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6"/>
  </p:notesMasterIdLst>
  <p:sldIdLst>
    <p:sldId id="7308" r:id="rId2"/>
    <p:sldId id="7309" r:id="rId3"/>
    <p:sldId id="7310" r:id="rId4"/>
    <p:sldId id="7311" r:id="rId5"/>
    <p:sldId id="7312" r:id="rId6"/>
    <p:sldId id="7313" r:id="rId7"/>
    <p:sldId id="7321" r:id="rId8"/>
    <p:sldId id="7330" r:id="rId9"/>
    <p:sldId id="7314" r:id="rId10"/>
    <p:sldId id="7316" r:id="rId11"/>
    <p:sldId id="7331" r:id="rId12"/>
    <p:sldId id="7322" r:id="rId13"/>
    <p:sldId id="7332" r:id="rId14"/>
    <p:sldId id="7329" r:id="rId15"/>
    <p:sldId id="7319" r:id="rId16"/>
    <p:sldId id="7333" r:id="rId17"/>
    <p:sldId id="7315" r:id="rId18"/>
    <p:sldId id="7334" r:id="rId19"/>
    <p:sldId id="7326" r:id="rId20"/>
    <p:sldId id="7324" r:id="rId21"/>
    <p:sldId id="7317" r:id="rId22"/>
    <p:sldId id="7320" r:id="rId23"/>
    <p:sldId id="7335" r:id="rId24"/>
    <p:sldId id="350" r:id="rId25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D8000F"/>
    <a:srgbClr val="F5F2E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 showGuides="1">
      <p:cViewPr>
        <p:scale>
          <a:sx n="75" d="100"/>
          <a:sy n="75" d="100"/>
        </p:scale>
        <p:origin x="396" y="55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6E5192B-6C1E-4949-82C5-AADAB76E102F}" type="datetimeFigureOut">
              <a:rPr lang="zh-CN" altLang="en-US" smtClean="0"/>
              <a:t>2024/1/16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E4F5B96-9FE1-4BD4-A873-238AA873E84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733522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DA1C1C9-3C72-4274-9351-E61B12DC022A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1489769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DA1C1C9-3C72-4274-9351-E61B12DC022A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4859976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DA1C1C9-3C72-4274-9351-E61B12DC022A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6477038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DA1C1C9-3C72-4274-9351-E61B12DC022A}" type="slidenum">
              <a:rPr lang="zh-CN" altLang="en-US" smtClean="0"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4298770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DA1C1C9-3C72-4274-9351-E61B12DC022A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9641154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DA1C1C9-3C72-4274-9351-E61B12DC022A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57926278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DA1C1C9-3C72-4274-9351-E61B12DC022A}" type="slidenum">
              <a:rPr lang="zh-CN" altLang="en-US" smtClean="0"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6002222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DA1C1C9-3C72-4274-9351-E61B12DC022A}" type="slidenum">
              <a:rPr lang="zh-CN" altLang="en-US" smtClean="0"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8631020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DA1C1C9-3C72-4274-9351-E61B12DC022A}" type="slidenum">
              <a:rPr lang="zh-CN" altLang="en-US" smtClean="0"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67052524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DA1C1C9-3C72-4274-9351-E61B12DC022A}" type="slidenum">
              <a:rPr lang="zh-CN" altLang="en-US" smtClean="0"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7830495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DA1C1C9-3C72-4274-9351-E61B12DC022A}" type="slidenum">
              <a:rPr lang="zh-CN" altLang="en-US" smtClean="0"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1989277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DA1C1C9-3C72-4274-9351-E61B12DC022A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0900049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DA1C1C9-3C72-4274-9351-E61B12DC022A}" type="slidenum">
              <a:rPr lang="zh-CN" altLang="en-US" smtClean="0"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33996310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DA1C1C9-3C72-4274-9351-E61B12DC022A}" type="slidenum">
              <a:rPr lang="zh-CN" altLang="en-US" smtClean="0"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68415574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DA1C1C9-3C72-4274-9351-E61B12DC022A}" type="slidenum">
              <a:rPr lang="zh-CN" altLang="en-US" smtClean="0"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0349558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DA1C1C9-3C72-4274-9351-E61B12DC022A}" type="slidenum">
              <a:rPr lang="zh-CN" altLang="en-US" smtClean="0"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41964748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481013" y="1279525"/>
            <a:ext cx="6140450" cy="34544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9E6FDB6-6D2B-46C1-9FA1-D82906A37C3A}" type="slidenum">
              <a:rPr lang="zh-CN" altLang="en-US" smtClean="0"/>
              <a:pPr/>
              <a:t>24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5659754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DA1C1C9-3C72-4274-9351-E61B12DC022A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4290419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DA1C1C9-3C72-4274-9351-E61B12DC022A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0941392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DA1C1C9-3C72-4274-9351-E61B12DC022A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0287822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DA1C1C9-3C72-4274-9351-E61B12DC022A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598560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DA1C1C9-3C72-4274-9351-E61B12DC022A}" type="slidenum">
              <a:rPr lang="zh-CN" altLang="en-US" smtClean="0"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8990389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DA1C1C9-3C72-4274-9351-E61B12DC022A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531820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DA1C1C9-3C72-4274-9351-E61B12DC022A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5787179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hyperlink" Target="http://www.51pptmoban.com/" TargetMode="External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标题幻灯片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图片 10">
            <a:extLst>
              <a:ext uri="{FF2B5EF4-FFF2-40B4-BE49-F238E27FC236}">
                <a16:creationId xmlns:a16="http://schemas.microsoft.com/office/drawing/2014/main" id="{E095031E-139C-2D86-66CD-1B0D82D863E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3744025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页 www.51pptmoban.com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图片 10">
            <a:extLst>
              <a:ext uri="{FF2B5EF4-FFF2-40B4-BE49-F238E27FC236}">
                <a16:creationId xmlns:a16="http://schemas.microsoft.com/office/drawing/2014/main" id="{E095031E-139C-2D86-66CD-1B0D82D863E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5" name="图形 4">
            <a:extLst>
              <a:ext uri="{FF2B5EF4-FFF2-40B4-BE49-F238E27FC236}">
                <a16:creationId xmlns:a16="http://schemas.microsoft.com/office/drawing/2014/main" id="{EE2FEB7E-D4A3-15F9-C97E-DC967F8CB5EC}"/>
              </a:ext>
            </a:extLst>
          </p:cNvPr>
          <p:cNvSpPr/>
          <p:nvPr userDrawn="1"/>
        </p:nvSpPr>
        <p:spPr>
          <a:xfrm>
            <a:off x="5843361" y="812502"/>
            <a:ext cx="7007428" cy="5576926"/>
          </a:xfrm>
          <a:custGeom>
            <a:avLst/>
            <a:gdLst>
              <a:gd name="connsiteX0" fmla="*/ 2194754 w 3531775"/>
              <a:gd name="connsiteY0" fmla="*/ 386127 h 2810796"/>
              <a:gd name="connsiteX1" fmla="*/ 2199897 w 3531775"/>
              <a:gd name="connsiteY1" fmla="*/ 390128 h 2810796"/>
              <a:gd name="connsiteX2" fmla="*/ 2194754 w 3531775"/>
              <a:gd name="connsiteY2" fmla="*/ 386127 h 2810796"/>
              <a:gd name="connsiteX3" fmla="*/ 2339915 w 3531775"/>
              <a:gd name="connsiteY3" fmla="*/ 310308 h 2810796"/>
              <a:gd name="connsiteX4" fmla="*/ 2278002 w 3531775"/>
              <a:gd name="connsiteY4" fmla="*/ 330120 h 2810796"/>
              <a:gd name="connsiteX5" fmla="*/ 2193230 w 3531775"/>
              <a:gd name="connsiteY5" fmla="*/ 200771 h 2810796"/>
              <a:gd name="connsiteX6" fmla="*/ 2245522 w 3531775"/>
              <a:gd name="connsiteY6" fmla="*/ 209915 h 2810796"/>
              <a:gd name="connsiteX7" fmla="*/ 2229615 w 3531775"/>
              <a:gd name="connsiteY7" fmla="*/ 219059 h 2810796"/>
              <a:gd name="connsiteX8" fmla="*/ 2299338 w 3531775"/>
              <a:gd name="connsiteY8" fmla="*/ 226107 h 2810796"/>
              <a:gd name="connsiteX9" fmla="*/ 2193039 w 3531775"/>
              <a:gd name="connsiteY9" fmla="*/ 155051 h 2810796"/>
              <a:gd name="connsiteX10" fmla="*/ 2163797 w 3531775"/>
              <a:gd name="connsiteY10" fmla="*/ 356314 h 2810796"/>
              <a:gd name="connsiteX11" fmla="*/ 2163321 w 3531775"/>
              <a:gd name="connsiteY11" fmla="*/ 355743 h 2810796"/>
              <a:gd name="connsiteX12" fmla="*/ 2223996 w 3531775"/>
              <a:gd name="connsiteY12" fmla="*/ 406606 h 2810796"/>
              <a:gd name="connsiteX13" fmla="*/ 2339915 w 3531775"/>
              <a:gd name="connsiteY13" fmla="*/ 310308 h 2810796"/>
              <a:gd name="connsiteX14" fmla="*/ 2228948 w 3531775"/>
              <a:gd name="connsiteY14" fmla="*/ 1073356 h 2810796"/>
              <a:gd name="connsiteX15" fmla="*/ 2346106 w 3531775"/>
              <a:gd name="connsiteY15" fmla="*/ 994870 h 2810796"/>
              <a:gd name="connsiteX16" fmla="*/ 2414876 w 3531775"/>
              <a:gd name="connsiteY16" fmla="*/ 1033732 h 2810796"/>
              <a:gd name="connsiteX17" fmla="*/ 2551275 w 3531775"/>
              <a:gd name="connsiteY17" fmla="*/ 961152 h 2810796"/>
              <a:gd name="connsiteX18" fmla="*/ 2540797 w 3531775"/>
              <a:gd name="connsiteY18" fmla="*/ 960104 h 2810796"/>
              <a:gd name="connsiteX19" fmla="*/ 2403065 w 3531775"/>
              <a:gd name="connsiteY19" fmla="*/ 1003157 h 2810796"/>
              <a:gd name="connsiteX20" fmla="*/ 2317055 w 3531775"/>
              <a:gd name="connsiteY20" fmla="*/ 968200 h 2810796"/>
              <a:gd name="connsiteX21" fmla="*/ 2219995 w 3531775"/>
              <a:gd name="connsiteY21" fmla="*/ 1112694 h 2810796"/>
              <a:gd name="connsiteX22" fmla="*/ 2596233 w 3531775"/>
              <a:gd name="connsiteY22" fmla="*/ 955818 h 2810796"/>
              <a:gd name="connsiteX23" fmla="*/ 2578802 w 3531775"/>
              <a:gd name="connsiteY23" fmla="*/ 959532 h 2810796"/>
              <a:gd name="connsiteX24" fmla="*/ 2358774 w 3531775"/>
              <a:gd name="connsiteY24" fmla="*/ 1012682 h 2810796"/>
              <a:gd name="connsiteX25" fmla="*/ 2228948 w 3531775"/>
              <a:gd name="connsiteY25" fmla="*/ 1073356 h 2810796"/>
              <a:gd name="connsiteX26" fmla="*/ 2327532 w 3531775"/>
              <a:gd name="connsiteY26" fmla="*/ 652542 h 2810796"/>
              <a:gd name="connsiteX27" fmla="*/ 2327627 w 3531775"/>
              <a:gd name="connsiteY27" fmla="*/ 652446 h 2810796"/>
              <a:gd name="connsiteX28" fmla="*/ 2327532 w 3531775"/>
              <a:gd name="connsiteY28" fmla="*/ 652542 h 2810796"/>
              <a:gd name="connsiteX29" fmla="*/ 3072673 w 3531775"/>
              <a:gd name="connsiteY29" fmla="*/ 437753 h 2810796"/>
              <a:gd name="connsiteX30" fmla="*/ 3072483 w 3531775"/>
              <a:gd name="connsiteY30" fmla="*/ 437848 h 2810796"/>
              <a:gd name="connsiteX31" fmla="*/ 3072673 w 3531775"/>
              <a:gd name="connsiteY31" fmla="*/ 437753 h 2810796"/>
              <a:gd name="connsiteX32" fmla="*/ 3124394 w 3531775"/>
              <a:gd name="connsiteY32" fmla="*/ 615489 h 2810796"/>
              <a:gd name="connsiteX33" fmla="*/ 3124775 w 3531775"/>
              <a:gd name="connsiteY33" fmla="*/ 615108 h 2810796"/>
              <a:gd name="connsiteX34" fmla="*/ 3124394 w 3531775"/>
              <a:gd name="connsiteY34" fmla="*/ 615489 h 2810796"/>
              <a:gd name="connsiteX35" fmla="*/ 2689482 w 3531775"/>
              <a:gd name="connsiteY35" fmla="*/ 960961 h 2810796"/>
              <a:gd name="connsiteX36" fmla="*/ 2689196 w 3531775"/>
              <a:gd name="connsiteY36" fmla="*/ 961152 h 2810796"/>
              <a:gd name="connsiteX37" fmla="*/ 2689482 w 3531775"/>
              <a:gd name="connsiteY37" fmla="*/ 960961 h 2810796"/>
              <a:gd name="connsiteX38" fmla="*/ 1892144 w 3531775"/>
              <a:gd name="connsiteY38" fmla="*/ 189436 h 2810796"/>
              <a:gd name="connsiteX39" fmla="*/ 1892621 w 3531775"/>
              <a:gd name="connsiteY39" fmla="*/ 189055 h 2810796"/>
              <a:gd name="connsiteX40" fmla="*/ 1892144 w 3531775"/>
              <a:gd name="connsiteY40" fmla="*/ 189436 h 2810796"/>
              <a:gd name="connsiteX41" fmla="*/ 2609091 w 3531775"/>
              <a:gd name="connsiteY41" fmla="*/ 1601137 h 2810796"/>
              <a:gd name="connsiteX42" fmla="*/ 2669480 w 3531775"/>
              <a:gd name="connsiteY42" fmla="*/ 1548082 h 2810796"/>
              <a:gd name="connsiteX43" fmla="*/ 2595661 w 3531775"/>
              <a:gd name="connsiteY43" fmla="*/ 1567132 h 2810796"/>
              <a:gd name="connsiteX44" fmla="*/ 2608996 w 3531775"/>
              <a:gd name="connsiteY44" fmla="*/ 1599517 h 2810796"/>
              <a:gd name="connsiteX45" fmla="*/ 2609091 w 3531775"/>
              <a:gd name="connsiteY45" fmla="*/ 1601137 h 2810796"/>
              <a:gd name="connsiteX46" fmla="*/ 2370680 w 3531775"/>
              <a:gd name="connsiteY46" fmla="*/ 2091960 h 2810796"/>
              <a:gd name="connsiteX47" fmla="*/ 2378301 w 3531775"/>
              <a:gd name="connsiteY47" fmla="*/ 2093960 h 2810796"/>
              <a:gd name="connsiteX48" fmla="*/ 2371252 w 3531775"/>
              <a:gd name="connsiteY48" fmla="*/ 2091293 h 2810796"/>
              <a:gd name="connsiteX49" fmla="*/ 2370680 w 3531775"/>
              <a:gd name="connsiteY49" fmla="*/ 2091960 h 2810796"/>
              <a:gd name="connsiteX50" fmla="*/ 618080 w 3531775"/>
              <a:gd name="connsiteY50" fmla="*/ 1733058 h 2810796"/>
              <a:gd name="connsiteX51" fmla="*/ 618747 w 3531775"/>
              <a:gd name="connsiteY51" fmla="*/ 1732677 h 2810796"/>
              <a:gd name="connsiteX52" fmla="*/ 618080 w 3531775"/>
              <a:gd name="connsiteY52" fmla="*/ 1733058 h 2810796"/>
              <a:gd name="connsiteX53" fmla="*/ 8480 w 3531775"/>
              <a:gd name="connsiteY53" fmla="*/ 1494361 h 2810796"/>
              <a:gd name="connsiteX54" fmla="*/ 101635 w 3531775"/>
              <a:gd name="connsiteY54" fmla="*/ 1341009 h 2810796"/>
              <a:gd name="connsiteX55" fmla="*/ 106493 w 3531775"/>
              <a:gd name="connsiteY55" fmla="*/ 1301480 h 2810796"/>
              <a:gd name="connsiteX56" fmla="*/ 264608 w 3531775"/>
              <a:gd name="connsiteY56" fmla="*/ 992775 h 2810796"/>
              <a:gd name="connsiteX57" fmla="*/ 228317 w 3531775"/>
              <a:gd name="connsiteY57" fmla="*/ 1100883 h 2810796"/>
              <a:gd name="connsiteX58" fmla="*/ 222221 w 3531775"/>
              <a:gd name="connsiteY58" fmla="*/ 1182894 h 2810796"/>
              <a:gd name="connsiteX59" fmla="*/ 497303 w 3531775"/>
              <a:gd name="connsiteY59" fmla="*/ 1060021 h 2810796"/>
              <a:gd name="connsiteX60" fmla="*/ 442344 w 3531775"/>
              <a:gd name="connsiteY60" fmla="*/ 1104408 h 2810796"/>
              <a:gd name="connsiteX61" fmla="*/ 290230 w 3531775"/>
              <a:gd name="connsiteY61" fmla="*/ 1158700 h 2810796"/>
              <a:gd name="connsiteX62" fmla="*/ 324520 w 3531775"/>
              <a:gd name="connsiteY62" fmla="*/ 1160319 h 2810796"/>
              <a:gd name="connsiteX63" fmla="*/ 456727 w 3531775"/>
              <a:gd name="connsiteY63" fmla="*/ 1137936 h 2810796"/>
              <a:gd name="connsiteX64" fmla="*/ 589029 w 3531775"/>
              <a:gd name="connsiteY64" fmla="*/ 1121362 h 2810796"/>
              <a:gd name="connsiteX65" fmla="*/ 493208 w 3531775"/>
              <a:gd name="connsiteY65" fmla="*/ 1231471 h 2810796"/>
              <a:gd name="connsiteX66" fmla="*/ 425294 w 3531775"/>
              <a:gd name="connsiteY66" fmla="*/ 1193466 h 2810796"/>
              <a:gd name="connsiteX67" fmla="*/ 321662 w 3531775"/>
              <a:gd name="connsiteY67" fmla="*/ 1206325 h 2810796"/>
              <a:gd name="connsiteX68" fmla="*/ 430438 w 3531775"/>
              <a:gd name="connsiteY68" fmla="*/ 1255188 h 2810796"/>
              <a:gd name="connsiteX69" fmla="*/ 533403 w 3531775"/>
              <a:gd name="connsiteY69" fmla="*/ 1269381 h 2810796"/>
              <a:gd name="connsiteX70" fmla="*/ 395005 w 3531775"/>
              <a:gd name="connsiteY70" fmla="*/ 1287574 h 2810796"/>
              <a:gd name="connsiteX71" fmla="*/ 318519 w 3531775"/>
              <a:gd name="connsiteY71" fmla="*/ 1319482 h 2810796"/>
              <a:gd name="connsiteX72" fmla="*/ 390338 w 3531775"/>
              <a:gd name="connsiteY72" fmla="*/ 1373584 h 2810796"/>
              <a:gd name="connsiteX73" fmla="*/ 250130 w 3531775"/>
              <a:gd name="connsiteY73" fmla="*/ 1335961 h 2810796"/>
              <a:gd name="connsiteX74" fmla="*/ 129067 w 3531775"/>
              <a:gd name="connsiteY74" fmla="*/ 1357868 h 2810796"/>
              <a:gd name="connsiteX75" fmla="*/ 111731 w 3531775"/>
              <a:gd name="connsiteY75" fmla="*/ 1410255 h 2810796"/>
              <a:gd name="connsiteX76" fmla="*/ 103635 w 3531775"/>
              <a:gd name="connsiteY76" fmla="*/ 1423686 h 2810796"/>
              <a:gd name="connsiteX77" fmla="*/ 102873 w 3531775"/>
              <a:gd name="connsiteY77" fmla="*/ 1450165 h 2810796"/>
              <a:gd name="connsiteX78" fmla="*/ 111446 w 3531775"/>
              <a:gd name="connsiteY78" fmla="*/ 1511697 h 2810796"/>
              <a:gd name="connsiteX79" fmla="*/ 102111 w 3531775"/>
              <a:gd name="connsiteY79" fmla="*/ 1560846 h 2810796"/>
              <a:gd name="connsiteX80" fmla="*/ 130781 w 3531775"/>
              <a:gd name="connsiteY80" fmla="*/ 1596755 h 2810796"/>
              <a:gd name="connsiteX81" fmla="*/ 151832 w 3531775"/>
              <a:gd name="connsiteY81" fmla="*/ 1625235 h 2810796"/>
              <a:gd name="connsiteX82" fmla="*/ 146402 w 3531775"/>
              <a:gd name="connsiteY82" fmla="*/ 1622854 h 2810796"/>
              <a:gd name="connsiteX83" fmla="*/ 125828 w 3531775"/>
              <a:gd name="connsiteY83" fmla="*/ 1638379 h 2810796"/>
              <a:gd name="connsiteX84" fmla="*/ 189551 w 3531775"/>
              <a:gd name="connsiteY84" fmla="*/ 1679622 h 2810796"/>
              <a:gd name="connsiteX85" fmla="*/ 180026 w 3531775"/>
              <a:gd name="connsiteY85" fmla="*/ 1689909 h 2810796"/>
              <a:gd name="connsiteX86" fmla="*/ 223174 w 3531775"/>
              <a:gd name="connsiteY86" fmla="*/ 1699434 h 2810796"/>
              <a:gd name="connsiteX87" fmla="*/ 264322 w 3531775"/>
              <a:gd name="connsiteY87" fmla="*/ 1727247 h 2810796"/>
              <a:gd name="connsiteX88" fmla="*/ 310899 w 3531775"/>
              <a:gd name="connsiteY88" fmla="*/ 1709626 h 2810796"/>
              <a:gd name="connsiteX89" fmla="*/ 350523 w 3531775"/>
              <a:gd name="connsiteY89" fmla="*/ 1702292 h 2810796"/>
              <a:gd name="connsiteX90" fmla="*/ 333950 w 3531775"/>
              <a:gd name="connsiteY90" fmla="*/ 1716103 h 2810796"/>
              <a:gd name="connsiteX91" fmla="*/ 349571 w 3531775"/>
              <a:gd name="connsiteY91" fmla="*/ 1736963 h 2810796"/>
              <a:gd name="connsiteX92" fmla="*/ 386623 w 3531775"/>
              <a:gd name="connsiteY92" fmla="*/ 1721342 h 2810796"/>
              <a:gd name="connsiteX93" fmla="*/ 426818 w 3531775"/>
              <a:gd name="connsiteY93" fmla="*/ 1703530 h 2810796"/>
              <a:gd name="connsiteX94" fmla="*/ 430438 w 3531775"/>
              <a:gd name="connsiteY94" fmla="*/ 1719818 h 2810796"/>
              <a:gd name="connsiteX95" fmla="*/ 522449 w 3531775"/>
              <a:gd name="connsiteY95" fmla="*/ 1661525 h 2810796"/>
              <a:gd name="connsiteX96" fmla="*/ 479015 w 3531775"/>
              <a:gd name="connsiteY96" fmla="*/ 1698768 h 2810796"/>
              <a:gd name="connsiteX97" fmla="*/ 502733 w 3531775"/>
              <a:gd name="connsiteY97" fmla="*/ 1718104 h 2810796"/>
              <a:gd name="connsiteX98" fmla="*/ 512829 w 3531775"/>
              <a:gd name="connsiteY98" fmla="*/ 1704483 h 2810796"/>
              <a:gd name="connsiteX99" fmla="*/ 564931 w 3531775"/>
              <a:gd name="connsiteY99" fmla="*/ 1685242 h 2810796"/>
              <a:gd name="connsiteX100" fmla="*/ 564931 w 3531775"/>
              <a:gd name="connsiteY100" fmla="*/ 1685242 h 2810796"/>
              <a:gd name="connsiteX101" fmla="*/ 564931 w 3531775"/>
              <a:gd name="connsiteY101" fmla="*/ 1685242 h 2810796"/>
              <a:gd name="connsiteX102" fmla="*/ 564931 w 3531775"/>
              <a:gd name="connsiteY102" fmla="*/ 1685242 h 2810796"/>
              <a:gd name="connsiteX103" fmla="*/ 564931 w 3531775"/>
              <a:gd name="connsiteY103" fmla="*/ 1685242 h 2810796"/>
              <a:gd name="connsiteX104" fmla="*/ 621033 w 3531775"/>
              <a:gd name="connsiteY104" fmla="*/ 1634474 h 2810796"/>
              <a:gd name="connsiteX105" fmla="*/ 609794 w 3531775"/>
              <a:gd name="connsiteY105" fmla="*/ 1651047 h 2810796"/>
              <a:gd name="connsiteX106" fmla="*/ 639321 w 3531775"/>
              <a:gd name="connsiteY106" fmla="*/ 1618186 h 2810796"/>
              <a:gd name="connsiteX107" fmla="*/ 669515 w 3531775"/>
              <a:gd name="connsiteY107" fmla="*/ 1556179 h 2810796"/>
              <a:gd name="connsiteX108" fmla="*/ 706187 w 3531775"/>
              <a:gd name="connsiteY108" fmla="*/ 1554178 h 2810796"/>
              <a:gd name="connsiteX109" fmla="*/ 746668 w 3531775"/>
              <a:gd name="connsiteY109" fmla="*/ 1474930 h 2810796"/>
              <a:gd name="connsiteX110" fmla="*/ 782863 w 3531775"/>
              <a:gd name="connsiteY110" fmla="*/ 1435116 h 2810796"/>
              <a:gd name="connsiteX111" fmla="*/ 806009 w 3531775"/>
              <a:gd name="connsiteY111" fmla="*/ 1470549 h 2810796"/>
              <a:gd name="connsiteX112" fmla="*/ 836489 w 3531775"/>
              <a:gd name="connsiteY112" fmla="*/ 1431306 h 2810796"/>
              <a:gd name="connsiteX113" fmla="*/ 880018 w 3531775"/>
              <a:gd name="connsiteY113" fmla="*/ 1392253 h 2810796"/>
              <a:gd name="connsiteX114" fmla="*/ 887352 w 3531775"/>
              <a:gd name="connsiteY114" fmla="*/ 1410351 h 2810796"/>
              <a:gd name="connsiteX115" fmla="*/ 935739 w 3531775"/>
              <a:gd name="connsiteY115" fmla="*/ 1368250 h 2810796"/>
              <a:gd name="connsiteX116" fmla="*/ 1044229 w 3531775"/>
              <a:gd name="connsiteY116" fmla="*/ 1339104 h 2810796"/>
              <a:gd name="connsiteX117" fmla="*/ 1102046 w 3531775"/>
              <a:gd name="connsiteY117" fmla="*/ 1323292 h 2810796"/>
              <a:gd name="connsiteX118" fmla="*/ 1136717 w 3531775"/>
              <a:gd name="connsiteY118" fmla="*/ 1328626 h 2810796"/>
              <a:gd name="connsiteX119" fmla="*/ 1171864 w 3531775"/>
              <a:gd name="connsiteY119" fmla="*/ 1374727 h 2810796"/>
              <a:gd name="connsiteX120" fmla="*/ 1261494 w 3531775"/>
              <a:gd name="connsiteY120" fmla="*/ 1411113 h 2810796"/>
              <a:gd name="connsiteX121" fmla="*/ 1246445 w 3531775"/>
              <a:gd name="connsiteY121" fmla="*/ 1425876 h 2810796"/>
              <a:gd name="connsiteX122" fmla="*/ 1349981 w 3531775"/>
              <a:gd name="connsiteY122" fmla="*/ 1548654 h 2810796"/>
              <a:gd name="connsiteX123" fmla="*/ 1299308 w 3531775"/>
              <a:gd name="connsiteY123" fmla="*/ 1482741 h 2810796"/>
              <a:gd name="connsiteX124" fmla="*/ 1275115 w 3531775"/>
              <a:gd name="connsiteY124" fmla="*/ 1503315 h 2810796"/>
              <a:gd name="connsiteX125" fmla="*/ 1292641 w 3531775"/>
              <a:gd name="connsiteY125" fmla="*/ 1534176 h 2810796"/>
              <a:gd name="connsiteX126" fmla="*/ 1297022 w 3531775"/>
              <a:gd name="connsiteY126" fmla="*/ 1528366 h 2810796"/>
              <a:gd name="connsiteX127" fmla="*/ 1309595 w 3531775"/>
              <a:gd name="connsiteY127" fmla="*/ 1595136 h 2810796"/>
              <a:gd name="connsiteX128" fmla="*/ 1309595 w 3531775"/>
              <a:gd name="connsiteY128" fmla="*/ 1595231 h 2810796"/>
              <a:gd name="connsiteX129" fmla="*/ 1342361 w 3531775"/>
              <a:gd name="connsiteY129" fmla="*/ 1680861 h 2810796"/>
              <a:gd name="connsiteX130" fmla="*/ 1335027 w 3531775"/>
              <a:gd name="connsiteY130" fmla="*/ 1667716 h 2810796"/>
              <a:gd name="connsiteX131" fmla="*/ 1324931 w 3531775"/>
              <a:gd name="connsiteY131" fmla="*/ 1677337 h 2810796"/>
              <a:gd name="connsiteX132" fmla="*/ 1340266 w 3531775"/>
              <a:gd name="connsiteY132" fmla="*/ 1707340 h 2810796"/>
              <a:gd name="connsiteX133" fmla="*/ 1367888 w 3531775"/>
              <a:gd name="connsiteY133" fmla="*/ 1784779 h 2810796"/>
              <a:gd name="connsiteX134" fmla="*/ 1333027 w 3531775"/>
              <a:gd name="connsiteY134" fmla="*/ 1834023 h 2810796"/>
              <a:gd name="connsiteX135" fmla="*/ 1354077 w 3531775"/>
              <a:gd name="connsiteY135" fmla="*/ 1907556 h 2810796"/>
              <a:gd name="connsiteX136" fmla="*/ 1348458 w 3531775"/>
              <a:gd name="connsiteY136" fmla="*/ 1960324 h 2810796"/>
              <a:gd name="connsiteX137" fmla="*/ 1345219 w 3531775"/>
              <a:gd name="connsiteY137" fmla="*/ 1951752 h 2810796"/>
              <a:gd name="connsiteX138" fmla="*/ 1301975 w 3531775"/>
              <a:gd name="connsiteY138" fmla="*/ 1942703 h 2810796"/>
              <a:gd name="connsiteX139" fmla="*/ 1303976 w 3531775"/>
              <a:gd name="connsiteY139" fmla="*/ 1990137 h 2810796"/>
              <a:gd name="connsiteX140" fmla="*/ 1300642 w 3531775"/>
              <a:gd name="connsiteY140" fmla="*/ 2040906 h 2810796"/>
              <a:gd name="connsiteX141" fmla="*/ 1279687 w 3531775"/>
              <a:gd name="connsiteY141" fmla="*/ 2032238 h 2810796"/>
              <a:gd name="connsiteX142" fmla="*/ 1284926 w 3531775"/>
              <a:gd name="connsiteY142" fmla="*/ 2085483 h 2810796"/>
              <a:gd name="connsiteX143" fmla="*/ 1249207 w 3531775"/>
              <a:gd name="connsiteY143" fmla="*/ 2123011 h 2810796"/>
              <a:gd name="connsiteX144" fmla="*/ 1285783 w 3531775"/>
              <a:gd name="connsiteY144" fmla="*/ 2197401 h 2810796"/>
              <a:gd name="connsiteX145" fmla="*/ 1270448 w 3531775"/>
              <a:gd name="connsiteY145" fmla="*/ 2202640 h 2810796"/>
              <a:gd name="connsiteX146" fmla="*/ 1237682 w 3531775"/>
              <a:gd name="connsiteY146" fmla="*/ 2220643 h 2810796"/>
              <a:gd name="connsiteX147" fmla="*/ 1256351 w 3531775"/>
              <a:gd name="connsiteY147" fmla="*/ 2250742 h 2810796"/>
              <a:gd name="connsiteX148" fmla="*/ 1275305 w 3531775"/>
              <a:gd name="connsiteY148" fmla="*/ 2285984 h 2810796"/>
              <a:gd name="connsiteX149" fmla="*/ 1251493 w 3531775"/>
              <a:gd name="connsiteY149" fmla="*/ 2290842 h 2810796"/>
              <a:gd name="connsiteX150" fmla="*/ 1307500 w 3531775"/>
              <a:gd name="connsiteY150" fmla="*/ 2358850 h 2810796"/>
              <a:gd name="connsiteX151" fmla="*/ 1270638 w 3531775"/>
              <a:gd name="connsiteY151" fmla="*/ 2332657 h 2810796"/>
              <a:gd name="connsiteX152" fmla="*/ 1239110 w 3531775"/>
              <a:gd name="connsiteY152" fmla="*/ 2354469 h 2810796"/>
              <a:gd name="connsiteX153" fmla="*/ 1250921 w 3531775"/>
              <a:gd name="connsiteY153" fmla="*/ 2372090 h 2810796"/>
              <a:gd name="connsiteX154" fmla="*/ 1256160 w 3531775"/>
              <a:gd name="connsiteY154" fmla="*/ 2366375 h 2810796"/>
              <a:gd name="connsiteX155" fmla="*/ 1273496 w 3531775"/>
              <a:gd name="connsiteY155" fmla="*/ 2411905 h 2810796"/>
              <a:gd name="connsiteX156" fmla="*/ 1273496 w 3531775"/>
              <a:gd name="connsiteY156" fmla="*/ 2411905 h 2810796"/>
              <a:gd name="connsiteX157" fmla="*/ 1323311 w 3531775"/>
              <a:gd name="connsiteY157" fmla="*/ 2431336 h 2810796"/>
              <a:gd name="connsiteX158" fmla="*/ 1323216 w 3531775"/>
              <a:gd name="connsiteY158" fmla="*/ 2444766 h 2810796"/>
              <a:gd name="connsiteX159" fmla="*/ 1347981 w 3531775"/>
              <a:gd name="connsiteY159" fmla="*/ 2436479 h 2810796"/>
              <a:gd name="connsiteX160" fmla="*/ 1395320 w 3531775"/>
              <a:gd name="connsiteY160" fmla="*/ 2404285 h 2810796"/>
              <a:gd name="connsiteX161" fmla="*/ 1433516 w 3531775"/>
              <a:gd name="connsiteY161" fmla="*/ 2424192 h 2810796"/>
              <a:gd name="connsiteX162" fmla="*/ 1460471 w 3531775"/>
              <a:gd name="connsiteY162" fmla="*/ 2365042 h 2810796"/>
              <a:gd name="connsiteX163" fmla="*/ 1471806 w 3531775"/>
              <a:gd name="connsiteY163" fmla="*/ 2352659 h 2810796"/>
              <a:gd name="connsiteX164" fmla="*/ 1476473 w 3531775"/>
              <a:gd name="connsiteY164" fmla="*/ 2394950 h 2810796"/>
              <a:gd name="connsiteX165" fmla="*/ 1507049 w 3531775"/>
              <a:gd name="connsiteY165" fmla="*/ 2395426 h 2810796"/>
              <a:gd name="connsiteX166" fmla="*/ 1529337 w 3531775"/>
              <a:gd name="connsiteY166" fmla="*/ 2333038 h 2810796"/>
              <a:gd name="connsiteX167" fmla="*/ 1547720 w 3531775"/>
              <a:gd name="connsiteY167" fmla="*/ 2351040 h 2810796"/>
              <a:gd name="connsiteX168" fmla="*/ 1556483 w 3531775"/>
              <a:gd name="connsiteY168" fmla="*/ 2302653 h 2810796"/>
              <a:gd name="connsiteX169" fmla="*/ 1604299 w 3531775"/>
              <a:gd name="connsiteY169" fmla="*/ 2274078 h 2810796"/>
              <a:gd name="connsiteX170" fmla="*/ 1590678 w 3531775"/>
              <a:gd name="connsiteY170" fmla="*/ 2211975 h 2810796"/>
              <a:gd name="connsiteX171" fmla="*/ 1601441 w 3531775"/>
              <a:gd name="connsiteY171" fmla="*/ 2164921 h 2810796"/>
              <a:gd name="connsiteX172" fmla="*/ 1612205 w 3531775"/>
              <a:gd name="connsiteY172" fmla="*/ 2192830 h 2810796"/>
              <a:gd name="connsiteX173" fmla="*/ 1652686 w 3531775"/>
              <a:gd name="connsiteY173" fmla="*/ 2193877 h 2810796"/>
              <a:gd name="connsiteX174" fmla="*/ 1655067 w 3531775"/>
              <a:gd name="connsiteY174" fmla="*/ 2145871 h 2810796"/>
              <a:gd name="connsiteX175" fmla="*/ 1666116 w 3531775"/>
              <a:gd name="connsiteY175" fmla="*/ 2092722 h 2810796"/>
              <a:gd name="connsiteX176" fmla="*/ 1690024 w 3531775"/>
              <a:gd name="connsiteY176" fmla="*/ 2106152 h 2810796"/>
              <a:gd name="connsiteX177" fmla="*/ 1737744 w 3531775"/>
              <a:gd name="connsiteY177" fmla="*/ 1973564 h 2810796"/>
              <a:gd name="connsiteX178" fmla="*/ 1715837 w 3531775"/>
              <a:gd name="connsiteY178" fmla="*/ 2046907 h 2810796"/>
              <a:gd name="connsiteX179" fmla="*/ 1734029 w 3531775"/>
              <a:gd name="connsiteY179" fmla="*/ 2070529 h 2810796"/>
              <a:gd name="connsiteX180" fmla="*/ 1762319 w 3531775"/>
              <a:gd name="connsiteY180" fmla="*/ 2055098 h 2810796"/>
              <a:gd name="connsiteX181" fmla="*/ 1760795 w 3531775"/>
              <a:gd name="connsiteY181" fmla="*/ 2033667 h 2810796"/>
              <a:gd name="connsiteX182" fmla="*/ 1810515 w 3531775"/>
              <a:gd name="connsiteY182" fmla="*/ 1989852 h 2810796"/>
              <a:gd name="connsiteX183" fmla="*/ 1810515 w 3531775"/>
              <a:gd name="connsiteY183" fmla="*/ 1989852 h 2810796"/>
              <a:gd name="connsiteX184" fmla="*/ 1856807 w 3531775"/>
              <a:gd name="connsiteY184" fmla="*/ 1914223 h 2810796"/>
              <a:gd name="connsiteX185" fmla="*/ 1847377 w 3531775"/>
              <a:gd name="connsiteY185" fmla="*/ 1938226 h 2810796"/>
              <a:gd name="connsiteX186" fmla="*/ 1880429 w 3531775"/>
              <a:gd name="connsiteY186" fmla="*/ 1905079 h 2810796"/>
              <a:gd name="connsiteX187" fmla="*/ 1878714 w 3531775"/>
              <a:gd name="connsiteY187" fmla="*/ 1892030 h 2810796"/>
              <a:gd name="connsiteX188" fmla="*/ 1929197 w 3531775"/>
              <a:gd name="connsiteY188" fmla="*/ 1810401 h 2810796"/>
              <a:gd name="connsiteX189" fmla="*/ 2021304 w 3531775"/>
              <a:gd name="connsiteY189" fmla="*/ 1805733 h 2810796"/>
              <a:gd name="connsiteX190" fmla="*/ 2083406 w 3531775"/>
              <a:gd name="connsiteY190" fmla="*/ 1758299 h 2810796"/>
              <a:gd name="connsiteX191" fmla="*/ 2157511 w 3531775"/>
              <a:gd name="connsiteY191" fmla="*/ 1751346 h 2810796"/>
              <a:gd name="connsiteX192" fmla="*/ 2146176 w 3531775"/>
              <a:gd name="connsiteY192" fmla="*/ 1756870 h 2810796"/>
              <a:gd name="connsiteX193" fmla="*/ 2159511 w 3531775"/>
              <a:gd name="connsiteY193" fmla="*/ 1814687 h 2810796"/>
              <a:gd name="connsiteX194" fmla="*/ 2273811 w 3531775"/>
              <a:gd name="connsiteY194" fmla="*/ 1816401 h 2810796"/>
              <a:gd name="connsiteX195" fmla="*/ 2259047 w 3531775"/>
              <a:gd name="connsiteY195" fmla="*/ 1841166 h 2810796"/>
              <a:gd name="connsiteX196" fmla="*/ 2328771 w 3531775"/>
              <a:gd name="connsiteY196" fmla="*/ 1850882 h 2810796"/>
              <a:gd name="connsiteX197" fmla="*/ 2380301 w 3531775"/>
              <a:gd name="connsiteY197" fmla="*/ 1913842 h 2810796"/>
              <a:gd name="connsiteX198" fmla="*/ 2444499 w 3531775"/>
              <a:gd name="connsiteY198" fmla="*/ 1915176 h 2810796"/>
              <a:gd name="connsiteX199" fmla="*/ 2493934 w 3531775"/>
              <a:gd name="connsiteY199" fmla="*/ 1942417 h 2810796"/>
              <a:gd name="connsiteX200" fmla="*/ 2460406 w 3531775"/>
              <a:gd name="connsiteY200" fmla="*/ 1945084 h 2810796"/>
              <a:gd name="connsiteX201" fmla="*/ 2446500 w 3531775"/>
              <a:gd name="connsiteY201" fmla="*/ 1988042 h 2810796"/>
              <a:gd name="connsiteX202" fmla="*/ 2473455 w 3531775"/>
              <a:gd name="connsiteY202" fmla="*/ 2000043 h 2810796"/>
              <a:gd name="connsiteX203" fmla="*/ 2542321 w 3531775"/>
              <a:gd name="connsiteY203" fmla="*/ 2028809 h 2810796"/>
              <a:gd name="connsiteX204" fmla="*/ 2520223 w 3531775"/>
              <a:gd name="connsiteY204" fmla="*/ 2049954 h 2810796"/>
              <a:gd name="connsiteX205" fmla="*/ 2625855 w 3531775"/>
              <a:gd name="connsiteY205" fmla="*/ 2108247 h 2810796"/>
              <a:gd name="connsiteX206" fmla="*/ 2540416 w 3531775"/>
              <a:gd name="connsiteY206" fmla="*/ 2098532 h 2810796"/>
              <a:gd name="connsiteX207" fmla="*/ 2543559 w 3531775"/>
              <a:gd name="connsiteY207" fmla="*/ 2131870 h 2810796"/>
              <a:gd name="connsiteX208" fmla="*/ 2564514 w 3531775"/>
              <a:gd name="connsiteY208" fmla="*/ 2132155 h 2810796"/>
              <a:gd name="connsiteX209" fmla="*/ 2595090 w 3531775"/>
              <a:gd name="connsiteY209" fmla="*/ 2181400 h 2810796"/>
              <a:gd name="connsiteX210" fmla="*/ 2595090 w 3531775"/>
              <a:gd name="connsiteY210" fmla="*/ 2181400 h 2810796"/>
              <a:gd name="connsiteX211" fmla="*/ 2595090 w 3531775"/>
              <a:gd name="connsiteY211" fmla="*/ 2181400 h 2810796"/>
              <a:gd name="connsiteX212" fmla="*/ 2595090 w 3531775"/>
              <a:gd name="connsiteY212" fmla="*/ 2181400 h 2810796"/>
              <a:gd name="connsiteX213" fmla="*/ 2595090 w 3531775"/>
              <a:gd name="connsiteY213" fmla="*/ 2181400 h 2810796"/>
              <a:gd name="connsiteX214" fmla="*/ 2661860 w 3531775"/>
              <a:gd name="connsiteY214" fmla="*/ 2204355 h 2810796"/>
              <a:gd name="connsiteX215" fmla="*/ 2640714 w 3531775"/>
              <a:gd name="connsiteY215" fmla="*/ 2205688 h 2810796"/>
              <a:gd name="connsiteX216" fmla="*/ 2682338 w 3531775"/>
              <a:gd name="connsiteY216" fmla="*/ 2211594 h 2810796"/>
              <a:gd name="connsiteX217" fmla="*/ 2748251 w 3531775"/>
              <a:gd name="connsiteY217" fmla="*/ 2186448 h 2810796"/>
              <a:gd name="connsiteX218" fmla="*/ 2787876 w 3531775"/>
              <a:gd name="connsiteY218" fmla="*/ 2220547 h 2810796"/>
              <a:gd name="connsiteX219" fmla="*/ 2836548 w 3531775"/>
              <a:gd name="connsiteY219" fmla="*/ 2174351 h 2810796"/>
              <a:gd name="connsiteX220" fmla="*/ 2853788 w 3531775"/>
              <a:gd name="connsiteY220" fmla="*/ 2167874 h 2810796"/>
              <a:gd name="connsiteX221" fmla="*/ 2841216 w 3531775"/>
              <a:gd name="connsiteY221" fmla="*/ 2194639 h 2810796"/>
              <a:gd name="connsiteX222" fmla="*/ 2846168 w 3531775"/>
              <a:gd name="connsiteY222" fmla="*/ 2234359 h 2810796"/>
              <a:gd name="connsiteX223" fmla="*/ 2863694 w 3531775"/>
              <a:gd name="connsiteY223" fmla="*/ 2235883 h 2810796"/>
              <a:gd name="connsiteX224" fmla="*/ 2873886 w 3531775"/>
              <a:gd name="connsiteY224" fmla="*/ 2225691 h 2810796"/>
              <a:gd name="connsiteX225" fmla="*/ 2916082 w 3531775"/>
              <a:gd name="connsiteY225" fmla="*/ 2187496 h 2810796"/>
              <a:gd name="connsiteX226" fmla="*/ 2922750 w 3531775"/>
              <a:gd name="connsiteY226" fmla="*/ 2218452 h 2810796"/>
              <a:gd name="connsiteX227" fmla="*/ 2950277 w 3531775"/>
              <a:gd name="connsiteY227" fmla="*/ 2179780 h 2810796"/>
              <a:gd name="connsiteX228" fmla="*/ 3003902 w 3531775"/>
              <a:gd name="connsiteY228" fmla="*/ 2179114 h 2810796"/>
              <a:gd name="connsiteX229" fmla="*/ 3022381 w 3531775"/>
              <a:gd name="connsiteY229" fmla="*/ 2092817 h 2810796"/>
              <a:gd name="connsiteX230" fmla="*/ 3048003 w 3531775"/>
              <a:gd name="connsiteY230" fmla="*/ 2149681 h 2810796"/>
              <a:gd name="connsiteX231" fmla="*/ 3074483 w 3531775"/>
              <a:gd name="connsiteY231" fmla="*/ 2140633 h 2810796"/>
              <a:gd name="connsiteX232" fmla="*/ 3076197 w 3531775"/>
              <a:gd name="connsiteY232" fmla="*/ 2107295 h 2810796"/>
              <a:gd name="connsiteX233" fmla="*/ 3086199 w 3531775"/>
              <a:gd name="connsiteY233" fmla="*/ 2068052 h 2810796"/>
              <a:gd name="connsiteX234" fmla="*/ 3112487 w 3531775"/>
              <a:gd name="connsiteY234" fmla="*/ 2088721 h 2810796"/>
              <a:gd name="connsiteX235" fmla="*/ 3127632 w 3531775"/>
              <a:gd name="connsiteY235" fmla="*/ 1994519 h 2810796"/>
              <a:gd name="connsiteX236" fmla="*/ 3131347 w 3531775"/>
              <a:gd name="connsiteY236" fmla="*/ 2046621 h 2810796"/>
              <a:gd name="connsiteX237" fmla="*/ 3184496 w 3531775"/>
              <a:gd name="connsiteY237" fmla="*/ 2061480 h 2810796"/>
              <a:gd name="connsiteX238" fmla="*/ 3176781 w 3531775"/>
              <a:gd name="connsiteY238" fmla="*/ 2042334 h 2810796"/>
              <a:gd name="connsiteX239" fmla="*/ 3212119 w 3531775"/>
              <a:gd name="connsiteY239" fmla="*/ 2002901 h 2810796"/>
              <a:gd name="connsiteX240" fmla="*/ 3212119 w 3531775"/>
              <a:gd name="connsiteY240" fmla="*/ 2002901 h 2810796"/>
              <a:gd name="connsiteX241" fmla="*/ 3205166 w 3531775"/>
              <a:gd name="connsiteY241" fmla="*/ 1950609 h 2810796"/>
              <a:gd name="connsiteX242" fmla="*/ 3222406 w 3531775"/>
              <a:gd name="connsiteY242" fmla="*/ 1939655 h 2810796"/>
              <a:gd name="connsiteX243" fmla="*/ 3200879 w 3531775"/>
              <a:gd name="connsiteY243" fmla="*/ 1916319 h 2810796"/>
              <a:gd name="connsiteX244" fmla="*/ 3144682 w 3531775"/>
              <a:gd name="connsiteY244" fmla="*/ 1872694 h 2810796"/>
              <a:gd name="connsiteX245" fmla="*/ 3159160 w 3531775"/>
              <a:gd name="connsiteY245" fmla="*/ 1824403 h 2810796"/>
              <a:gd name="connsiteX246" fmla="*/ 3077817 w 3531775"/>
              <a:gd name="connsiteY246" fmla="*/ 1793541 h 2810796"/>
              <a:gd name="connsiteX247" fmla="*/ 3144015 w 3531775"/>
              <a:gd name="connsiteY247" fmla="*/ 1773063 h 2810796"/>
              <a:gd name="connsiteX248" fmla="*/ 3139253 w 3531775"/>
              <a:gd name="connsiteY248" fmla="*/ 1751536 h 2810796"/>
              <a:gd name="connsiteX249" fmla="*/ 3107725 w 3531775"/>
              <a:gd name="connsiteY249" fmla="*/ 1747250 h 2810796"/>
              <a:gd name="connsiteX250" fmla="*/ 3070006 w 3531775"/>
              <a:gd name="connsiteY250" fmla="*/ 1731058 h 2810796"/>
              <a:gd name="connsiteX251" fmla="*/ 3096485 w 3531775"/>
              <a:gd name="connsiteY251" fmla="*/ 1708959 h 2810796"/>
              <a:gd name="connsiteX252" fmla="*/ 3047718 w 3531775"/>
              <a:gd name="connsiteY252" fmla="*/ 1703816 h 2810796"/>
              <a:gd name="connsiteX253" fmla="*/ 3024762 w 3531775"/>
              <a:gd name="connsiteY253" fmla="*/ 1654953 h 2810796"/>
              <a:gd name="connsiteX254" fmla="*/ 2973042 w 3531775"/>
              <a:gd name="connsiteY254" fmla="*/ 1680289 h 2810796"/>
              <a:gd name="connsiteX255" fmla="*/ 2936084 w 3531775"/>
              <a:gd name="connsiteY255" fmla="*/ 1680384 h 2810796"/>
              <a:gd name="connsiteX256" fmla="*/ 2961326 w 3531775"/>
              <a:gd name="connsiteY256" fmla="*/ 1659239 h 2810796"/>
              <a:gd name="connsiteX257" fmla="*/ 2975137 w 3531775"/>
              <a:gd name="connsiteY257" fmla="*/ 1616758 h 2810796"/>
              <a:gd name="connsiteX258" fmla="*/ 2959040 w 3531775"/>
              <a:gd name="connsiteY258" fmla="*/ 1607233 h 2810796"/>
              <a:gd name="connsiteX259" fmla="*/ 2926369 w 3531775"/>
              <a:gd name="connsiteY259" fmla="*/ 1621044 h 2810796"/>
              <a:gd name="connsiteX260" fmla="*/ 2882744 w 3531775"/>
              <a:gd name="connsiteY260" fmla="*/ 1627997 h 2810796"/>
              <a:gd name="connsiteX261" fmla="*/ 2892555 w 3531775"/>
              <a:gd name="connsiteY261" fmla="*/ 1593040 h 2810796"/>
              <a:gd name="connsiteX262" fmla="*/ 2782256 w 3531775"/>
              <a:gd name="connsiteY262" fmla="*/ 1609709 h 2810796"/>
              <a:gd name="connsiteX263" fmla="*/ 2840930 w 3531775"/>
              <a:gd name="connsiteY263" fmla="*/ 1590087 h 2810796"/>
              <a:gd name="connsiteX264" fmla="*/ 2837120 w 3531775"/>
              <a:gd name="connsiteY264" fmla="*/ 1530366 h 2810796"/>
              <a:gd name="connsiteX265" fmla="*/ 2819784 w 3531775"/>
              <a:gd name="connsiteY265" fmla="*/ 1544558 h 2810796"/>
              <a:gd name="connsiteX266" fmla="*/ 2835596 w 3531775"/>
              <a:gd name="connsiteY266" fmla="*/ 1559036 h 2810796"/>
              <a:gd name="connsiteX267" fmla="*/ 2767492 w 3531775"/>
              <a:gd name="connsiteY267" fmla="*/ 1518174 h 2810796"/>
              <a:gd name="connsiteX268" fmla="*/ 2767492 w 3531775"/>
              <a:gd name="connsiteY268" fmla="*/ 1518174 h 2810796"/>
              <a:gd name="connsiteX269" fmla="*/ 2767492 w 3531775"/>
              <a:gd name="connsiteY269" fmla="*/ 1518174 h 2810796"/>
              <a:gd name="connsiteX270" fmla="*/ 2688911 w 3531775"/>
              <a:gd name="connsiteY270" fmla="*/ 1543605 h 2810796"/>
              <a:gd name="connsiteX271" fmla="*/ 2757110 w 3531775"/>
              <a:gd name="connsiteY271" fmla="*/ 1503696 h 2810796"/>
              <a:gd name="connsiteX272" fmla="*/ 3109154 w 3531775"/>
              <a:gd name="connsiteY272" fmla="*/ 1629330 h 2810796"/>
              <a:gd name="connsiteX273" fmla="*/ 3224025 w 3531775"/>
              <a:gd name="connsiteY273" fmla="*/ 2006711 h 2810796"/>
              <a:gd name="connsiteX274" fmla="*/ 3224025 w 3531775"/>
              <a:gd name="connsiteY274" fmla="*/ 2006711 h 2810796"/>
              <a:gd name="connsiteX275" fmla="*/ 2986091 w 3531775"/>
              <a:gd name="connsiteY275" fmla="*/ 2261124 h 2810796"/>
              <a:gd name="connsiteX276" fmla="*/ 2587565 w 3531775"/>
              <a:gd name="connsiteY276" fmla="*/ 2190163 h 2810796"/>
              <a:gd name="connsiteX277" fmla="*/ 2587565 w 3531775"/>
              <a:gd name="connsiteY277" fmla="*/ 2190163 h 2810796"/>
              <a:gd name="connsiteX278" fmla="*/ 2587565 w 3531775"/>
              <a:gd name="connsiteY278" fmla="*/ 2190163 h 2810796"/>
              <a:gd name="connsiteX279" fmla="*/ 2164750 w 3531775"/>
              <a:gd name="connsiteY279" fmla="*/ 1865360 h 2810796"/>
              <a:gd name="connsiteX280" fmla="*/ 1818230 w 3531775"/>
              <a:gd name="connsiteY280" fmla="*/ 1996329 h 2810796"/>
              <a:gd name="connsiteX281" fmla="*/ 1818230 w 3531775"/>
              <a:gd name="connsiteY281" fmla="*/ 1996329 h 2810796"/>
              <a:gd name="connsiteX282" fmla="*/ 1818230 w 3531775"/>
              <a:gd name="connsiteY282" fmla="*/ 1996329 h 2810796"/>
              <a:gd name="connsiteX283" fmla="*/ 1588011 w 3531775"/>
              <a:gd name="connsiteY283" fmla="*/ 2379424 h 2810796"/>
              <a:gd name="connsiteX284" fmla="*/ 1266447 w 3531775"/>
              <a:gd name="connsiteY284" fmla="*/ 2418286 h 2810796"/>
              <a:gd name="connsiteX285" fmla="*/ 1266447 w 3531775"/>
              <a:gd name="connsiteY285" fmla="*/ 2418286 h 2810796"/>
              <a:gd name="connsiteX286" fmla="*/ 1266447 w 3531775"/>
              <a:gd name="connsiteY286" fmla="*/ 2418286 h 2810796"/>
              <a:gd name="connsiteX287" fmla="*/ 1198915 w 3531775"/>
              <a:gd name="connsiteY287" fmla="*/ 2238264 h 2810796"/>
              <a:gd name="connsiteX288" fmla="*/ 1247683 w 3531775"/>
              <a:gd name="connsiteY288" fmla="*/ 1486170 h 2810796"/>
              <a:gd name="connsiteX289" fmla="*/ 1081281 w 3531775"/>
              <a:gd name="connsiteY289" fmla="*/ 1396158 h 2810796"/>
              <a:gd name="connsiteX290" fmla="*/ 608079 w 3531775"/>
              <a:gd name="connsiteY290" fmla="*/ 1664763 h 2810796"/>
              <a:gd name="connsiteX291" fmla="*/ 577980 w 3531775"/>
              <a:gd name="connsiteY291" fmla="*/ 1683718 h 2810796"/>
              <a:gd name="connsiteX292" fmla="*/ 259369 w 3531775"/>
              <a:gd name="connsiteY292" fmla="*/ 1753917 h 2810796"/>
              <a:gd name="connsiteX293" fmla="*/ 124590 w 3531775"/>
              <a:gd name="connsiteY293" fmla="*/ 1357963 h 2810796"/>
              <a:gd name="connsiteX294" fmla="*/ 123447 w 3531775"/>
              <a:gd name="connsiteY294" fmla="*/ 1357963 h 2810796"/>
              <a:gd name="connsiteX295" fmla="*/ 105254 w 3531775"/>
              <a:gd name="connsiteY295" fmla="*/ 1652762 h 2810796"/>
              <a:gd name="connsiteX296" fmla="*/ 477015 w 3531775"/>
              <a:gd name="connsiteY296" fmla="*/ 1740868 h 2810796"/>
              <a:gd name="connsiteX297" fmla="*/ 586743 w 3531775"/>
              <a:gd name="connsiteY297" fmla="*/ 1682480 h 2810796"/>
              <a:gd name="connsiteX298" fmla="*/ 755907 w 3531775"/>
              <a:gd name="connsiteY298" fmla="*/ 1555226 h 2810796"/>
              <a:gd name="connsiteX299" fmla="*/ 981173 w 3531775"/>
              <a:gd name="connsiteY299" fmla="*/ 1414446 h 2810796"/>
              <a:gd name="connsiteX300" fmla="*/ 1296546 w 3531775"/>
              <a:gd name="connsiteY300" fmla="*/ 1598470 h 2810796"/>
              <a:gd name="connsiteX301" fmla="*/ 1201391 w 3531775"/>
              <a:gd name="connsiteY301" fmla="*/ 2138156 h 2810796"/>
              <a:gd name="connsiteX302" fmla="*/ 1262447 w 3531775"/>
              <a:gd name="connsiteY302" fmla="*/ 2422001 h 2810796"/>
              <a:gd name="connsiteX303" fmla="*/ 1262447 w 3531775"/>
              <a:gd name="connsiteY303" fmla="*/ 2422001 h 2810796"/>
              <a:gd name="connsiteX304" fmla="*/ 1607918 w 3531775"/>
              <a:gd name="connsiteY304" fmla="*/ 2363518 h 2810796"/>
              <a:gd name="connsiteX305" fmla="*/ 1823088 w 3531775"/>
              <a:gd name="connsiteY305" fmla="*/ 2000139 h 2810796"/>
              <a:gd name="connsiteX306" fmla="*/ 1823088 w 3531775"/>
              <a:gd name="connsiteY306" fmla="*/ 2000139 h 2810796"/>
              <a:gd name="connsiteX307" fmla="*/ 2063118 w 3531775"/>
              <a:gd name="connsiteY307" fmla="*/ 1862217 h 2810796"/>
              <a:gd name="connsiteX308" fmla="*/ 2583088 w 3531775"/>
              <a:gd name="connsiteY308" fmla="*/ 2195401 h 2810796"/>
              <a:gd name="connsiteX309" fmla="*/ 2583088 w 3531775"/>
              <a:gd name="connsiteY309" fmla="*/ 2195401 h 2810796"/>
              <a:gd name="connsiteX310" fmla="*/ 3231169 w 3531775"/>
              <a:gd name="connsiteY310" fmla="*/ 2008902 h 2810796"/>
              <a:gd name="connsiteX311" fmla="*/ 3231169 w 3531775"/>
              <a:gd name="connsiteY311" fmla="*/ 2008902 h 2810796"/>
              <a:gd name="connsiteX312" fmla="*/ 3231169 w 3531775"/>
              <a:gd name="connsiteY312" fmla="*/ 2008902 h 2810796"/>
              <a:gd name="connsiteX313" fmla="*/ 3193355 w 3531775"/>
              <a:gd name="connsiteY313" fmla="*/ 1713912 h 2810796"/>
              <a:gd name="connsiteX314" fmla="*/ 2769587 w 3531775"/>
              <a:gd name="connsiteY314" fmla="*/ 1496457 h 2810796"/>
              <a:gd name="connsiteX315" fmla="*/ 2769587 w 3531775"/>
              <a:gd name="connsiteY315" fmla="*/ 1496457 h 2810796"/>
              <a:gd name="connsiteX316" fmla="*/ 2769587 w 3531775"/>
              <a:gd name="connsiteY316" fmla="*/ 1496457 h 2810796"/>
              <a:gd name="connsiteX317" fmla="*/ 2763015 w 3531775"/>
              <a:gd name="connsiteY317" fmla="*/ 1495885 h 2810796"/>
              <a:gd name="connsiteX318" fmla="*/ 2768349 w 3531775"/>
              <a:gd name="connsiteY318" fmla="*/ 1487027 h 2810796"/>
              <a:gd name="connsiteX319" fmla="*/ 2770445 w 3531775"/>
              <a:gd name="connsiteY319" fmla="*/ 1487217 h 2810796"/>
              <a:gd name="connsiteX320" fmla="*/ 3200879 w 3531775"/>
              <a:gd name="connsiteY320" fmla="*/ 1709245 h 2810796"/>
              <a:gd name="connsiteX321" fmla="*/ 3239075 w 3531775"/>
              <a:gd name="connsiteY321" fmla="*/ 2012236 h 2810796"/>
              <a:gd name="connsiteX322" fmla="*/ 2578040 w 3531775"/>
              <a:gd name="connsiteY322" fmla="*/ 2201497 h 2810796"/>
              <a:gd name="connsiteX323" fmla="*/ 2578040 w 3531775"/>
              <a:gd name="connsiteY323" fmla="*/ 2201497 h 2810796"/>
              <a:gd name="connsiteX324" fmla="*/ 2578040 w 3531775"/>
              <a:gd name="connsiteY324" fmla="*/ 2201497 h 2810796"/>
              <a:gd name="connsiteX325" fmla="*/ 2165893 w 3531775"/>
              <a:gd name="connsiteY325" fmla="*/ 1879933 h 2810796"/>
              <a:gd name="connsiteX326" fmla="*/ 1923958 w 3531775"/>
              <a:gd name="connsiteY326" fmla="*/ 1916224 h 2810796"/>
              <a:gd name="connsiteX327" fmla="*/ 1621254 w 3531775"/>
              <a:gd name="connsiteY327" fmla="*/ 2357136 h 2810796"/>
              <a:gd name="connsiteX328" fmla="*/ 1257875 w 3531775"/>
              <a:gd name="connsiteY328" fmla="*/ 2426478 h 2810796"/>
              <a:gd name="connsiteX329" fmla="*/ 1257875 w 3531775"/>
              <a:gd name="connsiteY329" fmla="*/ 2426478 h 2810796"/>
              <a:gd name="connsiteX330" fmla="*/ 1257875 w 3531775"/>
              <a:gd name="connsiteY330" fmla="*/ 2426478 h 2810796"/>
              <a:gd name="connsiteX331" fmla="*/ 1202820 w 3531775"/>
              <a:gd name="connsiteY331" fmla="*/ 2329513 h 2810796"/>
              <a:gd name="connsiteX332" fmla="*/ 1291212 w 3531775"/>
              <a:gd name="connsiteY332" fmla="*/ 1600089 h 2810796"/>
              <a:gd name="connsiteX333" fmla="*/ 1291212 w 3531775"/>
              <a:gd name="connsiteY333" fmla="*/ 1600089 h 2810796"/>
              <a:gd name="connsiteX334" fmla="*/ 1291212 w 3531775"/>
              <a:gd name="connsiteY334" fmla="*/ 1600089 h 2810796"/>
              <a:gd name="connsiteX335" fmla="*/ 975935 w 3531775"/>
              <a:gd name="connsiteY335" fmla="*/ 1421781 h 2810796"/>
              <a:gd name="connsiteX336" fmla="*/ 591410 w 3531775"/>
              <a:gd name="connsiteY336" fmla="*/ 1685052 h 2810796"/>
              <a:gd name="connsiteX337" fmla="*/ 572265 w 3531775"/>
              <a:gd name="connsiteY337" fmla="*/ 1697911 h 2810796"/>
              <a:gd name="connsiteX338" fmla="*/ 572265 w 3531775"/>
              <a:gd name="connsiteY338" fmla="*/ 1697911 h 2810796"/>
              <a:gd name="connsiteX339" fmla="*/ 572265 w 3531775"/>
              <a:gd name="connsiteY339" fmla="*/ 1697911 h 2810796"/>
              <a:gd name="connsiteX340" fmla="*/ 121923 w 3531775"/>
              <a:gd name="connsiteY340" fmla="*/ 1358154 h 2810796"/>
              <a:gd name="connsiteX341" fmla="*/ 120590 w 3531775"/>
              <a:gd name="connsiteY341" fmla="*/ 1358058 h 2810796"/>
              <a:gd name="connsiteX342" fmla="*/ 479682 w 3531775"/>
              <a:gd name="connsiteY342" fmla="*/ 1749250 h 2810796"/>
              <a:gd name="connsiteX343" fmla="*/ 591220 w 3531775"/>
              <a:gd name="connsiteY343" fmla="*/ 1690481 h 2810796"/>
              <a:gd name="connsiteX344" fmla="*/ 761813 w 3531775"/>
              <a:gd name="connsiteY344" fmla="*/ 1562941 h 2810796"/>
              <a:gd name="connsiteX345" fmla="*/ 977459 w 3531775"/>
              <a:gd name="connsiteY345" fmla="*/ 1426638 h 2810796"/>
              <a:gd name="connsiteX346" fmla="*/ 1285783 w 3531775"/>
              <a:gd name="connsiteY346" fmla="*/ 1601517 h 2810796"/>
              <a:gd name="connsiteX347" fmla="*/ 1189390 w 3531775"/>
              <a:gd name="connsiteY347" fmla="*/ 2136156 h 2810796"/>
              <a:gd name="connsiteX348" fmla="*/ 1253112 w 3531775"/>
              <a:gd name="connsiteY348" fmla="*/ 2430859 h 2810796"/>
              <a:gd name="connsiteX349" fmla="*/ 1253112 w 3531775"/>
              <a:gd name="connsiteY349" fmla="*/ 2430859 h 2810796"/>
              <a:gd name="connsiteX350" fmla="*/ 1618396 w 3531775"/>
              <a:gd name="connsiteY350" fmla="*/ 2371900 h 2810796"/>
              <a:gd name="connsiteX351" fmla="*/ 1833947 w 3531775"/>
              <a:gd name="connsiteY351" fmla="*/ 2009187 h 2810796"/>
              <a:gd name="connsiteX352" fmla="*/ 1833947 w 3531775"/>
              <a:gd name="connsiteY352" fmla="*/ 2009187 h 2810796"/>
              <a:gd name="connsiteX353" fmla="*/ 2163702 w 3531775"/>
              <a:gd name="connsiteY353" fmla="*/ 1887267 h 2810796"/>
              <a:gd name="connsiteX354" fmla="*/ 2756538 w 3531775"/>
              <a:gd name="connsiteY354" fmla="*/ 2303129 h 2810796"/>
              <a:gd name="connsiteX355" fmla="*/ 3246314 w 3531775"/>
              <a:gd name="connsiteY355" fmla="*/ 1786303 h 2810796"/>
              <a:gd name="connsiteX356" fmla="*/ 2772254 w 3531775"/>
              <a:gd name="connsiteY356" fmla="*/ 1478074 h 2810796"/>
              <a:gd name="connsiteX357" fmla="*/ 2776255 w 3531775"/>
              <a:gd name="connsiteY357" fmla="*/ 1423495 h 2810796"/>
              <a:gd name="connsiteX358" fmla="*/ 2776255 w 3531775"/>
              <a:gd name="connsiteY358" fmla="*/ 1423495 h 2810796"/>
              <a:gd name="connsiteX359" fmla="*/ 2719772 w 3531775"/>
              <a:gd name="connsiteY359" fmla="*/ 1351200 h 2810796"/>
              <a:gd name="connsiteX360" fmla="*/ 2694531 w 3531775"/>
              <a:gd name="connsiteY360" fmla="*/ 1342914 h 2810796"/>
              <a:gd name="connsiteX361" fmla="*/ 2652335 w 3531775"/>
              <a:gd name="connsiteY361" fmla="*/ 1344057 h 2810796"/>
              <a:gd name="connsiteX362" fmla="*/ 2636237 w 3531775"/>
              <a:gd name="connsiteY362" fmla="*/ 1341485 h 2810796"/>
              <a:gd name="connsiteX363" fmla="*/ 2638047 w 3531775"/>
              <a:gd name="connsiteY363" fmla="*/ 1348057 h 2810796"/>
              <a:gd name="connsiteX364" fmla="*/ 2632809 w 3531775"/>
              <a:gd name="connsiteY364" fmla="*/ 1349962 h 2810796"/>
              <a:gd name="connsiteX365" fmla="*/ 2581374 w 3531775"/>
              <a:gd name="connsiteY365" fmla="*/ 1382633 h 2810796"/>
              <a:gd name="connsiteX366" fmla="*/ 2556037 w 3531775"/>
              <a:gd name="connsiteY366" fmla="*/ 1377775 h 2810796"/>
              <a:gd name="connsiteX367" fmla="*/ 2557751 w 3531775"/>
              <a:gd name="connsiteY367" fmla="*/ 1387015 h 2810796"/>
              <a:gd name="connsiteX368" fmla="*/ 2558704 w 3531775"/>
              <a:gd name="connsiteY368" fmla="*/ 1389205 h 2810796"/>
              <a:gd name="connsiteX369" fmla="*/ 2570610 w 3531775"/>
              <a:gd name="connsiteY369" fmla="*/ 1389491 h 2810796"/>
              <a:gd name="connsiteX370" fmla="*/ 2565086 w 3531775"/>
              <a:gd name="connsiteY370" fmla="*/ 1393491 h 2810796"/>
              <a:gd name="connsiteX371" fmla="*/ 2564419 w 3531775"/>
              <a:gd name="connsiteY371" fmla="*/ 1399492 h 2810796"/>
              <a:gd name="connsiteX372" fmla="*/ 2559752 w 3531775"/>
              <a:gd name="connsiteY372" fmla="*/ 1404731 h 2810796"/>
              <a:gd name="connsiteX373" fmla="*/ 2553751 w 3531775"/>
              <a:gd name="connsiteY373" fmla="*/ 1411875 h 2810796"/>
              <a:gd name="connsiteX374" fmla="*/ 2546988 w 3531775"/>
              <a:gd name="connsiteY374" fmla="*/ 1420542 h 2810796"/>
              <a:gd name="connsiteX375" fmla="*/ 2529653 w 3531775"/>
              <a:gd name="connsiteY375" fmla="*/ 1414923 h 2810796"/>
              <a:gd name="connsiteX376" fmla="*/ 2532034 w 3531775"/>
              <a:gd name="connsiteY376" fmla="*/ 1419590 h 2810796"/>
              <a:gd name="connsiteX377" fmla="*/ 2530510 w 3531775"/>
              <a:gd name="connsiteY377" fmla="*/ 1427115 h 2810796"/>
              <a:gd name="connsiteX378" fmla="*/ 2539083 w 3531775"/>
              <a:gd name="connsiteY378" fmla="*/ 1431496 h 2810796"/>
              <a:gd name="connsiteX379" fmla="*/ 2537177 w 3531775"/>
              <a:gd name="connsiteY379" fmla="*/ 1434258 h 2810796"/>
              <a:gd name="connsiteX380" fmla="*/ 2529367 w 3531775"/>
              <a:gd name="connsiteY380" fmla="*/ 1437021 h 2810796"/>
              <a:gd name="connsiteX381" fmla="*/ 2533082 w 3531775"/>
              <a:gd name="connsiteY381" fmla="*/ 1440450 h 2810796"/>
              <a:gd name="connsiteX382" fmla="*/ 2525176 w 3531775"/>
              <a:gd name="connsiteY382" fmla="*/ 1440545 h 2810796"/>
              <a:gd name="connsiteX383" fmla="*/ 2527557 w 3531775"/>
              <a:gd name="connsiteY383" fmla="*/ 1449213 h 2810796"/>
              <a:gd name="connsiteX384" fmla="*/ 2512603 w 3531775"/>
              <a:gd name="connsiteY384" fmla="*/ 1474168 h 2810796"/>
              <a:gd name="connsiteX385" fmla="*/ 1901384 w 3531775"/>
              <a:gd name="connsiteY385" fmla="*/ 1411399 h 2810796"/>
              <a:gd name="connsiteX386" fmla="*/ 1647447 w 3531775"/>
              <a:gd name="connsiteY386" fmla="*/ 1050306 h 2810796"/>
              <a:gd name="connsiteX387" fmla="*/ 1915957 w 3531775"/>
              <a:gd name="connsiteY387" fmla="*/ 718359 h 2810796"/>
              <a:gd name="connsiteX388" fmla="*/ 1912909 w 3531775"/>
              <a:gd name="connsiteY388" fmla="*/ 707882 h 2810796"/>
              <a:gd name="connsiteX389" fmla="*/ 1637065 w 3531775"/>
              <a:gd name="connsiteY389" fmla="*/ 1049448 h 2810796"/>
              <a:gd name="connsiteX390" fmla="*/ 1896812 w 3531775"/>
              <a:gd name="connsiteY390" fmla="*/ 1420257 h 2810796"/>
              <a:gd name="connsiteX391" fmla="*/ 2506698 w 3531775"/>
              <a:gd name="connsiteY391" fmla="*/ 1483884 h 2810796"/>
              <a:gd name="connsiteX392" fmla="*/ 2500983 w 3531775"/>
              <a:gd name="connsiteY392" fmla="*/ 1493599 h 2810796"/>
              <a:gd name="connsiteX393" fmla="*/ 1892430 w 3531775"/>
              <a:gd name="connsiteY393" fmla="*/ 1429210 h 2810796"/>
              <a:gd name="connsiteX394" fmla="*/ 1626873 w 3531775"/>
              <a:gd name="connsiteY394" fmla="*/ 1048782 h 2810796"/>
              <a:gd name="connsiteX395" fmla="*/ 1910051 w 3531775"/>
              <a:gd name="connsiteY395" fmla="*/ 697500 h 2810796"/>
              <a:gd name="connsiteX396" fmla="*/ 1909956 w 3531775"/>
              <a:gd name="connsiteY396" fmla="*/ 697214 h 2810796"/>
              <a:gd name="connsiteX397" fmla="*/ 1910623 w 3531775"/>
              <a:gd name="connsiteY397" fmla="*/ 696833 h 2810796"/>
              <a:gd name="connsiteX398" fmla="*/ 1909956 w 3531775"/>
              <a:gd name="connsiteY398" fmla="*/ 697023 h 2810796"/>
              <a:gd name="connsiteX399" fmla="*/ 1907575 w 3531775"/>
              <a:gd name="connsiteY399" fmla="*/ 688165 h 2810796"/>
              <a:gd name="connsiteX400" fmla="*/ 1622968 w 3531775"/>
              <a:gd name="connsiteY400" fmla="*/ 1009920 h 2810796"/>
              <a:gd name="connsiteX401" fmla="*/ 1888620 w 3531775"/>
              <a:gd name="connsiteY401" fmla="*/ 1436830 h 2810796"/>
              <a:gd name="connsiteX402" fmla="*/ 2495934 w 3531775"/>
              <a:gd name="connsiteY402" fmla="*/ 1501981 h 2810796"/>
              <a:gd name="connsiteX403" fmla="*/ 2459930 w 3531775"/>
              <a:gd name="connsiteY403" fmla="*/ 1565704 h 2810796"/>
              <a:gd name="connsiteX404" fmla="*/ 2360965 w 3531775"/>
              <a:gd name="connsiteY404" fmla="*/ 1616281 h 2810796"/>
              <a:gd name="connsiteX405" fmla="*/ 2361632 w 3531775"/>
              <a:gd name="connsiteY405" fmla="*/ 1579134 h 2810796"/>
              <a:gd name="connsiteX406" fmla="*/ 2308292 w 3531775"/>
              <a:gd name="connsiteY406" fmla="*/ 1613709 h 2810796"/>
              <a:gd name="connsiteX407" fmla="*/ 2244951 w 3531775"/>
              <a:gd name="connsiteY407" fmla="*/ 1579134 h 2810796"/>
              <a:gd name="connsiteX408" fmla="*/ 2183705 w 3531775"/>
              <a:gd name="connsiteY408" fmla="*/ 1637236 h 2810796"/>
              <a:gd name="connsiteX409" fmla="*/ 2124459 w 3531775"/>
              <a:gd name="connsiteY409" fmla="*/ 1649619 h 2810796"/>
              <a:gd name="connsiteX410" fmla="*/ 2151605 w 3531775"/>
              <a:gd name="connsiteY410" fmla="*/ 1620282 h 2810796"/>
              <a:gd name="connsiteX411" fmla="*/ 2147700 w 3531775"/>
              <a:gd name="connsiteY411" fmla="*/ 1572085 h 2810796"/>
              <a:gd name="connsiteX412" fmla="*/ 2122364 w 3531775"/>
              <a:gd name="connsiteY412" fmla="*/ 1566942 h 2810796"/>
              <a:gd name="connsiteX413" fmla="*/ 2094265 w 3531775"/>
              <a:gd name="connsiteY413" fmla="*/ 1582658 h 2810796"/>
              <a:gd name="connsiteX414" fmla="*/ 2019875 w 3531775"/>
              <a:gd name="connsiteY414" fmla="*/ 1597517 h 2810796"/>
              <a:gd name="connsiteX415" fmla="*/ 2028733 w 3531775"/>
              <a:gd name="connsiteY415" fmla="*/ 1559703 h 2810796"/>
              <a:gd name="connsiteX416" fmla="*/ 1871666 w 3531775"/>
              <a:gd name="connsiteY416" fmla="*/ 1550559 h 2810796"/>
              <a:gd name="connsiteX417" fmla="*/ 1957391 w 3531775"/>
              <a:gd name="connsiteY417" fmla="*/ 1550178 h 2810796"/>
              <a:gd name="connsiteX418" fmla="*/ 1980346 w 3531775"/>
              <a:gd name="connsiteY418" fmla="*/ 1516364 h 2810796"/>
              <a:gd name="connsiteX419" fmla="*/ 1959010 w 3531775"/>
              <a:gd name="connsiteY419" fmla="*/ 1485312 h 2810796"/>
              <a:gd name="connsiteX420" fmla="*/ 1935769 w 3531775"/>
              <a:gd name="connsiteY420" fmla="*/ 1496171 h 2810796"/>
              <a:gd name="connsiteX421" fmla="*/ 1882238 w 3531775"/>
              <a:gd name="connsiteY421" fmla="*/ 1449975 h 2810796"/>
              <a:gd name="connsiteX422" fmla="*/ 1882143 w 3531775"/>
              <a:gd name="connsiteY422" fmla="*/ 1449975 h 2810796"/>
              <a:gd name="connsiteX423" fmla="*/ 1865570 w 3531775"/>
              <a:gd name="connsiteY423" fmla="*/ 1469596 h 2810796"/>
              <a:gd name="connsiteX424" fmla="*/ 1794418 w 3531775"/>
              <a:gd name="connsiteY424" fmla="*/ 1432639 h 2810796"/>
              <a:gd name="connsiteX425" fmla="*/ 1822993 w 3531775"/>
              <a:gd name="connsiteY425" fmla="*/ 1431401 h 2810796"/>
              <a:gd name="connsiteX426" fmla="*/ 1780226 w 3531775"/>
              <a:gd name="connsiteY426" fmla="*/ 1409779 h 2810796"/>
              <a:gd name="connsiteX427" fmla="*/ 1752889 w 3531775"/>
              <a:gd name="connsiteY427" fmla="*/ 1427972 h 2810796"/>
              <a:gd name="connsiteX428" fmla="*/ 1660592 w 3531775"/>
              <a:gd name="connsiteY428" fmla="*/ 1412161 h 2810796"/>
              <a:gd name="connsiteX429" fmla="*/ 1636208 w 3531775"/>
              <a:gd name="connsiteY429" fmla="*/ 1328245 h 2810796"/>
              <a:gd name="connsiteX430" fmla="*/ 1543244 w 3531775"/>
              <a:gd name="connsiteY430" fmla="*/ 1299861 h 2810796"/>
              <a:gd name="connsiteX431" fmla="*/ 1494285 w 3531775"/>
              <a:gd name="connsiteY431" fmla="*/ 1234805 h 2810796"/>
              <a:gd name="connsiteX432" fmla="*/ 1507620 w 3531775"/>
              <a:gd name="connsiteY432" fmla="*/ 1242044 h 2810796"/>
              <a:gd name="connsiteX433" fmla="*/ 1578867 w 3531775"/>
              <a:gd name="connsiteY433" fmla="*/ 1224042 h 2810796"/>
              <a:gd name="connsiteX434" fmla="*/ 1570295 w 3531775"/>
              <a:gd name="connsiteY434" fmla="*/ 1192895 h 2810796"/>
              <a:gd name="connsiteX435" fmla="*/ 1553340 w 3531775"/>
              <a:gd name="connsiteY435" fmla="*/ 1176226 h 2810796"/>
              <a:gd name="connsiteX436" fmla="*/ 1501905 w 3531775"/>
              <a:gd name="connsiteY436" fmla="*/ 1077166 h 2810796"/>
              <a:gd name="connsiteX437" fmla="*/ 1541434 w 3531775"/>
              <a:gd name="connsiteY437" fmla="*/ 1079452 h 2810796"/>
              <a:gd name="connsiteX438" fmla="*/ 1513145 w 3531775"/>
              <a:gd name="connsiteY438" fmla="*/ 995156 h 2810796"/>
              <a:gd name="connsiteX439" fmla="*/ 1574295 w 3531775"/>
              <a:gd name="connsiteY439" fmla="*/ 919813 h 2810796"/>
              <a:gd name="connsiteX440" fmla="*/ 1553150 w 3531775"/>
              <a:gd name="connsiteY440" fmla="*/ 821229 h 2810796"/>
              <a:gd name="connsiteX441" fmla="*/ 1582963 w 3531775"/>
              <a:gd name="connsiteY441" fmla="*/ 748839 h 2810796"/>
              <a:gd name="connsiteX442" fmla="*/ 1586297 w 3531775"/>
              <a:gd name="connsiteY442" fmla="*/ 778081 h 2810796"/>
              <a:gd name="connsiteX443" fmla="*/ 1649733 w 3531775"/>
              <a:gd name="connsiteY443" fmla="*/ 807799 h 2810796"/>
              <a:gd name="connsiteX444" fmla="*/ 1700787 w 3531775"/>
              <a:gd name="connsiteY444" fmla="*/ 684736 h 2810796"/>
              <a:gd name="connsiteX445" fmla="*/ 1726505 w 3531775"/>
              <a:gd name="connsiteY445" fmla="*/ 717026 h 2810796"/>
              <a:gd name="connsiteX446" fmla="*/ 1828136 w 3531775"/>
              <a:gd name="connsiteY446" fmla="*/ 598630 h 2810796"/>
              <a:gd name="connsiteX447" fmla="*/ 1779464 w 3531775"/>
              <a:gd name="connsiteY447" fmla="*/ 665972 h 2810796"/>
              <a:gd name="connsiteX448" fmla="*/ 1817278 w 3531775"/>
              <a:gd name="connsiteY448" fmla="*/ 714073 h 2810796"/>
              <a:gd name="connsiteX449" fmla="*/ 1845377 w 3531775"/>
              <a:gd name="connsiteY449" fmla="*/ 694356 h 2810796"/>
              <a:gd name="connsiteX450" fmla="*/ 1827660 w 3531775"/>
              <a:gd name="connsiteY450" fmla="*/ 689118 h 2810796"/>
              <a:gd name="connsiteX451" fmla="*/ 1903479 w 3531775"/>
              <a:gd name="connsiteY451" fmla="*/ 672925 h 2810796"/>
              <a:gd name="connsiteX452" fmla="*/ 1903479 w 3531775"/>
              <a:gd name="connsiteY452" fmla="*/ 672925 h 2810796"/>
              <a:gd name="connsiteX453" fmla="*/ 1903955 w 3531775"/>
              <a:gd name="connsiteY453" fmla="*/ 673782 h 2810796"/>
              <a:gd name="connsiteX454" fmla="*/ 1894335 w 3531775"/>
              <a:gd name="connsiteY454" fmla="*/ 577485 h 2810796"/>
              <a:gd name="connsiteX455" fmla="*/ 1866046 w 3531775"/>
              <a:gd name="connsiteY455" fmla="*/ 491188 h 2810796"/>
              <a:gd name="connsiteX456" fmla="*/ 1864046 w 3531775"/>
              <a:gd name="connsiteY456" fmla="*/ 490236 h 2810796"/>
              <a:gd name="connsiteX457" fmla="*/ 1864236 w 3531775"/>
              <a:gd name="connsiteY457" fmla="*/ 490331 h 2810796"/>
              <a:gd name="connsiteX458" fmla="*/ 1864046 w 3531775"/>
              <a:gd name="connsiteY458" fmla="*/ 490236 h 2810796"/>
              <a:gd name="connsiteX459" fmla="*/ 1864141 w 3531775"/>
              <a:gd name="connsiteY459" fmla="*/ 490236 h 2810796"/>
              <a:gd name="connsiteX460" fmla="*/ 1860426 w 3531775"/>
              <a:gd name="connsiteY460" fmla="*/ 488521 h 2810796"/>
              <a:gd name="connsiteX461" fmla="*/ 1860902 w 3531775"/>
              <a:gd name="connsiteY461" fmla="*/ 488712 h 2810796"/>
              <a:gd name="connsiteX462" fmla="*/ 1859379 w 3531775"/>
              <a:gd name="connsiteY462" fmla="*/ 488045 h 2810796"/>
              <a:gd name="connsiteX463" fmla="*/ 1860331 w 3531775"/>
              <a:gd name="connsiteY463" fmla="*/ 488521 h 2810796"/>
              <a:gd name="connsiteX464" fmla="*/ 1808420 w 3531775"/>
              <a:gd name="connsiteY464" fmla="*/ 474424 h 2810796"/>
              <a:gd name="connsiteX465" fmla="*/ 1808705 w 3531775"/>
              <a:gd name="connsiteY465" fmla="*/ 474424 h 2810796"/>
              <a:gd name="connsiteX466" fmla="*/ 1808324 w 3531775"/>
              <a:gd name="connsiteY466" fmla="*/ 474424 h 2810796"/>
              <a:gd name="connsiteX467" fmla="*/ 1808420 w 3531775"/>
              <a:gd name="connsiteY467" fmla="*/ 474424 h 2810796"/>
              <a:gd name="connsiteX468" fmla="*/ 1803943 w 3531775"/>
              <a:gd name="connsiteY468" fmla="*/ 474138 h 2810796"/>
              <a:gd name="connsiteX469" fmla="*/ 1803943 w 3531775"/>
              <a:gd name="connsiteY469" fmla="*/ 474138 h 2810796"/>
              <a:gd name="connsiteX470" fmla="*/ 1803752 w 3531775"/>
              <a:gd name="connsiteY470" fmla="*/ 474138 h 2810796"/>
              <a:gd name="connsiteX471" fmla="*/ 1803848 w 3531775"/>
              <a:gd name="connsiteY471" fmla="*/ 474138 h 2810796"/>
              <a:gd name="connsiteX472" fmla="*/ 1798704 w 3531775"/>
              <a:gd name="connsiteY472" fmla="*/ 474043 h 2810796"/>
              <a:gd name="connsiteX473" fmla="*/ 1799942 w 3531775"/>
              <a:gd name="connsiteY473" fmla="*/ 474043 h 2810796"/>
              <a:gd name="connsiteX474" fmla="*/ 1798514 w 3531775"/>
              <a:gd name="connsiteY474" fmla="*/ 474043 h 2810796"/>
              <a:gd name="connsiteX475" fmla="*/ 1798799 w 3531775"/>
              <a:gd name="connsiteY475" fmla="*/ 474043 h 2810796"/>
              <a:gd name="connsiteX476" fmla="*/ 1793751 w 3531775"/>
              <a:gd name="connsiteY476" fmla="*/ 474138 h 2810796"/>
              <a:gd name="connsiteX477" fmla="*/ 1795275 w 3531775"/>
              <a:gd name="connsiteY477" fmla="*/ 474043 h 2810796"/>
              <a:gd name="connsiteX478" fmla="*/ 1793465 w 3531775"/>
              <a:gd name="connsiteY478" fmla="*/ 474138 h 2810796"/>
              <a:gd name="connsiteX479" fmla="*/ 1793846 w 3531775"/>
              <a:gd name="connsiteY479" fmla="*/ 474138 h 2810796"/>
              <a:gd name="connsiteX480" fmla="*/ 1788608 w 3531775"/>
              <a:gd name="connsiteY480" fmla="*/ 474519 h 2810796"/>
              <a:gd name="connsiteX481" fmla="*/ 1788798 w 3531775"/>
              <a:gd name="connsiteY481" fmla="*/ 474519 h 2810796"/>
              <a:gd name="connsiteX482" fmla="*/ 1788322 w 3531775"/>
              <a:gd name="connsiteY482" fmla="*/ 474519 h 2810796"/>
              <a:gd name="connsiteX483" fmla="*/ 1788608 w 3531775"/>
              <a:gd name="connsiteY483" fmla="*/ 474519 h 2810796"/>
              <a:gd name="connsiteX484" fmla="*/ 1778511 w 3531775"/>
              <a:gd name="connsiteY484" fmla="*/ 476043 h 2810796"/>
              <a:gd name="connsiteX485" fmla="*/ 1778511 w 3531775"/>
              <a:gd name="connsiteY485" fmla="*/ 476043 h 2810796"/>
              <a:gd name="connsiteX486" fmla="*/ 1777654 w 3531775"/>
              <a:gd name="connsiteY486" fmla="*/ 476234 h 2810796"/>
              <a:gd name="connsiteX487" fmla="*/ 1778416 w 3531775"/>
              <a:gd name="connsiteY487" fmla="*/ 476043 h 2810796"/>
              <a:gd name="connsiteX488" fmla="*/ 1775368 w 3531775"/>
              <a:gd name="connsiteY488" fmla="*/ 476710 h 2810796"/>
              <a:gd name="connsiteX489" fmla="*/ 1775558 w 3531775"/>
              <a:gd name="connsiteY489" fmla="*/ 476615 h 2810796"/>
              <a:gd name="connsiteX490" fmla="*/ 1775273 w 3531775"/>
              <a:gd name="connsiteY490" fmla="*/ 476710 h 2810796"/>
              <a:gd name="connsiteX491" fmla="*/ 1775368 w 3531775"/>
              <a:gd name="connsiteY491" fmla="*/ 476710 h 2810796"/>
              <a:gd name="connsiteX492" fmla="*/ 1771463 w 3531775"/>
              <a:gd name="connsiteY492" fmla="*/ 477853 h 2810796"/>
              <a:gd name="connsiteX493" fmla="*/ 1771558 w 3531775"/>
              <a:gd name="connsiteY493" fmla="*/ 477853 h 2810796"/>
              <a:gd name="connsiteX494" fmla="*/ 1770129 w 3531775"/>
              <a:gd name="connsiteY494" fmla="*/ 478329 h 2810796"/>
              <a:gd name="connsiteX495" fmla="*/ 1771558 w 3531775"/>
              <a:gd name="connsiteY495" fmla="*/ 477853 h 2810796"/>
              <a:gd name="connsiteX496" fmla="*/ 1742316 w 3531775"/>
              <a:gd name="connsiteY496" fmla="*/ 499856 h 2810796"/>
              <a:gd name="connsiteX497" fmla="*/ 1870618 w 3531775"/>
              <a:gd name="connsiteY497" fmla="*/ 377555 h 2810796"/>
              <a:gd name="connsiteX498" fmla="*/ 1888620 w 3531775"/>
              <a:gd name="connsiteY498" fmla="*/ 191055 h 2810796"/>
              <a:gd name="connsiteX499" fmla="*/ 1888049 w 3531775"/>
              <a:gd name="connsiteY499" fmla="*/ 191532 h 2810796"/>
              <a:gd name="connsiteX500" fmla="*/ 1889001 w 3531775"/>
              <a:gd name="connsiteY500" fmla="*/ 190674 h 2810796"/>
              <a:gd name="connsiteX501" fmla="*/ 1888715 w 3531775"/>
              <a:gd name="connsiteY501" fmla="*/ 190960 h 2810796"/>
              <a:gd name="connsiteX502" fmla="*/ 1895478 w 3531775"/>
              <a:gd name="connsiteY502" fmla="*/ 185721 h 2810796"/>
              <a:gd name="connsiteX503" fmla="*/ 1895192 w 3531775"/>
              <a:gd name="connsiteY503" fmla="*/ 185912 h 2810796"/>
              <a:gd name="connsiteX504" fmla="*/ 2037115 w 3531775"/>
              <a:gd name="connsiteY504" fmla="*/ 264112 h 2810796"/>
              <a:gd name="connsiteX505" fmla="*/ 1967297 w 3531775"/>
              <a:gd name="connsiteY505" fmla="*/ 260112 h 2810796"/>
              <a:gd name="connsiteX506" fmla="*/ 1970630 w 3531775"/>
              <a:gd name="connsiteY506" fmla="*/ 245824 h 2810796"/>
              <a:gd name="connsiteX507" fmla="*/ 1970345 w 3531775"/>
              <a:gd name="connsiteY507" fmla="*/ 245824 h 2810796"/>
              <a:gd name="connsiteX508" fmla="*/ 1974059 w 3531775"/>
              <a:gd name="connsiteY508" fmla="*/ 245157 h 2810796"/>
              <a:gd name="connsiteX509" fmla="*/ 1974059 w 3531775"/>
              <a:gd name="connsiteY509" fmla="*/ 245157 h 2810796"/>
              <a:gd name="connsiteX510" fmla="*/ 1974155 w 3531775"/>
              <a:gd name="connsiteY510" fmla="*/ 245157 h 2810796"/>
              <a:gd name="connsiteX511" fmla="*/ 1974059 w 3531775"/>
              <a:gd name="connsiteY511" fmla="*/ 245157 h 2810796"/>
              <a:gd name="connsiteX512" fmla="*/ 1974917 w 3531775"/>
              <a:gd name="connsiteY512" fmla="*/ 244872 h 2810796"/>
              <a:gd name="connsiteX513" fmla="*/ 1974821 w 3531775"/>
              <a:gd name="connsiteY513" fmla="*/ 244967 h 2810796"/>
              <a:gd name="connsiteX514" fmla="*/ 1975012 w 3531775"/>
              <a:gd name="connsiteY514" fmla="*/ 244872 h 2810796"/>
              <a:gd name="connsiteX515" fmla="*/ 1974917 w 3531775"/>
              <a:gd name="connsiteY515" fmla="*/ 244872 h 2810796"/>
              <a:gd name="connsiteX516" fmla="*/ 1978631 w 3531775"/>
              <a:gd name="connsiteY516" fmla="*/ 242776 h 2810796"/>
              <a:gd name="connsiteX517" fmla="*/ 1978631 w 3531775"/>
              <a:gd name="connsiteY517" fmla="*/ 242776 h 2810796"/>
              <a:gd name="connsiteX518" fmla="*/ 1978727 w 3531775"/>
              <a:gd name="connsiteY518" fmla="*/ 242681 h 2810796"/>
              <a:gd name="connsiteX519" fmla="*/ 1978631 w 3531775"/>
              <a:gd name="connsiteY519" fmla="*/ 242776 h 2810796"/>
              <a:gd name="connsiteX520" fmla="*/ 1901098 w 3531775"/>
              <a:gd name="connsiteY520" fmla="*/ 258969 h 2810796"/>
              <a:gd name="connsiteX521" fmla="*/ 2105695 w 3531775"/>
              <a:gd name="connsiteY521" fmla="*/ 327453 h 2810796"/>
              <a:gd name="connsiteX522" fmla="*/ 2128364 w 3531775"/>
              <a:gd name="connsiteY522" fmla="*/ 327834 h 2810796"/>
              <a:gd name="connsiteX523" fmla="*/ 2075691 w 3531775"/>
              <a:gd name="connsiteY523" fmla="*/ 395938 h 2810796"/>
              <a:gd name="connsiteX524" fmla="*/ 2087216 w 3531775"/>
              <a:gd name="connsiteY524" fmla="*/ 458803 h 2810796"/>
              <a:gd name="connsiteX525" fmla="*/ 2221614 w 3531775"/>
              <a:gd name="connsiteY525" fmla="*/ 440801 h 2810796"/>
              <a:gd name="connsiteX526" fmla="*/ 2376300 w 3531775"/>
              <a:gd name="connsiteY526" fmla="*/ 379936 h 2810796"/>
              <a:gd name="connsiteX527" fmla="*/ 2373157 w 3531775"/>
              <a:gd name="connsiteY527" fmla="*/ 439372 h 2810796"/>
              <a:gd name="connsiteX528" fmla="*/ 2332771 w 3531775"/>
              <a:gd name="connsiteY528" fmla="*/ 427180 h 2810796"/>
              <a:gd name="connsiteX529" fmla="*/ 2292576 w 3531775"/>
              <a:gd name="connsiteY529" fmla="*/ 415369 h 2810796"/>
              <a:gd name="connsiteX530" fmla="*/ 2381444 w 3531775"/>
              <a:gd name="connsiteY530" fmla="*/ 506619 h 2810796"/>
              <a:gd name="connsiteX531" fmla="*/ 2468407 w 3531775"/>
              <a:gd name="connsiteY531" fmla="*/ 399748 h 2810796"/>
              <a:gd name="connsiteX532" fmla="*/ 2486981 w 3531775"/>
              <a:gd name="connsiteY532" fmla="*/ 450326 h 2810796"/>
              <a:gd name="connsiteX533" fmla="*/ 2487076 w 3531775"/>
              <a:gd name="connsiteY533" fmla="*/ 450231 h 2810796"/>
              <a:gd name="connsiteX534" fmla="*/ 2456882 w 3531775"/>
              <a:gd name="connsiteY534" fmla="*/ 452517 h 2810796"/>
              <a:gd name="connsiteX535" fmla="*/ 2428116 w 3531775"/>
              <a:gd name="connsiteY535" fmla="*/ 493379 h 2810796"/>
              <a:gd name="connsiteX536" fmla="*/ 2533368 w 3531775"/>
              <a:gd name="connsiteY536" fmla="*/ 489569 h 2810796"/>
              <a:gd name="connsiteX537" fmla="*/ 2506793 w 3531775"/>
              <a:gd name="connsiteY537" fmla="*/ 403749 h 2810796"/>
              <a:gd name="connsiteX538" fmla="*/ 2506698 w 3531775"/>
              <a:gd name="connsiteY538" fmla="*/ 403844 h 2810796"/>
              <a:gd name="connsiteX539" fmla="*/ 2599566 w 3531775"/>
              <a:gd name="connsiteY539" fmla="*/ 402415 h 2810796"/>
              <a:gd name="connsiteX540" fmla="*/ 2573658 w 3531775"/>
              <a:gd name="connsiteY540" fmla="*/ 394700 h 2810796"/>
              <a:gd name="connsiteX541" fmla="*/ 2672337 w 3531775"/>
              <a:gd name="connsiteY541" fmla="*/ 498713 h 2810796"/>
              <a:gd name="connsiteX542" fmla="*/ 2747966 w 3531775"/>
              <a:gd name="connsiteY542" fmla="*/ 479282 h 2810796"/>
              <a:gd name="connsiteX543" fmla="*/ 2806449 w 3531775"/>
              <a:gd name="connsiteY543" fmla="*/ 542337 h 2810796"/>
              <a:gd name="connsiteX544" fmla="*/ 2907033 w 3531775"/>
              <a:gd name="connsiteY544" fmla="*/ 500904 h 2810796"/>
              <a:gd name="connsiteX545" fmla="*/ 2948467 w 3531775"/>
              <a:gd name="connsiteY545" fmla="*/ 533003 h 2810796"/>
              <a:gd name="connsiteX546" fmla="*/ 2907128 w 3531775"/>
              <a:gd name="connsiteY546" fmla="*/ 500808 h 2810796"/>
              <a:gd name="connsiteX547" fmla="*/ 2907128 w 3531775"/>
              <a:gd name="connsiteY547" fmla="*/ 500808 h 2810796"/>
              <a:gd name="connsiteX548" fmla="*/ 2955611 w 3531775"/>
              <a:gd name="connsiteY548" fmla="*/ 461946 h 2810796"/>
              <a:gd name="connsiteX549" fmla="*/ 3015713 w 3531775"/>
              <a:gd name="connsiteY549" fmla="*/ 426704 h 2810796"/>
              <a:gd name="connsiteX550" fmla="*/ 3046956 w 3531775"/>
              <a:gd name="connsiteY550" fmla="*/ 385365 h 2810796"/>
              <a:gd name="connsiteX551" fmla="*/ 3004569 w 3531775"/>
              <a:gd name="connsiteY551" fmla="*/ 363553 h 2810796"/>
              <a:gd name="connsiteX552" fmla="*/ 3004855 w 3531775"/>
              <a:gd name="connsiteY552" fmla="*/ 363648 h 2810796"/>
              <a:gd name="connsiteX553" fmla="*/ 3004474 w 3531775"/>
              <a:gd name="connsiteY553" fmla="*/ 363553 h 2810796"/>
              <a:gd name="connsiteX554" fmla="*/ 3004569 w 3531775"/>
              <a:gd name="connsiteY554" fmla="*/ 363553 h 2810796"/>
              <a:gd name="connsiteX555" fmla="*/ 2751490 w 3531775"/>
              <a:gd name="connsiteY555" fmla="*/ 459660 h 2810796"/>
              <a:gd name="connsiteX556" fmla="*/ 2663860 w 3531775"/>
              <a:gd name="connsiteY556" fmla="*/ 380793 h 2810796"/>
              <a:gd name="connsiteX557" fmla="*/ 2652144 w 3531775"/>
              <a:gd name="connsiteY557" fmla="*/ 244776 h 2810796"/>
              <a:gd name="connsiteX558" fmla="*/ 2390111 w 3531775"/>
              <a:gd name="connsiteY558" fmla="*/ 163433 h 2810796"/>
              <a:gd name="connsiteX559" fmla="*/ 2390111 w 3531775"/>
              <a:gd name="connsiteY559" fmla="*/ 163433 h 2810796"/>
              <a:gd name="connsiteX560" fmla="*/ 2654144 w 3531775"/>
              <a:gd name="connsiteY560" fmla="*/ 197247 h 2810796"/>
              <a:gd name="connsiteX561" fmla="*/ 2686339 w 3531775"/>
              <a:gd name="connsiteY561" fmla="*/ 371745 h 2810796"/>
              <a:gd name="connsiteX562" fmla="*/ 2799210 w 3531775"/>
              <a:gd name="connsiteY562" fmla="*/ 432228 h 2810796"/>
              <a:gd name="connsiteX563" fmla="*/ 3050003 w 3531775"/>
              <a:gd name="connsiteY563" fmla="*/ 383841 h 2810796"/>
              <a:gd name="connsiteX564" fmla="*/ 3109059 w 3531775"/>
              <a:gd name="connsiteY564" fmla="*/ 379936 h 2810796"/>
              <a:gd name="connsiteX565" fmla="*/ 2898080 w 3531775"/>
              <a:gd name="connsiteY565" fmla="*/ 341169 h 2810796"/>
              <a:gd name="connsiteX566" fmla="*/ 2898937 w 3531775"/>
              <a:gd name="connsiteY566" fmla="*/ 341265 h 2810796"/>
              <a:gd name="connsiteX567" fmla="*/ 2856170 w 3531775"/>
              <a:gd name="connsiteY567" fmla="*/ 328120 h 2810796"/>
              <a:gd name="connsiteX568" fmla="*/ 2856170 w 3531775"/>
              <a:gd name="connsiteY568" fmla="*/ 328120 h 2810796"/>
              <a:gd name="connsiteX569" fmla="*/ 2812736 w 3531775"/>
              <a:gd name="connsiteY569" fmla="*/ 20082 h 2810796"/>
              <a:gd name="connsiteX570" fmla="*/ 2812736 w 3531775"/>
              <a:gd name="connsiteY570" fmla="*/ 20082 h 2810796"/>
              <a:gd name="connsiteX571" fmla="*/ 2812736 w 3531775"/>
              <a:gd name="connsiteY571" fmla="*/ 20082 h 2810796"/>
              <a:gd name="connsiteX572" fmla="*/ 2812736 w 3531775"/>
              <a:gd name="connsiteY572" fmla="*/ 20082 h 2810796"/>
              <a:gd name="connsiteX573" fmla="*/ 2811117 w 3531775"/>
              <a:gd name="connsiteY573" fmla="*/ 19320 h 2810796"/>
              <a:gd name="connsiteX574" fmla="*/ 2812641 w 3531775"/>
              <a:gd name="connsiteY574" fmla="*/ 20082 h 2810796"/>
              <a:gd name="connsiteX575" fmla="*/ 2806830 w 3531775"/>
              <a:gd name="connsiteY575" fmla="*/ 17224 h 2810796"/>
              <a:gd name="connsiteX576" fmla="*/ 2811212 w 3531775"/>
              <a:gd name="connsiteY576" fmla="*/ 19320 h 2810796"/>
              <a:gd name="connsiteX577" fmla="*/ 2793686 w 3531775"/>
              <a:gd name="connsiteY577" fmla="*/ 11985 h 2810796"/>
              <a:gd name="connsiteX578" fmla="*/ 2797877 w 3531775"/>
              <a:gd name="connsiteY578" fmla="*/ 13509 h 2810796"/>
              <a:gd name="connsiteX579" fmla="*/ 2793114 w 3531775"/>
              <a:gd name="connsiteY579" fmla="*/ 11795 h 2810796"/>
              <a:gd name="connsiteX580" fmla="*/ 2793686 w 3531775"/>
              <a:gd name="connsiteY580" fmla="*/ 11985 h 2810796"/>
              <a:gd name="connsiteX581" fmla="*/ 2711771 w 3531775"/>
              <a:gd name="connsiteY581" fmla="*/ 8842 h 2810796"/>
              <a:gd name="connsiteX582" fmla="*/ 2711771 w 3531775"/>
              <a:gd name="connsiteY582" fmla="*/ 8842 h 2810796"/>
              <a:gd name="connsiteX583" fmla="*/ 2840453 w 3531775"/>
              <a:gd name="connsiteY583" fmla="*/ 23511 h 2810796"/>
              <a:gd name="connsiteX584" fmla="*/ 2839882 w 3531775"/>
              <a:gd name="connsiteY584" fmla="*/ 23130 h 2810796"/>
              <a:gd name="connsiteX585" fmla="*/ 2871410 w 3531775"/>
              <a:gd name="connsiteY585" fmla="*/ 315357 h 2810796"/>
              <a:gd name="connsiteX586" fmla="*/ 3044098 w 3531775"/>
              <a:gd name="connsiteY586" fmla="*/ 316309 h 2810796"/>
              <a:gd name="connsiteX587" fmla="*/ 3043431 w 3531775"/>
              <a:gd name="connsiteY587" fmla="*/ 316214 h 2810796"/>
              <a:gd name="connsiteX588" fmla="*/ 3045051 w 3531775"/>
              <a:gd name="connsiteY588" fmla="*/ 316404 h 2810796"/>
              <a:gd name="connsiteX589" fmla="*/ 3044098 w 3531775"/>
              <a:gd name="connsiteY589" fmla="*/ 316309 h 2810796"/>
              <a:gd name="connsiteX590" fmla="*/ 3110201 w 3531775"/>
              <a:gd name="connsiteY590" fmla="*/ 380508 h 2810796"/>
              <a:gd name="connsiteX591" fmla="*/ 3106201 w 3531775"/>
              <a:gd name="connsiteY591" fmla="*/ 500427 h 2810796"/>
              <a:gd name="connsiteX592" fmla="*/ 3167066 w 3531775"/>
              <a:gd name="connsiteY592" fmla="*/ 552720 h 2810796"/>
              <a:gd name="connsiteX593" fmla="*/ 3142301 w 3531775"/>
              <a:gd name="connsiteY593" fmla="*/ 586343 h 2810796"/>
              <a:gd name="connsiteX594" fmla="*/ 3133347 w 3531775"/>
              <a:gd name="connsiteY594" fmla="*/ 603583 h 2810796"/>
              <a:gd name="connsiteX595" fmla="*/ 3133538 w 3531775"/>
              <a:gd name="connsiteY595" fmla="*/ 603393 h 2810796"/>
              <a:gd name="connsiteX596" fmla="*/ 3132966 w 3531775"/>
              <a:gd name="connsiteY596" fmla="*/ 604155 h 2810796"/>
              <a:gd name="connsiteX597" fmla="*/ 3132966 w 3531775"/>
              <a:gd name="connsiteY597" fmla="*/ 604059 h 2810796"/>
              <a:gd name="connsiteX598" fmla="*/ 3129251 w 3531775"/>
              <a:gd name="connsiteY598" fmla="*/ 609012 h 2810796"/>
              <a:gd name="connsiteX599" fmla="*/ 3129442 w 3531775"/>
              <a:gd name="connsiteY599" fmla="*/ 608727 h 2810796"/>
              <a:gd name="connsiteX600" fmla="*/ 3128585 w 3531775"/>
              <a:gd name="connsiteY600" fmla="*/ 609774 h 2810796"/>
              <a:gd name="connsiteX601" fmla="*/ 3128775 w 3531775"/>
              <a:gd name="connsiteY601" fmla="*/ 609489 h 2810796"/>
              <a:gd name="connsiteX602" fmla="*/ 3124489 w 3531775"/>
              <a:gd name="connsiteY602" fmla="*/ 614442 h 2810796"/>
              <a:gd name="connsiteX603" fmla="*/ 3124679 w 3531775"/>
              <a:gd name="connsiteY603" fmla="*/ 614251 h 2810796"/>
              <a:gd name="connsiteX604" fmla="*/ 3119726 w 3531775"/>
              <a:gd name="connsiteY604" fmla="*/ 619299 h 2810796"/>
              <a:gd name="connsiteX605" fmla="*/ 3119822 w 3531775"/>
              <a:gd name="connsiteY605" fmla="*/ 619204 h 2810796"/>
              <a:gd name="connsiteX606" fmla="*/ 3114011 w 3531775"/>
              <a:gd name="connsiteY606" fmla="*/ 624348 h 2810796"/>
              <a:gd name="connsiteX607" fmla="*/ 3114297 w 3531775"/>
              <a:gd name="connsiteY607" fmla="*/ 624062 h 2810796"/>
              <a:gd name="connsiteX608" fmla="*/ 3113345 w 3531775"/>
              <a:gd name="connsiteY608" fmla="*/ 624824 h 2810796"/>
              <a:gd name="connsiteX609" fmla="*/ 3113631 w 3531775"/>
              <a:gd name="connsiteY609" fmla="*/ 624633 h 2810796"/>
              <a:gd name="connsiteX610" fmla="*/ 3098962 w 3531775"/>
              <a:gd name="connsiteY610" fmla="*/ 634920 h 2810796"/>
              <a:gd name="connsiteX611" fmla="*/ 3097248 w 3531775"/>
              <a:gd name="connsiteY611" fmla="*/ 555482 h 2810796"/>
              <a:gd name="connsiteX612" fmla="*/ 3083627 w 3531775"/>
              <a:gd name="connsiteY612" fmla="*/ 553577 h 2810796"/>
              <a:gd name="connsiteX613" fmla="*/ 3014666 w 3531775"/>
              <a:gd name="connsiteY613" fmla="*/ 669591 h 2810796"/>
              <a:gd name="connsiteX614" fmla="*/ 3014951 w 3531775"/>
              <a:gd name="connsiteY614" fmla="*/ 584057 h 2810796"/>
              <a:gd name="connsiteX615" fmla="*/ 2701579 w 3531775"/>
              <a:gd name="connsiteY615" fmla="*/ 735790 h 2810796"/>
              <a:gd name="connsiteX616" fmla="*/ 2984662 w 3531775"/>
              <a:gd name="connsiteY616" fmla="*/ 698357 h 2810796"/>
              <a:gd name="connsiteX617" fmla="*/ 2785018 w 3531775"/>
              <a:gd name="connsiteY617" fmla="*/ 777224 h 2810796"/>
              <a:gd name="connsiteX618" fmla="*/ 3014285 w 3531775"/>
              <a:gd name="connsiteY618" fmla="*/ 861711 h 2810796"/>
              <a:gd name="connsiteX619" fmla="*/ 3036573 w 3531775"/>
              <a:gd name="connsiteY619" fmla="*/ 786844 h 2810796"/>
              <a:gd name="connsiteX620" fmla="*/ 3066958 w 3531775"/>
              <a:gd name="connsiteY620" fmla="*/ 836755 h 2810796"/>
              <a:gd name="connsiteX621" fmla="*/ 3066958 w 3531775"/>
              <a:gd name="connsiteY621" fmla="*/ 836374 h 2810796"/>
              <a:gd name="connsiteX622" fmla="*/ 3065720 w 3531775"/>
              <a:gd name="connsiteY622" fmla="*/ 848090 h 2810796"/>
              <a:gd name="connsiteX623" fmla="*/ 3065720 w 3531775"/>
              <a:gd name="connsiteY623" fmla="*/ 847899 h 2810796"/>
              <a:gd name="connsiteX624" fmla="*/ 3061434 w 3531775"/>
              <a:gd name="connsiteY624" fmla="*/ 860663 h 2810796"/>
              <a:gd name="connsiteX625" fmla="*/ 3101629 w 3531775"/>
              <a:gd name="connsiteY625" fmla="*/ 800846 h 2810796"/>
              <a:gd name="connsiteX626" fmla="*/ 3109249 w 3531775"/>
              <a:gd name="connsiteY626" fmla="*/ 807228 h 2810796"/>
              <a:gd name="connsiteX627" fmla="*/ 3108963 w 3531775"/>
              <a:gd name="connsiteY627" fmla="*/ 806942 h 2810796"/>
              <a:gd name="connsiteX628" fmla="*/ 3121917 w 3531775"/>
              <a:gd name="connsiteY628" fmla="*/ 836660 h 2810796"/>
              <a:gd name="connsiteX629" fmla="*/ 2993425 w 3531775"/>
              <a:gd name="connsiteY629" fmla="*/ 932672 h 2810796"/>
              <a:gd name="connsiteX630" fmla="*/ 3025619 w 3531775"/>
              <a:gd name="connsiteY630" fmla="*/ 1058021 h 2810796"/>
              <a:gd name="connsiteX631" fmla="*/ 2951229 w 3531775"/>
              <a:gd name="connsiteY631" fmla="*/ 931815 h 2810796"/>
              <a:gd name="connsiteX632" fmla="*/ 2951229 w 3531775"/>
              <a:gd name="connsiteY632" fmla="*/ 931815 h 2810796"/>
              <a:gd name="connsiteX633" fmla="*/ 2948181 w 3531775"/>
              <a:gd name="connsiteY633" fmla="*/ 907050 h 2810796"/>
              <a:gd name="connsiteX634" fmla="*/ 2895794 w 3531775"/>
              <a:gd name="connsiteY634" fmla="*/ 962104 h 2810796"/>
              <a:gd name="connsiteX635" fmla="*/ 2908367 w 3531775"/>
              <a:gd name="connsiteY635" fmla="*/ 919813 h 2810796"/>
              <a:gd name="connsiteX636" fmla="*/ 2841977 w 3531775"/>
              <a:gd name="connsiteY636" fmla="*/ 955151 h 2810796"/>
              <a:gd name="connsiteX637" fmla="*/ 2884078 w 3531775"/>
              <a:gd name="connsiteY637" fmla="*/ 883332 h 2810796"/>
              <a:gd name="connsiteX638" fmla="*/ 2880268 w 3531775"/>
              <a:gd name="connsiteY638" fmla="*/ 882570 h 2810796"/>
              <a:gd name="connsiteX639" fmla="*/ 2858456 w 3531775"/>
              <a:gd name="connsiteY639" fmla="*/ 918003 h 2810796"/>
              <a:gd name="connsiteX640" fmla="*/ 2830928 w 3531775"/>
              <a:gd name="connsiteY640" fmla="*/ 924195 h 2810796"/>
              <a:gd name="connsiteX641" fmla="*/ 2761586 w 3531775"/>
              <a:gd name="connsiteY641" fmla="*/ 958104 h 2810796"/>
              <a:gd name="connsiteX642" fmla="*/ 2761586 w 3531775"/>
              <a:gd name="connsiteY642" fmla="*/ 958104 h 2810796"/>
              <a:gd name="connsiteX643" fmla="*/ 2793019 w 3531775"/>
              <a:gd name="connsiteY643" fmla="*/ 917908 h 2810796"/>
              <a:gd name="connsiteX644" fmla="*/ 2841120 w 3531775"/>
              <a:gd name="connsiteY644" fmla="*/ 878856 h 2810796"/>
              <a:gd name="connsiteX645" fmla="*/ 2834738 w 3531775"/>
              <a:gd name="connsiteY645" fmla="*/ 880380 h 2810796"/>
              <a:gd name="connsiteX646" fmla="*/ 2770731 w 3531775"/>
              <a:gd name="connsiteY646" fmla="*/ 890476 h 2810796"/>
              <a:gd name="connsiteX647" fmla="*/ 2725582 w 3531775"/>
              <a:gd name="connsiteY647" fmla="*/ 950865 h 2810796"/>
              <a:gd name="connsiteX648" fmla="*/ 2572039 w 3531775"/>
              <a:gd name="connsiteY648" fmla="*/ 993918 h 2810796"/>
              <a:gd name="connsiteX649" fmla="*/ 2702817 w 3531775"/>
              <a:gd name="connsiteY649" fmla="*/ 891905 h 2810796"/>
              <a:gd name="connsiteX650" fmla="*/ 2543274 w 3531775"/>
              <a:gd name="connsiteY650" fmla="*/ 945054 h 2810796"/>
              <a:gd name="connsiteX651" fmla="*/ 2389540 w 3531775"/>
              <a:gd name="connsiteY651" fmla="*/ 954294 h 2810796"/>
              <a:gd name="connsiteX652" fmla="*/ 2171322 w 3531775"/>
              <a:gd name="connsiteY652" fmla="*/ 1136602 h 2810796"/>
              <a:gd name="connsiteX653" fmla="*/ 2172275 w 3531775"/>
              <a:gd name="connsiteY653" fmla="*/ 978297 h 2810796"/>
              <a:gd name="connsiteX654" fmla="*/ 2153987 w 3531775"/>
              <a:gd name="connsiteY654" fmla="*/ 1105265 h 2810796"/>
              <a:gd name="connsiteX655" fmla="*/ 2058832 w 3531775"/>
              <a:gd name="connsiteY655" fmla="*/ 1233567 h 2810796"/>
              <a:gd name="connsiteX656" fmla="*/ 2224376 w 3531775"/>
              <a:gd name="connsiteY656" fmla="*/ 1262046 h 2810796"/>
              <a:gd name="connsiteX657" fmla="*/ 2791304 w 3531775"/>
              <a:gd name="connsiteY657" fmla="*/ 1268142 h 2810796"/>
              <a:gd name="connsiteX658" fmla="*/ 2791304 w 3531775"/>
              <a:gd name="connsiteY658" fmla="*/ 1268142 h 2810796"/>
              <a:gd name="connsiteX659" fmla="*/ 2791304 w 3531775"/>
              <a:gd name="connsiteY659" fmla="*/ 1268142 h 2810796"/>
              <a:gd name="connsiteX660" fmla="*/ 3398714 w 3531775"/>
              <a:gd name="connsiteY660" fmla="*/ 1633903 h 2810796"/>
              <a:gd name="connsiteX661" fmla="*/ 3229835 w 3531775"/>
              <a:gd name="connsiteY661" fmla="*/ 2361708 h 2810796"/>
              <a:gd name="connsiteX662" fmla="*/ 2459358 w 3531775"/>
              <a:gd name="connsiteY662" fmla="*/ 2345039 h 2810796"/>
              <a:gd name="connsiteX663" fmla="*/ 2459358 w 3531775"/>
              <a:gd name="connsiteY663" fmla="*/ 2345039 h 2810796"/>
              <a:gd name="connsiteX664" fmla="*/ 2459358 w 3531775"/>
              <a:gd name="connsiteY664" fmla="*/ 2345039 h 2810796"/>
              <a:gd name="connsiteX665" fmla="*/ 2396112 w 3531775"/>
              <a:gd name="connsiteY665" fmla="*/ 2286460 h 2810796"/>
              <a:gd name="connsiteX666" fmla="*/ 2402970 w 3531775"/>
              <a:gd name="connsiteY666" fmla="*/ 2282650 h 2810796"/>
              <a:gd name="connsiteX667" fmla="*/ 2440403 w 3531775"/>
              <a:gd name="connsiteY667" fmla="*/ 2274649 h 2810796"/>
              <a:gd name="connsiteX668" fmla="*/ 2409923 w 3531775"/>
              <a:gd name="connsiteY668" fmla="*/ 2278174 h 2810796"/>
              <a:gd name="connsiteX669" fmla="*/ 2430783 w 3531775"/>
              <a:gd name="connsiteY669" fmla="*/ 2259409 h 2810796"/>
              <a:gd name="connsiteX670" fmla="*/ 2487362 w 3531775"/>
              <a:gd name="connsiteY670" fmla="*/ 2311130 h 2810796"/>
              <a:gd name="connsiteX671" fmla="*/ 2487362 w 3531775"/>
              <a:gd name="connsiteY671" fmla="*/ 2311130 h 2810796"/>
              <a:gd name="connsiteX672" fmla="*/ 2487362 w 3531775"/>
              <a:gd name="connsiteY672" fmla="*/ 2311130 h 2810796"/>
              <a:gd name="connsiteX673" fmla="*/ 3387379 w 3531775"/>
              <a:gd name="connsiteY673" fmla="*/ 2058813 h 2810796"/>
              <a:gd name="connsiteX674" fmla="*/ 3387379 w 3531775"/>
              <a:gd name="connsiteY674" fmla="*/ 2058813 h 2810796"/>
              <a:gd name="connsiteX675" fmla="*/ 3354994 w 3531775"/>
              <a:gd name="connsiteY675" fmla="*/ 1656667 h 2810796"/>
              <a:gd name="connsiteX676" fmla="*/ 2786447 w 3531775"/>
              <a:gd name="connsiteY676" fmla="*/ 1319673 h 2810796"/>
              <a:gd name="connsiteX677" fmla="*/ 2786447 w 3531775"/>
              <a:gd name="connsiteY677" fmla="*/ 1319673 h 2810796"/>
              <a:gd name="connsiteX678" fmla="*/ 2786447 w 3531775"/>
              <a:gd name="connsiteY678" fmla="*/ 1319673 h 2810796"/>
              <a:gd name="connsiteX679" fmla="*/ 2221995 w 3531775"/>
              <a:gd name="connsiteY679" fmla="*/ 1316149 h 2810796"/>
              <a:gd name="connsiteX680" fmla="*/ 1972345 w 3531775"/>
              <a:gd name="connsiteY680" fmla="*/ 1256998 h 2810796"/>
              <a:gd name="connsiteX681" fmla="*/ 1972440 w 3531775"/>
              <a:gd name="connsiteY681" fmla="*/ 1256808 h 2810796"/>
              <a:gd name="connsiteX682" fmla="*/ 1838709 w 3531775"/>
              <a:gd name="connsiteY682" fmla="*/ 1137745 h 2810796"/>
              <a:gd name="connsiteX683" fmla="*/ 1992443 w 3531775"/>
              <a:gd name="connsiteY683" fmla="*/ 881618 h 2810796"/>
              <a:gd name="connsiteX684" fmla="*/ 1982441 w 3531775"/>
              <a:gd name="connsiteY684" fmla="*/ 867235 h 2810796"/>
              <a:gd name="connsiteX685" fmla="*/ 1823945 w 3531775"/>
              <a:gd name="connsiteY685" fmla="*/ 1145651 h 2810796"/>
              <a:gd name="connsiteX686" fmla="*/ 1965392 w 3531775"/>
              <a:gd name="connsiteY686" fmla="*/ 1271667 h 2810796"/>
              <a:gd name="connsiteX687" fmla="*/ 1965296 w 3531775"/>
              <a:gd name="connsiteY687" fmla="*/ 1271762 h 2810796"/>
              <a:gd name="connsiteX688" fmla="*/ 1969868 w 3531775"/>
              <a:gd name="connsiteY688" fmla="*/ 1274048 h 2810796"/>
              <a:gd name="connsiteX689" fmla="*/ 1969868 w 3531775"/>
              <a:gd name="connsiteY689" fmla="*/ 1274048 h 2810796"/>
              <a:gd name="connsiteX690" fmla="*/ 1969868 w 3531775"/>
              <a:gd name="connsiteY690" fmla="*/ 1274048 h 2810796"/>
              <a:gd name="connsiteX691" fmla="*/ 2221233 w 3531775"/>
              <a:gd name="connsiteY691" fmla="*/ 1332150 h 2810796"/>
              <a:gd name="connsiteX692" fmla="*/ 2784923 w 3531775"/>
              <a:gd name="connsiteY692" fmla="*/ 1334913 h 2810796"/>
              <a:gd name="connsiteX693" fmla="*/ 2784923 w 3531775"/>
              <a:gd name="connsiteY693" fmla="*/ 1334913 h 2810796"/>
              <a:gd name="connsiteX694" fmla="*/ 2784923 w 3531775"/>
              <a:gd name="connsiteY694" fmla="*/ 1334913 h 2810796"/>
              <a:gd name="connsiteX695" fmla="*/ 3341945 w 3531775"/>
              <a:gd name="connsiteY695" fmla="*/ 1663430 h 2810796"/>
              <a:gd name="connsiteX696" fmla="*/ 3373758 w 3531775"/>
              <a:gd name="connsiteY696" fmla="*/ 2054431 h 2810796"/>
              <a:gd name="connsiteX697" fmla="*/ 3373758 w 3531775"/>
              <a:gd name="connsiteY697" fmla="*/ 2054431 h 2810796"/>
              <a:gd name="connsiteX698" fmla="*/ 3373758 w 3531775"/>
              <a:gd name="connsiteY698" fmla="*/ 2054431 h 2810796"/>
              <a:gd name="connsiteX699" fmla="*/ 2873124 w 3531775"/>
              <a:gd name="connsiteY699" fmla="*/ 2437813 h 2810796"/>
              <a:gd name="connsiteX700" fmla="*/ 2438499 w 3531775"/>
              <a:gd name="connsiteY700" fmla="*/ 2248837 h 2810796"/>
              <a:gd name="connsiteX701" fmla="*/ 2449833 w 3531775"/>
              <a:gd name="connsiteY701" fmla="*/ 2223881 h 2810796"/>
              <a:gd name="connsiteX702" fmla="*/ 2451738 w 3531775"/>
              <a:gd name="connsiteY702" fmla="*/ 2215975 h 2810796"/>
              <a:gd name="connsiteX703" fmla="*/ 2452405 w 3531775"/>
              <a:gd name="connsiteY703" fmla="*/ 2181876 h 2810796"/>
              <a:gd name="connsiteX704" fmla="*/ 2450309 w 3531775"/>
              <a:gd name="connsiteY704" fmla="*/ 2171684 h 2810796"/>
              <a:gd name="connsiteX705" fmla="*/ 2457644 w 3531775"/>
              <a:gd name="connsiteY705" fmla="*/ 2177113 h 2810796"/>
              <a:gd name="connsiteX706" fmla="*/ 2464692 w 3531775"/>
              <a:gd name="connsiteY706" fmla="*/ 2175208 h 2810796"/>
              <a:gd name="connsiteX707" fmla="*/ 2447166 w 3531775"/>
              <a:gd name="connsiteY707" fmla="*/ 2161588 h 2810796"/>
              <a:gd name="connsiteX708" fmla="*/ 2420306 w 3531775"/>
              <a:gd name="connsiteY708" fmla="*/ 2119487 h 2810796"/>
              <a:gd name="connsiteX709" fmla="*/ 2428973 w 3531775"/>
              <a:gd name="connsiteY709" fmla="*/ 2124726 h 2810796"/>
              <a:gd name="connsiteX710" fmla="*/ 2408685 w 3531775"/>
              <a:gd name="connsiteY710" fmla="*/ 2109200 h 2810796"/>
              <a:gd name="connsiteX711" fmla="*/ 2381730 w 3531775"/>
              <a:gd name="connsiteY711" fmla="*/ 2094722 h 2810796"/>
              <a:gd name="connsiteX712" fmla="*/ 2353917 w 3531775"/>
              <a:gd name="connsiteY712" fmla="*/ 2089007 h 2810796"/>
              <a:gd name="connsiteX713" fmla="*/ 2319055 w 3531775"/>
              <a:gd name="connsiteY713" fmla="*/ 2091960 h 2810796"/>
              <a:gd name="connsiteX714" fmla="*/ 2292004 w 3531775"/>
              <a:gd name="connsiteY714" fmla="*/ 2101009 h 2810796"/>
              <a:gd name="connsiteX715" fmla="*/ 2024733 w 3531775"/>
              <a:gd name="connsiteY715" fmla="*/ 1997853 h 2810796"/>
              <a:gd name="connsiteX716" fmla="*/ 1905575 w 3531775"/>
              <a:gd name="connsiteY716" fmla="*/ 2094722 h 2810796"/>
              <a:gd name="connsiteX717" fmla="*/ 1525241 w 3531775"/>
              <a:gd name="connsiteY717" fmla="*/ 2568495 h 2810796"/>
              <a:gd name="connsiteX718" fmla="*/ 1160053 w 3531775"/>
              <a:gd name="connsiteY718" fmla="*/ 2469055 h 2810796"/>
              <a:gd name="connsiteX719" fmla="*/ 1099093 w 3531775"/>
              <a:gd name="connsiteY719" fmla="*/ 2119011 h 2810796"/>
              <a:gd name="connsiteX720" fmla="*/ 1212345 w 3531775"/>
              <a:gd name="connsiteY720" fmla="*/ 1708388 h 2810796"/>
              <a:gd name="connsiteX721" fmla="*/ 1101379 w 3531775"/>
              <a:gd name="connsiteY721" fmla="*/ 1493885 h 2810796"/>
              <a:gd name="connsiteX722" fmla="*/ 981935 w 3531775"/>
              <a:gd name="connsiteY722" fmla="*/ 1507982 h 2810796"/>
              <a:gd name="connsiteX723" fmla="*/ 627034 w 3531775"/>
              <a:gd name="connsiteY723" fmla="*/ 1749536 h 2810796"/>
              <a:gd name="connsiteX724" fmla="*/ 627986 w 3531775"/>
              <a:gd name="connsiteY724" fmla="*/ 1749060 h 2810796"/>
              <a:gd name="connsiteX725" fmla="*/ 626748 w 3531775"/>
              <a:gd name="connsiteY725" fmla="*/ 1749822 h 2810796"/>
              <a:gd name="connsiteX726" fmla="*/ 626748 w 3531775"/>
              <a:gd name="connsiteY726" fmla="*/ 1749822 h 2810796"/>
              <a:gd name="connsiteX727" fmla="*/ 626843 w 3531775"/>
              <a:gd name="connsiteY727" fmla="*/ 1750012 h 2810796"/>
              <a:gd name="connsiteX728" fmla="*/ 612461 w 3531775"/>
              <a:gd name="connsiteY728" fmla="*/ 1759156 h 2810796"/>
              <a:gd name="connsiteX729" fmla="*/ 612461 w 3531775"/>
              <a:gd name="connsiteY729" fmla="*/ 1759156 h 2810796"/>
              <a:gd name="connsiteX730" fmla="*/ 612461 w 3531775"/>
              <a:gd name="connsiteY730" fmla="*/ 1759156 h 2810796"/>
              <a:gd name="connsiteX731" fmla="*/ 30388 w 3531775"/>
              <a:gd name="connsiteY731" fmla="*/ 1621901 h 2810796"/>
              <a:gd name="connsiteX732" fmla="*/ 104683 w 3531775"/>
              <a:gd name="connsiteY732" fmla="*/ 1348343 h 2810796"/>
              <a:gd name="connsiteX733" fmla="*/ 103635 w 3531775"/>
              <a:gd name="connsiteY733" fmla="*/ 1346629 h 2810796"/>
              <a:gd name="connsiteX734" fmla="*/ 49819 w 3531775"/>
              <a:gd name="connsiteY734" fmla="*/ 1685337 h 2810796"/>
              <a:gd name="connsiteX735" fmla="*/ 630844 w 3531775"/>
              <a:gd name="connsiteY735" fmla="*/ 1756394 h 2810796"/>
              <a:gd name="connsiteX736" fmla="*/ 630653 w 3531775"/>
              <a:gd name="connsiteY736" fmla="*/ 1756204 h 2810796"/>
              <a:gd name="connsiteX737" fmla="*/ 630653 w 3531775"/>
              <a:gd name="connsiteY737" fmla="*/ 1756204 h 2810796"/>
              <a:gd name="connsiteX738" fmla="*/ 630653 w 3531775"/>
              <a:gd name="connsiteY738" fmla="*/ 1756204 h 2810796"/>
              <a:gd name="connsiteX739" fmla="*/ 631606 w 3531775"/>
              <a:gd name="connsiteY739" fmla="*/ 1755632 h 2810796"/>
              <a:gd name="connsiteX740" fmla="*/ 630558 w 3531775"/>
              <a:gd name="connsiteY740" fmla="*/ 1756204 h 2810796"/>
              <a:gd name="connsiteX741" fmla="*/ 980126 w 3531775"/>
              <a:gd name="connsiteY741" fmla="*/ 1517888 h 2810796"/>
              <a:gd name="connsiteX742" fmla="*/ 1099093 w 3531775"/>
              <a:gd name="connsiteY742" fmla="*/ 1502458 h 2810796"/>
              <a:gd name="connsiteX743" fmla="*/ 1195772 w 3531775"/>
              <a:gd name="connsiteY743" fmla="*/ 1625616 h 2810796"/>
              <a:gd name="connsiteX744" fmla="*/ 1195772 w 3531775"/>
              <a:gd name="connsiteY744" fmla="*/ 1625616 h 2810796"/>
              <a:gd name="connsiteX745" fmla="*/ 1195772 w 3531775"/>
              <a:gd name="connsiteY745" fmla="*/ 1625616 h 2810796"/>
              <a:gd name="connsiteX746" fmla="*/ 1099474 w 3531775"/>
              <a:gd name="connsiteY746" fmla="*/ 2072719 h 2810796"/>
              <a:gd name="connsiteX747" fmla="*/ 1175960 w 3531775"/>
              <a:gd name="connsiteY747" fmla="*/ 2504773 h 2810796"/>
              <a:gd name="connsiteX748" fmla="*/ 1175960 w 3531775"/>
              <a:gd name="connsiteY748" fmla="*/ 2504773 h 2810796"/>
              <a:gd name="connsiteX749" fmla="*/ 1175960 w 3531775"/>
              <a:gd name="connsiteY749" fmla="*/ 2504773 h 2810796"/>
              <a:gd name="connsiteX750" fmla="*/ 1623730 w 3531775"/>
              <a:gd name="connsiteY750" fmla="*/ 2526395 h 2810796"/>
              <a:gd name="connsiteX751" fmla="*/ 1718599 w 3531775"/>
              <a:gd name="connsiteY751" fmla="*/ 2429145 h 2810796"/>
              <a:gd name="connsiteX752" fmla="*/ 1901574 w 3531775"/>
              <a:gd name="connsiteY752" fmla="*/ 2120344 h 2810796"/>
              <a:gd name="connsiteX753" fmla="*/ 1956629 w 3531775"/>
              <a:gd name="connsiteY753" fmla="*/ 2054241 h 2810796"/>
              <a:gd name="connsiteX754" fmla="*/ 2280002 w 3531775"/>
              <a:gd name="connsiteY754" fmla="*/ 2107200 h 2810796"/>
              <a:gd name="connsiteX755" fmla="*/ 2244474 w 3531775"/>
              <a:gd name="connsiteY755" fmla="*/ 2132155 h 2810796"/>
              <a:gd name="connsiteX756" fmla="*/ 2057594 w 3531775"/>
              <a:gd name="connsiteY756" fmla="*/ 2043382 h 2810796"/>
              <a:gd name="connsiteX757" fmla="*/ 2057784 w 3531775"/>
              <a:gd name="connsiteY757" fmla="*/ 2043382 h 2810796"/>
              <a:gd name="connsiteX758" fmla="*/ 1832518 w 3531775"/>
              <a:gd name="connsiteY758" fmla="*/ 2319512 h 2810796"/>
              <a:gd name="connsiteX759" fmla="*/ 1703835 w 3531775"/>
              <a:gd name="connsiteY759" fmla="*/ 2504678 h 2810796"/>
              <a:gd name="connsiteX760" fmla="*/ 1064422 w 3531775"/>
              <a:gd name="connsiteY760" fmla="*/ 2376186 h 2810796"/>
              <a:gd name="connsiteX761" fmla="*/ 1158719 w 3531775"/>
              <a:gd name="connsiteY761" fmla="*/ 1781254 h 2810796"/>
              <a:gd name="connsiteX762" fmla="*/ 1172245 w 3531775"/>
              <a:gd name="connsiteY762" fmla="*/ 1674765 h 2810796"/>
              <a:gd name="connsiteX763" fmla="*/ 1091378 w 3531775"/>
              <a:gd name="connsiteY763" fmla="*/ 1530747 h 2810796"/>
              <a:gd name="connsiteX764" fmla="*/ 1091378 w 3531775"/>
              <a:gd name="connsiteY764" fmla="*/ 1530747 h 2810796"/>
              <a:gd name="connsiteX765" fmla="*/ 901163 w 3531775"/>
              <a:gd name="connsiteY765" fmla="*/ 1594755 h 2810796"/>
              <a:gd name="connsiteX766" fmla="*/ 656085 w 3531775"/>
              <a:gd name="connsiteY766" fmla="*/ 1770777 h 2810796"/>
              <a:gd name="connsiteX767" fmla="*/ 656085 w 3531775"/>
              <a:gd name="connsiteY767" fmla="*/ 1770777 h 2810796"/>
              <a:gd name="connsiteX768" fmla="*/ 629796 w 3531775"/>
              <a:gd name="connsiteY768" fmla="*/ 1786493 h 2810796"/>
              <a:gd name="connsiteX769" fmla="*/ 629796 w 3531775"/>
              <a:gd name="connsiteY769" fmla="*/ 1786493 h 2810796"/>
              <a:gd name="connsiteX770" fmla="*/ 629796 w 3531775"/>
              <a:gd name="connsiteY770" fmla="*/ 1786493 h 2810796"/>
              <a:gd name="connsiteX771" fmla="*/ 75060 w 3531775"/>
              <a:gd name="connsiteY771" fmla="*/ 1753251 h 2810796"/>
              <a:gd name="connsiteX772" fmla="*/ 8480 w 3531775"/>
              <a:gd name="connsiteY772" fmla="*/ 1494361 h 2810796"/>
              <a:gd name="connsiteX773" fmla="*/ 2455262 w 3531775"/>
              <a:gd name="connsiteY773" fmla="*/ 124952 h 2810796"/>
              <a:gd name="connsiteX774" fmla="*/ 2454882 w 3531775"/>
              <a:gd name="connsiteY774" fmla="*/ 125047 h 2810796"/>
              <a:gd name="connsiteX775" fmla="*/ 2455453 w 3531775"/>
              <a:gd name="connsiteY775" fmla="*/ 124857 h 2810796"/>
              <a:gd name="connsiteX776" fmla="*/ 2455262 w 3531775"/>
              <a:gd name="connsiteY776" fmla="*/ 124952 h 2810796"/>
              <a:gd name="connsiteX777" fmla="*/ 2471360 w 3531775"/>
              <a:gd name="connsiteY777" fmla="*/ 2307987 h 2810796"/>
              <a:gd name="connsiteX778" fmla="*/ 2426021 w 3531775"/>
              <a:gd name="connsiteY778" fmla="*/ 2303224 h 2810796"/>
              <a:gd name="connsiteX779" fmla="*/ 2426116 w 3531775"/>
              <a:gd name="connsiteY779" fmla="*/ 2306177 h 2810796"/>
              <a:gd name="connsiteX780" fmla="*/ 2475836 w 3531775"/>
              <a:gd name="connsiteY780" fmla="*/ 2306653 h 2810796"/>
              <a:gd name="connsiteX781" fmla="*/ 2471360 w 3531775"/>
              <a:gd name="connsiteY781" fmla="*/ 2307987 h 2810796"/>
              <a:gd name="connsiteX782" fmla="*/ 2519080 w 3531775"/>
              <a:gd name="connsiteY782" fmla="*/ 2346849 h 2810796"/>
              <a:gd name="connsiteX783" fmla="*/ 2471455 w 3531775"/>
              <a:gd name="connsiteY783" fmla="*/ 2343801 h 2810796"/>
              <a:gd name="connsiteX784" fmla="*/ 2471741 w 3531775"/>
              <a:gd name="connsiteY784" fmla="*/ 2346849 h 2810796"/>
              <a:gd name="connsiteX785" fmla="*/ 2523461 w 3531775"/>
              <a:gd name="connsiteY785" fmla="*/ 2345230 h 2810796"/>
              <a:gd name="connsiteX786" fmla="*/ 2519080 w 3531775"/>
              <a:gd name="connsiteY786" fmla="*/ 2346849 h 2810796"/>
              <a:gd name="connsiteX787" fmla="*/ 2570420 w 3531775"/>
              <a:gd name="connsiteY787" fmla="*/ 2381710 h 2810796"/>
              <a:gd name="connsiteX788" fmla="*/ 2521271 w 3531775"/>
              <a:gd name="connsiteY788" fmla="*/ 2382663 h 2810796"/>
              <a:gd name="connsiteX789" fmla="*/ 2531939 w 3531775"/>
              <a:gd name="connsiteY789" fmla="*/ 2391426 h 2810796"/>
              <a:gd name="connsiteX790" fmla="*/ 2574706 w 3531775"/>
              <a:gd name="connsiteY790" fmla="*/ 2379615 h 2810796"/>
              <a:gd name="connsiteX791" fmla="*/ 2570420 w 3531775"/>
              <a:gd name="connsiteY791" fmla="*/ 2381710 h 2810796"/>
              <a:gd name="connsiteX792" fmla="*/ 2628808 w 3531775"/>
              <a:gd name="connsiteY792" fmla="*/ 2414191 h 2810796"/>
              <a:gd name="connsiteX793" fmla="*/ 2574801 w 3531775"/>
              <a:gd name="connsiteY793" fmla="*/ 2416381 h 2810796"/>
              <a:gd name="connsiteX794" fmla="*/ 2575659 w 3531775"/>
              <a:gd name="connsiteY794" fmla="*/ 2419334 h 2810796"/>
              <a:gd name="connsiteX795" fmla="*/ 2633475 w 3531775"/>
              <a:gd name="connsiteY795" fmla="*/ 2412095 h 2810796"/>
              <a:gd name="connsiteX796" fmla="*/ 2628808 w 3531775"/>
              <a:gd name="connsiteY796" fmla="*/ 2414191 h 2810796"/>
              <a:gd name="connsiteX797" fmla="*/ 2687577 w 3531775"/>
              <a:gd name="connsiteY797" fmla="*/ 2435050 h 2810796"/>
              <a:gd name="connsiteX798" fmla="*/ 2637571 w 3531775"/>
              <a:gd name="connsiteY798" fmla="*/ 2446194 h 2810796"/>
              <a:gd name="connsiteX799" fmla="*/ 2639000 w 3531775"/>
              <a:gd name="connsiteY799" fmla="*/ 2449147 h 2810796"/>
              <a:gd name="connsiteX800" fmla="*/ 2691387 w 3531775"/>
              <a:gd name="connsiteY800" fmla="*/ 2432193 h 2810796"/>
              <a:gd name="connsiteX801" fmla="*/ 2687577 w 3531775"/>
              <a:gd name="connsiteY801" fmla="*/ 2435050 h 2810796"/>
              <a:gd name="connsiteX802" fmla="*/ 2753395 w 3531775"/>
              <a:gd name="connsiteY802" fmla="*/ 2447814 h 2810796"/>
              <a:gd name="connsiteX803" fmla="*/ 2702627 w 3531775"/>
              <a:gd name="connsiteY803" fmla="*/ 2468959 h 2810796"/>
              <a:gd name="connsiteX804" fmla="*/ 2704532 w 3531775"/>
              <a:gd name="connsiteY804" fmla="*/ 2471722 h 2810796"/>
              <a:gd name="connsiteX805" fmla="*/ 2753395 w 3531775"/>
              <a:gd name="connsiteY805" fmla="*/ 2447814 h 2810796"/>
              <a:gd name="connsiteX806" fmla="*/ 2818451 w 3531775"/>
              <a:gd name="connsiteY806" fmla="*/ 2461530 h 2810796"/>
              <a:gd name="connsiteX807" fmla="*/ 2766920 w 3531775"/>
              <a:gd name="connsiteY807" fmla="*/ 2482866 h 2810796"/>
              <a:gd name="connsiteX808" fmla="*/ 2768921 w 3531775"/>
              <a:gd name="connsiteY808" fmla="*/ 2485438 h 2810796"/>
              <a:gd name="connsiteX809" fmla="*/ 2822166 w 3531775"/>
              <a:gd name="connsiteY809" fmla="*/ 2457815 h 2810796"/>
              <a:gd name="connsiteX810" fmla="*/ 2818451 w 3531775"/>
              <a:gd name="connsiteY810" fmla="*/ 2461530 h 2810796"/>
              <a:gd name="connsiteX811" fmla="*/ 2885031 w 3531775"/>
              <a:gd name="connsiteY811" fmla="*/ 2460006 h 2810796"/>
              <a:gd name="connsiteX812" fmla="*/ 2884173 w 3531775"/>
              <a:gd name="connsiteY812" fmla="*/ 2455719 h 2810796"/>
              <a:gd name="connsiteX813" fmla="*/ 2838453 w 3531775"/>
              <a:gd name="connsiteY813" fmla="*/ 2488676 h 2810796"/>
              <a:gd name="connsiteX814" fmla="*/ 2840739 w 3531775"/>
              <a:gd name="connsiteY814" fmla="*/ 2490867 h 2810796"/>
              <a:gd name="connsiteX815" fmla="*/ 2885031 w 3531775"/>
              <a:gd name="connsiteY815" fmla="*/ 2460006 h 2810796"/>
              <a:gd name="connsiteX816" fmla="*/ 2949801 w 3531775"/>
              <a:gd name="connsiteY816" fmla="*/ 2454291 h 2810796"/>
              <a:gd name="connsiteX817" fmla="*/ 2947610 w 3531775"/>
              <a:gd name="connsiteY817" fmla="*/ 2448004 h 2810796"/>
              <a:gd name="connsiteX818" fmla="*/ 2907986 w 3531775"/>
              <a:gd name="connsiteY818" fmla="*/ 2486485 h 2810796"/>
              <a:gd name="connsiteX819" fmla="*/ 2922559 w 3531775"/>
              <a:gd name="connsiteY819" fmla="*/ 2486009 h 2810796"/>
              <a:gd name="connsiteX820" fmla="*/ 2949801 w 3531775"/>
              <a:gd name="connsiteY820" fmla="*/ 2454291 h 2810796"/>
              <a:gd name="connsiteX821" fmla="*/ 3003331 w 3531775"/>
              <a:gd name="connsiteY821" fmla="*/ 2444861 h 2810796"/>
              <a:gd name="connsiteX822" fmla="*/ 3000283 w 3531775"/>
              <a:gd name="connsiteY822" fmla="*/ 2435431 h 2810796"/>
              <a:gd name="connsiteX823" fmla="*/ 2963421 w 3531775"/>
              <a:gd name="connsiteY823" fmla="*/ 2477722 h 2810796"/>
              <a:gd name="connsiteX824" fmla="*/ 2966279 w 3531775"/>
              <a:gd name="connsiteY824" fmla="*/ 2479437 h 2810796"/>
              <a:gd name="connsiteX825" fmla="*/ 3003331 w 3531775"/>
              <a:gd name="connsiteY825" fmla="*/ 2444861 h 2810796"/>
              <a:gd name="connsiteX826" fmla="*/ 3050289 w 3531775"/>
              <a:gd name="connsiteY826" fmla="*/ 2429145 h 2810796"/>
              <a:gd name="connsiteX827" fmla="*/ 3046479 w 3531775"/>
              <a:gd name="connsiteY827" fmla="*/ 2420001 h 2810796"/>
              <a:gd name="connsiteX828" fmla="*/ 3013713 w 3531775"/>
              <a:gd name="connsiteY828" fmla="*/ 2465340 h 2810796"/>
              <a:gd name="connsiteX829" fmla="*/ 3016761 w 3531775"/>
              <a:gd name="connsiteY829" fmla="*/ 2466768 h 2810796"/>
              <a:gd name="connsiteX830" fmla="*/ 3050289 w 3531775"/>
              <a:gd name="connsiteY830" fmla="*/ 2429145 h 2810796"/>
              <a:gd name="connsiteX831" fmla="*/ 3109820 w 3531775"/>
              <a:gd name="connsiteY831" fmla="*/ 2405047 h 2810796"/>
              <a:gd name="connsiteX832" fmla="*/ 3104010 w 3531775"/>
              <a:gd name="connsiteY832" fmla="*/ 2394283 h 2810796"/>
              <a:gd name="connsiteX833" fmla="*/ 3078293 w 3531775"/>
              <a:gd name="connsiteY833" fmla="*/ 2442766 h 2810796"/>
              <a:gd name="connsiteX834" fmla="*/ 3091818 w 3531775"/>
              <a:gd name="connsiteY834" fmla="*/ 2438193 h 2810796"/>
              <a:gd name="connsiteX835" fmla="*/ 3109820 w 3531775"/>
              <a:gd name="connsiteY835" fmla="*/ 2405047 h 2810796"/>
              <a:gd name="connsiteX836" fmla="*/ 3168399 w 3531775"/>
              <a:gd name="connsiteY836" fmla="*/ 2375138 h 2810796"/>
              <a:gd name="connsiteX837" fmla="*/ 3163256 w 3531775"/>
              <a:gd name="connsiteY837" fmla="*/ 2361422 h 2810796"/>
              <a:gd name="connsiteX838" fmla="*/ 3136205 w 3531775"/>
              <a:gd name="connsiteY838" fmla="*/ 2414762 h 2810796"/>
              <a:gd name="connsiteX839" fmla="*/ 3139348 w 3531775"/>
              <a:gd name="connsiteY839" fmla="*/ 2415715 h 2810796"/>
              <a:gd name="connsiteX840" fmla="*/ 3168399 w 3531775"/>
              <a:gd name="connsiteY840" fmla="*/ 2375138 h 2810796"/>
              <a:gd name="connsiteX841" fmla="*/ 3217072 w 3531775"/>
              <a:gd name="connsiteY841" fmla="*/ 2331514 h 2810796"/>
              <a:gd name="connsiteX842" fmla="*/ 3210404 w 3531775"/>
              <a:gd name="connsiteY842" fmla="*/ 2323893 h 2810796"/>
              <a:gd name="connsiteX843" fmla="*/ 3194688 w 3531775"/>
              <a:gd name="connsiteY843" fmla="*/ 2377424 h 2810796"/>
              <a:gd name="connsiteX844" fmla="*/ 3198022 w 3531775"/>
              <a:gd name="connsiteY844" fmla="*/ 2377805 h 2810796"/>
              <a:gd name="connsiteX845" fmla="*/ 3217072 w 3531775"/>
              <a:gd name="connsiteY845" fmla="*/ 2331514 h 2810796"/>
              <a:gd name="connsiteX846" fmla="*/ 3269078 w 3531775"/>
              <a:gd name="connsiteY846" fmla="*/ 2300176 h 2810796"/>
              <a:gd name="connsiteX847" fmla="*/ 3256506 w 3531775"/>
              <a:gd name="connsiteY847" fmla="*/ 2281603 h 2810796"/>
              <a:gd name="connsiteX848" fmla="*/ 3247933 w 3531775"/>
              <a:gd name="connsiteY848" fmla="*/ 2335800 h 2810796"/>
              <a:gd name="connsiteX849" fmla="*/ 3251267 w 3531775"/>
              <a:gd name="connsiteY849" fmla="*/ 2335800 h 2810796"/>
              <a:gd name="connsiteX850" fmla="*/ 3269078 w 3531775"/>
              <a:gd name="connsiteY850" fmla="*/ 2300176 h 2810796"/>
              <a:gd name="connsiteX851" fmla="*/ 3311941 w 3531775"/>
              <a:gd name="connsiteY851" fmla="*/ 2243407 h 2810796"/>
              <a:gd name="connsiteX852" fmla="*/ 3302607 w 3531775"/>
              <a:gd name="connsiteY852" fmla="*/ 2231787 h 2810796"/>
              <a:gd name="connsiteX853" fmla="*/ 3293843 w 3531775"/>
              <a:gd name="connsiteY853" fmla="*/ 2291318 h 2810796"/>
              <a:gd name="connsiteX854" fmla="*/ 3304797 w 3531775"/>
              <a:gd name="connsiteY854" fmla="*/ 2281888 h 2810796"/>
              <a:gd name="connsiteX855" fmla="*/ 3311941 w 3531775"/>
              <a:gd name="connsiteY855" fmla="*/ 2243407 h 2810796"/>
              <a:gd name="connsiteX856" fmla="*/ 3351756 w 3531775"/>
              <a:gd name="connsiteY856" fmla="*/ 2197306 h 2810796"/>
              <a:gd name="connsiteX857" fmla="*/ 3335849 w 3531775"/>
              <a:gd name="connsiteY857" fmla="*/ 2180733 h 2810796"/>
              <a:gd name="connsiteX858" fmla="*/ 3337944 w 3531775"/>
              <a:gd name="connsiteY858" fmla="*/ 2237216 h 2810796"/>
              <a:gd name="connsiteX859" fmla="*/ 3341278 w 3531775"/>
              <a:gd name="connsiteY859" fmla="*/ 2236549 h 2810796"/>
              <a:gd name="connsiteX860" fmla="*/ 3351756 w 3531775"/>
              <a:gd name="connsiteY860" fmla="*/ 2197306 h 2810796"/>
              <a:gd name="connsiteX861" fmla="*/ 3378140 w 3531775"/>
              <a:gd name="connsiteY861" fmla="*/ 2130155 h 2810796"/>
              <a:gd name="connsiteX862" fmla="*/ 3366615 w 3531775"/>
              <a:gd name="connsiteY862" fmla="*/ 2124916 h 2810796"/>
              <a:gd name="connsiteX863" fmla="*/ 3375949 w 3531775"/>
              <a:gd name="connsiteY863" fmla="*/ 2180161 h 2810796"/>
              <a:gd name="connsiteX864" fmla="*/ 3379187 w 3531775"/>
              <a:gd name="connsiteY864" fmla="*/ 2179114 h 2810796"/>
              <a:gd name="connsiteX865" fmla="*/ 3378140 w 3531775"/>
              <a:gd name="connsiteY865" fmla="*/ 2130155 h 2810796"/>
              <a:gd name="connsiteX866" fmla="*/ 3387665 w 3531775"/>
              <a:gd name="connsiteY866" fmla="*/ 2074338 h 2810796"/>
              <a:gd name="connsiteX867" fmla="*/ 3401285 w 3531775"/>
              <a:gd name="connsiteY867" fmla="*/ 2130155 h 2810796"/>
              <a:gd name="connsiteX868" fmla="*/ 3404429 w 3531775"/>
              <a:gd name="connsiteY868" fmla="*/ 2128822 h 2810796"/>
              <a:gd name="connsiteX869" fmla="*/ 3387665 w 3531775"/>
              <a:gd name="connsiteY869" fmla="*/ 2074338 h 2810796"/>
              <a:gd name="connsiteX870" fmla="*/ 3453101 w 3531775"/>
              <a:gd name="connsiteY870" fmla="*/ 1925844 h 2810796"/>
              <a:gd name="connsiteX871" fmla="*/ 3455673 w 3531775"/>
              <a:gd name="connsiteY871" fmla="*/ 1923558 h 2810796"/>
              <a:gd name="connsiteX872" fmla="*/ 3420621 w 3531775"/>
              <a:gd name="connsiteY872" fmla="*/ 1871551 h 2810796"/>
              <a:gd name="connsiteX873" fmla="*/ 3453101 w 3531775"/>
              <a:gd name="connsiteY873" fmla="*/ 1925844 h 2810796"/>
              <a:gd name="connsiteX874" fmla="*/ 3443767 w 3531775"/>
              <a:gd name="connsiteY874" fmla="*/ 1981184 h 2810796"/>
              <a:gd name="connsiteX875" fmla="*/ 3445005 w 3531775"/>
              <a:gd name="connsiteY875" fmla="*/ 1993471 h 2810796"/>
              <a:gd name="connsiteX876" fmla="*/ 3448720 w 3531775"/>
              <a:gd name="connsiteY876" fmla="*/ 1978898 h 2810796"/>
              <a:gd name="connsiteX877" fmla="*/ 3417192 w 3531775"/>
              <a:gd name="connsiteY877" fmla="*/ 1943179 h 2810796"/>
              <a:gd name="connsiteX878" fmla="*/ 3443767 w 3531775"/>
              <a:gd name="connsiteY878" fmla="*/ 1981184 h 2810796"/>
              <a:gd name="connsiteX879" fmla="*/ 3411573 w 3531775"/>
              <a:gd name="connsiteY879" fmla="*/ 2008425 h 2810796"/>
              <a:gd name="connsiteX880" fmla="*/ 3406905 w 3531775"/>
              <a:gd name="connsiteY880" fmla="*/ 2008045 h 2810796"/>
              <a:gd name="connsiteX881" fmla="*/ 3427479 w 3531775"/>
              <a:gd name="connsiteY881" fmla="*/ 2062337 h 2810796"/>
              <a:gd name="connsiteX882" fmla="*/ 3430432 w 3531775"/>
              <a:gd name="connsiteY882" fmla="*/ 2060813 h 2810796"/>
              <a:gd name="connsiteX883" fmla="*/ 3411573 w 3531775"/>
              <a:gd name="connsiteY883" fmla="*/ 2008425 h 2810796"/>
              <a:gd name="connsiteX884" fmla="*/ 3416240 w 3531775"/>
              <a:gd name="connsiteY884" fmla="*/ 1810401 h 2810796"/>
              <a:gd name="connsiteX885" fmla="*/ 3451673 w 3531775"/>
              <a:gd name="connsiteY885" fmla="*/ 1851644 h 2810796"/>
              <a:gd name="connsiteX886" fmla="*/ 3453768 w 3531775"/>
              <a:gd name="connsiteY886" fmla="*/ 1848882 h 2810796"/>
              <a:gd name="connsiteX887" fmla="*/ 3411477 w 3531775"/>
              <a:gd name="connsiteY887" fmla="*/ 1808400 h 2810796"/>
              <a:gd name="connsiteX888" fmla="*/ 3416240 w 3531775"/>
              <a:gd name="connsiteY888" fmla="*/ 1810401 h 2810796"/>
              <a:gd name="connsiteX889" fmla="*/ 3401095 w 3531775"/>
              <a:gd name="connsiteY889" fmla="*/ 1745345 h 2810796"/>
              <a:gd name="connsiteX890" fmla="*/ 3441576 w 3531775"/>
              <a:gd name="connsiteY890" fmla="*/ 1779921 h 2810796"/>
              <a:gd name="connsiteX891" fmla="*/ 3443291 w 3531775"/>
              <a:gd name="connsiteY891" fmla="*/ 1776778 h 2810796"/>
              <a:gd name="connsiteX892" fmla="*/ 3396142 w 3531775"/>
              <a:gd name="connsiteY892" fmla="*/ 1744012 h 2810796"/>
              <a:gd name="connsiteX893" fmla="*/ 3401095 w 3531775"/>
              <a:gd name="connsiteY893" fmla="*/ 1745345 h 2810796"/>
              <a:gd name="connsiteX894" fmla="*/ 3378235 w 3531775"/>
              <a:gd name="connsiteY894" fmla="*/ 1678956 h 2810796"/>
              <a:gd name="connsiteX895" fmla="*/ 3423479 w 3531775"/>
              <a:gd name="connsiteY895" fmla="*/ 1714484 h 2810796"/>
              <a:gd name="connsiteX896" fmla="*/ 3425003 w 3531775"/>
              <a:gd name="connsiteY896" fmla="*/ 1711436 h 2810796"/>
              <a:gd name="connsiteX897" fmla="*/ 3372901 w 3531775"/>
              <a:gd name="connsiteY897" fmla="*/ 1677527 h 2810796"/>
              <a:gd name="connsiteX898" fmla="*/ 3378235 w 3531775"/>
              <a:gd name="connsiteY898" fmla="*/ 1678956 h 2810796"/>
              <a:gd name="connsiteX899" fmla="*/ 3346802 w 3531775"/>
              <a:gd name="connsiteY899" fmla="*/ 1622282 h 2810796"/>
              <a:gd name="connsiteX900" fmla="*/ 3395190 w 3531775"/>
              <a:gd name="connsiteY900" fmla="*/ 1647523 h 2810796"/>
              <a:gd name="connsiteX901" fmla="*/ 3396237 w 3531775"/>
              <a:gd name="connsiteY901" fmla="*/ 1644190 h 2810796"/>
              <a:gd name="connsiteX902" fmla="*/ 3341564 w 3531775"/>
              <a:gd name="connsiteY902" fmla="*/ 1621901 h 2810796"/>
              <a:gd name="connsiteX903" fmla="*/ 3346802 w 3531775"/>
              <a:gd name="connsiteY903" fmla="*/ 1622282 h 2810796"/>
              <a:gd name="connsiteX904" fmla="*/ 3308798 w 3531775"/>
              <a:gd name="connsiteY904" fmla="*/ 1567513 h 2810796"/>
              <a:gd name="connsiteX905" fmla="*/ 3358709 w 3531775"/>
              <a:gd name="connsiteY905" fmla="*/ 1583229 h 2810796"/>
              <a:gd name="connsiteX906" fmla="*/ 3359090 w 3531775"/>
              <a:gd name="connsiteY906" fmla="*/ 1579610 h 2810796"/>
              <a:gd name="connsiteX907" fmla="*/ 3303750 w 3531775"/>
              <a:gd name="connsiteY907" fmla="*/ 1568275 h 2810796"/>
              <a:gd name="connsiteX908" fmla="*/ 3308798 w 3531775"/>
              <a:gd name="connsiteY908" fmla="*/ 1567513 h 2810796"/>
              <a:gd name="connsiteX909" fmla="*/ 3273746 w 3531775"/>
              <a:gd name="connsiteY909" fmla="*/ 1526746 h 2810796"/>
              <a:gd name="connsiteX910" fmla="*/ 3324990 w 3531775"/>
              <a:gd name="connsiteY910" fmla="*/ 1538748 h 2810796"/>
              <a:gd name="connsiteX911" fmla="*/ 3325276 w 3531775"/>
              <a:gd name="connsiteY911" fmla="*/ 1535319 h 2810796"/>
              <a:gd name="connsiteX912" fmla="*/ 3268602 w 3531775"/>
              <a:gd name="connsiteY912" fmla="*/ 1527794 h 2810796"/>
              <a:gd name="connsiteX913" fmla="*/ 3273746 w 3531775"/>
              <a:gd name="connsiteY913" fmla="*/ 1526746 h 2810796"/>
              <a:gd name="connsiteX914" fmla="*/ 3238789 w 3531775"/>
              <a:gd name="connsiteY914" fmla="*/ 1492266 h 2810796"/>
              <a:gd name="connsiteX915" fmla="*/ 3291081 w 3531775"/>
              <a:gd name="connsiteY915" fmla="*/ 1500267 h 2810796"/>
              <a:gd name="connsiteX916" fmla="*/ 3291081 w 3531775"/>
              <a:gd name="connsiteY916" fmla="*/ 1496838 h 2810796"/>
              <a:gd name="connsiteX917" fmla="*/ 3233741 w 3531775"/>
              <a:gd name="connsiteY917" fmla="*/ 1493695 h 2810796"/>
              <a:gd name="connsiteX918" fmla="*/ 3238789 w 3531775"/>
              <a:gd name="connsiteY918" fmla="*/ 1492266 h 2810796"/>
              <a:gd name="connsiteX919" fmla="*/ 3189354 w 3531775"/>
              <a:gd name="connsiteY919" fmla="*/ 1451499 h 2810796"/>
              <a:gd name="connsiteX920" fmla="*/ 3241456 w 3531775"/>
              <a:gd name="connsiteY920" fmla="*/ 1452832 h 2810796"/>
              <a:gd name="connsiteX921" fmla="*/ 3231264 w 3531775"/>
              <a:gd name="connsiteY921" fmla="*/ 1442641 h 2810796"/>
              <a:gd name="connsiteX922" fmla="*/ 3184592 w 3531775"/>
              <a:gd name="connsiteY922" fmla="*/ 1453690 h 2810796"/>
              <a:gd name="connsiteX923" fmla="*/ 3189354 w 3531775"/>
              <a:gd name="connsiteY923" fmla="*/ 1451499 h 2810796"/>
              <a:gd name="connsiteX924" fmla="*/ 3133824 w 3531775"/>
              <a:gd name="connsiteY924" fmla="*/ 1412827 h 2810796"/>
              <a:gd name="connsiteX925" fmla="*/ 3190116 w 3531775"/>
              <a:gd name="connsiteY925" fmla="*/ 1413304 h 2810796"/>
              <a:gd name="connsiteX926" fmla="*/ 3189640 w 3531775"/>
              <a:gd name="connsiteY926" fmla="*/ 1409970 h 2810796"/>
              <a:gd name="connsiteX927" fmla="*/ 3128775 w 3531775"/>
              <a:gd name="connsiteY927" fmla="*/ 1414923 h 2810796"/>
              <a:gd name="connsiteX928" fmla="*/ 3133824 w 3531775"/>
              <a:gd name="connsiteY928" fmla="*/ 1412827 h 2810796"/>
              <a:gd name="connsiteX929" fmla="*/ 3078959 w 3531775"/>
              <a:gd name="connsiteY929" fmla="*/ 1386253 h 2810796"/>
              <a:gd name="connsiteX930" fmla="*/ 3130490 w 3531775"/>
              <a:gd name="connsiteY930" fmla="*/ 1377299 h 2810796"/>
              <a:gd name="connsiteX931" fmla="*/ 3129537 w 3531775"/>
              <a:gd name="connsiteY931" fmla="*/ 1373965 h 2810796"/>
              <a:gd name="connsiteX932" fmla="*/ 3074673 w 3531775"/>
              <a:gd name="connsiteY932" fmla="*/ 1389205 h 2810796"/>
              <a:gd name="connsiteX933" fmla="*/ 3078959 w 3531775"/>
              <a:gd name="connsiteY933" fmla="*/ 1386253 h 2810796"/>
              <a:gd name="connsiteX934" fmla="*/ 3022191 w 3531775"/>
              <a:gd name="connsiteY934" fmla="*/ 1362440 h 2810796"/>
              <a:gd name="connsiteX935" fmla="*/ 3070863 w 3531775"/>
              <a:gd name="connsiteY935" fmla="*/ 1347676 h 2810796"/>
              <a:gd name="connsiteX936" fmla="*/ 3058767 w 3531775"/>
              <a:gd name="connsiteY936" fmla="*/ 1341104 h 2810796"/>
              <a:gd name="connsiteX937" fmla="*/ 3018381 w 3531775"/>
              <a:gd name="connsiteY937" fmla="*/ 1365869 h 2810796"/>
              <a:gd name="connsiteX938" fmla="*/ 3022191 w 3531775"/>
              <a:gd name="connsiteY938" fmla="*/ 1362440 h 2810796"/>
              <a:gd name="connsiteX939" fmla="*/ 2961993 w 3531775"/>
              <a:gd name="connsiteY939" fmla="*/ 1341009 h 2810796"/>
              <a:gd name="connsiteX940" fmla="*/ 3013618 w 3531775"/>
              <a:gd name="connsiteY940" fmla="*/ 1325483 h 2810796"/>
              <a:gd name="connsiteX941" fmla="*/ 2993996 w 3531775"/>
              <a:gd name="connsiteY941" fmla="*/ 1318054 h 2810796"/>
              <a:gd name="connsiteX942" fmla="*/ 2957801 w 3531775"/>
              <a:gd name="connsiteY942" fmla="*/ 1344342 h 2810796"/>
              <a:gd name="connsiteX943" fmla="*/ 2961993 w 3531775"/>
              <a:gd name="connsiteY943" fmla="*/ 1341009 h 2810796"/>
              <a:gd name="connsiteX944" fmla="*/ 2906176 w 3531775"/>
              <a:gd name="connsiteY944" fmla="*/ 1329198 h 2810796"/>
              <a:gd name="connsiteX945" fmla="*/ 2951325 w 3531775"/>
              <a:gd name="connsiteY945" fmla="*/ 1307290 h 2810796"/>
              <a:gd name="connsiteX946" fmla="*/ 2949801 w 3531775"/>
              <a:gd name="connsiteY946" fmla="*/ 1304337 h 2810796"/>
              <a:gd name="connsiteX947" fmla="*/ 2902842 w 3531775"/>
              <a:gd name="connsiteY947" fmla="*/ 1333103 h 2810796"/>
              <a:gd name="connsiteX948" fmla="*/ 2906176 w 3531775"/>
              <a:gd name="connsiteY948" fmla="*/ 1329198 h 2810796"/>
              <a:gd name="connsiteX949" fmla="*/ 2849788 w 3531775"/>
              <a:gd name="connsiteY949" fmla="*/ 1318625 h 2810796"/>
              <a:gd name="connsiteX950" fmla="*/ 2891508 w 3531775"/>
              <a:gd name="connsiteY950" fmla="*/ 1293288 h 2810796"/>
              <a:gd name="connsiteX951" fmla="*/ 2879411 w 3531775"/>
              <a:gd name="connsiteY951" fmla="*/ 1289574 h 2810796"/>
              <a:gd name="connsiteX952" fmla="*/ 2846835 w 3531775"/>
              <a:gd name="connsiteY952" fmla="*/ 1322816 h 2810796"/>
              <a:gd name="connsiteX953" fmla="*/ 2849788 w 3531775"/>
              <a:gd name="connsiteY953" fmla="*/ 1318625 h 2810796"/>
              <a:gd name="connsiteX954" fmla="*/ 2802639 w 3531775"/>
              <a:gd name="connsiteY954" fmla="*/ 1312243 h 2810796"/>
              <a:gd name="connsiteX955" fmla="*/ 2843692 w 3531775"/>
              <a:gd name="connsiteY955" fmla="*/ 1285478 h 2810796"/>
              <a:gd name="connsiteX956" fmla="*/ 2841882 w 3531775"/>
              <a:gd name="connsiteY956" fmla="*/ 1282716 h 2810796"/>
              <a:gd name="connsiteX957" fmla="*/ 2799686 w 3531775"/>
              <a:gd name="connsiteY957" fmla="*/ 1316529 h 2810796"/>
              <a:gd name="connsiteX958" fmla="*/ 2802639 w 3531775"/>
              <a:gd name="connsiteY958" fmla="*/ 1312243 h 2810796"/>
              <a:gd name="connsiteX959" fmla="*/ 2741679 w 3531775"/>
              <a:gd name="connsiteY959" fmla="*/ 1306052 h 2810796"/>
              <a:gd name="connsiteX960" fmla="*/ 2741870 w 3531775"/>
              <a:gd name="connsiteY960" fmla="*/ 1311100 h 2810796"/>
              <a:gd name="connsiteX961" fmla="*/ 2783494 w 3531775"/>
              <a:gd name="connsiteY961" fmla="*/ 1277953 h 2810796"/>
              <a:gd name="connsiteX962" fmla="*/ 2781684 w 3531775"/>
              <a:gd name="connsiteY962" fmla="*/ 1275286 h 2810796"/>
              <a:gd name="connsiteX963" fmla="*/ 2741679 w 3531775"/>
              <a:gd name="connsiteY963" fmla="*/ 1306052 h 2810796"/>
              <a:gd name="connsiteX964" fmla="*/ 2687673 w 3531775"/>
              <a:gd name="connsiteY964" fmla="*/ 1302909 h 2810796"/>
              <a:gd name="connsiteX965" fmla="*/ 2688149 w 3531775"/>
              <a:gd name="connsiteY965" fmla="*/ 1307957 h 2810796"/>
              <a:gd name="connsiteX966" fmla="*/ 2726630 w 3531775"/>
              <a:gd name="connsiteY966" fmla="*/ 1272715 h 2810796"/>
              <a:gd name="connsiteX967" fmla="*/ 2724725 w 3531775"/>
              <a:gd name="connsiteY967" fmla="*/ 1270143 h 2810796"/>
              <a:gd name="connsiteX968" fmla="*/ 2687673 w 3531775"/>
              <a:gd name="connsiteY968" fmla="*/ 1302909 h 2810796"/>
              <a:gd name="connsiteX969" fmla="*/ 2634047 w 3531775"/>
              <a:gd name="connsiteY969" fmla="*/ 1299861 h 2810796"/>
              <a:gd name="connsiteX970" fmla="*/ 2673861 w 3531775"/>
              <a:gd name="connsiteY970" fmla="*/ 1269857 h 2810796"/>
              <a:gd name="connsiteX971" fmla="*/ 2655764 w 3531775"/>
              <a:gd name="connsiteY971" fmla="*/ 1268333 h 2810796"/>
              <a:gd name="connsiteX972" fmla="*/ 2631189 w 3531775"/>
              <a:gd name="connsiteY972" fmla="*/ 1304242 h 2810796"/>
              <a:gd name="connsiteX973" fmla="*/ 2634047 w 3531775"/>
              <a:gd name="connsiteY973" fmla="*/ 1299861 h 2810796"/>
              <a:gd name="connsiteX974" fmla="*/ 2580516 w 3531775"/>
              <a:gd name="connsiteY974" fmla="*/ 1301194 h 2810796"/>
              <a:gd name="connsiteX975" fmla="*/ 2581088 w 3531775"/>
              <a:gd name="connsiteY975" fmla="*/ 1306242 h 2810796"/>
              <a:gd name="connsiteX976" fmla="*/ 2617664 w 3531775"/>
              <a:gd name="connsiteY976" fmla="*/ 1269190 h 2810796"/>
              <a:gd name="connsiteX977" fmla="*/ 2615759 w 3531775"/>
              <a:gd name="connsiteY977" fmla="*/ 1266618 h 2810796"/>
              <a:gd name="connsiteX978" fmla="*/ 2580516 w 3531775"/>
              <a:gd name="connsiteY978" fmla="*/ 1301194 h 2810796"/>
              <a:gd name="connsiteX979" fmla="*/ 2528795 w 3531775"/>
              <a:gd name="connsiteY979" fmla="*/ 1299099 h 2810796"/>
              <a:gd name="connsiteX980" fmla="*/ 2529748 w 3531775"/>
              <a:gd name="connsiteY980" fmla="*/ 1306719 h 2810796"/>
              <a:gd name="connsiteX981" fmla="*/ 2563848 w 3531775"/>
              <a:gd name="connsiteY981" fmla="*/ 1268524 h 2810796"/>
              <a:gd name="connsiteX982" fmla="*/ 2561847 w 3531775"/>
              <a:gd name="connsiteY982" fmla="*/ 1266047 h 2810796"/>
              <a:gd name="connsiteX983" fmla="*/ 2528795 w 3531775"/>
              <a:gd name="connsiteY983" fmla="*/ 1299099 h 2810796"/>
              <a:gd name="connsiteX984" fmla="*/ 2475265 w 3531775"/>
              <a:gd name="connsiteY984" fmla="*/ 1306052 h 2810796"/>
              <a:gd name="connsiteX985" fmla="*/ 2514032 w 3531775"/>
              <a:gd name="connsiteY985" fmla="*/ 1269095 h 2810796"/>
              <a:gd name="connsiteX986" fmla="*/ 2496887 w 3531775"/>
              <a:gd name="connsiteY986" fmla="*/ 1268524 h 2810796"/>
              <a:gd name="connsiteX987" fmla="*/ 2475265 w 3531775"/>
              <a:gd name="connsiteY987" fmla="*/ 1306052 h 2810796"/>
              <a:gd name="connsiteX988" fmla="*/ 2426878 w 3531775"/>
              <a:gd name="connsiteY988" fmla="*/ 1304528 h 2810796"/>
              <a:gd name="connsiteX989" fmla="*/ 2427545 w 3531775"/>
              <a:gd name="connsiteY989" fmla="*/ 1309671 h 2810796"/>
              <a:gd name="connsiteX990" fmla="*/ 2460977 w 3531775"/>
              <a:gd name="connsiteY990" fmla="*/ 1271000 h 2810796"/>
              <a:gd name="connsiteX991" fmla="*/ 2459073 w 3531775"/>
              <a:gd name="connsiteY991" fmla="*/ 1268524 h 2810796"/>
              <a:gd name="connsiteX992" fmla="*/ 2426878 w 3531775"/>
              <a:gd name="connsiteY992" fmla="*/ 1304528 h 2810796"/>
              <a:gd name="connsiteX993" fmla="*/ 2377634 w 3531775"/>
              <a:gd name="connsiteY993" fmla="*/ 1303290 h 2810796"/>
              <a:gd name="connsiteX994" fmla="*/ 2378586 w 3531775"/>
              <a:gd name="connsiteY994" fmla="*/ 1311005 h 2810796"/>
              <a:gd name="connsiteX995" fmla="*/ 2410209 w 3531775"/>
              <a:gd name="connsiteY995" fmla="*/ 1271953 h 2810796"/>
              <a:gd name="connsiteX996" fmla="*/ 2408304 w 3531775"/>
              <a:gd name="connsiteY996" fmla="*/ 1269476 h 2810796"/>
              <a:gd name="connsiteX997" fmla="*/ 2377634 w 3531775"/>
              <a:gd name="connsiteY997" fmla="*/ 1303290 h 2810796"/>
              <a:gd name="connsiteX998" fmla="*/ 2337248 w 3531775"/>
              <a:gd name="connsiteY998" fmla="*/ 1307004 h 2810796"/>
              <a:gd name="connsiteX999" fmla="*/ 2337819 w 3531775"/>
              <a:gd name="connsiteY999" fmla="*/ 1312148 h 2810796"/>
              <a:gd name="connsiteX1000" fmla="*/ 2370204 w 3531775"/>
              <a:gd name="connsiteY1000" fmla="*/ 1273476 h 2810796"/>
              <a:gd name="connsiteX1001" fmla="*/ 2368299 w 3531775"/>
              <a:gd name="connsiteY1001" fmla="*/ 1270905 h 2810796"/>
              <a:gd name="connsiteX1002" fmla="*/ 2337248 w 3531775"/>
              <a:gd name="connsiteY1002" fmla="*/ 1307004 h 2810796"/>
              <a:gd name="connsiteX1003" fmla="*/ 2300958 w 3531775"/>
              <a:gd name="connsiteY1003" fmla="*/ 1307576 h 2810796"/>
              <a:gd name="connsiteX1004" fmla="*/ 2301529 w 3531775"/>
              <a:gd name="connsiteY1004" fmla="*/ 1312720 h 2810796"/>
              <a:gd name="connsiteX1005" fmla="*/ 2333628 w 3531775"/>
              <a:gd name="connsiteY1005" fmla="*/ 1274238 h 2810796"/>
              <a:gd name="connsiteX1006" fmla="*/ 2331818 w 3531775"/>
              <a:gd name="connsiteY1006" fmla="*/ 1271667 h 2810796"/>
              <a:gd name="connsiteX1007" fmla="*/ 2300958 w 3531775"/>
              <a:gd name="connsiteY1007" fmla="*/ 1307576 h 2810796"/>
              <a:gd name="connsiteX1008" fmla="*/ 2255428 w 3531775"/>
              <a:gd name="connsiteY1008" fmla="*/ 1307481 h 2810796"/>
              <a:gd name="connsiteX1009" fmla="*/ 2255904 w 3531775"/>
              <a:gd name="connsiteY1009" fmla="*/ 1312624 h 2810796"/>
              <a:gd name="connsiteX1010" fmla="*/ 2286098 w 3531775"/>
              <a:gd name="connsiteY1010" fmla="*/ 1274238 h 2810796"/>
              <a:gd name="connsiteX1011" fmla="*/ 2284384 w 3531775"/>
              <a:gd name="connsiteY1011" fmla="*/ 1271667 h 2810796"/>
              <a:gd name="connsiteX1012" fmla="*/ 2255428 w 3531775"/>
              <a:gd name="connsiteY1012" fmla="*/ 1307481 h 2810796"/>
              <a:gd name="connsiteX1013" fmla="*/ 2213327 w 3531775"/>
              <a:gd name="connsiteY1013" fmla="*/ 1303957 h 2810796"/>
              <a:gd name="connsiteX1014" fmla="*/ 2244951 w 3531775"/>
              <a:gd name="connsiteY1014" fmla="*/ 1273572 h 2810796"/>
              <a:gd name="connsiteX1015" fmla="*/ 2231901 w 3531775"/>
              <a:gd name="connsiteY1015" fmla="*/ 1272048 h 2810796"/>
              <a:gd name="connsiteX1016" fmla="*/ 2210756 w 3531775"/>
              <a:gd name="connsiteY1016" fmla="*/ 1308529 h 2810796"/>
              <a:gd name="connsiteX1017" fmla="*/ 2213327 w 3531775"/>
              <a:gd name="connsiteY1017" fmla="*/ 1303957 h 2810796"/>
              <a:gd name="connsiteX1018" fmla="*/ 2171894 w 3531775"/>
              <a:gd name="connsiteY1018" fmla="*/ 1302433 h 2810796"/>
              <a:gd name="connsiteX1019" fmla="*/ 2201993 w 3531775"/>
              <a:gd name="connsiteY1019" fmla="*/ 1271476 h 2810796"/>
              <a:gd name="connsiteX1020" fmla="*/ 2200659 w 3531775"/>
              <a:gd name="connsiteY1020" fmla="*/ 1268714 h 2810796"/>
              <a:gd name="connsiteX1021" fmla="*/ 2169513 w 3531775"/>
              <a:gd name="connsiteY1021" fmla="*/ 1306909 h 2810796"/>
              <a:gd name="connsiteX1022" fmla="*/ 2171894 w 3531775"/>
              <a:gd name="connsiteY1022" fmla="*/ 1302433 h 2810796"/>
              <a:gd name="connsiteX1023" fmla="*/ 2476694 w 3531775"/>
              <a:gd name="connsiteY1023" fmla="*/ 1467691 h 2810796"/>
              <a:gd name="connsiteX1024" fmla="*/ 2477360 w 3531775"/>
              <a:gd name="connsiteY1024" fmla="*/ 1430353 h 2810796"/>
              <a:gd name="connsiteX1025" fmla="*/ 2481551 w 3531775"/>
              <a:gd name="connsiteY1025" fmla="*/ 1435020 h 2810796"/>
              <a:gd name="connsiteX1026" fmla="*/ 2484028 w 3531775"/>
              <a:gd name="connsiteY1026" fmla="*/ 1443117 h 2810796"/>
              <a:gd name="connsiteX1027" fmla="*/ 2482980 w 3531775"/>
              <a:gd name="connsiteY1027" fmla="*/ 1446070 h 2810796"/>
              <a:gd name="connsiteX1028" fmla="*/ 2494029 w 3531775"/>
              <a:gd name="connsiteY1028" fmla="*/ 1447212 h 2810796"/>
              <a:gd name="connsiteX1029" fmla="*/ 2488505 w 3531775"/>
              <a:gd name="connsiteY1029" fmla="*/ 1450641 h 2810796"/>
              <a:gd name="connsiteX1030" fmla="*/ 2484218 w 3531775"/>
              <a:gd name="connsiteY1030" fmla="*/ 1455499 h 2810796"/>
              <a:gd name="connsiteX1031" fmla="*/ 2489267 w 3531775"/>
              <a:gd name="connsiteY1031" fmla="*/ 1459595 h 2810796"/>
              <a:gd name="connsiteX1032" fmla="*/ 2480694 w 3531775"/>
              <a:gd name="connsiteY1032" fmla="*/ 1460643 h 2810796"/>
              <a:gd name="connsiteX1033" fmla="*/ 2476694 w 3531775"/>
              <a:gd name="connsiteY1033" fmla="*/ 1467691 h 2810796"/>
              <a:gd name="connsiteX1034" fmla="*/ 2405351 w 3531775"/>
              <a:gd name="connsiteY1034" fmla="*/ 1445403 h 2810796"/>
              <a:gd name="connsiteX1035" fmla="*/ 2406780 w 3531775"/>
              <a:gd name="connsiteY1035" fmla="*/ 1452928 h 2810796"/>
              <a:gd name="connsiteX1036" fmla="*/ 2407542 w 3531775"/>
              <a:gd name="connsiteY1036" fmla="*/ 1454737 h 2810796"/>
              <a:gd name="connsiteX1037" fmla="*/ 2417067 w 3531775"/>
              <a:gd name="connsiteY1037" fmla="*/ 1454737 h 2810796"/>
              <a:gd name="connsiteX1038" fmla="*/ 2412781 w 3531775"/>
              <a:gd name="connsiteY1038" fmla="*/ 1458166 h 2810796"/>
              <a:gd name="connsiteX1039" fmla="*/ 2409543 w 3531775"/>
              <a:gd name="connsiteY1039" fmla="*/ 1462643 h 2810796"/>
              <a:gd name="connsiteX1040" fmla="*/ 2414210 w 3531775"/>
              <a:gd name="connsiteY1040" fmla="*/ 1465691 h 2810796"/>
              <a:gd name="connsiteX1041" fmla="*/ 2407066 w 3531775"/>
              <a:gd name="connsiteY1041" fmla="*/ 1467405 h 2810796"/>
              <a:gd name="connsiteX1042" fmla="*/ 2404399 w 3531775"/>
              <a:gd name="connsiteY1042" fmla="*/ 1473787 h 2810796"/>
              <a:gd name="connsiteX1043" fmla="*/ 2414876 w 3531775"/>
              <a:gd name="connsiteY1043" fmla="*/ 1474359 h 2810796"/>
              <a:gd name="connsiteX1044" fmla="*/ 2410971 w 3531775"/>
              <a:gd name="connsiteY1044" fmla="*/ 1438450 h 2810796"/>
              <a:gd name="connsiteX1045" fmla="*/ 2405351 w 3531775"/>
              <a:gd name="connsiteY1045" fmla="*/ 1445403 h 2810796"/>
              <a:gd name="connsiteX1046" fmla="*/ 2290289 w 3531775"/>
              <a:gd name="connsiteY1046" fmla="*/ 1472549 h 2810796"/>
              <a:gd name="connsiteX1047" fmla="*/ 2319150 w 3531775"/>
              <a:gd name="connsiteY1047" fmla="*/ 1459404 h 2810796"/>
              <a:gd name="connsiteX1048" fmla="*/ 2291718 w 3531775"/>
              <a:gd name="connsiteY1048" fmla="*/ 1434735 h 2810796"/>
              <a:gd name="connsiteX1049" fmla="*/ 2295814 w 3531775"/>
              <a:gd name="connsiteY1049" fmla="*/ 1439497 h 2810796"/>
              <a:gd name="connsiteX1050" fmla="*/ 2298100 w 3531775"/>
              <a:gd name="connsiteY1050" fmla="*/ 1447784 h 2810796"/>
              <a:gd name="connsiteX1051" fmla="*/ 2296957 w 3531775"/>
              <a:gd name="connsiteY1051" fmla="*/ 1450737 h 2810796"/>
              <a:gd name="connsiteX1052" fmla="*/ 2307911 w 3531775"/>
              <a:gd name="connsiteY1052" fmla="*/ 1452166 h 2810796"/>
              <a:gd name="connsiteX1053" fmla="*/ 2303243 w 3531775"/>
              <a:gd name="connsiteY1053" fmla="*/ 1455499 h 2810796"/>
              <a:gd name="connsiteX1054" fmla="*/ 2297909 w 3531775"/>
              <a:gd name="connsiteY1054" fmla="*/ 1460357 h 2810796"/>
              <a:gd name="connsiteX1055" fmla="*/ 2302863 w 3531775"/>
              <a:gd name="connsiteY1055" fmla="*/ 1464643 h 2810796"/>
              <a:gd name="connsiteX1056" fmla="*/ 2294290 w 3531775"/>
              <a:gd name="connsiteY1056" fmla="*/ 1465596 h 2810796"/>
              <a:gd name="connsiteX1057" fmla="*/ 2290289 w 3531775"/>
              <a:gd name="connsiteY1057" fmla="*/ 1472549 h 2810796"/>
              <a:gd name="connsiteX1058" fmla="*/ 2251237 w 3531775"/>
              <a:gd name="connsiteY1058" fmla="*/ 1450641 h 2810796"/>
              <a:gd name="connsiteX1059" fmla="*/ 2252189 w 3531775"/>
              <a:gd name="connsiteY1059" fmla="*/ 1457500 h 2810796"/>
              <a:gd name="connsiteX1060" fmla="*/ 2252761 w 3531775"/>
              <a:gd name="connsiteY1060" fmla="*/ 1459119 h 2810796"/>
              <a:gd name="connsiteX1061" fmla="*/ 2261143 w 3531775"/>
              <a:gd name="connsiteY1061" fmla="*/ 1459500 h 2810796"/>
              <a:gd name="connsiteX1062" fmla="*/ 2257238 w 3531775"/>
              <a:gd name="connsiteY1062" fmla="*/ 1462357 h 2810796"/>
              <a:gd name="connsiteX1063" fmla="*/ 2254190 w 3531775"/>
              <a:gd name="connsiteY1063" fmla="*/ 1466262 h 2810796"/>
              <a:gd name="connsiteX1064" fmla="*/ 2258285 w 3531775"/>
              <a:gd name="connsiteY1064" fmla="*/ 1469215 h 2810796"/>
              <a:gd name="connsiteX1065" fmla="*/ 2251809 w 3531775"/>
              <a:gd name="connsiteY1065" fmla="*/ 1470454 h 2810796"/>
              <a:gd name="connsiteX1066" fmla="*/ 2249142 w 3531775"/>
              <a:gd name="connsiteY1066" fmla="*/ 1476073 h 2810796"/>
              <a:gd name="connsiteX1067" fmla="*/ 2258476 w 3531775"/>
              <a:gd name="connsiteY1067" fmla="*/ 1476930 h 2810796"/>
              <a:gd name="connsiteX1068" fmla="*/ 2256380 w 3531775"/>
              <a:gd name="connsiteY1068" fmla="*/ 1444641 h 2810796"/>
              <a:gd name="connsiteX1069" fmla="*/ 2251237 w 3531775"/>
              <a:gd name="connsiteY1069" fmla="*/ 1450641 h 2810796"/>
              <a:gd name="connsiteX1070" fmla="*/ 2193134 w 3531775"/>
              <a:gd name="connsiteY1070" fmla="*/ 1474359 h 2810796"/>
              <a:gd name="connsiteX1071" fmla="*/ 2193515 w 3531775"/>
              <a:gd name="connsiteY1071" fmla="*/ 1441783 h 2810796"/>
              <a:gd name="connsiteX1072" fmla="*/ 2197040 w 3531775"/>
              <a:gd name="connsiteY1072" fmla="*/ 1445879 h 2810796"/>
              <a:gd name="connsiteX1073" fmla="*/ 2197706 w 3531775"/>
              <a:gd name="connsiteY1073" fmla="*/ 1453690 h 2810796"/>
              <a:gd name="connsiteX1074" fmla="*/ 2198278 w 3531775"/>
              <a:gd name="connsiteY1074" fmla="*/ 1455595 h 2810796"/>
              <a:gd name="connsiteX1075" fmla="*/ 2207708 w 3531775"/>
              <a:gd name="connsiteY1075" fmla="*/ 1456547 h 2810796"/>
              <a:gd name="connsiteX1076" fmla="*/ 2203040 w 3531775"/>
              <a:gd name="connsiteY1076" fmla="*/ 1459595 h 2810796"/>
              <a:gd name="connsiteX1077" fmla="*/ 2199421 w 3531775"/>
              <a:gd name="connsiteY1077" fmla="*/ 1463786 h 2810796"/>
              <a:gd name="connsiteX1078" fmla="*/ 2203802 w 3531775"/>
              <a:gd name="connsiteY1078" fmla="*/ 1467310 h 2810796"/>
              <a:gd name="connsiteX1079" fmla="*/ 2196468 w 3531775"/>
              <a:gd name="connsiteY1079" fmla="*/ 1468263 h 2810796"/>
              <a:gd name="connsiteX1080" fmla="*/ 2193134 w 3531775"/>
              <a:gd name="connsiteY1080" fmla="*/ 1474359 h 2810796"/>
              <a:gd name="connsiteX1081" fmla="*/ 2145129 w 3531775"/>
              <a:gd name="connsiteY1081" fmla="*/ 1449689 h 2810796"/>
              <a:gd name="connsiteX1082" fmla="*/ 2158273 w 3531775"/>
              <a:gd name="connsiteY1082" fmla="*/ 1419780 h 2810796"/>
              <a:gd name="connsiteX1083" fmla="*/ 2159988 w 3531775"/>
              <a:gd name="connsiteY1083" fmla="*/ 1424924 h 2810796"/>
              <a:gd name="connsiteX1084" fmla="*/ 2157606 w 3531775"/>
              <a:gd name="connsiteY1084" fmla="*/ 1432354 h 2810796"/>
              <a:gd name="connsiteX1085" fmla="*/ 2157416 w 3531775"/>
              <a:gd name="connsiteY1085" fmla="*/ 1434258 h 2810796"/>
              <a:gd name="connsiteX1086" fmla="*/ 2165607 w 3531775"/>
              <a:gd name="connsiteY1086" fmla="*/ 1438640 h 2810796"/>
              <a:gd name="connsiteX1087" fmla="*/ 2160178 w 3531775"/>
              <a:gd name="connsiteY1087" fmla="*/ 1439688 h 2810796"/>
              <a:gd name="connsiteX1088" fmla="*/ 2155225 w 3531775"/>
              <a:gd name="connsiteY1088" fmla="*/ 1442164 h 2810796"/>
              <a:gd name="connsiteX1089" fmla="*/ 2157797 w 3531775"/>
              <a:gd name="connsiteY1089" fmla="*/ 1447117 h 2810796"/>
              <a:gd name="connsiteX1090" fmla="*/ 2150748 w 3531775"/>
              <a:gd name="connsiteY1090" fmla="*/ 1445212 h 2810796"/>
              <a:gd name="connsiteX1091" fmla="*/ 2145129 w 3531775"/>
              <a:gd name="connsiteY1091" fmla="*/ 1449689 h 2810796"/>
              <a:gd name="connsiteX1092" fmla="*/ 2094265 w 3531775"/>
              <a:gd name="connsiteY1092" fmla="*/ 1461881 h 2810796"/>
              <a:gd name="connsiteX1093" fmla="*/ 2125126 w 3531775"/>
              <a:gd name="connsiteY1093" fmla="*/ 1453499 h 2810796"/>
              <a:gd name="connsiteX1094" fmla="*/ 2102456 w 3531775"/>
              <a:gd name="connsiteY1094" fmla="*/ 1424353 h 2810796"/>
              <a:gd name="connsiteX1095" fmla="*/ 2105505 w 3531775"/>
              <a:gd name="connsiteY1095" fmla="*/ 1429782 h 2810796"/>
              <a:gd name="connsiteX1096" fmla="*/ 2106267 w 3531775"/>
              <a:gd name="connsiteY1096" fmla="*/ 1438450 h 2810796"/>
              <a:gd name="connsiteX1097" fmla="*/ 2104647 w 3531775"/>
              <a:gd name="connsiteY1097" fmla="*/ 1441212 h 2810796"/>
              <a:gd name="connsiteX1098" fmla="*/ 2115220 w 3531775"/>
              <a:gd name="connsiteY1098" fmla="*/ 1444450 h 2810796"/>
              <a:gd name="connsiteX1099" fmla="*/ 2110076 w 3531775"/>
              <a:gd name="connsiteY1099" fmla="*/ 1446927 h 2810796"/>
              <a:gd name="connsiteX1100" fmla="*/ 2103980 w 3531775"/>
              <a:gd name="connsiteY1100" fmla="*/ 1450832 h 2810796"/>
              <a:gd name="connsiteX1101" fmla="*/ 2108172 w 3531775"/>
              <a:gd name="connsiteY1101" fmla="*/ 1455975 h 2810796"/>
              <a:gd name="connsiteX1102" fmla="*/ 2099504 w 3531775"/>
              <a:gd name="connsiteY1102" fmla="*/ 1455404 h 2810796"/>
              <a:gd name="connsiteX1103" fmla="*/ 2094265 w 3531775"/>
              <a:gd name="connsiteY1103" fmla="*/ 1461881 h 2810796"/>
              <a:gd name="connsiteX1104" fmla="*/ 2021113 w 3531775"/>
              <a:gd name="connsiteY1104" fmla="*/ 1449689 h 2810796"/>
              <a:gd name="connsiteX1105" fmla="*/ 2027876 w 3531775"/>
              <a:gd name="connsiteY1105" fmla="*/ 1417399 h 2810796"/>
              <a:gd name="connsiteX1106" fmla="*/ 2030543 w 3531775"/>
              <a:gd name="connsiteY1106" fmla="*/ 1422162 h 2810796"/>
              <a:gd name="connsiteX1107" fmla="*/ 2029685 w 3531775"/>
              <a:gd name="connsiteY1107" fmla="*/ 1429972 h 2810796"/>
              <a:gd name="connsiteX1108" fmla="*/ 2029876 w 3531775"/>
              <a:gd name="connsiteY1108" fmla="*/ 1431972 h 2810796"/>
              <a:gd name="connsiteX1109" fmla="*/ 2038925 w 3531775"/>
              <a:gd name="connsiteY1109" fmla="*/ 1434640 h 2810796"/>
              <a:gd name="connsiteX1110" fmla="*/ 2033781 w 3531775"/>
              <a:gd name="connsiteY1110" fmla="*/ 1436830 h 2810796"/>
              <a:gd name="connsiteX1111" fmla="*/ 2029400 w 3531775"/>
              <a:gd name="connsiteY1111" fmla="*/ 1440354 h 2810796"/>
              <a:gd name="connsiteX1112" fmla="*/ 2033114 w 3531775"/>
              <a:gd name="connsiteY1112" fmla="*/ 1444641 h 2810796"/>
              <a:gd name="connsiteX1113" fmla="*/ 2025590 w 3531775"/>
              <a:gd name="connsiteY1113" fmla="*/ 1444260 h 2810796"/>
              <a:gd name="connsiteX1114" fmla="*/ 2021113 w 3531775"/>
              <a:gd name="connsiteY1114" fmla="*/ 1449689 h 2810796"/>
              <a:gd name="connsiteX1115" fmla="*/ 1923958 w 3531775"/>
              <a:gd name="connsiteY1115" fmla="*/ 1410255 h 2810796"/>
              <a:gd name="connsiteX1116" fmla="*/ 1956057 w 3531775"/>
              <a:gd name="connsiteY1116" fmla="*/ 1409875 h 2810796"/>
              <a:gd name="connsiteX1117" fmla="*/ 1941865 w 3531775"/>
              <a:gd name="connsiteY1117" fmla="*/ 1375775 h 2810796"/>
              <a:gd name="connsiteX1118" fmla="*/ 1943389 w 3531775"/>
              <a:gd name="connsiteY1118" fmla="*/ 1381871 h 2810796"/>
              <a:gd name="connsiteX1119" fmla="*/ 1941865 w 3531775"/>
              <a:gd name="connsiteY1119" fmla="*/ 1390539 h 2810796"/>
              <a:gd name="connsiteX1120" fmla="*/ 1939579 w 3531775"/>
              <a:gd name="connsiteY1120" fmla="*/ 1392825 h 2810796"/>
              <a:gd name="connsiteX1121" fmla="*/ 1948818 w 3531775"/>
              <a:gd name="connsiteY1121" fmla="*/ 1398635 h 2810796"/>
              <a:gd name="connsiteX1122" fmla="*/ 1943294 w 3531775"/>
              <a:gd name="connsiteY1122" fmla="*/ 1399873 h 2810796"/>
              <a:gd name="connsiteX1123" fmla="*/ 1936436 w 3531775"/>
              <a:gd name="connsiteY1123" fmla="*/ 1402159 h 2810796"/>
              <a:gd name="connsiteX1124" fmla="*/ 1939198 w 3531775"/>
              <a:gd name="connsiteY1124" fmla="*/ 1408255 h 2810796"/>
              <a:gd name="connsiteX1125" fmla="*/ 1930911 w 3531775"/>
              <a:gd name="connsiteY1125" fmla="*/ 1405398 h 2810796"/>
              <a:gd name="connsiteX1126" fmla="*/ 1923958 w 3531775"/>
              <a:gd name="connsiteY1126" fmla="*/ 1410255 h 2810796"/>
              <a:gd name="connsiteX1127" fmla="*/ 1888430 w 3531775"/>
              <a:gd name="connsiteY1127" fmla="*/ 1394634 h 2810796"/>
              <a:gd name="connsiteX1128" fmla="*/ 1914623 w 3531775"/>
              <a:gd name="connsiteY1128" fmla="*/ 1387015 h 2810796"/>
              <a:gd name="connsiteX1129" fmla="*/ 1895097 w 3531775"/>
              <a:gd name="connsiteY1129" fmla="*/ 1361964 h 2810796"/>
              <a:gd name="connsiteX1130" fmla="*/ 1897669 w 3531775"/>
              <a:gd name="connsiteY1130" fmla="*/ 1366631 h 2810796"/>
              <a:gd name="connsiteX1131" fmla="*/ 1896812 w 3531775"/>
              <a:gd name="connsiteY1131" fmla="*/ 1374632 h 2810796"/>
              <a:gd name="connsiteX1132" fmla="*/ 1897002 w 3531775"/>
              <a:gd name="connsiteY1132" fmla="*/ 1376632 h 2810796"/>
              <a:gd name="connsiteX1133" fmla="*/ 1905956 w 3531775"/>
              <a:gd name="connsiteY1133" fmla="*/ 1379204 h 2810796"/>
              <a:gd name="connsiteX1134" fmla="*/ 1900908 w 3531775"/>
              <a:gd name="connsiteY1134" fmla="*/ 1381490 h 2810796"/>
              <a:gd name="connsiteX1135" fmla="*/ 1896526 w 3531775"/>
              <a:gd name="connsiteY1135" fmla="*/ 1385109 h 2810796"/>
              <a:gd name="connsiteX1136" fmla="*/ 1900241 w 3531775"/>
              <a:gd name="connsiteY1136" fmla="*/ 1389491 h 2810796"/>
              <a:gd name="connsiteX1137" fmla="*/ 1892811 w 3531775"/>
              <a:gd name="connsiteY1137" fmla="*/ 1389205 h 2810796"/>
              <a:gd name="connsiteX1138" fmla="*/ 1888430 w 3531775"/>
              <a:gd name="connsiteY1138" fmla="*/ 1394634 h 2810796"/>
              <a:gd name="connsiteX1139" fmla="*/ 1836233 w 3531775"/>
              <a:gd name="connsiteY1139" fmla="*/ 1355391 h 2810796"/>
              <a:gd name="connsiteX1140" fmla="*/ 1867856 w 3531775"/>
              <a:gd name="connsiteY1140" fmla="*/ 1356344 h 2810796"/>
              <a:gd name="connsiteX1141" fmla="*/ 1856426 w 3531775"/>
              <a:gd name="connsiteY1141" fmla="*/ 1321768 h 2810796"/>
              <a:gd name="connsiteX1142" fmla="*/ 1857378 w 3531775"/>
              <a:gd name="connsiteY1142" fmla="*/ 1327959 h 2810796"/>
              <a:gd name="connsiteX1143" fmla="*/ 1855187 w 3531775"/>
              <a:gd name="connsiteY1143" fmla="*/ 1336532 h 2810796"/>
              <a:gd name="connsiteX1144" fmla="*/ 1852806 w 3531775"/>
              <a:gd name="connsiteY1144" fmla="*/ 1338723 h 2810796"/>
              <a:gd name="connsiteX1145" fmla="*/ 1861569 w 3531775"/>
              <a:gd name="connsiteY1145" fmla="*/ 1344819 h 2810796"/>
              <a:gd name="connsiteX1146" fmla="*/ 1856045 w 3531775"/>
              <a:gd name="connsiteY1146" fmla="*/ 1345771 h 2810796"/>
              <a:gd name="connsiteX1147" fmla="*/ 1849091 w 3531775"/>
              <a:gd name="connsiteY1147" fmla="*/ 1347867 h 2810796"/>
              <a:gd name="connsiteX1148" fmla="*/ 1851377 w 3531775"/>
              <a:gd name="connsiteY1148" fmla="*/ 1354058 h 2810796"/>
              <a:gd name="connsiteX1149" fmla="*/ 1843376 w 3531775"/>
              <a:gd name="connsiteY1149" fmla="*/ 1350915 h 2810796"/>
              <a:gd name="connsiteX1150" fmla="*/ 1836233 w 3531775"/>
              <a:gd name="connsiteY1150" fmla="*/ 1355391 h 2810796"/>
              <a:gd name="connsiteX1151" fmla="*/ 1837757 w 3531775"/>
              <a:gd name="connsiteY1151" fmla="*/ 1301575 h 2810796"/>
              <a:gd name="connsiteX1152" fmla="*/ 1866141 w 3531775"/>
              <a:gd name="connsiteY1152" fmla="*/ 1266523 h 2810796"/>
              <a:gd name="connsiteX1153" fmla="*/ 1864141 w 3531775"/>
              <a:gd name="connsiteY1153" fmla="*/ 1272810 h 2810796"/>
              <a:gd name="connsiteX1154" fmla="*/ 1856807 w 3531775"/>
              <a:gd name="connsiteY1154" fmla="*/ 1279477 h 2810796"/>
              <a:gd name="connsiteX1155" fmla="*/ 1859759 w 3531775"/>
              <a:gd name="connsiteY1155" fmla="*/ 1290717 h 2810796"/>
              <a:gd name="connsiteX1156" fmla="*/ 1854044 w 3531775"/>
              <a:gd name="connsiteY1156" fmla="*/ 1288812 h 2810796"/>
              <a:gd name="connsiteX1157" fmla="*/ 1847663 w 3531775"/>
              <a:gd name="connsiteY1157" fmla="*/ 1288716 h 2810796"/>
              <a:gd name="connsiteX1158" fmla="*/ 1846710 w 3531775"/>
              <a:gd name="connsiteY1158" fmla="*/ 1295479 h 2810796"/>
              <a:gd name="connsiteX1159" fmla="*/ 1841376 w 3531775"/>
              <a:gd name="connsiteY1159" fmla="*/ 1289383 h 2810796"/>
              <a:gd name="connsiteX1160" fmla="*/ 1833089 w 3531775"/>
              <a:gd name="connsiteY1160" fmla="*/ 1290717 h 2810796"/>
              <a:gd name="connsiteX1161" fmla="*/ 1837757 w 3531775"/>
              <a:gd name="connsiteY1161" fmla="*/ 1301575 h 2810796"/>
              <a:gd name="connsiteX1162" fmla="*/ 1827089 w 3531775"/>
              <a:gd name="connsiteY1162" fmla="*/ 1285668 h 2810796"/>
              <a:gd name="connsiteX1163" fmla="*/ 1816897 w 3531775"/>
              <a:gd name="connsiteY1163" fmla="*/ 1245092 h 2810796"/>
              <a:gd name="connsiteX1164" fmla="*/ 1817278 w 3531775"/>
              <a:gd name="connsiteY1164" fmla="*/ 1252236 h 2810796"/>
              <a:gd name="connsiteX1165" fmla="*/ 1813754 w 3531775"/>
              <a:gd name="connsiteY1165" fmla="*/ 1262332 h 2810796"/>
              <a:gd name="connsiteX1166" fmla="*/ 1810706 w 3531775"/>
              <a:gd name="connsiteY1166" fmla="*/ 1264999 h 2810796"/>
              <a:gd name="connsiteX1167" fmla="*/ 1820516 w 3531775"/>
              <a:gd name="connsiteY1167" fmla="*/ 1272143 h 2810796"/>
              <a:gd name="connsiteX1168" fmla="*/ 1805372 w 3531775"/>
              <a:gd name="connsiteY1168" fmla="*/ 1275953 h 2810796"/>
              <a:gd name="connsiteX1169" fmla="*/ 1807658 w 3531775"/>
              <a:gd name="connsiteY1169" fmla="*/ 1283287 h 2810796"/>
              <a:gd name="connsiteX1170" fmla="*/ 1798418 w 3531775"/>
              <a:gd name="connsiteY1170" fmla="*/ 1279668 h 2810796"/>
              <a:gd name="connsiteX1171" fmla="*/ 1827089 w 3531775"/>
              <a:gd name="connsiteY1171" fmla="*/ 1285668 h 2810796"/>
              <a:gd name="connsiteX1172" fmla="*/ 1790608 w 3531775"/>
              <a:gd name="connsiteY1172" fmla="*/ 1338151 h 2810796"/>
              <a:gd name="connsiteX1173" fmla="*/ 1822040 w 3531775"/>
              <a:gd name="connsiteY1173" fmla="*/ 1317006 h 2810796"/>
              <a:gd name="connsiteX1174" fmla="*/ 1813087 w 3531775"/>
              <a:gd name="connsiteY1174" fmla="*/ 1315767 h 2810796"/>
              <a:gd name="connsiteX1175" fmla="*/ 1806800 w 3531775"/>
              <a:gd name="connsiteY1175" fmla="*/ 1320720 h 2810796"/>
              <a:gd name="connsiteX1176" fmla="*/ 1805467 w 3531775"/>
              <a:gd name="connsiteY1176" fmla="*/ 1322245 h 2810796"/>
              <a:gd name="connsiteX1177" fmla="*/ 1809848 w 3531775"/>
              <a:gd name="connsiteY1177" fmla="*/ 1330626 h 2810796"/>
              <a:gd name="connsiteX1178" fmla="*/ 1804610 w 3531775"/>
              <a:gd name="connsiteY1178" fmla="*/ 1328531 h 2810796"/>
              <a:gd name="connsiteX1179" fmla="*/ 1798895 w 3531775"/>
              <a:gd name="connsiteY1179" fmla="*/ 1327769 h 2810796"/>
              <a:gd name="connsiteX1180" fmla="*/ 1798228 w 3531775"/>
              <a:gd name="connsiteY1180" fmla="*/ 1333484 h 2810796"/>
              <a:gd name="connsiteX1181" fmla="*/ 1793275 w 3531775"/>
              <a:gd name="connsiteY1181" fmla="*/ 1327769 h 2810796"/>
              <a:gd name="connsiteX1182" fmla="*/ 1785941 w 3531775"/>
              <a:gd name="connsiteY1182" fmla="*/ 1328245 h 2810796"/>
              <a:gd name="connsiteX1183" fmla="*/ 1790608 w 3531775"/>
              <a:gd name="connsiteY1183" fmla="*/ 1338151 h 2810796"/>
              <a:gd name="connsiteX1184" fmla="*/ 1779368 w 3531775"/>
              <a:gd name="connsiteY1184" fmla="*/ 1244711 h 2810796"/>
              <a:gd name="connsiteX1185" fmla="*/ 1814039 w 3531775"/>
              <a:gd name="connsiteY1185" fmla="*/ 1212993 h 2810796"/>
              <a:gd name="connsiteX1186" fmla="*/ 1802324 w 3531775"/>
              <a:gd name="connsiteY1186" fmla="*/ 1210421 h 2810796"/>
              <a:gd name="connsiteX1187" fmla="*/ 1803562 w 3531775"/>
              <a:gd name="connsiteY1187" fmla="*/ 1214041 h 2810796"/>
              <a:gd name="connsiteX1188" fmla="*/ 1796513 w 3531775"/>
              <a:gd name="connsiteY1188" fmla="*/ 1221089 h 2810796"/>
              <a:gd name="connsiteX1189" fmla="*/ 1795085 w 3531775"/>
              <a:gd name="connsiteY1189" fmla="*/ 1223089 h 2810796"/>
              <a:gd name="connsiteX1190" fmla="*/ 1800800 w 3531775"/>
              <a:gd name="connsiteY1190" fmla="*/ 1230995 h 2810796"/>
              <a:gd name="connsiteX1191" fmla="*/ 1794608 w 3531775"/>
              <a:gd name="connsiteY1191" fmla="*/ 1230042 h 2810796"/>
              <a:gd name="connsiteX1192" fmla="*/ 1787941 w 3531775"/>
              <a:gd name="connsiteY1192" fmla="*/ 1230804 h 2810796"/>
              <a:gd name="connsiteX1193" fmla="*/ 1787750 w 3531775"/>
              <a:gd name="connsiteY1193" fmla="*/ 1237282 h 2810796"/>
              <a:gd name="connsiteX1194" fmla="*/ 1781464 w 3531775"/>
              <a:gd name="connsiteY1194" fmla="*/ 1232233 h 2810796"/>
              <a:gd name="connsiteX1195" fmla="*/ 1773082 w 3531775"/>
              <a:gd name="connsiteY1195" fmla="*/ 1234710 h 2810796"/>
              <a:gd name="connsiteX1196" fmla="*/ 1779368 w 3531775"/>
              <a:gd name="connsiteY1196" fmla="*/ 1244711 h 2810796"/>
              <a:gd name="connsiteX1197" fmla="*/ 1772415 w 3531775"/>
              <a:gd name="connsiteY1197" fmla="*/ 1177941 h 2810796"/>
              <a:gd name="connsiteX1198" fmla="*/ 1764414 w 3531775"/>
              <a:gd name="connsiteY1198" fmla="*/ 1179560 h 2810796"/>
              <a:gd name="connsiteX1199" fmla="*/ 1770320 w 3531775"/>
              <a:gd name="connsiteY1199" fmla="*/ 1188228 h 2810796"/>
              <a:gd name="connsiteX1200" fmla="*/ 1756985 w 3531775"/>
              <a:gd name="connsiteY1200" fmla="*/ 1189752 h 2810796"/>
              <a:gd name="connsiteX1201" fmla="*/ 1757651 w 3531775"/>
              <a:gd name="connsiteY1201" fmla="*/ 1195848 h 2810796"/>
              <a:gd name="connsiteX1202" fmla="*/ 1750508 w 3531775"/>
              <a:gd name="connsiteY1202" fmla="*/ 1191942 h 2810796"/>
              <a:gd name="connsiteX1203" fmla="*/ 1773654 w 3531775"/>
              <a:gd name="connsiteY1203" fmla="*/ 1199658 h 2810796"/>
              <a:gd name="connsiteX1204" fmla="*/ 1771653 w 3531775"/>
              <a:gd name="connsiteY1204" fmla="*/ 1166606 h 2810796"/>
              <a:gd name="connsiteX1205" fmla="*/ 1772415 w 3531775"/>
              <a:gd name="connsiteY1205" fmla="*/ 1177941 h 2810796"/>
              <a:gd name="connsiteX1206" fmla="*/ 1785083 w 3531775"/>
              <a:gd name="connsiteY1206" fmla="*/ 1019730 h 2810796"/>
              <a:gd name="connsiteX1207" fmla="*/ 1781750 w 3531775"/>
              <a:gd name="connsiteY1207" fmla="*/ 1016587 h 2810796"/>
              <a:gd name="connsiteX1208" fmla="*/ 1777940 w 3531775"/>
              <a:gd name="connsiteY1208" fmla="*/ 1018016 h 2810796"/>
              <a:gd name="connsiteX1209" fmla="*/ 1778035 w 3531775"/>
              <a:gd name="connsiteY1209" fmla="*/ 1013634 h 2810796"/>
              <a:gd name="connsiteX1210" fmla="*/ 1770129 w 3531775"/>
              <a:gd name="connsiteY1210" fmla="*/ 1015539 h 2810796"/>
              <a:gd name="connsiteX1211" fmla="*/ 1802038 w 3531775"/>
              <a:gd name="connsiteY1211" fmla="*/ 1019826 h 2810796"/>
              <a:gd name="connsiteX1212" fmla="*/ 1790894 w 3531775"/>
              <a:gd name="connsiteY1212" fmla="*/ 1018492 h 2810796"/>
              <a:gd name="connsiteX1213" fmla="*/ 1788417 w 3531775"/>
              <a:gd name="connsiteY1213" fmla="*/ 1022207 h 2810796"/>
              <a:gd name="connsiteX1214" fmla="*/ 1785083 w 3531775"/>
              <a:gd name="connsiteY1214" fmla="*/ 1019730 h 2810796"/>
              <a:gd name="connsiteX1215" fmla="*/ 1771748 w 3531775"/>
              <a:gd name="connsiteY1215" fmla="*/ 952008 h 2810796"/>
              <a:gd name="connsiteX1216" fmla="*/ 1768796 w 3531775"/>
              <a:gd name="connsiteY1216" fmla="*/ 945912 h 2810796"/>
              <a:gd name="connsiteX1217" fmla="*/ 1762509 w 3531775"/>
              <a:gd name="connsiteY1217" fmla="*/ 947531 h 2810796"/>
              <a:gd name="connsiteX1218" fmla="*/ 1765271 w 3531775"/>
              <a:gd name="connsiteY1218" fmla="*/ 940197 h 2810796"/>
              <a:gd name="connsiteX1219" fmla="*/ 1760128 w 3531775"/>
              <a:gd name="connsiteY1219" fmla="*/ 932862 h 2810796"/>
              <a:gd name="connsiteX1220" fmla="*/ 1752698 w 3531775"/>
              <a:gd name="connsiteY1220" fmla="*/ 941625 h 2810796"/>
              <a:gd name="connsiteX1221" fmla="*/ 1796133 w 3531775"/>
              <a:gd name="connsiteY1221" fmla="*/ 956008 h 2810796"/>
              <a:gd name="connsiteX1222" fmla="*/ 1789941 w 3531775"/>
              <a:gd name="connsiteY1222" fmla="*/ 956199 h 2810796"/>
              <a:gd name="connsiteX1223" fmla="*/ 1780892 w 3531775"/>
              <a:gd name="connsiteY1223" fmla="*/ 951436 h 2810796"/>
              <a:gd name="connsiteX1224" fmla="*/ 1775082 w 3531775"/>
              <a:gd name="connsiteY1224" fmla="*/ 957246 h 2810796"/>
              <a:gd name="connsiteX1225" fmla="*/ 1772891 w 3531775"/>
              <a:gd name="connsiteY1225" fmla="*/ 958294 h 2810796"/>
              <a:gd name="connsiteX1226" fmla="*/ 1771748 w 3531775"/>
              <a:gd name="connsiteY1226" fmla="*/ 952008 h 2810796"/>
              <a:gd name="connsiteX1227" fmla="*/ 1803181 w 3531775"/>
              <a:gd name="connsiteY1227" fmla="*/ 1050306 h 2810796"/>
              <a:gd name="connsiteX1228" fmla="*/ 1796037 w 3531775"/>
              <a:gd name="connsiteY1228" fmla="*/ 1048305 h 2810796"/>
              <a:gd name="connsiteX1229" fmla="*/ 1786512 w 3531775"/>
              <a:gd name="connsiteY1229" fmla="*/ 1046877 h 2810796"/>
              <a:gd name="connsiteX1230" fmla="*/ 1781464 w 3531775"/>
              <a:gd name="connsiteY1230" fmla="*/ 1052877 h 2810796"/>
              <a:gd name="connsiteX1231" fmla="*/ 1778606 w 3531775"/>
              <a:gd name="connsiteY1231" fmla="*/ 1049163 h 2810796"/>
              <a:gd name="connsiteX1232" fmla="*/ 1774034 w 3531775"/>
              <a:gd name="connsiteY1232" fmla="*/ 1045638 h 2810796"/>
              <a:gd name="connsiteX1233" fmla="*/ 1768986 w 3531775"/>
              <a:gd name="connsiteY1233" fmla="*/ 1048020 h 2810796"/>
              <a:gd name="connsiteX1234" fmla="*/ 1769081 w 3531775"/>
              <a:gd name="connsiteY1234" fmla="*/ 1042495 h 2810796"/>
              <a:gd name="connsiteX1235" fmla="*/ 1762319 w 3531775"/>
              <a:gd name="connsiteY1235" fmla="*/ 1038399 h 2810796"/>
              <a:gd name="connsiteX1236" fmla="*/ 1772701 w 3531775"/>
              <a:gd name="connsiteY1236" fmla="*/ 1058688 h 2810796"/>
              <a:gd name="connsiteX1237" fmla="*/ 1803181 w 3531775"/>
              <a:gd name="connsiteY1237" fmla="*/ 1050306 h 2810796"/>
              <a:gd name="connsiteX1238" fmla="*/ 1749650 w 3531775"/>
              <a:gd name="connsiteY1238" fmla="*/ 1019540 h 2810796"/>
              <a:gd name="connsiteX1239" fmla="*/ 1742983 w 3531775"/>
              <a:gd name="connsiteY1239" fmla="*/ 1024588 h 2810796"/>
              <a:gd name="connsiteX1240" fmla="*/ 1739744 w 3531775"/>
              <a:gd name="connsiteY1240" fmla="*/ 1020111 h 2810796"/>
              <a:gd name="connsiteX1241" fmla="*/ 1737268 w 3531775"/>
              <a:gd name="connsiteY1241" fmla="*/ 1014587 h 2810796"/>
              <a:gd name="connsiteX1242" fmla="*/ 1730600 w 3531775"/>
              <a:gd name="connsiteY1242" fmla="*/ 1015825 h 2810796"/>
              <a:gd name="connsiteX1243" fmla="*/ 1734125 w 3531775"/>
              <a:gd name="connsiteY1243" fmla="*/ 1009253 h 2810796"/>
              <a:gd name="connsiteX1244" fmla="*/ 1727933 w 3531775"/>
              <a:gd name="connsiteY1244" fmla="*/ 1030113 h 2810796"/>
              <a:gd name="connsiteX1245" fmla="*/ 1758794 w 3531775"/>
              <a:gd name="connsiteY1245" fmla="*/ 1023636 h 2810796"/>
              <a:gd name="connsiteX1246" fmla="*/ 1749650 w 3531775"/>
              <a:gd name="connsiteY1246" fmla="*/ 1019540 h 2810796"/>
              <a:gd name="connsiteX1247" fmla="*/ 1717932 w 3531775"/>
              <a:gd name="connsiteY1247" fmla="*/ 1053449 h 2810796"/>
              <a:gd name="connsiteX1248" fmla="*/ 1707455 w 3531775"/>
              <a:gd name="connsiteY1248" fmla="*/ 1054878 h 2810796"/>
              <a:gd name="connsiteX1249" fmla="*/ 1749079 w 3531775"/>
              <a:gd name="connsiteY1249" fmla="*/ 1069260 h 2810796"/>
              <a:gd name="connsiteX1250" fmla="*/ 1752222 w 3531775"/>
              <a:gd name="connsiteY1250" fmla="*/ 1052306 h 2810796"/>
              <a:gd name="connsiteX1251" fmla="*/ 1746983 w 3531775"/>
              <a:gd name="connsiteY1251" fmla="*/ 1055164 h 2810796"/>
              <a:gd name="connsiteX1252" fmla="*/ 1736887 w 3531775"/>
              <a:gd name="connsiteY1252" fmla="*/ 1055354 h 2810796"/>
              <a:gd name="connsiteX1253" fmla="*/ 1734791 w 3531775"/>
              <a:gd name="connsiteY1253" fmla="*/ 1062783 h 2810796"/>
              <a:gd name="connsiteX1254" fmla="*/ 1733363 w 3531775"/>
              <a:gd name="connsiteY1254" fmla="*/ 1064689 h 2810796"/>
              <a:gd name="connsiteX1255" fmla="*/ 1729362 w 3531775"/>
              <a:gd name="connsiteY1255" fmla="*/ 1060212 h 2810796"/>
              <a:gd name="connsiteX1256" fmla="*/ 1723742 w 3531775"/>
              <a:gd name="connsiteY1256" fmla="*/ 1056497 h 2810796"/>
              <a:gd name="connsiteX1257" fmla="*/ 1719170 w 3531775"/>
              <a:gd name="connsiteY1257" fmla="*/ 1060783 h 2810796"/>
              <a:gd name="connsiteX1258" fmla="*/ 1717932 w 3531775"/>
              <a:gd name="connsiteY1258" fmla="*/ 1053449 h 2810796"/>
              <a:gd name="connsiteX1259" fmla="*/ 1681261 w 3531775"/>
              <a:gd name="connsiteY1259" fmla="*/ 1081548 h 2810796"/>
              <a:gd name="connsiteX1260" fmla="*/ 1677927 w 3531775"/>
              <a:gd name="connsiteY1260" fmla="*/ 1076976 h 2810796"/>
              <a:gd name="connsiteX1261" fmla="*/ 1673165 w 3531775"/>
              <a:gd name="connsiteY1261" fmla="*/ 1080119 h 2810796"/>
              <a:gd name="connsiteX1262" fmla="*/ 1674308 w 3531775"/>
              <a:gd name="connsiteY1262" fmla="*/ 1072880 h 2810796"/>
              <a:gd name="connsiteX1263" fmla="*/ 1669164 w 3531775"/>
              <a:gd name="connsiteY1263" fmla="*/ 1067737 h 2810796"/>
              <a:gd name="connsiteX1264" fmla="*/ 1664402 w 3531775"/>
              <a:gd name="connsiteY1264" fmla="*/ 1077357 h 2810796"/>
              <a:gd name="connsiteX1265" fmla="*/ 1701740 w 3531775"/>
              <a:gd name="connsiteY1265" fmla="*/ 1077262 h 2810796"/>
              <a:gd name="connsiteX1266" fmla="*/ 1696691 w 3531775"/>
              <a:gd name="connsiteY1266" fmla="*/ 1079452 h 2810796"/>
              <a:gd name="connsiteX1267" fmla="*/ 1688595 w 3531775"/>
              <a:gd name="connsiteY1267" fmla="*/ 1078119 h 2810796"/>
              <a:gd name="connsiteX1268" fmla="*/ 1683071 w 3531775"/>
              <a:gd name="connsiteY1268" fmla="*/ 1086596 h 2810796"/>
              <a:gd name="connsiteX1269" fmla="*/ 1681261 w 3531775"/>
              <a:gd name="connsiteY1269" fmla="*/ 1081548 h 2810796"/>
              <a:gd name="connsiteX1270" fmla="*/ 1700787 w 3531775"/>
              <a:gd name="connsiteY1270" fmla="*/ 1149080 h 2810796"/>
              <a:gd name="connsiteX1271" fmla="*/ 1753651 w 3531775"/>
              <a:gd name="connsiteY1271" fmla="*/ 1147270 h 2810796"/>
              <a:gd name="connsiteX1272" fmla="*/ 1740602 w 3531775"/>
              <a:gd name="connsiteY1272" fmla="*/ 1128696 h 2810796"/>
              <a:gd name="connsiteX1273" fmla="*/ 1741268 w 3531775"/>
              <a:gd name="connsiteY1273" fmla="*/ 1132983 h 2810796"/>
              <a:gd name="connsiteX1274" fmla="*/ 1733172 w 3531775"/>
              <a:gd name="connsiteY1274" fmla="*/ 1140031 h 2810796"/>
              <a:gd name="connsiteX1275" fmla="*/ 1729172 w 3531775"/>
              <a:gd name="connsiteY1275" fmla="*/ 1140984 h 2810796"/>
              <a:gd name="connsiteX1276" fmla="*/ 1734410 w 3531775"/>
              <a:gd name="connsiteY1276" fmla="*/ 1151366 h 2810796"/>
              <a:gd name="connsiteX1277" fmla="*/ 1727267 w 3531775"/>
              <a:gd name="connsiteY1277" fmla="*/ 1148889 h 2810796"/>
              <a:gd name="connsiteX1278" fmla="*/ 1719170 w 3531775"/>
              <a:gd name="connsiteY1278" fmla="*/ 1148223 h 2810796"/>
              <a:gd name="connsiteX1279" fmla="*/ 1717646 w 3531775"/>
              <a:gd name="connsiteY1279" fmla="*/ 1155652 h 2810796"/>
              <a:gd name="connsiteX1280" fmla="*/ 1711074 w 3531775"/>
              <a:gd name="connsiteY1280" fmla="*/ 1148318 h 2810796"/>
              <a:gd name="connsiteX1281" fmla="*/ 1700787 w 3531775"/>
              <a:gd name="connsiteY1281" fmla="*/ 1149080 h 2810796"/>
              <a:gd name="connsiteX1282" fmla="*/ 1748984 w 3531775"/>
              <a:gd name="connsiteY1282" fmla="*/ 1100026 h 2810796"/>
              <a:gd name="connsiteX1283" fmla="*/ 1737458 w 3531775"/>
              <a:gd name="connsiteY1283" fmla="*/ 1100121 h 2810796"/>
              <a:gd name="connsiteX1284" fmla="*/ 1738316 w 3531775"/>
              <a:gd name="connsiteY1284" fmla="*/ 1109075 h 2810796"/>
              <a:gd name="connsiteX1285" fmla="*/ 1727267 w 3531775"/>
              <a:gd name="connsiteY1285" fmla="*/ 1103169 h 2810796"/>
              <a:gd name="connsiteX1286" fmla="*/ 1723838 w 3531775"/>
              <a:gd name="connsiteY1286" fmla="*/ 1108408 h 2810796"/>
              <a:gd name="connsiteX1287" fmla="*/ 1720980 w 3531775"/>
              <a:gd name="connsiteY1287" fmla="*/ 1101360 h 2810796"/>
              <a:gd name="connsiteX1288" fmla="*/ 1721075 w 3531775"/>
              <a:gd name="connsiteY1288" fmla="*/ 1118219 h 2810796"/>
              <a:gd name="connsiteX1289" fmla="*/ 1759271 w 3531775"/>
              <a:gd name="connsiteY1289" fmla="*/ 1100502 h 2810796"/>
              <a:gd name="connsiteX1290" fmla="*/ 1748984 w 3531775"/>
              <a:gd name="connsiteY1290" fmla="*/ 1100026 h 2810796"/>
              <a:gd name="connsiteX1291" fmla="*/ 1798609 w 3531775"/>
              <a:gd name="connsiteY1291" fmla="*/ 1076881 h 2810796"/>
              <a:gd name="connsiteX1292" fmla="*/ 1793465 w 3531775"/>
              <a:gd name="connsiteY1292" fmla="*/ 1078309 h 2810796"/>
              <a:gd name="connsiteX1293" fmla="*/ 1783369 w 3531775"/>
              <a:gd name="connsiteY1293" fmla="*/ 1077738 h 2810796"/>
              <a:gd name="connsiteX1294" fmla="*/ 1779749 w 3531775"/>
              <a:gd name="connsiteY1294" fmla="*/ 1083072 h 2810796"/>
              <a:gd name="connsiteX1295" fmla="*/ 1777940 w 3531775"/>
              <a:gd name="connsiteY1295" fmla="*/ 1079929 h 2810796"/>
              <a:gd name="connsiteX1296" fmla="*/ 1774701 w 3531775"/>
              <a:gd name="connsiteY1296" fmla="*/ 1077166 h 2810796"/>
              <a:gd name="connsiteX1297" fmla="*/ 1769843 w 3531775"/>
              <a:gd name="connsiteY1297" fmla="*/ 1079262 h 2810796"/>
              <a:gd name="connsiteX1298" fmla="*/ 1770891 w 3531775"/>
              <a:gd name="connsiteY1298" fmla="*/ 1074690 h 2810796"/>
              <a:gd name="connsiteX1299" fmla="*/ 1765748 w 3531775"/>
              <a:gd name="connsiteY1299" fmla="*/ 1071546 h 2810796"/>
              <a:gd name="connsiteX1300" fmla="*/ 1770891 w 3531775"/>
              <a:gd name="connsiteY1300" fmla="*/ 1088406 h 2810796"/>
              <a:gd name="connsiteX1301" fmla="*/ 1798609 w 3531775"/>
              <a:gd name="connsiteY1301" fmla="*/ 1076881 h 2810796"/>
              <a:gd name="connsiteX1302" fmla="*/ 1795847 w 3531775"/>
              <a:gd name="connsiteY1302" fmla="*/ 1111647 h 2810796"/>
              <a:gd name="connsiteX1303" fmla="*/ 1787941 w 3531775"/>
              <a:gd name="connsiteY1303" fmla="*/ 1110027 h 2810796"/>
              <a:gd name="connsiteX1304" fmla="*/ 1780226 w 3531775"/>
              <a:gd name="connsiteY1304" fmla="*/ 1112694 h 2810796"/>
              <a:gd name="connsiteX1305" fmla="*/ 1779559 w 3531775"/>
              <a:gd name="connsiteY1305" fmla="*/ 1119648 h 2810796"/>
              <a:gd name="connsiteX1306" fmla="*/ 1775463 w 3531775"/>
              <a:gd name="connsiteY1306" fmla="*/ 1117743 h 2810796"/>
              <a:gd name="connsiteX1307" fmla="*/ 1770415 w 3531775"/>
              <a:gd name="connsiteY1307" fmla="*/ 1116695 h 2810796"/>
              <a:gd name="connsiteX1308" fmla="*/ 1767843 w 3531775"/>
              <a:gd name="connsiteY1308" fmla="*/ 1120600 h 2810796"/>
              <a:gd name="connsiteX1309" fmla="*/ 1765271 w 3531775"/>
              <a:gd name="connsiteY1309" fmla="*/ 1116123 h 2810796"/>
              <a:gd name="connsiteX1310" fmla="*/ 1758318 w 3531775"/>
              <a:gd name="connsiteY1310" fmla="*/ 1115647 h 2810796"/>
              <a:gd name="connsiteX1311" fmla="*/ 1795847 w 3531775"/>
              <a:gd name="connsiteY1311" fmla="*/ 1111647 h 2810796"/>
              <a:gd name="connsiteX1312" fmla="*/ 1739649 w 3531775"/>
              <a:gd name="connsiteY1312" fmla="*/ 1284811 h 2810796"/>
              <a:gd name="connsiteX1313" fmla="*/ 1764319 w 3531775"/>
              <a:gd name="connsiteY1313" fmla="*/ 1261570 h 2810796"/>
              <a:gd name="connsiteX1314" fmla="*/ 1763652 w 3531775"/>
              <a:gd name="connsiteY1314" fmla="*/ 1267000 h 2810796"/>
              <a:gd name="connsiteX1315" fmla="*/ 1758318 w 3531775"/>
              <a:gd name="connsiteY1315" fmla="*/ 1273095 h 2810796"/>
              <a:gd name="connsiteX1316" fmla="*/ 1757366 w 3531775"/>
              <a:gd name="connsiteY1316" fmla="*/ 1274810 h 2810796"/>
              <a:gd name="connsiteX1317" fmla="*/ 1762700 w 3531775"/>
              <a:gd name="connsiteY1317" fmla="*/ 1279858 h 2810796"/>
              <a:gd name="connsiteX1318" fmla="*/ 1757842 w 3531775"/>
              <a:gd name="connsiteY1318" fmla="*/ 1281096 h 2810796"/>
              <a:gd name="connsiteX1319" fmla="*/ 1752127 w 3531775"/>
              <a:gd name="connsiteY1319" fmla="*/ 1281573 h 2810796"/>
              <a:gd name="connsiteX1320" fmla="*/ 1752698 w 3531775"/>
              <a:gd name="connsiteY1320" fmla="*/ 1287288 h 2810796"/>
              <a:gd name="connsiteX1321" fmla="*/ 1746698 w 3531775"/>
              <a:gd name="connsiteY1321" fmla="*/ 1282716 h 2810796"/>
              <a:gd name="connsiteX1322" fmla="*/ 1739649 w 3531775"/>
              <a:gd name="connsiteY1322" fmla="*/ 1284811 h 2810796"/>
              <a:gd name="connsiteX1323" fmla="*/ 1727552 w 3531775"/>
              <a:gd name="connsiteY1323" fmla="*/ 1238329 h 2810796"/>
              <a:gd name="connsiteX1324" fmla="*/ 1763462 w 3531775"/>
              <a:gd name="connsiteY1324" fmla="*/ 1226137 h 2810796"/>
              <a:gd name="connsiteX1325" fmla="*/ 1755556 w 3531775"/>
              <a:gd name="connsiteY1325" fmla="*/ 1222899 h 2810796"/>
              <a:gd name="connsiteX1326" fmla="*/ 1748126 w 3531775"/>
              <a:gd name="connsiteY1326" fmla="*/ 1226042 h 2810796"/>
              <a:gd name="connsiteX1327" fmla="*/ 1746412 w 3531775"/>
              <a:gd name="connsiteY1327" fmla="*/ 1227185 h 2810796"/>
              <a:gd name="connsiteX1328" fmla="*/ 1747936 w 3531775"/>
              <a:gd name="connsiteY1328" fmla="*/ 1236138 h 2810796"/>
              <a:gd name="connsiteX1329" fmla="*/ 1743745 w 3531775"/>
              <a:gd name="connsiteY1329" fmla="*/ 1232900 h 2810796"/>
              <a:gd name="connsiteX1330" fmla="*/ 1738601 w 3531775"/>
              <a:gd name="connsiteY1330" fmla="*/ 1230900 h 2810796"/>
              <a:gd name="connsiteX1331" fmla="*/ 1736315 w 3531775"/>
              <a:gd name="connsiteY1331" fmla="*/ 1236043 h 2810796"/>
              <a:gd name="connsiteX1332" fmla="*/ 1733458 w 3531775"/>
              <a:gd name="connsiteY1332" fmla="*/ 1229471 h 2810796"/>
              <a:gd name="connsiteX1333" fmla="*/ 1726409 w 3531775"/>
              <a:gd name="connsiteY1333" fmla="*/ 1228137 h 2810796"/>
              <a:gd name="connsiteX1334" fmla="*/ 1727552 w 3531775"/>
              <a:gd name="connsiteY1334" fmla="*/ 1238329 h 2810796"/>
              <a:gd name="connsiteX1335" fmla="*/ 1688881 w 3531775"/>
              <a:gd name="connsiteY1335" fmla="*/ 1210231 h 2810796"/>
              <a:gd name="connsiteX1336" fmla="*/ 1729553 w 3531775"/>
              <a:gd name="connsiteY1336" fmla="*/ 1191466 h 2810796"/>
              <a:gd name="connsiteX1337" fmla="*/ 1719456 w 3531775"/>
              <a:gd name="connsiteY1337" fmla="*/ 1188514 h 2810796"/>
              <a:gd name="connsiteX1338" fmla="*/ 1712503 w 3531775"/>
              <a:gd name="connsiteY1338" fmla="*/ 1194229 h 2810796"/>
              <a:gd name="connsiteX1339" fmla="*/ 1709264 w 3531775"/>
              <a:gd name="connsiteY1339" fmla="*/ 1194610 h 2810796"/>
              <a:gd name="connsiteX1340" fmla="*/ 1712693 w 3531775"/>
              <a:gd name="connsiteY1340" fmla="*/ 1204992 h 2810796"/>
              <a:gd name="connsiteX1341" fmla="*/ 1707169 w 3531775"/>
              <a:gd name="connsiteY1341" fmla="*/ 1201658 h 2810796"/>
              <a:gd name="connsiteX1342" fmla="*/ 1700692 w 3531775"/>
              <a:gd name="connsiteY1342" fmla="*/ 1199848 h 2810796"/>
              <a:gd name="connsiteX1343" fmla="*/ 1698882 w 3531775"/>
              <a:gd name="connsiteY1343" fmla="*/ 1206325 h 2810796"/>
              <a:gd name="connsiteX1344" fmla="*/ 1694310 w 3531775"/>
              <a:gd name="connsiteY1344" fmla="*/ 1198800 h 2810796"/>
              <a:gd name="connsiteX1345" fmla="*/ 1685833 w 3531775"/>
              <a:gd name="connsiteY1345" fmla="*/ 1197943 h 2810796"/>
              <a:gd name="connsiteX1346" fmla="*/ 1688881 w 3531775"/>
              <a:gd name="connsiteY1346" fmla="*/ 1210231 h 2810796"/>
              <a:gd name="connsiteX1347" fmla="*/ 1658877 w 3531775"/>
              <a:gd name="connsiteY1347" fmla="*/ 1126029 h 2810796"/>
              <a:gd name="connsiteX1348" fmla="*/ 1692119 w 3531775"/>
              <a:gd name="connsiteY1348" fmla="*/ 1118029 h 2810796"/>
              <a:gd name="connsiteX1349" fmla="*/ 1688881 w 3531775"/>
              <a:gd name="connsiteY1349" fmla="*/ 1122410 h 2810796"/>
              <a:gd name="connsiteX1350" fmla="*/ 1681166 w 3531775"/>
              <a:gd name="connsiteY1350" fmla="*/ 1125172 h 2810796"/>
              <a:gd name="connsiteX1351" fmla="*/ 1679451 w 3531775"/>
              <a:gd name="connsiteY1351" fmla="*/ 1126220 h 2810796"/>
              <a:gd name="connsiteX1352" fmla="*/ 1681070 w 3531775"/>
              <a:gd name="connsiteY1352" fmla="*/ 1135554 h 2810796"/>
              <a:gd name="connsiteX1353" fmla="*/ 1671450 w 3531775"/>
              <a:gd name="connsiteY1353" fmla="*/ 1129554 h 2810796"/>
              <a:gd name="connsiteX1354" fmla="*/ 1669069 w 3531775"/>
              <a:gd name="connsiteY1354" fmla="*/ 1134888 h 2810796"/>
              <a:gd name="connsiteX1355" fmla="*/ 1666116 w 3531775"/>
              <a:gd name="connsiteY1355" fmla="*/ 1127839 h 2810796"/>
              <a:gd name="connsiteX1356" fmla="*/ 1658877 w 3531775"/>
              <a:gd name="connsiteY1356" fmla="*/ 1126029 h 2810796"/>
              <a:gd name="connsiteX1357" fmla="*/ 1666688 w 3531775"/>
              <a:gd name="connsiteY1357" fmla="*/ 1006681 h 2810796"/>
              <a:gd name="connsiteX1358" fmla="*/ 1674308 w 3531775"/>
              <a:gd name="connsiteY1358" fmla="*/ 1038399 h 2810796"/>
              <a:gd name="connsiteX1359" fmla="*/ 1705359 w 3531775"/>
              <a:gd name="connsiteY1359" fmla="*/ 1018016 h 2810796"/>
              <a:gd name="connsiteX1360" fmla="*/ 1699454 w 3531775"/>
              <a:gd name="connsiteY1360" fmla="*/ 1020397 h 2810796"/>
              <a:gd name="connsiteX1361" fmla="*/ 1690405 w 3531775"/>
              <a:gd name="connsiteY1361" fmla="*/ 1020492 h 2810796"/>
              <a:gd name="connsiteX1362" fmla="*/ 1687547 w 3531775"/>
              <a:gd name="connsiteY1362" fmla="*/ 1018778 h 2810796"/>
              <a:gd name="connsiteX1363" fmla="*/ 1683833 w 3531775"/>
              <a:gd name="connsiteY1363" fmla="*/ 1028874 h 2810796"/>
              <a:gd name="connsiteX1364" fmla="*/ 1681356 w 3531775"/>
              <a:gd name="connsiteY1364" fmla="*/ 1023731 h 2810796"/>
              <a:gd name="connsiteX1365" fmla="*/ 1677356 w 3531775"/>
              <a:gd name="connsiteY1365" fmla="*/ 1017444 h 2810796"/>
              <a:gd name="connsiteX1366" fmla="*/ 1671926 w 3531775"/>
              <a:gd name="connsiteY1366" fmla="*/ 1021350 h 2810796"/>
              <a:gd name="connsiteX1367" fmla="*/ 1672974 w 3531775"/>
              <a:gd name="connsiteY1367" fmla="*/ 1012587 h 2810796"/>
              <a:gd name="connsiteX1368" fmla="*/ 1666688 w 3531775"/>
              <a:gd name="connsiteY1368" fmla="*/ 1006681 h 2810796"/>
              <a:gd name="connsiteX1369" fmla="*/ 1692215 w 3531775"/>
              <a:gd name="connsiteY1369" fmla="*/ 974677 h 2810796"/>
              <a:gd name="connsiteX1370" fmla="*/ 1687071 w 3531775"/>
              <a:gd name="connsiteY1370" fmla="*/ 980583 h 2810796"/>
              <a:gd name="connsiteX1371" fmla="*/ 1684595 w 3531775"/>
              <a:gd name="connsiteY1371" fmla="*/ 973248 h 2810796"/>
              <a:gd name="connsiteX1372" fmla="*/ 1680213 w 3531775"/>
              <a:gd name="connsiteY1372" fmla="*/ 976011 h 2810796"/>
              <a:gd name="connsiteX1373" fmla="*/ 1681451 w 3531775"/>
              <a:gd name="connsiteY1373" fmla="*/ 969343 h 2810796"/>
              <a:gd name="connsiteX1374" fmla="*/ 1681166 w 3531775"/>
              <a:gd name="connsiteY1374" fmla="*/ 989155 h 2810796"/>
              <a:gd name="connsiteX1375" fmla="*/ 1701168 w 3531775"/>
              <a:gd name="connsiteY1375" fmla="*/ 976487 h 2810796"/>
              <a:gd name="connsiteX1376" fmla="*/ 1694024 w 3531775"/>
              <a:gd name="connsiteY1376" fmla="*/ 974772 h 2810796"/>
              <a:gd name="connsiteX1377" fmla="*/ 1692215 w 3531775"/>
              <a:gd name="connsiteY1377" fmla="*/ 974677 h 2810796"/>
              <a:gd name="connsiteX1378" fmla="*/ 1732982 w 3531775"/>
              <a:gd name="connsiteY1378" fmla="*/ 929814 h 2810796"/>
              <a:gd name="connsiteX1379" fmla="*/ 1727648 w 3531775"/>
              <a:gd name="connsiteY1379" fmla="*/ 930767 h 2810796"/>
              <a:gd name="connsiteX1380" fmla="*/ 1720028 w 3531775"/>
              <a:gd name="connsiteY1380" fmla="*/ 927433 h 2810796"/>
              <a:gd name="connsiteX1381" fmla="*/ 1718027 w 3531775"/>
              <a:gd name="connsiteY1381" fmla="*/ 926957 h 2810796"/>
              <a:gd name="connsiteX1382" fmla="*/ 1712789 w 3531775"/>
              <a:gd name="connsiteY1382" fmla="*/ 934767 h 2810796"/>
              <a:gd name="connsiteX1383" fmla="*/ 1712122 w 3531775"/>
              <a:gd name="connsiteY1383" fmla="*/ 929243 h 2810796"/>
              <a:gd name="connsiteX1384" fmla="*/ 1709836 w 3531775"/>
              <a:gd name="connsiteY1384" fmla="*/ 923909 h 2810796"/>
              <a:gd name="connsiteX1385" fmla="*/ 1704407 w 3531775"/>
              <a:gd name="connsiteY1385" fmla="*/ 926100 h 2810796"/>
              <a:gd name="connsiteX1386" fmla="*/ 1706979 w 3531775"/>
              <a:gd name="connsiteY1386" fmla="*/ 918956 h 2810796"/>
              <a:gd name="connsiteX1387" fmla="*/ 1702883 w 3531775"/>
              <a:gd name="connsiteY1387" fmla="*/ 912765 h 2810796"/>
              <a:gd name="connsiteX1388" fmla="*/ 1732982 w 3531775"/>
              <a:gd name="connsiteY1388" fmla="*/ 929814 h 2810796"/>
              <a:gd name="connsiteX1389" fmla="*/ 1731362 w 3531775"/>
              <a:gd name="connsiteY1389" fmla="*/ 979059 h 2810796"/>
              <a:gd name="connsiteX1390" fmla="*/ 1731458 w 3531775"/>
              <a:gd name="connsiteY1390" fmla="*/ 969534 h 2810796"/>
              <a:gd name="connsiteX1391" fmla="*/ 1736411 w 3531775"/>
              <a:gd name="connsiteY1391" fmla="*/ 997251 h 2810796"/>
              <a:gd name="connsiteX1392" fmla="*/ 1764033 w 3531775"/>
              <a:gd name="connsiteY1392" fmla="*/ 979440 h 2810796"/>
              <a:gd name="connsiteX1393" fmla="*/ 1753270 w 3531775"/>
              <a:gd name="connsiteY1393" fmla="*/ 978868 h 2810796"/>
              <a:gd name="connsiteX1394" fmla="*/ 1749650 w 3531775"/>
              <a:gd name="connsiteY1394" fmla="*/ 976773 h 2810796"/>
              <a:gd name="connsiteX1395" fmla="*/ 1746507 w 3531775"/>
              <a:gd name="connsiteY1395" fmla="*/ 987536 h 2810796"/>
              <a:gd name="connsiteX1396" fmla="*/ 1737268 w 3531775"/>
              <a:gd name="connsiteY1396" fmla="*/ 974868 h 2810796"/>
              <a:gd name="connsiteX1397" fmla="*/ 1731362 w 3531775"/>
              <a:gd name="connsiteY1397" fmla="*/ 979059 h 2810796"/>
              <a:gd name="connsiteX1398" fmla="*/ 1750222 w 3531775"/>
              <a:gd name="connsiteY1398" fmla="*/ 884761 h 2810796"/>
              <a:gd name="connsiteX1399" fmla="*/ 1737649 w 3531775"/>
              <a:gd name="connsiteY1399" fmla="*/ 908383 h 2810796"/>
              <a:gd name="connsiteX1400" fmla="*/ 1769748 w 3531775"/>
              <a:gd name="connsiteY1400" fmla="*/ 913146 h 2810796"/>
              <a:gd name="connsiteX1401" fmla="*/ 1764414 w 3531775"/>
              <a:gd name="connsiteY1401" fmla="*/ 911526 h 2810796"/>
              <a:gd name="connsiteX1402" fmla="*/ 1758985 w 3531775"/>
              <a:gd name="connsiteY1402" fmla="*/ 905240 h 2810796"/>
              <a:gd name="connsiteX1403" fmla="*/ 1757366 w 3531775"/>
              <a:gd name="connsiteY1403" fmla="*/ 903906 h 2810796"/>
              <a:gd name="connsiteX1404" fmla="*/ 1749174 w 3531775"/>
              <a:gd name="connsiteY1404" fmla="*/ 908002 h 2810796"/>
              <a:gd name="connsiteX1405" fmla="*/ 1751079 w 3531775"/>
              <a:gd name="connsiteY1405" fmla="*/ 902954 h 2810796"/>
              <a:gd name="connsiteX1406" fmla="*/ 1751460 w 3531775"/>
              <a:gd name="connsiteY1406" fmla="*/ 897334 h 2810796"/>
              <a:gd name="connsiteX1407" fmla="*/ 1745745 w 3531775"/>
              <a:gd name="connsiteY1407" fmla="*/ 896572 h 2810796"/>
              <a:gd name="connsiteX1408" fmla="*/ 1751174 w 3531775"/>
              <a:gd name="connsiteY1408" fmla="*/ 891810 h 2810796"/>
              <a:gd name="connsiteX1409" fmla="*/ 1750222 w 3531775"/>
              <a:gd name="connsiteY1409" fmla="*/ 884761 h 2810796"/>
              <a:gd name="connsiteX1410" fmla="*/ 1789465 w 3531775"/>
              <a:gd name="connsiteY1410" fmla="*/ 864854 h 2810796"/>
              <a:gd name="connsiteX1411" fmla="*/ 1781750 w 3531775"/>
              <a:gd name="connsiteY1411" fmla="*/ 859996 h 2810796"/>
              <a:gd name="connsiteX1412" fmla="*/ 1780321 w 3531775"/>
              <a:gd name="connsiteY1412" fmla="*/ 856948 h 2810796"/>
              <a:gd name="connsiteX1413" fmla="*/ 1771463 w 3531775"/>
              <a:gd name="connsiteY1413" fmla="*/ 863425 h 2810796"/>
              <a:gd name="connsiteX1414" fmla="*/ 1772415 w 3531775"/>
              <a:gd name="connsiteY1414" fmla="*/ 850281 h 2810796"/>
              <a:gd name="connsiteX1415" fmla="*/ 1765652 w 3531775"/>
              <a:gd name="connsiteY1415" fmla="*/ 850471 h 2810796"/>
              <a:gd name="connsiteX1416" fmla="*/ 1771272 w 3531775"/>
              <a:gd name="connsiteY1416" fmla="*/ 843708 h 2810796"/>
              <a:gd name="connsiteX1417" fmla="*/ 1769177 w 3531775"/>
              <a:gd name="connsiteY1417" fmla="*/ 835326 h 2810796"/>
              <a:gd name="connsiteX1418" fmla="*/ 1758604 w 3531775"/>
              <a:gd name="connsiteY1418" fmla="*/ 842280 h 2810796"/>
              <a:gd name="connsiteX1419" fmla="*/ 1790132 w 3531775"/>
              <a:gd name="connsiteY1419" fmla="*/ 875712 h 2810796"/>
              <a:gd name="connsiteX1420" fmla="*/ 1789465 w 3531775"/>
              <a:gd name="connsiteY1420" fmla="*/ 864854 h 2810796"/>
              <a:gd name="connsiteX1421" fmla="*/ 1799466 w 3531775"/>
              <a:gd name="connsiteY1421" fmla="*/ 902859 h 2810796"/>
              <a:gd name="connsiteX1422" fmla="*/ 1793656 w 3531775"/>
              <a:gd name="connsiteY1422" fmla="*/ 905526 h 2810796"/>
              <a:gd name="connsiteX1423" fmla="*/ 1795180 w 3531775"/>
              <a:gd name="connsiteY1423" fmla="*/ 897239 h 2810796"/>
              <a:gd name="connsiteX1424" fmla="*/ 1794894 w 3531775"/>
              <a:gd name="connsiteY1424" fmla="*/ 922194 h 2810796"/>
              <a:gd name="connsiteX1425" fmla="*/ 1820993 w 3531775"/>
              <a:gd name="connsiteY1425" fmla="*/ 910574 h 2810796"/>
              <a:gd name="connsiteX1426" fmla="*/ 1811754 w 3531775"/>
              <a:gd name="connsiteY1426" fmla="*/ 906669 h 2810796"/>
              <a:gd name="connsiteX1427" fmla="*/ 1809372 w 3531775"/>
              <a:gd name="connsiteY1427" fmla="*/ 906192 h 2810796"/>
              <a:gd name="connsiteX1428" fmla="*/ 1804991 w 3531775"/>
              <a:gd name="connsiteY1428" fmla="*/ 915336 h 2810796"/>
              <a:gd name="connsiteX1429" fmla="*/ 1799466 w 3531775"/>
              <a:gd name="connsiteY1429" fmla="*/ 902859 h 2810796"/>
              <a:gd name="connsiteX1430" fmla="*/ 1840900 w 3531775"/>
              <a:gd name="connsiteY1430" fmla="*/ 810657 h 2810796"/>
              <a:gd name="connsiteX1431" fmla="*/ 1834994 w 3531775"/>
              <a:gd name="connsiteY1431" fmla="*/ 804656 h 2810796"/>
              <a:gd name="connsiteX1432" fmla="*/ 1833280 w 3531775"/>
              <a:gd name="connsiteY1432" fmla="*/ 803513 h 2810796"/>
              <a:gd name="connsiteX1433" fmla="*/ 1825469 w 3531775"/>
              <a:gd name="connsiteY1433" fmla="*/ 808942 h 2810796"/>
              <a:gd name="connsiteX1434" fmla="*/ 1826708 w 3531775"/>
              <a:gd name="connsiteY1434" fmla="*/ 797512 h 2810796"/>
              <a:gd name="connsiteX1435" fmla="*/ 1820897 w 3531775"/>
              <a:gd name="connsiteY1435" fmla="*/ 797512 h 2810796"/>
              <a:gd name="connsiteX1436" fmla="*/ 1825850 w 3531775"/>
              <a:gd name="connsiteY1436" fmla="*/ 791892 h 2810796"/>
              <a:gd name="connsiteX1437" fmla="*/ 1824231 w 3531775"/>
              <a:gd name="connsiteY1437" fmla="*/ 784653 h 2810796"/>
              <a:gd name="connsiteX1438" fmla="*/ 1814992 w 3531775"/>
              <a:gd name="connsiteY1438" fmla="*/ 790273 h 2810796"/>
              <a:gd name="connsiteX1439" fmla="*/ 1840805 w 3531775"/>
              <a:gd name="connsiteY1439" fmla="*/ 820086 h 2810796"/>
              <a:gd name="connsiteX1440" fmla="*/ 1840900 w 3531775"/>
              <a:gd name="connsiteY1440" fmla="*/ 810657 h 2810796"/>
              <a:gd name="connsiteX1441" fmla="*/ 1854711 w 3531775"/>
              <a:gd name="connsiteY1441" fmla="*/ 868759 h 2810796"/>
              <a:gd name="connsiteX1442" fmla="*/ 1847186 w 3531775"/>
              <a:gd name="connsiteY1442" fmla="*/ 868664 h 2810796"/>
              <a:gd name="connsiteX1443" fmla="*/ 1836995 w 3531775"/>
              <a:gd name="connsiteY1443" fmla="*/ 864092 h 2810796"/>
              <a:gd name="connsiteX1444" fmla="*/ 1834518 w 3531775"/>
              <a:gd name="connsiteY1444" fmla="*/ 860663 h 2810796"/>
              <a:gd name="connsiteX1445" fmla="*/ 1826327 w 3531775"/>
              <a:gd name="connsiteY1445" fmla="*/ 870093 h 2810796"/>
              <a:gd name="connsiteX1446" fmla="*/ 1828422 w 3531775"/>
              <a:gd name="connsiteY1446" fmla="*/ 853614 h 2810796"/>
              <a:gd name="connsiteX1447" fmla="*/ 1815944 w 3531775"/>
              <a:gd name="connsiteY1447" fmla="*/ 855710 h 2810796"/>
              <a:gd name="connsiteX1448" fmla="*/ 1820421 w 3531775"/>
              <a:gd name="connsiteY1448" fmla="*/ 846471 h 2810796"/>
              <a:gd name="connsiteX1449" fmla="*/ 1815563 w 3531775"/>
              <a:gd name="connsiteY1449" fmla="*/ 836946 h 2810796"/>
              <a:gd name="connsiteX1450" fmla="*/ 1805276 w 3531775"/>
              <a:gd name="connsiteY1450" fmla="*/ 847328 h 2810796"/>
              <a:gd name="connsiteX1451" fmla="*/ 1854711 w 3531775"/>
              <a:gd name="connsiteY1451" fmla="*/ 868759 h 2810796"/>
              <a:gd name="connsiteX1452" fmla="*/ 1880714 w 3531775"/>
              <a:gd name="connsiteY1452" fmla="*/ 800370 h 2810796"/>
              <a:gd name="connsiteX1453" fmla="*/ 1877571 w 3531775"/>
              <a:gd name="connsiteY1453" fmla="*/ 792559 h 2810796"/>
              <a:gd name="connsiteX1454" fmla="*/ 1876428 w 3531775"/>
              <a:gd name="connsiteY1454" fmla="*/ 790845 h 2810796"/>
              <a:gd name="connsiteX1455" fmla="*/ 1867094 w 3531775"/>
              <a:gd name="connsiteY1455" fmla="*/ 792273 h 2810796"/>
              <a:gd name="connsiteX1456" fmla="*/ 1870523 w 3531775"/>
              <a:gd name="connsiteY1456" fmla="*/ 787987 h 2810796"/>
              <a:gd name="connsiteX1457" fmla="*/ 1872713 w 3531775"/>
              <a:gd name="connsiteY1457" fmla="*/ 782748 h 2810796"/>
              <a:gd name="connsiteX1458" fmla="*/ 1867379 w 3531775"/>
              <a:gd name="connsiteY1458" fmla="*/ 780177 h 2810796"/>
              <a:gd name="connsiteX1459" fmla="*/ 1874142 w 3531775"/>
              <a:gd name="connsiteY1459" fmla="*/ 777319 h 2810796"/>
              <a:gd name="connsiteX1460" fmla="*/ 1875476 w 3531775"/>
              <a:gd name="connsiteY1460" fmla="*/ 770080 h 2810796"/>
              <a:gd name="connsiteX1461" fmla="*/ 1864903 w 3531775"/>
              <a:gd name="connsiteY1461" fmla="*/ 771128 h 2810796"/>
              <a:gd name="connsiteX1462" fmla="*/ 1876809 w 3531775"/>
              <a:gd name="connsiteY1462" fmla="*/ 808561 h 2810796"/>
              <a:gd name="connsiteX1463" fmla="*/ 1880714 w 3531775"/>
              <a:gd name="connsiteY1463" fmla="*/ 800370 h 2810796"/>
              <a:gd name="connsiteX1464" fmla="*/ 1887287 w 3531775"/>
              <a:gd name="connsiteY1464" fmla="*/ 847709 h 2810796"/>
              <a:gd name="connsiteX1465" fmla="*/ 1879095 w 3531775"/>
              <a:gd name="connsiteY1465" fmla="*/ 851614 h 2810796"/>
              <a:gd name="connsiteX1466" fmla="*/ 1876428 w 3531775"/>
              <a:gd name="connsiteY1466" fmla="*/ 851900 h 2810796"/>
              <a:gd name="connsiteX1467" fmla="*/ 1877952 w 3531775"/>
              <a:gd name="connsiteY1467" fmla="*/ 845518 h 2810796"/>
              <a:gd name="connsiteX1468" fmla="*/ 1877571 w 3531775"/>
              <a:gd name="connsiteY1468" fmla="*/ 838470 h 2810796"/>
              <a:gd name="connsiteX1469" fmla="*/ 1870808 w 3531775"/>
              <a:gd name="connsiteY1469" fmla="*/ 837993 h 2810796"/>
              <a:gd name="connsiteX1470" fmla="*/ 1876428 w 3531775"/>
              <a:gd name="connsiteY1470" fmla="*/ 831707 h 2810796"/>
              <a:gd name="connsiteX1471" fmla="*/ 1862998 w 3531775"/>
              <a:gd name="connsiteY1471" fmla="*/ 852852 h 2810796"/>
              <a:gd name="connsiteX1472" fmla="*/ 1894240 w 3531775"/>
              <a:gd name="connsiteY1472" fmla="*/ 855519 h 2810796"/>
              <a:gd name="connsiteX1473" fmla="*/ 1887287 w 3531775"/>
              <a:gd name="connsiteY1473" fmla="*/ 847709 h 2810796"/>
              <a:gd name="connsiteX1474" fmla="*/ 1915100 w 3531775"/>
              <a:gd name="connsiteY1474" fmla="*/ 732933 h 2810796"/>
              <a:gd name="connsiteX1475" fmla="*/ 1896431 w 3531775"/>
              <a:gd name="connsiteY1475" fmla="*/ 759317 h 2810796"/>
              <a:gd name="connsiteX1476" fmla="*/ 1933197 w 3531775"/>
              <a:gd name="connsiteY1476" fmla="*/ 769890 h 2810796"/>
              <a:gd name="connsiteX1477" fmla="*/ 1927196 w 3531775"/>
              <a:gd name="connsiteY1477" fmla="*/ 767127 h 2810796"/>
              <a:gd name="connsiteX1478" fmla="*/ 1922053 w 3531775"/>
              <a:gd name="connsiteY1478" fmla="*/ 758745 h 2810796"/>
              <a:gd name="connsiteX1479" fmla="*/ 1912909 w 3531775"/>
              <a:gd name="connsiteY1479" fmla="*/ 761031 h 2810796"/>
              <a:gd name="connsiteX1480" fmla="*/ 1912433 w 3531775"/>
              <a:gd name="connsiteY1480" fmla="*/ 755412 h 2810796"/>
              <a:gd name="connsiteX1481" fmla="*/ 1914528 w 3531775"/>
              <a:gd name="connsiteY1481" fmla="*/ 748173 h 2810796"/>
              <a:gd name="connsiteX1482" fmla="*/ 1907956 w 3531775"/>
              <a:gd name="connsiteY1482" fmla="*/ 746458 h 2810796"/>
              <a:gd name="connsiteX1483" fmla="*/ 1915100 w 3531775"/>
              <a:gd name="connsiteY1483" fmla="*/ 741410 h 2810796"/>
              <a:gd name="connsiteX1484" fmla="*/ 1915100 w 3531775"/>
              <a:gd name="connsiteY1484" fmla="*/ 732933 h 2810796"/>
              <a:gd name="connsiteX1485" fmla="*/ 2078168 w 3531775"/>
              <a:gd name="connsiteY1485" fmla="*/ 741696 h 2810796"/>
              <a:gd name="connsiteX1486" fmla="*/ 2277717 w 3531775"/>
              <a:gd name="connsiteY1486" fmla="*/ 693213 h 2810796"/>
              <a:gd name="connsiteX1487" fmla="*/ 1896812 w 3531775"/>
              <a:gd name="connsiteY1487" fmla="*/ 580628 h 2810796"/>
              <a:gd name="connsiteX1488" fmla="*/ 2078168 w 3531775"/>
              <a:gd name="connsiteY1488" fmla="*/ 741696 h 2810796"/>
              <a:gd name="connsiteX1489" fmla="*/ 2101218 w 3531775"/>
              <a:gd name="connsiteY1489" fmla="*/ 572246 h 2810796"/>
              <a:gd name="connsiteX1490" fmla="*/ 1894049 w 3531775"/>
              <a:gd name="connsiteY1490" fmla="*/ 506523 h 2810796"/>
              <a:gd name="connsiteX1491" fmla="*/ 2101218 w 3531775"/>
              <a:gd name="connsiteY1491" fmla="*/ 572246 h 2810796"/>
              <a:gd name="connsiteX1492" fmla="*/ 2004063 w 3531775"/>
              <a:gd name="connsiteY1492" fmla="*/ 469185 h 2810796"/>
              <a:gd name="connsiteX1493" fmla="*/ 2166941 w 3531775"/>
              <a:gd name="connsiteY1493" fmla="*/ 503856 h 2810796"/>
              <a:gd name="connsiteX1494" fmla="*/ 2004063 w 3531775"/>
              <a:gd name="connsiteY1494" fmla="*/ 469185 h 2810796"/>
              <a:gd name="connsiteX1495" fmla="*/ 2185134 w 3531775"/>
              <a:gd name="connsiteY1495" fmla="*/ 508524 h 2810796"/>
              <a:gd name="connsiteX1496" fmla="*/ 1963582 w 3531775"/>
              <a:gd name="connsiteY1496" fmla="*/ 468233 h 2810796"/>
              <a:gd name="connsiteX1497" fmla="*/ 1771844 w 3531775"/>
              <a:gd name="connsiteY1497" fmla="*/ 457946 h 2810796"/>
              <a:gd name="connsiteX1498" fmla="*/ 1906622 w 3531775"/>
              <a:gd name="connsiteY1498" fmla="*/ 437943 h 2810796"/>
              <a:gd name="connsiteX1499" fmla="*/ 1905003 w 3531775"/>
              <a:gd name="connsiteY1499" fmla="*/ 437181 h 2810796"/>
              <a:gd name="connsiteX1500" fmla="*/ 1941960 w 3531775"/>
              <a:gd name="connsiteY1500" fmla="*/ 464613 h 2810796"/>
              <a:gd name="connsiteX1501" fmla="*/ 1941770 w 3531775"/>
              <a:gd name="connsiteY1501" fmla="*/ 464423 h 2810796"/>
              <a:gd name="connsiteX1502" fmla="*/ 2093122 w 3531775"/>
              <a:gd name="connsiteY1502" fmla="*/ 553767 h 2810796"/>
              <a:gd name="connsiteX1503" fmla="*/ 2092265 w 3531775"/>
              <a:gd name="connsiteY1503" fmla="*/ 553767 h 2810796"/>
              <a:gd name="connsiteX1504" fmla="*/ 2093503 w 3531775"/>
              <a:gd name="connsiteY1504" fmla="*/ 553767 h 2810796"/>
              <a:gd name="connsiteX1505" fmla="*/ 2093122 w 3531775"/>
              <a:gd name="connsiteY1505" fmla="*/ 553767 h 2810796"/>
              <a:gd name="connsiteX1506" fmla="*/ 2100647 w 3531775"/>
              <a:gd name="connsiteY1506" fmla="*/ 553482 h 2810796"/>
              <a:gd name="connsiteX1507" fmla="*/ 2097504 w 3531775"/>
              <a:gd name="connsiteY1507" fmla="*/ 553672 h 2810796"/>
              <a:gd name="connsiteX1508" fmla="*/ 2101314 w 3531775"/>
              <a:gd name="connsiteY1508" fmla="*/ 553482 h 2810796"/>
              <a:gd name="connsiteX1509" fmla="*/ 2100647 w 3531775"/>
              <a:gd name="connsiteY1509" fmla="*/ 553482 h 2810796"/>
              <a:gd name="connsiteX1510" fmla="*/ 2110458 w 3531775"/>
              <a:gd name="connsiteY1510" fmla="*/ 552720 h 2810796"/>
              <a:gd name="connsiteX1511" fmla="*/ 2109029 w 3531775"/>
              <a:gd name="connsiteY1511" fmla="*/ 552815 h 2810796"/>
              <a:gd name="connsiteX1512" fmla="*/ 2139223 w 3531775"/>
              <a:gd name="connsiteY1512" fmla="*/ 548243 h 2810796"/>
              <a:gd name="connsiteX1513" fmla="*/ 2139223 w 3531775"/>
              <a:gd name="connsiteY1513" fmla="*/ 548243 h 2810796"/>
              <a:gd name="connsiteX1514" fmla="*/ 2140556 w 3531775"/>
              <a:gd name="connsiteY1514" fmla="*/ 547957 h 2810796"/>
              <a:gd name="connsiteX1515" fmla="*/ 2139223 w 3531775"/>
              <a:gd name="connsiteY1515" fmla="*/ 548243 h 2810796"/>
              <a:gd name="connsiteX1516" fmla="*/ 2154558 w 3531775"/>
              <a:gd name="connsiteY1516" fmla="*/ 544623 h 2810796"/>
              <a:gd name="connsiteX1517" fmla="*/ 2153415 w 3531775"/>
              <a:gd name="connsiteY1517" fmla="*/ 544909 h 2810796"/>
              <a:gd name="connsiteX1518" fmla="*/ 2162178 w 3531775"/>
              <a:gd name="connsiteY1518" fmla="*/ 542433 h 2810796"/>
              <a:gd name="connsiteX1519" fmla="*/ 2161607 w 3531775"/>
              <a:gd name="connsiteY1519" fmla="*/ 542623 h 2810796"/>
              <a:gd name="connsiteX1520" fmla="*/ 2216471 w 3531775"/>
              <a:gd name="connsiteY1520" fmla="*/ 521573 h 2810796"/>
              <a:gd name="connsiteX1521" fmla="*/ 2185134 w 3531775"/>
              <a:gd name="connsiteY1521" fmla="*/ 508524 h 2810796"/>
              <a:gd name="connsiteX1522" fmla="*/ 2406494 w 3531775"/>
              <a:gd name="connsiteY1522" fmla="*/ 617109 h 2810796"/>
              <a:gd name="connsiteX1523" fmla="*/ 2469645 w 3531775"/>
              <a:gd name="connsiteY1523" fmla="*/ 510143 h 2810796"/>
              <a:gd name="connsiteX1524" fmla="*/ 2406494 w 3531775"/>
              <a:gd name="connsiteY1524" fmla="*/ 617109 h 2810796"/>
              <a:gd name="connsiteX1525" fmla="*/ 2502887 w 3531775"/>
              <a:gd name="connsiteY1525" fmla="*/ 512619 h 2810796"/>
              <a:gd name="connsiteX1526" fmla="*/ 2456120 w 3531775"/>
              <a:gd name="connsiteY1526" fmla="*/ 587391 h 2810796"/>
              <a:gd name="connsiteX1527" fmla="*/ 2533939 w 3531775"/>
              <a:gd name="connsiteY1527" fmla="*/ 514239 h 2810796"/>
              <a:gd name="connsiteX1528" fmla="*/ 2502887 w 3531775"/>
              <a:gd name="connsiteY1528" fmla="*/ 512619 h 2810796"/>
              <a:gd name="connsiteX1529" fmla="*/ 2503173 w 3531775"/>
              <a:gd name="connsiteY1529" fmla="*/ 586819 h 2810796"/>
              <a:gd name="connsiteX1530" fmla="*/ 2590327 w 3531775"/>
              <a:gd name="connsiteY1530" fmla="*/ 528907 h 2810796"/>
              <a:gd name="connsiteX1531" fmla="*/ 2559561 w 3531775"/>
              <a:gd name="connsiteY1531" fmla="*/ 521763 h 2810796"/>
              <a:gd name="connsiteX1532" fmla="*/ 2503173 w 3531775"/>
              <a:gd name="connsiteY1532" fmla="*/ 586819 h 2810796"/>
              <a:gd name="connsiteX1533" fmla="*/ 2713104 w 3531775"/>
              <a:gd name="connsiteY1533" fmla="*/ 501951 h 2810796"/>
              <a:gd name="connsiteX1534" fmla="*/ 2548322 w 3531775"/>
              <a:gd name="connsiteY1534" fmla="*/ 475948 h 2810796"/>
              <a:gd name="connsiteX1535" fmla="*/ 2547560 w 3531775"/>
              <a:gd name="connsiteY1535" fmla="*/ 476424 h 2810796"/>
              <a:gd name="connsiteX1536" fmla="*/ 2792352 w 3531775"/>
              <a:gd name="connsiteY1536" fmla="*/ 547386 h 2810796"/>
              <a:gd name="connsiteX1537" fmla="*/ 2793209 w 3531775"/>
              <a:gd name="connsiteY1537" fmla="*/ 547386 h 2810796"/>
              <a:gd name="connsiteX1538" fmla="*/ 2713104 w 3531775"/>
              <a:gd name="connsiteY1538" fmla="*/ 501951 h 2810796"/>
              <a:gd name="connsiteX1539" fmla="*/ 2617664 w 3531775"/>
              <a:gd name="connsiteY1539" fmla="*/ 828087 h 2810796"/>
              <a:gd name="connsiteX1540" fmla="*/ 2617568 w 3531775"/>
              <a:gd name="connsiteY1540" fmla="*/ 828183 h 2810796"/>
              <a:gd name="connsiteX1541" fmla="*/ 2619474 w 3531775"/>
              <a:gd name="connsiteY1541" fmla="*/ 826944 h 2810796"/>
              <a:gd name="connsiteX1542" fmla="*/ 2619093 w 3531775"/>
              <a:gd name="connsiteY1542" fmla="*/ 827230 h 2810796"/>
              <a:gd name="connsiteX1543" fmla="*/ 2613759 w 3531775"/>
              <a:gd name="connsiteY1543" fmla="*/ 785225 h 2810796"/>
              <a:gd name="connsiteX1544" fmla="*/ 2613854 w 3531775"/>
              <a:gd name="connsiteY1544" fmla="*/ 785225 h 2810796"/>
              <a:gd name="connsiteX1545" fmla="*/ 2613568 w 3531775"/>
              <a:gd name="connsiteY1545" fmla="*/ 785320 h 2810796"/>
              <a:gd name="connsiteX1546" fmla="*/ 2613759 w 3531775"/>
              <a:gd name="connsiteY1546" fmla="*/ 785320 h 2810796"/>
              <a:gd name="connsiteX1547" fmla="*/ 2616616 w 3531775"/>
              <a:gd name="connsiteY1547" fmla="*/ 797512 h 2810796"/>
              <a:gd name="connsiteX1548" fmla="*/ 2603471 w 3531775"/>
              <a:gd name="connsiteY1548" fmla="*/ 800274 h 2810796"/>
              <a:gd name="connsiteX1549" fmla="*/ 2612139 w 3531775"/>
              <a:gd name="connsiteY1549" fmla="*/ 813990 h 2810796"/>
              <a:gd name="connsiteX1550" fmla="*/ 2594709 w 3531775"/>
              <a:gd name="connsiteY1550" fmla="*/ 807894 h 2810796"/>
              <a:gd name="connsiteX1551" fmla="*/ 2597280 w 3531775"/>
              <a:gd name="connsiteY1551" fmla="*/ 818277 h 2810796"/>
              <a:gd name="connsiteX1552" fmla="*/ 2586422 w 3531775"/>
              <a:gd name="connsiteY1552" fmla="*/ 813419 h 2810796"/>
              <a:gd name="connsiteX1553" fmla="*/ 2616807 w 3531775"/>
              <a:gd name="connsiteY1553" fmla="*/ 828754 h 2810796"/>
              <a:gd name="connsiteX1554" fmla="*/ 2616616 w 3531775"/>
              <a:gd name="connsiteY1554" fmla="*/ 828849 h 2810796"/>
              <a:gd name="connsiteX1555" fmla="*/ 2617664 w 3531775"/>
              <a:gd name="connsiteY1555" fmla="*/ 828087 h 2810796"/>
              <a:gd name="connsiteX1556" fmla="*/ 2579183 w 3531775"/>
              <a:gd name="connsiteY1556" fmla="*/ 757126 h 2810796"/>
              <a:gd name="connsiteX1557" fmla="*/ 2574039 w 3531775"/>
              <a:gd name="connsiteY1557" fmla="*/ 760746 h 2810796"/>
              <a:gd name="connsiteX1558" fmla="*/ 2585088 w 3531775"/>
              <a:gd name="connsiteY1558" fmla="*/ 764841 h 2810796"/>
              <a:gd name="connsiteX1559" fmla="*/ 2573182 w 3531775"/>
              <a:gd name="connsiteY1559" fmla="*/ 767699 h 2810796"/>
              <a:gd name="connsiteX1560" fmla="*/ 2578040 w 3531775"/>
              <a:gd name="connsiteY1560" fmla="*/ 775795 h 2810796"/>
              <a:gd name="connsiteX1561" fmla="*/ 2566419 w 3531775"/>
              <a:gd name="connsiteY1561" fmla="*/ 777700 h 2810796"/>
              <a:gd name="connsiteX1562" fmla="*/ 2589565 w 3531775"/>
              <a:gd name="connsiteY1562" fmla="*/ 778653 h 2810796"/>
              <a:gd name="connsiteX1563" fmla="*/ 2588327 w 3531775"/>
              <a:gd name="connsiteY1563" fmla="*/ 779700 h 2810796"/>
              <a:gd name="connsiteX1564" fmla="*/ 2570896 w 3531775"/>
              <a:gd name="connsiteY1564" fmla="*/ 748077 h 2810796"/>
              <a:gd name="connsiteX1565" fmla="*/ 2579183 w 3531775"/>
              <a:gd name="connsiteY1565" fmla="*/ 757126 h 2810796"/>
              <a:gd name="connsiteX1566" fmla="*/ 2571277 w 3531775"/>
              <a:gd name="connsiteY1566" fmla="*/ 825706 h 2810796"/>
              <a:gd name="connsiteX1567" fmla="*/ 2559657 w 3531775"/>
              <a:gd name="connsiteY1567" fmla="*/ 839613 h 2810796"/>
              <a:gd name="connsiteX1568" fmla="*/ 2552418 w 3531775"/>
              <a:gd name="connsiteY1568" fmla="*/ 832469 h 2810796"/>
              <a:gd name="connsiteX1569" fmla="*/ 2547941 w 3531775"/>
              <a:gd name="connsiteY1569" fmla="*/ 847995 h 2810796"/>
              <a:gd name="connsiteX1570" fmla="*/ 2541654 w 3531775"/>
              <a:gd name="connsiteY1570" fmla="*/ 834850 h 2810796"/>
              <a:gd name="connsiteX1571" fmla="*/ 2532606 w 3531775"/>
              <a:gd name="connsiteY1571" fmla="*/ 844185 h 2810796"/>
              <a:gd name="connsiteX1572" fmla="*/ 2530415 w 3531775"/>
              <a:gd name="connsiteY1572" fmla="*/ 831135 h 2810796"/>
              <a:gd name="connsiteX1573" fmla="*/ 2521176 w 3531775"/>
              <a:gd name="connsiteY1573" fmla="*/ 833326 h 2810796"/>
              <a:gd name="connsiteX1574" fmla="*/ 2571277 w 3531775"/>
              <a:gd name="connsiteY1574" fmla="*/ 825706 h 2810796"/>
              <a:gd name="connsiteX1575" fmla="*/ 2554513 w 3531775"/>
              <a:gd name="connsiteY1575" fmla="*/ 798369 h 2810796"/>
              <a:gd name="connsiteX1576" fmla="*/ 2545369 w 3531775"/>
              <a:gd name="connsiteY1576" fmla="*/ 793226 h 2810796"/>
              <a:gd name="connsiteX1577" fmla="*/ 2545369 w 3531775"/>
              <a:gd name="connsiteY1577" fmla="*/ 793226 h 2810796"/>
              <a:gd name="connsiteX1578" fmla="*/ 2545274 w 3531775"/>
              <a:gd name="connsiteY1578" fmla="*/ 793226 h 2810796"/>
              <a:gd name="connsiteX1579" fmla="*/ 2545369 w 3531775"/>
              <a:gd name="connsiteY1579" fmla="*/ 793226 h 2810796"/>
              <a:gd name="connsiteX1580" fmla="*/ 2545083 w 3531775"/>
              <a:gd name="connsiteY1580" fmla="*/ 793607 h 2810796"/>
              <a:gd name="connsiteX1581" fmla="*/ 2545083 w 3531775"/>
              <a:gd name="connsiteY1581" fmla="*/ 793607 h 2810796"/>
              <a:gd name="connsiteX1582" fmla="*/ 2545083 w 3531775"/>
              <a:gd name="connsiteY1582" fmla="*/ 793607 h 2810796"/>
              <a:gd name="connsiteX1583" fmla="*/ 2545083 w 3531775"/>
              <a:gd name="connsiteY1583" fmla="*/ 793607 h 2810796"/>
              <a:gd name="connsiteX1584" fmla="*/ 2543464 w 3531775"/>
              <a:gd name="connsiteY1584" fmla="*/ 806275 h 2810796"/>
              <a:gd name="connsiteX1585" fmla="*/ 2535082 w 3531775"/>
              <a:gd name="connsiteY1585" fmla="*/ 797036 h 2810796"/>
              <a:gd name="connsiteX1586" fmla="*/ 2529272 w 3531775"/>
              <a:gd name="connsiteY1586" fmla="*/ 796083 h 2810796"/>
              <a:gd name="connsiteX1587" fmla="*/ 2524414 w 3531775"/>
              <a:gd name="connsiteY1587" fmla="*/ 789035 h 2810796"/>
              <a:gd name="connsiteX1588" fmla="*/ 2559942 w 3531775"/>
              <a:gd name="connsiteY1588" fmla="*/ 809895 h 2810796"/>
              <a:gd name="connsiteX1589" fmla="*/ 2558228 w 3531775"/>
              <a:gd name="connsiteY1589" fmla="*/ 789130 h 2810796"/>
              <a:gd name="connsiteX1590" fmla="*/ 2554513 w 3531775"/>
              <a:gd name="connsiteY1590" fmla="*/ 798369 h 2810796"/>
              <a:gd name="connsiteX1591" fmla="*/ 2541273 w 3531775"/>
              <a:gd name="connsiteY1591" fmla="*/ 751697 h 2810796"/>
              <a:gd name="connsiteX1592" fmla="*/ 2550322 w 3531775"/>
              <a:gd name="connsiteY1592" fmla="*/ 776081 h 2810796"/>
              <a:gd name="connsiteX1593" fmla="*/ 2541273 w 3531775"/>
              <a:gd name="connsiteY1593" fmla="*/ 751697 h 2810796"/>
              <a:gd name="connsiteX1594" fmla="*/ 2517461 w 3531775"/>
              <a:gd name="connsiteY1594" fmla="*/ 779796 h 2810796"/>
              <a:gd name="connsiteX1595" fmla="*/ 2517937 w 3531775"/>
              <a:gd name="connsiteY1595" fmla="*/ 779319 h 2810796"/>
              <a:gd name="connsiteX1596" fmla="*/ 2517461 w 3531775"/>
              <a:gd name="connsiteY1596" fmla="*/ 779796 h 2810796"/>
              <a:gd name="connsiteX1597" fmla="*/ 2518032 w 3531775"/>
              <a:gd name="connsiteY1597" fmla="*/ 779224 h 2810796"/>
              <a:gd name="connsiteX1598" fmla="*/ 2518032 w 3531775"/>
              <a:gd name="connsiteY1598" fmla="*/ 779224 h 2810796"/>
              <a:gd name="connsiteX1599" fmla="*/ 2518032 w 3531775"/>
              <a:gd name="connsiteY1599" fmla="*/ 779129 h 2810796"/>
              <a:gd name="connsiteX1600" fmla="*/ 2518032 w 3531775"/>
              <a:gd name="connsiteY1600" fmla="*/ 779129 h 2810796"/>
              <a:gd name="connsiteX1601" fmla="*/ 2518127 w 3531775"/>
              <a:gd name="connsiteY1601" fmla="*/ 778843 h 2810796"/>
              <a:gd name="connsiteX1602" fmla="*/ 2518127 w 3531775"/>
              <a:gd name="connsiteY1602" fmla="*/ 778938 h 2810796"/>
              <a:gd name="connsiteX1603" fmla="*/ 2518223 w 3531775"/>
              <a:gd name="connsiteY1603" fmla="*/ 778748 h 2810796"/>
              <a:gd name="connsiteX1604" fmla="*/ 2518127 w 3531775"/>
              <a:gd name="connsiteY1604" fmla="*/ 778843 h 2810796"/>
              <a:gd name="connsiteX1605" fmla="*/ 2518223 w 3531775"/>
              <a:gd name="connsiteY1605" fmla="*/ 778367 h 2810796"/>
              <a:gd name="connsiteX1606" fmla="*/ 2518223 w 3531775"/>
              <a:gd name="connsiteY1606" fmla="*/ 778748 h 2810796"/>
              <a:gd name="connsiteX1607" fmla="*/ 2518223 w 3531775"/>
              <a:gd name="connsiteY1607" fmla="*/ 778272 h 2810796"/>
              <a:gd name="connsiteX1608" fmla="*/ 2518223 w 3531775"/>
              <a:gd name="connsiteY1608" fmla="*/ 778367 h 2810796"/>
              <a:gd name="connsiteX1609" fmla="*/ 2510984 w 3531775"/>
              <a:gd name="connsiteY1609" fmla="*/ 768461 h 2810796"/>
              <a:gd name="connsiteX1610" fmla="*/ 2517080 w 3531775"/>
              <a:gd name="connsiteY1610" fmla="*/ 765127 h 2810796"/>
              <a:gd name="connsiteX1611" fmla="*/ 2506317 w 3531775"/>
              <a:gd name="connsiteY1611" fmla="*/ 759888 h 2810796"/>
              <a:gd name="connsiteX1612" fmla="*/ 2518413 w 3531775"/>
              <a:gd name="connsiteY1612" fmla="*/ 758745 h 2810796"/>
              <a:gd name="connsiteX1613" fmla="*/ 2518318 w 3531775"/>
              <a:gd name="connsiteY1613" fmla="*/ 758841 h 2810796"/>
              <a:gd name="connsiteX1614" fmla="*/ 2518509 w 3531775"/>
              <a:gd name="connsiteY1614" fmla="*/ 758745 h 2810796"/>
              <a:gd name="connsiteX1615" fmla="*/ 2518413 w 3531775"/>
              <a:gd name="connsiteY1615" fmla="*/ 758745 h 2810796"/>
              <a:gd name="connsiteX1616" fmla="*/ 2512508 w 3531775"/>
              <a:gd name="connsiteY1616" fmla="*/ 752840 h 2810796"/>
              <a:gd name="connsiteX1617" fmla="*/ 2521366 w 3531775"/>
              <a:gd name="connsiteY1617" fmla="*/ 751221 h 2810796"/>
              <a:gd name="connsiteX1618" fmla="*/ 2503745 w 3531775"/>
              <a:gd name="connsiteY1618" fmla="*/ 745601 h 2810796"/>
              <a:gd name="connsiteX1619" fmla="*/ 2517461 w 3531775"/>
              <a:gd name="connsiteY1619" fmla="*/ 779796 h 2810796"/>
              <a:gd name="connsiteX1620" fmla="*/ 2517461 w 3531775"/>
              <a:gd name="connsiteY1620" fmla="*/ 779796 h 2810796"/>
              <a:gd name="connsiteX1621" fmla="*/ 2551560 w 3531775"/>
              <a:gd name="connsiteY1621" fmla="*/ 848852 h 2810796"/>
              <a:gd name="connsiteX1622" fmla="*/ 2552132 w 3531775"/>
              <a:gd name="connsiteY1622" fmla="*/ 848471 h 2810796"/>
              <a:gd name="connsiteX1623" fmla="*/ 2551560 w 3531775"/>
              <a:gd name="connsiteY1623" fmla="*/ 848852 h 2810796"/>
              <a:gd name="connsiteX1624" fmla="*/ 2520794 w 3531775"/>
              <a:gd name="connsiteY1624" fmla="*/ 817419 h 2810796"/>
              <a:gd name="connsiteX1625" fmla="*/ 2505840 w 3531775"/>
              <a:gd name="connsiteY1625" fmla="*/ 821325 h 2810796"/>
              <a:gd name="connsiteX1626" fmla="*/ 2504031 w 3531775"/>
              <a:gd name="connsiteY1626" fmla="*/ 809990 h 2810796"/>
              <a:gd name="connsiteX1627" fmla="*/ 2491458 w 3531775"/>
              <a:gd name="connsiteY1627" fmla="*/ 820848 h 2810796"/>
              <a:gd name="connsiteX1628" fmla="*/ 2495839 w 3531775"/>
              <a:gd name="connsiteY1628" fmla="*/ 805227 h 2810796"/>
              <a:gd name="connsiteX1629" fmla="*/ 2483266 w 3531775"/>
              <a:gd name="connsiteY1629" fmla="*/ 807894 h 2810796"/>
              <a:gd name="connsiteX1630" fmla="*/ 2484600 w 3531775"/>
              <a:gd name="connsiteY1630" fmla="*/ 802941 h 2810796"/>
              <a:gd name="connsiteX1631" fmla="*/ 2471645 w 3531775"/>
              <a:gd name="connsiteY1631" fmla="*/ 805323 h 2810796"/>
              <a:gd name="connsiteX1632" fmla="*/ 2520794 w 3531775"/>
              <a:gd name="connsiteY1632" fmla="*/ 817419 h 2810796"/>
              <a:gd name="connsiteX1633" fmla="*/ 2481742 w 3531775"/>
              <a:gd name="connsiteY1633" fmla="*/ 779510 h 2810796"/>
              <a:gd name="connsiteX1634" fmla="*/ 2474312 w 3531775"/>
              <a:gd name="connsiteY1634" fmla="*/ 761508 h 2810796"/>
              <a:gd name="connsiteX1635" fmla="*/ 2482790 w 3531775"/>
              <a:gd name="connsiteY1635" fmla="*/ 757793 h 2810796"/>
              <a:gd name="connsiteX1636" fmla="*/ 2464883 w 3531775"/>
              <a:gd name="connsiteY1636" fmla="*/ 752268 h 2810796"/>
              <a:gd name="connsiteX1637" fmla="*/ 2483647 w 3531775"/>
              <a:gd name="connsiteY1637" fmla="*/ 748173 h 2810796"/>
              <a:gd name="connsiteX1638" fmla="*/ 2476979 w 3531775"/>
              <a:gd name="connsiteY1638" fmla="*/ 735219 h 2810796"/>
              <a:gd name="connsiteX1639" fmla="*/ 2476979 w 3531775"/>
              <a:gd name="connsiteY1639" fmla="*/ 735314 h 2810796"/>
              <a:gd name="connsiteX1640" fmla="*/ 2477075 w 3531775"/>
              <a:gd name="connsiteY1640" fmla="*/ 735219 h 2810796"/>
              <a:gd name="connsiteX1641" fmla="*/ 2476979 w 3531775"/>
              <a:gd name="connsiteY1641" fmla="*/ 735314 h 2810796"/>
              <a:gd name="connsiteX1642" fmla="*/ 2485171 w 3531775"/>
              <a:gd name="connsiteY1642" fmla="*/ 735695 h 2810796"/>
              <a:gd name="connsiteX1643" fmla="*/ 2480409 w 3531775"/>
              <a:gd name="connsiteY1643" fmla="*/ 722455 h 2810796"/>
              <a:gd name="connsiteX1644" fmla="*/ 2481742 w 3531775"/>
              <a:gd name="connsiteY1644" fmla="*/ 779510 h 2810796"/>
              <a:gd name="connsiteX1645" fmla="*/ 2495553 w 3531775"/>
              <a:gd name="connsiteY1645" fmla="*/ 713216 h 2810796"/>
              <a:gd name="connsiteX1646" fmla="*/ 2510698 w 3531775"/>
              <a:gd name="connsiteY1646" fmla="*/ 721122 h 2810796"/>
              <a:gd name="connsiteX1647" fmla="*/ 2510508 w 3531775"/>
              <a:gd name="connsiteY1647" fmla="*/ 721312 h 2810796"/>
              <a:gd name="connsiteX1648" fmla="*/ 2510793 w 3531775"/>
              <a:gd name="connsiteY1648" fmla="*/ 721122 h 2810796"/>
              <a:gd name="connsiteX1649" fmla="*/ 2510698 w 3531775"/>
              <a:gd name="connsiteY1649" fmla="*/ 721217 h 2810796"/>
              <a:gd name="connsiteX1650" fmla="*/ 2511651 w 3531775"/>
              <a:gd name="connsiteY1650" fmla="*/ 720169 h 2810796"/>
              <a:gd name="connsiteX1651" fmla="*/ 2511555 w 3531775"/>
              <a:gd name="connsiteY1651" fmla="*/ 720264 h 2810796"/>
              <a:gd name="connsiteX1652" fmla="*/ 2511746 w 3531775"/>
              <a:gd name="connsiteY1652" fmla="*/ 719883 h 2810796"/>
              <a:gd name="connsiteX1653" fmla="*/ 2511555 w 3531775"/>
              <a:gd name="connsiteY1653" fmla="*/ 720074 h 2810796"/>
              <a:gd name="connsiteX1654" fmla="*/ 2511936 w 3531775"/>
              <a:gd name="connsiteY1654" fmla="*/ 719502 h 2810796"/>
              <a:gd name="connsiteX1655" fmla="*/ 2511746 w 3531775"/>
              <a:gd name="connsiteY1655" fmla="*/ 719883 h 2810796"/>
              <a:gd name="connsiteX1656" fmla="*/ 2512032 w 3531775"/>
              <a:gd name="connsiteY1656" fmla="*/ 719407 h 2810796"/>
              <a:gd name="connsiteX1657" fmla="*/ 2511936 w 3531775"/>
              <a:gd name="connsiteY1657" fmla="*/ 719598 h 2810796"/>
              <a:gd name="connsiteX1658" fmla="*/ 2504411 w 3531775"/>
              <a:gd name="connsiteY1658" fmla="*/ 705120 h 2810796"/>
              <a:gd name="connsiteX1659" fmla="*/ 2512889 w 3531775"/>
              <a:gd name="connsiteY1659" fmla="*/ 704929 h 2810796"/>
              <a:gd name="connsiteX1660" fmla="*/ 2511746 w 3531775"/>
              <a:gd name="connsiteY1660" fmla="*/ 689689 h 2810796"/>
              <a:gd name="connsiteX1661" fmla="*/ 2525843 w 3531775"/>
              <a:gd name="connsiteY1661" fmla="*/ 697976 h 2810796"/>
              <a:gd name="connsiteX1662" fmla="*/ 2530891 w 3531775"/>
              <a:gd name="connsiteY1662" fmla="*/ 686832 h 2810796"/>
              <a:gd name="connsiteX1663" fmla="*/ 2541464 w 3531775"/>
              <a:gd name="connsiteY1663" fmla="*/ 691404 h 2810796"/>
              <a:gd name="connsiteX1664" fmla="*/ 2533844 w 3531775"/>
              <a:gd name="connsiteY1664" fmla="*/ 674354 h 2810796"/>
              <a:gd name="connsiteX1665" fmla="*/ 2495553 w 3531775"/>
              <a:gd name="connsiteY1665" fmla="*/ 713216 h 2810796"/>
              <a:gd name="connsiteX1666" fmla="*/ 2527748 w 3531775"/>
              <a:gd name="connsiteY1666" fmla="*/ 726075 h 2810796"/>
              <a:gd name="connsiteX1667" fmla="*/ 2536796 w 3531775"/>
              <a:gd name="connsiteY1667" fmla="*/ 730551 h 2810796"/>
              <a:gd name="connsiteX1668" fmla="*/ 2545274 w 3531775"/>
              <a:gd name="connsiteY1668" fmla="*/ 737695 h 2810796"/>
              <a:gd name="connsiteX1669" fmla="*/ 2548608 w 3531775"/>
              <a:gd name="connsiteY1669" fmla="*/ 723312 h 2810796"/>
              <a:gd name="connsiteX1670" fmla="*/ 2553275 w 3531775"/>
              <a:gd name="connsiteY1670" fmla="*/ 737886 h 2810796"/>
              <a:gd name="connsiteX1671" fmla="*/ 2558990 w 3531775"/>
              <a:gd name="connsiteY1671" fmla="*/ 729885 h 2810796"/>
              <a:gd name="connsiteX1672" fmla="*/ 2566419 w 3531775"/>
              <a:gd name="connsiteY1672" fmla="*/ 746268 h 2810796"/>
              <a:gd name="connsiteX1673" fmla="*/ 2566324 w 3531775"/>
              <a:gd name="connsiteY1673" fmla="*/ 746268 h 2810796"/>
              <a:gd name="connsiteX1674" fmla="*/ 2566705 w 3531775"/>
              <a:gd name="connsiteY1674" fmla="*/ 746268 h 2810796"/>
              <a:gd name="connsiteX1675" fmla="*/ 2566419 w 3531775"/>
              <a:gd name="connsiteY1675" fmla="*/ 746268 h 2810796"/>
              <a:gd name="connsiteX1676" fmla="*/ 2567276 w 3531775"/>
              <a:gd name="connsiteY1676" fmla="*/ 746077 h 2810796"/>
              <a:gd name="connsiteX1677" fmla="*/ 2567181 w 3531775"/>
              <a:gd name="connsiteY1677" fmla="*/ 746077 h 2810796"/>
              <a:gd name="connsiteX1678" fmla="*/ 2567276 w 3531775"/>
              <a:gd name="connsiteY1678" fmla="*/ 746077 h 2810796"/>
              <a:gd name="connsiteX1679" fmla="*/ 2567276 w 3531775"/>
              <a:gd name="connsiteY1679" fmla="*/ 746077 h 2810796"/>
              <a:gd name="connsiteX1680" fmla="*/ 2527748 w 3531775"/>
              <a:gd name="connsiteY1680" fmla="*/ 726075 h 2810796"/>
              <a:gd name="connsiteX1681" fmla="*/ 2570039 w 3531775"/>
              <a:gd name="connsiteY1681" fmla="*/ 679497 h 2810796"/>
              <a:gd name="connsiteX1682" fmla="*/ 2575849 w 3531775"/>
              <a:gd name="connsiteY1682" fmla="*/ 676735 h 2810796"/>
              <a:gd name="connsiteX1683" fmla="*/ 2575087 w 3531775"/>
              <a:gd name="connsiteY1683" fmla="*/ 687594 h 2810796"/>
              <a:gd name="connsiteX1684" fmla="*/ 2594232 w 3531775"/>
              <a:gd name="connsiteY1684" fmla="*/ 682450 h 2810796"/>
              <a:gd name="connsiteX1685" fmla="*/ 2584898 w 3531775"/>
              <a:gd name="connsiteY1685" fmla="*/ 695214 h 2810796"/>
              <a:gd name="connsiteX1686" fmla="*/ 2586993 w 3531775"/>
              <a:gd name="connsiteY1686" fmla="*/ 697595 h 2810796"/>
              <a:gd name="connsiteX1687" fmla="*/ 2598423 w 3531775"/>
              <a:gd name="connsiteY1687" fmla="*/ 701405 h 2810796"/>
              <a:gd name="connsiteX1688" fmla="*/ 2599852 w 3531775"/>
              <a:gd name="connsiteY1688" fmla="*/ 713883 h 2810796"/>
              <a:gd name="connsiteX1689" fmla="*/ 2554799 w 3531775"/>
              <a:gd name="connsiteY1689" fmla="*/ 682736 h 2810796"/>
              <a:gd name="connsiteX1690" fmla="*/ 2570039 w 3531775"/>
              <a:gd name="connsiteY1690" fmla="*/ 679497 h 2810796"/>
              <a:gd name="connsiteX1691" fmla="*/ 2608425 w 3531775"/>
              <a:gd name="connsiteY1691" fmla="*/ 724836 h 2810796"/>
              <a:gd name="connsiteX1692" fmla="*/ 2622331 w 3531775"/>
              <a:gd name="connsiteY1692" fmla="*/ 738933 h 2810796"/>
              <a:gd name="connsiteX1693" fmla="*/ 2635761 w 3531775"/>
              <a:gd name="connsiteY1693" fmla="*/ 743410 h 2810796"/>
              <a:gd name="connsiteX1694" fmla="*/ 2618997 w 3531775"/>
              <a:gd name="connsiteY1694" fmla="*/ 754364 h 2810796"/>
              <a:gd name="connsiteX1695" fmla="*/ 2631380 w 3531775"/>
              <a:gd name="connsiteY1695" fmla="*/ 758936 h 2810796"/>
              <a:gd name="connsiteX1696" fmla="*/ 2615283 w 3531775"/>
              <a:gd name="connsiteY1696" fmla="*/ 767794 h 2810796"/>
              <a:gd name="connsiteX1697" fmla="*/ 2650906 w 3531775"/>
              <a:gd name="connsiteY1697" fmla="*/ 734838 h 2810796"/>
              <a:gd name="connsiteX1698" fmla="*/ 2608425 w 3531775"/>
              <a:gd name="connsiteY1698" fmla="*/ 724836 h 2810796"/>
              <a:gd name="connsiteX1699" fmla="*/ 2705199 w 3531775"/>
              <a:gd name="connsiteY1699" fmla="*/ 544623 h 2810796"/>
              <a:gd name="connsiteX1700" fmla="*/ 2703865 w 3531775"/>
              <a:gd name="connsiteY1700" fmla="*/ 544623 h 2810796"/>
              <a:gd name="connsiteX1701" fmla="*/ 2747013 w 3531775"/>
              <a:gd name="connsiteY1701" fmla="*/ 559101 h 2810796"/>
              <a:gd name="connsiteX1702" fmla="*/ 2746537 w 3531775"/>
              <a:gd name="connsiteY1702" fmla="*/ 558720 h 2810796"/>
              <a:gd name="connsiteX1703" fmla="*/ 2775207 w 3531775"/>
              <a:gd name="connsiteY1703" fmla="*/ 620538 h 2810796"/>
              <a:gd name="connsiteX1704" fmla="*/ 2652144 w 3531775"/>
              <a:gd name="connsiteY1704" fmla="*/ 543576 h 2810796"/>
              <a:gd name="connsiteX1705" fmla="*/ 2606043 w 3531775"/>
              <a:gd name="connsiteY1705" fmla="*/ 538051 h 2810796"/>
              <a:gd name="connsiteX1706" fmla="*/ 2604424 w 3531775"/>
              <a:gd name="connsiteY1706" fmla="*/ 539385 h 2810796"/>
              <a:gd name="connsiteX1707" fmla="*/ 2705199 w 3531775"/>
              <a:gd name="connsiteY1707" fmla="*/ 544623 h 2810796"/>
              <a:gd name="connsiteX1708" fmla="*/ 2795115 w 3531775"/>
              <a:gd name="connsiteY1708" fmla="*/ 556149 h 2810796"/>
              <a:gd name="connsiteX1709" fmla="*/ 2800068 w 3531775"/>
              <a:gd name="connsiteY1709" fmla="*/ 632063 h 2810796"/>
              <a:gd name="connsiteX1710" fmla="*/ 2806735 w 3531775"/>
              <a:gd name="connsiteY1710" fmla="*/ 627586 h 2810796"/>
              <a:gd name="connsiteX1711" fmla="*/ 2805592 w 3531775"/>
              <a:gd name="connsiteY1711" fmla="*/ 628539 h 2810796"/>
              <a:gd name="connsiteX1712" fmla="*/ 2807402 w 3531775"/>
              <a:gd name="connsiteY1712" fmla="*/ 627110 h 2810796"/>
              <a:gd name="connsiteX1713" fmla="*/ 2806735 w 3531775"/>
              <a:gd name="connsiteY1713" fmla="*/ 627586 h 2810796"/>
              <a:gd name="connsiteX1714" fmla="*/ 2807973 w 3531775"/>
              <a:gd name="connsiteY1714" fmla="*/ 626634 h 2810796"/>
              <a:gd name="connsiteX1715" fmla="*/ 2807878 w 3531775"/>
              <a:gd name="connsiteY1715" fmla="*/ 626729 h 2810796"/>
              <a:gd name="connsiteX1716" fmla="*/ 2808450 w 3531775"/>
              <a:gd name="connsiteY1716" fmla="*/ 626253 h 2810796"/>
              <a:gd name="connsiteX1717" fmla="*/ 2807973 w 3531775"/>
              <a:gd name="connsiteY1717" fmla="*/ 626634 h 2810796"/>
              <a:gd name="connsiteX1718" fmla="*/ 2809783 w 3531775"/>
              <a:gd name="connsiteY1718" fmla="*/ 625014 h 2810796"/>
              <a:gd name="connsiteX1719" fmla="*/ 2809688 w 3531775"/>
              <a:gd name="connsiteY1719" fmla="*/ 625110 h 2810796"/>
              <a:gd name="connsiteX1720" fmla="*/ 2810069 w 3531775"/>
              <a:gd name="connsiteY1720" fmla="*/ 624729 h 2810796"/>
              <a:gd name="connsiteX1721" fmla="*/ 2809878 w 3531775"/>
              <a:gd name="connsiteY1721" fmla="*/ 624919 h 2810796"/>
              <a:gd name="connsiteX1722" fmla="*/ 2810926 w 3531775"/>
              <a:gd name="connsiteY1722" fmla="*/ 623871 h 2810796"/>
              <a:gd name="connsiteX1723" fmla="*/ 2810354 w 3531775"/>
              <a:gd name="connsiteY1723" fmla="*/ 624443 h 2810796"/>
              <a:gd name="connsiteX1724" fmla="*/ 2811402 w 3531775"/>
              <a:gd name="connsiteY1724" fmla="*/ 623395 h 2810796"/>
              <a:gd name="connsiteX1725" fmla="*/ 2810926 w 3531775"/>
              <a:gd name="connsiteY1725" fmla="*/ 623871 h 2810796"/>
              <a:gd name="connsiteX1726" fmla="*/ 2814736 w 3531775"/>
              <a:gd name="connsiteY1726" fmla="*/ 619585 h 2810796"/>
              <a:gd name="connsiteX1727" fmla="*/ 2814641 w 3531775"/>
              <a:gd name="connsiteY1727" fmla="*/ 619680 h 2810796"/>
              <a:gd name="connsiteX1728" fmla="*/ 2816927 w 3531775"/>
              <a:gd name="connsiteY1728" fmla="*/ 616347 h 2810796"/>
              <a:gd name="connsiteX1729" fmla="*/ 2816927 w 3531775"/>
              <a:gd name="connsiteY1729" fmla="*/ 616347 h 2810796"/>
              <a:gd name="connsiteX1730" fmla="*/ 2817022 w 3531775"/>
              <a:gd name="connsiteY1730" fmla="*/ 616251 h 2810796"/>
              <a:gd name="connsiteX1731" fmla="*/ 2816927 w 3531775"/>
              <a:gd name="connsiteY1731" fmla="*/ 616347 h 2810796"/>
              <a:gd name="connsiteX1732" fmla="*/ 2817784 w 3531775"/>
              <a:gd name="connsiteY1732" fmla="*/ 614918 h 2810796"/>
              <a:gd name="connsiteX1733" fmla="*/ 2817689 w 3531775"/>
              <a:gd name="connsiteY1733" fmla="*/ 615013 h 2810796"/>
              <a:gd name="connsiteX1734" fmla="*/ 2818070 w 3531775"/>
              <a:gd name="connsiteY1734" fmla="*/ 614442 h 2810796"/>
              <a:gd name="connsiteX1735" fmla="*/ 2817784 w 3531775"/>
              <a:gd name="connsiteY1735" fmla="*/ 614918 h 2810796"/>
              <a:gd name="connsiteX1736" fmla="*/ 2818641 w 3531775"/>
              <a:gd name="connsiteY1736" fmla="*/ 613203 h 2810796"/>
              <a:gd name="connsiteX1737" fmla="*/ 2818356 w 3531775"/>
              <a:gd name="connsiteY1737" fmla="*/ 613680 h 2810796"/>
              <a:gd name="connsiteX1738" fmla="*/ 2818736 w 3531775"/>
              <a:gd name="connsiteY1738" fmla="*/ 613013 h 2810796"/>
              <a:gd name="connsiteX1739" fmla="*/ 2818641 w 3531775"/>
              <a:gd name="connsiteY1739" fmla="*/ 613203 h 2810796"/>
              <a:gd name="connsiteX1740" fmla="*/ 2819308 w 3531775"/>
              <a:gd name="connsiteY1740" fmla="*/ 611870 h 2810796"/>
              <a:gd name="connsiteX1741" fmla="*/ 2819213 w 3531775"/>
              <a:gd name="connsiteY1741" fmla="*/ 612060 h 2810796"/>
              <a:gd name="connsiteX1742" fmla="*/ 2819308 w 3531775"/>
              <a:gd name="connsiteY1742" fmla="*/ 611870 h 2810796"/>
              <a:gd name="connsiteX1743" fmla="*/ 2819308 w 3531775"/>
              <a:gd name="connsiteY1743" fmla="*/ 611965 h 2810796"/>
              <a:gd name="connsiteX1744" fmla="*/ 2795115 w 3531775"/>
              <a:gd name="connsiteY1744" fmla="*/ 556149 h 2810796"/>
              <a:gd name="connsiteX1745" fmla="*/ 2961326 w 3531775"/>
              <a:gd name="connsiteY1745" fmla="*/ 485664 h 2810796"/>
              <a:gd name="connsiteX1746" fmla="*/ 2956277 w 3531775"/>
              <a:gd name="connsiteY1746" fmla="*/ 462518 h 2810796"/>
              <a:gd name="connsiteX1747" fmla="*/ 2980757 w 3531775"/>
              <a:gd name="connsiteY1747" fmla="*/ 509000 h 2810796"/>
              <a:gd name="connsiteX1748" fmla="*/ 2961326 w 3531775"/>
              <a:gd name="connsiteY1748" fmla="*/ 485664 h 2810796"/>
              <a:gd name="connsiteX1749" fmla="*/ 2717676 w 3531775"/>
              <a:gd name="connsiteY1749" fmla="*/ 691880 h 2810796"/>
              <a:gd name="connsiteX1750" fmla="*/ 2798067 w 3531775"/>
              <a:gd name="connsiteY1750" fmla="*/ 667591 h 2810796"/>
              <a:gd name="connsiteX1751" fmla="*/ 2939704 w 3531775"/>
              <a:gd name="connsiteY1751" fmla="*/ 613680 h 2810796"/>
              <a:gd name="connsiteX1752" fmla="*/ 3139443 w 3531775"/>
              <a:gd name="connsiteY1752" fmla="*/ 557958 h 2810796"/>
              <a:gd name="connsiteX1753" fmla="*/ 2952086 w 3531775"/>
              <a:gd name="connsiteY1753" fmla="*/ 592058 h 2810796"/>
              <a:gd name="connsiteX1754" fmla="*/ 2843120 w 3531775"/>
              <a:gd name="connsiteY1754" fmla="*/ 645874 h 2810796"/>
              <a:gd name="connsiteX1755" fmla="*/ 2843120 w 3531775"/>
              <a:gd name="connsiteY1755" fmla="*/ 645874 h 2810796"/>
              <a:gd name="connsiteX1756" fmla="*/ 3008284 w 3531775"/>
              <a:gd name="connsiteY1756" fmla="*/ 527574 h 2810796"/>
              <a:gd name="connsiteX1757" fmla="*/ 3008093 w 3531775"/>
              <a:gd name="connsiteY1757" fmla="*/ 527669 h 2810796"/>
              <a:gd name="connsiteX1758" fmla="*/ 3008379 w 3531775"/>
              <a:gd name="connsiteY1758" fmla="*/ 527574 h 2810796"/>
              <a:gd name="connsiteX1759" fmla="*/ 3008284 w 3531775"/>
              <a:gd name="connsiteY1759" fmla="*/ 527574 h 2810796"/>
              <a:gd name="connsiteX1760" fmla="*/ 3106487 w 3531775"/>
              <a:gd name="connsiteY1760" fmla="*/ 500904 h 2810796"/>
              <a:gd name="connsiteX1761" fmla="*/ 3072197 w 3531775"/>
              <a:gd name="connsiteY1761" fmla="*/ 438229 h 2810796"/>
              <a:gd name="connsiteX1762" fmla="*/ 3071340 w 3531775"/>
              <a:gd name="connsiteY1762" fmla="*/ 438801 h 2810796"/>
              <a:gd name="connsiteX1763" fmla="*/ 3092771 w 3531775"/>
              <a:gd name="connsiteY1763" fmla="*/ 431943 h 2810796"/>
              <a:gd name="connsiteX1764" fmla="*/ 3091913 w 3531775"/>
              <a:gd name="connsiteY1764" fmla="*/ 431943 h 2810796"/>
              <a:gd name="connsiteX1765" fmla="*/ 3093628 w 3531775"/>
              <a:gd name="connsiteY1765" fmla="*/ 431847 h 2810796"/>
              <a:gd name="connsiteX1766" fmla="*/ 3124965 w 3531775"/>
              <a:gd name="connsiteY1766" fmla="*/ 463661 h 2810796"/>
              <a:gd name="connsiteX1767" fmla="*/ 3068101 w 3531775"/>
              <a:gd name="connsiteY1767" fmla="*/ 426609 h 2810796"/>
              <a:gd name="connsiteX1768" fmla="*/ 3068196 w 3531775"/>
              <a:gd name="connsiteY1768" fmla="*/ 426513 h 2810796"/>
              <a:gd name="connsiteX1769" fmla="*/ 3058004 w 3531775"/>
              <a:gd name="connsiteY1769" fmla="*/ 434895 h 2810796"/>
              <a:gd name="connsiteX1770" fmla="*/ 3058195 w 3531775"/>
              <a:gd name="connsiteY1770" fmla="*/ 434610 h 2810796"/>
              <a:gd name="connsiteX1771" fmla="*/ 3056861 w 3531775"/>
              <a:gd name="connsiteY1771" fmla="*/ 436134 h 2810796"/>
              <a:gd name="connsiteX1772" fmla="*/ 3056957 w 3531775"/>
              <a:gd name="connsiteY1772" fmla="*/ 436038 h 2810796"/>
              <a:gd name="connsiteX1773" fmla="*/ 3055909 w 3531775"/>
              <a:gd name="connsiteY1773" fmla="*/ 437467 h 2810796"/>
              <a:gd name="connsiteX1774" fmla="*/ 3056004 w 3531775"/>
              <a:gd name="connsiteY1774" fmla="*/ 437277 h 2810796"/>
              <a:gd name="connsiteX1775" fmla="*/ 3081817 w 3531775"/>
              <a:gd name="connsiteY1775" fmla="*/ 500523 h 2810796"/>
              <a:gd name="connsiteX1776" fmla="*/ 3012761 w 3531775"/>
              <a:gd name="connsiteY1776" fmla="*/ 492522 h 2810796"/>
              <a:gd name="connsiteX1777" fmla="*/ 3018285 w 3531775"/>
              <a:gd name="connsiteY1777" fmla="*/ 458136 h 2810796"/>
              <a:gd name="connsiteX1778" fmla="*/ 3033525 w 3531775"/>
              <a:gd name="connsiteY1778" fmla="*/ 471281 h 2810796"/>
              <a:gd name="connsiteX1779" fmla="*/ 3001521 w 3531775"/>
              <a:gd name="connsiteY1779" fmla="*/ 460708 h 2810796"/>
              <a:gd name="connsiteX1780" fmla="*/ 3001521 w 3531775"/>
              <a:gd name="connsiteY1780" fmla="*/ 460708 h 2810796"/>
              <a:gd name="connsiteX1781" fmla="*/ 2999331 w 3531775"/>
              <a:gd name="connsiteY1781" fmla="*/ 464613 h 2810796"/>
              <a:gd name="connsiteX1782" fmla="*/ 2999426 w 3531775"/>
              <a:gd name="connsiteY1782" fmla="*/ 464328 h 2810796"/>
              <a:gd name="connsiteX1783" fmla="*/ 2999235 w 3531775"/>
              <a:gd name="connsiteY1783" fmla="*/ 464709 h 2810796"/>
              <a:gd name="connsiteX1784" fmla="*/ 2999235 w 3531775"/>
              <a:gd name="connsiteY1784" fmla="*/ 464613 h 2810796"/>
              <a:gd name="connsiteX1785" fmla="*/ 3034192 w 3531775"/>
              <a:gd name="connsiteY1785" fmla="*/ 509476 h 2810796"/>
              <a:gd name="connsiteX1786" fmla="*/ 2842740 w 3531775"/>
              <a:gd name="connsiteY1786" fmla="*/ 637778 h 2810796"/>
              <a:gd name="connsiteX1787" fmla="*/ 2714724 w 3531775"/>
              <a:gd name="connsiteY1787" fmla="*/ 694928 h 2810796"/>
              <a:gd name="connsiteX1788" fmla="*/ 2717676 w 3531775"/>
              <a:gd name="connsiteY1788" fmla="*/ 691880 h 2810796"/>
              <a:gd name="connsiteX1789" fmla="*/ 2734059 w 3531775"/>
              <a:gd name="connsiteY1789" fmla="*/ 631872 h 2810796"/>
              <a:gd name="connsiteX1790" fmla="*/ 2752061 w 3531775"/>
              <a:gd name="connsiteY1790" fmla="*/ 586248 h 2810796"/>
              <a:gd name="connsiteX1791" fmla="*/ 2703865 w 3531775"/>
              <a:gd name="connsiteY1791" fmla="*/ 572055 h 2810796"/>
              <a:gd name="connsiteX1792" fmla="*/ 2742536 w 3531775"/>
              <a:gd name="connsiteY1792" fmla="*/ 585200 h 2810796"/>
              <a:gd name="connsiteX1793" fmla="*/ 2679862 w 3531775"/>
              <a:gd name="connsiteY1793" fmla="*/ 575294 h 2810796"/>
              <a:gd name="connsiteX1794" fmla="*/ 2660621 w 3531775"/>
              <a:gd name="connsiteY1794" fmla="*/ 579771 h 2810796"/>
              <a:gd name="connsiteX1795" fmla="*/ 2734059 w 3531775"/>
              <a:gd name="connsiteY1795" fmla="*/ 631872 h 2810796"/>
              <a:gd name="connsiteX1796" fmla="*/ 2958183 w 3531775"/>
              <a:gd name="connsiteY1796" fmla="*/ 745029 h 2810796"/>
              <a:gd name="connsiteX1797" fmla="*/ 2756634 w 3531775"/>
              <a:gd name="connsiteY1797" fmla="*/ 736457 h 2810796"/>
              <a:gd name="connsiteX1798" fmla="*/ 2756729 w 3531775"/>
              <a:gd name="connsiteY1798" fmla="*/ 736362 h 2810796"/>
              <a:gd name="connsiteX1799" fmla="*/ 2731678 w 3531775"/>
              <a:gd name="connsiteY1799" fmla="*/ 760365 h 2810796"/>
              <a:gd name="connsiteX1800" fmla="*/ 2958183 w 3531775"/>
              <a:gd name="connsiteY1800" fmla="*/ 745029 h 2810796"/>
              <a:gd name="connsiteX1801" fmla="*/ 2962183 w 3531775"/>
              <a:gd name="connsiteY1801" fmla="*/ 1018302 h 2810796"/>
              <a:gd name="connsiteX1802" fmla="*/ 2987234 w 3531775"/>
              <a:gd name="connsiteY1802" fmla="*/ 1037066 h 2810796"/>
              <a:gd name="connsiteX1803" fmla="*/ 2974375 w 3531775"/>
              <a:gd name="connsiteY1803" fmla="*/ 916670 h 2810796"/>
              <a:gd name="connsiteX1804" fmla="*/ 2962183 w 3531775"/>
              <a:gd name="connsiteY1804" fmla="*/ 1018302 h 2810796"/>
              <a:gd name="connsiteX1805" fmla="*/ 2878839 w 3531775"/>
              <a:gd name="connsiteY1805" fmla="*/ 935815 h 2810796"/>
              <a:gd name="connsiteX1806" fmla="*/ 2898556 w 3531775"/>
              <a:gd name="connsiteY1806" fmla="*/ 918194 h 2810796"/>
              <a:gd name="connsiteX1807" fmla="*/ 2898461 w 3531775"/>
              <a:gd name="connsiteY1807" fmla="*/ 918289 h 2810796"/>
              <a:gd name="connsiteX1808" fmla="*/ 2898651 w 3531775"/>
              <a:gd name="connsiteY1808" fmla="*/ 918003 h 2810796"/>
              <a:gd name="connsiteX1809" fmla="*/ 2898556 w 3531775"/>
              <a:gd name="connsiteY1809" fmla="*/ 918194 h 2810796"/>
              <a:gd name="connsiteX1810" fmla="*/ 2902937 w 3531775"/>
              <a:gd name="connsiteY1810" fmla="*/ 884571 h 2810796"/>
              <a:gd name="connsiteX1811" fmla="*/ 2894936 w 3531775"/>
              <a:gd name="connsiteY1811" fmla="*/ 912288 h 2810796"/>
              <a:gd name="connsiteX1812" fmla="*/ 2894936 w 3531775"/>
              <a:gd name="connsiteY1812" fmla="*/ 912288 h 2810796"/>
              <a:gd name="connsiteX1813" fmla="*/ 2878839 w 3531775"/>
              <a:gd name="connsiteY1813" fmla="*/ 935815 h 2810796"/>
              <a:gd name="connsiteX1814" fmla="*/ 2802353 w 3531775"/>
              <a:gd name="connsiteY1814" fmla="*/ 926100 h 2810796"/>
              <a:gd name="connsiteX1815" fmla="*/ 2852169 w 3531775"/>
              <a:gd name="connsiteY1815" fmla="*/ 909717 h 2810796"/>
              <a:gd name="connsiteX1816" fmla="*/ 2852074 w 3531775"/>
              <a:gd name="connsiteY1816" fmla="*/ 909812 h 2810796"/>
              <a:gd name="connsiteX1817" fmla="*/ 2852265 w 3531775"/>
              <a:gd name="connsiteY1817" fmla="*/ 909717 h 2810796"/>
              <a:gd name="connsiteX1818" fmla="*/ 2852265 w 3531775"/>
              <a:gd name="connsiteY1818" fmla="*/ 909717 h 2810796"/>
              <a:gd name="connsiteX1819" fmla="*/ 2862361 w 3531775"/>
              <a:gd name="connsiteY1819" fmla="*/ 892857 h 2810796"/>
              <a:gd name="connsiteX1820" fmla="*/ 2862361 w 3531775"/>
              <a:gd name="connsiteY1820" fmla="*/ 893048 h 2810796"/>
              <a:gd name="connsiteX1821" fmla="*/ 2862361 w 3531775"/>
              <a:gd name="connsiteY1821" fmla="*/ 892857 h 2810796"/>
              <a:gd name="connsiteX1822" fmla="*/ 2862361 w 3531775"/>
              <a:gd name="connsiteY1822" fmla="*/ 892857 h 2810796"/>
              <a:gd name="connsiteX1823" fmla="*/ 2862933 w 3531775"/>
              <a:gd name="connsiteY1823" fmla="*/ 890000 h 2810796"/>
              <a:gd name="connsiteX1824" fmla="*/ 2862933 w 3531775"/>
              <a:gd name="connsiteY1824" fmla="*/ 890286 h 2810796"/>
              <a:gd name="connsiteX1825" fmla="*/ 2863028 w 3531775"/>
              <a:gd name="connsiteY1825" fmla="*/ 889238 h 2810796"/>
              <a:gd name="connsiteX1826" fmla="*/ 2862933 w 3531775"/>
              <a:gd name="connsiteY1826" fmla="*/ 889714 h 2810796"/>
              <a:gd name="connsiteX1827" fmla="*/ 2863218 w 3531775"/>
              <a:gd name="connsiteY1827" fmla="*/ 887142 h 2810796"/>
              <a:gd name="connsiteX1828" fmla="*/ 2863218 w 3531775"/>
              <a:gd name="connsiteY1828" fmla="*/ 887428 h 2810796"/>
              <a:gd name="connsiteX1829" fmla="*/ 2863313 w 3531775"/>
              <a:gd name="connsiteY1829" fmla="*/ 886380 h 2810796"/>
              <a:gd name="connsiteX1830" fmla="*/ 2863313 w 3531775"/>
              <a:gd name="connsiteY1830" fmla="*/ 886952 h 2810796"/>
              <a:gd name="connsiteX1831" fmla="*/ 2862837 w 3531775"/>
              <a:gd name="connsiteY1831" fmla="*/ 875331 h 2810796"/>
              <a:gd name="connsiteX1832" fmla="*/ 2855408 w 3531775"/>
              <a:gd name="connsiteY1832" fmla="*/ 898287 h 2810796"/>
              <a:gd name="connsiteX1833" fmla="*/ 2855503 w 3531775"/>
              <a:gd name="connsiteY1833" fmla="*/ 898096 h 2810796"/>
              <a:gd name="connsiteX1834" fmla="*/ 2855217 w 3531775"/>
              <a:gd name="connsiteY1834" fmla="*/ 898477 h 2810796"/>
              <a:gd name="connsiteX1835" fmla="*/ 2855312 w 3531775"/>
              <a:gd name="connsiteY1835" fmla="*/ 898287 h 2810796"/>
              <a:gd name="connsiteX1836" fmla="*/ 2853598 w 3531775"/>
              <a:gd name="connsiteY1836" fmla="*/ 900668 h 2810796"/>
              <a:gd name="connsiteX1837" fmla="*/ 2853693 w 3531775"/>
              <a:gd name="connsiteY1837" fmla="*/ 900573 h 2810796"/>
              <a:gd name="connsiteX1838" fmla="*/ 2842740 w 3531775"/>
              <a:gd name="connsiteY1838" fmla="*/ 908097 h 2810796"/>
              <a:gd name="connsiteX1839" fmla="*/ 2843883 w 3531775"/>
              <a:gd name="connsiteY1839" fmla="*/ 907716 h 2810796"/>
              <a:gd name="connsiteX1840" fmla="*/ 2802353 w 3531775"/>
              <a:gd name="connsiteY1840" fmla="*/ 926100 h 2810796"/>
              <a:gd name="connsiteX1841" fmla="*/ 2692530 w 3531775"/>
              <a:gd name="connsiteY1841" fmla="*/ 957723 h 2810796"/>
              <a:gd name="connsiteX1842" fmla="*/ 2692721 w 3531775"/>
              <a:gd name="connsiteY1842" fmla="*/ 957532 h 2810796"/>
              <a:gd name="connsiteX1843" fmla="*/ 2690340 w 3531775"/>
              <a:gd name="connsiteY1843" fmla="*/ 960009 h 2810796"/>
              <a:gd name="connsiteX1844" fmla="*/ 2690816 w 3531775"/>
              <a:gd name="connsiteY1844" fmla="*/ 959532 h 2810796"/>
              <a:gd name="connsiteX1845" fmla="*/ 2687387 w 3531775"/>
              <a:gd name="connsiteY1845" fmla="*/ 962866 h 2810796"/>
              <a:gd name="connsiteX1846" fmla="*/ 2687863 w 3531775"/>
              <a:gd name="connsiteY1846" fmla="*/ 962390 h 2810796"/>
              <a:gd name="connsiteX1847" fmla="*/ 2678433 w 3531775"/>
              <a:gd name="connsiteY1847" fmla="*/ 970010 h 2810796"/>
              <a:gd name="connsiteX1848" fmla="*/ 2678814 w 3531775"/>
              <a:gd name="connsiteY1848" fmla="*/ 969724 h 2810796"/>
              <a:gd name="connsiteX1849" fmla="*/ 2676433 w 3531775"/>
              <a:gd name="connsiteY1849" fmla="*/ 971343 h 2810796"/>
              <a:gd name="connsiteX1850" fmla="*/ 2677385 w 3531775"/>
              <a:gd name="connsiteY1850" fmla="*/ 970677 h 2810796"/>
              <a:gd name="connsiteX1851" fmla="*/ 2626998 w 3531775"/>
              <a:gd name="connsiteY1851" fmla="*/ 987441 h 2810796"/>
              <a:gd name="connsiteX1852" fmla="*/ 2707008 w 3531775"/>
              <a:gd name="connsiteY1852" fmla="*/ 946293 h 2810796"/>
              <a:gd name="connsiteX1853" fmla="*/ 2742441 w 3531775"/>
              <a:gd name="connsiteY1853" fmla="*/ 873331 h 2810796"/>
              <a:gd name="connsiteX1854" fmla="*/ 2901509 w 3531775"/>
              <a:gd name="connsiteY1854" fmla="*/ 862187 h 2810796"/>
              <a:gd name="connsiteX1855" fmla="*/ 2947610 w 3531775"/>
              <a:gd name="connsiteY1855" fmla="*/ 888952 h 2810796"/>
              <a:gd name="connsiteX1856" fmla="*/ 3117726 w 3531775"/>
              <a:gd name="connsiteY1856" fmla="*/ 849614 h 2810796"/>
              <a:gd name="connsiteX1857" fmla="*/ 2926083 w 3531775"/>
              <a:gd name="connsiteY1857" fmla="*/ 865711 h 2810796"/>
              <a:gd name="connsiteX1858" fmla="*/ 2708723 w 3531775"/>
              <a:gd name="connsiteY1858" fmla="*/ 927243 h 2810796"/>
              <a:gd name="connsiteX1859" fmla="*/ 2692530 w 3531775"/>
              <a:gd name="connsiteY1859" fmla="*/ 957723 h 2810796"/>
              <a:gd name="connsiteX1860" fmla="*/ 2590232 w 3531775"/>
              <a:gd name="connsiteY1860" fmla="*/ 896667 h 2810796"/>
              <a:gd name="connsiteX1861" fmla="*/ 2758729 w 3531775"/>
              <a:gd name="connsiteY1861" fmla="*/ 812181 h 2810796"/>
              <a:gd name="connsiteX1862" fmla="*/ 3120203 w 3531775"/>
              <a:gd name="connsiteY1862" fmla="*/ 844756 h 2810796"/>
              <a:gd name="connsiteX1863" fmla="*/ 2761682 w 3531775"/>
              <a:gd name="connsiteY1863" fmla="*/ 800846 h 2810796"/>
              <a:gd name="connsiteX1864" fmla="*/ 2491172 w 3531775"/>
              <a:gd name="connsiteY1864" fmla="*/ 874950 h 2810796"/>
              <a:gd name="connsiteX1865" fmla="*/ 2641191 w 3531775"/>
              <a:gd name="connsiteY1865" fmla="*/ 661686 h 2810796"/>
              <a:gd name="connsiteX1866" fmla="*/ 2503935 w 3531775"/>
              <a:gd name="connsiteY1866" fmla="*/ 615489 h 2810796"/>
              <a:gd name="connsiteX1867" fmla="*/ 2590232 w 3531775"/>
              <a:gd name="connsiteY1867" fmla="*/ 896667 h 2810796"/>
              <a:gd name="connsiteX1868" fmla="*/ 2394779 w 3531775"/>
              <a:gd name="connsiteY1868" fmla="*/ 924576 h 2810796"/>
              <a:gd name="connsiteX1869" fmla="*/ 2532891 w 3531775"/>
              <a:gd name="connsiteY1869" fmla="*/ 928671 h 2810796"/>
              <a:gd name="connsiteX1870" fmla="*/ 2523938 w 3531775"/>
              <a:gd name="connsiteY1870" fmla="*/ 920670 h 2810796"/>
              <a:gd name="connsiteX1871" fmla="*/ 2524128 w 3531775"/>
              <a:gd name="connsiteY1871" fmla="*/ 920575 h 2810796"/>
              <a:gd name="connsiteX1872" fmla="*/ 2523747 w 3531775"/>
              <a:gd name="connsiteY1872" fmla="*/ 920670 h 2810796"/>
              <a:gd name="connsiteX1873" fmla="*/ 2523938 w 3531775"/>
              <a:gd name="connsiteY1873" fmla="*/ 920670 h 2810796"/>
              <a:gd name="connsiteX1874" fmla="*/ 2523747 w 3531775"/>
              <a:gd name="connsiteY1874" fmla="*/ 920766 h 2810796"/>
              <a:gd name="connsiteX1875" fmla="*/ 2523747 w 3531775"/>
              <a:gd name="connsiteY1875" fmla="*/ 920766 h 2810796"/>
              <a:gd name="connsiteX1876" fmla="*/ 2523652 w 3531775"/>
              <a:gd name="connsiteY1876" fmla="*/ 920766 h 2810796"/>
              <a:gd name="connsiteX1877" fmla="*/ 2523747 w 3531775"/>
              <a:gd name="connsiteY1877" fmla="*/ 920766 h 2810796"/>
              <a:gd name="connsiteX1878" fmla="*/ 2523366 w 3531775"/>
              <a:gd name="connsiteY1878" fmla="*/ 920956 h 2810796"/>
              <a:gd name="connsiteX1879" fmla="*/ 2523461 w 3531775"/>
              <a:gd name="connsiteY1879" fmla="*/ 920861 h 2810796"/>
              <a:gd name="connsiteX1880" fmla="*/ 2523081 w 3531775"/>
              <a:gd name="connsiteY1880" fmla="*/ 921147 h 2810796"/>
              <a:gd name="connsiteX1881" fmla="*/ 2523271 w 3531775"/>
              <a:gd name="connsiteY1881" fmla="*/ 921051 h 2810796"/>
              <a:gd name="connsiteX1882" fmla="*/ 2522604 w 3531775"/>
              <a:gd name="connsiteY1882" fmla="*/ 921813 h 2810796"/>
              <a:gd name="connsiteX1883" fmla="*/ 2522604 w 3531775"/>
              <a:gd name="connsiteY1883" fmla="*/ 921813 h 2810796"/>
              <a:gd name="connsiteX1884" fmla="*/ 2522509 w 3531775"/>
              <a:gd name="connsiteY1884" fmla="*/ 921909 h 2810796"/>
              <a:gd name="connsiteX1885" fmla="*/ 2522604 w 3531775"/>
              <a:gd name="connsiteY1885" fmla="*/ 921813 h 2810796"/>
              <a:gd name="connsiteX1886" fmla="*/ 2522223 w 3531775"/>
              <a:gd name="connsiteY1886" fmla="*/ 922671 h 2810796"/>
              <a:gd name="connsiteX1887" fmla="*/ 2522318 w 3531775"/>
              <a:gd name="connsiteY1887" fmla="*/ 922480 h 2810796"/>
              <a:gd name="connsiteX1888" fmla="*/ 2522128 w 3531775"/>
              <a:gd name="connsiteY1888" fmla="*/ 922861 h 2810796"/>
              <a:gd name="connsiteX1889" fmla="*/ 2522223 w 3531775"/>
              <a:gd name="connsiteY1889" fmla="*/ 922766 h 2810796"/>
              <a:gd name="connsiteX1890" fmla="*/ 2510793 w 3531775"/>
              <a:gd name="connsiteY1890" fmla="*/ 917718 h 2810796"/>
              <a:gd name="connsiteX1891" fmla="*/ 2501935 w 3531775"/>
              <a:gd name="connsiteY1891" fmla="*/ 927909 h 2810796"/>
              <a:gd name="connsiteX1892" fmla="*/ 2489743 w 3531775"/>
              <a:gd name="connsiteY1892" fmla="*/ 911907 h 2810796"/>
              <a:gd name="connsiteX1893" fmla="*/ 2489838 w 3531775"/>
              <a:gd name="connsiteY1893" fmla="*/ 911907 h 2810796"/>
              <a:gd name="connsiteX1894" fmla="*/ 2489076 w 3531775"/>
              <a:gd name="connsiteY1894" fmla="*/ 912288 h 2810796"/>
              <a:gd name="connsiteX1895" fmla="*/ 2489171 w 3531775"/>
              <a:gd name="connsiteY1895" fmla="*/ 912193 h 2810796"/>
              <a:gd name="connsiteX1896" fmla="*/ 2471265 w 3531775"/>
              <a:gd name="connsiteY1896" fmla="*/ 936577 h 2810796"/>
              <a:gd name="connsiteX1897" fmla="*/ 2464407 w 3531775"/>
              <a:gd name="connsiteY1897" fmla="*/ 911145 h 2810796"/>
              <a:gd name="connsiteX1898" fmla="*/ 2442213 w 3531775"/>
              <a:gd name="connsiteY1898" fmla="*/ 932100 h 2810796"/>
              <a:gd name="connsiteX1899" fmla="*/ 2439165 w 3531775"/>
              <a:gd name="connsiteY1899" fmla="*/ 890571 h 2810796"/>
              <a:gd name="connsiteX1900" fmla="*/ 2418115 w 3531775"/>
              <a:gd name="connsiteY1900" fmla="*/ 920670 h 2810796"/>
              <a:gd name="connsiteX1901" fmla="*/ 2407638 w 3531775"/>
              <a:gd name="connsiteY1901" fmla="*/ 914098 h 2810796"/>
              <a:gd name="connsiteX1902" fmla="*/ 2407066 w 3531775"/>
              <a:gd name="connsiteY1902" fmla="*/ 877522 h 2810796"/>
              <a:gd name="connsiteX1903" fmla="*/ 2407256 w 3531775"/>
              <a:gd name="connsiteY1903" fmla="*/ 877427 h 2810796"/>
              <a:gd name="connsiteX1904" fmla="*/ 2407066 w 3531775"/>
              <a:gd name="connsiteY1904" fmla="*/ 877522 h 2810796"/>
              <a:gd name="connsiteX1905" fmla="*/ 2407066 w 3531775"/>
              <a:gd name="connsiteY1905" fmla="*/ 877522 h 2810796"/>
              <a:gd name="connsiteX1906" fmla="*/ 2387826 w 3531775"/>
              <a:gd name="connsiteY1906" fmla="*/ 900001 h 2810796"/>
              <a:gd name="connsiteX1907" fmla="*/ 2379348 w 3531775"/>
              <a:gd name="connsiteY1907" fmla="*/ 889333 h 2810796"/>
              <a:gd name="connsiteX1908" fmla="*/ 2378205 w 3531775"/>
              <a:gd name="connsiteY1908" fmla="*/ 890571 h 2810796"/>
              <a:gd name="connsiteX1909" fmla="*/ 2394779 w 3531775"/>
              <a:gd name="connsiteY1909" fmla="*/ 924576 h 2810796"/>
              <a:gd name="connsiteX1910" fmla="*/ 2362680 w 3531775"/>
              <a:gd name="connsiteY1910" fmla="*/ 600630 h 2810796"/>
              <a:gd name="connsiteX1911" fmla="*/ 2348011 w 3531775"/>
              <a:gd name="connsiteY1911" fmla="*/ 588915 h 2810796"/>
              <a:gd name="connsiteX1912" fmla="*/ 2379443 w 3531775"/>
              <a:gd name="connsiteY1912" fmla="*/ 575008 h 2810796"/>
              <a:gd name="connsiteX1913" fmla="*/ 2391445 w 3531775"/>
              <a:gd name="connsiteY1913" fmla="*/ 555387 h 2810796"/>
              <a:gd name="connsiteX1914" fmla="*/ 2396208 w 3531775"/>
              <a:gd name="connsiteY1914" fmla="*/ 528050 h 2810796"/>
              <a:gd name="connsiteX1915" fmla="*/ 2359251 w 3531775"/>
              <a:gd name="connsiteY1915" fmla="*/ 557768 h 2810796"/>
              <a:gd name="connsiteX1916" fmla="*/ 2306006 w 3531775"/>
              <a:gd name="connsiteY1916" fmla="*/ 542337 h 2810796"/>
              <a:gd name="connsiteX1917" fmla="*/ 2306672 w 3531775"/>
              <a:gd name="connsiteY1917" fmla="*/ 542718 h 2810796"/>
              <a:gd name="connsiteX1918" fmla="*/ 2273906 w 3531775"/>
              <a:gd name="connsiteY1918" fmla="*/ 511857 h 2810796"/>
              <a:gd name="connsiteX1919" fmla="*/ 2274192 w 3531775"/>
              <a:gd name="connsiteY1919" fmla="*/ 512334 h 2810796"/>
              <a:gd name="connsiteX1920" fmla="*/ 2265143 w 3531775"/>
              <a:gd name="connsiteY1920" fmla="*/ 415845 h 2810796"/>
              <a:gd name="connsiteX1921" fmla="*/ 2253428 w 3531775"/>
              <a:gd name="connsiteY1921" fmla="*/ 440896 h 2810796"/>
              <a:gd name="connsiteX1922" fmla="*/ 2253523 w 3531775"/>
              <a:gd name="connsiteY1922" fmla="*/ 440515 h 2810796"/>
              <a:gd name="connsiteX1923" fmla="*/ 2253333 w 3531775"/>
              <a:gd name="connsiteY1923" fmla="*/ 441372 h 2810796"/>
              <a:gd name="connsiteX1924" fmla="*/ 2253428 w 3531775"/>
              <a:gd name="connsiteY1924" fmla="*/ 440801 h 2810796"/>
              <a:gd name="connsiteX1925" fmla="*/ 2252094 w 3531775"/>
              <a:gd name="connsiteY1925" fmla="*/ 447468 h 2810796"/>
              <a:gd name="connsiteX1926" fmla="*/ 2252189 w 3531775"/>
              <a:gd name="connsiteY1926" fmla="*/ 447087 h 2810796"/>
              <a:gd name="connsiteX1927" fmla="*/ 2252094 w 3531775"/>
              <a:gd name="connsiteY1927" fmla="*/ 447945 h 2810796"/>
              <a:gd name="connsiteX1928" fmla="*/ 2252189 w 3531775"/>
              <a:gd name="connsiteY1928" fmla="*/ 447373 h 2810796"/>
              <a:gd name="connsiteX1929" fmla="*/ 2251332 w 3531775"/>
              <a:gd name="connsiteY1929" fmla="*/ 454326 h 2810796"/>
              <a:gd name="connsiteX1930" fmla="*/ 2251332 w 3531775"/>
              <a:gd name="connsiteY1930" fmla="*/ 453850 h 2810796"/>
              <a:gd name="connsiteX1931" fmla="*/ 2251237 w 3531775"/>
              <a:gd name="connsiteY1931" fmla="*/ 455279 h 2810796"/>
              <a:gd name="connsiteX1932" fmla="*/ 2251332 w 3531775"/>
              <a:gd name="connsiteY1932" fmla="*/ 454231 h 2810796"/>
              <a:gd name="connsiteX1933" fmla="*/ 2251047 w 3531775"/>
              <a:gd name="connsiteY1933" fmla="*/ 459184 h 2810796"/>
              <a:gd name="connsiteX1934" fmla="*/ 2251142 w 3531775"/>
              <a:gd name="connsiteY1934" fmla="*/ 456327 h 2810796"/>
              <a:gd name="connsiteX1935" fmla="*/ 2251047 w 3531775"/>
              <a:gd name="connsiteY1935" fmla="*/ 459279 h 2810796"/>
              <a:gd name="connsiteX1936" fmla="*/ 2251047 w 3531775"/>
              <a:gd name="connsiteY1936" fmla="*/ 459184 h 2810796"/>
              <a:gd name="connsiteX1937" fmla="*/ 2251047 w 3531775"/>
              <a:gd name="connsiteY1937" fmla="*/ 466518 h 2810796"/>
              <a:gd name="connsiteX1938" fmla="*/ 2251047 w 3531775"/>
              <a:gd name="connsiteY1938" fmla="*/ 465852 h 2810796"/>
              <a:gd name="connsiteX1939" fmla="*/ 2342296 w 3531775"/>
              <a:gd name="connsiteY1939" fmla="*/ 575389 h 2810796"/>
              <a:gd name="connsiteX1940" fmla="*/ 2320103 w 3531775"/>
              <a:gd name="connsiteY1940" fmla="*/ 607584 h 2810796"/>
              <a:gd name="connsiteX1941" fmla="*/ 1927958 w 3531775"/>
              <a:gd name="connsiteY1941" fmla="*/ 560625 h 2810796"/>
              <a:gd name="connsiteX1942" fmla="*/ 2283908 w 3531775"/>
              <a:gd name="connsiteY1942" fmla="*/ 621681 h 2810796"/>
              <a:gd name="connsiteX1943" fmla="*/ 2324675 w 3531775"/>
              <a:gd name="connsiteY1943" fmla="*/ 709311 h 2810796"/>
              <a:gd name="connsiteX1944" fmla="*/ 2324580 w 3531775"/>
              <a:gd name="connsiteY1944" fmla="*/ 709311 h 2810796"/>
              <a:gd name="connsiteX1945" fmla="*/ 2302005 w 3531775"/>
              <a:gd name="connsiteY1945" fmla="*/ 747792 h 2810796"/>
              <a:gd name="connsiteX1946" fmla="*/ 2031495 w 3531775"/>
              <a:gd name="connsiteY1946" fmla="*/ 773319 h 2810796"/>
              <a:gd name="connsiteX1947" fmla="*/ 2035400 w 3531775"/>
              <a:gd name="connsiteY1947" fmla="*/ 773890 h 2810796"/>
              <a:gd name="connsiteX1948" fmla="*/ 1957200 w 3531775"/>
              <a:gd name="connsiteY1948" fmla="*/ 734266 h 2810796"/>
              <a:gd name="connsiteX1949" fmla="*/ 2295243 w 3531775"/>
              <a:gd name="connsiteY1949" fmla="*/ 801608 h 2810796"/>
              <a:gd name="connsiteX1950" fmla="*/ 2031971 w 3531775"/>
              <a:gd name="connsiteY1950" fmla="*/ 905049 h 2810796"/>
              <a:gd name="connsiteX1951" fmla="*/ 2315435 w 3531775"/>
              <a:gd name="connsiteY1951" fmla="*/ 821896 h 2810796"/>
              <a:gd name="connsiteX1952" fmla="*/ 2361441 w 3531775"/>
              <a:gd name="connsiteY1952" fmla="*/ 872474 h 2810796"/>
              <a:gd name="connsiteX1953" fmla="*/ 2361727 w 3531775"/>
              <a:gd name="connsiteY1953" fmla="*/ 847233 h 2810796"/>
              <a:gd name="connsiteX1954" fmla="*/ 2350964 w 3531775"/>
              <a:gd name="connsiteY1954" fmla="*/ 833707 h 2810796"/>
              <a:gd name="connsiteX1955" fmla="*/ 2326675 w 3531775"/>
              <a:gd name="connsiteY1955" fmla="*/ 819610 h 2810796"/>
              <a:gd name="connsiteX1956" fmla="*/ 2342105 w 3531775"/>
              <a:gd name="connsiteY1956" fmla="*/ 807418 h 2810796"/>
              <a:gd name="connsiteX1957" fmla="*/ 2318484 w 3531775"/>
              <a:gd name="connsiteY1957" fmla="*/ 796655 h 2810796"/>
              <a:gd name="connsiteX1958" fmla="*/ 2334295 w 3531775"/>
              <a:gd name="connsiteY1958" fmla="*/ 779224 h 2810796"/>
              <a:gd name="connsiteX1959" fmla="*/ 2348297 w 3531775"/>
              <a:gd name="connsiteY1959" fmla="*/ 765127 h 2810796"/>
              <a:gd name="connsiteX1960" fmla="*/ 2317912 w 3531775"/>
              <a:gd name="connsiteY1960" fmla="*/ 750268 h 2810796"/>
              <a:gd name="connsiteX1961" fmla="*/ 2348201 w 3531775"/>
              <a:gd name="connsiteY1961" fmla="*/ 733790 h 2810796"/>
              <a:gd name="connsiteX1962" fmla="*/ 2329914 w 3531775"/>
              <a:gd name="connsiteY1962" fmla="*/ 710835 h 2810796"/>
              <a:gd name="connsiteX1963" fmla="*/ 2347154 w 3531775"/>
              <a:gd name="connsiteY1963" fmla="*/ 689213 h 2810796"/>
              <a:gd name="connsiteX1964" fmla="*/ 2337819 w 3531775"/>
              <a:gd name="connsiteY1964" fmla="*/ 672735 h 2810796"/>
              <a:gd name="connsiteX1965" fmla="*/ 2327437 w 3531775"/>
              <a:gd name="connsiteY1965" fmla="*/ 652446 h 2810796"/>
              <a:gd name="connsiteX1966" fmla="*/ 2327056 w 3531775"/>
              <a:gd name="connsiteY1966" fmla="*/ 653304 h 2810796"/>
              <a:gd name="connsiteX1967" fmla="*/ 2328294 w 3531775"/>
              <a:gd name="connsiteY1967" fmla="*/ 651113 h 2810796"/>
              <a:gd name="connsiteX1968" fmla="*/ 2328199 w 3531775"/>
              <a:gd name="connsiteY1968" fmla="*/ 651208 h 2810796"/>
              <a:gd name="connsiteX1969" fmla="*/ 2328771 w 3531775"/>
              <a:gd name="connsiteY1969" fmla="*/ 650446 h 2810796"/>
              <a:gd name="connsiteX1970" fmla="*/ 2328675 w 3531775"/>
              <a:gd name="connsiteY1970" fmla="*/ 650541 h 2810796"/>
              <a:gd name="connsiteX1971" fmla="*/ 2330009 w 3531775"/>
              <a:gd name="connsiteY1971" fmla="*/ 649208 h 2810796"/>
              <a:gd name="connsiteX1972" fmla="*/ 2329628 w 3531775"/>
              <a:gd name="connsiteY1972" fmla="*/ 649589 h 2810796"/>
              <a:gd name="connsiteX1973" fmla="*/ 2368109 w 3531775"/>
              <a:gd name="connsiteY1973" fmla="*/ 647493 h 2810796"/>
              <a:gd name="connsiteX1974" fmla="*/ 2333819 w 3531775"/>
              <a:gd name="connsiteY1974" fmla="*/ 621204 h 2810796"/>
              <a:gd name="connsiteX1975" fmla="*/ 2362680 w 3531775"/>
              <a:gd name="connsiteY1975" fmla="*/ 600630 h 2810796"/>
              <a:gd name="connsiteX1976" fmla="*/ 2290766 w 3531775"/>
              <a:gd name="connsiteY1976" fmla="*/ 807418 h 2810796"/>
              <a:gd name="connsiteX1977" fmla="*/ 2294004 w 3531775"/>
              <a:gd name="connsiteY1977" fmla="*/ 803418 h 2810796"/>
              <a:gd name="connsiteX1978" fmla="*/ 2290766 w 3531775"/>
              <a:gd name="connsiteY1978" fmla="*/ 807418 h 2810796"/>
              <a:gd name="connsiteX1979" fmla="*/ 2031686 w 3531775"/>
              <a:gd name="connsiteY1979" fmla="*/ 1002395 h 2810796"/>
              <a:gd name="connsiteX1980" fmla="*/ 2031781 w 3531775"/>
              <a:gd name="connsiteY1980" fmla="*/ 1002300 h 2810796"/>
              <a:gd name="connsiteX1981" fmla="*/ 2030829 w 3531775"/>
              <a:gd name="connsiteY1981" fmla="*/ 1003633 h 2810796"/>
              <a:gd name="connsiteX1982" fmla="*/ 2031686 w 3531775"/>
              <a:gd name="connsiteY1982" fmla="*/ 1002395 h 2810796"/>
              <a:gd name="connsiteX1983" fmla="*/ 2029209 w 3531775"/>
              <a:gd name="connsiteY1983" fmla="*/ 1006110 h 2810796"/>
              <a:gd name="connsiteX1984" fmla="*/ 2030162 w 3531775"/>
              <a:gd name="connsiteY1984" fmla="*/ 1004586 h 2810796"/>
              <a:gd name="connsiteX1985" fmla="*/ 2029114 w 3531775"/>
              <a:gd name="connsiteY1985" fmla="*/ 1006300 h 2810796"/>
              <a:gd name="connsiteX1986" fmla="*/ 2029304 w 3531775"/>
              <a:gd name="connsiteY1986" fmla="*/ 1006110 h 2810796"/>
              <a:gd name="connsiteX1987" fmla="*/ 2026447 w 3531775"/>
              <a:gd name="connsiteY1987" fmla="*/ 1011253 h 2810796"/>
              <a:gd name="connsiteX1988" fmla="*/ 2026828 w 3531775"/>
              <a:gd name="connsiteY1988" fmla="*/ 1010491 h 2810796"/>
              <a:gd name="connsiteX1989" fmla="*/ 2026161 w 3531775"/>
              <a:gd name="connsiteY1989" fmla="*/ 1011825 h 2810796"/>
              <a:gd name="connsiteX1990" fmla="*/ 2026447 w 3531775"/>
              <a:gd name="connsiteY1990" fmla="*/ 1011253 h 2810796"/>
              <a:gd name="connsiteX1991" fmla="*/ 2023685 w 3531775"/>
              <a:gd name="connsiteY1991" fmla="*/ 1016968 h 2810796"/>
              <a:gd name="connsiteX1992" fmla="*/ 2023780 w 3531775"/>
              <a:gd name="connsiteY1992" fmla="*/ 1016682 h 2810796"/>
              <a:gd name="connsiteX1993" fmla="*/ 2023399 w 3531775"/>
              <a:gd name="connsiteY1993" fmla="*/ 1017444 h 2810796"/>
              <a:gd name="connsiteX1994" fmla="*/ 2023589 w 3531775"/>
              <a:gd name="connsiteY1994" fmla="*/ 1016968 h 2810796"/>
              <a:gd name="connsiteX1995" fmla="*/ 2022827 w 3531775"/>
              <a:gd name="connsiteY1995" fmla="*/ 1018873 h 2810796"/>
              <a:gd name="connsiteX1996" fmla="*/ 2023018 w 3531775"/>
              <a:gd name="connsiteY1996" fmla="*/ 1018492 h 2810796"/>
              <a:gd name="connsiteX1997" fmla="*/ 2023494 w 3531775"/>
              <a:gd name="connsiteY1997" fmla="*/ 1090787 h 2810796"/>
              <a:gd name="connsiteX1998" fmla="*/ 1943579 w 3531775"/>
              <a:gd name="connsiteY1998" fmla="*/ 1133268 h 2810796"/>
              <a:gd name="connsiteX1999" fmla="*/ 2030066 w 3531775"/>
              <a:gd name="connsiteY1999" fmla="*/ 1085548 h 2810796"/>
              <a:gd name="connsiteX2000" fmla="*/ 2027304 w 3531775"/>
              <a:gd name="connsiteY2000" fmla="*/ 1039638 h 2810796"/>
              <a:gd name="connsiteX2001" fmla="*/ 2117792 w 3531775"/>
              <a:gd name="connsiteY2001" fmla="*/ 965914 h 2810796"/>
              <a:gd name="connsiteX2002" fmla="*/ 2124459 w 3531775"/>
              <a:gd name="connsiteY2002" fmla="*/ 959723 h 2810796"/>
              <a:gd name="connsiteX2003" fmla="*/ 2090169 w 3531775"/>
              <a:gd name="connsiteY2003" fmla="*/ 959628 h 2810796"/>
              <a:gd name="connsiteX2004" fmla="*/ 2090645 w 3531775"/>
              <a:gd name="connsiteY2004" fmla="*/ 959437 h 2810796"/>
              <a:gd name="connsiteX2005" fmla="*/ 2089883 w 3531775"/>
              <a:gd name="connsiteY2005" fmla="*/ 959723 h 2810796"/>
              <a:gd name="connsiteX2006" fmla="*/ 2090074 w 3531775"/>
              <a:gd name="connsiteY2006" fmla="*/ 959628 h 2810796"/>
              <a:gd name="connsiteX2007" fmla="*/ 2087407 w 3531775"/>
              <a:gd name="connsiteY2007" fmla="*/ 960771 h 2810796"/>
              <a:gd name="connsiteX2008" fmla="*/ 2087979 w 3531775"/>
              <a:gd name="connsiteY2008" fmla="*/ 960485 h 2810796"/>
              <a:gd name="connsiteX2009" fmla="*/ 2086359 w 3531775"/>
              <a:gd name="connsiteY2009" fmla="*/ 961152 h 2810796"/>
              <a:gd name="connsiteX2010" fmla="*/ 2087407 w 3531775"/>
              <a:gd name="connsiteY2010" fmla="*/ 960675 h 2810796"/>
              <a:gd name="connsiteX2011" fmla="*/ 2031686 w 3531775"/>
              <a:gd name="connsiteY2011" fmla="*/ 1002395 h 2810796"/>
              <a:gd name="connsiteX2012" fmla="*/ 2268287 w 3531775"/>
              <a:gd name="connsiteY2012" fmla="*/ 919432 h 2810796"/>
              <a:gd name="connsiteX2013" fmla="*/ 2267525 w 3531775"/>
              <a:gd name="connsiteY2013" fmla="*/ 919813 h 2810796"/>
              <a:gd name="connsiteX2014" fmla="*/ 2369347 w 3531775"/>
              <a:gd name="connsiteY2014" fmla="*/ 894381 h 2810796"/>
              <a:gd name="connsiteX2015" fmla="*/ 2173418 w 3531775"/>
              <a:gd name="connsiteY2015" fmla="*/ 1059354 h 2810796"/>
              <a:gd name="connsiteX2016" fmla="*/ 2268287 w 3531775"/>
              <a:gd name="connsiteY2016" fmla="*/ 919432 h 2810796"/>
              <a:gd name="connsiteX2017" fmla="*/ 2088169 w 3531775"/>
              <a:gd name="connsiteY2017" fmla="*/ 1210707 h 2810796"/>
              <a:gd name="connsiteX2018" fmla="*/ 2091122 w 3531775"/>
              <a:gd name="connsiteY2018" fmla="*/ 1209278 h 2810796"/>
              <a:gd name="connsiteX2019" fmla="*/ 2089883 w 3531775"/>
              <a:gd name="connsiteY2019" fmla="*/ 1209850 h 2810796"/>
              <a:gd name="connsiteX2020" fmla="*/ 2182847 w 3531775"/>
              <a:gd name="connsiteY2020" fmla="*/ 953436 h 2810796"/>
              <a:gd name="connsiteX2021" fmla="*/ 2185324 w 3531775"/>
              <a:gd name="connsiteY2021" fmla="*/ 948388 h 2810796"/>
              <a:gd name="connsiteX2022" fmla="*/ 2149034 w 3531775"/>
              <a:gd name="connsiteY2022" fmla="*/ 957342 h 2810796"/>
              <a:gd name="connsiteX2023" fmla="*/ 2125221 w 3531775"/>
              <a:gd name="connsiteY2023" fmla="*/ 1125553 h 2810796"/>
              <a:gd name="connsiteX2024" fmla="*/ 2036924 w 3531775"/>
              <a:gd name="connsiteY2024" fmla="*/ 1218041 h 2810796"/>
              <a:gd name="connsiteX2025" fmla="*/ 2088645 w 3531775"/>
              <a:gd name="connsiteY2025" fmla="*/ 1210516 h 2810796"/>
              <a:gd name="connsiteX2026" fmla="*/ 2088169 w 3531775"/>
              <a:gd name="connsiteY2026" fmla="*/ 1210707 h 2810796"/>
              <a:gd name="connsiteX2027" fmla="*/ 2130936 w 3531775"/>
              <a:gd name="connsiteY2027" fmla="*/ 1296717 h 2810796"/>
              <a:gd name="connsiteX2028" fmla="*/ 2160845 w 3531775"/>
              <a:gd name="connsiteY2028" fmla="*/ 1266618 h 2810796"/>
              <a:gd name="connsiteX2029" fmla="*/ 2159702 w 3531775"/>
              <a:gd name="connsiteY2029" fmla="*/ 1263856 h 2810796"/>
              <a:gd name="connsiteX2030" fmla="*/ 2128650 w 3531775"/>
              <a:gd name="connsiteY2030" fmla="*/ 1301194 h 2810796"/>
              <a:gd name="connsiteX2031" fmla="*/ 2130936 w 3531775"/>
              <a:gd name="connsiteY2031" fmla="*/ 1296717 h 2810796"/>
              <a:gd name="connsiteX2032" fmla="*/ 2089693 w 3531775"/>
              <a:gd name="connsiteY2032" fmla="*/ 1286621 h 2810796"/>
              <a:gd name="connsiteX2033" fmla="*/ 2123602 w 3531775"/>
              <a:gd name="connsiteY2033" fmla="*/ 1260713 h 2810796"/>
              <a:gd name="connsiteX2034" fmla="*/ 2111315 w 3531775"/>
              <a:gd name="connsiteY2034" fmla="*/ 1257284 h 2810796"/>
              <a:gd name="connsiteX2035" fmla="*/ 2086550 w 3531775"/>
              <a:gd name="connsiteY2035" fmla="*/ 1290812 h 2810796"/>
              <a:gd name="connsiteX2036" fmla="*/ 2089693 w 3531775"/>
              <a:gd name="connsiteY2036" fmla="*/ 1286621 h 2810796"/>
              <a:gd name="connsiteX2037" fmla="*/ 2053117 w 3531775"/>
              <a:gd name="connsiteY2037" fmla="*/ 1279096 h 2810796"/>
              <a:gd name="connsiteX2038" fmla="*/ 2085311 w 3531775"/>
              <a:gd name="connsiteY2038" fmla="*/ 1252807 h 2810796"/>
              <a:gd name="connsiteX2039" fmla="*/ 2084645 w 3531775"/>
              <a:gd name="connsiteY2039" fmla="*/ 1249854 h 2810796"/>
              <a:gd name="connsiteX2040" fmla="*/ 2050164 w 3531775"/>
              <a:gd name="connsiteY2040" fmla="*/ 1283287 h 2810796"/>
              <a:gd name="connsiteX2041" fmla="*/ 2053117 w 3531775"/>
              <a:gd name="connsiteY2041" fmla="*/ 1279096 h 2810796"/>
              <a:gd name="connsiteX2042" fmla="*/ 2018255 w 3531775"/>
              <a:gd name="connsiteY2042" fmla="*/ 1266809 h 2810796"/>
              <a:gd name="connsiteX2043" fmla="*/ 2050831 w 3531775"/>
              <a:gd name="connsiteY2043" fmla="*/ 1241949 h 2810796"/>
              <a:gd name="connsiteX2044" fmla="*/ 2050450 w 3531775"/>
              <a:gd name="connsiteY2044" fmla="*/ 1239091 h 2810796"/>
              <a:gd name="connsiteX2045" fmla="*/ 2015208 w 3531775"/>
              <a:gd name="connsiteY2045" fmla="*/ 1270809 h 2810796"/>
              <a:gd name="connsiteX2046" fmla="*/ 2018255 w 3531775"/>
              <a:gd name="connsiteY2046" fmla="*/ 1266809 h 2810796"/>
              <a:gd name="connsiteX2047" fmla="*/ 1990538 w 3531775"/>
              <a:gd name="connsiteY2047" fmla="*/ 1254903 h 2810796"/>
              <a:gd name="connsiteX2048" fmla="*/ 2024542 w 3531775"/>
              <a:gd name="connsiteY2048" fmla="*/ 1232614 h 2810796"/>
              <a:gd name="connsiteX2049" fmla="*/ 2025018 w 3531775"/>
              <a:gd name="connsiteY2049" fmla="*/ 1230995 h 2810796"/>
              <a:gd name="connsiteX2050" fmla="*/ 1987013 w 3531775"/>
              <a:gd name="connsiteY2050" fmla="*/ 1258617 h 2810796"/>
              <a:gd name="connsiteX2051" fmla="*/ 1990538 w 3531775"/>
              <a:gd name="connsiteY2051" fmla="*/ 1254903 h 2810796"/>
              <a:gd name="connsiteX2052" fmla="*/ 1950437 w 3531775"/>
              <a:gd name="connsiteY2052" fmla="*/ 1234805 h 2810796"/>
              <a:gd name="connsiteX2053" fmla="*/ 1987013 w 3531775"/>
              <a:gd name="connsiteY2053" fmla="*/ 1214612 h 2810796"/>
              <a:gd name="connsiteX2054" fmla="*/ 1980822 w 3531775"/>
              <a:gd name="connsiteY2054" fmla="*/ 1209183 h 2810796"/>
              <a:gd name="connsiteX2055" fmla="*/ 1946913 w 3531775"/>
              <a:gd name="connsiteY2055" fmla="*/ 1238520 h 2810796"/>
              <a:gd name="connsiteX2056" fmla="*/ 1950437 w 3531775"/>
              <a:gd name="connsiteY2056" fmla="*/ 1234805 h 2810796"/>
              <a:gd name="connsiteX2057" fmla="*/ 1924434 w 3531775"/>
              <a:gd name="connsiteY2057" fmla="*/ 1218327 h 2810796"/>
              <a:gd name="connsiteX2058" fmla="*/ 1958438 w 3531775"/>
              <a:gd name="connsiteY2058" fmla="*/ 1199181 h 2810796"/>
              <a:gd name="connsiteX2059" fmla="*/ 1958915 w 3531775"/>
              <a:gd name="connsiteY2059" fmla="*/ 1196324 h 2810796"/>
              <a:gd name="connsiteX2060" fmla="*/ 1920529 w 3531775"/>
              <a:gd name="connsiteY2060" fmla="*/ 1221661 h 2810796"/>
              <a:gd name="connsiteX2061" fmla="*/ 1924434 w 3531775"/>
              <a:gd name="connsiteY2061" fmla="*/ 1218327 h 2810796"/>
              <a:gd name="connsiteX2062" fmla="*/ 1899955 w 3531775"/>
              <a:gd name="connsiteY2062" fmla="*/ 1195943 h 2810796"/>
              <a:gd name="connsiteX2063" fmla="*/ 1937102 w 3531775"/>
              <a:gd name="connsiteY2063" fmla="*/ 1184132 h 2810796"/>
              <a:gd name="connsiteX2064" fmla="*/ 1938055 w 3531775"/>
              <a:gd name="connsiteY2064" fmla="*/ 1181370 h 2810796"/>
              <a:gd name="connsiteX2065" fmla="*/ 1899288 w 3531775"/>
              <a:gd name="connsiteY2065" fmla="*/ 1194419 h 2810796"/>
              <a:gd name="connsiteX2066" fmla="*/ 1895478 w 3531775"/>
              <a:gd name="connsiteY2066" fmla="*/ 1198515 h 2810796"/>
              <a:gd name="connsiteX2067" fmla="*/ 1899955 w 3531775"/>
              <a:gd name="connsiteY2067" fmla="*/ 1195943 h 2810796"/>
              <a:gd name="connsiteX2068" fmla="*/ 1877762 w 3531775"/>
              <a:gd name="connsiteY2068" fmla="*/ 1176321 h 2810796"/>
              <a:gd name="connsiteX2069" fmla="*/ 1915385 w 3531775"/>
              <a:gd name="connsiteY2069" fmla="*/ 1165844 h 2810796"/>
              <a:gd name="connsiteX2070" fmla="*/ 1916529 w 3531775"/>
              <a:gd name="connsiteY2070" fmla="*/ 1163177 h 2810796"/>
              <a:gd name="connsiteX2071" fmla="*/ 1873094 w 3531775"/>
              <a:gd name="connsiteY2071" fmla="*/ 1178608 h 2810796"/>
              <a:gd name="connsiteX2072" fmla="*/ 1877762 w 3531775"/>
              <a:gd name="connsiteY2072" fmla="*/ 1176321 h 2810796"/>
              <a:gd name="connsiteX2073" fmla="*/ 1860140 w 3531775"/>
              <a:gd name="connsiteY2073" fmla="*/ 1152985 h 2810796"/>
              <a:gd name="connsiteX2074" fmla="*/ 1898145 w 3531775"/>
              <a:gd name="connsiteY2074" fmla="*/ 1145651 h 2810796"/>
              <a:gd name="connsiteX2075" fmla="*/ 1899669 w 3531775"/>
              <a:gd name="connsiteY2075" fmla="*/ 1143270 h 2810796"/>
              <a:gd name="connsiteX2076" fmla="*/ 1855378 w 3531775"/>
              <a:gd name="connsiteY2076" fmla="*/ 1154890 h 2810796"/>
              <a:gd name="connsiteX2077" fmla="*/ 1860140 w 3531775"/>
              <a:gd name="connsiteY2077" fmla="*/ 1152985 h 2810796"/>
              <a:gd name="connsiteX2078" fmla="*/ 1847948 w 3531775"/>
              <a:gd name="connsiteY2078" fmla="*/ 1127077 h 2810796"/>
              <a:gd name="connsiteX2079" fmla="*/ 1885286 w 3531775"/>
              <a:gd name="connsiteY2079" fmla="*/ 1126410 h 2810796"/>
              <a:gd name="connsiteX2080" fmla="*/ 1887287 w 3531775"/>
              <a:gd name="connsiteY2080" fmla="*/ 1124315 h 2810796"/>
              <a:gd name="connsiteX2081" fmla="*/ 1842995 w 3531775"/>
              <a:gd name="connsiteY2081" fmla="*/ 1128030 h 2810796"/>
              <a:gd name="connsiteX2082" fmla="*/ 1847948 w 3531775"/>
              <a:gd name="connsiteY2082" fmla="*/ 1127077 h 2810796"/>
              <a:gd name="connsiteX2083" fmla="*/ 1837757 w 3531775"/>
              <a:gd name="connsiteY2083" fmla="*/ 1106122 h 2810796"/>
              <a:gd name="connsiteX2084" fmla="*/ 1875095 w 3531775"/>
              <a:gd name="connsiteY2084" fmla="*/ 1106979 h 2810796"/>
              <a:gd name="connsiteX2085" fmla="*/ 1877381 w 3531775"/>
              <a:gd name="connsiteY2085" fmla="*/ 1105265 h 2810796"/>
              <a:gd name="connsiteX2086" fmla="*/ 1832804 w 3531775"/>
              <a:gd name="connsiteY2086" fmla="*/ 1106598 h 2810796"/>
              <a:gd name="connsiteX2087" fmla="*/ 1837757 w 3531775"/>
              <a:gd name="connsiteY2087" fmla="*/ 1106122 h 2810796"/>
              <a:gd name="connsiteX2088" fmla="*/ 1833851 w 3531775"/>
              <a:gd name="connsiteY2088" fmla="*/ 1085167 h 2810796"/>
              <a:gd name="connsiteX2089" fmla="*/ 1870427 w 3531775"/>
              <a:gd name="connsiteY2089" fmla="*/ 1089835 h 2810796"/>
              <a:gd name="connsiteX2090" fmla="*/ 1872904 w 3531775"/>
              <a:gd name="connsiteY2090" fmla="*/ 1088596 h 2810796"/>
              <a:gd name="connsiteX2091" fmla="*/ 1828708 w 3531775"/>
              <a:gd name="connsiteY2091" fmla="*/ 1084881 h 2810796"/>
              <a:gd name="connsiteX2092" fmla="*/ 1833851 w 3531775"/>
              <a:gd name="connsiteY2092" fmla="*/ 1085167 h 2810796"/>
              <a:gd name="connsiteX2093" fmla="*/ 1833375 w 3531775"/>
              <a:gd name="connsiteY2093" fmla="*/ 1068784 h 2810796"/>
              <a:gd name="connsiteX2094" fmla="*/ 1868522 w 3531775"/>
              <a:gd name="connsiteY2094" fmla="*/ 1078214 h 2810796"/>
              <a:gd name="connsiteX2095" fmla="*/ 1871285 w 3531775"/>
              <a:gd name="connsiteY2095" fmla="*/ 1077452 h 2810796"/>
              <a:gd name="connsiteX2096" fmla="*/ 1828422 w 3531775"/>
              <a:gd name="connsiteY2096" fmla="*/ 1067737 h 2810796"/>
              <a:gd name="connsiteX2097" fmla="*/ 1833375 w 3531775"/>
              <a:gd name="connsiteY2097" fmla="*/ 1068784 h 2810796"/>
              <a:gd name="connsiteX2098" fmla="*/ 1830518 w 3531775"/>
              <a:gd name="connsiteY2098" fmla="*/ 1052687 h 2810796"/>
              <a:gd name="connsiteX2099" fmla="*/ 1868904 w 3531775"/>
              <a:gd name="connsiteY2099" fmla="*/ 1068594 h 2810796"/>
              <a:gd name="connsiteX2100" fmla="*/ 1871666 w 3531775"/>
              <a:gd name="connsiteY2100" fmla="*/ 1068308 h 2810796"/>
              <a:gd name="connsiteX2101" fmla="*/ 1835947 w 3531775"/>
              <a:gd name="connsiteY2101" fmla="*/ 1053544 h 2810796"/>
              <a:gd name="connsiteX2102" fmla="*/ 1830518 w 3531775"/>
              <a:gd name="connsiteY2102" fmla="*/ 1052687 h 2810796"/>
              <a:gd name="connsiteX2103" fmla="*/ 1842043 w 3531775"/>
              <a:gd name="connsiteY2103" fmla="*/ 1034399 h 2810796"/>
              <a:gd name="connsiteX2104" fmla="*/ 1836804 w 3531775"/>
              <a:gd name="connsiteY2104" fmla="*/ 1032684 h 2810796"/>
              <a:gd name="connsiteX2105" fmla="*/ 1871856 w 3531775"/>
              <a:gd name="connsiteY2105" fmla="*/ 1056306 h 2810796"/>
              <a:gd name="connsiteX2106" fmla="*/ 1874618 w 3531775"/>
              <a:gd name="connsiteY2106" fmla="*/ 1056497 h 2810796"/>
              <a:gd name="connsiteX2107" fmla="*/ 1842043 w 3531775"/>
              <a:gd name="connsiteY2107" fmla="*/ 1034399 h 2810796"/>
              <a:gd name="connsiteX2108" fmla="*/ 1850520 w 3531775"/>
              <a:gd name="connsiteY2108" fmla="*/ 1010872 h 2810796"/>
              <a:gd name="connsiteX2109" fmla="*/ 1877095 w 3531775"/>
              <a:gd name="connsiteY2109" fmla="*/ 1043352 h 2810796"/>
              <a:gd name="connsiteX2110" fmla="*/ 1879952 w 3531775"/>
              <a:gd name="connsiteY2110" fmla="*/ 1044019 h 2810796"/>
              <a:gd name="connsiteX2111" fmla="*/ 1850520 w 3531775"/>
              <a:gd name="connsiteY2111" fmla="*/ 1010872 h 2810796"/>
              <a:gd name="connsiteX2112" fmla="*/ 1868618 w 3531775"/>
              <a:gd name="connsiteY2112" fmla="*/ 991346 h 2810796"/>
              <a:gd name="connsiteX2113" fmla="*/ 1864141 w 3531775"/>
              <a:gd name="connsiteY2113" fmla="*/ 988107 h 2810796"/>
              <a:gd name="connsiteX2114" fmla="*/ 1886429 w 3531775"/>
              <a:gd name="connsiteY2114" fmla="*/ 1026207 h 2810796"/>
              <a:gd name="connsiteX2115" fmla="*/ 1889192 w 3531775"/>
              <a:gd name="connsiteY2115" fmla="*/ 1027160 h 2810796"/>
              <a:gd name="connsiteX2116" fmla="*/ 1868618 w 3531775"/>
              <a:gd name="connsiteY2116" fmla="*/ 991346 h 2810796"/>
              <a:gd name="connsiteX2117" fmla="*/ 1907956 w 3531775"/>
              <a:gd name="connsiteY2117" fmla="*/ 998394 h 2810796"/>
              <a:gd name="connsiteX2118" fmla="*/ 1885286 w 3531775"/>
              <a:gd name="connsiteY2118" fmla="*/ 965247 h 2810796"/>
              <a:gd name="connsiteX2119" fmla="*/ 1901765 w 3531775"/>
              <a:gd name="connsiteY2119" fmla="*/ 1007729 h 2810796"/>
              <a:gd name="connsiteX2120" fmla="*/ 1907956 w 3531775"/>
              <a:gd name="connsiteY2120" fmla="*/ 998394 h 2810796"/>
              <a:gd name="connsiteX2121" fmla="*/ 1929578 w 3531775"/>
              <a:gd name="connsiteY2121" fmla="*/ 973820 h 2810796"/>
              <a:gd name="connsiteX2122" fmla="*/ 1914623 w 3531775"/>
              <a:gd name="connsiteY2122" fmla="*/ 942578 h 2810796"/>
              <a:gd name="connsiteX2123" fmla="*/ 1920815 w 3531775"/>
              <a:gd name="connsiteY2123" fmla="*/ 988965 h 2810796"/>
              <a:gd name="connsiteX2124" fmla="*/ 1929101 w 3531775"/>
              <a:gd name="connsiteY2124" fmla="*/ 983059 h 2810796"/>
              <a:gd name="connsiteX2125" fmla="*/ 1929578 w 3531775"/>
              <a:gd name="connsiteY2125" fmla="*/ 973820 h 2810796"/>
              <a:gd name="connsiteX2126" fmla="*/ 1954724 w 3531775"/>
              <a:gd name="connsiteY2126" fmla="*/ 944007 h 2810796"/>
              <a:gd name="connsiteX2127" fmla="*/ 1941674 w 3531775"/>
              <a:gd name="connsiteY2127" fmla="*/ 919813 h 2810796"/>
              <a:gd name="connsiteX2128" fmla="*/ 1945770 w 3531775"/>
              <a:gd name="connsiteY2128" fmla="*/ 967533 h 2810796"/>
              <a:gd name="connsiteX2129" fmla="*/ 1954914 w 3531775"/>
              <a:gd name="connsiteY2129" fmla="*/ 961056 h 2810796"/>
              <a:gd name="connsiteX2130" fmla="*/ 1954724 w 3531775"/>
              <a:gd name="connsiteY2130" fmla="*/ 944007 h 2810796"/>
              <a:gd name="connsiteX2131" fmla="*/ 1982632 w 3531775"/>
              <a:gd name="connsiteY2131" fmla="*/ 912384 h 2810796"/>
              <a:gd name="connsiteX2132" fmla="*/ 1974536 w 3531775"/>
              <a:gd name="connsiteY2132" fmla="*/ 899144 h 2810796"/>
              <a:gd name="connsiteX2133" fmla="*/ 1974917 w 3531775"/>
              <a:gd name="connsiteY2133" fmla="*/ 947817 h 2810796"/>
              <a:gd name="connsiteX2134" fmla="*/ 1977584 w 3531775"/>
              <a:gd name="connsiteY2134" fmla="*/ 949436 h 2810796"/>
              <a:gd name="connsiteX2135" fmla="*/ 1982632 w 3531775"/>
              <a:gd name="connsiteY2135" fmla="*/ 912384 h 2810796"/>
              <a:gd name="connsiteX2136" fmla="*/ 1968725 w 3531775"/>
              <a:gd name="connsiteY2136" fmla="*/ 965152 h 2810796"/>
              <a:gd name="connsiteX2137" fmla="*/ 1889287 w 3531775"/>
              <a:gd name="connsiteY2137" fmla="*/ 1111647 h 2810796"/>
              <a:gd name="connsiteX2138" fmla="*/ 1997110 w 3531775"/>
              <a:gd name="connsiteY2138" fmla="*/ 1207183 h 2810796"/>
              <a:gd name="connsiteX2139" fmla="*/ 1997015 w 3531775"/>
              <a:gd name="connsiteY2139" fmla="*/ 1207373 h 2810796"/>
              <a:gd name="connsiteX2140" fmla="*/ 2007016 w 3531775"/>
              <a:gd name="connsiteY2140" fmla="*/ 1212421 h 2810796"/>
              <a:gd name="connsiteX2141" fmla="*/ 2068262 w 3531775"/>
              <a:gd name="connsiteY2141" fmla="*/ 1060974 h 2810796"/>
              <a:gd name="connsiteX2142" fmla="*/ 2068262 w 3531775"/>
              <a:gd name="connsiteY2142" fmla="*/ 1061260 h 2810796"/>
              <a:gd name="connsiteX2143" fmla="*/ 2069786 w 3531775"/>
              <a:gd name="connsiteY2143" fmla="*/ 1045829 h 2810796"/>
              <a:gd name="connsiteX2144" fmla="*/ 2069690 w 3531775"/>
              <a:gd name="connsiteY2144" fmla="*/ 1046305 h 2810796"/>
              <a:gd name="connsiteX2145" fmla="*/ 2108172 w 3531775"/>
              <a:gd name="connsiteY2145" fmla="*/ 975344 h 2810796"/>
              <a:gd name="connsiteX2146" fmla="*/ 2044544 w 3531775"/>
              <a:gd name="connsiteY2146" fmla="*/ 1035256 h 2810796"/>
              <a:gd name="connsiteX2147" fmla="*/ 2049212 w 3531775"/>
              <a:gd name="connsiteY2147" fmla="*/ 1074499 h 2810796"/>
              <a:gd name="connsiteX2148" fmla="*/ 1910147 w 3531775"/>
              <a:gd name="connsiteY2148" fmla="*/ 1122696 h 2810796"/>
              <a:gd name="connsiteX2149" fmla="*/ 1988537 w 3531775"/>
              <a:gd name="connsiteY2149" fmla="*/ 1060593 h 2810796"/>
              <a:gd name="connsiteX2150" fmla="*/ 2079025 w 3531775"/>
              <a:gd name="connsiteY2150" fmla="*/ 954008 h 2810796"/>
              <a:gd name="connsiteX2151" fmla="*/ 2034448 w 3531775"/>
              <a:gd name="connsiteY2151" fmla="*/ 926481 h 2810796"/>
              <a:gd name="connsiteX2152" fmla="*/ 1968725 w 3531775"/>
              <a:gd name="connsiteY2152" fmla="*/ 965152 h 2810796"/>
              <a:gd name="connsiteX2153" fmla="*/ 2001110 w 3531775"/>
              <a:gd name="connsiteY2153" fmla="*/ 930957 h 2810796"/>
              <a:gd name="connsiteX2154" fmla="*/ 2000539 w 3531775"/>
              <a:gd name="connsiteY2154" fmla="*/ 931719 h 2810796"/>
              <a:gd name="connsiteX2155" fmla="*/ 2003111 w 3531775"/>
              <a:gd name="connsiteY2155" fmla="*/ 933434 h 2810796"/>
              <a:gd name="connsiteX2156" fmla="*/ 2014350 w 3531775"/>
              <a:gd name="connsiteY2156" fmla="*/ 907716 h 2810796"/>
              <a:gd name="connsiteX2157" fmla="*/ 2006730 w 3531775"/>
              <a:gd name="connsiteY2157" fmla="*/ 899239 h 2810796"/>
              <a:gd name="connsiteX2158" fmla="*/ 2001110 w 3531775"/>
              <a:gd name="connsiteY2158" fmla="*/ 930957 h 2810796"/>
              <a:gd name="connsiteX2159" fmla="*/ 2211899 w 3531775"/>
              <a:gd name="connsiteY2159" fmla="*/ 822277 h 2810796"/>
              <a:gd name="connsiteX2160" fmla="*/ 1958248 w 3531775"/>
              <a:gd name="connsiteY2160" fmla="*/ 775224 h 2810796"/>
              <a:gd name="connsiteX2161" fmla="*/ 2211899 w 3531775"/>
              <a:gd name="connsiteY2161" fmla="*/ 822277 h 2810796"/>
              <a:gd name="connsiteX2162" fmla="*/ 1953295 w 3531775"/>
              <a:gd name="connsiteY2162" fmla="*/ 862854 h 2810796"/>
              <a:gd name="connsiteX2163" fmla="*/ 1978536 w 3531775"/>
              <a:gd name="connsiteY2163" fmla="*/ 860853 h 2810796"/>
              <a:gd name="connsiteX2164" fmla="*/ 1974155 w 3531775"/>
              <a:gd name="connsiteY2164" fmla="*/ 853710 h 2810796"/>
              <a:gd name="connsiteX2165" fmla="*/ 1967201 w 3531775"/>
              <a:gd name="connsiteY2165" fmla="*/ 849995 h 2810796"/>
              <a:gd name="connsiteX2166" fmla="*/ 1965392 w 3531775"/>
              <a:gd name="connsiteY2166" fmla="*/ 849519 h 2810796"/>
              <a:gd name="connsiteX2167" fmla="*/ 1961582 w 3531775"/>
              <a:gd name="connsiteY2167" fmla="*/ 857234 h 2810796"/>
              <a:gd name="connsiteX2168" fmla="*/ 1960343 w 3531775"/>
              <a:gd name="connsiteY2168" fmla="*/ 851614 h 2810796"/>
              <a:gd name="connsiteX2169" fmla="*/ 1957676 w 3531775"/>
              <a:gd name="connsiteY2169" fmla="*/ 846280 h 2810796"/>
              <a:gd name="connsiteX2170" fmla="*/ 1953104 w 3531775"/>
              <a:gd name="connsiteY2170" fmla="*/ 848280 h 2810796"/>
              <a:gd name="connsiteX2171" fmla="*/ 1954533 w 3531775"/>
              <a:gd name="connsiteY2171" fmla="*/ 841422 h 2810796"/>
              <a:gd name="connsiteX2172" fmla="*/ 1953295 w 3531775"/>
              <a:gd name="connsiteY2172" fmla="*/ 862854 h 2810796"/>
              <a:gd name="connsiteX2173" fmla="*/ 1953295 w 3531775"/>
              <a:gd name="connsiteY2173" fmla="*/ 828849 h 2810796"/>
              <a:gd name="connsiteX2174" fmla="*/ 1959772 w 3531775"/>
              <a:gd name="connsiteY2174" fmla="*/ 827897 h 2810796"/>
              <a:gd name="connsiteX2175" fmla="*/ 1955390 w 3531775"/>
              <a:gd name="connsiteY2175" fmla="*/ 819134 h 2810796"/>
              <a:gd name="connsiteX2176" fmla="*/ 1953104 w 3531775"/>
              <a:gd name="connsiteY2176" fmla="*/ 814467 h 2810796"/>
              <a:gd name="connsiteX2177" fmla="*/ 1950056 w 3531775"/>
              <a:gd name="connsiteY2177" fmla="*/ 808085 h 2810796"/>
              <a:gd name="connsiteX2178" fmla="*/ 1947770 w 3531775"/>
              <a:gd name="connsiteY2178" fmla="*/ 803132 h 2810796"/>
              <a:gd name="connsiteX2179" fmla="*/ 1940055 w 3531775"/>
              <a:gd name="connsiteY2179" fmla="*/ 785130 h 2810796"/>
              <a:gd name="connsiteX2180" fmla="*/ 1953295 w 3531775"/>
              <a:gd name="connsiteY2180" fmla="*/ 828849 h 2810796"/>
              <a:gd name="connsiteX2181" fmla="*/ 1910337 w 3531775"/>
              <a:gd name="connsiteY2181" fmla="*/ 873998 h 2810796"/>
              <a:gd name="connsiteX2182" fmla="*/ 1938912 w 3531775"/>
              <a:gd name="connsiteY2182" fmla="*/ 886666 h 2810796"/>
              <a:gd name="connsiteX2183" fmla="*/ 1934245 w 3531775"/>
              <a:gd name="connsiteY2183" fmla="*/ 883809 h 2810796"/>
              <a:gd name="connsiteX2184" fmla="*/ 1930149 w 3531775"/>
              <a:gd name="connsiteY2184" fmla="*/ 876474 h 2810796"/>
              <a:gd name="connsiteX2185" fmla="*/ 1928816 w 3531775"/>
              <a:gd name="connsiteY2185" fmla="*/ 874855 h 2810796"/>
              <a:gd name="connsiteX2186" fmla="*/ 1920910 w 3531775"/>
              <a:gd name="connsiteY2186" fmla="*/ 876760 h 2810796"/>
              <a:gd name="connsiteX2187" fmla="*/ 1923196 w 3531775"/>
              <a:gd name="connsiteY2187" fmla="*/ 872474 h 2810796"/>
              <a:gd name="connsiteX2188" fmla="*/ 1924244 w 3531775"/>
              <a:gd name="connsiteY2188" fmla="*/ 867235 h 2810796"/>
              <a:gd name="connsiteX2189" fmla="*/ 1919100 w 3531775"/>
              <a:gd name="connsiteY2189" fmla="*/ 865140 h 2810796"/>
              <a:gd name="connsiteX2190" fmla="*/ 1924625 w 3531775"/>
              <a:gd name="connsiteY2190" fmla="*/ 861996 h 2810796"/>
              <a:gd name="connsiteX2191" fmla="*/ 1910337 w 3531775"/>
              <a:gd name="connsiteY2191" fmla="*/ 873998 h 2810796"/>
              <a:gd name="connsiteX2192" fmla="*/ 1917195 w 3531775"/>
              <a:gd name="connsiteY2192" fmla="*/ 843804 h 2810796"/>
              <a:gd name="connsiteX2193" fmla="*/ 1930530 w 3531775"/>
              <a:gd name="connsiteY2193" fmla="*/ 831993 h 2810796"/>
              <a:gd name="connsiteX2194" fmla="*/ 1924053 w 3531775"/>
              <a:gd name="connsiteY2194" fmla="*/ 823896 h 2810796"/>
              <a:gd name="connsiteX2195" fmla="*/ 1915385 w 3531775"/>
              <a:gd name="connsiteY2195" fmla="*/ 827230 h 2810796"/>
              <a:gd name="connsiteX2196" fmla="*/ 1912623 w 3531775"/>
              <a:gd name="connsiteY2196" fmla="*/ 827325 h 2810796"/>
              <a:gd name="connsiteX2197" fmla="*/ 1914623 w 3531775"/>
              <a:gd name="connsiteY2197" fmla="*/ 820944 h 2810796"/>
              <a:gd name="connsiteX2198" fmla="*/ 1914814 w 3531775"/>
              <a:gd name="connsiteY2198" fmla="*/ 813895 h 2810796"/>
              <a:gd name="connsiteX2199" fmla="*/ 1907956 w 3531775"/>
              <a:gd name="connsiteY2199" fmla="*/ 812847 h 2810796"/>
              <a:gd name="connsiteX2200" fmla="*/ 1914147 w 3531775"/>
              <a:gd name="connsiteY2200" fmla="*/ 806942 h 2810796"/>
              <a:gd name="connsiteX2201" fmla="*/ 1912718 w 3531775"/>
              <a:gd name="connsiteY2201" fmla="*/ 797893 h 2810796"/>
              <a:gd name="connsiteX2202" fmla="*/ 1917195 w 3531775"/>
              <a:gd name="connsiteY2202" fmla="*/ 843804 h 2810796"/>
              <a:gd name="connsiteX2203" fmla="*/ 1884524 w 3531775"/>
              <a:gd name="connsiteY2203" fmla="*/ 915432 h 2810796"/>
              <a:gd name="connsiteX2204" fmla="*/ 1901479 w 3531775"/>
              <a:gd name="connsiteY2204" fmla="*/ 907716 h 2810796"/>
              <a:gd name="connsiteX2205" fmla="*/ 1888715 w 3531775"/>
              <a:gd name="connsiteY2205" fmla="*/ 899525 h 2810796"/>
              <a:gd name="connsiteX2206" fmla="*/ 1879381 w 3531775"/>
              <a:gd name="connsiteY2206" fmla="*/ 900668 h 2810796"/>
              <a:gd name="connsiteX2207" fmla="*/ 1880524 w 3531775"/>
              <a:gd name="connsiteY2207" fmla="*/ 888762 h 2810796"/>
              <a:gd name="connsiteX2208" fmla="*/ 1874333 w 3531775"/>
              <a:gd name="connsiteY2208" fmla="*/ 887619 h 2810796"/>
              <a:gd name="connsiteX2209" fmla="*/ 1879571 w 3531775"/>
              <a:gd name="connsiteY2209" fmla="*/ 882570 h 2810796"/>
              <a:gd name="connsiteX2210" fmla="*/ 1877762 w 3531775"/>
              <a:gd name="connsiteY2210" fmla="*/ 874379 h 2810796"/>
              <a:gd name="connsiteX2211" fmla="*/ 1867951 w 3531775"/>
              <a:gd name="connsiteY2211" fmla="*/ 878665 h 2810796"/>
              <a:gd name="connsiteX2212" fmla="*/ 1884524 w 3531775"/>
              <a:gd name="connsiteY2212" fmla="*/ 915432 h 2810796"/>
              <a:gd name="connsiteX2213" fmla="*/ 1854044 w 3531775"/>
              <a:gd name="connsiteY2213" fmla="*/ 934863 h 2810796"/>
              <a:gd name="connsiteX2214" fmla="*/ 1869951 w 3531775"/>
              <a:gd name="connsiteY2214" fmla="*/ 931815 h 2810796"/>
              <a:gd name="connsiteX2215" fmla="*/ 1865093 w 3531775"/>
              <a:gd name="connsiteY2215" fmla="*/ 929148 h 2810796"/>
              <a:gd name="connsiteX2216" fmla="*/ 1860426 w 3531775"/>
              <a:gd name="connsiteY2216" fmla="*/ 922290 h 2810796"/>
              <a:gd name="connsiteX2217" fmla="*/ 1851282 w 3531775"/>
              <a:gd name="connsiteY2217" fmla="*/ 922575 h 2810796"/>
              <a:gd name="connsiteX2218" fmla="*/ 1853283 w 3531775"/>
              <a:gd name="connsiteY2218" fmla="*/ 918480 h 2810796"/>
              <a:gd name="connsiteX2219" fmla="*/ 1853854 w 3531775"/>
              <a:gd name="connsiteY2219" fmla="*/ 913527 h 2810796"/>
              <a:gd name="connsiteX2220" fmla="*/ 1848615 w 3531775"/>
              <a:gd name="connsiteY2220" fmla="*/ 911622 h 2810796"/>
              <a:gd name="connsiteX2221" fmla="*/ 1853759 w 3531775"/>
              <a:gd name="connsiteY2221" fmla="*/ 908478 h 2810796"/>
              <a:gd name="connsiteX2222" fmla="*/ 1853378 w 3531775"/>
              <a:gd name="connsiteY2222" fmla="*/ 901811 h 2810796"/>
              <a:gd name="connsiteX2223" fmla="*/ 1844329 w 3531775"/>
              <a:gd name="connsiteY2223" fmla="*/ 903525 h 2810796"/>
              <a:gd name="connsiteX2224" fmla="*/ 1854044 w 3531775"/>
              <a:gd name="connsiteY2224" fmla="*/ 934863 h 2810796"/>
              <a:gd name="connsiteX2225" fmla="*/ 1829660 w 3531775"/>
              <a:gd name="connsiteY2225" fmla="*/ 967248 h 2810796"/>
              <a:gd name="connsiteX2226" fmla="*/ 1840614 w 3531775"/>
              <a:gd name="connsiteY2226" fmla="*/ 956865 h 2810796"/>
              <a:gd name="connsiteX2227" fmla="*/ 1827851 w 3531775"/>
              <a:gd name="connsiteY2227" fmla="*/ 951341 h 2810796"/>
              <a:gd name="connsiteX2228" fmla="*/ 1822707 w 3531775"/>
              <a:gd name="connsiteY2228" fmla="*/ 955437 h 2810796"/>
              <a:gd name="connsiteX2229" fmla="*/ 1820707 w 3531775"/>
              <a:gd name="connsiteY2229" fmla="*/ 956008 h 2810796"/>
              <a:gd name="connsiteX2230" fmla="*/ 1817754 w 3531775"/>
              <a:gd name="connsiteY2230" fmla="*/ 945531 h 2810796"/>
              <a:gd name="connsiteX2231" fmla="*/ 1812515 w 3531775"/>
              <a:gd name="connsiteY2231" fmla="*/ 946102 h 2810796"/>
              <a:gd name="connsiteX2232" fmla="*/ 1815087 w 3531775"/>
              <a:gd name="connsiteY2232" fmla="*/ 940387 h 2810796"/>
              <a:gd name="connsiteX2233" fmla="*/ 1806896 w 3531775"/>
              <a:gd name="connsiteY2233" fmla="*/ 936006 h 2810796"/>
              <a:gd name="connsiteX2234" fmla="*/ 1829660 w 3531775"/>
              <a:gd name="connsiteY2234" fmla="*/ 967248 h 2810796"/>
              <a:gd name="connsiteX2235" fmla="*/ 1812515 w 3531775"/>
              <a:gd name="connsiteY2235" fmla="*/ 1001347 h 2810796"/>
              <a:gd name="connsiteX2236" fmla="*/ 1820135 w 3531775"/>
              <a:gd name="connsiteY2236" fmla="*/ 991536 h 2810796"/>
              <a:gd name="connsiteX2237" fmla="*/ 1807848 w 3531775"/>
              <a:gd name="connsiteY2237" fmla="*/ 988012 h 2810796"/>
              <a:gd name="connsiteX2238" fmla="*/ 1802419 w 3531775"/>
              <a:gd name="connsiteY2238" fmla="*/ 992679 h 2810796"/>
              <a:gd name="connsiteX2239" fmla="*/ 1797847 w 3531775"/>
              <a:gd name="connsiteY2239" fmla="*/ 984107 h 2810796"/>
              <a:gd name="connsiteX2240" fmla="*/ 1793275 w 3531775"/>
              <a:gd name="connsiteY2240" fmla="*/ 985155 h 2810796"/>
              <a:gd name="connsiteX2241" fmla="*/ 1794513 w 3531775"/>
              <a:gd name="connsiteY2241" fmla="*/ 980011 h 2810796"/>
              <a:gd name="connsiteX2242" fmla="*/ 1786512 w 3531775"/>
              <a:gd name="connsiteY2242" fmla="*/ 977154 h 2810796"/>
              <a:gd name="connsiteX2243" fmla="*/ 1812515 w 3531775"/>
              <a:gd name="connsiteY2243" fmla="*/ 1001347 h 2810796"/>
              <a:gd name="connsiteX2244" fmla="*/ 1811754 w 3531775"/>
              <a:gd name="connsiteY2244" fmla="*/ 1133935 h 2810796"/>
              <a:gd name="connsiteX2245" fmla="*/ 1802895 w 3531775"/>
              <a:gd name="connsiteY2245" fmla="*/ 1132506 h 2810796"/>
              <a:gd name="connsiteX2246" fmla="*/ 1794132 w 3531775"/>
              <a:gd name="connsiteY2246" fmla="*/ 1136316 h 2810796"/>
              <a:gd name="connsiteX2247" fmla="*/ 1794227 w 3531775"/>
              <a:gd name="connsiteY2247" fmla="*/ 1142889 h 2810796"/>
              <a:gd name="connsiteX2248" fmla="*/ 1789084 w 3531775"/>
              <a:gd name="connsiteY2248" fmla="*/ 1143365 h 2810796"/>
              <a:gd name="connsiteX2249" fmla="*/ 1782988 w 3531775"/>
              <a:gd name="connsiteY2249" fmla="*/ 1141841 h 2810796"/>
              <a:gd name="connsiteX2250" fmla="*/ 1780130 w 3531775"/>
              <a:gd name="connsiteY2250" fmla="*/ 1146794 h 2810796"/>
              <a:gd name="connsiteX2251" fmla="*/ 1777083 w 3531775"/>
              <a:gd name="connsiteY2251" fmla="*/ 1141460 h 2810796"/>
              <a:gd name="connsiteX2252" fmla="*/ 1769177 w 3531775"/>
              <a:gd name="connsiteY2252" fmla="*/ 1141269 h 2810796"/>
              <a:gd name="connsiteX2253" fmla="*/ 1811754 w 3531775"/>
              <a:gd name="connsiteY2253" fmla="*/ 1133935 h 2810796"/>
              <a:gd name="connsiteX2254" fmla="*/ 1831946 w 3531775"/>
              <a:gd name="connsiteY2254" fmla="*/ 1176893 h 2810796"/>
              <a:gd name="connsiteX2255" fmla="*/ 1828136 w 3531775"/>
              <a:gd name="connsiteY2255" fmla="*/ 1170511 h 2810796"/>
              <a:gd name="connsiteX2256" fmla="*/ 1824517 w 3531775"/>
              <a:gd name="connsiteY2256" fmla="*/ 1174988 h 2810796"/>
              <a:gd name="connsiteX2257" fmla="*/ 1816611 w 3531775"/>
              <a:gd name="connsiteY2257" fmla="*/ 1178703 h 2810796"/>
              <a:gd name="connsiteX2258" fmla="*/ 1816135 w 3531775"/>
              <a:gd name="connsiteY2258" fmla="*/ 1185751 h 2810796"/>
              <a:gd name="connsiteX2259" fmla="*/ 1811468 w 3531775"/>
              <a:gd name="connsiteY2259" fmla="*/ 1185370 h 2810796"/>
              <a:gd name="connsiteX2260" fmla="*/ 1806515 w 3531775"/>
              <a:gd name="connsiteY2260" fmla="*/ 1184132 h 2810796"/>
              <a:gd name="connsiteX2261" fmla="*/ 1803562 w 3531775"/>
              <a:gd name="connsiteY2261" fmla="*/ 1189180 h 2810796"/>
              <a:gd name="connsiteX2262" fmla="*/ 1801466 w 3531775"/>
              <a:gd name="connsiteY2262" fmla="*/ 1183465 h 2810796"/>
              <a:gd name="connsiteX2263" fmla="*/ 1794513 w 3531775"/>
              <a:gd name="connsiteY2263" fmla="*/ 1182989 h 2810796"/>
              <a:gd name="connsiteX2264" fmla="*/ 1831946 w 3531775"/>
              <a:gd name="connsiteY2264" fmla="*/ 1176893 h 2810796"/>
              <a:gd name="connsiteX2265" fmla="*/ 1854521 w 3531775"/>
              <a:gd name="connsiteY2265" fmla="*/ 1202039 h 2810796"/>
              <a:gd name="connsiteX2266" fmla="*/ 1847663 w 3531775"/>
              <a:gd name="connsiteY2266" fmla="*/ 1199086 h 2810796"/>
              <a:gd name="connsiteX2267" fmla="*/ 1846520 w 3531775"/>
              <a:gd name="connsiteY2267" fmla="*/ 1203754 h 2810796"/>
              <a:gd name="connsiteX2268" fmla="*/ 1841090 w 3531775"/>
              <a:gd name="connsiteY2268" fmla="*/ 1209754 h 2810796"/>
              <a:gd name="connsiteX2269" fmla="*/ 1844424 w 3531775"/>
              <a:gd name="connsiteY2269" fmla="*/ 1216898 h 2810796"/>
              <a:gd name="connsiteX2270" fmla="*/ 1839662 w 3531775"/>
              <a:gd name="connsiteY2270" fmla="*/ 1216803 h 2810796"/>
              <a:gd name="connsiteX2271" fmla="*/ 1834518 w 3531775"/>
              <a:gd name="connsiteY2271" fmla="*/ 1218041 h 2810796"/>
              <a:gd name="connsiteX2272" fmla="*/ 1834328 w 3531775"/>
              <a:gd name="connsiteY2272" fmla="*/ 1222899 h 2810796"/>
              <a:gd name="connsiteX2273" fmla="*/ 1829565 w 3531775"/>
              <a:gd name="connsiteY2273" fmla="*/ 1219755 h 2810796"/>
              <a:gd name="connsiteX2274" fmla="*/ 1823183 w 3531775"/>
              <a:gd name="connsiteY2274" fmla="*/ 1222422 h 2810796"/>
              <a:gd name="connsiteX2275" fmla="*/ 1854521 w 3531775"/>
              <a:gd name="connsiteY2275" fmla="*/ 1202039 h 2810796"/>
              <a:gd name="connsiteX2276" fmla="*/ 1879476 w 3531775"/>
              <a:gd name="connsiteY2276" fmla="*/ 1231376 h 2810796"/>
              <a:gd name="connsiteX2277" fmla="*/ 1874237 w 3531775"/>
              <a:gd name="connsiteY2277" fmla="*/ 1226233 h 2810796"/>
              <a:gd name="connsiteX2278" fmla="*/ 1872142 w 3531775"/>
              <a:gd name="connsiteY2278" fmla="*/ 1231090 h 2810796"/>
              <a:gd name="connsiteX2279" fmla="*/ 1866046 w 3531775"/>
              <a:gd name="connsiteY2279" fmla="*/ 1236138 h 2810796"/>
              <a:gd name="connsiteX2280" fmla="*/ 1867284 w 3531775"/>
              <a:gd name="connsiteY2280" fmla="*/ 1244806 h 2810796"/>
              <a:gd name="connsiteX2281" fmla="*/ 1858426 w 3531775"/>
              <a:gd name="connsiteY2281" fmla="*/ 1243187 h 2810796"/>
              <a:gd name="connsiteX2282" fmla="*/ 1856997 w 3531775"/>
              <a:gd name="connsiteY2282" fmla="*/ 1248426 h 2810796"/>
              <a:gd name="connsiteX2283" fmla="*/ 1853568 w 3531775"/>
              <a:gd name="connsiteY2283" fmla="*/ 1243663 h 2810796"/>
              <a:gd name="connsiteX2284" fmla="*/ 1847186 w 3531775"/>
              <a:gd name="connsiteY2284" fmla="*/ 1244711 h 2810796"/>
              <a:gd name="connsiteX2285" fmla="*/ 1879476 w 3531775"/>
              <a:gd name="connsiteY2285" fmla="*/ 1231376 h 2810796"/>
              <a:gd name="connsiteX2286" fmla="*/ 1914242 w 3531775"/>
              <a:gd name="connsiteY2286" fmla="*/ 1263380 h 2810796"/>
              <a:gd name="connsiteX2287" fmla="*/ 1898240 w 3531775"/>
              <a:gd name="connsiteY2287" fmla="*/ 1256998 h 2810796"/>
              <a:gd name="connsiteX2288" fmla="*/ 1898621 w 3531775"/>
              <a:gd name="connsiteY2288" fmla="*/ 1270429 h 2810796"/>
              <a:gd name="connsiteX2289" fmla="*/ 1904908 w 3531775"/>
              <a:gd name="connsiteY2289" fmla="*/ 1275953 h 2810796"/>
              <a:gd name="connsiteX2290" fmla="*/ 1894526 w 3531775"/>
              <a:gd name="connsiteY2290" fmla="*/ 1282430 h 2810796"/>
              <a:gd name="connsiteX2291" fmla="*/ 1897193 w 3531775"/>
              <a:gd name="connsiteY2291" fmla="*/ 1287288 h 2810796"/>
              <a:gd name="connsiteX2292" fmla="*/ 1889954 w 3531775"/>
              <a:gd name="connsiteY2292" fmla="*/ 1286907 h 2810796"/>
              <a:gd name="connsiteX2293" fmla="*/ 1884429 w 3531775"/>
              <a:gd name="connsiteY2293" fmla="*/ 1293098 h 2810796"/>
              <a:gd name="connsiteX2294" fmla="*/ 1893764 w 3531775"/>
              <a:gd name="connsiteY2294" fmla="*/ 1297099 h 2810796"/>
              <a:gd name="connsiteX2295" fmla="*/ 1914242 w 3531775"/>
              <a:gd name="connsiteY2295" fmla="*/ 1263380 h 2810796"/>
              <a:gd name="connsiteX2296" fmla="*/ 1920719 w 3531775"/>
              <a:gd name="connsiteY2296" fmla="*/ 1305195 h 2810796"/>
              <a:gd name="connsiteX2297" fmla="*/ 1912052 w 3531775"/>
              <a:gd name="connsiteY2297" fmla="*/ 1300051 h 2810796"/>
              <a:gd name="connsiteX2298" fmla="*/ 1911099 w 3531775"/>
              <a:gd name="connsiteY2298" fmla="*/ 1306528 h 2810796"/>
              <a:gd name="connsiteX2299" fmla="*/ 1905003 w 3531775"/>
              <a:gd name="connsiteY2299" fmla="*/ 1314243 h 2810796"/>
              <a:gd name="connsiteX2300" fmla="*/ 1909766 w 3531775"/>
              <a:gd name="connsiteY2300" fmla="*/ 1324721 h 2810796"/>
              <a:gd name="connsiteX2301" fmla="*/ 1897574 w 3531775"/>
              <a:gd name="connsiteY2301" fmla="*/ 1324721 h 2810796"/>
              <a:gd name="connsiteX2302" fmla="*/ 1897764 w 3531775"/>
              <a:gd name="connsiteY2302" fmla="*/ 1331484 h 2810796"/>
              <a:gd name="connsiteX2303" fmla="*/ 1891478 w 3531775"/>
              <a:gd name="connsiteY2303" fmla="*/ 1326340 h 2810796"/>
              <a:gd name="connsiteX2304" fmla="*/ 1883572 w 3531775"/>
              <a:gd name="connsiteY2304" fmla="*/ 1329293 h 2810796"/>
              <a:gd name="connsiteX2305" fmla="*/ 1920719 w 3531775"/>
              <a:gd name="connsiteY2305" fmla="*/ 1305195 h 2810796"/>
              <a:gd name="connsiteX2306" fmla="*/ 1961963 w 3531775"/>
              <a:gd name="connsiteY2306" fmla="*/ 1285192 h 2810796"/>
              <a:gd name="connsiteX2307" fmla="*/ 1960915 w 3531775"/>
              <a:gd name="connsiteY2307" fmla="*/ 1282620 h 2810796"/>
              <a:gd name="connsiteX2308" fmla="*/ 1961010 w 3531775"/>
              <a:gd name="connsiteY2308" fmla="*/ 1282525 h 2810796"/>
              <a:gd name="connsiteX2309" fmla="*/ 1947008 w 3531775"/>
              <a:gd name="connsiteY2309" fmla="*/ 1270905 h 2810796"/>
              <a:gd name="connsiteX2310" fmla="*/ 1941960 w 3531775"/>
              <a:gd name="connsiteY2310" fmla="*/ 1282716 h 2810796"/>
              <a:gd name="connsiteX2311" fmla="*/ 1945675 w 3531775"/>
              <a:gd name="connsiteY2311" fmla="*/ 1290812 h 2810796"/>
              <a:gd name="connsiteX2312" fmla="*/ 1941198 w 3531775"/>
              <a:gd name="connsiteY2312" fmla="*/ 1290431 h 2810796"/>
              <a:gd name="connsiteX2313" fmla="*/ 1936626 w 3531775"/>
              <a:gd name="connsiteY2313" fmla="*/ 1291669 h 2810796"/>
              <a:gd name="connsiteX2314" fmla="*/ 1932245 w 3531775"/>
              <a:gd name="connsiteY2314" fmla="*/ 1293479 h 2810796"/>
              <a:gd name="connsiteX2315" fmla="*/ 1926530 w 3531775"/>
              <a:gd name="connsiteY2315" fmla="*/ 1296337 h 2810796"/>
              <a:gd name="connsiteX2316" fmla="*/ 1931102 w 3531775"/>
              <a:gd name="connsiteY2316" fmla="*/ 1303671 h 2810796"/>
              <a:gd name="connsiteX2317" fmla="*/ 1955867 w 3531775"/>
              <a:gd name="connsiteY2317" fmla="*/ 1301861 h 2810796"/>
              <a:gd name="connsiteX2318" fmla="*/ 1961963 w 3531775"/>
              <a:gd name="connsiteY2318" fmla="*/ 1285192 h 2810796"/>
              <a:gd name="connsiteX2319" fmla="*/ 1914909 w 3531775"/>
              <a:gd name="connsiteY2319" fmla="*/ 1386729 h 2810796"/>
              <a:gd name="connsiteX2320" fmla="*/ 1914909 w 3531775"/>
              <a:gd name="connsiteY2320" fmla="*/ 1386729 h 2810796"/>
              <a:gd name="connsiteX2321" fmla="*/ 1914909 w 3531775"/>
              <a:gd name="connsiteY2321" fmla="*/ 1386729 h 2810796"/>
              <a:gd name="connsiteX2322" fmla="*/ 1914909 w 3531775"/>
              <a:gd name="connsiteY2322" fmla="*/ 1386729 h 2810796"/>
              <a:gd name="connsiteX2323" fmla="*/ 1914909 w 3531775"/>
              <a:gd name="connsiteY2323" fmla="*/ 1386729 h 2810796"/>
              <a:gd name="connsiteX2324" fmla="*/ 1975012 w 3531775"/>
              <a:gd name="connsiteY2324" fmla="*/ 1327293 h 2810796"/>
              <a:gd name="connsiteX2325" fmla="*/ 1965106 w 3531775"/>
              <a:gd name="connsiteY2325" fmla="*/ 1327388 h 2810796"/>
              <a:gd name="connsiteX2326" fmla="*/ 1958534 w 3531775"/>
              <a:gd name="connsiteY2326" fmla="*/ 1334532 h 2810796"/>
              <a:gd name="connsiteX2327" fmla="*/ 1962725 w 3531775"/>
              <a:gd name="connsiteY2327" fmla="*/ 1345771 h 2810796"/>
              <a:gd name="connsiteX2328" fmla="*/ 1950437 w 3531775"/>
              <a:gd name="connsiteY2328" fmla="*/ 1344342 h 2810796"/>
              <a:gd name="connsiteX2329" fmla="*/ 1950152 w 3531775"/>
              <a:gd name="connsiteY2329" fmla="*/ 1351200 h 2810796"/>
              <a:gd name="connsiteX2330" fmla="*/ 1944246 w 3531775"/>
              <a:gd name="connsiteY2330" fmla="*/ 1345295 h 2810796"/>
              <a:gd name="connsiteX2331" fmla="*/ 1936150 w 3531775"/>
              <a:gd name="connsiteY2331" fmla="*/ 1347391 h 2810796"/>
              <a:gd name="connsiteX2332" fmla="*/ 1975012 w 3531775"/>
              <a:gd name="connsiteY2332" fmla="*/ 1327293 h 2810796"/>
              <a:gd name="connsiteX2333" fmla="*/ 1994443 w 3531775"/>
              <a:gd name="connsiteY2333" fmla="*/ 1291860 h 2810796"/>
              <a:gd name="connsiteX2334" fmla="*/ 1978250 w 3531775"/>
              <a:gd name="connsiteY2334" fmla="*/ 1294527 h 2810796"/>
              <a:gd name="connsiteX2335" fmla="*/ 1981584 w 3531775"/>
              <a:gd name="connsiteY2335" fmla="*/ 1297479 h 2810796"/>
              <a:gd name="connsiteX2336" fmla="*/ 1982918 w 3531775"/>
              <a:gd name="connsiteY2336" fmla="*/ 1304814 h 2810796"/>
              <a:gd name="connsiteX2337" fmla="*/ 1991490 w 3531775"/>
              <a:gd name="connsiteY2337" fmla="*/ 1304814 h 2810796"/>
              <a:gd name="connsiteX2338" fmla="*/ 1988061 w 3531775"/>
              <a:gd name="connsiteY2338" fmla="*/ 1309005 h 2810796"/>
              <a:gd name="connsiteX2339" fmla="*/ 1985585 w 3531775"/>
              <a:gd name="connsiteY2339" fmla="*/ 1314053 h 2810796"/>
              <a:gd name="connsiteX2340" fmla="*/ 1989776 w 3531775"/>
              <a:gd name="connsiteY2340" fmla="*/ 1316244 h 2810796"/>
              <a:gd name="connsiteX2341" fmla="*/ 1983775 w 3531775"/>
              <a:gd name="connsiteY2341" fmla="*/ 1319196 h 2810796"/>
              <a:gd name="connsiteX2342" fmla="*/ 1981870 w 3531775"/>
              <a:gd name="connsiteY2342" fmla="*/ 1326054 h 2810796"/>
              <a:gd name="connsiteX2343" fmla="*/ 1990919 w 3531775"/>
              <a:gd name="connsiteY2343" fmla="*/ 1324721 h 2810796"/>
              <a:gd name="connsiteX2344" fmla="*/ 1994443 w 3531775"/>
              <a:gd name="connsiteY2344" fmla="*/ 1291860 h 2810796"/>
              <a:gd name="connsiteX2345" fmla="*/ 2007778 w 3531775"/>
              <a:gd name="connsiteY2345" fmla="*/ 1345771 h 2810796"/>
              <a:gd name="connsiteX2346" fmla="*/ 1988537 w 3531775"/>
              <a:gd name="connsiteY2346" fmla="*/ 1336627 h 2810796"/>
              <a:gd name="connsiteX2347" fmla="*/ 1990633 w 3531775"/>
              <a:gd name="connsiteY2347" fmla="*/ 1342628 h 2810796"/>
              <a:gd name="connsiteX2348" fmla="*/ 1988442 w 3531775"/>
              <a:gd name="connsiteY2348" fmla="*/ 1352153 h 2810796"/>
              <a:gd name="connsiteX2349" fmla="*/ 1998062 w 3531775"/>
              <a:gd name="connsiteY2349" fmla="*/ 1358630 h 2810796"/>
              <a:gd name="connsiteX2350" fmla="*/ 1986537 w 3531775"/>
              <a:gd name="connsiteY2350" fmla="*/ 1364726 h 2810796"/>
              <a:gd name="connsiteX2351" fmla="*/ 1989966 w 3531775"/>
              <a:gd name="connsiteY2351" fmla="*/ 1370346 h 2810796"/>
              <a:gd name="connsiteX2352" fmla="*/ 1981584 w 3531775"/>
              <a:gd name="connsiteY2352" fmla="*/ 1369203 h 2810796"/>
              <a:gd name="connsiteX2353" fmla="*/ 1975583 w 3531775"/>
              <a:gd name="connsiteY2353" fmla="*/ 1375489 h 2810796"/>
              <a:gd name="connsiteX2354" fmla="*/ 1986442 w 3531775"/>
              <a:gd name="connsiteY2354" fmla="*/ 1380823 h 2810796"/>
              <a:gd name="connsiteX2355" fmla="*/ 2007778 w 3531775"/>
              <a:gd name="connsiteY2355" fmla="*/ 1345771 h 2810796"/>
              <a:gd name="connsiteX2356" fmla="*/ 2010826 w 3531775"/>
              <a:gd name="connsiteY2356" fmla="*/ 1406065 h 2810796"/>
              <a:gd name="connsiteX2357" fmla="*/ 1996919 w 3531775"/>
              <a:gd name="connsiteY2357" fmla="*/ 1392920 h 2810796"/>
              <a:gd name="connsiteX2358" fmla="*/ 1997396 w 3531775"/>
              <a:gd name="connsiteY2358" fmla="*/ 1398254 h 2810796"/>
              <a:gd name="connsiteX2359" fmla="*/ 1993395 w 3531775"/>
              <a:gd name="connsiteY2359" fmla="*/ 1405112 h 2810796"/>
              <a:gd name="connsiteX2360" fmla="*/ 1999777 w 3531775"/>
              <a:gd name="connsiteY2360" fmla="*/ 1413113 h 2810796"/>
              <a:gd name="connsiteX2361" fmla="*/ 1988823 w 3531775"/>
              <a:gd name="connsiteY2361" fmla="*/ 1414446 h 2810796"/>
              <a:gd name="connsiteX2362" fmla="*/ 1990252 w 3531775"/>
              <a:gd name="connsiteY2362" fmla="*/ 1419876 h 2810796"/>
              <a:gd name="connsiteX2363" fmla="*/ 1983775 w 3531775"/>
              <a:gd name="connsiteY2363" fmla="*/ 1416447 h 2810796"/>
              <a:gd name="connsiteX2364" fmla="*/ 1977393 w 3531775"/>
              <a:gd name="connsiteY2364" fmla="*/ 1419495 h 2810796"/>
              <a:gd name="connsiteX2365" fmla="*/ 2010826 w 3531775"/>
              <a:gd name="connsiteY2365" fmla="*/ 1406065 h 2810796"/>
              <a:gd name="connsiteX2366" fmla="*/ 2039496 w 3531775"/>
              <a:gd name="connsiteY2366" fmla="*/ 1315101 h 2810796"/>
              <a:gd name="connsiteX2367" fmla="*/ 2026828 w 3531775"/>
              <a:gd name="connsiteY2367" fmla="*/ 1304528 h 2810796"/>
              <a:gd name="connsiteX2368" fmla="*/ 2027590 w 3531775"/>
              <a:gd name="connsiteY2368" fmla="*/ 1309671 h 2810796"/>
              <a:gd name="connsiteX2369" fmla="*/ 2024542 w 3531775"/>
              <a:gd name="connsiteY2369" fmla="*/ 1317006 h 2810796"/>
              <a:gd name="connsiteX2370" fmla="*/ 2030543 w 3531775"/>
              <a:gd name="connsiteY2370" fmla="*/ 1323768 h 2810796"/>
              <a:gd name="connsiteX2371" fmla="*/ 2025780 w 3531775"/>
              <a:gd name="connsiteY2371" fmla="*/ 1324530 h 2810796"/>
              <a:gd name="connsiteX2372" fmla="*/ 2021208 w 3531775"/>
              <a:gd name="connsiteY2372" fmla="*/ 1326816 h 2810796"/>
              <a:gd name="connsiteX2373" fmla="*/ 2022827 w 3531775"/>
              <a:gd name="connsiteY2373" fmla="*/ 1331865 h 2810796"/>
              <a:gd name="connsiteX2374" fmla="*/ 2016922 w 3531775"/>
              <a:gd name="connsiteY2374" fmla="*/ 1329674 h 2810796"/>
              <a:gd name="connsiteX2375" fmla="*/ 2011588 w 3531775"/>
              <a:gd name="connsiteY2375" fmla="*/ 1333770 h 2810796"/>
              <a:gd name="connsiteX2376" fmla="*/ 2018541 w 3531775"/>
              <a:gd name="connsiteY2376" fmla="*/ 1339675 h 2810796"/>
              <a:gd name="connsiteX2377" fmla="*/ 2039496 w 3531775"/>
              <a:gd name="connsiteY2377" fmla="*/ 1315101 h 2810796"/>
              <a:gd name="connsiteX2378" fmla="*/ 2048450 w 3531775"/>
              <a:gd name="connsiteY2378" fmla="*/ 1358154 h 2810796"/>
              <a:gd name="connsiteX2379" fmla="*/ 2028257 w 3531775"/>
              <a:gd name="connsiteY2379" fmla="*/ 1350438 h 2810796"/>
              <a:gd name="connsiteX2380" fmla="*/ 2030924 w 3531775"/>
              <a:gd name="connsiteY2380" fmla="*/ 1356154 h 2810796"/>
              <a:gd name="connsiteX2381" fmla="*/ 2029495 w 3531775"/>
              <a:gd name="connsiteY2381" fmla="*/ 1365774 h 2810796"/>
              <a:gd name="connsiteX2382" fmla="*/ 2039687 w 3531775"/>
              <a:gd name="connsiteY2382" fmla="*/ 1371584 h 2810796"/>
              <a:gd name="connsiteX2383" fmla="*/ 2028638 w 3531775"/>
              <a:gd name="connsiteY2383" fmla="*/ 1378442 h 2810796"/>
              <a:gd name="connsiteX2384" fmla="*/ 2032543 w 3531775"/>
              <a:gd name="connsiteY2384" fmla="*/ 1383871 h 2810796"/>
              <a:gd name="connsiteX2385" fmla="*/ 2024066 w 3531775"/>
              <a:gd name="connsiteY2385" fmla="*/ 1383300 h 2810796"/>
              <a:gd name="connsiteX2386" fmla="*/ 2018541 w 3531775"/>
              <a:gd name="connsiteY2386" fmla="*/ 1390062 h 2810796"/>
              <a:gd name="connsiteX2387" fmla="*/ 2048450 w 3531775"/>
              <a:gd name="connsiteY2387" fmla="*/ 1358154 h 2810796"/>
              <a:gd name="connsiteX2388" fmla="*/ 2084930 w 3531775"/>
              <a:gd name="connsiteY2388" fmla="*/ 1329007 h 2810796"/>
              <a:gd name="connsiteX2389" fmla="*/ 2067119 w 3531775"/>
              <a:gd name="connsiteY2389" fmla="*/ 1320530 h 2810796"/>
              <a:gd name="connsiteX2390" fmla="*/ 2069024 w 3531775"/>
              <a:gd name="connsiteY2390" fmla="*/ 1334913 h 2810796"/>
              <a:gd name="connsiteX2391" fmla="*/ 2076263 w 3531775"/>
              <a:gd name="connsiteY2391" fmla="*/ 1341295 h 2810796"/>
              <a:gd name="connsiteX2392" fmla="*/ 2065880 w 3531775"/>
              <a:gd name="connsiteY2392" fmla="*/ 1347200 h 2810796"/>
              <a:gd name="connsiteX2393" fmla="*/ 2069024 w 3531775"/>
              <a:gd name="connsiteY2393" fmla="*/ 1352534 h 2810796"/>
              <a:gd name="connsiteX2394" fmla="*/ 2061499 w 3531775"/>
              <a:gd name="connsiteY2394" fmla="*/ 1351486 h 2810796"/>
              <a:gd name="connsiteX2395" fmla="*/ 2056165 w 3531775"/>
              <a:gd name="connsiteY2395" fmla="*/ 1357487 h 2810796"/>
              <a:gd name="connsiteX2396" fmla="*/ 2084930 w 3531775"/>
              <a:gd name="connsiteY2396" fmla="*/ 1329007 h 2810796"/>
              <a:gd name="connsiteX2397" fmla="*/ 2079977 w 3531775"/>
              <a:gd name="connsiteY2397" fmla="*/ 1374061 h 2810796"/>
              <a:gd name="connsiteX2398" fmla="*/ 2066928 w 3531775"/>
              <a:gd name="connsiteY2398" fmla="*/ 1378156 h 2810796"/>
              <a:gd name="connsiteX2399" fmla="*/ 2071786 w 3531775"/>
              <a:gd name="connsiteY2399" fmla="*/ 1383871 h 2810796"/>
              <a:gd name="connsiteX2400" fmla="*/ 2072834 w 3531775"/>
              <a:gd name="connsiteY2400" fmla="*/ 1395206 h 2810796"/>
              <a:gd name="connsiteX2401" fmla="*/ 2086550 w 3531775"/>
              <a:gd name="connsiteY2401" fmla="*/ 1398825 h 2810796"/>
              <a:gd name="connsiteX2402" fmla="*/ 2075405 w 3531775"/>
              <a:gd name="connsiteY2402" fmla="*/ 1409875 h 2810796"/>
              <a:gd name="connsiteX2403" fmla="*/ 2081597 w 3531775"/>
              <a:gd name="connsiteY2403" fmla="*/ 1414828 h 2810796"/>
              <a:gd name="connsiteX2404" fmla="*/ 2071405 w 3531775"/>
              <a:gd name="connsiteY2404" fmla="*/ 1416637 h 2810796"/>
              <a:gd name="connsiteX2405" fmla="*/ 2066928 w 3531775"/>
              <a:gd name="connsiteY2405" fmla="*/ 1425781 h 2810796"/>
              <a:gd name="connsiteX2406" fmla="*/ 2079977 w 3531775"/>
              <a:gd name="connsiteY2406" fmla="*/ 1374061 h 2810796"/>
              <a:gd name="connsiteX2407" fmla="*/ 2123030 w 3531775"/>
              <a:gd name="connsiteY2407" fmla="*/ 1341961 h 2810796"/>
              <a:gd name="connsiteX2408" fmla="*/ 2108934 w 3531775"/>
              <a:gd name="connsiteY2408" fmla="*/ 1331198 h 2810796"/>
              <a:gd name="connsiteX2409" fmla="*/ 2109981 w 3531775"/>
              <a:gd name="connsiteY2409" fmla="*/ 1336437 h 2810796"/>
              <a:gd name="connsiteX2410" fmla="*/ 2107219 w 3531775"/>
              <a:gd name="connsiteY2410" fmla="*/ 1343771 h 2810796"/>
              <a:gd name="connsiteX2411" fmla="*/ 2113886 w 3531775"/>
              <a:gd name="connsiteY2411" fmla="*/ 1350629 h 2810796"/>
              <a:gd name="connsiteX2412" fmla="*/ 2104266 w 3531775"/>
              <a:gd name="connsiteY2412" fmla="*/ 1353582 h 2810796"/>
              <a:gd name="connsiteX2413" fmla="*/ 2106171 w 3531775"/>
              <a:gd name="connsiteY2413" fmla="*/ 1358725 h 2810796"/>
              <a:gd name="connsiteX2414" fmla="*/ 2099980 w 3531775"/>
              <a:gd name="connsiteY2414" fmla="*/ 1356344 h 2810796"/>
              <a:gd name="connsiteX2415" fmla="*/ 2094646 w 3531775"/>
              <a:gd name="connsiteY2415" fmla="*/ 1360440 h 2810796"/>
              <a:gd name="connsiteX2416" fmla="*/ 2123030 w 3531775"/>
              <a:gd name="connsiteY2416" fmla="*/ 1341961 h 2810796"/>
              <a:gd name="connsiteX2417" fmla="*/ 2141414 w 3531775"/>
              <a:gd name="connsiteY2417" fmla="*/ 1374727 h 2810796"/>
              <a:gd name="connsiteX2418" fmla="*/ 2123983 w 3531775"/>
              <a:gd name="connsiteY2418" fmla="*/ 1380728 h 2810796"/>
              <a:gd name="connsiteX2419" fmla="*/ 2126650 w 3531775"/>
              <a:gd name="connsiteY2419" fmla="*/ 1389967 h 2810796"/>
              <a:gd name="connsiteX2420" fmla="*/ 2127793 w 3531775"/>
              <a:gd name="connsiteY2420" fmla="*/ 1392063 h 2810796"/>
              <a:gd name="connsiteX2421" fmla="*/ 2136080 w 3531775"/>
              <a:gd name="connsiteY2421" fmla="*/ 1389777 h 2810796"/>
              <a:gd name="connsiteX2422" fmla="*/ 2138651 w 3531775"/>
              <a:gd name="connsiteY2422" fmla="*/ 1390634 h 2810796"/>
              <a:gd name="connsiteX2423" fmla="*/ 2134175 w 3531775"/>
              <a:gd name="connsiteY2423" fmla="*/ 1395492 h 2810796"/>
              <a:gd name="connsiteX2424" fmla="*/ 2131127 w 3531775"/>
              <a:gd name="connsiteY2424" fmla="*/ 1401588 h 2810796"/>
              <a:gd name="connsiteX2425" fmla="*/ 2137032 w 3531775"/>
              <a:gd name="connsiteY2425" fmla="*/ 1404731 h 2810796"/>
              <a:gd name="connsiteX2426" fmla="*/ 2128936 w 3531775"/>
              <a:gd name="connsiteY2426" fmla="*/ 1407874 h 2810796"/>
              <a:gd name="connsiteX2427" fmla="*/ 2126745 w 3531775"/>
              <a:gd name="connsiteY2427" fmla="*/ 1416256 h 2810796"/>
              <a:gd name="connsiteX2428" fmla="*/ 2141414 w 3531775"/>
              <a:gd name="connsiteY2428" fmla="*/ 1374727 h 2810796"/>
              <a:gd name="connsiteX2429" fmla="*/ 2172465 w 3531775"/>
              <a:gd name="connsiteY2429" fmla="*/ 1345009 h 2810796"/>
              <a:gd name="connsiteX2430" fmla="*/ 2157035 w 3531775"/>
              <a:gd name="connsiteY2430" fmla="*/ 1345771 h 2810796"/>
              <a:gd name="connsiteX2431" fmla="*/ 2157225 w 3531775"/>
              <a:gd name="connsiteY2431" fmla="*/ 1354249 h 2810796"/>
              <a:gd name="connsiteX2432" fmla="*/ 2157701 w 3531775"/>
              <a:gd name="connsiteY2432" fmla="*/ 1356249 h 2810796"/>
              <a:gd name="connsiteX2433" fmla="*/ 2164845 w 3531775"/>
              <a:gd name="connsiteY2433" fmla="*/ 1356439 h 2810796"/>
              <a:gd name="connsiteX2434" fmla="*/ 2162083 w 3531775"/>
              <a:gd name="connsiteY2434" fmla="*/ 1360821 h 2810796"/>
              <a:gd name="connsiteX2435" fmla="*/ 2158273 w 3531775"/>
              <a:gd name="connsiteY2435" fmla="*/ 1365202 h 2810796"/>
              <a:gd name="connsiteX2436" fmla="*/ 2162369 w 3531775"/>
              <a:gd name="connsiteY2436" fmla="*/ 1369298 h 2810796"/>
              <a:gd name="connsiteX2437" fmla="*/ 2155130 w 3531775"/>
              <a:gd name="connsiteY2437" fmla="*/ 1369965 h 2810796"/>
              <a:gd name="connsiteX2438" fmla="*/ 2151510 w 3531775"/>
              <a:gd name="connsiteY2438" fmla="*/ 1376442 h 2810796"/>
              <a:gd name="connsiteX2439" fmla="*/ 2172465 w 3531775"/>
              <a:gd name="connsiteY2439" fmla="*/ 1345009 h 2810796"/>
              <a:gd name="connsiteX2440" fmla="*/ 2194277 w 3531775"/>
              <a:gd name="connsiteY2440" fmla="*/ 1374822 h 2810796"/>
              <a:gd name="connsiteX2441" fmla="*/ 2182943 w 3531775"/>
              <a:gd name="connsiteY2441" fmla="*/ 1377870 h 2810796"/>
              <a:gd name="connsiteX2442" fmla="*/ 2187039 w 3531775"/>
              <a:gd name="connsiteY2442" fmla="*/ 1382919 h 2810796"/>
              <a:gd name="connsiteX2443" fmla="*/ 2187705 w 3531775"/>
              <a:gd name="connsiteY2443" fmla="*/ 1392539 h 2810796"/>
              <a:gd name="connsiteX2444" fmla="*/ 2199326 w 3531775"/>
              <a:gd name="connsiteY2444" fmla="*/ 1396158 h 2810796"/>
              <a:gd name="connsiteX2445" fmla="*/ 2193897 w 3531775"/>
              <a:gd name="connsiteY2445" fmla="*/ 1399778 h 2810796"/>
              <a:gd name="connsiteX2446" fmla="*/ 2189515 w 3531775"/>
              <a:gd name="connsiteY2446" fmla="*/ 1404921 h 2810796"/>
              <a:gd name="connsiteX2447" fmla="*/ 2194659 w 3531775"/>
              <a:gd name="connsiteY2447" fmla="*/ 1409398 h 2810796"/>
              <a:gd name="connsiteX2448" fmla="*/ 2185991 w 3531775"/>
              <a:gd name="connsiteY2448" fmla="*/ 1410541 h 2810796"/>
              <a:gd name="connsiteX2449" fmla="*/ 2182085 w 3531775"/>
              <a:gd name="connsiteY2449" fmla="*/ 1418257 h 2810796"/>
              <a:gd name="connsiteX2450" fmla="*/ 2194277 w 3531775"/>
              <a:gd name="connsiteY2450" fmla="*/ 1374822 h 2810796"/>
              <a:gd name="connsiteX2451" fmla="*/ 2225139 w 3531775"/>
              <a:gd name="connsiteY2451" fmla="*/ 1344724 h 2810796"/>
              <a:gd name="connsiteX2452" fmla="*/ 2210565 w 3531775"/>
              <a:gd name="connsiteY2452" fmla="*/ 1346152 h 2810796"/>
              <a:gd name="connsiteX2453" fmla="*/ 2211232 w 3531775"/>
              <a:gd name="connsiteY2453" fmla="*/ 1353963 h 2810796"/>
              <a:gd name="connsiteX2454" fmla="*/ 2211804 w 3531775"/>
              <a:gd name="connsiteY2454" fmla="*/ 1355772 h 2810796"/>
              <a:gd name="connsiteX2455" fmla="*/ 2218566 w 3531775"/>
              <a:gd name="connsiteY2455" fmla="*/ 1355487 h 2810796"/>
              <a:gd name="connsiteX2456" fmla="*/ 2216185 w 3531775"/>
              <a:gd name="connsiteY2456" fmla="*/ 1359678 h 2810796"/>
              <a:gd name="connsiteX2457" fmla="*/ 2212851 w 3531775"/>
              <a:gd name="connsiteY2457" fmla="*/ 1363964 h 2810796"/>
              <a:gd name="connsiteX2458" fmla="*/ 2216947 w 3531775"/>
              <a:gd name="connsiteY2458" fmla="*/ 1367488 h 2810796"/>
              <a:gd name="connsiteX2459" fmla="*/ 2210184 w 3531775"/>
              <a:gd name="connsiteY2459" fmla="*/ 1368536 h 2810796"/>
              <a:gd name="connsiteX2460" fmla="*/ 2207136 w 3531775"/>
              <a:gd name="connsiteY2460" fmla="*/ 1374727 h 2810796"/>
              <a:gd name="connsiteX2461" fmla="*/ 2225139 w 3531775"/>
              <a:gd name="connsiteY2461" fmla="*/ 1344724 h 2810796"/>
              <a:gd name="connsiteX2462" fmla="*/ 2247427 w 3531775"/>
              <a:gd name="connsiteY2462" fmla="*/ 1388634 h 2810796"/>
              <a:gd name="connsiteX2463" fmla="*/ 2220947 w 3531775"/>
              <a:gd name="connsiteY2463" fmla="*/ 1389967 h 2810796"/>
              <a:gd name="connsiteX2464" fmla="*/ 2226853 w 3531775"/>
              <a:gd name="connsiteY2464" fmla="*/ 1394825 h 2810796"/>
              <a:gd name="connsiteX2465" fmla="*/ 2231520 w 3531775"/>
              <a:gd name="connsiteY2465" fmla="*/ 1404255 h 2810796"/>
              <a:gd name="connsiteX2466" fmla="*/ 2243903 w 3531775"/>
              <a:gd name="connsiteY2466" fmla="*/ 1406922 h 2810796"/>
              <a:gd name="connsiteX2467" fmla="*/ 2234854 w 3531775"/>
              <a:gd name="connsiteY2467" fmla="*/ 1419400 h 2810796"/>
              <a:gd name="connsiteX2468" fmla="*/ 2241807 w 3531775"/>
              <a:gd name="connsiteY2468" fmla="*/ 1423209 h 2810796"/>
              <a:gd name="connsiteX2469" fmla="*/ 2232092 w 3531775"/>
              <a:gd name="connsiteY2469" fmla="*/ 1426543 h 2810796"/>
              <a:gd name="connsiteX2470" fmla="*/ 2229234 w 3531775"/>
              <a:gd name="connsiteY2470" fmla="*/ 1436163 h 2810796"/>
              <a:gd name="connsiteX2471" fmla="*/ 2247427 w 3531775"/>
              <a:gd name="connsiteY2471" fmla="*/ 1388634 h 2810796"/>
              <a:gd name="connsiteX2472" fmla="*/ 2272478 w 3531775"/>
              <a:gd name="connsiteY2472" fmla="*/ 1348819 h 2810796"/>
              <a:gd name="connsiteX2473" fmla="*/ 2259333 w 3531775"/>
              <a:gd name="connsiteY2473" fmla="*/ 1350724 h 2810796"/>
              <a:gd name="connsiteX2474" fmla="*/ 2263619 w 3531775"/>
              <a:gd name="connsiteY2474" fmla="*/ 1353010 h 2810796"/>
              <a:gd name="connsiteX2475" fmla="*/ 2260286 w 3531775"/>
              <a:gd name="connsiteY2475" fmla="*/ 1357487 h 2810796"/>
              <a:gd name="connsiteX2476" fmla="*/ 2268763 w 3531775"/>
              <a:gd name="connsiteY2476" fmla="*/ 1359487 h 2810796"/>
              <a:gd name="connsiteX2477" fmla="*/ 2262191 w 3531775"/>
              <a:gd name="connsiteY2477" fmla="*/ 1366250 h 2810796"/>
              <a:gd name="connsiteX2478" fmla="*/ 2266096 w 3531775"/>
              <a:gd name="connsiteY2478" fmla="*/ 1369203 h 2810796"/>
              <a:gd name="connsiteX2479" fmla="*/ 2260095 w 3531775"/>
              <a:gd name="connsiteY2479" fmla="*/ 1370441 h 2810796"/>
              <a:gd name="connsiteX2480" fmla="*/ 2257714 w 3531775"/>
              <a:gd name="connsiteY2480" fmla="*/ 1376061 h 2810796"/>
              <a:gd name="connsiteX2481" fmla="*/ 2272478 w 3531775"/>
              <a:gd name="connsiteY2481" fmla="*/ 1348819 h 2810796"/>
              <a:gd name="connsiteX2482" fmla="*/ 2291051 w 3531775"/>
              <a:gd name="connsiteY2482" fmla="*/ 1379299 h 2810796"/>
              <a:gd name="connsiteX2483" fmla="*/ 2281622 w 3531775"/>
              <a:gd name="connsiteY2483" fmla="*/ 1384919 h 2810796"/>
              <a:gd name="connsiteX2484" fmla="*/ 2279717 w 3531775"/>
              <a:gd name="connsiteY2484" fmla="*/ 1394349 h 2810796"/>
              <a:gd name="connsiteX2485" fmla="*/ 2290289 w 3531775"/>
              <a:gd name="connsiteY2485" fmla="*/ 1401112 h 2810796"/>
              <a:gd name="connsiteX2486" fmla="*/ 2278097 w 3531775"/>
              <a:gd name="connsiteY2486" fmla="*/ 1406731 h 2810796"/>
              <a:gd name="connsiteX2487" fmla="*/ 2281908 w 3531775"/>
              <a:gd name="connsiteY2487" fmla="*/ 1412351 h 2810796"/>
              <a:gd name="connsiteX2488" fmla="*/ 2273049 w 3531775"/>
              <a:gd name="connsiteY2488" fmla="*/ 1411017 h 2810796"/>
              <a:gd name="connsiteX2489" fmla="*/ 2267144 w 3531775"/>
              <a:gd name="connsiteY2489" fmla="*/ 1417304 h 2810796"/>
              <a:gd name="connsiteX2490" fmla="*/ 2291051 w 3531775"/>
              <a:gd name="connsiteY2490" fmla="*/ 1379299 h 2810796"/>
              <a:gd name="connsiteX2491" fmla="*/ 2323818 w 3531775"/>
              <a:gd name="connsiteY2491" fmla="*/ 1344152 h 2810796"/>
              <a:gd name="connsiteX2492" fmla="*/ 2305720 w 3531775"/>
              <a:gd name="connsiteY2492" fmla="*/ 1345200 h 2810796"/>
              <a:gd name="connsiteX2493" fmla="*/ 2308006 w 3531775"/>
              <a:gd name="connsiteY2493" fmla="*/ 1353487 h 2810796"/>
              <a:gd name="connsiteX2494" fmla="*/ 2306958 w 3531775"/>
              <a:gd name="connsiteY2494" fmla="*/ 1356439 h 2810796"/>
              <a:gd name="connsiteX2495" fmla="*/ 2315340 w 3531775"/>
              <a:gd name="connsiteY2495" fmla="*/ 1356439 h 2810796"/>
              <a:gd name="connsiteX2496" fmla="*/ 2312292 w 3531775"/>
              <a:gd name="connsiteY2496" fmla="*/ 1361202 h 2810796"/>
              <a:gd name="connsiteX2497" fmla="*/ 2308006 w 3531775"/>
              <a:gd name="connsiteY2497" fmla="*/ 1365964 h 2810796"/>
              <a:gd name="connsiteX2498" fmla="*/ 2312864 w 3531775"/>
              <a:gd name="connsiteY2498" fmla="*/ 1370250 h 2810796"/>
              <a:gd name="connsiteX2499" fmla="*/ 2304482 w 3531775"/>
              <a:gd name="connsiteY2499" fmla="*/ 1371108 h 2810796"/>
              <a:gd name="connsiteX2500" fmla="*/ 2300576 w 3531775"/>
              <a:gd name="connsiteY2500" fmla="*/ 1378156 h 2810796"/>
              <a:gd name="connsiteX2501" fmla="*/ 2323818 w 3531775"/>
              <a:gd name="connsiteY2501" fmla="*/ 1344152 h 2810796"/>
              <a:gd name="connsiteX2502" fmla="*/ 2334295 w 3531775"/>
              <a:gd name="connsiteY2502" fmla="*/ 1380823 h 2810796"/>
              <a:gd name="connsiteX2503" fmla="*/ 2322675 w 3531775"/>
              <a:gd name="connsiteY2503" fmla="*/ 1384919 h 2810796"/>
              <a:gd name="connsiteX2504" fmla="*/ 2327437 w 3531775"/>
              <a:gd name="connsiteY2504" fmla="*/ 1389491 h 2810796"/>
              <a:gd name="connsiteX2505" fmla="*/ 2329151 w 3531775"/>
              <a:gd name="connsiteY2505" fmla="*/ 1398921 h 2810796"/>
              <a:gd name="connsiteX2506" fmla="*/ 2341629 w 3531775"/>
              <a:gd name="connsiteY2506" fmla="*/ 1401302 h 2810796"/>
              <a:gd name="connsiteX2507" fmla="*/ 2332390 w 3531775"/>
              <a:gd name="connsiteY2507" fmla="*/ 1410922 h 2810796"/>
              <a:gd name="connsiteX2508" fmla="*/ 2338105 w 3531775"/>
              <a:gd name="connsiteY2508" fmla="*/ 1414828 h 2810796"/>
              <a:gd name="connsiteX2509" fmla="*/ 2329342 w 3531775"/>
              <a:gd name="connsiteY2509" fmla="*/ 1416733 h 2810796"/>
              <a:gd name="connsiteX2510" fmla="*/ 2326199 w 3531775"/>
              <a:gd name="connsiteY2510" fmla="*/ 1424733 h 2810796"/>
              <a:gd name="connsiteX2511" fmla="*/ 2334295 w 3531775"/>
              <a:gd name="connsiteY2511" fmla="*/ 1380823 h 2810796"/>
              <a:gd name="connsiteX2512" fmla="*/ 2376014 w 3531775"/>
              <a:gd name="connsiteY2512" fmla="*/ 1347009 h 2810796"/>
              <a:gd name="connsiteX2513" fmla="*/ 2358108 w 3531775"/>
              <a:gd name="connsiteY2513" fmla="*/ 1339390 h 2810796"/>
              <a:gd name="connsiteX2514" fmla="*/ 2360489 w 3531775"/>
              <a:gd name="connsiteY2514" fmla="*/ 1344152 h 2810796"/>
              <a:gd name="connsiteX2515" fmla="*/ 2359060 w 3531775"/>
              <a:gd name="connsiteY2515" fmla="*/ 1351772 h 2810796"/>
              <a:gd name="connsiteX2516" fmla="*/ 2367823 w 3531775"/>
              <a:gd name="connsiteY2516" fmla="*/ 1357011 h 2810796"/>
              <a:gd name="connsiteX2517" fmla="*/ 2358012 w 3531775"/>
              <a:gd name="connsiteY2517" fmla="*/ 1361773 h 2810796"/>
              <a:gd name="connsiteX2518" fmla="*/ 2361251 w 3531775"/>
              <a:gd name="connsiteY2518" fmla="*/ 1366250 h 2810796"/>
              <a:gd name="connsiteX2519" fmla="*/ 2354012 w 3531775"/>
              <a:gd name="connsiteY2519" fmla="*/ 1365297 h 2810796"/>
              <a:gd name="connsiteX2520" fmla="*/ 2349249 w 3531775"/>
              <a:gd name="connsiteY2520" fmla="*/ 1370346 h 2810796"/>
              <a:gd name="connsiteX2521" fmla="*/ 2376014 w 3531775"/>
              <a:gd name="connsiteY2521" fmla="*/ 1347009 h 2810796"/>
              <a:gd name="connsiteX2522" fmla="*/ 2376014 w 3531775"/>
              <a:gd name="connsiteY2522" fmla="*/ 1437878 h 2810796"/>
              <a:gd name="connsiteX2523" fmla="*/ 2357822 w 3531775"/>
              <a:gd name="connsiteY2523" fmla="*/ 1430449 h 2810796"/>
              <a:gd name="connsiteX2524" fmla="*/ 2360203 w 3531775"/>
              <a:gd name="connsiteY2524" fmla="*/ 1435211 h 2810796"/>
              <a:gd name="connsiteX2525" fmla="*/ 2358774 w 3531775"/>
              <a:gd name="connsiteY2525" fmla="*/ 1442831 h 2810796"/>
              <a:gd name="connsiteX2526" fmla="*/ 2367633 w 3531775"/>
              <a:gd name="connsiteY2526" fmla="*/ 1448070 h 2810796"/>
              <a:gd name="connsiteX2527" fmla="*/ 2362298 w 3531775"/>
              <a:gd name="connsiteY2527" fmla="*/ 1449784 h 2810796"/>
              <a:gd name="connsiteX2528" fmla="*/ 2357631 w 3531775"/>
              <a:gd name="connsiteY2528" fmla="*/ 1452928 h 2810796"/>
              <a:gd name="connsiteX2529" fmla="*/ 2360870 w 3531775"/>
              <a:gd name="connsiteY2529" fmla="*/ 1457404 h 2810796"/>
              <a:gd name="connsiteX2530" fmla="*/ 2353535 w 3531775"/>
              <a:gd name="connsiteY2530" fmla="*/ 1456452 h 2810796"/>
              <a:gd name="connsiteX2531" fmla="*/ 2348678 w 3531775"/>
              <a:gd name="connsiteY2531" fmla="*/ 1461500 h 2810796"/>
              <a:gd name="connsiteX2532" fmla="*/ 2376014 w 3531775"/>
              <a:gd name="connsiteY2532" fmla="*/ 1437878 h 2810796"/>
              <a:gd name="connsiteX2533" fmla="*/ 2391540 w 3531775"/>
              <a:gd name="connsiteY2533" fmla="*/ 1377299 h 2810796"/>
              <a:gd name="connsiteX2534" fmla="*/ 2379825 w 3531775"/>
              <a:gd name="connsiteY2534" fmla="*/ 1381490 h 2810796"/>
              <a:gd name="connsiteX2535" fmla="*/ 2384682 w 3531775"/>
              <a:gd name="connsiteY2535" fmla="*/ 1385967 h 2810796"/>
              <a:gd name="connsiteX2536" fmla="*/ 2386492 w 3531775"/>
              <a:gd name="connsiteY2536" fmla="*/ 1395301 h 2810796"/>
              <a:gd name="connsiteX2537" fmla="*/ 2399065 w 3531775"/>
              <a:gd name="connsiteY2537" fmla="*/ 1397587 h 2810796"/>
              <a:gd name="connsiteX2538" fmla="*/ 2393731 w 3531775"/>
              <a:gd name="connsiteY2538" fmla="*/ 1401778 h 2810796"/>
              <a:gd name="connsiteX2539" fmla="*/ 2389730 w 3531775"/>
              <a:gd name="connsiteY2539" fmla="*/ 1407303 h 2810796"/>
              <a:gd name="connsiteX2540" fmla="*/ 2395541 w 3531775"/>
              <a:gd name="connsiteY2540" fmla="*/ 1411113 h 2810796"/>
              <a:gd name="connsiteX2541" fmla="*/ 2386683 w 3531775"/>
              <a:gd name="connsiteY2541" fmla="*/ 1413113 h 2810796"/>
              <a:gd name="connsiteX2542" fmla="*/ 2383539 w 3531775"/>
              <a:gd name="connsiteY2542" fmla="*/ 1421114 h 2810796"/>
              <a:gd name="connsiteX2543" fmla="*/ 2391540 w 3531775"/>
              <a:gd name="connsiteY2543" fmla="*/ 1377299 h 2810796"/>
              <a:gd name="connsiteX2544" fmla="*/ 2429259 w 3531775"/>
              <a:gd name="connsiteY2544" fmla="*/ 1348819 h 2810796"/>
              <a:gd name="connsiteX2545" fmla="*/ 2409447 w 3531775"/>
              <a:gd name="connsiteY2545" fmla="*/ 1347962 h 2810796"/>
              <a:gd name="connsiteX2546" fmla="*/ 2413448 w 3531775"/>
              <a:gd name="connsiteY2546" fmla="*/ 1351582 h 2810796"/>
              <a:gd name="connsiteX2547" fmla="*/ 2414876 w 3531775"/>
              <a:gd name="connsiteY2547" fmla="*/ 1359106 h 2810796"/>
              <a:gd name="connsiteX2548" fmla="*/ 2422973 w 3531775"/>
              <a:gd name="connsiteY2548" fmla="*/ 1360059 h 2810796"/>
              <a:gd name="connsiteX2549" fmla="*/ 2420782 w 3531775"/>
              <a:gd name="connsiteY2549" fmla="*/ 1364345 h 2810796"/>
              <a:gd name="connsiteX2550" fmla="*/ 2417543 w 3531775"/>
              <a:gd name="connsiteY2550" fmla="*/ 1368822 h 2810796"/>
              <a:gd name="connsiteX2551" fmla="*/ 2422211 w 3531775"/>
              <a:gd name="connsiteY2551" fmla="*/ 1371870 h 2810796"/>
              <a:gd name="connsiteX2552" fmla="*/ 2415067 w 3531775"/>
              <a:gd name="connsiteY2552" fmla="*/ 1373489 h 2810796"/>
              <a:gd name="connsiteX2553" fmla="*/ 2412400 w 3531775"/>
              <a:gd name="connsiteY2553" fmla="*/ 1379871 h 2810796"/>
              <a:gd name="connsiteX2554" fmla="*/ 2429259 w 3531775"/>
              <a:gd name="connsiteY2554" fmla="*/ 1348819 h 2810796"/>
              <a:gd name="connsiteX2555" fmla="*/ 2435831 w 3531775"/>
              <a:gd name="connsiteY2555" fmla="*/ 1387681 h 2810796"/>
              <a:gd name="connsiteX2556" fmla="*/ 2423068 w 3531775"/>
              <a:gd name="connsiteY2556" fmla="*/ 1394730 h 2810796"/>
              <a:gd name="connsiteX2557" fmla="*/ 2429640 w 3531775"/>
              <a:gd name="connsiteY2557" fmla="*/ 1398921 h 2810796"/>
              <a:gd name="connsiteX2558" fmla="*/ 2433641 w 3531775"/>
              <a:gd name="connsiteY2558" fmla="*/ 1409303 h 2810796"/>
              <a:gd name="connsiteX2559" fmla="*/ 2448690 w 3531775"/>
              <a:gd name="connsiteY2559" fmla="*/ 1409493 h 2810796"/>
              <a:gd name="connsiteX2560" fmla="*/ 2439927 w 3531775"/>
              <a:gd name="connsiteY2560" fmla="*/ 1422447 h 2810796"/>
              <a:gd name="connsiteX2561" fmla="*/ 2447357 w 3531775"/>
              <a:gd name="connsiteY2561" fmla="*/ 1425686 h 2810796"/>
              <a:gd name="connsiteX2562" fmla="*/ 2437546 w 3531775"/>
              <a:gd name="connsiteY2562" fmla="*/ 1429687 h 2810796"/>
              <a:gd name="connsiteX2563" fmla="*/ 2435546 w 3531775"/>
              <a:gd name="connsiteY2563" fmla="*/ 1439497 h 2810796"/>
              <a:gd name="connsiteX2564" fmla="*/ 2435831 w 3531775"/>
              <a:gd name="connsiteY2564" fmla="*/ 1387681 h 2810796"/>
              <a:gd name="connsiteX2565" fmla="*/ 2474408 w 3531775"/>
              <a:gd name="connsiteY2565" fmla="*/ 1341675 h 2810796"/>
              <a:gd name="connsiteX2566" fmla="*/ 2451167 w 3531775"/>
              <a:gd name="connsiteY2566" fmla="*/ 1338342 h 2810796"/>
              <a:gd name="connsiteX2567" fmla="*/ 2457929 w 3531775"/>
              <a:gd name="connsiteY2567" fmla="*/ 1351105 h 2810796"/>
              <a:gd name="connsiteX2568" fmla="*/ 2468026 w 3531775"/>
              <a:gd name="connsiteY2568" fmla="*/ 1355296 h 2810796"/>
              <a:gd name="connsiteX2569" fmla="*/ 2462501 w 3531775"/>
              <a:gd name="connsiteY2569" fmla="*/ 1358725 h 2810796"/>
              <a:gd name="connsiteX2570" fmla="*/ 2458120 w 3531775"/>
              <a:gd name="connsiteY2570" fmla="*/ 1363583 h 2810796"/>
              <a:gd name="connsiteX2571" fmla="*/ 2463263 w 3531775"/>
              <a:gd name="connsiteY2571" fmla="*/ 1367679 h 2810796"/>
              <a:gd name="connsiteX2572" fmla="*/ 2454596 w 3531775"/>
              <a:gd name="connsiteY2572" fmla="*/ 1368726 h 2810796"/>
              <a:gd name="connsiteX2573" fmla="*/ 2450595 w 3531775"/>
              <a:gd name="connsiteY2573" fmla="*/ 1375775 h 2810796"/>
              <a:gd name="connsiteX2574" fmla="*/ 2474408 w 3531775"/>
              <a:gd name="connsiteY2574" fmla="*/ 1341675 h 2810796"/>
              <a:gd name="connsiteX2575" fmla="*/ 2507459 w 3531775"/>
              <a:gd name="connsiteY2575" fmla="*/ 1376061 h 2810796"/>
              <a:gd name="connsiteX2576" fmla="*/ 2483457 w 3531775"/>
              <a:gd name="connsiteY2576" fmla="*/ 1381776 h 2810796"/>
              <a:gd name="connsiteX2577" fmla="*/ 2489552 w 3531775"/>
              <a:gd name="connsiteY2577" fmla="*/ 1384633 h 2810796"/>
              <a:gd name="connsiteX2578" fmla="*/ 2494125 w 3531775"/>
              <a:gd name="connsiteY2578" fmla="*/ 1393015 h 2810796"/>
              <a:gd name="connsiteX2579" fmla="*/ 2507078 w 3531775"/>
              <a:gd name="connsiteY2579" fmla="*/ 1391682 h 2810796"/>
              <a:gd name="connsiteX2580" fmla="*/ 2503173 w 3531775"/>
              <a:gd name="connsiteY2580" fmla="*/ 1397111 h 2810796"/>
              <a:gd name="connsiteX2581" fmla="*/ 2500983 w 3531775"/>
              <a:gd name="connsiteY2581" fmla="*/ 1403493 h 2810796"/>
              <a:gd name="connsiteX2582" fmla="*/ 2507745 w 3531775"/>
              <a:gd name="connsiteY2582" fmla="*/ 1405493 h 2810796"/>
              <a:gd name="connsiteX2583" fmla="*/ 2499840 w 3531775"/>
              <a:gd name="connsiteY2583" fmla="*/ 1409875 h 2810796"/>
              <a:gd name="connsiteX2584" fmla="*/ 2498982 w 3531775"/>
              <a:gd name="connsiteY2584" fmla="*/ 1418257 h 2810796"/>
              <a:gd name="connsiteX2585" fmla="*/ 2507459 w 3531775"/>
              <a:gd name="connsiteY2585" fmla="*/ 1376061 h 2810796"/>
              <a:gd name="connsiteX2586" fmla="*/ 2547179 w 3531775"/>
              <a:gd name="connsiteY2586" fmla="*/ 1344533 h 2810796"/>
              <a:gd name="connsiteX2587" fmla="*/ 2526891 w 3531775"/>
              <a:gd name="connsiteY2587" fmla="*/ 1336246 h 2810796"/>
              <a:gd name="connsiteX2588" fmla="*/ 2529558 w 3531775"/>
              <a:gd name="connsiteY2588" fmla="*/ 1341390 h 2810796"/>
              <a:gd name="connsiteX2589" fmla="*/ 2527938 w 3531775"/>
              <a:gd name="connsiteY2589" fmla="*/ 1349486 h 2810796"/>
              <a:gd name="connsiteX2590" fmla="*/ 2537749 w 3531775"/>
              <a:gd name="connsiteY2590" fmla="*/ 1355201 h 2810796"/>
              <a:gd name="connsiteX2591" fmla="*/ 2531843 w 3531775"/>
              <a:gd name="connsiteY2591" fmla="*/ 1356916 h 2810796"/>
              <a:gd name="connsiteX2592" fmla="*/ 2526605 w 3531775"/>
              <a:gd name="connsiteY2592" fmla="*/ 1360249 h 2810796"/>
              <a:gd name="connsiteX2593" fmla="*/ 2530129 w 3531775"/>
              <a:gd name="connsiteY2593" fmla="*/ 1365107 h 2810796"/>
              <a:gd name="connsiteX2594" fmla="*/ 2522033 w 3531775"/>
              <a:gd name="connsiteY2594" fmla="*/ 1364059 h 2810796"/>
              <a:gd name="connsiteX2595" fmla="*/ 2516603 w 3531775"/>
              <a:gd name="connsiteY2595" fmla="*/ 1369488 h 2810796"/>
              <a:gd name="connsiteX2596" fmla="*/ 2547179 w 3531775"/>
              <a:gd name="connsiteY2596" fmla="*/ 1344533 h 2810796"/>
              <a:gd name="connsiteX2597" fmla="*/ 2599661 w 3531775"/>
              <a:gd name="connsiteY2597" fmla="*/ 1338437 h 2810796"/>
              <a:gd name="connsiteX2598" fmla="*/ 2583088 w 3531775"/>
              <a:gd name="connsiteY2598" fmla="*/ 1340723 h 2810796"/>
              <a:gd name="connsiteX2599" fmla="*/ 2584421 w 3531775"/>
              <a:gd name="connsiteY2599" fmla="*/ 1348248 h 2810796"/>
              <a:gd name="connsiteX2600" fmla="*/ 2585184 w 3531775"/>
              <a:gd name="connsiteY2600" fmla="*/ 1350058 h 2810796"/>
              <a:gd name="connsiteX2601" fmla="*/ 2594994 w 3531775"/>
              <a:gd name="connsiteY2601" fmla="*/ 1350438 h 2810796"/>
              <a:gd name="connsiteX2602" fmla="*/ 2590422 w 3531775"/>
              <a:gd name="connsiteY2602" fmla="*/ 1353582 h 2810796"/>
              <a:gd name="connsiteX2603" fmla="*/ 2586993 w 3531775"/>
              <a:gd name="connsiteY2603" fmla="*/ 1357868 h 2810796"/>
              <a:gd name="connsiteX2604" fmla="*/ 2591756 w 3531775"/>
              <a:gd name="connsiteY2604" fmla="*/ 1361011 h 2810796"/>
              <a:gd name="connsiteX2605" fmla="*/ 2584326 w 3531775"/>
              <a:gd name="connsiteY2605" fmla="*/ 1362440 h 2810796"/>
              <a:gd name="connsiteX2606" fmla="*/ 2581374 w 3531775"/>
              <a:gd name="connsiteY2606" fmla="*/ 1368631 h 2810796"/>
              <a:gd name="connsiteX2607" fmla="*/ 2599661 w 3531775"/>
              <a:gd name="connsiteY2607" fmla="*/ 1338437 h 2810796"/>
              <a:gd name="connsiteX2608" fmla="*/ 2782637 w 3531775"/>
              <a:gd name="connsiteY2608" fmla="*/ 1349581 h 2810796"/>
              <a:gd name="connsiteX2609" fmla="*/ 2763873 w 3531775"/>
              <a:gd name="connsiteY2609" fmla="*/ 1339961 h 2810796"/>
              <a:gd name="connsiteX2610" fmla="*/ 2765873 w 3531775"/>
              <a:gd name="connsiteY2610" fmla="*/ 1344819 h 2810796"/>
              <a:gd name="connsiteX2611" fmla="*/ 2763396 w 3531775"/>
              <a:gd name="connsiteY2611" fmla="*/ 1351962 h 2810796"/>
              <a:gd name="connsiteX2612" fmla="*/ 2772350 w 3531775"/>
              <a:gd name="connsiteY2612" fmla="*/ 1358154 h 2810796"/>
              <a:gd name="connsiteX2613" fmla="*/ 2766444 w 3531775"/>
              <a:gd name="connsiteY2613" fmla="*/ 1359106 h 2810796"/>
              <a:gd name="connsiteX2614" fmla="*/ 2761110 w 3531775"/>
              <a:gd name="connsiteY2614" fmla="*/ 1361487 h 2810796"/>
              <a:gd name="connsiteX2615" fmla="*/ 2764063 w 3531775"/>
              <a:gd name="connsiteY2615" fmla="*/ 1366250 h 2810796"/>
              <a:gd name="connsiteX2616" fmla="*/ 2756348 w 3531775"/>
              <a:gd name="connsiteY2616" fmla="*/ 1364440 h 2810796"/>
              <a:gd name="connsiteX2617" fmla="*/ 2750633 w 3531775"/>
              <a:gd name="connsiteY2617" fmla="*/ 1368726 h 2810796"/>
              <a:gd name="connsiteX2618" fmla="*/ 2782637 w 3531775"/>
              <a:gd name="connsiteY2618" fmla="*/ 1349581 h 2810796"/>
              <a:gd name="connsiteX2619" fmla="*/ 3339373 w 3531775"/>
              <a:gd name="connsiteY2619" fmla="*/ 1800114 h 2810796"/>
              <a:gd name="connsiteX2620" fmla="*/ 3332610 w 3531775"/>
              <a:gd name="connsiteY2620" fmla="*/ 1795732 h 2810796"/>
              <a:gd name="connsiteX2621" fmla="*/ 3333277 w 3531775"/>
              <a:gd name="connsiteY2621" fmla="*/ 1810401 h 2810796"/>
              <a:gd name="connsiteX2622" fmla="*/ 3324228 w 3531775"/>
              <a:gd name="connsiteY2622" fmla="*/ 1797447 h 2810796"/>
              <a:gd name="connsiteX2623" fmla="*/ 3320418 w 3531775"/>
              <a:gd name="connsiteY2623" fmla="*/ 1808496 h 2810796"/>
              <a:gd name="connsiteX2624" fmla="*/ 3316799 w 3531775"/>
              <a:gd name="connsiteY2624" fmla="*/ 1799161 h 2810796"/>
              <a:gd name="connsiteX2625" fmla="*/ 3330038 w 3531775"/>
              <a:gd name="connsiteY2625" fmla="*/ 1825450 h 2810796"/>
              <a:gd name="connsiteX2626" fmla="*/ 3343374 w 3531775"/>
              <a:gd name="connsiteY2626" fmla="*/ 1785636 h 2810796"/>
              <a:gd name="connsiteX2627" fmla="*/ 3339373 w 3531775"/>
              <a:gd name="connsiteY2627" fmla="*/ 1800114 h 2810796"/>
              <a:gd name="connsiteX2628" fmla="*/ 3306321 w 3531775"/>
              <a:gd name="connsiteY2628" fmla="*/ 1727819 h 2810796"/>
              <a:gd name="connsiteX2629" fmla="*/ 3312512 w 3531775"/>
              <a:gd name="connsiteY2629" fmla="*/ 1740963 h 2810796"/>
              <a:gd name="connsiteX2630" fmla="*/ 3306321 w 3531775"/>
              <a:gd name="connsiteY2630" fmla="*/ 1738487 h 2810796"/>
              <a:gd name="connsiteX2631" fmla="*/ 3299940 w 3531775"/>
              <a:gd name="connsiteY2631" fmla="*/ 1738201 h 2810796"/>
              <a:gd name="connsiteX2632" fmla="*/ 3300701 w 3531775"/>
              <a:gd name="connsiteY2632" fmla="*/ 1745821 h 2810796"/>
              <a:gd name="connsiteX2633" fmla="*/ 3293939 w 3531775"/>
              <a:gd name="connsiteY2633" fmla="*/ 1738963 h 2810796"/>
              <a:gd name="connsiteX2634" fmla="*/ 3315465 w 3531775"/>
              <a:gd name="connsiteY2634" fmla="*/ 1756680 h 2810796"/>
              <a:gd name="connsiteX2635" fmla="*/ 3311751 w 3531775"/>
              <a:gd name="connsiteY2635" fmla="*/ 1720199 h 2810796"/>
              <a:gd name="connsiteX2636" fmla="*/ 3306321 w 3531775"/>
              <a:gd name="connsiteY2636" fmla="*/ 1727819 h 2810796"/>
              <a:gd name="connsiteX2637" fmla="*/ 3266221 w 3531775"/>
              <a:gd name="connsiteY2637" fmla="*/ 1674003 h 2810796"/>
              <a:gd name="connsiteX2638" fmla="*/ 3271841 w 3531775"/>
              <a:gd name="connsiteY2638" fmla="*/ 1687909 h 2810796"/>
              <a:gd name="connsiteX2639" fmla="*/ 3264316 w 3531775"/>
              <a:gd name="connsiteY2639" fmla="*/ 1685147 h 2810796"/>
              <a:gd name="connsiteX2640" fmla="*/ 3256601 w 3531775"/>
              <a:gd name="connsiteY2640" fmla="*/ 1684861 h 2810796"/>
              <a:gd name="connsiteX2641" fmla="*/ 3257744 w 3531775"/>
              <a:gd name="connsiteY2641" fmla="*/ 1693338 h 2810796"/>
              <a:gd name="connsiteX2642" fmla="*/ 3249457 w 3531775"/>
              <a:gd name="connsiteY2642" fmla="*/ 1685718 h 2810796"/>
              <a:gd name="connsiteX2643" fmla="*/ 3275365 w 3531775"/>
              <a:gd name="connsiteY2643" fmla="*/ 1705340 h 2810796"/>
              <a:gd name="connsiteX2644" fmla="*/ 3270221 w 3531775"/>
              <a:gd name="connsiteY2644" fmla="*/ 1664192 h 2810796"/>
              <a:gd name="connsiteX2645" fmla="*/ 3266221 w 3531775"/>
              <a:gd name="connsiteY2645" fmla="*/ 1674003 h 2810796"/>
              <a:gd name="connsiteX2646" fmla="*/ 3284414 w 3531775"/>
              <a:gd name="connsiteY2646" fmla="*/ 1898221 h 2810796"/>
              <a:gd name="connsiteX2647" fmla="*/ 3281651 w 3531775"/>
              <a:gd name="connsiteY2647" fmla="*/ 1893554 h 2810796"/>
              <a:gd name="connsiteX2648" fmla="*/ 3277556 w 3531775"/>
              <a:gd name="connsiteY2648" fmla="*/ 1896602 h 2810796"/>
              <a:gd name="connsiteX2649" fmla="*/ 3278318 w 3531775"/>
              <a:gd name="connsiteY2649" fmla="*/ 1889458 h 2810796"/>
              <a:gd name="connsiteX2650" fmla="*/ 3273746 w 3531775"/>
              <a:gd name="connsiteY2650" fmla="*/ 1884696 h 2810796"/>
              <a:gd name="connsiteX2651" fmla="*/ 3271841 w 3531775"/>
              <a:gd name="connsiteY2651" fmla="*/ 1903365 h 2810796"/>
              <a:gd name="connsiteX2652" fmla="*/ 3301844 w 3531775"/>
              <a:gd name="connsiteY2652" fmla="*/ 1894030 h 2810796"/>
              <a:gd name="connsiteX2653" fmla="*/ 3297558 w 3531775"/>
              <a:gd name="connsiteY2653" fmla="*/ 1896412 h 2810796"/>
              <a:gd name="connsiteX2654" fmla="*/ 3290700 w 3531775"/>
              <a:gd name="connsiteY2654" fmla="*/ 1894792 h 2810796"/>
              <a:gd name="connsiteX2655" fmla="*/ 3285747 w 3531775"/>
              <a:gd name="connsiteY2655" fmla="*/ 1903555 h 2810796"/>
              <a:gd name="connsiteX2656" fmla="*/ 3284414 w 3531775"/>
              <a:gd name="connsiteY2656" fmla="*/ 1898221 h 2810796"/>
              <a:gd name="connsiteX2657" fmla="*/ 3329753 w 3531775"/>
              <a:gd name="connsiteY2657" fmla="*/ 1853358 h 2810796"/>
              <a:gd name="connsiteX2658" fmla="*/ 3328991 w 3531775"/>
              <a:gd name="connsiteY2658" fmla="*/ 1868217 h 2810796"/>
              <a:gd name="connsiteX2659" fmla="*/ 3318513 w 3531775"/>
              <a:gd name="connsiteY2659" fmla="*/ 1854311 h 2810796"/>
              <a:gd name="connsiteX2660" fmla="*/ 3314132 w 3531775"/>
              <a:gd name="connsiteY2660" fmla="*/ 1867265 h 2810796"/>
              <a:gd name="connsiteX2661" fmla="*/ 3309941 w 3531775"/>
              <a:gd name="connsiteY2661" fmla="*/ 1856978 h 2810796"/>
              <a:gd name="connsiteX2662" fmla="*/ 3324990 w 3531775"/>
              <a:gd name="connsiteY2662" fmla="*/ 1885934 h 2810796"/>
              <a:gd name="connsiteX2663" fmla="*/ 3337182 w 3531775"/>
              <a:gd name="connsiteY2663" fmla="*/ 1846405 h 2810796"/>
              <a:gd name="connsiteX2664" fmla="*/ 3329753 w 3531775"/>
              <a:gd name="connsiteY2664" fmla="*/ 1853358 h 2810796"/>
              <a:gd name="connsiteX2665" fmla="*/ 3314036 w 3531775"/>
              <a:gd name="connsiteY2665" fmla="*/ 1939655 h 2810796"/>
              <a:gd name="connsiteX2666" fmla="*/ 3302130 w 3531775"/>
              <a:gd name="connsiteY2666" fmla="*/ 1946418 h 2810796"/>
              <a:gd name="connsiteX2667" fmla="*/ 3299559 w 3531775"/>
              <a:gd name="connsiteY2667" fmla="*/ 1945275 h 2810796"/>
              <a:gd name="connsiteX2668" fmla="*/ 3297653 w 3531775"/>
              <a:gd name="connsiteY2668" fmla="*/ 1956609 h 2810796"/>
              <a:gd name="connsiteX2669" fmla="*/ 3295082 w 3531775"/>
              <a:gd name="connsiteY2669" fmla="*/ 1950799 h 2810796"/>
              <a:gd name="connsiteX2670" fmla="*/ 3290986 w 3531775"/>
              <a:gd name="connsiteY2670" fmla="*/ 1946227 h 2810796"/>
              <a:gd name="connsiteX2671" fmla="*/ 3286890 w 3531775"/>
              <a:gd name="connsiteY2671" fmla="*/ 1951180 h 2810796"/>
              <a:gd name="connsiteX2672" fmla="*/ 3285461 w 3531775"/>
              <a:gd name="connsiteY2672" fmla="*/ 1947275 h 2810796"/>
              <a:gd name="connsiteX2673" fmla="*/ 3280032 w 3531775"/>
              <a:gd name="connsiteY2673" fmla="*/ 1938607 h 2810796"/>
              <a:gd name="connsiteX2674" fmla="*/ 3314036 w 3531775"/>
              <a:gd name="connsiteY2674" fmla="*/ 1939655 h 2810796"/>
              <a:gd name="connsiteX2675" fmla="*/ 3302511 w 3531775"/>
              <a:gd name="connsiteY2675" fmla="*/ 1782683 h 2810796"/>
              <a:gd name="connsiteX2676" fmla="*/ 3299559 w 3531775"/>
              <a:gd name="connsiteY2676" fmla="*/ 1772015 h 2810796"/>
              <a:gd name="connsiteX2677" fmla="*/ 3296129 w 3531775"/>
              <a:gd name="connsiteY2677" fmla="*/ 1775634 h 2810796"/>
              <a:gd name="connsiteX2678" fmla="*/ 3288986 w 3531775"/>
              <a:gd name="connsiteY2678" fmla="*/ 1776016 h 2810796"/>
              <a:gd name="connsiteX2679" fmla="*/ 3286890 w 3531775"/>
              <a:gd name="connsiteY2679" fmla="*/ 1786207 h 2810796"/>
              <a:gd name="connsiteX2680" fmla="*/ 3283842 w 3531775"/>
              <a:gd name="connsiteY2680" fmla="*/ 1781254 h 2810796"/>
              <a:gd name="connsiteX2681" fmla="*/ 3279746 w 3531775"/>
              <a:gd name="connsiteY2681" fmla="*/ 1777349 h 2810796"/>
              <a:gd name="connsiteX2682" fmla="*/ 3276699 w 3531775"/>
              <a:gd name="connsiteY2682" fmla="*/ 1781635 h 2810796"/>
              <a:gd name="connsiteX2683" fmla="*/ 3275460 w 3531775"/>
              <a:gd name="connsiteY2683" fmla="*/ 1774206 h 2810796"/>
              <a:gd name="connsiteX2684" fmla="*/ 3269555 w 3531775"/>
              <a:gd name="connsiteY2684" fmla="*/ 1770777 h 2810796"/>
              <a:gd name="connsiteX2685" fmla="*/ 3302511 w 3531775"/>
              <a:gd name="connsiteY2685" fmla="*/ 1782683 h 2810796"/>
              <a:gd name="connsiteX2686" fmla="*/ 3349279 w 3531775"/>
              <a:gd name="connsiteY2686" fmla="*/ 1918605 h 2810796"/>
              <a:gd name="connsiteX2687" fmla="*/ 3345755 w 3531775"/>
              <a:gd name="connsiteY2687" fmla="*/ 1910318 h 2810796"/>
              <a:gd name="connsiteX2688" fmla="*/ 3339087 w 3531775"/>
              <a:gd name="connsiteY2688" fmla="*/ 1922415 h 2810796"/>
              <a:gd name="connsiteX2689" fmla="*/ 3334610 w 3531775"/>
              <a:gd name="connsiteY2689" fmla="*/ 1908127 h 2810796"/>
              <a:gd name="connsiteX2690" fmla="*/ 3329467 w 3531775"/>
              <a:gd name="connsiteY2690" fmla="*/ 1912223 h 2810796"/>
              <a:gd name="connsiteX2691" fmla="*/ 3330896 w 3531775"/>
              <a:gd name="connsiteY2691" fmla="*/ 1902222 h 2810796"/>
              <a:gd name="connsiteX2692" fmla="*/ 3328991 w 3531775"/>
              <a:gd name="connsiteY2692" fmla="*/ 1932130 h 2810796"/>
              <a:gd name="connsiteX2693" fmla="*/ 3359471 w 3531775"/>
              <a:gd name="connsiteY2693" fmla="*/ 1909842 h 2810796"/>
              <a:gd name="connsiteX2694" fmla="*/ 3349279 w 3531775"/>
              <a:gd name="connsiteY2694" fmla="*/ 1918605 h 2810796"/>
              <a:gd name="connsiteX2695" fmla="*/ 3341754 w 3531775"/>
              <a:gd name="connsiteY2695" fmla="*/ 1994709 h 2810796"/>
              <a:gd name="connsiteX2696" fmla="*/ 3334039 w 3531775"/>
              <a:gd name="connsiteY2696" fmla="*/ 1990614 h 2810796"/>
              <a:gd name="connsiteX2697" fmla="*/ 3331943 w 3531775"/>
              <a:gd name="connsiteY2697" fmla="*/ 1990137 h 2810796"/>
              <a:gd name="connsiteX2698" fmla="*/ 3325371 w 3531775"/>
              <a:gd name="connsiteY2698" fmla="*/ 2001091 h 2810796"/>
              <a:gd name="connsiteX2699" fmla="*/ 3325467 w 3531775"/>
              <a:gd name="connsiteY2699" fmla="*/ 1993471 h 2810796"/>
              <a:gd name="connsiteX2700" fmla="*/ 3323657 w 3531775"/>
              <a:gd name="connsiteY2700" fmla="*/ 1986328 h 2810796"/>
              <a:gd name="connsiteX2701" fmla="*/ 3317846 w 3531775"/>
              <a:gd name="connsiteY2701" fmla="*/ 1989471 h 2810796"/>
              <a:gd name="connsiteX2702" fmla="*/ 3320990 w 3531775"/>
              <a:gd name="connsiteY2702" fmla="*/ 1979946 h 2810796"/>
              <a:gd name="connsiteX2703" fmla="*/ 3316989 w 3531775"/>
              <a:gd name="connsiteY2703" fmla="*/ 1972230 h 2810796"/>
              <a:gd name="connsiteX2704" fmla="*/ 3308988 w 3531775"/>
              <a:gd name="connsiteY2704" fmla="*/ 1997091 h 2810796"/>
              <a:gd name="connsiteX2705" fmla="*/ 3343945 w 3531775"/>
              <a:gd name="connsiteY2705" fmla="*/ 2006806 h 2810796"/>
              <a:gd name="connsiteX2706" fmla="*/ 3341754 w 3531775"/>
              <a:gd name="connsiteY2706" fmla="*/ 1994709 h 2810796"/>
              <a:gd name="connsiteX2707" fmla="*/ 3261840 w 3531775"/>
              <a:gd name="connsiteY2707" fmla="*/ 1998043 h 2810796"/>
              <a:gd name="connsiteX2708" fmla="*/ 3290891 w 3531775"/>
              <a:gd name="connsiteY2708" fmla="*/ 1997091 h 2810796"/>
              <a:gd name="connsiteX2709" fmla="*/ 3287176 w 3531775"/>
              <a:gd name="connsiteY2709" fmla="*/ 2000996 h 2810796"/>
              <a:gd name="connsiteX2710" fmla="*/ 3280127 w 3531775"/>
              <a:gd name="connsiteY2710" fmla="*/ 2002044 h 2810796"/>
              <a:gd name="connsiteX2711" fmla="*/ 3277079 w 3531775"/>
              <a:gd name="connsiteY2711" fmla="*/ 2012140 h 2810796"/>
              <a:gd name="connsiteX2712" fmla="*/ 3274698 w 3531775"/>
              <a:gd name="connsiteY2712" fmla="*/ 2007568 h 2810796"/>
              <a:gd name="connsiteX2713" fmla="*/ 3271079 w 3531775"/>
              <a:gd name="connsiteY2713" fmla="*/ 2004044 h 2810796"/>
              <a:gd name="connsiteX2714" fmla="*/ 3267650 w 3531775"/>
              <a:gd name="connsiteY2714" fmla="*/ 2008425 h 2810796"/>
              <a:gd name="connsiteX2715" fmla="*/ 3267174 w 3531775"/>
              <a:gd name="connsiteY2715" fmla="*/ 2001282 h 2810796"/>
              <a:gd name="connsiteX2716" fmla="*/ 3261840 w 3531775"/>
              <a:gd name="connsiteY2716" fmla="*/ 1998043 h 2810796"/>
              <a:gd name="connsiteX2717" fmla="*/ 3264126 w 3531775"/>
              <a:gd name="connsiteY2717" fmla="*/ 1831356 h 2810796"/>
              <a:gd name="connsiteX2718" fmla="*/ 3292701 w 3531775"/>
              <a:gd name="connsiteY2718" fmla="*/ 1818592 h 2810796"/>
              <a:gd name="connsiteX2719" fmla="*/ 3290224 w 3531775"/>
              <a:gd name="connsiteY2719" fmla="*/ 1823164 h 2810796"/>
              <a:gd name="connsiteX2720" fmla="*/ 3283652 w 3531775"/>
              <a:gd name="connsiteY2720" fmla="*/ 1825641 h 2810796"/>
              <a:gd name="connsiteX2721" fmla="*/ 3282223 w 3531775"/>
              <a:gd name="connsiteY2721" fmla="*/ 1826688 h 2810796"/>
              <a:gd name="connsiteX2722" fmla="*/ 3283461 w 3531775"/>
              <a:gd name="connsiteY2722" fmla="*/ 1836118 h 2810796"/>
              <a:gd name="connsiteX2723" fmla="*/ 3275365 w 3531775"/>
              <a:gd name="connsiteY2723" fmla="*/ 1829641 h 2810796"/>
              <a:gd name="connsiteX2724" fmla="*/ 3273174 w 3531775"/>
              <a:gd name="connsiteY2724" fmla="*/ 1834594 h 2810796"/>
              <a:gd name="connsiteX2725" fmla="*/ 3270698 w 3531775"/>
              <a:gd name="connsiteY2725" fmla="*/ 1827832 h 2810796"/>
              <a:gd name="connsiteX2726" fmla="*/ 3264126 w 3531775"/>
              <a:gd name="connsiteY2726" fmla="*/ 1831356 h 2810796"/>
              <a:gd name="connsiteX2727" fmla="*/ 3238218 w 3531775"/>
              <a:gd name="connsiteY2727" fmla="*/ 1747917 h 2810796"/>
              <a:gd name="connsiteX2728" fmla="*/ 3267269 w 3531775"/>
              <a:gd name="connsiteY2728" fmla="*/ 1723533 h 2810796"/>
              <a:gd name="connsiteX2729" fmla="*/ 3264887 w 3531775"/>
              <a:gd name="connsiteY2729" fmla="*/ 1735725 h 2810796"/>
              <a:gd name="connsiteX2730" fmla="*/ 3256125 w 3531775"/>
              <a:gd name="connsiteY2730" fmla="*/ 1734391 h 2810796"/>
              <a:gd name="connsiteX2731" fmla="*/ 3259268 w 3531775"/>
              <a:gd name="connsiteY2731" fmla="*/ 1745154 h 2810796"/>
              <a:gd name="connsiteX2732" fmla="*/ 3254696 w 3531775"/>
              <a:gd name="connsiteY2732" fmla="*/ 1741916 h 2810796"/>
              <a:gd name="connsiteX2733" fmla="*/ 3248504 w 3531775"/>
              <a:gd name="connsiteY2733" fmla="*/ 1738773 h 2810796"/>
              <a:gd name="connsiteX2734" fmla="*/ 3246885 w 3531775"/>
              <a:gd name="connsiteY2734" fmla="*/ 1744774 h 2810796"/>
              <a:gd name="connsiteX2735" fmla="*/ 3242694 w 3531775"/>
              <a:gd name="connsiteY2735" fmla="*/ 1737344 h 2810796"/>
              <a:gd name="connsiteX2736" fmla="*/ 3235169 w 3531775"/>
              <a:gd name="connsiteY2736" fmla="*/ 1736391 h 2810796"/>
              <a:gd name="connsiteX2737" fmla="*/ 3238218 w 3531775"/>
              <a:gd name="connsiteY2737" fmla="*/ 1747917 h 2810796"/>
              <a:gd name="connsiteX2738" fmla="*/ 3196974 w 3531775"/>
              <a:gd name="connsiteY2738" fmla="*/ 1678575 h 2810796"/>
              <a:gd name="connsiteX2739" fmla="*/ 3219739 w 3531775"/>
              <a:gd name="connsiteY2739" fmla="*/ 1659239 h 2810796"/>
              <a:gd name="connsiteX2740" fmla="*/ 3219358 w 3531775"/>
              <a:gd name="connsiteY2740" fmla="*/ 1664478 h 2810796"/>
              <a:gd name="connsiteX2741" fmla="*/ 3214405 w 3531775"/>
              <a:gd name="connsiteY2741" fmla="*/ 1669621 h 2810796"/>
              <a:gd name="connsiteX2742" fmla="*/ 3213452 w 3531775"/>
              <a:gd name="connsiteY2742" fmla="*/ 1671145 h 2810796"/>
              <a:gd name="connsiteX2743" fmla="*/ 3218691 w 3531775"/>
              <a:gd name="connsiteY2743" fmla="*/ 1679051 h 2810796"/>
              <a:gd name="connsiteX2744" fmla="*/ 3213738 w 3531775"/>
              <a:gd name="connsiteY2744" fmla="*/ 1677146 h 2810796"/>
              <a:gd name="connsiteX2745" fmla="*/ 3208500 w 3531775"/>
              <a:gd name="connsiteY2745" fmla="*/ 1676765 h 2810796"/>
              <a:gd name="connsiteX2746" fmla="*/ 3208595 w 3531775"/>
              <a:gd name="connsiteY2746" fmla="*/ 1682194 h 2810796"/>
              <a:gd name="connsiteX2747" fmla="*/ 3203451 w 3531775"/>
              <a:gd name="connsiteY2747" fmla="*/ 1677241 h 2810796"/>
              <a:gd name="connsiteX2748" fmla="*/ 3196974 w 3531775"/>
              <a:gd name="connsiteY2748" fmla="*/ 1678575 h 2810796"/>
              <a:gd name="connsiteX2749" fmla="*/ 3176019 w 3531775"/>
              <a:gd name="connsiteY2749" fmla="*/ 1637998 h 2810796"/>
              <a:gd name="connsiteX2750" fmla="*/ 3200784 w 3531775"/>
              <a:gd name="connsiteY2750" fmla="*/ 1616853 h 2810796"/>
              <a:gd name="connsiteX2751" fmla="*/ 3198975 w 3531775"/>
              <a:gd name="connsiteY2751" fmla="*/ 1621615 h 2810796"/>
              <a:gd name="connsiteX2752" fmla="*/ 3192593 w 3531775"/>
              <a:gd name="connsiteY2752" fmla="*/ 1624949 h 2810796"/>
              <a:gd name="connsiteX2753" fmla="*/ 3194593 w 3531775"/>
              <a:gd name="connsiteY2753" fmla="*/ 1635045 h 2810796"/>
              <a:gd name="connsiteX2754" fmla="*/ 3189926 w 3531775"/>
              <a:gd name="connsiteY2754" fmla="*/ 1631807 h 2810796"/>
              <a:gd name="connsiteX2755" fmla="*/ 3184687 w 3531775"/>
              <a:gd name="connsiteY2755" fmla="*/ 1629997 h 2810796"/>
              <a:gd name="connsiteX2756" fmla="*/ 3183544 w 3531775"/>
              <a:gd name="connsiteY2756" fmla="*/ 1635141 h 2810796"/>
              <a:gd name="connsiteX2757" fmla="*/ 3179448 w 3531775"/>
              <a:gd name="connsiteY2757" fmla="*/ 1629045 h 2810796"/>
              <a:gd name="connsiteX2758" fmla="*/ 3172685 w 3531775"/>
              <a:gd name="connsiteY2758" fmla="*/ 1628473 h 2810796"/>
              <a:gd name="connsiteX2759" fmla="*/ 3176019 w 3531775"/>
              <a:gd name="connsiteY2759" fmla="*/ 1637998 h 2810796"/>
              <a:gd name="connsiteX2760" fmla="*/ 3091342 w 3531775"/>
              <a:gd name="connsiteY2760" fmla="*/ 1573609 h 2810796"/>
              <a:gd name="connsiteX2761" fmla="*/ 3105344 w 3531775"/>
              <a:gd name="connsiteY2761" fmla="*/ 1550845 h 2810796"/>
              <a:gd name="connsiteX2762" fmla="*/ 3103629 w 3531775"/>
              <a:gd name="connsiteY2762" fmla="*/ 1561227 h 2810796"/>
              <a:gd name="connsiteX2763" fmla="*/ 3109916 w 3531775"/>
              <a:gd name="connsiteY2763" fmla="*/ 1567990 h 2810796"/>
              <a:gd name="connsiteX2764" fmla="*/ 3105153 w 3531775"/>
              <a:gd name="connsiteY2764" fmla="*/ 1567894 h 2810796"/>
              <a:gd name="connsiteX2765" fmla="*/ 3100581 w 3531775"/>
              <a:gd name="connsiteY2765" fmla="*/ 1569133 h 2810796"/>
              <a:gd name="connsiteX2766" fmla="*/ 3102296 w 3531775"/>
              <a:gd name="connsiteY2766" fmla="*/ 1573609 h 2810796"/>
              <a:gd name="connsiteX2767" fmla="*/ 3096485 w 3531775"/>
              <a:gd name="connsiteY2767" fmla="*/ 1570942 h 2810796"/>
              <a:gd name="connsiteX2768" fmla="*/ 3091342 w 3531775"/>
              <a:gd name="connsiteY2768" fmla="*/ 1573609 h 2810796"/>
              <a:gd name="connsiteX2769" fmla="*/ 3045527 w 3531775"/>
              <a:gd name="connsiteY2769" fmla="*/ 1546082 h 2810796"/>
              <a:gd name="connsiteX2770" fmla="*/ 3058481 w 3531775"/>
              <a:gd name="connsiteY2770" fmla="*/ 1518650 h 2810796"/>
              <a:gd name="connsiteX2771" fmla="*/ 3060291 w 3531775"/>
              <a:gd name="connsiteY2771" fmla="*/ 1523603 h 2810796"/>
              <a:gd name="connsiteX2772" fmla="*/ 3057814 w 3531775"/>
              <a:gd name="connsiteY2772" fmla="*/ 1530461 h 2810796"/>
              <a:gd name="connsiteX2773" fmla="*/ 3057624 w 3531775"/>
              <a:gd name="connsiteY2773" fmla="*/ 1532271 h 2810796"/>
              <a:gd name="connsiteX2774" fmla="*/ 3065720 w 3531775"/>
              <a:gd name="connsiteY2774" fmla="*/ 1537319 h 2810796"/>
              <a:gd name="connsiteX2775" fmla="*/ 3060291 w 3531775"/>
              <a:gd name="connsiteY2775" fmla="*/ 1537700 h 2810796"/>
              <a:gd name="connsiteX2776" fmla="*/ 3055337 w 3531775"/>
              <a:gd name="connsiteY2776" fmla="*/ 1539605 h 2810796"/>
              <a:gd name="connsiteX2777" fmla="*/ 3057719 w 3531775"/>
              <a:gd name="connsiteY2777" fmla="*/ 1544558 h 2810796"/>
              <a:gd name="connsiteX2778" fmla="*/ 3050861 w 3531775"/>
              <a:gd name="connsiteY2778" fmla="*/ 1542177 h 2810796"/>
              <a:gd name="connsiteX2779" fmla="*/ 3045527 w 3531775"/>
              <a:gd name="connsiteY2779" fmla="*/ 1546082 h 2810796"/>
              <a:gd name="connsiteX2780" fmla="*/ 2958468 w 3531775"/>
              <a:gd name="connsiteY2780" fmla="*/ 1506934 h 2810796"/>
              <a:gd name="connsiteX2781" fmla="*/ 2971899 w 3531775"/>
              <a:gd name="connsiteY2781" fmla="*/ 1473692 h 2810796"/>
              <a:gd name="connsiteX2782" fmla="*/ 2974280 w 3531775"/>
              <a:gd name="connsiteY2782" fmla="*/ 1479312 h 2810796"/>
              <a:gd name="connsiteX2783" fmla="*/ 2973708 w 3531775"/>
              <a:gd name="connsiteY2783" fmla="*/ 1487503 h 2810796"/>
              <a:gd name="connsiteX2784" fmla="*/ 2971708 w 3531775"/>
              <a:gd name="connsiteY2784" fmla="*/ 1489694 h 2810796"/>
              <a:gd name="connsiteX2785" fmla="*/ 2981614 w 3531775"/>
              <a:gd name="connsiteY2785" fmla="*/ 1494933 h 2810796"/>
              <a:gd name="connsiteX2786" fmla="*/ 2975232 w 3531775"/>
              <a:gd name="connsiteY2786" fmla="*/ 1495885 h 2810796"/>
              <a:gd name="connsiteX2787" fmla="*/ 2969517 w 3531775"/>
              <a:gd name="connsiteY2787" fmla="*/ 1498552 h 2810796"/>
              <a:gd name="connsiteX2788" fmla="*/ 2972756 w 3531775"/>
              <a:gd name="connsiteY2788" fmla="*/ 1504077 h 2810796"/>
              <a:gd name="connsiteX2789" fmla="*/ 2964469 w 3531775"/>
              <a:gd name="connsiteY2789" fmla="*/ 1501886 h 2810796"/>
              <a:gd name="connsiteX2790" fmla="*/ 2958468 w 3531775"/>
              <a:gd name="connsiteY2790" fmla="*/ 1506934 h 2810796"/>
              <a:gd name="connsiteX2791" fmla="*/ 2889317 w 3531775"/>
              <a:gd name="connsiteY2791" fmla="*/ 1490837 h 2810796"/>
              <a:gd name="connsiteX2792" fmla="*/ 2894365 w 3531775"/>
              <a:gd name="connsiteY2792" fmla="*/ 1460452 h 2810796"/>
              <a:gd name="connsiteX2793" fmla="*/ 2897413 w 3531775"/>
              <a:gd name="connsiteY2793" fmla="*/ 1464834 h 2810796"/>
              <a:gd name="connsiteX2794" fmla="*/ 2896937 w 3531775"/>
              <a:gd name="connsiteY2794" fmla="*/ 1472263 h 2810796"/>
              <a:gd name="connsiteX2795" fmla="*/ 2897223 w 3531775"/>
              <a:gd name="connsiteY2795" fmla="*/ 1474073 h 2810796"/>
              <a:gd name="connsiteX2796" fmla="*/ 2906367 w 3531775"/>
              <a:gd name="connsiteY2796" fmla="*/ 1476645 h 2810796"/>
              <a:gd name="connsiteX2797" fmla="*/ 2901318 w 3531775"/>
              <a:gd name="connsiteY2797" fmla="*/ 1478645 h 2810796"/>
              <a:gd name="connsiteX2798" fmla="*/ 2897032 w 3531775"/>
              <a:gd name="connsiteY2798" fmla="*/ 1481979 h 2810796"/>
              <a:gd name="connsiteX2799" fmla="*/ 2900747 w 3531775"/>
              <a:gd name="connsiteY2799" fmla="*/ 1486075 h 2810796"/>
              <a:gd name="connsiteX2800" fmla="*/ 2893508 w 3531775"/>
              <a:gd name="connsiteY2800" fmla="*/ 1485693 h 2810796"/>
              <a:gd name="connsiteX2801" fmla="*/ 2889317 w 3531775"/>
              <a:gd name="connsiteY2801" fmla="*/ 1490837 h 2810796"/>
              <a:gd name="connsiteX2802" fmla="*/ 2843787 w 3531775"/>
              <a:gd name="connsiteY2802" fmla="*/ 1466643 h 2810796"/>
              <a:gd name="connsiteX2803" fmla="*/ 2858932 w 3531775"/>
              <a:gd name="connsiteY2803" fmla="*/ 1439402 h 2810796"/>
              <a:gd name="connsiteX2804" fmla="*/ 2860361 w 3531775"/>
              <a:gd name="connsiteY2804" fmla="*/ 1444355 h 2810796"/>
              <a:gd name="connsiteX2805" fmla="*/ 2857408 w 3531775"/>
              <a:gd name="connsiteY2805" fmla="*/ 1451213 h 2810796"/>
              <a:gd name="connsiteX2806" fmla="*/ 2857122 w 3531775"/>
              <a:gd name="connsiteY2806" fmla="*/ 1453023 h 2810796"/>
              <a:gd name="connsiteX2807" fmla="*/ 2865218 w 3531775"/>
              <a:gd name="connsiteY2807" fmla="*/ 1457976 h 2810796"/>
              <a:gd name="connsiteX2808" fmla="*/ 2859599 w 3531775"/>
              <a:gd name="connsiteY2808" fmla="*/ 1458452 h 2810796"/>
              <a:gd name="connsiteX2809" fmla="*/ 2854360 w 3531775"/>
              <a:gd name="connsiteY2809" fmla="*/ 1460452 h 2810796"/>
              <a:gd name="connsiteX2810" fmla="*/ 2856646 w 3531775"/>
              <a:gd name="connsiteY2810" fmla="*/ 1465310 h 2810796"/>
              <a:gd name="connsiteX2811" fmla="*/ 2849598 w 3531775"/>
              <a:gd name="connsiteY2811" fmla="*/ 1462929 h 2810796"/>
              <a:gd name="connsiteX2812" fmla="*/ 2843787 w 3531775"/>
              <a:gd name="connsiteY2812" fmla="*/ 1466643 h 2810796"/>
              <a:gd name="connsiteX2813" fmla="*/ 2790828 w 3531775"/>
              <a:gd name="connsiteY2813" fmla="*/ 1469977 h 2810796"/>
              <a:gd name="connsiteX2814" fmla="*/ 2796924 w 3531775"/>
              <a:gd name="connsiteY2814" fmla="*/ 1434163 h 2810796"/>
              <a:gd name="connsiteX2815" fmla="*/ 2800449 w 3531775"/>
              <a:gd name="connsiteY2815" fmla="*/ 1439307 h 2810796"/>
              <a:gd name="connsiteX2816" fmla="*/ 2799782 w 3531775"/>
              <a:gd name="connsiteY2816" fmla="*/ 1447975 h 2810796"/>
              <a:gd name="connsiteX2817" fmla="*/ 2810926 w 3531775"/>
              <a:gd name="connsiteY2817" fmla="*/ 1453023 h 2810796"/>
              <a:gd name="connsiteX2818" fmla="*/ 2805878 w 3531775"/>
              <a:gd name="connsiteY2818" fmla="*/ 1455499 h 2810796"/>
              <a:gd name="connsiteX2819" fmla="*/ 2799972 w 3531775"/>
              <a:gd name="connsiteY2819" fmla="*/ 1459404 h 2810796"/>
              <a:gd name="connsiteX2820" fmla="*/ 2804354 w 3531775"/>
              <a:gd name="connsiteY2820" fmla="*/ 1464167 h 2810796"/>
              <a:gd name="connsiteX2821" fmla="*/ 2795781 w 3531775"/>
              <a:gd name="connsiteY2821" fmla="*/ 1463881 h 2810796"/>
              <a:gd name="connsiteX2822" fmla="*/ 2790828 w 3531775"/>
              <a:gd name="connsiteY2822" fmla="*/ 1469977 h 2810796"/>
              <a:gd name="connsiteX2823" fmla="*/ 2803116 w 3531775"/>
              <a:gd name="connsiteY2823" fmla="*/ 1378251 h 2810796"/>
              <a:gd name="connsiteX2824" fmla="*/ 2804354 w 3531775"/>
              <a:gd name="connsiteY2824" fmla="*/ 1384538 h 2810796"/>
              <a:gd name="connsiteX2825" fmla="*/ 2799591 w 3531775"/>
              <a:gd name="connsiteY2825" fmla="*/ 1392634 h 2810796"/>
              <a:gd name="connsiteX2826" fmla="*/ 2798925 w 3531775"/>
              <a:gd name="connsiteY2826" fmla="*/ 1394825 h 2810796"/>
              <a:gd name="connsiteX2827" fmla="*/ 2808640 w 3531775"/>
              <a:gd name="connsiteY2827" fmla="*/ 1401778 h 2810796"/>
              <a:gd name="connsiteX2828" fmla="*/ 2794448 w 3531775"/>
              <a:gd name="connsiteY2828" fmla="*/ 1403588 h 2810796"/>
              <a:gd name="connsiteX2829" fmla="*/ 2796734 w 3531775"/>
              <a:gd name="connsiteY2829" fmla="*/ 1409779 h 2810796"/>
              <a:gd name="connsiteX2830" fmla="*/ 2788066 w 3531775"/>
              <a:gd name="connsiteY2830" fmla="*/ 1406160 h 2810796"/>
              <a:gd name="connsiteX2831" fmla="*/ 2780160 w 3531775"/>
              <a:gd name="connsiteY2831" fmla="*/ 1410255 h 2810796"/>
              <a:gd name="connsiteX2832" fmla="*/ 2803116 w 3531775"/>
              <a:gd name="connsiteY2832" fmla="*/ 1378251 h 2810796"/>
              <a:gd name="connsiteX2833" fmla="*/ 2840644 w 3531775"/>
              <a:gd name="connsiteY2833" fmla="*/ 1359392 h 2810796"/>
              <a:gd name="connsiteX2834" fmla="*/ 2806163 w 3531775"/>
              <a:gd name="connsiteY2834" fmla="*/ 1351486 h 2810796"/>
              <a:gd name="connsiteX2835" fmla="*/ 2811878 w 3531775"/>
              <a:gd name="connsiteY2835" fmla="*/ 1353391 h 2810796"/>
              <a:gd name="connsiteX2836" fmla="*/ 2816832 w 3531775"/>
              <a:gd name="connsiteY2836" fmla="*/ 1359773 h 2810796"/>
              <a:gd name="connsiteX2837" fmla="*/ 2818451 w 3531775"/>
              <a:gd name="connsiteY2837" fmla="*/ 1361107 h 2810796"/>
              <a:gd name="connsiteX2838" fmla="*/ 2827976 w 3531775"/>
              <a:gd name="connsiteY2838" fmla="*/ 1358058 h 2810796"/>
              <a:gd name="connsiteX2839" fmla="*/ 2825118 w 3531775"/>
              <a:gd name="connsiteY2839" fmla="*/ 1362535 h 2810796"/>
              <a:gd name="connsiteX2840" fmla="*/ 2823975 w 3531775"/>
              <a:gd name="connsiteY2840" fmla="*/ 1367679 h 2810796"/>
              <a:gd name="connsiteX2841" fmla="*/ 2830071 w 3531775"/>
              <a:gd name="connsiteY2841" fmla="*/ 1369012 h 2810796"/>
              <a:gd name="connsiteX2842" fmla="*/ 2823690 w 3531775"/>
              <a:gd name="connsiteY2842" fmla="*/ 1372822 h 2810796"/>
              <a:gd name="connsiteX2843" fmla="*/ 2840644 w 3531775"/>
              <a:gd name="connsiteY2843" fmla="*/ 1359392 h 2810796"/>
              <a:gd name="connsiteX2844" fmla="*/ 2848931 w 3531775"/>
              <a:gd name="connsiteY2844" fmla="*/ 1386538 h 2810796"/>
              <a:gd name="connsiteX2845" fmla="*/ 2835596 w 3531775"/>
              <a:gd name="connsiteY2845" fmla="*/ 1388158 h 2810796"/>
              <a:gd name="connsiteX2846" fmla="*/ 2839977 w 3531775"/>
              <a:gd name="connsiteY2846" fmla="*/ 1393301 h 2810796"/>
              <a:gd name="connsiteX2847" fmla="*/ 2840168 w 3531775"/>
              <a:gd name="connsiteY2847" fmla="*/ 1402540 h 2810796"/>
              <a:gd name="connsiteX2848" fmla="*/ 2852931 w 3531775"/>
              <a:gd name="connsiteY2848" fmla="*/ 1407303 h 2810796"/>
              <a:gd name="connsiteX2849" fmla="*/ 2846550 w 3531775"/>
              <a:gd name="connsiteY2849" fmla="*/ 1410160 h 2810796"/>
              <a:gd name="connsiteX2850" fmla="*/ 2841406 w 3531775"/>
              <a:gd name="connsiteY2850" fmla="*/ 1414637 h 2810796"/>
              <a:gd name="connsiteX2851" fmla="*/ 2846645 w 3531775"/>
              <a:gd name="connsiteY2851" fmla="*/ 1419400 h 2810796"/>
              <a:gd name="connsiteX2852" fmla="*/ 2837120 w 3531775"/>
              <a:gd name="connsiteY2852" fmla="*/ 1419495 h 2810796"/>
              <a:gd name="connsiteX2853" fmla="*/ 2832262 w 3531775"/>
              <a:gd name="connsiteY2853" fmla="*/ 1426258 h 2810796"/>
              <a:gd name="connsiteX2854" fmla="*/ 2848931 w 3531775"/>
              <a:gd name="connsiteY2854" fmla="*/ 1386538 h 2810796"/>
              <a:gd name="connsiteX2855" fmla="*/ 2894746 w 3531775"/>
              <a:gd name="connsiteY2855" fmla="*/ 1363488 h 2810796"/>
              <a:gd name="connsiteX2856" fmla="*/ 2874934 w 3531775"/>
              <a:gd name="connsiteY2856" fmla="*/ 1353772 h 2810796"/>
              <a:gd name="connsiteX2857" fmla="*/ 2877315 w 3531775"/>
              <a:gd name="connsiteY2857" fmla="*/ 1358630 h 2810796"/>
              <a:gd name="connsiteX2858" fmla="*/ 2875220 w 3531775"/>
              <a:gd name="connsiteY2858" fmla="*/ 1365774 h 2810796"/>
              <a:gd name="connsiteX2859" fmla="*/ 2884650 w 3531775"/>
              <a:gd name="connsiteY2859" fmla="*/ 1371965 h 2810796"/>
              <a:gd name="connsiteX2860" fmla="*/ 2878649 w 3531775"/>
              <a:gd name="connsiteY2860" fmla="*/ 1372822 h 2810796"/>
              <a:gd name="connsiteX2861" fmla="*/ 2873315 w 3531775"/>
              <a:gd name="connsiteY2861" fmla="*/ 1375204 h 2810796"/>
              <a:gd name="connsiteX2862" fmla="*/ 2876553 w 3531775"/>
              <a:gd name="connsiteY2862" fmla="*/ 1379871 h 2810796"/>
              <a:gd name="connsiteX2863" fmla="*/ 2868648 w 3531775"/>
              <a:gd name="connsiteY2863" fmla="*/ 1378156 h 2810796"/>
              <a:gd name="connsiteX2864" fmla="*/ 2863028 w 3531775"/>
              <a:gd name="connsiteY2864" fmla="*/ 1382442 h 2810796"/>
              <a:gd name="connsiteX2865" fmla="*/ 2894746 w 3531775"/>
              <a:gd name="connsiteY2865" fmla="*/ 1363488 h 2810796"/>
              <a:gd name="connsiteX2866" fmla="*/ 2912653 w 3531775"/>
              <a:gd name="connsiteY2866" fmla="*/ 1404636 h 2810796"/>
              <a:gd name="connsiteX2867" fmla="*/ 2887031 w 3531775"/>
              <a:gd name="connsiteY2867" fmla="*/ 1397111 h 2810796"/>
              <a:gd name="connsiteX2868" fmla="*/ 2891222 w 3531775"/>
              <a:gd name="connsiteY2868" fmla="*/ 1402540 h 2810796"/>
              <a:gd name="connsiteX2869" fmla="*/ 2890936 w 3531775"/>
              <a:gd name="connsiteY2869" fmla="*/ 1411684 h 2810796"/>
              <a:gd name="connsiteX2870" fmla="*/ 2903509 w 3531775"/>
              <a:gd name="connsiteY2870" fmla="*/ 1417113 h 2810796"/>
              <a:gd name="connsiteX2871" fmla="*/ 2896937 w 3531775"/>
              <a:gd name="connsiteY2871" fmla="*/ 1419590 h 2810796"/>
              <a:gd name="connsiteX2872" fmla="*/ 2891508 w 3531775"/>
              <a:gd name="connsiteY2872" fmla="*/ 1423686 h 2810796"/>
              <a:gd name="connsiteX2873" fmla="*/ 2896556 w 3531775"/>
              <a:gd name="connsiteY2873" fmla="*/ 1428734 h 2810796"/>
              <a:gd name="connsiteX2874" fmla="*/ 2887031 w 3531775"/>
              <a:gd name="connsiteY2874" fmla="*/ 1428353 h 2810796"/>
              <a:gd name="connsiteX2875" fmla="*/ 2881792 w 3531775"/>
              <a:gd name="connsiteY2875" fmla="*/ 1434830 h 2810796"/>
              <a:gd name="connsiteX2876" fmla="*/ 2912653 w 3531775"/>
              <a:gd name="connsiteY2876" fmla="*/ 1404636 h 2810796"/>
              <a:gd name="connsiteX2877" fmla="*/ 2957135 w 3531775"/>
              <a:gd name="connsiteY2877" fmla="*/ 1380823 h 2810796"/>
              <a:gd name="connsiteX2878" fmla="*/ 2936180 w 3531775"/>
              <a:gd name="connsiteY2878" fmla="*/ 1375870 h 2810796"/>
              <a:gd name="connsiteX2879" fmla="*/ 2936561 w 3531775"/>
              <a:gd name="connsiteY2879" fmla="*/ 1384157 h 2810796"/>
              <a:gd name="connsiteX2880" fmla="*/ 2934560 w 3531775"/>
              <a:gd name="connsiteY2880" fmla="*/ 1386538 h 2810796"/>
              <a:gd name="connsiteX2881" fmla="*/ 2946181 w 3531775"/>
              <a:gd name="connsiteY2881" fmla="*/ 1391205 h 2810796"/>
              <a:gd name="connsiteX2882" fmla="*/ 2939323 w 3531775"/>
              <a:gd name="connsiteY2882" fmla="*/ 1392539 h 2810796"/>
              <a:gd name="connsiteX2883" fmla="*/ 2933322 w 3531775"/>
              <a:gd name="connsiteY2883" fmla="*/ 1395587 h 2810796"/>
              <a:gd name="connsiteX2884" fmla="*/ 2937609 w 3531775"/>
              <a:gd name="connsiteY2884" fmla="*/ 1401016 h 2810796"/>
              <a:gd name="connsiteX2885" fmla="*/ 2928179 w 3531775"/>
              <a:gd name="connsiteY2885" fmla="*/ 1399302 h 2810796"/>
              <a:gd name="connsiteX2886" fmla="*/ 2922083 w 3531775"/>
              <a:gd name="connsiteY2886" fmla="*/ 1404636 h 2810796"/>
              <a:gd name="connsiteX2887" fmla="*/ 2934275 w 3531775"/>
              <a:gd name="connsiteY2887" fmla="*/ 1410065 h 2810796"/>
              <a:gd name="connsiteX2888" fmla="*/ 2957135 w 3531775"/>
              <a:gd name="connsiteY2888" fmla="*/ 1380823 h 2810796"/>
              <a:gd name="connsiteX2889" fmla="*/ 2951039 w 3531775"/>
              <a:gd name="connsiteY2889" fmla="*/ 1422733 h 2810796"/>
              <a:gd name="connsiteX2890" fmla="*/ 2935703 w 3531775"/>
              <a:gd name="connsiteY2890" fmla="*/ 1425019 h 2810796"/>
              <a:gd name="connsiteX2891" fmla="*/ 2941323 w 3531775"/>
              <a:gd name="connsiteY2891" fmla="*/ 1431020 h 2810796"/>
              <a:gd name="connsiteX2892" fmla="*/ 2942276 w 3531775"/>
              <a:gd name="connsiteY2892" fmla="*/ 1441783 h 2810796"/>
              <a:gd name="connsiteX2893" fmla="*/ 2957420 w 3531775"/>
              <a:gd name="connsiteY2893" fmla="*/ 1447117 h 2810796"/>
              <a:gd name="connsiteX2894" fmla="*/ 2950277 w 3531775"/>
              <a:gd name="connsiteY2894" fmla="*/ 1450546 h 2810796"/>
              <a:gd name="connsiteX2895" fmla="*/ 2944657 w 3531775"/>
              <a:gd name="connsiteY2895" fmla="*/ 1455880 h 2810796"/>
              <a:gd name="connsiteX2896" fmla="*/ 2951039 w 3531775"/>
              <a:gd name="connsiteY2896" fmla="*/ 1461309 h 2810796"/>
              <a:gd name="connsiteX2897" fmla="*/ 2940180 w 3531775"/>
              <a:gd name="connsiteY2897" fmla="*/ 1461691 h 2810796"/>
              <a:gd name="connsiteX2898" fmla="*/ 2935037 w 3531775"/>
              <a:gd name="connsiteY2898" fmla="*/ 1469787 h 2810796"/>
              <a:gd name="connsiteX2899" fmla="*/ 2951039 w 3531775"/>
              <a:gd name="connsiteY2899" fmla="*/ 1422733 h 2810796"/>
              <a:gd name="connsiteX2900" fmla="*/ 3006379 w 3531775"/>
              <a:gd name="connsiteY2900" fmla="*/ 1402254 h 2810796"/>
              <a:gd name="connsiteX2901" fmla="*/ 2989139 w 3531775"/>
              <a:gd name="connsiteY2901" fmla="*/ 1388062 h 2810796"/>
              <a:gd name="connsiteX2902" fmla="*/ 2990186 w 3531775"/>
              <a:gd name="connsiteY2902" fmla="*/ 1393301 h 2810796"/>
              <a:gd name="connsiteX2903" fmla="*/ 2986091 w 3531775"/>
              <a:gd name="connsiteY2903" fmla="*/ 1399492 h 2810796"/>
              <a:gd name="connsiteX2904" fmla="*/ 2993901 w 3531775"/>
              <a:gd name="connsiteY2904" fmla="*/ 1407684 h 2810796"/>
              <a:gd name="connsiteX2905" fmla="*/ 2987615 w 3531775"/>
              <a:gd name="connsiteY2905" fmla="*/ 1407112 h 2810796"/>
              <a:gd name="connsiteX2906" fmla="*/ 2981614 w 3531775"/>
              <a:gd name="connsiteY2906" fmla="*/ 1408065 h 2810796"/>
              <a:gd name="connsiteX2907" fmla="*/ 2983519 w 3531775"/>
              <a:gd name="connsiteY2907" fmla="*/ 1413304 h 2810796"/>
              <a:gd name="connsiteX2908" fmla="*/ 2976090 w 3531775"/>
              <a:gd name="connsiteY2908" fmla="*/ 1409684 h 2810796"/>
              <a:gd name="connsiteX2909" fmla="*/ 2969327 w 3531775"/>
              <a:gd name="connsiteY2909" fmla="*/ 1412446 h 2810796"/>
              <a:gd name="connsiteX2910" fmla="*/ 3006379 w 3531775"/>
              <a:gd name="connsiteY2910" fmla="*/ 1402254 h 2810796"/>
              <a:gd name="connsiteX2911" fmla="*/ 3023524 w 3531775"/>
              <a:gd name="connsiteY2911" fmla="*/ 1438545 h 2810796"/>
              <a:gd name="connsiteX2912" fmla="*/ 3002093 w 3531775"/>
              <a:gd name="connsiteY2912" fmla="*/ 1438450 h 2810796"/>
              <a:gd name="connsiteX2913" fmla="*/ 3009141 w 3531775"/>
              <a:gd name="connsiteY2913" fmla="*/ 1442355 h 2810796"/>
              <a:gd name="connsiteX2914" fmla="*/ 3003617 w 3531775"/>
              <a:gd name="connsiteY2914" fmla="*/ 1447689 h 2810796"/>
              <a:gd name="connsiteX2915" fmla="*/ 3017047 w 3531775"/>
              <a:gd name="connsiteY2915" fmla="*/ 1452070 h 2810796"/>
              <a:gd name="connsiteX2916" fmla="*/ 3011046 w 3531775"/>
              <a:gd name="connsiteY2916" fmla="*/ 1455118 h 2810796"/>
              <a:gd name="connsiteX2917" fmla="*/ 3006474 w 3531775"/>
              <a:gd name="connsiteY2917" fmla="*/ 1459786 h 2810796"/>
              <a:gd name="connsiteX2918" fmla="*/ 3012284 w 3531775"/>
              <a:gd name="connsiteY2918" fmla="*/ 1464453 h 2810796"/>
              <a:gd name="connsiteX2919" fmla="*/ 3002855 w 3531775"/>
              <a:gd name="connsiteY2919" fmla="*/ 1464929 h 2810796"/>
              <a:gd name="connsiteX2920" fmla="*/ 2998854 w 3531775"/>
              <a:gd name="connsiteY2920" fmla="*/ 1471978 h 2810796"/>
              <a:gd name="connsiteX2921" fmla="*/ 3023524 w 3531775"/>
              <a:gd name="connsiteY2921" fmla="*/ 1438545 h 2810796"/>
              <a:gd name="connsiteX2922" fmla="*/ 3031239 w 3531775"/>
              <a:gd name="connsiteY2922" fmla="*/ 1490456 h 2810796"/>
              <a:gd name="connsiteX2923" fmla="*/ 3026667 w 3531775"/>
              <a:gd name="connsiteY2923" fmla="*/ 1496171 h 2810796"/>
              <a:gd name="connsiteX2924" fmla="*/ 3025905 w 3531775"/>
              <a:gd name="connsiteY2924" fmla="*/ 1497790 h 2810796"/>
              <a:gd name="connsiteX2925" fmla="*/ 3032668 w 3531775"/>
              <a:gd name="connsiteY2925" fmla="*/ 1504648 h 2810796"/>
              <a:gd name="connsiteX2926" fmla="*/ 3027048 w 3531775"/>
              <a:gd name="connsiteY2926" fmla="*/ 1503600 h 2810796"/>
              <a:gd name="connsiteX2927" fmla="*/ 3021428 w 3531775"/>
              <a:gd name="connsiteY2927" fmla="*/ 1504077 h 2810796"/>
              <a:gd name="connsiteX2928" fmla="*/ 3022476 w 3531775"/>
              <a:gd name="connsiteY2928" fmla="*/ 1509316 h 2810796"/>
              <a:gd name="connsiteX2929" fmla="*/ 3016190 w 3531775"/>
              <a:gd name="connsiteY2929" fmla="*/ 1505220 h 2810796"/>
              <a:gd name="connsiteX2930" fmla="*/ 3009618 w 3531775"/>
              <a:gd name="connsiteY2930" fmla="*/ 1507506 h 2810796"/>
              <a:gd name="connsiteX2931" fmla="*/ 3016571 w 3531775"/>
              <a:gd name="connsiteY2931" fmla="*/ 1515126 h 2810796"/>
              <a:gd name="connsiteX2932" fmla="*/ 3040574 w 3531775"/>
              <a:gd name="connsiteY2932" fmla="*/ 1490075 h 2810796"/>
              <a:gd name="connsiteX2933" fmla="*/ 3031239 w 3531775"/>
              <a:gd name="connsiteY2933" fmla="*/ 1490456 h 2810796"/>
              <a:gd name="connsiteX2934" fmla="*/ 3068101 w 3531775"/>
              <a:gd name="connsiteY2934" fmla="*/ 1424638 h 2810796"/>
              <a:gd name="connsiteX2935" fmla="*/ 3048670 w 3531775"/>
              <a:gd name="connsiteY2935" fmla="*/ 1418257 h 2810796"/>
              <a:gd name="connsiteX2936" fmla="*/ 3053718 w 3531775"/>
              <a:gd name="connsiteY2936" fmla="*/ 1423305 h 2810796"/>
              <a:gd name="connsiteX2937" fmla="*/ 3046956 w 3531775"/>
              <a:gd name="connsiteY2937" fmla="*/ 1425972 h 2810796"/>
              <a:gd name="connsiteX2938" fmla="*/ 3057624 w 3531775"/>
              <a:gd name="connsiteY2938" fmla="*/ 1433306 h 2810796"/>
              <a:gd name="connsiteX2939" fmla="*/ 3045527 w 3531775"/>
              <a:gd name="connsiteY2939" fmla="*/ 1436259 h 2810796"/>
              <a:gd name="connsiteX2940" fmla="*/ 3049337 w 3531775"/>
              <a:gd name="connsiteY2940" fmla="*/ 1441593 h 2810796"/>
              <a:gd name="connsiteX2941" fmla="*/ 3040669 w 3531775"/>
              <a:gd name="connsiteY2941" fmla="*/ 1439212 h 2810796"/>
              <a:gd name="connsiteX2942" fmla="*/ 3034859 w 3531775"/>
              <a:gd name="connsiteY2942" fmla="*/ 1443688 h 2810796"/>
              <a:gd name="connsiteX2943" fmla="*/ 3068101 w 3531775"/>
              <a:gd name="connsiteY2943" fmla="*/ 1424638 h 2810796"/>
              <a:gd name="connsiteX2944" fmla="*/ 3094009 w 3531775"/>
              <a:gd name="connsiteY2944" fmla="*/ 1473406 h 2810796"/>
              <a:gd name="connsiteX2945" fmla="*/ 3070292 w 3531775"/>
              <a:gd name="connsiteY2945" fmla="*/ 1458642 h 2810796"/>
              <a:gd name="connsiteX2946" fmla="*/ 3073149 w 3531775"/>
              <a:gd name="connsiteY2946" fmla="*/ 1464929 h 2810796"/>
              <a:gd name="connsiteX2947" fmla="*/ 3070482 w 3531775"/>
              <a:gd name="connsiteY2947" fmla="*/ 1473597 h 2810796"/>
              <a:gd name="connsiteX2948" fmla="*/ 3081626 w 3531775"/>
              <a:gd name="connsiteY2948" fmla="*/ 1482455 h 2810796"/>
              <a:gd name="connsiteX2949" fmla="*/ 3074483 w 3531775"/>
              <a:gd name="connsiteY2949" fmla="*/ 1482836 h 2810796"/>
              <a:gd name="connsiteX2950" fmla="*/ 3068006 w 3531775"/>
              <a:gd name="connsiteY2950" fmla="*/ 1485122 h 2810796"/>
              <a:gd name="connsiteX2951" fmla="*/ 3071625 w 3531775"/>
              <a:gd name="connsiteY2951" fmla="*/ 1491408 h 2810796"/>
              <a:gd name="connsiteX2952" fmla="*/ 3062291 w 3531775"/>
              <a:gd name="connsiteY2952" fmla="*/ 1488265 h 2810796"/>
              <a:gd name="connsiteX2953" fmla="*/ 3055433 w 3531775"/>
              <a:gd name="connsiteY2953" fmla="*/ 1493028 h 2810796"/>
              <a:gd name="connsiteX2954" fmla="*/ 3094009 w 3531775"/>
              <a:gd name="connsiteY2954" fmla="*/ 1473406 h 2810796"/>
              <a:gd name="connsiteX2955" fmla="*/ 3131252 w 3531775"/>
              <a:gd name="connsiteY2955" fmla="*/ 1454833 h 2810796"/>
              <a:gd name="connsiteX2956" fmla="*/ 3111344 w 3531775"/>
              <a:gd name="connsiteY2956" fmla="*/ 1441307 h 2810796"/>
              <a:gd name="connsiteX2957" fmla="*/ 3113631 w 3531775"/>
              <a:gd name="connsiteY2957" fmla="*/ 1446736 h 2810796"/>
              <a:gd name="connsiteX2958" fmla="*/ 3111249 w 3531775"/>
              <a:gd name="connsiteY2958" fmla="*/ 1453690 h 2810796"/>
              <a:gd name="connsiteX2959" fmla="*/ 3120584 w 3531775"/>
              <a:gd name="connsiteY2959" fmla="*/ 1461691 h 2810796"/>
              <a:gd name="connsiteX2960" fmla="*/ 3114488 w 3531775"/>
              <a:gd name="connsiteY2960" fmla="*/ 1461595 h 2810796"/>
              <a:gd name="connsiteX2961" fmla="*/ 3108963 w 3531775"/>
              <a:gd name="connsiteY2961" fmla="*/ 1463119 h 2810796"/>
              <a:gd name="connsiteX2962" fmla="*/ 3112011 w 3531775"/>
              <a:gd name="connsiteY2962" fmla="*/ 1468453 h 2810796"/>
              <a:gd name="connsiteX2963" fmla="*/ 3104106 w 3531775"/>
              <a:gd name="connsiteY2963" fmla="*/ 1465310 h 2810796"/>
              <a:gd name="connsiteX2964" fmla="*/ 3098200 w 3531775"/>
              <a:gd name="connsiteY2964" fmla="*/ 1468739 h 2810796"/>
              <a:gd name="connsiteX2965" fmla="*/ 3131252 w 3531775"/>
              <a:gd name="connsiteY2965" fmla="*/ 1454833 h 2810796"/>
              <a:gd name="connsiteX2966" fmla="*/ 3135157 w 3531775"/>
              <a:gd name="connsiteY2966" fmla="*/ 1505220 h 2810796"/>
              <a:gd name="connsiteX2967" fmla="*/ 3106868 w 3531775"/>
              <a:gd name="connsiteY2967" fmla="*/ 1489408 h 2810796"/>
              <a:gd name="connsiteX2968" fmla="*/ 3117250 w 3531775"/>
              <a:gd name="connsiteY2968" fmla="*/ 1503124 h 2810796"/>
              <a:gd name="connsiteX2969" fmla="*/ 3108868 w 3531775"/>
              <a:gd name="connsiteY2969" fmla="*/ 1507315 h 2810796"/>
              <a:gd name="connsiteX2970" fmla="*/ 3119822 w 3531775"/>
              <a:gd name="connsiteY2970" fmla="*/ 1514364 h 2810796"/>
              <a:gd name="connsiteX2971" fmla="*/ 3114297 w 3531775"/>
              <a:gd name="connsiteY2971" fmla="*/ 1518079 h 2810796"/>
              <a:gd name="connsiteX2972" fmla="*/ 3107344 w 3531775"/>
              <a:gd name="connsiteY2972" fmla="*/ 1521317 h 2810796"/>
              <a:gd name="connsiteX2973" fmla="*/ 3112011 w 3531775"/>
              <a:gd name="connsiteY2973" fmla="*/ 1528461 h 2810796"/>
              <a:gd name="connsiteX2974" fmla="*/ 3101248 w 3531775"/>
              <a:gd name="connsiteY2974" fmla="*/ 1525413 h 2810796"/>
              <a:gd name="connsiteX2975" fmla="*/ 3094104 w 3531775"/>
              <a:gd name="connsiteY2975" fmla="*/ 1531509 h 2810796"/>
              <a:gd name="connsiteX2976" fmla="*/ 3107820 w 3531775"/>
              <a:gd name="connsiteY2976" fmla="*/ 1539415 h 2810796"/>
              <a:gd name="connsiteX2977" fmla="*/ 3135157 w 3531775"/>
              <a:gd name="connsiteY2977" fmla="*/ 1505220 h 2810796"/>
              <a:gd name="connsiteX2978" fmla="*/ 3137919 w 3531775"/>
              <a:gd name="connsiteY2978" fmla="*/ 1591897 h 2810796"/>
              <a:gd name="connsiteX2979" fmla="*/ 3138967 w 3531775"/>
              <a:gd name="connsiteY2979" fmla="*/ 1598184 h 2810796"/>
              <a:gd name="connsiteX2980" fmla="*/ 3132109 w 3531775"/>
              <a:gd name="connsiteY2980" fmla="*/ 1593136 h 2810796"/>
              <a:gd name="connsiteX2981" fmla="*/ 3153921 w 3531775"/>
              <a:gd name="connsiteY2981" fmla="*/ 1605804 h 2810796"/>
              <a:gd name="connsiteX2982" fmla="*/ 3149159 w 3531775"/>
              <a:gd name="connsiteY2982" fmla="*/ 1576086 h 2810796"/>
              <a:gd name="connsiteX2983" fmla="*/ 3145730 w 3531775"/>
              <a:gd name="connsiteY2983" fmla="*/ 1583420 h 2810796"/>
              <a:gd name="connsiteX2984" fmla="*/ 3143063 w 3531775"/>
              <a:gd name="connsiteY2984" fmla="*/ 1584754 h 2810796"/>
              <a:gd name="connsiteX2985" fmla="*/ 3150492 w 3531775"/>
              <a:gd name="connsiteY2985" fmla="*/ 1593231 h 2810796"/>
              <a:gd name="connsiteX2986" fmla="*/ 3144206 w 3531775"/>
              <a:gd name="connsiteY2986" fmla="*/ 1591707 h 2810796"/>
              <a:gd name="connsiteX2987" fmla="*/ 3137919 w 3531775"/>
              <a:gd name="connsiteY2987" fmla="*/ 1591897 h 2810796"/>
              <a:gd name="connsiteX2988" fmla="*/ 3182592 w 3531775"/>
              <a:gd name="connsiteY2988" fmla="*/ 1494075 h 2810796"/>
              <a:gd name="connsiteX2989" fmla="*/ 3166399 w 3531775"/>
              <a:gd name="connsiteY2989" fmla="*/ 1480169 h 2810796"/>
              <a:gd name="connsiteX2990" fmla="*/ 3167923 w 3531775"/>
              <a:gd name="connsiteY2990" fmla="*/ 1485122 h 2810796"/>
              <a:gd name="connsiteX2991" fmla="*/ 3165161 w 3531775"/>
              <a:gd name="connsiteY2991" fmla="*/ 1490932 h 2810796"/>
              <a:gd name="connsiteX2992" fmla="*/ 3172590 w 3531775"/>
              <a:gd name="connsiteY2992" fmla="*/ 1498933 h 2810796"/>
              <a:gd name="connsiteX2993" fmla="*/ 3162208 w 3531775"/>
              <a:gd name="connsiteY2993" fmla="*/ 1498933 h 2810796"/>
              <a:gd name="connsiteX2994" fmla="*/ 3164399 w 3531775"/>
              <a:gd name="connsiteY2994" fmla="*/ 1503982 h 2810796"/>
              <a:gd name="connsiteX2995" fmla="*/ 3157731 w 3531775"/>
              <a:gd name="connsiteY2995" fmla="*/ 1500362 h 2810796"/>
              <a:gd name="connsiteX2996" fmla="*/ 3152207 w 3531775"/>
              <a:gd name="connsiteY2996" fmla="*/ 1502838 h 2810796"/>
              <a:gd name="connsiteX2997" fmla="*/ 3182592 w 3531775"/>
              <a:gd name="connsiteY2997" fmla="*/ 1494075 h 2810796"/>
              <a:gd name="connsiteX2998" fmla="*/ 3182210 w 3531775"/>
              <a:gd name="connsiteY2998" fmla="*/ 1530556 h 2810796"/>
              <a:gd name="connsiteX2999" fmla="*/ 3171257 w 3531775"/>
              <a:gd name="connsiteY2999" fmla="*/ 1520936 h 2810796"/>
              <a:gd name="connsiteX3000" fmla="*/ 3170209 w 3531775"/>
              <a:gd name="connsiteY3000" fmla="*/ 1527318 h 2810796"/>
              <a:gd name="connsiteX3001" fmla="*/ 3162875 w 3531775"/>
              <a:gd name="connsiteY3001" fmla="*/ 1532557 h 2810796"/>
              <a:gd name="connsiteX3002" fmla="*/ 3168209 w 3531775"/>
              <a:gd name="connsiteY3002" fmla="*/ 1545129 h 2810796"/>
              <a:gd name="connsiteX3003" fmla="*/ 3161446 w 3531775"/>
              <a:gd name="connsiteY3003" fmla="*/ 1541796 h 2810796"/>
              <a:gd name="connsiteX3004" fmla="*/ 3154207 w 3531775"/>
              <a:gd name="connsiteY3004" fmla="*/ 1540272 h 2810796"/>
              <a:gd name="connsiteX3005" fmla="*/ 3154112 w 3531775"/>
              <a:gd name="connsiteY3005" fmla="*/ 1547034 h 2810796"/>
              <a:gd name="connsiteX3006" fmla="*/ 3147254 w 3531775"/>
              <a:gd name="connsiteY3006" fmla="*/ 1539795 h 2810796"/>
              <a:gd name="connsiteX3007" fmla="*/ 3138395 w 3531775"/>
              <a:gd name="connsiteY3007" fmla="*/ 1540176 h 2810796"/>
              <a:gd name="connsiteX3008" fmla="*/ 3182210 w 3531775"/>
              <a:gd name="connsiteY3008" fmla="*/ 1530556 h 2810796"/>
              <a:gd name="connsiteX3009" fmla="*/ 3181829 w 3531775"/>
              <a:gd name="connsiteY3009" fmla="*/ 1587992 h 2810796"/>
              <a:gd name="connsiteX3010" fmla="*/ 3205928 w 3531775"/>
              <a:gd name="connsiteY3010" fmla="*/ 1559893 h 2810796"/>
              <a:gd name="connsiteX3011" fmla="*/ 3206785 w 3531775"/>
              <a:gd name="connsiteY3011" fmla="*/ 1566846 h 2810796"/>
              <a:gd name="connsiteX3012" fmla="*/ 3201737 w 3531775"/>
              <a:gd name="connsiteY3012" fmla="*/ 1574276 h 2810796"/>
              <a:gd name="connsiteX3013" fmla="*/ 3200975 w 3531775"/>
              <a:gd name="connsiteY3013" fmla="*/ 1576467 h 2810796"/>
              <a:gd name="connsiteX3014" fmla="*/ 3209738 w 3531775"/>
              <a:gd name="connsiteY3014" fmla="*/ 1586087 h 2810796"/>
              <a:gd name="connsiteX3015" fmla="*/ 3202880 w 3531775"/>
              <a:gd name="connsiteY3015" fmla="*/ 1584277 h 2810796"/>
              <a:gd name="connsiteX3016" fmla="*/ 3196022 w 3531775"/>
              <a:gd name="connsiteY3016" fmla="*/ 1584563 h 2810796"/>
              <a:gd name="connsiteX3017" fmla="*/ 3197641 w 3531775"/>
              <a:gd name="connsiteY3017" fmla="*/ 1591516 h 2810796"/>
              <a:gd name="connsiteX3018" fmla="*/ 3189735 w 3531775"/>
              <a:gd name="connsiteY3018" fmla="*/ 1585706 h 2810796"/>
              <a:gd name="connsiteX3019" fmla="*/ 3181829 w 3531775"/>
              <a:gd name="connsiteY3019" fmla="*/ 1587992 h 2810796"/>
              <a:gd name="connsiteX3020" fmla="*/ 3228597 w 3531775"/>
              <a:gd name="connsiteY3020" fmla="*/ 1520650 h 2810796"/>
              <a:gd name="connsiteX3021" fmla="*/ 3216405 w 3531775"/>
              <a:gd name="connsiteY3021" fmla="*/ 1512554 h 2810796"/>
              <a:gd name="connsiteX3022" fmla="*/ 3213834 w 3531775"/>
              <a:gd name="connsiteY3022" fmla="*/ 1526651 h 2810796"/>
              <a:gd name="connsiteX3023" fmla="*/ 3219549 w 3531775"/>
              <a:gd name="connsiteY3023" fmla="*/ 1537891 h 2810796"/>
              <a:gd name="connsiteX3024" fmla="*/ 3205166 w 3531775"/>
              <a:gd name="connsiteY3024" fmla="*/ 1530937 h 2810796"/>
              <a:gd name="connsiteX3025" fmla="*/ 3207261 w 3531775"/>
              <a:gd name="connsiteY3025" fmla="*/ 1541986 h 2810796"/>
              <a:gd name="connsiteX3026" fmla="*/ 3199356 w 3531775"/>
              <a:gd name="connsiteY3026" fmla="*/ 1535604 h 2810796"/>
              <a:gd name="connsiteX3027" fmla="*/ 3191354 w 3531775"/>
              <a:gd name="connsiteY3027" fmla="*/ 1537224 h 2810796"/>
              <a:gd name="connsiteX3028" fmla="*/ 3211452 w 3531775"/>
              <a:gd name="connsiteY3028" fmla="*/ 1553226 h 2810796"/>
              <a:gd name="connsiteX3029" fmla="*/ 3228597 w 3531775"/>
              <a:gd name="connsiteY3029" fmla="*/ 1520650 h 2810796"/>
              <a:gd name="connsiteX3030" fmla="*/ 3232598 w 3531775"/>
              <a:gd name="connsiteY3030" fmla="*/ 1631426 h 2810796"/>
              <a:gd name="connsiteX3031" fmla="*/ 3224501 w 3531775"/>
              <a:gd name="connsiteY3031" fmla="*/ 1632855 h 2810796"/>
              <a:gd name="connsiteX3032" fmla="*/ 3243551 w 3531775"/>
              <a:gd name="connsiteY3032" fmla="*/ 1649904 h 2810796"/>
              <a:gd name="connsiteX3033" fmla="*/ 3262792 w 3531775"/>
              <a:gd name="connsiteY3033" fmla="*/ 1616472 h 2810796"/>
              <a:gd name="connsiteX3034" fmla="*/ 3251552 w 3531775"/>
              <a:gd name="connsiteY3034" fmla="*/ 1607899 h 2810796"/>
              <a:gd name="connsiteX3035" fmla="*/ 3251552 w 3531775"/>
              <a:gd name="connsiteY3035" fmla="*/ 1614853 h 2810796"/>
              <a:gd name="connsiteX3036" fmla="*/ 3245742 w 3531775"/>
              <a:gd name="connsiteY3036" fmla="*/ 1621520 h 2810796"/>
              <a:gd name="connsiteX3037" fmla="*/ 3252219 w 3531775"/>
              <a:gd name="connsiteY3037" fmla="*/ 1634188 h 2810796"/>
              <a:gd name="connsiteX3038" fmla="*/ 3245647 w 3531775"/>
              <a:gd name="connsiteY3038" fmla="*/ 1631521 h 2810796"/>
              <a:gd name="connsiteX3039" fmla="*/ 3238884 w 3531775"/>
              <a:gd name="connsiteY3039" fmla="*/ 1630950 h 2810796"/>
              <a:gd name="connsiteX3040" fmla="*/ 3239646 w 3531775"/>
              <a:gd name="connsiteY3040" fmla="*/ 1638093 h 2810796"/>
              <a:gd name="connsiteX3041" fmla="*/ 3232598 w 3531775"/>
              <a:gd name="connsiteY3041" fmla="*/ 1631426 h 2810796"/>
              <a:gd name="connsiteX3042" fmla="*/ 3274222 w 3531775"/>
              <a:gd name="connsiteY3042" fmla="*/ 1573419 h 2810796"/>
              <a:gd name="connsiteX3043" fmla="*/ 3266411 w 3531775"/>
              <a:gd name="connsiteY3043" fmla="*/ 1563703 h 2810796"/>
              <a:gd name="connsiteX3044" fmla="*/ 3264792 w 3531775"/>
              <a:gd name="connsiteY3044" fmla="*/ 1568751 h 2810796"/>
              <a:gd name="connsiteX3045" fmla="*/ 3258220 w 3531775"/>
              <a:gd name="connsiteY3045" fmla="*/ 1571800 h 2810796"/>
              <a:gd name="connsiteX3046" fmla="*/ 3261077 w 3531775"/>
              <a:gd name="connsiteY3046" fmla="*/ 1583039 h 2810796"/>
              <a:gd name="connsiteX3047" fmla="*/ 3255839 w 3531775"/>
              <a:gd name="connsiteY3047" fmla="*/ 1579134 h 2810796"/>
              <a:gd name="connsiteX3048" fmla="*/ 3250124 w 3531775"/>
              <a:gd name="connsiteY3048" fmla="*/ 1576657 h 2810796"/>
              <a:gd name="connsiteX3049" fmla="*/ 3249267 w 3531775"/>
              <a:gd name="connsiteY3049" fmla="*/ 1582182 h 2810796"/>
              <a:gd name="connsiteX3050" fmla="*/ 3244504 w 3531775"/>
              <a:gd name="connsiteY3050" fmla="*/ 1575038 h 2810796"/>
              <a:gd name="connsiteX3051" fmla="*/ 3237170 w 3531775"/>
              <a:gd name="connsiteY3051" fmla="*/ 1573704 h 2810796"/>
              <a:gd name="connsiteX3052" fmla="*/ 3274222 w 3531775"/>
              <a:gd name="connsiteY3052" fmla="*/ 1573419 h 2810796"/>
              <a:gd name="connsiteX3053" fmla="*/ 3307274 w 3531775"/>
              <a:gd name="connsiteY3053" fmla="*/ 1627807 h 2810796"/>
              <a:gd name="connsiteX3054" fmla="*/ 3297749 w 3531775"/>
              <a:gd name="connsiteY3054" fmla="*/ 1625140 h 2810796"/>
              <a:gd name="connsiteX3055" fmla="*/ 3292796 w 3531775"/>
              <a:gd name="connsiteY3055" fmla="*/ 1630378 h 2810796"/>
              <a:gd name="connsiteX3056" fmla="*/ 3291938 w 3531775"/>
              <a:gd name="connsiteY3056" fmla="*/ 1631997 h 2810796"/>
              <a:gd name="connsiteX3057" fmla="*/ 3298320 w 3531775"/>
              <a:gd name="connsiteY3057" fmla="*/ 1642189 h 2810796"/>
              <a:gd name="connsiteX3058" fmla="*/ 3292701 w 3531775"/>
              <a:gd name="connsiteY3058" fmla="*/ 1639141 h 2810796"/>
              <a:gd name="connsiteX3059" fmla="*/ 3286985 w 3531775"/>
              <a:gd name="connsiteY3059" fmla="*/ 1637903 h 2810796"/>
              <a:gd name="connsiteX3060" fmla="*/ 3287652 w 3531775"/>
              <a:gd name="connsiteY3060" fmla="*/ 1644190 h 2810796"/>
              <a:gd name="connsiteX3061" fmla="*/ 3281556 w 3531775"/>
              <a:gd name="connsiteY3061" fmla="*/ 1637522 h 2810796"/>
              <a:gd name="connsiteX3062" fmla="*/ 3274793 w 3531775"/>
              <a:gd name="connsiteY3062" fmla="*/ 1637903 h 2810796"/>
              <a:gd name="connsiteX3063" fmla="*/ 3307274 w 3531775"/>
              <a:gd name="connsiteY3063" fmla="*/ 1627807 h 2810796"/>
              <a:gd name="connsiteX3064" fmla="*/ 3341373 w 3531775"/>
              <a:gd name="connsiteY3064" fmla="*/ 1673717 h 2810796"/>
              <a:gd name="connsiteX3065" fmla="*/ 3332610 w 3531775"/>
              <a:gd name="connsiteY3065" fmla="*/ 1661906 h 2810796"/>
              <a:gd name="connsiteX3066" fmla="*/ 3325467 w 3531775"/>
              <a:gd name="connsiteY3066" fmla="*/ 1674193 h 2810796"/>
              <a:gd name="connsiteX3067" fmla="*/ 3327086 w 3531775"/>
              <a:gd name="connsiteY3067" fmla="*/ 1686671 h 2810796"/>
              <a:gd name="connsiteX3068" fmla="*/ 3321466 w 3531775"/>
              <a:gd name="connsiteY3068" fmla="*/ 1681908 h 2810796"/>
              <a:gd name="connsiteX3069" fmla="*/ 3315084 w 3531775"/>
              <a:gd name="connsiteY3069" fmla="*/ 1679146 h 2810796"/>
              <a:gd name="connsiteX3070" fmla="*/ 3314227 w 3531775"/>
              <a:gd name="connsiteY3070" fmla="*/ 1686100 h 2810796"/>
              <a:gd name="connsiteX3071" fmla="*/ 3308893 w 3531775"/>
              <a:gd name="connsiteY3071" fmla="*/ 1677432 h 2810796"/>
              <a:gd name="connsiteX3072" fmla="*/ 3300987 w 3531775"/>
              <a:gd name="connsiteY3072" fmla="*/ 1676098 h 2810796"/>
              <a:gd name="connsiteX3073" fmla="*/ 3341373 w 3531775"/>
              <a:gd name="connsiteY3073" fmla="*/ 1673717 h 2810796"/>
              <a:gd name="connsiteX3074" fmla="*/ 3372615 w 3531775"/>
              <a:gd name="connsiteY3074" fmla="*/ 1761347 h 2810796"/>
              <a:gd name="connsiteX3075" fmla="*/ 3365186 w 3531775"/>
              <a:gd name="connsiteY3075" fmla="*/ 1752203 h 2810796"/>
              <a:gd name="connsiteX3076" fmla="*/ 3357375 w 3531775"/>
              <a:gd name="connsiteY3076" fmla="*/ 1752298 h 2810796"/>
              <a:gd name="connsiteX3077" fmla="*/ 3355566 w 3531775"/>
              <a:gd name="connsiteY3077" fmla="*/ 1765062 h 2810796"/>
              <a:gd name="connsiteX3078" fmla="*/ 3352041 w 3531775"/>
              <a:gd name="connsiteY3078" fmla="*/ 1758680 h 2810796"/>
              <a:gd name="connsiteX3079" fmla="*/ 3347374 w 3531775"/>
              <a:gd name="connsiteY3079" fmla="*/ 1753537 h 2810796"/>
              <a:gd name="connsiteX3080" fmla="*/ 3344231 w 3531775"/>
              <a:gd name="connsiteY3080" fmla="*/ 1758775 h 2810796"/>
              <a:gd name="connsiteX3081" fmla="*/ 3342516 w 3531775"/>
              <a:gd name="connsiteY3081" fmla="*/ 1749345 h 2810796"/>
              <a:gd name="connsiteX3082" fmla="*/ 3335753 w 3531775"/>
              <a:gd name="connsiteY3082" fmla="*/ 1744774 h 2810796"/>
              <a:gd name="connsiteX3083" fmla="*/ 3372615 w 3531775"/>
              <a:gd name="connsiteY3083" fmla="*/ 1761347 h 2810796"/>
              <a:gd name="connsiteX3084" fmla="*/ 3387855 w 3531775"/>
              <a:gd name="connsiteY3084" fmla="*/ 1822116 h 2810796"/>
              <a:gd name="connsiteX3085" fmla="*/ 3380521 w 3531775"/>
              <a:gd name="connsiteY3085" fmla="*/ 1815830 h 2810796"/>
              <a:gd name="connsiteX3086" fmla="*/ 3373949 w 3531775"/>
              <a:gd name="connsiteY3086" fmla="*/ 1818497 h 2810796"/>
              <a:gd name="connsiteX3087" fmla="*/ 3372520 w 3531775"/>
              <a:gd name="connsiteY3087" fmla="*/ 1819640 h 2810796"/>
              <a:gd name="connsiteX3088" fmla="*/ 3374044 w 3531775"/>
              <a:gd name="connsiteY3088" fmla="*/ 1831261 h 2810796"/>
              <a:gd name="connsiteX3089" fmla="*/ 3370234 w 3531775"/>
              <a:gd name="connsiteY3089" fmla="*/ 1826308 h 2810796"/>
              <a:gd name="connsiteX3090" fmla="*/ 3365662 w 3531775"/>
              <a:gd name="connsiteY3090" fmla="*/ 1822879 h 2810796"/>
              <a:gd name="connsiteX3091" fmla="*/ 3363662 w 3531775"/>
              <a:gd name="connsiteY3091" fmla="*/ 1828879 h 2810796"/>
              <a:gd name="connsiteX3092" fmla="*/ 3360995 w 3531775"/>
              <a:gd name="connsiteY3092" fmla="*/ 1820402 h 2810796"/>
              <a:gd name="connsiteX3093" fmla="*/ 3354803 w 3531775"/>
              <a:gd name="connsiteY3093" fmla="*/ 1817925 h 2810796"/>
              <a:gd name="connsiteX3094" fmla="*/ 3387855 w 3531775"/>
              <a:gd name="connsiteY3094" fmla="*/ 1822116 h 2810796"/>
              <a:gd name="connsiteX3095" fmla="*/ 3390522 w 3531775"/>
              <a:gd name="connsiteY3095" fmla="*/ 1890982 h 2810796"/>
              <a:gd name="connsiteX3096" fmla="*/ 3386236 w 3531775"/>
              <a:gd name="connsiteY3096" fmla="*/ 1880981 h 2810796"/>
              <a:gd name="connsiteX3097" fmla="*/ 3379378 w 3531775"/>
              <a:gd name="connsiteY3097" fmla="*/ 1879171 h 2810796"/>
              <a:gd name="connsiteX3098" fmla="*/ 3374711 w 3531775"/>
              <a:gd name="connsiteY3098" fmla="*/ 1890125 h 2810796"/>
              <a:gd name="connsiteX3099" fmla="*/ 3373187 w 3531775"/>
              <a:gd name="connsiteY3099" fmla="*/ 1883553 h 2810796"/>
              <a:gd name="connsiteX3100" fmla="*/ 3370329 w 3531775"/>
              <a:gd name="connsiteY3100" fmla="*/ 1877838 h 2810796"/>
              <a:gd name="connsiteX3101" fmla="*/ 3366329 w 3531775"/>
              <a:gd name="connsiteY3101" fmla="*/ 1881743 h 2810796"/>
              <a:gd name="connsiteX3102" fmla="*/ 3366995 w 3531775"/>
              <a:gd name="connsiteY3102" fmla="*/ 1872885 h 2810796"/>
              <a:gd name="connsiteX3103" fmla="*/ 3362138 w 3531775"/>
              <a:gd name="connsiteY3103" fmla="*/ 1867075 h 2810796"/>
              <a:gd name="connsiteX3104" fmla="*/ 3390522 w 3531775"/>
              <a:gd name="connsiteY3104" fmla="*/ 1890982 h 2810796"/>
              <a:gd name="connsiteX3105" fmla="*/ 3380140 w 3531775"/>
              <a:gd name="connsiteY3105" fmla="*/ 1972040 h 2810796"/>
              <a:gd name="connsiteX3106" fmla="*/ 3377092 w 3531775"/>
              <a:gd name="connsiteY3106" fmla="*/ 1949656 h 2810796"/>
              <a:gd name="connsiteX3107" fmla="*/ 3370043 w 3531775"/>
              <a:gd name="connsiteY3107" fmla="*/ 1954895 h 2810796"/>
              <a:gd name="connsiteX3108" fmla="*/ 3367281 w 3531775"/>
              <a:gd name="connsiteY3108" fmla="*/ 1954419 h 2810796"/>
              <a:gd name="connsiteX3109" fmla="*/ 3368234 w 3531775"/>
              <a:gd name="connsiteY3109" fmla="*/ 1964611 h 2810796"/>
              <a:gd name="connsiteX3110" fmla="*/ 3363662 w 3531775"/>
              <a:gd name="connsiteY3110" fmla="*/ 1962134 h 2810796"/>
              <a:gd name="connsiteX3111" fmla="*/ 3358899 w 3531775"/>
              <a:gd name="connsiteY3111" fmla="*/ 1958324 h 2810796"/>
              <a:gd name="connsiteX3112" fmla="*/ 3355566 w 3531775"/>
              <a:gd name="connsiteY3112" fmla="*/ 1965182 h 2810796"/>
              <a:gd name="connsiteX3113" fmla="*/ 3353851 w 3531775"/>
              <a:gd name="connsiteY3113" fmla="*/ 1955562 h 2810796"/>
              <a:gd name="connsiteX3114" fmla="*/ 3346993 w 3531775"/>
              <a:gd name="connsiteY3114" fmla="*/ 1952800 h 2810796"/>
              <a:gd name="connsiteX3115" fmla="*/ 3346421 w 3531775"/>
              <a:gd name="connsiteY3115" fmla="*/ 1966992 h 2810796"/>
              <a:gd name="connsiteX3116" fmla="*/ 3380140 w 3531775"/>
              <a:gd name="connsiteY3116" fmla="*/ 1972040 h 2810796"/>
              <a:gd name="connsiteX3117" fmla="*/ 3375854 w 3531775"/>
              <a:gd name="connsiteY3117" fmla="*/ 2029762 h 2810796"/>
              <a:gd name="connsiteX3118" fmla="*/ 3370901 w 3531775"/>
              <a:gd name="connsiteY3118" fmla="*/ 2031286 h 2810796"/>
              <a:gd name="connsiteX3119" fmla="*/ 3364995 w 3531775"/>
              <a:gd name="connsiteY3119" fmla="*/ 2027475 h 2810796"/>
              <a:gd name="connsiteX3120" fmla="*/ 3363376 w 3531775"/>
              <a:gd name="connsiteY3120" fmla="*/ 2026999 h 2810796"/>
              <a:gd name="connsiteX3121" fmla="*/ 3357375 w 3531775"/>
              <a:gd name="connsiteY3121" fmla="*/ 2036429 h 2810796"/>
              <a:gd name="connsiteX3122" fmla="*/ 3357851 w 3531775"/>
              <a:gd name="connsiteY3122" fmla="*/ 2029762 h 2810796"/>
              <a:gd name="connsiteX3123" fmla="*/ 3356899 w 3531775"/>
              <a:gd name="connsiteY3123" fmla="*/ 2023475 h 2810796"/>
              <a:gd name="connsiteX3124" fmla="*/ 3351946 w 3531775"/>
              <a:gd name="connsiteY3124" fmla="*/ 2025951 h 2810796"/>
              <a:gd name="connsiteX3125" fmla="*/ 3355375 w 3531775"/>
              <a:gd name="connsiteY3125" fmla="*/ 2017760 h 2810796"/>
              <a:gd name="connsiteX3126" fmla="*/ 3352518 w 3531775"/>
              <a:gd name="connsiteY3126" fmla="*/ 2010807 h 2810796"/>
              <a:gd name="connsiteX3127" fmla="*/ 3375854 w 3531775"/>
              <a:gd name="connsiteY3127" fmla="*/ 2029762 h 2810796"/>
              <a:gd name="connsiteX3128" fmla="*/ 3354327 w 3531775"/>
              <a:gd name="connsiteY3128" fmla="*/ 2048526 h 2810796"/>
              <a:gd name="connsiteX3129" fmla="*/ 3354327 w 3531775"/>
              <a:gd name="connsiteY3129" fmla="*/ 2048526 h 2810796"/>
              <a:gd name="connsiteX3130" fmla="*/ 3354327 w 3531775"/>
              <a:gd name="connsiteY3130" fmla="*/ 2048526 h 2810796"/>
              <a:gd name="connsiteX3131" fmla="*/ 2505745 w 3531775"/>
              <a:gd name="connsiteY3131" fmla="*/ 2165397 h 2810796"/>
              <a:gd name="connsiteX3132" fmla="*/ 2478218 w 3531775"/>
              <a:gd name="connsiteY3132" fmla="*/ 2177875 h 2810796"/>
              <a:gd name="connsiteX3133" fmla="*/ 2486504 w 3531775"/>
              <a:gd name="connsiteY3133" fmla="*/ 2180923 h 2810796"/>
              <a:gd name="connsiteX3134" fmla="*/ 2492029 w 3531775"/>
              <a:gd name="connsiteY3134" fmla="*/ 2177685 h 2810796"/>
              <a:gd name="connsiteX3135" fmla="*/ 2493077 w 3531775"/>
              <a:gd name="connsiteY3135" fmla="*/ 2176542 h 2810796"/>
              <a:gd name="connsiteX3136" fmla="*/ 2488791 w 3531775"/>
              <a:gd name="connsiteY3136" fmla="*/ 2168350 h 2810796"/>
              <a:gd name="connsiteX3137" fmla="*/ 2493458 w 3531775"/>
              <a:gd name="connsiteY3137" fmla="*/ 2171208 h 2810796"/>
              <a:gd name="connsiteX3138" fmla="*/ 2498601 w 3531775"/>
              <a:gd name="connsiteY3138" fmla="*/ 2172827 h 2810796"/>
              <a:gd name="connsiteX3139" fmla="*/ 2498982 w 3531775"/>
              <a:gd name="connsiteY3139" fmla="*/ 2167969 h 2810796"/>
              <a:gd name="connsiteX3140" fmla="*/ 2503554 w 3531775"/>
              <a:gd name="connsiteY3140" fmla="*/ 2173684 h 2810796"/>
              <a:gd name="connsiteX3141" fmla="*/ 2509936 w 3531775"/>
              <a:gd name="connsiteY3141" fmla="*/ 2174351 h 2810796"/>
              <a:gd name="connsiteX3142" fmla="*/ 2505745 w 3531775"/>
              <a:gd name="connsiteY3142" fmla="*/ 2165397 h 2810796"/>
              <a:gd name="connsiteX3143" fmla="*/ 2584421 w 3531775"/>
              <a:gd name="connsiteY3143" fmla="*/ 2226548 h 2810796"/>
              <a:gd name="connsiteX3144" fmla="*/ 2575277 w 3531775"/>
              <a:gd name="connsiteY3144" fmla="*/ 2251789 h 2810796"/>
              <a:gd name="connsiteX3145" fmla="*/ 2573087 w 3531775"/>
              <a:gd name="connsiteY3145" fmla="*/ 2247027 h 2810796"/>
              <a:gd name="connsiteX3146" fmla="*/ 2574611 w 3531775"/>
              <a:gd name="connsiteY3146" fmla="*/ 2240645 h 2810796"/>
              <a:gd name="connsiteX3147" fmla="*/ 2566515 w 3531775"/>
              <a:gd name="connsiteY3147" fmla="*/ 2233978 h 2810796"/>
              <a:gd name="connsiteX3148" fmla="*/ 2571468 w 3531775"/>
              <a:gd name="connsiteY3148" fmla="*/ 2233787 h 2810796"/>
              <a:gd name="connsiteX3149" fmla="*/ 2575944 w 3531775"/>
              <a:gd name="connsiteY3149" fmla="*/ 2232168 h 2810796"/>
              <a:gd name="connsiteX3150" fmla="*/ 2573087 w 3531775"/>
              <a:gd name="connsiteY3150" fmla="*/ 2227501 h 2810796"/>
              <a:gd name="connsiteX3151" fmla="*/ 2579754 w 3531775"/>
              <a:gd name="connsiteY3151" fmla="*/ 2229977 h 2810796"/>
              <a:gd name="connsiteX3152" fmla="*/ 2584421 w 3531775"/>
              <a:gd name="connsiteY3152" fmla="*/ 2226548 h 2810796"/>
              <a:gd name="connsiteX3153" fmla="*/ 2682910 w 3531775"/>
              <a:gd name="connsiteY3153" fmla="*/ 2285984 h 2810796"/>
              <a:gd name="connsiteX3154" fmla="*/ 2663003 w 3531775"/>
              <a:gd name="connsiteY3154" fmla="*/ 2304939 h 2810796"/>
              <a:gd name="connsiteX3155" fmla="*/ 2662622 w 3531775"/>
              <a:gd name="connsiteY3155" fmla="*/ 2300367 h 2810796"/>
              <a:gd name="connsiteX3156" fmla="*/ 2666908 w 3531775"/>
              <a:gd name="connsiteY3156" fmla="*/ 2295509 h 2810796"/>
              <a:gd name="connsiteX3157" fmla="*/ 2661860 w 3531775"/>
              <a:gd name="connsiteY3157" fmla="*/ 2289604 h 2810796"/>
              <a:gd name="connsiteX3158" fmla="*/ 2666432 w 3531775"/>
              <a:gd name="connsiteY3158" fmla="*/ 2288842 h 2810796"/>
              <a:gd name="connsiteX3159" fmla="*/ 2671766 w 3531775"/>
              <a:gd name="connsiteY3159" fmla="*/ 2288651 h 2810796"/>
              <a:gd name="connsiteX3160" fmla="*/ 2670718 w 3531775"/>
              <a:gd name="connsiteY3160" fmla="*/ 2283889 h 2810796"/>
              <a:gd name="connsiteX3161" fmla="*/ 2676719 w 3531775"/>
              <a:gd name="connsiteY3161" fmla="*/ 2287794 h 2810796"/>
              <a:gd name="connsiteX3162" fmla="*/ 2682910 w 3531775"/>
              <a:gd name="connsiteY3162" fmla="*/ 2285984 h 2810796"/>
              <a:gd name="connsiteX3163" fmla="*/ 2739679 w 3531775"/>
              <a:gd name="connsiteY3163" fmla="*/ 2304748 h 2810796"/>
              <a:gd name="connsiteX3164" fmla="*/ 2734059 w 3531775"/>
              <a:gd name="connsiteY3164" fmla="*/ 2331037 h 2810796"/>
              <a:gd name="connsiteX3165" fmla="*/ 2731107 w 3531775"/>
              <a:gd name="connsiteY3165" fmla="*/ 2326942 h 2810796"/>
              <a:gd name="connsiteX3166" fmla="*/ 2731773 w 3531775"/>
              <a:gd name="connsiteY3166" fmla="*/ 2320465 h 2810796"/>
              <a:gd name="connsiteX3167" fmla="*/ 2731487 w 3531775"/>
              <a:gd name="connsiteY3167" fmla="*/ 2318845 h 2810796"/>
              <a:gd name="connsiteX3168" fmla="*/ 2724249 w 3531775"/>
              <a:gd name="connsiteY3168" fmla="*/ 2317131 h 2810796"/>
              <a:gd name="connsiteX3169" fmla="*/ 2727582 w 3531775"/>
              <a:gd name="connsiteY3169" fmla="*/ 2314464 h 2810796"/>
              <a:gd name="connsiteX3170" fmla="*/ 2731868 w 3531775"/>
              <a:gd name="connsiteY3170" fmla="*/ 2311987 h 2810796"/>
              <a:gd name="connsiteX3171" fmla="*/ 2728344 w 3531775"/>
              <a:gd name="connsiteY3171" fmla="*/ 2307987 h 2810796"/>
              <a:gd name="connsiteX3172" fmla="*/ 2735488 w 3531775"/>
              <a:gd name="connsiteY3172" fmla="*/ 2308939 h 2810796"/>
              <a:gd name="connsiteX3173" fmla="*/ 2739679 w 3531775"/>
              <a:gd name="connsiteY3173" fmla="*/ 2304748 h 2810796"/>
              <a:gd name="connsiteX3174" fmla="*/ 2786733 w 3531775"/>
              <a:gd name="connsiteY3174" fmla="*/ 2333514 h 2810796"/>
              <a:gd name="connsiteX3175" fmla="*/ 2772159 w 3531775"/>
              <a:gd name="connsiteY3175" fmla="*/ 2357231 h 2810796"/>
              <a:gd name="connsiteX3176" fmla="*/ 2770540 w 3531775"/>
              <a:gd name="connsiteY3176" fmla="*/ 2352850 h 2810796"/>
              <a:gd name="connsiteX3177" fmla="*/ 2773398 w 3531775"/>
              <a:gd name="connsiteY3177" fmla="*/ 2346944 h 2810796"/>
              <a:gd name="connsiteX3178" fmla="*/ 2766635 w 3531775"/>
              <a:gd name="connsiteY3178" fmla="*/ 2342467 h 2810796"/>
              <a:gd name="connsiteX3179" fmla="*/ 2771016 w 3531775"/>
              <a:gd name="connsiteY3179" fmla="*/ 2340562 h 2810796"/>
              <a:gd name="connsiteX3180" fmla="*/ 2776350 w 3531775"/>
              <a:gd name="connsiteY3180" fmla="*/ 2338943 h 2810796"/>
              <a:gd name="connsiteX3181" fmla="*/ 2773874 w 3531775"/>
              <a:gd name="connsiteY3181" fmla="*/ 2334562 h 2810796"/>
              <a:gd name="connsiteX3182" fmla="*/ 2781018 w 3531775"/>
              <a:gd name="connsiteY3182" fmla="*/ 2336847 h 2810796"/>
              <a:gd name="connsiteX3183" fmla="*/ 2786733 w 3531775"/>
              <a:gd name="connsiteY3183" fmla="*/ 2333514 h 2810796"/>
              <a:gd name="connsiteX3184" fmla="*/ 2904081 w 3531775"/>
              <a:gd name="connsiteY3184" fmla="*/ 2338086 h 2810796"/>
              <a:gd name="connsiteX3185" fmla="*/ 2901985 w 3531775"/>
              <a:gd name="connsiteY3185" fmla="*/ 2331799 h 2810796"/>
              <a:gd name="connsiteX3186" fmla="*/ 2893793 w 3531775"/>
              <a:gd name="connsiteY3186" fmla="*/ 2331799 h 2810796"/>
              <a:gd name="connsiteX3187" fmla="*/ 2895699 w 3531775"/>
              <a:gd name="connsiteY3187" fmla="*/ 2327894 h 2810796"/>
              <a:gd name="connsiteX3188" fmla="*/ 2898556 w 3531775"/>
              <a:gd name="connsiteY3188" fmla="*/ 2323798 h 2810796"/>
              <a:gd name="connsiteX3189" fmla="*/ 2893793 w 3531775"/>
              <a:gd name="connsiteY3189" fmla="*/ 2321608 h 2810796"/>
              <a:gd name="connsiteX3190" fmla="*/ 2900651 w 3531775"/>
              <a:gd name="connsiteY3190" fmla="*/ 2319512 h 2810796"/>
              <a:gd name="connsiteX3191" fmla="*/ 2902747 w 3531775"/>
              <a:gd name="connsiteY3191" fmla="*/ 2313892 h 2810796"/>
              <a:gd name="connsiteX3192" fmla="*/ 2892651 w 3531775"/>
              <a:gd name="connsiteY3192" fmla="*/ 2314368 h 2810796"/>
              <a:gd name="connsiteX3193" fmla="*/ 2898842 w 3531775"/>
              <a:gd name="connsiteY3193" fmla="*/ 2344658 h 2810796"/>
              <a:gd name="connsiteX3194" fmla="*/ 2904081 w 3531775"/>
              <a:gd name="connsiteY3194" fmla="*/ 2338086 h 2810796"/>
              <a:gd name="connsiteX3195" fmla="*/ 2957992 w 3531775"/>
              <a:gd name="connsiteY3195" fmla="*/ 2314654 h 2810796"/>
              <a:gd name="connsiteX3196" fmla="*/ 2954753 w 3531775"/>
              <a:gd name="connsiteY3196" fmla="*/ 2342658 h 2810796"/>
              <a:gd name="connsiteX3197" fmla="*/ 2951420 w 3531775"/>
              <a:gd name="connsiteY3197" fmla="*/ 2339229 h 2810796"/>
              <a:gd name="connsiteX3198" fmla="*/ 2951515 w 3531775"/>
              <a:gd name="connsiteY3198" fmla="*/ 2332561 h 2810796"/>
              <a:gd name="connsiteX3199" fmla="*/ 2943609 w 3531775"/>
              <a:gd name="connsiteY3199" fmla="*/ 2331133 h 2810796"/>
              <a:gd name="connsiteX3200" fmla="*/ 2946657 w 3531775"/>
              <a:gd name="connsiteY3200" fmla="*/ 2327513 h 2810796"/>
              <a:gd name="connsiteX3201" fmla="*/ 2950753 w 3531775"/>
              <a:gd name="connsiteY3201" fmla="*/ 2323893 h 2810796"/>
              <a:gd name="connsiteX3202" fmla="*/ 2946752 w 3531775"/>
              <a:gd name="connsiteY3202" fmla="*/ 2320846 h 2810796"/>
              <a:gd name="connsiteX3203" fmla="*/ 2954087 w 3531775"/>
              <a:gd name="connsiteY3203" fmla="*/ 2319988 h 2810796"/>
              <a:gd name="connsiteX3204" fmla="*/ 2957992 w 3531775"/>
              <a:gd name="connsiteY3204" fmla="*/ 2314654 h 2810796"/>
              <a:gd name="connsiteX3205" fmla="*/ 3014761 w 3531775"/>
              <a:gd name="connsiteY3205" fmla="*/ 2315797 h 2810796"/>
              <a:gd name="connsiteX3206" fmla="*/ 3009999 w 3531775"/>
              <a:gd name="connsiteY3206" fmla="*/ 2310082 h 2810796"/>
              <a:gd name="connsiteX3207" fmla="*/ 3010094 w 3531775"/>
              <a:gd name="connsiteY3207" fmla="*/ 2307320 h 2810796"/>
              <a:gd name="connsiteX3208" fmla="*/ 3001902 w 3531775"/>
              <a:gd name="connsiteY3208" fmla="*/ 2310463 h 2810796"/>
              <a:gd name="connsiteX3209" fmla="*/ 3003521 w 3531775"/>
              <a:gd name="connsiteY3209" fmla="*/ 2305510 h 2810796"/>
              <a:gd name="connsiteX3210" fmla="*/ 3006188 w 3531775"/>
              <a:gd name="connsiteY3210" fmla="*/ 2300081 h 2810796"/>
              <a:gd name="connsiteX3211" fmla="*/ 3000283 w 3531775"/>
              <a:gd name="connsiteY3211" fmla="*/ 2298462 h 2810796"/>
              <a:gd name="connsiteX3212" fmla="*/ 3007903 w 3531775"/>
              <a:gd name="connsiteY3212" fmla="*/ 2294557 h 2810796"/>
              <a:gd name="connsiteX3213" fmla="*/ 3009332 w 3531775"/>
              <a:gd name="connsiteY3213" fmla="*/ 2287413 h 2810796"/>
              <a:gd name="connsiteX3214" fmla="*/ 2989996 w 3531775"/>
              <a:gd name="connsiteY3214" fmla="*/ 2297224 h 2810796"/>
              <a:gd name="connsiteX3215" fmla="*/ 3009618 w 3531775"/>
              <a:gd name="connsiteY3215" fmla="*/ 2324655 h 2810796"/>
              <a:gd name="connsiteX3216" fmla="*/ 3014761 w 3531775"/>
              <a:gd name="connsiteY3216" fmla="*/ 2315797 h 2810796"/>
              <a:gd name="connsiteX3217" fmla="*/ 3101534 w 3531775"/>
              <a:gd name="connsiteY3217" fmla="*/ 2260267 h 2810796"/>
              <a:gd name="connsiteX3218" fmla="*/ 3096771 w 3531775"/>
              <a:gd name="connsiteY3218" fmla="*/ 2255504 h 2810796"/>
              <a:gd name="connsiteX3219" fmla="*/ 3089437 w 3531775"/>
              <a:gd name="connsiteY3219" fmla="*/ 2259219 h 2810796"/>
              <a:gd name="connsiteX3220" fmla="*/ 3089342 w 3531775"/>
              <a:gd name="connsiteY3220" fmla="*/ 2254837 h 2810796"/>
              <a:gd name="connsiteX3221" fmla="*/ 3090009 w 3531775"/>
              <a:gd name="connsiteY3221" fmla="*/ 2249789 h 2810796"/>
              <a:gd name="connsiteX3222" fmla="*/ 3084675 w 3531775"/>
              <a:gd name="connsiteY3222" fmla="*/ 2249980 h 2810796"/>
              <a:gd name="connsiteX3223" fmla="*/ 3089913 w 3531775"/>
              <a:gd name="connsiteY3223" fmla="*/ 2245026 h 2810796"/>
              <a:gd name="connsiteX3224" fmla="*/ 3089056 w 3531775"/>
              <a:gd name="connsiteY3224" fmla="*/ 2238930 h 2810796"/>
              <a:gd name="connsiteX3225" fmla="*/ 3080293 w 3531775"/>
              <a:gd name="connsiteY3225" fmla="*/ 2243979 h 2810796"/>
              <a:gd name="connsiteX3226" fmla="*/ 3100010 w 3531775"/>
              <a:gd name="connsiteY3226" fmla="*/ 2268649 h 2810796"/>
              <a:gd name="connsiteX3227" fmla="*/ 3101534 w 3531775"/>
              <a:gd name="connsiteY3227" fmla="*/ 2260267 h 2810796"/>
              <a:gd name="connsiteX3228" fmla="*/ 3143253 w 3531775"/>
              <a:gd name="connsiteY3228" fmla="*/ 2247598 h 2810796"/>
              <a:gd name="connsiteX3229" fmla="*/ 3140396 w 3531775"/>
              <a:gd name="connsiteY3229" fmla="*/ 2241407 h 2810796"/>
              <a:gd name="connsiteX3230" fmla="*/ 3139348 w 3531775"/>
              <a:gd name="connsiteY3230" fmla="*/ 2240074 h 2810796"/>
              <a:gd name="connsiteX3231" fmla="*/ 3130394 w 3531775"/>
              <a:gd name="connsiteY3231" fmla="*/ 2243407 h 2810796"/>
              <a:gd name="connsiteX3232" fmla="*/ 3133824 w 3531775"/>
              <a:gd name="connsiteY3232" fmla="*/ 2238835 h 2810796"/>
              <a:gd name="connsiteX3233" fmla="*/ 3135919 w 3531775"/>
              <a:gd name="connsiteY3233" fmla="*/ 2233692 h 2810796"/>
              <a:gd name="connsiteX3234" fmla="*/ 3130966 w 3531775"/>
              <a:gd name="connsiteY3234" fmla="*/ 2232644 h 2810796"/>
              <a:gd name="connsiteX3235" fmla="*/ 3137252 w 3531775"/>
              <a:gd name="connsiteY3235" fmla="*/ 2228643 h 2810796"/>
              <a:gd name="connsiteX3236" fmla="*/ 3138300 w 3531775"/>
              <a:gd name="connsiteY3236" fmla="*/ 2222071 h 2810796"/>
              <a:gd name="connsiteX3237" fmla="*/ 3128680 w 3531775"/>
              <a:gd name="connsiteY3237" fmla="*/ 2225310 h 2810796"/>
              <a:gd name="connsiteX3238" fmla="*/ 3139253 w 3531775"/>
              <a:gd name="connsiteY3238" fmla="*/ 2255885 h 2810796"/>
              <a:gd name="connsiteX3239" fmla="*/ 3143253 w 3531775"/>
              <a:gd name="connsiteY3239" fmla="*/ 2247598 h 2810796"/>
              <a:gd name="connsiteX3240" fmla="*/ 3178115 w 3531775"/>
              <a:gd name="connsiteY3240" fmla="*/ 2201116 h 2810796"/>
              <a:gd name="connsiteX3241" fmla="*/ 3171352 w 3531775"/>
              <a:gd name="connsiteY3241" fmla="*/ 2197687 h 2810796"/>
              <a:gd name="connsiteX3242" fmla="*/ 3170304 w 3531775"/>
              <a:gd name="connsiteY3242" fmla="*/ 2195020 h 2810796"/>
              <a:gd name="connsiteX3243" fmla="*/ 3164113 w 3531775"/>
              <a:gd name="connsiteY3243" fmla="*/ 2201212 h 2810796"/>
              <a:gd name="connsiteX3244" fmla="*/ 3163542 w 3531775"/>
              <a:gd name="connsiteY3244" fmla="*/ 2195973 h 2810796"/>
              <a:gd name="connsiteX3245" fmla="*/ 3163732 w 3531775"/>
              <a:gd name="connsiteY3245" fmla="*/ 2189877 h 2810796"/>
              <a:gd name="connsiteX3246" fmla="*/ 3157636 w 3531775"/>
              <a:gd name="connsiteY3246" fmla="*/ 2190734 h 2810796"/>
              <a:gd name="connsiteX3247" fmla="*/ 3163065 w 3531775"/>
              <a:gd name="connsiteY3247" fmla="*/ 2184162 h 2810796"/>
              <a:gd name="connsiteX3248" fmla="*/ 3161446 w 3531775"/>
              <a:gd name="connsiteY3248" fmla="*/ 2177018 h 2810796"/>
              <a:gd name="connsiteX3249" fmla="*/ 3147825 w 3531775"/>
              <a:gd name="connsiteY3249" fmla="*/ 2193782 h 2810796"/>
              <a:gd name="connsiteX3250" fmla="*/ 3177258 w 3531775"/>
              <a:gd name="connsiteY3250" fmla="*/ 2211308 h 2810796"/>
              <a:gd name="connsiteX3251" fmla="*/ 3178115 w 3531775"/>
              <a:gd name="connsiteY3251" fmla="*/ 2201116 h 2810796"/>
              <a:gd name="connsiteX3252" fmla="*/ 3227168 w 3531775"/>
              <a:gd name="connsiteY3252" fmla="*/ 2134537 h 2810796"/>
              <a:gd name="connsiteX3253" fmla="*/ 3216024 w 3531775"/>
              <a:gd name="connsiteY3253" fmla="*/ 2133203 h 2810796"/>
              <a:gd name="connsiteX3254" fmla="*/ 3214310 w 3531775"/>
              <a:gd name="connsiteY3254" fmla="*/ 2132917 h 2810796"/>
              <a:gd name="connsiteX3255" fmla="*/ 3208595 w 3531775"/>
              <a:gd name="connsiteY3255" fmla="*/ 2140442 h 2810796"/>
              <a:gd name="connsiteX3256" fmla="*/ 3208881 w 3531775"/>
              <a:gd name="connsiteY3256" fmla="*/ 2135203 h 2810796"/>
              <a:gd name="connsiteX3257" fmla="*/ 3207642 w 3531775"/>
              <a:gd name="connsiteY3257" fmla="*/ 2130250 h 2810796"/>
              <a:gd name="connsiteX3258" fmla="*/ 3202689 w 3531775"/>
              <a:gd name="connsiteY3258" fmla="*/ 2132251 h 2810796"/>
              <a:gd name="connsiteX3259" fmla="*/ 3205737 w 3531775"/>
              <a:gd name="connsiteY3259" fmla="*/ 2125774 h 2810796"/>
              <a:gd name="connsiteX3260" fmla="*/ 3202499 w 3531775"/>
              <a:gd name="connsiteY3260" fmla="*/ 2120344 h 2810796"/>
              <a:gd name="connsiteX3261" fmla="*/ 3227168 w 3531775"/>
              <a:gd name="connsiteY3261" fmla="*/ 2134537 h 2810796"/>
              <a:gd name="connsiteX3262" fmla="*/ 3240980 w 3531775"/>
              <a:gd name="connsiteY3262" fmla="*/ 2091674 h 2810796"/>
              <a:gd name="connsiteX3263" fmla="*/ 3239456 w 3531775"/>
              <a:gd name="connsiteY3263" fmla="*/ 2085102 h 2810796"/>
              <a:gd name="connsiteX3264" fmla="*/ 3231645 w 3531775"/>
              <a:gd name="connsiteY3264" fmla="*/ 2091483 h 2810796"/>
              <a:gd name="connsiteX3265" fmla="*/ 3258601 w 3531775"/>
              <a:gd name="connsiteY3265" fmla="*/ 2107105 h 2810796"/>
              <a:gd name="connsiteX3266" fmla="*/ 3253743 w 3531775"/>
              <a:gd name="connsiteY3266" fmla="*/ 2107105 h 2810796"/>
              <a:gd name="connsiteX3267" fmla="*/ 3248790 w 3531775"/>
              <a:gd name="connsiteY3267" fmla="*/ 2102342 h 2810796"/>
              <a:gd name="connsiteX3268" fmla="*/ 3247266 w 3531775"/>
              <a:gd name="connsiteY3268" fmla="*/ 2101485 h 2810796"/>
              <a:gd name="connsiteX3269" fmla="*/ 3240123 w 3531775"/>
              <a:gd name="connsiteY3269" fmla="*/ 2107771 h 2810796"/>
              <a:gd name="connsiteX3270" fmla="*/ 3241742 w 3531775"/>
              <a:gd name="connsiteY3270" fmla="*/ 2096817 h 2810796"/>
              <a:gd name="connsiteX3271" fmla="*/ 3236693 w 3531775"/>
              <a:gd name="connsiteY3271" fmla="*/ 2097580 h 2810796"/>
              <a:gd name="connsiteX3272" fmla="*/ 3240980 w 3531775"/>
              <a:gd name="connsiteY3272" fmla="*/ 2091674 h 2810796"/>
              <a:gd name="connsiteX3273" fmla="*/ 3324800 w 3531775"/>
              <a:gd name="connsiteY3273" fmla="*/ 2065861 h 2810796"/>
              <a:gd name="connsiteX3274" fmla="*/ 3318799 w 3531775"/>
              <a:gd name="connsiteY3274" fmla="*/ 2059194 h 2810796"/>
              <a:gd name="connsiteX3275" fmla="*/ 3316989 w 3531775"/>
              <a:gd name="connsiteY3275" fmla="*/ 2058051 h 2810796"/>
              <a:gd name="connsiteX3276" fmla="*/ 3308036 w 3531775"/>
              <a:gd name="connsiteY3276" fmla="*/ 2066623 h 2810796"/>
              <a:gd name="connsiteX3277" fmla="*/ 3310036 w 3531775"/>
              <a:gd name="connsiteY3277" fmla="*/ 2059194 h 2810796"/>
              <a:gd name="connsiteX3278" fmla="*/ 3310226 w 3531775"/>
              <a:gd name="connsiteY3278" fmla="*/ 2051574 h 2810796"/>
              <a:gd name="connsiteX3279" fmla="*/ 3303940 w 3531775"/>
              <a:gd name="connsiteY3279" fmla="*/ 2052717 h 2810796"/>
              <a:gd name="connsiteX3280" fmla="*/ 3309560 w 3531775"/>
              <a:gd name="connsiteY3280" fmla="*/ 2044525 h 2810796"/>
              <a:gd name="connsiteX3281" fmla="*/ 3307750 w 3531775"/>
              <a:gd name="connsiteY3281" fmla="*/ 2035572 h 2810796"/>
              <a:gd name="connsiteX3282" fmla="*/ 3298034 w 3531775"/>
              <a:gd name="connsiteY3282" fmla="*/ 2044525 h 2810796"/>
              <a:gd name="connsiteX3283" fmla="*/ 3323466 w 3531775"/>
              <a:gd name="connsiteY3283" fmla="*/ 2078625 h 2810796"/>
              <a:gd name="connsiteX3284" fmla="*/ 3324800 w 3531775"/>
              <a:gd name="connsiteY3284" fmla="*/ 2065861 h 2810796"/>
              <a:gd name="connsiteX3285" fmla="*/ 3311941 w 3531775"/>
              <a:gd name="connsiteY3285" fmla="*/ 2097389 h 2810796"/>
              <a:gd name="connsiteX3286" fmla="*/ 3305845 w 3531775"/>
              <a:gd name="connsiteY3286" fmla="*/ 2100628 h 2810796"/>
              <a:gd name="connsiteX3287" fmla="*/ 3297558 w 3531775"/>
              <a:gd name="connsiteY3287" fmla="*/ 2098532 h 2810796"/>
              <a:gd name="connsiteX3288" fmla="*/ 3288986 w 3531775"/>
              <a:gd name="connsiteY3288" fmla="*/ 2110057 h 2810796"/>
              <a:gd name="connsiteX3289" fmla="*/ 3286509 w 3531775"/>
              <a:gd name="connsiteY3289" fmla="*/ 2096722 h 2810796"/>
              <a:gd name="connsiteX3290" fmla="*/ 3280509 w 3531775"/>
              <a:gd name="connsiteY3290" fmla="*/ 2100628 h 2810796"/>
              <a:gd name="connsiteX3291" fmla="*/ 3283557 w 3531775"/>
              <a:gd name="connsiteY3291" fmla="*/ 2091198 h 2810796"/>
              <a:gd name="connsiteX3292" fmla="*/ 3278794 w 3531775"/>
              <a:gd name="connsiteY3292" fmla="*/ 2084816 h 2810796"/>
              <a:gd name="connsiteX3293" fmla="*/ 3311941 w 3531775"/>
              <a:gd name="connsiteY3293" fmla="*/ 2097389 h 2810796"/>
              <a:gd name="connsiteX3294" fmla="*/ 3279080 w 3531775"/>
              <a:gd name="connsiteY3294" fmla="*/ 2149110 h 2810796"/>
              <a:gd name="connsiteX3295" fmla="*/ 3271174 w 3531775"/>
              <a:gd name="connsiteY3295" fmla="*/ 2146062 h 2810796"/>
              <a:gd name="connsiteX3296" fmla="*/ 3268983 w 3531775"/>
              <a:gd name="connsiteY3296" fmla="*/ 2145871 h 2810796"/>
              <a:gd name="connsiteX3297" fmla="*/ 3261459 w 3531775"/>
              <a:gd name="connsiteY3297" fmla="*/ 2156539 h 2810796"/>
              <a:gd name="connsiteX3298" fmla="*/ 3261935 w 3531775"/>
              <a:gd name="connsiteY3298" fmla="*/ 2149491 h 2810796"/>
              <a:gd name="connsiteX3299" fmla="*/ 3260411 w 3531775"/>
              <a:gd name="connsiteY3299" fmla="*/ 2143014 h 2810796"/>
              <a:gd name="connsiteX3300" fmla="*/ 3254029 w 3531775"/>
              <a:gd name="connsiteY3300" fmla="*/ 2146252 h 2810796"/>
              <a:gd name="connsiteX3301" fmla="*/ 3254696 w 3531775"/>
              <a:gd name="connsiteY3301" fmla="*/ 2141680 h 2810796"/>
              <a:gd name="connsiteX3302" fmla="*/ 3254219 w 3531775"/>
              <a:gd name="connsiteY3302" fmla="*/ 2130250 h 2810796"/>
              <a:gd name="connsiteX3303" fmla="*/ 3244313 w 3531775"/>
              <a:gd name="connsiteY3303" fmla="*/ 2154063 h 2810796"/>
              <a:gd name="connsiteX3304" fmla="*/ 3281080 w 3531775"/>
              <a:gd name="connsiteY3304" fmla="*/ 2159968 h 2810796"/>
              <a:gd name="connsiteX3305" fmla="*/ 3279080 w 3531775"/>
              <a:gd name="connsiteY3305" fmla="*/ 2149110 h 2810796"/>
              <a:gd name="connsiteX3306" fmla="*/ 3245266 w 3531775"/>
              <a:gd name="connsiteY3306" fmla="*/ 2044144 h 2810796"/>
              <a:gd name="connsiteX3307" fmla="*/ 3279651 w 3531775"/>
              <a:gd name="connsiteY3307" fmla="*/ 2059956 h 2810796"/>
              <a:gd name="connsiteX3308" fmla="*/ 3276603 w 3531775"/>
              <a:gd name="connsiteY3308" fmla="*/ 2050145 h 2810796"/>
              <a:gd name="connsiteX3309" fmla="*/ 3268983 w 3531775"/>
              <a:gd name="connsiteY3309" fmla="*/ 2047573 h 2810796"/>
              <a:gd name="connsiteX3310" fmla="*/ 3261363 w 3531775"/>
              <a:gd name="connsiteY3310" fmla="*/ 2057193 h 2810796"/>
              <a:gd name="connsiteX3311" fmla="*/ 3260887 w 3531775"/>
              <a:gd name="connsiteY3311" fmla="*/ 2050907 h 2810796"/>
              <a:gd name="connsiteX3312" fmla="*/ 3258696 w 3531775"/>
              <a:gd name="connsiteY3312" fmla="*/ 2045192 h 2810796"/>
              <a:gd name="connsiteX3313" fmla="*/ 3253267 w 3531775"/>
              <a:gd name="connsiteY3313" fmla="*/ 2048240 h 2810796"/>
              <a:gd name="connsiteX3314" fmla="*/ 3255743 w 3531775"/>
              <a:gd name="connsiteY3314" fmla="*/ 2040049 h 2810796"/>
              <a:gd name="connsiteX3315" fmla="*/ 3251362 w 3531775"/>
              <a:gd name="connsiteY3315" fmla="*/ 2033953 h 2810796"/>
              <a:gd name="connsiteX3316" fmla="*/ 3245266 w 3531775"/>
              <a:gd name="connsiteY3316" fmla="*/ 2044144 h 2810796"/>
              <a:gd name="connsiteX3317" fmla="*/ 3344993 w 3531775"/>
              <a:gd name="connsiteY3317" fmla="*/ 2106057 h 2810796"/>
              <a:gd name="connsiteX3318" fmla="*/ 3350708 w 3531775"/>
              <a:gd name="connsiteY3318" fmla="*/ 2080530 h 2810796"/>
              <a:gd name="connsiteX3319" fmla="*/ 3343374 w 3531775"/>
              <a:gd name="connsiteY3319" fmla="*/ 2084435 h 2810796"/>
              <a:gd name="connsiteX3320" fmla="*/ 3341659 w 3531775"/>
              <a:gd name="connsiteY3320" fmla="*/ 2085864 h 2810796"/>
              <a:gd name="connsiteX3321" fmla="*/ 3341373 w 3531775"/>
              <a:gd name="connsiteY3321" fmla="*/ 2096722 h 2810796"/>
              <a:gd name="connsiteX3322" fmla="*/ 3338230 w 3531775"/>
              <a:gd name="connsiteY3322" fmla="*/ 2092722 h 2810796"/>
              <a:gd name="connsiteX3323" fmla="*/ 3333944 w 3531775"/>
              <a:gd name="connsiteY3323" fmla="*/ 2090341 h 2810796"/>
              <a:gd name="connsiteX3324" fmla="*/ 3330896 w 3531775"/>
              <a:gd name="connsiteY3324" fmla="*/ 2096437 h 2810796"/>
              <a:gd name="connsiteX3325" fmla="*/ 3329467 w 3531775"/>
              <a:gd name="connsiteY3325" fmla="*/ 2088816 h 2810796"/>
              <a:gd name="connsiteX3326" fmla="*/ 3323466 w 3531775"/>
              <a:gd name="connsiteY3326" fmla="*/ 2087483 h 2810796"/>
              <a:gd name="connsiteX3327" fmla="*/ 3322514 w 3531775"/>
              <a:gd name="connsiteY3327" fmla="*/ 2099199 h 2810796"/>
              <a:gd name="connsiteX3328" fmla="*/ 3344993 w 3531775"/>
              <a:gd name="connsiteY3328" fmla="*/ 2106057 h 2810796"/>
              <a:gd name="connsiteX3329" fmla="*/ 3297749 w 3531775"/>
              <a:gd name="connsiteY3329" fmla="*/ 2156635 h 2810796"/>
              <a:gd name="connsiteX3330" fmla="*/ 3323276 w 3531775"/>
              <a:gd name="connsiteY3330" fmla="*/ 2147776 h 2810796"/>
              <a:gd name="connsiteX3331" fmla="*/ 3317751 w 3531775"/>
              <a:gd name="connsiteY3331" fmla="*/ 2143680 h 2810796"/>
              <a:gd name="connsiteX3332" fmla="*/ 3316132 w 3531775"/>
              <a:gd name="connsiteY3332" fmla="*/ 2143109 h 2810796"/>
              <a:gd name="connsiteX3333" fmla="*/ 3308702 w 3531775"/>
              <a:gd name="connsiteY3333" fmla="*/ 2151586 h 2810796"/>
              <a:gd name="connsiteX3334" fmla="*/ 3310131 w 3531775"/>
              <a:gd name="connsiteY3334" fmla="*/ 2145300 h 2810796"/>
              <a:gd name="connsiteX3335" fmla="*/ 3310036 w 3531775"/>
              <a:gd name="connsiteY3335" fmla="*/ 2139204 h 2810796"/>
              <a:gd name="connsiteX3336" fmla="*/ 3304607 w 3531775"/>
              <a:gd name="connsiteY3336" fmla="*/ 2141109 h 2810796"/>
              <a:gd name="connsiteX3337" fmla="*/ 3309179 w 3531775"/>
              <a:gd name="connsiteY3337" fmla="*/ 2133584 h 2810796"/>
              <a:gd name="connsiteX3338" fmla="*/ 3297749 w 3531775"/>
              <a:gd name="connsiteY3338" fmla="*/ 2156635 h 2810796"/>
              <a:gd name="connsiteX3339" fmla="*/ 3253362 w 3531775"/>
              <a:gd name="connsiteY3339" fmla="*/ 2211784 h 2810796"/>
              <a:gd name="connsiteX3340" fmla="*/ 3284318 w 3531775"/>
              <a:gd name="connsiteY3340" fmla="*/ 2201021 h 2810796"/>
              <a:gd name="connsiteX3341" fmla="*/ 3276889 w 3531775"/>
              <a:gd name="connsiteY3341" fmla="*/ 2198830 h 2810796"/>
              <a:gd name="connsiteX3342" fmla="*/ 3275651 w 3531775"/>
              <a:gd name="connsiteY3342" fmla="*/ 2196163 h 2810796"/>
              <a:gd name="connsiteX3343" fmla="*/ 3266602 w 3531775"/>
              <a:gd name="connsiteY3343" fmla="*/ 2205688 h 2810796"/>
              <a:gd name="connsiteX3344" fmla="*/ 3268412 w 3531775"/>
              <a:gd name="connsiteY3344" fmla="*/ 2198735 h 2810796"/>
              <a:gd name="connsiteX3345" fmla="*/ 3268221 w 3531775"/>
              <a:gd name="connsiteY3345" fmla="*/ 2191972 h 2810796"/>
              <a:gd name="connsiteX3346" fmla="*/ 3261744 w 3531775"/>
              <a:gd name="connsiteY3346" fmla="*/ 2194258 h 2810796"/>
              <a:gd name="connsiteX3347" fmla="*/ 3267174 w 3531775"/>
              <a:gd name="connsiteY3347" fmla="*/ 2185781 h 2810796"/>
              <a:gd name="connsiteX3348" fmla="*/ 3253362 w 3531775"/>
              <a:gd name="connsiteY3348" fmla="*/ 2211784 h 2810796"/>
              <a:gd name="connsiteX3349" fmla="*/ 3219929 w 3531775"/>
              <a:gd name="connsiteY3349" fmla="*/ 2245598 h 2810796"/>
              <a:gd name="connsiteX3350" fmla="*/ 3245457 w 3531775"/>
              <a:gd name="connsiteY3350" fmla="*/ 2246074 h 2810796"/>
              <a:gd name="connsiteX3351" fmla="*/ 3241932 w 3531775"/>
              <a:gd name="connsiteY3351" fmla="*/ 2240169 h 2810796"/>
              <a:gd name="connsiteX3352" fmla="*/ 3240694 w 3531775"/>
              <a:gd name="connsiteY3352" fmla="*/ 2239026 h 2810796"/>
              <a:gd name="connsiteX3353" fmla="*/ 3231455 w 3531775"/>
              <a:gd name="connsiteY3353" fmla="*/ 2244550 h 2810796"/>
              <a:gd name="connsiteX3354" fmla="*/ 3234788 w 3531775"/>
              <a:gd name="connsiteY3354" fmla="*/ 2239026 h 2810796"/>
              <a:gd name="connsiteX3355" fmla="*/ 3236598 w 3531775"/>
              <a:gd name="connsiteY3355" fmla="*/ 2233120 h 2810796"/>
              <a:gd name="connsiteX3356" fmla="*/ 3231169 w 3531775"/>
              <a:gd name="connsiteY3356" fmla="*/ 2233120 h 2810796"/>
              <a:gd name="connsiteX3357" fmla="*/ 3237646 w 3531775"/>
              <a:gd name="connsiteY3357" fmla="*/ 2227501 h 2810796"/>
              <a:gd name="connsiteX3358" fmla="*/ 3219929 w 3531775"/>
              <a:gd name="connsiteY3358" fmla="*/ 2245598 h 2810796"/>
              <a:gd name="connsiteX3359" fmla="*/ 3222977 w 3531775"/>
              <a:gd name="connsiteY3359" fmla="*/ 2210641 h 2810796"/>
              <a:gd name="connsiteX3360" fmla="*/ 3234026 w 3531775"/>
              <a:gd name="connsiteY3360" fmla="*/ 2187876 h 2810796"/>
              <a:gd name="connsiteX3361" fmla="*/ 3227168 w 3531775"/>
              <a:gd name="connsiteY3361" fmla="*/ 2193592 h 2810796"/>
              <a:gd name="connsiteX3362" fmla="*/ 3221644 w 3531775"/>
              <a:gd name="connsiteY3362" fmla="*/ 2185114 h 2810796"/>
              <a:gd name="connsiteX3363" fmla="*/ 3213262 w 3531775"/>
              <a:gd name="connsiteY3363" fmla="*/ 2197306 h 2810796"/>
              <a:gd name="connsiteX3364" fmla="*/ 3213357 w 3531775"/>
              <a:gd name="connsiteY3364" fmla="*/ 2189496 h 2810796"/>
              <a:gd name="connsiteX3365" fmla="*/ 3211167 w 3531775"/>
              <a:gd name="connsiteY3365" fmla="*/ 2182543 h 2810796"/>
              <a:gd name="connsiteX3366" fmla="*/ 3203737 w 3531775"/>
              <a:gd name="connsiteY3366" fmla="*/ 2186448 h 2810796"/>
              <a:gd name="connsiteX3367" fmla="*/ 3208023 w 3531775"/>
              <a:gd name="connsiteY3367" fmla="*/ 2176351 h 2810796"/>
              <a:gd name="connsiteX3368" fmla="*/ 3203166 w 3531775"/>
              <a:gd name="connsiteY3368" fmla="*/ 2168922 h 2810796"/>
              <a:gd name="connsiteX3369" fmla="*/ 3193926 w 3531775"/>
              <a:gd name="connsiteY3369" fmla="*/ 2181400 h 2810796"/>
              <a:gd name="connsiteX3370" fmla="*/ 3222977 w 3531775"/>
              <a:gd name="connsiteY3370" fmla="*/ 2210641 h 2810796"/>
              <a:gd name="connsiteX3371" fmla="*/ 3167066 w 3531775"/>
              <a:gd name="connsiteY3371" fmla="*/ 2296366 h 2810796"/>
              <a:gd name="connsiteX3372" fmla="*/ 3203356 w 3531775"/>
              <a:gd name="connsiteY3372" fmla="*/ 2289413 h 2810796"/>
              <a:gd name="connsiteX3373" fmla="*/ 3197260 w 3531775"/>
              <a:gd name="connsiteY3373" fmla="*/ 2290080 h 2810796"/>
              <a:gd name="connsiteX3374" fmla="*/ 3191450 w 3531775"/>
              <a:gd name="connsiteY3374" fmla="*/ 2285698 h 2810796"/>
              <a:gd name="connsiteX3375" fmla="*/ 3180210 w 3531775"/>
              <a:gd name="connsiteY3375" fmla="*/ 2292366 h 2810796"/>
              <a:gd name="connsiteX3376" fmla="*/ 3186973 w 3531775"/>
              <a:gd name="connsiteY3376" fmla="*/ 2280079 h 2810796"/>
              <a:gd name="connsiteX3377" fmla="*/ 3176781 w 3531775"/>
              <a:gd name="connsiteY3377" fmla="*/ 2281984 h 2810796"/>
              <a:gd name="connsiteX3378" fmla="*/ 3182782 w 3531775"/>
              <a:gd name="connsiteY3378" fmla="*/ 2275221 h 2810796"/>
              <a:gd name="connsiteX3379" fmla="*/ 3167066 w 3531775"/>
              <a:gd name="connsiteY3379" fmla="*/ 2296366 h 2810796"/>
              <a:gd name="connsiteX3380" fmla="*/ 3169352 w 3531775"/>
              <a:gd name="connsiteY3380" fmla="*/ 2257695 h 2810796"/>
              <a:gd name="connsiteX3381" fmla="*/ 3201070 w 3531775"/>
              <a:gd name="connsiteY3381" fmla="*/ 2240931 h 2810796"/>
              <a:gd name="connsiteX3382" fmla="*/ 3192307 w 3531775"/>
              <a:gd name="connsiteY3382" fmla="*/ 2238930 h 2810796"/>
              <a:gd name="connsiteX3383" fmla="*/ 3182496 w 3531775"/>
              <a:gd name="connsiteY3383" fmla="*/ 2249408 h 2810796"/>
              <a:gd name="connsiteX3384" fmla="*/ 3182496 w 3531775"/>
              <a:gd name="connsiteY3384" fmla="*/ 2242931 h 2810796"/>
              <a:gd name="connsiteX3385" fmla="*/ 3180496 w 3531775"/>
              <a:gd name="connsiteY3385" fmla="*/ 2237121 h 2810796"/>
              <a:gd name="connsiteX3386" fmla="*/ 3173924 w 3531775"/>
              <a:gd name="connsiteY3386" fmla="*/ 2240645 h 2810796"/>
              <a:gd name="connsiteX3387" fmla="*/ 3177734 w 3531775"/>
              <a:gd name="connsiteY3387" fmla="*/ 2231977 h 2810796"/>
              <a:gd name="connsiteX3388" fmla="*/ 3169352 w 3531775"/>
              <a:gd name="connsiteY3388" fmla="*/ 2257695 h 2810796"/>
              <a:gd name="connsiteX3389" fmla="*/ 3114107 w 3531775"/>
              <a:gd name="connsiteY3389" fmla="*/ 2338657 h 2810796"/>
              <a:gd name="connsiteX3390" fmla="*/ 3142872 w 3531775"/>
              <a:gd name="connsiteY3390" fmla="*/ 2336181 h 2810796"/>
              <a:gd name="connsiteX3391" fmla="*/ 3138015 w 3531775"/>
              <a:gd name="connsiteY3391" fmla="*/ 2331418 h 2810796"/>
              <a:gd name="connsiteX3392" fmla="*/ 3136491 w 3531775"/>
              <a:gd name="connsiteY3392" fmla="*/ 2330561 h 2810796"/>
              <a:gd name="connsiteX3393" fmla="*/ 3126870 w 3531775"/>
              <a:gd name="connsiteY3393" fmla="*/ 2336467 h 2810796"/>
              <a:gd name="connsiteX3394" fmla="*/ 3129728 w 3531775"/>
              <a:gd name="connsiteY3394" fmla="*/ 2331228 h 2810796"/>
              <a:gd name="connsiteX3395" fmla="*/ 3130966 w 3531775"/>
              <a:gd name="connsiteY3395" fmla="*/ 2325894 h 2810796"/>
              <a:gd name="connsiteX3396" fmla="*/ 3124965 w 3531775"/>
              <a:gd name="connsiteY3396" fmla="*/ 2326465 h 2810796"/>
              <a:gd name="connsiteX3397" fmla="*/ 3131347 w 3531775"/>
              <a:gd name="connsiteY3397" fmla="*/ 2320846 h 2810796"/>
              <a:gd name="connsiteX3398" fmla="*/ 3114107 w 3531775"/>
              <a:gd name="connsiteY3398" fmla="*/ 2338657 h 2810796"/>
              <a:gd name="connsiteX3399" fmla="*/ 3112107 w 3531775"/>
              <a:gd name="connsiteY3399" fmla="*/ 2297509 h 2810796"/>
              <a:gd name="connsiteX3400" fmla="*/ 3145825 w 3531775"/>
              <a:gd name="connsiteY3400" fmla="*/ 2293985 h 2810796"/>
              <a:gd name="connsiteX3401" fmla="*/ 3139634 w 3531775"/>
              <a:gd name="connsiteY3401" fmla="*/ 2288365 h 2810796"/>
              <a:gd name="connsiteX3402" fmla="*/ 3126870 w 3531775"/>
              <a:gd name="connsiteY3402" fmla="*/ 2294557 h 2810796"/>
              <a:gd name="connsiteX3403" fmla="*/ 3129823 w 3531775"/>
              <a:gd name="connsiteY3403" fmla="*/ 2288175 h 2810796"/>
              <a:gd name="connsiteX3404" fmla="*/ 3130776 w 3531775"/>
              <a:gd name="connsiteY3404" fmla="*/ 2281698 h 2810796"/>
              <a:gd name="connsiteX3405" fmla="*/ 3123727 w 3531775"/>
              <a:gd name="connsiteY3405" fmla="*/ 2282460 h 2810796"/>
              <a:gd name="connsiteX3406" fmla="*/ 3130776 w 3531775"/>
              <a:gd name="connsiteY3406" fmla="*/ 2275602 h 2810796"/>
              <a:gd name="connsiteX3407" fmla="*/ 3129823 w 3531775"/>
              <a:gd name="connsiteY3407" fmla="*/ 2267791 h 2810796"/>
              <a:gd name="connsiteX3408" fmla="*/ 3112107 w 3531775"/>
              <a:gd name="connsiteY3408" fmla="*/ 2297509 h 2810796"/>
              <a:gd name="connsiteX3409" fmla="*/ 3109249 w 3531775"/>
              <a:gd name="connsiteY3409" fmla="*/ 2313797 h 2810796"/>
              <a:gd name="connsiteX3410" fmla="*/ 3091818 w 3531775"/>
              <a:gd name="connsiteY3410" fmla="*/ 2310654 h 2810796"/>
              <a:gd name="connsiteX3411" fmla="*/ 3090485 w 3531775"/>
              <a:gd name="connsiteY3411" fmla="*/ 2307606 h 2810796"/>
              <a:gd name="connsiteX3412" fmla="*/ 3078198 w 3531775"/>
              <a:gd name="connsiteY3412" fmla="*/ 2316274 h 2810796"/>
              <a:gd name="connsiteX3413" fmla="*/ 3081531 w 3531775"/>
              <a:gd name="connsiteY3413" fmla="*/ 2301796 h 2810796"/>
              <a:gd name="connsiteX3414" fmla="*/ 3073149 w 3531775"/>
              <a:gd name="connsiteY3414" fmla="*/ 2302939 h 2810796"/>
              <a:gd name="connsiteX3415" fmla="*/ 3080769 w 3531775"/>
              <a:gd name="connsiteY3415" fmla="*/ 2294938 h 2810796"/>
              <a:gd name="connsiteX3416" fmla="*/ 3078578 w 3531775"/>
              <a:gd name="connsiteY3416" fmla="*/ 2286365 h 2810796"/>
              <a:gd name="connsiteX3417" fmla="*/ 3109249 w 3531775"/>
              <a:gd name="connsiteY3417" fmla="*/ 2313797 h 2810796"/>
              <a:gd name="connsiteX3418" fmla="*/ 3059052 w 3531775"/>
              <a:gd name="connsiteY3418" fmla="*/ 2366851 h 2810796"/>
              <a:gd name="connsiteX3419" fmla="*/ 3089532 w 3531775"/>
              <a:gd name="connsiteY3419" fmla="*/ 2368185 h 2810796"/>
              <a:gd name="connsiteX3420" fmla="*/ 3084579 w 3531775"/>
              <a:gd name="connsiteY3420" fmla="*/ 2367518 h 2810796"/>
              <a:gd name="connsiteX3421" fmla="*/ 3080769 w 3531775"/>
              <a:gd name="connsiteY3421" fmla="*/ 2362851 h 2810796"/>
              <a:gd name="connsiteX3422" fmla="*/ 3079531 w 3531775"/>
              <a:gd name="connsiteY3422" fmla="*/ 2361993 h 2810796"/>
              <a:gd name="connsiteX3423" fmla="*/ 3070482 w 3531775"/>
              <a:gd name="connsiteY3423" fmla="*/ 2366089 h 2810796"/>
              <a:gd name="connsiteX3424" fmla="*/ 3073626 w 3531775"/>
              <a:gd name="connsiteY3424" fmla="*/ 2361898 h 2810796"/>
              <a:gd name="connsiteX3425" fmla="*/ 3075245 w 3531775"/>
              <a:gd name="connsiteY3425" fmla="*/ 2357326 h 2810796"/>
              <a:gd name="connsiteX3426" fmla="*/ 3069911 w 3531775"/>
              <a:gd name="connsiteY3426" fmla="*/ 2357231 h 2810796"/>
              <a:gd name="connsiteX3427" fmla="*/ 3076102 w 3531775"/>
              <a:gd name="connsiteY3427" fmla="*/ 2352850 h 2810796"/>
              <a:gd name="connsiteX3428" fmla="*/ 3059052 w 3531775"/>
              <a:gd name="connsiteY3428" fmla="*/ 2366851 h 2810796"/>
              <a:gd name="connsiteX3429" fmla="*/ 3057147 w 3531775"/>
              <a:gd name="connsiteY3429" fmla="*/ 2288556 h 2810796"/>
              <a:gd name="connsiteX3430" fmla="*/ 3049051 w 3531775"/>
              <a:gd name="connsiteY3430" fmla="*/ 2283031 h 2810796"/>
              <a:gd name="connsiteX3431" fmla="*/ 3047813 w 3531775"/>
              <a:gd name="connsiteY3431" fmla="*/ 2282079 h 2810796"/>
              <a:gd name="connsiteX3432" fmla="*/ 3040193 w 3531775"/>
              <a:gd name="connsiteY3432" fmla="*/ 2285698 h 2810796"/>
              <a:gd name="connsiteX3433" fmla="*/ 3042574 w 3531775"/>
              <a:gd name="connsiteY3433" fmla="*/ 2281698 h 2810796"/>
              <a:gd name="connsiteX3434" fmla="*/ 3043622 w 3531775"/>
              <a:gd name="connsiteY3434" fmla="*/ 2277316 h 2810796"/>
              <a:gd name="connsiteX3435" fmla="*/ 3038954 w 3531775"/>
              <a:gd name="connsiteY3435" fmla="*/ 2276935 h 2810796"/>
              <a:gd name="connsiteX3436" fmla="*/ 3044003 w 3531775"/>
              <a:gd name="connsiteY3436" fmla="*/ 2273125 h 2810796"/>
              <a:gd name="connsiteX3437" fmla="*/ 3043812 w 3531775"/>
              <a:gd name="connsiteY3437" fmla="*/ 2267696 h 2810796"/>
              <a:gd name="connsiteX3438" fmla="*/ 3057147 w 3531775"/>
              <a:gd name="connsiteY3438" fmla="*/ 2288556 h 2810796"/>
              <a:gd name="connsiteX3439" fmla="*/ 3047146 w 3531775"/>
              <a:gd name="connsiteY3439" fmla="*/ 2353040 h 2810796"/>
              <a:gd name="connsiteX3440" fmla="*/ 3046003 w 3531775"/>
              <a:gd name="connsiteY3440" fmla="*/ 2344753 h 2810796"/>
              <a:gd name="connsiteX3441" fmla="*/ 3045146 w 3531775"/>
              <a:gd name="connsiteY3441" fmla="*/ 2342848 h 2810796"/>
              <a:gd name="connsiteX3442" fmla="*/ 3032573 w 3531775"/>
              <a:gd name="connsiteY3442" fmla="*/ 2344182 h 2810796"/>
              <a:gd name="connsiteX3443" fmla="*/ 3038669 w 3531775"/>
              <a:gd name="connsiteY3443" fmla="*/ 2339800 h 2810796"/>
              <a:gd name="connsiteX3444" fmla="*/ 3043336 w 3531775"/>
              <a:gd name="connsiteY3444" fmla="*/ 2334180 h 2810796"/>
              <a:gd name="connsiteX3445" fmla="*/ 3037526 w 3531775"/>
              <a:gd name="connsiteY3445" fmla="*/ 2331514 h 2810796"/>
              <a:gd name="connsiteX3446" fmla="*/ 3046956 w 3531775"/>
              <a:gd name="connsiteY3446" fmla="*/ 2328466 h 2810796"/>
              <a:gd name="connsiteX3447" fmla="*/ 3050861 w 3531775"/>
              <a:gd name="connsiteY3447" fmla="*/ 2320941 h 2810796"/>
              <a:gd name="connsiteX3448" fmla="*/ 3037526 w 3531775"/>
              <a:gd name="connsiteY3448" fmla="*/ 2321989 h 2810796"/>
              <a:gd name="connsiteX3449" fmla="*/ 3038669 w 3531775"/>
              <a:gd name="connsiteY3449" fmla="*/ 2361803 h 2810796"/>
              <a:gd name="connsiteX3450" fmla="*/ 3047146 w 3531775"/>
              <a:gd name="connsiteY3450" fmla="*/ 2353040 h 2810796"/>
              <a:gd name="connsiteX3451" fmla="*/ 3010665 w 3531775"/>
              <a:gd name="connsiteY3451" fmla="*/ 2403904 h 2810796"/>
              <a:gd name="connsiteX3452" fmla="*/ 3032096 w 3531775"/>
              <a:gd name="connsiteY3452" fmla="*/ 2395617 h 2810796"/>
              <a:gd name="connsiteX3453" fmla="*/ 3027143 w 3531775"/>
              <a:gd name="connsiteY3453" fmla="*/ 2389902 h 2810796"/>
              <a:gd name="connsiteX3454" fmla="*/ 3027525 w 3531775"/>
              <a:gd name="connsiteY3454" fmla="*/ 2387044 h 2810796"/>
              <a:gd name="connsiteX3455" fmla="*/ 3014666 w 3531775"/>
              <a:gd name="connsiteY3455" fmla="*/ 2390283 h 2810796"/>
              <a:gd name="connsiteX3456" fmla="*/ 3020000 w 3531775"/>
              <a:gd name="connsiteY3456" fmla="*/ 2385425 h 2810796"/>
              <a:gd name="connsiteX3457" fmla="*/ 3023619 w 3531775"/>
              <a:gd name="connsiteY3457" fmla="*/ 2379805 h 2810796"/>
              <a:gd name="connsiteX3458" fmla="*/ 3016952 w 3531775"/>
              <a:gd name="connsiteY3458" fmla="*/ 2378376 h 2810796"/>
              <a:gd name="connsiteX3459" fmla="*/ 3026191 w 3531775"/>
              <a:gd name="connsiteY3459" fmla="*/ 2374186 h 2810796"/>
              <a:gd name="connsiteX3460" fmla="*/ 3028572 w 3531775"/>
              <a:gd name="connsiteY3460" fmla="*/ 2366851 h 2810796"/>
              <a:gd name="connsiteX3461" fmla="*/ 3010665 w 3531775"/>
              <a:gd name="connsiteY3461" fmla="*/ 2403904 h 2810796"/>
              <a:gd name="connsiteX3462" fmla="*/ 2989996 w 3531775"/>
              <a:gd name="connsiteY3462" fmla="*/ 2377329 h 2810796"/>
              <a:gd name="connsiteX3463" fmla="*/ 3001998 w 3531775"/>
              <a:gd name="connsiteY3463" fmla="*/ 2369995 h 2810796"/>
              <a:gd name="connsiteX3464" fmla="*/ 2995616 w 3531775"/>
              <a:gd name="connsiteY3464" fmla="*/ 2367899 h 2810796"/>
              <a:gd name="connsiteX3465" fmla="*/ 2991520 w 3531775"/>
              <a:gd name="connsiteY3465" fmla="*/ 2360755 h 2810796"/>
              <a:gd name="connsiteX3466" fmla="*/ 2977423 w 3531775"/>
              <a:gd name="connsiteY3466" fmla="*/ 2362565 h 2810796"/>
              <a:gd name="connsiteX3467" fmla="*/ 2985329 w 3531775"/>
              <a:gd name="connsiteY3467" fmla="*/ 2351802 h 2810796"/>
              <a:gd name="connsiteX3468" fmla="*/ 2978376 w 3531775"/>
              <a:gd name="connsiteY3468" fmla="*/ 2350278 h 2810796"/>
              <a:gd name="connsiteX3469" fmla="*/ 2987234 w 3531775"/>
              <a:gd name="connsiteY3469" fmla="*/ 2345992 h 2810796"/>
              <a:gd name="connsiteX3470" fmla="*/ 2988853 w 3531775"/>
              <a:gd name="connsiteY3470" fmla="*/ 2338467 h 2810796"/>
              <a:gd name="connsiteX3471" fmla="*/ 2989996 w 3531775"/>
              <a:gd name="connsiteY3471" fmla="*/ 2377329 h 2810796"/>
              <a:gd name="connsiteX3472" fmla="*/ 2946752 w 3531775"/>
              <a:gd name="connsiteY3472" fmla="*/ 2416858 h 2810796"/>
              <a:gd name="connsiteX3473" fmla="*/ 2966184 w 3531775"/>
              <a:gd name="connsiteY3473" fmla="*/ 2415524 h 2810796"/>
              <a:gd name="connsiteX3474" fmla="*/ 2966660 w 3531775"/>
              <a:gd name="connsiteY3474" fmla="*/ 2408761 h 2810796"/>
              <a:gd name="connsiteX3475" fmla="*/ 2966279 w 3531775"/>
              <a:gd name="connsiteY3475" fmla="*/ 2407142 h 2810796"/>
              <a:gd name="connsiteX3476" fmla="*/ 2955325 w 3531775"/>
              <a:gd name="connsiteY3476" fmla="*/ 2406571 h 2810796"/>
              <a:gd name="connsiteX3477" fmla="*/ 2961326 w 3531775"/>
              <a:gd name="connsiteY3477" fmla="*/ 2403904 h 2810796"/>
              <a:gd name="connsiteX3478" fmla="*/ 2966279 w 3531775"/>
              <a:gd name="connsiteY3478" fmla="*/ 2400093 h 2810796"/>
              <a:gd name="connsiteX3479" fmla="*/ 2961802 w 3531775"/>
              <a:gd name="connsiteY3479" fmla="*/ 2397141 h 2810796"/>
              <a:gd name="connsiteX3480" fmla="*/ 2970375 w 3531775"/>
              <a:gd name="connsiteY3480" fmla="*/ 2395998 h 2810796"/>
              <a:gd name="connsiteX3481" fmla="*/ 2975042 w 3531775"/>
              <a:gd name="connsiteY3481" fmla="*/ 2390473 h 2810796"/>
              <a:gd name="connsiteX3482" fmla="*/ 2946752 w 3531775"/>
              <a:gd name="connsiteY3482" fmla="*/ 2416858 h 2810796"/>
              <a:gd name="connsiteX3483" fmla="*/ 2924940 w 3531775"/>
              <a:gd name="connsiteY3483" fmla="*/ 2394093 h 2810796"/>
              <a:gd name="connsiteX3484" fmla="*/ 2937990 w 3531775"/>
              <a:gd name="connsiteY3484" fmla="*/ 2388473 h 2810796"/>
              <a:gd name="connsiteX3485" fmla="*/ 2931893 w 3531775"/>
              <a:gd name="connsiteY3485" fmla="*/ 2385616 h 2810796"/>
              <a:gd name="connsiteX3486" fmla="*/ 2928845 w 3531775"/>
              <a:gd name="connsiteY3486" fmla="*/ 2377996 h 2810796"/>
              <a:gd name="connsiteX3487" fmla="*/ 2914558 w 3531775"/>
              <a:gd name="connsiteY3487" fmla="*/ 2377996 h 2810796"/>
              <a:gd name="connsiteX3488" fmla="*/ 2920083 w 3531775"/>
              <a:gd name="connsiteY3488" fmla="*/ 2373614 h 2810796"/>
              <a:gd name="connsiteX3489" fmla="*/ 2923893 w 3531775"/>
              <a:gd name="connsiteY3489" fmla="*/ 2368280 h 2810796"/>
              <a:gd name="connsiteX3490" fmla="*/ 2917225 w 3531775"/>
              <a:gd name="connsiteY3490" fmla="*/ 2365899 h 2810796"/>
              <a:gd name="connsiteX3491" fmla="*/ 2926559 w 3531775"/>
              <a:gd name="connsiteY3491" fmla="*/ 2362851 h 2810796"/>
              <a:gd name="connsiteX3492" fmla="*/ 2929226 w 3531775"/>
              <a:gd name="connsiteY3492" fmla="*/ 2355707 h 2810796"/>
              <a:gd name="connsiteX3493" fmla="*/ 2924940 w 3531775"/>
              <a:gd name="connsiteY3493" fmla="*/ 2394093 h 2810796"/>
              <a:gd name="connsiteX3494" fmla="*/ 2881506 w 3531775"/>
              <a:gd name="connsiteY3494" fmla="*/ 2422382 h 2810796"/>
              <a:gd name="connsiteX3495" fmla="*/ 2900651 w 3531775"/>
              <a:gd name="connsiteY3495" fmla="*/ 2418858 h 2810796"/>
              <a:gd name="connsiteX3496" fmla="*/ 2894079 w 3531775"/>
              <a:gd name="connsiteY3496" fmla="*/ 2417334 h 2810796"/>
              <a:gd name="connsiteX3497" fmla="*/ 2898556 w 3531775"/>
              <a:gd name="connsiteY3497" fmla="*/ 2412571 h 2810796"/>
              <a:gd name="connsiteX3498" fmla="*/ 2886269 w 3531775"/>
              <a:gd name="connsiteY3498" fmla="*/ 2411714 h 2810796"/>
              <a:gd name="connsiteX3499" fmla="*/ 2894936 w 3531775"/>
              <a:gd name="connsiteY3499" fmla="*/ 2404570 h 2810796"/>
              <a:gd name="connsiteX3500" fmla="*/ 2889317 w 3531775"/>
              <a:gd name="connsiteY3500" fmla="*/ 2402284 h 2810796"/>
              <a:gd name="connsiteX3501" fmla="*/ 2897699 w 3531775"/>
              <a:gd name="connsiteY3501" fmla="*/ 2400379 h 2810796"/>
              <a:gd name="connsiteX3502" fmla="*/ 2900461 w 3531775"/>
              <a:gd name="connsiteY3502" fmla="*/ 2394664 h 2810796"/>
              <a:gd name="connsiteX3503" fmla="*/ 2881506 w 3531775"/>
              <a:gd name="connsiteY3503" fmla="*/ 2422382 h 2810796"/>
              <a:gd name="connsiteX3504" fmla="*/ 2873601 w 3531775"/>
              <a:gd name="connsiteY3504" fmla="*/ 2389426 h 2810796"/>
              <a:gd name="connsiteX3505" fmla="*/ 2887888 w 3531775"/>
              <a:gd name="connsiteY3505" fmla="*/ 2382663 h 2810796"/>
              <a:gd name="connsiteX3506" fmla="*/ 2874934 w 3531775"/>
              <a:gd name="connsiteY3506" fmla="*/ 2379805 h 2810796"/>
              <a:gd name="connsiteX3507" fmla="*/ 2875791 w 3531775"/>
              <a:gd name="connsiteY3507" fmla="*/ 2370757 h 2810796"/>
              <a:gd name="connsiteX3508" fmla="*/ 2859313 w 3531775"/>
              <a:gd name="connsiteY3508" fmla="*/ 2370757 h 2810796"/>
              <a:gd name="connsiteX3509" fmla="*/ 2865123 w 3531775"/>
              <a:gd name="connsiteY3509" fmla="*/ 2365804 h 2810796"/>
              <a:gd name="connsiteX3510" fmla="*/ 2868838 w 3531775"/>
              <a:gd name="connsiteY3510" fmla="*/ 2359708 h 2810796"/>
              <a:gd name="connsiteX3511" fmla="*/ 2860932 w 3531775"/>
              <a:gd name="connsiteY3511" fmla="*/ 2356945 h 2810796"/>
              <a:gd name="connsiteX3512" fmla="*/ 2871315 w 3531775"/>
              <a:gd name="connsiteY3512" fmla="*/ 2353421 h 2810796"/>
              <a:gd name="connsiteX3513" fmla="*/ 2873505 w 3531775"/>
              <a:gd name="connsiteY3513" fmla="*/ 2345134 h 2810796"/>
              <a:gd name="connsiteX3514" fmla="*/ 2847216 w 3531775"/>
              <a:gd name="connsiteY3514" fmla="*/ 2353993 h 2810796"/>
              <a:gd name="connsiteX3515" fmla="*/ 2873601 w 3531775"/>
              <a:gd name="connsiteY3515" fmla="*/ 2389426 h 2810796"/>
              <a:gd name="connsiteX3516" fmla="*/ 2826261 w 3531775"/>
              <a:gd name="connsiteY3516" fmla="*/ 2427621 h 2810796"/>
              <a:gd name="connsiteX3517" fmla="*/ 2849502 w 3531775"/>
              <a:gd name="connsiteY3517" fmla="*/ 2427526 h 2810796"/>
              <a:gd name="connsiteX3518" fmla="*/ 2846835 w 3531775"/>
              <a:gd name="connsiteY3518" fmla="*/ 2420477 h 2810796"/>
              <a:gd name="connsiteX3519" fmla="*/ 2848264 w 3531775"/>
              <a:gd name="connsiteY3519" fmla="*/ 2418001 h 2810796"/>
              <a:gd name="connsiteX3520" fmla="*/ 2835024 w 3531775"/>
              <a:gd name="connsiteY3520" fmla="*/ 2416572 h 2810796"/>
              <a:gd name="connsiteX3521" fmla="*/ 2841787 w 3531775"/>
              <a:gd name="connsiteY3521" fmla="*/ 2413905 h 2810796"/>
              <a:gd name="connsiteX3522" fmla="*/ 2847216 w 3531775"/>
              <a:gd name="connsiteY3522" fmla="*/ 2410000 h 2810796"/>
              <a:gd name="connsiteX3523" fmla="*/ 2841406 w 3531775"/>
              <a:gd name="connsiteY3523" fmla="*/ 2406285 h 2810796"/>
              <a:gd name="connsiteX3524" fmla="*/ 2851598 w 3531775"/>
              <a:gd name="connsiteY3524" fmla="*/ 2405713 h 2810796"/>
              <a:gd name="connsiteX3525" fmla="*/ 2856456 w 3531775"/>
              <a:gd name="connsiteY3525" fmla="*/ 2399808 h 2810796"/>
              <a:gd name="connsiteX3526" fmla="*/ 2842454 w 3531775"/>
              <a:gd name="connsiteY3526" fmla="*/ 2397808 h 2810796"/>
              <a:gd name="connsiteX3527" fmla="*/ 2826261 w 3531775"/>
              <a:gd name="connsiteY3527" fmla="*/ 2427621 h 2810796"/>
              <a:gd name="connsiteX3528" fmla="*/ 2829785 w 3531775"/>
              <a:gd name="connsiteY3528" fmla="*/ 2352088 h 2810796"/>
              <a:gd name="connsiteX3529" fmla="*/ 2823975 w 3531775"/>
              <a:gd name="connsiteY3529" fmla="*/ 2340753 h 2810796"/>
              <a:gd name="connsiteX3530" fmla="*/ 2825309 w 3531775"/>
              <a:gd name="connsiteY3530" fmla="*/ 2338372 h 2810796"/>
              <a:gd name="connsiteX3531" fmla="*/ 2814260 w 3531775"/>
              <a:gd name="connsiteY3531" fmla="*/ 2336371 h 2810796"/>
              <a:gd name="connsiteX3532" fmla="*/ 2820070 w 3531775"/>
              <a:gd name="connsiteY3532" fmla="*/ 2334085 h 2810796"/>
              <a:gd name="connsiteX3533" fmla="*/ 2824833 w 3531775"/>
              <a:gd name="connsiteY3533" fmla="*/ 2330275 h 2810796"/>
              <a:gd name="connsiteX3534" fmla="*/ 2820165 w 3531775"/>
              <a:gd name="connsiteY3534" fmla="*/ 2326465 h 2810796"/>
              <a:gd name="connsiteX3535" fmla="*/ 2828643 w 3531775"/>
              <a:gd name="connsiteY3535" fmla="*/ 2326180 h 2810796"/>
              <a:gd name="connsiteX3536" fmla="*/ 2832834 w 3531775"/>
              <a:gd name="connsiteY3536" fmla="*/ 2320369 h 2810796"/>
              <a:gd name="connsiteX3537" fmla="*/ 2829785 w 3531775"/>
              <a:gd name="connsiteY3537" fmla="*/ 2352088 h 2810796"/>
              <a:gd name="connsiteX3538" fmla="*/ 2791114 w 3531775"/>
              <a:gd name="connsiteY3538" fmla="*/ 2394474 h 2810796"/>
              <a:gd name="connsiteX3539" fmla="*/ 2812355 w 3531775"/>
              <a:gd name="connsiteY3539" fmla="*/ 2389711 h 2810796"/>
              <a:gd name="connsiteX3540" fmla="*/ 2808164 w 3531775"/>
              <a:gd name="connsiteY3540" fmla="*/ 2381996 h 2810796"/>
              <a:gd name="connsiteX3541" fmla="*/ 2806640 w 3531775"/>
              <a:gd name="connsiteY3541" fmla="*/ 2380282 h 2810796"/>
              <a:gd name="connsiteX3542" fmla="*/ 2796829 w 3531775"/>
              <a:gd name="connsiteY3542" fmla="*/ 2382187 h 2810796"/>
              <a:gd name="connsiteX3543" fmla="*/ 2798734 w 3531775"/>
              <a:gd name="connsiteY3543" fmla="*/ 2377424 h 2810796"/>
              <a:gd name="connsiteX3544" fmla="*/ 2801877 w 3531775"/>
              <a:gd name="connsiteY3544" fmla="*/ 2372376 h 2810796"/>
              <a:gd name="connsiteX3545" fmla="*/ 2803973 w 3531775"/>
              <a:gd name="connsiteY3545" fmla="*/ 2367137 h 2810796"/>
              <a:gd name="connsiteX3546" fmla="*/ 2805878 w 3531775"/>
              <a:gd name="connsiteY3546" fmla="*/ 2360184 h 2810796"/>
              <a:gd name="connsiteX3547" fmla="*/ 2792162 w 3531775"/>
              <a:gd name="connsiteY3547" fmla="*/ 2360755 h 2810796"/>
              <a:gd name="connsiteX3548" fmla="*/ 2791114 w 3531775"/>
              <a:gd name="connsiteY3548" fmla="*/ 2394474 h 2810796"/>
              <a:gd name="connsiteX3549" fmla="*/ 2740155 w 3531775"/>
              <a:gd name="connsiteY3549" fmla="*/ 2411905 h 2810796"/>
              <a:gd name="connsiteX3550" fmla="*/ 2760158 w 3531775"/>
              <a:gd name="connsiteY3550" fmla="*/ 2419048 h 2810796"/>
              <a:gd name="connsiteX3551" fmla="*/ 2763587 w 3531775"/>
              <a:gd name="connsiteY3551" fmla="*/ 2412667 h 2810796"/>
              <a:gd name="connsiteX3552" fmla="*/ 2763873 w 3531775"/>
              <a:gd name="connsiteY3552" fmla="*/ 2410952 h 2810796"/>
              <a:gd name="connsiteX3553" fmla="*/ 2753204 w 3531775"/>
              <a:gd name="connsiteY3553" fmla="*/ 2405618 h 2810796"/>
              <a:gd name="connsiteX3554" fmla="*/ 2760348 w 3531775"/>
              <a:gd name="connsiteY3554" fmla="*/ 2405523 h 2810796"/>
              <a:gd name="connsiteX3555" fmla="*/ 2766920 w 3531775"/>
              <a:gd name="connsiteY3555" fmla="*/ 2403999 h 2810796"/>
              <a:gd name="connsiteX3556" fmla="*/ 2763682 w 3531775"/>
              <a:gd name="connsiteY3556" fmla="*/ 2399141 h 2810796"/>
              <a:gd name="connsiteX3557" fmla="*/ 2772731 w 3531775"/>
              <a:gd name="connsiteY3557" fmla="*/ 2401903 h 2810796"/>
              <a:gd name="connsiteX3558" fmla="*/ 2779779 w 3531775"/>
              <a:gd name="connsiteY3558" fmla="*/ 2398379 h 2810796"/>
              <a:gd name="connsiteX3559" fmla="*/ 2768635 w 3531775"/>
              <a:gd name="connsiteY3559" fmla="*/ 2392474 h 2810796"/>
              <a:gd name="connsiteX3560" fmla="*/ 2740155 w 3531775"/>
              <a:gd name="connsiteY3560" fmla="*/ 2411905 h 2810796"/>
              <a:gd name="connsiteX3561" fmla="*/ 2713866 w 3531775"/>
              <a:gd name="connsiteY3561" fmla="*/ 2377805 h 2810796"/>
              <a:gd name="connsiteX3562" fmla="*/ 2740822 w 3531775"/>
              <a:gd name="connsiteY3562" fmla="*/ 2386568 h 2810796"/>
              <a:gd name="connsiteX3563" fmla="*/ 2736345 w 3531775"/>
              <a:gd name="connsiteY3563" fmla="*/ 2381520 h 2810796"/>
              <a:gd name="connsiteX3564" fmla="*/ 2736631 w 3531775"/>
              <a:gd name="connsiteY3564" fmla="*/ 2373519 h 2810796"/>
              <a:gd name="connsiteX3565" fmla="*/ 2723582 w 3531775"/>
              <a:gd name="connsiteY3565" fmla="*/ 2367518 h 2810796"/>
              <a:gd name="connsiteX3566" fmla="*/ 2738917 w 3531775"/>
              <a:gd name="connsiteY3566" fmla="*/ 2365899 h 2810796"/>
              <a:gd name="connsiteX3567" fmla="*/ 2730916 w 3531775"/>
              <a:gd name="connsiteY3567" fmla="*/ 2357898 h 2810796"/>
              <a:gd name="connsiteX3568" fmla="*/ 2740727 w 3531775"/>
              <a:gd name="connsiteY3568" fmla="*/ 2359041 h 2810796"/>
              <a:gd name="connsiteX3569" fmla="*/ 2746061 w 3531775"/>
              <a:gd name="connsiteY3569" fmla="*/ 2353612 h 2810796"/>
              <a:gd name="connsiteX3570" fmla="*/ 2732916 w 3531775"/>
              <a:gd name="connsiteY3570" fmla="*/ 2349230 h 2810796"/>
              <a:gd name="connsiteX3571" fmla="*/ 2713866 w 3531775"/>
              <a:gd name="connsiteY3571" fmla="*/ 2377805 h 2810796"/>
              <a:gd name="connsiteX3572" fmla="*/ 2679100 w 3531775"/>
              <a:gd name="connsiteY3572" fmla="*/ 2399046 h 2810796"/>
              <a:gd name="connsiteX3573" fmla="*/ 2701769 w 3531775"/>
              <a:gd name="connsiteY3573" fmla="*/ 2407999 h 2810796"/>
              <a:gd name="connsiteX3574" fmla="*/ 2698150 w 3531775"/>
              <a:gd name="connsiteY3574" fmla="*/ 2403522 h 2810796"/>
              <a:gd name="connsiteX3575" fmla="*/ 2698721 w 3531775"/>
              <a:gd name="connsiteY3575" fmla="*/ 2396950 h 2810796"/>
              <a:gd name="connsiteX3576" fmla="*/ 2687673 w 3531775"/>
              <a:gd name="connsiteY3576" fmla="*/ 2391330 h 2810796"/>
              <a:gd name="connsiteX3577" fmla="*/ 2693578 w 3531775"/>
              <a:gd name="connsiteY3577" fmla="*/ 2390473 h 2810796"/>
              <a:gd name="connsiteX3578" fmla="*/ 2698531 w 3531775"/>
              <a:gd name="connsiteY3578" fmla="*/ 2388283 h 2810796"/>
              <a:gd name="connsiteX3579" fmla="*/ 2694245 w 3531775"/>
              <a:gd name="connsiteY3579" fmla="*/ 2383996 h 2810796"/>
              <a:gd name="connsiteX3580" fmla="*/ 2702722 w 3531775"/>
              <a:gd name="connsiteY3580" fmla="*/ 2385616 h 2810796"/>
              <a:gd name="connsiteX3581" fmla="*/ 2707580 w 3531775"/>
              <a:gd name="connsiteY3581" fmla="*/ 2381710 h 2810796"/>
              <a:gd name="connsiteX3582" fmla="*/ 2679100 w 3531775"/>
              <a:gd name="connsiteY3582" fmla="*/ 2399046 h 2810796"/>
              <a:gd name="connsiteX3583" fmla="*/ 2665098 w 3531775"/>
              <a:gd name="connsiteY3583" fmla="*/ 2351135 h 2810796"/>
              <a:gd name="connsiteX3584" fmla="*/ 2695769 w 3531775"/>
              <a:gd name="connsiteY3584" fmla="*/ 2361041 h 2810796"/>
              <a:gd name="connsiteX3585" fmla="*/ 2687292 w 3531775"/>
              <a:gd name="connsiteY3585" fmla="*/ 2345706 h 2810796"/>
              <a:gd name="connsiteX3586" fmla="*/ 2674528 w 3531775"/>
              <a:gd name="connsiteY3586" fmla="*/ 2338562 h 2810796"/>
              <a:gd name="connsiteX3587" fmla="*/ 2681862 w 3531775"/>
              <a:gd name="connsiteY3587" fmla="*/ 2336562 h 2810796"/>
              <a:gd name="connsiteX3588" fmla="*/ 2687768 w 3531775"/>
              <a:gd name="connsiteY3588" fmla="*/ 2332561 h 2810796"/>
              <a:gd name="connsiteX3589" fmla="*/ 2681672 w 3531775"/>
              <a:gd name="connsiteY3589" fmla="*/ 2326846 h 2810796"/>
              <a:gd name="connsiteX3590" fmla="*/ 2692626 w 3531775"/>
              <a:gd name="connsiteY3590" fmla="*/ 2327894 h 2810796"/>
              <a:gd name="connsiteX3591" fmla="*/ 2698055 w 3531775"/>
              <a:gd name="connsiteY3591" fmla="*/ 2321322 h 2810796"/>
              <a:gd name="connsiteX3592" fmla="*/ 2683196 w 3531775"/>
              <a:gd name="connsiteY3592" fmla="*/ 2316369 h 2810796"/>
              <a:gd name="connsiteX3593" fmla="*/ 2665098 w 3531775"/>
              <a:gd name="connsiteY3593" fmla="*/ 2351135 h 2810796"/>
              <a:gd name="connsiteX3594" fmla="*/ 2629379 w 3531775"/>
              <a:gd name="connsiteY3594" fmla="*/ 2379139 h 2810796"/>
              <a:gd name="connsiteX3595" fmla="*/ 2640428 w 3531775"/>
              <a:gd name="connsiteY3595" fmla="*/ 2384758 h 2810796"/>
              <a:gd name="connsiteX3596" fmla="*/ 2639571 w 3531775"/>
              <a:gd name="connsiteY3596" fmla="*/ 2379996 h 2810796"/>
              <a:gd name="connsiteX3597" fmla="*/ 2643953 w 3531775"/>
              <a:gd name="connsiteY3597" fmla="*/ 2375138 h 2810796"/>
              <a:gd name="connsiteX3598" fmla="*/ 2636523 w 3531775"/>
              <a:gd name="connsiteY3598" fmla="*/ 2366470 h 2810796"/>
              <a:gd name="connsiteX3599" fmla="*/ 2642715 w 3531775"/>
              <a:gd name="connsiteY3599" fmla="*/ 2368090 h 2810796"/>
              <a:gd name="connsiteX3600" fmla="*/ 2648810 w 3531775"/>
              <a:gd name="connsiteY3600" fmla="*/ 2368185 h 2810796"/>
              <a:gd name="connsiteX3601" fmla="*/ 2647096 w 3531775"/>
              <a:gd name="connsiteY3601" fmla="*/ 2363232 h 2810796"/>
              <a:gd name="connsiteX3602" fmla="*/ 2654526 w 3531775"/>
              <a:gd name="connsiteY3602" fmla="*/ 2367518 h 2810796"/>
              <a:gd name="connsiteX3603" fmla="*/ 2661574 w 3531775"/>
              <a:gd name="connsiteY3603" fmla="*/ 2366089 h 2810796"/>
              <a:gd name="connsiteX3604" fmla="*/ 2629379 w 3531775"/>
              <a:gd name="connsiteY3604" fmla="*/ 2379139 h 2810796"/>
              <a:gd name="connsiteX3605" fmla="*/ 2613282 w 3531775"/>
              <a:gd name="connsiteY3605" fmla="*/ 2338562 h 2810796"/>
              <a:gd name="connsiteX3606" fmla="*/ 2625284 w 3531775"/>
              <a:gd name="connsiteY3606" fmla="*/ 2339800 h 2810796"/>
              <a:gd name="connsiteX3607" fmla="*/ 2630903 w 3531775"/>
              <a:gd name="connsiteY3607" fmla="*/ 2334085 h 2810796"/>
              <a:gd name="connsiteX3608" fmla="*/ 2623093 w 3531775"/>
              <a:gd name="connsiteY3608" fmla="*/ 2323513 h 2810796"/>
              <a:gd name="connsiteX3609" fmla="*/ 2630237 w 3531775"/>
              <a:gd name="connsiteY3609" fmla="*/ 2325608 h 2810796"/>
              <a:gd name="connsiteX3610" fmla="*/ 2637285 w 3531775"/>
              <a:gd name="connsiteY3610" fmla="*/ 2325989 h 2810796"/>
              <a:gd name="connsiteX3611" fmla="*/ 2635857 w 3531775"/>
              <a:gd name="connsiteY3611" fmla="*/ 2319893 h 2810796"/>
              <a:gd name="connsiteX3612" fmla="*/ 2643953 w 3531775"/>
              <a:gd name="connsiteY3612" fmla="*/ 2325513 h 2810796"/>
              <a:gd name="connsiteX3613" fmla="*/ 2652240 w 3531775"/>
              <a:gd name="connsiteY3613" fmla="*/ 2323989 h 2810796"/>
              <a:gd name="connsiteX3614" fmla="*/ 2613282 w 3531775"/>
              <a:gd name="connsiteY3614" fmla="*/ 2338562 h 2810796"/>
              <a:gd name="connsiteX3615" fmla="*/ 2597852 w 3531775"/>
              <a:gd name="connsiteY3615" fmla="*/ 2281031 h 2810796"/>
              <a:gd name="connsiteX3616" fmla="*/ 2617759 w 3531775"/>
              <a:gd name="connsiteY3616" fmla="*/ 2295318 h 2810796"/>
              <a:gd name="connsiteX3617" fmla="*/ 2616330 w 3531775"/>
              <a:gd name="connsiteY3617" fmla="*/ 2282460 h 2810796"/>
              <a:gd name="connsiteX3618" fmla="*/ 2608996 w 3531775"/>
              <a:gd name="connsiteY3618" fmla="*/ 2274364 h 2810796"/>
              <a:gd name="connsiteX3619" fmla="*/ 2622331 w 3531775"/>
              <a:gd name="connsiteY3619" fmla="*/ 2276554 h 2810796"/>
              <a:gd name="connsiteX3620" fmla="*/ 2617950 w 3531775"/>
              <a:gd name="connsiteY3620" fmla="*/ 2267601 h 2810796"/>
              <a:gd name="connsiteX3621" fmla="*/ 2625855 w 3531775"/>
              <a:gd name="connsiteY3621" fmla="*/ 2271030 h 2810796"/>
              <a:gd name="connsiteX3622" fmla="*/ 2631951 w 3531775"/>
              <a:gd name="connsiteY3622" fmla="*/ 2267601 h 2810796"/>
              <a:gd name="connsiteX3623" fmla="*/ 2622236 w 3531775"/>
              <a:gd name="connsiteY3623" fmla="*/ 2260457 h 2810796"/>
              <a:gd name="connsiteX3624" fmla="*/ 2597852 w 3531775"/>
              <a:gd name="connsiteY3624" fmla="*/ 2281031 h 2810796"/>
              <a:gd name="connsiteX3625" fmla="*/ 2564038 w 3531775"/>
              <a:gd name="connsiteY3625" fmla="*/ 2337038 h 2810796"/>
              <a:gd name="connsiteX3626" fmla="*/ 2584517 w 3531775"/>
              <a:gd name="connsiteY3626" fmla="*/ 2343705 h 2810796"/>
              <a:gd name="connsiteX3627" fmla="*/ 2582707 w 3531775"/>
              <a:gd name="connsiteY3627" fmla="*/ 2335609 h 2810796"/>
              <a:gd name="connsiteX3628" fmla="*/ 2572610 w 3531775"/>
              <a:gd name="connsiteY3628" fmla="*/ 2327894 h 2810796"/>
              <a:gd name="connsiteX3629" fmla="*/ 2578897 w 3531775"/>
              <a:gd name="connsiteY3629" fmla="*/ 2327227 h 2810796"/>
              <a:gd name="connsiteX3630" fmla="*/ 2584041 w 3531775"/>
              <a:gd name="connsiteY3630" fmla="*/ 2324846 h 2810796"/>
              <a:gd name="connsiteX3631" fmla="*/ 2579278 w 3531775"/>
              <a:gd name="connsiteY3631" fmla="*/ 2319322 h 2810796"/>
              <a:gd name="connsiteX3632" fmla="*/ 2588327 w 3531775"/>
              <a:gd name="connsiteY3632" fmla="*/ 2321798 h 2810796"/>
              <a:gd name="connsiteX3633" fmla="*/ 2593280 w 3531775"/>
              <a:gd name="connsiteY3633" fmla="*/ 2317226 h 2810796"/>
              <a:gd name="connsiteX3634" fmla="*/ 2581088 w 3531775"/>
              <a:gd name="connsiteY3634" fmla="*/ 2310844 h 2810796"/>
              <a:gd name="connsiteX3635" fmla="*/ 2564038 w 3531775"/>
              <a:gd name="connsiteY3635" fmla="*/ 2337038 h 2810796"/>
              <a:gd name="connsiteX3636" fmla="*/ 2547655 w 3531775"/>
              <a:gd name="connsiteY3636" fmla="*/ 2292842 h 2810796"/>
              <a:gd name="connsiteX3637" fmla="*/ 2559085 w 3531775"/>
              <a:gd name="connsiteY3637" fmla="*/ 2295700 h 2810796"/>
              <a:gd name="connsiteX3638" fmla="*/ 2565467 w 3531775"/>
              <a:gd name="connsiteY3638" fmla="*/ 2290842 h 2810796"/>
              <a:gd name="connsiteX3639" fmla="*/ 2566610 w 3531775"/>
              <a:gd name="connsiteY3639" fmla="*/ 2289222 h 2810796"/>
              <a:gd name="connsiteX3640" fmla="*/ 2559371 w 3531775"/>
              <a:gd name="connsiteY3640" fmla="*/ 2279317 h 2810796"/>
              <a:gd name="connsiteX3641" fmla="*/ 2566038 w 3531775"/>
              <a:gd name="connsiteY3641" fmla="*/ 2282365 h 2810796"/>
              <a:gd name="connsiteX3642" fmla="*/ 2572896 w 3531775"/>
              <a:gd name="connsiteY3642" fmla="*/ 2283698 h 2810796"/>
              <a:gd name="connsiteX3643" fmla="*/ 2572325 w 3531775"/>
              <a:gd name="connsiteY3643" fmla="*/ 2277507 h 2810796"/>
              <a:gd name="connsiteX3644" fmla="*/ 2579468 w 3531775"/>
              <a:gd name="connsiteY3644" fmla="*/ 2284079 h 2810796"/>
              <a:gd name="connsiteX3645" fmla="*/ 2587755 w 3531775"/>
              <a:gd name="connsiteY3645" fmla="*/ 2283793 h 2810796"/>
              <a:gd name="connsiteX3646" fmla="*/ 2547655 w 3531775"/>
              <a:gd name="connsiteY3646" fmla="*/ 2292842 h 2810796"/>
              <a:gd name="connsiteX3647" fmla="*/ 2542131 w 3531775"/>
              <a:gd name="connsiteY3647" fmla="*/ 2205307 h 2810796"/>
              <a:gd name="connsiteX3648" fmla="*/ 2540797 w 3531775"/>
              <a:gd name="connsiteY3648" fmla="*/ 2199402 h 2810796"/>
              <a:gd name="connsiteX3649" fmla="*/ 2547655 w 3531775"/>
              <a:gd name="connsiteY3649" fmla="*/ 2204641 h 2810796"/>
              <a:gd name="connsiteX3650" fmla="*/ 2526224 w 3531775"/>
              <a:gd name="connsiteY3650" fmla="*/ 2191496 h 2810796"/>
              <a:gd name="connsiteX3651" fmla="*/ 2532415 w 3531775"/>
              <a:gd name="connsiteY3651" fmla="*/ 2219309 h 2810796"/>
              <a:gd name="connsiteX3652" fmla="*/ 2535273 w 3531775"/>
              <a:gd name="connsiteY3652" fmla="*/ 2212832 h 2810796"/>
              <a:gd name="connsiteX3653" fmla="*/ 2537749 w 3531775"/>
              <a:gd name="connsiteY3653" fmla="*/ 2211784 h 2810796"/>
              <a:gd name="connsiteX3654" fmla="*/ 2530319 w 3531775"/>
              <a:gd name="connsiteY3654" fmla="*/ 2203497 h 2810796"/>
              <a:gd name="connsiteX3655" fmla="*/ 2536320 w 3531775"/>
              <a:gd name="connsiteY3655" fmla="*/ 2205307 h 2810796"/>
              <a:gd name="connsiteX3656" fmla="*/ 2542131 w 3531775"/>
              <a:gd name="connsiteY3656" fmla="*/ 2205307 h 2810796"/>
              <a:gd name="connsiteX3657" fmla="*/ 2508031 w 3531775"/>
              <a:gd name="connsiteY3657" fmla="*/ 2303796 h 2810796"/>
              <a:gd name="connsiteX3658" fmla="*/ 2517366 w 3531775"/>
              <a:gd name="connsiteY3658" fmla="*/ 2306653 h 2810796"/>
              <a:gd name="connsiteX3659" fmla="*/ 2522700 w 3531775"/>
              <a:gd name="connsiteY3659" fmla="*/ 2303034 h 2810796"/>
              <a:gd name="connsiteX3660" fmla="*/ 2523652 w 3531775"/>
              <a:gd name="connsiteY3660" fmla="*/ 2301796 h 2810796"/>
              <a:gd name="connsiteX3661" fmla="*/ 2517842 w 3531775"/>
              <a:gd name="connsiteY3661" fmla="*/ 2293318 h 2810796"/>
              <a:gd name="connsiteX3662" fmla="*/ 2523271 w 3531775"/>
              <a:gd name="connsiteY3662" fmla="*/ 2296080 h 2810796"/>
              <a:gd name="connsiteX3663" fmla="*/ 2528986 w 3531775"/>
              <a:gd name="connsiteY3663" fmla="*/ 2297509 h 2810796"/>
              <a:gd name="connsiteX3664" fmla="*/ 2528605 w 3531775"/>
              <a:gd name="connsiteY3664" fmla="*/ 2292366 h 2810796"/>
              <a:gd name="connsiteX3665" fmla="*/ 2534415 w 3531775"/>
              <a:gd name="connsiteY3665" fmla="*/ 2298176 h 2810796"/>
              <a:gd name="connsiteX3666" fmla="*/ 2541368 w 3531775"/>
              <a:gd name="connsiteY3666" fmla="*/ 2298462 h 2810796"/>
              <a:gd name="connsiteX3667" fmla="*/ 2508031 w 3531775"/>
              <a:gd name="connsiteY3667" fmla="*/ 2303796 h 2810796"/>
              <a:gd name="connsiteX3668" fmla="*/ 2493077 w 3531775"/>
              <a:gd name="connsiteY3668" fmla="*/ 2250646 h 2810796"/>
              <a:gd name="connsiteX3669" fmla="*/ 2501744 w 3531775"/>
              <a:gd name="connsiteY3669" fmla="*/ 2260838 h 2810796"/>
              <a:gd name="connsiteX3670" fmla="*/ 2503650 w 3531775"/>
              <a:gd name="connsiteY3670" fmla="*/ 2255695 h 2810796"/>
              <a:gd name="connsiteX3671" fmla="*/ 2511269 w 3531775"/>
              <a:gd name="connsiteY3671" fmla="*/ 2252742 h 2810796"/>
              <a:gd name="connsiteX3672" fmla="*/ 2508126 w 3531775"/>
              <a:gd name="connsiteY3672" fmla="*/ 2240931 h 2810796"/>
              <a:gd name="connsiteX3673" fmla="*/ 2513936 w 3531775"/>
              <a:gd name="connsiteY3673" fmla="*/ 2245122 h 2810796"/>
              <a:gd name="connsiteX3674" fmla="*/ 2520509 w 3531775"/>
              <a:gd name="connsiteY3674" fmla="*/ 2247884 h 2810796"/>
              <a:gd name="connsiteX3675" fmla="*/ 2521557 w 3531775"/>
              <a:gd name="connsiteY3675" fmla="*/ 2242074 h 2810796"/>
              <a:gd name="connsiteX3676" fmla="*/ 2526986 w 3531775"/>
              <a:gd name="connsiteY3676" fmla="*/ 2249694 h 2810796"/>
              <a:gd name="connsiteX3677" fmla="*/ 2535368 w 3531775"/>
              <a:gd name="connsiteY3677" fmla="*/ 2251408 h 2810796"/>
              <a:gd name="connsiteX3678" fmla="*/ 2493077 w 3531775"/>
              <a:gd name="connsiteY3678" fmla="*/ 2250646 h 2810796"/>
              <a:gd name="connsiteX3679" fmla="*/ 2467550 w 3531775"/>
              <a:gd name="connsiteY3679" fmla="*/ 2270458 h 2810796"/>
              <a:gd name="connsiteX3680" fmla="*/ 2486600 w 3531775"/>
              <a:gd name="connsiteY3680" fmla="*/ 2278078 h 2810796"/>
              <a:gd name="connsiteX3681" fmla="*/ 2482885 w 3531775"/>
              <a:gd name="connsiteY3681" fmla="*/ 2273411 h 2810796"/>
              <a:gd name="connsiteX3682" fmla="*/ 2481837 w 3531775"/>
              <a:gd name="connsiteY3682" fmla="*/ 2265982 h 2810796"/>
              <a:gd name="connsiteX3683" fmla="*/ 2472217 w 3531775"/>
              <a:gd name="connsiteY3683" fmla="*/ 2260743 h 2810796"/>
              <a:gd name="connsiteX3684" fmla="*/ 2476503 w 3531775"/>
              <a:gd name="connsiteY3684" fmla="*/ 2259219 h 2810796"/>
              <a:gd name="connsiteX3685" fmla="*/ 2479837 w 3531775"/>
              <a:gd name="connsiteY3685" fmla="*/ 2256266 h 2810796"/>
              <a:gd name="connsiteX3686" fmla="*/ 2475646 w 3531775"/>
              <a:gd name="connsiteY3686" fmla="*/ 2251885 h 2810796"/>
              <a:gd name="connsiteX3687" fmla="*/ 2482504 w 3531775"/>
              <a:gd name="connsiteY3687" fmla="*/ 2252837 h 2810796"/>
              <a:gd name="connsiteX3688" fmla="*/ 2485457 w 3531775"/>
              <a:gd name="connsiteY3688" fmla="*/ 2247979 h 2810796"/>
              <a:gd name="connsiteX3689" fmla="*/ 2475646 w 3531775"/>
              <a:gd name="connsiteY3689" fmla="*/ 2243884 h 2810796"/>
              <a:gd name="connsiteX3690" fmla="*/ 2467550 w 3531775"/>
              <a:gd name="connsiteY3690" fmla="*/ 2270458 h 2810796"/>
              <a:gd name="connsiteX3691" fmla="*/ 2462883 w 3531775"/>
              <a:gd name="connsiteY3691" fmla="*/ 2216356 h 2810796"/>
              <a:gd name="connsiteX3692" fmla="*/ 2480313 w 3531775"/>
              <a:gd name="connsiteY3692" fmla="*/ 2235121 h 2810796"/>
              <a:gd name="connsiteX3693" fmla="*/ 2479266 w 3531775"/>
              <a:gd name="connsiteY3693" fmla="*/ 2228929 h 2810796"/>
              <a:gd name="connsiteX3694" fmla="*/ 2483361 w 3531775"/>
              <a:gd name="connsiteY3694" fmla="*/ 2222262 h 2810796"/>
              <a:gd name="connsiteX3695" fmla="*/ 2475456 w 3531775"/>
              <a:gd name="connsiteY3695" fmla="*/ 2211689 h 2810796"/>
              <a:gd name="connsiteX3696" fmla="*/ 2481837 w 3531775"/>
              <a:gd name="connsiteY3696" fmla="*/ 2213308 h 2810796"/>
              <a:gd name="connsiteX3697" fmla="*/ 2487933 w 3531775"/>
              <a:gd name="connsiteY3697" fmla="*/ 2213118 h 2810796"/>
              <a:gd name="connsiteX3698" fmla="*/ 2486028 w 3531775"/>
              <a:gd name="connsiteY3698" fmla="*/ 2206736 h 2810796"/>
              <a:gd name="connsiteX3699" fmla="*/ 2493648 w 3531775"/>
              <a:gd name="connsiteY3699" fmla="*/ 2212070 h 2810796"/>
              <a:gd name="connsiteX3700" fmla="*/ 2500697 w 3531775"/>
              <a:gd name="connsiteY3700" fmla="*/ 2209975 h 2810796"/>
              <a:gd name="connsiteX3701" fmla="*/ 2462883 w 3531775"/>
              <a:gd name="connsiteY3701" fmla="*/ 2216356 h 2810796"/>
              <a:gd name="connsiteX3702" fmla="*/ 2457644 w 3531775"/>
              <a:gd name="connsiteY3702" fmla="*/ 2145109 h 2810796"/>
              <a:gd name="connsiteX3703" fmla="*/ 2466311 w 3531775"/>
              <a:gd name="connsiteY3703" fmla="*/ 2150253 h 2810796"/>
              <a:gd name="connsiteX3704" fmla="*/ 2469264 w 3531775"/>
              <a:gd name="connsiteY3704" fmla="*/ 2140156 h 2810796"/>
              <a:gd name="connsiteX3705" fmla="*/ 2463359 w 3531775"/>
              <a:gd name="connsiteY3705" fmla="*/ 2131679 h 2810796"/>
              <a:gd name="connsiteX3706" fmla="*/ 2468312 w 3531775"/>
              <a:gd name="connsiteY3706" fmla="*/ 2133013 h 2810796"/>
              <a:gd name="connsiteX3707" fmla="*/ 2473169 w 3531775"/>
              <a:gd name="connsiteY3707" fmla="*/ 2132917 h 2810796"/>
              <a:gd name="connsiteX3708" fmla="*/ 2471836 w 3531775"/>
              <a:gd name="connsiteY3708" fmla="*/ 2127869 h 2810796"/>
              <a:gd name="connsiteX3709" fmla="*/ 2477742 w 3531775"/>
              <a:gd name="connsiteY3709" fmla="*/ 2132155 h 2810796"/>
              <a:gd name="connsiteX3710" fmla="*/ 2483361 w 3531775"/>
              <a:gd name="connsiteY3710" fmla="*/ 2130631 h 2810796"/>
              <a:gd name="connsiteX3711" fmla="*/ 2457644 w 3531775"/>
              <a:gd name="connsiteY3711" fmla="*/ 2145109 h 2810796"/>
              <a:gd name="connsiteX3712" fmla="*/ 2398113 w 3531775"/>
              <a:gd name="connsiteY3712" fmla="*/ 2093865 h 2810796"/>
              <a:gd name="connsiteX3713" fmla="*/ 2407733 w 3531775"/>
              <a:gd name="connsiteY3713" fmla="*/ 2100723 h 2810796"/>
              <a:gd name="connsiteX3714" fmla="*/ 2407638 w 3531775"/>
              <a:gd name="connsiteY3714" fmla="*/ 2095198 h 2810796"/>
              <a:gd name="connsiteX3715" fmla="*/ 2412495 w 3531775"/>
              <a:gd name="connsiteY3715" fmla="*/ 2089864 h 2810796"/>
              <a:gd name="connsiteX3716" fmla="*/ 2406494 w 3531775"/>
              <a:gd name="connsiteY3716" fmla="*/ 2079577 h 2810796"/>
              <a:gd name="connsiteX3717" fmla="*/ 2412305 w 3531775"/>
              <a:gd name="connsiteY3717" fmla="*/ 2081673 h 2810796"/>
              <a:gd name="connsiteX3718" fmla="*/ 2418115 w 3531775"/>
              <a:gd name="connsiteY3718" fmla="*/ 2082244 h 2810796"/>
              <a:gd name="connsiteX3719" fmla="*/ 2417067 w 3531775"/>
              <a:gd name="connsiteY3719" fmla="*/ 2076339 h 2810796"/>
              <a:gd name="connsiteX3720" fmla="*/ 2423544 w 3531775"/>
              <a:gd name="connsiteY3720" fmla="*/ 2082054 h 2810796"/>
              <a:gd name="connsiteX3721" fmla="*/ 2430497 w 3531775"/>
              <a:gd name="connsiteY3721" fmla="*/ 2081101 h 2810796"/>
              <a:gd name="connsiteX3722" fmla="*/ 2398113 w 3531775"/>
              <a:gd name="connsiteY3722" fmla="*/ 2093865 h 2810796"/>
              <a:gd name="connsiteX3723" fmla="*/ 2282384 w 3531775"/>
              <a:gd name="connsiteY3723" fmla="*/ 1952895 h 2810796"/>
              <a:gd name="connsiteX3724" fmla="*/ 2264001 w 3531775"/>
              <a:gd name="connsiteY3724" fmla="*/ 1975945 h 2810796"/>
              <a:gd name="connsiteX3725" fmla="*/ 2264763 w 3531775"/>
              <a:gd name="connsiteY3725" fmla="*/ 1964134 h 2810796"/>
              <a:gd name="connsiteX3726" fmla="*/ 2264381 w 3531775"/>
              <a:gd name="connsiteY3726" fmla="*/ 1961086 h 2810796"/>
              <a:gd name="connsiteX3727" fmla="*/ 2264572 w 3531775"/>
              <a:gd name="connsiteY3727" fmla="*/ 1956800 h 2810796"/>
              <a:gd name="connsiteX3728" fmla="*/ 2270382 w 3531775"/>
              <a:gd name="connsiteY3728" fmla="*/ 1956229 h 2810796"/>
              <a:gd name="connsiteX3729" fmla="*/ 2268096 w 3531775"/>
              <a:gd name="connsiteY3729" fmla="*/ 1950704 h 2810796"/>
              <a:gd name="connsiteX3730" fmla="*/ 2275621 w 3531775"/>
              <a:gd name="connsiteY3730" fmla="*/ 1954990 h 2810796"/>
              <a:gd name="connsiteX3731" fmla="*/ 2282384 w 3531775"/>
              <a:gd name="connsiteY3731" fmla="*/ 1952895 h 2810796"/>
              <a:gd name="connsiteX3732" fmla="*/ 2317245 w 3531775"/>
              <a:gd name="connsiteY3732" fmla="*/ 1975850 h 2810796"/>
              <a:gd name="connsiteX3733" fmla="*/ 2304482 w 3531775"/>
              <a:gd name="connsiteY3733" fmla="*/ 1994329 h 2810796"/>
              <a:gd name="connsiteX3734" fmla="*/ 2303434 w 3531775"/>
              <a:gd name="connsiteY3734" fmla="*/ 1990137 h 2810796"/>
              <a:gd name="connsiteX3735" fmla="*/ 2305910 w 3531775"/>
              <a:gd name="connsiteY3735" fmla="*/ 1985375 h 2810796"/>
              <a:gd name="connsiteX3736" fmla="*/ 2300767 w 3531775"/>
              <a:gd name="connsiteY3736" fmla="*/ 1980327 h 2810796"/>
              <a:gd name="connsiteX3737" fmla="*/ 2304196 w 3531775"/>
              <a:gd name="connsiteY3737" fmla="*/ 1979279 h 2810796"/>
              <a:gd name="connsiteX3738" fmla="*/ 2308482 w 3531775"/>
              <a:gd name="connsiteY3738" fmla="*/ 1978708 h 2810796"/>
              <a:gd name="connsiteX3739" fmla="*/ 2306672 w 3531775"/>
              <a:gd name="connsiteY3739" fmla="*/ 1974421 h 2810796"/>
              <a:gd name="connsiteX3740" fmla="*/ 2312388 w 3531775"/>
              <a:gd name="connsiteY3740" fmla="*/ 1977660 h 2810796"/>
              <a:gd name="connsiteX3741" fmla="*/ 2317245 w 3531775"/>
              <a:gd name="connsiteY3741" fmla="*/ 1975850 h 2810796"/>
              <a:gd name="connsiteX3742" fmla="*/ 2354393 w 3531775"/>
              <a:gd name="connsiteY3742" fmla="*/ 2060718 h 2810796"/>
              <a:gd name="connsiteX3743" fmla="*/ 2361441 w 3531775"/>
              <a:gd name="connsiteY3743" fmla="*/ 2067862 h 2810796"/>
              <a:gd name="connsiteX3744" fmla="*/ 2362489 w 3531775"/>
              <a:gd name="connsiteY3744" fmla="*/ 2063575 h 2810796"/>
              <a:gd name="connsiteX3745" fmla="*/ 2367823 w 3531775"/>
              <a:gd name="connsiteY3745" fmla="*/ 2060432 h 2810796"/>
              <a:gd name="connsiteX3746" fmla="*/ 2364584 w 3531775"/>
              <a:gd name="connsiteY3746" fmla="*/ 2051288 h 2810796"/>
              <a:gd name="connsiteX3747" fmla="*/ 2369252 w 3531775"/>
              <a:gd name="connsiteY3747" fmla="*/ 2054050 h 2810796"/>
              <a:gd name="connsiteX3748" fmla="*/ 2374300 w 3531775"/>
              <a:gd name="connsiteY3748" fmla="*/ 2055670 h 2810796"/>
              <a:gd name="connsiteX3749" fmla="*/ 2374586 w 3531775"/>
              <a:gd name="connsiteY3749" fmla="*/ 2050907 h 2810796"/>
              <a:gd name="connsiteX3750" fmla="*/ 2379158 w 3531775"/>
              <a:gd name="connsiteY3750" fmla="*/ 2056622 h 2810796"/>
              <a:gd name="connsiteX3751" fmla="*/ 2385444 w 3531775"/>
              <a:gd name="connsiteY3751" fmla="*/ 2057289 h 2810796"/>
              <a:gd name="connsiteX3752" fmla="*/ 2354393 w 3531775"/>
              <a:gd name="connsiteY3752" fmla="*/ 2060718 h 2810796"/>
              <a:gd name="connsiteX3753" fmla="*/ 2343630 w 3531775"/>
              <a:gd name="connsiteY3753" fmla="*/ 2026904 h 2810796"/>
              <a:gd name="connsiteX3754" fmla="*/ 2346773 w 3531775"/>
              <a:gd name="connsiteY3754" fmla="*/ 2021665 h 2810796"/>
              <a:gd name="connsiteX3755" fmla="*/ 2347249 w 3531775"/>
              <a:gd name="connsiteY3755" fmla="*/ 2020141 h 2810796"/>
              <a:gd name="connsiteX3756" fmla="*/ 2340391 w 3531775"/>
              <a:gd name="connsiteY3756" fmla="*/ 2013569 h 2810796"/>
              <a:gd name="connsiteX3757" fmla="*/ 2345439 w 3531775"/>
              <a:gd name="connsiteY3757" fmla="*/ 2014617 h 2810796"/>
              <a:gd name="connsiteX3758" fmla="*/ 2350297 w 3531775"/>
              <a:gd name="connsiteY3758" fmla="*/ 2014331 h 2810796"/>
              <a:gd name="connsiteX3759" fmla="*/ 2348583 w 3531775"/>
              <a:gd name="connsiteY3759" fmla="*/ 2009378 h 2810796"/>
              <a:gd name="connsiteX3760" fmla="*/ 2354774 w 3531775"/>
              <a:gd name="connsiteY3760" fmla="*/ 2013474 h 2810796"/>
              <a:gd name="connsiteX3761" fmla="*/ 2360298 w 3531775"/>
              <a:gd name="connsiteY3761" fmla="*/ 2011759 h 2810796"/>
              <a:gd name="connsiteX3762" fmla="*/ 2352964 w 3531775"/>
              <a:gd name="connsiteY3762" fmla="*/ 2004139 h 2810796"/>
              <a:gd name="connsiteX3763" fmla="*/ 2335819 w 3531775"/>
              <a:gd name="connsiteY3763" fmla="*/ 2027190 h 2810796"/>
              <a:gd name="connsiteX3764" fmla="*/ 2343630 w 3531775"/>
              <a:gd name="connsiteY3764" fmla="*/ 2026904 h 2810796"/>
              <a:gd name="connsiteX3765" fmla="*/ 2306387 w 3531775"/>
              <a:gd name="connsiteY3765" fmla="*/ 2061480 h 2810796"/>
              <a:gd name="connsiteX3766" fmla="*/ 2322293 w 3531775"/>
              <a:gd name="connsiteY3766" fmla="*/ 2078244 h 2810796"/>
              <a:gd name="connsiteX3767" fmla="*/ 2321531 w 3531775"/>
              <a:gd name="connsiteY3767" fmla="*/ 2072433 h 2810796"/>
              <a:gd name="connsiteX3768" fmla="*/ 2325627 w 3531775"/>
              <a:gd name="connsiteY3768" fmla="*/ 2066052 h 2810796"/>
              <a:gd name="connsiteX3769" fmla="*/ 2318293 w 3531775"/>
              <a:gd name="connsiteY3769" fmla="*/ 2056336 h 2810796"/>
              <a:gd name="connsiteX3770" fmla="*/ 2324294 w 3531775"/>
              <a:gd name="connsiteY3770" fmla="*/ 2057575 h 2810796"/>
              <a:gd name="connsiteX3771" fmla="*/ 2330104 w 3531775"/>
              <a:gd name="connsiteY3771" fmla="*/ 2057193 h 2810796"/>
              <a:gd name="connsiteX3772" fmla="*/ 2328294 w 3531775"/>
              <a:gd name="connsiteY3772" fmla="*/ 2051097 h 2810796"/>
              <a:gd name="connsiteX3773" fmla="*/ 2335533 w 3531775"/>
              <a:gd name="connsiteY3773" fmla="*/ 2055955 h 2810796"/>
              <a:gd name="connsiteX3774" fmla="*/ 2342296 w 3531775"/>
              <a:gd name="connsiteY3774" fmla="*/ 2053860 h 2810796"/>
              <a:gd name="connsiteX3775" fmla="*/ 2333723 w 3531775"/>
              <a:gd name="connsiteY3775" fmla="*/ 2044620 h 2810796"/>
              <a:gd name="connsiteX3776" fmla="*/ 2306387 w 3531775"/>
              <a:gd name="connsiteY3776" fmla="*/ 2061480 h 2810796"/>
              <a:gd name="connsiteX3777" fmla="*/ 2301624 w 3531775"/>
              <a:gd name="connsiteY3777" fmla="*/ 2019475 h 2810796"/>
              <a:gd name="connsiteX3778" fmla="*/ 2298005 w 3531775"/>
              <a:gd name="connsiteY3778" fmla="*/ 2012807 h 2810796"/>
              <a:gd name="connsiteX3779" fmla="*/ 2307244 w 3531775"/>
              <a:gd name="connsiteY3779" fmla="*/ 2016712 h 2810796"/>
              <a:gd name="connsiteX3780" fmla="*/ 2314102 w 3531775"/>
              <a:gd name="connsiteY3780" fmla="*/ 2012521 h 2810796"/>
              <a:gd name="connsiteX3781" fmla="*/ 2279622 w 3531775"/>
              <a:gd name="connsiteY3781" fmla="*/ 2008902 h 2810796"/>
              <a:gd name="connsiteX3782" fmla="*/ 2296290 w 3531775"/>
              <a:gd name="connsiteY3782" fmla="*/ 2039667 h 2810796"/>
              <a:gd name="connsiteX3783" fmla="*/ 2297052 w 3531775"/>
              <a:gd name="connsiteY3783" fmla="*/ 2030809 h 2810796"/>
              <a:gd name="connsiteX3784" fmla="*/ 2299243 w 3531775"/>
              <a:gd name="connsiteY3784" fmla="*/ 2028714 h 2810796"/>
              <a:gd name="connsiteX3785" fmla="*/ 2288575 w 3531775"/>
              <a:gd name="connsiteY3785" fmla="*/ 2021475 h 2810796"/>
              <a:gd name="connsiteX3786" fmla="*/ 2295433 w 3531775"/>
              <a:gd name="connsiteY3786" fmla="*/ 2021379 h 2810796"/>
              <a:gd name="connsiteX3787" fmla="*/ 2301624 w 3531775"/>
              <a:gd name="connsiteY3787" fmla="*/ 2019475 h 2810796"/>
              <a:gd name="connsiteX3788" fmla="*/ 2273716 w 3531775"/>
              <a:gd name="connsiteY3788" fmla="*/ 2071862 h 2810796"/>
              <a:gd name="connsiteX3789" fmla="*/ 2286289 w 3531775"/>
              <a:gd name="connsiteY3789" fmla="*/ 2084721 h 2810796"/>
              <a:gd name="connsiteX3790" fmla="*/ 2288861 w 3531775"/>
              <a:gd name="connsiteY3790" fmla="*/ 2074910 h 2810796"/>
              <a:gd name="connsiteX3791" fmla="*/ 2283051 w 3531775"/>
              <a:gd name="connsiteY3791" fmla="*/ 2067385 h 2810796"/>
              <a:gd name="connsiteX3792" fmla="*/ 2287813 w 3531775"/>
              <a:gd name="connsiteY3792" fmla="*/ 2068147 h 2810796"/>
              <a:gd name="connsiteX3793" fmla="*/ 2292385 w 3531775"/>
              <a:gd name="connsiteY3793" fmla="*/ 2067671 h 2810796"/>
              <a:gd name="connsiteX3794" fmla="*/ 2290956 w 3531775"/>
              <a:gd name="connsiteY3794" fmla="*/ 2062908 h 2810796"/>
              <a:gd name="connsiteX3795" fmla="*/ 2296671 w 3531775"/>
              <a:gd name="connsiteY3795" fmla="*/ 2066528 h 2810796"/>
              <a:gd name="connsiteX3796" fmla="*/ 2302005 w 3531775"/>
              <a:gd name="connsiteY3796" fmla="*/ 2064623 h 2810796"/>
              <a:gd name="connsiteX3797" fmla="*/ 2295243 w 3531775"/>
              <a:gd name="connsiteY3797" fmla="*/ 2057575 h 2810796"/>
              <a:gd name="connsiteX3798" fmla="*/ 2273716 w 3531775"/>
              <a:gd name="connsiteY3798" fmla="*/ 2071862 h 2810796"/>
              <a:gd name="connsiteX3799" fmla="*/ 2239140 w 3531775"/>
              <a:gd name="connsiteY3799" fmla="*/ 2040525 h 2810796"/>
              <a:gd name="connsiteX3800" fmla="*/ 2249713 w 3531775"/>
              <a:gd name="connsiteY3800" fmla="*/ 2046716 h 2810796"/>
              <a:gd name="connsiteX3801" fmla="*/ 2252571 w 3531775"/>
              <a:gd name="connsiteY3801" fmla="*/ 2040620 h 2810796"/>
              <a:gd name="connsiteX3802" fmla="*/ 2246951 w 3531775"/>
              <a:gd name="connsiteY3802" fmla="*/ 2035953 h 2810796"/>
              <a:gd name="connsiteX3803" fmla="*/ 2251047 w 3531775"/>
              <a:gd name="connsiteY3803" fmla="*/ 2036238 h 2810796"/>
              <a:gd name="connsiteX3804" fmla="*/ 2254952 w 3531775"/>
              <a:gd name="connsiteY3804" fmla="*/ 2035381 h 2810796"/>
              <a:gd name="connsiteX3805" fmla="*/ 2253523 w 3531775"/>
              <a:gd name="connsiteY3805" fmla="*/ 2031381 h 2810796"/>
              <a:gd name="connsiteX3806" fmla="*/ 2258571 w 3531775"/>
              <a:gd name="connsiteY3806" fmla="*/ 2034143 h 2810796"/>
              <a:gd name="connsiteX3807" fmla="*/ 2263048 w 3531775"/>
              <a:gd name="connsiteY3807" fmla="*/ 2032143 h 2810796"/>
              <a:gd name="connsiteX3808" fmla="*/ 2239140 w 3531775"/>
              <a:gd name="connsiteY3808" fmla="*/ 2040525 h 2810796"/>
              <a:gd name="connsiteX3809" fmla="*/ 2239521 w 3531775"/>
              <a:gd name="connsiteY3809" fmla="*/ 2011474 h 2810796"/>
              <a:gd name="connsiteX3810" fmla="*/ 2248380 w 3531775"/>
              <a:gd name="connsiteY3810" fmla="*/ 2018236 h 2810796"/>
              <a:gd name="connsiteX3811" fmla="*/ 2249142 w 3531775"/>
              <a:gd name="connsiteY3811" fmla="*/ 2012997 h 2810796"/>
              <a:gd name="connsiteX3812" fmla="*/ 2254952 w 3531775"/>
              <a:gd name="connsiteY3812" fmla="*/ 2008140 h 2810796"/>
              <a:gd name="connsiteX3813" fmla="*/ 2249999 w 3531775"/>
              <a:gd name="connsiteY3813" fmla="*/ 1998138 h 2810796"/>
              <a:gd name="connsiteX3814" fmla="*/ 2255809 w 3531775"/>
              <a:gd name="connsiteY3814" fmla="*/ 2000425 h 2810796"/>
              <a:gd name="connsiteX3815" fmla="*/ 2261905 w 3531775"/>
              <a:gd name="connsiteY3815" fmla="*/ 2001282 h 2810796"/>
              <a:gd name="connsiteX3816" fmla="*/ 2261619 w 3531775"/>
              <a:gd name="connsiteY3816" fmla="*/ 1995567 h 2810796"/>
              <a:gd name="connsiteX3817" fmla="*/ 2267715 w 3531775"/>
              <a:gd name="connsiteY3817" fmla="*/ 2001377 h 2810796"/>
              <a:gd name="connsiteX3818" fmla="*/ 2275240 w 3531775"/>
              <a:gd name="connsiteY3818" fmla="*/ 2001091 h 2810796"/>
              <a:gd name="connsiteX3819" fmla="*/ 2239521 w 3531775"/>
              <a:gd name="connsiteY3819" fmla="*/ 2011474 h 2810796"/>
              <a:gd name="connsiteX3820" fmla="*/ 2200659 w 3531775"/>
              <a:gd name="connsiteY3820" fmla="*/ 2018427 h 2810796"/>
              <a:gd name="connsiteX3821" fmla="*/ 2214471 w 3531775"/>
              <a:gd name="connsiteY3821" fmla="*/ 2031000 h 2810796"/>
              <a:gd name="connsiteX3822" fmla="*/ 2215804 w 3531775"/>
              <a:gd name="connsiteY3822" fmla="*/ 2019570 h 2810796"/>
              <a:gd name="connsiteX3823" fmla="*/ 2210851 w 3531775"/>
              <a:gd name="connsiteY3823" fmla="*/ 2012236 h 2810796"/>
              <a:gd name="connsiteX3824" fmla="*/ 2216090 w 3531775"/>
              <a:gd name="connsiteY3824" fmla="*/ 2012616 h 2810796"/>
              <a:gd name="connsiteX3825" fmla="*/ 2221233 w 3531775"/>
              <a:gd name="connsiteY3825" fmla="*/ 2011569 h 2810796"/>
              <a:gd name="connsiteX3826" fmla="*/ 2219519 w 3531775"/>
              <a:gd name="connsiteY3826" fmla="*/ 2006520 h 2810796"/>
              <a:gd name="connsiteX3827" fmla="*/ 2225996 w 3531775"/>
              <a:gd name="connsiteY3827" fmla="*/ 2010045 h 2810796"/>
              <a:gd name="connsiteX3828" fmla="*/ 2231997 w 3531775"/>
              <a:gd name="connsiteY3828" fmla="*/ 2007568 h 2810796"/>
              <a:gd name="connsiteX3829" fmla="*/ 2200659 w 3531775"/>
              <a:gd name="connsiteY3829" fmla="*/ 2018427 h 2810796"/>
              <a:gd name="connsiteX3830" fmla="*/ 2200755 w 3531775"/>
              <a:gd name="connsiteY3830" fmla="*/ 1980422 h 2810796"/>
              <a:gd name="connsiteX3831" fmla="*/ 2218471 w 3531775"/>
              <a:gd name="connsiteY3831" fmla="*/ 1992042 h 2810796"/>
              <a:gd name="connsiteX3832" fmla="*/ 2216756 w 3531775"/>
              <a:gd name="connsiteY3832" fmla="*/ 1986804 h 2810796"/>
              <a:gd name="connsiteX3833" fmla="*/ 2219328 w 3531775"/>
              <a:gd name="connsiteY3833" fmla="*/ 1979755 h 2810796"/>
              <a:gd name="connsiteX3834" fmla="*/ 2210565 w 3531775"/>
              <a:gd name="connsiteY3834" fmla="*/ 1972421 h 2810796"/>
              <a:gd name="connsiteX3835" fmla="*/ 2216376 w 3531775"/>
              <a:gd name="connsiteY3835" fmla="*/ 1972135 h 2810796"/>
              <a:gd name="connsiteX3836" fmla="*/ 2221709 w 3531775"/>
              <a:gd name="connsiteY3836" fmla="*/ 1970325 h 2810796"/>
              <a:gd name="connsiteX3837" fmla="*/ 2218757 w 3531775"/>
              <a:gd name="connsiteY3837" fmla="*/ 1965087 h 2810796"/>
              <a:gd name="connsiteX3838" fmla="*/ 2226567 w 3531775"/>
              <a:gd name="connsiteY3838" fmla="*/ 1967944 h 2810796"/>
              <a:gd name="connsiteX3839" fmla="*/ 2232473 w 3531775"/>
              <a:gd name="connsiteY3839" fmla="*/ 1964420 h 2810796"/>
              <a:gd name="connsiteX3840" fmla="*/ 2222472 w 3531775"/>
              <a:gd name="connsiteY3840" fmla="*/ 1957657 h 2810796"/>
              <a:gd name="connsiteX3841" fmla="*/ 2200755 w 3531775"/>
              <a:gd name="connsiteY3841" fmla="*/ 1980422 h 2810796"/>
              <a:gd name="connsiteX3842" fmla="*/ 2199707 w 3531775"/>
              <a:gd name="connsiteY3842" fmla="*/ 1941274 h 2810796"/>
              <a:gd name="connsiteX3843" fmla="*/ 2208279 w 3531775"/>
              <a:gd name="connsiteY3843" fmla="*/ 1945656 h 2810796"/>
              <a:gd name="connsiteX3844" fmla="*/ 2211994 w 3531775"/>
              <a:gd name="connsiteY3844" fmla="*/ 1936797 h 2810796"/>
              <a:gd name="connsiteX3845" fmla="*/ 2206089 w 3531775"/>
              <a:gd name="connsiteY3845" fmla="*/ 1929368 h 2810796"/>
              <a:gd name="connsiteX3846" fmla="*/ 2211327 w 3531775"/>
              <a:gd name="connsiteY3846" fmla="*/ 1930511 h 2810796"/>
              <a:gd name="connsiteX3847" fmla="*/ 2216566 w 3531775"/>
              <a:gd name="connsiteY3847" fmla="*/ 1930511 h 2810796"/>
              <a:gd name="connsiteX3848" fmla="*/ 2215328 w 3531775"/>
              <a:gd name="connsiteY3848" fmla="*/ 1925939 h 2810796"/>
              <a:gd name="connsiteX3849" fmla="*/ 2221519 w 3531775"/>
              <a:gd name="connsiteY3849" fmla="*/ 1929940 h 2810796"/>
              <a:gd name="connsiteX3850" fmla="*/ 2227710 w 3531775"/>
              <a:gd name="connsiteY3850" fmla="*/ 1928892 h 2810796"/>
              <a:gd name="connsiteX3851" fmla="*/ 2199707 w 3531775"/>
              <a:gd name="connsiteY3851" fmla="*/ 1941274 h 2810796"/>
              <a:gd name="connsiteX3852" fmla="*/ 2168560 w 3531775"/>
              <a:gd name="connsiteY3852" fmla="*/ 2004425 h 2810796"/>
              <a:gd name="connsiteX3853" fmla="*/ 2175323 w 3531775"/>
              <a:gd name="connsiteY3853" fmla="*/ 2007949 h 2810796"/>
              <a:gd name="connsiteX3854" fmla="*/ 2179038 w 3531775"/>
              <a:gd name="connsiteY3854" fmla="*/ 1999091 h 2810796"/>
              <a:gd name="connsiteX3855" fmla="*/ 2174656 w 3531775"/>
              <a:gd name="connsiteY3855" fmla="*/ 1992328 h 2810796"/>
              <a:gd name="connsiteX3856" fmla="*/ 2178942 w 3531775"/>
              <a:gd name="connsiteY3856" fmla="*/ 1992995 h 2810796"/>
              <a:gd name="connsiteX3857" fmla="*/ 2183324 w 3531775"/>
              <a:gd name="connsiteY3857" fmla="*/ 1992614 h 2810796"/>
              <a:gd name="connsiteX3858" fmla="*/ 2182657 w 3531775"/>
              <a:gd name="connsiteY3858" fmla="*/ 1988328 h 2810796"/>
              <a:gd name="connsiteX3859" fmla="*/ 2187515 w 3531775"/>
              <a:gd name="connsiteY3859" fmla="*/ 1991757 h 2810796"/>
              <a:gd name="connsiteX3860" fmla="*/ 2192849 w 3531775"/>
              <a:gd name="connsiteY3860" fmla="*/ 1990233 h 2810796"/>
              <a:gd name="connsiteX3861" fmla="*/ 2168560 w 3531775"/>
              <a:gd name="connsiteY3861" fmla="*/ 2004425 h 2810796"/>
              <a:gd name="connsiteX3862" fmla="*/ 2155511 w 3531775"/>
              <a:gd name="connsiteY3862" fmla="*/ 1962610 h 2810796"/>
              <a:gd name="connsiteX3863" fmla="*/ 2173894 w 3531775"/>
              <a:gd name="connsiteY3863" fmla="*/ 1970992 h 2810796"/>
              <a:gd name="connsiteX3864" fmla="*/ 2171513 w 3531775"/>
              <a:gd name="connsiteY3864" fmla="*/ 1966134 h 2810796"/>
              <a:gd name="connsiteX3865" fmla="*/ 2172942 w 3531775"/>
              <a:gd name="connsiteY3865" fmla="*/ 1958895 h 2810796"/>
              <a:gd name="connsiteX3866" fmla="*/ 2163512 w 3531775"/>
              <a:gd name="connsiteY3866" fmla="*/ 1953180 h 2810796"/>
              <a:gd name="connsiteX3867" fmla="*/ 2169036 w 3531775"/>
              <a:gd name="connsiteY3867" fmla="*/ 1951847 h 2810796"/>
              <a:gd name="connsiteX3868" fmla="*/ 2173894 w 3531775"/>
              <a:gd name="connsiteY3868" fmla="*/ 1949180 h 2810796"/>
              <a:gd name="connsiteX3869" fmla="*/ 2170275 w 3531775"/>
              <a:gd name="connsiteY3869" fmla="*/ 1944513 h 2810796"/>
              <a:gd name="connsiteX3870" fmla="*/ 2178180 w 3531775"/>
              <a:gd name="connsiteY3870" fmla="*/ 1946132 h 2810796"/>
              <a:gd name="connsiteX3871" fmla="*/ 2183419 w 3531775"/>
              <a:gd name="connsiteY3871" fmla="*/ 1941750 h 2810796"/>
              <a:gd name="connsiteX3872" fmla="*/ 2155511 w 3531775"/>
              <a:gd name="connsiteY3872" fmla="*/ 1962610 h 2810796"/>
              <a:gd name="connsiteX3873" fmla="*/ 2156177 w 3531775"/>
              <a:gd name="connsiteY3873" fmla="*/ 1913937 h 2810796"/>
              <a:gd name="connsiteX3874" fmla="*/ 2171513 w 3531775"/>
              <a:gd name="connsiteY3874" fmla="*/ 1916700 h 2810796"/>
              <a:gd name="connsiteX3875" fmla="*/ 2167226 w 3531775"/>
              <a:gd name="connsiteY3875" fmla="*/ 1913271 h 2810796"/>
              <a:gd name="connsiteX3876" fmla="*/ 2172275 w 3531775"/>
              <a:gd name="connsiteY3876" fmla="*/ 1910794 h 2810796"/>
              <a:gd name="connsiteX3877" fmla="*/ 2163035 w 3531775"/>
              <a:gd name="connsiteY3877" fmla="*/ 1906222 h 2810796"/>
              <a:gd name="connsiteX3878" fmla="*/ 2174275 w 3531775"/>
              <a:gd name="connsiteY3878" fmla="*/ 1905270 h 2810796"/>
              <a:gd name="connsiteX3879" fmla="*/ 2168560 w 3531775"/>
              <a:gd name="connsiteY3879" fmla="*/ 1899174 h 2810796"/>
              <a:gd name="connsiteX3880" fmla="*/ 2175989 w 3531775"/>
              <a:gd name="connsiteY3880" fmla="*/ 1900317 h 2810796"/>
              <a:gd name="connsiteX3881" fmla="*/ 2180371 w 3531775"/>
              <a:gd name="connsiteY3881" fmla="*/ 1896697 h 2810796"/>
              <a:gd name="connsiteX3882" fmla="*/ 2156177 w 3531775"/>
              <a:gd name="connsiteY3882" fmla="*/ 1913937 h 2810796"/>
              <a:gd name="connsiteX3883" fmla="*/ 1713074 w 3531775"/>
              <a:gd name="connsiteY3883" fmla="*/ 2275316 h 2810796"/>
              <a:gd name="connsiteX3884" fmla="*/ 1708883 w 3531775"/>
              <a:gd name="connsiteY3884" fmla="*/ 2277412 h 2810796"/>
              <a:gd name="connsiteX3885" fmla="*/ 1703549 w 3531775"/>
              <a:gd name="connsiteY3885" fmla="*/ 2275792 h 2810796"/>
              <a:gd name="connsiteX3886" fmla="*/ 1702121 w 3531775"/>
              <a:gd name="connsiteY3886" fmla="*/ 2275792 h 2810796"/>
              <a:gd name="connsiteX3887" fmla="*/ 1698977 w 3531775"/>
              <a:gd name="connsiteY3887" fmla="*/ 2282460 h 2810796"/>
              <a:gd name="connsiteX3888" fmla="*/ 1697454 w 3531775"/>
              <a:gd name="connsiteY3888" fmla="*/ 2278936 h 2810796"/>
              <a:gd name="connsiteX3889" fmla="*/ 1696406 w 3531775"/>
              <a:gd name="connsiteY3889" fmla="*/ 2274459 h 2810796"/>
              <a:gd name="connsiteX3890" fmla="*/ 1692215 w 3531775"/>
              <a:gd name="connsiteY3890" fmla="*/ 2277316 h 2810796"/>
              <a:gd name="connsiteX3891" fmla="*/ 1694786 w 3531775"/>
              <a:gd name="connsiteY3891" fmla="*/ 2270554 h 2810796"/>
              <a:gd name="connsiteX3892" fmla="*/ 1692119 w 3531775"/>
              <a:gd name="connsiteY3892" fmla="*/ 2265982 h 2810796"/>
              <a:gd name="connsiteX3893" fmla="*/ 1713074 w 3531775"/>
              <a:gd name="connsiteY3893" fmla="*/ 2275316 h 2810796"/>
              <a:gd name="connsiteX3894" fmla="*/ 1714694 w 3531775"/>
              <a:gd name="connsiteY3894" fmla="*/ 2323989 h 2810796"/>
              <a:gd name="connsiteX3895" fmla="*/ 1709455 w 3531775"/>
              <a:gd name="connsiteY3895" fmla="*/ 2325989 h 2810796"/>
              <a:gd name="connsiteX3896" fmla="*/ 1707169 w 3531775"/>
              <a:gd name="connsiteY3896" fmla="*/ 2320179 h 2810796"/>
              <a:gd name="connsiteX3897" fmla="*/ 1701168 w 3531775"/>
              <a:gd name="connsiteY3897" fmla="*/ 2325322 h 2810796"/>
              <a:gd name="connsiteX3898" fmla="*/ 1704216 w 3531775"/>
              <a:gd name="connsiteY3898" fmla="*/ 2315226 h 2810796"/>
              <a:gd name="connsiteX3899" fmla="*/ 1699739 w 3531775"/>
              <a:gd name="connsiteY3899" fmla="*/ 2309511 h 2810796"/>
              <a:gd name="connsiteX3900" fmla="*/ 1719075 w 3531775"/>
              <a:gd name="connsiteY3900" fmla="*/ 2342658 h 2810796"/>
              <a:gd name="connsiteX3901" fmla="*/ 1726790 w 3531775"/>
              <a:gd name="connsiteY3901" fmla="*/ 2320274 h 2810796"/>
              <a:gd name="connsiteX3902" fmla="*/ 1718408 w 3531775"/>
              <a:gd name="connsiteY3902" fmla="*/ 2321893 h 2810796"/>
              <a:gd name="connsiteX3903" fmla="*/ 1714694 w 3531775"/>
              <a:gd name="connsiteY3903" fmla="*/ 2323989 h 2810796"/>
              <a:gd name="connsiteX3904" fmla="*/ 1747745 w 3531775"/>
              <a:gd name="connsiteY3904" fmla="*/ 2282936 h 2810796"/>
              <a:gd name="connsiteX3905" fmla="*/ 1739840 w 3531775"/>
              <a:gd name="connsiteY3905" fmla="*/ 2293318 h 2810796"/>
              <a:gd name="connsiteX3906" fmla="*/ 1740125 w 3531775"/>
              <a:gd name="connsiteY3906" fmla="*/ 2287032 h 2810796"/>
              <a:gd name="connsiteX3907" fmla="*/ 1738792 w 3531775"/>
              <a:gd name="connsiteY3907" fmla="*/ 2281412 h 2810796"/>
              <a:gd name="connsiteX3908" fmla="*/ 1736792 w 3531775"/>
              <a:gd name="connsiteY3908" fmla="*/ 2276554 h 2810796"/>
              <a:gd name="connsiteX3909" fmla="*/ 1729458 w 3531775"/>
              <a:gd name="connsiteY3909" fmla="*/ 2302176 h 2810796"/>
              <a:gd name="connsiteX3910" fmla="*/ 1759556 w 3531775"/>
              <a:gd name="connsiteY3910" fmla="*/ 2282079 h 2810796"/>
              <a:gd name="connsiteX3911" fmla="*/ 1754318 w 3531775"/>
              <a:gd name="connsiteY3911" fmla="*/ 2284841 h 2810796"/>
              <a:gd name="connsiteX3912" fmla="*/ 1747745 w 3531775"/>
              <a:gd name="connsiteY3912" fmla="*/ 2282936 h 2810796"/>
              <a:gd name="connsiteX3913" fmla="*/ 1728124 w 3531775"/>
              <a:gd name="connsiteY3913" fmla="*/ 2228929 h 2810796"/>
              <a:gd name="connsiteX3914" fmla="*/ 1742697 w 3531775"/>
              <a:gd name="connsiteY3914" fmla="*/ 2248075 h 2810796"/>
              <a:gd name="connsiteX3915" fmla="*/ 1734696 w 3531775"/>
              <a:gd name="connsiteY3915" fmla="*/ 2244455 h 2810796"/>
              <a:gd name="connsiteX3916" fmla="*/ 1733458 w 3531775"/>
              <a:gd name="connsiteY3916" fmla="*/ 2243788 h 2810796"/>
              <a:gd name="connsiteX3917" fmla="*/ 1727171 w 3531775"/>
              <a:gd name="connsiteY3917" fmla="*/ 2250361 h 2810796"/>
              <a:gd name="connsiteX3918" fmla="*/ 1728695 w 3531775"/>
              <a:gd name="connsiteY3918" fmla="*/ 2245122 h 2810796"/>
              <a:gd name="connsiteX3919" fmla="*/ 1729076 w 3531775"/>
              <a:gd name="connsiteY3919" fmla="*/ 2239883 h 2810796"/>
              <a:gd name="connsiteX3920" fmla="*/ 1724790 w 3531775"/>
              <a:gd name="connsiteY3920" fmla="*/ 2241121 h 2810796"/>
              <a:gd name="connsiteX3921" fmla="*/ 1728886 w 3531775"/>
              <a:gd name="connsiteY3921" fmla="*/ 2235025 h 2810796"/>
              <a:gd name="connsiteX3922" fmla="*/ 1728124 w 3531775"/>
              <a:gd name="connsiteY3922" fmla="*/ 2228929 h 2810796"/>
              <a:gd name="connsiteX3923" fmla="*/ 1756604 w 3531775"/>
              <a:gd name="connsiteY3923" fmla="*/ 2195973 h 2810796"/>
              <a:gd name="connsiteX3924" fmla="*/ 1750698 w 3531775"/>
              <a:gd name="connsiteY3924" fmla="*/ 2193306 h 2810796"/>
              <a:gd name="connsiteX3925" fmla="*/ 1744983 w 3531775"/>
              <a:gd name="connsiteY3925" fmla="*/ 2200735 h 2810796"/>
              <a:gd name="connsiteX3926" fmla="*/ 1743554 w 3531775"/>
              <a:gd name="connsiteY3926" fmla="*/ 2196259 h 2810796"/>
              <a:gd name="connsiteX3927" fmla="*/ 1742602 w 3531775"/>
              <a:gd name="connsiteY3927" fmla="*/ 2190734 h 2810796"/>
              <a:gd name="connsiteX3928" fmla="*/ 1737649 w 3531775"/>
              <a:gd name="connsiteY3928" fmla="*/ 2193687 h 2810796"/>
              <a:gd name="connsiteX3929" fmla="*/ 1741078 w 3531775"/>
              <a:gd name="connsiteY3929" fmla="*/ 2185781 h 2810796"/>
              <a:gd name="connsiteX3930" fmla="*/ 1738601 w 3531775"/>
              <a:gd name="connsiteY3930" fmla="*/ 2179685 h 2810796"/>
              <a:gd name="connsiteX3931" fmla="*/ 1729838 w 3531775"/>
              <a:gd name="connsiteY3931" fmla="*/ 2199973 h 2810796"/>
              <a:gd name="connsiteX3932" fmla="*/ 1757842 w 3531775"/>
              <a:gd name="connsiteY3932" fmla="*/ 2205117 h 2810796"/>
              <a:gd name="connsiteX3933" fmla="*/ 1756604 w 3531775"/>
              <a:gd name="connsiteY3933" fmla="*/ 2195973 h 2810796"/>
              <a:gd name="connsiteX3934" fmla="*/ 1762700 w 3531775"/>
              <a:gd name="connsiteY3934" fmla="*/ 2222452 h 2810796"/>
              <a:gd name="connsiteX3935" fmla="*/ 1757842 w 3531775"/>
              <a:gd name="connsiteY3935" fmla="*/ 2218738 h 2810796"/>
              <a:gd name="connsiteX3936" fmla="*/ 1753556 w 3531775"/>
              <a:gd name="connsiteY3936" fmla="*/ 2230834 h 2810796"/>
              <a:gd name="connsiteX3937" fmla="*/ 1787846 w 3531775"/>
              <a:gd name="connsiteY3937" fmla="*/ 2229977 h 2810796"/>
              <a:gd name="connsiteX3938" fmla="*/ 1788131 w 3531775"/>
              <a:gd name="connsiteY3938" fmla="*/ 2218642 h 2810796"/>
              <a:gd name="connsiteX3939" fmla="*/ 1783369 w 3531775"/>
              <a:gd name="connsiteY3939" fmla="*/ 2222929 h 2810796"/>
              <a:gd name="connsiteX3940" fmla="*/ 1775939 w 3531775"/>
              <a:gd name="connsiteY3940" fmla="*/ 2223881 h 2810796"/>
              <a:gd name="connsiteX3941" fmla="*/ 1770510 w 3531775"/>
              <a:gd name="connsiteY3941" fmla="*/ 2235597 h 2810796"/>
              <a:gd name="connsiteX3942" fmla="*/ 1768986 w 3531775"/>
              <a:gd name="connsiteY3942" fmla="*/ 2230263 h 2810796"/>
              <a:gd name="connsiteX3943" fmla="*/ 1766033 w 3531775"/>
              <a:gd name="connsiteY3943" fmla="*/ 2226072 h 2810796"/>
              <a:gd name="connsiteX3944" fmla="*/ 1762700 w 3531775"/>
              <a:gd name="connsiteY3944" fmla="*/ 2222452 h 2810796"/>
              <a:gd name="connsiteX3945" fmla="*/ 1792132 w 3531775"/>
              <a:gd name="connsiteY3945" fmla="*/ 2124250 h 2810796"/>
              <a:gd name="connsiteX3946" fmla="*/ 1782512 w 3531775"/>
              <a:gd name="connsiteY3946" fmla="*/ 2124535 h 2810796"/>
              <a:gd name="connsiteX3947" fmla="*/ 1781083 w 3531775"/>
              <a:gd name="connsiteY3947" fmla="*/ 2124535 h 2810796"/>
              <a:gd name="connsiteX3948" fmla="*/ 1776225 w 3531775"/>
              <a:gd name="connsiteY3948" fmla="*/ 2132632 h 2810796"/>
              <a:gd name="connsiteX3949" fmla="*/ 1776320 w 3531775"/>
              <a:gd name="connsiteY3949" fmla="*/ 2127583 h 2810796"/>
              <a:gd name="connsiteX3950" fmla="*/ 1775177 w 3531775"/>
              <a:gd name="connsiteY3950" fmla="*/ 2123107 h 2810796"/>
              <a:gd name="connsiteX3951" fmla="*/ 1770891 w 3531775"/>
              <a:gd name="connsiteY3951" fmla="*/ 2125964 h 2810796"/>
              <a:gd name="connsiteX3952" fmla="*/ 1773558 w 3531775"/>
              <a:gd name="connsiteY3952" fmla="*/ 2119106 h 2810796"/>
              <a:gd name="connsiteX3953" fmla="*/ 1770891 w 3531775"/>
              <a:gd name="connsiteY3953" fmla="*/ 2114343 h 2810796"/>
              <a:gd name="connsiteX3954" fmla="*/ 1792132 w 3531775"/>
              <a:gd name="connsiteY3954" fmla="*/ 2124250 h 2810796"/>
              <a:gd name="connsiteX3955" fmla="*/ 1792799 w 3531775"/>
              <a:gd name="connsiteY3955" fmla="*/ 2172065 h 2810796"/>
              <a:gd name="connsiteX3956" fmla="*/ 1785179 w 3531775"/>
              <a:gd name="connsiteY3956" fmla="*/ 2182828 h 2810796"/>
              <a:gd name="connsiteX3957" fmla="*/ 1784131 w 3531775"/>
              <a:gd name="connsiteY3957" fmla="*/ 2176066 h 2810796"/>
              <a:gd name="connsiteX3958" fmla="*/ 1781369 w 3531775"/>
              <a:gd name="connsiteY3958" fmla="*/ 2170446 h 2810796"/>
              <a:gd name="connsiteX3959" fmla="*/ 1775654 w 3531775"/>
              <a:gd name="connsiteY3959" fmla="*/ 2175685 h 2810796"/>
              <a:gd name="connsiteX3960" fmla="*/ 1777940 w 3531775"/>
              <a:gd name="connsiteY3960" fmla="*/ 2165683 h 2810796"/>
              <a:gd name="connsiteX3961" fmla="*/ 1774320 w 3531775"/>
              <a:gd name="connsiteY3961" fmla="*/ 2194830 h 2810796"/>
              <a:gd name="connsiteX3962" fmla="*/ 1806800 w 3531775"/>
              <a:gd name="connsiteY3962" fmla="*/ 2166541 h 2810796"/>
              <a:gd name="connsiteX3963" fmla="*/ 1792799 w 3531775"/>
              <a:gd name="connsiteY3963" fmla="*/ 2172065 h 2810796"/>
              <a:gd name="connsiteX3964" fmla="*/ 1880333 w 3531775"/>
              <a:gd name="connsiteY3964" fmla="*/ 2070814 h 2810796"/>
              <a:gd name="connsiteX3965" fmla="*/ 1874904 w 3531775"/>
              <a:gd name="connsiteY3965" fmla="*/ 2071481 h 2810796"/>
              <a:gd name="connsiteX3966" fmla="*/ 1875857 w 3531775"/>
              <a:gd name="connsiteY3966" fmla="*/ 2063004 h 2810796"/>
              <a:gd name="connsiteX3967" fmla="*/ 1866903 w 3531775"/>
              <a:gd name="connsiteY3967" fmla="*/ 2067766 h 2810796"/>
              <a:gd name="connsiteX3968" fmla="*/ 1870142 w 3531775"/>
              <a:gd name="connsiteY3968" fmla="*/ 2062337 h 2810796"/>
              <a:gd name="connsiteX3969" fmla="*/ 1872047 w 3531775"/>
              <a:gd name="connsiteY3969" fmla="*/ 2056336 h 2810796"/>
              <a:gd name="connsiteX3970" fmla="*/ 1866808 w 3531775"/>
              <a:gd name="connsiteY3970" fmla="*/ 2055765 h 2810796"/>
              <a:gd name="connsiteX3971" fmla="*/ 1873380 w 3531775"/>
              <a:gd name="connsiteY3971" fmla="*/ 2050621 h 2810796"/>
              <a:gd name="connsiteX3972" fmla="*/ 1874523 w 3531775"/>
              <a:gd name="connsiteY3972" fmla="*/ 2043096 h 2810796"/>
              <a:gd name="connsiteX3973" fmla="*/ 1864236 w 3531775"/>
              <a:gd name="connsiteY3973" fmla="*/ 2047668 h 2810796"/>
              <a:gd name="connsiteX3974" fmla="*/ 1877000 w 3531775"/>
              <a:gd name="connsiteY3974" fmla="*/ 2080149 h 2810796"/>
              <a:gd name="connsiteX3975" fmla="*/ 1880333 w 3531775"/>
              <a:gd name="connsiteY3975" fmla="*/ 2070814 h 2810796"/>
              <a:gd name="connsiteX3976" fmla="*/ 1859855 w 3531775"/>
              <a:gd name="connsiteY3976" fmla="*/ 2094532 h 2810796"/>
              <a:gd name="connsiteX3977" fmla="*/ 1853378 w 3531775"/>
              <a:gd name="connsiteY3977" fmla="*/ 2091865 h 2810796"/>
              <a:gd name="connsiteX3978" fmla="*/ 1845281 w 3531775"/>
              <a:gd name="connsiteY3978" fmla="*/ 2100723 h 2810796"/>
              <a:gd name="connsiteX3979" fmla="*/ 1845662 w 3531775"/>
              <a:gd name="connsiteY3979" fmla="*/ 2094817 h 2810796"/>
              <a:gd name="connsiteX3980" fmla="*/ 1844519 w 3531775"/>
              <a:gd name="connsiteY3980" fmla="*/ 2089293 h 2810796"/>
              <a:gd name="connsiteX3981" fmla="*/ 1839090 w 3531775"/>
              <a:gd name="connsiteY3981" fmla="*/ 2092245 h 2810796"/>
              <a:gd name="connsiteX3982" fmla="*/ 1842710 w 3531775"/>
              <a:gd name="connsiteY3982" fmla="*/ 2084340 h 2810796"/>
              <a:gd name="connsiteX3983" fmla="*/ 1839947 w 3531775"/>
              <a:gd name="connsiteY3983" fmla="*/ 2078339 h 2810796"/>
              <a:gd name="connsiteX3984" fmla="*/ 1865189 w 3531775"/>
              <a:gd name="connsiteY3984" fmla="*/ 2092722 h 2810796"/>
              <a:gd name="connsiteX3985" fmla="*/ 1859855 w 3531775"/>
              <a:gd name="connsiteY3985" fmla="*/ 2094532 h 2810796"/>
              <a:gd name="connsiteX3986" fmla="*/ 1841090 w 3531775"/>
              <a:gd name="connsiteY3986" fmla="*/ 2130917 h 2810796"/>
              <a:gd name="connsiteX3987" fmla="*/ 1835852 w 3531775"/>
              <a:gd name="connsiteY3987" fmla="*/ 2133108 h 2810796"/>
              <a:gd name="connsiteX3988" fmla="*/ 1829279 w 3531775"/>
              <a:gd name="connsiteY3988" fmla="*/ 2130822 h 2810796"/>
              <a:gd name="connsiteX3989" fmla="*/ 1827470 w 3531775"/>
              <a:gd name="connsiteY3989" fmla="*/ 2130726 h 2810796"/>
              <a:gd name="connsiteX3990" fmla="*/ 1821469 w 3531775"/>
              <a:gd name="connsiteY3990" fmla="*/ 2140251 h 2810796"/>
              <a:gd name="connsiteX3991" fmla="*/ 1821659 w 3531775"/>
              <a:gd name="connsiteY3991" fmla="*/ 2134251 h 2810796"/>
              <a:gd name="connsiteX3992" fmla="*/ 1820326 w 3531775"/>
              <a:gd name="connsiteY3992" fmla="*/ 2128822 h 2810796"/>
              <a:gd name="connsiteX3993" fmla="*/ 1815087 w 3531775"/>
              <a:gd name="connsiteY3993" fmla="*/ 2132060 h 2810796"/>
              <a:gd name="connsiteX3994" fmla="*/ 1818421 w 3531775"/>
              <a:gd name="connsiteY3994" fmla="*/ 2123964 h 2810796"/>
              <a:gd name="connsiteX3995" fmla="*/ 1815183 w 3531775"/>
              <a:gd name="connsiteY3995" fmla="*/ 2118154 h 2810796"/>
              <a:gd name="connsiteX3996" fmla="*/ 1841090 w 3531775"/>
              <a:gd name="connsiteY3996" fmla="*/ 2130917 h 2810796"/>
              <a:gd name="connsiteX3997" fmla="*/ 1812134 w 3531775"/>
              <a:gd name="connsiteY3997" fmla="*/ 2093008 h 2810796"/>
              <a:gd name="connsiteX3998" fmla="*/ 1806134 w 3531775"/>
              <a:gd name="connsiteY3998" fmla="*/ 2097580 h 2810796"/>
              <a:gd name="connsiteX3999" fmla="*/ 1806134 w 3531775"/>
              <a:gd name="connsiteY3999" fmla="*/ 2093198 h 2810796"/>
              <a:gd name="connsiteX4000" fmla="*/ 1806800 w 3531775"/>
              <a:gd name="connsiteY4000" fmla="*/ 2088054 h 2810796"/>
              <a:gd name="connsiteX4001" fmla="*/ 1802324 w 3531775"/>
              <a:gd name="connsiteY4001" fmla="*/ 2088912 h 2810796"/>
              <a:gd name="connsiteX4002" fmla="*/ 1806800 w 3531775"/>
              <a:gd name="connsiteY4002" fmla="*/ 2083101 h 2810796"/>
              <a:gd name="connsiteX4003" fmla="*/ 1795180 w 3531775"/>
              <a:gd name="connsiteY4003" fmla="*/ 2101485 h 2810796"/>
              <a:gd name="connsiteX4004" fmla="*/ 1820135 w 3531775"/>
              <a:gd name="connsiteY4004" fmla="*/ 2097294 h 2810796"/>
              <a:gd name="connsiteX4005" fmla="*/ 1812134 w 3531775"/>
              <a:gd name="connsiteY4005" fmla="*/ 2093008 h 2810796"/>
              <a:gd name="connsiteX4006" fmla="*/ 1832042 w 3531775"/>
              <a:gd name="connsiteY4006" fmla="*/ 2040525 h 2810796"/>
              <a:gd name="connsiteX4007" fmla="*/ 1826612 w 3531775"/>
              <a:gd name="connsiteY4007" fmla="*/ 2042620 h 2810796"/>
              <a:gd name="connsiteX4008" fmla="*/ 1831280 w 3531775"/>
              <a:gd name="connsiteY4008" fmla="*/ 2035286 h 2810796"/>
              <a:gd name="connsiteX4009" fmla="*/ 1829660 w 3531775"/>
              <a:gd name="connsiteY4009" fmla="*/ 2028809 h 2810796"/>
              <a:gd name="connsiteX4010" fmla="*/ 1820231 w 3531775"/>
              <a:gd name="connsiteY4010" fmla="*/ 2058051 h 2810796"/>
              <a:gd name="connsiteX4011" fmla="*/ 1845472 w 3531775"/>
              <a:gd name="connsiteY4011" fmla="*/ 2047954 h 2810796"/>
              <a:gd name="connsiteX4012" fmla="*/ 1839281 w 3531775"/>
              <a:gd name="connsiteY4012" fmla="*/ 2046049 h 2810796"/>
              <a:gd name="connsiteX4013" fmla="*/ 1838233 w 3531775"/>
              <a:gd name="connsiteY4013" fmla="*/ 2043858 h 2810796"/>
              <a:gd name="connsiteX4014" fmla="*/ 1830899 w 3531775"/>
              <a:gd name="connsiteY4014" fmla="*/ 2051955 h 2810796"/>
              <a:gd name="connsiteX4015" fmla="*/ 1832232 w 3531775"/>
              <a:gd name="connsiteY4015" fmla="*/ 2046049 h 2810796"/>
              <a:gd name="connsiteX4016" fmla="*/ 1832042 w 3531775"/>
              <a:gd name="connsiteY4016" fmla="*/ 2040525 h 2810796"/>
              <a:gd name="connsiteX4017" fmla="*/ 1850615 w 3531775"/>
              <a:gd name="connsiteY4017" fmla="*/ 2022046 h 2810796"/>
              <a:gd name="connsiteX4018" fmla="*/ 1850615 w 3531775"/>
              <a:gd name="connsiteY4018" fmla="*/ 2022046 h 2810796"/>
              <a:gd name="connsiteX4019" fmla="*/ 1850615 w 3531775"/>
              <a:gd name="connsiteY4019" fmla="*/ 2022046 h 2810796"/>
              <a:gd name="connsiteX4020" fmla="*/ 1850615 w 3531775"/>
              <a:gd name="connsiteY4020" fmla="*/ 2022046 h 2810796"/>
              <a:gd name="connsiteX4021" fmla="*/ 1871570 w 3531775"/>
              <a:gd name="connsiteY4021" fmla="*/ 2008711 h 2810796"/>
              <a:gd name="connsiteX4022" fmla="*/ 1865855 w 3531775"/>
              <a:gd name="connsiteY4022" fmla="*/ 2007187 h 2810796"/>
              <a:gd name="connsiteX4023" fmla="*/ 1864236 w 3531775"/>
              <a:gd name="connsiteY4023" fmla="*/ 2007187 h 2810796"/>
              <a:gd name="connsiteX4024" fmla="*/ 1858997 w 3531775"/>
              <a:gd name="connsiteY4024" fmla="*/ 2014903 h 2810796"/>
              <a:gd name="connsiteX4025" fmla="*/ 1859188 w 3531775"/>
              <a:gd name="connsiteY4025" fmla="*/ 2010235 h 2810796"/>
              <a:gd name="connsiteX4026" fmla="*/ 1858045 w 3531775"/>
              <a:gd name="connsiteY4026" fmla="*/ 2006044 h 2810796"/>
              <a:gd name="connsiteX4027" fmla="*/ 1856330 w 3531775"/>
              <a:gd name="connsiteY4027" fmla="*/ 2002329 h 2810796"/>
              <a:gd name="connsiteX4028" fmla="*/ 1849663 w 3531775"/>
              <a:gd name="connsiteY4028" fmla="*/ 2021379 h 2810796"/>
              <a:gd name="connsiteX4029" fmla="*/ 1871570 w 3531775"/>
              <a:gd name="connsiteY4029" fmla="*/ 2008711 h 2810796"/>
              <a:gd name="connsiteX4030" fmla="*/ 1888144 w 3531775"/>
              <a:gd name="connsiteY4030" fmla="*/ 2024428 h 2810796"/>
              <a:gd name="connsiteX4031" fmla="*/ 1913480 w 3531775"/>
              <a:gd name="connsiteY4031" fmla="*/ 2026142 h 2810796"/>
              <a:gd name="connsiteX4032" fmla="*/ 1909766 w 3531775"/>
              <a:gd name="connsiteY4032" fmla="*/ 2020046 h 2810796"/>
              <a:gd name="connsiteX4033" fmla="*/ 1910623 w 3531775"/>
              <a:gd name="connsiteY4033" fmla="*/ 2018141 h 2810796"/>
              <a:gd name="connsiteX4034" fmla="*/ 1899479 w 3531775"/>
              <a:gd name="connsiteY4034" fmla="*/ 2023570 h 2810796"/>
              <a:gd name="connsiteX4035" fmla="*/ 1904336 w 3531775"/>
              <a:gd name="connsiteY4035" fmla="*/ 2012521 h 2810796"/>
              <a:gd name="connsiteX4036" fmla="*/ 1898907 w 3531775"/>
              <a:gd name="connsiteY4036" fmla="*/ 2012140 h 2810796"/>
              <a:gd name="connsiteX4037" fmla="*/ 1905479 w 3531775"/>
              <a:gd name="connsiteY4037" fmla="*/ 2007092 h 2810796"/>
              <a:gd name="connsiteX4038" fmla="*/ 1888144 w 3531775"/>
              <a:gd name="connsiteY4038" fmla="*/ 2024428 h 2810796"/>
              <a:gd name="connsiteX4039" fmla="*/ 1917767 w 3531775"/>
              <a:gd name="connsiteY4039" fmla="*/ 1977469 h 2810796"/>
              <a:gd name="connsiteX4040" fmla="*/ 1911766 w 3531775"/>
              <a:gd name="connsiteY4040" fmla="*/ 1974802 h 2810796"/>
              <a:gd name="connsiteX4041" fmla="*/ 1910909 w 3531775"/>
              <a:gd name="connsiteY4041" fmla="*/ 1972516 h 2810796"/>
              <a:gd name="connsiteX4042" fmla="*/ 1902622 w 3531775"/>
              <a:gd name="connsiteY4042" fmla="*/ 1979279 h 2810796"/>
              <a:gd name="connsiteX4043" fmla="*/ 1904622 w 3531775"/>
              <a:gd name="connsiteY4043" fmla="*/ 1973850 h 2810796"/>
              <a:gd name="connsiteX4044" fmla="*/ 1905098 w 3531775"/>
              <a:gd name="connsiteY4044" fmla="*/ 1968420 h 2810796"/>
              <a:gd name="connsiteX4045" fmla="*/ 1899288 w 3531775"/>
              <a:gd name="connsiteY4045" fmla="*/ 1969754 h 2810796"/>
              <a:gd name="connsiteX4046" fmla="*/ 1904908 w 3531775"/>
              <a:gd name="connsiteY4046" fmla="*/ 1963277 h 2810796"/>
              <a:gd name="connsiteX4047" fmla="*/ 1904051 w 3531775"/>
              <a:gd name="connsiteY4047" fmla="*/ 1956800 h 2810796"/>
              <a:gd name="connsiteX4048" fmla="*/ 1894240 w 3531775"/>
              <a:gd name="connsiteY4048" fmla="*/ 1964229 h 2810796"/>
              <a:gd name="connsiteX4049" fmla="*/ 1917100 w 3531775"/>
              <a:gd name="connsiteY4049" fmla="*/ 1986042 h 2810796"/>
              <a:gd name="connsiteX4050" fmla="*/ 1917767 w 3531775"/>
              <a:gd name="connsiteY4050" fmla="*/ 1977469 h 2810796"/>
              <a:gd name="connsiteX4051" fmla="*/ 1945580 w 3531775"/>
              <a:gd name="connsiteY4051" fmla="*/ 1942798 h 2810796"/>
              <a:gd name="connsiteX4052" fmla="*/ 1944056 w 3531775"/>
              <a:gd name="connsiteY4052" fmla="*/ 1937179 h 2810796"/>
              <a:gd name="connsiteX4053" fmla="*/ 1936531 w 3531775"/>
              <a:gd name="connsiteY4053" fmla="*/ 1938417 h 2810796"/>
              <a:gd name="connsiteX4054" fmla="*/ 1938436 w 3531775"/>
              <a:gd name="connsiteY4054" fmla="*/ 1934416 h 2810796"/>
              <a:gd name="connsiteX4055" fmla="*/ 1941484 w 3531775"/>
              <a:gd name="connsiteY4055" fmla="*/ 1930130 h 2810796"/>
              <a:gd name="connsiteX4056" fmla="*/ 1937007 w 3531775"/>
              <a:gd name="connsiteY4056" fmla="*/ 1928796 h 2810796"/>
              <a:gd name="connsiteX4057" fmla="*/ 1943865 w 3531775"/>
              <a:gd name="connsiteY4057" fmla="*/ 1925749 h 2810796"/>
              <a:gd name="connsiteX4058" fmla="*/ 1946532 w 3531775"/>
              <a:gd name="connsiteY4058" fmla="*/ 1919938 h 2810796"/>
              <a:gd name="connsiteX4059" fmla="*/ 1936436 w 3531775"/>
              <a:gd name="connsiteY4059" fmla="*/ 1922034 h 2810796"/>
              <a:gd name="connsiteX4060" fmla="*/ 1940817 w 3531775"/>
              <a:gd name="connsiteY4060" fmla="*/ 1949847 h 2810796"/>
              <a:gd name="connsiteX4061" fmla="*/ 1945580 w 3531775"/>
              <a:gd name="connsiteY4061" fmla="*/ 1942798 h 2810796"/>
              <a:gd name="connsiteX4062" fmla="*/ 2129031 w 3531775"/>
              <a:gd name="connsiteY4062" fmla="*/ 1981565 h 2810796"/>
              <a:gd name="connsiteX4063" fmla="*/ 2140747 w 3531775"/>
              <a:gd name="connsiteY4063" fmla="*/ 1982899 h 2810796"/>
              <a:gd name="connsiteX4064" fmla="*/ 2141509 w 3531775"/>
              <a:gd name="connsiteY4064" fmla="*/ 1976993 h 2810796"/>
              <a:gd name="connsiteX4065" fmla="*/ 2141414 w 3531775"/>
              <a:gd name="connsiteY4065" fmla="*/ 1975469 h 2810796"/>
              <a:gd name="connsiteX4066" fmla="*/ 2135889 w 3531775"/>
              <a:gd name="connsiteY4066" fmla="*/ 1974516 h 2810796"/>
              <a:gd name="connsiteX4067" fmla="*/ 2138461 w 3531775"/>
              <a:gd name="connsiteY4067" fmla="*/ 1971850 h 2810796"/>
              <a:gd name="connsiteX4068" fmla="*/ 2141890 w 3531775"/>
              <a:gd name="connsiteY4068" fmla="*/ 1969278 h 2810796"/>
              <a:gd name="connsiteX4069" fmla="*/ 2139033 w 3531775"/>
              <a:gd name="connsiteY4069" fmla="*/ 1965944 h 2810796"/>
              <a:gd name="connsiteX4070" fmla="*/ 2144843 w 3531775"/>
              <a:gd name="connsiteY4070" fmla="*/ 1966420 h 2810796"/>
              <a:gd name="connsiteX4071" fmla="*/ 2148462 w 3531775"/>
              <a:gd name="connsiteY4071" fmla="*/ 1962420 h 2810796"/>
              <a:gd name="connsiteX4072" fmla="*/ 2129031 w 3531775"/>
              <a:gd name="connsiteY4072" fmla="*/ 1981565 h 2810796"/>
              <a:gd name="connsiteX4073" fmla="*/ 2125126 w 3531775"/>
              <a:gd name="connsiteY4073" fmla="*/ 1949656 h 2810796"/>
              <a:gd name="connsiteX4074" fmla="*/ 2143509 w 3531775"/>
              <a:gd name="connsiteY4074" fmla="*/ 1948799 h 2810796"/>
              <a:gd name="connsiteX4075" fmla="*/ 2139033 w 3531775"/>
              <a:gd name="connsiteY4075" fmla="*/ 1944132 h 2810796"/>
              <a:gd name="connsiteX4076" fmla="*/ 2137794 w 3531775"/>
              <a:gd name="connsiteY4076" fmla="*/ 1935464 h 2810796"/>
              <a:gd name="connsiteX4077" fmla="*/ 2124840 w 3531775"/>
              <a:gd name="connsiteY4077" fmla="*/ 1932321 h 2810796"/>
              <a:gd name="connsiteX4078" fmla="*/ 2130460 w 3531775"/>
              <a:gd name="connsiteY4078" fmla="*/ 1928987 h 2810796"/>
              <a:gd name="connsiteX4079" fmla="*/ 2134842 w 3531775"/>
              <a:gd name="connsiteY4079" fmla="*/ 1924320 h 2810796"/>
              <a:gd name="connsiteX4080" fmla="*/ 2128746 w 3531775"/>
              <a:gd name="connsiteY4080" fmla="*/ 1920415 h 2810796"/>
              <a:gd name="connsiteX4081" fmla="*/ 2138366 w 3531775"/>
              <a:gd name="connsiteY4081" fmla="*/ 1919462 h 2810796"/>
              <a:gd name="connsiteX4082" fmla="*/ 2142366 w 3531775"/>
              <a:gd name="connsiteY4082" fmla="*/ 1912795 h 2810796"/>
              <a:gd name="connsiteX4083" fmla="*/ 2125126 w 3531775"/>
              <a:gd name="connsiteY4083" fmla="*/ 1949656 h 2810796"/>
              <a:gd name="connsiteX4084" fmla="*/ 2096646 w 3531775"/>
              <a:gd name="connsiteY4084" fmla="*/ 1980708 h 2810796"/>
              <a:gd name="connsiteX4085" fmla="*/ 2112172 w 3531775"/>
              <a:gd name="connsiteY4085" fmla="*/ 1985756 h 2810796"/>
              <a:gd name="connsiteX4086" fmla="*/ 2109219 w 3531775"/>
              <a:gd name="connsiteY4086" fmla="*/ 1975183 h 2810796"/>
              <a:gd name="connsiteX4087" fmla="*/ 2102456 w 3531775"/>
              <a:gd name="connsiteY4087" fmla="*/ 1970897 h 2810796"/>
              <a:gd name="connsiteX4088" fmla="*/ 2106838 w 3531775"/>
              <a:gd name="connsiteY4088" fmla="*/ 1968897 h 2810796"/>
              <a:gd name="connsiteX4089" fmla="*/ 2110648 w 3531775"/>
              <a:gd name="connsiteY4089" fmla="*/ 1965754 h 2810796"/>
              <a:gd name="connsiteX4090" fmla="*/ 2107314 w 3531775"/>
              <a:gd name="connsiteY4090" fmla="*/ 1961943 h 2810796"/>
              <a:gd name="connsiteX4091" fmla="*/ 2113982 w 3531775"/>
              <a:gd name="connsiteY4091" fmla="*/ 1962325 h 2810796"/>
              <a:gd name="connsiteX4092" fmla="*/ 2118077 w 3531775"/>
              <a:gd name="connsiteY4092" fmla="*/ 1957467 h 2810796"/>
              <a:gd name="connsiteX4093" fmla="*/ 2096646 w 3531775"/>
              <a:gd name="connsiteY4093" fmla="*/ 1980708 h 2810796"/>
              <a:gd name="connsiteX4094" fmla="*/ 2101790 w 3531775"/>
              <a:gd name="connsiteY4094" fmla="*/ 1912509 h 2810796"/>
              <a:gd name="connsiteX4095" fmla="*/ 2096551 w 3531775"/>
              <a:gd name="connsiteY4095" fmla="*/ 1902222 h 2810796"/>
              <a:gd name="connsiteX4096" fmla="*/ 2097789 w 3531775"/>
              <a:gd name="connsiteY4096" fmla="*/ 1900031 h 2810796"/>
              <a:gd name="connsiteX4097" fmla="*/ 2087026 w 3531775"/>
              <a:gd name="connsiteY4097" fmla="*/ 1898412 h 2810796"/>
              <a:gd name="connsiteX4098" fmla="*/ 2092646 w 3531775"/>
              <a:gd name="connsiteY4098" fmla="*/ 1896030 h 2810796"/>
              <a:gd name="connsiteX4099" fmla="*/ 2097313 w 3531775"/>
              <a:gd name="connsiteY4099" fmla="*/ 1892697 h 2810796"/>
              <a:gd name="connsiteX4100" fmla="*/ 2092455 w 3531775"/>
              <a:gd name="connsiteY4100" fmla="*/ 1889172 h 2810796"/>
              <a:gd name="connsiteX4101" fmla="*/ 2101218 w 3531775"/>
              <a:gd name="connsiteY4101" fmla="*/ 1889077 h 2810796"/>
              <a:gd name="connsiteX4102" fmla="*/ 2105790 w 3531775"/>
              <a:gd name="connsiteY4102" fmla="*/ 1883838 h 2810796"/>
              <a:gd name="connsiteX4103" fmla="*/ 2101790 w 3531775"/>
              <a:gd name="connsiteY4103" fmla="*/ 1912509 h 2810796"/>
              <a:gd name="connsiteX4104" fmla="*/ 2073310 w 3531775"/>
              <a:gd name="connsiteY4104" fmla="*/ 1952895 h 2810796"/>
              <a:gd name="connsiteX4105" fmla="*/ 2091788 w 3531775"/>
              <a:gd name="connsiteY4105" fmla="*/ 1946704 h 2810796"/>
              <a:gd name="connsiteX4106" fmla="*/ 2087883 w 3531775"/>
              <a:gd name="connsiteY4106" fmla="*/ 1946704 h 2810796"/>
              <a:gd name="connsiteX4107" fmla="*/ 2084454 w 3531775"/>
              <a:gd name="connsiteY4107" fmla="*/ 1940036 h 2810796"/>
              <a:gd name="connsiteX4108" fmla="*/ 2073596 w 3531775"/>
              <a:gd name="connsiteY4108" fmla="*/ 1940798 h 2810796"/>
              <a:gd name="connsiteX4109" fmla="*/ 2082263 w 3531775"/>
              <a:gd name="connsiteY4109" fmla="*/ 1933083 h 2810796"/>
              <a:gd name="connsiteX4110" fmla="*/ 2073024 w 3531775"/>
              <a:gd name="connsiteY4110" fmla="*/ 1930225 h 2810796"/>
              <a:gd name="connsiteX4111" fmla="*/ 2080073 w 3531775"/>
              <a:gd name="connsiteY4111" fmla="*/ 1926987 h 2810796"/>
              <a:gd name="connsiteX4112" fmla="*/ 2081025 w 3531775"/>
              <a:gd name="connsiteY4112" fmla="*/ 1920510 h 2810796"/>
              <a:gd name="connsiteX4113" fmla="*/ 2073310 w 3531775"/>
              <a:gd name="connsiteY4113" fmla="*/ 1952895 h 2810796"/>
              <a:gd name="connsiteX4114" fmla="*/ 2046259 w 3531775"/>
              <a:gd name="connsiteY4114" fmla="*/ 1978898 h 2810796"/>
              <a:gd name="connsiteX4115" fmla="*/ 2059975 w 3531775"/>
              <a:gd name="connsiteY4115" fmla="*/ 1984041 h 2810796"/>
              <a:gd name="connsiteX4116" fmla="*/ 2054165 w 3531775"/>
              <a:gd name="connsiteY4116" fmla="*/ 1977088 h 2810796"/>
              <a:gd name="connsiteX4117" fmla="*/ 2058356 w 3531775"/>
              <a:gd name="connsiteY4117" fmla="*/ 1972326 h 2810796"/>
              <a:gd name="connsiteX4118" fmla="*/ 2052260 w 3531775"/>
              <a:gd name="connsiteY4118" fmla="*/ 1971373 h 2810796"/>
              <a:gd name="connsiteX4119" fmla="*/ 2055117 w 3531775"/>
              <a:gd name="connsiteY4119" fmla="*/ 1968420 h 2810796"/>
              <a:gd name="connsiteX4120" fmla="*/ 2058832 w 3531775"/>
              <a:gd name="connsiteY4120" fmla="*/ 1965658 h 2810796"/>
              <a:gd name="connsiteX4121" fmla="*/ 2055784 w 3531775"/>
              <a:gd name="connsiteY4121" fmla="*/ 1962134 h 2810796"/>
              <a:gd name="connsiteX4122" fmla="*/ 2062070 w 3531775"/>
              <a:gd name="connsiteY4122" fmla="*/ 1962515 h 2810796"/>
              <a:gd name="connsiteX4123" fmla="*/ 2046259 w 3531775"/>
              <a:gd name="connsiteY4123" fmla="*/ 1978898 h 2810796"/>
              <a:gd name="connsiteX4124" fmla="*/ 2047973 w 3531775"/>
              <a:gd name="connsiteY4124" fmla="*/ 1924415 h 2810796"/>
              <a:gd name="connsiteX4125" fmla="*/ 2050069 w 3531775"/>
              <a:gd name="connsiteY4125" fmla="*/ 1920033 h 2810796"/>
              <a:gd name="connsiteX4126" fmla="*/ 2051021 w 3531775"/>
              <a:gd name="connsiteY4126" fmla="*/ 1914223 h 2810796"/>
              <a:gd name="connsiteX4127" fmla="*/ 2042258 w 3531775"/>
              <a:gd name="connsiteY4127" fmla="*/ 1911080 h 2810796"/>
              <a:gd name="connsiteX4128" fmla="*/ 2047211 w 3531775"/>
              <a:gd name="connsiteY4128" fmla="*/ 1909270 h 2810796"/>
              <a:gd name="connsiteX4129" fmla="*/ 2051593 w 3531775"/>
              <a:gd name="connsiteY4129" fmla="*/ 1906603 h 2810796"/>
              <a:gd name="connsiteX4130" fmla="*/ 2048259 w 3531775"/>
              <a:gd name="connsiteY4130" fmla="*/ 1903460 h 2810796"/>
              <a:gd name="connsiteX4131" fmla="*/ 2055403 w 3531775"/>
              <a:gd name="connsiteY4131" fmla="*/ 1903650 h 2810796"/>
              <a:gd name="connsiteX4132" fmla="*/ 2060070 w 3531775"/>
              <a:gd name="connsiteY4132" fmla="*/ 1899555 h 2810796"/>
              <a:gd name="connsiteX4133" fmla="*/ 2040830 w 3531775"/>
              <a:gd name="connsiteY4133" fmla="*/ 1899650 h 2810796"/>
              <a:gd name="connsiteX4134" fmla="*/ 2047973 w 3531775"/>
              <a:gd name="connsiteY4134" fmla="*/ 1924415 h 2810796"/>
              <a:gd name="connsiteX4135" fmla="*/ 2032638 w 3531775"/>
              <a:gd name="connsiteY4135" fmla="*/ 1962229 h 2810796"/>
              <a:gd name="connsiteX4136" fmla="*/ 2036353 w 3531775"/>
              <a:gd name="connsiteY4136" fmla="*/ 1954704 h 2810796"/>
              <a:gd name="connsiteX4137" fmla="*/ 2033686 w 3531775"/>
              <a:gd name="connsiteY4137" fmla="*/ 1948037 h 2810796"/>
              <a:gd name="connsiteX4138" fmla="*/ 2022923 w 3531775"/>
              <a:gd name="connsiteY4138" fmla="*/ 1948704 h 2810796"/>
              <a:gd name="connsiteX4139" fmla="*/ 2026637 w 3531775"/>
              <a:gd name="connsiteY4139" fmla="*/ 1944513 h 2810796"/>
              <a:gd name="connsiteX4140" fmla="*/ 2029114 w 3531775"/>
              <a:gd name="connsiteY4140" fmla="*/ 1939655 h 2810796"/>
              <a:gd name="connsiteX4141" fmla="*/ 2023494 w 3531775"/>
              <a:gd name="connsiteY4141" fmla="*/ 1937941 h 2810796"/>
              <a:gd name="connsiteX4142" fmla="*/ 2030733 w 3531775"/>
              <a:gd name="connsiteY4142" fmla="*/ 1934797 h 2810796"/>
              <a:gd name="connsiteX4143" fmla="*/ 2031876 w 3531775"/>
              <a:gd name="connsiteY4143" fmla="*/ 1928320 h 2810796"/>
              <a:gd name="connsiteX4144" fmla="*/ 2032638 w 3531775"/>
              <a:gd name="connsiteY4144" fmla="*/ 1962229 h 2810796"/>
              <a:gd name="connsiteX4145" fmla="*/ 2006730 w 3531775"/>
              <a:gd name="connsiteY4145" fmla="*/ 1982232 h 2810796"/>
              <a:gd name="connsiteX4146" fmla="*/ 2025590 w 3531775"/>
              <a:gd name="connsiteY4146" fmla="*/ 1987470 h 2810796"/>
              <a:gd name="connsiteX4147" fmla="*/ 2022827 w 3531775"/>
              <a:gd name="connsiteY4147" fmla="*/ 1982327 h 2810796"/>
              <a:gd name="connsiteX4148" fmla="*/ 2021875 w 3531775"/>
              <a:gd name="connsiteY4148" fmla="*/ 1981184 h 2810796"/>
              <a:gd name="connsiteX4149" fmla="*/ 2015208 w 3531775"/>
              <a:gd name="connsiteY4149" fmla="*/ 1983279 h 2810796"/>
              <a:gd name="connsiteX4150" fmla="*/ 2018732 w 3531775"/>
              <a:gd name="connsiteY4150" fmla="*/ 1975850 h 2810796"/>
              <a:gd name="connsiteX4151" fmla="*/ 2014541 w 3531775"/>
              <a:gd name="connsiteY4151" fmla="*/ 1974707 h 2810796"/>
              <a:gd name="connsiteX4152" fmla="*/ 2019494 w 3531775"/>
              <a:gd name="connsiteY4152" fmla="*/ 1971945 h 2810796"/>
              <a:gd name="connsiteX4153" fmla="*/ 2006730 w 3531775"/>
              <a:gd name="connsiteY4153" fmla="*/ 1982232 h 2810796"/>
              <a:gd name="connsiteX4154" fmla="*/ 2005111 w 3531775"/>
              <a:gd name="connsiteY4154" fmla="*/ 1920986 h 2810796"/>
              <a:gd name="connsiteX4155" fmla="*/ 2013207 w 3531775"/>
              <a:gd name="connsiteY4155" fmla="*/ 1915842 h 2810796"/>
              <a:gd name="connsiteX4156" fmla="*/ 2008826 w 3531775"/>
              <a:gd name="connsiteY4156" fmla="*/ 1914318 h 2810796"/>
              <a:gd name="connsiteX4157" fmla="*/ 2005968 w 3531775"/>
              <a:gd name="connsiteY4157" fmla="*/ 1909175 h 2810796"/>
              <a:gd name="connsiteX4158" fmla="*/ 1995872 w 3531775"/>
              <a:gd name="connsiteY4158" fmla="*/ 1910794 h 2810796"/>
              <a:gd name="connsiteX4159" fmla="*/ 1999301 w 3531775"/>
              <a:gd name="connsiteY4159" fmla="*/ 1907079 h 2810796"/>
              <a:gd name="connsiteX4160" fmla="*/ 2001491 w 3531775"/>
              <a:gd name="connsiteY4160" fmla="*/ 1902888 h 2810796"/>
              <a:gd name="connsiteX4161" fmla="*/ 1996348 w 3531775"/>
              <a:gd name="connsiteY4161" fmla="*/ 1902031 h 2810796"/>
              <a:gd name="connsiteX4162" fmla="*/ 2003015 w 3531775"/>
              <a:gd name="connsiteY4162" fmla="*/ 1898697 h 2810796"/>
              <a:gd name="connsiteX4163" fmla="*/ 2004444 w 3531775"/>
              <a:gd name="connsiteY4163" fmla="*/ 1893173 h 2810796"/>
              <a:gd name="connsiteX4164" fmla="*/ 2005111 w 3531775"/>
              <a:gd name="connsiteY4164" fmla="*/ 1920986 h 2810796"/>
              <a:gd name="connsiteX4165" fmla="*/ 1980155 w 3531775"/>
              <a:gd name="connsiteY4165" fmla="*/ 2004996 h 2810796"/>
              <a:gd name="connsiteX4166" fmla="*/ 1994443 w 3531775"/>
              <a:gd name="connsiteY4166" fmla="*/ 2003854 h 2810796"/>
              <a:gd name="connsiteX4167" fmla="*/ 1989585 w 3531775"/>
              <a:gd name="connsiteY4167" fmla="*/ 1995948 h 2810796"/>
              <a:gd name="connsiteX4168" fmla="*/ 1981870 w 3531775"/>
              <a:gd name="connsiteY4168" fmla="*/ 1995567 h 2810796"/>
              <a:gd name="connsiteX4169" fmla="*/ 1984823 w 3531775"/>
              <a:gd name="connsiteY4169" fmla="*/ 1992614 h 2810796"/>
              <a:gd name="connsiteX4170" fmla="*/ 1986918 w 3531775"/>
              <a:gd name="connsiteY4170" fmla="*/ 1988899 h 2810796"/>
              <a:gd name="connsiteX4171" fmla="*/ 1983204 w 3531775"/>
              <a:gd name="connsiteY4171" fmla="*/ 1987090 h 2810796"/>
              <a:gd name="connsiteX4172" fmla="*/ 1988537 w 3531775"/>
              <a:gd name="connsiteY4172" fmla="*/ 1985184 h 2810796"/>
              <a:gd name="connsiteX4173" fmla="*/ 1990347 w 3531775"/>
              <a:gd name="connsiteY4173" fmla="*/ 1980232 h 2810796"/>
              <a:gd name="connsiteX4174" fmla="*/ 1980155 w 3531775"/>
              <a:gd name="connsiteY4174" fmla="*/ 2004996 h 2810796"/>
              <a:gd name="connsiteX4175" fmla="*/ 1972154 w 3531775"/>
              <a:gd name="connsiteY4175" fmla="*/ 1965372 h 2810796"/>
              <a:gd name="connsiteX4176" fmla="*/ 1997205 w 3531775"/>
              <a:gd name="connsiteY4176" fmla="*/ 1956419 h 2810796"/>
              <a:gd name="connsiteX4177" fmla="*/ 1990157 w 3531775"/>
              <a:gd name="connsiteY4177" fmla="*/ 1951847 h 2810796"/>
              <a:gd name="connsiteX4178" fmla="*/ 1979012 w 3531775"/>
              <a:gd name="connsiteY4178" fmla="*/ 1955371 h 2810796"/>
              <a:gd name="connsiteX4179" fmla="*/ 1980822 w 3531775"/>
              <a:gd name="connsiteY4179" fmla="*/ 1950037 h 2810796"/>
              <a:gd name="connsiteX4180" fmla="*/ 1982346 w 3531775"/>
              <a:gd name="connsiteY4180" fmla="*/ 1943084 h 2810796"/>
              <a:gd name="connsiteX4181" fmla="*/ 1975202 w 3531775"/>
              <a:gd name="connsiteY4181" fmla="*/ 1943655 h 2810796"/>
              <a:gd name="connsiteX4182" fmla="*/ 1982346 w 3531775"/>
              <a:gd name="connsiteY4182" fmla="*/ 1937179 h 2810796"/>
              <a:gd name="connsiteX4183" fmla="*/ 1981679 w 3531775"/>
              <a:gd name="connsiteY4183" fmla="*/ 1929654 h 2810796"/>
              <a:gd name="connsiteX4184" fmla="*/ 1972154 w 3531775"/>
              <a:gd name="connsiteY4184" fmla="*/ 1965372 h 2810796"/>
              <a:gd name="connsiteX4185" fmla="*/ 1964534 w 3531775"/>
              <a:gd name="connsiteY4185" fmla="*/ 1991757 h 2810796"/>
              <a:gd name="connsiteX4186" fmla="*/ 1960153 w 3531775"/>
              <a:gd name="connsiteY4186" fmla="*/ 1989280 h 2810796"/>
              <a:gd name="connsiteX4187" fmla="*/ 1957676 w 3531775"/>
              <a:gd name="connsiteY4187" fmla="*/ 1982517 h 2810796"/>
              <a:gd name="connsiteX4188" fmla="*/ 1947199 w 3531775"/>
              <a:gd name="connsiteY4188" fmla="*/ 1983375 h 2810796"/>
              <a:gd name="connsiteX4189" fmla="*/ 1951104 w 3531775"/>
              <a:gd name="connsiteY4189" fmla="*/ 1979088 h 2810796"/>
              <a:gd name="connsiteX4190" fmla="*/ 1953866 w 3531775"/>
              <a:gd name="connsiteY4190" fmla="*/ 1973945 h 2810796"/>
              <a:gd name="connsiteX4191" fmla="*/ 1948723 w 3531775"/>
              <a:gd name="connsiteY4191" fmla="*/ 1972326 h 2810796"/>
              <a:gd name="connsiteX4192" fmla="*/ 1955867 w 3531775"/>
              <a:gd name="connsiteY4192" fmla="*/ 1968801 h 2810796"/>
              <a:gd name="connsiteX4193" fmla="*/ 1958058 w 3531775"/>
              <a:gd name="connsiteY4193" fmla="*/ 1962039 h 2810796"/>
              <a:gd name="connsiteX4194" fmla="*/ 1936150 w 3531775"/>
              <a:gd name="connsiteY4194" fmla="*/ 1982041 h 2810796"/>
              <a:gd name="connsiteX4195" fmla="*/ 1964534 w 3531775"/>
              <a:gd name="connsiteY4195" fmla="*/ 1991757 h 2810796"/>
              <a:gd name="connsiteX4196" fmla="*/ 1926911 w 3531775"/>
              <a:gd name="connsiteY4196" fmla="*/ 2020141 h 2810796"/>
              <a:gd name="connsiteX4197" fmla="*/ 1955962 w 3531775"/>
              <a:gd name="connsiteY4197" fmla="*/ 2027475 h 2810796"/>
              <a:gd name="connsiteX4198" fmla="*/ 1954247 w 3531775"/>
              <a:gd name="connsiteY4198" fmla="*/ 2019760 h 2810796"/>
              <a:gd name="connsiteX4199" fmla="*/ 1947961 w 3531775"/>
              <a:gd name="connsiteY4199" fmla="*/ 2018141 h 2810796"/>
              <a:gd name="connsiteX4200" fmla="*/ 1946532 w 3531775"/>
              <a:gd name="connsiteY4200" fmla="*/ 2016331 h 2810796"/>
              <a:gd name="connsiteX4201" fmla="*/ 1940817 w 3531775"/>
              <a:gd name="connsiteY4201" fmla="*/ 2023094 h 2810796"/>
              <a:gd name="connsiteX4202" fmla="*/ 1941008 w 3531775"/>
              <a:gd name="connsiteY4202" fmla="*/ 2018236 h 2810796"/>
              <a:gd name="connsiteX4203" fmla="*/ 1939769 w 3531775"/>
              <a:gd name="connsiteY4203" fmla="*/ 2013569 h 2810796"/>
              <a:gd name="connsiteX4204" fmla="*/ 1934721 w 3531775"/>
              <a:gd name="connsiteY4204" fmla="*/ 2015379 h 2810796"/>
              <a:gd name="connsiteX4205" fmla="*/ 1938055 w 3531775"/>
              <a:gd name="connsiteY4205" fmla="*/ 2009283 h 2810796"/>
              <a:gd name="connsiteX4206" fmla="*/ 1926911 w 3531775"/>
              <a:gd name="connsiteY4206" fmla="*/ 2020141 h 2810796"/>
              <a:gd name="connsiteX4207" fmla="*/ 1920910 w 3531775"/>
              <a:gd name="connsiteY4207" fmla="*/ 2068433 h 2810796"/>
              <a:gd name="connsiteX4208" fmla="*/ 1922720 w 3531775"/>
              <a:gd name="connsiteY4208" fmla="*/ 2061480 h 2810796"/>
              <a:gd name="connsiteX4209" fmla="*/ 1919386 w 3531775"/>
              <a:gd name="connsiteY4209" fmla="*/ 2056812 h 2810796"/>
              <a:gd name="connsiteX4210" fmla="*/ 1911480 w 3531775"/>
              <a:gd name="connsiteY4210" fmla="*/ 2059670 h 2810796"/>
              <a:gd name="connsiteX4211" fmla="*/ 1913576 w 3531775"/>
              <a:gd name="connsiteY4211" fmla="*/ 2055574 h 2810796"/>
              <a:gd name="connsiteX4212" fmla="*/ 1914528 w 3531775"/>
              <a:gd name="connsiteY4212" fmla="*/ 2051097 h 2810796"/>
              <a:gd name="connsiteX4213" fmla="*/ 1910242 w 3531775"/>
              <a:gd name="connsiteY4213" fmla="*/ 2050812 h 2810796"/>
              <a:gd name="connsiteX4214" fmla="*/ 1914909 w 3531775"/>
              <a:gd name="connsiteY4214" fmla="*/ 2046716 h 2810796"/>
              <a:gd name="connsiteX4215" fmla="*/ 1915195 w 3531775"/>
              <a:gd name="connsiteY4215" fmla="*/ 2041191 h 2810796"/>
              <a:gd name="connsiteX4216" fmla="*/ 1920910 w 3531775"/>
              <a:gd name="connsiteY4216" fmla="*/ 2068433 h 2810796"/>
              <a:gd name="connsiteX4217" fmla="*/ 1906718 w 3531775"/>
              <a:gd name="connsiteY4217" fmla="*/ 2066814 h 2810796"/>
              <a:gd name="connsiteX4218" fmla="*/ 1906718 w 3531775"/>
              <a:gd name="connsiteY4218" fmla="*/ 2066814 h 2810796"/>
              <a:gd name="connsiteX4219" fmla="*/ 1906718 w 3531775"/>
              <a:gd name="connsiteY4219" fmla="*/ 2066814 h 2810796"/>
              <a:gd name="connsiteX4220" fmla="*/ 1906718 w 3531775"/>
              <a:gd name="connsiteY4220" fmla="*/ 2066814 h 2810796"/>
              <a:gd name="connsiteX4221" fmla="*/ 1883191 w 3531775"/>
              <a:gd name="connsiteY4221" fmla="*/ 2105676 h 2810796"/>
              <a:gd name="connsiteX4222" fmla="*/ 1901384 w 3531775"/>
              <a:gd name="connsiteY4222" fmla="*/ 2084435 h 2810796"/>
              <a:gd name="connsiteX4223" fmla="*/ 1897955 w 3531775"/>
              <a:gd name="connsiteY4223" fmla="*/ 2087578 h 2810796"/>
              <a:gd name="connsiteX4224" fmla="*/ 1891763 w 3531775"/>
              <a:gd name="connsiteY4224" fmla="*/ 2088721 h 2810796"/>
              <a:gd name="connsiteX4225" fmla="*/ 1890239 w 3531775"/>
              <a:gd name="connsiteY4225" fmla="*/ 2089293 h 2810796"/>
              <a:gd name="connsiteX4226" fmla="*/ 1888715 w 3531775"/>
              <a:gd name="connsiteY4226" fmla="*/ 2097103 h 2810796"/>
              <a:gd name="connsiteX4227" fmla="*/ 1886715 w 3531775"/>
              <a:gd name="connsiteY4227" fmla="*/ 2093579 h 2810796"/>
              <a:gd name="connsiteX4228" fmla="*/ 1883667 w 3531775"/>
              <a:gd name="connsiteY4228" fmla="*/ 2091007 h 2810796"/>
              <a:gd name="connsiteX4229" fmla="*/ 1880524 w 3531775"/>
              <a:gd name="connsiteY4229" fmla="*/ 2095008 h 2810796"/>
              <a:gd name="connsiteX4230" fmla="*/ 1880333 w 3531775"/>
              <a:gd name="connsiteY4230" fmla="*/ 2089007 h 2810796"/>
              <a:gd name="connsiteX4231" fmla="*/ 1883191 w 3531775"/>
              <a:gd name="connsiteY4231" fmla="*/ 2105676 h 2810796"/>
              <a:gd name="connsiteX4232" fmla="*/ 1851282 w 3531775"/>
              <a:gd name="connsiteY4232" fmla="*/ 2139013 h 2810796"/>
              <a:gd name="connsiteX4233" fmla="*/ 1871761 w 3531775"/>
              <a:gd name="connsiteY4233" fmla="*/ 2132917 h 2810796"/>
              <a:gd name="connsiteX4234" fmla="*/ 1867379 w 3531775"/>
              <a:gd name="connsiteY4234" fmla="*/ 2129393 h 2810796"/>
              <a:gd name="connsiteX4235" fmla="*/ 1866046 w 3531775"/>
              <a:gd name="connsiteY4235" fmla="*/ 2128822 h 2810796"/>
              <a:gd name="connsiteX4236" fmla="*/ 1860045 w 3531775"/>
              <a:gd name="connsiteY4236" fmla="*/ 2135013 h 2810796"/>
              <a:gd name="connsiteX4237" fmla="*/ 1861188 w 3531775"/>
              <a:gd name="connsiteY4237" fmla="*/ 2130250 h 2810796"/>
              <a:gd name="connsiteX4238" fmla="*/ 1861188 w 3531775"/>
              <a:gd name="connsiteY4238" fmla="*/ 2125488 h 2810796"/>
              <a:gd name="connsiteX4239" fmla="*/ 1856807 w 3531775"/>
              <a:gd name="connsiteY4239" fmla="*/ 2126726 h 2810796"/>
              <a:gd name="connsiteX4240" fmla="*/ 1860617 w 3531775"/>
              <a:gd name="connsiteY4240" fmla="*/ 2121011 h 2810796"/>
              <a:gd name="connsiteX4241" fmla="*/ 1851282 w 3531775"/>
              <a:gd name="connsiteY4241" fmla="*/ 2139013 h 2810796"/>
              <a:gd name="connsiteX4242" fmla="*/ 1835471 w 3531775"/>
              <a:gd name="connsiteY4242" fmla="*/ 2190639 h 2810796"/>
              <a:gd name="connsiteX4243" fmla="*/ 1848615 w 3531775"/>
              <a:gd name="connsiteY4243" fmla="*/ 2173018 h 2810796"/>
              <a:gd name="connsiteX4244" fmla="*/ 1837471 w 3531775"/>
              <a:gd name="connsiteY4244" fmla="*/ 2173589 h 2810796"/>
              <a:gd name="connsiteX4245" fmla="*/ 1830041 w 3531775"/>
              <a:gd name="connsiteY4245" fmla="*/ 2180257 h 2810796"/>
              <a:gd name="connsiteX4246" fmla="*/ 1830613 w 3531775"/>
              <a:gd name="connsiteY4246" fmla="*/ 2174446 h 2810796"/>
              <a:gd name="connsiteX4247" fmla="*/ 1829756 w 3531775"/>
              <a:gd name="connsiteY4247" fmla="*/ 2169017 h 2810796"/>
              <a:gd name="connsiteX4248" fmla="*/ 1824708 w 3531775"/>
              <a:gd name="connsiteY4248" fmla="*/ 2171684 h 2810796"/>
              <a:gd name="connsiteX4249" fmla="*/ 1828232 w 3531775"/>
              <a:gd name="connsiteY4249" fmla="*/ 2164159 h 2810796"/>
              <a:gd name="connsiteX4250" fmla="*/ 1825850 w 3531775"/>
              <a:gd name="connsiteY4250" fmla="*/ 2158254 h 2810796"/>
              <a:gd name="connsiteX4251" fmla="*/ 1835471 w 3531775"/>
              <a:gd name="connsiteY4251" fmla="*/ 2190639 h 2810796"/>
              <a:gd name="connsiteX4252" fmla="*/ 1799561 w 3531775"/>
              <a:gd name="connsiteY4252" fmla="*/ 2221500 h 2810796"/>
              <a:gd name="connsiteX4253" fmla="*/ 1819945 w 3531775"/>
              <a:gd name="connsiteY4253" fmla="*/ 2216071 h 2810796"/>
              <a:gd name="connsiteX4254" fmla="*/ 1815944 w 3531775"/>
              <a:gd name="connsiteY4254" fmla="*/ 2212070 h 2810796"/>
              <a:gd name="connsiteX4255" fmla="*/ 1814706 w 3531775"/>
              <a:gd name="connsiteY4255" fmla="*/ 2211403 h 2810796"/>
              <a:gd name="connsiteX4256" fmla="*/ 1808420 w 3531775"/>
              <a:gd name="connsiteY4256" fmla="*/ 2217785 h 2810796"/>
              <a:gd name="connsiteX4257" fmla="*/ 1809944 w 3531775"/>
              <a:gd name="connsiteY4257" fmla="*/ 2212642 h 2810796"/>
              <a:gd name="connsiteX4258" fmla="*/ 1810229 w 3531775"/>
              <a:gd name="connsiteY4258" fmla="*/ 2207498 h 2810796"/>
              <a:gd name="connsiteX4259" fmla="*/ 1805848 w 3531775"/>
              <a:gd name="connsiteY4259" fmla="*/ 2208641 h 2810796"/>
              <a:gd name="connsiteX4260" fmla="*/ 1809944 w 3531775"/>
              <a:gd name="connsiteY4260" fmla="*/ 2202640 h 2810796"/>
              <a:gd name="connsiteX4261" fmla="*/ 1799561 w 3531775"/>
              <a:gd name="connsiteY4261" fmla="*/ 2221500 h 2810796"/>
              <a:gd name="connsiteX4262" fmla="*/ 1786226 w 3531775"/>
              <a:gd name="connsiteY4262" fmla="*/ 2279412 h 2810796"/>
              <a:gd name="connsiteX4263" fmla="*/ 1792989 w 3531775"/>
              <a:gd name="connsiteY4263" fmla="*/ 2263124 h 2810796"/>
              <a:gd name="connsiteX4264" fmla="*/ 1787179 w 3531775"/>
              <a:gd name="connsiteY4264" fmla="*/ 2261505 h 2810796"/>
              <a:gd name="connsiteX4265" fmla="*/ 1785560 w 3531775"/>
              <a:gd name="connsiteY4265" fmla="*/ 2261505 h 2810796"/>
              <a:gd name="connsiteX4266" fmla="*/ 1780416 w 3531775"/>
              <a:gd name="connsiteY4266" fmla="*/ 2270554 h 2810796"/>
              <a:gd name="connsiteX4267" fmla="*/ 1780511 w 3531775"/>
              <a:gd name="connsiteY4267" fmla="*/ 2265124 h 2810796"/>
              <a:gd name="connsiteX4268" fmla="*/ 1779273 w 3531775"/>
              <a:gd name="connsiteY4268" fmla="*/ 2260267 h 2810796"/>
              <a:gd name="connsiteX4269" fmla="*/ 1777463 w 3531775"/>
              <a:gd name="connsiteY4269" fmla="*/ 2256076 h 2810796"/>
              <a:gd name="connsiteX4270" fmla="*/ 1774701 w 3531775"/>
              <a:gd name="connsiteY4270" fmla="*/ 2251027 h 2810796"/>
              <a:gd name="connsiteX4271" fmla="*/ 1768700 w 3531775"/>
              <a:gd name="connsiteY4271" fmla="*/ 2260743 h 2810796"/>
              <a:gd name="connsiteX4272" fmla="*/ 1786226 w 3531775"/>
              <a:gd name="connsiteY4272" fmla="*/ 2279412 h 2810796"/>
              <a:gd name="connsiteX4273" fmla="*/ 1745459 w 3531775"/>
              <a:gd name="connsiteY4273" fmla="*/ 2332942 h 2810796"/>
              <a:gd name="connsiteX4274" fmla="*/ 1770510 w 3531775"/>
              <a:gd name="connsiteY4274" fmla="*/ 2316369 h 2810796"/>
              <a:gd name="connsiteX4275" fmla="*/ 1766224 w 3531775"/>
              <a:gd name="connsiteY4275" fmla="*/ 2318655 h 2810796"/>
              <a:gd name="connsiteX4276" fmla="*/ 1761842 w 3531775"/>
              <a:gd name="connsiteY4276" fmla="*/ 2322560 h 2810796"/>
              <a:gd name="connsiteX4277" fmla="*/ 1759366 w 3531775"/>
              <a:gd name="connsiteY4277" fmla="*/ 2317036 h 2810796"/>
              <a:gd name="connsiteX4278" fmla="*/ 1754127 w 3531775"/>
              <a:gd name="connsiteY4278" fmla="*/ 2325608 h 2810796"/>
              <a:gd name="connsiteX4279" fmla="*/ 1754508 w 3531775"/>
              <a:gd name="connsiteY4279" fmla="*/ 2320369 h 2810796"/>
              <a:gd name="connsiteX4280" fmla="*/ 1753556 w 3531775"/>
              <a:gd name="connsiteY4280" fmla="*/ 2315797 h 2810796"/>
              <a:gd name="connsiteX4281" fmla="*/ 1749174 w 3531775"/>
              <a:gd name="connsiteY4281" fmla="*/ 2318845 h 2810796"/>
              <a:gd name="connsiteX4282" fmla="*/ 1752127 w 3531775"/>
              <a:gd name="connsiteY4282" fmla="*/ 2311797 h 2810796"/>
              <a:gd name="connsiteX4283" fmla="*/ 1745459 w 3531775"/>
              <a:gd name="connsiteY4283" fmla="*/ 2332942 h 2810796"/>
              <a:gd name="connsiteX4284" fmla="*/ 1714789 w 3531775"/>
              <a:gd name="connsiteY4284" fmla="*/ 2380472 h 2810796"/>
              <a:gd name="connsiteX4285" fmla="*/ 1734125 w 3531775"/>
              <a:gd name="connsiteY4285" fmla="*/ 2368280 h 2810796"/>
              <a:gd name="connsiteX4286" fmla="*/ 1729458 w 3531775"/>
              <a:gd name="connsiteY4286" fmla="*/ 2366661 h 2810796"/>
              <a:gd name="connsiteX4287" fmla="*/ 1722980 w 3531775"/>
              <a:gd name="connsiteY4287" fmla="*/ 2374186 h 2810796"/>
              <a:gd name="connsiteX4288" fmla="*/ 1723647 w 3531775"/>
              <a:gd name="connsiteY4288" fmla="*/ 2369518 h 2810796"/>
              <a:gd name="connsiteX4289" fmla="*/ 1723076 w 3531775"/>
              <a:gd name="connsiteY4289" fmla="*/ 2365327 h 2810796"/>
              <a:gd name="connsiteX4290" fmla="*/ 1718980 w 3531775"/>
              <a:gd name="connsiteY4290" fmla="*/ 2367899 h 2810796"/>
              <a:gd name="connsiteX4291" fmla="*/ 1721933 w 3531775"/>
              <a:gd name="connsiteY4291" fmla="*/ 2361613 h 2810796"/>
              <a:gd name="connsiteX4292" fmla="*/ 1714789 w 3531775"/>
              <a:gd name="connsiteY4292" fmla="*/ 2380472 h 2810796"/>
              <a:gd name="connsiteX4293" fmla="*/ 1679642 w 3531775"/>
              <a:gd name="connsiteY4293" fmla="*/ 2426573 h 2810796"/>
              <a:gd name="connsiteX4294" fmla="*/ 1711646 w 3531775"/>
              <a:gd name="connsiteY4294" fmla="*/ 2413714 h 2810796"/>
              <a:gd name="connsiteX4295" fmla="*/ 1706216 w 3531775"/>
              <a:gd name="connsiteY4295" fmla="*/ 2415429 h 2810796"/>
              <a:gd name="connsiteX4296" fmla="*/ 1700883 w 3531775"/>
              <a:gd name="connsiteY4296" fmla="*/ 2412000 h 2810796"/>
              <a:gd name="connsiteX4297" fmla="*/ 1691167 w 3531775"/>
              <a:gd name="connsiteY4297" fmla="*/ 2420191 h 2810796"/>
              <a:gd name="connsiteX4298" fmla="*/ 1693358 w 3531775"/>
              <a:gd name="connsiteY4298" fmla="*/ 2408380 h 2810796"/>
              <a:gd name="connsiteX4299" fmla="*/ 1687738 w 3531775"/>
              <a:gd name="connsiteY4299" fmla="*/ 2410666 h 2810796"/>
              <a:gd name="connsiteX4300" fmla="*/ 1692977 w 3531775"/>
              <a:gd name="connsiteY4300" fmla="*/ 2403046 h 2810796"/>
              <a:gd name="connsiteX4301" fmla="*/ 1679642 w 3531775"/>
              <a:gd name="connsiteY4301" fmla="*/ 2426573 h 2810796"/>
              <a:gd name="connsiteX4302" fmla="*/ 1674117 w 3531775"/>
              <a:gd name="connsiteY4302" fmla="*/ 2381520 h 2810796"/>
              <a:gd name="connsiteX4303" fmla="*/ 1705454 w 3531775"/>
              <a:gd name="connsiteY4303" fmla="*/ 2376376 h 2810796"/>
              <a:gd name="connsiteX4304" fmla="*/ 1700311 w 3531775"/>
              <a:gd name="connsiteY4304" fmla="*/ 2376567 h 2810796"/>
              <a:gd name="connsiteX4305" fmla="*/ 1696120 w 3531775"/>
              <a:gd name="connsiteY4305" fmla="*/ 2371042 h 2810796"/>
              <a:gd name="connsiteX4306" fmla="*/ 1685738 w 3531775"/>
              <a:gd name="connsiteY4306" fmla="*/ 2377805 h 2810796"/>
              <a:gd name="connsiteX4307" fmla="*/ 1688690 w 3531775"/>
              <a:gd name="connsiteY4307" fmla="*/ 2371233 h 2810796"/>
              <a:gd name="connsiteX4308" fmla="*/ 1690024 w 3531775"/>
              <a:gd name="connsiteY4308" fmla="*/ 2364661 h 2810796"/>
              <a:gd name="connsiteX4309" fmla="*/ 1684499 w 3531775"/>
              <a:gd name="connsiteY4309" fmla="*/ 2365804 h 2810796"/>
              <a:gd name="connsiteX4310" fmla="*/ 1690595 w 3531775"/>
              <a:gd name="connsiteY4310" fmla="*/ 2358469 h 2810796"/>
              <a:gd name="connsiteX4311" fmla="*/ 1674117 w 3531775"/>
              <a:gd name="connsiteY4311" fmla="*/ 2381520 h 2810796"/>
              <a:gd name="connsiteX4312" fmla="*/ 1680499 w 3531775"/>
              <a:gd name="connsiteY4312" fmla="*/ 2331037 h 2810796"/>
              <a:gd name="connsiteX4313" fmla="*/ 1683452 w 3531775"/>
              <a:gd name="connsiteY4313" fmla="*/ 2322655 h 2810796"/>
              <a:gd name="connsiteX4314" fmla="*/ 1675070 w 3531775"/>
              <a:gd name="connsiteY4314" fmla="*/ 2322751 h 2810796"/>
              <a:gd name="connsiteX4315" fmla="*/ 1669164 w 3531775"/>
              <a:gd name="connsiteY4315" fmla="*/ 2329704 h 2810796"/>
              <a:gd name="connsiteX4316" fmla="*/ 1669545 w 3531775"/>
              <a:gd name="connsiteY4316" fmla="*/ 2325322 h 2810796"/>
              <a:gd name="connsiteX4317" fmla="*/ 1668783 w 3531775"/>
              <a:gd name="connsiteY4317" fmla="*/ 2321322 h 2810796"/>
              <a:gd name="connsiteX4318" fmla="*/ 1664973 w 3531775"/>
              <a:gd name="connsiteY4318" fmla="*/ 2323703 h 2810796"/>
              <a:gd name="connsiteX4319" fmla="*/ 1667640 w 3531775"/>
              <a:gd name="connsiteY4319" fmla="*/ 2317893 h 2810796"/>
              <a:gd name="connsiteX4320" fmla="*/ 1665640 w 3531775"/>
              <a:gd name="connsiteY4320" fmla="*/ 2313702 h 2810796"/>
              <a:gd name="connsiteX4321" fmla="*/ 1680499 w 3531775"/>
              <a:gd name="connsiteY4321" fmla="*/ 2331037 h 2810796"/>
              <a:gd name="connsiteX4322" fmla="*/ 1649447 w 3531775"/>
              <a:gd name="connsiteY4322" fmla="*/ 2477722 h 2810796"/>
              <a:gd name="connsiteX4323" fmla="*/ 1664687 w 3531775"/>
              <a:gd name="connsiteY4323" fmla="*/ 2465530 h 2810796"/>
              <a:gd name="connsiteX4324" fmla="*/ 1662211 w 3531775"/>
              <a:gd name="connsiteY4324" fmla="*/ 2460482 h 2810796"/>
              <a:gd name="connsiteX4325" fmla="*/ 1661258 w 3531775"/>
              <a:gd name="connsiteY4325" fmla="*/ 2459530 h 2810796"/>
              <a:gd name="connsiteX4326" fmla="*/ 1652210 w 3531775"/>
              <a:gd name="connsiteY4326" fmla="*/ 2465530 h 2810796"/>
              <a:gd name="connsiteX4327" fmla="*/ 1655924 w 3531775"/>
              <a:gd name="connsiteY4327" fmla="*/ 2460196 h 2810796"/>
              <a:gd name="connsiteX4328" fmla="*/ 1658306 w 3531775"/>
              <a:gd name="connsiteY4328" fmla="*/ 2454576 h 2810796"/>
              <a:gd name="connsiteX4329" fmla="*/ 1653448 w 3531775"/>
              <a:gd name="connsiteY4329" fmla="*/ 2455148 h 2810796"/>
              <a:gd name="connsiteX4330" fmla="*/ 1659830 w 3531775"/>
              <a:gd name="connsiteY4330" fmla="*/ 2449243 h 2810796"/>
              <a:gd name="connsiteX4331" fmla="*/ 1661258 w 3531775"/>
              <a:gd name="connsiteY4331" fmla="*/ 2442575 h 2810796"/>
              <a:gd name="connsiteX4332" fmla="*/ 1651543 w 3531775"/>
              <a:gd name="connsiteY4332" fmla="*/ 2448766 h 2810796"/>
              <a:gd name="connsiteX4333" fmla="*/ 1649447 w 3531775"/>
              <a:gd name="connsiteY4333" fmla="*/ 2477722 h 2810796"/>
              <a:gd name="connsiteX4334" fmla="*/ 1638970 w 3531775"/>
              <a:gd name="connsiteY4334" fmla="*/ 2428764 h 2810796"/>
              <a:gd name="connsiteX4335" fmla="*/ 1673165 w 3531775"/>
              <a:gd name="connsiteY4335" fmla="*/ 2412762 h 2810796"/>
              <a:gd name="connsiteX4336" fmla="*/ 1667450 w 3531775"/>
              <a:gd name="connsiteY4336" fmla="*/ 2414857 h 2810796"/>
              <a:gd name="connsiteX4337" fmla="*/ 1661258 w 3531775"/>
              <a:gd name="connsiteY4337" fmla="*/ 2412095 h 2810796"/>
              <a:gd name="connsiteX4338" fmla="*/ 1651352 w 3531775"/>
              <a:gd name="connsiteY4338" fmla="*/ 2421525 h 2810796"/>
              <a:gd name="connsiteX4339" fmla="*/ 1652876 w 3531775"/>
              <a:gd name="connsiteY4339" fmla="*/ 2415143 h 2810796"/>
              <a:gd name="connsiteX4340" fmla="*/ 1652686 w 3531775"/>
              <a:gd name="connsiteY4340" fmla="*/ 2409333 h 2810796"/>
              <a:gd name="connsiteX4341" fmla="*/ 1651733 w 3531775"/>
              <a:gd name="connsiteY4341" fmla="*/ 2404094 h 2810796"/>
              <a:gd name="connsiteX4342" fmla="*/ 1638970 w 3531775"/>
              <a:gd name="connsiteY4342" fmla="*/ 2428764 h 2810796"/>
              <a:gd name="connsiteX4343" fmla="*/ 1635541 w 3531775"/>
              <a:gd name="connsiteY4343" fmla="*/ 2377043 h 2810796"/>
              <a:gd name="connsiteX4344" fmla="*/ 1665926 w 3531775"/>
              <a:gd name="connsiteY4344" fmla="*/ 2365327 h 2810796"/>
              <a:gd name="connsiteX4345" fmla="*/ 1655353 w 3531775"/>
              <a:gd name="connsiteY4345" fmla="*/ 2363422 h 2810796"/>
              <a:gd name="connsiteX4346" fmla="*/ 1646495 w 3531775"/>
              <a:gd name="connsiteY4346" fmla="*/ 2371423 h 2810796"/>
              <a:gd name="connsiteX4347" fmla="*/ 1647923 w 3531775"/>
              <a:gd name="connsiteY4347" fmla="*/ 2365518 h 2810796"/>
              <a:gd name="connsiteX4348" fmla="*/ 1647828 w 3531775"/>
              <a:gd name="connsiteY4348" fmla="*/ 2359898 h 2810796"/>
              <a:gd name="connsiteX4349" fmla="*/ 1647066 w 3531775"/>
              <a:gd name="connsiteY4349" fmla="*/ 2354850 h 2810796"/>
              <a:gd name="connsiteX4350" fmla="*/ 1635541 w 3531775"/>
              <a:gd name="connsiteY4350" fmla="*/ 2377043 h 2810796"/>
              <a:gd name="connsiteX4351" fmla="*/ 1581915 w 3531775"/>
              <a:gd name="connsiteY4351" fmla="*/ 2446385 h 2810796"/>
              <a:gd name="connsiteX4352" fmla="*/ 1577629 w 3531775"/>
              <a:gd name="connsiteY4352" fmla="*/ 2443147 h 2810796"/>
              <a:gd name="connsiteX4353" fmla="*/ 1568675 w 3531775"/>
              <a:gd name="connsiteY4353" fmla="*/ 2448290 h 2810796"/>
              <a:gd name="connsiteX4354" fmla="*/ 1570866 w 3531775"/>
              <a:gd name="connsiteY4354" fmla="*/ 2443813 h 2810796"/>
              <a:gd name="connsiteX4355" fmla="*/ 1571628 w 3531775"/>
              <a:gd name="connsiteY4355" fmla="*/ 2439432 h 2810796"/>
              <a:gd name="connsiteX4356" fmla="*/ 1570009 w 3531775"/>
              <a:gd name="connsiteY4356" fmla="*/ 2436479 h 2810796"/>
              <a:gd name="connsiteX4357" fmla="*/ 1558484 w 3531775"/>
              <a:gd name="connsiteY4357" fmla="*/ 2451433 h 2810796"/>
              <a:gd name="connsiteX4358" fmla="*/ 1581915 w 3531775"/>
              <a:gd name="connsiteY4358" fmla="*/ 2446385 h 2810796"/>
              <a:gd name="connsiteX4359" fmla="*/ 1620968 w 3531775"/>
              <a:gd name="connsiteY4359" fmla="*/ 2420191 h 2810796"/>
              <a:gd name="connsiteX4360" fmla="*/ 1618301 w 3531775"/>
              <a:gd name="connsiteY4360" fmla="*/ 2415334 h 2810796"/>
              <a:gd name="connsiteX4361" fmla="*/ 1611443 w 3531775"/>
              <a:gd name="connsiteY4361" fmla="*/ 2418953 h 2810796"/>
              <a:gd name="connsiteX4362" fmla="*/ 1612395 w 3531775"/>
              <a:gd name="connsiteY4362" fmla="*/ 2414572 h 2810796"/>
              <a:gd name="connsiteX4363" fmla="*/ 1614110 w 3531775"/>
              <a:gd name="connsiteY4363" fmla="*/ 2409618 h 2810796"/>
              <a:gd name="connsiteX4364" fmla="*/ 1609728 w 3531775"/>
              <a:gd name="connsiteY4364" fmla="*/ 2409809 h 2810796"/>
              <a:gd name="connsiteX4365" fmla="*/ 1615158 w 3531775"/>
              <a:gd name="connsiteY4365" fmla="*/ 2404856 h 2810796"/>
              <a:gd name="connsiteX4366" fmla="*/ 1615919 w 3531775"/>
              <a:gd name="connsiteY4366" fmla="*/ 2398855 h 2810796"/>
              <a:gd name="connsiteX4367" fmla="*/ 1607442 w 3531775"/>
              <a:gd name="connsiteY4367" fmla="*/ 2403808 h 2810796"/>
              <a:gd name="connsiteX4368" fmla="*/ 1617634 w 3531775"/>
              <a:gd name="connsiteY4368" fmla="*/ 2428383 h 2810796"/>
              <a:gd name="connsiteX4369" fmla="*/ 1620968 w 3531775"/>
              <a:gd name="connsiteY4369" fmla="*/ 2420191 h 2810796"/>
              <a:gd name="connsiteX4370" fmla="*/ 1622206 w 3531775"/>
              <a:gd name="connsiteY4370" fmla="*/ 2474103 h 2810796"/>
              <a:gd name="connsiteX4371" fmla="*/ 1624492 w 3531775"/>
              <a:gd name="connsiteY4371" fmla="*/ 2464292 h 2810796"/>
              <a:gd name="connsiteX4372" fmla="*/ 1618872 w 3531775"/>
              <a:gd name="connsiteY4372" fmla="*/ 2460673 h 2810796"/>
              <a:gd name="connsiteX4373" fmla="*/ 1617062 w 3531775"/>
              <a:gd name="connsiteY4373" fmla="*/ 2460196 h 2810796"/>
              <a:gd name="connsiteX4374" fmla="*/ 1606871 w 3531775"/>
              <a:gd name="connsiteY4374" fmla="*/ 2468578 h 2810796"/>
              <a:gd name="connsiteX4375" fmla="*/ 1609728 w 3531775"/>
              <a:gd name="connsiteY4375" fmla="*/ 2462482 h 2810796"/>
              <a:gd name="connsiteX4376" fmla="*/ 1610776 w 3531775"/>
              <a:gd name="connsiteY4376" fmla="*/ 2456672 h 2810796"/>
              <a:gd name="connsiteX4377" fmla="*/ 1604204 w 3531775"/>
              <a:gd name="connsiteY4377" fmla="*/ 2458672 h 2810796"/>
              <a:gd name="connsiteX4378" fmla="*/ 1610776 w 3531775"/>
              <a:gd name="connsiteY4378" fmla="*/ 2451338 h 2810796"/>
              <a:gd name="connsiteX4379" fmla="*/ 1609919 w 3531775"/>
              <a:gd name="connsiteY4379" fmla="*/ 2444670 h 2810796"/>
              <a:gd name="connsiteX4380" fmla="*/ 1622206 w 3531775"/>
              <a:gd name="connsiteY4380" fmla="*/ 2474103 h 2810796"/>
              <a:gd name="connsiteX4381" fmla="*/ 1584392 w 3531775"/>
              <a:gd name="connsiteY4381" fmla="*/ 2511536 h 2810796"/>
              <a:gd name="connsiteX4382" fmla="*/ 1617158 w 3531775"/>
              <a:gd name="connsiteY4382" fmla="*/ 2504107 h 2810796"/>
              <a:gd name="connsiteX4383" fmla="*/ 1611824 w 3531775"/>
              <a:gd name="connsiteY4383" fmla="*/ 2504964 h 2810796"/>
              <a:gd name="connsiteX4384" fmla="*/ 1607442 w 3531775"/>
              <a:gd name="connsiteY4384" fmla="*/ 2501630 h 2810796"/>
              <a:gd name="connsiteX4385" fmla="*/ 1596679 w 3531775"/>
              <a:gd name="connsiteY4385" fmla="*/ 2507821 h 2810796"/>
              <a:gd name="connsiteX4386" fmla="*/ 1599727 w 3531775"/>
              <a:gd name="connsiteY4386" fmla="*/ 2502868 h 2810796"/>
              <a:gd name="connsiteX4387" fmla="*/ 1601156 w 3531775"/>
              <a:gd name="connsiteY4387" fmla="*/ 2498010 h 2810796"/>
              <a:gd name="connsiteX4388" fmla="*/ 1601727 w 3531775"/>
              <a:gd name="connsiteY4388" fmla="*/ 2493534 h 2810796"/>
              <a:gd name="connsiteX4389" fmla="*/ 1584392 w 3531775"/>
              <a:gd name="connsiteY4389" fmla="*/ 2511536 h 2810796"/>
              <a:gd name="connsiteX4390" fmla="*/ 1582582 w 3531775"/>
              <a:gd name="connsiteY4390" fmla="*/ 2492867 h 2810796"/>
              <a:gd name="connsiteX4391" fmla="*/ 1578677 w 3531775"/>
              <a:gd name="connsiteY4391" fmla="*/ 2488295 h 2810796"/>
              <a:gd name="connsiteX4392" fmla="*/ 1571247 w 3531775"/>
              <a:gd name="connsiteY4392" fmla="*/ 2484580 h 2810796"/>
              <a:gd name="connsiteX4393" fmla="*/ 1557055 w 3531775"/>
              <a:gd name="connsiteY4393" fmla="*/ 2493153 h 2810796"/>
              <a:gd name="connsiteX4394" fmla="*/ 1559341 w 3531775"/>
              <a:gd name="connsiteY4394" fmla="*/ 2487533 h 2810796"/>
              <a:gd name="connsiteX4395" fmla="*/ 1556388 w 3531775"/>
              <a:gd name="connsiteY4395" fmla="*/ 2483247 h 2810796"/>
              <a:gd name="connsiteX4396" fmla="*/ 1553054 w 3531775"/>
              <a:gd name="connsiteY4396" fmla="*/ 2482580 h 2810796"/>
              <a:gd name="connsiteX4397" fmla="*/ 1560579 w 3531775"/>
              <a:gd name="connsiteY4397" fmla="*/ 2474674 h 2810796"/>
              <a:gd name="connsiteX4398" fmla="*/ 1558865 w 3531775"/>
              <a:gd name="connsiteY4398" fmla="*/ 2467721 h 2810796"/>
              <a:gd name="connsiteX4399" fmla="*/ 1582582 w 3531775"/>
              <a:gd name="connsiteY4399" fmla="*/ 2492867 h 2810796"/>
              <a:gd name="connsiteX4400" fmla="*/ 1549816 w 3531775"/>
              <a:gd name="connsiteY4400" fmla="*/ 2549350 h 2810796"/>
              <a:gd name="connsiteX4401" fmla="*/ 1570676 w 3531775"/>
              <a:gd name="connsiteY4401" fmla="*/ 2537920 h 2810796"/>
              <a:gd name="connsiteX4402" fmla="*/ 1565532 w 3531775"/>
              <a:gd name="connsiteY4402" fmla="*/ 2534301 h 2810796"/>
              <a:gd name="connsiteX4403" fmla="*/ 1565818 w 3531775"/>
              <a:gd name="connsiteY4403" fmla="*/ 2531824 h 2810796"/>
              <a:gd name="connsiteX4404" fmla="*/ 1553340 w 3531775"/>
              <a:gd name="connsiteY4404" fmla="*/ 2537253 h 2810796"/>
              <a:gd name="connsiteX4405" fmla="*/ 1558484 w 3531775"/>
              <a:gd name="connsiteY4405" fmla="*/ 2532205 h 2810796"/>
              <a:gd name="connsiteX4406" fmla="*/ 1561722 w 3531775"/>
              <a:gd name="connsiteY4406" fmla="*/ 2526681 h 2810796"/>
              <a:gd name="connsiteX4407" fmla="*/ 1555150 w 3531775"/>
              <a:gd name="connsiteY4407" fmla="*/ 2526967 h 2810796"/>
              <a:gd name="connsiteX4408" fmla="*/ 1563913 w 3531775"/>
              <a:gd name="connsiteY4408" fmla="*/ 2521442 h 2810796"/>
              <a:gd name="connsiteX4409" fmla="*/ 1565818 w 3531775"/>
              <a:gd name="connsiteY4409" fmla="*/ 2514775 h 2810796"/>
              <a:gd name="connsiteX4410" fmla="*/ 1552769 w 3531775"/>
              <a:gd name="connsiteY4410" fmla="*/ 2520490 h 2810796"/>
              <a:gd name="connsiteX4411" fmla="*/ 1549816 w 3531775"/>
              <a:gd name="connsiteY4411" fmla="*/ 2549350 h 2810796"/>
              <a:gd name="connsiteX4412" fmla="*/ 1171769 w 3531775"/>
              <a:gd name="connsiteY4412" fmla="*/ 1442641 h 2810796"/>
              <a:gd name="connsiteX4413" fmla="*/ 1159196 w 3531775"/>
              <a:gd name="connsiteY4413" fmla="*/ 1459214 h 2810796"/>
              <a:gd name="connsiteX4414" fmla="*/ 1157767 w 3531775"/>
              <a:gd name="connsiteY4414" fmla="*/ 1450070 h 2810796"/>
              <a:gd name="connsiteX4415" fmla="*/ 1159577 w 3531775"/>
              <a:gd name="connsiteY4415" fmla="*/ 1449213 h 2810796"/>
              <a:gd name="connsiteX4416" fmla="*/ 1150433 w 3531775"/>
              <a:gd name="connsiteY4416" fmla="*/ 1443403 h 2810796"/>
              <a:gd name="connsiteX4417" fmla="*/ 1156243 w 3531775"/>
              <a:gd name="connsiteY4417" fmla="*/ 1444260 h 2810796"/>
              <a:gd name="connsiteX4418" fmla="*/ 1158338 w 3531775"/>
              <a:gd name="connsiteY4418" fmla="*/ 1441688 h 2810796"/>
              <a:gd name="connsiteX4419" fmla="*/ 1158148 w 3531775"/>
              <a:gd name="connsiteY4419" fmla="*/ 1439688 h 2810796"/>
              <a:gd name="connsiteX4420" fmla="*/ 1166054 w 3531775"/>
              <a:gd name="connsiteY4420" fmla="*/ 1443593 h 2810796"/>
              <a:gd name="connsiteX4421" fmla="*/ 1171769 w 3531775"/>
              <a:gd name="connsiteY4421" fmla="*/ 1442641 h 2810796"/>
              <a:gd name="connsiteX4422" fmla="*/ 1188723 w 3531775"/>
              <a:gd name="connsiteY4422" fmla="*/ 1475883 h 2810796"/>
              <a:gd name="connsiteX4423" fmla="*/ 1178531 w 3531775"/>
              <a:gd name="connsiteY4423" fmla="*/ 1500743 h 2810796"/>
              <a:gd name="connsiteX4424" fmla="*/ 1176245 w 3531775"/>
              <a:gd name="connsiteY4424" fmla="*/ 1488265 h 2810796"/>
              <a:gd name="connsiteX4425" fmla="*/ 1177865 w 3531775"/>
              <a:gd name="connsiteY4425" fmla="*/ 1486837 h 2810796"/>
              <a:gd name="connsiteX4426" fmla="*/ 1169673 w 3531775"/>
              <a:gd name="connsiteY4426" fmla="*/ 1478740 h 2810796"/>
              <a:gd name="connsiteX4427" fmla="*/ 1180913 w 3531775"/>
              <a:gd name="connsiteY4427" fmla="*/ 1483217 h 2810796"/>
              <a:gd name="connsiteX4428" fmla="*/ 1174912 w 3531775"/>
              <a:gd name="connsiteY4428" fmla="*/ 1473883 h 2810796"/>
              <a:gd name="connsiteX4429" fmla="*/ 1183294 w 3531775"/>
              <a:gd name="connsiteY4429" fmla="*/ 1478169 h 2810796"/>
              <a:gd name="connsiteX4430" fmla="*/ 1188723 w 3531775"/>
              <a:gd name="connsiteY4430" fmla="*/ 1475883 h 2810796"/>
              <a:gd name="connsiteX4431" fmla="*/ 1199867 w 3531775"/>
              <a:gd name="connsiteY4431" fmla="*/ 1509411 h 2810796"/>
              <a:gd name="connsiteX4432" fmla="*/ 1187485 w 3531775"/>
              <a:gd name="connsiteY4432" fmla="*/ 1526841 h 2810796"/>
              <a:gd name="connsiteX4433" fmla="*/ 1197486 w 3531775"/>
              <a:gd name="connsiteY4433" fmla="*/ 1533985 h 2810796"/>
              <a:gd name="connsiteX4434" fmla="*/ 1195772 w 3531775"/>
              <a:gd name="connsiteY4434" fmla="*/ 1528461 h 2810796"/>
              <a:gd name="connsiteX4435" fmla="*/ 1201677 w 3531775"/>
              <a:gd name="connsiteY4435" fmla="*/ 1528651 h 2810796"/>
              <a:gd name="connsiteX4436" fmla="*/ 1195962 w 3531775"/>
              <a:gd name="connsiteY4436" fmla="*/ 1520365 h 2810796"/>
              <a:gd name="connsiteX4437" fmla="*/ 1205201 w 3531775"/>
              <a:gd name="connsiteY4437" fmla="*/ 1523984 h 2810796"/>
              <a:gd name="connsiteX4438" fmla="*/ 1209488 w 3531775"/>
              <a:gd name="connsiteY4438" fmla="*/ 1524555 h 2810796"/>
              <a:gd name="connsiteX4439" fmla="*/ 1199867 w 3531775"/>
              <a:gd name="connsiteY4439" fmla="*/ 1509411 h 2810796"/>
              <a:gd name="connsiteX4440" fmla="*/ 1221965 w 3531775"/>
              <a:gd name="connsiteY4440" fmla="*/ 1566561 h 2810796"/>
              <a:gd name="connsiteX4441" fmla="*/ 1218441 w 3531775"/>
              <a:gd name="connsiteY4441" fmla="*/ 1555893 h 2810796"/>
              <a:gd name="connsiteX4442" fmla="*/ 1222632 w 3531775"/>
              <a:gd name="connsiteY4442" fmla="*/ 1559226 h 2810796"/>
              <a:gd name="connsiteX4443" fmla="*/ 1227014 w 3531775"/>
              <a:gd name="connsiteY4443" fmla="*/ 1561322 h 2810796"/>
              <a:gd name="connsiteX4444" fmla="*/ 1231205 w 3531775"/>
              <a:gd name="connsiteY4444" fmla="*/ 1562655 h 2810796"/>
              <a:gd name="connsiteX4445" fmla="*/ 1216441 w 3531775"/>
              <a:gd name="connsiteY4445" fmla="*/ 1544463 h 2810796"/>
              <a:gd name="connsiteX4446" fmla="*/ 1216917 w 3531775"/>
              <a:gd name="connsiteY4446" fmla="*/ 1574752 h 2810796"/>
              <a:gd name="connsiteX4447" fmla="*/ 1221965 w 3531775"/>
              <a:gd name="connsiteY4447" fmla="*/ 1566561 h 2810796"/>
              <a:gd name="connsiteX4448" fmla="*/ 1223204 w 3531775"/>
              <a:gd name="connsiteY4448" fmla="*/ 1736201 h 2810796"/>
              <a:gd name="connsiteX4449" fmla="*/ 1226252 w 3531775"/>
              <a:gd name="connsiteY4449" fmla="*/ 1730200 h 2810796"/>
              <a:gd name="connsiteX4450" fmla="*/ 1227680 w 3531775"/>
              <a:gd name="connsiteY4450" fmla="*/ 1733725 h 2810796"/>
              <a:gd name="connsiteX4451" fmla="*/ 1228823 w 3531775"/>
              <a:gd name="connsiteY4451" fmla="*/ 1738201 h 2810796"/>
              <a:gd name="connsiteX4452" fmla="*/ 1231776 w 3531775"/>
              <a:gd name="connsiteY4452" fmla="*/ 1735820 h 2810796"/>
              <a:gd name="connsiteX4453" fmla="*/ 1230347 w 3531775"/>
              <a:gd name="connsiteY4453" fmla="*/ 1742202 h 2810796"/>
              <a:gd name="connsiteX4454" fmla="*/ 1233014 w 3531775"/>
              <a:gd name="connsiteY4454" fmla="*/ 1722866 h 2810796"/>
              <a:gd name="connsiteX4455" fmla="*/ 1216060 w 3531775"/>
              <a:gd name="connsiteY4455" fmla="*/ 1735820 h 2810796"/>
              <a:gd name="connsiteX4456" fmla="*/ 1223204 w 3531775"/>
              <a:gd name="connsiteY4456" fmla="*/ 1736201 h 2810796"/>
              <a:gd name="connsiteX4457" fmla="*/ 1183103 w 3531775"/>
              <a:gd name="connsiteY4457" fmla="*/ 1968706 h 2810796"/>
              <a:gd name="connsiteX4458" fmla="*/ 1188723 w 3531775"/>
              <a:gd name="connsiteY4458" fmla="*/ 1957276 h 2810796"/>
              <a:gd name="connsiteX4459" fmla="*/ 1189199 w 3531775"/>
              <a:gd name="connsiteY4459" fmla="*/ 1963277 h 2810796"/>
              <a:gd name="connsiteX4460" fmla="*/ 1190914 w 3531775"/>
              <a:gd name="connsiteY4460" fmla="*/ 1968325 h 2810796"/>
              <a:gd name="connsiteX4461" fmla="*/ 1193105 w 3531775"/>
              <a:gd name="connsiteY4461" fmla="*/ 1972612 h 2810796"/>
              <a:gd name="connsiteX4462" fmla="*/ 1196438 w 3531775"/>
              <a:gd name="connsiteY4462" fmla="*/ 1977565 h 2810796"/>
              <a:gd name="connsiteX4463" fmla="*/ 1201201 w 3531775"/>
              <a:gd name="connsiteY4463" fmla="*/ 1965563 h 2810796"/>
              <a:gd name="connsiteX4464" fmla="*/ 1172816 w 3531775"/>
              <a:gd name="connsiteY4464" fmla="*/ 1971945 h 2810796"/>
              <a:gd name="connsiteX4465" fmla="*/ 1183103 w 3531775"/>
              <a:gd name="connsiteY4465" fmla="*/ 1968706 h 2810796"/>
              <a:gd name="connsiteX4466" fmla="*/ 1195391 w 3531775"/>
              <a:gd name="connsiteY4466" fmla="*/ 1934130 h 2810796"/>
              <a:gd name="connsiteX4467" fmla="*/ 1200058 w 3531775"/>
              <a:gd name="connsiteY4467" fmla="*/ 1928892 h 2810796"/>
              <a:gd name="connsiteX4468" fmla="*/ 1207297 w 3531775"/>
              <a:gd name="connsiteY4468" fmla="*/ 1927558 h 2810796"/>
              <a:gd name="connsiteX4469" fmla="*/ 1212536 w 3531775"/>
              <a:gd name="connsiteY4469" fmla="*/ 1913557 h 2810796"/>
              <a:gd name="connsiteX4470" fmla="*/ 1213964 w 3531775"/>
              <a:gd name="connsiteY4470" fmla="*/ 1919843 h 2810796"/>
              <a:gd name="connsiteX4471" fmla="*/ 1216822 w 3531775"/>
              <a:gd name="connsiteY4471" fmla="*/ 1924701 h 2810796"/>
              <a:gd name="connsiteX4472" fmla="*/ 1221204 w 3531775"/>
              <a:gd name="connsiteY4472" fmla="*/ 1918509 h 2810796"/>
              <a:gd name="connsiteX4473" fmla="*/ 1220156 w 3531775"/>
              <a:gd name="connsiteY4473" fmla="*/ 1928606 h 2810796"/>
              <a:gd name="connsiteX4474" fmla="*/ 1225013 w 3531775"/>
              <a:gd name="connsiteY4474" fmla="*/ 1932702 h 2810796"/>
              <a:gd name="connsiteX4475" fmla="*/ 1195391 w 3531775"/>
              <a:gd name="connsiteY4475" fmla="*/ 1934130 h 2810796"/>
              <a:gd name="connsiteX4476" fmla="*/ 1208154 w 3531775"/>
              <a:gd name="connsiteY4476" fmla="*/ 1875266 h 2810796"/>
              <a:gd name="connsiteX4477" fmla="*/ 1211678 w 3531775"/>
              <a:gd name="connsiteY4477" fmla="*/ 1870313 h 2810796"/>
              <a:gd name="connsiteX4478" fmla="*/ 1217774 w 3531775"/>
              <a:gd name="connsiteY4478" fmla="*/ 1867837 h 2810796"/>
              <a:gd name="connsiteX4479" fmla="*/ 1219870 w 3531775"/>
              <a:gd name="connsiteY4479" fmla="*/ 1858312 h 2810796"/>
              <a:gd name="connsiteX4480" fmla="*/ 1222823 w 3531775"/>
              <a:gd name="connsiteY4480" fmla="*/ 1860407 h 2810796"/>
              <a:gd name="connsiteX4481" fmla="*/ 1225775 w 3531775"/>
              <a:gd name="connsiteY4481" fmla="*/ 1863741 h 2810796"/>
              <a:gd name="connsiteX4482" fmla="*/ 1229014 w 3531775"/>
              <a:gd name="connsiteY4482" fmla="*/ 1857930 h 2810796"/>
              <a:gd name="connsiteX4483" fmla="*/ 1229014 w 3531775"/>
              <a:gd name="connsiteY4483" fmla="*/ 1866217 h 2810796"/>
              <a:gd name="connsiteX4484" fmla="*/ 1233586 w 3531775"/>
              <a:gd name="connsiteY4484" fmla="*/ 1868503 h 2810796"/>
              <a:gd name="connsiteX4485" fmla="*/ 1208154 w 3531775"/>
              <a:gd name="connsiteY4485" fmla="*/ 1875266 h 2810796"/>
              <a:gd name="connsiteX4486" fmla="*/ 1222918 w 3531775"/>
              <a:gd name="connsiteY4486" fmla="*/ 1811639 h 2810796"/>
              <a:gd name="connsiteX4487" fmla="*/ 1232443 w 3531775"/>
              <a:gd name="connsiteY4487" fmla="*/ 1807924 h 2810796"/>
              <a:gd name="connsiteX4488" fmla="*/ 1236824 w 3531775"/>
              <a:gd name="connsiteY4488" fmla="*/ 1796685 h 2810796"/>
              <a:gd name="connsiteX4489" fmla="*/ 1237872 w 3531775"/>
              <a:gd name="connsiteY4489" fmla="*/ 1802304 h 2810796"/>
              <a:gd name="connsiteX4490" fmla="*/ 1239968 w 3531775"/>
              <a:gd name="connsiteY4490" fmla="*/ 1806972 h 2810796"/>
              <a:gd name="connsiteX4491" fmla="*/ 1243587 w 3531775"/>
              <a:gd name="connsiteY4491" fmla="*/ 1802209 h 2810796"/>
              <a:gd name="connsiteX4492" fmla="*/ 1242539 w 3531775"/>
              <a:gd name="connsiteY4492" fmla="*/ 1810782 h 2810796"/>
              <a:gd name="connsiteX4493" fmla="*/ 1246254 w 3531775"/>
              <a:gd name="connsiteY4493" fmla="*/ 1815163 h 2810796"/>
              <a:gd name="connsiteX4494" fmla="*/ 1222918 w 3531775"/>
              <a:gd name="connsiteY4494" fmla="*/ 1811639 h 2810796"/>
              <a:gd name="connsiteX4495" fmla="*/ 1252350 w 3531775"/>
              <a:gd name="connsiteY4495" fmla="*/ 1754108 h 2810796"/>
              <a:gd name="connsiteX4496" fmla="*/ 1255874 w 3531775"/>
              <a:gd name="connsiteY4496" fmla="*/ 1756870 h 2810796"/>
              <a:gd name="connsiteX4497" fmla="*/ 1259399 w 3531775"/>
              <a:gd name="connsiteY4497" fmla="*/ 1761061 h 2810796"/>
              <a:gd name="connsiteX4498" fmla="*/ 1262542 w 3531775"/>
              <a:gd name="connsiteY4498" fmla="*/ 1754394 h 2810796"/>
              <a:gd name="connsiteX4499" fmla="*/ 1263209 w 3531775"/>
              <a:gd name="connsiteY4499" fmla="*/ 1764300 h 2810796"/>
              <a:gd name="connsiteX4500" fmla="*/ 1268447 w 3531775"/>
              <a:gd name="connsiteY4500" fmla="*/ 1767538 h 2810796"/>
              <a:gd name="connsiteX4501" fmla="*/ 1238634 w 3531775"/>
              <a:gd name="connsiteY4501" fmla="*/ 1760299 h 2810796"/>
              <a:gd name="connsiteX4502" fmla="*/ 1240254 w 3531775"/>
              <a:gd name="connsiteY4502" fmla="*/ 1772967 h 2810796"/>
              <a:gd name="connsiteX4503" fmla="*/ 1250731 w 3531775"/>
              <a:gd name="connsiteY4503" fmla="*/ 1765157 h 2810796"/>
              <a:gd name="connsiteX4504" fmla="*/ 1252350 w 3531775"/>
              <a:gd name="connsiteY4504" fmla="*/ 1754108 h 2810796"/>
              <a:gd name="connsiteX4505" fmla="*/ 1248445 w 3531775"/>
              <a:gd name="connsiteY4505" fmla="*/ 1644094 h 2810796"/>
              <a:gd name="connsiteX4506" fmla="*/ 1251302 w 3531775"/>
              <a:gd name="connsiteY4506" fmla="*/ 1647904 h 2810796"/>
              <a:gd name="connsiteX4507" fmla="*/ 1254065 w 3531775"/>
              <a:gd name="connsiteY4507" fmla="*/ 1652953 h 2810796"/>
              <a:gd name="connsiteX4508" fmla="*/ 1256827 w 3531775"/>
              <a:gd name="connsiteY4508" fmla="*/ 1649047 h 2810796"/>
              <a:gd name="connsiteX4509" fmla="*/ 1257113 w 3531775"/>
              <a:gd name="connsiteY4509" fmla="*/ 1657429 h 2810796"/>
              <a:gd name="connsiteX4510" fmla="*/ 1261208 w 3531775"/>
              <a:gd name="connsiteY4510" fmla="*/ 1662668 h 2810796"/>
              <a:gd name="connsiteX4511" fmla="*/ 1236920 w 3531775"/>
              <a:gd name="connsiteY4511" fmla="*/ 1643142 h 2810796"/>
              <a:gd name="connsiteX4512" fmla="*/ 1241301 w 3531775"/>
              <a:gd name="connsiteY4512" fmla="*/ 1651143 h 2810796"/>
              <a:gd name="connsiteX4513" fmla="*/ 1243587 w 3531775"/>
              <a:gd name="connsiteY4513" fmla="*/ 1646380 h 2810796"/>
              <a:gd name="connsiteX4514" fmla="*/ 1246826 w 3531775"/>
              <a:gd name="connsiteY4514" fmla="*/ 1652286 h 2810796"/>
              <a:gd name="connsiteX4515" fmla="*/ 1248445 w 3531775"/>
              <a:gd name="connsiteY4515" fmla="*/ 1644094 h 2810796"/>
              <a:gd name="connsiteX4516" fmla="*/ 1262733 w 3531775"/>
              <a:gd name="connsiteY4516" fmla="*/ 1706292 h 2810796"/>
              <a:gd name="connsiteX4517" fmla="*/ 1241682 w 3531775"/>
              <a:gd name="connsiteY4517" fmla="*/ 1699339 h 2810796"/>
              <a:gd name="connsiteX4518" fmla="*/ 1242063 w 3531775"/>
              <a:gd name="connsiteY4518" fmla="*/ 1713055 h 2810796"/>
              <a:gd name="connsiteX4519" fmla="*/ 1248635 w 3531775"/>
              <a:gd name="connsiteY4519" fmla="*/ 1715437 h 2810796"/>
              <a:gd name="connsiteX4520" fmla="*/ 1251874 w 3531775"/>
              <a:gd name="connsiteY4520" fmla="*/ 1705816 h 2810796"/>
              <a:gd name="connsiteX4521" fmla="*/ 1252636 w 3531775"/>
              <a:gd name="connsiteY4521" fmla="*/ 1711817 h 2810796"/>
              <a:gd name="connsiteX4522" fmla="*/ 1254255 w 3531775"/>
              <a:gd name="connsiteY4522" fmla="*/ 1717437 h 2810796"/>
              <a:gd name="connsiteX4523" fmla="*/ 1257779 w 3531775"/>
              <a:gd name="connsiteY4523" fmla="*/ 1714103 h 2810796"/>
              <a:gd name="connsiteX4524" fmla="*/ 1256255 w 3531775"/>
              <a:gd name="connsiteY4524" fmla="*/ 1722485 h 2810796"/>
              <a:gd name="connsiteX4525" fmla="*/ 1259399 w 3531775"/>
              <a:gd name="connsiteY4525" fmla="*/ 1728581 h 2810796"/>
              <a:gd name="connsiteX4526" fmla="*/ 1262733 w 3531775"/>
              <a:gd name="connsiteY4526" fmla="*/ 1706292 h 2810796"/>
              <a:gd name="connsiteX4527" fmla="*/ 1220918 w 3531775"/>
              <a:gd name="connsiteY4527" fmla="*/ 1684480 h 2810796"/>
              <a:gd name="connsiteX4528" fmla="*/ 1224442 w 3531775"/>
              <a:gd name="connsiteY4528" fmla="*/ 1692672 h 2810796"/>
              <a:gd name="connsiteX4529" fmla="*/ 1231109 w 3531775"/>
              <a:gd name="connsiteY4529" fmla="*/ 1685147 h 2810796"/>
              <a:gd name="connsiteX4530" fmla="*/ 1230633 w 3531775"/>
              <a:gd name="connsiteY4530" fmla="*/ 1674860 h 2810796"/>
              <a:gd name="connsiteX4531" fmla="*/ 1233395 w 3531775"/>
              <a:gd name="connsiteY4531" fmla="*/ 1677527 h 2810796"/>
              <a:gd name="connsiteX4532" fmla="*/ 1237110 w 3531775"/>
              <a:gd name="connsiteY4532" fmla="*/ 1680289 h 2810796"/>
              <a:gd name="connsiteX4533" fmla="*/ 1238253 w 3531775"/>
              <a:gd name="connsiteY4533" fmla="*/ 1674955 h 2810796"/>
              <a:gd name="connsiteX4534" fmla="*/ 1240539 w 3531775"/>
              <a:gd name="connsiteY4534" fmla="*/ 1681623 h 2810796"/>
              <a:gd name="connsiteX4535" fmla="*/ 1245111 w 3531775"/>
              <a:gd name="connsiteY4535" fmla="*/ 1682861 h 2810796"/>
              <a:gd name="connsiteX4536" fmla="*/ 1220918 w 3531775"/>
              <a:gd name="connsiteY4536" fmla="*/ 1684480 h 2810796"/>
              <a:gd name="connsiteX4537" fmla="*/ 1233491 w 3531775"/>
              <a:gd name="connsiteY4537" fmla="*/ 1599517 h 2810796"/>
              <a:gd name="connsiteX4538" fmla="*/ 1233872 w 3531775"/>
              <a:gd name="connsiteY4538" fmla="*/ 1589992 h 2810796"/>
              <a:gd name="connsiteX4539" fmla="*/ 1236348 w 3531775"/>
              <a:gd name="connsiteY4539" fmla="*/ 1595612 h 2810796"/>
              <a:gd name="connsiteX4540" fmla="*/ 1239587 w 3531775"/>
              <a:gd name="connsiteY4540" fmla="*/ 1600660 h 2810796"/>
              <a:gd name="connsiteX4541" fmla="*/ 1242158 w 3531775"/>
              <a:gd name="connsiteY4541" fmla="*/ 1597136 h 2810796"/>
              <a:gd name="connsiteX4542" fmla="*/ 1243016 w 3531775"/>
              <a:gd name="connsiteY4542" fmla="*/ 1605137 h 2810796"/>
              <a:gd name="connsiteX4543" fmla="*/ 1237777 w 3531775"/>
              <a:gd name="connsiteY4543" fmla="*/ 1581420 h 2810796"/>
              <a:gd name="connsiteX4544" fmla="*/ 1223585 w 3531775"/>
              <a:gd name="connsiteY4544" fmla="*/ 1600851 h 2810796"/>
              <a:gd name="connsiteX4545" fmla="*/ 1232252 w 3531775"/>
              <a:gd name="connsiteY4545" fmla="*/ 1599612 h 2810796"/>
              <a:gd name="connsiteX4546" fmla="*/ 1233491 w 3531775"/>
              <a:gd name="connsiteY4546" fmla="*/ 1599517 h 2810796"/>
              <a:gd name="connsiteX4547" fmla="*/ 1228919 w 3531775"/>
              <a:gd name="connsiteY4547" fmla="*/ 1491694 h 2810796"/>
              <a:gd name="connsiteX4548" fmla="*/ 1215965 w 3531775"/>
              <a:gd name="connsiteY4548" fmla="*/ 1504172 h 2810796"/>
              <a:gd name="connsiteX4549" fmla="*/ 1217774 w 3531775"/>
              <a:gd name="connsiteY4549" fmla="*/ 1496362 h 2810796"/>
              <a:gd name="connsiteX4550" fmla="*/ 1213107 w 3531775"/>
              <a:gd name="connsiteY4550" fmla="*/ 1489789 h 2810796"/>
              <a:gd name="connsiteX4551" fmla="*/ 1216441 w 3531775"/>
              <a:gd name="connsiteY4551" fmla="*/ 1489980 h 2810796"/>
              <a:gd name="connsiteX4552" fmla="*/ 1220441 w 3531775"/>
              <a:gd name="connsiteY4552" fmla="*/ 1491028 h 2810796"/>
              <a:gd name="connsiteX4553" fmla="*/ 1218822 w 3531775"/>
              <a:gd name="connsiteY4553" fmla="*/ 1486265 h 2810796"/>
              <a:gd name="connsiteX4554" fmla="*/ 1224156 w 3531775"/>
              <a:gd name="connsiteY4554" fmla="*/ 1491504 h 2810796"/>
              <a:gd name="connsiteX4555" fmla="*/ 1228919 w 3531775"/>
              <a:gd name="connsiteY4555" fmla="*/ 1491694 h 2810796"/>
              <a:gd name="connsiteX4556" fmla="*/ 1248921 w 3531775"/>
              <a:gd name="connsiteY4556" fmla="*/ 1534366 h 2810796"/>
              <a:gd name="connsiteX4557" fmla="*/ 1229490 w 3531775"/>
              <a:gd name="connsiteY4557" fmla="*/ 1538653 h 2810796"/>
              <a:gd name="connsiteX4558" fmla="*/ 1230919 w 3531775"/>
              <a:gd name="connsiteY4558" fmla="*/ 1530937 h 2810796"/>
              <a:gd name="connsiteX4559" fmla="*/ 1235300 w 3531775"/>
              <a:gd name="connsiteY4559" fmla="*/ 1534747 h 2810796"/>
              <a:gd name="connsiteX4560" fmla="*/ 1233586 w 3531775"/>
              <a:gd name="connsiteY4560" fmla="*/ 1525889 h 2810796"/>
              <a:gd name="connsiteX4561" fmla="*/ 1237015 w 3531775"/>
              <a:gd name="connsiteY4561" fmla="*/ 1529890 h 2810796"/>
              <a:gd name="connsiteX4562" fmla="*/ 1240825 w 3531775"/>
              <a:gd name="connsiteY4562" fmla="*/ 1533128 h 2810796"/>
              <a:gd name="connsiteX4563" fmla="*/ 1241587 w 3531775"/>
              <a:gd name="connsiteY4563" fmla="*/ 1529223 h 2810796"/>
              <a:gd name="connsiteX4564" fmla="*/ 1244635 w 3531775"/>
              <a:gd name="connsiteY4564" fmla="*/ 1535795 h 2810796"/>
              <a:gd name="connsiteX4565" fmla="*/ 1248921 w 3531775"/>
              <a:gd name="connsiteY4565" fmla="*/ 1534366 h 2810796"/>
              <a:gd name="connsiteX4566" fmla="*/ 1272829 w 3531775"/>
              <a:gd name="connsiteY4566" fmla="*/ 1573514 h 2810796"/>
              <a:gd name="connsiteX4567" fmla="*/ 1254731 w 3531775"/>
              <a:gd name="connsiteY4567" fmla="*/ 1590278 h 2810796"/>
              <a:gd name="connsiteX4568" fmla="*/ 1259780 w 3531775"/>
              <a:gd name="connsiteY4568" fmla="*/ 1582277 h 2810796"/>
              <a:gd name="connsiteX4569" fmla="*/ 1261685 w 3531775"/>
              <a:gd name="connsiteY4569" fmla="*/ 1582849 h 2810796"/>
              <a:gd name="connsiteX4570" fmla="*/ 1258732 w 3531775"/>
              <a:gd name="connsiteY4570" fmla="*/ 1572371 h 2810796"/>
              <a:gd name="connsiteX4571" fmla="*/ 1262447 w 3531775"/>
              <a:gd name="connsiteY4571" fmla="*/ 1576848 h 2810796"/>
              <a:gd name="connsiteX4572" fmla="*/ 1266447 w 3531775"/>
              <a:gd name="connsiteY4572" fmla="*/ 1580182 h 2810796"/>
              <a:gd name="connsiteX4573" fmla="*/ 1267114 w 3531775"/>
              <a:gd name="connsiteY4573" fmla="*/ 1574752 h 2810796"/>
              <a:gd name="connsiteX4574" fmla="*/ 1270448 w 3531775"/>
              <a:gd name="connsiteY4574" fmla="*/ 1582753 h 2810796"/>
              <a:gd name="connsiteX4575" fmla="*/ 1275591 w 3531775"/>
              <a:gd name="connsiteY4575" fmla="*/ 1585516 h 2810796"/>
              <a:gd name="connsiteX4576" fmla="*/ 1272829 w 3531775"/>
              <a:gd name="connsiteY4576" fmla="*/ 1573514 h 2810796"/>
              <a:gd name="connsiteX4577" fmla="*/ 1283497 w 3531775"/>
              <a:gd name="connsiteY4577" fmla="*/ 1613233 h 2810796"/>
              <a:gd name="connsiteX4578" fmla="*/ 1270448 w 3531775"/>
              <a:gd name="connsiteY4578" fmla="*/ 1634855 h 2810796"/>
              <a:gd name="connsiteX4579" fmla="*/ 1271305 w 3531775"/>
              <a:gd name="connsiteY4579" fmla="*/ 1630188 h 2810796"/>
              <a:gd name="connsiteX4580" fmla="*/ 1274829 w 3531775"/>
              <a:gd name="connsiteY4580" fmla="*/ 1626759 h 2810796"/>
              <a:gd name="connsiteX4581" fmla="*/ 1275496 w 3531775"/>
              <a:gd name="connsiteY4581" fmla="*/ 1625520 h 2810796"/>
              <a:gd name="connsiteX4582" fmla="*/ 1272734 w 3531775"/>
              <a:gd name="connsiteY4582" fmla="*/ 1616662 h 2810796"/>
              <a:gd name="connsiteX4583" fmla="*/ 1275782 w 3531775"/>
              <a:gd name="connsiteY4583" fmla="*/ 1619710 h 2810796"/>
              <a:gd name="connsiteX4584" fmla="*/ 1279020 w 3531775"/>
              <a:gd name="connsiteY4584" fmla="*/ 1621520 h 2810796"/>
              <a:gd name="connsiteX4585" fmla="*/ 1282163 w 3531775"/>
              <a:gd name="connsiteY4585" fmla="*/ 1622568 h 2810796"/>
              <a:gd name="connsiteX4586" fmla="*/ 1286259 w 3531775"/>
              <a:gd name="connsiteY4586" fmla="*/ 1623425 h 2810796"/>
              <a:gd name="connsiteX4587" fmla="*/ 1283497 w 3531775"/>
              <a:gd name="connsiteY4587" fmla="*/ 1613233 h 2810796"/>
              <a:gd name="connsiteX4588" fmla="*/ 1289117 w 3531775"/>
              <a:gd name="connsiteY4588" fmla="*/ 1675432 h 2810796"/>
              <a:gd name="connsiteX4589" fmla="*/ 1267304 w 3531775"/>
              <a:gd name="connsiteY4589" fmla="*/ 1690195 h 2810796"/>
              <a:gd name="connsiteX4590" fmla="*/ 1274829 w 3531775"/>
              <a:gd name="connsiteY4590" fmla="*/ 1684385 h 2810796"/>
              <a:gd name="connsiteX4591" fmla="*/ 1275782 w 3531775"/>
              <a:gd name="connsiteY4591" fmla="*/ 1672765 h 2810796"/>
              <a:gd name="connsiteX4592" fmla="*/ 1278258 w 3531775"/>
              <a:gd name="connsiteY4592" fmla="*/ 1677717 h 2810796"/>
              <a:gd name="connsiteX4593" fmla="*/ 1281306 w 3531775"/>
              <a:gd name="connsiteY4593" fmla="*/ 1681432 h 2810796"/>
              <a:gd name="connsiteX4594" fmla="*/ 1283306 w 3531775"/>
              <a:gd name="connsiteY4594" fmla="*/ 1676003 h 2810796"/>
              <a:gd name="connsiteX4595" fmla="*/ 1284545 w 3531775"/>
              <a:gd name="connsiteY4595" fmla="*/ 1684385 h 2810796"/>
              <a:gd name="connsiteX4596" fmla="*/ 1288926 w 3531775"/>
              <a:gd name="connsiteY4596" fmla="*/ 1687719 h 2810796"/>
              <a:gd name="connsiteX4597" fmla="*/ 1289117 w 3531775"/>
              <a:gd name="connsiteY4597" fmla="*/ 1675432 h 2810796"/>
              <a:gd name="connsiteX4598" fmla="*/ 1285878 w 3531775"/>
              <a:gd name="connsiteY4598" fmla="*/ 1728867 h 2810796"/>
              <a:gd name="connsiteX4599" fmla="*/ 1287116 w 3531775"/>
              <a:gd name="connsiteY4599" fmla="*/ 1733820 h 2810796"/>
              <a:gd name="connsiteX4600" fmla="*/ 1290164 w 3531775"/>
              <a:gd name="connsiteY4600" fmla="*/ 1730962 h 2810796"/>
              <a:gd name="connsiteX4601" fmla="*/ 1288640 w 3531775"/>
              <a:gd name="connsiteY4601" fmla="*/ 1738201 h 2810796"/>
              <a:gd name="connsiteX4602" fmla="*/ 1294546 w 3531775"/>
              <a:gd name="connsiteY4602" fmla="*/ 1734391 h 2810796"/>
              <a:gd name="connsiteX4603" fmla="*/ 1274353 w 3531775"/>
              <a:gd name="connsiteY4603" fmla="*/ 1731534 h 2810796"/>
              <a:gd name="connsiteX4604" fmla="*/ 1277401 w 3531775"/>
              <a:gd name="connsiteY4604" fmla="*/ 1729629 h 2810796"/>
              <a:gd name="connsiteX4605" fmla="*/ 1281592 w 3531775"/>
              <a:gd name="connsiteY4605" fmla="*/ 1731724 h 2810796"/>
              <a:gd name="connsiteX4606" fmla="*/ 1284449 w 3531775"/>
              <a:gd name="connsiteY4606" fmla="*/ 1724866 h 2810796"/>
              <a:gd name="connsiteX4607" fmla="*/ 1285878 w 3531775"/>
              <a:gd name="connsiteY4607" fmla="*/ 1728867 h 2810796"/>
              <a:gd name="connsiteX4608" fmla="*/ 1265780 w 3531775"/>
              <a:gd name="connsiteY4608" fmla="*/ 1799542 h 2810796"/>
              <a:gd name="connsiteX4609" fmla="*/ 1270448 w 3531775"/>
              <a:gd name="connsiteY4609" fmla="*/ 1799352 h 2810796"/>
              <a:gd name="connsiteX4610" fmla="*/ 1272829 w 3531775"/>
              <a:gd name="connsiteY4610" fmla="*/ 1791637 h 2810796"/>
              <a:gd name="connsiteX4611" fmla="*/ 1274734 w 3531775"/>
              <a:gd name="connsiteY4611" fmla="*/ 1794494 h 2810796"/>
              <a:gd name="connsiteX4612" fmla="*/ 1276544 w 3531775"/>
              <a:gd name="connsiteY4612" fmla="*/ 1798399 h 2810796"/>
              <a:gd name="connsiteX4613" fmla="*/ 1278639 w 3531775"/>
              <a:gd name="connsiteY4613" fmla="*/ 1801638 h 2810796"/>
              <a:gd name="connsiteX4614" fmla="*/ 1281592 w 3531775"/>
              <a:gd name="connsiteY4614" fmla="*/ 1805353 h 2810796"/>
              <a:gd name="connsiteX4615" fmla="*/ 1284354 w 3531775"/>
              <a:gd name="connsiteY4615" fmla="*/ 1795161 h 2810796"/>
              <a:gd name="connsiteX4616" fmla="*/ 1263018 w 3531775"/>
              <a:gd name="connsiteY4616" fmla="*/ 1793161 h 2810796"/>
              <a:gd name="connsiteX4617" fmla="*/ 1265780 w 3531775"/>
              <a:gd name="connsiteY4617" fmla="*/ 1799542 h 2810796"/>
              <a:gd name="connsiteX4618" fmla="*/ 1260542 w 3531775"/>
              <a:gd name="connsiteY4618" fmla="*/ 1826879 h 2810796"/>
              <a:gd name="connsiteX4619" fmla="*/ 1244540 w 3531775"/>
              <a:gd name="connsiteY4619" fmla="*/ 1837357 h 2810796"/>
              <a:gd name="connsiteX4620" fmla="*/ 1248445 w 3531775"/>
              <a:gd name="connsiteY4620" fmla="*/ 1840119 h 2810796"/>
              <a:gd name="connsiteX4621" fmla="*/ 1249588 w 3531775"/>
              <a:gd name="connsiteY4621" fmla="*/ 1840404 h 2810796"/>
              <a:gd name="connsiteX4622" fmla="*/ 1253874 w 3531775"/>
              <a:gd name="connsiteY4622" fmla="*/ 1832689 h 2810796"/>
              <a:gd name="connsiteX4623" fmla="*/ 1253398 w 3531775"/>
              <a:gd name="connsiteY4623" fmla="*/ 1838023 h 2810796"/>
              <a:gd name="connsiteX4624" fmla="*/ 1253874 w 3531775"/>
              <a:gd name="connsiteY4624" fmla="*/ 1843071 h 2810796"/>
              <a:gd name="connsiteX4625" fmla="*/ 1257303 w 3531775"/>
              <a:gd name="connsiteY4625" fmla="*/ 1840881 h 2810796"/>
              <a:gd name="connsiteX4626" fmla="*/ 1254636 w 3531775"/>
              <a:gd name="connsiteY4626" fmla="*/ 1847643 h 2810796"/>
              <a:gd name="connsiteX4627" fmla="*/ 1260542 w 3531775"/>
              <a:gd name="connsiteY4627" fmla="*/ 1826879 h 2810796"/>
              <a:gd name="connsiteX4628" fmla="*/ 1242825 w 3531775"/>
              <a:gd name="connsiteY4628" fmla="*/ 1888029 h 2810796"/>
              <a:gd name="connsiteX4629" fmla="*/ 1248350 w 3531775"/>
              <a:gd name="connsiteY4629" fmla="*/ 1879457 h 2810796"/>
              <a:gd name="connsiteX4630" fmla="*/ 1248540 w 3531775"/>
              <a:gd name="connsiteY4630" fmla="*/ 1885362 h 2810796"/>
              <a:gd name="connsiteX4631" fmla="*/ 1249874 w 3531775"/>
              <a:gd name="connsiteY4631" fmla="*/ 1890506 h 2810796"/>
              <a:gd name="connsiteX4632" fmla="*/ 1251683 w 3531775"/>
              <a:gd name="connsiteY4632" fmla="*/ 1894983 h 2810796"/>
              <a:gd name="connsiteX4633" fmla="*/ 1255874 w 3531775"/>
              <a:gd name="connsiteY4633" fmla="*/ 1870218 h 2810796"/>
              <a:gd name="connsiteX4634" fmla="*/ 1233586 w 3531775"/>
              <a:gd name="connsiteY4634" fmla="*/ 1891458 h 2810796"/>
              <a:gd name="connsiteX4635" fmla="*/ 1242825 w 3531775"/>
              <a:gd name="connsiteY4635" fmla="*/ 1888029 h 2810796"/>
              <a:gd name="connsiteX4636" fmla="*/ 1217774 w 3531775"/>
              <a:gd name="connsiteY4636" fmla="*/ 1962420 h 2810796"/>
              <a:gd name="connsiteX4637" fmla="*/ 1222537 w 3531775"/>
              <a:gd name="connsiteY4637" fmla="*/ 1962801 h 2810796"/>
              <a:gd name="connsiteX4638" fmla="*/ 1223775 w 3531775"/>
              <a:gd name="connsiteY4638" fmla="*/ 1962515 h 2810796"/>
              <a:gd name="connsiteX4639" fmla="*/ 1227014 w 3531775"/>
              <a:gd name="connsiteY4639" fmla="*/ 1953657 h 2810796"/>
              <a:gd name="connsiteX4640" fmla="*/ 1227395 w 3531775"/>
              <a:gd name="connsiteY4640" fmla="*/ 1958515 h 2810796"/>
              <a:gd name="connsiteX4641" fmla="*/ 1228823 w 3531775"/>
              <a:gd name="connsiteY4641" fmla="*/ 1962610 h 2810796"/>
              <a:gd name="connsiteX4642" fmla="*/ 1230633 w 3531775"/>
              <a:gd name="connsiteY4642" fmla="*/ 1966039 h 2810796"/>
              <a:gd name="connsiteX4643" fmla="*/ 1233300 w 3531775"/>
              <a:gd name="connsiteY4643" fmla="*/ 1970040 h 2810796"/>
              <a:gd name="connsiteX4644" fmla="*/ 1237110 w 3531775"/>
              <a:gd name="connsiteY4644" fmla="*/ 1960324 h 2810796"/>
              <a:gd name="connsiteX4645" fmla="*/ 1215584 w 3531775"/>
              <a:gd name="connsiteY4645" fmla="*/ 1955657 h 2810796"/>
              <a:gd name="connsiteX4646" fmla="*/ 1217774 w 3531775"/>
              <a:gd name="connsiteY4646" fmla="*/ 1962420 h 2810796"/>
              <a:gd name="connsiteX4647" fmla="*/ 1205868 w 3531775"/>
              <a:gd name="connsiteY4647" fmla="*/ 2009092 h 2810796"/>
              <a:gd name="connsiteX4648" fmla="*/ 1209488 w 3531775"/>
              <a:gd name="connsiteY4648" fmla="*/ 2006997 h 2810796"/>
              <a:gd name="connsiteX4649" fmla="*/ 1206535 w 3531775"/>
              <a:gd name="connsiteY4649" fmla="*/ 2013664 h 2810796"/>
              <a:gd name="connsiteX4650" fmla="*/ 1207868 w 3531775"/>
              <a:gd name="connsiteY4650" fmla="*/ 2019379 h 2810796"/>
              <a:gd name="connsiteX4651" fmla="*/ 1213583 w 3531775"/>
              <a:gd name="connsiteY4651" fmla="*/ 1993090 h 2810796"/>
              <a:gd name="connsiteX4652" fmla="*/ 1193105 w 3531775"/>
              <a:gd name="connsiteY4652" fmla="*/ 2004044 h 2810796"/>
              <a:gd name="connsiteX4653" fmla="*/ 1200439 w 3531775"/>
              <a:gd name="connsiteY4653" fmla="*/ 2005854 h 2810796"/>
              <a:gd name="connsiteX4654" fmla="*/ 1201582 w 3531775"/>
              <a:gd name="connsiteY4654" fmla="*/ 2006235 h 2810796"/>
              <a:gd name="connsiteX4655" fmla="*/ 1206344 w 3531775"/>
              <a:gd name="connsiteY4655" fmla="*/ 1998615 h 2810796"/>
              <a:gd name="connsiteX4656" fmla="*/ 1205582 w 3531775"/>
              <a:gd name="connsiteY4656" fmla="*/ 2004044 h 2810796"/>
              <a:gd name="connsiteX4657" fmla="*/ 1205868 w 3531775"/>
              <a:gd name="connsiteY4657" fmla="*/ 2009092 h 2810796"/>
              <a:gd name="connsiteX4658" fmla="*/ 1194057 w 3531775"/>
              <a:gd name="connsiteY4658" fmla="*/ 2071862 h 2810796"/>
              <a:gd name="connsiteX4659" fmla="*/ 1197105 w 3531775"/>
              <a:gd name="connsiteY4659" fmla="*/ 2077005 h 2810796"/>
              <a:gd name="connsiteX4660" fmla="*/ 1201582 w 3531775"/>
              <a:gd name="connsiteY4660" fmla="*/ 2065957 h 2810796"/>
              <a:gd name="connsiteX4661" fmla="*/ 1183961 w 3531775"/>
              <a:gd name="connsiteY4661" fmla="*/ 2047478 h 2810796"/>
              <a:gd name="connsiteX4662" fmla="*/ 1179198 w 3531775"/>
              <a:gd name="connsiteY4662" fmla="*/ 2065861 h 2810796"/>
              <a:gd name="connsiteX4663" fmla="*/ 1184723 w 3531775"/>
              <a:gd name="connsiteY4663" fmla="*/ 2065195 h 2810796"/>
              <a:gd name="connsiteX4664" fmla="*/ 1190057 w 3531775"/>
              <a:gd name="connsiteY4664" fmla="*/ 2056432 h 2810796"/>
              <a:gd name="connsiteX4665" fmla="*/ 1190438 w 3531775"/>
              <a:gd name="connsiteY4665" fmla="*/ 2062337 h 2810796"/>
              <a:gd name="connsiteX4666" fmla="*/ 1191962 w 3531775"/>
              <a:gd name="connsiteY4666" fmla="*/ 2067480 h 2810796"/>
              <a:gd name="connsiteX4667" fmla="*/ 1194057 w 3531775"/>
              <a:gd name="connsiteY4667" fmla="*/ 2071862 h 2810796"/>
              <a:gd name="connsiteX4668" fmla="*/ 1184627 w 3531775"/>
              <a:gd name="connsiteY4668" fmla="*/ 2110724 h 2810796"/>
              <a:gd name="connsiteX4669" fmla="*/ 1187199 w 3531775"/>
              <a:gd name="connsiteY4669" fmla="*/ 2107200 h 2810796"/>
              <a:gd name="connsiteX4670" fmla="*/ 1186628 w 3531775"/>
              <a:gd name="connsiteY4670" fmla="*/ 2113582 h 2810796"/>
              <a:gd name="connsiteX4671" fmla="*/ 1189485 w 3531775"/>
              <a:gd name="connsiteY4671" fmla="*/ 2116820 h 2810796"/>
              <a:gd name="connsiteX4672" fmla="*/ 1187104 w 3531775"/>
              <a:gd name="connsiteY4672" fmla="*/ 2095103 h 2810796"/>
              <a:gd name="connsiteX4673" fmla="*/ 1171959 w 3531775"/>
              <a:gd name="connsiteY4673" fmla="*/ 2114629 h 2810796"/>
              <a:gd name="connsiteX4674" fmla="*/ 1174721 w 3531775"/>
              <a:gd name="connsiteY4674" fmla="*/ 2111676 h 2810796"/>
              <a:gd name="connsiteX4675" fmla="*/ 1179008 w 3531775"/>
              <a:gd name="connsiteY4675" fmla="*/ 2111581 h 2810796"/>
              <a:gd name="connsiteX4676" fmla="*/ 1181198 w 3531775"/>
              <a:gd name="connsiteY4676" fmla="*/ 2104723 h 2810796"/>
              <a:gd name="connsiteX4677" fmla="*/ 1183008 w 3531775"/>
              <a:gd name="connsiteY4677" fmla="*/ 2107295 h 2810796"/>
              <a:gd name="connsiteX4678" fmla="*/ 1184627 w 3531775"/>
              <a:gd name="connsiteY4678" fmla="*/ 2110724 h 2810796"/>
              <a:gd name="connsiteX4679" fmla="*/ 1182246 w 3531775"/>
              <a:gd name="connsiteY4679" fmla="*/ 2165397 h 2810796"/>
              <a:gd name="connsiteX4680" fmla="*/ 1160624 w 3531775"/>
              <a:gd name="connsiteY4680" fmla="*/ 2169589 h 2810796"/>
              <a:gd name="connsiteX4681" fmla="*/ 1163387 w 3531775"/>
              <a:gd name="connsiteY4681" fmla="*/ 2165969 h 2810796"/>
              <a:gd name="connsiteX4682" fmla="*/ 1165673 w 3531775"/>
              <a:gd name="connsiteY4682" fmla="*/ 2160921 h 2810796"/>
              <a:gd name="connsiteX4683" fmla="*/ 1169483 w 3531775"/>
              <a:gd name="connsiteY4683" fmla="*/ 2164921 h 2810796"/>
              <a:gd name="connsiteX4684" fmla="*/ 1171102 w 3531775"/>
              <a:gd name="connsiteY4684" fmla="*/ 2155587 h 2810796"/>
              <a:gd name="connsiteX4685" fmla="*/ 1174626 w 3531775"/>
              <a:gd name="connsiteY4685" fmla="*/ 2163969 h 2810796"/>
              <a:gd name="connsiteX4686" fmla="*/ 1177293 w 3531775"/>
              <a:gd name="connsiteY4686" fmla="*/ 2159778 h 2810796"/>
              <a:gd name="connsiteX4687" fmla="*/ 1177198 w 3531775"/>
              <a:gd name="connsiteY4687" fmla="*/ 2167017 h 2810796"/>
              <a:gd name="connsiteX4688" fmla="*/ 1182246 w 3531775"/>
              <a:gd name="connsiteY4688" fmla="*/ 2165397 h 2810796"/>
              <a:gd name="connsiteX4689" fmla="*/ 1129859 w 3531775"/>
              <a:gd name="connsiteY4689" fmla="*/ 2247027 h 2810796"/>
              <a:gd name="connsiteX4690" fmla="*/ 1128906 w 3531775"/>
              <a:gd name="connsiteY4690" fmla="*/ 2233025 h 2810796"/>
              <a:gd name="connsiteX4691" fmla="*/ 1135478 w 3531775"/>
              <a:gd name="connsiteY4691" fmla="*/ 2243979 h 2810796"/>
              <a:gd name="connsiteX4692" fmla="*/ 1137764 w 3531775"/>
              <a:gd name="connsiteY4692" fmla="*/ 2232644 h 2810796"/>
              <a:gd name="connsiteX4693" fmla="*/ 1140431 w 3531775"/>
              <a:gd name="connsiteY4693" fmla="*/ 2241121 h 2810796"/>
              <a:gd name="connsiteX4694" fmla="*/ 1130811 w 3531775"/>
              <a:gd name="connsiteY4694" fmla="*/ 2217785 h 2810796"/>
              <a:gd name="connsiteX4695" fmla="*/ 1123191 w 3531775"/>
              <a:gd name="connsiteY4695" fmla="*/ 2258743 h 2810796"/>
              <a:gd name="connsiteX4696" fmla="*/ 1124810 w 3531775"/>
              <a:gd name="connsiteY4696" fmla="*/ 2251980 h 2810796"/>
              <a:gd name="connsiteX4697" fmla="*/ 1129859 w 3531775"/>
              <a:gd name="connsiteY4697" fmla="*/ 2247027 h 2810796"/>
              <a:gd name="connsiteX4698" fmla="*/ 1139669 w 3531775"/>
              <a:gd name="connsiteY4698" fmla="*/ 2302653 h 2810796"/>
              <a:gd name="connsiteX4699" fmla="*/ 1145956 w 3531775"/>
              <a:gd name="connsiteY4699" fmla="*/ 2306177 h 2810796"/>
              <a:gd name="connsiteX4700" fmla="*/ 1143765 w 3531775"/>
              <a:gd name="connsiteY4700" fmla="*/ 2290080 h 2810796"/>
              <a:gd name="connsiteX4701" fmla="*/ 1152528 w 3531775"/>
              <a:gd name="connsiteY4701" fmla="*/ 2303224 h 2810796"/>
              <a:gd name="connsiteX4702" fmla="*/ 1154338 w 3531775"/>
              <a:gd name="connsiteY4702" fmla="*/ 2290556 h 2810796"/>
              <a:gd name="connsiteX4703" fmla="*/ 1158338 w 3531775"/>
              <a:gd name="connsiteY4703" fmla="*/ 2300462 h 2810796"/>
              <a:gd name="connsiteX4704" fmla="*/ 1137098 w 3531775"/>
              <a:gd name="connsiteY4704" fmla="*/ 2277507 h 2810796"/>
              <a:gd name="connsiteX4705" fmla="*/ 1138907 w 3531775"/>
              <a:gd name="connsiteY4705" fmla="*/ 2318750 h 2810796"/>
              <a:gd name="connsiteX4706" fmla="*/ 1139669 w 3531775"/>
              <a:gd name="connsiteY4706" fmla="*/ 2302653 h 2810796"/>
              <a:gd name="connsiteX4707" fmla="*/ 1173864 w 3531775"/>
              <a:gd name="connsiteY4707" fmla="*/ 2262267 h 2810796"/>
              <a:gd name="connsiteX4708" fmla="*/ 1178722 w 3531775"/>
              <a:gd name="connsiteY4708" fmla="*/ 2265982 h 2810796"/>
              <a:gd name="connsiteX4709" fmla="*/ 1179103 w 3531775"/>
              <a:gd name="connsiteY4709" fmla="*/ 2254266 h 2810796"/>
              <a:gd name="connsiteX4710" fmla="*/ 1155671 w 3531775"/>
              <a:gd name="connsiteY4710" fmla="*/ 2242645 h 2810796"/>
              <a:gd name="connsiteX4711" fmla="*/ 1154814 w 3531775"/>
              <a:gd name="connsiteY4711" fmla="*/ 2266363 h 2810796"/>
              <a:gd name="connsiteX4712" fmla="*/ 1157386 w 3531775"/>
              <a:gd name="connsiteY4712" fmla="*/ 2261981 h 2810796"/>
              <a:gd name="connsiteX4713" fmla="*/ 1162434 w 3531775"/>
              <a:gd name="connsiteY4713" fmla="*/ 2259314 h 2810796"/>
              <a:gd name="connsiteX4714" fmla="*/ 1164720 w 3531775"/>
              <a:gd name="connsiteY4714" fmla="*/ 2249218 h 2810796"/>
              <a:gd name="connsiteX4715" fmla="*/ 1168816 w 3531775"/>
              <a:gd name="connsiteY4715" fmla="*/ 2261791 h 2810796"/>
              <a:gd name="connsiteX4716" fmla="*/ 1172721 w 3531775"/>
              <a:gd name="connsiteY4716" fmla="*/ 2253885 h 2810796"/>
              <a:gd name="connsiteX4717" fmla="*/ 1173864 w 3531775"/>
              <a:gd name="connsiteY4717" fmla="*/ 2262267 h 2810796"/>
              <a:gd name="connsiteX4718" fmla="*/ 1158148 w 3531775"/>
              <a:gd name="connsiteY4718" fmla="*/ 2204069 h 2810796"/>
              <a:gd name="connsiteX4719" fmla="*/ 1159862 w 3531775"/>
              <a:gd name="connsiteY4719" fmla="*/ 2209022 h 2810796"/>
              <a:gd name="connsiteX4720" fmla="*/ 1162815 w 3531775"/>
              <a:gd name="connsiteY4720" fmla="*/ 2205974 h 2810796"/>
              <a:gd name="connsiteX4721" fmla="*/ 1161863 w 3531775"/>
              <a:gd name="connsiteY4721" fmla="*/ 2213308 h 2810796"/>
              <a:gd name="connsiteX4722" fmla="*/ 1167863 w 3531775"/>
              <a:gd name="connsiteY4722" fmla="*/ 2209117 h 2810796"/>
              <a:gd name="connsiteX4723" fmla="*/ 1145861 w 3531775"/>
              <a:gd name="connsiteY4723" fmla="*/ 2207498 h 2810796"/>
              <a:gd name="connsiteX4724" fmla="*/ 1153671 w 3531775"/>
              <a:gd name="connsiteY4724" fmla="*/ 2207212 h 2810796"/>
              <a:gd name="connsiteX4725" fmla="*/ 1156338 w 3531775"/>
              <a:gd name="connsiteY4725" fmla="*/ 2199973 h 2810796"/>
              <a:gd name="connsiteX4726" fmla="*/ 1158148 w 3531775"/>
              <a:gd name="connsiteY4726" fmla="*/ 2204069 h 2810796"/>
              <a:gd name="connsiteX4727" fmla="*/ 1123572 w 3531775"/>
              <a:gd name="connsiteY4727" fmla="*/ 2177304 h 2810796"/>
              <a:gd name="connsiteX4728" fmla="*/ 1129668 w 3531775"/>
              <a:gd name="connsiteY4728" fmla="*/ 2176351 h 2810796"/>
              <a:gd name="connsiteX4729" fmla="*/ 1131859 w 3531775"/>
              <a:gd name="connsiteY4729" fmla="*/ 2165779 h 2810796"/>
              <a:gd name="connsiteX4730" fmla="*/ 1134716 w 3531775"/>
              <a:gd name="connsiteY4730" fmla="*/ 2169303 h 2810796"/>
              <a:gd name="connsiteX4731" fmla="*/ 1137574 w 3531775"/>
              <a:gd name="connsiteY4731" fmla="*/ 2174161 h 2810796"/>
              <a:gd name="connsiteX4732" fmla="*/ 1140717 w 3531775"/>
              <a:gd name="connsiteY4732" fmla="*/ 2177971 h 2810796"/>
              <a:gd name="connsiteX4733" fmla="*/ 1139003 w 3531775"/>
              <a:gd name="connsiteY4733" fmla="*/ 2150634 h 2810796"/>
              <a:gd name="connsiteX4734" fmla="*/ 1123572 w 3531775"/>
              <a:gd name="connsiteY4734" fmla="*/ 2177304 h 2810796"/>
              <a:gd name="connsiteX4735" fmla="*/ 1131954 w 3531775"/>
              <a:gd name="connsiteY4735" fmla="*/ 2138537 h 2810796"/>
              <a:gd name="connsiteX4736" fmla="*/ 1142622 w 3531775"/>
              <a:gd name="connsiteY4736" fmla="*/ 2127679 h 2810796"/>
              <a:gd name="connsiteX4737" fmla="*/ 1144908 w 3531775"/>
              <a:gd name="connsiteY4737" fmla="*/ 2128536 h 2810796"/>
              <a:gd name="connsiteX4738" fmla="*/ 1146718 w 3531775"/>
              <a:gd name="connsiteY4738" fmla="*/ 2114343 h 2810796"/>
              <a:gd name="connsiteX4739" fmla="*/ 1148909 w 3531775"/>
              <a:gd name="connsiteY4739" fmla="*/ 2120725 h 2810796"/>
              <a:gd name="connsiteX4740" fmla="*/ 1152433 w 3531775"/>
              <a:gd name="connsiteY4740" fmla="*/ 2125393 h 2810796"/>
              <a:gd name="connsiteX4741" fmla="*/ 1156148 w 3531775"/>
              <a:gd name="connsiteY4741" fmla="*/ 2118344 h 2810796"/>
              <a:gd name="connsiteX4742" fmla="*/ 1156338 w 3531775"/>
              <a:gd name="connsiteY4742" fmla="*/ 2128917 h 2810796"/>
              <a:gd name="connsiteX4743" fmla="*/ 1161863 w 3531775"/>
              <a:gd name="connsiteY4743" fmla="*/ 2132441 h 2810796"/>
              <a:gd name="connsiteX4744" fmla="*/ 1131954 w 3531775"/>
              <a:gd name="connsiteY4744" fmla="*/ 2138537 h 2810796"/>
              <a:gd name="connsiteX4745" fmla="*/ 1143098 w 3531775"/>
              <a:gd name="connsiteY4745" fmla="*/ 2070719 h 2810796"/>
              <a:gd name="connsiteX4746" fmla="*/ 1148051 w 3531775"/>
              <a:gd name="connsiteY4746" fmla="*/ 2074243 h 2810796"/>
              <a:gd name="connsiteX4747" fmla="*/ 1149480 w 3531775"/>
              <a:gd name="connsiteY4747" fmla="*/ 2074624 h 2810796"/>
              <a:gd name="connsiteX4748" fmla="*/ 1155005 w 3531775"/>
              <a:gd name="connsiteY4748" fmla="*/ 2064528 h 2810796"/>
              <a:gd name="connsiteX4749" fmla="*/ 1154338 w 3531775"/>
              <a:gd name="connsiteY4749" fmla="*/ 2071481 h 2810796"/>
              <a:gd name="connsiteX4750" fmla="*/ 1154909 w 3531775"/>
              <a:gd name="connsiteY4750" fmla="*/ 2077958 h 2810796"/>
              <a:gd name="connsiteX4751" fmla="*/ 1159291 w 3531775"/>
              <a:gd name="connsiteY4751" fmla="*/ 2075005 h 2810796"/>
              <a:gd name="connsiteX4752" fmla="*/ 1156052 w 3531775"/>
              <a:gd name="connsiteY4752" fmla="*/ 2083768 h 2810796"/>
              <a:gd name="connsiteX4753" fmla="*/ 1158148 w 3531775"/>
              <a:gd name="connsiteY4753" fmla="*/ 2090912 h 2810796"/>
              <a:gd name="connsiteX4754" fmla="*/ 1138717 w 3531775"/>
              <a:gd name="connsiteY4754" fmla="*/ 2072529 h 2810796"/>
              <a:gd name="connsiteX4755" fmla="*/ 1143098 w 3531775"/>
              <a:gd name="connsiteY4755" fmla="*/ 2070719 h 2810796"/>
              <a:gd name="connsiteX4756" fmla="*/ 1192724 w 3531775"/>
              <a:gd name="connsiteY4756" fmla="*/ 2324655 h 2810796"/>
              <a:gd name="connsiteX4757" fmla="*/ 1175674 w 3531775"/>
              <a:gd name="connsiteY4757" fmla="*/ 2342277 h 2810796"/>
              <a:gd name="connsiteX4758" fmla="*/ 1177293 w 3531775"/>
              <a:gd name="connsiteY4758" fmla="*/ 2341515 h 2810796"/>
              <a:gd name="connsiteX4759" fmla="*/ 1179770 w 3531775"/>
              <a:gd name="connsiteY4759" fmla="*/ 2327132 h 2810796"/>
              <a:gd name="connsiteX4760" fmla="*/ 1183008 w 3531775"/>
              <a:gd name="connsiteY4760" fmla="*/ 2328656 h 2810796"/>
              <a:gd name="connsiteX4761" fmla="*/ 1186628 w 3531775"/>
              <a:gd name="connsiteY4761" fmla="*/ 2331133 h 2810796"/>
              <a:gd name="connsiteX4762" fmla="*/ 1190152 w 3531775"/>
              <a:gd name="connsiteY4762" fmla="*/ 2332847 h 2810796"/>
              <a:gd name="connsiteX4763" fmla="*/ 1194819 w 3531775"/>
              <a:gd name="connsiteY4763" fmla="*/ 2334466 h 2810796"/>
              <a:gd name="connsiteX4764" fmla="*/ 1192724 w 3531775"/>
              <a:gd name="connsiteY4764" fmla="*/ 2324655 h 2810796"/>
              <a:gd name="connsiteX4765" fmla="*/ 1203677 w 3531775"/>
              <a:gd name="connsiteY4765" fmla="*/ 2378758 h 2810796"/>
              <a:gd name="connsiteX4766" fmla="*/ 1181389 w 3531775"/>
              <a:gd name="connsiteY4766" fmla="*/ 2382663 h 2810796"/>
              <a:gd name="connsiteX4767" fmla="*/ 1183294 w 3531775"/>
              <a:gd name="connsiteY4767" fmla="*/ 2379234 h 2810796"/>
              <a:gd name="connsiteX4768" fmla="*/ 1188437 w 3531775"/>
              <a:gd name="connsiteY4768" fmla="*/ 2378853 h 2810796"/>
              <a:gd name="connsiteX4769" fmla="*/ 1189580 w 3531775"/>
              <a:gd name="connsiteY4769" fmla="*/ 2378376 h 2810796"/>
              <a:gd name="connsiteX4770" fmla="*/ 1188152 w 3531775"/>
              <a:gd name="connsiteY4770" fmla="*/ 2369233 h 2810796"/>
              <a:gd name="connsiteX4771" fmla="*/ 1191200 w 3531775"/>
              <a:gd name="connsiteY4771" fmla="*/ 2373900 h 2810796"/>
              <a:gd name="connsiteX4772" fmla="*/ 1194914 w 3531775"/>
              <a:gd name="connsiteY4772" fmla="*/ 2377615 h 2810796"/>
              <a:gd name="connsiteX4773" fmla="*/ 1196343 w 3531775"/>
              <a:gd name="connsiteY4773" fmla="*/ 2373519 h 2810796"/>
              <a:gd name="connsiteX4774" fmla="*/ 1198724 w 3531775"/>
              <a:gd name="connsiteY4774" fmla="*/ 2380472 h 2810796"/>
              <a:gd name="connsiteX4775" fmla="*/ 1203677 w 3531775"/>
              <a:gd name="connsiteY4775" fmla="*/ 2378758 h 2810796"/>
              <a:gd name="connsiteX4776" fmla="*/ 1237491 w 3531775"/>
              <a:gd name="connsiteY4776" fmla="*/ 2422572 h 2810796"/>
              <a:gd name="connsiteX4777" fmla="*/ 1217108 w 3531775"/>
              <a:gd name="connsiteY4777" fmla="*/ 2436479 h 2810796"/>
              <a:gd name="connsiteX4778" fmla="*/ 1221489 w 3531775"/>
              <a:gd name="connsiteY4778" fmla="*/ 2427240 h 2810796"/>
              <a:gd name="connsiteX4779" fmla="*/ 1217108 w 3531775"/>
              <a:gd name="connsiteY4779" fmla="*/ 2418667 h 2810796"/>
              <a:gd name="connsiteX4780" fmla="*/ 1221584 w 3531775"/>
              <a:gd name="connsiteY4780" fmla="*/ 2419620 h 2810796"/>
              <a:gd name="connsiteX4781" fmla="*/ 1226728 w 3531775"/>
              <a:gd name="connsiteY4781" fmla="*/ 2421430 h 2810796"/>
              <a:gd name="connsiteX4782" fmla="*/ 1226061 w 3531775"/>
              <a:gd name="connsiteY4782" fmla="*/ 2415810 h 2810796"/>
              <a:gd name="connsiteX4783" fmla="*/ 1231490 w 3531775"/>
              <a:gd name="connsiteY4783" fmla="*/ 2422382 h 2810796"/>
              <a:gd name="connsiteX4784" fmla="*/ 1237491 w 3531775"/>
              <a:gd name="connsiteY4784" fmla="*/ 2422572 h 2810796"/>
              <a:gd name="connsiteX4785" fmla="*/ 1263875 w 3531775"/>
              <a:gd name="connsiteY4785" fmla="*/ 2448766 h 2810796"/>
              <a:gd name="connsiteX4786" fmla="*/ 1257017 w 3531775"/>
              <a:gd name="connsiteY4786" fmla="*/ 2469721 h 2810796"/>
              <a:gd name="connsiteX4787" fmla="*/ 1255589 w 3531775"/>
              <a:gd name="connsiteY4787" fmla="*/ 2459720 h 2810796"/>
              <a:gd name="connsiteX4788" fmla="*/ 1247778 w 3531775"/>
              <a:gd name="connsiteY4788" fmla="*/ 2452481 h 2810796"/>
              <a:gd name="connsiteX4789" fmla="*/ 1252255 w 3531775"/>
              <a:gd name="connsiteY4789" fmla="*/ 2453243 h 2810796"/>
              <a:gd name="connsiteX4790" fmla="*/ 1256255 w 3531775"/>
              <a:gd name="connsiteY4790" fmla="*/ 2452481 h 2810796"/>
              <a:gd name="connsiteX4791" fmla="*/ 1253588 w 3531775"/>
              <a:gd name="connsiteY4791" fmla="*/ 2447909 h 2810796"/>
              <a:gd name="connsiteX4792" fmla="*/ 1259780 w 3531775"/>
              <a:gd name="connsiteY4792" fmla="*/ 2451148 h 2810796"/>
              <a:gd name="connsiteX4793" fmla="*/ 1263875 w 3531775"/>
              <a:gd name="connsiteY4793" fmla="*/ 2448766 h 2810796"/>
              <a:gd name="connsiteX4794" fmla="*/ 1365221 w 3531775"/>
              <a:gd name="connsiteY4794" fmla="*/ 2495629 h 2810796"/>
              <a:gd name="connsiteX4795" fmla="*/ 1351410 w 3531775"/>
              <a:gd name="connsiteY4795" fmla="*/ 2513727 h 2810796"/>
              <a:gd name="connsiteX4796" fmla="*/ 1352648 w 3531775"/>
              <a:gd name="connsiteY4796" fmla="*/ 2505535 h 2810796"/>
              <a:gd name="connsiteX4797" fmla="*/ 1352934 w 3531775"/>
              <a:gd name="connsiteY4797" fmla="*/ 2504297 h 2810796"/>
              <a:gd name="connsiteX4798" fmla="*/ 1344933 w 3531775"/>
              <a:gd name="connsiteY4798" fmla="*/ 2500011 h 2810796"/>
              <a:gd name="connsiteX4799" fmla="*/ 1355411 w 3531775"/>
              <a:gd name="connsiteY4799" fmla="*/ 2499344 h 2810796"/>
              <a:gd name="connsiteX4800" fmla="*/ 1353125 w 3531775"/>
              <a:gd name="connsiteY4800" fmla="*/ 2495725 h 2810796"/>
              <a:gd name="connsiteX4801" fmla="*/ 1359887 w 3531775"/>
              <a:gd name="connsiteY4801" fmla="*/ 2498010 h 2810796"/>
              <a:gd name="connsiteX4802" fmla="*/ 1365221 w 3531775"/>
              <a:gd name="connsiteY4802" fmla="*/ 2495629 h 2810796"/>
              <a:gd name="connsiteX4803" fmla="*/ 1427420 w 3531775"/>
              <a:gd name="connsiteY4803" fmla="*/ 2515441 h 2810796"/>
              <a:gd name="connsiteX4804" fmla="*/ 1413799 w 3531775"/>
              <a:gd name="connsiteY4804" fmla="*/ 2509822 h 2810796"/>
              <a:gd name="connsiteX4805" fmla="*/ 1415990 w 3531775"/>
              <a:gd name="connsiteY4805" fmla="*/ 2506774 h 2810796"/>
              <a:gd name="connsiteX4806" fmla="*/ 1419133 w 3531775"/>
              <a:gd name="connsiteY4806" fmla="*/ 2503630 h 2810796"/>
              <a:gd name="connsiteX4807" fmla="*/ 1421514 w 3531775"/>
              <a:gd name="connsiteY4807" fmla="*/ 2500392 h 2810796"/>
              <a:gd name="connsiteX4808" fmla="*/ 1423991 w 3531775"/>
              <a:gd name="connsiteY4808" fmla="*/ 2496010 h 2810796"/>
              <a:gd name="connsiteX4809" fmla="*/ 1413989 w 3531775"/>
              <a:gd name="connsiteY4809" fmla="*/ 2496010 h 2810796"/>
              <a:gd name="connsiteX4810" fmla="*/ 1427801 w 3531775"/>
              <a:gd name="connsiteY4810" fmla="*/ 2517346 h 2810796"/>
              <a:gd name="connsiteX4811" fmla="*/ 1427420 w 3531775"/>
              <a:gd name="connsiteY4811" fmla="*/ 2515441 h 2810796"/>
              <a:gd name="connsiteX4812" fmla="*/ 1518383 w 3531775"/>
              <a:gd name="connsiteY4812" fmla="*/ 2493248 h 2810796"/>
              <a:gd name="connsiteX4813" fmla="*/ 1514002 w 3531775"/>
              <a:gd name="connsiteY4813" fmla="*/ 2489152 h 2810796"/>
              <a:gd name="connsiteX4814" fmla="*/ 1514192 w 3531775"/>
              <a:gd name="connsiteY4814" fmla="*/ 2486866 h 2810796"/>
              <a:gd name="connsiteX4815" fmla="*/ 1506096 w 3531775"/>
              <a:gd name="connsiteY4815" fmla="*/ 2490295 h 2810796"/>
              <a:gd name="connsiteX4816" fmla="*/ 1507906 w 3531775"/>
              <a:gd name="connsiteY4816" fmla="*/ 2486104 h 2810796"/>
              <a:gd name="connsiteX4817" fmla="*/ 1510763 w 3531775"/>
              <a:gd name="connsiteY4817" fmla="*/ 2481437 h 2810796"/>
              <a:gd name="connsiteX4818" fmla="*/ 1505048 w 3531775"/>
              <a:gd name="connsiteY4818" fmla="*/ 2480675 h 2810796"/>
              <a:gd name="connsiteX4819" fmla="*/ 1512478 w 3531775"/>
              <a:gd name="connsiteY4819" fmla="*/ 2476675 h 2810796"/>
              <a:gd name="connsiteX4820" fmla="*/ 1514097 w 3531775"/>
              <a:gd name="connsiteY4820" fmla="*/ 2470578 h 2810796"/>
              <a:gd name="connsiteX4821" fmla="*/ 1503048 w 3531775"/>
              <a:gd name="connsiteY4821" fmla="*/ 2474103 h 2810796"/>
              <a:gd name="connsiteX4822" fmla="*/ 1513145 w 3531775"/>
              <a:gd name="connsiteY4822" fmla="*/ 2501154 h 2810796"/>
              <a:gd name="connsiteX4823" fmla="*/ 1518383 w 3531775"/>
              <a:gd name="connsiteY4823" fmla="*/ 2493248 h 2810796"/>
              <a:gd name="connsiteX4824" fmla="*/ 1512859 w 3531775"/>
              <a:gd name="connsiteY4824" fmla="*/ 2540683 h 2810796"/>
              <a:gd name="connsiteX4825" fmla="*/ 1522479 w 3531775"/>
              <a:gd name="connsiteY4825" fmla="*/ 2528872 h 2810796"/>
              <a:gd name="connsiteX4826" fmla="*/ 1515716 w 3531775"/>
              <a:gd name="connsiteY4826" fmla="*/ 2525347 h 2810796"/>
              <a:gd name="connsiteX4827" fmla="*/ 1513621 w 3531775"/>
              <a:gd name="connsiteY4827" fmla="*/ 2524871 h 2810796"/>
              <a:gd name="connsiteX4828" fmla="*/ 1509716 w 3531775"/>
              <a:gd name="connsiteY4828" fmla="*/ 2522680 h 2810796"/>
              <a:gd name="connsiteX4829" fmla="*/ 1498762 w 3531775"/>
              <a:gd name="connsiteY4829" fmla="*/ 2522394 h 2810796"/>
              <a:gd name="connsiteX4830" fmla="*/ 1506191 w 3531775"/>
              <a:gd name="connsiteY4830" fmla="*/ 2516775 h 2810796"/>
              <a:gd name="connsiteX4831" fmla="*/ 1505239 w 3531775"/>
              <a:gd name="connsiteY4831" fmla="*/ 2510965 h 2810796"/>
              <a:gd name="connsiteX4832" fmla="*/ 1492856 w 3531775"/>
              <a:gd name="connsiteY4832" fmla="*/ 2517156 h 2810796"/>
              <a:gd name="connsiteX4833" fmla="*/ 1512859 w 3531775"/>
              <a:gd name="connsiteY4833" fmla="*/ 2540683 h 2810796"/>
              <a:gd name="connsiteX4834" fmla="*/ 1462948 w 3531775"/>
              <a:gd name="connsiteY4834" fmla="*/ 2574496 h 2810796"/>
              <a:gd name="connsiteX4835" fmla="*/ 1484855 w 3531775"/>
              <a:gd name="connsiteY4835" fmla="*/ 2572115 h 2810796"/>
              <a:gd name="connsiteX4836" fmla="*/ 1485713 w 3531775"/>
              <a:gd name="connsiteY4836" fmla="*/ 2566114 h 2810796"/>
              <a:gd name="connsiteX4837" fmla="*/ 1485332 w 3531775"/>
              <a:gd name="connsiteY4837" fmla="*/ 2564781 h 2810796"/>
              <a:gd name="connsiteX4838" fmla="*/ 1473140 w 3531775"/>
              <a:gd name="connsiteY4838" fmla="*/ 2565067 h 2810796"/>
              <a:gd name="connsiteX4839" fmla="*/ 1479902 w 3531775"/>
              <a:gd name="connsiteY4839" fmla="*/ 2562304 h 2810796"/>
              <a:gd name="connsiteX4840" fmla="*/ 1485522 w 3531775"/>
              <a:gd name="connsiteY4840" fmla="*/ 2558494 h 2810796"/>
              <a:gd name="connsiteX4841" fmla="*/ 1490285 w 3531775"/>
              <a:gd name="connsiteY4841" fmla="*/ 2554589 h 2810796"/>
              <a:gd name="connsiteX4842" fmla="*/ 1482855 w 3531775"/>
              <a:gd name="connsiteY4842" fmla="*/ 2549541 h 2810796"/>
              <a:gd name="connsiteX4843" fmla="*/ 1462948 w 3531775"/>
              <a:gd name="connsiteY4843" fmla="*/ 2574496 h 2810796"/>
              <a:gd name="connsiteX4844" fmla="*/ 1462186 w 3531775"/>
              <a:gd name="connsiteY4844" fmla="*/ 2525252 h 2810796"/>
              <a:gd name="connsiteX4845" fmla="*/ 1469901 w 3531775"/>
              <a:gd name="connsiteY4845" fmla="*/ 2520299 h 2810796"/>
              <a:gd name="connsiteX4846" fmla="*/ 1470377 w 3531775"/>
              <a:gd name="connsiteY4846" fmla="*/ 2514870 h 2810796"/>
              <a:gd name="connsiteX4847" fmla="*/ 1470092 w 3531775"/>
              <a:gd name="connsiteY4847" fmla="*/ 2513632 h 2810796"/>
              <a:gd name="connsiteX4848" fmla="*/ 1460662 w 3531775"/>
              <a:gd name="connsiteY4848" fmla="*/ 2513536 h 2810796"/>
              <a:gd name="connsiteX4849" fmla="*/ 1465901 w 3531775"/>
              <a:gd name="connsiteY4849" fmla="*/ 2511250 h 2810796"/>
              <a:gd name="connsiteX4850" fmla="*/ 1470187 w 3531775"/>
              <a:gd name="connsiteY4850" fmla="*/ 2508012 h 2810796"/>
              <a:gd name="connsiteX4851" fmla="*/ 1466377 w 3531775"/>
              <a:gd name="connsiteY4851" fmla="*/ 2505821 h 2810796"/>
              <a:gd name="connsiteX4852" fmla="*/ 1473806 w 3531775"/>
              <a:gd name="connsiteY4852" fmla="*/ 2504583 h 2810796"/>
              <a:gd name="connsiteX4853" fmla="*/ 1477807 w 3531775"/>
              <a:gd name="connsiteY4853" fmla="*/ 2500011 h 2810796"/>
              <a:gd name="connsiteX4854" fmla="*/ 1462186 w 3531775"/>
              <a:gd name="connsiteY4854" fmla="*/ 2525252 h 2810796"/>
              <a:gd name="connsiteX4855" fmla="*/ 1431801 w 3531775"/>
              <a:gd name="connsiteY4855" fmla="*/ 2560494 h 2810796"/>
              <a:gd name="connsiteX4856" fmla="*/ 1448089 w 3531775"/>
              <a:gd name="connsiteY4856" fmla="*/ 2553541 h 2810796"/>
              <a:gd name="connsiteX4857" fmla="*/ 1445422 w 3531775"/>
              <a:gd name="connsiteY4857" fmla="*/ 2547541 h 2810796"/>
              <a:gd name="connsiteX4858" fmla="*/ 1444184 w 3531775"/>
              <a:gd name="connsiteY4858" fmla="*/ 2546207 h 2810796"/>
              <a:gd name="connsiteX4859" fmla="*/ 1433706 w 3531775"/>
              <a:gd name="connsiteY4859" fmla="*/ 2548112 h 2810796"/>
              <a:gd name="connsiteX4860" fmla="*/ 1436659 w 3531775"/>
              <a:gd name="connsiteY4860" fmla="*/ 2544207 h 2810796"/>
              <a:gd name="connsiteX4861" fmla="*/ 1440945 w 3531775"/>
              <a:gd name="connsiteY4861" fmla="*/ 2539920 h 2810796"/>
              <a:gd name="connsiteX4862" fmla="*/ 1444088 w 3531775"/>
              <a:gd name="connsiteY4862" fmla="*/ 2535634 h 2810796"/>
              <a:gd name="connsiteX4863" fmla="*/ 1447232 w 3531775"/>
              <a:gd name="connsiteY4863" fmla="*/ 2529919 h 2810796"/>
              <a:gd name="connsiteX4864" fmla="*/ 1433135 w 3531775"/>
              <a:gd name="connsiteY4864" fmla="*/ 2531062 h 2810796"/>
              <a:gd name="connsiteX4865" fmla="*/ 1431801 w 3531775"/>
              <a:gd name="connsiteY4865" fmla="*/ 2560494 h 2810796"/>
              <a:gd name="connsiteX4866" fmla="*/ 1397511 w 3531775"/>
              <a:gd name="connsiteY4866" fmla="*/ 2583831 h 2810796"/>
              <a:gd name="connsiteX4867" fmla="*/ 1418371 w 3531775"/>
              <a:gd name="connsiteY4867" fmla="*/ 2582116 h 2810796"/>
              <a:gd name="connsiteX4868" fmla="*/ 1411418 w 3531775"/>
              <a:gd name="connsiteY4868" fmla="*/ 2580783 h 2810796"/>
              <a:gd name="connsiteX4869" fmla="*/ 1416561 w 3531775"/>
              <a:gd name="connsiteY4869" fmla="*/ 2577163 h 2810796"/>
              <a:gd name="connsiteX4870" fmla="*/ 1403417 w 3531775"/>
              <a:gd name="connsiteY4870" fmla="*/ 2575925 h 2810796"/>
              <a:gd name="connsiteX4871" fmla="*/ 1414656 w 3531775"/>
              <a:gd name="connsiteY4871" fmla="*/ 2572972 h 2810796"/>
              <a:gd name="connsiteX4872" fmla="*/ 1407512 w 3531775"/>
              <a:gd name="connsiteY4872" fmla="*/ 2568686 h 2810796"/>
              <a:gd name="connsiteX4873" fmla="*/ 1416466 w 3531775"/>
              <a:gd name="connsiteY4873" fmla="*/ 2567448 h 2810796"/>
              <a:gd name="connsiteX4874" fmla="*/ 1419895 w 3531775"/>
              <a:gd name="connsiteY4874" fmla="*/ 2563066 h 2810796"/>
              <a:gd name="connsiteX4875" fmla="*/ 1407131 w 3531775"/>
              <a:gd name="connsiteY4875" fmla="*/ 2562876 h 2810796"/>
              <a:gd name="connsiteX4876" fmla="*/ 1397511 w 3531775"/>
              <a:gd name="connsiteY4876" fmla="*/ 2583831 h 2810796"/>
              <a:gd name="connsiteX4877" fmla="*/ 1375699 w 3531775"/>
              <a:gd name="connsiteY4877" fmla="*/ 2553541 h 2810796"/>
              <a:gd name="connsiteX4878" fmla="*/ 1401226 w 3531775"/>
              <a:gd name="connsiteY4878" fmla="*/ 2550589 h 2810796"/>
              <a:gd name="connsiteX4879" fmla="*/ 1387986 w 3531775"/>
              <a:gd name="connsiteY4879" fmla="*/ 2547160 h 2810796"/>
              <a:gd name="connsiteX4880" fmla="*/ 1389796 w 3531775"/>
              <a:gd name="connsiteY4880" fmla="*/ 2540301 h 2810796"/>
              <a:gd name="connsiteX4881" fmla="*/ 1372746 w 3531775"/>
              <a:gd name="connsiteY4881" fmla="*/ 2538397 h 2810796"/>
              <a:gd name="connsiteX4882" fmla="*/ 1379318 w 3531775"/>
              <a:gd name="connsiteY4882" fmla="*/ 2535158 h 2810796"/>
              <a:gd name="connsiteX4883" fmla="*/ 1383795 w 3531775"/>
              <a:gd name="connsiteY4883" fmla="*/ 2530776 h 2810796"/>
              <a:gd name="connsiteX4884" fmla="*/ 1375985 w 3531775"/>
              <a:gd name="connsiteY4884" fmla="*/ 2527728 h 2810796"/>
              <a:gd name="connsiteX4885" fmla="*/ 1386938 w 3531775"/>
              <a:gd name="connsiteY4885" fmla="*/ 2526109 h 2810796"/>
              <a:gd name="connsiteX4886" fmla="*/ 1390082 w 3531775"/>
              <a:gd name="connsiteY4886" fmla="*/ 2519918 h 2810796"/>
              <a:gd name="connsiteX4887" fmla="*/ 1374175 w 3531775"/>
              <a:gd name="connsiteY4887" fmla="*/ 2519347 h 2810796"/>
              <a:gd name="connsiteX4888" fmla="*/ 1375699 w 3531775"/>
              <a:gd name="connsiteY4888" fmla="*/ 2553541 h 2810796"/>
              <a:gd name="connsiteX4889" fmla="*/ 1330646 w 3531775"/>
              <a:gd name="connsiteY4889" fmla="*/ 2570591 h 2810796"/>
              <a:gd name="connsiteX4890" fmla="*/ 1350553 w 3531775"/>
              <a:gd name="connsiteY4890" fmla="*/ 2577068 h 2810796"/>
              <a:gd name="connsiteX4891" fmla="*/ 1345886 w 3531775"/>
              <a:gd name="connsiteY4891" fmla="*/ 2573449 h 2810796"/>
              <a:gd name="connsiteX4892" fmla="*/ 1353601 w 3531775"/>
              <a:gd name="connsiteY4892" fmla="*/ 2572496 h 2810796"/>
              <a:gd name="connsiteX4893" fmla="*/ 1343123 w 3531775"/>
              <a:gd name="connsiteY4893" fmla="*/ 2566876 h 2810796"/>
              <a:gd name="connsiteX4894" fmla="*/ 1350077 w 3531775"/>
              <a:gd name="connsiteY4894" fmla="*/ 2567257 h 2810796"/>
              <a:gd name="connsiteX4895" fmla="*/ 1356458 w 3531775"/>
              <a:gd name="connsiteY4895" fmla="*/ 2566305 h 2810796"/>
              <a:gd name="connsiteX4896" fmla="*/ 1362078 w 3531775"/>
              <a:gd name="connsiteY4896" fmla="*/ 2564876 h 2810796"/>
              <a:gd name="connsiteX4897" fmla="*/ 1357601 w 3531775"/>
              <a:gd name="connsiteY4897" fmla="*/ 2557923 h 2810796"/>
              <a:gd name="connsiteX4898" fmla="*/ 1330646 w 3531775"/>
              <a:gd name="connsiteY4898" fmla="*/ 2570591 h 2810796"/>
              <a:gd name="connsiteX4899" fmla="*/ 1301975 w 3531775"/>
              <a:gd name="connsiteY4899" fmla="*/ 2536015 h 2810796"/>
              <a:gd name="connsiteX4900" fmla="*/ 1323502 w 3531775"/>
              <a:gd name="connsiteY4900" fmla="*/ 2546398 h 2810796"/>
              <a:gd name="connsiteX4901" fmla="*/ 1327693 w 3531775"/>
              <a:gd name="connsiteY4901" fmla="*/ 2541254 h 2810796"/>
              <a:gd name="connsiteX4902" fmla="*/ 1328169 w 3531775"/>
              <a:gd name="connsiteY4902" fmla="*/ 2539730 h 2810796"/>
              <a:gd name="connsiteX4903" fmla="*/ 1316834 w 3531775"/>
              <a:gd name="connsiteY4903" fmla="*/ 2533158 h 2810796"/>
              <a:gd name="connsiteX4904" fmla="*/ 1324645 w 3531775"/>
              <a:gd name="connsiteY4904" fmla="*/ 2534301 h 2810796"/>
              <a:gd name="connsiteX4905" fmla="*/ 1331884 w 3531775"/>
              <a:gd name="connsiteY4905" fmla="*/ 2534015 h 2810796"/>
              <a:gd name="connsiteX4906" fmla="*/ 1328741 w 3531775"/>
              <a:gd name="connsiteY4906" fmla="*/ 2529062 h 2810796"/>
              <a:gd name="connsiteX4907" fmla="*/ 1338361 w 3531775"/>
              <a:gd name="connsiteY4907" fmla="*/ 2532777 h 2810796"/>
              <a:gd name="connsiteX4908" fmla="*/ 1341028 w 3531775"/>
              <a:gd name="connsiteY4908" fmla="*/ 2526681 h 2810796"/>
              <a:gd name="connsiteX4909" fmla="*/ 1301975 w 3531775"/>
              <a:gd name="connsiteY4909" fmla="*/ 2536015 h 2810796"/>
              <a:gd name="connsiteX4910" fmla="*/ 1298642 w 3531775"/>
              <a:gd name="connsiteY4910" fmla="*/ 2508869 h 2810796"/>
              <a:gd name="connsiteX4911" fmla="*/ 1301404 w 3531775"/>
              <a:gd name="connsiteY4911" fmla="*/ 2505059 h 2810796"/>
              <a:gd name="connsiteX4912" fmla="*/ 1302547 w 3531775"/>
              <a:gd name="connsiteY4912" fmla="*/ 2499058 h 2810796"/>
              <a:gd name="connsiteX4913" fmla="*/ 1292069 w 3531775"/>
              <a:gd name="connsiteY4913" fmla="*/ 2492010 h 2810796"/>
              <a:gd name="connsiteX4914" fmla="*/ 1298070 w 3531775"/>
              <a:gd name="connsiteY4914" fmla="*/ 2492200 h 2810796"/>
              <a:gd name="connsiteX4915" fmla="*/ 1303214 w 3531775"/>
              <a:gd name="connsiteY4915" fmla="*/ 2490962 h 2810796"/>
              <a:gd name="connsiteX4916" fmla="*/ 1299404 w 3531775"/>
              <a:gd name="connsiteY4916" fmla="*/ 2486295 h 2810796"/>
              <a:gd name="connsiteX4917" fmla="*/ 1307500 w 3531775"/>
              <a:gd name="connsiteY4917" fmla="*/ 2489057 h 2810796"/>
              <a:gd name="connsiteX4918" fmla="*/ 1312453 w 3531775"/>
              <a:gd name="connsiteY4918" fmla="*/ 2485914 h 2810796"/>
              <a:gd name="connsiteX4919" fmla="*/ 1298642 w 3531775"/>
              <a:gd name="connsiteY4919" fmla="*/ 2508869 h 2810796"/>
              <a:gd name="connsiteX4920" fmla="*/ 1259684 w 3531775"/>
              <a:gd name="connsiteY4920" fmla="*/ 2544302 h 2810796"/>
              <a:gd name="connsiteX4921" fmla="*/ 1282449 w 3531775"/>
              <a:gd name="connsiteY4921" fmla="*/ 2550969 h 2810796"/>
              <a:gd name="connsiteX4922" fmla="*/ 1278734 w 3531775"/>
              <a:gd name="connsiteY4922" fmla="*/ 2543921 h 2810796"/>
              <a:gd name="connsiteX4923" fmla="*/ 1279782 w 3531775"/>
              <a:gd name="connsiteY4923" fmla="*/ 2542111 h 2810796"/>
              <a:gd name="connsiteX4924" fmla="*/ 1266638 w 3531775"/>
              <a:gd name="connsiteY4924" fmla="*/ 2536968 h 2810796"/>
              <a:gd name="connsiteX4925" fmla="*/ 1272924 w 3531775"/>
              <a:gd name="connsiteY4925" fmla="*/ 2536587 h 2810796"/>
              <a:gd name="connsiteX4926" fmla="*/ 1277687 w 3531775"/>
              <a:gd name="connsiteY4926" fmla="*/ 2534682 h 2810796"/>
              <a:gd name="connsiteX4927" fmla="*/ 1281401 w 3531775"/>
              <a:gd name="connsiteY4927" fmla="*/ 2532110 h 2810796"/>
              <a:gd name="connsiteX4928" fmla="*/ 1285497 w 3531775"/>
              <a:gd name="connsiteY4928" fmla="*/ 2528300 h 2810796"/>
              <a:gd name="connsiteX4929" fmla="*/ 1271876 w 3531775"/>
              <a:gd name="connsiteY4929" fmla="*/ 2522490 h 2810796"/>
              <a:gd name="connsiteX4930" fmla="*/ 1259684 w 3531775"/>
              <a:gd name="connsiteY4930" fmla="*/ 2544302 h 2810796"/>
              <a:gd name="connsiteX4931" fmla="*/ 1234824 w 3531775"/>
              <a:gd name="connsiteY4931" fmla="*/ 2502487 h 2810796"/>
              <a:gd name="connsiteX4932" fmla="*/ 1246730 w 3531775"/>
              <a:gd name="connsiteY4932" fmla="*/ 2506774 h 2810796"/>
              <a:gd name="connsiteX4933" fmla="*/ 1252350 w 3531775"/>
              <a:gd name="connsiteY4933" fmla="*/ 2503249 h 2810796"/>
              <a:gd name="connsiteX4934" fmla="*/ 1253208 w 3531775"/>
              <a:gd name="connsiteY4934" fmla="*/ 2502011 h 2810796"/>
              <a:gd name="connsiteX4935" fmla="*/ 1244635 w 3531775"/>
              <a:gd name="connsiteY4935" fmla="*/ 2492200 h 2810796"/>
              <a:gd name="connsiteX4936" fmla="*/ 1251588 w 3531775"/>
              <a:gd name="connsiteY4936" fmla="*/ 2495820 h 2810796"/>
              <a:gd name="connsiteX4937" fmla="*/ 1258541 w 3531775"/>
              <a:gd name="connsiteY4937" fmla="*/ 2497820 h 2810796"/>
              <a:gd name="connsiteX4938" fmla="*/ 1257113 w 3531775"/>
              <a:gd name="connsiteY4938" fmla="*/ 2492200 h 2810796"/>
              <a:gd name="connsiteX4939" fmla="*/ 1264923 w 3531775"/>
              <a:gd name="connsiteY4939" fmla="*/ 2498868 h 2810796"/>
              <a:gd name="connsiteX4940" fmla="*/ 1273115 w 3531775"/>
              <a:gd name="connsiteY4940" fmla="*/ 2499153 h 2810796"/>
              <a:gd name="connsiteX4941" fmla="*/ 1240730 w 3531775"/>
              <a:gd name="connsiteY4941" fmla="*/ 2480008 h 2810796"/>
              <a:gd name="connsiteX4942" fmla="*/ 1234824 w 3531775"/>
              <a:gd name="connsiteY4942" fmla="*/ 2502487 h 2810796"/>
              <a:gd name="connsiteX4943" fmla="*/ 1196248 w 3531775"/>
              <a:gd name="connsiteY4943" fmla="*/ 2503726 h 2810796"/>
              <a:gd name="connsiteX4944" fmla="*/ 1206154 w 3531775"/>
              <a:gd name="connsiteY4944" fmla="*/ 2513346 h 2810796"/>
              <a:gd name="connsiteX4945" fmla="*/ 1205963 w 3531775"/>
              <a:gd name="connsiteY4945" fmla="*/ 2509060 h 2810796"/>
              <a:gd name="connsiteX4946" fmla="*/ 1211012 w 3531775"/>
              <a:gd name="connsiteY4946" fmla="*/ 2506869 h 2810796"/>
              <a:gd name="connsiteX4947" fmla="*/ 1205868 w 3531775"/>
              <a:gd name="connsiteY4947" fmla="*/ 2498677 h 2810796"/>
              <a:gd name="connsiteX4948" fmla="*/ 1210821 w 3531775"/>
              <a:gd name="connsiteY4948" fmla="*/ 2500582 h 2810796"/>
              <a:gd name="connsiteX4949" fmla="*/ 1216822 w 3531775"/>
              <a:gd name="connsiteY4949" fmla="*/ 2503154 h 2810796"/>
              <a:gd name="connsiteX4950" fmla="*/ 1215774 w 3531775"/>
              <a:gd name="connsiteY4950" fmla="*/ 2498296 h 2810796"/>
              <a:gd name="connsiteX4951" fmla="*/ 1222346 w 3531775"/>
              <a:gd name="connsiteY4951" fmla="*/ 2504964 h 2810796"/>
              <a:gd name="connsiteX4952" fmla="*/ 1229300 w 3531775"/>
              <a:gd name="connsiteY4952" fmla="*/ 2506488 h 2810796"/>
              <a:gd name="connsiteX4953" fmla="*/ 1196057 w 3531775"/>
              <a:gd name="connsiteY4953" fmla="*/ 2487057 h 2810796"/>
              <a:gd name="connsiteX4954" fmla="*/ 1196248 w 3531775"/>
              <a:gd name="connsiteY4954" fmla="*/ 2503726 h 2810796"/>
              <a:gd name="connsiteX4955" fmla="*/ 1241301 w 3531775"/>
              <a:gd name="connsiteY4955" fmla="*/ 2443242 h 2810796"/>
              <a:gd name="connsiteX4956" fmla="*/ 1241301 w 3531775"/>
              <a:gd name="connsiteY4956" fmla="*/ 2443242 h 2810796"/>
              <a:gd name="connsiteX4957" fmla="*/ 1241301 w 3531775"/>
              <a:gd name="connsiteY4957" fmla="*/ 2443242 h 2810796"/>
              <a:gd name="connsiteX4958" fmla="*/ 1179770 w 3531775"/>
              <a:gd name="connsiteY4958" fmla="*/ 2447147 h 2810796"/>
              <a:gd name="connsiteX4959" fmla="*/ 1187580 w 3531775"/>
              <a:gd name="connsiteY4959" fmla="*/ 2460292 h 2810796"/>
              <a:gd name="connsiteX4960" fmla="*/ 1189485 w 3531775"/>
              <a:gd name="connsiteY4960" fmla="*/ 2456005 h 2810796"/>
              <a:gd name="connsiteX4961" fmla="*/ 1196629 w 3531775"/>
              <a:gd name="connsiteY4961" fmla="*/ 2455719 h 2810796"/>
              <a:gd name="connsiteX4962" fmla="*/ 1194057 w 3531775"/>
              <a:gd name="connsiteY4962" fmla="*/ 2445909 h 2810796"/>
              <a:gd name="connsiteX4963" fmla="*/ 1199296 w 3531775"/>
              <a:gd name="connsiteY4963" fmla="*/ 2449528 h 2810796"/>
              <a:gd name="connsiteX4964" fmla="*/ 1205487 w 3531775"/>
              <a:gd name="connsiteY4964" fmla="*/ 2454100 h 2810796"/>
              <a:gd name="connsiteX4965" fmla="*/ 1206440 w 3531775"/>
              <a:gd name="connsiteY4965" fmla="*/ 2449052 h 2810796"/>
              <a:gd name="connsiteX4966" fmla="*/ 1211583 w 3531775"/>
              <a:gd name="connsiteY4966" fmla="*/ 2457720 h 2810796"/>
              <a:gd name="connsiteX4967" fmla="*/ 1219394 w 3531775"/>
              <a:gd name="connsiteY4967" fmla="*/ 2461625 h 2810796"/>
              <a:gd name="connsiteX4968" fmla="*/ 1190628 w 3531775"/>
              <a:gd name="connsiteY4968" fmla="*/ 2430955 h 2810796"/>
              <a:gd name="connsiteX4969" fmla="*/ 1179770 w 3531775"/>
              <a:gd name="connsiteY4969" fmla="*/ 2447147 h 2810796"/>
              <a:gd name="connsiteX4970" fmla="*/ 1174055 w 3531775"/>
              <a:gd name="connsiteY4970" fmla="*/ 2414476 h 2810796"/>
              <a:gd name="connsiteX4971" fmla="*/ 1168149 w 3531775"/>
              <a:gd name="connsiteY4971" fmla="*/ 2402380 h 2810796"/>
              <a:gd name="connsiteX4972" fmla="*/ 1173293 w 3531775"/>
              <a:gd name="connsiteY4972" fmla="*/ 2406761 h 2810796"/>
              <a:gd name="connsiteX4973" fmla="*/ 1178531 w 3531775"/>
              <a:gd name="connsiteY4973" fmla="*/ 2409333 h 2810796"/>
              <a:gd name="connsiteX4974" fmla="*/ 1183484 w 3531775"/>
              <a:gd name="connsiteY4974" fmla="*/ 2410762 h 2810796"/>
              <a:gd name="connsiteX4975" fmla="*/ 1159481 w 3531775"/>
              <a:gd name="connsiteY4975" fmla="*/ 2391807 h 2810796"/>
              <a:gd name="connsiteX4976" fmla="*/ 1168816 w 3531775"/>
              <a:gd name="connsiteY4976" fmla="*/ 2420572 h 2810796"/>
              <a:gd name="connsiteX4977" fmla="*/ 1166911 w 3531775"/>
              <a:gd name="connsiteY4977" fmla="*/ 2412857 h 2810796"/>
              <a:gd name="connsiteX4978" fmla="*/ 1174055 w 3531775"/>
              <a:gd name="connsiteY4978" fmla="*/ 2414476 h 2810796"/>
              <a:gd name="connsiteX4979" fmla="*/ 1155100 w 3531775"/>
              <a:gd name="connsiteY4979" fmla="*/ 2456196 h 2810796"/>
              <a:gd name="connsiteX4980" fmla="*/ 1169768 w 3531775"/>
              <a:gd name="connsiteY4980" fmla="*/ 2465435 h 2810796"/>
              <a:gd name="connsiteX4981" fmla="*/ 1168911 w 3531775"/>
              <a:gd name="connsiteY4981" fmla="*/ 2457720 h 2810796"/>
              <a:gd name="connsiteX4982" fmla="*/ 1161577 w 3531775"/>
              <a:gd name="connsiteY4982" fmla="*/ 2451052 h 2810796"/>
              <a:gd name="connsiteX4983" fmla="*/ 1163863 w 3531775"/>
              <a:gd name="connsiteY4983" fmla="*/ 2448957 h 2810796"/>
              <a:gd name="connsiteX4984" fmla="*/ 1163577 w 3531775"/>
              <a:gd name="connsiteY4984" fmla="*/ 2441242 h 2810796"/>
              <a:gd name="connsiteX4985" fmla="*/ 1169768 w 3531775"/>
              <a:gd name="connsiteY4985" fmla="*/ 2445147 h 2810796"/>
              <a:gd name="connsiteX4986" fmla="*/ 1172816 w 3531775"/>
              <a:gd name="connsiteY4986" fmla="*/ 2441623 h 2810796"/>
              <a:gd name="connsiteX4987" fmla="*/ 1164339 w 3531775"/>
              <a:gd name="connsiteY4987" fmla="*/ 2433431 h 2810796"/>
              <a:gd name="connsiteX4988" fmla="*/ 1155100 w 3531775"/>
              <a:gd name="connsiteY4988" fmla="*/ 2456196 h 2810796"/>
              <a:gd name="connsiteX4989" fmla="*/ 1150528 w 3531775"/>
              <a:gd name="connsiteY4989" fmla="*/ 2365708 h 2810796"/>
              <a:gd name="connsiteX4990" fmla="*/ 1147575 w 3531775"/>
              <a:gd name="connsiteY4990" fmla="*/ 2351707 h 2810796"/>
              <a:gd name="connsiteX4991" fmla="*/ 1152052 w 3531775"/>
              <a:gd name="connsiteY4991" fmla="*/ 2356755 h 2810796"/>
              <a:gd name="connsiteX4992" fmla="*/ 1156910 w 3531775"/>
              <a:gd name="connsiteY4992" fmla="*/ 2359993 h 2810796"/>
              <a:gd name="connsiteX4993" fmla="*/ 1157291 w 3531775"/>
              <a:gd name="connsiteY4993" fmla="*/ 2353326 h 2810796"/>
              <a:gd name="connsiteX4994" fmla="*/ 1161577 w 3531775"/>
              <a:gd name="connsiteY4994" fmla="*/ 2362279 h 2810796"/>
              <a:gd name="connsiteX4995" fmla="*/ 1148147 w 3531775"/>
              <a:gd name="connsiteY4995" fmla="*/ 2337324 h 2810796"/>
              <a:gd name="connsiteX4996" fmla="*/ 1144527 w 3531775"/>
              <a:gd name="connsiteY4996" fmla="*/ 2375614 h 2810796"/>
              <a:gd name="connsiteX4997" fmla="*/ 1150528 w 3531775"/>
              <a:gd name="connsiteY4997" fmla="*/ 2365708 h 2810796"/>
              <a:gd name="connsiteX4998" fmla="*/ 1122334 w 3531775"/>
              <a:gd name="connsiteY4998" fmla="*/ 2394569 h 2810796"/>
              <a:gd name="connsiteX4999" fmla="*/ 1129097 w 3531775"/>
              <a:gd name="connsiteY4999" fmla="*/ 2401808 h 2810796"/>
              <a:gd name="connsiteX5000" fmla="*/ 1133954 w 3531775"/>
              <a:gd name="connsiteY5000" fmla="*/ 2400665 h 2810796"/>
              <a:gd name="connsiteX5001" fmla="*/ 1135002 w 3531775"/>
              <a:gd name="connsiteY5001" fmla="*/ 2399903 h 2810796"/>
              <a:gd name="connsiteX5002" fmla="*/ 1132145 w 3531775"/>
              <a:gd name="connsiteY5002" fmla="*/ 2388854 h 2810796"/>
              <a:gd name="connsiteX5003" fmla="*/ 1135859 w 3531775"/>
              <a:gd name="connsiteY5003" fmla="*/ 2394093 h 2810796"/>
              <a:gd name="connsiteX5004" fmla="*/ 1140050 w 3531775"/>
              <a:gd name="connsiteY5004" fmla="*/ 2398093 h 2810796"/>
              <a:gd name="connsiteX5005" fmla="*/ 1140812 w 3531775"/>
              <a:gd name="connsiteY5005" fmla="*/ 2392950 h 2810796"/>
              <a:gd name="connsiteX5006" fmla="*/ 1145384 w 3531775"/>
              <a:gd name="connsiteY5006" fmla="*/ 2403904 h 2810796"/>
              <a:gd name="connsiteX5007" fmla="*/ 1149575 w 3531775"/>
              <a:gd name="connsiteY5007" fmla="*/ 2404666 h 2810796"/>
              <a:gd name="connsiteX5008" fmla="*/ 1122334 w 3531775"/>
              <a:gd name="connsiteY5008" fmla="*/ 2394569 h 2810796"/>
              <a:gd name="connsiteX5009" fmla="*/ 1103951 w 3531775"/>
              <a:gd name="connsiteY5009" fmla="*/ 2330371 h 2810796"/>
              <a:gd name="connsiteX5010" fmla="*/ 1110523 w 3531775"/>
              <a:gd name="connsiteY5010" fmla="*/ 2338181 h 2810796"/>
              <a:gd name="connsiteX5011" fmla="*/ 1110904 w 3531775"/>
              <a:gd name="connsiteY5011" fmla="*/ 2331133 h 2810796"/>
              <a:gd name="connsiteX5012" fmla="*/ 1115952 w 3531775"/>
              <a:gd name="connsiteY5012" fmla="*/ 2336276 h 2810796"/>
              <a:gd name="connsiteX5013" fmla="*/ 1115285 w 3531775"/>
              <a:gd name="connsiteY5013" fmla="*/ 2322560 h 2810796"/>
              <a:gd name="connsiteX5014" fmla="*/ 1118619 w 3531775"/>
              <a:gd name="connsiteY5014" fmla="*/ 2328370 h 2810796"/>
              <a:gd name="connsiteX5015" fmla="*/ 1122715 w 3531775"/>
              <a:gd name="connsiteY5015" fmla="*/ 2332752 h 2810796"/>
              <a:gd name="connsiteX5016" fmla="*/ 1124144 w 3531775"/>
              <a:gd name="connsiteY5016" fmla="*/ 2326656 h 2810796"/>
              <a:gd name="connsiteX5017" fmla="*/ 1126906 w 3531775"/>
              <a:gd name="connsiteY5017" fmla="*/ 2336086 h 2810796"/>
              <a:gd name="connsiteX5018" fmla="*/ 1132430 w 3531775"/>
              <a:gd name="connsiteY5018" fmla="*/ 2339610 h 2810796"/>
              <a:gd name="connsiteX5019" fmla="*/ 1103951 w 3531775"/>
              <a:gd name="connsiteY5019" fmla="*/ 2330371 h 2810796"/>
              <a:gd name="connsiteX5020" fmla="*/ 1098426 w 3531775"/>
              <a:gd name="connsiteY5020" fmla="*/ 2283603 h 2810796"/>
              <a:gd name="connsiteX5021" fmla="*/ 1106141 w 3531775"/>
              <a:gd name="connsiteY5021" fmla="*/ 2281984 h 2810796"/>
              <a:gd name="connsiteX5022" fmla="*/ 1107380 w 3531775"/>
              <a:gd name="connsiteY5022" fmla="*/ 2281888 h 2810796"/>
              <a:gd name="connsiteX5023" fmla="*/ 1108618 w 3531775"/>
              <a:gd name="connsiteY5023" fmla="*/ 2271506 h 2810796"/>
              <a:gd name="connsiteX5024" fmla="*/ 1110237 w 3531775"/>
              <a:gd name="connsiteY5024" fmla="*/ 2277602 h 2810796"/>
              <a:gd name="connsiteX5025" fmla="*/ 1112714 w 3531775"/>
              <a:gd name="connsiteY5025" fmla="*/ 2282841 h 2810796"/>
              <a:gd name="connsiteX5026" fmla="*/ 1115190 w 3531775"/>
              <a:gd name="connsiteY5026" fmla="*/ 2278936 h 2810796"/>
              <a:gd name="connsiteX5027" fmla="*/ 1115381 w 3531775"/>
              <a:gd name="connsiteY5027" fmla="*/ 2287318 h 2810796"/>
              <a:gd name="connsiteX5028" fmla="*/ 1119476 w 3531775"/>
              <a:gd name="connsiteY5028" fmla="*/ 2292461 h 2810796"/>
              <a:gd name="connsiteX5029" fmla="*/ 1098426 w 3531775"/>
              <a:gd name="connsiteY5029" fmla="*/ 2283603 h 2810796"/>
              <a:gd name="connsiteX5030" fmla="*/ 1099283 w 3531775"/>
              <a:gd name="connsiteY5030" fmla="*/ 2197116 h 2810796"/>
              <a:gd name="connsiteX5031" fmla="*/ 1097283 w 3531775"/>
              <a:gd name="connsiteY5031" fmla="*/ 2221786 h 2810796"/>
              <a:gd name="connsiteX5032" fmla="*/ 1105189 w 3531775"/>
              <a:gd name="connsiteY5032" fmla="*/ 2215690 h 2810796"/>
              <a:gd name="connsiteX5033" fmla="*/ 1107189 w 3531775"/>
              <a:gd name="connsiteY5033" fmla="*/ 2203212 h 2810796"/>
              <a:gd name="connsiteX5034" fmla="*/ 1109189 w 3531775"/>
              <a:gd name="connsiteY5034" fmla="*/ 2208736 h 2810796"/>
              <a:gd name="connsiteX5035" fmla="*/ 1111952 w 3531775"/>
              <a:gd name="connsiteY5035" fmla="*/ 2212927 h 2810796"/>
              <a:gd name="connsiteX5036" fmla="*/ 1114333 w 3531775"/>
              <a:gd name="connsiteY5036" fmla="*/ 2207498 h 2810796"/>
              <a:gd name="connsiteX5037" fmla="*/ 1114904 w 3531775"/>
              <a:gd name="connsiteY5037" fmla="*/ 2216261 h 2810796"/>
              <a:gd name="connsiteX5038" fmla="*/ 1119095 w 3531775"/>
              <a:gd name="connsiteY5038" fmla="*/ 2219690 h 2810796"/>
              <a:gd name="connsiteX5039" fmla="*/ 1099283 w 3531775"/>
              <a:gd name="connsiteY5039" fmla="*/ 2197116 h 2810796"/>
              <a:gd name="connsiteX5040" fmla="*/ 1104808 w 3531775"/>
              <a:gd name="connsiteY5040" fmla="*/ 2131298 h 2810796"/>
              <a:gd name="connsiteX5041" fmla="*/ 1100331 w 3531775"/>
              <a:gd name="connsiteY5041" fmla="*/ 2153110 h 2810796"/>
              <a:gd name="connsiteX5042" fmla="*/ 1108237 w 3531775"/>
              <a:gd name="connsiteY5042" fmla="*/ 2148538 h 2810796"/>
              <a:gd name="connsiteX5043" fmla="*/ 1111380 w 3531775"/>
              <a:gd name="connsiteY5043" fmla="*/ 2137585 h 2810796"/>
              <a:gd name="connsiteX5044" fmla="*/ 1112618 w 3531775"/>
              <a:gd name="connsiteY5044" fmla="*/ 2142823 h 2810796"/>
              <a:gd name="connsiteX5045" fmla="*/ 1114714 w 3531775"/>
              <a:gd name="connsiteY5045" fmla="*/ 2146919 h 2810796"/>
              <a:gd name="connsiteX5046" fmla="*/ 1117095 w 3531775"/>
              <a:gd name="connsiteY5046" fmla="*/ 2150253 h 2810796"/>
              <a:gd name="connsiteX5047" fmla="*/ 1120524 w 3531775"/>
              <a:gd name="connsiteY5047" fmla="*/ 2153968 h 2810796"/>
              <a:gd name="connsiteX5048" fmla="*/ 1122905 w 3531775"/>
              <a:gd name="connsiteY5048" fmla="*/ 2142823 h 2810796"/>
              <a:gd name="connsiteX5049" fmla="*/ 1104808 w 3531775"/>
              <a:gd name="connsiteY5049" fmla="*/ 2131298 h 2810796"/>
              <a:gd name="connsiteX5050" fmla="*/ 1114333 w 3531775"/>
              <a:gd name="connsiteY5050" fmla="*/ 2083578 h 2810796"/>
              <a:gd name="connsiteX5051" fmla="*/ 1116619 w 3531775"/>
              <a:gd name="connsiteY5051" fmla="*/ 2089864 h 2810796"/>
              <a:gd name="connsiteX5052" fmla="*/ 1121000 w 3531775"/>
              <a:gd name="connsiteY5052" fmla="*/ 2089769 h 2810796"/>
              <a:gd name="connsiteX5053" fmla="*/ 1122143 w 3531775"/>
              <a:gd name="connsiteY5053" fmla="*/ 2089388 h 2810796"/>
              <a:gd name="connsiteX5054" fmla="*/ 1125191 w 3531775"/>
              <a:gd name="connsiteY5054" fmla="*/ 2085197 h 2810796"/>
              <a:gd name="connsiteX5055" fmla="*/ 1126715 w 3531775"/>
              <a:gd name="connsiteY5055" fmla="*/ 2088912 h 2810796"/>
              <a:gd name="connsiteX5056" fmla="*/ 1129478 w 3531775"/>
              <a:gd name="connsiteY5056" fmla="*/ 2085102 h 2810796"/>
              <a:gd name="connsiteX5057" fmla="*/ 1128525 w 3531775"/>
              <a:gd name="connsiteY5057" fmla="*/ 2091960 h 2810796"/>
              <a:gd name="connsiteX5058" fmla="*/ 1134050 w 3531775"/>
              <a:gd name="connsiteY5058" fmla="*/ 2086054 h 2810796"/>
              <a:gd name="connsiteX5059" fmla="*/ 1114333 w 3531775"/>
              <a:gd name="connsiteY5059" fmla="*/ 2083578 h 2810796"/>
              <a:gd name="connsiteX5060" fmla="*/ 1132526 w 3531775"/>
              <a:gd name="connsiteY5060" fmla="*/ 2019189 h 2810796"/>
              <a:gd name="connsiteX5061" fmla="*/ 1127192 w 3531775"/>
              <a:gd name="connsiteY5061" fmla="*/ 2038334 h 2810796"/>
              <a:gd name="connsiteX5062" fmla="*/ 1132621 w 3531775"/>
              <a:gd name="connsiteY5062" fmla="*/ 2039477 h 2810796"/>
              <a:gd name="connsiteX5063" fmla="*/ 1138336 w 3531775"/>
              <a:gd name="connsiteY5063" fmla="*/ 2028523 h 2810796"/>
              <a:gd name="connsiteX5064" fmla="*/ 1138526 w 3531775"/>
              <a:gd name="connsiteY5064" fmla="*/ 2034715 h 2810796"/>
              <a:gd name="connsiteX5065" fmla="*/ 1139955 w 3531775"/>
              <a:gd name="connsiteY5065" fmla="*/ 2040049 h 2810796"/>
              <a:gd name="connsiteX5066" fmla="*/ 1143956 w 3531775"/>
              <a:gd name="connsiteY5066" fmla="*/ 2035858 h 2810796"/>
              <a:gd name="connsiteX5067" fmla="*/ 1141860 w 3531775"/>
              <a:gd name="connsiteY5067" fmla="*/ 2044620 h 2810796"/>
              <a:gd name="connsiteX5068" fmla="*/ 1144718 w 3531775"/>
              <a:gd name="connsiteY5068" fmla="*/ 2050050 h 2810796"/>
              <a:gd name="connsiteX5069" fmla="*/ 1132526 w 3531775"/>
              <a:gd name="connsiteY5069" fmla="*/ 2019189 h 2810796"/>
              <a:gd name="connsiteX5070" fmla="*/ 1162339 w 3531775"/>
              <a:gd name="connsiteY5070" fmla="*/ 1972421 h 2810796"/>
              <a:gd name="connsiteX5071" fmla="*/ 1145194 w 3531775"/>
              <a:gd name="connsiteY5071" fmla="*/ 1982327 h 2810796"/>
              <a:gd name="connsiteX5072" fmla="*/ 1149004 w 3531775"/>
              <a:gd name="connsiteY5072" fmla="*/ 1985375 h 2810796"/>
              <a:gd name="connsiteX5073" fmla="*/ 1150147 w 3531775"/>
              <a:gd name="connsiteY5073" fmla="*/ 1985756 h 2810796"/>
              <a:gd name="connsiteX5074" fmla="*/ 1155100 w 3531775"/>
              <a:gd name="connsiteY5074" fmla="*/ 1977945 h 2810796"/>
              <a:gd name="connsiteX5075" fmla="*/ 1154243 w 3531775"/>
              <a:gd name="connsiteY5075" fmla="*/ 1983470 h 2810796"/>
              <a:gd name="connsiteX5076" fmla="*/ 1154433 w 3531775"/>
              <a:gd name="connsiteY5076" fmla="*/ 1988709 h 2810796"/>
              <a:gd name="connsiteX5077" fmla="*/ 1158053 w 3531775"/>
              <a:gd name="connsiteY5077" fmla="*/ 1986613 h 2810796"/>
              <a:gd name="connsiteX5078" fmla="*/ 1155005 w 3531775"/>
              <a:gd name="connsiteY5078" fmla="*/ 1993471 h 2810796"/>
              <a:gd name="connsiteX5079" fmla="*/ 1162339 w 3531775"/>
              <a:gd name="connsiteY5079" fmla="*/ 1972421 h 2810796"/>
              <a:gd name="connsiteX5080" fmla="*/ 1157100 w 3531775"/>
              <a:gd name="connsiteY5080" fmla="*/ 2016236 h 2810796"/>
              <a:gd name="connsiteX5081" fmla="*/ 1155671 w 3531775"/>
              <a:gd name="connsiteY5081" fmla="*/ 2028714 h 2810796"/>
              <a:gd name="connsiteX5082" fmla="*/ 1159862 w 3531775"/>
              <a:gd name="connsiteY5082" fmla="*/ 2024808 h 2810796"/>
              <a:gd name="connsiteX5083" fmla="*/ 1165863 w 3531775"/>
              <a:gd name="connsiteY5083" fmla="*/ 2025094 h 2810796"/>
              <a:gd name="connsiteX5084" fmla="*/ 1169768 w 3531775"/>
              <a:gd name="connsiteY5084" fmla="*/ 2015665 h 2810796"/>
              <a:gd name="connsiteX5085" fmla="*/ 1171959 w 3531775"/>
              <a:gd name="connsiteY5085" fmla="*/ 2019475 h 2810796"/>
              <a:gd name="connsiteX5086" fmla="*/ 1173864 w 3531775"/>
              <a:gd name="connsiteY5086" fmla="*/ 2024523 h 2810796"/>
              <a:gd name="connsiteX5087" fmla="*/ 1177960 w 3531775"/>
              <a:gd name="connsiteY5087" fmla="*/ 2019760 h 2810796"/>
              <a:gd name="connsiteX5088" fmla="*/ 1176245 w 3531775"/>
              <a:gd name="connsiteY5088" fmla="*/ 2028714 h 2810796"/>
              <a:gd name="connsiteX5089" fmla="*/ 1179674 w 3531775"/>
              <a:gd name="connsiteY5089" fmla="*/ 2033667 h 2810796"/>
              <a:gd name="connsiteX5090" fmla="*/ 1157100 w 3531775"/>
              <a:gd name="connsiteY5090" fmla="*/ 2016236 h 2810796"/>
              <a:gd name="connsiteX5091" fmla="*/ 1165863 w 3531775"/>
              <a:gd name="connsiteY5091" fmla="*/ 1926225 h 2810796"/>
              <a:gd name="connsiteX5092" fmla="*/ 1164434 w 3531775"/>
              <a:gd name="connsiteY5092" fmla="*/ 1935940 h 2810796"/>
              <a:gd name="connsiteX5093" fmla="*/ 1167863 w 3531775"/>
              <a:gd name="connsiteY5093" fmla="*/ 1933083 h 2810796"/>
              <a:gd name="connsiteX5094" fmla="*/ 1172626 w 3531775"/>
              <a:gd name="connsiteY5094" fmla="*/ 1933464 h 2810796"/>
              <a:gd name="connsiteX5095" fmla="*/ 1177198 w 3531775"/>
              <a:gd name="connsiteY5095" fmla="*/ 1924320 h 2810796"/>
              <a:gd name="connsiteX5096" fmla="*/ 1177579 w 3531775"/>
              <a:gd name="connsiteY5096" fmla="*/ 1929178 h 2810796"/>
              <a:gd name="connsiteX5097" fmla="*/ 1179008 w 3531775"/>
              <a:gd name="connsiteY5097" fmla="*/ 1933178 h 2810796"/>
              <a:gd name="connsiteX5098" fmla="*/ 1182341 w 3531775"/>
              <a:gd name="connsiteY5098" fmla="*/ 1929463 h 2810796"/>
              <a:gd name="connsiteX5099" fmla="*/ 1180817 w 3531775"/>
              <a:gd name="connsiteY5099" fmla="*/ 1936512 h 2810796"/>
              <a:gd name="connsiteX5100" fmla="*/ 1183484 w 3531775"/>
              <a:gd name="connsiteY5100" fmla="*/ 1940512 h 2810796"/>
              <a:gd name="connsiteX5101" fmla="*/ 1165863 w 3531775"/>
              <a:gd name="connsiteY5101" fmla="*/ 1926225 h 2810796"/>
              <a:gd name="connsiteX5102" fmla="*/ 1182722 w 3531775"/>
              <a:gd name="connsiteY5102" fmla="*/ 1874790 h 2810796"/>
              <a:gd name="connsiteX5103" fmla="*/ 1177388 w 3531775"/>
              <a:gd name="connsiteY5103" fmla="*/ 1892220 h 2810796"/>
              <a:gd name="connsiteX5104" fmla="*/ 1182818 w 3531775"/>
              <a:gd name="connsiteY5104" fmla="*/ 1891744 h 2810796"/>
              <a:gd name="connsiteX5105" fmla="*/ 1184151 w 3531775"/>
              <a:gd name="connsiteY5105" fmla="*/ 1893363 h 2810796"/>
              <a:gd name="connsiteX5106" fmla="*/ 1188437 w 3531775"/>
              <a:gd name="connsiteY5106" fmla="*/ 1883458 h 2810796"/>
              <a:gd name="connsiteX5107" fmla="*/ 1188533 w 3531775"/>
              <a:gd name="connsiteY5107" fmla="*/ 1889268 h 2810796"/>
              <a:gd name="connsiteX5108" fmla="*/ 1189771 w 3531775"/>
              <a:gd name="connsiteY5108" fmla="*/ 1894316 h 2810796"/>
              <a:gd name="connsiteX5109" fmla="*/ 1193771 w 3531775"/>
              <a:gd name="connsiteY5109" fmla="*/ 1890601 h 2810796"/>
              <a:gd name="connsiteX5110" fmla="*/ 1191485 w 3531775"/>
              <a:gd name="connsiteY5110" fmla="*/ 1898697 h 2810796"/>
              <a:gd name="connsiteX5111" fmla="*/ 1194152 w 3531775"/>
              <a:gd name="connsiteY5111" fmla="*/ 1903936 h 2810796"/>
              <a:gd name="connsiteX5112" fmla="*/ 1182722 w 3531775"/>
              <a:gd name="connsiteY5112" fmla="*/ 1874790 h 2810796"/>
              <a:gd name="connsiteX5113" fmla="*/ 1204916 w 3531775"/>
              <a:gd name="connsiteY5113" fmla="*/ 1811067 h 2810796"/>
              <a:gd name="connsiteX5114" fmla="*/ 1195010 w 3531775"/>
              <a:gd name="connsiteY5114" fmla="*/ 1827260 h 2810796"/>
              <a:gd name="connsiteX5115" fmla="*/ 1202820 w 3531775"/>
              <a:gd name="connsiteY5115" fmla="*/ 1828879 h 2810796"/>
              <a:gd name="connsiteX5116" fmla="*/ 1203963 w 3531775"/>
              <a:gd name="connsiteY5116" fmla="*/ 1829260 h 2810796"/>
              <a:gd name="connsiteX5117" fmla="*/ 1208535 w 3531775"/>
              <a:gd name="connsiteY5117" fmla="*/ 1821259 h 2810796"/>
              <a:gd name="connsiteX5118" fmla="*/ 1208059 w 3531775"/>
              <a:gd name="connsiteY5118" fmla="*/ 1826784 h 2810796"/>
              <a:gd name="connsiteX5119" fmla="*/ 1208535 w 3531775"/>
              <a:gd name="connsiteY5119" fmla="*/ 1832022 h 2810796"/>
              <a:gd name="connsiteX5120" fmla="*/ 1212250 w 3531775"/>
              <a:gd name="connsiteY5120" fmla="*/ 1829737 h 2810796"/>
              <a:gd name="connsiteX5121" fmla="*/ 1209392 w 3531775"/>
              <a:gd name="connsiteY5121" fmla="*/ 1836785 h 2810796"/>
              <a:gd name="connsiteX5122" fmla="*/ 1210916 w 3531775"/>
              <a:gd name="connsiteY5122" fmla="*/ 1842691 h 2810796"/>
              <a:gd name="connsiteX5123" fmla="*/ 1204916 w 3531775"/>
              <a:gd name="connsiteY5123" fmla="*/ 1811067 h 2810796"/>
              <a:gd name="connsiteX5124" fmla="*/ 1212059 w 3531775"/>
              <a:gd name="connsiteY5124" fmla="*/ 1765252 h 2810796"/>
              <a:gd name="connsiteX5125" fmla="*/ 1210440 w 3531775"/>
              <a:gd name="connsiteY5125" fmla="*/ 1779540 h 2810796"/>
              <a:gd name="connsiteX5126" fmla="*/ 1216250 w 3531775"/>
              <a:gd name="connsiteY5126" fmla="*/ 1778968 h 2810796"/>
              <a:gd name="connsiteX5127" fmla="*/ 1218251 w 3531775"/>
              <a:gd name="connsiteY5127" fmla="*/ 1770586 h 2810796"/>
              <a:gd name="connsiteX5128" fmla="*/ 1219298 w 3531775"/>
              <a:gd name="connsiteY5128" fmla="*/ 1774968 h 2810796"/>
              <a:gd name="connsiteX5129" fmla="*/ 1221204 w 3531775"/>
              <a:gd name="connsiteY5129" fmla="*/ 1778492 h 2810796"/>
              <a:gd name="connsiteX5130" fmla="*/ 1223299 w 3531775"/>
              <a:gd name="connsiteY5130" fmla="*/ 1781445 h 2810796"/>
              <a:gd name="connsiteX5131" fmla="*/ 1228919 w 3531775"/>
              <a:gd name="connsiteY5131" fmla="*/ 1775539 h 2810796"/>
              <a:gd name="connsiteX5132" fmla="*/ 1212059 w 3531775"/>
              <a:gd name="connsiteY5132" fmla="*/ 1765252 h 2810796"/>
              <a:gd name="connsiteX5133" fmla="*/ 1212250 w 3531775"/>
              <a:gd name="connsiteY5133" fmla="*/ 1637903 h 2810796"/>
              <a:gd name="connsiteX5134" fmla="*/ 1219108 w 3531775"/>
              <a:gd name="connsiteY5134" fmla="*/ 1635998 h 2810796"/>
              <a:gd name="connsiteX5135" fmla="*/ 1220156 w 3531775"/>
              <a:gd name="connsiteY5135" fmla="*/ 1635808 h 2810796"/>
              <a:gd name="connsiteX5136" fmla="*/ 1220632 w 3531775"/>
              <a:gd name="connsiteY5136" fmla="*/ 1628283 h 2810796"/>
              <a:gd name="connsiteX5137" fmla="*/ 1222442 w 3531775"/>
              <a:gd name="connsiteY5137" fmla="*/ 1632474 h 2810796"/>
              <a:gd name="connsiteX5138" fmla="*/ 1224823 w 3531775"/>
              <a:gd name="connsiteY5138" fmla="*/ 1636093 h 2810796"/>
              <a:gd name="connsiteX5139" fmla="*/ 1226918 w 3531775"/>
              <a:gd name="connsiteY5139" fmla="*/ 1632950 h 2810796"/>
              <a:gd name="connsiteX5140" fmla="*/ 1227395 w 3531775"/>
              <a:gd name="connsiteY5140" fmla="*/ 1639141 h 2810796"/>
              <a:gd name="connsiteX5141" fmla="*/ 1231014 w 3531775"/>
              <a:gd name="connsiteY5141" fmla="*/ 1642761 h 2810796"/>
              <a:gd name="connsiteX5142" fmla="*/ 1212250 w 3531775"/>
              <a:gd name="connsiteY5142" fmla="*/ 1637903 h 2810796"/>
              <a:gd name="connsiteX5143" fmla="*/ 1199105 w 3531775"/>
              <a:gd name="connsiteY5143" fmla="*/ 1594279 h 2810796"/>
              <a:gd name="connsiteX5144" fmla="*/ 1208440 w 3531775"/>
              <a:gd name="connsiteY5144" fmla="*/ 1605804 h 2810796"/>
              <a:gd name="connsiteX5145" fmla="*/ 1209488 w 3531775"/>
              <a:gd name="connsiteY5145" fmla="*/ 1596374 h 2810796"/>
              <a:gd name="connsiteX5146" fmla="*/ 1204916 w 3531775"/>
              <a:gd name="connsiteY5146" fmla="*/ 1589516 h 2810796"/>
              <a:gd name="connsiteX5147" fmla="*/ 1208059 w 3531775"/>
              <a:gd name="connsiteY5147" fmla="*/ 1589992 h 2810796"/>
              <a:gd name="connsiteX5148" fmla="*/ 1211012 w 3531775"/>
              <a:gd name="connsiteY5148" fmla="*/ 1589230 h 2810796"/>
              <a:gd name="connsiteX5149" fmla="*/ 1209488 w 3531775"/>
              <a:gd name="connsiteY5149" fmla="*/ 1584754 h 2810796"/>
              <a:gd name="connsiteX5150" fmla="*/ 1213679 w 3531775"/>
              <a:gd name="connsiteY5150" fmla="*/ 1587897 h 2810796"/>
              <a:gd name="connsiteX5151" fmla="*/ 1217012 w 3531775"/>
              <a:gd name="connsiteY5151" fmla="*/ 1585706 h 2810796"/>
              <a:gd name="connsiteX5152" fmla="*/ 1211678 w 3531775"/>
              <a:gd name="connsiteY5152" fmla="*/ 1579420 h 2810796"/>
              <a:gd name="connsiteX5153" fmla="*/ 1199105 w 3531775"/>
              <a:gd name="connsiteY5153" fmla="*/ 1594279 h 2810796"/>
              <a:gd name="connsiteX5154" fmla="*/ 1180722 w 3531775"/>
              <a:gd name="connsiteY5154" fmla="*/ 1557036 h 2810796"/>
              <a:gd name="connsiteX5155" fmla="*/ 1186151 w 3531775"/>
              <a:gd name="connsiteY5155" fmla="*/ 1560274 h 2810796"/>
              <a:gd name="connsiteX5156" fmla="*/ 1186151 w 3531775"/>
              <a:gd name="connsiteY5156" fmla="*/ 1556274 h 2810796"/>
              <a:gd name="connsiteX5157" fmla="*/ 1190152 w 3531775"/>
              <a:gd name="connsiteY5157" fmla="*/ 1558655 h 2810796"/>
              <a:gd name="connsiteX5158" fmla="*/ 1191009 w 3531775"/>
              <a:gd name="connsiteY5158" fmla="*/ 1557988 h 2810796"/>
              <a:gd name="connsiteX5159" fmla="*/ 1188533 w 3531775"/>
              <a:gd name="connsiteY5159" fmla="*/ 1551130 h 2810796"/>
              <a:gd name="connsiteX5160" fmla="*/ 1191676 w 3531775"/>
              <a:gd name="connsiteY5160" fmla="*/ 1553988 h 2810796"/>
              <a:gd name="connsiteX5161" fmla="*/ 1195105 w 3531775"/>
              <a:gd name="connsiteY5161" fmla="*/ 1555988 h 2810796"/>
              <a:gd name="connsiteX5162" fmla="*/ 1195676 w 3531775"/>
              <a:gd name="connsiteY5162" fmla="*/ 1552273 h 2810796"/>
              <a:gd name="connsiteX5163" fmla="*/ 1198439 w 3531775"/>
              <a:gd name="connsiteY5163" fmla="*/ 1557607 h 2810796"/>
              <a:gd name="connsiteX5164" fmla="*/ 1202820 w 3531775"/>
              <a:gd name="connsiteY5164" fmla="*/ 1559226 h 2810796"/>
              <a:gd name="connsiteX5165" fmla="*/ 1180722 w 3531775"/>
              <a:gd name="connsiteY5165" fmla="*/ 1557036 h 2810796"/>
              <a:gd name="connsiteX5166" fmla="*/ 1155481 w 3531775"/>
              <a:gd name="connsiteY5166" fmla="*/ 1521031 h 2810796"/>
              <a:gd name="connsiteX5167" fmla="*/ 1164434 w 3531775"/>
              <a:gd name="connsiteY5167" fmla="*/ 1530175 h 2810796"/>
              <a:gd name="connsiteX5168" fmla="*/ 1166816 w 3531775"/>
              <a:gd name="connsiteY5168" fmla="*/ 1521793 h 2810796"/>
              <a:gd name="connsiteX5169" fmla="*/ 1164149 w 3531775"/>
              <a:gd name="connsiteY5169" fmla="*/ 1516554 h 2810796"/>
              <a:gd name="connsiteX5170" fmla="*/ 1167197 w 3531775"/>
              <a:gd name="connsiteY5170" fmla="*/ 1515983 h 2810796"/>
              <a:gd name="connsiteX5171" fmla="*/ 1172245 w 3531775"/>
              <a:gd name="connsiteY5171" fmla="*/ 1519793 h 2810796"/>
              <a:gd name="connsiteX5172" fmla="*/ 1171102 w 3531775"/>
              <a:gd name="connsiteY5172" fmla="*/ 1512745 h 2810796"/>
              <a:gd name="connsiteX5173" fmla="*/ 1176055 w 3531775"/>
              <a:gd name="connsiteY5173" fmla="*/ 1517412 h 2810796"/>
              <a:gd name="connsiteX5174" fmla="*/ 1175579 w 3531775"/>
              <a:gd name="connsiteY5174" fmla="*/ 1509316 h 2810796"/>
              <a:gd name="connsiteX5175" fmla="*/ 1155481 w 3531775"/>
              <a:gd name="connsiteY5175" fmla="*/ 1521031 h 2810796"/>
              <a:gd name="connsiteX5176" fmla="*/ 1133192 w 3531775"/>
              <a:gd name="connsiteY5176" fmla="*/ 1501791 h 2810796"/>
              <a:gd name="connsiteX5177" fmla="*/ 1138812 w 3531775"/>
              <a:gd name="connsiteY5177" fmla="*/ 1505791 h 2810796"/>
              <a:gd name="connsiteX5178" fmla="*/ 1142336 w 3531775"/>
              <a:gd name="connsiteY5178" fmla="*/ 1499981 h 2810796"/>
              <a:gd name="connsiteX5179" fmla="*/ 1138812 w 3531775"/>
              <a:gd name="connsiteY5179" fmla="*/ 1493980 h 2810796"/>
              <a:gd name="connsiteX5180" fmla="*/ 1142527 w 3531775"/>
              <a:gd name="connsiteY5180" fmla="*/ 1495409 h 2810796"/>
              <a:gd name="connsiteX5181" fmla="*/ 1146337 w 3531775"/>
              <a:gd name="connsiteY5181" fmla="*/ 1495980 h 2810796"/>
              <a:gd name="connsiteX5182" fmla="*/ 1145861 w 3531775"/>
              <a:gd name="connsiteY5182" fmla="*/ 1492647 h 2810796"/>
              <a:gd name="connsiteX5183" fmla="*/ 1149956 w 3531775"/>
              <a:gd name="connsiteY5183" fmla="*/ 1496362 h 2810796"/>
              <a:gd name="connsiteX5184" fmla="*/ 1154624 w 3531775"/>
              <a:gd name="connsiteY5184" fmla="*/ 1496457 h 2810796"/>
              <a:gd name="connsiteX5185" fmla="*/ 1133192 w 3531775"/>
              <a:gd name="connsiteY5185" fmla="*/ 1501791 h 2810796"/>
              <a:gd name="connsiteX5186" fmla="*/ 1115857 w 3531775"/>
              <a:gd name="connsiteY5186" fmla="*/ 1466548 h 2810796"/>
              <a:gd name="connsiteX5187" fmla="*/ 1138812 w 3531775"/>
              <a:gd name="connsiteY5187" fmla="*/ 1476264 h 2810796"/>
              <a:gd name="connsiteX5188" fmla="*/ 1126620 w 3531775"/>
              <a:gd name="connsiteY5188" fmla="*/ 1466262 h 2810796"/>
              <a:gd name="connsiteX5189" fmla="*/ 1125572 w 3531775"/>
              <a:gd name="connsiteY5189" fmla="*/ 1463595 h 2810796"/>
              <a:gd name="connsiteX5190" fmla="*/ 1131859 w 3531775"/>
              <a:gd name="connsiteY5190" fmla="*/ 1461309 h 2810796"/>
              <a:gd name="connsiteX5191" fmla="*/ 1127096 w 3531775"/>
              <a:gd name="connsiteY5191" fmla="*/ 1457976 h 2810796"/>
              <a:gd name="connsiteX5192" fmla="*/ 1134335 w 3531775"/>
              <a:gd name="connsiteY5192" fmla="*/ 1458547 h 2810796"/>
              <a:gd name="connsiteX5193" fmla="*/ 1137098 w 3531775"/>
              <a:gd name="connsiteY5193" fmla="*/ 1454737 h 2810796"/>
              <a:gd name="connsiteX5194" fmla="*/ 1126144 w 3531775"/>
              <a:gd name="connsiteY5194" fmla="*/ 1451784 h 2810796"/>
              <a:gd name="connsiteX5195" fmla="*/ 1115857 w 3531775"/>
              <a:gd name="connsiteY5195" fmla="*/ 1466548 h 2810796"/>
              <a:gd name="connsiteX5196" fmla="*/ 1098140 w 3531775"/>
              <a:gd name="connsiteY5196" fmla="*/ 1485122 h 2810796"/>
              <a:gd name="connsiteX5197" fmla="*/ 1108808 w 3531775"/>
              <a:gd name="connsiteY5197" fmla="*/ 1486741 h 2810796"/>
              <a:gd name="connsiteX5198" fmla="*/ 1103855 w 3531775"/>
              <a:gd name="connsiteY5198" fmla="*/ 1483122 h 2810796"/>
              <a:gd name="connsiteX5199" fmla="*/ 1106808 w 3531775"/>
              <a:gd name="connsiteY5199" fmla="*/ 1480931 h 2810796"/>
              <a:gd name="connsiteX5200" fmla="*/ 1101665 w 3531775"/>
              <a:gd name="connsiteY5200" fmla="*/ 1478454 h 2810796"/>
              <a:gd name="connsiteX5201" fmla="*/ 1108237 w 3531775"/>
              <a:gd name="connsiteY5201" fmla="*/ 1476645 h 2810796"/>
              <a:gd name="connsiteX5202" fmla="*/ 1105094 w 3531775"/>
              <a:gd name="connsiteY5202" fmla="*/ 1473978 h 2810796"/>
              <a:gd name="connsiteX5203" fmla="*/ 1104713 w 3531775"/>
              <a:gd name="connsiteY5203" fmla="*/ 1472454 h 2810796"/>
              <a:gd name="connsiteX5204" fmla="*/ 1109380 w 3531775"/>
              <a:gd name="connsiteY5204" fmla="*/ 1472835 h 2810796"/>
              <a:gd name="connsiteX5205" fmla="*/ 1105665 w 3531775"/>
              <a:gd name="connsiteY5205" fmla="*/ 1467405 h 2810796"/>
              <a:gd name="connsiteX5206" fmla="*/ 1098140 w 3531775"/>
              <a:gd name="connsiteY5206" fmla="*/ 1485122 h 2810796"/>
              <a:gd name="connsiteX5207" fmla="*/ 1094426 w 3531775"/>
              <a:gd name="connsiteY5207" fmla="*/ 1439212 h 2810796"/>
              <a:gd name="connsiteX5208" fmla="*/ 1108427 w 3531775"/>
              <a:gd name="connsiteY5208" fmla="*/ 1442831 h 2810796"/>
              <a:gd name="connsiteX5209" fmla="*/ 1110713 w 3531775"/>
              <a:gd name="connsiteY5209" fmla="*/ 1439021 h 2810796"/>
              <a:gd name="connsiteX5210" fmla="*/ 1104713 w 3531775"/>
              <a:gd name="connsiteY5210" fmla="*/ 1436068 h 2810796"/>
              <a:gd name="connsiteX5211" fmla="*/ 1105379 w 3531775"/>
              <a:gd name="connsiteY5211" fmla="*/ 1434258 h 2810796"/>
              <a:gd name="connsiteX5212" fmla="*/ 1108427 w 3531775"/>
              <a:gd name="connsiteY5212" fmla="*/ 1434830 h 2810796"/>
              <a:gd name="connsiteX5213" fmla="*/ 1113095 w 3531775"/>
              <a:gd name="connsiteY5213" fmla="*/ 1433878 h 2810796"/>
              <a:gd name="connsiteX5214" fmla="*/ 1110713 w 3531775"/>
              <a:gd name="connsiteY5214" fmla="*/ 1431020 h 2810796"/>
              <a:gd name="connsiteX5215" fmla="*/ 1117381 w 3531775"/>
              <a:gd name="connsiteY5215" fmla="*/ 1432925 h 2810796"/>
              <a:gd name="connsiteX5216" fmla="*/ 1122810 w 3531775"/>
              <a:gd name="connsiteY5216" fmla="*/ 1431687 h 2810796"/>
              <a:gd name="connsiteX5217" fmla="*/ 1094426 w 3531775"/>
              <a:gd name="connsiteY5217" fmla="*/ 1439212 h 2810796"/>
              <a:gd name="connsiteX5218" fmla="*/ 196504 w 3531775"/>
              <a:gd name="connsiteY5218" fmla="*/ 1110027 h 2810796"/>
              <a:gd name="connsiteX5219" fmla="*/ 235080 w 3531775"/>
              <a:gd name="connsiteY5219" fmla="*/ 1073642 h 2810796"/>
              <a:gd name="connsiteX5220" fmla="*/ 234318 w 3531775"/>
              <a:gd name="connsiteY5220" fmla="*/ 1072689 h 2810796"/>
              <a:gd name="connsiteX5221" fmla="*/ 145831 w 3531775"/>
              <a:gd name="connsiteY5221" fmla="*/ 1258237 h 2810796"/>
              <a:gd name="connsiteX5222" fmla="*/ 196504 w 3531775"/>
              <a:gd name="connsiteY5222" fmla="*/ 1110027 h 2810796"/>
              <a:gd name="connsiteX5223" fmla="*/ 375479 w 3531775"/>
              <a:gd name="connsiteY5223" fmla="*/ 1070118 h 2810796"/>
              <a:gd name="connsiteX5224" fmla="*/ 442344 w 3531775"/>
              <a:gd name="connsiteY5224" fmla="*/ 1090025 h 2810796"/>
              <a:gd name="connsiteX5225" fmla="*/ 442344 w 3531775"/>
              <a:gd name="connsiteY5225" fmla="*/ 1088787 h 2810796"/>
              <a:gd name="connsiteX5226" fmla="*/ 409007 w 3531775"/>
              <a:gd name="connsiteY5226" fmla="*/ 1079643 h 2810796"/>
              <a:gd name="connsiteX5227" fmla="*/ 247177 w 3531775"/>
              <a:gd name="connsiteY5227" fmla="*/ 1209468 h 2810796"/>
              <a:gd name="connsiteX5228" fmla="*/ 375479 w 3531775"/>
              <a:gd name="connsiteY5228" fmla="*/ 1070118 h 2810796"/>
              <a:gd name="connsiteX5229" fmla="*/ 418532 w 3531775"/>
              <a:gd name="connsiteY5229" fmla="*/ 1166987 h 2810796"/>
              <a:gd name="connsiteX5230" fmla="*/ 471681 w 3531775"/>
              <a:gd name="connsiteY5230" fmla="*/ 1206516 h 2810796"/>
              <a:gd name="connsiteX5231" fmla="*/ 577313 w 3531775"/>
              <a:gd name="connsiteY5231" fmla="*/ 1153462 h 2810796"/>
              <a:gd name="connsiteX5232" fmla="*/ 463013 w 3531775"/>
              <a:gd name="connsiteY5232" fmla="*/ 1190323 h 2810796"/>
              <a:gd name="connsiteX5233" fmla="*/ 421675 w 3531775"/>
              <a:gd name="connsiteY5233" fmla="*/ 1157367 h 2810796"/>
              <a:gd name="connsiteX5234" fmla="*/ 297469 w 3531775"/>
              <a:gd name="connsiteY5234" fmla="*/ 1213183 h 2810796"/>
              <a:gd name="connsiteX5235" fmla="*/ 418532 w 3531775"/>
              <a:gd name="connsiteY5235" fmla="*/ 1166987 h 2810796"/>
              <a:gd name="connsiteX5236" fmla="*/ 367668 w 3531775"/>
              <a:gd name="connsiteY5236" fmla="*/ 1261284 h 2810796"/>
              <a:gd name="connsiteX5237" fmla="*/ 479587 w 3531775"/>
              <a:gd name="connsiteY5237" fmla="*/ 1288716 h 2810796"/>
              <a:gd name="connsiteX5238" fmla="*/ 479301 w 3531775"/>
              <a:gd name="connsiteY5238" fmla="*/ 1287574 h 2810796"/>
              <a:gd name="connsiteX5239" fmla="*/ 260036 w 3531775"/>
              <a:gd name="connsiteY5239" fmla="*/ 1279858 h 2810796"/>
              <a:gd name="connsiteX5240" fmla="*/ 367668 w 3531775"/>
              <a:gd name="connsiteY5240" fmla="*/ 1261284 h 2810796"/>
              <a:gd name="connsiteX5241" fmla="*/ 258893 w 3531775"/>
              <a:gd name="connsiteY5241" fmla="*/ 1322149 h 2810796"/>
              <a:gd name="connsiteX5242" fmla="*/ 363096 w 3531775"/>
              <a:gd name="connsiteY5242" fmla="*/ 1345295 h 2810796"/>
              <a:gd name="connsiteX5243" fmla="*/ 363668 w 3531775"/>
              <a:gd name="connsiteY5243" fmla="*/ 1344247 h 2810796"/>
              <a:gd name="connsiteX5244" fmla="*/ 321091 w 3531775"/>
              <a:gd name="connsiteY5244" fmla="*/ 1335008 h 2810796"/>
              <a:gd name="connsiteX5245" fmla="*/ 195551 w 3531775"/>
              <a:gd name="connsiteY5245" fmla="*/ 1311767 h 2810796"/>
              <a:gd name="connsiteX5246" fmla="*/ 258893 w 3531775"/>
              <a:gd name="connsiteY5246" fmla="*/ 1322149 h 2810796"/>
              <a:gd name="connsiteX5247" fmla="*/ 127162 w 3531775"/>
              <a:gd name="connsiteY5247" fmla="*/ 1274048 h 2810796"/>
              <a:gd name="connsiteX5248" fmla="*/ 168881 w 3531775"/>
              <a:gd name="connsiteY5248" fmla="*/ 1316149 h 2810796"/>
              <a:gd name="connsiteX5249" fmla="*/ 127162 w 3531775"/>
              <a:gd name="connsiteY5249" fmla="*/ 1274048 h 2810796"/>
              <a:gd name="connsiteX5250" fmla="*/ 156975 w 3531775"/>
              <a:gd name="connsiteY5250" fmla="*/ 1328626 h 2810796"/>
              <a:gd name="connsiteX5251" fmla="*/ 119066 w 3531775"/>
              <a:gd name="connsiteY5251" fmla="*/ 1292908 h 2810796"/>
              <a:gd name="connsiteX5252" fmla="*/ 156975 w 3531775"/>
              <a:gd name="connsiteY5252" fmla="*/ 1328626 h 2810796"/>
              <a:gd name="connsiteX5253" fmla="*/ 143354 w 3531775"/>
              <a:gd name="connsiteY5253" fmla="*/ 1341485 h 2810796"/>
              <a:gd name="connsiteX5254" fmla="*/ 111827 w 3531775"/>
              <a:gd name="connsiteY5254" fmla="*/ 1316529 h 2810796"/>
              <a:gd name="connsiteX5255" fmla="*/ 143354 w 3531775"/>
              <a:gd name="connsiteY5255" fmla="*/ 1341485 h 2810796"/>
              <a:gd name="connsiteX5256" fmla="*/ 108874 w 3531775"/>
              <a:gd name="connsiteY5256" fmla="*/ 1370632 h 2810796"/>
              <a:gd name="connsiteX5257" fmla="*/ 111160 w 3531775"/>
              <a:gd name="connsiteY5257" fmla="*/ 1368822 h 2810796"/>
              <a:gd name="connsiteX5258" fmla="*/ 116303 w 3531775"/>
              <a:gd name="connsiteY5258" fmla="*/ 1359773 h 2810796"/>
              <a:gd name="connsiteX5259" fmla="*/ 114970 w 3531775"/>
              <a:gd name="connsiteY5259" fmla="*/ 1363297 h 2810796"/>
              <a:gd name="connsiteX5260" fmla="*/ 114398 w 3531775"/>
              <a:gd name="connsiteY5260" fmla="*/ 1365774 h 2810796"/>
              <a:gd name="connsiteX5261" fmla="*/ 114208 w 3531775"/>
              <a:gd name="connsiteY5261" fmla="*/ 1367583 h 2810796"/>
              <a:gd name="connsiteX5262" fmla="*/ 114303 w 3531775"/>
              <a:gd name="connsiteY5262" fmla="*/ 1369488 h 2810796"/>
              <a:gd name="connsiteX5263" fmla="*/ 119923 w 3531775"/>
              <a:gd name="connsiteY5263" fmla="*/ 1358058 h 2810796"/>
              <a:gd name="connsiteX5264" fmla="*/ 115922 w 3531775"/>
              <a:gd name="connsiteY5264" fmla="*/ 1357106 h 2810796"/>
              <a:gd name="connsiteX5265" fmla="*/ 106302 w 3531775"/>
              <a:gd name="connsiteY5265" fmla="*/ 1374537 h 2810796"/>
              <a:gd name="connsiteX5266" fmla="*/ 108874 w 3531775"/>
              <a:gd name="connsiteY5266" fmla="*/ 1370632 h 2810796"/>
              <a:gd name="connsiteX5267" fmla="*/ 70202 w 3531775"/>
              <a:gd name="connsiteY5267" fmla="*/ 1465691 h 2810796"/>
              <a:gd name="connsiteX5268" fmla="*/ 71726 w 3531775"/>
              <a:gd name="connsiteY5268" fmla="*/ 1467882 h 2810796"/>
              <a:gd name="connsiteX5269" fmla="*/ 72203 w 3531775"/>
              <a:gd name="connsiteY5269" fmla="*/ 1467977 h 2810796"/>
              <a:gd name="connsiteX5270" fmla="*/ 75441 w 3531775"/>
              <a:gd name="connsiteY5270" fmla="*/ 1459786 h 2810796"/>
              <a:gd name="connsiteX5271" fmla="*/ 74393 w 3531775"/>
              <a:gd name="connsiteY5271" fmla="*/ 1465024 h 2810796"/>
              <a:gd name="connsiteX5272" fmla="*/ 74012 w 3531775"/>
              <a:gd name="connsiteY5272" fmla="*/ 1469882 h 2810796"/>
              <a:gd name="connsiteX5273" fmla="*/ 75917 w 3531775"/>
              <a:gd name="connsiteY5273" fmla="*/ 1467215 h 2810796"/>
              <a:gd name="connsiteX5274" fmla="*/ 74203 w 3531775"/>
              <a:gd name="connsiteY5274" fmla="*/ 1479312 h 2810796"/>
              <a:gd name="connsiteX5275" fmla="*/ 68297 w 3531775"/>
              <a:gd name="connsiteY5275" fmla="*/ 1467501 h 2810796"/>
              <a:gd name="connsiteX5276" fmla="*/ 70202 w 3531775"/>
              <a:gd name="connsiteY5276" fmla="*/ 1465691 h 2810796"/>
              <a:gd name="connsiteX5277" fmla="*/ 53819 w 3531775"/>
              <a:gd name="connsiteY5277" fmla="*/ 1622282 h 2810796"/>
              <a:gd name="connsiteX5278" fmla="*/ 50486 w 3531775"/>
              <a:gd name="connsiteY5278" fmla="*/ 1611900 h 2810796"/>
              <a:gd name="connsiteX5279" fmla="*/ 52676 w 3531775"/>
              <a:gd name="connsiteY5279" fmla="*/ 1612662 h 2810796"/>
              <a:gd name="connsiteX5280" fmla="*/ 55915 w 3531775"/>
              <a:gd name="connsiteY5280" fmla="*/ 1618758 h 2810796"/>
              <a:gd name="connsiteX5281" fmla="*/ 54391 w 3531775"/>
              <a:gd name="connsiteY5281" fmla="*/ 1607518 h 2810796"/>
              <a:gd name="connsiteX5282" fmla="*/ 60296 w 3531775"/>
              <a:gd name="connsiteY5282" fmla="*/ 1618758 h 2810796"/>
              <a:gd name="connsiteX5283" fmla="*/ 44485 w 3531775"/>
              <a:gd name="connsiteY5283" fmla="*/ 1609233 h 2810796"/>
              <a:gd name="connsiteX5284" fmla="*/ 54010 w 3531775"/>
              <a:gd name="connsiteY5284" fmla="*/ 1632664 h 2810796"/>
              <a:gd name="connsiteX5285" fmla="*/ 53819 w 3531775"/>
              <a:gd name="connsiteY5285" fmla="*/ 1622282 h 2810796"/>
              <a:gd name="connsiteX5286" fmla="*/ 52581 w 3531775"/>
              <a:gd name="connsiteY5286" fmla="*/ 1578372 h 2810796"/>
              <a:gd name="connsiteX5287" fmla="*/ 53534 w 3531775"/>
              <a:gd name="connsiteY5287" fmla="*/ 1583611 h 2810796"/>
              <a:gd name="connsiteX5288" fmla="*/ 55629 w 3531775"/>
              <a:gd name="connsiteY5288" fmla="*/ 1576753 h 2810796"/>
              <a:gd name="connsiteX5289" fmla="*/ 57534 w 3531775"/>
              <a:gd name="connsiteY5289" fmla="*/ 1582467 h 2810796"/>
              <a:gd name="connsiteX5290" fmla="*/ 58201 w 3531775"/>
              <a:gd name="connsiteY5290" fmla="*/ 1582372 h 2810796"/>
              <a:gd name="connsiteX5291" fmla="*/ 58296 w 3531775"/>
              <a:gd name="connsiteY5291" fmla="*/ 1573324 h 2810796"/>
              <a:gd name="connsiteX5292" fmla="*/ 59344 w 3531775"/>
              <a:gd name="connsiteY5292" fmla="*/ 1578753 h 2810796"/>
              <a:gd name="connsiteX5293" fmla="*/ 61058 w 3531775"/>
              <a:gd name="connsiteY5293" fmla="*/ 1583420 h 2810796"/>
              <a:gd name="connsiteX5294" fmla="*/ 62106 w 3531775"/>
              <a:gd name="connsiteY5294" fmla="*/ 1580086 h 2810796"/>
              <a:gd name="connsiteX5295" fmla="*/ 63916 w 3531775"/>
              <a:gd name="connsiteY5295" fmla="*/ 1591802 h 2810796"/>
              <a:gd name="connsiteX5296" fmla="*/ 65249 w 3531775"/>
              <a:gd name="connsiteY5296" fmla="*/ 1582658 h 2810796"/>
              <a:gd name="connsiteX5297" fmla="*/ 52581 w 3531775"/>
              <a:gd name="connsiteY5297" fmla="*/ 1578372 h 2810796"/>
              <a:gd name="connsiteX5298" fmla="*/ 57058 w 3531775"/>
              <a:gd name="connsiteY5298" fmla="*/ 1536462 h 2810796"/>
              <a:gd name="connsiteX5299" fmla="*/ 58963 w 3531775"/>
              <a:gd name="connsiteY5299" fmla="*/ 1537224 h 2810796"/>
              <a:gd name="connsiteX5300" fmla="*/ 61439 w 3531775"/>
              <a:gd name="connsiteY5300" fmla="*/ 1536081 h 2810796"/>
              <a:gd name="connsiteX5301" fmla="*/ 62011 w 3531775"/>
              <a:gd name="connsiteY5301" fmla="*/ 1535414 h 2810796"/>
              <a:gd name="connsiteX5302" fmla="*/ 63440 w 3531775"/>
              <a:gd name="connsiteY5302" fmla="*/ 1530461 h 2810796"/>
              <a:gd name="connsiteX5303" fmla="*/ 65916 w 3531775"/>
              <a:gd name="connsiteY5303" fmla="*/ 1529413 h 2810796"/>
              <a:gd name="connsiteX5304" fmla="*/ 67916 w 3531775"/>
              <a:gd name="connsiteY5304" fmla="*/ 1539510 h 2810796"/>
              <a:gd name="connsiteX5305" fmla="*/ 57058 w 3531775"/>
              <a:gd name="connsiteY5305" fmla="*/ 1536462 h 2810796"/>
              <a:gd name="connsiteX5306" fmla="*/ 123828 w 3531775"/>
              <a:gd name="connsiteY5306" fmla="*/ 1691815 h 2810796"/>
              <a:gd name="connsiteX5307" fmla="*/ 116399 w 3531775"/>
              <a:gd name="connsiteY5307" fmla="*/ 1700863 h 2810796"/>
              <a:gd name="connsiteX5308" fmla="*/ 114779 w 3531775"/>
              <a:gd name="connsiteY5308" fmla="*/ 1697053 h 2810796"/>
              <a:gd name="connsiteX5309" fmla="*/ 116113 w 3531775"/>
              <a:gd name="connsiteY5309" fmla="*/ 1694291 h 2810796"/>
              <a:gd name="connsiteX5310" fmla="*/ 116113 w 3531775"/>
              <a:gd name="connsiteY5310" fmla="*/ 1693338 h 2810796"/>
              <a:gd name="connsiteX5311" fmla="*/ 110112 w 3531775"/>
              <a:gd name="connsiteY5311" fmla="*/ 1686004 h 2810796"/>
              <a:gd name="connsiteX5312" fmla="*/ 113827 w 3531775"/>
              <a:gd name="connsiteY5312" fmla="*/ 1688671 h 2810796"/>
              <a:gd name="connsiteX5313" fmla="*/ 117256 w 3531775"/>
              <a:gd name="connsiteY5313" fmla="*/ 1690195 h 2810796"/>
              <a:gd name="connsiteX5314" fmla="*/ 115256 w 3531775"/>
              <a:gd name="connsiteY5314" fmla="*/ 1686004 h 2810796"/>
              <a:gd name="connsiteX5315" fmla="*/ 123828 w 3531775"/>
              <a:gd name="connsiteY5315" fmla="*/ 1691815 h 2810796"/>
              <a:gd name="connsiteX5316" fmla="*/ 161166 w 3531775"/>
              <a:gd name="connsiteY5316" fmla="*/ 1731153 h 2810796"/>
              <a:gd name="connsiteX5317" fmla="*/ 137830 w 3531775"/>
              <a:gd name="connsiteY5317" fmla="*/ 1727629 h 2810796"/>
              <a:gd name="connsiteX5318" fmla="*/ 145355 w 3531775"/>
              <a:gd name="connsiteY5318" fmla="*/ 1731438 h 2810796"/>
              <a:gd name="connsiteX5319" fmla="*/ 148403 w 3531775"/>
              <a:gd name="connsiteY5319" fmla="*/ 1730295 h 2810796"/>
              <a:gd name="connsiteX5320" fmla="*/ 148879 w 3531775"/>
              <a:gd name="connsiteY5320" fmla="*/ 1729724 h 2810796"/>
              <a:gd name="connsiteX5321" fmla="*/ 142783 w 3531775"/>
              <a:gd name="connsiteY5321" fmla="*/ 1723152 h 2810796"/>
              <a:gd name="connsiteX5322" fmla="*/ 152498 w 3531775"/>
              <a:gd name="connsiteY5322" fmla="*/ 1730010 h 2810796"/>
              <a:gd name="connsiteX5323" fmla="*/ 151832 w 3531775"/>
              <a:gd name="connsiteY5323" fmla="*/ 1728200 h 2810796"/>
              <a:gd name="connsiteX5324" fmla="*/ 150403 w 3531775"/>
              <a:gd name="connsiteY5324" fmla="*/ 1724962 h 2810796"/>
              <a:gd name="connsiteX5325" fmla="*/ 161166 w 3531775"/>
              <a:gd name="connsiteY5325" fmla="*/ 1731153 h 2810796"/>
              <a:gd name="connsiteX5326" fmla="*/ 213839 w 3531775"/>
              <a:gd name="connsiteY5326" fmla="*/ 1755251 h 2810796"/>
              <a:gd name="connsiteX5327" fmla="*/ 206315 w 3531775"/>
              <a:gd name="connsiteY5327" fmla="*/ 1767919 h 2810796"/>
              <a:gd name="connsiteX5328" fmla="*/ 203267 w 3531775"/>
              <a:gd name="connsiteY5328" fmla="*/ 1764586 h 2810796"/>
              <a:gd name="connsiteX5329" fmla="*/ 202600 w 3531775"/>
              <a:gd name="connsiteY5329" fmla="*/ 1760775 h 2810796"/>
              <a:gd name="connsiteX5330" fmla="*/ 204124 w 3531775"/>
              <a:gd name="connsiteY5330" fmla="*/ 1760204 h 2810796"/>
              <a:gd name="connsiteX5331" fmla="*/ 194313 w 3531775"/>
              <a:gd name="connsiteY5331" fmla="*/ 1754965 h 2810796"/>
              <a:gd name="connsiteX5332" fmla="*/ 206886 w 3531775"/>
              <a:gd name="connsiteY5332" fmla="*/ 1758585 h 2810796"/>
              <a:gd name="connsiteX5333" fmla="*/ 201076 w 3531775"/>
              <a:gd name="connsiteY5333" fmla="*/ 1752965 h 2810796"/>
              <a:gd name="connsiteX5334" fmla="*/ 208982 w 3531775"/>
              <a:gd name="connsiteY5334" fmla="*/ 1756204 h 2810796"/>
              <a:gd name="connsiteX5335" fmla="*/ 213839 w 3531775"/>
              <a:gd name="connsiteY5335" fmla="*/ 1755251 h 2810796"/>
              <a:gd name="connsiteX5336" fmla="*/ 252320 w 3531775"/>
              <a:gd name="connsiteY5336" fmla="*/ 1766776 h 2810796"/>
              <a:gd name="connsiteX5337" fmla="*/ 250892 w 3531775"/>
              <a:gd name="connsiteY5337" fmla="*/ 1778111 h 2810796"/>
              <a:gd name="connsiteX5338" fmla="*/ 247939 w 3531775"/>
              <a:gd name="connsiteY5338" fmla="*/ 1775920 h 2810796"/>
              <a:gd name="connsiteX5339" fmla="*/ 247653 w 3531775"/>
              <a:gd name="connsiteY5339" fmla="*/ 1773063 h 2810796"/>
              <a:gd name="connsiteX5340" fmla="*/ 247272 w 3531775"/>
              <a:gd name="connsiteY5340" fmla="*/ 1772301 h 2810796"/>
              <a:gd name="connsiteX5341" fmla="*/ 239271 w 3531775"/>
              <a:gd name="connsiteY5341" fmla="*/ 1769824 h 2810796"/>
              <a:gd name="connsiteX5342" fmla="*/ 243367 w 3531775"/>
              <a:gd name="connsiteY5342" fmla="*/ 1769824 h 2810796"/>
              <a:gd name="connsiteX5343" fmla="*/ 246701 w 3531775"/>
              <a:gd name="connsiteY5343" fmla="*/ 1769158 h 2810796"/>
              <a:gd name="connsiteX5344" fmla="*/ 243176 w 3531775"/>
              <a:gd name="connsiteY5344" fmla="*/ 1766967 h 2810796"/>
              <a:gd name="connsiteX5345" fmla="*/ 252320 w 3531775"/>
              <a:gd name="connsiteY5345" fmla="*/ 1766776 h 2810796"/>
              <a:gd name="connsiteX5346" fmla="*/ 302231 w 3531775"/>
              <a:gd name="connsiteY5346" fmla="*/ 1787160 h 2810796"/>
              <a:gd name="connsiteX5347" fmla="*/ 301374 w 3531775"/>
              <a:gd name="connsiteY5347" fmla="*/ 1783921 h 2810796"/>
              <a:gd name="connsiteX5348" fmla="*/ 300803 w 3531775"/>
              <a:gd name="connsiteY5348" fmla="*/ 1783064 h 2810796"/>
              <a:gd name="connsiteX5349" fmla="*/ 296040 w 3531775"/>
              <a:gd name="connsiteY5349" fmla="*/ 1780968 h 2810796"/>
              <a:gd name="connsiteX5350" fmla="*/ 295278 w 3531775"/>
              <a:gd name="connsiteY5350" fmla="*/ 1777730 h 2810796"/>
              <a:gd name="connsiteX5351" fmla="*/ 302422 w 3531775"/>
              <a:gd name="connsiteY5351" fmla="*/ 1778016 h 2810796"/>
              <a:gd name="connsiteX5352" fmla="*/ 286801 w 3531775"/>
              <a:gd name="connsiteY5352" fmla="*/ 1775158 h 2810796"/>
              <a:gd name="connsiteX5353" fmla="*/ 296040 w 3531775"/>
              <a:gd name="connsiteY5353" fmla="*/ 1789160 h 2810796"/>
              <a:gd name="connsiteX5354" fmla="*/ 302231 w 3531775"/>
              <a:gd name="connsiteY5354" fmla="*/ 1787160 h 2810796"/>
              <a:gd name="connsiteX5355" fmla="*/ 401768 w 3531775"/>
              <a:gd name="connsiteY5355" fmla="*/ 1773349 h 2810796"/>
              <a:gd name="connsiteX5356" fmla="*/ 402053 w 3531775"/>
              <a:gd name="connsiteY5356" fmla="*/ 1789636 h 2810796"/>
              <a:gd name="connsiteX5357" fmla="*/ 397672 w 3531775"/>
              <a:gd name="connsiteY5357" fmla="*/ 1788112 h 2810796"/>
              <a:gd name="connsiteX5358" fmla="*/ 396719 w 3531775"/>
              <a:gd name="connsiteY5358" fmla="*/ 1784302 h 2810796"/>
              <a:gd name="connsiteX5359" fmla="*/ 387385 w 3531775"/>
              <a:gd name="connsiteY5359" fmla="*/ 1784493 h 2810796"/>
              <a:gd name="connsiteX5360" fmla="*/ 390433 w 3531775"/>
              <a:gd name="connsiteY5360" fmla="*/ 1782112 h 2810796"/>
              <a:gd name="connsiteX5361" fmla="*/ 394624 w 3531775"/>
              <a:gd name="connsiteY5361" fmla="*/ 1779540 h 2810796"/>
              <a:gd name="connsiteX5362" fmla="*/ 389576 w 3531775"/>
              <a:gd name="connsiteY5362" fmla="*/ 1778301 h 2810796"/>
              <a:gd name="connsiteX5363" fmla="*/ 397958 w 3531775"/>
              <a:gd name="connsiteY5363" fmla="*/ 1776873 h 2810796"/>
              <a:gd name="connsiteX5364" fmla="*/ 401768 w 3531775"/>
              <a:gd name="connsiteY5364" fmla="*/ 1773349 h 2810796"/>
              <a:gd name="connsiteX5365" fmla="*/ 472538 w 3531775"/>
              <a:gd name="connsiteY5365" fmla="*/ 1768015 h 2810796"/>
              <a:gd name="connsiteX5366" fmla="*/ 470348 w 3531775"/>
              <a:gd name="connsiteY5366" fmla="*/ 1765157 h 2810796"/>
              <a:gd name="connsiteX5367" fmla="*/ 469395 w 3531775"/>
              <a:gd name="connsiteY5367" fmla="*/ 1764586 h 2810796"/>
              <a:gd name="connsiteX5368" fmla="*/ 462442 w 3531775"/>
              <a:gd name="connsiteY5368" fmla="*/ 1766967 h 2810796"/>
              <a:gd name="connsiteX5369" fmla="*/ 464156 w 3531775"/>
              <a:gd name="connsiteY5369" fmla="*/ 1764490 h 2810796"/>
              <a:gd name="connsiteX5370" fmla="*/ 466823 w 3531775"/>
              <a:gd name="connsiteY5370" fmla="*/ 1761633 h 2810796"/>
              <a:gd name="connsiteX5371" fmla="*/ 468728 w 3531775"/>
              <a:gd name="connsiteY5371" fmla="*/ 1758870 h 2810796"/>
              <a:gd name="connsiteX5372" fmla="*/ 449964 w 3531775"/>
              <a:gd name="connsiteY5372" fmla="*/ 1767538 h 2810796"/>
              <a:gd name="connsiteX5373" fmla="*/ 472538 w 3531775"/>
              <a:gd name="connsiteY5373" fmla="*/ 1768015 h 2810796"/>
              <a:gd name="connsiteX5374" fmla="*/ 519211 w 3531775"/>
              <a:gd name="connsiteY5374" fmla="*/ 1743916 h 2810796"/>
              <a:gd name="connsiteX5375" fmla="*/ 515306 w 3531775"/>
              <a:gd name="connsiteY5375" fmla="*/ 1760680 h 2810796"/>
              <a:gd name="connsiteX5376" fmla="*/ 512353 w 3531775"/>
              <a:gd name="connsiteY5376" fmla="*/ 1759537 h 2810796"/>
              <a:gd name="connsiteX5377" fmla="*/ 512639 w 3531775"/>
              <a:gd name="connsiteY5377" fmla="*/ 1755727 h 2810796"/>
              <a:gd name="connsiteX5378" fmla="*/ 512353 w 3531775"/>
              <a:gd name="connsiteY5378" fmla="*/ 1754965 h 2810796"/>
              <a:gd name="connsiteX5379" fmla="*/ 503590 w 3531775"/>
              <a:gd name="connsiteY5379" fmla="*/ 1756870 h 2810796"/>
              <a:gd name="connsiteX5380" fmla="*/ 508352 w 3531775"/>
              <a:gd name="connsiteY5380" fmla="*/ 1754108 h 2810796"/>
              <a:gd name="connsiteX5381" fmla="*/ 512258 w 3531775"/>
              <a:gd name="connsiteY5381" fmla="*/ 1751060 h 2810796"/>
              <a:gd name="connsiteX5382" fmla="*/ 508638 w 3531775"/>
              <a:gd name="connsiteY5382" fmla="*/ 1750393 h 2810796"/>
              <a:gd name="connsiteX5383" fmla="*/ 515591 w 3531775"/>
              <a:gd name="connsiteY5383" fmla="*/ 1748012 h 2810796"/>
              <a:gd name="connsiteX5384" fmla="*/ 519211 w 3531775"/>
              <a:gd name="connsiteY5384" fmla="*/ 1743916 h 2810796"/>
              <a:gd name="connsiteX5385" fmla="*/ 565407 w 3531775"/>
              <a:gd name="connsiteY5385" fmla="*/ 1731438 h 2810796"/>
              <a:gd name="connsiteX5386" fmla="*/ 563026 w 3531775"/>
              <a:gd name="connsiteY5386" fmla="*/ 1728009 h 2810796"/>
              <a:gd name="connsiteX5387" fmla="*/ 554358 w 3531775"/>
              <a:gd name="connsiteY5387" fmla="*/ 1731629 h 2810796"/>
              <a:gd name="connsiteX5388" fmla="*/ 556263 w 3531775"/>
              <a:gd name="connsiteY5388" fmla="*/ 1728200 h 2810796"/>
              <a:gd name="connsiteX5389" fmla="*/ 559121 w 3531775"/>
              <a:gd name="connsiteY5389" fmla="*/ 1724104 h 2810796"/>
              <a:gd name="connsiteX5390" fmla="*/ 553882 w 3531775"/>
              <a:gd name="connsiteY5390" fmla="*/ 1724771 h 2810796"/>
              <a:gd name="connsiteX5391" fmla="*/ 561121 w 3531775"/>
              <a:gd name="connsiteY5391" fmla="*/ 1720199 h 2810796"/>
              <a:gd name="connsiteX5392" fmla="*/ 544643 w 3531775"/>
              <a:gd name="connsiteY5392" fmla="*/ 1726866 h 2810796"/>
              <a:gd name="connsiteX5393" fmla="*/ 560359 w 3531775"/>
              <a:gd name="connsiteY5393" fmla="*/ 1738201 h 2810796"/>
              <a:gd name="connsiteX5394" fmla="*/ 565407 w 3531775"/>
              <a:gd name="connsiteY5394" fmla="*/ 1731438 h 2810796"/>
              <a:gd name="connsiteX5395" fmla="*/ 604841 w 3531775"/>
              <a:gd name="connsiteY5395" fmla="*/ 1703435 h 2810796"/>
              <a:gd name="connsiteX5396" fmla="*/ 601316 w 3531775"/>
              <a:gd name="connsiteY5396" fmla="*/ 1701149 h 2810796"/>
              <a:gd name="connsiteX5397" fmla="*/ 601031 w 3531775"/>
              <a:gd name="connsiteY5397" fmla="*/ 1700673 h 2810796"/>
              <a:gd name="connsiteX5398" fmla="*/ 592363 w 3531775"/>
              <a:gd name="connsiteY5398" fmla="*/ 1707436 h 2810796"/>
              <a:gd name="connsiteX5399" fmla="*/ 596173 w 3531775"/>
              <a:gd name="connsiteY5399" fmla="*/ 1702101 h 2810796"/>
              <a:gd name="connsiteX5400" fmla="*/ 590267 w 3531775"/>
              <a:gd name="connsiteY5400" fmla="*/ 1702578 h 2810796"/>
              <a:gd name="connsiteX5401" fmla="*/ 593887 w 3531775"/>
              <a:gd name="connsiteY5401" fmla="*/ 1698672 h 2810796"/>
              <a:gd name="connsiteX5402" fmla="*/ 595125 w 3531775"/>
              <a:gd name="connsiteY5402" fmla="*/ 1694005 h 2810796"/>
              <a:gd name="connsiteX5403" fmla="*/ 604079 w 3531775"/>
              <a:gd name="connsiteY5403" fmla="*/ 1708007 h 2810796"/>
              <a:gd name="connsiteX5404" fmla="*/ 604841 w 3531775"/>
              <a:gd name="connsiteY5404" fmla="*/ 1703435 h 2810796"/>
              <a:gd name="connsiteX5405" fmla="*/ 689423 w 3531775"/>
              <a:gd name="connsiteY5405" fmla="*/ 1644570 h 2810796"/>
              <a:gd name="connsiteX5406" fmla="*/ 688565 w 3531775"/>
              <a:gd name="connsiteY5406" fmla="*/ 1640665 h 2810796"/>
              <a:gd name="connsiteX5407" fmla="*/ 687994 w 3531775"/>
              <a:gd name="connsiteY5407" fmla="*/ 1639903 h 2810796"/>
              <a:gd name="connsiteX5408" fmla="*/ 683803 w 3531775"/>
              <a:gd name="connsiteY5408" fmla="*/ 1639999 h 2810796"/>
              <a:gd name="connsiteX5409" fmla="*/ 686756 w 3531775"/>
              <a:gd name="connsiteY5409" fmla="*/ 1635998 h 2810796"/>
              <a:gd name="connsiteX5410" fmla="*/ 682946 w 3531775"/>
              <a:gd name="connsiteY5410" fmla="*/ 1636093 h 2810796"/>
              <a:gd name="connsiteX5411" fmla="*/ 689042 w 3531775"/>
              <a:gd name="connsiteY5411" fmla="*/ 1632093 h 2810796"/>
              <a:gd name="connsiteX5412" fmla="*/ 691518 w 3531775"/>
              <a:gd name="connsiteY5412" fmla="*/ 1627140 h 2810796"/>
              <a:gd name="connsiteX5413" fmla="*/ 692661 w 3531775"/>
              <a:gd name="connsiteY5413" fmla="*/ 1645142 h 2810796"/>
              <a:gd name="connsiteX5414" fmla="*/ 689423 w 3531775"/>
              <a:gd name="connsiteY5414" fmla="*/ 1644570 h 2810796"/>
              <a:gd name="connsiteX5415" fmla="*/ 820677 w 3531775"/>
              <a:gd name="connsiteY5415" fmla="*/ 1543225 h 2810796"/>
              <a:gd name="connsiteX5416" fmla="*/ 816391 w 3531775"/>
              <a:gd name="connsiteY5416" fmla="*/ 1541224 h 2810796"/>
              <a:gd name="connsiteX5417" fmla="*/ 816391 w 3531775"/>
              <a:gd name="connsiteY5417" fmla="*/ 1539319 h 2810796"/>
              <a:gd name="connsiteX5418" fmla="*/ 810676 w 3531775"/>
              <a:gd name="connsiteY5418" fmla="*/ 1540653 h 2810796"/>
              <a:gd name="connsiteX5419" fmla="*/ 812771 w 3531775"/>
              <a:gd name="connsiteY5419" fmla="*/ 1535986 h 2810796"/>
              <a:gd name="connsiteX5420" fmla="*/ 807533 w 3531775"/>
              <a:gd name="connsiteY5420" fmla="*/ 1537319 h 2810796"/>
              <a:gd name="connsiteX5421" fmla="*/ 814105 w 3531775"/>
              <a:gd name="connsiteY5421" fmla="*/ 1531699 h 2810796"/>
              <a:gd name="connsiteX5422" fmla="*/ 815343 w 3531775"/>
              <a:gd name="connsiteY5422" fmla="*/ 1526270 h 2810796"/>
              <a:gd name="connsiteX5423" fmla="*/ 825344 w 3531775"/>
              <a:gd name="connsiteY5423" fmla="*/ 1542653 h 2810796"/>
              <a:gd name="connsiteX5424" fmla="*/ 820677 w 3531775"/>
              <a:gd name="connsiteY5424" fmla="*/ 1543225 h 2810796"/>
              <a:gd name="connsiteX5425" fmla="*/ 880018 w 3531775"/>
              <a:gd name="connsiteY5425" fmla="*/ 1495790 h 2810796"/>
              <a:gd name="connsiteX5426" fmla="*/ 876875 w 3531775"/>
              <a:gd name="connsiteY5426" fmla="*/ 1493123 h 2810796"/>
              <a:gd name="connsiteX5427" fmla="*/ 869826 w 3531775"/>
              <a:gd name="connsiteY5427" fmla="*/ 1497124 h 2810796"/>
              <a:gd name="connsiteX5428" fmla="*/ 870588 w 3531775"/>
              <a:gd name="connsiteY5428" fmla="*/ 1493980 h 2810796"/>
              <a:gd name="connsiteX5429" fmla="*/ 872207 w 3531775"/>
              <a:gd name="connsiteY5429" fmla="*/ 1490170 h 2810796"/>
              <a:gd name="connsiteX5430" fmla="*/ 873160 w 3531775"/>
              <a:gd name="connsiteY5430" fmla="*/ 1486741 h 2810796"/>
              <a:gd name="connsiteX5431" fmla="*/ 864778 w 3531775"/>
              <a:gd name="connsiteY5431" fmla="*/ 1487789 h 2810796"/>
              <a:gd name="connsiteX5432" fmla="*/ 877160 w 3531775"/>
              <a:gd name="connsiteY5432" fmla="*/ 1501981 h 2810796"/>
              <a:gd name="connsiteX5433" fmla="*/ 880018 w 3531775"/>
              <a:gd name="connsiteY5433" fmla="*/ 1495790 h 2810796"/>
              <a:gd name="connsiteX5434" fmla="*/ 925547 w 3531775"/>
              <a:gd name="connsiteY5434" fmla="*/ 1460738 h 2810796"/>
              <a:gd name="connsiteX5435" fmla="*/ 924119 w 3531775"/>
              <a:gd name="connsiteY5435" fmla="*/ 1479597 h 2810796"/>
              <a:gd name="connsiteX5436" fmla="*/ 920594 w 3531775"/>
              <a:gd name="connsiteY5436" fmla="*/ 1474168 h 2810796"/>
              <a:gd name="connsiteX5437" fmla="*/ 920118 w 3531775"/>
              <a:gd name="connsiteY5437" fmla="*/ 1473311 h 2810796"/>
              <a:gd name="connsiteX5438" fmla="*/ 911641 w 3531775"/>
              <a:gd name="connsiteY5438" fmla="*/ 1475883 h 2810796"/>
              <a:gd name="connsiteX5439" fmla="*/ 915927 w 3531775"/>
              <a:gd name="connsiteY5439" fmla="*/ 1472644 h 2810796"/>
              <a:gd name="connsiteX5440" fmla="*/ 919356 w 3531775"/>
              <a:gd name="connsiteY5440" fmla="*/ 1469025 h 2810796"/>
              <a:gd name="connsiteX5441" fmla="*/ 915546 w 3531775"/>
              <a:gd name="connsiteY5441" fmla="*/ 1468453 h 2810796"/>
              <a:gd name="connsiteX5442" fmla="*/ 925547 w 3531775"/>
              <a:gd name="connsiteY5442" fmla="*/ 1460738 h 2810796"/>
              <a:gd name="connsiteX5443" fmla="*/ 977840 w 3531775"/>
              <a:gd name="connsiteY5443" fmla="*/ 1451118 h 2810796"/>
              <a:gd name="connsiteX5444" fmla="*/ 975839 w 3531775"/>
              <a:gd name="connsiteY5444" fmla="*/ 1446736 h 2810796"/>
              <a:gd name="connsiteX5445" fmla="*/ 971934 w 3531775"/>
              <a:gd name="connsiteY5445" fmla="*/ 1446832 h 2810796"/>
              <a:gd name="connsiteX5446" fmla="*/ 964505 w 3531775"/>
              <a:gd name="connsiteY5446" fmla="*/ 1448927 h 2810796"/>
              <a:gd name="connsiteX5447" fmla="*/ 975458 w 3531775"/>
              <a:gd name="connsiteY5447" fmla="*/ 1441879 h 2810796"/>
              <a:gd name="connsiteX5448" fmla="*/ 966981 w 3531775"/>
              <a:gd name="connsiteY5448" fmla="*/ 1440926 h 2810796"/>
              <a:gd name="connsiteX5449" fmla="*/ 974982 w 3531775"/>
              <a:gd name="connsiteY5449" fmla="*/ 1437592 h 2810796"/>
              <a:gd name="connsiteX5450" fmla="*/ 977649 w 3531775"/>
              <a:gd name="connsiteY5450" fmla="*/ 1432734 h 2810796"/>
              <a:gd name="connsiteX5451" fmla="*/ 957170 w 3531775"/>
              <a:gd name="connsiteY5451" fmla="*/ 1441593 h 2810796"/>
              <a:gd name="connsiteX5452" fmla="*/ 972125 w 3531775"/>
              <a:gd name="connsiteY5452" fmla="*/ 1457214 h 2810796"/>
              <a:gd name="connsiteX5453" fmla="*/ 977840 w 3531775"/>
              <a:gd name="connsiteY5453" fmla="*/ 1451118 h 2810796"/>
              <a:gd name="connsiteX5454" fmla="*/ 1018607 w 3531775"/>
              <a:gd name="connsiteY5454" fmla="*/ 1433973 h 2810796"/>
              <a:gd name="connsiteX5455" fmla="*/ 1016892 w 3531775"/>
              <a:gd name="connsiteY5455" fmla="*/ 1430639 h 2810796"/>
              <a:gd name="connsiteX5456" fmla="*/ 1016130 w 3531775"/>
              <a:gd name="connsiteY5456" fmla="*/ 1429972 h 2810796"/>
              <a:gd name="connsiteX5457" fmla="*/ 1011463 w 3531775"/>
              <a:gd name="connsiteY5457" fmla="*/ 1429210 h 2810796"/>
              <a:gd name="connsiteX5458" fmla="*/ 1014035 w 3531775"/>
              <a:gd name="connsiteY5458" fmla="*/ 1426543 h 2810796"/>
              <a:gd name="connsiteX5459" fmla="*/ 1009748 w 3531775"/>
              <a:gd name="connsiteY5459" fmla="*/ 1425876 h 2810796"/>
              <a:gd name="connsiteX5460" fmla="*/ 1016035 w 3531775"/>
              <a:gd name="connsiteY5460" fmla="*/ 1423876 h 2810796"/>
              <a:gd name="connsiteX5461" fmla="*/ 1001652 w 3531775"/>
              <a:gd name="connsiteY5461" fmla="*/ 1426067 h 2810796"/>
              <a:gd name="connsiteX5462" fmla="*/ 1014511 w 3531775"/>
              <a:gd name="connsiteY5462" fmla="*/ 1438164 h 2810796"/>
              <a:gd name="connsiteX5463" fmla="*/ 1018607 w 3531775"/>
              <a:gd name="connsiteY5463" fmla="*/ 1433973 h 2810796"/>
              <a:gd name="connsiteX5464" fmla="*/ 1072137 w 3531775"/>
              <a:gd name="connsiteY5464" fmla="*/ 1430353 h 2810796"/>
              <a:gd name="connsiteX5465" fmla="*/ 1070994 w 3531775"/>
              <a:gd name="connsiteY5465" fmla="*/ 1426258 h 2810796"/>
              <a:gd name="connsiteX5466" fmla="*/ 1062993 w 3531775"/>
              <a:gd name="connsiteY5466" fmla="*/ 1425686 h 2810796"/>
              <a:gd name="connsiteX5467" fmla="*/ 1065279 w 3531775"/>
              <a:gd name="connsiteY5467" fmla="*/ 1423400 h 2810796"/>
              <a:gd name="connsiteX5468" fmla="*/ 1068708 w 3531775"/>
              <a:gd name="connsiteY5468" fmla="*/ 1421019 h 2810796"/>
              <a:gd name="connsiteX5469" fmla="*/ 1071470 w 3531775"/>
              <a:gd name="connsiteY5469" fmla="*/ 1418542 h 2810796"/>
              <a:gd name="connsiteX5470" fmla="*/ 1054992 w 3531775"/>
              <a:gd name="connsiteY5470" fmla="*/ 1417875 h 2810796"/>
              <a:gd name="connsiteX5471" fmla="*/ 1066517 w 3531775"/>
              <a:gd name="connsiteY5471" fmla="*/ 1434258 h 2810796"/>
              <a:gd name="connsiteX5472" fmla="*/ 1072137 w 3531775"/>
              <a:gd name="connsiteY5472" fmla="*/ 1430353 h 2810796"/>
              <a:gd name="connsiteX5473" fmla="*/ 1075280 w 3531775"/>
              <a:gd name="connsiteY5473" fmla="*/ 1467882 h 2810796"/>
              <a:gd name="connsiteX5474" fmla="*/ 1084520 w 3531775"/>
              <a:gd name="connsiteY5474" fmla="*/ 1464072 h 2810796"/>
              <a:gd name="connsiteX5475" fmla="*/ 1083567 w 3531775"/>
              <a:gd name="connsiteY5475" fmla="*/ 1458928 h 2810796"/>
              <a:gd name="connsiteX5476" fmla="*/ 1082900 w 3531775"/>
              <a:gd name="connsiteY5476" fmla="*/ 1457690 h 2810796"/>
              <a:gd name="connsiteX5477" fmla="*/ 1074899 w 3531775"/>
              <a:gd name="connsiteY5477" fmla="*/ 1457690 h 2810796"/>
              <a:gd name="connsiteX5478" fmla="*/ 1077566 w 3531775"/>
              <a:gd name="connsiteY5478" fmla="*/ 1454928 h 2810796"/>
              <a:gd name="connsiteX5479" fmla="*/ 1081376 w 3531775"/>
              <a:gd name="connsiteY5479" fmla="*/ 1452261 h 2810796"/>
              <a:gd name="connsiteX5480" fmla="*/ 1076423 w 3531775"/>
              <a:gd name="connsiteY5480" fmla="*/ 1449784 h 2810796"/>
              <a:gd name="connsiteX5481" fmla="*/ 1084520 w 3531775"/>
              <a:gd name="connsiteY5481" fmla="*/ 1449403 h 2810796"/>
              <a:gd name="connsiteX5482" fmla="*/ 1088139 w 3531775"/>
              <a:gd name="connsiteY5482" fmla="*/ 1445403 h 2810796"/>
              <a:gd name="connsiteX5483" fmla="*/ 1075280 w 3531775"/>
              <a:gd name="connsiteY5483" fmla="*/ 1467882 h 2810796"/>
              <a:gd name="connsiteX5484" fmla="*/ 1053182 w 3531775"/>
              <a:gd name="connsiteY5484" fmla="*/ 1485503 h 2810796"/>
              <a:gd name="connsiteX5485" fmla="*/ 1068422 w 3531775"/>
              <a:gd name="connsiteY5485" fmla="*/ 1485884 h 2810796"/>
              <a:gd name="connsiteX5486" fmla="*/ 1064422 w 3531775"/>
              <a:gd name="connsiteY5486" fmla="*/ 1479693 h 2810796"/>
              <a:gd name="connsiteX5487" fmla="*/ 1056326 w 3531775"/>
              <a:gd name="connsiteY5487" fmla="*/ 1478836 h 2810796"/>
              <a:gd name="connsiteX5488" fmla="*/ 1062422 w 3531775"/>
              <a:gd name="connsiteY5488" fmla="*/ 1474359 h 2810796"/>
              <a:gd name="connsiteX5489" fmla="*/ 1058612 w 3531775"/>
              <a:gd name="connsiteY5489" fmla="*/ 1472835 h 2810796"/>
              <a:gd name="connsiteX5490" fmla="*/ 1064517 w 3531775"/>
              <a:gd name="connsiteY5490" fmla="*/ 1471882 h 2810796"/>
              <a:gd name="connsiteX5491" fmla="*/ 1066898 w 3531775"/>
              <a:gd name="connsiteY5491" fmla="*/ 1468549 h 2810796"/>
              <a:gd name="connsiteX5492" fmla="*/ 1053182 w 3531775"/>
              <a:gd name="connsiteY5492" fmla="*/ 1485503 h 2810796"/>
              <a:gd name="connsiteX5493" fmla="*/ 1042514 w 3531775"/>
              <a:gd name="connsiteY5493" fmla="*/ 1465786 h 2810796"/>
              <a:gd name="connsiteX5494" fmla="*/ 1047467 w 3531775"/>
              <a:gd name="connsiteY5494" fmla="*/ 1459214 h 2810796"/>
              <a:gd name="connsiteX5495" fmla="*/ 1040514 w 3531775"/>
              <a:gd name="connsiteY5495" fmla="*/ 1458928 h 2810796"/>
              <a:gd name="connsiteX5496" fmla="*/ 1045086 w 3531775"/>
              <a:gd name="connsiteY5496" fmla="*/ 1452451 h 2810796"/>
              <a:gd name="connsiteX5497" fmla="*/ 1030322 w 3531775"/>
              <a:gd name="connsiteY5497" fmla="*/ 1455213 h 2810796"/>
              <a:gd name="connsiteX5498" fmla="*/ 1034799 w 3531775"/>
              <a:gd name="connsiteY5498" fmla="*/ 1451594 h 2810796"/>
              <a:gd name="connsiteX5499" fmla="*/ 1037657 w 3531775"/>
              <a:gd name="connsiteY5499" fmla="*/ 1447403 h 2810796"/>
              <a:gd name="connsiteX5500" fmla="*/ 1030703 w 3531775"/>
              <a:gd name="connsiteY5500" fmla="*/ 1446450 h 2810796"/>
              <a:gd name="connsiteX5501" fmla="*/ 1039657 w 3531775"/>
              <a:gd name="connsiteY5501" fmla="*/ 1443212 h 2810796"/>
              <a:gd name="connsiteX5502" fmla="*/ 1041276 w 3531775"/>
              <a:gd name="connsiteY5502" fmla="*/ 1437687 h 2810796"/>
              <a:gd name="connsiteX5503" fmla="*/ 1042514 w 3531775"/>
              <a:gd name="connsiteY5503" fmla="*/ 1465786 h 2810796"/>
              <a:gd name="connsiteX5504" fmla="*/ 1011749 w 3531775"/>
              <a:gd name="connsiteY5504" fmla="*/ 1490837 h 2810796"/>
              <a:gd name="connsiteX5505" fmla="*/ 1022512 w 3531775"/>
              <a:gd name="connsiteY5505" fmla="*/ 1487122 h 2810796"/>
              <a:gd name="connsiteX5506" fmla="*/ 1018511 w 3531775"/>
              <a:gd name="connsiteY5506" fmla="*/ 1486646 h 2810796"/>
              <a:gd name="connsiteX5507" fmla="*/ 1020131 w 3531775"/>
              <a:gd name="connsiteY5507" fmla="*/ 1483026 h 2810796"/>
              <a:gd name="connsiteX5508" fmla="*/ 1013368 w 3531775"/>
              <a:gd name="connsiteY5508" fmla="*/ 1484455 h 2810796"/>
              <a:gd name="connsiteX5509" fmla="*/ 1018130 w 3531775"/>
              <a:gd name="connsiteY5509" fmla="*/ 1479597 h 2810796"/>
              <a:gd name="connsiteX5510" fmla="*/ 1016511 w 3531775"/>
              <a:gd name="connsiteY5510" fmla="*/ 1477502 h 2810796"/>
              <a:gd name="connsiteX5511" fmla="*/ 1021083 w 3531775"/>
              <a:gd name="connsiteY5511" fmla="*/ 1473787 h 2810796"/>
              <a:gd name="connsiteX5512" fmla="*/ 1011749 w 3531775"/>
              <a:gd name="connsiteY5512" fmla="*/ 1490837 h 2810796"/>
              <a:gd name="connsiteX5513" fmla="*/ 1002128 w 3531775"/>
              <a:gd name="connsiteY5513" fmla="*/ 1476930 h 2810796"/>
              <a:gd name="connsiteX5514" fmla="*/ 999271 w 3531775"/>
              <a:gd name="connsiteY5514" fmla="*/ 1469311 h 2810796"/>
              <a:gd name="connsiteX5515" fmla="*/ 998890 w 3531775"/>
              <a:gd name="connsiteY5515" fmla="*/ 1468072 h 2810796"/>
              <a:gd name="connsiteX5516" fmla="*/ 988984 w 3531775"/>
              <a:gd name="connsiteY5516" fmla="*/ 1468834 h 2810796"/>
              <a:gd name="connsiteX5517" fmla="*/ 998985 w 3531775"/>
              <a:gd name="connsiteY5517" fmla="*/ 1462643 h 2810796"/>
              <a:gd name="connsiteX5518" fmla="*/ 994794 w 3531775"/>
              <a:gd name="connsiteY5518" fmla="*/ 1460738 h 2810796"/>
              <a:gd name="connsiteX5519" fmla="*/ 1002986 w 3531775"/>
              <a:gd name="connsiteY5519" fmla="*/ 1459309 h 2810796"/>
              <a:gd name="connsiteX5520" fmla="*/ 1007558 w 3531775"/>
              <a:gd name="connsiteY5520" fmla="*/ 1454642 h 2810796"/>
              <a:gd name="connsiteX5521" fmla="*/ 1002128 w 3531775"/>
              <a:gd name="connsiteY5521" fmla="*/ 1476930 h 2810796"/>
              <a:gd name="connsiteX5522" fmla="*/ 970505 w 3531775"/>
              <a:gd name="connsiteY5522" fmla="*/ 1507601 h 2810796"/>
              <a:gd name="connsiteX5523" fmla="*/ 989079 w 3531775"/>
              <a:gd name="connsiteY5523" fmla="*/ 1502458 h 2810796"/>
              <a:gd name="connsiteX5524" fmla="*/ 985079 w 3531775"/>
              <a:gd name="connsiteY5524" fmla="*/ 1501219 h 2810796"/>
              <a:gd name="connsiteX5525" fmla="*/ 982983 w 3531775"/>
              <a:gd name="connsiteY5525" fmla="*/ 1496933 h 2810796"/>
              <a:gd name="connsiteX5526" fmla="*/ 973077 w 3531775"/>
              <a:gd name="connsiteY5526" fmla="*/ 1498743 h 2810796"/>
              <a:gd name="connsiteX5527" fmla="*/ 976887 w 3531775"/>
              <a:gd name="connsiteY5527" fmla="*/ 1495314 h 2810796"/>
              <a:gd name="connsiteX5528" fmla="*/ 979554 w 3531775"/>
              <a:gd name="connsiteY5528" fmla="*/ 1491599 h 2810796"/>
              <a:gd name="connsiteX5529" fmla="*/ 974696 w 3531775"/>
              <a:gd name="connsiteY5529" fmla="*/ 1491028 h 2810796"/>
              <a:gd name="connsiteX5530" fmla="*/ 981554 w 3531775"/>
              <a:gd name="connsiteY5530" fmla="*/ 1487979 h 2810796"/>
              <a:gd name="connsiteX5531" fmla="*/ 983745 w 3531775"/>
              <a:gd name="connsiteY5531" fmla="*/ 1483217 h 2810796"/>
              <a:gd name="connsiteX5532" fmla="*/ 970505 w 3531775"/>
              <a:gd name="connsiteY5532" fmla="*/ 1507601 h 2810796"/>
              <a:gd name="connsiteX5533" fmla="*/ 954599 w 3531775"/>
              <a:gd name="connsiteY5533" fmla="*/ 1493504 h 2810796"/>
              <a:gd name="connsiteX5534" fmla="*/ 958694 w 3531775"/>
              <a:gd name="connsiteY5534" fmla="*/ 1486837 h 2810796"/>
              <a:gd name="connsiteX5535" fmla="*/ 955456 w 3531775"/>
              <a:gd name="connsiteY5535" fmla="*/ 1482836 h 2810796"/>
              <a:gd name="connsiteX5536" fmla="*/ 954218 w 3531775"/>
              <a:gd name="connsiteY5536" fmla="*/ 1482074 h 2810796"/>
              <a:gd name="connsiteX5537" fmla="*/ 944312 w 3531775"/>
              <a:gd name="connsiteY5537" fmla="*/ 1486551 h 2810796"/>
              <a:gd name="connsiteX5538" fmla="*/ 948026 w 3531775"/>
              <a:gd name="connsiteY5538" fmla="*/ 1482360 h 2810796"/>
              <a:gd name="connsiteX5539" fmla="*/ 950312 w 3531775"/>
              <a:gd name="connsiteY5539" fmla="*/ 1478074 h 2810796"/>
              <a:gd name="connsiteX5540" fmla="*/ 944597 w 3531775"/>
              <a:gd name="connsiteY5540" fmla="*/ 1478454 h 2810796"/>
              <a:gd name="connsiteX5541" fmla="*/ 951836 w 3531775"/>
              <a:gd name="connsiteY5541" fmla="*/ 1474073 h 2810796"/>
              <a:gd name="connsiteX5542" fmla="*/ 953265 w 3531775"/>
              <a:gd name="connsiteY5542" fmla="*/ 1468929 h 2810796"/>
              <a:gd name="connsiteX5543" fmla="*/ 954599 w 3531775"/>
              <a:gd name="connsiteY5543" fmla="*/ 1493504 h 2810796"/>
              <a:gd name="connsiteX5544" fmla="*/ 928024 w 3531775"/>
              <a:gd name="connsiteY5544" fmla="*/ 1526841 h 2810796"/>
              <a:gd name="connsiteX5545" fmla="*/ 944026 w 3531775"/>
              <a:gd name="connsiteY5545" fmla="*/ 1522746 h 2810796"/>
              <a:gd name="connsiteX5546" fmla="*/ 940502 w 3531775"/>
              <a:gd name="connsiteY5546" fmla="*/ 1517316 h 2810796"/>
              <a:gd name="connsiteX5547" fmla="*/ 940025 w 3531775"/>
              <a:gd name="connsiteY5547" fmla="*/ 1516459 h 2810796"/>
              <a:gd name="connsiteX5548" fmla="*/ 932215 w 3531775"/>
              <a:gd name="connsiteY5548" fmla="*/ 1518555 h 2810796"/>
              <a:gd name="connsiteX5549" fmla="*/ 936025 w 3531775"/>
              <a:gd name="connsiteY5549" fmla="*/ 1515602 h 2810796"/>
              <a:gd name="connsiteX5550" fmla="*/ 939073 w 3531775"/>
              <a:gd name="connsiteY5550" fmla="*/ 1512173 h 2810796"/>
              <a:gd name="connsiteX5551" fmla="*/ 935453 w 3531775"/>
              <a:gd name="connsiteY5551" fmla="*/ 1511411 h 2810796"/>
              <a:gd name="connsiteX5552" fmla="*/ 941549 w 3531775"/>
              <a:gd name="connsiteY5552" fmla="*/ 1508839 h 2810796"/>
              <a:gd name="connsiteX5553" fmla="*/ 944407 w 3531775"/>
              <a:gd name="connsiteY5553" fmla="*/ 1504458 h 2810796"/>
              <a:gd name="connsiteX5554" fmla="*/ 928024 w 3531775"/>
              <a:gd name="connsiteY5554" fmla="*/ 1526841 h 2810796"/>
              <a:gd name="connsiteX5555" fmla="*/ 916784 w 3531775"/>
              <a:gd name="connsiteY5555" fmla="*/ 1512554 h 2810796"/>
              <a:gd name="connsiteX5556" fmla="*/ 911736 w 3531775"/>
              <a:gd name="connsiteY5556" fmla="*/ 1512745 h 2810796"/>
              <a:gd name="connsiteX5557" fmla="*/ 908021 w 3531775"/>
              <a:gd name="connsiteY5557" fmla="*/ 1509220 h 2810796"/>
              <a:gd name="connsiteX5558" fmla="*/ 899544 w 3531775"/>
              <a:gd name="connsiteY5558" fmla="*/ 1513602 h 2810796"/>
              <a:gd name="connsiteX5559" fmla="*/ 900401 w 3531775"/>
              <a:gd name="connsiteY5559" fmla="*/ 1509792 h 2810796"/>
              <a:gd name="connsiteX5560" fmla="*/ 902306 w 3531775"/>
              <a:gd name="connsiteY5560" fmla="*/ 1505220 h 2810796"/>
              <a:gd name="connsiteX5561" fmla="*/ 896591 w 3531775"/>
              <a:gd name="connsiteY5561" fmla="*/ 1506363 h 2810796"/>
              <a:gd name="connsiteX5562" fmla="*/ 903449 w 3531775"/>
              <a:gd name="connsiteY5562" fmla="*/ 1501029 h 2810796"/>
              <a:gd name="connsiteX5563" fmla="*/ 904116 w 3531775"/>
              <a:gd name="connsiteY5563" fmla="*/ 1495790 h 2810796"/>
              <a:gd name="connsiteX5564" fmla="*/ 916784 w 3531775"/>
              <a:gd name="connsiteY5564" fmla="*/ 1512554 h 2810796"/>
              <a:gd name="connsiteX5565" fmla="*/ 876113 w 3531775"/>
              <a:gd name="connsiteY5565" fmla="*/ 1547225 h 2810796"/>
              <a:gd name="connsiteX5566" fmla="*/ 901259 w 3531775"/>
              <a:gd name="connsiteY5566" fmla="*/ 1541986 h 2810796"/>
              <a:gd name="connsiteX5567" fmla="*/ 894115 w 3531775"/>
              <a:gd name="connsiteY5567" fmla="*/ 1539700 h 2810796"/>
              <a:gd name="connsiteX5568" fmla="*/ 885542 w 3531775"/>
              <a:gd name="connsiteY5568" fmla="*/ 1543987 h 2810796"/>
              <a:gd name="connsiteX5569" fmla="*/ 888114 w 3531775"/>
              <a:gd name="connsiteY5569" fmla="*/ 1540272 h 2810796"/>
              <a:gd name="connsiteX5570" fmla="*/ 889448 w 3531775"/>
              <a:gd name="connsiteY5570" fmla="*/ 1536652 h 2810796"/>
              <a:gd name="connsiteX5571" fmla="*/ 884876 w 3531775"/>
              <a:gd name="connsiteY5571" fmla="*/ 1537700 h 2810796"/>
              <a:gd name="connsiteX5572" fmla="*/ 890210 w 3531775"/>
              <a:gd name="connsiteY5572" fmla="*/ 1533318 h 2810796"/>
              <a:gd name="connsiteX5573" fmla="*/ 876113 w 3531775"/>
              <a:gd name="connsiteY5573" fmla="*/ 1547225 h 2810796"/>
              <a:gd name="connsiteX5574" fmla="*/ 852681 w 3531775"/>
              <a:gd name="connsiteY5574" fmla="*/ 1578943 h 2810796"/>
              <a:gd name="connsiteX5575" fmla="*/ 866873 w 3531775"/>
              <a:gd name="connsiteY5575" fmla="*/ 1567990 h 2810796"/>
              <a:gd name="connsiteX5576" fmla="*/ 863825 w 3531775"/>
              <a:gd name="connsiteY5576" fmla="*/ 1564561 h 2810796"/>
              <a:gd name="connsiteX5577" fmla="*/ 853729 w 3531775"/>
              <a:gd name="connsiteY5577" fmla="*/ 1569609 h 2810796"/>
              <a:gd name="connsiteX5578" fmla="*/ 857063 w 3531775"/>
              <a:gd name="connsiteY5578" fmla="*/ 1565037 h 2810796"/>
              <a:gd name="connsiteX5579" fmla="*/ 859063 w 3531775"/>
              <a:gd name="connsiteY5579" fmla="*/ 1560560 h 2810796"/>
              <a:gd name="connsiteX5580" fmla="*/ 853919 w 3531775"/>
              <a:gd name="connsiteY5580" fmla="*/ 1561608 h 2810796"/>
              <a:gd name="connsiteX5581" fmla="*/ 860396 w 3531775"/>
              <a:gd name="connsiteY5581" fmla="*/ 1556464 h 2810796"/>
              <a:gd name="connsiteX5582" fmla="*/ 851538 w 3531775"/>
              <a:gd name="connsiteY5582" fmla="*/ 1557036 h 2810796"/>
              <a:gd name="connsiteX5583" fmla="*/ 852681 w 3531775"/>
              <a:gd name="connsiteY5583" fmla="*/ 1578943 h 2810796"/>
              <a:gd name="connsiteX5584" fmla="*/ 839822 w 3531775"/>
              <a:gd name="connsiteY5584" fmla="*/ 1542272 h 2810796"/>
              <a:gd name="connsiteX5585" fmla="*/ 878494 w 3531775"/>
              <a:gd name="connsiteY5585" fmla="*/ 1527984 h 2810796"/>
              <a:gd name="connsiteX5586" fmla="*/ 872112 w 3531775"/>
              <a:gd name="connsiteY5586" fmla="*/ 1529604 h 2810796"/>
              <a:gd name="connsiteX5587" fmla="*/ 866111 w 3531775"/>
              <a:gd name="connsiteY5587" fmla="*/ 1527127 h 2810796"/>
              <a:gd name="connsiteX5588" fmla="*/ 853919 w 3531775"/>
              <a:gd name="connsiteY5588" fmla="*/ 1535319 h 2810796"/>
              <a:gd name="connsiteX5589" fmla="*/ 856586 w 3531775"/>
              <a:gd name="connsiteY5589" fmla="*/ 1529794 h 2810796"/>
              <a:gd name="connsiteX5590" fmla="*/ 857444 w 3531775"/>
              <a:gd name="connsiteY5590" fmla="*/ 1524746 h 2810796"/>
              <a:gd name="connsiteX5591" fmla="*/ 857444 w 3531775"/>
              <a:gd name="connsiteY5591" fmla="*/ 1520269 h 2810796"/>
              <a:gd name="connsiteX5592" fmla="*/ 856682 w 3531775"/>
              <a:gd name="connsiteY5592" fmla="*/ 1514745 h 2810796"/>
              <a:gd name="connsiteX5593" fmla="*/ 839822 w 3531775"/>
              <a:gd name="connsiteY5593" fmla="*/ 1542272 h 2810796"/>
              <a:gd name="connsiteX5594" fmla="*/ 828488 w 3531775"/>
              <a:gd name="connsiteY5594" fmla="*/ 1575895 h 2810796"/>
              <a:gd name="connsiteX5595" fmla="*/ 828678 w 3531775"/>
              <a:gd name="connsiteY5595" fmla="*/ 1569323 h 2810796"/>
              <a:gd name="connsiteX5596" fmla="*/ 822677 w 3531775"/>
              <a:gd name="connsiteY5596" fmla="*/ 1568466 h 2810796"/>
              <a:gd name="connsiteX5597" fmla="*/ 813057 w 3531775"/>
              <a:gd name="connsiteY5597" fmla="*/ 1576657 h 2810796"/>
              <a:gd name="connsiteX5598" fmla="*/ 814486 w 3531775"/>
              <a:gd name="connsiteY5598" fmla="*/ 1572085 h 2810796"/>
              <a:gd name="connsiteX5599" fmla="*/ 814295 w 3531775"/>
              <a:gd name="connsiteY5599" fmla="*/ 1568180 h 2810796"/>
              <a:gd name="connsiteX5600" fmla="*/ 808485 w 3531775"/>
              <a:gd name="connsiteY5600" fmla="*/ 1571323 h 2810796"/>
              <a:gd name="connsiteX5601" fmla="*/ 813438 w 3531775"/>
              <a:gd name="connsiteY5601" fmla="*/ 1564751 h 2810796"/>
              <a:gd name="connsiteX5602" fmla="*/ 811628 w 3531775"/>
              <a:gd name="connsiteY5602" fmla="*/ 1560750 h 2810796"/>
              <a:gd name="connsiteX5603" fmla="*/ 828488 w 3531775"/>
              <a:gd name="connsiteY5603" fmla="*/ 1575895 h 2810796"/>
              <a:gd name="connsiteX5604" fmla="*/ 796388 w 3531775"/>
              <a:gd name="connsiteY5604" fmla="*/ 1619901 h 2810796"/>
              <a:gd name="connsiteX5605" fmla="*/ 810771 w 3531775"/>
              <a:gd name="connsiteY5605" fmla="*/ 1610757 h 2810796"/>
              <a:gd name="connsiteX5606" fmla="*/ 809628 w 3531775"/>
              <a:gd name="connsiteY5606" fmla="*/ 1606470 h 2810796"/>
              <a:gd name="connsiteX5607" fmla="*/ 808961 w 3531775"/>
              <a:gd name="connsiteY5607" fmla="*/ 1605613 h 2810796"/>
              <a:gd name="connsiteX5608" fmla="*/ 800389 w 3531775"/>
              <a:gd name="connsiteY5608" fmla="*/ 1609900 h 2810796"/>
              <a:gd name="connsiteX5609" fmla="*/ 804389 w 3531775"/>
              <a:gd name="connsiteY5609" fmla="*/ 1605708 h 2810796"/>
              <a:gd name="connsiteX5610" fmla="*/ 807437 w 3531775"/>
              <a:gd name="connsiteY5610" fmla="*/ 1601232 h 2810796"/>
              <a:gd name="connsiteX5611" fmla="*/ 809819 w 3531775"/>
              <a:gd name="connsiteY5611" fmla="*/ 1596945 h 2810796"/>
              <a:gd name="connsiteX5612" fmla="*/ 802961 w 3531775"/>
              <a:gd name="connsiteY5612" fmla="*/ 1595898 h 2810796"/>
              <a:gd name="connsiteX5613" fmla="*/ 796388 w 3531775"/>
              <a:gd name="connsiteY5613" fmla="*/ 1619901 h 2810796"/>
              <a:gd name="connsiteX5614" fmla="*/ 787816 w 3531775"/>
              <a:gd name="connsiteY5614" fmla="*/ 1580943 h 2810796"/>
              <a:gd name="connsiteX5615" fmla="*/ 784577 w 3531775"/>
              <a:gd name="connsiteY5615" fmla="*/ 1580467 h 2810796"/>
              <a:gd name="connsiteX5616" fmla="*/ 783530 w 3531775"/>
              <a:gd name="connsiteY5616" fmla="*/ 1576467 h 2810796"/>
              <a:gd name="connsiteX5617" fmla="*/ 782958 w 3531775"/>
              <a:gd name="connsiteY5617" fmla="*/ 1575705 h 2810796"/>
              <a:gd name="connsiteX5618" fmla="*/ 775052 w 3531775"/>
              <a:gd name="connsiteY5618" fmla="*/ 1579800 h 2810796"/>
              <a:gd name="connsiteX5619" fmla="*/ 778672 w 3531775"/>
              <a:gd name="connsiteY5619" fmla="*/ 1575800 h 2810796"/>
              <a:gd name="connsiteX5620" fmla="*/ 781434 w 3531775"/>
              <a:gd name="connsiteY5620" fmla="*/ 1571609 h 2810796"/>
              <a:gd name="connsiteX5621" fmla="*/ 777624 w 3531775"/>
              <a:gd name="connsiteY5621" fmla="*/ 1571800 h 2810796"/>
              <a:gd name="connsiteX5622" fmla="*/ 783625 w 3531775"/>
              <a:gd name="connsiteY5622" fmla="*/ 1567608 h 2810796"/>
              <a:gd name="connsiteX5623" fmla="*/ 785911 w 3531775"/>
              <a:gd name="connsiteY5623" fmla="*/ 1562560 h 2810796"/>
              <a:gd name="connsiteX5624" fmla="*/ 787816 w 3531775"/>
              <a:gd name="connsiteY5624" fmla="*/ 1580943 h 2810796"/>
              <a:gd name="connsiteX5625" fmla="*/ 783720 w 3531775"/>
              <a:gd name="connsiteY5625" fmla="*/ 1611042 h 2810796"/>
              <a:gd name="connsiteX5626" fmla="*/ 778577 w 3531775"/>
              <a:gd name="connsiteY5626" fmla="*/ 1612281 h 2810796"/>
              <a:gd name="connsiteX5627" fmla="*/ 774481 w 3531775"/>
              <a:gd name="connsiteY5627" fmla="*/ 1609518 h 2810796"/>
              <a:gd name="connsiteX5628" fmla="*/ 763813 w 3531775"/>
              <a:gd name="connsiteY5628" fmla="*/ 1616376 h 2810796"/>
              <a:gd name="connsiteX5629" fmla="*/ 766861 w 3531775"/>
              <a:gd name="connsiteY5629" fmla="*/ 1611424 h 2810796"/>
              <a:gd name="connsiteX5630" fmla="*/ 768385 w 3531775"/>
              <a:gd name="connsiteY5630" fmla="*/ 1606661 h 2810796"/>
              <a:gd name="connsiteX5631" fmla="*/ 762765 w 3531775"/>
              <a:gd name="connsiteY5631" fmla="*/ 1608661 h 2810796"/>
              <a:gd name="connsiteX5632" fmla="*/ 769147 w 3531775"/>
              <a:gd name="connsiteY5632" fmla="*/ 1602375 h 2810796"/>
              <a:gd name="connsiteX5633" fmla="*/ 769337 w 3531775"/>
              <a:gd name="connsiteY5633" fmla="*/ 1597136 h 2810796"/>
              <a:gd name="connsiteX5634" fmla="*/ 783720 w 3531775"/>
              <a:gd name="connsiteY5634" fmla="*/ 1611042 h 2810796"/>
              <a:gd name="connsiteX5635" fmla="*/ 748382 w 3531775"/>
              <a:gd name="connsiteY5635" fmla="*/ 1650666 h 2810796"/>
              <a:gd name="connsiteX5636" fmla="*/ 770099 w 3531775"/>
              <a:gd name="connsiteY5636" fmla="*/ 1643046 h 2810796"/>
              <a:gd name="connsiteX5637" fmla="*/ 766766 w 3531775"/>
              <a:gd name="connsiteY5637" fmla="*/ 1640856 h 2810796"/>
              <a:gd name="connsiteX5638" fmla="*/ 760003 w 3531775"/>
              <a:gd name="connsiteY5638" fmla="*/ 1645523 h 2810796"/>
              <a:gd name="connsiteX5639" fmla="*/ 760574 w 3531775"/>
              <a:gd name="connsiteY5639" fmla="*/ 1642380 h 2810796"/>
              <a:gd name="connsiteX5640" fmla="*/ 761908 w 3531775"/>
              <a:gd name="connsiteY5640" fmla="*/ 1638570 h 2810796"/>
              <a:gd name="connsiteX5641" fmla="*/ 757241 w 3531775"/>
              <a:gd name="connsiteY5641" fmla="*/ 1640189 h 2810796"/>
              <a:gd name="connsiteX5642" fmla="*/ 762575 w 3531775"/>
              <a:gd name="connsiteY5642" fmla="*/ 1635141 h 2810796"/>
              <a:gd name="connsiteX5643" fmla="*/ 748382 w 3531775"/>
              <a:gd name="connsiteY5643" fmla="*/ 1650666 h 2810796"/>
              <a:gd name="connsiteX5644" fmla="*/ 749811 w 3531775"/>
              <a:gd name="connsiteY5644" fmla="*/ 1598755 h 2810796"/>
              <a:gd name="connsiteX5645" fmla="*/ 745620 w 3531775"/>
              <a:gd name="connsiteY5645" fmla="*/ 1599803 h 2810796"/>
              <a:gd name="connsiteX5646" fmla="*/ 742286 w 3531775"/>
              <a:gd name="connsiteY5646" fmla="*/ 1597612 h 2810796"/>
              <a:gd name="connsiteX5647" fmla="*/ 735714 w 3531775"/>
              <a:gd name="connsiteY5647" fmla="*/ 1602279 h 2810796"/>
              <a:gd name="connsiteX5648" fmla="*/ 736190 w 3531775"/>
              <a:gd name="connsiteY5648" fmla="*/ 1599136 h 2810796"/>
              <a:gd name="connsiteX5649" fmla="*/ 737429 w 3531775"/>
              <a:gd name="connsiteY5649" fmla="*/ 1595326 h 2810796"/>
              <a:gd name="connsiteX5650" fmla="*/ 732857 w 3531775"/>
              <a:gd name="connsiteY5650" fmla="*/ 1596945 h 2810796"/>
              <a:gd name="connsiteX5651" fmla="*/ 738000 w 3531775"/>
              <a:gd name="connsiteY5651" fmla="*/ 1591802 h 2810796"/>
              <a:gd name="connsiteX5652" fmla="*/ 738095 w 3531775"/>
              <a:gd name="connsiteY5652" fmla="*/ 1587611 h 2810796"/>
              <a:gd name="connsiteX5653" fmla="*/ 749811 w 3531775"/>
              <a:gd name="connsiteY5653" fmla="*/ 1598755 h 2810796"/>
              <a:gd name="connsiteX5654" fmla="*/ 713997 w 3531775"/>
              <a:gd name="connsiteY5654" fmla="*/ 1683718 h 2810796"/>
              <a:gd name="connsiteX5655" fmla="*/ 727999 w 3531775"/>
              <a:gd name="connsiteY5655" fmla="*/ 1675146 h 2810796"/>
              <a:gd name="connsiteX5656" fmla="*/ 727142 w 3531775"/>
              <a:gd name="connsiteY5656" fmla="*/ 1671145 h 2810796"/>
              <a:gd name="connsiteX5657" fmla="*/ 718379 w 3531775"/>
              <a:gd name="connsiteY5657" fmla="*/ 1674479 h 2810796"/>
              <a:gd name="connsiteX5658" fmla="*/ 722284 w 3531775"/>
              <a:gd name="connsiteY5658" fmla="*/ 1670574 h 2810796"/>
              <a:gd name="connsiteX5659" fmla="*/ 725332 w 3531775"/>
              <a:gd name="connsiteY5659" fmla="*/ 1666478 h 2810796"/>
              <a:gd name="connsiteX5660" fmla="*/ 727713 w 3531775"/>
              <a:gd name="connsiteY5660" fmla="*/ 1662573 h 2810796"/>
              <a:gd name="connsiteX5661" fmla="*/ 721427 w 3531775"/>
              <a:gd name="connsiteY5661" fmla="*/ 1661716 h 2810796"/>
              <a:gd name="connsiteX5662" fmla="*/ 713997 w 3531775"/>
              <a:gd name="connsiteY5662" fmla="*/ 1683718 h 2810796"/>
              <a:gd name="connsiteX5663" fmla="*/ 705996 w 3531775"/>
              <a:gd name="connsiteY5663" fmla="*/ 1650666 h 2810796"/>
              <a:gd name="connsiteX5664" fmla="*/ 744953 w 3531775"/>
              <a:gd name="connsiteY5664" fmla="*/ 1633331 h 2810796"/>
              <a:gd name="connsiteX5665" fmla="*/ 731428 w 3531775"/>
              <a:gd name="connsiteY5665" fmla="*/ 1635522 h 2810796"/>
              <a:gd name="connsiteX5666" fmla="*/ 732380 w 3531775"/>
              <a:gd name="connsiteY5666" fmla="*/ 1633807 h 2810796"/>
              <a:gd name="connsiteX5667" fmla="*/ 720188 w 3531775"/>
              <a:gd name="connsiteY5667" fmla="*/ 1642951 h 2810796"/>
              <a:gd name="connsiteX5668" fmla="*/ 722855 w 3531775"/>
              <a:gd name="connsiteY5668" fmla="*/ 1637332 h 2810796"/>
              <a:gd name="connsiteX5669" fmla="*/ 723617 w 3531775"/>
              <a:gd name="connsiteY5669" fmla="*/ 1632283 h 2810796"/>
              <a:gd name="connsiteX5670" fmla="*/ 723522 w 3531775"/>
              <a:gd name="connsiteY5670" fmla="*/ 1627902 h 2810796"/>
              <a:gd name="connsiteX5671" fmla="*/ 705996 w 3531775"/>
              <a:gd name="connsiteY5671" fmla="*/ 1650666 h 2810796"/>
              <a:gd name="connsiteX5672" fmla="*/ 699900 w 3531775"/>
              <a:gd name="connsiteY5672" fmla="*/ 1678384 h 2810796"/>
              <a:gd name="connsiteX5673" fmla="*/ 695900 w 3531775"/>
              <a:gd name="connsiteY5673" fmla="*/ 1677813 h 2810796"/>
              <a:gd name="connsiteX5674" fmla="*/ 694947 w 3531775"/>
              <a:gd name="connsiteY5674" fmla="*/ 1672955 h 2810796"/>
              <a:gd name="connsiteX5675" fmla="*/ 694280 w 3531775"/>
              <a:gd name="connsiteY5675" fmla="*/ 1672003 h 2810796"/>
              <a:gd name="connsiteX5676" fmla="*/ 684089 w 3531775"/>
              <a:gd name="connsiteY5676" fmla="*/ 1676765 h 2810796"/>
              <a:gd name="connsiteX5677" fmla="*/ 689042 w 3531775"/>
              <a:gd name="connsiteY5677" fmla="*/ 1672003 h 2810796"/>
              <a:gd name="connsiteX5678" fmla="*/ 692852 w 3531775"/>
              <a:gd name="connsiteY5678" fmla="*/ 1666954 h 2810796"/>
              <a:gd name="connsiteX5679" fmla="*/ 688089 w 3531775"/>
              <a:gd name="connsiteY5679" fmla="*/ 1667050 h 2810796"/>
              <a:gd name="connsiteX5680" fmla="*/ 695804 w 3531775"/>
              <a:gd name="connsiteY5680" fmla="*/ 1662096 h 2810796"/>
              <a:gd name="connsiteX5681" fmla="*/ 698948 w 3531775"/>
              <a:gd name="connsiteY5681" fmla="*/ 1655905 h 2810796"/>
              <a:gd name="connsiteX5682" fmla="*/ 699900 w 3531775"/>
              <a:gd name="connsiteY5682" fmla="*/ 1678384 h 2810796"/>
              <a:gd name="connsiteX5683" fmla="*/ 650370 w 3531775"/>
              <a:gd name="connsiteY5683" fmla="*/ 1718294 h 2810796"/>
              <a:gd name="connsiteX5684" fmla="*/ 684755 w 3531775"/>
              <a:gd name="connsiteY5684" fmla="*/ 1704292 h 2810796"/>
              <a:gd name="connsiteX5685" fmla="*/ 679040 w 3531775"/>
              <a:gd name="connsiteY5685" fmla="*/ 1706292 h 2810796"/>
              <a:gd name="connsiteX5686" fmla="*/ 673706 w 3531775"/>
              <a:gd name="connsiteY5686" fmla="*/ 1705054 h 2810796"/>
              <a:gd name="connsiteX5687" fmla="*/ 662943 w 3531775"/>
              <a:gd name="connsiteY5687" fmla="*/ 1712293 h 2810796"/>
              <a:gd name="connsiteX5688" fmla="*/ 666182 w 3531775"/>
              <a:gd name="connsiteY5688" fmla="*/ 1704102 h 2810796"/>
              <a:gd name="connsiteX5689" fmla="*/ 666086 w 3531775"/>
              <a:gd name="connsiteY5689" fmla="*/ 1700768 h 2810796"/>
              <a:gd name="connsiteX5690" fmla="*/ 650370 w 3531775"/>
              <a:gd name="connsiteY5690" fmla="*/ 1718294 h 2810796"/>
              <a:gd name="connsiteX5691" fmla="*/ 653799 w 3531775"/>
              <a:gd name="connsiteY5691" fmla="*/ 1684766 h 2810796"/>
              <a:gd name="connsiteX5692" fmla="*/ 662276 w 3531775"/>
              <a:gd name="connsiteY5692" fmla="*/ 1676765 h 2810796"/>
              <a:gd name="connsiteX5693" fmla="*/ 657323 w 3531775"/>
              <a:gd name="connsiteY5693" fmla="*/ 1677717 h 2810796"/>
              <a:gd name="connsiteX5694" fmla="*/ 652656 w 3531775"/>
              <a:gd name="connsiteY5694" fmla="*/ 1676384 h 2810796"/>
              <a:gd name="connsiteX5695" fmla="*/ 643131 w 3531775"/>
              <a:gd name="connsiteY5695" fmla="*/ 1680861 h 2810796"/>
              <a:gd name="connsiteX5696" fmla="*/ 645798 w 3531775"/>
              <a:gd name="connsiteY5696" fmla="*/ 1676955 h 2810796"/>
              <a:gd name="connsiteX5697" fmla="*/ 648370 w 3531775"/>
              <a:gd name="connsiteY5697" fmla="*/ 1672098 h 2810796"/>
              <a:gd name="connsiteX5698" fmla="*/ 642941 w 3531775"/>
              <a:gd name="connsiteY5698" fmla="*/ 1673622 h 2810796"/>
              <a:gd name="connsiteX5699" fmla="*/ 649513 w 3531775"/>
              <a:gd name="connsiteY5699" fmla="*/ 1668192 h 2810796"/>
              <a:gd name="connsiteX5700" fmla="*/ 650275 w 3531775"/>
              <a:gd name="connsiteY5700" fmla="*/ 1663335 h 2810796"/>
              <a:gd name="connsiteX5701" fmla="*/ 653799 w 3531775"/>
              <a:gd name="connsiteY5701" fmla="*/ 1684766 h 2810796"/>
              <a:gd name="connsiteX5702" fmla="*/ 637702 w 3531775"/>
              <a:gd name="connsiteY5702" fmla="*/ 1718866 h 2810796"/>
              <a:gd name="connsiteX5703" fmla="*/ 633701 w 3531775"/>
              <a:gd name="connsiteY5703" fmla="*/ 1718008 h 2810796"/>
              <a:gd name="connsiteX5704" fmla="*/ 633320 w 3531775"/>
              <a:gd name="connsiteY5704" fmla="*/ 1713055 h 2810796"/>
              <a:gd name="connsiteX5705" fmla="*/ 632749 w 3531775"/>
              <a:gd name="connsiteY5705" fmla="*/ 1712103 h 2810796"/>
              <a:gd name="connsiteX5706" fmla="*/ 621986 w 3531775"/>
              <a:gd name="connsiteY5706" fmla="*/ 1715913 h 2810796"/>
              <a:gd name="connsiteX5707" fmla="*/ 627510 w 3531775"/>
              <a:gd name="connsiteY5707" fmla="*/ 1711817 h 2810796"/>
              <a:gd name="connsiteX5708" fmla="*/ 631892 w 3531775"/>
              <a:gd name="connsiteY5708" fmla="*/ 1707150 h 2810796"/>
              <a:gd name="connsiteX5709" fmla="*/ 627129 w 3531775"/>
              <a:gd name="connsiteY5709" fmla="*/ 1706959 h 2810796"/>
              <a:gd name="connsiteX5710" fmla="*/ 635416 w 3531775"/>
              <a:gd name="connsiteY5710" fmla="*/ 1702673 h 2810796"/>
              <a:gd name="connsiteX5711" fmla="*/ 639416 w 3531775"/>
              <a:gd name="connsiteY5711" fmla="*/ 1696863 h 2810796"/>
              <a:gd name="connsiteX5712" fmla="*/ 614842 w 3531775"/>
              <a:gd name="connsiteY5712" fmla="*/ 1726200 h 2810796"/>
              <a:gd name="connsiteX5713" fmla="*/ 614461 w 3531775"/>
              <a:gd name="connsiteY5713" fmla="*/ 1726581 h 2810796"/>
              <a:gd name="connsiteX5714" fmla="*/ 637702 w 3531775"/>
              <a:gd name="connsiteY5714" fmla="*/ 1718866 h 2810796"/>
              <a:gd name="connsiteX5715" fmla="*/ 619890 w 3531775"/>
              <a:gd name="connsiteY5715" fmla="*/ 1751441 h 2810796"/>
              <a:gd name="connsiteX5716" fmla="*/ 625796 w 3531775"/>
              <a:gd name="connsiteY5716" fmla="*/ 1748203 h 2810796"/>
              <a:gd name="connsiteX5717" fmla="*/ 625700 w 3531775"/>
              <a:gd name="connsiteY5717" fmla="*/ 1748012 h 2810796"/>
              <a:gd name="connsiteX5718" fmla="*/ 625700 w 3531775"/>
              <a:gd name="connsiteY5718" fmla="*/ 1748012 h 2810796"/>
              <a:gd name="connsiteX5719" fmla="*/ 624367 w 3531775"/>
              <a:gd name="connsiteY5719" fmla="*/ 1745916 h 2810796"/>
              <a:gd name="connsiteX5720" fmla="*/ 624462 w 3531775"/>
              <a:gd name="connsiteY5720" fmla="*/ 1746107 h 2810796"/>
              <a:gd name="connsiteX5721" fmla="*/ 622652 w 3531775"/>
              <a:gd name="connsiteY5721" fmla="*/ 1743250 h 2810796"/>
              <a:gd name="connsiteX5722" fmla="*/ 622557 w 3531775"/>
              <a:gd name="connsiteY5722" fmla="*/ 1743059 h 2810796"/>
              <a:gd name="connsiteX5723" fmla="*/ 622557 w 3531775"/>
              <a:gd name="connsiteY5723" fmla="*/ 1743059 h 2810796"/>
              <a:gd name="connsiteX5724" fmla="*/ 621890 w 3531775"/>
              <a:gd name="connsiteY5724" fmla="*/ 1742011 h 2810796"/>
              <a:gd name="connsiteX5725" fmla="*/ 621890 w 3531775"/>
              <a:gd name="connsiteY5725" fmla="*/ 1742011 h 2810796"/>
              <a:gd name="connsiteX5726" fmla="*/ 621986 w 3531775"/>
              <a:gd name="connsiteY5726" fmla="*/ 1742202 h 2810796"/>
              <a:gd name="connsiteX5727" fmla="*/ 616271 w 3531775"/>
              <a:gd name="connsiteY5727" fmla="*/ 1744107 h 2810796"/>
              <a:gd name="connsiteX5728" fmla="*/ 620843 w 3531775"/>
              <a:gd name="connsiteY5728" fmla="*/ 1740487 h 2810796"/>
              <a:gd name="connsiteX5729" fmla="*/ 620747 w 3531775"/>
              <a:gd name="connsiteY5729" fmla="*/ 1740297 h 2810796"/>
              <a:gd name="connsiteX5730" fmla="*/ 622462 w 3531775"/>
              <a:gd name="connsiteY5730" fmla="*/ 1739249 h 2810796"/>
              <a:gd name="connsiteX5731" fmla="*/ 621700 w 3531775"/>
              <a:gd name="connsiteY5731" fmla="*/ 1739630 h 2810796"/>
              <a:gd name="connsiteX5732" fmla="*/ 622462 w 3531775"/>
              <a:gd name="connsiteY5732" fmla="*/ 1738392 h 2810796"/>
              <a:gd name="connsiteX5733" fmla="*/ 621128 w 3531775"/>
              <a:gd name="connsiteY5733" fmla="*/ 1738582 h 2810796"/>
              <a:gd name="connsiteX5734" fmla="*/ 621795 w 3531775"/>
              <a:gd name="connsiteY5734" fmla="*/ 1738201 h 2810796"/>
              <a:gd name="connsiteX5735" fmla="*/ 619319 w 3531775"/>
              <a:gd name="connsiteY5735" fmla="*/ 1738201 h 2810796"/>
              <a:gd name="connsiteX5736" fmla="*/ 619319 w 3531775"/>
              <a:gd name="connsiteY5736" fmla="*/ 1738201 h 2810796"/>
              <a:gd name="connsiteX5737" fmla="*/ 619319 w 3531775"/>
              <a:gd name="connsiteY5737" fmla="*/ 1738201 h 2810796"/>
              <a:gd name="connsiteX5738" fmla="*/ 619414 w 3531775"/>
              <a:gd name="connsiteY5738" fmla="*/ 1738392 h 2810796"/>
              <a:gd name="connsiteX5739" fmla="*/ 618842 w 3531775"/>
              <a:gd name="connsiteY5739" fmla="*/ 1737534 h 2810796"/>
              <a:gd name="connsiteX5740" fmla="*/ 618747 w 3531775"/>
              <a:gd name="connsiteY5740" fmla="*/ 1737344 h 2810796"/>
              <a:gd name="connsiteX5741" fmla="*/ 620843 w 3531775"/>
              <a:gd name="connsiteY5741" fmla="*/ 1735629 h 2810796"/>
              <a:gd name="connsiteX5742" fmla="*/ 627034 w 3531775"/>
              <a:gd name="connsiteY5742" fmla="*/ 1730295 h 2810796"/>
              <a:gd name="connsiteX5743" fmla="*/ 616652 w 3531775"/>
              <a:gd name="connsiteY5743" fmla="*/ 1734010 h 2810796"/>
              <a:gd name="connsiteX5744" fmla="*/ 616652 w 3531775"/>
              <a:gd name="connsiteY5744" fmla="*/ 1734010 h 2810796"/>
              <a:gd name="connsiteX5745" fmla="*/ 616747 w 3531775"/>
              <a:gd name="connsiteY5745" fmla="*/ 1734105 h 2810796"/>
              <a:gd name="connsiteX5746" fmla="*/ 619890 w 3531775"/>
              <a:gd name="connsiteY5746" fmla="*/ 1751441 h 2810796"/>
              <a:gd name="connsiteX5747" fmla="*/ 607222 w 3531775"/>
              <a:gd name="connsiteY5747" fmla="*/ 1750679 h 2810796"/>
              <a:gd name="connsiteX5748" fmla="*/ 607222 w 3531775"/>
              <a:gd name="connsiteY5748" fmla="*/ 1750679 h 2810796"/>
              <a:gd name="connsiteX5749" fmla="*/ 607222 w 3531775"/>
              <a:gd name="connsiteY5749" fmla="*/ 1750679 h 2810796"/>
              <a:gd name="connsiteX5750" fmla="*/ 582362 w 3531775"/>
              <a:gd name="connsiteY5750" fmla="*/ 1712293 h 2810796"/>
              <a:gd name="connsiteX5751" fmla="*/ 582362 w 3531775"/>
              <a:gd name="connsiteY5751" fmla="*/ 1712293 h 2810796"/>
              <a:gd name="connsiteX5752" fmla="*/ 582362 w 3531775"/>
              <a:gd name="connsiteY5752" fmla="*/ 1712293 h 2810796"/>
              <a:gd name="connsiteX5753" fmla="*/ 582362 w 3531775"/>
              <a:gd name="connsiteY5753" fmla="*/ 1712293 h 2810796"/>
              <a:gd name="connsiteX5754" fmla="*/ 582362 w 3531775"/>
              <a:gd name="connsiteY5754" fmla="*/ 1712293 h 2810796"/>
              <a:gd name="connsiteX5755" fmla="*/ 591887 w 3531775"/>
              <a:gd name="connsiteY5755" fmla="*/ 1730295 h 2810796"/>
              <a:gd name="connsiteX5756" fmla="*/ 561692 w 3531775"/>
              <a:gd name="connsiteY5756" fmla="*/ 1748107 h 2810796"/>
              <a:gd name="connsiteX5757" fmla="*/ 583790 w 3531775"/>
              <a:gd name="connsiteY5757" fmla="*/ 1754394 h 2810796"/>
              <a:gd name="connsiteX5758" fmla="*/ 580647 w 3531775"/>
              <a:gd name="connsiteY5758" fmla="*/ 1752870 h 2810796"/>
              <a:gd name="connsiteX5759" fmla="*/ 581885 w 3531775"/>
              <a:gd name="connsiteY5759" fmla="*/ 1747441 h 2810796"/>
              <a:gd name="connsiteX5760" fmla="*/ 581695 w 3531775"/>
              <a:gd name="connsiteY5760" fmla="*/ 1746297 h 2810796"/>
              <a:gd name="connsiteX5761" fmla="*/ 571217 w 3531775"/>
              <a:gd name="connsiteY5761" fmla="*/ 1749155 h 2810796"/>
              <a:gd name="connsiteX5762" fmla="*/ 577313 w 3531775"/>
              <a:gd name="connsiteY5762" fmla="*/ 1745154 h 2810796"/>
              <a:gd name="connsiteX5763" fmla="*/ 582552 w 3531775"/>
              <a:gd name="connsiteY5763" fmla="*/ 1740678 h 2810796"/>
              <a:gd name="connsiteX5764" fmla="*/ 578456 w 3531775"/>
              <a:gd name="connsiteY5764" fmla="*/ 1739725 h 2810796"/>
              <a:gd name="connsiteX5765" fmla="*/ 586934 w 3531775"/>
              <a:gd name="connsiteY5765" fmla="*/ 1736201 h 2810796"/>
              <a:gd name="connsiteX5766" fmla="*/ 591887 w 3531775"/>
              <a:gd name="connsiteY5766" fmla="*/ 1730295 h 2810796"/>
              <a:gd name="connsiteX5767" fmla="*/ 558263 w 3531775"/>
              <a:gd name="connsiteY5767" fmla="*/ 1780587 h 2810796"/>
              <a:gd name="connsiteX5768" fmla="*/ 590267 w 3531775"/>
              <a:gd name="connsiteY5768" fmla="*/ 1765633 h 2810796"/>
              <a:gd name="connsiteX5769" fmla="*/ 584838 w 3531775"/>
              <a:gd name="connsiteY5769" fmla="*/ 1768015 h 2810796"/>
              <a:gd name="connsiteX5770" fmla="*/ 578456 w 3531775"/>
              <a:gd name="connsiteY5770" fmla="*/ 1768395 h 2810796"/>
              <a:gd name="connsiteX5771" fmla="*/ 569598 w 3531775"/>
              <a:gd name="connsiteY5771" fmla="*/ 1774777 h 2810796"/>
              <a:gd name="connsiteX5772" fmla="*/ 570455 w 3531775"/>
              <a:gd name="connsiteY5772" fmla="*/ 1771729 h 2810796"/>
              <a:gd name="connsiteX5773" fmla="*/ 569693 w 3531775"/>
              <a:gd name="connsiteY5773" fmla="*/ 1769253 h 2810796"/>
              <a:gd name="connsiteX5774" fmla="*/ 568265 w 3531775"/>
              <a:gd name="connsiteY5774" fmla="*/ 1767253 h 2810796"/>
              <a:gd name="connsiteX5775" fmla="*/ 558263 w 3531775"/>
              <a:gd name="connsiteY5775" fmla="*/ 1780587 h 2810796"/>
              <a:gd name="connsiteX5776" fmla="*/ 552929 w 3531775"/>
              <a:gd name="connsiteY5776" fmla="*/ 1767824 h 2810796"/>
              <a:gd name="connsiteX5777" fmla="*/ 547405 w 3531775"/>
              <a:gd name="connsiteY5777" fmla="*/ 1768205 h 2810796"/>
              <a:gd name="connsiteX5778" fmla="*/ 544166 w 3531775"/>
              <a:gd name="connsiteY5778" fmla="*/ 1765062 h 2810796"/>
              <a:gd name="connsiteX5779" fmla="*/ 542928 w 3531775"/>
              <a:gd name="connsiteY5779" fmla="*/ 1764586 h 2810796"/>
              <a:gd name="connsiteX5780" fmla="*/ 531593 w 3531775"/>
              <a:gd name="connsiteY5780" fmla="*/ 1769538 h 2810796"/>
              <a:gd name="connsiteX5781" fmla="*/ 536165 w 3531775"/>
              <a:gd name="connsiteY5781" fmla="*/ 1765538 h 2810796"/>
              <a:gd name="connsiteX5782" fmla="*/ 539118 w 3531775"/>
              <a:gd name="connsiteY5782" fmla="*/ 1761537 h 2810796"/>
              <a:gd name="connsiteX5783" fmla="*/ 532927 w 3531775"/>
              <a:gd name="connsiteY5783" fmla="*/ 1762300 h 2810796"/>
              <a:gd name="connsiteX5784" fmla="*/ 541118 w 3531775"/>
              <a:gd name="connsiteY5784" fmla="*/ 1757632 h 2810796"/>
              <a:gd name="connsiteX5785" fmla="*/ 542738 w 3531775"/>
              <a:gd name="connsiteY5785" fmla="*/ 1752775 h 2810796"/>
              <a:gd name="connsiteX5786" fmla="*/ 552929 w 3531775"/>
              <a:gd name="connsiteY5786" fmla="*/ 1767824 h 2810796"/>
              <a:gd name="connsiteX5787" fmla="*/ 509876 w 3531775"/>
              <a:gd name="connsiteY5787" fmla="*/ 1803638 h 2810796"/>
              <a:gd name="connsiteX5788" fmla="*/ 526831 w 3531775"/>
              <a:gd name="connsiteY5788" fmla="*/ 1797923 h 2810796"/>
              <a:gd name="connsiteX5789" fmla="*/ 526259 w 3531775"/>
              <a:gd name="connsiteY5789" fmla="*/ 1794399 h 2810796"/>
              <a:gd name="connsiteX5790" fmla="*/ 515877 w 3531775"/>
              <a:gd name="connsiteY5790" fmla="*/ 1796304 h 2810796"/>
              <a:gd name="connsiteX5791" fmla="*/ 520830 w 3531775"/>
              <a:gd name="connsiteY5791" fmla="*/ 1793351 h 2810796"/>
              <a:gd name="connsiteX5792" fmla="*/ 524735 w 3531775"/>
              <a:gd name="connsiteY5792" fmla="*/ 1790112 h 2810796"/>
              <a:gd name="connsiteX5793" fmla="*/ 527879 w 3531775"/>
              <a:gd name="connsiteY5793" fmla="*/ 1786969 h 2810796"/>
              <a:gd name="connsiteX5794" fmla="*/ 520830 w 3531775"/>
              <a:gd name="connsiteY5794" fmla="*/ 1785541 h 2810796"/>
              <a:gd name="connsiteX5795" fmla="*/ 509876 w 3531775"/>
              <a:gd name="connsiteY5795" fmla="*/ 1803638 h 2810796"/>
              <a:gd name="connsiteX5796" fmla="*/ 493589 w 3531775"/>
              <a:gd name="connsiteY5796" fmla="*/ 1794018 h 2810796"/>
              <a:gd name="connsiteX5797" fmla="*/ 505209 w 3531775"/>
              <a:gd name="connsiteY5797" fmla="*/ 1788112 h 2810796"/>
              <a:gd name="connsiteX5798" fmla="*/ 499685 w 3531775"/>
              <a:gd name="connsiteY5798" fmla="*/ 1787922 h 2810796"/>
              <a:gd name="connsiteX5799" fmla="*/ 496827 w 3531775"/>
              <a:gd name="connsiteY5799" fmla="*/ 1784493 h 2810796"/>
              <a:gd name="connsiteX5800" fmla="*/ 486540 w 3531775"/>
              <a:gd name="connsiteY5800" fmla="*/ 1787255 h 2810796"/>
              <a:gd name="connsiteX5801" fmla="*/ 488731 w 3531775"/>
              <a:gd name="connsiteY5801" fmla="*/ 1784112 h 2810796"/>
              <a:gd name="connsiteX5802" fmla="*/ 492160 w 3531775"/>
              <a:gd name="connsiteY5802" fmla="*/ 1780397 h 2810796"/>
              <a:gd name="connsiteX5803" fmla="*/ 485969 w 3531775"/>
              <a:gd name="connsiteY5803" fmla="*/ 1780587 h 2810796"/>
              <a:gd name="connsiteX5804" fmla="*/ 494541 w 3531775"/>
              <a:gd name="connsiteY5804" fmla="*/ 1776873 h 2810796"/>
              <a:gd name="connsiteX5805" fmla="*/ 496922 w 3531775"/>
              <a:gd name="connsiteY5805" fmla="*/ 1772301 h 2810796"/>
              <a:gd name="connsiteX5806" fmla="*/ 493589 w 3531775"/>
              <a:gd name="connsiteY5806" fmla="*/ 1794018 h 2810796"/>
              <a:gd name="connsiteX5807" fmla="*/ 449012 w 3531775"/>
              <a:gd name="connsiteY5807" fmla="*/ 1820116 h 2810796"/>
              <a:gd name="connsiteX5808" fmla="*/ 469300 w 3531775"/>
              <a:gd name="connsiteY5808" fmla="*/ 1814973 h 2810796"/>
              <a:gd name="connsiteX5809" fmla="*/ 467776 w 3531775"/>
              <a:gd name="connsiteY5809" fmla="*/ 1811258 h 2810796"/>
              <a:gd name="connsiteX5810" fmla="*/ 466919 w 3531775"/>
              <a:gd name="connsiteY5810" fmla="*/ 1810496 h 2810796"/>
              <a:gd name="connsiteX5811" fmla="*/ 455012 w 3531775"/>
              <a:gd name="connsiteY5811" fmla="*/ 1812782 h 2810796"/>
              <a:gd name="connsiteX5812" fmla="*/ 460632 w 3531775"/>
              <a:gd name="connsiteY5812" fmla="*/ 1809925 h 2810796"/>
              <a:gd name="connsiteX5813" fmla="*/ 464823 w 3531775"/>
              <a:gd name="connsiteY5813" fmla="*/ 1806686 h 2810796"/>
              <a:gd name="connsiteX5814" fmla="*/ 468157 w 3531775"/>
              <a:gd name="connsiteY5814" fmla="*/ 1803543 h 2810796"/>
              <a:gd name="connsiteX5815" fmla="*/ 449012 w 3531775"/>
              <a:gd name="connsiteY5815" fmla="*/ 1820116 h 2810796"/>
              <a:gd name="connsiteX5816" fmla="*/ 439487 w 3531775"/>
              <a:gd name="connsiteY5816" fmla="*/ 1802590 h 2810796"/>
              <a:gd name="connsiteX5817" fmla="*/ 445202 w 3531775"/>
              <a:gd name="connsiteY5817" fmla="*/ 1796304 h 2810796"/>
              <a:gd name="connsiteX5818" fmla="*/ 440439 w 3531775"/>
              <a:gd name="connsiteY5818" fmla="*/ 1792589 h 2810796"/>
              <a:gd name="connsiteX5819" fmla="*/ 425009 w 3531775"/>
              <a:gd name="connsiteY5819" fmla="*/ 1795446 h 2810796"/>
              <a:gd name="connsiteX5820" fmla="*/ 430247 w 3531775"/>
              <a:gd name="connsiteY5820" fmla="*/ 1791922 h 2810796"/>
              <a:gd name="connsiteX5821" fmla="*/ 433391 w 3531775"/>
              <a:gd name="connsiteY5821" fmla="*/ 1788208 h 2810796"/>
              <a:gd name="connsiteX5822" fmla="*/ 425675 w 3531775"/>
              <a:gd name="connsiteY5822" fmla="*/ 1788112 h 2810796"/>
              <a:gd name="connsiteX5823" fmla="*/ 435391 w 3531775"/>
              <a:gd name="connsiteY5823" fmla="*/ 1784493 h 2810796"/>
              <a:gd name="connsiteX5824" fmla="*/ 437105 w 3531775"/>
              <a:gd name="connsiteY5824" fmla="*/ 1779825 h 2810796"/>
              <a:gd name="connsiteX5825" fmla="*/ 439487 w 3531775"/>
              <a:gd name="connsiteY5825" fmla="*/ 1802590 h 2810796"/>
              <a:gd name="connsiteX5826" fmla="*/ 398053 w 3531775"/>
              <a:gd name="connsiteY5826" fmla="*/ 1826022 h 2810796"/>
              <a:gd name="connsiteX5827" fmla="*/ 415579 w 3531775"/>
              <a:gd name="connsiteY5827" fmla="*/ 1825260 h 2810796"/>
              <a:gd name="connsiteX5828" fmla="*/ 416912 w 3531775"/>
              <a:gd name="connsiteY5828" fmla="*/ 1821736 h 2810796"/>
              <a:gd name="connsiteX5829" fmla="*/ 416817 w 3531775"/>
              <a:gd name="connsiteY5829" fmla="*/ 1820878 h 2810796"/>
              <a:gd name="connsiteX5830" fmla="*/ 407102 w 3531775"/>
              <a:gd name="connsiteY5830" fmla="*/ 1820783 h 2810796"/>
              <a:gd name="connsiteX5831" fmla="*/ 412817 w 3531775"/>
              <a:gd name="connsiteY5831" fmla="*/ 1819259 h 2810796"/>
              <a:gd name="connsiteX5832" fmla="*/ 417770 w 3531775"/>
              <a:gd name="connsiteY5832" fmla="*/ 1817259 h 2810796"/>
              <a:gd name="connsiteX5833" fmla="*/ 422056 w 3531775"/>
              <a:gd name="connsiteY5833" fmla="*/ 1815068 h 2810796"/>
              <a:gd name="connsiteX5834" fmla="*/ 398053 w 3531775"/>
              <a:gd name="connsiteY5834" fmla="*/ 1826022 h 2810796"/>
              <a:gd name="connsiteX5835" fmla="*/ 384146 w 3531775"/>
              <a:gd name="connsiteY5835" fmla="*/ 1815640 h 2810796"/>
              <a:gd name="connsiteX5836" fmla="*/ 388337 w 3531775"/>
              <a:gd name="connsiteY5836" fmla="*/ 1810972 h 2810796"/>
              <a:gd name="connsiteX5837" fmla="*/ 383480 w 3531775"/>
              <a:gd name="connsiteY5837" fmla="*/ 1807734 h 2810796"/>
              <a:gd name="connsiteX5838" fmla="*/ 369859 w 3531775"/>
              <a:gd name="connsiteY5838" fmla="*/ 1809067 h 2810796"/>
              <a:gd name="connsiteX5839" fmla="*/ 373955 w 3531775"/>
              <a:gd name="connsiteY5839" fmla="*/ 1806591 h 2810796"/>
              <a:gd name="connsiteX5840" fmla="*/ 376241 w 3531775"/>
              <a:gd name="connsiteY5840" fmla="*/ 1803733 h 2810796"/>
              <a:gd name="connsiteX5841" fmla="*/ 369287 w 3531775"/>
              <a:gd name="connsiteY5841" fmla="*/ 1803162 h 2810796"/>
              <a:gd name="connsiteX5842" fmla="*/ 377574 w 3531775"/>
              <a:gd name="connsiteY5842" fmla="*/ 1800876 h 2810796"/>
              <a:gd name="connsiteX5843" fmla="*/ 378431 w 3531775"/>
              <a:gd name="connsiteY5843" fmla="*/ 1797161 h 2810796"/>
              <a:gd name="connsiteX5844" fmla="*/ 384146 w 3531775"/>
              <a:gd name="connsiteY5844" fmla="*/ 1815640 h 2810796"/>
              <a:gd name="connsiteX5845" fmla="*/ 336140 w 3531775"/>
              <a:gd name="connsiteY5845" fmla="*/ 1829641 h 2810796"/>
              <a:gd name="connsiteX5846" fmla="*/ 355286 w 3531775"/>
              <a:gd name="connsiteY5846" fmla="*/ 1828879 h 2810796"/>
              <a:gd name="connsiteX5847" fmla="*/ 353762 w 3531775"/>
              <a:gd name="connsiteY5847" fmla="*/ 1825450 h 2810796"/>
              <a:gd name="connsiteX5848" fmla="*/ 341665 w 3531775"/>
              <a:gd name="connsiteY5848" fmla="*/ 1824403 h 2810796"/>
              <a:gd name="connsiteX5849" fmla="*/ 346904 w 3531775"/>
              <a:gd name="connsiteY5849" fmla="*/ 1823069 h 2810796"/>
              <a:gd name="connsiteX5850" fmla="*/ 350904 w 3531775"/>
              <a:gd name="connsiteY5850" fmla="*/ 1821069 h 2810796"/>
              <a:gd name="connsiteX5851" fmla="*/ 354047 w 3531775"/>
              <a:gd name="connsiteY5851" fmla="*/ 1818973 h 2810796"/>
              <a:gd name="connsiteX5852" fmla="*/ 345284 w 3531775"/>
              <a:gd name="connsiteY5852" fmla="*/ 1815735 h 2810796"/>
              <a:gd name="connsiteX5853" fmla="*/ 336140 w 3531775"/>
              <a:gd name="connsiteY5853" fmla="*/ 1829641 h 2810796"/>
              <a:gd name="connsiteX5854" fmla="*/ 325853 w 3531775"/>
              <a:gd name="connsiteY5854" fmla="*/ 1794875 h 2810796"/>
              <a:gd name="connsiteX5855" fmla="*/ 342046 w 3531775"/>
              <a:gd name="connsiteY5855" fmla="*/ 1796685 h 2810796"/>
              <a:gd name="connsiteX5856" fmla="*/ 343760 w 3531775"/>
              <a:gd name="connsiteY5856" fmla="*/ 1793541 h 2810796"/>
              <a:gd name="connsiteX5857" fmla="*/ 343760 w 3531775"/>
              <a:gd name="connsiteY5857" fmla="*/ 1792779 h 2810796"/>
              <a:gd name="connsiteX5858" fmla="*/ 334902 w 3531775"/>
              <a:gd name="connsiteY5858" fmla="*/ 1791160 h 2810796"/>
              <a:gd name="connsiteX5859" fmla="*/ 346808 w 3531775"/>
              <a:gd name="connsiteY5859" fmla="*/ 1790589 h 2810796"/>
              <a:gd name="connsiteX5860" fmla="*/ 345189 w 3531775"/>
              <a:gd name="connsiteY5860" fmla="*/ 1789446 h 2810796"/>
              <a:gd name="connsiteX5861" fmla="*/ 349380 w 3531775"/>
              <a:gd name="connsiteY5861" fmla="*/ 1787922 h 2810796"/>
              <a:gd name="connsiteX5862" fmla="*/ 325853 w 3531775"/>
              <a:gd name="connsiteY5862" fmla="*/ 1794875 h 2810796"/>
              <a:gd name="connsiteX5863" fmla="*/ 300136 w 3531775"/>
              <a:gd name="connsiteY5863" fmla="*/ 1815068 h 2810796"/>
              <a:gd name="connsiteX5864" fmla="*/ 315662 w 3531775"/>
              <a:gd name="connsiteY5864" fmla="*/ 1813639 h 2810796"/>
              <a:gd name="connsiteX5865" fmla="*/ 314423 w 3531775"/>
              <a:gd name="connsiteY5865" fmla="*/ 1809639 h 2810796"/>
              <a:gd name="connsiteX5866" fmla="*/ 313566 w 3531775"/>
              <a:gd name="connsiteY5866" fmla="*/ 1808591 h 2810796"/>
              <a:gd name="connsiteX5867" fmla="*/ 301184 w 3531775"/>
              <a:gd name="connsiteY5867" fmla="*/ 1807162 h 2810796"/>
              <a:gd name="connsiteX5868" fmla="*/ 307184 w 3531775"/>
              <a:gd name="connsiteY5868" fmla="*/ 1806115 h 2810796"/>
              <a:gd name="connsiteX5869" fmla="*/ 311756 w 3531775"/>
              <a:gd name="connsiteY5869" fmla="*/ 1804305 h 2810796"/>
              <a:gd name="connsiteX5870" fmla="*/ 305946 w 3531775"/>
              <a:gd name="connsiteY5870" fmla="*/ 1802114 h 2810796"/>
              <a:gd name="connsiteX5871" fmla="*/ 315376 w 3531775"/>
              <a:gd name="connsiteY5871" fmla="*/ 1802304 h 2810796"/>
              <a:gd name="connsiteX5872" fmla="*/ 319376 w 3531775"/>
              <a:gd name="connsiteY5872" fmla="*/ 1799352 h 2810796"/>
              <a:gd name="connsiteX5873" fmla="*/ 300136 w 3531775"/>
              <a:gd name="connsiteY5873" fmla="*/ 1815068 h 2810796"/>
              <a:gd name="connsiteX5874" fmla="*/ 270989 w 3531775"/>
              <a:gd name="connsiteY5874" fmla="*/ 1824021 h 2810796"/>
              <a:gd name="connsiteX5875" fmla="*/ 288801 w 3531775"/>
              <a:gd name="connsiteY5875" fmla="*/ 1826117 h 2810796"/>
              <a:gd name="connsiteX5876" fmla="*/ 283086 w 3531775"/>
              <a:gd name="connsiteY5876" fmla="*/ 1824212 h 2810796"/>
              <a:gd name="connsiteX5877" fmla="*/ 287944 w 3531775"/>
              <a:gd name="connsiteY5877" fmla="*/ 1822879 h 2810796"/>
              <a:gd name="connsiteX5878" fmla="*/ 276895 w 3531775"/>
              <a:gd name="connsiteY5878" fmla="*/ 1820116 h 2810796"/>
              <a:gd name="connsiteX5879" fmla="*/ 282038 w 3531775"/>
              <a:gd name="connsiteY5879" fmla="*/ 1819735 h 2810796"/>
              <a:gd name="connsiteX5880" fmla="*/ 286039 w 3531775"/>
              <a:gd name="connsiteY5880" fmla="*/ 1818592 h 2810796"/>
              <a:gd name="connsiteX5881" fmla="*/ 281276 w 3531775"/>
              <a:gd name="connsiteY5881" fmla="*/ 1816401 h 2810796"/>
              <a:gd name="connsiteX5882" fmla="*/ 289277 w 3531775"/>
              <a:gd name="connsiteY5882" fmla="*/ 1817068 h 2810796"/>
              <a:gd name="connsiteX5883" fmla="*/ 270989 w 3531775"/>
              <a:gd name="connsiteY5883" fmla="*/ 1824021 h 2810796"/>
              <a:gd name="connsiteX5884" fmla="*/ 246415 w 3531775"/>
              <a:gd name="connsiteY5884" fmla="*/ 1800780 h 2810796"/>
              <a:gd name="connsiteX5885" fmla="*/ 270227 w 3531775"/>
              <a:gd name="connsiteY5885" fmla="*/ 1803543 h 2810796"/>
              <a:gd name="connsiteX5886" fmla="*/ 267275 w 3531775"/>
              <a:gd name="connsiteY5886" fmla="*/ 1798590 h 2810796"/>
              <a:gd name="connsiteX5887" fmla="*/ 251749 w 3531775"/>
              <a:gd name="connsiteY5887" fmla="*/ 1794684 h 2810796"/>
              <a:gd name="connsiteX5888" fmla="*/ 257940 w 3531775"/>
              <a:gd name="connsiteY5888" fmla="*/ 1793922 h 2810796"/>
              <a:gd name="connsiteX5889" fmla="*/ 262417 w 3531775"/>
              <a:gd name="connsiteY5889" fmla="*/ 1792113 h 2810796"/>
              <a:gd name="connsiteX5890" fmla="*/ 265751 w 3531775"/>
              <a:gd name="connsiteY5890" fmla="*/ 1789827 h 2810796"/>
              <a:gd name="connsiteX5891" fmla="*/ 246415 w 3531775"/>
              <a:gd name="connsiteY5891" fmla="*/ 1800780 h 2810796"/>
              <a:gd name="connsiteX5892" fmla="*/ 213268 w 3531775"/>
              <a:gd name="connsiteY5892" fmla="*/ 1806686 h 2810796"/>
              <a:gd name="connsiteX5893" fmla="*/ 228698 w 3531775"/>
              <a:gd name="connsiteY5893" fmla="*/ 1811163 h 2810796"/>
              <a:gd name="connsiteX5894" fmla="*/ 228317 w 3531775"/>
              <a:gd name="connsiteY5894" fmla="*/ 1808305 h 2810796"/>
              <a:gd name="connsiteX5895" fmla="*/ 218983 w 3531775"/>
              <a:gd name="connsiteY5895" fmla="*/ 1804305 h 2810796"/>
              <a:gd name="connsiteX5896" fmla="*/ 223555 w 3531775"/>
              <a:gd name="connsiteY5896" fmla="*/ 1804686 h 2810796"/>
              <a:gd name="connsiteX5897" fmla="*/ 227174 w 3531775"/>
              <a:gd name="connsiteY5897" fmla="*/ 1804305 h 2810796"/>
              <a:gd name="connsiteX5898" fmla="*/ 230127 w 3531775"/>
              <a:gd name="connsiteY5898" fmla="*/ 1803638 h 2810796"/>
              <a:gd name="connsiteX5899" fmla="*/ 213268 w 3531775"/>
              <a:gd name="connsiteY5899" fmla="*/ 1806686 h 2810796"/>
              <a:gd name="connsiteX5900" fmla="*/ 189646 w 3531775"/>
              <a:gd name="connsiteY5900" fmla="*/ 1779825 h 2810796"/>
              <a:gd name="connsiteX5901" fmla="*/ 208505 w 3531775"/>
              <a:gd name="connsiteY5901" fmla="*/ 1789827 h 2810796"/>
              <a:gd name="connsiteX5902" fmla="*/ 204219 w 3531775"/>
              <a:gd name="connsiteY5902" fmla="*/ 1785921 h 2810796"/>
              <a:gd name="connsiteX5903" fmla="*/ 211934 w 3531775"/>
              <a:gd name="connsiteY5903" fmla="*/ 1787255 h 2810796"/>
              <a:gd name="connsiteX5904" fmla="*/ 212315 w 3531775"/>
              <a:gd name="connsiteY5904" fmla="*/ 1786398 h 2810796"/>
              <a:gd name="connsiteX5905" fmla="*/ 202219 w 3531775"/>
              <a:gd name="connsiteY5905" fmla="*/ 1780397 h 2810796"/>
              <a:gd name="connsiteX5906" fmla="*/ 209077 w 3531775"/>
              <a:gd name="connsiteY5906" fmla="*/ 1782492 h 2810796"/>
              <a:gd name="connsiteX5907" fmla="*/ 215459 w 3531775"/>
              <a:gd name="connsiteY5907" fmla="*/ 1783445 h 2810796"/>
              <a:gd name="connsiteX5908" fmla="*/ 212411 w 3531775"/>
              <a:gd name="connsiteY5908" fmla="*/ 1779921 h 2810796"/>
              <a:gd name="connsiteX5909" fmla="*/ 221174 w 3531775"/>
              <a:gd name="connsiteY5909" fmla="*/ 1783826 h 2810796"/>
              <a:gd name="connsiteX5910" fmla="*/ 228222 w 3531775"/>
              <a:gd name="connsiteY5910" fmla="*/ 1783731 h 2810796"/>
              <a:gd name="connsiteX5911" fmla="*/ 189646 w 3531775"/>
              <a:gd name="connsiteY5911" fmla="*/ 1779825 h 2810796"/>
              <a:gd name="connsiteX5912" fmla="*/ 157070 w 3531775"/>
              <a:gd name="connsiteY5912" fmla="*/ 1781445 h 2810796"/>
              <a:gd name="connsiteX5913" fmla="*/ 176216 w 3531775"/>
              <a:gd name="connsiteY5913" fmla="*/ 1791827 h 2810796"/>
              <a:gd name="connsiteX5914" fmla="*/ 175454 w 3531775"/>
              <a:gd name="connsiteY5914" fmla="*/ 1787826 h 2810796"/>
              <a:gd name="connsiteX5915" fmla="*/ 177168 w 3531775"/>
              <a:gd name="connsiteY5915" fmla="*/ 1787445 h 2810796"/>
              <a:gd name="connsiteX5916" fmla="*/ 168500 w 3531775"/>
              <a:gd name="connsiteY5916" fmla="*/ 1782683 h 2810796"/>
              <a:gd name="connsiteX5917" fmla="*/ 171739 w 3531775"/>
              <a:gd name="connsiteY5917" fmla="*/ 1782397 h 2810796"/>
              <a:gd name="connsiteX5918" fmla="*/ 177930 w 3531775"/>
              <a:gd name="connsiteY5918" fmla="*/ 1783731 h 2810796"/>
              <a:gd name="connsiteX5919" fmla="*/ 182502 w 3531775"/>
              <a:gd name="connsiteY5919" fmla="*/ 1783826 h 2810796"/>
              <a:gd name="connsiteX5920" fmla="*/ 157070 w 3531775"/>
              <a:gd name="connsiteY5920" fmla="*/ 1781445 h 2810796"/>
              <a:gd name="connsiteX5921" fmla="*/ 144688 w 3531775"/>
              <a:gd name="connsiteY5921" fmla="*/ 1754108 h 2810796"/>
              <a:gd name="connsiteX5922" fmla="*/ 163357 w 3531775"/>
              <a:gd name="connsiteY5922" fmla="*/ 1765157 h 2810796"/>
              <a:gd name="connsiteX5923" fmla="*/ 157928 w 3531775"/>
              <a:gd name="connsiteY5923" fmla="*/ 1760395 h 2810796"/>
              <a:gd name="connsiteX5924" fmla="*/ 163833 w 3531775"/>
              <a:gd name="connsiteY5924" fmla="*/ 1761252 h 2810796"/>
              <a:gd name="connsiteX5925" fmla="*/ 163452 w 3531775"/>
              <a:gd name="connsiteY5925" fmla="*/ 1760013 h 2810796"/>
              <a:gd name="connsiteX5926" fmla="*/ 154975 w 3531775"/>
              <a:gd name="connsiteY5926" fmla="*/ 1754965 h 2810796"/>
              <a:gd name="connsiteX5927" fmla="*/ 158690 w 3531775"/>
              <a:gd name="connsiteY5927" fmla="*/ 1755061 h 2810796"/>
              <a:gd name="connsiteX5928" fmla="*/ 163547 w 3531775"/>
              <a:gd name="connsiteY5928" fmla="*/ 1755727 h 2810796"/>
              <a:gd name="connsiteX5929" fmla="*/ 167643 w 3531775"/>
              <a:gd name="connsiteY5929" fmla="*/ 1755632 h 2810796"/>
              <a:gd name="connsiteX5930" fmla="*/ 144688 w 3531775"/>
              <a:gd name="connsiteY5930" fmla="*/ 1754108 h 2810796"/>
              <a:gd name="connsiteX5931" fmla="*/ 108493 w 3531775"/>
              <a:gd name="connsiteY5931" fmla="*/ 1742678 h 2810796"/>
              <a:gd name="connsiteX5932" fmla="*/ 121542 w 3531775"/>
              <a:gd name="connsiteY5932" fmla="*/ 1755822 h 2810796"/>
              <a:gd name="connsiteX5933" fmla="*/ 124781 w 3531775"/>
              <a:gd name="connsiteY5933" fmla="*/ 1754870 h 2810796"/>
              <a:gd name="connsiteX5934" fmla="*/ 125257 w 3531775"/>
              <a:gd name="connsiteY5934" fmla="*/ 1754299 h 2810796"/>
              <a:gd name="connsiteX5935" fmla="*/ 118399 w 3531775"/>
              <a:gd name="connsiteY5935" fmla="*/ 1746774 h 2810796"/>
              <a:gd name="connsiteX5936" fmla="*/ 128400 w 3531775"/>
              <a:gd name="connsiteY5936" fmla="*/ 1752965 h 2810796"/>
              <a:gd name="connsiteX5937" fmla="*/ 126686 w 3531775"/>
              <a:gd name="connsiteY5937" fmla="*/ 1749345 h 2810796"/>
              <a:gd name="connsiteX5938" fmla="*/ 138592 w 3531775"/>
              <a:gd name="connsiteY5938" fmla="*/ 1756870 h 2810796"/>
              <a:gd name="connsiteX5939" fmla="*/ 108493 w 3531775"/>
              <a:gd name="connsiteY5939" fmla="*/ 1742678 h 2810796"/>
              <a:gd name="connsiteX5940" fmla="*/ 96682 w 3531775"/>
              <a:gd name="connsiteY5940" fmla="*/ 1710960 h 2810796"/>
              <a:gd name="connsiteX5941" fmla="*/ 114970 w 3531775"/>
              <a:gd name="connsiteY5941" fmla="*/ 1731343 h 2810796"/>
              <a:gd name="connsiteX5942" fmla="*/ 108112 w 3531775"/>
              <a:gd name="connsiteY5942" fmla="*/ 1720390 h 2810796"/>
              <a:gd name="connsiteX5943" fmla="*/ 113636 w 3531775"/>
              <a:gd name="connsiteY5943" fmla="*/ 1722771 h 2810796"/>
              <a:gd name="connsiteX5944" fmla="*/ 104873 w 3531775"/>
              <a:gd name="connsiteY5944" fmla="*/ 1712103 h 2810796"/>
              <a:gd name="connsiteX5945" fmla="*/ 114494 w 3531775"/>
              <a:gd name="connsiteY5945" fmla="*/ 1717437 h 2810796"/>
              <a:gd name="connsiteX5946" fmla="*/ 118494 w 3531775"/>
              <a:gd name="connsiteY5946" fmla="*/ 1718484 h 2810796"/>
              <a:gd name="connsiteX5947" fmla="*/ 96682 w 3531775"/>
              <a:gd name="connsiteY5947" fmla="*/ 1710960 h 2810796"/>
              <a:gd name="connsiteX5948" fmla="*/ 94682 w 3531775"/>
              <a:gd name="connsiteY5948" fmla="*/ 1673526 h 2810796"/>
              <a:gd name="connsiteX5949" fmla="*/ 87728 w 3531775"/>
              <a:gd name="connsiteY5949" fmla="*/ 1692005 h 2810796"/>
              <a:gd name="connsiteX5950" fmla="*/ 84966 w 3531775"/>
              <a:gd name="connsiteY5950" fmla="*/ 1685242 h 2810796"/>
              <a:gd name="connsiteX5951" fmla="*/ 84395 w 3531775"/>
              <a:gd name="connsiteY5951" fmla="*/ 1678575 h 2810796"/>
              <a:gd name="connsiteX5952" fmla="*/ 79251 w 3531775"/>
              <a:gd name="connsiteY5952" fmla="*/ 1669145 h 2810796"/>
              <a:gd name="connsiteX5953" fmla="*/ 86585 w 3531775"/>
              <a:gd name="connsiteY5953" fmla="*/ 1672193 h 2810796"/>
              <a:gd name="connsiteX5954" fmla="*/ 83728 w 3531775"/>
              <a:gd name="connsiteY5954" fmla="*/ 1664954 h 2810796"/>
              <a:gd name="connsiteX5955" fmla="*/ 90205 w 3531775"/>
              <a:gd name="connsiteY5955" fmla="*/ 1673241 h 2810796"/>
              <a:gd name="connsiteX5956" fmla="*/ 94682 w 3531775"/>
              <a:gd name="connsiteY5956" fmla="*/ 1673526 h 2810796"/>
              <a:gd name="connsiteX5957" fmla="*/ 69155 w 3531775"/>
              <a:gd name="connsiteY5957" fmla="*/ 1693720 h 2810796"/>
              <a:gd name="connsiteX5958" fmla="*/ 80489 w 3531775"/>
              <a:gd name="connsiteY5958" fmla="*/ 1708579 h 2810796"/>
              <a:gd name="connsiteX5959" fmla="*/ 81823 w 3531775"/>
              <a:gd name="connsiteY5959" fmla="*/ 1705816 h 2810796"/>
              <a:gd name="connsiteX5960" fmla="*/ 75536 w 3531775"/>
              <a:gd name="connsiteY5960" fmla="*/ 1695815 h 2810796"/>
              <a:gd name="connsiteX5961" fmla="*/ 79442 w 3531775"/>
              <a:gd name="connsiteY5961" fmla="*/ 1699339 h 2810796"/>
              <a:gd name="connsiteX5962" fmla="*/ 82966 w 3531775"/>
              <a:gd name="connsiteY5962" fmla="*/ 1701530 h 2810796"/>
              <a:gd name="connsiteX5963" fmla="*/ 86109 w 3531775"/>
              <a:gd name="connsiteY5963" fmla="*/ 1702959 h 2810796"/>
              <a:gd name="connsiteX5964" fmla="*/ 69155 w 3531775"/>
              <a:gd name="connsiteY5964" fmla="*/ 1693720 h 2810796"/>
              <a:gd name="connsiteX5965" fmla="*/ 69440 w 3531775"/>
              <a:gd name="connsiteY5965" fmla="*/ 1631140 h 2810796"/>
              <a:gd name="connsiteX5966" fmla="*/ 72203 w 3531775"/>
              <a:gd name="connsiteY5966" fmla="*/ 1636284 h 2810796"/>
              <a:gd name="connsiteX5967" fmla="*/ 71155 w 3531775"/>
              <a:gd name="connsiteY5967" fmla="*/ 1625997 h 2810796"/>
              <a:gd name="connsiteX5968" fmla="*/ 74965 w 3531775"/>
              <a:gd name="connsiteY5968" fmla="*/ 1630378 h 2810796"/>
              <a:gd name="connsiteX5969" fmla="*/ 75441 w 3531775"/>
              <a:gd name="connsiteY5969" fmla="*/ 1629521 h 2810796"/>
              <a:gd name="connsiteX5970" fmla="*/ 72584 w 3531775"/>
              <a:gd name="connsiteY5970" fmla="*/ 1621234 h 2810796"/>
              <a:gd name="connsiteX5971" fmla="*/ 75155 w 3531775"/>
              <a:gd name="connsiteY5971" fmla="*/ 1623901 h 2810796"/>
              <a:gd name="connsiteX5972" fmla="*/ 77918 w 3531775"/>
              <a:gd name="connsiteY5972" fmla="*/ 1622472 h 2810796"/>
              <a:gd name="connsiteX5973" fmla="*/ 84966 w 3531775"/>
              <a:gd name="connsiteY5973" fmla="*/ 1633141 h 2810796"/>
              <a:gd name="connsiteX5974" fmla="*/ 71631 w 3531775"/>
              <a:gd name="connsiteY5974" fmla="*/ 1607613 h 2810796"/>
              <a:gd name="connsiteX5975" fmla="*/ 69440 w 3531775"/>
              <a:gd name="connsiteY5975" fmla="*/ 1631140 h 2810796"/>
              <a:gd name="connsiteX5976" fmla="*/ 46390 w 3531775"/>
              <a:gd name="connsiteY5976" fmla="*/ 1660477 h 2810796"/>
              <a:gd name="connsiteX5977" fmla="*/ 53153 w 3531775"/>
              <a:gd name="connsiteY5977" fmla="*/ 1672669 h 2810796"/>
              <a:gd name="connsiteX5978" fmla="*/ 50867 w 3531775"/>
              <a:gd name="connsiteY5978" fmla="*/ 1663430 h 2810796"/>
              <a:gd name="connsiteX5979" fmla="*/ 55058 w 3531775"/>
              <a:gd name="connsiteY5979" fmla="*/ 1665811 h 2810796"/>
              <a:gd name="connsiteX5980" fmla="*/ 51343 w 3531775"/>
              <a:gd name="connsiteY5980" fmla="*/ 1655620 h 2810796"/>
              <a:gd name="connsiteX5981" fmla="*/ 53915 w 3531775"/>
              <a:gd name="connsiteY5981" fmla="*/ 1657525 h 2810796"/>
              <a:gd name="connsiteX5982" fmla="*/ 58487 w 3531775"/>
              <a:gd name="connsiteY5982" fmla="*/ 1665716 h 2810796"/>
              <a:gd name="connsiteX5983" fmla="*/ 56963 w 3531775"/>
              <a:gd name="connsiteY5983" fmla="*/ 1656762 h 2810796"/>
              <a:gd name="connsiteX5984" fmla="*/ 65726 w 3531775"/>
              <a:gd name="connsiteY5984" fmla="*/ 1668669 h 2810796"/>
              <a:gd name="connsiteX5985" fmla="*/ 48485 w 3531775"/>
              <a:gd name="connsiteY5985" fmla="*/ 1640284 h 2810796"/>
              <a:gd name="connsiteX5986" fmla="*/ 46390 w 3531775"/>
              <a:gd name="connsiteY5986" fmla="*/ 1660477 h 2810796"/>
              <a:gd name="connsiteX5987" fmla="*/ 42199 w 3531775"/>
              <a:gd name="connsiteY5987" fmla="*/ 1554083 h 2810796"/>
              <a:gd name="connsiteX5988" fmla="*/ 42770 w 3531775"/>
              <a:gd name="connsiteY5988" fmla="*/ 1543320 h 2810796"/>
              <a:gd name="connsiteX5989" fmla="*/ 44390 w 3531775"/>
              <a:gd name="connsiteY5989" fmla="*/ 1546463 h 2810796"/>
              <a:gd name="connsiteX5990" fmla="*/ 45247 w 3531775"/>
              <a:gd name="connsiteY5990" fmla="*/ 1554274 h 2810796"/>
              <a:gd name="connsiteX5991" fmla="*/ 46009 w 3531775"/>
              <a:gd name="connsiteY5991" fmla="*/ 1550845 h 2810796"/>
              <a:gd name="connsiteX5992" fmla="*/ 47438 w 3531775"/>
              <a:gd name="connsiteY5992" fmla="*/ 1544844 h 2810796"/>
              <a:gd name="connsiteX5993" fmla="*/ 50581 w 3531775"/>
              <a:gd name="connsiteY5993" fmla="*/ 1557988 h 2810796"/>
              <a:gd name="connsiteX5994" fmla="*/ 38865 w 3531775"/>
              <a:gd name="connsiteY5994" fmla="*/ 1534176 h 2810796"/>
              <a:gd name="connsiteX5995" fmla="*/ 37817 w 3531775"/>
              <a:gd name="connsiteY5995" fmla="*/ 1560846 h 2810796"/>
              <a:gd name="connsiteX5996" fmla="*/ 39151 w 3531775"/>
              <a:gd name="connsiteY5996" fmla="*/ 1555607 h 2810796"/>
              <a:gd name="connsiteX5997" fmla="*/ 42199 w 3531775"/>
              <a:gd name="connsiteY5997" fmla="*/ 1554083 h 2810796"/>
              <a:gd name="connsiteX5998" fmla="*/ 26387 w 3531775"/>
              <a:gd name="connsiteY5998" fmla="*/ 1582658 h 2810796"/>
              <a:gd name="connsiteX5999" fmla="*/ 27435 w 3531775"/>
              <a:gd name="connsiteY5999" fmla="*/ 1589040 h 2810796"/>
              <a:gd name="connsiteX6000" fmla="*/ 28769 w 3531775"/>
              <a:gd name="connsiteY6000" fmla="*/ 1585992 h 2810796"/>
              <a:gd name="connsiteX6001" fmla="*/ 31721 w 3531775"/>
              <a:gd name="connsiteY6001" fmla="*/ 1587706 h 2810796"/>
              <a:gd name="connsiteX6002" fmla="*/ 32102 w 3531775"/>
              <a:gd name="connsiteY6002" fmla="*/ 1578753 h 2810796"/>
              <a:gd name="connsiteX6003" fmla="*/ 33722 w 3531775"/>
              <a:gd name="connsiteY6003" fmla="*/ 1583229 h 2810796"/>
              <a:gd name="connsiteX6004" fmla="*/ 35531 w 3531775"/>
              <a:gd name="connsiteY6004" fmla="*/ 1588945 h 2810796"/>
              <a:gd name="connsiteX6005" fmla="*/ 36674 w 3531775"/>
              <a:gd name="connsiteY6005" fmla="*/ 1584944 h 2810796"/>
              <a:gd name="connsiteX6006" fmla="*/ 37436 w 3531775"/>
              <a:gd name="connsiteY6006" fmla="*/ 1593802 h 2810796"/>
              <a:gd name="connsiteX6007" fmla="*/ 40484 w 3531775"/>
              <a:gd name="connsiteY6007" fmla="*/ 1594279 h 2810796"/>
              <a:gd name="connsiteX6008" fmla="*/ 26387 w 3531775"/>
              <a:gd name="connsiteY6008" fmla="*/ 1582658 h 2810796"/>
              <a:gd name="connsiteX6009" fmla="*/ 36579 w 3531775"/>
              <a:gd name="connsiteY6009" fmla="*/ 1503791 h 2810796"/>
              <a:gd name="connsiteX6010" fmla="*/ 28578 w 3531775"/>
              <a:gd name="connsiteY6010" fmla="*/ 1526841 h 2810796"/>
              <a:gd name="connsiteX6011" fmla="*/ 31055 w 3531775"/>
              <a:gd name="connsiteY6011" fmla="*/ 1525699 h 2810796"/>
              <a:gd name="connsiteX6012" fmla="*/ 33150 w 3531775"/>
              <a:gd name="connsiteY6012" fmla="*/ 1514554 h 2810796"/>
              <a:gd name="connsiteX6013" fmla="*/ 33436 w 3531775"/>
              <a:gd name="connsiteY6013" fmla="*/ 1519507 h 2810796"/>
              <a:gd name="connsiteX6014" fmla="*/ 34388 w 3531775"/>
              <a:gd name="connsiteY6014" fmla="*/ 1523317 h 2810796"/>
              <a:gd name="connsiteX6015" fmla="*/ 35531 w 3531775"/>
              <a:gd name="connsiteY6015" fmla="*/ 1526365 h 2810796"/>
              <a:gd name="connsiteX6016" fmla="*/ 36579 w 3531775"/>
              <a:gd name="connsiteY6016" fmla="*/ 1503791 h 2810796"/>
              <a:gd name="connsiteX6017" fmla="*/ 50962 w 3531775"/>
              <a:gd name="connsiteY6017" fmla="*/ 1457404 h 2810796"/>
              <a:gd name="connsiteX6018" fmla="*/ 40389 w 3531775"/>
              <a:gd name="connsiteY6018" fmla="*/ 1470739 h 2810796"/>
              <a:gd name="connsiteX6019" fmla="*/ 41913 w 3531775"/>
              <a:gd name="connsiteY6019" fmla="*/ 1473025 h 2810796"/>
              <a:gd name="connsiteX6020" fmla="*/ 42485 w 3531775"/>
              <a:gd name="connsiteY6020" fmla="*/ 1473120 h 2810796"/>
              <a:gd name="connsiteX6021" fmla="*/ 46295 w 3531775"/>
              <a:gd name="connsiteY6021" fmla="*/ 1464358 h 2810796"/>
              <a:gd name="connsiteX6022" fmla="*/ 44294 w 3531775"/>
              <a:gd name="connsiteY6022" fmla="*/ 1475025 h 2810796"/>
              <a:gd name="connsiteX6023" fmla="*/ 44104 w 3531775"/>
              <a:gd name="connsiteY6023" fmla="*/ 1485122 h 2810796"/>
              <a:gd name="connsiteX6024" fmla="*/ 50962 w 3531775"/>
              <a:gd name="connsiteY6024" fmla="*/ 1457404 h 2810796"/>
              <a:gd name="connsiteX6025" fmla="*/ 54962 w 3531775"/>
              <a:gd name="connsiteY6025" fmla="*/ 1475311 h 2810796"/>
              <a:gd name="connsiteX6026" fmla="*/ 44866 w 3531775"/>
              <a:gd name="connsiteY6026" fmla="*/ 1513602 h 2810796"/>
              <a:gd name="connsiteX6027" fmla="*/ 47152 w 3531775"/>
              <a:gd name="connsiteY6027" fmla="*/ 1506934 h 2810796"/>
              <a:gd name="connsiteX6028" fmla="*/ 50962 w 3531775"/>
              <a:gd name="connsiteY6028" fmla="*/ 1503600 h 2810796"/>
              <a:gd name="connsiteX6029" fmla="*/ 53153 w 3531775"/>
              <a:gd name="connsiteY6029" fmla="*/ 1491408 h 2810796"/>
              <a:gd name="connsiteX6030" fmla="*/ 54581 w 3531775"/>
              <a:gd name="connsiteY6030" fmla="*/ 1494075 h 2810796"/>
              <a:gd name="connsiteX6031" fmla="*/ 58391 w 3531775"/>
              <a:gd name="connsiteY6031" fmla="*/ 1491028 h 2810796"/>
              <a:gd name="connsiteX6032" fmla="*/ 60106 w 3531775"/>
              <a:gd name="connsiteY6032" fmla="*/ 1504362 h 2810796"/>
              <a:gd name="connsiteX6033" fmla="*/ 54962 w 3531775"/>
              <a:gd name="connsiteY6033" fmla="*/ 1475311 h 2810796"/>
              <a:gd name="connsiteX6034" fmla="*/ 56201 w 3531775"/>
              <a:gd name="connsiteY6034" fmla="*/ 1449117 h 2810796"/>
              <a:gd name="connsiteX6035" fmla="*/ 61725 w 3531775"/>
              <a:gd name="connsiteY6035" fmla="*/ 1442355 h 2810796"/>
              <a:gd name="connsiteX6036" fmla="*/ 60201 w 3531775"/>
              <a:gd name="connsiteY6036" fmla="*/ 1449594 h 2810796"/>
              <a:gd name="connsiteX6037" fmla="*/ 60773 w 3531775"/>
              <a:gd name="connsiteY6037" fmla="*/ 1449784 h 2810796"/>
              <a:gd name="connsiteX6038" fmla="*/ 65726 w 3531775"/>
              <a:gd name="connsiteY6038" fmla="*/ 1439592 h 2810796"/>
              <a:gd name="connsiteX6039" fmla="*/ 63725 w 3531775"/>
              <a:gd name="connsiteY6039" fmla="*/ 1446165 h 2810796"/>
              <a:gd name="connsiteX6040" fmla="*/ 62678 w 3531775"/>
              <a:gd name="connsiteY6040" fmla="*/ 1452261 h 2810796"/>
              <a:gd name="connsiteX6041" fmla="*/ 65345 w 3531775"/>
              <a:gd name="connsiteY6041" fmla="*/ 1448927 h 2810796"/>
              <a:gd name="connsiteX6042" fmla="*/ 61820 w 3531775"/>
              <a:gd name="connsiteY6042" fmla="*/ 1464072 h 2810796"/>
              <a:gd name="connsiteX6043" fmla="*/ 71726 w 3531775"/>
              <a:gd name="connsiteY6043" fmla="*/ 1431591 h 2810796"/>
              <a:gd name="connsiteX6044" fmla="*/ 56201 w 3531775"/>
              <a:gd name="connsiteY6044" fmla="*/ 1449117 h 2810796"/>
              <a:gd name="connsiteX6045" fmla="*/ 81347 w 3531775"/>
              <a:gd name="connsiteY6045" fmla="*/ 1391110 h 2810796"/>
              <a:gd name="connsiteX6046" fmla="*/ 61154 w 3531775"/>
              <a:gd name="connsiteY6046" fmla="*/ 1421400 h 2810796"/>
              <a:gd name="connsiteX6047" fmla="*/ 64487 w 3531775"/>
              <a:gd name="connsiteY6047" fmla="*/ 1416542 h 2810796"/>
              <a:gd name="connsiteX6048" fmla="*/ 67916 w 3531775"/>
              <a:gd name="connsiteY6048" fmla="*/ 1413970 h 2810796"/>
              <a:gd name="connsiteX6049" fmla="*/ 70202 w 3531775"/>
              <a:gd name="connsiteY6049" fmla="*/ 1409970 h 2810796"/>
              <a:gd name="connsiteX6050" fmla="*/ 73155 w 3531775"/>
              <a:gd name="connsiteY6050" fmla="*/ 1406160 h 2810796"/>
              <a:gd name="connsiteX6051" fmla="*/ 70679 w 3531775"/>
              <a:gd name="connsiteY6051" fmla="*/ 1413018 h 2810796"/>
              <a:gd name="connsiteX6052" fmla="*/ 76203 w 3531775"/>
              <a:gd name="connsiteY6052" fmla="*/ 1404445 h 2810796"/>
              <a:gd name="connsiteX6053" fmla="*/ 74012 w 3531775"/>
              <a:gd name="connsiteY6053" fmla="*/ 1414161 h 2810796"/>
              <a:gd name="connsiteX6054" fmla="*/ 81347 w 3531775"/>
              <a:gd name="connsiteY6054" fmla="*/ 1391110 h 2810796"/>
              <a:gd name="connsiteX6055" fmla="*/ 82204 w 3531775"/>
              <a:gd name="connsiteY6055" fmla="*/ 1414446 h 2810796"/>
              <a:gd name="connsiteX6056" fmla="*/ 81251 w 3531775"/>
              <a:gd name="connsiteY6056" fmla="*/ 1421495 h 2810796"/>
              <a:gd name="connsiteX6057" fmla="*/ 84109 w 3531775"/>
              <a:gd name="connsiteY6057" fmla="*/ 1419304 h 2810796"/>
              <a:gd name="connsiteX6058" fmla="*/ 88967 w 3531775"/>
              <a:gd name="connsiteY6058" fmla="*/ 1410065 h 2810796"/>
              <a:gd name="connsiteX6059" fmla="*/ 87633 w 3531775"/>
              <a:gd name="connsiteY6059" fmla="*/ 1415208 h 2810796"/>
              <a:gd name="connsiteX6060" fmla="*/ 87157 w 3531775"/>
              <a:gd name="connsiteY6060" fmla="*/ 1419304 h 2810796"/>
              <a:gd name="connsiteX6061" fmla="*/ 90014 w 3531775"/>
              <a:gd name="connsiteY6061" fmla="*/ 1414637 h 2810796"/>
              <a:gd name="connsiteX6062" fmla="*/ 87633 w 3531775"/>
              <a:gd name="connsiteY6062" fmla="*/ 1426448 h 2810796"/>
              <a:gd name="connsiteX6063" fmla="*/ 82204 w 3531775"/>
              <a:gd name="connsiteY6063" fmla="*/ 1414446 h 2810796"/>
              <a:gd name="connsiteX6064" fmla="*/ 89062 w 3531775"/>
              <a:gd name="connsiteY6064" fmla="*/ 1383109 h 2810796"/>
              <a:gd name="connsiteX6065" fmla="*/ 94967 w 3531775"/>
              <a:gd name="connsiteY6065" fmla="*/ 1377204 h 2810796"/>
              <a:gd name="connsiteX6066" fmla="*/ 91919 w 3531775"/>
              <a:gd name="connsiteY6066" fmla="*/ 1383681 h 2810796"/>
              <a:gd name="connsiteX6067" fmla="*/ 92300 w 3531775"/>
              <a:gd name="connsiteY6067" fmla="*/ 1383871 h 2810796"/>
              <a:gd name="connsiteX6068" fmla="*/ 98682 w 3531775"/>
              <a:gd name="connsiteY6068" fmla="*/ 1374727 h 2810796"/>
              <a:gd name="connsiteX6069" fmla="*/ 95444 w 3531775"/>
              <a:gd name="connsiteY6069" fmla="*/ 1380633 h 2810796"/>
              <a:gd name="connsiteX6070" fmla="*/ 93062 w 3531775"/>
              <a:gd name="connsiteY6070" fmla="*/ 1386157 h 2810796"/>
              <a:gd name="connsiteX6071" fmla="*/ 89443 w 3531775"/>
              <a:gd name="connsiteY6071" fmla="*/ 1397111 h 2810796"/>
              <a:gd name="connsiteX6072" fmla="*/ 105064 w 3531775"/>
              <a:gd name="connsiteY6072" fmla="*/ 1367488 h 2810796"/>
              <a:gd name="connsiteX6073" fmla="*/ 89062 w 3531775"/>
              <a:gd name="connsiteY6073" fmla="*/ 1383109 h 2810796"/>
              <a:gd name="connsiteX6074" fmla="*/ 104492 w 3531775"/>
              <a:gd name="connsiteY6074" fmla="*/ 1351200 h 2810796"/>
              <a:gd name="connsiteX6075" fmla="*/ 99635 w 3531775"/>
              <a:gd name="connsiteY6075" fmla="*/ 1357868 h 2810796"/>
              <a:gd name="connsiteX6076" fmla="*/ 99444 w 3531775"/>
              <a:gd name="connsiteY6076" fmla="*/ 1359773 h 2810796"/>
              <a:gd name="connsiteX6077" fmla="*/ 104588 w 3531775"/>
              <a:gd name="connsiteY6077" fmla="*/ 1354249 h 2810796"/>
              <a:gd name="connsiteX6078" fmla="*/ 105826 w 3531775"/>
              <a:gd name="connsiteY6078" fmla="*/ 1353105 h 2810796"/>
              <a:gd name="connsiteX6079" fmla="*/ 99825 w 3531775"/>
              <a:gd name="connsiteY6079" fmla="*/ 1361678 h 2810796"/>
              <a:gd name="connsiteX6080" fmla="*/ 102302 w 3531775"/>
              <a:gd name="connsiteY6080" fmla="*/ 1359487 h 2810796"/>
              <a:gd name="connsiteX6081" fmla="*/ 95444 w 3531775"/>
              <a:gd name="connsiteY6081" fmla="*/ 1370155 h 2810796"/>
              <a:gd name="connsiteX6082" fmla="*/ 108398 w 3531775"/>
              <a:gd name="connsiteY6082" fmla="*/ 1352725 h 2810796"/>
              <a:gd name="connsiteX6083" fmla="*/ 105731 w 3531775"/>
              <a:gd name="connsiteY6083" fmla="*/ 1349772 h 2810796"/>
              <a:gd name="connsiteX6084" fmla="*/ 104492 w 3531775"/>
              <a:gd name="connsiteY6084" fmla="*/ 1351200 h 2810796"/>
              <a:gd name="connsiteX6085" fmla="*/ 77346 w 3531775"/>
              <a:gd name="connsiteY6085" fmla="*/ 1374727 h 2810796"/>
              <a:gd name="connsiteX6086" fmla="*/ 79346 w 3531775"/>
              <a:gd name="connsiteY6086" fmla="*/ 1375489 h 2810796"/>
              <a:gd name="connsiteX6087" fmla="*/ 99158 w 3531775"/>
              <a:gd name="connsiteY6087" fmla="*/ 1344914 h 2810796"/>
              <a:gd name="connsiteX6088" fmla="*/ 98968 w 3531775"/>
              <a:gd name="connsiteY6088" fmla="*/ 1344819 h 2810796"/>
              <a:gd name="connsiteX6089" fmla="*/ 77346 w 3531775"/>
              <a:gd name="connsiteY6089" fmla="*/ 1374727 h 2810796"/>
              <a:gd name="connsiteX6090" fmla="*/ 47723 w 3531775"/>
              <a:gd name="connsiteY6090" fmla="*/ 1419400 h 2810796"/>
              <a:gd name="connsiteX6091" fmla="*/ 50962 w 3531775"/>
              <a:gd name="connsiteY6091" fmla="*/ 1420447 h 2810796"/>
              <a:gd name="connsiteX6092" fmla="*/ 62582 w 3531775"/>
              <a:gd name="connsiteY6092" fmla="*/ 1386062 h 2810796"/>
              <a:gd name="connsiteX6093" fmla="*/ 47723 w 3531775"/>
              <a:gd name="connsiteY6093" fmla="*/ 1419400 h 2810796"/>
              <a:gd name="connsiteX6094" fmla="*/ 24197 w 3531775"/>
              <a:gd name="connsiteY6094" fmla="*/ 1470834 h 2810796"/>
              <a:gd name="connsiteX6095" fmla="*/ 27911 w 3531775"/>
              <a:gd name="connsiteY6095" fmla="*/ 1474740 h 2810796"/>
              <a:gd name="connsiteX6096" fmla="*/ 34865 w 3531775"/>
              <a:gd name="connsiteY6096" fmla="*/ 1431306 h 2810796"/>
              <a:gd name="connsiteX6097" fmla="*/ 34579 w 3531775"/>
              <a:gd name="connsiteY6097" fmla="*/ 1431211 h 2810796"/>
              <a:gd name="connsiteX6098" fmla="*/ 24197 w 3531775"/>
              <a:gd name="connsiteY6098" fmla="*/ 1470834 h 2810796"/>
              <a:gd name="connsiteX6099" fmla="*/ 2223900 w 3531775"/>
              <a:gd name="connsiteY6099" fmla="*/ 2105771 h 2810796"/>
              <a:gd name="connsiteX6100" fmla="*/ 2267620 w 3531775"/>
              <a:gd name="connsiteY6100" fmla="*/ 2103390 h 2810796"/>
              <a:gd name="connsiteX6101" fmla="*/ 2224281 w 3531775"/>
              <a:gd name="connsiteY6101" fmla="*/ 2103295 h 2810796"/>
              <a:gd name="connsiteX6102" fmla="*/ 2223900 w 3531775"/>
              <a:gd name="connsiteY6102" fmla="*/ 2105771 h 2810796"/>
              <a:gd name="connsiteX6103" fmla="*/ 2195325 w 3531775"/>
              <a:gd name="connsiteY6103" fmla="*/ 2082816 h 2810796"/>
              <a:gd name="connsiteX6104" fmla="*/ 2234092 w 3531775"/>
              <a:gd name="connsiteY6104" fmla="*/ 2072338 h 2810796"/>
              <a:gd name="connsiteX6105" fmla="*/ 2195421 w 3531775"/>
              <a:gd name="connsiteY6105" fmla="*/ 2080434 h 2810796"/>
              <a:gd name="connsiteX6106" fmla="*/ 2195325 w 3531775"/>
              <a:gd name="connsiteY6106" fmla="*/ 2082816 h 2810796"/>
              <a:gd name="connsiteX6107" fmla="*/ 2166464 w 3531775"/>
              <a:gd name="connsiteY6107" fmla="*/ 2063290 h 2810796"/>
              <a:gd name="connsiteX6108" fmla="*/ 2202564 w 3531775"/>
              <a:gd name="connsiteY6108" fmla="*/ 2048812 h 2810796"/>
              <a:gd name="connsiteX6109" fmla="*/ 2166464 w 3531775"/>
              <a:gd name="connsiteY6109" fmla="*/ 2061004 h 2810796"/>
              <a:gd name="connsiteX6110" fmla="*/ 2166464 w 3531775"/>
              <a:gd name="connsiteY6110" fmla="*/ 2063290 h 2810796"/>
              <a:gd name="connsiteX6111" fmla="*/ 2145700 w 3531775"/>
              <a:gd name="connsiteY6111" fmla="*/ 2052336 h 2810796"/>
              <a:gd name="connsiteX6112" fmla="*/ 2178561 w 3531775"/>
              <a:gd name="connsiteY6112" fmla="*/ 2033953 h 2810796"/>
              <a:gd name="connsiteX6113" fmla="*/ 2145605 w 3531775"/>
              <a:gd name="connsiteY6113" fmla="*/ 2050145 h 2810796"/>
              <a:gd name="connsiteX6114" fmla="*/ 2145700 w 3531775"/>
              <a:gd name="connsiteY6114" fmla="*/ 2052336 h 2810796"/>
              <a:gd name="connsiteX6115" fmla="*/ 2124364 w 3531775"/>
              <a:gd name="connsiteY6115" fmla="*/ 2044335 h 2810796"/>
              <a:gd name="connsiteX6116" fmla="*/ 2152463 w 3531775"/>
              <a:gd name="connsiteY6116" fmla="*/ 2021189 h 2810796"/>
              <a:gd name="connsiteX6117" fmla="*/ 2123983 w 3531775"/>
              <a:gd name="connsiteY6117" fmla="*/ 2042144 h 2810796"/>
              <a:gd name="connsiteX6118" fmla="*/ 2124364 w 3531775"/>
              <a:gd name="connsiteY6118" fmla="*/ 2044335 h 2810796"/>
              <a:gd name="connsiteX6119" fmla="*/ 2099027 w 3531775"/>
              <a:gd name="connsiteY6119" fmla="*/ 2038048 h 2810796"/>
              <a:gd name="connsiteX6120" fmla="*/ 2122554 w 3531775"/>
              <a:gd name="connsiteY6120" fmla="*/ 2011092 h 2810796"/>
              <a:gd name="connsiteX6121" fmla="*/ 2098456 w 3531775"/>
              <a:gd name="connsiteY6121" fmla="*/ 2035953 h 2810796"/>
              <a:gd name="connsiteX6122" fmla="*/ 2099027 w 3531775"/>
              <a:gd name="connsiteY6122" fmla="*/ 2038048 h 2810796"/>
              <a:gd name="connsiteX6123" fmla="*/ 2071119 w 3531775"/>
              <a:gd name="connsiteY6123" fmla="*/ 2036238 h 2810796"/>
              <a:gd name="connsiteX6124" fmla="*/ 2093503 w 3531775"/>
              <a:gd name="connsiteY6124" fmla="*/ 2008045 h 2810796"/>
              <a:gd name="connsiteX6125" fmla="*/ 2071119 w 3531775"/>
              <a:gd name="connsiteY6125" fmla="*/ 2035191 h 2810796"/>
              <a:gd name="connsiteX6126" fmla="*/ 2071119 w 3531775"/>
              <a:gd name="connsiteY6126" fmla="*/ 2036238 h 2810796"/>
              <a:gd name="connsiteX6127" fmla="*/ 2053022 w 3531775"/>
              <a:gd name="connsiteY6127" fmla="*/ 2038143 h 2810796"/>
              <a:gd name="connsiteX6128" fmla="*/ 2057022 w 3531775"/>
              <a:gd name="connsiteY6128" fmla="*/ 2037762 h 2810796"/>
              <a:gd name="connsiteX6129" fmla="*/ 2059975 w 3531775"/>
              <a:gd name="connsiteY6129" fmla="*/ 2025761 h 2810796"/>
              <a:gd name="connsiteX6130" fmla="*/ 2059880 w 3531775"/>
              <a:gd name="connsiteY6130" fmla="*/ 2006711 h 2810796"/>
              <a:gd name="connsiteX6131" fmla="*/ 2055212 w 3531775"/>
              <a:gd name="connsiteY6131" fmla="*/ 2028047 h 2810796"/>
              <a:gd name="connsiteX6132" fmla="*/ 2052641 w 3531775"/>
              <a:gd name="connsiteY6132" fmla="*/ 2037191 h 2810796"/>
              <a:gd name="connsiteX6133" fmla="*/ 2053022 w 3531775"/>
              <a:gd name="connsiteY6133" fmla="*/ 2038143 h 2810796"/>
              <a:gd name="connsiteX6134" fmla="*/ 2027876 w 3531775"/>
              <a:gd name="connsiteY6134" fmla="*/ 2046430 h 2810796"/>
              <a:gd name="connsiteX6135" fmla="*/ 2035305 w 3531775"/>
              <a:gd name="connsiteY6135" fmla="*/ 2012140 h 2810796"/>
              <a:gd name="connsiteX6136" fmla="*/ 2027495 w 3531775"/>
              <a:gd name="connsiteY6136" fmla="*/ 2045478 h 2810796"/>
              <a:gd name="connsiteX6137" fmla="*/ 2027876 w 3531775"/>
              <a:gd name="connsiteY6137" fmla="*/ 2046430 h 2810796"/>
              <a:gd name="connsiteX6138" fmla="*/ 2003873 w 3531775"/>
              <a:gd name="connsiteY6138" fmla="*/ 2060051 h 2810796"/>
              <a:gd name="connsiteX6139" fmla="*/ 2008635 w 3531775"/>
              <a:gd name="connsiteY6139" fmla="*/ 2024618 h 2810796"/>
              <a:gd name="connsiteX6140" fmla="*/ 2003301 w 3531775"/>
              <a:gd name="connsiteY6140" fmla="*/ 2059289 h 2810796"/>
              <a:gd name="connsiteX6141" fmla="*/ 2003873 w 3531775"/>
              <a:gd name="connsiteY6141" fmla="*/ 2060051 h 2810796"/>
              <a:gd name="connsiteX6142" fmla="*/ 1980155 w 3531775"/>
              <a:gd name="connsiteY6142" fmla="*/ 2045097 h 2810796"/>
              <a:gd name="connsiteX6143" fmla="*/ 1980917 w 3531775"/>
              <a:gd name="connsiteY6143" fmla="*/ 2076815 h 2810796"/>
              <a:gd name="connsiteX6144" fmla="*/ 1983108 w 3531775"/>
              <a:gd name="connsiteY6144" fmla="*/ 2077387 h 2810796"/>
              <a:gd name="connsiteX6145" fmla="*/ 1979012 w 3531775"/>
              <a:gd name="connsiteY6145" fmla="*/ 2041477 h 2810796"/>
              <a:gd name="connsiteX6146" fmla="*/ 1980155 w 3531775"/>
              <a:gd name="connsiteY6146" fmla="*/ 2045097 h 2810796"/>
              <a:gd name="connsiteX6147" fmla="*/ 1954629 w 3531775"/>
              <a:gd name="connsiteY6147" fmla="*/ 2067576 h 2810796"/>
              <a:gd name="connsiteX6148" fmla="*/ 1957010 w 3531775"/>
              <a:gd name="connsiteY6148" fmla="*/ 2100913 h 2810796"/>
              <a:gd name="connsiteX6149" fmla="*/ 1959296 w 3531775"/>
              <a:gd name="connsiteY6149" fmla="*/ 2101199 h 2810796"/>
              <a:gd name="connsiteX6150" fmla="*/ 1953104 w 3531775"/>
              <a:gd name="connsiteY6150" fmla="*/ 2063956 h 2810796"/>
              <a:gd name="connsiteX6151" fmla="*/ 1954629 w 3531775"/>
              <a:gd name="connsiteY6151" fmla="*/ 2067576 h 2810796"/>
              <a:gd name="connsiteX6152" fmla="*/ 1928435 w 3531775"/>
              <a:gd name="connsiteY6152" fmla="*/ 2097294 h 2810796"/>
              <a:gd name="connsiteX6153" fmla="*/ 1932721 w 3531775"/>
              <a:gd name="connsiteY6153" fmla="*/ 2132346 h 2810796"/>
              <a:gd name="connsiteX6154" fmla="*/ 1938626 w 3531775"/>
              <a:gd name="connsiteY6154" fmla="*/ 2125964 h 2810796"/>
              <a:gd name="connsiteX6155" fmla="*/ 1926815 w 3531775"/>
              <a:gd name="connsiteY6155" fmla="*/ 2093865 h 2810796"/>
              <a:gd name="connsiteX6156" fmla="*/ 1928435 w 3531775"/>
              <a:gd name="connsiteY6156" fmla="*/ 2097294 h 2810796"/>
              <a:gd name="connsiteX6157" fmla="*/ 1908242 w 3531775"/>
              <a:gd name="connsiteY6157" fmla="*/ 2125107 h 2810796"/>
              <a:gd name="connsiteX6158" fmla="*/ 1914242 w 3531775"/>
              <a:gd name="connsiteY6158" fmla="*/ 2160635 h 2810796"/>
              <a:gd name="connsiteX6159" fmla="*/ 1919958 w 3531775"/>
              <a:gd name="connsiteY6159" fmla="*/ 2153587 h 2810796"/>
              <a:gd name="connsiteX6160" fmla="*/ 1906337 w 3531775"/>
              <a:gd name="connsiteY6160" fmla="*/ 2121773 h 2810796"/>
              <a:gd name="connsiteX6161" fmla="*/ 1908242 w 3531775"/>
              <a:gd name="connsiteY6161" fmla="*/ 2125107 h 2810796"/>
              <a:gd name="connsiteX6162" fmla="*/ 1884905 w 3531775"/>
              <a:gd name="connsiteY6162" fmla="*/ 2161588 h 2810796"/>
              <a:gd name="connsiteX6163" fmla="*/ 1890906 w 3531775"/>
              <a:gd name="connsiteY6163" fmla="*/ 2198830 h 2810796"/>
              <a:gd name="connsiteX6164" fmla="*/ 1893383 w 3531775"/>
              <a:gd name="connsiteY6164" fmla="*/ 2198354 h 2810796"/>
              <a:gd name="connsiteX6165" fmla="*/ 1883000 w 3531775"/>
              <a:gd name="connsiteY6165" fmla="*/ 2158159 h 2810796"/>
              <a:gd name="connsiteX6166" fmla="*/ 1884905 w 3531775"/>
              <a:gd name="connsiteY6166" fmla="*/ 2161588 h 2810796"/>
              <a:gd name="connsiteX6167" fmla="*/ 1864141 w 3531775"/>
              <a:gd name="connsiteY6167" fmla="*/ 2200640 h 2810796"/>
              <a:gd name="connsiteX6168" fmla="*/ 1867570 w 3531775"/>
              <a:gd name="connsiteY6168" fmla="*/ 2241788 h 2810796"/>
              <a:gd name="connsiteX6169" fmla="*/ 1870046 w 3531775"/>
              <a:gd name="connsiteY6169" fmla="*/ 2241217 h 2810796"/>
              <a:gd name="connsiteX6170" fmla="*/ 1862426 w 3531775"/>
              <a:gd name="connsiteY6170" fmla="*/ 2196735 h 2810796"/>
              <a:gd name="connsiteX6171" fmla="*/ 1864141 w 3531775"/>
              <a:gd name="connsiteY6171" fmla="*/ 2200640 h 2810796"/>
              <a:gd name="connsiteX6172" fmla="*/ 1838709 w 3531775"/>
              <a:gd name="connsiteY6172" fmla="*/ 2244550 h 2810796"/>
              <a:gd name="connsiteX6173" fmla="*/ 1844996 w 3531775"/>
              <a:gd name="connsiteY6173" fmla="*/ 2283508 h 2810796"/>
              <a:gd name="connsiteX6174" fmla="*/ 1850996 w 3531775"/>
              <a:gd name="connsiteY6174" fmla="*/ 2274649 h 2810796"/>
              <a:gd name="connsiteX6175" fmla="*/ 1836614 w 3531775"/>
              <a:gd name="connsiteY6175" fmla="*/ 2241217 h 2810796"/>
              <a:gd name="connsiteX6176" fmla="*/ 1838709 w 3531775"/>
              <a:gd name="connsiteY6176" fmla="*/ 2244550 h 2810796"/>
              <a:gd name="connsiteX6177" fmla="*/ 1814992 w 3531775"/>
              <a:gd name="connsiteY6177" fmla="*/ 2288556 h 2810796"/>
              <a:gd name="connsiteX6178" fmla="*/ 1819278 w 3531775"/>
              <a:gd name="connsiteY6178" fmla="*/ 2329609 h 2810796"/>
              <a:gd name="connsiteX6179" fmla="*/ 1821850 w 3531775"/>
              <a:gd name="connsiteY6179" fmla="*/ 2328751 h 2810796"/>
              <a:gd name="connsiteX6180" fmla="*/ 1813087 w 3531775"/>
              <a:gd name="connsiteY6180" fmla="*/ 2285032 h 2810796"/>
              <a:gd name="connsiteX6181" fmla="*/ 1814992 w 3531775"/>
              <a:gd name="connsiteY6181" fmla="*/ 2288556 h 2810796"/>
              <a:gd name="connsiteX6182" fmla="*/ 1795370 w 3531775"/>
              <a:gd name="connsiteY6182" fmla="*/ 2361517 h 2810796"/>
              <a:gd name="connsiteX6183" fmla="*/ 1790608 w 3531775"/>
              <a:gd name="connsiteY6183" fmla="*/ 2379139 h 2810796"/>
              <a:gd name="connsiteX6184" fmla="*/ 1793180 w 3531775"/>
              <a:gd name="connsiteY6184" fmla="*/ 2378472 h 2810796"/>
              <a:gd name="connsiteX6185" fmla="*/ 1790322 w 3531775"/>
              <a:gd name="connsiteY6185" fmla="*/ 2329323 h 2810796"/>
              <a:gd name="connsiteX6186" fmla="*/ 1795370 w 3531775"/>
              <a:gd name="connsiteY6186" fmla="*/ 2361517 h 2810796"/>
              <a:gd name="connsiteX6187" fmla="*/ 1760699 w 3531775"/>
              <a:gd name="connsiteY6187" fmla="*/ 2382377 h 2810796"/>
              <a:gd name="connsiteX6188" fmla="*/ 1759842 w 3531775"/>
              <a:gd name="connsiteY6188" fmla="*/ 2425811 h 2810796"/>
              <a:gd name="connsiteX6189" fmla="*/ 1767748 w 3531775"/>
              <a:gd name="connsiteY6189" fmla="*/ 2416096 h 2810796"/>
              <a:gd name="connsiteX6190" fmla="*/ 1758985 w 3531775"/>
              <a:gd name="connsiteY6190" fmla="*/ 2378758 h 2810796"/>
              <a:gd name="connsiteX6191" fmla="*/ 1760699 w 3531775"/>
              <a:gd name="connsiteY6191" fmla="*/ 2382377 h 2810796"/>
              <a:gd name="connsiteX6192" fmla="*/ 1723552 w 3531775"/>
              <a:gd name="connsiteY6192" fmla="*/ 2473817 h 2810796"/>
              <a:gd name="connsiteX6193" fmla="*/ 1726981 w 3531775"/>
              <a:gd name="connsiteY6193" fmla="*/ 2425430 h 2810796"/>
              <a:gd name="connsiteX6194" fmla="*/ 1722790 w 3531775"/>
              <a:gd name="connsiteY6194" fmla="*/ 2473245 h 2810796"/>
              <a:gd name="connsiteX6195" fmla="*/ 1723552 w 3531775"/>
              <a:gd name="connsiteY6195" fmla="*/ 2473817 h 2810796"/>
              <a:gd name="connsiteX6196" fmla="*/ 1688881 w 3531775"/>
              <a:gd name="connsiteY6196" fmla="*/ 2511726 h 2810796"/>
              <a:gd name="connsiteX6197" fmla="*/ 1699930 w 3531775"/>
              <a:gd name="connsiteY6197" fmla="*/ 2459720 h 2810796"/>
              <a:gd name="connsiteX6198" fmla="*/ 1688214 w 3531775"/>
              <a:gd name="connsiteY6198" fmla="*/ 2511155 h 2810796"/>
              <a:gd name="connsiteX6199" fmla="*/ 1688881 w 3531775"/>
              <a:gd name="connsiteY6199" fmla="*/ 2511726 h 2810796"/>
              <a:gd name="connsiteX6200" fmla="*/ 1645923 w 3531775"/>
              <a:gd name="connsiteY6200" fmla="*/ 2549255 h 2810796"/>
              <a:gd name="connsiteX6201" fmla="*/ 1662973 w 3531775"/>
              <a:gd name="connsiteY6201" fmla="*/ 2499249 h 2810796"/>
              <a:gd name="connsiteX6202" fmla="*/ 1645256 w 3531775"/>
              <a:gd name="connsiteY6202" fmla="*/ 2548588 h 2810796"/>
              <a:gd name="connsiteX6203" fmla="*/ 1645923 w 3531775"/>
              <a:gd name="connsiteY6203" fmla="*/ 2549255 h 2810796"/>
              <a:gd name="connsiteX6204" fmla="*/ 1585154 w 3531775"/>
              <a:gd name="connsiteY6204" fmla="*/ 2587260 h 2810796"/>
              <a:gd name="connsiteX6205" fmla="*/ 1605251 w 3531775"/>
              <a:gd name="connsiteY6205" fmla="*/ 2575163 h 2810796"/>
              <a:gd name="connsiteX6206" fmla="*/ 1612205 w 3531775"/>
              <a:gd name="connsiteY6206" fmla="*/ 2539825 h 2810796"/>
              <a:gd name="connsiteX6207" fmla="*/ 1584582 w 3531775"/>
              <a:gd name="connsiteY6207" fmla="*/ 2586498 h 2810796"/>
              <a:gd name="connsiteX6208" fmla="*/ 1585154 w 3531775"/>
              <a:gd name="connsiteY6208" fmla="*/ 2587260 h 2810796"/>
              <a:gd name="connsiteX6209" fmla="*/ 1515907 w 3531775"/>
              <a:gd name="connsiteY6209" fmla="*/ 2616120 h 2810796"/>
              <a:gd name="connsiteX6210" fmla="*/ 1557817 w 3531775"/>
              <a:gd name="connsiteY6210" fmla="*/ 2572591 h 2810796"/>
              <a:gd name="connsiteX6211" fmla="*/ 1515621 w 3531775"/>
              <a:gd name="connsiteY6211" fmla="*/ 2615168 h 2810796"/>
              <a:gd name="connsiteX6212" fmla="*/ 1515907 w 3531775"/>
              <a:gd name="connsiteY6212" fmla="*/ 2616120 h 2810796"/>
              <a:gd name="connsiteX6213" fmla="*/ 1446946 w 3531775"/>
              <a:gd name="connsiteY6213" fmla="*/ 2630122 h 2810796"/>
              <a:gd name="connsiteX6214" fmla="*/ 1489237 w 3531775"/>
              <a:gd name="connsiteY6214" fmla="*/ 2595451 h 2810796"/>
              <a:gd name="connsiteX6215" fmla="*/ 1446755 w 3531775"/>
              <a:gd name="connsiteY6215" fmla="*/ 2629265 h 2810796"/>
              <a:gd name="connsiteX6216" fmla="*/ 1446946 w 3531775"/>
              <a:gd name="connsiteY6216" fmla="*/ 2630122 h 2810796"/>
              <a:gd name="connsiteX6217" fmla="*/ 1373032 w 3531775"/>
              <a:gd name="connsiteY6217" fmla="*/ 2631456 h 2810796"/>
              <a:gd name="connsiteX6218" fmla="*/ 1421800 w 3531775"/>
              <a:gd name="connsiteY6218" fmla="*/ 2605357 h 2810796"/>
              <a:gd name="connsiteX6219" fmla="*/ 1370651 w 3531775"/>
              <a:gd name="connsiteY6219" fmla="*/ 2629456 h 2810796"/>
              <a:gd name="connsiteX6220" fmla="*/ 1373032 w 3531775"/>
              <a:gd name="connsiteY6220" fmla="*/ 2631456 h 2810796"/>
              <a:gd name="connsiteX6221" fmla="*/ 1294165 w 3531775"/>
              <a:gd name="connsiteY6221" fmla="*/ 2615549 h 2810796"/>
              <a:gd name="connsiteX6222" fmla="*/ 1354649 w 3531775"/>
              <a:gd name="connsiteY6222" fmla="*/ 2603548 h 2810796"/>
              <a:gd name="connsiteX6223" fmla="*/ 1292260 w 3531775"/>
              <a:gd name="connsiteY6223" fmla="*/ 2613073 h 2810796"/>
              <a:gd name="connsiteX6224" fmla="*/ 1294165 w 3531775"/>
              <a:gd name="connsiteY6224" fmla="*/ 2615549 h 2810796"/>
              <a:gd name="connsiteX6225" fmla="*/ 1226156 w 3531775"/>
              <a:gd name="connsiteY6225" fmla="*/ 2583831 h 2810796"/>
              <a:gd name="connsiteX6226" fmla="*/ 1281211 w 3531775"/>
              <a:gd name="connsiteY6226" fmla="*/ 2581640 h 2810796"/>
              <a:gd name="connsiteX6227" fmla="*/ 1224728 w 3531775"/>
              <a:gd name="connsiteY6227" fmla="*/ 2580973 h 2810796"/>
              <a:gd name="connsiteX6228" fmla="*/ 1226156 w 3531775"/>
              <a:gd name="connsiteY6228" fmla="*/ 2583831 h 2810796"/>
              <a:gd name="connsiteX6229" fmla="*/ 1164053 w 3531775"/>
              <a:gd name="connsiteY6229" fmla="*/ 2534872 h 2810796"/>
              <a:gd name="connsiteX6230" fmla="*/ 1218822 w 3531775"/>
              <a:gd name="connsiteY6230" fmla="*/ 2546683 h 2810796"/>
              <a:gd name="connsiteX6231" fmla="*/ 1163387 w 3531775"/>
              <a:gd name="connsiteY6231" fmla="*/ 2531824 h 2810796"/>
              <a:gd name="connsiteX6232" fmla="*/ 1164053 w 3531775"/>
              <a:gd name="connsiteY6232" fmla="*/ 2534872 h 2810796"/>
              <a:gd name="connsiteX6233" fmla="*/ 1198343 w 3531775"/>
              <a:gd name="connsiteY6233" fmla="*/ 1695148 h 2810796"/>
              <a:gd name="connsiteX6234" fmla="*/ 1201296 w 3531775"/>
              <a:gd name="connsiteY6234" fmla="*/ 1694672 h 2810796"/>
              <a:gd name="connsiteX6235" fmla="*/ 1178627 w 3531775"/>
              <a:gd name="connsiteY6235" fmla="*/ 1671526 h 2810796"/>
              <a:gd name="connsiteX6236" fmla="*/ 1177293 w 3531775"/>
              <a:gd name="connsiteY6236" fmla="*/ 1672955 h 2810796"/>
              <a:gd name="connsiteX6237" fmla="*/ 1198343 w 3531775"/>
              <a:gd name="connsiteY6237" fmla="*/ 1695148 h 2810796"/>
              <a:gd name="connsiteX6238" fmla="*/ 1193200 w 3531775"/>
              <a:gd name="connsiteY6238" fmla="*/ 1735915 h 2810796"/>
              <a:gd name="connsiteX6239" fmla="*/ 1196248 w 3531775"/>
              <a:gd name="connsiteY6239" fmla="*/ 1736391 h 2810796"/>
              <a:gd name="connsiteX6240" fmla="*/ 1178627 w 3531775"/>
              <a:gd name="connsiteY6240" fmla="*/ 1704007 h 2810796"/>
              <a:gd name="connsiteX6241" fmla="*/ 1177007 w 3531775"/>
              <a:gd name="connsiteY6241" fmla="*/ 1704959 h 2810796"/>
              <a:gd name="connsiteX6242" fmla="*/ 1193200 w 3531775"/>
              <a:gd name="connsiteY6242" fmla="*/ 1735915 h 2810796"/>
              <a:gd name="connsiteX6243" fmla="*/ 1114333 w 3531775"/>
              <a:gd name="connsiteY6243" fmla="*/ 2472865 h 2810796"/>
              <a:gd name="connsiteX6244" fmla="*/ 1163863 w 3531775"/>
              <a:gd name="connsiteY6244" fmla="*/ 2495915 h 2810796"/>
              <a:gd name="connsiteX6245" fmla="*/ 1114428 w 3531775"/>
              <a:gd name="connsiteY6245" fmla="*/ 2469912 h 2810796"/>
              <a:gd name="connsiteX6246" fmla="*/ 1114333 w 3531775"/>
              <a:gd name="connsiteY6246" fmla="*/ 2472865 h 2810796"/>
              <a:gd name="connsiteX6247" fmla="*/ 1086520 w 3531775"/>
              <a:gd name="connsiteY6247" fmla="*/ 2420477 h 2810796"/>
              <a:gd name="connsiteX6248" fmla="*/ 1130049 w 3531775"/>
              <a:gd name="connsiteY6248" fmla="*/ 2448290 h 2810796"/>
              <a:gd name="connsiteX6249" fmla="*/ 1087091 w 3531775"/>
              <a:gd name="connsiteY6249" fmla="*/ 2417620 h 2810796"/>
              <a:gd name="connsiteX6250" fmla="*/ 1086520 w 3531775"/>
              <a:gd name="connsiteY6250" fmla="*/ 2420477 h 2810796"/>
              <a:gd name="connsiteX6251" fmla="*/ 1064612 w 3531775"/>
              <a:gd name="connsiteY6251" fmla="*/ 2354374 h 2810796"/>
              <a:gd name="connsiteX6252" fmla="*/ 1102046 w 3531775"/>
              <a:gd name="connsiteY6252" fmla="*/ 2388378 h 2810796"/>
              <a:gd name="connsiteX6253" fmla="*/ 1065660 w 3531775"/>
              <a:gd name="connsiteY6253" fmla="*/ 2351802 h 2810796"/>
              <a:gd name="connsiteX6254" fmla="*/ 1064612 w 3531775"/>
              <a:gd name="connsiteY6254" fmla="*/ 2354374 h 2810796"/>
              <a:gd name="connsiteX6255" fmla="*/ 1052039 w 3531775"/>
              <a:gd name="connsiteY6255" fmla="*/ 2287508 h 2810796"/>
              <a:gd name="connsiteX6256" fmla="*/ 1084234 w 3531775"/>
              <a:gd name="connsiteY6256" fmla="*/ 2330656 h 2810796"/>
              <a:gd name="connsiteX6257" fmla="*/ 1053563 w 3531775"/>
              <a:gd name="connsiteY6257" fmla="*/ 2285222 h 2810796"/>
              <a:gd name="connsiteX6258" fmla="*/ 1052039 w 3531775"/>
              <a:gd name="connsiteY6258" fmla="*/ 2287508 h 2810796"/>
              <a:gd name="connsiteX6259" fmla="*/ 1051087 w 3531775"/>
              <a:gd name="connsiteY6259" fmla="*/ 2225024 h 2810796"/>
              <a:gd name="connsiteX6260" fmla="*/ 1050896 w 3531775"/>
              <a:gd name="connsiteY6260" fmla="*/ 2223500 h 2810796"/>
              <a:gd name="connsiteX6261" fmla="*/ 1049277 w 3531775"/>
              <a:gd name="connsiteY6261" fmla="*/ 2225881 h 2810796"/>
              <a:gd name="connsiteX6262" fmla="*/ 1076138 w 3531775"/>
              <a:gd name="connsiteY6262" fmla="*/ 2264934 h 2810796"/>
              <a:gd name="connsiteX6263" fmla="*/ 1051087 w 3531775"/>
              <a:gd name="connsiteY6263" fmla="*/ 2225024 h 2810796"/>
              <a:gd name="connsiteX6264" fmla="*/ 1056992 w 3531775"/>
              <a:gd name="connsiteY6264" fmla="*/ 2172922 h 2810796"/>
              <a:gd name="connsiteX6265" fmla="*/ 1055754 w 3531775"/>
              <a:gd name="connsiteY6265" fmla="*/ 2160730 h 2810796"/>
              <a:gd name="connsiteX6266" fmla="*/ 1053849 w 3531775"/>
              <a:gd name="connsiteY6266" fmla="*/ 2162730 h 2810796"/>
              <a:gd name="connsiteX6267" fmla="*/ 1075661 w 3531775"/>
              <a:gd name="connsiteY6267" fmla="*/ 2204641 h 2810796"/>
              <a:gd name="connsiteX6268" fmla="*/ 1056992 w 3531775"/>
              <a:gd name="connsiteY6268" fmla="*/ 2172922 h 2810796"/>
              <a:gd name="connsiteX6269" fmla="*/ 1065851 w 3531775"/>
              <a:gd name="connsiteY6269" fmla="*/ 2101009 h 2810796"/>
              <a:gd name="connsiteX6270" fmla="*/ 1066041 w 3531775"/>
              <a:gd name="connsiteY6270" fmla="*/ 2099580 h 2810796"/>
              <a:gd name="connsiteX6271" fmla="*/ 1064041 w 3531775"/>
              <a:gd name="connsiteY6271" fmla="*/ 2101104 h 2810796"/>
              <a:gd name="connsiteX6272" fmla="*/ 1080043 w 3531775"/>
              <a:gd name="connsiteY6272" fmla="*/ 2148348 h 2810796"/>
              <a:gd name="connsiteX6273" fmla="*/ 1065851 w 3531775"/>
              <a:gd name="connsiteY6273" fmla="*/ 2101009 h 2810796"/>
              <a:gd name="connsiteX6274" fmla="*/ 1086520 w 3531775"/>
              <a:gd name="connsiteY6274" fmla="*/ 2080530 h 2810796"/>
              <a:gd name="connsiteX6275" fmla="*/ 1079376 w 3531775"/>
              <a:gd name="connsiteY6275" fmla="*/ 2046907 h 2810796"/>
              <a:gd name="connsiteX6276" fmla="*/ 1077281 w 3531775"/>
              <a:gd name="connsiteY6276" fmla="*/ 2048526 h 2810796"/>
              <a:gd name="connsiteX6277" fmla="*/ 1092806 w 3531775"/>
              <a:gd name="connsiteY6277" fmla="*/ 2089007 h 2810796"/>
              <a:gd name="connsiteX6278" fmla="*/ 1086520 w 3531775"/>
              <a:gd name="connsiteY6278" fmla="*/ 2080530 h 2810796"/>
              <a:gd name="connsiteX6279" fmla="*/ 1095664 w 3531775"/>
              <a:gd name="connsiteY6279" fmla="*/ 1995567 h 2810796"/>
              <a:gd name="connsiteX6280" fmla="*/ 1095854 w 3531775"/>
              <a:gd name="connsiteY6280" fmla="*/ 1994329 h 2810796"/>
              <a:gd name="connsiteX6281" fmla="*/ 1093759 w 3531775"/>
              <a:gd name="connsiteY6281" fmla="*/ 1995662 h 2810796"/>
              <a:gd name="connsiteX6282" fmla="*/ 1106999 w 3531775"/>
              <a:gd name="connsiteY6282" fmla="*/ 2036620 h 2810796"/>
              <a:gd name="connsiteX6283" fmla="*/ 1095664 w 3531775"/>
              <a:gd name="connsiteY6283" fmla="*/ 1995567 h 2810796"/>
              <a:gd name="connsiteX6284" fmla="*/ 1108427 w 3531775"/>
              <a:gd name="connsiteY6284" fmla="*/ 1957848 h 2810796"/>
              <a:gd name="connsiteX6285" fmla="*/ 1108618 w 3531775"/>
              <a:gd name="connsiteY6285" fmla="*/ 1956609 h 2810796"/>
              <a:gd name="connsiteX6286" fmla="*/ 1106522 w 3531775"/>
              <a:gd name="connsiteY6286" fmla="*/ 1957848 h 2810796"/>
              <a:gd name="connsiteX6287" fmla="*/ 1119000 w 3531775"/>
              <a:gd name="connsiteY6287" fmla="*/ 1998043 h 2810796"/>
              <a:gd name="connsiteX6288" fmla="*/ 1108427 w 3531775"/>
              <a:gd name="connsiteY6288" fmla="*/ 1957848 h 2810796"/>
              <a:gd name="connsiteX6289" fmla="*/ 1130811 w 3531775"/>
              <a:gd name="connsiteY6289" fmla="*/ 1954038 h 2810796"/>
              <a:gd name="connsiteX6290" fmla="*/ 1122143 w 3531775"/>
              <a:gd name="connsiteY6290" fmla="*/ 1917557 h 2810796"/>
              <a:gd name="connsiteX6291" fmla="*/ 1120048 w 3531775"/>
              <a:gd name="connsiteY6291" fmla="*/ 1918795 h 2810796"/>
              <a:gd name="connsiteX6292" fmla="*/ 1132811 w 3531775"/>
              <a:gd name="connsiteY6292" fmla="*/ 1956895 h 2810796"/>
              <a:gd name="connsiteX6293" fmla="*/ 1130811 w 3531775"/>
              <a:gd name="connsiteY6293" fmla="*/ 1954038 h 2810796"/>
              <a:gd name="connsiteX6294" fmla="*/ 1140527 w 3531775"/>
              <a:gd name="connsiteY6294" fmla="*/ 1893935 h 2810796"/>
              <a:gd name="connsiteX6295" fmla="*/ 1138717 w 3531775"/>
              <a:gd name="connsiteY6295" fmla="*/ 1871266 h 2810796"/>
              <a:gd name="connsiteX6296" fmla="*/ 1136717 w 3531775"/>
              <a:gd name="connsiteY6296" fmla="*/ 1872408 h 2810796"/>
              <a:gd name="connsiteX6297" fmla="*/ 1149290 w 3531775"/>
              <a:gd name="connsiteY6297" fmla="*/ 1910223 h 2810796"/>
              <a:gd name="connsiteX6298" fmla="*/ 1140527 w 3531775"/>
              <a:gd name="connsiteY6298" fmla="*/ 1893935 h 2810796"/>
              <a:gd name="connsiteX6299" fmla="*/ 1155671 w 3531775"/>
              <a:gd name="connsiteY6299" fmla="*/ 1850787 h 2810796"/>
              <a:gd name="connsiteX6300" fmla="*/ 1153290 w 3531775"/>
              <a:gd name="connsiteY6300" fmla="*/ 1825450 h 2810796"/>
              <a:gd name="connsiteX6301" fmla="*/ 1151290 w 3531775"/>
              <a:gd name="connsiteY6301" fmla="*/ 1826498 h 2810796"/>
              <a:gd name="connsiteX6302" fmla="*/ 1162910 w 3531775"/>
              <a:gd name="connsiteY6302" fmla="*/ 1866408 h 2810796"/>
              <a:gd name="connsiteX6303" fmla="*/ 1155671 w 3531775"/>
              <a:gd name="connsiteY6303" fmla="*/ 1850787 h 2810796"/>
              <a:gd name="connsiteX6304" fmla="*/ 1167197 w 3531775"/>
              <a:gd name="connsiteY6304" fmla="*/ 1801162 h 2810796"/>
              <a:gd name="connsiteX6305" fmla="*/ 1164815 w 3531775"/>
              <a:gd name="connsiteY6305" fmla="*/ 1784969 h 2810796"/>
              <a:gd name="connsiteX6306" fmla="*/ 1161672 w 3531775"/>
              <a:gd name="connsiteY6306" fmla="*/ 1793541 h 2810796"/>
              <a:gd name="connsiteX6307" fmla="*/ 1178912 w 3531775"/>
              <a:gd name="connsiteY6307" fmla="*/ 1819259 h 2810796"/>
              <a:gd name="connsiteX6308" fmla="*/ 1167197 w 3531775"/>
              <a:gd name="connsiteY6308" fmla="*/ 1801162 h 2810796"/>
              <a:gd name="connsiteX6309" fmla="*/ 1173102 w 3531775"/>
              <a:gd name="connsiteY6309" fmla="*/ 1743821 h 2810796"/>
              <a:gd name="connsiteX6310" fmla="*/ 1189961 w 3531775"/>
              <a:gd name="connsiteY6310" fmla="*/ 1776682 h 2810796"/>
              <a:gd name="connsiteX6311" fmla="*/ 1173864 w 3531775"/>
              <a:gd name="connsiteY6311" fmla="*/ 1743916 h 2810796"/>
              <a:gd name="connsiteX6312" fmla="*/ 1173102 w 3531775"/>
              <a:gd name="connsiteY6312" fmla="*/ 1743821 h 2810796"/>
              <a:gd name="connsiteX6313" fmla="*/ 1172626 w 3531775"/>
              <a:gd name="connsiteY6313" fmla="*/ 1638284 h 2810796"/>
              <a:gd name="connsiteX6314" fmla="*/ 1199391 w 3531775"/>
              <a:gd name="connsiteY6314" fmla="*/ 1657525 h 2810796"/>
              <a:gd name="connsiteX6315" fmla="*/ 1173864 w 3531775"/>
              <a:gd name="connsiteY6315" fmla="*/ 1636760 h 2810796"/>
              <a:gd name="connsiteX6316" fmla="*/ 1172626 w 3531775"/>
              <a:gd name="connsiteY6316" fmla="*/ 1638284 h 2810796"/>
              <a:gd name="connsiteX6317" fmla="*/ 1162434 w 3531775"/>
              <a:gd name="connsiteY6317" fmla="*/ 1604280 h 2810796"/>
              <a:gd name="connsiteX6318" fmla="*/ 1191390 w 3531775"/>
              <a:gd name="connsiteY6318" fmla="*/ 1618758 h 2810796"/>
              <a:gd name="connsiteX6319" fmla="*/ 1163387 w 3531775"/>
              <a:gd name="connsiteY6319" fmla="*/ 1602661 h 2810796"/>
              <a:gd name="connsiteX6320" fmla="*/ 1162434 w 3531775"/>
              <a:gd name="connsiteY6320" fmla="*/ 1604280 h 2810796"/>
              <a:gd name="connsiteX6321" fmla="*/ 1151195 w 3531775"/>
              <a:gd name="connsiteY6321" fmla="*/ 1580753 h 2810796"/>
              <a:gd name="connsiteX6322" fmla="*/ 1181008 w 3531775"/>
              <a:gd name="connsiteY6322" fmla="*/ 1589516 h 2810796"/>
              <a:gd name="connsiteX6323" fmla="*/ 1151861 w 3531775"/>
              <a:gd name="connsiteY6323" fmla="*/ 1579038 h 2810796"/>
              <a:gd name="connsiteX6324" fmla="*/ 1151195 w 3531775"/>
              <a:gd name="connsiteY6324" fmla="*/ 1580753 h 2810796"/>
              <a:gd name="connsiteX6325" fmla="*/ 1134812 w 3531775"/>
              <a:gd name="connsiteY6325" fmla="*/ 1556274 h 2810796"/>
              <a:gd name="connsiteX6326" fmla="*/ 1164625 w 3531775"/>
              <a:gd name="connsiteY6326" fmla="*/ 1558750 h 2810796"/>
              <a:gd name="connsiteX6327" fmla="*/ 1135193 w 3531775"/>
              <a:gd name="connsiteY6327" fmla="*/ 1554654 h 2810796"/>
              <a:gd name="connsiteX6328" fmla="*/ 1134812 w 3531775"/>
              <a:gd name="connsiteY6328" fmla="*/ 1556274 h 2810796"/>
              <a:gd name="connsiteX6329" fmla="*/ 1115666 w 3531775"/>
              <a:gd name="connsiteY6329" fmla="*/ 1538748 h 2810796"/>
              <a:gd name="connsiteX6330" fmla="*/ 1144527 w 3531775"/>
              <a:gd name="connsiteY6330" fmla="*/ 1535319 h 2810796"/>
              <a:gd name="connsiteX6331" fmla="*/ 1115857 w 3531775"/>
              <a:gd name="connsiteY6331" fmla="*/ 1537129 h 2810796"/>
              <a:gd name="connsiteX6332" fmla="*/ 1115666 w 3531775"/>
              <a:gd name="connsiteY6332" fmla="*/ 1538748 h 2810796"/>
              <a:gd name="connsiteX6333" fmla="*/ 1097188 w 3531775"/>
              <a:gd name="connsiteY6333" fmla="*/ 1528556 h 2810796"/>
              <a:gd name="connsiteX6334" fmla="*/ 1120524 w 3531775"/>
              <a:gd name="connsiteY6334" fmla="*/ 1515126 h 2810796"/>
              <a:gd name="connsiteX6335" fmla="*/ 1096902 w 3531775"/>
              <a:gd name="connsiteY6335" fmla="*/ 1526937 h 2810796"/>
              <a:gd name="connsiteX6336" fmla="*/ 1097188 w 3531775"/>
              <a:gd name="connsiteY6336" fmla="*/ 1528556 h 2810796"/>
              <a:gd name="connsiteX6337" fmla="*/ 1075661 w 3531775"/>
              <a:gd name="connsiteY6337" fmla="*/ 1524079 h 2810796"/>
              <a:gd name="connsiteX6338" fmla="*/ 1085853 w 3531775"/>
              <a:gd name="connsiteY6338" fmla="*/ 1524460 h 2810796"/>
              <a:gd name="connsiteX6339" fmla="*/ 1094140 w 3531775"/>
              <a:gd name="connsiteY6339" fmla="*/ 1518650 h 2810796"/>
              <a:gd name="connsiteX6340" fmla="*/ 1097378 w 3531775"/>
              <a:gd name="connsiteY6340" fmla="*/ 1505220 h 2810796"/>
              <a:gd name="connsiteX6341" fmla="*/ 1075566 w 3531775"/>
              <a:gd name="connsiteY6341" fmla="*/ 1523317 h 2810796"/>
              <a:gd name="connsiteX6342" fmla="*/ 1075661 w 3531775"/>
              <a:gd name="connsiteY6342" fmla="*/ 1524079 h 2810796"/>
              <a:gd name="connsiteX6343" fmla="*/ 1043276 w 3531775"/>
              <a:gd name="connsiteY6343" fmla="*/ 1525603 h 2810796"/>
              <a:gd name="connsiteX6344" fmla="*/ 1067470 w 3531775"/>
              <a:gd name="connsiteY6344" fmla="*/ 1503886 h 2810796"/>
              <a:gd name="connsiteX6345" fmla="*/ 1043181 w 3531775"/>
              <a:gd name="connsiteY6345" fmla="*/ 1524937 h 2810796"/>
              <a:gd name="connsiteX6346" fmla="*/ 1043276 w 3531775"/>
              <a:gd name="connsiteY6346" fmla="*/ 1525603 h 2810796"/>
              <a:gd name="connsiteX6347" fmla="*/ 1012130 w 3531775"/>
              <a:gd name="connsiteY6347" fmla="*/ 1532366 h 2810796"/>
              <a:gd name="connsiteX6348" fmla="*/ 1029751 w 3531775"/>
              <a:gd name="connsiteY6348" fmla="*/ 1506363 h 2810796"/>
              <a:gd name="connsiteX6349" fmla="*/ 1011844 w 3531775"/>
              <a:gd name="connsiteY6349" fmla="*/ 1531699 h 2810796"/>
              <a:gd name="connsiteX6350" fmla="*/ 1012130 w 3531775"/>
              <a:gd name="connsiteY6350" fmla="*/ 1532366 h 2810796"/>
              <a:gd name="connsiteX6351" fmla="*/ 977363 w 3531775"/>
              <a:gd name="connsiteY6351" fmla="*/ 1545320 h 2810796"/>
              <a:gd name="connsiteX6352" fmla="*/ 994032 w 3531775"/>
              <a:gd name="connsiteY6352" fmla="*/ 1516174 h 2810796"/>
              <a:gd name="connsiteX6353" fmla="*/ 976982 w 3531775"/>
              <a:gd name="connsiteY6353" fmla="*/ 1544653 h 2810796"/>
              <a:gd name="connsiteX6354" fmla="*/ 977363 w 3531775"/>
              <a:gd name="connsiteY6354" fmla="*/ 1545320 h 2810796"/>
              <a:gd name="connsiteX6355" fmla="*/ 950312 w 3531775"/>
              <a:gd name="connsiteY6355" fmla="*/ 1559036 h 2810796"/>
              <a:gd name="connsiteX6356" fmla="*/ 965933 w 3531775"/>
              <a:gd name="connsiteY6356" fmla="*/ 1527984 h 2810796"/>
              <a:gd name="connsiteX6357" fmla="*/ 949931 w 3531775"/>
              <a:gd name="connsiteY6357" fmla="*/ 1558465 h 2810796"/>
              <a:gd name="connsiteX6358" fmla="*/ 950312 w 3531775"/>
              <a:gd name="connsiteY6358" fmla="*/ 1559036 h 2810796"/>
              <a:gd name="connsiteX6359" fmla="*/ 920785 w 3531775"/>
              <a:gd name="connsiteY6359" fmla="*/ 1577133 h 2810796"/>
              <a:gd name="connsiteX6360" fmla="*/ 934501 w 3531775"/>
              <a:gd name="connsiteY6360" fmla="*/ 1544653 h 2810796"/>
              <a:gd name="connsiteX6361" fmla="*/ 920309 w 3531775"/>
              <a:gd name="connsiteY6361" fmla="*/ 1576657 h 2810796"/>
              <a:gd name="connsiteX6362" fmla="*/ 920785 w 3531775"/>
              <a:gd name="connsiteY6362" fmla="*/ 1577133 h 2810796"/>
              <a:gd name="connsiteX6363" fmla="*/ 883256 w 3531775"/>
              <a:gd name="connsiteY6363" fmla="*/ 1602470 h 2810796"/>
              <a:gd name="connsiteX6364" fmla="*/ 897449 w 3531775"/>
              <a:gd name="connsiteY6364" fmla="*/ 1568085 h 2810796"/>
              <a:gd name="connsiteX6365" fmla="*/ 882875 w 3531775"/>
              <a:gd name="connsiteY6365" fmla="*/ 1601994 h 2810796"/>
              <a:gd name="connsiteX6366" fmla="*/ 883256 w 3531775"/>
              <a:gd name="connsiteY6366" fmla="*/ 1602470 h 2810796"/>
              <a:gd name="connsiteX6367" fmla="*/ 844204 w 3531775"/>
              <a:gd name="connsiteY6367" fmla="*/ 1632093 h 2810796"/>
              <a:gd name="connsiteX6368" fmla="*/ 862111 w 3531775"/>
              <a:gd name="connsiteY6368" fmla="*/ 1594564 h 2810796"/>
              <a:gd name="connsiteX6369" fmla="*/ 843728 w 3531775"/>
              <a:gd name="connsiteY6369" fmla="*/ 1631521 h 2810796"/>
              <a:gd name="connsiteX6370" fmla="*/ 844204 w 3531775"/>
              <a:gd name="connsiteY6370" fmla="*/ 1632093 h 2810796"/>
              <a:gd name="connsiteX6371" fmla="*/ 807247 w 3531775"/>
              <a:gd name="connsiteY6371" fmla="*/ 1660858 h 2810796"/>
              <a:gd name="connsiteX6372" fmla="*/ 820868 w 3531775"/>
              <a:gd name="connsiteY6372" fmla="*/ 1625044 h 2810796"/>
              <a:gd name="connsiteX6373" fmla="*/ 806771 w 3531775"/>
              <a:gd name="connsiteY6373" fmla="*/ 1660382 h 2810796"/>
              <a:gd name="connsiteX6374" fmla="*/ 807247 w 3531775"/>
              <a:gd name="connsiteY6374" fmla="*/ 1660858 h 2810796"/>
              <a:gd name="connsiteX6375" fmla="*/ 766289 w 3531775"/>
              <a:gd name="connsiteY6375" fmla="*/ 1692291 h 2810796"/>
              <a:gd name="connsiteX6376" fmla="*/ 782291 w 3531775"/>
              <a:gd name="connsiteY6376" fmla="*/ 1655429 h 2810796"/>
              <a:gd name="connsiteX6377" fmla="*/ 765813 w 3531775"/>
              <a:gd name="connsiteY6377" fmla="*/ 1691815 h 2810796"/>
              <a:gd name="connsiteX6378" fmla="*/ 766289 w 3531775"/>
              <a:gd name="connsiteY6378" fmla="*/ 1692291 h 2810796"/>
              <a:gd name="connsiteX6379" fmla="*/ 721903 w 3531775"/>
              <a:gd name="connsiteY6379" fmla="*/ 1725152 h 2810796"/>
              <a:gd name="connsiteX6380" fmla="*/ 744477 w 3531775"/>
              <a:gd name="connsiteY6380" fmla="*/ 1686100 h 2810796"/>
              <a:gd name="connsiteX6381" fmla="*/ 721522 w 3531775"/>
              <a:gd name="connsiteY6381" fmla="*/ 1724580 h 2810796"/>
              <a:gd name="connsiteX6382" fmla="*/ 721903 w 3531775"/>
              <a:gd name="connsiteY6382" fmla="*/ 1725152 h 2810796"/>
              <a:gd name="connsiteX6383" fmla="*/ 677612 w 3531775"/>
              <a:gd name="connsiteY6383" fmla="*/ 1754394 h 2810796"/>
              <a:gd name="connsiteX6384" fmla="*/ 698090 w 3531775"/>
              <a:gd name="connsiteY6384" fmla="*/ 1718484 h 2810796"/>
              <a:gd name="connsiteX6385" fmla="*/ 677135 w 3531775"/>
              <a:gd name="connsiteY6385" fmla="*/ 1753917 h 2810796"/>
              <a:gd name="connsiteX6386" fmla="*/ 677612 w 3531775"/>
              <a:gd name="connsiteY6386" fmla="*/ 1754394 h 2810796"/>
              <a:gd name="connsiteX6387" fmla="*/ 634844 w 3531775"/>
              <a:gd name="connsiteY6387" fmla="*/ 1779159 h 2810796"/>
              <a:gd name="connsiteX6388" fmla="*/ 642750 w 3531775"/>
              <a:gd name="connsiteY6388" fmla="*/ 1774396 h 2810796"/>
              <a:gd name="connsiteX6389" fmla="*/ 642369 w 3531775"/>
              <a:gd name="connsiteY6389" fmla="*/ 1773253 h 2810796"/>
              <a:gd name="connsiteX6390" fmla="*/ 652275 w 3531775"/>
              <a:gd name="connsiteY6390" fmla="*/ 1747631 h 2810796"/>
              <a:gd name="connsiteX6391" fmla="*/ 640274 w 3531775"/>
              <a:gd name="connsiteY6391" fmla="*/ 1769538 h 2810796"/>
              <a:gd name="connsiteX6392" fmla="*/ 641512 w 3531775"/>
              <a:gd name="connsiteY6392" fmla="*/ 1772301 h 2810796"/>
              <a:gd name="connsiteX6393" fmla="*/ 634559 w 3531775"/>
              <a:gd name="connsiteY6393" fmla="*/ 1778683 h 2810796"/>
              <a:gd name="connsiteX6394" fmla="*/ 634844 w 3531775"/>
              <a:gd name="connsiteY6394" fmla="*/ 1779159 h 2810796"/>
              <a:gd name="connsiteX6395" fmla="*/ 581028 w 3531775"/>
              <a:gd name="connsiteY6395" fmla="*/ 1809067 h 2810796"/>
              <a:gd name="connsiteX6396" fmla="*/ 607698 w 3531775"/>
              <a:gd name="connsiteY6396" fmla="*/ 1774491 h 2810796"/>
              <a:gd name="connsiteX6397" fmla="*/ 580742 w 3531775"/>
              <a:gd name="connsiteY6397" fmla="*/ 1808591 h 2810796"/>
              <a:gd name="connsiteX6398" fmla="*/ 581028 w 3531775"/>
              <a:gd name="connsiteY6398" fmla="*/ 1809067 h 2810796"/>
              <a:gd name="connsiteX6399" fmla="*/ 537023 w 3531775"/>
              <a:gd name="connsiteY6399" fmla="*/ 1828212 h 2810796"/>
              <a:gd name="connsiteX6400" fmla="*/ 565407 w 3531775"/>
              <a:gd name="connsiteY6400" fmla="*/ 1796685 h 2810796"/>
              <a:gd name="connsiteX6401" fmla="*/ 536737 w 3531775"/>
              <a:gd name="connsiteY6401" fmla="*/ 1827736 h 2810796"/>
              <a:gd name="connsiteX6402" fmla="*/ 537023 w 3531775"/>
              <a:gd name="connsiteY6402" fmla="*/ 1828212 h 2810796"/>
              <a:gd name="connsiteX6403" fmla="*/ 480063 w 3531775"/>
              <a:gd name="connsiteY6403" fmla="*/ 1846120 h 2810796"/>
              <a:gd name="connsiteX6404" fmla="*/ 513305 w 3531775"/>
              <a:gd name="connsiteY6404" fmla="*/ 1817925 h 2810796"/>
              <a:gd name="connsiteX6405" fmla="*/ 479873 w 3531775"/>
              <a:gd name="connsiteY6405" fmla="*/ 1845548 h 2810796"/>
              <a:gd name="connsiteX6406" fmla="*/ 480063 w 3531775"/>
              <a:gd name="connsiteY6406" fmla="*/ 1846120 h 2810796"/>
              <a:gd name="connsiteX6407" fmla="*/ 419770 w 3531775"/>
              <a:gd name="connsiteY6407" fmla="*/ 1858121 h 2810796"/>
              <a:gd name="connsiteX6408" fmla="*/ 461394 w 3531775"/>
              <a:gd name="connsiteY6408" fmla="*/ 1833928 h 2810796"/>
              <a:gd name="connsiteX6409" fmla="*/ 419675 w 3531775"/>
              <a:gd name="connsiteY6409" fmla="*/ 1857550 h 2810796"/>
              <a:gd name="connsiteX6410" fmla="*/ 419770 w 3531775"/>
              <a:gd name="connsiteY6410" fmla="*/ 1858121 h 2810796"/>
              <a:gd name="connsiteX6411" fmla="*/ 363287 w 3531775"/>
              <a:gd name="connsiteY6411" fmla="*/ 1862121 h 2810796"/>
              <a:gd name="connsiteX6412" fmla="*/ 401101 w 3531775"/>
              <a:gd name="connsiteY6412" fmla="*/ 1843167 h 2810796"/>
              <a:gd name="connsiteX6413" fmla="*/ 363191 w 3531775"/>
              <a:gd name="connsiteY6413" fmla="*/ 1861645 h 2810796"/>
              <a:gd name="connsiteX6414" fmla="*/ 363287 w 3531775"/>
              <a:gd name="connsiteY6414" fmla="*/ 1862121 h 2810796"/>
              <a:gd name="connsiteX6415" fmla="*/ 17434 w 3531775"/>
              <a:gd name="connsiteY6415" fmla="*/ 1527889 h 2810796"/>
              <a:gd name="connsiteX6416" fmla="*/ 13624 w 3531775"/>
              <a:gd name="connsiteY6416" fmla="*/ 1486741 h 2810796"/>
              <a:gd name="connsiteX6417" fmla="*/ 17434 w 3531775"/>
              <a:gd name="connsiteY6417" fmla="*/ 1527889 h 2810796"/>
              <a:gd name="connsiteX6418" fmla="*/ 302803 w 3531775"/>
              <a:gd name="connsiteY6418" fmla="*/ 1858692 h 2810796"/>
              <a:gd name="connsiteX6419" fmla="*/ 344332 w 3531775"/>
              <a:gd name="connsiteY6419" fmla="*/ 1845358 h 2810796"/>
              <a:gd name="connsiteX6420" fmla="*/ 302803 w 3531775"/>
              <a:gd name="connsiteY6420" fmla="*/ 1858121 h 2810796"/>
              <a:gd name="connsiteX6421" fmla="*/ 302803 w 3531775"/>
              <a:gd name="connsiteY6421" fmla="*/ 1858692 h 2810796"/>
              <a:gd name="connsiteX6422" fmla="*/ 242891 w 3531775"/>
              <a:gd name="connsiteY6422" fmla="*/ 1847929 h 2810796"/>
              <a:gd name="connsiteX6423" fmla="*/ 289468 w 3531775"/>
              <a:gd name="connsiteY6423" fmla="*/ 1841547 h 2810796"/>
              <a:gd name="connsiteX6424" fmla="*/ 241271 w 3531775"/>
              <a:gd name="connsiteY6424" fmla="*/ 1846405 h 2810796"/>
              <a:gd name="connsiteX6425" fmla="*/ 242891 w 3531775"/>
              <a:gd name="connsiteY6425" fmla="*/ 1847929 h 2810796"/>
              <a:gd name="connsiteX6426" fmla="*/ 187455 w 3531775"/>
              <a:gd name="connsiteY6426" fmla="*/ 1828593 h 2810796"/>
              <a:gd name="connsiteX6427" fmla="*/ 228794 w 3531775"/>
              <a:gd name="connsiteY6427" fmla="*/ 1826879 h 2810796"/>
              <a:gd name="connsiteX6428" fmla="*/ 185836 w 3531775"/>
              <a:gd name="connsiteY6428" fmla="*/ 1826784 h 2810796"/>
              <a:gd name="connsiteX6429" fmla="*/ 187455 w 3531775"/>
              <a:gd name="connsiteY6429" fmla="*/ 1828593 h 2810796"/>
              <a:gd name="connsiteX6430" fmla="*/ 132020 w 3531775"/>
              <a:gd name="connsiteY6430" fmla="*/ 1797923 h 2810796"/>
              <a:gd name="connsiteX6431" fmla="*/ 174596 w 3531775"/>
              <a:gd name="connsiteY6431" fmla="*/ 1805067 h 2810796"/>
              <a:gd name="connsiteX6432" fmla="*/ 130781 w 3531775"/>
              <a:gd name="connsiteY6432" fmla="*/ 1795923 h 2810796"/>
              <a:gd name="connsiteX6433" fmla="*/ 132020 w 3531775"/>
              <a:gd name="connsiteY6433" fmla="*/ 1797923 h 2810796"/>
              <a:gd name="connsiteX6434" fmla="*/ 94110 w 3531775"/>
              <a:gd name="connsiteY6434" fmla="*/ 1767729 h 2810796"/>
              <a:gd name="connsiteX6435" fmla="*/ 135449 w 3531775"/>
              <a:gd name="connsiteY6435" fmla="*/ 1781635 h 2810796"/>
              <a:gd name="connsiteX6436" fmla="*/ 93158 w 3531775"/>
              <a:gd name="connsiteY6436" fmla="*/ 1765538 h 2810796"/>
              <a:gd name="connsiteX6437" fmla="*/ 94110 w 3531775"/>
              <a:gd name="connsiteY6437" fmla="*/ 1767729 h 2810796"/>
              <a:gd name="connsiteX6438" fmla="*/ 58487 w 3531775"/>
              <a:gd name="connsiteY6438" fmla="*/ 1728581 h 2810796"/>
              <a:gd name="connsiteX6439" fmla="*/ 95920 w 3531775"/>
              <a:gd name="connsiteY6439" fmla="*/ 1748965 h 2810796"/>
              <a:gd name="connsiteX6440" fmla="*/ 57915 w 3531775"/>
              <a:gd name="connsiteY6440" fmla="*/ 1726200 h 2810796"/>
              <a:gd name="connsiteX6441" fmla="*/ 58487 w 3531775"/>
              <a:gd name="connsiteY6441" fmla="*/ 1728581 h 2810796"/>
              <a:gd name="connsiteX6442" fmla="*/ 25625 w 3531775"/>
              <a:gd name="connsiteY6442" fmla="*/ 1671621 h 2810796"/>
              <a:gd name="connsiteX6443" fmla="*/ 57725 w 3531775"/>
              <a:gd name="connsiteY6443" fmla="*/ 1701720 h 2810796"/>
              <a:gd name="connsiteX6444" fmla="*/ 25625 w 3531775"/>
              <a:gd name="connsiteY6444" fmla="*/ 1669240 h 2810796"/>
              <a:gd name="connsiteX6445" fmla="*/ 25625 w 3531775"/>
              <a:gd name="connsiteY6445" fmla="*/ 1671621 h 2810796"/>
              <a:gd name="connsiteX6446" fmla="*/ 6385 w 3531775"/>
              <a:gd name="connsiteY6446" fmla="*/ 1607709 h 2810796"/>
              <a:gd name="connsiteX6447" fmla="*/ 31055 w 3531775"/>
              <a:gd name="connsiteY6447" fmla="*/ 1649428 h 2810796"/>
              <a:gd name="connsiteX6448" fmla="*/ 6956 w 3531775"/>
              <a:gd name="connsiteY6448" fmla="*/ 1605518 h 2810796"/>
              <a:gd name="connsiteX6449" fmla="*/ 6480 w 3531775"/>
              <a:gd name="connsiteY6449" fmla="*/ 1605613 h 2810796"/>
              <a:gd name="connsiteX6450" fmla="*/ 6385 w 3531775"/>
              <a:gd name="connsiteY6450" fmla="*/ 1607709 h 2810796"/>
              <a:gd name="connsiteX6451" fmla="*/ 2861 w 3531775"/>
              <a:gd name="connsiteY6451" fmla="*/ 1559131 h 2810796"/>
              <a:gd name="connsiteX6452" fmla="*/ 17148 w 3531775"/>
              <a:gd name="connsiteY6452" fmla="*/ 1586087 h 2810796"/>
              <a:gd name="connsiteX6453" fmla="*/ 3718 w 3531775"/>
              <a:gd name="connsiteY6453" fmla="*/ 1546177 h 2810796"/>
              <a:gd name="connsiteX6454" fmla="*/ 2861 w 3531775"/>
              <a:gd name="connsiteY6454" fmla="*/ 1559131 h 2810796"/>
              <a:gd name="connsiteX6455" fmla="*/ 2974946 w 3531775"/>
              <a:gd name="connsiteY6455" fmla="*/ 2803858 h 2810796"/>
              <a:gd name="connsiteX6456" fmla="*/ 3008856 w 3531775"/>
              <a:gd name="connsiteY6456" fmla="*/ 2802334 h 2810796"/>
              <a:gd name="connsiteX6457" fmla="*/ 2992187 w 3531775"/>
              <a:gd name="connsiteY6457" fmla="*/ 2790047 h 2810796"/>
              <a:gd name="connsiteX6458" fmla="*/ 2974946 w 3531775"/>
              <a:gd name="connsiteY6458" fmla="*/ 2803858 h 2810796"/>
              <a:gd name="connsiteX6459" fmla="*/ 2905700 w 3531775"/>
              <a:gd name="connsiteY6459" fmla="*/ 2797953 h 2810796"/>
              <a:gd name="connsiteX6460" fmla="*/ 2942371 w 3531775"/>
              <a:gd name="connsiteY6460" fmla="*/ 2809573 h 2810796"/>
              <a:gd name="connsiteX6461" fmla="*/ 2923607 w 3531775"/>
              <a:gd name="connsiteY6461" fmla="*/ 2791857 h 2810796"/>
              <a:gd name="connsiteX6462" fmla="*/ 2917130 w 3531775"/>
              <a:gd name="connsiteY6462" fmla="*/ 2798429 h 2810796"/>
              <a:gd name="connsiteX6463" fmla="*/ 2905700 w 3531775"/>
              <a:gd name="connsiteY6463" fmla="*/ 2797953 h 2810796"/>
              <a:gd name="connsiteX6464" fmla="*/ 3084960 w 3531775"/>
              <a:gd name="connsiteY6464" fmla="*/ 2754424 h 2810796"/>
              <a:gd name="connsiteX6465" fmla="*/ 3123441 w 3531775"/>
              <a:gd name="connsiteY6465" fmla="*/ 2742803 h 2810796"/>
              <a:gd name="connsiteX6466" fmla="*/ 3100772 w 3531775"/>
              <a:gd name="connsiteY6466" fmla="*/ 2736040 h 2810796"/>
              <a:gd name="connsiteX6467" fmla="*/ 3084960 w 3531775"/>
              <a:gd name="connsiteY6467" fmla="*/ 2754424 h 2810796"/>
              <a:gd name="connsiteX6468" fmla="*/ 3052099 w 3531775"/>
              <a:gd name="connsiteY6468" fmla="*/ 2510393 h 2810796"/>
              <a:gd name="connsiteX6469" fmla="*/ 3051909 w 3531775"/>
              <a:gd name="connsiteY6469" fmla="*/ 2523442 h 2810796"/>
              <a:gd name="connsiteX6470" fmla="*/ 3078864 w 3531775"/>
              <a:gd name="connsiteY6470" fmla="*/ 2521347 h 2810796"/>
              <a:gd name="connsiteX6471" fmla="*/ 3074673 w 3531775"/>
              <a:gd name="connsiteY6471" fmla="*/ 2512774 h 2810796"/>
              <a:gd name="connsiteX6472" fmla="*/ 3052099 w 3531775"/>
              <a:gd name="connsiteY6472" fmla="*/ 2510393 h 2810796"/>
              <a:gd name="connsiteX6473" fmla="*/ 3137538 w 3531775"/>
              <a:gd name="connsiteY6473" fmla="*/ 2617454 h 2810796"/>
              <a:gd name="connsiteX6474" fmla="*/ 3121727 w 3531775"/>
              <a:gd name="connsiteY6474" fmla="*/ 2578687 h 2810796"/>
              <a:gd name="connsiteX6475" fmla="*/ 3113250 w 3531775"/>
              <a:gd name="connsiteY6475" fmla="*/ 2597356 h 2810796"/>
              <a:gd name="connsiteX6476" fmla="*/ 3124775 w 3531775"/>
              <a:gd name="connsiteY6476" fmla="*/ 2604214 h 2810796"/>
              <a:gd name="connsiteX6477" fmla="*/ 3137538 w 3531775"/>
              <a:gd name="connsiteY6477" fmla="*/ 2617454 h 2810796"/>
              <a:gd name="connsiteX6478" fmla="*/ 2817403 w 3531775"/>
              <a:gd name="connsiteY6478" fmla="*/ 2507250 h 2810796"/>
              <a:gd name="connsiteX6479" fmla="*/ 2899890 w 3531775"/>
              <a:gd name="connsiteY6479" fmla="*/ 2789285 h 2810796"/>
              <a:gd name="connsiteX6480" fmla="*/ 2915129 w 3531775"/>
              <a:gd name="connsiteY6480" fmla="*/ 2762234 h 2810796"/>
              <a:gd name="connsiteX6481" fmla="*/ 2944467 w 3531775"/>
              <a:gd name="connsiteY6481" fmla="*/ 2683367 h 2810796"/>
              <a:gd name="connsiteX6482" fmla="*/ 2954753 w 3531775"/>
              <a:gd name="connsiteY6482" fmla="*/ 2692606 h 2810796"/>
              <a:gd name="connsiteX6483" fmla="*/ 3007808 w 3531775"/>
              <a:gd name="connsiteY6483" fmla="*/ 2776712 h 2810796"/>
              <a:gd name="connsiteX6484" fmla="*/ 2998283 w 3531775"/>
              <a:gd name="connsiteY6484" fmla="*/ 2792143 h 2810796"/>
              <a:gd name="connsiteX6485" fmla="*/ 3040669 w 3531775"/>
              <a:gd name="connsiteY6485" fmla="*/ 2746994 h 2810796"/>
              <a:gd name="connsiteX6486" fmla="*/ 2972565 w 3531775"/>
              <a:gd name="connsiteY6486" fmla="*/ 2672509 h 2810796"/>
              <a:gd name="connsiteX6487" fmla="*/ 2974661 w 3531775"/>
              <a:gd name="connsiteY6487" fmla="*/ 2670127 h 2810796"/>
              <a:gd name="connsiteX6488" fmla="*/ 2984186 w 3531775"/>
              <a:gd name="connsiteY6488" fmla="*/ 2673651 h 2810796"/>
              <a:gd name="connsiteX6489" fmla="*/ 3044669 w 3531775"/>
              <a:gd name="connsiteY6489" fmla="*/ 2697369 h 2810796"/>
              <a:gd name="connsiteX6490" fmla="*/ 3107725 w 3531775"/>
              <a:gd name="connsiteY6490" fmla="*/ 2693749 h 2810796"/>
              <a:gd name="connsiteX6491" fmla="*/ 3113440 w 3531775"/>
              <a:gd name="connsiteY6491" fmla="*/ 2733850 h 2810796"/>
              <a:gd name="connsiteX6492" fmla="*/ 3146968 w 3531775"/>
              <a:gd name="connsiteY6492" fmla="*/ 2713942 h 2810796"/>
              <a:gd name="connsiteX6493" fmla="*/ 3125251 w 3531775"/>
              <a:gd name="connsiteY6493" fmla="*/ 2677081 h 2810796"/>
              <a:gd name="connsiteX6494" fmla="*/ 2989139 w 3531775"/>
              <a:gd name="connsiteY6494" fmla="*/ 2644410 h 2810796"/>
              <a:gd name="connsiteX6495" fmla="*/ 2988758 w 3531775"/>
              <a:gd name="connsiteY6495" fmla="*/ 2632789 h 2810796"/>
              <a:gd name="connsiteX6496" fmla="*/ 2998950 w 3531775"/>
              <a:gd name="connsiteY6496" fmla="*/ 2631551 h 2810796"/>
              <a:gd name="connsiteX6497" fmla="*/ 3065339 w 3531775"/>
              <a:gd name="connsiteY6497" fmla="*/ 2607929 h 2810796"/>
              <a:gd name="connsiteX6498" fmla="*/ 3098200 w 3531775"/>
              <a:gd name="connsiteY6498" fmla="*/ 2598118 h 2810796"/>
              <a:gd name="connsiteX6499" fmla="*/ 3116869 w 3531775"/>
              <a:gd name="connsiteY6499" fmla="*/ 2571543 h 2810796"/>
              <a:gd name="connsiteX6500" fmla="*/ 3116869 w 3531775"/>
              <a:gd name="connsiteY6500" fmla="*/ 2571543 h 2810796"/>
              <a:gd name="connsiteX6501" fmla="*/ 2990949 w 3531775"/>
              <a:gd name="connsiteY6501" fmla="*/ 2616311 h 2810796"/>
              <a:gd name="connsiteX6502" fmla="*/ 2989901 w 3531775"/>
              <a:gd name="connsiteY6502" fmla="*/ 2600118 h 2810796"/>
              <a:gd name="connsiteX6503" fmla="*/ 3022571 w 3531775"/>
              <a:gd name="connsiteY6503" fmla="*/ 2550017 h 2810796"/>
              <a:gd name="connsiteX6504" fmla="*/ 3049146 w 3531775"/>
              <a:gd name="connsiteY6504" fmla="*/ 2515346 h 2810796"/>
              <a:gd name="connsiteX6505" fmla="*/ 3027810 w 3531775"/>
              <a:gd name="connsiteY6505" fmla="*/ 2512774 h 2810796"/>
              <a:gd name="connsiteX6506" fmla="*/ 2990853 w 3531775"/>
              <a:gd name="connsiteY6506" fmla="*/ 2583259 h 2810796"/>
              <a:gd name="connsiteX6507" fmla="*/ 2891508 w 3531775"/>
              <a:gd name="connsiteY6507" fmla="*/ 2504868 h 2810796"/>
              <a:gd name="connsiteX6508" fmla="*/ 2817403 w 3531775"/>
              <a:gd name="connsiteY6508" fmla="*/ 2507250 h 2810796"/>
              <a:gd name="connsiteX6509" fmla="*/ 2449643 w 3531775"/>
              <a:gd name="connsiteY6509" fmla="*/ 1627711 h 2810796"/>
              <a:gd name="connsiteX6510" fmla="*/ 2515842 w 3531775"/>
              <a:gd name="connsiteY6510" fmla="*/ 1493599 h 2810796"/>
              <a:gd name="connsiteX6511" fmla="*/ 2584231 w 3531775"/>
              <a:gd name="connsiteY6511" fmla="*/ 1397111 h 2810796"/>
              <a:gd name="connsiteX6512" fmla="*/ 2736726 w 3531775"/>
              <a:gd name="connsiteY6512" fmla="*/ 1376537 h 2810796"/>
              <a:gd name="connsiteX6513" fmla="*/ 2713676 w 3531775"/>
              <a:gd name="connsiteY6513" fmla="*/ 1522936 h 2810796"/>
              <a:gd name="connsiteX6514" fmla="*/ 2585374 w 3531775"/>
              <a:gd name="connsiteY6514" fmla="*/ 1559512 h 2810796"/>
              <a:gd name="connsiteX6515" fmla="*/ 2555846 w 3531775"/>
              <a:gd name="connsiteY6515" fmla="*/ 1578753 h 2810796"/>
              <a:gd name="connsiteX6516" fmla="*/ 2592803 w 3531775"/>
              <a:gd name="connsiteY6516" fmla="*/ 1731915 h 2810796"/>
              <a:gd name="connsiteX6517" fmla="*/ 2593280 w 3531775"/>
              <a:gd name="connsiteY6517" fmla="*/ 1731629 h 2810796"/>
              <a:gd name="connsiteX6518" fmla="*/ 2667003 w 3531775"/>
              <a:gd name="connsiteY6518" fmla="*/ 1714484 h 2810796"/>
              <a:gd name="connsiteX6519" fmla="*/ 2687292 w 3531775"/>
              <a:gd name="connsiteY6519" fmla="*/ 1635808 h 2810796"/>
              <a:gd name="connsiteX6520" fmla="*/ 2702722 w 3531775"/>
              <a:gd name="connsiteY6520" fmla="*/ 1655620 h 2810796"/>
              <a:gd name="connsiteX6521" fmla="*/ 2670909 w 3531775"/>
              <a:gd name="connsiteY6521" fmla="*/ 1730391 h 2810796"/>
              <a:gd name="connsiteX6522" fmla="*/ 2665384 w 3531775"/>
              <a:gd name="connsiteY6522" fmla="*/ 1740963 h 2810796"/>
              <a:gd name="connsiteX6523" fmla="*/ 2769207 w 3531775"/>
              <a:gd name="connsiteY6523" fmla="*/ 1672955 h 2810796"/>
              <a:gd name="connsiteX6524" fmla="*/ 2803782 w 3531775"/>
              <a:gd name="connsiteY6524" fmla="*/ 1658191 h 2810796"/>
              <a:gd name="connsiteX6525" fmla="*/ 2803782 w 3531775"/>
              <a:gd name="connsiteY6525" fmla="*/ 1658191 h 2810796"/>
              <a:gd name="connsiteX6526" fmla="*/ 2790828 w 3531775"/>
              <a:gd name="connsiteY6526" fmla="*/ 1689529 h 2810796"/>
              <a:gd name="connsiteX6527" fmla="*/ 2757205 w 3531775"/>
              <a:gd name="connsiteY6527" fmla="*/ 1710483 h 2810796"/>
              <a:gd name="connsiteX6528" fmla="*/ 2690244 w 3531775"/>
              <a:gd name="connsiteY6528" fmla="*/ 1756299 h 2810796"/>
              <a:gd name="connsiteX6529" fmla="*/ 2679291 w 3531775"/>
              <a:gd name="connsiteY6529" fmla="*/ 1761157 h 2810796"/>
              <a:gd name="connsiteX6530" fmla="*/ 2683196 w 3531775"/>
              <a:gd name="connsiteY6530" fmla="*/ 1771825 h 2810796"/>
              <a:gd name="connsiteX6531" fmla="*/ 2844549 w 3531775"/>
              <a:gd name="connsiteY6531" fmla="*/ 1752965 h 2810796"/>
              <a:gd name="connsiteX6532" fmla="*/ 2879601 w 3531775"/>
              <a:gd name="connsiteY6532" fmla="*/ 1779349 h 2810796"/>
              <a:gd name="connsiteX6533" fmla="*/ 2848169 w 3531775"/>
              <a:gd name="connsiteY6533" fmla="*/ 1809925 h 2810796"/>
              <a:gd name="connsiteX6534" fmla="*/ 2836453 w 3531775"/>
              <a:gd name="connsiteY6534" fmla="*/ 1775825 h 2810796"/>
              <a:gd name="connsiteX6535" fmla="*/ 2760825 w 3531775"/>
              <a:gd name="connsiteY6535" fmla="*/ 1800971 h 2810796"/>
              <a:gd name="connsiteX6536" fmla="*/ 2684529 w 3531775"/>
              <a:gd name="connsiteY6536" fmla="*/ 1799923 h 2810796"/>
              <a:gd name="connsiteX6537" fmla="*/ 2703008 w 3531775"/>
              <a:gd name="connsiteY6537" fmla="*/ 1825641 h 2810796"/>
              <a:gd name="connsiteX6538" fmla="*/ 2755871 w 3531775"/>
              <a:gd name="connsiteY6538" fmla="*/ 1839738 h 2810796"/>
              <a:gd name="connsiteX6539" fmla="*/ 2738631 w 3531775"/>
              <a:gd name="connsiteY6539" fmla="*/ 1906317 h 2810796"/>
              <a:gd name="connsiteX6540" fmla="*/ 2743108 w 3531775"/>
              <a:gd name="connsiteY6540" fmla="*/ 1887934 h 2810796"/>
              <a:gd name="connsiteX6541" fmla="*/ 2696340 w 3531775"/>
              <a:gd name="connsiteY6541" fmla="*/ 1846786 h 2810796"/>
              <a:gd name="connsiteX6542" fmla="*/ 2659098 w 3531775"/>
              <a:gd name="connsiteY6542" fmla="*/ 1829165 h 2810796"/>
              <a:gd name="connsiteX6543" fmla="*/ 2656811 w 3531775"/>
              <a:gd name="connsiteY6543" fmla="*/ 1822688 h 2810796"/>
              <a:gd name="connsiteX6544" fmla="*/ 2618045 w 3531775"/>
              <a:gd name="connsiteY6544" fmla="*/ 1867646 h 2810796"/>
              <a:gd name="connsiteX6545" fmla="*/ 2635666 w 3531775"/>
              <a:gd name="connsiteY6545" fmla="*/ 1908032 h 2810796"/>
              <a:gd name="connsiteX6546" fmla="*/ 2626712 w 3531775"/>
              <a:gd name="connsiteY6546" fmla="*/ 1938512 h 2810796"/>
              <a:gd name="connsiteX6547" fmla="*/ 2590899 w 3531775"/>
              <a:gd name="connsiteY6547" fmla="*/ 1886982 h 2810796"/>
              <a:gd name="connsiteX6548" fmla="*/ 2556037 w 3531775"/>
              <a:gd name="connsiteY6548" fmla="*/ 1755918 h 2810796"/>
              <a:gd name="connsiteX6549" fmla="*/ 2556132 w 3531775"/>
              <a:gd name="connsiteY6549" fmla="*/ 1755822 h 2810796"/>
              <a:gd name="connsiteX6550" fmla="*/ 2449643 w 3531775"/>
              <a:gd name="connsiteY6550" fmla="*/ 1627711 h 2810796"/>
              <a:gd name="connsiteX6551" fmla="*/ 2496696 w 3531775"/>
              <a:gd name="connsiteY6551" fmla="*/ 1674003 h 2810796"/>
              <a:gd name="connsiteX6552" fmla="*/ 2497839 w 3531775"/>
              <a:gd name="connsiteY6552" fmla="*/ 1677241 h 2810796"/>
              <a:gd name="connsiteX6553" fmla="*/ 2528415 w 3531775"/>
              <a:gd name="connsiteY6553" fmla="*/ 1654953 h 2810796"/>
              <a:gd name="connsiteX6554" fmla="*/ 2496696 w 3531775"/>
              <a:gd name="connsiteY6554" fmla="*/ 1674003 h 2810796"/>
              <a:gd name="connsiteX6555" fmla="*/ 2472788 w 3531775"/>
              <a:gd name="connsiteY6555" fmla="*/ 1621520 h 2810796"/>
              <a:gd name="connsiteX6556" fmla="*/ 2468217 w 3531775"/>
              <a:gd name="connsiteY6556" fmla="*/ 1634379 h 2810796"/>
              <a:gd name="connsiteX6557" fmla="*/ 2524033 w 3531775"/>
              <a:gd name="connsiteY6557" fmla="*/ 1630950 h 2810796"/>
              <a:gd name="connsiteX6558" fmla="*/ 2472788 w 3531775"/>
              <a:gd name="connsiteY6558" fmla="*/ 1621520 h 2810796"/>
              <a:gd name="connsiteX6559" fmla="*/ 2484981 w 3531775"/>
              <a:gd name="connsiteY6559" fmla="*/ 1570752 h 2810796"/>
              <a:gd name="connsiteX6560" fmla="*/ 2482504 w 3531775"/>
              <a:gd name="connsiteY6560" fmla="*/ 1573228 h 2810796"/>
              <a:gd name="connsiteX6561" fmla="*/ 2528510 w 3531775"/>
              <a:gd name="connsiteY6561" fmla="*/ 1592469 h 2810796"/>
              <a:gd name="connsiteX6562" fmla="*/ 2484981 w 3531775"/>
              <a:gd name="connsiteY6562" fmla="*/ 1570752 h 2810796"/>
              <a:gd name="connsiteX6563" fmla="*/ 2656716 w 3531775"/>
              <a:gd name="connsiteY6563" fmla="*/ 1375775 h 2810796"/>
              <a:gd name="connsiteX6564" fmla="*/ 2637095 w 3531775"/>
              <a:gd name="connsiteY6564" fmla="*/ 1416733 h 2810796"/>
              <a:gd name="connsiteX6565" fmla="*/ 2657669 w 3531775"/>
              <a:gd name="connsiteY6565" fmla="*/ 1433878 h 2810796"/>
              <a:gd name="connsiteX6566" fmla="*/ 2657669 w 3531775"/>
              <a:gd name="connsiteY6566" fmla="*/ 1378251 h 2810796"/>
              <a:gd name="connsiteX6567" fmla="*/ 2657669 w 3531775"/>
              <a:gd name="connsiteY6567" fmla="*/ 1378251 h 2810796"/>
              <a:gd name="connsiteX6568" fmla="*/ 2659955 w 3531775"/>
              <a:gd name="connsiteY6568" fmla="*/ 1375966 h 2810796"/>
              <a:gd name="connsiteX6569" fmla="*/ 2656716 w 3531775"/>
              <a:gd name="connsiteY6569" fmla="*/ 1375775 h 2810796"/>
              <a:gd name="connsiteX6570" fmla="*/ 2714343 w 3531775"/>
              <a:gd name="connsiteY6570" fmla="*/ 1387872 h 2810796"/>
              <a:gd name="connsiteX6571" fmla="*/ 2662908 w 3531775"/>
              <a:gd name="connsiteY6571" fmla="*/ 1400159 h 2810796"/>
              <a:gd name="connsiteX6572" fmla="*/ 2668242 w 3531775"/>
              <a:gd name="connsiteY6572" fmla="*/ 1436259 h 2810796"/>
              <a:gd name="connsiteX6573" fmla="*/ 2716438 w 3531775"/>
              <a:gd name="connsiteY6573" fmla="*/ 1390253 h 2810796"/>
              <a:gd name="connsiteX6574" fmla="*/ 2714343 w 3531775"/>
              <a:gd name="connsiteY6574" fmla="*/ 1387872 h 2810796"/>
              <a:gd name="connsiteX6575" fmla="*/ 2737107 w 3531775"/>
              <a:gd name="connsiteY6575" fmla="*/ 1419209 h 2810796"/>
              <a:gd name="connsiteX6576" fmla="*/ 2724725 w 3531775"/>
              <a:gd name="connsiteY6576" fmla="*/ 1405683 h 2810796"/>
              <a:gd name="connsiteX6577" fmla="*/ 2680338 w 3531775"/>
              <a:gd name="connsiteY6577" fmla="*/ 1429401 h 2810796"/>
              <a:gd name="connsiteX6578" fmla="*/ 2738250 w 3531775"/>
              <a:gd name="connsiteY6578" fmla="*/ 1431687 h 2810796"/>
              <a:gd name="connsiteX6579" fmla="*/ 2737107 w 3531775"/>
              <a:gd name="connsiteY6579" fmla="*/ 1419209 h 2810796"/>
              <a:gd name="connsiteX6580" fmla="*/ 2723391 w 3531775"/>
              <a:gd name="connsiteY6580" fmla="*/ 1474645 h 2810796"/>
              <a:gd name="connsiteX6581" fmla="*/ 2723963 w 3531775"/>
              <a:gd name="connsiteY6581" fmla="*/ 1488075 h 2810796"/>
              <a:gd name="connsiteX6582" fmla="*/ 2719010 w 3531775"/>
              <a:gd name="connsiteY6582" fmla="*/ 1435973 h 2810796"/>
              <a:gd name="connsiteX6583" fmla="*/ 2677957 w 3531775"/>
              <a:gd name="connsiteY6583" fmla="*/ 1439878 h 2810796"/>
              <a:gd name="connsiteX6584" fmla="*/ 2723391 w 3531775"/>
              <a:gd name="connsiteY6584" fmla="*/ 1474645 h 2810796"/>
              <a:gd name="connsiteX6585" fmla="*/ 2685768 w 3531775"/>
              <a:gd name="connsiteY6585" fmla="*/ 1510078 h 2810796"/>
              <a:gd name="connsiteX6586" fmla="*/ 2707961 w 3531775"/>
              <a:gd name="connsiteY6586" fmla="*/ 1473883 h 2810796"/>
              <a:gd name="connsiteX6587" fmla="*/ 2684815 w 3531775"/>
              <a:gd name="connsiteY6587" fmla="*/ 1451975 h 2810796"/>
              <a:gd name="connsiteX6588" fmla="*/ 2682529 w 3531775"/>
              <a:gd name="connsiteY6588" fmla="*/ 1509887 h 2810796"/>
              <a:gd name="connsiteX6589" fmla="*/ 2685768 w 3531775"/>
              <a:gd name="connsiteY6589" fmla="*/ 1510078 h 2810796"/>
              <a:gd name="connsiteX6590" fmla="*/ 2628141 w 3531775"/>
              <a:gd name="connsiteY6590" fmla="*/ 1498076 h 2810796"/>
              <a:gd name="connsiteX6591" fmla="*/ 2680052 w 3531775"/>
              <a:gd name="connsiteY6591" fmla="*/ 1482455 h 2810796"/>
              <a:gd name="connsiteX6592" fmla="*/ 2674242 w 3531775"/>
              <a:gd name="connsiteY6592" fmla="*/ 1449689 h 2810796"/>
              <a:gd name="connsiteX6593" fmla="*/ 2626046 w 3531775"/>
              <a:gd name="connsiteY6593" fmla="*/ 1495695 h 2810796"/>
              <a:gd name="connsiteX6594" fmla="*/ 2628141 w 3531775"/>
              <a:gd name="connsiteY6594" fmla="*/ 1498076 h 2810796"/>
              <a:gd name="connsiteX6595" fmla="*/ 2608520 w 3531775"/>
              <a:gd name="connsiteY6595" fmla="*/ 1472358 h 2810796"/>
              <a:gd name="connsiteX6596" fmla="*/ 2662241 w 3531775"/>
              <a:gd name="connsiteY6596" fmla="*/ 1456547 h 2810796"/>
              <a:gd name="connsiteX6597" fmla="*/ 2604329 w 3531775"/>
              <a:gd name="connsiteY6597" fmla="*/ 1454261 h 2810796"/>
              <a:gd name="connsiteX6598" fmla="*/ 2608520 w 3531775"/>
              <a:gd name="connsiteY6598" fmla="*/ 1472358 h 2810796"/>
              <a:gd name="connsiteX6599" fmla="*/ 2604519 w 3531775"/>
              <a:gd name="connsiteY6599" fmla="*/ 1432354 h 2810796"/>
              <a:gd name="connsiteX6600" fmla="*/ 2664527 w 3531775"/>
              <a:gd name="connsiteY6600" fmla="*/ 1445974 h 2810796"/>
              <a:gd name="connsiteX6601" fmla="*/ 2618521 w 3531775"/>
              <a:gd name="connsiteY6601" fmla="*/ 1397778 h 2810796"/>
              <a:gd name="connsiteX6602" fmla="*/ 2604519 w 3531775"/>
              <a:gd name="connsiteY6602" fmla="*/ 1432354 h 2810796"/>
              <a:gd name="connsiteX6603" fmla="*/ 2567658 w 3531775"/>
              <a:gd name="connsiteY6603" fmla="*/ 1485789 h 2810796"/>
              <a:gd name="connsiteX6604" fmla="*/ 2589851 w 3531775"/>
              <a:gd name="connsiteY6604" fmla="*/ 1547511 h 2810796"/>
              <a:gd name="connsiteX6605" fmla="*/ 2533177 w 3531775"/>
              <a:gd name="connsiteY6605" fmla="*/ 1482931 h 2810796"/>
              <a:gd name="connsiteX6606" fmla="*/ 2567658 w 3531775"/>
              <a:gd name="connsiteY6606" fmla="*/ 1485789 h 2810796"/>
              <a:gd name="connsiteX6607" fmla="*/ 2554037 w 3531775"/>
              <a:gd name="connsiteY6607" fmla="*/ 1556179 h 2810796"/>
              <a:gd name="connsiteX6608" fmla="*/ 2554989 w 3531775"/>
              <a:gd name="connsiteY6608" fmla="*/ 1559512 h 2810796"/>
              <a:gd name="connsiteX6609" fmla="*/ 2511555 w 3531775"/>
              <a:gd name="connsiteY6609" fmla="*/ 1522174 h 2810796"/>
              <a:gd name="connsiteX6610" fmla="*/ 2554037 w 3531775"/>
              <a:gd name="connsiteY6610" fmla="*/ 1556179 h 2810796"/>
              <a:gd name="connsiteX6611" fmla="*/ 2546036 w 3531775"/>
              <a:gd name="connsiteY6611" fmla="*/ 1691053 h 2810796"/>
              <a:gd name="connsiteX6612" fmla="*/ 2522700 w 3531775"/>
              <a:gd name="connsiteY6612" fmla="*/ 1711245 h 2810796"/>
              <a:gd name="connsiteX6613" fmla="*/ 2548322 w 3531775"/>
              <a:gd name="connsiteY6613" fmla="*/ 1692767 h 2810796"/>
              <a:gd name="connsiteX6614" fmla="*/ 2546036 w 3531775"/>
              <a:gd name="connsiteY6614" fmla="*/ 1691053 h 2810796"/>
              <a:gd name="connsiteX6615" fmla="*/ 2714438 w 3531775"/>
              <a:gd name="connsiteY6615" fmla="*/ 1924415 h 2810796"/>
              <a:gd name="connsiteX6616" fmla="*/ 2751776 w 3531775"/>
              <a:gd name="connsiteY6616" fmla="*/ 1910794 h 2810796"/>
              <a:gd name="connsiteX6617" fmla="*/ 2729583 w 3531775"/>
              <a:gd name="connsiteY6617" fmla="*/ 1905460 h 2810796"/>
              <a:gd name="connsiteX6618" fmla="*/ 2728059 w 3531775"/>
              <a:gd name="connsiteY6618" fmla="*/ 1913175 h 2810796"/>
              <a:gd name="connsiteX6619" fmla="*/ 2714438 w 3531775"/>
              <a:gd name="connsiteY6619" fmla="*/ 1924415 h 2810796"/>
              <a:gd name="connsiteX6620" fmla="*/ 2635476 w 3531775"/>
              <a:gd name="connsiteY6620" fmla="*/ 1943941 h 2810796"/>
              <a:gd name="connsiteX6621" fmla="*/ 2679767 w 3531775"/>
              <a:gd name="connsiteY6621" fmla="*/ 1941465 h 2810796"/>
              <a:gd name="connsiteX6622" fmla="*/ 2653668 w 3531775"/>
              <a:gd name="connsiteY6622" fmla="*/ 1931845 h 2810796"/>
              <a:gd name="connsiteX6623" fmla="*/ 2635476 w 3531775"/>
              <a:gd name="connsiteY6623" fmla="*/ 1943941 h 2810796"/>
              <a:gd name="connsiteX6624" fmla="*/ 2822356 w 3531775"/>
              <a:gd name="connsiteY6624" fmla="*/ 1838976 h 2810796"/>
              <a:gd name="connsiteX6625" fmla="*/ 2861790 w 3531775"/>
              <a:gd name="connsiteY6625" fmla="*/ 1814306 h 2810796"/>
              <a:gd name="connsiteX6626" fmla="*/ 2834548 w 3531775"/>
              <a:gd name="connsiteY6626" fmla="*/ 1816211 h 2810796"/>
              <a:gd name="connsiteX6627" fmla="*/ 2822356 w 3531775"/>
              <a:gd name="connsiteY6627" fmla="*/ 1838976 h 2810796"/>
              <a:gd name="connsiteX6628" fmla="*/ 2717200 w 3531775"/>
              <a:gd name="connsiteY6628" fmla="*/ 1636855 h 2810796"/>
              <a:gd name="connsiteX6629" fmla="*/ 2746632 w 3531775"/>
              <a:gd name="connsiteY6629" fmla="*/ 1625235 h 2810796"/>
              <a:gd name="connsiteX6630" fmla="*/ 2713485 w 3531775"/>
              <a:gd name="connsiteY6630" fmla="*/ 1624758 h 2810796"/>
              <a:gd name="connsiteX6631" fmla="*/ 2717200 w 3531775"/>
              <a:gd name="connsiteY6631" fmla="*/ 1636855 h 2810796"/>
              <a:gd name="connsiteX6632" fmla="*/ 2811212 w 3531775"/>
              <a:gd name="connsiteY6632" fmla="*/ 1662954 h 2810796"/>
              <a:gd name="connsiteX6633" fmla="*/ 2807307 w 3531775"/>
              <a:gd name="connsiteY6633" fmla="*/ 1683337 h 2810796"/>
              <a:gd name="connsiteX6634" fmla="*/ 2840358 w 3531775"/>
              <a:gd name="connsiteY6634" fmla="*/ 1693148 h 2810796"/>
              <a:gd name="connsiteX6635" fmla="*/ 2818451 w 3531775"/>
              <a:gd name="connsiteY6635" fmla="*/ 1667812 h 2810796"/>
              <a:gd name="connsiteX6636" fmla="*/ 2811212 w 3531775"/>
              <a:gd name="connsiteY6636" fmla="*/ 1662954 h 2810796"/>
              <a:gd name="connsiteX6637" fmla="*/ 2200278 w 3531775"/>
              <a:gd name="connsiteY6637" fmla="*/ 2202450 h 2810796"/>
              <a:gd name="connsiteX6638" fmla="*/ 2435451 w 3531775"/>
              <a:gd name="connsiteY6638" fmla="*/ 2164064 h 2810796"/>
              <a:gd name="connsiteX6639" fmla="*/ 2387730 w 3531775"/>
              <a:gd name="connsiteY6639" fmla="*/ 2277888 h 2810796"/>
              <a:gd name="connsiteX6640" fmla="*/ 2320008 w 3531775"/>
              <a:gd name="connsiteY6640" fmla="*/ 2293699 h 2810796"/>
              <a:gd name="connsiteX6641" fmla="*/ 2212565 w 3531775"/>
              <a:gd name="connsiteY6641" fmla="*/ 2330371 h 2810796"/>
              <a:gd name="connsiteX6642" fmla="*/ 2242569 w 3531775"/>
              <a:gd name="connsiteY6642" fmla="*/ 2492581 h 2810796"/>
              <a:gd name="connsiteX6643" fmla="*/ 2243141 w 3531775"/>
              <a:gd name="connsiteY6643" fmla="*/ 2492295 h 2810796"/>
              <a:gd name="connsiteX6644" fmla="*/ 2321151 w 3531775"/>
              <a:gd name="connsiteY6644" fmla="*/ 2478484 h 2810796"/>
              <a:gd name="connsiteX6645" fmla="*/ 2346773 w 3531775"/>
              <a:gd name="connsiteY6645" fmla="*/ 2397426 h 2810796"/>
              <a:gd name="connsiteX6646" fmla="*/ 2361822 w 3531775"/>
              <a:gd name="connsiteY6646" fmla="*/ 2419048 h 2810796"/>
              <a:gd name="connsiteX6647" fmla="*/ 2324294 w 3531775"/>
              <a:gd name="connsiteY6647" fmla="*/ 2495439 h 2810796"/>
              <a:gd name="connsiteX6648" fmla="*/ 2317912 w 3531775"/>
              <a:gd name="connsiteY6648" fmla="*/ 2506107 h 2810796"/>
              <a:gd name="connsiteX6649" fmla="*/ 2430307 w 3531775"/>
              <a:gd name="connsiteY6649" fmla="*/ 2440765 h 2810796"/>
              <a:gd name="connsiteX6650" fmla="*/ 2467264 w 3531775"/>
              <a:gd name="connsiteY6650" fmla="*/ 2427335 h 2810796"/>
              <a:gd name="connsiteX6651" fmla="*/ 2467264 w 3531775"/>
              <a:gd name="connsiteY6651" fmla="*/ 2427335 h 2810796"/>
              <a:gd name="connsiteX6652" fmla="*/ 2451929 w 3531775"/>
              <a:gd name="connsiteY6652" fmla="*/ 2459339 h 2810796"/>
              <a:gd name="connsiteX6653" fmla="*/ 2415543 w 3531775"/>
              <a:gd name="connsiteY6653" fmla="*/ 2479342 h 2810796"/>
              <a:gd name="connsiteX6654" fmla="*/ 2342963 w 3531775"/>
              <a:gd name="connsiteY6654" fmla="*/ 2523442 h 2810796"/>
              <a:gd name="connsiteX6655" fmla="*/ 2331247 w 3531775"/>
              <a:gd name="connsiteY6655" fmla="*/ 2527824 h 2810796"/>
              <a:gd name="connsiteX6656" fmla="*/ 2334676 w 3531775"/>
              <a:gd name="connsiteY6656" fmla="*/ 2539159 h 2810796"/>
              <a:gd name="connsiteX6657" fmla="*/ 2504411 w 3531775"/>
              <a:gd name="connsiteY6657" fmla="*/ 2528491 h 2810796"/>
              <a:gd name="connsiteX6658" fmla="*/ 2539559 w 3531775"/>
              <a:gd name="connsiteY6658" fmla="*/ 2558018 h 2810796"/>
              <a:gd name="connsiteX6659" fmla="*/ 2504983 w 3531775"/>
              <a:gd name="connsiteY6659" fmla="*/ 2588212 h 2810796"/>
              <a:gd name="connsiteX6660" fmla="*/ 2494601 w 3531775"/>
              <a:gd name="connsiteY6660" fmla="*/ 2551827 h 2810796"/>
              <a:gd name="connsiteX6661" fmla="*/ 2414114 w 3531775"/>
              <a:gd name="connsiteY6661" fmla="*/ 2573830 h 2810796"/>
              <a:gd name="connsiteX6662" fmla="*/ 2334390 w 3531775"/>
              <a:gd name="connsiteY6662" fmla="*/ 2568400 h 2810796"/>
              <a:gd name="connsiteX6663" fmla="*/ 2352297 w 3531775"/>
              <a:gd name="connsiteY6663" fmla="*/ 2596309 h 2810796"/>
              <a:gd name="connsiteX6664" fmla="*/ 2406780 w 3531775"/>
              <a:gd name="connsiteY6664" fmla="*/ 2614025 h 2810796"/>
              <a:gd name="connsiteX6665" fmla="*/ 2384968 w 3531775"/>
              <a:gd name="connsiteY6665" fmla="*/ 2682605 h 2810796"/>
              <a:gd name="connsiteX6666" fmla="*/ 2390683 w 3531775"/>
              <a:gd name="connsiteY6666" fmla="*/ 2663555 h 2810796"/>
              <a:gd name="connsiteX6667" fmla="*/ 2344106 w 3531775"/>
              <a:gd name="connsiteY6667" fmla="*/ 2617930 h 2810796"/>
              <a:gd name="connsiteX6668" fmla="*/ 2306101 w 3531775"/>
              <a:gd name="connsiteY6668" fmla="*/ 2597451 h 2810796"/>
              <a:gd name="connsiteX6669" fmla="*/ 2304101 w 3531775"/>
              <a:gd name="connsiteY6669" fmla="*/ 2590498 h 2810796"/>
              <a:gd name="connsiteX6670" fmla="*/ 2261048 w 3531775"/>
              <a:gd name="connsiteY6670" fmla="*/ 2635266 h 2810796"/>
              <a:gd name="connsiteX6671" fmla="*/ 2277145 w 3531775"/>
              <a:gd name="connsiteY6671" fmla="*/ 2678509 h 2810796"/>
              <a:gd name="connsiteX6672" fmla="*/ 2258476 w 3531775"/>
              <a:gd name="connsiteY6672" fmla="*/ 2707846 h 2810796"/>
              <a:gd name="connsiteX6673" fmla="*/ 2231520 w 3531775"/>
              <a:gd name="connsiteY6673" fmla="*/ 2654125 h 2810796"/>
              <a:gd name="connsiteX6674" fmla="*/ 2202469 w 3531775"/>
              <a:gd name="connsiteY6674" fmla="*/ 2515156 h 2810796"/>
              <a:gd name="connsiteX6675" fmla="*/ 2202564 w 3531775"/>
              <a:gd name="connsiteY6675" fmla="*/ 2515060 h 2810796"/>
              <a:gd name="connsiteX6676" fmla="*/ 2200278 w 3531775"/>
              <a:gd name="connsiteY6676" fmla="*/ 2202450 h 2810796"/>
              <a:gd name="connsiteX6677" fmla="*/ 2290956 w 3531775"/>
              <a:gd name="connsiteY6677" fmla="*/ 2168731 h 2810796"/>
              <a:gd name="connsiteX6678" fmla="*/ 2288384 w 3531775"/>
              <a:gd name="connsiteY6678" fmla="*/ 2144824 h 2810796"/>
              <a:gd name="connsiteX6679" fmla="*/ 2314769 w 3531775"/>
              <a:gd name="connsiteY6679" fmla="*/ 2202355 h 2810796"/>
              <a:gd name="connsiteX6680" fmla="*/ 2333723 w 3531775"/>
              <a:gd name="connsiteY6680" fmla="*/ 2197783 h 2810796"/>
              <a:gd name="connsiteX6681" fmla="*/ 2290956 w 3531775"/>
              <a:gd name="connsiteY6681" fmla="*/ 2168731 h 2810796"/>
              <a:gd name="connsiteX6682" fmla="*/ 2329533 w 3531775"/>
              <a:gd name="connsiteY6682" fmla="*/ 2124059 h 2810796"/>
              <a:gd name="connsiteX6683" fmla="*/ 2309244 w 3531775"/>
              <a:gd name="connsiteY6683" fmla="*/ 2169589 h 2810796"/>
              <a:gd name="connsiteX6684" fmla="*/ 2327342 w 3531775"/>
              <a:gd name="connsiteY6684" fmla="*/ 2184829 h 2810796"/>
              <a:gd name="connsiteX6685" fmla="*/ 2330485 w 3531775"/>
              <a:gd name="connsiteY6685" fmla="*/ 2126631 h 2810796"/>
              <a:gd name="connsiteX6686" fmla="*/ 2330485 w 3531775"/>
              <a:gd name="connsiteY6686" fmla="*/ 2126631 h 2810796"/>
              <a:gd name="connsiteX6687" fmla="*/ 2332961 w 3531775"/>
              <a:gd name="connsiteY6687" fmla="*/ 2124345 h 2810796"/>
              <a:gd name="connsiteX6688" fmla="*/ 2329533 w 3531775"/>
              <a:gd name="connsiteY6688" fmla="*/ 2124059 h 2810796"/>
              <a:gd name="connsiteX6689" fmla="*/ 2389064 w 3531775"/>
              <a:gd name="connsiteY6689" fmla="*/ 2139871 h 2810796"/>
              <a:gd name="connsiteX6690" fmla="*/ 2336295 w 3531775"/>
              <a:gd name="connsiteY6690" fmla="*/ 2144728 h 2810796"/>
              <a:gd name="connsiteX6691" fmla="*/ 2338105 w 3531775"/>
              <a:gd name="connsiteY6691" fmla="*/ 2187876 h 2810796"/>
              <a:gd name="connsiteX6692" fmla="*/ 2391064 w 3531775"/>
              <a:gd name="connsiteY6692" fmla="*/ 2142538 h 2810796"/>
              <a:gd name="connsiteX6693" fmla="*/ 2389064 w 3531775"/>
              <a:gd name="connsiteY6693" fmla="*/ 2139871 h 2810796"/>
              <a:gd name="connsiteX6694" fmla="*/ 2411924 w 3531775"/>
              <a:gd name="connsiteY6694" fmla="*/ 2183590 h 2810796"/>
              <a:gd name="connsiteX6695" fmla="*/ 2359917 w 3531775"/>
              <a:gd name="connsiteY6695" fmla="*/ 2168922 h 2810796"/>
              <a:gd name="connsiteX6696" fmla="*/ 2351059 w 3531775"/>
              <a:gd name="connsiteY6696" fmla="*/ 2181304 h 2810796"/>
              <a:gd name="connsiteX6697" fmla="*/ 2411447 w 3531775"/>
              <a:gd name="connsiteY6697" fmla="*/ 2186924 h 2810796"/>
              <a:gd name="connsiteX6698" fmla="*/ 2411924 w 3531775"/>
              <a:gd name="connsiteY6698" fmla="*/ 2183590 h 2810796"/>
              <a:gd name="connsiteX6699" fmla="*/ 2388778 w 3531775"/>
              <a:gd name="connsiteY6699" fmla="*/ 2217118 h 2810796"/>
              <a:gd name="connsiteX6700" fmla="*/ 2393540 w 3531775"/>
              <a:gd name="connsiteY6700" fmla="*/ 2245217 h 2810796"/>
              <a:gd name="connsiteX6701" fmla="*/ 2377824 w 3531775"/>
              <a:gd name="connsiteY6701" fmla="*/ 2187400 h 2810796"/>
              <a:gd name="connsiteX6702" fmla="*/ 2348201 w 3531775"/>
              <a:gd name="connsiteY6702" fmla="*/ 2192258 h 2810796"/>
              <a:gd name="connsiteX6703" fmla="*/ 2388778 w 3531775"/>
              <a:gd name="connsiteY6703" fmla="*/ 2217118 h 2810796"/>
              <a:gd name="connsiteX6704" fmla="*/ 2352297 w 3531775"/>
              <a:gd name="connsiteY6704" fmla="*/ 2265982 h 2810796"/>
              <a:gd name="connsiteX6705" fmla="*/ 2379443 w 3531775"/>
              <a:gd name="connsiteY6705" fmla="*/ 2241121 h 2810796"/>
              <a:gd name="connsiteX6706" fmla="*/ 2354583 w 3531775"/>
              <a:gd name="connsiteY6706" fmla="*/ 2205212 h 2810796"/>
              <a:gd name="connsiteX6707" fmla="*/ 2348964 w 3531775"/>
              <a:gd name="connsiteY6707" fmla="*/ 2265601 h 2810796"/>
              <a:gd name="connsiteX6708" fmla="*/ 2352297 w 3531775"/>
              <a:gd name="connsiteY6708" fmla="*/ 2265982 h 2810796"/>
              <a:gd name="connsiteX6709" fmla="*/ 2292766 w 3531775"/>
              <a:gd name="connsiteY6709" fmla="*/ 2250170 h 2810796"/>
              <a:gd name="connsiteX6710" fmla="*/ 2347916 w 3531775"/>
              <a:gd name="connsiteY6710" fmla="*/ 2237026 h 2810796"/>
              <a:gd name="connsiteX6711" fmla="*/ 2343725 w 3531775"/>
              <a:gd name="connsiteY6711" fmla="*/ 2202164 h 2810796"/>
              <a:gd name="connsiteX6712" fmla="*/ 2290766 w 3531775"/>
              <a:gd name="connsiteY6712" fmla="*/ 2247503 h 2810796"/>
              <a:gd name="connsiteX6713" fmla="*/ 2292766 w 3531775"/>
              <a:gd name="connsiteY6713" fmla="*/ 2250170 h 2810796"/>
              <a:gd name="connsiteX6714" fmla="*/ 2282860 w 3531775"/>
              <a:gd name="connsiteY6714" fmla="*/ 2230930 h 2810796"/>
              <a:gd name="connsiteX6715" fmla="*/ 2330771 w 3531775"/>
              <a:gd name="connsiteY6715" fmla="*/ 2208736 h 2810796"/>
              <a:gd name="connsiteX6716" fmla="*/ 2270382 w 3531775"/>
              <a:gd name="connsiteY6716" fmla="*/ 2203117 h 2810796"/>
              <a:gd name="connsiteX6717" fmla="*/ 2282860 w 3531775"/>
              <a:gd name="connsiteY6717" fmla="*/ 2230930 h 2810796"/>
              <a:gd name="connsiteX6718" fmla="*/ 2138937 w 3531775"/>
              <a:gd name="connsiteY6718" fmla="*/ 2318179 h 2810796"/>
              <a:gd name="connsiteX6719" fmla="*/ 2136270 w 3531775"/>
              <a:gd name="connsiteY6719" fmla="*/ 2320655 h 2810796"/>
              <a:gd name="connsiteX6720" fmla="*/ 2183324 w 3531775"/>
              <a:gd name="connsiteY6720" fmla="*/ 2343325 h 2810796"/>
              <a:gd name="connsiteX6721" fmla="*/ 2138937 w 3531775"/>
              <a:gd name="connsiteY6721" fmla="*/ 2318179 h 2810796"/>
              <a:gd name="connsiteX6722" fmla="*/ 2230187 w 3531775"/>
              <a:gd name="connsiteY6722" fmla="*/ 2233978 h 2810796"/>
              <a:gd name="connsiteX6723" fmla="*/ 2249999 w 3531775"/>
              <a:gd name="connsiteY6723" fmla="*/ 2299700 h 2810796"/>
              <a:gd name="connsiteX6724" fmla="*/ 2194373 w 3531775"/>
              <a:gd name="connsiteY6724" fmla="*/ 2228929 h 2810796"/>
              <a:gd name="connsiteX6725" fmla="*/ 2230187 w 3531775"/>
              <a:gd name="connsiteY6725" fmla="*/ 2233978 h 2810796"/>
              <a:gd name="connsiteX6726" fmla="*/ 2211994 w 3531775"/>
              <a:gd name="connsiteY6726" fmla="*/ 2306749 h 2810796"/>
              <a:gd name="connsiteX6727" fmla="*/ 2212756 w 3531775"/>
              <a:gd name="connsiteY6727" fmla="*/ 2310273 h 2810796"/>
              <a:gd name="connsiteX6728" fmla="*/ 2169417 w 3531775"/>
              <a:gd name="connsiteY6728" fmla="*/ 2268744 h 2810796"/>
              <a:gd name="connsiteX6729" fmla="*/ 2211994 w 3531775"/>
              <a:gd name="connsiteY6729" fmla="*/ 2306749 h 2810796"/>
              <a:gd name="connsiteX6730" fmla="*/ 2169513 w 3531775"/>
              <a:gd name="connsiteY6730" fmla="*/ 2464387 h 2810796"/>
              <a:gd name="connsiteX6731" fmla="*/ 2170465 w 3531775"/>
              <a:gd name="connsiteY6731" fmla="*/ 2467054 h 2810796"/>
              <a:gd name="connsiteX6732" fmla="*/ 2198278 w 3531775"/>
              <a:gd name="connsiteY6732" fmla="*/ 2449147 h 2810796"/>
              <a:gd name="connsiteX6733" fmla="*/ 2169513 w 3531775"/>
              <a:gd name="connsiteY6733" fmla="*/ 2464387 h 2810796"/>
              <a:gd name="connsiteX6734" fmla="*/ 2145414 w 3531775"/>
              <a:gd name="connsiteY6734" fmla="*/ 2426764 h 2810796"/>
              <a:gd name="connsiteX6735" fmla="*/ 2146462 w 3531775"/>
              <a:gd name="connsiteY6735" fmla="*/ 2430193 h 2810796"/>
              <a:gd name="connsiteX6736" fmla="*/ 2179704 w 3531775"/>
              <a:gd name="connsiteY6736" fmla="*/ 2408571 h 2810796"/>
              <a:gd name="connsiteX6737" fmla="*/ 2145414 w 3531775"/>
              <a:gd name="connsiteY6737" fmla="*/ 2426764 h 2810796"/>
              <a:gd name="connsiteX6738" fmla="*/ 2121602 w 3531775"/>
              <a:gd name="connsiteY6738" fmla="*/ 2381043 h 2810796"/>
              <a:gd name="connsiteX6739" fmla="*/ 2176466 w 3531775"/>
              <a:gd name="connsiteY6739" fmla="*/ 2383330 h 2810796"/>
              <a:gd name="connsiteX6740" fmla="*/ 2117887 w 3531775"/>
              <a:gd name="connsiteY6740" fmla="*/ 2383806 h 2810796"/>
              <a:gd name="connsiteX6741" fmla="*/ 2121602 w 3531775"/>
              <a:gd name="connsiteY6741" fmla="*/ 2381043 h 2810796"/>
              <a:gd name="connsiteX6742" fmla="*/ 1982441 w 3531775"/>
              <a:gd name="connsiteY6742" fmla="*/ 2269506 h 2810796"/>
              <a:gd name="connsiteX6743" fmla="*/ 2086454 w 3531775"/>
              <a:gd name="connsiteY6743" fmla="*/ 2374281 h 2810796"/>
              <a:gd name="connsiteX6744" fmla="*/ 2150463 w 3531775"/>
              <a:gd name="connsiteY6744" fmla="*/ 2255980 h 2810796"/>
              <a:gd name="connsiteX6745" fmla="*/ 2063309 w 3531775"/>
              <a:gd name="connsiteY6745" fmla="*/ 2185305 h 2810796"/>
              <a:gd name="connsiteX6746" fmla="*/ 2042163 w 3531775"/>
              <a:gd name="connsiteY6746" fmla="*/ 2161397 h 2810796"/>
              <a:gd name="connsiteX6747" fmla="*/ 2017398 w 3531775"/>
              <a:gd name="connsiteY6747" fmla="*/ 2105485 h 2810796"/>
              <a:gd name="connsiteX6748" fmla="*/ 2036924 w 3531775"/>
              <a:gd name="connsiteY6748" fmla="*/ 2160064 h 2810796"/>
              <a:gd name="connsiteX6749" fmla="*/ 2079977 w 3531775"/>
              <a:gd name="connsiteY6749" fmla="*/ 2238073 h 2810796"/>
              <a:gd name="connsiteX6750" fmla="*/ 2108076 w 3531775"/>
              <a:gd name="connsiteY6750" fmla="*/ 2283984 h 2810796"/>
              <a:gd name="connsiteX6751" fmla="*/ 2042258 w 3531775"/>
              <a:gd name="connsiteY6751" fmla="*/ 2229310 h 2810796"/>
              <a:gd name="connsiteX6752" fmla="*/ 2060832 w 3531775"/>
              <a:gd name="connsiteY6752" fmla="*/ 2269030 h 2810796"/>
              <a:gd name="connsiteX6753" fmla="*/ 2094551 w 3531775"/>
              <a:gd name="connsiteY6753" fmla="*/ 2313130 h 2810796"/>
              <a:gd name="connsiteX6754" fmla="*/ 2028066 w 3531775"/>
              <a:gd name="connsiteY6754" fmla="*/ 2271506 h 2810796"/>
              <a:gd name="connsiteX6755" fmla="*/ 2083311 w 3531775"/>
              <a:gd name="connsiteY6755" fmla="*/ 2342372 h 2810796"/>
              <a:gd name="connsiteX6756" fmla="*/ 1984537 w 3531775"/>
              <a:gd name="connsiteY6756" fmla="*/ 2275221 h 2810796"/>
              <a:gd name="connsiteX6757" fmla="*/ 1982441 w 3531775"/>
              <a:gd name="connsiteY6757" fmla="*/ 2269506 h 2810796"/>
              <a:gd name="connsiteX6758" fmla="*/ 2358965 w 3531775"/>
              <a:gd name="connsiteY6758" fmla="*/ 2700702 h 2810796"/>
              <a:gd name="connsiteX6759" fmla="*/ 2398684 w 3531775"/>
              <a:gd name="connsiteY6759" fmla="*/ 2688606 h 2810796"/>
              <a:gd name="connsiteX6760" fmla="*/ 2375824 w 3531775"/>
              <a:gd name="connsiteY6760" fmla="*/ 2681748 h 2810796"/>
              <a:gd name="connsiteX6761" fmla="*/ 2373824 w 3531775"/>
              <a:gd name="connsiteY6761" fmla="*/ 2689749 h 2810796"/>
              <a:gd name="connsiteX6762" fmla="*/ 2358965 w 3531775"/>
              <a:gd name="connsiteY6762" fmla="*/ 2700702 h 2810796"/>
              <a:gd name="connsiteX6763" fmla="*/ 2275430 w 3531775"/>
              <a:gd name="connsiteY6763" fmla="*/ 2716705 h 2810796"/>
              <a:gd name="connsiteX6764" fmla="*/ 2321817 w 3531775"/>
              <a:gd name="connsiteY6764" fmla="*/ 2716609 h 2810796"/>
              <a:gd name="connsiteX6765" fmla="*/ 2295052 w 3531775"/>
              <a:gd name="connsiteY6765" fmla="*/ 2705084 h 2810796"/>
              <a:gd name="connsiteX6766" fmla="*/ 2275430 w 3531775"/>
              <a:gd name="connsiteY6766" fmla="*/ 2716705 h 2810796"/>
              <a:gd name="connsiteX6767" fmla="*/ 2476599 w 3531775"/>
              <a:gd name="connsiteY6767" fmla="*/ 2617454 h 2810796"/>
              <a:gd name="connsiteX6768" fmla="*/ 2519175 w 3531775"/>
              <a:gd name="connsiteY6768" fmla="*/ 2593927 h 2810796"/>
              <a:gd name="connsiteX6769" fmla="*/ 2490600 w 3531775"/>
              <a:gd name="connsiteY6769" fmla="*/ 2594403 h 2810796"/>
              <a:gd name="connsiteX6770" fmla="*/ 2476599 w 3531775"/>
              <a:gd name="connsiteY6770" fmla="*/ 2617454 h 2810796"/>
              <a:gd name="connsiteX6771" fmla="*/ 2378110 w 3531775"/>
              <a:gd name="connsiteY6771" fmla="*/ 2400284 h 2810796"/>
              <a:gd name="connsiteX6772" fmla="*/ 2409543 w 3531775"/>
              <a:gd name="connsiteY6772" fmla="*/ 2389807 h 2810796"/>
              <a:gd name="connsiteX6773" fmla="*/ 2374967 w 3531775"/>
              <a:gd name="connsiteY6773" fmla="*/ 2387425 h 2810796"/>
              <a:gd name="connsiteX6774" fmla="*/ 2378110 w 3531775"/>
              <a:gd name="connsiteY6774" fmla="*/ 2400284 h 2810796"/>
              <a:gd name="connsiteX6775" fmla="*/ 2474884 w 3531775"/>
              <a:gd name="connsiteY6775" fmla="*/ 2432860 h 2810796"/>
              <a:gd name="connsiteX6776" fmla="*/ 2469645 w 3531775"/>
              <a:gd name="connsiteY6776" fmla="*/ 2454005 h 2810796"/>
              <a:gd name="connsiteX6777" fmla="*/ 2503650 w 3531775"/>
              <a:gd name="connsiteY6777" fmla="*/ 2466102 h 2810796"/>
              <a:gd name="connsiteX6778" fmla="*/ 2482123 w 3531775"/>
              <a:gd name="connsiteY6778" fmla="*/ 2438384 h 2810796"/>
              <a:gd name="connsiteX6779" fmla="*/ 2474884 w 3531775"/>
              <a:gd name="connsiteY6779" fmla="*/ 2432860 h 2810796"/>
              <a:gd name="connsiteX6780" fmla="*/ 3513395 w 3531775"/>
              <a:gd name="connsiteY6780" fmla="*/ 1325769 h 2810796"/>
              <a:gd name="connsiteX6781" fmla="*/ 3519586 w 3531775"/>
              <a:gd name="connsiteY6781" fmla="*/ 1347009 h 2810796"/>
              <a:gd name="connsiteX6782" fmla="*/ 3531207 w 3531775"/>
              <a:gd name="connsiteY6782" fmla="*/ 1315005 h 2810796"/>
              <a:gd name="connsiteX6783" fmla="*/ 3513395 w 3531775"/>
              <a:gd name="connsiteY6783" fmla="*/ 1325769 h 2810796"/>
              <a:gd name="connsiteX6784" fmla="*/ 3487582 w 3531775"/>
              <a:gd name="connsiteY6784" fmla="*/ 1409017 h 2810796"/>
              <a:gd name="connsiteX6785" fmla="*/ 3512347 w 3531775"/>
              <a:gd name="connsiteY6785" fmla="*/ 1379490 h 2810796"/>
              <a:gd name="connsiteX6786" fmla="*/ 3488725 w 3531775"/>
              <a:gd name="connsiteY6786" fmla="*/ 1390062 h 2810796"/>
              <a:gd name="connsiteX6787" fmla="*/ 3487582 w 3531775"/>
              <a:gd name="connsiteY6787" fmla="*/ 1409017 h 2810796"/>
              <a:gd name="connsiteX6788" fmla="*/ 3515776 w 3531775"/>
              <a:gd name="connsiteY6788" fmla="*/ 1226137 h 2810796"/>
              <a:gd name="connsiteX6789" fmla="*/ 3519681 w 3531775"/>
              <a:gd name="connsiteY6789" fmla="*/ 1186037 h 2810796"/>
              <a:gd name="connsiteX6790" fmla="*/ 3504822 w 3531775"/>
              <a:gd name="connsiteY6790" fmla="*/ 1204516 h 2810796"/>
              <a:gd name="connsiteX6791" fmla="*/ 3515776 w 3531775"/>
              <a:gd name="connsiteY6791" fmla="*/ 1226137 h 2810796"/>
              <a:gd name="connsiteX6792" fmla="*/ 3297368 w 3531775"/>
              <a:gd name="connsiteY6792" fmla="*/ 1142508 h 2810796"/>
              <a:gd name="connsiteX6793" fmla="*/ 3276984 w 3531775"/>
              <a:gd name="connsiteY6793" fmla="*/ 1163177 h 2810796"/>
              <a:gd name="connsiteX6794" fmla="*/ 3288986 w 3531775"/>
              <a:gd name="connsiteY6794" fmla="*/ 1168320 h 2810796"/>
              <a:gd name="connsiteX6795" fmla="*/ 3287938 w 3531775"/>
              <a:gd name="connsiteY6795" fmla="*/ 1163939 h 2810796"/>
              <a:gd name="connsiteX6796" fmla="*/ 3297368 w 3531775"/>
              <a:gd name="connsiteY6796" fmla="*/ 1142508 h 2810796"/>
              <a:gd name="connsiteX6797" fmla="*/ 3408906 w 3531775"/>
              <a:gd name="connsiteY6797" fmla="*/ 1124982 h 2810796"/>
              <a:gd name="connsiteX6798" fmla="*/ 3366900 w 3531775"/>
              <a:gd name="connsiteY6798" fmla="*/ 1124887 h 2810796"/>
              <a:gd name="connsiteX6799" fmla="*/ 3380997 w 3531775"/>
              <a:gd name="connsiteY6799" fmla="*/ 1139936 h 2810796"/>
              <a:gd name="connsiteX6800" fmla="*/ 3408906 w 3531775"/>
              <a:gd name="connsiteY6800" fmla="*/ 1124982 h 2810796"/>
              <a:gd name="connsiteX6801" fmla="*/ 3477390 w 3531775"/>
              <a:gd name="connsiteY6801" fmla="*/ 1411113 h 2810796"/>
              <a:gd name="connsiteX6802" fmla="*/ 3477771 w 3531775"/>
              <a:gd name="connsiteY6802" fmla="*/ 1387300 h 2810796"/>
              <a:gd name="connsiteX6803" fmla="*/ 3414906 w 3531775"/>
              <a:gd name="connsiteY6803" fmla="*/ 1372917 h 2810796"/>
              <a:gd name="connsiteX6804" fmla="*/ 3402048 w 3531775"/>
              <a:gd name="connsiteY6804" fmla="*/ 1320720 h 2810796"/>
              <a:gd name="connsiteX6805" fmla="*/ 3408620 w 3531775"/>
              <a:gd name="connsiteY6805" fmla="*/ 1323292 h 2810796"/>
              <a:gd name="connsiteX6806" fmla="*/ 3445386 w 3531775"/>
              <a:gd name="connsiteY6806" fmla="*/ 1310529 h 2810796"/>
              <a:gd name="connsiteX6807" fmla="*/ 3506918 w 3531775"/>
              <a:gd name="connsiteY6807" fmla="*/ 1306242 h 2810796"/>
              <a:gd name="connsiteX6808" fmla="*/ 3517586 w 3531775"/>
              <a:gd name="connsiteY6808" fmla="*/ 1321006 h 2810796"/>
              <a:gd name="connsiteX6809" fmla="*/ 3491868 w 3531775"/>
              <a:gd name="connsiteY6809" fmla="*/ 1264333 h 2810796"/>
              <a:gd name="connsiteX6810" fmla="*/ 3396809 w 3531775"/>
              <a:gd name="connsiteY6810" fmla="*/ 1299004 h 2810796"/>
              <a:gd name="connsiteX6811" fmla="*/ 3395380 w 3531775"/>
              <a:gd name="connsiteY6811" fmla="*/ 1296146 h 2810796"/>
              <a:gd name="connsiteX6812" fmla="*/ 3402333 w 3531775"/>
              <a:gd name="connsiteY6812" fmla="*/ 1288716 h 2810796"/>
              <a:gd name="connsiteX6813" fmla="*/ 3447482 w 3531775"/>
              <a:gd name="connsiteY6813" fmla="*/ 1241663 h 2810796"/>
              <a:gd name="connsiteX6814" fmla="*/ 3468246 w 3531775"/>
              <a:gd name="connsiteY6814" fmla="*/ 1181846 h 2810796"/>
              <a:gd name="connsiteX6815" fmla="*/ 3507584 w 3531775"/>
              <a:gd name="connsiteY6815" fmla="*/ 1191847 h 2810796"/>
              <a:gd name="connsiteX6816" fmla="*/ 3501965 w 3531775"/>
              <a:gd name="connsiteY6816" fmla="*/ 1153176 h 2810796"/>
              <a:gd name="connsiteX6817" fmla="*/ 3459483 w 3531775"/>
              <a:gd name="connsiteY6817" fmla="*/ 1159177 h 2810796"/>
              <a:gd name="connsiteX6818" fmla="*/ 3431384 w 3531775"/>
              <a:gd name="connsiteY6818" fmla="*/ 1210612 h 2810796"/>
              <a:gd name="connsiteX6819" fmla="*/ 3377092 w 3531775"/>
              <a:gd name="connsiteY6819" fmla="*/ 1272905 h 2810796"/>
              <a:gd name="connsiteX6820" fmla="*/ 3368901 w 3531775"/>
              <a:gd name="connsiteY6820" fmla="*/ 1258903 h 2810796"/>
              <a:gd name="connsiteX6821" fmla="*/ 3372425 w 3531775"/>
              <a:gd name="connsiteY6821" fmla="*/ 1188323 h 2810796"/>
              <a:gd name="connsiteX6822" fmla="*/ 3375854 w 3531775"/>
              <a:gd name="connsiteY6822" fmla="*/ 1154128 h 2810796"/>
              <a:gd name="connsiteX6823" fmla="*/ 3358423 w 3531775"/>
              <a:gd name="connsiteY6823" fmla="*/ 1126601 h 2810796"/>
              <a:gd name="connsiteX6824" fmla="*/ 3358423 w 3531775"/>
              <a:gd name="connsiteY6824" fmla="*/ 1126601 h 2810796"/>
              <a:gd name="connsiteX6825" fmla="*/ 3349374 w 3531775"/>
              <a:gd name="connsiteY6825" fmla="*/ 1157557 h 2810796"/>
              <a:gd name="connsiteX6826" fmla="*/ 3341564 w 3531775"/>
              <a:gd name="connsiteY6826" fmla="*/ 1265190 h 2810796"/>
              <a:gd name="connsiteX6827" fmla="*/ 3336420 w 3531775"/>
              <a:gd name="connsiteY6827" fmla="*/ 1255188 h 2810796"/>
              <a:gd name="connsiteX6828" fmla="*/ 3302416 w 3531775"/>
              <a:gd name="connsiteY6828" fmla="*/ 1205754 h 2810796"/>
              <a:gd name="connsiteX6829" fmla="*/ 3280413 w 3531775"/>
              <a:gd name="connsiteY6829" fmla="*/ 1167844 h 2810796"/>
              <a:gd name="connsiteX6830" fmla="*/ 3269936 w 3531775"/>
              <a:gd name="connsiteY6830" fmla="*/ 1186608 h 2810796"/>
              <a:gd name="connsiteX6831" fmla="*/ 3321180 w 3531775"/>
              <a:gd name="connsiteY6831" fmla="*/ 1247854 h 2810796"/>
              <a:gd name="connsiteX6832" fmla="*/ 3210404 w 3531775"/>
              <a:gd name="connsiteY6832" fmla="*/ 1310053 h 2810796"/>
              <a:gd name="connsiteX6833" fmla="*/ 3210404 w 3531775"/>
              <a:gd name="connsiteY6833" fmla="*/ 1310243 h 2810796"/>
              <a:gd name="connsiteX6834" fmla="*/ 3042860 w 3531775"/>
              <a:gd name="connsiteY6834" fmla="*/ 1311195 h 2810796"/>
              <a:gd name="connsiteX6835" fmla="*/ 3184211 w 3531775"/>
              <a:gd name="connsiteY6835" fmla="*/ 1379680 h 2810796"/>
              <a:gd name="connsiteX6836" fmla="*/ 3444815 w 3531775"/>
              <a:gd name="connsiteY6836" fmla="*/ 1414637 h 2810796"/>
              <a:gd name="connsiteX6837" fmla="*/ 3477390 w 3531775"/>
              <a:gd name="connsiteY6837" fmla="*/ 1411113 h 2810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</a:cxnLst>
            <a:rect l="l" t="t" r="r" b="b"/>
            <a:pathLst>
              <a:path w="3531775" h="2810796">
                <a:moveTo>
                  <a:pt x="2194754" y="386127"/>
                </a:moveTo>
                <a:cubicBezTo>
                  <a:pt x="2196468" y="387461"/>
                  <a:pt x="2198088" y="388794"/>
                  <a:pt x="2199897" y="390128"/>
                </a:cubicBezTo>
                <a:cubicBezTo>
                  <a:pt x="2198088" y="388794"/>
                  <a:pt x="2196373" y="387461"/>
                  <a:pt x="2194754" y="386127"/>
                </a:cubicBezTo>
                <a:close/>
                <a:moveTo>
                  <a:pt x="2339915" y="310308"/>
                </a:moveTo>
                <a:cubicBezTo>
                  <a:pt x="2337724" y="271161"/>
                  <a:pt x="2322293" y="321453"/>
                  <a:pt x="2278002" y="330120"/>
                </a:cubicBezTo>
                <a:cubicBezTo>
                  <a:pt x="2199993" y="355647"/>
                  <a:pt x="2115506" y="254778"/>
                  <a:pt x="2193230" y="200771"/>
                </a:cubicBezTo>
                <a:cubicBezTo>
                  <a:pt x="2207231" y="191151"/>
                  <a:pt x="2249332" y="185055"/>
                  <a:pt x="2245522" y="209915"/>
                </a:cubicBezTo>
                <a:cubicBezTo>
                  <a:pt x="2239235" y="223440"/>
                  <a:pt x="2233521" y="214963"/>
                  <a:pt x="2229615" y="219059"/>
                </a:cubicBezTo>
                <a:cubicBezTo>
                  <a:pt x="2214280" y="245538"/>
                  <a:pt x="2293718" y="258207"/>
                  <a:pt x="2299338" y="226107"/>
                </a:cubicBezTo>
                <a:cubicBezTo>
                  <a:pt x="2302386" y="176577"/>
                  <a:pt x="2237616" y="140478"/>
                  <a:pt x="2193039" y="155051"/>
                </a:cubicBezTo>
                <a:cubicBezTo>
                  <a:pt x="2110362" y="182102"/>
                  <a:pt x="2105790" y="295164"/>
                  <a:pt x="2163797" y="356314"/>
                </a:cubicBezTo>
                <a:cubicBezTo>
                  <a:pt x="2163607" y="356124"/>
                  <a:pt x="2163417" y="355933"/>
                  <a:pt x="2163321" y="355743"/>
                </a:cubicBezTo>
                <a:cubicBezTo>
                  <a:pt x="2180752" y="376317"/>
                  <a:pt x="2200659" y="392223"/>
                  <a:pt x="2223996" y="406606"/>
                </a:cubicBezTo>
                <a:cubicBezTo>
                  <a:pt x="2255142" y="334597"/>
                  <a:pt x="2334485" y="365363"/>
                  <a:pt x="2339915" y="310308"/>
                </a:cubicBezTo>
                <a:close/>
                <a:moveTo>
                  <a:pt x="2228948" y="1073356"/>
                </a:moveTo>
                <a:cubicBezTo>
                  <a:pt x="2229901" y="1014968"/>
                  <a:pt x="2290766" y="969819"/>
                  <a:pt x="2346106" y="994870"/>
                </a:cubicBezTo>
                <a:cubicBezTo>
                  <a:pt x="2370204" y="1005538"/>
                  <a:pt x="2387921" y="1029255"/>
                  <a:pt x="2414876" y="1033732"/>
                </a:cubicBezTo>
                <a:cubicBezTo>
                  <a:pt x="2469550" y="1040495"/>
                  <a:pt x="2518127" y="1002776"/>
                  <a:pt x="2551275" y="961152"/>
                </a:cubicBezTo>
                <a:cubicBezTo>
                  <a:pt x="2544702" y="960866"/>
                  <a:pt x="2540797" y="960104"/>
                  <a:pt x="2540797" y="960104"/>
                </a:cubicBezTo>
                <a:cubicBezTo>
                  <a:pt x="2520223" y="987441"/>
                  <a:pt x="2432593" y="1032875"/>
                  <a:pt x="2403065" y="1003157"/>
                </a:cubicBezTo>
                <a:cubicBezTo>
                  <a:pt x="2377729" y="978487"/>
                  <a:pt x="2351059" y="965057"/>
                  <a:pt x="2317055" y="968200"/>
                </a:cubicBezTo>
                <a:cubicBezTo>
                  <a:pt x="2182943" y="981345"/>
                  <a:pt x="2219995" y="1112694"/>
                  <a:pt x="2219995" y="1112694"/>
                </a:cubicBezTo>
                <a:cubicBezTo>
                  <a:pt x="2276955" y="980202"/>
                  <a:pt x="2429831" y="1190037"/>
                  <a:pt x="2596233" y="955818"/>
                </a:cubicBezTo>
                <a:cubicBezTo>
                  <a:pt x="2590041" y="957532"/>
                  <a:pt x="2584231" y="958675"/>
                  <a:pt x="2578802" y="959532"/>
                </a:cubicBezTo>
                <a:cubicBezTo>
                  <a:pt x="2529843" y="1026493"/>
                  <a:pt x="2427830" y="1087644"/>
                  <a:pt x="2358774" y="1012682"/>
                </a:cubicBezTo>
                <a:cubicBezTo>
                  <a:pt x="2307911" y="968676"/>
                  <a:pt x="2233139" y="1009158"/>
                  <a:pt x="2228948" y="1073356"/>
                </a:cubicBezTo>
                <a:close/>
                <a:moveTo>
                  <a:pt x="2327532" y="652542"/>
                </a:moveTo>
                <a:cubicBezTo>
                  <a:pt x="2327532" y="652542"/>
                  <a:pt x="2327627" y="652446"/>
                  <a:pt x="2327627" y="652446"/>
                </a:cubicBezTo>
                <a:cubicBezTo>
                  <a:pt x="2327627" y="652446"/>
                  <a:pt x="2327627" y="652446"/>
                  <a:pt x="2327532" y="652542"/>
                </a:cubicBezTo>
                <a:close/>
                <a:moveTo>
                  <a:pt x="3072673" y="437753"/>
                </a:moveTo>
                <a:cubicBezTo>
                  <a:pt x="3072578" y="437753"/>
                  <a:pt x="3072578" y="437848"/>
                  <a:pt x="3072483" y="437848"/>
                </a:cubicBezTo>
                <a:cubicBezTo>
                  <a:pt x="3072578" y="437848"/>
                  <a:pt x="3072578" y="437753"/>
                  <a:pt x="3072673" y="437753"/>
                </a:cubicBezTo>
                <a:close/>
                <a:moveTo>
                  <a:pt x="3124394" y="615489"/>
                </a:moveTo>
                <a:cubicBezTo>
                  <a:pt x="3124489" y="615394"/>
                  <a:pt x="3124584" y="615299"/>
                  <a:pt x="3124775" y="615108"/>
                </a:cubicBezTo>
                <a:cubicBezTo>
                  <a:pt x="3124584" y="615299"/>
                  <a:pt x="3124489" y="615394"/>
                  <a:pt x="3124394" y="615489"/>
                </a:cubicBezTo>
                <a:close/>
                <a:moveTo>
                  <a:pt x="2689482" y="960961"/>
                </a:moveTo>
                <a:cubicBezTo>
                  <a:pt x="2689387" y="961056"/>
                  <a:pt x="2689292" y="961152"/>
                  <a:pt x="2689196" y="961152"/>
                </a:cubicBezTo>
                <a:cubicBezTo>
                  <a:pt x="2689292" y="961056"/>
                  <a:pt x="2689387" y="960961"/>
                  <a:pt x="2689482" y="960961"/>
                </a:cubicBezTo>
                <a:close/>
                <a:moveTo>
                  <a:pt x="1892144" y="189436"/>
                </a:moveTo>
                <a:cubicBezTo>
                  <a:pt x="1892335" y="189341"/>
                  <a:pt x="1892430" y="189150"/>
                  <a:pt x="1892621" y="189055"/>
                </a:cubicBezTo>
                <a:cubicBezTo>
                  <a:pt x="1892430" y="189150"/>
                  <a:pt x="1892335" y="189341"/>
                  <a:pt x="1892144" y="189436"/>
                </a:cubicBezTo>
                <a:close/>
                <a:moveTo>
                  <a:pt x="2609091" y="1601137"/>
                </a:moveTo>
                <a:cubicBezTo>
                  <a:pt x="2637857" y="1596755"/>
                  <a:pt x="2661669" y="1571609"/>
                  <a:pt x="2669480" y="1548082"/>
                </a:cubicBezTo>
                <a:cubicBezTo>
                  <a:pt x="2642810" y="1550559"/>
                  <a:pt x="2612139" y="1557893"/>
                  <a:pt x="2595661" y="1567132"/>
                </a:cubicBezTo>
                <a:cubicBezTo>
                  <a:pt x="2603662" y="1575895"/>
                  <a:pt x="2607662" y="1588945"/>
                  <a:pt x="2608996" y="1599517"/>
                </a:cubicBezTo>
                <a:cubicBezTo>
                  <a:pt x="2609091" y="1600184"/>
                  <a:pt x="2609186" y="1600755"/>
                  <a:pt x="2609091" y="1601137"/>
                </a:cubicBezTo>
                <a:close/>
                <a:moveTo>
                  <a:pt x="2370680" y="2091960"/>
                </a:moveTo>
                <a:cubicBezTo>
                  <a:pt x="2373252" y="2092531"/>
                  <a:pt x="2375729" y="2093198"/>
                  <a:pt x="2378301" y="2093960"/>
                </a:cubicBezTo>
                <a:cubicBezTo>
                  <a:pt x="2376014" y="2092245"/>
                  <a:pt x="2373252" y="2089293"/>
                  <a:pt x="2371252" y="2091293"/>
                </a:cubicBezTo>
                <a:cubicBezTo>
                  <a:pt x="2370966" y="2091483"/>
                  <a:pt x="2370871" y="2091769"/>
                  <a:pt x="2370680" y="2091960"/>
                </a:cubicBezTo>
                <a:close/>
                <a:moveTo>
                  <a:pt x="618080" y="1733058"/>
                </a:moveTo>
                <a:lnTo>
                  <a:pt x="618747" y="1732677"/>
                </a:lnTo>
                <a:cubicBezTo>
                  <a:pt x="618461" y="1732867"/>
                  <a:pt x="618271" y="1732962"/>
                  <a:pt x="618080" y="1733058"/>
                </a:cubicBezTo>
                <a:close/>
                <a:moveTo>
                  <a:pt x="8480" y="1494361"/>
                </a:moveTo>
                <a:cubicBezTo>
                  <a:pt x="23149" y="1435687"/>
                  <a:pt x="56772" y="1380061"/>
                  <a:pt x="101635" y="1341009"/>
                </a:cubicBezTo>
                <a:cubicBezTo>
                  <a:pt x="97825" y="1326150"/>
                  <a:pt x="99825" y="1314529"/>
                  <a:pt x="106493" y="1301480"/>
                </a:cubicBezTo>
                <a:cubicBezTo>
                  <a:pt x="78108" y="1045257"/>
                  <a:pt x="250511" y="1117647"/>
                  <a:pt x="264608" y="992775"/>
                </a:cubicBezTo>
                <a:cubicBezTo>
                  <a:pt x="264608" y="992775"/>
                  <a:pt x="280895" y="1047924"/>
                  <a:pt x="228317" y="1100883"/>
                </a:cubicBezTo>
                <a:cubicBezTo>
                  <a:pt x="175644" y="1153938"/>
                  <a:pt x="198123" y="1207373"/>
                  <a:pt x="222221" y="1182894"/>
                </a:cubicBezTo>
                <a:cubicBezTo>
                  <a:pt x="365192" y="896191"/>
                  <a:pt x="407864" y="1149270"/>
                  <a:pt x="497303" y="1060021"/>
                </a:cubicBezTo>
                <a:cubicBezTo>
                  <a:pt x="497303" y="1060021"/>
                  <a:pt x="511115" y="1108313"/>
                  <a:pt x="442344" y="1104408"/>
                </a:cubicBezTo>
                <a:cubicBezTo>
                  <a:pt x="373574" y="1100502"/>
                  <a:pt x="324901" y="1057926"/>
                  <a:pt x="290230" y="1158700"/>
                </a:cubicBezTo>
                <a:cubicBezTo>
                  <a:pt x="284229" y="1175750"/>
                  <a:pt x="313566" y="1167939"/>
                  <a:pt x="324520" y="1160319"/>
                </a:cubicBezTo>
                <a:cubicBezTo>
                  <a:pt x="360715" y="1138221"/>
                  <a:pt x="410054" y="1119171"/>
                  <a:pt x="456727" y="1137936"/>
                </a:cubicBezTo>
                <a:cubicBezTo>
                  <a:pt x="545024" y="1173464"/>
                  <a:pt x="586648" y="1141841"/>
                  <a:pt x="589029" y="1121362"/>
                </a:cubicBezTo>
                <a:cubicBezTo>
                  <a:pt x="589029" y="1121362"/>
                  <a:pt x="606174" y="1234519"/>
                  <a:pt x="493208" y="1231471"/>
                </a:cubicBezTo>
                <a:cubicBezTo>
                  <a:pt x="464537" y="1230519"/>
                  <a:pt x="443773" y="1216612"/>
                  <a:pt x="425294" y="1193466"/>
                </a:cubicBezTo>
                <a:cubicBezTo>
                  <a:pt x="409292" y="1172131"/>
                  <a:pt x="346427" y="1183179"/>
                  <a:pt x="321662" y="1206325"/>
                </a:cubicBezTo>
                <a:cubicBezTo>
                  <a:pt x="319662" y="1224708"/>
                  <a:pt x="381479" y="1223470"/>
                  <a:pt x="430438" y="1255188"/>
                </a:cubicBezTo>
                <a:cubicBezTo>
                  <a:pt x="482159" y="1288716"/>
                  <a:pt x="533403" y="1269381"/>
                  <a:pt x="533403" y="1269381"/>
                </a:cubicBezTo>
                <a:cubicBezTo>
                  <a:pt x="504542" y="1297861"/>
                  <a:pt x="487016" y="1316911"/>
                  <a:pt x="395005" y="1287574"/>
                </a:cubicBezTo>
                <a:cubicBezTo>
                  <a:pt x="303089" y="1258237"/>
                  <a:pt x="251273" y="1313958"/>
                  <a:pt x="318519" y="1319482"/>
                </a:cubicBezTo>
                <a:cubicBezTo>
                  <a:pt x="385670" y="1324912"/>
                  <a:pt x="390338" y="1373584"/>
                  <a:pt x="390338" y="1373584"/>
                </a:cubicBezTo>
                <a:cubicBezTo>
                  <a:pt x="350714" y="1331770"/>
                  <a:pt x="325949" y="1380252"/>
                  <a:pt x="250130" y="1335961"/>
                </a:cubicBezTo>
                <a:cubicBezTo>
                  <a:pt x="180121" y="1310243"/>
                  <a:pt x="170977" y="1351200"/>
                  <a:pt x="129067" y="1357868"/>
                </a:cubicBezTo>
                <a:cubicBezTo>
                  <a:pt x="128781" y="1370917"/>
                  <a:pt x="96587" y="1472740"/>
                  <a:pt x="111731" y="1410255"/>
                </a:cubicBezTo>
                <a:cubicBezTo>
                  <a:pt x="114208" y="1401969"/>
                  <a:pt x="108588" y="1404255"/>
                  <a:pt x="103635" y="1423686"/>
                </a:cubicBezTo>
                <a:cubicBezTo>
                  <a:pt x="101921" y="1436068"/>
                  <a:pt x="97253" y="1444355"/>
                  <a:pt x="102873" y="1450165"/>
                </a:cubicBezTo>
                <a:cubicBezTo>
                  <a:pt x="110588" y="1462643"/>
                  <a:pt x="110112" y="1489789"/>
                  <a:pt x="111446" y="1511697"/>
                </a:cubicBezTo>
                <a:cubicBezTo>
                  <a:pt x="95825" y="1515221"/>
                  <a:pt x="94301" y="1546654"/>
                  <a:pt x="102111" y="1560846"/>
                </a:cubicBezTo>
                <a:cubicBezTo>
                  <a:pt x="109445" y="1575895"/>
                  <a:pt x="122114" y="1582467"/>
                  <a:pt x="130781" y="1596755"/>
                </a:cubicBezTo>
                <a:cubicBezTo>
                  <a:pt x="137544" y="1606090"/>
                  <a:pt x="144212" y="1616091"/>
                  <a:pt x="151832" y="1625235"/>
                </a:cubicBezTo>
                <a:cubicBezTo>
                  <a:pt x="151927" y="1625425"/>
                  <a:pt x="149546" y="1624473"/>
                  <a:pt x="146402" y="1622854"/>
                </a:cubicBezTo>
                <a:cubicBezTo>
                  <a:pt x="128876" y="1613424"/>
                  <a:pt x="113922" y="1611424"/>
                  <a:pt x="125828" y="1638379"/>
                </a:cubicBezTo>
                <a:cubicBezTo>
                  <a:pt x="139354" y="1658191"/>
                  <a:pt x="169834" y="1666097"/>
                  <a:pt x="189551" y="1679622"/>
                </a:cubicBezTo>
                <a:cubicBezTo>
                  <a:pt x="183550" y="1679146"/>
                  <a:pt x="171739" y="1678479"/>
                  <a:pt x="180026" y="1689909"/>
                </a:cubicBezTo>
                <a:cubicBezTo>
                  <a:pt x="194408" y="1690862"/>
                  <a:pt x="209267" y="1694767"/>
                  <a:pt x="223174" y="1699434"/>
                </a:cubicBezTo>
                <a:cubicBezTo>
                  <a:pt x="219745" y="1719913"/>
                  <a:pt x="247272" y="1730962"/>
                  <a:pt x="264322" y="1727247"/>
                </a:cubicBezTo>
                <a:cubicBezTo>
                  <a:pt x="282134" y="1724200"/>
                  <a:pt x="292802" y="1712388"/>
                  <a:pt x="310899" y="1709626"/>
                </a:cubicBezTo>
                <a:cubicBezTo>
                  <a:pt x="320234" y="1707340"/>
                  <a:pt x="332902" y="1705245"/>
                  <a:pt x="350523" y="1702292"/>
                </a:cubicBezTo>
                <a:cubicBezTo>
                  <a:pt x="347475" y="1704959"/>
                  <a:pt x="338045" y="1711626"/>
                  <a:pt x="333950" y="1716103"/>
                </a:cubicBezTo>
                <a:cubicBezTo>
                  <a:pt x="319662" y="1728676"/>
                  <a:pt x="334331" y="1736772"/>
                  <a:pt x="349571" y="1736963"/>
                </a:cubicBezTo>
                <a:cubicBezTo>
                  <a:pt x="360429" y="1738582"/>
                  <a:pt x="375764" y="1727343"/>
                  <a:pt x="386623" y="1721342"/>
                </a:cubicBezTo>
                <a:cubicBezTo>
                  <a:pt x="399196" y="1715055"/>
                  <a:pt x="414436" y="1708102"/>
                  <a:pt x="426818" y="1703530"/>
                </a:cubicBezTo>
                <a:cubicBezTo>
                  <a:pt x="421294" y="1709245"/>
                  <a:pt x="413960" y="1718961"/>
                  <a:pt x="430438" y="1719818"/>
                </a:cubicBezTo>
                <a:cubicBezTo>
                  <a:pt x="454727" y="1695434"/>
                  <a:pt x="486921" y="1676098"/>
                  <a:pt x="522449" y="1661525"/>
                </a:cubicBezTo>
                <a:cubicBezTo>
                  <a:pt x="507876" y="1671526"/>
                  <a:pt x="489588" y="1684385"/>
                  <a:pt x="479015" y="1698768"/>
                </a:cubicBezTo>
                <a:cubicBezTo>
                  <a:pt x="468728" y="1716294"/>
                  <a:pt x="475491" y="1727152"/>
                  <a:pt x="502733" y="1718104"/>
                </a:cubicBezTo>
                <a:cubicBezTo>
                  <a:pt x="521402" y="1712770"/>
                  <a:pt x="520163" y="1700863"/>
                  <a:pt x="512829" y="1704483"/>
                </a:cubicBezTo>
                <a:cubicBezTo>
                  <a:pt x="452631" y="1728105"/>
                  <a:pt x="553215" y="1664192"/>
                  <a:pt x="564931" y="1685242"/>
                </a:cubicBezTo>
                <a:lnTo>
                  <a:pt x="564931" y="1685242"/>
                </a:lnTo>
                <a:lnTo>
                  <a:pt x="564931" y="1685242"/>
                </a:lnTo>
                <a:lnTo>
                  <a:pt x="564931" y="1685242"/>
                </a:lnTo>
                <a:lnTo>
                  <a:pt x="564931" y="1685242"/>
                </a:lnTo>
                <a:cubicBezTo>
                  <a:pt x="550548" y="1666287"/>
                  <a:pt x="639512" y="1612852"/>
                  <a:pt x="621033" y="1634474"/>
                </a:cubicBezTo>
                <a:cubicBezTo>
                  <a:pt x="618557" y="1639332"/>
                  <a:pt x="600269" y="1647237"/>
                  <a:pt x="609794" y="1651047"/>
                </a:cubicBezTo>
                <a:cubicBezTo>
                  <a:pt x="620557" y="1654476"/>
                  <a:pt x="648560" y="1621806"/>
                  <a:pt x="639321" y="1618186"/>
                </a:cubicBezTo>
                <a:cubicBezTo>
                  <a:pt x="633225" y="1601137"/>
                  <a:pt x="655228" y="1569609"/>
                  <a:pt x="669515" y="1556179"/>
                </a:cubicBezTo>
                <a:cubicBezTo>
                  <a:pt x="680279" y="1563799"/>
                  <a:pt x="690185" y="1563513"/>
                  <a:pt x="706187" y="1554178"/>
                </a:cubicBezTo>
                <a:cubicBezTo>
                  <a:pt x="741810" y="1525222"/>
                  <a:pt x="724379" y="1502172"/>
                  <a:pt x="746668" y="1474930"/>
                </a:cubicBezTo>
                <a:cubicBezTo>
                  <a:pt x="757336" y="1459786"/>
                  <a:pt x="767623" y="1449213"/>
                  <a:pt x="782863" y="1435116"/>
                </a:cubicBezTo>
                <a:cubicBezTo>
                  <a:pt x="776005" y="1451308"/>
                  <a:pt x="760574" y="1497504"/>
                  <a:pt x="806009" y="1470549"/>
                </a:cubicBezTo>
                <a:cubicBezTo>
                  <a:pt x="820391" y="1462071"/>
                  <a:pt x="825440" y="1444545"/>
                  <a:pt x="836489" y="1431306"/>
                </a:cubicBezTo>
                <a:cubicBezTo>
                  <a:pt x="848204" y="1416828"/>
                  <a:pt x="864968" y="1401969"/>
                  <a:pt x="880018" y="1392253"/>
                </a:cubicBezTo>
                <a:cubicBezTo>
                  <a:pt x="875160" y="1399492"/>
                  <a:pt x="867731" y="1414542"/>
                  <a:pt x="887352" y="1410351"/>
                </a:cubicBezTo>
                <a:cubicBezTo>
                  <a:pt x="898973" y="1391205"/>
                  <a:pt x="913641" y="1379109"/>
                  <a:pt x="935739" y="1368250"/>
                </a:cubicBezTo>
                <a:cubicBezTo>
                  <a:pt x="968124" y="1400540"/>
                  <a:pt x="1018035" y="1361868"/>
                  <a:pt x="1044229" y="1339104"/>
                </a:cubicBezTo>
                <a:cubicBezTo>
                  <a:pt x="1059755" y="1328817"/>
                  <a:pt x="1082234" y="1324721"/>
                  <a:pt x="1102046" y="1323292"/>
                </a:cubicBezTo>
                <a:cubicBezTo>
                  <a:pt x="1111190" y="1321387"/>
                  <a:pt x="1175864" y="1326436"/>
                  <a:pt x="1136717" y="1328626"/>
                </a:cubicBezTo>
                <a:cubicBezTo>
                  <a:pt x="1056611" y="1348438"/>
                  <a:pt x="1133573" y="1375489"/>
                  <a:pt x="1171864" y="1374727"/>
                </a:cubicBezTo>
                <a:cubicBezTo>
                  <a:pt x="1203677" y="1374822"/>
                  <a:pt x="1237682" y="1391777"/>
                  <a:pt x="1261494" y="1411113"/>
                </a:cubicBezTo>
                <a:cubicBezTo>
                  <a:pt x="1251207" y="1407493"/>
                  <a:pt x="1231967" y="1404445"/>
                  <a:pt x="1246445" y="1425876"/>
                </a:cubicBezTo>
                <a:cubicBezTo>
                  <a:pt x="1298356" y="1442736"/>
                  <a:pt x="1336742" y="1491408"/>
                  <a:pt x="1349981" y="1548654"/>
                </a:cubicBezTo>
                <a:cubicBezTo>
                  <a:pt x="1339599" y="1524270"/>
                  <a:pt x="1323026" y="1496838"/>
                  <a:pt x="1299308" y="1482741"/>
                </a:cubicBezTo>
                <a:cubicBezTo>
                  <a:pt x="1281306" y="1472168"/>
                  <a:pt x="1265399" y="1484170"/>
                  <a:pt x="1275115" y="1503315"/>
                </a:cubicBezTo>
                <a:cubicBezTo>
                  <a:pt x="1278639" y="1512840"/>
                  <a:pt x="1282735" y="1529985"/>
                  <a:pt x="1292641" y="1534176"/>
                </a:cubicBezTo>
                <a:cubicBezTo>
                  <a:pt x="1296546" y="1535604"/>
                  <a:pt x="1299118" y="1533128"/>
                  <a:pt x="1297022" y="1528366"/>
                </a:cubicBezTo>
                <a:cubicBezTo>
                  <a:pt x="1263971" y="1450641"/>
                  <a:pt x="1349600" y="1576181"/>
                  <a:pt x="1309595" y="1595136"/>
                </a:cubicBezTo>
                <a:cubicBezTo>
                  <a:pt x="1309595" y="1595136"/>
                  <a:pt x="1309595" y="1595136"/>
                  <a:pt x="1309595" y="1595231"/>
                </a:cubicBezTo>
                <a:cubicBezTo>
                  <a:pt x="1342076" y="1596279"/>
                  <a:pt x="1346457" y="1665811"/>
                  <a:pt x="1342361" y="1680861"/>
                </a:cubicBezTo>
                <a:cubicBezTo>
                  <a:pt x="1338742" y="1690671"/>
                  <a:pt x="1335980" y="1671526"/>
                  <a:pt x="1335027" y="1667716"/>
                </a:cubicBezTo>
                <a:cubicBezTo>
                  <a:pt x="1332646" y="1639522"/>
                  <a:pt x="1319216" y="1660858"/>
                  <a:pt x="1324931" y="1677337"/>
                </a:cubicBezTo>
                <a:cubicBezTo>
                  <a:pt x="1329788" y="1700101"/>
                  <a:pt x="1332646" y="1707436"/>
                  <a:pt x="1340266" y="1707340"/>
                </a:cubicBezTo>
                <a:cubicBezTo>
                  <a:pt x="1365126" y="1720104"/>
                  <a:pt x="1369412" y="1758680"/>
                  <a:pt x="1367888" y="1784779"/>
                </a:cubicBezTo>
                <a:cubicBezTo>
                  <a:pt x="1347505" y="1784207"/>
                  <a:pt x="1330646" y="1812020"/>
                  <a:pt x="1333027" y="1834023"/>
                </a:cubicBezTo>
                <a:cubicBezTo>
                  <a:pt x="1335122" y="1863360"/>
                  <a:pt x="1355315" y="1880314"/>
                  <a:pt x="1354077" y="1907556"/>
                </a:cubicBezTo>
                <a:cubicBezTo>
                  <a:pt x="1354554" y="1920319"/>
                  <a:pt x="1353220" y="1937559"/>
                  <a:pt x="1348458" y="1960324"/>
                </a:cubicBezTo>
                <a:cubicBezTo>
                  <a:pt x="1348267" y="1960610"/>
                  <a:pt x="1347219" y="1956991"/>
                  <a:pt x="1345219" y="1951752"/>
                </a:cubicBezTo>
                <a:cubicBezTo>
                  <a:pt x="1336837" y="1925463"/>
                  <a:pt x="1317977" y="1907365"/>
                  <a:pt x="1301975" y="1942703"/>
                </a:cubicBezTo>
                <a:cubicBezTo>
                  <a:pt x="1295403" y="1953942"/>
                  <a:pt x="1302928" y="1975279"/>
                  <a:pt x="1303976" y="1990137"/>
                </a:cubicBezTo>
                <a:cubicBezTo>
                  <a:pt x="1305214" y="2004901"/>
                  <a:pt x="1303023" y="2030904"/>
                  <a:pt x="1300642" y="2040906"/>
                </a:cubicBezTo>
                <a:cubicBezTo>
                  <a:pt x="1297689" y="2032047"/>
                  <a:pt x="1291022" y="2019379"/>
                  <a:pt x="1279687" y="2032238"/>
                </a:cubicBezTo>
                <a:cubicBezTo>
                  <a:pt x="1286164" y="2047764"/>
                  <a:pt x="1288164" y="2067004"/>
                  <a:pt x="1284926" y="2085483"/>
                </a:cubicBezTo>
                <a:cubicBezTo>
                  <a:pt x="1266447" y="2081387"/>
                  <a:pt x="1244921" y="2101675"/>
                  <a:pt x="1249207" y="2123011"/>
                </a:cubicBezTo>
                <a:cubicBezTo>
                  <a:pt x="1256827" y="2154253"/>
                  <a:pt x="1281973" y="2163493"/>
                  <a:pt x="1285783" y="2197401"/>
                </a:cubicBezTo>
                <a:cubicBezTo>
                  <a:pt x="1292355" y="2229120"/>
                  <a:pt x="1290736" y="2217023"/>
                  <a:pt x="1270448" y="2202640"/>
                </a:cubicBezTo>
                <a:cubicBezTo>
                  <a:pt x="1254541" y="2189115"/>
                  <a:pt x="1237205" y="2198735"/>
                  <a:pt x="1237682" y="2220643"/>
                </a:cubicBezTo>
                <a:cubicBezTo>
                  <a:pt x="1238444" y="2232549"/>
                  <a:pt x="1250445" y="2240645"/>
                  <a:pt x="1256351" y="2250742"/>
                </a:cubicBezTo>
                <a:cubicBezTo>
                  <a:pt x="1263971" y="2262076"/>
                  <a:pt x="1270352" y="2274078"/>
                  <a:pt x="1275305" y="2285984"/>
                </a:cubicBezTo>
                <a:cubicBezTo>
                  <a:pt x="1267400" y="2281126"/>
                  <a:pt x="1255208" y="2275602"/>
                  <a:pt x="1251493" y="2290842"/>
                </a:cubicBezTo>
                <a:cubicBezTo>
                  <a:pt x="1274543" y="2306653"/>
                  <a:pt x="1298451" y="2330942"/>
                  <a:pt x="1307500" y="2358850"/>
                </a:cubicBezTo>
                <a:cubicBezTo>
                  <a:pt x="1297404" y="2348659"/>
                  <a:pt x="1284735" y="2337800"/>
                  <a:pt x="1270638" y="2332657"/>
                </a:cubicBezTo>
                <a:cubicBezTo>
                  <a:pt x="1255493" y="2327227"/>
                  <a:pt x="1233014" y="2333514"/>
                  <a:pt x="1239110" y="2354469"/>
                </a:cubicBezTo>
                <a:cubicBezTo>
                  <a:pt x="1239110" y="2362279"/>
                  <a:pt x="1245492" y="2373138"/>
                  <a:pt x="1250921" y="2372090"/>
                </a:cubicBezTo>
                <a:cubicBezTo>
                  <a:pt x="1254446" y="2372185"/>
                  <a:pt x="1257779" y="2369995"/>
                  <a:pt x="1256160" y="2366375"/>
                </a:cubicBezTo>
                <a:cubicBezTo>
                  <a:pt x="1236443" y="2313702"/>
                  <a:pt x="1298737" y="2392759"/>
                  <a:pt x="1273496" y="2411905"/>
                </a:cubicBezTo>
                <a:cubicBezTo>
                  <a:pt x="1273496" y="2411905"/>
                  <a:pt x="1273496" y="2411905"/>
                  <a:pt x="1273496" y="2411905"/>
                </a:cubicBezTo>
                <a:cubicBezTo>
                  <a:pt x="1290641" y="2390283"/>
                  <a:pt x="1362078" y="2439622"/>
                  <a:pt x="1323311" y="2431336"/>
                </a:cubicBezTo>
                <a:cubicBezTo>
                  <a:pt x="1307405" y="2422001"/>
                  <a:pt x="1309405" y="2444194"/>
                  <a:pt x="1323216" y="2444766"/>
                </a:cubicBezTo>
                <a:cubicBezTo>
                  <a:pt x="1332360" y="2446576"/>
                  <a:pt x="1345219" y="2447433"/>
                  <a:pt x="1347981" y="2436479"/>
                </a:cubicBezTo>
                <a:cubicBezTo>
                  <a:pt x="1353696" y="2423525"/>
                  <a:pt x="1378747" y="2406190"/>
                  <a:pt x="1395320" y="2404285"/>
                </a:cubicBezTo>
                <a:cubicBezTo>
                  <a:pt x="1393415" y="2424763"/>
                  <a:pt x="1417609" y="2446861"/>
                  <a:pt x="1433516" y="2424192"/>
                </a:cubicBezTo>
                <a:cubicBezTo>
                  <a:pt x="1446184" y="2405523"/>
                  <a:pt x="1443898" y="2381425"/>
                  <a:pt x="1460471" y="2365042"/>
                </a:cubicBezTo>
                <a:cubicBezTo>
                  <a:pt x="1463996" y="2360851"/>
                  <a:pt x="1467615" y="2356564"/>
                  <a:pt x="1471806" y="2352659"/>
                </a:cubicBezTo>
                <a:cubicBezTo>
                  <a:pt x="1472283" y="2364184"/>
                  <a:pt x="1470187" y="2383806"/>
                  <a:pt x="1476473" y="2394950"/>
                </a:cubicBezTo>
                <a:cubicBezTo>
                  <a:pt x="1482474" y="2405809"/>
                  <a:pt x="1499905" y="2406190"/>
                  <a:pt x="1507049" y="2395426"/>
                </a:cubicBezTo>
                <a:cubicBezTo>
                  <a:pt x="1514764" y="2375710"/>
                  <a:pt x="1517050" y="2350754"/>
                  <a:pt x="1529337" y="2333038"/>
                </a:cubicBezTo>
                <a:cubicBezTo>
                  <a:pt x="1530861" y="2341991"/>
                  <a:pt x="1534290" y="2354659"/>
                  <a:pt x="1547720" y="2351040"/>
                </a:cubicBezTo>
                <a:cubicBezTo>
                  <a:pt x="1544672" y="2334657"/>
                  <a:pt x="1547816" y="2317321"/>
                  <a:pt x="1556483" y="2302653"/>
                </a:cubicBezTo>
                <a:cubicBezTo>
                  <a:pt x="1576581" y="2316655"/>
                  <a:pt x="1608490" y="2302272"/>
                  <a:pt x="1604299" y="2274078"/>
                </a:cubicBezTo>
                <a:cubicBezTo>
                  <a:pt x="1602680" y="2251313"/>
                  <a:pt x="1587630" y="2235121"/>
                  <a:pt x="1590678" y="2211975"/>
                </a:cubicBezTo>
                <a:cubicBezTo>
                  <a:pt x="1592012" y="2195401"/>
                  <a:pt x="1595441" y="2182447"/>
                  <a:pt x="1601441" y="2164921"/>
                </a:cubicBezTo>
                <a:cubicBezTo>
                  <a:pt x="1601822" y="2164350"/>
                  <a:pt x="1605251" y="2180161"/>
                  <a:pt x="1612205" y="2192830"/>
                </a:cubicBezTo>
                <a:cubicBezTo>
                  <a:pt x="1621063" y="2211975"/>
                  <a:pt x="1639637" y="2213404"/>
                  <a:pt x="1652686" y="2193877"/>
                </a:cubicBezTo>
                <a:cubicBezTo>
                  <a:pt x="1661354" y="2184067"/>
                  <a:pt x="1654496" y="2160635"/>
                  <a:pt x="1655067" y="2145871"/>
                </a:cubicBezTo>
                <a:cubicBezTo>
                  <a:pt x="1655258" y="2129965"/>
                  <a:pt x="1661449" y="2103009"/>
                  <a:pt x="1666116" y="2092722"/>
                </a:cubicBezTo>
                <a:cubicBezTo>
                  <a:pt x="1668116" y="2104057"/>
                  <a:pt x="1674212" y="2118916"/>
                  <a:pt x="1690024" y="2106152"/>
                </a:cubicBezTo>
                <a:cubicBezTo>
                  <a:pt x="1679261" y="2069004"/>
                  <a:pt x="1702692" y="2003568"/>
                  <a:pt x="1737744" y="1973564"/>
                </a:cubicBezTo>
                <a:cubicBezTo>
                  <a:pt x="1725266" y="1992900"/>
                  <a:pt x="1712503" y="2022618"/>
                  <a:pt x="1715837" y="2046907"/>
                </a:cubicBezTo>
                <a:cubicBezTo>
                  <a:pt x="1717170" y="2057860"/>
                  <a:pt x="1723742" y="2066147"/>
                  <a:pt x="1734029" y="2070529"/>
                </a:cubicBezTo>
                <a:cubicBezTo>
                  <a:pt x="1745840" y="2074338"/>
                  <a:pt x="1751651" y="2064909"/>
                  <a:pt x="1762319" y="2055098"/>
                </a:cubicBezTo>
                <a:cubicBezTo>
                  <a:pt x="1778035" y="2039382"/>
                  <a:pt x="1766224" y="2025761"/>
                  <a:pt x="1760795" y="2033667"/>
                </a:cubicBezTo>
                <a:cubicBezTo>
                  <a:pt x="1711360" y="2096055"/>
                  <a:pt x="1770129" y="1961848"/>
                  <a:pt x="1810515" y="1989852"/>
                </a:cubicBezTo>
                <a:cubicBezTo>
                  <a:pt x="1810515" y="1989852"/>
                  <a:pt x="1810515" y="1989852"/>
                  <a:pt x="1810515" y="1989852"/>
                </a:cubicBezTo>
                <a:cubicBezTo>
                  <a:pt x="1776892" y="1958991"/>
                  <a:pt x="1873952" y="1882124"/>
                  <a:pt x="1856807" y="1914223"/>
                </a:cubicBezTo>
                <a:cubicBezTo>
                  <a:pt x="1853663" y="1921843"/>
                  <a:pt x="1833185" y="1933750"/>
                  <a:pt x="1847377" y="1938226"/>
                </a:cubicBezTo>
                <a:cubicBezTo>
                  <a:pt x="1862712" y="1938512"/>
                  <a:pt x="1873856" y="1916795"/>
                  <a:pt x="1880429" y="1905079"/>
                </a:cubicBezTo>
                <a:cubicBezTo>
                  <a:pt x="1882429" y="1899745"/>
                  <a:pt x="1881667" y="1895840"/>
                  <a:pt x="1878714" y="1892030"/>
                </a:cubicBezTo>
                <a:cubicBezTo>
                  <a:pt x="1866903" y="1866027"/>
                  <a:pt x="1902908" y="1822212"/>
                  <a:pt x="1929197" y="1810401"/>
                </a:cubicBezTo>
                <a:cubicBezTo>
                  <a:pt x="1951295" y="1841452"/>
                  <a:pt x="1996729" y="1826879"/>
                  <a:pt x="2021304" y="1805733"/>
                </a:cubicBezTo>
                <a:cubicBezTo>
                  <a:pt x="2042925" y="1787636"/>
                  <a:pt x="2053784" y="1765538"/>
                  <a:pt x="2083406" y="1758299"/>
                </a:cubicBezTo>
                <a:cubicBezTo>
                  <a:pt x="2106933" y="1751060"/>
                  <a:pt x="2132079" y="1749441"/>
                  <a:pt x="2157511" y="1751346"/>
                </a:cubicBezTo>
                <a:cubicBezTo>
                  <a:pt x="2157987" y="1751536"/>
                  <a:pt x="2152939" y="1753346"/>
                  <a:pt x="2146176" y="1756870"/>
                </a:cubicBezTo>
                <a:cubicBezTo>
                  <a:pt x="2096265" y="1780683"/>
                  <a:pt x="2107219" y="1811829"/>
                  <a:pt x="2159511" y="1814687"/>
                </a:cubicBezTo>
                <a:cubicBezTo>
                  <a:pt x="2200469" y="1805067"/>
                  <a:pt x="2234568" y="1801162"/>
                  <a:pt x="2273811" y="1816401"/>
                </a:cubicBezTo>
                <a:cubicBezTo>
                  <a:pt x="2260667" y="1817259"/>
                  <a:pt x="2244760" y="1826974"/>
                  <a:pt x="2259047" y="1841166"/>
                </a:cubicBezTo>
                <a:cubicBezTo>
                  <a:pt x="2282669" y="1835737"/>
                  <a:pt x="2305720" y="1839262"/>
                  <a:pt x="2328771" y="1850882"/>
                </a:cubicBezTo>
                <a:cubicBezTo>
                  <a:pt x="2313435" y="1883362"/>
                  <a:pt x="2346392" y="1918509"/>
                  <a:pt x="2380301" y="1913842"/>
                </a:cubicBezTo>
                <a:cubicBezTo>
                  <a:pt x="2404018" y="1913271"/>
                  <a:pt x="2421830" y="1905746"/>
                  <a:pt x="2444499" y="1915176"/>
                </a:cubicBezTo>
                <a:cubicBezTo>
                  <a:pt x="2457549" y="1919653"/>
                  <a:pt x="2474217" y="1928034"/>
                  <a:pt x="2493934" y="1942417"/>
                </a:cubicBezTo>
                <a:cubicBezTo>
                  <a:pt x="2494410" y="1942989"/>
                  <a:pt x="2476218" y="1941465"/>
                  <a:pt x="2460406" y="1945084"/>
                </a:cubicBezTo>
                <a:cubicBezTo>
                  <a:pt x="2436498" y="1948704"/>
                  <a:pt x="2430879" y="1969087"/>
                  <a:pt x="2446500" y="1988042"/>
                </a:cubicBezTo>
                <a:cubicBezTo>
                  <a:pt x="2451262" y="1993471"/>
                  <a:pt x="2459453" y="1998996"/>
                  <a:pt x="2473455" y="2000043"/>
                </a:cubicBezTo>
                <a:cubicBezTo>
                  <a:pt x="2495363" y="2000996"/>
                  <a:pt x="2528034" y="2017379"/>
                  <a:pt x="2542321" y="2028809"/>
                </a:cubicBezTo>
                <a:cubicBezTo>
                  <a:pt x="2530319" y="2028428"/>
                  <a:pt x="2514127" y="2031190"/>
                  <a:pt x="2520223" y="2049954"/>
                </a:cubicBezTo>
                <a:cubicBezTo>
                  <a:pt x="2549846" y="2047668"/>
                  <a:pt x="2606519" y="2072910"/>
                  <a:pt x="2625855" y="2108247"/>
                </a:cubicBezTo>
                <a:cubicBezTo>
                  <a:pt x="2603471" y="2092722"/>
                  <a:pt x="2564895" y="2072148"/>
                  <a:pt x="2540416" y="2098532"/>
                </a:cubicBezTo>
                <a:cubicBezTo>
                  <a:pt x="2531843" y="2107009"/>
                  <a:pt x="2532891" y="2113772"/>
                  <a:pt x="2543559" y="2131870"/>
                </a:cubicBezTo>
                <a:cubicBezTo>
                  <a:pt x="2554132" y="2149491"/>
                  <a:pt x="2570420" y="2138061"/>
                  <a:pt x="2564514" y="2132155"/>
                </a:cubicBezTo>
                <a:cubicBezTo>
                  <a:pt x="2520604" y="2078625"/>
                  <a:pt x="2626617" y="2144633"/>
                  <a:pt x="2595090" y="2181400"/>
                </a:cubicBezTo>
                <a:lnTo>
                  <a:pt x="2595090" y="2181400"/>
                </a:lnTo>
                <a:lnTo>
                  <a:pt x="2595090" y="2181400"/>
                </a:lnTo>
                <a:lnTo>
                  <a:pt x="2595090" y="2181400"/>
                </a:lnTo>
                <a:lnTo>
                  <a:pt x="2595090" y="2181400"/>
                </a:lnTo>
                <a:cubicBezTo>
                  <a:pt x="2618045" y="2150729"/>
                  <a:pt x="2689101" y="2205403"/>
                  <a:pt x="2661860" y="2204355"/>
                </a:cubicBezTo>
                <a:cubicBezTo>
                  <a:pt x="2654049" y="2204260"/>
                  <a:pt x="2643000" y="2191877"/>
                  <a:pt x="2640714" y="2205688"/>
                </a:cubicBezTo>
                <a:cubicBezTo>
                  <a:pt x="2639571" y="2221690"/>
                  <a:pt x="2676433" y="2228167"/>
                  <a:pt x="2682338" y="2211594"/>
                </a:cubicBezTo>
                <a:cubicBezTo>
                  <a:pt x="2691768" y="2196354"/>
                  <a:pt x="2727487" y="2181971"/>
                  <a:pt x="2748251" y="2186448"/>
                </a:cubicBezTo>
                <a:cubicBezTo>
                  <a:pt x="2737488" y="2214737"/>
                  <a:pt x="2759205" y="2248837"/>
                  <a:pt x="2787876" y="2220547"/>
                </a:cubicBezTo>
                <a:cubicBezTo>
                  <a:pt x="2807402" y="2200068"/>
                  <a:pt x="2811783" y="2184543"/>
                  <a:pt x="2836548" y="2174351"/>
                </a:cubicBezTo>
                <a:cubicBezTo>
                  <a:pt x="2842263" y="2171779"/>
                  <a:pt x="2847597" y="2169779"/>
                  <a:pt x="2853788" y="2167874"/>
                </a:cubicBezTo>
                <a:cubicBezTo>
                  <a:pt x="2851312" y="2173684"/>
                  <a:pt x="2844644" y="2185686"/>
                  <a:pt x="2841216" y="2194639"/>
                </a:cubicBezTo>
                <a:cubicBezTo>
                  <a:pt x="2835786" y="2208070"/>
                  <a:pt x="2831500" y="2225596"/>
                  <a:pt x="2846168" y="2234359"/>
                </a:cubicBezTo>
                <a:cubicBezTo>
                  <a:pt x="2850359" y="2238073"/>
                  <a:pt x="2857694" y="2239216"/>
                  <a:pt x="2863694" y="2235883"/>
                </a:cubicBezTo>
                <a:cubicBezTo>
                  <a:pt x="2867028" y="2234168"/>
                  <a:pt x="2870552" y="2230834"/>
                  <a:pt x="2873886" y="2225691"/>
                </a:cubicBezTo>
                <a:cubicBezTo>
                  <a:pt x="2885126" y="2209022"/>
                  <a:pt x="2900080" y="2196259"/>
                  <a:pt x="2916082" y="2187496"/>
                </a:cubicBezTo>
                <a:cubicBezTo>
                  <a:pt x="2912653" y="2197687"/>
                  <a:pt x="2909129" y="2212165"/>
                  <a:pt x="2922750" y="2218452"/>
                </a:cubicBezTo>
                <a:cubicBezTo>
                  <a:pt x="2927798" y="2203879"/>
                  <a:pt x="2936466" y="2188258"/>
                  <a:pt x="2950277" y="2179780"/>
                </a:cubicBezTo>
                <a:cubicBezTo>
                  <a:pt x="2961611" y="2209117"/>
                  <a:pt x="3001045" y="2220166"/>
                  <a:pt x="3003902" y="2179114"/>
                </a:cubicBezTo>
                <a:cubicBezTo>
                  <a:pt x="3005998" y="2144252"/>
                  <a:pt x="2995235" y="2132155"/>
                  <a:pt x="3022381" y="2092817"/>
                </a:cubicBezTo>
                <a:cubicBezTo>
                  <a:pt x="3026762" y="2109200"/>
                  <a:pt x="3029049" y="2140633"/>
                  <a:pt x="3048003" y="2149681"/>
                </a:cubicBezTo>
                <a:cubicBezTo>
                  <a:pt x="3056861" y="2153110"/>
                  <a:pt x="3070196" y="2151586"/>
                  <a:pt x="3074483" y="2140633"/>
                </a:cubicBezTo>
                <a:cubicBezTo>
                  <a:pt x="3078483" y="2132060"/>
                  <a:pt x="3074483" y="2117296"/>
                  <a:pt x="3076197" y="2107295"/>
                </a:cubicBezTo>
                <a:cubicBezTo>
                  <a:pt x="3077150" y="2095389"/>
                  <a:pt x="3082293" y="2075196"/>
                  <a:pt x="3086199" y="2068052"/>
                </a:cubicBezTo>
                <a:cubicBezTo>
                  <a:pt x="3090009" y="2078911"/>
                  <a:pt x="3096676" y="2093388"/>
                  <a:pt x="3112487" y="2088721"/>
                </a:cubicBezTo>
                <a:cubicBezTo>
                  <a:pt x="3103439" y="2057765"/>
                  <a:pt x="3101915" y="2020713"/>
                  <a:pt x="3127632" y="1994519"/>
                </a:cubicBezTo>
                <a:cubicBezTo>
                  <a:pt x="3123346" y="2010807"/>
                  <a:pt x="3123727" y="2030714"/>
                  <a:pt x="3131347" y="2046621"/>
                </a:cubicBezTo>
                <a:cubicBezTo>
                  <a:pt x="3140491" y="2064909"/>
                  <a:pt x="3165732" y="2085007"/>
                  <a:pt x="3184496" y="2061480"/>
                </a:cubicBezTo>
                <a:cubicBezTo>
                  <a:pt x="3195641" y="2052812"/>
                  <a:pt x="3185068" y="2035381"/>
                  <a:pt x="3176781" y="2042334"/>
                </a:cubicBezTo>
                <a:cubicBezTo>
                  <a:pt x="3141062" y="2090245"/>
                  <a:pt x="3165732" y="1985851"/>
                  <a:pt x="3212119" y="2002901"/>
                </a:cubicBezTo>
                <a:cubicBezTo>
                  <a:pt x="3212119" y="2002901"/>
                  <a:pt x="3212119" y="2002901"/>
                  <a:pt x="3212119" y="2002901"/>
                </a:cubicBezTo>
                <a:cubicBezTo>
                  <a:pt x="3164780" y="1989375"/>
                  <a:pt x="3201832" y="1892220"/>
                  <a:pt x="3205166" y="1950609"/>
                </a:cubicBezTo>
                <a:cubicBezTo>
                  <a:pt x="3208214" y="1960610"/>
                  <a:pt x="3226883" y="1953276"/>
                  <a:pt x="3222406" y="1939655"/>
                </a:cubicBezTo>
                <a:cubicBezTo>
                  <a:pt x="3218120" y="1921748"/>
                  <a:pt x="3212500" y="1916795"/>
                  <a:pt x="3200879" y="1916319"/>
                </a:cubicBezTo>
                <a:cubicBezTo>
                  <a:pt x="3183544" y="1914604"/>
                  <a:pt x="3151350" y="1893268"/>
                  <a:pt x="3144682" y="1872694"/>
                </a:cubicBezTo>
                <a:cubicBezTo>
                  <a:pt x="3175162" y="1869646"/>
                  <a:pt x="3202118" y="1836690"/>
                  <a:pt x="3159160" y="1824403"/>
                </a:cubicBezTo>
                <a:cubicBezTo>
                  <a:pt x="3124965" y="1818116"/>
                  <a:pt x="3100962" y="1819354"/>
                  <a:pt x="3077817" y="1793541"/>
                </a:cubicBezTo>
                <a:cubicBezTo>
                  <a:pt x="3096771" y="1791446"/>
                  <a:pt x="3133347" y="1795351"/>
                  <a:pt x="3144015" y="1773063"/>
                </a:cubicBezTo>
                <a:cubicBezTo>
                  <a:pt x="3146587" y="1766300"/>
                  <a:pt x="3147444" y="1755632"/>
                  <a:pt x="3139253" y="1751536"/>
                </a:cubicBezTo>
                <a:cubicBezTo>
                  <a:pt x="3129728" y="1746297"/>
                  <a:pt x="3117917" y="1750488"/>
                  <a:pt x="3107725" y="1747250"/>
                </a:cubicBezTo>
                <a:cubicBezTo>
                  <a:pt x="3094485" y="1743821"/>
                  <a:pt x="3080388" y="1738201"/>
                  <a:pt x="3070006" y="1731058"/>
                </a:cubicBezTo>
                <a:cubicBezTo>
                  <a:pt x="3081436" y="1728962"/>
                  <a:pt x="3096581" y="1724866"/>
                  <a:pt x="3096485" y="1708959"/>
                </a:cubicBezTo>
                <a:cubicBezTo>
                  <a:pt x="3080484" y="1711817"/>
                  <a:pt x="3062100" y="1712198"/>
                  <a:pt x="3047718" y="1703816"/>
                </a:cubicBezTo>
                <a:cubicBezTo>
                  <a:pt x="3068673" y="1681146"/>
                  <a:pt x="3067053" y="1636474"/>
                  <a:pt x="3024762" y="1654953"/>
                </a:cubicBezTo>
                <a:cubicBezTo>
                  <a:pt x="2999807" y="1665716"/>
                  <a:pt x="2997235" y="1675432"/>
                  <a:pt x="2973042" y="1680289"/>
                </a:cubicBezTo>
                <a:cubicBezTo>
                  <a:pt x="2963231" y="1682290"/>
                  <a:pt x="2951325" y="1682766"/>
                  <a:pt x="2936084" y="1680384"/>
                </a:cubicBezTo>
                <a:cubicBezTo>
                  <a:pt x="2941514" y="1675812"/>
                  <a:pt x="2953896" y="1666764"/>
                  <a:pt x="2961326" y="1659239"/>
                </a:cubicBezTo>
                <a:cubicBezTo>
                  <a:pt x="2972756" y="1648285"/>
                  <a:pt x="2985138" y="1632093"/>
                  <a:pt x="2975137" y="1616758"/>
                </a:cubicBezTo>
                <a:cubicBezTo>
                  <a:pt x="2972851" y="1611233"/>
                  <a:pt x="2966374" y="1606566"/>
                  <a:pt x="2959040" y="1607233"/>
                </a:cubicBezTo>
                <a:cubicBezTo>
                  <a:pt x="2949229" y="1607518"/>
                  <a:pt x="2936656" y="1618377"/>
                  <a:pt x="2926369" y="1621044"/>
                </a:cubicBezTo>
                <a:cubicBezTo>
                  <a:pt x="2912462" y="1625806"/>
                  <a:pt x="2896175" y="1628854"/>
                  <a:pt x="2882744" y="1627997"/>
                </a:cubicBezTo>
                <a:cubicBezTo>
                  <a:pt x="2892365" y="1619805"/>
                  <a:pt x="2903700" y="1607137"/>
                  <a:pt x="2892555" y="1593040"/>
                </a:cubicBezTo>
                <a:cubicBezTo>
                  <a:pt x="2862361" y="1617805"/>
                  <a:pt x="2821403" y="1628950"/>
                  <a:pt x="2782256" y="1609709"/>
                </a:cubicBezTo>
                <a:cubicBezTo>
                  <a:pt x="2801115" y="1610280"/>
                  <a:pt x="2825880" y="1604470"/>
                  <a:pt x="2840930" y="1590087"/>
                </a:cubicBezTo>
                <a:cubicBezTo>
                  <a:pt x="2857408" y="1574086"/>
                  <a:pt x="2867124" y="1540938"/>
                  <a:pt x="2837120" y="1530366"/>
                </a:cubicBezTo>
                <a:cubicBezTo>
                  <a:pt x="2824642" y="1521698"/>
                  <a:pt x="2809878" y="1538271"/>
                  <a:pt x="2819784" y="1544558"/>
                </a:cubicBezTo>
                <a:cubicBezTo>
                  <a:pt x="2827690" y="1546177"/>
                  <a:pt x="2845311" y="1553892"/>
                  <a:pt x="2835596" y="1559036"/>
                </a:cubicBezTo>
                <a:cubicBezTo>
                  <a:pt x="2815403" y="1566466"/>
                  <a:pt x="2764158" y="1554464"/>
                  <a:pt x="2767492" y="1518174"/>
                </a:cubicBezTo>
                <a:lnTo>
                  <a:pt x="2767492" y="1518174"/>
                </a:lnTo>
                <a:lnTo>
                  <a:pt x="2767492" y="1518174"/>
                </a:lnTo>
                <a:cubicBezTo>
                  <a:pt x="2763587" y="1553512"/>
                  <a:pt x="2709390" y="1561036"/>
                  <a:pt x="2688911" y="1543605"/>
                </a:cubicBezTo>
                <a:cubicBezTo>
                  <a:pt x="2718152" y="1535890"/>
                  <a:pt x="2741489" y="1522174"/>
                  <a:pt x="2757110" y="1503696"/>
                </a:cubicBezTo>
                <a:cubicBezTo>
                  <a:pt x="2882649" y="1513507"/>
                  <a:pt x="3012666" y="1544844"/>
                  <a:pt x="3109154" y="1629330"/>
                </a:cubicBezTo>
                <a:cubicBezTo>
                  <a:pt x="3217739" y="1719437"/>
                  <a:pt x="3269269" y="1870980"/>
                  <a:pt x="3224025" y="2006711"/>
                </a:cubicBezTo>
                <a:lnTo>
                  <a:pt x="3224025" y="2006711"/>
                </a:lnTo>
                <a:cubicBezTo>
                  <a:pt x="3187926" y="2121201"/>
                  <a:pt x="3096771" y="2215785"/>
                  <a:pt x="2986091" y="2261124"/>
                </a:cubicBezTo>
                <a:cubicBezTo>
                  <a:pt x="2852741" y="2318845"/>
                  <a:pt x="2695197" y="2284841"/>
                  <a:pt x="2587565" y="2190163"/>
                </a:cubicBezTo>
                <a:lnTo>
                  <a:pt x="2587565" y="2190163"/>
                </a:lnTo>
                <a:lnTo>
                  <a:pt x="2587565" y="2190163"/>
                </a:lnTo>
                <a:cubicBezTo>
                  <a:pt x="2452976" y="2080434"/>
                  <a:pt x="2343439" y="1912033"/>
                  <a:pt x="2164750" y="1865360"/>
                </a:cubicBezTo>
                <a:cubicBezTo>
                  <a:pt x="2029971" y="1829546"/>
                  <a:pt x="1900622" y="1888411"/>
                  <a:pt x="1818230" y="1996329"/>
                </a:cubicBezTo>
                <a:lnTo>
                  <a:pt x="1818230" y="1996329"/>
                </a:lnTo>
                <a:lnTo>
                  <a:pt x="1818230" y="1996329"/>
                </a:lnTo>
                <a:cubicBezTo>
                  <a:pt x="1724885" y="2114153"/>
                  <a:pt x="1683642" y="2264458"/>
                  <a:pt x="1588011" y="2379424"/>
                </a:cubicBezTo>
                <a:cubicBezTo>
                  <a:pt x="1512478" y="2474865"/>
                  <a:pt x="1356649" y="2513441"/>
                  <a:pt x="1266447" y="2418286"/>
                </a:cubicBezTo>
                <a:lnTo>
                  <a:pt x="1266447" y="2418286"/>
                </a:lnTo>
                <a:lnTo>
                  <a:pt x="1266447" y="2418286"/>
                </a:lnTo>
                <a:cubicBezTo>
                  <a:pt x="1220632" y="2370661"/>
                  <a:pt x="1202249" y="2302939"/>
                  <a:pt x="1198915" y="2238264"/>
                </a:cubicBezTo>
                <a:cubicBezTo>
                  <a:pt x="1193581" y="1984708"/>
                  <a:pt x="1425038" y="1728867"/>
                  <a:pt x="1247683" y="1486170"/>
                </a:cubicBezTo>
                <a:cubicBezTo>
                  <a:pt x="1208821" y="1433878"/>
                  <a:pt x="1147575" y="1395968"/>
                  <a:pt x="1081281" y="1396158"/>
                </a:cubicBezTo>
                <a:cubicBezTo>
                  <a:pt x="885257" y="1391777"/>
                  <a:pt x="758384" y="1568656"/>
                  <a:pt x="608079" y="1664763"/>
                </a:cubicBezTo>
                <a:cubicBezTo>
                  <a:pt x="598268" y="1671431"/>
                  <a:pt x="587505" y="1676765"/>
                  <a:pt x="577980" y="1683718"/>
                </a:cubicBezTo>
                <a:cubicBezTo>
                  <a:pt x="486826" y="1747726"/>
                  <a:pt x="369097" y="1779349"/>
                  <a:pt x="259369" y="1753917"/>
                </a:cubicBezTo>
                <a:cubicBezTo>
                  <a:pt x="57725" y="1703816"/>
                  <a:pt x="44675" y="1521984"/>
                  <a:pt x="124590" y="1357963"/>
                </a:cubicBezTo>
                <a:cubicBezTo>
                  <a:pt x="124209" y="1357963"/>
                  <a:pt x="123828" y="1357963"/>
                  <a:pt x="123447" y="1357963"/>
                </a:cubicBezTo>
                <a:cubicBezTo>
                  <a:pt x="80585" y="1448070"/>
                  <a:pt x="50295" y="1561989"/>
                  <a:pt x="105254" y="1652762"/>
                </a:cubicBezTo>
                <a:cubicBezTo>
                  <a:pt x="181454" y="1774872"/>
                  <a:pt x="352333" y="1787826"/>
                  <a:pt x="477015" y="1740868"/>
                </a:cubicBezTo>
                <a:cubicBezTo>
                  <a:pt x="516068" y="1726581"/>
                  <a:pt x="552929" y="1706578"/>
                  <a:pt x="586743" y="1682480"/>
                </a:cubicBezTo>
                <a:cubicBezTo>
                  <a:pt x="648275" y="1647047"/>
                  <a:pt x="701043" y="1600565"/>
                  <a:pt x="755907" y="1555226"/>
                </a:cubicBezTo>
                <a:cubicBezTo>
                  <a:pt x="824106" y="1498933"/>
                  <a:pt x="895639" y="1441593"/>
                  <a:pt x="981173" y="1414446"/>
                </a:cubicBezTo>
                <a:cubicBezTo>
                  <a:pt x="1138717" y="1365679"/>
                  <a:pt x="1252731" y="1445498"/>
                  <a:pt x="1296546" y="1598470"/>
                </a:cubicBezTo>
                <a:cubicBezTo>
                  <a:pt x="1347314" y="1784397"/>
                  <a:pt x="1232919" y="1960610"/>
                  <a:pt x="1201391" y="2138156"/>
                </a:cubicBezTo>
                <a:cubicBezTo>
                  <a:pt x="1183389" y="2235406"/>
                  <a:pt x="1192628" y="2346944"/>
                  <a:pt x="1262447" y="2422001"/>
                </a:cubicBezTo>
                <a:lnTo>
                  <a:pt x="1262447" y="2422001"/>
                </a:lnTo>
                <a:cubicBezTo>
                  <a:pt x="1364459" y="2527538"/>
                  <a:pt x="1532576" y="2474198"/>
                  <a:pt x="1607918" y="2363518"/>
                </a:cubicBezTo>
                <a:cubicBezTo>
                  <a:pt x="1693548" y="2251408"/>
                  <a:pt x="1734791" y="2111296"/>
                  <a:pt x="1823088" y="2000139"/>
                </a:cubicBezTo>
                <a:lnTo>
                  <a:pt x="1823088" y="2000139"/>
                </a:lnTo>
                <a:cubicBezTo>
                  <a:pt x="1880714" y="1925653"/>
                  <a:pt x="1967011" y="1866979"/>
                  <a:pt x="2063118" y="1862217"/>
                </a:cubicBezTo>
                <a:cubicBezTo>
                  <a:pt x="2291337" y="1848977"/>
                  <a:pt x="2426688" y="2066718"/>
                  <a:pt x="2583088" y="2195401"/>
                </a:cubicBezTo>
                <a:lnTo>
                  <a:pt x="2583088" y="2195401"/>
                </a:lnTo>
                <a:cubicBezTo>
                  <a:pt x="2807307" y="2392283"/>
                  <a:pt x="3138300" y="2283889"/>
                  <a:pt x="3231169" y="2008902"/>
                </a:cubicBezTo>
                <a:lnTo>
                  <a:pt x="3231169" y="2008902"/>
                </a:lnTo>
                <a:lnTo>
                  <a:pt x="3231169" y="2008902"/>
                </a:lnTo>
                <a:cubicBezTo>
                  <a:pt x="3263459" y="1910890"/>
                  <a:pt x="3247838" y="1800971"/>
                  <a:pt x="3193355" y="1713912"/>
                </a:cubicBezTo>
                <a:cubicBezTo>
                  <a:pt x="3103248" y="1570275"/>
                  <a:pt x="2932370" y="1508458"/>
                  <a:pt x="2769587" y="1496457"/>
                </a:cubicBezTo>
                <a:lnTo>
                  <a:pt x="2769587" y="1496457"/>
                </a:lnTo>
                <a:lnTo>
                  <a:pt x="2769587" y="1496457"/>
                </a:lnTo>
                <a:cubicBezTo>
                  <a:pt x="2767397" y="1496266"/>
                  <a:pt x="2765206" y="1496076"/>
                  <a:pt x="2763015" y="1495885"/>
                </a:cubicBezTo>
                <a:cubicBezTo>
                  <a:pt x="2764920" y="1493028"/>
                  <a:pt x="2766730" y="1490075"/>
                  <a:pt x="2768349" y="1487027"/>
                </a:cubicBezTo>
                <a:cubicBezTo>
                  <a:pt x="2769016" y="1487122"/>
                  <a:pt x="2769778" y="1487122"/>
                  <a:pt x="2770445" y="1487217"/>
                </a:cubicBezTo>
                <a:cubicBezTo>
                  <a:pt x="2935894" y="1499409"/>
                  <a:pt x="3109820" y="1563513"/>
                  <a:pt x="3200879" y="1709245"/>
                </a:cubicBezTo>
                <a:cubicBezTo>
                  <a:pt x="3256886" y="1799066"/>
                  <a:pt x="3272412" y="1911651"/>
                  <a:pt x="3239075" y="2012236"/>
                </a:cubicBezTo>
                <a:cubicBezTo>
                  <a:pt x="3143729" y="2292175"/>
                  <a:pt x="2806259" y="2402094"/>
                  <a:pt x="2578040" y="2201497"/>
                </a:cubicBezTo>
                <a:lnTo>
                  <a:pt x="2578040" y="2201497"/>
                </a:lnTo>
                <a:lnTo>
                  <a:pt x="2578040" y="2201497"/>
                </a:lnTo>
                <a:cubicBezTo>
                  <a:pt x="2444118" y="2092245"/>
                  <a:pt x="2340296" y="1929654"/>
                  <a:pt x="2165893" y="1879933"/>
                </a:cubicBezTo>
                <a:cubicBezTo>
                  <a:pt x="2082073" y="1857359"/>
                  <a:pt x="1997110" y="1869170"/>
                  <a:pt x="1923958" y="1916224"/>
                </a:cubicBezTo>
                <a:cubicBezTo>
                  <a:pt x="1768415" y="2018236"/>
                  <a:pt x="1726219" y="2213975"/>
                  <a:pt x="1621254" y="2357136"/>
                </a:cubicBezTo>
                <a:cubicBezTo>
                  <a:pt x="1542767" y="2477341"/>
                  <a:pt x="1369412" y="2539349"/>
                  <a:pt x="1257875" y="2426478"/>
                </a:cubicBezTo>
                <a:lnTo>
                  <a:pt x="1257875" y="2426478"/>
                </a:lnTo>
                <a:lnTo>
                  <a:pt x="1257875" y="2426478"/>
                </a:lnTo>
                <a:cubicBezTo>
                  <a:pt x="1231871" y="2399332"/>
                  <a:pt x="1213774" y="2365422"/>
                  <a:pt x="1202820" y="2329513"/>
                </a:cubicBezTo>
                <a:cubicBezTo>
                  <a:pt x="1126334" y="2080816"/>
                  <a:pt x="1358935" y="1849929"/>
                  <a:pt x="1291212" y="1600089"/>
                </a:cubicBezTo>
                <a:lnTo>
                  <a:pt x="1291212" y="1600089"/>
                </a:lnTo>
                <a:lnTo>
                  <a:pt x="1291212" y="1600089"/>
                </a:lnTo>
                <a:cubicBezTo>
                  <a:pt x="1247397" y="1446546"/>
                  <a:pt x="1132430" y="1369679"/>
                  <a:pt x="975935" y="1421781"/>
                </a:cubicBezTo>
                <a:cubicBezTo>
                  <a:pt x="825821" y="1473311"/>
                  <a:pt x="725808" y="1607042"/>
                  <a:pt x="591410" y="1685052"/>
                </a:cubicBezTo>
                <a:cubicBezTo>
                  <a:pt x="584838" y="1688862"/>
                  <a:pt x="578742" y="1693910"/>
                  <a:pt x="572265" y="1697911"/>
                </a:cubicBezTo>
                <a:lnTo>
                  <a:pt x="572265" y="1697911"/>
                </a:lnTo>
                <a:lnTo>
                  <a:pt x="572265" y="1697911"/>
                </a:lnTo>
                <a:cubicBezTo>
                  <a:pt x="292992" y="1879171"/>
                  <a:pt x="-59909" y="1705530"/>
                  <a:pt x="121923" y="1358154"/>
                </a:cubicBezTo>
                <a:cubicBezTo>
                  <a:pt x="121447" y="1358154"/>
                  <a:pt x="121066" y="1358154"/>
                  <a:pt x="120590" y="1358058"/>
                </a:cubicBezTo>
                <a:cubicBezTo>
                  <a:pt x="-36763" y="1646857"/>
                  <a:pt x="191646" y="1847358"/>
                  <a:pt x="479682" y="1749250"/>
                </a:cubicBezTo>
                <a:cubicBezTo>
                  <a:pt x="519306" y="1734963"/>
                  <a:pt x="556835" y="1714865"/>
                  <a:pt x="591220" y="1690481"/>
                </a:cubicBezTo>
                <a:cubicBezTo>
                  <a:pt x="653132" y="1655048"/>
                  <a:pt x="706758" y="1608280"/>
                  <a:pt x="761813" y="1562941"/>
                </a:cubicBezTo>
                <a:cubicBezTo>
                  <a:pt x="827535" y="1509125"/>
                  <a:pt x="895829" y="1453975"/>
                  <a:pt x="977459" y="1426638"/>
                </a:cubicBezTo>
                <a:cubicBezTo>
                  <a:pt x="1131192" y="1375680"/>
                  <a:pt x="1242825" y="1450832"/>
                  <a:pt x="1285783" y="1601517"/>
                </a:cubicBezTo>
                <a:cubicBezTo>
                  <a:pt x="1335122" y="1785921"/>
                  <a:pt x="1220537" y="1959562"/>
                  <a:pt x="1189390" y="2136156"/>
                </a:cubicBezTo>
                <a:cubicBezTo>
                  <a:pt x="1170435" y="2236930"/>
                  <a:pt x="1180627" y="2353040"/>
                  <a:pt x="1253112" y="2430859"/>
                </a:cubicBezTo>
                <a:lnTo>
                  <a:pt x="1253112" y="2430859"/>
                </a:lnTo>
                <a:cubicBezTo>
                  <a:pt x="1360364" y="2542492"/>
                  <a:pt x="1538195" y="2488771"/>
                  <a:pt x="1618396" y="2371900"/>
                </a:cubicBezTo>
                <a:cubicBezTo>
                  <a:pt x="1704502" y="2260076"/>
                  <a:pt x="1745840" y="2120154"/>
                  <a:pt x="1833947" y="2009187"/>
                </a:cubicBezTo>
                <a:lnTo>
                  <a:pt x="1833947" y="2009187"/>
                </a:lnTo>
                <a:cubicBezTo>
                  <a:pt x="1913957" y="1905555"/>
                  <a:pt x="2034353" y="1851358"/>
                  <a:pt x="2163702" y="1887267"/>
                </a:cubicBezTo>
                <a:cubicBezTo>
                  <a:pt x="2405733" y="1956609"/>
                  <a:pt x="2509079" y="2246646"/>
                  <a:pt x="2756538" y="2303129"/>
                </a:cubicBezTo>
                <a:cubicBezTo>
                  <a:pt x="3044765" y="2374567"/>
                  <a:pt x="3345564" y="2073862"/>
                  <a:pt x="3246314" y="1786303"/>
                </a:cubicBezTo>
                <a:cubicBezTo>
                  <a:pt x="3180115" y="1585516"/>
                  <a:pt x="2970279" y="1491980"/>
                  <a:pt x="2772254" y="1478074"/>
                </a:cubicBezTo>
                <a:cubicBezTo>
                  <a:pt x="2779208" y="1460738"/>
                  <a:pt x="2780351" y="1441688"/>
                  <a:pt x="2776255" y="1423495"/>
                </a:cubicBezTo>
                <a:lnTo>
                  <a:pt x="2776255" y="1423495"/>
                </a:lnTo>
                <a:cubicBezTo>
                  <a:pt x="2769968" y="1394920"/>
                  <a:pt x="2747870" y="1364821"/>
                  <a:pt x="2719772" y="1351200"/>
                </a:cubicBezTo>
                <a:cubicBezTo>
                  <a:pt x="2714057" y="1343200"/>
                  <a:pt x="2704056" y="1338246"/>
                  <a:pt x="2694531" y="1342914"/>
                </a:cubicBezTo>
                <a:cubicBezTo>
                  <a:pt x="2681005" y="1340533"/>
                  <a:pt x="2666718" y="1340913"/>
                  <a:pt x="2652335" y="1344057"/>
                </a:cubicBezTo>
                <a:cubicBezTo>
                  <a:pt x="2651287" y="1334722"/>
                  <a:pt x="2622712" y="1333579"/>
                  <a:pt x="2636237" y="1341485"/>
                </a:cubicBezTo>
                <a:cubicBezTo>
                  <a:pt x="2640714" y="1343009"/>
                  <a:pt x="2641952" y="1346438"/>
                  <a:pt x="2638047" y="1348057"/>
                </a:cubicBezTo>
                <a:cubicBezTo>
                  <a:pt x="2637285" y="1348819"/>
                  <a:pt x="2631284" y="1348533"/>
                  <a:pt x="2632809" y="1349962"/>
                </a:cubicBezTo>
                <a:cubicBezTo>
                  <a:pt x="2613759" y="1357487"/>
                  <a:pt x="2597757" y="1368060"/>
                  <a:pt x="2581374" y="1382633"/>
                </a:cubicBezTo>
                <a:cubicBezTo>
                  <a:pt x="2573277" y="1358440"/>
                  <a:pt x="2536225" y="1375108"/>
                  <a:pt x="2556037" y="1377775"/>
                </a:cubicBezTo>
                <a:cubicBezTo>
                  <a:pt x="2563181" y="1377680"/>
                  <a:pt x="2566229" y="1382919"/>
                  <a:pt x="2557751" y="1387015"/>
                </a:cubicBezTo>
                <a:cubicBezTo>
                  <a:pt x="2554703" y="1388538"/>
                  <a:pt x="2555846" y="1389205"/>
                  <a:pt x="2558704" y="1389205"/>
                </a:cubicBezTo>
                <a:cubicBezTo>
                  <a:pt x="2562419" y="1389682"/>
                  <a:pt x="2567848" y="1386443"/>
                  <a:pt x="2570610" y="1389491"/>
                </a:cubicBezTo>
                <a:cubicBezTo>
                  <a:pt x="2571944" y="1392349"/>
                  <a:pt x="2567181" y="1393206"/>
                  <a:pt x="2565086" y="1393491"/>
                </a:cubicBezTo>
                <a:cubicBezTo>
                  <a:pt x="2552132" y="1395492"/>
                  <a:pt x="2558799" y="1399111"/>
                  <a:pt x="2564419" y="1399492"/>
                </a:cubicBezTo>
                <a:cubicBezTo>
                  <a:pt x="2562895" y="1401207"/>
                  <a:pt x="2561276" y="1402921"/>
                  <a:pt x="2559752" y="1404731"/>
                </a:cubicBezTo>
                <a:cubicBezTo>
                  <a:pt x="2555370" y="1403397"/>
                  <a:pt x="2550227" y="1408255"/>
                  <a:pt x="2553751" y="1411875"/>
                </a:cubicBezTo>
                <a:cubicBezTo>
                  <a:pt x="2551465" y="1414732"/>
                  <a:pt x="2549179" y="1417590"/>
                  <a:pt x="2546988" y="1420542"/>
                </a:cubicBezTo>
                <a:cubicBezTo>
                  <a:pt x="2544035" y="1414828"/>
                  <a:pt x="2535463" y="1413018"/>
                  <a:pt x="2529653" y="1414923"/>
                </a:cubicBezTo>
                <a:cubicBezTo>
                  <a:pt x="2526414" y="1416447"/>
                  <a:pt x="2530034" y="1419018"/>
                  <a:pt x="2532034" y="1419590"/>
                </a:cubicBezTo>
                <a:cubicBezTo>
                  <a:pt x="2537463" y="1421304"/>
                  <a:pt x="2538130" y="1426067"/>
                  <a:pt x="2530510" y="1427115"/>
                </a:cubicBezTo>
                <a:cubicBezTo>
                  <a:pt x="2524128" y="1428829"/>
                  <a:pt x="2538225" y="1429877"/>
                  <a:pt x="2539083" y="1431496"/>
                </a:cubicBezTo>
                <a:cubicBezTo>
                  <a:pt x="2538416" y="1432449"/>
                  <a:pt x="2537844" y="1433306"/>
                  <a:pt x="2537177" y="1434258"/>
                </a:cubicBezTo>
                <a:cubicBezTo>
                  <a:pt x="2531939" y="1433782"/>
                  <a:pt x="2523557" y="1432449"/>
                  <a:pt x="2529367" y="1437021"/>
                </a:cubicBezTo>
                <a:cubicBezTo>
                  <a:pt x="2530701" y="1437973"/>
                  <a:pt x="2533463" y="1438735"/>
                  <a:pt x="2533082" y="1440450"/>
                </a:cubicBezTo>
                <a:cubicBezTo>
                  <a:pt x="2531558" y="1444260"/>
                  <a:pt x="2527843" y="1441688"/>
                  <a:pt x="2525176" y="1440545"/>
                </a:cubicBezTo>
                <a:cubicBezTo>
                  <a:pt x="2515460" y="1440164"/>
                  <a:pt x="2520318" y="1448927"/>
                  <a:pt x="2527557" y="1449213"/>
                </a:cubicBezTo>
                <a:cubicBezTo>
                  <a:pt x="2522318" y="1457785"/>
                  <a:pt x="2517270" y="1466358"/>
                  <a:pt x="2512603" y="1474168"/>
                </a:cubicBezTo>
                <a:cubicBezTo>
                  <a:pt x="2308482" y="1481883"/>
                  <a:pt x="2090836" y="1505315"/>
                  <a:pt x="1901384" y="1411399"/>
                </a:cubicBezTo>
                <a:cubicBezTo>
                  <a:pt x="1759747" y="1351296"/>
                  <a:pt x="1636589" y="1211564"/>
                  <a:pt x="1647447" y="1050306"/>
                </a:cubicBezTo>
                <a:cubicBezTo>
                  <a:pt x="1659068" y="896191"/>
                  <a:pt x="1788893" y="786939"/>
                  <a:pt x="1915957" y="718359"/>
                </a:cubicBezTo>
                <a:cubicBezTo>
                  <a:pt x="1914909" y="714835"/>
                  <a:pt x="1913861" y="711311"/>
                  <a:pt x="1912909" y="707882"/>
                </a:cubicBezTo>
                <a:cubicBezTo>
                  <a:pt x="1781940" y="778081"/>
                  <a:pt x="1648876" y="890762"/>
                  <a:pt x="1637065" y="1049448"/>
                </a:cubicBezTo>
                <a:cubicBezTo>
                  <a:pt x="1625825" y="1214898"/>
                  <a:pt x="1751365" y="1358535"/>
                  <a:pt x="1896812" y="1420257"/>
                </a:cubicBezTo>
                <a:cubicBezTo>
                  <a:pt x="2085883" y="1513887"/>
                  <a:pt x="2303053" y="1492170"/>
                  <a:pt x="2506698" y="1483884"/>
                </a:cubicBezTo>
                <a:cubicBezTo>
                  <a:pt x="2504697" y="1487217"/>
                  <a:pt x="2502792" y="1490456"/>
                  <a:pt x="2500983" y="1493599"/>
                </a:cubicBezTo>
                <a:cubicBezTo>
                  <a:pt x="2297814" y="1502553"/>
                  <a:pt x="2081025" y="1522650"/>
                  <a:pt x="1892430" y="1429210"/>
                </a:cubicBezTo>
                <a:cubicBezTo>
                  <a:pt x="1743269" y="1365964"/>
                  <a:pt x="1615348" y="1218327"/>
                  <a:pt x="1626873" y="1048782"/>
                </a:cubicBezTo>
                <a:cubicBezTo>
                  <a:pt x="1638684" y="885809"/>
                  <a:pt x="1775368" y="769223"/>
                  <a:pt x="1910051" y="697500"/>
                </a:cubicBezTo>
                <a:cubicBezTo>
                  <a:pt x="1910051" y="697404"/>
                  <a:pt x="1910051" y="697309"/>
                  <a:pt x="1909956" y="697214"/>
                </a:cubicBezTo>
                <a:cubicBezTo>
                  <a:pt x="1910147" y="697119"/>
                  <a:pt x="1910337" y="696928"/>
                  <a:pt x="1910623" y="696833"/>
                </a:cubicBezTo>
                <a:cubicBezTo>
                  <a:pt x="1910433" y="696928"/>
                  <a:pt x="1910147" y="697023"/>
                  <a:pt x="1909956" y="697023"/>
                </a:cubicBezTo>
                <a:cubicBezTo>
                  <a:pt x="1909099" y="693975"/>
                  <a:pt x="1908337" y="691118"/>
                  <a:pt x="1907575" y="688165"/>
                </a:cubicBezTo>
                <a:cubicBezTo>
                  <a:pt x="1779940" y="756459"/>
                  <a:pt x="1652495" y="860187"/>
                  <a:pt x="1622968" y="1009920"/>
                </a:cubicBezTo>
                <a:cubicBezTo>
                  <a:pt x="1586201" y="1194514"/>
                  <a:pt x="1724790" y="1368536"/>
                  <a:pt x="1888620" y="1436830"/>
                </a:cubicBezTo>
                <a:cubicBezTo>
                  <a:pt x="2077310" y="1530175"/>
                  <a:pt x="2292671" y="1511316"/>
                  <a:pt x="2495934" y="1501981"/>
                </a:cubicBezTo>
                <a:cubicBezTo>
                  <a:pt x="2480218" y="1528842"/>
                  <a:pt x="2468502" y="1549511"/>
                  <a:pt x="2459930" y="1565704"/>
                </a:cubicBezTo>
                <a:cubicBezTo>
                  <a:pt x="2432022" y="1556369"/>
                  <a:pt x="2420972" y="1605994"/>
                  <a:pt x="2360965" y="1616281"/>
                </a:cubicBezTo>
                <a:cubicBezTo>
                  <a:pt x="2369347" y="1605994"/>
                  <a:pt x="2378110" y="1589802"/>
                  <a:pt x="2361632" y="1579134"/>
                </a:cubicBezTo>
                <a:cubicBezTo>
                  <a:pt x="2350964" y="1594183"/>
                  <a:pt x="2332961" y="1609804"/>
                  <a:pt x="2308292" y="1613709"/>
                </a:cubicBezTo>
                <a:cubicBezTo>
                  <a:pt x="2306482" y="1582467"/>
                  <a:pt x="2274478" y="1552178"/>
                  <a:pt x="2244951" y="1579134"/>
                </a:cubicBezTo>
                <a:cubicBezTo>
                  <a:pt x="2220947" y="1597231"/>
                  <a:pt x="2212661" y="1626187"/>
                  <a:pt x="2183705" y="1637236"/>
                </a:cubicBezTo>
                <a:cubicBezTo>
                  <a:pt x="2170275" y="1643237"/>
                  <a:pt x="2151510" y="1648476"/>
                  <a:pt x="2124459" y="1649619"/>
                </a:cubicBezTo>
                <a:cubicBezTo>
                  <a:pt x="2123697" y="1649333"/>
                  <a:pt x="2140652" y="1636665"/>
                  <a:pt x="2151605" y="1620282"/>
                </a:cubicBezTo>
                <a:cubicBezTo>
                  <a:pt x="2162655" y="1603994"/>
                  <a:pt x="2167893" y="1584658"/>
                  <a:pt x="2147700" y="1572085"/>
                </a:cubicBezTo>
                <a:cubicBezTo>
                  <a:pt x="2141604" y="1567037"/>
                  <a:pt x="2131698" y="1564370"/>
                  <a:pt x="2122364" y="1566942"/>
                </a:cubicBezTo>
                <a:cubicBezTo>
                  <a:pt x="2113791" y="1568275"/>
                  <a:pt x="2103028" y="1577705"/>
                  <a:pt x="2094265" y="1582658"/>
                </a:cubicBezTo>
                <a:cubicBezTo>
                  <a:pt x="2072453" y="1594279"/>
                  <a:pt x="2043306" y="1599327"/>
                  <a:pt x="2019875" y="1597517"/>
                </a:cubicBezTo>
                <a:cubicBezTo>
                  <a:pt x="2032543" y="1589611"/>
                  <a:pt x="2046640" y="1575133"/>
                  <a:pt x="2028733" y="1559703"/>
                </a:cubicBezTo>
                <a:cubicBezTo>
                  <a:pt x="1985585" y="1591230"/>
                  <a:pt x="1914623" y="1585230"/>
                  <a:pt x="1871666" y="1550559"/>
                </a:cubicBezTo>
                <a:cubicBezTo>
                  <a:pt x="1896716" y="1559417"/>
                  <a:pt x="1931768" y="1564084"/>
                  <a:pt x="1957391" y="1550178"/>
                </a:cubicBezTo>
                <a:cubicBezTo>
                  <a:pt x="1970249" y="1543320"/>
                  <a:pt x="1977488" y="1530937"/>
                  <a:pt x="1980346" y="1516364"/>
                </a:cubicBezTo>
                <a:cubicBezTo>
                  <a:pt x="1982727" y="1501124"/>
                  <a:pt x="1972535" y="1495504"/>
                  <a:pt x="1959010" y="1485312"/>
                </a:cubicBezTo>
                <a:cubicBezTo>
                  <a:pt x="1946818" y="1473692"/>
                  <a:pt x="1924720" y="1486455"/>
                  <a:pt x="1935769" y="1496171"/>
                </a:cubicBezTo>
                <a:cubicBezTo>
                  <a:pt x="2012159" y="1535890"/>
                  <a:pt x="1854521" y="1513030"/>
                  <a:pt x="1882238" y="1449975"/>
                </a:cubicBezTo>
                <a:cubicBezTo>
                  <a:pt x="1882238" y="1449975"/>
                  <a:pt x="1882238" y="1449975"/>
                  <a:pt x="1882143" y="1449975"/>
                </a:cubicBezTo>
                <a:cubicBezTo>
                  <a:pt x="1877381" y="1456547"/>
                  <a:pt x="1871856" y="1465024"/>
                  <a:pt x="1865570" y="1469596"/>
                </a:cubicBezTo>
                <a:cubicBezTo>
                  <a:pt x="1835090" y="1484170"/>
                  <a:pt x="1759366" y="1428543"/>
                  <a:pt x="1794418" y="1432639"/>
                </a:cubicBezTo>
                <a:cubicBezTo>
                  <a:pt x="1804324" y="1433020"/>
                  <a:pt x="1821564" y="1450070"/>
                  <a:pt x="1822993" y="1431401"/>
                </a:cubicBezTo>
                <a:cubicBezTo>
                  <a:pt x="1825660" y="1415875"/>
                  <a:pt x="1789274" y="1408541"/>
                  <a:pt x="1780226" y="1409779"/>
                </a:cubicBezTo>
                <a:cubicBezTo>
                  <a:pt x="1766795" y="1410827"/>
                  <a:pt x="1766891" y="1423305"/>
                  <a:pt x="1752889" y="1427972"/>
                </a:cubicBezTo>
                <a:cubicBezTo>
                  <a:pt x="1723838" y="1440069"/>
                  <a:pt x="1686690" y="1433496"/>
                  <a:pt x="1660592" y="1412161"/>
                </a:cubicBezTo>
                <a:cubicBezTo>
                  <a:pt x="1684118" y="1385395"/>
                  <a:pt x="1674784" y="1336151"/>
                  <a:pt x="1636208" y="1328245"/>
                </a:cubicBezTo>
                <a:cubicBezTo>
                  <a:pt x="1603156" y="1317768"/>
                  <a:pt x="1570295" y="1325197"/>
                  <a:pt x="1543244" y="1299861"/>
                </a:cubicBezTo>
                <a:cubicBezTo>
                  <a:pt x="1521812" y="1281478"/>
                  <a:pt x="1508763" y="1262904"/>
                  <a:pt x="1494285" y="1234805"/>
                </a:cubicBezTo>
                <a:cubicBezTo>
                  <a:pt x="1494190" y="1234233"/>
                  <a:pt x="1499524" y="1237853"/>
                  <a:pt x="1507620" y="1242044"/>
                </a:cubicBezTo>
                <a:cubicBezTo>
                  <a:pt x="1531718" y="1256712"/>
                  <a:pt x="1580867" y="1265857"/>
                  <a:pt x="1578867" y="1224042"/>
                </a:cubicBezTo>
                <a:cubicBezTo>
                  <a:pt x="1580010" y="1213660"/>
                  <a:pt x="1577248" y="1202801"/>
                  <a:pt x="1570295" y="1192895"/>
                </a:cubicBezTo>
                <a:cubicBezTo>
                  <a:pt x="1565913" y="1186513"/>
                  <a:pt x="1560103" y="1181179"/>
                  <a:pt x="1553340" y="1176226"/>
                </a:cubicBezTo>
                <a:cubicBezTo>
                  <a:pt x="1524956" y="1155938"/>
                  <a:pt x="1505810" y="1111170"/>
                  <a:pt x="1501905" y="1077166"/>
                </a:cubicBezTo>
                <a:cubicBezTo>
                  <a:pt x="1507715" y="1086406"/>
                  <a:pt x="1530861" y="1105932"/>
                  <a:pt x="1541434" y="1079452"/>
                </a:cubicBezTo>
                <a:cubicBezTo>
                  <a:pt x="1521336" y="1060212"/>
                  <a:pt x="1509716" y="1024398"/>
                  <a:pt x="1513145" y="995156"/>
                </a:cubicBezTo>
                <a:cubicBezTo>
                  <a:pt x="1551530" y="997823"/>
                  <a:pt x="1586011" y="958008"/>
                  <a:pt x="1574295" y="919813"/>
                </a:cubicBezTo>
                <a:cubicBezTo>
                  <a:pt x="1567056" y="881332"/>
                  <a:pt x="1544863" y="864092"/>
                  <a:pt x="1553150" y="821229"/>
                </a:cubicBezTo>
                <a:cubicBezTo>
                  <a:pt x="1556388" y="802560"/>
                  <a:pt x="1564675" y="777700"/>
                  <a:pt x="1582963" y="748839"/>
                </a:cubicBezTo>
                <a:cubicBezTo>
                  <a:pt x="1584011" y="756936"/>
                  <a:pt x="1584201" y="768556"/>
                  <a:pt x="1586297" y="778081"/>
                </a:cubicBezTo>
                <a:cubicBezTo>
                  <a:pt x="1592012" y="815514"/>
                  <a:pt x="1617539" y="836850"/>
                  <a:pt x="1649733" y="807799"/>
                </a:cubicBezTo>
                <a:cubicBezTo>
                  <a:pt x="1674403" y="779891"/>
                  <a:pt x="1647161" y="743791"/>
                  <a:pt x="1700787" y="684736"/>
                </a:cubicBezTo>
                <a:cubicBezTo>
                  <a:pt x="1698882" y="700643"/>
                  <a:pt x="1701835" y="721598"/>
                  <a:pt x="1726505" y="717026"/>
                </a:cubicBezTo>
                <a:cubicBezTo>
                  <a:pt x="1728886" y="663781"/>
                  <a:pt x="1773177" y="610822"/>
                  <a:pt x="1828136" y="598630"/>
                </a:cubicBezTo>
                <a:cubicBezTo>
                  <a:pt x="1805943" y="613584"/>
                  <a:pt x="1783559" y="638064"/>
                  <a:pt x="1779464" y="665972"/>
                </a:cubicBezTo>
                <a:cubicBezTo>
                  <a:pt x="1776225" y="685403"/>
                  <a:pt x="1791179" y="721026"/>
                  <a:pt x="1817278" y="714073"/>
                </a:cubicBezTo>
                <a:cubicBezTo>
                  <a:pt x="1828041" y="713406"/>
                  <a:pt x="1848425" y="706072"/>
                  <a:pt x="1845377" y="694356"/>
                </a:cubicBezTo>
                <a:cubicBezTo>
                  <a:pt x="1843662" y="681212"/>
                  <a:pt x="1835756" y="685117"/>
                  <a:pt x="1827660" y="689118"/>
                </a:cubicBezTo>
                <a:cubicBezTo>
                  <a:pt x="1767843" y="709215"/>
                  <a:pt x="1871094" y="614061"/>
                  <a:pt x="1903479" y="672925"/>
                </a:cubicBezTo>
                <a:lnTo>
                  <a:pt x="1903479" y="672925"/>
                </a:lnTo>
                <a:lnTo>
                  <a:pt x="1903955" y="673782"/>
                </a:lnTo>
                <a:cubicBezTo>
                  <a:pt x="1894049" y="630920"/>
                  <a:pt x="1893002" y="600059"/>
                  <a:pt x="1894335" y="577485"/>
                </a:cubicBezTo>
                <a:cubicBezTo>
                  <a:pt x="1879476" y="551005"/>
                  <a:pt x="1870523" y="521097"/>
                  <a:pt x="1866046" y="491188"/>
                </a:cubicBezTo>
                <a:cubicBezTo>
                  <a:pt x="1865379" y="490902"/>
                  <a:pt x="1864712" y="490617"/>
                  <a:pt x="1864046" y="490236"/>
                </a:cubicBezTo>
                <a:cubicBezTo>
                  <a:pt x="1864141" y="490236"/>
                  <a:pt x="1864141" y="490236"/>
                  <a:pt x="1864236" y="490331"/>
                </a:cubicBezTo>
                <a:cubicBezTo>
                  <a:pt x="1864141" y="490331"/>
                  <a:pt x="1864046" y="490236"/>
                  <a:pt x="1864046" y="490236"/>
                </a:cubicBezTo>
                <a:cubicBezTo>
                  <a:pt x="1864046" y="490236"/>
                  <a:pt x="1864141" y="490236"/>
                  <a:pt x="1864141" y="490236"/>
                </a:cubicBezTo>
                <a:cubicBezTo>
                  <a:pt x="1862903" y="489664"/>
                  <a:pt x="1861664" y="489093"/>
                  <a:pt x="1860426" y="488521"/>
                </a:cubicBezTo>
                <a:cubicBezTo>
                  <a:pt x="1860617" y="488616"/>
                  <a:pt x="1860712" y="488616"/>
                  <a:pt x="1860902" y="488712"/>
                </a:cubicBezTo>
                <a:cubicBezTo>
                  <a:pt x="1860426" y="488521"/>
                  <a:pt x="1859950" y="488235"/>
                  <a:pt x="1859379" y="488045"/>
                </a:cubicBezTo>
                <a:cubicBezTo>
                  <a:pt x="1859664" y="488140"/>
                  <a:pt x="1860045" y="488331"/>
                  <a:pt x="1860331" y="488521"/>
                </a:cubicBezTo>
                <a:cubicBezTo>
                  <a:pt x="1843853" y="481282"/>
                  <a:pt x="1826327" y="476043"/>
                  <a:pt x="1808420" y="474424"/>
                </a:cubicBezTo>
                <a:cubicBezTo>
                  <a:pt x="1808515" y="474424"/>
                  <a:pt x="1808610" y="474424"/>
                  <a:pt x="1808705" y="474424"/>
                </a:cubicBezTo>
                <a:cubicBezTo>
                  <a:pt x="1808610" y="474424"/>
                  <a:pt x="1808420" y="474424"/>
                  <a:pt x="1808324" y="474424"/>
                </a:cubicBezTo>
                <a:cubicBezTo>
                  <a:pt x="1808324" y="474424"/>
                  <a:pt x="1808324" y="474424"/>
                  <a:pt x="1808420" y="474424"/>
                </a:cubicBezTo>
                <a:cubicBezTo>
                  <a:pt x="1806896" y="474329"/>
                  <a:pt x="1805372" y="474234"/>
                  <a:pt x="1803943" y="474138"/>
                </a:cubicBezTo>
                <a:cubicBezTo>
                  <a:pt x="1803943" y="474138"/>
                  <a:pt x="1803943" y="474138"/>
                  <a:pt x="1803943" y="474138"/>
                </a:cubicBezTo>
                <a:cubicBezTo>
                  <a:pt x="1803848" y="474138"/>
                  <a:pt x="1803848" y="474138"/>
                  <a:pt x="1803752" y="474138"/>
                </a:cubicBezTo>
                <a:cubicBezTo>
                  <a:pt x="1803752" y="474138"/>
                  <a:pt x="1803848" y="474138"/>
                  <a:pt x="1803848" y="474138"/>
                </a:cubicBezTo>
                <a:cubicBezTo>
                  <a:pt x="1802133" y="474043"/>
                  <a:pt x="1800419" y="474043"/>
                  <a:pt x="1798704" y="474043"/>
                </a:cubicBezTo>
                <a:cubicBezTo>
                  <a:pt x="1799085" y="474043"/>
                  <a:pt x="1799466" y="474043"/>
                  <a:pt x="1799942" y="474043"/>
                </a:cubicBezTo>
                <a:cubicBezTo>
                  <a:pt x="1799466" y="474043"/>
                  <a:pt x="1798990" y="474043"/>
                  <a:pt x="1798514" y="474043"/>
                </a:cubicBezTo>
                <a:cubicBezTo>
                  <a:pt x="1798609" y="474043"/>
                  <a:pt x="1798704" y="474043"/>
                  <a:pt x="1798799" y="474043"/>
                </a:cubicBezTo>
                <a:cubicBezTo>
                  <a:pt x="1797085" y="474043"/>
                  <a:pt x="1795466" y="474043"/>
                  <a:pt x="1793751" y="474138"/>
                </a:cubicBezTo>
                <a:cubicBezTo>
                  <a:pt x="1794227" y="474138"/>
                  <a:pt x="1794704" y="474043"/>
                  <a:pt x="1795275" y="474043"/>
                </a:cubicBezTo>
                <a:cubicBezTo>
                  <a:pt x="1794608" y="474043"/>
                  <a:pt x="1794037" y="474043"/>
                  <a:pt x="1793465" y="474138"/>
                </a:cubicBezTo>
                <a:cubicBezTo>
                  <a:pt x="1793561" y="474138"/>
                  <a:pt x="1793751" y="474138"/>
                  <a:pt x="1793846" y="474138"/>
                </a:cubicBezTo>
                <a:cubicBezTo>
                  <a:pt x="1792132" y="474234"/>
                  <a:pt x="1790417" y="474329"/>
                  <a:pt x="1788608" y="474519"/>
                </a:cubicBezTo>
                <a:cubicBezTo>
                  <a:pt x="1788703" y="474519"/>
                  <a:pt x="1788798" y="474519"/>
                  <a:pt x="1788798" y="474519"/>
                </a:cubicBezTo>
                <a:cubicBezTo>
                  <a:pt x="1788608" y="474519"/>
                  <a:pt x="1788512" y="474519"/>
                  <a:pt x="1788322" y="474519"/>
                </a:cubicBezTo>
                <a:cubicBezTo>
                  <a:pt x="1788417" y="474519"/>
                  <a:pt x="1788512" y="474519"/>
                  <a:pt x="1788608" y="474519"/>
                </a:cubicBezTo>
                <a:cubicBezTo>
                  <a:pt x="1785083" y="474805"/>
                  <a:pt x="1781654" y="475377"/>
                  <a:pt x="1778511" y="476043"/>
                </a:cubicBezTo>
                <a:cubicBezTo>
                  <a:pt x="1778511" y="476043"/>
                  <a:pt x="1778511" y="476043"/>
                  <a:pt x="1778511" y="476043"/>
                </a:cubicBezTo>
                <a:cubicBezTo>
                  <a:pt x="1778225" y="476139"/>
                  <a:pt x="1777940" y="476139"/>
                  <a:pt x="1777654" y="476234"/>
                </a:cubicBezTo>
                <a:cubicBezTo>
                  <a:pt x="1777940" y="476139"/>
                  <a:pt x="1778130" y="476139"/>
                  <a:pt x="1778416" y="476043"/>
                </a:cubicBezTo>
                <a:cubicBezTo>
                  <a:pt x="1777368" y="476234"/>
                  <a:pt x="1776416" y="476520"/>
                  <a:pt x="1775368" y="476710"/>
                </a:cubicBezTo>
                <a:cubicBezTo>
                  <a:pt x="1775463" y="476710"/>
                  <a:pt x="1775463" y="476710"/>
                  <a:pt x="1775558" y="476615"/>
                </a:cubicBezTo>
                <a:cubicBezTo>
                  <a:pt x="1775463" y="476615"/>
                  <a:pt x="1775368" y="476615"/>
                  <a:pt x="1775273" y="476710"/>
                </a:cubicBezTo>
                <a:cubicBezTo>
                  <a:pt x="1775273" y="476710"/>
                  <a:pt x="1775368" y="476710"/>
                  <a:pt x="1775368" y="476710"/>
                </a:cubicBezTo>
                <a:cubicBezTo>
                  <a:pt x="1774034" y="477091"/>
                  <a:pt x="1772701" y="477377"/>
                  <a:pt x="1771463" y="477853"/>
                </a:cubicBezTo>
                <a:cubicBezTo>
                  <a:pt x="1771463" y="477853"/>
                  <a:pt x="1771558" y="477853"/>
                  <a:pt x="1771558" y="477853"/>
                </a:cubicBezTo>
                <a:cubicBezTo>
                  <a:pt x="1771082" y="478044"/>
                  <a:pt x="1770605" y="478139"/>
                  <a:pt x="1770129" y="478329"/>
                </a:cubicBezTo>
                <a:cubicBezTo>
                  <a:pt x="1770605" y="478139"/>
                  <a:pt x="1771082" y="478044"/>
                  <a:pt x="1771558" y="477853"/>
                </a:cubicBezTo>
                <a:cubicBezTo>
                  <a:pt x="1759747" y="481568"/>
                  <a:pt x="1747841" y="488426"/>
                  <a:pt x="1742316" y="499856"/>
                </a:cubicBezTo>
                <a:cubicBezTo>
                  <a:pt x="1752317" y="439372"/>
                  <a:pt x="1801657" y="372316"/>
                  <a:pt x="1870618" y="377555"/>
                </a:cubicBezTo>
                <a:cubicBezTo>
                  <a:pt x="1831280" y="322881"/>
                  <a:pt x="1836709" y="233061"/>
                  <a:pt x="1888620" y="191055"/>
                </a:cubicBezTo>
                <a:cubicBezTo>
                  <a:pt x="1888430" y="191246"/>
                  <a:pt x="1888239" y="191436"/>
                  <a:pt x="1888049" y="191532"/>
                </a:cubicBezTo>
                <a:cubicBezTo>
                  <a:pt x="1888334" y="191246"/>
                  <a:pt x="1888715" y="190960"/>
                  <a:pt x="1889001" y="190674"/>
                </a:cubicBezTo>
                <a:cubicBezTo>
                  <a:pt x="1888906" y="190770"/>
                  <a:pt x="1888811" y="190865"/>
                  <a:pt x="1888715" y="190960"/>
                </a:cubicBezTo>
                <a:cubicBezTo>
                  <a:pt x="1890906" y="189150"/>
                  <a:pt x="1893192" y="187341"/>
                  <a:pt x="1895478" y="185721"/>
                </a:cubicBezTo>
                <a:cubicBezTo>
                  <a:pt x="1895383" y="185817"/>
                  <a:pt x="1895288" y="185817"/>
                  <a:pt x="1895192" y="185912"/>
                </a:cubicBezTo>
                <a:cubicBezTo>
                  <a:pt x="1961582" y="129333"/>
                  <a:pt x="2103980" y="214201"/>
                  <a:pt x="2037115" y="264112"/>
                </a:cubicBezTo>
                <a:cubicBezTo>
                  <a:pt x="2019779" y="273447"/>
                  <a:pt x="1984156" y="278685"/>
                  <a:pt x="1967297" y="260112"/>
                </a:cubicBezTo>
                <a:cubicBezTo>
                  <a:pt x="1964915" y="256873"/>
                  <a:pt x="1965201" y="246777"/>
                  <a:pt x="1970630" y="245824"/>
                </a:cubicBezTo>
                <a:cubicBezTo>
                  <a:pt x="1970535" y="245824"/>
                  <a:pt x="1970440" y="245824"/>
                  <a:pt x="1970345" y="245824"/>
                </a:cubicBezTo>
                <a:cubicBezTo>
                  <a:pt x="1971583" y="245729"/>
                  <a:pt x="1972821" y="245538"/>
                  <a:pt x="1974059" y="245157"/>
                </a:cubicBezTo>
                <a:cubicBezTo>
                  <a:pt x="1974059" y="245157"/>
                  <a:pt x="1974059" y="245157"/>
                  <a:pt x="1974059" y="245157"/>
                </a:cubicBezTo>
                <a:cubicBezTo>
                  <a:pt x="1974059" y="245157"/>
                  <a:pt x="1974155" y="245157"/>
                  <a:pt x="1974155" y="245157"/>
                </a:cubicBezTo>
                <a:cubicBezTo>
                  <a:pt x="1974155" y="245157"/>
                  <a:pt x="1974059" y="245157"/>
                  <a:pt x="1974059" y="245157"/>
                </a:cubicBezTo>
                <a:cubicBezTo>
                  <a:pt x="1974345" y="245062"/>
                  <a:pt x="1974631" y="244967"/>
                  <a:pt x="1974917" y="244872"/>
                </a:cubicBezTo>
                <a:cubicBezTo>
                  <a:pt x="1974917" y="244872"/>
                  <a:pt x="1974821" y="244872"/>
                  <a:pt x="1974821" y="244967"/>
                </a:cubicBezTo>
                <a:cubicBezTo>
                  <a:pt x="1974917" y="244967"/>
                  <a:pt x="1974917" y="244872"/>
                  <a:pt x="1975012" y="244872"/>
                </a:cubicBezTo>
                <a:cubicBezTo>
                  <a:pt x="1975012" y="244872"/>
                  <a:pt x="1975012" y="244872"/>
                  <a:pt x="1974917" y="244872"/>
                </a:cubicBezTo>
                <a:cubicBezTo>
                  <a:pt x="1976250" y="244395"/>
                  <a:pt x="1977488" y="243633"/>
                  <a:pt x="1978631" y="242776"/>
                </a:cubicBezTo>
                <a:cubicBezTo>
                  <a:pt x="1978631" y="242776"/>
                  <a:pt x="1978631" y="242776"/>
                  <a:pt x="1978631" y="242776"/>
                </a:cubicBezTo>
                <a:cubicBezTo>
                  <a:pt x="1978631" y="242776"/>
                  <a:pt x="1978727" y="242681"/>
                  <a:pt x="1978727" y="242681"/>
                </a:cubicBezTo>
                <a:cubicBezTo>
                  <a:pt x="1978727" y="242681"/>
                  <a:pt x="1978631" y="242681"/>
                  <a:pt x="1978631" y="242776"/>
                </a:cubicBezTo>
                <a:cubicBezTo>
                  <a:pt x="2006540" y="202009"/>
                  <a:pt x="1920148" y="209248"/>
                  <a:pt x="1901098" y="258969"/>
                </a:cubicBezTo>
                <a:cubicBezTo>
                  <a:pt x="1854425" y="383270"/>
                  <a:pt x="2048926" y="431085"/>
                  <a:pt x="2105695" y="327453"/>
                </a:cubicBezTo>
                <a:cubicBezTo>
                  <a:pt x="2114744" y="311261"/>
                  <a:pt x="2121030" y="303831"/>
                  <a:pt x="2128364" y="327834"/>
                </a:cubicBezTo>
                <a:cubicBezTo>
                  <a:pt x="2133698" y="370411"/>
                  <a:pt x="2105219" y="378031"/>
                  <a:pt x="2075691" y="395938"/>
                </a:cubicBezTo>
                <a:cubicBezTo>
                  <a:pt x="2051402" y="414321"/>
                  <a:pt x="2056260" y="450326"/>
                  <a:pt x="2087216" y="458803"/>
                </a:cubicBezTo>
                <a:cubicBezTo>
                  <a:pt x="2124555" y="474043"/>
                  <a:pt x="2182943" y="461756"/>
                  <a:pt x="2221614" y="440801"/>
                </a:cubicBezTo>
                <a:cubicBezTo>
                  <a:pt x="2234759" y="376507"/>
                  <a:pt x="2326865" y="326310"/>
                  <a:pt x="2376300" y="379936"/>
                </a:cubicBezTo>
                <a:cubicBezTo>
                  <a:pt x="2390969" y="397748"/>
                  <a:pt x="2391826" y="427085"/>
                  <a:pt x="2373157" y="439372"/>
                </a:cubicBezTo>
                <a:cubicBezTo>
                  <a:pt x="2360775" y="448326"/>
                  <a:pt x="2331723" y="446325"/>
                  <a:pt x="2332771" y="427180"/>
                </a:cubicBezTo>
                <a:cubicBezTo>
                  <a:pt x="2360203" y="405177"/>
                  <a:pt x="2315531" y="387747"/>
                  <a:pt x="2292576" y="415369"/>
                </a:cubicBezTo>
                <a:cubicBezTo>
                  <a:pt x="2244665" y="466804"/>
                  <a:pt x="2328389" y="538623"/>
                  <a:pt x="2381444" y="506619"/>
                </a:cubicBezTo>
                <a:cubicBezTo>
                  <a:pt x="2365537" y="454898"/>
                  <a:pt x="2411067" y="382032"/>
                  <a:pt x="2468407" y="399748"/>
                </a:cubicBezTo>
                <a:cubicBezTo>
                  <a:pt x="2489171" y="407178"/>
                  <a:pt x="2502887" y="433752"/>
                  <a:pt x="2486981" y="450326"/>
                </a:cubicBezTo>
                <a:cubicBezTo>
                  <a:pt x="2486981" y="450231"/>
                  <a:pt x="2487076" y="450231"/>
                  <a:pt x="2487076" y="450231"/>
                </a:cubicBezTo>
                <a:cubicBezTo>
                  <a:pt x="2480313" y="458613"/>
                  <a:pt x="2462311" y="464328"/>
                  <a:pt x="2456882" y="452517"/>
                </a:cubicBezTo>
                <a:cubicBezTo>
                  <a:pt x="2468883" y="413559"/>
                  <a:pt x="2400208" y="443468"/>
                  <a:pt x="2428116" y="493379"/>
                </a:cubicBezTo>
                <a:cubicBezTo>
                  <a:pt x="2455643" y="487378"/>
                  <a:pt x="2510603" y="486330"/>
                  <a:pt x="2533368" y="489569"/>
                </a:cubicBezTo>
                <a:cubicBezTo>
                  <a:pt x="2506602" y="472043"/>
                  <a:pt x="2496220" y="433276"/>
                  <a:pt x="2506793" y="403749"/>
                </a:cubicBezTo>
                <a:cubicBezTo>
                  <a:pt x="2506793" y="403749"/>
                  <a:pt x="2506793" y="403844"/>
                  <a:pt x="2506698" y="403844"/>
                </a:cubicBezTo>
                <a:cubicBezTo>
                  <a:pt x="2521557" y="363363"/>
                  <a:pt x="2587946" y="355457"/>
                  <a:pt x="2599566" y="402415"/>
                </a:cubicBezTo>
                <a:cubicBezTo>
                  <a:pt x="2593851" y="395271"/>
                  <a:pt x="2579087" y="393938"/>
                  <a:pt x="2573658" y="394700"/>
                </a:cubicBezTo>
                <a:cubicBezTo>
                  <a:pt x="2489457" y="409845"/>
                  <a:pt x="2578516" y="521954"/>
                  <a:pt x="2672337" y="498713"/>
                </a:cubicBezTo>
                <a:cubicBezTo>
                  <a:pt x="2704151" y="495189"/>
                  <a:pt x="2722058" y="482901"/>
                  <a:pt x="2747966" y="479282"/>
                </a:cubicBezTo>
                <a:cubicBezTo>
                  <a:pt x="2787399" y="472424"/>
                  <a:pt x="2808068" y="510810"/>
                  <a:pt x="2806449" y="542337"/>
                </a:cubicBezTo>
                <a:cubicBezTo>
                  <a:pt x="2835691" y="583295"/>
                  <a:pt x="2893032" y="520906"/>
                  <a:pt x="2907033" y="500904"/>
                </a:cubicBezTo>
                <a:cubicBezTo>
                  <a:pt x="2903509" y="522525"/>
                  <a:pt x="2928179" y="544433"/>
                  <a:pt x="2948467" y="533003"/>
                </a:cubicBezTo>
                <a:cubicBezTo>
                  <a:pt x="2929608" y="530717"/>
                  <a:pt x="2915892" y="516715"/>
                  <a:pt x="2907128" y="500808"/>
                </a:cubicBezTo>
                <a:lnTo>
                  <a:pt x="2907128" y="500808"/>
                </a:lnTo>
                <a:cubicBezTo>
                  <a:pt x="2907414" y="475377"/>
                  <a:pt x="2932179" y="458803"/>
                  <a:pt x="2955611" y="461946"/>
                </a:cubicBezTo>
                <a:cubicBezTo>
                  <a:pt x="2962088" y="436419"/>
                  <a:pt x="2991996" y="423846"/>
                  <a:pt x="3015713" y="426704"/>
                </a:cubicBezTo>
                <a:cubicBezTo>
                  <a:pt x="3020000" y="409083"/>
                  <a:pt x="3030953" y="394224"/>
                  <a:pt x="3046956" y="385365"/>
                </a:cubicBezTo>
                <a:cubicBezTo>
                  <a:pt x="3035716" y="373745"/>
                  <a:pt x="3020381" y="366506"/>
                  <a:pt x="3004569" y="363553"/>
                </a:cubicBezTo>
                <a:cubicBezTo>
                  <a:pt x="3004665" y="363553"/>
                  <a:pt x="3004760" y="363553"/>
                  <a:pt x="3004855" y="363648"/>
                </a:cubicBezTo>
                <a:cubicBezTo>
                  <a:pt x="3004760" y="363648"/>
                  <a:pt x="3004569" y="363553"/>
                  <a:pt x="3004474" y="363553"/>
                </a:cubicBezTo>
                <a:cubicBezTo>
                  <a:pt x="3004474" y="363553"/>
                  <a:pt x="3004569" y="363553"/>
                  <a:pt x="3004569" y="363553"/>
                </a:cubicBezTo>
                <a:cubicBezTo>
                  <a:pt x="2907414" y="350694"/>
                  <a:pt x="2849217" y="470519"/>
                  <a:pt x="2751490" y="459660"/>
                </a:cubicBezTo>
                <a:cubicBezTo>
                  <a:pt x="2708818" y="456422"/>
                  <a:pt x="2671575" y="422799"/>
                  <a:pt x="2663860" y="380793"/>
                </a:cubicBezTo>
                <a:cubicBezTo>
                  <a:pt x="2656716" y="335740"/>
                  <a:pt x="2668432" y="288687"/>
                  <a:pt x="2652144" y="244776"/>
                </a:cubicBezTo>
                <a:cubicBezTo>
                  <a:pt x="2621378" y="134096"/>
                  <a:pt x="2478884" y="92472"/>
                  <a:pt x="2390111" y="163433"/>
                </a:cubicBezTo>
                <a:lnTo>
                  <a:pt x="2390111" y="163433"/>
                </a:lnTo>
                <a:cubicBezTo>
                  <a:pt x="2463930" y="87614"/>
                  <a:pt x="2600424" y="107426"/>
                  <a:pt x="2654144" y="197247"/>
                </a:cubicBezTo>
                <a:cubicBezTo>
                  <a:pt x="2690530" y="252015"/>
                  <a:pt x="2683767" y="310308"/>
                  <a:pt x="2686339" y="371745"/>
                </a:cubicBezTo>
                <a:cubicBezTo>
                  <a:pt x="2692340" y="423942"/>
                  <a:pt x="2752252" y="451088"/>
                  <a:pt x="2799210" y="432228"/>
                </a:cubicBezTo>
                <a:cubicBezTo>
                  <a:pt x="2876934" y="404606"/>
                  <a:pt x="2973803" y="299069"/>
                  <a:pt x="3050003" y="383841"/>
                </a:cubicBezTo>
                <a:cubicBezTo>
                  <a:pt x="3072292" y="372792"/>
                  <a:pt x="3092485" y="372983"/>
                  <a:pt x="3109059" y="379936"/>
                </a:cubicBezTo>
                <a:cubicBezTo>
                  <a:pt x="3089056" y="280971"/>
                  <a:pt x="2964088" y="350218"/>
                  <a:pt x="2898080" y="341169"/>
                </a:cubicBezTo>
                <a:cubicBezTo>
                  <a:pt x="2898366" y="341169"/>
                  <a:pt x="2898651" y="341169"/>
                  <a:pt x="2898937" y="341265"/>
                </a:cubicBezTo>
                <a:cubicBezTo>
                  <a:pt x="2883602" y="339931"/>
                  <a:pt x="2868457" y="335264"/>
                  <a:pt x="2856170" y="328120"/>
                </a:cubicBezTo>
                <a:lnTo>
                  <a:pt x="2856170" y="328120"/>
                </a:lnTo>
                <a:cubicBezTo>
                  <a:pt x="2742632" y="251920"/>
                  <a:pt x="2982948" y="12895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164" y="19796"/>
                  <a:pt x="2811688" y="19510"/>
                  <a:pt x="2811117" y="19320"/>
                </a:cubicBezTo>
                <a:cubicBezTo>
                  <a:pt x="2811593" y="19605"/>
                  <a:pt x="2812069" y="19796"/>
                  <a:pt x="2812641" y="20082"/>
                </a:cubicBezTo>
                <a:cubicBezTo>
                  <a:pt x="2810735" y="19129"/>
                  <a:pt x="2808735" y="18177"/>
                  <a:pt x="2806830" y="17224"/>
                </a:cubicBezTo>
                <a:cubicBezTo>
                  <a:pt x="2808259" y="17891"/>
                  <a:pt x="2809783" y="18653"/>
                  <a:pt x="2811212" y="19320"/>
                </a:cubicBezTo>
                <a:cubicBezTo>
                  <a:pt x="2805592" y="16462"/>
                  <a:pt x="2799782" y="14081"/>
                  <a:pt x="2793686" y="11985"/>
                </a:cubicBezTo>
                <a:cubicBezTo>
                  <a:pt x="2795115" y="12462"/>
                  <a:pt x="2796448" y="12938"/>
                  <a:pt x="2797877" y="13509"/>
                </a:cubicBezTo>
                <a:cubicBezTo>
                  <a:pt x="2796258" y="12938"/>
                  <a:pt x="2794734" y="12366"/>
                  <a:pt x="2793114" y="11795"/>
                </a:cubicBezTo>
                <a:cubicBezTo>
                  <a:pt x="2793305" y="11890"/>
                  <a:pt x="2793495" y="11890"/>
                  <a:pt x="2793686" y="11985"/>
                </a:cubicBezTo>
                <a:cubicBezTo>
                  <a:pt x="2768254" y="3603"/>
                  <a:pt x="2739965" y="2365"/>
                  <a:pt x="2711771" y="8842"/>
                </a:cubicBezTo>
                <a:lnTo>
                  <a:pt x="2711771" y="8842"/>
                </a:lnTo>
                <a:cubicBezTo>
                  <a:pt x="2753871" y="-6398"/>
                  <a:pt x="2803306" y="-2207"/>
                  <a:pt x="2840453" y="23511"/>
                </a:cubicBezTo>
                <a:cubicBezTo>
                  <a:pt x="2840263" y="23415"/>
                  <a:pt x="2840073" y="23320"/>
                  <a:pt x="2839882" y="23130"/>
                </a:cubicBezTo>
                <a:cubicBezTo>
                  <a:pt x="2988282" y="134477"/>
                  <a:pt x="2774826" y="253158"/>
                  <a:pt x="2871410" y="315357"/>
                </a:cubicBezTo>
                <a:cubicBezTo>
                  <a:pt x="2925702" y="342027"/>
                  <a:pt x="2987424" y="308499"/>
                  <a:pt x="3044098" y="316309"/>
                </a:cubicBezTo>
                <a:cubicBezTo>
                  <a:pt x="3043908" y="316309"/>
                  <a:pt x="3043622" y="316309"/>
                  <a:pt x="3043431" y="316214"/>
                </a:cubicBezTo>
                <a:cubicBezTo>
                  <a:pt x="3044003" y="316309"/>
                  <a:pt x="3044479" y="316309"/>
                  <a:pt x="3045051" y="316404"/>
                </a:cubicBezTo>
                <a:cubicBezTo>
                  <a:pt x="3044765" y="316404"/>
                  <a:pt x="3044384" y="316309"/>
                  <a:pt x="3044098" y="316309"/>
                </a:cubicBezTo>
                <a:cubicBezTo>
                  <a:pt x="3077626" y="318881"/>
                  <a:pt x="3115059" y="343074"/>
                  <a:pt x="3110201" y="380508"/>
                </a:cubicBezTo>
                <a:cubicBezTo>
                  <a:pt x="3168780" y="406225"/>
                  <a:pt x="3177638" y="506238"/>
                  <a:pt x="3106201" y="500427"/>
                </a:cubicBezTo>
                <a:cubicBezTo>
                  <a:pt x="3131823" y="507381"/>
                  <a:pt x="3160112" y="525192"/>
                  <a:pt x="3167066" y="552720"/>
                </a:cubicBezTo>
                <a:cubicBezTo>
                  <a:pt x="3172781" y="576437"/>
                  <a:pt x="3168209" y="637206"/>
                  <a:pt x="3142301" y="586343"/>
                </a:cubicBezTo>
                <a:cubicBezTo>
                  <a:pt x="3140015" y="592439"/>
                  <a:pt x="3136967" y="598154"/>
                  <a:pt x="3133347" y="603583"/>
                </a:cubicBezTo>
                <a:cubicBezTo>
                  <a:pt x="3133443" y="603488"/>
                  <a:pt x="3133443" y="603393"/>
                  <a:pt x="3133538" y="603393"/>
                </a:cubicBezTo>
                <a:cubicBezTo>
                  <a:pt x="3133347" y="603678"/>
                  <a:pt x="3133157" y="603964"/>
                  <a:pt x="3132966" y="604155"/>
                </a:cubicBezTo>
                <a:cubicBezTo>
                  <a:pt x="3132966" y="604155"/>
                  <a:pt x="3132966" y="604155"/>
                  <a:pt x="3132966" y="604059"/>
                </a:cubicBezTo>
                <a:cubicBezTo>
                  <a:pt x="3131823" y="605774"/>
                  <a:pt x="3130585" y="607393"/>
                  <a:pt x="3129251" y="609012"/>
                </a:cubicBezTo>
                <a:cubicBezTo>
                  <a:pt x="3129347" y="608917"/>
                  <a:pt x="3129442" y="608822"/>
                  <a:pt x="3129442" y="608727"/>
                </a:cubicBezTo>
                <a:cubicBezTo>
                  <a:pt x="3129156" y="609108"/>
                  <a:pt x="3128870" y="609489"/>
                  <a:pt x="3128585" y="609774"/>
                </a:cubicBezTo>
                <a:cubicBezTo>
                  <a:pt x="3128680" y="609679"/>
                  <a:pt x="3128775" y="609584"/>
                  <a:pt x="3128775" y="609489"/>
                </a:cubicBezTo>
                <a:cubicBezTo>
                  <a:pt x="3127442" y="611203"/>
                  <a:pt x="3126013" y="612822"/>
                  <a:pt x="3124489" y="614442"/>
                </a:cubicBezTo>
                <a:cubicBezTo>
                  <a:pt x="3124584" y="614346"/>
                  <a:pt x="3124584" y="614346"/>
                  <a:pt x="3124679" y="614251"/>
                </a:cubicBezTo>
                <a:cubicBezTo>
                  <a:pt x="3123060" y="615966"/>
                  <a:pt x="3121441" y="617680"/>
                  <a:pt x="3119726" y="619299"/>
                </a:cubicBezTo>
                <a:cubicBezTo>
                  <a:pt x="3119726" y="619299"/>
                  <a:pt x="3119726" y="619299"/>
                  <a:pt x="3119822" y="619204"/>
                </a:cubicBezTo>
                <a:cubicBezTo>
                  <a:pt x="3118012" y="621014"/>
                  <a:pt x="3116012" y="622633"/>
                  <a:pt x="3114011" y="624348"/>
                </a:cubicBezTo>
                <a:cubicBezTo>
                  <a:pt x="3114107" y="624252"/>
                  <a:pt x="3114202" y="624157"/>
                  <a:pt x="3114297" y="624062"/>
                </a:cubicBezTo>
                <a:cubicBezTo>
                  <a:pt x="3114011" y="624348"/>
                  <a:pt x="3113631" y="624538"/>
                  <a:pt x="3113345" y="624824"/>
                </a:cubicBezTo>
                <a:cubicBezTo>
                  <a:pt x="3113440" y="624729"/>
                  <a:pt x="3113535" y="624729"/>
                  <a:pt x="3113631" y="624633"/>
                </a:cubicBezTo>
                <a:cubicBezTo>
                  <a:pt x="3109059" y="628348"/>
                  <a:pt x="3104296" y="631682"/>
                  <a:pt x="3098962" y="634920"/>
                </a:cubicBezTo>
                <a:cubicBezTo>
                  <a:pt x="3101819" y="621204"/>
                  <a:pt x="3103915" y="572913"/>
                  <a:pt x="3097248" y="555482"/>
                </a:cubicBezTo>
                <a:cubicBezTo>
                  <a:pt x="3092771" y="554339"/>
                  <a:pt x="3088199" y="553672"/>
                  <a:pt x="3083627" y="553577"/>
                </a:cubicBezTo>
                <a:cubicBezTo>
                  <a:pt x="3090009" y="595487"/>
                  <a:pt x="3054766" y="648636"/>
                  <a:pt x="3014666" y="669591"/>
                </a:cubicBezTo>
                <a:cubicBezTo>
                  <a:pt x="3020000" y="653970"/>
                  <a:pt x="3023715" y="603869"/>
                  <a:pt x="3014951" y="584057"/>
                </a:cubicBezTo>
                <a:cubicBezTo>
                  <a:pt x="2873219" y="709977"/>
                  <a:pt x="2758729" y="636635"/>
                  <a:pt x="2701579" y="735790"/>
                </a:cubicBezTo>
                <a:cubicBezTo>
                  <a:pt x="2845502" y="616442"/>
                  <a:pt x="2937323" y="814371"/>
                  <a:pt x="2984662" y="698357"/>
                </a:cubicBezTo>
                <a:cubicBezTo>
                  <a:pt x="2973518" y="846375"/>
                  <a:pt x="2859218" y="736266"/>
                  <a:pt x="2785018" y="777224"/>
                </a:cubicBezTo>
                <a:cubicBezTo>
                  <a:pt x="2934370" y="767032"/>
                  <a:pt x="2926559" y="836660"/>
                  <a:pt x="3014285" y="861711"/>
                </a:cubicBezTo>
                <a:cubicBezTo>
                  <a:pt x="3033049" y="847233"/>
                  <a:pt x="3043431" y="804561"/>
                  <a:pt x="3036573" y="786844"/>
                </a:cubicBezTo>
                <a:cubicBezTo>
                  <a:pt x="3053147" y="798179"/>
                  <a:pt x="3067625" y="817229"/>
                  <a:pt x="3066958" y="836755"/>
                </a:cubicBezTo>
                <a:cubicBezTo>
                  <a:pt x="3066958" y="836660"/>
                  <a:pt x="3066958" y="836469"/>
                  <a:pt x="3066958" y="836374"/>
                </a:cubicBezTo>
                <a:cubicBezTo>
                  <a:pt x="3066958" y="840279"/>
                  <a:pt x="3066577" y="844185"/>
                  <a:pt x="3065720" y="848090"/>
                </a:cubicBezTo>
                <a:cubicBezTo>
                  <a:pt x="3065720" y="847995"/>
                  <a:pt x="3065720" y="847995"/>
                  <a:pt x="3065720" y="847899"/>
                </a:cubicBezTo>
                <a:cubicBezTo>
                  <a:pt x="3064767" y="852281"/>
                  <a:pt x="3063243" y="856567"/>
                  <a:pt x="3061434" y="860663"/>
                </a:cubicBezTo>
                <a:cubicBezTo>
                  <a:pt x="3093342" y="859710"/>
                  <a:pt x="3105629" y="825801"/>
                  <a:pt x="3101629" y="800846"/>
                </a:cubicBezTo>
                <a:cubicBezTo>
                  <a:pt x="3104486" y="802846"/>
                  <a:pt x="3106868" y="804942"/>
                  <a:pt x="3109249" y="807228"/>
                </a:cubicBezTo>
                <a:cubicBezTo>
                  <a:pt x="3109154" y="807132"/>
                  <a:pt x="3109059" y="807037"/>
                  <a:pt x="3108963" y="806942"/>
                </a:cubicBezTo>
                <a:cubicBezTo>
                  <a:pt x="3117155" y="814562"/>
                  <a:pt x="3122870" y="825325"/>
                  <a:pt x="3121917" y="836660"/>
                </a:cubicBezTo>
                <a:cubicBezTo>
                  <a:pt x="3206023" y="775890"/>
                  <a:pt x="3113821" y="980773"/>
                  <a:pt x="2993425" y="932672"/>
                </a:cubicBezTo>
                <a:cubicBezTo>
                  <a:pt x="2953515" y="1005538"/>
                  <a:pt x="2967803" y="1007634"/>
                  <a:pt x="3025619" y="1058021"/>
                </a:cubicBezTo>
                <a:cubicBezTo>
                  <a:pt x="2937513" y="1035447"/>
                  <a:pt x="2920083" y="1015063"/>
                  <a:pt x="2951229" y="931815"/>
                </a:cubicBezTo>
                <a:cubicBezTo>
                  <a:pt x="2951229" y="931815"/>
                  <a:pt x="2951229" y="931815"/>
                  <a:pt x="2951229" y="931815"/>
                </a:cubicBezTo>
                <a:cubicBezTo>
                  <a:pt x="2953325" y="923528"/>
                  <a:pt x="2955801" y="912955"/>
                  <a:pt x="2948181" y="907050"/>
                </a:cubicBezTo>
                <a:cubicBezTo>
                  <a:pt x="2940276" y="932100"/>
                  <a:pt x="2919987" y="952484"/>
                  <a:pt x="2895794" y="962104"/>
                </a:cubicBezTo>
                <a:cubicBezTo>
                  <a:pt x="2952563" y="918861"/>
                  <a:pt x="2920178" y="879427"/>
                  <a:pt x="2908367" y="919813"/>
                </a:cubicBezTo>
                <a:cubicBezTo>
                  <a:pt x="2896079" y="943626"/>
                  <a:pt x="2866361" y="950960"/>
                  <a:pt x="2841977" y="955151"/>
                </a:cubicBezTo>
                <a:cubicBezTo>
                  <a:pt x="2867695" y="941054"/>
                  <a:pt x="2889412" y="913908"/>
                  <a:pt x="2884078" y="883332"/>
                </a:cubicBezTo>
                <a:cubicBezTo>
                  <a:pt x="2883411" y="881904"/>
                  <a:pt x="2881411" y="881427"/>
                  <a:pt x="2880268" y="882570"/>
                </a:cubicBezTo>
                <a:cubicBezTo>
                  <a:pt x="2870838" y="890571"/>
                  <a:pt x="2869028" y="909621"/>
                  <a:pt x="2858456" y="918003"/>
                </a:cubicBezTo>
                <a:cubicBezTo>
                  <a:pt x="2850931" y="925052"/>
                  <a:pt x="2840168" y="922194"/>
                  <a:pt x="2830928" y="924195"/>
                </a:cubicBezTo>
                <a:cubicBezTo>
                  <a:pt x="2806449" y="928957"/>
                  <a:pt x="2782256" y="942102"/>
                  <a:pt x="2761586" y="958104"/>
                </a:cubicBezTo>
                <a:lnTo>
                  <a:pt x="2761586" y="958104"/>
                </a:lnTo>
                <a:cubicBezTo>
                  <a:pt x="2774350" y="945816"/>
                  <a:pt x="2780065" y="929529"/>
                  <a:pt x="2793019" y="917908"/>
                </a:cubicBezTo>
                <a:cubicBezTo>
                  <a:pt x="2807211" y="904383"/>
                  <a:pt x="2843216" y="905430"/>
                  <a:pt x="2841120" y="878856"/>
                </a:cubicBezTo>
                <a:cubicBezTo>
                  <a:pt x="2839787" y="875617"/>
                  <a:pt x="2836929" y="878379"/>
                  <a:pt x="2834738" y="880380"/>
                </a:cubicBezTo>
                <a:cubicBezTo>
                  <a:pt x="2816641" y="894381"/>
                  <a:pt x="2790638" y="882380"/>
                  <a:pt x="2770731" y="890476"/>
                </a:cubicBezTo>
                <a:cubicBezTo>
                  <a:pt x="2746918" y="901430"/>
                  <a:pt x="2738822" y="929719"/>
                  <a:pt x="2725582" y="950865"/>
                </a:cubicBezTo>
                <a:cubicBezTo>
                  <a:pt x="2693673" y="1004014"/>
                  <a:pt x="2625474" y="995251"/>
                  <a:pt x="2572039" y="993918"/>
                </a:cubicBezTo>
                <a:cubicBezTo>
                  <a:pt x="2654049" y="971724"/>
                  <a:pt x="2673194" y="977725"/>
                  <a:pt x="2702817" y="891905"/>
                </a:cubicBezTo>
                <a:cubicBezTo>
                  <a:pt x="2662908" y="935720"/>
                  <a:pt x="2601567" y="956199"/>
                  <a:pt x="2543274" y="945054"/>
                </a:cubicBezTo>
                <a:cubicBezTo>
                  <a:pt x="2500792" y="982392"/>
                  <a:pt x="2433355" y="997918"/>
                  <a:pt x="2389540" y="954294"/>
                </a:cubicBezTo>
                <a:cubicBezTo>
                  <a:pt x="2247236" y="896572"/>
                  <a:pt x="2188181" y="1012110"/>
                  <a:pt x="2171322" y="1136602"/>
                </a:cubicBezTo>
                <a:cubicBezTo>
                  <a:pt x="2160940" y="1105551"/>
                  <a:pt x="2156273" y="1017921"/>
                  <a:pt x="2172275" y="978297"/>
                </a:cubicBezTo>
                <a:cubicBezTo>
                  <a:pt x="2123602" y="1036685"/>
                  <a:pt x="2128650" y="1041638"/>
                  <a:pt x="2153987" y="1105265"/>
                </a:cubicBezTo>
                <a:cubicBezTo>
                  <a:pt x="2165893" y="1175845"/>
                  <a:pt x="2118268" y="1229280"/>
                  <a:pt x="2058832" y="1233567"/>
                </a:cubicBezTo>
                <a:cubicBezTo>
                  <a:pt x="2110076" y="1250426"/>
                  <a:pt x="2169131" y="1258713"/>
                  <a:pt x="2224376" y="1262046"/>
                </a:cubicBezTo>
                <a:cubicBezTo>
                  <a:pt x="2413067" y="1268809"/>
                  <a:pt x="2597090" y="1245949"/>
                  <a:pt x="2791304" y="1268142"/>
                </a:cubicBezTo>
                <a:lnTo>
                  <a:pt x="2791304" y="1268142"/>
                </a:lnTo>
                <a:lnTo>
                  <a:pt x="2791304" y="1268142"/>
                </a:lnTo>
                <a:cubicBezTo>
                  <a:pt x="3034668" y="1289479"/>
                  <a:pt x="3284128" y="1407208"/>
                  <a:pt x="3398714" y="1633903"/>
                </a:cubicBezTo>
                <a:cubicBezTo>
                  <a:pt x="3530254" y="1884505"/>
                  <a:pt x="3448815" y="2189686"/>
                  <a:pt x="3229835" y="2361708"/>
                </a:cubicBezTo>
                <a:cubicBezTo>
                  <a:pt x="2999807" y="2547064"/>
                  <a:pt x="2680624" y="2541826"/>
                  <a:pt x="2459358" y="2345039"/>
                </a:cubicBezTo>
                <a:lnTo>
                  <a:pt x="2459358" y="2345039"/>
                </a:lnTo>
                <a:lnTo>
                  <a:pt x="2459358" y="2345039"/>
                </a:lnTo>
                <a:cubicBezTo>
                  <a:pt x="2436498" y="2325418"/>
                  <a:pt x="2415639" y="2305796"/>
                  <a:pt x="2396112" y="2286460"/>
                </a:cubicBezTo>
                <a:cubicBezTo>
                  <a:pt x="2398493" y="2285222"/>
                  <a:pt x="2400780" y="2283984"/>
                  <a:pt x="2402970" y="2282650"/>
                </a:cubicBezTo>
                <a:cubicBezTo>
                  <a:pt x="2418496" y="2292842"/>
                  <a:pt x="2433546" y="2286270"/>
                  <a:pt x="2440403" y="2274649"/>
                </a:cubicBezTo>
                <a:cubicBezTo>
                  <a:pt x="2431259" y="2278078"/>
                  <a:pt x="2418210" y="2279888"/>
                  <a:pt x="2409923" y="2278174"/>
                </a:cubicBezTo>
                <a:cubicBezTo>
                  <a:pt x="2417829" y="2272649"/>
                  <a:pt x="2424878" y="2266363"/>
                  <a:pt x="2430783" y="2259409"/>
                </a:cubicBezTo>
                <a:cubicBezTo>
                  <a:pt x="2448500" y="2276650"/>
                  <a:pt x="2467264" y="2294080"/>
                  <a:pt x="2487362" y="2311130"/>
                </a:cubicBezTo>
                <a:lnTo>
                  <a:pt x="2487362" y="2311130"/>
                </a:lnTo>
                <a:lnTo>
                  <a:pt x="2487362" y="2311130"/>
                </a:lnTo>
                <a:cubicBezTo>
                  <a:pt x="2795305" y="2583259"/>
                  <a:pt x="3255839" y="2437527"/>
                  <a:pt x="3387379" y="2058813"/>
                </a:cubicBezTo>
                <a:lnTo>
                  <a:pt x="3387379" y="2058813"/>
                </a:lnTo>
                <a:cubicBezTo>
                  <a:pt x="3431956" y="1927749"/>
                  <a:pt x="3419193" y="1779254"/>
                  <a:pt x="3354994" y="1656667"/>
                </a:cubicBezTo>
                <a:cubicBezTo>
                  <a:pt x="3247743" y="1445688"/>
                  <a:pt x="3012951" y="1338628"/>
                  <a:pt x="2786447" y="1319673"/>
                </a:cubicBezTo>
                <a:lnTo>
                  <a:pt x="2786447" y="1319673"/>
                </a:lnTo>
                <a:lnTo>
                  <a:pt x="2786447" y="1319673"/>
                </a:lnTo>
                <a:cubicBezTo>
                  <a:pt x="2594518" y="1298527"/>
                  <a:pt x="2410019" y="1322340"/>
                  <a:pt x="2221995" y="1316149"/>
                </a:cubicBezTo>
                <a:cubicBezTo>
                  <a:pt x="2135889" y="1311195"/>
                  <a:pt x="2048735" y="1297003"/>
                  <a:pt x="1972345" y="1256998"/>
                </a:cubicBezTo>
                <a:cubicBezTo>
                  <a:pt x="1972345" y="1256903"/>
                  <a:pt x="1972250" y="1257189"/>
                  <a:pt x="1972440" y="1256808"/>
                </a:cubicBezTo>
                <a:cubicBezTo>
                  <a:pt x="1917005" y="1233186"/>
                  <a:pt x="1866141" y="1191085"/>
                  <a:pt x="1838709" y="1137745"/>
                </a:cubicBezTo>
                <a:cubicBezTo>
                  <a:pt x="1776797" y="1024398"/>
                  <a:pt x="1901669" y="930100"/>
                  <a:pt x="1992443" y="881618"/>
                </a:cubicBezTo>
                <a:cubicBezTo>
                  <a:pt x="1989014" y="876951"/>
                  <a:pt x="1985680" y="872188"/>
                  <a:pt x="1982441" y="867235"/>
                </a:cubicBezTo>
                <a:cubicBezTo>
                  <a:pt x="1883381" y="919242"/>
                  <a:pt x="1756604" y="1024588"/>
                  <a:pt x="1823945" y="1145651"/>
                </a:cubicBezTo>
                <a:cubicBezTo>
                  <a:pt x="1853283" y="1202229"/>
                  <a:pt x="1906718" y="1246521"/>
                  <a:pt x="1965392" y="1271667"/>
                </a:cubicBezTo>
                <a:cubicBezTo>
                  <a:pt x="1965296" y="1271953"/>
                  <a:pt x="1965392" y="1271762"/>
                  <a:pt x="1965296" y="1271762"/>
                </a:cubicBezTo>
                <a:cubicBezTo>
                  <a:pt x="1966725" y="1272429"/>
                  <a:pt x="1968535" y="1273286"/>
                  <a:pt x="1969868" y="1274048"/>
                </a:cubicBezTo>
                <a:lnTo>
                  <a:pt x="1969868" y="1274048"/>
                </a:lnTo>
                <a:lnTo>
                  <a:pt x="1969868" y="1274048"/>
                </a:lnTo>
                <a:cubicBezTo>
                  <a:pt x="2047021" y="1313386"/>
                  <a:pt x="2134842" y="1327293"/>
                  <a:pt x="2221233" y="1332150"/>
                </a:cubicBezTo>
                <a:cubicBezTo>
                  <a:pt x="2409066" y="1338246"/>
                  <a:pt x="2593756" y="1314148"/>
                  <a:pt x="2784923" y="1334913"/>
                </a:cubicBezTo>
                <a:lnTo>
                  <a:pt x="2784923" y="1334913"/>
                </a:lnTo>
                <a:lnTo>
                  <a:pt x="2784923" y="1334913"/>
                </a:lnTo>
                <a:cubicBezTo>
                  <a:pt x="3006569" y="1353201"/>
                  <a:pt x="3236693" y="1457023"/>
                  <a:pt x="3341945" y="1663430"/>
                </a:cubicBezTo>
                <a:cubicBezTo>
                  <a:pt x="3404429" y="1782492"/>
                  <a:pt x="3417002" y="1926891"/>
                  <a:pt x="3373758" y="2054431"/>
                </a:cubicBezTo>
                <a:lnTo>
                  <a:pt x="3373758" y="2054431"/>
                </a:lnTo>
                <a:lnTo>
                  <a:pt x="3373758" y="2054431"/>
                </a:lnTo>
                <a:cubicBezTo>
                  <a:pt x="3304226" y="2267315"/>
                  <a:pt x="3097438" y="2428002"/>
                  <a:pt x="2873124" y="2437813"/>
                </a:cubicBezTo>
                <a:cubicBezTo>
                  <a:pt x="2705103" y="2447528"/>
                  <a:pt x="2553084" y="2366185"/>
                  <a:pt x="2438499" y="2248837"/>
                </a:cubicBezTo>
                <a:cubicBezTo>
                  <a:pt x="2443451" y="2241217"/>
                  <a:pt x="2447357" y="2232739"/>
                  <a:pt x="2449833" y="2223881"/>
                </a:cubicBezTo>
                <a:cubicBezTo>
                  <a:pt x="2457644" y="2229501"/>
                  <a:pt x="2456120" y="2219595"/>
                  <a:pt x="2451738" y="2215975"/>
                </a:cubicBezTo>
                <a:cubicBezTo>
                  <a:pt x="2453929" y="2204736"/>
                  <a:pt x="2454119" y="2193306"/>
                  <a:pt x="2452405" y="2181876"/>
                </a:cubicBezTo>
                <a:cubicBezTo>
                  <a:pt x="2454501" y="2180733"/>
                  <a:pt x="2450024" y="2174351"/>
                  <a:pt x="2450309" y="2171684"/>
                </a:cubicBezTo>
                <a:cubicBezTo>
                  <a:pt x="2453358" y="2170446"/>
                  <a:pt x="2455453" y="2175018"/>
                  <a:pt x="2457644" y="2177113"/>
                </a:cubicBezTo>
                <a:cubicBezTo>
                  <a:pt x="2460692" y="2180066"/>
                  <a:pt x="2465550" y="2179399"/>
                  <a:pt x="2464692" y="2175208"/>
                </a:cubicBezTo>
                <a:cubicBezTo>
                  <a:pt x="2462311" y="2168446"/>
                  <a:pt x="2454024" y="2162730"/>
                  <a:pt x="2447166" y="2161588"/>
                </a:cubicBezTo>
                <a:cubicBezTo>
                  <a:pt x="2441642" y="2146538"/>
                  <a:pt x="2432593" y="2131965"/>
                  <a:pt x="2420306" y="2119487"/>
                </a:cubicBezTo>
                <a:cubicBezTo>
                  <a:pt x="2423354" y="2118058"/>
                  <a:pt x="2426402" y="2122726"/>
                  <a:pt x="2428973" y="2124726"/>
                </a:cubicBezTo>
                <a:cubicBezTo>
                  <a:pt x="2448881" y="2131584"/>
                  <a:pt x="2426306" y="2102056"/>
                  <a:pt x="2408685" y="2109200"/>
                </a:cubicBezTo>
                <a:cubicBezTo>
                  <a:pt x="2400494" y="2103009"/>
                  <a:pt x="2391445" y="2098056"/>
                  <a:pt x="2381730" y="2094722"/>
                </a:cubicBezTo>
                <a:cubicBezTo>
                  <a:pt x="2394017" y="2088912"/>
                  <a:pt x="2361727" y="2071957"/>
                  <a:pt x="2353917" y="2089007"/>
                </a:cubicBezTo>
                <a:cubicBezTo>
                  <a:pt x="2342868" y="2090341"/>
                  <a:pt x="2328009" y="2084816"/>
                  <a:pt x="2319055" y="2091960"/>
                </a:cubicBezTo>
                <a:cubicBezTo>
                  <a:pt x="2310101" y="2094055"/>
                  <a:pt x="2300958" y="2097008"/>
                  <a:pt x="2292004" y="2101009"/>
                </a:cubicBezTo>
                <a:cubicBezTo>
                  <a:pt x="2221995" y="2033571"/>
                  <a:pt x="2125888" y="1963182"/>
                  <a:pt x="2024733" y="1997853"/>
                </a:cubicBezTo>
                <a:cubicBezTo>
                  <a:pt x="1975107" y="2015188"/>
                  <a:pt x="1936055" y="2052907"/>
                  <a:pt x="1905575" y="2094722"/>
                </a:cubicBezTo>
                <a:cubicBezTo>
                  <a:pt x="1790036" y="2257218"/>
                  <a:pt x="1731077" y="2492105"/>
                  <a:pt x="1525241" y="2568495"/>
                </a:cubicBezTo>
                <a:cubicBezTo>
                  <a:pt x="1398083" y="2619359"/>
                  <a:pt x="1240539" y="2583259"/>
                  <a:pt x="1160053" y="2469055"/>
                </a:cubicBezTo>
                <a:cubicBezTo>
                  <a:pt x="1087282" y="2370185"/>
                  <a:pt x="1075090" y="2235406"/>
                  <a:pt x="1099093" y="2119011"/>
                </a:cubicBezTo>
                <a:cubicBezTo>
                  <a:pt x="1125001" y="1979088"/>
                  <a:pt x="1199677" y="1850691"/>
                  <a:pt x="1212345" y="1708388"/>
                </a:cubicBezTo>
                <a:cubicBezTo>
                  <a:pt x="1217489" y="1627140"/>
                  <a:pt x="1185199" y="1521126"/>
                  <a:pt x="1101379" y="1493885"/>
                </a:cubicBezTo>
                <a:cubicBezTo>
                  <a:pt x="1061469" y="1486170"/>
                  <a:pt x="1019654" y="1492837"/>
                  <a:pt x="981935" y="1507982"/>
                </a:cubicBezTo>
                <a:cubicBezTo>
                  <a:pt x="849062" y="1564656"/>
                  <a:pt x="754478" y="1682004"/>
                  <a:pt x="627034" y="1749536"/>
                </a:cubicBezTo>
                <a:cubicBezTo>
                  <a:pt x="627034" y="1749536"/>
                  <a:pt x="628082" y="1748965"/>
                  <a:pt x="627986" y="1749060"/>
                </a:cubicBezTo>
                <a:cubicBezTo>
                  <a:pt x="627605" y="1749345"/>
                  <a:pt x="627129" y="1749631"/>
                  <a:pt x="626748" y="1749822"/>
                </a:cubicBezTo>
                <a:cubicBezTo>
                  <a:pt x="626748" y="1749822"/>
                  <a:pt x="626748" y="1749822"/>
                  <a:pt x="626748" y="1749822"/>
                </a:cubicBezTo>
                <a:cubicBezTo>
                  <a:pt x="626843" y="1749917"/>
                  <a:pt x="626653" y="1749631"/>
                  <a:pt x="626843" y="1750012"/>
                </a:cubicBezTo>
                <a:cubicBezTo>
                  <a:pt x="622081" y="1752679"/>
                  <a:pt x="617318" y="1756394"/>
                  <a:pt x="612461" y="1759156"/>
                </a:cubicBezTo>
                <a:lnTo>
                  <a:pt x="612461" y="1759156"/>
                </a:lnTo>
                <a:lnTo>
                  <a:pt x="612461" y="1759156"/>
                </a:lnTo>
                <a:cubicBezTo>
                  <a:pt x="429771" y="1882981"/>
                  <a:pt x="99063" y="1867360"/>
                  <a:pt x="30388" y="1621901"/>
                </a:cubicBezTo>
                <a:cubicBezTo>
                  <a:pt x="4575" y="1525603"/>
                  <a:pt x="40294" y="1420828"/>
                  <a:pt x="104683" y="1348343"/>
                </a:cubicBezTo>
                <a:cubicBezTo>
                  <a:pt x="104302" y="1347771"/>
                  <a:pt x="103921" y="1347200"/>
                  <a:pt x="103635" y="1346629"/>
                </a:cubicBezTo>
                <a:cubicBezTo>
                  <a:pt x="19720" y="1434068"/>
                  <a:pt x="-12856" y="1576371"/>
                  <a:pt x="49819" y="1685337"/>
                </a:cubicBezTo>
                <a:cubicBezTo>
                  <a:pt x="166786" y="1886887"/>
                  <a:pt x="458346" y="1875742"/>
                  <a:pt x="630844" y="1756394"/>
                </a:cubicBezTo>
                <a:cubicBezTo>
                  <a:pt x="630558" y="1755918"/>
                  <a:pt x="630749" y="1756299"/>
                  <a:pt x="630653" y="1756204"/>
                </a:cubicBezTo>
                <a:lnTo>
                  <a:pt x="630653" y="1756204"/>
                </a:lnTo>
                <a:lnTo>
                  <a:pt x="630653" y="1756204"/>
                </a:lnTo>
                <a:cubicBezTo>
                  <a:pt x="630939" y="1756013"/>
                  <a:pt x="631320" y="1755822"/>
                  <a:pt x="631606" y="1755632"/>
                </a:cubicBezTo>
                <a:cubicBezTo>
                  <a:pt x="631701" y="1755537"/>
                  <a:pt x="630558" y="1756204"/>
                  <a:pt x="630558" y="1756204"/>
                </a:cubicBezTo>
                <a:cubicBezTo>
                  <a:pt x="755812" y="1690291"/>
                  <a:pt x="850490" y="1575419"/>
                  <a:pt x="980126" y="1517888"/>
                </a:cubicBezTo>
                <a:cubicBezTo>
                  <a:pt x="1017559" y="1502172"/>
                  <a:pt x="1059183" y="1494837"/>
                  <a:pt x="1099093" y="1502458"/>
                </a:cubicBezTo>
                <a:cubicBezTo>
                  <a:pt x="1150909" y="1517793"/>
                  <a:pt x="1183199" y="1574086"/>
                  <a:pt x="1195772" y="1625616"/>
                </a:cubicBezTo>
                <a:lnTo>
                  <a:pt x="1195772" y="1625616"/>
                </a:lnTo>
                <a:lnTo>
                  <a:pt x="1195772" y="1625616"/>
                </a:lnTo>
                <a:cubicBezTo>
                  <a:pt x="1230443" y="1767633"/>
                  <a:pt x="1131383" y="1933178"/>
                  <a:pt x="1099474" y="2072719"/>
                </a:cubicBezTo>
                <a:cubicBezTo>
                  <a:pt x="1059850" y="2216071"/>
                  <a:pt x="1069375" y="2390568"/>
                  <a:pt x="1175960" y="2504773"/>
                </a:cubicBezTo>
                <a:lnTo>
                  <a:pt x="1175960" y="2504773"/>
                </a:lnTo>
                <a:lnTo>
                  <a:pt x="1175960" y="2504773"/>
                </a:lnTo>
                <a:cubicBezTo>
                  <a:pt x="1291784" y="2631360"/>
                  <a:pt x="1493237" y="2628122"/>
                  <a:pt x="1623730" y="2526395"/>
                </a:cubicBezTo>
                <a:cubicBezTo>
                  <a:pt x="1660401" y="2499725"/>
                  <a:pt x="1691453" y="2465149"/>
                  <a:pt x="1718599" y="2429145"/>
                </a:cubicBezTo>
                <a:cubicBezTo>
                  <a:pt x="1791846" y="2333514"/>
                  <a:pt x="1835947" y="2218261"/>
                  <a:pt x="1901574" y="2120344"/>
                </a:cubicBezTo>
                <a:cubicBezTo>
                  <a:pt x="1917767" y="2096817"/>
                  <a:pt x="1935674" y="2073576"/>
                  <a:pt x="1956629" y="2054241"/>
                </a:cubicBezTo>
                <a:cubicBezTo>
                  <a:pt x="2066452" y="1949847"/>
                  <a:pt x="2187419" y="2016903"/>
                  <a:pt x="2280002" y="2107200"/>
                </a:cubicBezTo>
                <a:cubicBezTo>
                  <a:pt x="2267906" y="2113772"/>
                  <a:pt x="2256095" y="2122154"/>
                  <a:pt x="2244474" y="2132155"/>
                </a:cubicBezTo>
                <a:cubicBezTo>
                  <a:pt x="2192849" y="2084625"/>
                  <a:pt x="2131508" y="2033667"/>
                  <a:pt x="2057594" y="2043382"/>
                </a:cubicBezTo>
                <a:cubicBezTo>
                  <a:pt x="2057689" y="2043382"/>
                  <a:pt x="2057784" y="2043382"/>
                  <a:pt x="2057784" y="2043382"/>
                </a:cubicBezTo>
                <a:cubicBezTo>
                  <a:pt x="1949294" y="2065480"/>
                  <a:pt x="1885763" y="2229787"/>
                  <a:pt x="1832518" y="2319512"/>
                </a:cubicBezTo>
                <a:cubicBezTo>
                  <a:pt x="1796799" y="2384758"/>
                  <a:pt x="1755175" y="2450005"/>
                  <a:pt x="1703835" y="2504678"/>
                </a:cubicBezTo>
                <a:cubicBezTo>
                  <a:pt x="1501619" y="2719086"/>
                  <a:pt x="1153004" y="2672509"/>
                  <a:pt x="1064422" y="2376186"/>
                </a:cubicBezTo>
                <a:cubicBezTo>
                  <a:pt x="998890" y="2157587"/>
                  <a:pt x="1101950" y="1983089"/>
                  <a:pt x="1158719" y="1781254"/>
                </a:cubicBezTo>
                <a:cubicBezTo>
                  <a:pt x="1167101" y="1746488"/>
                  <a:pt x="1174150" y="1710579"/>
                  <a:pt x="1172245" y="1674765"/>
                </a:cubicBezTo>
                <a:cubicBezTo>
                  <a:pt x="1168054" y="1619615"/>
                  <a:pt x="1146813" y="1551892"/>
                  <a:pt x="1091378" y="1530747"/>
                </a:cubicBezTo>
                <a:cubicBezTo>
                  <a:pt x="1091378" y="1530747"/>
                  <a:pt x="1091378" y="1530747"/>
                  <a:pt x="1091378" y="1530747"/>
                </a:cubicBezTo>
                <a:cubicBezTo>
                  <a:pt x="1021750" y="1518459"/>
                  <a:pt x="956980" y="1556750"/>
                  <a:pt x="901163" y="1594755"/>
                </a:cubicBezTo>
                <a:cubicBezTo>
                  <a:pt x="819058" y="1651714"/>
                  <a:pt x="744382" y="1722009"/>
                  <a:pt x="656085" y="1770777"/>
                </a:cubicBezTo>
                <a:lnTo>
                  <a:pt x="656085" y="1770777"/>
                </a:lnTo>
                <a:cubicBezTo>
                  <a:pt x="649227" y="1774682"/>
                  <a:pt x="636654" y="1782207"/>
                  <a:pt x="629796" y="1786493"/>
                </a:cubicBezTo>
                <a:lnTo>
                  <a:pt x="629796" y="1786493"/>
                </a:lnTo>
                <a:lnTo>
                  <a:pt x="629796" y="1786493"/>
                </a:lnTo>
                <a:cubicBezTo>
                  <a:pt x="463871" y="1889934"/>
                  <a:pt x="217840" y="1903841"/>
                  <a:pt x="75060" y="1753251"/>
                </a:cubicBezTo>
                <a:cubicBezTo>
                  <a:pt x="12005" y="1685814"/>
                  <a:pt x="-15237" y="1584468"/>
                  <a:pt x="8480" y="1494361"/>
                </a:cubicBezTo>
                <a:close/>
                <a:moveTo>
                  <a:pt x="2455262" y="124952"/>
                </a:moveTo>
                <a:cubicBezTo>
                  <a:pt x="2455167" y="124952"/>
                  <a:pt x="2454977" y="125047"/>
                  <a:pt x="2454882" y="125047"/>
                </a:cubicBezTo>
                <a:cubicBezTo>
                  <a:pt x="2455072" y="124952"/>
                  <a:pt x="2455262" y="124952"/>
                  <a:pt x="2455453" y="124857"/>
                </a:cubicBezTo>
                <a:cubicBezTo>
                  <a:pt x="2455358" y="124857"/>
                  <a:pt x="2455358" y="124857"/>
                  <a:pt x="2455262" y="124952"/>
                </a:cubicBezTo>
                <a:close/>
                <a:moveTo>
                  <a:pt x="2471360" y="2307987"/>
                </a:moveTo>
                <a:cubicBezTo>
                  <a:pt x="2456501" y="2312749"/>
                  <a:pt x="2437927" y="2311511"/>
                  <a:pt x="2426021" y="2303224"/>
                </a:cubicBezTo>
                <a:cubicBezTo>
                  <a:pt x="2425068" y="2304082"/>
                  <a:pt x="2424878" y="2305129"/>
                  <a:pt x="2426116" y="2306177"/>
                </a:cubicBezTo>
                <a:cubicBezTo>
                  <a:pt x="2441356" y="2322084"/>
                  <a:pt x="2464978" y="2325322"/>
                  <a:pt x="2475836" y="2306653"/>
                </a:cubicBezTo>
                <a:lnTo>
                  <a:pt x="2471360" y="2307987"/>
                </a:lnTo>
                <a:close/>
                <a:moveTo>
                  <a:pt x="2519080" y="2346849"/>
                </a:moveTo>
                <a:cubicBezTo>
                  <a:pt x="2503935" y="2352564"/>
                  <a:pt x="2484695" y="2351992"/>
                  <a:pt x="2471455" y="2343801"/>
                </a:cubicBezTo>
                <a:cubicBezTo>
                  <a:pt x="2470502" y="2344753"/>
                  <a:pt x="2470502" y="2345896"/>
                  <a:pt x="2471741" y="2346849"/>
                </a:cubicBezTo>
                <a:cubicBezTo>
                  <a:pt x="2488505" y="2362184"/>
                  <a:pt x="2513460" y="2365804"/>
                  <a:pt x="2523461" y="2345230"/>
                </a:cubicBezTo>
                <a:lnTo>
                  <a:pt x="2519080" y="2346849"/>
                </a:lnTo>
                <a:close/>
                <a:moveTo>
                  <a:pt x="2570420" y="2381710"/>
                </a:moveTo>
                <a:cubicBezTo>
                  <a:pt x="2553370" y="2390188"/>
                  <a:pt x="2534320" y="2389235"/>
                  <a:pt x="2521271" y="2382663"/>
                </a:cubicBezTo>
                <a:cubicBezTo>
                  <a:pt x="2518985" y="2386568"/>
                  <a:pt x="2529938" y="2389521"/>
                  <a:pt x="2531939" y="2391426"/>
                </a:cubicBezTo>
                <a:cubicBezTo>
                  <a:pt x="2552703" y="2402665"/>
                  <a:pt x="2569467" y="2395712"/>
                  <a:pt x="2574706" y="2379615"/>
                </a:cubicBezTo>
                <a:lnTo>
                  <a:pt x="2570420" y="2381710"/>
                </a:lnTo>
                <a:close/>
                <a:moveTo>
                  <a:pt x="2628808" y="2414191"/>
                </a:moveTo>
                <a:cubicBezTo>
                  <a:pt x="2609853" y="2422572"/>
                  <a:pt x="2589851" y="2422477"/>
                  <a:pt x="2574801" y="2416381"/>
                </a:cubicBezTo>
                <a:cubicBezTo>
                  <a:pt x="2573944" y="2417524"/>
                  <a:pt x="2574134" y="2418572"/>
                  <a:pt x="2575659" y="2419334"/>
                </a:cubicBezTo>
                <a:cubicBezTo>
                  <a:pt x="2596423" y="2432955"/>
                  <a:pt x="2625284" y="2432860"/>
                  <a:pt x="2633475" y="2412095"/>
                </a:cubicBezTo>
                <a:lnTo>
                  <a:pt x="2628808" y="2414191"/>
                </a:lnTo>
                <a:close/>
                <a:moveTo>
                  <a:pt x="2687577" y="2435050"/>
                </a:moveTo>
                <a:cubicBezTo>
                  <a:pt x="2675290" y="2446194"/>
                  <a:pt x="2648239" y="2450385"/>
                  <a:pt x="2637571" y="2446194"/>
                </a:cubicBezTo>
                <a:cubicBezTo>
                  <a:pt x="2636904" y="2447433"/>
                  <a:pt x="2637381" y="2448481"/>
                  <a:pt x="2639000" y="2449147"/>
                </a:cubicBezTo>
                <a:cubicBezTo>
                  <a:pt x="2661002" y="2458577"/>
                  <a:pt x="2688244" y="2457053"/>
                  <a:pt x="2691387" y="2432193"/>
                </a:cubicBezTo>
                <a:lnTo>
                  <a:pt x="2687577" y="2435050"/>
                </a:lnTo>
                <a:close/>
                <a:moveTo>
                  <a:pt x="2753395" y="2447814"/>
                </a:moveTo>
                <a:cubicBezTo>
                  <a:pt x="2740441" y="2463530"/>
                  <a:pt x="2718915" y="2471531"/>
                  <a:pt x="2702627" y="2468959"/>
                </a:cubicBezTo>
                <a:cubicBezTo>
                  <a:pt x="2702151" y="2470293"/>
                  <a:pt x="2702817" y="2471341"/>
                  <a:pt x="2704532" y="2471722"/>
                </a:cubicBezTo>
                <a:cubicBezTo>
                  <a:pt x="2727392" y="2478770"/>
                  <a:pt x="2754633" y="2472865"/>
                  <a:pt x="2753395" y="2447814"/>
                </a:cubicBezTo>
                <a:close/>
                <a:moveTo>
                  <a:pt x="2818451" y="2461530"/>
                </a:moveTo>
                <a:cubicBezTo>
                  <a:pt x="2806354" y="2474769"/>
                  <a:pt x="2782542" y="2484199"/>
                  <a:pt x="2766920" y="2482866"/>
                </a:cubicBezTo>
                <a:cubicBezTo>
                  <a:pt x="2766444" y="2484294"/>
                  <a:pt x="2767016" y="2485152"/>
                  <a:pt x="2768921" y="2485438"/>
                </a:cubicBezTo>
                <a:cubicBezTo>
                  <a:pt x="2793400" y="2490581"/>
                  <a:pt x="2820832" y="2482485"/>
                  <a:pt x="2822166" y="2457815"/>
                </a:cubicBezTo>
                <a:lnTo>
                  <a:pt x="2818451" y="2461530"/>
                </a:lnTo>
                <a:close/>
                <a:moveTo>
                  <a:pt x="2885031" y="2460006"/>
                </a:moveTo>
                <a:lnTo>
                  <a:pt x="2884173" y="2455719"/>
                </a:lnTo>
                <a:cubicBezTo>
                  <a:pt x="2877029" y="2472484"/>
                  <a:pt x="2851979" y="2488867"/>
                  <a:pt x="2838453" y="2488676"/>
                </a:cubicBezTo>
                <a:cubicBezTo>
                  <a:pt x="2838263" y="2490105"/>
                  <a:pt x="2838929" y="2490867"/>
                  <a:pt x="2840739" y="2490867"/>
                </a:cubicBezTo>
                <a:cubicBezTo>
                  <a:pt x="2863694" y="2491819"/>
                  <a:pt x="2886364" y="2482675"/>
                  <a:pt x="2885031" y="2460006"/>
                </a:cubicBezTo>
                <a:close/>
                <a:moveTo>
                  <a:pt x="2949801" y="2454291"/>
                </a:moveTo>
                <a:cubicBezTo>
                  <a:pt x="2949324" y="2451814"/>
                  <a:pt x="2948372" y="2450005"/>
                  <a:pt x="2947610" y="2448004"/>
                </a:cubicBezTo>
                <a:cubicBezTo>
                  <a:pt x="2941609" y="2466292"/>
                  <a:pt x="2925702" y="2482294"/>
                  <a:pt x="2907986" y="2486485"/>
                </a:cubicBezTo>
                <a:cubicBezTo>
                  <a:pt x="2908938" y="2491152"/>
                  <a:pt x="2919606" y="2485914"/>
                  <a:pt x="2922559" y="2486009"/>
                </a:cubicBezTo>
                <a:cubicBezTo>
                  <a:pt x="2939609" y="2484199"/>
                  <a:pt x="2953229" y="2466578"/>
                  <a:pt x="2949801" y="2454291"/>
                </a:cubicBezTo>
                <a:close/>
                <a:moveTo>
                  <a:pt x="3003331" y="2444861"/>
                </a:moveTo>
                <a:cubicBezTo>
                  <a:pt x="3002664" y="2439146"/>
                  <a:pt x="3001807" y="2439336"/>
                  <a:pt x="3000283" y="2435431"/>
                </a:cubicBezTo>
                <a:cubicBezTo>
                  <a:pt x="2995616" y="2454005"/>
                  <a:pt x="2980757" y="2472198"/>
                  <a:pt x="2963421" y="2477722"/>
                </a:cubicBezTo>
                <a:cubicBezTo>
                  <a:pt x="2963517" y="2479246"/>
                  <a:pt x="2964564" y="2479818"/>
                  <a:pt x="2966279" y="2479437"/>
                </a:cubicBezTo>
                <a:cubicBezTo>
                  <a:pt x="2987519" y="2474865"/>
                  <a:pt x="3003712" y="2465340"/>
                  <a:pt x="3003331" y="2444861"/>
                </a:cubicBezTo>
                <a:close/>
                <a:moveTo>
                  <a:pt x="3050289" y="2429145"/>
                </a:moveTo>
                <a:cubicBezTo>
                  <a:pt x="3049051" y="2423430"/>
                  <a:pt x="3048289" y="2423716"/>
                  <a:pt x="3046479" y="2420001"/>
                </a:cubicBezTo>
                <a:cubicBezTo>
                  <a:pt x="3043241" y="2439146"/>
                  <a:pt x="3031049" y="2457720"/>
                  <a:pt x="3013713" y="2465340"/>
                </a:cubicBezTo>
                <a:cubicBezTo>
                  <a:pt x="3013999" y="2466768"/>
                  <a:pt x="3015047" y="2467340"/>
                  <a:pt x="3016761" y="2466768"/>
                </a:cubicBezTo>
                <a:cubicBezTo>
                  <a:pt x="3037431" y="2460387"/>
                  <a:pt x="3052575" y="2449243"/>
                  <a:pt x="3050289" y="2429145"/>
                </a:cubicBezTo>
                <a:close/>
                <a:moveTo>
                  <a:pt x="3109820" y="2405047"/>
                </a:moveTo>
                <a:cubicBezTo>
                  <a:pt x="3108773" y="2400284"/>
                  <a:pt x="3106582" y="2397522"/>
                  <a:pt x="3104010" y="2394283"/>
                </a:cubicBezTo>
                <a:cubicBezTo>
                  <a:pt x="3103915" y="2412952"/>
                  <a:pt x="3094009" y="2433622"/>
                  <a:pt x="3078293" y="2442766"/>
                </a:cubicBezTo>
                <a:cubicBezTo>
                  <a:pt x="3080579" y="2446957"/>
                  <a:pt x="3089056" y="2439051"/>
                  <a:pt x="3091818" y="2438193"/>
                </a:cubicBezTo>
                <a:cubicBezTo>
                  <a:pt x="3108963" y="2429145"/>
                  <a:pt x="3111630" y="2415143"/>
                  <a:pt x="3109820" y="2405047"/>
                </a:cubicBezTo>
                <a:close/>
                <a:moveTo>
                  <a:pt x="3168399" y="2375138"/>
                </a:moveTo>
                <a:cubicBezTo>
                  <a:pt x="3167161" y="2365518"/>
                  <a:pt x="3166018" y="2366470"/>
                  <a:pt x="3163256" y="2361422"/>
                </a:cubicBezTo>
                <a:cubicBezTo>
                  <a:pt x="3162494" y="2381139"/>
                  <a:pt x="3151064" y="2405047"/>
                  <a:pt x="3136205" y="2414762"/>
                </a:cubicBezTo>
                <a:cubicBezTo>
                  <a:pt x="3136681" y="2416191"/>
                  <a:pt x="3137729" y="2416572"/>
                  <a:pt x="3139348" y="2415715"/>
                </a:cubicBezTo>
                <a:cubicBezTo>
                  <a:pt x="3158017" y="2405332"/>
                  <a:pt x="3168876" y="2394188"/>
                  <a:pt x="3168399" y="2375138"/>
                </a:cubicBezTo>
                <a:close/>
                <a:moveTo>
                  <a:pt x="3217072" y="2331514"/>
                </a:moveTo>
                <a:cubicBezTo>
                  <a:pt x="3214024" y="2326465"/>
                  <a:pt x="3213452" y="2326942"/>
                  <a:pt x="3210404" y="2323893"/>
                </a:cubicBezTo>
                <a:cubicBezTo>
                  <a:pt x="3213834" y="2342658"/>
                  <a:pt x="3208214" y="2365232"/>
                  <a:pt x="3194688" y="2377424"/>
                </a:cubicBezTo>
                <a:cubicBezTo>
                  <a:pt x="3195355" y="2378758"/>
                  <a:pt x="3196593" y="2378948"/>
                  <a:pt x="3198022" y="2377805"/>
                </a:cubicBezTo>
                <a:cubicBezTo>
                  <a:pt x="3215548" y="2365327"/>
                  <a:pt x="3225740" y="2349516"/>
                  <a:pt x="3217072" y="2331514"/>
                </a:cubicBezTo>
                <a:close/>
                <a:moveTo>
                  <a:pt x="3269078" y="2300176"/>
                </a:moveTo>
                <a:cubicBezTo>
                  <a:pt x="3267840" y="2291318"/>
                  <a:pt x="3263268" y="2285603"/>
                  <a:pt x="3256506" y="2281603"/>
                </a:cubicBezTo>
                <a:cubicBezTo>
                  <a:pt x="3262887" y="2300843"/>
                  <a:pt x="3258887" y="2323513"/>
                  <a:pt x="3247933" y="2335800"/>
                </a:cubicBezTo>
                <a:cubicBezTo>
                  <a:pt x="3248790" y="2336943"/>
                  <a:pt x="3250028" y="2337038"/>
                  <a:pt x="3251267" y="2335800"/>
                </a:cubicBezTo>
                <a:cubicBezTo>
                  <a:pt x="3263078" y="2324941"/>
                  <a:pt x="3271555" y="2312654"/>
                  <a:pt x="3269078" y="2300176"/>
                </a:cubicBezTo>
                <a:close/>
                <a:moveTo>
                  <a:pt x="3311941" y="2243407"/>
                </a:moveTo>
                <a:cubicBezTo>
                  <a:pt x="3307655" y="2234549"/>
                  <a:pt x="3306893" y="2235787"/>
                  <a:pt x="3302607" y="2231787"/>
                </a:cubicBezTo>
                <a:cubicBezTo>
                  <a:pt x="3308036" y="2254647"/>
                  <a:pt x="3305654" y="2274268"/>
                  <a:pt x="3293843" y="2291318"/>
                </a:cubicBezTo>
                <a:cubicBezTo>
                  <a:pt x="3297273" y="2294747"/>
                  <a:pt x="3302892" y="2283031"/>
                  <a:pt x="3304797" y="2281888"/>
                </a:cubicBezTo>
                <a:cubicBezTo>
                  <a:pt x="3314894" y="2271220"/>
                  <a:pt x="3316323" y="2251789"/>
                  <a:pt x="3311941" y="2243407"/>
                </a:cubicBezTo>
                <a:close/>
                <a:moveTo>
                  <a:pt x="3351756" y="2197306"/>
                </a:moveTo>
                <a:cubicBezTo>
                  <a:pt x="3348708" y="2187972"/>
                  <a:pt x="3342897" y="2183400"/>
                  <a:pt x="3335849" y="2180733"/>
                </a:cubicBezTo>
                <a:cubicBezTo>
                  <a:pt x="3345088" y="2197497"/>
                  <a:pt x="3346993" y="2221214"/>
                  <a:pt x="3337944" y="2237216"/>
                </a:cubicBezTo>
                <a:cubicBezTo>
                  <a:pt x="3338992" y="2238264"/>
                  <a:pt x="3340230" y="2238073"/>
                  <a:pt x="3341278" y="2236549"/>
                </a:cubicBezTo>
                <a:cubicBezTo>
                  <a:pt x="3349660" y="2224357"/>
                  <a:pt x="3356804" y="2210832"/>
                  <a:pt x="3351756" y="2197306"/>
                </a:cubicBezTo>
                <a:close/>
                <a:moveTo>
                  <a:pt x="3378140" y="2130155"/>
                </a:moveTo>
                <a:cubicBezTo>
                  <a:pt x="3374330" y="2126917"/>
                  <a:pt x="3370806" y="2125964"/>
                  <a:pt x="3366615" y="2124916"/>
                </a:cubicBezTo>
                <a:cubicBezTo>
                  <a:pt x="3379092" y="2141395"/>
                  <a:pt x="3382521" y="2164731"/>
                  <a:pt x="3375949" y="2180161"/>
                </a:cubicBezTo>
                <a:cubicBezTo>
                  <a:pt x="3377187" y="2181018"/>
                  <a:pt x="3378330" y="2180733"/>
                  <a:pt x="3379187" y="2179114"/>
                </a:cubicBezTo>
                <a:cubicBezTo>
                  <a:pt x="3389284" y="2161111"/>
                  <a:pt x="3392237" y="2142347"/>
                  <a:pt x="3378140" y="2130155"/>
                </a:cubicBezTo>
                <a:close/>
                <a:moveTo>
                  <a:pt x="3387665" y="2074338"/>
                </a:moveTo>
                <a:cubicBezTo>
                  <a:pt x="3400333" y="2089197"/>
                  <a:pt x="3407001" y="2112343"/>
                  <a:pt x="3401285" y="2130155"/>
                </a:cubicBezTo>
                <a:cubicBezTo>
                  <a:pt x="3402619" y="2130917"/>
                  <a:pt x="3403762" y="2130536"/>
                  <a:pt x="3404429" y="2128822"/>
                </a:cubicBezTo>
                <a:cubicBezTo>
                  <a:pt x="3415478" y="2106247"/>
                  <a:pt x="3413096" y="2078625"/>
                  <a:pt x="3387665" y="2074338"/>
                </a:cubicBezTo>
                <a:close/>
                <a:moveTo>
                  <a:pt x="3453101" y="1925844"/>
                </a:moveTo>
                <a:cubicBezTo>
                  <a:pt x="3454626" y="1926225"/>
                  <a:pt x="3455578" y="1925463"/>
                  <a:pt x="3455673" y="1923558"/>
                </a:cubicBezTo>
                <a:cubicBezTo>
                  <a:pt x="3458817" y="1896602"/>
                  <a:pt x="3445005" y="1869361"/>
                  <a:pt x="3420621" y="1871551"/>
                </a:cubicBezTo>
                <a:cubicBezTo>
                  <a:pt x="3439481" y="1884982"/>
                  <a:pt x="3452435" y="1906984"/>
                  <a:pt x="3453101" y="1925844"/>
                </a:cubicBezTo>
                <a:close/>
                <a:moveTo>
                  <a:pt x="3443767" y="1981184"/>
                </a:moveTo>
                <a:cubicBezTo>
                  <a:pt x="3444910" y="1986804"/>
                  <a:pt x="3445101" y="1989757"/>
                  <a:pt x="3445005" y="1993471"/>
                </a:cubicBezTo>
                <a:cubicBezTo>
                  <a:pt x="3450053" y="1993947"/>
                  <a:pt x="3447768" y="1981755"/>
                  <a:pt x="3448720" y="1978898"/>
                </a:cubicBezTo>
                <a:cubicBezTo>
                  <a:pt x="3451387" y="1956991"/>
                  <a:pt x="3434623" y="1939274"/>
                  <a:pt x="3417192" y="1943179"/>
                </a:cubicBezTo>
                <a:cubicBezTo>
                  <a:pt x="3430051" y="1951942"/>
                  <a:pt x="3441100" y="1966706"/>
                  <a:pt x="3443767" y="1981184"/>
                </a:cubicBezTo>
                <a:close/>
                <a:moveTo>
                  <a:pt x="3411573" y="2008425"/>
                </a:moveTo>
                <a:lnTo>
                  <a:pt x="3406905" y="2008045"/>
                </a:lnTo>
                <a:cubicBezTo>
                  <a:pt x="3421478" y="2021379"/>
                  <a:pt x="3430908" y="2043763"/>
                  <a:pt x="3427479" y="2062337"/>
                </a:cubicBezTo>
                <a:cubicBezTo>
                  <a:pt x="3428813" y="2062908"/>
                  <a:pt x="3429860" y="2062528"/>
                  <a:pt x="3430432" y="2060813"/>
                </a:cubicBezTo>
                <a:cubicBezTo>
                  <a:pt x="3437957" y="2038143"/>
                  <a:pt x="3434337" y="2013474"/>
                  <a:pt x="3411573" y="2008425"/>
                </a:cubicBezTo>
                <a:close/>
                <a:moveTo>
                  <a:pt x="3416240" y="1810401"/>
                </a:moveTo>
                <a:cubicBezTo>
                  <a:pt x="3433385" y="1817545"/>
                  <a:pt x="3448244" y="1834690"/>
                  <a:pt x="3451673" y="1851644"/>
                </a:cubicBezTo>
                <a:cubicBezTo>
                  <a:pt x="3453197" y="1851739"/>
                  <a:pt x="3454054" y="1850691"/>
                  <a:pt x="3453768" y="1848882"/>
                </a:cubicBezTo>
                <a:cubicBezTo>
                  <a:pt x="3452340" y="1822974"/>
                  <a:pt x="3436433" y="1799161"/>
                  <a:pt x="3411477" y="1808400"/>
                </a:cubicBezTo>
                <a:lnTo>
                  <a:pt x="3416240" y="1810401"/>
                </a:lnTo>
                <a:close/>
                <a:moveTo>
                  <a:pt x="3401095" y="1745345"/>
                </a:moveTo>
                <a:cubicBezTo>
                  <a:pt x="3421098" y="1750298"/>
                  <a:pt x="3436052" y="1764966"/>
                  <a:pt x="3441576" y="1779921"/>
                </a:cubicBezTo>
                <a:cubicBezTo>
                  <a:pt x="3443100" y="1779730"/>
                  <a:pt x="3443767" y="1778683"/>
                  <a:pt x="3443291" y="1776778"/>
                </a:cubicBezTo>
                <a:cubicBezTo>
                  <a:pt x="3438719" y="1751441"/>
                  <a:pt x="3418907" y="1730676"/>
                  <a:pt x="3396142" y="1744012"/>
                </a:cubicBezTo>
                <a:lnTo>
                  <a:pt x="3401095" y="1745345"/>
                </a:lnTo>
                <a:close/>
                <a:moveTo>
                  <a:pt x="3378235" y="1678956"/>
                </a:moveTo>
                <a:cubicBezTo>
                  <a:pt x="3396904" y="1683433"/>
                  <a:pt x="3416716" y="1699244"/>
                  <a:pt x="3423479" y="1714484"/>
                </a:cubicBezTo>
                <a:cubicBezTo>
                  <a:pt x="3425003" y="1714198"/>
                  <a:pt x="3425669" y="1713246"/>
                  <a:pt x="3425003" y="1711436"/>
                </a:cubicBezTo>
                <a:cubicBezTo>
                  <a:pt x="3417859" y="1685147"/>
                  <a:pt x="3394618" y="1666383"/>
                  <a:pt x="3372901" y="1677527"/>
                </a:cubicBezTo>
                <a:lnTo>
                  <a:pt x="3378235" y="1678956"/>
                </a:lnTo>
                <a:close/>
                <a:moveTo>
                  <a:pt x="3346802" y="1622282"/>
                </a:moveTo>
                <a:cubicBezTo>
                  <a:pt x="3364900" y="1623425"/>
                  <a:pt x="3385093" y="1632950"/>
                  <a:pt x="3395190" y="1647523"/>
                </a:cubicBezTo>
                <a:cubicBezTo>
                  <a:pt x="3396618" y="1647047"/>
                  <a:pt x="3397094" y="1645809"/>
                  <a:pt x="3396237" y="1644190"/>
                </a:cubicBezTo>
                <a:cubicBezTo>
                  <a:pt x="3385665" y="1620949"/>
                  <a:pt x="3360900" y="1604375"/>
                  <a:pt x="3341564" y="1621901"/>
                </a:cubicBezTo>
                <a:lnTo>
                  <a:pt x="3346802" y="1622282"/>
                </a:lnTo>
                <a:close/>
                <a:moveTo>
                  <a:pt x="3308798" y="1567513"/>
                </a:moveTo>
                <a:cubicBezTo>
                  <a:pt x="3329086" y="1564370"/>
                  <a:pt x="3348231" y="1571133"/>
                  <a:pt x="3358709" y="1583229"/>
                </a:cubicBezTo>
                <a:cubicBezTo>
                  <a:pt x="3360137" y="1582467"/>
                  <a:pt x="3360233" y="1581134"/>
                  <a:pt x="3359090" y="1579610"/>
                </a:cubicBezTo>
                <a:cubicBezTo>
                  <a:pt x="3345469" y="1557607"/>
                  <a:pt x="3319751" y="1548178"/>
                  <a:pt x="3303750" y="1568275"/>
                </a:cubicBezTo>
                <a:lnTo>
                  <a:pt x="3308798" y="1567513"/>
                </a:lnTo>
                <a:close/>
                <a:moveTo>
                  <a:pt x="3273746" y="1526746"/>
                </a:moveTo>
                <a:cubicBezTo>
                  <a:pt x="3290129" y="1521888"/>
                  <a:pt x="3317370" y="1529699"/>
                  <a:pt x="3324990" y="1538748"/>
                </a:cubicBezTo>
                <a:cubicBezTo>
                  <a:pt x="3326228" y="1537891"/>
                  <a:pt x="3326514" y="1536652"/>
                  <a:pt x="3325276" y="1535319"/>
                </a:cubicBezTo>
                <a:cubicBezTo>
                  <a:pt x="3309655" y="1514935"/>
                  <a:pt x="3283747" y="1507125"/>
                  <a:pt x="3268602" y="1527794"/>
                </a:cubicBezTo>
                <a:lnTo>
                  <a:pt x="3273746" y="1526746"/>
                </a:lnTo>
                <a:close/>
                <a:moveTo>
                  <a:pt x="3238789" y="1492266"/>
                </a:moveTo>
                <a:cubicBezTo>
                  <a:pt x="3254982" y="1486075"/>
                  <a:pt x="3282699" y="1491885"/>
                  <a:pt x="3291081" y="1500267"/>
                </a:cubicBezTo>
                <a:cubicBezTo>
                  <a:pt x="3292319" y="1499314"/>
                  <a:pt x="3292415" y="1498076"/>
                  <a:pt x="3291081" y="1496838"/>
                </a:cubicBezTo>
                <a:cubicBezTo>
                  <a:pt x="3273841" y="1477502"/>
                  <a:pt x="3247171" y="1471787"/>
                  <a:pt x="3233741" y="1493695"/>
                </a:cubicBezTo>
                <a:lnTo>
                  <a:pt x="3238789" y="1492266"/>
                </a:lnTo>
                <a:close/>
                <a:moveTo>
                  <a:pt x="3189354" y="1451499"/>
                </a:moveTo>
                <a:cubicBezTo>
                  <a:pt x="3205928" y="1443879"/>
                  <a:pt x="3226597" y="1443783"/>
                  <a:pt x="3241456" y="1452832"/>
                </a:cubicBezTo>
                <a:cubicBezTo>
                  <a:pt x="3244599" y="1448832"/>
                  <a:pt x="3233265" y="1444831"/>
                  <a:pt x="3231264" y="1442641"/>
                </a:cubicBezTo>
                <a:cubicBezTo>
                  <a:pt x="3209928" y="1428829"/>
                  <a:pt x="3192021" y="1437402"/>
                  <a:pt x="3184592" y="1453690"/>
                </a:cubicBezTo>
                <a:lnTo>
                  <a:pt x="3189354" y="1451499"/>
                </a:lnTo>
                <a:close/>
                <a:moveTo>
                  <a:pt x="3133824" y="1412827"/>
                </a:moveTo>
                <a:cubicBezTo>
                  <a:pt x="3154398" y="1404541"/>
                  <a:pt x="3174781" y="1405588"/>
                  <a:pt x="3190116" y="1413304"/>
                </a:cubicBezTo>
                <a:cubicBezTo>
                  <a:pt x="3191164" y="1412256"/>
                  <a:pt x="3191259" y="1411017"/>
                  <a:pt x="3189640" y="1409970"/>
                </a:cubicBezTo>
                <a:cubicBezTo>
                  <a:pt x="3168399" y="1392920"/>
                  <a:pt x="3139443" y="1393682"/>
                  <a:pt x="3128775" y="1414923"/>
                </a:cubicBezTo>
                <a:lnTo>
                  <a:pt x="3133824" y="1412827"/>
                </a:lnTo>
                <a:close/>
                <a:moveTo>
                  <a:pt x="3078959" y="1386253"/>
                </a:moveTo>
                <a:cubicBezTo>
                  <a:pt x="3093628" y="1375775"/>
                  <a:pt x="3114774" y="1371393"/>
                  <a:pt x="3130490" y="1377299"/>
                </a:cubicBezTo>
                <a:cubicBezTo>
                  <a:pt x="3131347" y="1376061"/>
                  <a:pt x="3131157" y="1374822"/>
                  <a:pt x="3129537" y="1373965"/>
                </a:cubicBezTo>
                <a:cubicBezTo>
                  <a:pt x="3107249" y="1360535"/>
                  <a:pt x="3080865" y="1364821"/>
                  <a:pt x="3074673" y="1389205"/>
                </a:cubicBezTo>
                <a:lnTo>
                  <a:pt x="3078959" y="1386253"/>
                </a:lnTo>
                <a:close/>
                <a:moveTo>
                  <a:pt x="3022191" y="1362440"/>
                </a:moveTo>
                <a:cubicBezTo>
                  <a:pt x="3036954" y="1349105"/>
                  <a:pt x="3056100" y="1343962"/>
                  <a:pt x="3070863" y="1347676"/>
                </a:cubicBezTo>
                <a:cubicBezTo>
                  <a:pt x="3072578" y="1342818"/>
                  <a:pt x="3061338" y="1342628"/>
                  <a:pt x="3058767" y="1341104"/>
                </a:cubicBezTo>
                <a:cubicBezTo>
                  <a:pt x="3034859" y="1334246"/>
                  <a:pt x="3021143" y="1348724"/>
                  <a:pt x="3018381" y="1365869"/>
                </a:cubicBezTo>
                <a:lnTo>
                  <a:pt x="3022191" y="1362440"/>
                </a:lnTo>
                <a:close/>
                <a:moveTo>
                  <a:pt x="2961993" y="1341009"/>
                </a:moveTo>
                <a:cubicBezTo>
                  <a:pt x="2986091" y="1322530"/>
                  <a:pt x="3004379" y="1323959"/>
                  <a:pt x="3013618" y="1325483"/>
                </a:cubicBezTo>
                <a:cubicBezTo>
                  <a:pt x="3016380" y="1320054"/>
                  <a:pt x="2993234" y="1318530"/>
                  <a:pt x="2993996" y="1318054"/>
                </a:cubicBezTo>
                <a:cubicBezTo>
                  <a:pt x="2967898" y="1316625"/>
                  <a:pt x="2958373" y="1339008"/>
                  <a:pt x="2957801" y="1344342"/>
                </a:cubicBezTo>
                <a:lnTo>
                  <a:pt x="2961993" y="1341009"/>
                </a:lnTo>
                <a:close/>
                <a:moveTo>
                  <a:pt x="2906176" y="1329198"/>
                </a:moveTo>
                <a:cubicBezTo>
                  <a:pt x="2915701" y="1315958"/>
                  <a:pt x="2940276" y="1304814"/>
                  <a:pt x="2951325" y="1307290"/>
                </a:cubicBezTo>
                <a:cubicBezTo>
                  <a:pt x="2951801" y="1305957"/>
                  <a:pt x="2951515" y="1304623"/>
                  <a:pt x="2949801" y="1304337"/>
                </a:cubicBezTo>
                <a:cubicBezTo>
                  <a:pt x="2925321" y="1296908"/>
                  <a:pt x="2903509" y="1309386"/>
                  <a:pt x="2902842" y="1333103"/>
                </a:cubicBezTo>
                <a:lnTo>
                  <a:pt x="2906176" y="1329198"/>
                </a:lnTo>
                <a:close/>
                <a:moveTo>
                  <a:pt x="2849788" y="1318625"/>
                </a:moveTo>
                <a:cubicBezTo>
                  <a:pt x="2859408" y="1304528"/>
                  <a:pt x="2875506" y="1293288"/>
                  <a:pt x="2891508" y="1293288"/>
                </a:cubicBezTo>
                <a:cubicBezTo>
                  <a:pt x="2892460" y="1288336"/>
                  <a:pt x="2882078" y="1290526"/>
                  <a:pt x="2879411" y="1289574"/>
                </a:cubicBezTo>
                <a:cubicBezTo>
                  <a:pt x="2855503" y="1288336"/>
                  <a:pt x="2846550" y="1306147"/>
                  <a:pt x="2846835" y="1322816"/>
                </a:cubicBezTo>
                <a:lnTo>
                  <a:pt x="2849788" y="1318625"/>
                </a:lnTo>
                <a:close/>
                <a:moveTo>
                  <a:pt x="2802639" y="1312243"/>
                </a:moveTo>
                <a:cubicBezTo>
                  <a:pt x="2810354" y="1298337"/>
                  <a:pt x="2832738" y="1284240"/>
                  <a:pt x="2843692" y="1285478"/>
                </a:cubicBezTo>
                <a:cubicBezTo>
                  <a:pt x="2843978" y="1284145"/>
                  <a:pt x="2843692" y="1282811"/>
                  <a:pt x="2841882" y="1282716"/>
                </a:cubicBezTo>
                <a:cubicBezTo>
                  <a:pt x="2817022" y="1277763"/>
                  <a:pt x="2798162" y="1293765"/>
                  <a:pt x="2799686" y="1316529"/>
                </a:cubicBezTo>
                <a:lnTo>
                  <a:pt x="2802639" y="1312243"/>
                </a:lnTo>
                <a:close/>
                <a:moveTo>
                  <a:pt x="2741679" y="1306052"/>
                </a:moveTo>
                <a:lnTo>
                  <a:pt x="2741870" y="1311100"/>
                </a:lnTo>
                <a:cubicBezTo>
                  <a:pt x="2748728" y="1295765"/>
                  <a:pt x="2770635" y="1277191"/>
                  <a:pt x="2783494" y="1277953"/>
                </a:cubicBezTo>
                <a:cubicBezTo>
                  <a:pt x="2783780" y="1276620"/>
                  <a:pt x="2783399" y="1275286"/>
                  <a:pt x="2781684" y="1275286"/>
                </a:cubicBezTo>
                <a:cubicBezTo>
                  <a:pt x="2759110" y="1271667"/>
                  <a:pt x="2742156" y="1286050"/>
                  <a:pt x="2741679" y="1306052"/>
                </a:cubicBezTo>
                <a:close/>
                <a:moveTo>
                  <a:pt x="2687673" y="1302909"/>
                </a:moveTo>
                <a:lnTo>
                  <a:pt x="2688149" y="1307957"/>
                </a:lnTo>
                <a:cubicBezTo>
                  <a:pt x="2695769" y="1290431"/>
                  <a:pt x="2711485" y="1274238"/>
                  <a:pt x="2726630" y="1272715"/>
                </a:cubicBezTo>
                <a:cubicBezTo>
                  <a:pt x="2726820" y="1271381"/>
                  <a:pt x="2726344" y="1270047"/>
                  <a:pt x="2724725" y="1270143"/>
                </a:cubicBezTo>
                <a:cubicBezTo>
                  <a:pt x="2701293" y="1267476"/>
                  <a:pt x="2686529" y="1284525"/>
                  <a:pt x="2687673" y="1302909"/>
                </a:cubicBezTo>
                <a:close/>
                <a:moveTo>
                  <a:pt x="2634047" y="1299861"/>
                </a:moveTo>
                <a:cubicBezTo>
                  <a:pt x="2645382" y="1282620"/>
                  <a:pt x="2658526" y="1272333"/>
                  <a:pt x="2673861" y="1269857"/>
                </a:cubicBezTo>
                <a:cubicBezTo>
                  <a:pt x="2674909" y="1263951"/>
                  <a:pt x="2655573" y="1268904"/>
                  <a:pt x="2655764" y="1268333"/>
                </a:cubicBezTo>
                <a:cubicBezTo>
                  <a:pt x="2632523" y="1275286"/>
                  <a:pt x="2630903" y="1298908"/>
                  <a:pt x="2631189" y="1304242"/>
                </a:cubicBezTo>
                <a:lnTo>
                  <a:pt x="2634047" y="1299861"/>
                </a:lnTo>
                <a:close/>
                <a:moveTo>
                  <a:pt x="2580516" y="1301194"/>
                </a:moveTo>
                <a:lnTo>
                  <a:pt x="2581088" y="1306242"/>
                </a:lnTo>
                <a:cubicBezTo>
                  <a:pt x="2586231" y="1290812"/>
                  <a:pt x="2605091" y="1269762"/>
                  <a:pt x="2617664" y="1269190"/>
                </a:cubicBezTo>
                <a:cubicBezTo>
                  <a:pt x="2617759" y="1267952"/>
                  <a:pt x="2617378" y="1266523"/>
                  <a:pt x="2615759" y="1266618"/>
                </a:cubicBezTo>
                <a:cubicBezTo>
                  <a:pt x="2593184" y="1264999"/>
                  <a:pt x="2579373" y="1282144"/>
                  <a:pt x="2580516" y="1301194"/>
                </a:cubicBezTo>
                <a:close/>
                <a:moveTo>
                  <a:pt x="2528795" y="1299099"/>
                </a:moveTo>
                <a:cubicBezTo>
                  <a:pt x="2528891" y="1301956"/>
                  <a:pt x="2529462" y="1304337"/>
                  <a:pt x="2529748" y="1306719"/>
                </a:cubicBezTo>
                <a:cubicBezTo>
                  <a:pt x="2535749" y="1289097"/>
                  <a:pt x="2549369" y="1271381"/>
                  <a:pt x="2563848" y="1268524"/>
                </a:cubicBezTo>
                <a:cubicBezTo>
                  <a:pt x="2563943" y="1267285"/>
                  <a:pt x="2563467" y="1265857"/>
                  <a:pt x="2561847" y="1266047"/>
                </a:cubicBezTo>
                <a:cubicBezTo>
                  <a:pt x="2539749" y="1265285"/>
                  <a:pt x="2528034" y="1282430"/>
                  <a:pt x="2528795" y="1299099"/>
                </a:cubicBezTo>
                <a:close/>
                <a:moveTo>
                  <a:pt x="2475265" y="1306052"/>
                </a:moveTo>
                <a:cubicBezTo>
                  <a:pt x="2486028" y="1282335"/>
                  <a:pt x="2507078" y="1269000"/>
                  <a:pt x="2514032" y="1269095"/>
                </a:cubicBezTo>
                <a:cubicBezTo>
                  <a:pt x="2514699" y="1263094"/>
                  <a:pt x="2496887" y="1269095"/>
                  <a:pt x="2496887" y="1268524"/>
                </a:cubicBezTo>
                <a:cubicBezTo>
                  <a:pt x="2474884" y="1277191"/>
                  <a:pt x="2474884" y="1300623"/>
                  <a:pt x="2475265" y="1306052"/>
                </a:cubicBezTo>
                <a:close/>
                <a:moveTo>
                  <a:pt x="2426878" y="1304528"/>
                </a:moveTo>
                <a:lnTo>
                  <a:pt x="2427545" y="1309671"/>
                </a:lnTo>
                <a:cubicBezTo>
                  <a:pt x="2431831" y="1294432"/>
                  <a:pt x="2448785" y="1272333"/>
                  <a:pt x="2460977" y="1271000"/>
                </a:cubicBezTo>
                <a:cubicBezTo>
                  <a:pt x="2461073" y="1269762"/>
                  <a:pt x="2460596" y="1268333"/>
                  <a:pt x="2459073" y="1268524"/>
                </a:cubicBezTo>
                <a:cubicBezTo>
                  <a:pt x="2436975" y="1267762"/>
                  <a:pt x="2425354" y="1286430"/>
                  <a:pt x="2426878" y="1304528"/>
                </a:cubicBezTo>
                <a:close/>
                <a:moveTo>
                  <a:pt x="2377634" y="1303290"/>
                </a:moveTo>
                <a:cubicBezTo>
                  <a:pt x="2377729" y="1306242"/>
                  <a:pt x="2378301" y="1308529"/>
                  <a:pt x="2378586" y="1311005"/>
                </a:cubicBezTo>
                <a:cubicBezTo>
                  <a:pt x="2384015" y="1293670"/>
                  <a:pt x="2396303" y="1275191"/>
                  <a:pt x="2410209" y="1271953"/>
                </a:cubicBezTo>
                <a:cubicBezTo>
                  <a:pt x="2410209" y="1270809"/>
                  <a:pt x="2409828" y="1269286"/>
                  <a:pt x="2408304" y="1269476"/>
                </a:cubicBezTo>
                <a:cubicBezTo>
                  <a:pt x="2386968" y="1269095"/>
                  <a:pt x="2376681" y="1287478"/>
                  <a:pt x="2377634" y="1303290"/>
                </a:cubicBezTo>
                <a:close/>
                <a:moveTo>
                  <a:pt x="2337248" y="1307004"/>
                </a:moveTo>
                <a:lnTo>
                  <a:pt x="2337819" y="1312148"/>
                </a:lnTo>
                <a:cubicBezTo>
                  <a:pt x="2342105" y="1297194"/>
                  <a:pt x="2358203" y="1274905"/>
                  <a:pt x="2370204" y="1273476"/>
                </a:cubicBezTo>
                <a:cubicBezTo>
                  <a:pt x="2370300" y="1272333"/>
                  <a:pt x="2369918" y="1270714"/>
                  <a:pt x="2368299" y="1270905"/>
                </a:cubicBezTo>
                <a:cubicBezTo>
                  <a:pt x="2346582" y="1270238"/>
                  <a:pt x="2335914" y="1289479"/>
                  <a:pt x="2337248" y="1307004"/>
                </a:cubicBezTo>
                <a:close/>
                <a:moveTo>
                  <a:pt x="2300958" y="1307576"/>
                </a:moveTo>
                <a:lnTo>
                  <a:pt x="2301529" y="1312720"/>
                </a:lnTo>
                <a:cubicBezTo>
                  <a:pt x="2305815" y="1297956"/>
                  <a:pt x="2321722" y="1275572"/>
                  <a:pt x="2333628" y="1274238"/>
                </a:cubicBezTo>
                <a:cubicBezTo>
                  <a:pt x="2333723" y="1273095"/>
                  <a:pt x="2333343" y="1271476"/>
                  <a:pt x="2331818" y="1271667"/>
                </a:cubicBezTo>
                <a:cubicBezTo>
                  <a:pt x="2310197" y="1270809"/>
                  <a:pt x="2299910" y="1290241"/>
                  <a:pt x="2300958" y="1307576"/>
                </a:cubicBezTo>
                <a:close/>
                <a:moveTo>
                  <a:pt x="2255428" y="1307481"/>
                </a:moveTo>
                <a:lnTo>
                  <a:pt x="2255904" y="1312624"/>
                </a:lnTo>
                <a:cubicBezTo>
                  <a:pt x="2260762" y="1295670"/>
                  <a:pt x="2272764" y="1277382"/>
                  <a:pt x="2286098" y="1274238"/>
                </a:cubicBezTo>
                <a:cubicBezTo>
                  <a:pt x="2286194" y="1273095"/>
                  <a:pt x="2285908" y="1271476"/>
                  <a:pt x="2284384" y="1271667"/>
                </a:cubicBezTo>
                <a:cubicBezTo>
                  <a:pt x="2262572" y="1271000"/>
                  <a:pt x="2254571" y="1289955"/>
                  <a:pt x="2255428" y="1307481"/>
                </a:cubicBezTo>
                <a:close/>
                <a:moveTo>
                  <a:pt x="2213327" y="1303957"/>
                </a:moveTo>
                <a:cubicBezTo>
                  <a:pt x="2223329" y="1287574"/>
                  <a:pt x="2231806" y="1277477"/>
                  <a:pt x="2244951" y="1273572"/>
                </a:cubicBezTo>
                <a:cubicBezTo>
                  <a:pt x="2245998" y="1267762"/>
                  <a:pt x="2232377" y="1272333"/>
                  <a:pt x="2231901" y="1272048"/>
                </a:cubicBezTo>
                <a:cubicBezTo>
                  <a:pt x="2211994" y="1280620"/>
                  <a:pt x="2211327" y="1302909"/>
                  <a:pt x="2210756" y="1308529"/>
                </a:cubicBezTo>
                <a:lnTo>
                  <a:pt x="2213327" y="1303957"/>
                </a:lnTo>
                <a:close/>
                <a:moveTo>
                  <a:pt x="2171894" y="1302433"/>
                </a:moveTo>
                <a:cubicBezTo>
                  <a:pt x="2178656" y="1289097"/>
                  <a:pt x="2188372" y="1274715"/>
                  <a:pt x="2201993" y="1271476"/>
                </a:cubicBezTo>
                <a:cubicBezTo>
                  <a:pt x="2202088" y="1270429"/>
                  <a:pt x="2202088" y="1268714"/>
                  <a:pt x="2200659" y="1268714"/>
                </a:cubicBezTo>
                <a:cubicBezTo>
                  <a:pt x="2177418" y="1265190"/>
                  <a:pt x="2168465" y="1293479"/>
                  <a:pt x="2169513" y="1306909"/>
                </a:cubicBezTo>
                <a:lnTo>
                  <a:pt x="2171894" y="1302433"/>
                </a:lnTo>
                <a:close/>
                <a:moveTo>
                  <a:pt x="2476694" y="1467691"/>
                </a:moveTo>
                <a:cubicBezTo>
                  <a:pt x="2514603" y="1482741"/>
                  <a:pt x="2515079" y="1413113"/>
                  <a:pt x="2477360" y="1430353"/>
                </a:cubicBezTo>
                <a:cubicBezTo>
                  <a:pt x="2474122" y="1433020"/>
                  <a:pt x="2479170" y="1434830"/>
                  <a:pt x="2481551" y="1435020"/>
                </a:cubicBezTo>
                <a:cubicBezTo>
                  <a:pt x="2487743" y="1435401"/>
                  <a:pt x="2490124" y="1439878"/>
                  <a:pt x="2484028" y="1443117"/>
                </a:cubicBezTo>
                <a:cubicBezTo>
                  <a:pt x="2481742" y="1444069"/>
                  <a:pt x="2478123" y="1445688"/>
                  <a:pt x="2482980" y="1446070"/>
                </a:cubicBezTo>
                <a:cubicBezTo>
                  <a:pt x="2486409" y="1446832"/>
                  <a:pt x="2491743" y="1444165"/>
                  <a:pt x="2494029" y="1447212"/>
                </a:cubicBezTo>
                <a:cubicBezTo>
                  <a:pt x="2494982" y="1450070"/>
                  <a:pt x="2490791" y="1450451"/>
                  <a:pt x="2488505" y="1450641"/>
                </a:cubicBezTo>
                <a:cubicBezTo>
                  <a:pt x="2479075" y="1451404"/>
                  <a:pt x="2480313" y="1453975"/>
                  <a:pt x="2484218" y="1455499"/>
                </a:cubicBezTo>
                <a:cubicBezTo>
                  <a:pt x="2486314" y="1456357"/>
                  <a:pt x="2490695" y="1456166"/>
                  <a:pt x="2489267" y="1459595"/>
                </a:cubicBezTo>
                <a:cubicBezTo>
                  <a:pt x="2487743" y="1463119"/>
                  <a:pt x="2483457" y="1460833"/>
                  <a:pt x="2480694" y="1460643"/>
                </a:cubicBezTo>
                <a:cubicBezTo>
                  <a:pt x="2476694" y="1460452"/>
                  <a:pt x="2473646" y="1464834"/>
                  <a:pt x="2476694" y="1467691"/>
                </a:cubicBezTo>
                <a:close/>
                <a:moveTo>
                  <a:pt x="2405351" y="1445403"/>
                </a:moveTo>
                <a:cubicBezTo>
                  <a:pt x="2411067" y="1445117"/>
                  <a:pt x="2413543" y="1449403"/>
                  <a:pt x="2406780" y="1452928"/>
                </a:cubicBezTo>
                <a:cubicBezTo>
                  <a:pt x="2404399" y="1454166"/>
                  <a:pt x="2405256" y="1454737"/>
                  <a:pt x="2407542" y="1454737"/>
                </a:cubicBezTo>
                <a:cubicBezTo>
                  <a:pt x="2410495" y="1455118"/>
                  <a:pt x="2414781" y="1452356"/>
                  <a:pt x="2417067" y="1454737"/>
                </a:cubicBezTo>
                <a:cubicBezTo>
                  <a:pt x="2418210" y="1457118"/>
                  <a:pt x="2414400" y="1457785"/>
                  <a:pt x="2412781" y="1458166"/>
                </a:cubicBezTo>
                <a:cubicBezTo>
                  <a:pt x="2404875" y="1459595"/>
                  <a:pt x="2406114" y="1461691"/>
                  <a:pt x="2409543" y="1462643"/>
                </a:cubicBezTo>
                <a:cubicBezTo>
                  <a:pt x="2411447" y="1463119"/>
                  <a:pt x="2415162" y="1462643"/>
                  <a:pt x="2414210" y="1465691"/>
                </a:cubicBezTo>
                <a:cubicBezTo>
                  <a:pt x="2413257" y="1468834"/>
                  <a:pt x="2409447" y="1467215"/>
                  <a:pt x="2407066" y="1467405"/>
                </a:cubicBezTo>
                <a:cubicBezTo>
                  <a:pt x="2403732" y="1467596"/>
                  <a:pt x="2401446" y="1471596"/>
                  <a:pt x="2404399" y="1473787"/>
                </a:cubicBezTo>
                <a:cubicBezTo>
                  <a:pt x="2407066" y="1475692"/>
                  <a:pt x="2411829" y="1475025"/>
                  <a:pt x="2414876" y="1474359"/>
                </a:cubicBezTo>
                <a:cubicBezTo>
                  <a:pt x="2433736" y="1469787"/>
                  <a:pt x="2430021" y="1438450"/>
                  <a:pt x="2410971" y="1438450"/>
                </a:cubicBezTo>
                <a:cubicBezTo>
                  <a:pt x="2406018" y="1437973"/>
                  <a:pt x="2394207" y="1444355"/>
                  <a:pt x="2405351" y="1445403"/>
                </a:cubicBezTo>
                <a:close/>
                <a:moveTo>
                  <a:pt x="2290289" y="1472549"/>
                </a:moveTo>
                <a:cubicBezTo>
                  <a:pt x="2300958" y="1479597"/>
                  <a:pt x="2316293" y="1471025"/>
                  <a:pt x="2319150" y="1459404"/>
                </a:cubicBezTo>
                <a:cubicBezTo>
                  <a:pt x="2324008" y="1443688"/>
                  <a:pt x="2307530" y="1424353"/>
                  <a:pt x="2291718" y="1434735"/>
                </a:cubicBezTo>
                <a:cubicBezTo>
                  <a:pt x="2288480" y="1437307"/>
                  <a:pt x="2293338" y="1439307"/>
                  <a:pt x="2295814" y="1439497"/>
                </a:cubicBezTo>
                <a:cubicBezTo>
                  <a:pt x="2301910" y="1439974"/>
                  <a:pt x="2304291" y="1444545"/>
                  <a:pt x="2298100" y="1447784"/>
                </a:cubicBezTo>
                <a:cubicBezTo>
                  <a:pt x="2295814" y="1448737"/>
                  <a:pt x="2292194" y="1450356"/>
                  <a:pt x="2296957" y="1450737"/>
                </a:cubicBezTo>
                <a:cubicBezTo>
                  <a:pt x="2300386" y="1451594"/>
                  <a:pt x="2305720" y="1448927"/>
                  <a:pt x="2307911" y="1452166"/>
                </a:cubicBezTo>
                <a:cubicBezTo>
                  <a:pt x="2308768" y="1454737"/>
                  <a:pt x="2305434" y="1455309"/>
                  <a:pt x="2303243" y="1455499"/>
                </a:cubicBezTo>
                <a:cubicBezTo>
                  <a:pt x="2294766" y="1455690"/>
                  <a:pt x="2292861" y="1458452"/>
                  <a:pt x="2297909" y="1460357"/>
                </a:cubicBezTo>
                <a:cubicBezTo>
                  <a:pt x="2300005" y="1461214"/>
                  <a:pt x="2304386" y="1461119"/>
                  <a:pt x="2302863" y="1464643"/>
                </a:cubicBezTo>
                <a:cubicBezTo>
                  <a:pt x="2301339" y="1468167"/>
                  <a:pt x="2297052" y="1465786"/>
                  <a:pt x="2294290" y="1465596"/>
                </a:cubicBezTo>
                <a:cubicBezTo>
                  <a:pt x="2290480" y="1465215"/>
                  <a:pt x="2287242" y="1469596"/>
                  <a:pt x="2290289" y="1472549"/>
                </a:cubicBezTo>
                <a:close/>
                <a:moveTo>
                  <a:pt x="2251237" y="1450641"/>
                </a:moveTo>
                <a:cubicBezTo>
                  <a:pt x="2256190" y="1450641"/>
                  <a:pt x="2258190" y="1454547"/>
                  <a:pt x="2252189" y="1457500"/>
                </a:cubicBezTo>
                <a:cubicBezTo>
                  <a:pt x="2249999" y="1458547"/>
                  <a:pt x="2250761" y="1459119"/>
                  <a:pt x="2252761" y="1459119"/>
                </a:cubicBezTo>
                <a:cubicBezTo>
                  <a:pt x="2255428" y="1459500"/>
                  <a:pt x="2259238" y="1457214"/>
                  <a:pt x="2261143" y="1459500"/>
                </a:cubicBezTo>
                <a:cubicBezTo>
                  <a:pt x="2262096" y="1461595"/>
                  <a:pt x="2258667" y="1462167"/>
                  <a:pt x="2257238" y="1462357"/>
                </a:cubicBezTo>
                <a:cubicBezTo>
                  <a:pt x="2250189" y="1463310"/>
                  <a:pt x="2251142" y="1465310"/>
                  <a:pt x="2254190" y="1466262"/>
                </a:cubicBezTo>
                <a:cubicBezTo>
                  <a:pt x="2255904" y="1466834"/>
                  <a:pt x="2259143" y="1466453"/>
                  <a:pt x="2258285" y="1469215"/>
                </a:cubicBezTo>
                <a:cubicBezTo>
                  <a:pt x="2257333" y="1471978"/>
                  <a:pt x="2253904" y="1470454"/>
                  <a:pt x="2251809" y="1470454"/>
                </a:cubicBezTo>
                <a:cubicBezTo>
                  <a:pt x="2248760" y="1470454"/>
                  <a:pt x="2246570" y="1473978"/>
                  <a:pt x="2249142" y="1476073"/>
                </a:cubicBezTo>
                <a:cubicBezTo>
                  <a:pt x="2251427" y="1477883"/>
                  <a:pt x="2255809" y="1477502"/>
                  <a:pt x="2258476" y="1476930"/>
                </a:cubicBezTo>
                <a:cubicBezTo>
                  <a:pt x="2275430" y="1473597"/>
                  <a:pt x="2273144" y="1445498"/>
                  <a:pt x="2256380" y="1444641"/>
                </a:cubicBezTo>
                <a:cubicBezTo>
                  <a:pt x="2252094" y="1443974"/>
                  <a:pt x="2241522" y="1449213"/>
                  <a:pt x="2251237" y="1450641"/>
                </a:cubicBezTo>
                <a:close/>
                <a:moveTo>
                  <a:pt x="2193134" y="1474359"/>
                </a:moveTo>
                <a:cubicBezTo>
                  <a:pt x="2225710" y="1487694"/>
                  <a:pt x="2225424" y="1426734"/>
                  <a:pt x="2193515" y="1441783"/>
                </a:cubicBezTo>
                <a:cubicBezTo>
                  <a:pt x="2190848" y="1444069"/>
                  <a:pt x="2195039" y="1445688"/>
                  <a:pt x="2197040" y="1445879"/>
                </a:cubicBezTo>
                <a:cubicBezTo>
                  <a:pt x="2202659" y="1446260"/>
                  <a:pt x="2204660" y="1450832"/>
                  <a:pt x="2197706" y="1453690"/>
                </a:cubicBezTo>
                <a:cubicBezTo>
                  <a:pt x="2195230" y="1454737"/>
                  <a:pt x="2196087" y="1455404"/>
                  <a:pt x="2198278" y="1455595"/>
                </a:cubicBezTo>
                <a:cubicBezTo>
                  <a:pt x="2201231" y="1456261"/>
                  <a:pt x="2205708" y="1453880"/>
                  <a:pt x="2207708" y="1456547"/>
                </a:cubicBezTo>
                <a:cubicBezTo>
                  <a:pt x="2208660" y="1459024"/>
                  <a:pt x="2204755" y="1459404"/>
                  <a:pt x="2203040" y="1459595"/>
                </a:cubicBezTo>
                <a:cubicBezTo>
                  <a:pt x="2195039" y="1460262"/>
                  <a:pt x="2195992" y="1462453"/>
                  <a:pt x="2199421" y="1463786"/>
                </a:cubicBezTo>
                <a:cubicBezTo>
                  <a:pt x="2201231" y="1464548"/>
                  <a:pt x="2205041" y="1464358"/>
                  <a:pt x="2203802" y="1467310"/>
                </a:cubicBezTo>
                <a:cubicBezTo>
                  <a:pt x="2202564" y="1470358"/>
                  <a:pt x="2198850" y="1468358"/>
                  <a:pt x="2196468" y="1468263"/>
                </a:cubicBezTo>
                <a:cubicBezTo>
                  <a:pt x="2193039" y="1467977"/>
                  <a:pt x="2190372" y="1471787"/>
                  <a:pt x="2193134" y="1474359"/>
                </a:cubicBezTo>
                <a:close/>
                <a:moveTo>
                  <a:pt x="2145129" y="1449689"/>
                </a:moveTo>
                <a:cubicBezTo>
                  <a:pt x="2169608" y="1474359"/>
                  <a:pt x="2193230" y="1417971"/>
                  <a:pt x="2158273" y="1419780"/>
                </a:cubicBezTo>
                <a:cubicBezTo>
                  <a:pt x="2154939" y="1420828"/>
                  <a:pt x="2158178" y="1423971"/>
                  <a:pt x="2159988" y="1424924"/>
                </a:cubicBezTo>
                <a:cubicBezTo>
                  <a:pt x="2164940" y="1427305"/>
                  <a:pt x="2165036" y="1432354"/>
                  <a:pt x="2157606" y="1432354"/>
                </a:cubicBezTo>
                <a:cubicBezTo>
                  <a:pt x="2154939" y="1432354"/>
                  <a:pt x="2155415" y="1433306"/>
                  <a:pt x="2157416" y="1434258"/>
                </a:cubicBezTo>
                <a:cubicBezTo>
                  <a:pt x="2159797" y="1435973"/>
                  <a:pt x="2164845" y="1435497"/>
                  <a:pt x="2165607" y="1438640"/>
                </a:cubicBezTo>
                <a:cubicBezTo>
                  <a:pt x="2165512" y="1441307"/>
                  <a:pt x="2161797" y="1440164"/>
                  <a:pt x="2160178" y="1439688"/>
                </a:cubicBezTo>
                <a:cubicBezTo>
                  <a:pt x="2152653" y="1437211"/>
                  <a:pt x="2152653" y="1439688"/>
                  <a:pt x="2155225" y="1442164"/>
                </a:cubicBezTo>
                <a:cubicBezTo>
                  <a:pt x="2156654" y="1443498"/>
                  <a:pt x="2160083" y="1444831"/>
                  <a:pt x="2157797" y="1447117"/>
                </a:cubicBezTo>
                <a:cubicBezTo>
                  <a:pt x="2155511" y="1449403"/>
                  <a:pt x="2152844" y="1446165"/>
                  <a:pt x="2150748" y="1445212"/>
                </a:cubicBezTo>
                <a:cubicBezTo>
                  <a:pt x="2147700" y="1443879"/>
                  <a:pt x="2143700" y="1446355"/>
                  <a:pt x="2145129" y="1449689"/>
                </a:cubicBezTo>
                <a:close/>
                <a:moveTo>
                  <a:pt x="2094265" y="1461881"/>
                </a:moveTo>
                <a:cubicBezTo>
                  <a:pt x="2103695" y="1470834"/>
                  <a:pt x="2120459" y="1464834"/>
                  <a:pt x="2125126" y="1453499"/>
                </a:cubicBezTo>
                <a:cubicBezTo>
                  <a:pt x="2132175" y="1438926"/>
                  <a:pt x="2119792" y="1416733"/>
                  <a:pt x="2102456" y="1424353"/>
                </a:cubicBezTo>
                <a:cubicBezTo>
                  <a:pt x="2098837" y="1426448"/>
                  <a:pt x="2103218" y="1429210"/>
                  <a:pt x="2105505" y="1429782"/>
                </a:cubicBezTo>
                <a:cubicBezTo>
                  <a:pt x="2111315" y="1431306"/>
                  <a:pt x="2112839" y="1436259"/>
                  <a:pt x="2106267" y="1438450"/>
                </a:cubicBezTo>
                <a:cubicBezTo>
                  <a:pt x="2103885" y="1439021"/>
                  <a:pt x="2100075" y="1439974"/>
                  <a:pt x="2104647" y="1441212"/>
                </a:cubicBezTo>
                <a:cubicBezTo>
                  <a:pt x="2107790" y="1442641"/>
                  <a:pt x="2113505" y="1441021"/>
                  <a:pt x="2115220" y="1444450"/>
                </a:cubicBezTo>
                <a:cubicBezTo>
                  <a:pt x="2115601" y="1447117"/>
                  <a:pt x="2112267" y="1447117"/>
                  <a:pt x="2110076" y="1446927"/>
                </a:cubicBezTo>
                <a:cubicBezTo>
                  <a:pt x="2101694" y="1445688"/>
                  <a:pt x="2099313" y="1448070"/>
                  <a:pt x="2103980" y="1450832"/>
                </a:cubicBezTo>
                <a:cubicBezTo>
                  <a:pt x="2105885" y="1452070"/>
                  <a:pt x="2110267" y="1452737"/>
                  <a:pt x="2108172" y="1455975"/>
                </a:cubicBezTo>
                <a:cubicBezTo>
                  <a:pt x="2106076" y="1459214"/>
                  <a:pt x="2102171" y="1456071"/>
                  <a:pt x="2099504" y="1455404"/>
                </a:cubicBezTo>
                <a:cubicBezTo>
                  <a:pt x="2095789" y="1454642"/>
                  <a:pt x="2091788" y="1458452"/>
                  <a:pt x="2094265" y="1461881"/>
                </a:cubicBezTo>
                <a:close/>
                <a:moveTo>
                  <a:pt x="2021113" y="1449689"/>
                </a:moveTo>
                <a:cubicBezTo>
                  <a:pt x="2051117" y="1468929"/>
                  <a:pt x="2061689" y="1408446"/>
                  <a:pt x="2027876" y="1417399"/>
                </a:cubicBezTo>
                <a:cubicBezTo>
                  <a:pt x="2024828" y="1419114"/>
                  <a:pt x="2028542" y="1421590"/>
                  <a:pt x="2030543" y="1422162"/>
                </a:cubicBezTo>
                <a:cubicBezTo>
                  <a:pt x="2035972" y="1423495"/>
                  <a:pt x="2037115" y="1428353"/>
                  <a:pt x="2029685" y="1429972"/>
                </a:cubicBezTo>
                <a:cubicBezTo>
                  <a:pt x="2027018" y="1430544"/>
                  <a:pt x="2027685" y="1431401"/>
                  <a:pt x="2029876" y="1431972"/>
                </a:cubicBezTo>
                <a:cubicBezTo>
                  <a:pt x="2032638" y="1433116"/>
                  <a:pt x="2037496" y="1431591"/>
                  <a:pt x="2038925" y="1434640"/>
                </a:cubicBezTo>
                <a:cubicBezTo>
                  <a:pt x="2039401" y="1437307"/>
                  <a:pt x="2035496" y="1436925"/>
                  <a:pt x="2033781" y="1436830"/>
                </a:cubicBezTo>
                <a:cubicBezTo>
                  <a:pt x="2025780" y="1436068"/>
                  <a:pt x="2026256" y="1438450"/>
                  <a:pt x="2029400" y="1440354"/>
                </a:cubicBezTo>
                <a:cubicBezTo>
                  <a:pt x="2031114" y="1441402"/>
                  <a:pt x="2034829" y="1441974"/>
                  <a:pt x="2033114" y="1444641"/>
                </a:cubicBezTo>
                <a:cubicBezTo>
                  <a:pt x="2031305" y="1447403"/>
                  <a:pt x="2027971" y="1444831"/>
                  <a:pt x="2025590" y="1444260"/>
                </a:cubicBezTo>
                <a:cubicBezTo>
                  <a:pt x="2022351" y="1443498"/>
                  <a:pt x="2018922" y="1446641"/>
                  <a:pt x="2021113" y="1449689"/>
                </a:cubicBezTo>
                <a:close/>
                <a:moveTo>
                  <a:pt x="1923958" y="1410255"/>
                </a:moveTo>
                <a:cubicBezTo>
                  <a:pt x="1930816" y="1421590"/>
                  <a:pt x="1948723" y="1419876"/>
                  <a:pt x="1956057" y="1409875"/>
                </a:cubicBezTo>
                <a:cubicBezTo>
                  <a:pt x="1966154" y="1397683"/>
                  <a:pt x="1960629" y="1372727"/>
                  <a:pt x="1941865" y="1375775"/>
                </a:cubicBezTo>
                <a:cubicBezTo>
                  <a:pt x="1937864" y="1376918"/>
                  <a:pt x="1941293" y="1380728"/>
                  <a:pt x="1943389" y="1381871"/>
                </a:cubicBezTo>
                <a:cubicBezTo>
                  <a:pt x="1948533" y="1384824"/>
                  <a:pt x="1948723" y="1390062"/>
                  <a:pt x="1941865" y="1390539"/>
                </a:cubicBezTo>
                <a:cubicBezTo>
                  <a:pt x="1939388" y="1390443"/>
                  <a:pt x="1935483" y="1390443"/>
                  <a:pt x="1939579" y="1392825"/>
                </a:cubicBezTo>
                <a:cubicBezTo>
                  <a:pt x="1942246" y="1395016"/>
                  <a:pt x="1948151" y="1394920"/>
                  <a:pt x="1948818" y="1398635"/>
                </a:cubicBezTo>
                <a:cubicBezTo>
                  <a:pt x="1948533" y="1401302"/>
                  <a:pt x="1945294" y="1400635"/>
                  <a:pt x="1943294" y="1399873"/>
                </a:cubicBezTo>
                <a:cubicBezTo>
                  <a:pt x="1935579" y="1396540"/>
                  <a:pt x="1932626" y="1398254"/>
                  <a:pt x="1936436" y="1402159"/>
                </a:cubicBezTo>
                <a:cubicBezTo>
                  <a:pt x="1937960" y="1403874"/>
                  <a:pt x="1941960" y="1405683"/>
                  <a:pt x="1939198" y="1408255"/>
                </a:cubicBezTo>
                <a:cubicBezTo>
                  <a:pt x="1936340" y="1410827"/>
                  <a:pt x="1933388" y="1406826"/>
                  <a:pt x="1930911" y="1405398"/>
                </a:cubicBezTo>
                <a:cubicBezTo>
                  <a:pt x="1927292" y="1403493"/>
                  <a:pt x="1922434" y="1406160"/>
                  <a:pt x="1923958" y="1410255"/>
                </a:cubicBezTo>
                <a:close/>
                <a:moveTo>
                  <a:pt x="1888430" y="1394634"/>
                </a:moveTo>
                <a:cubicBezTo>
                  <a:pt x="1896716" y="1402254"/>
                  <a:pt x="1910433" y="1396540"/>
                  <a:pt x="1914623" y="1387015"/>
                </a:cubicBezTo>
                <a:cubicBezTo>
                  <a:pt x="1920910" y="1374822"/>
                  <a:pt x="1909956" y="1354915"/>
                  <a:pt x="1895097" y="1361964"/>
                </a:cubicBezTo>
                <a:cubicBezTo>
                  <a:pt x="1892049" y="1363774"/>
                  <a:pt x="1895764" y="1366155"/>
                  <a:pt x="1897669" y="1366631"/>
                </a:cubicBezTo>
                <a:cubicBezTo>
                  <a:pt x="1902908" y="1367965"/>
                  <a:pt x="1904146" y="1372727"/>
                  <a:pt x="1896812" y="1374632"/>
                </a:cubicBezTo>
                <a:cubicBezTo>
                  <a:pt x="1894145" y="1375204"/>
                  <a:pt x="1894907" y="1376061"/>
                  <a:pt x="1897002" y="1376632"/>
                </a:cubicBezTo>
                <a:cubicBezTo>
                  <a:pt x="1899764" y="1377775"/>
                  <a:pt x="1904527" y="1376156"/>
                  <a:pt x="1905956" y="1379204"/>
                </a:cubicBezTo>
                <a:cubicBezTo>
                  <a:pt x="1906432" y="1381871"/>
                  <a:pt x="1902622" y="1381585"/>
                  <a:pt x="1900908" y="1381490"/>
                </a:cubicBezTo>
                <a:cubicBezTo>
                  <a:pt x="1892906" y="1380823"/>
                  <a:pt x="1893478" y="1383204"/>
                  <a:pt x="1896526" y="1385109"/>
                </a:cubicBezTo>
                <a:cubicBezTo>
                  <a:pt x="1898240" y="1386157"/>
                  <a:pt x="1901955" y="1386633"/>
                  <a:pt x="1900241" y="1389491"/>
                </a:cubicBezTo>
                <a:cubicBezTo>
                  <a:pt x="1898526" y="1392349"/>
                  <a:pt x="1895192" y="1389682"/>
                  <a:pt x="1892811" y="1389205"/>
                </a:cubicBezTo>
                <a:cubicBezTo>
                  <a:pt x="1889573" y="1388253"/>
                  <a:pt x="1886239" y="1391587"/>
                  <a:pt x="1888430" y="1394634"/>
                </a:cubicBezTo>
                <a:close/>
                <a:moveTo>
                  <a:pt x="1836233" y="1355391"/>
                </a:moveTo>
                <a:cubicBezTo>
                  <a:pt x="1842233" y="1367203"/>
                  <a:pt x="1860331" y="1366059"/>
                  <a:pt x="1867856" y="1356344"/>
                </a:cubicBezTo>
                <a:cubicBezTo>
                  <a:pt x="1878047" y="1344819"/>
                  <a:pt x="1875380" y="1319673"/>
                  <a:pt x="1856426" y="1321768"/>
                </a:cubicBezTo>
                <a:cubicBezTo>
                  <a:pt x="1852425" y="1322721"/>
                  <a:pt x="1855473" y="1326626"/>
                  <a:pt x="1857378" y="1327959"/>
                </a:cubicBezTo>
                <a:cubicBezTo>
                  <a:pt x="1862141" y="1331103"/>
                  <a:pt x="1861950" y="1336246"/>
                  <a:pt x="1855187" y="1336532"/>
                </a:cubicBezTo>
                <a:cubicBezTo>
                  <a:pt x="1852806" y="1336341"/>
                  <a:pt x="1848996" y="1336151"/>
                  <a:pt x="1852806" y="1338723"/>
                </a:cubicBezTo>
                <a:cubicBezTo>
                  <a:pt x="1855283" y="1341009"/>
                  <a:pt x="1861188" y="1341009"/>
                  <a:pt x="1861569" y="1344819"/>
                </a:cubicBezTo>
                <a:cubicBezTo>
                  <a:pt x="1861093" y="1347581"/>
                  <a:pt x="1858045" y="1346629"/>
                  <a:pt x="1856045" y="1345771"/>
                </a:cubicBezTo>
                <a:cubicBezTo>
                  <a:pt x="1850615" y="1343200"/>
                  <a:pt x="1844996" y="1342152"/>
                  <a:pt x="1849091" y="1347867"/>
                </a:cubicBezTo>
                <a:cubicBezTo>
                  <a:pt x="1850520" y="1349581"/>
                  <a:pt x="1854425" y="1351582"/>
                  <a:pt x="1851377" y="1354058"/>
                </a:cubicBezTo>
                <a:cubicBezTo>
                  <a:pt x="1848329" y="1356534"/>
                  <a:pt x="1845662" y="1352439"/>
                  <a:pt x="1843376" y="1350915"/>
                </a:cubicBezTo>
                <a:cubicBezTo>
                  <a:pt x="1840043" y="1348724"/>
                  <a:pt x="1834994" y="1351200"/>
                  <a:pt x="1836233" y="1355391"/>
                </a:cubicBezTo>
                <a:close/>
                <a:moveTo>
                  <a:pt x="1837757" y="1301575"/>
                </a:moveTo>
                <a:cubicBezTo>
                  <a:pt x="1856997" y="1321578"/>
                  <a:pt x="1892525" y="1278525"/>
                  <a:pt x="1866141" y="1266523"/>
                </a:cubicBezTo>
                <a:cubicBezTo>
                  <a:pt x="1862522" y="1265857"/>
                  <a:pt x="1863093" y="1270905"/>
                  <a:pt x="1864141" y="1272810"/>
                </a:cubicBezTo>
                <a:cubicBezTo>
                  <a:pt x="1866903" y="1278049"/>
                  <a:pt x="1863760" y="1283383"/>
                  <a:pt x="1856807" y="1279477"/>
                </a:cubicBezTo>
                <a:cubicBezTo>
                  <a:pt x="1849472" y="1276905"/>
                  <a:pt x="1862617" y="1288431"/>
                  <a:pt x="1859759" y="1290717"/>
                </a:cubicBezTo>
                <a:cubicBezTo>
                  <a:pt x="1857854" y="1293479"/>
                  <a:pt x="1855187" y="1290241"/>
                  <a:pt x="1854044" y="1288812"/>
                </a:cubicBezTo>
                <a:cubicBezTo>
                  <a:pt x="1848710" y="1282049"/>
                  <a:pt x="1847091" y="1284525"/>
                  <a:pt x="1847663" y="1288716"/>
                </a:cubicBezTo>
                <a:cubicBezTo>
                  <a:pt x="1847948" y="1291003"/>
                  <a:pt x="1850425" y="1294241"/>
                  <a:pt x="1846710" y="1295479"/>
                </a:cubicBezTo>
                <a:cubicBezTo>
                  <a:pt x="1842900" y="1296717"/>
                  <a:pt x="1842710" y="1291669"/>
                  <a:pt x="1841376" y="1289383"/>
                </a:cubicBezTo>
                <a:cubicBezTo>
                  <a:pt x="1839566" y="1286145"/>
                  <a:pt x="1834137" y="1286430"/>
                  <a:pt x="1833089" y="1290717"/>
                </a:cubicBezTo>
                <a:cubicBezTo>
                  <a:pt x="1832232" y="1294432"/>
                  <a:pt x="1835375" y="1298908"/>
                  <a:pt x="1837757" y="1301575"/>
                </a:cubicBezTo>
                <a:close/>
                <a:moveTo>
                  <a:pt x="1827089" y="1285668"/>
                </a:moveTo>
                <a:cubicBezTo>
                  <a:pt x="1839376" y="1272524"/>
                  <a:pt x="1840519" y="1242520"/>
                  <a:pt x="1816897" y="1245092"/>
                </a:cubicBezTo>
                <a:cubicBezTo>
                  <a:pt x="1812039" y="1246140"/>
                  <a:pt x="1815087" y="1250902"/>
                  <a:pt x="1817278" y="1252236"/>
                </a:cubicBezTo>
                <a:cubicBezTo>
                  <a:pt x="1822612" y="1255760"/>
                  <a:pt x="1821755" y="1262046"/>
                  <a:pt x="1813754" y="1262332"/>
                </a:cubicBezTo>
                <a:cubicBezTo>
                  <a:pt x="1810991" y="1262142"/>
                  <a:pt x="1806324" y="1261951"/>
                  <a:pt x="1810706" y="1264999"/>
                </a:cubicBezTo>
                <a:cubicBezTo>
                  <a:pt x="1813468" y="1267762"/>
                  <a:pt x="1820516" y="1267666"/>
                  <a:pt x="1820516" y="1272143"/>
                </a:cubicBezTo>
                <a:cubicBezTo>
                  <a:pt x="1818611" y="1279572"/>
                  <a:pt x="1798609" y="1263190"/>
                  <a:pt x="1805372" y="1275953"/>
                </a:cubicBezTo>
                <a:cubicBezTo>
                  <a:pt x="1806991" y="1278049"/>
                  <a:pt x="1811372" y="1280239"/>
                  <a:pt x="1807658" y="1283287"/>
                </a:cubicBezTo>
                <a:cubicBezTo>
                  <a:pt x="1803848" y="1286335"/>
                  <a:pt x="1800990" y="1281478"/>
                  <a:pt x="1798418" y="1279668"/>
                </a:cubicBezTo>
                <a:cubicBezTo>
                  <a:pt x="1774130" y="1275858"/>
                  <a:pt x="1803371" y="1312148"/>
                  <a:pt x="1827089" y="1285668"/>
                </a:cubicBezTo>
                <a:close/>
                <a:moveTo>
                  <a:pt x="1790608" y="1338151"/>
                </a:moveTo>
                <a:cubicBezTo>
                  <a:pt x="1803848" y="1353105"/>
                  <a:pt x="1830804" y="1334341"/>
                  <a:pt x="1822040" y="1317006"/>
                </a:cubicBezTo>
                <a:cubicBezTo>
                  <a:pt x="1820040" y="1312529"/>
                  <a:pt x="1809277" y="1305671"/>
                  <a:pt x="1813087" y="1315767"/>
                </a:cubicBezTo>
                <a:cubicBezTo>
                  <a:pt x="1815849" y="1320530"/>
                  <a:pt x="1813087" y="1324912"/>
                  <a:pt x="1806800" y="1320720"/>
                </a:cubicBezTo>
                <a:cubicBezTo>
                  <a:pt x="1804514" y="1319196"/>
                  <a:pt x="1804419" y="1320244"/>
                  <a:pt x="1805467" y="1322245"/>
                </a:cubicBezTo>
                <a:cubicBezTo>
                  <a:pt x="1806515" y="1325102"/>
                  <a:pt x="1811087" y="1327483"/>
                  <a:pt x="1809848" y="1330626"/>
                </a:cubicBezTo>
                <a:cubicBezTo>
                  <a:pt x="1808229" y="1332817"/>
                  <a:pt x="1805753" y="1329769"/>
                  <a:pt x="1804610" y="1328531"/>
                </a:cubicBezTo>
                <a:cubicBezTo>
                  <a:pt x="1799657" y="1322149"/>
                  <a:pt x="1798228" y="1324245"/>
                  <a:pt x="1798895" y="1327769"/>
                </a:cubicBezTo>
                <a:cubicBezTo>
                  <a:pt x="1799276" y="1329769"/>
                  <a:pt x="1801466" y="1332817"/>
                  <a:pt x="1798228" y="1333484"/>
                </a:cubicBezTo>
                <a:cubicBezTo>
                  <a:pt x="1794894" y="1334151"/>
                  <a:pt x="1794513" y="1329865"/>
                  <a:pt x="1793275" y="1327769"/>
                </a:cubicBezTo>
                <a:cubicBezTo>
                  <a:pt x="1791560" y="1324816"/>
                  <a:pt x="1786703" y="1324626"/>
                  <a:pt x="1785941" y="1328245"/>
                </a:cubicBezTo>
                <a:cubicBezTo>
                  <a:pt x="1785464" y="1331674"/>
                  <a:pt x="1788417" y="1335770"/>
                  <a:pt x="1790608" y="1338151"/>
                </a:cubicBezTo>
                <a:close/>
                <a:moveTo>
                  <a:pt x="1779368" y="1244711"/>
                </a:moveTo>
                <a:cubicBezTo>
                  <a:pt x="1796228" y="1257093"/>
                  <a:pt x="1824422" y="1230042"/>
                  <a:pt x="1814039" y="1212993"/>
                </a:cubicBezTo>
                <a:cubicBezTo>
                  <a:pt x="1812230" y="1210612"/>
                  <a:pt x="1803562" y="1204706"/>
                  <a:pt x="1802324" y="1210421"/>
                </a:cubicBezTo>
                <a:cubicBezTo>
                  <a:pt x="1802324" y="1211754"/>
                  <a:pt x="1802895" y="1213279"/>
                  <a:pt x="1803562" y="1214041"/>
                </a:cubicBezTo>
                <a:cubicBezTo>
                  <a:pt x="1806991" y="1218422"/>
                  <a:pt x="1804133" y="1223946"/>
                  <a:pt x="1796513" y="1221089"/>
                </a:cubicBezTo>
                <a:cubicBezTo>
                  <a:pt x="1793751" y="1220041"/>
                  <a:pt x="1793751" y="1221279"/>
                  <a:pt x="1795085" y="1223089"/>
                </a:cubicBezTo>
                <a:cubicBezTo>
                  <a:pt x="1796513" y="1225851"/>
                  <a:pt x="1802038" y="1227471"/>
                  <a:pt x="1800800" y="1230995"/>
                </a:cubicBezTo>
                <a:cubicBezTo>
                  <a:pt x="1799085" y="1233853"/>
                  <a:pt x="1795942" y="1231281"/>
                  <a:pt x="1794608" y="1230042"/>
                </a:cubicBezTo>
                <a:cubicBezTo>
                  <a:pt x="1788322" y="1224423"/>
                  <a:pt x="1786798" y="1227090"/>
                  <a:pt x="1787941" y="1230804"/>
                </a:cubicBezTo>
                <a:cubicBezTo>
                  <a:pt x="1788512" y="1232900"/>
                  <a:pt x="1791465" y="1235662"/>
                  <a:pt x="1787750" y="1237282"/>
                </a:cubicBezTo>
                <a:cubicBezTo>
                  <a:pt x="1783940" y="1238996"/>
                  <a:pt x="1783083" y="1234329"/>
                  <a:pt x="1781464" y="1232233"/>
                </a:cubicBezTo>
                <a:cubicBezTo>
                  <a:pt x="1779178" y="1229376"/>
                  <a:pt x="1773463" y="1230424"/>
                  <a:pt x="1773082" y="1234710"/>
                </a:cubicBezTo>
                <a:cubicBezTo>
                  <a:pt x="1772796" y="1238710"/>
                  <a:pt x="1776511" y="1242711"/>
                  <a:pt x="1779368" y="1244711"/>
                </a:cubicBezTo>
                <a:close/>
                <a:moveTo>
                  <a:pt x="1772415" y="1177941"/>
                </a:moveTo>
                <a:cubicBezTo>
                  <a:pt x="1771367" y="1179465"/>
                  <a:pt x="1768700" y="1180417"/>
                  <a:pt x="1764414" y="1179560"/>
                </a:cubicBezTo>
                <a:cubicBezTo>
                  <a:pt x="1755842" y="1179084"/>
                  <a:pt x="1772606" y="1185561"/>
                  <a:pt x="1770320" y="1188228"/>
                </a:cubicBezTo>
                <a:cubicBezTo>
                  <a:pt x="1767367" y="1193943"/>
                  <a:pt x="1753365" y="1178798"/>
                  <a:pt x="1756985" y="1189752"/>
                </a:cubicBezTo>
                <a:cubicBezTo>
                  <a:pt x="1757937" y="1191657"/>
                  <a:pt x="1761271" y="1193847"/>
                  <a:pt x="1757651" y="1195848"/>
                </a:cubicBezTo>
                <a:cubicBezTo>
                  <a:pt x="1753937" y="1197943"/>
                  <a:pt x="1752413" y="1193657"/>
                  <a:pt x="1750508" y="1191942"/>
                </a:cubicBezTo>
                <a:cubicBezTo>
                  <a:pt x="1730219" y="1186894"/>
                  <a:pt x="1750698" y="1218327"/>
                  <a:pt x="1773654" y="1199658"/>
                </a:cubicBezTo>
                <a:cubicBezTo>
                  <a:pt x="1785560" y="1191276"/>
                  <a:pt x="1792322" y="1166987"/>
                  <a:pt x="1771653" y="1166606"/>
                </a:cubicBezTo>
                <a:cubicBezTo>
                  <a:pt x="1763938" y="1168416"/>
                  <a:pt x="1775844" y="1174512"/>
                  <a:pt x="1772415" y="1177941"/>
                </a:cubicBezTo>
                <a:close/>
                <a:moveTo>
                  <a:pt x="1785083" y="1019730"/>
                </a:moveTo>
                <a:cubicBezTo>
                  <a:pt x="1785560" y="1015254"/>
                  <a:pt x="1783369" y="1015063"/>
                  <a:pt x="1781750" y="1016587"/>
                </a:cubicBezTo>
                <a:cubicBezTo>
                  <a:pt x="1780892" y="1017444"/>
                  <a:pt x="1780511" y="1019540"/>
                  <a:pt x="1777940" y="1018016"/>
                </a:cubicBezTo>
                <a:cubicBezTo>
                  <a:pt x="1775368" y="1016492"/>
                  <a:pt x="1777654" y="1014968"/>
                  <a:pt x="1778035" y="1013634"/>
                </a:cubicBezTo>
                <a:cubicBezTo>
                  <a:pt x="1777844" y="1007634"/>
                  <a:pt x="1769367" y="1009062"/>
                  <a:pt x="1770129" y="1015539"/>
                </a:cubicBezTo>
                <a:cubicBezTo>
                  <a:pt x="1768605" y="1028017"/>
                  <a:pt x="1809372" y="1037161"/>
                  <a:pt x="1802038" y="1019826"/>
                </a:cubicBezTo>
                <a:cubicBezTo>
                  <a:pt x="1797847" y="1015444"/>
                  <a:pt x="1796513" y="1028589"/>
                  <a:pt x="1790894" y="1018492"/>
                </a:cubicBezTo>
                <a:cubicBezTo>
                  <a:pt x="1789084" y="1014873"/>
                  <a:pt x="1788798" y="1021159"/>
                  <a:pt x="1788417" y="1022207"/>
                </a:cubicBezTo>
                <a:cubicBezTo>
                  <a:pt x="1786893" y="1024683"/>
                  <a:pt x="1784321" y="1021254"/>
                  <a:pt x="1785083" y="1019730"/>
                </a:cubicBezTo>
                <a:close/>
                <a:moveTo>
                  <a:pt x="1771748" y="952008"/>
                </a:moveTo>
                <a:cubicBezTo>
                  <a:pt x="1775082" y="944483"/>
                  <a:pt x="1772034" y="943721"/>
                  <a:pt x="1768796" y="945912"/>
                </a:cubicBezTo>
                <a:cubicBezTo>
                  <a:pt x="1767081" y="947055"/>
                  <a:pt x="1765271" y="950579"/>
                  <a:pt x="1762509" y="947531"/>
                </a:cubicBezTo>
                <a:cubicBezTo>
                  <a:pt x="1759747" y="944388"/>
                  <a:pt x="1763843" y="942292"/>
                  <a:pt x="1765271" y="940197"/>
                </a:cubicBezTo>
                <a:cubicBezTo>
                  <a:pt x="1767176" y="937244"/>
                  <a:pt x="1764414" y="932100"/>
                  <a:pt x="1760128" y="932862"/>
                </a:cubicBezTo>
                <a:cubicBezTo>
                  <a:pt x="1756318" y="933624"/>
                  <a:pt x="1753937" y="938387"/>
                  <a:pt x="1752698" y="941625"/>
                </a:cubicBezTo>
                <a:cubicBezTo>
                  <a:pt x="1744126" y="964200"/>
                  <a:pt x="1797942" y="986107"/>
                  <a:pt x="1796133" y="956008"/>
                </a:cubicBezTo>
                <a:cubicBezTo>
                  <a:pt x="1794989" y="952198"/>
                  <a:pt x="1790989" y="954484"/>
                  <a:pt x="1789941" y="956199"/>
                </a:cubicBezTo>
                <a:cubicBezTo>
                  <a:pt x="1786988" y="960675"/>
                  <a:pt x="1780797" y="959437"/>
                  <a:pt x="1780892" y="951436"/>
                </a:cubicBezTo>
                <a:cubicBezTo>
                  <a:pt x="1780130" y="944864"/>
                  <a:pt x="1776225" y="955722"/>
                  <a:pt x="1775082" y="957246"/>
                </a:cubicBezTo>
                <a:cubicBezTo>
                  <a:pt x="1774606" y="958104"/>
                  <a:pt x="1774225" y="958580"/>
                  <a:pt x="1772891" y="958294"/>
                </a:cubicBezTo>
                <a:cubicBezTo>
                  <a:pt x="1769653" y="957246"/>
                  <a:pt x="1770986" y="953532"/>
                  <a:pt x="1771748" y="952008"/>
                </a:cubicBezTo>
                <a:close/>
                <a:moveTo>
                  <a:pt x="1803181" y="1050306"/>
                </a:moveTo>
                <a:cubicBezTo>
                  <a:pt x="1802990" y="1046019"/>
                  <a:pt x="1797466" y="1044876"/>
                  <a:pt x="1796037" y="1048305"/>
                </a:cubicBezTo>
                <a:cubicBezTo>
                  <a:pt x="1794799" y="1052020"/>
                  <a:pt x="1788322" y="1051544"/>
                  <a:pt x="1786512" y="1046877"/>
                </a:cubicBezTo>
                <a:cubicBezTo>
                  <a:pt x="1782797" y="1041924"/>
                  <a:pt x="1785083" y="1053544"/>
                  <a:pt x="1781464" y="1052877"/>
                </a:cubicBezTo>
                <a:cubicBezTo>
                  <a:pt x="1778416" y="1052973"/>
                  <a:pt x="1778511" y="1050687"/>
                  <a:pt x="1778606" y="1049163"/>
                </a:cubicBezTo>
                <a:cubicBezTo>
                  <a:pt x="1778987" y="1044495"/>
                  <a:pt x="1777083" y="1043067"/>
                  <a:pt x="1774034" y="1045638"/>
                </a:cubicBezTo>
                <a:cubicBezTo>
                  <a:pt x="1772891" y="1046781"/>
                  <a:pt x="1772415" y="1049448"/>
                  <a:pt x="1768986" y="1048020"/>
                </a:cubicBezTo>
                <a:cubicBezTo>
                  <a:pt x="1765462" y="1046496"/>
                  <a:pt x="1768415" y="1044114"/>
                  <a:pt x="1769081" y="1042495"/>
                </a:cubicBezTo>
                <a:cubicBezTo>
                  <a:pt x="1769939" y="1040114"/>
                  <a:pt x="1765843" y="1037066"/>
                  <a:pt x="1762319" y="1038399"/>
                </a:cubicBezTo>
                <a:cubicBezTo>
                  <a:pt x="1751936" y="1045638"/>
                  <a:pt x="1763462" y="1057068"/>
                  <a:pt x="1772701" y="1058688"/>
                </a:cubicBezTo>
                <a:cubicBezTo>
                  <a:pt x="1781464" y="1060212"/>
                  <a:pt x="1803371" y="1062021"/>
                  <a:pt x="1803181" y="1050306"/>
                </a:cubicBezTo>
                <a:close/>
                <a:moveTo>
                  <a:pt x="1749650" y="1019540"/>
                </a:moveTo>
                <a:cubicBezTo>
                  <a:pt x="1749460" y="1013825"/>
                  <a:pt x="1744221" y="1023255"/>
                  <a:pt x="1742983" y="1024588"/>
                </a:cubicBezTo>
                <a:cubicBezTo>
                  <a:pt x="1739268" y="1027827"/>
                  <a:pt x="1737173" y="1022874"/>
                  <a:pt x="1739744" y="1020111"/>
                </a:cubicBezTo>
                <a:cubicBezTo>
                  <a:pt x="1743935" y="1013444"/>
                  <a:pt x="1740792" y="1012777"/>
                  <a:pt x="1737268" y="1014587"/>
                </a:cubicBezTo>
                <a:cubicBezTo>
                  <a:pt x="1735363" y="1015539"/>
                  <a:pt x="1733172" y="1018683"/>
                  <a:pt x="1730600" y="1015825"/>
                </a:cubicBezTo>
                <a:cubicBezTo>
                  <a:pt x="1728029" y="1012872"/>
                  <a:pt x="1732505" y="1011063"/>
                  <a:pt x="1734125" y="1009253"/>
                </a:cubicBezTo>
                <a:cubicBezTo>
                  <a:pt x="1737935" y="991060"/>
                  <a:pt x="1704978" y="1012110"/>
                  <a:pt x="1727933" y="1030113"/>
                </a:cubicBezTo>
                <a:cubicBezTo>
                  <a:pt x="1763843" y="1050972"/>
                  <a:pt x="1774415" y="1013920"/>
                  <a:pt x="1758794" y="1023636"/>
                </a:cubicBezTo>
                <a:cubicBezTo>
                  <a:pt x="1754794" y="1027636"/>
                  <a:pt x="1748603" y="1026207"/>
                  <a:pt x="1749650" y="1019540"/>
                </a:cubicBezTo>
                <a:close/>
                <a:moveTo>
                  <a:pt x="1717932" y="1053449"/>
                </a:moveTo>
                <a:cubicBezTo>
                  <a:pt x="1717551" y="1046400"/>
                  <a:pt x="1707455" y="1047639"/>
                  <a:pt x="1707455" y="1054878"/>
                </a:cubicBezTo>
                <a:cubicBezTo>
                  <a:pt x="1705835" y="1076309"/>
                  <a:pt x="1735934" y="1078404"/>
                  <a:pt x="1749079" y="1069260"/>
                </a:cubicBezTo>
                <a:cubicBezTo>
                  <a:pt x="1756604" y="1065641"/>
                  <a:pt x="1757366" y="1057735"/>
                  <a:pt x="1752222" y="1052306"/>
                </a:cubicBezTo>
                <a:cubicBezTo>
                  <a:pt x="1749269" y="1049734"/>
                  <a:pt x="1747174" y="1053354"/>
                  <a:pt x="1746983" y="1055164"/>
                </a:cubicBezTo>
                <a:cubicBezTo>
                  <a:pt x="1746031" y="1061164"/>
                  <a:pt x="1739840" y="1060974"/>
                  <a:pt x="1736887" y="1055354"/>
                </a:cubicBezTo>
                <a:cubicBezTo>
                  <a:pt x="1733077" y="1050306"/>
                  <a:pt x="1734887" y="1060974"/>
                  <a:pt x="1734791" y="1062783"/>
                </a:cubicBezTo>
                <a:cubicBezTo>
                  <a:pt x="1734696" y="1063736"/>
                  <a:pt x="1734696" y="1064308"/>
                  <a:pt x="1733363" y="1064689"/>
                </a:cubicBezTo>
                <a:cubicBezTo>
                  <a:pt x="1730124" y="1065546"/>
                  <a:pt x="1729553" y="1061926"/>
                  <a:pt x="1729362" y="1060212"/>
                </a:cubicBezTo>
                <a:cubicBezTo>
                  <a:pt x="1728600" y="1054402"/>
                  <a:pt x="1726600" y="1051925"/>
                  <a:pt x="1723742" y="1056497"/>
                </a:cubicBezTo>
                <a:cubicBezTo>
                  <a:pt x="1722885" y="1058307"/>
                  <a:pt x="1723171" y="1062021"/>
                  <a:pt x="1719170" y="1060783"/>
                </a:cubicBezTo>
                <a:cubicBezTo>
                  <a:pt x="1715265" y="1059640"/>
                  <a:pt x="1717646" y="1055925"/>
                  <a:pt x="1717932" y="1053449"/>
                </a:cubicBezTo>
                <a:close/>
                <a:moveTo>
                  <a:pt x="1681261" y="1081548"/>
                </a:moveTo>
                <a:cubicBezTo>
                  <a:pt x="1682690" y="1073928"/>
                  <a:pt x="1680213" y="1074214"/>
                  <a:pt x="1677927" y="1076976"/>
                </a:cubicBezTo>
                <a:cubicBezTo>
                  <a:pt x="1676689" y="1078500"/>
                  <a:pt x="1675832" y="1082119"/>
                  <a:pt x="1673165" y="1080119"/>
                </a:cubicBezTo>
                <a:cubicBezTo>
                  <a:pt x="1670307" y="1078023"/>
                  <a:pt x="1673450" y="1074975"/>
                  <a:pt x="1674308" y="1072880"/>
                </a:cubicBezTo>
                <a:cubicBezTo>
                  <a:pt x="1675546" y="1069737"/>
                  <a:pt x="1672403" y="1066022"/>
                  <a:pt x="1669164" y="1067737"/>
                </a:cubicBezTo>
                <a:cubicBezTo>
                  <a:pt x="1666211" y="1069356"/>
                  <a:pt x="1664878" y="1074214"/>
                  <a:pt x="1664402" y="1077357"/>
                </a:cubicBezTo>
                <a:cubicBezTo>
                  <a:pt x="1661354" y="1102217"/>
                  <a:pt x="1708502" y="1102503"/>
                  <a:pt x="1701740" y="1077262"/>
                </a:cubicBezTo>
                <a:cubicBezTo>
                  <a:pt x="1700120" y="1074309"/>
                  <a:pt x="1697358" y="1077642"/>
                  <a:pt x="1696691" y="1079452"/>
                </a:cubicBezTo>
                <a:cubicBezTo>
                  <a:pt x="1694882" y="1084310"/>
                  <a:pt x="1689738" y="1085262"/>
                  <a:pt x="1688595" y="1078119"/>
                </a:cubicBezTo>
                <a:cubicBezTo>
                  <a:pt x="1686119" y="1071832"/>
                  <a:pt x="1686119" y="1087072"/>
                  <a:pt x="1683071" y="1086596"/>
                </a:cubicBezTo>
                <a:cubicBezTo>
                  <a:pt x="1680308" y="1086882"/>
                  <a:pt x="1680975" y="1083167"/>
                  <a:pt x="1681261" y="1081548"/>
                </a:cubicBezTo>
                <a:close/>
                <a:moveTo>
                  <a:pt x="1700787" y="1149080"/>
                </a:moveTo>
                <a:cubicBezTo>
                  <a:pt x="1702787" y="1179274"/>
                  <a:pt x="1746317" y="1169178"/>
                  <a:pt x="1753651" y="1147270"/>
                </a:cubicBezTo>
                <a:cubicBezTo>
                  <a:pt x="1761271" y="1137650"/>
                  <a:pt x="1745079" y="1121172"/>
                  <a:pt x="1740602" y="1128696"/>
                </a:cubicBezTo>
                <a:cubicBezTo>
                  <a:pt x="1740316" y="1130125"/>
                  <a:pt x="1740697" y="1131935"/>
                  <a:pt x="1741268" y="1132983"/>
                </a:cubicBezTo>
                <a:cubicBezTo>
                  <a:pt x="1744126" y="1138221"/>
                  <a:pt x="1740602" y="1143175"/>
                  <a:pt x="1733172" y="1140031"/>
                </a:cubicBezTo>
                <a:cubicBezTo>
                  <a:pt x="1730791" y="1138698"/>
                  <a:pt x="1726886" y="1136507"/>
                  <a:pt x="1729172" y="1140984"/>
                </a:cubicBezTo>
                <a:cubicBezTo>
                  <a:pt x="1730410" y="1144508"/>
                  <a:pt x="1736506" y="1147461"/>
                  <a:pt x="1734410" y="1151366"/>
                </a:cubicBezTo>
                <a:cubicBezTo>
                  <a:pt x="1731839" y="1154128"/>
                  <a:pt x="1728886" y="1150890"/>
                  <a:pt x="1727267" y="1148889"/>
                </a:cubicBezTo>
                <a:cubicBezTo>
                  <a:pt x="1722695" y="1143270"/>
                  <a:pt x="1718504" y="1141269"/>
                  <a:pt x="1719170" y="1148223"/>
                </a:cubicBezTo>
                <a:cubicBezTo>
                  <a:pt x="1719551" y="1150699"/>
                  <a:pt x="1722409" y="1154604"/>
                  <a:pt x="1717646" y="1155652"/>
                </a:cubicBezTo>
                <a:cubicBezTo>
                  <a:pt x="1712884" y="1156700"/>
                  <a:pt x="1712693" y="1151080"/>
                  <a:pt x="1711074" y="1148318"/>
                </a:cubicBezTo>
                <a:cubicBezTo>
                  <a:pt x="1709169" y="1144508"/>
                  <a:pt x="1702216" y="1144127"/>
                  <a:pt x="1700787" y="1149080"/>
                </a:cubicBezTo>
                <a:close/>
                <a:moveTo>
                  <a:pt x="1748984" y="1100026"/>
                </a:moveTo>
                <a:cubicBezTo>
                  <a:pt x="1744507" y="1107741"/>
                  <a:pt x="1736982" y="1093264"/>
                  <a:pt x="1737458" y="1100121"/>
                </a:cubicBezTo>
                <a:cubicBezTo>
                  <a:pt x="1737268" y="1103074"/>
                  <a:pt x="1741268" y="1106884"/>
                  <a:pt x="1738316" y="1109075"/>
                </a:cubicBezTo>
                <a:cubicBezTo>
                  <a:pt x="1732315" y="1112028"/>
                  <a:pt x="1731839" y="1092597"/>
                  <a:pt x="1727267" y="1103169"/>
                </a:cubicBezTo>
                <a:cubicBezTo>
                  <a:pt x="1726790" y="1105170"/>
                  <a:pt x="1727838" y="1108694"/>
                  <a:pt x="1723838" y="1108408"/>
                </a:cubicBezTo>
                <a:cubicBezTo>
                  <a:pt x="1719742" y="1108027"/>
                  <a:pt x="1721266" y="1103741"/>
                  <a:pt x="1720980" y="1101360"/>
                </a:cubicBezTo>
                <a:cubicBezTo>
                  <a:pt x="1712027" y="1088025"/>
                  <a:pt x="1704692" y="1112028"/>
                  <a:pt x="1721075" y="1118219"/>
                </a:cubicBezTo>
                <a:cubicBezTo>
                  <a:pt x="1734125" y="1124220"/>
                  <a:pt x="1758699" y="1115362"/>
                  <a:pt x="1759271" y="1100502"/>
                </a:cubicBezTo>
                <a:cubicBezTo>
                  <a:pt x="1756413" y="1091549"/>
                  <a:pt x="1749555" y="1088025"/>
                  <a:pt x="1748984" y="1100026"/>
                </a:cubicBezTo>
                <a:close/>
                <a:moveTo>
                  <a:pt x="1798609" y="1076881"/>
                </a:moveTo>
                <a:cubicBezTo>
                  <a:pt x="1797085" y="1075166"/>
                  <a:pt x="1794227" y="1077166"/>
                  <a:pt x="1793465" y="1078309"/>
                </a:cubicBezTo>
                <a:cubicBezTo>
                  <a:pt x="1785464" y="1086215"/>
                  <a:pt x="1785941" y="1073166"/>
                  <a:pt x="1783369" y="1077738"/>
                </a:cubicBezTo>
                <a:cubicBezTo>
                  <a:pt x="1781940" y="1079547"/>
                  <a:pt x="1782512" y="1082595"/>
                  <a:pt x="1779749" y="1083072"/>
                </a:cubicBezTo>
                <a:cubicBezTo>
                  <a:pt x="1776987" y="1083358"/>
                  <a:pt x="1777559" y="1080976"/>
                  <a:pt x="1777940" y="1079929"/>
                </a:cubicBezTo>
                <a:cubicBezTo>
                  <a:pt x="1779559" y="1075166"/>
                  <a:pt x="1776987" y="1075356"/>
                  <a:pt x="1774701" y="1077166"/>
                </a:cubicBezTo>
                <a:cubicBezTo>
                  <a:pt x="1773463" y="1078119"/>
                  <a:pt x="1772510" y="1080405"/>
                  <a:pt x="1769843" y="1079262"/>
                </a:cubicBezTo>
                <a:cubicBezTo>
                  <a:pt x="1767176" y="1078023"/>
                  <a:pt x="1770129" y="1076023"/>
                  <a:pt x="1770891" y="1074690"/>
                </a:cubicBezTo>
                <a:cubicBezTo>
                  <a:pt x="1772129" y="1072689"/>
                  <a:pt x="1769081" y="1070404"/>
                  <a:pt x="1765748" y="1071546"/>
                </a:cubicBezTo>
                <a:cubicBezTo>
                  <a:pt x="1756889" y="1076023"/>
                  <a:pt x="1761366" y="1086310"/>
                  <a:pt x="1770891" y="1088406"/>
                </a:cubicBezTo>
                <a:cubicBezTo>
                  <a:pt x="1779083" y="1090406"/>
                  <a:pt x="1802038" y="1088882"/>
                  <a:pt x="1798609" y="1076881"/>
                </a:cubicBezTo>
                <a:close/>
                <a:moveTo>
                  <a:pt x="1795847" y="1111647"/>
                </a:moveTo>
                <a:cubicBezTo>
                  <a:pt x="1795370" y="1107932"/>
                  <a:pt x="1787465" y="1103646"/>
                  <a:pt x="1787941" y="1110027"/>
                </a:cubicBezTo>
                <a:cubicBezTo>
                  <a:pt x="1788798" y="1113361"/>
                  <a:pt x="1784702" y="1116028"/>
                  <a:pt x="1780226" y="1112694"/>
                </a:cubicBezTo>
                <a:cubicBezTo>
                  <a:pt x="1774987" y="1110123"/>
                  <a:pt x="1782416" y="1118695"/>
                  <a:pt x="1779559" y="1119648"/>
                </a:cubicBezTo>
                <a:cubicBezTo>
                  <a:pt x="1777368" y="1120981"/>
                  <a:pt x="1775939" y="1118695"/>
                  <a:pt x="1775463" y="1117743"/>
                </a:cubicBezTo>
                <a:cubicBezTo>
                  <a:pt x="1773082" y="1112885"/>
                  <a:pt x="1770986" y="1114123"/>
                  <a:pt x="1770415" y="1116695"/>
                </a:cubicBezTo>
                <a:cubicBezTo>
                  <a:pt x="1770129" y="1118124"/>
                  <a:pt x="1771082" y="1120505"/>
                  <a:pt x="1767843" y="1120600"/>
                </a:cubicBezTo>
                <a:cubicBezTo>
                  <a:pt x="1764509" y="1120791"/>
                  <a:pt x="1765652" y="1117647"/>
                  <a:pt x="1765271" y="1116123"/>
                </a:cubicBezTo>
                <a:cubicBezTo>
                  <a:pt x="1764700" y="1113837"/>
                  <a:pt x="1760223" y="1113171"/>
                  <a:pt x="1758318" y="1115647"/>
                </a:cubicBezTo>
                <a:cubicBezTo>
                  <a:pt x="1754032" y="1137269"/>
                  <a:pt x="1796513" y="1127363"/>
                  <a:pt x="1795847" y="1111647"/>
                </a:cubicBezTo>
                <a:close/>
                <a:moveTo>
                  <a:pt x="1739649" y="1284811"/>
                </a:moveTo>
                <a:cubicBezTo>
                  <a:pt x="1753556" y="1317863"/>
                  <a:pt x="1796799" y="1272810"/>
                  <a:pt x="1764319" y="1261570"/>
                </a:cubicBezTo>
                <a:cubicBezTo>
                  <a:pt x="1760795" y="1261284"/>
                  <a:pt x="1762414" y="1265475"/>
                  <a:pt x="1763652" y="1267000"/>
                </a:cubicBezTo>
                <a:cubicBezTo>
                  <a:pt x="1767272" y="1271095"/>
                  <a:pt x="1765367" y="1275858"/>
                  <a:pt x="1758318" y="1273095"/>
                </a:cubicBezTo>
                <a:cubicBezTo>
                  <a:pt x="1755842" y="1272048"/>
                  <a:pt x="1755937" y="1273095"/>
                  <a:pt x="1757366" y="1274810"/>
                </a:cubicBezTo>
                <a:cubicBezTo>
                  <a:pt x="1758985" y="1276715"/>
                  <a:pt x="1761080" y="1278049"/>
                  <a:pt x="1762700" y="1279858"/>
                </a:cubicBezTo>
                <a:cubicBezTo>
                  <a:pt x="1765462" y="1284145"/>
                  <a:pt x="1759747" y="1283668"/>
                  <a:pt x="1757842" y="1281096"/>
                </a:cubicBezTo>
                <a:cubicBezTo>
                  <a:pt x="1751651" y="1275953"/>
                  <a:pt x="1750698" y="1278239"/>
                  <a:pt x="1752127" y="1281573"/>
                </a:cubicBezTo>
                <a:cubicBezTo>
                  <a:pt x="1752889" y="1283383"/>
                  <a:pt x="1755746" y="1285954"/>
                  <a:pt x="1752698" y="1287288"/>
                </a:cubicBezTo>
                <a:cubicBezTo>
                  <a:pt x="1749555" y="1288621"/>
                  <a:pt x="1748317" y="1284525"/>
                  <a:pt x="1746698" y="1282716"/>
                </a:cubicBezTo>
                <a:cubicBezTo>
                  <a:pt x="1744316" y="1279954"/>
                  <a:pt x="1739363" y="1280906"/>
                  <a:pt x="1739649" y="1284811"/>
                </a:cubicBezTo>
                <a:close/>
                <a:moveTo>
                  <a:pt x="1727552" y="1238329"/>
                </a:moveTo>
                <a:cubicBezTo>
                  <a:pt x="1736220" y="1255855"/>
                  <a:pt x="1766414" y="1244140"/>
                  <a:pt x="1763462" y="1226137"/>
                </a:cubicBezTo>
                <a:cubicBezTo>
                  <a:pt x="1762890" y="1221184"/>
                  <a:pt x="1754794" y="1212802"/>
                  <a:pt x="1755556" y="1222899"/>
                </a:cubicBezTo>
                <a:cubicBezTo>
                  <a:pt x="1756699" y="1228042"/>
                  <a:pt x="1752794" y="1231471"/>
                  <a:pt x="1748126" y="1226042"/>
                </a:cubicBezTo>
                <a:cubicBezTo>
                  <a:pt x="1746412" y="1224137"/>
                  <a:pt x="1746031" y="1225090"/>
                  <a:pt x="1746412" y="1227185"/>
                </a:cubicBezTo>
                <a:cubicBezTo>
                  <a:pt x="1746602" y="1230042"/>
                  <a:pt x="1750031" y="1233567"/>
                  <a:pt x="1747936" y="1236138"/>
                </a:cubicBezTo>
                <a:cubicBezTo>
                  <a:pt x="1745745" y="1237853"/>
                  <a:pt x="1744316" y="1234329"/>
                  <a:pt x="1743745" y="1232900"/>
                </a:cubicBezTo>
                <a:cubicBezTo>
                  <a:pt x="1740887" y="1225851"/>
                  <a:pt x="1739078" y="1227375"/>
                  <a:pt x="1738601" y="1230900"/>
                </a:cubicBezTo>
                <a:cubicBezTo>
                  <a:pt x="1738411" y="1232805"/>
                  <a:pt x="1739554" y="1236234"/>
                  <a:pt x="1736315" y="1236043"/>
                </a:cubicBezTo>
                <a:cubicBezTo>
                  <a:pt x="1732886" y="1235853"/>
                  <a:pt x="1733839" y="1231757"/>
                  <a:pt x="1733458" y="1229471"/>
                </a:cubicBezTo>
                <a:cubicBezTo>
                  <a:pt x="1732791" y="1226233"/>
                  <a:pt x="1728219" y="1224899"/>
                  <a:pt x="1726409" y="1228137"/>
                </a:cubicBezTo>
                <a:cubicBezTo>
                  <a:pt x="1724790" y="1230900"/>
                  <a:pt x="1726314" y="1235567"/>
                  <a:pt x="1727552" y="1238329"/>
                </a:cubicBezTo>
                <a:close/>
                <a:moveTo>
                  <a:pt x="1688881" y="1210231"/>
                </a:moveTo>
                <a:cubicBezTo>
                  <a:pt x="1701359" y="1229757"/>
                  <a:pt x="1735554" y="1212421"/>
                  <a:pt x="1729553" y="1191466"/>
                </a:cubicBezTo>
                <a:cubicBezTo>
                  <a:pt x="1728029" y="1186037"/>
                  <a:pt x="1717170" y="1176607"/>
                  <a:pt x="1719456" y="1188514"/>
                </a:cubicBezTo>
                <a:cubicBezTo>
                  <a:pt x="1721361" y="1193943"/>
                  <a:pt x="1718218" y="1198134"/>
                  <a:pt x="1712503" y="1194229"/>
                </a:cubicBezTo>
                <a:cubicBezTo>
                  <a:pt x="1710693" y="1192609"/>
                  <a:pt x="1707740" y="1190133"/>
                  <a:pt x="1709264" y="1194610"/>
                </a:cubicBezTo>
                <a:cubicBezTo>
                  <a:pt x="1709931" y="1198039"/>
                  <a:pt x="1714694" y="1201563"/>
                  <a:pt x="1712693" y="1204992"/>
                </a:cubicBezTo>
                <a:cubicBezTo>
                  <a:pt x="1710408" y="1207183"/>
                  <a:pt x="1708217" y="1203563"/>
                  <a:pt x="1707169" y="1201658"/>
                </a:cubicBezTo>
                <a:cubicBezTo>
                  <a:pt x="1703835" y="1195848"/>
                  <a:pt x="1700883" y="1193466"/>
                  <a:pt x="1700692" y="1199848"/>
                </a:cubicBezTo>
                <a:cubicBezTo>
                  <a:pt x="1700787" y="1202134"/>
                  <a:pt x="1702787" y="1206135"/>
                  <a:pt x="1698882" y="1206325"/>
                </a:cubicBezTo>
                <a:cubicBezTo>
                  <a:pt x="1694882" y="1206516"/>
                  <a:pt x="1695167" y="1201467"/>
                  <a:pt x="1694310" y="1198800"/>
                </a:cubicBezTo>
                <a:cubicBezTo>
                  <a:pt x="1692977" y="1194991"/>
                  <a:pt x="1687357" y="1193847"/>
                  <a:pt x="1685833" y="1197943"/>
                </a:cubicBezTo>
                <a:cubicBezTo>
                  <a:pt x="1684214" y="1201658"/>
                  <a:pt x="1686785" y="1207087"/>
                  <a:pt x="1688881" y="1210231"/>
                </a:cubicBezTo>
                <a:close/>
                <a:moveTo>
                  <a:pt x="1658877" y="1126029"/>
                </a:moveTo>
                <a:cubicBezTo>
                  <a:pt x="1654591" y="1162701"/>
                  <a:pt x="1715170" y="1143175"/>
                  <a:pt x="1692119" y="1118029"/>
                </a:cubicBezTo>
                <a:cubicBezTo>
                  <a:pt x="1689167" y="1116123"/>
                  <a:pt x="1688405" y="1120410"/>
                  <a:pt x="1688881" y="1122410"/>
                </a:cubicBezTo>
                <a:cubicBezTo>
                  <a:pt x="1690024" y="1127744"/>
                  <a:pt x="1686023" y="1130983"/>
                  <a:pt x="1681166" y="1125172"/>
                </a:cubicBezTo>
                <a:cubicBezTo>
                  <a:pt x="1679451" y="1123077"/>
                  <a:pt x="1678975" y="1124029"/>
                  <a:pt x="1679451" y="1126220"/>
                </a:cubicBezTo>
                <a:cubicBezTo>
                  <a:pt x="1679642" y="1129268"/>
                  <a:pt x="1683071" y="1132887"/>
                  <a:pt x="1681070" y="1135554"/>
                </a:cubicBezTo>
                <a:cubicBezTo>
                  <a:pt x="1676403" y="1138698"/>
                  <a:pt x="1674117" y="1118791"/>
                  <a:pt x="1671450" y="1129554"/>
                </a:cubicBezTo>
                <a:cubicBezTo>
                  <a:pt x="1671260" y="1131554"/>
                  <a:pt x="1672403" y="1135269"/>
                  <a:pt x="1669069" y="1134888"/>
                </a:cubicBezTo>
                <a:cubicBezTo>
                  <a:pt x="1665640" y="1134507"/>
                  <a:pt x="1666592" y="1130220"/>
                  <a:pt x="1666116" y="1127839"/>
                </a:cubicBezTo>
                <a:cubicBezTo>
                  <a:pt x="1665259" y="1124410"/>
                  <a:pt x="1660782" y="1122696"/>
                  <a:pt x="1658877" y="1126029"/>
                </a:cubicBezTo>
                <a:close/>
                <a:moveTo>
                  <a:pt x="1666688" y="1006681"/>
                </a:moveTo>
                <a:cubicBezTo>
                  <a:pt x="1656401" y="1015730"/>
                  <a:pt x="1662306" y="1033827"/>
                  <a:pt x="1674308" y="1038399"/>
                </a:cubicBezTo>
                <a:cubicBezTo>
                  <a:pt x="1687929" y="1044591"/>
                  <a:pt x="1712408" y="1035923"/>
                  <a:pt x="1705359" y="1018016"/>
                </a:cubicBezTo>
                <a:cubicBezTo>
                  <a:pt x="1703454" y="1014492"/>
                  <a:pt x="1700216" y="1018302"/>
                  <a:pt x="1699454" y="1020397"/>
                </a:cubicBezTo>
                <a:cubicBezTo>
                  <a:pt x="1697644" y="1025731"/>
                  <a:pt x="1692500" y="1026969"/>
                  <a:pt x="1690405" y="1020492"/>
                </a:cubicBezTo>
                <a:cubicBezTo>
                  <a:pt x="1689929" y="1018111"/>
                  <a:pt x="1689167" y="1014396"/>
                  <a:pt x="1687547" y="1018778"/>
                </a:cubicBezTo>
                <a:cubicBezTo>
                  <a:pt x="1686023" y="1021826"/>
                  <a:pt x="1687547" y="1027541"/>
                  <a:pt x="1683833" y="1028874"/>
                </a:cubicBezTo>
                <a:cubicBezTo>
                  <a:pt x="1680975" y="1029160"/>
                  <a:pt x="1681070" y="1025922"/>
                  <a:pt x="1681356" y="1023731"/>
                </a:cubicBezTo>
                <a:cubicBezTo>
                  <a:pt x="1682213" y="1019635"/>
                  <a:pt x="1682309" y="1011444"/>
                  <a:pt x="1677356" y="1017444"/>
                </a:cubicBezTo>
                <a:cubicBezTo>
                  <a:pt x="1676022" y="1019349"/>
                  <a:pt x="1675165" y="1023636"/>
                  <a:pt x="1671926" y="1021350"/>
                </a:cubicBezTo>
                <a:cubicBezTo>
                  <a:pt x="1668593" y="1019064"/>
                  <a:pt x="1671926" y="1015254"/>
                  <a:pt x="1672974" y="1012587"/>
                </a:cubicBezTo>
                <a:cubicBezTo>
                  <a:pt x="1674212" y="1008777"/>
                  <a:pt x="1670498" y="1004395"/>
                  <a:pt x="1666688" y="1006681"/>
                </a:cubicBezTo>
                <a:close/>
                <a:moveTo>
                  <a:pt x="1692215" y="974677"/>
                </a:moveTo>
                <a:cubicBezTo>
                  <a:pt x="1691453" y="976868"/>
                  <a:pt x="1689738" y="986583"/>
                  <a:pt x="1687071" y="980583"/>
                </a:cubicBezTo>
                <a:cubicBezTo>
                  <a:pt x="1687643" y="975915"/>
                  <a:pt x="1689262" y="968295"/>
                  <a:pt x="1684595" y="973248"/>
                </a:cubicBezTo>
                <a:cubicBezTo>
                  <a:pt x="1683452" y="974582"/>
                  <a:pt x="1682499" y="977916"/>
                  <a:pt x="1680213" y="976011"/>
                </a:cubicBezTo>
                <a:cubicBezTo>
                  <a:pt x="1677832" y="974106"/>
                  <a:pt x="1680594" y="971439"/>
                  <a:pt x="1681451" y="969343"/>
                </a:cubicBezTo>
                <a:cubicBezTo>
                  <a:pt x="1680213" y="952770"/>
                  <a:pt x="1662116" y="979154"/>
                  <a:pt x="1681166" y="989155"/>
                </a:cubicBezTo>
                <a:cubicBezTo>
                  <a:pt x="1710979" y="1001061"/>
                  <a:pt x="1709455" y="963533"/>
                  <a:pt x="1701168" y="976487"/>
                </a:cubicBezTo>
                <a:cubicBezTo>
                  <a:pt x="1699454" y="980964"/>
                  <a:pt x="1694786" y="981440"/>
                  <a:pt x="1694024" y="974772"/>
                </a:cubicBezTo>
                <a:cubicBezTo>
                  <a:pt x="1693739" y="972296"/>
                  <a:pt x="1692977" y="972867"/>
                  <a:pt x="1692215" y="974677"/>
                </a:cubicBezTo>
                <a:close/>
                <a:moveTo>
                  <a:pt x="1732982" y="929814"/>
                </a:moveTo>
                <a:cubicBezTo>
                  <a:pt x="1732029" y="926290"/>
                  <a:pt x="1728600" y="929148"/>
                  <a:pt x="1727648" y="930767"/>
                </a:cubicBezTo>
                <a:cubicBezTo>
                  <a:pt x="1724885" y="935434"/>
                  <a:pt x="1719647" y="934958"/>
                  <a:pt x="1720028" y="927433"/>
                </a:cubicBezTo>
                <a:cubicBezTo>
                  <a:pt x="1720218" y="924671"/>
                  <a:pt x="1719170" y="925147"/>
                  <a:pt x="1718027" y="926957"/>
                </a:cubicBezTo>
                <a:cubicBezTo>
                  <a:pt x="1716122" y="929243"/>
                  <a:pt x="1716122" y="934291"/>
                  <a:pt x="1712789" y="934767"/>
                </a:cubicBezTo>
                <a:cubicBezTo>
                  <a:pt x="1710026" y="934386"/>
                  <a:pt x="1711360" y="930767"/>
                  <a:pt x="1712122" y="929243"/>
                </a:cubicBezTo>
                <a:cubicBezTo>
                  <a:pt x="1715265" y="921813"/>
                  <a:pt x="1712693" y="921528"/>
                  <a:pt x="1709836" y="923909"/>
                </a:cubicBezTo>
                <a:cubicBezTo>
                  <a:pt x="1708312" y="925242"/>
                  <a:pt x="1706693" y="928671"/>
                  <a:pt x="1704407" y="926100"/>
                </a:cubicBezTo>
                <a:cubicBezTo>
                  <a:pt x="1702121" y="923528"/>
                  <a:pt x="1705740" y="921051"/>
                  <a:pt x="1706979" y="918956"/>
                </a:cubicBezTo>
                <a:cubicBezTo>
                  <a:pt x="1708788" y="916003"/>
                  <a:pt x="1706502" y="911526"/>
                  <a:pt x="1702883" y="912765"/>
                </a:cubicBezTo>
                <a:cubicBezTo>
                  <a:pt x="1674593" y="936387"/>
                  <a:pt x="1733077" y="964009"/>
                  <a:pt x="1732982" y="929814"/>
                </a:cubicBezTo>
                <a:close/>
                <a:moveTo>
                  <a:pt x="1731362" y="979059"/>
                </a:moveTo>
                <a:cubicBezTo>
                  <a:pt x="1727171" y="976487"/>
                  <a:pt x="1730505" y="972677"/>
                  <a:pt x="1731458" y="969534"/>
                </a:cubicBezTo>
                <a:cubicBezTo>
                  <a:pt x="1726409" y="945816"/>
                  <a:pt x="1702216" y="984012"/>
                  <a:pt x="1736411" y="997251"/>
                </a:cubicBezTo>
                <a:cubicBezTo>
                  <a:pt x="1788322" y="1011729"/>
                  <a:pt x="1771844" y="961914"/>
                  <a:pt x="1764033" y="979440"/>
                </a:cubicBezTo>
                <a:cubicBezTo>
                  <a:pt x="1762700" y="985155"/>
                  <a:pt x="1756508" y="986012"/>
                  <a:pt x="1753270" y="978868"/>
                </a:cubicBezTo>
                <a:cubicBezTo>
                  <a:pt x="1752413" y="976296"/>
                  <a:pt x="1750984" y="972010"/>
                  <a:pt x="1749650" y="976773"/>
                </a:cubicBezTo>
                <a:cubicBezTo>
                  <a:pt x="1748031" y="980011"/>
                  <a:pt x="1750698" y="986393"/>
                  <a:pt x="1746507" y="987536"/>
                </a:cubicBezTo>
                <a:cubicBezTo>
                  <a:pt x="1738697" y="987917"/>
                  <a:pt x="1747079" y="965724"/>
                  <a:pt x="1737268" y="974868"/>
                </a:cubicBezTo>
                <a:cubicBezTo>
                  <a:pt x="1736030" y="976963"/>
                  <a:pt x="1735554" y="981630"/>
                  <a:pt x="1731362" y="979059"/>
                </a:cubicBezTo>
                <a:close/>
                <a:moveTo>
                  <a:pt x="1750222" y="884761"/>
                </a:moveTo>
                <a:cubicBezTo>
                  <a:pt x="1738697" y="884475"/>
                  <a:pt x="1732791" y="899049"/>
                  <a:pt x="1737649" y="908383"/>
                </a:cubicBezTo>
                <a:cubicBezTo>
                  <a:pt x="1742697" y="920289"/>
                  <a:pt x="1764033" y="928481"/>
                  <a:pt x="1769748" y="913146"/>
                </a:cubicBezTo>
                <a:cubicBezTo>
                  <a:pt x="1770415" y="909812"/>
                  <a:pt x="1766129" y="910574"/>
                  <a:pt x="1764414" y="911526"/>
                </a:cubicBezTo>
                <a:cubicBezTo>
                  <a:pt x="1759747" y="914098"/>
                  <a:pt x="1755270" y="911336"/>
                  <a:pt x="1758985" y="905240"/>
                </a:cubicBezTo>
                <a:cubicBezTo>
                  <a:pt x="1760318" y="903049"/>
                  <a:pt x="1759271" y="902954"/>
                  <a:pt x="1757366" y="903906"/>
                </a:cubicBezTo>
                <a:cubicBezTo>
                  <a:pt x="1754604" y="904954"/>
                  <a:pt x="1752317" y="909240"/>
                  <a:pt x="1749174" y="908002"/>
                </a:cubicBezTo>
                <a:cubicBezTo>
                  <a:pt x="1746793" y="906383"/>
                  <a:pt x="1749746" y="904002"/>
                  <a:pt x="1751079" y="902954"/>
                </a:cubicBezTo>
                <a:cubicBezTo>
                  <a:pt x="1757175" y="898191"/>
                  <a:pt x="1754889" y="896667"/>
                  <a:pt x="1751460" y="897334"/>
                </a:cubicBezTo>
                <a:cubicBezTo>
                  <a:pt x="1749555" y="897715"/>
                  <a:pt x="1746602" y="899811"/>
                  <a:pt x="1745745" y="896572"/>
                </a:cubicBezTo>
                <a:cubicBezTo>
                  <a:pt x="1744888" y="893238"/>
                  <a:pt x="1749079" y="892953"/>
                  <a:pt x="1751174" y="891810"/>
                </a:cubicBezTo>
                <a:cubicBezTo>
                  <a:pt x="1753937" y="890286"/>
                  <a:pt x="1753937" y="885618"/>
                  <a:pt x="1750222" y="884761"/>
                </a:cubicBezTo>
                <a:close/>
                <a:moveTo>
                  <a:pt x="1789465" y="864854"/>
                </a:moveTo>
                <a:cubicBezTo>
                  <a:pt x="1784893" y="868569"/>
                  <a:pt x="1779749" y="866664"/>
                  <a:pt x="1781750" y="859996"/>
                </a:cubicBezTo>
                <a:cubicBezTo>
                  <a:pt x="1782702" y="857710"/>
                  <a:pt x="1784036" y="853995"/>
                  <a:pt x="1780321" y="856948"/>
                </a:cubicBezTo>
                <a:cubicBezTo>
                  <a:pt x="1777273" y="858663"/>
                  <a:pt x="1775368" y="864378"/>
                  <a:pt x="1771463" y="863425"/>
                </a:cubicBezTo>
                <a:cubicBezTo>
                  <a:pt x="1765748" y="860472"/>
                  <a:pt x="1785083" y="847423"/>
                  <a:pt x="1772415" y="850281"/>
                </a:cubicBezTo>
                <a:cubicBezTo>
                  <a:pt x="1770224" y="851043"/>
                  <a:pt x="1767081" y="854186"/>
                  <a:pt x="1765652" y="850471"/>
                </a:cubicBezTo>
                <a:cubicBezTo>
                  <a:pt x="1764129" y="846661"/>
                  <a:pt x="1769081" y="845518"/>
                  <a:pt x="1771272" y="843708"/>
                </a:cubicBezTo>
                <a:cubicBezTo>
                  <a:pt x="1774415" y="841232"/>
                  <a:pt x="1773654" y="835517"/>
                  <a:pt x="1769177" y="835326"/>
                </a:cubicBezTo>
                <a:cubicBezTo>
                  <a:pt x="1765081" y="835136"/>
                  <a:pt x="1760890" y="839327"/>
                  <a:pt x="1758604" y="842280"/>
                </a:cubicBezTo>
                <a:cubicBezTo>
                  <a:pt x="1744221" y="860472"/>
                  <a:pt x="1771844" y="888095"/>
                  <a:pt x="1790132" y="875712"/>
                </a:cubicBezTo>
                <a:cubicBezTo>
                  <a:pt x="1794799" y="872474"/>
                  <a:pt x="1800228" y="858663"/>
                  <a:pt x="1789465" y="864854"/>
                </a:cubicBezTo>
                <a:close/>
                <a:moveTo>
                  <a:pt x="1799466" y="902859"/>
                </a:moveTo>
                <a:cubicBezTo>
                  <a:pt x="1797942" y="904383"/>
                  <a:pt x="1796799" y="908383"/>
                  <a:pt x="1793656" y="905526"/>
                </a:cubicBezTo>
                <a:cubicBezTo>
                  <a:pt x="1790513" y="902573"/>
                  <a:pt x="1794227" y="899715"/>
                  <a:pt x="1795180" y="897239"/>
                </a:cubicBezTo>
                <a:cubicBezTo>
                  <a:pt x="1793942" y="876093"/>
                  <a:pt x="1769367" y="905049"/>
                  <a:pt x="1794894" y="922194"/>
                </a:cubicBezTo>
                <a:cubicBezTo>
                  <a:pt x="1834709" y="944578"/>
                  <a:pt x="1831280" y="895429"/>
                  <a:pt x="1820993" y="910574"/>
                </a:cubicBezTo>
                <a:cubicBezTo>
                  <a:pt x="1817659" y="917146"/>
                  <a:pt x="1812420" y="914098"/>
                  <a:pt x="1811754" y="906669"/>
                </a:cubicBezTo>
                <a:cubicBezTo>
                  <a:pt x="1811372" y="903430"/>
                  <a:pt x="1810325" y="904002"/>
                  <a:pt x="1809372" y="906192"/>
                </a:cubicBezTo>
                <a:cubicBezTo>
                  <a:pt x="1807658" y="908859"/>
                  <a:pt x="1808801" y="914860"/>
                  <a:pt x="1804991" y="915336"/>
                </a:cubicBezTo>
                <a:cubicBezTo>
                  <a:pt x="1798609" y="914574"/>
                  <a:pt x="1808896" y="895715"/>
                  <a:pt x="1799466" y="902859"/>
                </a:cubicBezTo>
                <a:close/>
                <a:moveTo>
                  <a:pt x="1840900" y="810657"/>
                </a:moveTo>
                <a:cubicBezTo>
                  <a:pt x="1835756" y="814276"/>
                  <a:pt x="1831946" y="810847"/>
                  <a:pt x="1834994" y="804656"/>
                </a:cubicBezTo>
                <a:cubicBezTo>
                  <a:pt x="1836233" y="802179"/>
                  <a:pt x="1835090" y="802179"/>
                  <a:pt x="1833280" y="803513"/>
                </a:cubicBezTo>
                <a:cubicBezTo>
                  <a:pt x="1830613" y="804846"/>
                  <a:pt x="1828803" y="809799"/>
                  <a:pt x="1825469" y="808942"/>
                </a:cubicBezTo>
                <a:cubicBezTo>
                  <a:pt x="1820802" y="805799"/>
                  <a:pt x="1837661" y="795512"/>
                  <a:pt x="1826708" y="797512"/>
                </a:cubicBezTo>
                <a:cubicBezTo>
                  <a:pt x="1824803" y="798179"/>
                  <a:pt x="1822040" y="800751"/>
                  <a:pt x="1820897" y="797512"/>
                </a:cubicBezTo>
                <a:cubicBezTo>
                  <a:pt x="1819754" y="794178"/>
                  <a:pt x="1823850" y="793226"/>
                  <a:pt x="1825850" y="791892"/>
                </a:cubicBezTo>
                <a:cubicBezTo>
                  <a:pt x="1828613" y="789797"/>
                  <a:pt x="1828041" y="784939"/>
                  <a:pt x="1824231" y="784653"/>
                </a:cubicBezTo>
                <a:cubicBezTo>
                  <a:pt x="1820707" y="784368"/>
                  <a:pt x="1817087" y="787797"/>
                  <a:pt x="1814992" y="790273"/>
                </a:cubicBezTo>
                <a:cubicBezTo>
                  <a:pt x="1802229" y="805227"/>
                  <a:pt x="1824803" y="830469"/>
                  <a:pt x="1840805" y="820086"/>
                </a:cubicBezTo>
                <a:cubicBezTo>
                  <a:pt x="1844996" y="817419"/>
                  <a:pt x="1850520" y="805513"/>
                  <a:pt x="1840900" y="810657"/>
                </a:cubicBezTo>
                <a:close/>
                <a:moveTo>
                  <a:pt x="1854711" y="868759"/>
                </a:moveTo>
                <a:cubicBezTo>
                  <a:pt x="1854044" y="863616"/>
                  <a:pt x="1848901" y="866568"/>
                  <a:pt x="1847186" y="868664"/>
                </a:cubicBezTo>
                <a:cubicBezTo>
                  <a:pt x="1842900" y="873903"/>
                  <a:pt x="1836614" y="872569"/>
                  <a:pt x="1836995" y="864092"/>
                </a:cubicBezTo>
                <a:cubicBezTo>
                  <a:pt x="1837471" y="861234"/>
                  <a:pt x="1838042" y="856472"/>
                  <a:pt x="1834518" y="860663"/>
                </a:cubicBezTo>
                <a:cubicBezTo>
                  <a:pt x="1831470" y="863235"/>
                  <a:pt x="1830899" y="870569"/>
                  <a:pt x="1826327" y="870093"/>
                </a:cubicBezTo>
                <a:cubicBezTo>
                  <a:pt x="1820135" y="867521"/>
                  <a:pt x="1831375" y="855805"/>
                  <a:pt x="1828422" y="853614"/>
                </a:cubicBezTo>
                <a:cubicBezTo>
                  <a:pt x="1824612" y="849804"/>
                  <a:pt x="1819754" y="861615"/>
                  <a:pt x="1815944" y="855710"/>
                </a:cubicBezTo>
                <a:cubicBezTo>
                  <a:pt x="1813182" y="851519"/>
                  <a:pt x="1818421" y="849138"/>
                  <a:pt x="1820421" y="846471"/>
                </a:cubicBezTo>
                <a:cubicBezTo>
                  <a:pt x="1823374" y="842851"/>
                  <a:pt x="1820897" y="836279"/>
                  <a:pt x="1815563" y="836946"/>
                </a:cubicBezTo>
                <a:cubicBezTo>
                  <a:pt x="1810801" y="837517"/>
                  <a:pt x="1807181" y="843518"/>
                  <a:pt x="1805276" y="847328"/>
                </a:cubicBezTo>
                <a:cubicBezTo>
                  <a:pt x="1791275" y="876570"/>
                  <a:pt x="1852330" y="907812"/>
                  <a:pt x="1854711" y="868759"/>
                </a:cubicBezTo>
                <a:close/>
                <a:moveTo>
                  <a:pt x="1880714" y="800370"/>
                </a:moveTo>
                <a:cubicBezTo>
                  <a:pt x="1875285" y="801417"/>
                  <a:pt x="1871856" y="797322"/>
                  <a:pt x="1877571" y="792559"/>
                </a:cubicBezTo>
                <a:cubicBezTo>
                  <a:pt x="1879667" y="790845"/>
                  <a:pt x="1878619" y="790368"/>
                  <a:pt x="1876428" y="790845"/>
                </a:cubicBezTo>
                <a:cubicBezTo>
                  <a:pt x="1873380" y="790940"/>
                  <a:pt x="1869761" y="794464"/>
                  <a:pt x="1867094" y="792273"/>
                </a:cubicBezTo>
                <a:cubicBezTo>
                  <a:pt x="1865474" y="789987"/>
                  <a:pt x="1868999" y="788463"/>
                  <a:pt x="1870523" y="787987"/>
                </a:cubicBezTo>
                <a:cubicBezTo>
                  <a:pt x="1878047" y="785320"/>
                  <a:pt x="1876333" y="783225"/>
                  <a:pt x="1872713" y="782748"/>
                </a:cubicBezTo>
                <a:cubicBezTo>
                  <a:pt x="1870713" y="782463"/>
                  <a:pt x="1867189" y="783606"/>
                  <a:pt x="1867379" y="780177"/>
                </a:cubicBezTo>
                <a:cubicBezTo>
                  <a:pt x="1867665" y="776748"/>
                  <a:pt x="1871856" y="777795"/>
                  <a:pt x="1874142" y="777319"/>
                </a:cubicBezTo>
                <a:cubicBezTo>
                  <a:pt x="1877476" y="776652"/>
                  <a:pt x="1878809" y="771985"/>
                  <a:pt x="1875476" y="770080"/>
                </a:cubicBezTo>
                <a:cubicBezTo>
                  <a:pt x="1872428" y="768366"/>
                  <a:pt x="1867760" y="769890"/>
                  <a:pt x="1864903" y="771128"/>
                </a:cubicBezTo>
                <a:cubicBezTo>
                  <a:pt x="1846901" y="779510"/>
                  <a:pt x="1858140" y="811419"/>
                  <a:pt x="1876809" y="808561"/>
                </a:cubicBezTo>
                <a:cubicBezTo>
                  <a:pt x="1882143" y="807990"/>
                  <a:pt x="1891478" y="799798"/>
                  <a:pt x="1880714" y="800370"/>
                </a:cubicBezTo>
                <a:close/>
                <a:moveTo>
                  <a:pt x="1887287" y="847709"/>
                </a:moveTo>
                <a:cubicBezTo>
                  <a:pt x="1889287" y="841041"/>
                  <a:pt x="1880714" y="850566"/>
                  <a:pt x="1879095" y="851614"/>
                </a:cubicBezTo>
                <a:cubicBezTo>
                  <a:pt x="1878238" y="852281"/>
                  <a:pt x="1877571" y="852662"/>
                  <a:pt x="1876428" y="851900"/>
                </a:cubicBezTo>
                <a:cubicBezTo>
                  <a:pt x="1873571" y="849995"/>
                  <a:pt x="1876619" y="846852"/>
                  <a:pt x="1877952" y="845518"/>
                </a:cubicBezTo>
                <a:cubicBezTo>
                  <a:pt x="1884334" y="839041"/>
                  <a:pt x="1881572" y="837422"/>
                  <a:pt x="1877571" y="838470"/>
                </a:cubicBezTo>
                <a:cubicBezTo>
                  <a:pt x="1875380" y="839041"/>
                  <a:pt x="1872237" y="841899"/>
                  <a:pt x="1870808" y="837993"/>
                </a:cubicBezTo>
                <a:cubicBezTo>
                  <a:pt x="1869380" y="833993"/>
                  <a:pt x="1874237" y="833231"/>
                  <a:pt x="1876428" y="831707"/>
                </a:cubicBezTo>
                <a:cubicBezTo>
                  <a:pt x="1886144" y="813133"/>
                  <a:pt x="1848425" y="825992"/>
                  <a:pt x="1862998" y="852852"/>
                </a:cubicBezTo>
                <a:cubicBezTo>
                  <a:pt x="1889477" y="891238"/>
                  <a:pt x="1912337" y="847518"/>
                  <a:pt x="1894240" y="855519"/>
                </a:cubicBezTo>
                <a:cubicBezTo>
                  <a:pt x="1889287" y="858948"/>
                  <a:pt x="1883762" y="855710"/>
                  <a:pt x="1887287" y="847709"/>
                </a:cubicBezTo>
                <a:close/>
                <a:moveTo>
                  <a:pt x="1915100" y="732933"/>
                </a:moveTo>
                <a:cubicBezTo>
                  <a:pt x="1901574" y="731218"/>
                  <a:pt x="1892716" y="747411"/>
                  <a:pt x="1896431" y="759317"/>
                </a:cubicBezTo>
                <a:cubicBezTo>
                  <a:pt x="1900145" y="775128"/>
                  <a:pt x="1923863" y="787987"/>
                  <a:pt x="1933197" y="769890"/>
                </a:cubicBezTo>
                <a:cubicBezTo>
                  <a:pt x="1934721" y="765984"/>
                  <a:pt x="1929387" y="766175"/>
                  <a:pt x="1927196" y="767127"/>
                </a:cubicBezTo>
                <a:cubicBezTo>
                  <a:pt x="1920338" y="770271"/>
                  <a:pt x="1917195" y="764175"/>
                  <a:pt x="1922053" y="758745"/>
                </a:cubicBezTo>
                <a:cubicBezTo>
                  <a:pt x="1925577" y="752649"/>
                  <a:pt x="1914719" y="760460"/>
                  <a:pt x="1912909" y="761031"/>
                </a:cubicBezTo>
                <a:cubicBezTo>
                  <a:pt x="1908146" y="762746"/>
                  <a:pt x="1908813" y="756840"/>
                  <a:pt x="1912433" y="755412"/>
                </a:cubicBezTo>
                <a:cubicBezTo>
                  <a:pt x="1919767" y="751125"/>
                  <a:pt x="1919958" y="747601"/>
                  <a:pt x="1914528" y="748173"/>
                </a:cubicBezTo>
                <a:cubicBezTo>
                  <a:pt x="1912242" y="748363"/>
                  <a:pt x="1908432" y="750554"/>
                  <a:pt x="1907956" y="746458"/>
                </a:cubicBezTo>
                <a:cubicBezTo>
                  <a:pt x="1907480" y="742362"/>
                  <a:pt x="1912528" y="742553"/>
                  <a:pt x="1915100" y="741410"/>
                </a:cubicBezTo>
                <a:cubicBezTo>
                  <a:pt x="1918719" y="740076"/>
                  <a:pt x="1919386" y="734361"/>
                  <a:pt x="1915100" y="732933"/>
                </a:cubicBezTo>
                <a:close/>
                <a:moveTo>
                  <a:pt x="2078168" y="741696"/>
                </a:moveTo>
                <a:cubicBezTo>
                  <a:pt x="2148653" y="725598"/>
                  <a:pt x="2197611" y="671496"/>
                  <a:pt x="2277717" y="693213"/>
                </a:cubicBezTo>
                <a:cubicBezTo>
                  <a:pt x="2168941" y="630634"/>
                  <a:pt x="1970630" y="723979"/>
                  <a:pt x="1896812" y="580628"/>
                </a:cubicBezTo>
                <a:cubicBezTo>
                  <a:pt x="1921196" y="652827"/>
                  <a:pt x="1981394" y="764175"/>
                  <a:pt x="2078168" y="741696"/>
                </a:cubicBezTo>
                <a:close/>
                <a:moveTo>
                  <a:pt x="2101218" y="572246"/>
                </a:moveTo>
                <a:cubicBezTo>
                  <a:pt x="2004158" y="587200"/>
                  <a:pt x="1965677" y="560911"/>
                  <a:pt x="1894049" y="506523"/>
                </a:cubicBezTo>
                <a:cubicBezTo>
                  <a:pt x="1930911" y="579675"/>
                  <a:pt x="2017874" y="618728"/>
                  <a:pt x="2101218" y="572246"/>
                </a:cubicBezTo>
                <a:close/>
                <a:moveTo>
                  <a:pt x="2004063" y="469185"/>
                </a:moveTo>
                <a:cubicBezTo>
                  <a:pt x="2029590" y="525573"/>
                  <a:pt x="2117220" y="514429"/>
                  <a:pt x="2166941" y="503856"/>
                </a:cubicBezTo>
                <a:cubicBezTo>
                  <a:pt x="2121602" y="494998"/>
                  <a:pt x="2046735" y="482330"/>
                  <a:pt x="2004063" y="469185"/>
                </a:cubicBezTo>
                <a:close/>
                <a:moveTo>
                  <a:pt x="2185134" y="508524"/>
                </a:moveTo>
                <a:cubicBezTo>
                  <a:pt x="2113791" y="544052"/>
                  <a:pt x="2002444" y="553196"/>
                  <a:pt x="1963582" y="468233"/>
                </a:cubicBezTo>
                <a:cubicBezTo>
                  <a:pt x="1928435" y="372888"/>
                  <a:pt x="1824422" y="382127"/>
                  <a:pt x="1771844" y="457946"/>
                </a:cubicBezTo>
                <a:cubicBezTo>
                  <a:pt x="1810896" y="417846"/>
                  <a:pt x="1855664" y="411750"/>
                  <a:pt x="1906622" y="437943"/>
                </a:cubicBezTo>
                <a:cubicBezTo>
                  <a:pt x="1906051" y="437658"/>
                  <a:pt x="1905575" y="437467"/>
                  <a:pt x="1905003" y="437181"/>
                </a:cubicBezTo>
                <a:cubicBezTo>
                  <a:pt x="1919005" y="443944"/>
                  <a:pt x="1932245" y="452421"/>
                  <a:pt x="1941960" y="464613"/>
                </a:cubicBezTo>
                <a:cubicBezTo>
                  <a:pt x="1941865" y="464518"/>
                  <a:pt x="1941865" y="464518"/>
                  <a:pt x="1941770" y="464423"/>
                </a:cubicBezTo>
                <a:cubicBezTo>
                  <a:pt x="1967678" y="523002"/>
                  <a:pt x="2029114" y="556911"/>
                  <a:pt x="2093122" y="553767"/>
                </a:cubicBezTo>
                <a:cubicBezTo>
                  <a:pt x="2092836" y="553767"/>
                  <a:pt x="2092550" y="553767"/>
                  <a:pt x="2092265" y="553767"/>
                </a:cubicBezTo>
                <a:cubicBezTo>
                  <a:pt x="2092646" y="553767"/>
                  <a:pt x="2093122" y="553767"/>
                  <a:pt x="2093503" y="553767"/>
                </a:cubicBezTo>
                <a:cubicBezTo>
                  <a:pt x="2093408" y="553767"/>
                  <a:pt x="2093217" y="553767"/>
                  <a:pt x="2093122" y="553767"/>
                </a:cubicBezTo>
                <a:cubicBezTo>
                  <a:pt x="2095598" y="553672"/>
                  <a:pt x="2098170" y="553577"/>
                  <a:pt x="2100647" y="553482"/>
                </a:cubicBezTo>
                <a:cubicBezTo>
                  <a:pt x="2099599" y="553577"/>
                  <a:pt x="2098551" y="553577"/>
                  <a:pt x="2097504" y="553672"/>
                </a:cubicBezTo>
                <a:cubicBezTo>
                  <a:pt x="2098742" y="553577"/>
                  <a:pt x="2100075" y="553577"/>
                  <a:pt x="2101314" y="553482"/>
                </a:cubicBezTo>
                <a:cubicBezTo>
                  <a:pt x="2101123" y="553482"/>
                  <a:pt x="2100837" y="553482"/>
                  <a:pt x="2100647" y="553482"/>
                </a:cubicBezTo>
                <a:cubicBezTo>
                  <a:pt x="2103885" y="553291"/>
                  <a:pt x="2107219" y="553005"/>
                  <a:pt x="2110458" y="552720"/>
                </a:cubicBezTo>
                <a:cubicBezTo>
                  <a:pt x="2109981" y="552815"/>
                  <a:pt x="2109505" y="552815"/>
                  <a:pt x="2109029" y="552815"/>
                </a:cubicBezTo>
                <a:cubicBezTo>
                  <a:pt x="2119316" y="551862"/>
                  <a:pt x="2129222" y="550243"/>
                  <a:pt x="2139223" y="548243"/>
                </a:cubicBezTo>
                <a:cubicBezTo>
                  <a:pt x="2139223" y="548243"/>
                  <a:pt x="2139223" y="548243"/>
                  <a:pt x="2139223" y="548243"/>
                </a:cubicBezTo>
                <a:cubicBezTo>
                  <a:pt x="2139699" y="548148"/>
                  <a:pt x="2140080" y="548052"/>
                  <a:pt x="2140556" y="547957"/>
                </a:cubicBezTo>
                <a:cubicBezTo>
                  <a:pt x="2140080" y="548052"/>
                  <a:pt x="2139699" y="548148"/>
                  <a:pt x="2139223" y="548243"/>
                </a:cubicBezTo>
                <a:cubicBezTo>
                  <a:pt x="2144367" y="547195"/>
                  <a:pt x="2149510" y="545957"/>
                  <a:pt x="2154558" y="544623"/>
                </a:cubicBezTo>
                <a:cubicBezTo>
                  <a:pt x="2154177" y="544719"/>
                  <a:pt x="2153796" y="544814"/>
                  <a:pt x="2153415" y="544909"/>
                </a:cubicBezTo>
                <a:cubicBezTo>
                  <a:pt x="2156368" y="544147"/>
                  <a:pt x="2159321" y="543290"/>
                  <a:pt x="2162178" y="542433"/>
                </a:cubicBezTo>
                <a:cubicBezTo>
                  <a:pt x="2161988" y="542528"/>
                  <a:pt x="2161797" y="542528"/>
                  <a:pt x="2161607" y="542623"/>
                </a:cubicBezTo>
                <a:cubicBezTo>
                  <a:pt x="2181419" y="536813"/>
                  <a:pt x="2199611" y="529764"/>
                  <a:pt x="2216471" y="521573"/>
                </a:cubicBezTo>
                <a:cubicBezTo>
                  <a:pt x="2205898" y="516715"/>
                  <a:pt x="2196278" y="512048"/>
                  <a:pt x="2185134" y="508524"/>
                </a:cubicBezTo>
                <a:close/>
                <a:moveTo>
                  <a:pt x="2406494" y="617109"/>
                </a:moveTo>
                <a:cubicBezTo>
                  <a:pt x="2418877" y="577199"/>
                  <a:pt x="2435546" y="531669"/>
                  <a:pt x="2469645" y="510143"/>
                </a:cubicBezTo>
                <a:cubicBezTo>
                  <a:pt x="2416972" y="504523"/>
                  <a:pt x="2408495" y="583009"/>
                  <a:pt x="2406494" y="617109"/>
                </a:cubicBezTo>
                <a:close/>
                <a:moveTo>
                  <a:pt x="2502887" y="512619"/>
                </a:moveTo>
                <a:cubicBezTo>
                  <a:pt x="2479266" y="528145"/>
                  <a:pt x="2462501" y="563388"/>
                  <a:pt x="2456120" y="587391"/>
                </a:cubicBezTo>
                <a:cubicBezTo>
                  <a:pt x="2478313" y="552815"/>
                  <a:pt x="2499935" y="523383"/>
                  <a:pt x="2533939" y="514239"/>
                </a:cubicBezTo>
                <a:cubicBezTo>
                  <a:pt x="2519556" y="510143"/>
                  <a:pt x="2510698" y="509667"/>
                  <a:pt x="2502887" y="512619"/>
                </a:cubicBezTo>
                <a:close/>
                <a:moveTo>
                  <a:pt x="2503173" y="586819"/>
                </a:moveTo>
                <a:cubicBezTo>
                  <a:pt x="2522414" y="561387"/>
                  <a:pt x="2566324" y="526812"/>
                  <a:pt x="2590327" y="528907"/>
                </a:cubicBezTo>
                <a:cubicBezTo>
                  <a:pt x="2583755" y="524621"/>
                  <a:pt x="2563848" y="519287"/>
                  <a:pt x="2559561" y="521763"/>
                </a:cubicBezTo>
                <a:cubicBezTo>
                  <a:pt x="2535273" y="531288"/>
                  <a:pt x="2510888" y="567102"/>
                  <a:pt x="2503173" y="586819"/>
                </a:cubicBezTo>
                <a:close/>
                <a:moveTo>
                  <a:pt x="2713104" y="501951"/>
                </a:moveTo>
                <a:cubicBezTo>
                  <a:pt x="2660145" y="529479"/>
                  <a:pt x="2587946" y="521763"/>
                  <a:pt x="2548322" y="475948"/>
                </a:cubicBezTo>
                <a:lnTo>
                  <a:pt x="2547560" y="476424"/>
                </a:lnTo>
                <a:cubicBezTo>
                  <a:pt x="2644619" y="593106"/>
                  <a:pt x="2768540" y="434324"/>
                  <a:pt x="2792352" y="547386"/>
                </a:cubicBezTo>
                <a:cubicBezTo>
                  <a:pt x="2792448" y="547386"/>
                  <a:pt x="2793114" y="547386"/>
                  <a:pt x="2793209" y="547386"/>
                </a:cubicBezTo>
                <a:cubicBezTo>
                  <a:pt x="2797305" y="497284"/>
                  <a:pt x="2751871" y="483473"/>
                  <a:pt x="2713104" y="501951"/>
                </a:cubicBezTo>
                <a:close/>
                <a:moveTo>
                  <a:pt x="2617664" y="828087"/>
                </a:moveTo>
                <a:cubicBezTo>
                  <a:pt x="2617664" y="828087"/>
                  <a:pt x="2617568" y="828183"/>
                  <a:pt x="2617568" y="828183"/>
                </a:cubicBezTo>
                <a:cubicBezTo>
                  <a:pt x="2618235" y="827802"/>
                  <a:pt x="2618902" y="827421"/>
                  <a:pt x="2619474" y="826944"/>
                </a:cubicBezTo>
                <a:cubicBezTo>
                  <a:pt x="2619378" y="827040"/>
                  <a:pt x="2619188" y="827135"/>
                  <a:pt x="2619093" y="827230"/>
                </a:cubicBezTo>
                <a:cubicBezTo>
                  <a:pt x="2636809" y="815991"/>
                  <a:pt x="2637857" y="787511"/>
                  <a:pt x="2613759" y="785225"/>
                </a:cubicBezTo>
                <a:cubicBezTo>
                  <a:pt x="2613759" y="785225"/>
                  <a:pt x="2613759" y="785225"/>
                  <a:pt x="2613854" y="785225"/>
                </a:cubicBezTo>
                <a:cubicBezTo>
                  <a:pt x="2613759" y="785225"/>
                  <a:pt x="2613663" y="785225"/>
                  <a:pt x="2613568" y="785320"/>
                </a:cubicBezTo>
                <a:cubicBezTo>
                  <a:pt x="2613663" y="785320"/>
                  <a:pt x="2613663" y="785320"/>
                  <a:pt x="2613759" y="785320"/>
                </a:cubicBezTo>
                <a:cubicBezTo>
                  <a:pt x="2608234" y="788082"/>
                  <a:pt x="2616426" y="793797"/>
                  <a:pt x="2616616" y="797512"/>
                </a:cubicBezTo>
                <a:cubicBezTo>
                  <a:pt x="2617187" y="804942"/>
                  <a:pt x="2607662" y="801989"/>
                  <a:pt x="2603471" y="800274"/>
                </a:cubicBezTo>
                <a:cubicBezTo>
                  <a:pt x="2598423" y="802275"/>
                  <a:pt x="2615187" y="810180"/>
                  <a:pt x="2612139" y="813990"/>
                </a:cubicBezTo>
                <a:cubicBezTo>
                  <a:pt x="2606424" y="819324"/>
                  <a:pt x="2600043" y="804656"/>
                  <a:pt x="2594709" y="807894"/>
                </a:cubicBezTo>
                <a:cubicBezTo>
                  <a:pt x="2592708" y="811228"/>
                  <a:pt x="2597757" y="814848"/>
                  <a:pt x="2597280" y="818277"/>
                </a:cubicBezTo>
                <a:cubicBezTo>
                  <a:pt x="2593280" y="823992"/>
                  <a:pt x="2588517" y="817134"/>
                  <a:pt x="2586422" y="813419"/>
                </a:cubicBezTo>
                <a:cubicBezTo>
                  <a:pt x="2560514" y="802656"/>
                  <a:pt x="2584802" y="847042"/>
                  <a:pt x="2616807" y="828754"/>
                </a:cubicBezTo>
                <a:cubicBezTo>
                  <a:pt x="2616711" y="828754"/>
                  <a:pt x="2616616" y="828849"/>
                  <a:pt x="2616616" y="828849"/>
                </a:cubicBezTo>
                <a:cubicBezTo>
                  <a:pt x="2616902" y="828468"/>
                  <a:pt x="2617283" y="828278"/>
                  <a:pt x="2617664" y="828087"/>
                </a:cubicBezTo>
                <a:close/>
                <a:moveTo>
                  <a:pt x="2579183" y="757126"/>
                </a:moveTo>
                <a:cubicBezTo>
                  <a:pt x="2578611" y="758364"/>
                  <a:pt x="2571849" y="759412"/>
                  <a:pt x="2574039" y="760746"/>
                </a:cubicBezTo>
                <a:cubicBezTo>
                  <a:pt x="2576611" y="762174"/>
                  <a:pt x="2589946" y="758936"/>
                  <a:pt x="2585088" y="764841"/>
                </a:cubicBezTo>
                <a:cubicBezTo>
                  <a:pt x="2581754" y="766556"/>
                  <a:pt x="2574611" y="764937"/>
                  <a:pt x="2573182" y="767699"/>
                </a:cubicBezTo>
                <a:cubicBezTo>
                  <a:pt x="2573468" y="771318"/>
                  <a:pt x="2585945" y="770747"/>
                  <a:pt x="2578040" y="775795"/>
                </a:cubicBezTo>
                <a:cubicBezTo>
                  <a:pt x="2574134" y="776271"/>
                  <a:pt x="2568801" y="772747"/>
                  <a:pt x="2566419" y="777700"/>
                </a:cubicBezTo>
                <a:cubicBezTo>
                  <a:pt x="2565657" y="788178"/>
                  <a:pt x="2585279" y="783701"/>
                  <a:pt x="2589565" y="778653"/>
                </a:cubicBezTo>
                <a:cubicBezTo>
                  <a:pt x="2589184" y="779034"/>
                  <a:pt x="2588708" y="779319"/>
                  <a:pt x="2588327" y="779700"/>
                </a:cubicBezTo>
                <a:cubicBezTo>
                  <a:pt x="2608615" y="766746"/>
                  <a:pt x="2591184" y="730075"/>
                  <a:pt x="2570896" y="748077"/>
                </a:cubicBezTo>
                <a:cubicBezTo>
                  <a:pt x="2573087" y="751697"/>
                  <a:pt x="2586136" y="750649"/>
                  <a:pt x="2579183" y="757126"/>
                </a:cubicBezTo>
                <a:close/>
                <a:moveTo>
                  <a:pt x="2571277" y="825706"/>
                </a:moveTo>
                <a:cubicBezTo>
                  <a:pt x="2562990" y="823420"/>
                  <a:pt x="2569848" y="842851"/>
                  <a:pt x="2559657" y="839613"/>
                </a:cubicBezTo>
                <a:cubicBezTo>
                  <a:pt x="2556418" y="839041"/>
                  <a:pt x="2555370" y="833517"/>
                  <a:pt x="2552418" y="832469"/>
                </a:cubicBezTo>
                <a:cubicBezTo>
                  <a:pt x="2549751" y="835612"/>
                  <a:pt x="2557370" y="853995"/>
                  <a:pt x="2547941" y="847995"/>
                </a:cubicBezTo>
                <a:cubicBezTo>
                  <a:pt x="2545369" y="844089"/>
                  <a:pt x="2546226" y="833612"/>
                  <a:pt x="2541654" y="834850"/>
                </a:cubicBezTo>
                <a:cubicBezTo>
                  <a:pt x="2538035" y="837136"/>
                  <a:pt x="2539844" y="849614"/>
                  <a:pt x="2532606" y="844185"/>
                </a:cubicBezTo>
                <a:cubicBezTo>
                  <a:pt x="2529653" y="840375"/>
                  <a:pt x="2534415" y="834564"/>
                  <a:pt x="2530415" y="831135"/>
                </a:cubicBezTo>
                <a:cubicBezTo>
                  <a:pt x="2527557" y="828087"/>
                  <a:pt x="2522509" y="829421"/>
                  <a:pt x="2521176" y="833326"/>
                </a:cubicBezTo>
                <a:cubicBezTo>
                  <a:pt x="2511079" y="881618"/>
                  <a:pt x="2600233" y="865711"/>
                  <a:pt x="2571277" y="825706"/>
                </a:cubicBezTo>
                <a:close/>
                <a:moveTo>
                  <a:pt x="2554513" y="798369"/>
                </a:moveTo>
                <a:cubicBezTo>
                  <a:pt x="2549941" y="803037"/>
                  <a:pt x="2548036" y="795321"/>
                  <a:pt x="2545369" y="793226"/>
                </a:cubicBezTo>
                <a:cubicBezTo>
                  <a:pt x="2545369" y="793226"/>
                  <a:pt x="2545369" y="793226"/>
                  <a:pt x="2545369" y="793226"/>
                </a:cubicBezTo>
                <a:cubicBezTo>
                  <a:pt x="2545369" y="793226"/>
                  <a:pt x="2545274" y="793226"/>
                  <a:pt x="2545274" y="793226"/>
                </a:cubicBezTo>
                <a:cubicBezTo>
                  <a:pt x="2545274" y="793226"/>
                  <a:pt x="2545274" y="793226"/>
                  <a:pt x="2545369" y="793226"/>
                </a:cubicBezTo>
                <a:cubicBezTo>
                  <a:pt x="2545274" y="793321"/>
                  <a:pt x="2545178" y="793416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3274" y="797226"/>
                  <a:pt x="2547084" y="803799"/>
                  <a:pt x="2543464" y="806275"/>
                </a:cubicBezTo>
                <a:cubicBezTo>
                  <a:pt x="2537844" y="807894"/>
                  <a:pt x="2541083" y="786463"/>
                  <a:pt x="2535082" y="797036"/>
                </a:cubicBezTo>
                <a:cubicBezTo>
                  <a:pt x="2534606" y="804751"/>
                  <a:pt x="2527081" y="803322"/>
                  <a:pt x="2529272" y="796083"/>
                </a:cubicBezTo>
                <a:cubicBezTo>
                  <a:pt x="2530701" y="792654"/>
                  <a:pt x="2528319" y="788178"/>
                  <a:pt x="2524414" y="789035"/>
                </a:cubicBezTo>
                <a:cubicBezTo>
                  <a:pt x="2508221" y="804846"/>
                  <a:pt x="2539178" y="830850"/>
                  <a:pt x="2559942" y="809895"/>
                </a:cubicBezTo>
                <a:cubicBezTo>
                  <a:pt x="2565371" y="806370"/>
                  <a:pt x="2565467" y="788463"/>
                  <a:pt x="2558228" y="789130"/>
                </a:cubicBezTo>
                <a:cubicBezTo>
                  <a:pt x="2555275" y="791321"/>
                  <a:pt x="2556704" y="795702"/>
                  <a:pt x="2554513" y="798369"/>
                </a:cubicBezTo>
                <a:close/>
                <a:moveTo>
                  <a:pt x="2541273" y="751697"/>
                </a:moveTo>
                <a:cubicBezTo>
                  <a:pt x="2519175" y="756936"/>
                  <a:pt x="2530796" y="787035"/>
                  <a:pt x="2550322" y="776081"/>
                </a:cubicBezTo>
                <a:cubicBezTo>
                  <a:pt x="2564228" y="768937"/>
                  <a:pt x="2556513" y="747792"/>
                  <a:pt x="2541273" y="751697"/>
                </a:cubicBezTo>
                <a:close/>
                <a:moveTo>
                  <a:pt x="2517461" y="779796"/>
                </a:moveTo>
                <a:cubicBezTo>
                  <a:pt x="2517651" y="779605"/>
                  <a:pt x="2517842" y="779415"/>
                  <a:pt x="2517937" y="779319"/>
                </a:cubicBezTo>
                <a:cubicBezTo>
                  <a:pt x="2517937" y="779415"/>
                  <a:pt x="2517746" y="779605"/>
                  <a:pt x="2517461" y="779796"/>
                </a:cubicBezTo>
                <a:cubicBezTo>
                  <a:pt x="2517746" y="779605"/>
                  <a:pt x="2517937" y="779415"/>
                  <a:pt x="2518032" y="779224"/>
                </a:cubicBezTo>
                <a:cubicBezTo>
                  <a:pt x="2518032" y="779224"/>
                  <a:pt x="2518032" y="779224"/>
                  <a:pt x="2518032" y="779224"/>
                </a:cubicBezTo>
                <a:cubicBezTo>
                  <a:pt x="2518032" y="779224"/>
                  <a:pt x="2518032" y="779224"/>
                  <a:pt x="2518032" y="779129"/>
                </a:cubicBezTo>
                <a:cubicBezTo>
                  <a:pt x="2518032" y="779129"/>
                  <a:pt x="2518032" y="779129"/>
                  <a:pt x="2518032" y="779129"/>
                </a:cubicBezTo>
                <a:cubicBezTo>
                  <a:pt x="2518127" y="779034"/>
                  <a:pt x="2518127" y="778938"/>
                  <a:pt x="2518127" y="778843"/>
                </a:cubicBezTo>
                <a:cubicBezTo>
                  <a:pt x="2518127" y="778843"/>
                  <a:pt x="2518127" y="778938"/>
                  <a:pt x="2518127" y="778938"/>
                </a:cubicBezTo>
                <a:cubicBezTo>
                  <a:pt x="2518127" y="778843"/>
                  <a:pt x="2518223" y="778748"/>
                  <a:pt x="2518223" y="778748"/>
                </a:cubicBezTo>
                <a:cubicBezTo>
                  <a:pt x="2518223" y="778748"/>
                  <a:pt x="2518223" y="778843"/>
                  <a:pt x="2518127" y="778843"/>
                </a:cubicBezTo>
                <a:cubicBezTo>
                  <a:pt x="2518223" y="778653"/>
                  <a:pt x="2518223" y="778462"/>
                  <a:pt x="2518223" y="778367"/>
                </a:cubicBezTo>
                <a:cubicBezTo>
                  <a:pt x="2518223" y="778462"/>
                  <a:pt x="2518223" y="778557"/>
                  <a:pt x="2518223" y="778748"/>
                </a:cubicBezTo>
                <a:cubicBezTo>
                  <a:pt x="2518223" y="778557"/>
                  <a:pt x="2518318" y="778462"/>
                  <a:pt x="2518223" y="778272"/>
                </a:cubicBezTo>
                <a:cubicBezTo>
                  <a:pt x="2518223" y="778272"/>
                  <a:pt x="2518223" y="778367"/>
                  <a:pt x="2518223" y="778367"/>
                </a:cubicBezTo>
                <a:cubicBezTo>
                  <a:pt x="2517175" y="774271"/>
                  <a:pt x="2504507" y="774081"/>
                  <a:pt x="2510984" y="768461"/>
                </a:cubicBezTo>
                <a:cubicBezTo>
                  <a:pt x="2511651" y="767127"/>
                  <a:pt x="2519080" y="766746"/>
                  <a:pt x="2517080" y="765127"/>
                </a:cubicBezTo>
                <a:cubicBezTo>
                  <a:pt x="2514699" y="763127"/>
                  <a:pt x="2502221" y="765318"/>
                  <a:pt x="2506317" y="759888"/>
                </a:cubicBezTo>
                <a:cubicBezTo>
                  <a:pt x="2509555" y="758269"/>
                  <a:pt x="2516699" y="760460"/>
                  <a:pt x="2518413" y="758745"/>
                </a:cubicBezTo>
                <a:cubicBezTo>
                  <a:pt x="2518413" y="758745"/>
                  <a:pt x="2518318" y="758745"/>
                  <a:pt x="2518318" y="758841"/>
                </a:cubicBezTo>
                <a:cubicBezTo>
                  <a:pt x="2518413" y="758841"/>
                  <a:pt x="2518413" y="758745"/>
                  <a:pt x="2518509" y="758745"/>
                </a:cubicBezTo>
                <a:cubicBezTo>
                  <a:pt x="2518509" y="758745"/>
                  <a:pt x="2518509" y="758745"/>
                  <a:pt x="2518413" y="758745"/>
                </a:cubicBezTo>
                <a:cubicBezTo>
                  <a:pt x="2520509" y="755602"/>
                  <a:pt x="2513460" y="755126"/>
                  <a:pt x="2512508" y="752840"/>
                </a:cubicBezTo>
                <a:cubicBezTo>
                  <a:pt x="2512412" y="747792"/>
                  <a:pt x="2518604" y="749982"/>
                  <a:pt x="2521366" y="751221"/>
                </a:cubicBezTo>
                <a:cubicBezTo>
                  <a:pt x="2538797" y="748268"/>
                  <a:pt x="2516032" y="734933"/>
                  <a:pt x="2503745" y="745601"/>
                </a:cubicBezTo>
                <a:cubicBezTo>
                  <a:pt x="2485552" y="756840"/>
                  <a:pt x="2494791" y="790273"/>
                  <a:pt x="2517461" y="779796"/>
                </a:cubicBezTo>
                <a:cubicBezTo>
                  <a:pt x="2517556" y="779700"/>
                  <a:pt x="2517556" y="779796"/>
                  <a:pt x="2517461" y="779796"/>
                </a:cubicBezTo>
                <a:close/>
                <a:moveTo>
                  <a:pt x="2551560" y="848852"/>
                </a:moveTo>
                <a:cubicBezTo>
                  <a:pt x="2551751" y="848757"/>
                  <a:pt x="2551941" y="848661"/>
                  <a:pt x="2552132" y="848471"/>
                </a:cubicBezTo>
                <a:cubicBezTo>
                  <a:pt x="2551941" y="848661"/>
                  <a:pt x="2551751" y="848757"/>
                  <a:pt x="2551560" y="848852"/>
                </a:cubicBezTo>
                <a:close/>
                <a:moveTo>
                  <a:pt x="2520794" y="817419"/>
                </a:moveTo>
                <a:cubicBezTo>
                  <a:pt x="2518318" y="809514"/>
                  <a:pt x="2510317" y="823515"/>
                  <a:pt x="2505840" y="821325"/>
                </a:cubicBezTo>
                <a:cubicBezTo>
                  <a:pt x="2500506" y="819801"/>
                  <a:pt x="2504411" y="813514"/>
                  <a:pt x="2504031" y="809990"/>
                </a:cubicBezTo>
                <a:cubicBezTo>
                  <a:pt x="2498601" y="810847"/>
                  <a:pt x="2497268" y="820944"/>
                  <a:pt x="2491458" y="820848"/>
                </a:cubicBezTo>
                <a:cubicBezTo>
                  <a:pt x="2485647" y="817038"/>
                  <a:pt x="2498411" y="809704"/>
                  <a:pt x="2495839" y="805227"/>
                </a:cubicBezTo>
                <a:cubicBezTo>
                  <a:pt x="2492505" y="802656"/>
                  <a:pt x="2486314" y="812943"/>
                  <a:pt x="2483266" y="807894"/>
                </a:cubicBezTo>
                <a:cubicBezTo>
                  <a:pt x="2482123" y="806085"/>
                  <a:pt x="2483171" y="804084"/>
                  <a:pt x="2484600" y="802941"/>
                </a:cubicBezTo>
                <a:cubicBezTo>
                  <a:pt x="2501173" y="790368"/>
                  <a:pt x="2479456" y="783320"/>
                  <a:pt x="2471645" y="805323"/>
                </a:cubicBezTo>
                <a:cubicBezTo>
                  <a:pt x="2462025" y="835898"/>
                  <a:pt x="2516223" y="849709"/>
                  <a:pt x="2520794" y="817419"/>
                </a:cubicBezTo>
                <a:close/>
                <a:moveTo>
                  <a:pt x="2481742" y="779510"/>
                </a:moveTo>
                <a:cubicBezTo>
                  <a:pt x="2492315" y="772080"/>
                  <a:pt x="2459453" y="771795"/>
                  <a:pt x="2474312" y="761508"/>
                </a:cubicBezTo>
                <a:cubicBezTo>
                  <a:pt x="2476122" y="759793"/>
                  <a:pt x="2482599" y="760079"/>
                  <a:pt x="2482790" y="757793"/>
                </a:cubicBezTo>
                <a:cubicBezTo>
                  <a:pt x="2478123" y="753792"/>
                  <a:pt x="2467835" y="757983"/>
                  <a:pt x="2464883" y="752268"/>
                </a:cubicBezTo>
                <a:cubicBezTo>
                  <a:pt x="2465931" y="744934"/>
                  <a:pt x="2480790" y="751125"/>
                  <a:pt x="2483647" y="748173"/>
                </a:cubicBezTo>
                <a:cubicBezTo>
                  <a:pt x="2489171" y="742553"/>
                  <a:pt x="2468788" y="741791"/>
                  <a:pt x="2476979" y="735219"/>
                </a:cubicBezTo>
                <a:cubicBezTo>
                  <a:pt x="2476979" y="735219"/>
                  <a:pt x="2476979" y="735219"/>
                  <a:pt x="2476979" y="735314"/>
                </a:cubicBezTo>
                <a:cubicBezTo>
                  <a:pt x="2476979" y="735314"/>
                  <a:pt x="2477075" y="735219"/>
                  <a:pt x="2477075" y="735219"/>
                </a:cubicBezTo>
                <a:cubicBezTo>
                  <a:pt x="2477075" y="735219"/>
                  <a:pt x="2476979" y="735219"/>
                  <a:pt x="2476979" y="735314"/>
                </a:cubicBezTo>
                <a:cubicBezTo>
                  <a:pt x="2479361" y="733218"/>
                  <a:pt x="2482694" y="734647"/>
                  <a:pt x="2485171" y="735695"/>
                </a:cubicBezTo>
                <a:cubicBezTo>
                  <a:pt x="2501649" y="741029"/>
                  <a:pt x="2502507" y="721693"/>
                  <a:pt x="2480409" y="722455"/>
                </a:cubicBezTo>
                <a:cubicBezTo>
                  <a:pt x="2439070" y="721598"/>
                  <a:pt x="2435260" y="794369"/>
                  <a:pt x="2481742" y="779510"/>
                </a:cubicBezTo>
                <a:close/>
                <a:moveTo>
                  <a:pt x="2495553" y="713216"/>
                </a:moveTo>
                <a:cubicBezTo>
                  <a:pt x="2497934" y="716740"/>
                  <a:pt x="2505174" y="725217"/>
                  <a:pt x="2510698" y="721122"/>
                </a:cubicBezTo>
                <a:cubicBezTo>
                  <a:pt x="2510603" y="721122"/>
                  <a:pt x="2510603" y="721217"/>
                  <a:pt x="2510508" y="721312"/>
                </a:cubicBezTo>
                <a:cubicBezTo>
                  <a:pt x="2510603" y="721217"/>
                  <a:pt x="2510698" y="721122"/>
                  <a:pt x="2510793" y="721122"/>
                </a:cubicBezTo>
                <a:cubicBezTo>
                  <a:pt x="2510793" y="721122"/>
                  <a:pt x="2510698" y="721217"/>
                  <a:pt x="2510698" y="721217"/>
                </a:cubicBezTo>
                <a:cubicBezTo>
                  <a:pt x="2511079" y="720931"/>
                  <a:pt x="2511365" y="720550"/>
                  <a:pt x="2511651" y="720169"/>
                </a:cubicBezTo>
                <a:cubicBezTo>
                  <a:pt x="2511651" y="720169"/>
                  <a:pt x="2511555" y="720264"/>
                  <a:pt x="2511555" y="720264"/>
                </a:cubicBezTo>
                <a:cubicBezTo>
                  <a:pt x="2511651" y="720169"/>
                  <a:pt x="2511746" y="720074"/>
                  <a:pt x="2511746" y="719883"/>
                </a:cubicBezTo>
                <a:cubicBezTo>
                  <a:pt x="2511746" y="719979"/>
                  <a:pt x="2511651" y="719979"/>
                  <a:pt x="2511555" y="720074"/>
                </a:cubicBezTo>
                <a:cubicBezTo>
                  <a:pt x="2511651" y="719883"/>
                  <a:pt x="2511841" y="719693"/>
                  <a:pt x="2511936" y="719502"/>
                </a:cubicBezTo>
                <a:cubicBezTo>
                  <a:pt x="2511841" y="719598"/>
                  <a:pt x="2511841" y="719693"/>
                  <a:pt x="2511746" y="719883"/>
                </a:cubicBezTo>
                <a:cubicBezTo>
                  <a:pt x="2511841" y="719693"/>
                  <a:pt x="2511936" y="719502"/>
                  <a:pt x="2512032" y="719407"/>
                </a:cubicBezTo>
                <a:cubicBezTo>
                  <a:pt x="2512032" y="719502"/>
                  <a:pt x="2511936" y="719502"/>
                  <a:pt x="2511936" y="719598"/>
                </a:cubicBezTo>
                <a:cubicBezTo>
                  <a:pt x="2515937" y="712263"/>
                  <a:pt x="2503840" y="711216"/>
                  <a:pt x="2504411" y="705120"/>
                </a:cubicBezTo>
                <a:cubicBezTo>
                  <a:pt x="2505554" y="699976"/>
                  <a:pt x="2510222" y="703215"/>
                  <a:pt x="2512889" y="704929"/>
                </a:cubicBezTo>
                <a:cubicBezTo>
                  <a:pt x="2526891" y="709215"/>
                  <a:pt x="2507936" y="693785"/>
                  <a:pt x="2511746" y="689689"/>
                </a:cubicBezTo>
                <a:cubicBezTo>
                  <a:pt x="2515651" y="684450"/>
                  <a:pt x="2524604" y="704167"/>
                  <a:pt x="2525843" y="697976"/>
                </a:cubicBezTo>
                <a:cubicBezTo>
                  <a:pt x="2523652" y="693023"/>
                  <a:pt x="2523747" y="684165"/>
                  <a:pt x="2530891" y="686832"/>
                </a:cubicBezTo>
                <a:cubicBezTo>
                  <a:pt x="2534225" y="687975"/>
                  <a:pt x="2537654" y="693118"/>
                  <a:pt x="2541464" y="691404"/>
                </a:cubicBezTo>
                <a:cubicBezTo>
                  <a:pt x="2545083" y="686260"/>
                  <a:pt x="2538035" y="678164"/>
                  <a:pt x="2533844" y="674354"/>
                </a:cubicBezTo>
                <a:cubicBezTo>
                  <a:pt x="2511746" y="661209"/>
                  <a:pt x="2480980" y="691118"/>
                  <a:pt x="2495553" y="713216"/>
                </a:cubicBezTo>
                <a:close/>
                <a:moveTo>
                  <a:pt x="2527748" y="726075"/>
                </a:moveTo>
                <a:cubicBezTo>
                  <a:pt x="2527271" y="738933"/>
                  <a:pt x="2532129" y="748363"/>
                  <a:pt x="2536796" y="730551"/>
                </a:cubicBezTo>
                <a:cubicBezTo>
                  <a:pt x="2541368" y="725884"/>
                  <a:pt x="2543845" y="734552"/>
                  <a:pt x="2545274" y="737695"/>
                </a:cubicBezTo>
                <a:cubicBezTo>
                  <a:pt x="2549084" y="736362"/>
                  <a:pt x="2544417" y="725122"/>
                  <a:pt x="2548608" y="723312"/>
                </a:cubicBezTo>
                <a:cubicBezTo>
                  <a:pt x="2554323" y="723598"/>
                  <a:pt x="2550227" y="735981"/>
                  <a:pt x="2553275" y="737886"/>
                </a:cubicBezTo>
                <a:cubicBezTo>
                  <a:pt x="2556894" y="739219"/>
                  <a:pt x="2556513" y="730932"/>
                  <a:pt x="2558990" y="729885"/>
                </a:cubicBezTo>
                <a:cubicBezTo>
                  <a:pt x="2568229" y="730266"/>
                  <a:pt x="2555751" y="745506"/>
                  <a:pt x="2566419" y="746268"/>
                </a:cubicBezTo>
                <a:cubicBezTo>
                  <a:pt x="2566419" y="746268"/>
                  <a:pt x="2566324" y="746268"/>
                  <a:pt x="2566324" y="746268"/>
                </a:cubicBezTo>
                <a:cubicBezTo>
                  <a:pt x="2566419" y="746268"/>
                  <a:pt x="2566610" y="746268"/>
                  <a:pt x="2566705" y="746268"/>
                </a:cubicBezTo>
                <a:cubicBezTo>
                  <a:pt x="2566610" y="746268"/>
                  <a:pt x="2566515" y="746268"/>
                  <a:pt x="2566419" y="746268"/>
                </a:cubicBezTo>
                <a:cubicBezTo>
                  <a:pt x="2566705" y="746268"/>
                  <a:pt x="2566991" y="746172"/>
                  <a:pt x="2567276" y="746077"/>
                </a:cubicBezTo>
                <a:cubicBezTo>
                  <a:pt x="2567276" y="746077"/>
                  <a:pt x="2567276" y="746077"/>
                  <a:pt x="2567181" y="746077"/>
                </a:cubicBezTo>
                <a:cubicBezTo>
                  <a:pt x="2567181" y="746077"/>
                  <a:pt x="2567181" y="746077"/>
                  <a:pt x="2567276" y="746077"/>
                </a:cubicBezTo>
                <a:cubicBezTo>
                  <a:pt x="2567276" y="746077"/>
                  <a:pt x="2567276" y="746077"/>
                  <a:pt x="2567276" y="746077"/>
                </a:cubicBezTo>
                <a:cubicBezTo>
                  <a:pt x="2587279" y="719883"/>
                  <a:pt x="2536130" y="691689"/>
                  <a:pt x="2527748" y="726075"/>
                </a:cubicBezTo>
                <a:close/>
                <a:moveTo>
                  <a:pt x="2570039" y="679497"/>
                </a:moveTo>
                <a:cubicBezTo>
                  <a:pt x="2571277" y="677592"/>
                  <a:pt x="2573468" y="676068"/>
                  <a:pt x="2575849" y="676735"/>
                </a:cubicBezTo>
                <a:cubicBezTo>
                  <a:pt x="2582135" y="678164"/>
                  <a:pt x="2575563" y="683974"/>
                  <a:pt x="2575087" y="687594"/>
                </a:cubicBezTo>
                <a:cubicBezTo>
                  <a:pt x="2575563" y="699786"/>
                  <a:pt x="2589184" y="676068"/>
                  <a:pt x="2594232" y="682450"/>
                </a:cubicBezTo>
                <a:cubicBezTo>
                  <a:pt x="2595661" y="687879"/>
                  <a:pt x="2587374" y="690832"/>
                  <a:pt x="2584898" y="695214"/>
                </a:cubicBezTo>
                <a:cubicBezTo>
                  <a:pt x="2582421" y="697976"/>
                  <a:pt x="2583088" y="699786"/>
                  <a:pt x="2586993" y="697595"/>
                </a:cubicBezTo>
                <a:cubicBezTo>
                  <a:pt x="2591089" y="695118"/>
                  <a:pt x="2600233" y="694166"/>
                  <a:pt x="2598423" y="701405"/>
                </a:cubicBezTo>
                <a:cubicBezTo>
                  <a:pt x="2596137" y="706263"/>
                  <a:pt x="2587279" y="718455"/>
                  <a:pt x="2599852" y="713883"/>
                </a:cubicBezTo>
                <a:cubicBezTo>
                  <a:pt x="2649668" y="685403"/>
                  <a:pt x="2572420" y="631777"/>
                  <a:pt x="2554799" y="682736"/>
                </a:cubicBezTo>
                <a:cubicBezTo>
                  <a:pt x="2556894" y="692451"/>
                  <a:pt x="2568038" y="685974"/>
                  <a:pt x="2570039" y="679497"/>
                </a:cubicBezTo>
                <a:close/>
                <a:moveTo>
                  <a:pt x="2608425" y="724836"/>
                </a:moveTo>
                <a:cubicBezTo>
                  <a:pt x="2600995" y="735219"/>
                  <a:pt x="2634142" y="723693"/>
                  <a:pt x="2622331" y="738933"/>
                </a:cubicBezTo>
                <a:cubicBezTo>
                  <a:pt x="2603852" y="752935"/>
                  <a:pt x="2632809" y="738076"/>
                  <a:pt x="2635761" y="743410"/>
                </a:cubicBezTo>
                <a:cubicBezTo>
                  <a:pt x="2637571" y="750459"/>
                  <a:pt x="2620140" y="749792"/>
                  <a:pt x="2618997" y="754364"/>
                </a:cubicBezTo>
                <a:cubicBezTo>
                  <a:pt x="2619188" y="759507"/>
                  <a:pt x="2628999" y="756078"/>
                  <a:pt x="2631380" y="758936"/>
                </a:cubicBezTo>
                <a:cubicBezTo>
                  <a:pt x="2633951" y="769032"/>
                  <a:pt x="2619378" y="762936"/>
                  <a:pt x="2615283" y="767794"/>
                </a:cubicBezTo>
                <a:cubicBezTo>
                  <a:pt x="2602805" y="790749"/>
                  <a:pt x="2667956" y="773319"/>
                  <a:pt x="2650906" y="734838"/>
                </a:cubicBezTo>
                <a:cubicBezTo>
                  <a:pt x="2644238" y="717121"/>
                  <a:pt x="2622045" y="711597"/>
                  <a:pt x="2608425" y="724836"/>
                </a:cubicBezTo>
                <a:close/>
                <a:moveTo>
                  <a:pt x="2705199" y="544623"/>
                </a:moveTo>
                <a:cubicBezTo>
                  <a:pt x="2704722" y="544623"/>
                  <a:pt x="2704341" y="544623"/>
                  <a:pt x="2703865" y="544623"/>
                </a:cubicBezTo>
                <a:cubicBezTo>
                  <a:pt x="2720724" y="544623"/>
                  <a:pt x="2735583" y="549291"/>
                  <a:pt x="2747013" y="559101"/>
                </a:cubicBezTo>
                <a:cubicBezTo>
                  <a:pt x="2746823" y="559006"/>
                  <a:pt x="2746727" y="558816"/>
                  <a:pt x="2746537" y="558720"/>
                </a:cubicBezTo>
                <a:cubicBezTo>
                  <a:pt x="2765396" y="574246"/>
                  <a:pt x="2771683" y="597011"/>
                  <a:pt x="2775207" y="620538"/>
                </a:cubicBezTo>
                <a:cubicBezTo>
                  <a:pt x="2805497" y="530622"/>
                  <a:pt x="2719010" y="511857"/>
                  <a:pt x="2652144" y="543576"/>
                </a:cubicBezTo>
                <a:cubicBezTo>
                  <a:pt x="2636904" y="547767"/>
                  <a:pt x="2618997" y="548433"/>
                  <a:pt x="2606043" y="538051"/>
                </a:cubicBezTo>
                <a:lnTo>
                  <a:pt x="2604424" y="539385"/>
                </a:lnTo>
                <a:cubicBezTo>
                  <a:pt x="2631761" y="568341"/>
                  <a:pt x="2672051" y="544052"/>
                  <a:pt x="2705199" y="544623"/>
                </a:cubicBezTo>
                <a:close/>
                <a:moveTo>
                  <a:pt x="2795115" y="556149"/>
                </a:moveTo>
                <a:cubicBezTo>
                  <a:pt x="2815212" y="579009"/>
                  <a:pt x="2820451" y="607298"/>
                  <a:pt x="2800068" y="632063"/>
                </a:cubicBezTo>
                <a:cubicBezTo>
                  <a:pt x="2802353" y="630729"/>
                  <a:pt x="2804640" y="629301"/>
                  <a:pt x="2806735" y="627586"/>
                </a:cubicBezTo>
                <a:cubicBezTo>
                  <a:pt x="2806354" y="627872"/>
                  <a:pt x="2805973" y="628253"/>
                  <a:pt x="2805592" y="628539"/>
                </a:cubicBezTo>
                <a:cubicBezTo>
                  <a:pt x="2806259" y="628062"/>
                  <a:pt x="2806830" y="627586"/>
                  <a:pt x="2807402" y="627110"/>
                </a:cubicBezTo>
                <a:cubicBezTo>
                  <a:pt x="2807211" y="627300"/>
                  <a:pt x="2807021" y="627396"/>
                  <a:pt x="2806735" y="627586"/>
                </a:cubicBezTo>
                <a:cubicBezTo>
                  <a:pt x="2807116" y="627300"/>
                  <a:pt x="2807497" y="626919"/>
                  <a:pt x="2807973" y="626634"/>
                </a:cubicBezTo>
                <a:cubicBezTo>
                  <a:pt x="2807973" y="626634"/>
                  <a:pt x="2807878" y="626729"/>
                  <a:pt x="2807878" y="626729"/>
                </a:cubicBezTo>
                <a:cubicBezTo>
                  <a:pt x="2808068" y="626538"/>
                  <a:pt x="2808259" y="626443"/>
                  <a:pt x="2808450" y="626253"/>
                </a:cubicBezTo>
                <a:cubicBezTo>
                  <a:pt x="2808259" y="626348"/>
                  <a:pt x="2808164" y="626538"/>
                  <a:pt x="2807973" y="626634"/>
                </a:cubicBezTo>
                <a:cubicBezTo>
                  <a:pt x="2808640" y="626062"/>
                  <a:pt x="2809211" y="625586"/>
                  <a:pt x="2809783" y="625014"/>
                </a:cubicBezTo>
                <a:cubicBezTo>
                  <a:pt x="2809688" y="625014"/>
                  <a:pt x="2809688" y="625110"/>
                  <a:pt x="2809688" y="625110"/>
                </a:cubicBezTo>
                <a:cubicBezTo>
                  <a:pt x="2809783" y="625014"/>
                  <a:pt x="2809974" y="624919"/>
                  <a:pt x="2810069" y="624729"/>
                </a:cubicBezTo>
                <a:cubicBezTo>
                  <a:pt x="2809974" y="624824"/>
                  <a:pt x="2809878" y="624824"/>
                  <a:pt x="2809878" y="624919"/>
                </a:cubicBezTo>
                <a:cubicBezTo>
                  <a:pt x="2810259" y="624633"/>
                  <a:pt x="2810545" y="624252"/>
                  <a:pt x="2810926" y="623871"/>
                </a:cubicBezTo>
                <a:cubicBezTo>
                  <a:pt x="2810735" y="624062"/>
                  <a:pt x="2810545" y="624252"/>
                  <a:pt x="2810354" y="624443"/>
                </a:cubicBezTo>
                <a:cubicBezTo>
                  <a:pt x="2810735" y="624062"/>
                  <a:pt x="2811021" y="623776"/>
                  <a:pt x="2811402" y="623395"/>
                </a:cubicBezTo>
                <a:cubicBezTo>
                  <a:pt x="2811212" y="623586"/>
                  <a:pt x="2811021" y="623681"/>
                  <a:pt x="2810926" y="623871"/>
                </a:cubicBezTo>
                <a:cubicBezTo>
                  <a:pt x="2812259" y="622538"/>
                  <a:pt x="2813498" y="621109"/>
                  <a:pt x="2814736" y="619585"/>
                </a:cubicBezTo>
                <a:cubicBezTo>
                  <a:pt x="2814736" y="619585"/>
                  <a:pt x="2814736" y="619585"/>
                  <a:pt x="2814641" y="619680"/>
                </a:cubicBezTo>
                <a:cubicBezTo>
                  <a:pt x="2815403" y="618633"/>
                  <a:pt x="2816165" y="617490"/>
                  <a:pt x="2816927" y="616347"/>
                </a:cubicBezTo>
                <a:cubicBezTo>
                  <a:pt x="2816927" y="616347"/>
                  <a:pt x="2816927" y="616347"/>
                  <a:pt x="2816927" y="616347"/>
                </a:cubicBezTo>
                <a:cubicBezTo>
                  <a:pt x="2816927" y="616347"/>
                  <a:pt x="2817022" y="616251"/>
                  <a:pt x="2817022" y="616251"/>
                </a:cubicBezTo>
                <a:cubicBezTo>
                  <a:pt x="2817022" y="616251"/>
                  <a:pt x="2816927" y="616347"/>
                  <a:pt x="2816927" y="616347"/>
                </a:cubicBezTo>
                <a:cubicBezTo>
                  <a:pt x="2817212" y="615870"/>
                  <a:pt x="2817498" y="615394"/>
                  <a:pt x="2817784" y="614918"/>
                </a:cubicBezTo>
                <a:cubicBezTo>
                  <a:pt x="2817784" y="614918"/>
                  <a:pt x="2817784" y="615013"/>
                  <a:pt x="2817689" y="615013"/>
                </a:cubicBezTo>
                <a:cubicBezTo>
                  <a:pt x="2817784" y="614823"/>
                  <a:pt x="2817879" y="614632"/>
                  <a:pt x="2818070" y="614442"/>
                </a:cubicBezTo>
                <a:cubicBezTo>
                  <a:pt x="2817975" y="614632"/>
                  <a:pt x="2817879" y="614727"/>
                  <a:pt x="2817784" y="614918"/>
                </a:cubicBezTo>
                <a:cubicBezTo>
                  <a:pt x="2818070" y="614346"/>
                  <a:pt x="2818356" y="613775"/>
                  <a:pt x="2818641" y="613203"/>
                </a:cubicBezTo>
                <a:cubicBezTo>
                  <a:pt x="2818546" y="613394"/>
                  <a:pt x="2818451" y="613584"/>
                  <a:pt x="2818356" y="613680"/>
                </a:cubicBezTo>
                <a:cubicBezTo>
                  <a:pt x="2818451" y="613489"/>
                  <a:pt x="2818546" y="613203"/>
                  <a:pt x="2818736" y="613013"/>
                </a:cubicBezTo>
                <a:cubicBezTo>
                  <a:pt x="2818736" y="613108"/>
                  <a:pt x="2818641" y="613108"/>
                  <a:pt x="2818641" y="613203"/>
                </a:cubicBezTo>
                <a:cubicBezTo>
                  <a:pt x="2818832" y="612727"/>
                  <a:pt x="2819118" y="612346"/>
                  <a:pt x="2819308" y="611870"/>
                </a:cubicBezTo>
                <a:cubicBezTo>
                  <a:pt x="2819308" y="611965"/>
                  <a:pt x="2819308" y="611965"/>
                  <a:pt x="2819213" y="612060"/>
                </a:cubicBezTo>
                <a:cubicBezTo>
                  <a:pt x="2819213" y="611965"/>
                  <a:pt x="2819308" y="611870"/>
                  <a:pt x="2819308" y="611870"/>
                </a:cubicBezTo>
                <a:cubicBezTo>
                  <a:pt x="2819308" y="611870"/>
                  <a:pt x="2819308" y="611965"/>
                  <a:pt x="2819308" y="611965"/>
                </a:cubicBezTo>
                <a:cubicBezTo>
                  <a:pt x="2828833" y="590343"/>
                  <a:pt x="2815974" y="565769"/>
                  <a:pt x="2795115" y="556149"/>
                </a:cubicBezTo>
                <a:close/>
                <a:moveTo>
                  <a:pt x="2961326" y="485664"/>
                </a:moveTo>
                <a:cubicBezTo>
                  <a:pt x="2958563" y="478234"/>
                  <a:pt x="2957230" y="470138"/>
                  <a:pt x="2956277" y="462518"/>
                </a:cubicBezTo>
                <a:cubicBezTo>
                  <a:pt x="2943990" y="480806"/>
                  <a:pt x="2957420" y="511000"/>
                  <a:pt x="2980757" y="509000"/>
                </a:cubicBezTo>
                <a:cubicBezTo>
                  <a:pt x="2972375" y="502904"/>
                  <a:pt x="2964755" y="495760"/>
                  <a:pt x="2961326" y="485664"/>
                </a:cubicBezTo>
                <a:close/>
                <a:moveTo>
                  <a:pt x="2717676" y="691880"/>
                </a:moveTo>
                <a:cubicBezTo>
                  <a:pt x="2738917" y="671115"/>
                  <a:pt x="2771111" y="673973"/>
                  <a:pt x="2798067" y="667591"/>
                </a:cubicBezTo>
                <a:cubicBezTo>
                  <a:pt x="2846264" y="658447"/>
                  <a:pt x="2895889" y="639588"/>
                  <a:pt x="2939704" y="613680"/>
                </a:cubicBezTo>
                <a:cubicBezTo>
                  <a:pt x="2980661" y="589486"/>
                  <a:pt x="3110773" y="476615"/>
                  <a:pt x="3139443" y="557958"/>
                </a:cubicBezTo>
                <a:cubicBezTo>
                  <a:pt x="3119155" y="478044"/>
                  <a:pt x="2997902" y="557863"/>
                  <a:pt x="2952086" y="592058"/>
                </a:cubicBezTo>
                <a:cubicBezTo>
                  <a:pt x="2917892" y="613965"/>
                  <a:pt x="2881411" y="632253"/>
                  <a:pt x="2843120" y="645874"/>
                </a:cubicBezTo>
                <a:lnTo>
                  <a:pt x="2843120" y="645874"/>
                </a:lnTo>
                <a:cubicBezTo>
                  <a:pt x="2900937" y="611394"/>
                  <a:pt x="2947038" y="555482"/>
                  <a:pt x="3008284" y="527574"/>
                </a:cubicBezTo>
                <a:cubicBezTo>
                  <a:pt x="3008189" y="527574"/>
                  <a:pt x="3008093" y="527669"/>
                  <a:pt x="3008093" y="527669"/>
                </a:cubicBezTo>
                <a:cubicBezTo>
                  <a:pt x="3008189" y="527574"/>
                  <a:pt x="3008284" y="527574"/>
                  <a:pt x="3008379" y="527574"/>
                </a:cubicBezTo>
                <a:cubicBezTo>
                  <a:pt x="3008379" y="527574"/>
                  <a:pt x="3008379" y="527574"/>
                  <a:pt x="3008284" y="527574"/>
                </a:cubicBezTo>
                <a:cubicBezTo>
                  <a:pt x="3038669" y="512429"/>
                  <a:pt x="3072578" y="502142"/>
                  <a:pt x="3106487" y="500904"/>
                </a:cubicBezTo>
                <a:cubicBezTo>
                  <a:pt x="3075816" y="501761"/>
                  <a:pt x="3042384" y="461756"/>
                  <a:pt x="3072197" y="438229"/>
                </a:cubicBezTo>
                <a:cubicBezTo>
                  <a:pt x="3071911" y="438420"/>
                  <a:pt x="3071625" y="438610"/>
                  <a:pt x="3071340" y="438801"/>
                </a:cubicBezTo>
                <a:cubicBezTo>
                  <a:pt x="3077531" y="434324"/>
                  <a:pt x="3085246" y="432228"/>
                  <a:pt x="3092771" y="431943"/>
                </a:cubicBezTo>
                <a:cubicBezTo>
                  <a:pt x="3092485" y="431943"/>
                  <a:pt x="3092199" y="431943"/>
                  <a:pt x="3091913" y="431943"/>
                </a:cubicBezTo>
                <a:cubicBezTo>
                  <a:pt x="3092485" y="431943"/>
                  <a:pt x="3093057" y="431847"/>
                  <a:pt x="3093628" y="431847"/>
                </a:cubicBezTo>
                <a:cubicBezTo>
                  <a:pt x="3067529" y="452612"/>
                  <a:pt x="3103820" y="489474"/>
                  <a:pt x="3124965" y="463661"/>
                </a:cubicBezTo>
                <a:cubicBezTo>
                  <a:pt x="3146206" y="430228"/>
                  <a:pt x="3092961" y="409368"/>
                  <a:pt x="3068101" y="426609"/>
                </a:cubicBezTo>
                <a:cubicBezTo>
                  <a:pt x="3068101" y="426609"/>
                  <a:pt x="3068196" y="426609"/>
                  <a:pt x="3068196" y="426513"/>
                </a:cubicBezTo>
                <a:cubicBezTo>
                  <a:pt x="3064386" y="428704"/>
                  <a:pt x="3060862" y="431466"/>
                  <a:pt x="3058004" y="434895"/>
                </a:cubicBezTo>
                <a:cubicBezTo>
                  <a:pt x="3058100" y="434800"/>
                  <a:pt x="3058100" y="434705"/>
                  <a:pt x="3058195" y="434610"/>
                </a:cubicBezTo>
                <a:cubicBezTo>
                  <a:pt x="3057719" y="435086"/>
                  <a:pt x="3057338" y="435657"/>
                  <a:pt x="3056861" y="436134"/>
                </a:cubicBezTo>
                <a:cubicBezTo>
                  <a:pt x="3056861" y="436134"/>
                  <a:pt x="3056957" y="436038"/>
                  <a:pt x="3056957" y="436038"/>
                </a:cubicBezTo>
                <a:cubicBezTo>
                  <a:pt x="3056576" y="436515"/>
                  <a:pt x="3056195" y="436991"/>
                  <a:pt x="3055909" y="437467"/>
                </a:cubicBezTo>
                <a:cubicBezTo>
                  <a:pt x="3055909" y="437372"/>
                  <a:pt x="3056004" y="437372"/>
                  <a:pt x="3056004" y="437277"/>
                </a:cubicBezTo>
                <a:cubicBezTo>
                  <a:pt x="3039431" y="459851"/>
                  <a:pt x="3056481" y="493569"/>
                  <a:pt x="3081817" y="500523"/>
                </a:cubicBezTo>
                <a:cubicBezTo>
                  <a:pt x="3059052" y="502523"/>
                  <a:pt x="3032192" y="507381"/>
                  <a:pt x="3012761" y="492522"/>
                </a:cubicBezTo>
                <a:cubicBezTo>
                  <a:pt x="3002188" y="483473"/>
                  <a:pt x="3001998" y="460422"/>
                  <a:pt x="3018285" y="458136"/>
                </a:cubicBezTo>
                <a:cubicBezTo>
                  <a:pt x="3025810" y="455755"/>
                  <a:pt x="3035907" y="463089"/>
                  <a:pt x="3033525" y="471281"/>
                </a:cubicBezTo>
                <a:cubicBezTo>
                  <a:pt x="3041717" y="452136"/>
                  <a:pt x="3010379" y="445754"/>
                  <a:pt x="3001521" y="460708"/>
                </a:cubicBezTo>
                <a:cubicBezTo>
                  <a:pt x="3001521" y="460708"/>
                  <a:pt x="3001521" y="460708"/>
                  <a:pt x="3001521" y="460708"/>
                </a:cubicBezTo>
                <a:cubicBezTo>
                  <a:pt x="3000664" y="461946"/>
                  <a:pt x="2999902" y="463280"/>
                  <a:pt x="2999331" y="464613"/>
                </a:cubicBezTo>
                <a:cubicBezTo>
                  <a:pt x="2999331" y="464518"/>
                  <a:pt x="2999426" y="464423"/>
                  <a:pt x="2999426" y="464328"/>
                </a:cubicBezTo>
                <a:cubicBezTo>
                  <a:pt x="2999331" y="464423"/>
                  <a:pt x="2999331" y="464613"/>
                  <a:pt x="2999235" y="464709"/>
                </a:cubicBezTo>
                <a:cubicBezTo>
                  <a:pt x="2999235" y="464709"/>
                  <a:pt x="2999235" y="464613"/>
                  <a:pt x="2999235" y="464613"/>
                </a:cubicBezTo>
                <a:cubicBezTo>
                  <a:pt x="2989425" y="488045"/>
                  <a:pt x="3010760" y="509762"/>
                  <a:pt x="3034192" y="509476"/>
                </a:cubicBezTo>
                <a:cubicBezTo>
                  <a:pt x="2959230" y="530622"/>
                  <a:pt x="2904938" y="594820"/>
                  <a:pt x="2842740" y="637778"/>
                </a:cubicBezTo>
                <a:cubicBezTo>
                  <a:pt x="2806830" y="663114"/>
                  <a:pt x="2736250" y="662543"/>
                  <a:pt x="2714724" y="694928"/>
                </a:cubicBezTo>
                <a:cubicBezTo>
                  <a:pt x="2715771" y="693785"/>
                  <a:pt x="2716724" y="692832"/>
                  <a:pt x="2717676" y="691880"/>
                </a:cubicBezTo>
                <a:close/>
                <a:moveTo>
                  <a:pt x="2734059" y="631872"/>
                </a:moveTo>
                <a:cubicBezTo>
                  <a:pt x="2747966" y="621490"/>
                  <a:pt x="2755300" y="603297"/>
                  <a:pt x="2752061" y="586248"/>
                </a:cubicBezTo>
                <a:cubicBezTo>
                  <a:pt x="2738726" y="575199"/>
                  <a:pt x="2720915" y="571389"/>
                  <a:pt x="2703865" y="572055"/>
                </a:cubicBezTo>
                <a:cubicBezTo>
                  <a:pt x="2699865" y="594344"/>
                  <a:pt x="2732154" y="605298"/>
                  <a:pt x="2742536" y="585200"/>
                </a:cubicBezTo>
                <a:cubicBezTo>
                  <a:pt x="2747204" y="643207"/>
                  <a:pt x="2657478" y="629015"/>
                  <a:pt x="2679862" y="575294"/>
                </a:cubicBezTo>
                <a:cubicBezTo>
                  <a:pt x="2673194" y="576723"/>
                  <a:pt x="2667194" y="578913"/>
                  <a:pt x="2660621" y="579771"/>
                </a:cubicBezTo>
                <a:cubicBezTo>
                  <a:pt x="2645667" y="622062"/>
                  <a:pt x="2699198" y="659971"/>
                  <a:pt x="2734059" y="631872"/>
                </a:cubicBezTo>
                <a:close/>
                <a:moveTo>
                  <a:pt x="2958183" y="745029"/>
                </a:moveTo>
                <a:cubicBezTo>
                  <a:pt x="2891888" y="779034"/>
                  <a:pt x="2822546" y="689880"/>
                  <a:pt x="2756634" y="736457"/>
                </a:cubicBezTo>
                <a:cubicBezTo>
                  <a:pt x="2756634" y="736457"/>
                  <a:pt x="2756729" y="736362"/>
                  <a:pt x="2756729" y="736362"/>
                </a:cubicBezTo>
                <a:cubicBezTo>
                  <a:pt x="2746727" y="742553"/>
                  <a:pt x="2738060" y="750649"/>
                  <a:pt x="2731678" y="760365"/>
                </a:cubicBezTo>
                <a:cubicBezTo>
                  <a:pt x="2812831" y="684546"/>
                  <a:pt x="2888078" y="800751"/>
                  <a:pt x="2958183" y="745029"/>
                </a:cubicBezTo>
                <a:close/>
                <a:moveTo>
                  <a:pt x="2962183" y="1018302"/>
                </a:moveTo>
                <a:cubicBezTo>
                  <a:pt x="2968184" y="1027065"/>
                  <a:pt x="2977042" y="1034018"/>
                  <a:pt x="2987234" y="1037066"/>
                </a:cubicBezTo>
                <a:cubicBezTo>
                  <a:pt x="2934465" y="1003538"/>
                  <a:pt x="2971041" y="961818"/>
                  <a:pt x="2974375" y="916670"/>
                </a:cubicBezTo>
                <a:cubicBezTo>
                  <a:pt x="2966755" y="949626"/>
                  <a:pt x="2937990" y="985631"/>
                  <a:pt x="2962183" y="1018302"/>
                </a:cubicBezTo>
                <a:close/>
                <a:moveTo>
                  <a:pt x="2878839" y="935815"/>
                </a:moveTo>
                <a:cubicBezTo>
                  <a:pt x="2887317" y="932196"/>
                  <a:pt x="2894175" y="926195"/>
                  <a:pt x="2898556" y="918194"/>
                </a:cubicBezTo>
                <a:cubicBezTo>
                  <a:pt x="2898556" y="918194"/>
                  <a:pt x="2898556" y="918289"/>
                  <a:pt x="2898461" y="918289"/>
                </a:cubicBezTo>
                <a:cubicBezTo>
                  <a:pt x="2898556" y="918194"/>
                  <a:pt x="2898556" y="918099"/>
                  <a:pt x="2898651" y="918003"/>
                </a:cubicBezTo>
                <a:cubicBezTo>
                  <a:pt x="2898651" y="918099"/>
                  <a:pt x="2898556" y="918099"/>
                  <a:pt x="2898556" y="918194"/>
                </a:cubicBezTo>
                <a:cubicBezTo>
                  <a:pt x="2904081" y="908097"/>
                  <a:pt x="2905319" y="896001"/>
                  <a:pt x="2902937" y="884571"/>
                </a:cubicBezTo>
                <a:cubicBezTo>
                  <a:pt x="2900080" y="893810"/>
                  <a:pt x="2898842" y="903430"/>
                  <a:pt x="2894936" y="912288"/>
                </a:cubicBezTo>
                <a:lnTo>
                  <a:pt x="2894936" y="912288"/>
                </a:lnTo>
                <a:cubicBezTo>
                  <a:pt x="2891317" y="921147"/>
                  <a:pt x="2884935" y="928290"/>
                  <a:pt x="2878839" y="935815"/>
                </a:cubicBezTo>
                <a:close/>
                <a:moveTo>
                  <a:pt x="2802353" y="926100"/>
                </a:moveTo>
                <a:cubicBezTo>
                  <a:pt x="2816165" y="913717"/>
                  <a:pt x="2837596" y="920575"/>
                  <a:pt x="2852169" y="909717"/>
                </a:cubicBezTo>
                <a:cubicBezTo>
                  <a:pt x="2852169" y="909717"/>
                  <a:pt x="2852074" y="909812"/>
                  <a:pt x="2852074" y="909812"/>
                </a:cubicBezTo>
                <a:cubicBezTo>
                  <a:pt x="2852169" y="909812"/>
                  <a:pt x="2852169" y="909717"/>
                  <a:pt x="2852265" y="909717"/>
                </a:cubicBezTo>
                <a:cubicBezTo>
                  <a:pt x="2852265" y="909717"/>
                  <a:pt x="2852265" y="909717"/>
                  <a:pt x="2852265" y="909717"/>
                </a:cubicBezTo>
                <a:cubicBezTo>
                  <a:pt x="2857599" y="905621"/>
                  <a:pt x="2860932" y="899334"/>
                  <a:pt x="2862361" y="892857"/>
                </a:cubicBezTo>
                <a:cubicBezTo>
                  <a:pt x="2862361" y="892953"/>
                  <a:pt x="2862361" y="892953"/>
                  <a:pt x="2862361" y="893048"/>
                </a:cubicBezTo>
                <a:cubicBezTo>
                  <a:pt x="2862361" y="892953"/>
                  <a:pt x="2862361" y="892953"/>
                  <a:pt x="2862361" y="892857"/>
                </a:cubicBezTo>
                <a:cubicBezTo>
                  <a:pt x="2862361" y="892857"/>
                  <a:pt x="2862361" y="892857"/>
                  <a:pt x="2862361" y="892857"/>
                </a:cubicBezTo>
                <a:cubicBezTo>
                  <a:pt x="2862551" y="891905"/>
                  <a:pt x="2862742" y="890952"/>
                  <a:pt x="2862933" y="890000"/>
                </a:cubicBezTo>
                <a:cubicBezTo>
                  <a:pt x="2862933" y="890095"/>
                  <a:pt x="2862933" y="890190"/>
                  <a:pt x="2862933" y="890286"/>
                </a:cubicBezTo>
                <a:cubicBezTo>
                  <a:pt x="2863028" y="889905"/>
                  <a:pt x="2863028" y="889619"/>
                  <a:pt x="2863028" y="889238"/>
                </a:cubicBezTo>
                <a:cubicBezTo>
                  <a:pt x="2863028" y="889428"/>
                  <a:pt x="2863028" y="889524"/>
                  <a:pt x="2862933" y="889714"/>
                </a:cubicBezTo>
                <a:cubicBezTo>
                  <a:pt x="2863028" y="888857"/>
                  <a:pt x="2863123" y="888000"/>
                  <a:pt x="2863218" y="887142"/>
                </a:cubicBezTo>
                <a:cubicBezTo>
                  <a:pt x="2863218" y="887238"/>
                  <a:pt x="2863218" y="887333"/>
                  <a:pt x="2863218" y="887428"/>
                </a:cubicBezTo>
                <a:cubicBezTo>
                  <a:pt x="2863218" y="887047"/>
                  <a:pt x="2863218" y="886761"/>
                  <a:pt x="2863313" y="886380"/>
                </a:cubicBezTo>
                <a:cubicBezTo>
                  <a:pt x="2863313" y="886571"/>
                  <a:pt x="2863313" y="886761"/>
                  <a:pt x="2863313" y="886952"/>
                </a:cubicBezTo>
                <a:cubicBezTo>
                  <a:pt x="2863599" y="883047"/>
                  <a:pt x="2863409" y="879141"/>
                  <a:pt x="2862837" y="875331"/>
                </a:cubicBezTo>
                <a:cubicBezTo>
                  <a:pt x="2861123" y="883809"/>
                  <a:pt x="2859694" y="891524"/>
                  <a:pt x="2855408" y="898287"/>
                </a:cubicBezTo>
                <a:cubicBezTo>
                  <a:pt x="2855408" y="898287"/>
                  <a:pt x="2855503" y="898191"/>
                  <a:pt x="2855503" y="898096"/>
                </a:cubicBezTo>
                <a:cubicBezTo>
                  <a:pt x="2855408" y="898191"/>
                  <a:pt x="2855312" y="898382"/>
                  <a:pt x="2855217" y="898477"/>
                </a:cubicBezTo>
                <a:cubicBezTo>
                  <a:pt x="2855217" y="898382"/>
                  <a:pt x="2855312" y="898382"/>
                  <a:pt x="2855312" y="898287"/>
                </a:cubicBezTo>
                <a:cubicBezTo>
                  <a:pt x="2854741" y="899144"/>
                  <a:pt x="2854265" y="899906"/>
                  <a:pt x="2853598" y="900668"/>
                </a:cubicBezTo>
                <a:cubicBezTo>
                  <a:pt x="2853598" y="900668"/>
                  <a:pt x="2853693" y="900573"/>
                  <a:pt x="2853693" y="900573"/>
                </a:cubicBezTo>
                <a:cubicBezTo>
                  <a:pt x="2850931" y="904097"/>
                  <a:pt x="2847026" y="906764"/>
                  <a:pt x="2842740" y="908097"/>
                </a:cubicBezTo>
                <a:cubicBezTo>
                  <a:pt x="2843120" y="908002"/>
                  <a:pt x="2843501" y="907907"/>
                  <a:pt x="2843883" y="907716"/>
                </a:cubicBezTo>
                <a:cubicBezTo>
                  <a:pt x="2829881" y="913146"/>
                  <a:pt x="2810831" y="911526"/>
                  <a:pt x="2802353" y="926100"/>
                </a:cubicBezTo>
                <a:close/>
                <a:moveTo>
                  <a:pt x="2692530" y="957723"/>
                </a:moveTo>
                <a:cubicBezTo>
                  <a:pt x="2692626" y="957627"/>
                  <a:pt x="2692626" y="957627"/>
                  <a:pt x="2692721" y="957532"/>
                </a:cubicBezTo>
                <a:cubicBezTo>
                  <a:pt x="2691959" y="958389"/>
                  <a:pt x="2691197" y="959151"/>
                  <a:pt x="2690340" y="960009"/>
                </a:cubicBezTo>
                <a:cubicBezTo>
                  <a:pt x="2690530" y="959818"/>
                  <a:pt x="2690625" y="959723"/>
                  <a:pt x="2690816" y="959532"/>
                </a:cubicBezTo>
                <a:cubicBezTo>
                  <a:pt x="2689673" y="960675"/>
                  <a:pt x="2688625" y="961818"/>
                  <a:pt x="2687387" y="962866"/>
                </a:cubicBezTo>
                <a:cubicBezTo>
                  <a:pt x="2687577" y="962676"/>
                  <a:pt x="2687673" y="962580"/>
                  <a:pt x="2687863" y="962390"/>
                </a:cubicBezTo>
                <a:cubicBezTo>
                  <a:pt x="2684910" y="965152"/>
                  <a:pt x="2681767" y="967629"/>
                  <a:pt x="2678433" y="970010"/>
                </a:cubicBezTo>
                <a:cubicBezTo>
                  <a:pt x="2678528" y="969915"/>
                  <a:pt x="2678719" y="969819"/>
                  <a:pt x="2678814" y="969724"/>
                </a:cubicBezTo>
                <a:cubicBezTo>
                  <a:pt x="2678052" y="970296"/>
                  <a:pt x="2677290" y="970772"/>
                  <a:pt x="2676433" y="971343"/>
                </a:cubicBezTo>
                <a:cubicBezTo>
                  <a:pt x="2676814" y="971153"/>
                  <a:pt x="2677100" y="970867"/>
                  <a:pt x="2677385" y="970677"/>
                </a:cubicBezTo>
                <a:cubicBezTo>
                  <a:pt x="2662622" y="980868"/>
                  <a:pt x="2644715" y="985536"/>
                  <a:pt x="2626998" y="987441"/>
                </a:cubicBezTo>
                <a:cubicBezTo>
                  <a:pt x="2657954" y="987536"/>
                  <a:pt x="2690911" y="973439"/>
                  <a:pt x="2707008" y="946293"/>
                </a:cubicBezTo>
                <a:cubicBezTo>
                  <a:pt x="2719676" y="921528"/>
                  <a:pt x="2719962" y="892476"/>
                  <a:pt x="2742441" y="873331"/>
                </a:cubicBezTo>
                <a:cubicBezTo>
                  <a:pt x="2785399" y="834945"/>
                  <a:pt x="2851884" y="838851"/>
                  <a:pt x="2901509" y="862187"/>
                </a:cubicBezTo>
                <a:cubicBezTo>
                  <a:pt x="2916653" y="868854"/>
                  <a:pt x="2932941" y="879237"/>
                  <a:pt x="2947610" y="888952"/>
                </a:cubicBezTo>
                <a:cubicBezTo>
                  <a:pt x="3004760" y="926671"/>
                  <a:pt x="3079055" y="901811"/>
                  <a:pt x="3117726" y="849614"/>
                </a:cubicBezTo>
                <a:cubicBezTo>
                  <a:pt x="3061434" y="911526"/>
                  <a:pt x="2991234" y="918099"/>
                  <a:pt x="2926083" y="865711"/>
                </a:cubicBezTo>
                <a:cubicBezTo>
                  <a:pt x="2853598" y="816848"/>
                  <a:pt x="2722439" y="823039"/>
                  <a:pt x="2708723" y="927243"/>
                </a:cubicBezTo>
                <a:cubicBezTo>
                  <a:pt x="2706437" y="938577"/>
                  <a:pt x="2700436" y="949055"/>
                  <a:pt x="2692530" y="957723"/>
                </a:cubicBezTo>
                <a:close/>
                <a:moveTo>
                  <a:pt x="2590232" y="896667"/>
                </a:moveTo>
                <a:cubicBezTo>
                  <a:pt x="2648049" y="878760"/>
                  <a:pt x="2700436" y="829421"/>
                  <a:pt x="2758729" y="812181"/>
                </a:cubicBezTo>
                <a:cubicBezTo>
                  <a:pt x="2886554" y="765508"/>
                  <a:pt x="3010094" y="979249"/>
                  <a:pt x="3120203" y="844756"/>
                </a:cubicBezTo>
                <a:cubicBezTo>
                  <a:pt x="3007808" y="974487"/>
                  <a:pt x="2890174" y="760460"/>
                  <a:pt x="2761682" y="800846"/>
                </a:cubicBezTo>
                <a:cubicBezTo>
                  <a:pt x="2671861" y="820277"/>
                  <a:pt x="2587660" y="926195"/>
                  <a:pt x="2491172" y="874950"/>
                </a:cubicBezTo>
                <a:cubicBezTo>
                  <a:pt x="2325722" y="767699"/>
                  <a:pt x="2481075" y="545004"/>
                  <a:pt x="2641191" y="661686"/>
                </a:cubicBezTo>
                <a:cubicBezTo>
                  <a:pt x="2611377" y="619204"/>
                  <a:pt x="2552799" y="607869"/>
                  <a:pt x="2503935" y="615489"/>
                </a:cubicBezTo>
                <a:cubicBezTo>
                  <a:pt x="2315340" y="659876"/>
                  <a:pt x="2407733" y="962580"/>
                  <a:pt x="2590232" y="896667"/>
                </a:cubicBezTo>
                <a:close/>
                <a:moveTo>
                  <a:pt x="2394779" y="924576"/>
                </a:moveTo>
                <a:cubicBezTo>
                  <a:pt x="2429545" y="961914"/>
                  <a:pt x="2494220" y="946007"/>
                  <a:pt x="2532891" y="928671"/>
                </a:cubicBezTo>
                <a:cubicBezTo>
                  <a:pt x="2532701" y="928386"/>
                  <a:pt x="2527462" y="919718"/>
                  <a:pt x="2523938" y="920670"/>
                </a:cubicBezTo>
                <a:cubicBezTo>
                  <a:pt x="2524033" y="920670"/>
                  <a:pt x="2524033" y="920575"/>
                  <a:pt x="2524128" y="920575"/>
                </a:cubicBezTo>
                <a:cubicBezTo>
                  <a:pt x="2524033" y="920575"/>
                  <a:pt x="2523843" y="920670"/>
                  <a:pt x="2523747" y="920670"/>
                </a:cubicBezTo>
                <a:cubicBezTo>
                  <a:pt x="2523843" y="920670"/>
                  <a:pt x="2523843" y="920670"/>
                  <a:pt x="2523938" y="920670"/>
                </a:cubicBezTo>
                <a:cubicBezTo>
                  <a:pt x="2523843" y="920670"/>
                  <a:pt x="2523747" y="920670"/>
                  <a:pt x="2523747" y="920766"/>
                </a:cubicBezTo>
                <a:cubicBezTo>
                  <a:pt x="2523747" y="920766"/>
                  <a:pt x="2523747" y="920766"/>
                  <a:pt x="2523747" y="920766"/>
                </a:cubicBezTo>
                <a:cubicBezTo>
                  <a:pt x="2523747" y="920766"/>
                  <a:pt x="2523652" y="920766"/>
                  <a:pt x="2523652" y="920766"/>
                </a:cubicBezTo>
                <a:cubicBezTo>
                  <a:pt x="2523652" y="920766"/>
                  <a:pt x="2523747" y="920766"/>
                  <a:pt x="2523747" y="920766"/>
                </a:cubicBezTo>
                <a:cubicBezTo>
                  <a:pt x="2523652" y="920861"/>
                  <a:pt x="2523461" y="920861"/>
                  <a:pt x="2523366" y="920956"/>
                </a:cubicBezTo>
                <a:cubicBezTo>
                  <a:pt x="2523366" y="920956"/>
                  <a:pt x="2523461" y="920956"/>
                  <a:pt x="2523461" y="920861"/>
                </a:cubicBezTo>
                <a:cubicBezTo>
                  <a:pt x="2523271" y="920956"/>
                  <a:pt x="2523176" y="921051"/>
                  <a:pt x="2523081" y="921147"/>
                </a:cubicBezTo>
                <a:cubicBezTo>
                  <a:pt x="2523176" y="921147"/>
                  <a:pt x="2523176" y="921051"/>
                  <a:pt x="2523271" y="921051"/>
                </a:cubicBezTo>
                <a:cubicBezTo>
                  <a:pt x="2522985" y="921242"/>
                  <a:pt x="2522795" y="921528"/>
                  <a:pt x="2522604" y="921813"/>
                </a:cubicBezTo>
                <a:cubicBezTo>
                  <a:pt x="2522604" y="921813"/>
                  <a:pt x="2522604" y="921813"/>
                  <a:pt x="2522604" y="921813"/>
                </a:cubicBezTo>
                <a:cubicBezTo>
                  <a:pt x="2522604" y="921813"/>
                  <a:pt x="2522509" y="921909"/>
                  <a:pt x="2522509" y="921909"/>
                </a:cubicBezTo>
                <a:cubicBezTo>
                  <a:pt x="2522509" y="921909"/>
                  <a:pt x="2522509" y="921813"/>
                  <a:pt x="2522604" y="921813"/>
                </a:cubicBezTo>
                <a:cubicBezTo>
                  <a:pt x="2522414" y="922099"/>
                  <a:pt x="2522318" y="922385"/>
                  <a:pt x="2522223" y="922671"/>
                </a:cubicBezTo>
                <a:cubicBezTo>
                  <a:pt x="2522223" y="922575"/>
                  <a:pt x="2522318" y="922575"/>
                  <a:pt x="2522318" y="922480"/>
                </a:cubicBezTo>
                <a:cubicBezTo>
                  <a:pt x="2522223" y="922575"/>
                  <a:pt x="2522223" y="922671"/>
                  <a:pt x="2522128" y="922861"/>
                </a:cubicBezTo>
                <a:cubicBezTo>
                  <a:pt x="2522128" y="922861"/>
                  <a:pt x="2522128" y="922766"/>
                  <a:pt x="2522223" y="922766"/>
                </a:cubicBezTo>
                <a:cubicBezTo>
                  <a:pt x="2517270" y="935910"/>
                  <a:pt x="2513651" y="917622"/>
                  <a:pt x="2510793" y="917718"/>
                </a:cubicBezTo>
                <a:cubicBezTo>
                  <a:pt x="2507078" y="918765"/>
                  <a:pt x="2506031" y="926481"/>
                  <a:pt x="2501935" y="927909"/>
                </a:cubicBezTo>
                <a:cubicBezTo>
                  <a:pt x="2494029" y="928290"/>
                  <a:pt x="2494886" y="914765"/>
                  <a:pt x="2489743" y="911907"/>
                </a:cubicBezTo>
                <a:cubicBezTo>
                  <a:pt x="2489743" y="911907"/>
                  <a:pt x="2489838" y="911907"/>
                  <a:pt x="2489838" y="911907"/>
                </a:cubicBezTo>
                <a:cubicBezTo>
                  <a:pt x="2489552" y="911907"/>
                  <a:pt x="2489267" y="912098"/>
                  <a:pt x="2489076" y="912288"/>
                </a:cubicBezTo>
                <a:cubicBezTo>
                  <a:pt x="2489076" y="912288"/>
                  <a:pt x="2489076" y="912193"/>
                  <a:pt x="2489171" y="912193"/>
                </a:cubicBezTo>
                <a:cubicBezTo>
                  <a:pt x="2484409" y="919146"/>
                  <a:pt x="2480694" y="933529"/>
                  <a:pt x="2471265" y="936577"/>
                </a:cubicBezTo>
                <a:cubicBezTo>
                  <a:pt x="2463835" y="936768"/>
                  <a:pt x="2474503" y="886666"/>
                  <a:pt x="2464407" y="911145"/>
                </a:cubicBezTo>
                <a:cubicBezTo>
                  <a:pt x="2460787" y="919623"/>
                  <a:pt x="2453262" y="940959"/>
                  <a:pt x="2442213" y="932100"/>
                </a:cubicBezTo>
                <a:cubicBezTo>
                  <a:pt x="2437260" y="925147"/>
                  <a:pt x="2446500" y="895143"/>
                  <a:pt x="2439165" y="890571"/>
                </a:cubicBezTo>
                <a:cubicBezTo>
                  <a:pt x="2433641" y="899811"/>
                  <a:pt x="2431831" y="919146"/>
                  <a:pt x="2418115" y="920670"/>
                </a:cubicBezTo>
                <a:cubicBezTo>
                  <a:pt x="2413924" y="920194"/>
                  <a:pt x="2408876" y="918480"/>
                  <a:pt x="2407638" y="914098"/>
                </a:cubicBezTo>
                <a:cubicBezTo>
                  <a:pt x="2405256" y="906669"/>
                  <a:pt x="2415258" y="881332"/>
                  <a:pt x="2407066" y="877522"/>
                </a:cubicBezTo>
                <a:cubicBezTo>
                  <a:pt x="2407161" y="877522"/>
                  <a:pt x="2407161" y="877427"/>
                  <a:pt x="2407256" y="877427"/>
                </a:cubicBezTo>
                <a:cubicBezTo>
                  <a:pt x="2407161" y="877427"/>
                  <a:pt x="2407161" y="877522"/>
                  <a:pt x="2407066" y="877522"/>
                </a:cubicBezTo>
                <a:cubicBezTo>
                  <a:pt x="2407066" y="877522"/>
                  <a:pt x="2407066" y="877522"/>
                  <a:pt x="2407066" y="877522"/>
                </a:cubicBezTo>
                <a:cubicBezTo>
                  <a:pt x="2401446" y="881332"/>
                  <a:pt x="2396779" y="904192"/>
                  <a:pt x="2387826" y="900001"/>
                </a:cubicBezTo>
                <a:cubicBezTo>
                  <a:pt x="2384492" y="896477"/>
                  <a:pt x="2383254" y="889714"/>
                  <a:pt x="2379348" y="889333"/>
                </a:cubicBezTo>
                <a:cubicBezTo>
                  <a:pt x="2379158" y="889333"/>
                  <a:pt x="2378777" y="889619"/>
                  <a:pt x="2378205" y="890571"/>
                </a:cubicBezTo>
                <a:cubicBezTo>
                  <a:pt x="2378967" y="903430"/>
                  <a:pt x="2385635" y="915241"/>
                  <a:pt x="2394779" y="924576"/>
                </a:cubicBezTo>
                <a:close/>
                <a:moveTo>
                  <a:pt x="2362680" y="600630"/>
                </a:moveTo>
                <a:cubicBezTo>
                  <a:pt x="2356584" y="596725"/>
                  <a:pt x="2349726" y="595106"/>
                  <a:pt x="2348011" y="588915"/>
                </a:cubicBezTo>
                <a:cubicBezTo>
                  <a:pt x="2354869" y="574818"/>
                  <a:pt x="2394302" y="592915"/>
                  <a:pt x="2379443" y="575008"/>
                </a:cubicBezTo>
                <a:cubicBezTo>
                  <a:pt x="2364299" y="550053"/>
                  <a:pt x="2392302" y="565197"/>
                  <a:pt x="2391445" y="555387"/>
                </a:cubicBezTo>
                <a:cubicBezTo>
                  <a:pt x="2377062" y="529193"/>
                  <a:pt x="2407161" y="557101"/>
                  <a:pt x="2396208" y="528050"/>
                </a:cubicBezTo>
                <a:cubicBezTo>
                  <a:pt x="2384682" y="535956"/>
                  <a:pt x="2374681" y="543385"/>
                  <a:pt x="2359251" y="557768"/>
                </a:cubicBezTo>
                <a:cubicBezTo>
                  <a:pt x="2340867" y="558149"/>
                  <a:pt x="2321817" y="552243"/>
                  <a:pt x="2306006" y="542337"/>
                </a:cubicBezTo>
                <a:cubicBezTo>
                  <a:pt x="2306196" y="542433"/>
                  <a:pt x="2306482" y="542623"/>
                  <a:pt x="2306672" y="542718"/>
                </a:cubicBezTo>
                <a:cubicBezTo>
                  <a:pt x="2293814" y="534908"/>
                  <a:pt x="2282574" y="524335"/>
                  <a:pt x="2273906" y="511857"/>
                </a:cubicBezTo>
                <a:cubicBezTo>
                  <a:pt x="2274002" y="512048"/>
                  <a:pt x="2274097" y="512143"/>
                  <a:pt x="2274192" y="512334"/>
                </a:cubicBezTo>
                <a:cubicBezTo>
                  <a:pt x="2254952" y="485187"/>
                  <a:pt x="2247332" y="445373"/>
                  <a:pt x="2265143" y="415845"/>
                </a:cubicBezTo>
                <a:cubicBezTo>
                  <a:pt x="2259619" y="423180"/>
                  <a:pt x="2255618" y="431943"/>
                  <a:pt x="2253428" y="440896"/>
                </a:cubicBezTo>
                <a:cubicBezTo>
                  <a:pt x="2253428" y="440801"/>
                  <a:pt x="2253428" y="440706"/>
                  <a:pt x="2253523" y="440515"/>
                </a:cubicBezTo>
                <a:cubicBezTo>
                  <a:pt x="2253428" y="440801"/>
                  <a:pt x="2253428" y="441087"/>
                  <a:pt x="2253333" y="441372"/>
                </a:cubicBezTo>
                <a:cubicBezTo>
                  <a:pt x="2253333" y="441182"/>
                  <a:pt x="2253428" y="440991"/>
                  <a:pt x="2253428" y="440801"/>
                </a:cubicBezTo>
                <a:cubicBezTo>
                  <a:pt x="2252856" y="442992"/>
                  <a:pt x="2252380" y="445182"/>
                  <a:pt x="2252094" y="447468"/>
                </a:cubicBezTo>
                <a:cubicBezTo>
                  <a:pt x="2252094" y="447373"/>
                  <a:pt x="2252094" y="447278"/>
                  <a:pt x="2252189" y="447087"/>
                </a:cubicBezTo>
                <a:cubicBezTo>
                  <a:pt x="2252094" y="447373"/>
                  <a:pt x="2252094" y="447659"/>
                  <a:pt x="2252094" y="447945"/>
                </a:cubicBezTo>
                <a:cubicBezTo>
                  <a:pt x="2252094" y="447754"/>
                  <a:pt x="2252189" y="447564"/>
                  <a:pt x="2252189" y="447373"/>
                </a:cubicBezTo>
                <a:cubicBezTo>
                  <a:pt x="2251809" y="449659"/>
                  <a:pt x="2251523" y="451945"/>
                  <a:pt x="2251332" y="454326"/>
                </a:cubicBezTo>
                <a:cubicBezTo>
                  <a:pt x="2251332" y="454136"/>
                  <a:pt x="2251332" y="454041"/>
                  <a:pt x="2251332" y="453850"/>
                </a:cubicBezTo>
                <a:cubicBezTo>
                  <a:pt x="2251332" y="454326"/>
                  <a:pt x="2251237" y="454803"/>
                  <a:pt x="2251237" y="455279"/>
                </a:cubicBezTo>
                <a:cubicBezTo>
                  <a:pt x="2251237" y="454898"/>
                  <a:pt x="2251332" y="454612"/>
                  <a:pt x="2251332" y="454231"/>
                </a:cubicBezTo>
                <a:cubicBezTo>
                  <a:pt x="2251237" y="455850"/>
                  <a:pt x="2251047" y="457470"/>
                  <a:pt x="2251047" y="459184"/>
                </a:cubicBezTo>
                <a:cubicBezTo>
                  <a:pt x="2251047" y="458232"/>
                  <a:pt x="2251142" y="457279"/>
                  <a:pt x="2251142" y="456327"/>
                </a:cubicBezTo>
                <a:cubicBezTo>
                  <a:pt x="2251047" y="457279"/>
                  <a:pt x="2251047" y="458232"/>
                  <a:pt x="2251047" y="459279"/>
                </a:cubicBezTo>
                <a:cubicBezTo>
                  <a:pt x="2251047" y="459279"/>
                  <a:pt x="2251047" y="459184"/>
                  <a:pt x="2251047" y="459184"/>
                </a:cubicBezTo>
                <a:cubicBezTo>
                  <a:pt x="2250951" y="461661"/>
                  <a:pt x="2250951" y="464137"/>
                  <a:pt x="2251047" y="466518"/>
                </a:cubicBezTo>
                <a:cubicBezTo>
                  <a:pt x="2251047" y="466328"/>
                  <a:pt x="2251047" y="466042"/>
                  <a:pt x="2251047" y="465852"/>
                </a:cubicBezTo>
                <a:cubicBezTo>
                  <a:pt x="2252285" y="517477"/>
                  <a:pt x="2292385" y="563864"/>
                  <a:pt x="2342296" y="575389"/>
                </a:cubicBezTo>
                <a:cubicBezTo>
                  <a:pt x="2333723" y="585390"/>
                  <a:pt x="2326008" y="596344"/>
                  <a:pt x="2320103" y="607584"/>
                </a:cubicBezTo>
                <a:cubicBezTo>
                  <a:pt x="2194563" y="492712"/>
                  <a:pt x="2028257" y="721503"/>
                  <a:pt x="1927958" y="560625"/>
                </a:cubicBezTo>
                <a:cubicBezTo>
                  <a:pt x="2024161" y="727980"/>
                  <a:pt x="2158940" y="540813"/>
                  <a:pt x="2283908" y="621681"/>
                </a:cubicBezTo>
                <a:cubicBezTo>
                  <a:pt x="2324389" y="649303"/>
                  <a:pt x="2292861" y="669210"/>
                  <a:pt x="2324675" y="709311"/>
                </a:cubicBezTo>
                <a:cubicBezTo>
                  <a:pt x="2324675" y="709311"/>
                  <a:pt x="2324580" y="709311"/>
                  <a:pt x="2324580" y="709311"/>
                </a:cubicBezTo>
                <a:cubicBezTo>
                  <a:pt x="2314483" y="720169"/>
                  <a:pt x="2305720" y="734361"/>
                  <a:pt x="2302005" y="747792"/>
                </a:cubicBezTo>
                <a:cubicBezTo>
                  <a:pt x="2214089" y="694071"/>
                  <a:pt x="2126745" y="795607"/>
                  <a:pt x="2031495" y="773319"/>
                </a:cubicBezTo>
                <a:cubicBezTo>
                  <a:pt x="2032829" y="773509"/>
                  <a:pt x="2034067" y="773700"/>
                  <a:pt x="2035400" y="773890"/>
                </a:cubicBezTo>
                <a:cubicBezTo>
                  <a:pt x="2005873" y="769794"/>
                  <a:pt x="1977393" y="756745"/>
                  <a:pt x="1957200" y="734266"/>
                </a:cubicBezTo>
                <a:cubicBezTo>
                  <a:pt x="2061689" y="871807"/>
                  <a:pt x="2235711" y="696071"/>
                  <a:pt x="2295243" y="801608"/>
                </a:cubicBezTo>
                <a:cubicBezTo>
                  <a:pt x="2235902" y="880284"/>
                  <a:pt x="2131413" y="951722"/>
                  <a:pt x="2031971" y="905049"/>
                </a:cubicBezTo>
                <a:cubicBezTo>
                  <a:pt x="2131031" y="962199"/>
                  <a:pt x="2245998" y="897525"/>
                  <a:pt x="2315435" y="821896"/>
                </a:cubicBezTo>
                <a:cubicBezTo>
                  <a:pt x="2322865" y="836660"/>
                  <a:pt x="2352393" y="866949"/>
                  <a:pt x="2361441" y="872474"/>
                </a:cubicBezTo>
                <a:cubicBezTo>
                  <a:pt x="2376776" y="845232"/>
                  <a:pt x="2343439" y="872760"/>
                  <a:pt x="2361727" y="847233"/>
                </a:cubicBezTo>
                <a:cubicBezTo>
                  <a:pt x="2362775" y="839803"/>
                  <a:pt x="2338676" y="851614"/>
                  <a:pt x="2350964" y="833707"/>
                </a:cubicBezTo>
                <a:cubicBezTo>
                  <a:pt x="2372300" y="810752"/>
                  <a:pt x="2337343" y="831612"/>
                  <a:pt x="2326675" y="819610"/>
                </a:cubicBezTo>
                <a:cubicBezTo>
                  <a:pt x="2325437" y="815610"/>
                  <a:pt x="2334105" y="811800"/>
                  <a:pt x="2342105" y="807418"/>
                </a:cubicBezTo>
                <a:cubicBezTo>
                  <a:pt x="2378872" y="787511"/>
                  <a:pt x="2326199" y="808752"/>
                  <a:pt x="2318484" y="796655"/>
                </a:cubicBezTo>
                <a:cubicBezTo>
                  <a:pt x="2313150" y="787320"/>
                  <a:pt x="2328199" y="783129"/>
                  <a:pt x="2334295" y="779224"/>
                </a:cubicBezTo>
                <a:cubicBezTo>
                  <a:pt x="2339534" y="777033"/>
                  <a:pt x="2369347" y="760365"/>
                  <a:pt x="2348297" y="765127"/>
                </a:cubicBezTo>
                <a:cubicBezTo>
                  <a:pt x="2336105" y="768556"/>
                  <a:pt x="2310673" y="770366"/>
                  <a:pt x="2317912" y="750268"/>
                </a:cubicBezTo>
                <a:cubicBezTo>
                  <a:pt x="2323532" y="742172"/>
                  <a:pt x="2340010" y="740648"/>
                  <a:pt x="2348201" y="733790"/>
                </a:cubicBezTo>
                <a:cubicBezTo>
                  <a:pt x="2372776" y="714930"/>
                  <a:pt x="2304196" y="743124"/>
                  <a:pt x="2329914" y="710835"/>
                </a:cubicBezTo>
                <a:cubicBezTo>
                  <a:pt x="2333247" y="697976"/>
                  <a:pt x="2311054" y="688546"/>
                  <a:pt x="2347154" y="689213"/>
                </a:cubicBezTo>
                <a:cubicBezTo>
                  <a:pt x="2376300" y="691499"/>
                  <a:pt x="2345820" y="674925"/>
                  <a:pt x="2337819" y="672735"/>
                </a:cubicBezTo>
                <a:cubicBezTo>
                  <a:pt x="2327151" y="669877"/>
                  <a:pt x="2321436" y="663210"/>
                  <a:pt x="2327437" y="652446"/>
                </a:cubicBezTo>
                <a:cubicBezTo>
                  <a:pt x="2327342" y="652732"/>
                  <a:pt x="2327151" y="653018"/>
                  <a:pt x="2327056" y="653304"/>
                </a:cubicBezTo>
                <a:cubicBezTo>
                  <a:pt x="2327437" y="652542"/>
                  <a:pt x="2327818" y="651780"/>
                  <a:pt x="2328294" y="651113"/>
                </a:cubicBezTo>
                <a:cubicBezTo>
                  <a:pt x="2328294" y="651113"/>
                  <a:pt x="2328294" y="651208"/>
                  <a:pt x="2328199" y="651208"/>
                </a:cubicBezTo>
                <a:cubicBezTo>
                  <a:pt x="2328389" y="650922"/>
                  <a:pt x="2328580" y="650732"/>
                  <a:pt x="2328771" y="650446"/>
                </a:cubicBezTo>
                <a:cubicBezTo>
                  <a:pt x="2328771" y="650446"/>
                  <a:pt x="2328675" y="650541"/>
                  <a:pt x="2328675" y="650541"/>
                </a:cubicBezTo>
                <a:cubicBezTo>
                  <a:pt x="2329056" y="650065"/>
                  <a:pt x="2329533" y="649589"/>
                  <a:pt x="2330009" y="649208"/>
                </a:cubicBezTo>
                <a:cubicBezTo>
                  <a:pt x="2329818" y="649303"/>
                  <a:pt x="2329723" y="649494"/>
                  <a:pt x="2329628" y="649589"/>
                </a:cubicBezTo>
                <a:cubicBezTo>
                  <a:pt x="2338772" y="640731"/>
                  <a:pt x="2356964" y="647017"/>
                  <a:pt x="2368109" y="647493"/>
                </a:cubicBezTo>
                <a:cubicBezTo>
                  <a:pt x="2374300" y="641588"/>
                  <a:pt x="2335247" y="627300"/>
                  <a:pt x="2333819" y="621204"/>
                </a:cubicBezTo>
                <a:cubicBezTo>
                  <a:pt x="2326294" y="593296"/>
                  <a:pt x="2405542" y="624062"/>
                  <a:pt x="2362680" y="600630"/>
                </a:cubicBezTo>
                <a:close/>
                <a:moveTo>
                  <a:pt x="2290766" y="807418"/>
                </a:moveTo>
                <a:cubicBezTo>
                  <a:pt x="2291814" y="806180"/>
                  <a:pt x="2292861" y="804846"/>
                  <a:pt x="2294004" y="803418"/>
                </a:cubicBezTo>
                <a:cubicBezTo>
                  <a:pt x="2292956" y="804751"/>
                  <a:pt x="2291909" y="806085"/>
                  <a:pt x="2290766" y="807418"/>
                </a:cubicBezTo>
                <a:close/>
                <a:moveTo>
                  <a:pt x="2031686" y="1002395"/>
                </a:moveTo>
                <a:cubicBezTo>
                  <a:pt x="2031686" y="1002395"/>
                  <a:pt x="2031686" y="1002300"/>
                  <a:pt x="2031781" y="1002300"/>
                </a:cubicBezTo>
                <a:cubicBezTo>
                  <a:pt x="2031495" y="1002776"/>
                  <a:pt x="2031209" y="1003157"/>
                  <a:pt x="2030829" y="1003633"/>
                </a:cubicBezTo>
                <a:cubicBezTo>
                  <a:pt x="2031114" y="1003157"/>
                  <a:pt x="2031400" y="1002776"/>
                  <a:pt x="2031686" y="1002395"/>
                </a:cubicBezTo>
                <a:cubicBezTo>
                  <a:pt x="2030829" y="1003633"/>
                  <a:pt x="2029971" y="1004871"/>
                  <a:pt x="2029209" y="1006110"/>
                </a:cubicBezTo>
                <a:cubicBezTo>
                  <a:pt x="2029495" y="1005633"/>
                  <a:pt x="2029876" y="1005157"/>
                  <a:pt x="2030162" y="1004586"/>
                </a:cubicBezTo>
                <a:cubicBezTo>
                  <a:pt x="2029781" y="1005157"/>
                  <a:pt x="2029400" y="1005729"/>
                  <a:pt x="2029114" y="1006300"/>
                </a:cubicBezTo>
                <a:cubicBezTo>
                  <a:pt x="2029209" y="1006205"/>
                  <a:pt x="2029209" y="1006110"/>
                  <a:pt x="2029304" y="1006110"/>
                </a:cubicBezTo>
                <a:cubicBezTo>
                  <a:pt x="2028257" y="1007729"/>
                  <a:pt x="2027304" y="1009539"/>
                  <a:pt x="2026447" y="1011253"/>
                </a:cubicBezTo>
                <a:cubicBezTo>
                  <a:pt x="2026542" y="1010967"/>
                  <a:pt x="2026733" y="1010777"/>
                  <a:pt x="2026828" y="1010491"/>
                </a:cubicBezTo>
                <a:cubicBezTo>
                  <a:pt x="2026637" y="1010967"/>
                  <a:pt x="2026352" y="1011348"/>
                  <a:pt x="2026161" y="1011825"/>
                </a:cubicBezTo>
                <a:cubicBezTo>
                  <a:pt x="2026256" y="1011634"/>
                  <a:pt x="2026352" y="1011444"/>
                  <a:pt x="2026447" y="1011253"/>
                </a:cubicBezTo>
                <a:cubicBezTo>
                  <a:pt x="2025494" y="1013158"/>
                  <a:pt x="2024542" y="1015063"/>
                  <a:pt x="2023685" y="1016968"/>
                </a:cubicBezTo>
                <a:cubicBezTo>
                  <a:pt x="2023685" y="1016873"/>
                  <a:pt x="2023780" y="1016778"/>
                  <a:pt x="2023780" y="1016682"/>
                </a:cubicBezTo>
                <a:cubicBezTo>
                  <a:pt x="2023685" y="1016968"/>
                  <a:pt x="2023589" y="1017159"/>
                  <a:pt x="2023399" y="1017444"/>
                </a:cubicBezTo>
                <a:cubicBezTo>
                  <a:pt x="2023494" y="1017254"/>
                  <a:pt x="2023589" y="1017159"/>
                  <a:pt x="2023589" y="1016968"/>
                </a:cubicBezTo>
                <a:cubicBezTo>
                  <a:pt x="2023304" y="1017635"/>
                  <a:pt x="2023113" y="1018206"/>
                  <a:pt x="2022827" y="1018873"/>
                </a:cubicBezTo>
                <a:cubicBezTo>
                  <a:pt x="2022923" y="1018778"/>
                  <a:pt x="2022923" y="1018587"/>
                  <a:pt x="2023018" y="1018492"/>
                </a:cubicBezTo>
                <a:cubicBezTo>
                  <a:pt x="2012826" y="1039733"/>
                  <a:pt x="2026733" y="1069070"/>
                  <a:pt x="2023494" y="1090787"/>
                </a:cubicBezTo>
                <a:cubicBezTo>
                  <a:pt x="2017684" y="1127744"/>
                  <a:pt x="1976726" y="1145270"/>
                  <a:pt x="1943579" y="1133268"/>
                </a:cubicBezTo>
                <a:cubicBezTo>
                  <a:pt x="1980060" y="1149937"/>
                  <a:pt x="2025780" y="1126506"/>
                  <a:pt x="2030066" y="1085548"/>
                </a:cubicBezTo>
                <a:cubicBezTo>
                  <a:pt x="2032067" y="1069832"/>
                  <a:pt x="2026352" y="1055164"/>
                  <a:pt x="2027304" y="1039638"/>
                </a:cubicBezTo>
                <a:cubicBezTo>
                  <a:pt x="2031686" y="995918"/>
                  <a:pt x="2079406" y="973629"/>
                  <a:pt x="2117792" y="965914"/>
                </a:cubicBezTo>
                <a:cubicBezTo>
                  <a:pt x="2119983" y="963819"/>
                  <a:pt x="2122268" y="961723"/>
                  <a:pt x="2124459" y="959723"/>
                </a:cubicBezTo>
                <a:cubicBezTo>
                  <a:pt x="2112839" y="961342"/>
                  <a:pt x="2100837" y="955722"/>
                  <a:pt x="2090169" y="959628"/>
                </a:cubicBezTo>
                <a:cubicBezTo>
                  <a:pt x="2090360" y="959532"/>
                  <a:pt x="2090550" y="959532"/>
                  <a:pt x="2090645" y="959437"/>
                </a:cubicBezTo>
                <a:cubicBezTo>
                  <a:pt x="2090455" y="959532"/>
                  <a:pt x="2090169" y="959628"/>
                  <a:pt x="2089883" y="959723"/>
                </a:cubicBezTo>
                <a:cubicBezTo>
                  <a:pt x="2089979" y="959723"/>
                  <a:pt x="2089979" y="959723"/>
                  <a:pt x="2090074" y="959628"/>
                </a:cubicBezTo>
                <a:cubicBezTo>
                  <a:pt x="2089217" y="960009"/>
                  <a:pt x="2088264" y="960390"/>
                  <a:pt x="2087407" y="960771"/>
                </a:cubicBezTo>
                <a:cubicBezTo>
                  <a:pt x="2087597" y="960675"/>
                  <a:pt x="2087788" y="960580"/>
                  <a:pt x="2087979" y="960485"/>
                </a:cubicBezTo>
                <a:cubicBezTo>
                  <a:pt x="2087407" y="960675"/>
                  <a:pt x="2086931" y="960961"/>
                  <a:pt x="2086359" y="961152"/>
                </a:cubicBezTo>
                <a:cubicBezTo>
                  <a:pt x="2086740" y="960961"/>
                  <a:pt x="2087026" y="960866"/>
                  <a:pt x="2087407" y="960675"/>
                </a:cubicBezTo>
                <a:cubicBezTo>
                  <a:pt x="2064928" y="970867"/>
                  <a:pt x="2051974" y="977344"/>
                  <a:pt x="2031686" y="1002395"/>
                </a:cubicBezTo>
                <a:close/>
                <a:moveTo>
                  <a:pt x="2268287" y="919432"/>
                </a:moveTo>
                <a:cubicBezTo>
                  <a:pt x="2268001" y="919527"/>
                  <a:pt x="2267715" y="919718"/>
                  <a:pt x="2267525" y="919813"/>
                </a:cubicBezTo>
                <a:cubicBezTo>
                  <a:pt x="2299243" y="904478"/>
                  <a:pt x="2335724" y="899715"/>
                  <a:pt x="2369347" y="894381"/>
                </a:cubicBezTo>
                <a:cubicBezTo>
                  <a:pt x="2256190" y="884666"/>
                  <a:pt x="2179990" y="944483"/>
                  <a:pt x="2173418" y="1059354"/>
                </a:cubicBezTo>
                <a:cubicBezTo>
                  <a:pt x="2187515" y="1004490"/>
                  <a:pt x="2213804" y="944483"/>
                  <a:pt x="2268287" y="919432"/>
                </a:cubicBezTo>
                <a:close/>
                <a:moveTo>
                  <a:pt x="2088169" y="1210707"/>
                </a:moveTo>
                <a:cubicBezTo>
                  <a:pt x="2089217" y="1210231"/>
                  <a:pt x="2090169" y="1209754"/>
                  <a:pt x="2091122" y="1209278"/>
                </a:cubicBezTo>
                <a:cubicBezTo>
                  <a:pt x="2090741" y="1209468"/>
                  <a:pt x="2090264" y="1209659"/>
                  <a:pt x="2089883" y="1209850"/>
                </a:cubicBezTo>
                <a:cubicBezTo>
                  <a:pt x="2210756" y="1131078"/>
                  <a:pt x="2023399" y="1055735"/>
                  <a:pt x="2182847" y="953436"/>
                </a:cubicBezTo>
                <a:cubicBezTo>
                  <a:pt x="2183800" y="951531"/>
                  <a:pt x="2184562" y="949912"/>
                  <a:pt x="2185324" y="948388"/>
                </a:cubicBezTo>
                <a:cubicBezTo>
                  <a:pt x="2173418" y="952389"/>
                  <a:pt x="2161226" y="955437"/>
                  <a:pt x="2149034" y="957342"/>
                </a:cubicBezTo>
                <a:cubicBezTo>
                  <a:pt x="2087788" y="1018111"/>
                  <a:pt x="2092550" y="1052496"/>
                  <a:pt x="2125221" y="1125553"/>
                </a:cubicBezTo>
                <a:cubicBezTo>
                  <a:pt x="2137127" y="1179560"/>
                  <a:pt x="2088550" y="1222613"/>
                  <a:pt x="2036924" y="1218041"/>
                </a:cubicBezTo>
                <a:cubicBezTo>
                  <a:pt x="2054450" y="1219851"/>
                  <a:pt x="2072548" y="1217946"/>
                  <a:pt x="2088645" y="1210516"/>
                </a:cubicBezTo>
                <a:cubicBezTo>
                  <a:pt x="2088455" y="1210612"/>
                  <a:pt x="2088359" y="1210707"/>
                  <a:pt x="2088169" y="1210707"/>
                </a:cubicBezTo>
                <a:close/>
                <a:moveTo>
                  <a:pt x="2130936" y="1296717"/>
                </a:moveTo>
                <a:cubicBezTo>
                  <a:pt x="2138461" y="1282049"/>
                  <a:pt x="2149415" y="1268619"/>
                  <a:pt x="2160845" y="1266618"/>
                </a:cubicBezTo>
                <a:cubicBezTo>
                  <a:pt x="2161035" y="1265666"/>
                  <a:pt x="2161035" y="1263856"/>
                  <a:pt x="2159702" y="1263856"/>
                </a:cubicBezTo>
                <a:cubicBezTo>
                  <a:pt x="2137223" y="1260904"/>
                  <a:pt x="2129126" y="1284049"/>
                  <a:pt x="2128650" y="1301194"/>
                </a:cubicBezTo>
                <a:lnTo>
                  <a:pt x="2130936" y="1296717"/>
                </a:lnTo>
                <a:close/>
                <a:moveTo>
                  <a:pt x="2089693" y="1286621"/>
                </a:moveTo>
                <a:cubicBezTo>
                  <a:pt x="2106743" y="1264047"/>
                  <a:pt x="2117506" y="1261189"/>
                  <a:pt x="2123602" y="1260713"/>
                </a:cubicBezTo>
                <a:cubicBezTo>
                  <a:pt x="2125317" y="1255093"/>
                  <a:pt x="2111981" y="1257665"/>
                  <a:pt x="2111315" y="1257284"/>
                </a:cubicBezTo>
                <a:cubicBezTo>
                  <a:pt x="2091979" y="1263666"/>
                  <a:pt x="2088169" y="1285478"/>
                  <a:pt x="2086550" y="1290812"/>
                </a:cubicBezTo>
                <a:lnTo>
                  <a:pt x="2089693" y="1286621"/>
                </a:lnTo>
                <a:close/>
                <a:moveTo>
                  <a:pt x="2053117" y="1279096"/>
                </a:moveTo>
                <a:cubicBezTo>
                  <a:pt x="2059880" y="1268142"/>
                  <a:pt x="2076548" y="1252045"/>
                  <a:pt x="2085311" y="1252807"/>
                </a:cubicBezTo>
                <a:cubicBezTo>
                  <a:pt x="2085597" y="1251855"/>
                  <a:pt x="2085978" y="1250045"/>
                  <a:pt x="2084645" y="1249854"/>
                </a:cubicBezTo>
                <a:cubicBezTo>
                  <a:pt x="2063785" y="1244330"/>
                  <a:pt x="2053212" y="1267857"/>
                  <a:pt x="2050164" y="1283287"/>
                </a:cubicBezTo>
                <a:lnTo>
                  <a:pt x="2053117" y="1279096"/>
                </a:lnTo>
                <a:close/>
                <a:moveTo>
                  <a:pt x="2018255" y="1266809"/>
                </a:moveTo>
                <a:cubicBezTo>
                  <a:pt x="2027876" y="1254236"/>
                  <a:pt x="2040258" y="1242425"/>
                  <a:pt x="2050831" y="1241949"/>
                </a:cubicBezTo>
                <a:cubicBezTo>
                  <a:pt x="2051117" y="1241091"/>
                  <a:pt x="2051688" y="1239282"/>
                  <a:pt x="2050450" y="1239091"/>
                </a:cubicBezTo>
                <a:cubicBezTo>
                  <a:pt x="2029971" y="1233186"/>
                  <a:pt x="2019589" y="1255665"/>
                  <a:pt x="2015208" y="1270809"/>
                </a:cubicBezTo>
                <a:lnTo>
                  <a:pt x="2018255" y="1266809"/>
                </a:lnTo>
                <a:close/>
                <a:moveTo>
                  <a:pt x="1990538" y="1254903"/>
                </a:moveTo>
                <a:cubicBezTo>
                  <a:pt x="2000348" y="1244616"/>
                  <a:pt x="2011588" y="1233091"/>
                  <a:pt x="2024542" y="1232614"/>
                </a:cubicBezTo>
                <a:cubicBezTo>
                  <a:pt x="2024637" y="1232424"/>
                  <a:pt x="2025113" y="1231281"/>
                  <a:pt x="2025018" y="1230995"/>
                </a:cubicBezTo>
                <a:cubicBezTo>
                  <a:pt x="2006063" y="1219946"/>
                  <a:pt x="1990347" y="1248235"/>
                  <a:pt x="1987013" y="1258617"/>
                </a:cubicBezTo>
                <a:lnTo>
                  <a:pt x="1990538" y="1254903"/>
                </a:lnTo>
                <a:close/>
                <a:moveTo>
                  <a:pt x="1950437" y="1234805"/>
                </a:moveTo>
                <a:cubicBezTo>
                  <a:pt x="1961010" y="1224613"/>
                  <a:pt x="1974059" y="1207849"/>
                  <a:pt x="1987013" y="1214612"/>
                </a:cubicBezTo>
                <a:cubicBezTo>
                  <a:pt x="1989299" y="1211469"/>
                  <a:pt x="1982727" y="1209850"/>
                  <a:pt x="1980822" y="1209183"/>
                </a:cubicBezTo>
                <a:cubicBezTo>
                  <a:pt x="1964725" y="1202801"/>
                  <a:pt x="1949961" y="1231757"/>
                  <a:pt x="1946913" y="1238520"/>
                </a:cubicBezTo>
                <a:lnTo>
                  <a:pt x="1950437" y="1234805"/>
                </a:lnTo>
                <a:close/>
                <a:moveTo>
                  <a:pt x="1924434" y="1218327"/>
                </a:moveTo>
                <a:cubicBezTo>
                  <a:pt x="1934721" y="1209945"/>
                  <a:pt x="1946246" y="1199372"/>
                  <a:pt x="1958438" y="1199181"/>
                </a:cubicBezTo>
                <a:cubicBezTo>
                  <a:pt x="1958819" y="1198515"/>
                  <a:pt x="1959867" y="1196800"/>
                  <a:pt x="1958915" y="1196324"/>
                </a:cubicBezTo>
                <a:cubicBezTo>
                  <a:pt x="1941960" y="1188418"/>
                  <a:pt x="1927482" y="1210612"/>
                  <a:pt x="1920529" y="1221661"/>
                </a:cubicBezTo>
                <a:lnTo>
                  <a:pt x="1924434" y="1218327"/>
                </a:lnTo>
                <a:close/>
                <a:moveTo>
                  <a:pt x="1899955" y="1195943"/>
                </a:moveTo>
                <a:cubicBezTo>
                  <a:pt x="1911671" y="1189847"/>
                  <a:pt x="1925863" y="1181560"/>
                  <a:pt x="1937102" y="1184132"/>
                </a:cubicBezTo>
                <a:cubicBezTo>
                  <a:pt x="1937579" y="1183560"/>
                  <a:pt x="1938912" y="1181941"/>
                  <a:pt x="1938055" y="1181370"/>
                </a:cubicBezTo>
                <a:cubicBezTo>
                  <a:pt x="1925672" y="1168416"/>
                  <a:pt x="1899479" y="1193752"/>
                  <a:pt x="1899288" y="1194419"/>
                </a:cubicBezTo>
                <a:lnTo>
                  <a:pt x="1895478" y="1198515"/>
                </a:lnTo>
                <a:lnTo>
                  <a:pt x="1899955" y="1195943"/>
                </a:lnTo>
                <a:close/>
                <a:moveTo>
                  <a:pt x="1877762" y="1176321"/>
                </a:moveTo>
                <a:cubicBezTo>
                  <a:pt x="1890430" y="1170511"/>
                  <a:pt x="1903003" y="1163177"/>
                  <a:pt x="1915385" y="1165844"/>
                </a:cubicBezTo>
                <a:cubicBezTo>
                  <a:pt x="1915957" y="1165272"/>
                  <a:pt x="1917386" y="1163844"/>
                  <a:pt x="1916529" y="1163177"/>
                </a:cubicBezTo>
                <a:cubicBezTo>
                  <a:pt x="1903193" y="1150414"/>
                  <a:pt x="1878809" y="1172797"/>
                  <a:pt x="1873094" y="1178608"/>
                </a:cubicBezTo>
                <a:lnTo>
                  <a:pt x="1877762" y="1176321"/>
                </a:lnTo>
                <a:close/>
                <a:moveTo>
                  <a:pt x="1860140" y="1152985"/>
                </a:moveTo>
                <a:cubicBezTo>
                  <a:pt x="1872618" y="1148604"/>
                  <a:pt x="1886620" y="1142222"/>
                  <a:pt x="1898145" y="1145651"/>
                </a:cubicBezTo>
                <a:cubicBezTo>
                  <a:pt x="1898717" y="1145175"/>
                  <a:pt x="1900336" y="1143937"/>
                  <a:pt x="1899669" y="1143270"/>
                </a:cubicBezTo>
                <a:cubicBezTo>
                  <a:pt x="1887572" y="1130983"/>
                  <a:pt x="1865665" y="1147461"/>
                  <a:pt x="1855378" y="1154890"/>
                </a:cubicBezTo>
                <a:lnTo>
                  <a:pt x="1860140" y="1152985"/>
                </a:lnTo>
                <a:close/>
                <a:moveTo>
                  <a:pt x="1847948" y="1127077"/>
                </a:moveTo>
                <a:cubicBezTo>
                  <a:pt x="1860617" y="1125267"/>
                  <a:pt x="1875571" y="1121362"/>
                  <a:pt x="1885286" y="1126410"/>
                </a:cubicBezTo>
                <a:cubicBezTo>
                  <a:pt x="1885953" y="1126029"/>
                  <a:pt x="1887763" y="1124982"/>
                  <a:pt x="1887287" y="1124315"/>
                </a:cubicBezTo>
                <a:cubicBezTo>
                  <a:pt x="1879857" y="1110694"/>
                  <a:pt x="1851473" y="1124410"/>
                  <a:pt x="1842995" y="1128030"/>
                </a:cubicBezTo>
                <a:lnTo>
                  <a:pt x="1847948" y="1127077"/>
                </a:lnTo>
                <a:close/>
                <a:moveTo>
                  <a:pt x="1837757" y="1106122"/>
                </a:moveTo>
                <a:cubicBezTo>
                  <a:pt x="1848425" y="1104884"/>
                  <a:pt x="1870237" y="1103074"/>
                  <a:pt x="1875095" y="1106979"/>
                </a:cubicBezTo>
                <a:cubicBezTo>
                  <a:pt x="1875666" y="1106694"/>
                  <a:pt x="1877666" y="1105932"/>
                  <a:pt x="1877381" y="1105265"/>
                </a:cubicBezTo>
                <a:cubicBezTo>
                  <a:pt x="1870332" y="1092978"/>
                  <a:pt x="1838328" y="1105170"/>
                  <a:pt x="1832804" y="1106598"/>
                </a:cubicBezTo>
                <a:lnTo>
                  <a:pt x="1837757" y="1106122"/>
                </a:lnTo>
                <a:close/>
                <a:moveTo>
                  <a:pt x="1833851" y="1085167"/>
                </a:moveTo>
                <a:cubicBezTo>
                  <a:pt x="1847472" y="1085929"/>
                  <a:pt x="1864236" y="1085929"/>
                  <a:pt x="1870427" y="1089835"/>
                </a:cubicBezTo>
                <a:cubicBezTo>
                  <a:pt x="1870999" y="1089644"/>
                  <a:pt x="1873190" y="1089263"/>
                  <a:pt x="1872904" y="1088596"/>
                </a:cubicBezTo>
                <a:cubicBezTo>
                  <a:pt x="1867475" y="1078500"/>
                  <a:pt x="1838233" y="1083834"/>
                  <a:pt x="1828708" y="1084881"/>
                </a:cubicBezTo>
                <a:lnTo>
                  <a:pt x="1833851" y="1085167"/>
                </a:lnTo>
                <a:close/>
                <a:moveTo>
                  <a:pt x="1833375" y="1068784"/>
                </a:moveTo>
                <a:cubicBezTo>
                  <a:pt x="1846043" y="1071737"/>
                  <a:pt x="1859188" y="1072785"/>
                  <a:pt x="1868522" y="1078214"/>
                </a:cubicBezTo>
                <a:cubicBezTo>
                  <a:pt x="1869094" y="1078119"/>
                  <a:pt x="1871285" y="1078023"/>
                  <a:pt x="1871285" y="1077452"/>
                </a:cubicBezTo>
                <a:cubicBezTo>
                  <a:pt x="1867189" y="1067451"/>
                  <a:pt x="1832708" y="1068117"/>
                  <a:pt x="1828422" y="1067737"/>
                </a:cubicBezTo>
                <a:lnTo>
                  <a:pt x="1833375" y="1068784"/>
                </a:lnTo>
                <a:close/>
                <a:moveTo>
                  <a:pt x="1830518" y="1052687"/>
                </a:moveTo>
                <a:cubicBezTo>
                  <a:pt x="1843472" y="1057926"/>
                  <a:pt x="1858997" y="1061545"/>
                  <a:pt x="1868904" y="1068594"/>
                </a:cubicBezTo>
                <a:cubicBezTo>
                  <a:pt x="1869475" y="1068594"/>
                  <a:pt x="1871666" y="1068784"/>
                  <a:pt x="1871666" y="1068308"/>
                </a:cubicBezTo>
                <a:cubicBezTo>
                  <a:pt x="1869189" y="1058878"/>
                  <a:pt x="1838328" y="1054497"/>
                  <a:pt x="1835947" y="1053544"/>
                </a:cubicBezTo>
                <a:cubicBezTo>
                  <a:pt x="1835947" y="1053544"/>
                  <a:pt x="1830518" y="1052687"/>
                  <a:pt x="1830518" y="1052687"/>
                </a:cubicBezTo>
                <a:close/>
                <a:moveTo>
                  <a:pt x="1842043" y="1034399"/>
                </a:moveTo>
                <a:lnTo>
                  <a:pt x="1836804" y="1032684"/>
                </a:lnTo>
                <a:cubicBezTo>
                  <a:pt x="1848520" y="1040114"/>
                  <a:pt x="1863569" y="1047162"/>
                  <a:pt x="1871856" y="1056306"/>
                </a:cubicBezTo>
                <a:cubicBezTo>
                  <a:pt x="1872428" y="1056402"/>
                  <a:pt x="1874523" y="1057068"/>
                  <a:pt x="1874618" y="1056497"/>
                </a:cubicBezTo>
                <a:cubicBezTo>
                  <a:pt x="1872428" y="1044972"/>
                  <a:pt x="1851187" y="1038780"/>
                  <a:pt x="1842043" y="1034399"/>
                </a:cubicBezTo>
                <a:close/>
                <a:moveTo>
                  <a:pt x="1850520" y="1010872"/>
                </a:moveTo>
                <a:cubicBezTo>
                  <a:pt x="1860236" y="1021921"/>
                  <a:pt x="1872047" y="1030589"/>
                  <a:pt x="1877095" y="1043352"/>
                </a:cubicBezTo>
                <a:cubicBezTo>
                  <a:pt x="1877666" y="1043638"/>
                  <a:pt x="1879667" y="1044591"/>
                  <a:pt x="1879952" y="1044019"/>
                </a:cubicBezTo>
                <a:cubicBezTo>
                  <a:pt x="1884620" y="1031922"/>
                  <a:pt x="1857473" y="1015444"/>
                  <a:pt x="1850520" y="1010872"/>
                </a:cubicBezTo>
                <a:close/>
                <a:moveTo>
                  <a:pt x="1868618" y="991346"/>
                </a:moveTo>
                <a:lnTo>
                  <a:pt x="1864141" y="988107"/>
                </a:lnTo>
                <a:cubicBezTo>
                  <a:pt x="1872713" y="1000014"/>
                  <a:pt x="1884905" y="1013063"/>
                  <a:pt x="1886429" y="1026207"/>
                </a:cubicBezTo>
                <a:cubicBezTo>
                  <a:pt x="1887001" y="1026588"/>
                  <a:pt x="1888715" y="1027827"/>
                  <a:pt x="1889192" y="1027160"/>
                </a:cubicBezTo>
                <a:cubicBezTo>
                  <a:pt x="1897574" y="1015444"/>
                  <a:pt x="1871951" y="993632"/>
                  <a:pt x="1868618" y="991346"/>
                </a:cubicBezTo>
                <a:close/>
                <a:moveTo>
                  <a:pt x="1907956" y="998394"/>
                </a:moveTo>
                <a:cubicBezTo>
                  <a:pt x="1904051" y="983821"/>
                  <a:pt x="1895478" y="973820"/>
                  <a:pt x="1885286" y="965247"/>
                </a:cubicBezTo>
                <a:cubicBezTo>
                  <a:pt x="1892430" y="977916"/>
                  <a:pt x="1903098" y="993441"/>
                  <a:pt x="1901765" y="1007729"/>
                </a:cubicBezTo>
                <a:cubicBezTo>
                  <a:pt x="1905860" y="1012968"/>
                  <a:pt x="1908527" y="998585"/>
                  <a:pt x="1907956" y="998394"/>
                </a:cubicBezTo>
                <a:close/>
                <a:moveTo>
                  <a:pt x="1929578" y="973820"/>
                </a:moveTo>
                <a:cubicBezTo>
                  <a:pt x="1928435" y="962580"/>
                  <a:pt x="1920338" y="948960"/>
                  <a:pt x="1914623" y="942578"/>
                </a:cubicBezTo>
                <a:cubicBezTo>
                  <a:pt x="1919195" y="957056"/>
                  <a:pt x="1926244" y="976201"/>
                  <a:pt x="1920815" y="988965"/>
                </a:cubicBezTo>
                <a:cubicBezTo>
                  <a:pt x="1923958" y="993822"/>
                  <a:pt x="1928244" y="983821"/>
                  <a:pt x="1929101" y="983059"/>
                </a:cubicBezTo>
                <a:cubicBezTo>
                  <a:pt x="1930911" y="978868"/>
                  <a:pt x="1929768" y="977630"/>
                  <a:pt x="1929578" y="973820"/>
                </a:cubicBezTo>
                <a:close/>
                <a:moveTo>
                  <a:pt x="1954724" y="944007"/>
                </a:moveTo>
                <a:cubicBezTo>
                  <a:pt x="1949580" y="927624"/>
                  <a:pt x="1946532" y="926385"/>
                  <a:pt x="1941674" y="919813"/>
                </a:cubicBezTo>
                <a:cubicBezTo>
                  <a:pt x="1946246" y="935148"/>
                  <a:pt x="1952533" y="954008"/>
                  <a:pt x="1945770" y="967533"/>
                </a:cubicBezTo>
                <a:cubicBezTo>
                  <a:pt x="1948723" y="972582"/>
                  <a:pt x="1953200" y="962866"/>
                  <a:pt x="1954914" y="961056"/>
                </a:cubicBezTo>
                <a:cubicBezTo>
                  <a:pt x="1957772" y="954960"/>
                  <a:pt x="1955867" y="950579"/>
                  <a:pt x="1954724" y="944007"/>
                </a:cubicBezTo>
                <a:close/>
                <a:moveTo>
                  <a:pt x="1982632" y="912384"/>
                </a:moveTo>
                <a:cubicBezTo>
                  <a:pt x="1980251" y="906859"/>
                  <a:pt x="1977584" y="903335"/>
                  <a:pt x="1974536" y="899144"/>
                </a:cubicBezTo>
                <a:cubicBezTo>
                  <a:pt x="1979012" y="915241"/>
                  <a:pt x="1982537" y="938006"/>
                  <a:pt x="1974917" y="947817"/>
                </a:cubicBezTo>
                <a:cubicBezTo>
                  <a:pt x="1975393" y="948674"/>
                  <a:pt x="1976536" y="950293"/>
                  <a:pt x="1977584" y="949436"/>
                </a:cubicBezTo>
                <a:cubicBezTo>
                  <a:pt x="1991966" y="940482"/>
                  <a:pt x="1987204" y="922671"/>
                  <a:pt x="1982632" y="912384"/>
                </a:cubicBezTo>
                <a:close/>
                <a:moveTo>
                  <a:pt x="1968725" y="965152"/>
                </a:moveTo>
                <a:cubicBezTo>
                  <a:pt x="1921862" y="998871"/>
                  <a:pt x="1855664" y="1049829"/>
                  <a:pt x="1889287" y="1111647"/>
                </a:cubicBezTo>
                <a:cubicBezTo>
                  <a:pt x="1911004" y="1155081"/>
                  <a:pt x="1952628" y="1188418"/>
                  <a:pt x="1997110" y="1207183"/>
                </a:cubicBezTo>
                <a:cubicBezTo>
                  <a:pt x="1996919" y="1207564"/>
                  <a:pt x="1997015" y="1207278"/>
                  <a:pt x="1997015" y="1207373"/>
                </a:cubicBezTo>
                <a:cubicBezTo>
                  <a:pt x="2000348" y="1208992"/>
                  <a:pt x="2003777" y="1210707"/>
                  <a:pt x="2007016" y="1212421"/>
                </a:cubicBezTo>
                <a:cubicBezTo>
                  <a:pt x="2085026" y="1192800"/>
                  <a:pt x="2080835" y="1149937"/>
                  <a:pt x="2068262" y="1060974"/>
                </a:cubicBezTo>
                <a:cubicBezTo>
                  <a:pt x="2068262" y="1061069"/>
                  <a:pt x="2068262" y="1061164"/>
                  <a:pt x="2068262" y="1061260"/>
                </a:cubicBezTo>
                <a:cubicBezTo>
                  <a:pt x="2068357" y="1056116"/>
                  <a:pt x="2068929" y="1050972"/>
                  <a:pt x="2069786" y="1045829"/>
                </a:cubicBezTo>
                <a:cubicBezTo>
                  <a:pt x="2069786" y="1046019"/>
                  <a:pt x="2069690" y="1046210"/>
                  <a:pt x="2069690" y="1046305"/>
                </a:cubicBezTo>
                <a:cubicBezTo>
                  <a:pt x="2074167" y="1019254"/>
                  <a:pt x="2089693" y="995251"/>
                  <a:pt x="2108172" y="975344"/>
                </a:cubicBezTo>
                <a:cubicBezTo>
                  <a:pt x="2082930" y="987060"/>
                  <a:pt x="2051402" y="1006395"/>
                  <a:pt x="2044544" y="1035256"/>
                </a:cubicBezTo>
                <a:cubicBezTo>
                  <a:pt x="2044354" y="1048401"/>
                  <a:pt x="2050545" y="1061069"/>
                  <a:pt x="2049212" y="1074499"/>
                </a:cubicBezTo>
                <a:cubicBezTo>
                  <a:pt x="2042068" y="1149270"/>
                  <a:pt x="1960153" y="1174321"/>
                  <a:pt x="1910147" y="1122696"/>
                </a:cubicBezTo>
                <a:cubicBezTo>
                  <a:pt x="1940627" y="1134697"/>
                  <a:pt x="1987490" y="1085834"/>
                  <a:pt x="1988537" y="1060593"/>
                </a:cubicBezTo>
                <a:cubicBezTo>
                  <a:pt x="1988061" y="1002300"/>
                  <a:pt x="2031876" y="973153"/>
                  <a:pt x="2079025" y="954008"/>
                </a:cubicBezTo>
                <a:cubicBezTo>
                  <a:pt x="2062833" y="947245"/>
                  <a:pt x="2048069" y="937815"/>
                  <a:pt x="2034448" y="926481"/>
                </a:cubicBezTo>
                <a:cubicBezTo>
                  <a:pt x="2010540" y="938863"/>
                  <a:pt x="1988347" y="951817"/>
                  <a:pt x="1968725" y="965152"/>
                </a:cubicBezTo>
                <a:close/>
                <a:moveTo>
                  <a:pt x="2001110" y="930957"/>
                </a:moveTo>
                <a:lnTo>
                  <a:pt x="2000539" y="931719"/>
                </a:lnTo>
                <a:cubicBezTo>
                  <a:pt x="2001015" y="932577"/>
                  <a:pt x="2002063" y="934291"/>
                  <a:pt x="2003111" y="933434"/>
                </a:cubicBezTo>
                <a:cubicBezTo>
                  <a:pt x="2014255" y="926385"/>
                  <a:pt x="2015684" y="919242"/>
                  <a:pt x="2014350" y="907716"/>
                </a:cubicBezTo>
                <a:cubicBezTo>
                  <a:pt x="2011779" y="904954"/>
                  <a:pt x="2009207" y="902097"/>
                  <a:pt x="2006730" y="899239"/>
                </a:cubicBezTo>
                <a:cubicBezTo>
                  <a:pt x="2008540" y="909336"/>
                  <a:pt x="2004730" y="929243"/>
                  <a:pt x="2001110" y="930957"/>
                </a:cubicBezTo>
                <a:close/>
                <a:moveTo>
                  <a:pt x="2211899" y="822277"/>
                </a:moveTo>
                <a:cubicBezTo>
                  <a:pt x="2125602" y="814752"/>
                  <a:pt x="2023018" y="839994"/>
                  <a:pt x="1958248" y="775224"/>
                </a:cubicBezTo>
                <a:cubicBezTo>
                  <a:pt x="2014160" y="858377"/>
                  <a:pt x="2121126" y="888190"/>
                  <a:pt x="2211899" y="822277"/>
                </a:cubicBezTo>
                <a:close/>
                <a:moveTo>
                  <a:pt x="1953295" y="862854"/>
                </a:moveTo>
                <a:cubicBezTo>
                  <a:pt x="1960534" y="869235"/>
                  <a:pt x="1975583" y="871998"/>
                  <a:pt x="1978536" y="860853"/>
                </a:cubicBezTo>
                <a:cubicBezTo>
                  <a:pt x="1977012" y="858472"/>
                  <a:pt x="1975583" y="856091"/>
                  <a:pt x="1974155" y="853710"/>
                </a:cubicBezTo>
                <a:cubicBezTo>
                  <a:pt x="1972059" y="858186"/>
                  <a:pt x="1967583" y="857520"/>
                  <a:pt x="1967201" y="849995"/>
                </a:cubicBezTo>
                <a:cubicBezTo>
                  <a:pt x="1967106" y="847233"/>
                  <a:pt x="1966249" y="847709"/>
                  <a:pt x="1965392" y="849519"/>
                </a:cubicBezTo>
                <a:cubicBezTo>
                  <a:pt x="1963868" y="851709"/>
                  <a:pt x="1964630" y="856853"/>
                  <a:pt x="1961582" y="857234"/>
                </a:cubicBezTo>
                <a:cubicBezTo>
                  <a:pt x="1959105" y="856758"/>
                  <a:pt x="1959962" y="853233"/>
                  <a:pt x="1960343" y="851614"/>
                </a:cubicBezTo>
                <a:cubicBezTo>
                  <a:pt x="1962248" y="844280"/>
                  <a:pt x="1959962" y="843994"/>
                  <a:pt x="1957676" y="846280"/>
                </a:cubicBezTo>
                <a:cubicBezTo>
                  <a:pt x="1956438" y="847518"/>
                  <a:pt x="1955390" y="850852"/>
                  <a:pt x="1953104" y="848280"/>
                </a:cubicBezTo>
                <a:cubicBezTo>
                  <a:pt x="1950723" y="845709"/>
                  <a:pt x="1953676" y="843423"/>
                  <a:pt x="1954533" y="841422"/>
                </a:cubicBezTo>
                <a:cubicBezTo>
                  <a:pt x="1953581" y="823611"/>
                  <a:pt x="1934912" y="847709"/>
                  <a:pt x="1953295" y="862854"/>
                </a:cubicBezTo>
                <a:close/>
                <a:moveTo>
                  <a:pt x="1953295" y="828849"/>
                </a:moveTo>
                <a:cubicBezTo>
                  <a:pt x="1955200" y="828849"/>
                  <a:pt x="1957581" y="828564"/>
                  <a:pt x="1959772" y="827897"/>
                </a:cubicBezTo>
                <a:cubicBezTo>
                  <a:pt x="1958248" y="825039"/>
                  <a:pt x="1956819" y="822087"/>
                  <a:pt x="1955390" y="819134"/>
                </a:cubicBezTo>
                <a:cubicBezTo>
                  <a:pt x="1953485" y="817991"/>
                  <a:pt x="1952533" y="816276"/>
                  <a:pt x="1953104" y="814467"/>
                </a:cubicBezTo>
                <a:cubicBezTo>
                  <a:pt x="1952057" y="812371"/>
                  <a:pt x="1951104" y="810180"/>
                  <a:pt x="1950056" y="808085"/>
                </a:cubicBezTo>
                <a:cubicBezTo>
                  <a:pt x="1945865" y="809323"/>
                  <a:pt x="1942627" y="804370"/>
                  <a:pt x="1947770" y="803132"/>
                </a:cubicBezTo>
                <a:cubicBezTo>
                  <a:pt x="1945104" y="797131"/>
                  <a:pt x="1942532" y="791130"/>
                  <a:pt x="1940055" y="785130"/>
                </a:cubicBezTo>
                <a:cubicBezTo>
                  <a:pt x="1925863" y="797322"/>
                  <a:pt x="1935007" y="826659"/>
                  <a:pt x="1953295" y="828849"/>
                </a:cubicBezTo>
                <a:close/>
                <a:moveTo>
                  <a:pt x="1910337" y="873998"/>
                </a:moveTo>
                <a:cubicBezTo>
                  <a:pt x="1912909" y="885333"/>
                  <a:pt x="1930435" y="900763"/>
                  <a:pt x="1938912" y="886666"/>
                </a:cubicBezTo>
                <a:cubicBezTo>
                  <a:pt x="1940055" y="883618"/>
                  <a:pt x="1935959" y="883332"/>
                  <a:pt x="1934245" y="883809"/>
                </a:cubicBezTo>
                <a:cubicBezTo>
                  <a:pt x="1929101" y="885142"/>
                  <a:pt x="1926149" y="880856"/>
                  <a:pt x="1930149" y="876474"/>
                </a:cubicBezTo>
                <a:cubicBezTo>
                  <a:pt x="1931673" y="874760"/>
                  <a:pt x="1930721" y="874379"/>
                  <a:pt x="1928816" y="874855"/>
                </a:cubicBezTo>
                <a:cubicBezTo>
                  <a:pt x="1926054" y="875141"/>
                  <a:pt x="1923386" y="878760"/>
                  <a:pt x="1920910" y="876760"/>
                </a:cubicBezTo>
                <a:cubicBezTo>
                  <a:pt x="1919005" y="874665"/>
                  <a:pt x="1921958" y="873045"/>
                  <a:pt x="1923196" y="872474"/>
                </a:cubicBezTo>
                <a:cubicBezTo>
                  <a:pt x="1929387" y="869426"/>
                  <a:pt x="1927577" y="867521"/>
                  <a:pt x="1924244" y="867235"/>
                </a:cubicBezTo>
                <a:cubicBezTo>
                  <a:pt x="1922434" y="867045"/>
                  <a:pt x="1919481" y="868378"/>
                  <a:pt x="1919100" y="865140"/>
                </a:cubicBezTo>
                <a:cubicBezTo>
                  <a:pt x="1918719" y="861806"/>
                  <a:pt x="1922624" y="862568"/>
                  <a:pt x="1924625" y="861996"/>
                </a:cubicBezTo>
                <a:cubicBezTo>
                  <a:pt x="1935388" y="850566"/>
                  <a:pt x="1904241" y="850852"/>
                  <a:pt x="1910337" y="873998"/>
                </a:cubicBezTo>
                <a:close/>
                <a:moveTo>
                  <a:pt x="1917195" y="843804"/>
                </a:moveTo>
                <a:cubicBezTo>
                  <a:pt x="1929006" y="851805"/>
                  <a:pt x="1946627" y="826563"/>
                  <a:pt x="1930530" y="831993"/>
                </a:cubicBezTo>
                <a:cubicBezTo>
                  <a:pt x="1925101" y="835231"/>
                  <a:pt x="1919767" y="831612"/>
                  <a:pt x="1924053" y="823896"/>
                </a:cubicBezTo>
                <a:cubicBezTo>
                  <a:pt x="1926625" y="817324"/>
                  <a:pt x="1917100" y="826278"/>
                  <a:pt x="1915385" y="827230"/>
                </a:cubicBezTo>
                <a:cubicBezTo>
                  <a:pt x="1914433" y="827802"/>
                  <a:pt x="1913766" y="828183"/>
                  <a:pt x="1912623" y="827325"/>
                </a:cubicBezTo>
                <a:cubicBezTo>
                  <a:pt x="1909861" y="825230"/>
                  <a:pt x="1913099" y="822182"/>
                  <a:pt x="1914623" y="820944"/>
                </a:cubicBezTo>
                <a:cubicBezTo>
                  <a:pt x="1921577" y="814943"/>
                  <a:pt x="1919005" y="813133"/>
                  <a:pt x="1914814" y="813895"/>
                </a:cubicBezTo>
                <a:cubicBezTo>
                  <a:pt x="1912528" y="814276"/>
                  <a:pt x="1909099" y="816943"/>
                  <a:pt x="1907956" y="812847"/>
                </a:cubicBezTo>
                <a:cubicBezTo>
                  <a:pt x="1906813" y="808752"/>
                  <a:pt x="1911766" y="808371"/>
                  <a:pt x="1914147" y="806942"/>
                </a:cubicBezTo>
                <a:cubicBezTo>
                  <a:pt x="1917481" y="804846"/>
                  <a:pt x="1917100" y="798846"/>
                  <a:pt x="1912718" y="797893"/>
                </a:cubicBezTo>
                <a:cubicBezTo>
                  <a:pt x="1886620" y="800846"/>
                  <a:pt x="1896621" y="839041"/>
                  <a:pt x="1917195" y="843804"/>
                </a:cubicBezTo>
                <a:close/>
                <a:moveTo>
                  <a:pt x="1884524" y="915432"/>
                </a:moveTo>
                <a:cubicBezTo>
                  <a:pt x="1892049" y="919146"/>
                  <a:pt x="1899574" y="915241"/>
                  <a:pt x="1901479" y="907716"/>
                </a:cubicBezTo>
                <a:cubicBezTo>
                  <a:pt x="1901669" y="899239"/>
                  <a:pt x="1886048" y="913908"/>
                  <a:pt x="1888715" y="899525"/>
                </a:cubicBezTo>
                <a:cubicBezTo>
                  <a:pt x="1893002" y="889238"/>
                  <a:pt x="1881953" y="903335"/>
                  <a:pt x="1879381" y="900668"/>
                </a:cubicBezTo>
                <a:cubicBezTo>
                  <a:pt x="1874237" y="896572"/>
                  <a:pt x="1892144" y="888762"/>
                  <a:pt x="1880524" y="888762"/>
                </a:cubicBezTo>
                <a:cubicBezTo>
                  <a:pt x="1878429" y="889047"/>
                  <a:pt x="1875571" y="891333"/>
                  <a:pt x="1874333" y="887619"/>
                </a:cubicBezTo>
                <a:cubicBezTo>
                  <a:pt x="1872999" y="883809"/>
                  <a:pt x="1877571" y="883809"/>
                  <a:pt x="1879571" y="882570"/>
                </a:cubicBezTo>
                <a:cubicBezTo>
                  <a:pt x="1882429" y="880856"/>
                  <a:pt x="1881858" y="875427"/>
                  <a:pt x="1877762" y="874379"/>
                </a:cubicBezTo>
                <a:cubicBezTo>
                  <a:pt x="1874142" y="873522"/>
                  <a:pt x="1870142" y="876474"/>
                  <a:pt x="1867951" y="878665"/>
                </a:cubicBezTo>
                <a:cubicBezTo>
                  <a:pt x="1857569" y="891810"/>
                  <a:pt x="1871189" y="910669"/>
                  <a:pt x="1884524" y="915432"/>
                </a:cubicBezTo>
                <a:close/>
                <a:moveTo>
                  <a:pt x="1854044" y="934863"/>
                </a:moveTo>
                <a:cubicBezTo>
                  <a:pt x="1859759" y="938577"/>
                  <a:pt x="1867094" y="937720"/>
                  <a:pt x="1869951" y="931815"/>
                </a:cubicBezTo>
                <a:cubicBezTo>
                  <a:pt x="1870713" y="928957"/>
                  <a:pt x="1866713" y="928671"/>
                  <a:pt x="1865093" y="929148"/>
                </a:cubicBezTo>
                <a:cubicBezTo>
                  <a:pt x="1860712" y="930386"/>
                  <a:pt x="1856711" y="926957"/>
                  <a:pt x="1860426" y="922290"/>
                </a:cubicBezTo>
                <a:cubicBezTo>
                  <a:pt x="1862808" y="916956"/>
                  <a:pt x="1852901" y="925338"/>
                  <a:pt x="1851282" y="922575"/>
                </a:cubicBezTo>
                <a:cubicBezTo>
                  <a:pt x="1849282" y="920575"/>
                  <a:pt x="1852044" y="919146"/>
                  <a:pt x="1853283" y="918480"/>
                </a:cubicBezTo>
                <a:cubicBezTo>
                  <a:pt x="1859093" y="915527"/>
                  <a:pt x="1857092" y="913717"/>
                  <a:pt x="1853854" y="913527"/>
                </a:cubicBezTo>
                <a:cubicBezTo>
                  <a:pt x="1852044" y="913431"/>
                  <a:pt x="1849282" y="914670"/>
                  <a:pt x="1848615" y="911622"/>
                </a:cubicBezTo>
                <a:cubicBezTo>
                  <a:pt x="1848044" y="908478"/>
                  <a:pt x="1851854" y="909145"/>
                  <a:pt x="1853759" y="908478"/>
                </a:cubicBezTo>
                <a:cubicBezTo>
                  <a:pt x="1856521" y="907621"/>
                  <a:pt x="1856711" y="903335"/>
                  <a:pt x="1853378" y="901811"/>
                </a:cubicBezTo>
                <a:cubicBezTo>
                  <a:pt x="1850520" y="900477"/>
                  <a:pt x="1846710" y="902001"/>
                  <a:pt x="1844329" y="903525"/>
                </a:cubicBezTo>
                <a:cubicBezTo>
                  <a:pt x="1833089" y="912003"/>
                  <a:pt x="1843376" y="929719"/>
                  <a:pt x="1854044" y="934863"/>
                </a:cubicBezTo>
                <a:close/>
                <a:moveTo>
                  <a:pt x="1829660" y="967248"/>
                </a:moveTo>
                <a:cubicBezTo>
                  <a:pt x="1837090" y="968772"/>
                  <a:pt x="1841376" y="963628"/>
                  <a:pt x="1840614" y="956865"/>
                </a:cubicBezTo>
                <a:cubicBezTo>
                  <a:pt x="1838519" y="949436"/>
                  <a:pt x="1828994" y="966676"/>
                  <a:pt x="1827851" y="951341"/>
                </a:cubicBezTo>
                <a:cubicBezTo>
                  <a:pt x="1827565" y="945912"/>
                  <a:pt x="1823755" y="954198"/>
                  <a:pt x="1822707" y="955437"/>
                </a:cubicBezTo>
                <a:cubicBezTo>
                  <a:pt x="1822231" y="956008"/>
                  <a:pt x="1821850" y="956389"/>
                  <a:pt x="1820707" y="956008"/>
                </a:cubicBezTo>
                <a:cubicBezTo>
                  <a:pt x="1815373" y="953722"/>
                  <a:pt x="1826993" y="942578"/>
                  <a:pt x="1817754" y="945531"/>
                </a:cubicBezTo>
                <a:cubicBezTo>
                  <a:pt x="1816230" y="946293"/>
                  <a:pt x="1814706" y="948960"/>
                  <a:pt x="1812515" y="946102"/>
                </a:cubicBezTo>
                <a:cubicBezTo>
                  <a:pt x="1810325" y="943245"/>
                  <a:pt x="1813754" y="941911"/>
                  <a:pt x="1815087" y="940387"/>
                </a:cubicBezTo>
                <a:cubicBezTo>
                  <a:pt x="1818230" y="935815"/>
                  <a:pt x="1810229" y="931053"/>
                  <a:pt x="1806896" y="936006"/>
                </a:cubicBezTo>
                <a:cubicBezTo>
                  <a:pt x="1795942" y="950103"/>
                  <a:pt x="1816516" y="966390"/>
                  <a:pt x="1829660" y="967248"/>
                </a:cubicBezTo>
                <a:close/>
                <a:moveTo>
                  <a:pt x="1812515" y="1001347"/>
                </a:moveTo>
                <a:cubicBezTo>
                  <a:pt x="1819278" y="1001919"/>
                  <a:pt x="1822136" y="997347"/>
                  <a:pt x="1820135" y="991536"/>
                </a:cubicBezTo>
                <a:cubicBezTo>
                  <a:pt x="1816706" y="985536"/>
                  <a:pt x="1811658" y="1000871"/>
                  <a:pt x="1807848" y="988012"/>
                </a:cubicBezTo>
                <a:cubicBezTo>
                  <a:pt x="1805848" y="982392"/>
                  <a:pt x="1805276" y="994013"/>
                  <a:pt x="1802419" y="992679"/>
                </a:cubicBezTo>
                <a:cubicBezTo>
                  <a:pt x="1797275" y="991346"/>
                  <a:pt x="1805372" y="980583"/>
                  <a:pt x="1797847" y="984107"/>
                </a:cubicBezTo>
                <a:cubicBezTo>
                  <a:pt x="1796704" y="984869"/>
                  <a:pt x="1795751" y="987345"/>
                  <a:pt x="1793275" y="985155"/>
                </a:cubicBezTo>
                <a:cubicBezTo>
                  <a:pt x="1790798" y="982869"/>
                  <a:pt x="1793561" y="981440"/>
                  <a:pt x="1794513" y="980011"/>
                </a:cubicBezTo>
                <a:cubicBezTo>
                  <a:pt x="1796513" y="975915"/>
                  <a:pt x="1788608" y="972296"/>
                  <a:pt x="1786512" y="977154"/>
                </a:cubicBezTo>
                <a:cubicBezTo>
                  <a:pt x="1779464" y="991346"/>
                  <a:pt x="1801371" y="1001823"/>
                  <a:pt x="1812515" y="1001347"/>
                </a:cubicBezTo>
                <a:close/>
                <a:moveTo>
                  <a:pt x="1811754" y="1133935"/>
                </a:moveTo>
                <a:cubicBezTo>
                  <a:pt x="1810801" y="1128792"/>
                  <a:pt x="1802419" y="1125172"/>
                  <a:pt x="1802895" y="1132506"/>
                </a:cubicBezTo>
                <a:cubicBezTo>
                  <a:pt x="1804038" y="1136983"/>
                  <a:pt x="1798228" y="1139841"/>
                  <a:pt x="1794132" y="1136316"/>
                </a:cubicBezTo>
                <a:cubicBezTo>
                  <a:pt x="1789560" y="1133745"/>
                  <a:pt x="1793846" y="1141269"/>
                  <a:pt x="1794227" y="1142889"/>
                </a:cubicBezTo>
                <a:cubicBezTo>
                  <a:pt x="1794704" y="1146318"/>
                  <a:pt x="1789655" y="1146032"/>
                  <a:pt x="1789084" y="1143365"/>
                </a:cubicBezTo>
                <a:cubicBezTo>
                  <a:pt x="1787084" y="1138888"/>
                  <a:pt x="1784226" y="1136983"/>
                  <a:pt x="1782988" y="1141841"/>
                </a:cubicBezTo>
                <a:cubicBezTo>
                  <a:pt x="1782702" y="1143556"/>
                  <a:pt x="1783845" y="1146413"/>
                  <a:pt x="1780130" y="1146794"/>
                </a:cubicBezTo>
                <a:cubicBezTo>
                  <a:pt x="1776320" y="1147175"/>
                  <a:pt x="1777463" y="1143365"/>
                  <a:pt x="1777083" y="1141460"/>
                </a:cubicBezTo>
                <a:cubicBezTo>
                  <a:pt x="1776511" y="1138698"/>
                  <a:pt x="1771367" y="1138126"/>
                  <a:pt x="1769177" y="1141269"/>
                </a:cubicBezTo>
                <a:cubicBezTo>
                  <a:pt x="1764224" y="1168892"/>
                  <a:pt x="1813468" y="1152509"/>
                  <a:pt x="1811754" y="1133935"/>
                </a:cubicBezTo>
                <a:close/>
                <a:moveTo>
                  <a:pt x="1831946" y="1176893"/>
                </a:moveTo>
                <a:cubicBezTo>
                  <a:pt x="1831565" y="1174607"/>
                  <a:pt x="1830422" y="1171368"/>
                  <a:pt x="1828136" y="1170511"/>
                </a:cubicBezTo>
                <a:cubicBezTo>
                  <a:pt x="1825565" y="1169368"/>
                  <a:pt x="1824231" y="1173273"/>
                  <a:pt x="1824517" y="1174988"/>
                </a:cubicBezTo>
                <a:cubicBezTo>
                  <a:pt x="1824898" y="1179465"/>
                  <a:pt x="1820707" y="1183084"/>
                  <a:pt x="1816611" y="1178703"/>
                </a:cubicBezTo>
                <a:cubicBezTo>
                  <a:pt x="1812801" y="1175750"/>
                  <a:pt x="1816040" y="1184227"/>
                  <a:pt x="1816135" y="1185751"/>
                </a:cubicBezTo>
                <a:cubicBezTo>
                  <a:pt x="1816040" y="1189942"/>
                  <a:pt x="1811754" y="1188609"/>
                  <a:pt x="1811468" y="1185370"/>
                </a:cubicBezTo>
                <a:cubicBezTo>
                  <a:pt x="1809944" y="1180322"/>
                  <a:pt x="1807848" y="1179750"/>
                  <a:pt x="1806515" y="1184132"/>
                </a:cubicBezTo>
                <a:cubicBezTo>
                  <a:pt x="1806038" y="1185942"/>
                  <a:pt x="1806800" y="1188894"/>
                  <a:pt x="1803562" y="1189180"/>
                </a:cubicBezTo>
                <a:cubicBezTo>
                  <a:pt x="1800133" y="1189371"/>
                  <a:pt x="1801657" y="1185466"/>
                  <a:pt x="1801466" y="1183465"/>
                </a:cubicBezTo>
                <a:cubicBezTo>
                  <a:pt x="1801181" y="1180608"/>
                  <a:pt x="1796799" y="1179846"/>
                  <a:pt x="1794513" y="1182989"/>
                </a:cubicBezTo>
                <a:cubicBezTo>
                  <a:pt x="1787560" y="1211088"/>
                  <a:pt x="1833280" y="1196705"/>
                  <a:pt x="1831946" y="1176893"/>
                </a:cubicBezTo>
                <a:close/>
                <a:moveTo>
                  <a:pt x="1854521" y="1202039"/>
                </a:moveTo>
                <a:cubicBezTo>
                  <a:pt x="1852997" y="1200706"/>
                  <a:pt x="1850330" y="1198800"/>
                  <a:pt x="1847663" y="1199086"/>
                </a:cubicBezTo>
                <a:cubicBezTo>
                  <a:pt x="1844519" y="1199372"/>
                  <a:pt x="1845567" y="1202610"/>
                  <a:pt x="1846520" y="1203754"/>
                </a:cubicBezTo>
                <a:cubicBezTo>
                  <a:pt x="1849187" y="1206802"/>
                  <a:pt x="1846901" y="1211183"/>
                  <a:pt x="1841090" y="1209754"/>
                </a:cubicBezTo>
                <a:cubicBezTo>
                  <a:pt x="1834994" y="1209564"/>
                  <a:pt x="1846424" y="1214612"/>
                  <a:pt x="1844424" y="1216898"/>
                </a:cubicBezTo>
                <a:cubicBezTo>
                  <a:pt x="1843091" y="1219184"/>
                  <a:pt x="1840709" y="1217565"/>
                  <a:pt x="1839662" y="1216803"/>
                </a:cubicBezTo>
                <a:cubicBezTo>
                  <a:pt x="1834804" y="1213183"/>
                  <a:pt x="1833756" y="1215279"/>
                  <a:pt x="1834518" y="1218041"/>
                </a:cubicBezTo>
                <a:cubicBezTo>
                  <a:pt x="1834994" y="1219565"/>
                  <a:pt x="1837185" y="1221375"/>
                  <a:pt x="1834328" y="1222899"/>
                </a:cubicBezTo>
                <a:cubicBezTo>
                  <a:pt x="1831375" y="1224518"/>
                  <a:pt x="1830708" y="1221089"/>
                  <a:pt x="1829565" y="1219755"/>
                </a:cubicBezTo>
                <a:cubicBezTo>
                  <a:pt x="1827851" y="1217850"/>
                  <a:pt x="1823469" y="1219184"/>
                  <a:pt x="1823183" y="1222422"/>
                </a:cubicBezTo>
                <a:cubicBezTo>
                  <a:pt x="1830232" y="1244806"/>
                  <a:pt x="1864522" y="1216993"/>
                  <a:pt x="1854521" y="1202039"/>
                </a:cubicBezTo>
                <a:close/>
                <a:moveTo>
                  <a:pt x="1879476" y="1231376"/>
                </a:moveTo>
                <a:cubicBezTo>
                  <a:pt x="1878524" y="1229376"/>
                  <a:pt x="1876523" y="1226709"/>
                  <a:pt x="1874237" y="1226233"/>
                </a:cubicBezTo>
                <a:cubicBezTo>
                  <a:pt x="1871475" y="1225756"/>
                  <a:pt x="1871570" y="1229566"/>
                  <a:pt x="1872142" y="1231090"/>
                </a:cubicBezTo>
                <a:cubicBezTo>
                  <a:pt x="1873761" y="1235091"/>
                  <a:pt x="1870808" y="1239282"/>
                  <a:pt x="1866046" y="1236138"/>
                </a:cubicBezTo>
                <a:cubicBezTo>
                  <a:pt x="1860712" y="1234329"/>
                  <a:pt x="1869665" y="1242996"/>
                  <a:pt x="1867284" y="1244806"/>
                </a:cubicBezTo>
                <a:cubicBezTo>
                  <a:pt x="1863665" y="1249092"/>
                  <a:pt x="1859569" y="1233281"/>
                  <a:pt x="1858426" y="1243187"/>
                </a:cubicBezTo>
                <a:cubicBezTo>
                  <a:pt x="1858426" y="1244901"/>
                  <a:pt x="1859950" y="1247568"/>
                  <a:pt x="1856997" y="1248426"/>
                </a:cubicBezTo>
                <a:cubicBezTo>
                  <a:pt x="1854044" y="1249283"/>
                  <a:pt x="1854330" y="1245473"/>
                  <a:pt x="1853568" y="1243663"/>
                </a:cubicBezTo>
                <a:cubicBezTo>
                  <a:pt x="1852520" y="1241187"/>
                  <a:pt x="1848329" y="1241377"/>
                  <a:pt x="1847186" y="1244711"/>
                </a:cubicBezTo>
                <a:cubicBezTo>
                  <a:pt x="1848044" y="1271476"/>
                  <a:pt x="1885858" y="1249283"/>
                  <a:pt x="1879476" y="1231376"/>
                </a:cubicBezTo>
                <a:close/>
                <a:moveTo>
                  <a:pt x="1914242" y="1263380"/>
                </a:moveTo>
                <a:cubicBezTo>
                  <a:pt x="1912909" y="1255474"/>
                  <a:pt x="1904813" y="1253950"/>
                  <a:pt x="1898240" y="1256998"/>
                </a:cubicBezTo>
                <a:cubicBezTo>
                  <a:pt x="1891192" y="1262142"/>
                  <a:pt x="1912052" y="1263285"/>
                  <a:pt x="1898621" y="1270429"/>
                </a:cubicBezTo>
                <a:cubicBezTo>
                  <a:pt x="1887763" y="1273953"/>
                  <a:pt x="1905384" y="1272429"/>
                  <a:pt x="1904908" y="1275953"/>
                </a:cubicBezTo>
                <a:cubicBezTo>
                  <a:pt x="1904622" y="1281858"/>
                  <a:pt x="1887668" y="1274810"/>
                  <a:pt x="1894526" y="1282430"/>
                </a:cubicBezTo>
                <a:cubicBezTo>
                  <a:pt x="1895954" y="1283573"/>
                  <a:pt x="1899479" y="1284145"/>
                  <a:pt x="1897193" y="1287288"/>
                </a:cubicBezTo>
                <a:cubicBezTo>
                  <a:pt x="1894907" y="1290431"/>
                  <a:pt x="1892144" y="1287478"/>
                  <a:pt x="1889954" y="1286907"/>
                </a:cubicBezTo>
                <a:cubicBezTo>
                  <a:pt x="1886810" y="1286050"/>
                  <a:pt x="1882810" y="1289764"/>
                  <a:pt x="1884429" y="1293098"/>
                </a:cubicBezTo>
                <a:cubicBezTo>
                  <a:pt x="1885953" y="1296146"/>
                  <a:pt x="1890620" y="1297003"/>
                  <a:pt x="1893764" y="1297099"/>
                </a:cubicBezTo>
                <a:cubicBezTo>
                  <a:pt x="1909099" y="1296717"/>
                  <a:pt x="1917862" y="1276143"/>
                  <a:pt x="1914242" y="1263380"/>
                </a:cubicBezTo>
                <a:close/>
                <a:moveTo>
                  <a:pt x="1920719" y="1305195"/>
                </a:moveTo>
                <a:cubicBezTo>
                  <a:pt x="1918719" y="1303004"/>
                  <a:pt x="1915195" y="1299956"/>
                  <a:pt x="1912052" y="1300051"/>
                </a:cubicBezTo>
                <a:cubicBezTo>
                  <a:pt x="1908337" y="1300051"/>
                  <a:pt x="1909766" y="1304814"/>
                  <a:pt x="1911099" y="1306528"/>
                </a:cubicBezTo>
                <a:cubicBezTo>
                  <a:pt x="1914719" y="1311195"/>
                  <a:pt x="1912433" y="1317006"/>
                  <a:pt x="1905003" y="1314243"/>
                </a:cubicBezTo>
                <a:cubicBezTo>
                  <a:pt x="1897383" y="1312910"/>
                  <a:pt x="1912242" y="1322054"/>
                  <a:pt x="1909766" y="1324721"/>
                </a:cubicBezTo>
                <a:cubicBezTo>
                  <a:pt x="1906813" y="1330722"/>
                  <a:pt x="1895097" y="1312243"/>
                  <a:pt x="1897574" y="1324721"/>
                </a:cubicBezTo>
                <a:cubicBezTo>
                  <a:pt x="1898240" y="1326912"/>
                  <a:pt x="1901193" y="1329674"/>
                  <a:pt x="1897764" y="1331484"/>
                </a:cubicBezTo>
                <a:cubicBezTo>
                  <a:pt x="1894145" y="1333293"/>
                  <a:pt x="1893097" y="1328436"/>
                  <a:pt x="1891478" y="1326340"/>
                </a:cubicBezTo>
                <a:cubicBezTo>
                  <a:pt x="1889096" y="1323292"/>
                  <a:pt x="1883572" y="1324721"/>
                  <a:pt x="1883572" y="1329293"/>
                </a:cubicBezTo>
                <a:cubicBezTo>
                  <a:pt x="1894049" y="1361392"/>
                  <a:pt x="1935579" y="1327579"/>
                  <a:pt x="1920719" y="1305195"/>
                </a:cubicBezTo>
                <a:close/>
                <a:moveTo>
                  <a:pt x="1961963" y="1285192"/>
                </a:moveTo>
                <a:cubicBezTo>
                  <a:pt x="1961677" y="1284335"/>
                  <a:pt x="1961296" y="1283478"/>
                  <a:pt x="1960915" y="1282620"/>
                </a:cubicBezTo>
                <a:lnTo>
                  <a:pt x="1961010" y="1282525"/>
                </a:lnTo>
                <a:cubicBezTo>
                  <a:pt x="1959010" y="1278049"/>
                  <a:pt x="1952533" y="1271667"/>
                  <a:pt x="1947008" y="1270905"/>
                </a:cubicBezTo>
                <a:cubicBezTo>
                  <a:pt x="1940912" y="1271857"/>
                  <a:pt x="1954533" y="1284430"/>
                  <a:pt x="1941960" y="1282716"/>
                </a:cubicBezTo>
                <a:cubicBezTo>
                  <a:pt x="1936531" y="1282430"/>
                  <a:pt x="1947104" y="1288431"/>
                  <a:pt x="1945675" y="1290812"/>
                </a:cubicBezTo>
                <a:cubicBezTo>
                  <a:pt x="1944722" y="1292908"/>
                  <a:pt x="1942246" y="1291574"/>
                  <a:pt x="1941198" y="1290431"/>
                </a:cubicBezTo>
                <a:cubicBezTo>
                  <a:pt x="1936531" y="1286335"/>
                  <a:pt x="1935674" y="1288716"/>
                  <a:pt x="1936626" y="1291669"/>
                </a:cubicBezTo>
                <a:cubicBezTo>
                  <a:pt x="1940150" y="1297194"/>
                  <a:pt x="1934912" y="1300242"/>
                  <a:pt x="1932245" y="1293479"/>
                </a:cubicBezTo>
                <a:cubicBezTo>
                  <a:pt x="1930625" y="1291383"/>
                  <a:pt x="1926720" y="1292812"/>
                  <a:pt x="1926530" y="1296337"/>
                </a:cubicBezTo>
                <a:cubicBezTo>
                  <a:pt x="1926339" y="1299384"/>
                  <a:pt x="1929101" y="1302242"/>
                  <a:pt x="1931102" y="1303671"/>
                </a:cubicBezTo>
                <a:cubicBezTo>
                  <a:pt x="1938436" y="1307195"/>
                  <a:pt x="1949104" y="1305480"/>
                  <a:pt x="1955867" y="1301861"/>
                </a:cubicBezTo>
                <a:cubicBezTo>
                  <a:pt x="1959296" y="1297479"/>
                  <a:pt x="1963582" y="1290907"/>
                  <a:pt x="1961963" y="1285192"/>
                </a:cubicBezTo>
                <a:close/>
                <a:moveTo>
                  <a:pt x="1914909" y="1386729"/>
                </a:moveTo>
                <a:lnTo>
                  <a:pt x="1914909" y="1386729"/>
                </a:lnTo>
                <a:lnTo>
                  <a:pt x="1914909" y="1386729"/>
                </a:lnTo>
                <a:lnTo>
                  <a:pt x="1914909" y="1386729"/>
                </a:lnTo>
                <a:lnTo>
                  <a:pt x="1914909" y="1386729"/>
                </a:lnTo>
                <a:close/>
                <a:moveTo>
                  <a:pt x="1975012" y="1327293"/>
                </a:moveTo>
                <a:cubicBezTo>
                  <a:pt x="1972059" y="1321673"/>
                  <a:pt x="1960058" y="1316529"/>
                  <a:pt x="1965106" y="1327388"/>
                </a:cubicBezTo>
                <a:cubicBezTo>
                  <a:pt x="1968535" y="1332627"/>
                  <a:pt x="1965868" y="1338246"/>
                  <a:pt x="1958534" y="1334532"/>
                </a:cubicBezTo>
                <a:cubicBezTo>
                  <a:pt x="1951009" y="1332341"/>
                  <a:pt x="1965296" y="1343295"/>
                  <a:pt x="1962725" y="1345771"/>
                </a:cubicBezTo>
                <a:cubicBezTo>
                  <a:pt x="1959581" y="1351486"/>
                  <a:pt x="1948818" y="1331484"/>
                  <a:pt x="1950437" y="1344342"/>
                </a:cubicBezTo>
                <a:cubicBezTo>
                  <a:pt x="1951009" y="1346533"/>
                  <a:pt x="1953771" y="1349772"/>
                  <a:pt x="1950152" y="1351200"/>
                </a:cubicBezTo>
                <a:cubicBezTo>
                  <a:pt x="1946437" y="1352629"/>
                  <a:pt x="1945675" y="1347676"/>
                  <a:pt x="1944246" y="1345295"/>
                </a:cubicBezTo>
                <a:cubicBezTo>
                  <a:pt x="1942151" y="1341961"/>
                  <a:pt x="1936531" y="1342818"/>
                  <a:pt x="1936150" y="1347391"/>
                </a:cubicBezTo>
                <a:cubicBezTo>
                  <a:pt x="1943675" y="1380442"/>
                  <a:pt x="1989109" y="1351962"/>
                  <a:pt x="1975012" y="1327293"/>
                </a:cubicBezTo>
                <a:close/>
                <a:moveTo>
                  <a:pt x="1994443" y="1291860"/>
                </a:moveTo>
                <a:cubicBezTo>
                  <a:pt x="1989776" y="1286812"/>
                  <a:pt x="1982251" y="1289764"/>
                  <a:pt x="1978250" y="1294527"/>
                </a:cubicBezTo>
                <a:cubicBezTo>
                  <a:pt x="1976250" y="1297479"/>
                  <a:pt x="1979870" y="1297861"/>
                  <a:pt x="1981584" y="1297479"/>
                </a:cubicBezTo>
                <a:cubicBezTo>
                  <a:pt x="1986251" y="1296337"/>
                  <a:pt x="1988347" y="1300146"/>
                  <a:pt x="1982918" y="1304814"/>
                </a:cubicBezTo>
                <a:cubicBezTo>
                  <a:pt x="1978250" y="1310148"/>
                  <a:pt x="1990919" y="1302147"/>
                  <a:pt x="1991490" y="1304814"/>
                </a:cubicBezTo>
                <a:cubicBezTo>
                  <a:pt x="1992538" y="1306909"/>
                  <a:pt x="1989395" y="1308338"/>
                  <a:pt x="1988061" y="1309005"/>
                </a:cubicBezTo>
                <a:cubicBezTo>
                  <a:pt x="1981394" y="1311862"/>
                  <a:pt x="1982537" y="1313767"/>
                  <a:pt x="1985585" y="1314053"/>
                </a:cubicBezTo>
                <a:cubicBezTo>
                  <a:pt x="1987204" y="1314243"/>
                  <a:pt x="1990347" y="1313005"/>
                  <a:pt x="1989776" y="1316244"/>
                </a:cubicBezTo>
                <a:cubicBezTo>
                  <a:pt x="1989204" y="1319482"/>
                  <a:pt x="1985775" y="1318625"/>
                  <a:pt x="1983775" y="1319196"/>
                </a:cubicBezTo>
                <a:cubicBezTo>
                  <a:pt x="1980917" y="1319958"/>
                  <a:pt x="1979203" y="1324340"/>
                  <a:pt x="1981870" y="1326054"/>
                </a:cubicBezTo>
                <a:cubicBezTo>
                  <a:pt x="1984346" y="1327483"/>
                  <a:pt x="1988442" y="1325959"/>
                  <a:pt x="1990919" y="1324721"/>
                </a:cubicBezTo>
                <a:cubicBezTo>
                  <a:pt x="2001872" y="1318816"/>
                  <a:pt x="2003492" y="1299575"/>
                  <a:pt x="1994443" y="1291860"/>
                </a:cubicBezTo>
                <a:close/>
                <a:moveTo>
                  <a:pt x="2007778" y="1345771"/>
                </a:moveTo>
                <a:cubicBezTo>
                  <a:pt x="2005683" y="1337104"/>
                  <a:pt x="1996253" y="1333770"/>
                  <a:pt x="1988537" y="1336627"/>
                </a:cubicBezTo>
                <a:cubicBezTo>
                  <a:pt x="1984918" y="1338532"/>
                  <a:pt x="1988537" y="1341771"/>
                  <a:pt x="1990633" y="1342628"/>
                </a:cubicBezTo>
                <a:cubicBezTo>
                  <a:pt x="1996348" y="1344724"/>
                  <a:pt x="1996919" y="1350724"/>
                  <a:pt x="1988442" y="1352153"/>
                </a:cubicBezTo>
                <a:cubicBezTo>
                  <a:pt x="1980536" y="1354820"/>
                  <a:pt x="1998920" y="1355106"/>
                  <a:pt x="1998062" y="1358630"/>
                </a:cubicBezTo>
                <a:cubicBezTo>
                  <a:pt x="1998348" y="1365012"/>
                  <a:pt x="1978060" y="1355582"/>
                  <a:pt x="1986537" y="1364726"/>
                </a:cubicBezTo>
                <a:cubicBezTo>
                  <a:pt x="1988252" y="1366155"/>
                  <a:pt x="1992347" y="1367107"/>
                  <a:pt x="1989966" y="1370346"/>
                </a:cubicBezTo>
                <a:cubicBezTo>
                  <a:pt x="1987490" y="1373584"/>
                  <a:pt x="1984156" y="1370060"/>
                  <a:pt x="1981584" y="1369203"/>
                </a:cubicBezTo>
                <a:cubicBezTo>
                  <a:pt x="1977965" y="1367869"/>
                  <a:pt x="1973679" y="1371489"/>
                  <a:pt x="1975583" y="1375489"/>
                </a:cubicBezTo>
                <a:cubicBezTo>
                  <a:pt x="1977298" y="1379109"/>
                  <a:pt x="1982918" y="1380347"/>
                  <a:pt x="1986442" y="1380823"/>
                </a:cubicBezTo>
                <a:cubicBezTo>
                  <a:pt x="2004254" y="1382252"/>
                  <a:pt x="2013588" y="1360249"/>
                  <a:pt x="2007778" y="1345771"/>
                </a:cubicBezTo>
                <a:close/>
                <a:moveTo>
                  <a:pt x="2010826" y="1406065"/>
                </a:moveTo>
                <a:cubicBezTo>
                  <a:pt x="2010921" y="1398635"/>
                  <a:pt x="2003968" y="1392825"/>
                  <a:pt x="1996919" y="1392920"/>
                </a:cubicBezTo>
                <a:cubicBezTo>
                  <a:pt x="1993490" y="1393396"/>
                  <a:pt x="1995872" y="1397016"/>
                  <a:pt x="1997396" y="1398254"/>
                </a:cubicBezTo>
                <a:cubicBezTo>
                  <a:pt x="2001682" y="1401683"/>
                  <a:pt x="2000729" y="1406541"/>
                  <a:pt x="1993395" y="1405112"/>
                </a:cubicBezTo>
                <a:cubicBezTo>
                  <a:pt x="1986442" y="1405112"/>
                  <a:pt x="2001206" y="1410351"/>
                  <a:pt x="1999777" y="1413113"/>
                </a:cubicBezTo>
                <a:cubicBezTo>
                  <a:pt x="1998253" y="1418161"/>
                  <a:pt x="1984156" y="1404731"/>
                  <a:pt x="1988823" y="1414446"/>
                </a:cubicBezTo>
                <a:cubicBezTo>
                  <a:pt x="1989871" y="1416066"/>
                  <a:pt x="1993014" y="1418066"/>
                  <a:pt x="1990252" y="1419876"/>
                </a:cubicBezTo>
                <a:cubicBezTo>
                  <a:pt x="1987394" y="1421686"/>
                  <a:pt x="1985585" y="1418066"/>
                  <a:pt x="1983775" y="1416447"/>
                </a:cubicBezTo>
                <a:cubicBezTo>
                  <a:pt x="1981203" y="1414351"/>
                  <a:pt x="1976726" y="1415875"/>
                  <a:pt x="1977393" y="1419495"/>
                </a:cubicBezTo>
                <a:cubicBezTo>
                  <a:pt x="1986347" y="1437973"/>
                  <a:pt x="2014064" y="1424638"/>
                  <a:pt x="2010826" y="1406065"/>
                </a:cubicBezTo>
                <a:close/>
                <a:moveTo>
                  <a:pt x="2039496" y="1315101"/>
                </a:moveTo>
                <a:cubicBezTo>
                  <a:pt x="2039210" y="1308147"/>
                  <a:pt x="2033305" y="1303290"/>
                  <a:pt x="2026828" y="1304528"/>
                </a:cubicBezTo>
                <a:cubicBezTo>
                  <a:pt x="2023875" y="1305480"/>
                  <a:pt x="2026161" y="1308719"/>
                  <a:pt x="2027590" y="1309671"/>
                </a:cubicBezTo>
                <a:cubicBezTo>
                  <a:pt x="2031495" y="1312338"/>
                  <a:pt x="2030924" y="1317291"/>
                  <a:pt x="2024542" y="1317006"/>
                </a:cubicBezTo>
                <a:cubicBezTo>
                  <a:pt x="2018541" y="1318149"/>
                  <a:pt x="2031686" y="1321006"/>
                  <a:pt x="2030543" y="1323768"/>
                </a:cubicBezTo>
                <a:cubicBezTo>
                  <a:pt x="2030066" y="1326436"/>
                  <a:pt x="2027114" y="1325102"/>
                  <a:pt x="2025780" y="1324530"/>
                </a:cubicBezTo>
                <a:cubicBezTo>
                  <a:pt x="2019684" y="1321768"/>
                  <a:pt x="2019303" y="1324245"/>
                  <a:pt x="2021208" y="1326816"/>
                </a:cubicBezTo>
                <a:cubicBezTo>
                  <a:pt x="2022256" y="1328245"/>
                  <a:pt x="2025018" y="1329674"/>
                  <a:pt x="2022827" y="1331865"/>
                </a:cubicBezTo>
                <a:cubicBezTo>
                  <a:pt x="2020541" y="1334055"/>
                  <a:pt x="2018636" y="1330722"/>
                  <a:pt x="2016922" y="1329674"/>
                </a:cubicBezTo>
                <a:cubicBezTo>
                  <a:pt x="2014541" y="1328055"/>
                  <a:pt x="2010826" y="1330245"/>
                  <a:pt x="2011588" y="1333770"/>
                </a:cubicBezTo>
                <a:cubicBezTo>
                  <a:pt x="2012255" y="1336913"/>
                  <a:pt x="2016065" y="1338723"/>
                  <a:pt x="2018541" y="1339675"/>
                </a:cubicBezTo>
                <a:cubicBezTo>
                  <a:pt x="2031686" y="1343676"/>
                  <a:pt x="2041782" y="1326912"/>
                  <a:pt x="2039496" y="1315101"/>
                </a:cubicBezTo>
                <a:close/>
                <a:moveTo>
                  <a:pt x="2048450" y="1358154"/>
                </a:moveTo>
                <a:cubicBezTo>
                  <a:pt x="2045497" y="1349772"/>
                  <a:pt x="2035877" y="1346819"/>
                  <a:pt x="2028257" y="1350438"/>
                </a:cubicBezTo>
                <a:cubicBezTo>
                  <a:pt x="2024733" y="1352534"/>
                  <a:pt x="2028733" y="1355582"/>
                  <a:pt x="2030924" y="1356154"/>
                </a:cubicBezTo>
                <a:cubicBezTo>
                  <a:pt x="2036924" y="1357868"/>
                  <a:pt x="2037877" y="1363869"/>
                  <a:pt x="2029495" y="1365774"/>
                </a:cubicBezTo>
                <a:cubicBezTo>
                  <a:pt x="2021780" y="1369012"/>
                  <a:pt x="2040354" y="1367965"/>
                  <a:pt x="2039687" y="1371584"/>
                </a:cubicBezTo>
                <a:cubicBezTo>
                  <a:pt x="2040449" y="1377966"/>
                  <a:pt x="2019398" y="1369774"/>
                  <a:pt x="2028638" y="1378442"/>
                </a:cubicBezTo>
                <a:cubicBezTo>
                  <a:pt x="2030447" y="1379775"/>
                  <a:pt x="2034734" y="1380442"/>
                  <a:pt x="2032543" y="1383871"/>
                </a:cubicBezTo>
                <a:cubicBezTo>
                  <a:pt x="2030352" y="1387300"/>
                  <a:pt x="2026733" y="1383966"/>
                  <a:pt x="2024066" y="1383300"/>
                </a:cubicBezTo>
                <a:cubicBezTo>
                  <a:pt x="2020351" y="1382252"/>
                  <a:pt x="2016255" y="1386348"/>
                  <a:pt x="2018541" y="1390062"/>
                </a:cubicBezTo>
                <a:cubicBezTo>
                  <a:pt x="2037496" y="1406350"/>
                  <a:pt x="2059308" y="1376346"/>
                  <a:pt x="2048450" y="1358154"/>
                </a:cubicBezTo>
                <a:close/>
                <a:moveTo>
                  <a:pt x="2084930" y="1329007"/>
                </a:moveTo>
                <a:cubicBezTo>
                  <a:pt x="2082835" y="1321101"/>
                  <a:pt x="2074262" y="1317672"/>
                  <a:pt x="2067119" y="1320530"/>
                </a:cubicBezTo>
                <a:cubicBezTo>
                  <a:pt x="2060356" y="1325292"/>
                  <a:pt x="2082359" y="1328721"/>
                  <a:pt x="2069024" y="1334913"/>
                </a:cubicBezTo>
                <a:cubicBezTo>
                  <a:pt x="2058070" y="1337580"/>
                  <a:pt x="2076548" y="1337866"/>
                  <a:pt x="2076263" y="1341295"/>
                </a:cubicBezTo>
                <a:cubicBezTo>
                  <a:pt x="2076358" y="1347581"/>
                  <a:pt x="2058260" y="1338437"/>
                  <a:pt x="2065880" y="1347200"/>
                </a:cubicBezTo>
                <a:cubicBezTo>
                  <a:pt x="2067404" y="1348629"/>
                  <a:pt x="2071214" y="1349486"/>
                  <a:pt x="2069024" y="1352534"/>
                </a:cubicBezTo>
                <a:cubicBezTo>
                  <a:pt x="2066833" y="1355677"/>
                  <a:pt x="2063785" y="1352248"/>
                  <a:pt x="2061499" y="1351486"/>
                </a:cubicBezTo>
                <a:cubicBezTo>
                  <a:pt x="2058260" y="1350248"/>
                  <a:pt x="2054355" y="1353867"/>
                  <a:pt x="2056165" y="1357487"/>
                </a:cubicBezTo>
                <a:cubicBezTo>
                  <a:pt x="2073024" y="1374346"/>
                  <a:pt x="2093503" y="1345962"/>
                  <a:pt x="2084930" y="1329007"/>
                </a:cubicBezTo>
                <a:close/>
                <a:moveTo>
                  <a:pt x="2079977" y="1374061"/>
                </a:moveTo>
                <a:cubicBezTo>
                  <a:pt x="2076072" y="1374251"/>
                  <a:pt x="2070071" y="1375204"/>
                  <a:pt x="2066928" y="1378156"/>
                </a:cubicBezTo>
                <a:cubicBezTo>
                  <a:pt x="2063309" y="1381585"/>
                  <a:pt x="2069024" y="1383776"/>
                  <a:pt x="2071786" y="1383871"/>
                </a:cubicBezTo>
                <a:cubicBezTo>
                  <a:pt x="2080644" y="1384062"/>
                  <a:pt x="2080644" y="1391967"/>
                  <a:pt x="2072834" y="1395206"/>
                </a:cubicBezTo>
                <a:cubicBezTo>
                  <a:pt x="2064642" y="1401016"/>
                  <a:pt x="2086264" y="1394730"/>
                  <a:pt x="2086550" y="1398825"/>
                </a:cubicBezTo>
                <a:cubicBezTo>
                  <a:pt x="2089217" y="1405969"/>
                  <a:pt x="2062070" y="1402636"/>
                  <a:pt x="2075405" y="1409875"/>
                </a:cubicBezTo>
                <a:cubicBezTo>
                  <a:pt x="2077977" y="1410827"/>
                  <a:pt x="2083121" y="1410351"/>
                  <a:pt x="2081597" y="1414828"/>
                </a:cubicBezTo>
                <a:cubicBezTo>
                  <a:pt x="2080073" y="1419304"/>
                  <a:pt x="2074739" y="1416733"/>
                  <a:pt x="2071405" y="1416637"/>
                </a:cubicBezTo>
                <a:cubicBezTo>
                  <a:pt x="2066738" y="1416447"/>
                  <a:pt x="2063118" y="1422162"/>
                  <a:pt x="2066928" y="1425781"/>
                </a:cubicBezTo>
                <a:cubicBezTo>
                  <a:pt x="2101980" y="1441688"/>
                  <a:pt x="2114077" y="1379013"/>
                  <a:pt x="2079977" y="1374061"/>
                </a:cubicBezTo>
                <a:close/>
                <a:moveTo>
                  <a:pt x="2123030" y="1341961"/>
                </a:moveTo>
                <a:cubicBezTo>
                  <a:pt x="2122364" y="1334817"/>
                  <a:pt x="2115601" y="1330245"/>
                  <a:pt x="2108934" y="1331198"/>
                </a:cubicBezTo>
                <a:cubicBezTo>
                  <a:pt x="2105885" y="1332055"/>
                  <a:pt x="2108457" y="1335389"/>
                  <a:pt x="2109981" y="1336437"/>
                </a:cubicBezTo>
                <a:cubicBezTo>
                  <a:pt x="2114268" y="1339104"/>
                  <a:pt x="2113886" y="1344152"/>
                  <a:pt x="2107219" y="1343771"/>
                </a:cubicBezTo>
                <a:cubicBezTo>
                  <a:pt x="2100837" y="1344628"/>
                  <a:pt x="2115030" y="1348057"/>
                  <a:pt x="2113886" y="1350629"/>
                </a:cubicBezTo>
                <a:cubicBezTo>
                  <a:pt x="2112934" y="1355868"/>
                  <a:pt x="2099027" y="1344724"/>
                  <a:pt x="2104266" y="1353582"/>
                </a:cubicBezTo>
                <a:cubicBezTo>
                  <a:pt x="2105409" y="1355011"/>
                  <a:pt x="2108362" y="1356534"/>
                  <a:pt x="2106171" y="1358725"/>
                </a:cubicBezTo>
                <a:cubicBezTo>
                  <a:pt x="2103885" y="1360916"/>
                  <a:pt x="2101790" y="1357487"/>
                  <a:pt x="2099980" y="1356344"/>
                </a:cubicBezTo>
                <a:cubicBezTo>
                  <a:pt x="2097408" y="1354725"/>
                  <a:pt x="2093693" y="1357011"/>
                  <a:pt x="2094646" y="1360440"/>
                </a:cubicBezTo>
                <a:cubicBezTo>
                  <a:pt x="2105695" y="1377585"/>
                  <a:pt x="2128174" y="1358249"/>
                  <a:pt x="2123030" y="1341961"/>
                </a:cubicBezTo>
                <a:close/>
                <a:moveTo>
                  <a:pt x="2141414" y="1374727"/>
                </a:moveTo>
                <a:cubicBezTo>
                  <a:pt x="2134080" y="1363774"/>
                  <a:pt x="2106743" y="1379966"/>
                  <a:pt x="2123983" y="1380728"/>
                </a:cubicBezTo>
                <a:cubicBezTo>
                  <a:pt x="2130365" y="1379585"/>
                  <a:pt x="2133794" y="1384443"/>
                  <a:pt x="2126650" y="1389967"/>
                </a:cubicBezTo>
                <a:cubicBezTo>
                  <a:pt x="2124078" y="1391967"/>
                  <a:pt x="2125221" y="1392444"/>
                  <a:pt x="2127793" y="1392063"/>
                </a:cubicBezTo>
                <a:cubicBezTo>
                  <a:pt x="2130651" y="1391587"/>
                  <a:pt x="2133318" y="1390253"/>
                  <a:pt x="2136080" y="1389777"/>
                </a:cubicBezTo>
                <a:cubicBezTo>
                  <a:pt x="2137223" y="1389586"/>
                  <a:pt x="2137985" y="1389491"/>
                  <a:pt x="2138651" y="1390634"/>
                </a:cubicBezTo>
                <a:cubicBezTo>
                  <a:pt x="2140366" y="1393396"/>
                  <a:pt x="2136080" y="1394920"/>
                  <a:pt x="2134175" y="1395492"/>
                </a:cubicBezTo>
                <a:cubicBezTo>
                  <a:pt x="2125317" y="1398445"/>
                  <a:pt x="2126936" y="1400921"/>
                  <a:pt x="2131127" y="1401588"/>
                </a:cubicBezTo>
                <a:cubicBezTo>
                  <a:pt x="2133413" y="1401969"/>
                  <a:pt x="2137604" y="1400730"/>
                  <a:pt x="2137032" y="1404731"/>
                </a:cubicBezTo>
                <a:cubicBezTo>
                  <a:pt x="2136461" y="1408732"/>
                  <a:pt x="2131698" y="1407398"/>
                  <a:pt x="2128936" y="1407874"/>
                </a:cubicBezTo>
                <a:cubicBezTo>
                  <a:pt x="2125031" y="1408636"/>
                  <a:pt x="2122935" y="1413970"/>
                  <a:pt x="2126745" y="1416256"/>
                </a:cubicBezTo>
                <a:cubicBezTo>
                  <a:pt x="2150653" y="1422829"/>
                  <a:pt x="2159130" y="1387015"/>
                  <a:pt x="2141414" y="1374727"/>
                </a:cubicBezTo>
                <a:close/>
                <a:moveTo>
                  <a:pt x="2172465" y="1345009"/>
                </a:moveTo>
                <a:cubicBezTo>
                  <a:pt x="2168560" y="1333960"/>
                  <a:pt x="2143128" y="1341009"/>
                  <a:pt x="2157035" y="1345771"/>
                </a:cubicBezTo>
                <a:cubicBezTo>
                  <a:pt x="2162464" y="1346343"/>
                  <a:pt x="2164179" y="1351391"/>
                  <a:pt x="2157225" y="1354249"/>
                </a:cubicBezTo>
                <a:cubicBezTo>
                  <a:pt x="2154749" y="1355296"/>
                  <a:pt x="2155511" y="1355963"/>
                  <a:pt x="2157701" y="1356249"/>
                </a:cubicBezTo>
                <a:cubicBezTo>
                  <a:pt x="2160083" y="1356534"/>
                  <a:pt x="2162559" y="1356154"/>
                  <a:pt x="2164845" y="1356439"/>
                </a:cubicBezTo>
                <a:cubicBezTo>
                  <a:pt x="2169608" y="1357773"/>
                  <a:pt x="2165226" y="1361392"/>
                  <a:pt x="2162083" y="1360821"/>
                </a:cubicBezTo>
                <a:cubicBezTo>
                  <a:pt x="2154272" y="1361107"/>
                  <a:pt x="2155034" y="1363678"/>
                  <a:pt x="2158273" y="1365202"/>
                </a:cubicBezTo>
                <a:cubicBezTo>
                  <a:pt x="2159988" y="1366059"/>
                  <a:pt x="2163702" y="1366059"/>
                  <a:pt x="2162369" y="1369298"/>
                </a:cubicBezTo>
                <a:cubicBezTo>
                  <a:pt x="2161035" y="1372537"/>
                  <a:pt x="2157511" y="1370250"/>
                  <a:pt x="2155130" y="1369965"/>
                </a:cubicBezTo>
                <a:cubicBezTo>
                  <a:pt x="2151796" y="1369584"/>
                  <a:pt x="2148939" y="1373679"/>
                  <a:pt x="2151510" y="1376442"/>
                </a:cubicBezTo>
                <a:cubicBezTo>
                  <a:pt x="2169798" y="1387681"/>
                  <a:pt x="2184181" y="1359011"/>
                  <a:pt x="2172465" y="1345009"/>
                </a:cubicBezTo>
                <a:close/>
                <a:moveTo>
                  <a:pt x="2194277" y="1374822"/>
                </a:moveTo>
                <a:cubicBezTo>
                  <a:pt x="2190944" y="1374822"/>
                  <a:pt x="2185610" y="1375489"/>
                  <a:pt x="2182943" y="1377870"/>
                </a:cubicBezTo>
                <a:cubicBezTo>
                  <a:pt x="2179800" y="1380633"/>
                  <a:pt x="2184562" y="1382824"/>
                  <a:pt x="2187039" y="1382919"/>
                </a:cubicBezTo>
                <a:cubicBezTo>
                  <a:pt x="2193611" y="1383395"/>
                  <a:pt x="2195897" y="1389015"/>
                  <a:pt x="2187705" y="1392539"/>
                </a:cubicBezTo>
                <a:cubicBezTo>
                  <a:pt x="2180561" y="1397206"/>
                  <a:pt x="2199230" y="1392539"/>
                  <a:pt x="2199326" y="1396158"/>
                </a:cubicBezTo>
                <a:cubicBezTo>
                  <a:pt x="2200373" y="1399207"/>
                  <a:pt x="2195801" y="1399683"/>
                  <a:pt x="2193897" y="1399778"/>
                </a:cubicBezTo>
                <a:cubicBezTo>
                  <a:pt x="2184467" y="1400540"/>
                  <a:pt x="2185610" y="1403302"/>
                  <a:pt x="2189515" y="1404921"/>
                </a:cubicBezTo>
                <a:cubicBezTo>
                  <a:pt x="2191706" y="1405779"/>
                  <a:pt x="2196087" y="1405683"/>
                  <a:pt x="2194659" y="1409398"/>
                </a:cubicBezTo>
                <a:cubicBezTo>
                  <a:pt x="2193134" y="1413113"/>
                  <a:pt x="2188848" y="1410637"/>
                  <a:pt x="2185991" y="1410541"/>
                </a:cubicBezTo>
                <a:cubicBezTo>
                  <a:pt x="2181895" y="1410255"/>
                  <a:pt x="2178752" y="1415208"/>
                  <a:pt x="2182085" y="1418257"/>
                </a:cubicBezTo>
                <a:cubicBezTo>
                  <a:pt x="2211422" y="1432449"/>
                  <a:pt x="2223234" y="1380157"/>
                  <a:pt x="2194277" y="1374822"/>
                </a:cubicBezTo>
                <a:close/>
                <a:moveTo>
                  <a:pt x="2225139" y="1344724"/>
                </a:moveTo>
                <a:cubicBezTo>
                  <a:pt x="2221233" y="1334722"/>
                  <a:pt x="2197135" y="1342342"/>
                  <a:pt x="2210565" y="1346152"/>
                </a:cubicBezTo>
                <a:cubicBezTo>
                  <a:pt x="2215709" y="1346438"/>
                  <a:pt x="2217614" y="1350915"/>
                  <a:pt x="2211232" y="1353963"/>
                </a:cubicBezTo>
                <a:cubicBezTo>
                  <a:pt x="2208946" y="1355011"/>
                  <a:pt x="2209708" y="1355677"/>
                  <a:pt x="2211804" y="1355772"/>
                </a:cubicBezTo>
                <a:cubicBezTo>
                  <a:pt x="2214089" y="1355963"/>
                  <a:pt x="2216376" y="1355391"/>
                  <a:pt x="2218566" y="1355487"/>
                </a:cubicBezTo>
                <a:cubicBezTo>
                  <a:pt x="2223138" y="1356439"/>
                  <a:pt x="2219138" y="1360059"/>
                  <a:pt x="2216185" y="1359678"/>
                </a:cubicBezTo>
                <a:cubicBezTo>
                  <a:pt x="2208851" y="1360440"/>
                  <a:pt x="2209708" y="1362630"/>
                  <a:pt x="2212851" y="1363964"/>
                </a:cubicBezTo>
                <a:cubicBezTo>
                  <a:pt x="2214566" y="1364631"/>
                  <a:pt x="2217995" y="1364536"/>
                  <a:pt x="2216947" y="1367488"/>
                </a:cubicBezTo>
                <a:cubicBezTo>
                  <a:pt x="2215804" y="1370536"/>
                  <a:pt x="2212375" y="1368631"/>
                  <a:pt x="2210184" y="1368536"/>
                </a:cubicBezTo>
                <a:cubicBezTo>
                  <a:pt x="2207041" y="1368441"/>
                  <a:pt x="2204660" y="1372251"/>
                  <a:pt x="2207136" y="1374727"/>
                </a:cubicBezTo>
                <a:cubicBezTo>
                  <a:pt x="2224567" y="1384062"/>
                  <a:pt x="2236759" y="1357392"/>
                  <a:pt x="2225139" y="1344724"/>
                </a:cubicBezTo>
                <a:close/>
                <a:moveTo>
                  <a:pt x="2247427" y="1388634"/>
                </a:moveTo>
                <a:cubicBezTo>
                  <a:pt x="2240188" y="1380823"/>
                  <a:pt x="2227805" y="1383014"/>
                  <a:pt x="2220947" y="1389967"/>
                </a:cubicBezTo>
                <a:cubicBezTo>
                  <a:pt x="2217900" y="1393968"/>
                  <a:pt x="2223996" y="1395111"/>
                  <a:pt x="2226853" y="1394825"/>
                </a:cubicBezTo>
                <a:cubicBezTo>
                  <a:pt x="2233806" y="1393777"/>
                  <a:pt x="2237711" y="1398730"/>
                  <a:pt x="2231520" y="1404255"/>
                </a:cubicBezTo>
                <a:cubicBezTo>
                  <a:pt x="2219900" y="1413684"/>
                  <a:pt x="2241998" y="1402826"/>
                  <a:pt x="2243903" y="1406922"/>
                </a:cubicBezTo>
                <a:cubicBezTo>
                  <a:pt x="2247903" y="1413208"/>
                  <a:pt x="2220471" y="1414637"/>
                  <a:pt x="2234854" y="1419400"/>
                </a:cubicBezTo>
                <a:cubicBezTo>
                  <a:pt x="2237521" y="1419876"/>
                  <a:pt x="2242569" y="1418733"/>
                  <a:pt x="2241807" y="1423209"/>
                </a:cubicBezTo>
                <a:cubicBezTo>
                  <a:pt x="2241045" y="1427877"/>
                  <a:pt x="2235426" y="1426067"/>
                  <a:pt x="2232092" y="1426543"/>
                </a:cubicBezTo>
                <a:cubicBezTo>
                  <a:pt x="2227425" y="1427210"/>
                  <a:pt x="2224853" y="1433401"/>
                  <a:pt x="2229234" y="1436163"/>
                </a:cubicBezTo>
                <a:cubicBezTo>
                  <a:pt x="2257047" y="1444926"/>
                  <a:pt x="2268382" y="1403397"/>
                  <a:pt x="2247427" y="1388634"/>
                </a:cubicBezTo>
                <a:close/>
                <a:moveTo>
                  <a:pt x="2272478" y="1348819"/>
                </a:moveTo>
                <a:cubicBezTo>
                  <a:pt x="2268572" y="1340342"/>
                  <a:pt x="2247427" y="1347771"/>
                  <a:pt x="2259333" y="1350724"/>
                </a:cubicBezTo>
                <a:cubicBezTo>
                  <a:pt x="2261524" y="1350724"/>
                  <a:pt x="2263239" y="1351677"/>
                  <a:pt x="2263619" y="1353010"/>
                </a:cubicBezTo>
                <a:cubicBezTo>
                  <a:pt x="2264001" y="1354344"/>
                  <a:pt x="2262953" y="1356058"/>
                  <a:pt x="2260286" y="1357487"/>
                </a:cubicBezTo>
                <a:cubicBezTo>
                  <a:pt x="2255904" y="1361202"/>
                  <a:pt x="2268287" y="1356820"/>
                  <a:pt x="2268763" y="1359487"/>
                </a:cubicBezTo>
                <a:cubicBezTo>
                  <a:pt x="2270287" y="1363869"/>
                  <a:pt x="2254094" y="1362059"/>
                  <a:pt x="2262191" y="1366250"/>
                </a:cubicBezTo>
                <a:cubicBezTo>
                  <a:pt x="2263810" y="1366821"/>
                  <a:pt x="2266953" y="1366441"/>
                  <a:pt x="2266096" y="1369203"/>
                </a:cubicBezTo>
                <a:cubicBezTo>
                  <a:pt x="2265239" y="1371965"/>
                  <a:pt x="2261905" y="1370441"/>
                  <a:pt x="2260095" y="1370441"/>
                </a:cubicBezTo>
                <a:cubicBezTo>
                  <a:pt x="2257428" y="1370441"/>
                  <a:pt x="2255428" y="1373965"/>
                  <a:pt x="2257714" y="1376061"/>
                </a:cubicBezTo>
                <a:cubicBezTo>
                  <a:pt x="2273430" y="1383490"/>
                  <a:pt x="2283908" y="1359487"/>
                  <a:pt x="2272478" y="1348819"/>
                </a:cubicBezTo>
                <a:close/>
                <a:moveTo>
                  <a:pt x="2291051" y="1379299"/>
                </a:moveTo>
                <a:cubicBezTo>
                  <a:pt x="2285718" y="1376632"/>
                  <a:pt x="2269811" y="1378633"/>
                  <a:pt x="2281622" y="1384919"/>
                </a:cubicBezTo>
                <a:cubicBezTo>
                  <a:pt x="2288004" y="1387205"/>
                  <a:pt x="2288765" y="1393206"/>
                  <a:pt x="2279717" y="1394349"/>
                </a:cubicBezTo>
                <a:cubicBezTo>
                  <a:pt x="2271335" y="1396730"/>
                  <a:pt x="2291051" y="1397587"/>
                  <a:pt x="2290289" y="1401112"/>
                </a:cubicBezTo>
                <a:cubicBezTo>
                  <a:pt x="2290766" y="1407398"/>
                  <a:pt x="2268954" y="1397397"/>
                  <a:pt x="2278097" y="1406731"/>
                </a:cubicBezTo>
                <a:cubicBezTo>
                  <a:pt x="2280002" y="1408160"/>
                  <a:pt x="2284384" y="1409303"/>
                  <a:pt x="2281908" y="1412351"/>
                </a:cubicBezTo>
                <a:cubicBezTo>
                  <a:pt x="2279431" y="1415494"/>
                  <a:pt x="2275811" y="1411970"/>
                  <a:pt x="2273049" y="1411017"/>
                </a:cubicBezTo>
                <a:cubicBezTo>
                  <a:pt x="2269144" y="1409589"/>
                  <a:pt x="2264667" y="1413494"/>
                  <a:pt x="2267144" y="1417304"/>
                </a:cubicBezTo>
                <a:cubicBezTo>
                  <a:pt x="2291718" y="1439021"/>
                  <a:pt x="2318960" y="1392444"/>
                  <a:pt x="2291051" y="1379299"/>
                </a:cubicBezTo>
                <a:close/>
                <a:moveTo>
                  <a:pt x="2323818" y="1344152"/>
                </a:moveTo>
                <a:cubicBezTo>
                  <a:pt x="2319055" y="1332341"/>
                  <a:pt x="2289147" y="1340342"/>
                  <a:pt x="2305720" y="1345200"/>
                </a:cubicBezTo>
                <a:cubicBezTo>
                  <a:pt x="2311626" y="1345676"/>
                  <a:pt x="2313911" y="1350248"/>
                  <a:pt x="2308006" y="1353487"/>
                </a:cubicBezTo>
                <a:cubicBezTo>
                  <a:pt x="2305815" y="1354439"/>
                  <a:pt x="2302291" y="1355963"/>
                  <a:pt x="2306958" y="1356439"/>
                </a:cubicBezTo>
                <a:cubicBezTo>
                  <a:pt x="2309721" y="1356725"/>
                  <a:pt x="2312578" y="1356154"/>
                  <a:pt x="2315340" y="1356439"/>
                </a:cubicBezTo>
                <a:cubicBezTo>
                  <a:pt x="2320865" y="1357678"/>
                  <a:pt x="2316102" y="1361773"/>
                  <a:pt x="2312292" y="1361202"/>
                </a:cubicBezTo>
                <a:cubicBezTo>
                  <a:pt x="2303148" y="1361773"/>
                  <a:pt x="2304291" y="1364345"/>
                  <a:pt x="2308006" y="1365964"/>
                </a:cubicBezTo>
                <a:cubicBezTo>
                  <a:pt x="2310101" y="1366821"/>
                  <a:pt x="2314293" y="1366821"/>
                  <a:pt x="2312864" y="1370250"/>
                </a:cubicBezTo>
                <a:cubicBezTo>
                  <a:pt x="2311340" y="1373775"/>
                  <a:pt x="2307244" y="1371393"/>
                  <a:pt x="2304482" y="1371108"/>
                </a:cubicBezTo>
                <a:cubicBezTo>
                  <a:pt x="2300672" y="1370822"/>
                  <a:pt x="2297529" y="1375204"/>
                  <a:pt x="2300576" y="1378156"/>
                </a:cubicBezTo>
                <a:cubicBezTo>
                  <a:pt x="2320674" y="1389777"/>
                  <a:pt x="2338296" y="1359773"/>
                  <a:pt x="2323818" y="1344152"/>
                </a:cubicBezTo>
                <a:close/>
                <a:moveTo>
                  <a:pt x="2334295" y="1380823"/>
                </a:moveTo>
                <a:cubicBezTo>
                  <a:pt x="2330771" y="1381109"/>
                  <a:pt x="2325246" y="1382347"/>
                  <a:pt x="2322675" y="1384919"/>
                </a:cubicBezTo>
                <a:cubicBezTo>
                  <a:pt x="2319626" y="1387967"/>
                  <a:pt x="2324960" y="1389491"/>
                  <a:pt x="2327437" y="1389491"/>
                </a:cubicBezTo>
                <a:cubicBezTo>
                  <a:pt x="2334295" y="1389300"/>
                  <a:pt x="2337248" y="1394634"/>
                  <a:pt x="2329151" y="1398921"/>
                </a:cubicBezTo>
                <a:cubicBezTo>
                  <a:pt x="2322198" y="1404159"/>
                  <a:pt x="2341058" y="1397873"/>
                  <a:pt x="2341629" y="1401302"/>
                </a:cubicBezTo>
                <a:cubicBezTo>
                  <a:pt x="2344296" y="1407112"/>
                  <a:pt x="2320198" y="1405588"/>
                  <a:pt x="2332390" y="1410922"/>
                </a:cubicBezTo>
                <a:cubicBezTo>
                  <a:pt x="2334676" y="1411589"/>
                  <a:pt x="2339248" y="1411017"/>
                  <a:pt x="2338105" y="1414828"/>
                </a:cubicBezTo>
                <a:cubicBezTo>
                  <a:pt x="2336962" y="1418637"/>
                  <a:pt x="2332200" y="1416637"/>
                  <a:pt x="2329342" y="1416733"/>
                </a:cubicBezTo>
                <a:cubicBezTo>
                  <a:pt x="2325056" y="1416828"/>
                  <a:pt x="2322389" y="1422066"/>
                  <a:pt x="2326199" y="1424733"/>
                </a:cubicBezTo>
                <a:cubicBezTo>
                  <a:pt x="2357250" y="1436068"/>
                  <a:pt x="2365251" y="1383109"/>
                  <a:pt x="2334295" y="1380823"/>
                </a:cubicBezTo>
                <a:close/>
                <a:moveTo>
                  <a:pt x="2376014" y="1347009"/>
                </a:moveTo>
                <a:cubicBezTo>
                  <a:pt x="2373633" y="1339961"/>
                  <a:pt x="2364680" y="1337199"/>
                  <a:pt x="2358108" y="1339390"/>
                </a:cubicBezTo>
                <a:cubicBezTo>
                  <a:pt x="2354964" y="1340913"/>
                  <a:pt x="2358584" y="1343485"/>
                  <a:pt x="2360489" y="1344152"/>
                </a:cubicBezTo>
                <a:cubicBezTo>
                  <a:pt x="2365823" y="1345866"/>
                  <a:pt x="2366489" y="1350724"/>
                  <a:pt x="2359060" y="1351772"/>
                </a:cubicBezTo>
                <a:cubicBezTo>
                  <a:pt x="2352583" y="1353963"/>
                  <a:pt x="2368204" y="1354058"/>
                  <a:pt x="2367823" y="1357011"/>
                </a:cubicBezTo>
                <a:cubicBezTo>
                  <a:pt x="2368109" y="1362154"/>
                  <a:pt x="2350297" y="1354344"/>
                  <a:pt x="2358012" y="1361773"/>
                </a:cubicBezTo>
                <a:cubicBezTo>
                  <a:pt x="2359536" y="1362916"/>
                  <a:pt x="2363156" y="1363774"/>
                  <a:pt x="2361251" y="1366250"/>
                </a:cubicBezTo>
                <a:cubicBezTo>
                  <a:pt x="2359251" y="1368822"/>
                  <a:pt x="2356298" y="1366059"/>
                  <a:pt x="2354012" y="1365297"/>
                </a:cubicBezTo>
                <a:cubicBezTo>
                  <a:pt x="2350868" y="1364250"/>
                  <a:pt x="2347344" y="1367298"/>
                  <a:pt x="2349249" y="1370346"/>
                </a:cubicBezTo>
                <a:cubicBezTo>
                  <a:pt x="2363537" y="1383966"/>
                  <a:pt x="2384873" y="1363202"/>
                  <a:pt x="2376014" y="1347009"/>
                </a:cubicBezTo>
                <a:close/>
                <a:moveTo>
                  <a:pt x="2376014" y="1437878"/>
                </a:moveTo>
                <a:cubicBezTo>
                  <a:pt x="2373633" y="1430829"/>
                  <a:pt x="2364489" y="1428067"/>
                  <a:pt x="2357822" y="1430449"/>
                </a:cubicBezTo>
                <a:cubicBezTo>
                  <a:pt x="2354583" y="1431972"/>
                  <a:pt x="2358298" y="1434544"/>
                  <a:pt x="2360203" y="1435211"/>
                </a:cubicBezTo>
                <a:cubicBezTo>
                  <a:pt x="2365537" y="1436925"/>
                  <a:pt x="2366299" y="1441783"/>
                  <a:pt x="2358774" y="1442831"/>
                </a:cubicBezTo>
                <a:cubicBezTo>
                  <a:pt x="2352202" y="1445117"/>
                  <a:pt x="2368014" y="1445022"/>
                  <a:pt x="2367633" y="1448070"/>
                </a:cubicBezTo>
                <a:cubicBezTo>
                  <a:pt x="2367823" y="1450641"/>
                  <a:pt x="2364013" y="1450070"/>
                  <a:pt x="2362298" y="1449784"/>
                </a:cubicBezTo>
                <a:cubicBezTo>
                  <a:pt x="2354393" y="1448451"/>
                  <a:pt x="2354774" y="1450832"/>
                  <a:pt x="2357631" y="1452928"/>
                </a:cubicBezTo>
                <a:cubicBezTo>
                  <a:pt x="2359251" y="1454070"/>
                  <a:pt x="2362870" y="1454833"/>
                  <a:pt x="2360870" y="1457404"/>
                </a:cubicBezTo>
                <a:cubicBezTo>
                  <a:pt x="2358869" y="1459976"/>
                  <a:pt x="2355822" y="1457214"/>
                  <a:pt x="2353535" y="1456452"/>
                </a:cubicBezTo>
                <a:cubicBezTo>
                  <a:pt x="2350297" y="1455404"/>
                  <a:pt x="2346773" y="1458452"/>
                  <a:pt x="2348678" y="1461500"/>
                </a:cubicBezTo>
                <a:cubicBezTo>
                  <a:pt x="2363251" y="1474835"/>
                  <a:pt x="2384968" y="1454166"/>
                  <a:pt x="2376014" y="1437878"/>
                </a:cubicBezTo>
                <a:close/>
                <a:moveTo>
                  <a:pt x="2391540" y="1377299"/>
                </a:moveTo>
                <a:cubicBezTo>
                  <a:pt x="2387921" y="1377680"/>
                  <a:pt x="2382396" y="1378823"/>
                  <a:pt x="2379825" y="1381490"/>
                </a:cubicBezTo>
                <a:cubicBezTo>
                  <a:pt x="2376776" y="1384633"/>
                  <a:pt x="2382206" y="1386062"/>
                  <a:pt x="2384682" y="1385967"/>
                </a:cubicBezTo>
                <a:cubicBezTo>
                  <a:pt x="2391635" y="1385681"/>
                  <a:pt x="2394684" y="1391015"/>
                  <a:pt x="2386492" y="1395301"/>
                </a:cubicBezTo>
                <a:cubicBezTo>
                  <a:pt x="2379539" y="1400635"/>
                  <a:pt x="2398493" y="1394063"/>
                  <a:pt x="2399065" y="1397587"/>
                </a:cubicBezTo>
                <a:cubicBezTo>
                  <a:pt x="2400494" y="1400540"/>
                  <a:pt x="2395826" y="1401397"/>
                  <a:pt x="2393731" y="1401778"/>
                </a:cubicBezTo>
                <a:cubicBezTo>
                  <a:pt x="2384015" y="1403493"/>
                  <a:pt x="2385539" y="1406160"/>
                  <a:pt x="2389730" y="1407303"/>
                </a:cubicBezTo>
                <a:cubicBezTo>
                  <a:pt x="2392112" y="1407970"/>
                  <a:pt x="2396589" y="1407303"/>
                  <a:pt x="2395541" y="1411113"/>
                </a:cubicBezTo>
                <a:cubicBezTo>
                  <a:pt x="2394398" y="1414923"/>
                  <a:pt x="2389635" y="1413018"/>
                  <a:pt x="2386683" y="1413113"/>
                </a:cubicBezTo>
                <a:cubicBezTo>
                  <a:pt x="2382396" y="1413304"/>
                  <a:pt x="2379729" y="1418542"/>
                  <a:pt x="2383539" y="1421114"/>
                </a:cubicBezTo>
                <a:cubicBezTo>
                  <a:pt x="2415067" y="1432068"/>
                  <a:pt x="2422782" y="1379204"/>
                  <a:pt x="2391540" y="1377299"/>
                </a:cubicBezTo>
                <a:close/>
                <a:moveTo>
                  <a:pt x="2429259" y="1348819"/>
                </a:moveTo>
                <a:cubicBezTo>
                  <a:pt x="2424497" y="1343104"/>
                  <a:pt x="2414972" y="1343485"/>
                  <a:pt x="2409447" y="1347962"/>
                </a:cubicBezTo>
                <a:cubicBezTo>
                  <a:pt x="2406971" y="1350438"/>
                  <a:pt x="2411352" y="1351677"/>
                  <a:pt x="2413448" y="1351582"/>
                </a:cubicBezTo>
                <a:cubicBezTo>
                  <a:pt x="2419068" y="1351391"/>
                  <a:pt x="2421544" y="1355677"/>
                  <a:pt x="2414876" y="1359106"/>
                </a:cubicBezTo>
                <a:cubicBezTo>
                  <a:pt x="2410114" y="1362535"/>
                  <a:pt x="2421354" y="1359963"/>
                  <a:pt x="2422973" y="1360059"/>
                </a:cubicBezTo>
                <a:cubicBezTo>
                  <a:pt x="2428021" y="1360630"/>
                  <a:pt x="2424021" y="1364536"/>
                  <a:pt x="2420782" y="1364345"/>
                </a:cubicBezTo>
                <a:cubicBezTo>
                  <a:pt x="2412876" y="1365774"/>
                  <a:pt x="2414114" y="1367869"/>
                  <a:pt x="2417543" y="1368822"/>
                </a:cubicBezTo>
                <a:cubicBezTo>
                  <a:pt x="2419448" y="1369393"/>
                  <a:pt x="2423163" y="1368822"/>
                  <a:pt x="2422211" y="1371870"/>
                </a:cubicBezTo>
                <a:cubicBezTo>
                  <a:pt x="2421258" y="1374918"/>
                  <a:pt x="2417448" y="1373394"/>
                  <a:pt x="2415067" y="1373489"/>
                </a:cubicBezTo>
                <a:cubicBezTo>
                  <a:pt x="2411733" y="1373679"/>
                  <a:pt x="2409447" y="1377680"/>
                  <a:pt x="2412400" y="1379871"/>
                </a:cubicBezTo>
                <a:cubicBezTo>
                  <a:pt x="2430879" y="1387586"/>
                  <a:pt x="2443642" y="1360916"/>
                  <a:pt x="2429259" y="1348819"/>
                </a:cubicBezTo>
                <a:close/>
                <a:moveTo>
                  <a:pt x="2435831" y="1387681"/>
                </a:moveTo>
                <a:cubicBezTo>
                  <a:pt x="2431736" y="1388824"/>
                  <a:pt x="2425544" y="1391205"/>
                  <a:pt x="2423068" y="1394730"/>
                </a:cubicBezTo>
                <a:cubicBezTo>
                  <a:pt x="2420210" y="1398921"/>
                  <a:pt x="2426783" y="1399492"/>
                  <a:pt x="2429640" y="1398921"/>
                </a:cubicBezTo>
                <a:cubicBezTo>
                  <a:pt x="2438975" y="1396920"/>
                  <a:pt x="2440975" y="1404350"/>
                  <a:pt x="2433641" y="1409303"/>
                </a:cubicBezTo>
                <a:cubicBezTo>
                  <a:pt x="2426688" y="1416733"/>
                  <a:pt x="2447357" y="1405588"/>
                  <a:pt x="2448690" y="1409493"/>
                </a:cubicBezTo>
                <a:cubicBezTo>
                  <a:pt x="2453262" y="1415304"/>
                  <a:pt x="2424592" y="1418828"/>
                  <a:pt x="2439927" y="1422447"/>
                </a:cubicBezTo>
                <a:cubicBezTo>
                  <a:pt x="2442785" y="1422733"/>
                  <a:pt x="2447928" y="1421209"/>
                  <a:pt x="2447357" y="1425686"/>
                </a:cubicBezTo>
                <a:cubicBezTo>
                  <a:pt x="2446785" y="1430258"/>
                  <a:pt x="2440880" y="1428925"/>
                  <a:pt x="2437546" y="1429687"/>
                </a:cubicBezTo>
                <a:cubicBezTo>
                  <a:pt x="2432593" y="1430734"/>
                  <a:pt x="2430593" y="1437211"/>
                  <a:pt x="2435546" y="1439497"/>
                </a:cubicBezTo>
                <a:cubicBezTo>
                  <a:pt x="2474598" y="1445784"/>
                  <a:pt x="2472408" y="1384062"/>
                  <a:pt x="2435831" y="1387681"/>
                </a:cubicBezTo>
                <a:close/>
                <a:moveTo>
                  <a:pt x="2474408" y="1341675"/>
                </a:moveTo>
                <a:cubicBezTo>
                  <a:pt x="2469455" y="1334437"/>
                  <a:pt x="2458215" y="1333865"/>
                  <a:pt x="2451167" y="1338342"/>
                </a:cubicBezTo>
                <a:cubicBezTo>
                  <a:pt x="2444785" y="1344628"/>
                  <a:pt x="2471169" y="1341675"/>
                  <a:pt x="2457929" y="1351105"/>
                </a:cubicBezTo>
                <a:cubicBezTo>
                  <a:pt x="2446595" y="1356534"/>
                  <a:pt x="2467074" y="1351772"/>
                  <a:pt x="2468026" y="1355296"/>
                </a:cubicBezTo>
                <a:cubicBezTo>
                  <a:pt x="2468978" y="1358154"/>
                  <a:pt x="2464692" y="1358535"/>
                  <a:pt x="2462501" y="1358725"/>
                </a:cubicBezTo>
                <a:cubicBezTo>
                  <a:pt x="2453072" y="1359392"/>
                  <a:pt x="2454215" y="1362059"/>
                  <a:pt x="2458120" y="1363583"/>
                </a:cubicBezTo>
                <a:cubicBezTo>
                  <a:pt x="2460311" y="1364440"/>
                  <a:pt x="2464692" y="1364250"/>
                  <a:pt x="2463263" y="1367679"/>
                </a:cubicBezTo>
                <a:cubicBezTo>
                  <a:pt x="2461740" y="1371108"/>
                  <a:pt x="2457453" y="1368917"/>
                  <a:pt x="2454596" y="1368726"/>
                </a:cubicBezTo>
                <a:cubicBezTo>
                  <a:pt x="2450595" y="1368536"/>
                  <a:pt x="2447547" y="1372917"/>
                  <a:pt x="2450595" y="1375775"/>
                </a:cubicBezTo>
                <a:cubicBezTo>
                  <a:pt x="2470884" y="1386729"/>
                  <a:pt x="2489838" y="1357678"/>
                  <a:pt x="2474408" y="1341675"/>
                </a:cubicBezTo>
                <a:close/>
                <a:moveTo>
                  <a:pt x="2507459" y="1376061"/>
                </a:moveTo>
                <a:cubicBezTo>
                  <a:pt x="2499744" y="1371012"/>
                  <a:pt x="2488409" y="1374537"/>
                  <a:pt x="2483457" y="1381776"/>
                </a:cubicBezTo>
                <a:cubicBezTo>
                  <a:pt x="2481456" y="1385586"/>
                  <a:pt x="2487171" y="1385395"/>
                  <a:pt x="2489552" y="1384633"/>
                </a:cubicBezTo>
                <a:cubicBezTo>
                  <a:pt x="2496220" y="1382442"/>
                  <a:pt x="2500792" y="1386633"/>
                  <a:pt x="2494125" y="1393015"/>
                </a:cubicBezTo>
                <a:cubicBezTo>
                  <a:pt x="2488981" y="1399968"/>
                  <a:pt x="2505459" y="1388538"/>
                  <a:pt x="2507078" y="1391682"/>
                </a:cubicBezTo>
                <a:cubicBezTo>
                  <a:pt x="2509365" y="1394063"/>
                  <a:pt x="2505078" y="1396158"/>
                  <a:pt x="2503173" y="1397111"/>
                </a:cubicBezTo>
                <a:cubicBezTo>
                  <a:pt x="2494315" y="1401397"/>
                  <a:pt x="2496506" y="1403493"/>
                  <a:pt x="2500983" y="1403493"/>
                </a:cubicBezTo>
                <a:cubicBezTo>
                  <a:pt x="2503459" y="1403493"/>
                  <a:pt x="2507650" y="1401683"/>
                  <a:pt x="2507745" y="1405493"/>
                </a:cubicBezTo>
                <a:cubicBezTo>
                  <a:pt x="2507745" y="1409398"/>
                  <a:pt x="2502602" y="1408922"/>
                  <a:pt x="2499840" y="1409875"/>
                </a:cubicBezTo>
                <a:cubicBezTo>
                  <a:pt x="2495839" y="1411208"/>
                  <a:pt x="2494696" y="1416637"/>
                  <a:pt x="2498982" y="1418257"/>
                </a:cubicBezTo>
                <a:cubicBezTo>
                  <a:pt x="2523938" y="1421019"/>
                  <a:pt x="2529081" y="1385205"/>
                  <a:pt x="2507459" y="1376061"/>
                </a:cubicBezTo>
                <a:close/>
                <a:moveTo>
                  <a:pt x="2547179" y="1344533"/>
                </a:moveTo>
                <a:cubicBezTo>
                  <a:pt x="2544512" y="1336818"/>
                  <a:pt x="2534225" y="1333865"/>
                  <a:pt x="2526891" y="1336246"/>
                </a:cubicBezTo>
                <a:cubicBezTo>
                  <a:pt x="2523271" y="1337866"/>
                  <a:pt x="2527367" y="1340628"/>
                  <a:pt x="2529558" y="1341390"/>
                </a:cubicBezTo>
                <a:cubicBezTo>
                  <a:pt x="2535558" y="1343295"/>
                  <a:pt x="2536320" y="1348533"/>
                  <a:pt x="2527938" y="1349486"/>
                </a:cubicBezTo>
                <a:cubicBezTo>
                  <a:pt x="2520223" y="1351677"/>
                  <a:pt x="2538416" y="1352153"/>
                  <a:pt x="2537749" y="1355201"/>
                </a:cubicBezTo>
                <a:cubicBezTo>
                  <a:pt x="2537940" y="1357963"/>
                  <a:pt x="2533653" y="1357296"/>
                  <a:pt x="2531843" y="1356916"/>
                </a:cubicBezTo>
                <a:cubicBezTo>
                  <a:pt x="2523081" y="1355391"/>
                  <a:pt x="2523461" y="1357963"/>
                  <a:pt x="2526605" y="1360249"/>
                </a:cubicBezTo>
                <a:cubicBezTo>
                  <a:pt x="2528319" y="1361487"/>
                  <a:pt x="2532415" y="1362345"/>
                  <a:pt x="2530129" y="1365107"/>
                </a:cubicBezTo>
                <a:cubicBezTo>
                  <a:pt x="2527843" y="1367869"/>
                  <a:pt x="2524509" y="1364821"/>
                  <a:pt x="2522033" y="1364059"/>
                </a:cubicBezTo>
                <a:cubicBezTo>
                  <a:pt x="2518509" y="1362916"/>
                  <a:pt x="2514508" y="1366155"/>
                  <a:pt x="2516603" y="1369488"/>
                </a:cubicBezTo>
                <a:cubicBezTo>
                  <a:pt x="2532034" y="1383776"/>
                  <a:pt x="2556799" y="1362630"/>
                  <a:pt x="2547179" y="1344533"/>
                </a:cubicBezTo>
                <a:close/>
                <a:moveTo>
                  <a:pt x="2599661" y="1338437"/>
                </a:moveTo>
                <a:cubicBezTo>
                  <a:pt x="2594804" y="1329007"/>
                  <a:pt x="2567372" y="1337770"/>
                  <a:pt x="2583088" y="1340723"/>
                </a:cubicBezTo>
                <a:cubicBezTo>
                  <a:pt x="2588993" y="1340628"/>
                  <a:pt x="2591375" y="1344914"/>
                  <a:pt x="2584421" y="1348248"/>
                </a:cubicBezTo>
                <a:cubicBezTo>
                  <a:pt x="2581850" y="1349391"/>
                  <a:pt x="2582802" y="1349962"/>
                  <a:pt x="2585184" y="1350058"/>
                </a:cubicBezTo>
                <a:cubicBezTo>
                  <a:pt x="2588232" y="1350534"/>
                  <a:pt x="2592708" y="1347962"/>
                  <a:pt x="2594994" y="1350438"/>
                </a:cubicBezTo>
                <a:cubicBezTo>
                  <a:pt x="2596137" y="1352820"/>
                  <a:pt x="2592137" y="1353391"/>
                  <a:pt x="2590422" y="1353582"/>
                </a:cubicBezTo>
                <a:cubicBezTo>
                  <a:pt x="2582231" y="1354725"/>
                  <a:pt x="2583469" y="1356916"/>
                  <a:pt x="2586993" y="1357868"/>
                </a:cubicBezTo>
                <a:cubicBezTo>
                  <a:pt x="2588898" y="1358440"/>
                  <a:pt x="2592803" y="1358058"/>
                  <a:pt x="2591756" y="1361011"/>
                </a:cubicBezTo>
                <a:cubicBezTo>
                  <a:pt x="2590708" y="1364059"/>
                  <a:pt x="2586803" y="1362345"/>
                  <a:pt x="2584326" y="1362440"/>
                </a:cubicBezTo>
                <a:cubicBezTo>
                  <a:pt x="2580802" y="1362535"/>
                  <a:pt x="2578421" y="1366441"/>
                  <a:pt x="2581374" y="1368631"/>
                </a:cubicBezTo>
                <a:cubicBezTo>
                  <a:pt x="2599471" y="1376632"/>
                  <a:pt x="2614425" y="1351200"/>
                  <a:pt x="2599661" y="1338437"/>
                </a:cubicBezTo>
                <a:close/>
                <a:moveTo>
                  <a:pt x="2782637" y="1349581"/>
                </a:moveTo>
                <a:cubicBezTo>
                  <a:pt x="2780827" y="1342152"/>
                  <a:pt x="2770921" y="1338532"/>
                  <a:pt x="2763873" y="1339961"/>
                </a:cubicBezTo>
                <a:cubicBezTo>
                  <a:pt x="2760158" y="1341009"/>
                  <a:pt x="2763873" y="1343962"/>
                  <a:pt x="2765873" y="1344819"/>
                </a:cubicBezTo>
                <a:cubicBezTo>
                  <a:pt x="2771493" y="1347200"/>
                  <a:pt x="2771683" y="1351867"/>
                  <a:pt x="2763396" y="1351962"/>
                </a:cubicBezTo>
                <a:cubicBezTo>
                  <a:pt x="2755776" y="1353105"/>
                  <a:pt x="2773207" y="1355391"/>
                  <a:pt x="2772350" y="1358154"/>
                </a:cubicBezTo>
                <a:cubicBezTo>
                  <a:pt x="2772254" y="1360630"/>
                  <a:pt x="2768254" y="1359583"/>
                  <a:pt x="2766444" y="1359106"/>
                </a:cubicBezTo>
                <a:cubicBezTo>
                  <a:pt x="2758158" y="1356820"/>
                  <a:pt x="2758253" y="1359201"/>
                  <a:pt x="2761110" y="1361487"/>
                </a:cubicBezTo>
                <a:cubicBezTo>
                  <a:pt x="2762634" y="1362821"/>
                  <a:pt x="2766444" y="1363964"/>
                  <a:pt x="2764063" y="1366250"/>
                </a:cubicBezTo>
                <a:cubicBezTo>
                  <a:pt x="2761586" y="1368441"/>
                  <a:pt x="2758729" y="1365393"/>
                  <a:pt x="2756348" y="1364440"/>
                </a:cubicBezTo>
                <a:cubicBezTo>
                  <a:pt x="2753014" y="1363107"/>
                  <a:pt x="2748918" y="1365583"/>
                  <a:pt x="2750633" y="1368726"/>
                </a:cubicBezTo>
                <a:cubicBezTo>
                  <a:pt x="2763301" y="1382633"/>
                  <a:pt x="2789781" y="1367774"/>
                  <a:pt x="2782637" y="1349581"/>
                </a:cubicBezTo>
                <a:close/>
                <a:moveTo>
                  <a:pt x="3339373" y="1800114"/>
                </a:moveTo>
                <a:cubicBezTo>
                  <a:pt x="3337849" y="1801066"/>
                  <a:pt x="3335468" y="1800018"/>
                  <a:pt x="3332610" y="1795732"/>
                </a:cubicBezTo>
                <a:cubicBezTo>
                  <a:pt x="3326324" y="1788970"/>
                  <a:pt x="3336325" y="1808877"/>
                  <a:pt x="3333277" y="1810401"/>
                </a:cubicBezTo>
                <a:cubicBezTo>
                  <a:pt x="3328800" y="1813068"/>
                  <a:pt x="3326705" y="1796208"/>
                  <a:pt x="3324228" y="1797447"/>
                </a:cubicBezTo>
                <a:cubicBezTo>
                  <a:pt x="3320513" y="1798018"/>
                  <a:pt x="3325467" y="1809543"/>
                  <a:pt x="3320418" y="1808496"/>
                </a:cubicBezTo>
                <a:cubicBezTo>
                  <a:pt x="3316703" y="1807829"/>
                  <a:pt x="3317561" y="1802304"/>
                  <a:pt x="3316799" y="1799161"/>
                </a:cubicBezTo>
                <a:cubicBezTo>
                  <a:pt x="3303654" y="1780397"/>
                  <a:pt x="3305654" y="1824498"/>
                  <a:pt x="3330038" y="1825450"/>
                </a:cubicBezTo>
                <a:cubicBezTo>
                  <a:pt x="3349374" y="1826308"/>
                  <a:pt x="3357375" y="1798399"/>
                  <a:pt x="3343374" y="1785636"/>
                </a:cubicBezTo>
                <a:cubicBezTo>
                  <a:pt x="3336325" y="1781826"/>
                  <a:pt x="3343659" y="1799352"/>
                  <a:pt x="3339373" y="1800114"/>
                </a:cubicBezTo>
                <a:close/>
                <a:moveTo>
                  <a:pt x="3306321" y="1727819"/>
                </a:moveTo>
                <a:cubicBezTo>
                  <a:pt x="3298320" y="1724866"/>
                  <a:pt x="3314894" y="1738201"/>
                  <a:pt x="3312512" y="1740963"/>
                </a:cubicBezTo>
                <a:cubicBezTo>
                  <a:pt x="3311274" y="1744107"/>
                  <a:pt x="3307845" y="1740106"/>
                  <a:pt x="3306321" y="1738487"/>
                </a:cubicBezTo>
                <a:cubicBezTo>
                  <a:pt x="3298987" y="1730581"/>
                  <a:pt x="3298130" y="1733629"/>
                  <a:pt x="3299940" y="1738201"/>
                </a:cubicBezTo>
                <a:cubicBezTo>
                  <a:pt x="3300987" y="1740678"/>
                  <a:pt x="3304035" y="1744583"/>
                  <a:pt x="3300701" y="1745821"/>
                </a:cubicBezTo>
                <a:cubicBezTo>
                  <a:pt x="3296987" y="1746964"/>
                  <a:pt x="3295749" y="1741059"/>
                  <a:pt x="3293939" y="1738963"/>
                </a:cubicBezTo>
                <a:cubicBezTo>
                  <a:pt x="3275651" y="1727629"/>
                  <a:pt x="3293558" y="1768395"/>
                  <a:pt x="3315465" y="1756680"/>
                </a:cubicBezTo>
                <a:cubicBezTo>
                  <a:pt x="3348041" y="1732010"/>
                  <a:pt x="3299368" y="1696767"/>
                  <a:pt x="3311751" y="1720199"/>
                </a:cubicBezTo>
                <a:cubicBezTo>
                  <a:pt x="3316418" y="1726676"/>
                  <a:pt x="3314608" y="1732772"/>
                  <a:pt x="3306321" y="1727819"/>
                </a:cubicBezTo>
                <a:close/>
                <a:moveTo>
                  <a:pt x="3266221" y="1674003"/>
                </a:moveTo>
                <a:cubicBezTo>
                  <a:pt x="3251838" y="1667145"/>
                  <a:pt x="3274032" y="1684004"/>
                  <a:pt x="3271841" y="1687909"/>
                </a:cubicBezTo>
                <a:cubicBezTo>
                  <a:pt x="3270317" y="1691338"/>
                  <a:pt x="3266411" y="1687052"/>
                  <a:pt x="3264316" y="1685147"/>
                </a:cubicBezTo>
                <a:cubicBezTo>
                  <a:pt x="3255362" y="1676098"/>
                  <a:pt x="3254410" y="1679718"/>
                  <a:pt x="3256601" y="1684861"/>
                </a:cubicBezTo>
                <a:cubicBezTo>
                  <a:pt x="3257839" y="1687719"/>
                  <a:pt x="3261840" y="1692005"/>
                  <a:pt x="3257744" y="1693338"/>
                </a:cubicBezTo>
                <a:cubicBezTo>
                  <a:pt x="3253743" y="1694767"/>
                  <a:pt x="3251743" y="1688671"/>
                  <a:pt x="3249457" y="1685718"/>
                </a:cubicBezTo>
                <a:cubicBezTo>
                  <a:pt x="3227835" y="1673241"/>
                  <a:pt x="3248885" y="1718294"/>
                  <a:pt x="3275365" y="1705340"/>
                </a:cubicBezTo>
                <a:cubicBezTo>
                  <a:pt x="3314703" y="1677432"/>
                  <a:pt x="3253838" y="1637427"/>
                  <a:pt x="3270221" y="1664192"/>
                </a:cubicBezTo>
                <a:cubicBezTo>
                  <a:pt x="3275651" y="1671145"/>
                  <a:pt x="3274412" y="1677622"/>
                  <a:pt x="3266221" y="1674003"/>
                </a:cubicBezTo>
                <a:close/>
                <a:moveTo>
                  <a:pt x="3284414" y="1898221"/>
                </a:moveTo>
                <a:cubicBezTo>
                  <a:pt x="3285747" y="1890411"/>
                  <a:pt x="3283461" y="1890696"/>
                  <a:pt x="3281651" y="1893554"/>
                </a:cubicBezTo>
                <a:cubicBezTo>
                  <a:pt x="3280604" y="1895078"/>
                  <a:pt x="3279842" y="1898602"/>
                  <a:pt x="3277556" y="1896602"/>
                </a:cubicBezTo>
                <a:cubicBezTo>
                  <a:pt x="3275175" y="1894602"/>
                  <a:pt x="3277746" y="1891744"/>
                  <a:pt x="3278318" y="1889458"/>
                </a:cubicBezTo>
                <a:cubicBezTo>
                  <a:pt x="3279175" y="1886315"/>
                  <a:pt x="3276508" y="1882791"/>
                  <a:pt x="3273746" y="1884696"/>
                </a:cubicBezTo>
                <a:cubicBezTo>
                  <a:pt x="3269078" y="1889077"/>
                  <a:pt x="3269078" y="1897936"/>
                  <a:pt x="3271841" y="1903365"/>
                </a:cubicBezTo>
                <a:cubicBezTo>
                  <a:pt x="3279842" y="1921272"/>
                  <a:pt x="3307559" y="1914414"/>
                  <a:pt x="3301844" y="1894030"/>
                </a:cubicBezTo>
                <a:cubicBezTo>
                  <a:pt x="3300416" y="1890601"/>
                  <a:pt x="3298130" y="1894411"/>
                  <a:pt x="3297558" y="1896412"/>
                </a:cubicBezTo>
                <a:cubicBezTo>
                  <a:pt x="3295749" y="1901936"/>
                  <a:pt x="3291462" y="1902412"/>
                  <a:pt x="3290700" y="1894792"/>
                </a:cubicBezTo>
                <a:cubicBezTo>
                  <a:pt x="3288795" y="1888125"/>
                  <a:pt x="3288509" y="1903936"/>
                  <a:pt x="3285747" y="1903555"/>
                </a:cubicBezTo>
                <a:cubicBezTo>
                  <a:pt x="3283366" y="1903650"/>
                  <a:pt x="3284128" y="1899936"/>
                  <a:pt x="3284414" y="1898221"/>
                </a:cubicBezTo>
                <a:close/>
                <a:moveTo>
                  <a:pt x="3329753" y="1853358"/>
                </a:moveTo>
                <a:cubicBezTo>
                  <a:pt x="3319656" y="1841357"/>
                  <a:pt x="3332706" y="1865455"/>
                  <a:pt x="3328991" y="1868217"/>
                </a:cubicBezTo>
                <a:cubicBezTo>
                  <a:pt x="3323085" y="1870980"/>
                  <a:pt x="3323276" y="1855073"/>
                  <a:pt x="3318513" y="1854311"/>
                </a:cubicBezTo>
                <a:cubicBezTo>
                  <a:pt x="3314322" y="1855263"/>
                  <a:pt x="3320037" y="1868027"/>
                  <a:pt x="3314132" y="1867265"/>
                </a:cubicBezTo>
                <a:cubicBezTo>
                  <a:pt x="3309845" y="1866789"/>
                  <a:pt x="3310988" y="1860502"/>
                  <a:pt x="3309941" y="1856978"/>
                </a:cubicBezTo>
                <a:cubicBezTo>
                  <a:pt x="3295272" y="1836595"/>
                  <a:pt x="3296510" y="1886505"/>
                  <a:pt x="3324990" y="1885934"/>
                </a:cubicBezTo>
                <a:cubicBezTo>
                  <a:pt x="3371853" y="1876790"/>
                  <a:pt x="3333468" y="1815544"/>
                  <a:pt x="3337182" y="1846405"/>
                </a:cubicBezTo>
                <a:cubicBezTo>
                  <a:pt x="3339468" y="1854692"/>
                  <a:pt x="3335753" y="1859931"/>
                  <a:pt x="3329753" y="1853358"/>
                </a:cubicBezTo>
                <a:close/>
                <a:moveTo>
                  <a:pt x="3314036" y="1939655"/>
                </a:moveTo>
                <a:cubicBezTo>
                  <a:pt x="3308702" y="1932892"/>
                  <a:pt x="3310131" y="1960610"/>
                  <a:pt x="3302130" y="1946418"/>
                </a:cubicBezTo>
                <a:cubicBezTo>
                  <a:pt x="3301368" y="1944037"/>
                  <a:pt x="3300035" y="1940226"/>
                  <a:pt x="3299559" y="1945275"/>
                </a:cubicBezTo>
                <a:cubicBezTo>
                  <a:pt x="3298796" y="1948799"/>
                  <a:pt x="3300701" y="1954228"/>
                  <a:pt x="3297653" y="1956609"/>
                </a:cubicBezTo>
                <a:cubicBezTo>
                  <a:pt x="3294986" y="1957467"/>
                  <a:pt x="3294986" y="1952990"/>
                  <a:pt x="3295082" y="1950799"/>
                </a:cubicBezTo>
                <a:cubicBezTo>
                  <a:pt x="3294986" y="1941179"/>
                  <a:pt x="3292510" y="1942322"/>
                  <a:pt x="3290986" y="1946227"/>
                </a:cubicBezTo>
                <a:cubicBezTo>
                  <a:pt x="3290224" y="1948418"/>
                  <a:pt x="3289843" y="1952800"/>
                  <a:pt x="3286890" y="1951180"/>
                </a:cubicBezTo>
                <a:cubicBezTo>
                  <a:pt x="3285366" y="1950323"/>
                  <a:pt x="3285271" y="1948894"/>
                  <a:pt x="3285461" y="1947275"/>
                </a:cubicBezTo>
                <a:cubicBezTo>
                  <a:pt x="3287652" y="1942989"/>
                  <a:pt x="3285557" y="1933654"/>
                  <a:pt x="3280032" y="1938607"/>
                </a:cubicBezTo>
                <a:cubicBezTo>
                  <a:pt x="3264983" y="1977088"/>
                  <a:pt x="3327943" y="1978993"/>
                  <a:pt x="3314036" y="1939655"/>
                </a:cubicBezTo>
                <a:close/>
                <a:moveTo>
                  <a:pt x="3302511" y="1782683"/>
                </a:moveTo>
                <a:cubicBezTo>
                  <a:pt x="3302321" y="1779540"/>
                  <a:pt x="3301463" y="1774587"/>
                  <a:pt x="3299559" y="1772015"/>
                </a:cubicBezTo>
                <a:cubicBezTo>
                  <a:pt x="3297273" y="1768967"/>
                  <a:pt x="3296034" y="1773444"/>
                  <a:pt x="3296129" y="1775634"/>
                </a:cubicBezTo>
                <a:cubicBezTo>
                  <a:pt x="3296225" y="1781635"/>
                  <a:pt x="3292129" y="1783350"/>
                  <a:pt x="3288986" y="1776016"/>
                </a:cubicBezTo>
                <a:cubicBezTo>
                  <a:pt x="3285176" y="1769538"/>
                  <a:pt x="3289557" y="1786017"/>
                  <a:pt x="3286890" y="1786207"/>
                </a:cubicBezTo>
                <a:cubicBezTo>
                  <a:pt x="3284604" y="1786969"/>
                  <a:pt x="3284128" y="1783064"/>
                  <a:pt x="3283842" y="1781254"/>
                </a:cubicBezTo>
                <a:cubicBezTo>
                  <a:pt x="3282794" y="1772967"/>
                  <a:pt x="3280794" y="1774015"/>
                  <a:pt x="3279746" y="1777349"/>
                </a:cubicBezTo>
                <a:cubicBezTo>
                  <a:pt x="3279175" y="1779159"/>
                  <a:pt x="3279556" y="1782969"/>
                  <a:pt x="3276699" y="1781635"/>
                </a:cubicBezTo>
                <a:cubicBezTo>
                  <a:pt x="3273841" y="1780302"/>
                  <a:pt x="3275460" y="1776682"/>
                  <a:pt x="3275460" y="1774206"/>
                </a:cubicBezTo>
                <a:cubicBezTo>
                  <a:pt x="3275460" y="1770777"/>
                  <a:pt x="3271555" y="1768110"/>
                  <a:pt x="3269555" y="1770777"/>
                </a:cubicBezTo>
                <a:cubicBezTo>
                  <a:pt x="3259839" y="1792875"/>
                  <a:pt x="3299463" y="1809353"/>
                  <a:pt x="3302511" y="1782683"/>
                </a:cubicBezTo>
                <a:close/>
                <a:moveTo>
                  <a:pt x="3349279" y="1918605"/>
                </a:moveTo>
                <a:cubicBezTo>
                  <a:pt x="3347565" y="1918319"/>
                  <a:pt x="3346231" y="1915747"/>
                  <a:pt x="3345755" y="1910318"/>
                </a:cubicBezTo>
                <a:cubicBezTo>
                  <a:pt x="3344040" y="1900412"/>
                  <a:pt x="3342516" y="1923177"/>
                  <a:pt x="3339087" y="1922415"/>
                </a:cubicBezTo>
                <a:cubicBezTo>
                  <a:pt x="3333658" y="1922700"/>
                  <a:pt x="3343278" y="1897650"/>
                  <a:pt x="3334610" y="1908127"/>
                </a:cubicBezTo>
                <a:cubicBezTo>
                  <a:pt x="3333277" y="1910223"/>
                  <a:pt x="3332134" y="1915176"/>
                  <a:pt x="3329467" y="1912223"/>
                </a:cubicBezTo>
                <a:cubicBezTo>
                  <a:pt x="3326705" y="1909270"/>
                  <a:pt x="3330038" y="1905365"/>
                  <a:pt x="3330896" y="1902222"/>
                </a:cubicBezTo>
                <a:cubicBezTo>
                  <a:pt x="3329276" y="1878219"/>
                  <a:pt x="3309274" y="1915652"/>
                  <a:pt x="3328991" y="1932130"/>
                </a:cubicBezTo>
                <a:cubicBezTo>
                  <a:pt x="3344612" y="1946227"/>
                  <a:pt x="3364709" y="1928320"/>
                  <a:pt x="3359471" y="1909842"/>
                </a:cubicBezTo>
                <a:cubicBezTo>
                  <a:pt x="3355851" y="1902222"/>
                  <a:pt x="3353375" y="1920795"/>
                  <a:pt x="3349279" y="1918605"/>
                </a:cubicBezTo>
                <a:close/>
                <a:moveTo>
                  <a:pt x="3341754" y="1994709"/>
                </a:moveTo>
                <a:cubicBezTo>
                  <a:pt x="3337849" y="2001758"/>
                  <a:pt x="3332610" y="2001187"/>
                  <a:pt x="3334039" y="1990614"/>
                </a:cubicBezTo>
                <a:cubicBezTo>
                  <a:pt x="3334515" y="1986804"/>
                  <a:pt x="3333372" y="1987470"/>
                  <a:pt x="3331943" y="1990137"/>
                </a:cubicBezTo>
                <a:cubicBezTo>
                  <a:pt x="3329658" y="1993281"/>
                  <a:pt x="3329276" y="2000139"/>
                  <a:pt x="3325371" y="2001091"/>
                </a:cubicBezTo>
                <a:cubicBezTo>
                  <a:pt x="3322514" y="2000615"/>
                  <a:pt x="3324514" y="1995662"/>
                  <a:pt x="3325467" y="1993471"/>
                </a:cubicBezTo>
                <a:cubicBezTo>
                  <a:pt x="3329562" y="1983184"/>
                  <a:pt x="3326705" y="1982994"/>
                  <a:pt x="3323657" y="1986328"/>
                </a:cubicBezTo>
                <a:cubicBezTo>
                  <a:pt x="3322228" y="1987661"/>
                  <a:pt x="3320133" y="1992900"/>
                  <a:pt x="3317846" y="1989471"/>
                </a:cubicBezTo>
                <a:cubicBezTo>
                  <a:pt x="3315656" y="1986137"/>
                  <a:pt x="3319561" y="1982899"/>
                  <a:pt x="3320990" y="1979946"/>
                </a:cubicBezTo>
                <a:cubicBezTo>
                  <a:pt x="3322990" y="1975850"/>
                  <a:pt x="3320799" y="1970421"/>
                  <a:pt x="3316989" y="1972230"/>
                </a:cubicBezTo>
                <a:cubicBezTo>
                  <a:pt x="3310036" y="1977088"/>
                  <a:pt x="3307464" y="1988995"/>
                  <a:pt x="3308988" y="1997091"/>
                </a:cubicBezTo>
                <a:cubicBezTo>
                  <a:pt x="3310417" y="2014521"/>
                  <a:pt x="3334896" y="2024237"/>
                  <a:pt x="3343945" y="2006806"/>
                </a:cubicBezTo>
                <a:cubicBezTo>
                  <a:pt x="3347279" y="2002711"/>
                  <a:pt x="3350993" y="1981470"/>
                  <a:pt x="3341754" y="1994709"/>
                </a:cubicBezTo>
                <a:close/>
                <a:moveTo>
                  <a:pt x="3261840" y="1998043"/>
                </a:moveTo>
                <a:cubicBezTo>
                  <a:pt x="3249076" y="2031286"/>
                  <a:pt x="3303559" y="2028618"/>
                  <a:pt x="3290891" y="1997091"/>
                </a:cubicBezTo>
                <a:cubicBezTo>
                  <a:pt x="3288891" y="1994424"/>
                  <a:pt x="3287367" y="1998900"/>
                  <a:pt x="3287176" y="2000996"/>
                </a:cubicBezTo>
                <a:cubicBezTo>
                  <a:pt x="3286509" y="2006806"/>
                  <a:pt x="3282413" y="2008902"/>
                  <a:pt x="3280127" y="2002044"/>
                </a:cubicBezTo>
                <a:cubicBezTo>
                  <a:pt x="3276889" y="1996519"/>
                  <a:pt x="3279746" y="2011664"/>
                  <a:pt x="3277079" y="2012140"/>
                </a:cubicBezTo>
                <a:cubicBezTo>
                  <a:pt x="3274793" y="2013093"/>
                  <a:pt x="3274698" y="2009187"/>
                  <a:pt x="3274698" y="2007568"/>
                </a:cubicBezTo>
                <a:cubicBezTo>
                  <a:pt x="3274508" y="1999567"/>
                  <a:pt x="3272412" y="2000710"/>
                  <a:pt x="3271079" y="2004044"/>
                </a:cubicBezTo>
                <a:cubicBezTo>
                  <a:pt x="3270317" y="2005854"/>
                  <a:pt x="3270317" y="2009568"/>
                  <a:pt x="3267650" y="2008425"/>
                </a:cubicBezTo>
                <a:cubicBezTo>
                  <a:pt x="3264983" y="2007187"/>
                  <a:pt x="3266888" y="2003663"/>
                  <a:pt x="3267174" y="2001282"/>
                </a:cubicBezTo>
                <a:cubicBezTo>
                  <a:pt x="3267554" y="1997853"/>
                  <a:pt x="3264221" y="1995471"/>
                  <a:pt x="3261840" y="1998043"/>
                </a:cubicBezTo>
                <a:close/>
                <a:moveTo>
                  <a:pt x="3264126" y="1831356"/>
                </a:moveTo>
                <a:cubicBezTo>
                  <a:pt x="3268983" y="1861169"/>
                  <a:pt x="3312608" y="1841452"/>
                  <a:pt x="3292701" y="1818592"/>
                </a:cubicBezTo>
                <a:cubicBezTo>
                  <a:pt x="3289938" y="1816497"/>
                  <a:pt x="3289748" y="1821069"/>
                  <a:pt x="3290224" y="1823164"/>
                </a:cubicBezTo>
                <a:cubicBezTo>
                  <a:pt x="3291462" y="1829260"/>
                  <a:pt x="3287652" y="1831641"/>
                  <a:pt x="3283652" y="1825641"/>
                </a:cubicBezTo>
                <a:cubicBezTo>
                  <a:pt x="3282033" y="1823450"/>
                  <a:pt x="3281747" y="1824403"/>
                  <a:pt x="3282223" y="1826688"/>
                </a:cubicBezTo>
                <a:cubicBezTo>
                  <a:pt x="3282318" y="1829641"/>
                  <a:pt x="3285366" y="1833546"/>
                  <a:pt x="3283461" y="1836118"/>
                </a:cubicBezTo>
                <a:cubicBezTo>
                  <a:pt x="3279461" y="1838595"/>
                  <a:pt x="3277746" y="1819259"/>
                  <a:pt x="3275365" y="1829641"/>
                </a:cubicBezTo>
                <a:cubicBezTo>
                  <a:pt x="3275175" y="1831546"/>
                  <a:pt x="3276127" y="1835166"/>
                  <a:pt x="3273174" y="1834594"/>
                </a:cubicBezTo>
                <a:cubicBezTo>
                  <a:pt x="3270221" y="1834118"/>
                  <a:pt x="3271269" y="1830117"/>
                  <a:pt x="3270698" y="1827832"/>
                </a:cubicBezTo>
                <a:cubicBezTo>
                  <a:pt x="3268126" y="1821164"/>
                  <a:pt x="3262316" y="1825831"/>
                  <a:pt x="3264126" y="1831356"/>
                </a:cubicBezTo>
                <a:close/>
                <a:moveTo>
                  <a:pt x="3238218" y="1747917"/>
                </a:moveTo>
                <a:cubicBezTo>
                  <a:pt x="3254315" y="1774015"/>
                  <a:pt x="3292129" y="1743726"/>
                  <a:pt x="3267269" y="1723533"/>
                </a:cubicBezTo>
                <a:cubicBezTo>
                  <a:pt x="3260601" y="1721247"/>
                  <a:pt x="3268221" y="1734201"/>
                  <a:pt x="3264887" y="1735725"/>
                </a:cubicBezTo>
                <a:cubicBezTo>
                  <a:pt x="3262411" y="1739820"/>
                  <a:pt x="3253648" y="1726771"/>
                  <a:pt x="3256125" y="1734391"/>
                </a:cubicBezTo>
                <a:cubicBezTo>
                  <a:pt x="3256886" y="1737725"/>
                  <a:pt x="3261077" y="1741821"/>
                  <a:pt x="3259268" y="1745154"/>
                </a:cubicBezTo>
                <a:cubicBezTo>
                  <a:pt x="3257458" y="1746774"/>
                  <a:pt x="3255743" y="1743916"/>
                  <a:pt x="3254696" y="1741916"/>
                </a:cubicBezTo>
                <a:cubicBezTo>
                  <a:pt x="3251267" y="1734201"/>
                  <a:pt x="3248028" y="1733439"/>
                  <a:pt x="3248504" y="1738773"/>
                </a:cubicBezTo>
                <a:cubicBezTo>
                  <a:pt x="3248695" y="1740963"/>
                  <a:pt x="3250314" y="1744964"/>
                  <a:pt x="3246885" y="1744774"/>
                </a:cubicBezTo>
                <a:cubicBezTo>
                  <a:pt x="3243456" y="1744583"/>
                  <a:pt x="3243647" y="1740011"/>
                  <a:pt x="3242694" y="1737344"/>
                </a:cubicBezTo>
                <a:cubicBezTo>
                  <a:pt x="3241361" y="1733725"/>
                  <a:pt x="3236408" y="1732582"/>
                  <a:pt x="3235169" y="1736391"/>
                </a:cubicBezTo>
                <a:cubicBezTo>
                  <a:pt x="3234122" y="1740011"/>
                  <a:pt x="3236503" y="1744869"/>
                  <a:pt x="3238218" y="1747917"/>
                </a:cubicBezTo>
                <a:close/>
                <a:moveTo>
                  <a:pt x="3196974" y="1678575"/>
                </a:moveTo>
                <a:cubicBezTo>
                  <a:pt x="3208785" y="1710483"/>
                  <a:pt x="3251076" y="1674860"/>
                  <a:pt x="3219739" y="1659239"/>
                </a:cubicBezTo>
                <a:cubicBezTo>
                  <a:pt x="3216310" y="1658477"/>
                  <a:pt x="3218025" y="1662763"/>
                  <a:pt x="3219358" y="1664478"/>
                </a:cubicBezTo>
                <a:cubicBezTo>
                  <a:pt x="3223073" y="1669526"/>
                  <a:pt x="3220596" y="1673145"/>
                  <a:pt x="3214405" y="1669621"/>
                </a:cubicBezTo>
                <a:cubicBezTo>
                  <a:pt x="3212024" y="1668288"/>
                  <a:pt x="3212119" y="1669336"/>
                  <a:pt x="3213452" y="1671145"/>
                </a:cubicBezTo>
                <a:cubicBezTo>
                  <a:pt x="3214881" y="1673717"/>
                  <a:pt x="3219263" y="1675908"/>
                  <a:pt x="3218691" y="1679051"/>
                </a:cubicBezTo>
                <a:cubicBezTo>
                  <a:pt x="3217453" y="1681146"/>
                  <a:pt x="3214881" y="1678384"/>
                  <a:pt x="3213738" y="1677146"/>
                </a:cubicBezTo>
                <a:cubicBezTo>
                  <a:pt x="3208309" y="1671336"/>
                  <a:pt x="3207261" y="1673526"/>
                  <a:pt x="3208500" y="1676765"/>
                </a:cubicBezTo>
                <a:cubicBezTo>
                  <a:pt x="3209166" y="1678575"/>
                  <a:pt x="3211452" y="1681337"/>
                  <a:pt x="3208595" y="1682194"/>
                </a:cubicBezTo>
                <a:cubicBezTo>
                  <a:pt x="3205737" y="1682956"/>
                  <a:pt x="3204880" y="1679051"/>
                  <a:pt x="3203451" y="1677241"/>
                </a:cubicBezTo>
                <a:cubicBezTo>
                  <a:pt x="3201356" y="1674479"/>
                  <a:pt x="3196879" y="1674955"/>
                  <a:pt x="3196974" y="1678575"/>
                </a:cubicBezTo>
                <a:close/>
                <a:moveTo>
                  <a:pt x="3176019" y="1637998"/>
                </a:moveTo>
                <a:cubicBezTo>
                  <a:pt x="3190783" y="1658858"/>
                  <a:pt x="3223740" y="1633521"/>
                  <a:pt x="3200784" y="1616853"/>
                </a:cubicBezTo>
                <a:cubicBezTo>
                  <a:pt x="3197451" y="1615138"/>
                  <a:pt x="3198212" y="1619615"/>
                  <a:pt x="3198975" y="1621615"/>
                </a:cubicBezTo>
                <a:cubicBezTo>
                  <a:pt x="3201260" y="1627045"/>
                  <a:pt x="3198212" y="1630378"/>
                  <a:pt x="3192593" y="1624949"/>
                </a:cubicBezTo>
                <a:cubicBezTo>
                  <a:pt x="3186687" y="1621044"/>
                  <a:pt x="3196974" y="1633521"/>
                  <a:pt x="3194593" y="1635045"/>
                </a:cubicBezTo>
                <a:cubicBezTo>
                  <a:pt x="3192878" y="1636665"/>
                  <a:pt x="3190878" y="1633331"/>
                  <a:pt x="3189926" y="1631807"/>
                </a:cubicBezTo>
                <a:cubicBezTo>
                  <a:pt x="3187259" y="1627045"/>
                  <a:pt x="3184306" y="1624663"/>
                  <a:pt x="3184687" y="1629997"/>
                </a:cubicBezTo>
                <a:cubicBezTo>
                  <a:pt x="3184973" y="1631902"/>
                  <a:pt x="3186592" y="1635236"/>
                  <a:pt x="3183544" y="1635141"/>
                </a:cubicBezTo>
                <a:cubicBezTo>
                  <a:pt x="3180496" y="1635045"/>
                  <a:pt x="3180401" y="1631140"/>
                  <a:pt x="3179448" y="1629045"/>
                </a:cubicBezTo>
                <a:cubicBezTo>
                  <a:pt x="3178019" y="1625997"/>
                  <a:pt x="3173543" y="1625140"/>
                  <a:pt x="3172685" y="1628473"/>
                </a:cubicBezTo>
                <a:cubicBezTo>
                  <a:pt x="3171924" y="1631426"/>
                  <a:pt x="3174305" y="1635522"/>
                  <a:pt x="3176019" y="1637998"/>
                </a:cubicBezTo>
                <a:close/>
                <a:moveTo>
                  <a:pt x="3091342" y="1573609"/>
                </a:moveTo>
                <a:cubicBezTo>
                  <a:pt x="3109630" y="1597898"/>
                  <a:pt x="3136109" y="1555036"/>
                  <a:pt x="3105344" y="1550845"/>
                </a:cubicBezTo>
                <a:cubicBezTo>
                  <a:pt x="3098771" y="1551797"/>
                  <a:pt x="3118393" y="1562179"/>
                  <a:pt x="3103629" y="1561227"/>
                </a:cubicBezTo>
                <a:cubicBezTo>
                  <a:pt x="3097628" y="1561227"/>
                  <a:pt x="3110963" y="1565608"/>
                  <a:pt x="3109916" y="1567990"/>
                </a:cubicBezTo>
                <a:cubicBezTo>
                  <a:pt x="3109535" y="1570085"/>
                  <a:pt x="3106487" y="1568561"/>
                  <a:pt x="3105153" y="1567894"/>
                </a:cubicBezTo>
                <a:cubicBezTo>
                  <a:pt x="3098867" y="1564561"/>
                  <a:pt x="3098676" y="1566656"/>
                  <a:pt x="3100581" y="1569133"/>
                </a:cubicBezTo>
                <a:cubicBezTo>
                  <a:pt x="3101629" y="1570466"/>
                  <a:pt x="3104486" y="1572085"/>
                  <a:pt x="3102296" y="1573609"/>
                </a:cubicBezTo>
                <a:cubicBezTo>
                  <a:pt x="3100010" y="1575133"/>
                  <a:pt x="3098200" y="1572085"/>
                  <a:pt x="3096485" y="1570942"/>
                </a:cubicBezTo>
                <a:cubicBezTo>
                  <a:pt x="3094009" y="1569133"/>
                  <a:pt x="3090485" y="1570657"/>
                  <a:pt x="3091342" y="1573609"/>
                </a:cubicBezTo>
                <a:close/>
                <a:moveTo>
                  <a:pt x="3045527" y="1546082"/>
                </a:moveTo>
                <a:cubicBezTo>
                  <a:pt x="3069244" y="1571037"/>
                  <a:pt x="3093723" y="1519698"/>
                  <a:pt x="3058481" y="1518650"/>
                </a:cubicBezTo>
                <a:cubicBezTo>
                  <a:pt x="3055052" y="1519412"/>
                  <a:pt x="3058385" y="1522650"/>
                  <a:pt x="3060291" y="1523603"/>
                </a:cubicBezTo>
                <a:cubicBezTo>
                  <a:pt x="3065434" y="1526461"/>
                  <a:pt x="3065339" y="1531223"/>
                  <a:pt x="3057814" y="1530461"/>
                </a:cubicBezTo>
                <a:cubicBezTo>
                  <a:pt x="3055052" y="1530270"/>
                  <a:pt x="3055623" y="1531128"/>
                  <a:pt x="3057624" y="1532271"/>
                </a:cubicBezTo>
                <a:cubicBezTo>
                  <a:pt x="3060005" y="1534176"/>
                  <a:pt x="3064958" y="1534176"/>
                  <a:pt x="3065720" y="1537319"/>
                </a:cubicBezTo>
                <a:cubicBezTo>
                  <a:pt x="3065529" y="1539795"/>
                  <a:pt x="3061910" y="1538367"/>
                  <a:pt x="3060291" y="1537700"/>
                </a:cubicBezTo>
                <a:cubicBezTo>
                  <a:pt x="3052861" y="1534652"/>
                  <a:pt x="3052861" y="1537033"/>
                  <a:pt x="3055337" y="1539605"/>
                </a:cubicBezTo>
                <a:cubicBezTo>
                  <a:pt x="3056671" y="1541034"/>
                  <a:pt x="3060005" y="1542558"/>
                  <a:pt x="3057719" y="1544558"/>
                </a:cubicBezTo>
                <a:cubicBezTo>
                  <a:pt x="3055433" y="1546558"/>
                  <a:pt x="3052956" y="1543320"/>
                  <a:pt x="3050861" y="1542177"/>
                </a:cubicBezTo>
                <a:cubicBezTo>
                  <a:pt x="3047908" y="1540653"/>
                  <a:pt x="3044098" y="1542843"/>
                  <a:pt x="3045527" y="1546082"/>
                </a:cubicBezTo>
                <a:close/>
                <a:moveTo>
                  <a:pt x="2958468" y="1506934"/>
                </a:moveTo>
                <a:cubicBezTo>
                  <a:pt x="2988091" y="1533890"/>
                  <a:pt x="3013809" y="1471978"/>
                  <a:pt x="2971899" y="1473692"/>
                </a:cubicBezTo>
                <a:cubicBezTo>
                  <a:pt x="2967898" y="1474930"/>
                  <a:pt x="2972089" y="1478359"/>
                  <a:pt x="2974280" y="1479312"/>
                </a:cubicBezTo>
                <a:cubicBezTo>
                  <a:pt x="2979995" y="1481979"/>
                  <a:pt x="2980661" y="1486837"/>
                  <a:pt x="2973708" y="1487503"/>
                </a:cubicBezTo>
                <a:cubicBezTo>
                  <a:pt x="2971232" y="1487503"/>
                  <a:pt x="2967231" y="1487694"/>
                  <a:pt x="2971708" y="1489694"/>
                </a:cubicBezTo>
                <a:cubicBezTo>
                  <a:pt x="2974566" y="1491694"/>
                  <a:pt x="2980566" y="1491218"/>
                  <a:pt x="2981614" y="1494933"/>
                </a:cubicBezTo>
                <a:cubicBezTo>
                  <a:pt x="2981519" y="1497790"/>
                  <a:pt x="2977328" y="1496552"/>
                  <a:pt x="2975232" y="1495885"/>
                </a:cubicBezTo>
                <a:cubicBezTo>
                  <a:pt x="2966279" y="1493028"/>
                  <a:pt x="2966374" y="1495790"/>
                  <a:pt x="2969517" y="1498552"/>
                </a:cubicBezTo>
                <a:cubicBezTo>
                  <a:pt x="2971232" y="1500076"/>
                  <a:pt x="2975327" y="1501600"/>
                  <a:pt x="2972756" y="1504077"/>
                </a:cubicBezTo>
                <a:cubicBezTo>
                  <a:pt x="2970184" y="1506649"/>
                  <a:pt x="2967041" y="1502934"/>
                  <a:pt x="2964469" y="1501886"/>
                </a:cubicBezTo>
                <a:cubicBezTo>
                  <a:pt x="2960945" y="1500457"/>
                  <a:pt x="2956659" y="1503315"/>
                  <a:pt x="2958468" y="1506934"/>
                </a:cubicBezTo>
                <a:close/>
                <a:moveTo>
                  <a:pt x="2889317" y="1490837"/>
                </a:moveTo>
                <a:cubicBezTo>
                  <a:pt x="2918940" y="1508458"/>
                  <a:pt x="2928465" y="1451594"/>
                  <a:pt x="2894365" y="1460452"/>
                </a:cubicBezTo>
                <a:cubicBezTo>
                  <a:pt x="2891317" y="1462167"/>
                  <a:pt x="2895318" y="1464358"/>
                  <a:pt x="2897413" y="1464834"/>
                </a:cubicBezTo>
                <a:cubicBezTo>
                  <a:pt x="2903033" y="1466167"/>
                  <a:pt x="2904271" y="1470739"/>
                  <a:pt x="2896937" y="1472263"/>
                </a:cubicBezTo>
                <a:cubicBezTo>
                  <a:pt x="2894270" y="1472835"/>
                  <a:pt x="2895032" y="1473597"/>
                  <a:pt x="2897223" y="1474073"/>
                </a:cubicBezTo>
                <a:cubicBezTo>
                  <a:pt x="2899985" y="1475216"/>
                  <a:pt x="2904747" y="1473787"/>
                  <a:pt x="2906367" y="1476645"/>
                </a:cubicBezTo>
                <a:cubicBezTo>
                  <a:pt x="2906843" y="1479121"/>
                  <a:pt x="2903033" y="1478740"/>
                  <a:pt x="2901318" y="1478645"/>
                </a:cubicBezTo>
                <a:cubicBezTo>
                  <a:pt x="2893317" y="1477883"/>
                  <a:pt x="2893984" y="1480169"/>
                  <a:pt x="2897032" y="1481979"/>
                </a:cubicBezTo>
                <a:cubicBezTo>
                  <a:pt x="2898746" y="1482931"/>
                  <a:pt x="2902366" y="1483503"/>
                  <a:pt x="2900747" y="1486075"/>
                </a:cubicBezTo>
                <a:cubicBezTo>
                  <a:pt x="2899032" y="1488646"/>
                  <a:pt x="2895794" y="1486265"/>
                  <a:pt x="2893508" y="1485693"/>
                </a:cubicBezTo>
                <a:cubicBezTo>
                  <a:pt x="2890269" y="1484836"/>
                  <a:pt x="2887126" y="1487979"/>
                  <a:pt x="2889317" y="1490837"/>
                </a:cubicBezTo>
                <a:close/>
                <a:moveTo>
                  <a:pt x="2843787" y="1466643"/>
                </a:moveTo>
                <a:cubicBezTo>
                  <a:pt x="2866457" y="1491694"/>
                  <a:pt x="2895222" y="1440545"/>
                  <a:pt x="2858932" y="1439402"/>
                </a:cubicBezTo>
                <a:cubicBezTo>
                  <a:pt x="2855312" y="1440164"/>
                  <a:pt x="2858551" y="1443403"/>
                  <a:pt x="2860361" y="1444355"/>
                </a:cubicBezTo>
                <a:cubicBezTo>
                  <a:pt x="2865409" y="1447117"/>
                  <a:pt x="2865123" y="1451784"/>
                  <a:pt x="2857408" y="1451213"/>
                </a:cubicBezTo>
                <a:cubicBezTo>
                  <a:pt x="2854646" y="1451022"/>
                  <a:pt x="2855122" y="1451880"/>
                  <a:pt x="2857122" y="1453023"/>
                </a:cubicBezTo>
                <a:cubicBezTo>
                  <a:pt x="2859503" y="1454833"/>
                  <a:pt x="2864647" y="1454737"/>
                  <a:pt x="2865218" y="1457976"/>
                </a:cubicBezTo>
                <a:cubicBezTo>
                  <a:pt x="2864837" y="1460452"/>
                  <a:pt x="2861218" y="1459024"/>
                  <a:pt x="2859599" y="1458452"/>
                </a:cubicBezTo>
                <a:cubicBezTo>
                  <a:pt x="2852074" y="1455499"/>
                  <a:pt x="2851884" y="1457880"/>
                  <a:pt x="2854360" y="1460452"/>
                </a:cubicBezTo>
                <a:cubicBezTo>
                  <a:pt x="2855693" y="1461881"/>
                  <a:pt x="2859123" y="1463310"/>
                  <a:pt x="2856646" y="1465310"/>
                </a:cubicBezTo>
                <a:cubicBezTo>
                  <a:pt x="2854169" y="1467310"/>
                  <a:pt x="2851788" y="1464072"/>
                  <a:pt x="2849598" y="1462929"/>
                </a:cubicBezTo>
                <a:cubicBezTo>
                  <a:pt x="2846645" y="1461309"/>
                  <a:pt x="2842549" y="1463405"/>
                  <a:pt x="2843787" y="1466643"/>
                </a:cubicBezTo>
                <a:close/>
                <a:moveTo>
                  <a:pt x="2790828" y="1469977"/>
                </a:moveTo>
                <a:cubicBezTo>
                  <a:pt x="2825690" y="1490361"/>
                  <a:pt x="2837310" y="1423209"/>
                  <a:pt x="2796924" y="1434163"/>
                </a:cubicBezTo>
                <a:cubicBezTo>
                  <a:pt x="2793305" y="1436259"/>
                  <a:pt x="2798067" y="1438735"/>
                  <a:pt x="2800449" y="1439307"/>
                </a:cubicBezTo>
                <a:cubicBezTo>
                  <a:pt x="2808259" y="1440926"/>
                  <a:pt x="2806926" y="1446927"/>
                  <a:pt x="2799782" y="1447975"/>
                </a:cubicBezTo>
                <a:cubicBezTo>
                  <a:pt x="2792067" y="1451022"/>
                  <a:pt x="2811212" y="1449784"/>
                  <a:pt x="2810926" y="1453023"/>
                </a:cubicBezTo>
                <a:cubicBezTo>
                  <a:pt x="2811402" y="1455499"/>
                  <a:pt x="2808068" y="1455595"/>
                  <a:pt x="2805878" y="1455499"/>
                </a:cubicBezTo>
                <a:cubicBezTo>
                  <a:pt x="2797496" y="1454547"/>
                  <a:pt x="2795115" y="1456833"/>
                  <a:pt x="2799972" y="1459404"/>
                </a:cubicBezTo>
                <a:cubicBezTo>
                  <a:pt x="2801973" y="1460547"/>
                  <a:pt x="2806259" y="1461119"/>
                  <a:pt x="2804354" y="1464167"/>
                </a:cubicBezTo>
                <a:cubicBezTo>
                  <a:pt x="2802353" y="1467310"/>
                  <a:pt x="2798543" y="1464453"/>
                  <a:pt x="2795781" y="1463881"/>
                </a:cubicBezTo>
                <a:cubicBezTo>
                  <a:pt x="2791876" y="1463024"/>
                  <a:pt x="2788161" y="1466834"/>
                  <a:pt x="2790828" y="1469977"/>
                </a:cubicBezTo>
                <a:close/>
                <a:moveTo>
                  <a:pt x="2803116" y="1378251"/>
                </a:moveTo>
                <a:cubicBezTo>
                  <a:pt x="2798448" y="1378823"/>
                  <a:pt x="2802068" y="1383109"/>
                  <a:pt x="2804354" y="1384538"/>
                </a:cubicBezTo>
                <a:cubicBezTo>
                  <a:pt x="2810545" y="1388538"/>
                  <a:pt x="2809497" y="1394158"/>
                  <a:pt x="2799591" y="1392634"/>
                </a:cubicBezTo>
                <a:cubicBezTo>
                  <a:pt x="2796067" y="1392063"/>
                  <a:pt x="2796543" y="1393301"/>
                  <a:pt x="2798925" y="1394825"/>
                </a:cubicBezTo>
                <a:cubicBezTo>
                  <a:pt x="2801687" y="1397301"/>
                  <a:pt x="2808259" y="1397778"/>
                  <a:pt x="2808640" y="1401778"/>
                </a:cubicBezTo>
                <a:cubicBezTo>
                  <a:pt x="2807211" y="1407588"/>
                  <a:pt x="2787494" y="1392444"/>
                  <a:pt x="2794448" y="1403588"/>
                </a:cubicBezTo>
                <a:cubicBezTo>
                  <a:pt x="2795972" y="1405398"/>
                  <a:pt x="2800163" y="1407588"/>
                  <a:pt x="2796734" y="1409779"/>
                </a:cubicBezTo>
                <a:cubicBezTo>
                  <a:pt x="2793305" y="1411970"/>
                  <a:pt x="2790638" y="1407779"/>
                  <a:pt x="2788066" y="1406160"/>
                </a:cubicBezTo>
                <a:cubicBezTo>
                  <a:pt x="2784446" y="1403874"/>
                  <a:pt x="2778922" y="1406160"/>
                  <a:pt x="2780160" y="1410255"/>
                </a:cubicBezTo>
                <a:cubicBezTo>
                  <a:pt x="2806259" y="1443212"/>
                  <a:pt x="2849693" y="1383871"/>
                  <a:pt x="2803116" y="1378251"/>
                </a:cubicBezTo>
                <a:close/>
                <a:moveTo>
                  <a:pt x="2840644" y="1359392"/>
                </a:moveTo>
                <a:cubicBezTo>
                  <a:pt x="2836929" y="1346343"/>
                  <a:pt x="2814545" y="1337389"/>
                  <a:pt x="2806163" y="1351486"/>
                </a:cubicBezTo>
                <a:cubicBezTo>
                  <a:pt x="2804925" y="1354629"/>
                  <a:pt x="2809783" y="1354153"/>
                  <a:pt x="2811878" y="1353391"/>
                </a:cubicBezTo>
                <a:cubicBezTo>
                  <a:pt x="2817498" y="1351296"/>
                  <a:pt x="2821880" y="1354344"/>
                  <a:pt x="2816832" y="1359773"/>
                </a:cubicBezTo>
                <a:cubicBezTo>
                  <a:pt x="2815022" y="1361773"/>
                  <a:pt x="2816165" y="1361964"/>
                  <a:pt x="2818451" y="1361107"/>
                </a:cubicBezTo>
                <a:cubicBezTo>
                  <a:pt x="2821594" y="1360345"/>
                  <a:pt x="2824737" y="1356534"/>
                  <a:pt x="2827976" y="1358058"/>
                </a:cubicBezTo>
                <a:cubicBezTo>
                  <a:pt x="2830167" y="1359868"/>
                  <a:pt x="2826737" y="1361678"/>
                  <a:pt x="2825118" y="1362535"/>
                </a:cubicBezTo>
                <a:cubicBezTo>
                  <a:pt x="2817879" y="1366441"/>
                  <a:pt x="2820070" y="1367965"/>
                  <a:pt x="2823975" y="1367679"/>
                </a:cubicBezTo>
                <a:cubicBezTo>
                  <a:pt x="2826071" y="1367583"/>
                  <a:pt x="2829595" y="1365964"/>
                  <a:pt x="2830071" y="1369012"/>
                </a:cubicBezTo>
                <a:cubicBezTo>
                  <a:pt x="2830548" y="1372155"/>
                  <a:pt x="2825976" y="1371965"/>
                  <a:pt x="2823690" y="1372822"/>
                </a:cubicBezTo>
                <a:cubicBezTo>
                  <a:pt x="2811688" y="1385014"/>
                  <a:pt x="2847311" y="1380252"/>
                  <a:pt x="2840644" y="1359392"/>
                </a:cubicBezTo>
                <a:close/>
                <a:moveTo>
                  <a:pt x="2848931" y="1386538"/>
                </a:moveTo>
                <a:cubicBezTo>
                  <a:pt x="2845026" y="1386157"/>
                  <a:pt x="2838834" y="1386062"/>
                  <a:pt x="2835596" y="1388158"/>
                </a:cubicBezTo>
                <a:cubicBezTo>
                  <a:pt x="2831786" y="1390539"/>
                  <a:pt x="2837310" y="1392920"/>
                  <a:pt x="2839977" y="1393301"/>
                </a:cubicBezTo>
                <a:cubicBezTo>
                  <a:pt x="2847407" y="1394444"/>
                  <a:pt x="2849598" y="1400064"/>
                  <a:pt x="2840168" y="1402540"/>
                </a:cubicBezTo>
                <a:cubicBezTo>
                  <a:pt x="2831976" y="1406160"/>
                  <a:pt x="2852931" y="1403779"/>
                  <a:pt x="2852931" y="1407303"/>
                </a:cubicBezTo>
                <a:cubicBezTo>
                  <a:pt x="2853788" y="1410351"/>
                  <a:pt x="2848740" y="1410255"/>
                  <a:pt x="2846550" y="1410160"/>
                </a:cubicBezTo>
                <a:cubicBezTo>
                  <a:pt x="2836072" y="1409875"/>
                  <a:pt x="2837215" y="1412637"/>
                  <a:pt x="2841406" y="1414637"/>
                </a:cubicBezTo>
                <a:cubicBezTo>
                  <a:pt x="2843692" y="1415685"/>
                  <a:pt x="2848550" y="1416066"/>
                  <a:pt x="2846645" y="1419400"/>
                </a:cubicBezTo>
                <a:cubicBezTo>
                  <a:pt x="2844740" y="1422829"/>
                  <a:pt x="2840263" y="1419971"/>
                  <a:pt x="2837120" y="1419495"/>
                </a:cubicBezTo>
                <a:cubicBezTo>
                  <a:pt x="2832834" y="1418828"/>
                  <a:pt x="2829119" y="1423114"/>
                  <a:pt x="2832262" y="1426258"/>
                </a:cubicBezTo>
                <a:cubicBezTo>
                  <a:pt x="2862170" y="1443212"/>
                  <a:pt x="2881983" y="1395016"/>
                  <a:pt x="2848931" y="1386538"/>
                </a:cubicBezTo>
                <a:close/>
                <a:moveTo>
                  <a:pt x="2894746" y="1363488"/>
                </a:moveTo>
                <a:cubicBezTo>
                  <a:pt x="2892555" y="1356154"/>
                  <a:pt x="2882173" y="1352343"/>
                  <a:pt x="2874934" y="1353772"/>
                </a:cubicBezTo>
                <a:cubicBezTo>
                  <a:pt x="2871219" y="1354820"/>
                  <a:pt x="2875125" y="1357773"/>
                  <a:pt x="2877315" y="1358630"/>
                </a:cubicBezTo>
                <a:cubicBezTo>
                  <a:pt x="2883221" y="1361011"/>
                  <a:pt x="2883602" y="1365679"/>
                  <a:pt x="2875220" y="1365774"/>
                </a:cubicBezTo>
                <a:cubicBezTo>
                  <a:pt x="2867504" y="1366917"/>
                  <a:pt x="2885411" y="1369203"/>
                  <a:pt x="2884650" y="1371965"/>
                </a:cubicBezTo>
                <a:cubicBezTo>
                  <a:pt x="2884650" y="1374441"/>
                  <a:pt x="2880459" y="1373394"/>
                  <a:pt x="2878649" y="1372822"/>
                </a:cubicBezTo>
                <a:cubicBezTo>
                  <a:pt x="2870076" y="1370536"/>
                  <a:pt x="2870267" y="1372917"/>
                  <a:pt x="2873315" y="1375204"/>
                </a:cubicBezTo>
                <a:cubicBezTo>
                  <a:pt x="2874934" y="1376442"/>
                  <a:pt x="2878934" y="1377680"/>
                  <a:pt x="2876553" y="1379871"/>
                </a:cubicBezTo>
                <a:cubicBezTo>
                  <a:pt x="2874172" y="1382062"/>
                  <a:pt x="2871029" y="1379109"/>
                  <a:pt x="2868648" y="1378156"/>
                </a:cubicBezTo>
                <a:cubicBezTo>
                  <a:pt x="2865218" y="1376823"/>
                  <a:pt x="2861123" y="1379299"/>
                  <a:pt x="2863028" y="1382442"/>
                </a:cubicBezTo>
                <a:cubicBezTo>
                  <a:pt x="2875886" y="1396063"/>
                  <a:pt x="2903033" y="1382157"/>
                  <a:pt x="2894746" y="1363488"/>
                </a:cubicBezTo>
                <a:close/>
                <a:moveTo>
                  <a:pt x="2912653" y="1404636"/>
                </a:moveTo>
                <a:cubicBezTo>
                  <a:pt x="2908176" y="1396349"/>
                  <a:pt x="2895318" y="1393682"/>
                  <a:pt x="2887031" y="1397111"/>
                </a:cubicBezTo>
                <a:cubicBezTo>
                  <a:pt x="2883126" y="1399302"/>
                  <a:pt x="2888459" y="1401969"/>
                  <a:pt x="2891222" y="1402540"/>
                </a:cubicBezTo>
                <a:cubicBezTo>
                  <a:pt x="2898746" y="1404159"/>
                  <a:pt x="2900556" y="1409875"/>
                  <a:pt x="2890936" y="1411684"/>
                </a:cubicBezTo>
                <a:cubicBezTo>
                  <a:pt x="2882459" y="1414828"/>
                  <a:pt x="2903700" y="1413684"/>
                  <a:pt x="2903509" y="1417113"/>
                </a:cubicBezTo>
                <a:cubicBezTo>
                  <a:pt x="2904271" y="1420162"/>
                  <a:pt x="2899127" y="1419780"/>
                  <a:pt x="2896937" y="1419590"/>
                </a:cubicBezTo>
                <a:cubicBezTo>
                  <a:pt x="2886459" y="1418637"/>
                  <a:pt x="2887412" y="1421495"/>
                  <a:pt x="2891508" y="1423686"/>
                </a:cubicBezTo>
                <a:cubicBezTo>
                  <a:pt x="2893793" y="1424924"/>
                  <a:pt x="2898651" y="1425495"/>
                  <a:pt x="2896556" y="1428734"/>
                </a:cubicBezTo>
                <a:cubicBezTo>
                  <a:pt x="2894460" y="1431972"/>
                  <a:pt x="2890079" y="1428925"/>
                  <a:pt x="2887031" y="1428353"/>
                </a:cubicBezTo>
                <a:cubicBezTo>
                  <a:pt x="2882744" y="1427496"/>
                  <a:pt x="2878744" y="1431496"/>
                  <a:pt x="2881792" y="1434830"/>
                </a:cubicBezTo>
                <a:cubicBezTo>
                  <a:pt x="2900937" y="1448927"/>
                  <a:pt x="2927607" y="1424638"/>
                  <a:pt x="2912653" y="1404636"/>
                </a:cubicBezTo>
                <a:close/>
                <a:moveTo>
                  <a:pt x="2957135" y="1380823"/>
                </a:moveTo>
                <a:cubicBezTo>
                  <a:pt x="2955325" y="1368345"/>
                  <a:pt x="2918273" y="1366059"/>
                  <a:pt x="2936180" y="1375870"/>
                </a:cubicBezTo>
                <a:cubicBezTo>
                  <a:pt x="2942847" y="1378251"/>
                  <a:pt x="2944181" y="1383109"/>
                  <a:pt x="2936561" y="1384157"/>
                </a:cubicBezTo>
                <a:cubicBezTo>
                  <a:pt x="2933894" y="1384347"/>
                  <a:pt x="2929417" y="1384633"/>
                  <a:pt x="2934560" y="1386538"/>
                </a:cubicBezTo>
                <a:cubicBezTo>
                  <a:pt x="2937990" y="1388348"/>
                  <a:pt x="2944371" y="1387491"/>
                  <a:pt x="2946181" y="1391205"/>
                </a:cubicBezTo>
                <a:cubicBezTo>
                  <a:pt x="2946467" y="1394158"/>
                  <a:pt x="2941609" y="1393111"/>
                  <a:pt x="2939323" y="1392539"/>
                </a:cubicBezTo>
                <a:cubicBezTo>
                  <a:pt x="2929036" y="1390158"/>
                  <a:pt x="2929608" y="1392920"/>
                  <a:pt x="2933322" y="1395587"/>
                </a:cubicBezTo>
                <a:cubicBezTo>
                  <a:pt x="2935418" y="1397016"/>
                  <a:pt x="2940085" y="1398349"/>
                  <a:pt x="2937609" y="1401016"/>
                </a:cubicBezTo>
                <a:cubicBezTo>
                  <a:pt x="2935037" y="1403779"/>
                  <a:pt x="2931132" y="1400254"/>
                  <a:pt x="2928179" y="1399302"/>
                </a:cubicBezTo>
                <a:cubicBezTo>
                  <a:pt x="2923988" y="1397873"/>
                  <a:pt x="2919511" y="1401112"/>
                  <a:pt x="2922083" y="1404636"/>
                </a:cubicBezTo>
                <a:cubicBezTo>
                  <a:pt x="2924369" y="1407779"/>
                  <a:pt x="2930369" y="1409398"/>
                  <a:pt x="2934275" y="1410065"/>
                </a:cubicBezTo>
                <a:cubicBezTo>
                  <a:pt x="2950848" y="1413018"/>
                  <a:pt x="2965707" y="1396540"/>
                  <a:pt x="2957135" y="1380823"/>
                </a:cubicBezTo>
                <a:close/>
                <a:moveTo>
                  <a:pt x="2951039" y="1422733"/>
                </a:moveTo>
                <a:cubicBezTo>
                  <a:pt x="2946467" y="1422352"/>
                  <a:pt x="2939323" y="1422447"/>
                  <a:pt x="2935703" y="1425019"/>
                </a:cubicBezTo>
                <a:cubicBezTo>
                  <a:pt x="2931512" y="1427972"/>
                  <a:pt x="2938085" y="1430544"/>
                  <a:pt x="2941323" y="1431020"/>
                </a:cubicBezTo>
                <a:cubicBezTo>
                  <a:pt x="2951610" y="1432258"/>
                  <a:pt x="2951229" y="1439688"/>
                  <a:pt x="2942276" y="1441783"/>
                </a:cubicBezTo>
                <a:cubicBezTo>
                  <a:pt x="2933132" y="1446260"/>
                  <a:pt x="2957230" y="1442926"/>
                  <a:pt x="2957420" y="1447117"/>
                </a:cubicBezTo>
                <a:cubicBezTo>
                  <a:pt x="2958659" y="1450641"/>
                  <a:pt x="2953039" y="1450546"/>
                  <a:pt x="2950277" y="1450546"/>
                </a:cubicBezTo>
                <a:cubicBezTo>
                  <a:pt x="2938180" y="1450451"/>
                  <a:pt x="2939704" y="1453690"/>
                  <a:pt x="2944657" y="1455880"/>
                </a:cubicBezTo>
                <a:cubicBezTo>
                  <a:pt x="2947419" y="1457023"/>
                  <a:pt x="2952944" y="1457404"/>
                  <a:pt x="2951039" y="1461309"/>
                </a:cubicBezTo>
                <a:cubicBezTo>
                  <a:pt x="2949038" y="1465310"/>
                  <a:pt x="2943704" y="1462071"/>
                  <a:pt x="2940180" y="1461691"/>
                </a:cubicBezTo>
                <a:cubicBezTo>
                  <a:pt x="2935132" y="1461119"/>
                  <a:pt x="2931227" y="1466072"/>
                  <a:pt x="2935037" y="1469787"/>
                </a:cubicBezTo>
                <a:cubicBezTo>
                  <a:pt x="2971422" y="1488456"/>
                  <a:pt x="2989710" y="1431687"/>
                  <a:pt x="2951039" y="1422733"/>
                </a:cubicBezTo>
                <a:close/>
                <a:moveTo>
                  <a:pt x="3006379" y="1402254"/>
                </a:moveTo>
                <a:cubicBezTo>
                  <a:pt x="3006188" y="1394349"/>
                  <a:pt x="2996473" y="1388634"/>
                  <a:pt x="2989139" y="1388062"/>
                </a:cubicBezTo>
                <a:cubicBezTo>
                  <a:pt x="2985043" y="1388062"/>
                  <a:pt x="2988282" y="1391872"/>
                  <a:pt x="2990186" y="1393301"/>
                </a:cubicBezTo>
                <a:cubicBezTo>
                  <a:pt x="2995520" y="1397016"/>
                  <a:pt x="2994568" y="1401588"/>
                  <a:pt x="2986091" y="1399492"/>
                </a:cubicBezTo>
                <a:cubicBezTo>
                  <a:pt x="2977994" y="1398540"/>
                  <a:pt x="2995330" y="1405303"/>
                  <a:pt x="2993901" y="1407684"/>
                </a:cubicBezTo>
                <a:cubicBezTo>
                  <a:pt x="2993234" y="1410065"/>
                  <a:pt x="2989329" y="1407970"/>
                  <a:pt x="2987615" y="1407112"/>
                </a:cubicBezTo>
                <a:cubicBezTo>
                  <a:pt x="2979614" y="1402731"/>
                  <a:pt x="2979233" y="1405112"/>
                  <a:pt x="2981614" y="1408065"/>
                </a:cubicBezTo>
                <a:cubicBezTo>
                  <a:pt x="2982948" y="1409684"/>
                  <a:pt x="2986567" y="1411875"/>
                  <a:pt x="2983519" y="1413304"/>
                </a:cubicBezTo>
                <a:cubicBezTo>
                  <a:pt x="2980566" y="1414828"/>
                  <a:pt x="2978280" y="1411113"/>
                  <a:pt x="2976090" y="1409684"/>
                </a:cubicBezTo>
                <a:cubicBezTo>
                  <a:pt x="2972946" y="1407588"/>
                  <a:pt x="2968184" y="1409017"/>
                  <a:pt x="2969327" y="1412446"/>
                </a:cubicBezTo>
                <a:cubicBezTo>
                  <a:pt x="2978661" y="1428162"/>
                  <a:pt x="3009141" y="1422257"/>
                  <a:pt x="3006379" y="1402254"/>
                </a:cubicBezTo>
                <a:close/>
                <a:moveTo>
                  <a:pt x="3023524" y="1438545"/>
                </a:moveTo>
                <a:cubicBezTo>
                  <a:pt x="3017142" y="1425781"/>
                  <a:pt x="2981804" y="1432734"/>
                  <a:pt x="3002093" y="1438450"/>
                </a:cubicBezTo>
                <a:cubicBezTo>
                  <a:pt x="3005903" y="1438830"/>
                  <a:pt x="3008570" y="1440450"/>
                  <a:pt x="3009141" y="1442355"/>
                </a:cubicBezTo>
                <a:cubicBezTo>
                  <a:pt x="3009713" y="1444260"/>
                  <a:pt x="3008189" y="1446355"/>
                  <a:pt x="3003617" y="1447689"/>
                </a:cubicBezTo>
                <a:cubicBezTo>
                  <a:pt x="2995997" y="1451689"/>
                  <a:pt x="3016666" y="1448546"/>
                  <a:pt x="3017047" y="1452070"/>
                </a:cubicBezTo>
                <a:cubicBezTo>
                  <a:pt x="3018381" y="1455118"/>
                  <a:pt x="3013237" y="1455118"/>
                  <a:pt x="3011046" y="1455118"/>
                </a:cubicBezTo>
                <a:cubicBezTo>
                  <a:pt x="3000569" y="1455118"/>
                  <a:pt x="3002093" y="1457976"/>
                  <a:pt x="3006474" y="1459786"/>
                </a:cubicBezTo>
                <a:cubicBezTo>
                  <a:pt x="3008856" y="1460833"/>
                  <a:pt x="3013809" y="1461024"/>
                  <a:pt x="3012284" y="1464453"/>
                </a:cubicBezTo>
                <a:cubicBezTo>
                  <a:pt x="3010760" y="1467882"/>
                  <a:pt x="3005903" y="1465310"/>
                  <a:pt x="3002855" y="1464929"/>
                </a:cubicBezTo>
                <a:cubicBezTo>
                  <a:pt x="2998473" y="1464453"/>
                  <a:pt x="2995330" y="1468834"/>
                  <a:pt x="2998854" y="1471978"/>
                </a:cubicBezTo>
                <a:cubicBezTo>
                  <a:pt x="3021143" y="1484550"/>
                  <a:pt x="3041907" y="1457118"/>
                  <a:pt x="3023524" y="1438545"/>
                </a:cubicBezTo>
                <a:close/>
                <a:moveTo>
                  <a:pt x="3031239" y="1490456"/>
                </a:moveTo>
                <a:cubicBezTo>
                  <a:pt x="3035621" y="1494457"/>
                  <a:pt x="3034097" y="1498838"/>
                  <a:pt x="3026667" y="1496171"/>
                </a:cubicBezTo>
                <a:cubicBezTo>
                  <a:pt x="3024000" y="1495218"/>
                  <a:pt x="3024286" y="1496266"/>
                  <a:pt x="3025905" y="1497790"/>
                </a:cubicBezTo>
                <a:cubicBezTo>
                  <a:pt x="3027715" y="1500171"/>
                  <a:pt x="3032763" y="1501410"/>
                  <a:pt x="3032668" y="1504648"/>
                </a:cubicBezTo>
                <a:cubicBezTo>
                  <a:pt x="3031716" y="1506934"/>
                  <a:pt x="3028477" y="1504648"/>
                  <a:pt x="3027048" y="1503600"/>
                </a:cubicBezTo>
                <a:cubicBezTo>
                  <a:pt x="3020381" y="1498838"/>
                  <a:pt x="3019714" y="1501029"/>
                  <a:pt x="3021428" y="1504077"/>
                </a:cubicBezTo>
                <a:cubicBezTo>
                  <a:pt x="3022381" y="1505791"/>
                  <a:pt x="3025334" y="1508077"/>
                  <a:pt x="3022476" y="1509316"/>
                </a:cubicBezTo>
                <a:cubicBezTo>
                  <a:pt x="3019524" y="1510554"/>
                  <a:pt x="3018000" y="1506839"/>
                  <a:pt x="3016190" y="1505220"/>
                </a:cubicBezTo>
                <a:cubicBezTo>
                  <a:pt x="3013618" y="1503029"/>
                  <a:pt x="3009141" y="1504077"/>
                  <a:pt x="3009618" y="1507506"/>
                </a:cubicBezTo>
                <a:cubicBezTo>
                  <a:pt x="3010094" y="1510554"/>
                  <a:pt x="3013999" y="1513411"/>
                  <a:pt x="3016571" y="1515126"/>
                </a:cubicBezTo>
                <a:cubicBezTo>
                  <a:pt x="3032001" y="1525508"/>
                  <a:pt x="3054480" y="1504362"/>
                  <a:pt x="3040574" y="1490075"/>
                </a:cubicBezTo>
                <a:cubicBezTo>
                  <a:pt x="3037716" y="1486741"/>
                  <a:pt x="3023810" y="1481407"/>
                  <a:pt x="3031239" y="1490456"/>
                </a:cubicBezTo>
                <a:close/>
                <a:moveTo>
                  <a:pt x="3068101" y="1424638"/>
                </a:moveTo>
                <a:cubicBezTo>
                  <a:pt x="3066863" y="1413018"/>
                  <a:pt x="3032287" y="1407684"/>
                  <a:pt x="3048670" y="1418257"/>
                </a:cubicBezTo>
                <a:cubicBezTo>
                  <a:pt x="3052004" y="1419685"/>
                  <a:pt x="3053909" y="1421686"/>
                  <a:pt x="3053718" y="1423305"/>
                </a:cubicBezTo>
                <a:cubicBezTo>
                  <a:pt x="3053623" y="1424924"/>
                  <a:pt x="3051527" y="1426067"/>
                  <a:pt x="3046956" y="1425972"/>
                </a:cubicBezTo>
                <a:cubicBezTo>
                  <a:pt x="3038764" y="1426829"/>
                  <a:pt x="3058290" y="1430258"/>
                  <a:pt x="3057624" y="1433306"/>
                </a:cubicBezTo>
                <a:cubicBezTo>
                  <a:pt x="3058004" y="1438640"/>
                  <a:pt x="3036287" y="1427115"/>
                  <a:pt x="3045527" y="1436259"/>
                </a:cubicBezTo>
                <a:cubicBezTo>
                  <a:pt x="3047432" y="1437687"/>
                  <a:pt x="3051718" y="1439402"/>
                  <a:pt x="3049337" y="1441593"/>
                </a:cubicBezTo>
                <a:cubicBezTo>
                  <a:pt x="3046860" y="1443879"/>
                  <a:pt x="3043336" y="1440354"/>
                  <a:pt x="3040669" y="1439212"/>
                </a:cubicBezTo>
                <a:cubicBezTo>
                  <a:pt x="3036859" y="1437592"/>
                  <a:pt x="3032573" y="1440164"/>
                  <a:pt x="3034859" y="1443688"/>
                </a:cubicBezTo>
                <a:cubicBezTo>
                  <a:pt x="3048860" y="1459214"/>
                  <a:pt x="3078674" y="1445974"/>
                  <a:pt x="3068101" y="1424638"/>
                </a:cubicBezTo>
                <a:close/>
                <a:moveTo>
                  <a:pt x="3094009" y="1473406"/>
                </a:moveTo>
                <a:cubicBezTo>
                  <a:pt x="3091723" y="1464072"/>
                  <a:pt x="3079817" y="1457785"/>
                  <a:pt x="3070292" y="1458642"/>
                </a:cubicBezTo>
                <a:cubicBezTo>
                  <a:pt x="3065815" y="1459595"/>
                  <a:pt x="3070577" y="1463691"/>
                  <a:pt x="3073149" y="1464929"/>
                </a:cubicBezTo>
                <a:cubicBezTo>
                  <a:pt x="3080198" y="1468644"/>
                  <a:pt x="3080579" y="1474645"/>
                  <a:pt x="3070482" y="1473597"/>
                </a:cubicBezTo>
                <a:cubicBezTo>
                  <a:pt x="3061338" y="1474073"/>
                  <a:pt x="3082579" y="1479216"/>
                  <a:pt x="3081626" y="1482455"/>
                </a:cubicBezTo>
                <a:cubicBezTo>
                  <a:pt x="3081531" y="1485598"/>
                  <a:pt x="3076578" y="1483693"/>
                  <a:pt x="3074483" y="1482836"/>
                </a:cubicBezTo>
                <a:cubicBezTo>
                  <a:pt x="3064291" y="1478836"/>
                  <a:pt x="3064577" y="1481883"/>
                  <a:pt x="3068006" y="1485122"/>
                </a:cubicBezTo>
                <a:cubicBezTo>
                  <a:pt x="3069911" y="1486932"/>
                  <a:pt x="3074578" y="1488932"/>
                  <a:pt x="3071625" y="1491408"/>
                </a:cubicBezTo>
                <a:cubicBezTo>
                  <a:pt x="3068673" y="1493885"/>
                  <a:pt x="3065148" y="1489694"/>
                  <a:pt x="3062291" y="1488265"/>
                </a:cubicBezTo>
                <a:cubicBezTo>
                  <a:pt x="3058195" y="1486265"/>
                  <a:pt x="3053337" y="1488932"/>
                  <a:pt x="3055433" y="1493028"/>
                </a:cubicBezTo>
                <a:cubicBezTo>
                  <a:pt x="3069720" y="1511411"/>
                  <a:pt x="3103534" y="1497600"/>
                  <a:pt x="3094009" y="1473406"/>
                </a:cubicBezTo>
                <a:close/>
                <a:moveTo>
                  <a:pt x="3131252" y="1454833"/>
                </a:moveTo>
                <a:cubicBezTo>
                  <a:pt x="3129442" y="1446927"/>
                  <a:pt x="3119155" y="1441116"/>
                  <a:pt x="3111344" y="1441307"/>
                </a:cubicBezTo>
                <a:cubicBezTo>
                  <a:pt x="3107534" y="1441783"/>
                  <a:pt x="3111440" y="1445498"/>
                  <a:pt x="3113631" y="1446736"/>
                </a:cubicBezTo>
                <a:cubicBezTo>
                  <a:pt x="3119631" y="1450165"/>
                  <a:pt x="3119822" y="1455118"/>
                  <a:pt x="3111249" y="1453690"/>
                </a:cubicBezTo>
                <a:cubicBezTo>
                  <a:pt x="3103439" y="1453594"/>
                  <a:pt x="3121536" y="1458928"/>
                  <a:pt x="3120584" y="1461691"/>
                </a:cubicBezTo>
                <a:cubicBezTo>
                  <a:pt x="3120488" y="1464262"/>
                  <a:pt x="3116393" y="1462357"/>
                  <a:pt x="3114488" y="1461595"/>
                </a:cubicBezTo>
                <a:cubicBezTo>
                  <a:pt x="3105820" y="1457785"/>
                  <a:pt x="3106010" y="1460262"/>
                  <a:pt x="3108963" y="1463119"/>
                </a:cubicBezTo>
                <a:cubicBezTo>
                  <a:pt x="3110583" y="1464738"/>
                  <a:pt x="3114488" y="1466643"/>
                  <a:pt x="3112011" y="1468453"/>
                </a:cubicBezTo>
                <a:cubicBezTo>
                  <a:pt x="3109440" y="1470358"/>
                  <a:pt x="3106487" y="1466739"/>
                  <a:pt x="3104106" y="1465310"/>
                </a:cubicBezTo>
                <a:cubicBezTo>
                  <a:pt x="3100676" y="1463310"/>
                  <a:pt x="3096485" y="1465215"/>
                  <a:pt x="3098200" y="1468739"/>
                </a:cubicBezTo>
                <a:cubicBezTo>
                  <a:pt x="3109725" y="1484170"/>
                  <a:pt x="3139158" y="1476073"/>
                  <a:pt x="3131252" y="1454833"/>
                </a:cubicBezTo>
                <a:close/>
                <a:moveTo>
                  <a:pt x="3135157" y="1505220"/>
                </a:moveTo>
                <a:cubicBezTo>
                  <a:pt x="3131728" y="1494552"/>
                  <a:pt x="3117536" y="1487503"/>
                  <a:pt x="3106868" y="1489408"/>
                </a:cubicBezTo>
                <a:cubicBezTo>
                  <a:pt x="3099343" y="1493695"/>
                  <a:pt x="3118584" y="1498552"/>
                  <a:pt x="3117250" y="1503124"/>
                </a:cubicBezTo>
                <a:cubicBezTo>
                  <a:pt x="3118107" y="1506077"/>
                  <a:pt x="3112678" y="1507696"/>
                  <a:pt x="3108868" y="1507315"/>
                </a:cubicBezTo>
                <a:cubicBezTo>
                  <a:pt x="3099915" y="1507982"/>
                  <a:pt x="3117917" y="1513221"/>
                  <a:pt x="3119822" y="1514364"/>
                </a:cubicBezTo>
                <a:cubicBezTo>
                  <a:pt x="3126394" y="1518650"/>
                  <a:pt x="3119250" y="1520745"/>
                  <a:pt x="3114297" y="1518079"/>
                </a:cubicBezTo>
                <a:cubicBezTo>
                  <a:pt x="3102486" y="1514078"/>
                  <a:pt x="3103058" y="1517697"/>
                  <a:pt x="3107344" y="1521317"/>
                </a:cubicBezTo>
                <a:cubicBezTo>
                  <a:pt x="3109630" y="1523317"/>
                  <a:pt x="3115059" y="1525413"/>
                  <a:pt x="3112011" y="1528461"/>
                </a:cubicBezTo>
                <a:cubicBezTo>
                  <a:pt x="3108963" y="1531604"/>
                  <a:pt x="3104582" y="1526937"/>
                  <a:pt x="3101248" y="1525413"/>
                </a:cubicBezTo>
                <a:cubicBezTo>
                  <a:pt x="3096581" y="1523222"/>
                  <a:pt x="3091247" y="1526937"/>
                  <a:pt x="3094104" y="1531509"/>
                </a:cubicBezTo>
                <a:cubicBezTo>
                  <a:pt x="3096581" y="1535795"/>
                  <a:pt x="3103343" y="1538176"/>
                  <a:pt x="3107820" y="1539415"/>
                </a:cubicBezTo>
                <a:cubicBezTo>
                  <a:pt x="3128109" y="1545129"/>
                  <a:pt x="3144396" y="1524651"/>
                  <a:pt x="3135157" y="1505220"/>
                </a:cubicBezTo>
                <a:close/>
                <a:moveTo>
                  <a:pt x="3137919" y="1591897"/>
                </a:moveTo>
                <a:cubicBezTo>
                  <a:pt x="3138967" y="1593897"/>
                  <a:pt x="3142206" y="1596850"/>
                  <a:pt x="3138967" y="1598184"/>
                </a:cubicBezTo>
                <a:cubicBezTo>
                  <a:pt x="3135633" y="1599517"/>
                  <a:pt x="3134014" y="1595136"/>
                  <a:pt x="3132109" y="1593136"/>
                </a:cubicBezTo>
                <a:cubicBezTo>
                  <a:pt x="3113726" y="1585611"/>
                  <a:pt x="3132871" y="1617615"/>
                  <a:pt x="3153921" y="1605804"/>
                </a:cubicBezTo>
                <a:cubicBezTo>
                  <a:pt x="3185354" y="1582753"/>
                  <a:pt x="3136205" y="1557798"/>
                  <a:pt x="3149159" y="1576086"/>
                </a:cubicBezTo>
                <a:cubicBezTo>
                  <a:pt x="3153635" y="1580753"/>
                  <a:pt x="3152493" y="1585420"/>
                  <a:pt x="3145730" y="1583420"/>
                </a:cubicBezTo>
                <a:cubicBezTo>
                  <a:pt x="3143444" y="1582467"/>
                  <a:pt x="3139634" y="1581134"/>
                  <a:pt x="3143063" y="1584754"/>
                </a:cubicBezTo>
                <a:cubicBezTo>
                  <a:pt x="3145063" y="1587611"/>
                  <a:pt x="3150778" y="1589421"/>
                  <a:pt x="3150492" y="1593231"/>
                </a:cubicBezTo>
                <a:cubicBezTo>
                  <a:pt x="3149349" y="1595803"/>
                  <a:pt x="3145920" y="1593136"/>
                  <a:pt x="3144206" y="1591707"/>
                </a:cubicBezTo>
                <a:cubicBezTo>
                  <a:pt x="3136776" y="1585611"/>
                  <a:pt x="3136014" y="1588183"/>
                  <a:pt x="3137919" y="1591897"/>
                </a:cubicBezTo>
                <a:close/>
                <a:moveTo>
                  <a:pt x="3182592" y="1494075"/>
                </a:moveTo>
                <a:cubicBezTo>
                  <a:pt x="3181639" y="1487122"/>
                  <a:pt x="3173257" y="1480741"/>
                  <a:pt x="3166399" y="1480169"/>
                </a:cubicBezTo>
                <a:cubicBezTo>
                  <a:pt x="3162970" y="1480169"/>
                  <a:pt x="3166113" y="1483788"/>
                  <a:pt x="3167923" y="1485122"/>
                </a:cubicBezTo>
                <a:cubicBezTo>
                  <a:pt x="3172876" y="1488741"/>
                  <a:pt x="3172590" y="1493218"/>
                  <a:pt x="3165161" y="1490932"/>
                </a:cubicBezTo>
                <a:cubicBezTo>
                  <a:pt x="3158303" y="1489980"/>
                  <a:pt x="3173638" y="1496742"/>
                  <a:pt x="3172590" y="1498933"/>
                </a:cubicBezTo>
                <a:cubicBezTo>
                  <a:pt x="3171733" y="1503315"/>
                  <a:pt x="3156398" y="1489599"/>
                  <a:pt x="3162208" y="1498933"/>
                </a:cubicBezTo>
                <a:cubicBezTo>
                  <a:pt x="3163446" y="1500553"/>
                  <a:pt x="3166780" y="1502648"/>
                  <a:pt x="3164399" y="1503982"/>
                </a:cubicBezTo>
                <a:cubicBezTo>
                  <a:pt x="3162018" y="1505315"/>
                  <a:pt x="3159732" y="1501791"/>
                  <a:pt x="3157731" y="1500362"/>
                </a:cubicBezTo>
                <a:cubicBezTo>
                  <a:pt x="3154874" y="1498362"/>
                  <a:pt x="3150968" y="1499505"/>
                  <a:pt x="3152207" y="1502838"/>
                </a:cubicBezTo>
                <a:cubicBezTo>
                  <a:pt x="3160779" y="1517697"/>
                  <a:pt x="3187544" y="1513697"/>
                  <a:pt x="3182592" y="1494075"/>
                </a:cubicBezTo>
                <a:close/>
                <a:moveTo>
                  <a:pt x="3182210" y="1530556"/>
                </a:moveTo>
                <a:cubicBezTo>
                  <a:pt x="3179734" y="1527222"/>
                  <a:pt x="3175162" y="1522365"/>
                  <a:pt x="3171257" y="1520936"/>
                </a:cubicBezTo>
                <a:cubicBezTo>
                  <a:pt x="3166590" y="1519221"/>
                  <a:pt x="3168590" y="1524937"/>
                  <a:pt x="3170209" y="1527318"/>
                </a:cubicBezTo>
                <a:cubicBezTo>
                  <a:pt x="3174686" y="1533795"/>
                  <a:pt x="3171638" y="1538557"/>
                  <a:pt x="3162875" y="1532557"/>
                </a:cubicBezTo>
                <a:cubicBezTo>
                  <a:pt x="3154112" y="1528080"/>
                  <a:pt x="3170781" y="1543034"/>
                  <a:pt x="3168209" y="1545129"/>
                </a:cubicBezTo>
                <a:cubicBezTo>
                  <a:pt x="3166399" y="1547511"/>
                  <a:pt x="3162970" y="1543510"/>
                  <a:pt x="3161446" y="1541796"/>
                </a:cubicBezTo>
                <a:cubicBezTo>
                  <a:pt x="3154302" y="1533509"/>
                  <a:pt x="3152874" y="1535890"/>
                  <a:pt x="3154207" y="1540272"/>
                </a:cubicBezTo>
                <a:cubicBezTo>
                  <a:pt x="3154969" y="1542653"/>
                  <a:pt x="3158112" y="1546654"/>
                  <a:pt x="3154112" y="1547034"/>
                </a:cubicBezTo>
                <a:cubicBezTo>
                  <a:pt x="3150111" y="1547511"/>
                  <a:pt x="3149159" y="1542367"/>
                  <a:pt x="3147254" y="1539795"/>
                </a:cubicBezTo>
                <a:cubicBezTo>
                  <a:pt x="3144587" y="1536176"/>
                  <a:pt x="3138681" y="1535795"/>
                  <a:pt x="3138395" y="1540176"/>
                </a:cubicBezTo>
                <a:cubicBezTo>
                  <a:pt x="3144587" y="1570466"/>
                  <a:pt x="3198117" y="1562655"/>
                  <a:pt x="3182210" y="1530556"/>
                </a:cubicBezTo>
                <a:close/>
                <a:moveTo>
                  <a:pt x="3181829" y="1587992"/>
                </a:moveTo>
                <a:cubicBezTo>
                  <a:pt x="3205261" y="1628854"/>
                  <a:pt x="3249743" y="1576276"/>
                  <a:pt x="3205928" y="1559893"/>
                </a:cubicBezTo>
                <a:cubicBezTo>
                  <a:pt x="3201356" y="1559417"/>
                  <a:pt x="3204785" y="1564751"/>
                  <a:pt x="3206785" y="1566846"/>
                </a:cubicBezTo>
                <a:cubicBezTo>
                  <a:pt x="3212405" y="1572562"/>
                  <a:pt x="3211071" y="1578276"/>
                  <a:pt x="3201737" y="1574276"/>
                </a:cubicBezTo>
                <a:cubicBezTo>
                  <a:pt x="3198403" y="1572847"/>
                  <a:pt x="3198784" y="1574181"/>
                  <a:pt x="3200975" y="1576467"/>
                </a:cubicBezTo>
                <a:cubicBezTo>
                  <a:pt x="3203356" y="1579800"/>
                  <a:pt x="3209738" y="1581705"/>
                  <a:pt x="3209738" y="1586087"/>
                </a:cubicBezTo>
                <a:cubicBezTo>
                  <a:pt x="3208404" y="1589230"/>
                  <a:pt x="3204213" y="1585230"/>
                  <a:pt x="3202880" y="1584277"/>
                </a:cubicBezTo>
                <a:cubicBezTo>
                  <a:pt x="3194307" y="1577419"/>
                  <a:pt x="3193736" y="1580372"/>
                  <a:pt x="3196022" y="1584563"/>
                </a:cubicBezTo>
                <a:cubicBezTo>
                  <a:pt x="3197355" y="1586849"/>
                  <a:pt x="3201165" y="1590087"/>
                  <a:pt x="3197641" y="1591516"/>
                </a:cubicBezTo>
                <a:cubicBezTo>
                  <a:pt x="3194117" y="1592945"/>
                  <a:pt x="3192021" y="1587992"/>
                  <a:pt x="3189735" y="1585706"/>
                </a:cubicBezTo>
                <a:cubicBezTo>
                  <a:pt x="3186401" y="1582467"/>
                  <a:pt x="3180972" y="1583515"/>
                  <a:pt x="3181829" y="1587992"/>
                </a:cubicBezTo>
                <a:close/>
                <a:moveTo>
                  <a:pt x="3228597" y="1520650"/>
                </a:moveTo>
                <a:cubicBezTo>
                  <a:pt x="3225740" y="1517697"/>
                  <a:pt x="3220596" y="1513411"/>
                  <a:pt x="3216405" y="1512554"/>
                </a:cubicBezTo>
                <a:cubicBezTo>
                  <a:pt x="3206690" y="1511125"/>
                  <a:pt x="3231550" y="1531604"/>
                  <a:pt x="3213834" y="1526651"/>
                </a:cubicBezTo>
                <a:cubicBezTo>
                  <a:pt x="3200879" y="1521031"/>
                  <a:pt x="3220882" y="1534462"/>
                  <a:pt x="3219549" y="1537891"/>
                </a:cubicBezTo>
                <a:cubicBezTo>
                  <a:pt x="3216977" y="1542082"/>
                  <a:pt x="3206690" y="1528651"/>
                  <a:pt x="3205166" y="1530937"/>
                </a:cubicBezTo>
                <a:cubicBezTo>
                  <a:pt x="3202118" y="1533128"/>
                  <a:pt x="3212309" y="1540653"/>
                  <a:pt x="3207261" y="1541986"/>
                </a:cubicBezTo>
                <a:cubicBezTo>
                  <a:pt x="3203642" y="1543034"/>
                  <a:pt x="3201737" y="1537986"/>
                  <a:pt x="3199356" y="1535604"/>
                </a:cubicBezTo>
                <a:cubicBezTo>
                  <a:pt x="3196117" y="1532271"/>
                  <a:pt x="3190593" y="1532747"/>
                  <a:pt x="3191354" y="1537224"/>
                </a:cubicBezTo>
                <a:cubicBezTo>
                  <a:pt x="3194021" y="1545034"/>
                  <a:pt x="3203451" y="1551987"/>
                  <a:pt x="3211452" y="1553226"/>
                </a:cubicBezTo>
                <a:cubicBezTo>
                  <a:pt x="3230121" y="1558083"/>
                  <a:pt x="3242027" y="1534080"/>
                  <a:pt x="3228597" y="1520650"/>
                </a:cubicBezTo>
                <a:close/>
                <a:moveTo>
                  <a:pt x="3232598" y="1631426"/>
                </a:moveTo>
                <a:cubicBezTo>
                  <a:pt x="3229740" y="1627902"/>
                  <a:pt x="3224216" y="1628283"/>
                  <a:pt x="3224501" y="1632855"/>
                </a:cubicBezTo>
                <a:cubicBezTo>
                  <a:pt x="3226311" y="1641141"/>
                  <a:pt x="3235360" y="1648762"/>
                  <a:pt x="3243551" y="1649904"/>
                </a:cubicBezTo>
                <a:cubicBezTo>
                  <a:pt x="3262125" y="1654572"/>
                  <a:pt x="3274222" y="1630474"/>
                  <a:pt x="3262792" y="1616472"/>
                </a:cubicBezTo>
                <a:cubicBezTo>
                  <a:pt x="3260125" y="1613233"/>
                  <a:pt x="3255267" y="1608852"/>
                  <a:pt x="3251552" y="1607899"/>
                </a:cubicBezTo>
                <a:cubicBezTo>
                  <a:pt x="3247171" y="1606851"/>
                  <a:pt x="3249743" y="1612566"/>
                  <a:pt x="3251552" y="1614853"/>
                </a:cubicBezTo>
                <a:cubicBezTo>
                  <a:pt x="3256696" y="1621425"/>
                  <a:pt x="3254219" y="1626473"/>
                  <a:pt x="3245742" y="1621520"/>
                </a:cubicBezTo>
                <a:cubicBezTo>
                  <a:pt x="3237265" y="1618186"/>
                  <a:pt x="3254505" y="1631521"/>
                  <a:pt x="3252219" y="1634188"/>
                </a:cubicBezTo>
                <a:cubicBezTo>
                  <a:pt x="3250886" y="1636950"/>
                  <a:pt x="3247266" y="1633236"/>
                  <a:pt x="3245647" y="1631521"/>
                </a:cubicBezTo>
                <a:cubicBezTo>
                  <a:pt x="3238027" y="1623711"/>
                  <a:pt x="3236979" y="1626568"/>
                  <a:pt x="3238884" y="1630950"/>
                </a:cubicBezTo>
                <a:cubicBezTo>
                  <a:pt x="3239932" y="1633331"/>
                  <a:pt x="3243170" y="1637141"/>
                  <a:pt x="3239646" y="1638093"/>
                </a:cubicBezTo>
                <a:cubicBezTo>
                  <a:pt x="3236122" y="1639046"/>
                  <a:pt x="3234598" y="1633903"/>
                  <a:pt x="3232598" y="1631426"/>
                </a:cubicBezTo>
                <a:close/>
                <a:moveTo>
                  <a:pt x="3274222" y="1573419"/>
                </a:moveTo>
                <a:cubicBezTo>
                  <a:pt x="3272603" y="1570275"/>
                  <a:pt x="3269459" y="1565513"/>
                  <a:pt x="3266411" y="1563703"/>
                </a:cubicBezTo>
                <a:cubicBezTo>
                  <a:pt x="3262792" y="1561512"/>
                  <a:pt x="3263744" y="1566561"/>
                  <a:pt x="3264792" y="1568751"/>
                </a:cubicBezTo>
                <a:cubicBezTo>
                  <a:pt x="3267650" y="1574847"/>
                  <a:pt x="3264697" y="1578276"/>
                  <a:pt x="3258220" y="1571800"/>
                </a:cubicBezTo>
                <a:cubicBezTo>
                  <a:pt x="3251552" y="1566466"/>
                  <a:pt x="3263459" y="1581705"/>
                  <a:pt x="3261077" y="1583039"/>
                </a:cubicBezTo>
                <a:cubicBezTo>
                  <a:pt x="3259363" y="1584658"/>
                  <a:pt x="3256886" y="1580848"/>
                  <a:pt x="3255839" y="1579134"/>
                </a:cubicBezTo>
                <a:cubicBezTo>
                  <a:pt x="3250886" y="1571037"/>
                  <a:pt x="3249457" y="1572752"/>
                  <a:pt x="3250124" y="1576657"/>
                </a:cubicBezTo>
                <a:cubicBezTo>
                  <a:pt x="3250505" y="1578753"/>
                  <a:pt x="3252600" y="1582563"/>
                  <a:pt x="3249267" y="1582182"/>
                </a:cubicBezTo>
                <a:cubicBezTo>
                  <a:pt x="3245837" y="1581896"/>
                  <a:pt x="3245742" y="1577419"/>
                  <a:pt x="3244504" y="1575038"/>
                </a:cubicBezTo>
                <a:cubicBezTo>
                  <a:pt x="3242694" y="1571609"/>
                  <a:pt x="3237836" y="1570180"/>
                  <a:pt x="3237170" y="1573704"/>
                </a:cubicBezTo>
                <a:cubicBezTo>
                  <a:pt x="3238503" y="1599422"/>
                  <a:pt x="3283366" y="1603327"/>
                  <a:pt x="3274222" y="1573419"/>
                </a:cubicBezTo>
                <a:close/>
                <a:moveTo>
                  <a:pt x="3307274" y="1627807"/>
                </a:moveTo>
                <a:cubicBezTo>
                  <a:pt x="3304607" y="1622758"/>
                  <a:pt x="3290795" y="1612281"/>
                  <a:pt x="3297749" y="1625140"/>
                </a:cubicBezTo>
                <a:cubicBezTo>
                  <a:pt x="3301940" y="1631236"/>
                  <a:pt x="3300225" y="1635808"/>
                  <a:pt x="3292796" y="1630378"/>
                </a:cubicBezTo>
                <a:cubicBezTo>
                  <a:pt x="3290129" y="1628473"/>
                  <a:pt x="3290319" y="1629712"/>
                  <a:pt x="3291938" y="1631997"/>
                </a:cubicBezTo>
                <a:cubicBezTo>
                  <a:pt x="3293653" y="1635331"/>
                  <a:pt x="3298796" y="1638284"/>
                  <a:pt x="3298320" y="1642189"/>
                </a:cubicBezTo>
                <a:cubicBezTo>
                  <a:pt x="3296796" y="1644570"/>
                  <a:pt x="3293748" y="1640094"/>
                  <a:pt x="3292701" y="1639141"/>
                </a:cubicBezTo>
                <a:cubicBezTo>
                  <a:pt x="3286224" y="1631521"/>
                  <a:pt x="3285366" y="1633903"/>
                  <a:pt x="3286985" y="1637903"/>
                </a:cubicBezTo>
                <a:cubicBezTo>
                  <a:pt x="3287843" y="1640094"/>
                  <a:pt x="3290700" y="1643713"/>
                  <a:pt x="3287652" y="1644190"/>
                </a:cubicBezTo>
                <a:cubicBezTo>
                  <a:pt x="3284509" y="1644666"/>
                  <a:pt x="3283271" y="1639999"/>
                  <a:pt x="3281556" y="1637522"/>
                </a:cubicBezTo>
                <a:cubicBezTo>
                  <a:pt x="3279175" y="1634093"/>
                  <a:pt x="3274508" y="1633807"/>
                  <a:pt x="3274793" y="1637903"/>
                </a:cubicBezTo>
                <a:cubicBezTo>
                  <a:pt x="3283461" y="1667335"/>
                  <a:pt x="3322990" y="1658382"/>
                  <a:pt x="3307274" y="1627807"/>
                </a:cubicBezTo>
                <a:close/>
                <a:moveTo>
                  <a:pt x="3341373" y="1673717"/>
                </a:moveTo>
                <a:cubicBezTo>
                  <a:pt x="3339468" y="1669812"/>
                  <a:pt x="3336039" y="1664001"/>
                  <a:pt x="3332610" y="1661906"/>
                </a:cubicBezTo>
                <a:cubicBezTo>
                  <a:pt x="3324038" y="1657334"/>
                  <a:pt x="3340516" y="1685052"/>
                  <a:pt x="3325467" y="1674193"/>
                </a:cubicBezTo>
                <a:cubicBezTo>
                  <a:pt x="3315084" y="1664383"/>
                  <a:pt x="3329658" y="1683909"/>
                  <a:pt x="3327086" y="1686671"/>
                </a:cubicBezTo>
                <a:cubicBezTo>
                  <a:pt x="3325181" y="1688862"/>
                  <a:pt x="3322704" y="1684099"/>
                  <a:pt x="3321466" y="1681908"/>
                </a:cubicBezTo>
                <a:cubicBezTo>
                  <a:pt x="3315942" y="1672098"/>
                  <a:pt x="3314322" y="1674384"/>
                  <a:pt x="3315084" y="1679146"/>
                </a:cubicBezTo>
                <a:cubicBezTo>
                  <a:pt x="3315465" y="1681718"/>
                  <a:pt x="3317846" y="1686385"/>
                  <a:pt x="3314227" y="1686100"/>
                </a:cubicBezTo>
                <a:cubicBezTo>
                  <a:pt x="3310512" y="1685814"/>
                  <a:pt x="3310226" y="1680480"/>
                  <a:pt x="3308893" y="1677432"/>
                </a:cubicBezTo>
                <a:cubicBezTo>
                  <a:pt x="3306988" y="1673145"/>
                  <a:pt x="3301749" y="1671717"/>
                  <a:pt x="3300987" y="1676098"/>
                </a:cubicBezTo>
                <a:cubicBezTo>
                  <a:pt x="3302892" y="1708959"/>
                  <a:pt x="3351565" y="1710865"/>
                  <a:pt x="3341373" y="1673717"/>
                </a:cubicBezTo>
                <a:close/>
                <a:moveTo>
                  <a:pt x="3372615" y="1761347"/>
                </a:moveTo>
                <a:cubicBezTo>
                  <a:pt x="3373092" y="1756394"/>
                  <a:pt x="3366329" y="1737344"/>
                  <a:pt x="3365186" y="1752203"/>
                </a:cubicBezTo>
                <a:cubicBezTo>
                  <a:pt x="3365567" y="1759728"/>
                  <a:pt x="3361090" y="1761823"/>
                  <a:pt x="3357375" y="1752298"/>
                </a:cubicBezTo>
                <a:cubicBezTo>
                  <a:pt x="3352994" y="1743630"/>
                  <a:pt x="3358518" y="1764871"/>
                  <a:pt x="3355566" y="1765062"/>
                </a:cubicBezTo>
                <a:cubicBezTo>
                  <a:pt x="3353089" y="1765919"/>
                  <a:pt x="3352327" y="1760871"/>
                  <a:pt x="3352041" y="1758680"/>
                </a:cubicBezTo>
                <a:cubicBezTo>
                  <a:pt x="3350517" y="1748203"/>
                  <a:pt x="3348326" y="1749345"/>
                  <a:pt x="3347374" y="1753537"/>
                </a:cubicBezTo>
                <a:cubicBezTo>
                  <a:pt x="3346898" y="1755822"/>
                  <a:pt x="3347374" y="1760680"/>
                  <a:pt x="3344231" y="1758775"/>
                </a:cubicBezTo>
                <a:cubicBezTo>
                  <a:pt x="3340992" y="1756966"/>
                  <a:pt x="3342611" y="1752393"/>
                  <a:pt x="3342516" y="1749345"/>
                </a:cubicBezTo>
                <a:cubicBezTo>
                  <a:pt x="3342231" y="1745059"/>
                  <a:pt x="3337849" y="1741535"/>
                  <a:pt x="3335753" y="1744774"/>
                </a:cubicBezTo>
                <a:cubicBezTo>
                  <a:pt x="3326228" y="1770300"/>
                  <a:pt x="3368901" y="1796399"/>
                  <a:pt x="3372615" y="1761347"/>
                </a:cubicBezTo>
                <a:close/>
                <a:moveTo>
                  <a:pt x="3387855" y="1822116"/>
                </a:moveTo>
                <a:cubicBezTo>
                  <a:pt x="3387569" y="1816497"/>
                  <a:pt x="3379664" y="1801542"/>
                  <a:pt x="3380521" y="1815830"/>
                </a:cubicBezTo>
                <a:cubicBezTo>
                  <a:pt x="3381664" y="1822974"/>
                  <a:pt x="3378235" y="1826403"/>
                  <a:pt x="3373949" y="1818497"/>
                </a:cubicBezTo>
                <a:cubicBezTo>
                  <a:pt x="3372425" y="1815640"/>
                  <a:pt x="3372044" y="1816878"/>
                  <a:pt x="3372520" y="1819640"/>
                </a:cubicBezTo>
                <a:cubicBezTo>
                  <a:pt x="3372615" y="1823355"/>
                  <a:pt x="3375854" y="1828022"/>
                  <a:pt x="3374044" y="1831261"/>
                </a:cubicBezTo>
                <a:cubicBezTo>
                  <a:pt x="3372139" y="1832880"/>
                  <a:pt x="3370806" y="1828308"/>
                  <a:pt x="3370234" y="1826308"/>
                </a:cubicBezTo>
                <a:cubicBezTo>
                  <a:pt x="3367662" y="1816783"/>
                  <a:pt x="3365948" y="1818592"/>
                  <a:pt x="3365662" y="1822879"/>
                </a:cubicBezTo>
                <a:cubicBezTo>
                  <a:pt x="3365471" y="1825260"/>
                  <a:pt x="3366519" y="1829641"/>
                  <a:pt x="3363662" y="1828879"/>
                </a:cubicBezTo>
                <a:cubicBezTo>
                  <a:pt x="3360709" y="1828022"/>
                  <a:pt x="3361471" y="1823259"/>
                  <a:pt x="3360995" y="1820402"/>
                </a:cubicBezTo>
                <a:cubicBezTo>
                  <a:pt x="3360328" y="1816306"/>
                  <a:pt x="3356327" y="1814211"/>
                  <a:pt x="3354803" y="1817925"/>
                </a:cubicBezTo>
                <a:cubicBezTo>
                  <a:pt x="3350041" y="1847643"/>
                  <a:pt x="3389760" y="1855549"/>
                  <a:pt x="3387855" y="1822116"/>
                </a:cubicBezTo>
                <a:close/>
                <a:moveTo>
                  <a:pt x="3390522" y="1890982"/>
                </a:moveTo>
                <a:cubicBezTo>
                  <a:pt x="3392142" y="1886791"/>
                  <a:pt x="3390999" y="1868027"/>
                  <a:pt x="3386236" y="1880981"/>
                </a:cubicBezTo>
                <a:cubicBezTo>
                  <a:pt x="3384712" y="1887744"/>
                  <a:pt x="3380331" y="1888506"/>
                  <a:pt x="3379378" y="1879171"/>
                </a:cubicBezTo>
                <a:cubicBezTo>
                  <a:pt x="3377663" y="1870313"/>
                  <a:pt x="3377283" y="1890601"/>
                  <a:pt x="3374711" y="1890125"/>
                </a:cubicBezTo>
                <a:cubicBezTo>
                  <a:pt x="3372329" y="1890316"/>
                  <a:pt x="3372901" y="1885648"/>
                  <a:pt x="3373187" y="1883553"/>
                </a:cubicBezTo>
                <a:cubicBezTo>
                  <a:pt x="3374425" y="1873837"/>
                  <a:pt x="3372234" y="1874313"/>
                  <a:pt x="3370329" y="1877838"/>
                </a:cubicBezTo>
                <a:cubicBezTo>
                  <a:pt x="3369282" y="1879743"/>
                  <a:pt x="3368615" y="1884220"/>
                  <a:pt x="3366329" y="1881743"/>
                </a:cubicBezTo>
                <a:cubicBezTo>
                  <a:pt x="3363948" y="1879266"/>
                  <a:pt x="3366615" y="1875647"/>
                  <a:pt x="3366995" y="1872885"/>
                </a:cubicBezTo>
                <a:cubicBezTo>
                  <a:pt x="3367758" y="1868979"/>
                  <a:pt x="3364805" y="1864693"/>
                  <a:pt x="3362138" y="1867075"/>
                </a:cubicBezTo>
                <a:cubicBezTo>
                  <a:pt x="3347755" y="1887553"/>
                  <a:pt x="3378616" y="1921367"/>
                  <a:pt x="3390522" y="1890982"/>
                </a:cubicBezTo>
                <a:close/>
                <a:moveTo>
                  <a:pt x="3380140" y="1972040"/>
                </a:moveTo>
                <a:cubicBezTo>
                  <a:pt x="3390618" y="1963753"/>
                  <a:pt x="3379283" y="1927177"/>
                  <a:pt x="3377092" y="1949656"/>
                </a:cubicBezTo>
                <a:cubicBezTo>
                  <a:pt x="3377473" y="1957181"/>
                  <a:pt x="3373758" y="1961277"/>
                  <a:pt x="3370043" y="1954895"/>
                </a:cubicBezTo>
                <a:cubicBezTo>
                  <a:pt x="3368805" y="1952323"/>
                  <a:pt x="3366995" y="1948799"/>
                  <a:pt x="3367281" y="1954419"/>
                </a:cubicBezTo>
                <a:cubicBezTo>
                  <a:pt x="3367472" y="1957848"/>
                  <a:pt x="3368234" y="1961182"/>
                  <a:pt x="3368234" y="1964611"/>
                </a:cubicBezTo>
                <a:cubicBezTo>
                  <a:pt x="3367662" y="1971468"/>
                  <a:pt x="3363567" y="1967182"/>
                  <a:pt x="3363662" y="1962134"/>
                </a:cubicBezTo>
                <a:cubicBezTo>
                  <a:pt x="3362709" y="1954324"/>
                  <a:pt x="3360518" y="1951085"/>
                  <a:pt x="3358899" y="1958324"/>
                </a:cubicBezTo>
                <a:cubicBezTo>
                  <a:pt x="3358328" y="1960991"/>
                  <a:pt x="3358804" y="1966039"/>
                  <a:pt x="3355566" y="1965182"/>
                </a:cubicBezTo>
                <a:cubicBezTo>
                  <a:pt x="3352232" y="1964325"/>
                  <a:pt x="3354042" y="1958800"/>
                  <a:pt x="3353851" y="1955562"/>
                </a:cubicBezTo>
                <a:cubicBezTo>
                  <a:pt x="3353565" y="1950895"/>
                  <a:pt x="3349184" y="1948608"/>
                  <a:pt x="3346993" y="1952800"/>
                </a:cubicBezTo>
                <a:cubicBezTo>
                  <a:pt x="3345088" y="1956705"/>
                  <a:pt x="3345659" y="1962991"/>
                  <a:pt x="3346421" y="1966992"/>
                </a:cubicBezTo>
                <a:cubicBezTo>
                  <a:pt x="3349374" y="1985470"/>
                  <a:pt x="3371377" y="1987470"/>
                  <a:pt x="3380140" y="1972040"/>
                </a:cubicBezTo>
                <a:close/>
                <a:moveTo>
                  <a:pt x="3375854" y="2029762"/>
                </a:moveTo>
                <a:cubicBezTo>
                  <a:pt x="3375759" y="2025475"/>
                  <a:pt x="3372139" y="2029190"/>
                  <a:pt x="3370901" y="2031286"/>
                </a:cubicBezTo>
                <a:cubicBezTo>
                  <a:pt x="3367376" y="2037286"/>
                  <a:pt x="3363090" y="2036620"/>
                  <a:pt x="3364995" y="2027475"/>
                </a:cubicBezTo>
                <a:cubicBezTo>
                  <a:pt x="3365662" y="2024142"/>
                  <a:pt x="3364709" y="2024713"/>
                  <a:pt x="3363376" y="2026999"/>
                </a:cubicBezTo>
                <a:cubicBezTo>
                  <a:pt x="3361185" y="2029666"/>
                  <a:pt x="3360709" y="2035476"/>
                  <a:pt x="3357375" y="2036429"/>
                </a:cubicBezTo>
                <a:cubicBezTo>
                  <a:pt x="3355089" y="2035858"/>
                  <a:pt x="3356994" y="2031666"/>
                  <a:pt x="3357851" y="2029762"/>
                </a:cubicBezTo>
                <a:cubicBezTo>
                  <a:pt x="3361852" y="2020903"/>
                  <a:pt x="3359661" y="2020713"/>
                  <a:pt x="3356899" y="2023475"/>
                </a:cubicBezTo>
                <a:cubicBezTo>
                  <a:pt x="3355375" y="2024999"/>
                  <a:pt x="3353375" y="2029000"/>
                  <a:pt x="3351946" y="2025951"/>
                </a:cubicBezTo>
                <a:cubicBezTo>
                  <a:pt x="3350422" y="2022904"/>
                  <a:pt x="3353946" y="2020237"/>
                  <a:pt x="3355375" y="2017760"/>
                </a:cubicBezTo>
                <a:cubicBezTo>
                  <a:pt x="3357280" y="2014236"/>
                  <a:pt x="3355756" y="2009378"/>
                  <a:pt x="3352518" y="2010807"/>
                </a:cubicBezTo>
                <a:cubicBezTo>
                  <a:pt x="3325752" y="2036429"/>
                  <a:pt x="3367948" y="2073195"/>
                  <a:pt x="3375854" y="2029762"/>
                </a:cubicBezTo>
                <a:close/>
                <a:moveTo>
                  <a:pt x="3354327" y="2048526"/>
                </a:moveTo>
                <a:lnTo>
                  <a:pt x="3354327" y="2048526"/>
                </a:lnTo>
                <a:lnTo>
                  <a:pt x="3354327" y="2048526"/>
                </a:lnTo>
                <a:close/>
                <a:moveTo>
                  <a:pt x="2505745" y="2165397"/>
                </a:moveTo>
                <a:cubicBezTo>
                  <a:pt x="2495553" y="2151205"/>
                  <a:pt x="2469359" y="2160445"/>
                  <a:pt x="2478218" y="2177875"/>
                </a:cubicBezTo>
                <a:cubicBezTo>
                  <a:pt x="2479646" y="2181495"/>
                  <a:pt x="2490695" y="2191210"/>
                  <a:pt x="2486504" y="2180923"/>
                </a:cubicBezTo>
                <a:cubicBezTo>
                  <a:pt x="2483742" y="2176066"/>
                  <a:pt x="2486028" y="2172827"/>
                  <a:pt x="2492029" y="2177685"/>
                </a:cubicBezTo>
                <a:cubicBezTo>
                  <a:pt x="2494220" y="2179399"/>
                  <a:pt x="2494220" y="2178447"/>
                  <a:pt x="2493077" y="2176542"/>
                </a:cubicBezTo>
                <a:cubicBezTo>
                  <a:pt x="2492029" y="2173875"/>
                  <a:pt x="2487933" y="2171208"/>
                  <a:pt x="2488791" y="2168350"/>
                </a:cubicBezTo>
                <a:cubicBezTo>
                  <a:pt x="2490219" y="2166731"/>
                  <a:pt x="2492505" y="2169874"/>
                  <a:pt x="2493458" y="2171208"/>
                </a:cubicBezTo>
                <a:cubicBezTo>
                  <a:pt x="2498220" y="2177685"/>
                  <a:pt x="2499363" y="2176066"/>
                  <a:pt x="2498601" y="2172827"/>
                </a:cubicBezTo>
                <a:cubicBezTo>
                  <a:pt x="2498125" y="2171017"/>
                  <a:pt x="2496029" y="2167969"/>
                  <a:pt x="2498982" y="2167969"/>
                </a:cubicBezTo>
                <a:cubicBezTo>
                  <a:pt x="2501935" y="2167969"/>
                  <a:pt x="2502411" y="2171684"/>
                  <a:pt x="2503554" y="2173684"/>
                </a:cubicBezTo>
                <a:cubicBezTo>
                  <a:pt x="2505174" y="2176542"/>
                  <a:pt x="2509555" y="2177399"/>
                  <a:pt x="2509936" y="2174351"/>
                </a:cubicBezTo>
                <a:cubicBezTo>
                  <a:pt x="2510412" y="2171684"/>
                  <a:pt x="2507650" y="2167779"/>
                  <a:pt x="2505745" y="2165397"/>
                </a:cubicBezTo>
                <a:close/>
                <a:moveTo>
                  <a:pt x="2584421" y="2226548"/>
                </a:moveTo>
                <a:cubicBezTo>
                  <a:pt x="2558609" y="2201878"/>
                  <a:pt x="2542893" y="2250265"/>
                  <a:pt x="2575277" y="2251789"/>
                </a:cubicBezTo>
                <a:cubicBezTo>
                  <a:pt x="2578326" y="2251122"/>
                  <a:pt x="2574896" y="2248075"/>
                  <a:pt x="2573087" y="2247027"/>
                </a:cubicBezTo>
                <a:cubicBezTo>
                  <a:pt x="2568038" y="2244265"/>
                  <a:pt x="2567562" y="2239788"/>
                  <a:pt x="2574611" y="2240645"/>
                </a:cubicBezTo>
                <a:cubicBezTo>
                  <a:pt x="2580707" y="2240074"/>
                  <a:pt x="2566038" y="2236454"/>
                  <a:pt x="2566515" y="2233978"/>
                </a:cubicBezTo>
                <a:cubicBezTo>
                  <a:pt x="2566419" y="2231692"/>
                  <a:pt x="2569943" y="2233120"/>
                  <a:pt x="2571468" y="2233787"/>
                </a:cubicBezTo>
                <a:cubicBezTo>
                  <a:pt x="2578707" y="2236835"/>
                  <a:pt x="2578516" y="2234644"/>
                  <a:pt x="2575944" y="2232168"/>
                </a:cubicBezTo>
                <a:cubicBezTo>
                  <a:pt x="2574516" y="2230834"/>
                  <a:pt x="2571182" y="2229215"/>
                  <a:pt x="2573087" y="2227501"/>
                </a:cubicBezTo>
                <a:cubicBezTo>
                  <a:pt x="2575087" y="2225691"/>
                  <a:pt x="2577754" y="2228834"/>
                  <a:pt x="2579754" y="2229977"/>
                </a:cubicBezTo>
                <a:cubicBezTo>
                  <a:pt x="2582707" y="2231501"/>
                  <a:pt x="2586136" y="2229596"/>
                  <a:pt x="2584421" y="2226548"/>
                </a:cubicBezTo>
                <a:close/>
                <a:moveTo>
                  <a:pt x="2682910" y="2285984"/>
                </a:moveTo>
                <a:cubicBezTo>
                  <a:pt x="2667194" y="2259028"/>
                  <a:pt x="2628903" y="2293414"/>
                  <a:pt x="2663003" y="2304939"/>
                </a:cubicBezTo>
                <a:cubicBezTo>
                  <a:pt x="2666622" y="2305320"/>
                  <a:pt x="2664241" y="2301700"/>
                  <a:pt x="2662622" y="2300367"/>
                </a:cubicBezTo>
                <a:cubicBezTo>
                  <a:pt x="2658335" y="2296557"/>
                  <a:pt x="2659764" y="2292747"/>
                  <a:pt x="2666908" y="2295509"/>
                </a:cubicBezTo>
                <a:cubicBezTo>
                  <a:pt x="2672623" y="2296938"/>
                  <a:pt x="2662812" y="2290651"/>
                  <a:pt x="2661860" y="2289604"/>
                </a:cubicBezTo>
                <a:cubicBezTo>
                  <a:pt x="2658717" y="2285889"/>
                  <a:pt x="2664622" y="2286746"/>
                  <a:pt x="2666432" y="2288842"/>
                </a:cubicBezTo>
                <a:cubicBezTo>
                  <a:pt x="2672909" y="2293414"/>
                  <a:pt x="2673480" y="2291509"/>
                  <a:pt x="2671766" y="2288651"/>
                </a:cubicBezTo>
                <a:cubicBezTo>
                  <a:pt x="2670813" y="2287127"/>
                  <a:pt x="2667956" y="2284936"/>
                  <a:pt x="2670718" y="2283889"/>
                </a:cubicBezTo>
                <a:cubicBezTo>
                  <a:pt x="2673480" y="2282841"/>
                  <a:pt x="2675004" y="2286270"/>
                  <a:pt x="2676719" y="2287794"/>
                </a:cubicBezTo>
                <a:cubicBezTo>
                  <a:pt x="2679291" y="2289985"/>
                  <a:pt x="2683672" y="2289222"/>
                  <a:pt x="2682910" y="2285984"/>
                </a:cubicBezTo>
                <a:close/>
                <a:moveTo>
                  <a:pt x="2739679" y="2304748"/>
                </a:moveTo>
                <a:cubicBezTo>
                  <a:pt x="2710247" y="2286651"/>
                  <a:pt x="2700341" y="2336276"/>
                  <a:pt x="2734059" y="2331037"/>
                </a:cubicBezTo>
                <a:cubicBezTo>
                  <a:pt x="2737107" y="2329799"/>
                  <a:pt x="2733107" y="2327513"/>
                  <a:pt x="2731107" y="2326942"/>
                </a:cubicBezTo>
                <a:cubicBezTo>
                  <a:pt x="2725296" y="2325322"/>
                  <a:pt x="2724629" y="2321131"/>
                  <a:pt x="2731773" y="2320465"/>
                </a:cubicBezTo>
                <a:cubicBezTo>
                  <a:pt x="2734440" y="2320179"/>
                  <a:pt x="2733678" y="2319417"/>
                  <a:pt x="2731487" y="2318845"/>
                </a:cubicBezTo>
                <a:cubicBezTo>
                  <a:pt x="2729106" y="2318083"/>
                  <a:pt x="2726630" y="2317893"/>
                  <a:pt x="2724249" y="2317131"/>
                </a:cubicBezTo>
                <a:cubicBezTo>
                  <a:pt x="2719676" y="2315130"/>
                  <a:pt x="2724629" y="2313226"/>
                  <a:pt x="2727582" y="2314464"/>
                </a:cubicBezTo>
                <a:cubicBezTo>
                  <a:pt x="2733011" y="2315607"/>
                  <a:pt x="2736250" y="2314940"/>
                  <a:pt x="2731868" y="2311987"/>
                </a:cubicBezTo>
                <a:cubicBezTo>
                  <a:pt x="2730249" y="2310940"/>
                  <a:pt x="2726630" y="2310082"/>
                  <a:pt x="2728344" y="2307987"/>
                </a:cubicBezTo>
                <a:cubicBezTo>
                  <a:pt x="2730059" y="2305796"/>
                  <a:pt x="2733202" y="2308463"/>
                  <a:pt x="2735488" y="2308939"/>
                </a:cubicBezTo>
                <a:cubicBezTo>
                  <a:pt x="2738631" y="2309892"/>
                  <a:pt x="2741775" y="2307320"/>
                  <a:pt x="2739679" y="2304748"/>
                </a:cubicBezTo>
                <a:close/>
                <a:moveTo>
                  <a:pt x="2786733" y="2333514"/>
                </a:moveTo>
                <a:cubicBezTo>
                  <a:pt x="2763587" y="2311225"/>
                  <a:pt x="2734631" y="2354945"/>
                  <a:pt x="2772159" y="2357231"/>
                </a:cubicBezTo>
                <a:cubicBezTo>
                  <a:pt x="2775874" y="2356660"/>
                  <a:pt x="2772445" y="2353802"/>
                  <a:pt x="2770540" y="2352850"/>
                </a:cubicBezTo>
                <a:cubicBezTo>
                  <a:pt x="2765206" y="2350278"/>
                  <a:pt x="2765492" y="2346182"/>
                  <a:pt x="2773398" y="2346944"/>
                </a:cubicBezTo>
                <a:cubicBezTo>
                  <a:pt x="2779493" y="2346849"/>
                  <a:pt x="2767968" y="2343229"/>
                  <a:pt x="2766635" y="2342467"/>
                </a:cubicBezTo>
                <a:cubicBezTo>
                  <a:pt x="2762349" y="2339610"/>
                  <a:pt x="2768635" y="2338943"/>
                  <a:pt x="2771016" y="2340562"/>
                </a:cubicBezTo>
                <a:cubicBezTo>
                  <a:pt x="2778827" y="2343325"/>
                  <a:pt x="2778827" y="2341324"/>
                  <a:pt x="2776350" y="2338943"/>
                </a:cubicBezTo>
                <a:cubicBezTo>
                  <a:pt x="2774921" y="2337705"/>
                  <a:pt x="2771493" y="2336276"/>
                  <a:pt x="2773874" y="2334562"/>
                </a:cubicBezTo>
                <a:cubicBezTo>
                  <a:pt x="2776350" y="2332847"/>
                  <a:pt x="2778827" y="2335800"/>
                  <a:pt x="2781018" y="2336847"/>
                </a:cubicBezTo>
                <a:cubicBezTo>
                  <a:pt x="2784066" y="2338372"/>
                  <a:pt x="2788161" y="2336276"/>
                  <a:pt x="2786733" y="2333514"/>
                </a:cubicBezTo>
                <a:close/>
                <a:moveTo>
                  <a:pt x="2904081" y="2338086"/>
                </a:moveTo>
                <a:cubicBezTo>
                  <a:pt x="2898270" y="2338848"/>
                  <a:pt x="2895603" y="2335419"/>
                  <a:pt x="2901985" y="2331799"/>
                </a:cubicBezTo>
                <a:cubicBezTo>
                  <a:pt x="2906367" y="2328466"/>
                  <a:pt x="2895318" y="2331799"/>
                  <a:pt x="2893793" y="2331799"/>
                </a:cubicBezTo>
                <a:cubicBezTo>
                  <a:pt x="2888841" y="2331895"/>
                  <a:pt x="2892555" y="2327989"/>
                  <a:pt x="2895699" y="2327894"/>
                </a:cubicBezTo>
                <a:cubicBezTo>
                  <a:pt x="2903414" y="2325989"/>
                  <a:pt x="2901985" y="2324275"/>
                  <a:pt x="2898556" y="2323798"/>
                </a:cubicBezTo>
                <a:cubicBezTo>
                  <a:pt x="2896651" y="2323513"/>
                  <a:pt x="2893032" y="2324275"/>
                  <a:pt x="2893793" y="2321608"/>
                </a:cubicBezTo>
                <a:cubicBezTo>
                  <a:pt x="2894460" y="2318845"/>
                  <a:pt x="2898366" y="2319893"/>
                  <a:pt x="2900651" y="2319512"/>
                </a:cubicBezTo>
                <a:cubicBezTo>
                  <a:pt x="2903985" y="2319131"/>
                  <a:pt x="2905700" y="2315416"/>
                  <a:pt x="2902747" y="2313892"/>
                </a:cubicBezTo>
                <a:cubicBezTo>
                  <a:pt x="2899985" y="2312464"/>
                  <a:pt x="2895508" y="2313511"/>
                  <a:pt x="2892651" y="2314368"/>
                </a:cubicBezTo>
                <a:cubicBezTo>
                  <a:pt x="2874172" y="2319798"/>
                  <a:pt x="2880173" y="2347039"/>
                  <a:pt x="2898842" y="2344658"/>
                </a:cubicBezTo>
                <a:cubicBezTo>
                  <a:pt x="2903604" y="2344563"/>
                  <a:pt x="2915606" y="2337895"/>
                  <a:pt x="2904081" y="2338086"/>
                </a:cubicBezTo>
                <a:close/>
                <a:moveTo>
                  <a:pt x="2957992" y="2314654"/>
                </a:moveTo>
                <a:cubicBezTo>
                  <a:pt x="2927988" y="2303415"/>
                  <a:pt x="2920368" y="2355993"/>
                  <a:pt x="2954753" y="2342658"/>
                </a:cubicBezTo>
                <a:cubicBezTo>
                  <a:pt x="2957801" y="2340658"/>
                  <a:pt x="2953610" y="2339324"/>
                  <a:pt x="2951420" y="2339229"/>
                </a:cubicBezTo>
                <a:cubicBezTo>
                  <a:pt x="2945609" y="2339038"/>
                  <a:pt x="2944181" y="2335133"/>
                  <a:pt x="2951515" y="2332561"/>
                </a:cubicBezTo>
                <a:cubicBezTo>
                  <a:pt x="2956944" y="2329990"/>
                  <a:pt x="2945133" y="2331323"/>
                  <a:pt x="2943609" y="2331133"/>
                </a:cubicBezTo>
                <a:cubicBezTo>
                  <a:pt x="2938656" y="2330275"/>
                  <a:pt x="2943990" y="2327037"/>
                  <a:pt x="2946657" y="2327513"/>
                </a:cubicBezTo>
                <a:cubicBezTo>
                  <a:pt x="2954753" y="2326942"/>
                  <a:pt x="2953992" y="2324941"/>
                  <a:pt x="2950753" y="2323893"/>
                </a:cubicBezTo>
                <a:cubicBezTo>
                  <a:pt x="2948943" y="2323322"/>
                  <a:pt x="2945324" y="2323417"/>
                  <a:pt x="2946752" y="2320846"/>
                </a:cubicBezTo>
                <a:cubicBezTo>
                  <a:pt x="2948276" y="2318274"/>
                  <a:pt x="2951706" y="2319893"/>
                  <a:pt x="2954087" y="2319988"/>
                </a:cubicBezTo>
                <a:cubicBezTo>
                  <a:pt x="2957516" y="2320179"/>
                  <a:pt x="2960373" y="2316655"/>
                  <a:pt x="2957992" y="2314654"/>
                </a:cubicBezTo>
                <a:close/>
                <a:moveTo>
                  <a:pt x="3014761" y="2315797"/>
                </a:moveTo>
                <a:cubicBezTo>
                  <a:pt x="3009046" y="2317702"/>
                  <a:pt x="3004950" y="2315226"/>
                  <a:pt x="3009999" y="2310082"/>
                </a:cubicBezTo>
                <a:cubicBezTo>
                  <a:pt x="3011808" y="2308463"/>
                  <a:pt x="3014856" y="2305796"/>
                  <a:pt x="3010094" y="2307320"/>
                </a:cubicBezTo>
                <a:cubicBezTo>
                  <a:pt x="3007332" y="2308272"/>
                  <a:pt x="3004665" y="2309701"/>
                  <a:pt x="3001902" y="2310463"/>
                </a:cubicBezTo>
                <a:cubicBezTo>
                  <a:pt x="2996092" y="2311416"/>
                  <a:pt x="2999807" y="2306272"/>
                  <a:pt x="3003521" y="2305510"/>
                </a:cubicBezTo>
                <a:cubicBezTo>
                  <a:pt x="3012189" y="2301605"/>
                  <a:pt x="3010284" y="2299795"/>
                  <a:pt x="3006188" y="2300081"/>
                </a:cubicBezTo>
                <a:cubicBezTo>
                  <a:pt x="3003998" y="2300272"/>
                  <a:pt x="2999902" y="2301700"/>
                  <a:pt x="3000283" y="2298462"/>
                </a:cubicBezTo>
                <a:cubicBezTo>
                  <a:pt x="3000664" y="2295223"/>
                  <a:pt x="3005236" y="2295509"/>
                  <a:pt x="3007903" y="2294557"/>
                </a:cubicBezTo>
                <a:cubicBezTo>
                  <a:pt x="3011618" y="2293318"/>
                  <a:pt x="3013046" y="2288651"/>
                  <a:pt x="3009332" y="2287413"/>
                </a:cubicBezTo>
                <a:cubicBezTo>
                  <a:pt x="3002283" y="2286270"/>
                  <a:pt x="2993711" y="2291318"/>
                  <a:pt x="2989996" y="2297224"/>
                </a:cubicBezTo>
                <a:cubicBezTo>
                  <a:pt x="2980090" y="2310368"/>
                  <a:pt x="2993616" y="2329894"/>
                  <a:pt x="3009618" y="2324655"/>
                </a:cubicBezTo>
                <a:cubicBezTo>
                  <a:pt x="3015047" y="2323893"/>
                  <a:pt x="3028191" y="2313130"/>
                  <a:pt x="3014761" y="2315797"/>
                </a:cubicBezTo>
                <a:close/>
                <a:moveTo>
                  <a:pt x="3101534" y="2260267"/>
                </a:moveTo>
                <a:cubicBezTo>
                  <a:pt x="3096485" y="2263791"/>
                  <a:pt x="3092866" y="2261505"/>
                  <a:pt x="3096771" y="2255504"/>
                </a:cubicBezTo>
                <a:cubicBezTo>
                  <a:pt x="3099152" y="2250456"/>
                  <a:pt x="3090866" y="2258552"/>
                  <a:pt x="3089437" y="2259219"/>
                </a:cubicBezTo>
                <a:cubicBezTo>
                  <a:pt x="3084960" y="2261505"/>
                  <a:pt x="3086579" y="2256361"/>
                  <a:pt x="3089342" y="2254837"/>
                </a:cubicBezTo>
                <a:cubicBezTo>
                  <a:pt x="3093533" y="2251218"/>
                  <a:pt x="3095152" y="2248360"/>
                  <a:pt x="3090009" y="2249789"/>
                </a:cubicBezTo>
                <a:cubicBezTo>
                  <a:pt x="3088199" y="2250361"/>
                  <a:pt x="3085246" y="2252742"/>
                  <a:pt x="3084675" y="2249980"/>
                </a:cubicBezTo>
                <a:cubicBezTo>
                  <a:pt x="3084008" y="2247217"/>
                  <a:pt x="3088008" y="2246455"/>
                  <a:pt x="3089913" y="2245026"/>
                </a:cubicBezTo>
                <a:cubicBezTo>
                  <a:pt x="3092580" y="2243026"/>
                  <a:pt x="3092485" y="2238930"/>
                  <a:pt x="3089056" y="2238930"/>
                </a:cubicBezTo>
                <a:cubicBezTo>
                  <a:pt x="3086008" y="2238930"/>
                  <a:pt x="3082388" y="2241979"/>
                  <a:pt x="3080293" y="2243979"/>
                </a:cubicBezTo>
                <a:cubicBezTo>
                  <a:pt x="3066386" y="2257314"/>
                  <a:pt x="3084389" y="2279126"/>
                  <a:pt x="3100010" y="2268649"/>
                </a:cubicBezTo>
                <a:cubicBezTo>
                  <a:pt x="3104201" y="2266458"/>
                  <a:pt x="3111630" y="2254647"/>
                  <a:pt x="3101534" y="2260267"/>
                </a:cubicBezTo>
                <a:close/>
                <a:moveTo>
                  <a:pt x="3143253" y="2247598"/>
                </a:moveTo>
                <a:cubicBezTo>
                  <a:pt x="3137824" y="2249884"/>
                  <a:pt x="3134776" y="2247027"/>
                  <a:pt x="3140396" y="2241407"/>
                </a:cubicBezTo>
                <a:cubicBezTo>
                  <a:pt x="3142396" y="2239407"/>
                  <a:pt x="3141443" y="2239216"/>
                  <a:pt x="3139348" y="2240074"/>
                </a:cubicBezTo>
                <a:cubicBezTo>
                  <a:pt x="3136491" y="2240740"/>
                  <a:pt x="3133252" y="2244741"/>
                  <a:pt x="3130394" y="2243407"/>
                </a:cubicBezTo>
                <a:cubicBezTo>
                  <a:pt x="3128870" y="2241693"/>
                  <a:pt x="3132300" y="2239693"/>
                  <a:pt x="3133824" y="2238835"/>
                </a:cubicBezTo>
                <a:cubicBezTo>
                  <a:pt x="3140967" y="2234740"/>
                  <a:pt x="3139348" y="2233311"/>
                  <a:pt x="3135919" y="2233692"/>
                </a:cubicBezTo>
                <a:cubicBezTo>
                  <a:pt x="3134014" y="2233882"/>
                  <a:pt x="3130680" y="2235692"/>
                  <a:pt x="3130966" y="2232644"/>
                </a:cubicBezTo>
                <a:cubicBezTo>
                  <a:pt x="3131157" y="2229596"/>
                  <a:pt x="3135062" y="2229596"/>
                  <a:pt x="3137252" y="2228643"/>
                </a:cubicBezTo>
                <a:cubicBezTo>
                  <a:pt x="3140396" y="2227310"/>
                  <a:pt x="3141443" y="2222833"/>
                  <a:pt x="3138300" y="2222071"/>
                </a:cubicBezTo>
                <a:cubicBezTo>
                  <a:pt x="3135443" y="2221405"/>
                  <a:pt x="3131252" y="2223691"/>
                  <a:pt x="3128680" y="2225310"/>
                </a:cubicBezTo>
                <a:cubicBezTo>
                  <a:pt x="3113345" y="2233978"/>
                  <a:pt x="3120203" y="2262743"/>
                  <a:pt x="3139253" y="2255885"/>
                </a:cubicBezTo>
                <a:cubicBezTo>
                  <a:pt x="3143253" y="2254933"/>
                  <a:pt x="3154493" y="2244455"/>
                  <a:pt x="3143253" y="2247598"/>
                </a:cubicBezTo>
                <a:close/>
                <a:moveTo>
                  <a:pt x="3178115" y="2201116"/>
                </a:moveTo>
                <a:cubicBezTo>
                  <a:pt x="3173352" y="2205307"/>
                  <a:pt x="3168876" y="2204164"/>
                  <a:pt x="3171352" y="2197687"/>
                </a:cubicBezTo>
                <a:cubicBezTo>
                  <a:pt x="3172400" y="2195497"/>
                  <a:pt x="3174019" y="2191877"/>
                  <a:pt x="3170304" y="2195020"/>
                </a:cubicBezTo>
                <a:cubicBezTo>
                  <a:pt x="3168113" y="2196925"/>
                  <a:pt x="3166304" y="2199402"/>
                  <a:pt x="3164113" y="2201212"/>
                </a:cubicBezTo>
                <a:cubicBezTo>
                  <a:pt x="3159255" y="2204545"/>
                  <a:pt x="3160493" y="2198164"/>
                  <a:pt x="3163542" y="2195973"/>
                </a:cubicBezTo>
                <a:cubicBezTo>
                  <a:pt x="3169828" y="2188924"/>
                  <a:pt x="3167447" y="2188162"/>
                  <a:pt x="3163732" y="2189877"/>
                </a:cubicBezTo>
                <a:cubicBezTo>
                  <a:pt x="3161732" y="2190829"/>
                  <a:pt x="3158684" y="2193972"/>
                  <a:pt x="3157636" y="2190734"/>
                </a:cubicBezTo>
                <a:cubicBezTo>
                  <a:pt x="3156588" y="2187496"/>
                  <a:pt x="3160970" y="2185972"/>
                  <a:pt x="3163065" y="2184162"/>
                </a:cubicBezTo>
                <a:cubicBezTo>
                  <a:pt x="3166018" y="2181590"/>
                  <a:pt x="3165256" y="2176542"/>
                  <a:pt x="3161446" y="2177018"/>
                </a:cubicBezTo>
                <a:cubicBezTo>
                  <a:pt x="3154398" y="2178637"/>
                  <a:pt x="3148778" y="2186829"/>
                  <a:pt x="3147825" y="2193782"/>
                </a:cubicBezTo>
                <a:cubicBezTo>
                  <a:pt x="3144206" y="2209689"/>
                  <a:pt x="3164875" y="2222643"/>
                  <a:pt x="3177258" y="2211308"/>
                </a:cubicBezTo>
                <a:cubicBezTo>
                  <a:pt x="3181639" y="2208260"/>
                  <a:pt x="3189450" y="2193496"/>
                  <a:pt x="3178115" y="2201116"/>
                </a:cubicBezTo>
                <a:close/>
                <a:moveTo>
                  <a:pt x="3227168" y="2134537"/>
                </a:moveTo>
                <a:cubicBezTo>
                  <a:pt x="3226121" y="2127297"/>
                  <a:pt x="3214881" y="2149681"/>
                  <a:pt x="3216024" y="2133203"/>
                </a:cubicBezTo>
                <a:cubicBezTo>
                  <a:pt x="3216501" y="2130536"/>
                  <a:pt x="3215548" y="2131012"/>
                  <a:pt x="3214310" y="2132917"/>
                </a:cubicBezTo>
                <a:cubicBezTo>
                  <a:pt x="3212405" y="2135203"/>
                  <a:pt x="3211643" y="2139966"/>
                  <a:pt x="3208595" y="2140442"/>
                </a:cubicBezTo>
                <a:cubicBezTo>
                  <a:pt x="3206213" y="2140061"/>
                  <a:pt x="3208023" y="2136632"/>
                  <a:pt x="3208881" y="2135203"/>
                </a:cubicBezTo>
                <a:cubicBezTo>
                  <a:pt x="3212595" y="2128155"/>
                  <a:pt x="3210214" y="2127964"/>
                  <a:pt x="3207642" y="2130250"/>
                </a:cubicBezTo>
                <a:cubicBezTo>
                  <a:pt x="3206213" y="2131489"/>
                  <a:pt x="3204309" y="2134632"/>
                  <a:pt x="3202689" y="2132251"/>
                </a:cubicBezTo>
                <a:cubicBezTo>
                  <a:pt x="3201070" y="2129869"/>
                  <a:pt x="3204499" y="2127679"/>
                  <a:pt x="3205737" y="2125774"/>
                </a:cubicBezTo>
                <a:cubicBezTo>
                  <a:pt x="3207642" y="2122916"/>
                  <a:pt x="3205737" y="2119011"/>
                  <a:pt x="3202499" y="2120344"/>
                </a:cubicBezTo>
                <a:cubicBezTo>
                  <a:pt x="3176400" y="2142538"/>
                  <a:pt x="3222406" y="2168541"/>
                  <a:pt x="3227168" y="2134537"/>
                </a:cubicBezTo>
                <a:close/>
                <a:moveTo>
                  <a:pt x="3240980" y="2091674"/>
                </a:moveTo>
                <a:cubicBezTo>
                  <a:pt x="3243266" y="2089293"/>
                  <a:pt x="3242694" y="2084816"/>
                  <a:pt x="3239456" y="2085102"/>
                </a:cubicBezTo>
                <a:cubicBezTo>
                  <a:pt x="3236503" y="2085483"/>
                  <a:pt x="3233550" y="2089102"/>
                  <a:pt x="3231645" y="2091483"/>
                </a:cubicBezTo>
                <a:cubicBezTo>
                  <a:pt x="3216882" y="2112629"/>
                  <a:pt x="3250409" y="2134155"/>
                  <a:pt x="3258601" y="2107105"/>
                </a:cubicBezTo>
                <a:cubicBezTo>
                  <a:pt x="3259173" y="2103485"/>
                  <a:pt x="3255267" y="2105580"/>
                  <a:pt x="3253743" y="2107105"/>
                </a:cubicBezTo>
                <a:cubicBezTo>
                  <a:pt x="3249552" y="2111200"/>
                  <a:pt x="3245552" y="2109486"/>
                  <a:pt x="3248790" y="2102342"/>
                </a:cubicBezTo>
                <a:cubicBezTo>
                  <a:pt x="3249933" y="2099770"/>
                  <a:pt x="3248981" y="2099961"/>
                  <a:pt x="3247266" y="2101485"/>
                </a:cubicBezTo>
                <a:cubicBezTo>
                  <a:pt x="3244885" y="2103199"/>
                  <a:pt x="3243266" y="2107962"/>
                  <a:pt x="3240123" y="2107771"/>
                </a:cubicBezTo>
                <a:cubicBezTo>
                  <a:pt x="3236217" y="2105295"/>
                  <a:pt x="3251457" y="2093579"/>
                  <a:pt x="3241742" y="2096817"/>
                </a:cubicBezTo>
                <a:cubicBezTo>
                  <a:pt x="3240027" y="2097675"/>
                  <a:pt x="3237551" y="2100437"/>
                  <a:pt x="3236693" y="2097580"/>
                </a:cubicBezTo>
                <a:cubicBezTo>
                  <a:pt x="3235551" y="2094722"/>
                  <a:pt x="3239265" y="2093388"/>
                  <a:pt x="3240980" y="2091674"/>
                </a:cubicBezTo>
                <a:close/>
                <a:moveTo>
                  <a:pt x="3324800" y="2065861"/>
                </a:moveTo>
                <a:cubicBezTo>
                  <a:pt x="3319561" y="2071481"/>
                  <a:pt x="3314703" y="2069195"/>
                  <a:pt x="3318799" y="2059194"/>
                </a:cubicBezTo>
                <a:cubicBezTo>
                  <a:pt x="3320323" y="2055574"/>
                  <a:pt x="3319085" y="2055860"/>
                  <a:pt x="3316989" y="2058051"/>
                </a:cubicBezTo>
                <a:cubicBezTo>
                  <a:pt x="3313941" y="2060337"/>
                  <a:pt x="3312036" y="2067004"/>
                  <a:pt x="3308036" y="2066623"/>
                </a:cubicBezTo>
                <a:cubicBezTo>
                  <a:pt x="3305559" y="2065195"/>
                  <a:pt x="3308702" y="2061004"/>
                  <a:pt x="3310036" y="2059194"/>
                </a:cubicBezTo>
                <a:cubicBezTo>
                  <a:pt x="3316513" y="2050431"/>
                  <a:pt x="3314036" y="2049383"/>
                  <a:pt x="3310226" y="2051574"/>
                </a:cubicBezTo>
                <a:cubicBezTo>
                  <a:pt x="3308131" y="2052812"/>
                  <a:pt x="3304988" y="2056622"/>
                  <a:pt x="3303940" y="2052717"/>
                </a:cubicBezTo>
                <a:cubicBezTo>
                  <a:pt x="3302892" y="2048716"/>
                  <a:pt x="3307464" y="2046811"/>
                  <a:pt x="3309560" y="2044525"/>
                </a:cubicBezTo>
                <a:cubicBezTo>
                  <a:pt x="3312512" y="2041191"/>
                  <a:pt x="3311751" y="2035000"/>
                  <a:pt x="3307750" y="2035572"/>
                </a:cubicBezTo>
                <a:cubicBezTo>
                  <a:pt x="3304035" y="2036143"/>
                  <a:pt x="3300416" y="2041191"/>
                  <a:pt x="3298034" y="2044525"/>
                </a:cubicBezTo>
                <a:cubicBezTo>
                  <a:pt x="3284414" y="2061289"/>
                  <a:pt x="3302987" y="2096722"/>
                  <a:pt x="3323466" y="2078625"/>
                </a:cubicBezTo>
                <a:cubicBezTo>
                  <a:pt x="3327848" y="2075672"/>
                  <a:pt x="3336611" y="2056336"/>
                  <a:pt x="3324800" y="2065861"/>
                </a:cubicBezTo>
                <a:close/>
                <a:moveTo>
                  <a:pt x="3311941" y="2097389"/>
                </a:moveTo>
                <a:cubicBezTo>
                  <a:pt x="3311084" y="2092912"/>
                  <a:pt x="3307083" y="2097961"/>
                  <a:pt x="3305845" y="2100628"/>
                </a:cubicBezTo>
                <a:cubicBezTo>
                  <a:pt x="3302226" y="2108152"/>
                  <a:pt x="3296606" y="2108438"/>
                  <a:pt x="3297558" y="2098532"/>
                </a:cubicBezTo>
                <a:cubicBezTo>
                  <a:pt x="3297082" y="2089483"/>
                  <a:pt x="3292224" y="2110819"/>
                  <a:pt x="3288986" y="2110057"/>
                </a:cubicBezTo>
                <a:cubicBezTo>
                  <a:pt x="3283176" y="2110248"/>
                  <a:pt x="3296987" y="2086816"/>
                  <a:pt x="3286509" y="2096722"/>
                </a:cubicBezTo>
                <a:cubicBezTo>
                  <a:pt x="3284795" y="2098722"/>
                  <a:pt x="3282794" y="2103390"/>
                  <a:pt x="3280509" y="2100628"/>
                </a:cubicBezTo>
                <a:cubicBezTo>
                  <a:pt x="3278127" y="2097865"/>
                  <a:pt x="3282223" y="2094150"/>
                  <a:pt x="3283557" y="2091198"/>
                </a:cubicBezTo>
                <a:cubicBezTo>
                  <a:pt x="3285557" y="2086912"/>
                  <a:pt x="3282699" y="2082149"/>
                  <a:pt x="3278794" y="2084816"/>
                </a:cubicBezTo>
                <a:cubicBezTo>
                  <a:pt x="3248600" y="2121297"/>
                  <a:pt x="3310131" y="2143966"/>
                  <a:pt x="3311941" y="2097389"/>
                </a:cubicBezTo>
                <a:close/>
                <a:moveTo>
                  <a:pt x="3279080" y="2149110"/>
                </a:moveTo>
                <a:cubicBezTo>
                  <a:pt x="3274698" y="2156158"/>
                  <a:pt x="3269174" y="2155872"/>
                  <a:pt x="3271174" y="2146062"/>
                </a:cubicBezTo>
                <a:cubicBezTo>
                  <a:pt x="3271841" y="2142442"/>
                  <a:pt x="3270698" y="2143204"/>
                  <a:pt x="3268983" y="2145871"/>
                </a:cubicBezTo>
                <a:cubicBezTo>
                  <a:pt x="3266411" y="2149110"/>
                  <a:pt x="3265554" y="2155396"/>
                  <a:pt x="3261459" y="2156539"/>
                </a:cubicBezTo>
                <a:cubicBezTo>
                  <a:pt x="3258506" y="2156254"/>
                  <a:pt x="3260887" y="2151586"/>
                  <a:pt x="3261935" y="2149491"/>
                </a:cubicBezTo>
                <a:cubicBezTo>
                  <a:pt x="3266793" y="2139680"/>
                  <a:pt x="3263840" y="2139680"/>
                  <a:pt x="3260411" y="2143014"/>
                </a:cubicBezTo>
                <a:cubicBezTo>
                  <a:pt x="3258506" y="2144824"/>
                  <a:pt x="3256029" y="2149205"/>
                  <a:pt x="3254029" y="2146252"/>
                </a:cubicBezTo>
                <a:cubicBezTo>
                  <a:pt x="3252981" y="2144728"/>
                  <a:pt x="3253648" y="2143204"/>
                  <a:pt x="3254696" y="2141680"/>
                </a:cubicBezTo>
                <a:cubicBezTo>
                  <a:pt x="3258601" y="2138632"/>
                  <a:pt x="3261935" y="2128155"/>
                  <a:pt x="3254219" y="2130250"/>
                </a:cubicBezTo>
                <a:cubicBezTo>
                  <a:pt x="3247171" y="2134918"/>
                  <a:pt x="3242885" y="2145967"/>
                  <a:pt x="3244313" y="2154063"/>
                </a:cubicBezTo>
                <a:cubicBezTo>
                  <a:pt x="3245742" y="2172827"/>
                  <a:pt x="3271936" y="2175399"/>
                  <a:pt x="3281080" y="2159968"/>
                </a:cubicBezTo>
                <a:cubicBezTo>
                  <a:pt x="3285081" y="2155206"/>
                  <a:pt x="3288986" y="2136537"/>
                  <a:pt x="3279080" y="2149110"/>
                </a:cubicBezTo>
                <a:close/>
                <a:moveTo>
                  <a:pt x="3245266" y="2044144"/>
                </a:moveTo>
                <a:cubicBezTo>
                  <a:pt x="3238313" y="2064813"/>
                  <a:pt x="3268983" y="2080339"/>
                  <a:pt x="3279651" y="2059956"/>
                </a:cubicBezTo>
                <a:cubicBezTo>
                  <a:pt x="3282794" y="2055670"/>
                  <a:pt x="3284128" y="2038429"/>
                  <a:pt x="3276603" y="2050145"/>
                </a:cubicBezTo>
                <a:cubicBezTo>
                  <a:pt x="3272984" y="2057575"/>
                  <a:pt x="3268031" y="2054717"/>
                  <a:pt x="3268983" y="2047573"/>
                </a:cubicBezTo>
                <a:cubicBezTo>
                  <a:pt x="3268317" y="2039382"/>
                  <a:pt x="3264411" y="2058146"/>
                  <a:pt x="3261363" y="2057193"/>
                </a:cubicBezTo>
                <a:cubicBezTo>
                  <a:pt x="3258601" y="2057003"/>
                  <a:pt x="3260125" y="2052907"/>
                  <a:pt x="3260887" y="2050907"/>
                </a:cubicBezTo>
                <a:cubicBezTo>
                  <a:pt x="3263268" y="2044811"/>
                  <a:pt x="3263078" y="2040715"/>
                  <a:pt x="3258696" y="2045192"/>
                </a:cubicBezTo>
                <a:cubicBezTo>
                  <a:pt x="3257172" y="2046811"/>
                  <a:pt x="3255458" y="2050907"/>
                  <a:pt x="3253267" y="2048240"/>
                </a:cubicBezTo>
                <a:cubicBezTo>
                  <a:pt x="3251076" y="2045573"/>
                  <a:pt x="3254696" y="2042620"/>
                  <a:pt x="3255743" y="2040049"/>
                </a:cubicBezTo>
                <a:cubicBezTo>
                  <a:pt x="3257363" y="2036524"/>
                  <a:pt x="3254886" y="2032143"/>
                  <a:pt x="3251362" y="2033953"/>
                </a:cubicBezTo>
                <a:cubicBezTo>
                  <a:pt x="3248219" y="2035762"/>
                  <a:pt x="3246409" y="2040906"/>
                  <a:pt x="3245266" y="2044144"/>
                </a:cubicBezTo>
                <a:close/>
                <a:moveTo>
                  <a:pt x="3344993" y="2106057"/>
                </a:moveTo>
                <a:cubicBezTo>
                  <a:pt x="3366710" y="2093388"/>
                  <a:pt x="3352803" y="2060908"/>
                  <a:pt x="3350708" y="2080530"/>
                </a:cubicBezTo>
                <a:cubicBezTo>
                  <a:pt x="3350898" y="2087007"/>
                  <a:pt x="3346612" y="2091007"/>
                  <a:pt x="3343374" y="2084435"/>
                </a:cubicBezTo>
                <a:cubicBezTo>
                  <a:pt x="3342135" y="2082054"/>
                  <a:pt x="3341659" y="2083292"/>
                  <a:pt x="3341659" y="2085864"/>
                </a:cubicBezTo>
                <a:cubicBezTo>
                  <a:pt x="3341278" y="2089388"/>
                  <a:pt x="3343754" y="2093674"/>
                  <a:pt x="3341373" y="2096722"/>
                </a:cubicBezTo>
                <a:cubicBezTo>
                  <a:pt x="3339087" y="2098722"/>
                  <a:pt x="3338516" y="2094532"/>
                  <a:pt x="3338230" y="2092722"/>
                </a:cubicBezTo>
                <a:cubicBezTo>
                  <a:pt x="3336992" y="2084149"/>
                  <a:pt x="3334992" y="2086150"/>
                  <a:pt x="3333944" y="2090341"/>
                </a:cubicBezTo>
                <a:cubicBezTo>
                  <a:pt x="3333372" y="2092626"/>
                  <a:pt x="3333849" y="2096722"/>
                  <a:pt x="3330896" y="2096437"/>
                </a:cubicBezTo>
                <a:cubicBezTo>
                  <a:pt x="3327943" y="2096151"/>
                  <a:pt x="3329562" y="2091483"/>
                  <a:pt x="3329467" y="2088816"/>
                </a:cubicBezTo>
                <a:cubicBezTo>
                  <a:pt x="3329372" y="2085102"/>
                  <a:pt x="3325562" y="2083673"/>
                  <a:pt x="3323466" y="2087483"/>
                </a:cubicBezTo>
                <a:cubicBezTo>
                  <a:pt x="3321657" y="2090912"/>
                  <a:pt x="3322037" y="2096055"/>
                  <a:pt x="3322514" y="2099199"/>
                </a:cubicBezTo>
                <a:cubicBezTo>
                  <a:pt x="3324800" y="2110343"/>
                  <a:pt x="3336992" y="2112439"/>
                  <a:pt x="3344993" y="2106057"/>
                </a:cubicBezTo>
                <a:close/>
                <a:moveTo>
                  <a:pt x="3297749" y="2156635"/>
                </a:moveTo>
                <a:cubicBezTo>
                  <a:pt x="3316989" y="2183400"/>
                  <a:pt x="3338992" y="2132632"/>
                  <a:pt x="3323276" y="2147776"/>
                </a:cubicBezTo>
                <a:cubicBezTo>
                  <a:pt x="3318894" y="2153110"/>
                  <a:pt x="3314608" y="2152253"/>
                  <a:pt x="3317751" y="2143680"/>
                </a:cubicBezTo>
                <a:cubicBezTo>
                  <a:pt x="3318894" y="2140537"/>
                  <a:pt x="3317846" y="2141014"/>
                  <a:pt x="3316132" y="2143109"/>
                </a:cubicBezTo>
                <a:cubicBezTo>
                  <a:pt x="3313560" y="2145490"/>
                  <a:pt x="3312227" y="2151015"/>
                  <a:pt x="3308702" y="2151586"/>
                </a:cubicBezTo>
                <a:cubicBezTo>
                  <a:pt x="3306512" y="2150920"/>
                  <a:pt x="3308988" y="2147014"/>
                  <a:pt x="3310131" y="2145300"/>
                </a:cubicBezTo>
                <a:cubicBezTo>
                  <a:pt x="3315465" y="2137204"/>
                  <a:pt x="3313275" y="2136822"/>
                  <a:pt x="3310036" y="2139204"/>
                </a:cubicBezTo>
                <a:cubicBezTo>
                  <a:pt x="3308226" y="2140537"/>
                  <a:pt x="3305750" y="2144157"/>
                  <a:pt x="3304607" y="2141109"/>
                </a:cubicBezTo>
                <a:cubicBezTo>
                  <a:pt x="3303559" y="2138061"/>
                  <a:pt x="3307369" y="2135870"/>
                  <a:pt x="3309179" y="2133584"/>
                </a:cubicBezTo>
                <a:cubicBezTo>
                  <a:pt x="3316227" y="2114058"/>
                  <a:pt x="3288128" y="2139013"/>
                  <a:pt x="3297749" y="2156635"/>
                </a:cubicBezTo>
                <a:close/>
                <a:moveTo>
                  <a:pt x="3253362" y="2211784"/>
                </a:moveTo>
                <a:cubicBezTo>
                  <a:pt x="3276794" y="2240931"/>
                  <a:pt x="3303273" y="2183400"/>
                  <a:pt x="3284318" y="2201021"/>
                </a:cubicBezTo>
                <a:cubicBezTo>
                  <a:pt x="3279461" y="2206736"/>
                  <a:pt x="3274698" y="2206450"/>
                  <a:pt x="3276889" y="2198830"/>
                </a:cubicBezTo>
                <a:cubicBezTo>
                  <a:pt x="3277842" y="2196259"/>
                  <a:pt x="3279461" y="2191782"/>
                  <a:pt x="3275651" y="2196163"/>
                </a:cubicBezTo>
                <a:cubicBezTo>
                  <a:pt x="3272698" y="2198926"/>
                  <a:pt x="3270793" y="2205117"/>
                  <a:pt x="3266602" y="2205688"/>
                </a:cubicBezTo>
                <a:cubicBezTo>
                  <a:pt x="3263935" y="2204926"/>
                  <a:pt x="3266983" y="2200735"/>
                  <a:pt x="3268412" y="2198735"/>
                </a:cubicBezTo>
                <a:cubicBezTo>
                  <a:pt x="3274793" y="2189591"/>
                  <a:pt x="3272031" y="2189210"/>
                  <a:pt x="3268221" y="2191972"/>
                </a:cubicBezTo>
                <a:cubicBezTo>
                  <a:pt x="3266126" y="2193496"/>
                  <a:pt x="3262983" y="2197592"/>
                  <a:pt x="3261744" y="2194258"/>
                </a:cubicBezTo>
                <a:cubicBezTo>
                  <a:pt x="3260506" y="2191020"/>
                  <a:pt x="3265078" y="2188258"/>
                  <a:pt x="3267174" y="2185781"/>
                </a:cubicBezTo>
                <a:cubicBezTo>
                  <a:pt x="3275556" y="2164255"/>
                  <a:pt x="3241742" y="2192163"/>
                  <a:pt x="3253362" y="2211784"/>
                </a:cubicBezTo>
                <a:close/>
                <a:moveTo>
                  <a:pt x="3219929" y="2245598"/>
                </a:moveTo>
                <a:cubicBezTo>
                  <a:pt x="3228597" y="2278078"/>
                  <a:pt x="3264126" y="2237121"/>
                  <a:pt x="3245457" y="2246074"/>
                </a:cubicBezTo>
                <a:cubicBezTo>
                  <a:pt x="3239932" y="2249694"/>
                  <a:pt x="3236312" y="2247313"/>
                  <a:pt x="3241932" y="2240169"/>
                </a:cubicBezTo>
                <a:cubicBezTo>
                  <a:pt x="3243933" y="2237597"/>
                  <a:pt x="3242885" y="2237692"/>
                  <a:pt x="3240694" y="2239026"/>
                </a:cubicBezTo>
                <a:cubicBezTo>
                  <a:pt x="3237646" y="2240359"/>
                  <a:pt x="3234693" y="2245312"/>
                  <a:pt x="3231455" y="2244550"/>
                </a:cubicBezTo>
                <a:cubicBezTo>
                  <a:pt x="3229740" y="2243122"/>
                  <a:pt x="3233169" y="2240264"/>
                  <a:pt x="3234788" y="2239026"/>
                </a:cubicBezTo>
                <a:cubicBezTo>
                  <a:pt x="3242123" y="2233120"/>
                  <a:pt x="3240313" y="2231977"/>
                  <a:pt x="3236598" y="2233120"/>
                </a:cubicBezTo>
                <a:cubicBezTo>
                  <a:pt x="3234598" y="2233787"/>
                  <a:pt x="3231169" y="2236359"/>
                  <a:pt x="3231169" y="2233120"/>
                </a:cubicBezTo>
                <a:cubicBezTo>
                  <a:pt x="3231169" y="2229787"/>
                  <a:pt x="3235360" y="2229025"/>
                  <a:pt x="3237646" y="2227501"/>
                </a:cubicBezTo>
                <a:cubicBezTo>
                  <a:pt x="3249933" y="2210927"/>
                  <a:pt x="3216786" y="2225500"/>
                  <a:pt x="3219929" y="2245598"/>
                </a:cubicBezTo>
                <a:close/>
                <a:moveTo>
                  <a:pt x="3222977" y="2210641"/>
                </a:moveTo>
                <a:cubicBezTo>
                  <a:pt x="3238979" y="2209784"/>
                  <a:pt x="3249648" y="2168731"/>
                  <a:pt x="3234026" y="2187876"/>
                </a:cubicBezTo>
                <a:cubicBezTo>
                  <a:pt x="3232312" y="2190639"/>
                  <a:pt x="3230121" y="2193306"/>
                  <a:pt x="3227168" y="2193592"/>
                </a:cubicBezTo>
                <a:cubicBezTo>
                  <a:pt x="3220882" y="2194830"/>
                  <a:pt x="3227454" y="2176161"/>
                  <a:pt x="3221644" y="2185114"/>
                </a:cubicBezTo>
                <a:cubicBezTo>
                  <a:pt x="3218596" y="2188734"/>
                  <a:pt x="3218025" y="2195878"/>
                  <a:pt x="3213262" y="2197306"/>
                </a:cubicBezTo>
                <a:cubicBezTo>
                  <a:pt x="3209738" y="2197211"/>
                  <a:pt x="3212214" y="2191972"/>
                  <a:pt x="3213357" y="2189496"/>
                </a:cubicBezTo>
                <a:cubicBezTo>
                  <a:pt x="3218596" y="2178447"/>
                  <a:pt x="3215167" y="2178733"/>
                  <a:pt x="3211167" y="2182543"/>
                </a:cubicBezTo>
                <a:cubicBezTo>
                  <a:pt x="3208976" y="2184638"/>
                  <a:pt x="3206309" y="2189591"/>
                  <a:pt x="3203737" y="2186448"/>
                </a:cubicBezTo>
                <a:cubicBezTo>
                  <a:pt x="3201165" y="2183209"/>
                  <a:pt x="3206118" y="2179399"/>
                  <a:pt x="3208023" y="2176351"/>
                </a:cubicBezTo>
                <a:cubicBezTo>
                  <a:pt x="3210690" y="2171970"/>
                  <a:pt x="3207833" y="2166636"/>
                  <a:pt x="3203166" y="2168922"/>
                </a:cubicBezTo>
                <a:cubicBezTo>
                  <a:pt x="3198879" y="2171017"/>
                  <a:pt x="3195641" y="2177209"/>
                  <a:pt x="3193926" y="2181400"/>
                </a:cubicBezTo>
                <a:cubicBezTo>
                  <a:pt x="3186020" y="2200354"/>
                  <a:pt x="3203261" y="2217976"/>
                  <a:pt x="3222977" y="2210641"/>
                </a:cubicBezTo>
                <a:close/>
                <a:moveTo>
                  <a:pt x="3167066" y="2296366"/>
                </a:moveTo>
                <a:cubicBezTo>
                  <a:pt x="3174495" y="2311511"/>
                  <a:pt x="3199070" y="2304367"/>
                  <a:pt x="3203356" y="2289413"/>
                </a:cubicBezTo>
                <a:cubicBezTo>
                  <a:pt x="3204309" y="2285508"/>
                  <a:pt x="3199260" y="2288270"/>
                  <a:pt x="3197260" y="2290080"/>
                </a:cubicBezTo>
                <a:cubicBezTo>
                  <a:pt x="3191640" y="2295033"/>
                  <a:pt x="3186878" y="2293509"/>
                  <a:pt x="3191450" y="2285698"/>
                </a:cubicBezTo>
                <a:cubicBezTo>
                  <a:pt x="3194402" y="2278174"/>
                  <a:pt x="3182496" y="2294080"/>
                  <a:pt x="3180210" y="2292366"/>
                </a:cubicBezTo>
                <a:cubicBezTo>
                  <a:pt x="3176495" y="2290175"/>
                  <a:pt x="3188973" y="2281317"/>
                  <a:pt x="3186973" y="2280079"/>
                </a:cubicBezTo>
                <a:cubicBezTo>
                  <a:pt x="3185163" y="2277507"/>
                  <a:pt x="3177924" y="2286270"/>
                  <a:pt x="3176781" y="2281984"/>
                </a:cubicBezTo>
                <a:cubicBezTo>
                  <a:pt x="3175924" y="2278936"/>
                  <a:pt x="3180686" y="2277221"/>
                  <a:pt x="3182782" y="2275221"/>
                </a:cubicBezTo>
                <a:cubicBezTo>
                  <a:pt x="3192878" y="2256933"/>
                  <a:pt x="3158112" y="2278078"/>
                  <a:pt x="3167066" y="2296366"/>
                </a:cubicBezTo>
                <a:close/>
                <a:moveTo>
                  <a:pt x="3169352" y="2257695"/>
                </a:moveTo>
                <a:cubicBezTo>
                  <a:pt x="3203451" y="2277602"/>
                  <a:pt x="3217548" y="2220833"/>
                  <a:pt x="3201070" y="2240931"/>
                </a:cubicBezTo>
                <a:cubicBezTo>
                  <a:pt x="3196879" y="2247408"/>
                  <a:pt x="3190688" y="2248075"/>
                  <a:pt x="3192307" y="2238930"/>
                </a:cubicBezTo>
                <a:cubicBezTo>
                  <a:pt x="3192212" y="2230739"/>
                  <a:pt x="3185735" y="2250265"/>
                  <a:pt x="3182496" y="2249408"/>
                </a:cubicBezTo>
                <a:cubicBezTo>
                  <a:pt x="3179258" y="2249408"/>
                  <a:pt x="3181544" y="2244931"/>
                  <a:pt x="3182496" y="2242931"/>
                </a:cubicBezTo>
                <a:cubicBezTo>
                  <a:pt x="3187163" y="2233501"/>
                  <a:pt x="3184116" y="2233882"/>
                  <a:pt x="3180496" y="2237121"/>
                </a:cubicBezTo>
                <a:cubicBezTo>
                  <a:pt x="3178591" y="2238930"/>
                  <a:pt x="3176210" y="2243217"/>
                  <a:pt x="3173924" y="2240645"/>
                </a:cubicBezTo>
                <a:cubicBezTo>
                  <a:pt x="3171638" y="2238073"/>
                  <a:pt x="3176019" y="2234644"/>
                  <a:pt x="3177734" y="2231977"/>
                </a:cubicBezTo>
                <a:cubicBezTo>
                  <a:pt x="3182115" y="2211499"/>
                  <a:pt x="3150968" y="2242169"/>
                  <a:pt x="3169352" y="2257695"/>
                </a:cubicBezTo>
                <a:close/>
                <a:moveTo>
                  <a:pt x="3114107" y="2338657"/>
                </a:moveTo>
                <a:cubicBezTo>
                  <a:pt x="3127823" y="2366185"/>
                  <a:pt x="3162779" y="2326370"/>
                  <a:pt x="3142872" y="2336181"/>
                </a:cubicBezTo>
                <a:cubicBezTo>
                  <a:pt x="3137157" y="2339991"/>
                  <a:pt x="3132776" y="2338276"/>
                  <a:pt x="3138015" y="2331418"/>
                </a:cubicBezTo>
                <a:cubicBezTo>
                  <a:pt x="3139919" y="2328942"/>
                  <a:pt x="3138681" y="2329132"/>
                  <a:pt x="3136491" y="2330561"/>
                </a:cubicBezTo>
                <a:cubicBezTo>
                  <a:pt x="3133347" y="2332085"/>
                  <a:pt x="3130490" y="2336752"/>
                  <a:pt x="3126870" y="2336467"/>
                </a:cubicBezTo>
                <a:cubicBezTo>
                  <a:pt x="3124679" y="2335419"/>
                  <a:pt x="3128204" y="2332466"/>
                  <a:pt x="3129728" y="2331228"/>
                </a:cubicBezTo>
                <a:cubicBezTo>
                  <a:pt x="3137062" y="2325227"/>
                  <a:pt x="3134871" y="2324465"/>
                  <a:pt x="3130966" y="2325894"/>
                </a:cubicBezTo>
                <a:cubicBezTo>
                  <a:pt x="3128870" y="2326656"/>
                  <a:pt x="3125346" y="2329323"/>
                  <a:pt x="3124965" y="2326465"/>
                </a:cubicBezTo>
                <a:cubicBezTo>
                  <a:pt x="3124584" y="2323608"/>
                  <a:pt x="3129061" y="2322370"/>
                  <a:pt x="3131347" y="2320846"/>
                </a:cubicBezTo>
                <a:cubicBezTo>
                  <a:pt x="3142968" y="2305320"/>
                  <a:pt x="3108011" y="2320941"/>
                  <a:pt x="3114107" y="2338657"/>
                </a:cubicBezTo>
                <a:close/>
                <a:moveTo>
                  <a:pt x="3112107" y="2297509"/>
                </a:moveTo>
                <a:cubicBezTo>
                  <a:pt x="3131252" y="2331037"/>
                  <a:pt x="3168304" y="2281126"/>
                  <a:pt x="3145825" y="2293985"/>
                </a:cubicBezTo>
                <a:cubicBezTo>
                  <a:pt x="3139348" y="2298652"/>
                  <a:pt x="3134014" y="2296652"/>
                  <a:pt x="3139634" y="2288365"/>
                </a:cubicBezTo>
                <a:cubicBezTo>
                  <a:pt x="3143349" y="2280269"/>
                  <a:pt x="3129251" y="2296652"/>
                  <a:pt x="3126870" y="2294557"/>
                </a:cubicBezTo>
                <a:cubicBezTo>
                  <a:pt x="3124203" y="2293318"/>
                  <a:pt x="3128109" y="2289699"/>
                  <a:pt x="3129823" y="2288175"/>
                </a:cubicBezTo>
                <a:cubicBezTo>
                  <a:pt x="3137919" y="2280841"/>
                  <a:pt x="3135252" y="2279888"/>
                  <a:pt x="3130776" y="2281698"/>
                </a:cubicBezTo>
                <a:cubicBezTo>
                  <a:pt x="3128299" y="2282650"/>
                  <a:pt x="3124489" y="2285889"/>
                  <a:pt x="3123727" y="2282460"/>
                </a:cubicBezTo>
                <a:cubicBezTo>
                  <a:pt x="3122965" y="2278936"/>
                  <a:pt x="3128109" y="2277507"/>
                  <a:pt x="3130776" y="2275602"/>
                </a:cubicBezTo>
                <a:cubicBezTo>
                  <a:pt x="3134395" y="2272840"/>
                  <a:pt x="3134300" y="2267505"/>
                  <a:pt x="3129823" y="2267791"/>
                </a:cubicBezTo>
                <a:cubicBezTo>
                  <a:pt x="3117631" y="2270363"/>
                  <a:pt x="3107916" y="2286746"/>
                  <a:pt x="3112107" y="2297509"/>
                </a:cubicBezTo>
                <a:close/>
                <a:moveTo>
                  <a:pt x="3109249" y="2313797"/>
                </a:moveTo>
                <a:cubicBezTo>
                  <a:pt x="3110678" y="2303605"/>
                  <a:pt x="3086199" y="2329323"/>
                  <a:pt x="3091818" y="2310654"/>
                </a:cubicBezTo>
                <a:cubicBezTo>
                  <a:pt x="3093342" y="2307796"/>
                  <a:pt x="3095533" y="2303605"/>
                  <a:pt x="3090485" y="2307606"/>
                </a:cubicBezTo>
                <a:cubicBezTo>
                  <a:pt x="3086484" y="2310082"/>
                  <a:pt x="3083246" y="2316464"/>
                  <a:pt x="3078198" y="2316274"/>
                </a:cubicBezTo>
                <a:cubicBezTo>
                  <a:pt x="3071530" y="2314178"/>
                  <a:pt x="3097533" y="2296747"/>
                  <a:pt x="3081531" y="2301796"/>
                </a:cubicBezTo>
                <a:cubicBezTo>
                  <a:pt x="3078674" y="2302939"/>
                  <a:pt x="3074387" y="2306749"/>
                  <a:pt x="3073149" y="2302939"/>
                </a:cubicBezTo>
                <a:cubicBezTo>
                  <a:pt x="3071816" y="2299033"/>
                  <a:pt x="3077912" y="2297319"/>
                  <a:pt x="3080769" y="2294938"/>
                </a:cubicBezTo>
                <a:cubicBezTo>
                  <a:pt x="3084960" y="2291509"/>
                  <a:pt x="3083912" y="2285508"/>
                  <a:pt x="3078578" y="2286365"/>
                </a:cubicBezTo>
                <a:cubicBezTo>
                  <a:pt x="3028096" y="2310082"/>
                  <a:pt x="3086865" y="2359041"/>
                  <a:pt x="3109249" y="2313797"/>
                </a:cubicBezTo>
                <a:close/>
                <a:moveTo>
                  <a:pt x="3059052" y="2366851"/>
                </a:moveTo>
                <a:cubicBezTo>
                  <a:pt x="3062100" y="2380282"/>
                  <a:pt x="3083151" y="2379139"/>
                  <a:pt x="3089532" y="2368185"/>
                </a:cubicBezTo>
                <a:cubicBezTo>
                  <a:pt x="3091151" y="2365327"/>
                  <a:pt x="3086484" y="2366470"/>
                  <a:pt x="3084579" y="2367518"/>
                </a:cubicBezTo>
                <a:cubicBezTo>
                  <a:pt x="3079150" y="2370280"/>
                  <a:pt x="3075531" y="2368375"/>
                  <a:pt x="3080769" y="2362851"/>
                </a:cubicBezTo>
                <a:cubicBezTo>
                  <a:pt x="3082674" y="2360851"/>
                  <a:pt x="3081626" y="2360946"/>
                  <a:pt x="3079531" y="2361993"/>
                </a:cubicBezTo>
                <a:cubicBezTo>
                  <a:pt x="3076578" y="2363041"/>
                  <a:pt x="3073626" y="2366851"/>
                  <a:pt x="3070482" y="2366089"/>
                </a:cubicBezTo>
                <a:cubicBezTo>
                  <a:pt x="3068673" y="2364851"/>
                  <a:pt x="3072197" y="2362851"/>
                  <a:pt x="3073626" y="2361898"/>
                </a:cubicBezTo>
                <a:cubicBezTo>
                  <a:pt x="3080674" y="2357326"/>
                  <a:pt x="3078864" y="2356469"/>
                  <a:pt x="3075245" y="2357326"/>
                </a:cubicBezTo>
                <a:cubicBezTo>
                  <a:pt x="3073340" y="2357803"/>
                  <a:pt x="3070006" y="2359803"/>
                  <a:pt x="3069911" y="2357231"/>
                </a:cubicBezTo>
                <a:cubicBezTo>
                  <a:pt x="3069816" y="2354659"/>
                  <a:pt x="3073911" y="2353993"/>
                  <a:pt x="3076102" y="2352850"/>
                </a:cubicBezTo>
                <a:cubicBezTo>
                  <a:pt x="3087913" y="2340086"/>
                  <a:pt x="3055147" y="2351421"/>
                  <a:pt x="3059052" y="2366851"/>
                </a:cubicBezTo>
                <a:close/>
                <a:moveTo>
                  <a:pt x="3057147" y="2288556"/>
                </a:moveTo>
                <a:cubicBezTo>
                  <a:pt x="3059433" y="2282650"/>
                  <a:pt x="3041241" y="2295128"/>
                  <a:pt x="3049051" y="2283031"/>
                </a:cubicBezTo>
                <a:cubicBezTo>
                  <a:pt x="3050575" y="2281222"/>
                  <a:pt x="3049623" y="2281222"/>
                  <a:pt x="3047813" y="2282079"/>
                </a:cubicBezTo>
                <a:cubicBezTo>
                  <a:pt x="3045336" y="2282936"/>
                  <a:pt x="3042955" y="2286460"/>
                  <a:pt x="3040193" y="2285698"/>
                </a:cubicBezTo>
                <a:cubicBezTo>
                  <a:pt x="3038574" y="2284460"/>
                  <a:pt x="3041336" y="2282555"/>
                  <a:pt x="3042574" y="2281698"/>
                </a:cubicBezTo>
                <a:cubicBezTo>
                  <a:pt x="3048384" y="2277697"/>
                  <a:pt x="3046670" y="2276745"/>
                  <a:pt x="3043622" y="2277316"/>
                </a:cubicBezTo>
                <a:cubicBezTo>
                  <a:pt x="3041907" y="2277697"/>
                  <a:pt x="3039240" y="2279412"/>
                  <a:pt x="3038954" y="2276935"/>
                </a:cubicBezTo>
                <a:cubicBezTo>
                  <a:pt x="3038669" y="2274459"/>
                  <a:pt x="3042193" y="2274078"/>
                  <a:pt x="3044003" y="2273125"/>
                </a:cubicBezTo>
                <a:cubicBezTo>
                  <a:pt x="3046670" y="2271697"/>
                  <a:pt x="3046860" y="2267887"/>
                  <a:pt x="3043812" y="2267696"/>
                </a:cubicBezTo>
                <a:cubicBezTo>
                  <a:pt x="3014475" y="2274173"/>
                  <a:pt x="3039050" y="2313035"/>
                  <a:pt x="3057147" y="2288556"/>
                </a:cubicBezTo>
                <a:close/>
                <a:moveTo>
                  <a:pt x="3047146" y="2353040"/>
                </a:moveTo>
                <a:cubicBezTo>
                  <a:pt x="3038288" y="2354088"/>
                  <a:pt x="3037716" y="2349230"/>
                  <a:pt x="3046003" y="2344753"/>
                </a:cubicBezTo>
                <a:cubicBezTo>
                  <a:pt x="3049337" y="2342848"/>
                  <a:pt x="3048099" y="2342467"/>
                  <a:pt x="3045146" y="2342848"/>
                </a:cubicBezTo>
                <a:cubicBezTo>
                  <a:pt x="3041336" y="2342943"/>
                  <a:pt x="3035716" y="2346658"/>
                  <a:pt x="3032573" y="2344182"/>
                </a:cubicBezTo>
                <a:cubicBezTo>
                  <a:pt x="3031334" y="2341705"/>
                  <a:pt x="3036478" y="2340372"/>
                  <a:pt x="3038669" y="2339800"/>
                </a:cubicBezTo>
                <a:cubicBezTo>
                  <a:pt x="3049146" y="2336943"/>
                  <a:pt x="3047718" y="2334657"/>
                  <a:pt x="3043336" y="2334180"/>
                </a:cubicBezTo>
                <a:cubicBezTo>
                  <a:pt x="3040859" y="2333895"/>
                  <a:pt x="3036097" y="2335133"/>
                  <a:pt x="3037526" y="2331514"/>
                </a:cubicBezTo>
                <a:cubicBezTo>
                  <a:pt x="3038954" y="2327894"/>
                  <a:pt x="3043812" y="2329037"/>
                  <a:pt x="3046956" y="2328466"/>
                </a:cubicBezTo>
                <a:cubicBezTo>
                  <a:pt x="3051337" y="2327704"/>
                  <a:pt x="3054480" y="2322846"/>
                  <a:pt x="3050861" y="2320941"/>
                </a:cubicBezTo>
                <a:cubicBezTo>
                  <a:pt x="3047527" y="2319226"/>
                  <a:pt x="3041431" y="2320750"/>
                  <a:pt x="3037526" y="2321989"/>
                </a:cubicBezTo>
                <a:cubicBezTo>
                  <a:pt x="3015618" y="2327418"/>
                  <a:pt x="3011237" y="2364184"/>
                  <a:pt x="3038669" y="2361803"/>
                </a:cubicBezTo>
                <a:cubicBezTo>
                  <a:pt x="3044003" y="2361993"/>
                  <a:pt x="3062576" y="2352564"/>
                  <a:pt x="3047146" y="2353040"/>
                </a:cubicBezTo>
                <a:close/>
                <a:moveTo>
                  <a:pt x="3010665" y="2403904"/>
                </a:moveTo>
                <a:cubicBezTo>
                  <a:pt x="3019143" y="2412095"/>
                  <a:pt x="3053433" y="2392474"/>
                  <a:pt x="3032096" y="2395617"/>
                </a:cubicBezTo>
                <a:cubicBezTo>
                  <a:pt x="3024953" y="2397808"/>
                  <a:pt x="3021048" y="2394950"/>
                  <a:pt x="3027143" y="2389902"/>
                </a:cubicBezTo>
                <a:cubicBezTo>
                  <a:pt x="3029334" y="2388283"/>
                  <a:pt x="3033144" y="2385425"/>
                  <a:pt x="3027525" y="2387044"/>
                </a:cubicBezTo>
                <a:cubicBezTo>
                  <a:pt x="3023429" y="2387711"/>
                  <a:pt x="3018571" y="2391997"/>
                  <a:pt x="3014666" y="2390283"/>
                </a:cubicBezTo>
                <a:cubicBezTo>
                  <a:pt x="3012761" y="2388283"/>
                  <a:pt x="3017809" y="2386378"/>
                  <a:pt x="3020000" y="2385425"/>
                </a:cubicBezTo>
                <a:cubicBezTo>
                  <a:pt x="3030382" y="2381234"/>
                  <a:pt x="3028382" y="2379520"/>
                  <a:pt x="3023619" y="2379805"/>
                </a:cubicBezTo>
                <a:cubicBezTo>
                  <a:pt x="3021048" y="2379996"/>
                  <a:pt x="3016190" y="2381710"/>
                  <a:pt x="3016952" y="2378376"/>
                </a:cubicBezTo>
                <a:cubicBezTo>
                  <a:pt x="3017714" y="2374947"/>
                  <a:pt x="3023048" y="2375138"/>
                  <a:pt x="3026191" y="2374186"/>
                </a:cubicBezTo>
                <a:cubicBezTo>
                  <a:pt x="3030668" y="2372852"/>
                  <a:pt x="3032763" y="2367994"/>
                  <a:pt x="3028572" y="2366851"/>
                </a:cubicBezTo>
                <a:cubicBezTo>
                  <a:pt x="3009332" y="2364184"/>
                  <a:pt x="2986853" y="2392759"/>
                  <a:pt x="3010665" y="2403904"/>
                </a:cubicBezTo>
                <a:close/>
                <a:moveTo>
                  <a:pt x="2989996" y="2377329"/>
                </a:moveTo>
                <a:cubicBezTo>
                  <a:pt x="2993996" y="2375995"/>
                  <a:pt x="2999807" y="2372947"/>
                  <a:pt x="3001998" y="2369995"/>
                </a:cubicBezTo>
                <a:cubicBezTo>
                  <a:pt x="3004569" y="2366375"/>
                  <a:pt x="2998283" y="2367042"/>
                  <a:pt x="2995616" y="2367899"/>
                </a:cubicBezTo>
                <a:cubicBezTo>
                  <a:pt x="2987805" y="2370471"/>
                  <a:pt x="2983805" y="2366851"/>
                  <a:pt x="2991520" y="2360755"/>
                </a:cubicBezTo>
                <a:cubicBezTo>
                  <a:pt x="2997711" y="2354374"/>
                  <a:pt x="2979042" y="2365422"/>
                  <a:pt x="2977423" y="2362565"/>
                </a:cubicBezTo>
                <a:cubicBezTo>
                  <a:pt x="2973232" y="2358850"/>
                  <a:pt x="2999521" y="2352373"/>
                  <a:pt x="2985329" y="2351802"/>
                </a:cubicBezTo>
                <a:cubicBezTo>
                  <a:pt x="2982757" y="2351992"/>
                  <a:pt x="2977994" y="2353707"/>
                  <a:pt x="2978376" y="2350278"/>
                </a:cubicBezTo>
                <a:cubicBezTo>
                  <a:pt x="2978757" y="2346754"/>
                  <a:pt x="2984186" y="2347135"/>
                  <a:pt x="2987234" y="2345992"/>
                </a:cubicBezTo>
                <a:cubicBezTo>
                  <a:pt x="2991520" y="2344563"/>
                  <a:pt x="2993139" y="2339515"/>
                  <a:pt x="2988853" y="2338467"/>
                </a:cubicBezTo>
                <a:cubicBezTo>
                  <a:pt x="2955420" y="2337705"/>
                  <a:pt x="2953896" y="2384663"/>
                  <a:pt x="2989996" y="2377329"/>
                </a:cubicBezTo>
                <a:close/>
                <a:moveTo>
                  <a:pt x="2946752" y="2416858"/>
                </a:moveTo>
                <a:cubicBezTo>
                  <a:pt x="2950086" y="2425906"/>
                  <a:pt x="2983233" y="2418286"/>
                  <a:pt x="2966184" y="2415524"/>
                </a:cubicBezTo>
                <a:cubicBezTo>
                  <a:pt x="2959421" y="2415524"/>
                  <a:pt x="2957897" y="2411619"/>
                  <a:pt x="2966660" y="2408761"/>
                </a:cubicBezTo>
                <a:cubicBezTo>
                  <a:pt x="2969803" y="2407714"/>
                  <a:pt x="2968851" y="2407237"/>
                  <a:pt x="2966279" y="2407142"/>
                </a:cubicBezTo>
                <a:cubicBezTo>
                  <a:pt x="2963040" y="2406666"/>
                  <a:pt x="2957706" y="2409047"/>
                  <a:pt x="2955325" y="2406571"/>
                </a:cubicBezTo>
                <a:cubicBezTo>
                  <a:pt x="2954753" y="2404475"/>
                  <a:pt x="2959326" y="2404189"/>
                  <a:pt x="2961326" y="2403904"/>
                </a:cubicBezTo>
                <a:cubicBezTo>
                  <a:pt x="2970851" y="2403046"/>
                  <a:pt x="2969993" y="2401046"/>
                  <a:pt x="2966279" y="2400093"/>
                </a:cubicBezTo>
                <a:cubicBezTo>
                  <a:pt x="2964278" y="2399522"/>
                  <a:pt x="2959897" y="2399808"/>
                  <a:pt x="2961802" y="2397141"/>
                </a:cubicBezTo>
                <a:cubicBezTo>
                  <a:pt x="2963707" y="2394474"/>
                  <a:pt x="2967612" y="2395998"/>
                  <a:pt x="2970375" y="2395998"/>
                </a:cubicBezTo>
                <a:cubicBezTo>
                  <a:pt x="2974280" y="2395998"/>
                  <a:pt x="2977899" y="2392569"/>
                  <a:pt x="2975042" y="2390473"/>
                </a:cubicBezTo>
                <a:cubicBezTo>
                  <a:pt x="2960373" y="2383806"/>
                  <a:pt x="2933799" y="2401237"/>
                  <a:pt x="2946752" y="2416858"/>
                </a:cubicBezTo>
                <a:close/>
                <a:moveTo>
                  <a:pt x="2924940" y="2394093"/>
                </a:moveTo>
                <a:cubicBezTo>
                  <a:pt x="2929036" y="2393140"/>
                  <a:pt x="2935418" y="2391330"/>
                  <a:pt x="2937990" y="2388473"/>
                </a:cubicBezTo>
                <a:cubicBezTo>
                  <a:pt x="2941037" y="2385235"/>
                  <a:pt x="2934751" y="2385139"/>
                  <a:pt x="2931893" y="2385616"/>
                </a:cubicBezTo>
                <a:cubicBezTo>
                  <a:pt x="2923893" y="2386949"/>
                  <a:pt x="2920083" y="2382949"/>
                  <a:pt x="2928845" y="2377996"/>
                </a:cubicBezTo>
                <a:cubicBezTo>
                  <a:pt x="2935894" y="2372471"/>
                  <a:pt x="2915796" y="2380853"/>
                  <a:pt x="2914558" y="2377996"/>
                </a:cubicBezTo>
                <a:cubicBezTo>
                  <a:pt x="2912748" y="2375710"/>
                  <a:pt x="2917892" y="2374281"/>
                  <a:pt x="2920083" y="2373614"/>
                </a:cubicBezTo>
                <a:cubicBezTo>
                  <a:pt x="2930655" y="2370661"/>
                  <a:pt x="2928655" y="2368661"/>
                  <a:pt x="2923893" y="2368280"/>
                </a:cubicBezTo>
                <a:cubicBezTo>
                  <a:pt x="2921226" y="2368090"/>
                  <a:pt x="2916368" y="2369233"/>
                  <a:pt x="2917225" y="2365899"/>
                </a:cubicBezTo>
                <a:cubicBezTo>
                  <a:pt x="2918082" y="2362470"/>
                  <a:pt x="2923416" y="2363422"/>
                  <a:pt x="2926559" y="2362851"/>
                </a:cubicBezTo>
                <a:cubicBezTo>
                  <a:pt x="2931036" y="2362089"/>
                  <a:pt x="2933322" y="2357231"/>
                  <a:pt x="2929226" y="2355707"/>
                </a:cubicBezTo>
                <a:cubicBezTo>
                  <a:pt x="2895984" y="2350373"/>
                  <a:pt x="2887793" y="2396474"/>
                  <a:pt x="2924940" y="2394093"/>
                </a:cubicBezTo>
                <a:close/>
                <a:moveTo>
                  <a:pt x="2881506" y="2422382"/>
                </a:moveTo>
                <a:cubicBezTo>
                  <a:pt x="2887698" y="2430383"/>
                  <a:pt x="2919320" y="2419525"/>
                  <a:pt x="2900651" y="2418858"/>
                </a:cubicBezTo>
                <a:cubicBezTo>
                  <a:pt x="2897223" y="2419334"/>
                  <a:pt x="2894746" y="2418477"/>
                  <a:pt x="2894079" y="2417334"/>
                </a:cubicBezTo>
                <a:cubicBezTo>
                  <a:pt x="2893412" y="2416096"/>
                  <a:pt x="2894651" y="2414381"/>
                  <a:pt x="2898556" y="2412571"/>
                </a:cubicBezTo>
                <a:cubicBezTo>
                  <a:pt x="2904938" y="2408571"/>
                  <a:pt x="2887126" y="2414095"/>
                  <a:pt x="2886269" y="2411714"/>
                </a:cubicBezTo>
                <a:cubicBezTo>
                  <a:pt x="2883887" y="2407809"/>
                  <a:pt x="2906843" y="2407523"/>
                  <a:pt x="2894936" y="2404570"/>
                </a:cubicBezTo>
                <a:cubicBezTo>
                  <a:pt x="2892651" y="2404285"/>
                  <a:pt x="2888364" y="2404856"/>
                  <a:pt x="2889317" y="2402284"/>
                </a:cubicBezTo>
                <a:cubicBezTo>
                  <a:pt x="2890269" y="2399522"/>
                  <a:pt x="2894841" y="2400760"/>
                  <a:pt x="2897699" y="2400379"/>
                </a:cubicBezTo>
                <a:cubicBezTo>
                  <a:pt x="2901604" y="2399903"/>
                  <a:pt x="2903985" y="2396188"/>
                  <a:pt x="2900461" y="2394664"/>
                </a:cubicBezTo>
                <a:cubicBezTo>
                  <a:pt x="2883507" y="2389426"/>
                  <a:pt x="2862170" y="2410190"/>
                  <a:pt x="2881506" y="2422382"/>
                </a:cubicBezTo>
                <a:close/>
                <a:moveTo>
                  <a:pt x="2873601" y="2389426"/>
                </a:moveTo>
                <a:cubicBezTo>
                  <a:pt x="2878268" y="2388378"/>
                  <a:pt x="2885221" y="2385806"/>
                  <a:pt x="2887888" y="2382663"/>
                </a:cubicBezTo>
                <a:cubicBezTo>
                  <a:pt x="2891317" y="2376662"/>
                  <a:pt x="2877792" y="2380472"/>
                  <a:pt x="2874934" y="2379805"/>
                </a:cubicBezTo>
                <a:cubicBezTo>
                  <a:pt x="2868362" y="2379043"/>
                  <a:pt x="2870648" y="2373614"/>
                  <a:pt x="2875791" y="2370757"/>
                </a:cubicBezTo>
                <a:cubicBezTo>
                  <a:pt x="2883126" y="2364375"/>
                  <a:pt x="2860932" y="2374186"/>
                  <a:pt x="2859313" y="2370757"/>
                </a:cubicBezTo>
                <a:cubicBezTo>
                  <a:pt x="2856932" y="2368185"/>
                  <a:pt x="2862551" y="2366470"/>
                  <a:pt x="2865123" y="2365804"/>
                </a:cubicBezTo>
                <a:cubicBezTo>
                  <a:pt x="2876934" y="2362375"/>
                  <a:pt x="2874362" y="2360089"/>
                  <a:pt x="2868838" y="2359708"/>
                </a:cubicBezTo>
                <a:cubicBezTo>
                  <a:pt x="2865790" y="2359517"/>
                  <a:pt x="2860266" y="2360851"/>
                  <a:pt x="2860932" y="2356945"/>
                </a:cubicBezTo>
                <a:cubicBezTo>
                  <a:pt x="2861599" y="2353040"/>
                  <a:pt x="2867790" y="2354088"/>
                  <a:pt x="2871315" y="2353421"/>
                </a:cubicBezTo>
                <a:cubicBezTo>
                  <a:pt x="2876363" y="2352468"/>
                  <a:pt x="2878363" y="2346944"/>
                  <a:pt x="2873505" y="2345134"/>
                </a:cubicBezTo>
                <a:cubicBezTo>
                  <a:pt x="2864647" y="2342753"/>
                  <a:pt x="2852836" y="2347325"/>
                  <a:pt x="2847216" y="2353993"/>
                </a:cubicBezTo>
                <a:cubicBezTo>
                  <a:pt x="2832167" y="2370566"/>
                  <a:pt x="2853979" y="2393807"/>
                  <a:pt x="2873601" y="2389426"/>
                </a:cubicBezTo>
                <a:close/>
                <a:moveTo>
                  <a:pt x="2826261" y="2427621"/>
                </a:moveTo>
                <a:cubicBezTo>
                  <a:pt x="2830928" y="2438098"/>
                  <a:pt x="2870838" y="2432193"/>
                  <a:pt x="2849502" y="2427526"/>
                </a:cubicBezTo>
                <a:cubicBezTo>
                  <a:pt x="2841977" y="2426954"/>
                  <a:pt x="2839215" y="2423049"/>
                  <a:pt x="2846835" y="2420477"/>
                </a:cubicBezTo>
                <a:cubicBezTo>
                  <a:pt x="2849502" y="2419715"/>
                  <a:pt x="2854169" y="2418477"/>
                  <a:pt x="2848264" y="2418001"/>
                </a:cubicBezTo>
                <a:cubicBezTo>
                  <a:pt x="2844168" y="2417143"/>
                  <a:pt x="2838072" y="2419429"/>
                  <a:pt x="2835024" y="2416572"/>
                </a:cubicBezTo>
                <a:cubicBezTo>
                  <a:pt x="2833976" y="2414095"/>
                  <a:pt x="2839406" y="2414000"/>
                  <a:pt x="2841787" y="2413905"/>
                </a:cubicBezTo>
                <a:cubicBezTo>
                  <a:pt x="2853122" y="2413714"/>
                  <a:pt x="2851788" y="2411428"/>
                  <a:pt x="2847216" y="2410000"/>
                </a:cubicBezTo>
                <a:cubicBezTo>
                  <a:pt x="2844740" y="2409238"/>
                  <a:pt x="2839501" y="2409142"/>
                  <a:pt x="2841406" y="2406285"/>
                </a:cubicBezTo>
                <a:cubicBezTo>
                  <a:pt x="2843311" y="2403427"/>
                  <a:pt x="2848264" y="2405523"/>
                  <a:pt x="2851598" y="2405713"/>
                </a:cubicBezTo>
                <a:cubicBezTo>
                  <a:pt x="2856265" y="2406094"/>
                  <a:pt x="2859980" y="2402189"/>
                  <a:pt x="2856456" y="2399808"/>
                </a:cubicBezTo>
                <a:cubicBezTo>
                  <a:pt x="2853122" y="2397522"/>
                  <a:pt x="2846645" y="2397522"/>
                  <a:pt x="2842454" y="2397808"/>
                </a:cubicBezTo>
                <a:cubicBezTo>
                  <a:pt x="2827023" y="2398189"/>
                  <a:pt x="2812355" y="2414476"/>
                  <a:pt x="2826261" y="2427621"/>
                </a:cubicBezTo>
                <a:close/>
                <a:moveTo>
                  <a:pt x="2829785" y="2352088"/>
                </a:moveTo>
                <a:cubicBezTo>
                  <a:pt x="2836739" y="2347230"/>
                  <a:pt x="2809593" y="2347801"/>
                  <a:pt x="2823975" y="2340753"/>
                </a:cubicBezTo>
                <a:cubicBezTo>
                  <a:pt x="2826261" y="2340086"/>
                  <a:pt x="2830167" y="2339038"/>
                  <a:pt x="2825309" y="2338372"/>
                </a:cubicBezTo>
                <a:cubicBezTo>
                  <a:pt x="2821975" y="2337514"/>
                  <a:pt x="2816546" y="2339324"/>
                  <a:pt x="2814260" y="2336371"/>
                </a:cubicBezTo>
                <a:cubicBezTo>
                  <a:pt x="2813593" y="2333800"/>
                  <a:pt x="2817975" y="2334085"/>
                  <a:pt x="2820070" y="2334085"/>
                </a:cubicBezTo>
                <a:cubicBezTo>
                  <a:pt x="2829500" y="2334180"/>
                  <a:pt x="2828547" y="2331895"/>
                  <a:pt x="2824833" y="2330275"/>
                </a:cubicBezTo>
                <a:cubicBezTo>
                  <a:pt x="2822737" y="2329418"/>
                  <a:pt x="2818451" y="2329228"/>
                  <a:pt x="2820165" y="2326465"/>
                </a:cubicBezTo>
                <a:cubicBezTo>
                  <a:pt x="2821975" y="2323608"/>
                  <a:pt x="2825880" y="2325894"/>
                  <a:pt x="2828643" y="2326180"/>
                </a:cubicBezTo>
                <a:cubicBezTo>
                  <a:pt x="2832643" y="2326656"/>
                  <a:pt x="2835882" y="2322941"/>
                  <a:pt x="2832834" y="2320369"/>
                </a:cubicBezTo>
                <a:cubicBezTo>
                  <a:pt x="2796638" y="2305034"/>
                  <a:pt x="2790352" y="2363899"/>
                  <a:pt x="2829785" y="2352088"/>
                </a:cubicBezTo>
                <a:close/>
                <a:moveTo>
                  <a:pt x="2791114" y="2394474"/>
                </a:moveTo>
                <a:cubicBezTo>
                  <a:pt x="2799972" y="2404094"/>
                  <a:pt x="2834453" y="2390188"/>
                  <a:pt x="2812355" y="2389711"/>
                </a:cubicBezTo>
                <a:cubicBezTo>
                  <a:pt x="2804544" y="2390664"/>
                  <a:pt x="2799972" y="2386568"/>
                  <a:pt x="2808164" y="2381996"/>
                </a:cubicBezTo>
                <a:cubicBezTo>
                  <a:pt x="2811117" y="2380377"/>
                  <a:pt x="2809688" y="2379901"/>
                  <a:pt x="2806640" y="2380282"/>
                </a:cubicBezTo>
                <a:cubicBezTo>
                  <a:pt x="2803306" y="2380663"/>
                  <a:pt x="2800163" y="2381805"/>
                  <a:pt x="2796829" y="2382187"/>
                </a:cubicBezTo>
                <a:cubicBezTo>
                  <a:pt x="2790161" y="2382091"/>
                  <a:pt x="2793686" y="2377900"/>
                  <a:pt x="2798734" y="2377424"/>
                </a:cubicBezTo>
                <a:cubicBezTo>
                  <a:pt x="2809021" y="2374947"/>
                  <a:pt x="2806735" y="2372852"/>
                  <a:pt x="2801877" y="2372376"/>
                </a:cubicBezTo>
                <a:cubicBezTo>
                  <a:pt x="2789590" y="2372662"/>
                  <a:pt x="2794638" y="2366089"/>
                  <a:pt x="2803973" y="2367137"/>
                </a:cubicBezTo>
                <a:cubicBezTo>
                  <a:pt x="2808354" y="2366566"/>
                  <a:pt x="2810164" y="2361993"/>
                  <a:pt x="2805878" y="2360184"/>
                </a:cubicBezTo>
                <a:cubicBezTo>
                  <a:pt x="2801973" y="2358565"/>
                  <a:pt x="2795972" y="2359803"/>
                  <a:pt x="2792162" y="2360755"/>
                </a:cubicBezTo>
                <a:cubicBezTo>
                  <a:pt x="2773683" y="2366375"/>
                  <a:pt x="2775302" y="2386092"/>
                  <a:pt x="2791114" y="2394474"/>
                </a:cubicBezTo>
                <a:close/>
                <a:moveTo>
                  <a:pt x="2740155" y="2411905"/>
                </a:moveTo>
                <a:cubicBezTo>
                  <a:pt x="2739488" y="2422287"/>
                  <a:pt x="2775969" y="2429145"/>
                  <a:pt x="2760158" y="2419048"/>
                </a:cubicBezTo>
                <a:cubicBezTo>
                  <a:pt x="2753395" y="2416000"/>
                  <a:pt x="2753585" y="2411524"/>
                  <a:pt x="2763587" y="2412667"/>
                </a:cubicBezTo>
                <a:cubicBezTo>
                  <a:pt x="2767206" y="2413047"/>
                  <a:pt x="2766444" y="2412095"/>
                  <a:pt x="2763873" y="2410952"/>
                </a:cubicBezTo>
                <a:cubicBezTo>
                  <a:pt x="2760825" y="2408952"/>
                  <a:pt x="2754633" y="2409047"/>
                  <a:pt x="2753204" y="2405618"/>
                </a:cubicBezTo>
                <a:cubicBezTo>
                  <a:pt x="2753490" y="2403237"/>
                  <a:pt x="2758253" y="2404856"/>
                  <a:pt x="2760348" y="2405523"/>
                </a:cubicBezTo>
                <a:cubicBezTo>
                  <a:pt x="2770159" y="2408857"/>
                  <a:pt x="2770159" y="2406571"/>
                  <a:pt x="2766920" y="2403999"/>
                </a:cubicBezTo>
                <a:cubicBezTo>
                  <a:pt x="2765111" y="2402570"/>
                  <a:pt x="2760729" y="2400855"/>
                  <a:pt x="2763682" y="2399141"/>
                </a:cubicBezTo>
                <a:cubicBezTo>
                  <a:pt x="2766730" y="2397331"/>
                  <a:pt x="2769968" y="2400665"/>
                  <a:pt x="2772731" y="2401903"/>
                </a:cubicBezTo>
                <a:cubicBezTo>
                  <a:pt x="2776636" y="2403522"/>
                  <a:pt x="2781684" y="2401522"/>
                  <a:pt x="2779779" y="2398379"/>
                </a:cubicBezTo>
                <a:cubicBezTo>
                  <a:pt x="2777779" y="2395331"/>
                  <a:pt x="2771969" y="2393617"/>
                  <a:pt x="2768635" y="2392474"/>
                </a:cubicBezTo>
                <a:cubicBezTo>
                  <a:pt x="2755776" y="2388473"/>
                  <a:pt x="2735202" y="2396093"/>
                  <a:pt x="2740155" y="2411905"/>
                </a:cubicBezTo>
                <a:close/>
                <a:moveTo>
                  <a:pt x="2713866" y="2377805"/>
                </a:moveTo>
                <a:cubicBezTo>
                  <a:pt x="2718724" y="2385616"/>
                  <a:pt x="2731868" y="2389140"/>
                  <a:pt x="2740822" y="2386568"/>
                </a:cubicBezTo>
                <a:cubicBezTo>
                  <a:pt x="2744918" y="2384949"/>
                  <a:pt x="2739203" y="2382187"/>
                  <a:pt x="2736345" y="2381520"/>
                </a:cubicBezTo>
                <a:cubicBezTo>
                  <a:pt x="2728440" y="2379520"/>
                  <a:pt x="2726630" y="2374281"/>
                  <a:pt x="2736631" y="2373519"/>
                </a:cubicBezTo>
                <a:cubicBezTo>
                  <a:pt x="2745299" y="2371423"/>
                  <a:pt x="2723486" y="2370661"/>
                  <a:pt x="2723582" y="2367518"/>
                </a:cubicBezTo>
                <a:cubicBezTo>
                  <a:pt x="2723201" y="2362755"/>
                  <a:pt x="2738917" y="2368471"/>
                  <a:pt x="2738917" y="2365899"/>
                </a:cubicBezTo>
                <a:cubicBezTo>
                  <a:pt x="2740060" y="2362660"/>
                  <a:pt x="2727773" y="2361613"/>
                  <a:pt x="2730916" y="2357898"/>
                </a:cubicBezTo>
                <a:cubicBezTo>
                  <a:pt x="2733107" y="2355231"/>
                  <a:pt x="2737584" y="2358279"/>
                  <a:pt x="2740727" y="2359041"/>
                </a:cubicBezTo>
                <a:cubicBezTo>
                  <a:pt x="2745203" y="2359993"/>
                  <a:pt x="2749204" y="2356755"/>
                  <a:pt x="2746061" y="2353612"/>
                </a:cubicBezTo>
                <a:cubicBezTo>
                  <a:pt x="2743203" y="2350849"/>
                  <a:pt x="2736917" y="2349706"/>
                  <a:pt x="2732916" y="2349230"/>
                </a:cubicBezTo>
                <a:cubicBezTo>
                  <a:pt x="2716438" y="2347039"/>
                  <a:pt x="2702532" y="2362851"/>
                  <a:pt x="2713866" y="2377805"/>
                </a:cubicBezTo>
                <a:close/>
                <a:moveTo>
                  <a:pt x="2679100" y="2399046"/>
                </a:moveTo>
                <a:cubicBezTo>
                  <a:pt x="2682719" y="2405904"/>
                  <a:pt x="2694340" y="2409238"/>
                  <a:pt x="2701769" y="2407999"/>
                </a:cubicBezTo>
                <a:cubicBezTo>
                  <a:pt x="2705389" y="2407047"/>
                  <a:pt x="2700626" y="2404285"/>
                  <a:pt x="2698150" y="2403522"/>
                </a:cubicBezTo>
                <a:cubicBezTo>
                  <a:pt x="2691483" y="2401332"/>
                  <a:pt x="2690054" y="2397046"/>
                  <a:pt x="2698721" y="2396950"/>
                </a:cubicBezTo>
                <a:cubicBezTo>
                  <a:pt x="2706246" y="2395903"/>
                  <a:pt x="2687577" y="2393807"/>
                  <a:pt x="2687673" y="2391330"/>
                </a:cubicBezTo>
                <a:cubicBezTo>
                  <a:pt x="2687101" y="2389045"/>
                  <a:pt x="2691673" y="2389997"/>
                  <a:pt x="2693578" y="2390473"/>
                </a:cubicBezTo>
                <a:cubicBezTo>
                  <a:pt x="2702912" y="2392569"/>
                  <a:pt x="2702151" y="2390378"/>
                  <a:pt x="2698531" y="2388283"/>
                </a:cubicBezTo>
                <a:cubicBezTo>
                  <a:pt x="2696531" y="2387140"/>
                  <a:pt x="2692244" y="2385997"/>
                  <a:pt x="2694245" y="2383996"/>
                </a:cubicBezTo>
                <a:cubicBezTo>
                  <a:pt x="2696245" y="2381996"/>
                  <a:pt x="2700055" y="2384663"/>
                  <a:pt x="2702722" y="2385616"/>
                </a:cubicBezTo>
                <a:cubicBezTo>
                  <a:pt x="2706532" y="2386854"/>
                  <a:pt x="2710151" y="2384568"/>
                  <a:pt x="2707580" y="2381710"/>
                </a:cubicBezTo>
                <a:cubicBezTo>
                  <a:pt x="2695102" y="2370471"/>
                  <a:pt x="2665956" y="2379615"/>
                  <a:pt x="2679100" y="2399046"/>
                </a:cubicBezTo>
                <a:close/>
                <a:moveTo>
                  <a:pt x="2665098" y="2351135"/>
                </a:moveTo>
                <a:cubicBezTo>
                  <a:pt x="2670718" y="2360279"/>
                  <a:pt x="2685958" y="2364280"/>
                  <a:pt x="2695769" y="2361041"/>
                </a:cubicBezTo>
                <a:cubicBezTo>
                  <a:pt x="2704436" y="2356088"/>
                  <a:pt x="2669384" y="2352373"/>
                  <a:pt x="2687292" y="2345706"/>
                </a:cubicBezTo>
                <a:cubicBezTo>
                  <a:pt x="2702055" y="2342753"/>
                  <a:pt x="2675385" y="2342848"/>
                  <a:pt x="2674528" y="2338562"/>
                </a:cubicBezTo>
                <a:cubicBezTo>
                  <a:pt x="2673480" y="2335228"/>
                  <a:pt x="2679195" y="2336181"/>
                  <a:pt x="2681862" y="2336562"/>
                </a:cubicBezTo>
                <a:cubicBezTo>
                  <a:pt x="2694054" y="2338181"/>
                  <a:pt x="2692626" y="2335038"/>
                  <a:pt x="2687768" y="2332561"/>
                </a:cubicBezTo>
                <a:cubicBezTo>
                  <a:pt x="2685006" y="2331228"/>
                  <a:pt x="2679576" y="2329990"/>
                  <a:pt x="2681672" y="2326846"/>
                </a:cubicBezTo>
                <a:cubicBezTo>
                  <a:pt x="2684243" y="2323513"/>
                  <a:pt x="2689482" y="2327513"/>
                  <a:pt x="2692626" y="2327894"/>
                </a:cubicBezTo>
                <a:cubicBezTo>
                  <a:pt x="2697674" y="2329037"/>
                  <a:pt x="2701769" y="2325037"/>
                  <a:pt x="2698055" y="2321322"/>
                </a:cubicBezTo>
                <a:cubicBezTo>
                  <a:pt x="2694626" y="2318083"/>
                  <a:pt x="2687673" y="2316940"/>
                  <a:pt x="2683196" y="2316369"/>
                </a:cubicBezTo>
                <a:cubicBezTo>
                  <a:pt x="2663003" y="2313988"/>
                  <a:pt x="2651668" y="2336086"/>
                  <a:pt x="2665098" y="2351135"/>
                </a:cubicBezTo>
                <a:close/>
                <a:moveTo>
                  <a:pt x="2629379" y="2379139"/>
                </a:moveTo>
                <a:cubicBezTo>
                  <a:pt x="2632237" y="2381234"/>
                  <a:pt x="2636904" y="2384282"/>
                  <a:pt x="2640428" y="2384758"/>
                </a:cubicBezTo>
                <a:cubicBezTo>
                  <a:pt x="2644619" y="2385235"/>
                  <a:pt x="2641476" y="2381520"/>
                  <a:pt x="2639571" y="2379996"/>
                </a:cubicBezTo>
                <a:cubicBezTo>
                  <a:pt x="2634428" y="2375710"/>
                  <a:pt x="2635571" y="2371900"/>
                  <a:pt x="2643953" y="2375138"/>
                </a:cubicBezTo>
                <a:cubicBezTo>
                  <a:pt x="2652430" y="2377519"/>
                  <a:pt x="2634999" y="2368471"/>
                  <a:pt x="2636523" y="2366470"/>
                </a:cubicBezTo>
                <a:cubicBezTo>
                  <a:pt x="2637381" y="2364470"/>
                  <a:pt x="2641095" y="2366947"/>
                  <a:pt x="2642715" y="2368090"/>
                </a:cubicBezTo>
                <a:cubicBezTo>
                  <a:pt x="2647572" y="2371423"/>
                  <a:pt x="2652240" y="2373138"/>
                  <a:pt x="2648810" y="2368185"/>
                </a:cubicBezTo>
                <a:cubicBezTo>
                  <a:pt x="2647477" y="2366566"/>
                  <a:pt x="2644048" y="2363994"/>
                  <a:pt x="2647096" y="2363232"/>
                </a:cubicBezTo>
                <a:cubicBezTo>
                  <a:pt x="2650144" y="2362375"/>
                  <a:pt x="2652335" y="2365899"/>
                  <a:pt x="2654526" y="2367518"/>
                </a:cubicBezTo>
                <a:cubicBezTo>
                  <a:pt x="2657574" y="2369804"/>
                  <a:pt x="2662526" y="2369328"/>
                  <a:pt x="2661574" y="2366089"/>
                </a:cubicBezTo>
                <a:cubicBezTo>
                  <a:pt x="2650430" y="2345801"/>
                  <a:pt x="2608043" y="2355993"/>
                  <a:pt x="2629379" y="2379139"/>
                </a:cubicBezTo>
                <a:close/>
                <a:moveTo>
                  <a:pt x="2613282" y="2338562"/>
                </a:moveTo>
                <a:cubicBezTo>
                  <a:pt x="2616426" y="2342563"/>
                  <a:pt x="2634999" y="2351516"/>
                  <a:pt x="2625284" y="2339800"/>
                </a:cubicBezTo>
                <a:cubicBezTo>
                  <a:pt x="2619664" y="2334562"/>
                  <a:pt x="2621378" y="2329894"/>
                  <a:pt x="2630903" y="2334085"/>
                </a:cubicBezTo>
                <a:cubicBezTo>
                  <a:pt x="2640428" y="2337324"/>
                  <a:pt x="2621093" y="2325703"/>
                  <a:pt x="2623093" y="2323513"/>
                </a:cubicBezTo>
                <a:cubicBezTo>
                  <a:pt x="2624236" y="2321131"/>
                  <a:pt x="2628427" y="2324179"/>
                  <a:pt x="2630237" y="2325608"/>
                </a:cubicBezTo>
                <a:cubicBezTo>
                  <a:pt x="2638904" y="2332085"/>
                  <a:pt x="2639667" y="2329704"/>
                  <a:pt x="2637285" y="2325989"/>
                </a:cubicBezTo>
                <a:cubicBezTo>
                  <a:pt x="2636047" y="2323893"/>
                  <a:pt x="2632142" y="2320846"/>
                  <a:pt x="2635857" y="2319893"/>
                </a:cubicBezTo>
                <a:cubicBezTo>
                  <a:pt x="2639571" y="2318941"/>
                  <a:pt x="2641571" y="2323417"/>
                  <a:pt x="2643953" y="2325513"/>
                </a:cubicBezTo>
                <a:cubicBezTo>
                  <a:pt x="2647286" y="2328370"/>
                  <a:pt x="2653097" y="2327894"/>
                  <a:pt x="2652240" y="2323989"/>
                </a:cubicBezTo>
                <a:cubicBezTo>
                  <a:pt x="2640143" y="2298081"/>
                  <a:pt x="2590994" y="2310654"/>
                  <a:pt x="2613282" y="2338562"/>
                </a:cubicBezTo>
                <a:close/>
                <a:moveTo>
                  <a:pt x="2597852" y="2281031"/>
                </a:moveTo>
                <a:cubicBezTo>
                  <a:pt x="2599376" y="2289127"/>
                  <a:pt x="2609758" y="2295414"/>
                  <a:pt x="2617759" y="2295318"/>
                </a:cubicBezTo>
                <a:cubicBezTo>
                  <a:pt x="2625760" y="2293890"/>
                  <a:pt x="2600709" y="2282841"/>
                  <a:pt x="2616330" y="2282460"/>
                </a:cubicBezTo>
                <a:cubicBezTo>
                  <a:pt x="2628332" y="2283889"/>
                  <a:pt x="2608615" y="2277602"/>
                  <a:pt x="2608996" y="2274364"/>
                </a:cubicBezTo>
                <a:cubicBezTo>
                  <a:pt x="2610044" y="2270077"/>
                  <a:pt x="2621569" y="2278840"/>
                  <a:pt x="2622331" y="2276554"/>
                </a:cubicBezTo>
                <a:cubicBezTo>
                  <a:pt x="2624236" y="2273983"/>
                  <a:pt x="2614235" y="2270077"/>
                  <a:pt x="2617950" y="2267601"/>
                </a:cubicBezTo>
                <a:cubicBezTo>
                  <a:pt x="2620617" y="2265696"/>
                  <a:pt x="2623379" y="2269601"/>
                  <a:pt x="2625855" y="2271030"/>
                </a:cubicBezTo>
                <a:cubicBezTo>
                  <a:pt x="2629284" y="2273030"/>
                  <a:pt x="2633570" y="2271220"/>
                  <a:pt x="2631951" y="2267601"/>
                </a:cubicBezTo>
                <a:cubicBezTo>
                  <a:pt x="2630332" y="2264267"/>
                  <a:pt x="2625379" y="2261886"/>
                  <a:pt x="2622236" y="2260457"/>
                </a:cubicBezTo>
                <a:cubicBezTo>
                  <a:pt x="2608329" y="2254456"/>
                  <a:pt x="2592708" y="2265601"/>
                  <a:pt x="2597852" y="2281031"/>
                </a:cubicBezTo>
                <a:close/>
                <a:moveTo>
                  <a:pt x="2564038" y="2337038"/>
                </a:moveTo>
                <a:cubicBezTo>
                  <a:pt x="2566705" y="2348754"/>
                  <a:pt x="2603376" y="2355040"/>
                  <a:pt x="2584517" y="2343705"/>
                </a:cubicBezTo>
                <a:cubicBezTo>
                  <a:pt x="2577754" y="2340943"/>
                  <a:pt x="2575849" y="2335990"/>
                  <a:pt x="2582707" y="2335609"/>
                </a:cubicBezTo>
                <a:cubicBezTo>
                  <a:pt x="2595185" y="2335324"/>
                  <a:pt x="2573087" y="2331323"/>
                  <a:pt x="2572610" y="2327894"/>
                </a:cubicBezTo>
                <a:cubicBezTo>
                  <a:pt x="2571944" y="2325037"/>
                  <a:pt x="2576706" y="2326561"/>
                  <a:pt x="2578897" y="2327227"/>
                </a:cubicBezTo>
                <a:cubicBezTo>
                  <a:pt x="2588898" y="2330466"/>
                  <a:pt x="2587946" y="2327704"/>
                  <a:pt x="2584041" y="2324846"/>
                </a:cubicBezTo>
                <a:cubicBezTo>
                  <a:pt x="2581945" y="2323322"/>
                  <a:pt x="2577278" y="2321608"/>
                  <a:pt x="2579278" y="2319322"/>
                </a:cubicBezTo>
                <a:cubicBezTo>
                  <a:pt x="2581278" y="2316940"/>
                  <a:pt x="2585469" y="2320560"/>
                  <a:pt x="2588327" y="2321798"/>
                </a:cubicBezTo>
                <a:cubicBezTo>
                  <a:pt x="2592423" y="2323513"/>
                  <a:pt x="2596233" y="2320846"/>
                  <a:pt x="2593280" y="2317226"/>
                </a:cubicBezTo>
                <a:cubicBezTo>
                  <a:pt x="2590708" y="2313892"/>
                  <a:pt x="2584802" y="2311987"/>
                  <a:pt x="2581088" y="2310844"/>
                </a:cubicBezTo>
                <a:cubicBezTo>
                  <a:pt x="2564514" y="2305987"/>
                  <a:pt x="2554037" y="2322274"/>
                  <a:pt x="2564038" y="2337038"/>
                </a:cubicBezTo>
                <a:close/>
                <a:moveTo>
                  <a:pt x="2547655" y="2292842"/>
                </a:moveTo>
                <a:cubicBezTo>
                  <a:pt x="2550132" y="2297224"/>
                  <a:pt x="2566800" y="2308463"/>
                  <a:pt x="2559085" y="2295700"/>
                </a:cubicBezTo>
                <a:cubicBezTo>
                  <a:pt x="2554418" y="2289794"/>
                  <a:pt x="2556799" y="2285413"/>
                  <a:pt x="2565467" y="2290842"/>
                </a:cubicBezTo>
                <a:cubicBezTo>
                  <a:pt x="2568610" y="2292747"/>
                  <a:pt x="2568419" y="2291604"/>
                  <a:pt x="2566610" y="2289222"/>
                </a:cubicBezTo>
                <a:cubicBezTo>
                  <a:pt x="2564800" y="2285984"/>
                  <a:pt x="2558894" y="2283222"/>
                  <a:pt x="2559371" y="2279317"/>
                </a:cubicBezTo>
                <a:cubicBezTo>
                  <a:pt x="2560800" y="2277126"/>
                  <a:pt x="2564419" y="2280745"/>
                  <a:pt x="2566038" y="2282365"/>
                </a:cubicBezTo>
                <a:cubicBezTo>
                  <a:pt x="2573468" y="2289985"/>
                  <a:pt x="2574706" y="2287603"/>
                  <a:pt x="2572896" y="2283698"/>
                </a:cubicBezTo>
                <a:cubicBezTo>
                  <a:pt x="2571944" y="2281507"/>
                  <a:pt x="2568705" y="2277888"/>
                  <a:pt x="2572325" y="2277507"/>
                </a:cubicBezTo>
                <a:cubicBezTo>
                  <a:pt x="2576040" y="2277126"/>
                  <a:pt x="2577468" y="2281698"/>
                  <a:pt x="2579468" y="2284079"/>
                </a:cubicBezTo>
                <a:cubicBezTo>
                  <a:pt x="2582231" y="2287413"/>
                  <a:pt x="2587946" y="2287794"/>
                  <a:pt x="2587755" y="2283793"/>
                </a:cubicBezTo>
                <a:cubicBezTo>
                  <a:pt x="2580135" y="2257123"/>
                  <a:pt x="2530319" y="2262267"/>
                  <a:pt x="2547655" y="2292842"/>
                </a:cubicBezTo>
                <a:close/>
                <a:moveTo>
                  <a:pt x="2542131" y="2205307"/>
                </a:moveTo>
                <a:cubicBezTo>
                  <a:pt x="2541083" y="2203307"/>
                  <a:pt x="2537749" y="2200450"/>
                  <a:pt x="2540797" y="2199402"/>
                </a:cubicBezTo>
                <a:cubicBezTo>
                  <a:pt x="2543845" y="2198354"/>
                  <a:pt x="2545655" y="2202640"/>
                  <a:pt x="2547655" y="2204641"/>
                </a:cubicBezTo>
                <a:cubicBezTo>
                  <a:pt x="2565943" y="2213022"/>
                  <a:pt x="2544702" y="2181304"/>
                  <a:pt x="2526224" y="2191496"/>
                </a:cubicBezTo>
                <a:cubicBezTo>
                  <a:pt x="2498696" y="2211118"/>
                  <a:pt x="2545178" y="2236740"/>
                  <a:pt x="2532415" y="2219309"/>
                </a:cubicBezTo>
                <a:cubicBezTo>
                  <a:pt x="2528129" y="2214832"/>
                  <a:pt x="2528891" y="2210451"/>
                  <a:pt x="2535273" y="2212832"/>
                </a:cubicBezTo>
                <a:cubicBezTo>
                  <a:pt x="2537463" y="2213785"/>
                  <a:pt x="2541083" y="2215404"/>
                  <a:pt x="2537749" y="2211784"/>
                </a:cubicBezTo>
                <a:cubicBezTo>
                  <a:pt x="2535749" y="2208927"/>
                  <a:pt x="2530415" y="2207117"/>
                  <a:pt x="2530319" y="2203497"/>
                </a:cubicBezTo>
                <a:cubicBezTo>
                  <a:pt x="2531272" y="2201116"/>
                  <a:pt x="2534701" y="2203974"/>
                  <a:pt x="2536320" y="2205307"/>
                </a:cubicBezTo>
                <a:cubicBezTo>
                  <a:pt x="2543464" y="2211213"/>
                  <a:pt x="2544131" y="2208832"/>
                  <a:pt x="2542131" y="2205307"/>
                </a:cubicBezTo>
                <a:close/>
                <a:moveTo>
                  <a:pt x="2508031" y="2303796"/>
                </a:moveTo>
                <a:cubicBezTo>
                  <a:pt x="2509936" y="2307415"/>
                  <a:pt x="2523461" y="2317417"/>
                  <a:pt x="2517366" y="2306653"/>
                </a:cubicBezTo>
                <a:cubicBezTo>
                  <a:pt x="2513651" y="2301605"/>
                  <a:pt x="2515651" y="2298176"/>
                  <a:pt x="2522700" y="2303034"/>
                </a:cubicBezTo>
                <a:cubicBezTo>
                  <a:pt x="2525271" y="2304748"/>
                  <a:pt x="2525081" y="2303796"/>
                  <a:pt x="2523652" y="2301796"/>
                </a:cubicBezTo>
                <a:cubicBezTo>
                  <a:pt x="2522223" y="2299033"/>
                  <a:pt x="2517366" y="2296557"/>
                  <a:pt x="2517842" y="2293318"/>
                </a:cubicBezTo>
                <a:cubicBezTo>
                  <a:pt x="2519080" y="2291604"/>
                  <a:pt x="2522033" y="2294747"/>
                  <a:pt x="2523271" y="2296080"/>
                </a:cubicBezTo>
                <a:cubicBezTo>
                  <a:pt x="2529272" y="2302653"/>
                  <a:pt x="2530319" y="2300843"/>
                  <a:pt x="2528986" y="2297509"/>
                </a:cubicBezTo>
                <a:cubicBezTo>
                  <a:pt x="2528224" y="2295700"/>
                  <a:pt x="2525557" y="2292556"/>
                  <a:pt x="2528605" y="2292366"/>
                </a:cubicBezTo>
                <a:cubicBezTo>
                  <a:pt x="2531748" y="2292175"/>
                  <a:pt x="2532796" y="2296080"/>
                  <a:pt x="2534415" y="2298176"/>
                </a:cubicBezTo>
                <a:cubicBezTo>
                  <a:pt x="2536701" y="2301129"/>
                  <a:pt x="2541368" y="2301700"/>
                  <a:pt x="2541368" y="2298462"/>
                </a:cubicBezTo>
                <a:cubicBezTo>
                  <a:pt x="2535939" y="2276459"/>
                  <a:pt x="2494125" y="2277221"/>
                  <a:pt x="2508031" y="2303796"/>
                </a:cubicBezTo>
                <a:close/>
                <a:moveTo>
                  <a:pt x="2493077" y="2250646"/>
                </a:moveTo>
                <a:cubicBezTo>
                  <a:pt x="2494886" y="2253885"/>
                  <a:pt x="2498220" y="2258838"/>
                  <a:pt x="2501744" y="2260838"/>
                </a:cubicBezTo>
                <a:cubicBezTo>
                  <a:pt x="2505840" y="2263219"/>
                  <a:pt x="2504793" y="2257980"/>
                  <a:pt x="2503650" y="2255695"/>
                </a:cubicBezTo>
                <a:cubicBezTo>
                  <a:pt x="2500506" y="2249313"/>
                  <a:pt x="2503935" y="2245884"/>
                  <a:pt x="2511269" y="2252742"/>
                </a:cubicBezTo>
                <a:cubicBezTo>
                  <a:pt x="2518890" y="2258552"/>
                  <a:pt x="2505364" y="2242360"/>
                  <a:pt x="2508126" y="2240931"/>
                </a:cubicBezTo>
                <a:cubicBezTo>
                  <a:pt x="2510126" y="2239216"/>
                  <a:pt x="2512793" y="2243407"/>
                  <a:pt x="2513936" y="2245122"/>
                </a:cubicBezTo>
                <a:cubicBezTo>
                  <a:pt x="2519461" y="2253694"/>
                  <a:pt x="2521176" y="2251885"/>
                  <a:pt x="2520509" y="2247884"/>
                </a:cubicBezTo>
                <a:cubicBezTo>
                  <a:pt x="2520128" y="2245693"/>
                  <a:pt x="2517746" y="2241693"/>
                  <a:pt x="2521557" y="2242074"/>
                </a:cubicBezTo>
                <a:cubicBezTo>
                  <a:pt x="2525367" y="2242550"/>
                  <a:pt x="2525652" y="2247122"/>
                  <a:pt x="2526986" y="2249694"/>
                </a:cubicBezTo>
                <a:cubicBezTo>
                  <a:pt x="2528891" y="2253409"/>
                  <a:pt x="2534510" y="2255028"/>
                  <a:pt x="2535368" y="2251408"/>
                </a:cubicBezTo>
                <a:cubicBezTo>
                  <a:pt x="2534510" y="2224929"/>
                  <a:pt x="2483457" y="2218928"/>
                  <a:pt x="2493077" y="2250646"/>
                </a:cubicBezTo>
                <a:close/>
                <a:moveTo>
                  <a:pt x="2467550" y="2270458"/>
                </a:moveTo>
                <a:cubicBezTo>
                  <a:pt x="2471360" y="2276650"/>
                  <a:pt x="2480123" y="2280460"/>
                  <a:pt x="2486600" y="2278078"/>
                </a:cubicBezTo>
                <a:cubicBezTo>
                  <a:pt x="2489076" y="2276554"/>
                  <a:pt x="2484885" y="2274078"/>
                  <a:pt x="2482885" y="2273411"/>
                </a:cubicBezTo>
                <a:cubicBezTo>
                  <a:pt x="2477456" y="2271697"/>
                  <a:pt x="2475265" y="2266934"/>
                  <a:pt x="2481837" y="2265982"/>
                </a:cubicBezTo>
                <a:cubicBezTo>
                  <a:pt x="2487362" y="2263886"/>
                  <a:pt x="2472217" y="2263505"/>
                  <a:pt x="2472217" y="2260743"/>
                </a:cubicBezTo>
                <a:cubicBezTo>
                  <a:pt x="2471265" y="2258171"/>
                  <a:pt x="2474979" y="2258838"/>
                  <a:pt x="2476503" y="2259219"/>
                </a:cubicBezTo>
                <a:cubicBezTo>
                  <a:pt x="2484123" y="2260647"/>
                  <a:pt x="2483076" y="2258266"/>
                  <a:pt x="2479837" y="2256266"/>
                </a:cubicBezTo>
                <a:cubicBezTo>
                  <a:pt x="2478123" y="2255123"/>
                  <a:pt x="2474503" y="2254266"/>
                  <a:pt x="2475646" y="2251885"/>
                </a:cubicBezTo>
                <a:cubicBezTo>
                  <a:pt x="2476694" y="2249408"/>
                  <a:pt x="2480313" y="2252170"/>
                  <a:pt x="2482504" y="2252837"/>
                </a:cubicBezTo>
                <a:cubicBezTo>
                  <a:pt x="2485647" y="2253885"/>
                  <a:pt x="2488028" y="2250932"/>
                  <a:pt x="2485457" y="2247979"/>
                </a:cubicBezTo>
                <a:cubicBezTo>
                  <a:pt x="2483171" y="2245312"/>
                  <a:pt x="2478503" y="2244265"/>
                  <a:pt x="2475646" y="2243884"/>
                </a:cubicBezTo>
                <a:cubicBezTo>
                  <a:pt x="2460501" y="2242931"/>
                  <a:pt x="2459644" y="2260457"/>
                  <a:pt x="2467550" y="2270458"/>
                </a:cubicBezTo>
                <a:close/>
                <a:moveTo>
                  <a:pt x="2462883" y="2216356"/>
                </a:moveTo>
                <a:cubicBezTo>
                  <a:pt x="2462978" y="2224834"/>
                  <a:pt x="2472217" y="2233311"/>
                  <a:pt x="2480313" y="2235121"/>
                </a:cubicBezTo>
                <a:cubicBezTo>
                  <a:pt x="2484409" y="2235597"/>
                  <a:pt x="2481170" y="2230739"/>
                  <a:pt x="2479266" y="2228929"/>
                </a:cubicBezTo>
                <a:cubicBezTo>
                  <a:pt x="2473932" y="2223881"/>
                  <a:pt x="2474789" y="2218642"/>
                  <a:pt x="2483361" y="2222262"/>
                </a:cubicBezTo>
                <a:cubicBezTo>
                  <a:pt x="2491458" y="2224357"/>
                  <a:pt x="2473932" y="2214166"/>
                  <a:pt x="2475456" y="2211689"/>
                </a:cubicBezTo>
                <a:cubicBezTo>
                  <a:pt x="2476122" y="2209022"/>
                  <a:pt x="2480123" y="2211975"/>
                  <a:pt x="2481837" y="2213308"/>
                </a:cubicBezTo>
                <a:cubicBezTo>
                  <a:pt x="2489934" y="2219500"/>
                  <a:pt x="2490410" y="2216833"/>
                  <a:pt x="2487933" y="2213118"/>
                </a:cubicBezTo>
                <a:cubicBezTo>
                  <a:pt x="2486600" y="2211022"/>
                  <a:pt x="2482980" y="2208070"/>
                  <a:pt x="2486028" y="2206736"/>
                </a:cubicBezTo>
                <a:cubicBezTo>
                  <a:pt x="2489076" y="2205403"/>
                  <a:pt x="2491362" y="2209975"/>
                  <a:pt x="2493648" y="2212070"/>
                </a:cubicBezTo>
                <a:cubicBezTo>
                  <a:pt x="2496792" y="2215023"/>
                  <a:pt x="2501744" y="2214166"/>
                  <a:pt x="2500697" y="2209975"/>
                </a:cubicBezTo>
                <a:cubicBezTo>
                  <a:pt x="2492410" y="2190829"/>
                  <a:pt x="2459549" y="2192068"/>
                  <a:pt x="2462883" y="2216356"/>
                </a:cubicBezTo>
                <a:close/>
                <a:moveTo>
                  <a:pt x="2457644" y="2145109"/>
                </a:moveTo>
                <a:cubicBezTo>
                  <a:pt x="2459834" y="2147110"/>
                  <a:pt x="2463549" y="2149872"/>
                  <a:pt x="2466311" y="2150253"/>
                </a:cubicBezTo>
                <a:cubicBezTo>
                  <a:pt x="2473265" y="2150920"/>
                  <a:pt x="2454024" y="2135489"/>
                  <a:pt x="2469264" y="2140156"/>
                </a:cubicBezTo>
                <a:cubicBezTo>
                  <a:pt x="2475646" y="2141871"/>
                  <a:pt x="2462025" y="2133679"/>
                  <a:pt x="2463359" y="2131679"/>
                </a:cubicBezTo>
                <a:cubicBezTo>
                  <a:pt x="2464026" y="2129584"/>
                  <a:pt x="2466978" y="2131965"/>
                  <a:pt x="2468312" y="2133013"/>
                </a:cubicBezTo>
                <a:cubicBezTo>
                  <a:pt x="2474598" y="2137966"/>
                  <a:pt x="2474979" y="2135965"/>
                  <a:pt x="2473169" y="2132917"/>
                </a:cubicBezTo>
                <a:cubicBezTo>
                  <a:pt x="2472217" y="2131298"/>
                  <a:pt x="2469359" y="2128822"/>
                  <a:pt x="2471836" y="2127869"/>
                </a:cubicBezTo>
                <a:cubicBezTo>
                  <a:pt x="2474312" y="2126821"/>
                  <a:pt x="2476027" y="2130536"/>
                  <a:pt x="2477742" y="2132155"/>
                </a:cubicBezTo>
                <a:cubicBezTo>
                  <a:pt x="2480123" y="2134537"/>
                  <a:pt x="2484123" y="2133965"/>
                  <a:pt x="2483361" y="2130631"/>
                </a:cubicBezTo>
                <a:cubicBezTo>
                  <a:pt x="2472693" y="2107771"/>
                  <a:pt x="2440689" y="2124726"/>
                  <a:pt x="2457644" y="2145109"/>
                </a:cubicBezTo>
                <a:close/>
                <a:moveTo>
                  <a:pt x="2398113" y="2093865"/>
                </a:moveTo>
                <a:cubicBezTo>
                  <a:pt x="2400494" y="2096341"/>
                  <a:pt x="2404494" y="2099961"/>
                  <a:pt x="2407733" y="2100723"/>
                </a:cubicBezTo>
                <a:cubicBezTo>
                  <a:pt x="2411447" y="2101580"/>
                  <a:pt x="2409257" y="2097008"/>
                  <a:pt x="2407638" y="2095198"/>
                </a:cubicBezTo>
                <a:cubicBezTo>
                  <a:pt x="2402399" y="2089197"/>
                  <a:pt x="2406685" y="2086150"/>
                  <a:pt x="2412495" y="2089864"/>
                </a:cubicBezTo>
                <a:cubicBezTo>
                  <a:pt x="2419830" y="2092722"/>
                  <a:pt x="2404780" y="2081673"/>
                  <a:pt x="2406494" y="2079577"/>
                </a:cubicBezTo>
                <a:cubicBezTo>
                  <a:pt x="2407542" y="2077291"/>
                  <a:pt x="2410781" y="2080244"/>
                  <a:pt x="2412305" y="2081673"/>
                </a:cubicBezTo>
                <a:cubicBezTo>
                  <a:pt x="2419163" y="2088150"/>
                  <a:pt x="2419925" y="2085864"/>
                  <a:pt x="2418115" y="2082244"/>
                </a:cubicBezTo>
                <a:cubicBezTo>
                  <a:pt x="2417163" y="2080244"/>
                  <a:pt x="2414019" y="2077101"/>
                  <a:pt x="2417067" y="2076339"/>
                </a:cubicBezTo>
                <a:cubicBezTo>
                  <a:pt x="2420210" y="2075482"/>
                  <a:pt x="2421734" y="2079863"/>
                  <a:pt x="2423544" y="2082054"/>
                </a:cubicBezTo>
                <a:cubicBezTo>
                  <a:pt x="2426116" y="2085007"/>
                  <a:pt x="2430879" y="2084911"/>
                  <a:pt x="2430497" y="2081101"/>
                </a:cubicBezTo>
                <a:cubicBezTo>
                  <a:pt x="2420972" y="2054431"/>
                  <a:pt x="2380586" y="2067480"/>
                  <a:pt x="2398113" y="2093865"/>
                </a:cubicBezTo>
                <a:close/>
                <a:moveTo>
                  <a:pt x="2282384" y="1952895"/>
                </a:moveTo>
                <a:cubicBezTo>
                  <a:pt x="2258952" y="1921272"/>
                  <a:pt x="2225805" y="1964706"/>
                  <a:pt x="2264001" y="1975945"/>
                </a:cubicBezTo>
                <a:cubicBezTo>
                  <a:pt x="2271906" y="1975374"/>
                  <a:pt x="2249904" y="1962705"/>
                  <a:pt x="2264763" y="1964134"/>
                </a:cubicBezTo>
                <a:cubicBezTo>
                  <a:pt x="2271525" y="1966420"/>
                  <a:pt x="2267525" y="1962991"/>
                  <a:pt x="2264381" y="1961086"/>
                </a:cubicBezTo>
                <a:cubicBezTo>
                  <a:pt x="2258190" y="1958610"/>
                  <a:pt x="2255523" y="1951561"/>
                  <a:pt x="2264572" y="1956800"/>
                </a:cubicBezTo>
                <a:cubicBezTo>
                  <a:pt x="2272573" y="1961658"/>
                  <a:pt x="2272859" y="1959467"/>
                  <a:pt x="2270382" y="1956229"/>
                </a:cubicBezTo>
                <a:cubicBezTo>
                  <a:pt x="2269049" y="1954514"/>
                  <a:pt x="2265334" y="1952037"/>
                  <a:pt x="2268096" y="1950704"/>
                </a:cubicBezTo>
                <a:cubicBezTo>
                  <a:pt x="2270954" y="1949370"/>
                  <a:pt x="2273430" y="1953276"/>
                  <a:pt x="2275621" y="1954990"/>
                </a:cubicBezTo>
                <a:cubicBezTo>
                  <a:pt x="2278955" y="1957467"/>
                  <a:pt x="2283622" y="1956609"/>
                  <a:pt x="2282384" y="1952895"/>
                </a:cubicBezTo>
                <a:close/>
                <a:moveTo>
                  <a:pt x="2317245" y="1975850"/>
                </a:moveTo>
                <a:cubicBezTo>
                  <a:pt x="2298767" y="1951466"/>
                  <a:pt x="2275907" y="1986804"/>
                  <a:pt x="2304482" y="1994329"/>
                </a:cubicBezTo>
                <a:cubicBezTo>
                  <a:pt x="2307339" y="1994424"/>
                  <a:pt x="2304863" y="1991280"/>
                  <a:pt x="2303434" y="1990137"/>
                </a:cubicBezTo>
                <a:cubicBezTo>
                  <a:pt x="2299529" y="1987090"/>
                  <a:pt x="2299719" y="1983470"/>
                  <a:pt x="2305910" y="1985375"/>
                </a:cubicBezTo>
                <a:cubicBezTo>
                  <a:pt x="2310673" y="1986137"/>
                  <a:pt x="2301719" y="1981279"/>
                  <a:pt x="2300767" y="1980327"/>
                </a:cubicBezTo>
                <a:cubicBezTo>
                  <a:pt x="2297624" y="1977279"/>
                  <a:pt x="2302196" y="1977374"/>
                  <a:pt x="2304196" y="1979279"/>
                </a:cubicBezTo>
                <a:cubicBezTo>
                  <a:pt x="2310292" y="1982994"/>
                  <a:pt x="2310387" y="1981184"/>
                  <a:pt x="2308482" y="1978708"/>
                </a:cubicBezTo>
                <a:cubicBezTo>
                  <a:pt x="2307434" y="1977374"/>
                  <a:pt x="2304672" y="1975564"/>
                  <a:pt x="2306672" y="1974421"/>
                </a:cubicBezTo>
                <a:cubicBezTo>
                  <a:pt x="2308768" y="1973278"/>
                  <a:pt x="2310673" y="1976326"/>
                  <a:pt x="2312388" y="1977660"/>
                </a:cubicBezTo>
                <a:cubicBezTo>
                  <a:pt x="2314864" y="1979470"/>
                  <a:pt x="2318293" y="1978612"/>
                  <a:pt x="2317245" y="1975850"/>
                </a:cubicBezTo>
                <a:close/>
                <a:moveTo>
                  <a:pt x="2354393" y="2060718"/>
                </a:moveTo>
                <a:cubicBezTo>
                  <a:pt x="2355917" y="2063099"/>
                  <a:pt x="2358774" y="2066623"/>
                  <a:pt x="2361441" y="2067862"/>
                </a:cubicBezTo>
                <a:cubicBezTo>
                  <a:pt x="2364584" y="2069290"/>
                  <a:pt x="2363537" y="2065290"/>
                  <a:pt x="2362489" y="2063575"/>
                </a:cubicBezTo>
                <a:cubicBezTo>
                  <a:pt x="2359727" y="2058908"/>
                  <a:pt x="2362013" y="2055670"/>
                  <a:pt x="2367823" y="2060432"/>
                </a:cubicBezTo>
                <a:cubicBezTo>
                  <a:pt x="2373824" y="2064242"/>
                  <a:pt x="2362775" y="2052621"/>
                  <a:pt x="2364584" y="2051288"/>
                </a:cubicBezTo>
                <a:cubicBezTo>
                  <a:pt x="2365918" y="2049669"/>
                  <a:pt x="2368299" y="2052717"/>
                  <a:pt x="2369252" y="2054050"/>
                </a:cubicBezTo>
                <a:cubicBezTo>
                  <a:pt x="2374014" y="2060432"/>
                  <a:pt x="2375062" y="2058813"/>
                  <a:pt x="2374300" y="2055670"/>
                </a:cubicBezTo>
                <a:cubicBezTo>
                  <a:pt x="2373824" y="2053955"/>
                  <a:pt x="2371728" y="2050907"/>
                  <a:pt x="2374586" y="2050907"/>
                </a:cubicBezTo>
                <a:cubicBezTo>
                  <a:pt x="2377443" y="2050907"/>
                  <a:pt x="2378015" y="2054622"/>
                  <a:pt x="2379158" y="2056622"/>
                </a:cubicBezTo>
                <a:cubicBezTo>
                  <a:pt x="2380777" y="2059479"/>
                  <a:pt x="2385063" y="2060337"/>
                  <a:pt x="2385444" y="2057289"/>
                </a:cubicBezTo>
                <a:cubicBezTo>
                  <a:pt x="2383158" y="2035381"/>
                  <a:pt x="2344296" y="2036429"/>
                  <a:pt x="2354393" y="2060718"/>
                </a:cubicBezTo>
                <a:close/>
                <a:moveTo>
                  <a:pt x="2343630" y="2026904"/>
                </a:moveTo>
                <a:cubicBezTo>
                  <a:pt x="2339439" y="2023189"/>
                  <a:pt x="2340010" y="2018998"/>
                  <a:pt x="2346773" y="2021665"/>
                </a:cubicBezTo>
                <a:cubicBezTo>
                  <a:pt x="2349249" y="2022618"/>
                  <a:pt x="2348868" y="2021665"/>
                  <a:pt x="2347249" y="2020141"/>
                </a:cubicBezTo>
                <a:cubicBezTo>
                  <a:pt x="2345344" y="2017855"/>
                  <a:pt x="2340867" y="2016712"/>
                  <a:pt x="2340391" y="2013569"/>
                </a:cubicBezTo>
                <a:cubicBezTo>
                  <a:pt x="2340867" y="2011474"/>
                  <a:pt x="2344010" y="2013664"/>
                  <a:pt x="2345439" y="2014617"/>
                </a:cubicBezTo>
                <a:cubicBezTo>
                  <a:pt x="2351916" y="2019284"/>
                  <a:pt x="2352297" y="2017188"/>
                  <a:pt x="2350297" y="2014331"/>
                </a:cubicBezTo>
                <a:cubicBezTo>
                  <a:pt x="2349249" y="2012712"/>
                  <a:pt x="2346201" y="2010426"/>
                  <a:pt x="2348583" y="2009378"/>
                </a:cubicBezTo>
                <a:cubicBezTo>
                  <a:pt x="2350964" y="2008235"/>
                  <a:pt x="2352964" y="2011854"/>
                  <a:pt x="2354774" y="2013474"/>
                </a:cubicBezTo>
                <a:cubicBezTo>
                  <a:pt x="2357346" y="2015760"/>
                  <a:pt x="2361251" y="2014998"/>
                  <a:pt x="2360298" y="2011759"/>
                </a:cubicBezTo>
                <a:cubicBezTo>
                  <a:pt x="2359441" y="2008807"/>
                  <a:pt x="2355536" y="2005854"/>
                  <a:pt x="2352964" y="2004139"/>
                </a:cubicBezTo>
                <a:cubicBezTo>
                  <a:pt x="2336486" y="1993281"/>
                  <a:pt x="2322293" y="2015283"/>
                  <a:pt x="2335819" y="2027190"/>
                </a:cubicBezTo>
                <a:cubicBezTo>
                  <a:pt x="2338676" y="2030333"/>
                  <a:pt x="2350964" y="2035191"/>
                  <a:pt x="2343630" y="2026904"/>
                </a:cubicBezTo>
                <a:close/>
                <a:moveTo>
                  <a:pt x="2306387" y="2061480"/>
                </a:moveTo>
                <a:cubicBezTo>
                  <a:pt x="2306482" y="2069481"/>
                  <a:pt x="2314769" y="2076815"/>
                  <a:pt x="2322293" y="2078244"/>
                </a:cubicBezTo>
                <a:cubicBezTo>
                  <a:pt x="2326104" y="2078625"/>
                  <a:pt x="2323246" y="2074053"/>
                  <a:pt x="2321531" y="2072433"/>
                </a:cubicBezTo>
                <a:cubicBezTo>
                  <a:pt x="2316674" y="2067862"/>
                  <a:pt x="2317531" y="2062908"/>
                  <a:pt x="2325627" y="2066052"/>
                </a:cubicBezTo>
                <a:cubicBezTo>
                  <a:pt x="2333247" y="2067766"/>
                  <a:pt x="2316864" y="2058717"/>
                  <a:pt x="2318293" y="2056336"/>
                </a:cubicBezTo>
                <a:cubicBezTo>
                  <a:pt x="2318960" y="2053765"/>
                  <a:pt x="2322675" y="2056336"/>
                  <a:pt x="2324294" y="2057575"/>
                </a:cubicBezTo>
                <a:cubicBezTo>
                  <a:pt x="2331914" y="2063194"/>
                  <a:pt x="2332390" y="2060718"/>
                  <a:pt x="2330104" y="2057193"/>
                </a:cubicBezTo>
                <a:cubicBezTo>
                  <a:pt x="2328866" y="2055288"/>
                  <a:pt x="2325342" y="2052526"/>
                  <a:pt x="2328294" y="2051097"/>
                </a:cubicBezTo>
                <a:cubicBezTo>
                  <a:pt x="2331247" y="2049764"/>
                  <a:pt x="2333438" y="2054050"/>
                  <a:pt x="2335533" y="2055955"/>
                </a:cubicBezTo>
                <a:cubicBezTo>
                  <a:pt x="2338486" y="2058717"/>
                  <a:pt x="2343248" y="2057860"/>
                  <a:pt x="2342296" y="2053860"/>
                </a:cubicBezTo>
                <a:cubicBezTo>
                  <a:pt x="2341439" y="2050240"/>
                  <a:pt x="2336772" y="2046716"/>
                  <a:pt x="2333723" y="2044620"/>
                </a:cubicBezTo>
                <a:cubicBezTo>
                  <a:pt x="2319817" y="2035858"/>
                  <a:pt x="2304291" y="2045859"/>
                  <a:pt x="2306387" y="2061480"/>
                </a:cubicBezTo>
                <a:close/>
                <a:moveTo>
                  <a:pt x="2301624" y="2019475"/>
                </a:moveTo>
                <a:cubicBezTo>
                  <a:pt x="2299719" y="2017474"/>
                  <a:pt x="2295243" y="2015093"/>
                  <a:pt x="2298005" y="2012807"/>
                </a:cubicBezTo>
                <a:cubicBezTo>
                  <a:pt x="2300862" y="2010426"/>
                  <a:pt x="2304386" y="2014998"/>
                  <a:pt x="2307244" y="2016712"/>
                </a:cubicBezTo>
                <a:cubicBezTo>
                  <a:pt x="2311244" y="2019189"/>
                  <a:pt x="2316197" y="2016998"/>
                  <a:pt x="2314102" y="2012521"/>
                </a:cubicBezTo>
                <a:cubicBezTo>
                  <a:pt x="2306958" y="2001472"/>
                  <a:pt x="2288099" y="1998234"/>
                  <a:pt x="2279622" y="2008902"/>
                </a:cubicBezTo>
                <a:cubicBezTo>
                  <a:pt x="2259714" y="2042144"/>
                  <a:pt x="2314864" y="2055860"/>
                  <a:pt x="2296290" y="2039667"/>
                </a:cubicBezTo>
                <a:cubicBezTo>
                  <a:pt x="2290385" y="2035858"/>
                  <a:pt x="2289623" y="2030428"/>
                  <a:pt x="2297052" y="2030809"/>
                </a:cubicBezTo>
                <a:cubicBezTo>
                  <a:pt x="2299814" y="2031190"/>
                  <a:pt x="2303910" y="2031762"/>
                  <a:pt x="2299243" y="2028714"/>
                </a:cubicBezTo>
                <a:cubicBezTo>
                  <a:pt x="2296100" y="2026047"/>
                  <a:pt x="2289813" y="2025570"/>
                  <a:pt x="2288575" y="2021475"/>
                </a:cubicBezTo>
                <a:cubicBezTo>
                  <a:pt x="2288575" y="2018332"/>
                  <a:pt x="2293242" y="2020332"/>
                  <a:pt x="2295433" y="2021379"/>
                </a:cubicBezTo>
                <a:cubicBezTo>
                  <a:pt x="2305244" y="2026142"/>
                  <a:pt x="2305053" y="2023094"/>
                  <a:pt x="2301624" y="2019475"/>
                </a:cubicBezTo>
                <a:close/>
                <a:moveTo>
                  <a:pt x="2273716" y="2071862"/>
                </a:moveTo>
                <a:cubicBezTo>
                  <a:pt x="2273811" y="2078149"/>
                  <a:pt x="2280288" y="2083768"/>
                  <a:pt x="2286289" y="2084721"/>
                </a:cubicBezTo>
                <a:cubicBezTo>
                  <a:pt x="2292861" y="2084721"/>
                  <a:pt x="2274478" y="2071767"/>
                  <a:pt x="2288861" y="2074910"/>
                </a:cubicBezTo>
                <a:cubicBezTo>
                  <a:pt x="2294766" y="2075767"/>
                  <a:pt x="2282003" y="2069576"/>
                  <a:pt x="2283051" y="2067385"/>
                </a:cubicBezTo>
                <a:cubicBezTo>
                  <a:pt x="2283527" y="2065290"/>
                  <a:pt x="2286480" y="2067290"/>
                  <a:pt x="2287813" y="2068147"/>
                </a:cubicBezTo>
                <a:cubicBezTo>
                  <a:pt x="2293814" y="2072338"/>
                  <a:pt x="2294195" y="2070338"/>
                  <a:pt x="2292385" y="2067671"/>
                </a:cubicBezTo>
                <a:cubicBezTo>
                  <a:pt x="2291433" y="2066147"/>
                  <a:pt x="2288670" y="2064051"/>
                  <a:pt x="2290956" y="2062908"/>
                </a:cubicBezTo>
                <a:cubicBezTo>
                  <a:pt x="2293242" y="2061766"/>
                  <a:pt x="2295052" y="2065099"/>
                  <a:pt x="2296671" y="2066528"/>
                </a:cubicBezTo>
                <a:cubicBezTo>
                  <a:pt x="2299052" y="2068624"/>
                  <a:pt x="2302767" y="2067766"/>
                  <a:pt x="2302005" y="2064623"/>
                </a:cubicBezTo>
                <a:cubicBezTo>
                  <a:pt x="2301339" y="2061766"/>
                  <a:pt x="2297719" y="2059099"/>
                  <a:pt x="2295243" y="2057575"/>
                </a:cubicBezTo>
                <a:cubicBezTo>
                  <a:pt x="2284193" y="2051002"/>
                  <a:pt x="2272097" y="2059670"/>
                  <a:pt x="2273716" y="2071862"/>
                </a:cubicBezTo>
                <a:close/>
                <a:moveTo>
                  <a:pt x="2239140" y="2040525"/>
                </a:moveTo>
                <a:cubicBezTo>
                  <a:pt x="2237616" y="2047383"/>
                  <a:pt x="2257428" y="2055860"/>
                  <a:pt x="2249713" y="2046716"/>
                </a:cubicBezTo>
                <a:cubicBezTo>
                  <a:pt x="2241617" y="2037953"/>
                  <a:pt x="2257714" y="2044430"/>
                  <a:pt x="2252571" y="2040620"/>
                </a:cubicBezTo>
                <a:cubicBezTo>
                  <a:pt x="2250951" y="2038905"/>
                  <a:pt x="2247236" y="2038429"/>
                  <a:pt x="2246951" y="2035953"/>
                </a:cubicBezTo>
                <a:cubicBezTo>
                  <a:pt x="2247332" y="2034143"/>
                  <a:pt x="2249904" y="2035572"/>
                  <a:pt x="2251047" y="2036238"/>
                </a:cubicBezTo>
                <a:cubicBezTo>
                  <a:pt x="2256380" y="2039382"/>
                  <a:pt x="2256666" y="2037762"/>
                  <a:pt x="2254952" y="2035381"/>
                </a:cubicBezTo>
                <a:cubicBezTo>
                  <a:pt x="2253999" y="2034143"/>
                  <a:pt x="2251618" y="2032619"/>
                  <a:pt x="2253523" y="2031381"/>
                </a:cubicBezTo>
                <a:cubicBezTo>
                  <a:pt x="2255428" y="2030142"/>
                  <a:pt x="2257143" y="2032905"/>
                  <a:pt x="2258571" y="2034143"/>
                </a:cubicBezTo>
                <a:cubicBezTo>
                  <a:pt x="2260667" y="2035762"/>
                  <a:pt x="2263905" y="2034810"/>
                  <a:pt x="2263048" y="2032143"/>
                </a:cubicBezTo>
                <a:cubicBezTo>
                  <a:pt x="2256285" y="2019379"/>
                  <a:pt x="2235902" y="2025951"/>
                  <a:pt x="2239140" y="2040525"/>
                </a:cubicBezTo>
                <a:close/>
                <a:moveTo>
                  <a:pt x="2239521" y="2011474"/>
                </a:moveTo>
                <a:cubicBezTo>
                  <a:pt x="2241617" y="2013855"/>
                  <a:pt x="2245236" y="2017379"/>
                  <a:pt x="2248380" y="2018236"/>
                </a:cubicBezTo>
                <a:cubicBezTo>
                  <a:pt x="2252094" y="2019284"/>
                  <a:pt x="2250475" y="2014807"/>
                  <a:pt x="2249142" y="2012997"/>
                </a:cubicBezTo>
                <a:cubicBezTo>
                  <a:pt x="2245046" y="2007283"/>
                  <a:pt x="2248380" y="2004139"/>
                  <a:pt x="2254952" y="2008140"/>
                </a:cubicBezTo>
                <a:cubicBezTo>
                  <a:pt x="2262286" y="2011283"/>
                  <a:pt x="2247998" y="1999948"/>
                  <a:pt x="2249999" y="1998138"/>
                </a:cubicBezTo>
                <a:cubicBezTo>
                  <a:pt x="2251332" y="1996043"/>
                  <a:pt x="2254476" y="1998996"/>
                  <a:pt x="2255809" y="2000425"/>
                </a:cubicBezTo>
                <a:cubicBezTo>
                  <a:pt x="2262096" y="2006997"/>
                  <a:pt x="2263239" y="2004901"/>
                  <a:pt x="2261905" y="2001282"/>
                </a:cubicBezTo>
                <a:cubicBezTo>
                  <a:pt x="2261143" y="1999282"/>
                  <a:pt x="2258285" y="1996138"/>
                  <a:pt x="2261619" y="1995567"/>
                </a:cubicBezTo>
                <a:cubicBezTo>
                  <a:pt x="2265048" y="1994995"/>
                  <a:pt x="2266096" y="1999282"/>
                  <a:pt x="2267715" y="2001377"/>
                </a:cubicBezTo>
                <a:cubicBezTo>
                  <a:pt x="2270001" y="2004425"/>
                  <a:pt x="2275050" y="2004806"/>
                  <a:pt x="2275240" y="2001091"/>
                </a:cubicBezTo>
                <a:cubicBezTo>
                  <a:pt x="2268763" y="1975088"/>
                  <a:pt x="2224662" y="1984994"/>
                  <a:pt x="2239521" y="2011474"/>
                </a:cubicBezTo>
                <a:close/>
                <a:moveTo>
                  <a:pt x="2200659" y="2018427"/>
                </a:moveTo>
                <a:cubicBezTo>
                  <a:pt x="2200850" y="2025380"/>
                  <a:pt x="2207898" y="2030524"/>
                  <a:pt x="2214471" y="2031000"/>
                </a:cubicBezTo>
                <a:cubicBezTo>
                  <a:pt x="2221424" y="2029762"/>
                  <a:pt x="2202659" y="2019475"/>
                  <a:pt x="2215804" y="2019570"/>
                </a:cubicBezTo>
                <a:cubicBezTo>
                  <a:pt x="2225901" y="2021379"/>
                  <a:pt x="2209994" y="2014903"/>
                  <a:pt x="2210851" y="2012236"/>
                </a:cubicBezTo>
                <a:cubicBezTo>
                  <a:pt x="2211422" y="2009854"/>
                  <a:pt x="2214566" y="2011664"/>
                  <a:pt x="2216090" y="2012616"/>
                </a:cubicBezTo>
                <a:cubicBezTo>
                  <a:pt x="2222852" y="2016617"/>
                  <a:pt x="2223329" y="2014426"/>
                  <a:pt x="2221233" y="2011569"/>
                </a:cubicBezTo>
                <a:cubicBezTo>
                  <a:pt x="2220090" y="2010045"/>
                  <a:pt x="2216947" y="2008045"/>
                  <a:pt x="2219519" y="2006520"/>
                </a:cubicBezTo>
                <a:cubicBezTo>
                  <a:pt x="2222090" y="2004996"/>
                  <a:pt x="2224186" y="2008521"/>
                  <a:pt x="2225996" y="2010045"/>
                </a:cubicBezTo>
                <a:cubicBezTo>
                  <a:pt x="2228663" y="2012140"/>
                  <a:pt x="2232854" y="2010902"/>
                  <a:pt x="2231997" y="2007568"/>
                </a:cubicBezTo>
                <a:cubicBezTo>
                  <a:pt x="2223519" y="1990614"/>
                  <a:pt x="2196944" y="1999662"/>
                  <a:pt x="2200659" y="2018427"/>
                </a:cubicBezTo>
                <a:close/>
                <a:moveTo>
                  <a:pt x="2200755" y="1980422"/>
                </a:moveTo>
                <a:cubicBezTo>
                  <a:pt x="2202564" y="1987756"/>
                  <a:pt x="2211137" y="1992424"/>
                  <a:pt x="2218471" y="1992042"/>
                </a:cubicBezTo>
                <a:cubicBezTo>
                  <a:pt x="2222090" y="1991471"/>
                  <a:pt x="2218661" y="1987947"/>
                  <a:pt x="2216756" y="1986804"/>
                </a:cubicBezTo>
                <a:cubicBezTo>
                  <a:pt x="2211422" y="1983756"/>
                  <a:pt x="2211232" y="1978898"/>
                  <a:pt x="2219328" y="1979755"/>
                </a:cubicBezTo>
                <a:cubicBezTo>
                  <a:pt x="2226758" y="1979565"/>
                  <a:pt x="2209803" y="1974993"/>
                  <a:pt x="2210565" y="1972421"/>
                </a:cubicBezTo>
                <a:cubicBezTo>
                  <a:pt x="2210660" y="1969849"/>
                  <a:pt x="2214661" y="1971373"/>
                  <a:pt x="2216376" y="1972135"/>
                </a:cubicBezTo>
                <a:cubicBezTo>
                  <a:pt x="2224662" y="1975564"/>
                  <a:pt x="2224567" y="1973088"/>
                  <a:pt x="2221709" y="1970325"/>
                </a:cubicBezTo>
                <a:cubicBezTo>
                  <a:pt x="2220185" y="1968801"/>
                  <a:pt x="2216280" y="1967087"/>
                  <a:pt x="2218757" y="1965087"/>
                </a:cubicBezTo>
                <a:cubicBezTo>
                  <a:pt x="2221233" y="1963087"/>
                  <a:pt x="2224186" y="1966611"/>
                  <a:pt x="2226567" y="1967944"/>
                </a:cubicBezTo>
                <a:cubicBezTo>
                  <a:pt x="2229901" y="1969849"/>
                  <a:pt x="2234187" y="1968040"/>
                  <a:pt x="2232473" y="1964420"/>
                </a:cubicBezTo>
                <a:cubicBezTo>
                  <a:pt x="2230949" y="1961086"/>
                  <a:pt x="2225805" y="1958895"/>
                  <a:pt x="2222472" y="1957657"/>
                </a:cubicBezTo>
                <a:cubicBezTo>
                  <a:pt x="2207136" y="1952609"/>
                  <a:pt x="2195611" y="1966516"/>
                  <a:pt x="2200755" y="1980422"/>
                </a:cubicBezTo>
                <a:close/>
                <a:moveTo>
                  <a:pt x="2199707" y="1941274"/>
                </a:moveTo>
                <a:cubicBezTo>
                  <a:pt x="2201897" y="1942893"/>
                  <a:pt x="2205517" y="1945275"/>
                  <a:pt x="2208279" y="1945656"/>
                </a:cubicBezTo>
                <a:cubicBezTo>
                  <a:pt x="2215518" y="1946227"/>
                  <a:pt x="2196278" y="1932702"/>
                  <a:pt x="2211994" y="1936797"/>
                </a:cubicBezTo>
                <a:cubicBezTo>
                  <a:pt x="2218757" y="1938512"/>
                  <a:pt x="2204850" y="1931083"/>
                  <a:pt x="2206089" y="1929368"/>
                </a:cubicBezTo>
                <a:cubicBezTo>
                  <a:pt x="2206851" y="1927463"/>
                  <a:pt x="2209994" y="1929463"/>
                  <a:pt x="2211327" y="1930511"/>
                </a:cubicBezTo>
                <a:cubicBezTo>
                  <a:pt x="2217709" y="1934988"/>
                  <a:pt x="2218280" y="1933178"/>
                  <a:pt x="2216566" y="1930511"/>
                </a:cubicBezTo>
                <a:cubicBezTo>
                  <a:pt x="2215614" y="1928987"/>
                  <a:pt x="2212661" y="1926796"/>
                  <a:pt x="2215328" y="1925939"/>
                </a:cubicBezTo>
                <a:cubicBezTo>
                  <a:pt x="2218090" y="1925082"/>
                  <a:pt x="2219709" y="1928416"/>
                  <a:pt x="2221519" y="1929940"/>
                </a:cubicBezTo>
                <a:cubicBezTo>
                  <a:pt x="2223900" y="1932130"/>
                  <a:pt x="2228186" y="1931845"/>
                  <a:pt x="2227710" y="1928892"/>
                </a:cubicBezTo>
                <a:cubicBezTo>
                  <a:pt x="2218471" y="1908699"/>
                  <a:pt x="2182371" y="1921367"/>
                  <a:pt x="2199707" y="1941274"/>
                </a:cubicBezTo>
                <a:close/>
                <a:moveTo>
                  <a:pt x="2168560" y="2004425"/>
                </a:moveTo>
                <a:cubicBezTo>
                  <a:pt x="2170179" y="2005949"/>
                  <a:pt x="2173037" y="2007759"/>
                  <a:pt x="2175323" y="2007949"/>
                </a:cubicBezTo>
                <a:cubicBezTo>
                  <a:pt x="2181323" y="2007854"/>
                  <a:pt x="2166274" y="1996329"/>
                  <a:pt x="2179038" y="1999091"/>
                </a:cubicBezTo>
                <a:cubicBezTo>
                  <a:pt x="2184467" y="1999948"/>
                  <a:pt x="2173418" y="1994233"/>
                  <a:pt x="2174656" y="1992328"/>
                </a:cubicBezTo>
                <a:cubicBezTo>
                  <a:pt x="2175418" y="1990423"/>
                  <a:pt x="2177894" y="1992233"/>
                  <a:pt x="2178942" y="1992995"/>
                </a:cubicBezTo>
                <a:cubicBezTo>
                  <a:pt x="2183990" y="1996805"/>
                  <a:pt x="2184657" y="1995091"/>
                  <a:pt x="2183324" y="1992614"/>
                </a:cubicBezTo>
                <a:cubicBezTo>
                  <a:pt x="2182657" y="1991185"/>
                  <a:pt x="2180276" y="1989280"/>
                  <a:pt x="2182657" y="1988328"/>
                </a:cubicBezTo>
                <a:cubicBezTo>
                  <a:pt x="2185038" y="1987280"/>
                  <a:pt x="2186181" y="1990423"/>
                  <a:pt x="2187515" y="1991757"/>
                </a:cubicBezTo>
                <a:cubicBezTo>
                  <a:pt x="2189420" y="1993662"/>
                  <a:pt x="2193134" y="1993090"/>
                  <a:pt x="2192849" y="1990233"/>
                </a:cubicBezTo>
                <a:cubicBezTo>
                  <a:pt x="2184848" y="1970421"/>
                  <a:pt x="2155797" y="1988137"/>
                  <a:pt x="2168560" y="2004425"/>
                </a:cubicBezTo>
                <a:close/>
                <a:moveTo>
                  <a:pt x="2155511" y="1962610"/>
                </a:moveTo>
                <a:cubicBezTo>
                  <a:pt x="2158178" y="1969468"/>
                  <a:pt x="2167036" y="1972421"/>
                  <a:pt x="2173894" y="1970992"/>
                </a:cubicBezTo>
                <a:cubicBezTo>
                  <a:pt x="2177228" y="1969849"/>
                  <a:pt x="2173513" y="1966896"/>
                  <a:pt x="2171513" y="1966134"/>
                </a:cubicBezTo>
                <a:cubicBezTo>
                  <a:pt x="2166084" y="1964134"/>
                  <a:pt x="2165131" y="1959276"/>
                  <a:pt x="2172942" y="1958895"/>
                </a:cubicBezTo>
                <a:cubicBezTo>
                  <a:pt x="2180085" y="1957467"/>
                  <a:pt x="2163131" y="1955752"/>
                  <a:pt x="2163512" y="1953180"/>
                </a:cubicBezTo>
                <a:cubicBezTo>
                  <a:pt x="2163131" y="1950704"/>
                  <a:pt x="2167226" y="1951371"/>
                  <a:pt x="2169036" y="1951847"/>
                </a:cubicBezTo>
                <a:cubicBezTo>
                  <a:pt x="2177418" y="1953847"/>
                  <a:pt x="2177037" y="1951466"/>
                  <a:pt x="2173894" y="1949180"/>
                </a:cubicBezTo>
                <a:cubicBezTo>
                  <a:pt x="2172180" y="1947942"/>
                  <a:pt x="2168274" y="1946799"/>
                  <a:pt x="2170275" y="1944513"/>
                </a:cubicBezTo>
                <a:cubicBezTo>
                  <a:pt x="2172370" y="1942132"/>
                  <a:pt x="2175704" y="1945179"/>
                  <a:pt x="2178180" y="1946132"/>
                </a:cubicBezTo>
                <a:cubicBezTo>
                  <a:pt x="2181705" y="1947466"/>
                  <a:pt x="2185514" y="1945084"/>
                  <a:pt x="2183419" y="1941750"/>
                </a:cubicBezTo>
                <a:cubicBezTo>
                  <a:pt x="2168941" y="1927654"/>
                  <a:pt x="2144843" y="1943846"/>
                  <a:pt x="2155511" y="1962610"/>
                </a:cubicBezTo>
                <a:close/>
                <a:moveTo>
                  <a:pt x="2156177" y="1913937"/>
                </a:moveTo>
                <a:cubicBezTo>
                  <a:pt x="2157606" y="1921367"/>
                  <a:pt x="2184752" y="1923748"/>
                  <a:pt x="2171513" y="1916700"/>
                </a:cubicBezTo>
                <a:cubicBezTo>
                  <a:pt x="2168846" y="1915842"/>
                  <a:pt x="2167226" y="1914509"/>
                  <a:pt x="2167226" y="1913271"/>
                </a:cubicBezTo>
                <a:cubicBezTo>
                  <a:pt x="2167131" y="1912033"/>
                  <a:pt x="2168655" y="1910890"/>
                  <a:pt x="2172275" y="1910794"/>
                </a:cubicBezTo>
                <a:cubicBezTo>
                  <a:pt x="2178656" y="1909461"/>
                  <a:pt x="2162940" y="1908413"/>
                  <a:pt x="2163035" y="1906222"/>
                </a:cubicBezTo>
                <a:cubicBezTo>
                  <a:pt x="2162845" y="1902603"/>
                  <a:pt x="2174275" y="1906984"/>
                  <a:pt x="2174275" y="1905270"/>
                </a:cubicBezTo>
                <a:cubicBezTo>
                  <a:pt x="2175323" y="1902793"/>
                  <a:pt x="2166084" y="1901841"/>
                  <a:pt x="2168560" y="1899174"/>
                </a:cubicBezTo>
                <a:cubicBezTo>
                  <a:pt x="2170275" y="1897269"/>
                  <a:pt x="2173704" y="1899555"/>
                  <a:pt x="2175989" y="1900317"/>
                </a:cubicBezTo>
                <a:cubicBezTo>
                  <a:pt x="2179323" y="1901365"/>
                  <a:pt x="2182657" y="1899269"/>
                  <a:pt x="2180371" y="1896697"/>
                </a:cubicBezTo>
                <a:cubicBezTo>
                  <a:pt x="2167608" y="1885648"/>
                  <a:pt x="2144271" y="1898031"/>
                  <a:pt x="2156177" y="1913937"/>
                </a:cubicBezTo>
                <a:close/>
                <a:moveTo>
                  <a:pt x="1713074" y="2275316"/>
                </a:moveTo>
                <a:cubicBezTo>
                  <a:pt x="1712789" y="2272268"/>
                  <a:pt x="1709836" y="2275602"/>
                  <a:pt x="1708883" y="2277412"/>
                </a:cubicBezTo>
                <a:cubicBezTo>
                  <a:pt x="1706121" y="2282460"/>
                  <a:pt x="1702311" y="2282936"/>
                  <a:pt x="1703549" y="2275792"/>
                </a:cubicBezTo>
                <a:cubicBezTo>
                  <a:pt x="1704026" y="2273221"/>
                  <a:pt x="1703168" y="2273792"/>
                  <a:pt x="1702121" y="2275792"/>
                </a:cubicBezTo>
                <a:cubicBezTo>
                  <a:pt x="1700883" y="2277983"/>
                  <a:pt x="1700120" y="2280364"/>
                  <a:pt x="1698977" y="2282460"/>
                </a:cubicBezTo>
                <a:cubicBezTo>
                  <a:pt x="1696215" y="2286555"/>
                  <a:pt x="1695739" y="2281507"/>
                  <a:pt x="1697454" y="2278936"/>
                </a:cubicBezTo>
                <a:cubicBezTo>
                  <a:pt x="1700597" y="2271601"/>
                  <a:pt x="1698692" y="2271887"/>
                  <a:pt x="1696406" y="2274459"/>
                </a:cubicBezTo>
                <a:cubicBezTo>
                  <a:pt x="1695167" y="2275888"/>
                  <a:pt x="1693548" y="2279317"/>
                  <a:pt x="1692215" y="2277316"/>
                </a:cubicBezTo>
                <a:cubicBezTo>
                  <a:pt x="1690786" y="2275316"/>
                  <a:pt x="1693739" y="2272649"/>
                  <a:pt x="1694786" y="2270554"/>
                </a:cubicBezTo>
                <a:cubicBezTo>
                  <a:pt x="1696406" y="2267505"/>
                  <a:pt x="1694977" y="2264076"/>
                  <a:pt x="1692119" y="2265982"/>
                </a:cubicBezTo>
                <a:cubicBezTo>
                  <a:pt x="1669545" y="2291794"/>
                  <a:pt x="1709169" y="2307701"/>
                  <a:pt x="1713074" y="2275316"/>
                </a:cubicBezTo>
                <a:close/>
                <a:moveTo>
                  <a:pt x="1714694" y="2323989"/>
                </a:moveTo>
                <a:cubicBezTo>
                  <a:pt x="1713646" y="2331037"/>
                  <a:pt x="1705454" y="2339134"/>
                  <a:pt x="1709455" y="2325989"/>
                </a:cubicBezTo>
                <a:cubicBezTo>
                  <a:pt x="1713265" y="2314940"/>
                  <a:pt x="1710312" y="2315893"/>
                  <a:pt x="1707169" y="2320179"/>
                </a:cubicBezTo>
                <a:cubicBezTo>
                  <a:pt x="1705454" y="2322560"/>
                  <a:pt x="1703454" y="2327608"/>
                  <a:pt x="1701168" y="2325322"/>
                </a:cubicBezTo>
                <a:cubicBezTo>
                  <a:pt x="1698787" y="2323036"/>
                  <a:pt x="1702787" y="2318464"/>
                  <a:pt x="1704216" y="2315226"/>
                </a:cubicBezTo>
                <a:cubicBezTo>
                  <a:pt x="1706216" y="2310654"/>
                  <a:pt x="1703645" y="2306368"/>
                  <a:pt x="1699739" y="2309511"/>
                </a:cubicBezTo>
                <a:cubicBezTo>
                  <a:pt x="1683261" y="2325513"/>
                  <a:pt x="1692881" y="2359041"/>
                  <a:pt x="1719075" y="2342658"/>
                </a:cubicBezTo>
                <a:cubicBezTo>
                  <a:pt x="1731362" y="2339610"/>
                  <a:pt x="1739078" y="2300462"/>
                  <a:pt x="1726790" y="2320274"/>
                </a:cubicBezTo>
                <a:cubicBezTo>
                  <a:pt x="1723647" y="2327418"/>
                  <a:pt x="1718408" y="2329609"/>
                  <a:pt x="1718408" y="2321893"/>
                </a:cubicBezTo>
                <a:cubicBezTo>
                  <a:pt x="1719170" y="2312749"/>
                  <a:pt x="1716027" y="2320369"/>
                  <a:pt x="1714694" y="2323989"/>
                </a:cubicBezTo>
                <a:close/>
                <a:moveTo>
                  <a:pt x="1747745" y="2282936"/>
                </a:moveTo>
                <a:cubicBezTo>
                  <a:pt x="1748031" y="2275030"/>
                  <a:pt x="1742411" y="2293795"/>
                  <a:pt x="1739840" y="2293318"/>
                </a:cubicBezTo>
                <a:cubicBezTo>
                  <a:pt x="1737363" y="2293509"/>
                  <a:pt x="1739268" y="2288937"/>
                  <a:pt x="1740125" y="2287032"/>
                </a:cubicBezTo>
                <a:cubicBezTo>
                  <a:pt x="1744126" y="2277793"/>
                  <a:pt x="1741649" y="2278078"/>
                  <a:pt x="1738792" y="2281412"/>
                </a:cubicBezTo>
                <a:cubicBezTo>
                  <a:pt x="1732124" y="2291223"/>
                  <a:pt x="1731553" y="2282269"/>
                  <a:pt x="1736792" y="2276554"/>
                </a:cubicBezTo>
                <a:cubicBezTo>
                  <a:pt x="1740411" y="2255980"/>
                  <a:pt x="1715265" y="2289127"/>
                  <a:pt x="1729458" y="2302176"/>
                </a:cubicBezTo>
                <a:cubicBezTo>
                  <a:pt x="1741554" y="2312749"/>
                  <a:pt x="1760318" y="2296462"/>
                  <a:pt x="1759556" y="2282079"/>
                </a:cubicBezTo>
                <a:cubicBezTo>
                  <a:pt x="1759175" y="2278174"/>
                  <a:pt x="1755556" y="2282460"/>
                  <a:pt x="1754318" y="2284841"/>
                </a:cubicBezTo>
                <a:cubicBezTo>
                  <a:pt x="1750889" y="2291223"/>
                  <a:pt x="1746126" y="2291890"/>
                  <a:pt x="1747745" y="2282936"/>
                </a:cubicBezTo>
                <a:close/>
                <a:moveTo>
                  <a:pt x="1728124" y="2228929"/>
                </a:moveTo>
                <a:cubicBezTo>
                  <a:pt x="1702502" y="2244360"/>
                  <a:pt x="1728695" y="2281793"/>
                  <a:pt x="1742697" y="2248075"/>
                </a:cubicBezTo>
                <a:cubicBezTo>
                  <a:pt x="1743840" y="2240645"/>
                  <a:pt x="1729458" y="2260552"/>
                  <a:pt x="1734696" y="2244455"/>
                </a:cubicBezTo>
                <a:cubicBezTo>
                  <a:pt x="1735839" y="2241883"/>
                  <a:pt x="1734982" y="2242169"/>
                  <a:pt x="1733458" y="2243788"/>
                </a:cubicBezTo>
                <a:cubicBezTo>
                  <a:pt x="1731267" y="2245503"/>
                  <a:pt x="1729934" y="2250170"/>
                  <a:pt x="1727171" y="2250361"/>
                </a:cubicBezTo>
                <a:cubicBezTo>
                  <a:pt x="1725457" y="2249599"/>
                  <a:pt x="1727743" y="2246455"/>
                  <a:pt x="1728695" y="2245122"/>
                </a:cubicBezTo>
                <a:cubicBezTo>
                  <a:pt x="1733363" y="2238645"/>
                  <a:pt x="1731743" y="2238168"/>
                  <a:pt x="1729076" y="2239883"/>
                </a:cubicBezTo>
                <a:cubicBezTo>
                  <a:pt x="1727648" y="2240836"/>
                  <a:pt x="1725362" y="2243788"/>
                  <a:pt x="1724790" y="2241121"/>
                </a:cubicBezTo>
                <a:cubicBezTo>
                  <a:pt x="1724219" y="2238454"/>
                  <a:pt x="1727362" y="2236740"/>
                  <a:pt x="1728886" y="2235025"/>
                </a:cubicBezTo>
                <a:cubicBezTo>
                  <a:pt x="1730981" y="2232549"/>
                  <a:pt x="1730886" y="2228358"/>
                  <a:pt x="1728124" y="2228929"/>
                </a:cubicBezTo>
                <a:close/>
                <a:moveTo>
                  <a:pt x="1756604" y="2195973"/>
                </a:moveTo>
                <a:cubicBezTo>
                  <a:pt x="1752413" y="2202831"/>
                  <a:pt x="1748793" y="2199783"/>
                  <a:pt x="1750698" y="2193306"/>
                </a:cubicBezTo>
                <a:cubicBezTo>
                  <a:pt x="1751365" y="2186924"/>
                  <a:pt x="1745936" y="2199402"/>
                  <a:pt x="1744983" y="2200735"/>
                </a:cubicBezTo>
                <a:cubicBezTo>
                  <a:pt x="1741459" y="2205403"/>
                  <a:pt x="1741364" y="2199116"/>
                  <a:pt x="1743554" y="2196259"/>
                </a:cubicBezTo>
                <a:cubicBezTo>
                  <a:pt x="1747650" y="2187781"/>
                  <a:pt x="1745459" y="2187876"/>
                  <a:pt x="1742602" y="2190734"/>
                </a:cubicBezTo>
                <a:cubicBezTo>
                  <a:pt x="1741078" y="2192353"/>
                  <a:pt x="1739078" y="2196163"/>
                  <a:pt x="1737649" y="2193687"/>
                </a:cubicBezTo>
                <a:cubicBezTo>
                  <a:pt x="1736220" y="2191115"/>
                  <a:pt x="1739649" y="2188162"/>
                  <a:pt x="1741078" y="2185781"/>
                </a:cubicBezTo>
                <a:cubicBezTo>
                  <a:pt x="1743078" y="2182447"/>
                  <a:pt x="1741840" y="2178066"/>
                  <a:pt x="1738601" y="2179685"/>
                </a:cubicBezTo>
                <a:cubicBezTo>
                  <a:pt x="1732886" y="2183590"/>
                  <a:pt x="1729267" y="2193306"/>
                  <a:pt x="1729838" y="2199973"/>
                </a:cubicBezTo>
                <a:cubicBezTo>
                  <a:pt x="1729648" y="2216071"/>
                  <a:pt x="1750698" y="2218261"/>
                  <a:pt x="1757842" y="2205117"/>
                </a:cubicBezTo>
                <a:cubicBezTo>
                  <a:pt x="1760699" y="2201307"/>
                  <a:pt x="1764700" y="2185686"/>
                  <a:pt x="1756604" y="2195973"/>
                </a:cubicBezTo>
                <a:close/>
                <a:moveTo>
                  <a:pt x="1762700" y="2222452"/>
                </a:moveTo>
                <a:cubicBezTo>
                  <a:pt x="1763747" y="2218547"/>
                  <a:pt x="1760890" y="2215594"/>
                  <a:pt x="1757842" y="2218738"/>
                </a:cubicBezTo>
                <a:cubicBezTo>
                  <a:pt x="1755080" y="2221595"/>
                  <a:pt x="1753937" y="2227215"/>
                  <a:pt x="1753556" y="2230834"/>
                </a:cubicBezTo>
                <a:cubicBezTo>
                  <a:pt x="1751555" y="2256361"/>
                  <a:pt x="1783750" y="2248265"/>
                  <a:pt x="1787846" y="2229977"/>
                </a:cubicBezTo>
                <a:cubicBezTo>
                  <a:pt x="1788608" y="2226548"/>
                  <a:pt x="1789370" y="2221214"/>
                  <a:pt x="1788131" y="2218642"/>
                </a:cubicBezTo>
                <a:cubicBezTo>
                  <a:pt x="1786703" y="2215499"/>
                  <a:pt x="1784036" y="2220452"/>
                  <a:pt x="1783369" y="2222929"/>
                </a:cubicBezTo>
                <a:cubicBezTo>
                  <a:pt x="1781559" y="2229501"/>
                  <a:pt x="1776701" y="2231882"/>
                  <a:pt x="1775939" y="2223881"/>
                </a:cubicBezTo>
                <a:cubicBezTo>
                  <a:pt x="1773939" y="2217214"/>
                  <a:pt x="1773272" y="2235311"/>
                  <a:pt x="1770510" y="2235597"/>
                </a:cubicBezTo>
                <a:cubicBezTo>
                  <a:pt x="1767938" y="2236740"/>
                  <a:pt x="1768700" y="2232168"/>
                  <a:pt x="1768986" y="2230263"/>
                </a:cubicBezTo>
                <a:cubicBezTo>
                  <a:pt x="1770605" y="2220928"/>
                  <a:pt x="1768129" y="2222167"/>
                  <a:pt x="1766033" y="2226072"/>
                </a:cubicBezTo>
                <a:cubicBezTo>
                  <a:pt x="1762223" y="2236073"/>
                  <a:pt x="1758509" y="2230072"/>
                  <a:pt x="1762700" y="2222452"/>
                </a:cubicBezTo>
                <a:close/>
                <a:moveTo>
                  <a:pt x="1792132" y="2124250"/>
                </a:moveTo>
                <a:cubicBezTo>
                  <a:pt x="1791179" y="2117677"/>
                  <a:pt x="1781559" y="2140061"/>
                  <a:pt x="1782512" y="2124535"/>
                </a:cubicBezTo>
                <a:cubicBezTo>
                  <a:pt x="1782988" y="2121964"/>
                  <a:pt x="1782131" y="2122535"/>
                  <a:pt x="1781083" y="2124535"/>
                </a:cubicBezTo>
                <a:cubicBezTo>
                  <a:pt x="1779273" y="2126917"/>
                  <a:pt x="1779083" y="2131489"/>
                  <a:pt x="1776225" y="2132632"/>
                </a:cubicBezTo>
                <a:cubicBezTo>
                  <a:pt x="1774225" y="2132727"/>
                  <a:pt x="1775654" y="2129203"/>
                  <a:pt x="1776320" y="2127583"/>
                </a:cubicBezTo>
                <a:cubicBezTo>
                  <a:pt x="1779464" y="2120249"/>
                  <a:pt x="1777559" y="2120440"/>
                  <a:pt x="1775177" y="2123107"/>
                </a:cubicBezTo>
                <a:cubicBezTo>
                  <a:pt x="1773844" y="2124535"/>
                  <a:pt x="1772320" y="2127964"/>
                  <a:pt x="1770891" y="2125964"/>
                </a:cubicBezTo>
                <a:cubicBezTo>
                  <a:pt x="1769462" y="2123964"/>
                  <a:pt x="1772415" y="2121201"/>
                  <a:pt x="1773558" y="2119106"/>
                </a:cubicBezTo>
                <a:cubicBezTo>
                  <a:pt x="1775273" y="2116058"/>
                  <a:pt x="1773749" y="2112534"/>
                  <a:pt x="1770891" y="2114343"/>
                </a:cubicBezTo>
                <a:cubicBezTo>
                  <a:pt x="1747841" y="2139966"/>
                  <a:pt x="1788131" y="2156730"/>
                  <a:pt x="1792132" y="2124250"/>
                </a:cubicBezTo>
                <a:close/>
                <a:moveTo>
                  <a:pt x="1792799" y="2172065"/>
                </a:moveTo>
                <a:cubicBezTo>
                  <a:pt x="1792132" y="2158730"/>
                  <a:pt x="1788703" y="2182257"/>
                  <a:pt x="1785179" y="2182828"/>
                </a:cubicBezTo>
                <a:cubicBezTo>
                  <a:pt x="1782131" y="2183590"/>
                  <a:pt x="1783559" y="2178351"/>
                  <a:pt x="1784131" y="2176066"/>
                </a:cubicBezTo>
                <a:cubicBezTo>
                  <a:pt x="1787084" y="2165207"/>
                  <a:pt x="1784226" y="2166160"/>
                  <a:pt x="1781369" y="2170446"/>
                </a:cubicBezTo>
                <a:cubicBezTo>
                  <a:pt x="1779749" y="2172827"/>
                  <a:pt x="1778225" y="2177780"/>
                  <a:pt x="1775654" y="2175685"/>
                </a:cubicBezTo>
                <a:cubicBezTo>
                  <a:pt x="1773082" y="2173494"/>
                  <a:pt x="1776797" y="2168922"/>
                  <a:pt x="1777940" y="2165683"/>
                </a:cubicBezTo>
                <a:cubicBezTo>
                  <a:pt x="1778892" y="2142823"/>
                  <a:pt x="1753651" y="2183400"/>
                  <a:pt x="1774320" y="2194830"/>
                </a:cubicBezTo>
                <a:cubicBezTo>
                  <a:pt x="1789655" y="2202450"/>
                  <a:pt x="1810325" y="2183305"/>
                  <a:pt x="1806800" y="2166541"/>
                </a:cubicBezTo>
                <a:cubicBezTo>
                  <a:pt x="1803752" y="2158540"/>
                  <a:pt x="1796228" y="2188353"/>
                  <a:pt x="1792799" y="2172065"/>
                </a:cubicBezTo>
                <a:close/>
                <a:moveTo>
                  <a:pt x="1880333" y="2070814"/>
                </a:moveTo>
                <a:cubicBezTo>
                  <a:pt x="1877857" y="2072243"/>
                  <a:pt x="1875857" y="2072433"/>
                  <a:pt x="1874904" y="2071481"/>
                </a:cubicBezTo>
                <a:cubicBezTo>
                  <a:pt x="1871475" y="2069957"/>
                  <a:pt x="1882048" y="2059670"/>
                  <a:pt x="1875857" y="2063004"/>
                </a:cubicBezTo>
                <a:cubicBezTo>
                  <a:pt x="1872999" y="2064051"/>
                  <a:pt x="1870046" y="2068814"/>
                  <a:pt x="1866903" y="2067766"/>
                </a:cubicBezTo>
                <a:cubicBezTo>
                  <a:pt x="1865189" y="2066147"/>
                  <a:pt x="1868618" y="2063480"/>
                  <a:pt x="1870142" y="2062337"/>
                </a:cubicBezTo>
                <a:cubicBezTo>
                  <a:pt x="1877190" y="2056908"/>
                  <a:pt x="1875666" y="2055670"/>
                  <a:pt x="1872047" y="2056336"/>
                </a:cubicBezTo>
                <a:cubicBezTo>
                  <a:pt x="1870142" y="2056812"/>
                  <a:pt x="1866713" y="2059194"/>
                  <a:pt x="1866808" y="2055765"/>
                </a:cubicBezTo>
                <a:cubicBezTo>
                  <a:pt x="1866903" y="2052241"/>
                  <a:pt x="1871094" y="2051859"/>
                  <a:pt x="1873380" y="2050621"/>
                </a:cubicBezTo>
                <a:cubicBezTo>
                  <a:pt x="1876619" y="2048812"/>
                  <a:pt x="1877857" y="2043858"/>
                  <a:pt x="1874523" y="2043096"/>
                </a:cubicBezTo>
                <a:cubicBezTo>
                  <a:pt x="1871475" y="2042430"/>
                  <a:pt x="1866998" y="2045478"/>
                  <a:pt x="1864236" y="2047668"/>
                </a:cubicBezTo>
                <a:cubicBezTo>
                  <a:pt x="1848615" y="2058717"/>
                  <a:pt x="1856711" y="2090341"/>
                  <a:pt x="1877000" y="2080149"/>
                </a:cubicBezTo>
                <a:cubicBezTo>
                  <a:pt x="1880905" y="2078625"/>
                  <a:pt x="1891287" y="2066433"/>
                  <a:pt x="1880333" y="2070814"/>
                </a:cubicBezTo>
                <a:close/>
                <a:moveTo>
                  <a:pt x="1859855" y="2094532"/>
                </a:moveTo>
                <a:cubicBezTo>
                  <a:pt x="1856330" y="2100056"/>
                  <a:pt x="1851568" y="2100151"/>
                  <a:pt x="1853378" y="2091865"/>
                </a:cubicBezTo>
                <a:cubicBezTo>
                  <a:pt x="1853949" y="2084245"/>
                  <a:pt x="1847758" y="2101580"/>
                  <a:pt x="1845281" y="2100723"/>
                </a:cubicBezTo>
                <a:cubicBezTo>
                  <a:pt x="1842805" y="2100628"/>
                  <a:pt x="1844805" y="2096532"/>
                  <a:pt x="1845662" y="2094817"/>
                </a:cubicBezTo>
                <a:cubicBezTo>
                  <a:pt x="1849854" y="2086435"/>
                  <a:pt x="1847472" y="2086435"/>
                  <a:pt x="1844519" y="2089293"/>
                </a:cubicBezTo>
                <a:cubicBezTo>
                  <a:pt x="1842900" y="2090817"/>
                  <a:pt x="1840805" y="2094722"/>
                  <a:pt x="1839090" y="2092245"/>
                </a:cubicBezTo>
                <a:cubicBezTo>
                  <a:pt x="1837471" y="2089674"/>
                  <a:pt x="1841186" y="2086816"/>
                  <a:pt x="1842710" y="2084340"/>
                </a:cubicBezTo>
                <a:cubicBezTo>
                  <a:pt x="1844900" y="2081006"/>
                  <a:pt x="1843567" y="2076720"/>
                  <a:pt x="1839947" y="2078339"/>
                </a:cubicBezTo>
                <a:cubicBezTo>
                  <a:pt x="1810229" y="2105676"/>
                  <a:pt x="1857759" y="2131012"/>
                  <a:pt x="1865189" y="2092722"/>
                </a:cubicBezTo>
                <a:cubicBezTo>
                  <a:pt x="1864998" y="2089197"/>
                  <a:pt x="1861188" y="2092626"/>
                  <a:pt x="1859855" y="2094532"/>
                </a:cubicBezTo>
                <a:close/>
                <a:moveTo>
                  <a:pt x="1841090" y="2130917"/>
                </a:moveTo>
                <a:cubicBezTo>
                  <a:pt x="1840709" y="2127202"/>
                  <a:pt x="1837090" y="2131012"/>
                  <a:pt x="1835852" y="2133108"/>
                </a:cubicBezTo>
                <a:cubicBezTo>
                  <a:pt x="1832518" y="2138918"/>
                  <a:pt x="1827755" y="2139299"/>
                  <a:pt x="1829279" y="2130822"/>
                </a:cubicBezTo>
                <a:cubicBezTo>
                  <a:pt x="1829851" y="2127774"/>
                  <a:pt x="1828803" y="2128441"/>
                  <a:pt x="1827470" y="2130726"/>
                </a:cubicBezTo>
                <a:cubicBezTo>
                  <a:pt x="1825279" y="2133584"/>
                  <a:pt x="1824898" y="2138918"/>
                  <a:pt x="1821469" y="2140251"/>
                </a:cubicBezTo>
                <a:cubicBezTo>
                  <a:pt x="1818992" y="2140251"/>
                  <a:pt x="1820802" y="2136061"/>
                  <a:pt x="1821659" y="2134251"/>
                </a:cubicBezTo>
                <a:cubicBezTo>
                  <a:pt x="1825565" y="2125583"/>
                  <a:pt x="1823183" y="2125774"/>
                  <a:pt x="1820326" y="2128822"/>
                </a:cubicBezTo>
                <a:cubicBezTo>
                  <a:pt x="1818707" y="2130536"/>
                  <a:pt x="1816802" y="2134441"/>
                  <a:pt x="1815087" y="2132060"/>
                </a:cubicBezTo>
                <a:cubicBezTo>
                  <a:pt x="1813373" y="2129584"/>
                  <a:pt x="1816992" y="2126440"/>
                  <a:pt x="1818421" y="2123964"/>
                </a:cubicBezTo>
                <a:cubicBezTo>
                  <a:pt x="1820516" y="2120344"/>
                  <a:pt x="1818707" y="2116058"/>
                  <a:pt x="1815183" y="2118154"/>
                </a:cubicBezTo>
                <a:cubicBezTo>
                  <a:pt x="1786703" y="2148253"/>
                  <a:pt x="1835756" y="2169684"/>
                  <a:pt x="1841090" y="2130917"/>
                </a:cubicBezTo>
                <a:close/>
                <a:moveTo>
                  <a:pt x="1812134" y="2093008"/>
                </a:moveTo>
                <a:cubicBezTo>
                  <a:pt x="1814135" y="2087674"/>
                  <a:pt x="1807181" y="2096722"/>
                  <a:pt x="1806134" y="2097580"/>
                </a:cubicBezTo>
                <a:cubicBezTo>
                  <a:pt x="1802324" y="2100532"/>
                  <a:pt x="1803943" y="2094722"/>
                  <a:pt x="1806134" y="2093198"/>
                </a:cubicBezTo>
                <a:cubicBezTo>
                  <a:pt x="1811182" y="2087197"/>
                  <a:pt x="1809563" y="2086435"/>
                  <a:pt x="1806800" y="2088054"/>
                </a:cubicBezTo>
                <a:cubicBezTo>
                  <a:pt x="1805276" y="2088912"/>
                  <a:pt x="1802800" y="2091674"/>
                  <a:pt x="1802324" y="2088912"/>
                </a:cubicBezTo>
                <a:cubicBezTo>
                  <a:pt x="1801847" y="2086150"/>
                  <a:pt x="1805181" y="2084721"/>
                  <a:pt x="1806800" y="2083101"/>
                </a:cubicBezTo>
                <a:cubicBezTo>
                  <a:pt x="1814992" y="2067004"/>
                  <a:pt x="1788798" y="2085387"/>
                  <a:pt x="1795180" y="2101485"/>
                </a:cubicBezTo>
                <a:cubicBezTo>
                  <a:pt x="1800133" y="2114820"/>
                  <a:pt x="1817183" y="2109105"/>
                  <a:pt x="1820135" y="2097294"/>
                </a:cubicBezTo>
                <a:cubicBezTo>
                  <a:pt x="1821469" y="2090150"/>
                  <a:pt x="1806229" y="2108533"/>
                  <a:pt x="1812134" y="2093008"/>
                </a:cubicBezTo>
                <a:close/>
                <a:moveTo>
                  <a:pt x="1832042" y="2040525"/>
                </a:moveTo>
                <a:cubicBezTo>
                  <a:pt x="1830232" y="2041858"/>
                  <a:pt x="1827660" y="2045383"/>
                  <a:pt x="1826612" y="2042620"/>
                </a:cubicBezTo>
                <a:cubicBezTo>
                  <a:pt x="1825469" y="2039858"/>
                  <a:pt x="1829470" y="2037477"/>
                  <a:pt x="1831280" y="2035286"/>
                </a:cubicBezTo>
                <a:cubicBezTo>
                  <a:pt x="1833851" y="2032238"/>
                  <a:pt x="1833185" y="2027666"/>
                  <a:pt x="1829660" y="2028809"/>
                </a:cubicBezTo>
                <a:cubicBezTo>
                  <a:pt x="1820135" y="2033667"/>
                  <a:pt x="1814420" y="2048812"/>
                  <a:pt x="1820231" y="2058051"/>
                </a:cubicBezTo>
                <a:cubicBezTo>
                  <a:pt x="1839471" y="2079863"/>
                  <a:pt x="1860807" y="2034429"/>
                  <a:pt x="1845472" y="2047954"/>
                </a:cubicBezTo>
                <a:cubicBezTo>
                  <a:pt x="1841662" y="2052526"/>
                  <a:pt x="1837566" y="2052336"/>
                  <a:pt x="1839281" y="2046049"/>
                </a:cubicBezTo>
                <a:cubicBezTo>
                  <a:pt x="1840043" y="2043858"/>
                  <a:pt x="1841376" y="2040239"/>
                  <a:pt x="1838233" y="2043858"/>
                </a:cubicBezTo>
                <a:cubicBezTo>
                  <a:pt x="1835756" y="2046145"/>
                  <a:pt x="1834328" y="2051288"/>
                  <a:pt x="1830899" y="2051955"/>
                </a:cubicBezTo>
                <a:cubicBezTo>
                  <a:pt x="1828613" y="2051479"/>
                  <a:pt x="1831089" y="2047764"/>
                  <a:pt x="1832232" y="2046049"/>
                </a:cubicBezTo>
                <a:cubicBezTo>
                  <a:pt x="1837471" y="2038429"/>
                  <a:pt x="1835280" y="2038048"/>
                  <a:pt x="1832042" y="2040525"/>
                </a:cubicBezTo>
                <a:close/>
                <a:moveTo>
                  <a:pt x="1850615" y="2022046"/>
                </a:moveTo>
                <a:cubicBezTo>
                  <a:pt x="1850615" y="2022046"/>
                  <a:pt x="1850615" y="2022046"/>
                  <a:pt x="1850615" y="2022046"/>
                </a:cubicBezTo>
                <a:lnTo>
                  <a:pt x="1850615" y="2022046"/>
                </a:lnTo>
                <a:lnTo>
                  <a:pt x="1850615" y="2022046"/>
                </a:lnTo>
                <a:close/>
                <a:moveTo>
                  <a:pt x="1871570" y="2008711"/>
                </a:moveTo>
                <a:cubicBezTo>
                  <a:pt x="1868618" y="2013379"/>
                  <a:pt x="1864522" y="2013855"/>
                  <a:pt x="1865855" y="2007187"/>
                </a:cubicBezTo>
                <a:cubicBezTo>
                  <a:pt x="1866332" y="2004711"/>
                  <a:pt x="1865474" y="2005282"/>
                  <a:pt x="1864236" y="2007187"/>
                </a:cubicBezTo>
                <a:cubicBezTo>
                  <a:pt x="1862331" y="2009473"/>
                  <a:pt x="1861950" y="2013855"/>
                  <a:pt x="1858997" y="2014903"/>
                </a:cubicBezTo>
                <a:cubicBezTo>
                  <a:pt x="1856807" y="2014998"/>
                  <a:pt x="1858426" y="2011664"/>
                  <a:pt x="1859188" y="2010235"/>
                </a:cubicBezTo>
                <a:cubicBezTo>
                  <a:pt x="1862617" y="2003282"/>
                  <a:pt x="1860617" y="2003472"/>
                  <a:pt x="1858045" y="2006044"/>
                </a:cubicBezTo>
                <a:cubicBezTo>
                  <a:pt x="1852425" y="2013283"/>
                  <a:pt x="1851473" y="2006901"/>
                  <a:pt x="1856330" y="2002329"/>
                </a:cubicBezTo>
                <a:cubicBezTo>
                  <a:pt x="1859855" y="1986613"/>
                  <a:pt x="1837280" y="2011474"/>
                  <a:pt x="1849663" y="2021379"/>
                </a:cubicBezTo>
                <a:cubicBezTo>
                  <a:pt x="1871189" y="2034715"/>
                  <a:pt x="1883667" y="1995281"/>
                  <a:pt x="1871570" y="2008711"/>
                </a:cubicBezTo>
                <a:close/>
                <a:moveTo>
                  <a:pt x="1888144" y="2024428"/>
                </a:moveTo>
                <a:cubicBezTo>
                  <a:pt x="1898240" y="2054908"/>
                  <a:pt x="1931197" y="2019665"/>
                  <a:pt x="1913480" y="2026142"/>
                </a:cubicBezTo>
                <a:cubicBezTo>
                  <a:pt x="1908337" y="2029095"/>
                  <a:pt x="1904622" y="2026523"/>
                  <a:pt x="1909766" y="2020046"/>
                </a:cubicBezTo>
                <a:cubicBezTo>
                  <a:pt x="1910718" y="2018808"/>
                  <a:pt x="1910909" y="2018332"/>
                  <a:pt x="1910623" y="2018141"/>
                </a:cubicBezTo>
                <a:cubicBezTo>
                  <a:pt x="1906908" y="2018046"/>
                  <a:pt x="1903289" y="2024713"/>
                  <a:pt x="1899479" y="2023570"/>
                </a:cubicBezTo>
                <a:cubicBezTo>
                  <a:pt x="1895954" y="2020332"/>
                  <a:pt x="1914814" y="2011759"/>
                  <a:pt x="1904336" y="2012521"/>
                </a:cubicBezTo>
                <a:cubicBezTo>
                  <a:pt x="1902336" y="2012997"/>
                  <a:pt x="1899002" y="2015379"/>
                  <a:pt x="1898907" y="2012140"/>
                </a:cubicBezTo>
                <a:cubicBezTo>
                  <a:pt x="1898812" y="2008711"/>
                  <a:pt x="1903098" y="2008330"/>
                  <a:pt x="1905479" y="2007092"/>
                </a:cubicBezTo>
                <a:cubicBezTo>
                  <a:pt x="1918910" y="1991662"/>
                  <a:pt x="1883858" y="2002806"/>
                  <a:pt x="1888144" y="2024428"/>
                </a:cubicBezTo>
                <a:close/>
                <a:moveTo>
                  <a:pt x="1917767" y="1977469"/>
                </a:moveTo>
                <a:cubicBezTo>
                  <a:pt x="1913480" y="1981279"/>
                  <a:pt x="1909289" y="1980517"/>
                  <a:pt x="1911766" y="1974802"/>
                </a:cubicBezTo>
                <a:cubicBezTo>
                  <a:pt x="1912814" y="1972802"/>
                  <a:pt x="1914433" y="1969563"/>
                  <a:pt x="1910909" y="1972516"/>
                </a:cubicBezTo>
                <a:cubicBezTo>
                  <a:pt x="1908146" y="1974421"/>
                  <a:pt x="1906146" y="1979184"/>
                  <a:pt x="1902622" y="1979279"/>
                </a:cubicBezTo>
                <a:cubicBezTo>
                  <a:pt x="1900336" y="1978517"/>
                  <a:pt x="1903193" y="1975279"/>
                  <a:pt x="1904622" y="1973850"/>
                </a:cubicBezTo>
                <a:cubicBezTo>
                  <a:pt x="1910813" y="1967182"/>
                  <a:pt x="1908623" y="1966516"/>
                  <a:pt x="1905098" y="1968420"/>
                </a:cubicBezTo>
                <a:cubicBezTo>
                  <a:pt x="1903098" y="1969468"/>
                  <a:pt x="1900050" y="1972516"/>
                  <a:pt x="1899288" y="1969754"/>
                </a:cubicBezTo>
                <a:cubicBezTo>
                  <a:pt x="1898431" y="1966992"/>
                  <a:pt x="1902812" y="1965182"/>
                  <a:pt x="1904908" y="1963277"/>
                </a:cubicBezTo>
                <a:cubicBezTo>
                  <a:pt x="1907765" y="1960610"/>
                  <a:pt x="1907956" y="1956324"/>
                  <a:pt x="1904051" y="1956800"/>
                </a:cubicBezTo>
                <a:cubicBezTo>
                  <a:pt x="1900526" y="1957467"/>
                  <a:pt x="1896526" y="1961562"/>
                  <a:pt x="1894240" y="1964229"/>
                </a:cubicBezTo>
                <a:cubicBezTo>
                  <a:pt x="1879571" y="1980803"/>
                  <a:pt x="1901384" y="1999377"/>
                  <a:pt x="1917100" y="1986042"/>
                </a:cubicBezTo>
                <a:cubicBezTo>
                  <a:pt x="1920529" y="1983661"/>
                  <a:pt x="1928149" y="1970707"/>
                  <a:pt x="1917767" y="1977469"/>
                </a:cubicBezTo>
                <a:close/>
                <a:moveTo>
                  <a:pt x="1945580" y="1942798"/>
                </a:moveTo>
                <a:cubicBezTo>
                  <a:pt x="1939579" y="1944227"/>
                  <a:pt x="1938531" y="1940893"/>
                  <a:pt x="1944056" y="1937179"/>
                </a:cubicBezTo>
                <a:cubicBezTo>
                  <a:pt x="1948437" y="1933464"/>
                  <a:pt x="1937769" y="1937941"/>
                  <a:pt x="1936531" y="1938417"/>
                </a:cubicBezTo>
                <a:cubicBezTo>
                  <a:pt x="1931864" y="1939465"/>
                  <a:pt x="1935769" y="1934702"/>
                  <a:pt x="1938436" y="1934416"/>
                </a:cubicBezTo>
                <a:cubicBezTo>
                  <a:pt x="1945865" y="1931463"/>
                  <a:pt x="1944722" y="1930035"/>
                  <a:pt x="1941484" y="1930130"/>
                </a:cubicBezTo>
                <a:cubicBezTo>
                  <a:pt x="1939674" y="1930130"/>
                  <a:pt x="1936150" y="1931463"/>
                  <a:pt x="1937007" y="1928796"/>
                </a:cubicBezTo>
                <a:cubicBezTo>
                  <a:pt x="1937864" y="1926129"/>
                  <a:pt x="1941579" y="1926415"/>
                  <a:pt x="1943865" y="1925749"/>
                </a:cubicBezTo>
                <a:cubicBezTo>
                  <a:pt x="1947104" y="1924796"/>
                  <a:pt x="1949294" y="1920986"/>
                  <a:pt x="1946532" y="1919938"/>
                </a:cubicBezTo>
                <a:cubicBezTo>
                  <a:pt x="1943960" y="1918986"/>
                  <a:pt x="1939388" y="1920700"/>
                  <a:pt x="1936436" y="1922034"/>
                </a:cubicBezTo>
                <a:cubicBezTo>
                  <a:pt x="1919958" y="1928034"/>
                  <a:pt x="1921767" y="1954990"/>
                  <a:pt x="1940817" y="1949847"/>
                </a:cubicBezTo>
                <a:cubicBezTo>
                  <a:pt x="1944341" y="1948990"/>
                  <a:pt x="1956057" y="1941465"/>
                  <a:pt x="1945580" y="1942798"/>
                </a:cubicBezTo>
                <a:close/>
                <a:moveTo>
                  <a:pt x="2129031" y="1981565"/>
                </a:moveTo>
                <a:cubicBezTo>
                  <a:pt x="2130269" y="1989090"/>
                  <a:pt x="2150653" y="1988518"/>
                  <a:pt x="2140747" y="1982899"/>
                </a:cubicBezTo>
                <a:cubicBezTo>
                  <a:pt x="2136747" y="1981755"/>
                  <a:pt x="2135889" y="1978041"/>
                  <a:pt x="2141509" y="1976993"/>
                </a:cubicBezTo>
                <a:cubicBezTo>
                  <a:pt x="2143509" y="1976707"/>
                  <a:pt x="2143033" y="1976041"/>
                  <a:pt x="2141414" y="1975469"/>
                </a:cubicBezTo>
                <a:cubicBezTo>
                  <a:pt x="2139604" y="1974993"/>
                  <a:pt x="2137699" y="1974993"/>
                  <a:pt x="2135889" y="1974516"/>
                </a:cubicBezTo>
                <a:cubicBezTo>
                  <a:pt x="2132365" y="1973088"/>
                  <a:pt x="2136175" y="1970897"/>
                  <a:pt x="2138461" y="1971850"/>
                </a:cubicBezTo>
                <a:cubicBezTo>
                  <a:pt x="2142843" y="1972421"/>
                  <a:pt x="2145224" y="1971754"/>
                  <a:pt x="2141890" y="1969278"/>
                </a:cubicBezTo>
                <a:cubicBezTo>
                  <a:pt x="2140556" y="1968516"/>
                  <a:pt x="2137699" y="1967944"/>
                  <a:pt x="2139033" y="1965944"/>
                </a:cubicBezTo>
                <a:cubicBezTo>
                  <a:pt x="2140461" y="1963849"/>
                  <a:pt x="2143033" y="1965849"/>
                  <a:pt x="2144843" y="1966420"/>
                </a:cubicBezTo>
                <a:cubicBezTo>
                  <a:pt x="2147414" y="1967182"/>
                  <a:pt x="2150081" y="1964801"/>
                  <a:pt x="2148462" y="1962420"/>
                </a:cubicBezTo>
                <a:cubicBezTo>
                  <a:pt x="2136175" y="1951942"/>
                  <a:pt x="2120744" y="1969183"/>
                  <a:pt x="2129031" y="1981565"/>
                </a:cubicBezTo>
                <a:close/>
                <a:moveTo>
                  <a:pt x="2125126" y="1949656"/>
                </a:moveTo>
                <a:cubicBezTo>
                  <a:pt x="2130460" y="1952133"/>
                  <a:pt x="2138366" y="1951657"/>
                  <a:pt x="2143509" y="1948799"/>
                </a:cubicBezTo>
                <a:cubicBezTo>
                  <a:pt x="2146843" y="1946418"/>
                  <a:pt x="2141604" y="1944322"/>
                  <a:pt x="2139033" y="1944132"/>
                </a:cubicBezTo>
                <a:cubicBezTo>
                  <a:pt x="2130841" y="1943655"/>
                  <a:pt x="2130651" y="1937559"/>
                  <a:pt x="2137794" y="1935464"/>
                </a:cubicBezTo>
                <a:cubicBezTo>
                  <a:pt x="2145129" y="1931368"/>
                  <a:pt x="2125412" y="1935274"/>
                  <a:pt x="2124840" y="1932321"/>
                </a:cubicBezTo>
                <a:cubicBezTo>
                  <a:pt x="2123411" y="1929558"/>
                  <a:pt x="2128174" y="1929178"/>
                  <a:pt x="2130460" y="1928987"/>
                </a:cubicBezTo>
                <a:cubicBezTo>
                  <a:pt x="2140747" y="1928320"/>
                  <a:pt x="2139318" y="1925939"/>
                  <a:pt x="2134842" y="1924320"/>
                </a:cubicBezTo>
                <a:cubicBezTo>
                  <a:pt x="2132365" y="1923462"/>
                  <a:pt x="2127507" y="1923748"/>
                  <a:pt x="2128746" y="1920415"/>
                </a:cubicBezTo>
                <a:cubicBezTo>
                  <a:pt x="2129984" y="1917081"/>
                  <a:pt x="2135222" y="1919081"/>
                  <a:pt x="2138366" y="1919462"/>
                </a:cubicBezTo>
                <a:cubicBezTo>
                  <a:pt x="2142843" y="1919748"/>
                  <a:pt x="2146176" y="1915652"/>
                  <a:pt x="2142366" y="1912795"/>
                </a:cubicBezTo>
                <a:cubicBezTo>
                  <a:pt x="2114744" y="1900412"/>
                  <a:pt x="2099123" y="1935369"/>
                  <a:pt x="2125126" y="1949656"/>
                </a:cubicBezTo>
                <a:close/>
                <a:moveTo>
                  <a:pt x="2096646" y="1980708"/>
                </a:moveTo>
                <a:cubicBezTo>
                  <a:pt x="2099409" y="1986423"/>
                  <a:pt x="2106647" y="1988328"/>
                  <a:pt x="2112172" y="1985756"/>
                </a:cubicBezTo>
                <a:cubicBezTo>
                  <a:pt x="2117315" y="1981755"/>
                  <a:pt x="2098647" y="1980517"/>
                  <a:pt x="2109219" y="1975183"/>
                </a:cubicBezTo>
                <a:cubicBezTo>
                  <a:pt x="2118077" y="1972516"/>
                  <a:pt x="2102647" y="1973469"/>
                  <a:pt x="2102456" y="1970897"/>
                </a:cubicBezTo>
                <a:cubicBezTo>
                  <a:pt x="2101980" y="1968611"/>
                  <a:pt x="2105219" y="1968801"/>
                  <a:pt x="2106838" y="1968897"/>
                </a:cubicBezTo>
                <a:cubicBezTo>
                  <a:pt x="2113886" y="1969563"/>
                  <a:pt x="2113410" y="1967468"/>
                  <a:pt x="2110648" y="1965754"/>
                </a:cubicBezTo>
                <a:cubicBezTo>
                  <a:pt x="2109124" y="1964801"/>
                  <a:pt x="2105790" y="1964420"/>
                  <a:pt x="2107314" y="1961943"/>
                </a:cubicBezTo>
                <a:cubicBezTo>
                  <a:pt x="2108838" y="1959372"/>
                  <a:pt x="2111886" y="1961848"/>
                  <a:pt x="2113982" y="1962325"/>
                </a:cubicBezTo>
                <a:cubicBezTo>
                  <a:pt x="2116934" y="1962991"/>
                  <a:pt x="2119983" y="1960229"/>
                  <a:pt x="2118077" y="1957467"/>
                </a:cubicBezTo>
                <a:cubicBezTo>
                  <a:pt x="2103409" y="1946037"/>
                  <a:pt x="2086359" y="1966801"/>
                  <a:pt x="2096646" y="1980708"/>
                </a:cubicBezTo>
                <a:close/>
                <a:moveTo>
                  <a:pt x="2101790" y="1912509"/>
                </a:moveTo>
                <a:cubicBezTo>
                  <a:pt x="2108267" y="1908222"/>
                  <a:pt x="2083216" y="1908318"/>
                  <a:pt x="2096551" y="1902222"/>
                </a:cubicBezTo>
                <a:cubicBezTo>
                  <a:pt x="2098742" y="1901650"/>
                  <a:pt x="2102552" y="1900698"/>
                  <a:pt x="2097789" y="1900031"/>
                </a:cubicBezTo>
                <a:cubicBezTo>
                  <a:pt x="2094551" y="1899079"/>
                  <a:pt x="2089407" y="1900983"/>
                  <a:pt x="2087026" y="1898412"/>
                </a:cubicBezTo>
                <a:cubicBezTo>
                  <a:pt x="2086169" y="1896221"/>
                  <a:pt x="2090550" y="1896030"/>
                  <a:pt x="2092646" y="1896030"/>
                </a:cubicBezTo>
                <a:cubicBezTo>
                  <a:pt x="2101980" y="1896221"/>
                  <a:pt x="2101123" y="1894125"/>
                  <a:pt x="2097313" y="1892697"/>
                </a:cubicBezTo>
                <a:cubicBezTo>
                  <a:pt x="2095884" y="1891935"/>
                  <a:pt x="2090836" y="1891935"/>
                  <a:pt x="2092455" y="1889172"/>
                </a:cubicBezTo>
                <a:cubicBezTo>
                  <a:pt x="2094170" y="1886601"/>
                  <a:pt x="2098456" y="1888696"/>
                  <a:pt x="2101218" y="1889077"/>
                </a:cubicBezTo>
                <a:cubicBezTo>
                  <a:pt x="2105314" y="1889554"/>
                  <a:pt x="2108934" y="1886410"/>
                  <a:pt x="2105790" y="1883838"/>
                </a:cubicBezTo>
                <a:cubicBezTo>
                  <a:pt x="2069119" y="1869456"/>
                  <a:pt x="2063690" y="1922129"/>
                  <a:pt x="2101790" y="1912509"/>
                </a:cubicBezTo>
                <a:close/>
                <a:moveTo>
                  <a:pt x="2073310" y="1952895"/>
                </a:moveTo>
                <a:cubicBezTo>
                  <a:pt x="2077501" y="1957943"/>
                  <a:pt x="2097884" y="1951275"/>
                  <a:pt x="2091788" y="1946704"/>
                </a:cubicBezTo>
                <a:cubicBezTo>
                  <a:pt x="2090645" y="1946322"/>
                  <a:pt x="2088931" y="1946418"/>
                  <a:pt x="2087883" y="1946704"/>
                </a:cubicBezTo>
                <a:cubicBezTo>
                  <a:pt x="2082359" y="1948132"/>
                  <a:pt x="2078739" y="1944703"/>
                  <a:pt x="2084454" y="1940036"/>
                </a:cubicBezTo>
                <a:cubicBezTo>
                  <a:pt x="2088931" y="1934797"/>
                  <a:pt x="2074834" y="1943179"/>
                  <a:pt x="2073596" y="1940798"/>
                </a:cubicBezTo>
                <a:cubicBezTo>
                  <a:pt x="2070738" y="1937369"/>
                  <a:pt x="2083406" y="1934988"/>
                  <a:pt x="2082263" y="1933083"/>
                </a:cubicBezTo>
                <a:cubicBezTo>
                  <a:pt x="2081501" y="1929940"/>
                  <a:pt x="2073024" y="1934416"/>
                  <a:pt x="2073024" y="1930225"/>
                </a:cubicBezTo>
                <a:cubicBezTo>
                  <a:pt x="2073024" y="1927177"/>
                  <a:pt x="2077596" y="1927654"/>
                  <a:pt x="2080073" y="1926987"/>
                </a:cubicBezTo>
                <a:cubicBezTo>
                  <a:pt x="2083597" y="1926034"/>
                  <a:pt x="2084835" y="1921938"/>
                  <a:pt x="2081025" y="1920510"/>
                </a:cubicBezTo>
                <a:cubicBezTo>
                  <a:pt x="2059594" y="1917843"/>
                  <a:pt x="2054355" y="1944894"/>
                  <a:pt x="2073310" y="1952895"/>
                </a:cubicBezTo>
                <a:close/>
                <a:moveTo>
                  <a:pt x="2046259" y="1978898"/>
                </a:moveTo>
                <a:cubicBezTo>
                  <a:pt x="2047878" y="1984899"/>
                  <a:pt x="2054831" y="1986042"/>
                  <a:pt x="2059975" y="1984041"/>
                </a:cubicBezTo>
                <a:cubicBezTo>
                  <a:pt x="2063880" y="1980708"/>
                  <a:pt x="2053403" y="1980041"/>
                  <a:pt x="2054165" y="1977088"/>
                </a:cubicBezTo>
                <a:cubicBezTo>
                  <a:pt x="2052926" y="1974326"/>
                  <a:pt x="2063499" y="1973850"/>
                  <a:pt x="2058356" y="1972326"/>
                </a:cubicBezTo>
                <a:cubicBezTo>
                  <a:pt x="2056355" y="1971754"/>
                  <a:pt x="2054260" y="1971754"/>
                  <a:pt x="2052260" y="1971373"/>
                </a:cubicBezTo>
                <a:cubicBezTo>
                  <a:pt x="2048259" y="1970040"/>
                  <a:pt x="2052736" y="1967468"/>
                  <a:pt x="2055117" y="1968420"/>
                </a:cubicBezTo>
                <a:cubicBezTo>
                  <a:pt x="2061785" y="1969183"/>
                  <a:pt x="2061404" y="1967182"/>
                  <a:pt x="2058832" y="1965658"/>
                </a:cubicBezTo>
                <a:cubicBezTo>
                  <a:pt x="2057403" y="1964801"/>
                  <a:pt x="2054260" y="1964325"/>
                  <a:pt x="2055784" y="1962134"/>
                </a:cubicBezTo>
                <a:cubicBezTo>
                  <a:pt x="2057403" y="1959943"/>
                  <a:pt x="2060165" y="1962039"/>
                  <a:pt x="2062070" y="1962515"/>
                </a:cubicBezTo>
                <a:cubicBezTo>
                  <a:pt x="2081978" y="1957657"/>
                  <a:pt x="2032543" y="1942893"/>
                  <a:pt x="2046259" y="1978898"/>
                </a:cubicBezTo>
                <a:close/>
                <a:moveTo>
                  <a:pt x="2047973" y="1924415"/>
                </a:moveTo>
                <a:cubicBezTo>
                  <a:pt x="2052450" y="1924605"/>
                  <a:pt x="2056641" y="1921653"/>
                  <a:pt x="2050069" y="1920033"/>
                </a:cubicBezTo>
                <a:cubicBezTo>
                  <a:pt x="2044259" y="1918891"/>
                  <a:pt x="2044735" y="1915271"/>
                  <a:pt x="2051021" y="1914223"/>
                </a:cubicBezTo>
                <a:cubicBezTo>
                  <a:pt x="2057498" y="1912223"/>
                  <a:pt x="2042163" y="1913080"/>
                  <a:pt x="2042258" y="1911080"/>
                </a:cubicBezTo>
                <a:cubicBezTo>
                  <a:pt x="2041877" y="1909175"/>
                  <a:pt x="2045592" y="1909175"/>
                  <a:pt x="2047211" y="1909270"/>
                </a:cubicBezTo>
                <a:cubicBezTo>
                  <a:pt x="2054831" y="1909746"/>
                  <a:pt x="2054450" y="1907937"/>
                  <a:pt x="2051593" y="1906603"/>
                </a:cubicBezTo>
                <a:cubicBezTo>
                  <a:pt x="2050069" y="1905841"/>
                  <a:pt x="2046449" y="1905555"/>
                  <a:pt x="2048259" y="1903460"/>
                </a:cubicBezTo>
                <a:cubicBezTo>
                  <a:pt x="2050069" y="1901365"/>
                  <a:pt x="2053212" y="1903270"/>
                  <a:pt x="2055403" y="1903650"/>
                </a:cubicBezTo>
                <a:cubicBezTo>
                  <a:pt x="2058546" y="1904127"/>
                  <a:pt x="2061975" y="1901841"/>
                  <a:pt x="2060070" y="1899555"/>
                </a:cubicBezTo>
                <a:cubicBezTo>
                  <a:pt x="2055212" y="1895745"/>
                  <a:pt x="2046068" y="1896507"/>
                  <a:pt x="2040830" y="1899650"/>
                </a:cubicBezTo>
                <a:cubicBezTo>
                  <a:pt x="2027209" y="1905841"/>
                  <a:pt x="2033114" y="1927177"/>
                  <a:pt x="2047973" y="1924415"/>
                </a:cubicBezTo>
                <a:close/>
                <a:moveTo>
                  <a:pt x="2032638" y="1962229"/>
                </a:moveTo>
                <a:cubicBezTo>
                  <a:pt x="2036829" y="1962039"/>
                  <a:pt x="2044925" y="1954038"/>
                  <a:pt x="2036353" y="1954704"/>
                </a:cubicBezTo>
                <a:cubicBezTo>
                  <a:pt x="2031400" y="1956038"/>
                  <a:pt x="2027685" y="1952418"/>
                  <a:pt x="2033686" y="1948037"/>
                </a:cubicBezTo>
                <a:cubicBezTo>
                  <a:pt x="2037020" y="1943084"/>
                  <a:pt x="2024447" y="1951085"/>
                  <a:pt x="2022923" y="1948704"/>
                </a:cubicBezTo>
                <a:cubicBezTo>
                  <a:pt x="2021208" y="1946894"/>
                  <a:pt x="2024923" y="1945084"/>
                  <a:pt x="2026637" y="1944513"/>
                </a:cubicBezTo>
                <a:cubicBezTo>
                  <a:pt x="2032543" y="1942512"/>
                  <a:pt x="2034258" y="1939941"/>
                  <a:pt x="2029114" y="1939655"/>
                </a:cubicBezTo>
                <a:cubicBezTo>
                  <a:pt x="2027018" y="1939655"/>
                  <a:pt x="2023208" y="1940893"/>
                  <a:pt x="2023494" y="1937941"/>
                </a:cubicBezTo>
                <a:cubicBezTo>
                  <a:pt x="2023780" y="1934892"/>
                  <a:pt x="2028352" y="1935464"/>
                  <a:pt x="2030733" y="1934797"/>
                </a:cubicBezTo>
                <a:cubicBezTo>
                  <a:pt x="2033781" y="1934035"/>
                  <a:pt x="2035210" y="1929558"/>
                  <a:pt x="2031876" y="1928320"/>
                </a:cubicBezTo>
                <a:cubicBezTo>
                  <a:pt x="2004063" y="1925844"/>
                  <a:pt x="2005778" y="1966325"/>
                  <a:pt x="2032638" y="1962229"/>
                </a:cubicBezTo>
                <a:close/>
                <a:moveTo>
                  <a:pt x="2006730" y="1982232"/>
                </a:moveTo>
                <a:cubicBezTo>
                  <a:pt x="2014445" y="2005663"/>
                  <a:pt x="2038544" y="1986137"/>
                  <a:pt x="2025590" y="1987470"/>
                </a:cubicBezTo>
                <a:cubicBezTo>
                  <a:pt x="2021684" y="1988709"/>
                  <a:pt x="2018922" y="1986137"/>
                  <a:pt x="2022827" y="1982327"/>
                </a:cubicBezTo>
                <a:cubicBezTo>
                  <a:pt x="2024256" y="1980898"/>
                  <a:pt x="2023494" y="1980708"/>
                  <a:pt x="2021875" y="1981184"/>
                </a:cubicBezTo>
                <a:cubicBezTo>
                  <a:pt x="2019589" y="1981470"/>
                  <a:pt x="2017303" y="1984422"/>
                  <a:pt x="2015208" y="1983279"/>
                </a:cubicBezTo>
                <a:cubicBezTo>
                  <a:pt x="2012636" y="1980041"/>
                  <a:pt x="2026923" y="1976707"/>
                  <a:pt x="2018732" y="1975850"/>
                </a:cubicBezTo>
                <a:cubicBezTo>
                  <a:pt x="2017303" y="1975755"/>
                  <a:pt x="2014731" y="1977183"/>
                  <a:pt x="2014541" y="1974707"/>
                </a:cubicBezTo>
                <a:cubicBezTo>
                  <a:pt x="2014445" y="1972135"/>
                  <a:pt x="2017779" y="1972516"/>
                  <a:pt x="2019494" y="1971945"/>
                </a:cubicBezTo>
                <a:cubicBezTo>
                  <a:pt x="2029495" y="1962325"/>
                  <a:pt x="2002730" y="1965754"/>
                  <a:pt x="2006730" y="1982232"/>
                </a:cubicBezTo>
                <a:close/>
                <a:moveTo>
                  <a:pt x="2005111" y="1920986"/>
                </a:moveTo>
                <a:cubicBezTo>
                  <a:pt x="2007683" y="1919938"/>
                  <a:pt x="2011683" y="1918033"/>
                  <a:pt x="2013207" y="1915842"/>
                </a:cubicBezTo>
                <a:cubicBezTo>
                  <a:pt x="2015017" y="1913271"/>
                  <a:pt x="2010731" y="1913652"/>
                  <a:pt x="2008826" y="1914318"/>
                </a:cubicBezTo>
                <a:cubicBezTo>
                  <a:pt x="2003587" y="1916033"/>
                  <a:pt x="2000348" y="1913652"/>
                  <a:pt x="2005968" y="1909175"/>
                </a:cubicBezTo>
                <a:cubicBezTo>
                  <a:pt x="2010445" y="1904508"/>
                  <a:pt x="1997015" y="1912604"/>
                  <a:pt x="1995872" y="1910794"/>
                </a:cubicBezTo>
                <a:cubicBezTo>
                  <a:pt x="1994252" y="1909461"/>
                  <a:pt x="1997777" y="1907841"/>
                  <a:pt x="1999301" y="1907079"/>
                </a:cubicBezTo>
                <a:cubicBezTo>
                  <a:pt x="2006635" y="1903746"/>
                  <a:pt x="2005016" y="1902508"/>
                  <a:pt x="2001491" y="1902888"/>
                </a:cubicBezTo>
                <a:cubicBezTo>
                  <a:pt x="1999586" y="1903079"/>
                  <a:pt x="1996062" y="1904508"/>
                  <a:pt x="1996348" y="1902031"/>
                </a:cubicBezTo>
                <a:cubicBezTo>
                  <a:pt x="1996634" y="1899459"/>
                  <a:pt x="2000729" y="1899459"/>
                  <a:pt x="2003015" y="1898697"/>
                </a:cubicBezTo>
                <a:cubicBezTo>
                  <a:pt x="2006254" y="1897554"/>
                  <a:pt x="2007778" y="1893935"/>
                  <a:pt x="2004444" y="1893173"/>
                </a:cubicBezTo>
                <a:cubicBezTo>
                  <a:pt x="1979108" y="1893173"/>
                  <a:pt x="1978727" y="1926415"/>
                  <a:pt x="2005111" y="1920986"/>
                </a:cubicBezTo>
                <a:close/>
                <a:moveTo>
                  <a:pt x="1980155" y="2004996"/>
                </a:moveTo>
                <a:cubicBezTo>
                  <a:pt x="1984251" y="2008521"/>
                  <a:pt x="1990919" y="2007759"/>
                  <a:pt x="1994443" y="2003854"/>
                </a:cubicBezTo>
                <a:cubicBezTo>
                  <a:pt x="1997586" y="1999091"/>
                  <a:pt x="1980536" y="2004520"/>
                  <a:pt x="1989585" y="1995948"/>
                </a:cubicBezTo>
                <a:cubicBezTo>
                  <a:pt x="1993109" y="1992138"/>
                  <a:pt x="1982727" y="1997662"/>
                  <a:pt x="1981870" y="1995567"/>
                </a:cubicBezTo>
                <a:cubicBezTo>
                  <a:pt x="1980822" y="1993947"/>
                  <a:pt x="1983584" y="1992995"/>
                  <a:pt x="1984823" y="1992614"/>
                </a:cubicBezTo>
                <a:cubicBezTo>
                  <a:pt x="1990538" y="1990709"/>
                  <a:pt x="1989490" y="1989185"/>
                  <a:pt x="1986918" y="1988899"/>
                </a:cubicBezTo>
                <a:cubicBezTo>
                  <a:pt x="1985489" y="1988709"/>
                  <a:pt x="1982727" y="1989471"/>
                  <a:pt x="1983204" y="1987090"/>
                </a:cubicBezTo>
                <a:cubicBezTo>
                  <a:pt x="1983680" y="1984613"/>
                  <a:pt x="1986728" y="1985280"/>
                  <a:pt x="1988537" y="1985184"/>
                </a:cubicBezTo>
                <a:cubicBezTo>
                  <a:pt x="1991109" y="1984899"/>
                  <a:pt x="1992729" y="1981755"/>
                  <a:pt x="1990347" y="1980232"/>
                </a:cubicBezTo>
                <a:cubicBezTo>
                  <a:pt x="1975964" y="1975564"/>
                  <a:pt x="1967487" y="1997567"/>
                  <a:pt x="1980155" y="2004996"/>
                </a:cubicBezTo>
                <a:close/>
                <a:moveTo>
                  <a:pt x="1972154" y="1965372"/>
                </a:moveTo>
                <a:cubicBezTo>
                  <a:pt x="1992347" y="1979565"/>
                  <a:pt x="2014922" y="1949085"/>
                  <a:pt x="1997205" y="1956419"/>
                </a:cubicBezTo>
                <a:cubicBezTo>
                  <a:pt x="1991681" y="1959562"/>
                  <a:pt x="1986918" y="1957943"/>
                  <a:pt x="1990157" y="1951847"/>
                </a:cubicBezTo>
                <a:cubicBezTo>
                  <a:pt x="1996919" y="1940893"/>
                  <a:pt x="1981584" y="1957086"/>
                  <a:pt x="1979012" y="1955371"/>
                </a:cubicBezTo>
                <a:cubicBezTo>
                  <a:pt x="1976631" y="1954228"/>
                  <a:pt x="1979108" y="1951657"/>
                  <a:pt x="1980822" y="1950037"/>
                </a:cubicBezTo>
                <a:cubicBezTo>
                  <a:pt x="1984156" y="1947466"/>
                  <a:pt x="1990728" y="1940703"/>
                  <a:pt x="1982346" y="1943084"/>
                </a:cubicBezTo>
                <a:cubicBezTo>
                  <a:pt x="1979870" y="1943941"/>
                  <a:pt x="1976155" y="1946989"/>
                  <a:pt x="1975202" y="1943655"/>
                </a:cubicBezTo>
                <a:cubicBezTo>
                  <a:pt x="1974250" y="1940226"/>
                  <a:pt x="1979584" y="1938893"/>
                  <a:pt x="1982346" y="1937179"/>
                </a:cubicBezTo>
                <a:cubicBezTo>
                  <a:pt x="1986156" y="1934892"/>
                  <a:pt x="1986537" y="1929749"/>
                  <a:pt x="1981679" y="1929654"/>
                </a:cubicBezTo>
                <a:cubicBezTo>
                  <a:pt x="1964439" y="1931463"/>
                  <a:pt x="1954819" y="1956800"/>
                  <a:pt x="1972154" y="1965372"/>
                </a:cubicBezTo>
                <a:close/>
                <a:moveTo>
                  <a:pt x="1964534" y="1991757"/>
                </a:moveTo>
                <a:cubicBezTo>
                  <a:pt x="1966535" y="1988804"/>
                  <a:pt x="1962153" y="1988709"/>
                  <a:pt x="1960153" y="1989280"/>
                </a:cubicBezTo>
                <a:cubicBezTo>
                  <a:pt x="1954629" y="1990804"/>
                  <a:pt x="1951485" y="1987566"/>
                  <a:pt x="1957676" y="1982517"/>
                </a:cubicBezTo>
                <a:cubicBezTo>
                  <a:pt x="1962725" y="1977088"/>
                  <a:pt x="1948247" y="1985851"/>
                  <a:pt x="1947199" y="1983375"/>
                </a:cubicBezTo>
                <a:cubicBezTo>
                  <a:pt x="1945675" y="1981470"/>
                  <a:pt x="1949485" y="1979850"/>
                  <a:pt x="1951104" y="1979088"/>
                </a:cubicBezTo>
                <a:cubicBezTo>
                  <a:pt x="1958915" y="1975659"/>
                  <a:pt x="1957391" y="1973945"/>
                  <a:pt x="1953866" y="1973945"/>
                </a:cubicBezTo>
                <a:cubicBezTo>
                  <a:pt x="1951866" y="1973945"/>
                  <a:pt x="1948151" y="1975469"/>
                  <a:pt x="1948723" y="1972326"/>
                </a:cubicBezTo>
                <a:cubicBezTo>
                  <a:pt x="1949390" y="1969087"/>
                  <a:pt x="1953485" y="1969563"/>
                  <a:pt x="1955867" y="1968801"/>
                </a:cubicBezTo>
                <a:cubicBezTo>
                  <a:pt x="1958819" y="1967944"/>
                  <a:pt x="1961772" y="1963753"/>
                  <a:pt x="1958058" y="1962039"/>
                </a:cubicBezTo>
                <a:cubicBezTo>
                  <a:pt x="1947104" y="1960134"/>
                  <a:pt x="1935864" y="1971468"/>
                  <a:pt x="1936150" y="1982041"/>
                </a:cubicBezTo>
                <a:cubicBezTo>
                  <a:pt x="1936340" y="1996900"/>
                  <a:pt x="1955390" y="2003187"/>
                  <a:pt x="1964534" y="1991757"/>
                </a:cubicBezTo>
                <a:close/>
                <a:moveTo>
                  <a:pt x="1926911" y="2020141"/>
                </a:moveTo>
                <a:cubicBezTo>
                  <a:pt x="1928530" y="2032905"/>
                  <a:pt x="1948247" y="2037000"/>
                  <a:pt x="1955962" y="2027475"/>
                </a:cubicBezTo>
                <a:cubicBezTo>
                  <a:pt x="1958819" y="2024332"/>
                  <a:pt x="1961677" y="2012997"/>
                  <a:pt x="1954247" y="2019760"/>
                </a:cubicBezTo>
                <a:cubicBezTo>
                  <a:pt x="1951390" y="2023570"/>
                  <a:pt x="1947389" y="2023380"/>
                  <a:pt x="1947961" y="2018141"/>
                </a:cubicBezTo>
                <a:cubicBezTo>
                  <a:pt x="1948342" y="2016236"/>
                  <a:pt x="1948818" y="2013283"/>
                  <a:pt x="1946532" y="2016331"/>
                </a:cubicBezTo>
                <a:cubicBezTo>
                  <a:pt x="1944532" y="2018332"/>
                  <a:pt x="1943865" y="2022713"/>
                  <a:pt x="1940817" y="2023094"/>
                </a:cubicBezTo>
                <a:cubicBezTo>
                  <a:pt x="1938436" y="2022713"/>
                  <a:pt x="1940150" y="2019760"/>
                  <a:pt x="1941008" y="2018236"/>
                </a:cubicBezTo>
                <a:cubicBezTo>
                  <a:pt x="1944818" y="2011759"/>
                  <a:pt x="1942627" y="2011474"/>
                  <a:pt x="1939769" y="2013569"/>
                </a:cubicBezTo>
                <a:cubicBezTo>
                  <a:pt x="1938245" y="2014712"/>
                  <a:pt x="1936340" y="2017665"/>
                  <a:pt x="1934721" y="2015379"/>
                </a:cubicBezTo>
                <a:cubicBezTo>
                  <a:pt x="1933102" y="2013093"/>
                  <a:pt x="1936626" y="2011092"/>
                  <a:pt x="1938055" y="2009283"/>
                </a:cubicBezTo>
                <a:cubicBezTo>
                  <a:pt x="1942055" y="1995662"/>
                  <a:pt x="1923482" y="2009759"/>
                  <a:pt x="1926911" y="2020141"/>
                </a:cubicBezTo>
                <a:close/>
                <a:moveTo>
                  <a:pt x="1920910" y="2068433"/>
                </a:moveTo>
                <a:cubicBezTo>
                  <a:pt x="1924148" y="2067004"/>
                  <a:pt x="1931006" y="2057860"/>
                  <a:pt x="1922720" y="2061480"/>
                </a:cubicBezTo>
                <a:cubicBezTo>
                  <a:pt x="1918814" y="2063861"/>
                  <a:pt x="1915766" y="2061956"/>
                  <a:pt x="1919386" y="2056812"/>
                </a:cubicBezTo>
                <a:cubicBezTo>
                  <a:pt x="1921862" y="2051669"/>
                  <a:pt x="1913004" y="2061289"/>
                  <a:pt x="1911480" y="2059670"/>
                </a:cubicBezTo>
                <a:cubicBezTo>
                  <a:pt x="1909956" y="2058527"/>
                  <a:pt x="1912433" y="2056432"/>
                  <a:pt x="1913576" y="2055574"/>
                </a:cubicBezTo>
                <a:cubicBezTo>
                  <a:pt x="1918814" y="2051383"/>
                  <a:pt x="1917290" y="2050336"/>
                  <a:pt x="1914528" y="2051097"/>
                </a:cubicBezTo>
                <a:cubicBezTo>
                  <a:pt x="1913004" y="2051479"/>
                  <a:pt x="1910528" y="2053383"/>
                  <a:pt x="1910242" y="2050812"/>
                </a:cubicBezTo>
                <a:cubicBezTo>
                  <a:pt x="1910051" y="2048240"/>
                  <a:pt x="1913290" y="2047764"/>
                  <a:pt x="1914909" y="2046716"/>
                </a:cubicBezTo>
                <a:cubicBezTo>
                  <a:pt x="1917386" y="2045287"/>
                  <a:pt x="1917862" y="2041668"/>
                  <a:pt x="1915195" y="2041191"/>
                </a:cubicBezTo>
                <a:cubicBezTo>
                  <a:pt x="1895002" y="2043478"/>
                  <a:pt x="1900526" y="2077863"/>
                  <a:pt x="1920910" y="2068433"/>
                </a:cubicBezTo>
                <a:close/>
                <a:moveTo>
                  <a:pt x="1906718" y="2066814"/>
                </a:moveTo>
                <a:lnTo>
                  <a:pt x="1906718" y="2066814"/>
                </a:lnTo>
                <a:cubicBezTo>
                  <a:pt x="1906718" y="2066814"/>
                  <a:pt x="1906718" y="2066814"/>
                  <a:pt x="1906718" y="2066814"/>
                </a:cubicBezTo>
                <a:lnTo>
                  <a:pt x="1906718" y="2066814"/>
                </a:lnTo>
                <a:close/>
                <a:moveTo>
                  <a:pt x="1883191" y="2105676"/>
                </a:moveTo>
                <a:cubicBezTo>
                  <a:pt x="1893287" y="2107105"/>
                  <a:pt x="1907384" y="2095198"/>
                  <a:pt x="1901384" y="2084435"/>
                </a:cubicBezTo>
                <a:cubicBezTo>
                  <a:pt x="1899860" y="2082340"/>
                  <a:pt x="1898145" y="2085959"/>
                  <a:pt x="1897955" y="2087578"/>
                </a:cubicBezTo>
                <a:cubicBezTo>
                  <a:pt x="1897193" y="2092150"/>
                  <a:pt x="1893478" y="2094055"/>
                  <a:pt x="1891763" y="2088721"/>
                </a:cubicBezTo>
                <a:cubicBezTo>
                  <a:pt x="1891192" y="2086721"/>
                  <a:pt x="1890525" y="2087483"/>
                  <a:pt x="1890239" y="2089293"/>
                </a:cubicBezTo>
                <a:cubicBezTo>
                  <a:pt x="1889477" y="2091674"/>
                  <a:pt x="1890906" y="2095293"/>
                  <a:pt x="1888715" y="2097103"/>
                </a:cubicBezTo>
                <a:cubicBezTo>
                  <a:pt x="1886715" y="2098056"/>
                  <a:pt x="1886715" y="2094912"/>
                  <a:pt x="1886715" y="2093579"/>
                </a:cubicBezTo>
                <a:cubicBezTo>
                  <a:pt x="1886810" y="2087007"/>
                  <a:pt x="1885001" y="2088054"/>
                  <a:pt x="1883667" y="2091007"/>
                </a:cubicBezTo>
                <a:cubicBezTo>
                  <a:pt x="1883000" y="2092626"/>
                  <a:pt x="1882810" y="2095675"/>
                  <a:pt x="1880524" y="2095008"/>
                </a:cubicBezTo>
                <a:cubicBezTo>
                  <a:pt x="1878238" y="2094341"/>
                  <a:pt x="1880048" y="2091007"/>
                  <a:pt x="1880333" y="2089007"/>
                </a:cubicBezTo>
                <a:cubicBezTo>
                  <a:pt x="1876619" y="2076053"/>
                  <a:pt x="1866046" y="2103866"/>
                  <a:pt x="1883191" y="2105676"/>
                </a:cubicBezTo>
                <a:close/>
                <a:moveTo>
                  <a:pt x="1851282" y="2139013"/>
                </a:moveTo>
                <a:cubicBezTo>
                  <a:pt x="1866236" y="2159397"/>
                  <a:pt x="1884429" y="2122916"/>
                  <a:pt x="1871761" y="2132917"/>
                </a:cubicBezTo>
                <a:cubicBezTo>
                  <a:pt x="1868332" y="2136727"/>
                  <a:pt x="1864808" y="2135870"/>
                  <a:pt x="1867379" y="2129393"/>
                </a:cubicBezTo>
                <a:cubicBezTo>
                  <a:pt x="1868332" y="2127107"/>
                  <a:pt x="1867475" y="2127393"/>
                  <a:pt x="1866046" y="2128822"/>
                </a:cubicBezTo>
                <a:cubicBezTo>
                  <a:pt x="1863950" y="2130536"/>
                  <a:pt x="1862808" y="2134727"/>
                  <a:pt x="1860045" y="2135013"/>
                </a:cubicBezTo>
                <a:cubicBezTo>
                  <a:pt x="1858235" y="2134346"/>
                  <a:pt x="1860331" y="2131489"/>
                  <a:pt x="1861188" y="2130250"/>
                </a:cubicBezTo>
                <a:cubicBezTo>
                  <a:pt x="1865474" y="2124250"/>
                  <a:pt x="1863760" y="2123773"/>
                  <a:pt x="1861188" y="2125488"/>
                </a:cubicBezTo>
                <a:cubicBezTo>
                  <a:pt x="1859759" y="2126440"/>
                  <a:pt x="1857664" y="2129107"/>
                  <a:pt x="1856807" y="2126726"/>
                </a:cubicBezTo>
                <a:cubicBezTo>
                  <a:pt x="1855949" y="2124250"/>
                  <a:pt x="1859093" y="2122630"/>
                  <a:pt x="1860617" y="2121011"/>
                </a:cubicBezTo>
                <a:cubicBezTo>
                  <a:pt x="1866617" y="2105580"/>
                  <a:pt x="1842805" y="2125107"/>
                  <a:pt x="1851282" y="2139013"/>
                </a:cubicBezTo>
                <a:close/>
                <a:moveTo>
                  <a:pt x="1835471" y="2190639"/>
                </a:moveTo>
                <a:cubicBezTo>
                  <a:pt x="1842614" y="2189210"/>
                  <a:pt x="1848139" y="2179971"/>
                  <a:pt x="1848615" y="2173018"/>
                </a:cubicBezTo>
                <a:cubicBezTo>
                  <a:pt x="1847663" y="2165588"/>
                  <a:pt x="1836899" y="2187972"/>
                  <a:pt x="1837471" y="2173589"/>
                </a:cubicBezTo>
                <a:cubicBezTo>
                  <a:pt x="1839376" y="2162540"/>
                  <a:pt x="1832899" y="2180542"/>
                  <a:pt x="1830041" y="2180257"/>
                </a:cubicBezTo>
                <a:cubicBezTo>
                  <a:pt x="1827755" y="2180066"/>
                  <a:pt x="1829660" y="2176161"/>
                  <a:pt x="1830613" y="2174446"/>
                </a:cubicBezTo>
                <a:cubicBezTo>
                  <a:pt x="1834709" y="2166350"/>
                  <a:pt x="1832613" y="2166350"/>
                  <a:pt x="1829756" y="2169017"/>
                </a:cubicBezTo>
                <a:cubicBezTo>
                  <a:pt x="1828232" y="2170446"/>
                  <a:pt x="1826136" y="2174161"/>
                  <a:pt x="1824708" y="2171684"/>
                </a:cubicBezTo>
                <a:cubicBezTo>
                  <a:pt x="1823279" y="2169112"/>
                  <a:pt x="1826803" y="2166350"/>
                  <a:pt x="1828232" y="2164159"/>
                </a:cubicBezTo>
                <a:cubicBezTo>
                  <a:pt x="1830327" y="2161016"/>
                  <a:pt x="1829089" y="2156730"/>
                  <a:pt x="1825850" y="2158254"/>
                </a:cubicBezTo>
                <a:cubicBezTo>
                  <a:pt x="1811468" y="2167017"/>
                  <a:pt x="1814516" y="2197211"/>
                  <a:pt x="1835471" y="2190639"/>
                </a:cubicBezTo>
                <a:close/>
                <a:moveTo>
                  <a:pt x="1799561" y="2221500"/>
                </a:moveTo>
                <a:cubicBezTo>
                  <a:pt x="1812611" y="2244741"/>
                  <a:pt x="1833089" y="2205498"/>
                  <a:pt x="1819945" y="2216071"/>
                </a:cubicBezTo>
                <a:cubicBezTo>
                  <a:pt x="1816230" y="2220071"/>
                  <a:pt x="1812896" y="2218928"/>
                  <a:pt x="1815944" y="2212070"/>
                </a:cubicBezTo>
                <a:cubicBezTo>
                  <a:pt x="1816992" y="2209593"/>
                  <a:pt x="1816230" y="2209879"/>
                  <a:pt x="1814706" y="2211403"/>
                </a:cubicBezTo>
                <a:cubicBezTo>
                  <a:pt x="1812515" y="2213118"/>
                  <a:pt x="1811182" y="2217595"/>
                  <a:pt x="1808420" y="2217785"/>
                </a:cubicBezTo>
                <a:cubicBezTo>
                  <a:pt x="1806705" y="2217023"/>
                  <a:pt x="1808991" y="2213975"/>
                  <a:pt x="1809944" y="2212642"/>
                </a:cubicBezTo>
                <a:cubicBezTo>
                  <a:pt x="1814611" y="2206355"/>
                  <a:pt x="1812992" y="2205784"/>
                  <a:pt x="1810229" y="2207498"/>
                </a:cubicBezTo>
                <a:cubicBezTo>
                  <a:pt x="1808801" y="2208451"/>
                  <a:pt x="1806515" y="2211308"/>
                  <a:pt x="1805848" y="2208641"/>
                </a:cubicBezTo>
                <a:cubicBezTo>
                  <a:pt x="1805181" y="2205974"/>
                  <a:pt x="1808420" y="2204355"/>
                  <a:pt x="1809944" y="2202640"/>
                </a:cubicBezTo>
                <a:cubicBezTo>
                  <a:pt x="1816802" y="2186257"/>
                  <a:pt x="1792418" y="2206450"/>
                  <a:pt x="1799561" y="2221500"/>
                </a:cubicBezTo>
                <a:close/>
                <a:moveTo>
                  <a:pt x="1786226" y="2279412"/>
                </a:moveTo>
                <a:cubicBezTo>
                  <a:pt x="1794418" y="2279126"/>
                  <a:pt x="1803181" y="2249694"/>
                  <a:pt x="1792989" y="2263124"/>
                </a:cubicBezTo>
                <a:cubicBezTo>
                  <a:pt x="1790036" y="2268649"/>
                  <a:pt x="1785941" y="2269315"/>
                  <a:pt x="1787179" y="2261505"/>
                </a:cubicBezTo>
                <a:cubicBezTo>
                  <a:pt x="1787655" y="2258743"/>
                  <a:pt x="1786798" y="2259409"/>
                  <a:pt x="1785560" y="2261505"/>
                </a:cubicBezTo>
                <a:cubicBezTo>
                  <a:pt x="1783655" y="2264172"/>
                  <a:pt x="1783369" y="2269125"/>
                  <a:pt x="1780416" y="2270554"/>
                </a:cubicBezTo>
                <a:cubicBezTo>
                  <a:pt x="1778225" y="2270744"/>
                  <a:pt x="1779845" y="2266839"/>
                  <a:pt x="1780511" y="2265124"/>
                </a:cubicBezTo>
                <a:cubicBezTo>
                  <a:pt x="1783845" y="2257028"/>
                  <a:pt x="1781750" y="2257314"/>
                  <a:pt x="1779273" y="2260267"/>
                </a:cubicBezTo>
                <a:cubicBezTo>
                  <a:pt x="1773558" y="2268934"/>
                  <a:pt x="1772987" y="2260838"/>
                  <a:pt x="1777463" y="2256076"/>
                </a:cubicBezTo>
                <a:cubicBezTo>
                  <a:pt x="1779178" y="2252837"/>
                  <a:pt x="1777654" y="2249122"/>
                  <a:pt x="1774701" y="2251027"/>
                </a:cubicBezTo>
                <a:cubicBezTo>
                  <a:pt x="1771939" y="2252742"/>
                  <a:pt x="1769843" y="2257600"/>
                  <a:pt x="1768700" y="2260743"/>
                </a:cubicBezTo>
                <a:cubicBezTo>
                  <a:pt x="1763938" y="2274173"/>
                  <a:pt x="1773082" y="2285793"/>
                  <a:pt x="1786226" y="2279412"/>
                </a:cubicBezTo>
                <a:close/>
                <a:moveTo>
                  <a:pt x="1745459" y="2332942"/>
                </a:moveTo>
                <a:cubicBezTo>
                  <a:pt x="1755270" y="2341705"/>
                  <a:pt x="1770796" y="2327989"/>
                  <a:pt x="1770510" y="2316369"/>
                </a:cubicBezTo>
                <a:cubicBezTo>
                  <a:pt x="1770320" y="2313130"/>
                  <a:pt x="1767272" y="2316750"/>
                  <a:pt x="1766224" y="2318655"/>
                </a:cubicBezTo>
                <a:cubicBezTo>
                  <a:pt x="1764795" y="2321226"/>
                  <a:pt x="1763081" y="2322751"/>
                  <a:pt x="1761842" y="2322560"/>
                </a:cubicBezTo>
                <a:cubicBezTo>
                  <a:pt x="1758890" y="2323513"/>
                  <a:pt x="1762795" y="2311225"/>
                  <a:pt x="1759366" y="2317036"/>
                </a:cubicBezTo>
                <a:cubicBezTo>
                  <a:pt x="1757556" y="2319607"/>
                  <a:pt x="1756985" y="2324179"/>
                  <a:pt x="1754127" y="2325608"/>
                </a:cubicBezTo>
                <a:cubicBezTo>
                  <a:pt x="1752127" y="2325703"/>
                  <a:pt x="1753746" y="2321989"/>
                  <a:pt x="1754508" y="2320369"/>
                </a:cubicBezTo>
                <a:cubicBezTo>
                  <a:pt x="1758033" y="2312749"/>
                  <a:pt x="1755937" y="2313035"/>
                  <a:pt x="1753556" y="2315797"/>
                </a:cubicBezTo>
                <a:cubicBezTo>
                  <a:pt x="1752222" y="2317321"/>
                  <a:pt x="1750412" y="2320846"/>
                  <a:pt x="1749174" y="2318845"/>
                </a:cubicBezTo>
                <a:cubicBezTo>
                  <a:pt x="1747841" y="2316845"/>
                  <a:pt x="1750889" y="2313988"/>
                  <a:pt x="1752127" y="2311797"/>
                </a:cubicBezTo>
                <a:cubicBezTo>
                  <a:pt x="1755365" y="2294652"/>
                  <a:pt x="1734315" y="2322655"/>
                  <a:pt x="1745459" y="2332942"/>
                </a:cubicBezTo>
                <a:close/>
                <a:moveTo>
                  <a:pt x="1714789" y="2380472"/>
                </a:moveTo>
                <a:cubicBezTo>
                  <a:pt x="1731172" y="2394379"/>
                  <a:pt x="1745555" y="2354659"/>
                  <a:pt x="1734125" y="2368280"/>
                </a:cubicBezTo>
                <a:cubicBezTo>
                  <a:pt x="1731172" y="2372947"/>
                  <a:pt x="1727743" y="2373328"/>
                  <a:pt x="1729458" y="2366661"/>
                </a:cubicBezTo>
                <a:cubicBezTo>
                  <a:pt x="1730315" y="2360755"/>
                  <a:pt x="1724790" y="2374662"/>
                  <a:pt x="1722980" y="2374186"/>
                </a:cubicBezTo>
                <a:cubicBezTo>
                  <a:pt x="1721171" y="2374186"/>
                  <a:pt x="1722885" y="2370947"/>
                  <a:pt x="1723647" y="2369518"/>
                </a:cubicBezTo>
                <a:cubicBezTo>
                  <a:pt x="1727171" y="2362660"/>
                  <a:pt x="1725457" y="2362946"/>
                  <a:pt x="1723076" y="2365327"/>
                </a:cubicBezTo>
                <a:cubicBezTo>
                  <a:pt x="1721837" y="2366661"/>
                  <a:pt x="1720028" y="2369804"/>
                  <a:pt x="1718980" y="2367899"/>
                </a:cubicBezTo>
                <a:cubicBezTo>
                  <a:pt x="1717932" y="2365994"/>
                  <a:pt x="1720790" y="2363518"/>
                  <a:pt x="1721933" y="2361613"/>
                </a:cubicBezTo>
                <a:cubicBezTo>
                  <a:pt x="1726029" y="2346087"/>
                  <a:pt x="1705835" y="2371233"/>
                  <a:pt x="1714789" y="2380472"/>
                </a:cubicBezTo>
                <a:close/>
                <a:moveTo>
                  <a:pt x="1679642" y="2426573"/>
                </a:moveTo>
                <a:cubicBezTo>
                  <a:pt x="1688024" y="2440575"/>
                  <a:pt x="1709169" y="2426954"/>
                  <a:pt x="1711646" y="2413714"/>
                </a:cubicBezTo>
                <a:cubicBezTo>
                  <a:pt x="1712408" y="2409618"/>
                  <a:pt x="1708026" y="2413333"/>
                  <a:pt x="1706216" y="2415429"/>
                </a:cubicBezTo>
                <a:cubicBezTo>
                  <a:pt x="1700406" y="2422096"/>
                  <a:pt x="1697549" y="2418286"/>
                  <a:pt x="1700883" y="2412000"/>
                </a:cubicBezTo>
                <a:cubicBezTo>
                  <a:pt x="1703740" y="2403808"/>
                  <a:pt x="1693167" y="2421334"/>
                  <a:pt x="1691167" y="2420191"/>
                </a:cubicBezTo>
                <a:cubicBezTo>
                  <a:pt x="1687071" y="2418667"/>
                  <a:pt x="1704121" y="2401903"/>
                  <a:pt x="1693358" y="2408380"/>
                </a:cubicBezTo>
                <a:cubicBezTo>
                  <a:pt x="1691453" y="2409809"/>
                  <a:pt x="1688595" y="2413429"/>
                  <a:pt x="1687738" y="2410666"/>
                </a:cubicBezTo>
                <a:cubicBezTo>
                  <a:pt x="1686881" y="2407809"/>
                  <a:pt x="1690976" y="2405428"/>
                  <a:pt x="1692977" y="2403046"/>
                </a:cubicBezTo>
                <a:cubicBezTo>
                  <a:pt x="1701454" y="2382949"/>
                  <a:pt x="1670879" y="2411333"/>
                  <a:pt x="1679642" y="2426573"/>
                </a:cubicBezTo>
                <a:close/>
                <a:moveTo>
                  <a:pt x="1674117" y="2381520"/>
                </a:moveTo>
                <a:cubicBezTo>
                  <a:pt x="1678689" y="2400379"/>
                  <a:pt x="1701168" y="2390473"/>
                  <a:pt x="1705454" y="2376376"/>
                </a:cubicBezTo>
                <a:cubicBezTo>
                  <a:pt x="1706883" y="2371995"/>
                  <a:pt x="1702311" y="2374757"/>
                  <a:pt x="1700311" y="2376567"/>
                </a:cubicBezTo>
                <a:cubicBezTo>
                  <a:pt x="1694977" y="2381520"/>
                  <a:pt x="1691167" y="2379710"/>
                  <a:pt x="1696120" y="2371042"/>
                </a:cubicBezTo>
                <a:cubicBezTo>
                  <a:pt x="1700025" y="2362565"/>
                  <a:pt x="1687643" y="2379615"/>
                  <a:pt x="1685738" y="2377805"/>
                </a:cubicBezTo>
                <a:cubicBezTo>
                  <a:pt x="1683737" y="2376186"/>
                  <a:pt x="1687738" y="2372471"/>
                  <a:pt x="1688690" y="2371233"/>
                </a:cubicBezTo>
                <a:cubicBezTo>
                  <a:pt x="1695644" y="2363518"/>
                  <a:pt x="1693643" y="2362660"/>
                  <a:pt x="1690024" y="2364661"/>
                </a:cubicBezTo>
                <a:cubicBezTo>
                  <a:pt x="1688024" y="2365804"/>
                  <a:pt x="1684785" y="2369233"/>
                  <a:pt x="1684499" y="2365804"/>
                </a:cubicBezTo>
                <a:cubicBezTo>
                  <a:pt x="1684214" y="2362279"/>
                  <a:pt x="1688405" y="2360565"/>
                  <a:pt x="1690595" y="2358469"/>
                </a:cubicBezTo>
                <a:cubicBezTo>
                  <a:pt x="1701740" y="2338372"/>
                  <a:pt x="1669164" y="2361041"/>
                  <a:pt x="1674117" y="2381520"/>
                </a:cubicBezTo>
                <a:close/>
                <a:moveTo>
                  <a:pt x="1680499" y="2331037"/>
                </a:moveTo>
                <a:cubicBezTo>
                  <a:pt x="1681833" y="2328751"/>
                  <a:pt x="1683547" y="2325037"/>
                  <a:pt x="1683452" y="2322655"/>
                </a:cubicBezTo>
                <a:cubicBezTo>
                  <a:pt x="1682880" y="2316940"/>
                  <a:pt x="1673355" y="2336371"/>
                  <a:pt x="1675070" y="2322751"/>
                </a:cubicBezTo>
                <a:cubicBezTo>
                  <a:pt x="1675355" y="2317417"/>
                  <a:pt x="1671069" y="2329990"/>
                  <a:pt x="1669164" y="2329704"/>
                </a:cubicBezTo>
                <a:cubicBezTo>
                  <a:pt x="1667450" y="2329704"/>
                  <a:pt x="1668879" y="2326656"/>
                  <a:pt x="1669545" y="2325322"/>
                </a:cubicBezTo>
                <a:cubicBezTo>
                  <a:pt x="1672688" y="2319036"/>
                  <a:pt x="1670974" y="2319131"/>
                  <a:pt x="1668783" y="2321322"/>
                </a:cubicBezTo>
                <a:cubicBezTo>
                  <a:pt x="1667640" y="2322560"/>
                  <a:pt x="1666021" y="2325418"/>
                  <a:pt x="1664973" y="2323703"/>
                </a:cubicBezTo>
                <a:cubicBezTo>
                  <a:pt x="1663830" y="2321893"/>
                  <a:pt x="1666497" y="2319607"/>
                  <a:pt x="1667640" y="2317893"/>
                </a:cubicBezTo>
                <a:cubicBezTo>
                  <a:pt x="1669164" y="2315416"/>
                  <a:pt x="1668212" y="2312273"/>
                  <a:pt x="1665640" y="2313702"/>
                </a:cubicBezTo>
                <a:cubicBezTo>
                  <a:pt x="1649162" y="2327037"/>
                  <a:pt x="1666211" y="2350278"/>
                  <a:pt x="1680499" y="2331037"/>
                </a:cubicBezTo>
                <a:close/>
                <a:moveTo>
                  <a:pt x="1649447" y="2477722"/>
                </a:moveTo>
                <a:cubicBezTo>
                  <a:pt x="1656115" y="2482294"/>
                  <a:pt x="1679546" y="2457529"/>
                  <a:pt x="1664687" y="2465530"/>
                </a:cubicBezTo>
                <a:cubicBezTo>
                  <a:pt x="1659258" y="2469531"/>
                  <a:pt x="1656401" y="2467626"/>
                  <a:pt x="1662211" y="2460482"/>
                </a:cubicBezTo>
                <a:cubicBezTo>
                  <a:pt x="1664306" y="2457910"/>
                  <a:pt x="1663354" y="2458101"/>
                  <a:pt x="1661258" y="2459530"/>
                </a:cubicBezTo>
                <a:cubicBezTo>
                  <a:pt x="1658401" y="2461053"/>
                  <a:pt x="1655448" y="2465816"/>
                  <a:pt x="1652210" y="2465530"/>
                </a:cubicBezTo>
                <a:cubicBezTo>
                  <a:pt x="1650876" y="2464387"/>
                  <a:pt x="1654496" y="2461530"/>
                  <a:pt x="1655924" y="2460196"/>
                </a:cubicBezTo>
                <a:cubicBezTo>
                  <a:pt x="1663163" y="2453910"/>
                  <a:pt x="1661639" y="2453052"/>
                  <a:pt x="1658306" y="2454576"/>
                </a:cubicBezTo>
                <a:cubicBezTo>
                  <a:pt x="1656496" y="2455434"/>
                  <a:pt x="1653067" y="2458101"/>
                  <a:pt x="1653448" y="2455148"/>
                </a:cubicBezTo>
                <a:cubicBezTo>
                  <a:pt x="1653829" y="2452100"/>
                  <a:pt x="1657639" y="2450862"/>
                  <a:pt x="1659830" y="2449243"/>
                </a:cubicBezTo>
                <a:cubicBezTo>
                  <a:pt x="1662973" y="2446957"/>
                  <a:pt x="1664306" y="2442385"/>
                  <a:pt x="1661258" y="2442575"/>
                </a:cubicBezTo>
                <a:cubicBezTo>
                  <a:pt x="1658401" y="2442766"/>
                  <a:pt x="1654210" y="2446290"/>
                  <a:pt x="1651543" y="2448766"/>
                </a:cubicBezTo>
                <a:cubicBezTo>
                  <a:pt x="1643161" y="2456958"/>
                  <a:pt x="1635350" y="2474008"/>
                  <a:pt x="1649447" y="2477722"/>
                </a:cubicBezTo>
                <a:close/>
                <a:moveTo>
                  <a:pt x="1638970" y="2428764"/>
                </a:moveTo>
                <a:cubicBezTo>
                  <a:pt x="1648971" y="2442194"/>
                  <a:pt x="1671355" y="2426859"/>
                  <a:pt x="1673165" y="2412762"/>
                </a:cubicBezTo>
                <a:cubicBezTo>
                  <a:pt x="1673546" y="2408857"/>
                  <a:pt x="1669259" y="2412571"/>
                  <a:pt x="1667450" y="2414857"/>
                </a:cubicBezTo>
                <a:cubicBezTo>
                  <a:pt x="1662687" y="2420953"/>
                  <a:pt x="1657829" y="2420953"/>
                  <a:pt x="1661258" y="2412095"/>
                </a:cubicBezTo>
                <a:cubicBezTo>
                  <a:pt x="1663259" y="2403999"/>
                  <a:pt x="1653734" y="2422382"/>
                  <a:pt x="1651352" y="2421525"/>
                </a:cubicBezTo>
                <a:cubicBezTo>
                  <a:pt x="1648876" y="2421334"/>
                  <a:pt x="1651638" y="2417048"/>
                  <a:pt x="1652876" y="2415143"/>
                </a:cubicBezTo>
                <a:cubicBezTo>
                  <a:pt x="1658687" y="2406285"/>
                  <a:pt x="1656210" y="2406380"/>
                  <a:pt x="1652686" y="2409333"/>
                </a:cubicBezTo>
                <a:cubicBezTo>
                  <a:pt x="1644113" y="2418382"/>
                  <a:pt x="1645637" y="2408857"/>
                  <a:pt x="1651733" y="2404094"/>
                </a:cubicBezTo>
                <a:cubicBezTo>
                  <a:pt x="1659354" y="2383996"/>
                  <a:pt x="1628873" y="2412857"/>
                  <a:pt x="1638970" y="2428764"/>
                </a:cubicBezTo>
                <a:close/>
                <a:moveTo>
                  <a:pt x="1635541" y="2377043"/>
                </a:moveTo>
                <a:cubicBezTo>
                  <a:pt x="1644113" y="2390378"/>
                  <a:pt x="1664021" y="2378758"/>
                  <a:pt x="1665926" y="2365327"/>
                </a:cubicBezTo>
                <a:cubicBezTo>
                  <a:pt x="1666783" y="2357231"/>
                  <a:pt x="1650305" y="2381615"/>
                  <a:pt x="1655353" y="2363422"/>
                </a:cubicBezTo>
                <a:cubicBezTo>
                  <a:pt x="1657353" y="2355802"/>
                  <a:pt x="1648590" y="2372471"/>
                  <a:pt x="1646495" y="2371423"/>
                </a:cubicBezTo>
                <a:cubicBezTo>
                  <a:pt x="1644304" y="2370947"/>
                  <a:pt x="1646780" y="2367137"/>
                  <a:pt x="1647923" y="2365518"/>
                </a:cubicBezTo>
                <a:cubicBezTo>
                  <a:pt x="1653162" y="2357612"/>
                  <a:pt x="1651067" y="2357422"/>
                  <a:pt x="1647828" y="2359898"/>
                </a:cubicBezTo>
                <a:cubicBezTo>
                  <a:pt x="1640018" y="2367709"/>
                  <a:pt x="1641542" y="2358850"/>
                  <a:pt x="1647066" y="2354850"/>
                </a:cubicBezTo>
                <a:cubicBezTo>
                  <a:pt x="1654115" y="2336181"/>
                  <a:pt x="1626206" y="2361708"/>
                  <a:pt x="1635541" y="2377043"/>
                </a:cubicBezTo>
                <a:close/>
                <a:moveTo>
                  <a:pt x="1581915" y="2446385"/>
                </a:moveTo>
                <a:cubicBezTo>
                  <a:pt x="1577534" y="2450195"/>
                  <a:pt x="1573819" y="2449243"/>
                  <a:pt x="1577629" y="2443147"/>
                </a:cubicBezTo>
                <a:cubicBezTo>
                  <a:pt x="1579915" y="2437622"/>
                  <a:pt x="1570676" y="2449433"/>
                  <a:pt x="1568675" y="2448290"/>
                </a:cubicBezTo>
                <a:cubicBezTo>
                  <a:pt x="1566866" y="2447623"/>
                  <a:pt x="1569628" y="2444956"/>
                  <a:pt x="1570866" y="2443813"/>
                </a:cubicBezTo>
                <a:cubicBezTo>
                  <a:pt x="1574867" y="2440194"/>
                  <a:pt x="1576391" y="2437146"/>
                  <a:pt x="1571628" y="2439432"/>
                </a:cubicBezTo>
                <a:cubicBezTo>
                  <a:pt x="1565818" y="2443813"/>
                  <a:pt x="1564865" y="2438956"/>
                  <a:pt x="1570009" y="2436479"/>
                </a:cubicBezTo>
                <a:cubicBezTo>
                  <a:pt x="1583344" y="2422192"/>
                  <a:pt x="1552769" y="2434765"/>
                  <a:pt x="1558484" y="2451433"/>
                </a:cubicBezTo>
                <a:cubicBezTo>
                  <a:pt x="1571342" y="2472484"/>
                  <a:pt x="1597631" y="2436003"/>
                  <a:pt x="1581915" y="2446385"/>
                </a:cubicBezTo>
                <a:close/>
                <a:moveTo>
                  <a:pt x="1620968" y="2420191"/>
                </a:moveTo>
                <a:cubicBezTo>
                  <a:pt x="1616300" y="2423430"/>
                  <a:pt x="1613443" y="2421525"/>
                  <a:pt x="1618301" y="2415334"/>
                </a:cubicBezTo>
                <a:cubicBezTo>
                  <a:pt x="1621444" y="2410285"/>
                  <a:pt x="1612681" y="2418286"/>
                  <a:pt x="1611443" y="2418953"/>
                </a:cubicBezTo>
                <a:cubicBezTo>
                  <a:pt x="1607156" y="2421239"/>
                  <a:pt x="1610109" y="2415715"/>
                  <a:pt x="1612395" y="2414572"/>
                </a:cubicBezTo>
                <a:cubicBezTo>
                  <a:pt x="1618586" y="2409333"/>
                  <a:pt x="1617158" y="2408476"/>
                  <a:pt x="1614110" y="2409618"/>
                </a:cubicBezTo>
                <a:cubicBezTo>
                  <a:pt x="1612490" y="2410285"/>
                  <a:pt x="1609538" y="2412476"/>
                  <a:pt x="1609728" y="2409809"/>
                </a:cubicBezTo>
                <a:cubicBezTo>
                  <a:pt x="1609823" y="2407047"/>
                  <a:pt x="1613252" y="2406190"/>
                  <a:pt x="1615158" y="2404856"/>
                </a:cubicBezTo>
                <a:cubicBezTo>
                  <a:pt x="1617920" y="2402951"/>
                  <a:pt x="1618777" y="2398951"/>
                  <a:pt x="1615919" y="2398855"/>
                </a:cubicBezTo>
                <a:cubicBezTo>
                  <a:pt x="1613252" y="2398855"/>
                  <a:pt x="1609633" y="2401713"/>
                  <a:pt x="1607442" y="2403808"/>
                </a:cubicBezTo>
                <a:cubicBezTo>
                  <a:pt x="1595155" y="2413429"/>
                  <a:pt x="1599346" y="2438575"/>
                  <a:pt x="1617634" y="2428383"/>
                </a:cubicBezTo>
                <a:cubicBezTo>
                  <a:pt x="1620777" y="2426954"/>
                  <a:pt x="1630969" y="2414857"/>
                  <a:pt x="1620968" y="2420191"/>
                </a:cubicBezTo>
                <a:close/>
                <a:moveTo>
                  <a:pt x="1622206" y="2474103"/>
                </a:moveTo>
                <a:cubicBezTo>
                  <a:pt x="1626778" y="2471245"/>
                  <a:pt x="1637351" y="2453910"/>
                  <a:pt x="1624492" y="2464292"/>
                </a:cubicBezTo>
                <a:cubicBezTo>
                  <a:pt x="1618491" y="2469817"/>
                  <a:pt x="1613538" y="2468959"/>
                  <a:pt x="1618872" y="2460673"/>
                </a:cubicBezTo>
                <a:cubicBezTo>
                  <a:pt x="1620587" y="2457529"/>
                  <a:pt x="1619444" y="2458101"/>
                  <a:pt x="1617062" y="2460196"/>
                </a:cubicBezTo>
                <a:cubicBezTo>
                  <a:pt x="1613633" y="2462577"/>
                  <a:pt x="1610966" y="2468007"/>
                  <a:pt x="1606871" y="2468578"/>
                </a:cubicBezTo>
                <a:cubicBezTo>
                  <a:pt x="1604394" y="2468007"/>
                  <a:pt x="1608109" y="2464101"/>
                  <a:pt x="1609728" y="2462482"/>
                </a:cubicBezTo>
                <a:cubicBezTo>
                  <a:pt x="1617348" y="2454576"/>
                  <a:pt x="1614872" y="2454291"/>
                  <a:pt x="1610776" y="2456672"/>
                </a:cubicBezTo>
                <a:cubicBezTo>
                  <a:pt x="1608490" y="2458006"/>
                  <a:pt x="1604870" y="2461530"/>
                  <a:pt x="1604204" y="2458672"/>
                </a:cubicBezTo>
                <a:cubicBezTo>
                  <a:pt x="1603537" y="2455815"/>
                  <a:pt x="1608395" y="2453529"/>
                  <a:pt x="1610776" y="2451338"/>
                </a:cubicBezTo>
                <a:cubicBezTo>
                  <a:pt x="1614014" y="2448100"/>
                  <a:pt x="1613919" y="2443432"/>
                  <a:pt x="1609919" y="2444670"/>
                </a:cubicBezTo>
                <a:cubicBezTo>
                  <a:pt x="1581725" y="2458386"/>
                  <a:pt x="1590488" y="2496772"/>
                  <a:pt x="1622206" y="2474103"/>
                </a:cubicBezTo>
                <a:close/>
                <a:moveTo>
                  <a:pt x="1584392" y="2511536"/>
                </a:moveTo>
                <a:cubicBezTo>
                  <a:pt x="1590202" y="2524871"/>
                  <a:pt x="1612205" y="2514775"/>
                  <a:pt x="1617158" y="2504107"/>
                </a:cubicBezTo>
                <a:cubicBezTo>
                  <a:pt x="1618682" y="2500868"/>
                  <a:pt x="1613824" y="2503440"/>
                  <a:pt x="1611824" y="2504964"/>
                </a:cubicBezTo>
                <a:cubicBezTo>
                  <a:pt x="1606204" y="2509250"/>
                  <a:pt x="1602299" y="2508488"/>
                  <a:pt x="1607442" y="2501630"/>
                </a:cubicBezTo>
                <a:cubicBezTo>
                  <a:pt x="1611347" y="2495248"/>
                  <a:pt x="1598489" y="2509060"/>
                  <a:pt x="1596679" y="2507821"/>
                </a:cubicBezTo>
                <a:cubicBezTo>
                  <a:pt x="1594679" y="2506774"/>
                  <a:pt x="1598965" y="2503726"/>
                  <a:pt x="1599727" y="2502868"/>
                </a:cubicBezTo>
                <a:cubicBezTo>
                  <a:pt x="1606871" y="2496486"/>
                  <a:pt x="1604870" y="2496106"/>
                  <a:pt x="1601156" y="2498010"/>
                </a:cubicBezTo>
                <a:cubicBezTo>
                  <a:pt x="1591631" y="2504107"/>
                  <a:pt x="1595726" y="2496201"/>
                  <a:pt x="1601727" y="2493534"/>
                </a:cubicBezTo>
                <a:cubicBezTo>
                  <a:pt x="1613252" y="2477818"/>
                  <a:pt x="1579534" y="2498677"/>
                  <a:pt x="1584392" y="2511536"/>
                </a:cubicBezTo>
                <a:close/>
                <a:moveTo>
                  <a:pt x="1582582" y="2492867"/>
                </a:moveTo>
                <a:cubicBezTo>
                  <a:pt x="1588392" y="2486581"/>
                  <a:pt x="1587725" y="2480961"/>
                  <a:pt x="1578677" y="2488295"/>
                </a:cubicBezTo>
                <a:cubicBezTo>
                  <a:pt x="1570390" y="2495248"/>
                  <a:pt x="1566104" y="2491819"/>
                  <a:pt x="1571247" y="2484580"/>
                </a:cubicBezTo>
                <a:cubicBezTo>
                  <a:pt x="1574771" y="2476389"/>
                  <a:pt x="1560008" y="2494867"/>
                  <a:pt x="1557055" y="2493153"/>
                </a:cubicBezTo>
                <a:cubicBezTo>
                  <a:pt x="1554293" y="2492581"/>
                  <a:pt x="1557341" y="2489533"/>
                  <a:pt x="1559341" y="2487533"/>
                </a:cubicBezTo>
                <a:cubicBezTo>
                  <a:pt x="1571438" y="2475722"/>
                  <a:pt x="1562960" y="2478389"/>
                  <a:pt x="1556388" y="2483247"/>
                </a:cubicBezTo>
                <a:cubicBezTo>
                  <a:pt x="1554864" y="2484009"/>
                  <a:pt x="1553531" y="2484104"/>
                  <a:pt x="1553054" y="2482580"/>
                </a:cubicBezTo>
                <a:cubicBezTo>
                  <a:pt x="1552102" y="2479627"/>
                  <a:pt x="1557722" y="2477056"/>
                  <a:pt x="1560579" y="2474674"/>
                </a:cubicBezTo>
                <a:cubicBezTo>
                  <a:pt x="1564675" y="2471245"/>
                  <a:pt x="1563913" y="2466292"/>
                  <a:pt x="1558865" y="2467721"/>
                </a:cubicBezTo>
                <a:cubicBezTo>
                  <a:pt x="1514859" y="2490867"/>
                  <a:pt x="1553626" y="2525919"/>
                  <a:pt x="1582582" y="2492867"/>
                </a:cubicBezTo>
                <a:close/>
                <a:moveTo>
                  <a:pt x="1549816" y="2549350"/>
                </a:moveTo>
                <a:cubicBezTo>
                  <a:pt x="1558484" y="2554684"/>
                  <a:pt x="1591345" y="2530395"/>
                  <a:pt x="1570676" y="2537920"/>
                </a:cubicBezTo>
                <a:cubicBezTo>
                  <a:pt x="1563818" y="2541444"/>
                  <a:pt x="1559912" y="2540016"/>
                  <a:pt x="1565532" y="2534301"/>
                </a:cubicBezTo>
                <a:cubicBezTo>
                  <a:pt x="1567533" y="2532491"/>
                  <a:pt x="1571247" y="2529157"/>
                  <a:pt x="1565818" y="2531824"/>
                </a:cubicBezTo>
                <a:cubicBezTo>
                  <a:pt x="1561913" y="2533348"/>
                  <a:pt x="1557531" y="2537730"/>
                  <a:pt x="1553340" y="2537253"/>
                </a:cubicBezTo>
                <a:cubicBezTo>
                  <a:pt x="1551435" y="2536015"/>
                  <a:pt x="1556388" y="2533348"/>
                  <a:pt x="1558484" y="2532205"/>
                </a:cubicBezTo>
                <a:cubicBezTo>
                  <a:pt x="1568390" y="2526395"/>
                  <a:pt x="1566294" y="2525347"/>
                  <a:pt x="1561722" y="2526681"/>
                </a:cubicBezTo>
                <a:cubicBezTo>
                  <a:pt x="1560198" y="2526871"/>
                  <a:pt x="1554959" y="2530300"/>
                  <a:pt x="1555150" y="2526967"/>
                </a:cubicBezTo>
                <a:cubicBezTo>
                  <a:pt x="1555817" y="2524014"/>
                  <a:pt x="1560865" y="2522966"/>
                  <a:pt x="1563913" y="2521442"/>
                </a:cubicBezTo>
                <a:cubicBezTo>
                  <a:pt x="1568104" y="2519251"/>
                  <a:pt x="1570009" y="2514775"/>
                  <a:pt x="1565818" y="2514775"/>
                </a:cubicBezTo>
                <a:cubicBezTo>
                  <a:pt x="1562008" y="2514870"/>
                  <a:pt x="1556388" y="2518203"/>
                  <a:pt x="1552769" y="2520490"/>
                </a:cubicBezTo>
                <a:cubicBezTo>
                  <a:pt x="1540862" y="2526585"/>
                  <a:pt x="1530766" y="2546017"/>
                  <a:pt x="1549816" y="2549350"/>
                </a:cubicBezTo>
                <a:close/>
                <a:moveTo>
                  <a:pt x="1171769" y="1442641"/>
                </a:moveTo>
                <a:cubicBezTo>
                  <a:pt x="1146146" y="1416923"/>
                  <a:pt x="1120619" y="1447212"/>
                  <a:pt x="1159196" y="1459214"/>
                </a:cubicBezTo>
                <a:cubicBezTo>
                  <a:pt x="1165958" y="1459119"/>
                  <a:pt x="1144146" y="1447975"/>
                  <a:pt x="1157767" y="1450070"/>
                </a:cubicBezTo>
                <a:cubicBezTo>
                  <a:pt x="1159862" y="1450737"/>
                  <a:pt x="1163577" y="1451880"/>
                  <a:pt x="1159577" y="1449213"/>
                </a:cubicBezTo>
                <a:cubicBezTo>
                  <a:pt x="1157005" y="1447022"/>
                  <a:pt x="1152147" y="1446260"/>
                  <a:pt x="1150433" y="1443403"/>
                </a:cubicBezTo>
                <a:cubicBezTo>
                  <a:pt x="1150337" y="1441593"/>
                  <a:pt x="1154528" y="1443498"/>
                  <a:pt x="1156243" y="1444260"/>
                </a:cubicBezTo>
                <a:cubicBezTo>
                  <a:pt x="1167863" y="1450356"/>
                  <a:pt x="1162244" y="1444545"/>
                  <a:pt x="1158338" y="1441688"/>
                </a:cubicBezTo>
                <a:cubicBezTo>
                  <a:pt x="1157481" y="1440831"/>
                  <a:pt x="1157005" y="1440164"/>
                  <a:pt x="1158148" y="1439688"/>
                </a:cubicBezTo>
                <a:cubicBezTo>
                  <a:pt x="1160529" y="1438735"/>
                  <a:pt x="1163577" y="1442164"/>
                  <a:pt x="1166054" y="1443593"/>
                </a:cubicBezTo>
                <a:cubicBezTo>
                  <a:pt x="1168244" y="1445117"/>
                  <a:pt x="1173483" y="1446546"/>
                  <a:pt x="1171769" y="1442641"/>
                </a:cubicBezTo>
                <a:close/>
                <a:moveTo>
                  <a:pt x="1188723" y="1475883"/>
                </a:moveTo>
                <a:cubicBezTo>
                  <a:pt x="1157005" y="1443688"/>
                  <a:pt x="1141860" y="1490456"/>
                  <a:pt x="1178531" y="1500743"/>
                </a:cubicBezTo>
                <a:cubicBezTo>
                  <a:pt x="1185580" y="1499981"/>
                  <a:pt x="1162529" y="1486932"/>
                  <a:pt x="1176245" y="1488265"/>
                </a:cubicBezTo>
                <a:cubicBezTo>
                  <a:pt x="1178627" y="1489027"/>
                  <a:pt x="1181960" y="1489980"/>
                  <a:pt x="1177865" y="1486837"/>
                </a:cubicBezTo>
                <a:cubicBezTo>
                  <a:pt x="1176341" y="1485122"/>
                  <a:pt x="1163768" y="1480359"/>
                  <a:pt x="1169673" y="1478740"/>
                </a:cubicBezTo>
                <a:cubicBezTo>
                  <a:pt x="1173293" y="1479502"/>
                  <a:pt x="1177865" y="1483598"/>
                  <a:pt x="1180913" y="1483217"/>
                </a:cubicBezTo>
                <a:cubicBezTo>
                  <a:pt x="1182437" y="1480836"/>
                  <a:pt x="1171959" y="1475978"/>
                  <a:pt x="1174912" y="1473883"/>
                </a:cubicBezTo>
                <a:cubicBezTo>
                  <a:pt x="1177007" y="1472263"/>
                  <a:pt x="1180722" y="1476454"/>
                  <a:pt x="1183294" y="1478169"/>
                </a:cubicBezTo>
                <a:cubicBezTo>
                  <a:pt x="1186913" y="1480836"/>
                  <a:pt x="1191009" y="1479883"/>
                  <a:pt x="1188723" y="1475883"/>
                </a:cubicBezTo>
                <a:close/>
                <a:moveTo>
                  <a:pt x="1199867" y="1509411"/>
                </a:moveTo>
                <a:cubicBezTo>
                  <a:pt x="1188818" y="1505601"/>
                  <a:pt x="1184151" y="1518174"/>
                  <a:pt x="1187485" y="1526841"/>
                </a:cubicBezTo>
                <a:cubicBezTo>
                  <a:pt x="1187580" y="1531223"/>
                  <a:pt x="1203868" y="1546654"/>
                  <a:pt x="1197486" y="1533985"/>
                </a:cubicBezTo>
                <a:cubicBezTo>
                  <a:pt x="1195867" y="1531509"/>
                  <a:pt x="1195200" y="1529413"/>
                  <a:pt x="1195772" y="1528461"/>
                </a:cubicBezTo>
                <a:cubicBezTo>
                  <a:pt x="1196629" y="1525317"/>
                  <a:pt x="1205487" y="1534462"/>
                  <a:pt x="1201677" y="1528651"/>
                </a:cubicBezTo>
                <a:cubicBezTo>
                  <a:pt x="1200153" y="1525794"/>
                  <a:pt x="1196057" y="1523603"/>
                  <a:pt x="1195962" y="1520365"/>
                </a:cubicBezTo>
                <a:cubicBezTo>
                  <a:pt x="1198058" y="1517126"/>
                  <a:pt x="1208726" y="1534462"/>
                  <a:pt x="1205201" y="1523984"/>
                </a:cubicBezTo>
                <a:cubicBezTo>
                  <a:pt x="1199677" y="1515126"/>
                  <a:pt x="1207297" y="1518650"/>
                  <a:pt x="1209488" y="1524555"/>
                </a:cubicBezTo>
                <a:cubicBezTo>
                  <a:pt x="1222442" y="1535033"/>
                  <a:pt x="1209678" y="1509982"/>
                  <a:pt x="1199867" y="1509411"/>
                </a:cubicBezTo>
                <a:close/>
                <a:moveTo>
                  <a:pt x="1221965" y="1566561"/>
                </a:moveTo>
                <a:cubicBezTo>
                  <a:pt x="1227109" y="1571037"/>
                  <a:pt x="1217203" y="1557321"/>
                  <a:pt x="1218441" y="1555893"/>
                </a:cubicBezTo>
                <a:cubicBezTo>
                  <a:pt x="1219394" y="1554083"/>
                  <a:pt x="1221680" y="1557607"/>
                  <a:pt x="1222632" y="1559226"/>
                </a:cubicBezTo>
                <a:cubicBezTo>
                  <a:pt x="1227109" y="1566846"/>
                  <a:pt x="1227871" y="1565037"/>
                  <a:pt x="1227014" y="1561322"/>
                </a:cubicBezTo>
                <a:cubicBezTo>
                  <a:pt x="1223204" y="1551321"/>
                  <a:pt x="1229966" y="1556369"/>
                  <a:pt x="1231205" y="1562655"/>
                </a:cubicBezTo>
                <a:cubicBezTo>
                  <a:pt x="1243778" y="1576753"/>
                  <a:pt x="1232062" y="1540176"/>
                  <a:pt x="1216441" y="1544463"/>
                </a:cubicBezTo>
                <a:cubicBezTo>
                  <a:pt x="1204344" y="1548558"/>
                  <a:pt x="1207964" y="1568275"/>
                  <a:pt x="1216917" y="1574752"/>
                </a:cubicBezTo>
                <a:cubicBezTo>
                  <a:pt x="1222823" y="1578372"/>
                  <a:pt x="1209869" y="1555607"/>
                  <a:pt x="1221965" y="1566561"/>
                </a:cubicBezTo>
                <a:close/>
                <a:moveTo>
                  <a:pt x="1223204" y="1736201"/>
                </a:moveTo>
                <a:cubicBezTo>
                  <a:pt x="1223394" y="1741249"/>
                  <a:pt x="1225680" y="1731343"/>
                  <a:pt x="1226252" y="1730200"/>
                </a:cubicBezTo>
                <a:cubicBezTo>
                  <a:pt x="1228157" y="1726390"/>
                  <a:pt x="1228728" y="1731724"/>
                  <a:pt x="1227680" y="1733725"/>
                </a:cubicBezTo>
                <a:cubicBezTo>
                  <a:pt x="1225871" y="1740583"/>
                  <a:pt x="1227299" y="1740487"/>
                  <a:pt x="1228823" y="1738201"/>
                </a:cubicBezTo>
                <a:cubicBezTo>
                  <a:pt x="1229681" y="1736963"/>
                  <a:pt x="1230633" y="1733725"/>
                  <a:pt x="1231776" y="1735820"/>
                </a:cubicBezTo>
                <a:cubicBezTo>
                  <a:pt x="1233014" y="1737916"/>
                  <a:pt x="1231014" y="1740297"/>
                  <a:pt x="1230347" y="1742202"/>
                </a:cubicBezTo>
                <a:cubicBezTo>
                  <a:pt x="1229585" y="1758966"/>
                  <a:pt x="1242920" y="1732105"/>
                  <a:pt x="1233014" y="1722866"/>
                </a:cubicBezTo>
                <a:cubicBezTo>
                  <a:pt x="1224251" y="1713912"/>
                  <a:pt x="1214441" y="1726295"/>
                  <a:pt x="1216060" y="1735820"/>
                </a:cubicBezTo>
                <a:cubicBezTo>
                  <a:pt x="1217393" y="1742011"/>
                  <a:pt x="1222632" y="1721533"/>
                  <a:pt x="1223204" y="1736201"/>
                </a:cubicBezTo>
                <a:close/>
                <a:moveTo>
                  <a:pt x="1183103" y="1968706"/>
                </a:moveTo>
                <a:cubicBezTo>
                  <a:pt x="1183675" y="1976326"/>
                  <a:pt x="1186532" y="1957371"/>
                  <a:pt x="1188723" y="1957276"/>
                </a:cubicBezTo>
                <a:cubicBezTo>
                  <a:pt x="1190819" y="1956609"/>
                  <a:pt x="1189771" y="1961277"/>
                  <a:pt x="1189199" y="1963277"/>
                </a:cubicBezTo>
                <a:cubicBezTo>
                  <a:pt x="1186818" y="1972897"/>
                  <a:pt x="1188818" y="1972040"/>
                  <a:pt x="1190914" y="1968325"/>
                </a:cubicBezTo>
                <a:cubicBezTo>
                  <a:pt x="1195676" y="1957467"/>
                  <a:pt x="1196915" y="1966611"/>
                  <a:pt x="1193105" y="1972612"/>
                </a:cubicBezTo>
                <a:cubicBezTo>
                  <a:pt x="1191771" y="1976612"/>
                  <a:pt x="1193676" y="1980327"/>
                  <a:pt x="1196438" y="1977565"/>
                </a:cubicBezTo>
                <a:cubicBezTo>
                  <a:pt x="1198915" y="1974993"/>
                  <a:pt x="1200439" y="1969278"/>
                  <a:pt x="1201201" y="1965563"/>
                </a:cubicBezTo>
                <a:cubicBezTo>
                  <a:pt x="1205582" y="1930320"/>
                  <a:pt x="1169197" y="1947370"/>
                  <a:pt x="1172816" y="1971945"/>
                </a:cubicBezTo>
                <a:cubicBezTo>
                  <a:pt x="1174721" y="1979565"/>
                  <a:pt x="1182151" y="1950133"/>
                  <a:pt x="1183103" y="1968706"/>
                </a:cubicBezTo>
                <a:close/>
                <a:moveTo>
                  <a:pt x="1195391" y="1934130"/>
                </a:moveTo>
                <a:cubicBezTo>
                  <a:pt x="1196724" y="1937750"/>
                  <a:pt x="1199391" y="1931749"/>
                  <a:pt x="1200058" y="1928892"/>
                </a:cubicBezTo>
                <a:cubicBezTo>
                  <a:pt x="1202153" y="1919557"/>
                  <a:pt x="1207011" y="1919653"/>
                  <a:pt x="1207297" y="1927558"/>
                </a:cubicBezTo>
                <a:cubicBezTo>
                  <a:pt x="1209107" y="1935369"/>
                  <a:pt x="1209869" y="1914128"/>
                  <a:pt x="1212536" y="1913557"/>
                </a:cubicBezTo>
                <a:cubicBezTo>
                  <a:pt x="1215012" y="1912128"/>
                  <a:pt x="1214250" y="1917652"/>
                  <a:pt x="1213964" y="1919843"/>
                </a:cubicBezTo>
                <a:cubicBezTo>
                  <a:pt x="1212440" y="1930892"/>
                  <a:pt x="1214726" y="1929368"/>
                  <a:pt x="1216822" y="1924701"/>
                </a:cubicBezTo>
                <a:cubicBezTo>
                  <a:pt x="1217965" y="1922129"/>
                  <a:pt x="1218822" y="1916890"/>
                  <a:pt x="1221204" y="1918509"/>
                </a:cubicBezTo>
                <a:cubicBezTo>
                  <a:pt x="1223585" y="1920033"/>
                  <a:pt x="1220822" y="1925272"/>
                  <a:pt x="1220156" y="1928606"/>
                </a:cubicBezTo>
                <a:cubicBezTo>
                  <a:pt x="1219013" y="1933559"/>
                  <a:pt x="1222156" y="1936797"/>
                  <a:pt x="1225013" y="1932702"/>
                </a:cubicBezTo>
                <a:cubicBezTo>
                  <a:pt x="1244540" y="1884982"/>
                  <a:pt x="1189485" y="1892887"/>
                  <a:pt x="1195391" y="1934130"/>
                </a:cubicBezTo>
                <a:close/>
                <a:moveTo>
                  <a:pt x="1208154" y="1875266"/>
                </a:moveTo>
                <a:cubicBezTo>
                  <a:pt x="1209678" y="1877933"/>
                  <a:pt x="1211393" y="1872694"/>
                  <a:pt x="1211678" y="1870313"/>
                </a:cubicBezTo>
                <a:cubicBezTo>
                  <a:pt x="1212440" y="1863741"/>
                  <a:pt x="1216155" y="1860502"/>
                  <a:pt x="1217774" y="1867837"/>
                </a:cubicBezTo>
                <a:cubicBezTo>
                  <a:pt x="1219584" y="1873170"/>
                  <a:pt x="1219584" y="1859740"/>
                  <a:pt x="1219870" y="1858312"/>
                </a:cubicBezTo>
                <a:cubicBezTo>
                  <a:pt x="1220918" y="1852882"/>
                  <a:pt x="1223585" y="1856025"/>
                  <a:pt x="1222823" y="1860407"/>
                </a:cubicBezTo>
                <a:cubicBezTo>
                  <a:pt x="1222537" y="1869456"/>
                  <a:pt x="1224442" y="1867837"/>
                  <a:pt x="1225775" y="1863741"/>
                </a:cubicBezTo>
                <a:cubicBezTo>
                  <a:pt x="1226537" y="1861455"/>
                  <a:pt x="1226728" y="1857168"/>
                  <a:pt x="1229014" y="1857930"/>
                </a:cubicBezTo>
                <a:cubicBezTo>
                  <a:pt x="1231300" y="1858692"/>
                  <a:pt x="1229395" y="1863360"/>
                  <a:pt x="1229014" y="1866217"/>
                </a:cubicBezTo>
                <a:cubicBezTo>
                  <a:pt x="1228538" y="1870408"/>
                  <a:pt x="1231586" y="1872313"/>
                  <a:pt x="1233586" y="1868503"/>
                </a:cubicBezTo>
                <a:cubicBezTo>
                  <a:pt x="1245873" y="1826117"/>
                  <a:pt x="1198534" y="1845072"/>
                  <a:pt x="1208154" y="1875266"/>
                </a:cubicBezTo>
                <a:close/>
                <a:moveTo>
                  <a:pt x="1222918" y="1811639"/>
                </a:moveTo>
                <a:cubicBezTo>
                  <a:pt x="1225299" y="1818687"/>
                  <a:pt x="1229871" y="1790493"/>
                  <a:pt x="1232443" y="1807924"/>
                </a:cubicBezTo>
                <a:cubicBezTo>
                  <a:pt x="1233681" y="1815068"/>
                  <a:pt x="1234729" y="1796970"/>
                  <a:pt x="1236824" y="1796685"/>
                </a:cubicBezTo>
                <a:cubicBezTo>
                  <a:pt x="1238825" y="1795828"/>
                  <a:pt x="1238253" y="1800400"/>
                  <a:pt x="1237872" y="1802304"/>
                </a:cubicBezTo>
                <a:cubicBezTo>
                  <a:pt x="1236443" y="1811639"/>
                  <a:pt x="1238253" y="1810687"/>
                  <a:pt x="1239968" y="1806972"/>
                </a:cubicBezTo>
                <a:cubicBezTo>
                  <a:pt x="1240920" y="1804876"/>
                  <a:pt x="1241682" y="1800590"/>
                  <a:pt x="1243587" y="1802209"/>
                </a:cubicBezTo>
                <a:cubicBezTo>
                  <a:pt x="1245492" y="1803924"/>
                  <a:pt x="1243206" y="1808020"/>
                  <a:pt x="1242539" y="1810782"/>
                </a:cubicBezTo>
                <a:cubicBezTo>
                  <a:pt x="1241587" y="1814878"/>
                  <a:pt x="1243873" y="1818307"/>
                  <a:pt x="1246254" y="1815163"/>
                </a:cubicBezTo>
                <a:cubicBezTo>
                  <a:pt x="1263018" y="1778206"/>
                  <a:pt x="1219394" y="1774301"/>
                  <a:pt x="1222918" y="1811639"/>
                </a:cubicBezTo>
                <a:close/>
                <a:moveTo>
                  <a:pt x="1252350" y="1754108"/>
                </a:moveTo>
                <a:cubicBezTo>
                  <a:pt x="1253303" y="1747536"/>
                  <a:pt x="1256351" y="1752108"/>
                  <a:pt x="1255874" y="1756870"/>
                </a:cubicBezTo>
                <a:cubicBezTo>
                  <a:pt x="1256255" y="1767633"/>
                  <a:pt x="1258160" y="1765919"/>
                  <a:pt x="1259399" y="1761061"/>
                </a:cubicBezTo>
                <a:cubicBezTo>
                  <a:pt x="1260065" y="1758394"/>
                  <a:pt x="1260065" y="1753346"/>
                  <a:pt x="1262542" y="1754394"/>
                </a:cubicBezTo>
                <a:cubicBezTo>
                  <a:pt x="1265114" y="1755441"/>
                  <a:pt x="1263304" y="1760966"/>
                  <a:pt x="1263209" y="1764300"/>
                </a:cubicBezTo>
                <a:cubicBezTo>
                  <a:pt x="1262923" y="1769158"/>
                  <a:pt x="1266257" y="1771920"/>
                  <a:pt x="1268447" y="1767538"/>
                </a:cubicBezTo>
                <a:cubicBezTo>
                  <a:pt x="1278925" y="1733534"/>
                  <a:pt x="1243968" y="1724200"/>
                  <a:pt x="1238634" y="1760299"/>
                </a:cubicBezTo>
                <a:cubicBezTo>
                  <a:pt x="1238539" y="1764204"/>
                  <a:pt x="1238634" y="1770205"/>
                  <a:pt x="1240254" y="1772967"/>
                </a:cubicBezTo>
                <a:cubicBezTo>
                  <a:pt x="1244444" y="1779540"/>
                  <a:pt x="1244349" y="1747250"/>
                  <a:pt x="1250731" y="1765157"/>
                </a:cubicBezTo>
                <a:cubicBezTo>
                  <a:pt x="1253017" y="1771825"/>
                  <a:pt x="1252255" y="1755822"/>
                  <a:pt x="1252350" y="1754108"/>
                </a:cubicBezTo>
                <a:close/>
                <a:moveTo>
                  <a:pt x="1248445" y="1644094"/>
                </a:moveTo>
                <a:cubicBezTo>
                  <a:pt x="1249302" y="1638855"/>
                  <a:pt x="1251874" y="1645142"/>
                  <a:pt x="1251302" y="1647904"/>
                </a:cubicBezTo>
                <a:cubicBezTo>
                  <a:pt x="1251302" y="1656858"/>
                  <a:pt x="1252922" y="1656286"/>
                  <a:pt x="1254065" y="1652953"/>
                </a:cubicBezTo>
                <a:cubicBezTo>
                  <a:pt x="1254636" y="1651143"/>
                  <a:pt x="1254827" y="1646952"/>
                  <a:pt x="1256827" y="1649047"/>
                </a:cubicBezTo>
                <a:cubicBezTo>
                  <a:pt x="1258922" y="1651238"/>
                  <a:pt x="1257303" y="1654762"/>
                  <a:pt x="1257113" y="1657429"/>
                </a:cubicBezTo>
                <a:cubicBezTo>
                  <a:pt x="1256732" y="1661144"/>
                  <a:pt x="1259208" y="1665240"/>
                  <a:pt x="1261208" y="1662668"/>
                </a:cubicBezTo>
                <a:cubicBezTo>
                  <a:pt x="1271495" y="1644761"/>
                  <a:pt x="1243778" y="1612852"/>
                  <a:pt x="1236920" y="1643142"/>
                </a:cubicBezTo>
                <a:cubicBezTo>
                  <a:pt x="1236253" y="1646666"/>
                  <a:pt x="1238825" y="1662478"/>
                  <a:pt x="1241301" y="1651143"/>
                </a:cubicBezTo>
                <a:cubicBezTo>
                  <a:pt x="1241587" y="1648190"/>
                  <a:pt x="1242444" y="1646380"/>
                  <a:pt x="1243587" y="1646380"/>
                </a:cubicBezTo>
                <a:cubicBezTo>
                  <a:pt x="1244635" y="1646380"/>
                  <a:pt x="1246064" y="1648095"/>
                  <a:pt x="1246826" y="1652286"/>
                </a:cubicBezTo>
                <a:cubicBezTo>
                  <a:pt x="1248635" y="1658477"/>
                  <a:pt x="1248350" y="1645618"/>
                  <a:pt x="1248445" y="1644094"/>
                </a:cubicBezTo>
                <a:close/>
                <a:moveTo>
                  <a:pt x="1262733" y="1706292"/>
                </a:moveTo>
                <a:cubicBezTo>
                  <a:pt x="1260732" y="1695625"/>
                  <a:pt x="1248445" y="1690100"/>
                  <a:pt x="1241682" y="1699339"/>
                </a:cubicBezTo>
                <a:cubicBezTo>
                  <a:pt x="1238158" y="1701530"/>
                  <a:pt x="1236062" y="1725533"/>
                  <a:pt x="1242063" y="1713055"/>
                </a:cubicBezTo>
                <a:cubicBezTo>
                  <a:pt x="1248731" y="1698768"/>
                  <a:pt x="1246159" y="1724009"/>
                  <a:pt x="1248635" y="1715437"/>
                </a:cubicBezTo>
                <a:cubicBezTo>
                  <a:pt x="1249969" y="1712579"/>
                  <a:pt x="1249397" y="1707531"/>
                  <a:pt x="1251874" y="1705816"/>
                </a:cubicBezTo>
                <a:cubicBezTo>
                  <a:pt x="1253684" y="1705816"/>
                  <a:pt x="1253112" y="1709912"/>
                  <a:pt x="1252636" y="1711817"/>
                </a:cubicBezTo>
                <a:cubicBezTo>
                  <a:pt x="1250731" y="1720675"/>
                  <a:pt x="1252541" y="1720485"/>
                  <a:pt x="1254255" y="1717437"/>
                </a:cubicBezTo>
                <a:cubicBezTo>
                  <a:pt x="1255208" y="1715722"/>
                  <a:pt x="1256255" y="1711626"/>
                  <a:pt x="1257779" y="1714103"/>
                </a:cubicBezTo>
                <a:cubicBezTo>
                  <a:pt x="1259399" y="1716675"/>
                  <a:pt x="1257017" y="1719913"/>
                  <a:pt x="1256255" y="1722485"/>
                </a:cubicBezTo>
                <a:cubicBezTo>
                  <a:pt x="1255398" y="1724866"/>
                  <a:pt x="1256160" y="1730676"/>
                  <a:pt x="1259399" y="1728581"/>
                </a:cubicBezTo>
                <a:cubicBezTo>
                  <a:pt x="1263590" y="1723437"/>
                  <a:pt x="1264828" y="1712579"/>
                  <a:pt x="1262733" y="1706292"/>
                </a:cubicBezTo>
                <a:close/>
                <a:moveTo>
                  <a:pt x="1220918" y="1684480"/>
                </a:moveTo>
                <a:cubicBezTo>
                  <a:pt x="1221584" y="1687147"/>
                  <a:pt x="1222823" y="1691148"/>
                  <a:pt x="1224442" y="1692672"/>
                </a:cubicBezTo>
                <a:cubicBezTo>
                  <a:pt x="1229014" y="1696291"/>
                  <a:pt x="1222823" y="1674288"/>
                  <a:pt x="1231109" y="1685147"/>
                </a:cubicBezTo>
                <a:cubicBezTo>
                  <a:pt x="1234729" y="1689433"/>
                  <a:pt x="1229014" y="1676003"/>
                  <a:pt x="1230633" y="1674860"/>
                </a:cubicBezTo>
                <a:cubicBezTo>
                  <a:pt x="1231776" y="1673431"/>
                  <a:pt x="1232824" y="1675812"/>
                  <a:pt x="1233395" y="1677527"/>
                </a:cubicBezTo>
                <a:cubicBezTo>
                  <a:pt x="1235205" y="1684099"/>
                  <a:pt x="1237015" y="1685147"/>
                  <a:pt x="1237110" y="1680289"/>
                </a:cubicBezTo>
                <a:cubicBezTo>
                  <a:pt x="1237110" y="1678289"/>
                  <a:pt x="1236158" y="1674765"/>
                  <a:pt x="1238253" y="1674955"/>
                </a:cubicBezTo>
                <a:cubicBezTo>
                  <a:pt x="1240444" y="1675146"/>
                  <a:pt x="1240158" y="1679337"/>
                  <a:pt x="1240539" y="1681623"/>
                </a:cubicBezTo>
                <a:cubicBezTo>
                  <a:pt x="1241111" y="1684957"/>
                  <a:pt x="1244159" y="1686290"/>
                  <a:pt x="1245111" y="1682861"/>
                </a:cubicBezTo>
                <a:cubicBezTo>
                  <a:pt x="1247302" y="1656191"/>
                  <a:pt x="1218060" y="1659239"/>
                  <a:pt x="1220918" y="1684480"/>
                </a:cubicBezTo>
                <a:close/>
                <a:moveTo>
                  <a:pt x="1233491" y="1599517"/>
                </a:moveTo>
                <a:cubicBezTo>
                  <a:pt x="1233967" y="1596755"/>
                  <a:pt x="1231776" y="1591992"/>
                  <a:pt x="1233872" y="1589992"/>
                </a:cubicBezTo>
                <a:cubicBezTo>
                  <a:pt x="1235681" y="1589707"/>
                  <a:pt x="1236158" y="1593802"/>
                  <a:pt x="1236348" y="1595612"/>
                </a:cubicBezTo>
                <a:cubicBezTo>
                  <a:pt x="1237110" y="1604089"/>
                  <a:pt x="1238634" y="1603804"/>
                  <a:pt x="1239587" y="1600660"/>
                </a:cubicBezTo>
                <a:cubicBezTo>
                  <a:pt x="1240063" y="1598946"/>
                  <a:pt x="1239872" y="1594945"/>
                  <a:pt x="1242158" y="1597136"/>
                </a:cubicBezTo>
                <a:cubicBezTo>
                  <a:pt x="1244444" y="1599327"/>
                  <a:pt x="1243016" y="1602661"/>
                  <a:pt x="1243016" y="1605137"/>
                </a:cubicBezTo>
                <a:cubicBezTo>
                  <a:pt x="1248921" y="1625330"/>
                  <a:pt x="1254065" y="1590278"/>
                  <a:pt x="1237777" y="1581420"/>
                </a:cubicBezTo>
                <a:cubicBezTo>
                  <a:pt x="1223870" y="1572847"/>
                  <a:pt x="1217489" y="1590183"/>
                  <a:pt x="1223585" y="1600851"/>
                </a:cubicBezTo>
                <a:cubicBezTo>
                  <a:pt x="1227871" y="1607899"/>
                  <a:pt x="1225109" y="1582563"/>
                  <a:pt x="1232252" y="1599612"/>
                </a:cubicBezTo>
                <a:cubicBezTo>
                  <a:pt x="1232919" y="1602470"/>
                  <a:pt x="1233395" y="1601803"/>
                  <a:pt x="1233491" y="1599517"/>
                </a:cubicBezTo>
                <a:close/>
                <a:moveTo>
                  <a:pt x="1228919" y="1491694"/>
                </a:moveTo>
                <a:cubicBezTo>
                  <a:pt x="1212536" y="1462357"/>
                  <a:pt x="1188818" y="1486075"/>
                  <a:pt x="1215965" y="1504172"/>
                </a:cubicBezTo>
                <a:cubicBezTo>
                  <a:pt x="1221489" y="1505982"/>
                  <a:pt x="1205201" y="1489122"/>
                  <a:pt x="1217774" y="1496362"/>
                </a:cubicBezTo>
                <a:cubicBezTo>
                  <a:pt x="1222156" y="1498838"/>
                  <a:pt x="1214060" y="1490837"/>
                  <a:pt x="1213107" y="1489789"/>
                </a:cubicBezTo>
                <a:cubicBezTo>
                  <a:pt x="1210154" y="1486075"/>
                  <a:pt x="1214536" y="1487408"/>
                  <a:pt x="1216441" y="1489980"/>
                </a:cubicBezTo>
                <a:cubicBezTo>
                  <a:pt x="1222061" y="1495695"/>
                  <a:pt x="1222251" y="1494075"/>
                  <a:pt x="1220441" y="1491028"/>
                </a:cubicBezTo>
                <a:cubicBezTo>
                  <a:pt x="1219489" y="1489313"/>
                  <a:pt x="1216917" y="1486551"/>
                  <a:pt x="1218822" y="1486265"/>
                </a:cubicBezTo>
                <a:cubicBezTo>
                  <a:pt x="1220822" y="1485979"/>
                  <a:pt x="1222537" y="1489599"/>
                  <a:pt x="1224156" y="1491504"/>
                </a:cubicBezTo>
                <a:cubicBezTo>
                  <a:pt x="1226442" y="1494171"/>
                  <a:pt x="1229776" y="1494742"/>
                  <a:pt x="1228919" y="1491694"/>
                </a:cubicBezTo>
                <a:close/>
                <a:moveTo>
                  <a:pt x="1248921" y="1534366"/>
                </a:moveTo>
                <a:cubicBezTo>
                  <a:pt x="1241968" y="1508934"/>
                  <a:pt x="1211202" y="1513316"/>
                  <a:pt x="1229490" y="1538653"/>
                </a:cubicBezTo>
                <a:cubicBezTo>
                  <a:pt x="1233681" y="1541986"/>
                  <a:pt x="1228633" y="1530937"/>
                  <a:pt x="1230919" y="1530937"/>
                </a:cubicBezTo>
                <a:cubicBezTo>
                  <a:pt x="1231776" y="1530556"/>
                  <a:pt x="1233300" y="1531604"/>
                  <a:pt x="1235300" y="1534747"/>
                </a:cubicBezTo>
                <a:cubicBezTo>
                  <a:pt x="1239396" y="1539510"/>
                  <a:pt x="1232348" y="1526841"/>
                  <a:pt x="1233586" y="1525889"/>
                </a:cubicBezTo>
                <a:cubicBezTo>
                  <a:pt x="1234729" y="1525032"/>
                  <a:pt x="1236443" y="1528366"/>
                  <a:pt x="1237015" y="1529890"/>
                </a:cubicBezTo>
                <a:cubicBezTo>
                  <a:pt x="1240063" y="1537033"/>
                  <a:pt x="1241111" y="1536176"/>
                  <a:pt x="1240825" y="1533128"/>
                </a:cubicBezTo>
                <a:cubicBezTo>
                  <a:pt x="1240634" y="1531509"/>
                  <a:pt x="1239301" y="1528080"/>
                  <a:pt x="1241587" y="1529223"/>
                </a:cubicBezTo>
                <a:cubicBezTo>
                  <a:pt x="1243873" y="1530366"/>
                  <a:pt x="1243873" y="1533700"/>
                  <a:pt x="1244635" y="1535795"/>
                </a:cubicBezTo>
                <a:cubicBezTo>
                  <a:pt x="1247302" y="1542653"/>
                  <a:pt x="1251017" y="1539986"/>
                  <a:pt x="1248921" y="1534366"/>
                </a:cubicBezTo>
                <a:close/>
                <a:moveTo>
                  <a:pt x="1272829" y="1573514"/>
                </a:moveTo>
                <a:cubicBezTo>
                  <a:pt x="1257970" y="1544749"/>
                  <a:pt x="1238634" y="1570466"/>
                  <a:pt x="1254731" y="1590278"/>
                </a:cubicBezTo>
                <a:cubicBezTo>
                  <a:pt x="1260065" y="1594850"/>
                  <a:pt x="1250731" y="1571609"/>
                  <a:pt x="1259780" y="1582277"/>
                </a:cubicBezTo>
                <a:cubicBezTo>
                  <a:pt x="1260923" y="1584087"/>
                  <a:pt x="1263018" y="1587420"/>
                  <a:pt x="1261685" y="1582849"/>
                </a:cubicBezTo>
                <a:cubicBezTo>
                  <a:pt x="1261208" y="1579515"/>
                  <a:pt x="1257970" y="1575609"/>
                  <a:pt x="1258732" y="1572371"/>
                </a:cubicBezTo>
                <a:cubicBezTo>
                  <a:pt x="1259970" y="1570942"/>
                  <a:pt x="1261685" y="1575133"/>
                  <a:pt x="1262447" y="1576848"/>
                </a:cubicBezTo>
                <a:cubicBezTo>
                  <a:pt x="1265780" y="1585611"/>
                  <a:pt x="1266828" y="1584087"/>
                  <a:pt x="1266447" y="1580182"/>
                </a:cubicBezTo>
                <a:cubicBezTo>
                  <a:pt x="1266257" y="1577991"/>
                  <a:pt x="1264733" y="1573895"/>
                  <a:pt x="1267114" y="1574752"/>
                </a:cubicBezTo>
                <a:cubicBezTo>
                  <a:pt x="1269590" y="1575609"/>
                  <a:pt x="1269590" y="1580086"/>
                  <a:pt x="1270448" y="1582753"/>
                </a:cubicBezTo>
                <a:cubicBezTo>
                  <a:pt x="1271591" y="1586563"/>
                  <a:pt x="1274924" y="1588945"/>
                  <a:pt x="1275591" y="1585516"/>
                </a:cubicBezTo>
                <a:cubicBezTo>
                  <a:pt x="1276163" y="1582277"/>
                  <a:pt x="1274258" y="1576943"/>
                  <a:pt x="1272829" y="1573514"/>
                </a:cubicBezTo>
                <a:close/>
                <a:moveTo>
                  <a:pt x="1283497" y="1613233"/>
                </a:moveTo>
                <a:cubicBezTo>
                  <a:pt x="1269114" y="1590183"/>
                  <a:pt x="1258160" y="1624282"/>
                  <a:pt x="1270448" y="1634855"/>
                </a:cubicBezTo>
                <a:cubicBezTo>
                  <a:pt x="1272448" y="1636474"/>
                  <a:pt x="1271972" y="1632093"/>
                  <a:pt x="1271305" y="1630188"/>
                </a:cubicBezTo>
                <a:cubicBezTo>
                  <a:pt x="1269590" y="1624949"/>
                  <a:pt x="1271210" y="1621520"/>
                  <a:pt x="1274829" y="1626759"/>
                </a:cubicBezTo>
                <a:cubicBezTo>
                  <a:pt x="1276163" y="1628664"/>
                  <a:pt x="1276163" y="1627616"/>
                  <a:pt x="1275496" y="1625520"/>
                </a:cubicBezTo>
                <a:cubicBezTo>
                  <a:pt x="1274924" y="1622568"/>
                  <a:pt x="1272258" y="1619615"/>
                  <a:pt x="1272734" y="1616662"/>
                </a:cubicBezTo>
                <a:cubicBezTo>
                  <a:pt x="1273591" y="1614948"/>
                  <a:pt x="1275115" y="1618282"/>
                  <a:pt x="1275782" y="1619710"/>
                </a:cubicBezTo>
                <a:cubicBezTo>
                  <a:pt x="1278830" y="1626759"/>
                  <a:pt x="1279496" y="1625044"/>
                  <a:pt x="1279020" y="1621520"/>
                </a:cubicBezTo>
                <a:cubicBezTo>
                  <a:pt x="1276639" y="1612757"/>
                  <a:pt x="1281592" y="1616186"/>
                  <a:pt x="1282163" y="1622568"/>
                </a:cubicBezTo>
                <a:cubicBezTo>
                  <a:pt x="1283211" y="1625806"/>
                  <a:pt x="1285973" y="1626854"/>
                  <a:pt x="1286259" y="1623425"/>
                </a:cubicBezTo>
                <a:cubicBezTo>
                  <a:pt x="1286640" y="1620282"/>
                  <a:pt x="1284830" y="1615900"/>
                  <a:pt x="1283497" y="1613233"/>
                </a:cubicBezTo>
                <a:close/>
                <a:moveTo>
                  <a:pt x="1289117" y="1675432"/>
                </a:moveTo>
                <a:cubicBezTo>
                  <a:pt x="1281401" y="1644570"/>
                  <a:pt x="1256446" y="1669812"/>
                  <a:pt x="1267304" y="1690195"/>
                </a:cubicBezTo>
                <a:cubicBezTo>
                  <a:pt x="1271210" y="1696005"/>
                  <a:pt x="1268162" y="1668954"/>
                  <a:pt x="1274829" y="1684385"/>
                </a:cubicBezTo>
                <a:cubicBezTo>
                  <a:pt x="1277782" y="1691148"/>
                  <a:pt x="1274067" y="1673431"/>
                  <a:pt x="1275782" y="1672765"/>
                </a:cubicBezTo>
                <a:cubicBezTo>
                  <a:pt x="1277306" y="1671431"/>
                  <a:pt x="1277972" y="1675908"/>
                  <a:pt x="1278258" y="1677717"/>
                </a:cubicBezTo>
                <a:cubicBezTo>
                  <a:pt x="1279306" y="1686766"/>
                  <a:pt x="1280735" y="1685433"/>
                  <a:pt x="1281306" y="1681432"/>
                </a:cubicBezTo>
                <a:cubicBezTo>
                  <a:pt x="1281783" y="1680099"/>
                  <a:pt x="1280830" y="1675146"/>
                  <a:pt x="1283306" y="1676003"/>
                </a:cubicBezTo>
                <a:cubicBezTo>
                  <a:pt x="1285497" y="1677146"/>
                  <a:pt x="1284449" y="1681623"/>
                  <a:pt x="1284545" y="1684385"/>
                </a:cubicBezTo>
                <a:cubicBezTo>
                  <a:pt x="1284735" y="1688290"/>
                  <a:pt x="1287402" y="1691053"/>
                  <a:pt x="1288926" y="1687719"/>
                </a:cubicBezTo>
                <a:cubicBezTo>
                  <a:pt x="1290260" y="1684671"/>
                  <a:pt x="1289783" y="1679051"/>
                  <a:pt x="1289117" y="1675432"/>
                </a:cubicBezTo>
                <a:close/>
                <a:moveTo>
                  <a:pt x="1285878" y="1728867"/>
                </a:moveTo>
                <a:cubicBezTo>
                  <a:pt x="1284164" y="1736582"/>
                  <a:pt x="1285497" y="1736487"/>
                  <a:pt x="1287116" y="1733820"/>
                </a:cubicBezTo>
                <a:cubicBezTo>
                  <a:pt x="1287974" y="1732391"/>
                  <a:pt x="1288831" y="1728771"/>
                  <a:pt x="1290164" y="1730962"/>
                </a:cubicBezTo>
                <a:cubicBezTo>
                  <a:pt x="1291403" y="1733248"/>
                  <a:pt x="1289402" y="1736011"/>
                  <a:pt x="1288640" y="1738201"/>
                </a:cubicBezTo>
                <a:cubicBezTo>
                  <a:pt x="1287497" y="1750488"/>
                  <a:pt x="1294355" y="1740297"/>
                  <a:pt x="1294546" y="1734391"/>
                </a:cubicBezTo>
                <a:cubicBezTo>
                  <a:pt x="1298832" y="1708959"/>
                  <a:pt x="1272543" y="1705245"/>
                  <a:pt x="1274353" y="1731534"/>
                </a:cubicBezTo>
                <a:cubicBezTo>
                  <a:pt x="1274829" y="1734867"/>
                  <a:pt x="1276734" y="1731534"/>
                  <a:pt x="1277401" y="1729629"/>
                </a:cubicBezTo>
                <a:cubicBezTo>
                  <a:pt x="1278830" y="1724485"/>
                  <a:pt x="1281783" y="1724200"/>
                  <a:pt x="1281592" y="1731724"/>
                </a:cubicBezTo>
                <a:cubicBezTo>
                  <a:pt x="1281783" y="1737439"/>
                  <a:pt x="1284068" y="1726104"/>
                  <a:pt x="1284449" y="1724866"/>
                </a:cubicBezTo>
                <a:cubicBezTo>
                  <a:pt x="1286069" y="1720580"/>
                  <a:pt x="1286831" y="1726581"/>
                  <a:pt x="1285878" y="1728867"/>
                </a:cubicBezTo>
                <a:close/>
                <a:moveTo>
                  <a:pt x="1265780" y="1799542"/>
                </a:moveTo>
                <a:cubicBezTo>
                  <a:pt x="1266923" y="1794018"/>
                  <a:pt x="1269971" y="1792303"/>
                  <a:pt x="1270448" y="1799352"/>
                </a:cubicBezTo>
                <a:cubicBezTo>
                  <a:pt x="1271400" y="1804305"/>
                  <a:pt x="1272448" y="1792970"/>
                  <a:pt x="1272829" y="1791637"/>
                </a:cubicBezTo>
                <a:cubicBezTo>
                  <a:pt x="1274258" y="1786969"/>
                  <a:pt x="1275686" y="1791351"/>
                  <a:pt x="1274734" y="1794494"/>
                </a:cubicBezTo>
                <a:cubicBezTo>
                  <a:pt x="1273686" y="1802400"/>
                  <a:pt x="1275210" y="1801542"/>
                  <a:pt x="1276544" y="1798399"/>
                </a:cubicBezTo>
                <a:cubicBezTo>
                  <a:pt x="1279306" y="1789160"/>
                  <a:pt x="1281116" y="1796590"/>
                  <a:pt x="1278639" y="1801638"/>
                </a:cubicBezTo>
                <a:cubicBezTo>
                  <a:pt x="1277972" y="1804971"/>
                  <a:pt x="1279687" y="1807829"/>
                  <a:pt x="1281592" y="1805353"/>
                </a:cubicBezTo>
                <a:cubicBezTo>
                  <a:pt x="1283306" y="1803066"/>
                  <a:pt x="1284068" y="1798209"/>
                  <a:pt x="1284354" y="1795161"/>
                </a:cubicBezTo>
                <a:cubicBezTo>
                  <a:pt x="1286164" y="1774872"/>
                  <a:pt x="1266257" y="1776301"/>
                  <a:pt x="1263018" y="1793161"/>
                </a:cubicBezTo>
                <a:cubicBezTo>
                  <a:pt x="1261685" y="1796970"/>
                  <a:pt x="1262447" y="1810115"/>
                  <a:pt x="1265780" y="1799542"/>
                </a:cubicBezTo>
                <a:close/>
                <a:moveTo>
                  <a:pt x="1260542" y="1826879"/>
                </a:moveTo>
                <a:cubicBezTo>
                  <a:pt x="1246254" y="1808305"/>
                  <a:pt x="1235300" y="1850691"/>
                  <a:pt x="1244540" y="1837357"/>
                </a:cubicBezTo>
                <a:cubicBezTo>
                  <a:pt x="1247016" y="1832594"/>
                  <a:pt x="1249874" y="1832784"/>
                  <a:pt x="1248445" y="1840119"/>
                </a:cubicBezTo>
                <a:cubicBezTo>
                  <a:pt x="1247873" y="1842786"/>
                  <a:pt x="1248540" y="1842309"/>
                  <a:pt x="1249588" y="1840404"/>
                </a:cubicBezTo>
                <a:cubicBezTo>
                  <a:pt x="1251112" y="1838214"/>
                  <a:pt x="1251398" y="1833737"/>
                  <a:pt x="1253874" y="1832689"/>
                </a:cubicBezTo>
                <a:cubicBezTo>
                  <a:pt x="1255398" y="1832975"/>
                  <a:pt x="1253969" y="1836499"/>
                  <a:pt x="1253398" y="1838023"/>
                </a:cubicBezTo>
                <a:cubicBezTo>
                  <a:pt x="1250445" y="1845262"/>
                  <a:pt x="1251779" y="1845358"/>
                  <a:pt x="1253874" y="1843071"/>
                </a:cubicBezTo>
                <a:cubicBezTo>
                  <a:pt x="1255017" y="1841833"/>
                  <a:pt x="1256446" y="1838500"/>
                  <a:pt x="1257303" y="1840881"/>
                </a:cubicBezTo>
                <a:cubicBezTo>
                  <a:pt x="1258256" y="1843357"/>
                  <a:pt x="1255779" y="1845643"/>
                  <a:pt x="1254636" y="1847643"/>
                </a:cubicBezTo>
                <a:cubicBezTo>
                  <a:pt x="1251207" y="1865550"/>
                  <a:pt x="1268638" y="1838976"/>
                  <a:pt x="1260542" y="1826879"/>
                </a:cubicBezTo>
                <a:close/>
                <a:moveTo>
                  <a:pt x="1242825" y="1888029"/>
                </a:moveTo>
                <a:cubicBezTo>
                  <a:pt x="1242444" y="1899174"/>
                  <a:pt x="1245873" y="1880314"/>
                  <a:pt x="1248350" y="1879457"/>
                </a:cubicBezTo>
                <a:cubicBezTo>
                  <a:pt x="1250350" y="1879076"/>
                  <a:pt x="1249112" y="1883458"/>
                  <a:pt x="1248540" y="1885362"/>
                </a:cubicBezTo>
                <a:cubicBezTo>
                  <a:pt x="1245968" y="1894411"/>
                  <a:pt x="1247778" y="1893840"/>
                  <a:pt x="1249874" y="1890506"/>
                </a:cubicBezTo>
                <a:cubicBezTo>
                  <a:pt x="1254731" y="1880409"/>
                  <a:pt x="1255208" y="1890030"/>
                  <a:pt x="1251683" y="1894983"/>
                </a:cubicBezTo>
                <a:cubicBezTo>
                  <a:pt x="1250064" y="1914985"/>
                  <a:pt x="1267971" y="1880409"/>
                  <a:pt x="1255874" y="1870218"/>
                </a:cubicBezTo>
                <a:cubicBezTo>
                  <a:pt x="1244254" y="1861359"/>
                  <a:pt x="1232252" y="1880219"/>
                  <a:pt x="1233586" y="1891458"/>
                </a:cubicBezTo>
                <a:cubicBezTo>
                  <a:pt x="1235205" y="1898507"/>
                  <a:pt x="1241777" y="1873647"/>
                  <a:pt x="1242825" y="1888029"/>
                </a:cubicBezTo>
                <a:close/>
                <a:moveTo>
                  <a:pt x="1217774" y="1962420"/>
                </a:moveTo>
                <a:cubicBezTo>
                  <a:pt x="1219584" y="1956991"/>
                  <a:pt x="1222823" y="1955657"/>
                  <a:pt x="1222537" y="1962801"/>
                </a:cubicBezTo>
                <a:cubicBezTo>
                  <a:pt x="1222442" y="1965372"/>
                  <a:pt x="1223013" y="1964611"/>
                  <a:pt x="1223775" y="1962515"/>
                </a:cubicBezTo>
                <a:cubicBezTo>
                  <a:pt x="1225013" y="1959753"/>
                  <a:pt x="1224728" y="1955562"/>
                  <a:pt x="1227014" y="1953657"/>
                </a:cubicBezTo>
                <a:cubicBezTo>
                  <a:pt x="1228728" y="1953085"/>
                  <a:pt x="1227871" y="1956895"/>
                  <a:pt x="1227395" y="1958515"/>
                </a:cubicBezTo>
                <a:cubicBezTo>
                  <a:pt x="1225490" y="1966230"/>
                  <a:pt x="1227109" y="1965563"/>
                  <a:pt x="1228823" y="1962610"/>
                </a:cubicBezTo>
                <a:cubicBezTo>
                  <a:pt x="1232538" y="1953847"/>
                  <a:pt x="1233681" y="1961277"/>
                  <a:pt x="1230633" y="1966039"/>
                </a:cubicBezTo>
                <a:cubicBezTo>
                  <a:pt x="1229585" y="1969278"/>
                  <a:pt x="1231109" y="1972230"/>
                  <a:pt x="1233300" y="1970040"/>
                </a:cubicBezTo>
                <a:cubicBezTo>
                  <a:pt x="1235300" y="1967944"/>
                  <a:pt x="1236539" y="1963372"/>
                  <a:pt x="1237110" y="1960324"/>
                </a:cubicBezTo>
                <a:cubicBezTo>
                  <a:pt x="1241206" y="1940417"/>
                  <a:pt x="1220822" y="1939083"/>
                  <a:pt x="1215584" y="1955657"/>
                </a:cubicBezTo>
                <a:cubicBezTo>
                  <a:pt x="1213964" y="1959372"/>
                  <a:pt x="1213202" y="1972707"/>
                  <a:pt x="1217774" y="1962420"/>
                </a:cubicBezTo>
                <a:close/>
                <a:moveTo>
                  <a:pt x="1205868" y="2009092"/>
                </a:moveTo>
                <a:cubicBezTo>
                  <a:pt x="1207011" y="2007854"/>
                  <a:pt x="1208726" y="2004616"/>
                  <a:pt x="1209488" y="2006997"/>
                </a:cubicBezTo>
                <a:cubicBezTo>
                  <a:pt x="1210345" y="2009473"/>
                  <a:pt x="1207678" y="2011664"/>
                  <a:pt x="1206535" y="2013664"/>
                </a:cubicBezTo>
                <a:cubicBezTo>
                  <a:pt x="1204916" y="2016522"/>
                  <a:pt x="1205487" y="2020522"/>
                  <a:pt x="1207868" y="2019379"/>
                </a:cubicBezTo>
                <a:cubicBezTo>
                  <a:pt x="1214726" y="2014141"/>
                  <a:pt x="1217012" y="1999567"/>
                  <a:pt x="1213583" y="1993090"/>
                </a:cubicBezTo>
                <a:cubicBezTo>
                  <a:pt x="1206344" y="1980517"/>
                  <a:pt x="1193486" y="1993662"/>
                  <a:pt x="1193105" y="2004044"/>
                </a:cubicBezTo>
                <a:cubicBezTo>
                  <a:pt x="1193009" y="2011283"/>
                  <a:pt x="1203201" y="1989375"/>
                  <a:pt x="1200439" y="2005854"/>
                </a:cubicBezTo>
                <a:cubicBezTo>
                  <a:pt x="1199772" y="2008521"/>
                  <a:pt x="1200439" y="2008045"/>
                  <a:pt x="1201582" y="2006235"/>
                </a:cubicBezTo>
                <a:cubicBezTo>
                  <a:pt x="1203296" y="2004139"/>
                  <a:pt x="1203868" y="1999567"/>
                  <a:pt x="1206344" y="1998615"/>
                </a:cubicBezTo>
                <a:cubicBezTo>
                  <a:pt x="1207868" y="1998996"/>
                  <a:pt x="1206249" y="2002520"/>
                  <a:pt x="1205582" y="2004044"/>
                </a:cubicBezTo>
                <a:cubicBezTo>
                  <a:pt x="1202249" y="2011092"/>
                  <a:pt x="1203773" y="2011283"/>
                  <a:pt x="1205868" y="2009092"/>
                </a:cubicBezTo>
                <a:close/>
                <a:moveTo>
                  <a:pt x="1194057" y="2071862"/>
                </a:moveTo>
                <a:cubicBezTo>
                  <a:pt x="1192819" y="2075577"/>
                  <a:pt x="1194629" y="2079482"/>
                  <a:pt x="1197105" y="2077005"/>
                </a:cubicBezTo>
                <a:cubicBezTo>
                  <a:pt x="1199391" y="2074720"/>
                  <a:pt x="1200820" y="2069386"/>
                  <a:pt x="1201582" y="2065957"/>
                </a:cubicBezTo>
                <a:cubicBezTo>
                  <a:pt x="1204630" y="2054431"/>
                  <a:pt x="1197010" y="2038239"/>
                  <a:pt x="1183961" y="2047478"/>
                </a:cubicBezTo>
                <a:cubicBezTo>
                  <a:pt x="1176341" y="2048716"/>
                  <a:pt x="1171197" y="2081863"/>
                  <a:pt x="1179198" y="2065861"/>
                </a:cubicBezTo>
                <a:cubicBezTo>
                  <a:pt x="1181294" y="2060051"/>
                  <a:pt x="1184627" y="2058622"/>
                  <a:pt x="1184723" y="2065195"/>
                </a:cubicBezTo>
                <a:cubicBezTo>
                  <a:pt x="1184723" y="2076434"/>
                  <a:pt x="1187580" y="2057289"/>
                  <a:pt x="1190057" y="2056432"/>
                </a:cubicBezTo>
                <a:cubicBezTo>
                  <a:pt x="1192057" y="2056050"/>
                  <a:pt x="1190914" y="2060527"/>
                  <a:pt x="1190438" y="2062337"/>
                </a:cubicBezTo>
                <a:cubicBezTo>
                  <a:pt x="1188056" y="2071481"/>
                  <a:pt x="1189961" y="2070909"/>
                  <a:pt x="1191962" y="2067480"/>
                </a:cubicBezTo>
                <a:cubicBezTo>
                  <a:pt x="1196724" y="2057193"/>
                  <a:pt x="1197486" y="2066623"/>
                  <a:pt x="1194057" y="2071862"/>
                </a:cubicBezTo>
                <a:close/>
                <a:moveTo>
                  <a:pt x="1184627" y="2110724"/>
                </a:moveTo>
                <a:cubicBezTo>
                  <a:pt x="1185294" y="2109200"/>
                  <a:pt x="1185770" y="2105962"/>
                  <a:pt x="1187199" y="2107200"/>
                </a:cubicBezTo>
                <a:cubicBezTo>
                  <a:pt x="1188628" y="2108438"/>
                  <a:pt x="1187009" y="2111486"/>
                  <a:pt x="1186628" y="2113582"/>
                </a:cubicBezTo>
                <a:cubicBezTo>
                  <a:pt x="1186056" y="2116534"/>
                  <a:pt x="1187675" y="2119011"/>
                  <a:pt x="1189485" y="2116820"/>
                </a:cubicBezTo>
                <a:cubicBezTo>
                  <a:pt x="1193390" y="2110915"/>
                  <a:pt x="1192724" y="2098151"/>
                  <a:pt x="1187104" y="2095103"/>
                </a:cubicBezTo>
                <a:cubicBezTo>
                  <a:pt x="1177293" y="2090531"/>
                  <a:pt x="1169197" y="2105962"/>
                  <a:pt x="1171959" y="2114629"/>
                </a:cubicBezTo>
                <a:cubicBezTo>
                  <a:pt x="1172816" y="2117201"/>
                  <a:pt x="1174340" y="2113486"/>
                  <a:pt x="1174721" y="2111676"/>
                </a:cubicBezTo>
                <a:cubicBezTo>
                  <a:pt x="1175769" y="2106724"/>
                  <a:pt x="1178531" y="2105295"/>
                  <a:pt x="1179008" y="2111581"/>
                </a:cubicBezTo>
                <a:cubicBezTo>
                  <a:pt x="1179865" y="2116058"/>
                  <a:pt x="1180722" y="2105866"/>
                  <a:pt x="1181198" y="2104723"/>
                </a:cubicBezTo>
                <a:cubicBezTo>
                  <a:pt x="1182437" y="2100628"/>
                  <a:pt x="1183865" y="2104628"/>
                  <a:pt x="1183008" y="2107295"/>
                </a:cubicBezTo>
                <a:cubicBezTo>
                  <a:pt x="1182056" y="2114248"/>
                  <a:pt x="1183484" y="2113486"/>
                  <a:pt x="1184627" y="2110724"/>
                </a:cubicBezTo>
                <a:close/>
                <a:moveTo>
                  <a:pt x="1182246" y="2165397"/>
                </a:moveTo>
                <a:cubicBezTo>
                  <a:pt x="1186532" y="2133679"/>
                  <a:pt x="1153100" y="2144633"/>
                  <a:pt x="1160624" y="2169589"/>
                </a:cubicBezTo>
                <a:cubicBezTo>
                  <a:pt x="1161863" y="2172351"/>
                  <a:pt x="1163196" y="2168065"/>
                  <a:pt x="1163387" y="2165969"/>
                </a:cubicBezTo>
                <a:cubicBezTo>
                  <a:pt x="1163672" y="2163112"/>
                  <a:pt x="1164625" y="2161207"/>
                  <a:pt x="1165673" y="2160921"/>
                </a:cubicBezTo>
                <a:cubicBezTo>
                  <a:pt x="1167768" y="2159111"/>
                  <a:pt x="1168625" y="2171398"/>
                  <a:pt x="1169483" y="2164921"/>
                </a:cubicBezTo>
                <a:cubicBezTo>
                  <a:pt x="1170149" y="2161968"/>
                  <a:pt x="1169102" y="2157778"/>
                  <a:pt x="1171102" y="2155587"/>
                </a:cubicBezTo>
                <a:cubicBezTo>
                  <a:pt x="1174340" y="2154539"/>
                  <a:pt x="1170530" y="2173208"/>
                  <a:pt x="1174626" y="2163969"/>
                </a:cubicBezTo>
                <a:cubicBezTo>
                  <a:pt x="1175293" y="2162159"/>
                  <a:pt x="1175579" y="2158444"/>
                  <a:pt x="1177293" y="2159778"/>
                </a:cubicBezTo>
                <a:cubicBezTo>
                  <a:pt x="1179008" y="2161111"/>
                  <a:pt x="1177388" y="2164636"/>
                  <a:pt x="1177198" y="2167017"/>
                </a:cubicBezTo>
                <a:cubicBezTo>
                  <a:pt x="1177293" y="2174827"/>
                  <a:pt x="1182437" y="2170351"/>
                  <a:pt x="1182246" y="2165397"/>
                </a:cubicBezTo>
                <a:close/>
                <a:moveTo>
                  <a:pt x="1129859" y="2247027"/>
                </a:moveTo>
                <a:cubicBezTo>
                  <a:pt x="1134240" y="2252170"/>
                  <a:pt x="1126715" y="2234740"/>
                  <a:pt x="1128906" y="2233025"/>
                </a:cubicBezTo>
                <a:cubicBezTo>
                  <a:pt x="1131764" y="2229596"/>
                  <a:pt x="1133764" y="2245598"/>
                  <a:pt x="1135478" y="2243979"/>
                </a:cubicBezTo>
                <a:cubicBezTo>
                  <a:pt x="1137860" y="2243026"/>
                  <a:pt x="1134240" y="2232454"/>
                  <a:pt x="1137764" y="2232644"/>
                </a:cubicBezTo>
                <a:cubicBezTo>
                  <a:pt x="1140241" y="2232739"/>
                  <a:pt x="1139860" y="2238168"/>
                  <a:pt x="1140431" y="2241121"/>
                </a:cubicBezTo>
                <a:cubicBezTo>
                  <a:pt x="1149956" y="2257600"/>
                  <a:pt x="1147194" y="2213975"/>
                  <a:pt x="1130811" y="2217785"/>
                </a:cubicBezTo>
                <a:cubicBezTo>
                  <a:pt x="1117095" y="2221500"/>
                  <a:pt x="1113285" y="2248265"/>
                  <a:pt x="1123191" y="2258743"/>
                </a:cubicBezTo>
                <a:cubicBezTo>
                  <a:pt x="1125668" y="2260933"/>
                  <a:pt x="1125382" y="2254647"/>
                  <a:pt x="1124810" y="2251980"/>
                </a:cubicBezTo>
                <a:cubicBezTo>
                  <a:pt x="1123001" y="2244550"/>
                  <a:pt x="1125477" y="2239693"/>
                  <a:pt x="1129859" y="2247027"/>
                </a:cubicBezTo>
                <a:close/>
                <a:moveTo>
                  <a:pt x="1139669" y="2302653"/>
                </a:moveTo>
                <a:cubicBezTo>
                  <a:pt x="1140717" y="2299986"/>
                  <a:pt x="1144432" y="2303701"/>
                  <a:pt x="1145956" y="2306177"/>
                </a:cubicBezTo>
                <a:cubicBezTo>
                  <a:pt x="1151671" y="2312464"/>
                  <a:pt x="1141384" y="2292175"/>
                  <a:pt x="1143765" y="2290080"/>
                </a:cubicBezTo>
                <a:cubicBezTo>
                  <a:pt x="1147004" y="2286555"/>
                  <a:pt x="1150718" y="2305034"/>
                  <a:pt x="1152528" y="2303224"/>
                </a:cubicBezTo>
                <a:cubicBezTo>
                  <a:pt x="1155481" y="2302272"/>
                  <a:pt x="1150147" y="2290080"/>
                  <a:pt x="1154338" y="2290556"/>
                </a:cubicBezTo>
                <a:cubicBezTo>
                  <a:pt x="1157386" y="2290842"/>
                  <a:pt x="1157386" y="2297033"/>
                  <a:pt x="1158338" y="2300462"/>
                </a:cubicBezTo>
                <a:cubicBezTo>
                  <a:pt x="1173483" y="2322751"/>
                  <a:pt x="1160434" y="2254837"/>
                  <a:pt x="1137098" y="2277507"/>
                </a:cubicBezTo>
                <a:cubicBezTo>
                  <a:pt x="1127477" y="2288175"/>
                  <a:pt x="1129001" y="2308558"/>
                  <a:pt x="1138907" y="2318750"/>
                </a:cubicBezTo>
                <a:cubicBezTo>
                  <a:pt x="1144813" y="2321417"/>
                  <a:pt x="1136812" y="2304177"/>
                  <a:pt x="1139669" y="2302653"/>
                </a:cubicBezTo>
                <a:close/>
                <a:moveTo>
                  <a:pt x="1173864" y="2262267"/>
                </a:moveTo>
                <a:cubicBezTo>
                  <a:pt x="1174055" y="2266172"/>
                  <a:pt x="1177198" y="2269030"/>
                  <a:pt x="1178722" y="2265982"/>
                </a:cubicBezTo>
                <a:cubicBezTo>
                  <a:pt x="1180151" y="2263124"/>
                  <a:pt x="1179389" y="2257695"/>
                  <a:pt x="1179103" y="2254266"/>
                </a:cubicBezTo>
                <a:cubicBezTo>
                  <a:pt x="1178055" y="2242264"/>
                  <a:pt x="1165006" y="2229882"/>
                  <a:pt x="1155671" y="2242645"/>
                </a:cubicBezTo>
                <a:cubicBezTo>
                  <a:pt x="1151099" y="2248075"/>
                  <a:pt x="1151385" y="2259695"/>
                  <a:pt x="1154814" y="2266363"/>
                </a:cubicBezTo>
                <a:cubicBezTo>
                  <a:pt x="1156814" y="2269601"/>
                  <a:pt x="1157576" y="2264458"/>
                  <a:pt x="1157386" y="2261981"/>
                </a:cubicBezTo>
                <a:cubicBezTo>
                  <a:pt x="1157195" y="2255695"/>
                  <a:pt x="1160053" y="2253218"/>
                  <a:pt x="1162434" y="2259314"/>
                </a:cubicBezTo>
                <a:cubicBezTo>
                  <a:pt x="1166530" y="2269982"/>
                  <a:pt x="1162339" y="2250837"/>
                  <a:pt x="1164720" y="2249218"/>
                </a:cubicBezTo>
                <a:cubicBezTo>
                  <a:pt x="1168530" y="2249122"/>
                  <a:pt x="1166244" y="2260171"/>
                  <a:pt x="1168816" y="2261791"/>
                </a:cubicBezTo>
                <a:cubicBezTo>
                  <a:pt x="1171292" y="2262172"/>
                  <a:pt x="1169578" y="2251694"/>
                  <a:pt x="1172721" y="2253885"/>
                </a:cubicBezTo>
                <a:cubicBezTo>
                  <a:pt x="1175007" y="2255218"/>
                  <a:pt x="1173578" y="2259505"/>
                  <a:pt x="1173864" y="2262267"/>
                </a:cubicBezTo>
                <a:close/>
                <a:moveTo>
                  <a:pt x="1158148" y="2204069"/>
                </a:moveTo>
                <a:cubicBezTo>
                  <a:pt x="1156814" y="2212070"/>
                  <a:pt x="1158434" y="2211784"/>
                  <a:pt x="1159862" y="2209022"/>
                </a:cubicBezTo>
                <a:cubicBezTo>
                  <a:pt x="1160624" y="2207498"/>
                  <a:pt x="1161386" y="2203879"/>
                  <a:pt x="1162815" y="2205974"/>
                </a:cubicBezTo>
                <a:cubicBezTo>
                  <a:pt x="1164339" y="2208165"/>
                  <a:pt x="1162434" y="2211022"/>
                  <a:pt x="1161863" y="2213308"/>
                </a:cubicBezTo>
                <a:cubicBezTo>
                  <a:pt x="1161672" y="2225596"/>
                  <a:pt x="1168054" y="2215213"/>
                  <a:pt x="1167863" y="2209117"/>
                </a:cubicBezTo>
                <a:cubicBezTo>
                  <a:pt x="1170816" y="2182733"/>
                  <a:pt x="1142622" y="2180638"/>
                  <a:pt x="1145861" y="2207498"/>
                </a:cubicBezTo>
                <a:cubicBezTo>
                  <a:pt x="1147861" y="2214832"/>
                  <a:pt x="1151576" y="2190067"/>
                  <a:pt x="1153671" y="2207212"/>
                </a:cubicBezTo>
                <a:cubicBezTo>
                  <a:pt x="1154338" y="2213118"/>
                  <a:pt x="1155862" y="2201307"/>
                  <a:pt x="1156338" y="2199973"/>
                </a:cubicBezTo>
                <a:cubicBezTo>
                  <a:pt x="1158243" y="2195592"/>
                  <a:pt x="1159005" y="2201688"/>
                  <a:pt x="1158148" y="2204069"/>
                </a:cubicBezTo>
                <a:close/>
                <a:moveTo>
                  <a:pt x="1123572" y="2177304"/>
                </a:moveTo>
                <a:cubicBezTo>
                  <a:pt x="1124429" y="2169684"/>
                  <a:pt x="1128144" y="2167017"/>
                  <a:pt x="1129668" y="2176351"/>
                </a:cubicBezTo>
                <a:cubicBezTo>
                  <a:pt x="1131287" y="2183305"/>
                  <a:pt x="1131573" y="2167398"/>
                  <a:pt x="1131859" y="2165779"/>
                </a:cubicBezTo>
                <a:cubicBezTo>
                  <a:pt x="1133097" y="2159397"/>
                  <a:pt x="1135574" y="2165112"/>
                  <a:pt x="1134716" y="2169303"/>
                </a:cubicBezTo>
                <a:cubicBezTo>
                  <a:pt x="1134335" y="2179876"/>
                  <a:pt x="1136240" y="2178447"/>
                  <a:pt x="1137574" y="2174161"/>
                </a:cubicBezTo>
                <a:cubicBezTo>
                  <a:pt x="1140050" y="2161873"/>
                  <a:pt x="1143289" y="2171017"/>
                  <a:pt x="1140717" y="2177971"/>
                </a:cubicBezTo>
                <a:cubicBezTo>
                  <a:pt x="1144527" y="2199021"/>
                  <a:pt x="1154147" y="2157111"/>
                  <a:pt x="1139003" y="2150634"/>
                </a:cubicBezTo>
                <a:cubicBezTo>
                  <a:pt x="1112237" y="2143490"/>
                  <a:pt x="1118619" y="2201497"/>
                  <a:pt x="1123572" y="2177304"/>
                </a:cubicBezTo>
                <a:close/>
                <a:moveTo>
                  <a:pt x="1131954" y="2138537"/>
                </a:moveTo>
                <a:cubicBezTo>
                  <a:pt x="1136526" y="2145205"/>
                  <a:pt x="1136050" y="2112439"/>
                  <a:pt x="1142622" y="2127679"/>
                </a:cubicBezTo>
                <a:cubicBezTo>
                  <a:pt x="1143289" y="2130631"/>
                  <a:pt x="1144337" y="2134537"/>
                  <a:pt x="1144908" y="2128536"/>
                </a:cubicBezTo>
                <a:cubicBezTo>
                  <a:pt x="1145765" y="2124059"/>
                  <a:pt x="1143860" y="2118058"/>
                  <a:pt x="1146718" y="2114343"/>
                </a:cubicBezTo>
                <a:cubicBezTo>
                  <a:pt x="1149194" y="2112534"/>
                  <a:pt x="1148909" y="2118344"/>
                  <a:pt x="1148909" y="2120725"/>
                </a:cubicBezTo>
                <a:cubicBezTo>
                  <a:pt x="1148909" y="2132536"/>
                  <a:pt x="1151004" y="2130536"/>
                  <a:pt x="1152433" y="2125393"/>
                </a:cubicBezTo>
                <a:cubicBezTo>
                  <a:pt x="1153195" y="2122535"/>
                  <a:pt x="1153481" y="2117106"/>
                  <a:pt x="1156148" y="2118344"/>
                </a:cubicBezTo>
                <a:cubicBezTo>
                  <a:pt x="1158719" y="2119678"/>
                  <a:pt x="1156624" y="2125393"/>
                  <a:pt x="1156338" y="2128917"/>
                </a:cubicBezTo>
                <a:cubicBezTo>
                  <a:pt x="1155862" y="2134155"/>
                  <a:pt x="1159577" y="2137013"/>
                  <a:pt x="1161863" y="2132441"/>
                </a:cubicBezTo>
                <a:cubicBezTo>
                  <a:pt x="1175674" y="2079387"/>
                  <a:pt x="1119762" y="2097103"/>
                  <a:pt x="1131954" y="2138537"/>
                </a:cubicBezTo>
                <a:close/>
                <a:moveTo>
                  <a:pt x="1143098" y="2070719"/>
                </a:moveTo>
                <a:cubicBezTo>
                  <a:pt x="1146337" y="2064433"/>
                  <a:pt x="1150052" y="2064718"/>
                  <a:pt x="1148051" y="2074243"/>
                </a:cubicBezTo>
                <a:cubicBezTo>
                  <a:pt x="1147385" y="2077672"/>
                  <a:pt x="1148147" y="2077101"/>
                  <a:pt x="1149480" y="2074624"/>
                </a:cubicBezTo>
                <a:cubicBezTo>
                  <a:pt x="1151480" y="2071767"/>
                  <a:pt x="1151861" y="2065957"/>
                  <a:pt x="1155005" y="2064528"/>
                </a:cubicBezTo>
                <a:cubicBezTo>
                  <a:pt x="1156910" y="2064909"/>
                  <a:pt x="1155100" y="2069481"/>
                  <a:pt x="1154338" y="2071481"/>
                </a:cubicBezTo>
                <a:cubicBezTo>
                  <a:pt x="1150528" y="2080911"/>
                  <a:pt x="1152433" y="2081006"/>
                  <a:pt x="1154909" y="2077958"/>
                </a:cubicBezTo>
                <a:cubicBezTo>
                  <a:pt x="1156338" y="2076243"/>
                  <a:pt x="1158148" y="2072053"/>
                  <a:pt x="1159291" y="2075005"/>
                </a:cubicBezTo>
                <a:cubicBezTo>
                  <a:pt x="1160434" y="2078053"/>
                  <a:pt x="1157386" y="2081101"/>
                  <a:pt x="1156052" y="2083768"/>
                </a:cubicBezTo>
                <a:cubicBezTo>
                  <a:pt x="1154243" y="2087483"/>
                  <a:pt x="1155290" y="2092626"/>
                  <a:pt x="1158148" y="2090912"/>
                </a:cubicBezTo>
                <a:cubicBezTo>
                  <a:pt x="1182056" y="2063099"/>
                  <a:pt x="1147766" y="2026809"/>
                  <a:pt x="1138717" y="2072529"/>
                </a:cubicBezTo>
                <a:cubicBezTo>
                  <a:pt x="1138717" y="2077005"/>
                  <a:pt x="1141955" y="2073005"/>
                  <a:pt x="1143098" y="2070719"/>
                </a:cubicBezTo>
                <a:close/>
                <a:moveTo>
                  <a:pt x="1192724" y="2324655"/>
                </a:moveTo>
                <a:cubicBezTo>
                  <a:pt x="1179103" y="2299510"/>
                  <a:pt x="1161291" y="2327037"/>
                  <a:pt x="1175674" y="2342277"/>
                </a:cubicBezTo>
                <a:cubicBezTo>
                  <a:pt x="1176817" y="2343325"/>
                  <a:pt x="1177293" y="2342658"/>
                  <a:pt x="1177293" y="2341515"/>
                </a:cubicBezTo>
                <a:cubicBezTo>
                  <a:pt x="1173007" y="2316369"/>
                  <a:pt x="1188247" y="2350849"/>
                  <a:pt x="1179770" y="2327132"/>
                </a:cubicBezTo>
                <a:cubicBezTo>
                  <a:pt x="1178817" y="2322274"/>
                  <a:pt x="1182437" y="2325608"/>
                  <a:pt x="1183008" y="2328656"/>
                </a:cubicBezTo>
                <a:cubicBezTo>
                  <a:pt x="1185866" y="2336086"/>
                  <a:pt x="1186818" y="2334562"/>
                  <a:pt x="1186628" y="2331133"/>
                </a:cubicBezTo>
                <a:cubicBezTo>
                  <a:pt x="1184913" y="2321989"/>
                  <a:pt x="1190057" y="2327132"/>
                  <a:pt x="1190152" y="2332847"/>
                </a:cubicBezTo>
                <a:cubicBezTo>
                  <a:pt x="1191104" y="2336086"/>
                  <a:pt x="1194057" y="2337514"/>
                  <a:pt x="1194819" y="2334466"/>
                </a:cubicBezTo>
                <a:cubicBezTo>
                  <a:pt x="1195391" y="2331704"/>
                  <a:pt x="1193867" y="2327418"/>
                  <a:pt x="1192724" y="2324655"/>
                </a:cubicBezTo>
                <a:close/>
                <a:moveTo>
                  <a:pt x="1203677" y="2378758"/>
                </a:moveTo>
                <a:cubicBezTo>
                  <a:pt x="1199296" y="2351421"/>
                  <a:pt x="1164815" y="2354659"/>
                  <a:pt x="1181389" y="2382663"/>
                </a:cubicBezTo>
                <a:cubicBezTo>
                  <a:pt x="1183580" y="2385520"/>
                  <a:pt x="1183675" y="2381234"/>
                  <a:pt x="1183294" y="2379234"/>
                </a:cubicBezTo>
                <a:cubicBezTo>
                  <a:pt x="1182151" y="2373519"/>
                  <a:pt x="1184818" y="2371900"/>
                  <a:pt x="1188437" y="2378853"/>
                </a:cubicBezTo>
                <a:cubicBezTo>
                  <a:pt x="1189771" y="2381425"/>
                  <a:pt x="1189961" y="2380567"/>
                  <a:pt x="1189580" y="2378376"/>
                </a:cubicBezTo>
                <a:cubicBezTo>
                  <a:pt x="1189485" y="2375519"/>
                  <a:pt x="1186723" y="2371614"/>
                  <a:pt x="1188152" y="2369233"/>
                </a:cubicBezTo>
                <a:cubicBezTo>
                  <a:pt x="1189676" y="2368471"/>
                  <a:pt x="1190723" y="2372185"/>
                  <a:pt x="1191200" y="2373900"/>
                </a:cubicBezTo>
                <a:cubicBezTo>
                  <a:pt x="1193486" y="2381710"/>
                  <a:pt x="1194724" y="2380758"/>
                  <a:pt x="1194914" y="2377615"/>
                </a:cubicBezTo>
                <a:cubicBezTo>
                  <a:pt x="1195010" y="2375900"/>
                  <a:pt x="1194057" y="2372280"/>
                  <a:pt x="1196343" y="2373519"/>
                </a:cubicBezTo>
                <a:cubicBezTo>
                  <a:pt x="1198724" y="2374852"/>
                  <a:pt x="1198058" y="2378376"/>
                  <a:pt x="1198724" y="2380472"/>
                </a:cubicBezTo>
                <a:cubicBezTo>
                  <a:pt x="1201106" y="2387140"/>
                  <a:pt x="1205678" y="2384568"/>
                  <a:pt x="1203677" y="2378758"/>
                </a:cubicBezTo>
                <a:close/>
                <a:moveTo>
                  <a:pt x="1237491" y="2422572"/>
                </a:moveTo>
                <a:cubicBezTo>
                  <a:pt x="1223013" y="2386473"/>
                  <a:pt x="1185485" y="2411524"/>
                  <a:pt x="1217108" y="2436479"/>
                </a:cubicBezTo>
                <a:cubicBezTo>
                  <a:pt x="1224347" y="2439718"/>
                  <a:pt x="1205868" y="2416286"/>
                  <a:pt x="1221489" y="2427240"/>
                </a:cubicBezTo>
                <a:cubicBezTo>
                  <a:pt x="1226918" y="2431240"/>
                  <a:pt x="1217774" y="2420001"/>
                  <a:pt x="1217108" y="2418667"/>
                </a:cubicBezTo>
                <a:cubicBezTo>
                  <a:pt x="1214345" y="2413429"/>
                  <a:pt x="1219965" y="2416476"/>
                  <a:pt x="1221584" y="2419620"/>
                </a:cubicBezTo>
                <a:cubicBezTo>
                  <a:pt x="1227395" y="2427145"/>
                  <a:pt x="1228157" y="2425144"/>
                  <a:pt x="1226728" y="2421430"/>
                </a:cubicBezTo>
                <a:cubicBezTo>
                  <a:pt x="1225966" y="2419334"/>
                  <a:pt x="1223394" y="2415905"/>
                  <a:pt x="1226061" y="2415810"/>
                </a:cubicBezTo>
                <a:cubicBezTo>
                  <a:pt x="1228823" y="2415810"/>
                  <a:pt x="1229966" y="2420001"/>
                  <a:pt x="1231490" y="2422382"/>
                </a:cubicBezTo>
                <a:cubicBezTo>
                  <a:pt x="1232919" y="2425049"/>
                  <a:pt x="1237872" y="2426764"/>
                  <a:pt x="1237491" y="2422572"/>
                </a:cubicBezTo>
                <a:close/>
                <a:moveTo>
                  <a:pt x="1263875" y="2448766"/>
                </a:moveTo>
                <a:cubicBezTo>
                  <a:pt x="1237777" y="2422572"/>
                  <a:pt x="1227966" y="2464768"/>
                  <a:pt x="1257017" y="2469721"/>
                </a:cubicBezTo>
                <a:cubicBezTo>
                  <a:pt x="1262828" y="2469150"/>
                  <a:pt x="1241206" y="2457625"/>
                  <a:pt x="1255589" y="2459720"/>
                </a:cubicBezTo>
                <a:cubicBezTo>
                  <a:pt x="1261304" y="2460292"/>
                  <a:pt x="1247207" y="2454767"/>
                  <a:pt x="1247778" y="2452481"/>
                </a:cubicBezTo>
                <a:cubicBezTo>
                  <a:pt x="1247683" y="2450385"/>
                  <a:pt x="1250826" y="2452386"/>
                  <a:pt x="1252255" y="2453243"/>
                </a:cubicBezTo>
                <a:cubicBezTo>
                  <a:pt x="1259113" y="2457053"/>
                  <a:pt x="1258827" y="2454958"/>
                  <a:pt x="1256255" y="2452481"/>
                </a:cubicBezTo>
                <a:cubicBezTo>
                  <a:pt x="1254827" y="2451148"/>
                  <a:pt x="1251969" y="2449052"/>
                  <a:pt x="1253588" y="2447909"/>
                </a:cubicBezTo>
                <a:cubicBezTo>
                  <a:pt x="1255303" y="2446671"/>
                  <a:pt x="1257684" y="2450005"/>
                  <a:pt x="1259780" y="2451148"/>
                </a:cubicBezTo>
                <a:cubicBezTo>
                  <a:pt x="1262542" y="2452862"/>
                  <a:pt x="1265495" y="2451624"/>
                  <a:pt x="1263875" y="2448766"/>
                </a:cubicBezTo>
                <a:close/>
                <a:moveTo>
                  <a:pt x="1365221" y="2495629"/>
                </a:moveTo>
                <a:cubicBezTo>
                  <a:pt x="1343600" y="2476960"/>
                  <a:pt x="1315406" y="2508774"/>
                  <a:pt x="1351410" y="2513727"/>
                </a:cubicBezTo>
                <a:cubicBezTo>
                  <a:pt x="1358935" y="2513060"/>
                  <a:pt x="1335504" y="2504583"/>
                  <a:pt x="1352648" y="2505535"/>
                </a:cubicBezTo>
                <a:cubicBezTo>
                  <a:pt x="1355411" y="2505916"/>
                  <a:pt x="1354839" y="2505250"/>
                  <a:pt x="1352934" y="2504297"/>
                </a:cubicBezTo>
                <a:cubicBezTo>
                  <a:pt x="1350648" y="2502773"/>
                  <a:pt x="1345981" y="2502583"/>
                  <a:pt x="1344933" y="2500011"/>
                </a:cubicBezTo>
                <a:cubicBezTo>
                  <a:pt x="1346076" y="2496772"/>
                  <a:pt x="1361411" y="2505821"/>
                  <a:pt x="1355411" y="2499344"/>
                </a:cubicBezTo>
                <a:cubicBezTo>
                  <a:pt x="1354077" y="2498201"/>
                  <a:pt x="1350839" y="2496868"/>
                  <a:pt x="1353125" y="2495725"/>
                </a:cubicBezTo>
                <a:cubicBezTo>
                  <a:pt x="1355506" y="2494582"/>
                  <a:pt x="1357792" y="2497058"/>
                  <a:pt x="1359887" y="2498010"/>
                </a:cubicBezTo>
                <a:cubicBezTo>
                  <a:pt x="1362840" y="2499344"/>
                  <a:pt x="1366650" y="2497915"/>
                  <a:pt x="1365221" y="2495629"/>
                </a:cubicBezTo>
                <a:close/>
                <a:moveTo>
                  <a:pt x="1427420" y="2515441"/>
                </a:moveTo>
                <a:cubicBezTo>
                  <a:pt x="1401607" y="2514393"/>
                  <a:pt x="1438945" y="2506202"/>
                  <a:pt x="1413799" y="2509822"/>
                </a:cubicBezTo>
                <a:cubicBezTo>
                  <a:pt x="1408846" y="2509726"/>
                  <a:pt x="1412846" y="2506774"/>
                  <a:pt x="1415990" y="2506774"/>
                </a:cubicBezTo>
                <a:cubicBezTo>
                  <a:pt x="1423895" y="2505440"/>
                  <a:pt x="1422562" y="2504107"/>
                  <a:pt x="1419133" y="2503630"/>
                </a:cubicBezTo>
                <a:cubicBezTo>
                  <a:pt x="1409894" y="2503440"/>
                  <a:pt x="1415894" y="2499249"/>
                  <a:pt x="1421514" y="2500392"/>
                </a:cubicBezTo>
                <a:cubicBezTo>
                  <a:pt x="1424848" y="2500106"/>
                  <a:pt x="1426848" y="2497344"/>
                  <a:pt x="1423991" y="2496010"/>
                </a:cubicBezTo>
                <a:cubicBezTo>
                  <a:pt x="1421419" y="2494772"/>
                  <a:pt x="1416942" y="2495439"/>
                  <a:pt x="1413989" y="2496010"/>
                </a:cubicBezTo>
                <a:cubicBezTo>
                  <a:pt x="1387129" y="2503535"/>
                  <a:pt x="1408560" y="2528967"/>
                  <a:pt x="1427801" y="2517346"/>
                </a:cubicBezTo>
                <a:cubicBezTo>
                  <a:pt x="1429039" y="2516299"/>
                  <a:pt x="1428467" y="2515727"/>
                  <a:pt x="1427420" y="2515441"/>
                </a:cubicBezTo>
                <a:close/>
                <a:moveTo>
                  <a:pt x="1518383" y="2493248"/>
                </a:moveTo>
                <a:cubicBezTo>
                  <a:pt x="1512383" y="2495629"/>
                  <a:pt x="1508954" y="2493534"/>
                  <a:pt x="1514002" y="2489152"/>
                </a:cubicBezTo>
                <a:cubicBezTo>
                  <a:pt x="1515812" y="2487628"/>
                  <a:pt x="1518764" y="2484961"/>
                  <a:pt x="1514192" y="2486866"/>
                </a:cubicBezTo>
                <a:cubicBezTo>
                  <a:pt x="1511621" y="2487914"/>
                  <a:pt x="1508668" y="2489343"/>
                  <a:pt x="1506096" y="2490295"/>
                </a:cubicBezTo>
                <a:cubicBezTo>
                  <a:pt x="1500381" y="2491724"/>
                  <a:pt x="1504477" y="2486961"/>
                  <a:pt x="1507906" y="2486104"/>
                </a:cubicBezTo>
                <a:cubicBezTo>
                  <a:pt x="1513526" y="2483628"/>
                  <a:pt x="1516859" y="2480580"/>
                  <a:pt x="1510763" y="2481437"/>
                </a:cubicBezTo>
                <a:cubicBezTo>
                  <a:pt x="1508573" y="2481723"/>
                  <a:pt x="1504572" y="2483437"/>
                  <a:pt x="1505048" y="2480675"/>
                </a:cubicBezTo>
                <a:cubicBezTo>
                  <a:pt x="1505525" y="2477913"/>
                  <a:pt x="1510001" y="2477818"/>
                  <a:pt x="1512478" y="2476675"/>
                </a:cubicBezTo>
                <a:cubicBezTo>
                  <a:pt x="1516097" y="2475151"/>
                  <a:pt x="1517526" y="2471055"/>
                  <a:pt x="1514097" y="2470578"/>
                </a:cubicBezTo>
                <a:cubicBezTo>
                  <a:pt x="1510859" y="2470102"/>
                  <a:pt x="1506191" y="2472674"/>
                  <a:pt x="1503048" y="2474103"/>
                </a:cubicBezTo>
                <a:cubicBezTo>
                  <a:pt x="1483903" y="2483533"/>
                  <a:pt x="1490951" y="2508678"/>
                  <a:pt x="1513145" y="2501154"/>
                </a:cubicBezTo>
                <a:cubicBezTo>
                  <a:pt x="1517717" y="2500297"/>
                  <a:pt x="1531623" y="2489248"/>
                  <a:pt x="1518383" y="2493248"/>
                </a:cubicBezTo>
                <a:close/>
                <a:moveTo>
                  <a:pt x="1512859" y="2540683"/>
                </a:moveTo>
                <a:cubicBezTo>
                  <a:pt x="1519812" y="2540778"/>
                  <a:pt x="1540672" y="2520109"/>
                  <a:pt x="1522479" y="2528872"/>
                </a:cubicBezTo>
                <a:cubicBezTo>
                  <a:pt x="1515716" y="2533158"/>
                  <a:pt x="1510097" y="2532301"/>
                  <a:pt x="1515716" y="2525347"/>
                </a:cubicBezTo>
                <a:cubicBezTo>
                  <a:pt x="1517717" y="2522871"/>
                  <a:pt x="1516288" y="2523157"/>
                  <a:pt x="1513621" y="2524871"/>
                </a:cubicBezTo>
                <a:cubicBezTo>
                  <a:pt x="1502858" y="2533539"/>
                  <a:pt x="1494285" y="2533920"/>
                  <a:pt x="1509716" y="2522680"/>
                </a:cubicBezTo>
                <a:cubicBezTo>
                  <a:pt x="1514097" y="2516108"/>
                  <a:pt x="1499143" y="2526490"/>
                  <a:pt x="1498762" y="2522394"/>
                </a:cubicBezTo>
                <a:cubicBezTo>
                  <a:pt x="1497905" y="2519823"/>
                  <a:pt x="1503524" y="2518489"/>
                  <a:pt x="1506191" y="2516775"/>
                </a:cubicBezTo>
                <a:cubicBezTo>
                  <a:pt x="1509906" y="2514298"/>
                  <a:pt x="1509811" y="2510298"/>
                  <a:pt x="1505239" y="2510965"/>
                </a:cubicBezTo>
                <a:cubicBezTo>
                  <a:pt x="1501048" y="2511536"/>
                  <a:pt x="1495904" y="2514775"/>
                  <a:pt x="1492856" y="2517156"/>
                </a:cubicBezTo>
                <a:cubicBezTo>
                  <a:pt x="1472949" y="2533443"/>
                  <a:pt x="1496666" y="2546112"/>
                  <a:pt x="1512859" y="2540683"/>
                </a:cubicBezTo>
                <a:close/>
                <a:moveTo>
                  <a:pt x="1462948" y="2574496"/>
                </a:moveTo>
                <a:cubicBezTo>
                  <a:pt x="1466567" y="2582593"/>
                  <a:pt x="1503715" y="2573068"/>
                  <a:pt x="1484855" y="2572115"/>
                </a:cubicBezTo>
                <a:cubicBezTo>
                  <a:pt x="1477331" y="2572686"/>
                  <a:pt x="1475807" y="2569353"/>
                  <a:pt x="1485713" y="2566114"/>
                </a:cubicBezTo>
                <a:cubicBezTo>
                  <a:pt x="1489332" y="2564971"/>
                  <a:pt x="1488284" y="2564590"/>
                  <a:pt x="1485332" y="2564781"/>
                </a:cubicBezTo>
                <a:cubicBezTo>
                  <a:pt x="1481712" y="2564590"/>
                  <a:pt x="1476092" y="2567257"/>
                  <a:pt x="1473140" y="2565067"/>
                </a:cubicBezTo>
                <a:cubicBezTo>
                  <a:pt x="1472949" y="2562876"/>
                  <a:pt x="1478474" y="2562685"/>
                  <a:pt x="1479902" y="2562304"/>
                </a:cubicBezTo>
                <a:cubicBezTo>
                  <a:pt x="1490475" y="2560685"/>
                  <a:pt x="1489618" y="2559066"/>
                  <a:pt x="1485522" y="2558494"/>
                </a:cubicBezTo>
                <a:cubicBezTo>
                  <a:pt x="1473140" y="2558113"/>
                  <a:pt x="1484855" y="2553351"/>
                  <a:pt x="1490285" y="2554589"/>
                </a:cubicBezTo>
                <a:cubicBezTo>
                  <a:pt x="1505429" y="2550112"/>
                  <a:pt x="1490761" y="2546969"/>
                  <a:pt x="1482855" y="2549541"/>
                </a:cubicBezTo>
                <a:cubicBezTo>
                  <a:pt x="1472283" y="2551446"/>
                  <a:pt x="1451613" y="2562781"/>
                  <a:pt x="1462948" y="2574496"/>
                </a:cubicBezTo>
                <a:close/>
                <a:moveTo>
                  <a:pt x="1462186" y="2525252"/>
                </a:moveTo>
                <a:cubicBezTo>
                  <a:pt x="1465710" y="2526014"/>
                  <a:pt x="1481331" y="2521156"/>
                  <a:pt x="1469901" y="2520299"/>
                </a:cubicBezTo>
                <a:cubicBezTo>
                  <a:pt x="1463996" y="2520585"/>
                  <a:pt x="1462758" y="2517537"/>
                  <a:pt x="1470377" y="2514870"/>
                </a:cubicBezTo>
                <a:cubicBezTo>
                  <a:pt x="1473140" y="2513917"/>
                  <a:pt x="1472283" y="2513536"/>
                  <a:pt x="1470092" y="2513632"/>
                </a:cubicBezTo>
                <a:cubicBezTo>
                  <a:pt x="1467234" y="2513346"/>
                  <a:pt x="1462853" y="2515536"/>
                  <a:pt x="1460662" y="2513536"/>
                </a:cubicBezTo>
                <a:cubicBezTo>
                  <a:pt x="1460186" y="2511822"/>
                  <a:pt x="1464186" y="2511536"/>
                  <a:pt x="1465901" y="2511250"/>
                </a:cubicBezTo>
                <a:cubicBezTo>
                  <a:pt x="1474092" y="2510107"/>
                  <a:pt x="1473330" y="2508583"/>
                  <a:pt x="1470187" y="2508012"/>
                </a:cubicBezTo>
                <a:cubicBezTo>
                  <a:pt x="1468472" y="2507631"/>
                  <a:pt x="1464662" y="2508012"/>
                  <a:pt x="1466377" y="2505821"/>
                </a:cubicBezTo>
                <a:cubicBezTo>
                  <a:pt x="1467996" y="2503630"/>
                  <a:pt x="1471425" y="2504678"/>
                  <a:pt x="1473806" y="2504583"/>
                </a:cubicBezTo>
                <a:cubicBezTo>
                  <a:pt x="1477140" y="2504392"/>
                  <a:pt x="1480188" y="2501535"/>
                  <a:pt x="1477807" y="2500011"/>
                </a:cubicBezTo>
                <a:cubicBezTo>
                  <a:pt x="1460376" y="2493058"/>
                  <a:pt x="1434563" y="2521537"/>
                  <a:pt x="1462186" y="2525252"/>
                </a:cubicBezTo>
                <a:close/>
                <a:moveTo>
                  <a:pt x="1431801" y="2560494"/>
                </a:moveTo>
                <a:cubicBezTo>
                  <a:pt x="1437135" y="2563257"/>
                  <a:pt x="1468663" y="2552970"/>
                  <a:pt x="1448089" y="2553541"/>
                </a:cubicBezTo>
                <a:cubicBezTo>
                  <a:pt x="1439707" y="2554684"/>
                  <a:pt x="1436087" y="2551541"/>
                  <a:pt x="1445422" y="2547541"/>
                </a:cubicBezTo>
                <a:cubicBezTo>
                  <a:pt x="1448756" y="2546112"/>
                  <a:pt x="1447422" y="2545826"/>
                  <a:pt x="1444184" y="2546207"/>
                </a:cubicBezTo>
                <a:cubicBezTo>
                  <a:pt x="1440659" y="2546683"/>
                  <a:pt x="1437230" y="2547636"/>
                  <a:pt x="1433706" y="2548112"/>
                </a:cubicBezTo>
                <a:cubicBezTo>
                  <a:pt x="1426658" y="2548493"/>
                  <a:pt x="1432182" y="2544397"/>
                  <a:pt x="1436659" y="2544207"/>
                </a:cubicBezTo>
                <a:cubicBezTo>
                  <a:pt x="1447803" y="2541826"/>
                  <a:pt x="1445803" y="2540206"/>
                  <a:pt x="1440945" y="2539920"/>
                </a:cubicBezTo>
                <a:cubicBezTo>
                  <a:pt x="1427610" y="2540587"/>
                  <a:pt x="1436278" y="2534777"/>
                  <a:pt x="1444088" y="2535634"/>
                </a:cubicBezTo>
                <a:cubicBezTo>
                  <a:pt x="1448756" y="2535063"/>
                  <a:pt x="1451327" y="2531158"/>
                  <a:pt x="1447232" y="2529919"/>
                </a:cubicBezTo>
                <a:cubicBezTo>
                  <a:pt x="1443422" y="2528681"/>
                  <a:pt x="1437135" y="2530015"/>
                  <a:pt x="1433135" y="2531062"/>
                </a:cubicBezTo>
                <a:cubicBezTo>
                  <a:pt x="1412465" y="2535539"/>
                  <a:pt x="1408846" y="2555542"/>
                  <a:pt x="1431801" y="2560494"/>
                </a:cubicBezTo>
                <a:close/>
                <a:moveTo>
                  <a:pt x="1397511" y="2583831"/>
                </a:moveTo>
                <a:cubicBezTo>
                  <a:pt x="1402750" y="2590689"/>
                  <a:pt x="1438373" y="2583355"/>
                  <a:pt x="1418371" y="2582116"/>
                </a:cubicBezTo>
                <a:cubicBezTo>
                  <a:pt x="1414656" y="2582307"/>
                  <a:pt x="1412084" y="2581735"/>
                  <a:pt x="1411418" y="2580783"/>
                </a:cubicBezTo>
                <a:cubicBezTo>
                  <a:pt x="1410846" y="2579830"/>
                  <a:pt x="1412275" y="2578497"/>
                  <a:pt x="1416561" y="2577163"/>
                </a:cubicBezTo>
                <a:cubicBezTo>
                  <a:pt x="1423610" y="2574306"/>
                  <a:pt x="1404464" y="2578116"/>
                  <a:pt x="1403417" y="2575925"/>
                </a:cubicBezTo>
                <a:cubicBezTo>
                  <a:pt x="1402369" y="2573068"/>
                  <a:pt x="1413227" y="2574115"/>
                  <a:pt x="1414656" y="2572972"/>
                </a:cubicBezTo>
                <a:cubicBezTo>
                  <a:pt x="1422276" y="2570115"/>
                  <a:pt x="1405036" y="2571734"/>
                  <a:pt x="1407512" y="2568686"/>
                </a:cubicBezTo>
                <a:cubicBezTo>
                  <a:pt x="1409227" y="2566495"/>
                  <a:pt x="1414085" y="2567829"/>
                  <a:pt x="1416466" y="2567448"/>
                </a:cubicBezTo>
                <a:cubicBezTo>
                  <a:pt x="1420657" y="2567162"/>
                  <a:pt x="1423419" y="2564305"/>
                  <a:pt x="1419895" y="2563066"/>
                </a:cubicBezTo>
                <a:cubicBezTo>
                  <a:pt x="1416561" y="2561828"/>
                  <a:pt x="1410846" y="2562685"/>
                  <a:pt x="1407131" y="2562876"/>
                </a:cubicBezTo>
                <a:cubicBezTo>
                  <a:pt x="1392749" y="2564305"/>
                  <a:pt x="1383033" y="2575449"/>
                  <a:pt x="1397511" y="2583831"/>
                </a:cubicBezTo>
                <a:close/>
                <a:moveTo>
                  <a:pt x="1375699" y="2553541"/>
                </a:moveTo>
                <a:cubicBezTo>
                  <a:pt x="1383129" y="2555637"/>
                  <a:pt x="1395225" y="2554494"/>
                  <a:pt x="1401226" y="2550589"/>
                </a:cubicBezTo>
                <a:cubicBezTo>
                  <a:pt x="1405322" y="2546017"/>
                  <a:pt x="1390463" y="2548302"/>
                  <a:pt x="1387986" y="2547160"/>
                </a:cubicBezTo>
                <a:cubicBezTo>
                  <a:pt x="1381414" y="2546017"/>
                  <a:pt x="1384081" y="2541730"/>
                  <a:pt x="1389796" y="2540301"/>
                </a:cubicBezTo>
                <a:cubicBezTo>
                  <a:pt x="1397702" y="2536110"/>
                  <a:pt x="1374175" y="2541254"/>
                  <a:pt x="1372746" y="2538397"/>
                </a:cubicBezTo>
                <a:cubicBezTo>
                  <a:pt x="1370555" y="2536110"/>
                  <a:pt x="1376842" y="2535444"/>
                  <a:pt x="1379318" y="2535158"/>
                </a:cubicBezTo>
                <a:cubicBezTo>
                  <a:pt x="1391796" y="2533825"/>
                  <a:pt x="1389415" y="2531729"/>
                  <a:pt x="1383795" y="2530776"/>
                </a:cubicBezTo>
                <a:cubicBezTo>
                  <a:pt x="1380747" y="2530300"/>
                  <a:pt x="1374937" y="2530681"/>
                  <a:pt x="1375985" y="2527728"/>
                </a:cubicBezTo>
                <a:cubicBezTo>
                  <a:pt x="1377128" y="2524681"/>
                  <a:pt x="1383224" y="2526300"/>
                  <a:pt x="1386938" y="2526109"/>
                </a:cubicBezTo>
                <a:cubicBezTo>
                  <a:pt x="1392177" y="2526014"/>
                  <a:pt x="1394844" y="2521918"/>
                  <a:pt x="1390082" y="2519918"/>
                </a:cubicBezTo>
                <a:cubicBezTo>
                  <a:pt x="1385795" y="2518013"/>
                  <a:pt x="1378652" y="2518680"/>
                  <a:pt x="1374175" y="2519347"/>
                </a:cubicBezTo>
                <a:cubicBezTo>
                  <a:pt x="1347505" y="2522490"/>
                  <a:pt x="1352077" y="2547445"/>
                  <a:pt x="1375699" y="2553541"/>
                </a:cubicBezTo>
                <a:close/>
                <a:moveTo>
                  <a:pt x="1330646" y="2570591"/>
                </a:moveTo>
                <a:cubicBezTo>
                  <a:pt x="1330646" y="2578687"/>
                  <a:pt x="1366460" y="2585069"/>
                  <a:pt x="1350553" y="2577068"/>
                </a:cubicBezTo>
                <a:cubicBezTo>
                  <a:pt x="1347124" y="2575925"/>
                  <a:pt x="1345505" y="2574496"/>
                  <a:pt x="1345886" y="2573449"/>
                </a:cubicBezTo>
                <a:cubicBezTo>
                  <a:pt x="1346267" y="2572496"/>
                  <a:pt x="1348743" y="2571925"/>
                  <a:pt x="1353601" y="2572496"/>
                </a:cubicBezTo>
                <a:cubicBezTo>
                  <a:pt x="1361697" y="2572401"/>
                  <a:pt x="1343028" y="2569258"/>
                  <a:pt x="1343123" y="2566876"/>
                </a:cubicBezTo>
                <a:cubicBezTo>
                  <a:pt x="1343314" y="2565162"/>
                  <a:pt x="1347981" y="2566781"/>
                  <a:pt x="1350077" y="2567257"/>
                </a:cubicBezTo>
                <a:cubicBezTo>
                  <a:pt x="1359887" y="2569924"/>
                  <a:pt x="1359792" y="2568210"/>
                  <a:pt x="1356458" y="2566305"/>
                </a:cubicBezTo>
                <a:cubicBezTo>
                  <a:pt x="1345790" y="2561352"/>
                  <a:pt x="1358078" y="2561828"/>
                  <a:pt x="1362078" y="2564876"/>
                </a:cubicBezTo>
                <a:cubicBezTo>
                  <a:pt x="1377318" y="2566876"/>
                  <a:pt x="1364745" y="2558590"/>
                  <a:pt x="1357601" y="2557923"/>
                </a:cubicBezTo>
                <a:cubicBezTo>
                  <a:pt x="1346076" y="2555446"/>
                  <a:pt x="1326074" y="2556303"/>
                  <a:pt x="1330646" y="2570591"/>
                </a:cubicBezTo>
                <a:close/>
                <a:moveTo>
                  <a:pt x="1301975" y="2536015"/>
                </a:moveTo>
                <a:cubicBezTo>
                  <a:pt x="1300451" y="2545921"/>
                  <a:pt x="1340456" y="2558209"/>
                  <a:pt x="1323502" y="2546398"/>
                </a:cubicBezTo>
                <a:cubicBezTo>
                  <a:pt x="1316263" y="2542492"/>
                  <a:pt x="1316739" y="2538492"/>
                  <a:pt x="1327693" y="2541254"/>
                </a:cubicBezTo>
                <a:cubicBezTo>
                  <a:pt x="1331598" y="2542207"/>
                  <a:pt x="1330931" y="2541254"/>
                  <a:pt x="1328169" y="2539730"/>
                </a:cubicBezTo>
                <a:cubicBezTo>
                  <a:pt x="1324931" y="2537349"/>
                  <a:pt x="1318358" y="2536587"/>
                  <a:pt x="1316834" y="2533158"/>
                </a:cubicBezTo>
                <a:cubicBezTo>
                  <a:pt x="1317406" y="2531062"/>
                  <a:pt x="1322454" y="2533348"/>
                  <a:pt x="1324645" y="2534301"/>
                </a:cubicBezTo>
                <a:cubicBezTo>
                  <a:pt x="1335218" y="2538968"/>
                  <a:pt x="1335313" y="2536873"/>
                  <a:pt x="1331884" y="2534015"/>
                </a:cubicBezTo>
                <a:cubicBezTo>
                  <a:pt x="1329979" y="2532396"/>
                  <a:pt x="1325312" y="2530205"/>
                  <a:pt x="1328741" y="2529062"/>
                </a:cubicBezTo>
                <a:cubicBezTo>
                  <a:pt x="1332170" y="2528014"/>
                  <a:pt x="1335408" y="2531539"/>
                  <a:pt x="1338361" y="2532777"/>
                </a:cubicBezTo>
                <a:cubicBezTo>
                  <a:pt x="1347981" y="2536206"/>
                  <a:pt x="1348838" y="2529538"/>
                  <a:pt x="1341028" y="2526681"/>
                </a:cubicBezTo>
                <a:cubicBezTo>
                  <a:pt x="1329312" y="2519918"/>
                  <a:pt x="1299213" y="2515822"/>
                  <a:pt x="1301975" y="2536015"/>
                </a:cubicBezTo>
                <a:close/>
                <a:moveTo>
                  <a:pt x="1298642" y="2508869"/>
                </a:moveTo>
                <a:cubicBezTo>
                  <a:pt x="1304452" y="2510965"/>
                  <a:pt x="1310072" y="2509441"/>
                  <a:pt x="1301404" y="2505059"/>
                </a:cubicBezTo>
                <a:cubicBezTo>
                  <a:pt x="1293498" y="2501344"/>
                  <a:pt x="1295689" y="2497630"/>
                  <a:pt x="1302547" y="2499058"/>
                </a:cubicBezTo>
                <a:cubicBezTo>
                  <a:pt x="1310167" y="2499344"/>
                  <a:pt x="1291784" y="2494296"/>
                  <a:pt x="1292069" y="2492010"/>
                </a:cubicBezTo>
                <a:cubicBezTo>
                  <a:pt x="1291784" y="2489819"/>
                  <a:pt x="1296260" y="2491438"/>
                  <a:pt x="1298070" y="2492200"/>
                </a:cubicBezTo>
                <a:cubicBezTo>
                  <a:pt x="1307119" y="2495629"/>
                  <a:pt x="1306547" y="2493534"/>
                  <a:pt x="1303214" y="2490962"/>
                </a:cubicBezTo>
                <a:cubicBezTo>
                  <a:pt x="1301404" y="2489533"/>
                  <a:pt x="1297308" y="2487819"/>
                  <a:pt x="1299404" y="2486295"/>
                </a:cubicBezTo>
                <a:cubicBezTo>
                  <a:pt x="1301594" y="2484771"/>
                  <a:pt x="1305023" y="2487819"/>
                  <a:pt x="1307500" y="2489057"/>
                </a:cubicBezTo>
                <a:cubicBezTo>
                  <a:pt x="1311215" y="2490962"/>
                  <a:pt x="1315025" y="2488771"/>
                  <a:pt x="1312453" y="2485914"/>
                </a:cubicBezTo>
                <a:cubicBezTo>
                  <a:pt x="1285307" y="2463816"/>
                  <a:pt x="1263494" y="2497439"/>
                  <a:pt x="1298642" y="2508869"/>
                </a:cubicBezTo>
                <a:close/>
                <a:moveTo>
                  <a:pt x="1259684" y="2544302"/>
                </a:moveTo>
                <a:cubicBezTo>
                  <a:pt x="1264066" y="2554589"/>
                  <a:pt x="1304833" y="2560971"/>
                  <a:pt x="1282449" y="2550969"/>
                </a:cubicBezTo>
                <a:cubicBezTo>
                  <a:pt x="1274924" y="2548302"/>
                  <a:pt x="1271686" y="2544016"/>
                  <a:pt x="1278734" y="2543921"/>
                </a:cubicBezTo>
                <a:cubicBezTo>
                  <a:pt x="1281687" y="2544111"/>
                  <a:pt x="1285211" y="2544111"/>
                  <a:pt x="1279782" y="2542111"/>
                </a:cubicBezTo>
                <a:cubicBezTo>
                  <a:pt x="1275686" y="2540206"/>
                  <a:pt x="1269781" y="2540301"/>
                  <a:pt x="1266638" y="2536968"/>
                </a:cubicBezTo>
                <a:cubicBezTo>
                  <a:pt x="1265780" y="2534015"/>
                  <a:pt x="1271400" y="2536396"/>
                  <a:pt x="1272924" y="2536587"/>
                </a:cubicBezTo>
                <a:cubicBezTo>
                  <a:pt x="1283878" y="2539635"/>
                  <a:pt x="1282259" y="2537158"/>
                  <a:pt x="1277687" y="2534682"/>
                </a:cubicBezTo>
                <a:cubicBezTo>
                  <a:pt x="1265399" y="2529348"/>
                  <a:pt x="1273210" y="2527252"/>
                  <a:pt x="1281401" y="2532110"/>
                </a:cubicBezTo>
                <a:cubicBezTo>
                  <a:pt x="1285973" y="2533729"/>
                  <a:pt x="1289117" y="2531539"/>
                  <a:pt x="1285497" y="2528300"/>
                </a:cubicBezTo>
                <a:cubicBezTo>
                  <a:pt x="1282259" y="2525347"/>
                  <a:pt x="1275877" y="2523728"/>
                  <a:pt x="1271876" y="2522490"/>
                </a:cubicBezTo>
                <a:cubicBezTo>
                  <a:pt x="1254827" y="2516870"/>
                  <a:pt x="1245778" y="2530205"/>
                  <a:pt x="1259684" y="2544302"/>
                </a:cubicBezTo>
                <a:close/>
                <a:moveTo>
                  <a:pt x="1234824" y="2502487"/>
                </a:moveTo>
                <a:cubicBezTo>
                  <a:pt x="1237015" y="2506393"/>
                  <a:pt x="1256732" y="2519632"/>
                  <a:pt x="1246730" y="2506774"/>
                </a:cubicBezTo>
                <a:cubicBezTo>
                  <a:pt x="1241111" y="2500773"/>
                  <a:pt x="1242920" y="2497249"/>
                  <a:pt x="1252350" y="2503249"/>
                </a:cubicBezTo>
                <a:cubicBezTo>
                  <a:pt x="1255779" y="2505440"/>
                  <a:pt x="1255398" y="2504297"/>
                  <a:pt x="1253208" y="2502011"/>
                </a:cubicBezTo>
                <a:cubicBezTo>
                  <a:pt x="1250921" y="2498773"/>
                  <a:pt x="1244825" y="2496010"/>
                  <a:pt x="1244635" y="2492200"/>
                </a:cubicBezTo>
                <a:cubicBezTo>
                  <a:pt x="1245778" y="2490486"/>
                  <a:pt x="1249874" y="2494105"/>
                  <a:pt x="1251588" y="2495820"/>
                </a:cubicBezTo>
                <a:cubicBezTo>
                  <a:pt x="1260065" y="2503535"/>
                  <a:pt x="1260827" y="2501630"/>
                  <a:pt x="1258541" y="2497820"/>
                </a:cubicBezTo>
                <a:cubicBezTo>
                  <a:pt x="1257303" y="2495725"/>
                  <a:pt x="1253588" y="2492200"/>
                  <a:pt x="1257113" y="2492200"/>
                </a:cubicBezTo>
                <a:cubicBezTo>
                  <a:pt x="1260732" y="2492295"/>
                  <a:pt x="1262733" y="2496486"/>
                  <a:pt x="1264923" y="2498868"/>
                </a:cubicBezTo>
                <a:cubicBezTo>
                  <a:pt x="1268257" y="2502011"/>
                  <a:pt x="1273972" y="2502583"/>
                  <a:pt x="1273115" y="2499153"/>
                </a:cubicBezTo>
                <a:cubicBezTo>
                  <a:pt x="1267114" y="2488295"/>
                  <a:pt x="1252731" y="2480294"/>
                  <a:pt x="1240730" y="2480008"/>
                </a:cubicBezTo>
                <a:cubicBezTo>
                  <a:pt x="1228538" y="2480866"/>
                  <a:pt x="1226537" y="2493819"/>
                  <a:pt x="1234824" y="2502487"/>
                </a:cubicBezTo>
                <a:close/>
                <a:moveTo>
                  <a:pt x="1196248" y="2503726"/>
                </a:moveTo>
                <a:cubicBezTo>
                  <a:pt x="1198534" y="2506774"/>
                  <a:pt x="1202630" y="2511536"/>
                  <a:pt x="1206154" y="2513346"/>
                </a:cubicBezTo>
                <a:cubicBezTo>
                  <a:pt x="1210154" y="2515536"/>
                  <a:pt x="1207583" y="2511060"/>
                  <a:pt x="1205963" y="2509060"/>
                </a:cubicBezTo>
                <a:cubicBezTo>
                  <a:pt x="1201487" y="2503535"/>
                  <a:pt x="1203773" y="2500677"/>
                  <a:pt x="1211012" y="2506869"/>
                </a:cubicBezTo>
                <a:cubicBezTo>
                  <a:pt x="1217203" y="2511060"/>
                  <a:pt x="1206535" y="2500297"/>
                  <a:pt x="1205868" y="2498677"/>
                </a:cubicBezTo>
                <a:cubicBezTo>
                  <a:pt x="1202820" y="2493439"/>
                  <a:pt x="1209297" y="2497915"/>
                  <a:pt x="1210821" y="2500582"/>
                </a:cubicBezTo>
                <a:cubicBezTo>
                  <a:pt x="1217870" y="2508107"/>
                  <a:pt x="1218632" y="2506583"/>
                  <a:pt x="1216822" y="2503154"/>
                </a:cubicBezTo>
                <a:cubicBezTo>
                  <a:pt x="1215774" y="2501249"/>
                  <a:pt x="1212726" y="2497820"/>
                  <a:pt x="1215774" y="2498296"/>
                </a:cubicBezTo>
                <a:cubicBezTo>
                  <a:pt x="1218917" y="2498773"/>
                  <a:pt x="1220441" y="2502678"/>
                  <a:pt x="1222346" y="2504964"/>
                </a:cubicBezTo>
                <a:cubicBezTo>
                  <a:pt x="1225013" y="2508202"/>
                  <a:pt x="1229966" y="2509726"/>
                  <a:pt x="1229300" y="2506488"/>
                </a:cubicBezTo>
                <a:cubicBezTo>
                  <a:pt x="1224347" y="2496296"/>
                  <a:pt x="1208059" y="2481818"/>
                  <a:pt x="1196057" y="2487057"/>
                </a:cubicBezTo>
                <a:cubicBezTo>
                  <a:pt x="1190628" y="2491343"/>
                  <a:pt x="1191581" y="2497249"/>
                  <a:pt x="1196248" y="2503726"/>
                </a:cubicBezTo>
                <a:close/>
                <a:moveTo>
                  <a:pt x="1241301" y="2443242"/>
                </a:moveTo>
                <a:lnTo>
                  <a:pt x="1241301" y="2443242"/>
                </a:lnTo>
                <a:cubicBezTo>
                  <a:pt x="1241301" y="2443242"/>
                  <a:pt x="1241301" y="2443242"/>
                  <a:pt x="1241301" y="2443242"/>
                </a:cubicBezTo>
                <a:close/>
                <a:moveTo>
                  <a:pt x="1179770" y="2447147"/>
                </a:moveTo>
                <a:cubicBezTo>
                  <a:pt x="1181294" y="2450957"/>
                  <a:pt x="1184342" y="2457053"/>
                  <a:pt x="1187580" y="2460292"/>
                </a:cubicBezTo>
                <a:cubicBezTo>
                  <a:pt x="1191962" y="2464101"/>
                  <a:pt x="1190152" y="2457910"/>
                  <a:pt x="1189485" y="2456005"/>
                </a:cubicBezTo>
                <a:cubicBezTo>
                  <a:pt x="1185961" y="2445623"/>
                  <a:pt x="1193390" y="2450576"/>
                  <a:pt x="1196629" y="2455719"/>
                </a:cubicBezTo>
                <a:cubicBezTo>
                  <a:pt x="1202439" y="2462101"/>
                  <a:pt x="1194343" y="2447814"/>
                  <a:pt x="1194057" y="2445909"/>
                </a:cubicBezTo>
                <a:cubicBezTo>
                  <a:pt x="1192628" y="2439622"/>
                  <a:pt x="1198724" y="2446576"/>
                  <a:pt x="1199296" y="2449528"/>
                </a:cubicBezTo>
                <a:cubicBezTo>
                  <a:pt x="1204439" y="2459244"/>
                  <a:pt x="1206249" y="2458101"/>
                  <a:pt x="1205487" y="2454100"/>
                </a:cubicBezTo>
                <a:cubicBezTo>
                  <a:pt x="1205106" y="2451910"/>
                  <a:pt x="1202820" y="2447528"/>
                  <a:pt x="1206440" y="2449052"/>
                </a:cubicBezTo>
                <a:cubicBezTo>
                  <a:pt x="1210059" y="2450576"/>
                  <a:pt x="1210250" y="2454862"/>
                  <a:pt x="1211583" y="2457720"/>
                </a:cubicBezTo>
                <a:cubicBezTo>
                  <a:pt x="1213393" y="2461816"/>
                  <a:pt x="1218632" y="2464864"/>
                  <a:pt x="1219394" y="2461625"/>
                </a:cubicBezTo>
                <a:cubicBezTo>
                  <a:pt x="1218155" y="2448290"/>
                  <a:pt x="1203868" y="2433241"/>
                  <a:pt x="1190628" y="2430955"/>
                </a:cubicBezTo>
                <a:cubicBezTo>
                  <a:pt x="1181579" y="2430097"/>
                  <a:pt x="1175483" y="2437622"/>
                  <a:pt x="1179770" y="2447147"/>
                </a:cubicBezTo>
                <a:close/>
                <a:moveTo>
                  <a:pt x="1174055" y="2414476"/>
                </a:moveTo>
                <a:cubicBezTo>
                  <a:pt x="1172531" y="2410571"/>
                  <a:pt x="1167959" y="2406571"/>
                  <a:pt x="1168149" y="2402380"/>
                </a:cubicBezTo>
                <a:cubicBezTo>
                  <a:pt x="1169197" y="2400189"/>
                  <a:pt x="1172054" y="2404761"/>
                  <a:pt x="1173293" y="2406761"/>
                </a:cubicBezTo>
                <a:cubicBezTo>
                  <a:pt x="1177293" y="2413143"/>
                  <a:pt x="1180532" y="2416476"/>
                  <a:pt x="1178531" y="2409333"/>
                </a:cubicBezTo>
                <a:cubicBezTo>
                  <a:pt x="1173388" y="2397141"/>
                  <a:pt x="1181389" y="2403237"/>
                  <a:pt x="1183484" y="2410762"/>
                </a:cubicBezTo>
                <a:cubicBezTo>
                  <a:pt x="1202630" y="2428097"/>
                  <a:pt x="1174721" y="2371995"/>
                  <a:pt x="1159481" y="2391807"/>
                </a:cubicBezTo>
                <a:cubicBezTo>
                  <a:pt x="1145765" y="2407047"/>
                  <a:pt x="1178817" y="2441908"/>
                  <a:pt x="1168816" y="2420572"/>
                </a:cubicBezTo>
                <a:cubicBezTo>
                  <a:pt x="1167292" y="2418001"/>
                  <a:pt x="1166054" y="2415048"/>
                  <a:pt x="1166911" y="2412857"/>
                </a:cubicBezTo>
                <a:cubicBezTo>
                  <a:pt x="1167863" y="2409142"/>
                  <a:pt x="1178531" y="2422763"/>
                  <a:pt x="1174055" y="2414476"/>
                </a:cubicBezTo>
                <a:close/>
                <a:moveTo>
                  <a:pt x="1155100" y="2456196"/>
                </a:moveTo>
                <a:cubicBezTo>
                  <a:pt x="1157195" y="2466292"/>
                  <a:pt x="1183961" y="2479818"/>
                  <a:pt x="1169768" y="2465435"/>
                </a:cubicBezTo>
                <a:cubicBezTo>
                  <a:pt x="1164530" y="2461530"/>
                  <a:pt x="1162529" y="2455910"/>
                  <a:pt x="1168911" y="2457720"/>
                </a:cubicBezTo>
                <a:cubicBezTo>
                  <a:pt x="1173578" y="2458196"/>
                  <a:pt x="1162720" y="2452100"/>
                  <a:pt x="1161577" y="2451052"/>
                </a:cubicBezTo>
                <a:cubicBezTo>
                  <a:pt x="1158053" y="2448004"/>
                  <a:pt x="1159958" y="2445528"/>
                  <a:pt x="1163863" y="2448957"/>
                </a:cubicBezTo>
                <a:cubicBezTo>
                  <a:pt x="1177674" y="2456482"/>
                  <a:pt x="1161577" y="2444099"/>
                  <a:pt x="1163577" y="2441242"/>
                </a:cubicBezTo>
                <a:cubicBezTo>
                  <a:pt x="1164720" y="2439241"/>
                  <a:pt x="1167768" y="2443527"/>
                  <a:pt x="1169768" y="2445147"/>
                </a:cubicBezTo>
                <a:cubicBezTo>
                  <a:pt x="1172816" y="2447433"/>
                  <a:pt x="1175007" y="2445528"/>
                  <a:pt x="1172816" y="2441623"/>
                </a:cubicBezTo>
                <a:cubicBezTo>
                  <a:pt x="1170911" y="2438098"/>
                  <a:pt x="1166911" y="2435050"/>
                  <a:pt x="1164339" y="2433431"/>
                </a:cubicBezTo>
                <a:cubicBezTo>
                  <a:pt x="1148432" y="2425621"/>
                  <a:pt x="1149290" y="2444956"/>
                  <a:pt x="1155100" y="2456196"/>
                </a:cubicBezTo>
                <a:close/>
                <a:moveTo>
                  <a:pt x="1150528" y="2365708"/>
                </a:moveTo>
                <a:cubicBezTo>
                  <a:pt x="1156148" y="2372376"/>
                  <a:pt x="1145670" y="2353135"/>
                  <a:pt x="1147575" y="2351707"/>
                </a:cubicBezTo>
                <a:cubicBezTo>
                  <a:pt x="1148909" y="2349801"/>
                  <a:pt x="1151099" y="2354659"/>
                  <a:pt x="1152052" y="2356755"/>
                </a:cubicBezTo>
                <a:cubicBezTo>
                  <a:pt x="1156529" y="2366851"/>
                  <a:pt x="1157576" y="2364756"/>
                  <a:pt x="1156910" y="2359993"/>
                </a:cubicBezTo>
                <a:cubicBezTo>
                  <a:pt x="1156529" y="2357422"/>
                  <a:pt x="1154624" y="2352659"/>
                  <a:pt x="1157291" y="2353326"/>
                </a:cubicBezTo>
                <a:cubicBezTo>
                  <a:pt x="1160053" y="2353897"/>
                  <a:pt x="1160434" y="2359136"/>
                  <a:pt x="1161577" y="2362279"/>
                </a:cubicBezTo>
                <a:cubicBezTo>
                  <a:pt x="1174436" y="2380282"/>
                  <a:pt x="1164339" y="2336847"/>
                  <a:pt x="1148147" y="2337324"/>
                </a:cubicBezTo>
                <a:cubicBezTo>
                  <a:pt x="1131192" y="2338943"/>
                  <a:pt x="1134716" y="2366566"/>
                  <a:pt x="1144527" y="2375614"/>
                </a:cubicBezTo>
                <a:cubicBezTo>
                  <a:pt x="1150909" y="2381234"/>
                  <a:pt x="1137193" y="2349611"/>
                  <a:pt x="1150528" y="2365708"/>
                </a:cubicBezTo>
                <a:close/>
                <a:moveTo>
                  <a:pt x="1122334" y="2394569"/>
                </a:moveTo>
                <a:cubicBezTo>
                  <a:pt x="1123001" y="2398760"/>
                  <a:pt x="1131764" y="2415238"/>
                  <a:pt x="1129097" y="2401808"/>
                </a:cubicBezTo>
                <a:cubicBezTo>
                  <a:pt x="1127096" y="2395045"/>
                  <a:pt x="1129382" y="2392569"/>
                  <a:pt x="1133954" y="2400665"/>
                </a:cubicBezTo>
                <a:cubicBezTo>
                  <a:pt x="1135669" y="2403618"/>
                  <a:pt x="1135669" y="2402475"/>
                  <a:pt x="1135002" y="2399903"/>
                </a:cubicBezTo>
                <a:cubicBezTo>
                  <a:pt x="1134431" y="2396474"/>
                  <a:pt x="1131192" y="2392188"/>
                  <a:pt x="1132145" y="2388854"/>
                </a:cubicBezTo>
                <a:cubicBezTo>
                  <a:pt x="1133478" y="2387711"/>
                  <a:pt x="1135097" y="2392188"/>
                  <a:pt x="1135859" y="2394093"/>
                </a:cubicBezTo>
                <a:cubicBezTo>
                  <a:pt x="1139288" y="2403332"/>
                  <a:pt x="1140431" y="2401999"/>
                  <a:pt x="1140050" y="2398093"/>
                </a:cubicBezTo>
                <a:cubicBezTo>
                  <a:pt x="1139860" y="2395903"/>
                  <a:pt x="1138336" y="2391712"/>
                  <a:pt x="1140812" y="2392950"/>
                </a:cubicBezTo>
                <a:cubicBezTo>
                  <a:pt x="1144051" y="2394855"/>
                  <a:pt x="1143003" y="2400855"/>
                  <a:pt x="1145384" y="2403904"/>
                </a:cubicBezTo>
                <a:cubicBezTo>
                  <a:pt x="1146432" y="2405428"/>
                  <a:pt x="1149099" y="2407428"/>
                  <a:pt x="1149575" y="2404666"/>
                </a:cubicBezTo>
                <a:cubicBezTo>
                  <a:pt x="1150147" y="2382568"/>
                  <a:pt x="1117381" y="2360755"/>
                  <a:pt x="1122334" y="2394569"/>
                </a:cubicBezTo>
                <a:close/>
                <a:moveTo>
                  <a:pt x="1103951" y="2330371"/>
                </a:moveTo>
                <a:cubicBezTo>
                  <a:pt x="1103951" y="2335228"/>
                  <a:pt x="1112428" y="2354088"/>
                  <a:pt x="1110523" y="2338181"/>
                </a:cubicBezTo>
                <a:cubicBezTo>
                  <a:pt x="1109666" y="2334562"/>
                  <a:pt x="1110047" y="2331990"/>
                  <a:pt x="1110904" y="2331133"/>
                </a:cubicBezTo>
                <a:cubicBezTo>
                  <a:pt x="1111952" y="2329418"/>
                  <a:pt x="1114904" y="2333895"/>
                  <a:pt x="1115952" y="2336276"/>
                </a:cubicBezTo>
                <a:cubicBezTo>
                  <a:pt x="1120334" y="2343610"/>
                  <a:pt x="1113190" y="2323798"/>
                  <a:pt x="1115285" y="2322560"/>
                </a:cubicBezTo>
                <a:cubicBezTo>
                  <a:pt x="1116905" y="2321131"/>
                  <a:pt x="1118143" y="2326275"/>
                  <a:pt x="1118619" y="2328370"/>
                </a:cubicBezTo>
                <a:cubicBezTo>
                  <a:pt x="1120143" y="2335133"/>
                  <a:pt x="1122620" y="2339896"/>
                  <a:pt x="1122715" y="2332752"/>
                </a:cubicBezTo>
                <a:cubicBezTo>
                  <a:pt x="1122620" y="2330275"/>
                  <a:pt x="1121667" y="2325322"/>
                  <a:pt x="1124144" y="2326656"/>
                </a:cubicBezTo>
                <a:cubicBezTo>
                  <a:pt x="1126811" y="2328275"/>
                  <a:pt x="1126239" y="2333418"/>
                  <a:pt x="1126906" y="2336086"/>
                </a:cubicBezTo>
                <a:cubicBezTo>
                  <a:pt x="1127858" y="2340562"/>
                  <a:pt x="1131478" y="2343420"/>
                  <a:pt x="1132430" y="2339610"/>
                </a:cubicBezTo>
                <a:cubicBezTo>
                  <a:pt x="1135478" y="2313035"/>
                  <a:pt x="1102427" y="2290937"/>
                  <a:pt x="1103951" y="2330371"/>
                </a:cubicBezTo>
                <a:close/>
                <a:moveTo>
                  <a:pt x="1098426" y="2283603"/>
                </a:moveTo>
                <a:cubicBezTo>
                  <a:pt x="1101474" y="2291509"/>
                  <a:pt x="1101474" y="2263029"/>
                  <a:pt x="1106141" y="2281984"/>
                </a:cubicBezTo>
                <a:cubicBezTo>
                  <a:pt x="1106618" y="2285127"/>
                  <a:pt x="1107094" y="2284365"/>
                  <a:pt x="1107380" y="2281888"/>
                </a:cubicBezTo>
                <a:cubicBezTo>
                  <a:pt x="1108046" y="2278840"/>
                  <a:pt x="1106522" y="2273792"/>
                  <a:pt x="1108618" y="2271506"/>
                </a:cubicBezTo>
                <a:cubicBezTo>
                  <a:pt x="1110237" y="2271220"/>
                  <a:pt x="1110237" y="2275602"/>
                  <a:pt x="1110237" y="2277602"/>
                </a:cubicBezTo>
                <a:cubicBezTo>
                  <a:pt x="1110142" y="2286841"/>
                  <a:pt x="1111666" y="2286270"/>
                  <a:pt x="1112714" y="2282841"/>
                </a:cubicBezTo>
                <a:cubicBezTo>
                  <a:pt x="1113285" y="2280936"/>
                  <a:pt x="1113380" y="2276745"/>
                  <a:pt x="1115190" y="2278936"/>
                </a:cubicBezTo>
                <a:cubicBezTo>
                  <a:pt x="1117095" y="2281126"/>
                  <a:pt x="1115571" y="2284651"/>
                  <a:pt x="1115381" y="2287318"/>
                </a:cubicBezTo>
                <a:cubicBezTo>
                  <a:pt x="1115285" y="2291128"/>
                  <a:pt x="1117857" y="2295128"/>
                  <a:pt x="1119476" y="2292461"/>
                </a:cubicBezTo>
                <a:cubicBezTo>
                  <a:pt x="1129001" y="2262172"/>
                  <a:pt x="1091473" y="2241597"/>
                  <a:pt x="1098426" y="2283603"/>
                </a:cubicBezTo>
                <a:close/>
                <a:moveTo>
                  <a:pt x="1099283" y="2197116"/>
                </a:moveTo>
                <a:cubicBezTo>
                  <a:pt x="1094902" y="2202736"/>
                  <a:pt x="1094616" y="2215023"/>
                  <a:pt x="1097283" y="2221786"/>
                </a:cubicBezTo>
                <a:cubicBezTo>
                  <a:pt x="1100712" y="2228358"/>
                  <a:pt x="1099569" y="2198259"/>
                  <a:pt x="1105189" y="2215690"/>
                </a:cubicBezTo>
                <a:cubicBezTo>
                  <a:pt x="1107570" y="2222929"/>
                  <a:pt x="1105284" y="2203879"/>
                  <a:pt x="1107189" y="2203212"/>
                </a:cubicBezTo>
                <a:cubicBezTo>
                  <a:pt x="1108904" y="2201974"/>
                  <a:pt x="1109094" y="2206736"/>
                  <a:pt x="1109189" y="2208736"/>
                </a:cubicBezTo>
                <a:cubicBezTo>
                  <a:pt x="1109570" y="2218452"/>
                  <a:pt x="1111094" y="2217118"/>
                  <a:pt x="1111952" y="2212927"/>
                </a:cubicBezTo>
                <a:cubicBezTo>
                  <a:pt x="1112428" y="2210641"/>
                  <a:pt x="1112333" y="2206165"/>
                  <a:pt x="1114333" y="2207498"/>
                </a:cubicBezTo>
                <a:cubicBezTo>
                  <a:pt x="1116333" y="2208832"/>
                  <a:pt x="1115000" y="2213404"/>
                  <a:pt x="1114904" y="2216261"/>
                </a:cubicBezTo>
                <a:cubicBezTo>
                  <a:pt x="1114714" y="2220547"/>
                  <a:pt x="1117571" y="2223310"/>
                  <a:pt x="1119095" y="2219690"/>
                </a:cubicBezTo>
                <a:cubicBezTo>
                  <a:pt x="1124715" y="2206069"/>
                  <a:pt x="1113285" y="2177875"/>
                  <a:pt x="1099283" y="2197116"/>
                </a:cubicBezTo>
                <a:close/>
                <a:moveTo>
                  <a:pt x="1104808" y="2131298"/>
                </a:moveTo>
                <a:cubicBezTo>
                  <a:pt x="1100141" y="2135870"/>
                  <a:pt x="1098712" y="2146824"/>
                  <a:pt x="1100331" y="2153110"/>
                </a:cubicBezTo>
                <a:cubicBezTo>
                  <a:pt x="1102903" y="2159206"/>
                  <a:pt x="1104998" y="2132346"/>
                  <a:pt x="1108237" y="2148538"/>
                </a:cubicBezTo>
                <a:cubicBezTo>
                  <a:pt x="1109666" y="2155206"/>
                  <a:pt x="1109570" y="2137966"/>
                  <a:pt x="1111380" y="2137585"/>
                </a:cubicBezTo>
                <a:cubicBezTo>
                  <a:pt x="1112999" y="2136632"/>
                  <a:pt x="1112714" y="2140918"/>
                  <a:pt x="1112618" y="2142823"/>
                </a:cubicBezTo>
                <a:cubicBezTo>
                  <a:pt x="1111952" y="2151682"/>
                  <a:pt x="1113476" y="2150539"/>
                  <a:pt x="1114714" y="2146919"/>
                </a:cubicBezTo>
                <a:cubicBezTo>
                  <a:pt x="1117095" y="2136727"/>
                  <a:pt x="1119476" y="2144633"/>
                  <a:pt x="1117095" y="2150253"/>
                </a:cubicBezTo>
                <a:cubicBezTo>
                  <a:pt x="1116524" y="2153968"/>
                  <a:pt x="1118619" y="2156825"/>
                  <a:pt x="1120524" y="2153968"/>
                </a:cubicBezTo>
                <a:cubicBezTo>
                  <a:pt x="1122239" y="2151301"/>
                  <a:pt x="1122715" y="2146157"/>
                  <a:pt x="1122905" y="2142823"/>
                </a:cubicBezTo>
                <a:cubicBezTo>
                  <a:pt x="1123382" y="2129488"/>
                  <a:pt x="1114523" y="2120440"/>
                  <a:pt x="1104808" y="2131298"/>
                </a:cubicBezTo>
                <a:close/>
                <a:moveTo>
                  <a:pt x="1114333" y="2083578"/>
                </a:moveTo>
                <a:cubicBezTo>
                  <a:pt x="1112999" y="2087292"/>
                  <a:pt x="1113190" y="2100056"/>
                  <a:pt x="1116619" y="2089864"/>
                </a:cubicBezTo>
                <a:cubicBezTo>
                  <a:pt x="1117952" y="2084530"/>
                  <a:pt x="1120810" y="2083006"/>
                  <a:pt x="1121000" y="2089769"/>
                </a:cubicBezTo>
                <a:cubicBezTo>
                  <a:pt x="1121096" y="2092150"/>
                  <a:pt x="1121572" y="2091388"/>
                  <a:pt x="1122143" y="2089388"/>
                </a:cubicBezTo>
                <a:cubicBezTo>
                  <a:pt x="1122239" y="2085578"/>
                  <a:pt x="1126144" y="2074053"/>
                  <a:pt x="1125191" y="2085197"/>
                </a:cubicBezTo>
                <a:cubicBezTo>
                  <a:pt x="1123953" y="2092722"/>
                  <a:pt x="1125382" y="2091865"/>
                  <a:pt x="1126715" y="2088912"/>
                </a:cubicBezTo>
                <a:cubicBezTo>
                  <a:pt x="1127477" y="2087292"/>
                  <a:pt x="1128144" y="2083768"/>
                  <a:pt x="1129478" y="2085102"/>
                </a:cubicBezTo>
                <a:cubicBezTo>
                  <a:pt x="1130906" y="2086435"/>
                  <a:pt x="1129097" y="2089674"/>
                  <a:pt x="1128525" y="2091960"/>
                </a:cubicBezTo>
                <a:cubicBezTo>
                  <a:pt x="1128430" y="2103295"/>
                  <a:pt x="1134526" y="2090055"/>
                  <a:pt x="1134050" y="2086054"/>
                </a:cubicBezTo>
                <a:cubicBezTo>
                  <a:pt x="1136621" y="2066718"/>
                  <a:pt x="1117857" y="2067576"/>
                  <a:pt x="1114333" y="2083578"/>
                </a:cubicBezTo>
                <a:close/>
                <a:moveTo>
                  <a:pt x="1132526" y="2019189"/>
                </a:moveTo>
                <a:cubicBezTo>
                  <a:pt x="1124906" y="2020237"/>
                  <a:pt x="1118524" y="2054908"/>
                  <a:pt x="1127192" y="2038334"/>
                </a:cubicBezTo>
                <a:cubicBezTo>
                  <a:pt x="1130049" y="2030142"/>
                  <a:pt x="1133573" y="2032714"/>
                  <a:pt x="1132621" y="2039477"/>
                </a:cubicBezTo>
                <a:cubicBezTo>
                  <a:pt x="1132907" y="2047192"/>
                  <a:pt x="1136050" y="2028428"/>
                  <a:pt x="1138336" y="2028523"/>
                </a:cubicBezTo>
                <a:cubicBezTo>
                  <a:pt x="1140336" y="2028142"/>
                  <a:pt x="1139003" y="2032714"/>
                  <a:pt x="1138526" y="2034715"/>
                </a:cubicBezTo>
                <a:cubicBezTo>
                  <a:pt x="1135955" y="2044240"/>
                  <a:pt x="1137860" y="2043668"/>
                  <a:pt x="1139955" y="2040049"/>
                </a:cubicBezTo>
                <a:cubicBezTo>
                  <a:pt x="1141098" y="2038048"/>
                  <a:pt x="1142432" y="2033667"/>
                  <a:pt x="1143956" y="2035858"/>
                </a:cubicBezTo>
                <a:cubicBezTo>
                  <a:pt x="1145480" y="2038048"/>
                  <a:pt x="1142813" y="2041858"/>
                  <a:pt x="1141860" y="2044620"/>
                </a:cubicBezTo>
                <a:cubicBezTo>
                  <a:pt x="1140527" y="2048526"/>
                  <a:pt x="1142051" y="2052526"/>
                  <a:pt x="1144718" y="2050050"/>
                </a:cubicBezTo>
                <a:cubicBezTo>
                  <a:pt x="1154243" y="2039858"/>
                  <a:pt x="1152338" y="2006901"/>
                  <a:pt x="1132526" y="2019189"/>
                </a:cubicBezTo>
                <a:close/>
                <a:moveTo>
                  <a:pt x="1162339" y="1972421"/>
                </a:moveTo>
                <a:cubicBezTo>
                  <a:pt x="1148813" y="1952228"/>
                  <a:pt x="1134812" y="1995757"/>
                  <a:pt x="1145194" y="1982327"/>
                </a:cubicBezTo>
                <a:cubicBezTo>
                  <a:pt x="1148051" y="1977469"/>
                  <a:pt x="1151004" y="1977850"/>
                  <a:pt x="1149004" y="1985375"/>
                </a:cubicBezTo>
                <a:cubicBezTo>
                  <a:pt x="1148242" y="1988137"/>
                  <a:pt x="1149004" y="1987661"/>
                  <a:pt x="1150147" y="1985756"/>
                </a:cubicBezTo>
                <a:cubicBezTo>
                  <a:pt x="1151861" y="1983565"/>
                  <a:pt x="1152528" y="1978898"/>
                  <a:pt x="1155100" y="1977945"/>
                </a:cubicBezTo>
                <a:cubicBezTo>
                  <a:pt x="1156624" y="1978326"/>
                  <a:pt x="1155005" y="1981851"/>
                  <a:pt x="1154243" y="1983470"/>
                </a:cubicBezTo>
                <a:cubicBezTo>
                  <a:pt x="1150718" y="1990804"/>
                  <a:pt x="1152242" y="1990995"/>
                  <a:pt x="1154433" y="1988709"/>
                </a:cubicBezTo>
                <a:cubicBezTo>
                  <a:pt x="1155576" y="1987470"/>
                  <a:pt x="1157291" y="1984137"/>
                  <a:pt x="1158053" y="1986613"/>
                </a:cubicBezTo>
                <a:cubicBezTo>
                  <a:pt x="1158815" y="1989090"/>
                  <a:pt x="1156243" y="1991376"/>
                  <a:pt x="1155005" y="1993471"/>
                </a:cubicBezTo>
                <a:cubicBezTo>
                  <a:pt x="1150718" y="2011664"/>
                  <a:pt x="1169768" y="1984804"/>
                  <a:pt x="1162339" y="1972421"/>
                </a:cubicBezTo>
                <a:close/>
                <a:moveTo>
                  <a:pt x="1157100" y="2016236"/>
                </a:moveTo>
                <a:cubicBezTo>
                  <a:pt x="1156148" y="2019855"/>
                  <a:pt x="1155005" y="2025570"/>
                  <a:pt x="1155671" y="2028714"/>
                </a:cubicBezTo>
                <a:cubicBezTo>
                  <a:pt x="1156433" y="2032333"/>
                  <a:pt x="1159100" y="2027380"/>
                  <a:pt x="1159862" y="2024808"/>
                </a:cubicBezTo>
                <a:cubicBezTo>
                  <a:pt x="1161958" y="2017855"/>
                  <a:pt x="1165958" y="2016141"/>
                  <a:pt x="1165863" y="2025094"/>
                </a:cubicBezTo>
                <a:cubicBezTo>
                  <a:pt x="1166244" y="2031952"/>
                  <a:pt x="1169197" y="2016998"/>
                  <a:pt x="1169768" y="2015665"/>
                </a:cubicBezTo>
                <a:cubicBezTo>
                  <a:pt x="1172150" y="2009950"/>
                  <a:pt x="1173388" y="2015760"/>
                  <a:pt x="1171959" y="2019475"/>
                </a:cubicBezTo>
                <a:cubicBezTo>
                  <a:pt x="1169768" y="2029285"/>
                  <a:pt x="1171769" y="2028428"/>
                  <a:pt x="1173864" y="2024523"/>
                </a:cubicBezTo>
                <a:cubicBezTo>
                  <a:pt x="1175007" y="2022427"/>
                  <a:pt x="1176150" y="2017855"/>
                  <a:pt x="1177960" y="2019760"/>
                </a:cubicBezTo>
                <a:cubicBezTo>
                  <a:pt x="1179770" y="2021665"/>
                  <a:pt x="1177103" y="2025856"/>
                  <a:pt x="1176245" y="2028714"/>
                </a:cubicBezTo>
                <a:cubicBezTo>
                  <a:pt x="1175007" y="2032809"/>
                  <a:pt x="1177007" y="2036524"/>
                  <a:pt x="1179674" y="2033667"/>
                </a:cubicBezTo>
                <a:cubicBezTo>
                  <a:pt x="1195486" y="2009187"/>
                  <a:pt x="1171197" y="1983946"/>
                  <a:pt x="1157100" y="2016236"/>
                </a:cubicBezTo>
                <a:close/>
                <a:moveTo>
                  <a:pt x="1165863" y="1926225"/>
                </a:moveTo>
                <a:cubicBezTo>
                  <a:pt x="1165006" y="1928987"/>
                  <a:pt x="1163958" y="1933464"/>
                  <a:pt x="1164434" y="1935940"/>
                </a:cubicBezTo>
                <a:cubicBezTo>
                  <a:pt x="1165006" y="1938798"/>
                  <a:pt x="1167197" y="1934988"/>
                  <a:pt x="1167863" y="1933083"/>
                </a:cubicBezTo>
                <a:cubicBezTo>
                  <a:pt x="1169673" y="1927749"/>
                  <a:pt x="1172912" y="1926415"/>
                  <a:pt x="1172626" y="1933464"/>
                </a:cubicBezTo>
                <a:cubicBezTo>
                  <a:pt x="1173102" y="1939560"/>
                  <a:pt x="1175388" y="1924320"/>
                  <a:pt x="1177198" y="1924320"/>
                </a:cubicBezTo>
                <a:cubicBezTo>
                  <a:pt x="1178912" y="1923748"/>
                  <a:pt x="1177960" y="1927463"/>
                  <a:pt x="1177579" y="1929178"/>
                </a:cubicBezTo>
                <a:cubicBezTo>
                  <a:pt x="1175674" y="1936893"/>
                  <a:pt x="1177293" y="1936226"/>
                  <a:pt x="1179008" y="1933178"/>
                </a:cubicBezTo>
                <a:cubicBezTo>
                  <a:pt x="1179960" y="1931559"/>
                  <a:pt x="1181008" y="1927939"/>
                  <a:pt x="1182341" y="1929463"/>
                </a:cubicBezTo>
                <a:cubicBezTo>
                  <a:pt x="1183770" y="1931083"/>
                  <a:pt x="1181579" y="1934321"/>
                  <a:pt x="1180817" y="1936512"/>
                </a:cubicBezTo>
                <a:cubicBezTo>
                  <a:pt x="1179770" y="1939655"/>
                  <a:pt x="1181198" y="1942703"/>
                  <a:pt x="1183484" y="1940512"/>
                </a:cubicBezTo>
                <a:cubicBezTo>
                  <a:pt x="1196915" y="1921653"/>
                  <a:pt x="1177388" y="1901079"/>
                  <a:pt x="1165863" y="1926225"/>
                </a:cubicBezTo>
                <a:close/>
                <a:moveTo>
                  <a:pt x="1182722" y="1874790"/>
                </a:moveTo>
                <a:cubicBezTo>
                  <a:pt x="1175674" y="1875361"/>
                  <a:pt x="1168625" y="1907079"/>
                  <a:pt x="1177388" y="1892220"/>
                </a:cubicBezTo>
                <a:cubicBezTo>
                  <a:pt x="1179674" y="1886696"/>
                  <a:pt x="1182913" y="1885458"/>
                  <a:pt x="1182818" y="1891744"/>
                </a:cubicBezTo>
                <a:cubicBezTo>
                  <a:pt x="1182627" y="1893935"/>
                  <a:pt x="1182246" y="1897745"/>
                  <a:pt x="1184151" y="1893363"/>
                </a:cubicBezTo>
                <a:cubicBezTo>
                  <a:pt x="1185770" y="1890411"/>
                  <a:pt x="1185675" y="1885362"/>
                  <a:pt x="1188437" y="1883458"/>
                </a:cubicBezTo>
                <a:cubicBezTo>
                  <a:pt x="1190438" y="1883172"/>
                  <a:pt x="1189104" y="1887458"/>
                  <a:pt x="1188533" y="1889268"/>
                </a:cubicBezTo>
                <a:cubicBezTo>
                  <a:pt x="1185866" y="1898031"/>
                  <a:pt x="1187675" y="1897554"/>
                  <a:pt x="1189771" y="1894316"/>
                </a:cubicBezTo>
                <a:cubicBezTo>
                  <a:pt x="1190914" y="1892506"/>
                  <a:pt x="1192343" y="1888506"/>
                  <a:pt x="1193771" y="1890601"/>
                </a:cubicBezTo>
                <a:cubicBezTo>
                  <a:pt x="1195200" y="1892697"/>
                  <a:pt x="1192533" y="1896221"/>
                  <a:pt x="1191485" y="1898697"/>
                </a:cubicBezTo>
                <a:cubicBezTo>
                  <a:pt x="1190057" y="1902317"/>
                  <a:pt x="1191485" y="1906127"/>
                  <a:pt x="1194152" y="1903936"/>
                </a:cubicBezTo>
                <a:cubicBezTo>
                  <a:pt x="1204058" y="1894411"/>
                  <a:pt x="1201772" y="1863836"/>
                  <a:pt x="1182722" y="1874790"/>
                </a:cubicBezTo>
                <a:close/>
                <a:moveTo>
                  <a:pt x="1204916" y="1811067"/>
                </a:moveTo>
                <a:cubicBezTo>
                  <a:pt x="1199105" y="1812401"/>
                  <a:pt x="1195486" y="1821354"/>
                  <a:pt x="1195010" y="1827260"/>
                </a:cubicBezTo>
                <a:cubicBezTo>
                  <a:pt x="1195295" y="1834690"/>
                  <a:pt x="1204820" y="1812020"/>
                  <a:pt x="1202820" y="1828879"/>
                </a:cubicBezTo>
                <a:cubicBezTo>
                  <a:pt x="1202153" y="1831641"/>
                  <a:pt x="1202915" y="1831165"/>
                  <a:pt x="1203963" y="1829260"/>
                </a:cubicBezTo>
                <a:cubicBezTo>
                  <a:pt x="1205678" y="1826974"/>
                  <a:pt x="1205963" y="1822307"/>
                  <a:pt x="1208535" y="1821259"/>
                </a:cubicBezTo>
                <a:cubicBezTo>
                  <a:pt x="1210154" y="1821545"/>
                  <a:pt x="1208726" y="1825260"/>
                  <a:pt x="1208059" y="1826784"/>
                </a:cubicBezTo>
                <a:cubicBezTo>
                  <a:pt x="1204820" y="1834308"/>
                  <a:pt x="1206344" y="1834404"/>
                  <a:pt x="1208535" y="1832022"/>
                </a:cubicBezTo>
                <a:cubicBezTo>
                  <a:pt x="1209773" y="1830689"/>
                  <a:pt x="1211297" y="1827260"/>
                  <a:pt x="1212250" y="1829737"/>
                </a:cubicBezTo>
                <a:cubicBezTo>
                  <a:pt x="1213202" y="1832308"/>
                  <a:pt x="1210535" y="1834690"/>
                  <a:pt x="1209392" y="1836785"/>
                </a:cubicBezTo>
                <a:cubicBezTo>
                  <a:pt x="1207773" y="1839738"/>
                  <a:pt x="1208535" y="1843929"/>
                  <a:pt x="1210916" y="1842691"/>
                </a:cubicBezTo>
                <a:cubicBezTo>
                  <a:pt x="1221013" y="1834975"/>
                  <a:pt x="1221775" y="1807067"/>
                  <a:pt x="1204916" y="1811067"/>
                </a:cubicBezTo>
                <a:close/>
                <a:moveTo>
                  <a:pt x="1212059" y="1765252"/>
                </a:moveTo>
                <a:cubicBezTo>
                  <a:pt x="1206630" y="1766776"/>
                  <a:pt x="1205297" y="1792589"/>
                  <a:pt x="1210440" y="1779540"/>
                </a:cubicBezTo>
                <a:cubicBezTo>
                  <a:pt x="1215107" y="1766491"/>
                  <a:pt x="1214726" y="1786398"/>
                  <a:pt x="1216250" y="1778968"/>
                </a:cubicBezTo>
                <a:cubicBezTo>
                  <a:pt x="1217203" y="1776396"/>
                  <a:pt x="1216250" y="1772491"/>
                  <a:pt x="1218251" y="1770586"/>
                </a:cubicBezTo>
                <a:cubicBezTo>
                  <a:pt x="1219775" y="1769920"/>
                  <a:pt x="1219489" y="1773349"/>
                  <a:pt x="1219298" y="1774968"/>
                </a:cubicBezTo>
                <a:cubicBezTo>
                  <a:pt x="1218441" y="1782207"/>
                  <a:pt x="1219870" y="1781445"/>
                  <a:pt x="1221204" y="1778492"/>
                </a:cubicBezTo>
                <a:cubicBezTo>
                  <a:pt x="1223775" y="1770110"/>
                  <a:pt x="1225775" y="1776682"/>
                  <a:pt x="1223299" y="1781445"/>
                </a:cubicBezTo>
                <a:cubicBezTo>
                  <a:pt x="1223585" y="1792494"/>
                  <a:pt x="1229681" y="1779825"/>
                  <a:pt x="1228919" y="1775539"/>
                </a:cubicBezTo>
                <a:cubicBezTo>
                  <a:pt x="1229681" y="1763824"/>
                  <a:pt x="1220632" y="1756870"/>
                  <a:pt x="1212059" y="1765252"/>
                </a:cubicBezTo>
                <a:close/>
                <a:moveTo>
                  <a:pt x="1212250" y="1637903"/>
                </a:moveTo>
                <a:cubicBezTo>
                  <a:pt x="1215393" y="1642951"/>
                  <a:pt x="1214155" y="1623234"/>
                  <a:pt x="1219108" y="1635998"/>
                </a:cubicBezTo>
                <a:cubicBezTo>
                  <a:pt x="1219679" y="1638189"/>
                  <a:pt x="1220060" y="1637617"/>
                  <a:pt x="1220156" y="1635808"/>
                </a:cubicBezTo>
                <a:cubicBezTo>
                  <a:pt x="1220632" y="1633521"/>
                  <a:pt x="1219013" y="1629997"/>
                  <a:pt x="1220632" y="1628283"/>
                </a:cubicBezTo>
                <a:cubicBezTo>
                  <a:pt x="1222061" y="1627807"/>
                  <a:pt x="1222346" y="1631045"/>
                  <a:pt x="1222442" y="1632474"/>
                </a:cubicBezTo>
                <a:cubicBezTo>
                  <a:pt x="1222727" y="1639141"/>
                  <a:pt x="1224061" y="1638665"/>
                  <a:pt x="1224823" y="1636093"/>
                </a:cubicBezTo>
                <a:cubicBezTo>
                  <a:pt x="1225204" y="1634665"/>
                  <a:pt x="1225204" y="1631521"/>
                  <a:pt x="1226918" y="1632950"/>
                </a:cubicBezTo>
                <a:cubicBezTo>
                  <a:pt x="1228633" y="1634379"/>
                  <a:pt x="1227490" y="1637236"/>
                  <a:pt x="1227395" y="1639141"/>
                </a:cubicBezTo>
                <a:cubicBezTo>
                  <a:pt x="1227299" y="1641904"/>
                  <a:pt x="1229490" y="1644761"/>
                  <a:pt x="1231014" y="1642761"/>
                </a:cubicBezTo>
                <a:cubicBezTo>
                  <a:pt x="1239396" y="1619710"/>
                  <a:pt x="1204058" y="1608566"/>
                  <a:pt x="1212250" y="1637903"/>
                </a:cubicBezTo>
                <a:close/>
                <a:moveTo>
                  <a:pt x="1199105" y="1594279"/>
                </a:moveTo>
                <a:cubicBezTo>
                  <a:pt x="1199582" y="1599327"/>
                  <a:pt x="1203582" y="1604851"/>
                  <a:pt x="1208440" y="1605804"/>
                </a:cubicBezTo>
                <a:cubicBezTo>
                  <a:pt x="1212631" y="1605232"/>
                  <a:pt x="1199772" y="1593897"/>
                  <a:pt x="1209488" y="1596374"/>
                </a:cubicBezTo>
                <a:cubicBezTo>
                  <a:pt x="1213488" y="1596755"/>
                  <a:pt x="1204249" y="1591421"/>
                  <a:pt x="1204916" y="1589516"/>
                </a:cubicBezTo>
                <a:cubicBezTo>
                  <a:pt x="1205011" y="1587516"/>
                  <a:pt x="1207202" y="1589230"/>
                  <a:pt x="1208059" y="1589992"/>
                </a:cubicBezTo>
                <a:cubicBezTo>
                  <a:pt x="1212440" y="1593707"/>
                  <a:pt x="1212536" y="1591802"/>
                  <a:pt x="1211012" y="1589230"/>
                </a:cubicBezTo>
                <a:cubicBezTo>
                  <a:pt x="1210250" y="1587801"/>
                  <a:pt x="1208154" y="1586087"/>
                  <a:pt x="1209488" y="1584754"/>
                </a:cubicBezTo>
                <a:cubicBezTo>
                  <a:pt x="1210821" y="1583420"/>
                  <a:pt x="1212440" y="1586563"/>
                  <a:pt x="1213679" y="1587897"/>
                </a:cubicBezTo>
                <a:cubicBezTo>
                  <a:pt x="1215393" y="1589802"/>
                  <a:pt x="1217774" y="1588754"/>
                  <a:pt x="1217012" y="1585706"/>
                </a:cubicBezTo>
                <a:cubicBezTo>
                  <a:pt x="1216250" y="1583039"/>
                  <a:pt x="1213393" y="1580658"/>
                  <a:pt x="1211678" y="1579420"/>
                </a:cubicBezTo>
                <a:cubicBezTo>
                  <a:pt x="1201772" y="1573514"/>
                  <a:pt x="1197200" y="1585706"/>
                  <a:pt x="1199105" y="1594279"/>
                </a:cubicBezTo>
                <a:close/>
                <a:moveTo>
                  <a:pt x="1180722" y="1557036"/>
                </a:moveTo>
                <a:cubicBezTo>
                  <a:pt x="1181484" y="1559798"/>
                  <a:pt x="1187961" y="1568561"/>
                  <a:pt x="1186151" y="1560274"/>
                </a:cubicBezTo>
                <a:cubicBezTo>
                  <a:pt x="1185485" y="1558179"/>
                  <a:pt x="1185485" y="1556750"/>
                  <a:pt x="1186151" y="1556274"/>
                </a:cubicBezTo>
                <a:cubicBezTo>
                  <a:pt x="1186818" y="1555797"/>
                  <a:pt x="1188342" y="1556274"/>
                  <a:pt x="1190152" y="1558655"/>
                </a:cubicBezTo>
                <a:cubicBezTo>
                  <a:pt x="1191485" y="1560370"/>
                  <a:pt x="1191581" y="1559608"/>
                  <a:pt x="1191009" y="1557988"/>
                </a:cubicBezTo>
                <a:cubicBezTo>
                  <a:pt x="1190628" y="1555702"/>
                  <a:pt x="1187771" y="1553321"/>
                  <a:pt x="1188533" y="1551130"/>
                </a:cubicBezTo>
                <a:cubicBezTo>
                  <a:pt x="1189580" y="1550083"/>
                  <a:pt x="1191009" y="1552750"/>
                  <a:pt x="1191676" y="1553988"/>
                </a:cubicBezTo>
                <a:cubicBezTo>
                  <a:pt x="1194533" y="1559703"/>
                  <a:pt x="1195391" y="1558655"/>
                  <a:pt x="1195105" y="1555988"/>
                </a:cubicBezTo>
                <a:cubicBezTo>
                  <a:pt x="1195010" y="1554464"/>
                  <a:pt x="1193676" y="1551797"/>
                  <a:pt x="1195676" y="1552273"/>
                </a:cubicBezTo>
                <a:cubicBezTo>
                  <a:pt x="1197772" y="1552654"/>
                  <a:pt x="1197772" y="1555797"/>
                  <a:pt x="1198439" y="1557607"/>
                </a:cubicBezTo>
                <a:cubicBezTo>
                  <a:pt x="1199391" y="1560084"/>
                  <a:pt x="1202344" y="1561608"/>
                  <a:pt x="1202820" y="1559226"/>
                </a:cubicBezTo>
                <a:cubicBezTo>
                  <a:pt x="1203296" y="1541605"/>
                  <a:pt x="1175579" y="1535890"/>
                  <a:pt x="1180722" y="1557036"/>
                </a:cubicBezTo>
                <a:close/>
                <a:moveTo>
                  <a:pt x="1155481" y="1521031"/>
                </a:moveTo>
                <a:cubicBezTo>
                  <a:pt x="1156814" y="1524746"/>
                  <a:pt x="1160815" y="1528556"/>
                  <a:pt x="1164434" y="1530175"/>
                </a:cubicBezTo>
                <a:cubicBezTo>
                  <a:pt x="1170054" y="1530937"/>
                  <a:pt x="1156433" y="1518079"/>
                  <a:pt x="1166816" y="1521793"/>
                </a:cubicBezTo>
                <a:cubicBezTo>
                  <a:pt x="1173197" y="1525699"/>
                  <a:pt x="1165673" y="1518079"/>
                  <a:pt x="1164149" y="1516554"/>
                </a:cubicBezTo>
                <a:cubicBezTo>
                  <a:pt x="1161863" y="1513697"/>
                  <a:pt x="1165387" y="1513697"/>
                  <a:pt x="1167197" y="1515983"/>
                </a:cubicBezTo>
                <a:cubicBezTo>
                  <a:pt x="1169292" y="1518079"/>
                  <a:pt x="1171864" y="1520174"/>
                  <a:pt x="1172245" y="1519793"/>
                </a:cubicBezTo>
                <a:cubicBezTo>
                  <a:pt x="1174245" y="1518650"/>
                  <a:pt x="1167959" y="1513221"/>
                  <a:pt x="1171102" y="1512745"/>
                </a:cubicBezTo>
                <a:cubicBezTo>
                  <a:pt x="1173578" y="1512363"/>
                  <a:pt x="1174817" y="1515888"/>
                  <a:pt x="1176055" y="1517412"/>
                </a:cubicBezTo>
                <a:cubicBezTo>
                  <a:pt x="1185104" y="1524270"/>
                  <a:pt x="1179960" y="1511697"/>
                  <a:pt x="1175579" y="1509316"/>
                </a:cubicBezTo>
                <a:cubicBezTo>
                  <a:pt x="1165958" y="1499791"/>
                  <a:pt x="1150718" y="1507791"/>
                  <a:pt x="1155481" y="1521031"/>
                </a:cubicBezTo>
                <a:close/>
                <a:moveTo>
                  <a:pt x="1133192" y="1501791"/>
                </a:moveTo>
                <a:cubicBezTo>
                  <a:pt x="1134621" y="1503124"/>
                  <a:pt x="1136812" y="1505315"/>
                  <a:pt x="1138812" y="1505791"/>
                </a:cubicBezTo>
                <a:cubicBezTo>
                  <a:pt x="1143860" y="1506744"/>
                  <a:pt x="1131478" y="1495409"/>
                  <a:pt x="1142336" y="1499981"/>
                </a:cubicBezTo>
                <a:cubicBezTo>
                  <a:pt x="1146908" y="1501695"/>
                  <a:pt x="1137764" y="1495314"/>
                  <a:pt x="1138812" y="1493980"/>
                </a:cubicBezTo>
                <a:cubicBezTo>
                  <a:pt x="1139479" y="1492742"/>
                  <a:pt x="1141574" y="1494647"/>
                  <a:pt x="1142527" y="1495409"/>
                </a:cubicBezTo>
                <a:cubicBezTo>
                  <a:pt x="1146813" y="1499314"/>
                  <a:pt x="1147385" y="1498171"/>
                  <a:pt x="1146337" y="1495980"/>
                </a:cubicBezTo>
                <a:cubicBezTo>
                  <a:pt x="1145765" y="1494837"/>
                  <a:pt x="1143765" y="1492933"/>
                  <a:pt x="1145861" y="1492647"/>
                </a:cubicBezTo>
                <a:cubicBezTo>
                  <a:pt x="1148051" y="1492361"/>
                  <a:pt x="1148909" y="1495028"/>
                  <a:pt x="1149956" y="1496362"/>
                </a:cubicBezTo>
                <a:cubicBezTo>
                  <a:pt x="1151480" y="1498266"/>
                  <a:pt x="1154719" y="1498647"/>
                  <a:pt x="1154624" y="1496457"/>
                </a:cubicBezTo>
                <a:cubicBezTo>
                  <a:pt x="1150337" y="1481026"/>
                  <a:pt x="1122143" y="1485027"/>
                  <a:pt x="1133192" y="1501791"/>
                </a:cubicBezTo>
                <a:close/>
                <a:moveTo>
                  <a:pt x="1115857" y="1466548"/>
                </a:moveTo>
                <a:cubicBezTo>
                  <a:pt x="1119762" y="1478264"/>
                  <a:pt x="1142908" y="1482169"/>
                  <a:pt x="1138812" y="1476264"/>
                </a:cubicBezTo>
                <a:cubicBezTo>
                  <a:pt x="1115666" y="1467215"/>
                  <a:pt x="1150433" y="1469787"/>
                  <a:pt x="1126620" y="1466262"/>
                </a:cubicBezTo>
                <a:cubicBezTo>
                  <a:pt x="1125001" y="1466262"/>
                  <a:pt x="1123096" y="1463976"/>
                  <a:pt x="1125572" y="1463595"/>
                </a:cubicBezTo>
                <a:cubicBezTo>
                  <a:pt x="1130144" y="1463691"/>
                  <a:pt x="1139193" y="1464834"/>
                  <a:pt x="1131859" y="1461309"/>
                </a:cubicBezTo>
                <a:cubicBezTo>
                  <a:pt x="1129954" y="1460452"/>
                  <a:pt x="1126334" y="1459881"/>
                  <a:pt x="1127096" y="1457976"/>
                </a:cubicBezTo>
                <a:cubicBezTo>
                  <a:pt x="1127954" y="1455880"/>
                  <a:pt x="1131859" y="1458071"/>
                  <a:pt x="1134335" y="1458547"/>
                </a:cubicBezTo>
                <a:cubicBezTo>
                  <a:pt x="1137764" y="1459309"/>
                  <a:pt x="1140146" y="1457023"/>
                  <a:pt x="1137098" y="1454737"/>
                </a:cubicBezTo>
                <a:cubicBezTo>
                  <a:pt x="1134240" y="1452642"/>
                  <a:pt x="1129287" y="1451784"/>
                  <a:pt x="1126144" y="1451784"/>
                </a:cubicBezTo>
                <a:cubicBezTo>
                  <a:pt x="1116047" y="1451594"/>
                  <a:pt x="1111571" y="1459309"/>
                  <a:pt x="1115857" y="1466548"/>
                </a:cubicBezTo>
                <a:close/>
                <a:moveTo>
                  <a:pt x="1098140" y="1485122"/>
                </a:moveTo>
                <a:cubicBezTo>
                  <a:pt x="1098521" y="1488837"/>
                  <a:pt x="1110809" y="1490456"/>
                  <a:pt x="1108808" y="1486741"/>
                </a:cubicBezTo>
                <a:cubicBezTo>
                  <a:pt x="1107380" y="1485217"/>
                  <a:pt x="1104046" y="1485598"/>
                  <a:pt x="1103855" y="1483122"/>
                </a:cubicBezTo>
                <a:cubicBezTo>
                  <a:pt x="1103855" y="1482169"/>
                  <a:pt x="1104522" y="1481217"/>
                  <a:pt x="1106808" y="1480931"/>
                </a:cubicBezTo>
                <a:cubicBezTo>
                  <a:pt x="1111475" y="1479979"/>
                  <a:pt x="1101474" y="1479597"/>
                  <a:pt x="1101665" y="1478454"/>
                </a:cubicBezTo>
                <a:cubicBezTo>
                  <a:pt x="1101474" y="1475597"/>
                  <a:pt x="1107856" y="1477788"/>
                  <a:pt x="1108237" y="1476645"/>
                </a:cubicBezTo>
                <a:cubicBezTo>
                  <a:pt x="1108427" y="1475311"/>
                  <a:pt x="1106141" y="1474645"/>
                  <a:pt x="1105094" y="1473978"/>
                </a:cubicBezTo>
                <a:cubicBezTo>
                  <a:pt x="1104522" y="1473692"/>
                  <a:pt x="1104236" y="1473216"/>
                  <a:pt x="1104713" y="1472454"/>
                </a:cubicBezTo>
                <a:cubicBezTo>
                  <a:pt x="1105951" y="1470644"/>
                  <a:pt x="1107856" y="1472549"/>
                  <a:pt x="1109380" y="1472835"/>
                </a:cubicBezTo>
                <a:cubicBezTo>
                  <a:pt x="1118524" y="1473311"/>
                  <a:pt x="1109666" y="1466548"/>
                  <a:pt x="1105665" y="1467405"/>
                </a:cubicBezTo>
                <a:cubicBezTo>
                  <a:pt x="1096426" y="1468167"/>
                  <a:pt x="1089854" y="1477597"/>
                  <a:pt x="1098140" y="1485122"/>
                </a:cubicBezTo>
                <a:close/>
                <a:moveTo>
                  <a:pt x="1094426" y="1439212"/>
                </a:moveTo>
                <a:cubicBezTo>
                  <a:pt x="1094426" y="1444355"/>
                  <a:pt x="1118429" y="1448927"/>
                  <a:pt x="1108427" y="1442831"/>
                </a:cubicBezTo>
                <a:cubicBezTo>
                  <a:pt x="1104141" y="1441212"/>
                  <a:pt x="1103855" y="1438545"/>
                  <a:pt x="1110713" y="1439021"/>
                </a:cubicBezTo>
                <a:cubicBezTo>
                  <a:pt x="1115857" y="1438926"/>
                  <a:pt x="1105951" y="1436640"/>
                  <a:pt x="1104713" y="1436068"/>
                </a:cubicBezTo>
                <a:cubicBezTo>
                  <a:pt x="1102427" y="1435497"/>
                  <a:pt x="1103189" y="1433878"/>
                  <a:pt x="1105379" y="1434258"/>
                </a:cubicBezTo>
                <a:cubicBezTo>
                  <a:pt x="1106427" y="1434354"/>
                  <a:pt x="1107665" y="1434640"/>
                  <a:pt x="1108427" y="1434830"/>
                </a:cubicBezTo>
                <a:cubicBezTo>
                  <a:pt x="1115381" y="1436640"/>
                  <a:pt x="1115476" y="1435401"/>
                  <a:pt x="1113095" y="1433878"/>
                </a:cubicBezTo>
                <a:cubicBezTo>
                  <a:pt x="1111856" y="1433020"/>
                  <a:pt x="1108523" y="1432068"/>
                  <a:pt x="1110713" y="1431020"/>
                </a:cubicBezTo>
                <a:cubicBezTo>
                  <a:pt x="1112999" y="1429972"/>
                  <a:pt x="1115476" y="1431782"/>
                  <a:pt x="1117381" y="1432925"/>
                </a:cubicBezTo>
                <a:cubicBezTo>
                  <a:pt x="1120143" y="1434354"/>
                  <a:pt x="1124048" y="1433782"/>
                  <a:pt x="1122810" y="1431687"/>
                </a:cubicBezTo>
                <a:cubicBezTo>
                  <a:pt x="1115476" y="1422829"/>
                  <a:pt x="1088234" y="1424924"/>
                  <a:pt x="1094426" y="1439212"/>
                </a:cubicBezTo>
                <a:close/>
                <a:moveTo>
                  <a:pt x="196504" y="1110027"/>
                </a:moveTo>
                <a:cubicBezTo>
                  <a:pt x="208124" y="1096883"/>
                  <a:pt x="221650" y="1085167"/>
                  <a:pt x="235080" y="1073642"/>
                </a:cubicBezTo>
                <a:lnTo>
                  <a:pt x="234318" y="1072689"/>
                </a:lnTo>
                <a:cubicBezTo>
                  <a:pt x="166119" y="1114314"/>
                  <a:pt x="134782" y="1178798"/>
                  <a:pt x="145831" y="1258237"/>
                </a:cubicBezTo>
                <a:cubicBezTo>
                  <a:pt x="160499" y="1206325"/>
                  <a:pt x="157166" y="1151747"/>
                  <a:pt x="196504" y="1110027"/>
                </a:cubicBezTo>
                <a:close/>
                <a:moveTo>
                  <a:pt x="375479" y="1070118"/>
                </a:moveTo>
                <a:cubicBezTo>
                  <a:pt x="397767" y="1075833"/>
                  <a:pt x="418055" y="1092311"/>
                  <a:pt x="442344" y="1090025"/>
                </a:cubicBezTo>
                <a:lnTo>
                  <a:pt x="442344" y="1088787"/>
                </a:lnTo>
                <a:cubicBezTo>
                  <a:pt x="430628" y="1088310"/>
                  <a:pt x="419389" y="1084977"/>
                  <a:pt x="409007" y="1079643"/>
                </a:cubicBezTo>
                <a:cubicBezTo>
                  <a:pt x="322520" y="1019064"/>
                  <a:pt x="246415" y="1128506"/>
                  <a:pt x="247177" y="1209468"/>
                </a:cubicBezTo>
                <a:cubicBezTo>
                  <a:pt x="270037" y="1151556"/>
                  <a:pt x="296707" y="1059450"/>
                  <a:pt x="375479" y="1070118"/>
                </a:cubicBezTo>
                <a:close/>
                <a:moveTo>
                  <a:pt x="418532" y="1166987"/>
                </a:moveTo>
                <a:cubicBezTo>
                  <a:pt x="440439" y="1173464"/>
                  <a:pt x="452822" y="1195086"/>
                  <a:pt x="471681" y="1206516"/>
                </a:cubicBezTo>
                <a:cubicBezTo>
                  <a:pt x="517020" y="1232709"/>
                  <a:pt x="568931" y="1203087"/>
                  <a:pt x="577313" y="1153462"/>
                </a:cubicBezTo>
                <a:cubicBezTo>
                  <a:pt x="566074" y="1207087"/>
                  <a:pt x="502066" y="1232233"/>
                  <a:pt x="463013" y="1190323"/>
                </a:cubicBezTo>
                <a:cubicBezTo>
                  <a:pt x="451012" y="1177655"/>
                  <a:pt x="438629" y="1163367"/>
                  <a:pt x="421675" y="1157367"/>
                </a:cubicBezTo>
                <a:cubicBezTo>
                  <a:pt x="376526" y="1143365"/>
                  <a:pt x="309851" y="1163558"/>
                  <a:pt x="297469" y="1213183"/>
                </a:cubicBezTo>
                <a:cubicBezTo>
                  <a:pt x="329473" y="1181941"/>
                  <a:pt x="373859" y="1155652"/>
                  <a:pt x="418532" y="1166987"/>
                </a:cubicBezTo>
                <a:close/>
                <a:moveTo>
                  <a:pt x="367668" y="1261284"/>
                </a:moveTo>
                <a:cubicBezTo>
                  <a:pt x="403101" y="1267762"/>
                  <a:pt x="443678" y="1297194"/>
                  <a:pt x="479587" y="1288716"/>
                </a:cubicBezTo>
                <a:cubicBezTo>
                  <a:pt x="479587" y="1288716"/>
                  <a:pt x="479301" y="1287574"/>
                  <a:pt x="479301" y="1287574"/>
                </a:cubicBezTo>
                <a:cubicBezTo>
                  <a:pt x="414150" y="1290621"/>
                  <a:pt x="320996" y="1192895"/>
                  <a:pt x="260036" y="1279858"/>
                </a:cubicBezTo>
                <a:cubicBezTo>
                  <a:pt x="289658" y="1254331"/>
                  <a:pt x="331664" y="1252998"/>
                  <a:pt x="367668" y="1261284"/>
                </a:cubicBezTo>
                <a:close/>
                <a:moveTo>
                  <a:pt x="258893" y="1322149"/>
                </a:moveTo>
                <a:cubicBezTo>
                  <a:pt x="329187" y="1361487"/>
                  <a:pt x="311090" y="1326054"/>
                  <a:pt x="363096" y="1345295"/>
                </a:cubicBezTo>
                <a:lnTo>
                  <a:pt x="363668" y="1344247"/>
                </a:lnTo>
                <a:cubicBezTo>
                  <a:pt x="350999" y="1336246"/>
                  <a:pt x="336045" y="1332627"/>
                  <a:pt x="321091" y="1335008"/>
                </a:cubicBezTo>
                <a:cubicBezTo>
                  <a:pt x="274228" y="1335865"/>
                  <a:pt x="257178" y="1282144"/>
                  <a:pt x="195551" y="1311767"/>
                </a:cubicBezTo>
                <a:cubicBezTo>
                  <a:pt x="217268" y="1311576"/>
                  <a:pt x="238604" y="1314625"/>
                  <a:pt x="258893" y="1322149"/>
                </a:cubicBezTo>
                <a:close/>
                <a:moveTo>
                  <a:pt x="127162" y="1274048"/>
                </a:moveTo>
                <a:cubicBezTo>
                  <a:pt x="124781" y="1295670"/>
                  <a:pt x="143259" y="1334151"/>
                  <a:pt x="168881" y="1316149"/>
                </a:cubicBezTo>
                <a:cubicBezTo>
                  <a:pt x="144116" y="1324054"/>
                  <a:pt x="134210" y="1291955"/>
                  <a:pt x="127162" y="1274048"/>
                </a:cubicBezTo>
                <a:close/>
                <a:moveTo>
                  <a:pt x="156975" y="1328626"/>
                </a:moveTo>
                <a:cubicBezTo>
                  <a:pt x="132877" y="1335484"/>
                  <a:pt x="126019" y="1310624"/>
                  <a:pt x="119066" y="1292908"/>
                </a:cubicBezTo>
                <a:cubicBezTo>
                  <a:pt x="114303" y="1314053"/>
                  <a:pt x="134020" y="1347676"/>
                  <a:pt x="156975" y="1328626"/>
                </a:cubicBezTo>
                <a:close/>
                <a:moveTo>
                  <a:pt x="143354" y="1341485"/>
                </a:moveTo>
                <a:cubicBezTo>
                  <a:pt x="120780" y="1346057"/>
                  <a:pt x="118113" y="1335103"/>
                  <a:pt x="111827" y="1316529"/>
                </a:cubicBezTo>
                <a:cubicBezTo>
                  <a:pt x="103159" y="1337484"/>
                  <a:pt x="124971" y="1360916"/>
                  <a:pt x="143354" y="1341485"/>
                </a:cubicBezTo>
                <a:close/>
                <a:moveTo>
                  <a:pt x="108874" y="1370632"/>
                </a:moveTo>
                <a:cubicBezTo>
                  <a:pt x="110588" y="1367203"/>
                  <a:pt x="113636" y="1362154"/>
                  <a:pt x="111160" y="1368822"/>
                </a:cubicBezTo>
                <a:cubicBezTo>
                  <a:pt x="110112" y="1372155"/>
                  <a:pt x="115160" y="1360916"/>
                  <a:pt x="116303" y="1359773"/>
                </a:cubicBezTo>
                <a:cubicBezTo>
                  <a:pt x="117256" y="1358630"/>
                  <a:pt x="115637" y="1361868"/>
                  <a:pt x="114970" y="1363297"/>
                </a:cubicBezTo>
                <a:cubicBezTo>
                  <a:pt x="111636" y="1370060"/>
                  <a:pt x="112589" y="1368917"/>
                  <a:pt x="114398" y="1365774"/>
                </a:cubicBezTo>
                <a:cubicBezTo>
                  <a:pt x="118494" y="1358154"/>
                  <a:pt x="117161" y="1362630"/>
                  <a:pt x="114208" y="1367583"/>
                </a:cubicBezTo>
                <a:cubicBezTo>
                  <a:pt x="112779" y="1370536"/>
                  <a:pt x="112684" y="1372251"/>
                  <a:pt x="114303" y="1369488"/>
                </a:cubicBezTo>
                <a:cubicBezTo>
                  <a:pt x="116303" y="1366059"/>
                  <a:pt x="118399" y="1361583"/>
                  <a:pt x="119923" y="1358058"/>
                </a:cubicBezTo>
                <a:cubicBezTo>
                  <a:pt x="118494" y="1357868"/>
                  <a:pt x="117161" y="1357487"/>
                  <a:pt x="115922" y="1357106"/>
                </a:cubicBezTo>
                <a:cubicBezTo>
                  <a:pt x="112589" y="1361297"/>
                  <a:pt x="107826" y="1369393"/>
                  <a:pt x="106302" y="1374537"/>
                </a:cubicBezTo>
                <a:cubicBezTo>
                  <a:pt x="105731" y="1376442"/>
                  <a:pt x="107921" y="1372441"/>
                  <a:pt x="108874" y="1370632"/>
                </a:cubicBezTo>
                <a:close/>
                <a:moveTo>
                  <a:pt x="70202" y="1465691"/>
                </a:moveTo>
                <a:cubicBezTo>
                  <a:pt x="72584" y="1459595"/>
                  <a:pt x="73155" y="1461691"/>
                  <a:pt x="71726" y="1467882"/>
                </a:cubicBezTo>
                <a:cubicBezTo>
                  <a:pt x="71155" y="1470549"/>
                  <a:pt x="71536" y="1469977"/>
                  <a:pt x="72203" y="1467977"/>
                </a:cubicBezTo>
                <a:cubicBezTo>
                  <a:pt x="73250" y="1465596"/>
                  <a:pt x="73822" y="1461691"/>
                  <a:pt x="75441" y="1459786"/>
                </a:cubicBezTo>
                <a:cubicBezTo>
                  <a:pt x="76108" y="1459881"/>
                  <a:pt x="74870" y="1463500"/>
                  <a:pt x="74393" y="1465024"/>
                </a:cubicBezTo>
                <a:cubicBezTo>
                  <a:pt x="72107" y="1472549"/>
                  <a:pt x="72869" y="1472454"/>
                  <a:pt x="74012" y="1469882"/>
                </a:cubicBezTo>
                <a:cubicBezTo>
                  <a:pt x="74679" y="1468453"/>
                  <a:pt x="75727" y="1465024"/>
                  <a:pt x="75917" y="1467215"/>
                </a:cubicBezTo>
                <a:cubicBezTo>
                  <a:pt x="76394" y="1469406"/>
                  <a:pt x="70774" y="1480645"/>
                  <a:pt x="74203" y="1479312"/>
                </a:cubicBezTo>
                <a:cubicBezTo>
                  <a:pt x="83823" y="1462833"/>
                  <a:pt x="79346" y="1428734"/>
                  <a:pt x="68297" y="1467501"/>
                </a:cubicBezTo>
                <a:cubicBezTo>
                  <a:pt x="67916" y="1470834"/>
                  <a:pt x="69536" y="1467501"/>
                  <a:pt x="70202" y="1465691"/>
                </a:cubicBezTo>
                <a:close/>
                <a:moveTo>
                  <a:pt x="53819" y="1622282"/>
                </a:moveTo>
                <a:cubicBezTo>
                  <a:pt x="56867" y="1626283"/>
                  <a:pt x="50771" y="1613519"/>
                  <a:pt x="50486" y="1611900"/>
                </a:cubicBezTo>
                <a:cubicBezTo>
                  <a:pt x="48771" y="1606566"/>
                  <a:pt x="51057" y="1607518"/>
                  <a:pt x="52676" y="1612662"/>
                </a:cubicBezTo>
                <a:cubicBezTo>
                  <a:pt x="54581" y="1617234"/>
                  <a:pt x="55534" y="1618853"/>
                  <a:pt x="55915" y="1618758"/>
                </a:cubicBezTo>
                <a:cubicBezTo>
                  <a:pt x="56963" y="1617615"/>
                  <a:pt x="52486" y="1607804"/>
                  <a:pt x="54391" y="1607518"/>
                </a:cubicBezTo>
                <a:cubicBezTo>
                  <a:pt x="56391" y="1607328"/>
                  <a:pt x="57439" y="1618091"/>
                  <a:pt x="60296" y="1618758"/>
                </a:cubicBezTo>
                <a:cubicBezTo>
                  <a:pt x="63059" y="1606185"/>
                  <a:pt x="43628" y="1574752"/>
                  <a:pt x="44485" y="1609233"/>
                </a:cubicBezTo>
                <a:cubicBezTo>
                  <a:pt x="42580" y="1612662"/>
                  <a:pt x="54391" y="1641808"/>
                  <a:pt x="54010" y="1632664"/>
                </a:cubicBezTo>
                <a:cubicBezTo>
                  <a:pt x="52676" y="1628283"/>
                  <a:pt x="46961" y="1612757"/>
                  <a:pt x="53819" y="1622282"/>
                </a:cubicBezTo>
                <a:close/>
                <a:moveTo>
                  <a:pt x="52581" y="1578372"/>
                </a:moveTo>
                <a:cubicBezTo>
                  <a:pt x="52772" y="1580277"/>
                  <a:pt x="53153" y="1582182"/>
                  <a:pt x="53534" y="1583611"/>
                </a:cubicBezTo>
                <a:cubicBezTo>
                  <a:pt x="55439" y="1588849"/>
                  <a:pt x="54200" y="1575609"/>
                  <a:pt x="55629" y="1576753"/>
                </a:cubicBezTo>
                <a:cubicBezTo>
                  <a:pt x="56105" y="1576848"/>
                  <a:pt x="56772" y="1578562"/>
                  <a:pt x="57534" y="1582467"/>
                </a:cubicBezTo>
                <a:cubicBezTo>
                  <a:pt x="58010" y="1585230"/>
                  <a:pt x="58201" y="1584563"/>
                  <a:pt x="58201" y="1582372"/>
                </a:cubicBezTo>
                <a:cubicBezTo>
                  <a:pt x="58296" y="1579705"/>
                  <a:pt x="57153" y="1575609"/>
                  <a:pt x="58296" y="1573324"/>
                </a:cubicBezTo>
                <a:cubicBezTo>
                  <a:pt x="59153" y="1573133"/>
                  <a:pt x="59153" y="1577038"/>
                  <a:pt x="59344" y="1578753"/>
                </a:cubicBezTo>
                <a:cubicBezTo>
                  <a:pt x="60011" y="1586754"/>
                  <a:pt x="60773" y="1586373"/>
                  <a:pt x="61058" y="1583420"/>
                </a:cubicBezTo>
                <a:cubicBezTo>
                  <a:pt x="61249" y="1581801"/>
                  <a:pt x="60963" y="1578181"/>
                  <a:pt x="62106" y="1580086"/>
                </a:cubicBezTo>
                <a:cubicBezTo>
                  <a:pt x="63821" y="1583325"/>
                  <a:pt x="61916" y="1588659"/>
                  <a:pt x="63916" y="1591802"/>
                </a:cubicBezTo>
                <a:cubicBezTo>
                  <a:pt x="66678" y="1595517"/>
                  <a:pt x="65345" y="1584849"/>
                  <a:pt x="65249" y="1582658"/>
                </a:cubicBezTo>
                <a:cubicBezTo>
                  <a:pt x="64583" y="1565704"/>
                  <a:pt x="51248" y="1551225"/>
                  <a:pt x="52581" y="1578372"/>
                </a:cubicBezTo>
                <a:close/>
                <a:moveTo>
                  <a:pt x="57058" y="1536462"/>
                </a:moveTo>
                <a:cubicBezTo>
                  <a:pt x="57153" y="1541224"/>
                  <a:pt x="58772" y="1544844"/>
                  <a:pt x="58963" y="1537224"/>
                </a:cubicBezTo>
                <a:cubicBezTo>
                  <a:pt x="59249" y="1531413"/>
                  <a:pt x="60773" y="1529223"/>
                  <a:pt x="61439" y="1536081"/>
                </a:cubicBezTo>
                <a:cubicBezTo>
                  <a:pt x="61725" y="1538557"/>
                  <a:pt x="61916" y="1537700"/>
                  <a:pt x="62011" y="1535414"/>
                </a:cubicBezTo>
                <a:cubicBezTo>
                  <a:pt x="61725" y="1531890"/>
                  <a:pt x="62963" y="1519507"/>
                  <a:pt x="63440" y="1530461"/>
                </a:cubicBezTo>
                <a:cubicBezTo>
                  <a:pt x="63821" y="1545415"/>
                  <a:pt x="64487" y="1527984"/>
                  <a:pt x="65916" y="1529413"/>
                </a:cubicBezTo>
                <a:cubicBezTo>
                  <a:pt x="66964" y="1529699"/>
                  <a:pt x="64964" y="1544844"/>
                  <a:pt x="67916" y="1539510"/>
                </a:cubicBezTo>
                <a:cubicBezTo>
                  <a:pt x="72488" y="1512649"/>
                  <a:pt x="57344" y="1505601"/>
                  <a:pt x="57058" y="1536462"/>
                </a:cubicBezTo>
                <a:close/>
                <a:moveTo>
                  <a:pt x="123828" y="1691815"/>
                </a:moveTo>
                <a:cubicBezTo>
                  <a:pt x="104111" y="1662763"/>
                  <a:pt x="92777" y="1683147"/>
                  <a:pt x="116399" y="1700863"/>
                </a:cubicBezTo>
                <a:cubicBezTo>
                  <a:pt x="118875" y="1702197"/>
                  <a:pt x="116113" y="1698672"/>
                  <a:pt x="114779" y="1697053"/>
                </a:cubicBezTo>
                <a:cubicBezTo>
                  <a:pt x="111065" y="1692576"/>
                  <a:pt x="110779" y="1689909"/>
                  <a:pt x="116113" y="1694291"/>
                </a:cubicBezTo>
                <a:cubicBezTo>
                  <a:pt x="118018" y="1695910"/>
                  <a:pt x="117637" y="1695053"/>
                  <a:pt x="116113" y="1693338"/>
                </a:cubicBezTo>
                <a:cubicBezTo>
                  <a:pt x="114398" y="1690957"/>
                  <a:pt x="111065" y="1688671"/>
                  <a:pt x="110112" y="1686004"/>
                </a:cubicBezTo>
                <a:cubicBezTo>
                  <a:pt x="110112" y="1684671"/>
                  <a:pt x="112684" y="1687433"/>
                  <a:pt x="113827" y="1688671"/>
                </a:cubicBezTo>
                <a:cubicBezTo>
                  <a:pt x="119256" y="1694482"/>
                  <a:pt x="119066" y="1693053"/>
                  <a:pt x="117256" y="1690195"/>
                </a:cubicBezTo>
                <a:cubicBezTo>
                  <a:pt x="116208" y="1688671"/>
                  <a:pt x="113732" y="1685909"/>
                  <a:pt x="115256" y="1686004"/>
                </a:cubicBezTo>
                <a:cubicBezTo>
                  <a:pt x="116303" y="1685433"/>
                  <a:pt x="125066" y="1698101"/>
                  <a:pt x="123828" y="1691815"/>
                </a:cubicBezTo>
                <a:close/>
                <a:moveTo>
                  <a:pt x="161166" y="1731153"/>
                </a:moveTo>
                <a:cubicBezTo>
                  <a:pt x="157070" y="1721628"/>
                  <a:pt x="121447" y="1704578"/>
                  <a:pt x="137830" y="1727629"/>
                </a:cubicBezTo>
                <a:cubicBezTo>
                  <a:pt x="139449" y="1729819"/>
                  <a:pt x="152022" y="1739535"/>
                  <a:pt x="145355" y="1731438"/>
                </a:cubicBezTo>
                <a:cubicBezTo>
                  <a:pt x="141449" y="1727438"/>
                  <a:pt x="142211" y="1725724"/>
                  <a:pt x="148403" y="1730295"/>
                </a:cubicBezTo>
                <a:cubicBezTo>
                  <a:pt x="150689" y="1731915"/>
                  <a:pt x="150308" y="1731248"/>
                  <a:pt x="148879" y="1729724"/>
                </a:cubicBezTo>
                <a:cubicBezTo>
                  <a:pt x="147164" y="1727629"/>
                  <a:pt x="143545" y="1725533"/>
                  <a:pt x="142783" y="1723152"/>
                </a:cubicBezTo>
                <a:cubicBezTo>
                  <a:pt x="145259" y="1722771"/>
                  <a:pt x="150022" y="1729533"/>
                  <a:pt x="152498" y="1730010"/>
                </a:cubicBezTo>
                <a:cubicBezTo>
                  <a:pt x="153070" y="1730105"/>
                  <a:pt x="152689" y="1729343"/>
                  <a:pt x="151832" y="1728200"/>
                </a:cubicBezTo>
                <a:cubicBezTo>
                  <a:pt x="150879" y="1726866"/>
                  <a:pt x="148212" y="1724390"/>
                  <a:pt x="150403" y="1724962"/>
                </a:cubicBezTo>
                <a:cubicBezTo>
                  <a:pt x="152784" y="1725533"/>
                  <a:pt x="160404" y="1735439"/>
                  <a:pt x="161166" y="1731153"/>
                </a:cubicBezTo>
                <a:close/>
                <a:moveTo>
                  <a:pt x="213839" y="1755251"/>
                </a:moveTo>
                <a:cubicBezTo>
                  <a:pt x="182216" y="1734201"/>
                  <a:pt x="168500" y="1757156"/>
                  <a:pt x="206315" y="1767919"/>
                </a:cubicBezTo>
                <a:cubicBezTo>
                  <a:pt x="209839" y="1768300"/>
                  <a:pt x="205457" y="1765633"/>
                  <a:pt x="203267" y="1764586"/>
                </a:cubicBezTo>
                <a:cubicBezTo>
                  <a:pt x="197647" y="1761823"/>
                  <a:pt x="196313" y="1759156"/>
                  <a:pt x="202600" y="1760775"/>
                </a:cubicBezTo>
                <a:cubicBezTo>
                  <a:pt x="204695" y="1761347"/>
                  <a:pt x="208601" y="1762300"/>
                  <a:pt x="204124" y="1760204"/>
                </a:cubicBezTo>
                <a:cubicBezTo>
                  <a:pt x="201171" y="1758490"/>
                  <a:pt x="196504" y="1757442"/>
                  <a:pt x="194313" y="1754965"/>
                </a:cubicBezTo>
                <a:cubicBezTo>
                  <a:pt x="194885" y="1752965"/>
                  <a:pt x="207077" y="1759918"/>
                  <a:pt x="206886" y="1758585"/>
                </a:cubicBezTo>
                <a:cubicBezTo>
                  <a:pt x="208029" y="1757442"/>
                  <a:pt x="198123" y="1753632"/>
                  <a:pt x="201076" y="1752965"/>
                </a:cubicBezTo>
                <a:cubicBezTo>
                  <a:pt x="203076" y="1752393"/>
                  <a:pt x="206410" y="1755061"/>
                  <a:pt x="208982" y="1756204"/>
                </a:cubicBezTo>
                <a:cubicBezTo>
                  <a:pt x="212506" y="1757728"/>
                  <a:pt x="216125" y="1757442"/>
                  <a:pt x="213839" y="1755251"/>
                </a:cubicBezTo>
                <a:close/>
                <a:moveTo>
                  <a:pt x="252320" y="1766776"/>
                </a:moveTo>
                <a:cubicBezTo>
                  <a:pt x="223745" y="1754870"/>
                  <a:pt x="224698" y="1777063"/>
                  <a:pt x="250892" y="1778111"/>
                </a:cubicBezTo>
                <a:cubicBezTo>
                  <a:pt x="253368" y="1777825"/>
                  <a:pt x="249653" y="1776396"/>
                  <a:pt x="247939" y="1775920"/>
                </a:cubicBezTo>
                <a:cubicBezTo>
                  <a:pt x="242986" y="1774587"/>
                  <a:pt x="241462" y="1772491"/>
                  <a:pt x="247653" y="1773063"/>
                </a:cubicBezTo>
                <a:cubicBezTo>
                  <a:pt x="249844" y="1773253"/>
                  <a:pt x="249177" y="1772872"/>
                  <a:pt x="247272" y="1772301"/>
                </a:cubicBezTo>
                <a:cubicBezTo>
                  <a:pt x="244796" y="1771348"/>
                  <a:pt x="241271" y="1771443"/>
                  <a:pt x="239271" y="1769824"/>
                </a:cubicBezTo>
                <a:cubicBezTo>
                  <a:pt x="238604" y="1768776"/>
                  <a:pt x="241938" y="1769538"/>
                  <a:pt x="243367" y="1769824"/>
                </a:cubicBezTo>
                <a:cubicBezTo>
                  <a:pt x="250225" y="1771348"/>
                  <a:pt x="249463" y="1770300"/>
                  <a:pt x="246701" y="1769158"/>
                </a:cubicBezTo>
                <a:cubicBezTo>
                  <a:pt x="245177" y="1768491"/>
                  <a:pt x="242033" y="1767729"/>
                  <a:pt x="243176" y="1766967"/>
                </a:cubicBezTo>
                <a:cubicBezTo>
                  <a:pt x="243748" y="1765824"/>
                  <a:pt x="255940" y="1771062"/>
                  <a:pt x="252320" y="1766776"/>
                </a:cubicBezTo>
                <a:close/>
                <a:moveTo>
                  <a:pt x="302231" y="1787160"/>
                </a:moveTo>
                <a:cubicBezTo>
                  <a:pt x="296516" y="1786493"/>
                  <a:pt x="294421" y="1784397"/>
                  <a:pt x="301374" y="1783921"/>
                </a:cubicBezTo>
                <a:cubicBezTo>
                  <a:pt x="303851" y="1783731"/>
                  <a:pt x="302993" y="1783350"/>
                  <a:pt x="300803" y="1783064"/>
                </a:cubicBezTo>
                <a:cubicBezTo>
                  <a:pt x="297183" y="1783254"/>
                  <a:pt x="284610" y="1780968"/>
                  <a:pt x="296040" y="1780968"/>
                </a:cubicBezTo>
                <a:cubicBezTo>
                  <a:pt x="311375" y="1781254"/>
                  <a:pt x="293278" y="1779254"/>
                  <a:pt x="295278" y="1777730"/>
                </a:cubicBezTo>
                <a:cubicBezTo>
                  <a:pt x="296516" y="1776587"/>
                  <a:pt x="300136" y="1777730"/>
                  <a:pt x="302422" y="1778016"/>
                </a:cubicBezTo>
                <a:cubicBezTo>
                  <a:pt x="317281" y="1776111"/>
                  <a:pt x="289182" y="1772491"/>
                  <a:pt x="286801" y="1775158"/>
                </a:cubicBezTo>
                <a:cubicBezTo>
                  <a:pt x="273752" y="1778683"/>
                  <a:pt x="287468" y="1789255"/>
                  <a:pt x="296040" y="1789160"/>
                </a:cubicBezTo>
                <a:cubicBezTo>
                  <a:pt x="299945" y="1790112"/>
                  <a:pt x="313280" y="1789065"/>
                  <a:pt x="302231" y="1787160"/>
                </a:cubicBezTo>
                <a:close/>
                <a:moveTo>
                  <a:pt x="401768" y="1773349"/>
                </a:moveTo>
                <a:cubicBezTo>
                  <a:pt x="364715" y="1770872"/>
                  <a:pt x="363953" y="1800876"/>
                  <a:pt x="402053" y="1789636"/>
                </a:cubicBezTo>
                <a:cubicBezTo>
                  <a:pt x="405387" y="1787731"/>
                  <a:pt x="398720" y="1788017"/>
                  <a:pt x="397672" y="1788112"/>
                </a:cubicBezTo>
                <a:cubicBezTo>
                  <a:pt x="389195" y="1788874"/>
                  <a:pt x="390623" y="1785826"/>
                  <a:pt x="396719" y="1784302"/>
                </a:cubicBezTo>
                <a:cubicBezTo>
                  <a:pt x="402720" y="1782207"/>
                  <a:pt x="388718" y="1784397"/>
                  <a:pt x="387385" y="1784493"/>
                </a:cubicBezTo>
                <a:cubicBezTo>
                  <a:pt x="381670" y="1784493"/>
                  <a:pt x="387194" y="1782112"/>
                  <a:pt x="390433" y="1782112"/>
                </a:cubicBezTo>
                <a:cubicBezTo>
                  <a:pt x="399767" y="1780778"/>
                  <a:pt x="398529" y="1779730"/>
                  <a:pt x="394624" y="1779540"/>
                </a:cubicBezTo>
                <a:cubicBezTo>
                  <a:pt x="392528" y="1779445"/>
                  <a:pt x="388147" y="1780016"/>
                  <a:pt x="389576" y="1778301"/>
                </a:cubicBezTo>
                <a:cubicBezTo>
                  <a:pt x="391004" y="1776587"/>
                  <a:pt x="395195" y="1777158"/>
                  <a:pt x="397958" y="1776873"/>
                </a:cubicBezTo>
                <a:cubicBezTo>
                  <a:pt x="401958" y="1776587"/>
                  <a:pt x="404816" y="1774111"/>
                  <a:pt x="401768" y="1773349"/>
                </a:cubicBezTo>
                <a:close/>
                <a:moveTo>
                  <a:pt x="472538" y="1768015"/>
                </a:moveTo>
                <a:cubicBezTo>
                  <a:pt x="467014" y="1769729"/>
                  <a:pt x="464252" y="1768491"/>
                  <a:pt x="470348" y="1765157"/>
                </a:cubicBezTo>
                <a:cubicBezTo>
                  <a:pt x="472538" y="1763919"/>
                  <a:pt x="471586" y="1763919"/>
                  <a:pt x="469395" y="1764586"/>
                </a:cubicBezTo>
                <a:cubicBezTo>
                  <a:pt x="467014" y="1765252"/>
                  <a:pt x="464728" y="1766300"/>
                  <a:pt x="462442" y="1766967"/>
                </a:cubicBezTo>
                <a:cubicBezTo>
                  <a:pt x="457870" y="1768110"/>
                  <a:pt x="461013" y="1765157"/>
                  <a:pt x="464156" y="1764490"/>
                </a:cubicBezTo>
                <a:cubicBezTo>
                  <a:pt x="471586" y="1761728"/>
                  <a:pt x="470157" y="1761061"/>
                  <a:pt x="466823" y="1761633"/>
                </a:cubicBezTo>
                <a:cubicBezTo>
                  <a:pt x="457679" y="1763824"/>
                  <a:pt x="463585" y="1759347"/>
                  <a:pt x="468728" y="1758870"/>
                </a:cubicBezTo>
                <a:cubicBezTo>
                  <a:pt x="482540" y="1750203"/>
                  <a:pt x="449202" y="1759347"/>
                  <a:pt x="449964" y="1767538"/>
                </a:cubicBezTo>
                <a:cubicBezTo>
                  <a:pt x="451298" y="1783064"/>
                  <a:pt x="490445" y="1764109"/>
                  <a:pt x="472538" y="1768015"/>
                </a:cubicBezTo>
                <a:close/>
                <a:moveTo>
                  <a:pt x="519211" y="1743916"/>
                </a:moveTo>
                <a:cubicBezTo>
                  <a:pt x="493874" y="1744392"/>
                  <a:pt x="480349" y="1776301"/>
                  <a:pt x="515306" y="1760680"/>
                </a:cubicBezTo>
                <a:cubicBezTo>
                  <a:pt x="518163" y="1758775"/>
                  <a:pt x="514258" y="1759061"/>
                  <a:pt x="512353" y="1759537"/>
                </a:cubicBezTo>
                <a:cubicBezTo>
                  <a:pt x="507019" y="1760871"/>
                  <a:pt x="505685" y="1759061"/>
                  <a:pt x="512639" y="1755727"/>
                </a:cubicBezTo>
                <a:cubicBezTo>
                  <a:pt x="515115" y="1754489"/>
                  <a:pt x="514448" y="1754394"/>
                  <a:pt x="512353" y="1754965"/>
                </a:cubicBezTo>
                <a:cubicBezTo>
                  <a:pt x="509686" y="1755251"/>
                  <a:pt x="505971" y="1757632"/>
                  <a:pt x="503590" y="1756870"/>
                </a:cubicBezTo>
                <a:cubicBezTo>
                  <a:pt x="503018" y="1755822"/>
                  <a:pt x="506733" y="1754679"/>
                  <a:pt x="508352" y="1754108"/>
                </a:cubicBezTo>
                <a:cubicBezTo>
                  <a:pt x="515972" y="1751727"/>
                  <a:pt x="515306" y="1750774"/>
                  <a:pt x="512258" y="1751060"/>
                </a:cubicBezTo>
                <a:cubicBezTo>
                  <a:pt x="510638" y="1751155"/>
                  <a:pt x="507114" y="1752203"/>
                  <a:pt x="508638" y="1750393"/>
                </a:cubicBezTo>
                <a:cubicBezTo>
                  <a:pt x="510162" y="1748488"/>
                  <a:pt x="513305" y="1748583"/>
                  <a:pt x="515591" y="1748012"/>
                </a:cubicBezTo>
                <a:cubicBezTo>
                  <a:pt x="518639" y="1747155"/>
                  <a:pt x="521402" y="1744392"/>
                  <a:pt x="519211" y="1743916"/>
                </a:cubicBezTo>
                <a:close/>
                <a:moveTo>
                  <a:pt x="565407" y="1731438"/>
                </a:moveTo>
                <a:cubicBezTo>
                  <a:pt x="558835" y="1735058"/>
                  <a:pt x="557311" y="1732296"/>
                  <a:pt x="563026" y="1728009"/>
                </a:cubicBezTo>
                <a:cubicBezTo>
                  <a:pt x="567884" y="1723628"/>
                  <a:pt x="555692" y="1731153"/>
                  <a:pt x="554358" y="1731629"/>
                </a:cubicBezTo>
                <a:cubicBezTo>
                  <a:pt x="549024" y="1733820"/>
                  <a:pt x="553120" y="1729343"/>
                  <a:pt x="556263" y="1728200"/>
                </a:cubicBezTo>
                <a:cubicBezTo>
                  <a:pt x="564455" y="1723437"/>
                  <a:pt x="562835" y="1722771"/>
                  <a:pt x="559121" y="1724104"/>
                </a:cubicBezTo>
                <a:cubicBezTo>
                  <a:pt x="557120" y="1724866"/>
                  <a:pt x="553215" y="1726866"/>
                  <a:pt x="553882" y="1724771"/>
                </a:cubicBezTo>
                <a:cubicBezTo>
                  <a:pt x="554549" y="1722675"/>
                  <a:pt x="558644" y="1721533"/>
                  <a:pt x="561121" y="1720199"/>
                </a:cubicBezTo>
                <a:cubicBezTo>
                  <a:pt x="574932" y="1707816"/>
                  <a:pt x="545786" y="1722199"/>
                  <a:pt x="544643" y="1726866"/>
                </a:cubicBezTo>
                <a:cubicBezTo>
                  <a:pt x="533213" y="1739249"/>
                  <a:pt x="549405" y="1744678"/>
                  <a:pt x="560359" y="1738201"/>
                </a:cubicBezTo>
                <a:cubicBezTo>
                  <a:pt x="564359" y="1736868"/>
                  <a:pt x="577409" y="1726295"/>
                  <a:pt x="565407" y="1731438"/>
                </a:cubicBezTo>
                <a:close/>
                <a:moveTo>
                  <a:pt x="604841" y="1703435"/>
                </a:moveTo>
                <a:cubicBezTo>
                  <a:pt x="601126" y="1706483"/>
                  <a:pt x="596744" y="1706864"/>
                  <a:pt x="601316" y="1701149"/>
                </a:cubicBezTo>
                <a:cubicBezTo>
                  <a:pt x="601697" y="1700578"/>
                  <a:pt x="601602" y="1700482"/>
                  <a:pt x="601031" y="1700673"/>
                </a:cubicBezTo>
                <a:cubicBezTo>
                  <a:pt x="597887" y="1702292"/>
                  <a:pt x="595792" y="1706388"/>
                  <a:pt x="592363" y="1707436"/>
                </a:cubicBezTo>
                <a:cubicBezTo>
                  <a:pt x="590077" y="1707150"/>
                  <a:pt x="595411" y="1703054"/>
                  <a:pt x="596173" y="1702101"/>
                </a:cubicBezTo>
                <a:cubicBezTo>
                  <a:pt x="602364" y="1694672"/>
                  <a:pt x="590839" y="1704768"/>
                  <a:pt x="590267" y="1702578"/>
                </a:cubicBezTo>
                <a:cubicBezTo>
                  <a:pt x="589886" y="1701435"/>
                  <a:pt x="591982" y="1700006"/>
                  <a:pt x="593887" y="1698672"/>
                </a:cubicBezTo>
                <a:cubicBezTo>
                  <a:pt x="596078" y="1697720"/>
                  <a:pt x="599888" y="1692576"/>
                  <a:pt x="595125" y="1694005"/>
                </a:cubicBezTo>
                <a:cubicBezTo>
                  <a:pt x="570170" y="1707816"/>
                  <a:pt x="584552" y="1724200"/>
                  <a:pt x="604079" y="1708007"/>
                </a:cubicBezTo>
                <a:cubicBezTo>
                  <a:pt x="608174" y="1705054"/>
                  <a:pt x="613413" y="1698101"/>
                  <a:pt x="604841" y="1703435"/>
                </a:cubicBezTo>
                <a:close/>
                <a:moveTo>
                  <a:pt x="689423" y="1644570"/>
                </a:moveTo>
                <a:cubicBezTo>
                  <a:pt x="684565" y="1647047"/>
                  <a:pt x="682755" y="1645523"/>
                  <a:pt x="688565" y="1640665"/>
                </a:cubicBezTo>
                <a:cubicBezTo>
                  <a:pt x="690661" y="1638855"/>
                  <a:pt x="689899" y="1638951"/>
                  <a:pt x="687994" y="1639903"/>
                </a:cubicBezTo>
                <a:cubicBezTo>
                  <a:pt x="684470" y="1642666"/>
                  <a:pt x="674278" y="1646952"/>
                  <a:pt x="683803" y="1639999"/>
                </a:cubicBezTo>
                <a:cubicBezTo>
                  <a:pt x="690566" y="1635808"/>
                  <a:pt x="689613" y="1635045"/>
                  <a:pt x="686756" y="1635998"/>
                </a:cubicBezTo>
                <a:cubicBezTo>
                  <a:pt x="685232" y="1636474"/>
                  <a:pt x="682088" y="1638284"/>
                  <a:pt x="682946" y="1636093"/>
                </a:cubicBezTo>
                <a:cubicBezTo>
                  <a:pt x="683898" y="1633807"/>
                  <a:pt x="687041" y="1633236"/>
                  <a:pt x="689042" y="1632093"/>
                </a:cubicBezTo>
                <a:cubicBezTo>
                  <a:pt x="691899" y="1630569"/>
                  <a:pt x="693899" y="1627140"/>
                  <a:pt x="691518" y="1627140"/>
                </a:cubicBezTo>
                <a:cubicBezTo>
                  <a:pt x="666467" y="1633236"/>
                  <a:pt x="663800" y="1669145"/>
                  <a:pt x="692661" y="1645142"/>
                </a:cubicBezTo>
                <a:cubicBezTo>
                  <a:pt x="694852" y="1642475"/>
                  <a:pt x="691137" y="1643618"/>
                  <a:pt x="689423" y="1644570"/>
                </a:cubicBezTo>
                <a:close/>
                <a:moveTo>
                  <a:pt x="820677" y="1543225"/>
                </a:moveTo>
                <a:cubicBezTo>
                  <a:pt x="815724" y="1546654"/>
                  <a:pt x="812486" y="1546272"/>
                  <a:pt x="816391" y="1541224"/>
                </a:cubicBezTo>
                <a:cubicBezTo>
                  <a:pt x="817820" y="1539605"/>
                  <a:pt x="820487" y="1536557"/>
                  <a:pt x="816391" y="1539319"/>
                </a:cubicBezTo>
                <a:cubicBezTo>
                  <a:pt x="813057" y="1542653"/>
                  <a:pt x="800579" y="1550368"/>
                  <a:pt x="810676" y="1540653"/>
                </a:cubicBezTo>
                <a:cubicBezTo>
                  <a:pt x="818010" y="1534747"/>
                  <a:pt x="816296" y="1534366"/>
                  <a:pt x="812771" y="1535986"/>
                </a:cubicBezTo>
                <a:cubicBezTo>
                  <a:pt x="810771" y="1536938"/>
                  <a:pt x="807342" y="1539605"/>
                  <a:pt x="807533" y="1537319"/>
                </a:cubicBezTo>
                <a:cubicBezTo>
                  <a:pt x="807723" y="1534938"/>
                  <a:pt x="811819" y="1533318"/>
                  <a:pt x="814105" y="1531699"/>
                </a:cubicBezTo>
                <a:cubicBezTo>
                  <a:pt x="817343" y="1529413"/>
                  <a:pt x="818582" y="1525699"/>
                  <a:pt x="815343" y="1526270"/>
                </a:cubicBezTo>
                <a:cubicBezTo>
                  <a:pt x="781625" y="1541415"/>
                  <a:pt x="798865" y="1572942"/>
                  <a:pt x="825344" y="1542653"/>
                </a:cubicBezTo>
                <a:cubicBezTo>
                  <a:pt x="827059" y="1539700"/>
                  <a:pt x="822582" y="1541796"/>
                  <a:pt x="820677" y="1543225"/>
                </a:cubicBezTo>
                <a:close/>
                <a:moveTo>
                  <a:pt x="880018" y="1495790"/>
                </a:moveTo>
                <a:cubicBezTo>
                  <a:pt x="875255" y="1498838"/>
                  <a:pt x="872112" y="1498266"/>
                  <a:pt x="876875" y="1493123"/>
                </a:cubicBezTo>
                <a:cubicBezTo>
                  <a:pt x="879827" y="1489122"/>
                  <a:pt x="870969" y="1496362"/>
                  <a:pt x="869826" y="1497124"/>
                </a:cubicBezTo>
                <a:cubicBezTo>
                  <a:pt x="865730" y="1499600"/>
                  <a:pt x="867826" y="1495504"/>
                  <a:pt x="870588" y="1493980"/>
                </a:cubicBezTo>
                <a:cubicBezTo>
                  <a:pt x="876875" y="1489027"/>
                  <a:pt x="875351" y="1488837"/>
                  <a:pt x="872207" y="1490170"/>
                </a:cubicBezTo>
                <a:cubicBezTo>
                  <a:pt x="863921" y="1494933"/>
                  <a:pt x="868016" y="1488551"/>
                  <a:pt x="873160" y="1486741"/>
                </a:cubicBezTo>
                <a:cubicBezTo>
                  <a:pt x="881732" y="1478264"/>
                  <a:pt x="867064" y="1484455"/>
                  <a:pt x="864778" y="1487789"/>
                </a:cubicBezTo>
                <a:cubicBezTo>
                  <a:pt x="848966" y="1501029"/>
                  <a:pt x="863635" y="1511792"/>
                  <a:pt x="877160" y="1501981"/>
                </a:cubicBezTo>
                <a:cubicBezTo>
                  <a:pt x="880685" y="1499981"/>
                  <a:pt x="889829" y="1490646"/>
                  <a:pt x="880018" y="1495790"/>
                </a:cubicBezTo>
                <a:close/>
                <a:moveTo>
                  <a:pt x="925547" y="1460738"/>
                </a:moveTo>
                <a:cubicBezTo>
                  <a:pt x="899258" y="1461500"/>
                  <a:pt x="892496" y="1499029"/>
                  <a:pt x="924119" y="1479597"/>
                </a:cubicBezTo>
                <a:cubicBezTo>
                  <a:pt x="929072" y="1474740"/>
                  <a:pt x="907545" y="1483788"/>
                  <a:pt x="920594" y="1474168"/>
                </a:cubicBezTo>
                <a:cubicBezTo>
                  <a:pt x="922880" y="1472740"/>
                  <a:pt x="922118" y="1472644"/>
                  <a:pt x="920118" y="1473311"/>
                </a:cubicBezTo>
                <a:cubicBezTo>
                  <a:pt x="917546" y="1473787"/>
                  <a:pt x="914117" y="1476645"/>
                  <a:pt x="911641" y="1475883"/>
                </a:cubicBezTo>
                <a:cubicBezTo>
                  <a:pt x="910879" y="1474740"/>
                  <a:pt x="914403" y="1473216"/>
                  <a:pt x="915927" y="1472644"/>
                </a:cubicBezTo>
                <a:cubicBezTo>
                  <a:pt x="923166" y="1469596"/>
                  <a:pt x="922309" y="1468644"/>
                  <a:pt x="919356" y="1469025"/>
                </a:cubicBezTo>
                <a:cubicBezTo>
                  <a:pt x="917737" y="1469215"/>
                  <a:pt x="914308" y="1470549"/>
                  <a:pt x="915546" y="1468453"/>
                </a:cubicBezTo>
                <a:cubicBezTo>
                  <a:pt x="916022" y="1465882"/>
                  <a:pt x="930119" y="1464262"/>
                  <a:pt x="925547" y="1460738"/>
                </a:cubicBezTo>
                <a:close/>
                <a:moveTo>
                  <a:pt x="977840" y="1451118"/>
                </a:moveTo>
                <a:cubicBezTo>
                  <a:pt x="970886" y="1453308"/>
                  <a:pt x="969743" y="1449975"/>
                  <a:pt x="975839" y="1446736"/>
                </a:cubicBezTo>
                <a:cubicBezTo>
                  <a:pt x="980316" y="1444165"/>
                  <a:pt x="973172" y="1446165"/>
                  <a:pt x="971934" y="1446832"/>
                </a:cubicBezTo>
                <a:cubicBezTo>
                  <a:pt x="969743" y="1447498"/>
                  <a:pt x="966695" y="1449689"/>
                  <a:pt x="964505" y="1448927"/>
                </a:cubicBezTo>
                <a:cubicBezTo>
                  <a:pt x="963647" y="1445784"/>
                  <a:pt x="974315" y="1444260"/>
                  <a:pt x="975458" y="1441879"/>
                </a:cubicBezTo>
                <a:cubicBezTo>
                  <a:pt x="975268" y="1439592"/>
                  <a:pt x="965648" y="1444069"/>
                  <a:pt x="966981" y="1440926"/>
                </a:cubicBezTo>
                <a:cubicBezTo>
                  <a:pt x="968124" y="1438354"/>
                  <a:pt x="972696" y="1438354"/>
                  <a:pt x="974982" y="1437592"/>
                </a:cubicBezTo>
                <a:cubicBezTo>
                  <a:pt x="978887" y="1436449"/>
                  <a:pt x="981269" y="1433116"/>
                  <a:pt x="977649" y="1432734"/>
                </a:cubicBezTo>
                <a:cubicBezTo>
                  <a:pt x="970696" y="1432544"/>
                  <a:pt x="961838" y="1436830"/>
                  <a:pt x="957170" y="1441593"/>
                </a:cubicBezTo>
                <a:cubicBezTo>
                  <a:pt x="945169" y="1452261"/>
                  <a:pt x="960409" y="1462357"/>
                  <a:pt x="972125" y="1457214"/>
                </a:cubicBezTo>
                <a:cubicBezTo>
                  <a:pt x="976316" y="1456261"/>
                  <a:pt x="990127" y="1448927"/>
                  <a:pt x="977840" y="1451118"/>
                </a:cubicBezTo>
                <a:close/>
                <a:moveTo>
                  <a:pt x="1018607" y="1433973"/>
                </a:moveTo>
                <a:cubicBezTo>
                  <a:pt x="1013749" y="1435020"/>
                  <a:pt x="1011368" y="1433401"/>
                  <a:pt x="1016892" y="1430639"/>
                </a:cubicBezTo>
                <a:cubicBezTo>
                  <a:pt x="1018892" y="1429687"/>
                  <a:pt x="1018035" y="1429496"/>
                  <a:pt x="1016130" y="1429972"/>
                </a:cubicBezTo>
                <a:cubicBezTo>
                  <a:pt x="1012987" y="1431401"/>
                  <a:pt x="1001843" y="1432830"/>
                  <a:pt x="1011463" y="1429210"/>
                </a:cubicBezTo>
                <a:cubicBezTo>
                  <a:pt x="1018226" y="1427210"/>
                  <a:pt x="1017083" y="1426448"/>
                  <a:pt x="1014035" y="1426543"/>
                </a:cubicBezTo>
                <a:cubicBezTo>
                  <a:pt x="1012320" y="1426638"/>
                  <a:pt x="1009082" y="1427496"/>
                  <a:pt x="1009748" y="1425876"/>
                </a:cubicBezTo>
                <a:cubicBezTo>
                  <a:pt x="1010320" y="1424257"/>
                  <a:pt x="1013844" y="1424353"/>
                  <a:pt x="1016035" y="1423876"/>
                </a:cubicBezTo>
                <a:cubicBezTo>
                  <a:pt x="1028513" y="1417304"/>
                  <a:pt x="1002986" y="1421495"/>
                  <a:pt x="1001652" y="1426067"/>
                </a:cubicBezTo>
                <a:cubicBezTo>
                  <a:pt x="992984" y="1434258"/>
                  <a:pt x="1006224" y="1440640"/>
                  <a:pt x="1014511" y="1438164"/>
                </a:cubicBezTo>
                <a:cubicBezTo>
                  <a:pt x="1017845" y="1437878"/>
                  <a:pt x="1028227" y="1432830"/>
                  <a:pt x="1018607" y="1433973"/>
                </a:cubicBezTo>
                <a:close/>
                <a:moveTo>
                  <a:pt x="1072137" y="1430353"/>
                </a:moveTo>
                <a:cubicBezTo>
                  <a:pt x="1066613" y="1430353"/>
                  <a:pt x="1064231" y="1428067"/>
                  <a:pt x="1070994" y="1426258"/>
                </a:cubicBezTo>
                <a:cubicBezTo>
                  <a:pt x="1075661" y="1424448"/>
                  <a:pt x="1064327" y="1425781"/>
                  <a:pt x="1062993" y="1425686"/>
                </a:cubicBezTo>
                <a:cubicBezTo>
                  <a:pt x="1058231" y="1425400"/>
                  <a:pt x="1062041" y="1423114"/>
                  <a:pt x="1065279" y="1423400"/>
                </a:cubicBezTo>
                <a:cubicBezTo>
                  <a:pt x="1073280" y="1422733"/>
                  <a:pt x="1072137" y="1421590"/>
                  <a:pt x="1068708" y="1421019"/>
                </a:cubicBezTo>
                <a:cubicBezTo>
                  <a:pt x="1059088" y="1420352"/>
                  <a:pt x="1066041" y="1417304"/>
                  <a:pt x="1071470" y="1418542"/>
                </a:cubicBezTo>
                <a:cubicBezTo>
                  <a:pt x="1086710" y="1414256"/>
                  <a:pt x="1058231" y="1412637"/>
                  <a:pt x="1054992" y="1417875"/>
                </a:cubicBezTo>
                <a:cubicBezTo>
                  <a:pt x="1043753" y="1425115"/>
                  <a:pt x="1056897" y="1435116"/>
                  <a:pt x="1066517" y="1434258"/>
                </a:cubicBezTo>
                <a:cubicBezTo>
                  <a:pt x="1070423" y="1434449"/>
                  <a:pt x="1082900" y="1431211"/>
                  <a:pt x="1072137" y="1430353"/>
                </a:cubicBezTo>
                <a:close/>
                <a:moveTo>
                  <a:pt x="1075280" y="1467882"/>
                </a:moveTo>
                <a:cubicBezTo>
                  <a:pt x="1079281" y="1469311"/>
                  <a:pt x="1097283" y="1466548"/>
                  <a:pt x="1084520" y="1464072"/>
                </a:cubicBezTo>
                <a:cubicBezTo>
                  <a:pt x="1078614" y="1463595"/>
                  <a:pt x="1076233" y="1460547"/>
                  <a:pt x="1083567" y="1458928"/>
                </a:cubicBezTo>
                <a:cubicBezTo>
                  <a:pt x="1086234" y="1458357"/>
                  <a:pt x="1085282" y="1457880"/>
                  <a:pt x="1082900" y="1457690"/>
                </a:cubicBezTo>
                <a:cubicBezTo>
                  <a:pt x="1080329" y="1457500"/>
                  <a:pt x="1077566" y="1457595"/>
                  <a:pt x="1074899" y="1457690"/>
                </a:cubicBezTo>
                <a:cubicBezTo>
                  <a:pt x="1069565" y="1457309"/>
                  <a:pt x="1074137" y="1454547"/>
                  <a:pt x="1077566" y="1454928"/>
                </a:cubicBezTo>
                <a:cubicBezTo>
                  <a:pt x="1086234" y="1454833"/>
                  <a:pt x="1085091" y="1453308"/>
                  <a:pt x="1081376" y="1452261"/>
                </a:cubicBezTo>
                <a:cubicBezTo>
                  <a:pt x="1080138" y="1451689"/>
                  <a:pt x="1075376" y="1452070"/>
                  <a:pt x="1076423" y="1449784"/>
                </a:cubicBezTo>
                <a:cubicBezTo>
                  <a:pt x="1077662" y="1447689"/>
                  <a:pt x="1081853" y="1449213"/>
                  <a:pt x="1084520" y="1449403"/>
                </a:cubicBezTo>
                <a:cubicBezTo>
                  <a:pt x="1088234" y="1449689"/>
                  <a:pt x="1091187" y="1447212"/>
                  <a:pt x="1088139" y="1445403"/>
                </a:cubicBezTo>
                <a:cubicBezTo>
                  <a:pt x="1067375" y="1436830"/>
                  <a:pt x="1047753" y="1460452"/>
                  <a:pt x="1075280" y="1467882"/>
                </a:cubicBezTo>
                <a:close/>
                <a:moveTo>
                  <a:pt x="1053182" y="1485503"/>
                </a:moveTo>
                <a:cubicBezTo>
                  <a:pt x="1056992" y="1488456"/>
                  <a:pt x="1064231" y="1487884"/>
                  <a:pt x="1068422" y="1485884"/>
                </a:cubicBezTo>
                <a:cubicBezTo>
                  <a:pt x="1072232" y="1482836"/>
                  <a:pt x="1053659" y="1484550"/>
                  <a:pt x="1064422" y="1479693"/>
                </a:cubicBezTo>
                <a:cubicBezTo>
                  <a:pt x="1068899" y="1477407"/>
                  <a:pt x="1056802" y="1480169"/>
                  <a:pt x="1056326" y="1478836"/>
                </a:cubicBezTo>
                <a:cubicBezTo>
                  <a:pt x="1055087" y="1475978"/>
                  <a:pt x="1069756" y="1476835"/>
                  <a:pt x="1062422" y="1474359"/>
                </a:cubicBezTo>
                <a:cubicBezTo>
                  <a:pt x="1060898" y="1473978"/>
                  <a:pt x="1057850" y="1474549"/>
                  <a:pt x="1058612" y="1472835"/>
                </a:cubicBezTo>
                <a:cubicBezTo>
                  <a:pt x="1059564" y="1470930"/>
                  <a:pt x="1062803" y="1471978"/>
                  <a:pt x="1064517" y="1471882"/>
                </a:cubicBezTo>
                <a:cubicBezTo>
                  <a:pt x="1067279" y="1471882"/>
                  <a:pt x="1069184" y="1469787"/>
                  <a:pt x="1066898" y="1468549"/>
                </a:cubicBezTo>
                <a:cubicBezTo>
                  <a:pt x="1055754" y="1463976"/>
                  <a:pt x="1039562" y="1477026"/>
                  <a:pt x="1053182" y="1485503"/>
                </a:cubicBezTo>
                <a:close/>
                <a:moveTo>
                  <a:pt x="1042514" y="1465786"/>
                </a:moveTo>
                <a:cubicBezTo>
                  <a:pt x="1047848" y="1464929"/>
                  <a:pt x="1061564" y="1458262"/>
                  <a:pt x="1047467" y="1459214"/>
                </a:cubicBezTo>
                <a:cubicBezTo>
                  <a:pt x="1045277" y="1459500"/>
                  <a:pt x="1042229" y="1459976"/>
                  <a:pt x="1040514" y="1458928"/>
                </a:cubicBezTo>
                <a:cubicBezTo>
                  <a:pt x="1037276" y="1457118"/>
                  <a:pt x="1044896" y="1453785"/>
                  <a:pt x="1045086" y="1452451"/>
                </a:cubicBezTo>
                <a:cubicBezTo>
                  <a:pt x="1040609" y="1451784"/>
                  <a:pt x="1034799" y="1456642"/>
                  <a:pt x="1030322" y="1455213"/>
                </a:cubicBezTo>
                <a:cubicBezTo>
                  <a:pt x="1028132" y="1453785"/>
                  <a:pt x="1032894" y="1452166"/>
                  <a:pt x="1034799" y="1451594"/>
                </a:cubicBezTo>
                <a:cubicBezTo>
                  <a:pt x="1044515" y="1448355"/>
                  <a:pt x="1042419" y="1447117"/>
                  <a:pt x="1037657" y="1447403"/>
                </a:cubicBezTo>
                <a:cubicBezTo>
                  <a:pt x="1035085" y="1447498"/>
                  <a:pt x="1030418" y="1448927"/>
                  <a:pt x="1030703" y="1446450"/>
                </a:cubicBezTo>
                <a:cubicBezTo>
                  <a:pt x="1030989" y="1443879"/>
                  <a:pt x="1036514" y="1443974"/>
                  <a:pt x="1039657" y="1443212"/>
                </a:cubicBezTo>
                <a:cubicBezTo>
                  <a:pt x="1043467" y="1442450"/>
                  <a:pt x="1046420" y="1438640"/>
                  <a:pt x="1041276" y="1437687"/>
                </a:cubicBezTo>
                <a:cubicBezTo>
                  <a:pt x="1007653" y="1437687"/>
                  <a:pt x="1007748" y="1470644"/>
                  <a:pt x="1042514" y="1465786"/>
                </a:cubicBezTo>
                <a:close/>
                <a:moveTo>
                  <a:pt x="1011749" y="1490837"/>
                </a:moveTo>
                <a:cubicBezTo>
                  <a:pt x="1014416" y="1494075"/>
                  <a:pt x="1033370" y="1486837"/>
                  <a:pt x="1022512" y="1487122"/>
                </a:cubicBezTo>
                <a:cubicBezTo>
                  <a:pt x="1020512" y="1487503"/>
                  <a:pt x="1018988" y="1487217"/>
                  <a:pt x="1018511" y="1486646"/>
                </a:cubicBezTo>
                <a:cubicBezTo>
                  <a:pt x="1016606" y="1485503"/>
                  <a:pt x="1024703" y="1482169"/>
                  <a:pt x="1020131" y="1483026"/>
                </a:cubicBezTo>
                <a:cubicBezTo>
                  <a:pt x="1017940" y="1483122"/>
                  <a:pt x="1015463" y="1485217"/>
                  <a:pt x="1013368" y="1484455"/>
                </a:cubicBezTo>
                <a:cubicBezTo>
                  <a:pt x="1011749" y="1482265"/>
                  <a:pt x="1025084" y="1480359"/>
                  <a:pt x="1018130" y="1479597"/>
                </a:cubicBezTo>
                <a:cubicBezTo>
                  <a:pt x="1014701" y="1480550"/>
                  <a:pt x="1012606" y="1478836"/>
                  <a:pt x="1016511" y="1477502"/>
                </a:cubicBezTo>
                <a:cubicBezTo>
                  <a:pt x="1018702" y="1477692"/>
                  <a:pt x="1024893" y="1475597"/>
                  <a:pt x="1021083" y="1473787"/>
                </a:cubicBezTo>
                <a:cubicBezTo>
                  <a:pt x="1010796" y="1471882"/>
                  <a:pt x="997937" y="1485884"/>
                  <a:pt x="1011749" y="1490837"/>
                </a:cubicBezTo>
                <a:close/>
                <a:moveTo>
                  <a:pt x="1002128" y="1476930"/>
                </a:moveTo>
                <a:cubicBezTo>
                  <a:pt x="1008701" y="1472549"/>
                  <a:pt x="982888" y="1477312"/>
                  <a:pt x="999271" y="1469311"/>
                </a:cubicBezTo>
                <a:cubicBezTo>
                  <a:pt x="1002128" y="1468358"/>
                  <a:pt x="1001271" y="1467977"/>
                  <a:pt x="998890" y="1468072"/>
                </a:cubicBezTo>
                <a:cubicBezTo>
                  <a:pt x="995842" y="1467882"/>
                  <a:pt x="991460" y="1470454"/>
                  <a:pt x="988984" y="1468834"/>
                </a:cubicBezTo>
                <a:cubicBezTo>
                  <a:pt x="987841" y="1465405"/>
                  <a:pt x="1007843" y="1465120"/>
                  <a:pt x="998985" y="1462643"/>
                </a:cubicBezTo>
                <a:cubicBezTo>
                  <a:pt x="997080" y="1462262"/>
                  <a:pt x="992984" y="1463024"/>
                  <a:pt x="994794" y="1460738"/>
                </a:cubicBezTo>
                <a:cubicBezTo>
                  <a:pt x="996604" y="1458452"/>
                  <a:pt x="1000414" y="1459500"/>
                  <a:pt x="1002986" y="1459309"/>
                </a:cubicBezTo>
                <a:cubicBezTo>
                  <a:pt x="1006700" y="1459119"/>
                  <a:pt x="1010320" y="1456071"/>
                  <a:pt x="1007558" y="1454642"/>
                </a:cubicBezTo>
                <a:cubicBezTo>
                  <a:pt x="976792" y="1448355"/>
                  <a:pt x="963266" y="1491313"/>
                  <a:pt x="1002128" y="1476930"/>
                </a:cubicBezTo>
                <a:close/>
                <a:moveTo>
                  <a:pt x="970505" y="1507601"/>
                </a:moveTo>
                <a:cubicBezTo>
                  <a:pt x="975935" y="1509506"/>
                  <a:pt x="984698" y="1506363"/>
                  <a:pt x="989079" y="1502458"/>
                </a:cubicBezTo>
                <a:cubicBezTo>
                  <a:pt x="991175" y="1500267"/>
                  <a:pt x="986984" y="1500648"/>
                  <a:pt x="985079" y="1501219"/>
                </a:cubicBezTo>
                <a:cubicBezTo>
                  <a:pt x="978602" y="1503315"/>
                  <a:pt x="978221" y="1499695"/>
                  <a:pt x="982983" y="1496933"/>
                </a:cubicBezTo>
                <a:cubicBezTo>
                  <a:pt x="988127" y="1492837"/>
                  <a:pt x="973934" y="1499981"/>
                  <a:pt x="973077" y="1498743"/>
                </a:cubicBezTo>
                <a:cubicBezTo>
                  <a:pt x="971744" y="1497695"/>
                  <a:pt x="975268" y="1495885"/>
                  <a:pt x="976887" y="1495314"/>
                </a:cubicBezTo>
                <a:cubicBezTo>
                  <a:pt x="984317" y="1492266"/>
                  <a:pt x="982983" y="1491313"/>
                  <a:pt x="979554" y="1491599"/>
                </a:cubicBezTo>
                <a:cubicBezTo>
                  <a:pt x="977649" y="1491790"/>
                  <a:pt x="974125" y="1493123"/>
                  <a:pt x="974696" y="1491028"/>
                </a:cubicBezTo>
                <a:cubicBezTo>
                  <a:pt x="975363" y="1488837"/>
                  <a:pt x="979268" y="1488741"/>
                  <a:pt x="981554" y="1487979"/>
                </a:cubicBezTo>
                <a:cubicBezTo>
                  <a:pt x="984793" y="1486932"/>
                  <a:pt x="986698" y="1483788"/>
                  <a:pt x="983745" y="1483217"/>
                </a:cubicBezTo>
                <a:cubicBezTo>
                  <a:pt x="971458" y="1481788"/>
                  <a:pt x="951646" y="1501410"/>
                  <a:pt x="970505" y="1507601"/>
                </a:cubicBezTo>
                <a:close/>
                <a:moveTo>
                  <a:pt x="954599" y="1493504"/>
                </a:moveTo>
                <a:cubicBezTo>
                  <a:pt x="958980" y="1491980"/>
                  <a:pt x="970505" y="1482836"/>
                  <a:pt x="958694" y="1486837"/>
                </a:cubicBezTo>
                <a:cubicBezTo>
                  <a:pt x="952884" y="1489408"/>
                  <a:pt x="949265" y="1487979"/>
                  <a:pt x="955456" y="1482836"/>
                </a:cubicBezTo>
                <a:cubicBezTo>
                  <a:pt x="957742" y="1481026"/>
                  <a:pt x="956599" y="1481026"/>
                  <a:pt x="954218" y="1482074"/>
                </a:cubicBezTo>
                <a:cubicBezTo>
                  <a:pt x="950884" y="1483026"/>
                  <a:pt x="947741" y="1486741"/>
                  <a:pt x="944312" y="1486551"/>
                </a:cubicBezTo>
                <a:cubicBezTo>
                  <a:pt x="942502" y="1485693"/>
                  <a:pt x="946312" y="1483408"/>
                  <a:pt x="948026" y="1482360"/>
                </a:cubicBezTo>
                <a:cubicBezTo>
                  <a:pt x="956027" y="1477788"/>
                  <a:pt x="954313" y="1477216"/>
                  <a:pt x="950312" y="1478074"/>
                </a:cubicBezTo>
                <a:cubicBezTo>
                  <a:pt x="948122" y="1478550"/>
                  <a:pt x="944407" y="1480836"/>
                  <a:pt x="944597" y="1478454"/>
                </a:cubicBezTo>
                <a:cubicBezTo>
                  <a:pt x="945074" y="1475787"/>
                  <a:pt x="949836" y="1475121"/>
                  <a:pt x="951836" y="1474073"/>
                </a:cubicBezTo>
                <a:cubicBezTo>
                  <a:pt x="955456" y="1472454"/>
                  <a:pt x="956980" y="1468929"/>
                  <a:pt x="953265" y="1468929"/>
                </a:cubicBezTo>
                <a:cubicBezTo>
                  <a:pt x="927452" y="1472930"/>
                  <a:pt x="923928" y="1504839"/>
                  <a:pt x="954599" y="1493504"/>
                </a:cubicBezTo>
                <a:close/>
                <a:moveTo>
                  <a:pt x="928024" y="1526841"/>
                </a:moveTo>
                <a:cubicBezTo>
                  <a:pt x="932310" y="1529128"/>
                  <a:pt x="940216" y="1525794"/>
                  <a:pt x="944026" y="1522746"/>
                </a:cubicBezTo>
                <a:cubicBezTo>
                  <a:pt x="948407" y="1518269"/>
                  <a:pt x="928691" y="1526079"/>
                  <a:pt x="940502" y="1517316"/>
                </a:cubicBezTo>
                <a:cubicBezTo>
                  <a:pt x="942597" y="1515983"/>
                  <a:pt x="941835" y="1515888"/>
                  <a:pt x="940025" y="1516459"/>
                </a:cubicBezTo>
                <a:cubicBezTo>
                  <a:pt x="937644" y="1516840"/>
                  <a:pt x="934501" y="1519412"/>
                  <a:pt x="932215" y="1518555"/>
                </a:cubicBezTo>
                <a:cubicBezTo>
                  <a:pt x="931453" y="1517412"/>
                  <a:pt x="934691" y="1516174"/>
                  <a:pt x="936025" y="1515602"/>
                </a:cubicBezTo>
                <a:cubicBezTo>
                  <a:pt x="942597" y="1513030"/>
                  <a:pt x="941835" y="1511983"/>
                  <a:pt x="939073" y="1512173"/>
                </a:cubicBezTo>
                <a:cubicBezTo>
                  <a:pt x="937549" y="1512268"/>
                  <a:pt x="934406" y="1513411"/>
                  <a:pt x="935453" y="1511411"/>
                </a:cubicBezTo>
                <a:cubicBezTo>
                  <a:pt x="936501" y="1509316"/>
                  <a:pt x="939549" y="1509411"/>
                  <a:pt x="941549" y="1508839"/>
                </a:cubicBezTo>
                <a:cubicBezTo>
                  <a:pt x="944312" y="1507887"/>
                  <a:pt x="946598" y="1505220"/>
                  <a:pt x="944407" y="1504458"/>
                </a:cubicBezTo>
                <a:cubicBezTo>
                  <a:pt x="934787" y="1502934"/>
                  <a:pt x="915260" y="1518936"/>
                  <a:pt x="928024" y="1526841"/>
                </a:cubicBezTo>
                <a:close/>
                <a:moveTo>
                  <a:pt x="916784" y="1512554"/>
                </a:moveTo>
                <a:cubicBezTo>
                  <a:pt x="918499" y="1509696"/>
                  <a:pt x="913736" y="1511506"/>
                  <a:pt x="911736" y="1512745"/>
                </a:cubicBezTo>
                <a:cubicBezTo>
                  <a:pt x="906212" y="1515983"/>
                  <a:pt x="902211" y="1515316"/>
                  <a:pt x="908021" y="1509220"/>
                </a:cubicBezTo>
                <a:cubicBezTo>
                  <a:pt x="912022" y="1504458"/>
                  <a:pt x="900782" y="1512840"/>
                  <a:pt x="899544" y="1513602"/>
                </a:cubicBezTo>
                <a:cubicBezTo>
                  <a:pt x="894496" y="1516269"/>
                  <a:pt x="897163" y="1511601"/>
                  <a:pt x="900401" y="1509792"/>
                </a:cubicBezTo>
                <a:cubicBezTo>
                  <a:pt x="905450" y="1505982"/>
                  <a:pt x="908307" y="1503220"/>
                  <a:pt x="902306" y="1505220"/>
                </a:cubicBezTo>
                <a:cubicBezTo>
                  <a:pt x="900211" y="1506077"/>
                  <a:pt x="896591" y="1508649"/>
                  <a:pt x="896591" y="1506363"/>
                </a:cubicBezTo>
                <a:cubicBezTo>
                  <a:pt x="896591" y="1504077"/>
                  <a:pt x="900973" y="1502458"/>
                  <a:pt x="903449" y="1501029"/>
                </a:cubicBezTo>
                <a:cubicBezTo>
                  <a:pt x="907069" y="1498933"/>
                  <a:pt x="907926" y="1495218"/>
                  <a:pt x="904116" y="1495790"/>
                </a:cubicBezTo>
                <a:cubicBezTo>
                  <a:pt x="866778" y="1511316"/>
                  <a:pt x="892305" y="1540081"/>
                  <a:pt x="916784" y="1512554"/>
                </a:cubicBezTo>
                <a:close/>
                <a:moveTo>
                  <a:pt x="876113" y="1547225"/>
                </a:moveTo>
                <a:cubicBezTo>
                  <a:pt x="880589" y="1556750"/>
                  <a:pt x="897068" y="1549416"/>
                  <a:pt x="901259" y="1541986"/>
                </a:cubicBezTo>
                <a:cubicBezTo>
                  <a:pt x="903449" y="1537033"/>
                  <a:pt x="885923" y="1550749"/>
                  <a:pt x="894115" y="1539700"/>
                </a:cubicBezTo>
                <a:cubicBezTo>
                  <a:pt x="897449" y="1535033"/>
                  <a:pt x="886876" y="1544844"/>
                  <a:pt x="885542" y="1543987"/>
                </a:cubicBezTo>
                <a:cubicBezTo>
                  <a:pt x="884018" y="1543510"/>
                  <a:pt x="886876" y="1541320"/>
                  <a:pt x="888114" y="1540272"/>
                </a:cubicBezTo>
                <a:cubicBezTo>
                  <a:pt x="894020" y="1535700"/>
                  <a:pt x="892496" y="1535319"/>
                  <a:pt x="889448" y="1536652"/>
                </a:cubicBezTo>
                <a:cubicBezTo>
                  <a:pt x="887828" y="1537414"/>
                  <a:pt x="884971" y="1539510"/>
                  <a:pt x="884876" y="1537700"/>
                </a:cubicBezTo>
                <a:cubicBezTo>
                  <a:pt x="884780" y="1535890"/>
                  <a:pt x="888305" y="1534557"/>
                  <a:pt x="890210" y="1533318"/>
                </a:cubicBezTo>
                <a:cubicBezTo>
                  <a:pt x="900306" y="1521412"/>
                  <a:pt x="871922" y="1537129"/>
                  <a:pt x="876113" y="1547225"/>
                </a:cubicBezTo>
                <a:close/>
                <a:moveTo>
                  <a:pt x="852681" y="1578943"/>
                </a:moveTo>
                <a:cubicBezTo>
                  <a:pt x="857825" y="1581705"/>
                  <a:pt x="882018" y="1560846"/>
                  <a:pt x="866873" y="1567990"/>
                </a:cubicBezTo>
                <a:cubicBezTo>
                  <a:pt x="860301" y="1572276"/>
                  <a:pt x="859444" y="1568751"/>
                  <a:pt x="863825" y="1564561"/>
                </a:cubicBezTo>
                <a:cubicBezTo>
                  <a:pt x="867635" y="1559131"/>
                  <a:pt x="855443" y="1570466"/>
                  <a:pt x="853729" y="1569609"/>
                </a:cubicBezTo>
                <a:cubicBezTo>
                  <a:pt x="852110" y="1568942"/>
                  <a:pt x="855634" y="1566180"/>
                  <a:pt x="857063" y="1565037"/>
                </a:cubicBezTo>
                <a:cubicBezTo>
                  <a:pt x="864206" y="1559608"/>
                  <a:pt x="862587" y="1559131"/>
                  <a:pt x="859063" y="1560560"/>
                </a:cubicBezTo>
                <a:cubicBezTo>
                  <a:pt x="857158" y="1561417"/>
                  <a:pt x="853729" y="1563799"/>
                  <a:pt x="853919" y="1561608"/>
                </a:cubicBezTo>
                <a:cubicBezTo>
                  <a:pt x="854110" y="1559322"/>
                  <a:pt x="858110" y="1557893"/>
                  <a:pt x="860396" y="1556464"/>
                </a:cubicBezTo>
                <a:cubicBezTo>
                  <a:pt x="870112" y="1546654"/>
                  <a:pt x="854681" y="1553130"/>
                  <a:pt x="851538" y="1557036"/>
                </a:cubicBezTo>
                <a:cubicBezTo>
                  <a:pt x="843156" y="1563132"/>
                  <a:pt x="837155" y="1579420"/>
                  <a:pt x="852681" y="1578943"/>
                </a:cubicBezTo>
                <a:close/>
                <a:moveTo>
                  <a:pt x="839822" y="1542272"/>
                </a:moveTo>
                <a:cubicBezTo>
                  <a:pt x="849728" y="1552464"/>
                  <a:pt x="873160" y="1539891"/>
                  <a:pt x="878494" y="1527984"/>
                </a:cubicBezTo>
                <a:cubicBezTo>
                  <a:pt x="879732" y="1524651"/>
                  <a:pt x="874208" y="1527699"/>
                  <a:pt x="872112" y="1529604"/>
                </a:cubicBezTo>
                <a:cubicBezTo>
                  <a:pt x="865064" y="1535700"/>
                  <a:pt x="861635" y="1533223"/>
                  <a:pt x="866111" y="1527127"/>
                </a:cubicBezTo>
                <a:cubicBezTo>
                  <a:pt x="869350" y="1520460"/>
                  <a:pt x="856205" y="1535986"/>
                  <a:pt x="853919" y="1535319"/>
                </a:cubicBezTo>
                <a:cubicBezTo>
                  <a:pt x="851252" y="1535224"/>
                  <a:pt x="855062" y="1531318"/>
                  <a:pt x="856586" y="1529794"/>
                </a:cubicBezTo>
                <a:cubicBezTo>
                  <a:pt x="864397" y="1522079"/>
                  <a:pt x="861825" y="1522174"/>
                  <a:pt x="857444" y="1524746"/>
                </a:cubicBezTo>
                <a:cubicBezTo>
                  <a:pt x="846966" y="1532557"/>
                  <a:pt x="849633" y="1524555"/>
                  <a:pt x="857444" y="1520269"/>
                </a:cubicBezTo>
                <a:cubicBezTo>
                  <a:pt x="861063" y="1517221"/>
                  <a:pt x="861158" y="1513221"/>
                  <a:pt x="856682" y="1514745"/>
                </a:cubicBezTo>
                <a:cubicBezTo>
                  <a:pt x="847252" y="1519126"/>
                  <a:pt x="834584" y="1531795"/>
                  <a:pt x="839822" y="1542272"/>
                </a:cubicBezTo>
                <a:close/>
                <a:moveTo>
                  <a:pt x="828488" y="1575895"/>
                </a:moveTo>
                <a:cubicBezTo>
                  <a:pt x="832964" y="1571800"/>
                  <a:pt x="838298" y="1560560"/>
                  <a:pt x="828678" y="1569323"/>
                </a:cubicBezTo>
                <a:cubicBezTo>
                  <a:pt x="824106" y="1574181"/>
                  <a:pt x="819344" y="1575038"/>
                  <a:pt x="822677" y="1568466"/>
                </a:cubicBezTo>
                <a:cubicBezTo>
                  <a:pt x="824297" y="1562941"/>
                  <a:pt x="815153" y="1576943"/>
                  <a:pt x="813057" y="1576657"/>
                </a:cubicBezTo>
                <a:cubicBezTo>
                  <a:pt x="810581" y="1577038"/>
                  <a:pt x="813343" y="1573514"/>
                  <a:pt x="814486" y="1572085"/>
                </a:cubicBezTo>
                <a:cubicBezTo>
                  <a:pt x="820201" y="1565037"/>
                  <a:pt x="817820" y="1565513"/>
                  <a:pt x="814295" y="1568180"/>
                </a:cubicBezTo>
                <a:cubicBezTo>
                  <a:pt x="812390" y="1569609"/>
                  <a:pt x="809628" y="1572942"/>
                  <a:pt x="808485" y="1571323"/>
                </a:cubicBezTo>
                <a:cubicBezTo>
                  <a:pt x="807247" y="1569704"/>
                  <a:pt x="811533" y="1566846"/>
                  <a:pt x="813438" y="1564751"/>
                </a:cubicBezTo>
                <a:cubicBezTo>
                  <a:pt x="816200" y="1561893"/>
                  <a:pt x="815438" y="1558845"/>
                  <a:pt x="811628" y="1560750"/>
                </a:cubicBezTo>
                <a:cubicBezTo>
                  <a:pt x="783625" y="1581420"/>
                  <a:pt x="807818" y="1596279"/>
                  <a:pt x="828488" y="1575895"/>
                </a:cubicBezTo>
                <a:close/>
                <a:moveTo>
                  <a:pt x="796388" y="1619901"/>
                </a:moveTo>
                <a:cubicBezTo>
                  <a:pt x="800389" y="1623711"/>
                  <a:pt x="824201" y="1605613"/>
                  <a:pt x="810771" y="1610757"/>
                </a:cubicBezTo>
                <a:cubicBezTo>
                  <a:pt x="805628" y="1613519"/>
                  <a:pt x="803532" y="1611804"/>
                  <a:pt x="809628" y="1606470"/>
                </a:cubicBezTo>
                <a:cubicBezTo>
                  <a:pt x="811819" y="1604470"/>
                  <a:pt x="810962" y="1604566"/>
                  <a:pt x="808961" y="1605613"/>
                </a:cubicBezTo>
                <a:cubicBezTo>
                  <a:pt x="806294" y="1606661"/>
                  <a:pt x="803151" y="1610185"/>
                  <a:pt x="800389" y="1609900"/>
                </a:cubicBezTo>
                <a:cubicBezTo>
                  <a:pt x="799436" y="1608852"/>
                  <a:pt x="802865" y="1606661"/>
                  <a:pt x="804389" y="1605708"/>
                </a:cubicBezTo>
                <a:cubicBezTo>
                  <a:pt x="811533" y="1601137"/>
                  <a:pt x="810485" y="1600279"/>
                  <a:pt x="807437" y="1601232"/>
                </a:cubicBezTo>
                <a:cubicBezTo>
                  <a:pt x="798293" y="1605137"/>
                  <a:pt x="805723" y="1597708"/>
                  <a:pt x="809819" y="1596945"/>
                </a:cubicBezTo>
                <a:cubicBezTo>
                  <a:pt x="819915" y="1588659"/>
                  <a:pt x="807342" y="1591802"/>
                  <a:pt x="802961" y="1595898"/>
                </a:cubicBezTo>
                <a:cubicBezTo>
                  <a:pt x="794579" y="1601708"/>
                  <a:pt x="784482" y="1615710"/>
                  <a:pt x="796388" y="1619901"/>
                </a:cubicBezTo>
                <a:close/>
                <a:moveTo>
                  <a:pt x="787816" y="1580943"/>
                </a:moveTo>
                <a:cubicBezTo>
                  <a:pt x="789911" y="1578276"/>
                  <a:pt x="786292" y="1579515"/>
                  <a:pt x="784577" y="1580467"/>
                </a:cubicBezTo>
                <a:cubicBezTo>
                  <a:pt x="779815" y="1583039"/>
                  <a:pt x="777910" y="1581515"/>
                  <a:pt x="783530" y="1576467"/>
                </a:cubicBezTo>
                <a:cubicBezTo>
                  <a:pt x="785530" y="1574657"/>
                  <a:pt x="784768" y="1574657"/>
                  <a:pt x="782958" y="1575705"/>
                </a:cubicBezTo>
                <a:cubicBezTo>
                  <a:pt x="780482" y="1576657"/>
                  <a:pt x="777624" y="1580086"/>
                  <a:pt x="775052" y="1579800"/>
                </a:cubicBezTo>
                <a:cubicBezTo>
                  <a:pt x="774100" y="1578848"/>
                  <a:pt x="777338" y="1576753"/>
                  <a:pt x="778672" y="1575800"/>
                </a:cubicBezTo>
                <a:cubicBezTo>
                  <a:pt x="785244" y="1571514"/>
                  <a:pt x="784292" y="1570752"/>
                  <a:pt x="781434" y="1571609"/>
                </a:cubicBezTo>
                <a:cubicBezTo>
                  <a:pt x="779910" y="1572085"/>
                  <a:pt x="776767" y="1574086"/>
                  <a:pt x="777624" y="1571800"/>
                </a:cubicBezTo>
                <a:cubicBezTo>
                  <a:pt x="778481" y="1569513"/>
                  <a:pt x="781625" y="1568751"/>
                  <a:pt x="783625" y="1567608"/>
                </a:cubicBezTo>
                <a:cubicBezTo>
                  <a:pt x="786482" y="1565989"/>
                  <a:pt x="788483" y="1562465"/>
                  <a:pt x="785911" y="1562560"/>
                </a:cubicBezTo>
                <a:cubicBezTo>
                  <a:pt x="760670" y="1569133"/>
                  <a:pt x="760003" y="1605613"/>
                  <a:pt x="787816" y="1580943"/>
                </a:cubicBezTo>
                <a:close/>
                <a:moveTo>
                  <a:pt x="783720" y="1611042"/>
                </a:moveTo>
                <a:cubicBezTo>
                  <a:pt x="785244" y="1607899"/>
                  <a:pt x="780577" y="1610662"/>
                  <a:pt x="778577" y="1612281"/>
                </a:cubicBezTo>
                <a:cubicBezTo>
                  <a:pt x="773147" y="1616662"/>
                  <a:pt x="769242" y="1616376"/>
                  <a:pt x="774481" y="1609518"/>
                </a:cubicBezTo>
                <a:cubicBezTo>
                  <a:pt x="778005" y="1603422"/>
                  <a:pt x="765813" y="1617043"/>
                  <a:pt x="763813" y="1616376"/>
                </a:cubicBezTo>
                <a:cubicBezTo>
                  <a:pt x="761908" y="1616091"/>
                  <a:pt x="765337" y="1612757"/>
                  <a:pt x="766861" y="1611424"/>
                </a:cubicBezTo>
                <a:cubicBezTo>
                  <a:pt x="774100" y="1604756"/>
                  <a:pt x="772100" y="1604566"/>
                  <a:pt x="768385" y="1606661"/>
                </a:cubicBezTo>
                <a:cubicBezTo>
                  <a:pt x="766385" y="1607804"/>
                  <a:pt x="762956" y="1610947"/>
                  <a:pt x="762765" y="1608661"/>
                </a:cubicBezTo>
                <a:cubicBezTo>
                  <a:pt x="762575" y="1606375"/>
                  <a:pt x="766861" y="1604280"/>
                  <a:pt x="769147" y="1602375"/>
                </a:cubicBezTo>
                <a:cubicBezTo>
                  <a:pt x="772481" y="1599612"/>
                  <a:pt x="773052" y="1595898"/>
                  <a:pt x="769337" y="1597136"/>
                </a:cubicBezTo>
                <a:cubicBezTo>
                  <a:pt x="732666" y="1619043"/>
                  <a:pt x="762003" y="1642094"/>
                  <a:pt x="783720" y="1611042"/>
                </a:cubicBezTo>
                <a:close/>
                <a:moveTo>
                  <a:pt x="748382" y="1650666"/>
                </a:moveTo>
                <a:cubicBezTo>
                  <a:pt x="756288" y="1665335"/>
                  <a:pt x="785530" y="1633236"/>
                  <a:pt x="770099" y="1643046"/>
                </a:cubicBezTo>
                <a:cubicBezTo>
                  <a:pt x="765623" y="1646666"/>
                  <a:pt x="762384" y="1646380"/>
                  <a:pt x="766766" y="1640856"/>
                </a:cubicBezTo>
                <a:cubicBezTo>
                  <a:pt x="769433" y="1636665"/>
                  <a:pt x="761146" y="1644666"/>
                  <a:pt x="760003" y="1645523"/>
                </a:cubicBezTo>
                <a:cubicBezTo>
                  <a:pt x="756098" y="1648285"/>
                  <a:pt x="757812" y="1644285"/>
                  <a:pt x="760574" y="1642380"/>
                </a:cubicBezTo>
                <a:cubicBezTo>
                  <a:pt x="766575" y="1636950"/>
                  <a:pt x="764956" y="1636855"/>
                  <a:pt x="761908" y="1638570"/>
                </a:cubicBezTo>
                <a:cubicBezTo>
                  <a:pt x="760193" y="1639522"/>
                  <a:pt x="757431" y="1641999"/>
                  <a:pt x="757241" y="1640189"/>
                </a:cubicBezTo>
                <a:cubicBezTo>
                  <a:pt x="757145" y="1638379"/>
                  <a:pt x="760670" y="1636570"/>
                  <a:pt x="762575" y="1635141"/>
                </a:cubicBezTo>
                <a:cubicBezTo>
                  <a:pt x="772385" y="1621806"/>
                  <a:pt x="744001" y="1641522"/>
                  <a:pt x="748382" y="1650666"/>
                </a:cubicBezTo>
                <a:close/>
                <a:moveTo>
                  <a:pt x="749811" y="1598755"/>
                </a:moveTo>
                <a:cubicBezTo>
                  <a:pt x="751049" y="1596183"/>
                  <a:pt x="747239" y="1598470"/>
                  <a:pt x="745620" y="1599803"/>
                </a:cubicBezTo>
                <a:cubicBezTo>
                  <a:pt x="741239" y="1603422"/>
                  <a:pt x="738095" y="1603232"/>
                  <a:pt x="742286" y="1597612"/>
                </a:cubicBezTo>
                <a:cubicBezTo>
                  <a:pt x="744858" y="1593421"/>
                  <a:pt x="736762" y="1601517"/>
                  <a:pt x="735714" y="1602279"/>
                </a:cubicBezTo>
                <a:cubicBezTo>
                  <a:pt x="731904" y="1605042"/>
                  <a:pt x="733619" y="1600946"/>
                  <a:pt x="736190" y="1599136"/>
                </a:cubicBezTo>
                <a:cubicBezTo>
                  <a:pt x="742001" y="1593612"/>
                  <a:pt x="740381" y="1593516"/>
                  <a:pt x="737429" y="1595326"/>
                </a:cubicBezTo>
                <a:cubicBezTo>
                  <a:pt x="735809" y="1596279"/>
                  <a:pt x="733047" y="1598755"/>
                  <a:pt x="732857" y="1596945"/>
                </a:cubicBezTo>
                <a:cubicBezTo>
                  <a:pt x="732666" y="1595136"/>
                  <a:pt x="736190" y="1593326"/>
                  <a:pt x="738000" y="1591802"/>
                </a:cubicBezTo>
                <a:cubicBezTo>
                  <a:pt x="740667" y="1589516"/>
                  <a:pt x="741143" y="1586468"/>
                  <a:pt x="738095" y="1587611"/>
                </a:cubicBezTo>
                <a:cubicBezTo>
                  <a:pt x="708663" y="1605518"/>
                  <a:pt x="732285" y="1624092"/>
                  <a:pt x="749811" y="1598755"/>
                </a:cubicBezTo>
                <a:close/>
                <a:moveTo>
                  <a:pt x="713997" y="1683718"/>
                </a:moveTo>
                <a:cubicBezTo>
                  <a:pt x="717617" y="1687338"/>
                  <a:pt x="740858" y="1670383"/>
                  <a:pt x="727999" y="1675146"/>
                </a:cubicBezTo>
                <a:cubicBezTo>
                  <a:pt x="723046" y="1677717"/>
                  <a:pt x="721141" y="1676193"/>
                  <a:pt x="727142" y="1671145"/>
                </a:cubicBezTo>
                <a:cubicBezTo>
                  <a:pt x="731714" y="1666383"/>
                  <a:pt x="719522" y="1675527"/>
                  <a:pt x="718379" y="1674479"/>
                </a:cubicBezTo>
                <a:cubicBezTo>
                  <a:pt x="717521" y="1673526"/>
                  <a:pt x="720855" y="1671431"/>
                  <a:pt x="722284" y="1670574"/>
                </a:cubicBezTo>
                <a:cubicBezTo>
                  <a:pt x="729237" y="1666287"/>
                  <a:pt x="728285" y="1665525"/>
                  <a:pt x="725332" y="1666478"/>
                </a:cubicBezTo>
                <a:cubicBezTo>
                  <a:pt x="716664" y="1670097"/>
                  <a:pt x="723998" y="1663240"/>
                  <a:pt x="727713" y="1662573"/>
                </a:cubicBezTo>
                <a:cubicBezTo>
                  <a:pt x="737524" y="1654762"/>
                  <a:pt x="725522" y="1658001"/>
                  <a:pt x="721427" y="1661716"/>
                </a:cubicBezTo>
                <a:cubicBezTo>
                  <a:pt x="713807" y="1667050"/>
                  <a:pt x="702948" y="1679622"/>
                  <a:pt x="713997" y="1683718"/>
                </a:cubicBezTo>
                <a:close/>
                <a:moveTo>
                  <a:pt x="705996" y="1650666"/>
                </a:moveTo>
                <a:cubicBezTo>
                  <a:pt x="716378" y="1660382"/>
                  <a:pt x="740096" y="1645428"/>
                  <a:pt x="744953" y="1633331"/>
                </a:cubicBezTo>
                <a:cubicBezTo>
                  <a:pt x="746382" y="1626473"/>
                  <a:pt x="725713" y="1649333"/>
                  <a:pt x="731428" y="1635522"/>
                </a:cubicBezTo>
                <a:cubicBezTo>
                  <a:pt x="731714" y="1635045"/>
                  <a:pt x="731999" y="1634474"/>
                  <a:pt x="732380" y="1633807"/>
                </a:cubicBezTo>
                <a:cubicBezTo>
                  <a:pt x="735428" y="1626949"/>
                  <a:pt x="722665" y="1643428"/>
                  <a:pt x="720188" y="1642951"/>
                </a:cubicBezTo>
                <a:cubicBezTo>
                  <a:pt x="717521" y="1643046"/>
                  <a:pt x="721427" y="1638855"/>
                  <a:pt x="722855" y="1637332"/>
                </a:cubicBezTo>
                <a:cubicBezTo>
                  <a:pt x="730571" y="1629045"/>
                  <a:pt x="727904" y="1629330"/>
                  <a:pt x="723617" y="1632283"/>
                </a:cubicBezTo>
                <a:cubicBezTo>
                  <a:pt x="713330" y="1640856"/>
                  <a:pt x="715902" y="1632664"/>
                  <a:pt x="723522" y="1627902"/>
                </a:cubicBezTo>
                <a:cubicBezTo>
                  <a:pt x="735238" y="1609518"/>
                  <a:pt x="696376" y="1638760"/>
                  <a:pt x="705996" y="1650666"/>
                </a:cubicBezTo>
                <a:close/>
                <a:moveTo>
                  <a:pt x="699900" y="1678384"/>
                </a:moveTo>
                <a:cubicBezTo>
                  <a:pt x="702758" y="1675146"/>
                  <a:pt x="698090" y="1676670"/>
                  <a:pt x="695900" y="1677813"/>
                </a:cubicBezTo>
                <a:cubicBezTo>
                  <a:pt x="689708" y="1680861"/>
                  <a:pt x="687422" y="1678956"/>
                  <a:pt x="694947" y="1672955"/>
                </a:cubicBezTo>
                <a:cubicBezTo>
                  <a:pt x="697614" y="1670764"/>
                  <a:pt x="696662" y="1670859"/>
                  <a:pt x="694280" y="1672003"/>
                </a:cubicBezTo>
                <a:cubicBezTo>
                  <a:pt x="691137" y="1673145"/>
                  <a:pt x="687232" y="1677146"/>
                  <a:pt x="684089" y="1676765"/>
                </a:cubicBezTo>
                <a:cubicBezTo>
                  <a:pt x="683041" y="1675622"/>
                  <a:pt x="687232" y="1673145"/>
                  <a:pt x="689042" y="1672003"/>
                </a:cubicBezTo>
                <a:cubicBezTo>
                  <a:pt x="697614" y="1666859"/>
                  <a:pt x="696471" y="1665907"/>
                  <a:pt x="692852" y="1666954"/>
                </a:cubicBezTo>
                <a:cubicBezTo>
                  <a:pt x="690851" y="1667526"/>
                  <a:pt x="686851" y="1669812"/>
                  <a:pt x="688089" y="1667050"/>
                </a:cubicBezTo>
                <a:cubicBezTo>
                  <a:pt x="689327" y="1664287"/>
                  <a:pt x="693233" y="1663430"/>
                  <a:pt x="695804" y="1662096"/>
                </a:cubicBezTo>
                <a:cubicBezTo>
                  <a:pt x="699424" y="1660191"/>
                  <a:pt x="702091" y="1655905"/>
                  <a:pt x="698948" y="1655905"/>
                </a:cubicBezTo>
                <a:cubicBezTo>
                  <a:pt x="666944" y="1664287"/>
                  <a:pt x="662657" y="1707626"/>
                  <a:pt x="699900" y="1678384"/>
                </a:cubicBezTo>
                <a:close/>
                <a:moveTo>
                  <a:pt x="650370" y="1718294"/>
                </a:moveTo>
                <a:cubicBezTo>
                  <a:pt x="661038" y="1725533"/>
                  <a:pt x="679231" y="1714484"/>
                  <a:pt x="684755" y="1704292"/>
                </a:cubicBezTo>
                <a:cubicBezTo>
                  <a:pt x="685803" y="1701625"/>
                  <a:pt x="680945" y="1704673"/>
                  <a:pt x="679040" y="1706292"/>
                </a:cubicBezTo>
                <a:cubicBezTo>
                  <a:pt x="672944" y="1711531"/>
                  <a:pt x="669801" y="1710198"/>
                  <a:pt x="673706" y="1705054"/>
                </a:cubicBezTo>
                <a:cubicBezTo>
                  <a:pt x="676373" y="1699911"/>
                  <a:pt x="665039" y="1712770"/>
                  <a:pt x="662943" y="1712293"/>
                </a:cubicBezTo>
                <a:cubicBezTo>
                  <a:pt x="658847" y="1712103"/>
                  <a:pt x="677707" y="1698006"/>
                  <a:pt x="666182" y="1704102"/>
                </a:cubicBezTo>
                <a:cubicBezTo>
                  <a:pt x="657228" y="1710674"/>
                  <a:pt x="659133" y="1704673"/>
                  <a:pt x="666086" y="1700768"/>
                </a:cubicBezTo>
                <a:cubicBezTo>
                  <a:pt x="676373" y="1686480"/>
                  <a:pt x="642274" y="1709626"/>
                  <a:pt x="650370" y="1718294"/>
                </a:cubicBezTo>
                <a:close/>
                <a:moveTo>
                  <a:pt x="653799" y="1684766"/>
                </a:moveTo>
                <a:cubicBezTo>
                  <a:pt x="656657" y="1682670"/>
                  <a:pt x="660848" y="1679146"/>
                  <a:pt x="662276" y="1676765"/>
                </a:cubicBezTo>
                <a:cubicBezTo>
                  <a:pt x="663991" y="1673908"/>
                  <a:pt x="659324" y="1676289"/>
                  <a:pt x="657323" y="1677717"/>
                </a:cubicBezTo>
                <a:cubicBezTo>
                  <a:pt x="652180" y="1681337"/>
                  <a:pt x="648751" y="1681242"/>
                  <a:pt x="652656" y="1676384"/>
                </a:cubicBezTo>
                <a:cubicBezTo>
                  <a:pt x="659228" y="1668288"/>
                  <a:pt x="645703" y="1681146"/>
                  <a:pt x="643131" y="1680861"/>
                </a:cubicBezTo>
                <a:cubicBezTo>
                  <a:pt x="641607" y="1680480"/>
                  <a:pt x="644084" y="1678384"/>
                  <a:pt x="645798" y="1676955"/>
                </a:cubicBezTo>
                <a:cubicBezTo>
                  <a:pt x="652180" y="1672098"/>
                  <a:pt x="653418" y="1669526"/>
                  <a:pt x="648370" y="1672098"/>
                </a:cubicBezTo>
                <a:cubicBezTo>
                  <a:pt x="646370" y="1673145"/>
                  <a:pt x="642845" y="1675717"/>
                  <a:pt x="642941" y="1673622"/>
                </a:cubicBezTo>
                <a:cubicBezTo>
                  <a:pt x="643036" y="1671526"/>
                  <a:pt x="647227" y="1669812"/>
                  <a:pt x="649513" y="1668192"/>
                </a:cubicBezTo>
                <a:cubicBezTo>
                  <a:pt x="652751" y="1665907"/>
                  <a:pt x="653704" y="1662478"/>
                  <a:pt x="650275" y="1663335"/>
                </a:cubicBezTo>
                <a:cubicBezTo>
                  <a:pt x="627605" y="1671621"/>
                  <a:pt x="622843" y="1701244"/>
                  <a:pt x="653799" y="1684766"/>
                </a:cubicBezTo>
                <a:close/>
                <a:moveTo>
                  <a:pt x="637702" y="1718866"/>
                </a:moveTo>
                <a:cubicBezTo>
                  <a:pt x="640940" y="1715913"/>
                  <a:pt x="636083" y="1717056"/>
                  <a:pt x="633701" y="1718008"/>
                </a:cubicBezTo>
                <a:cubicBezTo>
                  <a:pt x="625891" y="1720866"/>
                  <a:pt x="626272" y="1717722"/>
                  <a:pt x="633320" y="1713055"/>
                </a:cubicBezTo>
                <a:cubicBezTo>
                  <a:pt x="636273" y="1711055"/>
                  <a:pt x="635321" y="1711055"/>
                  <a:pt x="632749" y="1712103"/>
                </a:cubicBezTo>
                <a:cubicBezTo>
                  <a:pt x="629510" y="1713055"/>
                  <a:pt x="625129" y="1716579"/>
                  <a:pt x="621986" y="1715913"/>
                </a:cubicBezTo>
                <a:cubicBezTo>
                  <a:pt x="621128" y="1714675"/>
                  <a:pt x="625605" y="1712674"/>
                  <a:pt x="627510" y="1711817"/>
                </a:cubicBezTo>
                <a:cubicBezTo>
                  <a:pt x="636654" y="1707340"/>
                  <a:pt x="635606" y="1706292"/>
                  <a:pt x="631892" y="1707150"/>
                </a:cubicBezTo>
                <a:cubicBezTo>
                  <a:pt x="629796" y="1707626"/>
                  <a:pt x="625605" y="1709531"/>
                  <a:pt x="627129" y="1706959"/>
                </a:cubicBezTo>
                <a:cubicBezTo>
                  <a:pt x="628653" y="1704292"/>
                  <a:pt x="632749" y="1703721"/>
                  <a:pt x="635416" y="1702673"/>
                </a:cubicBezTo>
                <a:cubicBezTo>
                  <a:pt x="639226" y="1701054"/>
                  <a:pt x="642369" y="1697149"/>
                  <a:pt x="639416" y="1696863"/>
                </a:cubicBezTo>
                <a:cubicBezTo>
                  <a:pt x="628844" y="1698101"/>
                  <a:pt x="600935" y="1714389"/>
                  <a:pt x="614842" y="1726200"/>
                </a:cubicBezTo>
                <a:cubicBezTo>
                  <a:pt x="614175" y="1726676"/>
                  <a:pt x="614461" y="1726486"/>
                  <a:pt x="614461" y="1726581"/>
                </a:cubicBezTo>
                <a:cubicBezTo>
                  <a:pt x="621224" y="1728391"/>
                  <a:pt x="631987" y="1723628"/>
                  <a:pt x="637702" y="1718866"/>
                </a:cubicBezTo>
                <a:close/>
                <a:moveTo>
                  <a:pt x="619890" y="1751441"/>
                </a:moveTo>
                <a:cubicBezTo>
                  <a:pt x="621605" y="1750584"/>
                  <a:pt x="623891" y="1749155"/>
                  <a:pt x="625796" y="1748203"/>
                </a:cubicBezTo>
                <a:cubicBezTo>
                  <a:pt x="625510" y="1747821"/>
                  <a:pt x="625700" y="1748107"/>
                  <a:pt x="625700" y="1748012"/>
                </a:cubicBezTo>
                <a:cubicBezTo>
                  <a:pt x="625700" y="1748012"/>
                  <a:pt x="625700" y="1748012"/>
                  <a:pt x="625700" y="1748012"/>
                </a:cubicBezTo>
                <a:cubicBezTo>
                  <a:pt x="627415" y="1746869"/>
                  <a:pt x="625891" y="1745536"/>
                  <a:pt x="624367" y="1745916"/>
                </a:cubicBezTo>
                <a:lnTo>
                  <a:pt x="624462" y="1746107"/>
                </a:lnTo>
                <a:cubicBezTo>
                  <a:pt x="621414" y="1746107"/>
                  <a:pt x="620176" y="1746202"/>
                  <a:pt x="622652" y="1743250"/>
                </a:cubicBezTo>
                <a:lnTo>
                  <a:pt x="622557" y="1743059"/>
                </a:lnTo>
                <a:lnTo>
                  <a:pt x="622557" y="1743059"/>
                </a:lnTo>
                <a:cubicBezTo>
                  <a:pt x="624367" y="1741725"/>
                  <a:pt x="623700" y="1741345"/>
                  <a:pt x="621890" y="1742011"/>
                </a:cubicBezTo>
                <a:lnTo>
                  <a:pt x="621890" y="1742011"/>
                </a:lnTo>
                <a:lnTo>
                  <a:pt x="621986" y="1742202"/>
                </a:lnTo>
                <a:cubicBezTo>
                  <a:pt x="620271" y="1742297"/>
                  <a:pt x="617795" y="1744774"/>
                  <a:pt x="616271" y="1744107"/>
                </a:cubicBezTo>
                <a:cubicBezTo>
                  <a:pt x="615890" y="1742678"/>
                  <a:pt x="619509" y="1740868"/>
                  <a:pt x="620843" y="1740487"/>
                </a:cubicBezTo>
                <a:cubicBezTo>
                  <a:pt x="620652" y="1740201"/>
                  <a:pt x="620747" y="1740392"/>
                  <a:pt x="620747" y="1740297"/>
                </a:cubicBezTo>
                <a:cubicBezTo>
                  <a:pt x="621319" y="1740011"/>
                  <a:pt x="622081" y="1739725"/>
                  <a:pt x="622462" y="1739249"/>
                </a:cubicBezTo>
                <a:cubicBezTo>
                  <a:pt x="622367" y="1739249"/>
                  <a:pt x="621605" y="1739725"/>
                  <a:pt x="621700" y="1739630"/>
                </a:cubicBezTo>
                <a:cubicBezTo>
                  <a:pt x="621986" y="1739344"/>
                  <a:pt x="622557" y="1738773"/>
                  <a:pt x="622462" y="1738392"/>
                </a:cubicBezTo>
                <a:cubicBezTo>
                  <a:pt x="622367" y="1738106"/>
                  <a:pt x="621509" y="1738487"/>
                  <a:pt x="621128" y="1738582"/>
                </a:cubicBezTo>
                <a:cubicBezTo>
                  <a:pt x="621033" y="1738678"/>
                  <a:pt x="621795" y="1738201"/>
                  <a:pt x="621795" y="1738201"/>
                </a:cubicBezTo>
                <a:cubicBezTo>
                  <a:pt x="621033" y="1738011"/>
                  <a:pt x="620081" y="1738296"/>
                  <a:pt x="619319" y="1738201"/>
                </a:cubicBezTo>
                <a:lnTo>
                  <a:pt x="619319" y="1738201"/>
                </a:lnTo>
                <a:lnTo>
                  <a:pt x="619319" y="1738201"/>
                </a:lnTo>
                <a:lnTo>
                  <a:pt x="619414" y="1738392"/>
                </a:lnTo>
                <a:cubicBezTo>
                  <a:pt x="619033" y="1738296"/>
                  <a:pt x="618747" y="1738011"/>
                  <a:pt x="618842" y="1737534"/>
                </a:cubicBezTo>
                <a:lnTo>
                  <a:pt x="618747" y="1737344"/>
                </a:lnTo>
                <a:cubicBezTo>
                  <a:pt x="618842" y="1736106"/>
                  <a:pt x="619985" y="1736106"/>
                  <a:pt x="620843" y="1735629"/>
                </a:cubicBezTo>
                <a:cubicBezTo>
                  <a:pt x="623510" y="1735534"/>
                  <a:pt x="630463" y="1731153"/>
                  <a:pt x="627034" y="1730295"/>
                </a:cubicBezTo>
                <a:cubicBezTo>
                  <a:pt x="624462" y="1730105"/>
                  <a:pt x="619414" y="1732010"/>
                  <a:pt x="616652" y="1734010"/>
                </a:cubicBezTo>
                <a:lnTo>
                  <a:pt x="616652" y="1734010"/>
                </a:lnTo>
                <a:cubicBezTo>
                  <a:pt x="616652" y="1734105"/>
                  <a:pt x="616556" y="1733915"/>
                  <a:pt x="616747" y="1734105"/>
                </a:cubicBezTo>
                <a:cubicBezTo>
                  <a:pt x="605603" y="1741059"/>
                  <a:pt x="600650" y="1759061"/>
                  <a:pt x="619890" y="1751441"/>
                </a:cubicBezTo>
                <a:close/>
                <a:moveTo>
                  <a:pt x="607222" y="1750679"/>
                </a:moveTo>
                <a:cubicBezTo>
                  <a:pt x="607222" y="1750679"/>
                  <a:pt x="607222" y="1750679"/>
                  <a:pt x="607222" y="1750679"/>
                </a:cubicBezTo>
                <a:lnTo>
                  <a:pt x="607222" y="1750679"/>
                </a:lnTo>
                <a:close/>
                <a:moveTo>
                  <a:pt x="582362" y="1712293"/>
                </a:moveTo>
                <a:lnTo>
                  <a:pt x="582362" y="1712293"/>
                </a:lnTo>
                <a:lnTo>
                  <a:pt x="582362" y="1712293"/>
                </a:lnTo>
                <a:lnTo>
                  <a:pt x="582362" y="1712293"/>
                </a:lnTo>
                <a:lnTo>
                  <a:pt x="582362" y="1712293"/>
                </a:lnTo>
                <a:close/>
                <a:moveTo>
                  <a:pt x="591887" y="1730295"/>
                </a:moveTo>
                <a:cubicBezTo>
                  <a:pt x="581504" y="1730295"/>
                  <a:pt x="566741" y="1740963"/>
                  <a:pt x="561692" y="1748107"/>
                </a:cubicBezTo>
                <a:cubicBezTo>
                  <a:pt x="551501" y="1765538"/>
                  <a:pt x="575599" y="1761442"/>
                  <a:pt x="583790" y="1754394"/>
                </a:cubicBezTo>
                <a:cubicBezTo>
                  <a:pt x="587600" y="1751632"/>
                  <a:pt x="583028" y="1752108"/>
                  <a:pt x="580647" y="1752870"/>
                </a:cubicBezTo>
                <a:cubicBezTo>
                  <a:pt x="574170" y="1754870"/>
                  <a:pt x="573122" y="1752298"/>
                  <a:pt x="581885" y="1747441"/>
                </a:cubicBezTo>
                <a:cubicBezTo>
                  <a:pt x="585029" y="1745726"/>
                  <a:pt x="584267" y="1745536"/>
                  <a:pt x="581695" y="1746297"/>
                </a:cubicBezTo>
                <a:cubicBezTo>
                  <a:pt x="578552" y="1746774"/>
                  <a:pt x="573980" y="1750203"/>
                  <a:pt x="571217" y="1749155"/>
                </a:cubicBezTo>
                <a:cubicBezTo>
                  <a:pt x="570836" y="1747631"/>
                  <a:pt x="575313" y="1745916"/>
                  <a:pt x="577313" y="1745154"/>
                </a:cubicBezTo>
                <a:cubicBezTo>
                  <a:pt x="586648" y="1741630"/>
                  <a:pt x="585981" y="1740297"/>
                  <a:pt x="582552" y="1740678"/>
                </a:cubicBezTo>
                <a:cubicBezTo>
                  <a:pt x="580647" y="1740868"/>
                  <a:pt x="576361" y="1742392"/>
                  <a:pt x="578456" y="1739725"/>
                </a:cubicBezTo>
                <a:cubicBezTo>
                  <a:pt x="580552" y="1737058"/>
                  <a:pt x="584267" y="1737154"/>
                  <a:pt x="586934" y="1736201"/>
                </a:cubicBezTo>
                <a:cubicBezTo>
                  <a:pt x="590553" y="1734963"/>
                  <a:pt x="594363" y="1731058"/>
                  <a:pt x="591887" y="1730295"/>
                </a:cubicBezTo>
                <a:close/>
                <a:moveTo>
                  <a:pt x="558263" y="1780587"/>
                </a:moveTo>
                <a:cubicBezTo>
                  <a:pt x="567026" y="1783159"/>
                  <a:pt x="587029" y="1776016"/>
                  <a:pt x="590267" y="1765633"/>
                </a:cubicBezTo>
                <a:cubicBezTo>
                  <a:pt x="590267" y="1763824"/>
                  <a:pt x="586267" y="1766681"/>
                  <a:pt x="584838" y="1768015"/>
                </a:cubicBezTo>
                <a:cubicBezTo>
                  <a:pt x="580838" y="1771825"/>
                  <a:pt x="575980" y="1772872"/>
                  <a:pt x="578456" y="1768395"/>
                </a:cubicBezTo>
                <a:cubicBezTo>
                  <a:pt x="579123" y="1764776"/>
                  <a:pt x="571694" y="1774968"/>
                  <a:pt x="569598" y="1774777"/>
                </a:cubicBezTo>
                <a:cubicBezTo>
                  <a:pt x="567122" y="1775349"/>
                  <a:pt x="569408" y="1772777"/>
                  <a:pt x="570455" y="1771729"/>
                </a:cubicBezTo>
                <a:cubicBezTo>
                  <a:pt x="575313" y="1766586"/>
                  <a:pt x="572932" y="1767157"/>
                  <a:pt x="569693" y="1769253"/>
                </a:cubicBezTo>
                <a:cubicBezTo>
                  <a:pt x="564074" y="1774111"/>
                  <a:pt x="561026" y="1772110"/>
                  <a:pt x="568265" y="1767253"/>
                </a:cubicBezTo>
                <a:cubicBezTo>
                  <a:pt x="574361" y="1757251"/>
                  <a:pt x="545595" y="1776301"/>
                  <a:pt x="558263" y="1780587"/>
                </a:cubicBezTo>
                <a:close/>
                <a:moveTo>
                  <a:pt x="552929" y="1767824"/>
                </a:moveTo>
                <a:cubicBezTo>
                  <a:pt x="555406" y="1765062"/>
                  <a:pt x="549881" y="1766967"/>
                  <a:pt x="547405" y="1768205"/>
                </a:cubicBezTo>
                <a:cubicBezTo>
                  <a:pt x="541118" y="1771253"/>
                  <a:pt x="536546" y="1770777"/>
                  <a:pt x="544166" y="1765062"/>
                </a:cubicBezTo>
                <a:cubicBezTo>
                  <a:pt x="546738" y="1763062"/>
                  <a:pt x="545595" y="1763252"/>
                  <a:pt x="542928" y="1764586"/>
                </a:cubicBezTo>
                <a:cubicBezTo>
                  <a:pt x="539309" y="1766014"/>
                  <a:pt x="535403" y="1769348"/>
                  <a:pt x="531593" y="1769538"/>
                </a:cubicBezTo>
                <a:cubicBezTo>
                  <a:pt x="529784" y="1768872"/>
                  <a:pt x="534165" y="1766491"/>
                  <a:pt x="536165" y="1765538"/>
                </a:cubicBezTo>
                <a:cubicBezTo>
                  <a:pt x="542261" y="1762395"/>
                  <a:pt x="545881" y="1759442"/>
                  <a:pt x="539118" y="1761537"/>
                </a:cubicBezTo>
                <a:cubicBezTo>
                  <a:pt x="536737" y="1762204"/>
                  <a:pt x="532451" y="1764395"/>
                  <a:pt x="532927" y="1762300"/>
                </a:cubicBezTo>
                <a:cubicBezTo>
                  <a:pt x="533403" y="1760204"/>
                  <a:pt x="538356" y="1759061"/>
                  <a:pt x="541118" y="1757632"/>
                </a:cubicBezTo>
                <a:cubicBezTo>
                  <a:pt x="545214" y="1755632"/>
                  <a:pt x="546738" y="1752203"/>
                  <a:pt x="542738" y="1752775"/>
                </a:cubicBezTo>
                <a:cubicBezTo>
                  <a:pt x="499494" y="1766681"/>
                  <a:pt x="522259" y="1792875"/>
                  <a:pt x="552929" y="1767824"/>
                </a:cubicBezTo>
                <a:close/>
                <a:moveTo>
                  <a:pt x="509876" y="1803638"/>
                </a:moveTo>
                <a:cubicBezTo>
                  <a:pt x="513020" y="1807448"/>
                  <a:pt x="542071" y="1795256"/>
                  <a:pt x="526831" y="1797923"/>
                </a:cubicBezTo>
                <a:cubicBezTo>
                  <a:pt x="520925" y="1799637"/>
                  <a:pt x="518925" y="1798113"/>
                  <a:pt x="526259" y="1794399"/>
                </a:cubicBezTo>
                <a:cubicBezTo>
                  <a:pt x="531593" y="1790875"/>
                  <a:pt x="517306" y="1797447"/>
                  <a:pt x="515877" y="1796304"/>
                </a:cubicBezTo>
                <a:cubicBezTo>
                  <a:pt x="515020" y="1795446"/>
                  <a:pt x="519020" y="1794018"/>
                  <a:pt x="520830" y="1793351"/>
                </a:cubicBezTo>
                <a:cubicBezTo>
                  <a:pt x="529117" y="1790398"/>
                  <a:pt x="528069" y="1789636"/>
                  <a:pt x="524735" y="1790112"/>
                </a:cubicBezTo>
                <a:cubicBezTo>
                  <a:pt x="514734" y="1792303"/>
                  <a:pt x="523497" y="1787160"/>
                  <a:pt x="527879" y="1786969"/>
                </a:cubicBezTo>
                <a:cubicBezTo>
                  <a:pt x="539880" y="1781159"/>
                  <a:pt x="525116" y="1782969"/>
                  <a:pt x="520830" y="1785541"/>
                </a:cubicBezTo>
                <a:cubicBezTo>
                  <a:pt x="511877" y="1789255"/>
                  <a:pt x="497970" y="1798495"/>
                  <a:pt x="509876" y="1803638"/>
                </a:cubicBezTo>
                <a:close/>
                <a:moveTo>
                  <a:pt x="493589" y="1794018"/>
                </a:moveTo>
                <a:cubicBezTo>
                  <a:pt x="497018" y="1792875"/>
                  <a:pt x="502542" y="1790493"/>
                  <a:pt x="505209" y="1788112"/>
                </a:cubicBezTo>
                <a:cubicBezTo>
                  <a:pt x="507971" y="1785636"/>
                  <a:pt x="502256" y="1786969"/>
                  <a:pt x="499685" y="1787922"/>
                </a:cubicBezTo>
                <a:cubicBezTo>
                  <a:pt x="492541" y="1790398"/>
                  <a:pt x="488921" y="1789065"/>
                  <a:pt x="496827" y="1784493"/>
                </a:cubicBezTo>
                <a:cubicBezTo>
                  <a:pt x="502447" y="1780683"/>
                  <a:pt x="488064" y="1786874"/>
                  <a:pt x="486540" y="1787255"/>
                </a:cubicBezTo>
                <a:cubicBezTo>
                  <a:pt x="480635" y="1788874"/>
                  <a:pt x="484635" y="1785159"/>
                  <a:pt x="488731" y="1784112"/>
                </a:cubicBezTo>
                <a:cubicBezTo>
                  <a:pt x="495113" y="1781540"/>
                  <a:pt x="499018" y="1779254"/>
                  <a:pt x="492160" y="1780397"/>
                </a:cubicBezTo>
                <a:cubicBezTo>
                  <a:pt x="489779" y="1780873"/>
                  <a:pt x="485207" y="1782588"/>
                  <a:pt x="485969" y="1780587"/>
                </a:cubicBezTo>
                <a:cubicBezTo>
                  <a:pt x="486731" y="1778587"/>
                  <a:pt x="491684" y="1777920"/>
                  <a:pt x="494541" y="1776873"/>
                </a:cubicBezTo>
                <a:cubicBezTo>
                  <a:pt x="498637" y="1775349"/>
                  <a:pt x="500732" y="1772205"/>
                  <a:pt x="496922" y="1772301"/>
                </a:cubicBezTo>
                <a:cubicBezTo>
                  <a:pt x="470157" y="1775349"/>
                  <a:pt x="456155" y="1802590"/>
                  <a:pt x="493589" y="1794018"/>
                </a:cubicBezTo>
                <a:close/>
                <a:moveTo>
                  <a:pt x="449012" y="1820116"/>
                </a:moveTo>
                <a:cubicBezTo>
                  <a:pt x="453012" y="1824403"/>
                  <a:pt x="488445" y="1812687"/>
                  <a:pt x="469300" y="1814973"/>
                </a:cubicBezTo>
                <a:cubicBezTo>
                  <a:pt x="460251" y="1816973"/>
                  <a:pt x="461394" y="1813544"/>
                  <a:pt x="467776" y="1811258"/>
                </a:cubicBezTo>
                <a:cubicBezTo>
                  <a:pt x="470824" y="1810020"/>
                  <a:pt x="469681" y="1809925"/>
                  <a:pt x="466919" y="1810496"/>
                </a:cubicBezTo>
                <a:cubicBezTo>
                  <a:pt x="463204" y="1810972"/>
                  <a:pt x="458632" y="1813449"/>
                  <a:pt x="455012" y="1812782"/>
                </a:cubicBezTo>
                <a:cubicBezTo>
                  <a:pt x="453679" y="1811829"/>
                  <a:pt x="458727" y="1810401"/>
                  <a:pt x="460632" y="1809925"/>
                </a:cubicBezTo>
                <a:cubicBezTo>
                  <a:pt x="470538" y="1807258"/>
                  <a:pt x="469109" y="1806400"/>
                  <a:pt x="464823" y="1806686"/>
                </a:cubicBezTo>
                <a:cubicBezTo>
                  <a:pt x="452917" y="1808496"/>
                  <a:pt x="462251" y="1803543"/>
                  <a:pt x="468157" y="1803543"/>
                </a:cubicBezTo>
                <a:cubicBezTo>
                  <a:pt x="492541" y="1791255"/>
                  <a:pt x="419198" y="1808400"/>
                  <a:pt x="449012" y="1820116"/>
                </a:cubicBezTo>
                <a:close/>
                <a:moveTo>
                  <a:pt x="439487" y="1802590"/>
                </a:moveTo>
                <a:cubicBezTo>
                  <a:pt x="446249" y="1801162"/>
                  <a:pt x="461870" y="1792399"/>
                  <a:pt x="445202" y="1796304"/>
                </a:cubicBezTo>
                <a:cubicBezTo>
                  <a:pt x="435486" y="1799257"/>
                  <a:pt x="433391" y="1796208"/>
                  <a:pt x="440439" y="1792589"/>
                </a:cubicBezTo>
                <a:cubicBezTo>
                  <a:pt x="446345" y="1788208"/>
                  <a:pt x="427009" y="1796970"/>
                  <a:pt x="425009" y="1795446"/>
                </a:cubicBezTo>
                <a:cubicBezTo>
                  <a:pt x="422532" y="1794494"/>
                  <a:pt x="428152" y="1792684"/>
                  <a:pt x="430247" y="1791922"/>
                </a:cubicBezTo>
                <a:cubicBezTo>
                  <a:pt x="441201" y="1788112"/>
                  <a:pt x="438629" y="1787255"/>
                  <a:pt x="433391" y="1788208"/>
                </a:cubicBezTo>
                <a:cubicBezTo>
                  <a:pt x="430533" y="1788684"/>
                  <a:pt x="425294" y="1790208"/>
                  <a:pt x="425675" y="1788112"/>
                </a:cubicBezTo>
                <a:cubicBezTo>
                  <a:pt x="426056" y="1786017"/>
                  <a:pt x="432057" y="1785636"/>
                  <a:pt x="435391" y="1784493"/>
                </a:cubicBezTo>
                <a:cubicBezTo>
                  <a:pt x="440153" y="1783064"/>
                  <a:pt x="441868" y="1779825"/>
                  <a:pt x="437105" y="1779825"/>
                </a:cubicBezTo>
                <a:cubicBezTo>
                  <a:pt x="399482" y="1783636"/>
                  <a:pt x="399386" y="1810782"/>
                  <a:pt x="439487" y="1802590"/>
                </a:cubicBezTo>
                <a:close/>
                <a:moveTo>
                  <a:pt x="398053" y="1826022"/>
                </a:moveTo>
                <a:cubicBezTo>
                  <a:pt x="399577" y="1830594"/>
                  <a:pt x="429962" y="1826688"/>
                  <a:pt x="415579" y="1825260"/>
                </a:cubicBezTo>
                <a:cubicBezTo>
                  <a:pt x="409578" y="1825260"/>
                  <a:pt x="408721" y="1823355"/>
                  <a:pt x="416912" y="1821736"/>
                </a:cubicBezTo>
                <a:cubicBezTo>
                  <a:pt x="419865" y="1821164"/>
                  <a:pt x="419103" y="1820878"/>
                  <a:pt x="416817" y="1820878"/>
                </a:cubicBezTo>
                <a:cubicBezTo>
                  <a:pt x="413864" y="1820592"/>
                  <a:pt x="409483" y="1822021"/>
                  <a:pt x="407102" y="1820783"/>
                </a:cubicBezTo>
                <a:cubicBezTo>
                  <a:pt x="406816" y="1819735"/>
                  <a:pt x="411007" y="1819450"/>
                  <a:pt x="412817" y="1819259"/>
                </a:cubicBezTo>
                <a:cubicBezTo>
                  <a:pt x="421484" y="1818687"/>
                  <a:pt x="421008" y="1817735"/>
                  <a:pt x="417770" y="1817259"/>
                </a:cubicBezTo>
                <a:cubicBezTo>
                  <a:pt x="407864" y="1816592"/>
                  <a:pt x="418532" y="1814116"/>
                  <a:pt x="422056" y="1815068"/>
                </a:cubicBezTo>
                <a:cubicBezTo>
                  <a:pt x="446154" y="1808305"/>
                  <a:pt x="383765" y="1811639"/>
                  <a:pt x="398053" y="1826022"/>
                </a:cubicBezTo>
                <a:close/>
                <a:moveTo>
                  <a:pt x="384146" y="1815640"/>
                </a:moveTo>
                <a:cubicBezTo>
                  <a:pt x="389671" y="1815068"/>
                  <a:pt x="402815" y="1808686"/>
                  <a:pt x="388337" y="1810972"/>
                </a:cubicBezTo>
                <a:cubicBezTo>
                  <a:pt x="381194" y="1812401"/>
                  <a:pt x="376431" y="1810877"/>
                  <a:pt x="383480" y="1807734"/>
                </a:cubicBezTo>
                <a:cubicBezTo>
                  <a:pt x="388242" y="1804495"/>
                  <a:pt x="371573" y="1810496"/>
                  <a:pt x="369859" y="1809067"/>
                </a:cubicBezTo>
                <a:cubicBezTo>
                  <a:pt x="367478" y="1808115"/>
                  <a:pt x="372050" y="1807067"/>
                  <a:pt x="373955" y="1806591"/>
                </a:cubicBezTo>
                <a:cubicBezTo>
                  <a:pt x="383289" y="1804114"/>
                  <a:pt x="380908" y="1803352"/>
                  <a:pt x="376241" y="1803733"/>
                </a:cubicBezTo>
                <a:cubicBezTo>
                  <a:pt x="373669" y="1804019"/>
                  <a:pt x="369287" y="1804781"/>
                  <a:pt x="369287" y="1803162"/>
                </a:cubicBezTo>
                <a:cubicBezTo>
                  <a:pt x="369287" y="1801447"/>
                  <a:pt x="374621" y="1801542"/>
                  <a:pt x="377574" y="1800876"/>
                </a:cubicBezTo>
                <a:cubicBezTo>
                  <a:pt x="381670" y="1800018"/>
                  <a:pt x="382813" y="1797542"/>
                  <a:pt x="378431" y="1797161"/>
                </a:cubicBezTo>
                <a:cubicBezTo>
                  <a:pt x="339379" y="1799161"/>
                  <a:pt x="355952" y="1820974"/>
                  <a:pt x="384146" y="1815640"/>
                </a:cubicBezTo>
                <a:close/>
                <a:moveTo>
                  <a:pt x="336140" y="1829641"/>
                </a:moveTo>
                <a:cubicBezTo>
                  <a:pt x="339188" y="1833928"/>
                  <a:pt x="373574" y="1830594"/>
                  <a:pt x="355286" y="1828879"/>
                </a:cubicBezTo>
                <a:cubicBezTo>
                  <a:pt x="348428" y="1828879"/>
                  <a:pt x="345761" y="1826974"/>
                  <a:pt x="353762" y="1825450"/>
                </a:cubicBezTo>
                <a:cubicBezTo>
                  <a:pt x="359858" y="1823641"/>
                  <a:pt x="342808" y="1825831"/>
                  <a:pt x="341665" y="1824403"/>
                </a:cubicBezTo>
                <a:cubicBezTo>
                  <a:pt x="340427" y="1823259"/>
                  <a:pt x="344999" y="1823164"/>
                  <a:pt x="346904" y="1823069"/>
                </a:cubicBezTo>
                <a:cubicBezTo>
                  <a:pt x="356333" y="1822497"/>
                  <a:pt x="354905" y="1821545"/>
                  <a:pt x="350904" y="1821069"/>
                </a:cubicBezTo>
                <a:cubicBezTo>
                  <a:pt x="339855" y="1820592"/>
                  <a:pt x="348142" y="1817925"/>
                  <a:pt x="354047" y="1818973"/>
                </a:cubicBezTo>
                <a:cubicBezTo>
                  <a:pt x="367573" y="1816592"/>
                  <a:pt x="348999" y="1814496"/>
                  <a:pt x="345284" y="1815735"/>
                </a:cubicBezTo>
                <a:cubicBezTo>
                  <a:pt x="332711" y="1816401"/>
                  <a:pt x="322043" y="1823069"/>
                  <a:pt x="336140" y="1829641"/>
                </a:cubicBezTo>
                <a:close/>
                <a:moveTo>
                  <a:pt x="325853" y="1794875"/>
                </a:moveTo>
                <a:cubicBezTo>
                  <a:pt x="326425" y="1799447"/>
                  <a:pt x="354905" y="1800209"/>
                  <a:pt x="342046" y="1796685"/>
                </a:cubicBezTo>
                <a:cubicBezTo>
                  <a:pt x="336521" y="1795828"/>
                  <a:pt x="336045" y="1793732"/>
                  <a:pt x="343760" y="1793541"/>
                </a:cubicBezTo>
                <a:cubicBezTo>
                  <a:pt x="346523" y="1793446"/>
                  <a:pt x="345951" y="1793065"/>
                  <a:pt x="343760" y="1792779"/>
                </a:cubicBezTo>
                <a:cubicBezTo>
                  <a:pt x="341189" y="1792017"/>
                  <a:pt x="336902" y="1792684"/>
                  <a:pt x="334902" y="1791160"/>
                </a:cubicBezTo>
                <a:cubicBezTo>
                  <a:pt x="335759" y="1789255"/>
                  <a:pt x="346713" y="1791732"/>
                  <a:pt x="346808" y="1790589"/>
                </a:cubicBezTo>
                <a:cubicBezTo>
                  <a:pt x="347380" y="1790303"/>
                  <a:pt x="346618" y="1789827"/>
                  <a:pt x="345189" y="1789446"/>
                </a:cubicBezTo>
                <a:cubicBezTo>
                  <a:pt x="336236" y="1787350"/>
                  <a:pt x="346332" y="1786588"/>
                  <a:pt x="349380" y="1787922"/>
                </a:cubicBezTo>
                <a:cubicBezTo>
                  <a:pt x="372621" y="1784874"/>
                  <a:pt x="315090" y="1778968"/>
                  <a:pt x="325853" y="1794875"/>
                </a:cubicBezTo>
                <a:close/>
                <a:moveTo>
                  <a:pt x="300136" y="1815068"/>
                </a:moveTo>
                <a:cubicBezTo>
                  <a:pt x="303755" y="1817735"/>
                  <a:pt x="333759" y="1816497"/>
                  <a:pt x="315662" y="1813639"/>
                </a:cubicBezTo>
                <a:cubicBezTo>
                  <a:pt x="308042" y="1812972"/>
                  <a:pt x="305279" y="1810401"/>
                  <a:pt x="314423" y="1809639"/>
                </a:cubicBezTo>
                <a:cubicBezTo>
                  <a:pt x="317662" y="1809258"/>
                  <a:pt x="316519" y="1808972"/>
                  <a:pt x="313566" y="1808591"/>
                </a:cubicBezTo>
                <a:cubicBezTo>
                  <a:pt x="309661" y="1807924"/>
                  <a:pt x="304613" y="1808877"/>
                  <a:pt x="301184" y="1807162"/>
                </a:cubicBezTo>
                <a:cubicBezTo>
                  <a:pt x="299945" y="1805829"/>
                  <a:pt x="304994" y="1806019"/>
                  <a:pt x="307184" y="1806115"/>
                </a:cubicBezTo>
                <a:cubicBezTo>
                  <a:pt x="317662" y="1806495"/>
                  <a:pt x="316233" y="1805257"/>
                  <a:pt x="311756" y="1804305"/>
                </a:cubicBezTo>
                <a:cubicBezTo>
                  <a:pt x="309375" y="1803733"/>
                  <a:pt x="304517" y="1803543"/>
                  <a:pt x="305946" y="1802114"/>
                </a:cubicBezTo>
                <a:cubicBezTo>
                  <a:pt x="307470" y="1800685"/>
                  <a:pt x="312233" y="1802019"/>
                  <a:pt x="315376" y="1802304"/>
                </a:cubicBezTo>
                <a:cubicBezTo>
                  <a:pt x="319757" y="1802590"/>
                  <a:pt x="322901" y="1800685"/>
                  <a:pt x="319376" y="1799352"/>
                </a:cubicBezTo>
                <a:cubicBezTo>
                  <a:pt x="304708" y="1793922"/>
                  <a:pt x="268799" y="1801924"/>
                  <a:pt x="300136" y="1815068"/>
                </a:cubicBezTo>
                <a:close/>
                <a:moveTo>
                  <a:pt x="270989" y="1824021"/>
                </a:moveTo>
                <a:cubicBezTo>
                  <a:pt x="273180" y="1828308"/>
                  <a:pt x="305565" y="1830308"/>
                  <a:pt x="288801" y="1826117"/>
                </a:cubicBezTo>
                <a:cubicBezTo>
                  <a:pt x="285658" y="1825641"/>
                  <a:pt x="283467" y="1824879"/>
                  <a:pt x="283086" y="1824212"/>
                </a:cubicBezTo>
                <a:cubicBezTo>
                  <a:pt x="282705" y="1823545"/>
                  <a:pt x="284039" y="1823069"/>
                  <a:pt x="287944" y="1822879"/>
                </a:cubicBezTo>
                <a:cubicBezTo>
                  <a:pt x="293564" y="1822116"/>
                  <a:pt x="277943" y="1821545"/>
                  <a:pt x="276895" y="1820116"/>
                </a:cubicBezTo>
                <a:cubicBezTo>
                  <a:pt x="275942" y="1818973"/>
                  <a:pt x="280133" y="1819450"/>
                  <a:pt x="282038" y="1819735"/>
                </a:cubicBezTo>
                <a:cubicBezTo>
                  <a:pt x="290801" y="1820783"/>
                  <a:pt x="289658" y="1819545"/>
                  <a:pt x="286039" y="1818592"/>
                </a:cubicBezTo>
                <a:cubicBezTo>
                  <a:pt x="284039" y="1818021"/>
                  <a:pt x="279943" y="1817449"/>
                  <a:pt x="281276" y="1816401"/>
                </a:cubicBezTo>
                <a:cubicBezTo>
                  <a:pt x="282610" y="1815354"/>
                  <a:pt x="286610" y="1816783"/>
                  <a:pt x="289277" y="1817068"/>
                </a:cubicBezTo>
                <a:cubicBezTo>
                  <a:pt x="311090" y="1815354"/>
                  <a:pt x="246796" y="1805829"/>
                  <a:pt x="270989" y="1824021"/>
                </a:cubicBezTo>
                <a:close/>
                <a:moveTo>
                  <a:pt x="246415" y="1800780"/>
                </a:moveTo>
                <a:cubicBezTo>
                  <a:pt x="251463" y="1807543"/>
                  <a:pt x="294326" y="1809067"/>
                  <a:pt x="270227" y="1803543"/>
                </a:cubicBezTo>
                <a:cubicBezTo>
                  <a:pt x="259940" y="1802114"/>
                  <a:pt x="259274" y="1798685"/>
                  <a:pt x="267275" y="1798590"/>
                </a:cubicBezTo>
                <a:cubicBezTo>
                  <a:pt x="274704" y="1797351"/>
                  <a:pt x="252987" y="1796780"/>
                  <a:pt x="251749" y="1794684"/>
                </a:cubicBezTo>
                <a:cubicBezTo>
                  <a:pt x="249844" y="1792875"/>
                  <a:pt x="255845" y="1793637"/>
                  <a:pt x="257940" y="1793922"/>
                </a:cubicBezTo>
                <a:cubicBezTo>
                  <a:pt x="269656" y="1795161"/>
                  <a:pt x="267560" y="1793446"/>
                  <a:pt x="262417" y="1792113"/>
                </a:cubicBezTo>
                <a:cubicBezTo>
                  <a:pt x="248891" y="1789065"/>
                  <a:pt x="257083" y="1787160"/>
                  <a:pt x="265751" y="1789827"/>
                </a:cubicBezTo>
                <a:cubicBezTo>
                  <a:pt x="293754" y="1787350"/>
                  <a:pt x="206886" y="1772205"/>
                  <a:pt x="246415" y="1800780"/>
                </a:cubicBezTo>
                <a:close/>
                <a:moveTo>
                  <a:pt x="213268" y="1806686"/>
                </a:moveTo>
                <a:cubicBezTo>
                  <a:pt x="214411" y="1810591"/>
                  <a:pt x="242700" y="1817068"/>
                  <a:pt x="228698" y="1811163"/>
                </a:cubicBezTo>
                <a:cubicBezTo>
                  <a:pt x="223269" y="1809353"/>
                  <a:pt x="221555" y="1807162"/>
                  <a:pt x="228317" y="1808305"/>
                </a:cubicBezTo>
                <a:cubicBezTo>
                  <a:pt x="233366" y="1808496"/>
                  <a:pt x="219745" y="1805638"/>
                  <a:pt x="218983" y="1804305"/>
                </a:cubicBezTo>
                <a:cubicBezTo>
                  <a:pt x="218221" y="1803162"/>
                  <a:pt x="221936" y="1804209"/>
                  <a:pt x="223555" y="1804686"/>
                </a:cubicBezTo>
                <a:cubicBezTo>
                  <a:pt x="231175" y="1806876"/>
                  <a:pt x="230318" y="1805733"/>
                  <a:pt x="227174" y="1804305"/>
                </a:cubicBezTo>
                <a:cubicBezTo>
                  <a:pt x="218507" y="1800876"/>
                  <a:pt x="225746" y="1801257"/>
                  <a:pt x="230127" y="1803638"/>
                </a:cubicBezTo>
                <a:cubicBezTo>
                  <a:pt x="249463" y="1805162"/>
                  <a:pt x="194504" y="1787636"/>
                  <a:pt x="213268" y="1806686"/>
                </a:cubicBezTo>
                <a:close/>
                <a:moveTo>
                  <a:pt x="189646" y="1779825"/>
                </a:moveTo>
                <a:cubicBezTo>
                  <a:pt x="189074" y="1786017"/>
                  <a:pt x="222793" y="1799447"/>
                  <a:pt x="208505" y="1789827"/>
                </a:cubicBezTo>
                <a:cubicBezTo>
                  <a:pt x="205267" y="1788112"/>
                  <a:pt x="203838" y="1786493"/>
                  <a:pt x="204219" y="1785921"/>
                </a:cubicBezTo>
                <a:cubicBezTo>
                  <a:pt x="204695" y="1785350"/>
                  <a:pt x="207077" y="1785636"/>
                  <a:pt x="211934" y="1787255"/>
                </a:cubicBezTo>
                <a:cubicBezTo>
                  <a:pt x="215363" y="1788398"/>
                  <a:pt x="214792" y="1787731"/>
                  <a:pt x="212315" y="1786398"/>
                </a:cubicBezTo>
                <a:cubicBezTo>
                  <a:pt x="209363" y="1784493"/>
                  <a:pt x="204029" y="1783159"/>
                  <a:pt x="202219" y="1780397"/>
                </a:cubicBezTo>
                <a:cubicBezTo>
                  <a:pt x="202600" y="1779159"/>
                  <a:pt x="207077" y="1781540"/>
                  <a:pt x="209077" y="1782492"/>
                </a:cubicBezTo>
                <a:cubicBezTo>
                  <a:pt x="218507" y="1786969"/>
                  <a:pt x="218602" y="1785731"/>
                  <a:pt x="215459" y="1783445"/>
                </a:cubicBezTo>
                <a:cubicBezTo>
                  <a:pt x="213744" y="1782207"/>
                  <a:pt x="209458" y="1780111"/>
                  <a:pt x="212411" y="1779921"/>
                </a:cubicBezTo>
                <a:cubicBezTo>
                  <a:pt x="215459" y="1779730"/>
                  <a:pt x="218507" y="1782397"/>
                  <a:pt x="221174" y="1783826"/>
                </a:cubicBezTo>
                <a:cubicBezTo>
                  <a:pt x="224984" y="1785731"/>
                  <a:pt x="229937" y="1785826"/>
                  <a:pt x="228222" y="1783731"/>
                </a:cubicBezTo>
                <a:cubicBezTo>
                  <a:pt x="222221" y="1778111"/>
                  <a:pt x="186693" y="1763538"/>
                  <a:pt x="189646" y="1779825"/>
                </a:cubicBezTo>
                <a:close/>
                <a:moveTo>
                  <a:pt x="157070" y="1781445"/>
                </a:moveTo>
                <a:cubicBezTo>
                  <a:pt x="157832" y="1787541"/>
                  <a:pt x="192694" y="1802781"/>
                  <a:pt x="176216" y="1791827"/>
                </a:cubicBezTo>
                <a:cubicBezTo>
                  <a:pt x="170024" y="1788398"/>
                  <a:pt x="168596" y="1785445"/>
                  <a:pt x="175454" y="1787826"/>
                </a:cubicBezTo>
                <a:cubicBezTo>
                  <a:pt x="177740" y="1788588"/>
                  <a:pt x="182026" y="1790112"/>
                  <a:pt x="177168" y="1787445"/>
                </a:cubicBezTo>
                <a:cubicBezTo>
                  <a:pt x="174406" y="1785921"/>
                  <a:pt x="171167" y="1784207"/>
                  <a:pt x="168500" y="1782683"/>
                </a:cubicBezTo>
                <a:cubicBezTo>
                  <a:pt x="163928" y="1779825"/>
                  <a:pt x="168024" y="1780016"/>
                  <a:pt x="171739" y="1782397"/>
                </a:cubicBezTo>
                <a:cubicBezTo>
                  <a:pt x="176692" y="1785064"/>
                  <a:pt x="184121" y="1788493"/>
                  <a:pt x="177930" y="1783731"/>
                </a:cubicBezTo>
                <a:cubicBezTo>
                  <a:pt x="167357" y="1776682"/>
                  <a:pt x="177930" y="1780207"/>
                  <a:pt x="182502" y="1783826"/>
                </a:cubicBezTo>
                <a:cubicBezTo>
                  <a:pt x="208315" y="1791732"/>
                  <a:pt x="140783" y="1754679"/>
                  <a:pt x="157070" y="1781445"/>
                </a:cubicBezTo>
                <a:close/>
                <a:moveTo>
                  <a:pt x="144688" y="1754108"/>
                </a:moveTo>
                <a:cubicBezTo>
                  <a:pt x="145069" y="1760109"/>
                  <a:pt x="180121" y="1777444"/>
                  <a:pt x="163357" y="1765157"/>
                </a:cubicBezTo>
                <a:cubicBezTo>
                  <a:pt x="160023" y="1763157"/>
                  <a:pt x="158023" y="1761347"/>
                  <a:pt x="157928" y="1760395"/>
                </a:cubicBezTo>
                <a:cubicBezTo>
                  <a:pt x="157832" y="1759442"/>
                  <a:pt x="159547" y="1759633"/>
                  <a:pt x="163833" y="1761252"/>
                </a:cubicBezTo>
                <a:cubicBezTo>
                  <a:pt x="166976" y="1762490"/>
                  <a:pt x="166024" y="1761633"/>
                  <a:pt x="163452" y="1760013"/>
                </a:cubicBezTo>
                <a:cubicBezTo>
                  <a:pt x="160595" y="1758394"/>
                  <a:pt x="157737" y="1756680"/>
                  <a:pt x="154975" y="1754965"/>
                </a:cubicBezTo>
                <a:cubicBezTo>
                  <a:pt x="149927" y="1751346"/>
                  <a:pt x="155165" y="1752489"/>
                  <a:pt x="158690" y="1755061"/>
                </a:cubicBezTo>
                <a:cubicBezTo>
                  <a:pt x="164690" y="1758585"/>
                  <a:pt x="168881" y="1760204"/>
                  <a:pt x="163547" y="1755727"/>
                </a:cubicBezTo>
                <a:cubicBezTo>
                  <a:pt x="153356" y="1748298"/>
                  <a:pt x="162690" y="1751441"/>
                  <a:pt x="167643" y="1755632"/>
                </a:cubicBezTo>
                <a:cubicBezTo>
                  <a:pt x="192122" y="1764109"/>
                  <a:pt x="126876" y="1723437"/>
                  <a:pt x="144688" y="1754108"/>
                </a:cubicBezTo>
                <a:close/>
                <a:moveTo>
                  <a:pt x="108493" y="1742678"/>
                </a:moveTo>
                <a:cubicBezTo>
                  <a:pt x="106588" y="1746679"/>
                  <a:pt x="130877" y="1767538"/>
                  <a:pt x="121542" y="1755822"/>
                </a:cubicBezTo>
                <a:cubicBezTo>
                  <a:pt x="117161" y="1751250"/>
                  <a:pt x="117827" y="1749536"/>
                  <a:pt x="124781" y="1754870"/>
                </a:cubicBezTo>
                <a:cubicBezTo>
                  <a:pt x="127352" y="1756775"/>
                  <a:pt x="126971" y="1756108"/>
                  <a:pt x="125257" y="1754299"/>
                </a:cubicBezTo>
                <a:cubicBezTo>
                  <a:pt x="123352" y="1751917"/>
                  <a:pt x="119256" y="1749536"/>
                  <a:pt x="118399" y="1746774"/>
                </a:cubicBezTo>
                <a:cubicBezTo>
                  <a:pt x="120685" y="1746393"/>
                  <a:pt x="132686" y="1759918"/>
                  <a:pt x="128400" y="1752965"/>
                </a:cubicBezTo>
                <a:cubicBezTo>
                  <a:pt x="127257" y="1751536"/>
                  <a:pt x="124304" y="1748583"/>
                  <a:pt x="126686" y="1749345"/>
                </a:cubicBezTo>
                <a:cubicBezTo>
                  <a:pt x="129162" y="1749822"/>
                  <a:pt x="137925" y="1761442"/>
                  <a:pt x="138592" y="1756870"/>
                </a:cubicBezTo>
                <a:cubicBezTo>
                  <a:pt x="135449" y="1751727"/>
                  <a:pt x="109731" y="1729153"/>
                  <a:pt x="108493" y="1742678"/>
                </a:cubicBezTo>
                <a:close/>
                <a:moveTo>
                  <a:pt x="96682" y="1710960"/>
                </a:moveTo>
                <a:cubicBezTo>
                  <a:pt x="98777" y="1717913"/>
                  <a:pt x="108398" y="1727629"/>
                  <a:pt x="114970" y="1731343"/>
                </a:cubicBezTo>
                <a:cubicBezTo>
                  <a:pt x="119923" y="1733058"/>
                  <a:pt x="106493" y="1721151"/>
                  <a:pt x="108112" y="1720390"/>
                </a:cubicBezTo>
                <a:cubicBezTo>
                  <a:pt x="108207" y="1719532"/>
                  <a:pt x="109826" y="1720008"/>
                  <a:pt x="113636" y="1722771"/>
                </a:cubicBezTo>
                <a:cubicBezTo>
                  <a:pt x="119732" y="1726486"/>
                  <a:pt x="104778" y="1714198"/>
                  <a:pt x="104873" y="1712103"/>
                </a:cubicBezTo>
                <a:cubicBezTo>
                  <a:pt x="104969" y="1709245"/>
                  <a:pt x="121542" y="1727724"/>
                  <a:pt x="114494" y="1717437"/>
                </a:cubicBezTo>
                <a:cubicBezTo>
                  <a:pt x="105921" y="1707340"/>
                  <a:pt x="115446" y="1714103"/>
                  <a:pt x="118494" y="1718484"/>
                </a:cubicBezTo>
                <a:cubicBezTo>
                  <a:pt x="140021" y="1732677"/>
                  <a:pt x="86204" y="1677241"/>
                  <a:pt x="96682" y="1710960"/>
                </a:cubicBezTo>
                <a:close/>
                <a:moveTo>
                  <a:pt x="94682" y="1673526"/>
                </a:moveTo>
                <a:cubicBezTo>
                  <a:pt x="65249" y="1621329"/>
                  <a:pt x="59725" y="1671050"/>
                  <a:pt x="87728" y="1692005"/>
                </a:cubicBezTo>
                <a:cubicBezTo>
                  <a:pt x="90872" y="1693815"/>
                  <a:pt x="86776" y="1687909"/>
                  <a:pt x="84966" y="1685242"/>
                </a:cubicBezTo>
                <a:cubicBezTo>
                  <a:pt x="80108" y="1678670"/>
                  <a:pt x="78965" y="1673908"/>
                  <a:pt x="84395" y="1678575"/>
                </a:cubicBezTo>
                <a:cubicBezTo>
                  <a:pt x="92491" y="1686100"/>
                  <a:pt x="80680" y="1671812"/>
                  <a:pt x="79251" y="1669145"/>
                </a:cubicBezTo>
                <a:cubicBezTo>
                  <a:pt x="72298" y="1654667"/>
                  <a:pt x="94777" y="1687909"/>
                  <a:pt x="86585" y="1672193"/>
                </a:cubicBezTo>
                <a:cubicBezTo>
                  <a:pt x="85157" y="1669526"/>
                  <a:pt x="82013" y="1665049"/>
                  <a:pt x="83728" y="1664954"/>
                </a:cubicBezTo>
                <a:cubicBezTo>
                  <a:pt x="85538" y="1664763"/>
                  <a:pt x="88109" y="1670383"/>
                  <a:pt x="90205" y="1673241"/>
                </a:cubicBezTo>
                <a:cubicBezTo>
                  <a:pt x="93348" y="1677146"/>
                  <a:pt x="96491" y="1677908"/>
                  <a:pt x="94682" y="1673526"/>
                </a:cubicBezTo>
                <a:close/>
                <a:moveTo>
                  <a:pt x="69155" y="1693720"/>
                </a:moveTo>
                <a:cubicBezTo>
                  <a:pt x="68012" y="1698863"/>
                  <a:pt x="90014" y="1723247"/>
                  <a:pt x="80489" y="1708579"/>
                </a:cubicBezTo>
                <a:cubicBezTo>
                  <a:pt x="76584" y="1703149"/>
                  <a:pt x="76298" y="1700101"/>
                  <a:pt x="81823" y="1705816"/>
                </a:cubicBezTo>
                <a:cubicBezTo>
                  <a:pt x="86204" y="1709341"/>
                  <a:pt x="75441" y="1697529"/>
                  <a:pt x="75536" y="1695815"/>
                </a:cubicBezTo>
                <a:cubicBezTo>
                  <a:pt x="75536" y="1694291"/>
                  <a:pt x="78203" y="1697815"/>
                  <a:pt x="79442" y="1699339"/>
                </a:cubicBezTo>
                <a:cubicBezTo>
                  <a:pt x="85157" y="1706483"/>
                  <a:pt x="84966" y="1704959"/>
                  <a:pt x="82966" y="1701530"/>
                </a:cubicBezTo>
                <a:cubicBezTo>
                  <a:pt x="77060" y="1692576"/>
                  <a:pt x="83537" y="1698006"/>
                  <a:pt x="86109" y="1702959"/>
                </a:cubicBezTo>
                <a:cubicBezTo>
                  <a:pt x="102492" y="1717532"/>
                  <a:pt x="63249" y="1664192"/>
                  <a:pt x="69155" y="1693720"/>
                </a:cubicBezTo>
                <a:close/>
                <a:moveTo>
                  <a:pt x="69440" y="1631140"/>
                </a:moveTo>
                <a:cubicBezTo>
                  <a:pt x="70393" y="1633141"/>
                  <a:pt x="71345" y="1635045"/>
                  <a:pt x="72203" y="1636284"/>
                </a:cubicBezTo>
                <a:cubicBezTo>
                  <a:pt x="75632" y="1640094"/>
                  <a:pt x="69821" y="1625997"/>
                  <a:pt x="71155" y="1625997"/>
                </a:cubicBezTo>
                <a:cubicBezTo>
                  <a:pt x="71441" y="1624473"/>
                  <a:pt x="74108" y="1628664"/>
                  <a:pt x="74965" y="1630378"/>
                </a:cubicBezTo>
                <a:cubicBezTo>
                  <a:pt x="76394" y="1633141"/>
                  <a:pt x="76298" y="1632093"/>
                  <a:pt x="75441" y="1629521"/>
                </a:cubicBezTo>
                <a:cubicBezTo>
                  <a:pt x="74489" y="1626759"/>
                  <a:pt x="73346" y="1623996"/>
                  <a:pt x="72584" y="1621234"/>
                </a:cubicBezTo>
                <a:cubicBezTo>
                  <a:pt x="71250" y="1615615"/>
                  <a:pt x="74393" y="1620663"/>
                  <a:pt x="75155" y="1623901"/>
                </a:cubicBezTo>
                <a:cubicBezTo>
                  <a:pt x="82394" y="1640570"/>
                  <a:pt x="75346" y="1620663"/>
                  <a:pt x="77918" y="1622472"/>
                </a:cubicBezTo>
                <a:cubicBezTo>
                  <a:pt x="79442" y="1622949"/>
                  <a:pt x="83442" y="1639808"/>
                  <a:pt x="84966" y="1633141"/>
                </a:cubicBezTo>
                <a:cubicBezTo>
                  <a:pt x="83347" y="1624854"/>
                  <a:pt x="78394" y="1612471"/>
                  <a:pt x="71631" y="1607613"/>
                </a:cubicBezTo>
                <a:cubicBezTo>
                  <a:pt x="62011" y="1606185"/>
                  <a:pt x="65916" y="1624758"/>
                  <a:pt x="69440" y="1631140"/>
                </a:cubicBezTo>
                <a:close/>
                <a:moveTo>
                  <a:pt x="46390" y="1660477"/>
                </a:moveTo>
                <a:cubicBezTo>
                  <a:pt x="47914" y="1664287"/>
                  <a:pt x="50962" y="1670002"/>
                  <a:pt x="53153" y="1672669"/>
                </a:cubicBezTo>
                <a:cubicBezTo>
                  <a:pt x="56772" y="1676384"/>
                  <a:pt x="51057" y="1664763"/>
                  <a:pt x="50867" y="1663430"/>
                </a:cubicBezTo>
                <a:cubicBezTo>
                  <a:pt x="49438" y="1657620"/>
                  <a:pt x="53153" y="1662668"/>
                  <a:pt x="55058" y="1665811"/>
                </a:cubicBezTo>
                <a:cubicBezTo>
                  <a:pt x="59058" y="1671526"/>
                  <a:pt x="51724" y="1657334"/>
                  <a:pt x="51343" y="1655620"/>
                </a:cubicBezTo>
                <a:cubicBezTo>
                  <a:pt x="49438" y="1650476"/>
                  <a:pt x="52391" y="1653238"/>
                  <a:pt x="53915" y="1657525"/>
                </a:cubicBezTo>
                <a:cubicBezTo>
                  <a:pt x="55343" y="1660763"/>
                  <a:pt x="56772" y="1664001"/>
                  <a:pt x="58487" y="1665716"/>
                </a:cubicBezTo>
                <a:cubicBezTo>
                  <a:pt x="59915" y="1665716"/>
                  <a:pt x="54296" y="1654953"/>
                  <a:pt x="56963" y="1656762"/>
                </a:cubicBezTo>
                <a:cubicBezTo>
                  <a:pt x="58868" y="1657810"/>
                  <a:pt x="64773" y="1675432"/>
                  <a:pt x="65726" y="1668669"/>
                </a:cubicBezTo>
                <a:cubicBezTo>
                  <a:pt x="62773" y="1659429"/>
                  <a:pt x="56296" y="1645618"/>
                  <a:pt x="48485" y="1640284"/>
                </a:cubicBezTo>
                <a:cubicBezTo>
                  <a:pt x="40580" y="1638570"/>
                  <a:pt x="43342" y="1654000"/>
                  <a:pt x="46390" y="1660477"/>
                </a:cubicBezTo>
                <a:close/>
                <a:moveTo>
                  <a:pt x="42199" y="1554083"/>
                </a:moveTo>
                <a:cubicBezTo>
                  <a:pt x="43532" y="1560560"/>
                  <a:pt x="42485" y="1544844"/>
                  <a:pt x="42770" y="1543320"/>
                </a:cubicBezTo>
                <a:cubicBezTo>
                  <a:pt x="43151" y="1537129"/>
                  <a:pt x="44675" y="1542177"/>
                  <a:pt x="44390" y="1546463"/>
                </a:cubicBezTo>
                <a:cubicBezTo>
                  <a:pt x="44390" y="1551702"/>
                  <a:pt x="44961" y="1553988"/>
                  <a:pt x="45247" y="1554274"/>
                </a:cubicBezTo>
                <a:cubicBezTo>
                  <a:pt x="45628" y="1554654"/>
                  <a:pt x="45818" y="1553130"/>
                  <a:pt x="46009" y="1550845"/>
                </a:cubicBezTo>
                <a:cubicBezTo>
                  <a:pt x="46295" y="1548368"/>
                  <a:pt x="46295" y="1543510"/>
                  <a:pt x="47438" y="1544844"/>
                </a:cubicBezTo>
                <a:cubicBezTo>
                  <a:pt x="48581" y="1544939"/>
                  <a:pt x="47247" y="1565418"/>
                  <a:pt x="50581" y="1557988"/>
                </a:cubicBezTo>
                <a:cubicBezTo>
                  <a:pt x="52295" y="1548558"/>
                  <a:pt x="49438" y="1511601"/>
                  <a:pt x="38865" y="1534176"/>
                </a:cubicBezTo>
                <a:cubicBezTo>
                  <a:pt x="36008" y="1540748"/>
                  <a:pt x="35817" y="1553226"/>
                  <a:pt x="37817" y="1560846"/>
                </a:cubicBezTo>
                <a:cubicBezTo>
                  <a:pt x="38865" y="1564275"/>
                  <a:pt x="39246" y="1558369"/>
                  <a:pt x="39151" y="1555607"/>
                </a:cubicBezTo>
                <a:cubicBezTo>
                  <a:pt x="38865" y="1550940"/>
                  <a:pt x="40484" y="1543415"/>
                  <a:pt x="42199" y="1554083"/>
                </a:cubicBezTo>
                <a:close/>
                <a:moveTo>
                  <a:pt x="26387" y="1582658"/>
                </a:moveTo>
                <a:cubicBezTo>
                  <a:pt x="26578" y="1584944"/>
                  <a:pt x="26959" y="1587325"/>
                  <a:pt x="27435" y="1589040"/>
                </a:cubicBezTo>
                <a:cubicBezTo>
                  <a:pt x="28483" y="1593136"/>
                  <a:pt x="28864" y="1588468"/>
                  <a:pt x="28769" y="1585992"/>
                </a:cubicBezTo>
                <a:cubicBezTo>
                  <a:pt x="28673" y="1577895"/>
                  <a:pt x="30578" y="1579991"/>
                  <a:pt x="31721" y="1587706"/>
                </a:cubicBezTo>
                <a:cubicBezTo>
                  <a:pt x="33150" y="1594564"/>
                  <a:pt x="31817" y="1580182"/>
                  <a:pt x="32102" y="1578753"/>
                </a:cubicBezTo>
                <a:cubicBezTo>
                  <a:pt x="32674" y="1573228"/>
                  <a:pt x="33817" y="1580562"/>
                  <a:pt x="33722" y="1583229"/>
                </a:cubicBezTo>
                <a:cubicBezTo>
                  <a:pt x="34388" y="1592945"/>
                  <a:pt x="35246" y="1592469"/>
                  <a:pt x="35531" y="1588945"/>
                </a:cubicBezTo>
                <a:cubicBezTo>
                  <a:pt x="35722" y="1587040"/>
                  <a:pt x="35436" y="1582563"/>
                  <a:pt x="36674" y="1584944"/>
                </a:cubicBezTo>
                <a:cubicBezTo>
                  <a:pt x="37913" y="1587325"/>
                  <a:pt x="37341" y="1591040"/>
                  <a:pt x="37436" y="1593802"/>
                </a:cubicBezTo>
                <a:cubicBezTo>
                  <a:pt x="38579" y="1602851"/>
                  <a:pt x="41437" y="1601041"/>
                  <a:pt x="40484" y="1594279"/>
                </a:cubicBezTo>
                <a:cubicBezTo>
                  <a:pt x="41532" y="1573990"/>
                  <a:pt x="26197" y="1544653"/>
                  <a:pt x="26387" y="1582658"/>
                </a:cubicBezTo>
                <a:close/>
                <a:moveTo>
                  <a:pt x="36579" y="1503791"/>
                </a:moveTo>
                <a:cubicBezTo>
                  <a:pt x="26197" y="1499409"/>
                  <a:pt x="25054" y="1546749"/>
                  <a:pt x="28578" y="1526841"/>
                </a:cubicBezTo>
                <a:cubicBezTo>
                  <a:pt x="29245" y="1520460"/>
                  <a:pt x="30769" y="1518079"/>
                  <a:pt x="31055" y="1525699"/>
                </a:cubicBezTo>
                <a:cubicBezTo>
                  <a:pt x="31721" y="1531223"/>
                  <a:pt x="31912" y="1515697"/>
                  <a:pt x="33150" y="1514554"/>
                </a:cubicBezTo>
                <a:cubicBezTo>
                  <a:pt x="34103" y="1513507"/>
                  <a:pt x="33626" y="1517697"/>
                  <a:pt x="33436" y="1519507"/>
                </a:cubicBezTo>
                <a:cubicBezTo>
                  <a:pt x="32769" y="1528270"/>
                  <a:pt x="33722" y="1527032"/>
                  <a:pt x="34388" y="1523317"/>
                </a:cubicBezTo>
                <a:cubicBezTo>
                  <a:pt x="36198" y="1512459"/>
                  <a:pt x="36674" y="1522270"/>
                  <a:pt x="35531" y="1526365"/>
                </a:cubicBezTo>
                <a:cubicBezTo>
                  <a:pt x="36960" y="1543891"/>
                  <a:pt x="40961" y="1503886"/>
                  <a:pt x="36579" y="1503791"/>
                </a:cubicBezTo>
                <a:close/>
                <a:moveTo>
                  <a:pt x="50962" y="1457404"/>
                </a:moveTo>
                <a:cubicBezTo>
                  <a:pt x="47819" y="1440450"/>
                  <a:pt x="32579" y="1485979"/>
                  <a:pt x="40389" y="1470739"/>
                </a:cubicBezTo>
                <a:cubicBezTo>
                  <a:pt x="42770" y="1465310"/>
                  <a:pt x="44199" y="1465120"/>
                  <a:pt x="41913" y="1473025"/>
                </a:cubicBezTo>
                <a:cubicBezTo>
                  <a:pt x="41151" y="1475883"/>
                  <a:pt x="41627" y="1475311"/>
                  <a:pt x="42485" y="1473120"/>
                </a:cubicBezTo>
                <a:cubicBezTo>
                  <a:pt x="43723" y="1470549"/>
                  <a:pt x="44580" y="1466358"/>
                  <a:pt x="46295" y="1464358"/>
                </a:cubicBezTo>
                <a:cubicBezTo>
                  <a:pt x="47438" y="1465215"/>
                  <a:pt x="40008" y="1481788"/>
                  <a:pt x="44294" y="1475025"/>
                </a:cubicBezTo>
                <a:cubicBezTo>
                  <a:pt x="50962" y="1462071"/>
                  <a:pt x="40008" y="1488741"/>
                  <a:pt x="44104" y="1485122"/>
                </a:cubicBezTo>
                <a:cubicBezTo>
                  <a:pt x="47914" y="1478645"/>
                  <a:pt x="51343" y="1463215"/>
                  <a:pt x="50962" y="1457404"/>
                </a:cubicBezTo>
                <a:close/>
                <a:moveTo>
                  <a:pt x="54962" y="1475311"/>
                </a:moveTo>
                <a:cubicBezTo>
                  <a:pt x="47057" y="1485122"/>
                  <a:pt x="43056" y="1500933"/>
                  <a:pt x="44866" y="1513602"/>
                </a:cubicBezTo>
                <a:cubicBezTo>
                  <a:pt x="45628" y="1516936"/>
                  <a:pt x="46866" y="1510078"/>
                  <a:pt x="47152" y="1506934"/>
                </a:cubicBezTo>
                <a:cubicBezTo>
                  <a:pt x="48390" y="1496838"/>
                  <a:pt x="50962" y="1495980"/>
                  <a:pt x="50962" y="1503600"/>
                </a:cubicBezTo>
                <a:cubicBezTo>
                  <a:pt x="51438" y="1510363"/>
                  <a:pt x="52772" y="1493028"/>
                  <a:pt x="53153" y="1491408"/>
                </a:cubicBezTo>
                <a:cubicBezTo>
                  <a:pt x="54867" y="1484360"/>
                  <a:pt x="55439" y="1489218"/>
                  <a:pt x="54581" y="1494075"/>
                </a:cubicBezTo>
                <a:cubicBezTo>
                  <a:pt x="53629" y="1515126"/>
                  <a:pt x="56105" y="1490551"/>
                  <a:pt x="58391" y="1491028"/>
                </a:cubicBezTo>
                <a:cubicBezTo>
                  <a:pt x="59820" y="1490742"/>
                  <a:pt x="55058" y="1513697"/>
                  <a:pt x="60106" y="1504362"/>
                </a:cubicBezTo>
                <a:cubicBezTo>
                  <a:pt x="61725" y="1498647"/>
                  <a:pt x="67154" y="1464738"/>
                  <a:pt x="54962" y="1475311"/>
                </a:cubicBezTo>
                <a:close/>
                <a:moveTo>
                  <a:pt x="56201" y="1449117"/>
                </a:moveTo>
                <a:cubicBezTo>
                  <a:pt x="54867" y="1455785"/>
                  <a:pt x="61249" y="1440545"/>
                  <a:pt x="61725" y="1442355"/>
                </a:cubicBezTo>
                <a:cubicBezTo>
                  <a:pt x="62106" y="1442641"/>
                  <a:pt x="61725" y="1444926"/>
                  <a:pt x="60201" y="1449594"/>
                </a:cubicBezTo>
                <a:cubicBezTo>
                  <a:pt x="59153" y="1452928"/>
                  <a:pt x="59630" y="1452261"/>
                  <a:pt x="60773" y="1449784"/>
                </a:cubicBezTo>
                <a:cubicBezTo>
                  <a:pt x="62392" y="1446736"/>
                  <a:pt x="63535" y="1441879"/>
                  <a:pt x="65726" y="1439592"/>
                </a:cubicBezTo>
                <a:cubicBezTo>
                  <a:pt x="66583" y="1439688"/>
                  <a:pt x="64487" y="1444165"/>
                  <a:pt x="63725" y="1446165"/>
                </a:cubicBezTo>
                <a:cubicBezTo>
                  <a:pt x="59915" y="1455499"/>
                  <a:pt x="60868" y="1455499"/>
                  <a:pt x="62678" y="1452261"/>
                </a:cubicBezTo>
                <a:cubicBezTo>
                  <a:pt x="63725" y="1450546"/>
                  <a:pt x="65440" y="1446260"/>
                  <a:pt x="65345" y="1448927"/>
                </a:cubicBezTo>
                <a:cubicBezTo>
                  <a:pt x="65630" y="1451404"/>
                  <a:pt x="57344" y="1465977"/>
                  <a:pt x="61820" y="1464072"/>
                </a:cubicBezTo>
                <a:cubicBezTo>
                  <a:pt x="66678" y="1455690"/>
                  <a:pt x="71155" y="1441307"/>
                  <a:pt x="71726" y="1431591"/>
                </a:cubicBezTo>
                <a:cubicBezTo>
                  <a:pt x="69631" y="1416923"/>
                  <a:pt x="56867" y="1443879"/>
                  <a:pt x="56201" y="1449117"/>
                </a:cubicBezTo>
                <a:close/>
                <a:moveTo>
                  <a:pt x="81347" y="1391110"/>
                </a:moveTo>
                <a:cubicBezTo>
                  <a:pt x="73631" y="1393491"/>
                  <a:pt x="62773" y="1412446"/>
                  <a:pt x="61154" y="1421400"/>
                </a:cubicBezTo>
                <a:cubicBezTo>
                  <a:pt x="60868" y="1423781"/>
                  <a:pt x="63440" y="1418828"/>
                  <a:pt x="64487" y="1416542"/>
                </a:cubicBezTo>
                <a:cubicBezTo>
                  <a:pt x="67726" y="1409208"/>
                  <a:pt x="69726" y="1408255"/>
                  <a:pt x="67916" y="1413970"/>
                </a:cubicBezTo>
                <a:cubicBezTo>
                  <a:pt x="66773" y="1418257"/>
                  <a:pt x="69726" y="1411017"/>
                  <a:pt x="70202" y="1409970"/>
                </a:cubicBezTo>
                <a:cubicBezTo>
                  <a:pt x="70964" y="1407208"/>
                  <a:pt x="76679" y="1397492"/>
                  <a:pt x="73155" y="1406160"/>
                </a:cubicBezTo>
                <a:cubicBezTo>
                  <a:pt x="71536" y="1409493"/>
                  <a:pt x="70298" y="1413208"/>
                  <a:pt x="70679" y="1413018"/>
                </a:cubicBezTo>
                <a:cubicBezTo>
                  <a:pt x="71631" y="1412922"/>
                  <a:pt x="75441" y="1403588"/>
                  <a:pt x="76203" y="1404445"/>
                </a:cubicBezTo>
                <a:cubicBezTo>
                  <a:pt x="77156" y="1403969"/>
                  <a:pt x="68393" y="1421209"/>
                  <a:pt x="74012" y="1414161"/>
                </a:cubicBezTo>
                <a:cubicBezTo>
                  <a:pt x="76775" y="1407684"/>
                  <a:pt x="83823" y="1397206"/>
                  <a:pt x="81347" y="1391110"/>
                </a:cubicBezTo>
                <a:close/>
                <a:moveTo>
                  <a:pt x="82204" y="1414446"/>
                </a:moveTo>
                <a:cubicBezTo>
                  <a:pt x="80108" y="1418542"/>
                  <a:pt x="75822" y="1433211"/>
                  <a:pt x="81251" y="1421495"/>
                </a:cubicBezTo>
                <a:cubicBezTo>
                  <a:pt x="83633" y="1415685"/>
                  <a:pt x="85538" y="1413494"/>
                  <a:pt x="84109" y="1419304"/>
                </a:cubicBezTo>
                <a:cubicBezTo>
                  <a:pt x="81728" y="1428639"/>
                  <a:pt x="87252" y="1411684"/>
                  <a:pt x="88967" y="1410065"/>
                </a:cubicBezTo>
                <a:cubicBezTo>
                  <a:pt x="90110" y="1409112"/>
                  <a:pt x="88205" y="1413684"/>
                  <a:pt x="87633" y="1415208"/>
                </a:cubicBezTo>
                <a:cubicBezTo>
                  <a:pt x="84395" y="1423971"/>
                  <a:pt x="85538" y="1423019"/>
                  <a:pt x="87157" y="1419304"/>
                </a:cubicBezTo>
                <a:cubicBezTo>
                  <a:pt x="88014" y="1417304"/>
                  <a:pt x="89729" y="1413304"/>
                  <a:pt x="90014" y="1414637"/>
                </a:cubicBezTo>
                <a:cubicBezTo>
                  <a:pt x="90681" y="1415113"/>
                  <a:pt x="83156" y="1431306"/>
                  <a:pt x="87633" y="1426448"/>
                </a:cubicBezTo>
                <a:cubicBezTo>
                  <a:pt x="95634" y="1412065"/>
                  <a:pt x="100778" y="1380537"/>
                  <a:pt x="82204" y="1414446"/>
                </a:cubicBezTo>
                <a:close/>
                <a:moveTo>
                  <a:pt x="89062" y="1383109"/>
                </a:moveTo>
                <a:cubicBezTo>
                  <a:pt x="86300" y="1389110"/>
                  <a:pt x="95063" y="1375584"/>
                  <a:pt x="94967" y="1377204"/>
                </a:cubicBezTo>
                <a:cubicBezTo>
                  <a:pt x="95158" y="1377490"/>
                  <a:pt x="94205" y="1379490"/>
                  <a:pt x="91919" y="1383681"/>
                </a:cubicBezTo>
                <a:cubicBezTo>
                  <a:pt x="90205" y="1386729"/>
                  <a:pt x="90872" y="1386062"/>
                  <a:pt x="92300" y="1383871"/>
                </a:cubicBezTo>
                <a:cubicBezTo>
                  <a:pt x="94205" y="1381204"/>
                  <a:pt x="96396" y="1376823"/>
                  <a:pt x="98682" y="1374727"/>
                </a:cubicBezTo>
                <a:cubicBezTo>
                  <a:pt x="99254" y="1374822"/>
                  <a:pt x="96587" y="1378823"/>
                  <a:pt x="95444" y="1380633"/>
                </a:cubicBezTo>
                <a:cubicBezTo>
                  <a:pt x="90205" y="1389110"/>
                  <a:pt x="90967" y="1389015"/>
                  <a:pt x="93062" y="1386157"/>
                </a:cubicBezTo>
                <a:cubicBezTo>
                  <a:pt x="102968" y="1373108"/>
                  <a:pt x="84490" y="1400826"/>
                  <a:pt x="89443" y="1397111"/>
                </a:cubicBezTo>
                <a:cubicBezTo>
                  <a:pt x="95253" y="1389682"/>
                  <a:pt x="101825" y="1376346"/>
                  <a:pt x="105064" y="1367488"/>
                </a:cubicBezTo>
                <a:cubicBezTo>
                  <a:pt x="107921" y="1354534"/>
                  <a:pt x="90110" y="1379585"/>
                  <a:pt x="89062" y="1383109"/>
                </a:cubicBezTo>
                <a:close/>
                <a:moveTo>
                  <a:pt x="104492" y="1351200"/>
                </a:moveTo>
                <a:cubicBezTo>
                  <a:pt x="102587" y="1352915"/>
                  <a:pt x="92586" y="1365107"/>
                  <a:pt x="99635" y="1357868"/>
                </a:cubicBezTo>
                <a:cubicBezTo>
                  <a:pt x="103445" y="1353677"/>
                  <a:pt x="104302" y="1353582"/>
                  <a:pt x="99444" y="1359773"/>
                </a:cubicBezTo>
                <a:cubicBezTo>
                  <a:pt x="96015" y="1364440"/>
                  <a:pt x="103635" y="1355106"/>
                  <a:pt x="104588" y="1354249"/>
                </a:cubicBezTo>
                <a:cubicBezTo>
                  <a:pt x="105254" y="1353582"/>
                  <a:pt x="105635" y="1353010"/>
                  <a:pt x="105826" y="1353105"/>
                </a:cubicBezTo>
                <a:cubicBezTo>
                  <a:pt x="105254" y="1354629"/>
                  <a:pt x="94967" y="1366631"/>
                  <a:pt x="99825" y="1361678"/>
                </a:cubicBezTo>
                <a:cubicBezTo>
                  <a:pt x="100873" y="1360440"/>
                  <a:pt x="103349" y="1357582"/>
                  <a:pt x="102302" y="1359487"/>
                </a:cubicBezTo>
                <a:cubicBezTo>
                  <a:pt x="101540" y="1361297"/>
                  <a:pt x="92967" y="1370632"/>
                  <a:pt x="95444" y="1370155"/>
                </a:cubicBezTo>
                <a:cubicBezTo>
                  <a:pt x="99444" y="1365964"/>
                  <a:pt x="105159" y="1357582"/>
                  <a:pt x="108398" y="1352725"/>
                </a:cubicBezTo>
                <a:cubicBezTo>
                  <a:pt x="107445" y="1351772"/>
                  <a:pt x="106588" y="1350820"/>
                  <a:pt x="105731" y="1349772"/>
                </a:cubicBezTo>
                <a:cubicBezTo>
                  <a:pt x="105445" y="1350153"/>
                  <a:pt x="104969" y="1350629"/>
                  <a:pt x="104492" y="1351200"/>
                </a:cubicBezTo>
                <a:close/>
                <a:moveTo>
                  <a:pt x="77346" y="1374727"/>
                </a:moveTo>
                <a:cubicBezTo>
                  <a:pt x="77918" y="1375966"/>
                  <a:pt x="78489" y="1375394"/>
                  <a:pt x="79346" y="1375489"/>
                </a:cubicBezTo>
                <a:cubicBezTo>
                  <a:pt x="81918" y="1364250"/>
                  <a:pt x="91253" y="1352439"/>
                  <a:pt x="99158" y="1344914"/>
                </a:cubicBezTo>
                <a:lnTo>
                  <a:pt x="98968" y="1344819"/>
                </a:lnTo>
                <a:cubicBezTo>
                  <a:pt x="88586" y="1354915"/>
                  <a:pt x="78584" y="1362916"/>
                  <a:pt x="77346" y="1374727"/>
                </a:cubicBezTo>
                <a:close/>
                <a:moveTo>
                  <a:pt x="47723" y="1419400"/>
                </a:moveTo>
                <a:cubicBezTo>
                  <a:pt x="49057" y="1421304"/>
                  <a:pt x="49628" y="1420352"/>
                  <a:pt x="50962" y="1420447"/>
                </a:cubicBezTo>
                <a:cubicBezTo>
                  <a:pt x="50295" y="1408446"/>
                  <a:pt x="56391" y="1395396"/>
                  <a:pt x="62582" y="1386062"/>
                </a:cubicBezTo>
                <a:cubicBezTo>
                  <a:pt x="54867" y="1393587"/>
                  <a:pt x="44675" y="1413589"/>
                  <a:pt x="47723" y="1419400"/>
                </a:cubicBezTo>
                <a:close/>
                <a:moveTo>
                  <a:pt x="24197" y="1470834"/>
                </a:moveTo>
                <a:cubicBezTo>
                  <a:pt x="25816" y="1474835"/>
                  <a:pt x="25911" y="1473883"/>
                  <a:pt x="27911" y="1474740"/>
                </a:cubicBezTo>
                <a:cubicBezTo>
                  <a:pt x="25625" y="1460166"/>
                  <a:pt x="28959" y="1444165"/>
                  <a:pt x="34865" y="1431306"/>
                </a:cubicBezTo>
                <a:lnTo>
                  <a:pt x="34579" y="1431211"/>
                </a:lnTo>
                <a:cubicBezTo>
                  <a:pt x="26959" y="1443403"/>
                  <a:pt x="21625" y="1461405"/>
                  <a:pt x="24197" y="1470834"/>
                </a:cubicBezTo>
                <a:close/>
                <a:moveTo>
                  <a:pt x="2223900" y="2105771"/>
                </a:moveTo>
                <a:cubicBezTo>
                  <a:pt x="2239997" y="2122630"/>
                  <a:pt x="2262096" y="2111581"/>
                  <a:pt x="2267620" y="2103390"/>
                </a:cubicBezTo>
                <a:cubicBezTo>
                  <a:pt x="2247903" y="2110248"/>
                  <a:pt x="2228091" y="2106819"/>
                  <a:pt x="2224281" y="2103295"/>
                </a:cubicBezTo>
                <a:cubicBezTo>
                  <a:pt x="2223519" y="2103961"/>
                  <a:pt x="2222948" y="2104914"/>
                  <a:pt x="2223900" y="2105771"/>
                </a:cubicBezTo>
                <a:close/>
                <a:moveTo>
                  <a:pt x="2195325" y="2082816"/>
                </a:moveTo>
                <a:cubicBezTo>
                  <a:pt x="2210375" y="2094532"/>
                  <a:pt x="2227520" y="2085483"/>
                  <a:pt x="2234092" y="2072338"/>
                </a:cubicBezTo>
                <a:cubicBezTo>
                  <a:pt x="2221995" y="2079482"/>
                  <a:pt x="2205422" y="2084625"/>
                  <a:pt x="2195421" y="2080434"/>
                </a:cubicBezTo>
                <a:cubicBezTo>
                  <a:pt x="2194944" y="2081101"/>
                  <a:pt x="2194468" y="2082244"/>
                  <a:pt x="2195325" y="2082816"/>
                </a:cubicBezTo>
                <a:close/>
                <a:moveTo>
                  <a:pt x="2166464" y="2063290"/>
                </a:moveTo>
                <a:cubicBezTo>
                  <a:pt x="2180847" y="2073576"/>
                  <a:pt x="2198850" y="2059099"/>
                  <a:pt x="2202564" y="2048812"/>
                </a:cubicBezTo>
                <a:cubicBezTo>
                  <a:pt x="2191896" y="2055860"/>
                  <a:pt x="2178371" y="2063575"/>
                  <a:pt x="2166464" y="2061004"/>
                </a:cubicBezTo>
                <a:cubicBezTo>
                  <a:pt x="2166084" y="2061670"/>
                  <a:pt x="2165512" y="2062813"/>
                  <a:pt x="2166464" y="2063290"/>
                </a:cubicBezTo>
                <a:close/>
                <a:moveTo>
                  <a:pt x="2145700" y="2052336"/>
                </a:moveTo>
                <a:cubicBezTo>
                  <a:pt x="2160368" y="2060813"/>
                  <a:pt x="2175989" y="2043287"/>
                  <a:pt x="2178561" y="2033953"/>
                </a:cubicBezTo>
                <a:cubicBezTo>
                  <a:pt x="2170751" y="2041382"/>
                  <a:pt x="2153320" y="2052145"/>
                  <a:pt x="2145605" y="2050145"/>
                </a:cubicBezTo>
                <a:cubicBezTo>
                  <a:pt x="2145224" y="2050716"/>
                  <a:pt x="2144843" y="2051955"/>
                  <a:pt x="2145700" y="2052336"/>
                </a:cubicBezTo>
                <a:close/>
                <a:moveTo>
                  <a:pt x="2124364" y="2044335"/>
                </a:moveTo>
                <a:cubicBezTo>
                  <a:pt x="2140271" y="2048812"/>
                  <a:pt x="2149415" y="2032809"/>
                  <a:pt x="2152463" y="2021189"/>
                </a:cubicBezTo>
                <a:cubicBezTo>
                  <a:pt x="2144557" y="2030524"/>
                  <a:pt x="2132936" y="2041858"/>
                  <a:pt x="2123983" y="2042144"/>
                </a:cubicBezTo>
                <a:cubicBezTo>
                  <a:pt x="2123793" y="2042811"/>
                  <a:pt x="2123507" y="2044144"/>
                  <a:pt x="2124364" y="2044335"/>
                </a:cubicBezTo>
                <a:close/>
                <a:moveTo>
                  <a:pt x="2099027" y="2038048"/>
                </a:moveTo>
                <a:cubicBezTo>
                  <a:pt x="2114363" y="2040334"/>
                  <a:pt x="2121030" y="2022427"/>
                  <a:pt x="2122554" y="2011092"/>
                </a:cubicBezTo>
                <a:cubicBezTo>
                  <a:pt x="2116077" y="2020808"/>
                  <a:pt x="2109410" y="2032524"/>
                  <a:pt x="2098456" y="2035953"/>
                </a:cubicBezTo>
                <a:cubicBezTo>
                  <a:pt x="2098265" y="2036620"/>
                  <a:pt x="2098170" y="2038048"/>
                  <a:pt x="2099027" y="2038048"/>
                </a:cubicBezTo>
                <a:close/>
                <a:moveTo>
                  <a:pt x="2071119" y="2036238"/>
                </a:moveTo>
                <a:cubicBezTo>
                  <a:pt x="2086073" y="2041382"/>
                  <a:pt x="2093408" y="2018332"/>
                  <a:pt x="2093503" y="2008045"/>
                </a:cubicBezTo>
                <a:cubicBezTo>
                  <a:pt x="2087502" y="2018617"/>
                  <a:pt x="2082168" y="2030714"/>
                  <a:pt x="2071119" y="2035191"/>
                </a:cubicBezTo>
                <a:lnTo>
                  <a:pt x="2071119" y="2036238"/>
                </a:lnTo>
                <a:close/>
                <a:moveTo>
                  <a:pt x="2053022" y="2038143"/>
                </a:moveTo>
                <a:cubicBezTo>
                  <a:pt x="2053879" y="2039763"/>
                  <a:pt x="2055879" y="2038048"/>
                  <a:pt x="2057022" y="2037762"/>
                </a:cubicBezTo>
                <a:cubicBezTo>
                  <a:pt x="2055784" y="2033381"/>
                  <a:pt x="2059118" y="2029762"/>
                  <a:pt x="2059975" y="2025761"/>
                </a:cubicBezTo>
                <a:cubicBezTo>
                  <a:pt x="2061785" y="2018998"/>
                  <a:pt x="2061499" y="2012807"/>
                  <a:pt x="2059880" y="2006711"/>
                </a:cubicBezTo>
                <a:cubicBezTo>
                  <a:pt x="2058927" y="2012997"/>
                  <a:pt x="2054355" y="2022999"/>
                  <a:pt x="2055212" y="2028047"/>
                </a:cubicBezTo>
                <a:cubicBezTo>
                  <a:pt x="2055593" y="2032143"/>
                  <a:pt x="2057022" y="2035191"/>
                  <a:pt x="2052641" y="2037191"/>
                </a:cubicBezTo>
                <a:lnTo>
                  <a:pt x="2053022" y="2038143"/>
                </a:lnTo>
                <a:close/>
                <a:moveTo>
                  <a:pt x="2027876" y="2046430"/>
                </a:moveTo>
                <a:cubicBezTo>
                  <a:pt x="2043306" y="2045478"/>
                  <a:pt x="2039496" y="2018617"/>
                  <a:pt x="2035305" y="2012140"/>
                </a:cubicBezTo>
                <a:cubicBezTo>
                  <a:pt x="2035591" y="2021570"/>
                  <a:pt x="2033400" y="2041096"/>
                  <a:pt x="2027495" y="2045478"/>
                </a:cubicBezTo>
                <a:lnTo>
                  <a:pt x="2027876" y="2046430"/>
                </a:lnTo>
                <a:close/>
                <a:moveTo>
                  <a:pt x="2003873" y="2060051"/>
                </a:moveTo>
                <a:cubicBezTo>
                  <a:pt x="2019398" y="2056717"/>
                  <a:pt x="2013969" y="2033095"/>
                  <a:pt x="2008635" y="2024618"/>
                </a:cubicBezTo>
                <a:cubicBezTo>
                  <a:pt x="2009207" y="2035953"/>
                  <a:pt x="2010159" y="2051288"/>
                  <a:pt x="2003301" y="2059289"/>
                </a:cubicBezTo>
                <a:lnTo>
                  <a:pt x="2003873" y="2060051"/>
                </a:lnTo>
                <a:close/>
                <a:moveTo>
                  <a:pt x="1980155" y="2045097"/>
                </a:moveTo>
                <a:cubicBezTo>
                  <a:pt x="1984061" y="2057003"/>
                  <a:pt x="1985394" y="2069386"/>
                  <a:pt x="1980917" y="2076815"/>
                </a:cubicBezTo>
                <a:cubicBezTo>
                  <a:pt x="1981394" y="2077387"/>
                  <a:pt x="1982441" y="2078244"/>
                  <a:pt x="1983108" y="2077387"/>
                </a:cubicBezTo>
                <a:cubicBezTo>
                  <a:pt x="1995586" y="2066528"/>
                  <a:pt x="1988442" y="2050621"/>
                  <a:pt x="1979012" y="2041477"/>
                </a:cubicBezTo>
                <a:lnTo>
                  <a:pt x="1980155" y="2045097"/>
                </a:lnTo>
                <a:close/>
                <a:moveTo>
                  <a:pt x="1954629" y="2067576"/>
                </a:moveTo>
                <a:cubicBezTo>
                  <a:pt x="1959010" y="2078339"/>
                  <a:pt x="1961963" y="2091198"/>
                  <a:pt x="1957010" y="2100913"/>
                </a:cubicBezTo>
                <a:cubicBezTo>
                  <a:pt x="1957581" y="2101485"/>
                  <a:pt x="1958629" y="2102056"/>
                  <a:pt x="1959296" y="2101199"/>
                </a:cubicBezTo>
                <a:cubicBezTo>
                  <a:pt x="1971488" y="2088912"/>
                  <a:pt x="1964439" y="2072148"/>
                  <a:pt x="1953104" y="2063956"/>
                </a:cubicBezTo>
                <a:lnTo>
                  <a:pt x="1954629" y="2067576"/>
                </a:lnTo>
                <a:close/>
                <a:moveTo>
                  <a:pt x="1928435" y="2097294"/>
                </a:moveTo>
                <a:cubicBezTo>
                  <a:pt x="1933959" y="2108152"/>
                  <a:pt x="1937198" y="2121868"/>
                  <a:pt x="1932721" y="2132346"/>
                </a:cubicBezTo>
                <a:cubicBezTo>
                  <a:pt x="1935864" y="2134537"/>
                  <a:pt x="1937388" y="2127202"/>
                  <a:pt x="1938626" y="2125964"/>
                </a:cubicBezTo>
                <a:cubicBezTo>
                  <a:pt x="1947104" y="2114820"/>
                  <a:pt x="1934531" y="2096532"/>
                  <a:pt x="1926815" y="2093865"/>
                </a:cubicBezTo>
                <a:lnTo>
                  <a:pt x="1928435" y="2097294"/>
                </a:lnTo>
                <a:close/>
                <a:moveTo>
                  <a:pt x="1908242" y="2125107"/>
                </a:moveTo>
                <a:cubicBezTo>
                  <a:pt x="1915481" y="2137204"/>
                  <a:pt x="1917957" y="2150920"/>
                  <a:pt x="1914242" y="2160635"/>
                </a:cubicBezTo>
                <a:cubicBezTo>
                  <a:pt x="1917576" y="2162540"/>
                  <a:pt x="1918529" y="2155301"/>
                  <a:pt x="1919958" y="2153587"/>
                </a:cubicBezTo>
                <a:cubicBezTo>
                  <a:pt x="1927196" y="2137870"/>
                  <a:pt x="1917290" y="2126821"/>
                  <a:pt x="1906337" y="2121773"/>
                </a:cubicBezTo>
                <a:lnTo>
                  <a:pt x="1908242" y="2125107"/>
                </a:lnTo>
                <a:close/>
                <a:moveTo>
                  <a:pt x="1884905" y="2161588"/>
                </a:moveTo>
                <a:cubicBezTo>
                  <a:pt x="1891859" y="2171493"/>
                  <a:pt x="1894716" y="2191496"/>
                  <a:pt x="1890906" y="2198830"/>
                </a:cubicBezTo>
                <a:cubicBezTo>
                  <a:pt x="1891763" y="2199402"/>
                  <a:pt x="1892811" y="2199497"/>
                  <a:pt x="1893383" y="2198354"/>
                </a:cubicBezTo>
                <a:cubicBezTo>
                  <a:pt x="1903765" y="2182733"/>
                  <a:pt x="1899193" y="2164159"/>
                  <a:pt x="1883000" y="2158159"/>
                </a:cubicBezTo>
                <a:lnTo>
                  <a:pt x="1884905" y="2161588"/>
                </a:lnTo>
                <a:close/>
                <a:moveTo>
                  <a:pt x="1864141" y="2200640"/>
                </a:moveTo>
                <a:cubicBezTo>
                  <a:pt x="1870904" y="2215594"/>
                  <a:pt x="1871856" y="2229977"/>
                  <a:pt x="1867570" y="2241788"/>
                </a:cubicBezTo>
                <a:cubicBezTo>
                  <a:pt x="1868427" y="2242455"/>
                  <a:pt x="1869380" y="2242455"/>
                  <a:pt x="1870046" y="2241217"/>
                </a:cubicBezTo>
                <a:cubicBezTo>
                  <a:pt x="1881095" y="2224643"/>
                  <a:pt x="1877666" y="2203974"/>
                  <a:pt x="1862426" y="2196735"/>
                </a:cubicBezTo>
                <a:lnTo>
                  <a:pt x="1864141" y="2200640"/>
                </a:lnTo>
                <a:close/>
                <a:moveTo>
                  <a:pt x="1838709" y="2244550"/>
                </a:moveTo>
                <a:cubicBezTo>
                  <a:pt x="1846996" y="2257409"/>
                  <a:pt x="1848901" y="2272459"/>
                  <a:pt x="1844996" y="2283508"/>
                </a:cubicBezTo>
                <a:cubicBezTo>
                  <a:pt x="1848615" y="2285032"/>
                  <a:pt x="1849568" y="2276459"/>
                  <a:pt x="1850996" y="2274649"/>
                </a:cubicBezTo>
                <a:cubicBezTo>
                  <a:pt x="1858140" y="2257123"/>
                  <a:pt x="1849472" y="2245122"/>
                  <a:pt x="1836614" y="2241217"/>
                </a:cubicBezTo>
                <a:lnTo>
                  <a:pt x="1838709" y="2244550"/>
                </a:lnTo>
                <a:close/>
                <a:moveTo>
                  <a:pt x="1814992" y="2288556"/>
                </a:moveTo>
                <a:cubicBezTo>
                  <a:pt x="1822421" y="2299605"/>
                  <a:pt x="1823564" y="2321512"/>
                  <a:pt x="1819278" y="2329609"/>
                </a:cubicBezTo>
                <a:cubicBezTo>
                  <a:pt x="1820231" y="2330275"/>
                  <a:pt x="1821183" y="2330085"/>
                  <a:pt x="1821850" y="2328751"/>
                </a:cubicBezTo>
                <a:cubicBezTo>
                  <a:pt x="1832232" y="2312083"/>
                  <a:pt x="1831756" y="2290937"/>
                  <a:pt x="1813087" y="2285032"/>
                </a:cubicBezTo>
                <a:lnTo>
                  <a:pt x="1814992" y="2288556"/>
                </a:lnTo>
                <a:close/>
                <a:moveTo>
                  <a:pt x="1795370" y="2361517"/>
                </a:moveTo>
                <a:cubicBezTo>
                  <a:pt x="1794418" y="2370185"/>
                  <a:pt x="1792513" y="2374852"/>
                  <a:pt x="1790608" y="2379139"/>
                </a:cubicBezTo>
                <a:cubicBezTo>
                  <a:pt x="1791560" y="2379996"/>
                  <a:pt x="1792418" y="2379805"/>
                  <a:pt x="1793180" y="2378472"/>
                </a:cubicBezTo>
                <a:cubicBezTo>
                  <a:pt x="1805562" y="2361422"/>
                  <a:pt x="1807086" y="2337895"/>
                  <a:pt x="1790322" y="2329323"/>
                </a:cubicBezTo>
                <a:cubicBezTo>
                  <a:pt x="1794799" y="2340086"/>
                  <a:pt x="1796323" y="2353326"/>
                  <a:pt x="1795370" y="2361517"/>
                </a:cubicBezTo>
                <a:close/>
                <a:moveTo>
                  <a:pt x="1760699" y="2382377"/>
                </a:moveTo>
                <a:cubicBezTo>
                  <a:pt x="1767653" y="2397617"/>
                  <a:pt x="1765748" y="2414191"/>
                  <a:pt x="1759842" y="2425811"/>
                </a:cubicBezTo>
                <a:cubicBezTo>
                  <a:pt x="1763557" y="2427430"/>
                  <a:pt x="1765843" y="2418001"/>
                  <a:pt x="1767748" y="2416096"/>
                </a:cubicBezTo>
                <a:cubicBezTo>
                  <a:pt x="1777940" y="2398379"/>
                  <a:pt x="1772891" y="2383711"/>
                  <a:pt x="1758985" y="2378758"/>
                </a:cubicBezTo>
                <a:lnTo>
                  <a:pt x="1760699" y="2382377"/>
                </a:lnTo>
                <a:close/>
                <a:moveTo>
                  <a:pt x="1723552" y="2473817"/>
                </a:moveTo>
                <a:cubicBezTo>
                  <a:pt x="1737839" y="2462863"/>
                  <a:pt x="1746793" y="2433907"/>
                  <a:pt x="1726981" y="2425430"/>
                </a:cubicBezTo>
                <a:cubicBezTo>
                  <a:pt x="1732696" y="2440860"/>
                  <a:pt x="1731839" y="2460006"/>
                  <a:pt x="1722790" y="2473245"/>
                </a:cubicBezTo>
                <a:lnTo>
                  <a:pt x="1723552" y="2473817"/>
                </a:lnTo>
                <a:close/>
                <a:moveTo>
                  <a:pt x="1688881" y="2511726"/>
                </a:moveTo>
                <a:cubicBezTo>
                  <a:pt x="1705931" y="2499725"/>
                  <a:pt x="1720885" y="2471436"/>
                  <a:pt x="1699930" y="2459720"/>
                </a:cubicBezTo>
                <a:cubicBezTo>
                  <a:pt x="1705169" y="2476865"/>
                  <a:pt x="1699073" y="2498487"/>
                  <a:pt x="1688214" y="2511155"/>
                </a:cubicBezTo>
                <a:lnTo>
                  <a:pt x="1688881" y="2511726"/>
                </a:lnTo>
                <a:close/>
                <a:moveTo>
                  <a:pt x="1645923" y="2549255"/>
                </a:moveTo>
                <a:cubicBezTo>
                  <a:pt x="1664116" y="2539635"/>
                  <a:pt x="1683166" y="2512298"/>
                  <a:pt x="1662973" y="2499249"/>
                </a:cubicBezTo>
                <a:cubicBezTo>
                  <a:pt x="1665926" y="2518203"/>
                  <a:pt x="1656972" y="2538016"/>
                  <a:pt x="1645256" y="2548588"/>
                </a:cubicBezTo>
                <a:lnTo>
                  <a:pt x="1645923" y="2549255"/>
                </a:lnTo>
                <a:close/>
                <a:moveTo>
                  <a:pt x="1585154" y="2587260"/>
                </a:moveTo>
                <a:cubicBezTo>
                  <a:pt x="1593536" y="2585641"/>
                  <a:pt x="1602299" y="2576687"/>
                  <a:pt x="1605251" y="2575163"/>
                </a:cubicBezTo>
                <a:cubicBezTo>
                  <a:pt x="1616681" y="2566305"/>
                  <a:pt x="1623063" y="2548874"/>
                  <a:pt x="1612205" y="2539825"/>
                </a:cubicBezTo>
                <a:cubicBezTo>
                  <a:pt x="1612395" y="2557161"/>
                  <a:pt x="1596012" y="2580592"/>
                  <a:pt x="1584582" y="2586498"/>
                </a:cubicBezTo>
                <a:lnTo>
                  <a:pt x="1585154" y="2587260"/>
                </a:lnTo>
                <a:close/>
                <a:moveTo>
                  <a:pt x="1515907" y="2616120"/>
                </a:moveTo>
                <a:cubicBezTo>
                  <a:pt x="1538481" y="2612977"/>
                  <a:pt x="1567247" y="2592784"/>
                  <a:pt x="1557817" y="2572591"/>
                </a:cubicBezTo>
                <a:cubicBezTo>
                  <a:pt x="1551340" y="2591070"/>
                  <a:pt x="1531909" y="2609167"/>
                  <a:pt x="1515621" y="2615168"/>
                </a:cubicBezTo>
                <a:lnTo>
                  <a:pt x="1515907" y="2616120"/>
                </a:lnTo>
                <a:close/>
                <a:moveTo>
                  <a:pt x="1446946" y="2630122"/>
                </a:moveTo>
                <a:cubicBezTo>
                  <a:pt x="1464853" y="2631456"/>
                  <a:pt x="1501524" y="2617454"/>
                  <a:pt x="1489237" y="2595451"/>
                </a:cubicBezTo>
                <a:cubicBezTo>
                  <a:pt x="1481998" y="2612882"/>
                  <a:pt x="1464091" y="2625550"/>
                  <a:pt x="1446755" y="2629265"/>
                </a:cubicBezTo>
                <a:lnTo>
                  <a:pt x="1446946" y="2630122"/>
                </a:lnTo>
                <a:close/>
                <a:moveTo>
                  <a:pt x="1373032" y="2631456"/>
                </a:moveTo>
                <a:cubicBezTo>
                  <a:pt x="1392177" y="2633742"/>
                  <a:pt x="1427134" y="2629646"/>
                  <a:pt x="1421800" y="2605357"/>
                </a:cubicBezTo>
                <a:cubicBezTo>
                  <a:pt x="1410465" y="2620883"/>
                  <a:pt x="1388558" y="2629836"/>
                  <a:pt x="1370651" y="2629456"/>
                </a:cubicBezTo>
                <a:cubicBezTo>
                  <a:pt x="1370365" y="2630884"/>
                  <a:pt x="1371222" y="2631265"/>
                  <a:pt x="1373032" y="2631456"/>
                </a:cubicBezTo>
                <a:close/>
                <a:moveTo>
                  <a:pt x="1294165" y="2615549"/>
                </a:moveTo>
                <a:cubicBezTo>
                  <a:pt x="1315691" y="2623264"/>
                  <a:pt x="1349315" y="2626979"/>
                  <a:pt x="1354649" y="2603548"/>
                </a:cubicBezTo>
                <a:cubicBezTo>
                  <a:pt x="1334837" y="2615930"/>
                  <a:pt x="1312739" y="2618121"/>
                  <a:pt x="1292260" y="2613073"/>
                </a:cubicBezTo>
                <a:cubicBezTo>
                  <a:pt x="1291593" y="2614311"/>
                  <a:pt x="1292450" y="2614882"/>
                  <a:pt x="1294165" y="2615549"/>
                </a:cubicBezTo>
                <a:close/>
                <a:moveTo>
                  <a:pt x="1226156" y="2583831"/>
                </a:moveTo>
                <a:cubicBezTo>
                  <a:pt x="1243587" y="2594689"/>
                  <a:pt x="1277115" y="2606405"/>
                  <a:pt x="1281211" y="2581640"/>
                </a:cubicBezTo>
                <a:cubicBezTo>
                  <a:pt x="1264066" y="2591070"/>
                  <a:pt x="1241111" y="2589355"/>
                  <a:pt x="1224728" y="2580973"/>
                </a:cubicBezTo>
                <a:cubicBezTo>
                  <a:pt x="1223966" y="2582211"/>
                  <a:pt x="1224633" y="2582878"/>
                  <a:pt x="1226156" y="2583831"/>
                </a:cubicBezTo>
                <a:close/>
                <a:moveTo>
                  <a:pt x="1164053" y="2534872"/>
                </a:moveTo>
                <a:cubicBezTo>
                  <a:pt x="1176722" y="2548112"/>
                  <a:pt x="1207773" y="2569353"/>
                  <a:pt x="1218822" y="2546683"/>
                </a:cubicBezTo>
                <a:cubicBezTo>
                  <a:pt x="1199867" y="2551160"/>
                  <a:pt x="1177007" y="2543826"/>
                  <a:pt x="1163387" y="2531824"/>
                </a:cubicBezTo>
                <a:cubicBezTo>
                  <a:pt x="1162339" y="2532777"/>
                  <a:pt x="1162815" y="2533634"/>
                  <a:pt x="1164053" y="2534872"/>
                </a:cubicBezTo>
                <a:close/>
                <a:moveTo>
                  <a:pt x="1198343" y="1695148"/>
                </a:moveTo>
                <a:lnTo>
                  <a:pt x="1201296" y="1694672"/>
                </a:lnTo>
                <a:cubicBezTo>
                  <a:pt x="1191390" y="1689814"/>
                  <a:pt x="1181484" y="1681718"/>
                  <a:pt x="1178627" y="1671526"/>
                </a:cubicBezTo>
                <a:cubicBezTo>
                  <a:pt x="1177865" y="1671526"/>
                  <a:pt x="1177103" y="1671907"/>
                  <a:pt x="1177293" y="1672955"/>
                </a:cubicBezTo>
                <a:cubicBezTo>
                  <a:pt x="1177388" y="1686671"/>
                  <a:pt x="1187199" y="1696291"/>
                  <a:pt x="1198343" y="1695148"/>
                </a:cubicBezTo>
                <a:close/>
                <a:moveTo>
                  <a:pt x="1193200" y="1735915"/>
                </a:moveTo>
                <a:lnTo>
                  <a:pt x="1196248" y="1736391"/>
                </a:lnTo>
                <a:cubicBezTo>
                  <a:pt x="1186247" y="1725914"/>
                  <a:pt x="1180055" y="1716103"/>
                  <a:pt x="1178627" y="1704007"/>
                </a:cubicBezTo>
                <a:cubicBezTo>
                  <a:pt x="1177865" y="1703911"/>
                  <a:pt x="1177103" y="1704007"/>
                  <a:pt x="1177007" y="1704959"/>
                </a:cubicBezTo>
                <a:cubicBezTo>
                  <a:pt x="1174531" y="1719056"/>
                  <a:pt x="1181960" y="1733439"/>
                  <a:pt x="1193200" y="1735915"/>
                </a:cubicBezTo>
                <a:close/>
                <a:moveTo>
                  <a:pt x="1114333" y="2472865"/>
                </a:moveTo>
                <a:cubicBezTo>
                  <a:pt x="1123477" y="2488295"/>
                  <a:pt x="1148242" y="2514870"/>
                  <a:pt x="1163863" y="2495915"/>
                </a:cubicBezTo>
                <a:cubicBezTo>
                  <a:pt x="1144622" y="2495629"/>
                  <a:pt x="1125572" y="2484771"/>
                  <a:pt x="1114428" y="2469912"/>
                </a:cubicBezTo>
                <a:cubicBezTo>
                  <a:pt x="1113285" y="2470483"/>
                  <a:pt x="1113571" y="2471341"/>
                  <a:pt x="1114333" y="2472865"/>
                </a:cubicBezTo>
                <a:close/>
                <a:moveTo>
                  <a:pt x="1086520" y="2420477"/>
                </a:moveTo>
                <a:cubicBezTo>
                  <a:pt x="1094426" y="2439051"/>
                  <a:pt x="1112904" y="2464387"/>
                  <a:pt x="1130049" y="2448290"/>
                </a:cubicBezTo>
                <a:cubicBezTo>
                  <a:pt x="1111094" y="2445814"/>
                  <a:pt x="1094521" y="2431621"/>
                  <a:pt x="1087091" y="2417620"/>
                </a:cubicBezTo>
                <a:cubicBezTo>
                  <a:pt x="1085853" y="2418001"/>
                  <a:pt x="1085853" y="2418858"/>
                  <a:pt x="1086520" y="2420477"/>
                </a:cubicBezTo>
                <a:close/>
                <a:moveTo>
                  <a:pt x="1064612" y="2354374"/>
                </a:moveTo>
                <a:cubicBezTo>
                  <a:pt x="1068994" y="2373138"/>
                  <a:pt x="1082805" y="2399617"/>
                  <a:pt x="1102046" y="2388378"/>
                </a:cubicBezTo>
                <a:cubicBezTo>
                  <a:pt x="1085663" y="2382853"/>
                  <a:pt x="1070994" y="2367232"/>
                  <a:pt x="1065660" y="2351802"/>
                </a:cubicBezTo>
                <a:cubicBezTo>
                  <a:pt x="1064422" y="2351992"/>
                  <a:pt x="1064231" y="2352754"/>
                  <a:pt x="1064612" y="2354374"/>
                </a:cubicBezTo>
                <a:close/>
                <a:moveTo>
                  <a:pt x="1052039" y="2287508"/>
                </a:moveTo>
                <a:cubicBezTo>
                  <a:pt x="1053944" y="2308272"/>
                  <a:pt x="1062326" y="2333800"/>
                  <a:pt x="1084234" y="2330656"/>
                </a:cubicBezTo>
                <a:cubicBezTo>
                  <a:pt x="1068422" y="2320274"/>
                  <a:pt x="1056897" y="2303034"/>
                  <a:pt x="1053563" y="2285222"/>
                </a:cubicBezTo>
                <a:cubicBezTo>
                  <a:pt x="1052230" y="2285032"/>
                  <a:pt x="1051944" y="2285889"/>
                  <a:pt x="1052039" y="2287508"/>
                </a:cubicBezTo>
                <a:close/>
                <a:moveTo>
                  <a:pt x="1051087" y="2225024"/>
                </a:moveTo>
                <a:lnTo>
                  <a:pt x="1050896" y="2223500"/>
                </a:lnTo>
                <a:cubicBezTo>
                  <a:pt x="1049658" y="2223405"/>
                  <a:pt x="1049277" y="2224357"/>
                  <a:pt x="1049277" y="2225881"/>
                </a:cubicBezTo>
                <a:cubicBezTo>
                  <a:pt x="1048325" y="2245503"/>
                  <a:pt x="1057373" y="2272173"/>
                  <a:pt x="1076138" y="2264934"/>
                </a:cubicBezTo>
                <a:cubicBezTo>
                  <a:pt x="1062422" y="2256457"/>
                  <a:pt x="1052706" y="2239883"/>
                  <a:pt x="1051087" y="2225024"/>
                </a:cubicBezTo>
                <a:close/>
                <a:moveTo>
                  <a:pt x="1056992" y="2172922"/>
                </a:moveTo>
                <a:cubicBezTo>
                  <a:pt x="1055945" y="2167493"/>
                  <a:pt x="1055849" y="2164350"/>
                  <a:pt x="1055754" y="2160730"/>
                </a:cubicBezTo>
                <a:cubicBezTo>
                  <a:pt x="1054516" y="2160445"/>
                  <a:pt x="1054040" y="2161302"/>
                  <a:pt x="1053849" y="2162730"/>
                </a:cubicBezTo>
                <a:cubicBezTo>
                  <a:pt x="1051182" y="2181780"/>
                  <a:pt x="1054611" y="2206831"/>
                  <a:pt x="1075661" y="2204641"/>
                </a:cubicBezTo>
                <a:cubicBezTo>
                  <a:pt x="1066422" y="2196830"/>
                  <a:pt x="1059183" y="2184162"/>
                  <a:pt x="1056992" y="2172922"/>
                </a:cubicBezTo>
                <a:close/>
                <a:moveTo>
                  <a:pt x="1065851" y="2101009"/>
                </a:moveTo>
                <a:lnTo>
                  <a:pt x="1066041" y="2099580"/>
                </a:lnTo>
                <a:cubicBezTo>
                  <a:pt x="1064898" y="2099104"/>
                  <a:pt x="1064327" y="2099675"/>
                  <a:pt x="1064041" y="2101104"/>
                </a:cubicBezTo>
                <a:cubicBezTo>
                  <a:pt x="1058897" y="2120535"/>
                  <a:pt x="1061469" y="2145490"/>
                  <a:pt x="1080043" y="2148348"/>
                </a:cubicBezTo>
                <a:cubicBezTo>
                  <a:pt x="1066708" y="2131870"/>
                  <a:pt x="1064422" y="2107295"/>
                  <a:pt x="1065851" y="2101009"/>
                </a:cubicBezTo>
                <a:close/>
                <a:moveTo>
                  <a:pt x="1086520" y="2080530"/>
                </a:moveTo>
                <a:cubicBezTo>
                  <a:pt x="1078995" y="2067576"/>
                  <a:pt x="1078233" y="2057860"/>
                  <a:pt x="1079376" y="2046907"/>
                </a:cubicBezTo>
                <a:cubicBezTo>
                  <a:pt x="1078328" y="2046525"/>
                  <a:pt x="1077662" y="2047097"/>
                  <a:pt x="1077281" y="2048526"/>
                </a:cubicBezTo>
                <a:cubicBezTo>
                  <a:pt x="1071470" y="2066147"/>
                  <a:pt x="1074423" y="2090150"/>
                  <a:pt x="1092806" y="2089007"/>
                </a:cubicBezTo>
                <a:cubicBezTo>
                  <a:pt x="1090711" y="2086245"/>
                  <a:pt x="1088234" y="2083387"/>
                  <a:pt x="1086520" y="2080530"/>
                </a:cubicBezTo>
                <a:close/>
                <a:moveTo>
                  <a:pt x="1095664" y="1995567"/>
                </a:moveTo>
                <a:lnTo>
                  <a:pt x="1095854" y="1994329"/>
                </a:lnTo>
                <a:cubicBezTo>
                  <a:pt x="1094807" y="1993852"/>
                  <a:pt x="1094140" y="1994424"/>
                  <a:pt x="1093759" y="1995662"/>
                </a:cubicBezTo>
                <a:cubicBezTo>
                  <a:pt x="1087853" y="2012521"/>
                  <a:pt x="1087949" y="2034333"/>
                  <a:pt x="1106999" y="2036620"/>
                </a:cubicBezTo>
                <a:cubicBezTo>
                  <a:pt x="1098045" y="2027190"/>
                  <a:pt x="1092902" y="2004425"/>
                  <a:pt x="1095664" y="1995567"/>
                </a:cubicBezTo>
                <a:close/>
                <a:moveTo>
                  <a:pt x="1108427" y="1957848"/>
                </a:moveTo>
                <a:lnTo>
                  <a:pt x="1108618" y="1956609"/>
                </a:lnTo>
                <a:cubicBezTo>
                  <a:pt x="1107665" y="1956133"/>
                  <a:pt x="1106903" y="1956609"/>
                  <a:pt x="1106522" y="1957848"/>
                </a:cubicBezTo>
                <a:cubicBezTo>
                  <a:pt x="1100331" y="1974326"/>
                  <a:pt x="1100522" y="1995376"/>
                  <a:pt x="1119000" y="1998043"/>
                </a:cubicBezTo>
                <a:cubicBezTo>
                  <a:pt x="1110523" y="1988709"/>
                  <a:pt x="1105665" y="1966516"/>
                  <a:pt x="1108427" y="1957848"/>
                </a:cubicBezTo>
                <a:close/>
                <a:moveTo>
                  <a:pt x="1130811" y="1954038"/>
                </a:moveTo>
                <a:cubicBezTo>
                  <a:pt x="1122334" y="1942417"/>
                  <a:pt x="1119953" y="1928416"/>
                  <a:pt x="1122143" y="1917557"/>
                </a:cubicBezTo>
                <a:cubicBezTo>
                  <a:pt x="1121191" y="1917081"/>
                  <a:pt x="1120429" y="1917557"/>
                  <a:pt x="1120048" y="1918795"/>
                </a:cubicBezTo>
                <a:cubicBezTo>
                  <a:pt x="1113380" y="1934988"/>
                  <a:pt x="1115952" y="1956229"/>
                  <a:pt x="1132811" y="1956895"/>
                </a:cubicBezTo>
                <a:lnTo>
                  <a:pt x="1130811" y="1954038"/>
                </a:lnTo>
                <a:close/>
                <a:moveTo>
                  <a:pt x="1140527" y="1893935"/>
                </a:moveTo>
                <a:cubicBezTo>
                  <a:pt x="1137193" y="1883172"/>
                  <a:pt x="1137860" y="1876409"/>
                  <a:pt x="1138717" y="1871266"/>
                </a:cubicBezTo>
                <a:cubicBezTo>
                  <a:pt x="1137764" y="1870789"/>
                  <a:pt x="1137002" y="1871266"/>
                  <a:pt x="1136717" y="1872408"/>
                </a:cubicBezTo>
                <a:cubicBezTo>
                  <a:pt x="1130716" y="1888125"/>
                  <a:pt x="1131954" y="1907556"/>
                  <a:pt x="1149290" y="1910223"/>
                </a:cubicBezTo>
                <a:cubicBezTo>
                  <a:pt x="1145575" y="1905270"/>
                  <a:pt x="1142336" y="1899650"/>
                  <a:pt x="1140527" y="1893935"/>
                </a:cubicBezTo>
                <a:close/>
                <a:moveTo>
                  <a:pt x="1155671" y="1850787"/>
                </a:moveTo>
                <a:cubicBezTo>
                  <a:pt x="1152814" y="1842309"/>
                  <a:pt x="1151957" y="1833546"/>
                  <a:pt x="1153290" y="1825450"/>
                </a:cubicBezTo>
                <a:cubicBezTo>
                  <a:pt x="1152433" y="1824974"/>
                  <a:pt x="1151671" y="1825260"/>
                  <a:pt x="1151290" y="1826498"/>
                </a:cubicBezTo>
                <a:cubicBezTo>
                  <a:pt x="1145099" y="1842500"/>
                  <a:pt x="1147956" y="1862121"/>
                  <a:pt x="1162910" y="1866408"/>
                </a:cubicBezTo>
                <a:cubicBezTo>
                  <a:pt x="1159958" y="1861455"/>
                  <a:pt x="1157100" y="1855549"/>
                  <a:pt x="1155671" y="1850787"/>
                </a:cubicBezTo>
                <a:close/>
                <a:moveTo>
                  <a:pt x="1167197" y="1801162"/>
                </a:moveTo>
                <a:cubicBezTo>
                  <a:pt x="1165101" y="1795446"/>
                  <a:pt x="1164339" y="1789922"/>
                  <a:pt x="1164815" y="1784969"/>
                </a:cubicBezTo>
                <a:cubicBezTo>
                  <a:pt x="1161482" y="1784779"/>
                  <a:pt x="1162529" y="1791541"/>
                  <a:pt x="1161672" y="1793541"/>
                </a:cubicBezTo>
                <a:cubicBezTo>
                  <a:pt x="1159196" y="1809258"/>
                  <a:pt x="1167292" y="1818592"/>
                  <a:pt x="1178912" y="1819259"/>
                </a:cubicBezTo>
                <a:cubicBezTo>
                  <a:pt x="1174055" y="1814306"/>
                  <a:pt x="1169102" y="1807162"/>
                  <a:pt x="1167197" y="1801162"/>
                </a:cubicBezTo>
                <a:close/>
                <a:moveTo>
                  <a:pt x="1173102" y="1743821"/>
                </a:moveTo>
                <a:cubicBezTo>
                  <a:pt x="1167197" y="1757823"/>
                  <a:pt x="1174531" y="1776682"/>
                  <a:pt x="1189961" y="1776682"/>
                </a:cubicBezTo>
                <a:cubicBezTo>
                  <a:pt x="1181198" y="1768395"/>
                  <a:pt x="1173674" y="1755537"/>
                  <a:pt x="1173864" y="1743916"/>
                </a:cubicBezTo>
                <a:lnTo>
                  <a:pt x="1173102" y="1743821"/>
                </a:lnTo>
                <a:close/>
                <a:moveTo>
                  <a:pt x="1172626" y="1638284"/>
                </a:moveTo>
                <a:cubicBezTo>
                  <a:pt x="1174626" y="1652762"/>
                  <a:pt x="1187675" y="1662001"/>
                  <a:pt x="1199391" y="1657525"/>
                </a:cubicBezTo>
                <a:cubicBezTo>
                  <a:pt x="1189009" y="1653619"/>
                  <a:pt x="1177960" y="1646475"/>
                  <a:pt x="1173864" y="1636760"/>
                </a:cubicBezTo>
                <a:cubicBezTo>
                  <a:pt x="1173007" y="1636950"/>
                  <a:pt x="1172340" y="1637332"/>
                  <a:pt x="1172626" y="1638284"/>
                </a:cubicBezTo>
                <a:close/>
                <a:moveTo>
                  <a:pt x="1162434" y="1604280"/>
                </a:moveTo>
                <a:cubicBezTo>
                  <a:pt x="1166720" y="1617710"/>
                  <a:pt x="1179674" y="1624758"/>
                  <a:pt x="1191390" y="1618758"/>
                </a:cubicBezTo>
                <a:cubicBezTo>
                  <a:pt x="1180817" y="1616376"/>
                  <a:pt x="1169483" y="1611900"/>
                  <a:pt x="1163387" y="1602661"/>
                </a:cubicBezTo>
                <a:cubicBezTo>
                  <a:pt x="1162720" y="1602946"/>
                  <a:pt x="1162148" y="1603422"/>
                  <a:pt x="1162434" y="1604280"/>
                </a:cubicBezTo>
                <a:close/>
                <a:moveTo>
                  <a:pt x="1151195" y="1580753"/>
                </a:moveTo>
                <a:cubicBezTo>
                  <a:pt x="1157386" y="1593612"/>
                  <a:pt x="1171578" y="1596850"/>
                  <a:pt x="1181008" y="1589516"/>
                </a:cubicBezTo>
                <a:cubicBezTo>
                  <a:pt x="1170911" y="1589135"/>
                  <a:pt x="1158624" y="1586563"/>
                  <a:pt x="1151861" y="1579038"/>
                </a:cubicBezTo>
                <a:cubicBezTo>
                  <a:pt x="1151385" y="1579420"/>
                  <a:pt x="1150814" y="1579896"/>
                  <a:pt x="1151195" y="1580753"/>
                </a:cubicBezTo>
                <a:close/>
                <a:moveTo>
                  <a:pt x="1134812" y="1556274"/>
                </a:moveTo>
                <a:cubicBezTo>
                  <a:pt x="1141860" y="1566180"/>
                  <a:pt x="1156814" y="1566942"/>
                  <a:pt x="1164625" y="1558750"/>
                </a:cubicBezTo>
                <a:cubicBezTo>
                  <a:pt x="1155957" y="1560274"/>
                  <a:pt x="1140050" y="1559036"/>
                  <a:pt x="1135193" y="1554654"/>
                </a:cubicBezTo>
                <a:cubicBezTo>
                  <a:pt x="1134812" y="1555036"/>
                  <a:pt x="1134335" y="1555702"/>
                  <a:pt x="1134812" y="1556274"/>
                </a:cubicBezTo>
                <a:close/>
                <a:moveTo>
                  <a:pt x="1115666" y="1538748"/>
                </a:moveTo>
                <a:cubicBezTo>
                  <a:pt x="1124144" y="1546654"/>
                  <a:pt x="1138241" y="1542558"/>
                  <a:pt x="1144527" y="1535319"/>
                </a:cubicBezTo>
                <a:cubicBezTo>
                  <a:pt x="1135383" y="1537509"/>
                  <a:pt x="1123667" y="1540176"/>
                  <a:pt x="1115857" y="1537129"/>
                </a:cubicBezTo>
                <a:cubicBezTo>
                  <a:pt x="1115476" y="1537605"/>
                  <a:pt x="1115000" y="1538367"/>
                  <a:pt x="1115666" y="1538748"/>
                </a:cubicBezTo>
                <a:close/>
                <a:moveTo>
                  <a:pt x="1097188" y="1528556"/>
                </a:moveTo>
                <a:cubicBezTo>
                  <a:pt x="1108142" y="1532937"/>
                  <a:pt x="1117190" y="1524270"/>
                  <a:pt x="1120524" y="1515126"/>
                </a:cubicBezTo>
                <a:cubicBezTo>
                  <a:pt x="1113380" y="1520841"/>
                  <a:pt x="1103665" y="1527604"/>
                  <a:pt x="1096902" y="1526937"/>
                </a:cubicBezTo>
                <a:cubicBezTo>
                  <a:pt x="1096712" y="1527413"/>
                  <a:pt x="1096521" y="1528270"/>
                  <a:pt x="1097188" y="1528556"/>
                </a:cubicBezTo>
                <a:close/>
                <a:moveTo>
                  <a:pt x="1075661" y="1524079"/>
                </a:moveTo>
                <a:cubicBezTo>
                  <a:pt x="1078519" y="1526270"/>
                  <a:pt x="1084520" y="1524270"/>
                  <a:pt x="1085853" y="1524460"/>
                </a:cubicBezTo>
                <a:cubicBezTo>
                  <a:pt x="1089949" y="1523698"/>
                  <a:pt x="1093664" y="1522079"/>
                  <a:pt x="1094140" y="1518650"/>
                </a:cubicBezTo>
                <a:cubicBezTo>
                  <a:pt x="1096521" y="1510458"/>
                  <a:pt x="1096712" y="1509316"/>
                  <a:pt x="1097378" y="1505220"/>
                </a:cubicBezTo>
                <a:cubicBezTo>
                  <a:pt x="1095378" y="1515030"/>
                  <a:pt x="1084424" y="1522174"/>
                  <a:pt x="1075566" y="1523317"/>
                </a:cubicBezTo>
                <a:lnTo>
                  <a:pt x="1075661" y="1524079"/>
                </a:lnTo>
                <a:close/>
                <a:moveTo>
                  <a:pt x="1043276" y="1525603"/>
                </a:moveTo>
                <a:cubicBezTo>
                  <a:pt x="1055468" y="1528080"/>
                  <a:pt x="1068708" y="1515507"/>
                  <a:pt x="1067470" y="1503886"/>
                </a:cubicBezTo>
                <a:cubicBezTo>
                  <a:pt x="1061660" y="1512363"/>
                  <a:pt x="1052325" y="1522650"/>
                  <a:pt x="1043181" y="1524937"/>
                </a:cubicBezTo>
                <a:lnTo>
                  <a:pt x="1043276" y="1525603"/>
                </a:lnTo>
                <a:close/>
                <a:moveTo>
                  <a:pt x="1012130" y="1532366"/>
                </a:moveTo>
                <a:cubicBezTo>
                  <a:pt x="1025465" y="1531604"/>
                  <a:pt x="1035656" y="1518364"/>
                  <a:pt x="1029751" y="1506363"/>
                </a:cubicBezTo>
                <a:cubicBezTo>
                  <a:pt x="1026893" y="1517316"/>
                  <a:pt x="1019845" y="1527794"/>
                  <a:pt x="1011844" y="1531699"/>
                </a:cubicBezTo>
                <a:lnTo>
                  <a:pt x="1012130" y="1532366"/>
                </a:lnTo>
                <a:close/>
                <a:moveTo>
                  <a:pt x="977363" y="1545320"/>
                </a:moveTo>
                <a:cubicBezTo>
                  <a:pt x="991079" y="1542462"/>
                  <a:pt x="1001557" y="1528080"/>
                  <a:pt x="994032" y="1516174"/>
                </a:cubicBezTo>
                <a:cubicBezTo>
                  <a:pt x="992889" y="1526556"/>
                  <a:pt x="983936" y="1541224"/>
                  <a:pt x="976982" y="1544653"/>
                </a:cubicBezTo>
                <a:lnTo>
                  <a:pt x="977363" y="1545320"/>
                </a:lnTo>
                <a:close/>
                <a:moveTo>
                  <a:pt x="950312" y="1559036"/>
                </a:moveTo>
                <a:cubicBezTo>
                  <a:pt x="963933" y="1554750"/>
                  <a:pt x="974982" y="1539700"/>
                  <a:pt x="965933" y="1527984"/>
                </a:cubicBezTo>
                <a:cubicBezTo>
                  <a:pt x="964600" y="1539795"/>
                  <a:pt x="959075" y="1551607"/>
                  <a:pt x="949931" y="1558465"/>
                </a:cubicBezTo>
                <a:lnTo>
                  <a:pt x="950312" y="1559036"/>
                </a:lnTo>
                <a:close/>
                <a:moveTo>
                  <a:pt x="920785" y="1577133"/>
                </a:moveTo>
                <a:cubicBezTo>
                  <a:pt x="933834" y="1571800"/>
                  <a:pt x="945645" y="1555797"/>
                  <a:pt x="934501" y="1544653"/>
                </a:cubicBezTo>
                <a:cubicBezTo>
                  <a:pt x="934310" y="1557417"/>
                  <a:pt x="928214" y="1570085"/>
                  <a:pt x="920309" y="1576657"/>
                </a:cubicBezTo>
                <a:lnTo>
                  <a:pt x="920785" y="1577133"/>
                </a:lnTo>
                <a:close/>
                <a:moveTo>
                  <a:pt x="883256" y="1602470"/>
                </a:moveTo>
                <a:cubicBezTo>
                  <a:pt x="896496" y="1596183"/>
                  <a:pt x="908879" y="1579324"/>
                  <a:pt x="897449" y="1568085"/>
                </a:cubicBezTo>
                <a:cubicBezTo>
                  <a:pt x="898020" y="1579610"/>
                  <a:pt x="889733" y="1596850"/>
                  <a:pt x="882875" y="1601994"/>
                </a:cubicBezTo>
                <a:lnTo>
                  <a:pt x="883256" y="1602470"/>
                </a:lnTo>
                <a:close/>
                <a:moveTo>
                  <a:pt x="844204" y="1632093"/>
                </a:moveTo>
                <a:cubicBezTo>
                  <a:pt x="858301" y="1624854"/>
                  <a:pt x="871445" y="1606470"/>
                  <a:pt x="862111" y="1594564"/>
                </a:cubicBezTo>
                <a:cubicBezTo>
                  <a:pt x="860301" y="1609137"/>
                  <a:pt x="852681" y="1623520"/>
                  <a:pt x="843728" y="1631521"/>
                </a:cubicBezTo>
                <a:lnTo>
                  <a:pt x="844204" y="1632093"/>
                </a:lnTo>
                <a:close/>
                <a:moveTo>
                  <a:pt x="807247" y="1660858"/>
                </a:moveTo>
                <a:cubicBezTo>
                  <a:pt x="820391" y="1654000"/>
                  <a:pt x="834107" y="1633712"/>
                  <a:pt x="820868" y="1625044"/>
                </a:cubicBezTo>
                <a:cubicBezTo>
                  <a:pt x="821534" y="1638855"/>
                  <a:pt x="814962" y="1652571"/>
                  <a:pt x="806771" y="1660382"/>
                </a:cubicBezTo>
                <a:lnTo>
                  <a:pt x="807247" y="1660858"/>
                </a:lnTo>
                <a:close/>
                <a:moveTo>
                  <a:pt x="766289" y="1692291"/>
                </a:moveTo>
                <a:cubicBezTo>
                  <a:pt x="779339" y="1684957"/>
                  <a:pt x="795245" y="1666764"/>
                  <a:pt x="782291" y="1655429"/>
                </a:cubicBezTo>
                <a:cubicBezTo>
                  <a:pt x="782958" y="1667907"/>
                  <a:pt x="773147" y="1686100"/>
                  <a:pt x="765813" y="1691815"/>
                </a:cubicBezTo>
                <a:lnTo>
                  <a:pt x="766289" y="1692291"/>
                </a:lnTo>
                <a:close/>
                <a:moveTo>
                  <a:pt x="721903" y="1725152"/>
                </a:moveTo>
                <a:cubicBezTo>
                  <a:pt x="736857" y="1717722"/>
                  <a:pt x="753716" y="1699149"/>
                  <a:pt x="744477" y="1686100"/>
                </a:cubicBezTo>
                <a:cubicBezTo>
                  <a:pt x="742001" y="1700387"/>
                  <a:pt x="731714" y="1716770"/>
                  <a:pt x="721522" y="1724580"/>
                </a:cubicBezTo>
                <a:lnTo>
                  <a:pt x="721903" y="1725152"/>
                </a:lnTo>
                <a:close/>
                <a:moveTo>
                  <a:pt x="677612" y="1754394"/>
                </a:moveTo>
                <a:cubicBezTo>
                  <a:pt x="691518" y="1748488"/>
                  <a:pt x="711521" y="1728581"/>
                  <a:pt x="698090" y="1718484"/>
                </a:cubicBezTo>
                <a:cubicBezTo>
                  <a:pt x="696852" y="1732486"/>
                  <a:pt x="687613" y="1746107"/>
                  <a:pt x="677135" y="1753917"/>
                </a:cubicBezTo>
                <a:lnTo>
                  <a:pt x="677612" y="1754394"/>
                </a:lnTo>
                <a:close/>
                <a:moveTo>
                  <a:pt x="634844" y="1779159"/>
                </a:moveTo>
                <a:cubicBezTo>
                  <a:pt x="637607" y="1778968"/>
                  <a:pt x="640464" y="1775634"/>
                  <a:pt x="642750" y="1774396"/>
                </a:cubicBezTo>
                <a:cubicBezTo>
                  <a:pt x="642369" y="1773539"/>
                  <a:pt x="642941" y="1774301"/>
                  <a:pt x="642369" y="1773253"/>
                </a:cubicBezTo>
                <a:cubicBezTo>
                  <a:pt x="651608" y="1767157"/>
                  <a:pt x="660371" y="1755537"/>
                  <a:pt x="652275" y="1747631"/>
                </a:cubicBezTo>
                <a:cubicBezTo>
                  <a:pt x="650370" y="1755537"/>
                  <a:pt x="645893" y="1763442"/>
                  <a:pt x="640274" y="1769538"/>
                </a:cubicBezTo>
                <a:cubicBezTo>
                  <a:pt x="641036" y="1771158"/>
                  <a:pt x="640559" y="1771158"/>
                  <a:pt x="641512" y="1772301"/>
                </a:cubicBezTo>
                <a:cubicBezTo>
                  <a:pt x="639607" y="1774587"/>
                  <a:pt x="636654" y="1776873"/>
                  <a:pt x="634559" y="1778683"/>
                </a:cubicBezTo>
                <a:lnTo>
                  <a:pt x="634844" y="1779159"/>
                </a:lnTo>
                <a:close/>
                <a:moveTo>
                  <a:pt x="581028" y="1809067"/>
                </a:moveTo>
                <a:cubicBezTo>
                  <a:pt x="594649" y="1804686"/>
                  <a:pt x="619414" y="1787065"/>
                  <a:pt x="607698" y="1774491"/>
                </a:cubicBezTo>
                <a:cubicBezTo>
                  <a:pt x="604269" y="1788398"/>
                  <a:pt x="592458" y="1801828"/>
                  <a:pt x="580742" y="1808591"/>
                </a:cubicBezTo>
                <a:lnTo>
                  <a:pt x="581028" y="1809067"/>
                </a:lnTo>
                <a:close/>
                <a:moveTo>
                  <a:pt x="537023" y="1828212"/>
                </a:moveTo>
                <a:cubicBezTo>
                  <a:pt x="550643" y="1825069"/>
                  <a:pt x="577123" y="1809734"/>
                  <a:pt x="565407" y="1796685"/>
                </a:cubicBezTo>
                <a:cubicBezTo>
                  <a:pt x="560835" y="1811163"/>
                  <a:pt x="548072" y="1822307"/>
                  <a:pt x="536737" y="1827736"/>
                </a:cubicBezTo>
                <a:lnTo>
                  <a:pt x="537023" y="1828212"/>
                </a:lnTo>
                <a:close/>
                <a:moveTo>
                  <a:pt x="480063" y="1846120"/>
                </a:moveTo>
                <a:cubicBezTo>
                  <a:pt x="494065" y="1844310"/>
                  <a:pt x="522164" y="1832404"/>
                  <a:pt x="513305" y="1817925"/>
                </a:cubicBezTo>
                <a:cubicBezTo>
                  <a:pt x="507114" y="1830784"/>
                  <a:pt x="492827" y="1841166"/>
                  <a:pt x="479873" y="1845548"/>
                </a:cubicBezTo>
                <a:lnTo>
                  <a:pt x="480063" y="1846120"/>
                </a:lnTo>
                <a:close/>
                <a:moveTo>
                  <a:pt x="419770" y="1858121"/>
                </a:moveTo>
                <a:cubicBezTo>
                  <a:pt x="436248" y="1858026"/>
                  <a:pt x="463775" y="1849549"/>
                  <a:pt x="461394" y="1833928"/>
                </a:cubicBezTo>
                <a:cubicBezTo>
                  <a:pt x="449869" y="1846786"/>
                  <a:pt x="435105" y="1854311"/>
                  <a:pt x="419675" y="1857550"/>
                </a:cubicBezTo>
                <a:lnTo>
                  <a:pt x="419770" y="1858121"/>
                </a:lnTo>
                <a:close/>
                <a:moveTo>
                  <a:pt x="363287" y="1862121"/>
                </a:moveTo>
                <a:cubicBezTo>
                  <a:pt x="376431" y="1863741"/>
                  <a:pt x="407864" y="1858597"/>
                  <a:pt x="401101" y="1843167"/>
                </a:cubicBezTo>
                <a:cubicBezTo>
                  <a:pt x="392147" y="1854311"/>
                  <a:pt x="376622" y="1860312"/>
                  <a:pt x="363191" y="1861645"/>
                </a:cubicBezTo>
                <a:lnTo>
                  <a:pt x="363287" y="1862121"/>
                </a:lnTo>
                <a:close/>
                <a:moveTo>
                  <a:pt x="17434" y="1527889"/>
                </a:moveTo>
                <a:cubicBezTo>
                  <a:pt x="10766" y="1516745"/>
                  <a:pt x="11243" y="1495790"/>
                  <a:pt x="13624" y="1486741"/>
                </a:cubicBezTo>
                <a:cubicBezTo>
                  <a:pt x="8385" y="1494933"/>
                  <a:pt x="4575" y="1531318"/>
                  <a:pt x="17434" y="1527889"/>
                </a:cubicBezTo>
                <a:close/>
                <a:moveTo>
                  <a:pt x="302803" y="1858692"/>
                </a:moveTo>
                <a:cubicBezTo>
                  <a:pt x="315757" y="1862121"/>
                  <a:pt x="347761" y="1861264"/>
                  <a:pt x="344332" y="1845358"/>
                </a:cubicBezTo>
                <a:cubicBezTo>
                  <a:pt x="333569" y="1854692"/>
                  <a:pt x="316138" y="1858978"/>
                  <a:pt x="302803" y="1858121"/>
                </a:cubicBezTo>
                <a:lnTo>
                  <a:pt x="302803" y="1858692"/>
                </a:lnTo>
                <a:close/>
                <a:moveTo>
                  <a:pt x="242891" y="1847929"/>
                </a:moveTo>
                <a:cubicBezTo>
                  <a:pt x="256892" y="1851930"/>
                  <a:pt x="285753" y="1856692"/>
                  <a:pt x="289468" y="1841547"/>
                </a:cubicBezTo>
                <a:cubicBezTo>
                  <a:pt x="271656" y="1850120"/>
                  <a:pt x="249463" y="1848596"/>
                  <a:pt x="241271" y="1846405"/>
                </a:cubicBezTo>
                <a:cubicBezTo>
                  <a:pt x="240795" y="1847262"/>
                  <a:pt x="241557" y="1847548"/>
                  <a:pt x="242891" y="1847929"/>
                </a:cubicBezTo>
                <a:close/>
                <a:moveTo>
                  <a:pt x="187455" y="1828593"/>
                </a:moveTo>
                <a:cubicBezTo>
                  <a:pt x="200885" y="1834499"/>
                  <a:pt x="228698" y="1842691"/>
                  <a:pt x="228794" y="1826879"/>
                </a:cubicBezTo>
                <a:cubicBezTo>
                  <a:pt x="215649" y="1832975"/>
                  <a:pt x="198409" y="1831356"/>
                  <a:pt x="185836" y="1826784"/>
                </a:cubicBezTo>
                <a:cubicBezTo>
                  <a:pt x="185550" y="1827641"/>
                  <a:pt x="186312" y="1828022"/>
                  <a:pt x="187455" y="1828593"/>
                </a:cubicBezTo>
                <a:close/>
                <a:moveTo>
                  <a:pt x="132020" y="1797923"/>
                </a:moveTo>
                <a:cubicBezTo>
                  <a:pt x="141449" y="1804495"/>
                  <a:pt x="170501" y="1820783"/>
                  <a:pt x="174596" y="1805067"/>
                </a:cubicBezTo>
                <a:cubicBezTo>
                  <a:pt x="159928" y="1808115"/>
                  <a:pt x="143164" y="1803352"/>
                  <a:pt x="130781" y="1795923"/>
                </a:cubicBezTo>
                <a:cubicBezTo>
                  <a:pt x="130305" y="1796590"/>
                  <a:pt x="130972" y="1797066"/>
                  <a:pt x="132020" y="1797923"/>
                </a:cubicBezTo>
                <a:close/>
                <a:moveTo>
                  <a:pt x="94110" y="1767729"/>
                </a:moveTo>
                <a:cubicBezTo>
                  <a:pt x="102016" y="1775444"/>
                  <a:pt x="129257" y="1796590"/>
                  <a:pt x="135449" y="1781635"/>
                </a:cubicBezTo>
                <a:cubicBezTo>
                  <a:pt x="121542" y="1783159"/>
                  <a:pt x="100682" y="1772587"/>
                  <a:pt x="93158" y="1765538"/>
                </a:cubicBezTo>
                <a:cubicBezTo>
                  <a:pt x="92491" y="1766205"/>
                  <a:pt x="93158" y="1766681"/>
                  <a:pt x="94110" y="1767729"/>
                </a:cubicBezTo>
                <a:close/>
                <a:moveTo>
                  <a:pt x="58487" y="1728581"/>
                </a:moveTo>
                <a:cubicBezTo>
                  <a:pt x="64487" y="1737058"/>
                  <a:pt x="89062" y="1763538"/>
                  <a:pt x="95920" y="1748965"/>
                </a:cubicBezTo>
                <a:cubicBezTo>
                  <a:pt x="81061" y="1747345"/>
                  <a:pt x="66964" y="1736963"/>
                  <a:pt x="57915" y="1726200"/>
                </a:cubicBezTo>
                <a:cubicBezTo>
                  <a:pt x="57248" y="1726771"/>
                  <a:pt x="57725" y="1727533"/>
                  <a:pt x="58487" y="1728581"/>
                </a:cubicBezTo>
                <a:close/>
                <a:moveTo>
                  <a:pt x="25625" y="1671621"/>
                </a:moveTo>
                <a:cubicBezTo>
                  <a:pt x="29626" y="1681718"/>
                  <a:pt x="46866" y="1712770"/>
                  <a:pt x="57725" y="1701720"/>
                </a:cubicBezTo>
                <a:cubicBezTo>
                  <a:pt x="43437" y="1695815"/>
                  <a:pt x="32293" y="1682766"/>
                  <a:pt x="25625" y="1669240"/>
                </a:cubicBezTo>
                <a:cubicBezTo>
                  <a:pt x="24768" y="1669621"/>
                  <a:pt x="25244" y="1670383"/>
                  <a:pt x="25625" y="1671621"/>
                </a:cubicBezTo>
                <a:close/>
                <a:moveTo>
                  <a:pt x="6385" y="1607709"/>
                </a:moveTo>
                <a:cubicBezTo>
                  <a:pt x="8861" y="1622377"/>
                  <a:pt x="16577" y="1651429"/>
                  <a:pt x="31055" y="1649428"/>
                </a:cubicBezTo>
                <a:cubicBezTo>
                  <a:pt x="18577" y="1638093"/>
                  <a:pt x="10290" y="1621425"/>
                  <a:pt x="6956" y="1605518"/>
                </a:cubicBezTo>
                <a:lnTo>
                  <a:pt x="6480" y="1605613"/>
                </a:lnTo>
                <a:cubicBezTo>
                  <a:pt x="6290" y="1605708"/>
                  <a:pt x="6194" y="1606661"/>
                  <a:pt x="6385" y="1607709"/>
                </a:cubicBezTo>
                <a:close/>
                <a:moveTo>
                  <a:pt x="2861" y="1559131"/>
                </a:moveTo>
                <a:cubicBezTo>
                  <a:pt x="2765" y="1568085"/>
                  <a:pt x="6766" y="1591992"/>
                  <a:pt x="17148" y="1586087"/>
                </a:cubicBezTo>
                <a:cubicBezTo>
                  <a:pt x="7623" y="1575324"/>
                  <a:pt x="3718" y="1559798"/>
                  <a:pt x="3718" y="1546177"/>
                </a:cubicBezTo>
                <a:cubicBezTo>
                  <a:pt x="1241" y="1549035"/>
                  <a:pt x="3146" y="1555893"/>
                  <a:pt x="2861" y="1559131"/>
                </a:cubicBezTo>
                <a:close/>
                <a:moveTo>
                  <a:pt x="2974946" y="2803858"/>
                </a:moveTo>
                <a:cubicBezTo>
                  <a:pt x="2987043" y="2809288"/>
                  <a:pt x="2998664" y="2809002"/>
                  <a:pt x="3008856" y="2802334"/>
                </a:cubicBezTo>
                <a:cubicBezTo>
                  <a:pt x="3001426" y="2800906"/>
                  <a:pt x="2992663" y="2799096"/>
                  <a:pt x="2992187" y="2790047"/>
                </a:cubicBezTo>
                <a:cubicBezTo>
                  <a:pt x="2988853" y="2801858"/>
                  <a:pt x="2981709" y="2802906"/>
                  <a:pt x="2974946" y="2803858"/>
                </a:cubicBezTo>
                <a:close/>
                <a:moveTo>
                  <a:pt x="2905700" y="2797953"/>
                </a:moveTo>
                <a:cubicBezTo>
                  <a:pt x="2917796" y="2808621"/>
                  <a:pt x="2928845" y="2813193"/>
                  <a:pt x="2942371" y="2809573"/>
                </a:cubicBezTo>
                <a:cubicBezTo>
                  <a:pt x="2928655" y="2805668"/>
                  <a:pt x="2927036" y="2800143"/>
                  <a:pt x="2923607" y="2791857"/>
                </a:cubicBezTo>
                <a:cubicBezTo>
                  <a:pt x="2920749" y="2795952"/>
                  <a:pt x="2919320" y="2797476"/>
                  <a:pt x="2917130" y="2798429"/>
                </a:cubicBezTo>
                <a:cubicBezTo>
                  <a:pt x="2914939" y="2799382"/>
                  <a:pt x="2911510" y="2799763"/>
                  <a:pt x="2905700" y="2797953"/>
                </a:cubicBezTo>
                <a:close/>
                <a:moveTo>
                  <a:pt x="3084960" y="2754424"/>
                </a:moveTo>
                <a:cubicBezTo>
                  <a:pt x="3099629" y="2756519"/>
                  <a:pt x="3112678" y="2750899"/>
                  <a:pt x="3123441" y="2742803"/>
                </a:cubicBezTo>
                <a:cubicBezTo>
                  <a:pt x="3111249" y="2743565"/>
                  <a:pt x="3102867" y="2742993"/>
                  <a:pt x="3100772" y="2736040"/>
                </a:cubicBezTo>
                <a:cubicBezTo>
                  <a:pt x="3096390" y="2743375"/>
                  <a:pt x="3090866" y="2749375"/>
                  <a:pt x="3084960" y="2754424"/>
                </a:cubicBezTo>
                <a:close/>
                <a:moveTo>
                  <a:pt x="3052099" y="2510393"/>
                </a:moveTo>
                <a:cubicBezTo>
                  <a:pt x="3054480" y="2513251"/>
                  <a:pt x="3054671" y="2518203"/>
                  <a:pt x="3051909" y="2523442"/>
                </a:cubicBezTo>
                <a:cubicBezTo>
                  <a:pt x="3061624" y="2516775"/>
                  <a:pt x="3066577" y="2511441"/>
                  <a:pt x="3078864" y="2521347"/>
                </a:cubicBezTo>
                <a:cubicBezTo>
                  <a:pt x="3077912" y="2518394"/>
                  <a:pt x="3076197" y="2514584"/>
                  <a:pt x="3074673" y="2512774"/>
                </a:cubicBezTo>
                <a:cubicBezTo>
                  <a:pt x="3069339" y="2506583"/>
                  <a:pt x="3060957" y="2508107"/>
                  <a:pt x="3052099" y="2510393"/>
                </a:cubicBezTo>
                <a:close/>
                <a:moveTo>
                  <a:pt x="3137538" y="2617454"/>
                </a:moveTo>
                <a:cubicBezTo>
                  <a:pt x="3135633" y="2604500"/>
                  <a:pt x="3129156" y="2588403"/>
                  <a:pt x="3121727" y="2578687"/>
                </a:cubicBezTo>
                <a:cubicBezTo>
                  <a:pt x="3121727" y="2585545"/>
                  <a:pt x="3118965" y="2594023"/>
                  <a:pt x="3113250" y="2597356"/>
                </a:cubicBezTo>
                <a:cubicBezTo>
                  <a:pt x="3117345" y="2599166"/>
                  <a:pt x="3121155" y="2601452"/>
                  <a:pt x="3124775" y="2604214"/>
                </a:cubicBezTo>
                <a:cubicBezTo>
                  <a:pt x="3129728" y="2608215"/>
                  <a:pt x="3133919" y="2612692"/>
                  <a:pt x="3137538" y="2617454"/>
                </a:cubicBezTo>
                <a:close/>
                <a:moveTo>
                  <a:pt x="2817403" y="2507250"/>
                </a:moveTo>
                <a:cubicBezTo>
                  <a:pt x="2964564" y="2646029"/>
                  <a:pt x="2846645" y="2746327"/>
                  <a:pt x="2899890" y="2789285"/>
                </a:cubicBezTo>
                <a:cubicBezTo>
                  <a:pt x="2919511" y="2795667"/>
                  <a:pt x="2928845" y="2779189"/>
                  <a:pt x="2915129" y="2762234"/>
                </a:cubicBezTo>
                <a:cubicBezTo>
                  <a:pt x="2892746" y="2732516"/>
                  <a:pt x="2915796" y="2701274"/>
                  <a:pt x="2944467" y="2683367"/>
                </a:cubicBezTo>
                <a:cubicBezTo>
                  <a:pt x="2951991" y="2681176"/>
                  <a:pt x="2957706" y="2685939"/>
                  <a:pt x="2954753" y="2692606"/>
                </a:cubicBezTo>
                <a:cubicBezTo>
                  <a:pt x="2944943" y="2719657"/>
                  <a:pt x="3038383" y="2729944"/>
                  <a:pt x="3007808" y="2776712"/>
                </a:cubicBezTo>
                <a:cubicBezTo>
                  <a:pt x="2992187" y="2772711"/>
                  <a:pt x="2997044" y="2791952"/>
                  <a:pt x="2998283" y="2792143"/>
                </a:cubicBezTo>
                <a:cubicBezTo>
                  <a:pt x="3023143" y="2815002"/>
                  <a:pt x="3054385" y="2770044"/>
                  <a:pt x="3040669" y="2746994"/>
                </a:cubicBezTo>
                <a:cubicBezTo>
                  <a:pt x="3026001" y="2720324"/>
                  <a:pt x="2976566" y="2704703"/>
                  <a:pt x="2972565" y="2672509"/>
                </a:cubicBezTo>
                <a:cubicBezTo>
                  <a:pt x="2972565" y="2671366"/>
                  <a:pt x="2973613" y="2670413"/>
                  <a:pt x="2974661" y="2670127"/>
                </a:cubicBezTo>
                <a:cubicBezTo>
                  <a:pt x="2978280" y="2669080"/>
                  <a:pt x="2982185" y="2670508"/>
                  <a:pt x="2984186" y="2673651"/>
                </a:cubicBezTo>
                <a:cubicBezTo>
                  <a:pt x="2998759" y="2696607"/>
                  <a:pt x="3035049" y="2697750"/>
                  <a:pt x="3044669" y="2697369"/>
                </a:cubicBezTo>
                <a:cubicBezTo>
                  <a:pt x="3062195" y="2696607"/>
                  <a:pt x="3084770" y="2684796"/>
                  <a:pt x="3107725" y="2693749"/>
                </a:cubicBezTo>
                <a:cubicBezTo>
                  <a:pt x="3130585" y="2702703"/>
                  <a:pt x="3088675" y="2722705"/>
                  <a:pt x="3113440" y="2733850"/>
                </a:cubicBezTo>
                <a:cubicBezTo>
                  <a:pt x="3136967" y="2744422"/>
                  <a:pt x="3146968" y="2713942"/>
                  <a:pt x="3146968" y="2713942"/>
                </a:cubicBezTo>
                <a:cubicBezTo>
                  <a:pt x="3151635" y="2700226"/>
                  <a:pt x="3137348" y="2685177"/>
                  <a:pt x="3125251" y="2677081"/>
                </a:cubicBezTo>
                <a:cubicBezTo>
                  <a:pt x="3085818" y="2654887"/>
                  <a:pt x="3039717" y="2691463"/>
                  <a:pt x="2989139" y="2644410"/>
                </a:cubicBezTo>
                <a:cubicBezTo>
                  <a:pt x="2985805" y="2641362"/>
                  <a:pt x="2985519" y="2636123"/>
                  <a:pt x="2988758" y="2632789"/>
                </a:cubicBezTo>
                <a:cubicBezTo>
                  <a:pt x="2991425" y="2630027"/>
                  <a:pt x="2995616" y="2629646"/>
                  <a:pt x="2998950" y="2631551"/>
                </a:cubicBezTo>
                <a:cubicBezTo>
                  <a:pt x="3028858" y="2651935"/>
                  <a:pt x="3057052" y="2622026"/>
                  <a:pt x="3065339" y="2607929"/>
                </a:cubicBezTo>
                <a:cubicBezTo>
                  <a:pt x="3073626" y="2593832"/>
                  <a:pt x="3074102" y="2601738"/>
                  <a:pt x="3098200" y="2598118"/>
                </a:cubicBezTo>
                <a:cubicBezTo>
                  <a:pt x="3122298" y="2594499"/>
                  <a:pt x="3116869" y="2571543"/>
                  <a:pt x="3116869" y="2571543"/>
                </a:cubicBezTo>
                <a:lnTo>
                  <a:pt x="3116869" y="2571543"/>
                </a:lnTo>
                <a:cubicBezTo>
                  <a:pt x="3105153" y="2526585"/>
                  <a:pt x="3075054" y="2618692"/>
                  <a:pt x="2990949" y="2616311"/>
                </a:cubicBezTo>
                <a:cubicBezTo>
                  <a:pt x="2980947" y="2616692"/>
                  <a:pt x="2979900" y="2601071"/>
                  <a:pt x="2989901" y="2600118"/>
                </a:cubicBezTo>
                <a:cubicBezTo>
                  <a:pt x="3006474" y="2598404"/>
                  <a:pt x="3010570" y="2562876"/>
                  <a:pt x="3022571" y="2550017"/>
                </a:cubicBezTo>
                <a:cubicBezTo>
                  <a:pt x="3029620" y="2539920"/>
                  <a:pt x="3053147" y="2525633"/>
                  <a:pt x="3049146" y="2515346"/>
                </a:cubicBezTo>
                <a:cubicBezTo>
                  <a:pt x="3045527" y="2507250"/>
                  <a:pt x="3033716" y="2508583"/>
                  <a:pt x="3027810" y="2512774"/>
                </a:cubicBezTo>
                <a:cubicBezTo>
                  <a:pt x="3008189" y="2529538"/>
                  <a:pt x="3014570" y="2565162"/>
                  <a:pt x="2990853" y="2583259"/>
                </a:cubicBezTo>
                <a:cubicBezTo>
                  <a:pt x="2936466" y="2616692"/>
                  <a:pt x="2899509" y="2548969"/>
                  <a:pt x="2891508" y="2504868"/>
                </a:cubicBezTo>
                <a:cubicBezTo>
                  <a:pt x="2891508" y="2505059"/>
                  <a:pt x="2856360" y="2511536"/>
                  <a:pt x="2817403" y="2507250"/>
                </a:cubicBezTo>
                <a:close/>
                <a:moveTo>
                  <a:pt x="2449643" y="1627711"/>
                </a:moveTo>
                <a:cubicBezTo>
                  <a:pt x="2453453" y="1593612"/>
                  <a:pt x="2490791" y="1538271"/>
                  <a:pt x="2515842" y="1493599"/>
                </a:cubicBezTo>
                <a:cubicBezTo>
                  <a:pt x="2535653" y="1460071"/>
                  <a:pt x="2555846" y="1423781"/>
                  <a:pt x="2584231" y="1397111"/>
                </a:cubicBezTo>
                <a:cubicBezTo>
                  <a:pt x="2624236" y="1355963"/>
                  <a:pt x="2691959" y="1333675"/>
                  <a:pt x="2736726" y="1376537"/>
                </a:cubicBezTo>
                <a:cubicBezTo>
                  <a:pt x="2785685" y="1420447"/>
                  <a:pt x="2775112" y="1496742"/>
                  <a:pt x="2713676" y="1522936"/>
                </a:cubicBezTo>
                <a:cubicBezTo>
                  <a:pt x="2679005" y="1540272"/>
                  <a:pt x="2613187" y="1539319"/>
                  <a:pt x="2585374" y="1559512"/>
                </a:cubicBezTo>
                <a:cubicBezTo>
                  <a:pt x="2572325" y="1566561"/>
                  <a:pt x="2562895" y="1573800"/>
                  <a:pt x="2555846" y="1578753"/>
                </a:cubicBezTo>
                <a:cubicBezTo>
                  <a:pt x="2507269" y="1621520"/>
                  <a:pt x="2562514" y="1700863"/>
                  <a:pt x="2592803" y="1731915"/>
                </a:cubicBezTo>
                <a:lnTo>
                  <a:pt x="2593280" y="1731629"/>
                </a:lnTo>
                <a:cubicBezTo>
                  <a:pt x="2616140" y="1739630"/>
                  <a:pt x="2650049" y="1735439"/>
                  <a:pt x="2667003" y="1714484"/>
                </a:cubicBezTo>
                <a:cubicBezTo>
                  <a:pt x="2688053" y="1689243"/>
                  <a:pt x="2670432" y="1658572"/>
                  <a:pt x="2687292" y="1635808"/>
                </a:cubicBezTo>
                <a:cubicBezTo>
                  <a:pt x="2705675" y="1618948"/>
                  <a:pt x="2725296" y="1629235"/>
                  <a:pt x="2702722" y="1655620"/>
                </a:cubicBezTo>
                <a:cubicBezTo>
                  <a:pt x="2680719" y="1677051"/>
                  <a:pt x="2691578" y="1720104"/>
                  <a:pt x="2670909" y="1730391"/>
                </a:cubicBezTo>
                <a:cubicBezTo>
                  <a:pt x="2666241" y="1732391"/>
                  <a:pt x="2663860" y="1737058"/>
                  <a:pt x="2665384" y="1740963"/>
                </a:cubicBezTo>
                <a:cubicBezTo>
                  <a:pt x="2684529" y="1761442"/>
                  <a:pt x="2763206" y="1692005"/>
                  <a:pt x="2769207" y="1672955"/>
                </a:cubicBezTo>
                <a:cubicBezTo>
                  <a:pt x="2776255" y="1658096"/>
                  <a:pt x="2792733" y="1638570"/>
                  <a:pt x="2803782" y="1658191"/>
                </a:cubicBezTo>
                <a:lnTo>
                  <a:pt x="2803782" y="1658191"/>
                </a:lnTo>
                <a:cubicBezTo>
                  <a:pt x="2803782" y="1658191"/>
                  <a:pt x="2816546" y="1677432"/>
                  <a:pt x="2790828" y="1689529"/>
                </a:cubicBezTo>
                <a:cubicBezTo>
                  <a:pt x="2765111" y="1701625"/>
                  <a:pt x="2762253" y="1694386"/>
                  <a:pt x="2757205" y="1710483"/>
                </a:cubicBezTo>
                <a:cubicBezTo>
                  <a:pt x="2752157" y="1726486"/>
                  <a:pt x="2729583" y="1764300"/>
                  <a:pt x="2690244" y="1756299"/>
                </a:cubicBezTo>
                <a:cubicBezTo>
                  <a:pt x="2686053" y="1755727"/>
                  <a:pt x="2681386" y="1757632"/>
                  <a:pt x="2679291" y="1761157"/>
                </a:cubicBezTo>
                <a:cubicBezTo>
                  <a:pt x="2676719" y="1765443"/>
                  <a:pt x="2678624" y="1770205"/>
                  <a:pt x="2683196" y="1771825"/>
                </a:cubicBezTo>
                <a:cubicBezTo>
                  <a:pt x="2750728" y="1797161"/>
                  <a:pt x="2794067" y="1747059"/>
                  <a:pt x="2844549" y="1752965"/>
                </a:cubicBezTo>
                <a:cubicBezTo>
                  <a:pt x="2858360" y="1755632"/>
                  <a:pt x="2880935" y="1764490"/>
                  <a:pt x="2879601" y="1779349"/>
                </a:cubicBezTo>
                <a:cubicBezTo>
                  <a:pt x="2879601" y="1779349"/>
                  <a:pt x="2877506" y="1811258"/>
                  <a:pt x="2848169" y="1809925"/>
                </a:cubicBezTo>
                <a:cubicBezTo>
                  <a:pt x="2821308" y="1810115"/>
                  <a:pt x="2849978" y="1782207"/>
                  <a:pt x="2836453" y="1775825"/>
                </a:cubicBezTo>
                <a:cubicBezTo>
                  <a:pt x="2807592" y="1770396"/>
                  <a:pt x="2780827" y="1793827"/>
                  <a:pt x="2760825" y="1800971"/>
                </a:cubicBezTo>
                <a:cubicBezTo>
                  <a:pt x="2749871" y="1805733"/>
                  <a:pt x="2705484" y="1816401"/>
                  <a:pt x="2684529" y="1799923"/>
                </a:cubicBezTo>
                <a:cubicBezTo>
                  <a:pt x="2657097" y="1797351"/>
                  <a:pt x="2689101" y="1822021"/>
                  <a:pt x="2703008" y="1825641"/>
                </a:cubicBezTo>
                <a:cubicBezTo>
                  <a:pt x="2719295" y="1831927"/>
                  <a:pt x="2739869" y="1833642"/>
                  <a:pt x="2755871" y="1839738"/>
                </a:cubicBezTo>
                <a:cubicBezTo>
                  <a:pt x="2797972" y="1850025"/>
                  <a:pt x="2778541" y="1916604"/>
                  <a:pt x="2738631" y="1906317"/>
                </a:cubicBezTo>
                <a:cubicBezTo>
                  <a:pt x="2735012" y="1906222"/>
                  <a:pt x="2724344" y="1890220"/>
                  <a:pt x="2743108" y="1887934"/>
                </a:cubicBezTo>
                <a:cubicBezTo>
                  <a:pt x="2757015" y="1860121"/>
                  <a:pt x="2717295" y="1847167"/>
                  <a:pt x="2696340" y="1846786"/>
                </a:cubicBezTo>
                <a:cubicBezTo>
                  <a:pt x="2685386" y="1845548"/>
                  <a:pt x="2658240" y="1844119"/>
                  <a:pt x="2659098" y="1829165"/>
                </a:cubicBezTo>
                <a:cubicBezTo>
                  <a:pt x="2659574" y="1826688"/>
                  <a:pt x="2658717" y="1824307"/>
                  <a:pt x="2656811" y="1822688"/>
                </a:cubicBezTo>
                <a:cubicBezTo>
                  <a:pt x="2637190" y="1818021"/>
                  <a:pt x="2621283" y="1857550"/>
                  <a:pt x="2618045" y="1867646"/>
                </a:cubicBezTo>
                <a:cubicBezTo>
                  <a:pt x="2611663" y="1882505"/>
                  <a:pt x="2621759" y="1900603"/>
                  <a:pt x="2635666" y="1908032"/>
                </a:cubicBezTo>
                <a:cubicBezTo>
                  <a:pt x="2658621" y="1920795"/>
                  <a:pt x="2646906" y="1938036"/>
                  <a:pt x="2626712" y="1938512"/>
                </a:cubicBezTo>
                <a:cubicBezTo>
                  <a:pt x="2601948" y="1935178"/>
                  <a:pt x="2595280" y="1907556"/>
                  <a:pt x="2590899" y="1886982"/>
                </a:cubicBezTo>
                <a:cubicBezTo>
                  <a:pt x="2582040" y="1812782"/>
                  <a:pt x="2619188" y="1822593"/>
                  <a:pt x="2556037" y="1755918"/>
                </a:cubicBezTo>
                <a:lnTo>
                  <a:pt x="2556132" y="1755822"/>
                </a:lnTo>
                <a:cubicBezTo>
                  <a:pt x="2498220" y="1705150"/>
                  <a:pt x="2444309" y="1643142"/>
                  <a:pt x="2449643" y="1627711"/>
                </a:cubicBezTo>
                <a:close/>
                <a:moveTo>
                  <a:pt x="2496696" y="1674003"/>
                </a:moveTo>
                <a:lnTo>
                  <a:pt x="2497839" y="1677241"/>
                </a:lnTo>
                <a:cubicBezTo>
                  <a:pt x="2504602" y="1658763"/>
                  <a:pt x="2510412" y="1658096"/>
                  <a:pt x="2528415" y="1654953"/>
                </a:cubicBezTo>
                <a:cubicBezTo>
                  <a:pt x="2514794" y="1642570"/>
                  <a:pt x="2489457" y="1655048"/>
                  <a:pt x="2496696" y="1674003"/>
                </a:cubicBezTo>
                <a:close/>
                <a:moveTo>
                  <a:pt x="2472788" y="1621520"/>
                </a:moveTo>
                <a:cubicBezTo>
                  <a:pt x="2470407" y="1625235"/>
                  <a:pt x="2469264" y="1629997"/>
                  <a:pt x="2468217" y="1634379"/>
                </a:cubicBezTo>
                <a:cubicBezTo>
                  <a:pt x="2486504" y="1615138"/>
                  <a:pt x="2502983" y="1621615"/>
                  <a:pt x="2524033" y="1630950"/>
                </a:cubicBezTo>
                <a:cubicBezTo>
                  <a:pt x="2516127" y="1611233"/>
                  <a:pt x="2485076" y="1601041"/>
                  <a:pt x="2472788" y="1621520"/>
                </a:cubicBezTo>
                <a:close/>
                <a:moveTo>
                  <a:pt x="2484981" y="1570752"/>
                </a:moveTo>
                <a:lnTo>
                  <a:pt x="2482504" y="1573228"/>
                </a:lnTo>
                <a:cubicBezTo>
                  <a:pt x="2501744" y="1571704"/>
                  <a:pt x="2517746" y="1572657"/>
                  <a:pt x="2528510" y="1592469"/>
                </a:cubicBezTo>
                <a:cubicBezTo>
                  <a:pt x="2535844" y="1567608"/>
                  <a:pt x="2501554" y="1552273"/>
                  <a:pt x="2484981" y="1570752"/>
                </a:cubicBezTo>
                <a:close/>
                <a:moveTo>
                  <a:pt x="2656716" y="1375775"/>
                </a:moveTo>
                <a:cubicBezTo>
                  <a:pt x="2628141" y="1377775"/>
                  <a:pt x="2628618" y="1402921"/>
                  <a:pt x="2637095" y="1416733"/>
                </a:cubicBezTo>
                <a:cubicBezTo>
                  <a:pt x="2647001" y="1430067"/>
                  <a:pt x="2651573" y="1430353"/>
                  <a:pt x="2657669" y="1433878"/>
                </a:cubicBezTo>
                <a:cubicBezTo>
                  <a:pt x="2645762" y="1418542"/>
                  <a:pt x="2644810" y="1389872"/>
                  <a:pt x="2657669" y="1378251"/>
                </a:cubicBezTo>
                <a:lnTo>
                  <a:pt x="2657669" y="1378251"/>
                </a:lnTo>
                <a:lnTo>
                  <a:pt x="2659955" y="1375966"/>
                </a:lnTo>
                <a:lnTo>
                  <a:pt x="2656716" y="1375775"/>
                </a:lnTo>
                <a:close/>
                <a:moveTo>
                  <a:pt x="2714343" y="1387872"/>
                </a:moveTo>
                <a:cubicBezTo>
                  <a:pt x="2697674" y="1363869"/>
                  <a:pt x="2666908" y="1376156"/>
                  <a:pt x="2662908" y="1400159"/>
                </a:cubicBezTo>
                <a:cubicBezTo>
                  <a:pt x="2660050" y="1413304"/>
                  <a:pt x="2664622" y="1425400"/>
                  <a:pt x="2668242" y="1436259"/>
                </a:cubicBezTo>
                <a:cubicBezTo>
                  <a:pt x="2674337" y="1405588"/>
                  <a:pt x="2689006" y="1387872"/>
                  <a:pt x="2716438" y="1390253"/>
                </a:cubicBezTo>
                <a:lnTo>
                  <a:pt x="2714343" y="1387872"/>
                </a:lnTo>
                <a:close/>
                <a:moveTo>
                  <a:pt x="2737107" y="1419209"/>
                </a:moveTo>
                <a:cubicBezTo>
                  <a:pt x="2735107" y="1413113"/>
                  <a:pt x="2728535" y="1407398"/>
                  <a:pt x="2724725" y="1405683"/>
                </a:cubicBezTo>
                <a:cubicBezTo>
                  <a:pt x="2693768" y="1397206"/>
                  <a:pt x="2683291" y="1425019"/>
                  <a:pt x="2680338" y="1429401"/>
                </a:cubicBezTo>
                <a:cubicBezTo>
                  <a:pt x="2696912" y="1416828"/>
                  <a:pt x="2726344" y="1416542"/>
                  <a:pt x="2738250" y="1431687"/>
                </a:cubicBezTo>
                <a:cubicBezTo>
                  <a:pt x="2738631" y="1427496"/>
                  <a:pt x="2738536" y="1422543"/>
                  <a:pt x="2737107" y="1419209"/>
                </a:cubicBezTo>
                <a:close/>
                <a:moveTo>
                  <a:pt x="2723391" y="1474645"/>
                </a:moveTo>
                <a:cubicBezTo>
                  <a:pt x="2724344" y="1480359"/>
                  <a:pt x="2723772" y="1483026"/>
                  <a:pt x="2723963" y="1488075"/>
                </a:cubicBezTo>
                <a:cubicBezTo>
                  <a:pt x="2748156" y="1471501"/>
                  <a:pt x="2741965" y="1444450"/>
                  <a:pt x="2719010" y="1435973"/>
                </a:cubicBezTo>
                <a:cubicBezTo>
                  <a:pt x="2702436" y="1430639"/>
                  <a:pt x="2691578" y="1435497"/>
                  <a:pt x="2677957" y="1439878"/>
                </a:cubicBezTo>
                <a:cubicBezTo>
                  <a:pt x="2697769" y="1443688"/>
                  <a:pt x="2720724" y="1454451"/>
                  <a:pt x="2723391" y="1474645"/>
                </a:cubicBezTo>
                <a:close/>
                <a:moveTo>
                  <a:pt x="2685768" y="1510078"/>
                </a:moveTo>
                <a:cubicBezTo>
                  <a:pt x="2707294" y="1510363"/>
                  <a:pt x="2714819" y="1489694"/>
                  <a:pt x="2707961" y="1473883"/>
                </a:cubicBezTo>
                <a:cubicBezTo>
                  <a:pt x="2702627" y="1462453"/>
                  <a:pt x="2693673" y="1456166"/>
                  <a:pt x="2684815" y="1451975"/>
                </a:cubicBezTo>
                <a:cubicBezTo>
                  <a:pt x="2697007" y="1468929"/>
                  <a:pt x="2698531" y="1496076"/>
                  <a:pt x="2682529" y="1509887"/>
                </a:cubicBezTo>
                <a:lnTo>
                  <a:pt x="2685768" y="1510078"/>
                </a:lnTo>
                <a:close/>
                <a:moveTo>
                  <a:pt x="2628141" y="1498076"/>
                </a:moveTo>
                <a:cubicBezTo>
                  <a:pt x="2645382" y="1522936"/>
                  <a:pt x="2677671" y="1509220"/>
                  <a:pt x="2680052" y="1482455"/>
                </a:cubicBezTo>
                <a:cubicBezTo>
                  <a:pt x="2681672" y="1469501"/>
                  <a:pt x="2677481" y="1459881"/>
                  <a:pt x="2674242" y="1449689"/>
                </a:cubicBezTo>
                <a:cubicBezTo>
                  <a:pt x="2668718" y="1477407"/>
                  <a:pt x="2655287" y="1498457"/>
                  <a:pt x="2626046" y="1495695"/>
                </a:cubicBezTo>
                <a:lnTo>
                  <a:pt x="2628141" y="1498076"/>
                </a:lnTo>
                <a:close/>
                <a:moveTo>
                  <a:pt x="2608520" y="1472358"/>
                </a:moveTo>
                <a:cubicBezTo>
                  <a:pt x="2626141" y="1494457"/>
                  <a:pt x="2654526" y="1475787"/>
                  <a:pt x="2662241" y="1456547"/>
                </a:cubicBezTo>
                <a:cubicBezTo>
                  <a:pt x="2645096" y="1469501"/>
                  <a:pt x="2616140" y="1469120"/>
                  <a:pt x="2604329" y="1454261"/>
                </a:cubicBezTo>
                <a:cubicBezTo>
                  <a:pt x="2603376" y="1460929"/>
                  <a:pt x="2605186" y="1468358"/>
                  <a:pt x="2608520" y="1472358"/>
                </a:cubicBezTo>
                <a:close/>
                <a:moveTo>
                  <a:pt x="2604519" y="1432354"/>
                </a:moveTo>
                <a:cubicBezTo>
                  <a:pt x="2615378" y="1457309"/>
                  <a:pt x="2645762" y="1454166"/>
                  <a:pt x="2664527" y="1445974"/>
                </a:cubicBezTo>
                <a:cubicBezTo>
                  <a:pt x="2636904" y="1440164"/>
                  <a:pt x="2616044" y="1427877"/>
                  <a:pt x="2618521" y="1397778"/>
                </a:cubicBezTo>
                <a:cubicBezTo>
                  <a:pt x="2601281" y="1409875"/>
                  <a:pt x="2601662" y="1424353"/>
                  <a:pt x="2604519" y="1432354"/>
                </a:cubicBezTo>
                <a:close/>
                <a:moveTo>
                  <a:pt x="2567658" y="1485789"/>
                </a:moveTo>
                <a:cubicBezTo>
                  <a:pt x="2590613" y="1495790"/>
                  <a:pt x="2589089" y="1524841"/>
                  <a:pt x="2589851" y="1547511"/>
                </a:cubicBezTo>
                <a:cubicBezTo>
                  <a:pt x="2611282" y="1503600"/>
                  <a:pt x="2582231" y="1455213"/>
                  <a:pt x="2533177" y="1482931"/>
                </a:cubicBezTo>
                <a:cubicBezTo>
                  <a:pt x="2544893" y="1482645"/>
                  <a:pt x="2556799" y="1481979"/>
                  <a:pt x="2567658" y="1485789"/>
                </a:cubicBezTo>
                <a:close/>
                <a:moveTo>
                  <a:pt x="2554037" y="1556179"/>
                </a:moveTo>
                <a:lnTo>
                  <a:pt x="2554989" y="1559512"/>
                </a:lnTo>
                <a:cubicBezTo>
                  <a:pt x="2572706" y="1533700"/>
                  <a:pt x="2534892" y="1508363"/>
                  <a:pt x="2511555" y="1522174"/>
                </a:cubicBezTo>
                <a:cubicBezTo>
                  <a:pt x="2531843" y="1527032"/>
                  <a:pt x="2550608" y="1535128"/>
                  <a:pt x="2554037" y="1556179"/>
                </a:cubicBezTo>
                <a:close/>
                <a:moveTo>
                  <a:pt x="2546036" y="1691053"/>
                </a:moveTo>
                <a:cubicBezTo>
                  <a:pt x="2532986" y="1680861"/>
                  <a:pt x="2513270" y="1696291"/>
                  <a:pt x="2522700" y="1711245"/>
                </a:cubicBezTo>
                <a:cubicBezTo>
                  <a:pt x="2528319" y="1699149"/>
                  <a:pt x="2535844" y="1695815"/>
                  <a:pt x="2548322" y="1692767"/>
                </a:cubicBezTo>
                <a:lnTo>
                  <a:pt x="2546036" y="1691053"/>
                </a:lnTo>
                <a:close/>
                <a:moveTo>
                  <a:pt x="2714438" y="1924415"/>
                </a:moveTo>
                <a:cubicBezTo>
                  <a:pt x="2729487" y="1924987"/>
                  <a:pt x="2742060" y="1920795"/>
                  <a:pt x="2751776" y="1910794"/>
                </a:cubicBezTo>
                <a:cubicBezTo>
                  <a:pt x="2743108" y="1912128"/>
                  <a:pt x="2732726" y="1913557"/>
                  <a:pt x="2729583" y="1905460"/>
                </a:cubicBezTo>
                <a:cubicBezTo>
                  <a:pt x="2729487" y="1908508"/>
                  <a:pt x="2729011" y="1911080"/>
                  <a:pt x="2728059" y="1913175"/>
                </a:cubicBezTo>
                <a:cubicBezTo>
                  <a:pt x="2725487" y="1919367"/>
                  <a:pt x="2719772" y="1921938"/>
                  <a:pt x="2714438" y="1924415"/>
                </a:cubicBezTo>
                <a:close/>
                <a:moveTo>
                  <a:pt x="2635476" y="1943941"/>
                </a:moveTo>
                <a:cubicBezTo>
                  <a:pt x="2650525" y="1949180"/>
                  <a:pt x="2666813" y="1949751"/>
                  <a:pt x="2679767" y="1941465"/>
                </a:cubicBezTo>
                <a:cubicBezTo>
                  <a:pt x="2663479" y="1942608"/>
                  <a:pt x="2660621" y="1938988"/>
                  <a:pt x="2653668" y="1931845"/>
                </a:cubicBezTo>
                <a:cubicBezTo>
                  <a:pt x="2649192" y="1941941"/>
                  <a:pt x="2647858" y="1942322"/>
                  <a:pt x="2635476" y="1943941"/>
                </a:cubicBezTo>
                <a:close/>
                <a:moveTo>
                  <a:pt x="2822356" y="1838976"/>
                </a:moveTo>
                <a:cubicBezTo>
                  <a:pt x="2839215" y="1835547"/>
                  <a:pt x="2851502" y="1826308"/>
                  <a:pt x="2861790" y="1814306"/>
                </a:cubicBezTo>
                <a:cubicBezTo>
                  <a:pt x="2848454" y="1819450"/>
                  <a:pt x="2838929" y="1821926"/>
                  <a:pt x="2834548" y="1816211"/>
                </a:cubicBezTo>
                <a:cubicBezTo>
                  <a:pt x="2831786" y="1824498"/>
                  <a:pt x="2827404" y="1832213"/>
                  <a:pt x="2822356" y="1838976"/>
                </a:cubicBezTo>
                <a:close/>
                <a:moveTo>
                  <a:pt x="2717200" y="1636855"/>
                </a:moveTo>
                <a:cubicBezTo>
                  <a:pt x="2725868" y="1627425"/>
                  <a:pt x="2729773" y="1620377"/>
                  <a:pt x="2746632" y="1625235"/>
                </a:cubicBezTo>
                <a:cubicBezTo>
                  <a:pt x="2738441" y="1612852"/>
                  <a:pt x="2724439" y="1617615"/>
                  <a:pt x="2713485" y="1624758"/>
                </a:cubicBezTo>
                <a:cubicBezTo>
                  <a:pt x="2717105" y="1626568"/>
                  <a:pt x="2718724" y="1631045"/>
                  <a:pt x="2717200" y="1636855"/>
                </a:cubicBezTo>
                <a:close/>
                <a:moveTo>
                  <a:pt x="2811212" y="1662954"/>
                </a:moveTo>
                <a:cubicBezTo>
                  <a:pt x="2813307" y="1669336"/>
                  <a:pt x="2812736" y="1678099"/>
                  <a:pt x="2807307" y="1683337"/>
                </a:cubicBezTo>
                <a:cubicBezTo>
                  <a:pt x="2818736" y="1683718"/>
                  <a:pt x="2830928" y="1687433"/>
                  <a:pt x="2840358" y="1693148"/>
                </a:cubicBezTo>
                <a:cubicBezTo>
                  <a:pt x="2835691" y="1684290"/>
                  <a:pt x="2827214" y="1674574"/>
                  <a:pt x="2818451" y="1667812"/>
                </a:cubicBezTo>
                <a:cubicBezTo>
                  <a:pt x="2816069" y="1665907"/>
                  <a:pt x="2813593" y="1664287"/>
                  <a:pt x="2811212" y="1662954"/>
                </a:cubicBezTo>
                <a:close/>
                <a:moveTo>
                  <a:pt x="2200278" y="2202450"/>
                </a:moveTo>
                <a:cubicBezTo>
                  <a:pt x="2251809" y="2116249"/>
                  <a:pt x="2381348" y="2045478"/>
                  <a:pt x="2435451" y="2164064"/>
                </a:cubicBezTo>
                <a:cubicBezTo>
                  <a:pt x="2454405" y="2208165"/>
                  <a:pt x="2431355" y="2258933"/>
                  <a:pt x="2387730" y="2277888"/>
                </a:cubicBezTo>
                <a:cubicBezTo>
                  <a:pt x="2369823" y="2286555"/>
                  <a:pt x="2347344" y="2292271"/>
                  <a:pt x="2320008" y="2293699"/>
                </a:cubicBezTo>
                <a:cubicBezTo>
                  <a:pt x="2261429" y="2296843"/>
                  <a:pt x="2230092" y="2319417"/>
                  <a:pt x="2212565" y="2330371"/>
                </a:cubicBezTo>
                <a:cubicBezTo>
                  <a:pt x="2159416" y="2372280"/>
                  <a:pt x="2212661" y="2458386"/>
                  <a:pt x="2242569" y="2492581"/>
                </a:cubicBezTo>
                <a:lnTo>
                  <a:pt x="2243141" y="2492295"/>
                </a:lnTo>
                <a:cubicBezTo>
                  <a:pt x="2266668" y="2501916"/>
                  <a:pt x="2302196" y="2499439"/>
                  <a:pt x="2321151" y="2478484"/>
                </a:cubicBezTo>
                <a:cubicBezTo>
                  <a:pt x="2344582" y="2453243"/>
                  <a:pt x="2327818" y="2420191"/>
                  <a:pt x="2346773" y="2397426"/>
                </a:cubicBezTo>
                <a:cubicBezTo>
                  <a:pt x="2366966" y="2380853"/>
                  <a:pt x="2386873" y="2392664"/>
                  <a:pt x="2361822" y="2419048"/>
                </a:cubicBezTo>
                <a:cubicBezTo>
                  <a:pt x="2337438" y="2440575"/>
                  <a:pt x="2346487" y="2486009"/>
                  <a:pt x="2324294" y="2495439"/>
                </a:cubicBezTo>
                <a:cubicBezTo>
                  <a:pt x="2319341" y="2497249"/>
                  <a:pt x="2316483" y="2502011"/>
                  <a:pt x="2317912" y="2506107"/>
                </a:cubicBezTo>
                <a:cubicBezTo>
                  <a:pt x="2335819" y="2528872"/>
                  <a:pt x="2423449" y="2460196"/>
                  <a:pt x="2430307" y="2440765"/>
                </a:cubicBezTo>
                <a:cubicBezTo>
                  <a:pt x="2438594" y="2425621"/>
                  <a:pt x="2456882" y="2406094"/>
                  <a:pt x="2467264" y="2427335"/>
                </a:cubicBezTo>
                <a:lnTo>
                  <a:pt x="2467264" y="2427335"/>
                </a:lnTo>
                <a:cubicBezTo>
                  <a:pt x="2467264" y="2427335"/>
                  <a:pt x="2479551" y="2448195"/>
                  <a:pt x="2451929" y="2459339"/>
                </a:cubicBezTo>
                <a:cubicBezTo>
                  <a:pt x="2424306" y="2470483"/>
                  <a:pt x="2421734" y="2462863"/>
                  <a:pt x="2415543" y="2479342"/>
                </a:cubicBezTo>
                <a:cubicBezTo>
                  <a:pt x="2409352" y="2495820"/>
                  <a:pt x="2383634" y="2534110"/>
                  <a:pt x="2342963" y="2523442"/>
                </a:cubicBezTo>
                <a:cubicBezTo>
                  <a:pt x="2338581" y="2522585"/>
                  <a:pt x="2333628" y="2524300"/>
                  <a:pt x="2331247" y="2527824"/>
                </a:cubicBezTo>
                <a:cubicBezTo>
                  <a:pt x="2328294" y="2532110"/>
                  <a:pt x="2330009" y="2537253"/>
                  <a:pt x="2334676" y="2539159"/>
                </a:cubicBezTo>
                <a:cubicBezTo>
                  <a:pt x="2403827" y="2569448"/>
                  <a:pt x="2452024" y="2519537"/>
                  <a:pt x="2504411" y="2528491"/>
                </a:cubicBezTo>
                <a:cubicBezTo>
                  <a:pt x="2518699" y="2532015"/>
                  <a:pt x="2541750" y="2542588"/>
                  <a:pt x="2539559" y="2558018"/>
                </a:cubicBezTo>
                <a:cubicBezTo>
                  <a:pt x="2539559" y="2558018"/>
                  <a:pt x="2535558" y="2591260"/>
                  <a:pt x="2504983" y="2588212"/>
                </a:cubicBezTo>
                <a:cubicBezTo>
                  <a:pt x="2476884" y="2586974"/>
                  <a:pt x="2508412" y="2559351"/>
                  <a:pt x="2494601" y="2551827"/>
                </a:cubicBezTo>
                <a:cubicBezTo>
                  <a:pt x="2464692" y="2544493"/>
                  <a:pt x="2435451" y="2567543"/>
                  <a:pt x="2414114" y="2573830"/>
                </a:cubicBezTo>
                <a:cubicBezTo>
                  <a:pt x="2402399" y="2578116"/>
                  <a:pt x="2355440" y="2586879"/>
                  <a:pt x="2334390" y="2568400"/>
                </a:cubicBezTo>
                <a:cubicBezTo>
                  <a:pt x="2305244" y="2563828"/>
                  <a:pt x="2338200" y="2591832"/>
                  <a:pt x="2352297" y="2596309"/>
                </a:cubicBezTo>
                <a:cubicBezTo>
                  <a:pt x="2368966" y="2603833"/>
                  <a:pt x="2390397" y="2606786"/>
                  <a:pt x="2406780" y="2614025"/>
                </a:cubicBezTo>
                <a:cubicBezTo>
                  <a:pt x="2450214" y="2627169"/>
                  <a:pt x="2426116" y="2695654"/>
                  <a:pt x="2384968" y="2682605"/>
                </a:cubicBezTo>
                <a:cubicBezTo>
                  <a:pt x="2381158" y="2682319"/>
                  <a:pt x="2370966" y="2664984"/>
                  <a:pt x="2390683" y="2663555"/>
                </a:cubicBezTo>
                <a:cubicBezTo>
                  <a:pt x="2406780" y="2635266"/>
                  <a:pt x="2366013" y="2619454"/>
                  <a:pt x="2344106" y="2617930"/>
                </a:cubicBezTo>
                <a:cubicBezTo>
                  <a:pt x="2332771" y="2616025"/>
                  <a:pt x="2304482" y="2613073"/>
                  <a:pt x="2306101" y="2597451"/>
                </a:cubicBezTo>
                <a:cubicBezTo>
                  <a:pt x="2306768" y="2594880"/>
                  <a:pt x="2306006" y="2592308"/>
                  <a:pt x="2304101" y="2590498"/>
                </a:cubicBezTo>
                <a:cubicBezTo>
                  <a:pt x="2284384" y="2584212"/>
                  <a:pt x="2264667" y="2625360"/>
                  <a:pt x="2261048" y="2635266"/>
                </a:cubicBezTo>
                <a:cubicBezTo>
                  <a:pt x="2253523" y="2650410"/>
                  <a:pt x="2263143" y="2669937"/>
                  <a:pt x="2277145" y="2678509"/>
                </a:cubicBezTo>
                <a:cubicBezTo>
                  <a:pt x="2304958" y="2695273"/>
                  <a:pt x="2279526" y="2716705"/>
                  <a:pt x="2258476" y="2707846"/>
                </a:cubicBezTo>
                <a:cubicBezTo>
                  <a:pt x="2238569" y="2696893"/>
                  <a:pt x="2234854" y="2674509"/>
                  <a:pt x="2231520" y="2654125"/>
                </a:cubicBezTo>
                <a:cubicBezTo>
                  <a:pt x="2226472" y="2576020"/>
                  <a:pt x="2264763" y="2588403"/>
                  <a:pt x="2202469" y="2515156"/>
                </a:cubicBezTo>
                <a:lnTo>
                  <a:pt x="2202564" y="2515060"/>
                </a:lnTo>
                <a:cubicBezTo>
                  <a:pt x="2060546" y="2351992"/>
                  <a:pt x="2066928" y="2416476"/>
                  <a:pt x="2200278" y="2202450"/>
                </a:cubicBezTo>
                <a:close/>
                <a:moveTo>
                  <a:pt x="2290956" y="2168731"/>
                </a:moveTo>
                <a:cubicBezTo>
                  <a:pt x="2286765" y="2159016"/>
                  <a:pt x="2288099" y="2152729"/>
                  <a:pt x="2288384" y="2144824"/>
                </a:cubicBezTo>
                <a:cubicBezTo>
                  <a:pt x="2250761" y="2168636"/>
                  <a:pt x="2279431" y="2208736"/>
                  <a:pt x="2314769" y="2202355"/>
                </a:cubicBezTo>
                <a:cubicBezTo>
                  <a:pt x="2322960" y="2201212"/>
                  <a:pt x="2326484" y="2199497"/>
                  <a:pt x="2333723" y="2197783"/>
                </a:cubicBezTo>
                <a:cubicBezTo>
                  <a:pt x="2316674" y="2193401"/>
                  <a:pt x="2295623" y="2183305"/>
                  <a:pt x="2290956" y="2168731"/>
                </a:cubicBezTo>
                <a:close/>
                <a:moveTo>
                  <a:pt x="2329533" y="2124059"/>
                </a:moveTo>
                <a:cubicBezTo>
                  <a:pt x="2302481" y="2121487"/>
                  <a:pt x="2295814" y="2154730"/>
                  <a:pt x="2309244" y="2169589"/>
                </a:cubicBezTo>
                <a:cubicBezTo>
                  <a:pt x="2314102" y="2176542"/>
                  <a:pt x="2321913" y="2182066"/>
                  <a:pt x="2327342" y="2184829"/>
                </a:cubicBezTo>
                <a:cubicBezTo>
                  <a:pt x="2316293" y="2167588"/>
                  <a:pt x="2315340" y="2140633"/>
                  <a:pt x="2330485" y="2126631"/>
                </a:cubicBezTo>
                <a:lnTo>
                  <a:pt x="2330485" y="2126631"/>
                </a:lnTo>
                <a:lnTo>
                  <a:pt x="2332961" y="2124345"/>
                </a:lnTo>
                <a:lnTo>
                  <a:pt x="2329533" y="2124059"/>
                </a:lnTo>
                <a:close/>
                <a:moveTo>
                  <a:pt x="2389064" y="2139871"/>
                </a:moveTo>
                <a:cubicBezTo>
                  <a:pt x="2374109" y="2115487"/>
                  <a:pt x="2344201" y="2123773"/>
                  <a:pt x="2336295" y="2144728"/>
                </a:cubicBezTo>
                <a:cubicBezTo>
                  <a:pt x="2329818" y="2160254"/>
                  <a:pt x="2334581" y="2175304"/>
                  <a:pt x="2338105" y="2187876"/>
                </a:cubicBezTo>
                <a:cubicBezTo>
                  <a:pt x="2345439" y="2160064"/>
                  <a:pt x="2359536" y="2138061"/>
                  <a:pt x="2391064" y="2142538"/>
                </a:cubicBezTo>
                <a:lnTo>
                  <a:pt x="2389064" y="2139871"/>
                </a:lnTo>
                <a:close/>
                <a:moveTo>
                  <a:pt x="2411924" y="2183590"/>
                </a:moveTo>
                <a:cubicBezTo>
                  <a:pt x="2413448" y="2150158"/>
                  <a:pt x="2372585" y="2151396"/>
                  <a:pt x="2359917" y="2168922"/>
                </a:cubicBezTo>
                <a:cubicBezTo>
                  <a:pt x="2353250" y="2176351"/>
                  <a:pt x="2354297" y="2176066"/>
                  <a:pt x="2351059" y="2181304"/>
                </a:cubicBezTo>
                <a:cubicBezTo>
                  <a:pt x="2369347" y="2169208"/>
                  <a:pt x="2399446" y="2170160"/>
                  <a:pt x="2411447" y="2186924"/>
                </a:cubicBezTo>
                <a:lnTo>
                  <a:pt x="2411924" y="2183590"/>
                </a:lnTo>
                <a:close/>
                <a:moveTo>
                  <a:pt x="2388778" y="2217118"/>
                </a:moveTo>
                <a:cubicBezTo>
                  <a:pt x="2396779" y="2233597"/>
                  <a:pt x="2393350" y="2234168"/>
                  <a:pt x="2393540" y="2245217"/>
                </a:cubicBezTo>
                <a:cubicBezTo>
                  <a:pt x="2425068" y="2226453"/>
                  <a:pt x="2410685" y="2189210"/>
                  <a:pt x="2377824" y="2187400"/>
                </a:cubicBezTo>
                <a:cubicBezTo>
                  <a:pt x="2360489" y="2187019"/>
                  <a:pt x="2360679" y="2189591"/>
                  <a:pt x="2348201" y="2192258"/>
                </a:cubicBezTo>
                <a:cubicBezTo>
                  <a:pt x="2362680" y="2196544"/>
                  <a:pt x="2381730" y="2203402"/>
                  <a:pt x="2388778" y="2217118"/>
                </a:cubicBezTo>
                <a:close/>
                <a:moveTo>
                  <a:pt x="2352297" y="2265982"/>
                </a:moveTo>
                <a:cubicBezTo>
                  <a:pt x="2368776" y="2267601"/>
                  <a:pt x="2379634" y="2254361"/>
                  <a:pt x="2379443" y="2241121"/>
                </a:cubicBezTo>
                <a:cubicBezTo>
                  <a:pt x="2378586" y="2219976"/>
                  <a:pt x="2365442" y="2211784"/>
                  <a:pt x="2354583" y="2205212"/>
                </a:cubicBezTo>
                <a:cubicBezTo>
                  <a:pt x="2366871" y="2223500"/>
                  <a:pt x="2365537" y="2253790"/>
                  <a:pt x="2348964" y="2265601"/>
                </a:cubicBezTo>
                <a:lnTo>
                  <a:pt x="2352297" y="2265982"/>
                </a:lnTo>
                <a:close/>
                <a:moveTo>
                  <a:pt x="2292766" y="2250170"/>
                </a:moveTo>
                <a:cubicBezTo>
                  <a:pt x="2310197" y="2278078"/>
                  <a:pt x="2344392" y="2263124"/>
                  <a:pt x="2347916" y="2237026"/>
                </a:cubicBezTo>
                <a:cubicBezTo>
                  <a:pt x="2350202" y="2215975"/>
                  <a:pt x="2346677" y="2216356"/>
                  <a:pt x="2343725" y="2202164"/>
                </a:cubicBezTo>
                <a:cubicBezTo>
                  <a:pt x="2333914" y="2239502"/>
                  <a:pt x="2315817" y="2250646"/>
                  <a:pt x="2290766" y="2247503"/>
                </a:cubicBezTo>
                <a:lnTo>
                  <a:pt x="2292766" y="2250170"/>
                </a:lnTo>
                <a:close/>
                <a:moveTo>
                  <a:pt x="2282860" y="2230930"/>
                </a:moveTo>
                <a:cubicBezTo>
                  <a:pt x="2311054" y="2240264"/>
                  <a:pt x="2323532" y="2220357"/>
                  <a:pt x="2330771" y="2208736"/>
                </a:cubicBezTo>
                <a:cubicBezTo>
                  <a:pt x="2308292" y="2222452"/>
                  <a:pt x="2281717" y="2218071"/>
                  <a:pt x="2270382" y="2203117"/>
                </a:cubicBezTo>
                <a:cubicBezTo>
                  <a:pt x="2265905" y="2218452"/>
                  <a:pt x="2281717" y="2231406"/>
                  <a:pt x="2282860" y="2230930"/>
                </a:cubicBezTo>
                <a:close/>
                <a:moveTo>
                  <a:pt x="2138937" y="2318179"/>
                </a:moveTo>
                <a:lnTo>
                  <a:pt x="2136270" y="2320655"/>
                </a:lnTo>
                <a:cubicBezTo>
                  <a:pt x="2156844" y="2320274"/>
                  <a:pt x="2172751" y="2321703"/>
                  <a:pt x="2183324" y="2343325"/>
                </a:cubicBezTo>
                <a:cubicBezTo>
                  <a:pt x="2192372" y="2317702"/>
                  <a:pt x="2157321" y="2299795"/>
                  <a:pt x="2138937" y="2318179"/>
                </a:cubicBezTo>
                <a:close/>
                <a:moveTo>
                  <a:pt x="2230187" y="2233978"/>
                </a:moveTo>
                <a:cubicBezTo>
                  <a:pt x="2251713" y="2243122"/>
                  <a:pt x="2251142" y="2275316"/>
                  <a:pt x="2249999" y="2299700"/>
                </a:cubicBezTo>
                <a:cubicBezTo>
                  <a:pt x="2274954" y="2254551"/>
                  <a:pt x="2246951" y="2202926"/>
                  <a:pt x="2194373" y="2228929"/>
                </a:cubicBezTo>
                <a:cubicBezTo>
                  <a:pt x="2206946" y="2229405"/>
                  <a:pt x="2219805" y="2229501"/>
                  <a:pt x="2230187" y="2233978"/>
                </a:cubicBezTo>
                <a:close/>
                <a:moveTo>
                  <a:pt x="2211994" y="2306749"/>
                </a:moveTo>
                <a:lnTo>
                  <a:pt x="2212756" y="2310273"/>
                </a:lnTo>
                <a:cubicBezTo>
                  <a:pt x="2232568" y="2283603"/>
                  <a:pt x="2195135" y="2256076"/>
                  <a:pt x="2169417" y="2268744"/>
                </a:cubicBezTo>
                <a:cubicBezTo>
                  <a:pt x="2190468" y="2275126"/>
                  <a:pt x="2209613" y="2284555"/>
                  <a:pt x="2211994" y="2306749"/>
                </a:cubicBezTo>
                <a:close/>
                <a:moveTo>
                  <a:pt x="2169513" y="2464387"/>
                </a:moveTo>
                <a:lnTo>
                  <a:pt x="2170465" y="2467054"/>
                </a:lnTo>
                <a:cubicBezTo>
                  <a:pt x="2177037" y="2454767"/>
                  <a:pt x="2185134" y="2451719"/>
                  <a:pt x="2198278" y="2449147"/>
                </a:cubicBezTo>
                <a:cubicBezTo>
                  <a:pt x="2187229" y="2436289"/>
                  <a:pt x="2162845" y="2446957"/>
                  <a:pt x="2169513" y="2464387"/>
                </a:cubicBezTo>
                <a:close/>
                <a:moveTo>
                  <a:pt x="2145414" y="2426764"/>
                </a:moveTo>
                <a:lnTo>
                  <a:pt x="2146462" y="2430193"/>
                </a:lnTo>
                <a:cubicBezTo>
                  <a:pt x="2154844" y="2411047"/>
                  <a:pt x="2160368" y="2411047"/>
                  <a:pt x="2179704" y="2408571"/>
                </a:cubicBezTo>
                <a:cubicBezTo>
                  <a:pt x="2166179" y="2394950"/>
                  <a:pt x="2138937" y="2406475"/>
                  <a:pt x="2145414" y="2426764"/>
                </a:cubicBezTo>
                <a:close/>
                <a:moveTo>
                  <a:pt x="2121602" y="2381043"/>
                </a:moveTo>
                <a:cubicBezTo>
                  <a:pt x="2138461" y="2364470"/>
                  <a:pt x="2158940" y="2374281"/>
                  <a:pt x="2176466" y="2383330"/>
                </a:cubicBezTo>
                <a:cubicBezTo>
                  <a:pt x="2166274" y="2355136"/>
                  <a:pt x="2123793" y="2349897"/>
                  <a:pt x="2117887" y="2383806"/>
                </a:cubicBezTo>
                <a:lnTo>
                  <a:pt x="2121602" y="2381043"/>
                </a:lnTo>
                <a:close/>
                <a:moveTo>
                  <a:pt x="1982441" y="2269506"/>
                </a:moveTo>
                <a:cubicBezTo>
                  <a:pt x="1975298" y="2331990"/>
                  <a:pt x="2048354" y="2346277"/>
                  <a:pt x="2086454" y="2374281"/>
                </a:cubicBezTo>
                <a:cubicBezTo>
                  <a:pt x="2086931" y="2348849"/>
                  <a:pt x="2116458" y="2286937"/>
                  <a:pt x="2150463" y="2255980"/>
                </a:cubicBezTo>
                <a:cubicBezTo>
                  <a:pt x="2142652" y="2223500"/>
                  <a:pt x="2093408" y="2200259"/>
                  <a:pt x="2063309" y="2185305"/>
                </a:cubicBezTo>
                <a:cubicBezTo>
                  <a:pt x="2046545" y="2174542"/>
                  <a:pt x="2050164" y="2175780"/>
                  <a:pt x="2042163" y="2161397"/>
                </a:cubicBezTo>
                <a:cubicBezTo>
                  <a:pt x="2033019" y="2144157"/>
                  <a:pt x="2020922" y="2125678"/>
                  <a:pt x="2017398" y="2105485"/>
                </a:cubicBezTo>
                <a:cubicBezTo>
                  <a:pt x="2015684" y="2126059"/>
                  <a:pt x="2027018" y="2143776"/>
                  <a:pt x="2036924" y="2160064"/>
                </a:cubicBezTo>
                <a:cubicBezTo>
                  <a:pt x="2049783" y="2190925"/>
                  <a:pt x="2043020" y="2220357"/>
                  <a:pt x="2079977" y="2238073"/>
                </a:cubicBezTo>
                <a:cubicBezTo>
                  <a:pt x="2079977" y="2238073"/>
                  <a:pt x="2116934" y="2264648"/>
                  <a:pt x="2108076" y="2283984"/>
                </a:cubicBezTo>
                <a:cubicBezTo>
                  <a:pt x="2104838" y="2262553"/>
                  <a:pt x="2043878" y="2254266"/>
                  <a:pt x="2042258" y="2229310"/>
                </a:cubicBezTo>
                <a:cubicBezTo>
                  <a:pt x="2034638" y="2238168"/>
                  <a:pt x="2035400" y="2253599"/>
                  <a:pt x="2060832" y="2269030"/>
                </a:cubicBezTo>
                <a:cubicBezTo>
                  <a:pt x="2081501" y="2279602"/>
                  <a:pt x="2094646" y="2305605"/>
                  <a:pt x="2094551" y="2313130"/>
                </a:cubicBezTo>
                <a:cubicBezTo>
                  <a:pt x="2073881" y="2282269"/>
                  <a:pt x="2041020" y="2309320"/>
                  <a:pt x="2028066" y="2271506"/>
                </a:cubicBezTo>
                <a:cubicBezTo>
                  <a:pt x="2017589" y="2299891"/>
                  <a:pt x="2092169" y="2318369"/>
                  <a:pt x="2083311" y="2342372"/>
                </a:cubicBezTo>
                <a:cubicBezTo>
                  <a:pt x="2056355" y="2313988"/>
                  <a:pt x="2006635" y="2323036"/>
                  <a:pt x="1984537" y="2275221"/>
                </a:cubicBezTo>
                <a:cubicBezTo>
                  <a:pt x="1983965" y="2273887"/>
                  <a:pt x="1982156" y="2270935"/>
                  <a:pt x="1982441" y="2269506"/>
                </a:cubicBezTo>
                <a:close/>
                <a:moveTo>
                  <a:pt x="2358965" y="2700702"/>
                </a:moveTo>
                <a:cubicBezTo>
                  <a:pt x="2374681" y="2702131"/>
                  <a:pt x="2388111" y="2698417"/>
                  <a:pt x="2398684" y="2688606"/>
                </a:cubicBezTo>
                <a:cubicBezTo>
                  <a:pt x="2389540" y="2689558"/>
                  <a:pt x="2378681" y="2690511"/>
                  <a:pt x="2375824" y="2681748"/>
                </a:cubicBezTo>
                <a:cubicBezTo>
                  <a:pt x="2375634" y="2684986"/>
                  <a:pt x="2374872" y="2687558"/>
                  <a:pt x="2373824" y="2689749"/>
                </a:cubicBezTo>
                <a:cubicBezTo>
                  <a:pt x="2370776" y="2696035"/>
                  <a:pt x="2364775" y="2698512"/>
                  <a:pt x="2358965" y="2700702"/>
                </a:cubicBezTo>
                <a:close/>
                <a:moveTo>
                  <a:pt x="2275430" y="2716705"/>
                </a:moveTo>
                <a:cubicBezTo>
                  <a:pt x="2290861" y="2723086"/>
                  <a:pt x="2307911" y="2724515"/>
                  <a:pt x="2321817" y="2716609"/>
                </a:cubicBezTo>
                <a:cubicBezTo>
                  <a:pt x="2304768" y="2716800"/>
                  <a:pt x="2301910" y="2712894"/>
                  <a:pt x="2295052" y="2705084"/>
                </a:cubicBezTo>
                <a:cubicBezTo>
                  <a:pt x="2289813" y="2715371"/>
                  <a:pt x="2288384" y="2715752"/>
                  <a:pt x="2275430" y="2716705"/>
                </a:cubicBezTo>
                <a:close/>
                <a:moveTo>
                  <a:pt x="2476599" y="2617454"/>
                </a:moveTo>
                <a:cubicBezTo>
                  <a:pt x="2494410" y="2614787"/>
                  <a:pt x="2507841" y="2605834"/>
                  <a:pt x="2519175" y="2593927"/>
                </a:cubicBezTo>
                <a:cubicBezTo>
                  <a:pt x="2504983" y="2598499"/>
                  <a:pt x="2494791" y="2600595"/>
                  <a:pt x="2490600" y="2594403"/>
                </a:cubicBezTo>
                <a:cubicBezTo>
                  <a:pt x="2487267" y="2602881"/>
                  <a:pt x="2482313" y="2610691"/>
                  <a:pt x="2476599" y="2617454"/>
                </a:cubicBezTo>
                <a:close/>
                <a:moveTo>
                  <a:pt x="2378110" y="2400284"/>
                </a:moveTo>
                <a:cubicBezTo>
                  <a:pt x="2387730" y="2390950"/>
                  <a:pt x="2392207" y="2383806"/>
                  <a:pt x="2409543" y="2389807"/>
                </a:cubicBezTo>
                <a:cubicBezTo>
                  <a:pt x="2401732" y="2376472"/>
                  <a:pt x="2386778" y="2380567"/>
                  <a:pt x="2374967" y="2387425"/>
                </a:cubicBezTo>
                <a:cubicBezTo>
                  <a:pt x="2378491" y="2389521"/>
                  <a:pt x="2379920" y="2394379"/>
                  <a:pt x="2378110" y="2400284"/>
                </a:cubicBezTo>
                <a:close/>
                <a:moveTo>
                  <a:pt x="2474884" y="2432860"/>
                </a:moveTo>
                <a:cubicBezTo>
                  <a:pt x="2476694" y="2439622"/>
                  <a:pt x="2475551" y="2448766"/>
                  <a:pt x="2469645" y="2454005"/>
                </a:cubicBezTo>
                <a:cubicBezTo>
                  <a:pt x="2481551" y="2455053"/>
                  <a:pt x="2494125" y="2459625"/>
                  <a:pt x="2503650" y="2466102"/>
                </a:cubicBezTo>
                <a:cubicBezTo>
                  <a:pt x="2499268" y="2456577"/>
                  <a:pt x="2490981" y="2446004"/>
                  <a:pt x="2482123" y="2438384"/>
                </a:cubicBezTo>
                <a:cubicBezTo>
                  <a:pt x="2479742" y="2436289"/>
                  <a:pt x="2477265" y="2434384"/>
                  <a:pt x="2474884" y="2432860"/>
                </a:cubicBezTo>
                <a:close/>
                <a:moveTo>
                  <a:pt x="3513395" y="1325769"/>
                </a:moveTo>
                <a:cubicBezTo>
                  <a:pt x="3523110" y="1333389"/>
                  <a:pt x="3521301" y="1340437"/>
                  <a:pt x="3519586" y="1347009"/>
                </a:cubicBezTo>
                <a:cubicBezTo>
                  <a:pt x="3529206" y="1337866"/>
                  <a:pt x="3533397" y="1327007"/>
                  <a:pt x="3531207" y="1315005"/>
                </a:cubicBezTo>
                <a:cubicBezTo>
                  <a:pt x="3526920" y="1321387"/>
                  <a:pt x="3521872" y="1328817"/>
                  <a:pt x="3513395" y="1325769"/>
                </a:cubicBezTo>
                <a:close/>
                <a:moveTo>
                  <a:pt x="3487582" y="1409017"/>
                </a:moveTo>
                <a:cubicBezTo>
                  <a:pt x="3502060" y="1401874"/>
                  <a:pt x="3510633" y="1393396"/>
                  <a:pt x="3512347" y="1379490"/>
                </a:cubicBezTo>
                <a:cubicBezTo>
                  <a:pt x="3503489" y="1390634"/>
                  <a:pt x="3497678" y="1390158"/>
                  <a:pt x="3488725" y="1390062"/>
                </a:cubicBezTo>
                <a:cubicBezTo>
                  <a:pt x="3493964" y="1398730"/>
                  <a:pt x="3494059" y="1399968"/>
                  <a:pt x="3487582" y="1409017"/>
                </a:cubicBezTo>
                <a:close/>
                <a:moveTo>
                  <a:pt x="3515776" y="1226137"/>
                </a:moveTo>
                <a:cubicBezTo>
                  <a:pt x="3523301" y="1213374"/>
                  <a:pt x="3523110" y="1199086"/>
                  <a:pt x="3519681" y="1186037"/>
                </a:cubicBezTo>
                <a:cubicBezTo>
                  <a:pt x="3515776" y="1197658"/>
                  <a:pt x="3511966" y="1205277"/>
                  <a:pt x="3504822" y="1204516"/>
                </a:cubicBezTo>
                <a:cubicBezTo>
                  <a:pt x="3509870" y="1211278"/>
                  <a:pt x="3513395" y="1218708"/>
                  <a:pt x="3515776" y="1226137"/>
                </a:cubicBezTo>
                <a:close/>
                <a:moveTo>
                  <a:pt x="3297368" y="1142508"/>
                </a:moveTo>
                <a:cubicBezTo>
                  <a:pt x="3283842" y="1140317"/>
                  <a:pt x="3277937" y="1149842"/>
                  <a:pt x="3276984" y="1163177"/>
                </a:cubicBezTo>
                <a:cubicBezTo>
                  <a:pt x="3280604" y="1162129"/>
                  <a:pt x="3285271" y="1163844"/>
                  <a:pt x="3288986" y="1168320"/>
                </a:cubicBezTo>
                <a:cubicBezTo>
                  <a:pt x="3288319" y="1165558"/>
                  <a:pt x="3288605" y="1166987"/>
                  <a:pt x="3287938" y="1163939"/>
                </a:cubicBezTo>
                <a:cubicBezTo>
                  <a:pt x="3285938" y="1153462"/>
                  <a:pt x="3285366" y="1149556"/>
                  <a:pt x="3297368" y="1142508"/>
                </a:cubicBezTo>
                <a:close/>
                <a:moveTo>
                  <a:pt x="3408906" y="1124982"/>
                </a:moveTo>
                <a:cubicBezTo>
                  <a:pt x="3396237" y="1121839"/>
                  <a:pt x="3378807" y="1121648"/>
                  <a:pt x="3366900" y="1124887"/>
                </a:cubicBezTo>
                <a:cubicBezTo>
                  <a:pt x="3373282" y="1127554"/>
                  <a:pt x="3380045" y="1133268"/>
                  <a:pt x="3380997" y="1139936"/>
                </a:cubicBezTo>
                <a:cubicBezTo>
                  <a:pt x="3388617" y="1132602"/>
                  <a:pt x="3398904" y="1127458"/>
                  <a:pt x="3408906" y="1124982"/>
                </a:cubicBezTo>
                <a:close/>
                <a:moveTo>
                  <a:pt x="3477390" y="1411113"/>
                </a:moveTo>
                <a:cubicBezTo>
                  <a:pt x="3483296" y="1405398"/>
                  <a:pt x="3486058" y="1393491"/>
                  <a:pt x="3477771" y="1387300"/>
                </a:cubicBezTo>
                <a:cubicBezTo>
                  <a:pt x="3456721" y="1381300"/>
                  <a:pt x="3432432" y="1398540"/>
                  <a:pt x="3414906" y="1372917"/>
                </a:cubicBezTo>
                <a:cubicBezTo>
                  <a:pt x="3409286" y="1365583"/>
                  <a:pt x="3386331" y="1329865"/>
                  <a:pt x="3402048" y="1320720"/>
                </a:cubicBezTo>
                <a:cubicBezTo>
                  <a:pt x="3404524" y="1320530"/>
                  <a:pt x="3406905" y="1321483"/>
                  <a:pt x="3408620" y="1323292"/>
                </a:cubicBezTo>
                <a:cubicBezTo>
                  <a:pt x="3417002" y="1332341"/>
                  <a:pt x="3435671" y="1319482"/>
                  <a:pt x="3445386" y="1310529"/>
                </a:cubicBezTo>
                <a:cubicBezTo>
                  <a:pt x="3459959" y="1295955"/>
                  <a:pt x="3494154" y="1281382"/>
                  <a:pt x="3506918" y="1306242"/>
                </a:cubicBezTo>
                <a:cubicBezTo>
                  <a:pt x="3497202" y="1319196"/>
                  <a:pt x="3516919" y="1322054"/>
                  <a:pt x="3517586" y="1321006"/>
                </a:cubicBezTo>
                <a:cubicBezTo>
                  <a:pt x="3548256" y="1306719"/>
                  <a:pt x="3518538" y="1260522"/>
                  <a:pt x="3491868" y="1264333"/>
                </a:cubicBezTo>
                <a:cubicBezTo>
                  <a:pt x="3461484" y="1267762"/>
                  <a:pt x="3428146" y="1307576"/>
                  <a:pt x="3396809" y="1299004"/>
                </a:cubicBezTo>
                <a:cubicBezTo>
                  <a:pt x="3395761" y="1298527"/>
                  <a:pt x="3395285" y="1297289"/>
                  <a:pt x="3395380" y="1296146"/>
                </a:cubicBezTo>
                <a:cubicBezTo>
                  <a:pt x="3395761" y="1292431"/>
                  <a:pt x="3398618" y="1289383"/>
                  <a:pt x="3402333" y="1288716"/>
                </a:cubicBezTo>
                <a:cubicBezTo>
                  <a:pt x="3429289" y="1283954"/>
                  <a:pt x="3444148" y="1250807"/>
                  <a:pt x="3447482" y="1241663"/>
                </a:cubicBezTo>
                <a:cubicBezTo>
                  <a:pt x="3453483" y="1225090"/>
                  <a:pt x="3451196" y="1199658"/>
                  <a:pt x="3468246" y="1181846"/>
                </a:cubicBezTo>
                <a:cubicBezTo>
                  <a:pt x="3485391" y="1164034"/>
                  <a:pt x="3487773" y="1210516"/>
                  <a:pt x="3507584" y="1191847"/>
                </a:cubicBezTo>
                <a:cubicBezTo>
                  <a:pt x="3526444" y="1174131"/>
                  <a:pt x="3501965" y="1153176"/>
                  <a:pt x="3501965" y="1153176"/>
                </a:cubicBezTo>
                <a:cubicBezTo>
                  <a:pt x="3491011" y="1143651"/>
                  <a:pt x="3471580" y="1151080"/>
                  <a:pt x="3459483" y="1159177"/>
                </a:cubicBezTo>
                <a:cubicBezTo>
                  <a:pt x="3442719" y="1170321"/>
                  <a:pt x="3440243" y="1185275"/>
                  <a:pt x="3431384" y="1210612"/>
                </a:cubicBezTo>
                <a:cubicBezTo>
                  <a:pt x="3421859" y="1237758"/>
                  <a:pt x="3403571" y="1260332"/>
                  <a:pt x="3377092" y="1272905"/>
                </a:cubicBezTo>
                <a:cubicBezTo>
                  <a:pt x="3368424" y="1277191"/>
                  <a:pt x="3360995" y="1264523"/>
                  <a:pt x="3368901" y="1258903"/>
                </a:cubicBezTo>
                <a:cubicBezTo>
                  <a:pt x="3399190" y="1238901"/>
                  <a:pt x="3382331" y="1201372"/>
                  <a:pt x="3372425" y="1188323"/>
                </a:cubicBezTo>
                <a:cubicBezTo>
                  <a:pt x="3362519" y="1175274"/>
                  <a:pt x="3370043" y="1177845"/>
                  <a:pt x="3375854" y="1154128"/>
                </a:cubicBezTo>
                <a:cubicBezTo>
                  <a:pt x="3381664" y="1130411"/>
                  <a:pt x="3358423" y="1126601"/>
                  <a:pt x="3358423" y="1126601"/>
                </a:cubicBezTo>
                <a:lnTo>
                  <a:pt x="3358423" y="1126601"/>
                </a:lnTo>
                <a:cubicBezTo>
                  <a:pt x="3336611" y="1121362"/>
                  <a:pt x="3341183" y="1142984"/>
                  <a:pt x="3349374" y="1157557"/>
                </a:cubicBezTo>
                <a:cubicBezTo>
                  <a:pt x="3362138" y="1173083"/>
                  <a:pt x="3368138" y="1268524"/>
                  <a:pt x="3341564" y="1265190"/>
                </a:cubicBezTo>
                <a:cubicBezTo>
                  <a:pt x="3337468" y="1263761"/>
                  <a:pt x="3335182" y="1259379"/>
                  <a:pt x="3336420" y="1255188"/>
                </a:cubicBezTo>
                <a:cubicBezTo>
                  <a:pt x="3341183" y="1239187"/>
                  <a:pt x="3309750" y="1221756"/>
                  <a:pt x="3302416" y="1205754"/>
                </a:cubicBezTo>
                <a:cubicBezTo>
                  <a:pt x="3295749" y="1195371"/>
                  <a:pt x="3291462" y="1168130"/>
                  <a:pt x="3280413" y="1167844"/>
                </a:cubicBezTo>
                <a:cubicBezTo>
                  <a:pt x="3271460" y="1168130"/>
                  <a:pt x="3268221" y="1179560"/>
                  <a:pt x="3269936" y="1186608"/>
                </a:cubicBezTo>
                <a:cubicBezTo>
                  <a:pt x="3278032" y="1211278"/>
                  <a:pt x="3313465" y="1218898"/>
                  <a:pt x="3321180" y="1247854"/>
                </a:cubicBezTo>
                <a:cubicBezTo>
                  <a:pt x="3331562" y="1310910"/>
                  <a:pt x="3254219" y="1319578"/>
                  <a:pt x="3210404" y="1310053"/>
                </a:cubicBezTo>
                <a:cubicBezTo>
                  <a:pt x="3210404" y="1310053"/>
                  <a:pt x="3210404" y="1310148"/>
                  <a:pt x="3210404" y="1310243"/>
                </a:cubicBezTo>
                <a:cubicBezTo>
                  <a:pt x="3196308" y="1309386"/>
                  <a:pt x="3076578" y="1302242"/>
                  <a:pt x="3042860" y="1311195"/>
                </a:cubicBezTo>
                <a:cubicBezTo>
                  <a:pt x="3042860" y="1311195"/>
                  <a:pt x="3128109" y="1330626"/>
                  <a:pt x="3184211" y="1379680"/>
                </a:cubicBezTo>
                <a:cubicBezTo>
                  <a:pt x="3284604" y="1334246"/>
                  <a:pt x="3351565" y="1353105"/>
                  <a:pt x="3444815" y="1414637"/>
                </a:cubicBezTo>
                <a:cubicBezTo>
                  <a:pt x="3454340" y="1417971"/>
                  <a:pt x="3468532" y="1419018"/>
                  <a:pt x="3477390" y="1411113"/>
                </a:cubicBezTo>
                <a:close/>
              </a:path>
            </a:pathLst>
          </a:custGeom>
          <a:gradFill>
            <a:gsLst>
              <a:gs pos="57000">
                <a:srgbClr val="D8000F">
                  <a:alpha val="0"/>
                </a:srgbClr>
              </a:gs>
              <a:gs pos="89000">
                <a:srgbClr val="FF0000"/>
              </a:gs>
              <a:gs pos="70000">
                <a:srgbClr val="D8000F">
                  <a:alpha val="40000"/>
                </a:srgbClr>
              </a:gs>
            </a:gsLst>
            <a:lin ang="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7" name="图形 4">
            <a:extLst>
              <a:ext uri="{FF2B5EF4-FFF2-40B4-BE49-F238E27FC236}">
                <a16:creationId xmlns:a16="http://schemas.microsoft.com/office/drawing/2014/main" id="{5A778645-4AD9-8D7E-DF07-F836EE32D0BB}"/>
              </a:ext>
            </a:extLst>
          </p:cNvPr>
          <p:cNvSpPr/>
          <p:nvPr userDrawn="1"/>
        </p:nvSpPr>
        <p:spPr>
          <a:xfrm flipH="1">
            <a:off x="-658790" y="812502"/>
            <a:ext cx="7007428" cy="5576926"/>
          </a:xfrm>
          <a:custGeom>
            <a:avLst/>
            <a:gdLst>
              <a:gd name="connsiteX0" fmla="*/ 2194754 w 3531775"/>
              <a:gd name="connsiteY0" fmla="*/ 386127 h 2810796"/>
              <a:gd name="connsiteX1" fmla="*/ 2199897 w 3531775"/>
              <a:gd name="connsiteY1" fmla="*/ 390128 h 2810796"/>
              <a:gd name="connsiteX2" fmla="*/ 2194754 w 3531775"/>
              <a:gd name="connsiteY2" fmla="*/ 386127 h 2810796"/>
              <a:gd name="connsiteX3" fmla="*/ 2339915 w 3531775"/>
              <a:gd name="connsiteY3" fmla="*/ 310308 h 2810796"/>
              <a:gd name="connsiteX4" fmla="*/ 2278002 w 3531775"/>
              <a:gd name="connsiteY4" fmla="*/ 330120 h 2810796"/>
              <a:gd name="connsiteX5" fmla="*/ 2193230 w 3531775"/>
              <a:gd name="connsiteY5" fmla="*/ 200771 h 2810796"/>
              <a:gd name="connsiteX6" fmla="*/ 2245522 w 3531775"/>
              <a:gd name="connsiteY6" fmla="*/ 209915 h 2810796"/>
              <a:gd name="connsiteX7" fmla="*/ 2229615 w 3531775"/>
              <a:gd name="connsiteY7" fmla="*/ 219059 h 2810796"/>
              <a:gd name="connsiteX8" fmla="*/ 2299338 w 3531775"/>
              <a:gd name="connsiteY8" fmla="*/ 226107 h 2810796"/>
              <a:gd name="connsiteX9" fmla="*/ 2193039 w 3531775"/>
              <a:gd name="connsiteY9" fmla="*/ 155051 h 2810796"/>
              <a:gd name="connsiteX10" fmla="*/ 2163797 w 3531775"/>
              <a:gd name="connsiteY10" fmla="*/ 356314 h 2810796"/>
              <a:gd name="connsiteX11" fmla="*/ 2163321 w 3531775"/>
              <a:gd name="connsiteY11" fmla="*/ 355743 h 2810796"/>
              <a:gd name="connsiteX12" fmla="*/ 2223996 w 3531775"/>
              <a:gd name="connsiteY12" fmla="*/ 406606 h 2810796"/>
              <a:gd name="connsiteX13" fmla="*/ 2339915 w 3531775"/>
              <a:gd name="connsiteY13" fmla="*/ 310308 h 2810796"/>
              <a:gd name="connsiteX14" fmla="*/ 2228948 w 3531775"/>
              <a:gd name="connsiteY14" fmla="*/ 1073356 h 2810796"/>
              <a:gd name="connsiteX15" fmla="*/ 2346106 w 3531775"/>
              <a:gd name="connsiteY15" fmla="*/ 994870 h 2810796"/>
              <a:gd name="connsiteX16" fmla="*/ 2414876 w 3531775"/>
              <a:gd name="connsiteY16" fmla="*/ 1033732 h 2810796"/>
              <a:gd name="connsiteX17" fmla="*/ 2551275 w 3531775"/>
              <a:gd name="connsiteY17" fmla="*/ 961152 h 2810796"/>
              <a:gd name="connsiteX18" fmla="*/ 2540797 w 3531775"/>
              <a:gd name="connsiteY18" fmla="*/ 960104 h 2810796"/>
              <a:gd name="connsiteX19" fmla="*/ 2403065 w 3531775"/>
              <a:gd name="connsiteY19" fmla="*/ 1003157 h 2810796"/>
              <a:gd name="connsiteX20" fmla="*/ 2317055 w 3531775"/>
              <a:gd name="connsiteY20" fmla="*/ 968200 h 2810796"/>
              <a:gd name="connsiteX21" fmla="*/ 2219995 w 3531775"/>
              <a:gd name="connsiteY21" fmla="*/ 1112694 h 2810796"/>
              <a:gd name="connsiteX22" fmla="*/ 2596233 w 3531775"/>
              <a:gd name="connsiteY22" fmla="*/ 955818 h 2810796"/>
              <a:gd name="connsiteX23" fmla="*/ 2578802 w 3531775"/>
              <a:gd name="connsiteY23" fmla="*/ 959532 h 2810796"/>
              <a:gd name="connsiteX24" fmla="*/ 2358774 w 3531775"/>
              <a:gd name="connsiteY24" fmla="*/ 1012682 h 2810796"/>
              <a:gd name="connsiteX25" fmla="*/ 2228948 w 3531775"/>
              <a:gd name="connsiteY25" fmla="*/ 1073356 h 2810796"/>
              <a:gd name="connsiteX26" fmla="*/ 2327532 w 3531775"/>
              <a:gd name="connsiteY26" fmla="*/ 652542 h 2810796"/>
              <a:gd name="connsiteX27" fmla="*/ 2327627 w 3531775"/>
              <a:gd name="connsiteY27" fmla="*/ 652446 h 2810796"/>
              <a:gd name="connsiteX28" fmla="*/ 2327532 w 3531775"/>
              <a:gd name="connsiteY28" fmla="*/ 652542 h 2810796"/>
              <a:gd name="connsiteX29" fmla="*/ 3072673 w 3531775"/>
              <a:gd name="connsiteY29" fmla="*/ 437753 h 2810796"/>
              <a:gd name="connsiteX30" fmla="*/ 3072483 w 3531775"/>
              <a:gd name="connsiteY30" fmla="*/ 437848 h 2810796"/>
              <a:gd name="connsiteX31" fmla="*/ 3072673 w 3531775"/>
              <a:gd name="connsiteY31" fmla="*/ 437753 h 2810796"/>
              <a:gd name="connsiteX32" fmla="*/ 3124394 w 3531775"/>
              <a:gd name="connsiteY32" fmla="*/ 615489 h 2810796"/>
              <a:gd name="connsiteX33" fmla="*/ 3124775 w 3531775"/>
              <a:gd name="connsiteY33" fmla="*/ 615108 h 2810796"/>
              <a:gd name="connsiteX34" fmla="*/ 3124394 w 3531775"/>
              <a:gd name="connsiteY34" fmla="*/ 615489 h 2810796"/>
              <a:gd name="connsiteX35" fmla="*/ 2689482 w 3531775"/>
              <a:gd name="connsiteY35" fmla="*/ 960961 h 2810796"/>
              <a:gd name="connsiteX36" fmla="*/ 2689196 w 3531775"/>
              <a:gd name="connsiteY36" fmla="*/ 961152 h 2810796"/>
              <a:gd name="connsiteX37" fmla="*/ 2689482 w 3531775"/>
              <a:gd name="connsiteY37" fmla="*/ 960961 h 2810796"/>
              <a:gd name="connsiteX38" fmla="*/ 1892144 w 3531775"/>
              <a:gd name="connsiteY38" fmla="*/ 189436 h 2810796"/>
              <a:gd name="connsiteX39" fmla="*/ 1892621 w 3531775"/>
              <a:gd name="connsiteY39" fmla="*/ 189055 h 2810796"/>
              <a:gd name="connsiteX40" fmla="*/ 1892144 w 3531775"/>
              <a:gd name="connsiteY40" fmla="*/ 189436 h 2810796"/>
              <a:gd name="connsiteX41" fmla="*/ 2609091 w 3531775"/>
              <a:gd name="connsiteY41" fmla="*/ 1601137 h 2810796"/>
              <a:gd name="connsiteX42" fmla="*/ 2669480 w 3531775"/>
              <a:gd name="connsiteY42" fmla="*/ 1548082 h 2810796"/>
              <a:gd name="connsiteX43" fmla="*/ 2595661 w 3531775"/>
              <a:gd name="connsiteY43" fmla="*/ 1567132 h 2810796"/>
              <a:gd name="connsiteX44" fmla="*/ 2608996 w 3531775"/>
              <a:gd name="connsiteY44" fmla="*/ 1599517 h 2810796"/>
              <a:gd name="connsiteX45" fmla="*/ 2609091 w 3531775"/>
              <a:gd name="connsiteY45" fmla="*/ 1601137 h 2810796"/>
              <a:gd name="connsiteX46" fmla="*/ 2370680 w 3531775"/>
              <a:gd name="connsiteY46" fmla="*/ 2091960 h 2810796"/>
              <a:gd name="connsiteX47" fmla="*/ 2378301 w 3531775"/>
              <a:gd name="connsiteY47" fmla="*/ 2093960 h 2810796"/>
              <a:gd name="connsiteX48" fmla="*/ 2371252 w 3531775"/>
              <a:gd name="connsiteY48" fmla="*/ 2091293 h 2810796"/>
              <a:gd name="connsiteX49" fmla="*/ 2370680 w 3531775"/>
              <a:gd name="connsiteY49" fmla="*/ 2091960 h 2810796"/>
              <a:gd name="connsiteX50" fmla="*/ 618080 w 3531775"/>
              <a:gd name="connsiteY50" fmla="*/ 1733058 h 2810796"/>
              <a:gd name="connsiteX51" fmla="*/ 618747 w 3531775"/>
              <a:gd name="connsiteY51" fmla="*/ 1732677 h 2810796"/>
              <a:gd name="connsiteX52" fmla="*/ 618080 w 3531775"/>
              <a:gd name="connsiteY52" fmla="*/ 1733058 h 2810796"/>
              <a:gd name="connsiteX53" fmla="*/ 8480 w 3531775"/>
              <a:gd name="connsiteY53" fmla="*/ 1494361 h 2810796"/>
              <a:gd name="connsiteX54" fmla="*/ 101635 w 3531775"/>
              <a:gd name="connsiteY54" fmla="*/ 1341009 h 2810796"/>
              <a:gd name="connsiteX55" fmla="*/ 106493 w 3531775"/>
              <a:gd name="connsiteY55" fmla="*/ 1301480 h 2810796"/>
              <a:gd name="connsiteX56" fmla="*/ 264608 w 3531775"/>
              <a:gd name="connsiteY56" fmla="*/ 992775 h 2810796"/>
              <a:gd name="connsiteX57" fmla="*/ 228317 w 3531775"/>
              <a:gd name="connsiteY57" fmla="*/ 1100883 h 2810796"/>
              <a:gd name="connsiteX58" fmla="*/ 222221 w 3531775"/>
              <a:gd name="connsiteY58" fmla="*/ 1182894 h 2810796"/>
              <a:gd name="connsiteX59" fmla="*/ 497303 w 3531775"/>
              <a:gd name="connsiteY59" fmla="*/ 1060021 h 2810796"/>
              <a:gd name="connsiteX60" fmla="*/ 442344 w 3531775"/>
              <a:gd name="connsiteY60" fmla="*/ 1104408 h 2810796"/>
              <a:gd name="connsiteX61" fmla="*/ 290230 w 3531775"/>
              <a:gd name="connsiteY61" fmla="*/ 1158700 h 2810796"/>
              <a:gd name="connsiteX62" fmla="*/ 324520 w 3531775"/>
              <a:gd name="connsiteY62" fmla="*/ 1160319 h 2810796"/>
              <a:gd name="connsiteX63" fmla="*/ 456727 w 3531775"/>
              <a:gd name="connsiteY63" fmla="*/ 1137936 h 2810796"/>
              <a:gd name="connsiteX64" fmla="*/ 589029 w 3531775"/>
              <a:gd name="connsiteY64" fmla="*/ 1121362 h 2810796"/>
              <a:gd name="connsiteX65" fmla="*/ 493208 w 3531775"/>
              <a:gd name="connsiteY65" fmla="*/ 1231471 h 2810796"/>
              <a:gd name="connsiteX66" fmla="*/ 425294 w 3531775"/>
              <a:gd name="connsiteY66" fmla="*/ 1193466 h 2810796"/>
              <a:gd name="connsiteX67" fmla="*/ 321662 w 3531775"/>
              <a:gd name="connsiteY67" fmla="*/ 1206325 h 2810796"/>
              <a:gd name="connsiteX68" fmla="*/ 430438 w 3531775"/>
              <a:gd name="connsiteY68" fmla="*/ 1255188 h 2810796"/>
              <a:gd name="connsiteX69" fmla="*/ 533403 w 3531775"/>
              <a:gd name="connsiteY69" fmla="*/ 1269381 h 2810796"/>
              <a:gd name="connsiteX70" fmla="*/ 395005 w 3531775"/>
              <a:gd name="connsiteY70" fmla="*/ 1287574 h 2810796"/>
              <a:gd name="connsiteX71" fmla="*/ 318519 w 3531775"/>
              <a:gd name="connsiteY71" fmla="*/ 1319482 h 2810796"/>
              <a:gd name="connsiteX72" fmla="*/ 390338 w 3531775"/>
              <a:gd name="connsiteY72" fmla="*/ 1373584 h 2810796"/>
              <a:gd name="connsiteX73" fmla="*/ 250130 w 3531775"/>
              <a:gd name="connsiteY73" fmla="*/ 1335961 h 2810796"/>
              <a:gd name="connsiteX74" fmla="*/ 129067 w 3531775"/>
              <a:gd name="connsiteY74" fmla="*/ 1357868 h 2810796"/>
              <a:gd name="connsiteX75" fmla="*/ 111731 w 3531775"/>
              <a:gd name="connsiteY75" fmla="*/ 1410255 h 2810796"/>
              <a:gd name="connsiteX76" fmla="*/ 103635 w 3531775"/>
              <a:gd name="connsiteY76" fmla="*/ 1423686 h 2810796"/>
              <a:gd name="connsiteX77" fmla="*/ 102873 w 3531775"/>
              <a:gd name="connsiteY77" fmla="*/ 1450165 h 2810796"/>
              <a:gd name="connsiteX78" fmla="*/ 111446 w 3531775"/>
              <a:gd name="connsiteY78" fmla="*/ 1511697 h 2810796"/>
              <a:gd name="connsiteX79" fmla="*/ 102111 w 3531775"/>
              <a:gd name="connsiteY79" fmla="*/ 1560846 h 2810796"/>
              <a:gd name="connsiteX80" fmla="*/ 130781 w 3531775"/>
              <a:gd name="connsiteY80" fmla="*/ 1596755 h 2810796"/>
              <a:gd name="connsiteX81" fmla="*/ 151832 w 3531775"/>
              <a:gd name="connsiteY81" fmla="*/ 1625235 h 2810796"/>
              <a:gd name="connsiteX82" fmla="*/ 146402 w 3531775"/>
              <a:gd name="connsiteY82" fmla="*/ 1622854 h 2810796"/>
              <a:gd name="connsiteX83" fmla="*/ 125828 w 3531775"/>
              <a:gd name="connsiteY83" fmla="*/ 1638379 h 2810796"/>
              <a:gd name="connsiteX84" fmla="*/ 189551 w 3531775"/>
              <a:gd name="connsiteY84" fmla="*/ 1679622 h 2810796"/>
              <a:gd name="connsiteX85" fmla="*/ 180026 w 3531775"/>
              <a:gd name="connsiteY85" fmla="*/ 1689909 h 2810796"/>
              <a:gd name="connsiteX86" fmla="*/ 223174 w 3531775"/>
              <a:gd name="connsiteY86" fmla="*/ 1699434 h 2810796"/>
              <a:gd name="connsiteX87" fmla="*/ 264322 w 3531775"/>
              <a:gd name="connsiteY87" fmla="*/ 1727247 h 2810796"/>
              <a:gd name="connsiteX88" fmla="*/ 310899 w 3531775"/>
              <a:gd name="connsiteY88" fmla="*/ 1709626 h 2810796"/>
              <a:gd name="connsiteX89" fmla="*/ 350523 w 3531775"/>
              <a:gd name="connsiteY89" fmla="*/ 1702292 h 2810796"/>
              <a:gd name="connsiteX90" fmla="*/ 333950 w 3531775"/>
              <a:gd name="connsiteY90" fmla="*/ 1716103 h 2810796"/>
              <a:gd name="connsiteX91" fmla="*/ 349571 w 3531775"/>
              <a:gd name="connsiteY91" fmla="*/ 1736963 h 2810796"/>
              <a:gd name="connsiteX92" fmla="*/ 386623 w 3531775"/>
              <a:gd name="connsiteY92" fmla="*/ 1721342 h 2810796"/>
              <a:gd name="connsiteX93" fmla="*/ 426818 w 3531775"/>
              <a:gd name="connsiteY93" fmla="*/ 1703530 h 2810796"/>
              <a:gd name="connsiteX94" fmla="*/ 430438 w 3531775"/>
              <a:gd name="connsiteY94" fmla="*/ 1719818 h 2810796"/>
              <a:gd name="connsiteX95" fmla="*/ 522449 w 3531775"/>
              <a:gd name="connsiteY95" fmla="*/ 1661525 h 2810796"/>
              <a:gd name="connsiteX96" fmla="*/ 479015 w 3531775"/>
              <a:gd name="connsiteY96" fmla="*/ 1698768 h 2810796"/>
              <a:gd name="connsiteX97" fmla="*/ 502733 w 3531775"/>
              <a:gd name="connsiteY97" fmla="*/ 1718104 h 2810796"/>
              <a:gd name="connsiteX98" fmla="*/ 512829 w 3531775"/>
              <a:gd name="connsiteY98" fmla="*/ 1704483 h 2810796"/>
              <a:gd name="connsiteX99" fmla="*/ 564931 w 3531775"/>
              <a:gd name="connsiteY99" fmla="*/ 1685242 h 2810796"/>
              <a:gd name="connsiteX100" fmla="*/ 564931 w 3531775"/>
              <a:gd name="connsiteY100" fmla="*/ 1685242 h 2810796"/>
              <a:gd name="connsiteX101" fmla="*/ 564931 w 3531775"/>
              <a:gd name="connsiteY101" fmla="*/ 1685242 h 2810796"/>
              <a:gd name="connsiteX102" fmla="*/ 564931 w 3531775"/>
              <a:gd name="connsiteY102" fmla="*/ 1685242 h 2810796"/>
              <a:gd name="connsiteX103" fmla="*/ 564931 w 3531775"/>
              <a:gd name="connsiteY103" fmla="*/ 1685242 h 2810796"/>
              <a:gd name="connsiteX104" fmla="*/ 621033 w 3531775"/>
              <a:gd name="connsiteY104" fmla="*/ 1634474 h 2810796"/>
              <a:gd name="connsiteX105" fmla="*/ 609794 w 3531775"/>
              <a:gd name="connsiteY105" fmla="*/ 1651047 h 2810796"/>
              <a:gd name="connsiteX106" fmla="*/ 639321 w 3531775"/>
              <a:gd name="connsiteY106" fmla="*/ 1618186 h 2810796"/>
              <a:gd name="connsiteX107" fmla="*/ 669515 w 3531775"/>
              <a:gd name="connsiteY107" fmla="*/ 1556179 h 2810796"/>
              <a:gd name="connsiteX108" fmla="*/ 706187 w 3531775"/>
              <a:gd name="connsiteY108" fmla="*/ 1554178 h 2810796"/>
              <a:gd name="connsiteX109" fmla="*/ 746668 w 3531775"/>
              <a:gd name="connsiteY109" fmla="*/ 1474930 h 2810796"/>
              <a:gd name="connsiteX110" fmla="*/ 782863 w 3531775"/>
              <a:gd name="connsiteY110" fmla="*/ 1435116 h 2810796"/>
              <a:gd name="connsiteX111" fmla="*/ 806009 w 3531775"/>
              <a:gd name="connsiteY111" fmla="*/ 1470549 h 2810796"/>
              <a:gd name="connsiteX112" fmla="*/ 836489 w 3531775"/>
              <a:gd name="connsiteY112" fmla="*/ 1431306 h 2810796"/>
              <a:gd name="connsiteX113" fmla="*/ 880018 w 3531775"/>
              <a:gd name="connsiteY113" fmla="*/ 1392253 h 2810796"/>
              <a:gd name="connsiteX114" fmla="*/ 887352 w 3531775"/>
              <a:gd name="connsiteY114" fmla="*/ 1410351 h 2810796"/>
              <a:gd name="connsiteX115" fmla="*/ 935739 w 3531775"/>
              <a:gd name="connsiteY115" fmla="*/ 1368250 h 2810796"/>
              <a:gd name="connsiteX116" fmla="*/ 1044229 w 3531775"/>
              <a:gd name="connsiteY116" fmla="*/ 1339104 h 2810796"/>
              <a:gd name="connsiteX117" fmla="*/ 1102046 w 3531775"/>
              <a:gd name="connsiteY117" fmla="*/ 1323292 h 2810796"/>
              <a:gd name="connsiteX118" fmla="*/ 1136717 w 3531775"/>
              <a:gd name="connsiteY118" fmla="*/ 1328626 h 2810796"/>
              <a:gd name="connsiteX119" fmla="*/ 1171864 w 3531775"/>
              <a:gd name="connsiteY119" fmla="*/ 1374727 h 2810796"/>
              <a:gd name="connsiteX120" fmla="*/ 1261494 w 3531775"/>
              <a:gd name="connsiteY120" fmla="*/ 1411113 h 2810796"/>
              <a:gd name="connsiteX121" fmla="*/ 1246445 w 3531775"/>
              <a:gd name="connsiteY121" fmla="*/ 1425876 h 2810796"/>
              <a:gd name="connsiteX122" fmla="*/ 1349981 w 3531775"/>
              <a:gd name="connsiteY122" fmla="*/ 1548654 h 2810796"/>
              <a:gd name="connsiteX123" fmla="*/ 1299308 w 3531775"/>
              <a:gd name="connsiteY123" fmla="*/ 1482741 h 2810796"/>
              <a:gd name="connsiteX124" fmla="*/ 1275115 w 3531775"/>
              <a:gd name="connsiteY124" fmla="*/ 1503315 h 2810796"/>
              <a:gd name="connsiteX125" fmla="*/ 1292641 w 3531775"/>
              <a:gd name="connsiteY125" fmla="*/ 1534176 h 2810796"/>
              <a:gd name="connsiteX126" fmla="*/ 1297022 w 3531775"/>
              <a:gd name="connsiteY126" fmla="*/ 1528366 h 2810796"/>
              <a:gd name="connsiteX127" fmla="*/ 1309595 w 3531775"/>
              <a:gd name="connsiteY127" fmla="*/ 1595136 h 2810796"/>
              <a:gd name="connsiteX128" fmla="*/ 1309595 w 3531775"/>
              <a:gd name="connsiteY128" fmla="*/ 1595231 h 2810796"/>
              <a:gd name="connsiteX129" fmla="*/ 1342361 w 3531775"/>
              <a:gd name="connsiteY129" fmla="*/ 1680861 h 2810796"/>
              <a:gd name="connsiteX130" fmla="*/ 1335027 w 3531775"/>
              <a:gd name="connsiteY130" fmla="*/ 1667716 h 2810796"/>
              <a:gd name="connsiteX131" fmla="*/ 1324931 w 3531775"/>
              <a:gd name="connsiteY131" fmla="*/ 1677337 h 2810796"/>
              <a:gd name="connsiteX132" fmla="*/ 1340266 w 3531775"/>
              <a:gd name="connsiteY132" fmla="*/ 1707340 h 2810796"/>
              <a:gd name="connsiteX133" fmla="*/ 1367888 w 3531775"/>
              <a:gd name="connsiteY133" fmla="*/ 1784779 h 2810796"/>
              <a:gd name="connsiteX134" fmla="*/ 1333027 w 3531775"/>
              <a:gd name="connsiteY134" fmla="*/ 1834023 h 2810796"/>
              <a:gd name="connsiteX135" fmla="*/ 1354077 w 3531775"/>
              <a:gd name="connsiteY135" fmla="*/ 1907556 h 2810796"/>
              <a:gd name="connsiteX136" fmla="*/ 1348458 w 3531775"/>
              <a:gd name="connsiteY136" fmla="*/ 1960324 h 2810796"/>
              <a:gd name="connsiteX137" fmla="*/ 1345219 w 3531775"/>
              <a:gd name="connsiteY137" fmla="*/ 1951752 h 2810796"/>
              <a:gd name="connsiteX138" fmla="*/ 1301975 w 3531775"/>
              <a:gd name="connsiteY138" fmla="*/ 1942703 h 2810796"/>
              <a:gd name="connsiteX139" fmla="*/ 1303976 w 3531775"/>
              <a:gd name="connsiteY139" fmla="*/ 1990137 h 2810796"/>
              <a:gd name="connsiteX140" fmla="*/ 1300642 w 3531775"/>
              <a:gd name="connsiteY140" fmla="*/ 2040906 h 2810796"/>
              <a:gd name="connsiteX141" fmla="*/ 1279687 w 3531775"/>
              <a:gd name="connsiteY141" fmla="*/ 2032238 h 2810796"/>
              <a:gd name="connsiteX142" fmla="*/ 1284926 w 3531775"/>
              <a:gd name="connsiteY142" fmla="*/ 2085483 h 2810796"/>
              <a:gd name="connsiteX143" fmla="*/ 1249207 w 3531775"/>
              <a:gd name="connsiteY143" fmla="*/ 2123011 h 2810796"/>
              <a:gd name="connsiteX144" fmla="*/ 1285783 w 3531775"/>
              <a:gd name="connsiteY144" fmla="*/ 2197401 h 2810796"/>
              <a:gd name="connsiteX145" fmla="*/ 1270448 w 3531775"/>
              <a:gd name="connsiteY145" fmla="*/ 2202640 h 2810796"/>
              <a:gd name="connsiteX146" fmla="*/ 1237682 w 3531775"/>
              <a:gd name="connsiteY146" fmla="*/ 2220643 h 2810796"/>
              <a:gd name="connsiteX147" fmla="*/ 1256351 w 3531775"/>
              <a:gd name="connsiteY147" fmla="*/ 2250742 h 2810796"/>
              <a:gd name="connsiteX148" fmla="*/ 1275305 w 3531775"/>
              <a:gd name="connsiteY148" fmla="*/ 2285984 h 2810796"/>
              <a:gd name="connsiteX149" fmla="*/ 1251493 w 3531775"/>
              <a:gd name="connsiteY149" fmla="*/ 2290842 h 2810796"/>
              <a:gd name="connsiteX150" fmla="*/ 1307500 w 3531775"/>
              <a:gd name="connsiteY150" fmla="*/ 2358850 h 2810796"/>
              <a:gd name="connsiteX151" fmla="*/ 1270638 w 3531775"/>
              <a:gd name="connsiteY151" fmla="*/ 2332657 h 2810796"/>
              <a:gd name="connsiteX152" fmla="*/ 1239110 w 3531775"/>
              <a:gd name="connsiteY152" fmla="*/ 2354469 h 2810796"/>
              <a:gd name="connsiteX153" fmla="*/ 1250921 w 3531775"/>
              <a:gd name="connsiteY153" fmla="*/ 2372090 h 2810796"/>
              <a:gd name="connsiteX154" fmla="*/ 1256160 w 3531775"/>
              <a:gd name="connsiteY154" fmla="*/ 2366375 h 2810796"/>
              <a:gd name="connsiteX155" fmla="*/ 1273496 w 3531775"/>
              <a:gd name="connsiteY155" fmla="*/ 2411905 h 2810796"/>
              <a:gd name="connsiteX156" fmla="*/ 1273496 w 3531775"/>
              <a:gd name="connsiteY156" fmla="*/ 2411905 h 2810796"/>
              <a:gd name="connsiteX157" fmla="*/ 1323311 w 3531775"/>
              <a:gd name="connsiteY157" fmla="*/ 2431336 h 2810796"/>
              <a:gd name="connsiteX158" fmla="*/ 1323216 w 3531775"/>
              <a:gd name="connsiteY158" fmla="*/ 2444766 h 2810796"/>
              <a:gd name="connsiteX159" fmla="*/ 1347981 w 3531775"/>
              <a:gd name="connsiteY159" fmla="*/ 2436479 h 2810796"/>
              <a:gd name="connsiteX160" fmla="*/ 1395320 w 3531775"/>
              <a:gd name="connsiteY160" fmla="*/ 2404285 h 2810796"/>
              <a:gd name="connsiteX161" fmla="*/ 1433516 w 3531775"/>
              <a:gd name="connsiteY161" fmla="*/ 2424192 h 2810796"/>
              <a:gd name="connsiteX162" fmla="*/ 1460471 w 3531775"/>
              <a:gd name="connsiteY162" fmla="*/ 2365042 h 2810796"/>
              <a:gd name="connsiteX163" fmla="*/ 1471806 w 3531775"/>
              <a:gd name="connsiteY163" fmla="*/ 2352659 h 2810796"/>
              <a:gd name="connsiteX164" fmla="*/ 1476473 w 3531775"/>
              <a:gd name="connsiteY164" fmla="*/ 2394950 h 2810796"/>
              <a:gd name="connsiteX165" fmla="*/ 1507049 w 3531775"/>
              <a:gd name="connsiteY165" fmla="*/ 2395426 h 2810796"/>
              <a:gd name="connsiteX166" fmla="*/ 1529337 w 3531775"/>
              <a:gd name="connsiteY166" fmla="*/ 2333038 h 2810796"/>
              <a:gd name="connsiteX167" fmla="*/ 1547720 w 3531775"/>
              <a:gd name="connsiteY167" fmla="*/ 2351040 h 2810796"/>
              <a:gd name="connsiteX168" fmla="*/ 1556483 w 3531775"/>
              <a:gd name="connsiteY168" fmla="*/ 2302653 h 2810796"/>
              <a:gd name="connsiteX169" fmla="*/ 1604299 w 3531775"/>
              <a:gd name="connsiteY169" fmla="*/ 2274078 h 2810796"/>
              <a:gd name="connsiteX170" fmla="*/ 1590678 w 3531775"/>
              <a:gd name="connsiteY170" fmla="*/ 2211975 h 2810796"/>
              <a:gd name="connsiteX171" fmla="*/ 1601441 w 3531775"/>
              <a:gd name="connsiteY171" fmla="*/ 2164921 h 2810796"/>
              <a:gd name="connsiteX172" fmla="*/ 1612205 w 3531775"/>
              <a:gd name="connsiteY172" fmla="*/ 2192830 h 2810796"/>
              <a:gd name="connsiteX173" fmla="*/ 1652686 w 3531775"/>
              <a:gd name="connsiteY173" fmla="*/ 2193877 h 2810796"/>
              <a:gd name="connsiteX174" fmla="*/ 1655067 w 3531775"/>
              <a:gd name="connsiteY174" fmla="*/ 2145871 h 2810796"/>
              <a:gd name="connsiteX175" fmla="*/ 1666116 w 3531775"/>
              <a:gd name="connsiteY175" fmla="*/ 2092722 h 2810796"/>
              <a:gd name="connsiteX176" fmla="*/ 1690024 w 3531775"/>
              <a:gd name="connsiteY176" fmla="*/ 2106152 h 2810796"/>
              <a:gd name="connsiteX177" fmla="*/ 1737744 w 3531775"/>
              <a:gd name="connsiteY177" fmla="*/ 1973564 h 2810796"/>
              <a:gd name="connsiteX178" fmla="*/ 1715837 w 3531775"/>
              <a:gd name="connsiteY178" fmla="*/ 2046907 h 2810796"/>
              <a:gd name="connsiteX179" fmla="*/ 1734029 w 3531775"/>
              <a:gd name="connsiteY179" fmla="*/ 2070529 h 2810796"/>
              <a:gd name="connsiteX180" fmla="*/ 1762319 w 3531775"/>
              <a:gd name="connsiteY180" fmla="*/ 2055098 h 2810796"/>
              <a:gd name="connsiteX181" fmla="*/ 1760795 w 3531775"/>
              <a:gd name="connsiteY181" fmla="*/ 2033667 h 2810796"/>
              <a:gd name="connsiteX182" fmla="*/ 1810515 w 3531775"/>
              <a:gd name="connsiteY182" fmla="*/ 1989852 h 2810796"/>
              <a:gd name="connsiteX183" fmla="*/ 1810515 w 3531775"/>
              <a:gd name="connsiteY183" fmla="*/ 1989852 h 2810796"/>
              <a:gd name="connsiteX184" fmla="*/ 1856807 w 3531775"/>
              <a:gd name="connsiteY184" fmla="*/ 1914223 h 2810796"/>
              <a:gd name="connsiteX185" fmla="*/ 1847377 w 3531775"/>
              <a:gd name="connsiteY185" fmla="*/ 1938226 h 2810796"/>
              <a:gd name="connsiteX186" fmla="*/ 1880429 w 3531775"/>
              <a:gd name="connsiteY186" fmla="*/ 1905079 h 2810796"/>
              <a:gd name="connsiteX187" fmla="*/ 1878714 w 3531775"/>
              <a:gd name="connsiteY187" fmla="*/ 1892030 h 2810796"/>
              <a:gd name="connsiteX188" fmla="*/ 1929197 w 3531775"/>
              <a:gd name="connsiteY188" fmla="*/ 1810401 h 2810796"/>
              <a:gd name="connsiteX189" fmla="*/ 2021304 w 3531775"/>
              <a:gd name="connsiteY189" fmla="*/ 1805733 h 2810796"/>
              <a:gd name="connsiteX190" fmla="*/ 2083406 w 3531775"/>
              <a:gd name="connsiteY190" fmla="*/ 1758299 h 2810796"/>
              <a:gd name="connsiteX191" fmla="*/ 2157511 w 3531775"/>
              <a:gd name="connsiteY191" fmla="*/ 1751346 h 2810796"/>
              <a:gd name="connsiteX192" fmla="*/ 2146176 w 3531775"/>
              <a:gd name="connsiteY192" fmla="*/ 1756870 h 2810796"/>
              <a:gd name="connsiteX193" fmla="*/ 2159511 w 3531775"/>
              <a:gd name="connsiteY193" fmla="*/ 1814687 h 2810796"/>
              <a:gd name="connsiteX194" fmla="*/ 2273811 w 3531775"/>
              <a:gd name="connsiteY194" fmla="*/ 1816401 h 2810796"/>
              <a:gd name="connsiteX195" fmla="*/ 2259047 w 3531775"/>
              <a:gd name="connsiteY195" fmla="*/ 1841166 h 2810796"/>
              <a:gd name="connsiteX196" fmla="*/ 2328771 w 3531775"/>
              <a:gd name="connsiteY196" fmla="*/ 1850882 h 2810796"/>
              <a:gd name="connsiteX197" fmla="*/ 2380301 w 3531775"/>
              <a:gd name="connsiteY197" fmla="*/ 1913842 h 2810796"/>
              <a:gd name="connsiteX198" fmla="*/ 2444499 w 3531775"/>
              <a:gd name="connsiteY198" fmla="*/ 1915176 h 2810796"/>
              <a:gd name="connsiteX199" fmla="*/ 2493934 w 3531775"/>
              <a:gd name="connsiteY199" fmla="*/ 1942417 h 2810796"/>
              <a:gd name="connsiteX200" fmla="*/ 2460406 w 3531775"/>
              <a:gd name="connsiteY200" fmla="*/ 1945084 h 2810796"/>
              <a:gd name="connsiteX201" fmla="*/ 2446500 w 3531775"/>
              <a:gd name="connsiteY201" fmla="*/ 1988042 h 2810796"/>
              <a:gd name="connsiteX202" fmla="*/ 2473455 w 3531775"/>
              <a:gd name="connsiteY202" fmla="*/ 2000043 h 2810796"/>
              <a:gd name="connsiteX203" fmla="*/ 2542321 w 3531775"/>
              <a:gd name="connsiteY203" fmla="*/ 2028809 h 2810796"/>
              <a:gd name="connsiteX204" fmla="*/ 2520223 w 3531775"/>
              <a:gd name="connsiteY204" fmla="*/ 2049954 h 2810796"/>
              <a:gd name="connsiteX205" fmla="*/ 2625855 w 3531775"/>
              <a:gd name="connsiteY205" fmla="*/ 2108247 h 2810796"/>
              <a:gd name="connsiteX206" fmla="*/ 2540416 w 3531775"/>
              <a:gd name="connsiteY206" fmla="*/ 2098532 h 2810796"/>
              <a:gd name="connsiteX207" fmla="*/ 2543559 w 3531775"/>
              <a:gd name="connsiteY207" fmla="*/ 2131870 h 2810796"/>
              <a:gd name="connsiteX208" fmla="*/ 2564514 w 3531775"/>
              <a:gd name="connsiteY208" fmla="*/ 2132155 h 2810796"/>
              <a:gd name="connsiteX209" fmla="*/ 2595090 w 3531775"/>
              <a:gd name="connsiteY209" fmla="*/ 2181400 h 2810796"/>
              <a:gd name="connsiteX210" fmla="*/ 2595090 w 3531775"/>
              <a:gd name="connsiteY210" fmla="*/ 2181400 h 2810796"/>
              <a:gd name="connsiteX211" fmla="*/ 2595090 w 3531775"/>
              <a:gd name="connsiteY211" fmla="*/ 2181400 h 2810796"/>
              <a:gd name="connsiteX212" fmla="*/ 2595090 w 3531775"/>
              <a:gd name="connsiteY212" fmla="*/ 2181400 h 2810796"/>
              <a:gd name="connsiteX213" fmla="*/ 2595090 w 3531775"/>
              <a:gd name="connsiteY213" fmla="*/ 2181400 h 2810796"/>
              <a:gd name="connsiteX214" fmla="*/ 2661860 w 3531775"/>
              <a:gd name="connsiteY214" fmla="*/ 2204355 h 2810796"/>
              <a:gd name="connsiteX215" fmla="*/ 2640714 w 3531775"/>
              <a:gd name="connsiteY215" fmla="*/ 2205688 h 2810796"/>
              <a:gd name="connsiteX216" fmla="*/ 2682338 w 3531775"/>
              <a:gd name="connsiteY216" fmla="*/ 2211594 h 2810796"/>
              <a:gd name="connsiteX217" fmla="*/ 2748251 w 3531775"/>
              <a:gd name="connsiteY217" fmla="*/ 2186448 h 2810796"/>
              <a:gd name="connsiteX218" fmla="*/ 2787876 w 3531775"/>
              <a:gd name="connsiteY218" fmla="*/ 2220547 h 2810796"/>
              <a:gd name="connsiteX219" fmla="*/ 2836548 w 3531775"/>
              <a:gd name="connsiteY219" fmla="*/ 2174351 h 2810796"/>
              <a:gd name="connsiteX220" fmla="*/ 2853788 w 3531775"/>
              <a:gd name="connsiteY220" fmla="*/ 2167874 h 2810796"/>
              <a:gd name="connsiteX221" fmla="*/ 2841216 w 3531775"/>
              <a:gd name="connsiteY221" fmla="*/ 2194639 h 2810796"/>
              <a:gd name="connsiteX222" fmla="*/ 2846168 w 3531775"/>
              <a:gd name="connsiteY222" fmla="*/ 2234359 h 2810796"/>
              <a:gd name="connsiteX223" fmla="*/ 2863694 w 3531775"/>
              <a:gd name="connsiteY223" fmla="*/ 2235883 h 2810796"/>
              <a:gd name="connsiteX224" fmla="*/ 2873886 w 3531775"/>
              <a:gd name="connsiteY224" fmla="*/ 2225691 h 2810796"/>
              <a:gd name="connsiteX225" fmla="*/ 2916082 w 3531775"/>
              <a:gd name="connsiteY225" fmla="*/ 2187496 h 2810796"/>
              <a:gd name="connsiteX226" fmla="*/ 2922750 w 3531775"/>
              <a:gd name="connsiteY226" fmla="*/ 2218452 h 2810796"/>
              <a:gd name="connsiteX227" fmla="*/ 2950277 w 3531775"/>
              <a:gd name="connsiteY227" fmla="*/ 2179780 h 2810796"/>
              <a:gd name="connsiteX228" fmla="*/ 3003902 w 3531775"/>
              <a:gd name="connsiteY228" fmla="*/ 2179114 h 2810796"/>
              <a:gd name="connsiteX229" fmla="*/ 3022381 w 3531775"/>
              <a:gd name="connsiteY229" fmla="*/ 2092817 h 2810796"/>
              <a:gd name="connsiteX230" fmla="*/ 3048003 w 3531775"/>
              <a:gd name="connsiteY230" fmla="*/ 2149681 h 2810796"/>
              <a:gd name="connsiteX231" fmla="*/ 3074483 w 3531775"/>
              <a:gd name="connsiteY231" fmla="*/ 2140633 h 2810796"/>
              <a:gd name="connsiteX232" fmla="*/ 3076197 w 3531775"/>
              <a:gd name="connsiteY232" fmla="*/ 2107295 h 2810796"/>
              <a:gd name="connsiteX233" fmla="*/ 3086199 w 3531775"/>
              <a:gd name="connsiteY233" fmla="*/ 2068052 h 2810796"/>
              <a:gd name="connsiteX234" fmla="*/ 3112487 w 3531775"/>
              <a:gd name="connsiteY234" fmla="*/ 2088721 h 2810796"/>
              <a:gd name="connsiteX235" fmla="*/ 3127632 w 3531775"/>
              <a:gd name="connsiteY235" fmla="*/ 1994519 h 2810796"/>
              <a:gd name="connsiteX236" fmla="*/ 3131347 w 3531775"/>
              <a:gd name="connsiteY236" fmla="*/ 2046621 h 2810796"/>
              <a:gd name="connsiteX237" fmla="*/ 3184496 w 3531775"/>
              <a:gd name="connsiteY237" fmla="*/ 2061480 h 2810796"/>
              <a:gd name="connsiteX238" fmla="*/ 3176781 w 3531775"/>
              <a:gd name="connsiteY238" fmla="*/ 2042334 h 2810796"/>
              <a:gd name="connsiteX239" fmla="*/ 3212119 w 3531775"/>
              <a:gd name="connsiteY239" fmla="*/ 2002901 h 2810796"/>
              <a:gd name="connsiteX240" fmla="*/ 3212119 w 3531775"/>
              <a:gd name="connsiteY240" fmla="*/ 2002901 h 2810796"/>
              <a:gd name="connsiteX241" fmla="*/ 3205166 w 3531775"/>
              <a:gd name="connsiteY241" fmla="*/ 1950609 h 2810796"/>
              <a:gd name="connsiteX242" fmla="*/ 3222406 w 3531775"/>
              <a:gd name="connsiteY242" fmla="*/ 1939655 h 2810796"/>
              <a:gd name="connsiteX243" fmla="*/ 3200879 w 3531775"/>
              <a:gd name="connsiteY243" fmla="*/ 1916319 h 2810796"/>
              <a:gd name="connsiteX244" fmla="*/ 3144682 w 3531775"/>
              <a:gd name="connsiteY244" fmla="*/ 1872694 h 2810796"/>
              <a:gd name="connsiteX245" fmla="*/ 3159160 w 3531775"/>
              <a:gd name="connsiteY245" fmla="*/ 1824403 h 2810796"/>
              <a:gd name="connsiteX246" fmla="*/ 3077817 w 3531775"/>
              <a:gd name="connsiteY246" fmla="*/ 1793541 h 2810796"/>
              <a:gd name="connsiteX247" fmla="*/ 3144015 w 3531775"/>
              <a:gd name="connsiteY247" fmla="*/ 1773063 h 2810796"/>
              <a:gd name="connsiteX248" fmla="*/ 3139253 w 3531775"/>
              <a:gd name="connsiteY248" fmla="*/ 1751536 h 2810796"/>
              <a:gd name="connsiteX249" fmla="*/ 3107725 w 3531775"/>
              <a:gd name="connsiteY249" fmla="*/ 1747250 h 2810796"/>
              <a:gd name="connsiteX250" fmla="*/ 3070006 w 3531775"/>
              <a:gd name="connsiteY250" fmla="*/ 1731058 h 2810796"/>
              <a:gd name="connsiteX251" fmla="*/ 3096485 w 3531775"/>
              <a:gd name="connsiteY251" fmla="*/ 1708959 h 2810796"/>
              <a:gd name="connsiteX252" fmla="*/ 3047718 w 3531775"/>
              <a:gd name="connsiteY252" fmla="*/ 1703816 h 2810796"/>
              <a:gd name="connsiteX253" fmla="*/ 3024762 w 3531775"/>
              <a:gd name="connsiteY253" fmla="*/ 1654953 h 2810796"/>
              <a:gd name="connsiteX254" fmla="*/ 2973042 w 3531775"/>
              <a:gd name="connsiteY254" fmla="*/ 1680289 h 2810796"/>
              <a:gd name="connsiteX255" fmla="*/ 2936084 w 3531775"/>
              <a:gd name="connsiteY255" fmla="*/ 1680384 h 2810796"/>
              <a:gd name="connsiteX256" fmla="*/ 2961326 w 3531775"/>
              <a:gd name="connsiteY256" fmla="*/ 1659239 h 2810796"/>
              <a:gd name="connsiteX257" fmla="*/ 2975137 w 3531775"/>
              <a:gd name="connsiteY257" fmla="*/ 1616758 h 2810796"/>
              <a:gd name="connsiteX258" fmla="*/ 2959040 w 3531775"/>
              <a:gd name="connsiteY258" fmla="*/ 1607233 h 2810796"/>
              <a:gd name="connsiteX259" fmla="*/ 2926369 w 3531775"/>
              <a:gd name="connsiteY259" fmla="*/ 1621044 h 2810796"/>
              <a:gd name="connsiteX260" fmla="*/ 2882744 w 3531775"/>
              <a:gd name="connsiteY260" fmla="*/ 1627997 h 2810796"/>
              <a:gd name="connsiteX261" fmla="*/ 2892555 w 3531775"/>
              <a:gd name="connsiteY261" fmla="*/ 1593040 h 2810796"/>
              <a:gd name="connsiteX262" fmla="*/ 2782256 w 3531775"/>
              <a:gd name="connsiteY262" fmla="*/ 1609709 h 2810796"/>
              <a:gd name="connsiteX263" fmla="*/ 2840930 w 3531775"/>
              <a:gd name="connsiteY263" fmla="*/ 1590087 h 2810796"/>
              <a:gd name="connsiteX264" fmla="*/ 2837120 w 3531775"/>
              <a:gd name="connsiteY264" fmla="*/ 1530366 h 2810796"/>
              <a:gd name="connsiteX265" fmla="*/ 2819784 w 3531775"/>
              <a:gd name="connsiteY265" fmla="*/ 1544558 h 2810796"/>
              <a:gd name="connsiteX266" fmla="*/ 2835596 w 3531775"/>
              <a:gd name="connsiteY266" fmla="*/ 1559036 h 2810796"/>
              <a:gd name="connsiteX267" fmla="*/ 2767492 w 3531775"/>
              <a:gd name="connsiteY267" fmla="*/ 1518174 h 2810796"/>
              <a:gd name="connsiteX268" fmla="*/ 2767492 w 3531775"/>
              <a:gd name="connsiteY268" fmla="*/ 1518174 h 2810796"/>
              <a:gd name="connsiteX269" fmla="*/ 2767492 w 3531775"/>
              <a:gd name="connsiteY269" fmla="*/ 1518174 h 2810796"/>
              <a:gd name="connsiteX270" fmla="*/ 2688911 w 3531775"/>
              <a:gd name="connsiteY270" fmla="*/ 1543605 h 2810796"/>
              <a:gd name="connsiteX271" fmla="*/ 2757110 w 3531775"/>
              <a:gd name="connsiteY271" fmla="*/ 1503696 h 2810796"/>
              <a:gd name="connsiteX272" fmla="*/ 3109154 w 3531775"/>
              <a:gd name="connsiteY272" fmla="*/ 1629330 h 2810796"/>
              <a:gd name="connsiteX273" fmla="*/ 3224025 w 3531775"/>
              <a:gd name="connsiteY273" fmla="*/ 2006711 h 2810796"/>
              <a:gd name="connsiteX274" fmla="*/ 3224025 w 3531775"/>
              <a:gd name="connsiteY274" fmla="*/ 2006711 h 2810796"/>
              <a:gd name="connsiteX275" fmla="*/ 2986091 w 3531775"/>
              <a:gd name="connsiteY275" fmla="*/ 2261124 h 2810796"/>
              <a:gd name="connsiteX276" fmla="*/ 2587565 w 3531775"/>
              <a:gd name="connsiteY276" fmla="*/ 2190163 h 2810796"/>
              <a:gd name="connsiteX277" fmla="*/ 2587565 w 3531775"/>
              <a:gd name="connsiteY277" fmla="*/ 2190163 h 2810796"/>
              <a:gd name="connsiteX278" fmla="*/ 2587565 w 3531775"/>
              <a:gd name="connsiteY278" fmla="*/ 2190163 h 2810796"/>
              <a:gd name="connsiteX279" fmla="*/ 2164750 w 3531775"/>
              <a:gd name="connsiteY279" fmla="*/ 1865360 h 2810796"/>
              <a:gd name="connsiteX280" fmla="*/ 1818230 w 3531775"/>
              <a:gd name="connsiteY280" fmla="*/ 1996329 h 2810796"/>
              <a:gd name="connsiteX281" fmla="*/ 1818230 w 3531775"/>
              <a:gd name="connsiteY281" fmla="*/ 1996329 h 2810796"/>
              <a:gd name="connsiteX282" fmla="*/ 1818230 w 3531775"/>
              <a:gd name="connsiteY282" fmla="*/ 1996329 h 2810796"/>
              <a:gd name="connsiteX283" fmla="*/ 1588011 w 3531775"/>
              <a:gd name="connsiteY283" fmla="*/ 2379424 h 2810796"/>
              <a:gd name="connsiteX284" fmla="*/ 1266447 w 3531775"/>
              <a:gd name="connsiteY284" fmla="*/ 2418286 h 2810796"/>
              <a:gd name="connsiteX285" fmla="*/ 1266447 w 3531775"/>
              <a:gd name="connsiteY285" fmla="*/ 2418286 h 2810796"/>
              <a:gd name="connsiteX286" fmla="*/ 1266447 w 3531775"/>
              <a:gd name="connsiteY286" fmla="*/ 2418286 h 2810796"/>
              <a:gd name="connsiteX287" fmla="*/ 1198915 w 3531775"/>
              <a:gd name="connsiteY287" fmla="*/ 2238264 h 2810796"/>
              <a:gd name="connsiteX288" fmla="*/ 1247683 w 3531775"/>
              <a:gd name="connsiteY288" fmla="*/ 1486170 h 2810796"/>
              <a:gd name="connsiteX289" fmla="*/ 1081281 w 3531775"/>
              <a:gd name="connsiteY289" fmla="*/ 1396158 h 2810796"/>
              <a:gd name="connsiteX290" fmla="*/ 608079 w 3531775"/>
              <a:gd name="connsiteY290" fmla="*/ 1664763 h 2810796"/>
              <a:gd name="connsiteX291" fmla="*/ 577980 w 3531775"/>
              <a:gd name="connsiteY291" fmla="*/ 1683718 h 2810796"/>
              <a:gd name="connsiteX292" fmla="*/ 259369 w 3531775"/>
              <a:gd name="connsiteY292" fmla="*/ 1753917 h 2810796"/>
              <a:gd name="connsiteX293" fmla="*/ 124590 w 3531775"/>
              <a:gd name="connsiteY293" fmla="*/ 1357963 h 2810796"/>
              <a:gd name="connsiteX294" fmla="*/ 123447 w 3531775"/>
              <a:gd name="connsiteY294" fmla="*/ 1357963 h 2810796"/>
              <a:gd name="connsiteX295" fmla="*/ 105254 w 3531775"/>
              <a:gd name="connsiteY295" fmla="*/ 1652762 h 2810796"/>
              <a:gd name="connsiteX296" fmla="*/ 477015 w 3531775"/>
              <a:gd name="connsiteY296" fmla="*/ 1740868 h 2810796"/>
              <a:gd name="connsiteX297" fmla="*/ 586743 w 3531775"/>
              <a:gd name="connsiteY297" fmla="*/ 1682480 h 2810796"/>
              <a:gd name="connsiteX298" fmla="*/ 755907 w 3531775"/>
              <a:gd name="connsiteY298" fmla="*/ 1555226 h 2810796"/>
              <a:gd name="connsiteX299" fmla="*/ 981173 w 3531775"/>
              <a:gd name="connsiteY299" fmla="*/ 1414446 h 2810796"/>
              <a:gd name="connsiteX300" fmla="*/ 1296546 w 3531775"/>
              <a:gd name="connsiteY300" fmla="*/ 1598470 h 2810796"/>
              <a:gd name="connsiteX301" fmla="*/ 1201391 w 3531775"/>
              <a:gd name="connsiteY301" fmla="*/ 2138156 h 2810796"/>
              <a:gd name="connsiteX302" fmla="*/ 1262447 w 3531775"/>
              <a:gd name="connsiteY302" fmla="*/ 2422001 h 2810796"/>
              <a:gd name="connsiteX303" fmla="*/ 1262447 w 3531775"/>
              <a:gd name="connsiteY303" fmla="*/ 2422001 h 2810796"/>
              <a:gd name="connsiteX304" fmla="*/ 1607918 w 3531775"/>
              <a:gd name="connsiteY304" fmla="*/ 2363518 h 2810796"/>
              <a:gd name="connsiteX305" fmla="*/ 1823088 w 3531775"/>
              <a:gd name="connsiteY305" fmla="*/ 2000139 h 2810796"/>
              <a:gd name="connsiteX306" fmla="*/ 1823088 w 3531775"/>
              <a:gd name="connsiteY306" fmla="*/ 2000139 h 2810796"/>
              <a:gd name="connsiteX307" fmla="*/ 2063118 w 3531775"/>
              <a:gd name="connsiteY307" fmla="*/ 1862217 h 2810796"/>
              <a:gd name="connsiteX308" fmla="*/ 2583088 w 3531775"/>
              <a:gd name="connsiteY308" fmla="*/ 2195401 h 2810796"/>
              <a:gd name="connsiteX309" fmla="*/ 2583088 w 3531775"/>
              <a:gd name="connsiteY309" fmla="*/ 2195401 h 2810796"/>
              <a:gd name="connsiteX310" fmla="*/ 3231169 w 3531775"/>
              <a:gd name="connsiteY310" fmla="*/ 2008902 h 2810796"/>
              <a:gd name="connsiteX311" fmla="*/ 3231169 w 3531775"/>
              <a:gd name="connsiteY311" fmla="*/ 2008902 h 2810796"/>
              <a:gd name="connsiteX312" fmla="*/ 3231169 w 3531775"/>
              <a:gd name="connsiteY312" fmla="*/ 2008902 h 2810796"/>
              <a:gd name="connsiteX313" fmla="*/ 3193355 w 3531775"/>
              <a:gd name="connsiteY313" fmla="*/ 1713912 h 2810796"/>
              <a:gd name="connsiteX314" fmla="*/ 2769587 w 3531775"/>
              <a:gd name="connsiteY314" fmla="*/ 1496457 h 2810796"/>
              <a:gd name="connsiteX315" fmla="*/ 2769587 w 3531775"/>
              <a:gd name="connsiteY315" fmla="*/ 1496457 h 2810796"/>
              <a:gd name="connsiteX316" fmla="*/ 2769587 w 3531775"/>
              <a:gd name="connsiteY316" fmla="*/ 1496457 h 2810796"/>
              <a:gd name="connsiteX317" fmla="*/ 2763015 w 3531775"/>
              <a:gd name="connsiteY317" fmla="*/ 1495885 h 2810796"/>
              <a:gd name="connsiteX318" fmla="*/ 2768349 w 3531775"/>
              <a:gd name="connsiteY318" fmla="*/ 1487027 h 2810796"/>
              <a:gd name="connsiteX319" fmla="*/ 2770445 w 3531775"/>
              <a:gd name="connsiteY319" fmla="*/ 1487217 h 2810796"/>
              <a:gd name="connsiteX320" fmla="*/ 3200879 w 3531775"/>
              <a:gd name="connsiteY320" fmla="*/ 1709245 h 2810796"/>
              <a:gd name="connsiteX321" fmla="*/ 3239075 w 3531775"/>
              <a:gd name="connsiteY321" fmla="*/ 2012236 h 2810796"/>
              <a:gd name="connsiteX322" fmla="*/ 2578040 w 3531775"/>
              <a:gd name="connsiteY322" fmla="*/ 2201497 h 2810796"/>
              <a:gd name="connsiteX323" fmla="*/ 2578040 w 3531775"/>
              <a:gd name="connsiteY323" fmla="*/ 2201497 h 2810796"/>
              <a:gd name="connsiteX324" fmla="*/ 2578040 w 3531775"/>
              <a:gd name="connsiteY324" fmla="*/ 2201497 h 2810796"/>
              <a:gd name="connsiteX325" fmla="*/ 2165893 w 3531775"/>
              <a:gd name="connsiteY325" fmla="*/ 1879933 h 2810796"/>
              <a:gd name="connsiteX326" fmla="*/ 1923958 w 3531775"/>
              <a:gd name="connsiteY326" fmla="*/ 1916224 h 2810796"/>
              <a:gd name="connsiteX327" fmla="*/ 1621254 w 3531775"/>
              <a:gd name="connsiteY327" fmla="*/ 2357136 h 2810796"/>
              <a:gd name="connsiteX328" fmla="*/ 1257875 w 3531775"/>
              <a:gd name="connsiteY328" fmla="*/ 2426478 h 2810796"/>
              <a:gd name="connsiteX329" fmla="*/ 1257875 w 3531775"/>
              <a:gd name="connsiteY329" fmla="*/ 2426478 h 2810796"/>
              <a:gd name="connsiteX330" fmla="*/ 1257875 w 3531775"/>
              <a:gd name="connsiteY330" fmla="*/ 2426478 h 2810796"/>
              <a:gd name="connsiteX331" fmla="*/ 1202820 w 3531775"/>
              <a:gd name="connsiteY331" fmla="*/ 2329513 h 2810796"/>
              <a:gd name="connsiteX332" fmla="*/ 1291212 w 3531775"/>
              <a:gd name="connsiteY332" fmla="*/ 1600089 h 2810796"/>
              <a:gd name="connsiteX333" fmla="*/ 1291212 w 3531775"/>
              <a:gd name="connsiteY333" fmla="*/ 1600089 h 2810796"/>
              <a:gd name="connsiteX334" fmla="*/ 1291212 w 3531775"/>
              <a:gd name="connsiteY334" fmla="*/ 1600089 h 2810796"/>
              <a:gd name="connsiteX335" fmla="*/ 975935 w 3531775"/>
              <a:gd name="connsiteY335" fmla="*/ 1421781 h 2810796"/>
              <a:gd name="connsiteX336" fmla="*/ 591410 w 3531775"/>
              <a:gd name="connsiteY336" fmla="*/ 1685052 h 2810796"/>
              <a:gd name="connsiteX337" fmla="*/ 572265 w 3531775"/>
              <a:gd name="connsiteY337" fmla="*/ 1697911 h 2810796"/>
              <a:gd name="connsiteX338" fmla="*/ 572265 w 3531775"/>
              <a:gd name="connsiteY338" fmla="*/ 1697911 h 2810796"/>
              <a:gd name="connsiteX339" fmla="*/ 572265 w 3531775"/>
              <a:gd name="connsiteY339" fmla="*/ 1697911 h 2810796"/>
              <a:gd name="connsiteX340" fmla="*/ 121923 w 3531775"/>
              <a:gd name="connsiteY340" fmla="*/ 1358154 h 2810796"/>
              <a:gd name="connsiteX341" fmla="*/ 120590 w 3531775"/>
              <a:gd name="connsiteY341" fmla="*/ 1358058 h 2810796"/>
              <a:gd name="connsiteX342" fmla="*/ 479682 w 3531775"/>
              <a:gd name="connsiteY342" fmla="*/ 1749250 h 2810796"/>
              <a:gd name="connsiteX343" fmla="*/ 591220 w 3531775"/>
              <a:gd name="connsiteY343" fmla="*/ 1690481 h 2810796"/>
              <a:gd name="connsiteX344" fmla="*/ 761813 w 3531775"/>
              <a:gd name="connsiteY344" fmla="*/ 1562941 h 2810796"/>
              <a:gd name="connsiteX345" fmla="*/ 977459 w 3531775"/>
              <a:gd name="connsiteY345" fmla="*/ 1426638 h 2810796"/>
              <a:gd name="connsiteX346" fmla="*/ 1285783 w 3531775"/>
              <a:gd name="connsiteY346" fmla="*/ 1601517 h 2810796"/>
              <a:gd name="connsiteX347" fmla="*/ 1189390 w 3531775"/>
              <a:gd name="connsiteY347" fmla="*/ 2136156 h 2810796"/>
              <a:gd name="connsiteX348" fmla="*/ 1253112 w 3531775"/>
              <a:gd name="connsiteY348" fmla="*/ 2430859 h 2810796"/>
              <a:gd name="connsiteX349" fmla="*/ 1253112 w 3531775"/>
              <a:gd name="connsiteY349" fmla="*/ 2430859 h 2810796"/>
              <a:gd name="connsiteX350" fmla="*/ 1618396 w 3531775"/>
              <a:gd name="connsiteY350" fmla="*/ 2371900 h 2810796"/>
              <a:gd name="connsiteX351" fmla="*/ 1833947 w 3531775"/>
              <a:gd name="connsiteY351" fmla="*/ 2009187 h 2810796"/>
              <a:gd name="connsiteX352" fmla="*/ 1833947 w 3531775"/>
              <a:gd name="connsiteY352" fmla="*/ 2009187 h 2810796"/>
              <a:gd name="connsiteX353" fmla="*/ 2163702 w 3531775"/>
              <a:gd name="connsiteY353" fmla="*/ 1887267 h 2810796"/>
              <a:gd name="connsiteX354" fmla="*/ 2756538 w 3531775"/>
              <a:gd name="connsiteY354" fmla="*/ 2303129 h 2810796"/>
              <a:gd name="connsiteX355" fmla="*/ 3246314 w 3531775"/>
              <a:gd name="connsiteY355" fmla="*/ 1786303 h 2810796"/>
              <a:gd name="connsiteX356" fmla="*/ 2772254 w 3531775"/>
              <a:gd name="connsiteY356" fmla="*/ 1478074 h 2810796"/>
              <a:gd name="connsiteX357" fmla="*/ 2776255 w 3531775"/>
              <a:gd name="connsiteY357" fmla="*/ 1423495 h 2810796"/>
              <a:gd name="connsiteX358" fmla="*/ 2776255 w 3531775"/>
              <a:gd name="connsiteY358" fmla="*/ 1423495 h 2810796"/>
              <a:gd name="connsiteX359" fmla="*/ 2719772 w 3531775"/>
              <a:gd name="connsiteY359" fmla="*/ 1351200 h 2810796"/>
              <a:gd name="connsiteX360" fmla="*/ 2694531 w 3531775"/>
              <a:gd name="connsiteY360" fmla="*/ 1342914 h 2810796"/>
              <a:gd name="connsiteX361" fmla="*/ 2652335 w 3531775"/>
              <a:gd name="connsiteY361" fmla="*/ 1344057 h 2810796"/>
              <a:gd name="connsiteX362" fmla="*/ 2636237 w 3531775"/>
              <a:gd name="connsiteY362" fmla="*/ 1341485 h 2810796"/>
              <a:gd name="connsiteX363" fmla="*/ 2638047 w 3531775"/>
              <a:gd name="connsiteY363" fmla="*/ 1348057 h 2810796"/>
              <a:gd name="connsiteX364" fmla="*/ 2632809 w 3531775"/>
              <a:gd name="connsiteY364" fmla="*/ 1349962 h 2810796"/>
              <a:gd name="connsiteX365" fmla="*/ 2581374 w 3531775"/>
              <a:gd name="connsiteY365" fmla="*/ 1382633 h 2810796"/>
              <a:gd name="connsiteX366" fmla="*/ 2556037 w 3531775"/>
              <a:gd name="connsiteY366" fmla="*/ 1377775 h 2810796"/>
              <a:gd name="connsiteX367" fmla="*/ 2557751 w 3531775"/>
              <a:gd name="connsiteY367" fmla="*/ 1387015 h 2810796"/>
              <a:gd name="connsiteX368" fmla="*/ 2558704 w 3531775"/>
              <a:gd name="connsiteY368" fmla="*/ 1389205 h 2810796"/>
              <a:gd name="connsiteX369" fmla="*/ 2570610 w 3531775"/>
              <a:gd name="connsiteY369" fmla="*/ 1389491 h 2810796"/>
              <a:gd name="connsiteX370" fmla="*/ 2565086 w 3531775"/>
              <a:gd name="connsiteY370" fmla="*/ 1393491 h 2810796"/>
              <a:gd name="connsiteX371" fmla="*/ 2564419 w 3531775"/>
              <a:gd name="connsiteY371" fmla="*/ 1399492 h 2810796"/>
              <a:gd name="connsiteX372" fmla="*/ 2559752 w 3531775"/>
              <a:gd name="connsiteY372" fmla="*/ 1404731 h 2810796"/>
              <a:gd name="connsiteX373" fmla="*/ 2553751 w 3531775"/>
              <a:gd name="connsiteY373" fmla="*/ 1411875 h 2810796"/>
              <a:gd name="connsiteX374" fmla="*/ 2546988 w 3531775"/>
              <a:gd name="connsiteY374" fmla="*/ 1420542 h 2810796"/>
              <a:gd name="connsiteX375" fmla="*/ 2529653 w 3531775"/>
              <a:gd name="connsiteY375" fmla="*/ 1414923 h 2810796"/>
              <a:gd name="connsiteX376" fmla="*/ 2532034 w 3531775"/>
              <a:gd name="connsiteY376" fmla="*/ 1419590 h 2810796"/>
              <a:gd name="connsiteX377" fmla="*/ 2530510 w 3531775"/>
              <a:gd name="connsiteY377" fmla="*/ 1427115 h 2810796"/>
              <a:gd name="connsiteX378" fmla="*/ 2539083 w 3531775"/>
              <a:gd name="connsiteY378" fmla="*/ 1431496 h 2810796"/>
              <a:gd name="connsiteX379" fmla="*/ 2537177 w 3531775"/>
              <a:gd name="connsiteY379" fmla="*/ 1434258 h 2810796"/>
              <a:gd name="connsiteX380" fmla="*/ 2529367 w 3531775"/>
              <a:gd name="connsiteY380" fmla="*/ 1437021 h 2810796"/>
              <a:gd name="connsiteX381" fmla="*/ 2533082 w 3531775"/>
              <a:gd name="connsiteY381" fmla="*/ 1440450 h 2810796"/>
              <a:gd name="connsiteX382" fmla="*/ 2525176 w 3531775"/>
              <a:gd name="connsiteY382" fmla="*/ 1440545 h 2810796"/>
              <a:gd name="connsiteX383" fmla="*/ 2527557 w 3531775"/>
              <a:gd name="connsiteY383" fmla="*/ 1449213 h 2810796"/>
              <a:gd name="connsiteX384" fmla="*/ 2512603 w 3531775"/>
              <a:gd name="connsiteY384" fmla="*/ 1474168 h 2810796"/>
              <a:gd name="connsiteX385" fmla="*/ 1901384 w 3531775"/>
              <a:gd name="connsiteY385" fmla="*/ 1411399 h 2810796"/>
              <a:gd name="connsiteX386" fmla="*/ 1647447 w 3531775"/>
              <a:gd name="connsiteY386" fmla="*/ 1050306 h 2810796"/>
              <a:gd name="connsiteX387" fmla="*/ 1915957 w 3531775"/>
              <a:gd name="connsiteY387" fmla="*/ 718359 h 2810796"/>
              <a:gd name="connsiteX388" fmla="*/ 1912909 w 3531775"/>
              <a:gd name="connsiteY388" fmla="*/ 707882 h 2810796"/>
              <a:gd name="connsiteX389" fmla="*/ 1637065 w 3531775"/>
              <a:gd name="connsiteY389" fmla="*/ 1049448 h 2810796"/>
              <a:gd name="connsiteX390" fmla="*/ 1896812 w 3531775"/>
              <a:gd name="connsiteY390" fmla="*/ 1420257 h 2810796"/>
              <a:gd name="connsiteX391" fmla="*/ 2506698 w 3531775"/>
              <a:gd name="connsiteY391" fmla="*/ 1483884 h 2810796"/>
              <a:gd name="connsiteX392" fmla="*/ 2500983 w 3531775"/>
              <a:gd name="connsiteY392" fmla="*/ 1493599 h 2810796"/>
              <a:gd name="connsiteX393" fmla="*/ 1892430 w 3531775"/>
              <a:gd name="connsiteY393" fmla="*/ 1429210 h 2810796"/>
              <a:gd name="connsiteX394" fmla="*/ 1626873 w 3531775"/>
              <a:gd name="connsiteY394" fmla="*/ 1048782 h 2810796"/>
              <a:gd name="connsiteX395" fmla="*/ 1910051 w 3531775"/>
              <a:gd name="connsiteY395" fmla="*/ 697500 h 2810796"/>
              <a:gd name="connsiteX396" fmla="*/ 1909956 w 3531775"/>
              <a:gd name="connsiteY396" fmla="*/ 697214 h 2810796"/>
              <a:gd name="connsiteX397" fmla="*/ 1910623 w 3531775"/>
              <a:gd name="connsiteY397" fmla="*/ 696833 h 2810796"/>
              <a:gd name="connsiteX398" fmla="*/ 1909956 w 3531775"/>
              <a:gd name="connsiteY398" fmla="*/ 697023 h 2810796"/>
              <a:gd name="connsiteX399" fmla="*/ 1907575 w 3531775"/>
              <a:gd name="connsiteY399" fmla="*/ 688165 h 2810796"/>
              <a:gd name="connsiteX400" fmla="*/ 1622968 w 3531775"/>
              <a:gd name="connsiteY400" fmla="*/ 1009920 h 2810796"/>
              <a:gd name="connsiteX401" fmla="*/ 1888620 w 3531775"/>
              <a:gd name="connsiteY401" fmla="*/ 1436830 h 2810796"/>
              <a:gd name="connsiteX402" fmla="*/ 2495934 w 3531775"/>
              <a:gd name="connsiteY402" fmla="*/ 1501981 h 2810796"/>
              <a:gd name="connsiteX403" fmla="*/ 2459930 w 3531775"/>
              <a:gd name="connsiteY403" fmla="*/ 1565704 h 2810796"/>
              <a:gd name="connsiteX404" fmla="*/ 2360965 w 3531775"/>
              <a:gd name="connsiteY404" fmla="*/ 1616281 h 2810796"/>
              <a:gd name="connsiteX405" fmla="*/ 2361632 w 3531775"/>
              <a:gd name="connsiteY405" fmla="*/ 1579134 h 2810796"/>
              <a:gd name="connsiteX406" fmla="*/ 2308292 w 3531775"/>
              <a:gd name="connsiteY406" fmla="*/ 1613709 h 2810796"/>
              <a:gd name="connsiteX407" fmla="*/ 2244951 w 3531775"/>
              <a:gd name="connsiteY407" fmla="*/ 1579134 h 2810796"/>
              <a:gd name="connsiteX408" fmla="*/ 2183705 w 3531775"/>
              <a:gd name="connsiteY408" fmla="*/ 1637236 h 2810796"/>
              <a:gd name="connsiteX409" fmla="*/ 2124459 w 3531775"/>
              <a:gd name="connsiteY409" fmla="*/ 1649619 h 2810796"/>
              <a:gd name="connsiteX410" fmla="*/ 2151605 w 3531775"/>
              <a:gd name="connsiteY410" fmla="*/ 1620282 h 2810796"/>
              <a:gd name="connsiteX411" fmla="*/ 2147700 w 3531775"/>
              <a:gd name="connsiteY411" fmla="*/ 1572085 h 2810796"/>
              <a:gd name="connsiteX412" fmla="*/ 2122364 w 3531775"/>
              <a:gd name="connsiteY412" fmla="*/ 1566942 h 2810796"/>
              <a:gd name="connsiteX413" fmla="*/ 2094265 w 3531775"/>
              <a:gd name="connsiteY413" fmla="*/ 1582658 h 2810796"/>
              <a:gd name="connsiteX414" fmla="*/ 2019875 w 3531775"/>
              <a:gd name="connsiteY414" fmla="*/ 1597517 h 2810796"/>
              <a:gd name="connsiteX415" fmla="*/ 2028733 w 3531775"/>
              <a:gd name="connsiteY415" fmla="*/ 1559703 h 2810796"/>
              <a:gd name="connsiteX416" fmla="*/ 1871666 w 3531775"/>
              <a:gd name="connsiteY416" fmla="*/ 1550559 h 2810796"/>
              <a:gd name="connsiteX417" fmla="*/ 1957391 w 3531775"/>
              <a:gd name="connsiteY417" fmla="*/ 1550178 h 2810796"/>
              <a:gd name="connsiteX418" fmla="*/ 1980346 w 3531775"/>
              <a:gd name="connsiteY418" fmla="*/ 1516364 h 2810796"/>
              <a:gd name="connsiteX419" fmla="*/ 1959010 w 3531775"/>
              <a:gd name="connsiteY419" fmla="*/ 1485312 h 2810796"/>
              <a:gd name="connsiteX420" fmla="*/ 1935769 w 3531775"/>
              <a:gd name="connsiteY420" fmla="*/ 1496171 h 2810796"/>
              <a:gd name="connsiteX421" fmla="*/ 1882238 w 3531775"/>
              <a:gd name="connsiteY421" fmla="*/ 1449975 h 2810796"/>
              <a:gd name="connsiteX422" fmla="*/ 1882143 w 3531775"/>
              <a:gd name="connsiteY422" fmla="*/ 1449975 h 2810796"/>
              <a:gd name="connsiteX423" fmla="*/ 1865570 w 3531775"/>
              <a:gd name="connsiteY423" fmla="*/ 1469596 h 2810796"/>
              <a:gd name="connsiteX424" fmla="*/ 1794418 w 3531775"/>
              <a:gd name="connsiteY424" fmla="*/ 1432639 h 2810796"/>
              <a:gd name="connsiteX425" fmla="*/ 1822993 w 3531775"/>
              <a:gd name="connsiteY425" fmla="*/ 1431401 h 2810796"/>
              <a:gd name="connsiteX426" fmla="*/ 1780226 w 3531775"/>
              <a:gd name="connsiteY426" fmla="*/ 1409779 h 2810796"/>
              <a:gd name="connsiteX427" fmla="*/ 1752889 w 3531775"/>
              <a:gd name="connsiteY427" fmla="*/ 1427972 h 2810796"/>
              <a:gd name="connsiteX428" fmla="*/ 1660592 w 3531775"/>
              <a:gd name="connsiteY428" fmla="*/ 1412161 h 2810796"/>
              <a:gd name="connsiteX429" fmla="*/ 1636208 w 3531775"/>
              <a:gd name="connsiteY429" fmla="*/ 1328245 h 2810796"/>
              <a:gd name="connsiteX430" fmla="*/ 1543244 w 3531775"/>
              <a:gd name="connsiteY430" fmla="*/ 1299861 h 2810796"/>
              <a:gd name="connsiteX431" fmla="*/ 1494285 w 3531775"/>
              <a:gd name="connsiteY431" fmla="*/ 1234805 h 2810796"/>
              <a:gd name="connsiteX432" fmla="*/ 1507620 w 3531775"/>
              <a:gd name="connsiteY432" fmla="*/ 1242044 h 2810796"/>
              <a:gd name="connsiteX433" fmla="*/ 1578867 w 3531775"/>
              <a:gd name="connsiteY433" fmla="*/ 1224042 h 2810796"/>
              <a:gd name="connsiteX434" fmla="*/ 1570295 w 3531775"/>
              <a:gd name="connsiteY434" fmla="*/ 1192895 h 2810796"/>
              <a:gd name="connsiteX435" fmla="*/ 1553340 w 3531775"/>
              <a:gd name="connsiteY435" fmla="*/ 1176226 h 2810796"/>
              <a:gd name="connsiteX436" fmla="*/ 1501905 w 3531775"/>
              <a:gd name="connsiteY436" fmla="*/ 1077166 h 2810796"/>
              <a:gd name="connsiteX437" fmla="*/ 1541434 w 3531775"/>
              <a:gd name="connsiteY437" fmla="*/ 1079452 h 2810796"/>
              <a:gd name="connsiteX438" fmla="*/ 1513145 w 3531775"/>
              <a:gd name="connsiteY438" fmla="*/ 995156 h 2810796"/>
              <a:gd name="connsiteX439" fmla="*/ 1574295 w 3531775"/>
              <a:gd name="connsiteY439" fmla="*/ 919813 h 2810796"/>
              <a:gd name="connsiteX440" fmla="*/ 1553150 w 3531775"/>
              <a:gd name="connsiteY440" fmla="*/ 821229 h 2810796"/>
              <a:gd name="connsiteX441" fmla="*/ 1582963 w 3531775"/>
              <a:gd name="connsiteY441" fmla="*/ 748839 h 2810796"/>
              <a:gd name="connsiteX442" fmla="*/ 1586297 w 3531775"/>
              <a:gd name="connsiteY442" fmla="*/ 778081 h 2810796"/>
              <a:gd name="connsiteX443" fmla="*/ 1649733 w 3531775"/>
              <a:gd name="connsiteY443" fmla="*/ 807799 h 2810796"/>
              <a:gd name="connsiteX444" fmla="*/ 1700787 w 3531775"/>
              <a:gd name="connsiteY444" fmla="*/ 684736 h 2810796"/>
              <a:gd name="connsiteX445" fmla="*/ 1726505 w 3531775"/>
              <a:gd name="connsiteY445" fmla="*/ 717026 h 2810796"/>
              <a:gd name="connsiteX446" fmla="*/ 1828136 w 3531775"/>
              <a:gd name="connsiteY446" fmla="*/ 598630 h 2810796"/>
              <a:gd name="connsiteX447" fmla="*/ 1779464 w 3531775"/>
              <a:gd name="connsiteY447" fmla="*/ 665972 h 2810796"/>
              <a:gd name="connsiteX448" fmla="*/ 1817278 w 3531775"/>
              <a:gd name="connsiteY448" fmla="*/ 714073 h 2810796"/>
              <a:gd name="connsiteX449" fmla="*/ 1845377 w 3531775"/>
              <a:gd name="connsiteY449" fmla="*/ 694356 h 2810796"/>
              <a:gd name="connsiteX450" fmla="*/ 1827660 w 3531775"/>
              <a:gd name="connsiteY450" fmla="*/ 689118 h 2810796"/>
              <a:gd name="connsiteX451" fmla="*/ 1903479 w 3531775"/>
              <a:gd name="connsiteY451" fmla="*/ 672925 h 2810796"/>
              <a:gd name="connsiteX452" fmla="*/ 1903479 w 3531775"/>
              <a:gd name="connsiteY452" fmla="*/ 672925 h 2810796"/>
              <a:gd name="connsiteX453" fmla="*/ 1903955 w 3531775"/>
              <a:gd name="connsiteY453" fmla="*/ 673782 h 2810796"/>
              <a:gd name="connsiteX454" fmla="*/ 1894335 w 3531775"/>
              <a:gd name="connsiteY454" fmla="*/ 577485 h 2810796"/>
              <a:gd name="connsiteX455" fmla="*/ 1866046 w 3531775"/>
              <a:gd name="connsiteY455" fmla="*/ 491188 h 2810796"/>
              <a:gd name="connsiteX456" fmla="*/ 1864046 w 3531775"/>
              <a:gd name="connsiteY456" fmla="*/ 490236 h 2810796"/>
              <a:gd name="connsiteX457" fmla="*/ 1864236 w 3531775"/>
              <a:gd name="connsiteY457" fmla="*/ 490331 h 2810796"/>
              <a:gd name="connsiteX458" fmla="*/ 1864046 w 3531775"/>
              <a:gd name="connsiteY458" fmla="*/ 490236 h 2810796"/>
              <a:gd name="connsiteX459" fmla="*/ 1864141 w 3531775"/>
              <a:gd name="connsiteY459" fmla="*/ 490236 h 2810796"/>
              <a:gd name="connsiteX460" fmla="*/ 1860426 w 3531775"/>
              <a:gd name="connsiteY460" fmla="*/ 488521 h 2810796"/>
              <a:gd name="connsiteX461" fmla="*/ 1860902 w 3531775"/>
              <a:gd name="connsiteY461" fmla="*/ 488712 h 2810796"/>
              <a:gd name="connsiteX462" fmla="*/ 1859379 w 3531775"/>
              <a:gd name="connsiteY462" fmla="*/ 488045 h 2810796"/>
              <a:gd name="connsiteX463" fmla="*/ 1860331 w 3531775"/>
              <a:gd name="connsiteY463" fmla="*/ 488521 h 2810796"/>
              <a:gd name="connsiteX464" fmla="*/ 1808420 w 3531775"/>
              <a:gd name="connsiteY464" fmla="*/ 474424 h 2810796"/>
              <a:gd name="connsiteX465" fmla="*/ 1808705 w 3531775"/>
              <a:gd name="connsiteY465" fmla="*/ 474424 h 2810796"/>
              <a:gd name="connsiteX466" fmla="*/ 1808324 w 3531775"/>
              <a:gd name="connsiteY466" fmla="*/ 474424 h 2810796"/>
              <a:gd name="connsiteX467" fmla="*/ 1808420 w 3531775"/>
              <a:gd name="connsiteY467" fmla="*/ 474424 h 2810796"/>
              <a:gd name="connsiteX468" fmla="*/ 1803943 w 3531775"/>
              <a:gd name="connsiteY468" fmla="*/ 474138 h 2810796"/>
              <a:gd name="connsiteX469" fmla="*/ 1803943 w 3531775"/>
              <a:gd name="connsiteY469" fmla="*/ 474138 h 2810796"/>
              <a:gd name="connsiteX470" fmla="*/ 1803752 w 3531775"/>
              <a:gd name="connsiteY470" fmla="*/ 474138 h 2810796"/>
              <a:gd name="connsiteX471" fmla="*/ 1803848 w 3531775"/>
              <a:gd name="connsiteY471" fmla="*/ 474138 h 2810796"/>
              <a:gd name="connsiteX472" fmla="*/ 1798704 w 3531775"/>
              <a:gd name="connsiteY472" fmla="*/ 474043 h 2810796"/>
              <a:gd name="connsiteX473" fmla="*/ 1799942 w 3531775"/>
              <a:gd name="connsiteY473" fmla="*/ 474043 h 2810796"/>
              <a:gd name="connsiteX474" fmla="*/ 1798514 w 3531775"/>
              <a:gd name="connsiteY474" fmla="*/ 474043 h 2810796"/>
              <a:gd name="connsiteX475" fmla="*/ 1798799 w 3531775"/>
              <a:gd name="connsiteY475" fmla="*/ 474043 h 2810796"/>
              <a:gd name="connsiteX476" fmla="*/ 1793751 w 3531775"/>
              <a:gd name="connsiteY476" fmla="*/ 474138 h 2810796"/>
              <a:gd name="connsiteX477" fmla="*/ 1795275 w 3531775"/>
              <a:gd name="connsiteY477" fmla="*/ 474043 h 2810796"/>
              <a:gd name="connsiteX478" fmla="*/ 1793465 w 3531775"/>
              <a:gd name="connsiteY478" fmla="*/ 474138 h 2810796"/>
              <a:gd name="connsiteX479" fmla="*/ 1793846 w 3531775"/>
              <a:gd name="connsiteY479" fmla="*/ 474138 h 2810796"/>
              <a:gd name="connsiteX480" fmla="*/ 1788608 w 3531775"/>
              <a:gd name="connsiteY480" fmla="*/ 474519 h 2810796"/>
              <a:gd name="connsiteX481" fmla="*/ 1788798 w 3531775"/>
              <a:gd name="connsiteY481" fmla="*/ 474519 h 2810796"/>
              <a:gd name="connsiteX482" fmla="*/ 1788322 w 3531775"/>
              <a:gd name="connsiteY482" fmla="*/ 474519 h 2810796"/>
              <a:gd name="connsiteX483" fmla="*/ 1788608 w 3531775"/>
              <a:gd name="connsiteY483" fmla="*/ 474519 h 2810796"/>
              <a:gd name="connsiteX484" fmla="*/ 1778511 w 3531775"/>
              <a:gd name="connsiteY484" fmla="*/ 476043 h 2810796"/>
              <a:gd name="connsiteX485" fmla="*/ 1778511 w 3531775"/>
              <a:gd name="connsiteY485" fmla="*/ 476043 h 2810796"/>
              <a:gd name="connsiteX486" fmla="*/ 1777654 w 3531775"/>
              <a:gd name="connsiteY486" fmla="*/ 476234 h 2810796"/>
              <a:gd name="connsiteX487" fmla="*/ 1778416 w 3531775"/>
              <a:gd name="connsiteY487" fmla="*/ 476043 h 2810796"/>
              <a:gd name="connsiteX488" fmla="*/ 1775368 w 3531775"/>
              <a:gd name="connsiteY488" fmla="*/ 476710 h 2810796"/>
              <a:gd name="connsiteX489" fmla="*/ 1775558 w 3531775"/>
              <a:gd name="connsiteY489" fmla="*/ 476615 h 2810796"/>
              <a:gd name="connsiteX490" fmla="*/ 1775273 w 3531775"/>
              <a:gd name="connsiteY490" fmla="*/ 476710 h 2810796"/>
              <a:gd name="connsiteX491" fmla="*/ 1775368 w 3531775"/>
              <a:gd name="connsiteY491" fmla="*/ 476710 h 2810796"/>
              <a:gd name="connsiteX492" fmla="*/ 1771463 w 3531775"/>
              <a:gd name="connsiteY492" fmla="*/ 477853 h 2810796"/>
              <a:gd name="connsiteX493" fmla="*/ 1771558 w 3531775"/>
              <a:gd name="connsiteY493" fmla="*/ 477853 h 2810796"/>
              <a:gd name="connsiteX494" fmla="*/ 1770129 w 3531775"/>
              <a:gd name="connsiteY494" fmla="*/ 478329 h 2810796"/>
              <a:gd name="connsiteX495" fmla="*/ 1771558 w 3531775"/>
              <a:gd name="connsiteY495" fmla="*/ 477853 h 2810796"/>
              <a:gd name="connsiteX496" fmla="*/ 1742316 w 3531775"/>
              <a:gd name="connsiteY496" fmla="*/ 499856 h 2810796"/>
              <a:gd name="connsiteX497" fmla="*/ 1870618 w 3531775"/>
              <a:gd name="connsiteY497" fmla="*/ 377555 h 2810796"/>
              <a:gd name="connsiteX498" fmla="*/ 1888620 w 3531775"/>
              <a:gd name="connsiteY498" fmla="*/ 191055 h 2810796"/>
              <a:gd name="connsiteX499" fmla="*/ 1888049 w 3531775"/>
              <a:gd name="connsiteY499" fmla="*/ 191532 h 2810796"/>
              <a:gd name="connsiteX500" fmla="*/ 1889001 w 3531775"/>
              <a:gd name="connsiteY500" fmla="*/ 190674 h 2810796"/>
              <a:gd name="connsiteX501" fmla="*/ 1888715 w 3531775"/>
              <a:gd name="connsiteY501" fmla="*/ 190960 h 2810796"/>
              <a:gd name="connsiteX502" fmla="*/ 1895478 w 3531775"/>
              <a:gd name="connsiteY502" fmla="*/ 185721 h 2810796"/>
              <a:gd name="connsiteX503" fmla="*/ 1895192 w 3531775"/>
              <a:gd name="connsiteY503" fmla="*/ 185912 h 2810796"/>
              <a:gd name="connsiteX504" fmla="*/ 2037115 w 3531775"/>
              <a:gd name="connsiteY504" fmla="*/ 264112 h 2810796"/>
              <a:gd name="connsiteX505" fmla="*/ 1967297 w 3531775"/>
              <a:gd name="connsiteY505" fmla="*/ 260112 h 2810796"/>
              <a:gd name="connsiteX506" fmla="*/ 1970630 w 3531775"/>
              <a:gd name="connsiteY506" fmla="*/ 245824 h 2810796"/>
              <a:gd name="connsiteX507" fmla="*/ 1970345 w 3531775"/>
              <a:gd name="connsiteY507" fmla="*/ 245824 h 2810796"/>
              <a:gd name="connsiteX508" fmla="*/ 1974059 w 3531775"/>
              <a:gd name="connsiteY508" fmla="*/ 245157 h 2810796"/>
              <a:gd name="connsiteX509" fmla="*/ 1974059 w 3531775"/>
              <a:gd name="connsiteY509" fmla="*/ 245157 h 2810796"/>
              <a:gd name="connsiteX510" fmla="*/ 1974155 w 3531775"/>
              <a:gd name="connsiteY510" fmla="*/ 245157 h 2810796"/>
              <a:gd name="connsiteX511" fmla="*/ 1974059 w 3531775"/>
              <a:gd name="connsiteY511" fmla="*/ 245157 h 2810796"/>
              <a:gd name="connsiteX512" fmla="*/ 1974917 w 3531775"/>
              <a:gd name="connsiteY512" fmla="*/ 244872 h 2810796"/>
              <a:gd name="connsiteX513" fmla="*/ 1974821 w 3531775"/>
              <a:gd name="connsiteY513" fmla="*/ 244967 h 2810796"/>
              <a:gd name="connsiteX514" fmla="*/ 1975012 w 3531775"/>
              <a:gd name="connsiteY514" fmla="*/ 244872 h 2810796"/>
              <a:gd name="connsiteX515" fmla="*/ 1974917 w 3531775"/>
              <a:gd name="connsiteY515" fmla="*/ 244872 h 2810796"/>
              <a:gd name="connsiteX516" fmla="*/ 1978631 w 3531775"/>
              <a:gd name="connsiteY516" fmla="*/ 242776 h 2810796"/>
              <a:gd name="connsiteX517" fmla="*/ 1978631 w 3531775"/>
              <a:gd name="connsiteY517" fmla="*/ 242776 h 2810796"/>
              <a:gd name="connsiteX518" fmla="*/ 1978727 w 3531775"/>
              <a:gd name="connsiteY518" fmla="*/ 242681 h 2810796"/>
              <a:gd name="connsiteX519" fmla="*/ 1978631 w 3531775"/>
              <a:gd name="connsiteY519" fmla="*/ 242776 h 2810796"/>
              <a:gd name="connsiteX520" fmla="*/ 1901098 w 3531775"/>
              <a:gd name="connsiteY520" fmla="*/ 258969 h 2810796"/>
              <a:gd name="connsiteX521" fmla="*/ 2105695 w 3531775"/>
              <a:gd name="connsiteY521" fmla="*/ 327453 h 2810796"/>
              <a:gd name="connsiteX522" fmla="*/ 2128364 w 3531775"/>
              <a:gd name="connsiteY522" fmla="*/ 327834 h 2810796"/>
              <a:gd name="connsiteX523" fmla="*/ 2075691 w 3531775"/>
              <a:gd name="connsiteY523" fmla="*/ 395938 h 2810796"/>
              <a:gd name="connsiteX524" fmla="*/ 2087216 w 3531775"/>
              <a:gd name="connsiteY524" fmla="*/ 458803 h 2810796"/>
              <a:gd name="connsiteX525" fmla="*/ 2221614 w 3531775"/>
              <a:gd name="connsiteY525" fmla="*/ 440801 h 2810796"/>
              <a:gd name="connsiteX526" fmla="*/ 2376300 w 3531775"/>
              <a:gd name="connsiteY526" fmla="*/ 379936 h 2810796"/>
              <a:gd name="connsiteX527" fmla="*/ 2373157 w 3531775"/>
              <a:gd name="connsiteY527" fmla="*/ 439372 h 2810796"/>
              <a:gd name="connsiteX528" fmla="*/ 2332771 w 3531775"/>
              <a:gd name="connsiteY528" fmla="*/ 427180 h 2810796"/>
              <a:gd name="connsiteX529" fmla="*/ 2292576 w 3531775"/>
              <a:gd name="connsiteY529" fmla="*/ 415369 h 2810796"/>
              <a:gd name="connsiteX530" fmla="*/ 2381444 w 3531775"/>
              <a:gd name="connsiteY530" fmla="*/ 506619 h 2810796"/>
              <a:gd name="connsiteX531" fmla="*/ 2468407 w 3531775"/>
              <a:gd name="connsiteY531" fmla="*/ 399748 h 2810796"/>
              <a:gd name="connsiteX532" fmla="*/ 2486981 w 3531775"/>
              <a:gd name="connsiteY532" fmla="*/ 450326 h 2810796"/>
              <a:gd name="connsiteX533" fmla="*/ 2487076 w 3531775"/>
              <a:gd name="connsiteY533" fmla="*/ 450231 h 2810796"/>
              <a:gd name="connsiteX534" fmla="*/ 2456882 w 3531775"/>
              <a:gd name="connsiteY534" fmla="*/ 452517 h 2810796"/>
              <a:gd name="connsiteX535" fmla="*/ 2428116 w 3531775"/>
              <a:gd name="connsiteY535" fmla="*/ 493379 h 2810796"/>
              <a:gd name="connsiteX536" fmla="*/ 2533368 w 3531775"/>
              <a:gd name="connsiteY536" fmla="*/ 489569 h 2810796"/>
              <a:gd name="connsiteX537" fmla="*/ 2506793 w 3531775"/>
              <a:gd name="connsiteY537" fmla="*/ 403749 h 2810796"/>
              <a:gd name="connsiteX538" fmla="*/ 2506698 w 3531775"/>
              <a:gd name="connsiteY538" fmla="*/ 403844 h 2810796"/>
              <a:gd name="connsiteX539" fmla="*/ 2599566 w 3531775"/>
              <a:gd name="connsiteY539" fmla="*/ 402415 h 2810796"/>
              <a:gd name="connsiteX540" fmla="*/ 2573658 w 3531775"/>
              <a:gd name="connsiteY540" fmla="*/ 394700 h 2810796"/>
              <a:gd name="connsiteX541" fmla="*/ 2672337 w 3531775"/>
              <a:gd name="connsiteY541" fmla="*/ 498713 h 2810796"/>
              <a:gd name="connsiteX542" fmla="*/ 2747966 w 3531775"/>
              <a:gd name="connsiteY542" fmla="*/ 479282 h 2810796"/>
              <a:gd name="connsiteX543" fmla="*/ 2806449 w 3531775"/>
              <a:gd name="connsiteY543" fmla="*/ 542337 h 2810796"/>
              <a:gd name="connsiteX544" fmla="*/ 2907033 w 3531775"/>
              <a:gd name="connsiteY544" fmla="*/ 500904 h 2810796"/>
              <a:gd name="connsiteX545" fmla="*/ 2948467 w 3531775"/>
              <a:gd name="connsiteY545" fmla="*/ 533003 h 2810796"/>
              <a:gd name="connsiteX546" fmla="*/ 2907128 w 3531775"/>
              <a:gd name="connsiteY546" fmla="*/ 500808 h 2810796"/>
              <a:gd name="connsiteX547" fmla="*/ 2907128 w 3531775"/>
              <a:gd name="connsiteY547" fmla="*/ 500808 h 2810796"/>
              <a:gd name="connsiteX548" fmla="*/ 2955611 w 3531775"/>
              <a:gd name="connsiteY548" fmla="*/ 461946 h 2810796"/>
              <a:gd name="connsiteX549" fmla="*/ 3015713 w 3531775"/>
              <a:gd name="connsiteY549" fmla="*/ 426704 h 2810796"/>
              <a:gd name="connsiteX550" fmla="*/ 3046956 w 3531775"/>
              <a:gd name="connsiteY550" fmla="*/ 385365 h 2810796"/>
              <a:gd name="connsiteX551" fmla="*/ 3004569 w 3531775"/>
              <a:gd name="connsiteY551" fmla="*/ 363553 h 2810796"/>
              <a:gd name="connsiteX552" fmla="*/ 3004855 w 3531775"/>
              <a:gd name="connsiteY552" fmla="*/ 363648 h 2810796"/>
              <a:gd name="connsiteX553" fmla="*/ 3004474 w 3531775"/>
              <a:gd name="connsiteY553" fmla="*/ 363553 h 2810796"/>
              <a:gd name="connsiteX554" fmla="*/ 3004569 w 3531775"/>
              <a:gd name="connsiteY554" fmla="*/ 363553 h 2810796"/>
              <a:gd name="connsiteX555" fmla="*/ 2751490 w 3531775"/>
              <a:gd name="connsiteY555" fmla="*/ 459660 h 2810796"/>
              <a:gd name="connsiteX556" fmla="*/ 2663860 w 3531775"/>
              <a:gd name="connsiteY556" fmla="*/ 380793 h 2810796"/>
              <a:gd name="connsiteX557" fmla="*/ 2652144 w 3531775"/>
              <a:gd name="connsiteY557" fmla="*/ 244776 h 2810796"/>
              <a:gd name="connsiteX558" fmla="*/ 2390111 w 3531775"/>
              <a:gd name="connsiteY558" fmla="*/ 163433 h 2810796"/>
              <a:gd name="connsiteX559" fmla="*/ 2390111 w 3531775"/>
              <a:gd name="connsiteY559" fmla="*/ 163433 h 2810796"/>
              <a:gd name="connsiteX560" fmla="*/ 2654144 w 3531775"/>
              <a:gd name="connsiteY560" fmla="*/ 197247 h 2810796"/>
              <a:gd name="connsiteX561" fmla="*/ 2686339 w 3531775"/>
              <a:gd name="connsiteY561" fmla="*/ 371745 h 2810796"/>
              <a:gd name="connsiteX562" fmla="*/ 2799210 w 3531775"/>
              <a:gd name="connsiteY562" fmla="*/ 432228 h 2810796"/>
              <a:gd name="connsiteX563" fmla="*/ 3050003 w 3531775"/>
              <a:gd name="connsiteY563" fmla="*/ 383841 h 2810796"/>
              <a:gd name="connsiteX564" fmla="*/ 3109059 w 3531775"/>
              <a:gd name="connsiteY564" fmla="*/ 379936 h 2810796"/>
              <a:gd name="connsiteX565" fmla="*/ 2898080 w 3531775"/>
              <a:gd name="connsiteY565" fmla="*/ 341169 h 2810796"/>
              <a:gd name="connsiteX566" fmla="*/ 2898937 w 3531775"/>
              <a:gd name="connsiteY566" fmla="*/ 341265 h 2810796"/>
              <a:gd name="connsiteX567" fmla="*/ 2856170 w 3531775"/>
              <a:gd name="connsiteY567" fmla="*/ 328120 h 2810796"/>
              <a:gd name="connsiteX568" fmla="*/ 2856170 w 3531775"/>
              <a:gd name="connsiteY568" fmla="*/ 328120 h 2810796"/>
              <a:gd name="connsiteX569" fmla="*/ 2812736 w 3531775"/>
              <a:gd name="connsiteY569" fmla="*/ 20082 h 2810796"/>
              <a:gd name="connsiteX570" fmla="*/ 2812736 w 3531775"/>
              <a:gd name="connsiteY570" fmla="*/ 20082 h 2810796"/>
              <a:gd name="connsiteX571" fmla="*/ 2812736 w 3531775"/>
              <a:gd name="connsiteY571" fmla="*/ 20082 h 2810796"/>
              <a:gd name="connsiteX572" fmla="*/ 2812736 w 3531775"/>
              <a:gd name="connsiteY572" fmla="*/ 20082 h 2810796"/>
              <a:gd name="connsiteX573" fmla="*/ 2811117 w 3531775"/>
              <a:gd name="connsiteY573" fmla="*/ 19320 h 2810796"/>
              <a:gd name="connsiteX574" fmla="*/ 2812641 w 3531775"/>
              <a:gd name="connsiteY574" fmla="*/ 20082 h 2810796"/>
              <a:gd name="connsiteX575" fmla="*/ 2806830 w 3531775"/>
              <a:gd name="connsiteY575" fmla="*/ 17224 h 2810796"/>
              <a:gd name="connsiteX576" fmla="*/ 2811212 w 3531775"/>
              <a:gd name="connsiteY576" fmla="*/ 19320 h 2810796"/>
              <a:gd name="connsiteX577" fmla="*/ 2793686 w 3531775"/>
              <a:gd name="connsiteY577" fmla="*/ 11985 h 2810796"/>
              <a:gd name="connsiteX578" fmla="*/ 2797877 w 3531775"/>
              <a:gd name="connsiteY578" fmla="*/ 13509 h 2810796"/>
              <a:gd name="connsiteX579" fmla="*/ 2793114 w 3531775"/>
              <a:gd name="connsiteY579" fmla="*/ 11795 h 2810796"/>
              <a:gd name="connsiteX580" fmla="*/ 2793686 w 3531775"/>
              <a:gd name="connsiteY580" fmla="*/ 11985 h 2810796"/>
              <a:gd name="connsiteX581" fmla="*/ 2711771 w 3531775"/>
              <a:gd name="connsiteY581" fmla="*/ 8842 h 2810796"/>
              <a:gd name="connsiteX582" fmla="*/ 2711771 w 3531775"/>
              <a:gd name="connsiteY582" fmla="*/ 8842 h 2810796"/>
              <a:gd name="connsiteX583" fmla="*/ 2840453 w 3531775"/>
              <a:gd name="connsiteY583" fmla="*/ 23511 h 2810796"/>
              <a:gd name="connsiteX584" fmla="*/ 2839882 w 3531775"/>
              <a:gd name="connsiteY584" fmla="*/ 23130 h 2810796"/>
              <a:gd name="connsiteX585" fmla="*/ 2871410 w 3531775"/>
              <a:gd name="connsiteY585" fmla="*/ 315357 h 2810796"/>
              <a:gd name="connsiteX586" fmla="*/ 3044098 w 3531775"/>
              <a:gd name="connsiteY586" fmla="*/ 316309 h 2810796"/>
              <a:gd name="connsiteX587" fmla="*/ 3043431 w 3531775"/>
              <a:gd name="connsiteY587" fmla="*/ 316214 h 2810796"/>
              <a:gd name="connsiteX588" fmla="*/ 3045051 w 3531775"/>
              <a:gd name="connsiteY588" fmla="*/ 316404 h 2810796"/>
              <a:gd name="connsiteX589" fmla="*/ 3044098 w 3531775"/>
              <a:gd name="connsiteY589" fmla="*/ 316309 h 2810796"/>
              <a:gd name="connsiteX590" fmla="*/ 3110201 w 3531775"/>
              <a:gd name="connsiteY590" fmla="*/ 380508 h 2810796"/>
              <a:gd name="connsiteX591" fmla="*/ 3106201 w 3531775"/>
              <a:gd name="connsiteY591" fmla="*/ 500427 h 2810796"/>
              <a:gd name="connsiteX592" fmla="*/ 3167066 w 3531775"/>
              <a:gd name="connsiteY592" fmla="*/ 552720 h 2810796"/>
              <a:gd name="connsiteX593" fmla="*/ 3142301 w 3531775"/>
              <a:gd name="connsiteY593" fmla="*/ 586343 h 2810796"/>
              <a:gd name="connsiteX594" fmla="*/ 3133347 w 3531775"/>
              <a:gd name="connsiteY594" fmla="*/ 603583 h 2810796"/>
              <a:gd name="connsiteX595" fmla="*/ 3133538 w 3531775"/>
              <a:gd name="connsiteY595" fmla="*/ 603393 h 2810796"/>
              <a:gd name="connsiteX596" fmla="*/ 3132966 w 3531775"/>
              <a:gd name="connsiteY596" fmla="*/ 604155 h 2810796"/>
              <a:gd name="connsiteX597" fmla="*/ 3132966 w 3531775"/>
              <a:gd name="connsiteY597" fmla="*/ 604059 h 2810796"/>
              <a:gd name="connsiteX598" fmla="*/ 3129251 w 3531775"/>
              <a:gd name="connsiteY598" fmla="*/ 609012 h 2810796"/>
              <a:gd name="connsiteX599" fmla="*/ 3129442 w 3531775"/>
              <a:gd name="connsiteY599" fmla="*/ 608727 h 2810796"/>
              <a:gd name="connsiteX600" fmla="*/ 3128585 w 3531775"/>
              <a:gd name="connsiteY600" fmla="*/ 609774 h 2810796"/>
              <a:gd name="connsiteX601" fmla="*/ 3128775 w 3531775"/>
              <a:gd name="connsiteY601" fmla="*/ 609489 h 2810796"/>
              <a:gd name="connsiteX602" fmla="*/ 3124489 w 3531775"/>
              <a:gd name="connsiteY602" fmla="*/ 614442 h 2810796"/>
              <a:gd name="connsiteX603" fmla="*/ 3124679 w 3531775"/>
              <a:gd name="connsiteY603" fmla="*/ 614251 h 2810796"/>
              <a:gd name="connsiteX604" fmla="*/ 3119726 w 3531775"/>
              <a:gd name="connsiteY604" fmla="*/ 619299 h 2810796"/>
              <a:gd name="connsiteX605" fmla="*/ 3119822 w 3531775"/>
              <a:gd name="connsiteY605" fmla="*/ 619204 h 2810796"/>
              <a:gd name="connsiteX606" fmla="*/ 3114011 w 3531775"/>
              <a:gd name="connsiteY606" fmla="*/ 624348 h 2810796"/>
              <a:gd name="connsiteX607" fmla="*/ 3114297 w 3531775"/>
              <a:gd name="connsiteY607" fmla="*/ 624062 h 2810796"/>
              <a:gd name="connsiteX608" fmla="*/ 3113345 w 3531775"/>
              <a:gd name="connsiteY608" fmla="*/ 624824 h 2810796"/>
              <a:gd name="connsiteX609" fmla="*/ 3113631 w 3531775"/>
              <a:gd name="connsiteY609" fmla="*/ 624633 h 2810796"/>
              <a:gd name="connsiteX610" fmla="*/ 3098962 w 3531775"/>
              <a:gd name="connsiteY610" fmla="*/ 634920 h 2810796"/>
              <a:gd name="connsiteX611" fmla="*/ 3097248 w 3531775"/>
              <a:gd name="connsiteY611" fmla="*/ 555482 h 2810796"/>
              <a:gd name="connsiteX612" fmla="*/ 3083627 w 3531775"/>
              <a:gd name="connsiteY612" fmla="*/ 553577 h 2810796"/>
              <a:gd name="connsiteX613" fmla="*/ 3014666 w 3531775"/>
              <a:gd name="connsiteY613" fmla="*/ 669591 h 2810796"/>
              <a:gd name="connsiteX614" fmla="*/ 3014951 w 3531775"/>
              <a:gd name="connsiteY614" fmla="*/ 584057 h 2810796"/>
              <a:gd name="connsiteX615" fmla="*/ 2701579 w 3531775"/>
              <a:gd name="connsiteY615" fmla="*/ 735790 h 2810796"/>
              <a:gd name="connsiteX616" fmla="*/ 2984662 w 3531775"/>
              <a:gd name="connsiteY616" fmla="*/ 698357 h 2810796"/>
              <a:gd name="connsiteX617" fmla="*/ 2785018 w 3531775"/>
              <a:gd name="connsiteY617" fmla="*/ 777224 h 2810796"/>
              <a:gd name="connsiteX618" fmla="*/ 3014285 w 3531775"/>
              <a:gd name="connsiteY618" fmla="*/ 861711 h 2810796"/>
              <a:gd name="connsiteX619" fmla="*/ 3036573 w 3531775"/>
              <a:gd name="connsiteY619" fmla="*/ 786844 h 2810796"/>
              <a:gd name="connsiteX620" fmla="*/ 3066958 w 3531775"/>
              <a:gd name="connsiteY620" fmla="*/ 836755 h 2810796"/>
              <a:gd name="connsiteX621" fmla="*/ 3066958 w 3531775"/>
              <a:gd name="connsiteY621" fmla="*/ 836374 h 2810796"/>
              <a:gd name="connsiteX622" fmla="*/ 3065720 w 3531775"/>
              <a:gd name="connsiteY622" fmla="*/ 848090 h 2810796"/>
              <a:gd name="connsiteX623" fmla="*/ 3065720 w 3531775"/>
              <a:gd name="connsiteY623" fmla="*/ 847899 h 2810796"/>
              <a:gd name="connsiteX624" fmla="*/ 3061434 w 3531775"/>
              <a:gd name="connsiteY624" fmla="*/ 860663 h 2810796"/>
              <a:gd name="connsiteX625" fmla="*/ 3101629 w 3531775"/>
              <a:gd name="connsiteY625" fmla="*/ 800846 h 2810796"/>
              <a:gd name="connsiteX626" fmla="*/ 3109249 w 3531775"/>
              <a:gd name="connsiteY626" fmla="*/ 807228 h 2810796"/>
              <a:gd name="connsiteX627" fmla="*/ 3108963 w 3531775"/>
              <a:gd name="connsiteY627" fmla="*/ 806942 h 2810796"/>
              <a:gd name="connsiteX628" fmla="*/ 3121917 w 3531775"/>
              <a:gd name="connsiteY628" fmla="*/ 836660 h 2810796"/>
              <a:gd name="connsiteX629" fmla="*/ 2993425 w 3531775"/>
              <a:gd name="connsiteY629" fmla="*/ 932672 h 2810796"/>
              <a:gd name="connsiteX630" fmla="*/ 3025619 w 3531775"/>
              <a:gd name="connsiteY630" fmla="*/ 1058021 h 2810796"/>
              <a:gd name="connsiteX631" fmla="*/ 2951229 w 3531775"/>
              <a:gd name="connsiteY631" fmla="*/ 931815 h 2810796"/>
              <a:gd name="connsiteX632" fmla="*/ 2951229 w 3531775"/>
              <a:gd name="connsiteY632" fmla="*/ 931815 h 2810796"/>
              <a:gd name="connsiteX633" fmla="*/ 2948181 w 3531775"/>
              <a:gd name="connsiteY633" fmla="*/ 907050 h 2810796"/>
              <a:gd name="connsiteX634" fmla="*/ 2895794 w 3531775"/>
              <a:gd name="connsiteY634" fmla="*/ 962104 h 2810796"/>
              <a:gd name="connsiteX635" fmla="*/ 2908367 w 3531775"/>
              <a:gd name="connsiteY635" fmla="*/ 919813 h 2810796"/>
              <a:gd name="connsiteX636" fmla="*/ 2841977 w 3531775"/>
              <a:gd name="connsiteY636" fmla="*/ 955151 h 2810796"/>
              <a:gd name="connsiteX637" fmla="*/ 2884078 w 3531775"/>
              <a:gd name="connsiteY637" fmla="*/ 883332 h 2810796"/>
              <a:gd name="connsiteX638" fmla="*/ 2880268 w 3531775"/>
              <a:gd name="connsiteY638" fmla="*/ 882570 h 2810796"/>
              <a:gd name="connsiteX639" fmla="*/ 2858456 w 3531775"/>
              <a:gd name="connsiteY639" fmla="*/ 918003 h 2810796"/>
              <a:gd name="connsiteX640" fmla="*/ 2830928 w 3531775"/>
              <a:gd name="connsiteY640" fmla="*/ 924195 h 2810796"/>
              <a:gd name="connsiteX641" fmla="*/ 2761586 w 3531775"/>
              <a:gd name="connsiteY641" fmla="*/ 958104 h 2810796"/>
              <a:gd name="connsiteX642" fmla="*/ 2761586 w 3531775"/>
              <a:gd name="connsiteY642" fmla="*/ 958104 h 2810796"/>
              <a:gd name="connsiteX643" fmla="*/ 2793019 w 3531775"/>
              <a:gd name="connsiteY643" fmla="*/ 917908 h 2810796"/>
              <a:gd name="connsiteX644" fmla="*/ 2841120 w 3531775"/>
              <a:gd name="connsiteY644" fmla="*/ 878856 h 2810796"/>
              <a:gd name="connsiteX645" fmla="*/ 2834738 w 3531775"/>
              <a:gd name="connsiteY645" fmla="*/ 880380 h 2810796"/>
              <a:gd name="connsiteX646" fmla="*/ 2770731 w 3531775"/>
              <a:gd name="connsiteY646" fmla="*/ 890476 h 2810796"/>
              <a:gd name="connsiteX647" fmla="*/ 2725582 w 3531775"/>
              <a:gd name="connsiteY647" fmla="*/ 950865 h 2810796"/>
              <a:gd name="connsiteX648" fmla="*/ 2572039 w 3531775"/>
              <a:gd name="connsiteY648" fmla="*/ 993918 h 2810796"/>
              <a:gd name="connsiteX649" fmla="*/ 2702817 w 3531775"/>
              <a:gd name="connsiteY649" fmla="*/ 891905 h 2810796"/>
              <a:gd name="connsiteX650" fmla="*/ 2543274 w 3531775"/>
              <a:gd name="connsiteY650" fmla="*/ 945054 h 2810796"/>
              <a:gd name="connsiteX651" fmla="*/ 2389540 w 3531775"/>
              <a:gd name="connsiteY651" fmla="*/ 954294 h 2810796"/>
              <a:gd name="connsiteX652" fmla="*/ 2171322 w 3531775"/>
              <a:gd name="connsiteY652" fmla="*/ 1136602 h 2810796"/>
              <a:gd name="connsiteX653" fmla="*/ 2172275 w 3531775"/>
              <a:gd name="connsiteY653" fmla="*/ 978297 h 2810796"/>
              <a:gd name="connsiteX654" fmla="*/ 2153987 w 3531775"/>
              <a:gd name="connsiteY654" fmla="*/ 1105265 h 2810796"/>
              <a:gd name="connsiteX655" fmla="*/ 2058832 w 3531775"/>
              <a:gd name="connsiteY655" fmla="*/ 1233567 h 2810796"/>
              <a:gd name="connsiteX656" fmla="*/ 2224376 w 3531775"/>
              <a:gd name="connsiteY656" fmla="*/ 1262046 h 2810796"/>
              <a:gd name="connsiteX657" fmla="*/ 2791304 w 3531775"/>
              <a:gd name="connsiteY657" fmla="*/ 1268142 h 2810796"/>
              <a:gd name="connsiteX658" fmla="*/ 2791304 w 3531775"/>
              <a:gd name="connsiteY658" fmla="*/ 1268142 h 2810796"/>
              <a:gd name="connsiteX659" fmla="*/ 2791304 w 3531775"/>
              <a:gd name="connsiteY659" fmla="*/ 1268142 h 2810796"/>
              <a:gd name="connsiteX660" fmla="*/ 3398714 w 3531775"/>
              <a:gd name="connsiteY660" fmla="*/ 1633903 h 2810796"/>
              <a:gd name="connsiteX661" fmla="*/ 3229835 w 3531775"/>
              <a:gd name="connsiteY661" fmla="*/ 2361708 h 2810796"/>
              <a:gd name="connsiteX662" fmla="*/ 2459358 w 3531775"/>
              <a:gd name="connsiteY662" fmla="*/ 2345039 h 2810796"/>
              <a:gd name="connsiteX663" fmla="*/ 2459358 w 3531775"/>
              <a:gd name="connsiteY663" fmla="*/ 2345039 h 2810796"/>
              <a:gd name="connsiteX664" fmla="*/ 2459358 w 3531775"/>
              <a:gd name="connsiteY664" fmla="*/ 2345039 h 2810796"/>
              <a:gd name="connsiteX665" fmla="*/ 2396112 w 3531775"/>
              <a:gd name="connsiteY665" fmla="*/ 2286460 h 2810796"/>
              <a:gd name="connsiteX666" fmla="*/ 2402970 w 3531775"/>
              <a:gd name="connsiteY666" fmla="*/ 2282650 h 2810796"/>
              <a:gd name="connsiteX667" fmla="*/ 2440403 w 3531775"/>
              <a:gd name="connsiteY667" fmla="*/ 2274649 h 2810796"/>
              <a:gd name="connsiteX668" fmla="*/ 2409923 w 3531775"/>
              <a:gd name="connsiteY668" fmla="*/ 2278174 h 2810796"/>
              <a:gd name="connsiteX669" fmla="*/ 2430783 w 3531775"/>
              <a:gd name="connsiteY669" fmla="*/ 2259409 h 2810796"/>
              <a:gd name="connsiteX670" fmla="*/ 2487362 w 3531775"/>
              <a:gd name="connsiteY670" fmla="*/ 2311130 h 2810796"/>
              <a:gd name="connsiteX671" fmla="*/ 2487362 w 3531775"/>
              <a:gd name="connsiteY671" fmla="*/ 2311130 h 2810796"/>
              <a:gd name="connsiteX672" fmla="*/ 2487362 w 3531775"/>
              <a:gd name="connsiteY672" fmla="*/ 2311130 h 2810796"/>
              <a:gd name="connsiteX673" fmla="*/ 3387379 w 3531775"/>
              <a:gd name="connsiteY673" fmla="*/ 2058813 h 2810796"/>
              <a:gd name="connsiteX674" fmla="*/ 3387379 w 3531775"/>
              <a:gd name="connsiteY674" fmla="*/ 2058813 h 2810796"/>
              <a:gd name="connsiteX675" fmla="*/ 3354994 w 3531775"/>
              <a:gd name="connsiteY675" fmla="*/ 1656667 h 2810796"/>
              <a:gd name="connsiteX676" fmla="*/ 2786447 w 3531775"/>
              <a:gd name="connsiteY676" fmla="*/ 1319673 h 2810796"/>
              <a:gd name="connsiteX677" fmla="*/ 2786447 w 3531775"/>
              <a:gd name="connsiteY677" fmla="*/ 1319673 h 2810796"/>
              <a:gd name="connsiteX678" fmla="*/ 2786447 w 3531775"/>
              <a:gd name="connsiteY678" fmla="*/ 1319673 h 2810796"/>
              <a:gd name="connsiteX679" fmla="*/ 2221995 w 3531775"/>
              <a:gd name="connsiteY679" fmla="*/ 1316149 h 2810796"/>
              <a:gd name="connsiteX680" fmla="*/ 1972345 w 3531775"/>
              <a:gd name="connsiteY680" fmla="*/ 1256998 h 2810796"/>
              <a:gd name="connsiteX681" fmla="*/ 1972440 w 3531775"/>
              <a:gd name="connsiteY681" fmla="*/ 1256808 h 2810796"/>
              <a:gd name="connsiteX682" fmla="*/ 1838709 w 3531775"/>
              <a:gd name="connsiteY682" fmla="*/ 1137745 h 2810796"/>
              <a:gd name="connsiteX683" fmla="*/ 1992443 w 3531775"/>
              <a:gd name="connsiteY683" fmla="*/ 881618 h 2810796"/>
              <a:gd name="connsiteX684" fmla="*/ 1982441 w 3531775"/>
              <a:gd name="connsiteY684" fmla="*/ 867235 h 2810796"/>
              <a:gd name="connsiteX685" fmla="*/ 1823945 w 3531775"/>
              <a:gd name="connsiteY685" fmla="*/ 1145651 h 2810796"/>
              <a:gd name="connsiteX686" fmla="*/ 1965392 w 3531775"/>
              <a:gd name="connsiteY686" fmla="*/ 1271667 h 2810796"/>
              <a:gd name="connsiteX687" fmla="*/ 1965296 w 3531775"/>
              <a:gd name="connsiteY687" fmla="*/ 1271762 h 2810796"/>
              <a:gd name="connsiteX688" fmla="*/ 1969868 w 3531775"/>
              <a:gd name="connsiteY688" fmla="*/ 1274048 h 2810796"/>
              <a:gd name="connsiteX689" fmla="*/ 1969868 w 3531775"/>
              <a:gd name="connsiteY689" fmla="*/ 1274048 h 2810796"/>
              <a:gd name="connsiteX690" fmla="*/ 1969868 w 3531775"/>
              <a:gd name="connsiteY690" fmla="*/ 1274048 h 2810796"/>
              <a:gd name="connsiteX691" fmla="*/ 2221233 w 3531775"/>
              <a:gd name="connsiteY691" fmla="*/ 1332150 h 2810796"/>
              <a:gd name="connsiteX692" fmla="*/ 2784923 w 3531775"/>
              <a:gd name="connsiteY692" fmla="*/ 1334913 h 2810796"/>
              <a:gd name="connsiteX693" fmla="*/ 2784923 w 3531775"/>
              <a:gd name="connsiteY693" fmla="*/ 1334913 h 2810796"/>
              <a:gd name="connsiteX694" fmla="*/ 2784923 w 3531775"/>
              <a:gd name="connsiteY694" fmla="*/ 1334913 h 2810796"/>
              <a:gd name="connsiteX695" fmla="*/ 3341945 w 3531775"/>
              <a:gd name="connsiteY695" fmla="*/ 1663430 h 2810796"/>
              <a:gd name="connsiteX696" fmla="*/ 3373758 w 3531775"/>
              <a:gd name="connsiteY696" fmla="*/ 2054431 h 2810796"/>
              <a:gd name="connsiteX697" fmla="*/ 3373758 w 3531775"/>
              <a:gd name="connsiteY697" fmla="*/ 2054431 h 2810796"/>
              <a:gd name="connsiteX698" fmla="*/ 3373758 w 3531775"/>
              <a:gd name="connsiteY698" fmla="*/ 2054431 h 2810796"/>
              <a:gd name="connsiteX699" fmla="*/ 2873124 w 3531775"/>
              <a:gd name="connsiteY699" fmla="*/ 2437813 h 2810796"/>
              <a:gd name="connsiteX700" fmla="*/ 2438499 w 3531775"/>
              <a:gd name="connsiteY700" fmla="*/ 2248837 h 2810796"/>
              <a:gd name="connsiteX701" fmla="*/ 2449833 w 3531775"/>
              <a:gd name="connsiteY701" fmla="*/ 2223881 h 2810796"/>
              <a:gd name="connsiteX702" fmla="*/ 2451738 w 3531775"/>
              <a:gd name="connsiteY702" fmla="*/ 2215975 h 2810796"/>
              <a:gd name="connsiteX703" fmla="*/ 2452405 w 3531775"/>
              <a:gd name="connsiteY703" fmla="*/ 2181876 h 2810796"/>
              <a:gd name="connsiteX704" fmla="*/ 2450309 w 3531775"/>
              <a:gd name="connsiteY704" fmla="*/ 2171684 h 2810796"/>
              <a:gd name="connsiteX705" fmla="*/ 2457644 w 3531775"/>
              <a:gd name="connsiteY705" fmla="*/ 2177113 h 2810796"/>
              <a:gd name="connsiteX706" fmla="*/ 2464692 w 3531775"/>
              <a:gd name="connsiteY706" fmla="*/ 2175208 h 2810796"/>
              <a:gd name="connsiteX707" fmla="*/ 2447166 w 3531775"/>
              <a:gd name="connsiteY707" fmla="*/ 2161588 h 2810796"/>
              <a:gd name="connsiteX708" fmla="*/ 2420306 w 3531775"/>
              <a:gd name="connsiteY708" fmla="*/ 2119487 h 2810796"/>
              <a:gd name="connsiteX709" fmla="*/ 2428973 w 3531775"/>
              <a:gd name="connsiteY709" fmla="*/ 2124726 h 2810796"/>
              <a:gd name="connsiteX710" fmla="*/ 2408685 w 3531775"/>
              <a:gd name="connsiteY710" fmla="*/ 2109200 h 2810796"/>
              <a:gd name="connsiteX711" fmla="*/ 2381730 w 3531775"/>
              <a:gd name="connsiteY711" fmla="*/ 2094722 h 2810796"/>
              <a:gd name="connsiteX712" fmla="*/ 2353917 w 3531775"/>
              <a:gd name="connsiteY712" fmla="*/ 2089007 h 2810796"/>
              <a:gd name="connsiteX713" fmla="*/ 2319055 w 3531775"/>
              <a:gd name="connsiteY713" fmla="*/ 2091960 h 2810796"/>
              <a:gd name="connsiteX714" fmla="*/ 2292004 w 3531775"/>
              <a:gd name="connsiteY714" fmla="*/ 2101009 h 2810796"/>
              <a:gd name="connsiteX715" fmla="*/ 2024733 w 3531775"/>
              <a:gd name="connsiteY715" fmla="*/ 1997853 h 2810796"/>
              <a:gd name="connsiteX716" fmla="*/ 1905575 w 3531775"/>
              <a:gd name="connsiteY716" fmla="*/ 2094722 h 2810796"/>
              <a:gd name="connsiteX717" fmla="*/ 1525241 w 3531775"/>
              <a:gd name="connsiteY717" fmla="*/ 2568495 h 2810796"/>
              <a:gd name="connsiteX718" fmla="*/ 1160053 w 3531775"/>
              <a:gd name="connsiteY718" fmla="*/ 2469055 h 2810796"/>
              <a:gd name="connsiteX719" fmla="*/ 1099093 w 3531775"/>
              <a:gd name="connsiteY719" fmla="*/ 2119011 h 2810796"/>
              <a:gd name="connsiteX720" fmla="*/ 1212345 w 3531775"/>
              <a:gd name="connsiteY720" fmla="*/ 1708388 h 2810796"/>
              <a:gd name="connsiteX721" fmla="*/ 1101379 w 3531775"/>
              <a:gd name="connsiteY721" fmla="*/ 1493885 h 2810796"/>
              <a:gd name="connsiteX722" fmla="*/ 981935 w 3531775"/>
              <a:gd name="connsiteY722" fmla="*/ 1507982 h 2810796"/>
              <a:gd name="connsiteX723" fmla="*/ 627034 w 3531775"/>
              <a:gd name="connsiteY723" fmla="*/ 1749536 h 2810796"/>
              <a:gd name="connsiteX724" fmla="*/ 627986 w 3531775"/>
              <a:gd name="connsiteY724" fmla="*/ 1749060 h 2810796"/>
              <a:gd name="connsiteX725" fmla="*/ 626748 w 3531775"/>
              <a:gd name="connsiteY725" fmla="*/ 1749822 h 2810796"/>
              <a:gd name="connsiteX726" fmla="*/ 626748 w 3531775"/>
              <a:gd name="connsiteY726" fmla="*/ 1749822 h 2810796"/>
              <a:gd name="connsiteX727" fmla="*/ 626843 w 3531775"/>
              <a:gd name="connsiteY727" fmla="*/ 1750012 h 2810796"/>
              <a:gd name="connsiteX728" fmla="*/ 612461 w 3531775"/>
              <a:gd name="connsiteY728" fmla="*/ 1759156 h 2810796"/>
              <a:gd name="connsiteX729" fmla="*/ 612461 w 3531775"/>
              <a:gd name="connsiteY729" fmla="*/ 1759156 h 2810796"/>
              <a:gd name="connsiteX730" fmla="*/ 612461 w 3531775"/>
              <a:gd name="connsiteY730" fmla="*/ 1759156 h 2810796"/>
              <a:gd name="connsiteX731" fmla="*/ 30388 w 3531775"/>
              <a:gd name="connsiteY731" fmla="*/ 1621901 h 2810796"/>
              <a:gd name="connsiteX732" fmla="*/ 104683 w 3531775"/>
              <a:gd name="connsiteY732" fmla="*/ 1348343 h 2810796"/>
              <a:gd name="connsiteX733" fmla="*/ 103635 w 3531775"/>
              <a:gd name="connsiteY733" fmla="*/ 1346629 h 2810796"/>
              <a:gd name="connsiteX734" fmla="*/ 49819 w 3531775"/>
              <a:gd name="connsiteY734" fmla="*/ 1685337 h 2810796"/>
              <a:gd name="connsiteX735" fmla="*/ 630844 w 3531775"/>
              <a:gd name="connsiteY735" fmla="*/ 1756394 h 2810796"/>
              <a:gd name="connsiteX736" fmla="*/ 630653 w 3531775"/>
              <a:gd name="connsiteY736" fmla="*/ 1756204 h 2810796"/>
              <a:gd name="connsiteX737" fmla="*/ 630653 w 3531775"/>
              <a:gd name="connsiteY737" fmla="*/ 1756204 h 2810796"/>
              <a:gd name="connsiteX738" fmla="*/ 630653 w 3531775"/>
              <a:gd name="connsiteY738" fmla="*/ 1756204 h 2810796"/>
              <a:gd name="connsiteX739" fmla="*/ 631606 w 3531775"/>
              <a:gd name="connsiteY739" fmla="*/ 1755632 h 2810796"/>
              <a:gd name="connsiteX740" fmla="*/ 630558 w 3531775"/>
              <a:gd name="connsiteY740" fmla="*/ 1756204 h 2810796"/>
              <a:gd name="connsiteX741" fmla="*/ 980126 w 3531775"/>
              <a:gd name="connsiteY741" fmla="*/ 1517888 h 2810796"/>
              <a:gd name="connsiteX742" fmla="*/ 1099093 w 3531775"/>
              <a:gd name="connsiteY742" fmla="*/ 1502458 h 2810796"/>
              <a:gd name="connsiteX743" fmla="*/ 1195772 w 3531775"/>
              <a:gd name="connsiteY743" fmla="*/ 1625616 h 2810796"/>
              <a:gd name="connsiteX744" fmla="*/ 1195772 w 3531775"/>
              <a:gd name="connsiteY744" fmla="*/ 1625616 h 2810796"/>
              <a:gd name="connsiteX745" fmla="*/ 1195772 w 3531775"/>
              <a:gd name="connsiteY745" fmla="*/ 1625616 h 2810796"/>
              <a:gd name="connsiteX746" fmla="*/ 1099474 w 3531775"/>
              <a:gd name="connsiteY746" fmla="*/ 2072719 h 2810796"/>
              <a:gd name="connsiteX747" fmla="*/ 1175960 w 3531775"/>
              <a:gd name="connsiteY747" fmla="*/ 2504773 h 2810796"/>
              <a:gd name="connsiteX748" fmla="*/ 1175960 w 3531775"/>
              <a:gd name="connsiteY748" fmla="*/ 2504773 h 2810796"/>
              <a:gd name="connsiteX749" fmla="*/ 1175960 w 3531775"/>
              <a:gd name="connsiteY749" fmla="*/ 2504773 h 2810796"/>
              <a:gd name="connsiteX750" fmla="*/ 1623730 w 3531775"/>
              <a:gd name="connsiteY750" fmla="*/ 2526395 h 2810796"/>
              <a:gd name="connsiteX751" fmla="*/ 1718599 w 3531775"/>
              <a:gd name="connsiteY751" fmla="*/ 2429145 h 2810796"/>
              <a:gd name="connsiteX752" fmla="*/ 1901574 w 3531775"/>
              <a:gd name="connsiteY752" fmla="*/ 2120344 h 2810796"/>
              <a:gd name="connsiteX753" fmla="*/ 1956629 w 3531775"/>
              <a:gd name="connsiteY753" fmla="*/ 2054241 h 2810796"/>
              <a:gd name="connsiteX754" fmla="*/ 2280002 w 3531775"/>
              <a:gd name="connsiteY754" fmla="*/ 2107200 h 2810796"/>
              <a:gd name="connsiteX755" fmla="*/ 2244474 w 3531775"/>
              <a:gd name="connsiteY755" fmla="*/ 2132155 h 2810796"/>
              <a:gd name="connsiteX756" fmla="*/ 2057594 w 3531775"/>
              <a:gd name="connsiteY756" fmla="*/ 2043382 h 2810796"/>
              <a:gd name="connsiteX757" fmla="*/ 2057784 w 3531775"/>
              <a:gd name="connsiteY757" fmla="*/ 2043382 h 2810796"/>
              <a:gd name="connsiteX758" fmla="*/ 1832518 w 3531775"/>
              <a:gd name="connsiteY758" fmla="*/ 2319512 h 2810796"/>
              <a:gd name="connsiteX759" fmla="*/ 1703835 w 3531775"/>
              <a:gd name="connsiteY759" fmla="*/ 2504678 h 2810796"/>
              <a:gd name="connsiteX760" fmla="*/ 1064422 w 3531775"/>
              <a:gd name="connsiteY760" fmla="*/ 2376186 h 2810796"/>
              <a:gd name="connsiteX761" fmla="*/ 1158719 w 3531775"/>
              <a:gd name="connsiteY761" fmla="*/ 1781254 h 2810796"/>
              <a:gd name="connsiteX762" fmla="*/ 1172245 w 3531775"/>
              <a:gd name="connsiteY762" fmla="*/ 1674765 h 2810796"/>
              <a:gd name="connsiteX763" fmla="*/ 1091378 w 3531775"/>
              <a:gd name="connsiteY763" fmla="*/ 1530747 h 2810796"/>
              <a:gd name="connsiteX764" fmla="*/ 1091378 w 3531775"/>
              <a:gd name="connsiteY764" fmla="*/ 1530747 h 2810796"/>
              <a:gd name="connsiteX765" fmla="*/ 901163 w 3531775"/>
              <a:gd name="connsiteY765" fmla="*/ 1594755 h 2810796"/>
              <a:gd name="connsiteX766" fmla="*/ 656085 w 3531775"/>
              <a:gd name="connsiteY766" fmla="*/ 1770777 h 2810796"/>
              <a:gd name="connsiteX767" fmla="*/ 656085 w 3531775"/>
              <a:gd name="connsiteY767" fmla="*/ 1770777 h 2810796"/>
              <a:gd name="connsiteX768" fmla="*/ 629796 w 3531775"/>
              <a:gd name="connsiteY768" fmla="*/ 1786493 h 2810796"/>
              <a:gd name="connsiteX769" fmla="*/ 629796 w 3531775"/>
              <a:gd name="connsiteY769" fmla="*/ 1786493 h 2810796"/>
              <a:gd name="connsiteX770" fmla="*/ 629796 w 3531775"/>
              <a:gd name="connsiteY770" fmla="*/ 1786493 h 2810796"/>
              <a:gd name="connsiteX771" fmla="*/ 75060 w 3531775"/>
              <a:gd name="connsiteY771" fmla="*/ 1753251 h 2810796"/>
              <a:gd name="connsiteX772" fmla="*/ 8480 w 3531775"/>
              <a:gd name="connsiteY772" fmla="*/ 1494361 h 2810796"/>
              <a:gd name="connsiteX773" fmla="*/ 2455262 w 3531775"/>
              <a:gd name="connsiteY773" fmla="*/ 124952 h 2810796"/>
              <a:gd name="connsiteX774" fmla="*/ 2454882 w 3531775"/>
              <a:gd name="connsiteY774" fmla="*/ 125047 h 2810796"/>
              <a:gd name="connsiteX775" fmla="*/ 2455453 w 3531775"/>
              <a:gd name="connsiteY775" fmla="*/ 124857 h 2810796"/>
              <a:gd name="connsiteX776" fmla="*/ 2455262 w 3531775"/>
              <a:gd name="connsiteY776" fmla="*/ 124952 h 2810796"/>
              <a:gd name="connsiteX777" fmla="*/ 2471360 w 3531775"/>
              <a:gd name="connsiteY777" fmla="*/ 2307987 h 2810796"/>
              <a:gd name="connsiteX778" fmla="*/ 2426021 w 3531775"/>
              <a:gd name="connsiteY778" fmla="*/ 2303224 h 2810796"/>
              <a:gd name="connsiteX779" fmla="*/ 2426116 w 3531775"/>
              <a:gd name="connsiteY779" fmla="*/ 2306177 h 2810796"/>
              <a:gd name="connsiteX780" fmla="*/ 2475836 w 3531775"/>
              <a:gd name="connsiteY780" fmla="*/ 2306653 h 2810796"/>
              <a:gd name="connsiteX781" fmla="*/ 2471360 w 3531775"/>
              <a:gd name="connsiteY781" fmla="*/ 2307987 h 2810796"/>
              <a:gd name="connsiteX782" fmla="*/ 2519080 w 3531775"/>
              <a:gd name="connsiteY782" fmla="*/ 2346849 h 2810796"/>
              <a:gd name="connsiteX783" fmla="*/ 2471455 w 3531775"/>
              <a:gd name="connsiteY783" fmla="*/ 2343801 h 2810796"/>
              <a:gd name="connsiteX784" fmla="*/ 2471741 w 3531775"/>
              <a:gd name="connsiteY784" fmla="*/ 2346849 h 2810796"/>
              <a:gd name="connsiteX785" fmla="*/ 2523461 w 3531775"/>
              <a:gd name="connsiteY785" fmla="*/ 2345230 h 2810796"/>
              <a:gd name="connsiteX786" fmla="*/ 2519080 w 3531775"/>
              <a:gd name="connsiteY786" fmla="*/ 2346849 h 2810796"/>
              <a:gd name="connsiteX787" fmla="*/ 2570420 w 3531775"/>
              <a:gd name="connsiteY787" fmla="*/ 2381710 h 2810796"/>
              <a:gd name="connsiteX788" fmla="*/ 2521271 w 3531775"/>
              <a:gd name="connsiteY788" fmla="*/ 2382663 h 2810796"/>
              <a:gd name="connsiteX789" fmla="*/ 2531939 w 3531775"/>
              <a:gd name="connsiteY789" fmla="*/ 2391426 h 2810796"/>
              <a:gd name="connsiteX790" fmla="*/ 2574706 w 3531775"/>
              <a:gd name="connsiteY790" fmla="*/ 2379615 h 2810796"/>
              <a:gd name="connsiteX791" fmla="*/ 2570420 w 3531775"/>
              <a:gd name="connsiteY791" fmla="*/ 2381710 h 2810796"/>
              <a:gd name="connsiteX792" fmla="*/ 2628808 w 3531775"/>
              <a:gd name="connsiteY792" fmla="*/ 2414191 h 2810796"/>
              <a:gd name="connsiteX793" fmla="*/ 2574801 w 3531775"/>
              <a:gd name="connsiteY793" fmla="*/ 2416381 h 2810796"/>
              <a:gd name="connsiteX794" fmla="*/ 2575659 w 3531775"/>
              <a:gd name="connsiteY794" fmla="*/ 2419334 h 2810796"/>
              <a:gd name="connsiteX795" fmla="*/ 2633475 w 3531775"/>
              <a:gd name="connsiteY795" fmla="*/ 2412095 h 2810796"/>
              <a:gd name="connsiteX796" fmla="*/ 2628808 w 3531775"/>
              <a:gd name="connsiteY796" fmla="*/ 2414191 h 2810796"/>
              <a:gd name="connsiteX797" fmla="*/ 2687577 w 3531775"/>
              <a:gd name="connsiteY797" fmla="*/ 2435050 h 2810796"/>
              <a:gd name="connsiteX798" fmla="*/ 2637571 w 3531775"/>
              <a:gd name="connsiteY798" fmla="*/ 2446194 h 2810796"/>
              <a:gd name="connsiteX799" fmla="*/ 2639000 w 3531775"/>
              <a:gd name="connsiteY799" fmla="*/ 2449147 h 2810796"/>
              <a:gd name="connsiteX800" fmla="*/ 2691387 w 3531775"/>
              <a:gd name="connsiteY800" fmla="*/ 2432193 h 2810796"/>
              <a:gd name="connsiteX801" fmla="*/ 2687577 w 3531775"/>
              <a:gd name="connsiteY801" fmla="*/ 2435050 h 2810796"/>
              <a:gd name="connsiteX802" fmla="*/ 2753395 w 3531775"/>
              <a:gd name="connsiteY802" fmla="*/ 2447814 h 2810796"/>
              <a:gd name="connsiteX803" fmla="*/ 2702627 w 3531775"/>
              <a:gd name="connsiteY803" fmla="*/ 2468959 h 2810796"/>
              <a:gd name="connsiteX804" fmla="*/ 2704532 w 3531775"/>
              <a:gd name="connsiteY804" fmla="*/ 2471722 h 2810796"/>
              <a:gd name="connsiteX805" fmla="*/ 2753395 w 3531775"/>
              <a:gd name="connsiteY805" fmla="*/ 2447814 h 2810796"/>
              <a:gd name="connsiteX806" fmla="*/ 2818451 w 3531775"/>
              <a:gd name="connsiteY806" fmla="*/ 2461530 h 2810796"/>
              <a:gd name="connsiteX807" fmla="*/ 2766920 w 3531775"/>
              <a:gd name="connsiteY807" fmla="*/ 2482866 h 2810796"/>
              <a:gd name="connsiteX808" fmla="*/ 2768921 w 3531775"/>
              <a:gd name="connsiteY808" fmla="*/ 2485438 h 2810796"/>
              <a:gd name="connsiteX809" fmla="*/ 2822166 w 3531775"/>
              <a:gd name="connsiteY809" fmla="*/ 2457815 h 2810796"/>
              <a:gd name="connsiteX810" fmla="*/ 2818451 w 3531775"/>
              <a:gd name="connsiteY810" fmla="*/ 2461530 h 2810796"/>
              <a:gd name="connsiteX811" fmla="*/ 2885031 w 3531775"/>
              <a:gd name="connsiteY811" fmla="*/ 2460006 h 2810796"/>
              <a:gd name="connsiteX812" fmla="*/ 2884173 w 3531775"/>
              <a:gd name="connsiteY812" fmla="*/ 2455719 h 2810796"/>
              <a:gd name="connsiteX813" fmla="*/ 2838453 w 3531775"/>
              <a:gd name="connsiteY813" fmla="*/ 2488676 h 2810796"/>
              <a:gd name="connsiteX814" fmla="*/ 2840739 w 3531775"/>
              <a:gd name="connsiteY814" fmla="*/ 2490867 h 2810796"/>
              <a:gd name="connsiteX815" fmla="*/ 2885031 w 3531775"/>
              <a:gd name="connsiteY815" fmla="*/ 2460006 h 2810796"/>
              <a:gd name="connsiteX816" fmla="*/ 2949801 w 3531775"/>
              <a:gd name="connsiteY816" fmla="*/ 2454291 h 2810796"/>
              <a:gd name="connsiteX817" fmla="*/ 2947610 w 3531775"/>
              <a:gd name="connsiteY817" fmla="*/ 2448004 h 2810796"/>
              <a:gd name="connsiteX818" fmla="*/ 2907986 w 3531775"/>
              <a:gd name="connsiteY818" fmla="*/ 2486485 h 2810796"/>
              <a:gd name="connsiteX819" fmla="*/ 2922559 w 3531775"/>
              <a:gd name="connsiteY819" fmla="*/ 2486009 h 2810796"/>
              <a:gd name="connsiteX820" fmla="*/ 2949801 w 3531775"/>
              <a:gd name="connsiteY820" fmla="*/ 2454291 h 2810796"/>
              <a:gd name="connsiteX821" fmla="*/ 3003331 w 3531775"/>
              <a:gd name="connsiteY821" fmla="*/ 2444861 h 2810796"/>
              <a:gd name="connsiteX822" fmla="*/ 3000283 w 3531775"/>
              <a:gd name="connsiteY822" fmla="*/ 2435431 h 2810796"/>
              <a:gd name="connsiteX823" fmla="*/ 2963421 w 3531775"/>
              <a:gd name="connsiteY823" fmla="*/ 2477722 h 2810796"/>
              <a:gd name="connsiteX824" fmla="*/ 2966279 w 3531775"/>
              <a:gd name="connsiteY824" fmla="*/ 2479437 h 2810796"/>
              <a:gd name="connsiteX825" fmla="*/ 3003331 w 3531775"/>
              <a:gd name="connsiteY825" fmla="*/ 2444861 h 2810796"/>
              <a:gd name="connsiteX826" fmla="*/ 3050289 w 3531775"/>
              <a:gd name="connsiteY826" fmla="*/ 2429145 h 2810796"/>
              <a:gd name="connsiteX827" fmla="*/ 3046479 w 3531775"/>
              <a:gd name="connsiteY827" fmla="*/ 2420001 h 2810796"/>
              <a:gd name="connsiteX828" fmla="*/ 3013713 w 3531775"/>
              <a:gd name="connsiteY828" fmla="*/ 2465340 h 2810796"/>
              <a:gd name="connsiteX829" fmla="*/ 3016761 w 3531775"/>
              <a:gd name="connsiteY829" fmla="*/ 2466768 h 2810796"/>
              <a:gd name="connsiteX830" fmla="*/ 3050289 w 3531775"/>
              <a:gd name="connsiteY830" fmla="*/ 2429145 h 2810796"/>
              <a:gd name="connsiteX831" fmla="*/ 3109820 w 3531775"/>
              <a:gd name="connsiteY831" fmla="*/ 2405047 h 2810796"/>
              <a:gd name="connsiteX832" fmla="*/ 3104010 w 3531775"/>
              <a:gd name="connsiteY832" fmla="*/ 2394283 h 2810796"/>
              <a:gd name="connsiteX833" fmla="*/ 3078293 w 3531775"/>
              <a:gd name="connsiteY833" fmla="*/ 2442766 h 2810796"/>
              <a:gd name="connsiteX834" fmla="*/ 3091818 w 3531775"/>
              <a:gd name="connsiteY834" fmla="*/ 2438193 h 2810796"/>
              <a:gd name="connsiteX835" fmla="*/ 3109820 w 3531775"/>
              <a:gd name="connsiteY835" fmla="*/ 2405047 h 2810796"/>
              <a:gd name="connsiteX836" fmla="*/ 3168399 w 3531775"/>
              <a:gd name="connsiteY836" fmla="*/ 2375138 h 2810796"/>
              <a:gd name="connsiteX837" fmla="*/ 3163256 w 3531775"/>
              <a:gd name="connsiteY837" fmla="*/ 2361422 h 2810796"/>
              <a:gd name="connsiteX838" fmla="*/ 3136205 w 3531775"/>
              <a:gd name="connsiteY838" fmla="*/ 2414762 h 2810796"/>
              <a:gd name="connsiteX839" fmla="*/ 3139348 w 3531775"/>
              <a:gd name="connsiteY839" fmla="*/ 2415715 h 2810796"/>
              <a:gd name="connsiteX840" fmla="*/ 3168399 w 3531775"/>
              <a:gd name="connsiteY840" fmla="*/ 2375138 h 2810796"/>
              <a:gd name="connsiteX841" fmla="*/ 3217072 w 3531775"/>
              <a:gd name="connsiteY841" fmla="*/ 2331514 h 2810796"/>
              <a:gd name="connsiteX842" fmla="*/ 3210404 w 3531775"/>
              <a:gd name="connsiteY842" fmla="*/ 2323893 h 2810796"/>
              <a:gd name="connsiteX843" fmla="*/ 3194688 w 3531775"/>
              <a:gd name="connsiteY843" fmla="*/ 2377424 h 2810796"/>
              <a:gd name="connsiteX844" fmla="*/ 3198022 w 3531775"/>
              <a:gd name="connsiteY844" fmla="*/ 2377805 h 2810796"/>
              <a:gd name="connsiteX845" fmla="*/ 3217072 w 3531775"/>
              <a:gd name="connsiteY845" fmla="*/ 2331514 h 2810796"/>
              <a:gd name="connsiteX846" fmla="*/ 3269078 w 3531775"/>
              <a:gd name="connsiteY846" fmla="*/ 2300176 h 2810796"/>
              <a:gd name="connsiteX847" fmla="*/ 3256506 w 3531775"/>
              <a:gd name="connsiteY847" fmla="*/ 2281603 h 2810796"/>
              <a:gd name="connsiteX848" fmla="*/ 3247933 w 3531775"/>
              <a:gd name="connsiteY848" fmla="*/ 2335800 h 2810796"/>
              <a:gd name="connsiteX849" fmla="*/ 3251267 w 3531775"/>
              <a:gd name="connsiteY849" fmla="*/ 2335800 h 2810796"/>
              <a:gd name="connsiteX850" fmla="*/ 3269078 w 3531775"/>
              <a:gd name="connsiteY850" fmla="*/ 2300176 h 2810796"/>
              <a:gd name="connsiteX851" fmla="*/ 3311941 w 3531775"/>
              <a:gd name="connsiteY851" fmla="*/ 2243407 h 2810796"/>
              <a:gd name="connsiteX852" fmla="*/ 3302607 w 3531775"/>
              <a:gd name="connsiteY852" fmla="*/ 2231787 h 2810796"/>
              <a:gd name="connsiteX853" fmla="*/ 3293843 w 3531775"/>
              <a:gd name="connsiteY853" fmla="*/ 2291318 h 2810796"/>
              <a:gd name="connsiteX854" fmla="*/ 3304797 w 3531775"/>
              <a:gd name="connsiteY854" fmla="*/ 2281888 h 2810796"/>
              <a:gd name="connsiteX855" fmla="*/ 3311941 w 3531775"/>
              <a:gd name="connsiteY855" fmla="*/ 2243407 h 2810796"/>
              <a:gd name="connsiteX856" fmla="*/ 3351756 w 3531775"/>
              <a:gd name="connsiteY856" fmla="*/ 2197306 h 2810796"/>
              <a:gd name="connsiteX857" fmla="*/ 3335849 w 3531775"/>
              <a:gd name="connsiteY857" fmla="*/ 2180733 h 2810796"/>
              <a:gd name="connsiteX858" fmla="*/ 3337944 w 3531775"/>
              <a:gd name="connsiteY858" fmla="*/ 2237216 h 2810796"/>
              <a:gd name="connsiteX859" fmla="*/ 3341278 w 3531775"/>
              <a:gd name="connsiteY859" fmla="*/ 2236549 h 2810796"/>
              <a:gd name="connsiteX860" fmla="*/ 3351756 w 3531775"/>
              <a:gd name="connsiteY860" fmla="*/ 2197306 h 2810796"/>
              <a:gd name="connsiteX861" fmla="*/ 3378140 w 3531775"/>
              <a:gd name="connsiteY861" fmla="*/ 2130155 h 2810796"/>
              <a:gd name="connsiteX862" fmla="*/ 3366615 w 3531775"/>
              <a:gd name="connsiteY862" fmla="*/ 2124916 h 2810796"/>
              <a:gd name="connsiteX863" fmla="*/ 3375949 w 3531775"/>
              <a:gd name="connsiteY863" fmla="*/ 2180161 h 2810796"/>
              <a:gd name="connsiteX864" fmla="*/ 3379187 w 3531775"/>
              <a:gd name="connsiteY864" fmla="*/ 2179114 h 2810796"/>
              <a:gd name="connsiteX865" fmla="*/ 3378140 w 3531775"/>
              <a:gd name="connsiteY865" fmla="*/ 2130155 h 2810796"/>
              <a:gd name="connsiteX866" fmla="*/ 3387665 w 3531775"/>
              <a:gd name="connsiteY866" fmla="*/ 2074338 h 2810796"/>
              <a:gd name="connsiteX867" fmla="*/ 3401285 w 3531775"/>
              <a:gd name="connsiteY867" fmla="*/ 2130155 h 2810796"/>
              <a:gd name="connsiteX868" fmla="*/ 3404429 w 3531775"/>
              <a:gd name="connsiteY868" fmla="*/ 2128822 h 2810796"/>
              <a:gd name="connsiteX869" fmla="*/ 3387665 w 3531775"/>
              <a:gd name="connsiteY869" fmla="*/ 2074338 h 2810796"/>
              <a:gd name="connsiteX870" fmla="*/ 3453101 w 3531775"/>
              <a:gd name="connsiteY870" fmla="*/ 1925844 h 2810796"/>
              <a:gd name="connsiteX871" fmla="*/ 3455673 w 3531775"/>
              <a:gd name="connsiteY871" fmla="*/ 1923558 h 2810796"/>
              <a:gd name="connsiteX872" fmla="*/ 3420621 w 3531775"/>
              <a:gd name="connsiteY872" fmla="*/ 1871551 h 2810796"/>
              <a:gd name="connsiteX873" fmla="*/ 3453101 w 3531775"/>
              <a:gd name="connsiteY873" fmla="*/ 1925844 h 2810796"/>
              <a:gd name="connsiteX874" fmla="*/ 3443767 w 3531775"/>
              <a:gd name="connsiteY874" fmla="*/ 1981184 h 2810796"/>
              <a:gd name="connsiteX875" fmla="*/ 3445005 w 3531775"/>
              <a:gd name="connsiteY875" fmla="*/ 1993471 h 2810796"/>
              <a:gd name="connsiteX876" fmla="*/ 3448720 w 3531775"/>
              <a:gd name="connsiteY876" fmla="*/ 1978898 h 2810796"/>
              <a:gd name="connsiteX877" fmla="*/ 3417192 w 3531775"/>
              <a:gd name="connsiteY877" fmla="*/ 1943179 h 2810796"/>
              <a:gd name="connsiteX878" fmla="*/ 3443767 w 3531775"/>
              <a:gd name="connsiteY878" fmla="*/ 1981184 h 2810796"/>
              <a:gd name="connsiteX879" fmla="*/ 3411573 w 3531775"/>
              <a:gd name="connsiteY879" fmla="*/ 2008425 h 2810796"/>
              <a:gd name="connsiteX880" fmla="*/ 3406905 w 3531775"/>
              <a:gd name="connsiteY880" fmla="*/ 2008045 h 2810796"/>
              <a:gd name="connsiteX881" fmla="*/ 3427479 w 3531775"/>
              <a:gd name="connsiteY881" fmla="*/ 2062337 h 2810796"/>
              <a:gd name="connsiteX882" fmla="*/ 3430432 w 3531775"/>
              <a:gd name="connsiteY882" fmla="*/ 2060813 h 2810796"/>
              <a:gd name="connsiteX883" fmla="*/ 3411573 w 3531775"/>
              <a:gd name="connsiteY883" fmla="*/ 2008425 h 2810796"/>
              <a:gd name="connsiteX884" fmla="*/ 3416240 w 3531775"/>
              <a:gd name="connsiteY884" fmla="*/ 1810401 h 2810796"/>
              <a:gd name="connsiteX885" fmla="*/ 3451673 w 3531775"/>
              <a:gd name="connsiteY885" fmla="*/ 1851644 h 2810796"/>
              <a:gd name="connsiteX886" fmla="*/ 3453768 w 3531775"/>
              <a:gd name="connsiteY886" fmla="*/ 1848882 h 2810796"/>
              <a:gd name="connsiteX887" fmla="*/ 3411477 w 3531775"/>
              <a:gd name="connsiteY887" fmla="*/ 1808400 h 2810796"/>
              <a:gd name="connsiteX888" fmla="*/ 3416240 w 3531775"/>
              <a:gd name="connsiteY888" fmla="*/ 1810401 h 2810796"/>
              <a:gd name="connsiteX889" fmla="*/ 3401095 w 3531775"/>
              <a:gd name="connsiteY889" fmla="*/ 1745345 h 2810796"/>
              <a:gd name="connsiteX890" fmla="*/ 3441576 w 3531775"/>
              <a:gd name="connsiteY890" fmla="*/ 1779921 h 2810796"/>
              <a:gd name="connsiteX891" fmla="*/ 3443291 w 3531775"/>
              <a:gd name="connsiteY891" fmla="*/ 1776778 h 2810796"/>
              <a:gd name="connsiteX892" fmla="*/ 3396142 w 3531775"/>
              <a:gd name="connsiteY892" fmla="*/ 1744012 h 2810796"/>
              <a:gd name="connsiteX893" fmla="*/ 3401095 w 3531775"/>
              <a:gd name="connsiteY893" fmla="*/ 1745345 h 2810796"/>
              <a:gd name="connsiteX894" fmla="*/ 3378235 w 3531775"/>
              <a:gd name="connsiteY894" fmla="*/ 1678956 h 2810796"/>
              <a:gd name="connsiteX895" fmla="*/ 3423479 w 3531775"/>
              <a:gd name="connsiteY895" fmla="*/ 1714484 h 2810796"/>
              <a:gd name="connsiteX896" fmla="*/ 3425003 w 3531775"/>
              <a:gd name="connsiteY896" fmla="*/ 1711436 h 2810796"/>
              <a:gd name="connsiteX897" fmla="*/ 3372901 w 3531775"/>
              <a:gd name="connsiteY897" fmla="*/ 1677527 h 2810796"/>
              <a:gd name="connsiteX898" fmla="*/ 3378235 w 3531775"/>
              <a:gd name="connsiteY898" fmla="*/ 1678956 h 2810796"/>
              <a:gd name="connsiteX899" fmla="*/ 3346802 w 3531775"/>
              <a:gd name="connsiteY899" fmla="*/ 1622282 h 2810796"/>
              <a:gd name="connsiteX900" fmla="*/ 3395190 w 3531775"/>
              <a:gd name="connsiteY900" fmla="*/ 1647523 h 2810796"/>
              <a:gd name="connsiteX901" fmla="*/ 3396237 w 3531775"/>
              <a:gd name="connsiteY901" fmla="*/ 1644190 h 2810796"/>
              <a:gd name="connsiteX902" fmla="*/ 3341564 w 3531775"/>
              <a:gd name="connsiteY902" fmla="*/ 1621901 h 2810796"/>
              <a:gd name="connsiteX903" fmla="*/ 3346802 w 3531775"/>
              <a:gd name="connsiteY903" fmla="*/ 1622282 h 2810796"/>
              <a:gd name="connsiteX904" fmla="*/ 3308798 w 3531775"/>
              <a:gd name="connsiteY904" fmla="*/ 1567513 h 2810796"/>
              <a:gd name="connsiteX905" fmla="*/ 3358709 w 3531775"/>
              <a:gd name="connsiteY905" fmla="*/ 1583229 h 2810796"/>
              <a:gd name="connsiteX906" fmla="*/ 3359090 w 3531775"/>
              <a:gd name="connsiteY906" fmla="*/ 1579610 h 2810796"/>
              <a:gd name="connsiteX907" fmla="*/ 3303750 w 3531775"/>
              <a:gd name="connsiteY907" fmla="*/ 1568275 h 2810796"/>
              <a:gd name="connsiteX908" fmla="*/ 3308798 w 3531775"/>
              <a:gd name="connsiteY908" fmla="*/ 1567513 h 2810796"/>
              <a:gd name="connsiteX909" fmla="*/ 3273746 w 3531775"/>
              <a:gd name="connsiteY909" fmla="*/ 1526746 h 2810796"/>
              <a:gd name="connsiteX910" fmla="*/ 3324990 w 3531775"/>
              <a:gd name="connsiteY910" fmla="*/ 1538748 h 2810796"/>
              <a:gd name="connsiteX911" fmla="*/ 3325276 w 3531775"/>
              <a:gd name="connsiteY911" fmla="*/ 1535319 h 2810796"/>
              <a:gd name="connsiteX912" fmla="*/ 3268602 w 3531775"/>
              <a:gd name="connsiteY912" fmla="*/ 1527794 h 2810796"/>
              <a:gd name="connsiteX913" fmla="*/ 3273746 w 3531775"/>
              <a:gd name="connsiteY913" fmla="*/ 1526746 h 2810796"/>
              <a:gd name="connsiteX914" fmla="*/ 3238789 w 3531775"/>
              <a:gd name="connsiteY914" fmla="*/ 1492266 h 2810796"/>
              <a:gd name="connsiteX915" fmla="*/ 3291081 w 3531775"/>
              <a:gd name="connsiteY915" fmla="*/ 1500267 h 2810796"/>
              <a:gd name="connsiteX916" fmla="*/ 3291081 w 3531775"/>
              <a:gd name="connsiteY916" fmla="*/ 1496838 h 2810796"/>
              <a:gd name="connsiteX917" fmla="*/ 3233741 w 3531775"/>
              <a:gd name="connsiteY917" fmla="*/ 1493695 h 2810796"/>
              <a:gd name="connsiteX918" fmla="*/ 3238789 w 3531775"/>
              <a:gd name="connsiteY918" fmla="*/ 1492266 h 2810796"/>
              <a:gd name="connsiteX919" fmla="*/ 3189354 w 3531775"/>
              <a:gd name="connsiteY919" fmla="*/ 1451499 h 2810796"/>
              <a:gd name="connsiteX920" fmla="*/ 3241456 w 3531775"/>
              <a:gd name="connsiteY920" fmla="*/ 1452832 h 2810796"/>
              <a:gd name="connsiteX921" fmla="*/ 3231264 w 3531775"/>
              <a:gd name="connsiteY921" fmla="*/ 1442641 h 2810796"/>
              <a:gd name="connsiteX922" fmla="*/ 3184592 w 3531775"/>
              <a:gd name="connsiteY922" fmla="*/ 1453690 h 2810796"/>
              <a:gd name="connsiteX923" fmla="*/ 3189354 w 3531775"/>
              <a:gd name="connsiteY923" fmla="*/ 1451499 h 2810796"/>
              <a:gd name="connsiteX924" fmla="*/ 3133824 w 3531775"/>
              <a:gd name="connsiteY924" fmla="*/ 1412827 h 2810796"/>
              <a:gd name="connsiteX925" fmla="*/ 3190116 w 3531775"/>
              <a:gd name="connsiteY925" fmla="*/ 1413304 h 2810796"/>
              <a:gd name="connsiteX926" fmla="*/ 3189640 w 3531775"/>
              <a:gd name="connsiteY926" fmla="*/ 1409970 h 2810796"/>
              <a:gd name="connsiteX927" fmla="*/ 3128775 w 3531775"/>
              <a:gd name="connsiteY927" fmla="*/ 1414923 h 2810796"/>
              <a:gd name="connsiteX928" fmla="*/ 3133824 w 3531775"/>
              <a:gd name="connsiteY928" fmla="*/ 1412827 h 2810796"/>
              <a:gd name="connsiteX929" fmla="*/ 3078959 w 3531775"/>
              <a:gd name="connsiteY929" fmla="*/ 1386253 h 2810796"/>
              <a:gd name="connsiteX930" fmla="*/ 3130490 w 3531775"/>
              <a:gd name="connsiteY930" fmla="*/ 1377299 h 2810796"/>
              <a:gd name="connsiteX931" fmla="*/ 3129537 w 3531775"/>
              <a:gd name="connsiteY931" fmla="*/ 1373965 h 2810796"/>
              <a:gd name="connsiteX932" fmla="*/ 3074673 w 3531775"/>
              <a:gd name="connsiteY932" fmla="*/ 1389205 h 2810796"/>
              <a:gd name="connsiteX933" fmla="*/ 3078959 w 3531775"/>
              <a:gd name="connsiteY933" fmla="*/ 1386253 h 2810796"/>
              <a:gd name="connsiteX934" fmla="*/ 3022191 w 3531775"/>
              <a:gd name="connsiteY934" fmla="*/ 1362440 h 2810796"/>
              <a:gd name="connsiteX935" fmla="*/ 3070863 w 3531775"/>
              <a:gd name="connsiteY935" fmla="*/ 1347676 h 2810796"/>
              <a:gd name="connsiteX936" fmla="*/ 3058767 w 3531775"/>
              <a:gd name="connsiteY936" fmla="*/ 1341104 h 2810796"/>
              <a:gd name="connsiteX937" fmla="*/ 3018381 w 3531775"/>
              <a:gd name="connsiteY937" fmla="*/ 1365869 h 2810796"/>
              <a:gd name="connsiteX938" fmla="*/ 3022191 w 3531775"/>
              <a:gd name="connsiteY938" fmla="*/ 1362440 h 2810796"/>
              <a:gd name="connsiteX939" fmla="*/ 2961993 w 3531775"/>
              <a:gd name="connsiteY939" fmla="*/ 1341009 h 2810796"/>
              <a:gd name="connsiteX940" fmla="*/ 3013618 w 3531775"/>
              <a:gd name="connsiteY940" fmla="*/ 1325483 h 2810796"/>
              <a:gd name="connsiteX941" fmla="*/ 2993996 w 3531775"/>
              <a:gd name="connsiteY941" fmla="*/ 1318054 h 2810796"/>
              <a:gd name="connsiteX942" fmla="*/ 2957801 w 3531775"/>
              <a:gd name="connsiteY942" fmla="*/ 1344342 h 2810796"/>
              <a:gd name="connsiteX943" fmla="*/ 2961993 w 3531775"/>
              <a:gd name="connsiteY943" fmla="*/ 1341009 h 2810796"/>
              <a:gd name="connsiteX944" fmla="*/ 2906176 w 3531775"/>
              <a:gd name="connsiteY944" fmla="*/ 1329198 h 2810796"/>
              <a:gd name="connsiteX945" fmla="*/ 2951325 w 3531775"/>
              <a:gd name="connsiteY945" fmla="*/ 1307290 h 2810796"/>
              <a:gd name="connsiteX946" fmla="*/ 2949801 w 3531775"/>
              <a:gd name="connsiteY946" fmla="*/ 1304337 h 2810796"/>
              <a:gd name="connsiteX947" fmla="*/ 2902842 w 3531775"/>
              <a:gd name="connsiteY947" fmla="*/ 1333103 h 2810796"/>
              <a:gd name="connsiteX948" fmla="*/ 2906176 w 3531775"/>
              <a:gd name="connsiteY948" fmla="*/ 1329198 h 2810796"/>
              <a:gd name="connsiteX949" fmla="*/ 2849788 w 3531775"/>
              <a:gd name="connsiteY949" fmla="*/ 1318625 h 2810796"/>
              <a:gd name="connsiteX950" fmla="*/ 2891508 w 3531775"/>
              <a:gd name="connsiteY950" fmla="*/ 1293288 h 2810796"/>
              <a:gd name="connsiteX951" fmla="*/ 2879411 w 3531775"/>
              <a:gd name="connsiteY951" fmla="*/ 1289574 h 2810796"/>
              <a:gd name="connsiteX952" fmla="*/ 2846835 w 3531775"/>
              <a:gd name="connsiteY952" fmla="*/ 1322816 h 2810796"/>
              <a:gd name="connsiteX953" fmla="*/ 2849788 w 3531775"/>
              <a:gd name="connsiteY953" fmla="*/ 1318625 h 2810796"/>
              <a:gd name="connsiteX954" fmla="*/ 2802639 w 3531775"/>
              <a:gd name="connsiteY954" fmla="*/ 1312243 h 2810796"/>
              <a:gd name="connsiteX955" fmla="*/ 2843692 w 3531775"/>
              <a:gd name="connsiteY955" fmla="*/ 1285478 h 2810796"/>
              <a:gd name="connsiteX956" fmla="*/ 2841882 w 3531775"/>
              <a:gd name="connsiteY956" fmla="*/ 1282716 h 2810796"/>
              <a:gd name="connsiteX957" fmla="*/ 2799686 w 3531775"/>
              <a:gd name="connsiteY957" fmla="*/ 1316529 h 2810796"/>
              <a:gd name="connsiteX958" fmla="*/ 2802639 w 3531775"/>
              <a:gd name="connsiteY958" fmla="*/ 1312243 h 2810796"/>
              <a:gd name="connsiteX959" fmla="*/ 2741679 w 3531775"/>
              <a:gd name="connsiteY959" fmla="*/ 1306052 h 2810796"/>
              <a:gd name="connsiteX960" fmla="*/ 2741870 w 3531775"/>
              <a:gd name="connsiteY960" fmla="*/ 1311100 h 2810796"/>
              <a:gd name="connsiteX961" fmla="*/ 2783494 w 3531775"/>
              <a:gd name="connsiteY961" fmla="*/ 1277953 h 2810796"/>
              <a:gd name="connsiteX962" fmla="*/ 2781684 w 3531775"/>
              <a:gd name="connsiteY962" fmla="*/ 1275286 h 2810796"/>
              <a:gd name="connsiteX963" fmla="*/ 2741679 w 3531775"/>
              <a:gd name="connsiteY963" fmla="*/ 1306052 h 2810796"/>
              <a:gd name="connsiteX964" fmla="*/ 2687673 w 3531775"/>
              <a:gd name="connsiteY964" fmla="*/ 1302909 h 2810796"/>
              <a:gd name="connsiteX965" fmla="*/ 2688149 w 3531775"/>
              <a:gd name="connsiteY965" fmla="*/ 1307957 h 2810796"/>
              <a:gd name="connsiteX966" fmla="*/ 2726630 w 3531775"/>
              <a:gd name="connsiteY966" fmla="*/ 1272715 h 2810796"/>
              <a:gd name="connsiteX967" fmla="*/ 2724725 w 3531775"/>
              <a:gd name="connsiteY967" fmla="*/ 1270143 h 2810796"/>
              <a:gd name="connsiteX968" fmla="*/ 2687673 w 3531775"/>
              <a:gd name="connsiteY968" fmla="*/ 1302909 h 2810796"/>
              <a:gd name="connsiteX969" fmla="*/ 2634047 w 3531775"/>
              <a:gd name="connsiteY969" fmla="*/ 1299861 h 2810796"/>
              <a:gd name="connsiteX970" fmla="*/ 2673861 w 3531775"/>
              <a:gd name="connsiteY970" fmla="*/ 1269857 h 2810796"/>
              <a:gd name="connsiteX971" fmla="*/ 2655764 w 3531775"/>
              <a:gd name="connsiteY971" fmla="*/ 1268333 h 2810796"/>
              <a:gd name="connsiteX972" fmla="*/ 2631189 w 3531775"/>
              <a:gd name="connsiteY972" fmla="*/ 1304242 h 2810796"/>
              <a:gd name="connsiteX973" fmla="*/ 2634047 w 3531775"/>
              <a:gd name="connsiteY973" fmla="*/ 1299861 h 2810796"/>
              <a:gd name="connsiteX974" fmla="*/ 2580516 w 3531775"/>
              <a:gd name="connsiteY974" fmla="*/ 1301194 h 2810796"/>
              <a:gd name="connsiteX975" fmla="*/ 2581088 w 3531775"/>
              <a:gd name="connsiteY975" fmla="*/ 1306242 h 2810796"/>
              <a:gd name="connsiteX976" fmla="*/ 2617664 w 3531775"/>
              <a:gd name="connsiteY976" fmla="*/ 1269190 h 2810796"/>
              <a:gd name="connsiteX977" fmla="*/ 2615759 w 3531775"/>
              <a:gd name="connsiteY977" fmla="*/ 1266618 h 2810796"/>
              <a:gd name="connsiteX978" fmla="*/ 2580516 w 3531775"/>
              <a:gd name="connsiteY978" fmla="*/ 1301194 h 2810796"/>
              <a:gd name="connsiteX979" fmla="*/ 2528795 w 3531775"/>
              <a:gd name="connsiteY979" fmla="*/ 1299099 h 2810796"/>
              <a:gd name="connsiteX980" fmla="*/ 2529748 w 3531775"/>
              <a:gd name="connsiteY980" fmla="*/ 1306719 h 2810796"/>
              <a:gd name="connsiteX981" fmla="*/ 2563848 w 3531775"/>
              <a:gd name="connsiteY981" fmla="*/ 1268524 h 2810796"/>
              <a:gd name="connsiteX982" fmla="*/ 2561847 w 3531775"/>
              <a:gd name="connsiteY982" fmla="*/ 1266047 h 2810796"/>
              <a:gd name="connsiteX983" fmla="*/ 2528795 w 3531775"/>
              <a:gd name="connsiteY983" fmla="*/ 1299099 h 2810796"/>
              <a:gd name="connsiteX984" fmla="*/ 2475265 w 3531775"/>
              <a:gd name="connsiteY984" fmla="*/ 1306052 h 2810796"/>
              <a:gd name="connsiteX985" fmla="*/ 2514032 w 3531775"/>
              <a:gd name="connsiteY985" fmla="*/ 1269095 h 2810796"/>
              <a:gd name="connsiteX986" fmla="*/ 2496887 w 3531775"/>
              <a:gd name="connsiteY986" fmla="*/ 1268524 h 2810796"/>
              <a:gd name="connsiteX987" fmla="*/ 2475265 w 3531775"/>
              <a:gd name="connsiteY987" fmla="*/ 1306052 h 2810796"/>
              <a:gd name="connsiteX988" fmla="*/ 2426878 w 3531775"/>
              <a:gd name="connsiteY988" fmla="*/ 1304528 h 2810796"/>
              <a:gd name="connsiteX989" fmla="*/ 2427545 w 3531775"/>
              <a:gd name="connsiteY989" fmla="*/ 1309671 h 2810796"/>
              <a:gd name="connsiteX990" fmla="*/ 2460977 w 3531775"/>
              <a:gd name="connsiteY990" fmla="*/ 1271000 h 2810796"/>
              <a:gd name="connsiteX991" fmla="*/ 2459073 w 3531775"/>
              <a:gd name="connsiteY991" fmla="*/ 1268524 h 2810796"/>
              <a:gd name="connsiteX992" fmla="*/ 2426878 w 3531775"/>
              <a:gd name="connsiteY992" fmla="*/ 1304528 h 2810796"/>
              <a:gd name="connsiteX993" fmla="*/ 2377634 w 3531775"/>
              <a:gd name="connsiteY993" fmla="*/ 1303290 h 2810796"/>
              <a:gd name="connsiteX994" fmla="*/ 2378586 w 3531775"/>
              <a:gd name="connsiteY994" fmla="*/ 1311005 h 2810796"/>
              <a:gd name="connsiteX995" fmla="*/ 2410209 w 3531775"/>
              <a:gd name="connsiteY995" fmla="*/ 1271953 h 2810796"/>
              <a:gd name="connsiteX996" fmla="*/ 2408304 w 3531775"/>
              <a:gd name="connsiteY996" fmla="*/ 1269476 h 2810796"/>
              <a:gd name="connsiteX997" fmla="*/ 2377634 w 3531775"/>
              <a:gd name="connsiteY997" fmla="*/ 1303290 h 2810796"/>
              <a:gd name="connsiteX998" fmla="*/ 2337248 w 3531775"/>
              <a:gd name="connsiteY998" fmla="*/ 1307004 h 2810796"/>
              <a:gd name="connsiteX999" fmla="*/ 2337819 w 3531775"/>
              <a:gd name="connsiteY999" fmla="*/ 1312148 h 2810796"/>
              <a:gd name="connsiteX1000" fmla="*/ 2370204 w 3531775"/>
              <a:gd name="connsiteY1000" fmla="*/ 1273476 h 2810796"/>
              <a:gd name="connsiteX1001" fmla="*/ 2368299 w 3531775"/>
              <a:gd name="connsiteY1001" fmla="*/ 1270905 h 2810796"/>
              <a:gd name="connsiteX1002" fmla="*/ 2337248 w 3531775"/>
              <a:gd name="connsiteY1002" fmla="*/ 1307004 h 2810796"/>
              <a:gd name="connsiteX1003" fmla="*/ 2300958 w 3531775"/>
              <a:gd name="connsiteY1003" fmla="*/ 1307576 h 2810796"/>
              <a:gd name="connsiteX1004" fmla="*/ 2301529 w 3531775"/>
              <a:gd name="connsiteY1004" fmla="*/ 1312720 h 2810796"/>
              <a:gd name="connsiteX1005" fmla="*/ 2333628 w 3531775"/>
              <a:gd name="connsiteY1005" fmla="*/ 1274238 h 2810796"/>
              <a:gd name="connsiteX1006" fmla="*/ 2331818 w 3531775"/>
              <a:gd name="connsiteY1006" fmla="*/ 1271667 h 2810796"/>
              <a:gd name="connsiteX1007" fmla="*/ 2300958 w 3531775"/>
              <a:gd name="connsiteY1007" fmla="*/ 1307576 h 2810796"/>
              <a:gd name="connsiteX1008" fmla="*/ 2255428 w 3531775"/>
              <a:gd name="connsiteY1008" fmla="*/ 1307481 h 2810796"/>
              <a:gd name="connsiteX1009" fmla="*/ 2255904 w 3531775"/>
              <a:gd name="connsiteY1009" fmla="*/ 1312624 h 2810796"/>
              <a:gd name="connsiteX1010" fmla="*/ 2286098 w 3531775"/>
              <a:gd name="connsiteY1010" fmla="*/ 1274238 h 2810796"/>
              <a:gd name="connsiteX1011" fmla="*/ 2284384 w 3531775"/>
              <a:gd name="connsiteY1011" fmla="*/ 1271667 h 2810796"/>
              <a:gd name="connsiteX1012" fmla="*/ 2255428 w 3531775"/>
              <a:gd name="connsiteY1012" fmla="*/ 1307481 h 2810796"/>
              <a:gd name="connsiteX1013" fmla="*/ 2213327 w 3531775"/>
              <a:gd name="connsiteY1013" fmla="*/ 1303957 h 2810796"/>
              <a:gd name="connsiteX1014" fmla="*/ 2244951 w 3531775"/>
              <a:gd name="connsiteY1014" fmla="*/ 1273572 h 2810796"/>
              <a:gd name="connsiteX1015" fmla="*/ 2231901 w 3531775"/>
              <a:gd name="connsiteY1015" fmla="*/ 1272048 h 2810796"/>
              <a:gd name="connsiteX1016" fmla="*/ 2210756 w 3531775"/>
              <a:gd name="connsiteY1016" fmla="*/ 1308529 h 2810796"/>
              <a:gd name="connsiteX1017" fmla="*/ 2213327 w 3531775"/>
              <a:gd name="connsiteY1017" fmla="*/ 1303957 h 2810796"/>
              <a:gd name="connsiteX1018" fmla="*/ 2171894 w 3531775"/>
              <a:gd name="connsiteY1018" fmla="*/ 1302433 h 2810796"/>
              <a:gd name="connsiteX1019" fmla="*/ 2201993 w 3531775"/>
              <a:gd name="connsiteY1019" fmla="*/ 1271476 h 2810796"/>
              <a:gd name="connsiteX1020" fmla="*/ 2200659 w 3531775"/>
              <a:gd name="connsiteY1020" fmla="*/ 1268714 h 2810796"/>
              <a:gd name="connsiteX1021" fmla="*/ 2169513 w 3531775"/>
              <a:gd name="connsiteY1021" fmla="*/ 1306909 h 2810796"/>
              <a:gd name="connsiteX1022" fmla="*/ 2171894 w 3531775"/>
              <a:gd name="connsiteY1022" fmla="*/ 1302433 h 2810796"/>
              <a:gd name="connsiteX1023" fmla="*/ 2476694 w 3531775"/>
              <a:gd name="connsiteY1023" fmla="*/ 1467691 h 2810796"/>
              <a:gd name="connsiteX1024" fmla="*/ 2477360 w 3531775"/>
              <a:gd name="connsiteY1024" fmla="*/ 1430353 h 2810796"/>
              <a:gd name="connsiteX1025" fmla="*/ 2481551 w 3531775"/>
              <a:gd name="connsiteY1025" fmla="*/ 1435020 h 2810796"/>
              <a:gd name="connsiteX1026" fmla="*/ 2484028 w 3531775"/>
              <a:gd name="connsiteY1026" fmla="*/ 1443117 h 2810796"/>
              <a:gd name="connsiteX1027" fmla="*/ 2482980 w 3531775"/>
              <a:gd name="connsiteY1027" fmla="*/ 1446070 h 2810796"/>
              <a:gd name="connsiteX1028" fmla="*/ 2494029 w 3531775"/>
              <a:gd name="connsiteY1028" fmla="*/ 1447212 h 2810796"/>
              <a:gd name="connsiteX1029" fmla="*/ 2488505 w 3531775"/>
              <a:gd name="connsiteY1029" fmla="*/ 1450641 h 2810796"/>
              <a:gd name="connsiteX1030" fmla="*/ 2484218 w 3531775"/>
              <a:gd name="connsiteY1030" fmla="*/ 1455499 h 2810796"/>
              <a:gd name="connsiteX1031" fmla="*/ 2489267 w 3531775"/>
              <a:gd name="connsiteY1031" fmla="*/ 1459595 h 2810796"/>
              <a:gd name="connsiteX1032" fmla="*/ 2480694 w 3531775"/>
              <a:gd name="connsiteY1032" fmla="*/ 1460643 h 2810796"/>
              <a:gd name="connsiteX1033" fmla="*/ 2476694 w 3531775"/>
              <a:gd name="connsiteY1033" fmla="*/ 1467691 h 2810796"/>
              <a:gd name="connsiteX1034" fmla="*/ 2405351 w 3531775"/>
              <a:gd name="connsiteY1034" fmla="*/ 1445403 h 2810796"/>
              <a:gd name="connsiteX1035" fmla="*/ 2406780 w 3531775"/>
              <a:gd name="connsiteY1035" fmla="*/ 1452928 h 2810796"/>
              <a:gd name="connsiteX1036" fmla="*/ 2407542 w 3531775"/>
              <a:gd name="connsiteY1036" fmla="*/ 1454737 h 2810796"/>
              <a:gd name="connsiteX1037" fmla="*/ 2417067 w 3531775"/>
              <a:gd name="connsiteY1037" fmla="*/ 1454737 h 2810796"/>
              <a:gd name="connsiteX1038" fmla="*/ 2412781 w 3531775"/>
              <a:gd name="connsiteY1038" fmla="*/ 1458166 h 2810796"/>
              <a:gd name="connsiteX1039" fmla="*/ 2409543 w 3531775"/>
              <a:gd name="connsiteY1039" fmla="*/ 1462643 h 2810796"/>
              <a:gd name="connsiteX1040" fmla="*/ 2414210 w 3531775"/>
              <a:gd name="connsiteY1040" fmla="*/ 1465691 h 2810796"/>
              <a:gd name="connsiteX1041" fmla="*/ 2407066 w 3531775"/>
              <a:gd name="connsiteY1041" fmla="*/ 1467405 h 2810796"/>
              <a:gd name="connsiteX1042" fmla="*/ 2404399 w 3531775"/>
              <a:gd name="connsiteY1042" fmla="*/ 1473787 h 2810796"/>
              <a:gd name="connsiteX1043" fmla="*/ 2414876 w 3531775"/>
              <a:gd name="connsiteY1043" fmla="*/ 1474359 h 2810796"/>
              <a:gd name="connsiteX1044" fmla="*/ 2410971 w 3531775"/>
              <a:gd name="connsiteY1044" fmla="*/ 1438450 h 2810796"/>
              <a:gd name="connsiteX1045" fmla="*/ 2405351 w 3531775"/>
              <a:gd name="connsiteY1045" fmla="*/ 1445403 h 2810796"/>
              <a:gd name="connsiteX1046" fmla="*/ 2290289 w 3531775"/>
              <a:gd name="connsiteY1046" fmla="*/ 1472549 h 2810796"/>
              <a:gd name="connsiteX1047" fmla="*/ 2319150 w 3531775"/>
              <a:gd name="connsiteY1047" fmla="*/ 1459404 h 2810796"/>
              <a:gd name="connsiteX1048" fmla="*/ 2291718 w 3531775"/>
              <a:gd name="connsiteY1048" fmla="*/ 1434735 h 2810796"/>
              <a:gd name="connsiteX1049" fmla="*/ 2295814 w 3531775"/>
              <a:gd name="connsiteY1049" fmla="*/ 1439497 h 2810796"/>
              <a:gd name="connsiteX1050" fmla="*/ 2298100 w 3531775"/>
              <a:gd name="connsiteY1050" fmla="*/ 1447784 h 2810796"/>
              <a:gd name="connsiteX1051" fmla="*/ 2296957 w 3531775"/>
              <a:gd name="connsiteY1051" fmla="*/ 1450737 h 2810796"/>
              <a:gd name="connsiteX1052" fmla="*/ 2307911 w 3531775"/>
              <a:gd name="connsiteY1052" fmla="*/ 1452166 h 2810796"/>
              <a:gd name="connsiteX1053" fmla="*/ 2303243 w 3531775"/>
              <a:gd name="connsiteY1053" fmla="*/ 1455499 h 2810796"/>
              <a:gd name="connsiteX1054" fmla="*/ 2297909 w 3531775"/>
              <a:gd name="connsiteY1054" fmla="*/ 1460357 h 2810796"/>
              <a:gd name="connsiteX1055" fmla="*/ 2302863 w 3531775"/>
              <a:gd name="connsiteY1055" fmla="*/ 1464643 h 2810796"/>
              <a:gd name="connsiteX1056" fmla="*/ 2294290 w 3531775"/>
              <a:gd name="connsiteY1056" fmla="*/ 1465596 h 2810796"/>
              <a:gd name="connsiteX1057" fmla="*/ 2290289 w 3531775"/>
              <a:gd name="connsiteY1057" fmla="*/ 1472549 h 2810796"/>
              <a:gd name="connsiteX1058" fmla="*/ 2251237 w 3531775"/>
              <a:gd name="connsiteY1058" fmla="*/ 1450641 h 2810796"/>
              <a:gd name="connsiteX1059" fmla="*/ 2252189 w 3531775"/>
              <a:gd name="connsiteY1059" fmla="*/ 1457500 h 2810796"/>
              <a:gd name="connsiteX1060" fmla="*/ 2252761 w 3531775"/>
              <a:gd name="connsiteY1060" fmla="*/ 1459119 h 2810796"/>
              <a:gd name="connsiteX1061" fmla="*/ 2261143 w 3531775"/>
              <a:gd name="connsiteY1061" fmla="*/ 1459500 h 2810796"/>
              <a:gd name="connsiteX1062" fmla="*/ 2257238 w 3531775"/>
              <a:gd name="connsiteY1062" fmla="*/ 1462357 h 2810796"/>
              <a:gd name="connsiteX1063" fmla="*/ 2254190 w 3531775"/>
              <a:gd name="connsiteY1063" fmla="*/ 1466262 h 2810796"/>
              <a:gd name="connsiteX1064" fmla="*/ 2258285 w 3531775"/>
              <a:gd name="connsiteY1064" fmla="*/ 1469215 h 2810796"/>
              <a:gd name="connsiteX1065" fmla="*/ 2251809 w 3531775"/>
              <a:gd name="connsiteY1065" fmla="*/ 1470454 h 2810796"/>
              <a:gd name="connsiteX1066" fmla="*/ 2249142 w 3531775"/>
              <a:gd name="connsiteY1066" fmla="*/ 1476073 h 2810796"/>
              <a:gd name="connsiteX1067" fmla="*/ 2258476 w 3531775"/>
              <a:gd name="connsiteY1067" fmla="*/ 1476930 h 2810796"/>
              <a:gd name="connsiteX1068" fmla="*/ 2256380 w 3531775"/>
              <a:gd name="connsiteY1068" fmla="*/ 1444641 h 2810796"/>
              <a:gd name="connsiteX1069" fmla="*/ 2251237 w 3531775"/>
              <a:gd name="connsiteY1069" fmla="*/ 1450641 h 2810796"/>
              <a:gd name="connsiteX1070" fmla="*/ 2193134 w 3531775"/>
              <a:gd name="connsiteY1070" fmla="*/ 1474359 h 2810796"/>
              <a:gd name="connsiteX1071" fmla="*/ 2193515 w 3531775"/>
              <a:gd name="connsiteY1071" fmla="*/ 1441783 h 2810796"/>
              <a:gd name="connsiteX1072" fmla="*/ 2197040 w 3531775"/>
              <a:gd name="connsiteY1072" fmla="*/ 1445879 h 2810796"/>
              <a:gd name="connsiteX1073" fmla="*/ 2197706 w 3531775"/>
              <a:gd name="connsiteY1073" fmla="*/ 1453690 h 2810796"/>
              <a:gd name="connsiteX1074" fmla="*/ 2198278 w 3531775"/>
              <a:gd name="connsiteY1074" fmla="*/ 1455595 h 2810796"/>
              <a:gd name="connsiteX1075" fmla="*/ 2207708 w 3531775"/>
              <a:gd name="connsiteY1075" fmla="*/ 1456547 h 2810796"/>
              <a:gd name="connsiteX1076" fmla="*/ 2203040 w 3531775"/>
              <a:gd name="connsiteY1076" fmla="*/ 1459595 h 2810796"/>
              <a:gd name="connsiteX1077" fmla="*/ 2199421 w 3531775"/>
              <a:gd name="connsiteY1077" fmla="*/ 1463786 h 2810796"/>
              <a:gd name="connsiteX1078" fmla="*/ 2203802 w 3531775"/>
              <a:gd name="connsiteY1078" fmla="*/ 1467310 h 2810796"/>
              <a:gd name="connsiteX1079" fmla="*/ 2196468 w 3531775"/>
              <a:gd name="connsiteY1079" fmla="*/ 1468263 h 2810796"/>
              <a:gd name="connsiteX1080" fmla="*/ 2193134 w 3531775"/>
              <a:gd name="connsiteY1080" fmla="*/ 1474359 h 2810796"/>
              <a:gd name="connsiteX1081" fmla="*/ 2145129 w 3531775"/>
              <a:gd name="connsiteY1081" fmla="*/ 1449689 h 2810796"/>
              <a:gd name="connsiteX1082" fmla="*/ 2158273 w 3531775"/>
              <a:gd name="connsiteY1082" fmla="*/ 1419780 h 2810796"/>
              <a:gd name="connsiteX1083" fmla="*/ 2159988 w 3531775"/>
              <a:gd name="connsiteY1083" fmla="*/ 1424924 h 2810796"/>
              <a:gd name="connsiteX1084" fmla="*/ 2157606 w 3531775"/>
              <a:gd name="connsiteY1084" fmla="*/ 1432354 h 2810796"/>
              <a:gd name="connsiteX1085" fmla="*/ 2157416 w 3531775"/>
              <a:gd name="connsiteY1085" fmla="*/ 1434258 h 2810796"/>
              <a:gd name="connsiteX1086" fmla="*/ 2165607 w 3531775"/>
              <a:gd name="connsiteY1086" fmla="*/ 1438640 h 2810796"/>
              <a:gd name="connsiteX1087" fmla="*/ 2160178 w 3531775"/>
              <a:gd name="connsiteY1087" fmla="*/ 1439688 h 2810796"/>
              <a:gd name="connsiteX1088" fmla="*/ 2155225 w 3531775"/>
              <a:gd name="connsiteY1088" fmla="*/ 1442164 h 2810796"/>
              <a:gd name="connsiteX1089" fmla="*/ 2157797 w 3531775"/>
              <a:gd name="connsiteY1089" fmla="*/ 1447117 h 2810796"/>
              <a:gd name="connsiteX1090" fmla="*/ 2150748 w 3531775"/>
              <a:gd name="connsiteY1090" fmla="*/ 1445212 h 2810796"/>
              <a:gd name="connsiteX1091" fmla="*/ 2145129 w 3531775"/>
              <a:gd name="connsiteY1091" fmla="*/ 1449689 h 2810796"/>
              <a:gd name="connsiteX1092" fmla="*/ 2094265 w 3531775"/>
              <a:gd name="connsiteY1092" fmla="*/ 1461881 h 2810796"/>
              <a:gd name="connsiteX1093" fmla="*/ 2125126 w 3531775"/>
              <a:gd name="connsiteY1093" fmla="*/ 1453499 h 2810796"/>
              <a:gd name="connsiteX1094" fmla="*/ 2102456 w 3531775"/>
              <a:gd name="connsiteY1094" fmla="*/ 1424353 h 2810796"/>
              <a:gd name="connsiteX1095" fmla="*/ 2105505 w 3531775"/>
              <a:gd name="connsiteY1095" fmla="*/ 1429782 h 2810796"/>
              <a:gd name="connsiteX1096" fmla="*/ 2106267 w 3531775"/>
              <a:gd name="connsiteY1096" fmla="*/ 1438450 h 2810796"/>
              <a:gd name="connsiteX1097" fmla="*/ 2104647 w 3531775"/>
              <a:gd name="connsiteY1097" fmla="*/ 1441212 h 2810796"/>
              <a:gd name="connsiteX1098" fmla="*/ 2115220 w 3531775"/>
              <a:gd name="connsiteY1098" fmla="*/ 1444450 h 2810796"/>
              <a:gd name="connsiteX1099" fmla="*/ 2110076 w 3531775"/>
              <a:gd name="connsiteY1099" fmla="*/ 1446927 h 2810796"/>
              <a:gd name="connsiteX1100" fmla="*/ 2103980 w 3531775"/>
              <a:gd name="connsiteY1100" fmla="*/ 1450832 h 2810796"/>
              <a:gd name="connsiteX1101" fmla="*/ 2108172 w 3531775"/>
              <a:gd name="connsiteY1101" fmla="*/ 1455975 h 2810796"/>
              <a:gd name="connsiteX1102" fmla="*/ 2099504 w 3531775"/>
              <a:gd name="connsiteY1102" fmla="*/ 1455404 h 2810796"/>
              <a:gd name="connsiteX1103" fmla="*/ 2094265 w 3531775"/>
              <a:gd name="connsiteY1103" fmla="*/ 1461881 h 2810796"/>
              <a:gd name="connsiteX1104" fmla="*/ 2021113 w 3531775"/>
              <a:gd name="connsiteY1104" fmla="*/ 1449689 h 2810796"/>
              <a:gd name="connsiteX1105" fmla="*/ 2027876 w 3531775"/>
              <a:gd name="connsiteY1105" fmla="*/ 1417399 h 2810796"/>
              <a:gd name="connsiteX1106" fmla="*/ 2030543 w 3531775"/>
              <a:gd name="connsiteY1106" fmla="*/ 1422162 h 2810796"/>
              <a:gd name="connsiteX1107" fmla="*/ 2029685 w 3531775"/>
              <a:gd name="connsiteY1107" fmla="*/ 1429972 h 2810796"/>
              <a:gd name="connsiteX1108" fmla="*/ 2029876 w 3531775"/>
              <a:gd name="connsiteY1108" fmla="*/ 1431972 h 2810796"/>
              <a:gd name="connsiteX1109" fmla="*/ 2038925 w 3531775"/>
              <a:gd name="connsiteY1109" fmla="*/ 1434640 h 2810796"/>
              <a:gd name="connsiteX1110" fmla="*/ 2033781 w 3531775"/>
              <a:gd name="connsiteY1110" fmla="*/ 1436830 h 2810796"/>
              <a:gd name="connsiteX1111" fmla="*/ 2029400 w 3531775"/>
              <a:gd name="connsiteY1111" fmla="*/ 1440354 h 2810796"/>
              <a:gd name="connsiteX1112" fmla="*/ 2033114 w 3531775"/>
              <a:gd name="connsiteY1112" fmla="*/ 1444641 h 2810796"/>
              <a:gd name="connsiteX1113" fmla="*/ 2025590 w 3531775"/>
              <a:gd name="connsiteY1113" fmla="*/ 1444260 h 2810796"/>
              <a:gd name="connsiteX1114" fmla="*/ 2021113 w 3531775"/>
              <a:gd name="connsiteY1114" fmla="*/ 1449689 h 2810796"/>
              <a:gd name="connsiteX1115" fmla="*/ 1923958 w 3531775"/>
              <a:gd name="connsiteY1115" fmla="*/ 1410255 h 2810796"/>
              <a:gd name="connsiteX1116" fmla="*/ 1956057 w 3531775"/>
              <a:gd name="connsiteY1116" fmla="*/ 1409875 h 2810796"/>
              <a:gd name="connsiteX1117" fmla="*/ 1941865 w 3531775"/>
              <a:gd name="connsiteY1117" fmla="*/ 1375775 h 2810796"/>
              <a:gd name="connsiteX1118" fmla="*/ 1943389 w 3531775"/>
              <a:gd name="connsiteY1118" fmla="*/ 1381871 h 2810796"/>
              <a:gd name="connsiteX1119" fmla="*/ 1941865 w 3531775"/>
              <a:gd name="connsiteY1119" fmla="*/ 1390539 h 2810796"/>
              <a:gd name="connsiteX1120" fmla="*/ 1939579 w 3531775"/>
              <a:gd name="connsiteY1120" fmla="*/ 1392825 h 2810796"/>
              <a:gd name="connsiteX1121" fmla="*/ 1948818 w 3531775"/>
              <a:gd name="connsiteY1121" fmla="*/ 1398635 h 2810796"/>
              <a:gd name="connsiteX1122" fmla="*/ 1943294 w 3531775"/>
              <a:gd name="connsiteY1122" fmla="*/ 1399873 h 2810796"/>
              <a:gd name="connsiteX1123" fmla="*/ 1936436 w 3531775"/>
              <a:gd name="connsiteY1123" fmla="*/ 1402159 h 2810796"/>
              <a:gd name="connsiteX1124" fmla="*/ 1939198 w 3531775"/>
              <a:gd name="connsiteY1124" fmla="*/ 1408255 h 2810796"/>
              <a:gd name="connsiteX1125" fmla="*/ 1930911 w 3531775"/>
              <a:gd name="connsiteY1125" fmla="*/ 1405398 h 2810796"/>
              <a:gd name="connsiteX1126" fmla="*/ 1923958 w 3531775"/>
              <a:gd name="connsiteY1126" fmla="*/ 1410255 h 2810796"/>
              <a:gd name="connsiteX1127" fmla="*/ 1888430 w 3531775"/>
              <a:gd name="connsiteY1127" fmla="*/ 1394634 h 2810796"/>
              <a:gd name="connsiteX1128" fmla="*/ 1914623 w 3531775"/>
              <a:gd name="connsiteY1128" fmla="*/ 1387015 h 2810796"/>
              <a:gd name="connsiteX1129" fmla="*/ 1895097 w 3531775"/>
              <a:gd name="connsiteY1129" fmla="*/ 1361964 h 2810796"/>
              <a:gd name="connsiteX1130" fmla="*/ 1897669 w 3531775"/>
              <a:gd name="connsiteY1130" fmla="*/ 1366631 h 2810796"/>
              <a:gd name="connsiteX1131" fmla="*/ 1896812 w 3531775"/>
              <a:gd name="connsiteY1131" fmla="*/ 1374632 h 2810796"/>
              <a:gd name="connsiteX1132" fmla="*/ 1897002 w 3531775"/>
              <a:gd name="connsiteY1132" fmla="*/ 1376632 h 2810796"/>
              <a:gd name="connsiteX1133" fmla="*/ 1905956 w 3531775"/>
              <a:gd name="connsiteY1133" fmla="*/ 1379204 h 2810796"/>
              <a:gd name="connsiteX1134" fmla="*/ 1900908 w 3531775"/>
              <a:gd name="connsiteY1134" fmla="*/ 1381490 h 2810796"/>
              <a:gd name="connsiteX1135" fmla="*/ 1896526 w 3531775"/>
              <a:gd name="connsiteY1135" fmla="*/ 1385109 h 2810796"/>
              <a:gd name="connsiteX1136" fmla="*/ 1900241 w 3531775"/>
              <a:gd name="connsiteY1136" fmla="*/ 1389491 h 2810796"/>
              <a:gd name="connsiteX1137" fmla="*/ 1892811 w 3531775"/>
              <a:gd name="connsiteY1137" fmla="*/ 1389205 h 2810796"/>
              <a:gd name="connsiteX1138" fmla="*/ 1888430 w 3531775"/>
              <a:gd name="connsiteY1138" fmla="*/ 1394634 h 2810796"/>
              <a:gd name="connsiteX1139" fmla="*/ 1836233 w 3531775"/>
              <a:gd name="connsiteY1139" fmla="*/ 1355391 h 2810796"/>
              <a:gd name="connsiteX1140" fmla="*/ 1867856 w 3531775"/>
              <a:gd name="connsiteY1140" fmla="*/ 1356344 h 2810796"/>
              <a:gd name="connsiteX1141" fmla="*/ 1856426 w 3531775"/>
              <a:gd name="connsiteY1141" fmla="*/ 1321768 h 2810796"/>
              <a:gd name="connsiteX1142" fmla="*/ 1857378 w 3531775"/>
              <a:gd name="connsiteY1142" fmla="*/ 1327959 h 2810796"/>
              <a:gd name="connsiteX1143" fmla="*/ 1855187 w 3531775"/>
              <a:gd name="connsiteY1143" fmla="*/ 1336532 h 2810796"/>
              <a:gd name="connsiteX1144" fmla="*/ 1852806 w 3531775"/>
              <a:gd name="connsiteY1144" fmla="*/ 1338723 h 2810796"/>
              <a:gd name="connsiteX1145" fmla="*/ 1861569 w 3531775"/>
              <a:gd name="connsiteY1145" fmla="*/ 1344819 h 2810796"/>
              <a:gd name="connsiteX1146" fmla="*/ 1856045 w 3531775"/>
              <a:gd name="connsiteY1146" fmla="*/ 1345771 h 2810796"/>
              <a:gd name="connsiteX1147" fmla="*/ 1849091 w 3531775"/>
              <a:gd name="connsiteY1147" fmla="*/ 1347867 h 2810796"/>
              <a:gd name="connsiteX1148" fmla="*/ 1851377 w 3531775"/>
              <a:gd name="connsiteY1148" fmla="*/ 1354058 h 2810796"/>
              <a:gd name="connsiteX1149" fmla="*/ 1843376 w 3531775"/>
              <a:gd name="connsiteY1149" fmla="*/ 1350915 h 2810796"/>
              <a:gd name="connsiteX1150" fmla="*/ 1836233 w 3531775"/>
              <a:gd name="connsiteY1150" fmla="*/ 1355391 h 2810796"/>
              <a:gd name="connsiteX1151" fmla="*/ 1837757 w 3531775"/>
              <a:gd name="connsiteY1151" fmla="*/ 1301575 h 2810796"/>
              <a:gd name="connsiteX1152" fmla="*/ 1866141 w 3531775"/>
              <a:gd name="connsiteY1152" fmla="*/ 1266523 h 2810796"/>
              <a:gd name="connsiteX1153" fmla="*/ 1864141 w 3531775"/>
              <a:gd name="connsiteY1153" fmla="*/ 1272810 h 2810796"/>
              <a:gd name="connsiteX1154" fmla="*/ 1856807 w 3531775"/>
              <a:gd name="connsiteY1154" fmla="*/ 1279477 h 2810796"/>
              <a:gd name="connsiteX1155" fmla="*/ 1859759 w 3531775"/>
              <a:gd name="connsiteY1155" fmla="*/ 1290717 h 2810796"/>
              <a:gd name="connsiteX1156" fmla="*/ 1854044 w 3531775"/>
              <a:gd name="connsiteY1156" fmla="*/ 1288812 h 2810796"/>
              <a:gd name="connsiteX1157" fmla="*/ 1847663 w 3531775"/>
              <a:gd name="connsiteY1157" fmla="*/ 1288716 h 2810796"/>
              <a:gd name="connsiteX1158" fmla="*/ 1846710 w 3531775"/>
              <a:gd name="connsiteY1158" fmla="*/ 1295479 h 2810796"/>
              <a:gd name="connsiteX1159" fmla="*/ 1841376 w 3531775"/>
              <a:gd name="connsiteY1159" fmla="*/ 1289383 h 2810796"/>
              <a:gd name="connsiteX1160" fmla="*/ 1833089 w 3531775"/>
              <a:gd name="connsiteY1160" fmla="*/ 1290717 h 2810796"/>
              <a:gd name="connsiteX1161" fmla="*/ 1837757 w 3531775"/>
              <a:gd name="connsiteY1161" fmla="*/ 1301575 h 2810796"/>
              <a:gd name="connsiteX1162" fmla="*/ 1827089 w 3531775"/>
              <a:gd name="connsiteY1162" fmla="*/ 1285668 h 2810796"/>
              <a:gd name="connsiteX1163" fmla="*/ 1816897 w 3531775"/>
              <a:gd name="connsiteY1163" fmla="*/ 1245092 h 2810796"/>
              <a:gd name="connsiteX1164" fmla="*/ 1817278 w 3531775"/>
              <a:gd name="connsiteY1164" fmla="*/ 1252236 h 2810796"/>
              <a:gd name="connsiteX1165" fmla="*/ 1813754 w 3531775"/>
              <a:gd name="connsiteY1165" fmla="*/ 1262332 h 2810796"/>
              <a:gd name="connsiteX1166" fmla="*/ 1810706 w 3531775"/>
              <a:gd name="connsiteY1166" fmla="*/ 1264999 h 2810796"/>
              <a:gd name="connsiteX1167" fmla="*/ 1820516 w 3531775"/>
              <a:gd name="connsiteY1167" fmla="*/ 1272143 h 2810796"/>
              <a:gd name="connsiteX1168" fmla="*/ 1805372 w 3531775"/>
              <a:gd name="connsiteY1168" fmla="*/ 1275953 h 2810796"/>
              <a:gd name="connsiteX1169" fmla="*/ 1807658 w 3531775"/>
              <a:gd name="connsiteY1169" fmla="*/ 1283287 h 2810796"/>
              <a:gd name="connsiteX1170" fmla="*/ 1798418 w 3531775"/>
              <a:gd name="connsiteY1170" fmla="*/ 1279668 h 2810796"/>
              <a:gd name="connsiteX1171" fmla="*/ 1827089 w 3531775"/>
              <a:gd name="connsiteY1171" fmla="*/ 1285668 h 2810796"/>
              <a:gd name="connsiteX1172" fmla="*/ 1790608 w 3531775"/>
              <a:gd name="connsiteY1172" fmla="*/ 1338151 h 2810796"/>
              <a:gd name="connsiteX1173" fmla="*/ 1822040 w 3531775"/>
              <a:gd name="connsiteY1173" fmla="*/ 1317006 h 2810796"/>
              <a:gd name="connsiteX1174" fmla="*/ 1813087 w 3531775"/>
              <a:gd name="connsiteY1174" fmla="*/ 1315767 h 2810796"/>
              <a:gd name="connsiteX1175" fmla="*/ 1806800 w 3531775"/>
              <a:gd name="connsiteY1175" fmla="*/ 1320720 h 2810796"/>
              <a:gd name="connsiteX1176" fmla="*/ 1805467 w 3531775"/>
              <a:gd name="connsiteY1176" fmla="*/ 1322245 h 2810796"/>
              <a:gd name="connsiteX1177" fmla="*/ 1809848 w 3531775"/>
              <a:gd name="connsiteY1177" fmla="*/ 1330626 h 2810796"/>
              <a:gd name="connsiteX1178" fmla="*/ 1804610 w 3531775"/>
              <a:gd name="connsiteY1178" fmla="*/ 1328531 h 2810796"/>
              <a:gd name="connsiteX1179" fmla="*/ 1798895 w 3531775"/>
              <a:gd name="connsiteY1179" fmla="*/ 1327769 h 2810796"/>
              <a:gd name="connsiteX1180" fmla="*/ 1798228 w 3531775"/>
              <a:gd name="connsiteY1180" fmla="*/ 1333484 h 2810796"/>
              <a:gd name="connsiteX1181" fmla="*/ 1793275 w 3531775"/>
              <a:gd name="connsiteY1181" fmla="*/ 1327769 h 2810796"/>
              <a:gd name="connsiteX1182" fmla="*/ 1785941 w 3531775"/>
              <a:gd name="connsiteY1182" fmla="*/ 1328245 h 2810796"/>
              <a:gd name="connsiteX1183" fmla="*/ 1790608 w 3531775"/>
              <a:gd name="connsiteY1183" fmla="*/ 1338151 h 2810796"/>
              <a:gd name="connsiteX1184" fmla="*/ 1779368 w 3531775"/>
              <a:gd name="connsiteY1184" fmla="*/ 1244711 h 2810796"/>
              <a:gd name="connsiteX1185" fmla="*/ 1814039 w 3531775"/>
              <a:gd name="connsiteY1185" fmla="*/ 1212993 h 2810796"/>
              <a:gd name="connsiteX1186" fmla="*/ 1802324 w 3531775"/>
              <a:gd name="connsiteY1186" fmla="*/ 1210421 h 2810796"/>
              <a:gd name="connsiteX1187" fmla="*/ 1803562 w 3531775"/>
              <a:gd name="connsiteY1187" fmla="*/ 1214041 h 2810796"/>
              <a:gd name="connsiteX1188" fmla="*/ 1796513 w 3531775"/>
              <a:gd name="connsiteY1188" fmla="*/ 1221089 h 2810796"/>
              <a:gd name="connsiteX1189" fmla="*/ 1795085 w 3531775"/>
              <a:gd name="connsiteY1189" fmla="*/ 1223089 h 2810796"/>
              <a:gd name="connsiteX1190" fmla="*/ 1800800 w 3531775"/>
              <a:gd name="connsiteY1190" fmla="*/ 1230995 h 2810796"/>
              <a:gd name="connsiteX1191" fmla="*/ 1794608 w 3531775"/>
              <a:gd name="connsiteY1191" fmla="*/ 1230042 h 2810796"/>
              <a:gd name="connsiteX1192" fmla="*/ 1787941 w 3531775"/>
              <a:gd name="connsiteY1192" fmla="*/ 1230804 h 2810796"/>
              <a:gd name="connsiteX1193" fmla="*/ 1787750 w 3531775"/>
              <a:gd name="connsiteY1193" fmla="*/ 1237282 h 2810796"/>
              <a:gd name="connsiteX1194" fmla="*/ 1781464 w 3531775"/>
              <a:gd name="connsiteY1194" fmla="*/ 1232233 h 2810796"/>
              <a:gd name="connsiteX1195" fmla="*/ 1773082 w 3531775"/>
              <a:gd name="connsiteY1195" fmla="*/ 1234710 h 2810796"/>
              <a:gd name="connsiteX1196" fmla="*/ 1779368 w 3531775"/>
              <a:gd name="connsiteY1196" fmla="*/ 1244711 h 2810796"/>
              <a:gd name="connsiteX1197" fmla="*/ 1772415 w 3531775"/>
              <a:gd name="connsiteY1197" fmla="*/ 1177941 h 2810796"/>
              <a:gd name="connsiteX1198" fmla="*/ 1764414 w 3531775"/>
              <a:gd name="connsiteY1198" fmla="*/ 1179560 h 2810796"/>
              <a:gd name="connsiteX1199" fmla="*/ 1770320 w 3531775"/>
              <a:gd name="connsiteY1199" fmla="*/ 1188228 h 2810796"/>
              <a:gd name="connsiteX1200" fmla="*/ 1756985 w 3531775"/>
              <a:gd name="connsiteY1200" fmla="*/ 1189752 h 2810796"/>
              <a:gd name="connsiteX1201" fmla="*/ 1757651 w 3531775"/>
              <a:gd name="connsiteY1201" fmla="*/ 1195848 h 2810796"/>
              <a:gd name="connsiteX1202" fmla="*/ 1750508 w 3531775"/>
              <a:gd name="connsiteY1202" fmla="*/ 1191942 h 2810796"/>
              <a:gd name="connsiteX1203" fmla="*/ 1773654 w 3531775"/>
              <a:gd name="connsiteY1203" fmla="*/ 1199658 h 2810796"/>
              <a:gd name="connsiteX1204" fmla="*/ 1771653 w 3531775"/>
              <a:gd name="connsiteY1204" fmla="*/ 1166606 h 2810796"/>
              <a:gd name="connsiteX1205" fmla="*/ 1772415 w 3531775"/>
              <a:gd name="connsiteY1205" fmla="*/ 1177941 h 2810796"/>
              <a:gd name="connsiteX1206" fmla="*/ 1785083 w 3531775"/>
              <a:gd name="connsiteY1206" fmla="*/ 1019730 h 2810796"/>
              <a:gd name="connsiteX1207" fmla="*/ 1781750 w 3531775"/>
              <a:gd name="connsiteY1207" fmla="*/ 1016587 h 2810796"/>
              <a:gd name="connsiteX1208" fmla="*/ 1777940 w 3531775"/>
              <a:gd name="connsiteY1208" fmla="*/ 1018016 h 2810796"/>
              <a:gd name="connsiteX1209" fmla="*/ 1778035 w 3531775"/>
              <a:gd name="connsiteY1209" fmla="*/ 1013634 h 2810796"/>
              <a:gd name="connsiteX1210" fmla="*/ 1770129 w 3531775"/>
              <a:gd name="connsiteY1210" fmla="*/ 1015539 h 2810796"/>
              <a:gd name="connsiteX1211" fmla="*/ 1802038 w 3531775"/>
              <a:gd name="connsiteY1211" fmla="*/ 1019826 h 2810796"/>
              <a:gd name="connsiteX1212" fmla="*/ 1790894 w 3531775"/>
              <a:gd name="connsiteY1212" fmla="*/ 1018492 h 2810796"/>
              <a:gd name="connsiteX1213" fmla="*/ 1788417 w 3531775"/>
              <a:gd name="connsiteY1213" fmla="*/ 1022207 h 2810796"/>
              <a:gd name="connsiteX1214" fmla="*/ 1785083 w 3531775"/>
              <a:gd name="connsiteY1214" fmla="*/ 1019730 h 2810796"/>
              <a:gd name="connsiteX1215" fmla="*/ 1771748 w 3531775"/>
              <a:gd name="connsiteY1215" fmla="*/ 952008 h 2810796"/>
              <a:gd name="connsiteX1216" fmla="*/ 1768796 w 3531775"/>
              <a:gd name="connsiteY1216" fmla="*/ 945912 h 2810796"/>
              <a:gd name="connsiteX1217" fmla="*/ 1762509 w 3531775"/>
              <a:gd name="connsiteY1217" fmla="*/ 947531 h 2810796"/>
              <a:gd name="connsiteX1218" fmla="*/ 1765271 w 3531775"/>
              <a:gd name="connsiteY1218" fmla="*/ 940197 h 2810796"/>
              <a:gd name="connsiteX1219" fmla="*/ 1760128 w 3531775"/>
              <a:gd name="connsiteY1219" fmla="*/ 932862 h 2810796"/>
              <a:gd name="connsiteX1220" fmla="*/ 1752698 w 3531775"/>
              <a:gd name="connsiteY1220" fmla="*/ 941625 h 2810796"/>
              <a:gd name="connsiteX1221" fmla="*/ 1796133 w 3531775"/>
              <a:gd name="connsiteY1221" fmla="*/ 956008 h 2810796"/>
              <a:gd name="connsiteX1222" fmla="*/ 1789941 w 3531775"/>
              <a:gd name="connsiteY1222" fmla="*/ 956199 h 2810796"/>
              <a:gd name="connsiteX1223" fmla="*/ 1780892 w 3531775"/>
              <a:gd name="connsiteY1223" fmla="*/ 951436 h 2810796"/>
              <a:gd name="connsiteX1224" fmla="*/ 1775082 w 3531775"/>
              <a:gd name="connsiteY1224" fmla="*/ 957246 h 2810796"/>
              <a:gd name="connsiteX1225" fmla="*/ 1772891 w 3531775"/>
              <a:gd name="connsiteY1225" fmla="*/ 958294 h 2810796"/>
              <a:gd name="connsiteX1226" fmla="*/ 1771748 w 3531775"/>
              <a:gd name="connsiteY1226" fmla="*/ 952008 h 2810796"/>
              <a:gd name="connsiteX1227" fmla="*/ 1803181 w 3531775"/>
              <a:gd name="connsiteY1227" fmla="*/ 1050306 h 2810796"/>
              <a:gd name="connsiteX1228" fmla="*/ 1796037 w 3531775"/>
              <a:gd name="connsiteY1228" fmla="*/ 1048305 h 2810796"/>
              <a:gd name="connsiteX1229" fmla="*/ 1786512 w 3531775"/>
              <a:gd name="connsiteY1229" fmla="*/ 1046877 h 2810796"/>
              <a:gd name="connsiteX1230" fmla="*/ 1781464 w 3531775"/>
              <a:gd name="connsiteY1230" fmla="*/ 1052877 h 2810796"/>
              <a:gd name="connsiteX1231" fmla="*/ 1778606 w 3531775"/>
              <a:gd name="connsiteY1231" fmla="*/ 1049163 h 2810796"/>
              <a:gd name="connsiteX1232" fmla="*/ 1774034 w 3531775"/>
              <a:gd name="connsiteY1232" fmla="*/ 1045638 h 2810796"/>
              <a:gd name="connsiteX1233" fmla="*/ 1768986 w 3531775"/>
              <a:gd name="connsiteY1233" fmla="*/ 1048020 h 2810796"/>
              <a:gd name="connsiteX1234" fmla="*/ 1769081 w 3531775"/>
              <a:gd name="connsiteY1234" fmla="*/ 1042495 h 2810796"/>
              <a:gd name="connsiteX1235" fmla="*/ 1762319 w 3531775"/>
              <a:gd name="connsiteY1235" fmla="*/ 1038399 h 2810796"/>
              <a:gd name="connsiteX1236" fmla="*/ 1772701 w 3531775"/>
              <a:gd name="connsiteY1236" fmla="*/ 1058688 h 2810796"/>
              <a:gd name="connsiteX1237" fmla="*/ 1803181 w 3531775"/>
              <a:gd name="connsiteY1237" fmla="*/ 1050306 h 2810796"/>
              <a:gd name="connsiteX1238" fmla="*/ 1749650 w 3531775"/>
              <a:gd name="connsiteY1238" fmla="*/ 1019540 h 2810796"/>
              <a:gd name="connsiteX1239" fmla="*/ 1742983 w 3531775"/>
              <a:gd name="connsiteY1239" fmla="*/ 1024588 h 2810796"/>
              <a:gd name="connsiteX1240" fmla="*/ 1739744 w 3531775"/>
              <a:gd name="connsiteY1240" fmla="*/ 1020111 h 2810796"/>
              <a:gd name="connsiteX1241" fmla="*/ 1737268 w 3531775"/>
              <a:gd name="connsiteY1241" fmla="*/ 1014587 h 2810796"/>
              <a:gd name="connsiteX1242" fmla="*/ 1730600 w 3531775"/>
              <a:gd name="connsiteY1242" fmla="*/ 1015825 h 2810796"/>
              <a:gd name="connsiteX1243" fmla="*/ 1734125 w 3531775"/>
              <a:gd name="connsiteY1243" fmla="*/ 1009253 h 2810796"/>
              <a:gd name="connsiteX1244" fmla="*/ 1727933 w 3531775"/>
              <a:gd name="connsiteY1244" fmla="*/ 1030113 h 2810796"/>
              <a:gd name="connsiteX1245" fmla="*/ 1758794 w 3531775"/>
              <a:gd name="connsiteY1245" fmla="*/ 1023636 h 2810796"/>
              <a:gd name="connsiteX1246" fmla="*/ 1749650 w 3531775"/>
              <a:gd name="connsiteY1246" fmla="*/ 1019540 h 2810796"/>
              <a:gd name="connsiteX1247" fmla="*/ 1717932 w 3531775"/>
              <a:gd name="connsiteY1247" fmla="*/ 1053449 h 2810796"/>
              <a:gd name="connsiteX1248" fmla="*/ 1707455 w 3531775"/>
              <a:gd name="connsiteY1248" fmla="*/ 1054878 h 2810796"/>
              <a:gd name="connsiteX1249" fmla="*/ 1749079 w 3531775"/>
              <a:gd name="connsiteY1249" fmla="*/ 1069260 h 2810796"/>
              <a:gd name="connsiteX1250" fmla="*/ 1752222 w 3531775"/>
              <a:gd name="connsiteY1250" fmla="*/ 1052306 h 2810796"/>
              <a:gd name="connsiteX1251" fmla="*/ 1746983 w 3531775"/>
              <a:gd name="connsiteY1251" fmla="*/ 1055164 h 2810796"/>
              <a:gd name="connsiteX1252" fmla="*/ 1736887 w 3531775"/>
              <a:gd name="connsiteY1252" fmla="*/ 1055354 h 2810796"/>
              <a:gd name="connsiteX1253" fmla="*/ 1734791 w 3531775"/>
              <a:gd name="connsiteY1253" fmla="*/ 1062783 h 2810796"/>
              <a:gd name="connsiteX1254" fmla="*/ 1733363 w 3531775"/>
              <a:gd name="connsiteY1254" fmla="*/ 1064689 h 2810796"/>
              <a:gd name="connsiteX1255" fmla="*/ 1729362 w 3531775"/>
              <a:gd name="connsiteY1255" fmla="*/ 1060212 h 2810796"/>
              <a:gd name="connsiteX1256" fmla="*/ 1723742 w 3531775"/>
              <a:gd name="connsiteY1256" fmla="*/ 1056497 h 2810796"/>
              <a:gd name="connsiteX1257" fmla="*/ 1719170 w 3531775"/>
              <a:gd name="connsiteY1257" fmla="*/ 1060783 h 2810796"/>
              <a:gd name="connsiteX1258" fmla="*/ 1717932 w 3531775"/>
              <a:gd name="connsiteY1258" fmla="*/ 1053449 h 2810796"/>
              <a:gd name="connsiteX1259" fmla="*/ 1681261 w 3531775"/>
              <a:gd name="connsiteY1259" fmla="*/ 1081548 h 2810796"/>
              <a:gd name="connsiteX1260" fmla="*/ 1677927 w 3531775"/>
              <a:gd name="connsiteY1260" fmla="*/ 1076976 h 2810796"/>
              <a:gd name="connsiteX1261" fmla="*/ 1673165 w 3531775"/>
              <a:gd name="connsiteY1261" fmla="*/ 1080119 h 2810796"/>
              <a:gd name="connsiteX1262" fmla="*/ 1674308 w 3531775"/>
              <a:gd name="connsiteY1262" fmla="*/ 1072880 h 2810796"/>
              <a:gd name="connsiteX1263" fmla="*/ 1669164 w 3531775"/>
              <a:gd name="connsiteY1263" fmla="*/ 1067737 h 2810796"/>
              <a:gd name="connsiteX1264" fmla="*/ 1664402 w 3531775"/>
              <a:gd name="connsiteY1264" fmla="*/ 1077357 h 2810796"/>
              <a:gd name="connsiteX1265" fmla="*/ 1701740 w 3531775"/>
              <a:gd name="connsiteY1265" fmla="*/ 1077262 h 2810796"/>
              <a:gd name="connsiteX1266" fmla="*/ 1696691 w 3531775"/>
              <a:gd name="connsiteY1266" fmla="*/ 1079452 h 2810796"/>
              <a:gd name="connsiteX1267" fmla="*/ 1688595 w 3531775"/>
              <a:gd name="connsiteY1267" fmla="*/ 1078119 h 2810796"/>
              <a:gd name="connsiteX1268" fmla="*/ 1683071 w 3531775"/>
              <a:gd name="connsiteY1268" fmla="*/ 1086596 h 2810796"/>
              <a:gd name="connsiteX1269" fmla="*/ 1681261 w 3531775"/>
              <a:gd name="connsiteY1269" fmla="*/ 1081548 h 2810796"/>
              <a:gd name="connsiteX1270" fmla="*/ 1700787 w 3531775"/>
              <a:gd name="connsiteY1270" fmla="*/ 1149080 h 2810796"/>
              <a:gd name="connsiteX1271" fmla="*/ 1753651 w 3531775"/>
              <a:gd name="connsiteY1271" fmla="*/ 1147270 h 2810796"/>
              <a:gd name="connsiteX1272" fmla="*/ 1740602 w 3531775"/>
              <a:gd name="connsiteY1272" fmla="*/ 1128696 h 2810796"/>
              <a:gd name="connsiteX1273" fmla="*/ 1741268 w 3531775"/>
              <a:gd name="connsiteY1273" fmla="*/ 1132983 h 2810796"/>
              <a:gd name="connsiteX1274" fmla="*/ 1733172 w 3531775"/>
              <a:gd name="connsiteY1274" fmla="*/ 1140031 h 2810796"/>
              <a:gd name="connsiteX1275" fmla="*/ 1729172 w 3531775"/>
              <a:gd name="connsiteY1275" fmla="*/ 1140984 h 2810796"/>
              <a:gd name="connsiteX1276" fmla="*/ 1734410 w 3531775"/>
              <a:gd name="connsiteY1276" fmla="*/ 1151366 h 2810796"/>
              <a:gd name="connsiteX1277" fmla="*/ 1727267 w 3531775"/>
              <a:gd name="connsiteY1277" fmla="*/ 1148889 h 2810796"/>
              <a:gd name="connsiteX1278" fmla="*/ 1719170 w 3531775"/>
              <a:gd name="connsiteY1278" fmla="*/ 1148223 h 2810796"/>
              <a:gd name="connsiteX1279" fmla="*/ 1717646 w 3531775"/>
              <a:gd name="connsiteY1279" fmla="*/ 1155652 h 2810796"/>
              <a:gd name="connsiteX1280" fmla="*/ 1711074 w 3531775"/>
              <a:gd name="connsiteY1280" fmla="*/ 1148318 h 2810796"/>
              <a:gd name="connsiteX1281" fmla="*/ 1700787 w 3531775"/>
              <a:gd name="connsiteY1281" fmla="*/ 1149080 h 2810796"/>
              <a:gd name="connsiteX1282" fmla="*/ 1748984 w 3531775"/>
              <a:gd name="connsiteY1282" fmla="*/ 1100026 h 2810796"/>
              <a:gd name="connsiteX1283" fmla="*/ 1737458 w 3531775"/>
              <a:gd name="connsiteY1283" fmla="*/ 1100121 h 2810796"/>
              <a:gd name="connsiteX1284" fmla="*/ 1738316 w 3531775"/>
              <a:gd name="connsiteY1284" fmla="*/ 1109075 h 2810796"/>
              <a:gd name="connsiteX1285" fmla="*/ 1727267 w 3531775"/>
              <a:gd name="connsiteY1285" fmla="*/ 1103169 h 2810796"/>
              <a:gd name="connsiteX1286" fmla="*/ 1723838 w 3531775"/>
              <a:gd name="connsiteY1286" fmla="*/ 1108408 h 2810796"/>
              <a:gd name="connsiteX1287" fmla="*/ 1720980 w 3531775"/>
              <a:gd name="connsiteY1287" fmla="*/ 1101360 h 2810796"/>
              <a:gd name="connsiteX1288" fmla="*/ 1721075 w 3531775"/>
              <a:gd name="connsiteY1288" fmla="*/ 1118219 h 2810796"/>
              <a:gd name="connsiteX1289" fmla="*/ 1759271 w 3531775"/>
              <a:gd name="connsiteY1289" fmla="*/ 1100502 h 2810796"/>
              <a:gd name="connsiteX1290" fmla="*/ 1748984 w 3531775"/>
              <a:gd name="connsiteY1290" fmla="*/ 1100026 h 2810796"/>
              <a:gd name="connsiteX1291" fmla="*/ 1798609 w 3531775"/>
              <a:gd name="connsiteY1291" fmla="*/ 1076881 h 2810796"/>
              <a:gd name="connsiteX1292" fmla="*/ 1793465 w 3531775"/>
              <a:gd name="connsiteY1292" fmla="*/ 1078309 h 2810796"/>
              <a:gd name="connsiteX1293" fmla="*/ 1783369 w 3531775"/>
              <a:gd name="connsiteY1293" fmla="*/ 1077738 h 2810796"/>
              <a:gd name="connsiteX1294" fmla="*/ 1779749 w 3531775"/>
              <a:gd name="connsiteY1294" fmla="*/ 1083072 h 2810796"/>
              <a:gd name="connsiteX1295" fmla="*/ 1777940 w 3531775"/>
              <a:gd name="connsiteY1295" fmla="*/ 1079929 h 2810796"/>
              <a:gd name="connsiteX1296" fmla="*/ 1774701 w 3531775"/>
              <a:gd name="connsiteY1296" fmla="*/ 1077166 h 2810796"/>
              <a:gd name="connsiteX1297" fmla="*/ 1769843 w 3531775"/>
              <a:gd name="connsiteY1297" fmla="*/ 1079262 h 2810796"/>
              <a:gd name="connsiteX1298" fmla="*/ 1770891 w 3531775"/>
              <a:gd name="connsiteY1298" fmla="*/ 1074690 h 2810796"/>
              <a:gd name="connsiteX1299" fmla="*/ 1765748 w 3531775"/>
              <a:gd name="connsiteY1299" fmla="*/ 1071546 h 2810796"/>
              <a:gd name="connsiteX1300" fmla="*/ 1770891 w 3531775"/>
              <a:gd name="connsiteY1300" fmla="*/ 1088406 h 2810796"/>
              <a:gd name="connsiteX1301" fmla="*/ 1798609 w 3531775"/>
              <a:gd name="connsiteY1301" fmla="*/ 1076881 h 2810796"/>
              <a:gd name="connsiteX1302" fmla="*/ 1795847 w 3531775"/>
              <a:gd name="connsiteY1302" fmla="*/ 1111647 h 2810796"/>
              <a:gd name="connsiteX1303" fmla="*/ 1787941 w 3531775"/>
              <a:gd name="connsiteY1303" fmla="*/ 1110027 h 2810796"/>
              <a:gd name="connsiteX1304" fmla="*/ 1780226 w 3531775"/>
              <a:gd name="connsiteY1304" fmla="*/ 1112694 h 2810796"/>
              <a:gd name="connsiteX1305" fmla="*/ 1779559 w 3531775"/>
              <a:gd name="connsiteY1305" fmla="*/ 1119648 h 2810796"/>
              <a:gd name="connsiteX1306" fmla="*/ 1775463 w 3531775"/>
              <a:gd name="connsiteY1306" fmla="*/ 1117743 h 2810796"/>
              <a:gd name="connsiteX1307" fmla="*/ 1770415 w 3531775"/>
              <a:gd name="connsiteY1307" fmla="*/ 1116695 h 2810796"/>
              <a:gd name="connsiteX1308" fmla="*/ 1767843 w 3531775"/>
              <a:gd name="connsiteY1308" fmla="*/ 1120600 h 2810796"/>
              <a:gd name="connsiteX1309" fmla="*/ 1765271 w 3531775"/>
              <a:gd name="connsiteY1309" fmla="*/ 1116123 h 2810796"/>
              <a:gd name="connsiteX1310" fmla="*/ 1758318 w 3531775"/>
              <a:gd name="connsiteY1310" fmla="*/ 1115647 h 2810796"/>
              <a:gd name="connsiteX1311" fmla="*/ 1795847 w 3531775"/>
              <a:gd name="connsiteY1311" fmla="*/ 1111647 h 2810796"/>
              <a:gd name="connsiteX1312" fmla="*/ 1739649 w 3531775"/>
              <a:gd name="connsiteY1312" fmla="*/ 1284811 h 2810796"/>
              <a:gd name="connsiteX1313" fmla="*/ 1764319 w 3531775"/>
              <a:gd name="connsiteY1313" fmla="*/ 1261570 h 2810796"/>
              <a:gd name="connsiteX1314" fmla="*/ 1763652 w 3531775"/>
              <a:gd name="connsiteY1314" fmla="*/ 1267000 h 2810796"/>
              <a:gd name="connsiteX1315" fmla="*/ 1758318 w 3531775"/>
              <a:gd name="connsiteY1315" fmla="*/ 1273095 h 2810796"/>
              <a:gd name="connsiteX1316" fmla="*/ 1757366 w 3531775"/>
              <a:gd name="connsiteY1316" fmla="*/ 1274810 h 2810796"/>
              <a:gd name="connsiteX1317" fmla="*/ 1762700 w 3531775"/>
              <a:gd name="connsiteY1317" fmla="*/ 1279858 h 2810796"/>
              <a:gd name="connsiteX1318" fmla="*/ 1757842 w 3531775"/>
              <a:gd name="connsiteY1318" fmla="*/ 1281096 h 2810796"/>
              <a:gd name="connsiteX1319" fmla="*/ 1752127 w 3531775"/>
              <a:gd name="connsiteY1319" fmla="*/ 1281573 h 2810796"/>
              <a:gd name="connsiteX1320" fmla="*/ 1752698 w 3531775"/>
              <a:gd name="connsiteY1320" fmla="*/ 1287288 h 2810796"/>
              <a:gd name="connsiteX1321" fmla="*/ 1746698 w 3531775"/>
              <a:gd name="connsiteY1321" fmla="*/ 1282716 h 2810796"/>
              <a:gd name="connsiteX1322" fmla="*/ 1739649 w 3531775"/>
              <a:gd name="connsiteY1322" fmla="*/ 1284811 h 2810796"/>
              <a:gd name="connsiteX1323" fmla="*/ 1727552 w 3531775"/>
              <a:gd name="connsiteY1323" fmla="*/ 1238329 h 2810796"/>
              <a:gd name="connsiteX1324" fmla="*/ 1763462 w 3531775"/>
              <a:gd name="connsiteY1324" fmla="*/ 1226137 h 2810796"/>
              <a:gd name="connsiteX1325" fmla="*/ 1755556 w 3531775"/>
              <a:gd name="connsiteY1325" fmla="*/ 1222899 h 2810796"/>
              <a:gd name="connsiteX1326" fmla="*/ 1748126 w 3531775"/>
              <a:gd name="connsiteY1326" fmla="*/ 1226042 h 2810796"/>
              <a:gd name="connsiteX1327" fmla="*/ 1746412 w 3531775"/>
              <a:gd name="connsiteY1327" fmla="*/ 1227185 h 2810796"/>
              <a:gd name="connsiteX1328" fmla="*/ 1747936 w 3531775"/>
              <a:gd name="connsiteY1328" fmla="*/ 1236138 h 2810796"/>
              <a:gd name="connsiteX1329" fmla="*/ 1743745 w 3531775"/>
              <a:gd name="connsiteY1329" fmla="*/ 1232900 h 2810796"/>
              <a:gd name="connsiteX1330" fmla="*/ 1738601 w 3531775"/>
              <a:gd name="connsiteY1330" fmla="*/ 1230900 h 2810796"/>
              <a:gd name="connsiteX1331" fmla="*/ 1736315 w 3531775"/>
              <a:gd name="connsiteY1331" fmla="*/ 1236043 h 2810796"/>
              <a:gd name="connsiteX1332" fmla="*/ 1733458 w 3531775"/>
              <a:gd name="connsiteY1332" fmla="*/ 1229471 h 2810796"/>
              <a:gd name="connsiteX1333" fmla="*/ 1726409 w 3531775"/>
              <a:gd name="connsiteY1333" fmla="*/ 1228137 h 2810796"/>
              <a:gd name="connsiteX1334" fmla="*/ 1727552 w 3531775"/>
              <a:gd name="connsiteY1334" fmla="*/ 1238329 h 2810796"/>
              <a:gd name="connsiteX1335" fmla="*/ 1688881 w 3531775"/>
              <a:gd name="connsiteY1335" fmla="*/ 1210231 h 2810796"/>
              <a:gd name="connsiteX1336" fmla="*/ 1729553 w 3531775"/>
              <a:gd name="connsiteY1336" fmla="*/ 1191466 h 2810796"/>
              <a:gd name="connsiteX1337" fmla="*/ 1719456 w 3531775"/>
              <a:gd name="connsiteY1337" fmla="*/ 1188514 h 2810796"/>
              <a:gd name="connsiteX1338" fmla="*/ 1712503 w 3531775"/>
              <a:gd name="connsiteY1338" fmla="*/ 1194229 h 2810796"/>
              <a:gd name="connsiteX1339" fmla="*/ 1709264 w 3531775"/>
              <a:gd name="connsiteY1339" fmla="*/ 1194610 h 2810796"/>
              <a:gd name="connsiteX1340" fmla="*/ 1712693 w 3531775"/>
              <a:gd name="connsiteY1340" fmla="*/ 1204992 h 2810796"/>
              <a:gd name="connsiteX1341" fmla="*/ 1707169 w 3531775"/>
              <a:gd name="connsiteY1341" fmla="*/ 1201658 h 2810796"/>
              <a:gd name="connsiteX1342" fmla="*/ 1700692 w 3531775"/>
              <a:gd name="connsiteY1342" fmla="*/ 1199848 h 2810796"/>
              <a:gd name="connsiteX1343" fmla="*/ 1698882 w 3531775"/>
              <a:gd name="connsiteY1343" fmla="*/ 1206325 h 2810796"/>
              <a:gd name="connsiteX1344" fmla="*/ 1694310 w 3531775"/>
              <a:gd name="connsiteY1344" fmla="*/ 1198800 h 2810796"/>
              <a:gd name="connsiteX1345" fmla="*/ 1685833 w 3531775"/>
              <a:gd name="connsiteY1345" fmla="*/ 1197943 h 2810796"/>
              <a:gd name="connsiteX1346" fmla="*/ 1688881 w 3531775"/>
              <a:gd name="connsiteY1346" fmla="*/ 1210231 h 2810796"/>
              <a:gd name="connsiteX1347" fmla="*/ 1658877 w 3531775"/>
              <a:gd name="connsiteY1347" fmla="*/ 1126029 h 2810796"/>
              <a:gd name="connsiteX1348" fmla="*/ 1692119 w 3531775"/>
              <a:gd name="connsiteY1348" fmla="*/ 1118029 h 2810796"/>
              <a:gd name="connsiteX1349" fmla="*/ 1688881 w 3531775"/>
              <a:gd name="connsiteY1349" fmla="*/ 1122410 h 2810796"/>
              <a:gd name="connsiteX1350" fmla="*/ 1681166 w 3531775"/>
              <a:gd name="connsiteY1350" fmla="*/ 1125172 h 2810796"/>
              <a:gd name="connsiteX1351" fmla="*/ 1679451 w 3531775"/>
              <a:gd name="connsiteY1351" fmla="*/ 1126220 h 2810796"/>
              <a:gd name="connsiteX1352" fmla="*/ 1681070 w 3531775"/>
              <a:gd name="connsiteY1352" fmla="*/ 1135554 h 2810796"/>
              <a:gd name="connsiteX1353" fmla="*/ 1671450 w 3531775"/>
              <a:gd name="connsiteY1353" fmla="*/ 1129554 h 2810796"/>
              <a:gd name="connsiteX1354" fmla="*/ 1669069 w 3531775"/>
              <a:gd name="connsiteY1354" fmla="*/ 1134888 h 2810796"/>
              <a:gd name="connsiteX1355" fmla="*/ 1666116 w 3531775"/>
              <a:gd name="connsiteY1355" fmla="*/ 1127839 h 2810796"/>
              <a:gd name="connsiteX1356" fmla="*/ 1658877 w 3531775"/>
              <a:gd name="connsiteY1356" fmla="*/ 1126029 h 2810796"/>
              <a:gd name="connsiteX1357" fmla="*/ 1666688 w 3531775"/>
              <a:gd name="connsiteY1357" fmla="*/ 1006681 h 2810796"/>
              <a:gd name="connsiteX1358" fmla="*/ 1674308 w 3531775"/>
              <a:gd name="connsiteY1358" fmla="*/ 1038399 h 2810796"/>
              <a:gd name="connsiteX1359" fmla="*/ 1705359 w 3531775"/>
              <a:gd name="connsiteY1359" fmla="*/ 1018016 h 2810796"/>
              <a:gd name="connsiteX1360" fmla="*/ 1699454 w 3531775"/>
              <a:gd name="connsiteY1360" fmla="*/ 1020397 h 2810796"/>
              <a:gd name="connsiteX1361" fmla="*/ 1690405 w 3531775"/>
              <a:gd name="connsiteY1361" fmla="*/ 1020492 h 2810796"/>
              <a:gd name="connsiteX1362" fmla="*/ 1687547 w 3531775"/>
              <a:gd name="connsiteY1362" fmla="*/ 1018778 h 2810796"/>
              <a:gd name="connsiteX1363" fmla="*/ 1683833 w 3531775"/>
              <a:gd name="connsiteY1363" fmla="*/ 1028874 h 2810796"/>
              <a:gd name="connsiteX1364" fmla="*/ 1681356 w 3531775"/>
              <a:gd name="connsiteY1364" fmla="*/ 1023731 h 2810796"/>
              <a:gd name="connsiteX1365" fmla="*/ 1677356 w 3531775"/>
              <a:gd name="connsiteY1365" fmla="*/ 1017444 h 2810796"/>
              <a:gd name="connsiteX1366" fmla="*/ 1671926 w 3531775"/>
              <a:gd name="connsiteY1366" fmla="*/ 1021350 h 2810796"/>
              <a:gd name="connsiteX1367" fmla="*/ 1672974 w 3531775"/>
              <a:gd name="connsiteY1367" fmla="*/ 1012587 h 2810796"/>
              <a:gd name="connsiteX1368" fmla="*/ 1666688 w 3531775"/>
              <a:gd name="connsiteY1368" fmla="*/ 1006681 h 2810796"/>
              <a:gd name="connsiteX1369" fmla="*/ 1692215 w 3531775"/>
              <a:gd name="connsiteY1369" fmla="*/ 974677 h 2810796"/>
              <a:gd name="connsiteX1370" fmla="*/ 1687071 w 3531775"/>
              <a:gd name="connsiteY1370" fmla="*/ 980583 h 2810796"/>
              <a:gd name="connsiteX1371" fmla="*/ 1684595 w 3531775"/>
              <a:gd name="connsiteY1371" fmla="*/ 973248 h 2810796"/>
              <a:gd name="connsiteX1372" fmla="*/ 1680213 w 3531775"/>
              <a:gd name="connsiteY1372" fmla="*/ 976011 h 2810796"/>
              <a:gd name="connsiteX1373" fmla="*/ 1681451 w 3531775"/>
              <a:gd name="connsiteY1373" fmla="*/ 969343 h 2810796"/>
              <a:gd name="connsiteX1374" fmla="*/ 1681166 w 3531775"/>
              <a:gd name="connsiteY1374" fmla="*/ 989155 h 2810796"/>
              <a:gd name="connsiteX1375" fmla="*/ 1701168 w 3531775"/>
              <a:gd name="connsiteY1375" fmla="*/ 976487 h 2810796"/>
              <a:gd name="connsiteX1376" fmla="*/ 1694024 w 3531775"/>
              <a:gd name="connsiteY1376" fmla="*/ 974772 h 2810796"/>
              <a:gd name="connsiteX1377" fmla="*/ 1692215 w 3531775"/>
              <a:gd name="connsiteY1377" fmla="*/ 974677 h 2810796"/>
              <a:gd name="connsiteX1378" fmla="*/ 1732982 w 3531775"/>
              <a:gd name="connsiteY1378" fmla="*/ 929814 h 2810796"/>
              <a:gd name="connsiteX1379" fmla="*/ 1727648 w 3531775"/>
              <a:gd name="connsiteY1379" fmla="*/ 930767 h 2810796"/>
              <a:gd name="connsiteX1380" fmla="*/ 1720028 w 3531775"/>
              <a:gd name="connsiteY1380" fmla="*/ 927433 h 2810796"/>
              <a:gd name="connsiteX1381" fmla="*/ 1718027 w 3531775"/>
              <a:gd name="connsiteY1381" fmla="*/ 926957 h 2810796"/>
              <a:gd name="connsiteX1382" fmla="*/ 1712789 w 3531775"/>
              <a:gd name="connsiteY1382" fmla="*/ 934767 h 2810796"/>
              <a:gd name="connsiteX1383" fmla="*/ 1712122 w 3531775"/>
              <a:gd name="connsiteY1383" fmla="*/ 929243 h 2810796"/>
              <a:gd name="connsiteX1384" fmla="*/ 1709836 w 3531775"/>
              <a:gd name="connsiteY1384" fmla="*/ 923909 h 2810796"/>
              <a:gd name="connsiteX1385" fmla="*/ 1704407 w 3531775"/>
              <a:gd name="connsiteY1385" fmla="*/ 926100 h 2810796"/>
              <a:gd name="connsiteX1386" fmla="*/ 1706979 w 3531775"/>
              <a:gd name="connsiteY1386" fmla="*/ 918956 h 2810796"/>
              <a:gd name="connsiteX1387" fmla="*/ 1702883 w 3531775"/>
              <a:gd name="connsiteY1387" fmla="*/ 912765 h 2810796"/>
              <a:gd name="connsiteX1388" fmla="*/ 1732982 w 3531775"/>
              <a:gd name="connsiteY1388" fmla="*/ 929814 h 2810796"/>
              <a:gd name="connsiteX1389" fmla="*/ 1731362 w 3531775"/>
              <a:gd name="connsiteY1389" fmla="*/ 979059 h 2810796"/>
              <a:gd name="connsiteX1390" fmla="*/ 1731458 w 3531775"/>
              <a:gd name="connsiteY1390" fmla="*/ 969534 h 2810796"/>
              <a:gd name="connsiteX1391" fmla="*/ 1736411 w 3531775"/>
              <a:gd name="connsiteY1391" fmla="*/ 997251 h 2810796"/>
              <a:gd name="connsiteX1392" fmla="*/ 1764033 w 3531775"/>
              <a:gd name="connsiteY1392" fmla="*/ 979440 h 2810796"/>
              <a:gd name="connsiteX1393" fmla="*/ 1753270 w 3531775"/>
              <a:gd name="connsiteY1393" fmla="*/ 978868 h 2810796"/>
              <a:gd name="connsiteX1394" fmla="*/ 1749650 w 3531775"/>
              <a:gd name="connsiteY1394" fmla="*/ 976773 h 2810796"/>
              <a:gd name="connsiteX1395" fmla="*/ 1746507 w 3531775"/>
              <a:gd name="connsiteY1395" fmla="*/ 987536 h 2810796"/>
              <a:gd name="connsiteX1396" fmla="*/ 1737268 w 3531775"/>
              <a:gd name="connsiteY1396" fmla="*/ 974868 h 2810796"/>
              <a:gd name="connsiteX1397" fmla="*/ 1731362 w 3531775"/>
              <a:gd name="connsiteY1397" fmla="*/ 979059 h 2810796"/>
              <a:gd name="connsiteX1398" fmla="*/ 1750222 w 3531775"/>
              <a:gd name="connsiteY1398" fmla="*/ 884761 h 2810796"/>
              <a:gd name="connsiteX1399" fmla="*/ 1737649 w 3531775"/>
              <a:gd name="connsiteY1399" fmla="*/ 908383 h 2810796"/>
              <a:gd name="connsiteX1400" fmla="*/ 1769748 w 3531775"/>
              <a:gd name="connsiteY1400" fmla="*/ 913146 h 2810796"/>
              <a:gd name="connsiteX1401" fmla="*/ 1764414 w 3531775"/>
              <a:gd name="connsiteY1401" fmla="*/ 911526 h 2810796"/>
              <a:gd name="connsiteX1402" fmla="*/ 1758985 w 3531775"/>
              <a:gd name="connsiteY1402" fmla="*/ 905240 h 2810796"/>
              <a:gd name="connsiteX1403" fmla="*/ 1757366 w 3531775"/>
              <a:gd name="connsiteY1403" fmla="*/ 903906 h 2810796"/>
              <a:gd name="connsiteX1404" fmla="*/ 1749174 w 3531775"/>
              <a:gd name="connsiteY1404" fmla="*/ 908002 h 2810796"/>
              <a:gd name="connsiteX1405" fmla="*/ 1751079 w 3531775"/>
              <a:gd name="connsiteY1405" fmla="*/ 902954 h 2810796"/>
              <a:gd name="connsiteX1406" fmla="*/ 1751460 w 3531775"/>
              <a:gd name="connsiteY1406" fmla="*/ 897334 h 2810796"/>
              <a:gd name="connsiteX1407" fmla="*/ 1745745 w 3531775"/>
              <a:gd name="connsiteY1407" fmla="*/ 896572 h 2810796"/>
              <a:gd name="connsiteX1408" fmla="*/ 1751174 w 3531775"/>
              <a:gd name="connsiteY1408" fmla="*/ 891810 h 2810796"/>
              <a:gd name="connsiteX1409" fmla="*/ 1750222 w 3531775"/>
              <a:gd name="connsiteY1409" fmla="*/ 884761 h 2810796"/>
              <a:gd name="connsiteX1410" fmla="*/ 1789465 w 3531775"/>
              <a:gd name="connsiteY1410" fmla="*/ 864854 h 2810796"/>
              <a:gd name="connsiteX1411" fmla="*/ 1781750 w 3531775"/>
              <a:gd name="connsiteY1411" fmla="*/ 859996 h 2810796"/>
              <a:gd name="connsiteX1412" fmla="*/ 1780321 w 3531775"/>
              <a:gd name="connsiteY1412" fmla="*/ 856948 h 2810796"/>
              <a:gd name="connsiteX1413" fmla="*/ 1771463 w 3531775"/>
              <a:gd name="connsiteY1413" fmla="*/ 863425 h 2810796"/>
              <a:gd name="connsiteX1414" fmla="*/ 1772415 w 3531775"/>
              <a:gd name="connsiteY1414" fmla="*/ 850281 h 2810796"/>
              <a:gd name="connsiteX1415" fmla="*/ 1765652 w 3531775"/>
              <a:gd name="connsiteY1415" fmla="*/ 850471 h 2810796"/>
              <a:gd name="connsiteX1416" fmla="*/ 1771272 w 3531775"/>
              <a:gd name="connsiteY1416" fmla="*/ 843708 h 2810796"/>
              <a:gd name="connsiteX1417" fmla="*/ 1769177 w 3531775"/>
              <a:gd name="connsiteY1417" fmla="*/ 835326 h 2810796"/>
              <a:gd name="connsiteX1418" fmla="*/ 1758604 w 3531775"/>
              <a:gd name="connsiteY1418" fmla="*/ 842280 h 2810796"/>
              <a:gd name="connsiteX1419" fmla="*/ 1790132 w 3531775"/>
              <a:gd name="connsiteY1419" fmla="*/ 875712 h 2810796"/>
              <a:gd name="connsiteX1420" fmla="*/ 1789465 w 3531775"/>
              <a:gd name="connsiteY1420" fmla="*/ 864854 h 2810796"/>
              <a:gd name="connsiteX1421" fmla="*/ 1799466 w 3531775"/>
              <a:gd name="connsiteY1421" fmla="*/ 902859 h 2810796"/>
              <a:gd name="connsiteX1422" fmla="*/ 1793656 w 3531775"/>
              <a:gd name="connsiteY1422" fmla="*/ 905526 h 2810796"/>
              <a:gd name="connsiteX1423" fmla="*/ 1795180 w 3531775"/>
              <a:gd name="connsiteY1423" fmla="*/ 897239 h 2810796"/>
              <a:gd name="connsiteX1424" fmla="*/ 1794894 w 3531775"/>
              <a:gd name="connsiteY1424" fmla="*/ 922194 h 2810796"/>
              <a:gd name="connsiteX1425" fmla="*/ 1820993 w 3531775"/>
              <a:gd name="connsiteY1425" fmla="*/ 910574 h 2810796"/>
              <a:gd name="connsiteX1426" fmla="*/ 1811754 w 3531775"/>
              <a:gd name="connsiteY1426" fmla="*/ 906669 h 2810796"/>
              <a:gd name="connsiteX1427" fmla="*/ 1809372 w 3531775"/>
              <a:gd name="connsiteY1427" fmla="*/ 906192 h 2810796"/>
              <a:gd name="connsiteX1428" fmla="*/ 1804991 w 3531775"/>
              <a:gd name="connsiteY1428" fmla="*/ 915336 h 2810796"/>
              <a:gd name="connsiteX1429" fmla="*/ 1799466 w 3531775"/>
              <a:gd name="connsiteY1429" fmla="*/ 902859 h 2810796"/>
              <a:gd name="connsiteX1430" fmla="*/ 1840900 w 3531775"/>
              <a:gd name="connsiteY1430" fmla="*/ 810657 h 2810796"/>
              <a:gd name="connsiteX1431" fmla="*/ 1834994 w 3531775"/>
              <a:gd name="connsiteY1431" fmla="*/ 804656 h 2810796"/>
              <a:gd name="connsiteX1432" fmla="*/ 1833280 w 3531775"/>
              <a:gd name="connsiteY1432" fmla="*/ 803513 h 2810796"/>
              <a:gd name="connsiteX1433" fmla="*/ 1825469 w 3531775"/>
              <a:gd name="connsiteY1433" fmla="*/ 808942 h 2810796"/>
              <a:gd name="connsiteX1434" fmla="*/ 1826708 w 3531775"/>
              <a:gd name="connsiteY1434" fmla="*/ 797512 h 2810796"/>
              <a:gd name="connsiteX1435" fmla="*/ 1820897 w 3531775"/>
              <a:gd name="connsiteY1435" fmla="*/ 797512 h 2810796"/>
              <a:gd name="connsiteX1436" fmla="*/ 1825850 w 3531775"/>
              <a:gd name="connsiteY1436" fmla="*/ 791892 h 2810796"/>
              <a:gd name="connsiteX1437" fmla="*/ 1824231 w 3531775"/>
              <a:gd name="connsiteY1437" fmla="*/ 784653 h 2810796"/>
              <a:gd name="connsiteX1438" fmla="*/ 1814992 w 3531775"/>
              <a:gd name="connsiteY1438" fmla="*/ 790273 h 2810796"/>
              <a:gd name="connsiteX1439" fmla="*/ 1840805 w 3531775"/>
              <a:gd name="connsiteY1439" fmla="*/ 820086 h 2810796"/>
              <a:gd name="connsiteX1440" fmla="*/ 1840900 w 3531775"/>
              <a:gd name="connsiteY1440" fmla="*/ 810657 h 2810796"/>
              <a:gd name="connsiteX1441" fmla="*/ 1854711 w 3531775"/>
              <a:gd name="connsiteY1441" fmla="*/ 868759 h 2810796"/>
              <a:gd name="connsiteX1442" fmla="*/ 1847186 w 3531775"/>
              <a:gd name="connsiteY1442" fmla="*/ 868664 h 2810796"/>
              <a:gd name="connsiteX1443" fmla="*/ 1836995 w 3531775"/>
              <a:gd name="connsiteY1443" fmla="*/ 864092 h 2810796"/>
              <a:gd name="connsiteX1444" fmla="*/ 1834518 w 3531775"/>
              <a:gd name="connsiteY1444" fmla="*/ 860663 h 2810796"/>
              <a:gd name="connsiteX1445" fmla="*/ 1826327 w 3531775"/>
              <a:gd name="connsiteY1445" fmla="*/ 870093 h 2810796"/>
              <a:gd name="connsiteX1446" fmla="*/ 1828422 w 3531775"/>
              <a:gd name="connsiteY1446" fmla="*/ 853614 h 2810796"/>
              <a:gd name="connsiteX1447" fmla="*/ 1815944 w 3531775"/>
              <a:gd name="connsiteY1447" fmla="*/ 855710 h 2810796"/>
              <a:gd name="connsiteX1448" fmla="*/ 1820421 w 3531775"/>
              <a:gd name="connsiteY1448" fmla="*/ 846471 h 2810796"/>
              <a:gd name="connsiteX1449" fmla="*/ 1815563 w 3531775"/>
              <a:gd name="connsiteY1449" fmla="*/ 836946 h 2810796"/>
              <a:gd name="connsiteX1450" fmla="*/ 1805276 w 3531775"/>
              <a:gd name="connsiteY1450" fmla="*/ 847328 h 2810796"/>
              <a:gd name="connsiteX1451" fmla="*/ 1854711 w 3531775"/>
              <a:gd name="connsiteY1451" fmla="*/ 868759 h 2810796"/>
              <a:gd name="connsiteX1452" fmla="*/ 1880714 w 3531775"/>
              <a:gd name="connsiteY1452" fmla="*/ 800370 h 2810796"/>
              <a:gd name="connsiteX1453" fmla="*/ 1877571 w 3531775"/>
              <a:gd name="connsiteY1453" fmla="*/ 792559 h 2810796"/>
              <a:gd name="connsiteX1454" fmla="*/ 1876428 w 3531775"/>
              <a:gd name="connsiteY1454" fmla="*/ 790845 h 2810796"/>
              <a:gd name="connsiteX1455" fmla="*/ 1867094 w 3531775"/>
              <a:gd name="connsiteY1455" fmla="*/ 792273 h 2810796"/>
              <a:gd name="connsiteX1456" fmla="*/ 1870523 w 3531775"/>
              <a:gd name="connsiteY1456" fmla="*/ 787987 h 2810796"/>
              <a:gd name="connsiteX1457" fmla="*/ 1872713 w 3531775"/>
              <a:gd name="connsiteY1457" fmla="*/ 782748 h 2810796"/>
              <a:gd name="connsiteX1458" fmla="*/ 1867379 w 3531775"/>
              <a:gd name="connsiteY1458" fmla="*/ 780177 h 2810796"/>
              <a:gd name="connsiteX1459" fmla="*/ 1874142 w 3531775"/>
              <a:gd name="connsiteY1459" fmla="*/ 777319 h 2810796"/>
              <a:gd name="connsiteX1460" fmla="*/ 1875476 w 3531775"/>
              <a:gd name="connsiteY1460" fmla="*/ 770080 h 2810796"/>
              <a:gd name="connsiteX1461" fmla="*/ 1864903 w 3531775"/>
              <a:gd name="connsiteY1461" fmla="*/ 771128 h 2810796"/>
              <a:gd name="connsiteX1462" fmla="*/ 1876809 w 3531775"/>
              <a:gd name="connsiteY1462" fmla="*/ 808561 h 2810796"/>
              <a:gd name="connsiteX1463" fmla="*/ 1880714 w 3531775"/>
              <a:gd name="connsiteY1463" fmla="*/ 800370 h 2810796"/>
              <a:gd name="connsiteX1464" fmla="*/ 1887287 w 3531775"/>
              <a:gd name="connsiteY1464" fmla="*/ 847709 h 2810796"/>
              <a:gd name="connsiteX1465" fmla="*/ 1879095 w 3531775"/>
              <a:gd name="connsiteY1465" fmla="*/ 851614 h 2810796"/>
              <a:gd name="connsiteX1466" fmla="*/ 1876428 w 3531775"/>
              <a:gd name="connsiteY1466" fmla="*/ 851900 h 2810796"/>
              <a:gd name="connsiteX1467" fmla="*/ 1877952 w 3531775"/>
              <a:gd name="connsiteY1467" fmla="*/ 845518 h 2810796"/>
              <a:gd name="connsiteX1468" fmla="*/ 1877571 w 3531775"/>
              <a:gd name="connsiteY1468" fmla="*/ 838470 h 2810796"/>
              <a:gd name="connsiteX1469" fmla="*/ 1870808 w 3531775"/>
              <a:gd name="connsiteY1469" fmla="*/ 837993 h 2810796"/>
              <a:gd name="connsiteX1470" fmla="*/ 1876428 w 3531775"/>
              <a:gd name="connsiteY1470" fmla="*/ 831707 h 2810796"/>
              <a:gd name="connsiteX1471" fmla="*/ 1862998 w 3531775"/>
              <a:gd name="connsiteY1471" fmla="*/ 852852 h 2810796"/>
              <a:gd name="connsiteX1472" fmla="*/ 1894240 w 3531775"/>
              <a:gd name="connsiteY1472" fmla="*/ 855519 h 2810796"/>
              <a:gd name="connsiteX1473" fmla="*/ 1887287 w 3531775"/>
              <a:gd name="connsiteY1473" fmla="*/ 847709 h 2810796"/>
              <a:gd name="connsiteX1474" fmla="*/ 1915100 w 3531775"/>
              <a:gd name="connsiteY1474" fmla="*/ 732933 h 2810796"/>
              <a:gd name="connsiteX1475" fmla="*/ 1896431 w 3531775"/>
              <a:gd name="connsiteY1475" fmla="*/ 759317 h 2810796"/>
              <a:gd name="connsiteX1476" fmla="*/ 1933197 w 3531775"/>
              <a:gd name="connsiteY1476" fmla="*/ 769890 h 2810796"/>
              <a:gd name="connsiteX1477" fmla="*/ 1927196 w 3531775"/>
              <a:gd name="connsiteY1477" fmla="*/ 767127 h 2810796"/>
              <a:gd name="connsiteX1478" fmla="*/ 1922053 w 3531775"/>
              <a:gd name="connsiteY1478" fmla="*/ 758745 h 2810796"/>
              <a:gd name="connsiteX1479" fmla="*/ 1912909 w 3531775"/>
              <a:gd name="connsiteY1479" fmla="*/ 761031 h 2810796"/>
              <a:gd name="connsiteX1480" fmla="*/ 1912433 w 3531775"/>
              <a:gd name="connsiteY1480" fmla="*/ 755412 h 2810796"/>
              <a:gd name="connsiteX1481" fmla="*/ 1914528 w 3531775"/>
              <a:gd name="connsiteY1481" fmla="*/ 748173 h 2810796"/>
              <a:gd name="connsiteX1482" fmla="*/ 1907956 w 3531775"/>
              <a:gd name="connsiteY1482" fmla="*/ 746458 h 2810796"/>
              <a:gd name="connsiteX1483" fmla="*/ 1915100 w 3531775"/>
              <a:gd name="connsiteY1483" fmla="*/ 741410 h 2810796"/>
              <a:gd name="connsiteX1484" fmla="*/ 1915100 w 3531775"/>
              <a:gd name="connsiteY1484" fmla="*/ 732933 h 2810796"/>
              <a:gd name="connsiteX1485" fmla="*/ 2078168 w 3531775"/>
              <a:gd name="connsiteY1485" fmla="*/ 741696 h 2810796"/>
              <a:gd name="connsiteX1486" fmla="*/ 2277717 w 3531775"/>
              <a:gd name="connsiteY1486" fmla="*/ 693213 h 2810796"/>
              <a:gd name="connsiteX1487" fmla="*/ 1896812 w 3531775"/>
              <a:gd name="connsiteY1487" fmla="*/ 580628 h 2810796"/>
              <a:gd name="connsiteX1488" fmla="*/ 2078168 w 3531775"/>
              <a:gd name="connsiteY1488" fmla="*/ 741696 h 2810796"/>
              <a:gd name="connsiteX1489" fmla="*/ 2101218 w 3531775"/>
              <a:gd name="connsiteY1489" fmla="*/ 572246 h 2810796"/>
              <a:gd name="connsiteX1490" fmla="*/ 1894049 w 3531775"/>
              <a:gd name="connsiteY1490" fmla="*/ 506523 h 2810796"/>
              <a:gd name="connsiteX1491" fmla="*/ 2101218 w 3531775"/>
              <a:gd name="connsiteY1491" fmla="*/ 572246 h 2810796"/>
              <a:gd name="connsiteX1492" fmla="*/ 2004063 w 3531775"/>
              <a:gd name="connsiteY1492" fmla="*/ 469185 h 2810796"/>
              <a:gd name="connsiteX1493" fmla="*/ 2166941 w 3531775"/>
              <a:gd name="connsiteY1493" fmla="*/ 503856 h 2810796"/>
              <a:gd name="connsiteX1494" fmla="*/ 2004063 w 3531775"/>
              <a:gd name="connsiteY1494" fmla="*/ 469185 h 2810796"/>
              <a:gd name="connsiteX1495" fmla="*/ 2185134 w 3531775"/>
              <a:gd name="connsiteY1495" fmla="*/ 508524 h 2810796"/>
              <a:gd name="connsiteX1496" fmla="*/ 1963582 w 3531775"/>
              <a:gd name="connsiteY1496" fmla="*/ 468233 h 2810796"/>
              <a:gd name="connsiteX1497" fmla="*/ 1771844 w 3531775"/>
              <a:gd name="connsiteY1497" fmla="*/ 457946 h 2810796"/>
              <a:gd name="connsiteX1498" fmla="*/ 1906622 w 3531775"/>
              <a:gd name="connsiteY1498" fmla="*/ 437943 h 2810796"/>
              <a:gd name="connsiteX1499" fmla="*/ 1905003 w 3531775"/>
              <a:gd name="connsiteY1499" fmla="*/ 437181 h 2810796"/>
              <a:gd name="connsiteX1500" fmla="*/ 1941960 w 3531775"/>
              <a:gd name="connsiteY1500" fmla="*/ 464613 h 2810796"/>
              <a:gd name="connsiteX1501" fmla="*/ 1941770 w 3531775"/>
              <a:gd name="connsiteY1501" fmla="*/ 464423 h 2810796"/>
              <a:gd name="connsiteX1502" fmla="*/ 2093122 w 3531775"/>
              <a:gd name="connsiteY1502" fmla="*/ 553767 h 2810796"/>
              <a:gd name="connsiteX1503" fmla="*/ 2092265 w 3531775"/>
              <a:gd name="connsiteY1503" fmla="*/ 553767 h 2810796"/>
              <a:gd name="connsiteX1504" fmla="*/ 2093503 w 3531775"/>
              <a:gd name="connsiteY1504" fmla="*/ 553767 h 2810796"/>
              <a:gd name="connsiteX1505" fmla="*/ 2093122 w 3531775"/>
              <a:gd name="connsiteY1505" fmla="*/ 553767 h 2810796"/>
              <a:gd name="connsiteX1506" fmla="*/ 2100647 w 3531775"/>
              <a:gd name="connsiteY1506" fmla="*/ 553482 h 2810796"/>
              <a:gd name="connsiteX1507" fmla="*/ 2097504 w 3531775"/>
              <a:gd name="connsiteY1507" fmla="*/ 553672 h 2810796"/>
              <a:gd name="connsiteX1508" fmla="*/ 2101314 w 3531775"/>
              <a:gd name="connsiteY1508" fmla="*/ 553482 h 2810796"/>
              <a:gd name="connsiteX1509" fmla="*/ 2100647 w 3531775"/>
              <a:gd name="connsiteY1509" fmla="*/ 553482 h 2810796"/>
              <a:gd name="connsiteX1510" fmla="*/ 2110458 w 3531775"/>
              <a:gd name="connsiteY1510" fmla="*/ 552720 h 2810796"/>
              <a:gd name="connsiteX1511" fmla="*/ 2109029 w 3531775"/>
              <a:gd name="connsiteY1511" fmla="*/ 552815 h 2810796"/>
              <a:gd name="connsiteX1512" fmla="*/ 2139223 w 3531775"/>
              <a:gd name="connsiteY1512" fmla="*/ 548243 h 2810796"/>
              <a:gd name="connsiteX1513" fmla="*/ 2139223 w 3531775"/>
              <a:gd name="connsiteY1513" fmla="*/ 548243 h 2810796"/>
              <a:gd name="connsiteX1514" fmla="*/ 2140556 w 3531775"/>
              <a:gd name="connsiteY1514" fmla="*/ 547957 h 2810796"/>
              <a:gd name="connsiteX1515" fmla="*/ 2139223 w 3531775"/>
              <a:gd name="connsiteY1515" fmla="*/ 548243 h 2810796"/>
              <a:gd name="connsiteX1516" fmla="*/ 2154558 w 3531775"/>
              <a:gd name="connsiteY1516" fmla="*/ 544623 h 2810796"/>
              <a:gd name="connsiteX1517" fmla="*/ 2153415 w 3531775"/>
              <a:gd name="connsiteY1517" fmla="*/ 544909 h 2810796"/>
              <a:gd name="connsiteX1518" fmla="*/ 2162178 w 3531775"/>
              <a:gd name="connsiteY1518" fmla="*/ 542433 h 2810796"/>
              <a:gd name="connsiteX1519" fmla="*/ 2161607 w 3531775"/>
              <a:gd name="connsiteY1519" fmla="*/ 542623 h 2810796"/>
              <a:gd name="connsiteX1520" fmla="*/ 2216471 w 3531775"/>
              <a:gd name="connsiteY1520" fmla="*/ 521573 h 2810796"/>
              <a:gd name="connsiteX1521" fmla="*/ 2185134 w 3531775"/>
              <a:gd name="connsiteY1521" fmla="*/ 508524 h 2810796"/>
              <a:gd name="connsiteX1522" fmla="*/ 2406494 w 3531775"/>
              <a:gd name="connsiteY1522" fmla="*/ 617109 h 2810796"/>
              <a:gd name="connsiteX1523" fmla="*/ 2469645 w 3531775"/>
              <a:gd name="connsiteY1523" fmla="*/ 510143 h 2810796"/>
              <a:gd name="connsiteX1524" fmla="*/ 2406494 w 3531775"/>
              <a:gd name="connsiteY1524" fmla="*/ 617109 h 2810796"/>
              <a:gd name="connsiteX1525" fmla="*/ 2502887 w 3531775"/>
              <a:gd name="connsiteY1525" fmla="*/ 512619 h 2810796"/>
              <a:gd name="connsiteX1526" fmla="*/ 2456120 w 3531775"/>
              <a:gd name="connsiteY1526" fmla="*/ 587391 h 2810796"/>
              <a:gd name="connsiteX1527" fmla="*/ 2533939 w 3531775"/>
              <a:gd name="connsiteY1527" fmla="*/ 514239 h 2810796"/>
              <a:gd name="connsiteX1528" fmla="*/ 2502887 w 3531775"/>
              <a:gd name="connsiteY1528" fmla="*/ 512619 h 2810796"/>
              <a:gd name="connsiteX1529" fmla="*/ 2503173 w 3531775"/>
              <a:gd name="connsiteY1529" fmla="*/ 586819 h 2810796"/>
              <a:gd name="connsiteX1530" fmla="*/ 2590327 w 3531775"/>
              <a:gd name="connsiteY1530" fmla="*/ 528907 h 2810796"/>
              <a:gd name="connsiteX1531" fmla="*/ 2559561 w 3531775"/>
              <a:gd name="connsiteY1531" fmla="*/ 521763 h 2810796"/>
              <a:gd name="connsiteX1532" fmla="*/ 2503173 w 3531775"/>
              <a:gd name="connsiteY1532" fmla="*/ 586819 h 2810796"/>
              <a:gd name="connsiteX1533" fmla="*/ 2713104 w 3531775"/>
              <a:gd name="connsiteY1533" fmla="*/ 501951 h 2810796"/>
              <a:gd name="connsiteX1534" fmla="*/ 2548322 w 3531775"/>
              <a:gd name="connsiteY1534" fmla="*/ 475948 h 2810796"/>
              <a:gd name="connsiteX1535" fmla="*/ 2547560 w 3531775"/>
              <a:gd name="connsiteY1535" fmla="*/ 476424 h 2810796"/>
              <a:gd name="connsiteX1536" fmla="*/ 2792352 w 3531775"/>
              <a:gd name="connsiteY1536" fmla="*/ 547386 h 2810796"/>
              <a:gd name="connsiteX1537" fmla="*/ 2793209 w 3531775"/>
              <a:gd name="connsiteY1537" fmla="*/ 547386 h 2810796"/>
              <a:gd name="connsiteX1538" fmla="*/ 2713104 w 3531775"/>
              <a:gd name="connsiteY1538" fmla="*/ 501951 h 2810796"/>
              <a:gd name="connsiteX1539" fmla="*/ 2617664 w 3531775"/>
              <a:gd name="connsiteY1539" fmla="*/ 828087 h 2810796"/>
              <a:gd name="connsiteX1540" fmla="*/ 2617568 w 3531775"/>
              <a:gd name="connsiteY1540" fmla="*/ 828183 h 2810796"/>
              <a:gd name="connsiteX1541" fmla="*/ 2619474 w 3531775"/>
              <a:gd name="connsiteY1541" fmla="*/ 826944 h 2810796"/>
              <a:gd name="connsiteX1542" fmla="*/ 2619093 w 3531775"/>
              <a:gd name="connsiteY1542" fmla="*/ 827230 h 2810796"/>
              <a:gd name="connsiteX1543" fmla="*/ 2613759 w 3531775"/>
              <a:gd name="connsiteY1543" fmla="*/ 785225 h 2810796"/>
              <a:gd name="connsiteX1544" fmla="*/ 2613854 w 3531775"/>
              <a:gd name="connsiteY1544" fmla="*/ 785225 h 2810796"/>
              <a:gd name="connsiteX1545" fmla="*/ 2613568 w 3531775"/>
              <a:gd name="connsiteY1545" fmla="*/ 785320 h 2810796"/>
              <a:gd name="connsiteX1546" fmla="*/ 2613759 w 3531775"/>
              <a:gd name="connsiteY1546" fmla="*/ 785320 h 2810796"/>
              <a:gd name="connsiteX1547" fmla="*/ 2616616 w 3531775"/>
              <a:gd name="connsiteY1547" fmla="*/ 797512 h 2810796"/>
              <a:gd name="connsiteX1548" fmla="*/ 2603471 w 3531775"/>
              <a:gd name="connsiteY1548" fmla="*/ 800274 h 2810796"/>
              <a:gd name="connsiteX1549" fmla="*/ 2612139 w 3531775"/>
              <a:gd name="connsiteY1549" fmla="*/ 813990 h 2810796"/>
              <a:gd name="connsiteX1550" fmla="*/ 2594709 w 3531775"/>
              <a:gd name="connsiteY1550" fmla="*/ 807894 h 2810796"/>
              <a:gd name="connsiteX1551" fmla="*/ 2597280 w 3531775"/>
              <a:gd name="connsiteY1551" fmla="*/ 818277 h 2810796"/>
              <a:gd name="connsiteX1552" fmla="*/ 2586422 w 3531775"/>
              <a:gd name="connsiteY1552" fmla="*/ 813419 h 2810796"/>
              <a:gd name="connsiteX1553" fmla="*/ 2616807 w 3531775"/>
              <a:gd name="connsiteY1553" fmla="*/ 828754 h 2810796"/>
              <a:gd name="connsiteX1554" fmla="*/ 2616616 w 3531775"/>
              <a:gd name="connsiteY1554" fmla="*/ 828849 h 2810796"/>
              <a:gd name="connsiteX1555" fmla="*/ 2617664 w 3531775"/>
              <a:gd name="connsiteY1555" fmla="*/ 828087 h 2810796"/>
              <a:gd name="connsiteX1556" fmla="*/ 2579183 w 3531775"/>
              <a:gd name="connsiteY1556" fmla="*/ 757126 h 2810796"/>
              <a:gd name="connsiteX1557" fmla="*/ 2574039 w 3531775"/>
              <a:gd name="connsiteY1557" fmla="*/ 760746 h 2810796"/>
              <a:gd name="connsiteX1558" fmla="*/ 2585088 w 3531775"/>
              <a:gd name="connsiteY1558" fmla="*/ 764841 h 2810796"/>
              <a:gd name="connsiteX1559" fmla="*/ 2573182 w 3531775"/>
              <a:gd name="connsiteY1559" fmla="*/ 767699 h 2810796"/>
              <a:gd name="connsiteX1560" fmla="*/ 2578040 w 3531775"/>
              <a:gd name="connsiteY1560" fmla="*/ 775795 h 2810796"/>
              <a:gd name="connsiteX1561" fmla="*/ 2566419 w 3531775"/>
              <a:gd name="connsiteY1561" fmla="*/ 777700 h 2810796"/>
              <a:gd name="connsiteX1562" fmla="*/ 2589565 w 3531775"/>
              <a:gd name="connsiteY1562" fmla="*/ 778653 h 2810796"/>
              <a:gd name="connsiteX1563" fmla="*/ 2588327 w 3531775"/>
              <a:gd name="connsiteY1563" fmla="*/ 779700 h 2810796"/>
              <a:gd name="connsiteX1564" fmla="*/ 2570896 w 3531775"/>
              <a:gd name="connsiteY1564" fmla="*/ 748077 h 2810796"/>
              <a:gd name="connsiteX1565" fmla="*/ 2579183 w 3531775"/>
              <a:gd name="connsiteY1565" fmla="*/ 757126 h 2810796"/>
              <a:gd name="connsiteX1566" fmla="*/ 2571277 w 3531775"/>
              <a:gd name="connsiteY1566" fmla="*/ 825706 h 2810796"/>
              <a:gd name="connsiteX1567" fmla="*/ 2559657 w 3531775"/>
              <a:gd name="connsiteY1567" fmla="*/ 839613 h 2810796"/>
              <a:gd name="connsiteX1568" fmla="*/ 2552418 w 3531775"/>
              <a:gd name="connsiteY1568" fmla="*/ 832469 h 2810796"/>
              <a:gd name="connsiteX1569" fmla="*/ 2547941 w 3531775"/>
              <a:gd name="connsiteY1569" fmla="*/ 847995 h 2810796"/>
              <a:gd name="connsiteX1570" fmla="*/ 2541654 w 3531775"/>
              <a:gd name="connsiteY1570" fmla="*/ 834850 h 2810796"/>
              <a:gd name="connsiteX1571" fmla="*/ 2532606 w 3531775"/>
              <a:gd name="connsiteY1571" fmla="*/ 844185 h 2810796"/>
              <a:gd name="connsiteX1572" fmla="*/ 2530415 w 3531775"/>
              <a:gd name="connsiteY1572" fmla="*/ 831135 h 2810796"/>
              <a:gd name="connsiteX1573" fmla="*/ 2521176 w 3531775"/>
              <a:gd name="connsiteY1573" fmla="*/ 833326 h 2810796"/>
              <a:gd name="connsiteX1574" fmla="*/ 2571277 w 3531775"/>
              <a:gd name="connsiteY1574" fmla="*/ 825706 h 2810796"/>
              <a:gd name="connsiteX1575" fmla="*/ 2554513 w 3531775"/>
              <a:gd name="connsiteY1575" fmla="*/ 798369 h 2810796"/>
              <a:gd name="connsiteX1576" fmla="*/ 2545369 w 3531775"/>
              <a:gd name="connsiteY1576" fmla="*/ 793226 h 2810796"/>
              <a:gd name="connsiteX1577" fmla="*/ 2545369 w 3531775"/>
              <a:gd name="connsiteY1577" fmla="*/ 793226 h 2810796"/>
              <a:gd name="connsiteX1578" fmla="*/ 2545274 w 3531775"/>
              <a:gd name="connsiteY1578" fmla="*/ 793226 h 2810796"/>
              <a:gd name="connsiteX1579" fmla="*/ 2545369 w 3531775"/>
              <a:gd name="connsiteY1579" fmla="*/ 793226 h 2810796"/>
              <a:gd name="connsiteX1580" fmla="*/ 2545083 w 3531775"/>
              <a:gd name="connsiteY1580" fmla="*/ 793607 h 2810796"/>
              <a:gd name="connsiteX1581" fmla="*/ 2545083 w 3531775"/>
              <a:gd name="connsiteY1581" fmla="*/ 793607 h 2810796"/>
              <a:gd name="connsiteX1582" fmla="*/ 2545083 w 3531775"/>
              <a:gd name="connsiteY1582" fmla="*/ 793607 h 2810796"/>
              <a:gd name="connsiteX1583" fmla="*/ 2545083 w 3531775"/>
              <a:gd name="connsiteY1583" fmla="*/ 793607 h 2810796"/>
              <a:gd name="connsiteX1584" fmla="*/ 2543464 w 3531775"/>
              <a:gd name="connsiteY1584" fmla="*/ 806275 h 2810796"/>
              <a:gd name="connsiteX1585" fmla="*/ 2535082 w 3531775"/>
              <a:gd name="connsiteY1585" fmla="*/ 797036 h 2810796"/>
              <a:gd name="connsiteX1586" fmla="*/ 2529272 w 3531775"/>
              <a:gd name="connsiteY1586" fmla="*/ 796083 h 2810796"/>
              <a:gd name="connsiteX1587" fmla="*/ 2524414 w 3531775"/>
              <a:gd name="connsiteY1587" fmla="*/ 789035 h 2810796"/>
              <a:gd name="connsiteX1588" fmla="*/ 2559942 w 3531775"/>
              <a:gd name="connsiteY1588" fmla="*/ 809895 h 2810796"/>
              <a:gd name="connsiteX1589" fmla="*/ 2558228 w 3531775"/>
              <a:gd name="connsiteY1589" fmla="*/ 789130 h 2810796"/>
              <a:gd name="connsiteX1590" fmla="*/ 2554513 w 3531775"/>
              <a:gd name="connsiteY1590" fmla="*/ 798369 h 2810796"/>
              <a:gd name="connsiteX1591" fmla="*/ 2541273 w 3531775"/>
              <a:gd name="connsiteY1591" fmla="*/ 751697 h 2810796"/>
              <a:gd name="connsiteX1592" fmla="*/ 2550322 w 3531775"/>
              <a:gd name="connsiteY1592" fmla="*/ 776081 h 2810796"/>
              <a:gd name="connsiteX1593" fmla="*/ 2541273 w 3531775"/>
              <a:gd name="connsiteY1593" fmla="*/ 751697 h 2810796"/>
              <a:gd name="connsiteX1594" fmla="*/ 2517461 w 3531775"/>
              <a:gd name="connsiteY1594" fmla="*/ 779796 h 2810796"/>
              <a:gd name="connsiteX1595" fmla="*/ 2517937 w 3531775"/>
              <a:gd name="connsiteY1595" fmla="*/ 779319 h 2810796"/>
              <a:gd name="connsiteX1596" fmla="*/ 2517461 w 3531775"/>
              <a:gd name="connsiteY1596" fmla="*/ 779796 h 2810796"/>
              <a:gd name="connsiteX1597" fmla="*/ 2518032 w 3531775"/>
              <a:gd name="connsiteY1597" fmla="*/ 779224 h 2810796"/>
              <a:gd name="connsiteX1598" fmla="*/ 2518032 w 3531775"/>
              <a:gd name="connsiteY1598" fmla="*/ 779224 h 2810796"/>
              <a:gd name="connsiteX1599" fmla="*/ 2518032 w 3531775"/>
              <a:gd name="connsiteY1599" fmla="*/ 779129 h 2810796"/>
              <a:gd name="connsiteX1600" fmla="*/ 2518032 w 3531775"/>
              <a:gd name="connsiteY1600" fmla="*/ 779129 h 2810796"/>
              <a:gd name="connsiteX1601" fmla="*/ 2518127 w 3531775"/>
              <a:gd name="connsiteY1601" fmla="*/ 778843 h 2810796"/>
              <a:gd name="connsiteX1602" fmla="*/ 2518127 w 3531775"/>
              <a:gd name="connsiteY1602" fmla="*/ 778938 h 2810796"/>
              <a:gd name="connsiteX1603" fmla="*/ 2518223 w 3531775"/>
              <a:gd name="connsiteY1603" fmla="*/ 778748 h 2810796"/>
              <a:gd name="connsiteX1604" fmla="*/ 2518127 w 3531775"/>
              <a:gd name="connsiteY1604" fmla="*/ 778843 h 2810796"/>
              <a:gd name="connsiteX1605" fmla="*/ 2518223 w 3531775"/>
              <a:gd name="connsiteY1605" fmla="*/ 778367 h 2810796"/>
              <a:gd name="connsiteX1606" fmla="*/ 2518223 w 3531775"/>
              <a:gd name="connsiteY1606" fmla="*/ 778748 h 2810796"/>
              <a:gd name="connsiteX1607" fmla="*/ 2518223 w 3531775"/>
              <a:gd name="connsiteY1607" fmla="*/ 778272 h 2810796"/>
              <a:gd name="connsiteX1608" fmla="*/ 2518223 w 3531775"/>
              <a:gd name="connsiteY1608" fmla="*/ 778367 h 2810796"/>
              <a:gd name="connsiteX1609" fmla="*/ 2510984 w 3531775"/>
              <a:gd name="connsiteY1609" fmla="*/ 768461 h 2810796"/>
              <a:gd name="connsiteX1610" fmla="*/ 2517080 w 3531775"/>
              <a:gd name="connsiteY1610" fmla="*/ 765127 h 2810796"/>
              <a:gd name="connsiteX1611" fmla="*/ 2506317 w 3531775"/>
              <a:gd name="connsiteY1611" fmla="*/ 759888 h 2810796"/>
              <a:gd name="connsiteX1612" fmla="*/ 2518413 w 3531775"/>
              <a:gd name="connsiteY1612" fmla="*/ 758745 h 2810796"/>
              <a:gd name="connsiteX1613" fmla="*/ 2518318 w 3531775"/>
              <a:gd name="connsiteY1613" fmla="*/ 758841 h 2810796"/>
              <a:gd name="connsiteX1614" fmla="*/ 2518509 w 3531775"/>
              <a:gd name="connsiteY1614" fmla="*/ 758745 h 2810796"/>
              <a:gd name="connsiteX1615" fmla="*/ 2518413 w 3531775"/>
              <a:gd name="connsiteY1615" fmla="*/ 758745 h 2810796"/>
              <a:gd name="connsiteX1616" fmla="*/ 2512508 w 3531775"/>
              <a:gd name="connsiteY1616" fmla="*/ 752840 h 2810796"/>
              <a:gd name="connsiteX1617" fmla="*/ 2521366 w 3531775"/>
              <a:gd name="connsiteY1617" fmla="*/ 751221 h 2810796"/>
              <a:gd name="connsiteX1618" fmla="*/ 2503745 w 3531775"/>
              <a:gd name="connsiteY1618" fmla="*/ 745601 h 2810796"/>
              <a:gd name="connsiteX1619" fmla="*/ 2517461 w 3531775"/>
              <a:gd name="connsiteY1619" fmla="*/ 779796 h 2810796"/>
              <a:gd name="connsiteX1620" fmla="*/ 2517461 w 3531775"/>
              <a:gd name="connsiteY1620" fmla="*/ 779796 h 2810796"/>
              <a:gd name="connsiteX1621" fmla="*/ 2551560 w 3531775"/>
              <a:gd name="connsiteY1621" fmla="*/ 848852 h 2810796"/>
              <a:gd name="connsiteX1622" fmla="*/ 2552132 w 3531775"/>
              <a:gd name="connsiteY1622" fmla="*/ 848471 h 2810796"/>
              <a:gd name="connsiteX1623" fmla="*/ 2551560 w 3531775"/>
              <a:gd name="connsiteY1623" fmla="*/ 848852 h 2810796"/>
              <a:gd name="connsiteX1624" fmla="*/ 2520794 w 3531775"/>
              <a:gd name="connsiteY1624" fmla="*/ 817419 h 2810796"/>
              <a:gd name="connsiteX1625" fmla="*/ 2505840 w 3531775"/>
              <a:gd name="connsiteY1625" fmla="*/ 821325 h 2810796"/>
              <a:gd name="connsiteX1626" fmla="*/ 2504031 w 3531775"/>
              <a:gd name="connsiteY1626" fmla="*/ 809990 h 2810796"/>
              <a:gd name="connsiteX1627" fmla="*/ 2491458 w 3531775"/>
              <a:gd name="connsiteY1627" fmla="*/ 820848 h 2810796"/>
              <a:gd name="connsiteX1628" fmla="*/ 2495839 w 3531775"/>
              <a:gd name="connsiteY1628" fmla="*/ 805227 h 2810796"/>
              <a:gd name="connsiteX1629" fmla="*/ 2483266 w 3531775"/>
              <a:gd name="connsiteY1629" fmla="*/ 807894 h 2810796"/>
              <a:gd name="connsiteX1630" fmla="*/ 2484600 w 3531775"/>
              <a:gd name="connsiteY1630" fmla="*/ 802941 h 2810796"/>
              <a:gd name="connsiteX1631" fmla="*/ 2471645 w 3531775"/>
              <a:gd name="connsiteY1631" fmla="*/ 805323 h 2810796"/>
              <a:gd name="connsiteX1632" fmla="*/ 2520794 w 3531775"/>
              <a:gd name="connsiteY1632" fmla="*/ 817419 h 2810796"/>
              <a:gd name="connsiteX1633" fmla="*/ 2481742 w 3531775"/>
              <a:gd name="connsiteY1633" fmla="*/ 779510 h 2810796"/>
              <a:gd name="connsiteX1634" fmla="*/ 2474312 w 3531775"/>
              <a:gd name="connsiteY1634" fmla="*/ 761508 h 2810796"/>
              <a:gd name="connsiteX1635" fmla="*/ 2482790 w 3531775"/>
              <a:gd name="connsiteY1635" fmla="*/ 757793 h 2810796"/>
              <a:gd name="connsiteX1636" fmla="*/ 2464883 w 3531775"/>
              <a:gd name="connsiteY1636" fmla="*/ 752268 h 2810796"/>
              <a:gd name="connsiteX1637" fmla="*/ 2483647 w 3531775"/>
              <a:gd name="connsiteY1637" fmla="*/ 748173 h 2810796"/>
              <a:gd name="connsiteX1638" fmla="*/ 2476979 w 3531775"/>
              <a:gd name="connsiteY1638" fmla="*/ 735219 h 2810796"/>
              <a:gd name="connsiteX1639" fmla="*/ 2476979 w 3531775"/>
              <a:gd name="connsiteY1639" fmla="*/ 735314 h 2810796"/>
              <a:gd name="connsiteX1640" fmla="*/ 2477075 w 3531775"/>
              <a:gd name="connsiteY1640" fmla="*/ 735219 h 2810796"/>
              <a:gd name="connsiteX1641" fmla="*/ 2476979 w 3531775"/>
              <a:gd name="connsiteY1641" fmla="*/ 735314 h 2810796"/>
              <a:gd name="connsiteX1642" fmla="*/ 2485171 w 3531775"/>
              <a:gd name="connsiteY1642" fmla="*/ 735695 h 2810796"/>
              <a:gd name="connsiteX1643" fmla="*/ 2480409 w 3531775"/>
              <a:gd name="connsiteY1643" fmla="*/ 722455 h 2810796"/>
              <a:gd name="connsiteX1644" fmla="*/ 2481742 w 3531775"/>
              <a:gd name="connsiteY1644" fmla="*/ 779510 h 2810796"/>
              <a:gd name="connsiteX1645" fmla="*/ 2495553 w 3531775"/>
              <a:gd name="connsiteY1645" fmla="*/ 713216 h 2810796"/>
              <a:gd name="connsiteX1646" fmla="*/ 2510698 w 3531775"/>
              <a:gd name="connsiteY1646" fmla="*/ 721122 h 2810796"/>
              <a:gd name="connsiteX1647" fmla="*/ 2510508 w 3531775"/>
              <a:gd name="connsiteY1647" fmla="*/ 721312 h 2810796"/>
              <a:gd name="connsiteX1648" fmla="*/ 2510793 w 3531775"/>
              <a:gd name="connsiteY1648" fmla="*/ 721122 h 2810796"/>
              <a:gd name="connsiteX1649" fmla="*/ 2510698 w 3531775"/>
              <a:gd name="connsiteY1649" fmla="*/ 721217 h 2810796"/>
              <a:gd name="connsiteX1650" fmla="*/ 2511651 w 3531775"/>
              <a:gd name="connsiteY1650" fmla="*/ 720169 h 2810796"/>
              <a:gd name="connsiteX1651" fmla="*/ 2511555 w 3531775"/>
              <a:gd name="connsiteY1651" fmla="*/ 720264 h 2810796"/>
              <a:gd name="connsiteX1652" fmla="*/ 2511746 w 3531775"/>
              <a:gd name="connsiteY1652" fmla="*/ 719883 h 2810796"/>
              <a:gd name="connsiteX1653" fmla="*/ 2511555 w 3531775"/>
              <a:gd name="connsiteY1653" fmla="*/ 720074 h 2810796"/>
              <a:gd name="connsiteX1654" fmla="*/ 2511936 w 3531775"/>
              <a:gd name="connsiteY1654" fmla="*/ 719502 h 2810796"/>
              <a:gd name="connsiteX1655" fmla="*/ 2511746 w 3531775"/>
              <a:gd name="connsiteY1655" fmla="*/ 719883 h 2810796"/>
              <a:gd name="connsiteX1656" fmla="*/ 2512032 w 3531775"/>
              <a:gd name="connsiteY1656" fmla="*/ 719407 h 2810796"/>
              <a:gd name="connsiteX1657" fmla="*/ 2511936 w 3531775"/>
              <a:gd name="connsiteY1657" fmla="*/ 719598 h 2810796"/>
              <a:gd name="connsiteX1658" fmla="*/ 2504411 w 3531775"/>
              <a:gd name="connsiteY1658" fmla="*/ 705120 h 2810796"/>
              <a:gd name="connsiteX1659" fmla="*/ 2512889 w 3531775"/>
              <a:gd name="connsiteY1659" fmla="*/ 704929 h 2810796"/>
              <a:gd name="connsiteX1660" fmla="*/ 2511746 w 3531775"/>
              <a:gd name="connsiteY1660" fmla="*/ 689689 h 2810796"/>
              <a:gd name="connsiteX1661" fmla="*/ 2525843 w 3531775"/>
              <a:gd name="connsiteY1661" fmla="*/ 697976 h 2810796"/>
              <a:gd name="connsiteX1662" fmla="*/ 2530891 w 3531775"/>
              <a:gd name="connsiteY1662" fmla="*/ 686832 h 2810796"/>
              <a:gd name="connsiteX1663" fmla="*/ 2541464 w 3531775"/>
              <a:gd name="connsiteY1663" fmla="*/ 691404 h 2810796"/>
              <a:gd name="connsiteX1664" fmla="*/ 2533844 w 3531775"/>
              <a:gd name="connsiteY1664" fmla="*/ 674354 h 2810796"/>
              <a:gd name="connsiteX1665" fmla="*/ 2495553 w 3531775"/>
              <a:gd name="connsiteY1665" fmla="*/ 713216 h 2810796"/>
              <a:gd name="connsiteX1666" fmla="*/ 2527748 w 3531775"/>
              <a:gd name="connsiteY1666" fmla="*/ 726075 h 2810796"/>
              <a:gd name="connsiteX1667" fmla="*/ 2536796 w 3531775"/>
              <a:gd name="connsiteY1667" fmla="*/ 730551 h 2810796"/>
              <a:gd name="connsiteX1668" fmla="*/ 2545274 w 3531775"/>
              <a:gd name="connsiteY1668" fmla="*/ 737695 h 2810796"/>
              <a:gd name="connsiteX1669" fmla="*/ 2548608 w 3531775"/>
              <a:gd name="connsiteY1669" fmla="*/ 723312 h 2810796"/>
              <a:gd name="connsiteX1670" fmla="*/ 2553275 w 3531775"/>
              <a:gd name="connsiteY1670" fmla="*/ 737886 h 2810796"/>
              <a:gd name="connsiteX1671" fmla="*/ 2558990 w 3531775"/>
              <a:gd name="connsiteY1671" fmla="*/ 729885 h 2810796"/>
              <a:gd name="connsiteX1672" fmla="*/ 2566419 w 3531775"/>
              <a:gd name="connsiteY1672" fmla="*/ 746268 h 2810796"/>
              <a:gd name="connsiteX1673" fmla="*/ 2566324 w 3531775"/>
              <a:gd name="connsiteY1673" fmla="*/ 746268 h 2810796"/>
              <a:gd name="connsiteX1674" fmla="*/ 2566705 w 3531775"/>
              <a:gd name="connsiteY1674" fmla="*/ 746268 h 2810796"/>
              <a:gd name="connsiteX1675" fmla="*/ 2566419 w 3531775"/>
              <a:gd name="connsiteY1675" fmla="*/ 746268 h 2810796"/>
              <a:gd name="connsiteX1676" fmla="*/ 2567276 w 3531775"/>
              <a:gd name="connsiteY1676" fmla="*/ 746077 h 2810796"/>
              <a:gd name="connsiteX1677" fmla="*/ 2567181 w 3531775"/>
              <a:gd name="connsiteY1677" fmla="*/ 746077 h 2810796"/>
              <a:gd name="connsiteX1678" fmla="*/ 2567276 w 3531775"/>
              <a:gd name="connsiteY1678" fmla="*/ 746077 h 2810796"/>
              <a:gd name="connsiteX1679" fmla="*/ 2567276 w 3531775"/>
              <a:gd name="connsiteY1679" fmla="*/ 746077 h 2810796"/>
              <a:gd name="connsiteX1680" fmla="*/ 2527748 w 3531775"/>
              <a:gd name="connsiteY1680" fmla="*/ 726075 h 2810796"/>
              <a:gd name="connsiteX1681" fmla="*/ 2570039 w 3531775"/>
              <a:gd name="connsiteY1681" fmla="*/ 679497 h 2810796"/>
              <a:gd name="connsiteX1682" fmla="*/ 2575849 w 3531775"/>
              <a:gd name="connsiteY1682" fmla="*/ 676735 h 2810796"/>
              <a:gd name="connsiteX1683" fmla="*/ 2575087 w 3531775"/>
              <a:gd name="connsiteY1683" fmla="*/ 687594 h 2810796"/>
              <a:gd name="connsiteX1684" fmla="*/ 2594232 w 3531775"/>
              <a:gd name="connsiteY1684" fmla="*/ 682450 h 2810796"/>
              <a:gd name="connsiteX1685" fmla="*/ 2584898 w 3531775"/>
              <a:gd name="connsiteY1685" fmla="*/ 695214 h 2810796"/>
              <a:gd name="connsiteX1686" fmla="*/ 2586993 w 3531775"/>
              <a:gd name="connsiteY1686" fmla="*/ 697595 h 2810796"/>
              <a:gd name="connsiteX1687" fmla="*/ 2598423 w 3531775"/>
              <a:gd name="connsiteY1687" fmla="*/ 701405 h 2810796"/>
              <a:gd name="connsiteX1688" fmla="*/ 2599852 w 3531775"/>
              <a:gd name="connsiteY1688" fmla="*/ 713883 h 2810796"/>
              <a:gd name="connsiteX1689" fmla="*/ 2554799 w 3531775"/>
              <a:gd name="connsiteY1689" fmla="*/ 682736 h 2810796"/>
              <a:gd name="connsiteX1690" fmla="*/ 2570039 w 3531775"/>
              <a:gd name="connsiteY1690" fmla="*/ 679497 h 2810796"/>
              <a:gd name="connsiteX1691" fmla="*/ 2608425 w 3531775"/>
              <a:gd name="connsiteY1691" fmla="*/ 724836 h 2810796"/>
              <a:gd name="connsiteX1692" fmla="*/ 2622331 w 3531775"/>
              <a:gd name="connsiteY1692" fmla="*/ 738933 h 2810796"/>
              <a:gd name="connsiteX1693" fmla="*/ 2635761 w 3531775"/>
              <a:gd name="connsiteY1693" fmla="*/ 743410 h 2810796"/>
              <a:gd name="connsiteX1694" fmla="*/ 2618997 w 3531775"/>
              <a:gd name="connsiteY1694" fmla="*/ 754364 h 2810796"/>
              <a:gd name="connsiteX1695" fmla="*/ 2631380 w 3531775"/>
              <a:gd name="connsiteY1695" fmla="*/ 758936 h 2810796"/>
              <a:gd name="connsiteX1696" fmla="*/ 2615283 w 3531775"/>
              <a:gd name="connsiteY1696" fmla="*/ 767794 h 2810796"/>
              <a:gd name="connsiteX1697" fmla="*/ 2650906 w 3531775"/>
              <a:gd name="connsiteY1697" fmla="*/ 734838 h 2810796"/>
              <a:gd name="connsiteX1698" fmla="*/ 2608425 w 3531775"/>
              <a:gd name="connsiteY1698" fmla="*/ 724836 h 2810796"/>
              <a:gd name="connsiteX1699" fmla="*/ 2705199 w 3531775"/>
              <a:gd name="connsiteY1699" fmla="*/ 544623 h 2810796"/>
              <a:gd name="connsiteX1700" fmla="*/ 2703865 w 3531775"/>
              <a:gd name="connsiteY1700" fmla="*/ 544623 h 2810796"/>
              <a:gd name="connsiteX1701" fmla="*/ 2747013 w 3531775"/>
              <a:gd name="connsiteY1701" fmla="*/ 559101 h 2810796"/>
              <a:gd name="connsiteX1702" fmla="*/ 2746537 w 3531775"/>
              <a:gd name="connsiteY1702" fmla="*/ 558720 h 2810796"/>
              <a:gd name="connsiteX1703" fmla="*/ 2775207 w 3531775"/>
              <a:gd name="connsiteY1703" fmla="*/ 620538 h 2810796"/>
              <a:gd name="connsiteX1704" fmla="*/ 2652144 w 3531775"/>
              <a:gd name="connsiteY1704" fmla="*/ 543576 h 2810796"/>
              <a:gd name="connsiteX1705" fmla="*/ 2606043 w 3531775"/>
              <a:gd name="connsiteY1705" fmla="*/ 538051 h 2810796"/>
              <a:gd name="connsiteX1706" fmla="*/ 2604424 w 3531775"/>
              <a:gd name="connsiteY1706" fmla="*/ 539385 h 2810796"/>
              <a:gd name="connsiteX1707" fmla="*/ 2705199 w 3531775"/>
              <a:gd name="connsiteY1707" fmla="*/ 544623 h 2810796"/>
              <a:gd name="connsiteX1708" fmla="*/ 2795115 w 3531775"/>
              <a:gd name="connsiteY1708" fmla="*/ 556149 h 2810796"/>
              <a:gd name="connsiteX1709" fmla="*/ 2800068 w 3531775"/>
              <a:gd name="connsiteY1709" fmla="*/ 632063 h 2810796"/>
              <a:gd name="connsiteX1710" fmla="*/ 2806735 w 3531775"/>
              <a:gd name="connsiteY1710" fmla="*/ 627586 h 2810796"/>
              <a:gd name="connsiteX1711" fmla="*/ 2805592 w 3531775"/>
              <a:gd name="connsiteY1711" fmla="*/ 628539 h 2810796"/>
              <a:gd name="connsiteX1712" fmla="*/ 2807402 w 3531775"/>
              <a:gd name="connsiteY1712" fmla="*/ 627110 h 2810796"/>
              <a:gd name="connsiteX1713" fmla="*/ 2806735 w 3531775"/>
              <a:gd name="connsiteY1713" fmla="*/ 627586 h 2810796"/>
              <a:gd name="connsiteX1714" fmla="*/ 2807973 w 3531775"/>
              <a:gd name="connsiteY1714" fmla="*/ 626634 h 2810796"/>
              <a:gd name="connsiteX1715" fmla="*/ 2807878 w 3531775"/>
              <a:gd name="connsiteY1715" fmla="*/ 626729 h 2810796"/>
              <a:gd name="connsiteX1716" fmla="*/ 2808450 w 3531775"/>
              <a:gd name="connsiteY1716" fmla="*/ 626253 h 2810796"/>
              <a:gd name="connsiteX1717" fmla="*/ 2807973 w 3531775"/>
              <a:gd name="connsiteY1717" fmla="*/ 626634 h 2810796"/>
              <a:gd name="connsiteX1718" fmla="*/ 2809783 w 3531775"/>
              <a:gd name="connsiteY1718" fmla="*/ 625014 h 2810796"/>
              <a:gd name="connsiteX1719" fmla="*/ 2809688 w 3531775"/>
              <a:gd name="connsiteY1719" fmla="*/ 625110 h 2810796"/>
              <a:gd name="connsiteX1720" fmla="*/ 2810069 w 3531775"/>
              <a:gd name="connsiteY1720" fmla="*/ 624729 h 2810796"/>
              <a:gd name="connsiteX1721" fmla="*/ 2809878 w 3531775"/>
              <a:gd name="connsiteY1721" fmla="*/ 624919 h 2810796"/>
              <a:gd name="connsiteX1722" fmla="*/ 2810926 w 3531775"/>
              <a:gd name="connsiteY1722" fmla="*/ 623871 h 2810796"/>
              <a:gd name="connsiteX1723" fmla="*/ 2810354 w 3531775"/>
              <a:gd name="connsiteY1723" fmla="*/ 624443 h 2810796"/>
              <a:gd name="connsiteX1724" fmla="*/ 2811402 w 3531775"/>
              <a:gd name="connsiteY1724" fmla="*/ 623395 h 2810796"/>
              <a:gd name="connsiteX1725" fmla="*/ 2810926 w 3531775"/>
              <a:gd name="connsiteY1725" fmla="*/ 623871 h 2810796"/>
              <a:gd name="connsiteX1726" fmla="*/ 2814736 w 3531775"/>
              <a:gd name="connsiteY1726" fmla="*/ 619585 h 2810796"/>
              <a:gd name="connsiteX1727" fmla="*/ 2814641 w 3531775"/>
              <a:gd name="connsiteY1727" fmla="*/ 619680 h 2810796"/>
              <a:gd name="connsiteX1728" fmla="*/ 2816927 w 3531775"/>
              <a:gd name="connsiteY1728" fmla="*/ 616347 h 2810796"/>
              <a:gd name="connsiteX1729" fmla="*/ 2816927 w 3531775"/>
              <a:gd name="connsiteY1729" fmla="*/ 616347 h 2810796"/>
              <a:gd name="connsiteX1730" fmla="*/ 2817022 w 3531775"/>
              <a:gd name="connsiteY1730" fmla="*/ 616251 h 2810796"/>
              <a:gd name="connsiteX1731" fmla="*/ 2816927 w 3531775"/>
              <a:gd name="connsiteY1731" fmla="*/ 616347 h 2810796"/>
              <a:gd name="connsiteX1732" fmla="*/ 2817784 w 3531775"/>
              <a:gd name="connsiteY1732" fmla="*/ 614918 h 2810796"/>
              <a:gd name="connsiteX1733" fmla="*/ 2817689 w 3531775"/>
              <a:gd name="connsiteY1733" fmla="*/ 615013 h 2810796"/>
              <a:gd name="connsiteX1734" fmla="*/ 2818070 w 3531775"/>
              <a:gd name="connsiteY1734" fmla="*/ 614442 h 2810796"/>
              <a:gd name="connsiteX1735" fmla="*/ 2817784 w 3531775"/>
              <a:gd name="connsiteY1735" fmla="*/ 614918 h 2810796"/>
              <a:gd name="connsiteX1736" fmla="*/ 2818641 w 3531775"/>
              <a:gd name="connsiteY1736" fmla="*/ 613203 h 2810796"/>
              <a:gd name="connsiteX1737" fmla="*/ 2818356 w 3531775"/>
              <a:gd name="connsiteY1737" fmla="*/ 613680 h 2810796"/>
              <a:gd name="connsiteX1738" fmla="*/ 2818736 w 3531775"/>
              <a:gd name="connsiteY1738" fmla="*/ 613013 h 2810796"/>
              <a:gd name="connsiteX1739" fmla="*/ 2818641 w 3531775"/>
              <a:gd name="connsiteY1739" fmla="*/ 613203 h 2810796"/>
              <a:gd name="connsiteX1740" fmla="*/ 2819308 w 3531775"/>
              <a:gd name="connsiteY1740" fmla="*/ 611870 h 2810796"/>
              <a:gd name="connsiteX1741" fmla="*/ 2819213 w 3531775"/>
              <a:gd name="connsiteY1741" fmla="*/ 612060 h 2810796"/>
              <a:gd name="connsiteX1742" fmla="*/ 2819308 w 3531775"/>
              <a:gd name="connsiteY1742" fmla="*/ 611870 h 2810796"/>
              <a:gd name="connsiteX1743" fmla="*/ 2819308 w 3531775"/>
              <a:gd name="connsiteY1743" fmla="*/ 611965 h 2810796"/>
              <a:gd name="connsiteX1744" fmla="*/ 2795115 w 3531775"/>
              <a:gd name="connsiteY1744" fmla="*/ 556149 h 2810796"/>
              <a:gd name="connsiteX1745" fmla="*/ 2961326 w 3531775"/>
              <a:gd name="connsiteY1745" fmla="*/ 485664 h 2810796"/>
              <a:gd name="connsiteX1746" fmla="*/ 2956277 w 3531775"/>
              <a:gd name="connsiteY1746" fmla="*/ 462518 h 2810796"/>
              <a:gd name="connsiteX1747" fmla="*/ 2980757 w 3531775"/>
              <a:gd name="connsiteY1747" fmla="*/ 509000 h 2810796"/>
              <a:gd name="connsiteX1748" fmla="*/ 2961326 w 3531775"/>
              <a:gd name="connsiteY1748" fmla="*/ 485664 h 2810796"/>
              <a:gd name="connsiteX1749" fmla="*/ 2717676 w 3531775"/>
              <a:gd name="connsiteY1749" fmla="*/ 691880 h 2810796"/>
              <a:gd name="connsiteX1750" fmla="*/ 2798067 w 3531775"/>
              <a:gd name="connsiteY1750" fmla="*/ 667591 h 2810796"/>
              <a:gd name="connsiteX1751" fmla="*/ 2939704 w 3531775"/>
              <a:gd name="connsiteY1751" fmla="*/ 613680 h 2810796"/>
              <a:gd name="connsiteX1752" fmla="*/ 3139443 w 3531775"/>
              <a:gd name="connsiteY1752" fmla="*/ 557958 h 2810796"/>
              <a:gd name="connsiteX1753" fmla="*/ 2952086 w 3531775"/>
              <a:gd name="connsiteY1753" fmla="*/ 592058 h 2810796"/>
              <a:gd name="connsiteX1754" fmla="*/ 2843120 w 3531775"/>
              <a:gd name="connsiteY1754" fmla="*/ 645874 h 2810796"/>
              <a:gd name="connsiteX1755" fmla="*/ 2843120 w 3531775"/>
              <a:gd name="connsiteY1755" fmla="*/ 645874 h 2810796"/>
              <a:gd name="connsiteX1756" fmla="*/ 3008284 w 3531775"/>
              <a:gd name="connsiteY1756" fmla="*/ 527574 h 2810796"/>
              <a:gd name="connsiteX1757" fmla="*/ 3008093 w 3531775"/>
              <a:gd name="connsiteY1757" fmla="*/ 527669 h 2810796"/>
              <a:gd name="connsiteX1758" fmla="*/ 3008379 w 3531775"/>
              <a:gd name="connsiteY1758" fmla="*/ 527574 h 2810796"/>
              <a:gd name="connsiteX1759" fmla="*/ 3008284 w 3531775"/>
              <a:gd name="connsiteY1759" fmla="*/ 527574 h 2810796"/>
              <a:gd name="connsiteX1760" fmla="*/ 3106487 w 3531775"/>
              <a:gd name="connsiteY1760" fmla="*/ 500904 h 2810796"/>
              <a:gd name="connsiteX1761" fmla="*/ 3072197 w 3531775"/>
              <a:gd name="connsiteY1761" fmla="*/ 438229 h 2810796"/>
              <a:gd name="connsiteX1762" fmla="*/ 3071340 w 3531775"/>
              <a:gd name="connsiteY1762" fmla="*/ 438801 h 2810796"/>
              <a:gd name="connsiteX1763" fmla="*/ 3092771 w 3531775"/>
              <a:gd name="connsiteY1763" fmla="*/ 431943 h 2810796"/>
              <a:gd name="connsiteX1764" fmla="*/ 3091913 w 3531775"/>
              <a:gd name="connsiteY1764" fmla="*/ 431943 h 2810796"/>
              <a:gd name="connsiteX1765" fmla="*/ 3093628 w 3531775"/>
              <a:gd name="connsiteY1765" fmla="*/ 431847 h 2810796"/>
              <a:gd name="connsiteX1766" fmla="*/ 3124965 w 3531775"/>
              <a:gd name="connsiteY1766" fmla="*/ 463661 h 2810796"/>
              <a:gd name="connsiteX1767" fmla="*/ 3068101 w 3531775"/>
              <a:gd name="connsiteY1767" fmla="*/ 426609 h 2810796"/>
              <a:gd name="connsiteX1768" fmla="*/ 3068196 w 3531775"/>
              <a:gd name="connsiteY1768" fmla="*/ 426513 h 2810796"/>
              <a:gd name="connsiteX1769" fmla="*/ 3058004 w 3531775"/>
              <a:gd name="connsiteY1769" fmla="*/ 434895 h 2810796"/>
              <a:gd name="connsiteX1770" fmla="*/ 3058195 w 3531775"/>
              <a:gd name="connsiteY1770" fmla="*/ 434610 h 2810796"/>
              <a:gd name="connsiteX1771" fmla="*/ 3056861 w 3531775"/>
              <a:gd name="connsiteY1771" fmla="*/ 436134 h 2810796"/>
              <a:gd name="connsiteX1772" fmla="*/ 3056957 w 3531775"/>
              <a:gd name="connsiteY1772" fmla="*/ 436038 h 2810796"/>
              <a:gd name="connsiteX1773" fmla="*/ 3055909 w 3531775"/>
              <a:gd name="connsiteY1773" fmla="*/ 437467 h 2810796"/>
              <a:gd name="connsiteX1774" fmla="*/ 3056004 w 3531775"/>
              <a:gd name="connsiteY1774" fmla="*/ 437277 h 2810796"/>
              <a:gd name="connsiteX1775" fmla="*/ 3081817 w 3531775"/>
              <a:gd name="connsiteY1775" fmla="*/ 500523 h 2810796"/>
              <a:gd name="connsiteX1776" fmla="*/ 3012761 w 3531775"/>
              <a:gd name="connsiteY1776" fmla="*/ 492522 h 2810796"/>
              <a:gd name="connsiteX1777" fmla="*/ 3018285 w 3531775"/>
              <a:gd name="connsiteY1777" fmla="*/ 458136 h 2810796"/>
              <a:gd name="connsiteX1778" fmla="*/ 3033525 w 3531775"/>
              <a:gd name="connsiteY1778" fmla="*/ 471281 h 2810796"/>
              <a:gd name="connsiteX1779" fmla="*/ 3001521 w 3531775"/>
              <a:gd name="connsiteY1779" fmla="*/ 460708 h 2810796"/>
              <a:gd name="connsiteX1780" fmla="*/ 3001521 w 3531775"/>
              <a:gd name="connsiteY1780" fmla="*/ 460708 h 2810796"/>
              <a:gd name="connsiteX1781" fmla="*/ 2999331 w 3531775"/>
              <a:gd name="connsiteY1781" fmla="*/ 464613 h 2810796"/>
              <a:gd name="connsiteX1782" fmla="*/ 2999426 w 3531775"/>
              <a:gd name="connsiteY1782" fmla="*/ 464328 h 2810796"/>
              <a:gd name="connsiteX1783" fmla="*/ 2999235 w 3531775"/>
              <a:gd name="connsiteY1783" fmla="*/ 464709 h 2810796"/>
              <a:gd name="connsiteX1784" fmla="*/ 2999235 w 3531775"/>
              <a:gd name="connsiteY1784" fmla="*/ 464613 h 2810796"/>
              <a:gd name="connsiteX1785" fmla="*/ 3034192 w 3531775"/>
              <a:gd name="connsiteY1785" fmla="*/ 509476 h 2810796"/>
              <a:gd name="connsiteX1786" fmla="*/ 2842740 w 3531775"/>
              <a:gd name="connsiteY1786" fmla="*/ 637778 h 2810796"/>
              <a:gd name="connsiteX1787" fmla="*/ 2714724 w 3531775"/>
              <a:gd name="connsiteY1787" fmla="*/ 694928 h 2810796"/>
              <a:gd name="connsiteX1788" fmla="*/ 2717676 w 3531775"/>
              <a:gd name="connsiteY1788" fmla="*/ 691880 h 2810796"/>
              <a:gd name="connsiteX1789" fmla="*/ 2734059 w 3531775"/>
              <a:gd name="connsiteY1789" fmla="*/ 631872 h 2810796"/>
              <a:gd name="connsiteX1790" fmla="*/ 2752061 w 3531775"/>
              <a:gd name="connsiteY1790" fmla="*/ 586248 h 2810796"/>
              <a:gd name="connsiteX1791" fmla="*/ 2703865 w 3531775"/>
              <a:gd name="connsiteY1791" fmla="*/ 572055 h 2810796"/>
              <a:gd name="connsiteX1792" fmla="*/ 2742536 w 3531775"/>
              <a:gd name="connsiteY1792" fmla="*/ 585200 h 2810796"/>
              <a:gd name="connsiteX1793" fmla="*/ 2679862 w 3531775"/>
              <a:gd name="connsiteY1793" fmla="*/ 575294 h 2810796"/>
              <a:gd name="connsiteX1794" fmla="*/ 2660621 w 3531775"/>
              <a:gd name="connsiteY1794" fmla="*/ 579771 h 2810796"/>
              <a:gd name="connsiteX1795" fmla="*/ 2734059 w 3531775"/>
              <a:gd name="connsiteY1795" fmla="*/ 631872 h 2810796"/>
              <a:gd name="connsiteX1796" fmla="*/ 2958183 w 3531775"/>
              <a:gd name="connsiteY1796" fmla="*/ 745029 h 2810796"/>
              <a:gd name="connsiteX1797" fmla="*/ 2756634 w 3531775"/>
              <a:gd name="connsiteY1797" fmla="*/ 736457 h 2810796"/>
              <a:gd name="connsiteX1798" fmla="*/ 2756729 w 3531775"/>
              <a:gd name="connsiteY1798" fmla="*/ 736362 h 2810796"/>
              <a:gd name="connsiteX1799" fmla="*/ 2731678 w 3531775"/>
              <a:gd name="connsiteY1799" fmla="*/ 760365 h 2810796"/>
              <a:gd name="connsiteX1800" fmla="*/ 2958183 w 3531775"/>
              <a:gd name="connsiteY1800" fmla="*/ 745029 h 2810796"/>
              <a:gd name="connsiteX1801" fmla="*/ 2962183 w 3531775"/>
              <a:gd name="connsiteY1801" fmla="*/ 1018302 h 2810796"/>
              <a:gd name="connsiteX1802" fmla="*/ 2987234 w 3531775"/>
              <a:gd name="connsiteY1802" fmla="*/ 1037066 h 2810796"/>
              <a:gd name="connsiteX1803" fmla="*/ 2974375 w 3531775"/>
              <a:gd name="connsiteY1803" fmla="*/ 916670 h 2810796"/>
              <a:gd name="connsiteX1804" fmla="*/ 2962183 w 3531775"/>
              <a:gd name="connsiteY1804" fmla="*/ 1018302 h 2810796"/>
              <a:gd name="connsiteX1805" fmla="*/ 2878839 w 3531775"/>
              <a:gd name="connsiteY1805" fmla="*/ 935815 h 2810796"/>
              <a:gd name="connsiteX1806" fmla="*/ 2898556 w 3531775"/>
              <a:gd name="connsiteY1806" fmla="*/ 918194 h 2810796"/>
              <a:gd name="connsiteX1807" fmla="*/ 2898461 w 3531775"/>
              <a:gd name="connsiteY1807" fmla="*/ 918289 h 2810796"/>
              <a:gd name="connsiteX1808" fmla="*/ 2898651 w 3531775"/>
              <a:gd name="connsiteY1808" fmla="*/ 918003 h 2810796"/>
              <a:gd name="connsiteX1809" fmla="*/ 2898556 w 3531775"/>
              <a:gd name="connsiteY1809" fmla="*/ 918194 h 2810796"/>
              <a:gd name="connsiteX1810" fmla="*/ 2902937 w 3531775"/>
              <a:gd name="connsiteY1810" fmla="*/ 884571 h 2810796"/>
              <a:gd name="connsiteX1811" fmla="*/ 2894936 w 3531775"/>
              <a:gd name="connsiteY1811" fmla="*/ 912288 h 2810796"/>
              <a:gd name="connsiteX1812" fmla="*/ 2894936 w 3531775"/>
              <a:gd name="connsiteY1812" fmla="*/ 912288 h 2810796"/>
              <a:gd name="connsiteX1813" fmla="*/ 2878839 w 3531775"/>
              <a:gd name="connsiteY1813" fmla="*/ 935815 h 2810796"/>
              <a:gd name="connsiteX1814" fmla="*/ 2802353 w 3531775"/>
              <a:gd name="connsiteY1814" fmla="*/ 926100 h 2810796"/>
              <a:gd name="connsiteX1815" fmla="*/ 2852169 w 3531775"/>
              <a:gd name="connsiteY1815" fmla="*/ 909717 h 2810796"/>
              <a:gd name="connsiteX1816" fmla="*/ 2852074 w 3531775"/>
              <a:gd name="connsiteY1816" fmla="*/ 909812 h 2810796"/>
              <a:gd name="connsiteX1817" fmla="*/ 2852265 w 3531775"/>
              <a:gd name="connsiteY1817" fmla="*/ 909717 h 2810796"/>
              <a:gd name="connsiteX1818" fmla="*/ 2852265 w 3531775"/>
              <a:gd name="connsiteY1818" fmla="*/ 909717 h 2810796"/>
              <a:gd name="connsiteX1819" fmla="*/ 2862361 w 3531775"/>
              <a:gd name="connsiteY1819" fmla="*/ 892857 h 2810796"/>
              <a:gd name="connsiteX1820" fmla="*/ 2862361 w 3531775"/>
              <a:gd name="connsiteY1820" fmla="*/ 893048 h 2810796"/>
              <a:gd name="connsiteX1821" fmla="*/ 2862361 w 3531775"/>
              <a:gd name="connsiteY1821" fmla="*/ 892857 h 2810796"/>
              <a:gd name="connsiteX1822" fmla="*/ 2862361 w 3531775"/>
              <a:gd name="connsiteY1822" fmla="*/ 892857 h 2810796"/>
              <a:gd name="connsiteX1823" fmla="*/ 2862933 w 3531775"/>
              <a:gd name="connsiteY1823" fmla="*/ 890000 h 2810796"/>
              <a:gd name="connsiteX1824" fmla="*/ 2862933 w 3531775"/>
              <a:gd name="connsiteY1824" fmla="*/ 890286 h 2810796"/>
              <a:gd name="connsiteX1825" fmla="*/ 2863028 w 3531775"/>
              <a:gd name="connsiteY1825" fmla="*/ 889238 h 2810796"/>
              <a:gd name="connsiteX1826" fmla="*/ 2862933 w 3531775"/>
              <a:gd name="connsiteY1826" fmla="*/ 889714 h 2810796"/>
              <a:gd name="connsiteX1827" fmla="*/ 2863218 w 3531775"/>
              <a:gd name="connsiteY1827" fmla="*/ 887142 h 2810796"/>
              <a:gd name="connsiteX1828" fmla="*/ 2863218 w 3531775"/>
              <a:gd name="connsiteY1828" fmla="*/ 887428 h 2810796"/>
              <a:gd name="connsiteX1829" fmla="*/ 2863313 w 3531775"/>
              <a:gd name="connsiteY1829" fmla="*/ 886380 h 2810796"/>
              <a:gd name="connsiteX1830" fmla="*/ 2863313 w 3531775"/>
              <a:gd name="connsiteY1830" fmla="*/ 886952 h 2810796"/>
              <a:gd name="connsiteX1831" fmla="*/ 2862837 w 3531775"/>
              <a:gd name="connsiteY1831" fmla="*/ 875331 h 2810796"/>
              <a:gd name="connsiteX1832" fmla="*/ 2855408 w 3531775"/>
              <a:gd name="connsiteY1832" fmla="*/ 898287 h 2810796"/>
              <a:gd name="connsiteX1833" fmla="*/ 2855503 w 3531775"/>
              <a:gd name="connsiteY1833" fmla="*/ 898096 h 2810796"/>
              <a:gd name="connsiteX1834" fmla="*/ 2855217 w 3531775"/>
              <a:gd name="connsiteY1834" fmla="*/ 898477 h 2810796"/>
              <a:gd name="connsiteX1835" fmla="*/ 2855312 w 3531775"/>
              <a:gd name="connsiteY1835" fmla="*/ 898287 h 2810796"/>
              <a:gd name="connsiteX1836" fmla="*/ 2853598 w 3531775"/>
              <a:gd name="connsiteY1836" fmla="*/ 900668 h 2810796"/>
              <a:gd name="connsiteX1837" fmla="*/ 2853693 w 3531775"/>
              <a:gd name="connsiteY1837" fmla="*/ 900573 h 2810796"/>
              <a:gd name="connsiteX1838" fmla="*/ 2842740 w 3531775"/>
              <a:gd name="connsiteY1838" fmla="*/ 908097 h 2810796"/>
              <a:gd name="connsiteX1839" fmla="*/ 2843883 w 3531775"/>
              <a:gd name="connsiteY1839" fmla="*/ 907716 h 2810796"/>
              <a:gd name="connsiteX1840" fmla="*/ 2802353 w 3531775"/>
              <a:gd name="connsiteY1840" fmla="*/ 926100 h 2810796"/>
              <a:gd name="connsiteX1841" fmla="*/ 2692530 w 3531775"/>
              <a:gd name="connsiteY1841" fmla="*/ 957723 h 2810796"/>
              <a:gd name="connsiteX1842" fmla="*/ 2692721 w 3531775"/>
              <a:gd name="connsiteY1842" fmla="*/ 957532 h 2810796"/>
              <a:gd name="connsiteX1843" fmla="*/ 2690340 w 3531775"/>
              <a:gd name="connsiteY1843" fmla="*/ 960009 h 2810796"/>
              <a:gd name="connsiteX1844" fmla="*/ 2690816 w 3531775"/>
              <a:gd name="connsiteY1844" fmla="*/ 959532 h 2810796"/>
              <a:gd name="connsiteX1845" fmla="*/ 2687387 w 3531775"/>
              <a:gd name="connsiteY1845" fmla="*/ 962866 h 2810796"/>
              <a:gd name="connsiteX1846" fmla="*/ 2687863 w 3531775"/>
              <a:gd name="connsiteY1846" fmla="*/ 962390 h 2810796"/>
              <a:gd name="connsiteX1847" fmla="*/ 2678433 w 3531775"/>
              <a:gd name="connsiteY1847" fmla="*/ 970010 h 2810796"/>
              <a:gd name="connsiteX1848" fmla="*/ 2678814 w 3531775"/>
              <a:gd name="connsiteY1848" fmla="*/ 969724 h 2810796"/>
              <a:gd name="connsiteX1849" fmla="*/ 2676433 w 3531775"/>
              <a:gd name="connsiteY1849" fmla="*/ 971343 h 2810796"/>
              <a:gd name="connsiteX1850" fmla="*/ 2677385 w 3531775"/>
              <a:gd name="connsiteY1850" fmla="*/ 970677 h 2810796"/>
              <a:gd name="connsiteX1851" fmla="*/ 2626998 w 3531775"/>
              <a:gd name="connsiteY1851" fmla="*/ 987441 h 2810796"/>
              <a:gd name="connsiteX1852" fmla="*/ 2707008 w 3531775"/>
              <a:gd name="connsiteY1852" fmla="*/ 946293 h 2810796"/>
              <a:gd name="connsiteX1853" fmla="*/ 2742441 w 3531775"/>
              <a:gd name="connsiteY1853" fmla="*/ 873331 h 2810796"/>
              <a:gd name="connsiteX1854" fmla="*/ 2901509 w 3531775"/>
              <a:gd name="connsiteY1854" fmla="*/ 862187 h 2810796"/>
              <a:gd name="connsiteX1855" fmla="*/ 2947610 w 3531775"/>
              <a:gd name="connsiteY1855" fmla="*/ 888952 h 2810796"/>
              <a:gd name="connsiteX1856" fmla="*/ 3117726 w 3531775"/>
              <a:gd name="connsiteY1856" fmla="*/ 849614 h 2810796"/>
              <a:gd name="connsiteX1857" fmla="*/ 2926083 w 3531775"/>
              <a:gd name="connsiteY1857" fmla="*/ 865711 h 2810796"/>
              <a:gd name="connsiteX1858" fmla="*/ 2708723 w 3531775"/>
              <a:gd name="connsiteY1858" fmla="*/ 927243 h 2810796"/>
              <a:gd name="connsiteX1859" fmla="*/ 2692530 w 3531775"/>
              <a:gd name="connsiteY1859" fmla="*/ 957723 h 2810796"/>
              <a:gd name="connsiteX1860" fmla="*/ 2590232 w 3531775"/>
              <a:gd name="connsiteY1860" fmla="*/ 896667 h 2810796"/>
              <a:gd name="connsiteX1861" fmla="*/ 2758729 w 3531775"/>
              <a:gd name="connsiteY1861" fmla="*/ 812181 h 2810796"/>
              <a:gd name="connsiteX1862" fmla="*/ 3120203 w 3531775"/>
              <a:gd name="connsiteY1862" fmla="*/ 844756 h 2810796"/>
              <a:gd name="connsiteX1863" fmla="*/ 2761682 w 3531775"/>
              <a:gd name="connsiteY1863" fmla="*/ 800846 h 2810796"/>
              <a:gd name="connsiteX1864" fmla="*/ 2491172 w 3531775"/>
              <a:gd name="connsiteY1864" fmla="*/ 874950 h 2810796"/>
              <a:gd name="connsiteX1865" fmla="*/ 2641191 w 3531775"/>
              <a:gd name="connsiteY1865" fmla="*/ 661686 h 2810796"/>
              <a:gd name="connsiteX1866" fmla="*/ 2503935 w 3531775"/>
              <a:gd name="connsiteY1866" fmla="*/ 615489 h 2810796"/>
              <a:gd name="connsiteX1867" fmla="*/ 2590232 w 3531775"/>
              <a:gd name="connsiteY1867" fmla="*/ 896667 h 2810796"/>
              <a:gd name="connsiteX1868" fmla="*/ 2394779 w 3531775"/>
              <a:gd name="connsiteY1868" fmla="*/ 924576 h 2810796"/>
              <a:gd name="connsiteX1869" fmla="*/ 2532891 w 3531775"/>
              <a:gd name="connsiteY1869" fmla="*/ 928671 h 2810796"/>
              <a:gd name="connsiteX1870" fmla="*/ 2523938 w 3531775"/>
              <a:gd name="connsiteY1870" fmla="*/ 920670 h 2810796"/>
              <a:gd name="connsiteX1871" fmla="*/ 2524128 w 3531775"/>
              <a:gd name="connsiteY1871" fmla="*/ 920575 h 2810796"/>
              <a:gd name="connsiteX1872" fmla="*/ 2523747 w 3531775"/>
              <a:gd name="connsiteY1872" fmla="*/ 920670 h 2810796"/>
              <a:gd name="connsiteX1873" fmla="*/ 2523938 w 3531775"/>
              <a:gd name="connsiteY1873" fmla="*/ 920670 h 2810796"/>
              <a:gd name="connsiteX1874" fmla="*/ 2523747 w 3531775"/>
              <a:gd name="connsiteY1874" fmla="*/ 920766 h 2810796"/>
              <a:gd name="connsiteX1875" fmla="*/ 2523747 w 3531775"/>
              <a:gd name="connsiteY1875" fmla="*/ 920766 h 2810796"/>
              <a:gd name="connsiteX1876" fmla="*/ 2523652 w 3531775"/>
              <a:gd name="connsiteY1876" fmla="*/ 920766 h 2810796"/>
              <a:gd name="connsiteX1877" fmla="*/ 2523747 w 3531775"/>
              <a:gd name="connsiteY1877" fmla="*/ 920766 h 2810796"/>
              <a:gd name="connsiteX1878" fmla="*/ 2523366 w 3531775"/>
              <a:gd name="connsiteY1878" fmla="*/ 920956 h 2810796"/>
              <a:gd name="connsiteX1879" fmla="*/ 2523461 w 3531775"/>
              <a:gd name="connsiteY1879" fmla="*/ 920861 h 2810796"/>
              <a:gd name="connsiteX1880" fmla="*/ 2523081 w 3531775"/>
              <a:gd name="connsiteY1880" fmla="*/ 921147 h 2810796"/>
              <a:gd name="connsiteX1881" fmla="*/ 2523271 w 3531775"/>
              <a:gd name="connsiteY1881" fmla="*/ 921051 h 2810796"/>
              <a:gd name="connsiteX1882" fmla="*/ 2522604 w 3531775"/>
              <a:gd name="connsiteY1882" fmla="*/ 921813 h 2810796"/>
              <a:gd name="connsiteX1883" fmla="*/ 2522604 w 3531775"/>
              <a:gd name="connsiteY1883" fmla="*/ 921813 h 2810796"/>
              <a:gd name="connsiteX1884" fmla="*/ 2522509 w 3531775"/>
              <a:gd name="connsiteY1884" fmla="*/ 921909 h 2810796"/>
              <a:gd name="connsiteX1885" fmla="*/ 2522604 w 3531775"/>
              <a:gd name="connsiteY1885" fmla="*/ 921813 h 2810796"/>
              <a:gd name="connsiteX1886" fmla="*/ 2522223 w 3531775"/>
              <a:gd name="connsiteY1886" fmla="*/ 922671 h 2810796"/>
              <a:gd name="connsiteX1887" fmla="*/ 2522318 w 3531775"/>
              <a:gd name="connsiteY1887" fmla="*/ 922480 h 2810796"/>
              <a:gd name="connsiteX1888" fmla="*/ 2522128 w 3531775"/>
              <a:gd name="connsiteY1888" fmla="*/ 922861 h 2810796"/>
              <a:gd name="connsiteX1889" fmla="*/ 2522223 w 3531775"/>
              <a:gd name="connsiteY1889" fmla="*/ 922766 h 2810796"/>
              <a:gd name="connsiteX1890" fmla="*/ 2510793 w 3531775"/>
              <a:gd name="connsiteY1890" fmla="*/ 917718 h 2810796"/>
              <a:gd name="connsiteX1891" fmla="*/ 2501935 w 3531775"/>
              <a:gd name="connsiteY1891" fmla="*/ 927909 h 2810796"/>
              <a:gd name="connsiteX1892" fmla="*/ 2489743 w 3531775"/>
              <a:gd name="connsiteY1892" fmla="*/ 911907 h 2810796"/>
              <a:gd name="connsiteX1893" fmla="*/ 2489838 w 3531775"/>
              <a:gd name="connsiteY1893" fmla="*/ 911907 h 2810796"/>
              <a:gd name="connsiteX1894" fmla="*/ 2489076 w 3531775"/>
              <a:gd name="connsiteY1894" fmla="*/ 912288 h 2810796"/>
              <a:gd name="connsiteX1895" fmla="*/ 2489171 w 3531775"/>
              <a:gd name="connsiteY1895" fmla="*/ 912193 h 2810796"/>
              <a:gd name="connsiteX1896" fmla="*/ 2471265 w 3531775"/>
              <a:gd name="connsiteY1896" fmla="*/ 936577 h 2810796"/>
              <a:gd name="connsiteX1897" fmla="*/ 2464407 w 3531775"/>
              <a:gd name="connsiteY1897" fmla="*/ 911145 h 2810796"/>
              <a:gd name="connsiteX1898" fmla="*/ 2442213 w 3531775"/>
              <a:gd name="connsiteY1898" fmla="*/ 932100 h 2810796"/>
              <a:gd name="connsiteX1899" fmla="*/ 2439165 w 3531775"/>
              <a:gd name="connsiteY1899" fmla="*/ 890571 h 2810796"/>
              <a:gd name="connsiteX1900" fmla="*/ 2418115 w 3531775"/>
              <a:gd name="connsiteY1900" fmla="*/ 920670 h 2810796"/>
              <a:gd name="connsiteX1901" fmla="*/ 2407638 w 3531775"/>
              <a:gd name="connsiteY1901" fmla="*/ 914098 h 2810796"/>
              <a:gd name="connsiteX1902" fmla="*/ 2407066 w 3531775"/>
              <a:gd name="connsiteY1902" fmla="*/ 877522 h 2810796"/>
              <a:gd name="connsiteX1903" fmla="*/ 2407256 w 3531775"/>
              <a:gd name="connsiteY1903" fmla="*/ 877427 h 2810796"/>
              <a:gd name="connsiteX1904" fmla="*/ 2407066 w 3531775"/>
              <a:gd name="connsiteY1904" fmla="*/ 877522 h 2810796"/>
              <a:gd name="connsiteX1905" fmla="*/ 2407066 w 3531775"/>
              <a:gd name="connsiteY1905" fmla="*/ 877522 h 2810796"/>
              <a:gd name="connsiteX1906" fmla="*/ 2387826 w 3531775"/>
              <a:gd name="connsiteY1906" fmla="*/ 900001 h 2810796"/>
              <a:gd name="connsiteX1907" fmla="*/ 2379348 w 3531775"/>
              <a:gd name="connsiteY1907" fmla="*/ 889333 h 2810796"/>
              <a:gd name="connsiteX1908" fmla="*/ 2378205 w 3531775"/>
              <a:gd name="connsiteY1908" fmla="*/ 890571 h 2810796"/>
              <a:gd name="connsiteX1909" fmla="*/ 2394779 w 3531775"/>
              <a:gd name="connsiteY1909" fmla="*/ 924576 h 2810796"/>
              <a:gd name="connsiteX1910" fmla="*/ 2362680 w 3531775"/>
              <a:gd name="connsiteY1910" fmla="*/ 600630 h 2810796"/>
              <a:gd name="connsiteX1911" fmla="*/ 2348011 w 3531775"/>
              <a:gd name="connsiteY1911" fmla="*/ 588915 h 2810796"/>
              <a:gd name="connsiteX1912" fmla="*/ 2379443 w 3531775"/>
              <a:gd name="connsiteY1912" fmla="*/ 575008 h 2810796"/>
              <a:gd name="connsiteX1913" fmla="*/ 2391445 w 3531775"/>
              <a:gd name="connsiteY1913" fmla="*/ 555387 h 2810796"/>
              <a:gd name="connsiteX1914" fmla="*/ 2396208 w 3531775"/>
              <a:gd name="connsiteY1914" fmla="*/ 528050 h 2810796"/>
              <a:gd name="connsiteX1915" fmla="*/ 2359251 w 3531775"/>
              <a:gd name="connsiteY1915" fmla="*/ 557768 h 2810796"/>
              <a:gd name="connsiteX1916" fmla="*/ 2306006 w 3531775"/>
              <a:gd name="connsiteY1916" fmla="*/ 542337 h 2810796"/>
              <a:gd name="connsiteX1917" fmla="*/ 2306672 w 3531775"/>
              <a:gd name="connsiteY1917" fmla="*/ 542718 h 2810796"/>
              <a:gd name="connsiteX1918" fmla="*/ 2273906 w 3531775"/>
              <a:gd name="connsiteY1918" fmla="*/ 511857 h 2810796"/>
              <a:gd name="connsiteX1919" fmla="*/ 2274192 w 3531775"/>
              <a:gd name="connsiteY1919" fmla="*/ 512334 h 2810796"/>
              <a:gd name="connsiteX1920" fmla="*/ 2265143 w 3531775"/>
              <a:gd name="connsiteY1920" fmla="*/ 415845 h 2810796"/>
              <a:gd name="connsiteX1921" fmla="*/ 2253428 w 3531775"/>
              <a:gd name="connsiteY1921" fmla="*/ 440896 h 2810796"/>
              <a:gd name="connsiteX1922" fmla="*/ 2253523 w 3531775"/>
              <a:gd name="connsiteY1922" fmla="*/ 440515 h 2810796"/>
              <a:gd name="connsiteX1923" fmla="*/ 2253333 w 3531775"/>
              <a:gd name="connsiteY1923" fmla="*/ 441372 h 2810796"/>
              <a:gd name="connsiteX1924" fmla="*/ 2253428 w 3531775"/>
              <a:gd name="connsiteY1924" fmla="*/ 440801 h 2810796"/>
              <a:gd name="connsiteX1925" fmla="*/ 2252094 w 3531775"/>
              <a:gd name="connsiteY1925" fmla="*/ 447468 h 2810796"/>
              <a:gd name="connsiteX1926" fmla="*/ 2252189 w 3531775"/>
              <a:gd name="connsiteY1926" fmla="*/ 447087 h 2810796"/>
              <a:gd name="connsiteX1927" fmla="*/ 2252094 w 3531775"/>
              <a:gd name="connsiteY1927" fmla="*/ 447945 h 2810796"/>
              <a:gd name="connsiteX1928" fmla="*/ 2252189 w 3531775"/>
              <a:gd name="connsiteY1928" fmla="*/ 447373 h 2810796"/>
              <a:gd name="connsiteX1929" fmla="*/ 2251332 w 3531775"/>
              <a:gd name="connsiteY1929" fmla="*/ 454326 h 2810796"/>
              <a:gd name="connsiteX1930" fmla="*/ 2251332 w 3531775"/>
              <a:gd name="connsiteY1930" fmla="*/ 453850 h 2810796"/>
              <a:gd name="connsiteX1931" fmla="*/ 2251237 w 3531775"/>
              <a:gd name="connsiteY1931" fmla="*/ 455279 h 2810796"/>
              <a:gd name="connsiteX1932" fmla="*/ 2251332 w 3531775"/>
              <a:gd name="connsiteY1932" fmla="*/ 454231 h 2810796"/>
              <a:gd name="connsiteX1933" fmla="*/ 2251047 w 3531775"/>
              <a:gd name="connsiteY1933" fmla="*/ 459184 h 2810796"/>
              <a:gd name="connsiteX1934" fmla="*/ 2251142 w 3531775"/>
              <a:gd name="connsiteY1934" fmla="*/ 456327 h 2810796"/>
              <a:gd name="connsiteX1935" fmla="*/ 2251047 w 3531775"/>
              <a:gd name="connsiteY1935" fmla="*/ 459279 h 2810796"/>
              <a:gd name="connsiteX1936" fmla="*/ 2251047 w 3531775"/>
              <a:gd name="connsiteY1936" fmla="*/ 459184 h 2810796"/>
              <a:gd name="connsiteX1937" fmla="*/ 2251047 w 3531775"/>
              <a:gd name="connsiteY1937" fmla="*/ 466518 h 2810796"/>
              <a:gd name="connsiteX1938" fmla="*/ 2251047 w 3531775"/>
              <a:gd name="connsiteY1938" fmla="*/ 465852 h 2810796"/>
              <a:gd name="connsiteX1939" fmla="*/ 2342296 w 3531775"/>
              <a:gd name="connsiteY1939" fmla="*/ 575389 h 2810796"/>
              <a:gd name="connsiteX1940" fmla="*/ 2320103 w 3531775"/>
              <a:gd name="connsiteY1940" fmla="*/ 607584 h 2810796"/>
              <a:gd name="connsiteX1941" fmla="*/ 1927958 w 3531775"/>
              <a:gd name="connsiteY1941" fmla="*/ 560625 h 2810796"/>
              <a:gd name="connsiteX1942" fmla="*/ 2283908 w 3531775"/>
              <a:gd name="connsiteY1942" fmla="*/ 621681 h 2810796"/>
              <a:gd name="connsiteX1943" fmla="*/ 2324675 w 3531775"/>
              <a:gd name="connsiteY1943" fmla="*/ 709311 h 2810796"/>
              <a:gd name="connsiteX1944" fmla="*/ 2324580 w 3531775"/>
              <a:gd name="connsiteY1944" fmla="*/ 709311 h 2810796"/>
              <a:gd name="connsiteX1945" fmla="*/ 2302005 w 3531775"/>
              <a:gd name="connsiteY1945" fmla="*/ 747792 h 2810796"/>
              <a:gd name="connsiteX1946" fmla="*/ 2031495 w 3531775"/>
              <a:gd name="connsiteY1946" fmla="*/ 773319 h 2810796"/>
              <a:gd name="connsiteX1947" fmla="*/ 2035400 w 3531775"/>
              <a:gd name="connsiteY1947" fmla="*/ 773890 h 2810796"/>
              <a:gd name="connsiteX1948" fmla="*/ 1957200 w 3531775"/>
              <a:gd name="connsiteY1948" fmla="*/ 734266 h 2810796"/>
              <a:gd name="connsiteX1949" fmla="*/ 2295243 w 3531775"/>
              <a:gd name="connsiteY1949" fmla="*/ 801608 h 2810796"/>
              <a:gd name="connsiteX1950" fmla="*/ 2031971 w 3531775"/>
              <a:gd name="connsiteY1950" fmla="*/ 905049 h 2810796"/>
              <a:gd name="connsiteX1951" fmla="*/ 2315435 w 3531775"/>
              <a:gd name="connsiteY1951" fmla="*/ 821896 h 2810796"/>
              <a:gd name="connsiteX1952" fmla="*/ 2361441 w 3531775"/>
              <a:gd name="connsiteY1952" fmla="*/ 872474 h 2810796"/>
              <a:gd name="connsiteX1953" fmla="*/ 2361727 w 3531775"/>
              <a:gd name="connsiteY1953" fmla="*/ 847233 h 2810796"/>
              <a:gd name="connsiteX1954" fmla="*/ 2350964 w 3531775"/>
              <a:gd name="connsiteY1954" fmla="*/ 833707 h 2810796"/>
              <a:gd name="connsiteX1955" fmla="*/ 2326675 w 3531775"/>
              <a:gd name="connsiteY1955" fmla="*/ 819610 h 2810796"/>
              <a:gd name="connsiteX1956" fmla="*/ 2342105 w 3531775"/>
              <a:gd name="connsiteY1956" fmla="*/ 807418 h 2810796"/>
              <a:gd name="connsiteX1957" fmla="*/ 2318484 w 3531775"/>
              <a:gd name="connsiteY1957" fmla="*/ 796655 h 2810796"/>
              <a:gd name="connsiteX1958" fmla="*/ 2334295 w 3531775"/>
              <a:gd name="connsiteY1958" fmla="*/ 779224 h 2810796"/>
              <a:gd name="connsiteX1959" fmla="*/ 2348297 w 3531775"/>
              <a:gd name="connsiteY1959" fmla="*/ 765127 h 2810796"/>
              <a:gd name="connsiteX1960" fmla="*/ 2317912 w 3531775"/>
              <a:gd name="connsiteY1960" fmla="*/ 750268 h 2810796"/>
              <a:gd name="connsiteX1961" fmla="*/ 2348201 w 3531775"/>
              <a:gd name="connsiteY1961" fmla="*/ 733790 h 2810796"/>
              <a:gd name="connsiteX1962" fmla="*/ 2329914 w 3531775"/>
              <a:gd name="connsiteY1962" fmla="*/ 710835 h 2810796"/>
              <a:gd name="connsiteX1963" fmla="*/ 2347154 w 3531775"/>
              <a:gd name="connsiteY1963" fmla="*/ 689213 h 2810796"/>
              <a:gd name="connsiteX1964" fmla="*/ 2337819 w 3531775"/>
              <a:gd name="connsiteY1964" fmla="*/ 672735 h 2810796"/>
              <a:gd name="connsiteX1965" fmla="*/ 2327437 w 3531775"/>
              <a:gd name="connsiteY1965" fmla="*/ 652446 h 2810796"/>
              <a:gd name="connsiteX1966" fmla="*/ 2327056 w 3531775"/>
              <a:gd name="connsiteY1966" fmla="*/ 653304 h 2810796"/>
              <a:gd name="connsiteX1967" fmla="*/ 2328294 w 3531775"/>
              <a:gd name="connsiteY1967" fmla="*/ 651113 h 2810796"/>
              <a:gd name="connsiteX1968" fmla="*/ 2328199 w 3531775"/>
              <a:gd name="connsiteY1968" fmla="*/ 651208 h 2810796"/>
              <a:gd name="connsiteX1969" fmla="*/ 2328771 w 3531775"/>
              <a:gd name="connsiteY1969" fmla="*/ 650446 h 2810796"/>
              <a:gd name="connsiteX1970" fmla="*/ 2328675 w 3531775"/>
              <a:gd name="connsiteY1970" fmla="*/ 650541 h 2810796"/>
              <a:gd name="connsiteX1971" fmla="*/ 2330009 w 3531775"/>
              <a:gd name="connsiteY1971" fmla="*/ 649208 h 2810796"/>
              <a:gd name="connsiteX1972" fmla="*/ 2329628 w 3531775"/>
              <a:gd name="connsiteY1972" fmla="*/ 649589 h 2810796"/>
              <a:gd name="connsiteX1973" fmla="*/ 2368109 w 3531775"/>
              <a:gd name="connsiteY1973" fmla="*/ 647493 h 2810796"/>
              <a:gd name="connsiteX1974" fmla="*/ 2333819 w 3531775"/>
              <a:gd name="connsiteY1974" fmla="*/ 621204 h 2810796"/>
              <a:gd name="connsiteX1975" fmla="*/ 2362680 w 3531775"/>
              <a:gd name="connsiteY1975" fmla="*/ 600630 h 2810796"/>
              <a:gd name="connsiteX1976" fmla="*/ 2290766 w 3531775"/>
              <a:gd name="connsiteY1976" fmla="*/ 807418 h 2810796"/>
              <a:gd name="connsiteX1977" fmla="*/ 2294004 w 3531775"/>
              <a:gd name="connsiteY1977" fmla="*/ 803418 h 2810796"/>
              <a:gd name="connsiteX1978" fmla="*/ 2290766 w 3531775"/>
              <a:gd name="connsiteY1978" fmla="*/ 807418 h 2810796"/>
              <a:gd name="connsiteX1979" fmla="*/ 2031686 w 3531775"/>
              <a:gd name="connsiteY1979" fmla="*/ 1002395 h 2810796"/>
              <a:gd name="connsiteX1980" fmla="*/ 2031781 w 3531775"/>
              <a:gd name="connsiteY1980" fmla="*/ 1002300 h 2810796"/>
              <a:gd name="connsiteX1981" fmla="*/ 2030829 w 3531775"/>
              <a:gd name="connsiteY1981" fmla="*/ 1003633 h 2810796"/>
              <a:gd name="connsiteX1982" fmla="*/ 2031686 w 3531775"/>
              <a:gd name="connsiteY1982" fmla="*/ 1002395 h 2810796"/>
              <a:gd name="connsiteX1983" fmla="*/ 2029209 w 3531775"/>
              <a:gd name="connsiteY1983" fmla="*/ 1006110 h 2810796"/>
              <a:gd name="connsiteX1984" fmla="*/ 2030162 w 3531775"/>
              <a:gd name="connsiteY1984" fmla="*/ 1004586 h 2810796"/>
              <a:gd name="connsiteX1985" fmla="*/ 2029114 w 3531775"/>
              <a:gd name="connsiteY1985" fmla="*/ 1006300 h 2810796"/>
              <a:gd name="connsiteX1986" fmla="*/ 2029304 w 3531775"/>
              <a:gd name="connsiteY1986" fmla="*/ 1006110 h 2810796"/>
              <a:gd name="connsiteX1987" fmla="*/ 2026447 w 3531775"/>
              <a:gd name="connsiteY1987" fmla="*/ 1011253 h 2810796"/>
              <a:gd name="connsiteX1988" fmla="*/ 2026828 w 3531775"/>
              <a:gd name="connsiteY1988" fmla="*/ 1010491 h 2810796"/>
              <a:gd name="connsiteX1989" fmla="*/ 2026161 w 3531775"/>
              <a:gd name="connsiteY1989" fmla="*/ 1011825 h 2810796"/>
              <a:gd name="connsiteX1990" fmla="*/ 2026447 w 3531775"/>
              <a:gd name="connsiteY1990" fmla="*/ 1011253 h 2810796"/>
              <a:gd name="connsiteX1991" fmla="*/ 2023685 w 3531775"/>
              <a:gd name="connsiteY1991" fmla="*/ 1016968 h 2810796"/>
              <a:gd name="connsiteX1992" fmla="*/ 2023780 w 3531775"/>
              <a:gd name="connsiteY1992" fmla="*/ 1016682 h 2810796"/>
              <a:gd name="connsiteX1993" fmla="*/ 2023399 w 3531775"/>
              <a:gd name="connsiteY1993" fmla="*/ 1017444 h 2810796"/>
              <a:gd name="connsiteX1994" fmla="*/ 2023589 w 3531775"/>
              <a:gd name="connsiteY1994" fmla="*/ 1016968 h 2810796"/>
              <a:gd name="connsiteX1995" fmla="*/ 2022827 w 3531775"/>
              <a:gd name="connsiteY1995" fmla="*/ 1018873 h 2810796"/>
              <a:gd name="connsiteX1996" fmla="*/ 2023018 w 3531775"/>
              <a:gd name="connsiteY1996" fmla="*/ 1018492 h 2810796"/>
              <a:gd name="connsiteX1997" fmla="*/ 2023494 w 3531775"/>
              <a:gd name="connsiteY1997" fmla="*/ 1090787 h 2810796"/>
              <a:gd name="connsiteX1998" fmla="*/ 1943579 w 3531775"/>
              <a:gd name="connsiteY1998" fmla="*/ 1133268 h 2810796"/>
              <a:gd name="connsiteX1999" fmla="*/ 2030066 w 3531775"/>
              <a:gd name="connsiteY1999" fmla="*/ 1085548 h 2810796"/>
              <a:gd name="connsiteX2000" fmla="*/ 2027304 w 3531775"/>
              <a:gd name="connsiteY2000" fmla="*/ 1039638 h 2810796"/>
              <a:gd name="connsiteX2001" fmla="*/ 2117792 w 3531775"/>
              <a:gd name="connsiteY2001" fmla="*/ 965914 h 2810796"/>
              <a:gd name="connsiteX2002" fmla="*/ 2124459 w 3531775"/>
              <a:gd name="connsiteY2002" fmla="*/ 959723 h 2810796"/>
              <a:gd name="connsiteX2003" fmla="*/ 2090169 w 3531775"/>
              <a:gd name="connsiteY2003" fmla="*/ 959628 h 2810796"/>
              <a:gd name="connsiteX2004" fmla="*/ 2090645 w 3531775"/>
              <a:gd name="connsiteY2004" fmla="*/ 959437 h 2810796"/>
              <a:gd name="connsiteX2005" fmla="*/ 2089883 w 3531775"/>
              <a:gd name="connsiteY2005" fmla="*/ 959723 h 2810796"/>
              <a:gd name="connsiteX2006" fmla="*/ 2090074 w 3531775"/>
              <a:gd name="connsiteY2006" fmla="*/ 959628 h 2810796"/>
              <a:gd name="connsiteX2007" fmla="*/ 2087407 w 3531775"/>
              <a:gd name="connsiteY2007" fmla="*/ 960771 h 2810796"/>
              <a:gd name="connsiteX2008" fmla="*/ 2087979 w 3531775"/>
              <a:gd name="connsiteY2008" fmla="*/ 960485 h 2810796"/>
              <a:gd name="connsiteX2009" fmla="*/ 2086359 w 3531775"/>
              <a:gd name="connsiteY2009" fmla="*/ 961152 h 2810796"/>
              <a:gd name="connsiteX2010" fmla="*/ 2087407 w 3531775"/>
              <a:gd name="connsiteY2010" fmla="*/ 960675 h 2810796"/>
              <a:gd name="connsiteX2011" fmla="*/ 2031686 w 3531775"/>
              <a:gd name="connsiteY2011" fmla="*/ 1002395 h 2810796"/>
              <a:gd name="connsiteX2012" fmla="*/ 2268287 w 3531775"/>
              <a:gd name="connsiteY2012" fmla="*/ 919432 h 2810796"/>
              <a:gd name="connsiteX2013" fmla="*/ 2267525 w 3531775"/>
              <a:gd name="connsiteY2013" fmla="*/ 919813 h 2810796"/>
              <a:gd name="connsiteX2014" fmla="*/ 2369347 w 3531775"/>
              <a:gd name="connsiteY2014" fmla="*/ 894381 h 2810796"/>
              <a:gd name="connsiteX2015" fmla="*/ 2173418 w 3531775"/>
              <a:gd name="connsiteY2015" fmla="*/ 1059354 h 2810796"/>
              <a:gd name="connsiteX2016" fmla="*/ 2268287 w 3531775"/>
              <a:gd name="connsiteY2016" fmla="*/ 919432 h 2810796"/>
              <a:gd name="connsiteX2017" fmla="*/ 2088169 w 3531775"/>
              <a:gd name="connsiteY2017" fmla="*/ 1210707 h 2810796"/>
              <a:gd name="connsiteX2018" fmla="*/ 2091122 w 3531775"/>
              <a:gd name="connsiteY2018" fmla="*/ 1209278 h 2810796"/>
              <a:gd name="connsiteX2019" fmla="*/ 2089883 w 3531775"/>
              <a:gd name="connsiteY2019" fmla="*/ 1209850 h 2810796"/>
              <a:gd name="connsiteX2020" fmla="*/ 2182847 w 3531775"/>
              <a:gd name="connsiteY2020" fmla="*/ 953436 h 2810796"/>
              <a:gd name="connsiteX2021" fmla="*/ 2185324 w 3531775"/>
              <a:gd name="connsiteY2021" fmla="*/ 948388 h 2810796"/>
              <a:gd name="connsiteX2022" fmla="*/ 2149034 w 3531775"/>
              <a:gd name="connsiteY2022" fmla="*/ 957342 h 2810796"/>
              <a:gd name="connsiteX2023" fmla="*/ 2125221 w 3531775"/>
              <a:gd name="connsiteY2023" fmla="*/ 1125553 h 2810796"/>
              <a:gd name="connsiteX2024" fmla="*/ 2036924 w 3531775"/>
              <a:gd name="connsiteY2024" fmla="*/ 1218041 h 2810796"/>
              <a:gd name="connsiteX2025" fmla="*/ 2088645 w 3531775"/>
              <a:gd name="connsiteY2025" fmla="*/ 1210516 h 2810796"/>
              <a:gd name="connsiteX2026" fmla="*/ 2088169 w 3531775"/>
              <a:gd name="connsiteY2026" fmla="*/ 1210707 h 2810796"/>
              <a:gd name="connsiteX2027" fmla="*/ 2130936 w 3531775"/>
              <a:gd name="connsiteY2027" fmla="*/ 1296717 h 2810796"/>
              <a:gd name="connsiteX2028" fmla="*/ 2160845 w 3531775"/>
              <a:gd name="connsiteY2028" fmla="*/ 1266618 h 2810796"/>
              <a:gd name="connsiteX2029" fmla="*/ 2159702 w 3531775"/>
              <a:gd name="connsiteY2029" fmla="*/ 1263856 h 2810796"/>
              <a:gd name="connsiteX2030" fmla="*/ 2128650 w 3531775"/>
              <a:gd name="connsiteY2030" fmla="*/ 1301194 h 2810796"/>
              <a:gd name="connsiteX2031" fmla="*/ 2130936 w 3531775"/>
              <a:gd name="connsiteY2031" fmla="*/ 1296717 h 2810796"/>
              <a:gd name="connsiteX2032" fmla="*/ 2089693 w 3531775"/>
              <a:gd name="connsiteY2032" fmla="*/ 1286621 h 2810796"/>
              <a:gd name="connsiteX2033" fmla="*/ 2123602 w 3531775"/>
              <a:gd name="connsiteY2033" fmla="*/ 1260713 h 2810796"/>
              <a:gd name="connsiteX2034" fmla="*/ 2111315 w 3531775"/>
              <a:gd name="connsiteY2034" fmla="*/ 1257284 h 2810796"/>
              <a:gd name="connsiteX2035" fmla="*/ 2086550 w 3531775"/>
              <a:gd name="connsiteY2035" fmla="*/ 1290812 h 2810796"/>
              <a:gd name="connsiteX2036" fmla="*/ 2089693 w 3531775"/>
              <a:gd name="connsiteY2036" fmla="*/ 1286621 h 2810796"/>
              <a:gd name="connsiteX2037" fmla="*/ 2053117 w 3531775"/>
              <a:gd name="connsiteY2037" fmla="*/ 1279096 h 2810796"/>
              <a:gd name="connsiteX2038" fmla="*/ 2085311 w 3531775"/>
              <a:gd name="connsiteY2038" fmla="*/ 1252807 h 2810796"/>
              <a:gd name="connsiteX2039" fmla="*/ 2084645 w 3531775"/>
              <a:gd name="connsiteY2039" fmla="*/ 1249854 h 2810796"/>
              <a:gd name="connsiteX2040" fmla="*/ 2050164 w 3531775"/>
              <a:gd name="connsiteY2040" fmla="*/ 1283287 h 2810796"/>
              <a:gd name="connsiteX2041" fmla="*/ 2053117 w 3531775"/>
              <a:gd name="connsiteY2041" fmla="*/ 1279096 h 2810796"/>
              <a:gd name="connsiteX2042" fmla="*/ 2018255 w 3531775"/>
              <a:gd name="connsiteY2042" fmla="*/ 1266809 h 2810796"/>
              <a:gd name="connsiteX2043" fmla="*/ 2050831 w 3531775"/>
              <a:gd name="connsiteY2043" fmla="*/ 1241949 h 2810796"/>
              <a:gd name="connsiteX2044" fmla="*/ 2050450 w 3531775"/>
              <a:gd name="connsiteY2044" fmla="*/ 1239091 h 2810796"/>
              <a:gd name="connsiteX2045" fmla="*/ 2015208 w 3531775"/>
              <a:gd name="connsiteY2045" fmla="*/ 1270809 h 2810796"/>
              <a:gd name="connsiteX2046" fmla="*/ 2018255 w 3531775"/>
              <a:gd name="connsiteY2046" fmla="*/ 1266809 h 2810796"/>
              <a:gd name="connsiteX2047" fmla="*/ 1990538 w 3531775"/>
              <a:gd name="connsiteY2047" fmla="*/ 1254903 h 2810796"/>
              <a:gd name="connsiteX2048" fmla="*/ 2024542 w 3531775"/>
              <a:gd name="connsiteY2048" fmla="*/ 1232614 h 2810796"/>
              <a:gd name="connsiteX2049" fmla="*/ 2025018 w 3531775"/>
              <a:gd name="connsiteY2049" fmla="*/ 1230995 h 2810796"/>
              <a:gd name="connsiteX2050" fmla="*/ 1987013 w 3531775"/>
              <a:gd name="connsiteY2050" fmla="*/ 1258617 h 2810796"/>
              <a:gd name="connsiteX2051" fmla="*/ 1990538 w 3531775"/>
              <a:gd name="connsiteY2051" fmla="*/ 1254903 h 2810796"/>
              <a:gd name="connsiteX2052" fmla="*/ 1950437 w 3531775"/>
              <a:gd name="connsiteY2052" fmla="*/ 1234805 h 2810796"/>
              <a:gd name="connsiteX2053" fmla="*/ 1987013 w 3531775"/>
              <a:gd name="connsiteY2053" fmla="*/ 1214612 h 2810796"/>
              <a:gd name="connsiteX2054" fmla="*/ 1980822 w 3531775"/>
              <a:gd name="connsiteY2054" fmla="*/ 1209183 h 2810796"/>
              <a:gd name="connsiteX2055" fmla="*/ 1946913 w 3531775"/>
              <a:gd name="connsiteY2055" fmla="*/ 1238520 h 2810796"/>
              <a:gd name="connsiteX2056" fmla="*/ 1950437 w 3531775"/>
              <a:gd name="connsiteY2056" fmla="*/ 1234805 h 2810796"/>
              <a:gd name="connsiteX2057" fmla="*/ 1924434 w 3531775"/>
              <a:gd name="connsiteY2057" fmla="*/ 1218327 h 2810796"/>
              <a:gd name="connsiteX2058" fmla="*/ 1958438 w 3531775"/>
              <a:gd name="connsiteY2058" fmla="*/ 1199181 h 2810796"/>
              <a:gd name="connsiteX2059" fmla="*/ 1958915 w 3531775"/>
              <a:gd name="connsiteY2059" fmla="*/ 1196324 h 2810796"/>
              <a:gd name="connsiteX2060" fmla="*/ 1920529 w 3531775"/>
              <a:gd name="connsiteY2060" fmla="*/ 1221661 h 2810796"/>
              <a:gd name="connsiteX2061" fmla="*/ 1924434 w 3531775"/>
              <a:gd name="connsiteY2061" fmla="*/ 1218327 h 2810796"/>
              <a:gd name="connsiteX2062" fmla="*/ 1899955 w 3531775"/>
              <a:gd name="connsiteY2062" fmla="*/ 1195943 h 2810796"/>
              <a:gd name="connsiteX2063" fmla="*/ 1937102 w 3531775"/>
              <a:gd name="connsiteY2063" fmla="*/ 1184132 h 2810796"/>
              <a:gd name="connsiteX2064" fmla="*/ 1938055 w 3531775"/>
              <a:gd name="connsiteY2064" fmla="*/ 1181370 h 2810796"/>
              <a:gd name="connsiteX2065" fmla="*/ 1899288 w 3531775"/>
              <a:gd name="connsiteY2065" fmla="*/ 1194419 h 2810796"/>
              <a:gd name="connsiteX2066" fmla="*/ 1895478 w 3531775"/>
              <a:gd name="connsiteY2066" fmla="*/ 1198515 h 2810796"/>
              <a:gd name="connsiteX2067" fmla="*/ 1899955 w 3531775"/>
              <a:gd name="connsiteY2067" fmla="*/ 1195943 h 2810796"/>
              <a:gd name="connsiteX2068" fmla="*/ 1877762 w 3531775"/>
              <a:gd name="connsiteY2068" fmla="*/ 1176321 h 2810796"/>
              <a:gd name="connsiteX2069" fmla="*/ 1915385 w 3531775"/>
              <a:gd name="connsiteY2069" fmla="*/ 1165844 h 2810796"/>
              <a:gd name="connsiteX2070" fmla="*/ 1916529 w 3531775"/>
              <a:gd name="connsiteY2070" fmla="*/ 1163177 h 2810796"/>
              <a:gd name="connsiteX2071" fmla="*/ 1873094 w 3531775"/>
              <a:gd name="connsiteY2071" fmla="*/ 1178608 h 2810796"/>
              <a:gd name="connsiteX2072" fmla="*/ 1877762 w 3531775"/>
              <a:gd name="connsiteY2072" fmla="*/ 1176321 h 2810796"/>
              <a:gd name="connsiteX2073" fmla="*/ 1860140 w 3531775"/>
              <a:gd name="connsiteY2073" fmla="*/ 1152985 h 2810796"/>
              <a:gd name="connsiteX2074" fmla="*/ 1898145 w 3531775"/>
              <a:gd name="connsiteY2074" fmla="*/ 1145651 h 2810796"/>
              <a:gd name="connsiteX2075" fmla="*/ 1899669 w 3531775"/>
              <a:gd name="connsiteY2075" fmla="*/ 1143270 h 2810796"/>
              <a:gd name="connsiteX2076" fmla="*/ 1855378 w 3531775"/>
              <a:gd name="connsiteY2076" fmla="*/ 1154890 h 2810796"/>
              <a:gd name="connsiteX2077" fmla="*/ 1860140 w 3531775"/>
              <a:gd name="connsiteY2077" fmla="*/ 1152985 h 2810796"/>
              <a:gd name="connsiteX2078" fmla="*/ 1847948 w 3531775"/>
              <a:gd name="connsiteY2078" fmla="*/ 1127077 h 2810796"/>
              <a:gd name="connsiteX2079" fmla="*/ 1885286 w 3531775"/>
              <a:gd name="connsiteY2079" fmla="*/ 1126410 h 2810796"/>
              <a:gd name="connsiteX2080" fmla="*/ 1887287 w 3531775"/>
              <a:gd name="connsiteY2080" fmla="*/ 1124315 h 2810796"/>
              <a:gd name="connsiteX2081" fmla="*/ 1842995 w 3531775"/>
              <a:gd name="connsiteY2081" fmla="*/ 1128030 h 2810796"/>
              <a:gd name="connsiteX2082" fmla="*/ 1847948 w 3531775"/>
              <a:gd name="connsiteY2082" fmla="*/ 1127077 h 2810796"/>
              <a:gd name="connsiteX2083" fmla="*/ 1837757 w 3531775"/>
              <a:gd name="connsiteY2083" fmla="*/ 1106122 h 2810796"/>
              <a:gd name="connsiteX2084" fmla="*/ 1875095 w 3531775"/>
              <a:gd name="connsiteY2084" fmla="*/ 1106979 h 2810796"/>
              <a:gd name="connsiteX2085" fmla="*/ 1877381 w 3531775"/>
              <a:gd name="connsiteY2085" fmla="*/ 1105265 h 2810796"/>
              <a:gd name="connsiteX2086" fmla="*/ 1832804 w 3531775"/>
              <a:gd name="connsiteY2086" fmla="*/ 1106598 h 2810796"/>
              <a:gd name="connsiteX2087" fmla="*/ 1837757 w 3531775"/>
              <a:gd name="connsiteY2087" fmla="*/ 1106122 h 2810796"/>
              <a:gd name="connsiteX2088" fmla="*/ 1833851 w 3531775"/>
              <a:gd name="connsiteY2088" fmla="*/ 1085167 h 2810796"/>
              <a:gd name="connsiteX2089" fmla="*/ 1870427 w 3531775"/>
              <a:gd name="connsiteY2089" fmla="*/ 1089835 h 2810796"/>
              <a:gd name="connsiteX2090" fmla="*/ 1872904 w 3531775"/>
              <a:gd name="connsiteY2090" fmla="*/ 1088596 h 2810796"/>
              <a:gd name="connsiteX2091" fmla="*/ 1828708 w 3531775"/>
              <a:gd name="connsiteY2091" fmla="*/ 1084881 h 2810796"/>
              <a:gd name="connsiteX2092" fmla="*/ 1833851 w 3531775"/>
              <a:gd name="connsiteY2092" fmla="*/ 1085167 h 2810796"/>
              <a:gd name="connsiteX2093" fmla="*/ 1833375 w 3531775"/>
              <a:gd name="connsiteY2093" fmla="*/ 1068784 h 2810796"/>
              <a:gd name="connsiteX2094" fmla="*/ 1868522 w 3531775"/>
              <a:gd name="connsiteY2094" fmla="*/ 1078214 h 2810796"/>
              <a:gd name="connsiteX2095" fmla="*/ 1871285 w 3531775"/>
              <a:gd name="connsiteY2095" fmla="*/ 1077452 h 2810796"/>
              <a:gd name="connsiteX2096" fmla="*/ 1828422 w 3531775"/>
              <a:gd name="connsiteY2096" fmla="*/ 1067737 h 2810796"/>
              <a:gd name="connsiteX2097" fmla="*/ 1833375 w 3531775"/>
              <a:gd name="connsiteY2097" fmla="*/ 1068784 h 2810796"/>
              <a:gd name="connsiteX2098" fmla="*/ 1830518 w 3531775"/>
              <a:gd name="connsiteY2098" fmla="*/ 1052687 h 2810796"/>
              <a:gd name="connsiteX2099" fmla="*/ 1868904 w 3531775"/>
              <a:gd name="connsiteY2099" fmla="*/ 1068594 h 2810796"/>
              <a:gd name="connsiteX2100" fmla="*/ 1871666 w 3531775"/>
              <a:gd name="connsiteY2100" fmla="*/ 1068308 h 2810796"/>
              <a:gd name="connsiteX2101" fmla="*/ 1835947 w 3531775"/>
              <a:gd name="connsiteY2101" fmla="*/ 1053544 h 2810796"/>
              <a:gd name="connsiteX2102" fmla="*/ 1830518 w 3531775"/>
              <a:gd name="connsiteY2102" fmla="*/ 1052687 h 2810796"/>
              <a:gd name="connsiteX2103" fmla="*/ 1842043 w 3531775"/>
              <a:gd name="connsiteY2103" fmla="*/ 1034399 h 2810796"/>
              <a:gd name="connsiteX2104" fmla="*/ 1836804 w 3531775"/>
              <a:gd name="connsiteY2104" fmla="*/ 1032684 h 2810796"/>
              <a:gd name="connsiteX2105" fmla="*/ 1871856 w 3531775"/>
              <a:gd name="connsiteY2105" fmla="*/ 1056306 h 2810796"/>
              <a:gd name="connsiteX2106" fmla="*/ 1874618 w 3531775"/>
              <a:gd name="connsiteY2106" fmla="*/ 1056497 h 2810796"/>
              <a:gd name="connsiteX2107" fmla="*/ 1842043 w 3531775"/>
              <a:gd name="connsiteY2107" fmla="*/ 1034399 h 2810796"/>
              <a:gd name="connsiteX2108" fmla="*/ 1850520 w 3531775"/>
              <a:gd name="connsiteY2108" fmla="*/ 1010872 h 2810796"/>
              <a:gd name="connsiteX2109" fmla="*/ 1877095 w 3531775"/>
              <a:gd name="connsiteY2109" fmla="*/ 1043352 h 2810796"/>
              <a:gd name="connsiteX2110" fmla="*/ 1879952 w 3531775"/>
              <a:gd name="connsiteY2110" fmla="*/ 1044019 h 2810796"/>
              <a:gd name="connsiteX2111" fmla="*/ 1850520 w 3531775"/>
              <a:gd name="connsiteY2111" fmla="*/ 1010872 h 2810796"/>
              <a:gd name="connsiteX2112" fmla="*/ 1868618 w 3531775"/>
              <a:gd name="connsiteY2112" fmla="*/ 991346 h 2810796"/>
              <a:gd name="connsiteX2113" fmla="*/ 1864141 w 3531775"/>
              <a:gd name="connsiteY2113" fmla="*/ 988107 h 2810796"/>
              <a:gd name="connsiteX2114" fmla="*/ 1886429 w 3531775"/>
              <a:gd name="connsiteY2114" fmla="*/ 1026207 h 2810796"/>
              <a:gd name="connsiteX2115" fmla="*/ 1889192 w 3531775"/>
              <a:gd name="connsiteY2115" fmla="*/ 1027160 h 2810796"/>
              <a:gd name="connsiteX2116" fmla="*/ 1868618 w 3531775"/>
              <a:gd name="connsiteY2116" fmla="*/ 991346 h 2810796"/>
              <a:gd name="connsiteX2117" fmla="*/ 1907956 w 3531775"/>
              <a:gd name="connsiteY2117" fmla="*/ 998394 h 2810796"/>
              <a:gd name="connsiteX2118" fmla="*/ 1885286 w 3531775"/>
              <a:gd name="connsiteY2118" fmla="*/ 965247 h 2810796"/>
              <a:gd name="connsiteX2119" fmla="*/ 1901765 w 3531775"/>
              <a:gd name="connsiteY2119" fmla="*/ 1007729 h 2810796"/>
              <a:gd name="connsiteX2120" fmla="*/ 1907956 w 3531775"/>
              <a:gd name="connsiteY2120" fmla="*/ 998394 h 2810796"/>
              <a:gd name="connsiteX2121" fmla="*/ 1929578 w 3531775"/>
              <a:gd name="connsiteY2121" fmla="*/ 973820 h 2810796"/>
              <a:gd name="connsiteX2122" fmla="*/ 1914623 w 3531775"/>
              <a:gd name="connsiteY2122" fmla="*/ 942578 h 2810796"/>
              <a:gd name="connsiteX2123" fmla="*/ 1920815 w 3531775"/>
              <a:gd name="connsiteY2123" fmla="*/ 988965 h 2810796"/>
              <a:gd name="connsiteX2124" fmla="*/ 1929101 w 3531775"/>
              <a:gd name="connsiteY2124" fmla="*/ 983059 h 2810796"/>
              <a:gd name="connsiteX2125" fmla="*/ 1929578 w 3531775"/>
              <a:gd name="connsiteY2125" fmla="*/ 973820 h 2810796"/>
              <a:gd name="connsiteX2126" fmla="*/ 1954724 w 3531775"/>
              <a:gd name="connsiteY2126" fmla="*/ 944007 h 2810796"/>
              <a:gd name="connsiteX2127" fmla="*/ 1941674 w 3531775"/>
              <a:gd name="connsiteY2127" fmla="*/ 919813 h 2810796"/>
              <a:gd name="connsiteX2128" fmla="*/ 1945770 w 3531775"/>
              <a:gd name="connsiteY2128" fmla="*/ 967533 h 2810796"/>
              <a:gd name="connsiteX2129" fmla="*/ 1954914 w 3531775"/>
              <a:gd name="connsiteY2129" fmla="*/ 961056 h 2810796"/>
              <a:gd name="connsiteX2130" fmla="*/ 1954724 w 3531775"/>
              <a:gd name="connsiteY2130" fmla="*/ 944007 h 2810796"/>
              <a:gd name="connsiteX2131" fmla="*/ 1982632 w 3531775"/>
              <a:gd name="connsiteY2131" fmla="*/ 912384 h 2810796"/>
              <a:gd name="connsiteX2132" fmla="*/ 1974536 w 3531775"/>
              <a:gd name="connsiteY2132" fmla="*/ 899144 h 2810796"/>
              <a:gd name="connsiteX2133" fmla="*/ 1974917 w 3531775"/>
              <a:gd name="connsiteY2133" fmla="*/ 947817 h 2810796"/>
              <a:gd name="connsiteX2134" fmla="*/ 1977584 w 3531775"/>
              <a:gd name="connsiteY2134" fmla="*/ 949436 h 2810796"/>
              <a:gd name="connsiteX2135" fmla="*/ 1982632 w 3531775"/>
              <a:gd name="connsiteY2135" fmla="*/ 912384 h 2810796"/>
              <a:gd name="connsiteX2136" fmla="*/ 1968725 w 3531775"/>
              <a:gd name="connsiteY2136" fmla="*/ 965152 h 2810796"/>
              <a:gd name="connsiteX2137" fmla="*/ 1889287 w 3531775"/>
              <a:gd name="connsiteY2137" fmla="*/ 1111647 h 2810796"/>
              <a:gd name="connsiteX2138" fmla="*/ 1997110 w 3531775"/>
              <a:gd name="connsiteY2138" fmla="*/ 1207183 h 2810796"/>
              <a:gd name="connsiteX2139" fmla="*/ 1997015 w 3531775"/>
              <a:gd name="connsiteY2139" fmla="*/ 1207373 h 2810796"/>
              <a:gd name="connsiteX2140" fmla="*/ 2007016 w 3531775"/>
              <a:gd name="connsiteY2140" fmla="*/ 1212421 h 2810796"/>
              <a:gd name="connsiteX2141" fmla="*/ 2068262 w 3531775"/>
              <a:gd name="connsiteY2141" fmla="*/ 1060974 h 2810796"/>
              <a:gd name="connsiteX2142" fmla="*/ 2068262 w 3531775"/>
              <a:gd name="connsiteY2142" fmla="*/ 1061260 h 2810796"/>
              <a:gd name="connsiteX2143" fmla="*/ 2069786 w 3531775"/>
              <a:gd name="connsiteY2143" fmla="*/ 1045829 h 2810796"/>
              <a:gd name="connsiteX2144" fmla="*/ 2069690 w 3531775"/>
              <a:gd name="connsiteY2144" fmla="*/ 1046305 h 2810796"/>
              <a:gd name="connsiteX2145" fmla="*/ 2108172 w 3531775"/>
              <a:gd name="connsiteY2145" fmla="*/ 975344 h 2810796"/>
              <a:gd name="connsiteX2146" fmla="*/ 2044544 w 3531775"/>
              <a:gd name="connsiteY2146" fmla="*/ 1035256 h 2810796"/>
              <a:gd name="connsiteX2147" fmla="*/ 2049212 w 3531775"/>
              <a:gd name="connsiteY2147" fmla="*/ 1074499 h 2810796"/>
              <a:gd name="connsiteX2148" fmla="*/ 1910147 w 3531775"/>
              <a:gd name="connsiteY2148" fmla="*/ 1122696 h 2810796"/>
              <a:gd name="connsiteX2149" fmla="*/ 1988537 w 3531775"/>
              <a:gd name="connsiteY2149" fmla="*/ 1060593 h 2810796"/>
              <a:gd name="connsiteX2150" fmla="*/ 2079025 w 3531775"/>
              <a:gd name="connsiteY2150" fmla="*/ 954008 h 2810796"/>
              <a:gd name="connsiteX2151" fmla="*/ 2034448 w 3531775"/>
              <a:gd name="connsiteY2151" fmla="*/ 926481 h 2810796"/>
              <a:gd name="connsiteX2152" fmla="*/ 1968725 w 3531775"/>
              <a:gd name="connsiteY2152" fmla="*/ 965152 h 2810796"/>
              <a:gd name="connsiteX2153" fmla="*/ 2001110 w 3531775"/>
              <a:gd name="connsiteY2153" fmla="*/ 930957 h 2810796"/>
              <a:gd name="connsiteX2154" fmla="*/ 2000539 w 3531775"/>
              <a:gd name="connsiteY2154" fmla="*/ 931719 h 2810796"/>
              <a:gd name="connsiteX2155" fmla="*/ 2003111 w 3531775"/>
              <a:gd name="connsiteY2155" fmla="*/ 933434 h 2810796"/>
              <a:gd name="connsiteX2156" fmla="*/ 2014350 w 3531775"/>
              <a:gd name="connsiteY2156" fmla="*/ 907716 h 2810796"/>
              <a:gd name="connsiteX2157" fmla="*/ 2006730 w 3531775"/>
              <a:gd name="connsiteY2157" fmla="*/ 899239 h 2810796"/>
              <a:gd name="connsiteX2158" fmla="*/ 2001110 w 3531775"/>
              <a:gd name="connsiteY2158" fmla="*/ 930957 h 2810796"/>
              <a:gd name="connsiteX2159" fmla="*/ 2211899 w 3531775"/>
              <a:gd name="connsiteY2159" fmla="*/ 822277 h 2810796"/>
              <a:gd name="connsiteX2160" fmla="*/ 1958248 w 3531775"/>
              <a:gd name="connsiteY2160" fmla="*/ 775224 h 2810796"/>
              <a:gd name="connsiteX2161" fmla="*/ 2211899 w 3531775"/>
              <a:gd name="connsiteY2161" fmla="*/ 822277 h 2810796"/>
              <a:gd name="connsiteX2162" fmla="*/ 1953295 w 3531775"/>
              <a:gd name="connsiteY2162" fmla="*/ 862854 h 2810796"/>
              <a:gd name="connsiteX2163" fmla="*/ 1978536 w 3531775"/>
              <a:gd name="connsiteY2163" fmla="*/ 860853 h 2810796"/>
              <a:gd name="connsiteX2164" fmla="*/ 1974155 w 3531775"/>
              <a:gd name="connsiteY2164" fmla="*/ 853710 h 2810796"/>
              <a:gd name="connsiteX2165" fmla="*/ 1967201 w 3531775"/>
              <a:gd name="connsiteY2165" fmla="*/ 849995 h 2810796"/>
              <a:gd name="connsiteX2166" fmla="*/ 1965392 w 3531775"/>
              <a:gd name="connsiteY2166" fmla="*/ 849519 h 2810796"/>
              <a:gd name="connsiteX2167" fmla="*/ 1961582 w 3531775"/>
              <a:gd name="connsiteY2167" fmla="*/ 857234 h 2810796"/>
              <a:gd name="connsiteX2168" fmla="*/ 1960343 w 3531775"/>
              <a:gd name="connsiteY2168" fmla="*/ 851614 h 2810796"/>
              <a:gd name="connsiteX2169" fmla="*/ 1957676 w 3531775"/>
              <a:gd name="connsiteY2169" fmla="*/ 846280 h 2810796"/>
              <a:gd name="connsiteX2170" fmla="*/ 1953104 w 3531775"/>
              <a:gd name="connsiteY2170" fmla="*/ 848280 h 2810796"/>
              <a:gd name="connsiteX2171" fmla="*/ 1954533 w 3531775"/>
              <a:gd name="connsiteY2171" fmla="*/ 841422 h 2810796"/>
              <a:gd name="connsiteX2172" fmla="*/ 1953295 w 3531775"/>
              <a:gd name="connsiteY2172" fmla="*/ 862854 h 2810796"/>
              <a:gd name="connsiteX2173" fmla="*/ 1953295 w 3531775"/>
              <a:gd name="connsiteY2173" fmla="*/ 828849 h 2810796"/>
              <a:gd name="connsiteX2174" fmla="*/ 1959772 w 3531775"/>
              <a:gd name="connsiteY2174" fmla="*/ 827897 h 2810796"/>
              <a:gd name="connsiteX2175" fmla="*/ 1955390 w 3531775"/>
              <a:gd name="connsiteY2175" fmla="*/ 819134 h 2810796"/>
              <a:gd name="connsiteX2176" fmla="*/ 1953104 w 3531775"/>
              <a:gd name="connsiteY2176" fmla="*/ 814467 h 2810796"/>
              <a:gd name="connsiteX2177" fmla="*/ 1950056 w 3531775"/>
              <a:gd name="connsiteY2177" fmla="*/ 808085 h 2810796"/>
              <a:gd name="connsiteX2178" fmla="*/ 1947770 w 3531775"/>
              <a:gd name="connsiteY2178" fmla="*/ 803132 h 2810796"/>
              <a:gd name="connsiteX2179" fmla="*/ 1940055 w 3531775"/>
              <a:gd name="connsiteY2179" fmla="*/ 785130 h 2810796"/>
              <a:gd name="connsiteX2180" fmla="*/ 1953295 w 3531775"/>
              <a:gd name="connsiteY2180" fmla="*/ 828849 h 2810796"/>
              <a:gd name="connsiteX2181" fmla="*/ 1910337 w 3531775"/>
              <a:gd name="connsiteY2181" fmla="*/ 873998 h 2810796"/>
              <a:gd name="connsiteX2182" fmla="*/ 1938912 w 3531775"/>
              <a:gd name="connsiteY2182" fmla="*/ 886666 h 2810796"/>
              <a:gd name="connsiteX2183" fmla="*/ 1934245 w 3531775"/>
              <a:gd name="connsiteY2183" fmla="*/ 883809 h 2810796"/>
              <a:gd name="connsiteX2184" fmla="*/ 1930149 w 3531775"/>
              <a:gd name="connsiteY2184" fmla="*/ 876474 h 2810796"/>
              <a:gd name="connsiteX2185" fmla="*/ 1928816 w 3531775"/>
              <a:gd name="connsiteY2185" fmla="*/ 874855 h 2810796"/>
              <a:gd name="connsiteX2186" fmla="*/ 1920910 w 3531775"/>
              <a:gd name="connsiteY2186" fmla="*/ 876760 h 2810796"/>
              <a:gd name="connsiteX2187" fmla="*/ 1923196 w 3531775"/>
              <a:gd name="connsiteY2187" fmla="*/ 872474 h 2810796"/>
              <a:gd name="connsiteX2188" fmla="*/ 1924244 w 3531775"/>
              <a:gd name="connsiteY2188" fmla="*/ 867235 h 2810796"/>
              <a:gd name="connsiteX2189" fmla="*/ 1919100 w 3531775"/>
              <a:gd name="connsiteY2189" fmla="*/ 865140 h 2810796"/>
              <a:gd name="connsiteX2190" fmla="*/ 1924625 w 3531775"/>
              <a:gd name="connsiteY2190" fmla="*/ 861996 h 2810796"/>
              <a:gd name="connsiteX2191" fmla="*/ 1910337 w 3531775"/>
              <a:gd name="connsiteY2191" fmla="*/ 873998 h 2810796"/>
              <a:gd name="connsiteX2192" fmla="*/ 1917195 w 3531775"/>
              <a:gd name="connsiteY2192" fmla="*/ 843804 h 2810796"/>
              <a:gd name="connsiteX2193" fmla="*/ 1930530 w 3531775"/>
              <a:gd name="connsiteY2193" fmla="*/ 831993 h 2810796"/>
              <a:gd name="connsiteX2194" fmla="*/ 1924053 w 3531775"/>
              <a:gd name="connsiteY2194" fmla="*/ 823896 h 2810796"/>
              <a:gd name="connsiteX2195" fmla="*/ 1915385 w 3531775"/>
              <a:gd name="connsiteY2195" fmla="*/ 827230 h 2810796"/>
              <a:gd name="connsiteX2196" fmla="*/ 1912623 w 3531775"/>
              <a:gd name="connsiteY2196" fmla="*/ 827325 h 2810796"/>
              <a:gd name="connsiteX2197" fmla="*/ 1914623 w 3531775"/>
              <a:gd name="connsiteY2197" fmla="*/ 820944 h 2810796"/>
              <a:gd name="connsiteX2198" fmla="*/ 1914814 w 3531775"/>
              <a:gd name="connsiteY2198" fmla="*/ 813895 h 2810796"/>
              <a:gd name="connsiteX2199" fmla="*/ 1907956 w 3531775"/>
              <a:gd name="connsiteY2199" fmla="*/ 812847 h 2810796"/>
              <a:gd name="connsiteX2200" fmla="*/ 1914147 w 3531775"/>
              <a:gd name="connsiteY2200" fmla="*/ 806942 h 2810796"/>
              <a:gd name="connsiteX2201" fmla="*/ 1912718 w 3531775"/>
              <a:gd name="connsiteY2201" fmla="*/ 797893 h 2810796"/>
              <a:gd name="connsiteX2202" fmla="*/ 1917195 w 3531775"/>
              <a:gd name="connsiteY2202" fmla="*/ 843804 h 2810796"/>
              <a:gd name="connsiteX2203" fmla="*/ 1884524 w 3531775"/>
              <a:gd name="connsiteY2203" fmla="*/ 915432 h 2810796"/>
              <a:gd name="connsiteX2204" fmla="*/ 1901479 w 3531775"/>
              <a:gd name="connsiteY2204" fmla="*/ 907716 h 2810796"/>
              <a:gd name="connsiteX2205" fmla="*/ 1888715 w 3531775"/>
              <a:gd name="connsiteY2205" fmla="*/ 899525 h 2810796"/>
              <a:gd name="connsiteX2206" fmla="*/ 1879381 w 3531775"/>
              <a:gd name="connsiteY2206" fmla="*/ 900668 h 2810796"/>
              <a:gd name="connsiteX2207" fmla="*/ 1880524 w 3531775"/>
              <a:gd name="connsiteY2207" fmla="*/ 888762 h 2810796"/>
              <a:gd name="connsiteX2208" fmla="*/ 1874333 w 3531775"/>
              <a:gd name="connsiteY2208" fmla="*/ 887619 h 2810796"/>
              <a:gd name="connsiteX2209" fmla="*/ 1879571 w 3531775"/>
              <a:gd name="connsiteY2209" fmla="*/ 882570 h 2810796"/>
              <a:gd name="connsiteX2210" fmla="*/ 1877762 w 3531775"/>
              <a:gd name="connsiteY2210" fmla="*/ 874379 h 2810796"/>
              <a:gd name="connsiteX2211" fmla="*/ 1867951 w 3531775"/>
              <a:gd name="connsiteY2211" fmla="*/ 878665 h 2810796"/>
              <a:gd name="connsiteX2212" fmla="*/ 1884524 w 3531775"/>
              <a:gd name="connsiteY2212" fmla="*/ 915432 h 2810796"/>
              <a:gd name="connsiteX2213" fmla="*/ 1854044 w 3531775"/>
              <a:gd name="connsiteY2213" fmla="*/ 934863 h 2810796"/>
              <a:gd name="connsiteX2214" fmla="*/ 1869951 w 3531775"/>
              <a:gd name="connsiteY2214" fmla="*/ 931815 h 2810796"/>
              <a:gd name="connsiteX2215" fmla="*/ 1865093 w 3531775"/>
              <a:gd name="connsiteY2215" fmla="*/ 929148 h 2810796"/>
              <a:gd name="connsiteX2216" fmla="*/ 1860426 w 3531775"/>
              <a:gd name="connsiteY2216" fmla="*/ 922290 h 2810796"/>
              <a:gd name="connsiteX2217" fmla="*/ 1851282 w 3531775"/>
              <a:gd name="connsiteY2217" fmla="*/ 922575 h 2810796"/>
              <a:gd name="connsiteX2218" fmla="*/ 1853283 w 3531775"/>
              <a:gd name="connsiteY2218" fmla="*/ 918480 h 2810796"/>
              <a:gd name="connsiteX2219" fmla="*/ 1853854 w 3531775"/>
              <a:gd name="connsiteY2219" fmla="*/ 913527 h 2810796"/>
              <a:gd name="connsiteX2220" fmla="*/ 1848615 w 3531775"/>
              <a:gd name="connsiteY2220" fmla="*/ 911622 h 2810796"/>
              <a:gd name="connsiteX2221" fmla="*/ 1853759 w 3531775"/>
              <a:gd name="connsiteY2221" fmla="*/ 908478 h 2810796"/>
              <a:gd name="connsiteX2222" fmla="*/ 1853378 w 3531775"/>
              <a:gd name="connsiteY2222" fmla="*/ 901811 h 2810796"/>
              <a:gd name="connsiteX2223" fmla="*/ 1844329 w 3531775"/>
              <a:gd name="connsiteY2223" fmla="*/ 903525 h 2810796"/>
              <a:gd name="connsiteX2224" fmla="*/ 1854044 w 3531775"/>
              <a:gd name="connsiteY2224" fmla="*/ 934863 h 2810796"/>
              <a:gd name="connsiteX2225" fmla="*/ 1829660 w 3531775"/>
              <a:gd name="connsiteY2225" fmla="*/ 967248 h 2810796"/>
              <a:gd name="connsiteX2226" fmla="*/ 1840614 w 3531775"/>
              <a:gd name="connsiteY2226" fmla="*/ 956865 h 2810796"/>
              <a:gd name="connsiteX2227" fmla="*/ 1827851 w 3531775"/>
              <a:gd name="connsiteY2227" fmla="*/ 951341 h 2810796"/>
              <a:gd name="connsiteX2228" fmla="*/ 1822707 w 3531775"/>
              <a:gd name="connsiteY2228" fmla="*/ 955437 h 2810796"/>
              <a:gd name="connsiteX2229" fmla="*/ 1820707 w 3531775"/>
              <a:gd name="connsiteY2229" fmla="*/ 956008 h 2810796"/>
              <a:gd name="connsiteX2230" fmla="*/ 1817754 w 3531775"/>
              <a:gd name="connsiteY2230" fmla="*/ 945531 h 2810796"/>
              <a:gd name="connsiteX2231" fmla="*/ 1812515 w 3531775"/>
              <a:gd name="connsiteY2231" fmla="*/ 946102 h 2810796"/>
              <a:gd name="connsiteX2232" fmla="*/ 1815087 w 3531775"/>
              <a:gd name="connsiteY2232" fmla="*/ 940387 h 2810796"/>
              <a:gd name="connsiteX2233" fmla="*/ 1806896 w 3531775"/>
              <a:gd name="connsiteY2233" fmla="*/ 936006 h 2810796"/>
              <a:gd name="connsiteX2234" fmla="*/ 1829660 w 3531775"/>
              <a:gd name="connsiteY2234" fmla="*/ 967248 h 2810796"/>
              <a:gd name="connsiteX2235" fmla="*/ 1812515 w 3531775"/>
              <a:gd name="connsiteY2235" fmla="*/ 1001347 h 2810796"/>
              <a:gd name="connsiteX2236" fmla="*/ 1820135 w 3531775"/>
              <a:gd name="connsiteY2236" fmla="*/ 991536 h 2810796"/>
              <a:gd name="connsiteX2237" fmla="*/ 1807848 w 3531775"/>
              <a:gd name="connsiteY2237" fmla="*/ 988012 h 2810796"/>
              <a:gd name="connsiteX2238" fmla="*/ 1802419 w 3531775"/>
              <a:gd name="connsiteY2238" fmla="*/ 992679 h 2810796"/>
              <a:gd name="connsiteX2239" fmla="*/ 1797847 w 3531775"/>
              <a:gd name="connsiteY2239" fmla="*/ 984107 h 2810796"/>
              <a:gd name="connsiteX2240" fmla="*/ 1793275 w 3531775"/>
              <a:gd name="connsiteY2240" fmla="*/ 985155 h 2810796"/>
              <a:gd name="connsiteX2241" fmla="*/ 1794513 w 3531775"/>
              <a:gd name="connsiteY2241" fmla="*/ 980011 h 2810796"/>
              <a:gd name="connsiteX2242" fmla="*/ 1786512 w 3531775"/>
              <a:gd name="connsiteY2242" fmla="*/ 977154 h 2810796"/>
              <a:gd name="connsiteX2243" fmla="*/ 1812515 w 3531775"/>
              <a:gd name="connsiteY2243" fmla="*/ 1001347 h 2810796"/>
              <a:gd name="connsiteX2244" fmla="*/ 1811754 w 3531775"/>
              <a:gd name="connsiteY2244" fmla="*/ 1133935 h 2810796"/>
              <a:gd name="connsiteX2245" fmla="*/ 1802895 w 3531775"/>
              <a:gd name="connsiteY2245" fmla="*/ 1132506 h 2810796"/>
              <a:gd name="connsiteX2246" fmla="*/ 1794132 w 3531775"/>
              <a:gd name="connsiteY2246" fmla="*/ 1136316 h 2810796"/>
              <a:gd name="connsiteX2247" fmla="*/ 1794227 w 3531775"/>
              <a:gd name="connsiteY2247" fmla="*/ 1142889 h 2810796"/>
              <a:gd name="connsiteX2248" fmla="*/ 1789084 w 3531775"/>
              <a:gd name="connsiteY2248" fmla="*/ 1143365 h 2810796"/>
              <a:gd name="connsiteX2249" fmla="*/ 1782988 w 3531775"/>
              <a:gd name="connsiteY2249" fmla="*/ 1141841 h 2810796"/>
              <a:gd name="connsiteX2250" fmla="*/ 1780130 w 3531775"/>
              <a:gd name="connsiteY2250" fmla="*/ 1146794 h 2810796"/>
              <a:gd name="connsiteX2251" fmla="*/ 1777083 w 3531775"/>
              <a:gd name="connsiteY2251" fmla="*/ 1141460 h 2810796"/>
              <a:gd name="connsiteX2252" fmla="*/ 1769177 w 3531775"/>
              <a:gd name="connsiteY2252" fmla="*/ 1141269 h 2810796"/>
              <a:gd name="connsiteX2253" fmla="*/ 1811754 w 3531775"/>
              <a:gd name="connsiteY2253" fmla="*/ 1133935 h 2810796"/>
              <a:gd name="connsiteX2254" fmla="*/ 1831946 w 3531775"/>
              <a:gd name="connsiteY2254" fmla="*/ 1176893 h 2810796"/>
              <a:gd name="connsiteX2255" fmla="*/ 1828136 w 3531775"/>
              <a:gd name="connsiteY2255" fmla="*/ 1170511 h 2810796"/>
              <a:gd name="connsiteX2256" fmla="*/ 1824517 w 3531775"/>
              <a:gd name="connsiteY2256" fmla="*/ 1174988 h 2810796"/>
              <a:gd name="connsiteX2257" fmla="*/ 1816611 w 3531775"/>
              <a:gd name="connsiteY2257" fmla="*/ 1178703 h 2810796"/>
              <a:gd name="connsiteX2258" fmla="*/ 1816135 w 3531775"/>
              <a:gd name="connsiteY2258" fmla="*/ 1185751 h 2810796"/>
              <a:gd name="connsiteX2259" fmla="*/ 1811468 w 3531775"/>
              <a:gd name="connsiteY2259" fmla="*/ 1185370 h 2810796"/>
              <a:gd name="connsiteX2260" fmla="*/ 1806515 w 3531775"/>
              <a:gd name="connsiteY2260" fmla="*/ 1184132 h 2810796"/>
              <a:gd name="connsiteX2261" fmla="*/ 1803562 w 3531775"/>
              <a:gd name="connsiteY2261" fmla="*/ 1189180 h 2810796"/>
              <a:gd name="connsiteX2262" fmla="*/ 1801466 w 3531775"/>
              <a:gd name="connsiteY2262" fmla="*/ 1183465 h 2810796"/>
              <a:gd name="connsiteX2263" fmla="*/ 1794513 w 3531775"/>
              <a:gd name="connsiteY2263" fmla="*/ 1182989 h 2810796"/>
              <a:gd name="connsiteX2264" fmla="*/ 1831946 w 3531775"/>
              <a:gd name="connsiteY2264" fmla="*/ 1176893 h 2810796"/>
              <a:gd name="connsiteX2265" fmla="*/ 1854521 w 3531775"/>
              <a:gd name="connsiteY2265" fmla="*/ 1202039 h 2810796"/>
              <a:gd name="connsiteX2266" fmla="*/ 1847663 w 3531775"/>
              <a:gd name="connsiteY2266" fmla="*/ 1199086 h 2810796"/>
              <a:gd name="connsiteX2267" fmla="*/ 1846520 w 3531775"/>
              <a:gd name="connsiteY2267" fmla="*/ 1203754 h 2810796"/>
              <a:gd name="connsiteX2268" fmla="*/ 1841090 w 3531775"/>
              <a:gd name="connsiteY2268" fmla="*/ 1209754 h 2810796"/>
              <a:gd name="connsiteX2269" fmla="*/ 1844424 w 3531775"/>
              <a:gd name="connsiteY2269" fmla="*/ 1216898 h 2810796"/>
              <a:gd name="connsiteX2270" fmla="*/ 1839662 w 3531775"/>
              <a:gd name="connsiteY2270" fmla="*/ 1216803 h 2810796"/>
              <a:gd name="connsiteX2271" fmla="*/ 1834518 w 3531775"/>
              <a:gd name="connsiteY2271" fmla="*/ 1218041 h 2810796"/>
              <a:gd name="connsiteX2272" fmla="*/ 1834328 w 3531775"/>
              <a:gd name="connsiteY2272" fmla="*/ 1222899 h 2810796"/>
              <a:gd name="connsiteX2273" fmla="*/ 1829565 w 3531775"/>
              <a:gd name="connsiteY2273" fmla="*/ 1219755 h 2810796"/>
              <a:gd name="connsiteX2274" fmla="*/ 1823183 w 3531775"/>
              <a:gd name="connsiteY2274" fmla="*/ 1222422 h 2810796"/>
              <a:gd name="connsiteX2275" fmla="*/ 1854521 w 3531775"/>
              <a:gd name="connsiteY2275" fmla="*/ 1202039 h 2810796"/>
              <a:gd name="connsiteX2276" fmla="*/ 1879476 w 3531775"/>
              <a:gd name="connsiteY2276" fmla="*/ 1231376 h 2810796"/>
              <a:gd name="connsiteX2277" fmla="*/ 1874237 w 3531775"/>
              <a:gd name="connsiteY2277" fmla="*/ 1226233 h 2810796"/>
              <a:gd name="connsiteX2278" fmla="*/ 1872142 w 3531775"/>
              <a:gd name="connsiteY2278" fmla="*/ 1231090 h 2810796"/>
              <a:gd name="connsiteX2279" fmla="*/ 1866046 w 3531775"/>
              <a:gd name="connsiteY2279" fmla="*/ 1236138 h 2810796"/>
              <a:gd name="connsiteX2280" fmla="*/ 1867284 w 3531775"/>
              <a:gd name="connsiteY2280" fmla="*/ 1244806 h 2810796"/>
              <a:gd name="connsiteX2281" fmla="*/ 1858426 w 3531775"/>
              <a:gd name="connsiteY2281" fmla="*/ 1243187 h 2810796"/>
              <a:gd name="connsiteX2282" fmla="*/ 1856997 w 3531775"/>
              <a:gd name="connsiteY2282" fmla="*/ 1248426 h 2810796"/>
              <a:gd name="connsiteX2283" fmla="*/ 1853568 w 3531775"/>
              <a:gd name="connsiteY2283" fmla="*/ 1243663 h 2810796"/>
              <a:gd name="connsiteX2284" fmla="*/ 1847186 w 3531775"/>
              <a:gd name="connsiteY2284" fmla="*/ 1244711 h 2810796"/>
              <a:gd name="connsiteX2285" fmla="*/ 1879476 w 3531775"/>
              <a:gd name="connsiteY2285" fmla="*/ 1231376 h 2810796"/>
              <a:gd name="connsiteX2286" fmla="*/ 1914242 w 3531775"/>
              <a:gd name="connsiteY2286" fmla="*/ 1263380 h 2810796"/>
              <a:gd name="connsiteX2287" fmla="*/ 1898240 w 3531775"/>
              <a:gd name="connsiteY2287" fmla="*/ 1256998 h 2810796"/>
              <a:gd name="connsiteX2288" fmla="*/ 1898621 w 3531775"/>
              <a:gd name="connsiteY2288" fmla="*/ 1270429 h 2810796"/>
              <a:gd name="connsiteX2289" fmla="*/ 1904908 w 3531775"/>
              <a:gd name="connsiteY2289" fmla="*/ 1275953 h 2810796"/>
              <a:gd name="connsiteX2290" fmla="*/ 1894526 w 3531775"/>
              <a:gd name="connsiteY2290" fmla="*/ 1282430 h 2810796"/>
              <a:gd name="connsiteX2291" fmla="*/ 1897193 w 3531775"/>
              <a:gd name="connsiteY2291" fmla="*/ 1287288 h 2810796"/>
              <a:gd name="connsiteX2292" fmla="*/ 1889954 w 3531775"/>
              <a:gd name="connsiteY2292" fmla="*/ 1286907 h 2810796"/>
              <a:gd name="connsiteX2293" fmla="*/ 1884429 w 3531775"/>
              <a:gd name="connsiteY2293" fmla="*/ 1293098 h 2810796"/>
              <a:gd name="connsiteX2294" fmla="*/ 1893764 w 3531775"/>
              <a:gd name="connsiteY2294" fmla="*/ 1297099 h 2810796"/>
              <a:gd name="connsiteX2295" fmla="*/ 1914242 w 3531775"/>
              <a:gd name="connsiteY2295" fmla="*/ 1263380 h 2810796"/>
              <a:gd name="connsiteX2296" fmla="*/ 1920719 w 3531775"/>
              <a:gd name="connsiteY2296" fmla="*/ 1305195 h 2810796"/>
              <a:gd name="connsiteX2297" fmla="*/ 1912052 w 3531775"/>
              <a:gd name="connsiteY2297" fmla="*/ 1300051 h 2810796"/>
              <a:gd name="connsiteX2298" fmla="*/ 1911099 w 3531775"/>
              <a:gd name="connsiteY2298" fmla="*/ 1306528 h 2810796"/>
              <a:gd name="connsiteX2299" fmla="*/ 1905003 w 3531775"/>
              <a:gd name="connsiteY2299" fmla="*/ 1314243 h 2810796"/>
              <a:gd name="connsiteX2300" fmla="*/ 1909766 w 3531775"/>
              <a:gd name="connsiteY2300" fmla="*/ 1324721 h 2810796"/>
              <a:gd name="connsiteX2301" fmla="*/ 1897574 w 3531775"/>
              <a:gd name="connsiteY2301" fmla="*/ 1324721 h 2810796"/>
              <a:gd name="connsiteX2302" fmla="*/ 1897764 w 3531775"/>
              <a:gd name="connsiteY2302" fmla="*/ 1331484 h 2810796"/>
              <a:gd name="connsiteX2303" fmla="*/ 1891478 w 3531775"/>
              <a:gd name="connsiteY2303" fmla="*/ 1326340 h 2810796"/>
              <a:gd name="connsiteX2304" fmla="*/ 1883572 w 3531775"/>
              <a:gd name="connsiteY2304" fmla="*/ 1329293 h 2810796"/>
              <a:gd name="connsiteX2305" fmla="*/ 1920719 w 3531775"/>
              <a:gd name="connsiteY2305" fmla="*/ 1305195 h 2810796"/>
              <a:gd name="connsiteX2306" fmla="*/ 1961963 w 3531775"/>
              <a:gd name="connsiteY2306" fmla="*/ 1285192 h 2810796"/>
              <a:gd name="connsiteX2307" fmla="*/ 1960915 w 3531775"/>
              <a:gd name="connsiteY2307" fmla="*/ 1282620 h 2810796"/>
              <a:gd name="connsiteX2308" fmla="*/ 1961010 w 3531775"/>
              <a:gd name="connsiteY2308" fmla="*/ 1282525 h 2810796"/>
              <a:gd name="connsiteX2309" fmla="*/ 1947008 w 3531775"/>
              <a:gd name="connsiteY2309" fmla="*/ 1270905 h 2810796"/>
              <a:gd name="connsiteX2310" fmla="*/ 1941960 w 3531775"/>
              <a:gd name="connsiteY2310" fmla="*/ 1282716 h 2810796"/>
              <a:gd name="connsiteX2311" fmla="*/ 1945675 w 3531775"/>
              <a:gd name="connsiteY2311" fmla="*/ 1290812 h 2810796"/>
              <a:gd name="connsiteX2312" fmla="*/ 1941198 w 3531775"/>
              <a:gd name="connsiteY2312" fmla="*/ 1290431 h 2810796"/>
              <a:gd name="connsiteX2313" fmla="*/ 1936626 w 3531775"/>
              <a:gd name="connsiteY2313" fmla="*/ 1291669 h 2810796"/>
              <a:gd name="connsiteX2314" fmla="*/ 1932245 w 3531775"/>
              <a:gd name="connsiteY2314" fmla="*/ 1293479 h 2810796"/>
              <a:gd name="connsiteX2315" fmla="*/ 1926530 w 3531775"/>
              <a:gd name="connsiteY2315" fmla="*/ 1296337 h 2810796"/>
              <a:gd name="connsiteX2316" fmla="*/ 1931102 w 3531775"/>
              <a:gd name="connsiteY2316" fmla="*/ 1303671 h 2810796"/>
              <a:gd name="connsiteX2317" fmla="*/ 1955867 w 3531775"/>
              <a:gd name="connsiteY2317" fmla="*/ 1301861 h 2810796"/>
              <a:gd name="connsiteX2318" fmla="*/ 1961963 w 3531775"/>
              <a:gd name="connsiteY2318" fmla="*/ 1285192 h 2810796"/>
              <a:gd name="connsiteX2319" fmla="*/ 1914909 w 3531775"/>
              <a:gd name="connsiteY2319" fmla="*/ 1386729 h 2810796"/>
              <a:gd name="connsiteX2320" fmla="*/ 1914909 w 3531775"/>
              <a:gd name="connsiteY2320" fmla="*/ 1386729 h 2810796"/>
              <a:gd name="connsiteX2321" fmla="*/ 1914909 w 3531775"/>
              <a:gd name="connsiteY2321" fmla="*/ 1386729 h 2810796"/>
              <a:gd name="connsiteX2322" fmla="*/ 1914909 w 3531775"/>
              <a:gd name="connsiteY2322" fmla="*/ 1386729 h 2810796"/>
              <a:gd name="connsiteX2323" fmla="*/ 1914909 w 3531775"/>
              <a:gd name="connsiteY2323" fmla="*/ 1386729 h 2810796"/>
              <a:gd name="connsiteX2324" fmla="*/ 1975012 w 3531775"/>
              <a:gd name="connsiteY2324" fmla="*/ 1327293 h 2810796"/>
              <a:gd name="connsiteX2325" fmla="*/ 1965106 w 3531775"/>
              <a:gd name="connsiteY2325" fmla="*/ 1327388 h 2810796"/>
              <a:gd name="connsiteX2326" fmla="*/ 1958534 w 3531775"/>
              <a:gd name="connsiteY2326" fmla="*/ 1334532 h 2810796"/>
              <a:gd name="connsiteX2327" fmla="*/ 1962725 w 3531775"/>
              <a:gd name="connsiteY2327" fmla="*/ 1345771 h 2810796"/>
              <a:gd name="connsiteX2328" fmla="*/ 1950437 w 3531775"/>
              <a:gd name="connsiteY2328" fmla="*/ 1344342 h 2810796"/>
              <a:gd name="connsiteX2329" fmla="*/ 1950152 w 3531775"/>
              <a:gd name="connsiteY2329" fmla="*/ 1351200 h 2810796"/>
              <a:gd name="connsiteX2330" fmla="*/ 1944246 w 3531775"/>
              <a:gd name="connsiteY2330" fmla="*/ 1345295 h 2810796"/>
              <a:gd name="connsiteX2331" fmla="*/ 1936150 w 3531775"/>
              <a:gd name="connsiteY2331" fmla="*/ 1347391 h 2810796"/>
              <a:gd name="connsiteX2332" fmla="*/ 1975012 w 3531775"/>
              <a:gd name="connsiteY2332" fmla="*/ 1327293 h 2810796"/>
              <a:gd name="connsiteX2333" fmla="*/ 1994443 w 3531775"/>
              <a:gd name="connsiteY2333" fmla="*/ 1291860 h 2810796"/>
              <a:gd name="connsiteX2334" fmla="*/ 1978250 w 3531775"/>
              <a:gd name="connsiteY2334" fmla="*/ 1294527 h 2810796"/>
              <a:gd name="connsiteX2335" fmla="*/ 1981584 w 3531775"/>
              <a:gd name="connsiteY2335" fmla="*/ 1297479 h 2810796"/>
              <a:gd name="connsiteX2336" fmla="*/ 1982918 w 3531775"/>
              <a:gd name="connsiteY2336" fmla="*/ 1304814 h 2810796"/>
              <a:gd name="connsiteX2337" fmla="*/ 1991490 w 3531775"/>
              <a:gd name="connsiteY2337" fmla="*/ 1304814 h 2810796"/>
              <a:gd name="connsiteX2338" fmla="*/ 1988061 w 3531775"/>
              <a:gd name="connsiteY2338" fmla="*/ 1309005 h 2810796"/>
              <a:gd name="connsiteX2339" fmla="*/ 1985585 w 3531775"/>
              <a:gd name="connsiteY2339" fmla="*/ 1314053 h 2810796"/>
              <a:gd name="connsiteX2340" fmla="*/ 1989776 w 3531775"/>
              <a:gd name="connsiteY2340" fmla="*/ 1316244 h 2810796"/>
              <a:gd name="connsiteX2341" fmla="*/ 1983775 w 3531775"/>
              <a:gd name="connsiteY2341" fmla="*/ 1319196 h 2810796"/>
              <a:gd name="connsiteX2342" fmla="*/ 1981870 w 3531775"/>
              <a:gd name="connsiteY2342" fmla="*/ 1326054 h 2810796"/>
              <a:gd name="connsiteX2343" fmla="*/ 1990919 w 3531775"/>
              <a:gd name="connsiteY2343" fmla="*/ 1324721 h 2810796"/>
              <a:gd name="connsiteX2344" fmla="*/ 1994443 w 3531775"/>
              <a:gd name="connsiteY2344" fmla="*/ 1291860 h 2810796"/>
              <a:gd name="connsiteX2345" fmla="*/ 2007778 w 3531775"/>
              <a:gd name="connsiteY2345" fmla="*/ 1345771 h 2810796"/>
              <a:gd name="connsiteX2346" fmla="*/ 1988537 w 3531775"/>
              <a:gd name="connsiteY2346" fmla="*/ 1336627 h 2810796"/>
              <a:gd name="connsiteX2347" fmla="*/ 1990633 w 3531775"/>
              <a:gd name="connsiteY2347" fmla="*/ 1342628 h 2810796"/>
              <a:gd name="connsiteX2348" fmla="*/ 1988442 w 3531775"/>
              <a:gd name="connsiteY2348" fmla="*/ 1352153 h 2810796"/>
              <a:gd name="connsiteX2349" fmla="*/ 1998062 w 3531775"/>
              <a:gd name="connsiteY2349" fmla="*/ 1358630 h 2810796"/>
              <a:gd name="connsiteX2350" fmla="*/ 1986537 w 3531775"/>
              <a:gd name="connsiteY2350" fmla="*/ 1364726 h 2810796"/>
              <a:gd name="connsiteX2351" fmla="*/ 1989966 w 3531775"/>
              <a:gd name="connsiteY2351" fmla="*/ 1370346 h 2810796"/>
              <a:gd name="connsiteX2352" fmla="*/ 1981584 w 3531775"/>
              <a:gd name="connsiteY2352" fmla="*/ 1369203 h 2810796"/>
              <a:gd name="connsiteX2353" fmla="*/ 1975583 w 3531775"/>
              <a:gd name="connsiteY2353" fmla="*/ 1375489 h 2810796"/>
              <a:gd name="connsiteX2354" fmla="*/ 1986442 w 3531775"/>
              <a:gd name="connsiteY2354" fmla="*/ 1380823 h 2810796"/>
              <a:gd name="connsiteX2355" fmla="*/ 2007778 w 3531775"/>
              <a:gd name="connsiteY2355" fmla="*/ 1345771 h 2810796"/>
              <a:gd name="connsiteX2356" fmla="*/ 2010826 w 3531775"/>
              <a:gd name="connsiteY2356" fmla="*/ 1406065 h 2810796"/>
              <a:gd name="connsiteX2357" fmla="*/ 1996919 w 3531775"/>
              <a:gd name="connsiteY2357" fmla="*/ 1392920 h 2810796"/>
              <a:gd name="connsiteX2358" fmla="*/ 1997396 w 3531775"/>
              <a:gd name="connsiteY2358" fmla="*/ 1398254 h 2810796"/>
              <a:gd name="connsiteX2359" fmla="*/ 1993395 w 3531775"/>
              <a:gd name="connsiteY2359" fmla="*/ 1405112 h 2810796"/>
              <a:gd name="connsiteX2360" fmla="*/ 1999777 w 3531775"/>
              <a:gd name="connsiteY2360" fmla="*/ 1413113 h 2810796"/>
              <a:gd name="connsiteX2361" fmla="*/ 1988823 w 3531775"/>
              <a:gd name="connsiteY2361" fmla="*/ 1414446 h 2810796"/>
              <a:gd name="connsiteX2362" fmla="*/ 1990252 w 3531775"/>
              <a:gd name="connsiteY2362" fmla="*/ 1419876 h 2810796"/>
              <a:gd name="connsiteX2363" fmla="*/ 1983775 w 3531775"/>
              <a:gd name="connsiteY2363" fmla="*/ 1416447 h 2810796"/>
              <a:gd name="connsiteX2364" fmla="*/ 1977393 w 3531775"/>
              <a:gd name="connsiteY2364" fmla="*/ 1419495 h 2810796"/>
              <a:gd name="connsiteX2365" fmla="*/ 2010826 w 3531775"/>
              <a:gd name="connsiteY2365" fmla="*/ 1406065 h 2810796"/>
              <a:gd name="connsiteX2366" fmla="*/ 2039496 w 3531775"/>
              <a:gd name="connsiteY2366" fmla="*/ 1315101 h 2810796"/>
              <a:gd name="connsiteX2367" fmla="*/ 2026828 w 3531775"/>
              <a:gd name="connsiteY2367" fmla="*/ 1304528 h 2810796"/>
              <a:gd name="connsiteX2368" fmla="*/ 2027590 w 3531775"/>
              <a:gd name="connsiteY2368" fmla="*/ 1309671 h 2810796"/>
              <a:gd name="connsiteX2369" fmla="*/ 2024542 w 3531775"/>
              <a:gd name="connsiteY2369" fmla="*/ 1317006 h 2810796"/>
              <a:gd name="connsiteX2370" fmla="*/ 2030543 w 3531775"/>
              <a:gd name="connsiteY2370" fmla="*/ 1323768 h 2810796"/>
              <a:gd name="connsiteX2371" fmla="*/ 2025780 w 3531775"/>
              <a:gd name="connsiteY2371" fmla="*/ 1324530 h 2810796"/>
              <a:gd name="connsiteX2372" fmla="*/ 2021208 w 3531775"/>
              <a:gd name="connsiteY2372" fmla="*/ 1326816 h 2810796"/>
              <a:gd name="connsiteX2373" fmla="*/ 2022827 w 3531775"/>
              <a:gd name="connsiteY2373" fmla="*/ 1331865 h 2810796"/>
              <a:gd name="connsiteX2374" fmla="*/ 2016922 w 3531775"/>
              <a:gd name="connsiteY2374" fmla="*/ 1329674 h 2810796"/>
              <a:gd name="connsiteX2375" fmla="*/ 2011588 w 3531775"/>
              <a:gd name="connsiteY2375" fmla="*/ 1333770 h 2810796"/>
              <a:gd name="connsiteX2376" fmla="*/ 2018541 w 3531775"/>
              <a:gd name="connsiteY2376" fmla="*/ 1339675 h 2810796"/>
              <a:gd name="connsiteX2377" fmla="*/ 2039496 w 3531775"/>
              <a:gd name="connsiteY2377" fmla="*/ 1315101 h 2810796"/>
              <a:gd name="connsiteX2378" fmla="*/ 2048450 w 3531775"/>
              <a:gd name="connsiteY2378" fmla="*/ 1358154 h 2810796"/>
              <a:gd name="connsiteX2379" fmla="*/ 2028257 w 3531775"/>
              <a:gd name="connsiteY2379" fmla="*/ 1350438 h 2810796"/>
              <a:gd name="connsiteX2380" fmla="*/ 2030924 w 3531775"/>
              <a:gd name="connsiteY2380" fmla="*/ 1356154 h 2810796"/>
              <a:gd name="connsiteX2381" fmla="*/ 2029495 w 3531775"/>
              <a:gd name="connsiteY2381" fmla="*/ 1365774 h 2810796"/>
              <a:gd name="connsiteX2382" fmla="*/ 2039687 w 3531775"/>
              <a:gd name="connsiteY2382" fmla="*/ 1371584 h 2810796"/>
              <a:gd name="connsiteX2383" fmla="*/ 2028638 w 3531775"/>
              <a:gd name="connsiteY2383" fmla="*/ 1378442 h 2810796"/>
              <a:gd name="connsiteX2384" fmla="*/ 2032543 w 3531775"/>
              <a:gd name="connsiteY2384" fmla="*/ 1383871 h 2810796"/>
              <a:gd name="connsiteX2385" fmla="*/ 2024066 w 3531775"/>
              <a:gd name="connsiteY2385" fmla="*/ 1383300 h 2810796"/>
              <a:gd name="connsiteX2386" fmla="*/ 2018541 w 3531775"/>
              <a:gd name="connsiteY2386" fmla="*/ 1390062 h 2810796"/>
              <a:gd name="connsiteX2387" fmla="*/ 2048450 w 3531775"/>
              <a:gd name="connsiteY2387" fmla="*/ 1358154 h 2810796"/>
              <a:gd name="connsiteX2388" fmla="*/ 2084930 w 3531775"/>
              <a:gd name="connsiteY2388" fmla="*/ 1329007 h 2810796"/>
              <a:gd name="connsiteX2389" fmla="*/ 2067119 w 3531775"/>
              <a:gd name="connsiteY2389" fmla="*/ 1320530 h 2810796"/>
              <a:gd name="connsiteX2390" fmla="*/ 2069024 w 3531775"/>
              <a:gd name="connsiteY2390" fmla="*/ 1334913 h 2810796"/>
              <a:gd name="connsiteX2391" fmla="*/ 2076263 w 3531775"/>
              <a:gd name="connsiteY2391" fmla="*/ 1341295 h 2810796"/>
              <a:gd name="connsiteX2392" fmla="*/ 2065880 w 3531775"/>
              <a:gd name="connsiteY2392" fmla="*/ 1347200 h 2810796"/>
              <a:gd name="connsiteX2393" fmla="*/ 2069024 w 3531775"/>
              <a:gd name="connsiteY2393" fmla="*/ 1352534 h 2810796"/>
              <a:gd name="connsiteX2394" fmla="*/ 2061499 w 3531775"/>
              <a:gd name="connsiteY2394" fmla="*/ 1351486 h 2810796"/>
              <a:gd name="connsiteX2395" fmla="*/ 2056165 w 3531775"/>
              <a:gd name="connsiteY2395" fmla="*/ 1357487 h 2810796"/>
              <a:gd name="connsiteX2396" fmla="*/ 2084930 w 3531775"/>
              <a:gd name="connsiteY2396" fmla="*/ 1329007 h 2810796"/>
              <a:gd name="connsiteX2397" fmla="*/ 2079977 w 3531775"/>
              <a:gd name="connsiteY2397" fmla="*/ 1374061 h 2810796"/>
              <a:gd name="connsiteX2398" fmla="*/ 2066928 w 3531775"/>
              <a:gd name="connsiteY2398" fmla="*/ 1378156 h 2810796"/>
              <a:gd name="connsiteX2399" fmla="*/ 2071786 w 3531775"/>
              <a:gd name="connsiteY2399" fmla="*/ 1383871 h 2810796"/>
              <a:gd name="connsiteX2400" fmla="*/ 2072834 w 3531775"/>
              <a:gd name="connsiteY2400" fmla="*/ 1395206 h 2810796"/>
              <a:gd name="connsiteX2401" fmla="*/ 2086550 w 3531775"/>
              <a:gd name="connsiteY2401" fmla="*/ 1398825 h 2810796"/>
              <a:gd name="connsiteX2402" fmla="*/ 2075405 w 3531775"/>
              <a:gd name="connsiteY2402" fmla="*/ 1409875 h 2810796"/>
              <a:gd name="connsiteX2403" fmla="*/ 2081597 w 3531775"/>
              <a:gd name="connsiteY2403" fmla="*/ 1414828 h 2810796"/>
              <a:gd name="connsiteX2404" fmla="*/ 2071405 w 3531775"/>
              <a:gd name="connsiteY2404" fmla="*/ 1416637 h 2810796"/>
              <a:gd name="connsiteX2405" fmla="*/ 2066928 w 3531775"/>
              <a:gd name="connsiteY2405" fmla="*/ 1425781 h 2810796"/>
              <a:gd name="connsiteX2406" fmla="*/ 2079977 w 3531775"/>
              <a:gd name="connsiteY2406" fmla="*/ 1374061 h 2810796"/>
              <a:gd name="connsiteX2407" fmla="*/ 2123030 w 3531775"/>
              <a:gd name="connsiteY2407" fmla="*/ 1341961 h 2810796"/>
              <a:gd name="connsiteX2408" fmla="*/ 2108934 w 3531775"/>
              <a:gd name="connsiteY2408" fmla="*/ 1331198 h 2810796"/>
              <a:gd name="connsiteX2409" fmla="*/ 2109981 w 3531775"/>
              <a:gd name="connsiteY2409" fmla="*/ 1336437 h 2810796"/>
              <a:gd name="connsiteX2410" fmla="*/ 2107219 w 3531775"/>
              <a:gd name="connsiteY2410" fmla="*/ 1343771 h 2810796"/>
              <a:gd name="connsiteX2411" fmla="*/ 2113886 w 3531775"/>
              <a:gd name="connsiteY2411" fmla="*/ 1350629 h 2810796"/>
              <a:gd name="connsiteX2412" fmla="*/ 2104266 w 3531775"/>
              <a:gd name="connsiteY2412" fmla="*/ 1353582 h 2810796"/>
              <a:gd name="connsiteX2413" fmla="*/ 2106171 w 3531775"/>
              <a:gd name="connsiteY2413" fmla="*/ 1358725 h 2810796"/>
              <a:gd name="connsiteX2414" fmla="*/ 2099980 w 3531775"/>
              <a:gd name="connsiteY2414" fmla="*/ 1356344 h 2810796"/>
              <a:gd name="connsiteX2415" fmla="*/ 2094646 w 3531775"/>
              <a:gd name="connsiteY2415" fmla="*/ 1360440 h 2810796"/>
              <a:gd name="connsiteX2416" fmla="*/ 2123030 w 3531775"/>
              <a:gd name="connsiteY2416" fmla="*/ 1341961 h 2810796"/>
              <a:gd name="connsiteX2417" fmla="*/ 2141414 w 3531775"/>
              <a:gd name="connsiteY2417" fmla="*/ 1374727 h 2810796"/>
              <a:gd name="connsiteX2418" fmla="*/ 2123983 w 3531775"/>
              <a:gd name="connsiteY2418" fmla="*/ 1380728 h 2810796"/>
              <a:gd name="connsiteX2419" fmla="*/ 2126650 w 3531775"/>
              <a:gd name="connsiteY2419" fmla="*/ 1389967 h 2810796"/>
              <a:gd name="connsiteX2420" fmla="*/ 2127793 w 3531775"/>
              <a:gd name="connsiteY2420" fmla="*/ 1392063 h 2810796"/>
              <a:gd name="connsiteX2421" fmla="*/ 2136080 w 3531775"/>
              <a:gd name="connsiteY2421" fmla="*/ 1389777 h 2810796"/>
              <a:gd name="connsiteX2422" fmla="*/ 2138651 w 3531775"/>
              <a:gd name="connsiteY2422" fmla="*/ 1390634 h 2810796"/>
              <a:gd name="connsiteX2423" fmla="*/ 2134175 w 3531775"/>
              <a:gd name="connsiteY2423" fmla="*/ 1395492 h 2810796"/>
              <a:gd name="connsiteX2424" fmla="*/ 2131127 w 3531775"/>
              <a:gd name="connsiteY2424" fmla="*/ 1401588 h 2810796"/>
              <a:gd name="connsiteX2425" fmla="*/ 2137032 w 3531775"/>
              <a:gd name="connsiteY2425" fmla="*/ 1404731 h 2810796"/>
              <a:gd name="connsiteX2426" fmla="*/ 2128936 w 3531775"/>
              <a:gd name="connsiteY2426" fmla="*/ 1407874 h 2810796"/>
              <a:gd name="connsiteX2427" fmla="*/ 2126745 w 3531775"/>
              <a:gd name="connsiteY2427" fmla="*/ 1416256 h 2810796"/>
              <a:gd name="connsiteX2428" fmla="*/ 2141414 w 3531775"/>
              <a:gd name="connsiteY2428" fmla="*/ 1374727 h 2810796"/>
              <a:gd name="connsiteX2429" fmla="*/ 2172465 w 3531775"/>
              <a:gd name="connsiteY2429" fmla="*/ 1345009 h 2810796"/>
              <a:gd name="connsiteX2430" fmla="*/ 2157035 w 3531775"/>
              <a:gd name="connsiteY2430" fmla="*/ 1345771 h 2810796"/>
              <a:gd name="connsiteX2431" fmla="*/ 2157225 w 3531775"/>
              <a:gd name="connsiteY2431" fmla="*/ 1354249 h 2810796"/>
              <a:gd name="connsiteX2432" fmla="*/ 2157701 w 3531775"/>
              <a:gd name="connsiteY2432" fmla="*/ 1356249 h 2810796"/>
              <a:gd name="connsiteX2433" fmla="*/ 2164845 w 3531775"/>
              <a:gd name="connsiteY2433" fmla="*/ 1356439 h 2810796"/>
              <a:gd name="connsiteX2434" fmla="*/ 2162083 w 3531775"/>
              <a:gd name="connsiteY2434" fmla="*/ 1360821 h 2810796"/>
              <a:gd name="connsiteX2435" fmla="*/ 2158273 w 3531775"/>
              <a:gd name="connsiteY2435" fmla="*/ 1365202 h 2810796"/>
              <a:gd name="connsiteX2436" fmla="*/ 2162369 w 3531775"/>
              <a:gd name="connsiteY2436" fmla="*/ 1369298 h 2810796"/>
              <a:gd name="connsiteX2437" fmla="*/ 2155130 w 3531775"/>
              <a:gd name="connsiteY2437" fmla="*/ 1369965 h 2810796"/>
              <a:gd name="connsiteX2438" fmla="*/ 2151510 w 3531775"/>
              <a:gd name="connsiteY2438" fmla="*/ 1376442 h 2810796"/>
              <a:gd name="connsiteX2439" fmla="*/ 2172465 w 3531775"/>
              <a:gd name="connsiteY2439" fmla="*/ 1345009 h 2810796"/>
              <a:gd name="connsiteX2440" fmla="*/ 2194277 w 3531775"/>
              <a:gd name="connsiteY2440" fmla="*/ 1374822 h 2810796"/>
              <a:gd name="connsiteX2441" fmla="*/ 2182943 w 3531775"/>
              <a:gd name="connsiteY2441" fmla="*/ 1377870 h 2810796"/>
              <a:gd name="connsiteX2442" fmla="*/ 2187039 w 3531775"/>
              <a:gd name="connsiteY2442" fmla="*/ 1382919 h 2810796"/>
              <a:gd name="connsiteX2443" fmla="*/ 2187705 w 3531775"/>
              <a:gd name="connsiteY2443" fmla="*/ 1392539 h 2810796"/>
              <a:gd name="connsiteX2444" fmla="*/ 2199326 w 3531775"/>
              <a:gd name="connsiteY2444" fmla="*/ 1396158 h 2810796"/>
              <a:gd name="connsiteX2445" fmla="*/ 2193897 w 3531775"/>
              <a:gd name="connsiteY2445" fmla="*/ 1399778 h 2810796"/>
              <a:gd name="connsiteX2446" fmla="*/ 2189515 w 3531775"/>
              <a:gd name="connsiteY2446" fmla="*/ 1404921 h 2810796"/>
              <a:gd name="connsiteX2447" fmla="*/ 2194659 w 3531775"/>
              <a:gd name="connsiteY2447" fmla="*/ 1409398 h 2810796"/>
              <a:gd name="connsiteX2448" fmla="*/ 2185991 w 3531775"/>
              <a:gd name="connsiteY2448" fmla="*/ 1410541 h 2810796"/>
              <a:gd name="connsiteX2449" fmla="*/ 2182085 w 3531775"/>
              <a:gd name="connsiteY2449" fmla="*/ 1418257 h 2810796"/>
              <a:gd name="connsiteX2450" fmla="*/ 2194277 w 3531775"/>
              <a:gd name="connsiteY2450" fmla="*/ 1374822 h 2810796"/>
              <a:gd name="connsiteX2451" fmla="*/ 2225139 w 3531775"/>
              <a:gd name="connsiteY2451" fmla="*/ 1344724 h 2810796"/>
              <a:gd name="connsiteX2452" fmla="*/ 2210565 w 3531775"/>
              <a:gd name="connsiteY2452" fmla="*/ 1346152 h 2810796"/>
              <a:gd name="connsiteX2453" fmla="*/ 2211232 w 3531775"/>
              <a:gd name="connsiteY2453" fmla="*/ 1353963 h 2810796"/>
              <a:gd name="connsiteX2454" fmla="*/ 2211804 w 3531775"/>
              <a:gd name="connsiteY2454" fmla="*/ 1355772 h 2810796"/>
              <a:gd name="connsiteX2455" fmla="*/ 2218566 w 3531775"/>
              <a:gd name="connsiteY2455" fmla="*/ 1355487 h 2810796"/>
              <a:gd name="connsiteX2456" fmla="*/ 2216185 w 3531775"/>
              <a:gd name="connsiteY2456" fmla="*/ 1359678 h 2810796"/>
              <a:gd name="connsiteX2457" fmla="*/ 2212851 w 3531775"/>
              <a:gd name="connsiteY2457" fmla="*/ 1363964 h 2810796"/>
              <a:gd name="connsiteX2458" fmla="*/ 2216947 w 3531775"/>
              <a:gd name="connsiteY2458" fmla="*/ 1367488 h 2810796"/>
              <a:gd name="connsiteX2459" fmla="*/ 2210184 w 3531775"/>
              <a:gd name="connsiteY2459" fmla="*/ 1368536 h 2810796"/>
              <a:gd name="connsiteX2460" fmla="*/ 2207136 w 3531775"/>
              <a:gd name="connsiteY2460" fmla="*/ 1374727 h 2810796"/>
              <a:gd name="connsiteX2461" fmla="*/ 2225139 w 3531775"/>
              <a:gd name="connsiteY2461" fmla="*/ 1344724 h 2810796"/>
              <a:gd name="connsiteX2462" fmla="*/ 2247427 w 3531775"/>
              <a:gd name="connsiteY2462" fmla="*/ 1388634 h 2810796"/>
              <a:gd name="connsiteX2463" fmla="*/ 2220947 w 3531775"/>
              <a:gd name="connsiteY2463" fmla="*/ 1389967 h 2810796"/>
              <a:gd name="connsiteX2464" fmla="*/ 2226853 w 3531775"/>
              <a:gd name="connsiteY2464" fmla="*/ 1394825 h 2810796"/>
              <a:gd name="connsiteX2465" fmla="*/ 2231520 w 3531775"/>
              <a:gd name="connsiteY2465" fmla="*/ 1404255 h 2810796"/>
              <a:gd name="connsiteX2466" fmla="*/ 2243903 w 3531775"/>
              <a:gd name="connsiteY2466" fmla="*/ 1406922 h 2810796"/>
              <a:gd name="connsiteX2467" fmla="*/ 2234854 w 3531775"/>
              <a:gd name="connsiteY2467" fmla="*/ 1419400 h 2810796"/>
              <a:gd name="connsiteX2468" fmla="*/ 2241807 w 3531775"/>
              <a:gd name="connsiteY2468" fmla="*/ 1423209 h 2810796"/>
              <a:gd name="connsiteX2469" fmla="*/ 2232092 w 3531775"/>
              <a:gd name="connsiteY2469" fmla="*/ 1426543 h 2810796"/>
              <a:gd name="connsiteX2470" fmla="*/ 2229234 w 3531775"/>
              <a:gd name="connsiteY2470" fmla="*/ 1436163 h 2810796"/>
              <a:gd name="connsiteX2471" fmla="*/ 2247427 w 3531775"/>
              <a:gd name="connsiteY2471" fmla="*/ 1388634 h 2810796"/>
              <a:gd name="connsiteX2472" fmla="*/ 2272478 w 3531775"/>
              <a:gd name="connsiteY2472" fmla="*/ 1348819 h 2810796"/>
              <a:gd name="connsiteX2473" fmla="*/ 2259333 w 3531775"/>
              <a:gd name="connsiteY2473" fmla="*/ 1350724 h 2810796"/>
              <a:gd name="connsiteX2474" fmla="*/ 2263619 w 3531775"/>
              <a:gd name="connsiteY2474" fmla="*/ 1353010 h 2810796"/>
              <a:gd name="connsiteX2475" fmla="*/ 2260286 w 3531775"/>
              <a:gd name="connsiteY2475" fmla="*/ 1357487 h 2810796"/>
              <a:gd name="connsiteX2476" fmla="*/ 2268763 w 3531775"/>
              <a:gd name="connsiteY2476" fmla="*/ 1359487 h 2810796"/>
              <a:gd name="connsiteX2477" fmla="*/ 2262191 w 3531775"/>
              <a:gd name="connsiteY2477" fmla="*/ 1366250 h 2810796"/>
              <a:gd name="connsiteX2478" fmla="*/ 2266096 w 3531775"/>
              <a:gd name="connsiteY2478" fmla="*/ 1369203 h 2810796"/>
              <a:gd name="connsiteX2479" fmla="*/ 2260095 w 3531775"/>
              <a:gd name="connsiteY2479" fmla="*/ 1370441 h 2810796"/>
              <a:gd name="connsiteX2480" fmla="*/ 2257714 w 3531775"/>
              <a:gd name="connsiteY2480" fmla="*/ 1376061 h 2810796"/>
              <a:gd name="connsiteX2481" fmla="*/ 2272478 w 3531775"/>
              <a:gd name="connsiteY2481" fmla="*/ 1348819 h 2810796"/>
              <a:gd name="connsiteX2482" fmla="*/ 2291051 w 3531775"/>
              <a:gd name="connsiteY2482" fmla="*/ 1379299 h 2810796"/>
              <a:gd name="connsiteX2483" fmla="*/ 2281622 w 3531775"/>
              <a:gd name="connsiteY2483" fmla="*/ 1384919 h 2810796"/>
              <a:gd name="connsiteX2484" fmla="*/ 2279717 w 3531775"/>
              <a:gd name="connsiteY2484" fmla="*/ 1394349 h 2810796"/>
              <a:gd name="connsiteX2485" fmla="*/ 2290289 w 3531775"/>
              <a:gd name="connsiteY2485" fmla="*/ 1401112 h 2810796"/>
              <a:gd name="connsiteX2486" fmla="*/ 2278097 w 3531775"/>
              <a:gd name="connsiteY2486" fmla="*/ 1406731 h 2810796"/>
              <a:gd name="connsiteX2487" fmla="*/ 2281908 w 3531775"/>
              <a:gd name="connsiteY2487" fmla="*/ 1412351 h 2810796"/>
              <a:gd name="connsiteX2488" fmla="*/ 2273049 w 3531775"/>
              <a:gd name="connsiteY2488" fmla="*/ 1411017 h 2810796"/>
              <a:gd name="connsiteX2489" fmla="*/ 2267144 w 3531775"/>
              <a:gd name="connsiteY2489" fmla="*/ 1417304 h 2810796"/>
              <a:gd name="connsiteX2490" fmla="*/ 2291051 w 3531775"/>
              <a:gd name="connsiteY2490" fmla="*/ 1379299 h 2810796"/>
              <a:gd name="connsiteX2491" fmla="*/ 2323818 w 3531775"/>
              <a:gd name="connsiteY2491" fmla="*/ 1344152 h 2810796"/>
              <a:gd name="connsiteX2492" fmla="*/ 2305720 w 3531775"/>
              <a:gd name="connsiteY2492" fmla="*/ 1345200 h 2810796"/>
              <a:gd name="connsiteX2493" fmla="*/ 2308006 w 3531775"/>
              <a:gd name="connsiteY2493" fmla="*/ 1353487 h 2810796"/>
              <a:gd name="connsiteX2494" fmla="*/ 2306958 w 3531775"/>
              <a:gd name="connsiteY2494" fmla="*/ 1356439 h 2810796"/>
              <a:gd name="connsiteX2495" fmla="*/ 2315340 w 3531775"/>
              <a:gd name="connsiteY2495" fmla="*/ 1356439 h 2810796"/>
              <a:gd name="connsiteX2496" fmla="*/ 2312292 w 3531775"/>
              <a:gd name="connsiteY2496" fmla="*/ 1361202 h 2810796"/>
              <a:gd name="connsiteX2497" fmla="*/ 2308006 w 3531775"/>
              <a:gd name="connsiteY2497" fmla="*/ 1365964 h 2810796"/>
              <a:gd name="connsiteX2498" fmla="*/ 2312864 w 3531775"/>
              <a:gd name="connsiteY2498" fmla="*/ 1370250 h 2810796"/>
              <a:gd name="connsiteX2499" fmla="*/ 2304482 w 3531775"/>
              <a:gd name="connsiteY2499" fmla="*/ 1371108 h 2810796"/>
              <a:gd name="connsiteX2500" fmla="*/ 2300576 w 3531775"/>
              <a:gd name="connsiteY2500" fmla="*/ 1378156 h 2810796"/>
              <a:gd name="connsiteX2501" fmla="*/ 2323818 w 3531775"/>
              <a:gd name="connsiteY2501" fmla="*/ 1344152 h 2810796"/>
              <a:gd name="connsiteX2502" fmla="*/ 2334295 w 3531775"/>
              <a:gd name="connsiteY2502" fmla="*/ 1380823 h 2810796"/>
              <a:gd name="connsiteX2503" fmla="*/ 2322675 w 3531775"/>
              <a:gd name="connsiteY2503" fmla="*/ 1384919 h 2810796"/>
              <a:gd name="connsiteX2504" fmla="*/ 2327437 w 3531775"/>
              <a:gd name="connsiteY2504" fmla="*/ 1389491 h 2810796"/>
              <a:gd name="connsiteX2505" fmla="*/ 2329151 w 3531775"/>
              <a:gd name="connsiteY2505" fmla="*/ 1398921 h 2810796"/>
              <a:gd name="connsiteX2506" fmla="*/ 2341629 w 3531775"/>
              <a:gd name="connsiteY2506" fmla="*/ 1401302 h 2810796"/>
              <a:gd name="connsiteX2507" fmla="*/ 2332390 w 3531775"/>
              <a:gd name="connsiteY2507" fmla="*/ 1410922 h 2810796"/>
              <a:gd name="connsiteX2508" fmla="*/ 2338105 w 3531775"/>
              <a:gd name="connsiteY2508" fmla="*/ 1414828 h 2810796"/>
              <a:gd name="connsiteX2509" fmla="*/ 2329342 w 3531775"/>
              <a:gd name="connsiteY2509" fmla="*/ 1416733 h 2810796"/>
              <a:gd name="connsiteX2510" fmla="*/ 2326199 w 3531775"/>
              <a:gd name="connsiteY2510" fmla="*/ 1424733 h 2810796"/>
              <a:gd name="connsiteX2511" fmla="*/ 2334295 w 3531775"/>
              <a:gd name="connsiteY2511" fmla="*/ 1380823 h 2810796"/>
              <a:gd name="connsiteX2512" fmla="*/ 2376014 w 3531775"/>
              <a:gd name="connsiteY2512" fmla="*/ 1347009 h 2810796"/>
              <a:gd name="connsiteX2513" fmla="*/ 2358108 w 3531775"/>
              <a:gd name="connsiteY2513" fmla="*/ 1339390 h 2810796"/>
              <a:gd name="connsiteX2514" fmla="*/ 2360489 w 3531775"/>
              <a:gd name="connsiteY2514" fmla="*/ 1344152 h 2810796"/>
              <a:gd name="connsiteX2515" fmla="*/ 2359060 w 3531775"/>
              <a:gd name="connsiteY2515" fmla="*/ 1351772 h 2810796"/>
              <a:gd name="connsiteX2516" fmla="*/ 2367823 w 3531775"/>
              <a:gd name="connsiteY2516" fmla="*/ 1357011 h 2810796"/>
              <a:gd name="connsiteX2517" fmla="*/ 2358012 w 3531775"/>
              <a:gd name="connsiteY2517" fmla="*/ 1361773 h 2810796"/>
              <a:gd name="connsiteX2518" fmla="*/ 2361251 w 3531775"/>
              <a:gd name="connsiteY2518" fmla="*/ 1366250 h 2810796"/>
              <a:gd name="connsiteX2519" fmla="*/ 2354012 w 3531775"/>
              <a:gd name="connsiteY2519" fmla="*/ 1365297 h 2810796"/>
              <a:gd name="connsiteX2520" fmla="*/ 2349249 w 3531775"/>
              <a:gd name="connsiteY2520" fmla="*/ 1370346 h 2810796"/>
              <a:gd name="connsiteX2521" fmla="*/ 2376014 w 3531775"/>
              <a:gd name="connsiteY2521" fmla="*/ 1347009 h 2810796"/>
              <a:gd name="connsiteX2522" fmla="*/ 2376014 w 3531775"/>
              <a:gd name="connsiteY2522" fmla="*/ 1437878 h 2810796"/>
              <a:gd name="connsiteX2523" fmla="*/ 2357822 w 3531775"/>
              <a:gd name="connsiteY2523" fmla="*/ 1430449 h 2810796"/>
              <a:gd name="connsiteX2524" fmla="*/ 2360203 w 3531775"/>
              <a:gd name="connsiteY2524" fmla="*/ 1435211 h 2810796"/>
              <a:gd name="connsiteX2525" fmla="*/ 2358774 w 3531775"/>
              <a:gd name="connsiteY2525" fmla="*/ 1442831 h 2810796"/>
              <a:gd name="connsiteX2526" fmla="*/ 2367633 w 3531775"/>
              <a:gd name="connsiteY2526" fmla="*/ 1448070 h 2810796"/>
              <a:gd name="connsiteX2527" fmla="*/ 2362298 w 3531775"/>
              <a:gd name="connsiteY2527" fmla="*/ 1449784 h 2810796"/>
              <a:gd name="connsiteX2528" fmla="*/ 2357631 w 3531775"/>
              <a:gd name="connsiteY2528" fmla="*/ 1452928 h 2810796"/>
              <a:gd name="connsiteX2529" fmla="*/ 2360870 w 3531775"/>
              <a:gd name="connsiteY2529" fmla="*/ 1457404 h 2810796"/>
              <a:gd name="connsiteX2530" fmla="*/ 2353535 w 3531775"/>
              <a:gd name="connsiteY2530" fmla="*/ 1456452 h 2810796"/>
              <a:gd name="connsiteX2531" fmla="*/ 2348678 w 3531775"/>
              <a:gd name="connsiteY2531" fmla="*/ 1461500 h 2810796"/>
              <a:gd name="connsiteX2532" fmla="*/ 2376014 w 3531775"/>
              <a:gd name="connsiteY2532" fmla="*/ 1437878 h 2810796"/>
              <a:gd name="connsiteX2533" fmla="*/ 2391540 w 3531775"/>
              <a:gd name="connsiteY2533" fmla="*/ 1377299 h 2810796"/>
              <a:gd name="connsiteX2534" fmla="*/ 2379825 w 3531775"/>
              <a:gd name="connsiteY2534" fmla="*/ 1381490 h 2810796"/>
              <a:gd name="connsiteX2535" fmla="*/ 2384682 w 3531775"/>
              <a:gd name="connsiteY2535" fmla="*/ 1385967 h 2810796"/>
              <a:gd name="connsiteX2536" fmla="*/ 2386492 w 3531775"/>
              <a:gd name="connsiteY2536" fmla="*/ 1395301 h 2810796"/>
              <a:gd name="connsiteX2537" fmla="*/ 2399065 w 3531775"/>
              <a:gd name="connsiteY2537" fmla="*/ 1397587 h 2810796"/>
              <a:gd name="connsiteX2538" fmla="*/ 2393731 w 3531775"/>
              <a:gd name="connsiteY2538" fmla="*/ 1401778 h 2810796"/>
              <a:gd name="connsiteX2539" fmla="*/ 2389730 w 3531775"/>
              <a:gd name="connsiteY2539" fmla="*/ 1407303 h 2810796"/>
              <a:gd name="connsiteX2540" fmla="*/ 2395541 w 3531775"/>
              <a:gd name="connsiteY2540" fmla="*/ 1411113 h 2810796"/>
              <a:gd name="connsiteX2541" fmla="*/ 2386683 w 3531775"/>
              <a:gd name="connsiteY2541" fmla="*/ 1413113 h 2810796"/>
              <a:gd name="connsiteX2542" fmla="*/ 2383539 w 3531775"/>
              <a:gd name="connsiteY2542" fmla="*/ 1421114 h 2810796"/>
              <a:gd name="connsiteX2543" fmla="*/ 2391540 w 3531775"/>
              <a:gd name="connsiteY2543" fmla="*/ 1377299 h 2810796"/>
              <a:gd name="connsiteX2544" fmla="*/ 2429259 w 3531775"/>
              <a:gd name="connsiteY2544" fmla="*/ 1348819 h 2810796"/>
              <a:gd name="connsiteX2545" fmla="*/ 2409447 w 3531775"/>
              <a:gd name="connsiteY2545" fmla="*/ 1347962 h 2810796"/>
              <a:gd name="connsiteX2546" fmla="*/ 2413448 w 3531775"/>
              <a:gd name="connsiteY2546" fmla="*/ 1351582 h 2810796"/>
              <a:gd name="connsiteX2547" fmla="*/ 2414876 w 3531775"/>
              <a:gd name="connsiteY2547" fmla="*/ 1359106 h 2810796"/>
              <a:gd name="connsiteX2548" fmla="*/ 2422973 w 3531775"/>
              <a:gd name="connsiteY2548" fmla="*/ 1360059 h 2810796"/>
              <a:gd name="connsiteX2549" fmla="*/ 2420782 w 3531775"/>
              <a:gd name="connsiteY2549" fmla="*/ 1364345 h 2810796"/>
              <a:gd name="connsiteX2550" fmla="*/ 2417543 w 3531775"/>
              <a:gd name="connsiteY2550" fmla="*/ 1368822 h 2810796"/>
              <a:gd name="connsiteX2551" fmla="*/ 2422211 w 3531775"/>
              <a:gd name="connsiteY2551" fmla="*/ 1371870 h 2810796"/>
              <a:gd name="connsiteX2552" fmla="*/ 2415067 w 3531775"/>
              <a:gd name="connsiteY2552" fmla="*/ 1373489 h 2810796"/>
              <a:gd name="connsiteX2553" fmla="*/ 2412400 w 3531775"/>
              <a:gd name="connsiteY2553" fmla="*/ 1379871 h 2810796"/>
              <a:gd name="connsiteX2554" fmla="*/ 2429259 w 3531775"/>
              <a:gd name="connsiteY2554" fmla="*/ 1348819 h 2810796"/>
              <a:gd name="connsiteX2555" fmla="*/ 2435831 w 3531775"/>
              <a:gd name="connsiteY2555" fmla="*/ 1387681 h 2810796"/>
              <a:gd name="connsiteX2556" fmla="*/ 2423068 w 3531775"/>
              <a:gd name="connsiteY2556" fmla="*/ 1394730 h 2810796"/>
              <a:gd name="connsiteX2557" fmla="*/ 2429640 w 3531775"/>
              <a:gd name="connsiteY2557" fmla="*/ 1398921 h 2810796"/>
              <a:gd name="connsiteX2558" fmla="*/ 2433641 w 3531775"/>
              <a:gd name="connsiteY2558" fmla="*/ 1409303 h 2810796"/>
              <a:gd name="connsiteX2559" fmla="*/ 2448690 w 3531775"/>
              <a:gd name="connsiteY2559" fmla="*/ 1409493 h 2810796"/>
              <a:gd name="connsiteX2560" fmla="*/ 2439927 w 3531775"/>
              <a:gd name="connsiteY2560" fmla="*/ 1422447 h 2810796"/>
              <a:gd name="connsiteX2561" fmla="*/ 2447357 w 3531775"/>
              <a:gd name="connsiteY2561" fmla="*/ 1425686 h 2810796"/>
              <a:gd name="connsiteX2562" fmla="*/ 2437546 w 3531775"/>
              <a:gd name="connsiteY2562" fmla="*/ 1429687 h 2810796"/>
              <a:gd name="connsiteX2563" fmla="*/ 2435546 w 3531775"/>
              <a:gd name="connsiteY2563" fmla="*/ 1439497 h 2810796"/>
              <a:gd name="connsiteX2564" fmla="*/ 2435831 w 3531775"/>
              <a:gd name="connsiteY2564" fmla="*/ 1387681 h 2810796"/>
              <a:gd name="connsiteX2565" fmla="*/ 2474408 w 3531775"/>
              <a:gd name="connsiteY2565" fmla="*/ 1341675 h 2810796"/>
              <a:gd name="connsiteX2566" fmla="*/ 2451167 w 3531775"/>
              <a:gd name="connsiteY2566" fmla="*/ 1338342 h 2810796"/>
              <a:gd name="connsiteX2567" fmla="*/ 2457929 w 3531775"/>
              <a:gd name="connsiteY2567" fmla="*/ 1351105 h 2810796"/>
              <a:gd name="connsiteX2568" fmla="*/ 2468026 w 3531775"/>
              <a:gd name="connsiteY2568" fmla="*/ 1355296 h 2810796"/>
              <a:gd name="connsiteX2569" fmla="*/ 2462501 w 3531775"/>
              <a:gd name="connsiteY2569" fmla="*/ 1358725 h 2810796"/>
              <a:gd name="connsiteX2570" fmla="*/ 2458120 w 3531775"/>
              <a:gd name="connsiteY2570" fmla="*/ 1363583 h 2810796"/>
              <a:gd name="connsiteX2571" fmla="*/ 2463263 w 3531775"/>
              <a:gd name="connsiteY2571" fmla="*/ 1367679 h 2810796"/>
              <a:gd name="connsiteX2572" fmla="*/ 2454596 w 3531775"/>
              <a:gd name="connsiteY2572" fmla="*/ 1368726 h 2810796"/>
              <a:gd name="connsiteX2573" fmla="*/ 2450595 w 3531775"/>
              <a:gd name="connsiteY2573" fmla="*/ 1375775 h 2810796"/>
              <a:gd name="connsiteX2574" fmla="*/ 2474408 w 3531775"/>
              <a:gd name="connsiteY2574" fmla="*/ 1341675 h 2810796"/>
              <a:gd name="connsiteX2575" fmla="*/ 2507459 w 3531775"/>
              <a:gd name="connsiteY2575" fmla="*/ 1376061 h 2810796"/>
              <a:gd name="connsiteX2576" fmla="*/ 2483457 w 3531775"/>
              <a:gd name="connsiteY2576" fmla="*/ 1381776 h 2810796"/>
              <a:gd name="connsiteX2577" fmla="*/ 2489552 w 3531775"/>
              <a:gd name="connsiteY2577" fmla="*/ 1384633 h 2810796"/>
              <a:gd name="connsiteX2578" fmla="*/ 2494125 w 3531775"/>
              <a:gd name="connsiteY2578" fmla="*/ 1393015 h 2810796"/>
              <a:gd name="connsiteX2579" fmla="*/ 2507078 w 3531775"/>
              <a:gd name="connsiteY2579" fmla="*/ 1391682 h 2810796"/>
              <a:gd name="connsiteX2580" fmla="*/ 2503173 w 3531775"/>
              <a:gd name="connsiteY2580" fmla="*/ 1397111 h 2810796"/>
              <a:gd name="connsiteX2581" fmla="*/ 2500983 w 3531775"/>
              <a:gd name="connsiteY2581" fmla="*/ 1403493 h 2810796"/>
              <a:gd name="connsiteX2582" fmla="*/ 2507745 w 3531775"/>
              <a:gd name="connsiteY2582" fmla="*/ 1405493 h 2810796"/>
              <a:gd name="connsiteX2583" fmla="*/ 2499840 w 3531775"/>
              <a:gd name="connsiteY2583" fmla="*/ 1409875 h 2810796"/>
              <a:gd name="connsiteX2584" fmla="*/ 2498982 w 3531775"/>
              <a:gd name="connsiteY2584" fmla="*/ 1418257 h 2810796"/>
              <a:gd name="connsiteX2585" fmla="*/ 2507459 w 3531775"/>
              <a:gd name="connsiteY2585" fmla="*/ 1376061 h 2810796"/>
              <a:gd name="connsiteX2586" fmla="*/ 2547179 w 3531775"/>
              <a:gd name="connsiteY2586" fmla="*/ 1344533 h 2810796"/>
              <a:gd name="connsiteX2587" fmla="*/ 2526891 w 3531775"/>
              <a:gd name="connsiteY2587" fmla="*/ 1336246 h 2810796"/>
              <a:gd name="connsiteX2588" fmla="*/ 2529558 w 3531775"/>
              <a:gd name="connsiteY2588" fmla="*/ 1341390 h 2810796"/>
              <a:gd name="connsiteX2589" fmla="*/ 2527938 w 3531775"/>
              <a:gd name="connsiteY2589" fmla="*/ 1349486 h 2810796"/>
              <a:gd name="connsiteX2590" fmla="*/ 2537749 w 3531775"/>
              <a:gd name="connsiteY2590" fmla="*/ 1355201 h 2810796"/>
              <a:gd name="connsiteX2591" fmla="*/ 2531843 w 3531775"/>
              <a:gd name="connsiteY2591" fmla="*/ 1356916 h 2810796"/>
              <a:gd name="connsiteX2592" fmla="*/ 2526605 w 3531775"/>
              <a:gd name="connsiteY2592" fmla="*/ 1360249 h 2810796"/>
              <a:gd name="connsiteX2593" fmla="*/ 2530129 w 3531775"/>
              <a:gd name="connsiteY2593" fmla="*/ 1365107 h 2810796"/>
              <a:gd name="connsiteX2594" fmla="*/ 2522033 w 3531775"/>
              <a:gd name="connsiteY2594" fmla="*/ 1364059 h 2810796"/>
              <a:gd name="connsiteX2595" fmla="*/ 2516603 w 3531775"/>
              <a:gd name="connsiteY2595" fmla="*/ 1369488 h 2810796"/>
              <a:gd name="connsiteX2596" fmla="*/ 2547179 w 3531775"/>
              <a:gd name="connsiteY2596" fmla="*/ 1344533 h 2810796"/>
              <a:gd name="connsiteX2597" fmla="*/ 2599661 w 3531775"/>
              <a:gd name="connsiteY2597" fmla="*/ 1338437 h 2810796"/>
              <a:gd name="connsiteX2598" fmla="*/ 2583088 w 3531775"/>
              <a:gd name="connsiteY2598" fmla="*/ 1340723 h 2810796"/>
              <a:gd name="connsiteX2599" fmla="*/ 2584421 w 3531775"/>
              <a:gd name="connsiteY2599" fmla="*/ 1348248 h 2810796"/>
              <a:gd name="connsiteX2600" fmla="*/ 2585184 w 3531775"/>
              <a:gd name="connsiteY2600" fmla="*/ 1350058 h 2810796"/>
              <a:gd name="connsiteX2601" fmla="*/ 2594994 w 3531775"/>
              <a:gd name="connsiteY2601" fmla="*/ 1350438 h 2810796"/>
              <a:gd name="connsiteX2602" fmla="*/ 2590422 w 3531775"/>
              <a:gd name="connsiteY2602" fmla="*/ 1353582 h 2810796"/>
              <a:gd name="connsiteX2603" fmla="*/ 2586993 w 3531775"/>
              <a:gd name="connsiteY2603" fmla="*/ 1357868 h 2810796"/>
              <a:gd name="connsiteX2604" fmla="*/ 2591756 w 3531775"/>
              <a:gd name="connsiteY2604" fmla="*/ 1361011 h 2810796"/>
              <a:gd name="connsiteX2605" fmla="*/ 2584326 w 3531775"/>
              <a:gd name="connsiteY2605" fmla="*/ 1362440 h 2810796"/>
              <a:gd name="connsiteX2606" fmla="*/ 2581374 w 3531775"/>
              <a:gd name="connsiteY2606" fmla="*/ 1368631 h 2810796"/>
              <a:gd name="connsiteX2607" fmla="*/ 2599661 w 3531775"/>
              <a:gd name="connsiteY2607" fmla="*/ 1338437 h 2810796"/>
              <a:gd name="connsiteX2608" fmla="*/ 2782637 w 3531775"/>
              <a:gd name="connsiteY2608" fmla="*/ 1349581 h 2810796"/>
              <a:gd name="connsiteX2609" fmla="*/ 2763873 w 3531775"/>
              <a:gd name="connsiteY2609" fmla="*/ 1339961 h 2810796"/>
              <a:gd name="connsiteX2610" fmla="*/ 2765873 w 3531775"/>
              <a:gd name="connsiteY2610" fmla="*/ 1344819 h 2810796"/>
              <a:gd name="connsiteX2611" fmla="*/ 2763396 w 3531775"/>
              <a:gd name="connsiteY2611" fmla="*/ 1351962 h 2810796"/>
              <a:gd name="connsiteX2612" fmla="*/ 2772350 w 3531775"/>
              <a:gd name="connsiteY2612" fmla="*/ 1358154 h 2810796"/>
              <a:gd name="connsiteX2613" fmla="*/ 2766444 w 3531775"/>
              <a:gd name="connsiteY2613" fmla="*/ 1359106 h 2810796"/>
              <a:gd name="connsiteX2614" fmla="*/ 2761110 w 3531775"/>
              <a:gd name="connsiteY2614" fmla="*/ 1361487 h 2810796"/>
              <a:gd name="connsiteX2615" fmla="*/ 2764063 w 3531775"/>
              <a:gd name="connsiteY2615" fmla="*/ 1366250 h 2810796"/>
              <a:gd name="connsiteX2616" fmla="*/ 2756348 w 3531775"/>
              <a:gd name="connsiteY2616" fmla="*/ 1364440 h 2810796"/>
              <a:gd name="connsiteX2617" fmla="*/ 2750633 w 3531775"/>
              <a:gd name="connsiteY2617" fmla="*/ 1368726 h 2810796"/>
              <a:gd name="connsiteX2618" fmla="*/ 2782637 w 3531775"/>
              <a:gd name="connsiteY2618" fmla="*/ 1349581 h 2810796"/>
              <a:gd name="connsiteX2619" fmla="*/ 3339373 w 3531775"/>
              <a:gd name="connsiteY2619" fmla="*/ 1800114 h 2810796"/>
              <a:gd name="connsiteX2620" fmla="*/ 3332610 w 3531775"/>
              <a:gd name="connsiteY2620" fmla="*/ 1795732 h 2810796"/>
              <a:gd name="connsiteX2621" fmla="*/ 3333277 w 3531775"/>
              <a:gd name="connsiteY2621" fmla="*/ 1810401 h 2810796"/>
              <a:gd name="connsiteX2622" fmla="*/ 3324228 w 3531775"/>
              <a:gd name="connsiteY2622" fmla="*/ 1797447 h 2810796"/>
              <a:gd name="connsiteX2623" fmla="*/ 3320418 w 3531775"/>
              <a:gd name="connsiteY2623" fmla="*/ 1808496 h 2810796"/>
              <a:gd name="connsiteX2624" fmla="*/ 3316799 w 3531775"/>
              <a:gd name="connsiteY2624" fmla="*/ 1799161 h 2810796"/>
              <a:gd name="connsiteX2625" fmla="*/ 3330038 w 3531775"/>
              <a:gd name="connsiteY2625" fmla="*/ 1825450 h 2810796"/>
              <a:gd name="connsiteX2626" fmla="*/ 3343374 w 3531775"/>
              <a:gd name="connsiteY2626" fmla="*/ 1785636 h 2810796"/>
              <a:gd name="connsiteX2627" fmla="*/ 3339373 w 3531775"/>
              <a:gd name="connsiteY2627" fmla="*/ 1800114 h 2810796"/>
              <a:gd name="connsiteX2628" fmla="*/ 3306321 w 3531775"/>
              <a:gd name="connsiteY2628" fmla="*/ 1727819 h 2810796"/>
              <a:gd name="connsiteX2629" fmla="*/ 3312512 w 3531775"/>
              <a:gd name="connsiteY2629" fmla="*/ 1740963 h 2810796"/>
              <a:gd name="connsiteX2630" fmla="*/ 3306321 w 3531775"/>
              <a:gd name="connsiteY2630" fmla="*/ 1738487 h 2810796"/>
              <a:gd name="connsiteX2631" fmla="*/ 3299940 w 3531775"/>
              <a:gd name="connsiteY2631" fmla="*/ 1738201 h 2810796"/>
              <a:gd name="connsiteX2632" fmla="*/ 3300701 w 3531775"/>
              <a:gd name="connsiteY2632" fmla="*/ 1745821 h 2810796"/>
              <a:gd name="connsiteX2633" fmla="*/ 3293939 w 3531775"/>
              <a:gd name="connsiteY2633" fmla="*/ 1738963 h 2810796"/>
              <a:gd name="connsiteX2634" fmla="*/ 3315465 w 3531775"/>
              <a:gd name="connsiteY2634" fmla="*/ 1756680 h 2810796"/>
              <a:gd name="connsiteX2635" fmla="*/ 3311751 w 3531775"/>
              <a:gd name="connsiteY2635" fmla="*/ 1720199 h 2810796"/>
              <a:gd name="connsiteX2636" fmla="*/ 3306321 w 3531775"/>
              <a:gd name="connsiteY2636" fmla="*/ 1727819 h 2810796"/>
              <a:gd name="connsiteX2637" fmla="*/ 3266221 w 3531775"/>
              <a:gd name="connsiteY2637" fmla="*/ 1674003 h 2810796"/>
              <a:gd name="connsiteX2638" fmla="*/ 3271841 w 3531775"/>
              <a:gd name="connsiteY2638" fmla="*/ 1687909 h 2810796"/>
              <a:gd name="connsiteX2639" fmla="*/ 3264316 w 3531775"/>
              <a:gd name="connsiteY2639" fmla="*/ 1685147 h 2810796"/>
              <a:gd name="connsiteX2640" fmla="*/ 3256601 w 3531775"/>
              <a:gd name="connsiteY2640" fmla="*/ 1684861 h 2810796"/>
              <a:gd name="connsiteX2641" fmla="*/ 3257744 w 3531775"/>
              <a:gd name="connsiteY2641" fmla="*/ 1693338 h 2810796"/>
              <a:gd name="connsiteX2642" fmla="*/ 3249457 w 3531775"/>
              <a:gd name="connsiteY2642" fmla="*/ 1685718 h 2810796"/>
              <a:gd name="connsiteX2643" fmla="*/ 3275365 w 3531775"/>
              <a:gd name="connsiteY2643" fmla="*/ 1705340 h 2810796"/>
              <a:gd name="connsiteX2644" fmla="*/ 3270221 w 3531775"/>
              <a:gd name="connsiteY2644" fmla="*/ 1664192 h 2810796"/>
              <a:gd name="connsiteX2645" fmla="*/ 3266221 w 3531775"/>
              <a:gd name="connsiteY2645" fmla="*/ 1674003 h 2810796"/>
              <a:gd name="connsiteX2646" fmla="*/ 3284414 w 3531775"/>
              <a:gd name="connsiteY2646" fmla="*/ 1898221 h 2810796"/>
              <a:gd name="connsiteX2647" fmla="*/ 3281651 w 3531775"/>
              <a:gd name="connsiteY2647" fmla="*/ 1893554 h 2810796"/>
              <a:gd name="connsiteX2648" fmla="*/ 3277556 w 3531775"/>
              <a:gd name="connsiteY2648" fmla="*/ 1896602 h 2810796"/>
              <a:gd name="connsiteX2649" fmla="*/ 3278318 w 3531775"/>
              <a:gd name="connsiteY2649" fmla="*/ 1889458 h 2810796"/>
              <a:gd name="connsiteX2650" fmla="*/ 3273746 w 3531775"/>
              <a:gd name="connsiteY2650" fmla="*/ 1884696 h 2810796"/>
              <a:gd name="connsiteX2651" fmla="*/ 3271841 w 3531775"/>
              <a:gd name="connsiteY2651" fmla="*/ 1903365 h 2810796"/>
              <a:gd name="connsiteX2652" fmla="*/ 3301844 w 3531775"/>
              <a:gd name="connsiteY2652" fmla="*/ 1894030 h 2810796"/>
              <a:gd name="connsiteX2653" fmla="*/ 3297558 w 3531775"/>
              <a:gd name="connsiteY2653" fmla="*/ 1896412 h 2810796"/>
              <a:gd name="connsiteX2654" fmla="*/ 3290700 w 3531775"/>
              <a:gd name="connsiteY2654" fmla="*/ 1894792 h 2810796"/>
              <a:gd name="connsiteX2655" fmla="*/ 3285747 w 3531775"/>
              <a:gd name="connsiteY2655" fmla="*/ 1903555 h 2810796"/>
              <a:gd name="connsiteX2656" fmla="*/ 3284414 w 3531775"/>
              <a:gd name="connsiteY2656" fmla="*/ 1898221 h 2810796"/>
              <a:gd name="connsiteX2657" fmla="*/ 3329753 w 3531775"/>
              <a:gd name="connsiteY2657" fmla="*/ 1853358 h 2810796"/>
              <a:gd name="connsiteX2658" fmla="*/ 3328991 w 3531775"/>
              <a:gd name="connsiteY2658" fmla="*/ 1868217 h 2810796"/>
              <a:gd name="connsiteX2659" fmla="*/ 3318513 w 3531775"/>
              <a:gd name="connsiteY2659" fmla="*/ 1854311 h 2810796"/>
              <a:gd name="connsiteX2660" fmla="*/ 3314132 w 3531775"/>
              <a:gd name="connsiteY2660" fmla="*/ 1867265 h 2810796"/>
              <a:gd name="connsiteX2661" fmla="*/ 3309941 w 3531775"/>
              <a:gd name="connsiteY2661" fmla="*/ 1856978 h 2810796"/>
              <a:gd name="connsiteX2662" fmla="*/ 3324990 w 3531775"/>
              <a:gd name="connsiteY2662" fmla="*/ 1885934 h 2810796"/>
              <a:gd name="connsiteX2663" fmla="*/ 3337182 w 3531775"/>
              <a:gd name="connsiteY2663" fmla="*/ 1846405 h 2810796"/>
              <a:gd name="connsiteX2664" fmla="*/ 3329753 w 3531775"/>
              <a:gd name="connsiteY2664" fmla="*/ 1853358 h 2810796"/>
              <a:gd name="connsiteX2665" fmla="*/ 3314036 w 3531775"/>
              <a:gd name="connsiteY2665" fmla="*/ 1939655 h 2810796"/>
              <a:gd name="connsiteX2666" fmla="*/ 3302130 w 3531775"/>
              <a:gd name="connsiteY2666" fmla="*/ 1946418 h 2810796"/>
              <a:gd name="connsiteX2667" fmla="*/ 3299559 w 3531775"/>
              <a:gd name="connsiteY2667" fmla="*/ 1945275 h 2810796"/>
              <a:gd name="connsiteX2668" fmla="*/ 3297653 w 3531775"/>
              <a:gd name="connsiteY2668" fmla="*/ 1956609 h 2810796"/>
              <a:gd name="connsiteX2669" fmla="*/ 3295082 w 3531775"/>
              <a:gd name="connsiteY2669" fmla="*/ 1950799 h 2810796"/>
              <a:gd name="connsiteX2670" fmla="*/ 3290986 w 3531775"/>
              <a:gd name="connsiteY2670" fmla="*/ 1946227 h 2810796"/>
              <a:gd name="connsiteX2671" fmla="*/ 3286890 w 3531775"/>
              <a:gd name="connsiteY2671" fmla="*/ 1951180 h 2810796"/>
              <a:gd name="connsiteX2672" fmla="*/ 3285461 w 3531775"/>
              <a:gd name="connsiteY2672" fmla="*/ 1947275 h 2810796"/>
              <a:gd name="connsiteX2673" fmla="*/ 3280032 w 3531775"/>
              <a:gd name="connsiteY2673" fmla="*/ 1938607 h 2810796"/>
              <a:gd name="connsiteX2674" fmla="*/ 3314036 w 3531775"/>
              <a:gd name="connsiteY2674" fmla="*/ 1939655 h 2810796"/>
              <a:gd name="connsiteX2675" fmla="*/ 3302511 w 3531775"/>
              <a:gd name="connsiteY2675" fmla="*/ 1782683 h 2810796"/>
              <a:gd name="connsiteX2676" fmla="*/ 3299559 w 3531775"/>
              <a:gd name="connsiteY2676" fmla="*/ 1772015 h 2810796"/>
              <a:gd name="connsiteX2677" fmla="*/ 3296129 w 3531775"/>
              <a:gd name="connsiteY2677" fmla="*/ 1775634 h 2810796"/>
              <a:gd name="connsiteX2678" fmla="*/ 3288986 w 3531775"/>
              <a:gd name="connsiteY2678" fmla="*/ 1776016 h 2810796"/>
              <a:gd name="connsiteX2679" fmla="*/ 3286890 w 3531775"/>
              <a:gd name="connsiteY2679" fmla="*/ 1786207 h 2810796"/>
              <a:gd name="connsiteX2680" fmla="*/ 3283842 w 3531775"/>
              <a:gd name="connsiteY2680" fmla="*/ 1781254 h 2810796"/>
              <a:gd name="connsiteX2681" fmla="*/ 3279746 w 3531775"/>
              <a:gd name="connsiteY2681" fmla="*/ 1777349 h 2810796"/>
              <a:gd name="connsiteX2682" fmla="*/ 3276699 w 3531775"/>
              <a:gd name="connsiteY2682" fmla="*/ 1781635 h 2810796"/>
              <a:gd name="connsiteX2683" fmla="*/ 3275460 w 3531775"/>
              <a:gd name="connsiteY2683" fmla="*/ 1774206 h 2810796"/>
              <a:gd name="connsiteX2684" fmla="*/ 3269555 w 3531775"/>
              <a:gd name="connsiteY2684" fmla="*/ 1770777 h 2810796"/>
              <a:gd name="connsiteX2685" fmla="*/ 3302511 w 3531775"/>
              <a:gd name="connsiteY2685" fmla="*/ 1782683 h 2810796"/>
              <a:gd name="connsiteX2686" fmla="*/ 3349279 w 3531775"/>
              <a:gd name="connsiteY2686" fmla="*/ 1918605 h 2810796"/>
              <a:gd name="connsiteX2687" fmla="*/ 3345755 w 3531775"/>
              <a:gd name="connsiteY2687" fmla="*/ 1910318 h 2810796"/>
              <a:gd name="connsiteX2688" fmla="*/ 3339087 w 3531775"/>
              <a:gd name="connsiteY2688" fmla="*/ 1922415 h 2810796"/>
              <a:gd name="connsiteX2689" fmla="*/ 3334610 w 3531775"/>
              <a:gd name="connsiteY2689" fmla="*/ 1908127 h 2810796"/>
              <a:gd name="connsiteX2690" fmla="*/ 3329467 w 3531775"/>
              <a:gd name="connsiteY2690" fmla="*/ 1912223 h 2810796"/>
              <a:gd name="connsiteX2691" fmla="*/ 3330896 w 3531775"/>
              <a:gd name="connsiteY2691" fmla="*/ 1902222 h 2810796"/>
              <a:gd name="connsiteX2692" fmla="*/ 3328991 w 3531775"/>
              <a:gd name="connsiteY2692" fmla="*/ 1932130 h 2810796"/>
              <a:gd name="connsiteX2693" fmla="*/ 3359471 w 3531775"/>
              <a:gd name="connsiteY2693" fmla="*/ 1909842 h 2810796"/>
              <a:gd name="connsiteX2694" fmla="*/ 3349279 w 3531775"/>
              <a:gd name="connsiteY2694" fmla="*/ 1918605 h 2810796"/>
              <a:gd name="connsiteX2695" fmla="*/ 3341754 w 3531775"/>
              <a:gd name="connsiteY2695" fmla="*/ 1994709 h 2810796"/>
              <a:gd name="connsiteX2696" fmla="*/ 3334039 w 3531775"/>
              <a:gd name="connsiteY2696" fmla="*/ 1990614 h 2810796"/>
              <a:gd name="connsiteX2697" fmla="*/ 3331943 w 3531775"/>
              <a:gd name="connsiteY2697" fmla="*/ 1990137 h 2810796"/>
              <a:gd name="connsiteX2698" fmla="*/ 3325371 w 3531775"/>
              <a:gd name="connsiteY2698" fmla="*/ 2001091 h 2810796"/>
              <a:gd name="connsiteX2699" fmla="*/ 3325467 w 3531775"/>
              <a:gd name="connsiteY2699" fmla="*/ 1993471 h 2810796"/>
              <a:gd name="connsiteX2700" fmla="*/ 3323657 w 3531775"/>
              <a:gd name="connsiteY2700" fmla="*/ 1986328 h 2810796"/>
              <a:gd name="connsiteX2701" fmla="*/ 3317846 w 3531775"/>
              <a:gd name="connsiteY2701" fmla="*/ 1989471 h 2810796"/>
              <a:gd name="connsiteX2702" fmla="*/ 3320990 w 3531775"/>
              <a:gd name="connsiteY2702" fmla="*/ 1979946 h 2810796"/>
              <a:gd name="connsiteX2703" fmla="*/ 3316989 w 3531775"/>
              <a:gd name="connsiteY2703" fmla="*/ 1972230 h 2810796"/>
              <a:gd name="connsiteX2704" fmla="*/ 3308988 w 3531775"/>
              <a:gd name="connsiteY2704" fmla="*/ 1997091 h 2810796"/>
              <a:gd name="connsiteX2705" fmla="*/ 3343945 w 3531775"/>
              <a:gd name="connsiteY2705" fmla="*/ 2006806 h 2810796"/>
              <a:gd name="connsiteX2706" fmla="*/ 3341754 w 3531775"/>
              <a:gd name="connsiteY2706" fmla="*/ 1994709 h 2810796"/>
              <a:gd name="connsiteX2707" fmla="*/ 3261840 w 3531775"/>
              <a:gd name="connsiteY2707" fmla="*/ 1998043 h 2810796"/>
              <a:gd name="connsiteX2708" fmla="*/ 3290891 w 3531775"/>
              <a:gd name="connsiteY2708" fmla="*/ 1997091 h 2810796"/>
              <a:gd name="connsiteX2709" fmla="*/ 3287176 w 3531775"/>
              <a:gd name="connsiteY2709" fmla="*/ 2000996 h 2810796"/>
              <a:gd name="connsiteX2710" fmla="*/ 3280127 w 3531775"/>
              <a:gd name="connsiteY2710" fmla="*/ 2002044 h 2810796"/>
              <a:gd name="connsiteX2711" fmla="*/ 3277079 w 3531775"/>
              <a:gd name="connsiteY2711" fmla="*/ 2012140 h 2810796"/>
              <a:gd name="connsiteX2712" fmla="*/ 3274698 w 3531775"/>
              <a:gd name="connsiteY2712" fmla="*/ 2007568 h 2810796"/>
              <a:gd name="connsiteX2713" fmla="*/ 3271079 w 3531775"/>
              <a:gd name="connsiteY2713" fmla="*/ 2004044 h 2810796"/>
              <a:gd name="connsiteX2714" fmla="*/ 3267650 w 3531775"/>
              <a:gd name="connsiteY2714" fmla="*/ 2008425 h 2810796"/>
              <a:gd name="connsiteX2715" fmla="*/ 3267174 w 3531775"/>
              <a:gd name="connsiteY2715" fmla="*/ 2001282 h 2810796"/>
              <a:gd name="connsiteX2716" fmla="*/ 3261840 w 3531775"/>
              <a:gd name="connsiteY2716" fmla="*/ 1998043 h 2810796"/>
              <a:gd name="connsiteX2717" fmla="*/ 3264126 w 3531775"/>
              <a:gd name="connsiteY2717" fmla="*/ 1831356 h 2810796"/>
              <a:gd name="connsiteX2718" fmla="*/ 3292701 w 3531775"/>
              <a:gd name="connsiteY2718" fmla="*/ 1818592 h 2810796"/>
              <a:gd name="connsiteX2719" fmla="*/ 3290224 w 3531775"/>
              <a:gd name="connsiteY2719" fmla="*/ 1823164 h 2810796"/>
              <a:gd name="connsiteX2720" fmla="*/ 3283652 w 3531775"/>
              <a:gd name="connsiteY2720" fmla="*/ 1825641 h 2810796"/>
              <a:gd name="connsiteX2721" fmla="*/ 3282223 w 3531775"/>
              <a:gd name="connsiteY2721" fmla="*/ 1826688 h 2810796"/>
              <a:gd name="connsiteX2722" fmla="*/ 3283461 w 3531775"/>
              <a:gd name="connsiteY2722" fmla="*/ 1836118 h 2810796"/>
              <a:gd name="connsiteX2723" fmla="*/ 3275365 w 3531775"/>
              <a:gd name="connsiteY2723" fmla="*/ 1829641 h 2810796"/>
              <a:gd name="connsiteX2724" fmla="*/ 3273174 w 3531775"/>
              <a:gd name="connsiteY2724" fmla="*/ 1834594 h 2810796"/>
              <a:gd name="connsiteX2725" fmla="*/ 3270698 w 3531775"/>
              <a:gd name="connsiteY2725" fmla="*/ 1827832 h 2810796"/>
              <a:gd name="connsiteX2726" fmla="*/ 3264126 w 3531775"/>
              <a:gd name="connsiteY2726" fmla="*/ 1831356 h 2810796"/>
              <a:gd name="connsiteX2727" fmla="*/ 3238218 w 3531775"/>
              <a:gd name="connsiteY2727" fmla="*/ 1747917 h 2810796"/>
              <a:gd name="connsiteX2728" fmla="*/ 3267269 w 3531775"/>
              <a:gd name="connsiteY2728" fmla="*/ 1723533 h 2810796"/>
              <a:gd name="connsiteX2729" fmla="*/ 3264887 w 3531775"/>
              <a:gd name="connsiteY2729" fmla="*/ 1735725 h 2810796"/>
              <a:gd name="connsiteX2730" fmla="*/ 3256125 w 3531775"/>
              <a:gd name="connsiteY2730" fmla="*/ 1734391 h 2810796"/>
              <a:gd name="connsiteX2731" fmla="*/ 3259268 w 3531775"/>
              <a:gd name="connsiteY2731" fmla="*/ 1745154 h 2810796"/>
              <a:gd name="connsiteX2732" fmla="*/ 3254696 w 3531775"/>
              <a:gd name="connsiteY2732" fmla="*/ 1741916 h 2810796"/>
              <a:gd name="connsiteX2733" fmla="*/ 3248504 w 3531775"/>
              <a:gd name="connsiteY2733" fmla="*/ 1738773 h 2810796"/>
              <a:gd name="connsiteX2734" fmla="*/ 3246885 w 3531775"/>
              <a:gd name="connsiteY2734" fmla="*/ 1744774 h 2810796"/>
              <a:gd name="connsiteX2735" fmla="*/ 3242694 w 3531775"/>
              <a:gd name="connsiteY2735" fmla="*/ 1737344 h 2810796"/>
              <a:gd name="connsiteX2736" fmla="*/ 3235169 w 3531775"/>
              <a:gd name="connsiteY2736" fmla="*/ 1736391 h 2810796"/>
              <a:gd name="connsiteX2737" fmla="*/ 3238218 w 3531775"/>
              <a:gd name="connsiteY2737" fmla="*/ 1747917 h 2810796"/>
              <a:gd name="connsiteX2738" fmla="*/ 3196974 w 3531775"/>
              <a:gd name="connsiteY2738" fmla="*/ 1678575 h 2810796"/>
              <a:gd name="connsiteX2739" fmla="*/ 3219739 w 3531775"/>
              <a:gd name="connsiteY2739" fmla="*/ 1659239 h 2810796"/>
              <a:gd name="connsiteX2740" fmla="*/ 3219358 w 3531775"/>
              <a:gd name="connsiteY2740" fmla="*/ 1664478 h 2810796"/>
              <a:gd name="connsiteX2741" fmla="*/ 3214405 w 3531775"/>
              <a:gd name="connsiteY2741" fmla="*/ 1669621 h 2810796"/>
              <a:gd name="connsiteX2742" fmla="*/ 3213452 w 3531775"/>
              <a:gd name="connsiteY2742" fmla="*/ 1671145 h 2810796"/>
              <a:gd name="connsiteX2743" fmla="*/ 3218691 w 3531775"/>
              <a:gd name="connsiteY2743" fmla="*/ 1679051 h 2810796"/>
              <a:gd name="connsiteX2744" fmla="*/ 3213738 w 3531775"/>
              <a:gd name="connsiteY2744" fmla="*/ 1677146 h 2810796"/>
              <a:gd name="connsiteX2745" fmla="*/ 3208500 w 3531775"/>
              <a:gd name="connsiteY2745" fmla="*/ 1676765 h 2810796"/>
              <a:gd name="connsiteX2746" fmla="*/ 3208595 w 3531775"/>
              <a:gd name="connsiteY2746" fmla="*/ 1682194 h 2810796"/>
              <a:gd name="connsiteX2747" fmla="*/ 3203451 w 3531775"/>
              <a:gd name="connsiteY2747" fmla="*/ 1677241 h 2810796"/>
              <a:gd name="connsiteX2748" fmla="*/ 3196974 w 3531775"/>
              <a:gd name="connsiteY2748" fmla="*/ 1678575 h 2810796"/>
              <a:gd name="connsiteX2749" fmla="*/ 3176019 w 3531775"/>
              <a:gd name="connsiteY2749" fmla="*/ 1637998 h 2810796"/>
              <a:gd name="connsiteX2750" fmla="*/ 3200784 w 3531775"/>
              <a:gd name="connsiteY2750" fmla="*/ 1616853 h 2810796"/>
              <a:gd name="connsiteX2751" fmla="*/ 3198975 w 3531775"/>
              <a:gd name="connsiteY2751" fmla="*/ 1621615 h 2810796"/>
              <a:gd name="connsiteX2752" fmla="*/ 3192593 w 3531775"/>
              <a:gd name="connsiteY2752" fmla="*/ 1624949 h 2810796"/>
              <a:gd name="connsiteX2753" fmla="*/ 3194593 w 3531775"/>
              <a:gd name="connsiteY2753" fmla="*/ 1635045 h 2810796"/>
              <a:gd name="connsiteX2754" fmla="*/ 3189926 w 3531775"/>
              <a:gd name="connsiteY2754" fmla="*/ 1631807 h 2810796"/>
              <a:gd name="connsiteX2755" fmla="*/ 3184687 w 3531775"/>
              <a:gd name="connsiteY2755" fmla="*/ 1629997 h 2810796"/>
              <a:gd name="connsiteX2756" fmla="*/ 3183544 w 3531775"/>
              <a:gd name="connsiteY2756" fmla="*/ 1635141 h 2810796"/>
              <a:gd name="connsiteX2757" fmla="*/ 3179448 w 3531775"/>
              <a:gd name="connsiteY2757" fmla="*/ 1629045 h 2810796"/>
              <a:gd name="connsiteX2758" fmla="*/ 3172685 w 3531775"/>
              <a:gd name="connsiteY2758" fmla="*/ 1628473 h 2810796"/>
              <a:gd name="connsiteX2759" fmla="*/ 3176019 w 3531775"/>
              <a:gd name="connsiteY2759" fmla="*/ 1637998 h 2810796"/>
              <a:gd name="connsiteX2760" fmla="*/ 3091342 w 3531775"/>
              <a:gd name="connsiteY2760" fmla="*/ 1573609 h 2810796"/>
              <a:gd name="connsiteX2761" fmla="*/ 3105344 w 3531775"/>
              <a:gd name="connsiteY2761" fmla="*/ 1550845 h 2810796"/>
              <a:gd name="connsiteX2762" fmla="*/ 3103629 w 3531775"/>
              <a:gd name="connsiteY2762" fmla="*/ 1561227 h 2810796"/>
              <a:gd name="connsiteX2763" fmla="*/ 3109916 w 3531775"/>
              <a:gd name="connsiteY2763" fmla="*/ 1567990 h 2810796"/>
              <a:gd name="connsiteX2764" fmla="*/ 3105153 w 3531775"/>
              <a:gd name="connsiteY2764" fmla="*/ 1567894 h 2810796"/>
              <a:gd name="connsiteX2765" fmla="*/ 3100581 w 3531775"/>
              <a:gd name="connsiteY2765" fmla="*/ 1569133 h 2810796"/>
              <a:gd name="connsiteX2766" fmla="*/ 3102296 w 3531775"/>
              <a:gd name="connsiteY2766" fmla="*/ 1573609 h 2810796"/>
              <a:gd name="connsiteX2767" fmla="*/ 3096485 w 3531775"/>
              <a:gd name="connsiteY2767" fmla="*/ 1570942 h 2810796"/>
              <a:gd name="connsiteX2768" fmla="*/ 3091342 w 3531775"/>
              <a:gd name="connsiteY2768" fmla="*/ 1573609 h 2810796"/>
              <a:gd name="connsiteX2769" fmla="*/ 3045527 w 3531775"/>
              <a:gd name="connsiteY2769" fmla="*/ 1546082 h 2810796"/>
              <a:gd name="connsiteX2770" fmla="*/ 3058481 w 3531775"/>
              <a:gd name="connsiteY2770" fmla="*/ 1518650 h 2810796"/>
              <a:gd name="connsiteX2771" fmla="*/ 3060291 w 3531775"/>
              <a:gd name="connsiteY2771" fmla="*/ 1523603 h 2810796"/>
              <a:gd name="connsiteX2772" fmla="*/ 3057814 w 3531775"/>
              <a:gd name="connsiteY2772" fmla="*/ 1530461 h 2810796"/>
              <a:gd name="connsiteX2773" fmla="*/ 3057624 w 3531775"/>
              <a:gd name="connsiteY2773" fmla="*/ 1532271 h 2810796"/>
              <a:gd name="connsiteX2774" fmla="*/ 3065720 w 3531775"/>
              <a:gd name="connsiteY2774" fmla="*/ 1537319 h 2810796"/>
              <a:gd name="connsiteX2775" fmla="*/ 3060291 w 3531775"/>
              <a:gd name="connsiteY2775" fmla="*/ 1537700 h 2810796"/>
              <a:gd name="connsiteX2776" fmla="*/ 3055337 w 3531775"/>
              <a:gd name="connsiteY2776" fmla="*/ 1539605 h 2810796"/>
              <a:gd name="connsiteX2777" fmla="*/ 3057719 w 3531775"/>
              <a:gd name="connsiteY2777" fmla="*/ 1544558 h 2810796"/>
              <a:gd name="connsiteX2778" fmla="*/ 3050861 w 3531775"/>
              <a:gd name="connsiteY2778" fmla="*/ 1542177 h 2810796"/>
              <a:gd name="connsiteX2779" fmla="*/ 3045527 w 3531775"/>
              <a:gd name="connsiteY2779" fmla="*/ 1546082 h 2810796"/>
              <a:gd name="connsiteX2780" fmla="*/ 2958468 w 3531775"/>
              <a:gd name="connsiteY2780" fmla="*/ 1506934 h 2810796"/>
              <a:gd name="connsiteX2781" fmla="*/ 2971899 w 3531775"/>
              <a:gd name="connsiteY2781" fmla="*/ 1473692 h 2810796"/>
              <a:gd name="connsiteX2782" fmla="*/ 2974280 w 3531775"/>
              <a:gd name="connsiteY2782" fmla="*/ 1479312 h 2810796"/>
              <a:gd name="connsiteX2783" fmla="*/ 2973708 w 3531775"/>
              <a:gd name="connsiteY2783" fmla="*/ 1487503 h 2810796"/>
              <a:gd name="connsiteX2784" fmla="*/ 2971708 w 3531775"/>
              <a:gd name="connsiteY2784" fmla="*/ 1489694 h 2810796"/>
              <a:gd name="connsiteX2785" fmla="*/ 2981614 w 3531775"/>
              <a:gd name="connsiteY2785" fmla="*/ 1494933 h 2810796"/>
              <a:gd name="connsiteX2786" fmla="*/ 2975232 w 3531775"/>
              <a:gd name="connsiteY2786" fmla="*/ 1495885 h 2810796"/>
              <a:gd name="connsiteX2787" fmla="*/ 2969517 w 3531775"/>
              <a:gd name="connsiteY2787" fmla="*/ 1498552 h 2810796"/>
              <a:gd name="connsiteX2788" fmla="*/ 2972756 w 3531775"/>
              <a:gd name="connsiteY2788" fmla="*/ 1504077 h 2810796"/>
              <a:gd name="connsiteX2789" fmla="*/ 2964469 w 3531775"/>
              <a:gd name="connsiteY2789" fmla="*/ 1501886 h 2810796"/>
              <a:gd name="connsiteX2790" fmla="*/ 2958468 w 3531775"/>
              <a:gd name="connsiteY2790" fmla="*/ 1506934 h 2810796"/>
              <a:gd name="connsiteX2791" fmla="*/ 2889317 w 3531775"/>
              <a:gd name="connsiteY2791" fmla="*/ 1490837 h 2810796"/>
              <a:gd name="connsiteX2792" fmla="*/ 2894365 w 3531775"/>
              <a:gd name="connsiteY2792" fmla="*/ 1460452 h 2810796"/>
              <a:gd name="connsiteX2793" fmla="*/ 2897413 w 3531775"/>
              <a:gd name="connsiteY2793" fmla="*/ 1464834 h 2810796"/>
              <a:gd name="connsiteX2794" fmla="*/ 2896937 w 3531775"/>
              <a:gd name="connsiteY2794" fmla="*/ 1472263 h 2810796"/>
              <a:gd name="connsiteX2795" fmla="*/ 2897223 w 3531775"/>
              <a:gd name="connsiteY2795" fmla="*/ 1474073 h 2810796"/>
              <a:gd name="connsiteX2796" fmla="*/ 2906367 w 3531775"/>
              <a:gd name="connsiteY2796" fmla="*/ 1476645 h 2810796"/>
              <a:gd name="connsiteX2797" fmla="*/ 2901318 w 3531775"/>
              <a:gd name="connsiteY2797" fmla="*/ 1478645 h 2810796"/>
              <a:gd name="connsiteX2798" fmla="*/ 2897032 w 3531775"/>
              <a:gd name="connsiteY2798" fmla="*/ 1481979 h 2810796"/>
              <a:gd name="connsiteX2799" fmla="*/ 2900747 w 3531775"/>
              <a:gd name="connsiteY2799" fmla="*/ 1486075 h 2810796"/>
              <a:gd name="connsiteX2800" fmla="*/ 2893508 w 3531775"/>
              <a:gd name="connsiteY2800" fmla="*/ 1485693 h 2810796"/>
              <a:gd name="connsiteX2801" fmla="*/ 2889317 w 3531775"/>
              <a:gd name="connsiteY2801" fmla="*/ 1490837 h 2810796"/>
              <a:gd name="connsiteX2802" fmla="*/ 2843787 w 3531775"/>
              <a:gd name="connsiteY2802" fmla="*/ 1466643 h 2810796"/>
              <a:gd name="connsiteX2803" fmla="*/ 2858932 w 3531775"/>
              <a:gd name="connsiteY2803" fmla="*/ 1439402 h 2810796"/>
              <a:gd name="connsiteX2804" fmla="*/ 2860361 w 3531775"/>
              <a:gd name="connsiteY2804" fmla="*/ 1444355 h 2810796"/>
              <a:gd name="connsiteX2805" fmla="*/ 2857408 w 3531775"/>
              <a:gd name="connsiteY2805" fmla="*/ 1451213 h 2810796"/>
              <a:gd name="connsiteX2806" fmla="*/ 2857122 w 3531775"/>
              <a:gd name="connsiteY2806" fmla="*/ 1453023 h 2810796"/>
              <a:gd name="connsiteX2807" fmla="*/ 2865218 w 3531775"/>
              <a:gd name="connsiteY2807" fmla="*/ 1457976 h 2810796"/>
              <a:gd name="connsiteX2808" fmla="*/ 2859599 w 3531775"/>
              <a:gd name="connsiteY2808" fmla="*/ 1458452 h 2810796"/>
              <a:gd name="connsiteX2809" fmla="*/ 2854360 w 3531775"/>
              <a:gd name="connsiteY2809" fmla="*/ 1460452 h 2810796"/>
              <a:gd name="connsiteX2810" fmla="*/ 2856646 w 3531775"/>
              <a:gd name="connsiteY2810" fmla="*/ 1465310 h 2810796"/>
              <a:gd name="connsiteX2811" fmla="*/ 2849598 w 3531775"/>
              <a:gd name="connsiteY2811" fmla="*/ 1462929 h 2810796"/>
              <a:gd name="connsiteX2812" fmla="*/ 2843787 w 3531775"/>
              <a:gd name="connsiteY2812" fmla="*/ 1466643 h 2810796"/>
              <a:gd name="connsiteX2813" fmla="*/ 2790828 w 3531775"/>
              <a:gd name="connsiteY2813" fmla="*/ 1469977 h 2810796"/>
              <a:gd name="connsiteX2814" fmla="*/ 2796924 w 3531775"/>
              <a:gd name="connsiteY2814" fmla="*/ 1434163 h 2810796"/>
              <a:gd name="connsiteX2815" fmla="*/ 2800449 w 3531775"/>
              <a:gd name="connsiteY2815" fmla="*/ 1439307 h 2810796"/>
              <a:gd name="connsiteX2816" fmla="*/ 2799782 w 3531775"/>
              <a:gd name="connsiteY2816" fmla="*/ 1447975 h 2810796"/>
              <a:gd name="connsiteX2817" fmla="*/ 2810926 w 3531775"/>
              <a:gd name="connsiteY2817" fmla="*/ 1453023 h 2810796"/>
              <a:gd name="connsiteX2818" fmla="*/ 2805878 w 3531775"/>
              <a:gd name="connsiteY2818" fmla="*/ 1455499 h 2810796"/>
              <a:gd name="connsiteX2819" fmla="*/ 2799972 w 3531775"/>
              <a:gd name="connsiteY2819" fmla="*/ 1459404 h 2810796"/>
              <a:gd name="connsiteX2820" fmla="*/ 2804354 w 3531775"/>
              <a:gd name="connsiteY2820" fmla="*/ 1464167 h 2810796"/>
              <a:gd name="connsiteX2821" fmla="*/ 2795781 w 3531775"/>
              <a:gd name="connsiteY2821" fmla="*/ 1463881 h 2810796"/>
              <a:gd name="connsiteX2822" fmla="*/ 2790828 w 3531775"/>
              <a:gd name="connsiteY2822" fmla="*/ 1469977 h 2810796"/>
              <a:gd name="connsiteX2823" fmla="*/ 2803116 w 3531775"/>
              <a:gd name="connsiteY2823" fmla="*/ 1378251 h 2810796"/>
              <a:gd name="connsiteX2824" fmla="*/ 2804354 w 3531775"/>
              <a:gd name="connsiteY2824" fmla="*/ 1384538 h 2810796"/>
              <a:gd name="connsiteX2825" fmla="*/ 2799591 w 3531775"/>
              <a:gd name="connsiteY2825" fmla="*/ 1392634 h 2810796"/>
              <a:gd name="connsiteX2826" fmla="*/ 2798925 w 3531775"/>
              <a:gd name="connsiteY2826" fmla="*/ 1394825 h 2810796"/>
              <a:gd name="connsiteX2827" fmla="*/ 2808640 w 3531775"/>
              <a:gd name="connsiteY2827" fmla="*/ 1401778 h 2810796"/>
              <a:gd name="connsiteX2828" fmla="*/ 2794448 w 3531775"/>
              <a:gd name="connsiteY2828" fmla="*/ 1403588 h 2810796"/>
              <a:gd name="connsiteX2829" fmla="*/ 2796734 w 3531775"/>
              <a:gd name="connsiteY2829" fmla="*/ 1409779 h 2810796"/>
              <a:gd name="connsiteX2830" fmla="*/ 2788066 w 3531775"/>
              <a:gd name="connsiteY2830" fmla="*/ 1406160 h 2810796"/>
              <a:gd name="connsiteX2831" fmla="*/ 2780160 w 3531775"/>
              <a:gd name="connsiteY2831" fmla="*/ 1410255 h 2810796"/>
              <a:gd name="connsiteX2832" fmla="*/ 2803116 w 3531775"/>
              <a:gd name="connsiteY2832" fmla="*/ 1378251 h 2810796"/>
              <a:gd name="connsiteX2833" fmla="*/ 2840644 w 3531775"/>
              <a:gd name="connsiteY2833" fmla="*/ 1359392 h 2810796"/>
              <a:gd name="connsiteX2834" fmla="*/ 2806163 w 3531775"/>
              <a:gd name="connsiteY2834" fmla="*/ 1351486 h 2810796"/>
              <a:gd name="connsiteX2835" fmla="*/ 2811878 w 3531775"/>
              <a:gd name="connsiteY2835" fmla="*/ 1353391 h 2810796"/>
              <a:gd name="connsiteX2836" fmla="*/ 2816832 w 3531775"/>
              <a:gd name="connsiteY2836" fmla="*/ 1359773 h 2810796"/>
              <a:gd name="connsiteX2837" fmla="*/ 2818451 w 3531775"/>
              <a:gd name="connsiteY2837" fmla="*/ 1361107 h 2810796"/>
              <a:gd name="connsiteX2838" fmla="*/ 2827976 w 3531775"/>
              <a:gd name="connsiteY2838" fmla="*/ 1358058 h 2810796"/>
              <a:gd name="connsiteX2839" fmla="*/ 2825118 w 3531775"/>
              <a:gd name="connsiteY2839" fmla="*/ 1362535 h 2810796"/>
              <a:gd name="connsiteX2840" fmla="*/ 2823975 w 3531775"/>
              <a:gd name="connsiteY2840" fmla="*/ 1367679 h 2810796"/>
              <a:gd name="connsiteX2841" fmla="*/ 2830071 w 3531775"/>
              <a:gd name="connsiteY2841" fmla="*/ 1369012 h 2810796"/>
              <a:gd name="connsiteX2842" fmla="*/ 2823690 w 3531775"/>
              <a:gd name="connsiteY2842" fmla="*/ 1372822 h 2810796"/>
              <a:gd name="connsiteX2843" fmla="*/ 2840644 w 3531775"/>
              <a:gd name="connsiteY2843" fmla="*/ 1359392 h 2810796"/>
              <a:gd name="connsiteX2844" fmla="*/ 2848931 w 3531775"/>
              <a:gd name="connsiteY2844" fmla="*/ 1386538 h 2810796"/>
              <a:gd name="connsiteX2845" fmla="*/ 2835596 w 3531775"/>
              <a:gd name="connsiteY2845" fmla="*/ 1388158 h 2810796"/>
              <a:gd name="connsiteX2846" fmla="*/ 2839977 w 3531775"/>
              <a:gd name="connsiteY2846" fmla="*/ 1393301 h 2810796"/>
              <a:gd name="connsiteX2847" fmla="*/ 2840168 w 3531775"/>
              <a:gd name="connsiteY2847" fmla="*/ 1402540 h 2810796"/>
              <a:gd name="connsiteX2848" fmla="*/ 2852931 w 3531775"/>
              <a:gd name="connsiteY2848" fmla="*/ 1407303 h 2810796"/>
              <a:gd name="connsiteX2849" fmla="*/ 2846550 w 3531775"/>
              <a:gd name="connsiteY2849" fmla="*/ 1410160 h 2810796"/>
              <a:gd name="connsiteX2850" fmla="*/ 2841406 w 3531775"/>
              <a:gd name="connsiteY2850" fmla="*/ 1414637 h 2810796"/>
              <a:gd name="connsiteX2851" fmla="*/ 2846645 w 3531775"/>
              <a:gd name="connsiteY2851" fmla="*/ 1419400 h 2810796"/>
              <a:gd name="connsiteX2852" fmla="*/ 2837120 w 3531775"/>
              <a:gd name="connsiteY2852" fmla="*/ 1419495 h 2810796"/>
              <a:gd name="connsiteX2853" fmla="*/ 2832262 w 3531775"/>
              <a:gd name="connsiteY2853" fmla="*/ 1426258 h 2810796"/>
              <a:gd name="connsiteX2854" fmla="*/ 2848931 w 3531775"/>
              <a:gd name="connsiteY2854" fmla="*/ 1386538 h 2810796"/>
              <a:gd name="connsiteX2855" fmla="*/ 2894746 w 3531775"/>
              <a:gd name="connsiteY2855" fmla="*/ 1363488 h 2810796"/>
              <a:gd name="connsiteX2856" fmla="*/ 2874934 w 3531775"/>
              <a:gd name="connsiteY2856" fmla="*/ 1353772 h 2810796"/>
              <a:gd name="connsiteX2857" fmla="*/ 2877315 w 3531775"/>
              <a:gd name="connsiteY2857" fmla="*/ 1358630 h 2810796"/>
              <a:gd name="connsiteX2858" fmla="*/ 2875220 w 3531775"/>
              <a:gd name="connsiteY2858" fmla="*/ 1365774 h 2810796"/>
              <a:gd name="connsiteX2859" fmla="*/ 2884650 w 3531775"/>
              <a:gd name="connsiteY2859" fmla="*/ 1371965 h 2810796"/>
              <a:gd name="connsiteX2860" fmla="*/ 2878649 w 3531775"/>
              <a:gd name="connsiteY2860" fmla="*/ 1372822 h 2810796"/>
              <a:gd name="connsiteX2861" fmla="*/ 2873315 w 3531775"/>
              <a:gd name="connsiteY2861" fmla="*/ 1375204 h 2810796"/>
              <a:gd name="connsiteX2862" fmla="*/ 2876553 w 3531775"/>
              <a:gd name="connsiteY2862" fmla="*/ 1379871 h 2810796"/>
              <a:gd name="connsiteX2863" fmla="*/ 2868648 w 3531775"/>
              <a:gd name="connsiteY2863" fmla="*/ 1378156 h 2810796"/>
              <a:gd name="connsiteX2864" fmla="*/ 2863028 w 3531775"/>
              <a:gd name="connsiteY2864" fmla="*/ 1382442 h 2810796"/>
              <a:gd name="connsiteX2865" fmla="*/ 2894746 w 3531775"/>
              <a:gd name="connsiteY2865" fmla="*/ 1363488 h 2810796"/>
              <a:gd name="connsiteX2866" fmla="*/ 2912653 w 3531775"/>
              <a:gd name="connsiteY2866" fmla="*/ 1404636 h 2810796"/>
              <a:gd name="connsiteX2867" fmla="*/ 2887031 w 3531775"/>
              <a:gd name="connsiteY2867" fmla="*/ 1397111 h 2810796"/>
              <a:gd name="connsiteX2868" fmla="*/ 2891222 w 3531775"/>
              <a:gd name="connsiteY2868" fmla="*/ 1402540 h 2810796"/>
              <a:gd name="connsiteX2869" fmla="*/ 2890936 w 3531775"/>
              <a:gd name="connsiteY2869" fmla="*/ 1411684 h 2810796"/>
              <a:gd name="connsiteX2870" fmla="*/ 2903509 w 3531775"/>
              <a:gd name="connsiteY2870" fmla="*/ 1417113 h 2810796"/>
              <a:gd name="connsiteX2871" fmla="*/ 2896937 w 3531775"/>
              <a:gd name="connsiteY2871" fmla="*/ 1419590 h 2810796"/>
              <a:gd name="connsiteX2872" fmla="*/ 2891508 w 3531775"/>
              <a:gd name="connsiteY2872" fmla="*/ 1423686 h 2810796"/>
              <a:gd name="connsiteX2873" fmla="*/ 2896556 w 3531775"/>
              <a:gd name="connsiteY2873" fmla="*/ 1428734 h 2810796"/>
              <a:gd name="connsiteX2874" fmla="*/ 2887031 w 3531775"/>
              <a:gd name="connsiteY2874" fmla="*/ 1428353 h 2810796"/>
              <a:gd name="connsiteX2875" fmla="*/ 2881792 w 3531775"/>
              <a:gd name="connsiteY2875" fmla="*/ 1434830 h 2810796"/>
              <a:gd name="connsiteX2876" fmla="*/ 2912653 w 3531775"/>
              <a:gd name="connsiteY2876" fmla="*/ 1404636 h 2810796"/>
              <a:gd name="connsiteX2877" fmla="*/ 2957135 w 3531775"/>
              <a:gd name="connsiteY2877" fmla="*/ 1380823 h 2810796"/>
              <a:gd name="connsiteX2878" fmla="*/ 2936180 w 3531775"/>
              <a:gd name="connsiteY2878" fmla="*/ 1375870 h 2810796"/>
              <a:gd name="connsiteX2879" fmla="*/ 2936561 w 3531775"/>
              <a:gd name="connsiteY2879" fmla="*/ 1384157 h 2810796"/>
              <a:gd name="connsiteX2880" fmla="*/ 2934560 w 3531775"/>
              <a:gd name="connsiteY2880" fmla="*/ 1386538 h 2810796"/>
              <a:gd name="connsiteX2881" fmla="*/ 2946181 w 3531775"/>
              <a:gd name="connsiteY2881" fmla="*/ 1391205 h 2810796"/>
              <a:gd name="connsiteX2882" fmla="*/ 2939323 w 3531775"/>
              <a:gd name="connsiteY2882" fmla="*/ 1392539 h 2810796"/>
              <a:gd name="connsiteX2883" fmla="*/ 2933322 w 3531775"/>
              <a:gd name="connsiteY2883" fmla="*/ 1395587 h 2810796"/>
              <a:gd name="connsiteX2884" fmla="*/ 2937609 w 3531775"/>
              <a:gd name="connsiteY2884" fmla="*/ 1401016 h 2810796"/>
              <a:gd name="connsiteX2885" fmla="*/ 2928179 w 3531775"/>
              <a:gd name="connsiteY2885" fmla="*/ 1399302 h 2810796"/>
              <a:gd name="connsiteX2886" fmla="*/ 2922083 w 3531775"/>
              <a:gd name="connsiteY2886" fmla="*/ 1404636 h 2810796"/>
              <a:gd name="connsiteX2887" fmla="*/ 2934275 w 3531775"/>
              <a:gd name="connsiteY2887" fmla="*/ 1410065 h 2810796"/>
              <a:gd name="connsiteX2888" fmla="*/ 2957135 w 3531775"/>
              <a:gd name="connsiteY2888" fmla="*/ 1380823 h 2810796"/>
              <a:gd name="connsiteX2889" fmla="*/ 2951039 w 3531775"/>
              <a:gd name="connsiteY2889" fmla="*/ 1422733 h 2810796"/>
              <a:gd name="connsiteX2890" fmla="*/ 2935703 w 3531775"/>
              <a:gd name="connsiteY2890" fmla="*/ 1425019 h 2810796"/>
              <a:gd name="connsiteX2891" fmla="*/ 2941323 w 3531775"/>
              <a:gd name="connsiteY2891" fmla="*/ 1431020 h 2810796"/>
              <a:gd name="connsiteX2892" fmla="*/ 2942276 w 3531775"/>
              <a:gd name="connsiteY2892" fmla="*/ 1441783 h 2810796"/>
              <a:gd name="connsiteX2893" fmla="*/ 2957420 w 3531775"/>
              <a:gd name="connsiteY2893" fmla="*/ 1447117 h 2810796"/>
              <a:gd name="connsiteX2894" fmla="*/ 2950277 w 3531775"/>
              <a:gd name="connsiteY2894" fmla="*/ 1450546 h 2810796"/>
              <a:gd name="connsiteX2895" fmla="*/ 2944657 w 3531775"/>
              <a:gd name="connsiteY2895" fmla="*/ 1455880 h 2810796"/>
              <a:gd name="connsiteX2896" fmla="*/ 2951039 w 3531775"/>
              <a:gd name="connsiteY2896" fmla="*/ 1461309 h 2810796"/>
              <a:gd name="connsiteX2897" fmla="*/ 2940180 w 3531775"/>
              <a:gd name="connsiteY2897" fmla="*/ 1461691 h 2810796"/>
              <a:gd name="connsiteX2898" fmla="*/ 2935037 w 3531775"/>
              <a:gd name="connsiteY2898" fmla="*/ 1469787 h 2810796"/>
              <a:gd name="connsiteX2899" fmla="*/ 2951039 w 3531775"/>
              <a:gd name="connsiteY2899" fmla="*/ 1422733 h 2810796"/>
              <a:gd name="connsiteX2900" fmla="*/ 3006379 w 3531775"/>
              <a:gd name="connsiteY2900" fmla="*/ 1402254 h 2810796"/>
              <a:gd name="connsiteX2901" fmla="*/ 2989139 w 3531775"/>
              <a:gd name="connsiteY2901" fmla="*/ 1388062 h 2810796"/>
              <a:gd name="connsiteX2902" fmla="*/ 2990186 w 3531775"/>
              <a:gd name="connsiteY2902" fmla="*/ 1393301 h 2810796"/>
              <a:gd name="connsiteX2903" fmla="*/ 2986091 w 3531775"/>
              <a:gd name="connsiteY2903" fmla="*/ 1399492 h 2810796"/>
              <a:gd name="connsiteX2904" fmla="*/ 2993901 w 3531775"/>
              <a:gd name="connsiteY2904" fmla="*/ 1407684 h 2810796"/>
              <a:gd name="connsiteX2905" fmla="*/ 2987615 w 3531775"/>
              <a:gd name="connsiteY2905" fmla="*/ 1407112 h 2810796"/>
              <a:gd name="connsiteX2906" fmla="*/ 2981614 w 3531775"/>
              <a:gd name="connsiteY2906" fmla="*/ 1408065 h 2810796"/>
              <a:gd name="connsiteX2907" fmla="*/ 2983519 w 3531775"/>
              <a:gd name="connsiteY2907" fmla="*/ 1413304 h 2810796"/>
              <a:gd name="connsiteX2908" fmla="*/ 2976090 w 3531775"/>
              <a:gd name="connsiteY2908" fmla="*/ 1409684 h 2810796"/>
              <a:gd name="connsiteX2909" fmla="*/ 2969327 w 3531775"/>
              <a:gd name="connsiteY2909" fmla="*/ 1412446 h 2810796"/>
              <a:gd name="connsiteX2910" fmla="*/ 3006379 w 3531775"/>
              <a:gd name="connsiteY2910" fmla="*/ 1402254 h 2810796"/>
              <a:gd name="connsiteX2911" fmla="*/ 3023524 w 3531775"/>
              <a:gd name="connsiteY2911" fmla="*/ 1438545 h 2810796"/>
              <a:gd name="connsiteX2912" fmla="*/ 3002093 w 3531775"/>
              <a:gd name="connsiteY2912" fmla="*/ 1438450 h 2810796"/>
              <a:gd name="connsiteX2913" fmla="*/ 3009141 w 3531775"/>
              <a:gd name="connsiteY2913" fmla="*/ 1442355 h 2810796"/>
              <a:gd name="connsiteX2914" fmla="*/ 3003617 w 3531775"/>
              <a:gd name="connsiteY2914" fmla="*/ 1447689 h 2810796"/>
              <a:gd name="connsiteX2915" fmla="*/ 3017047 w 3531775"/>
              <a:gd name="connsiteY2915" fmla="*/ 1452070 h 2810796"/>
              <a:gd name="connsiteX2916" fmla="*/ 3011046 w 3531775"/>
              <a:gd name="connsiteY2916" fmla="*/ 1455118 h 2810796"/>
              <a:gd name="connsiteX2917" fmla="*/ 3006474 w 3531775"/>
              <a:gd name="connsiteY2917" fmla="*/ 1459786 h 2810796"/>
              <a:gd name="connsiteX2918" fmla="*/ 3012284 w 3531775"/>
              <a:gd name="connsiteY2918" fmla="*/ 1464453 h 2810796"/>
              <a:gd name="connsiteX2919" fmla="*/ 3002855 w 3531775"/>
              <a:gd name="connsiteY2919" fmla="*/ 1464929 h 2810796"/>
              <a:gd name="connsiteX2920" fmla="*/ 2998854 w 3531775"/>
              <a:gd name="connsiteY2920" fmla="*/ 1471978 h 2810796"/>
              <a:gd name="connsiteX2921" fmla="*/ 3023524 w 3531775"/>
              <a:gd name="connsiteY2921" fmla="*/ 1438545 h 2810796"/>
              <a:gd name="connsiteX2922" fmla="*/ 3031239 w 3531775"/>
              <a:gd name="connsiteY2922" fmla="*/ 1490456 h 2810796"/>
              <a:gd name="connsiteX2923" fmla="*/ 3026667 w 3531775"/>
              <a:gd name="connsiteY2923" fmla="*/ 1496171 h 2810796"/>
              <a:gd name="connsiteX2924" fmla="*/ 3025905 w 3531775"/>
              <a:gd name="connsiteY2924" fmla="*/ 1497790 h 2810796"/>
              <a:gd name="connsiteX2925" fmla="*/ 3032668 w 3531775"/>
              <a:gd name="connsiteY2925" fmla="*/ 1504648 h 2810796"/>
              <a:gd name="connsiteX2926" fmla="*/ 3027048 w 3531775"/>
              <a:gd name="connsiteY2926" fmla="*/ 1503600 h 2810796"/>
              <a:gd name="connsiteX2927" fmla="*/ 3021428 w 3531775"/>
              <a:gd name="connsiteY2927" fmla="*/ 1504077 h 2810796"/>
              <a:gd name="connsiteX2928" fmla="*/ 3022476 w 3531775"/>
              <a:gd name="connsiteY2928" fmla="*/ 1509316 h 2810796"/>
              <a:gd name="connsiteX2929" fmla="*/ 3016190 w 3531775"/>
              <a:gd name="connsiteY2929" fmla="*/ 1505220 h 2810796"/>
              <a:gd name="connsiteX2930" fmla="*/ 3009618 w 3531775"/>
              <a:gd name="connsiteY2930" fmla="*/ 1507506 h 2810796"/>
              <a:gd name="connsiteX2931" fmla="*/ 3016571 w 3531775"/>
              <a:gd name="connsiteY2931" fmla="*/ 1515126 h 2810796"/>
              <a:gd name="connsiteX2932" fmla="*/ 3040574 w 3531775"/>
              <a:gd name="connsiteY2932" fmla="*/ 1490075 h 2810796"/>
              <a:gd name="connsiteX2933" fmla="*/ 3031239 w 3531775"/>
              <a:gd name="connsiteY2933" fmla="*/ 1490456 h 2810796"/>
              <a:gd name="connsiteX2934" fmla="*/ 3068101 w 3531775"/>
              <a:gd name="connsiteY2934" fmla="*/ 1424638 h 2810796"/>
              <a:gd name="connsiteX2935" fmla="*/ 3048670 w 3531775"/>
              <a:gd name="connsiteY2935" fmla="*/ 1418257 h 2810796"/>
              <a:gd name="connsiteX2936" fmla="*/ 3053718 w 3531775"/>
              <a:gd name="connsiteY2936" fmla="*/ 1423305 h 2810796"/>
              <a:gd name="connsiteX2937" fmla="*/ 3046956 w 3531775"/>
              <a:gd name="connsiteY2937" fmla="*/ 1425972 h 2810796"/>
              <a:gd name="connsiteX2938" fmla="*/ 3057624 w 3531775"/>
              <a:gd name="connsiteY2938" fmla="*/ 1433306 h 2810796"/>
              <a:gd name="connsiteX2939" fmla="*/ 3045527 w 3531775"/>
              <a:gd name="connsiteY2939" fmla="*/ 1436259 h 2810796"/>
              <a:gd name="connsiteX2940" fmla="*/ 3049337 w 3531775"/>
              <a:gd name="connsiteY2940" fmla="*/ 1441593 h 2810796"/>
              <a:gd name="connsiteX2941" fmla="*/ 3040669 w 3531775"/>
              <a:gd name="connsiteY2941" fmla="*/ 1439212 h 2810796"/>
              <a:gd name="connsiteX2942" fmla="*/ 3034859 w 3531775"/>
              <a:gd name="connsiteY2942" fmla="*/ 1443688 h 2810796"/>
              <a:gd name="connsiteX2943" fmla="*/ 3068101 w 3531775"/>
              <a:gd name="connsiteY2943" fmla="*/ 1424638 h 2810796"/>
              <a:gd name="connsiteX2944" fmla="*/ 3094009 w 3531775"/>
              <a:gd name="connsiteY2944" fmla="*/ 1473406 h 2810796"/>
              <a:gd name="connsiteX2945" fmla="*/ 3070292 w 3531775"/>
              <a:gd name="connsiteY2945" fmla="*/ 1458642 h 2810796"/>
              <a:gd name="connsiteX2946" fmla="*/ 3073149 w 3531775"/>
              <a:gd name="connsiteY2946" fmla="*/ 1464929 h 2810796"/>
              <a:gd name="connsiteX2947" fmla="*/ 3070482 w 3531775"/>
              <a:gd name="connsiteY2947" fmla="*/ 1473597 h 2810796"/>
              <a:gd name="connsiteX2948" fmla="*/ 3081626 w 3531775"/>
              <a:gd name="connsiteY2948" fmla="*/ 1482455 h 2810796"/>
              <a:gd name="connsiteX2949" fmla="*/ 3074483 w 3531775"/>
              <a:gd name="connsiteY2949" fmla="*/ 1482836 h 2810796"/>
              <a:gd name="connsiteX2950" fmla="*/ 3068006 w 3531775"/>
              <a:gd name="connsiteY2950" fmla="*/ 1485122 h 2810796"/>
              <a:gd name="connsiteX2951" fmla="*/ 3071625 w 3531775"/>
              <a:gd name="connsiteY2951" fmla="*/ 1491408 h 2810796"/>
              <a:gd name="connsiteX2952" fmla="*/ 3062291 w 3531775"/>
              <a:gd name="connsiteY2952" fmla="*/ 1488265 h 2810796"/>
              <a:gd name="connsiteX2953" fmla="*/ 3055433 w 3531775"/>
              <a:gd name="connsiteY2953" fmla="*/ 1493028 h 2810796"/>
              <a:gd name="connsiteX2954" fmla="*/ 3094009 w 3531775"/>
              <a:gd name="connsiteY2954" fmla="*/ 1473406 h 2810796"/>
              <a:gd name="connsiteX2955" fmla="*/ 3131252 w 3531775"/>
              <a:gd name="connsiteY2955" fmla="*/ 1454833 h 2810796"/>
              <a:gd name="connsiteX2956" fmla="*/ 3111344 w 3531775"/>
              <a:gd name="connsiteY2956" fmla="*/ 1441307 h 2810796"/>
              <a:gd name="connsiteX2957" fmla="*/ 3113631 w 3531775"/>
              <a:gd name="connsiteY2957" fmla="*/ 1446736 h 2810796"/>
              <a:gd name="connsiteX2958" fmla="*/ 3111249 w 3531775"/>
              <a:gd name="connsiteY2958" fmla="*/ 1453690 h 2810796"/>
              <a:gd name="connsiteX2959" fmla="*/ 3120584 w 3531775"/>
              <a:gd name="connsiteY2959" fmla="*/ 1461691 h 2810796"/>
              <a:gd name="connsiteX2960" fmla="*/ 3114488 w 3531775"/>
              <a:gd name="connsiteY2960" fmla="*/ 1461595 h 2810796"/>
              <a:gd name="connsiteX2961" fmla="*/ 3108963 w 3531775"/>
              <a:gd name="connsiteY2961" fmla="*/ 1463119 h 2810796"/>
              <a:gd name="connsiteX2962" fmla="*/ 3112011 w 3531775"/>
              <a:gd name="connsiteY2962" fmla="*/ 1468453 h 2810796"/>
              <a:gd name="connsiteX2963" fmla="*/ 3104106 w 3531775"/>
              <a:gd name="connsiteY2963" fmla="*/ 1465310 h 2810796"/>
              <a:gd name="connsiteX2964" fmla="*/ 3098200 w 3531775"/>
              <a:gd name="connsiteY2964" fmla="*/ 1468739 h 2810796"/>
              <a:gd name="connsiteX2965" fmla="*/ 3131252 w 3531775"/>
              <a:gd name="connsiteY2965" fmla="*/ 1454833 h 2810796"/>
              <a:gd name="connsiteX2966" fmla="*/ 3135157 w 3531775"/>
              <a:gd name="connsiteY2966" fmla="*/ 1505220 h 2810796"/>
              <a:gd name="connsiteX2967" fmla="*/ 3106868 w 3531775"/>
              <a:gd name="connsiteY2967" fmla="*/ 1489408 h 2810796"/>
              <a:gd name="connsiteX2968" fmla="*/ 3117250 w 3531775"/>
              <a:gd name="connsiteY2968" fmla="*/ 1503124 h 2810796"/>
              <a:gd name="connsiteX2969" fmla="*/ 3108868 w 3531775"/>
              <a:gd name="connsiteY2969" fmla="*/ 1507315 h 2810796"/>
              <a:gd name="connsiteX2970" fmla="*/ 3119822 w 3531775"/>
              <a:gd name="connsiteY2970" fmla="*/ 1514364 h 2810796"/>
              <a:gd name="connsiteX2971" fmla="*/ 3114297 w 3531775"/>
              <a:gd name="connsiteY2971" fmla="*/ 1518079 h 2810796"/>
              <a:gd name="connsiteX2972" fmla="*/ 3107344 w 3531775"/>
              <a:gd name="connsiteY2972" fmla="*/ 1521317 h 2810796"/>
              <a:gd name="connsiteX2973" fmla="*/ 3112011 w 3531775"/>
              <a:gd name="connsiteY2973" fmla="*/ 1528461 h 2810796"/>
              <a:gd name="connsiteX2974" fmla="*/ 3101248 w 3531775"/>
              <a:gd name="connsiteY2974" fmla="*/ 1525413 h 2810796"/>
              <a:gd name="connsiteX2975" fmla="*/ 3094104 w 3531775"/>
              <a:gd name="connsiteY2975" fmla="*/ 1531509 h 2810796"/>
              <a:gd name="connsiteX2976" fmla="*/ 3107820 w 3531775"/>
              <a:gd name="connsiteY2976" fmla="*/ 1539415 h 2810796"/>
              <a:gd name="connsiteX2977" fmla="*/ 3135157 w 3531775"/>
              <a:gd name="connsiteY2977" fmla="*/ 1505220 h 2810796"/>
              <a:gd name="connsiteX2978" fmla="*/ 3137919 w 3531775"/>
              <a:gd name="connsiteY2978" fmla="*/ 1591897 h 2810796"/>
              <a:gd name="connsiteX2979" fmla="*/ 3138967 w 3531775"/>
              <a:gd name="connsiteY2979" fmla="*/ 1598184 h 2810796"/>
              <a:gd name="connsiteX2980" fmla="*/ 3132109 w 3531775"/>
              <a:gd name="connsiteY2980" fmla="*/ 1593136 h 2810796"/>
              <a:gd name="connsiteX2981" fmla="*/ 3153921 w 3531775"/>
              <a:gd name="connsiteY2981" fmla="*/ 1605804 h 2810796"/>
              <a:gd name="connsiteX2982" fmla="*/ 3149159 w 3531775"/>
              <a:gd name="connsiteY2982" fmla="*/ 1576086 h 2810796"/>
              <a:gd name="connsiteX2983" fmla="*/ 3145730 w 3531775"/>
              <a:gd name="connsiteY2983" fmla="*/ 1583420 h 2810796"/>
              <a:gd name="connsiteX2984" fmla="*/ 3143063 w 3531775"/>
              <a:gd name="connsiteY2984" fmla="*/ 1584754 h 2810796"/>
              <a:gd name="connsiteX2985" fmla="*/ 3150492 w 3531775"/>
              <a:gd name="connsiteY2985" fmla="*/ 1593231 h 2810796"/>
              <a:gd name="connsiteX2986" fmla="*/ 3144206 w 3531775"/>
              <a:gd name="connsiteY2986" fmla="*/ 1591707 h 2810796"/>
              <a:gd name="connsiteX2987" fmla="*/ 3137919 w 3531775"/>
              <a:gd name="connsiteY2987" fmla="*/ 1591897 h 2810796"/>
              <a:gd name="connsiteX2988" fmla="*/ 3182592 w 3531775"/>
              <a:gd name="connsiteY2988" fmla="*/ 1494075 h 2810796"/>
              <a:gd name="connsiteX2989" fmla="*/ 3166399 w 3531775"/>
              <a:gd name="connsiteY2989" fmla="*/ 1480169 h 2810796"/>
              <a:gd name="connsiteX2990" fmla="*/ 3167923 w 3531775"/>
              <a:gd name="connsiteY2990" fmla="*/ 1485122 h 2810796"/>
              <a:gd name="connsiteX2991" fmla="*/ 3165161 w 3531775"/>
              <a:gd name="connsiteY2991" fmla="*/ 1490932 h 2810796"/>
              <a:gd name="connsiteX2992" fmla="*/ 3172590 w 3531775"/>
              <a:gd name="connsiteY2992" fmla="*/ 1498933 h 2810796"/>
              <a:gd name="connsiteX2993" fmla="*/ 3162208 w 3531775"/>
              <a:gd name="connsiteY2993" fmla="*/ 1498933 h 2810796"/>
              <a:gd name="connsiteX2994" fmla="*/ 3164399 w 3531775"/>
              <a:gd name="connsiteY2994" fmla="*/ 1503982 h 2810796"/>
              <a:gd name="connsiteX2995" fmla="*/ 3157731 w 3531775"/>
              <a:gd name="connsiteY2995" fmla="*/ 1500362 h 2810796"/>
              <a:gd name="connsiteX2996" fmla="*/ 3152207 w 3531775"/>
              <a:gd name="connsiteY2996" fmla="*/ 1502838 h 2810796"/>
              <a:gd name="connsiteX2997" fmla="*/ 3182592 w 3531775"/>
              <a:gd name="connsiteY2997" fmla="*/ 1494075 h 2810796"/>
              <a:gd name="connsiteX2998" fmla="*/ 3182210 w 3531775"/>
              <a:gd name="connsiteY2998" fmla="*/ 1530556 h 2810796"/>
              <a:gd name="connsiteX2999" fmla="*/ 3171257 w 3531775"/>
              <a:gd name="connsiteY2999" fmla="*/ 1520936 h 2810796"/>
              <a:gd name="connsiteX3000" fmla="*/ 3170209 w 3531775"/>
              <a:gd name="connsiteY3000" fmla="*/ 1527318 h 2810796"/>
              <a:gd name="connsiteX3001" fmla="*/ 3162875 w 3531775"/>
              <a:gd name="connsiteY3001" fmla="*/ 1532557 h 2810796"/>
              <a:gd name="connsiteX3002" fmla="*/ 3168209 w 3531775"/>
              <a:gd name="connsiteY3002" fmla="*/ 1545129 h 2810796"/>
              <a:gd name="connsiteX3003" fmla="*/ 3161446 w 3531775"/>
              <a:gd name="connsiteY3003" fmla="*/ 1541796 h 2810796"/>
              <a:gd name="connsiteX3004" fmla="*/ 3154207 w 3531775"/>
              <a:gd name="connsiteY3004" fmla="*/ 1540272 h 2810796"/>
              <a:gd name="connsiteX3005" fmla="*/ 3154112 w 3531775"/>
              <a:gd name="connsiteY3005" fmla="*/ 1547034 h 2810796"/>
              <a:gd name="connsiteX3006" fmla="*/ 3147254 w 3531775"/>
              <a:gd name="connsiteY3006" fmla="*/ 1539795 h 2810796"/>
              <a:gd name="connsiteX3007" fmla="*/ 3138395 w 3531775"/>
              <a:gd name="connsiteY3007" fmla="*/ 1540176 h 2810796"/>
              <a:gd name="connsiteX3008" fmla="*/ 3182210 w 3531775"/>
              <a:gd name="connsiteY3008" fmla="*/ 1530556 h 2810796"/>
              <a:gd name="connsiteX3009" fmla="*/ 3181829 w 3531775"/>
              <a:gd name="connsiteY3009" fmla="*/ 1587992 h 2810796"/>
              <a:gd name="connsiteX3010" fmla="*/ 3205928 w 3531775"/>
              <a:gd name="connsiteY3010" fmla="*/ 1559893 h 2810796"/>
              <a:gd name="connsiteX3011" fmla="*/ 3206785 w 3531775"/>
              <a:gd name="connsiteY3011" fmla="*/ 1566846 h 2810796"/>
              <a:gd name="connsiteX3012" fmla="*/ 3201737 w 3531775"/>
              <a:gd name="connsiteY3012" fmla="*/ 1574276 h 2810796"/>
              <a:gd name="connsiteX3013" fmla="*/ 3200975 w 3531775"/>
              <a:gd name="connsiteY3013" fmla="*/ 1576467 h 2810796"/>
              <a:gd name="connsiteX3014" fmla="*/ 3209738 w 3531775"/>
              <a:gd name="connsiteY3014" fmla="*/ 1586087 h 2810796"/>
              <a:gd name="connsiteX3015" fmla="*/ 3202880 w 3531775"/>
              <a:gd name="connsiteY3015" fmla="*/ 1584277 h 2810796"/>
              <a:gd name="connsiteX3016" fmla="*/ 3196022 w 3531775"/>
              <a:gd name="connsiteY3016" fmla="*/ 1584563 h 2810796"/>
              <a:gd name="connsiteX3017" fmla="*/ 3197641 w 3531775"/>
              <a:gd name="connsiteY3017" fmla="*/ 1591516 h 2810796"/>
              <a:gd name="connsiteX3018" fmla="*/ 3189735 w 3531775"/>
              <a:gd name="connsiteY3018" fmla="*/ 1585706 h 2810796"/>
              <a:gd name="connsiteX3019" fmla="*/ 3181829 w 3531775"/>
              <a:gd name="connsiteY3019" fmla="*/ 1587992 h 2810796"/>
              <a:gd name="connsiteX3020" fmla="*/ 3228597 w 3531775"/>
              <a:gd name="connsiteY3020" fmla="*/ 1520650 h 2810796"/>
              <a:gd name="connsiteX3021" fmla="*/ 3216405 w 3531775"/>
              <a:gd name="connsiteY3021" fmla="*/ 1512554 h 2810796"/>
              <a:gd name="connsiteX3022" fmla="*/ 3213834 w 3531775"/>
              <a:gd name="connsiteY3022" fmla="*/ 1526651 h 2810796"/>
              <a:gd name="connsiteX3023" fmla="*/ 3219549 w 3531775"/>
              <a:gd name="connsiteY3023" fmla="*/ 1537891 h 2810796"/>
              <a:gd name="connsiteX3024" fmla="*/ 3205166 w 3531775"/>
              <a:gd name="connsiteY3024" fmla="*/ 1530937 h 2810796"/>
              <a:gd name="connsiteX3025" fmla="*/ 3207261 w 3531775"/>
              <a:gd name="connsiteY3025" fmla="*/ 1541986 h 2810796"/>
              <a:gd name="connsiteX3026" fmla="*/ 3199356 w 3531775"/>
              <a:gd name="connsiteY3026" fmla="*/ 1535604 h 2810796"/>
              <a:gd name="connsiteX3027" fmla="*/ 3191354 w 3531775"/>
              <a:gd name="connsiteY3027" fmla="*/ 1537224 h 2810796"/>
              <a:gd name="connsiteX3028" fmla="*/ 3211452 w 3531775"/>
              <a:gd name="connsiteY3028" fmla="*/ 1553226 h 2810796"/>
              <a:gd name="connsiteX3029" fmla="*/ 3228597 w 3531775"/>
              <a:gd name="connsiteY3029" fmla="*/ 1520650 h 2810796"/>
              <a:gd name="connsiteX3030" fmla="*/ 3232598 w 3531775"/>
              <a:gd name="connsiteY3030" fmla="*/ 1631426 h 2810796"/>
              <a:gd name="connsiteX3031" fmla="*/ 3224501 w 3531775"/>
              <a:gd name="connsiteY3031" fmla="*/ 1632855 h 2810796"/>
              <a:gd name="connsiteX3032" fmla="*/ 3243551 w 3531775"/>
              <a:gd name="connsiteY3032" fmla="*/ 1649904 h 2810796"/>
              <a:gd name="connsiteX3033" fmla="*/ 3262792 w 3531775"/>
              <a:gd name="connsiteY3033" fmla="*/ 1616472 h 2810796"/>
              <a:gd name="connsiteX3034" fmla="*/ 3251552 w 3531775"/>
              <a:gd name="connsiteY3034" fmla="*/ 1607899 h 2810796"/>
              <a:gd name="connsiteX3035" fmla="*/ 3251552 w 3531775"/>
              <a:gd name="connsiteY3035" fmla="*/ 1614853 h 2810796"/>
              <a:gd name="connsiteX3036" fmla="*/ 3245742 w 3531775"/>
              <a:gd name="connsiteY3036" fmla="*/ 1621520 h 2810796"/>
              <a:gd name="connsiteX3037" fmla="*/ 3252219 w 3531775"/>
              <a:gd name="connsiteY3037" fmla="*/ 1634188 h 2810796"/>
              <a:gd name="connsiteX3038" fmla="*/ 3245647 w 3531775"/>
              <a:gd name="connsiteY3038" fmla="*/ 1631521 h 2810796"/>
              <a:gd name="connsiteX3039" fmla="*/ 3238884 w 3531775"/>
              <a:gd name="connsiteY3039" fmla="*/ 1630950 h 2810796"/>
              <a:gd name="connsiteX3040" fmla="*/ 3239646 w 3531775"/>
              <a:gd name="connsiteY3040" fmla="*/ 1638093 h 2810796"/>
              <a:gd name="connsiteX3041" fmla="*/ 3232598 w 3531775"/>
              <a:gd name="connsiteY3041" fmla="*/ 1631426 h 2810796"/>
              <a:gd name="connsiteX3042" fmla="*/ 3274222 w 3531775"/>
              <a:gd name="connsiteY3042" fmla="*/ 1573419 h 2810796"/>
              <a:gd name="connsiteX3043" fmla="*/ 3266411 w 3531775"/>
              <a:gd name="connsiteY3043" fmla="*/ 1563703 h 2810796"/>
              <a:gd name="connsiteX3044" fmla="*/ 3264792 w 3531775"/>
              <a:gd name="connsiteY3044" fmla="*/ 1568751 h 2810796"/>
              <a:gd name="connsiteX3045" fmla="*/ 3258220 w 3531775"/>
              <a:gd name="connsiteY3045" fmla="*/ 1571800 h 2810796"/>
              <a:gd name="connsiteX3046" fmla="*/ 3261077 w 3531775"/>
              <a:gd name="connsiteY3046" fmla="*/ 1583039 h 2810796"/>
              <a:gd name="connsiteX3047" fmla="*/ 3255839 w 3531775"/>
              <a:gd name="connsiteY3047" fmla="*/ 1579134 h 2810796"/>
              <a:gd name="connsiteX3048" fmla="*/ 3250124 w 3531775"/>
              <a:gd name="connsiteY3048" fmla="*/ 1576657 h 2810796"/>
              <a:gd name="connsiteX3049" fmla="*/ 3249267 w 3531775"/>
              <a:gd name="connsiteY3049" fmla="*/ 1582182 h 2810796"/>
              <a:gd name="connsiteX3050" fmla="*/ 3244504 w 3531775"/>
              <a:gd name="connsiteY3050" fmla="*/ 1575038 h 2810796"/>
              <a:gd name="connsiteX3051" fmla="*/ 3237170 w 3531775"/>
              <a:gd name="connsiteY3051" fmla="*/ 1573704 h 2810796"/>
              <a:gd name="connsiteX3052" fmla="*/ 3274222 w 3531775"/>
              <a:gd name="connsiteY3052" fmla="*/ 1573419 h 2810796"/>
              <a:gd name="connsiteX3053" fmla="*/ 3307274 w 3531775"/>
              <a:gd name="connsiteY3053" fmla="*/ 1627807 h 2810796"/>
              <a:gd name="connsiteX3054" fmla="*/ 3297749 w 3531775"/>
              <a:gd name="connsiteY3054" fmla="*/ 1625140 h 2810796"/>
              <a:gd name="connsiteX3055" fmla="*/ 3292796 w 3531775"/>
              <a:gd name="connsiteY3055" fmla="*/ 1630378 h 2810796"/>
              <a:gd name="connsiteX3056" fmla="*/ 3291938 w 3531775"/>
              <a:gd name="connsiteY3056" fmla="*/ 1631997 h 2810796"/>
              <a:gd name="connsiteX3057" fmla="*/ 3298320 w 3531775"/>
              <a:gd name="connsiteY3057" fmla="*/ 1642189 h 2810796"/>
              <a:gd name="connsiteX3058" fmla="*/ 3292701 w 3531775"/>
              <a:gd name="connsiteY3058" fmla="*/ 1639141 h 2810796"/>
              <a:gd name="connsiteX3059" fmla="*/ 3286985 w 3531775"/>
              <a:gd name="connsiteY3059" fmla="*/ 1637903 h 2810796"/>
              <a:gd name="connsiteX3060" fmla="*/ 3287652 w 3531775"/>
              <a:gd name="connsiteY3060" fmla="*/ 1644190 h 2810796"/>
              <a:gd name="connsiteX3061" fmla="*/ 3281556 w 3531775"/>
              <a:gd name="connsiteY3061" fmla="*/ 1637522 h 2810796"/>
              <a:gd name="connsiteX3062" fmla="*/ 3274793 w 3531775"/>
              <a:gd name="connsiteY3062" fmla="*/ 1637903 h 2810796"/>
              <a:gd name="connsiteX3063" fmla="*/ 3307274 w 3531775"/>
              <a:gd name="connsiteY3063" fmla="*/ 1627807 h 2810796"/>
              <a:gd name="connsiteX3064" fmla="*/ 3341373 w 3531775"/>
              <a:gd name="connsiteY3064" fmla="*/ 1673717 h 2810796"/>
              <a:gd name="connsiteX3065" fmla="*/ 3332610 w 3531775"/>
              <a:gd name="connsiteY3065" fmla="*/ 1661906 h 2810796"/>
              <a:gd name="connsiteX3066" fmla="*/ 3325467 w 3531775"/>
              <a:gd name="connsiteY3066" fmla="*/ 1674193 h 2810796"/>
              <a:gd name="connsiteX3067" fmla="*/ 3327086 w 3531775"/>
              <a:gd name="connsiteY3067" fmla="*/ 1686671 h 2810796"/>
              <a:gd name="connsiteX3068" fmla="*/ 3321466 w 3531775"/>
              <a:gd name="connsiteY3068" fmla="*/ 1681908 h 2810796"/>
              <a:gd name="connsiteX3069" fmla="*/ 3315084 w 3531775"/>
              <a:gd name="connsiteY3069" fmla="*/ 1679146 h 2810796"/>
              <a:gd name="connsiteX3070" fmla="*/ 3314227 w 3531775"/>
              <a:gd name="connsiteY3070" fmla="*/ 1686100 h 2810796"/>
              <a:gd name="connsiteX3071" fmla="*/ 3308893 w 3531775"/>
              <a:gd name="connsiteY3071" fmla="*/ 1677432 h 2810796"/>
              <a:gd name="connsiteX3072" fmla="*/ 3300987 w 3531775"/>
              <a:gd name="connsiteY3072" fmla="*/ 1676098 h 2810796"/>
              <a:gd name="connsiteX3073" fmla="*/ 3341373 w 3531775"/>
              <a:gd name="connsiteY3073" fmla="*/ 1673717 h 2810796"/>
              <a:gd name="connsiteX3074" fmla="*/ 3372615 w 3531775"/>
              <a:gd name="connsiteY3074" fmla="*/ 1761347 h 2810796"/>
              <a:gd name="connsiteX3075" fmla="*/ 3365186 w 3531775"/>
              <a:gd name="connsiteY3075" fmla="*/ 1752203 h 2810796"/>
              <a:gd name="connsiteX3076" fmla="*/ 3357375 w 3531775"/>
              <a:gd name="connsiteY3076" fmla="*/ 1752298 h 2810796"/>
              <a:gd name="connsiteX3077" fmla="*/ 3355566 w 3531775"/>
              <a:gd name="connsiteY3077" fmla="*/ 1765062 h 2810796"/>
              <a:gd name="connsiteX3078" fmla="*/ 3352041 w 3531775"/>
              <a:gd name="connsiteY3078" fmla="*/ 1758680 h 2810796"/>
              <a:gd name="connsiteX3079" fmla="*/ 3347374 w 3531775"/>
              <a:gd name="connsiteY3079" fmla="*/ 1753537 h 2810796"/>
              <a:gd name="connsiteX3080" fmla="*/ 3344231 w 3531775"/>
              <a:gd name="connsiteY3080" fmla="*/ 1758775 h 2810796"/>
              <a:gd name="connsiteX3081" fmla="*/ 3342516 w 3531775"/>
              <a:gd name="connsiteY3081" fmla="*/ 1749345 h 2810796"/>
              <a:gd name="connsiteX3082" fmla="*/ 3335753 w 3531775"/>
              <a:gd name="connsiteY3082" fmla="*/ 1744774 h 2810796"/>
              <a:gd name="connsiteX3083" fmla="*/ 3372615 w 3531775"/>
              <a:gd name="connsiteY3083" fmla="*/ 1761347 h 2810796"/>
              <a:gd name="connsiteX3084" fmla="*/ 3387855 w 3531775"/>
              <a:gd name="connsiteY3084" fmla="*/ 1822116 h 2810796"/>
              <a:gd name="connsiteX3085" fmla="*/ 3380521 w 3531775"/>
              <a:gd name="connsiteY3085" fmla="*/ 1815830 h 2810796"/>
              <a:gd name="connsiteX3086" fmla="*/ 3373949 w 3531775"/>
              <a:gd name="connsiteY3086" fmla="*/ 1818497 h 2810796"/>
              <a:gd name="connsiteX3087" fmla="*/ 3372520 w 3531775"/>
              <a:gd name="connsiteY3087" fmla="*/ 1819640 h 2810796"/>
              <a:gd name="connsiteX3088" fmla="*/ 3374044 w 3531775"/>
              <a:gd name="connsiteY3088" fmla="*/ 1831261 h 2810796"/>
              <a:gd name="connsiteX3089" fmla="*/ 3370234 w 3531775"/>
              <a:gd name="connsiteY3089" fmla="*/ 1826308 h 2810796"/>
              <a:gd name="connsiteX3090" fmla="*/ 3365662 w 3531775"/>
              <a:gd name="connsiteY3090" fmla="*/ 1822879 h 2810796"/>
              <a:gd name="connsiteX3091" fmla="*/ 3363662 w 3531775"/>
              <a:gd name="connsiteY3091" fmla="*/ 1828879 h 2810796"/>
              <a:gd name="connsiteX3092" fmla="*/ 3360995 w 3531775"/>
              <a:gd name="connsiteY3092" fmla="*/ 1820402 h 2810796"/>
              <a:gd name="connsiteX3093" fmla="*/ 3354803 w 3531775"/>
              <a:gd name="connsiteY3093" fmla="*/ 1817925 h 2810796"/>
              <a:gd name="connsiteX3094" fmla="*/ 3387855 w 3531775"/>
              <a:gd name="connsiteY3094" fmla="*/ 1822116 h 2810796"/>
              <a:gd name="connsiteX3095" fmla="*/ 3390522 w 3531775"/>
              <a:gd name="connsiteY3095" fmla="*/ 1890982 h 2810796"/>
              <a:gd name="connsiteX3096" fmla="*/ 3386236 w 3531775"/>
              <a:gd name="connsiteY3096" fmla="*/ 1880981 h 2810796"/>
              <a:gd name="connsiteX3097" fmla="*/ 3379378 w 3531775"/>
              <a:gd name="connsiteY3097" fmla="*/ 1879171 h 2810796"/>
              <a:gd name="connsiteX3098" fmla="*/ 3374711 w 3531775"/>
              <a:gd name="connsiteY3098" fmla="*/ 1890125 h 2810796"/>
              <a:gd name="connsiteX3099" fmla="*/ 3373187 w 3531775"/>
              <a:gd name="connsiteY3099" fmla="*/ 1883553 h 2810796"/>
              <a:gd name="connsiteX3100" fmla="*/ 3370329 w 3531775"/>
              <a:gd name="connsiteY3100" fmla="*/ 1877838 h 2810796"/>
              <a:gd name="connsiteX3101" fmla="*/ 3366329 w 3531775"/>
              <a:gd name="connsiteY3101" fmla="*/ 1881743 h 2810796"/>
              <a:gd name="connsiteX3102" fmla="*/ 3366995 w 3531775"/>
              <a:gd name="connsiteY3102" fmla="*/ 1872885 h 2810796"/>
              <a:gd name="connsiteX3103" fmla="*/ 3362138 w 3531775"/>
              <a:gd name="connsiteY3103" fmla="*/ 1867075 h 2810796"/>
              <a:gd name="connsiteX3104" fmla="*/ 3390522 w 3531775"/>
              <a:gd name="connsiteY3104" fmla="*/ 1890982 h 2810796"/>
              <a:gd name="connsiteX3105" fmla="*/ 3380140 w 3531775"/>
              <a:gd name="connsiteY3105" fmla="*/ 1972040 h 2810796"/>
              <a:gd name="connsiteX3106" fmla="*/ 3377092 w 3531775"/>
              <a:gd name="connsiteY3106" fmla="*/ 1949656 h 2810796"/>
              <a:gd name="connsiteX3107" fmla="*/ 3370043 w 3531775"/>
              <a:gd name="connsiteY3107" fmla="*/ 1954895 h 2810796"/>
              <a:gd name="connsiteX3108" fmla="*/ 3367281 w 3531775"/>
              <a:gd name="connsiteY3108" fmla="*/ 1954419 h 2810796"/>
              <a:gd name="connsiteX3109" fmla="*/ 3368234 w 3531775"/>
              <a:gd name="connsiteY3109" fmla="*/ 1964611 h 2810796"/>
              <a:gd name="connsiteX3110" fmla="*/ 3363662 w 3531775"/>
              <a:gd name="connsiteY3110" fmla="*/ 1962134 h 2810796"/>
              <a:gd name="connsiteX3111" fmla="*/ 3358899 w 3531775"/>
              <a:gd name="connsiteY3111" fmla="*/ 1958324 h 2810796"/>
              <a:gd name="connsiteX3112" fmla="*/ 3355566 w 3531775"/>
              <a:gd name="connsiteY3112" fmla="*/ 1965182 h 2810796"/>
              <a:gd name="connsiteX3113" fmla="*/ 3353851 w 3531775"/>
              <a:gd name="connsiteY3113" fmla="*/ 1955562 h 2810796"/>
              <a:gd name="connsiteX3114" fmla="*/ 3346993 w 3531775"/>
              <a:gd name="connsiteY3114" fmla="*/ 1952800 h 2810796"/>
              <a:gd name="connsiteX3115" fmla="*/ 3346421 w 3531775"/>
              <a:gd name="connsiteY3115" fmla="*/ 1966992 h 2810796"/>
              <a:gd name="connsiteX3116" fmla="*/ 3380140 w 3531775"/>
              <a:gd name="connsiteY3116" fmla="*/ 1972040 h 2810796"/>
              <a:gd name="connsiteX3117" fmla="*/ 3375854 w 3531775"/>
              <a:gd name="connsiteY3117" fmla="*/ 2029762 h 2810796"/>
              <a:gd name="connsiteX3118" fmla="*/ 3370901 w 3531775"/>
              <a:gd name="connsiteY3118" fmla="*/ 2031286 h 2810796"/>
              <a:gd name="connsiteX3119" fmla="*/ 3364995 w 3531775"/>
              <a:gd name="connsiteY3119" fmla="*/ 2027475 h 2810796"/>
              <a:gd name="connsiteX3120" fmla="*/ 3363376 w 3531775"/>
              <a:gd name="connsiteY3120" fmla="*/ 2026999 h 2810796"/>
              <a:gd name="connsiteX3121" fmla="*/ 3357375 w 3531775"/>
              <a:gd name="connsiteY3121" fmla="*/ 2036429 h 2810796"/>
              <a:gd name="connsiteX3122" fmla="*/ 3357851 w 3531775"/>
              <a:gd name="connsiteY3122" fmla="*/ 2029762 h 2810796"/>
              <a:gd name="connsiteX3123" fmla="*/ 3356899 w 3531775"/>
              <a:gd name="connsiteY3123" fmla="*/ 2023475 h 2810796"/>
              <a:gd name="connsiteX3124" fmla="*/ 3351946 w 3531775"/>
              <a:gd name="connsiteY3124" fmla="*/ 2025951 h 2810796"/>
              <a:gd name="connsiteX3125" fmla="*/ 3355375 w 3531775"/>
              <a:gd name="connsiteY3125" fmla="*/ 2017760 h 2810796"/>
              <a:gd name="connsiteX3126" fmla="*/ 3352518 w 3531775"/>
              <a:gd name="connsiteY3126" fmla="*/ 2010807 h 2810796"/>
              <a:gd name="connsiteX3127" fmla="*/ 3375854 w 3531775"/>
              <a:gd name="connsiteY3127" fmla="*/ 2029762 h 2810796"/>
              <a:gd name="connsiteX3128" fmla="*/ 3354327 w 3531775"/>
              <a:gd name="connsiteY3128" fmla="*/ 2048526 h 2810796"/>
              <a:gd name="connsiteX3129" fmla="*/ 3354327 w 3531775"/>
              <a:gd name="connsiteY3129" fmla="*/ 2048526 h 2810796"/>
              <a:gd name="connsiteX3130" fmla="*/ 3354327 w 3531775"/>
              <a:gd name="connsiteY3130" fmla="*/ 2048526 h 2810796"/>
              <a:gd name="connsiteX3131" fmla="*/ 2505745 w 3531775"/>
              <a:gd name="connsiteY3131" fmla="*/ 2165397 h 2810796"/>
              <a:gd name="connsiteX3132" fmla="*/ 2478218 w 3531775"/>
              <a:gd name="connsiteY3132" fmla="*/ 2177875 h 2810796"/>
              <a:gd name="connsiteX3133" fmla="*/ 2486504 w 3531775"/>
              <a:gd name="connsiteY3133" fmla="*/ 2180923 h 2810796"/>
              <a:gd name="connsiteX3134" fmla="*/ 2492029 w 3531775"/>
              <a:gd name="connsiteY3134" fmla="*/ 2177685 h 2810796"/>
              <a:gd name="connsiteX3135" fmla="*/ 2493077 w 3531775"/>
              <a:gd name="connsiteY3135" fmla="*/ 2176542 h 2810796"/>
              <a:gd name="connsiteX3136" fmla="*/ 2488791 w 3531775"/>
              <a:gd name="connsiteY3136" fmla="*/ 2168350 h 2810796"/>
              <a:gd name="connsiteX3137" fmla="*/ 2493458 w 3531775"/>
              <a:gd name="connsiteY3137" fmla="*/ 2171208 h 2810796"/>
              <a:gd name="connsiteX3138" fmla="*/ 2498601 w 3531775"/>
              <a:gd name="connsiteY3138" fmla="*/ 2172827 h 2810796"/>
              <a:gd name="connsiteX3139" fmla="*/ 2498982 w 3531775"/>
              <a:gd name="connsiteY3139" fmla="*/ 2167969 h 2810796"/>
              <a:gd name="connsiteX3140" fmla="*/ 2503554 w 3531775"/>
              <a:gd name="connsiteY3140" fmla="*/ 2173684 h 2810796"/>
              <a:gd name="connsiteX3141" fmla="*/ 2509936 w 3531775"/>
              <a:gd name="connsiteY3141" fmla="*/ 2174351 h 2810796"/>
              <a:gd name="connsiteX3142" fmla="*/ 2505745 w 3531775"/>
              <a:gd name="connsiteY3142" fmla="*/ 2165397 h 2810796"/>
              <a:gd name="connsiteX3143" fmla="*/ 2584421 w 3531775"/>
              <a:gd name="connsiteY3143" fmla="*/ 2226548 h 2810796"/>
              <a:gd name="connsiteX3144" fmla="*/ 2575277 w 3531775"/>
              <a:gd name="connsiteY3144" fmla="*/ 2251789 h 2810796"/>
              <a:gd name="connsiteX3145" fmla="*/ 2573087 w 3531775"/>
              <a:gd name="connsiteY3145" fmla="*/ 2247027 h 2810796"/>
              <a:gd name="connsiteX3146" fmla="*/ 2574611 w 3531775"/>
              <a:gd name="connsiteY3146" fmla="*/ 2240645 h 2810796"/>
              <a:gd name="connsiteX3147" fmla="*/ 2566515 w 3531775"/>
              <a:gd name="connsiteY3147" fmla="*/ 2233978 h 2810796"/>
              <a:gd name="connsiteX3148" fmla="*/ 2571468 w 3531775"/>
              <a:gd name="connsiteY3148" fmla="*/ 2233787 h 2810796"/>
              <a:gd name="connsiteX3149" fmla="*/ 2575944 w 3531775"/>
              <a:gd name="connsiteY3149" fmla="*/ 2232168 h 2810796"/>
              <a:gd name="connsiteX3150" fmla="*/ 2573087 w 3531775"/>
              <a:gd name="connsiteY3150" fmla="*/ 2227501 h 2810796"/>
              <a:gd name="connsiteX3151" fmla="*/ 2579754 w 3531775"/>
              <a:gd name="connsiteY3151" fmla="*/ 2229977 h 2810796"/>
              <a:gd name="connsiteX3152" fmla="*/ 2584421 w 3531775"/>
              <a:gd name="connsiteY3152" fmla="*/ 2226548 h 2810796"/>
              <a:gd name="connsiteX3153" fmla="*/ 2682910 w 3531775"/>
              <a:gd name="connsiteY3153" fmla="*/ 2285984 h 2810796"/>
              <a:gd name="connsiteX3154" fmla="*/ 2663003 w 3531775"/>
              <a:gd name="connsiteY3154" fmla="*/ 2304939 h 2810796"/>
              <a:gd name="connsiteX3155" fmla="*/ 2662622 w 3531775"/>
              <a:gd name="connsiteY3155" fmla="*/ 2300367 h 2810796"/>
              <a:gd name="connsiteX3156" fmla="*/ 2666908 w 3531775"/>
              <a:gd name="connsiteY3156" fmla="*/ 2295509 h 2810796"/>
              <a:gd name="connsiteX3157" fmla="*/ 2661860 w 3531775"/>
              <a:gd name="connsiteY3157" fmla="*/ 2289604 h 2810796"/>
              <a:gd name="connsiteX3158" fmla="*/ 2666432 w 3531775"/>
              <a:gd name="connsiteY3158" fmla="*/ 2288842 h 2810796"/>
              <a:gd name="connsiteX3159" fmla="*/ 2671766 w 3531775"/>
              <a:gd name="connsiteY3159" fmla="*/ 2288651 h 2810796"/>
              <a:gd name="connsiteX3160" fmla="*/ 2670718 w 3531775"/>
              <a:gd name="connsiteY3160" fmla="*/ 2283889 h 2810796"/>
              <a:gd name="connsiteX3161" fmla="*/ 2676719 w 3531775"/>
              <a:gd name="connsiteY3161" fmla="*/ 2287794 h 2810796"/>
              <a:gd name="connsiteX3162" fmla="*/ 2682910 w 3531775"/>
              <a:gd name="connsiteY3162" fmla="*/ 2285984 h 2810796"/>
              <a:gd name="connsiteX3163" fmla="*/ 2739679 w 3531775"/>
              <a:gd name="connsiteY3163" fmla="*/ 2304748 h 2810796"/>
              <a:gd name="connsiteX3164" fmla="*/ 2734059 w 3531775"/>
              <a:gd name="connsiteY3164" fmla="*/ 2331037 h 2810796"/>
              <a:gd name="connsiteX3165" fmla="*/ 2731107 w 3531775"/>
              <a:gd name="connsiteY3165" fmla="*/ 2326942 h 2810796"/>
              <a:gd name="connsiteX3166" fmla="*/ 2731773 w 3531775"/>
              <a:gd name="connsiteY3166" fmla="*/ 2320465 h 2810796"/>
              <a:gd name="connsiteX3167" fmla="*/ 2731487 w 3531775"/>
              <a:gd name="connsiteY3167" fmla="*/ 2318845 h 2810796"/>
              <a:gd name="connsiteX3168" fmla="*/ 2724249 w 3531775"/>
              <a:gd name="connsiteY3168" fmla="*/ 2317131 h 2810796"/>
              <a:gd name="connsiteX3169" fmla="*/ 2727582 w 3531775"/>
              <a:gd name="connsiteY3169" fmla="*/ 2314464 h 2810796"/>
              <a:gd name="connsiteX3170" fmla="*/ 2731868 w 3531775"/>
              <a:gd name="connsiteY3170" fmla="*/ 2311987 h 2810796"/>
              <a:gd name="connsiteX3171" fmla="*/ 2728344 w 3531775"/>
              <a:gd name="connsiteY3171" fmla="*/ 2307987 h 2810796"/>
              <a:gd name="connsiteX3172" fmla="*/ 2735488 w 3531775"/>
              <a:gd name="connsiteY3172" fmla="*/ 2308939 h 2810796"/>
              <a:gd name="connsiteX3173" fmla="*/ 2739679 w 3531775"/>
              <a:gd name="connsiteY3173" fmla="*/ 2304748 h 2810796"/>
              <a:gd name="connsiteX3174" fmla="*/ 2786733 w 3531775"/>
              <a:gd name="connsiteY3174" fmla="*/ 2333514 h 2810796"/>
              <a:gd name="connsiteX3175" fmla="*/ 2772159 w 3531775"/>
              <a:gd name="connsiteY3175" fmla="*/ 2357231 h 2810796"/>
              <a:gd name="connsiteX3176" fmla="*/ 2770540 w 3531775"/>
              <a:gd name="connsiteY3176" fmla="*/ 2352850 h 2810796"/>
              <a:gd name="connsiteX3177" fmla="*/ 2773398 w 3531775"/>
              <a:gd name="connsiteY3177" fmla="*/ 2346944 h 2810796"/>
              <a:gd name="connsiteX3178" fmla="*/ 2766635 w 3531775"/>
              <a:gd name="connsiteY3178" fmla="*/ 2342467 h 2810796"/>
              <a:gd name="connsiteX3179" fmla="*/ 2771016 w 3531775"/>
              <a:gd name="connsiteY3179" fmla="*/ 2340562 h 2810796"/>
              <a:gd name="connsiteX3180" fmla="*/ 2776350 w 3531775"/>
              <a:gd name="connsiteY3180" fmla="*/ 2338943 h 2810796"/>
              <a:gd name="connsiteX3181" fmla="*/ 2773874 w 3531775"/>
              <a:gd name="connsiteY3181" fmla="*/ 2334562 h 2810796"/>
              <a:gd name="connsiteX3182" fmla="*/ 2781018 w 3531775"/>
              <a:gd name="connsiteY3182" fmla="*/ 2336847 h 2810796"/>
              <a:gd name="connsiteX3183" fmla="*/ 2786733 w 3531775"/>
              <a:gd name="connsiteY3183" fmla="*/ 2333514 h 2810796"/>
              <a:gd name="connsiteX3184" fmla="*/ 2904081 w 3531775"/>
              <a:gd name="connsiteY3184" fmla="*/ 2338086 h 2810796"/>
              <a:gd name="connsiteX3185" fmla="*/ 2901985 w 3531775"/>
              <a:gd name="connsiteY3185" fmla="*/ 2331799 h 2810796"/>
              <a:gd name="connsiteX3186" fmla="*/ 2893793 w 3531775"/>
              <a:gd name="connsiteY3186" fmla="*/ 2331799 h 2810796"/>
              <a:gd name="connsiteX3187" fmla="*/ 2895699 w 3531775"/>
              <a:gd name="connsiteY3187" fmla="*/ 2327894 h 2810796"/>
              <a:gd name="connsiteX3188" fmla="*/ 2898556 w 3531775"/>
              <a:gd name="connsiteY3188" fmla="*/ 2323798 h 2810796"/>
              <a:gd name="connsiteX3189" fmla="*/ 2893793 w 3531775"/>
              <a:gd name="connsiteY3189" fmla="*/ 2321608 h 2810796"/>
              <a:gd name="connsiteX3190" fmla="*/ 2900651 w 3531775"/>
              <a:gd name="connsiteY3190" fmla="*/ 2319512 h 2810796"/>
              <a:gd name="connsiteX3191" fmla="*/ 2902747 w 3531775"/>
              <a:gd name="connsiteY3191" fmla="*/ 2313892 h 2810796"/>
              <a:gd name="connsiteX3192" fmla="*/ 2892651 w 3531775"/>
              <a:gd name="connsiteY3192" fmla="*/ 2314368 h 2810796"/>
              <a:gd name="connsiteX3193" fmla="*/ 2898842 w 3531775"/>
              <a:gd name="connsiteY3193" fmla="*/ 2344658 h 2810796"/>
              <a:gd name="connsiteX3194" fmla="*/ 2904081 w 3531775"/>
              <a:gd name="connsiteY3194" fmla="*/ 2338086 h 2810796"/>
              <a:gd name="connsiteX3195" fmla="*/ 2957992 w 3531775"/>
              <a:gd name="connsiteY3195" fmla="*/ 2314654 h 2810796"/>
              <a:gd name="connsiteX3196" fmla="*/ 2954753 w 3531775"/>
              <a:gd name="connsiteY3196" fmla="*/ 2342658 h 2810796"/>
              <a:gd name="connsiteX3197" fmla="*/ 2951420 w 3531775"/>
              <a:gd name="connsiteY3197" fmla="*/ 2339229 h 2810796"/>
              <a:gd name="connsiteX3198" fmla="*/ 2951515 w 3531775"/>
              <a:gd name="connsiteY3198" fmla="*/ 2332561 h 2810796"/>
              <a:gd name="connsiteX3199" fmla="*/ 2943609 w 3531775"/>
              <a:gd name="connsiteY3199" fmla="*/ 2331133 h 2810796"/>
              <a:gd name="connsiteX3200" fmla="*/ 2946657 w 3531775"/>
              <a:gd name="connsiteY3200" fmla="*/ 2327513 h 2810796"/>
              <a:gd name="connsiteX3201" fmla="*/ 2950753 w 3531775"/>
              <a:gd name="connsiteY3201" fmla="*/ 2323893 h 2810796"/>
              <a:gd name="connsiteX3202" fmla="*/ 2946752 w 3531775"/>
              <a:gd name="connsiteY3202" fmla="*/ 2320846 h 2810796"/>
              <a:gd name="connsiteX3203" fmla="*/ 2954087 w 3531775"/>
              <a:gd name="connsiteY3203" fmla="*/ 2319988 h 2810796"/>
              <a:gd name="connsiteX3204" fmla="*/ 2957992 w 3531775"/>
              <a:gd name="connsiteY3204" fmla="*/ 2314654 h 2810796"/>
              <a:gd name="connsiteX3205" fmla="*/ 3014761 w 3531775"/>
              <a:gd name="connsiteY3205" fmla="*/ 2315797 h 2810796"/>
              <a:gd name="connsiteX3206" fmla="*/ 3009999 w 3531775"/>
              <a:gd name="connsiteY3206" fmla="*/ 2310082 h 2810796"/>
              <a:gd name="connsiteX3207" fmla="*/ 3010094 w 3531775"/>
              <a:gd name="connsiteY3207" fmla="*/ 2307320 h 2810796"/>
              <a:gd name="connsiteX3208" fmla="*/ 3001902 w 3531775"/>
              <a:gd name="connsiteY3208" fmla="*/ 2310463 h 2810796"/>
              <a:gd name="connsiteX3209" fmla="*/ 3003521 w 3531775"/>
              <a:gd name="connsiteY3209" fmla="*/ 2305510 h 2810796"/>
              <a:gd name="connsiteX3210" fmla="*/ 3006188 w 3531775"/>
              <a:gd name="connsiteY3210" fmla="*/ 2300081 h 2810796"/>
              <a:gd name="connsiteX3211" fmla="*/ 3000283 w 3531775"/>
              <a:gd name="connsiteY3211" fmla="*/ 2298462 h 2810796"/>
              <a:gd name="connsiteX3212" fmla="*/ 3007903 w 3531775"/>
              <a:gd name="connsiteY3212" fmla="*/ 2294557 h 2810796"/>
              <a:gd name="connsiteX3213" fmla="*/ 3009332 w 3531775"/>
              <a:gd name="connsiteY3213" fmla="*/ 2287413 h 2810796"/>
              <a:gd name="connsiteX3214" fmla="*/ 2989996 w 3531775"/>
              <a:gd name="connsiteY3214" fmla="*/ 2297224 h 2810796"/>
              <a:gd name="connsiteX3215" fmla="*/ 3009618 w 3531775"/>
              <a:gd name="connsiteY3215" fmla="*/ 2324655 h 2810796"/>
              <a:gd name="connsiteX3216" fmla="*/ 3014761 w 3531775"/>
              <a:gd name="connsiteY3216" fmla="*/ 2315797 h 2810796"/>
              <a:gd name="connsiteX3217" fmla="*/ 3101534 w 3531775"/>
              <a:gd name="connsiteY3217" fmla="*/ 2260267 h 2810796"/>
              <a:gd name="connsiteX3218" fmla="*/ 3096771 w 3531775"/>
              <a:gd name="connsiteY3218" fmla="*/ 2255504 h 2810796"/>
              <a:gd name="connsiteX3219" fmla="*/ 3089437 w 3531775"/>
              <a:gd name="connsiteY3219" fmla="*/ 2259219 h 2810796"/>
              <a:gd name="connsiteX3220" fmla="*/ 3089342 w 3531775"/>
              <a:gd name="connsiteY3220" fmla="*/ 2254837 h 2810796"/>
              <a:gd name="connsiteX3221" fmla="*/ 3090009 w 3531775"/>
              <a:gd name="connsiteY3221" fmla="*/ 2249789 h 2810796"/>
              <a:gd name="connsiteX3222" fmla="*/ 3084675 w 3531775"/>
              <a:gd name="connsiteY3222" fmla="*/ 2249980 h 2810796"/>
              <a:gd name="connsiteX3223" fmla="*/ 3089913 w 3531775"/>
              <a:gd name="connsiteY3223" fmla="*/ 2245026 h 2810796"/>
              <a:gd name="connsiteX3224" fmla="*/ 3089056 w 3531775"/>
              <a:gd name="connsiteY3224" fmla="*/ 2238930 h 2810796"/>
              <a:gd name="connsiteX3225" fmla="*/ 3080293 w 3531775"/>
              <a:gd name="connsiteY3225" fmla="*/ 2243979 h 2810796"/>
              <a:gd name="connsiteX3226" fmla="*/ 3100010 w 3531775"/>
              <a:gd name="connsiteY3226" fmla="*/ 2268649 h 2810796"/>
              <a:gd name="connsiteX3227" fmla="*/ 3101534 w 3531775"/>
              <a:gd name="connsiteY3227" fmla="*/ 2260267 h 2810796"/>
              <a:gd name="connsiteX3228" fmla="*/ 3143253 w 3531775"/>
              <a:gd name="connsiteY3228" fmla="*/ 2247598 h 2810796"/>
              <a:gd name="connsiteX3229" fmla="*/ 3140396 w 3531775"/>
              <a:gd name="connsiteY3229" fmla="*/ 2241407 h 2810796"/>
              <a:gd name="connsiteX3230" fmla="*/ 3139348 w 3531775"/>
              <a:gd name="connsiteY3230" fmla="*/ 2240074 h 2810796"/>
              <a:gd name="connsiteX3231" fmla="*/ 3130394 w 3531775"/>
              <a:gd name="connsiteY3231" fmla="*/ 2243407 h 2810796"/>
              <a:gd name="connsiteX3232" fmla="*/ 3133824 w 3531775"/>
              <a:gd name="connsiteY3232" fmla="*/ 2238835 h 2810796"/>
              <a:gd name="connsiteX3233" fmla="*/ 3135919 w 3531775"/>
              <a:gd name="connsiteY3233" fmla="*/ 2233692 h 2810796"/>
              <a:gd name="connsiteX3234" fmla="*/ 3130966 w 3531775"/>
              <a:gd name="connsiteY3234" fmla="*/ 2232644 h 2810796"/>
              <a:gd name="connsiteX3235" fmla="*/ 3137252 w 3531775"/>
              <a:gd name="connsiteY3235" fmla="*/ 2228643 h 2810796"/>
              <a:gd name="connsiteX3236" fmla="*/ 3138300 w 3531775"/>
              <a:gd name="connsiteY3236" fmla="*/ 2222071 h 2810796"/>
              <a:gd name="connsiteX3237" fmla="*/ 3128680 w 3531775"/>
              <a:gd name="connsiteY3237" fmla="*/ 2225310 h 2810796"/>
              <a:gd name="connsiteX3238" fmla="*/ 3139253 w 3531775"/>
              <a:gd name="connsiteY3238" fmla="*/ 2255885 h 2810796"/>
              <a:gd name="connsiteX3239" fmla="*/ 3143253 w 3531775"/>
              <a:gd name="connsiteY3239" fmla="*/ 2247598 h 2810796"/>
              <a:gd name="connsiteX3240" fmla="*/ 3178115 w 3531775"/>
              <a:gd name="connsiteY3240" fmla="*/ 2201116 h 2810796"/>
              <a:gd name="connsiteX3241" fmla="*/ 3171352 w 3531775"/>
              <a:gd name="connsiteY3241" fmla="*/ 2197687 h 2810796"/>
              <a:gd name="connsiteX3242" fmla="*/ 3170304 w 3531775"/>
              <a:gd name="connsiteY3242" fmla="*/ 2195020 h 2810796"/>
              <a:gd name="connsiteX3243" fmla="*/ 3164113 w 3531775"/>
              <a:gd name="connsiteY3243" fmla="*/ 2201212 h 2810796"/>
              <a:gd name="connsiteX3244" fmla="*/ 3163542 w 3531775"/>
              <a:gd name="connsiteY3244" fmla="*/ 2195973 h 2810796"/>
              <a:gd name="connsiteX3245" fmla="*/ 3163732 w 3531775"/>
              <a:gd name="connsiteY3245" fmla="*/ 2189877 h 2810796"/>
              <a:gd name="connsiteX3246" fmla="*/ 3157636 w 3531775"/>
              <a:gd name="connsiteY3246" fmla="*/ 2190734 h 2810796"/>
              <a:gd name="connsiteX3247" fmla="*/ 3163065 w 3531775"/>
              <a:gd name="connsiteY3247" fmla="*/ 2184162 h 2810796"/>
              <a:gd name="connsiteX3248" fmla="*/ 3161446 w 3531775"/>
              <a:gd name="connsiteY3248" fmla="*/ 2177018 h 2810796"/>
              <a:gd name="connsiteX3249" fmla="*/ 3147825 w 3531775"/>
              <a:gd name="connsiteY3249" fmla="*/ 2193782 h 2810796"/>
              <a:gd name="connsiteX3250" fmla="*/ 3177258 w 3531775"/>
              <a:gd name="connsiteY3250" fmla="*/ 2211308 h 2810796"/>
              <a:gd name="connsiteX3251" fmla="*/ 3178115 w 3531775"/>
              <a:gd name="connsiteY3251" fmla="*/ 2201116 h 2810796"/>
              <a:gd name="connsiteX3252" fmla="*/ 3227168 w 3531775"/>
              <a:gd name="connsiteY3252" fmla="*/ 2134537 h 2810796"/>
              <a:gd name="connsiteX3253" fmla="*/ 3216024 w 3531775"/>
              <a:gd name="connsiteY3253" fmla="*/ 2133203 h 2810796"/>
              <a:gd name="connsiteX3254" fmla="*/ 3214310 w 3531775"/>
              <a:gd name="connsiteY3254" fmla="*/ 2132917 h 2810796"/>
              <a:gd name="connsiteX3255" fmla="*/ 3208595 w 3531775"/>
              <a:gd name="connsiteY3255" fmla="*/ 2140442 h 2810796"/>
              <a:gd name="connsiteX3256" fmla="*/ 3208881 w 3531775"/>
              <a:gd name="connsiteY3256" fmla="*/ 2135203 h 2810796"/>
              <a:gd name="connsiteX3257" fmla="*/ 3207642 w 3531775"/>
              <a:gd name="connsiteY3257" fmla="*/ 2130250 h 2810796"/>
              <a:gd name="connsiteX3258" fmla="*/ 3202689 w 3531775"/>
              <a:gd name="connsiteY3258" fmla="*/ 2132251 h 2810796"/>
              <a:gd name="connsiteX3259" fmla="*/ 3205737 w 3531775"/>
              <a:gd name="connsiteY3259" fmla="*/ 2125774 h 2810796"/>
              <a:gd name="connsiteX3260" fmla="*/ 3202499 w 3531775"/>
              <a:gd name="connsiteY3260" fmla="*/ 2120344 h 2810796"/>
              <a:gd name="connsiteX3261" fmla="*/ 3227168 w 3531775"/>
              <a:gd name="connsiteY3261" fmla="*/ 2134537 h 2810796"/>
              <a:gd name="connsiteX3262" fmla="*/ 3240980 w 3531775"/>
              <a:gd name="connsiteY3262" fmla="*/ 2091674 h 2810796"/>
              <a:gd name="connsiteX3263" fmla="*/ 3239456 w 3531775"/>
              <a:gd name="connsiteY3263" fmla="*/ 2085102 h 2810796"/>
              <a:gd name="connsiteX3264" fmla="*/ 3231645 w 3531775"/>
              <a:gd name="connsiteY3264" fmla="*/ 2091483 h 2810796"/>
              <a:gd name="connsiteX3265" fmla="*/ 3258601 w 3531775"/>
              <a:gd name="connsiteY3265" fmla="*/ 2107105 h 2810796"/>
              <a:gd name="connsiteX3266" fmla="*/ 3253743 w 3531775"/>
              <a:gd name="connsiteY3266" fmla="*/ 2107105 h 2810796"/>
              <a:gd name="connsiteX3267" fmla="*/ 3248790 w 3531775"/>
              <a:gd name="connsiteY3267" fmla="*/ 2102342 h 2810796"/>
              <a:gd name="connsiteX3268" fmla="*/ 3247266 w 3531775"/>
              <a:gd name="connsiteY3268" fmla="*/ 2101485 h 2810796"/>
              <a:gd name="connsiteX3269" fmla="*/ 3240123 w 3531775"/>
              <a:gd name="connsiteY3269" fmla="*/ 2107771 h 2810796"/>
              <a:gd name="connsiteX3270" fmla="*/ 3241742 w 3531775"/>
              <a:gd name="connsiteY3270" fmla="*/ 2096817 h 2810796"/>
              <a:gd name="connsiteX3271" fmla="*/ 3236693 w 3531775"/>
              <a:gd name="connsiteY3271" fmla="*/ 2097580 h 2810796"/>
              <a:gd name="connsiteX3272" fmla="*/ 3240980 w 3531775"/>
              <a:gd name="connsiteY3272" fmla="*/ 2091674 h 2810796"/>
              <a:gd name="connsiteX3273" fmla="*/ 3324800 w 3531775"/>
              <a:gd name="connsiteY3273" fmla="*/ 2065861 h 2810796"/>
              <a:gd name="connsiteX3274" fmla="*/ 3318799 w 3531775"/>
              <a:gd name="connsiteY3274" fmla="*/ 2059194 h 2810796"/>
              <a:gd name="connsiteX3275" fmla="*/ 3316989 w 3531775"/>
              <a:gd name="connsiteY3275" fmla="*/ 2058051 h 2810796"/>
              <a:gd name="connsiteX3276" fmla="*/ 3308036 w 3531775"/>
              <a:gd name="connsiteY3276" fmla="*/ 2066623 h 2810796"/>
              <a:gd name="connsiteX3277" fmla="*/ 3310036 w 3531775"/>
              <a:gd name="connsiteY3277" fmla="*/ 2059194 h 2810796"/>
              <a:gd name="connsiteX3278" fmla="*/ 3310226 w 3531775"/>
              <a:gd name="connsiteY3278" fmla="*/ 2051574 h 2810796"/>
              <a:gd name="connsiteX3279" fmla="*/ 3303940 w 3531775"/>
              <a:gd name="connsiteY3279" fmla="*/ 2052717 h 2810796"/>
              <a:gd name="connsiteX3280" fmla="*/ 3309560 w 3531775"/>
              <a:gd name="connsiteY3280" fmla="*/ 2044525 h 2810796"/>
              <a:gd name="connsiteX3281" fmla="*/ 3307750 w 3531775"/>
              <a:gd name="connsiteY3281" fmla="*/ 2035572 h 2810796"/>
              <a:gd name="connsiteX3282" fmla="*/ 3298034 w 3531775"/>
              <a:gd name="connsiteY3282" fmla="*/ 2044525 h 2810796"/>
              <a:gd name="connsiteX3283" fmla="*/ 3323466 w 3531775"/>
              <a:gd name="connsiteY3283" fmla="*/ 2078625 h 2810796"/>
              <a:gd name="connsiteX3284" fmla="*/ 3324800 w 3531775"/>
              <a:gd name="connsiteY3284" fmla="*/ 2065861 h 2810796"/>
              <a:gd name="connsiteX3285" fmla="*/ 3311941 w 3531775"/>
              <a:gd name="connsiteY3285" fmla="*/ 2097389 h 2810796"/>
              <a:gd name="connsiteX3286" fmla="*/ 3305845 w 3531775"/>
              <a:gd name="connsiteY3286" fmla="*/ 2100628 h 2810796"/>
              <a:gd name="connsiteX3287" fmla="*/ 3297558 w 3531775"/>
              <a:gd name="connsiteY3287" fmla="*/ 2098532 h 2810796"/>
              <a:gd name="connsiteX3288" fmla="*/ 3288986 w 3531775"/>
              <a:gd name="connsiteY3288" fmla="*/ 2110057 h 2810796"/>
              <a:gd name="connsiteX3289" fmla="*/ 3286509 w 3531775"/>
              <a:gd name="connsiteY3289" fmla="*/ 2096722 h 2810796"/>
              <a:gd name="connsiteX3290" fmla="*/ 3280509 w 3531775"/>
              <a:gd name="connsiteY3290" fmla="*/ 2100628 h 2810796"/>
              <a:gd name="connsiteX3291" fmla="*/ 3283557 w 3531775"/>
              <a:gd name="connsiteY3291" fmla="*/ 2091198 h 2810796"/>
              <a:gd name="connsiteX3292" fmla="*/ 3278794 w 3531775"/>
              <a:gd name="connsiteY3292" fmla="*/ 2084816 h 2810796"/>
              <a:gd name="connsiteX3293" fmla="*/ 3311941 w 3531775"/>
              <a:gd name="connsiteY3293" fmla="*/ 2097389 h 2810796"/>
              <a:gd name="connsiteX3294" fmla="*/ 3279080 w 3531775"/>
              <a:gd name="connsiteY3294" fmla="*/ 2149110 h 2810796"/>
              <a:gd name="connsiteX3295" fmla="*/ 3271174 w 3531775"/>
              <a:gd name="connsiteY3295" fmla="*/ 2146062 h 2810796"/>
              <a:gd name="connsiteX3296" fmla="*/ 3268983 w 3531775"/>
              <a:gd name="connsiteY3296" fmla="*/ 2145871 h 2810796"/>
              <a:gd name="connsiteX3297" fmla="*/ 3261459 w 3531775"/>
              <a:gd name="connsiteY3297" fmla="*/ 2156539 h 2810796"/>
              <a:gd name="connsiteX3298" fmla="*/ 3261935 w 3531775"/>
              <a:gd name="connsiteY3298" fmla="*/ 2149491 h 2810796"/>
              <a:gd name="connsiteX3299" fmla="*/ 3260411 w 3531775"/>
              <a:gd name="connsiteY3299" fmla="*/ 2143014 h 2810796"/>
              <a:gd name="connsiteX3300" fmla="*/ 3254029 w 3531775"/>
              <a:gd name="connsiteY3300" fmla="*/ 2146252 h 2810796"/>
              <a:gd name="connsiteX3301" fmla="*/ 3254696 w 3531775"/>
              <a:gd name="connsiteY3301" fmla="*/ 2141680 h 2810796"/>
              <a:gd name="connsiteX3302" fmla="*/ 3254219 w 3531775"/>
              <a:gd name="connsiteY3302" fmla="*/ 2130250 h 2810796"/>
              <a:gd name="connsiteX3303" fmla="*/ 3244313 w 3531775"/>
              <a:gd name="connsiteY3303" fmla="*/ 2154063 h 2810796"/>
              <a:gd name="connsiteX3304" fmla="*/ 3281080 w 3531775"/>
              <a:gd name="connsiteY3304" fmla="*/ 2159968 h 2810796"/>
              <a:gd name="connsiteX3305" fmla="*/ 3279080 w 3531775"/>
              <a:gd name="connsiteY3305" fmla="*/ 2149110 h 2810796"/>
              <a:gd name="connsiteX3306" fmla="*/ 3245266 w 3531775"/>
              <a:gd name="connsiteY3306" fmla="*/ 2044144 h 2810796"/>
              <a:gd name="connsiteX3307" fmla="*/ 3279651 w 3531775"/>
              <a:gd name="connsiteY3307" fmla="*/ 2059956 h 2810796"/>
              <a:gd name="connsiteX3308" fmla="*/ 3276603 w 3531775"/>
              <a:gd name="connsiteY3308" fmla="*/ 2050145 h 2810796"/>
              <a:gd name="connsiteX3309" fmla="*/ 3268983 w 3531775"/>
              <a:gd name="connsiteY3309" fmla="*/ 2047573 h 2810796"/>
              <a:gd name="connsiteX3310" fmla="*/ 3261363 w 3531775"/>
              <a:gd name="connsiteY3310" fmla="*/ 2057193 h 2810796"/>
              <a:gd name="connsiteX3311" fmla="*/ 3260887 w 3531775"/>
              <a:gd name="connsiteY3311" fmla="*/ 2050907 h 2810796"/>
              <a:gd name="connsiteX3312" fmla="*/ 3258696 w 3531775"/>
              <a:gd name="connsiteY3312" fmla="*/ 2045192 h 2810796"/>
              <a:gd name="connsiteX3313" fmla="*/ 3253267 w 3531775"/>
              <a:gd name="connsiteY3313" fmla="*/ 2048240 h 2810796"/>
              <a:gd name="connsiteX3314" fmla="*/ 3255743 w 3531775"/>
              <a:gd name="connsiteY3314" fmla="*/ 2040049 h 2810796"/>
              <a:gd name="connsiteX3315" fmla="*/ 3251362 w 3531775"/>
              <a:gd name="connsiteY3315" fmla="*/ 2033953 h 2810796"/>
              <a:gd name="connsiteX3316" fmla="*/ 3245266 w 3531775"/>
              <a:gd name="connsiteY3316" fmla="*/ 2044144 h 2810796"/>
              <a:gd name="connsiteX3317" fmla="*/ 3344993 w 3531775"/>
              <a:gd name="connsiteY3317" fmla="*/ 2106057 h 2810796"/>
              <a:gd name="connsiteX3318" fmla="*/ 3350708 w 3531775"/>
              <a:gd name="connsiteY3318" fmla="*/ 2080530 h 2810796"/>
              <a:gd name="connsiteX3319" fmla="*/ 3343374 w 3531775"/>
              <a:gd name="connsiteY3319" fmla="*/ 2084435 h 2810796"/>
              <a:gd name="connsiteX3320" fmla="*/ 3341659 w 3531775"/>
              <a:gd name="connsiteY3320" fmla="*/ 2085864 h 2810796"/>
              <a:gd name="connsiteX3321" fmla="*/ 3341373 w 3531775"/>
              <a:gd name="connsiteY3321" fmla="*/ 2096722 h 2810796"/>
              <a:gd name="connsiteX3322" fmla="*/ 3338230 w 3531775"/>
              <a:gd name="connsiteY3322" fmla="*/ 2092722 h 2810796"/>
              <a:gd name="connsiteX3323" fmla="*/ 3333944 w 3531775"/>
              <a:gd name="connsiteY3323" fmla="*/ 2090341 h 2810796"/>
              <a:gd name="connsiteX3324" fmla="*/ 3330896 w 3531775"/>
              <a:gd name="connsiteY3324" fmla="*/ 2096437 h 2810796"/>
              <a:gd name="connsiteX3325" fmla="*/ 3329467 w 3531775"/>
              <a:gd name="connsiteY3325" fmla="*/ 2088816 h 2810796"/>
              <a:gd name="connsiteX3326" fmla="*/ 3323466 w 3531775"/>
              <a:gd name="connsiteY3326" fmla="*/ 2087483 h 2810796"/>
              <a:gd name="connsiteX3327" fmla="*/ 3322514 w 3531775"/>
              <a:gd name="connsiteY3327" fmla="*/ 2099199 h 2810796"/>
              <a:gd name="connsiteX3328" fmla="*/ 3344993 w 3531775"/>
              <a:gd name="connsiteY3328" fmla="*/ 2106057 h 2810796"/>
              <a:gd name="connsiteX3329" fmla="*/ 3297749 w 3531775"/>
              <a:gd name="connsiteY3329" fmla="*/ 2156635 h 2810796"/>
              <a:gd name="connsiteX3330" fmla="*/ 3323276 w 3531775"/>
              <a:gd name="connsiteY3330" fmla="*/ 2147776 h 2810796"/>
              <a:gd name="connsiteX3331" fmla="*/ 3317751 w 3531775"/>
              <a:gd name="connsiteY3331" fmla="*/ 2143680 h 2810796"/>
              <a:gd name="connsiteX3332" fmla="*/ 3316132 w 3531775"/>
              <a:gd name="connsiteY3332" fmla="*/ 2143109 h 2810796"/>
              <a:gd name="connsiteX3333" fmla="*/ 3308702 w 3531775"/>
              <a:gd name="connsiteY3333" fmla="*/ 2151586 h 2810796"/>
              <a:gd name="connsiteX3334" fmla="*/ 3310131 w 3531775"/>
              <a:gd name="connsiteY3334" fmla="*/ 2145300 h 2810796"/>
              <a:gd name="connsiteX3335" fmla="*/ 3310036 w 3531775"/>
              <a:gd name="connsiteY3335" fmla="*/ 2139204 h 2810796"/>
              <a:gd name="connsiteX3336" fmla="*/ 3304607 w 3531775"/>
              <a:gd name="connsiteY3336" fmla="*/ 2141109 h 2810796"/>
              <a:gd name="connsiteX3337" fmla="*/ 3309179 w 3531775"/>
              <a:gd name="connsiteY3337" fmla="*/ 2133584 h 2810796"/>
              <a:gd name="connsiteX3338" fmla="*/ 3297749 w 3531775"/>
              <a:gd name="connsiteY3338" fmla="*/ 2156635 h 2810796"/>
              <a:gd name="connsiteX3339" fmla="*/ 3253362 w 3531775"/>
              <a:gd name="connsiteY3339" fmla="*/ 2211784 h 2810796"/>
              <a:gd name="connsiteX3340" fmla="*/ 3284318 w 3531775"/>
              <a:gd name="connsiteY3340" fmla="*/ 2201021 h 2810796"/>
              <a:gd name="connsiteX3341" fmla="*/ 3276889 w 3531775"/>
              <a:gd name="connsiteY3341" fmla="*/ 2198830 h 2810796"/>
              <a:gd name="connsiteX3342" fmla="*/ 3275651 w 3531775"/>
              <a:gd name="connsiteY3342" fmla="*/ 2196163 h 2810796"/>
              <a:gd name="connsiteX3343" fmla="*/ 3266602 w 3531775"/>
              <a:gd name="connsiteY3343" fmla="*/ 2205688 h 2810796"/>
              <a:gd name="connsiteX3344" fmla="*/ 3268412 w 3531775"/>
              <a:gd name="connsiteY3344" fmla="*/ 2198735 h 2810796"/>
              <a:gd name="connsiteX3345" fmla="*/ 3268221 w 3531775"/>
              <a:gd name="connsiteY3345" fmla="*/ 2191972 h 2810796"/>
              <a:gd name="connsiteX3346" fmla="*/ 3261744 w 3531775"/>
              <a:gd name="connsiteY3346" fmla="*/ 2194258 h 2810796"/>
              <a:gd name="connsiteX3347" fmla="*/ 3267174 w 3531775"/>
              <a:gd name="connsiteY3347" fmla="*/ 2185781 h 2810796"/>
              <a:gd name="connsiteX3348" fmla="*/ 3253362 w 3531775"/>
              <a:gd name="connsiteY3348" fmla="*/ 2211784 h 2810796"/>
              <a:gd name="connsiteX3349" fmla="*/ 3219929 w 3531775"/>
              <a:gd name="connsiteY3349" fmla="*/ 2245598 h 2810796"/>
              <a:gd name="connsiteX3350" fmla="*/ 3245457 w 3531775"/>
              <a:gd name="connsiteY3350" fmla="*/ 2246074 h 2810796"/>
              <a:gd name="connsiteX3351" fmla="*/ 3241932 w 3531775"/>
              <a:gd name="connsiteY3351" fmla="*/ 2240169 h 2810796"/>
              <a:gd name="connsiteX3352" fmla="*/ 3240694 w 3531775"/>
              <a:gd name="connsiteY3352" fmla="*/ 2239026 h 2810796"/>
              <a:gd name="connsiteX3353" fmla="*/ 3231455 w 3531775"/>
              <a:gd name="connsiteY3353" fmla="*/ 2244550 h 2810796"/>
              <a:gd name="connsiteX3354" fmla="*/ 3234788 w 3531775"/>
              <a:gd name="connsiteY3354" fmla="*/ 2239026 h 2810796"/>
              <a:gd name="connsiteX3355" fmla="*/ 3236598 w 3531775"/>
              <a:gd name="connsiteY3355" fmla="*/ 2233120 h 2810796"/>
              <a:gd name="connsiteX3356" fmla="*/ 3231169 w 3531775"/>
              <a:gd name="connsiteY3356" fmla="*/ 2233120 h 2810796"/>
              <a:gd name="connsiteX3357" fmla="*/ 3237646 w 3531775"/>
              <a:gd name="connsiteY3357" fmla="*/ 2227501 h 2810796"/>
              <a:gd name="connsiteX3358" fmla="*/ 3219929 w 3531775"/>
              <a:gd name="connsiteY3358" fmla="*/ 2245598 h 2810796"/>
              <a:gd name="connsiteX3359" fmla="*/ 3222977 w 3531775"/>
              <a:gd name="connsiteY3359" fmla="*/ 2210641 h 2810796"/>
              <a:gd name="connsiteX3360" fmla="*/ 3234026 w 3531775"/>
              <a:gd name="connsiteY3360" fmla="*/ 2187876 h 2810796"/>
              <a:gd name="connsiteX3361" fmla="*/ 3227168 w 3531775"/>
              <a:gd name="connsiteY3361" fmla="*/ 2193592 h 2810796"/>
              <a:gd name="connsiteX3362" fmla="*/ 3221644 w 3531775"/>
              <a:gd name="connsiteY3362" fmla="*/ 2185114 h 2810796"/>
              <a:gd name="connsiteX3363" fmla="*/ 3213262 w 3531775"/>
              <a:gd name="connsiteY3363" fmla="*/ 2197306 h 2810796"/>
              <a:gd name="connsiteX3364" fmla="*/ 3213357 w 3531775"/>
              <a:gd name="connsiteY3364" fmla="*/ 2189496 h 2810796"/>
              <a:gd name="connsiteX3365" fmla="*/ 3211167 w 3531775"/>
              <a:gd name="connsiteY3365" fmla="*/ 2182543 h 2810796"/>
              <a:gd name="connsiteX3366" fmla="*/ 3203737 w 3531775"/>
              <a:gd name="connsiteY3366" fmla="*/ 2186448 h 2810796"/>
              <a:gd name="connsiteX3367" fmla="*/ 3208023 w 3531775"/>
              <a:gd name="connsiteY3367" fmla="*/ 2176351 h 2810796"/>
              <a:gd name="connsiteX3368" fmla="*/ 3203166 w 3531775"/>
              <a:gd name="connsiteY3368" fmla="*/ 2168922 h 2810796"/>
              <a:gd name="connsiteX3369" fmla="*/ 3193926 w 3531775"/>
              <a:gd name="connsiteY3369" fmla="*/ 2181400 h 2810796"/>
              <a:gd name="connsiteX3370" fmla="*/ 3222977 w 3531775"/>
              <a:gd name="connsiteY3370" fmla="*/ 2210641 h 2810796"/>
              <a:gd name="connsiteX3371" fmla="*/ 3167066 w 3531775"/>
              <a:gd name="connsiteY3371" fmla="*/ 2296366 h 2810796"/>
              <a:gd name="connsiteX3372" fmla="*/ 3203356 w 3531775"/>
              <a:gd name="connsiteY3372" fmla="*/ 2289413 h 2810796"/>
              <a:gd name="connsiteX3373" fmla="*/ 3197260 w 3531775"/>
              <a:gd name="connsiteY3373" fmla="*/ 2290080 h 2810796"/>
              <a:gd name="connsiteX3374" fmla="*/ 3191450 w 3531775"/>
              <a:gd name="connsiteY3374" fmla="*/ 2285698 h 2810796"/>
              <a:gd name="connsiteX3375" fmla="*/ 3180210 w 3531775"/>
              <a:gd name="connsiteY3375" fmla="*/ 2292366 h 2810796"/>
              <a:gd name="connsiteX3376" fmla="*/ 3186973 w 3531775"/>
              <a:gd name="connsiteY3376" fmla="*/ 2280079 h 2810796"/>
              <a:gd name="connsiteX3377" fmla="*/ 3176781 w 3531775"/>
              <a:gd name="connsiteY3377" fmla="*/ 2281984 h 2810796"/>
              <a:gd name="connsiteX3378" fmla="*/ 3182782 w 3531775"/>
              <a:gd name="connsiteY3378" fmla="*/ 2275221 h 2810796"/>
              <a:gd name="connsiteX3379" fmla="*/ 3167066 w 3531775"/>
              <a:gd name="connsiteY3379" fmla="*/ 2296366 h 2810796"/>
              <a:gd name="connsiteX3380" fmla="*/ 3169352 w 3531775"/>
              <a:gd name="connsiteY3380" fmla="*/ 2257695 h 2810796"/>
              <a:gd name="connsiteX3381" fmla="*/ 3201070 w 3531775"/>
              <a:gd name="connsiteY3381" fmla="*/ 2240931 h 2810796"/>
              <a:gd name="connsiteX3382" fmla="*/ 3192307 w 3531775"/>
              <a:gd name="connsiteY3382" fmla="*/ 2238930 h 2810796"/>
              <a:gd name="connsiteX3383" fmla="*/ 3182496 w 3531775"/>
              <a:gd name="connsiteY3383" fmla="*/ 2249408 h 2810796"/>
              <a:gd name="connsiteX3384" fmla="*/ 3182496 w 3531775"/>
              <a:gd name="connsiteY3384" fmla="*/ 2242931 h 2810796"/>
              <a:gd name="connsiteX3385" fmla="*/ 3180496 w 3531775"/>
              <a:gd name="connsiteY3385" fmla="*/ 2237121 h 2810796"/>
              <a:gd name="connsiteX3386" fmla="*/ 3173924 w 3531775"/>
              <a:gd name="connsiteY3386" fmla="*/ 2240645 h 2810796"/>
              <a:gd name="connsiteX3387" fmla="*/ 3177734 w 3531775"/>
              <a:gd name="connsiteY3387" fmla="*/ 2231977 h 2810796"/>
              <a:gd name="connsiteX3388" fmla="*/ 3169352 w 3531775"/>
              <a:gd name="connsiteY3388" fmla="*/ 2257695 h 2810796"/>
              <a:gd name="connsiteX3389" fmla="*/ 3114107 w 3531775"/>
              <a:gd name="connsiteY3389" fmla="*/ 2338657 h 2810796"/>
              <a:gd name="connsiteX3390" fmla="*/ 3142872 w 3531775"/>
              <a:gd name="connsiteY3390" fmla="*/ 2336181 h 2810796"/>
              <a:gd name="connsiteX3391" fmla="*/ 3138015 w 3531775"/>
              <a:gd name="connsiteY3391" fmla="*/ 2331418 h 2810796"/>
              <a:gd name="connsiteX3392" fmla="*/ 3136491 w 3531775"/>
              <a:gd name="connsiteY3392" fmla="*/ 2330561 h 2810796"/>
              <a:gd name="connsiteX3393" fmla="*/ 3126870 w 3531775"/>
              <a:gd name="connsiteY3393" fmla="*/ 2336467 h 2810796"/>
              <a:gd name="connsiteX3394" fmla="*/ 3129728 w 3531775"/>
              <a:gd name="connsiteY3394" fmla="*/ 2331228 h 2810796"/>
              <a:gd name="connsiteX3395" fmla="*/ 3130966 w 3531775"/>
              <a:gd name="connsiteY3395" fmla="*/ 2325894 h 2810796"/>
              <a:gd name="connsiteX3396" fmla="*/ 3124965 w 3531775"/>
              <a:gd name="connsiteY3396" fmla="*/ 2326465 h 2810796"/>
              <a:gd name="connsiteX3397" fmla="*/ 3131347 w 3531775"/>
              <a:gd name="connsiteY3397" fmla="*/ 2320846 h 2810796"/>
              <a:gd name="connsiteX3398" fmla="*/ 3114107 w 3531775"/>
              <a:gd name="connsiteY3398" fmla="*/ 2338657 h 2810796"/>
              <a:gd name="connsiteX3399" fmla="*/ 3112107 w 3531775"/>
              <a:gd name="connsiteY3399" fmla="*/ 2297509 h 2810796"/>
              <a:gd name="connsiteX3400" fmla="*/ 3145825 w 3531775"/>
              <a:gd name="connsiteY3400" fmla="*/ 2293985 h 2810796"/>
              <a:gd name="connsiteX3401" fmla="*/ 3139634 w 3531775"/>
              <a:gd name="connsiteY3401" fmla="*/ 2288365 h 2810796"/>
              <a:gd name="connsiteX3402" fmla="*/ 3126870 w 3531775"/>
              <a:gd name="connsiteY3402" fmla="*/ 2294557 h 2810796"/>
              <a:gd name="connsiteX3403" fmla="*/ 3129823 w 3531775"/>
              <a:gd name="connsiteY3403" fmla="*/ 2288175 h 2810796"/>
              <a:gd name="connsiteX3404" fmla="*/ 3130776 w 3531775"/>
              <a:gd name="connsiteY3404" fmla="*/ 2281698 h 2810796"/>
              <a:gd name="connsiteX3405" fmla="*/ 3123727 w 3531775"/>
              <a:gd name="connsiteY3405" fmla="*/ 2282460 h 2810796"/>
              <a:gd name="connsiteX3406" fmla="*/ 3130776 w 3531775"/>
              <a:gd name="connsiteY3406" fmla="*/ 2275602 h 2810796"/>
              <a:gd name="connsiteX3407" fmla="*/ 3129823 w 3531775"/>
              <a:gd name="connsiteY3407" fmla="*/ 2267791 h 2810796"/>
              <a:gd name="connsiteX3408" fmla="*/ 3112107 w 3531775"/>
              <a:gd name="connsiteY3408" fmla="*/ 2297509 h 2810796"/>
              <a:gd name="connsiteX3409" fmla="*/ 3109249 w 3531775"/>
              <a:gd name="connsiteY3409" fmla="*/ 2313797 h 2810796"/>
              <a:gd name="connsiteX3410" fmla="*/ 3091818 w 3531775"/>
              <a:gd name="connsiteY3410" fmla="*/ 2310654 h 2810796"/>
              <a:gd name="connsiteX3411" fmla="*/ 3090485 w 3531775"/>
              <a:gd name="connsiteY3411" fmla="*/ 2307606 h 2810796"/>
              <a:gd name="connsiteX3412" fmla="*/ 3078198 w 3531775"/>
              <a:gd name="connsiteY3412" fmla="*/ 2316274 h 2810796"/>
              <a:gd name="connsiteX3413" fmla="*/ 3081531 w 3531775"/>
              <a:gd name="connsiteY3413" fmla="*/ 2301796 h 2810796"/>
              <a:gd name="connsiteX3414" fmla="*/ 3073149 w 3531775"/>
              <a:gd name="connsiteY3414" fmla="*/ 2302939 h 2810796"/>
              <a:gd name="connsiteX3415" fmla="*/ 3080769 w 3531775"/>
              <a:gd name="connsiteY3415" fmla="*/ 2294938 h 2810796"/>
              <a:gd name="connsiteX3416" fmla="*/ 3078578 w 3531775"/>
              <a:gd name="connsiteY3416" fmla="*/ 2286365 h 2810796"/>
              <a:gd name="connsiteX3417" fmla="*/ 3109249 w 3531775"/>
              <a:gd name="connsiteY3417" fmla="*/ 2313797 h 2810796"/>
              <a:gd name="connsiteX3418" fmla="*/ 3059052 w 3531775"/>
              <a:gd name="connsiteY3418" fmla="*/ 2366851 h 2810796"/>
              <a:gd name="connsiteX3419" fmla="*/ 3089532 w 3531775"/>
              <a:gd name="connsiteY3419" fmla="*/ 2368185 h 2810796"/>
              <a:gd name="connsiteX3420" fmla="*/ 3084579 w 3531775"/>
              <a:gd name="connsiteY3420" fmla="*/ 2367518 h 2810796"/>
              <a:gd name="connsiteX3421" fmla="*/ 3080769 w 3531775"/>
              <a:gd name="connsiteY3421" fmla="*/ 2362851 h 2810796"/>
              <a:gd name="connsiteX3422" fmla="*/ 3079531 w 3531775"/>
              <a:gd name="connsiteY3422" fmla="*/ 2361993 h 2810796"/>
              <a:gd name="connsiteX3423" fmla="*/ 3070482 w 3531775"/>
              <a:gd name="connsiteY3423" fmla="*/ 2366089 h 2810796"/>
              <a:gd name="connsiteX3424" fmla="*/ 3073626 w 3531775"/>
              <a:gd name="connsiteY3424" fmla="*/ 2361898 h 2810796"/>
              <a:gd name="connsiteX3425" fmla="*/ 3075245 w 3531775"/>
              <a:gd name="connsiteY3425" fmla="*/ 2357326 h 2810796"/>
              <a:gd name="connsiteX3426" fmla="*/ 3069911 w 3531775"/>
              <a:gd name="connsiteY3426" fmla="*/ 2357231 h 2810796"/>
              <a:gd name="connsiteX3427" fmla="*/ 3076102 w 3531775"/>
              <a:gd name="connsiteY3427" fmla="*/ 2352850 h 2810796"/>
              <a:gd name="connsiteX3428" fmla="*/ 3059052 w 3531775"/>
              <a:gd name="connsiteY3428" fmla="*/ 2366851 h 2810796"/>
              <a:gd name="connsiteX3429" fmla="*/ 3057147 w 3531775"/>
              <a:gd name="connsiteY3429" fmla="*/ 2288556 h 2810796"/>
              <a:gd name="connsiteX3430" fmla="*/ 3049051 w 3531775"/>
              <a:gd name="connsiteY3430" fmla="*/ 2283031 h 2810796"/>
              <a:gd name="connsiteX3431" fmla="*/ 3047813 w 3531775"/>
              <a:gd name="connsiteY3431" fmla="*/ 2282079 h 2810796"/>
              <a:gd name="connsiteX3432" fmla="*/ 3040193 w 3531775"/>
              <a:gd name="connsiteY3432" fmla="*/ 2285698 h 2810796"/>
              <a:gd name="connsiteX3433" fmla="*/ 3042574 w 3531775"/>
              <a:gd name="connsiteY3433" fmla="*/ 2281698 h 2810796"/>
              <a:gd name="connsiteX3434" fmla="*/ 3043622 w 3531775"/>
              <a:gd name="connsiteY3434" fmla="*/ 2277316 h 2810796"/>
              <a:gd name="connsiteX3435" fmla="*/ 3038954 w 3531775"/>
              <a:gd name="connsiteY3435" fmla="*/ 2276935 h 2810796"/>
              <a:gd name="connsiteX3436" fmla="*/ 3044003 w 3531775"/>
              <a:gd name="connsiteY3436" fmla="*/ 2273125 h 2810796"/>
              <a:gd name="connsiteX3437" fmla="*/ 3043812 w 3531775"/>
              <a:gd name="connsiteY3437" fmla="*/ 2267696 h 2810796"/>
              <a:gd name="connsiteX3438" fmla="*/ 3057147 w 3531775"/>
              <a:gd name="connsiteY3438" fmla="*/ 2288556 h 2810796"/>
              <a:gd name="connsiteX3439" fmla="*/ 3047146 w 3531775"/>
              <a:gd name="connsiteY3439" fmla="*/ 2353040 h 2810796"/>
              <a:gd name="connsiteX3440" fmla="*/ 3046003 w 3531775"/>
              <a:gd name="connsiteY3440" fmla="*/ 2344753 h 2810796"/>
              <a:gd name="connsiteX3441" fmla="*/ 3045146 w 3531775"/>
              <a:gd name="connsiteY3441" fmla="*/ 2342848 h 2810796"/>
              <a:gd name="connsiteX3442" fmla="*/ 3032573 w 3531775"/>
              <a:gd name="connsiteY3442" fmla="*/ 2344182 h 2810796"/>
              <a:gd name="connsiteX3443" fmla="*/ 3038669 w 3531775"/>
              <a:gd name="connsiteY3443" fmla="*/ 2339800 h 2810796"/>
              <a:gd name="connsiteX3444" fmla="*/ 3043336 w 3531775"/>
              <a:gd name="connsiteY3444" fmla="*/ 2334180 h 2810796"/>
              <a:gd name="connsiteX3445" fmla="*/ 3037526 w 3531775"/>
              <a:gd name="connsiteY3445" fmla="*/ 2331514 h 2810796"/>
              <a:gd name="connsiteX3446" fmla="*/ 3046956 w 3531775"/>
              <a:gd name="connsiteY3446" fmla="*/ 2328466 h 2810796"/>
              <a:gd name="connsiteX3447" fmla="*/ 3050861 w 3531775"/>
              <a:gd name="connsiteY3447" fmla="*/ 2320941 h 2810796"/>
              <a:gd name="connsiteX3448" fmla="*/ 3037526 w 3531775"/>
              <a:gd name="connsiteY3448" fmla="*/ 2321989 h 2810796"/>
              <a:gd name="connsiteX3449" fmla="*/ 3038669 w 3531775"/>
              <a:gd name="connsiteY3449" fmla="*/ 2361803 h 2810796"/>
              <a:gd name="connsiteX3450" fmla="*/ 3047146 w 3531775"/>
              <a:gd name="connsiteY3450" fmla="*/ 2353040 h 2810796"/>
              <a:gd name="connsiteX3451" fmla="*/ 3010665 w 3531775"/>
              <a:gd name="connsiteY3451" fmla="*/ 2403904 h 2810796"/>
              <a:gd name="connsiteX3452" fmla="*/ 3032096 w 3531775"/>
              <a:gd name="connsiteY3452" fmla="*/ 2395617 h 2810796"/>
              <a:gd name="connsiteX3453" fmla="*/ 3027143 w 3531775"/>
              <a:gd name="connsiteY3453" fmla="*/ 2389902 h 2810796"/>
              <a:gd name="connsiteX3454" fmla="*/ 3027525 w 3531775"/>
              <a:gd name="connsiteY3454" fmla="*/ 2387044 h 2810796"/>
              <a:gd name="connsiteX3455" fmla="*/ 3014666 w 3531775"/>
              <a:gd name="connsiteY3455" fmla="*/ 2390283 h 2810796"/>
              <a:gd name="connsiteX3456" fmla="*/ 3020000 w 3531775"/>
              <a:gd name="connsiteY3456" fmla="*/ 2385425 h 2810796"/>
              <a:gd name="connsiteX3457" fmla="*/ 3023619 w 3531775"/>
              <a:gd name="connsiteY3457" fmla="*/ 2379805 h 2810796"/>
              <a:gd name="connsiteX3458" fmla="*/ 3016952 w 3531775"/>
              <a:gd name="connsiteY3458" fmla="*/ 2378376 h 2810796"/>
              <a:gd name="connsiteX3459" fmla="*/ 3026191 w 3531775"/>
              <a:gd name="connsiteY3459" fmla="*/ 2374186 h 2810796"/>
              <a:gd name="connsiteX3460" fmla="*/ 3028572 w 3531775"/>
              <a:gd name="connsiteY3460" fmla="*/ 2366851 h 2810796"/>
              <a:gd name="connsiteX3461" fmla="*/ 3010665 w 3531775"/>
              <a:gd name="connsiteY3461" fmla="*/ 2403904 h 2810796"/>
              <a:gd name="connsiteX3462" fmla="*/ 2989996 w 3531775"/>
              <a:gd name="connsiteY3462" fmla="*/ 2377329 h 2810796"/>
              <a:gd name="connsiteX3463" fmla="*/ 3001998 w 3531775"/>
              <a:gd name="connsiteY3463" fmla="*/ 2369995 h 2810796"/>
              <a:gd name="connsiteX3464" fmla="*/ 2995616 w 3531775"/>
              <a:gd name="connsiteY3464" fmla="*/ 2367899 h 2810796"/>
              <a:gd name="connsiteX3465" fmla="*/ 2991520 w 3531775"/>
              <a:gd name="connsiteY3465" fmla="*/ 2360755 h 2810796"/>
              <a:gd name="connsiteX3466" fmla="*/ 2977423 w 3531775"/>
              <a:gd name="connsiteY3466" fmla="*/ 2362565 h 2810796"/>
              <a:gd name="connsiteX3467" fmla="*/ 2985329 w 3531775"/>
              <a:gd name="connsiteY3467" fmla="*/ 2351802 h 2810796"/>
              <a:gd name="connsiteX3468" fmla="*/ 2978376 w 3531775"/>
              <a:gd name="connsiteY3468" fmla="*/ 2350278 h 2810796"/>
              <a:gd name="connsiteX3469" fmla="*/ 2987234 w 3531775"/>
              <a:gd name="connsiteY3469" fmla="*/ 2345992 h 2810796"/>
              <a:gd name="connsiteX3470" fmla="*/ 2988853 w 3531775"/>
              <a:gd name="connsiteY3470" fmla="*/ 2338467 h 2810796"/>
              <a:gd name="connsiteX3471" fmla="*/ 2989996 w 3531775"/>
              <a:gd name="connsiteY3471" fmla="*/ 2377329 h 2810796"/>
              <a:gd name="connsiteX3472" fmla="*/ 2946752 w 3531775"/>
              <a:gd name="connsiteY3472" fmla="*/ 2416858 h 2810796"/>
              <a:gd name="connsiteX3473" fmla="*/ 2966184 w 3531775"/>
              <a:gd name="connsiteY3473" fmla="*/ 2415524 h 2810796"/>
              <a:gd name="connsiteX3474" fmla="*/ 2966660 w 3531775"/>
              <a:gd name="connsiteY3474" fmla="*/ 2408761 h 2810796"/>
              <a:gd name="connsiteX3475" fmla="*/ 2966279 w 3531775"/>
              <a:gd name="connsiteY3475" fmla="*/ 2407142 h 2810796"/>
              <a:gd name="connsiteX3476" fmla="*/ 2955325 w 3531775"/>
              <a:gd name="connsiteY3476" fmla="*/ 2406571 h 2810796"/>
              <a:gd name="connsiteX3477" fmla="*/ 2961326 w 3531775"/>
              <a:gd name="connsiteY3477" fmla="*/ 2403904 h 2810796"/>
              <a:gd name="connsiteX3478" fmla="*/ 2966279 w 3531775"/>
              <a:gd name="connsiteY3478" fmla="*/ 2400093 h 2810796"/>
              <a:gd name="connsiteX3479" fmla="*/ 2961802 w 3531775"/>
              <a:gd name="connsiteY3479" fmla="*/ 2397141 h 2810796"/>
              <a:gd name="connsiteX3480" fmla="*/ 2970375 w 3531775"/>
              <a:gd name="connsiteY3480" fmla="*/ 2395998 h 2810796"/>
              <a:gd name="connsiteX3481" fmla="*/ 2975042 w 3531775"/>
              <a:gd name="connsiteY3481" fmla="*/ 2390473 h 2810796"/>
              <a:gd name="connsiteX3482" fmla="*/ 2946752 w 3531775"/>
              <a:gd name="connsiteY3482" fmla="*/ 2416858 h 2810796"/>
              <a:gd name="connsiteX3483" fmla="*/ 2924940 w 3531775"/>
              <a:gd name="connsiteY3483" fmla="*/ 2394093 h 2810796"/>
              <a:gd name="connsiteX3484" fmla="*/ 2937990 w 3531775"/>
              <a:gd name="connsiteY3484" fmla="*/ 2388473 h 2810796"/>
              <a:gd name="connsiteX3485" fmla="*/ 2931893 w 3531775"/>
              <a:gd name="connsiteY3485" fmla="*/ 2385616 h 2810796"/>
              <a:gd name="connsiteX3486" fmla="*/ 2928845 w 3531775"/>
              <a:gd name="connsiteY3486" fmla="*/ 2377996 h 2810796"/>
              <a:gd name="connsiteX3487" fmla="*/ 2914558 w 3531775"/>
              <a:gd name="connsiteY3487" fmla="*/ 2377996 h 2810796"/>
              <a:gd name="connsiteX3488" fmla="*/ 2920083 w 3531775"/>
              <a:gd name="connsiteY3488" fmla="*/ 2373614 h 2810796"/>
              <a:gd name="connsiteX3489" fmla="*/ 2923893 w 3531775"/>
              <a:gd name="connsiteY3489" fmla="*/ 2368280 h 2810796"/>
              <a:gd name="connsiteX3490" fmla="*/ 2917225 w 3531775"/>
              <a:gd name="connsiteY3490" fmla="*/ 2365899 h 2810796"/>
              <a:gd name="connsiteX3491" fmla="*/ 2926559 w 3531775"/>
              <a:gd name="connsiteY3491" fmla="*/ 2362851 h 2810796"/>
              <a:gd name="connsiteX3492" fmla="*/ 2929226 w 3531775"/>
              <a:gd name="connsiteY3492" fmla="*/ 2355707 h 2810796"/>
              <a:gd name="connsiteX3493" fmla="*/ 2924940 w 3531775"/>
              <a:gd name="connsiteY3493" fmla="*/ 2394093 h 2810796"/>
              <a:gd name="connsiteX3494" fmla="*/ 2881506 w 3531775"/>
              <a:gd name="connsiteY3494" fmla="*/ 2422382 h 2810796"/>
              <a:gd name="connsiteX3495" fmla="*/ 2900651 w 3531775"/>
              <a:gd name="connsiteY3495" fmla="*/ 2418858 h 2810796"/>
              <a:gd name="connsiteX3496" fmla="*/ 2894079 w 3531775"/>
              <a:gd name="connsiteY3496" fmla="*/ 2417334 h 2810796"/>
              <a:gd name="connsiteX3497" fmla="*/ 2898556 w 3531775"/>
              <a:gd name="connsiteY3497" fmla="*/ 2412571 h 2810796"/>
              <a:gd name="connsiteX3498" fmla="*/ 2886269 w 3531775"/>
              <a:gd name="connsiteY3498" fmla="*/ 2411714 h 2810796"/>
              <a:gd name="connsiteX3499" fmla="*/ 2894936 w 3531775"/>
              <a:gd name="connsiteY3499" fmla="*/ 2404570 h 2810796"/>
              <a:gd name="connsiteX3500" fmla="*/ 2889317 w 3531775"/>
              <a:gd name="connsiteY3500" fmla="*/ 2402284 h 2810796"/>
              <a:gd name="connsiteX3501" fmla="*/ 2897699 w 3531775"/>
              <a:gd name="connsiteY3501" fmla="*/ 2400379 h 2810796"/>
              <a:gd name="connsiteX3502" fmla="*/ 2900461 w 3531775"/>
              <a:gd name="connsiteY3502" fmla="*/ 2394664 h 2810796"/>
              <a:gd name="connsiteX3503" fmla="*/ 2881506 w 3531775"/>
              <a:gd name="connsiteY3503" fmla="*/ 2422382 h 2810796"/>
              <a:gd name="connsiteX3504" fmla="*/ 2873601 w 3531775"/>
              <a:gd name="connsiteY3504" fmla="*/ 2389426 h 2810796"/>
              <a:gd name="connsiteX3505" fmla="*/ 2887888 w 3531775"/>
              <a:gd name="connsiteY3505" fmla="*/ 2382663 h 2810796"/>
              <a:gd name="connsiteX3506" fmla="*/ 2874934 w 3531775"/>
              <a:gd name="connsiteY3506" fmla="*/ 2379805 h 2810796"/>
              <a:gd name="connsiteX3507" fmla="*/ 2875791 w 3531775"/>
              <a:gd name="connsiteY3507" fmla="*/ 2370757 h 2810796"/>
              <a:gd name="connsiteX3508" fmla="*/ 2859313 w 3531775"/>
              <a:gd name="connsiteY3508" fmla="*/ 2370757 h 2810796"/>
              <a:gd name="connsiteX3509" fmla="*/ 2865123 w 3531775"/>
              <a:gd name="connsiteY3509" fmla="*/ 2365804 h 2810796"/>
              <a:gd name="connsiteX3510" fmla="*/ 2868838 w 3531775"/>
              <a:gd name="connsiteY3510" fmla="*/ 2359708 h 2810796"/>
              <a:gd name="connsiteX3511" fmla="*/ 2860932 w 3531775"/>
              <a:gd name="connsiteY3511" fmla="*/ 2356945 h 2810796"/>
              <a:gd name="connsiteX3512" fmla="*/ 2871315 w 3531775"/>
              <a:gd name="connsiteY3512" fmla="*/ 2353421 h 2810796"/>
              <a:gd name="connsiteX3513" fmla="*/ 2873505 w 3531775"/>
              <a:gd name="connsiteY3513" fmla="*/ 2345134 h 2810796"/>
              <a:gd name="connsiteX3514" fmla="*/ 2847216 w 3531775"/>
              <a:gd name="connsiteY3514" fmla="*/ 2353993 h 2810796"/>
              <a:gd name="connsiteX3515" fmla="*/ 2873601 w 3531775"/>
              <a:gd name="connsiteY3515" fmla="*/ 2389426 h 2810796"/>
              <a:gd name="connsiteX3516" fmla="*/ 2826261 w 3531775"/>
              <a:gd name="connsiteY3516" fmla="*/ 2427621 h 2810796"/>
              <a:gd name="connsiteX3517" fmla="*/ 2849502 w 3531775"/>
              <a:gd name="connsiteY3517" fmla="*/ 2427526 h 2810796"/>
              <a:gd name="connsiteX3518" fmla="*/ 2846835 w 3531775"/>
              <a:gd name="connsiteY3518" fmla="*/ 2420477 h 2810796"/>
              <a:gd name="connsiteX3519" fmla="*/ 2848264 w 3531775"/>
              <a:gd name="connsiteY3519" fmla="*/ 2418001 h 2810796"/>
              <a:gd name="connsiteX3520" fmla="*/ 2835024 w 3531775"/>
              <a:gd name="connsiteY3520" fmla="*/ 2416572 h 2810796"/>
              <a:gd name="connsiteX3521" fmla="*/ 2841787 w 3531775"/>
              <a:gd name="connsiteY3521" fmla="*/ 2413905 h 2810796"/>
              <a:gd name="connsiteX3522" fmla="*/ 2847216 w 3531775"/>
              <a:gd name="connsiteY3522" fmla="*/ 2410000 h 2810796"/>
              <a:gd name="connsiteX3523" fmla="*/ 2841406 w 3531775"/>
              <a:gd name="connsiteY3523" fmla="*/ 2406285 h 2810796"/>
              <a:gd name="connsiteX3524" fmla="*/ 2851598 w 3531775"/>
              <a:gd name="connsiteY3524" fmla="*/ 2405713 h 2810796"/>
              <a:gd name="connsiteX3525" fmla="*/ 2856456 w 3531775"/>
              <a:gd name="connsiteY3525" fmla="*/ 2399808 h 2810796"/>
              <a:gd name="connsiteX3526" fmla="*/ 2842454 w 3531775"/>
              <a:gd name="connsiteY3526" fmla="*/ 2397808 h 2810796"/>
              <a:gd name="connsiteX3527" fmla="*/ 2826261 w 3531775"/>
              <a:gd name="connsiteY3527" fmla="*/ 2427621 h 2810796"/>
              <a:gd name="connsiteX3528" fmla="*/ 2829785 w 3531775"/>
              <a:gd name="connsiteY3528" fmla="*/ 2352088 h 2810796"/>
              <a:gd name="connsiteX3529" fmla="*/ 2823975 w 3531775"/>
              <a:gd name="connsiteY3529" fmla="*/ 2340753 h 2810796"/>
              <a:gd name="connsiteX3530" fmla="*/ 2825309 w 3531775"/>
              <a:gd name="connsiteY3530" fmla="*/ 2338372 h 2810796"/>
              <a:gd name="connsiteX3531" fmla="*/ 2814260 w 3531775"/>
              <a:gd name="connsiteY3531" fmla="*/ 2336371 h 2810796"/>
              <a:gd name="connsiteX3532" fmla="*/ 2820070 w 3531775"/>
              <a:gd name="connsiteY3532" fmla="*/ 2334085 h 2810796"/>
              <a:gd name="connsiteX3533" fmla="*/ 2824833 w 3531775"/>
              <a:gd name="connsiteY3533" fmla="*/ 2330275 h 2810796"/>
              <a:gd name="connsiteX3534" fmla="*/ 2820165 w 3531775"/>
              <a:gd name="connsiteY3534" fmla="*/ 2326465 h 2810796"/>
              <a:gd name="connsiteX3535" fmla="*/ 2828643 w 3531775"/>
              <a:gd name="connsiteY3535" fmla="*/ 2326180 h 2810796"/>
              <a:gd name="connsiteX3536" fmla="*/ 2832834 w 3531775"/>
              <a:gd name="connsiteY3536" fmla="*/ 2320369 h 2810796"/>
              <a:gd name="connsiteX3537" fmla="*/ 2829785 w 3531775"/>
              <a:gd name="connsiteY3537" fmla="*/ 2352088 h 2810796"/>
              <a:gd name="connsiteX3538" fmla="*/ 2791114 w 3531775"/>
              <a:gd name="connsiteY3538" fmla="*/ 2394474 h 2810796"/>
              <a:gd name="connsiteX3539" fmla="*/ 2812355 w 3531775"/>
              <a:gd name="connsiteY3539" fmla="*/ 2389711 h 2810796"/>
              <a:gd name="connsiteX3540" fmla="*/ 2808164 w 3531775"/>
              <a:gd name="connsiteY3540" fmla="*/ 2381996 h 2810796"/>
              <a:gd name="connsiteX3541" fmla="*/ 2806640 w 3531775"/>
              <a:gd name="connsiteY3541" fmla="*/ 2380282 h 2810796"/>
              <a:gd name="connsiteX3542" fmla="*/ 2796829 w 3531775"/>
              <a:gd name="connsiteY3542" fmla="*/ 2382187 h 2810796"/>
              <a:gd name="connsiteX3543" fmla="*/ 2798734 w 3531775"/>
              <a:gd name="connsiteY3543" fmla="*/ 2377424 h 2810796"/>
              <a:gd name="connsiteX3544" fmla="*/ 2801877 w 3531775"/>
              <a:gd name="connsiteY3544" fmla="*/ 2372376 h 2810796"/>
              <a:gd name="connsiteX3545" fmla="*/ 2803973 w 3531775"/>
              <a:gd name="connsiteY3545" fmla="*/ 2367137 h 2810796"/>
              <a:gd name="connsiteX3546" fmla="*/ 2805878 w 3531775"/>
              <a:gd name="connsiteY3546" fmla="*/ 2360184 h 2810796"/>
              <a:gd name="connsiteX3547" fmla="*/ 2792162 w 3531775"/>
              <a:gd name="connsiteY3547" fmla="*/ 2360755 h 2810796"/>
              <a:gd name="connsiteX3548" fmla="*/ 2791114 w 3531775"/>
              <a:gd name="connsiteY3548" fmla="*/ 2394474 h 2810796"/>
              <a:gd name="connsiteX3549" fmla="*/ 2740155 w 3531775"/>
              <a:gd name="connsiteY3549" fmla="*/ 2411905 h 2810796"/>
              <a:gd name="connsiteX3550" fmla="*/ 2760158 w 3531775"/>
              <a:gd name="connsiteY3550" fmla="*/ 2419048 h 2810796"/>
              <a:gd name="connsiteX3551" fmla="*/ 2763587 w 3531775"/>
              <a:gd name="connsiteY3551" fmla="*/ 2412667 h 2810796"/>
              <a:gd name="connsiteX3552" fmla="*/ 2763873 w 3531775"/>
              <a:gd name="connsiteY3552" fmla="*/ 2410952 h 2810796"/>
              <a:gd name="connsiteX3553" fmla="*/ 2753204 w 3531775"/>
              <a:gd name="connsiteY3553" fmla="*/ 2405618 h 2810796"/>
              <a:gd name="connsiteX3554" fmla="*/ 2760348 w 3531775"/>
              <a:gd name="connsiteY3554" fmla="*/ 2405523 h 2810796"/>
              <a:gd name="connsiteX3555" fmla="*/ 2766920 w 3531775"/>
              <a:gd name="connsiteY3555" fmla="*/ 2403999 h 2810796"/>
              <a:gd name="connsiteX3556" fmla="*/ 2763682 w 3531775"/>
              <a:gd name="connsiteY3556" fmla="*/ 2399141 h 2810796"/>
              <a:gd name="connsiteX3557" fmla="*/ 2772731 w 3531775"/>
              <a:gd name="connsiteY3557" fmla="*/ 2401903 h 2810796"/>
              <a:gd name="connsiteX3558" fmla="*/ 2779779 w 3531775"/>
              <a:gd name="connsiteY3558" fmla="*/ 2398379 h 2810796"/>
              <a:gd name="connsiteX3559" fmla="*/ 2768635 w 3531775"/>
              <a:gd name="connsiteY3559" fmla="*/ 2392474 h 2810796"/>
              <a:gd name="connsiteX3560" fmla="*/ 2740155 w 3531775"/>
              <a:gd name="connsiteY3560" fmla="*/ 2411905 h 2810796"/>
              <a:gd name="connsiteX3561" fmla="*/ 2713866 w 3531775"/>
              <a:gd name="connsiteY3561" fmla="*/ 2377805 h 2810796"/>
              <a:gd name="connsiteX3562" fmla="*/ 2740822 w 3531775"/>
              <a:gd name="connsiteY3562" fmla="*/ 2386568 h 2810796"/>
              <a:gd name="connsiteX3563" fmla="*/ 2736345 w 3531775"/>
              <a:gd name="connsiteY3563" fmla="*/ 2381520 h 2810796"/>
              <a:gd name="connsiteX3564" fmla="*/ 2736631 w 3531775"/>
              <a:gd name="connsiteY3564" fmla="*/ 2373519 h 2810796"/>
              <a:gd name="connsiteX3565" fmla="*/ 2723582 w 3531775"/>
              <a:gd name="connsiteY3565" fmla="*/ 2367518 h 2810796"/>
              <a:gd name="connsiteX3566" fmla="*/ 2738917 w 3531775"/>
              <a:gd name="connsiteY3566" fmla="*/ 2365899 h 2810796"/>
              <a:gd name="connsiteX3567" fmla="*/ 2730916 w 3531775"/>
              <a:gd name="connsiteY3567" fmla="*/ 2357898 h 2810796"/>
              <a:gd name="connsiteX3568" fmla="*/ 2740727 w 3531775"/>
              <a:gd name="connsiteY3568" fmla="*/ 2359041 h 2810796"/>
              <a:gd name="connsiteX3569" fmla="*/ 2746061 w 3531775"/>
              <a:gd name="connsiteY3569" fmla="*/ 2353612 h 2810796"/>
              <a:gd name="connsiteX3570" fmla="*/ 2732916 w 3531775"/>
              <a:gd name="connsiteY3570" fmla="*/ 2349230 h 2810796"/>
              <a:gd name="connsiteX3571" fmla="*/ 2713866 w 3531775"/>
              <a:gd name="connsiteY3571" fmla="*/ 2377805 h 2810796"/>
              <a:gd name="connsiteX3572" fmla="*/ 2679100 w 3531775"/>
              <a:gd name="connsiteY3572" fmla="*/ 2399046 h 2810796"/>
              <a:gd name="connsiteX3573" fmla="*/ 2701769 w 3531775"/>
              <a:gd name="connsiteY3573" fmla="*/ 2407999 h 2810796"/>
              <a:gd name="connsiteX3574" fmla="*/ 2698150 w 3531775"/>
              <a:gd name="connsiteY3574" fmla="*/ 2403522 h 2810796"/>
              <a:gd name="connsiteX3575" fmla="*/ 2698721 w 3531775"/>
              <a:gd name="connsiteY3575" fmla="*/ 2396950 h 2810796"/>
              <a:gd name="connsiteX3576" fmla="*/ 2687673 w 3531775"/>
              <a:gd name="connsiteY3576" fmla="*/ 2391330 h 2810796"/>
              <a:gd name="connsiteX3577" fmla="*/ 2693578 w 3531775"/>
              <a:gd name="connsiteY3577" fmla="*/ 2390473 h 2810796"/>
              <a:gd name="connsiteX3578" fmla="*/ 2698531 w 3531775"/>
              <a:gd name="connsiteY3578" fmla="*/ 2388283 h 2810796"/>
              <a:gd name="connsiteX3579" fmla="*/ 2694245 w 3531775"/>
              <a:gd name="connsiteY3579" fmla="*/ 2383996 h 2810796"/>
              <a:gd name="connsiteX3580" fmla="*/ 2702722 w 3531775"/>
              <a:gd name="connsiteY3580" fmla="*/ 2385616 h 2810796"/>
              <a:gd name="connsiteX3581" fmla="*/ 2707580 w 3531775"/>
              <a:gd name="connsiteY3581" fmla="*/ 2381710 h 2810796"/>
              <a:gd name="connsiteX3582" fmla="*/ 2679100 w 3531775"/>
              <a:gd name="connsiteY3582" fmla="*/ 2399046 h 2810796"/>
              <a:gd name="connsiteX3583" fmla="*/ 2665098 w 3531775"/>
              <a:gd name="connsiteY3583" fmla="*/ 2351135 h 2810796"/>
              <a:gd name="connsiteX3584" fmla="*/ 2695769 w 3531775"/>
              <a:gd name="connsiteY3584" fmla="*/ 2361041 h 2810796"/>
              <a:gd name="connsiteX3585" fmla="*/ 2687292 w 3531775"/>
              <a:gd name="connsiteY3585" fmla="*/ 2345706 h 2810796"/>
              <a:gd name="connsiteX3586" fmla="*/ 2674528 w 3531775"/>
              <a:gd name="connsiteY3586" fmla="*/ 2338562 h 2810796"/>
              <a:gd name="connsiteX3587" fmla="*/ 2681862 w 3531775"/>
              <a:gd name="connsiteY3587" fmla="*/ 2336562 h 2810796"/>
              <a:gd name="connsiteX3588" fmla="*/ 2687768 w 3531775"/>
              <a:gd name="connsiteY3588" fmla="*/ 2332561 h 2810796"/>
              <a:gd name="connsiteX3589" fmla="*/ 2681672 w 3531775"/>
              <a:gd name="connsiteY3589" fmla="*/ 2326846 h 2810796"/>
              <a:gd name="connsiteX3590" fmla="*/ 2692626 w 3531775"/>
              <a:gd name="connsiteY3590" fmla="*/ 2327894 h 2810796"/>
              <a:gd name="connsiteX3591" fmla="*/ 2698055 w 3531775"/>
              <a:gd name="connsiteY3591" fmla="*/ 2321322 h 2810796"/>
              <a:gd name="connsiteX3592" fmla="*/ 2683196 w 3531775"/>
              <a:gd name="connsiteY3592" fmla="*/ 2316369 h 2810796"/>
              <a:gd name="connsiteX3593" fmla="*/ 2665098 w 3531775"/>
              <a:gd name="connsiteY3593" fmla="*/ 2351135 h 2810796"/>
              <a:gd name="connsiteX3594" fmla="*/ 2629379 w 3531775"/>
              <a:gd name="connsiteY3594" fmla="*/ 2379139 h 2810796"/>
              <a:gd name="connsiteX3595" fmla="*/ 2640428 w 3531775"/>
              <a:gd name="connsiteY3595" fmla="*/ 2384758 h 2810796"/>
              <a:gd name="connsiteX3596" fmla="*/ 2639571 w 3531775"/>
              <a:gd name="connsiteY3596" fmla="*/ 2379996 h 2810796"/>
              <a:gd name="connsiteX3597" fmla="*/ 2643953 w 3531775"/>
              <a:gd name="connsiteY3597" fmla="*/ 2375138 h 2810796"/>
              <a:gd name="connsiteX3598" fmla="*/ 2636523 w 3531775"/>
              <a:gd name="connsiteY3598" fmla="*/ 2366470 h 2810796"/>
              <a:gd name="connsiteX3599" fmla="*/ 2642715 w 3531775"/>
              <a:gd name="connsiteY3599" fmla="*/ 2368090 h 2810796"/>
              <a:gd name="connsiteX3600" fmla="*/ 2648810 w 3531775"/>
              <a:gd name="connsiteY3600" fmla="*/ 2368185 h 2810796"/>
              <a:gd name="connsiteX3601" fmla="*/ 2647096 w 3531775"/>
              <a:gd name="connsiteY3601" fmla="*/ 2363232 h 2810796"/>
              <a:gd name="connsiteX3602" fmla="*/ 2654526 w 3531775"/>
              <a:gd name="connsiteY3602" fmla="*/ 2367518 h 2810796"/>
              <a:gd name="connsiteX3603" fmla="*/ 2661574 w 3531775"/>
              <a:gd name="connsiteY3603" fmla="*/ 2366089 h 2810796"/>
              <a:gd name="connsiteX3604" fmla="*/ 2629379 w 3531775"/>
              <a:gd name="connsiteY3604" fmla="*/ 2379139 h 2810796"/>
              <a:gd name="connsiteX3605" fmla="*/ 2613282 w 3531775"/>
              <a:gd name="connsiteY3605" fmla="*/ 2338562 h 2810796"/>
              <a:gd name="connsiteX3606" fmla="*/ 2625284 w 3531775"/>
              <a:gd name="connsiteY3606" fmla="*/ 2339800 h 2810796"/>
              <a:gd name="connsiteX3607" fmla="*/ 2630903 w 3531775"/>
              <a:gd name="connsiteY3607" fmla="*/ 2334085 h 2810796"/>
              <a:gd name="connsiteX3608" fmla="*/ 2623093 w 3531775"/>
              <a:gd name="connsiteY3608" fmla="*/ 2323513 h 2810796"/>
              <a:gd name="connsiteX3609" fmla="*/ 2630237 w 3531775"/>
              <a:gd name="connsiteY3609" fmla="*/ 2325608 h 2810796"/>
              <a:gd name="connsiteX3610" fmla="*/ 2637285 w 3531775"/>
              <a:gd name="connsiteY3610" fmla="*/ 2325989 h 2810796"/>
              <a:gd name="connsiteX3611" fmla="*/ 2635857 w 3531775"/>
              <a:gd name="connsiteY3611" fmla="*/ 2319893 h 2810796"/>
              <a:gd name="connsiteX3612" fmla="*/ 2643953 w 3531775"/>
              <a:gd name="connsiteY3612" fmla="*/ 2325513 h 2810796"/>
              <a:gd name="connsiteX3613" fmla="*/ 2652240 w 3531775"/>
              <a:gd name="connsiteY3613" fmla="*/ 2323989 h 2810796"/>
              <a:gd name="connsiteX3614" fmla="*/ 2613282 w 3531775"/>
              <a:gd name="connsiteY3614" fmla="*/ 2338562 h 2810796"/>
              <a:gd name="connsiteX3615" fmla="*/ 2597852 w 3531775"/>
              <a:gd name="connsiteY3615" fmla="*/ 2281031 h 2810796"/>
              <a:gd name="connsiteX3616" fmla="*/ 2617759 w 3531775"/>
              <a:gd name="connsiteY3616" fmla="*/ 2295318 h 2810796"/>
              <a:gd name="connsiteX3617" fmla="*/ 2616330 w 3531775"/>
              <a:gd name="connsiteY3617" fmla="*/ 2282460 h 2810796"/>
              <a:gd name="connsiteX3618" fmla="*/ 2608996 w 3531775"/>
              <a:gd name="connsiteY3618" fmla="*/ 2274364 h 2810796"/>
              <a:gd name="connsiteX3619" fmla="*/ 2622331 w 3531775"/>
              <a:gd name="connsiteY3619" fmla="*/ 2276554 h 2810796"/>
              <a:gd name="connsiteX3620" fmla="*/ 2617950 w 3531775"/>
              <a:gd name="connsiteY3620" fmla="*/ 2267601 h 2810796"/>
              <a:gd name="connsiteX3621" fmla="*/ 2625855 w 3531775"/>
              <a:gd name="connsiteY3621" fmla="*/ 2271030 h 2810796"/>
              <a:gd name="connsiteX3622" fmla="*/ 2631951 w 3531775"/>
              <a:gd name="connsiteY3622" fmla="*/ 2267601 h 2810796"/>
              <a:gd name="connsiteX3623" fmla="*/ 2622236 w 3531775"/>
              <a:gd name="connsiteY3623" fmla="*/ 2260457 h 2810796"/>
              <a:gd name="connsiteX3624" fmla="*/ 2597852 w 3531775"/>
              <a:gd name="connsiteY3624" fmla="*/ 2281031 h 2810796"/>
              <a:gd name="connsiteX3625" fmla="*/ 2564038 w 3531775"/>
              <a:gd name="connsiteY3625" fmla="*/ 2337038 h 2810796"/>
              <a:gd name="connsiteX3626" fmla="*/ 2584517 w 3531775"/>
              <a:gd name="connsiteY3626" fmla="*/ 2343705 h 2810796"/>
              <a:gd name="connsiteX3627" fmla="*/ 2582707 w 3531775"/>
              <a:gd name="connsiteY3627" fmla="*/ 2335609 h 2810796"/>
              <a:gd name="connsiteX3628" fmla="*/ 2572610 w 3531775"/>
              <a:gd name="connsiteY3628" fmla="*/ 2327894 h 2810796"/>
              <a:gd name="connsiteX3629" fmla="*/ 2578897 w 3531775"/>
              <a:gd name="connsiteY3629" fmla="*/ 2327227 h 2810796"/>
              <a:gd name="connsiteX3630" fmla="*/ 2584041 w 3531775"/>
              <a:gd name="connsiteY3630" fmla="*/ 2324846 h 2810796"/>
              <a:gd name="connsiteX3631" fmla="*/ 2579278 w 3531775"/>
              <a:gd name="connsiteY3631" fmla="*/ 2319322 h 2810796"/>
              <a:gd name="connsiteX3632" fmla="*/ 2588327 w 3531775"/>
              <a:gd name="connsiteY3632" fmla="*/ 2321798 h 2810796"/>
              <a:gd name="connsiteX3633" fmla="*/ 2593280 w 3531775"/>
              <a:gd name="connsiteY3633" fmla="*/ 2317226 h 2810796"/>
              <a:gd name="connsiteX3634" fmla="*/ 2581088 w 3531775"/>
              <a:gd name="connsiteY3634" fmla="*/ 2310844 h 2810796"/>
              <a:gd name="connsiteX3635" fmla="*/ 2564038 w 3531775"/>
              <a:gd name="connsiteY3635" fmla="*/ 2337038 h 2810796"/>
              <a:gd name="connsiteX3636" fmla="*/ 2547655 w 3531775"/>
              <a:gd name="connsiteY3636" fmla="*/ 2292842 h 2810796"/>
              <a:gd name="connsiteX3637" fmla="*/ 2559085 w 3531775"/>
              <a:gd name="connsiteY3637" fmla="*/ 2295700 h 2810796"/>
              <a:gd name="connsiteX3638" fmla="*/ 2565467 w 3531775"/>
              <a:gd name="connsiteY3638" fmla="*/ 2290842 h 2810796"/>
              <a:gd name="connsiteX3639" fmla="*/ 2566610 w 3531775"/>
              <a:gd name="connsiteY3639" fmla="*/ 2289222 h 2810796"/>
              <a:gd name="connsiteX3640" fmla="*/ 2559371 w 3531775"/>
              <a:gd name="connsiteY3640" fmla="*/ 2279317 h 2810796"/>
              <a:gd name="connsiteX3641" fmla="*/ 2566038 w 3531775"/>
              <a:gd name="connsiteY3641" fmla="*/ 2282365 h 2810796"/>
              <a:gd name="connsiteX3642" fmla="*/ 2572896 w 3531775"/>
              <a:gd name="connsiteY3642" fmla="*/ 2283698 h 2810796"/>
              <a:gd name="connsiteX3643" fmla="*/ 2572325 w 3531775"/>
              <a:gd name="connsiteY3643" fmla="*/ 2277507 h 2810796"/>
              <a:gd name="connsiteX3644" fmla="*/ 2579468 w 3531775"/>
              <a:gd name="connsiteY3644" fmla="*/ 2284079 h 2810796"/>
              <a:gd name="connsiteX3645" fmla="*/ 2587755 w 3531775"/>
              <a:gd name="connsiteY3645" fmla="*/ 2283793 h 2810796"/>
              <a:gd name="connsiteX3646" fmla="*/ 2547655 w 3531775"/>
              <a:gd name="connsiteY3646" fmla="*/ 2292842 h 2810796"/>
              <a:gd name="connsiteX3647" fmla="*/ 2542131 w 3531775"/>
              <a:gd name="connsiteY3647" fmla="*/ 2205307 h 2810796"/>
              <a:gd name="connsiteX3648" fmla="*/ 2540797 w 3531775"/>
              <a:gd name="connsiteY3648" fmla="*/ 2199402 h 2810796"/>
              <a:gd name="connsiteX3649" fmla="*/ 2547655 w 3531775"/>
              <a:gd name="connsiteY3649" fmla="*/ 2204641 h 2810796"/>
              <a:gd name="connsiteX3650" fmla="*/ 2526224 w 3531775"/>
              <a:gd name="connsiteY3650" fmla="*/ 2191496 h 2810796"/>
              <a:gd name="connsiteX3651" fmla="*/ 2532415 w 3531775"/>
              <a:gd name="connsiteY3651" fmla="*/ 2219309 h 2810796"/>
              <a:gd name="connsiteX3652" fmla="*/ 2535273 w 3531775"/>
              <a:gd name="connsiteY3652" fmla="*/ 2212832 h 2810796"/>
              <a:gd name="connsiteX3653" fmla="*/ 2537749 w 3531775"/>
              <a:gd name="connsiteY3653" fmla="*/ 2211784 h 2810796"/>
              <a:gd name="connsiteX3654" fmla="*/ 2530319 w 3531775"/>
              <a:gd name="connsiteY3654" fmla="*/ 2203497 h 2810796"/>
              <a:gd name="connsiteX3655" fmla="*/ 2536320 w 3531775"/>
              <a:gd name="connsiteY3655" fmla="*/ 2205307 h 2810796"/>
              <a:gd name="connsiteX3656" fmla="*/ 2542131 w 3531775"/>
              <a:gd name="connsiteY3656" fmla="*/ 2205307 h 2810796"/>
              <a:gd name="connsiteX3657" fmla="*/ 2508031 w 3531775"/>
              <a:gd name="connsiteY3657" fmla="*/ 2303796 h 2810796"/>
              <a:gd name="connsiteX3658" fmla="*/ 2517366 w 3531775"/>
              <a:gd name="connsiteY3658" fmla="*/ 2306653 h 2810796"/>
              <a:gd name="connsiteX3659" fmla="*/ 2522700 w 3531775"/>
              <a:gd name="connsiteY3659" fmla="*/ 2303034 h 2810796"/>
              <a:gd name="connsiteX3660" fmla="*/ 2523652 w 3531775"/>
              <a:gd name="connsiteY3660" fmla="*/ 2301796 h 2810796"/>
              <a:gd name="connsiteX3661" fmla="*/ 2517842 w 3531775"/>
              <a:gd name="connsiteY3661" fmla="*/ 2293318 h 2810796"/>
              <a:gd name="connsiteX3662" fmla="*/ 2523271 w 3531775"/>
              <a:gd name="connsiteY3662" fmla="*/ 2296080 h 2810796"/>
              <a:gd name="connsiteX3663" fmla="*/ 2528986 w 3531775"/>
              <a:gd name="connsiteY3663" fmla="*/ 2297509 h 2810796"/>
              <a:gd name="connsiteX3664" fmla="*/ 2528605 w 3531775"/>
              <a:gd name="connsiteY3664" fmla="*/ 2292366 h 2810796"/>
              <a:gd name="connsiteX3665" fmla="*/ 2534415 w 3531775"/>
              <a:gd name="connsiteY3665" fmla="*/ 2298176 h 2810796"/>
              <a:gd name="connsiteX3666" fmla="*/ 2541368 w 3531775"/>
              <a:gd name="connsiteY3666" fmla="*/ 2298462 h 2810796"/>
              <a:gd name="connsiteX3667" fmla="*/ 2508031 w 3531775"/>
              <a:gd name="connsiteY3667" fmla="*/ 2303796 h 2810796"/>
              <a:gd name="connsiteX3668" fmla="*/ 2493077 w 3531775"/>
              <a:gd name="connsiteY3668" fmla="*/ 2250646 h 2810796"/>
              <a:gd name="connsiteX3669" fmla="*/ 2501744 w 3531775"/>
              <a:gd name="connsiteY3669" fmla="*/ 2260838 h 2810796"/>
              <a:gd name="connsiteX3670" fmla="*/ 2503650 w 3531775"/>
              <a:gd name="connsiteY3670" fmla="*/ 2255695 h 2810796"/>
              <a:gd name="connsiteX3671" fmla="*/ 2511269 w 3531775"/>
              <a:gd name="connsiteY3671" fmla="*/ 2252742 h 2810796"/>
              <a:gd name="connsiteX3672" fmla="*/ 2508126 w 3531775"/>
              <a:gd name="connsiteY3672" fmla="*/ 2240931 h 2810796"/>
              <a:gd name="connsiteX3673" fmla="*/ 2513936 w 3531775"/>
              <a:gd name="connsiteY3673" fmla="*/ 2245122 h 2810796"/>
              <a:gd name="connsiteX3674" fmla="*/ 2520509 w 3531775"/>
              <a:gd name="connsiteY3674" fmla="*/ 2247884 h 2810796"/>
              <a:gd name="connsiteX3675" fmla="*/ 2521557 w 3531775"/>
              <a:gd name="connsiteY3675" fmla="*/ 2242074 h 2810796"/>
              <a:gd name="connsiteX3676" fmla="*/ 2526986 w 3531775"/>
              <a:gd name="connsiteY3676" fmla="*/ 2249694 h 2810796"/>
              <a:gd name="connsiteX3677" fmla="*/ 2535368 w 3531775"/>
              <a:gd name="connsiteY3677" fmla="*/ 2251408 h 2810796"/>
              <a:gd name="connsiteX3678" fmla="*/ 2493077 w 3531775"/>
              <a:gd name="connsiteY3678" fmla="*/ 2250646 h 2810796"/>
              <a:gd name="connsiteX3679" fmla="*/ 2467550 w 3531775"/>
              <a:gd name="connsiteY3679" fmla="*/ 2270458 h 2810796"/>
              <a:gd name="connsiteX3680" fmla="*/ 2486600 w 3531775"/>
              <a:gd name="connsiteY3680" fmla="*/ 2278078 h 2810796"/>
              <a:gd name="connsiteX3681" fmla="*/ 2482885 w 3531775"/>
              <a:gd name="connsiteY3681" fmla="*/ 2273411 h 2810796"/>
              <a:gd name="connsiteX3682" fmla="*/ 2481837 w 3531775"/>
              <a:gd name="connsiteY3682" fmla="*/ 2265982 h 2810796"/>
              <a:gd name="connsiteX3683" fmla="*/ 2472217 w 3531775"/>
              <a:gd name="connsiteY3683" fmla="*/ 2260743 h 2810796"/>
              <a:gd name="connsiteX3684" fmla="*/ 2476503 w 3531775"/>
              <a:gd name="connsiteY3684" fmla="*/ 2259219 h 2810796"/>
              <a:gd name="connsiteX3685" fmla="*/ 2479837 w 3531775"/>
              <a:gd name="connsiteY3685" fmla="*/ 2256266 h 2810796"/>
              <a:gd name="connsiteX3686" fmla="*/ 2475646 w 3531775"/>
              <a:gd name="connsiteY3686" fmla="*/ 2251885 h 2810796"/>
              <a:gd name="connsiteX3687" fmla="*/ 2482504 w 3531775"/>
              <a:gd name="connsiteY3687" fmla="*/ 2252837 h 2810796"/>
              <a:gd name="connsiteX3688" fmla="*/ 2485457 w 3531775"/>
              <a:gd name="connsiteY3688" fmla="*/ 2247979 h 2810796"/>
              <a:gd name="connsiteX3689" fmla="*/ 2475646 w 3531775"/>
              <a:gd name="connsiteY3689" fmla="*/ 2243884 h 2810796"/>
              <a:gd name="connsiteX3690" fmla="*/ 2467550 w 3531775"/>
              <a:gd name="connsiteY3690" fmla="*/ 2270458 h 2810796"/>
              <a:gd name="connsiteX3691" fmla="*/ 2462883 w 3531775"/>
              <a:gd name="connsiteY3691" fmla="*/ 2216356 h 2810796"/>
              <a:gd name="connsiteX3692" fmla="*/ 2480313 w 3531775"/>
              <a:gd name="connsiteY3692" fmla="*/ 2235121 h 2810796"/>
              <a:gd name="connsiteX3693" fmla="*/ 2479266 w 3531775"/>
              <a:gd name="connsiteY3693" fmla="*/ 2228929 h 2810796"/>
              <a:gd name="connsiteX3694" fmla="*/ 2483361 w 3531775"/>
              <a:gd name="connsiteY3694" fmla="*/ 2222262 h 2810796"/>
              <a:gd name="connsiteX3695" fmla="*/ 2475456 w 3531775"/>
              <a:gd name="connsiteY3695" fmla="*/ 2211689 h 2810796"/>
              <a:gd name="connsiteX3696" fmla="*/ 2481837 w 3531775"/>
              <a:gd name="connsiteY3696" fmla="*/ 2213308 h 2810796"/>
              <a:gd name="connsiteX3697" fmla="*/ 2487933 w 3531775"/>
              <a:gd name="connsiteY3697" fmla="*/ 2213118 h 2810796"/>
              <a:gd name="connsiteX3698" fmla="*/ 2486028 w 3531775"/>
              <a:gd name="connsiteY3698" fmla="*/ 2206736 h 2810796"/>
              <a:gd name="connsiteX3699" fmla="*/ 2493648 w 3531775"/>
              <a:gd name="connsiteY3699" fmla="*/ 2212070 h 2810796"/>
              <a:gd name="connsiteX3700" fmla="*/ 2500697 w 3531775"/>
              <a:gd name="connsiteY3700" fmla="*/ 2209975 h 2810796"/>
              <a:gd name="connsiteX3701" fmla="*/ 2462883 w 3531775"/>
              <a:gd name="connsiteY3701" fmla="*/ 2216356 h 2810796"/>
              <a:gd name="connsiteX3702" fmla="*/ 2457644 w 3531775"/>
              <a:gd name="connsiteY3702" fmla="*/ 2145109 h 2810796"/>
              <a:gd name="connsiteX3703" fmla="*/ 2466311 w 3531775"/>
              <a:gd name="connsiteY3703" fmla="*/ 2150253 h 2810796"/>
              <a:gd name="connsiteX3704" fmla="*/ 2469264 w 3531775"/>
              <a:gd name="connsiteY3704" fmla="*/ 2140156 h 2810796"/>
              <a:gd name="connsiteX3705" fmla="*/ 2463359 w 3531775"/>
              <a:gd name="connsiteY3705" fmla="*/ 2131679 h 2810796"/>
              <a:gd name="connsiteX3706" fmla="*/ 2468312 w 3531775"/>
              <a:gd name="connsiteY3706" fmla="*/ 2133013 h 2810796"/>
              <a:gd name="connsiteX3707" fmla="*/ 2473169 w 3531775"/>
              <a:gd name="connsiteY3707" fmla="*/ 2132917 h 2810796"/>
              <a:gd name="connsiteX3708" fmla="*/ 2471836 w 3531775"/>
              <a:gd name="connsiteY3708" fmla="*/ 2127869 h 2810796"/>
              <a:gd name="connsiteX3709" fmla="*/ 2477742 w 3531775"/>
              <a:gd name="connsiteY3709" fmla="*/ 2132155 h 2810796"/>
              <a:gd name="connsiteX3710" fmla="*/ 2483361 w 3531775"/>
              <a:gd name="connsiteY3710" fmla="*/ 2130631 h 2810796"/>
              <a:gd name="connsiteX3711" fmla="*/ 2457644 w 3531775"/>
              <a:gd name="connsiteY3711" fmla="*/ 2145109 h 2810796"/>
              <a:gd name="connsiteX3712" fmla="*/ 2398113 w 3531775"/>
              <a:gd name="connsiteY3712" fmla="*/ 2093865 h 2810796"/>
              <a:gd name="connsiteX3713" fmla="*/ 2407733 w 3531775"/>
              <a:gd name="connsiteY3713" fmla="*/ 2100723 h 2810796"/>
              <a:gd name="connsiteX3714" fmla="*/ 2407638 w 3531775"/>
              <a:gd name="connsiteY3714" fmla="*/ 2095198 h 2810796"/>
              <a:gd name="connsiteX3715" fmla="*/ 2412495 w 3531775"/>
              <a:gd name="connsiteY3715" fmla="*/ 2089864 h 2810796"/>
              <a:gd name="connsiteX3716" fmla="*/ 2406494 w 3531775"/>
              <a:gd name="connsiteY3716" fmla="*/ 2079577 h 2810796"/>
              <a:gd name="connsiteX3717" fmla="*/ 2412305 w 3531775"/>
              <a:gd name="connsiteY3717" fmla="*/ 2081673 h 2810796"/>
              <a:gd name="connsiteX3718" fmla="*/ 2418115 w 3531775"/>
              <a:gd name="connsiteY3718" fmla="*/ 2082244 h 2810796"/>
              <a:gd name="connsiteX3719" fmla="*/ 2417067 w 3531775"/>
              <a:gd name="connsiteY3719" fmla="*/ 2076339 h 2810796"/>
              <a:gd name="connsiteX3720" fmla="*/ 2423544 w 3531775"/>
              <a:gd name="connsiteY3720" fmla="*/ 2082054 h 2810796"/>
              <a:gd name="connsiteX3721" fmla="*/ 2430497 w 3531775"/>
              <a:gd name="connsiteY3721" fmla="*/ 2081101 h 2810796"/>
              <a:gd name="connsiteX3722" fmla="*/ 2398113 w 3531775"/>
              <a:gd name="connsiteY3722" fmla="*/ 2093865 h 2810796"/>
              <a:gd name="connsiteX3723" fmla="*/ 2282384 w 3531775"/>
              <a:gd name="connsiteY3723" fmla="*/ 1952895 h 2810796"/>
              <a:gd name="connsiteX3724" fmla="*/ 2264001 w 3531775"/>
              <a:gd name="connsiteY3724" fmla="*/ 1975945 h 2810796"/>
              <a:gd name="connsiteX3725" fmla="*/ 2264763 w 3531775"/>
              <a:gd name="connsiteY3725" fmla="*/ 1964134 h 2810796"/>
              <a:gd name="connsiteX3726" fmla="*/ 2264381 w 3531775"/>
              <a:gd name="connsiteY3726" fmla="*/ 1961086 h 2810796"/>
              <a:gd name="connsiteX3727" fmla="*/ 2264572 w 3531775"/>
              <a:gd name="connsiteY3727" fmla="*/ 1956800 h 2810796"/>
              <a:gd name="connsiteX3728" fmla="*/ 2270382 w 3531775"/>
              <a:gd name="connsiteY3728" fmla="*/ 1956229 h 2810796"/>
              <a:gd name="connsiteX3729" fmla="*/ 2268096 w 3531775"/>
              <a:gd name="connsiteY3729" fmla="*/ 1950704 h 2810796"/>
              <a:gd name="connsiteX3730" fmla="*/ 2275621 w 3531775"/>
              <a:gd name="connsiteY3730" fmla="*/ 1954990 h 2810796"/>
              <a:gd name="connsiteX3731" fmla="*/ 2282384 w 3531775"/>
              <a:gd name="connsiteY3731" fmla="*/ 1952895 h 2810796"/>
              <a:gd name="connsiteX3732" fmla="*/ 2317245 w 3531775"/>
              <a:gd name="connsiteY3732" fmla="*/ 1975850 h 2810796"/>
              <a:gd name="connsiteX3733" fmla="*/ 2304482 w 3531775"/>
              <a:gd name="connsiteY3733" fmla="*/ 1994329 h 2810796"/>
              <a:gd name="connsiteX3734" fmla="*/ 2303434 w 3531775"/>
              <a:gd name="connsiteY3734" fmla="*/ 1990137 h 2810796"/>
              <a:gd name="connsiteX3735" fmla="*/ 2305910 w 3531775"/>
              <a:gd name="connsiteY3735" fmla="*/ 1985375 h 2810796"/>
              <a:gd name="connsiteX3736" fmla="*/ 2300767 w 3531775"/>
              <a:gd name="connsiteY3736" fmla="*/ 1980327 h 2810796"/>
              <a:gd name="connsiteX3737" fmla="*/ 2304196 w 3531775"/>
              <a:gd name="connsiteY3737" fmla="*/ 1979279 h 2810796"/>
              <a:gd name="connsiteX3738" fmla="*/ 2308482 w 3531775"/>
              <a:gd name="connsiteY3738" fmla="*/ 1978708 h 2810796"/>
              <a:gd name="connsiteX3739" fmla="*/ 2306672 w 3531775"/>
              <a:gd name="connsiteY3739" fmla="*/ 1974421 h 2810796"/>
              <a:gd name="connsiteX3740" fmla="*/ 2312388 w 3531775"/>
              <a:gd name="connsiteY3740" fmla="*/ 1977660 h 2810796"/>
              <a:gd name="connsiteX3741" fmla="*/ 2317245 w 3531775"/>
              <a:gd name="connsiteY3741" fmla="*/ 1975850 h 2810796"/>
              <a:gd name="connsiteX3742" fmla="*/ 2354393 w 3531775"/>
              <a:gd name="connsiteY3742" fmla="*/ 2060718 h 2810796"/>
              <a:gd name="connsiteX3743" fmla="*/ 2361441 w 3531775"/>
              <a:gd name="connsiteY3743" fmla="*/ 2067862 h 2810796"/>
              <a:gd name="connsiteX3744" fmla="*/ 2362489 w 3531775"/>
              <a:gd name="connsiteY3744" fmla="*/ 2063575 h 2810796"/>
              <a:gd name="connsiteX3745" fmla="*/ 2367823 w 3531775"/>
              <a:gd name="connsiteY3745" fmla="*/ 2060432 h 2810796"/>
              <a:gd name="connsiteX3746" fmla="*/ 2364584 w 3531775"/>
              <a:gd name="connsiteY3746" fmla="*/ 2051288 h 2810796"/>
              <a:gd name="connsiteX3747" fmla="*/ 2369252 w 3531775"/>
              <a:gd name="connsiteY3747" fmla="*/ 2054050 h 2810796"/>
              <a:gd name="connsiteX3748" fmla="*/ 2374300 w 3531775"/>
              <a:gd name="connsiteY3748" fmla="*/ 2055670 h 2810796"/>
              <a:gd name="connsiteX3749" fmla="*/ 2374586 w 3531775"/>
              <a:gd name="connsiteY3749" fmla="*/ 2050907 h 2810796"/>
              <a:gd name="connsiteX3750" fmla="*/ 2379158 w 3531775"/>
              <a:gd name="connsiteY3750" fmla="*/ 2056622 h 2810796"/>
              <a:gd name="connsiteX3751" fmla="*/ 2385444 w 3531775"/>
              <a:gd name="connsiteY3751" fmla="*/ 2057289 h 2810796"/>
              <a:gd name="connsiteX3752" fmla="*/ 2354393 w 3531775"/>
              <a:gd name="connsiteY3752" fmla="*/ 2060718 h 2810796"/>
              <a:gd name="connsiteX3753" fmla="*/ 2343630 w 3531775"/>
              <a:gd name="connsiteY3753" fmla="*/ 2026904 h 2810796"/>
              <a:gd name="connsiteX3754" fmla="*/ 2346773 w 3531775"/>
              <a:gd name="connsiteY3754" fmla="*/ 2021665 h 2810796"/>
              <a:gd name="connsiteX3755" fmla="*/ 2347249 w 3531775"/>
              <a:gd name="connsiteY3755" fmla="*/ 2020141 h 2810796"/>
              <a:gd name="connsiteX3756" fmla="*/ 2340391 w 3531775"/>
              <a:gd name="connsiteY3756" fmla="*/ 2013569 h 2810796"/>
              <a:gd name="connsiteX3757" fmla="*/ 2345439 w 3531775"/>
              <a:gd name="connsiteY3757" fmla="*/ 2014617 h 2810796"/>
              <a:gd name="connsiteX3758" fmla="*/ 2350297 w 3531775"/>
              <a:gd name="connsiteY3758" fmla="*/ 2014331 h 2810796"/>
              <a:gd name="connsiteX3759" fmla="*/ 2348583 w 3531775"/>
              <a:gd name="connsiteY3759" fmla="*/ 2009378 h 2810796"/>
              <a:gd name="connsiteX3760" fmla="*/ 2354774 w 3531775"/>
              <a:gd name="connsiteY3760" fmla="*/ 2013474 h 2810796"/>
              <a:gd name="connsiteX3761" fmla="*/ 2360298 w 3531775"/>
              <a:gd name="connsiteY3761" fmla="*/ 2011759 h 2810796"/>
              <a:gd name="connsiteX3762" fmla="*/ 2352964 w 3531775"/>
              <a:gd name="connsiteY3762" fmla="*/ 2004139 h 2810796"/>
              <a:gd name="connsiteX3763" fmla="*/ 2335819 w 3531775"/>
              <a:gd name="connsiteY3763" fmla="*/ 2027190 h 2810796"/>
              <a:gd name="connsiteX3764" fmla="*/ 2343630 w 3531775"/>
              <a:gd name="connsiteY3764" fmla="*/ 2026904 h 2810796"/>
              <a:gd name="connsiteX3765" fmla="*/ 2306387 w 3531775"/>
              <a:gd name="connsiteY3765" fmla="*/ 2061480 h 2810796"/>
              <a:gd name="connsiteX3766" fmla="*/ 2322293 w 3531775"/>
              <a:gd name="connsiteY3766" fmla="*/ 2078244 h 2810796"/>
              <a:gd name="connsiteX3767" fmla="*/ 2321531 w 3531775"/>
              <a:gd name="connsiteY3767" fmla="*/ 2072433 h 2810796"/>
              <a:gd name="connsiteX3768" fmla="*/ 2325627 w 3531775"/>
              <a:gd name="connsiteY3768" fmla="*/ 2066052 h 2810796"/>
              <a:gd name="connsiteX3769" fmla="*/ 2318293 w 3531775"/>
              <a:gd name="connsiteY3769" fmla="*/ 2056336 h 2810796"/>
              <a:gd name="connsiteX3770" fmla="*/ 2324294 w 3531775"/>
              <a:gd name="connsiteY3770" fmla="*/ 2057575 h 2810796"/>
              <a:gd name="connsiteX3771" fmla="*/ 2330104 w 3531775"/>
              <a:gd name="connsiteY3771" fmla="*/ 2057193 h 2810796"/>
              <a:gd name="connsiteX3772" fmla="*/ 2328294 w 3531775"/>
              <a:gd name="connsiteY3772" fmla="*/ 2051097 h 2810796"/>
              <a:gd name="connsiteX3773" fmla="*/ 2335533 w 3531775"/>
              <a:gd name="connsiteY3773" fmla="*/ 2055955 h 2810796"/>
              <a:gd name="connsiteX3774" fmla="*/ 2342296 w 3531775"/>
              <a:gd name="connsiteY3774" fmla="*/ 2053860 h 2810796"/>
              <a:gd name="connsiteX3775" fmla="*/ 2333723 w 3531775"/>
              <a:gd name="connsiteY3775" fmla="*/ 2044620 h 2810796"/>
              <a:gd name="connsiteX3776" fmla="*/ 2306387 w 3531775"/>
              <a:gd name="connsiteY3776" fmla="*/ 2061480 h 2810796"/>
              <a:gd name="connsiteX3777" fmla="*/ 2301624 w 3531775"/>
              <a:gd name="connsiteY3777" fmla="*/ 2019475 h 2810796"/>
              <a:gd name="connsiteX3778" fmla="*/ 2298005 w 3531775"/>
              <a:gd name="connsiteY3778" fmla="*/ 2012807 h 2810796"/>
              <a:gd name="connsiteX3779" fmla="*/ 2307244 w 3531775"/>
              <a:gd name="connsiteY3779" fmla="*/ 2016712 h 2810796"/>
              <a:gd name="connsiteX3780" fmla="*/ 2314102 w 3531775"/>
              <a:gd name="connsiteY3780" fmla="*/ 2012521 h 2810796"/>
              <a:gd name="connsiteX3781" fmla="*/ 2279622 w 3531775"/>
              <a:gd name="connsiteY3781" fmla="*/ 2008902 h 2810796"/>
              <a:gd name="connsiteX3782" fmla="*/ 2296290 w 3531775"/>
              <a:gd name="connsiteY3782" fmla="*/ 2039667 h 2810796"/>
              <a:gd name="connsiteX3783" fmla="*/ 2297052 w 3531775"/>
              <a:gd name="connsiteY3783" fmla="*/ 2030809 h 2810796"/>
              <a:gd name="connsiteX3784" fmla="*/ 2299243 w 3531775"/>
              <a:gd name="connsiteY3784" fmla="*/ 2028714 h 2810796"/>
              <a:gd name="connsiteX3785" fmla="*/ 2288575 w 3531775"/>
              <a:gd name="connsiteY3785" fmla="*/ 2021475 h 2810796"/>
              <a:gd name="connsiteX3786" fmla="*/ 2295433 w 3531775"/>
              <a:gd name="connsiteY3786" fmla="*/ 2021379 h 2810796"/>
              <a:gd name="connsiteX3787" fmla="*/ 2301624 w 3531775"/>
              <a:gd name="connsiteY3787" fmla="*/ 2019475 h 2810796"/>
              <a:gd name="connsiteX3788" fmla="*/ 2273716 w 3531775"/>
              <a:gd name="connsiteY3788" fmla="*/ 2071862 h 2810796"/>
              <a:gd name="connsiteX3789" fmla="*/ 2286289 w 3531775"/>
              <a:gd name="connsiteY3789" fmla="*/ 2084721 h 2810796"/>
              <a:gd name="connsiteX3790" fmla="*/ 2288861 w 3531775"/>
              <a:gd name="connsiteY3790" fmla="*/ 2074910 h 2810796"/>
              <a:gd name="connsiteX3791" fmla="*/ 2283051 w 3531775"/>
              <a:gd name="connsiteY3791" fmla="*/ 2067385 h 2810796"/>
              <a:gd name="connsiteX3792" fmla="*/ 2287813 w 3531775"/>
              <a:gd name="connsiteY3792" fmla="*/ 2068147 h 2810796"/>
              <a:gd name="connsiteX3793" fmla="*/ 2292385 w 3531775"/>
              <a:gd name="connsiteY3793" fmla="*/ 2067671 h 2810796"/>
              <a:gd name="connsiteX3794" fmla="*/ 2290956 w 3531775"/>
              <a:gd name="connsiteY3794" fmla="*/ 2062908 h 2810796"/>
              <a:gd name="connsiteX3795" fmla="*/ 2296671 w 3531775"/>
              <a:gd name="connsiteY3795" fmla="*/ 2066528 h 2810796"/>
              <a:gd name="connsiteX3796" fmla="*/ 2302005 w 3531775"/>
              <a:gd name="connsiteY3796" fmla="*/ 2064623 h 2810796"/>
              <a:gd name="connsiteX3797" fmla="*/ 2295243 w 3531775"/>
              <a:gd name="connsiteY3797" fmla="*/ 2057575 h 2810796"/>
              <a:gd name="connsiteX3798" fmla="*/ 2273716 w 3531775"/>
              <a:gd name="connsiteY3798" fmla="*/ 2071862 h 2810796"/>
              <a:gd name="connsiteX3799" fmla="*/ 2239140 w 3531775"/>
              <a:gd name="connsiteY3799" fmla="*/ 2040525 h 2810796"/>
              <a:gd name="connsiteX3800" fmla="*/ 2249713 w 3531775"/>
              <a:gd name="connsiteY3800" fmla="*/ 2046716 h 2810796"/>
              <a:gd name="connsiteX3801" fmla="*/ 2252571 w 3531775"/>
              <a:gd name="connsiteY3801" fmla="*/ 2040620 h 2810796"/>
              <a:gd name="connsiteX3802" fmla="*/ 2246951 w 3531775"/>
              <a:gd name="connsiteY3802" fmla="*/ 2035953 h 2810796"/>
              <a:gd name="connsiteX3803" fmla="*/ 2251047 w 3531775"/>
              <a:gd name="connsiteY3803" fmla="*/ 2036238 h 2810796"/>
              <a:gd name="connsiteX3804" fmla="*/ 2254952 w 3531775"/>
              <a:gd name="connsiteY3804" fmla="*/ 2035381 h 2810796"/>
              <a:gd name="connsiteX3805" fmla="*/ 2253523 w 3531775"/>
              <a:gd name="connsiteY3805" fmla="*/ 2031381 h 2810796"/>
              <a:gd name="connsiteX3806" fmla="*/ 2258571 w 3531775"/>
              <a:gd name="connsiteY3806" fmla="*/ 2034143 h 2810796"/>
              <a:gd name="connsiteX3807" fmla="*/ 2263048 w 3531775"/>
              <a:gd name="connsiteY3807" fmla="*/ 2032143 h 2810796"/>
              <a:gd name="connsiteX3808" fmla="*/ 2239140 w 3531775"/>
              <a:gd name="connsiteY3808" fmla="*/ 2040525 h 2810796"/>
              <a:gd name="connsiteX3809" fmla="*/ 2239521 w 3531775"/>
              <a:gd name="connsiteY3809" fmla="*/ 2011474 h 2810796"/>
              <a:gd name="connsiteX3810" fmla="*/ 2248380 w 3531775"/>
              <a:gd name="connsiteY3810" fmla="*/ 2018236 h 2810796"/>
              <a:gd name="connsiteX3811" fmla="*/ 2249142 w 3531775"/>
              <a:gd name="connsiteY3811" fmla="*/ 2012997 h 2810796"/>
              <a:gd name="connsiteX3812" fmla="*/ 2254952 w 3531775"/>
              <a:gd name="connsiteY3812" fmla="*/ 2008140 h 2810796"/>
              <a:gd name="connsiteX3813" fmla="*/ 2249999 w 3531775"/>
              <a:gd name="connsiteY3813" fmla="*/ 1998138 h 2810796"/>
              <a:gd name="connsiteX3814" fmla="*/ 2255809 w 3531775"/>
              <a:gd name="connsiteY3814" fmla="*/ 2000425 h 2810796"/>
              <a:gd name="connsiteX3815" fmla="*/ 2261905 w 3531775"/>
              <a:gd name="connsiteY3815" fmla="*/ 2001282 h 2810796"/>
              <a:gd name="connsiteX3816" fmla="*/ 2261619 w 3531775"/>
              <a:gd name="connsiteY3816" fmla="*/ 1995567 h 2810796"/>
              <a:gd name="connsiteX3817" fmla="*/ 2267715 w 3531775"/>
              <a:gd name="connsiteY3817" fmla="*/ 2001377 h 2810796"/>
              <a:gd name="connsiteX3818" fmla="*/ 2275240 w 3531775"/>
              <a:gd name="connsiteY3818" fmla="*/ 2001091 h 2810796"/>
              <a:gd name="connsiteX3819" fmla="*/ 2239521 w 3531775"/>
              <a:gd name="connsiteY3819" fmla="*/ 2011474 h 2810796"/>
              <a:gd name="connsiteX3820" fmla="*/ 2200659 w 3531775"/>
              <a:gd name="connsiteY3820" fmla="*/ 2018427 h 2810796"/>
              <a:gd name="connsiteX3821" fmla="*/ 2214471 w 3531775"/>
              <a:gd name="connsiteY3821" fmla="*/ 2031000 h 2810796"/>
              <a:gd name="connsiteX3822" fmla="*/ 2215804 w 3531775"/>
              <a:gd name="connsiteY3822" fmla="*/ 2019570 h 2810796"/>
              <a:gd name="connsiteX3823" fmla="*/ 2210851 w 3531775"/>
              <a:gd name="connsiteY3823" fmla="*/ 2012236 h 2810796"/>
              <a:gd name="connsiteX3824" fmla="*/ 2216090 w 3531775"/>
              <a:gd name="connsiteY3824" fmla="*/ 2012616 h 2810796"/>
              <a:gd name="connsiteX3825" fmla="*/ 2221233 w 3531775"/>
              <a:gd name="connsiteY3825" fmla="*/ 2011569 h 2810796"/>
              <a:gd name="connsiteX3826" fmla="*/ 2219519 w 3531775"/>
              <a:gd name="connsiteY3826" fmla="*/ 2006520 h 2810796"/>
              <a:gd name="connsiteX3827" fmla="*/ 2225996 w 3531775"/>
              <a:gd name="connsiteY3827" fmla="*/ 2010045 h 2810796"/>
              <a:gd name="connsiteX3828" fmla="*/ 2231997 w 3531775"/>
              <a:gd name="connsiteY3828" fmla="*/ 2007568 h 2810796"/>
              <a:gd name="connsiteX3829" fmla="*/ 2200659 w 3531775"/>
              <a:gd name="connsiteY3829" fmla="*/ 2018427 h 2810796"/>
              <a:gd name="connsiteX3830" fmla="*/ 2200755 w 3531775"/>
              <a:gd name="connsiteY3830" fmla="*/ 1980422 h 2810796"/>
              <a:gd name="connsiteX3831" fmla="*/ 2218471 w 3531775"/>
              <a:gd name="connsiteY3831" fmla="*/ 1992042 h 2810796"/>
              <a:gd name="connsiteX3832" fmla="*/ 2216756 w 3531775"/>
              <a:gd name="connsiteY3832" fmla="*/ 1986804 h 2810796"/>
              <a:gd name="connsiteX3833" fmla="*/ 2219328 w 3531775"/>
              <a:gd name="connsiteY3833" fmla="*/ 1979755 h 2810796"/>
              <a:gd name="connsiteX3834" fmla="*/ 2210565 w 3531775"/>
              <a:gd name="connsiteY3834" fmla="*/ 1972421 h 2810796"/>
              <a:gd name="connsiteX3835" fmla="*/ 2216376 w 3531775"/>
              <a:gd name="connsiteY3835" fmla="*/ 1972135 h 2810796"/>
              <a:gd name="connsiteX3836" fmla="*/ 2221709 w 3531775"/>
              <a:gd name="connsiteY3836" fmla="*/ 1970325 h 2810796"/>
              <a:gd name="connsiteX3837" fmla="*/ 2218757 w 3531775"/>
              <a:gd name="connsiteY3837" fmla="*/ 1965087 h 2810796"/>
              <a:gd name="connsiteX3838" fmla="*/ 2226567 w 3531775"/>
              <a:gd name="connsiteY3838" fmla="*/ 1967944 h 2810796"/>
              <a:gd name="connsiteX3839" fmla="*/ 2232473 w 3531775"/>
              <a:gd name="connsiteY3839" fmla="*/ 1964420 h 2810796"/>
              <a:gd name="connsiteX3840" fmla="*/ 2222472 w 3531775"/>
              <a:gd name="connsiteY3840" fmla="*/ 1957657 h 2810796"/>
              <a:gd name="connsiteX3841" fmla="*/ 2200755 w 3531775"/>
              <a:gd name="connsiteY3841" fmla="*/ 1980422 h 2810796"/>
              <a:gd name="connsiteX3842" fmla="*/ 2199707 w 3531775"/>
              <a:gd name="connsiteY3842" fmla="*/ 1941274 h 2810796"/>
              <a:gd name="connsiteX3843" fmla="*/ 2208279 w 3531775"/>
              <a:gd name="connsiteY3843" fmla="*/ 1945656 h 2810796"/>
              <a:gd name="connsiteX3844" fmla="*/ 2211994 w 3531775"/>
              <a:gd name="connsiteY3844" fmla="*/ 1936797 h 2810796"/>
              <a:gd name="connsiteX3845" fmla="*/ 2206089 w 3531775"/>
              <a:gd name="connsiteY3845" fmla="*/ 1929368 h 2810796"/>
              <a:gd name="connsiteX3846" fmla="*/ 2211327 w 3531775"/>
              <a:gd name="connsiteY3846" fmla="*/ 1930511 h 2810796"/>
              <a:gd name="connsiteX3847" fmla="*/ 2216566 w 3531775"/>
              <a:gd name="connsiteY3847" fmla="*/ 1930511 h 2810796"/>
              <a:gd name="connsiteX3848" fmla="*/ 2215328 w 3531775"/>
              <a:gd name="connsiteY3848" fmla="*/ 1925939 h 2810796"/>
              <a:gd name="connsiteX3849" fmla="*/ 2221519 w 3531775"/>
              <a:gd name="connsiteY3849" fmla="*/ 1929940 h 2810796"/>
              <a:gd name="connsiteX3850" fmla="*/ 2227710 w 3531775"/>
              <a:gd name="connsiteY3850" fmla="*/ 1928892 h 2810796"/>
              <a:gd name="connsiteX3851" fmla="*/ 2199707 w 3531775"/>
              <a:gd name="connsiteY3851" fmla="*/ 1941274 h 2810796"/>
              <a:gd name="connsiteX3852" fmla="*/ 2168560 w 3531775"/>
              <a:gd name="connsiteY3852" fmla="*/ 2004425 h 2810796"/>
              <a:gd name="connsiteX3853" fmla="*/ 2175323 w 3531775"/>
              <a:gd name="connsiteY3853" fmla="*/ 2007949 h 2810796"/>
              <a:gd name="connsiteX3854" fmla="*/ 2179038 w 3531775"/>
              <a:gd name="connsiteY3854" fmla="*/ 1999091 h 2810796"/>
              <a:gd name="connsiteX3855" fmla="*/ 2174656 w 3531775"/>
              <a:gd name="connsiteY3855" fmla="*/ 1992328 h 2810796"/>
              <a:gd name="connsiteX3856" fmla="*/ 2178942 w 3531775"/>
              <a:gd name="connsiteY3856" fmla="*/ 1992995 h 2810796"/>
              <a:gd name="connsiteX3857" fmla="*/ 2183324 w 3531775"/>
              <a:gd name="connsiteY3857" fmla="*/ 1992614 h 2810796"/>
              <a:gd name="connsiteX3858" fmla="*/ 2182657 w 3531775"/>
              <a:gd name="connsiteY3858" fmla="*/ 1988328 h 2810796"/>
              <a:gd name="connsiteX3859" fmla="*/ 2187515 w 3531775"/>
              <a:gd name="connsiteY3859" fmla="*/ 1991757 h 2810796"/>
              <a:gd name="connsiteX3860" fmla="*/ 2192849 w 3531775"/>
              <a:gd name="connsiteY3860" fmla="*/ 1990233 h 2810796"/>
              <a:gd name="connsiteX3861" fmla="*/ 2168560 w 3531775"/>
              <a:gd name="connsiteY3861" fmla="*/ 2004425 h 2810796"/>
              <a:gd name="connsiteX3862" fmla="*/ 2155511 w 3531775"/>
              <a:gd name="connsiteY3862" fmla="*/ 1962610 h 2810796"/>
              <a:gd name="connsiteX3863" fmla="*/ 2173894 w 3531775"/>
              <a:gd name="connsiteY3863" fmla="*/ 1970992 h 2810796"/>
              <a:gd name="connsiteX3864" fmla="*/ 2171513 w 3531775"/>
              <a:gd name="connsiteY3864" fmla="*/ 1966134 h 2810796"/>
              <a:gd name="connsiteX3865" fmla="*/ 2172942 w 3531775"/>
              <a:gd name="connsiteY3865" fmla="*/ 1958895 h 2810796"/>
              <a:gd name="connsiteX3866" fmla="*/ 2163512 w 3531775"/>
              <a:gd name="connsiteY3866" fmla="*/ 1953180 h 2810796"/>
              <a:gd name="connsiteX3867" fmla="*/ 2169036 w 3531775"/>
              <a:gd name="connsiteY3867" fmla="*/ 1951847 h 2810796"/>
              <a:gd name="connsiteX3868" fmla="*/ 2173894 w 3531775"/>
              <a:gd name="connsiteY3868" fmla="*/ 1949180 h 2810796"/>
              <a:gd name="connsiteX3869" fmla="*/ 2170275 w 3531775"/>
              <a:gd name="connsiteY3869" fmla="*/ 1944513 h 2810796"/>
              <a:gd name="connsiteX3870" fmla="*/ 2178180 w 3531775"/>
              <a:gd name="connsiteY3870" fmla="*/ 1946132 h 2810796"/>
              <a:gd name="connsiteX3871" fmla="*/ 2183419 w 3531775"/>
              <a:gd name="connsiteY3871" fmla="*/ 1941750 h 2810796"/>
              <a:gd name="connsiteX3872" fmla="*/ 2155511 w 3531775"/>
              <a:gd name="connsiteY3872" fmla="*/ 1962610 h 2810796"/>
              <a:gd name="connsiteX3873" fmla="*/ 2156177 w 3531775"/>
              <a:gd name="connsiteY3873" fmla="*/ 1913937 h 2810796"/>
              <a:gd name="connsiteX3874" fmla="*/ 2171513 w 3531775"/>
              <a:gd name="connsiteY3874" fmla="*/ 1916700 h 2810796"/>
              <a:gd name="connsiteX3875" fmla="*/ 2167226 w 3531775"/>
              <a:gd name="connsiteY3875" fmla="*/ 1913271 h 2810796"/>
              <a:gd name="connsiteX3876" fmla="*/ 2172275 w 3531775"/>
              <a:gd name="connsiteY3876" fmla="*/ 1910794 h 2810796"/>
              <a:gd name="connsiteX3877" fmla="*/ 2163035 w 3531775"/>
              <a:gd name="connsiteY3877" fmla="*/ 1906222 h 2810796"/>
              <a:gd name="connsiteX3878" fmla="*/ 2174275 w 3531775"/>
              <a:gd name="connsiteY3878" fmla="*/ 1905270 h 2810796"/>
              <a:gd name="connsiteX3879" fmla="*/ 2168560 w 3531775"/>
              <a:gd name="connsiteY3879" fmla="*/ 1899174 h 2810796"/>
              <a:gd name="connsiteX3880" fmla="*/ 2175989 w 3531775"/>
              <a:gd name="connsiteY3880" fmla="*/ 1900317 h 2810796"/>
              <a:gd name="connsiteX3881" fmla="*/ 2180371 w 3531775"/>
              <a:gd name="connsiteY3881" fmla="*/ 1896697 h 2810796"/>
              <a:gd name="connsiteX3882" fmla="*/ 2156177 w 3531775"/>
              <a:gd name="connsiteY3882" fmla="*/ 1913937 h 2810796"/>
              <a:gd name="connsiteX3883" fmla="*/ 1713074 w 3531775"/>
              <a:gd name="connsiteY3883" fmla="*/ 2275316 h 2810796"/>
              <a:gd name="connsiteX3884" fmla="*/ 1708883 w 3531775"/>
              <a:gd name="connsiteY3884" fmla="*/ 2277412 h 2810796"/>
              <a:gd name="connsiteX3885" fmla="*/ 1703549 w 3531775"/>
              <a:gd name="connsiteY3885" fmla="*/ 2275792 h 2810796"/>
              <a:gd name="connsiteX3886" fmla="*/ 1702121 w 3531775"/>
              <a:gd name="connsiteY3886" fmla="*/ 2275792 h 2810796"/>
              <a:gd name="connsiteX3887" fmla="*/ 1698977 w 3531775"/>
              <a:gd name="connsiteY3887" fmla="*/ 2282460 h 2810796"/>
              <a:gd name="connsiteX3888" fmla="*/ 1697454 w 3531775"/>
              <a:gd name="connsiteY3888" fmla="*/ 2278936 h 2810796"/>
              <a:gd name="connsiteX3889" fmla="*/ 1696406 w 3531775"/>
              <a:gd name="connsiteY3889" fmla="*/ 2274459 h 2810796"/>
              <a:gd name="connsiteX3890" fmla="*/ 1692215 w 3531775"/>
              <a:gd name="connsiteY3890" fmla="*/ 2277316 h 2810796"/>
              <a:gd name="connsiteX3891" fmla="*/ 1694786 w 3531775"/>
              <a:gd name="connsiteY3891" fmla="*/ 2270554 h 2810796"/>
              <a:gd name="connsiteX3892" fmla="*/ 1692119 w 3531775"/>
              <a:gd name="connsiteY3892" fmla="*/ 2265982 h 2810796"/>
              <a:gd name="connsiteX3893" fmla="*/ 1713074 w 3531775"/>
              <a:gd name="connsiteY3893" fmla="*/ 2275316 h 2810796"/>
              <a:gd name="connsiteX3894" fmla="*/ 1714694 w 3531775"/>
              <a:gd name="connsiteY3894" fmla="*/ 2323989 h 2810796"/>
              <a:gd name="connsiteX3895" fmla="*/ 1709455 w 3531775"/>
              <a:gd name="connsiteY3895" fmla="*/ 2325989 h 2810796"/>
              <a:gd name="connsiteX3896" fmla="*/ 1707169 w 3531775"/>
              <a:gd name="connsiteY3896" fmla="*/ 2320179 h 2810796"/>
              <a:gd name="connsiteX3897" fmla="*/ 1701168 w 3531775"/>
              <a:gd name="connsiteY3897" fmla="*/ 2325322 h 2810796"/>
              <a:gd name="connsiteX3898" fmla="*/ 1704216 w 3531775"/>
              <a:gd name="connsiteY3898" fmla="*/ 2315226 h 2810796"/>
              <a:gd name="connsiteX3899" fmla="*/ 1699739 w 3531775"/>
              <a:gd name="connsiteY3899" fmla="*/ 2309511 h 2810796"/>
              <a:gd name="connsiteX3900" fmla="*/ 1719075 w 3531775"/>
              <a:gd name="connsiteY3900" fmla="*/ 2342658 h 2810796"/>
              <a:gd name="connsiteX3901" fmla="*/ 1726790 w 3531775"/>
              <a:gd name="connsiteY3901" fmla="*/ 2320274 h 2810796"/>
              <a:gd name="connsiteX3902" fmla="*/ 1718408 w 3531775"/>
              <a:gd name="connsiteY3902" fmla="*/ 2321893 h 2810796"/>
              <a:gd name="connsiteX3903" fmla="*/ 1714694 w 3531775"/>
              <a:gd name="connsiteY3903" fmla="*/ 2323989 h 2810796"/>
              <a:gd name="connsiteX3904" fmla="*/ 1747745 w 3531775"/>
              <a:gd name="connsiteY3904" fmla="*/ 2282936 h 2810796"/>
              <a:gd name="connsiteX3905" fmla="*/ 1739840 w 3531775"/>
              <a:gd name="connsiteY3905" fmla="*/ 2293318 h 2810796"/>
              <a:gd name="connsiteX3906" fmla="*/ 1740125 w 3531775"/>
              <a:gd name="connsiteY3906" fmla="*/ 2287032 h 2810796"/>
              <a:gd name="connsiteX3907" fmla="*/ 1738792 w 3531775"/>
              <a:gd name="connsiteY3907" fmla="*/ 2281412 h 2810796"/>
              <a:gd name="connsiteX3908" fmla="*/ 1736792 w 3531775"/>
              <a:gd name="connsiteY3908" fmla="*/ 2276554 h 2810796"/>
              <a:gd name="connsiteX3909" fmla="*/ 1729458 w 3531775"/>
              <a:gd name="connsiteY3909" fmla="*/ 2302176 h 2810796"/>
              <a:gd name="connsiteX3910" fmla="*/ 1759556 w 3531775"/>
              <a:gd name="connsiteY3910" fmla="*/ 2282079 h 2810796"/>
              <a:gd name="connsiteX3911" fmla="*/ 1754318 w 3531775"/>
              <a:gd name="connsiteY3911" fmla="*/ 2284841 h 2810796"/>
              <a:gd name="connsiteX3912" fmla="*/ 1747745 w 3531775"/>
              <a:gd name="connsiteY3912" fmla="*/ 2282936 h 2810796"/>
              <a:gd name="connsiteX3913" fmla="*/ 1728124 w 3531775"/>
              <a:gd name="connsiteY3913" fmla="*/ 2228929 h 2810796"/>
              <a:gd name="connsiteX3914" fmla="*/ 1742697 w 3531775"/>
              <a:gd name="connsiteY3914" fmla="*/ 2248075 h 2810796"/>
              <a:gd name="connsiteX3915" fmla="*/ 1734696 w 3531775"/>
              <a:gd name="connsiteY3915" fmla="*/ 2244455 h 2810796"/>
              <a:gd name="connsiteX3916" fmla="*/ 1733458 w 3531775"/>
              <a:gd name="connsiteY3916" fmla="*/ 2243788 h 2810796"/>
              <a:gd name="connsiteX3917" fmla="*/ 1727171 w 3531775"/>
              <a:gd name="connsiteY3917" fmla="*/ 2250361 h 2810796"/>
              <a:gd name="connsiteX3918" fmla="*/ 1728695 w 3531775"/>
              <a:gd name="connsiteY3918" fmla="*/ 2245122 h 2810796"/>
              <a:gd name="connsiteX3919" fmla="*/ 1729076 w 3531775"/>
              <a:gd name="connsiteY3919" fmla="*/ 2239883 h 2810796"/>
              <a:gd name="connsiteX3920" fmla="*/ 1724790 w 3531775"/>
              <a:gd name="connsiteY3920" fmla="*/ 2241121 h 2810796"/>
              <a:gd name="connsiteX3921" fmla="*/ 1728886 w 3531775"/>
              <a:gd name="connsiteY3921" fmla="*/ 2235025 h 2810796"/>
              <a:gd name="connsiteX3922" fmla="*/ 1728124 w 3531775"/>
              <a:gd name="connsiteY3922" fmla="*/ 2228929 h 2810796"/>
              <a:gd name="connsiteX3923" fmla="*/ 1756604 w 3531775"/>
              <a:gd name="connsiteY3923" fmla="*/ 2195973 h 2810796"/>
              <a:gd name="connsiteX3924" fmla="*/ 1750698 w 3531775"/>
              <a:gd name="connsiteY3924" fmla="*/ 2193306 h 2810796"/>
              <a:gd name="connsiteX3925" fmla="*/ 1744983 w 3531775"/>
              <a:gd name="connsiteY3925" fmla="*/ 2200735 h 2810796"/>
              <a:gd name="connsiteX3926" fmla="*/ 1743554 w 3531775"/>
              <a:gd name="connsiteY3926" fmla="*/ 2196259 h 2810796"/>
              <a:gd name="connsiteX3927" fmla="*/ 1742602 w 3531775"/>
              <a:gd name="connsiteY3927" fmla="*/ 2190734 h 2810796"/>
              <a:gd name="connsiteX3928" fmla="*/ 1737649 w 3531775"/>
              <a:gd name="connsiteY3928" fmla="*/ 2193687 h 2810796"/>
              <a:gd name="connsiteX3929" fmla="*/ 1741078 w 3531775"/>
              <a:gd name="connsiteY3929" fmla="*/ 2185781 h 2810796"/>
              <a:gd name="connsiteX3930" fmla="*/ 1738601 w 3531775"/>
              <a:gd name="connsiteY3930" fmla="*/ 2179685 h 2810796"/>
              <a:gd name="connsiteX3931" fmla="*/ 1729838 w 3531775"/>
              <a:gd name="connsiteY3931" fmla="*/ 2199973 h 2810796"/>
              <a:gd name="connsiteX3932" fmla="*/ 1757842 w 3531775"/>
              <a:gd name="connsiteY3932" fmla="*/ 2205117 h 2810796"/>
              <a:gd name="connsiteX3933" fmla="*/ 1756604 w 3531775"/>
              <a:gd name="connsiteY3933" fmla="*/ 2195973 h 2810796"/>
              <a:gd name="connsiteX3934" fmla="*/ 1762700 w 3531775"/>
              <a:gd name="connsiteY3934" fmla="*/ 2222452 h 2810796"/>
              <a:gd name="connsiteX3935" fmla="*/ 1757842 w 3531775"/>
              <a:gd name="connsiteY3935" fmla="*/ 2218738 h 2810796"/>
              <a:gd name="connsiteX3936" fmla="*/ 1753556 w 3531775"/>
              <a:gd name="connsiteY3936" fmla="*/ 2230834 h 2810796"/>
              <a:gd name="connsiteX3937" fmla="*/ 1787846 w 3531775"/>
              <a:gd name="connsiteY3937" fmla="*/ 2229977 h 2810796"/>
              <a:gd name="connsiteX3938" fmla="*/ 1788131 w 3531775"/>
              <a:gd name="connsiteY3938" fmla="*/ 2218642 h 2810796"/>
              <a:gd name="connsiteX3939" fmla="*/ 1783369 w 3531775"/>
              <a:gd name="connsiteY3939" fmla="*/ 2222929 h 2810796"/>
              <a:gd name="connsiteX3940" fmla="*/ 1775939 w 3531775"/>
              <a:gd name="connsiteY3940" fmla="*/ 2223881 h 2810796"/>
              <a:gd name="connsiteX3941" fmla="*/ 1770510 w 3531775"/>
              <a:gd name="connsiteY3941" fmla="*/ 2235597 h 2810796"/>
              <a:gd name="connsiteX3942" fmla="*/ 1768986 w 3531775"/>
              <a:gd name="connsiteY3942" fmla="*/ 2230263 h 2810796"/>
              <a:gd name="connsiteX3943" fmla="*/ 1766033 w 3531775"/>
              <a:gd name="connsiteY3943" fmla="*/ 2226072 h 2810796"/>
              <a:gd name="connsiteX3944" fmla="*/ 1762700 w 3531775"/>
              <a:gd name="connsiteY3944" fmla="*/ 2222452 h 2810796"/>
              <a:gd name="connsiteX3945" fmla="*/ 1792132 w 3531775"/>
              <a:gd name="connsiteY3945" fmla="*/ 2124250 h 2810796"/>
              <a:gd name="connsiteX3946" fmla="*/ 1782512 w 3531775"/>
              <a:gd name="connsiteY3946" fmla="*/ 2124535 h 2810796"/>
              <a:gd name="connsiteX3947" fmla="*/ 1781083 w 3531775"/>
              <a:gd name="connsiteY3947" fmla="*/ 2124535 h 2810796"/>
              <a:gd name="connsiteX3948" fmla="*/ 1776225 w 3531775"/>
              <a:gd name="connsiteY3948" fmla="*/ 2132632 h 2810796"/>
              <a:gd name="connsiteX3949" fmla="*/ 1776320 w 3531775"/>
              <a:gd name="connsiteY3949" fmla="*/ 2127583 h 2810796"/>
              <a:gd name="connsiteX3950" fmla="*/ 1775177 w 3531775"/>
              <a:gd name="connsiteY3950" fmla="*/ 2123107 h 2810796"/>
              <a:gd name="connsiteX3951" fmla="*/ 1770891 w 3531775"/>
              <a:gd name="connsiteY3951" fmla="*/ 2125964 h 2810796"/>
              <a:gd name="connsiteX3952" fmla="*/ 1773558 w 3531775"/>
              <a:gd name="connsiteY3952" fmla="*/ 2119106 h 2810796"/>
              <a:gd name="connsiteX3953" fmla="*/ 1770891 w 3531775"/>
              <a:gd name="connsiteY3953" fmla="*/ 2114343 h 2810796"/>
              <a:gd name="connsiteX3954" fmla="*/ 1792132 w 3531775"/>
              <a:gd name="connsiteY3954" fmla="*/ 2124250 h 2810796"/>
              <a:gd name="connsiteX3955" fmla="*/ 1792799 w 3531775"/>
              <a:gd name="connsiteY3955" fmla="*/ 2172065 h 2810796"/>
              <a:gd name="connsiteX3956" fmla="*/ 1785179 w 3531775"/>
              <a:gd name="connsiteY3956" fmla="*/ 2182828 h 2810796"/>
              <a:gd name="connsiteX3957" fmla="*/ 1784131 w 3531775"/>
              <a:gd name="connsiteY3957" fmla="*/ 2176066 h 2810796"/>
              <a:gd name="connsiteX3958" fmla="*/ 1781369 w 3531775"/>
              <a:gd name="connsiteY3958" fmla="*/ 2170446 h 2810796"/>
              <a:gd name="connsiteX3959" fmla="*/ 1775654 w 3531775"/>
              <a:gd name="connsiteY3959" fmla="*/ 2175685 h 2810796"/>
              <a:gd name="connsiteX3960" fmla="*/ 1777940 w 3531775"/>
              <a:gd name="connsiteY3960" fmla="*/ 2165683 h 2810796"/>
              <a:gd name="connsiteX3961" fmla="*/ 1774320 w 3531775"/>
              <a:gd name="connsiteY3961" fmla="*/ 2194830 h 2810796"/>
              <a:gd name="connsiteX3962" fmla="*/ 1806800 w 3531775"/>
              <a:gd name="connsiteY3962" fmla="*/ 2166541 h 2810796"/>
              <a:gd name="connsiteX3963" fmla="*/ 1792799 w 3531775"/>
              <a:gd name="connsiteY3963" fmla="*/ 2172065 h 2810796"/>
              <a:gd name="connsiteX3964" fmla="*/ 1880333 w 3531775"/>
              <a:gd name="connsiteY3964" fmla="*/ 2070814 h 2810796"/>
              <a:gd name="connsiteX3965" fmla="*/ 1874904 w 3531775"/>
              <a:gd name="connsiteY3965" fmla="*/ 2071481 h 2810796"/>
              <a:gd name="connsiteX3966" fmla="*/ 1875857 w 3531775"/>
              <a:gd name="connsiteY3966" fmla="*/ 2063004 h 2810796"/>
              <a:gd name="connsiteX3967" fmla="*/ 1866903 w 3531775"/>
              <a:gd name="connsiteY3967" fmla="*/ 2067766 h 2810796"/>
              <a:gd name="connsiteX3968" fmla="*/ 1870142 w 3531775"/>
              <a:gd name="connsiteY3968" fmla="*/ 2062337 h 2810796"/>
              <a:gd name="connsiteX3969" fmla="*/ 1872047 w 3531775"/>
              <a:gd name="connsiteY3969" fmla="*/ 2056336 h 2810796"/>
              <a:gd name="connsiteX3970" fmla="*/ 1866808 w 3531775"/>
              <a:gd name="connsiteY3970" fmla="*/ 2055765 h 2810796"/>
              <a:gd name="connsiteX3971" fmla="*/ 1873380 w 3531775"/>
              <a:gd name="connsiteY3971" fmla="*/ 2050621 h 2810796"/>
              <a:gd name="connsiteX3972" fmla="*/ 1874523 w 3531775"/>
              <a:gd name="connsiteY3972" fmla="*/ 2043096 h 2810796"/>
              <a:gd name="connsiteX3973" fmla="*/ 1864236 w 3531775"/>
              <a:gd name="connsiteY3973" fmla="*/ 2047668 h 2810796"/>
              <a:gd name="connsiteX3974" fmla="*/ 1877000 w 3531775"/>
              <a:gd name="connsiteY3974" fmla="*/ 2080149 h 2810796"/>
              <a:gd name="connsiteX3975" fmla="*/ 1880333 w 3531775"/>
              <a:gd name="connsiteY3975" fmla="*/ 2070814 h 2810796"/>
              <a:gd name="connsiteX3976" fmla="*/ 1859855 w 3531775"/>
              <a:gd name="connsiteY3976" fmla="*/ 2094532 h 2810796"/>
              <a:gd name="connsiteX3977" fmla="*/ 1853378 w 3531775"/>
              <a:gd name="connsiteY3977" fmla="*/ 2091865 h 2810796"/>
              <a:gd name="connsiteX3978" fmla="*/ 1845281 w 3531775"/>
              <a:gd name="connsiteY3978" fmla="*/ 2100723 h 2810796"/>
              <a:gd name="connsiteX3979" fmla="*/ 1845662 w 3531775"/>
              <a:gd name="connsiteY3979" fmla="*/ 2094817 h 2810796"/>
              <a:gd name="connsiteX3980" fmla="*/ 1844519 w 3531775"/>
              <a:gd name="connsiteY3980" fmla="*/ 2089293 h 2810796"/>
              <a:gd name="connsiteX3981" fmla="*/ 1839090 w 3531775"/>
              <a:gd name="connsiteY3981" fmla="*/ 2092245 h 2810796"/>
              <a:gd name="connsiteX3982" fmla="*/ 1842710 w 3531775"/>
              <a:gd name="connsiteY3982" fmla="*/ 2084340 h 2810796"/>
              <a:gd name="connsiteX3983" fmla="*/ 1839947 w 3531775"/>
              <a:gd name="connsiteY3983" fmla="*/ 2078339 h 2810796"/>
              <a:gd name="connsiteX3984" fmla="*/ 1865189 w 3531775"/>
              <a:gd name="connsiteY3984" fmla="*/ 2092722 h 2810796"/>
              <a:gd name="connsiteX3985" fmla="*/ 1859855 w 3531775"/>
              <a:gd name="connsiteY3985" fmla="*/ 2094532 h 2810796"/>
              <a:gd name="connsiteX3986" fmla="*/ 1841090 w 3531775"/>
              <a:gd name="connsiteY3986" fmla="*/ 2130917 h 2810796"/>
              <a:gd name="connsiteX3987" fmla="*/ 1835852 w 3531775"/>
              <a:gd name="connsiteY3987" fmla="*/ 2133108 h 2810796"/>
              <a:gd name="connsiteX3988" fmla="*/ 1829279 w 3531775"/>
              <a:gd name="connsiteY3988" fmla="*/ 2130822 h 2810796"/>
              <a:gd name="connsiteX3989" fmla="*/ 1827470 w 3531775"/>
              <a:gd name="connsiteY3989" fmla="*/ 2130726 h 2810796"/>
              <a:gd name="connsiteX3990" fmla="*/ 1821469 w 3531775"/>
              <a:gd name="connsiteY3990" fmla="*/ 2140251 h 2810796"/>
              <a:gd name="connsiteX3991" fmla="*/ 1821659 w 3531775"/>
              <a:gd name="connsiteY3991" fmla="*/ 2134251 h 2810796"/>
              <a:gd name="connsiteX3992" fmla="*/ 1820326 w 3531775"/>
              <a:gd name="connsiteY3992" fmla="*/ 2128822 h 2810796"/>
              <a:gd name="connsiteX3993" fmla="*/ 1815087 w 3531775"/>
              <a:gd name="connsiteY3993" fmla="*/ 2132060 h 2810796"/>
              <a:gd name="connsiteX3994" fmla="*/ 1818421 w 3531775"/>
              <a:gd name="connsiteY3994" fmla="*/ 2123964 h 2810796"/>
              <a:gd name="connsiteX3995" fmla="*/ 1815183 w 3531775"/>
              <a:gd name="connsiteY3995" fmla="*/ 2118154 h 2810796"/>
              <a:gd name="connsiteX3996" fmla="*/ 1841090 w 3531775"/>
              <a:gd name="connsiteY3996" fmla="*/ 2130917 h 2810796"/>
              <a:gd name="connsiteX3997" fmla="*/ 1812134 w 3531775"/>
              <a:gd name="connsiteY3997" fmla="*/ 2093008 h 2810796"/>
              <a:gd name="connsiteX3998" fmla="*/ 1806134 w 3531775"/>
              <a:gd name="connsiteY3998" fmla="*/ 2097580 h 2810796"/>
              <a:gd name="connsiteX3999" fmla="*/ 1806134 w 3531775"/>
              <a:gd name="connsiteY3999" fmla="*/ 2093198 h 2810796"/>
              <a:gd name="connsiteX4000" fmla="*/ 1806800 w 3531775"/>
              <a:gd name="connsiteY4000" fmla="*/ 2088054 h 2810796"/>
              <a:gd name="connsiteX4001" fmla="*/ 1802324 w 3531775"/>
              <a:gd name="connsiteY4001" fmla="*/ 2088912 h 2810796"/>
              <a:gd name="connsiteX4002" fmla="*/ 1806800 w 3531775"/>
              <a:gd name="connsiteY4002" fmla="*/ 2083101 h 2810796"/>
              <a:gd name="connsiteX4003" fmla="*/ 1795180 w 3531775"/>
              <a:gd name="connsiteY4003" fmla="*/ 2101485 h 2810796"/>
              <a:gd name="connsiteX4004" fmla="*/ 1820135 w 3531775"/>
              <a:gd name="connsiteY4004" fmla="*/ 2097294 h 2810796"/>
              <a:gd name="connsiteX4005" fmla="*/ 1812134 w 3531775"/>
              <a:gd name="connsiteY4005" fmla="*/ 2093008 h 2810796"/>
              <a:gd name="connsiteX4006" fmla="*/ 1832042 w 3531775"/>
              <a:gd name="connsiteY4006" fmla="*/ 2040525 h 2810796"/>
              <a:gd name="connsiteX4007" fmla="*/ 1826612 w 3531775"/>
              <a:gd name="connsiteY4007" fmla="*/ 2042620 h 2810796"/>
              <a:gd name="connsiteX4008" fmla="*/ 1831280 w 3531775"/>
              <a:gd name="connsiteY4008" fmla="*/ 2035286 h 2810796"/>
              <a:gd name="connsiteX4009" fmla="*/ 1829660 w 3531775"/>
              <a:gd name="connsiteY4009" fmla="*/ 2028809 h 2810796"/>
              <a:gd name="connsiteX4010" fmla="*/ 1820231 w 3531775"/>
              <a:gd name="connsiteY4010" fmla="*/ 2058051 h 2810796"/>
              <a:gd name="connsiteX4011" fmla="*/ 1845472 w 3531775"/>
              <a:gd name="connsiteY4011" fmla="*/ 2047954 h 2810796"/>
              <a:gd name="connsiteX4012" fmla="*/ 1839281 w 3531775"/>
              <a:gd name="connsiteY4012" fmla="*/ 2046049 h 2810796"/>
              <a:gd name="connsiteX4013" fmla="*/ 1838233 w 3531775"/>
              <a:gd name="connsiteY4013" fmla="*/ 2043858 h 2810796"/>
              <a:gd name="connsiteX4014" fmla="*/ 1830899 w 3531775"/>
              <a:gd name="connsiteY4014" fmla="*/ 2051955 h 2810796"/>
              <a:gd name="connsiteX4015" fmla="*/ 1832232 w 3531775"/>
              <a:gd name="connsiteY4015" fmla="*/ 2046049 h 2810796"/>
              <a:gd name="connsiteX4016" fmla="*/ 1832042 w 3531775"/>
              <a:gd name="connsiteY4016" fmla="*/ 2040525 h 2810796"/>
              <a:gd name="connsiteX4017" fmla="*/ 1850615 w 3531775"/>
              <a:gd name="connsiteY4017" fmla="*/ 2022046 h 2810796"/>
              <a:gd name="connsiteX4018" fmla="*/ 1850615 w 3531775"/>
              <a:gd name="connsiteY4018" fmla="*/ 2022046 h 2810796"/>
              <a:gd name="connsiteX4019" fmla="*/ 1850615 w 3531775"/>
              <a:gd name="connsiteY4019" fmla="*/ 2022046 h 2810796"/>
              <a:gd name="connsiteX4020" fmla="*/ 1850615 w 3531775"/>
              <a:gd name="connsiteY4020" fmla="*/ 2022046 h 2810796"/>
              <a:gd name="connsiteX4021" fmla="*/ 1871570 w 3531775"/>
              <a:gd name="connsiteY4021" fmla="*/ 2008711 h 2810796"/>
              <a:gd name="connsiteX4022" fmla="*/ 1865855 w 3531775"/>
              <a:gd name="connsiteY4022" fmla="*/ 2007187 h 2810796"/>
              <a:gd name="connsiteX4023" fmla="*/ 1864236 w 3531775"/>
              <a:gd name="connsiteY4023" fmla="*/ 2007187 h 2810796"/>
              <a:gd name="connsiteX4024" fmla="*/ 1858997 w 3531775"/>
              <a:gd name="connsiteY4024" fmla="*/ 2014903 h 2810796"/>
              <a:gd name="connsiteX4025" fmla="*/ 1859188 w 3531775"/>
              <a:gd name="connsiteY4025" fmla="*/ 2010235 h 2810796"/>
              <a:gd name="connsiteX4026" fmla="*/ 1858045 w 3531775"/>
              <a:gd name="connsiteY4026" fmla="*/ 2006044 h 2810796"/>
              <a:gd name="connsiteX4027" fmla="*/ 1856330 w 3531775"/>
              <a:gd name="connsiteY4027" fmla="*/ 2002329 h 2810796"/>
              <a:gd name="connsiteX4028" fmla="*/ 1849663 w 3531775"/>
              <a:gd name="connsiteY4028" fmla="*/ 2021379 h 2810796"/>
              <a:gd name="connsiteX4029" fmla="*/ 1871570 w 3531775"/>
              <a:gd name="connsiteY4029" fmla="*/ 2008711 h 2810796"/>
              <a:gd name="connsiteX4030" fmla="*/ 1888144 w 3531775"/>
              <a:gd name="connsiteY4030" fmla="*/ 2024428 h 2810796"/>
              <a:gd name="connsiteX4031" fmla="*/ 1913480 w 3531775"/>
              <a:gd name="connsiteY4031" fmla="*/ 2026142 h 2810796"/>
              <a:gd name="connsiteX4032" fmla="*/ 1909766 w 3531775"/>
              <a:gd name="connsiteY4032" fmla="*/ 2020046 h 2810796"/>
              <a:gd name="connsiteX4033" fmla="*/ 1910623 w 3531775"/>
              <a:gd name="connsiteY4033" fmla="*/ 2018141 h 2810796"/>
              <a:gd name="connsiteX4034" fmla="*/ 1899479 w 3531775"/>
              <a:gd name="connsiteY4034" fmla="*/ 2023570 h 2810796"/>
              <a:gd name="connsiteX4035" fmla="*/ 1904336 w 3531775"/>
              <a:gd name="connsiteY4035" fmla="*/ 2012521 h 2810796"/>
              <a:gd name="connsiteX4036" fmla="*/ 1898907 w 3531775"/>
              <a:gd name="connsiteY4036" fmla="*/ 2012140 h 2810796"/>
              <a:gd name="connsiteX4037" fmla="*/ 1905479 w 3531775"/>
              <a:gd name="connsiteY4037" fmla="*/ 2007092 h 2810796"/>
              <a:gd name="connsiteX4038" fmla="*/ 1888144 w 3531775"/>
              <a:gd name="connsiteY4038" fmla="*/ 2024428 h 2810796"/>
              <a:gd name="connsiteX4039" fmla="*/ 1917767 w 3531775"/>
              <a:gd name="connsiteY4039" fmla="*/ 1977469 h 2810796"/>
              <a:gd name="connsiteX4040" fmla="*/ 1911766 w 3531775"/>
              <a:gd name="connsiteY4040" fmla="*/ 1974802 h 2810796"/>
              <a:gd name="connsiteX4041" fmla="*/ 1910909 w 3531775"/>
              <a:gd name="connsiteY4041" fmla="*/ 1972516 h 2810796"/>
              <a:gd name="connsiteX4042" fmla="*/ 1902622 w 3531775"/>
              <a:gd name="connsiteY4042" fmla="*/ 1979279 h 2810796"/>
              <a:gd name="connsiteX4043" fmla="*/ 1904622 w 3531775"/>
              <a:gd name="connsiteY4043" fmla="*/ 1973850 h 2810796"/>
              <a:gd name="connsiteX4044" fmla="*/ 1905098 w 3531775"/>
              <a:gd name="connsiteY4044" fmla="*/ 1968420 h 2810796"/>
              <a:gd name="connsiteX4045" fmla="*/ 1899288 w 3531775"/>
              <a:gd name="connsiteY4045" fmla="*/ 1969754 h 2810796"/>
              <a:gd name="connsiteX4046" fmla="*/ 1904908 w 3531775"/>
              <a:gd name="connsiteY4046" fmla="*/ 1963277 h 2810796"/>
              <a:gd name="connsiteX4047" fmla="*/ 1904051 w 3531775"/>
              <a:gd name="connsiteY4047" fmla="*/ 1956800 h 2810796"/>
              <a:gd name="connsiteX4048" fmla="*/ 1894240 w 3531775"/>
              <a:gd name="connsiteY4048" fmla="*/ 1964229 h 2810796"/>
              <a:gd name="connsiteX4049" fmla="*/ 1917100 w 3531775"/>
              <a:gd name="connsiteY4049" fmla="*/ 1986042 h 2810796"/>
              <a:gd name="connsiteX4050" fmla="*/ 1917767 w 3531775"/>
              <a:gd name="connsiteY4050" fmla="*/ 1977469 h 2810796"/>
              <a:gd name="connsiteX4051" fmla="*/ 1945580 w 3531775"/>
              <a:gd name="connsiteY4051" fmla="*/ 1942798 h 2810796"/>
              <a:gd name="connsiteX4052" fmla="*/ 1944056 w 3531775"/>
              <a:gd name="connsiteY4052" fmla="*/ 1937179 h 2810796"/>
              <a:gd name="connsiteX4053" fmla="*/ 1936531 w 3531775"/>
              <a:gd name="connsiteY4053" fmla="*/ 1938417 h 2810796"/>
              <a:gd name="connsiteX4054" fmla="*/ 1938436 w 3531775"/>
              <a:gd name="connsiteY4054" fmla="*/ 1934416 h 2810796"/>
              <a:gd name="connsiteX4055" fmla="*/ 1941484 w 3531775"/>
              <a:gd name="connsiteY4055" fmla="*/ 1930130 h 2810796"/>
              <a:gd name="connsiteX4056" fmla="*/ 1937007 w 3531775"/>
              <a:gd name="connsiteY4056" fmla="*/ 1928796 h 2810796"/>
              <a:gd name="connsiteX4057" fmla="*/ 1943865 w 3531775"/>
              <a:gd name="connsiteY4057" fmla="*/ 1925749 h 2810796"/>
              <a:gd name="connsiteX4058" fmla="*/ 1946532 w 3531775"/>
              <a:gd name="connsiteY4058" fmla="*/ 1919938 h 2810796"/>
              <a:gd name="connsiteX4059" fmla="*/ 1936436 w 3531775"/>
              <a:gd name="connsiteY4059" fmla="*/ 1922034 h 2810796"/>
              <a:gd name="connsiteX4060" fmla="*/ 1940817 w 3531775"/>
              <a:gd name="connsiteY4060" fmla="*/ 1949847 h 2810796"/>
              <a:gd name="connsiteX4061" fmla="*/ 1945580 w 3531775"/>
              <a:gd name="connsiteY4061" fmla="*/ 1942798 h 2810796"/>
              <a:gd name="connsiteX4062" fmla="*/ 2129031 w 3531775"/>
              <a:gd name="connsiteY4062" fmla="*/ 1981565 h 2810796"/>
              <a:gd name="connsiteX4063" fmla="*/ 2140747 w 3531775"/>
              <a:gd name="connsiteY4063" fmla="*/ 1982899 h 2810796"/>
              <a:gd name="connsiteX4064" fmla="*/ 2141509 w 3531775"/>
              <a:gd name="connsiteY4064" fmla="*/ 1976993 h 2810796"/>
              <a:gd name="connsiteX4065" fmla="*/ 2141414 w 3531775"/>
              <a:gd name="connsiteY4065" fmla="*/ 1975469 h 2810796"/>
              <a:gd name="connsiteX4066" fmla="*/ 2135889 w 3531775"/>
              <a:gd name="connsiteY4066" fmla="*/ 1974516 h 2810796"/>
              <a:gd name="connsiteX4067" fmla="*/ 2138461 w 3531775"/>
              <a:gd name="connsiteY4067" fmla="*/ 1971850 h 2810796"/>
              <a:gd name="connsiteX4068" fmla="*/ 2141890 w 3531775"/>
              <a:gd name="connsiteY4068" fmla="*/ 1969278 h 2810796"/>
              <a:gd name="connsiteX4069" fmla="*/ 2139033 w 3531775"/>
              <a:gd name="connsiteY4069" fmla="*/ 1965944 h 2810796"/>
              <a:gd name="connsiteX4070" fmla="*/ 2144843 w 3531775"/>
              <a:gd name="connsiteY4070" fmla="*/ 1966420 h 2810796"/>
              <a:gd name="connsiteX4071" fmla="*/ 2148462 w 3531775"/>
              <a:gd name="connsiteY4071" fmla="*/ 1962420 h 2810796"/>
              <a:gd name="connsiteX4072" fmla="*/ 2129031 w 3531775"/>
              <a:gd name="connsiteY4072" fmla="*/ 1981565 h 2810796"/>
              <a:gd name="connsiteX4073" fmla="*/ 2125126 w 3531775"/>
              <a:gd name="connsiteY4073" fmla="*/ 1949656 h 2810796"/>
              <a:gd name="connsiteX4074" fmla="*/ 2143509 w 3531775"/>
              <a:gd name="connsiteY4074" fmla="*/ 1948799 h 2810796"/>
              <a:gd name="connsiteX4075" fmla="*/ 2139033 w 3531775"/>
              <a:gd name="connsiteY4075" fmla="*/ 1944132 h 2810796"/>
              <a:gd name="connsiteX4076" fmla="*/ 2137794 w 3531775"/>
              <a:gd name="connsiteY4076" fmla="*/ 1935464 h 2810796"/>
              <a:gd name="connsiteX4077" fmla="*/ 2124840 w 3531775"/>
              <a:gd name="connsiteY4077" fmla="*/ 1932321 h 2810796"/>
              <a:gd name="connsiteX4078" fmla="*/ 2130460 w 3531775"/>
              <a:gd name="connsiteY4078" fmla="*/ 1928987 h 2810796"/>
              <a:gd name="connsiteX4079" fmla="*/ 2134842 w 3531775"/>
              <a:gd name="connsiteY4079" fmla="*/ 1924320 h 2810796"/>
              <a:gd name="connsiteX4080" fmla="*/ 2128746 w 3531775"/>
              <a:gd name="connsiteY4080" fmla="*/ 1920415 h 2810796"/>
              <a:gd name="connsiteX4081" fmla="*/ 2138366 w 3531775"/>
              <a:gd name="connsiteY4081" fmla="*/ 1919462 h 2810796"/>
              <a:gd name="connsiteX4082" fmla="*/ 2142366 w 3531775"/>
              <a:gd name="connsiteY4082" fmla="*/ 1912795 h 2810796"/>
              <a:gd name="connsiteX4083" fmla="*/ 2125126 w 3531775"/>
              <a:gd name="connsiteY4083" fmla="*/ 1949656 h 2810796"/>
              <a:gd name="connsiteX4084" fmla="*/ 2096646 w 3531775"/>
              <a:gd name="connsiteY4084" fmla="*/ 1980708 h 2810796"/>
              <a:gd name="connsiteX4085" fmla="*/ 2112172 w 3531775"/>
              <a:gd name="connsiteY4085" fmla="*/ 1985756 h 2810796"/>
              <a:gd name="connsiteX4086" fmla="*/ 2109219 w 3531775"/>
              <a:gd name="connsiteY4086" fmla="*/ 1975183 h 2810796"/>
              <a:gd name="connsiteX4087" fmla="*/ 2102456 w 3531775"/>
              <a:gd name="connsiteY4087" fmla="*/ 1970897 h 2810796"/>
              <a:gd name="connsiteX4088" fmla="*/ 2106838 w 3531775"/>
              <a:gd name="connsiteY4088" fmla="*/ 1968897 h 2810796"/>
              <a:gd name="connsiteX4089" fmla="*/ 2110648 w 3531775"/>
              <a:gd name="connsiteY4089" fmla="*/ 1965754 h 2810796"/>
              <a:gd name="connsiteX4090" fmla="*/ 2107314 w 3531775"/>
              <a:gd name="connsiteY4090" fmla="*/ 1961943 h 2810796"/>
              <a:gd name="connsiteX4091" fmla="*/ 2113982 w 3531775"/>
              <a:gd name="connsiteY4091" fmla="*/ 1962325 h 2810796"/>
              <a:gd name="connsiteX4092" fmla="*/ 2118077 w 3531775"/>
              <a:gd name="connsiteY4092" fmla="*/ 1957467 h 2810796"/>
              <a:gd name="connsiteX4093" fmla="*/ 2096646 w 3531775"/>
              <a:gd name="connsiteY4093" fmla="*/ 1980708 h 2810796"/>
              <a:gd name="connsiteX4094" fmla="*/ 2101790 w 3531775"/>
              <a:gd name="connsiteY4094" fmla="*/ 1912509 h 2810796"/>
              <a:gd name="connsiteX4095" fmla="*/ 2096551 w 3531775"/>
              <a:gd name="connsiteY4095" fmla="*/ 1902222 h 2810796"/>
              <a:gd name="connsiteX4096" fmla="*/ 2097789 w 3531775"/>
              <a:gd name="connsiteY4096" fmla="*/ 1900031 h 2810796"/>
              <a:gd name="connsiteX4097" fmla="*/ 2087026 w 3531775"/>
              <a:gd name="connsiteY4097" fmla="*/ 1898412 h 2810796"/>
              <a:gd name="connsiteX4098" fmla="*/ 2092646 w 3531775"/>
              <a:gd name="connsiteY4098" fmla="*/ 1896030 h 2810796"/>
              <a:gd name="connsiteX4099" fmla="*/ 2097313 w 3531775"/>
              <a:gd name="connsiteY4099" fmla="*/ 1892697 h 2810796"/>
              <a:gd name="connsiteX4100" fmla="*/ 2092455 w 3531775"/>
              <a:gd name="connsiteY4100" fmla="*/ 1889172 h 2810796"/>
              <a:gd name="connsiteX4101" fmla="*/ 2101218 w 3531775"/>
              <a:gd name="connsiteY4101" fmla="*/ 1889077 h 2810796"/>
              <a:gd name="connsiteX4102" fmla="*/ 2105790 w 3531775"/>
              <a:gd name="connsiteY4102" fmla="*/ 1883838 h 2810796"/>
              <a:gd name="connsiteX4103" fmla="*/ 2101790 w 3531775"/>
              <a:gd name="connsiteY4103" fmla="*/ 1912509 h 2810796"/>
              <a:gd name="connsiteX4104" fmla="*/ 2073310 w 3531775"/>
              <a:gd name="connsiteY4104" fmla="*/ 1952895 h 2810796"/>
              <a:gd name="connsiteX4105" fmla="*/ 2091788 w 3531775"/>
              <a:gd name="connsiteY4105" fmla="*/ 1946704 h 2810796"/>
              <a:gd name="connsiteX4106" fmla="*/ 2087883 w 3531775"/>
              <a:gd name="connsiteY4106" fmla="*/ 1946704 h 2810796"/>
              <a:gd name="connsiteX4107" fmla="*/ 2084454 w 3531775"/>
              <a:gd name="connsiteY4107" fmla="*/ 1940036 h 2810796"/>
              <a:gd name="connsiteX4108" fmla="*/ 2073596 w 3531775"/>
              <a:gd name="connsiteY4108" fmla="*/ 1940798 h 2810796"/>
              <a:gd name="connsiteX4109" fmla="*/ 2082263 w 3531775"/>
              <a:gd name="connsiteY4109" fmla="*/ 1933083 h 2810796"/>
              <a:gd name="connsiteX4110" fmla="*/ 2073024 w 3531775"/>
              <a:gd name="connsiteY4110" fmla="*/ 1930225 h 2810796"/>
              <a:gd name="connsiteX4111" fmla="*/ 2080073 w 3531775"/>
              <a:gd name="connsiteY4111" fmla="*/ 1926987 h 2810796"/>
              <a:gd name="connsiteX4112" fmla="*/ 2081025 w 3531775"/>
              <a:gd name="connsiteY4112" fmla="*/ 1920510 h 2810796"/>
              <a:gd name="connsiteX4113" fmla="*/ 2073310 w 3531775"/>
              <a:gd name="connsiteY4113" fmla="*/ 1952895 h 2810796"/>
              <a:gd name="connsiteX4114" fmla="*/ 2046259 w 3531775"/>
              <a:gd name="connsiteY4114" fmla="*/ 1978898 h 2810796"/>
              <a:gd name="connsiteX4115" fmla="*/ 2059975 w 3531775"/>
              <a:gd name="connsiteY4115" fmla="*/ 1984041 h 2810796"/>
              <a:gd name="connsiteX4116" fmla="*/ 2054165 w 3531775"/>
              <a:gd name="connsiteY4116" fmla="*/ 1977088 h 2810796"/>
              <a:gd name="connsiteX4117" fmla="*/ 2058356 w 3531775"/>
              <a:gd name="connsiteY4117" fmla="*/ 1972326 h 2810796"/>
              <a:gd name="connsiteX4118" fmla="*/ 2052260 w 3531775"/>
              <a:gd name="connsiteY4118" fmla="*/ 1971373 h 2810796"/>
              <a:gd name="connsiteX4119" fmla="*/ 2055117 w 3531775"/>
              <a:gd name="connsiteY4119" fmla="*/ 1968420 h 2810796"/>
              <a:gd name="connsiteX4120" fmla="*/ 2058832 w 3531775"/>
              <a:gd name="connsiteY4120" fmla="*/ 1965658 h 2810796"/>
              <a:gd name="connsiteX4121" fmla="*/ 2055784 w 3531775"/>
              <a:gd name="connsiteY4121" fmla="*/ 1962134 h 2810796"/>
              <a:gd name="connsiteX4122" fmla="*/ 2062070 w 3531775"/>
              <a:gd name="connsiteY4122" fmla="*/ 1962515 h 2810796"/>
              <a:gd name="connsiteX4123" fmla="*/ 2046259 w 3531775"/>
              <a:gd name="connsiteY4123" fmla="*/ 1978898 h 2810796"/>
              <a:gd name="connsiteX4124" fmla="*/ 2047973 w 3531775"/>
              <a:gd name="connsiteY4124" fmla="*/ 1924415 h 2810796"/>
              <a:gd name="connsiteX4125" fmla="*/ 2050069 w 3531775"/>
              <a:gd name="connsiteY4125" fmla="*/ 1920033 h 2810796"/>
              <a:gd name="connsiteX4126" fmla="*/ 2051021 w 3531775"/>
              <a:gd name="connsiteY4126" fmla="*/ 1914223 h 2810796"/>
              <a:gd name="connsiteX4127" fmla="*/ 2042258 w 3531775"/>
              <a:gd name="connsiteY4127" fmla="*/ 1911080 h 2810796"/>
              <a:gd name="connsiteX4128" fmla="*/ 2047211 w 3531775"/>
              <a:gd name="connsiteY4128" fmla="*/ 1909270 h 2810796"/>
              <a:gd name="connsiteX4129" fmla="*/ 2051593 w 3531775"/>
              <a:gd name="connsiteY4129" fmla="*/ 1906603 h 2810796"/>
              <a:gd name="connsiteX4130" fmla="*/ 2048259 w 3531775"/>
              <a:gd name="connsiteY4130" fmla="*/ 1903460 h 2810796"/>
              <a:gd name="connsiteX4131" fmla="*/ 2055403 w 3531775"/>
              <a:gd name="connsiteY4131" fmla="*/ 1903650 h 2810796"/>
              <a:gd name="connsiteX4132" fmla="*/ 2060070 w 3531775"/>
              <a:gd name="connsiteY4132" fmla="*/ 1899555 h 2810796"/>
              <a:gd name="connsiteX4133" fmla="*/ 2040830 w 3531775"/>
              <a:gd name="connsiteY4133" fmla="*/ 1899650 h 2810796"/>
              <a:gd name="connsiteX4134" fmla="*/ 2047973 w 3531775"/>
              <a:gd name="connsiteY4134" fmla="*/ 1924415 h 2810796"/>
              <a:gd name="connsiteX4135" fmla="*/ 2032638 w 3531775"/>
              <a:gd name="connsiteY4135" fmla="*/ 1962229 h 2810796"/>
              <a:gd name="connsiteX4136" fmla="*/ 2036353 w 3531775"/>
              <a:gd name="connsiteY4136" fmla="*/ 1954704 h 2810796"/>
              <a:gd name="connsiteX4137" fmla="*/ 2033686 w 3531775"/>
              <a:gd name="connsiteY4137" fmla="*/ 1948037 h 2810796"/>
              <a:gd name="connsiteX4138" fmla="*/ 2022923 w 3531775"/>
              <a:gd name="connsiteY4138" fmla="*/ 1948704 h 2810796"/>
              <a:gd name="connsiteX4139" fmla="*/ 2026637 w 3531775"/>
              <a:gd name="connsiteY4139" fmla="*/ 1944513 h 2810796"/>
              <a:gd name="connsiteX4140" fmla="*/ 2029114 w 3531775"/>
              <a:gd name="connsiteY4140" fmla="*/ 1939655 h 2810796"/>
              <a:gd name="connsiteX4141" fmla="*/ 2023494 w 3531775"/>
              <a:gd name="connsiteY4141" fmla="*/ 1937941 h 2810796"/>
              <a:gd name="connsiteX4142" fmla="*/ 2030733 w 3531775"/>
              <a:gd name="connsiteY4142" fmla="*/ 1934797 h 2810796"/>
              <a:gd name="connsiteX4143" fmla="*/ 2031876 w 3531775"/>
              <a:gd name="connsiteY4143" fmla="*/ 1928320 h 2810796"/>
              <a:gd name="connsiteX4144" fmla="*/ 2032638 w 3531775"/>
              <a:gd name="connsiteY4144" fmla="*/ 1962229 h 2810796"/>
              <a:gd name="connsiteX4145" fmla="*/ 2006730 w 3531775"/>
              <a:gd name="connsiteY4145" fmla="*/ 1982232 h 2810796"/>
              <a:gd name="connsiteX4146" fmla="*/ 2025590 w 3531775"/>
              <a:gd name="connsiteY4146" fmla="*/ 1987470 h 2810796"/>
              <a:gd name="connsiteX4147" fmla="*/ 2022827 w 3531775"/>
              <a:gd name="connsiteY4147" fmla="*/ 1982327 h 2810796"/>
              <a:gd name="connsiteX4148" fmla="*/ 2021875 w 3531775"/>
              <a:gd name="connsiteY4148" fmla="*/ 1981184 h 2810796"/>
              <a:gd name="connsiteX4149" fmla="*/ 2015208 w 3531775"/>
              <a:gd name="connsiteY4149" fmla="*/ 1983279 h 2810796"/>
              <a:gd name="connsiteX4150" fmla="*/ 2018732 w 3531775"/>
              <a:gd name="connsiteY4150" fmla="*/ 1975850 h 2810796"/>
              <a:gd name="connsiteX4151" fmla="*/ 2014541 w 3531775"/>
              <a:gd name="connsiteY4151" fmla="*/ 1974707 h 2810796"/>
              <a:gd name="connsiteX4152" fmla="*/ 2019494 w 3531775"/>
              <a:gd name="connsiteY4152" fmla="*/ 1971945 h 2810796"/>
              <a:gd name="connsiteX4153" fmla="*/ 2006730 w 3531775"/>
              <a:gd name="connsiteY4153" fmla="*/ 1982232 h 2810796"/>
              <a:gd name="connsiteX4154" fmla="*/ 2005111 w 3531775"/>
              <a:gd name="connsiteY4154" fmla="*/ 1920986 h 2810796"/>
              <a:gd name="connsiteX4155" fmla="*/ 2013207 w 3531775"/>
              <a:gd name="connsiteY4155" fmla="*/ 1915842 h 2810796"/>
              <a:gd name="connsiteX4156" fmla="*/ 2008826 w 3531775"/>
              <a:gd name="connsiteY4156" fmla="*/ 1914318 h 2810796"/>
              <a:gd name="connsiteX4157" fmla="*/ 2005968 w 3531775"/>
              <a:gd name="connsiteY4157" fmla="*/ 1909175 h 2810796"/>
              <a:gd name="connsiteX4158" fmla="*/ 1995872 w 3531775"/>
              <a:gd name="connsiteY4158" fmla="*/ 1910794 h 2810796"/>
              <a:gd name="connsiteX4159" fmla="*/ 1999301 w 3531775"/>
              <a:gd name="connsiteY4159" fmla="*/ 1907079 h 2810796"/>
              <a:gd name="connsiteX4160" fmla="*/ 2001491 w 3531775"/>
              <a:gd name="connsiteY4160" fmla="*/ 1902888 h 2810796"/>
              <a:gd name="connsiteX4161" fmla="*/ 1996348 w 3531775"/>
              <a:gd name="connsiteY4161" fmla="*/ 1902031 h 2810796"/>
              <a:gd name="connsiteX4162" fmla="*/ 2003015 w 3531775"/>
              <a:gd name="connsiteY4162" fmla="*/ 1898697 h 2810796"/>
              <a:gd name="connsiteX4163" fmla="*/ 2004444 w 3531775"/>
              <a:gd name="connsiteY4163" fmla="*/ 1893173 h 2810796"/>
              <a:gd name="connsiteX4164" fmla="*/ 2005111 w 3531775"/>
              <a:gd name="connsiteY4164" fmla="*/ 1920986 h 2810796"/>
              <a:gd name="connsiteX4165" fmla="*/ 1980155 w 3531775"/>
              <a:gd name="connsiteY4165" fmla="*/ 2004996 h 2810796"/>
              <a:gd name="connsiteX4166" fmla="*/ 1994443 w 3531775"/>
              <a:gd name="connsiteY4166" fmla="*/ 2003854 h 2810796"/>
              <a:gd name="connsiteX4167" fmla="*/ 1989585 w 3531775"/>
              <a:gd name="connsiteY4167" fmla="*/ 1995948 h 2810796"/>
              <a:gd name="connsiteX4168" fmla="*/ 1981870 w 3531775"/>
              <a:gd name="connsiteY4168" fmla="*/ 1995567 h 2810796"/>
              <a:gd name="connsiteX4169" fmla="*/ 1984823 w 3531775"/>
              <a:gd name="connsiteY4169" fmla="*/ 1992614 h 2810796"/>
              <a:gd name="connsiteX4170" fmla="*/ 1986918 w 3531775"/>
              <a:gd name="connsiteY4170" fmla="*/ 1988899 h 2810796"/>
              <a:gd name="connsiteX4171" fmla="*/ 1983204 w 3531775"/>
              <a:gd name="connsiteY4171" fmla="*/ 1987090 h 2810796"/>
              <a:gd name="connsiteX4172" fmla="*/ 1988537 w 3531775"/>
              <a:gd name="connsiteY4172" fmla="*/ 1985184 h 2810796"/>
              <a:gd name="connsiteX4173" fmla="*/ 1990347 w 3531775"/>
              <a:gd name="connsiteY4173" fmla="*/ 1980232 h 2810796"/>
              <a:gd name="connsiteX4174" fmla="*/ 1980155 w 3531775"/>
              <a:gd name="connsiteY4174" fmla="*/ 2004996 h 2810796"/>
              <a:gd name="connsiteX4175" fmla="*/ 1972154 w 3531775"/>
              <a:gd name="connsiteY4175" fmla="*/ 1965372 h 2810796"/>
              <a:gd name="connsiteX4176" fmla="*/ 1997205 w 3531775"/>
              <a:gd name="connsiteY4176" fmla="*/ 1956419 h 2810796"/>
              <a:gd name="connsiteX4177" fmla="*/ 1990157 w 3531775"/>
              <a:gd name="connsiteY4177" fmla="*/ 1951847 h 2810796"/>
              <a:gd name="connsiteX4178" fmla="*/ 1979012 w 3531775"/>
              <a:gd name="connsiteY4178" fmla="*/ 1955371 h 2810796"/>
              <a:gd name="connsiteX4179" fmla="*/ 1980822 w 3531775"/>
              <a:gd name="connsiteY4179" fmla="*/ 1950037 h 2810796"/>
              <a:gd name="connsiteX4180" fmla="*/ 1982346 w 3531775"/>
              <a:gd name="connsiteY4180" fmla="*/ 1943084 h 2810796"/>
              <a:gd name="connsiteX4181" fmla="*/ 1975202 w 3531775"/>
              <a:gd name="connsiteY4181" fmla="*/ 1943655 h 2810796"/>
              <a:gd name="connsiteX4182" fmla="*/ 1982346 w 3531775"/>
              <a:gd name="connsiteY4182" fmla="*/ 1937179 h 2810796"/>
              <a:gd name="connsiteX4183" fmla="*/ 1981679 w 3531775"/>
              <a:gd name="connsiteY4183" fmla="*/ 1929654 h 2810796"/>
              <a:gd name="connsiteX4184" fmla="*/ 1972154 w 3531775"/>
              <a:gd name="connsiteY4184" fmla="*/ 1965372 h 2810796"/>
              <a:gd name="connsiteX4185" fmla="*/ 1964534 w 3531775"/>
              <a:gd name="connsiteY4185" fmla="*/ 1991757 h 2810796"/>
              <a:gd name="connsiteX4186" fmla="*/ 1960153 w 3531775"/>
              <a:gd name="connsiteY4186" fmla="*/ 1989280 h 2810796"/>
              <a:gd name="connsiteX4187" fmla="*/ 1957676 w 3531775"/>
              <a:gd name="connsiteY4187" fmla="*/ 1982517 h 2810796"/>
              <a:gd name="connsiteX4188" fmla="*/ 1947199 w 3531775"/>
              <a:gd name="connsiteY4188" fmla="*/ 1983375 h 2810796"/>
              <a:gd name="connsiteX4189" fmla="*/ 1951104 w 3531775"/>
              <a:gd name="connsiteY4189" fmla="*/ 1979088 h 2810796"/>
              <a:gd name="connsiteX4190" fmla="*/ 1953866 w 3531775"/>
              <a:gd name="connsiteY4190" fmla="*/ 1973945 h 2810796"/>
              <a:gd name="connsiteX4191" fmla="*/ 1948723 w 3531775"/>
              <a:gd name="connsiteY4191" fmla="*/ 1972326 h 2810796"/>
              <a:gd name="connsiteX4192" fmla="*/ 1955867 w 3531775"/>
              <a:gd name="connsiteY4192" fmla="*/ 1968801 h 2810796"/>
              <a:gd name="connsiteX4193" fmla="*/ 1958058 w 3531775"/>
              <a:gd name="connsiteY4193" fmla="*/ 1962039 h 2810796"/>
              <a:gd name="connsiteX4194" fmla="*/ 1936150 w 3531775"/>
              <a:gd name="connsiteY4194" fmla="*/ 1982041 h 2810796"/>
              <a:gd name="connsiteX4195" fmla="*/ 1964534 w 3531775"/>
              <a:gd name="connsiteY4195" fmla="*/ 1991757 h 2810796"/>
              <a:gd name="connsiteX4196" fmla="*/ 1926911 w 3531775"/>
              <a:gd name="connsiteY4196" fmla="*/ 2020141 h 2810796"/>
              <a:gd name="connsiteX4197" fmla="*/ 1955962 w 3531775"/>
              <a:gd name="connsiteY4197" fmla="*/ 2027475 h 2810796"/>
              <a:gd name="connsiteX4198" fmla="*/ 1954247 w 3531775"/>
              <a:gd name="connsiteY4198" fmla="*/ 2019760 h 2810796"/>
              <a:gd name="connsiteX4199" fmla="*/ 1947961 w 3531775"/>
              <a:gd name="connsiteY4199" fmla="*/ 2018141 h 2810796"/>
              <a:gd name="connsiteX4200" fmla="*/ 1946532 w 3531775"/>
              <a:gd name="connsiteY4200" fmla="*/ 2016331 h 2810796"/>
              <a:gd name="connsiteX4201" fmla="*/ 1940817 w 3531775"/>
              <a:gd name="connsiteY4201" fmla="*/ 2023094 h 2810796"/>
              <a:gd name="connsiteX4202" fmla="*/ 1941008 w 3531775"/>
              <a:gd name="connsiteY4202" fmla="*/ 2018236 h 2810796"/>
              <a:gd name="connsiteX4203" fmla="*/ 1939769 w 3531775"/>
              <a:gd name="connsiteY4203" fmla="*/ 2013569 h 2810796"/>
              <a:gd name="connsiteX4204" fmla="*/ 1934721 w 3531775"/>
              <a:gd name="connsiteY4204" fmla="*/ 2015379 h 2810796"/>
              <a:gd name="connsiteX4205" fmla="*/ 1938055 w 3531775"/>
              <a:gd name="connsiteY4205" fmla="*/ 2009283 h 2810796"/>
              <a:gd name="connsiteX4206" fmla="*/ 1926911 w 3531775"/>
              <a:gd name="connsiteY4206" fmla="*/ 2020141 h 2810796"/>
              <a:gd name="connsiteX4207" fmla="*/ 1920910 w 3531775"/>
              <a:gd name="connsiteY4207" fmla="*/ 2068433 h 2810796"/>
              <a:gd name="connsiteX4208" fmla="*/ 1922720 w 3531775"/>
              <a:gd name="connsiteY4208" fmla="*/ 2061480 h 2810796"/>
              <a:gd name="connsiteX4209" fmla="*/ 1919386 w 3531775"/>
              <a:gd name="connsiteY4209" fmla="*/ 2056812 h 2810796"/>
              <a:gd name="connsiteX4210" fmla="*/ 1911480 w 3531775"/>
              <a:gd name="connsiteY4210" fmla="*/ 2059670 h 2810796"/>
              <a:gd name="connsiteX4211" fmla="*/ 1913576 w 3531775"/>
              <a:gd name="connsiteY4211" fmla="*/ 2055574 h 2810796"/>
              <a:gd name="connsiteX4212" fmla="*/ 1914528 w 3531775"/>
              <a:gd name="connsiteY4212" fmla="*/ 2051097 h 2810796"/>
              <a:gd name="connsiteX4213" fmla="*/ 1910242 w 3531775"/>
              <a:gd name="connsiteY4213" fmla="*/ 2050812 h 2810796"/>
              <a:gd name="connsiteX4214" fmla="*/ 1914909 w 3531775"/>
              <a:gd name="connsiteY4214" fmla="*/ 2046716 h 2810796"/>
              <a:gd name="connsiteX4215" fmla="*/ 1915195 w 3531775"/>
              <a:gd name="connsiteY4215" fmla="*/ 2041191 h 2810796"/>
              <a:gd name="connsiteX4216" fmla="*/ 1920910 w 3531775"/>
              <a:gd name="connsiteY4216" fmla="*/ 2068433 h 2810796"/>
              <a:gd name="connsiteX4217" fmla="*/ 1906718 w 3531775"/>
              <a:gd name="connsiteY4217" fmla="*/ 2066814 h 2810796"/>
              <a:gd name="connsiteX4218" fmla="*/ 1906718 w 3531775"/>
              <a:gd name="connsiteY4218" fmla="*/ 2066814 h 2810796"/>
              <a:gd name="connsiteX4219" fmla="*/ 1906718 w 3531775"/>
              <a:gd name="connsiteY4219" fmla="*/ 2066814 h 2810796"/>
              <a:gd name="connsiteX4220" fmla="*/ 1906718 w 3531775"/>
              <a:gd name="connsiteY4220" fmla="*/ 2066814 h 2810796"/>
              <a:gd name="connsiteX4221" fmla="*/ 1883191 w 3531775"/>
              <a:gd name="connsiteY4221" fmla="*/ 2105676 h 2810796"/>
              <a:gd name="connsiteX4222" fmla="*/ 1901384 w 3531775"/>
              <a:gd name="connsiteY4222" fmla="*/ 2084435 h 2810796"/>
              <a:gd name="connsiteX4223" fmla="*/ 1897955 w 3531775"/>
              <a:gd name="connsiteY4223" fmla="*/ 2087578 h 2810796"/>
              <a:gd name="connsiteX4224" fmla="*/ 1891763 w 3531775"/>
              <a:gd name="connsiteY4224" fmla="*/ 2088721 h 2810796"/>
              <a:gd name="connsiteX4225" fmla="*/ 1890239 w 3531775"/>
              <a:gd name="connsiteY4225" fmla="*/ 2089293 h 2810796"/>
              <a:gd name="connsiteX4226" fmla="*/ 1888715 w 3531775"/>
              <a:gd name="connsiteY4226" fmla="*/ 2097103 h 2810796"/>
              <a:gd name="connsiteX4227" fmla="*/ 1886715 w 3531775"/>
              <a:gd name="connsiteY4227" fmla="*/ 2093579 h 2810796"/>
              <a:gd name="connsiteX4228" fmla="*/ 1883667 w 3531775"/>
              <a:gd name="connsiteY4228" fmla="*/ 2091007 h 2810796"/>
              <a:gd name="connsiteX4229" fmla="*/ 1880524 w 3531775"/>
              <a:gd name="connsiteY4229" fmla="*/ 2095008 h 2810796"/>
              <a:gd name="connsiteX4230" fmla="*/ 1880333 w 3531775"/>
              <a:gd name="connsiteY4230" fmla="*/ 2089007 h 2810796"/>
              <a:gd name="connsiteX4231" fmla="*/ 1883191 w 3531775"/>
              <a:gd name="connsiteY4231" fmla="*/ 2105676 h 2810796"/>
              <a:gd name="connsiteX4232" fmla="*/ 1851282 w 3531775"/>
              <a:gd name="connsiteY4232" fmla="*/ 2139013 h 2810796"/>
              <a:gd name="connsiteX4233" fmla="*/ 1871761 w 3531775"/>
              <a:gd name="connsiteY4233" fmla="*/ 2132917 h 2810796"/>
              <a:gd name="connsiteX4234" fmla="*/ 1867379 w 3531775"/>
              <a:gd name="connsiteY4234" fmla="*/ 2129393 h 2810796"/>
              <a:gd name="connsiteX4235" fmla="*/ 1866046 w 3531775"/>
              <a:gd name="connsiteY4235" fmla="*/ 2128822 h 2810796"/>
              <a:gd name="connsiteX4236" fmla="*/ 1860045 w 3531775"/>
              <a:gd name="connsiteY4236" fmla="*/ 2135013 h 2810796"/>
              <a:gd name="connsiteX4237" fmla="*/ 1861188 w 3531775"/>
              <a:gd name="connsiteY4237" fmla="*/ 2130250 h 2810796"/>
              <a:gd name="connsiteX4238" fmla="*/ 1861188 w 3531775"/>
              <a:gd name="connsiteY4238" fmla="*/ 2125488 h 2810796"/>
              <a:gd name="connsiteX4239" fmla="*/ 1856807 w 3531775"/>
              <a:gd name="connsiteY4239" fmla="*/ 2126726 h 2810796"/>
              <a:gd name="connsiteX4240" fmla="*/ 1860617 w 3531775"/>
              <a:gd name="connsiteY4240" fmla="*/ 2121011 h 2810796"/>
              <a:gd name="connsiteX4241" fmla="*/ 1851282 w 3531775"/>
              <a:gd name="connsiteY4241" fmla="*/ 2139013 h 2810796"/>
              <a:gd name="connsiteX4242" fmla="*/ 1835471 w 3531775"/>
              <a:gd name="connsiteY4242" fmla="*/ 2190639 h 2810796"/>
              <a:gd name="connsiteX4243" fmla="*/ 1848615 w 3531775"/>
              <a:gd name="connsiteY4243" fmla="*/ 2173018 h 2810796"/>
              <a:gd name="connsiteX4244" fmla="*/ 1837471 w 3531775"/>
              <a:gd name="connsiteY4244" fmla="*/ 2173589 h 2810796"/>
              <a:gd name="connsiteX4245" fmla="*/ 1830041 w 3531775"/>
              <a:gd name="connsiteY4245" fmla="*/ 2180257 h 2810796"/>
              <a:gd name="connsiteX4246" fmla="*/ 1830613 w 3531775"/>
              <a:gd name="connsiteY4246" fmla="*/ 2174446 h 2810796"/>
              <a:gd name="connsiteX4247" fmla="*/ 1829756 w 3531775"/>
              <a:gd name="connsiteY4247" fmla="*/ 2169017 h 2810796"/>
              <a:gd name="connsiteX4248" fmla="*/ 1824708 w 3531775"/>
              <a:gd name="connsiteY4248" fmla="*/ 2171684 h 2810796"/>
              <a:gd name="connsiteX4249" fmla="*/ 1828232 w 3531775"/>
              <a:gd name="connsiteY4249" fmla="*/ 2164159 h 2810796"/>
              <a:gd name="connsiteX4250" fmla="*/ 1825850 w 3531775"/>
              <a:gd name="connsiteY4250" fmla="*/ 2158254 h 2810796"/>
              <a:gd name="connsiteX4251" fmla="*/ 1835471 w 3531775"/>
              <a:gd name="connsiteY4251" fmla="*/ 2190639 h 2810796"/>
              <a:gd name="connsiteX4252" fmla="*/ 1799561 w 3531775"/>
              <a:gd name="connsiteY4252" fmla="*/ 2221500 h 2810796"/>
              <a:gd name="connsiteX4253" fmla="*/ 1819945 w 3531775"/>
              <a:gd name="connsiteY4253" fmla="*/ 2216071 h 2810796"/>
              <a:gd name="connsiteX4254" fmla="*/ 1815944 w 3531775"/>
              <a:gd name="connsiteY4254" fmla="*/ 2212070 h 2810796"/>
              <a:gd name="connsiteX4255" fmla="*/ 1814706 w 3531775"/>
              <a:gd name="connsiteY4255" fmla="*/ 2211403 h 2810796"/>
              <a:gd name="connsiteX4256" fmla="*/ 1808420 w 3531775"/>
              <a:gd name="connsiteY4256" fmla="*/ 2217785 h 2810796"/>
              <a:gd name="connsiteX4257" fmla="*/ 1809944 w 3531775"/>
              <a:gd name="connsiteY4257" fmla="*/ 2212642 h 2810796"/>
              <a:gd name="connsiteX4258" fmla="*/ 1810229 w 3531775"/>
              <a:gd name="connsiteY4258" fmla="*/ 2207498 h 2810796"/>
              <a:gd name="connsiteX4259" fmla="*/ 1805848 w 3531775"/>
              <a:gd name="connsiteY4259" fmla="*/ 2208641 h 2810796"/>
              <a:gd name="connsiteX4260" fmla="*/ 1809944 w 3531775"/>
              <a:gd name="connsiteY4260" fmla="*/ 2202640 h 2810796"/>
              <a:gd name="connsiteX4261" fmla="*/ 1799561 w 3531775"/>
              <a:gd name="connsiteY4261" fmla="*/ 2221500 h 2810796"/>
              <a:gd name="connsiteX4262" fmla="*/ 1786226 w 3531775"/>
              <a:gd name="connsiteY4262" fmla="*/ 2279412 h 2810796"/>
              <a:gd name="connsiteX4263" fmla="*/ 1792989 w 3531775"/>
              <a:gd name="connsiteY4263" fmla="*/ 2263124 h 2810796"/>
              <a:gd name="connsiteX4264" fmla="*/ 1787179 w 3531775"/>
              <a:gd name="connsiteY4264" fmla="*/ 2261505 h 2810796"/>
              <a:gd name="connsiteX4265" fmla="*/ 1785560 w 3531775"/>
              <a:gd name="connsiteY4265" fmla="*/ 2261505 h 2810796"/>
              <a:gd name="connsiteX4266" fmla="*/ 1780416 w 3531775"/>
              <a:gd name="connsiteY4266" fmla="*/ 2270554 h 2810796"/>
              <a:gd name="connsiteX4267" fmla="*/ 1780511 w 3531775"/>
              <a:gd name="connsiteY4267" fmla="*/ 2265124 h 2810796"/>
              <a:gd name="connsiteX4268" fmla="*/ 1779273 w 3531775"/>
              <a:gd name="connsiteY4268" fmla="*/ 2260267 h 2810796"/>
              <a:gd name="connsiteX4269" fmla="*/ 1777463 w 3531775"/>
              <a:gd name="connsiteY4269" fmla="*/ 2256076 h 2810796"/>
              <a:gd name="connsiteX4270" fmla="*/ 1774701 w 3531775"/>
              <a:gd name="connsiteY4270" fmla="*/ 2251027 h 2810796"/>
              <a:gd name="connsiteX4271" fmla="*/ 1768700 w 3531775"/>
              <a:gd name="connsiteY4271" fmla="*/ 2260743 h 2810796"/>
              <a:gd name="connsiteX4272" fmla="*/ 1786226 w 3531775"/>
              <a:gd name="connsiteY4272" fmla="*/ 2279412 h 2810796"/>
              <a:gd name="connsiteX4273" fmla="*/ 1745459 w 3531775"/>
              <a:gd name="connsiteY4273" fmla="*/ 2332942 h 2810796"/>
              <a:gd name="connsiteX4274" fmla="*/ 1770510 w 3531775"/>
              <a:gd name="connsiteY4274" fmla="*/ 2316369 h 2810796"/>
              <a:gd name="connsiteX4275" fmla="*/ 1766224 w 3531775"/>
              <a:gd name="connsiteY4275" fmla="*/ 2318655 h 2810796"/>
              <a:gd name="connsiteX4276" fmla="*/ 1761842 w 3531775"/>
              <a:gd name="connsiteY4276" fmla="*/ 2322560 h 2810796"/>
              <a:gd name="connsiteX4277" fmla="*/ 1759366 w 3531775"/>
              <a:gd name="connsiteY4277" fmla="*/ 2317036 h 2810796"/>
              <a:gd name="connsiteX4278" fmla="*/ 1754127 w 3531775"/>
              <a:gd name="connsiteY4278" fmla="*/ 2325608 h 2810796"/>
              <a:gd name="connsiteX4279" fmla="*/ 1754508 w 3531775"/>
              <a:gd name="connsiteY4279" fmla="*/ 2320369 h 2810796"/>
              <a:gd name="connsiteX4280" fmla="*/ 1753556 w 3531775"/>
              <a:gd name="connsiteY4280" fmla="*/ 2315797 h 2810796"/>
              <a:gd name="connsiteX4281" fmla="*/ 1749174 w 3531775"/>
              <a:gd name="connsiteY4281" fmla="*/ 2318845 h 2810796"/>
              <a:gd name="connsiteX4282" fmla="*/ 1752127 w 3531775"/>
              <a:gd name="connsiteY4282" fmla="*/ 2311797 h 2810796"/>
              <a:gd name="connsiteX4283" fmla="*/ 1745459 w 3531775"/>
              <a:gd name="connsiteY4283" fmla="*/ 2332942 h 2810796"/>
              <a:gd name="connsiteX4284" fmla="*/ 1714789 w 3531775"/>
              <a:gd name="connsiteY4284" fmla="*/ 2380472 h 2810796"/>
              <a:gd name="connsiteX4285" fmla="*/ 1734125 w 3531775"/>
              <a:gd name="connsiteY4285" fmla="*/ 2368280 h 2810796"/>
              <a:gd name="connsiteX4286" fmla="*/ 1729458 w 3531775"/>
              <a:gd name="connsiteY4286" fmla="*/ 2366661 h 2810796"/>
              <a:gd name="connsiteX4287" fmla="*/ 1722980 w 3531775"/>
              <a:gd name="connsiteY4287" fmla="*/ 2374186 h 2810796"/>
              <a:gd name="connsiteX4288" fmla="*/ 1723647 w 3531775"/>
              <a:gd name="connsiteY4288" fmla="*/ 2369518 h 2810796"/>
              <a:gd name="connsiteX4289" fmla="*/ 1723076 w 3531775"/>
              <a:gd name="connsiteY4289" fmla="*/ 2365327 h 2810796"/>
              <a:gd name="connsiteX4290" fmla="*/ 1718980 w 3531775"/>
              <a:gd name="connsiteY4290" fmla="*/ 2367899 h 2810796"/>
              <a:gd name="connsiteX4291" fmla="*/ 1721933 w 3531775"/>
              <a:gd name="connsiteY4291" fmla="*/ 2361613 h 2810796"/>
              <a:gd name="connsiteX4292" fmla="*/ 1714789 w 3531775"/>
              <a:gd name="connsiteY4292" fmla="*/ 2380472 h 2810796"/>
              <a:gd name="connsiteX4293" fmla="*/ 1679642 w 3531775"/>
              <a:gd name="connsiteY4293" fmla="*/ 2426573 h 2810796"/>
              <a:gd name="connsiteX4294" fmla="*/ 1711646 w 3531775"/>
              <a:gd name="connsiteY4294" fmla="*/ 2413714 h 2810796"/>
              <a:gd name="connsiteX4295" fmla="*/ 1706216 w 3531775"/>
              <a:gd name="connsiteY4295" fmla="*/ 2415429 h 2810796"/>
              <a:gd name="connsiteX4296" fmla="*/ 1700883 w 3531775"/>
              <a:gd name="connsiteY4296" fmla="*/ 2412000 h 2810796"/>
              <a:gd name="connsiteX4297" fmla="*/ 1691167 w 3531775"/>
              <a:gd name="connsiteY4297" fmla="*/ 2420191 h 2810796"/>
              <a:gd name="connsiteX4298" fmla="*/ 1693358 w 3531775"/>
              <a:gd name="connsiteY4298" fmla="*/ 2408380 h 2810796"/>
              <a:gd name="connsiteX4299" fmla="*/ 1687738 w 3531775"/>
              <a:gd name="connsiteY4299" fmla="*/ 2410666 h 2810796"/>
              <a:gd name="connsiteX4300" fmla="*/ 1692977 w 3531775"/>
              <a:gd name="connsiteY4300" fmla="*/ 2403046 h 2810796"/>
              <a:gd name="connsiteX4301" fmla="*/ 1679642 w 3531775"/>
              <a:gd name="connsiteY4301" fmla="*/ 2426573 h 2810796"/>
              <a:gd name="connsiteX4302" fmla="*/ 1674117 w 3531775"/>
              <a:gd name="connsiteY4302" fmla="*/ 2381520 h 2810796"/>
              <a:gd name="connsiteX4303" fmla="*/ 1705454 w 3531775"/>
              <a:gd name="connsiteY4303" fmla="*/ 2376376 h 2810796"/>
              <a:gd name="connsiteX4304" fmla="*/ 1700311 w 3531775"/>
              <a:gd name="connsiteY4304" fmla="*/ 2376567 h 2810796"/>
              <a:gd name="connsiteX4305" fmla="*/ 1696120 w 3531775"/>
              <a:gd name="connsiteY4305" fmla="*/ 2371042 h 2810796"/>
              <a:gd name="connsiteX4306" fmla="*/ 1685738 w 3531775"/>
              <a:gd name="connsiteY4306" fmla="*/ 2377805 h 2810796"/>
              <a:gd name="connsiteX4307" fmla="*/ 1688690 w 3531775"/>
              <a:gd name="connsiteY4307" fmla="*/ 2371233 h 2810796"/>
              <a:gd name="connsiteX4308" fmla="*/ 1690024 w 3531775"/>
              <a:gd name="connsiteY4308" fmla="*/ 2364661 h 2810796"/>
              <a:gd name="connsiteX4309" fmla="*/ 1684499 w 3531775"/>
              <a:gd name="connsiteY4309" fmla="*/ 2365804 h 2810796"/>
              <a:gd name="connsiteX4310" fmla="*/ 1690595 w 3531775"/>
              <a:gd name="connsiteY4310" fmla="*/ 2358469 h 2810796"/>
              <a:gd name="connsiteX4311" fmla="*/ 1674117 w 3531775"/>
              <a:gd name="connsiteY4311" fmla="*/ 2381520 h 2810796"/>
              <a:gd name="connsiteX4312" fmla="*/ 1680499 w 3531775"/>
              <a:gd name="connsiteY4312" fmla="*/ 2331037 h 2810796"/>
              <a:gd name="connsiteX4313" fmla="*/ 1683452 w 3531775"/>
              <a:gd name="connsiteY4313" fmla="*/ 2322655 h 2810796"/>
              <a:gd name="connsiteX4314" fmla="*/ 1675070 w 3531775"/>
              <a:gd name="connsiteY4314" fmla="*/ 2322751 h 2810796"/>
              <a:gd name="connsiteX4315" fmla="*/ 1669164 w 3531775"/>
              <a:gd name="connsiteY4315" fmla="*/ 2329704 h 2810796"/>
              <a:gd name="connsiteX4316" fmla="*/ 1669545 w 3531775"/>
              <a:gd name="connsiteY4316" fmla="*/ 2325322 h 2810796"/>
              <a:gd name="connsiteX4317" fmla="*/ 1668783 w 3531775"/>
              <a:gd name="connsiteY4317" fmla="*/ 2321322 h 2810796"/>
              <a:gd name="connsiteX4318" fmla="*/ 1664973 w 3531775"/>
              <a:gd name="connsiteY4318" fmla="*/ 2323703 h 2810796"/>
              <a:gd name="connsiteX4319" fmla="*/ 1667640 w 3531775"/>
              <a:gd name="connsiteY4319" fmla="*/ 2317893 h 2810796"/>
              <a:gd name="connsiteX4320" fmla="*/ 1665640 w 3531775"/>
              <a:gd name="connsiteY4320" fmla="*/ 2313702 h 2810796"/>
              <a:gd name="connsiteX4321" fmla="*/ 1680499 w 3531775"/>
              <a:gd name="connsiteY4321" fmla="*/ 2331037 h 2810796"/>
              <a:gd name="connsiteX4322" fmla="*/ 1649447 w 3531775"/>
              <a:gd name="connsiteY4322" fmla="*/ 2477722 h 2810796"/>
              <a:gd name="connsiteX4323" fmla="*/ 1664687 w 3531775"/>
              <a:gd name="connsiteY4323" fmla="*/ 2465530 h 2810796"/>
              <a:gd name="connsiteX4324" fmla="*/ 1662211 w 3531775"/>
              <a:gd name="connsiteY4324" fmla="*/ 2460482 h 2810796"/>
              <a:gd name="connsiteX4325" fmla="*/ 1661258 w 3531775"/>
              <a:gd name="connsiteY4325" fmla="*/ 2459530 h 2810796"/>
              <a:gd name="connsiteX4326" fmla="*/ 1652210 w 3531775"/>
              <a:gd name="connsiteY4326" fmla="*/ 2465530 h 2810796"/>
              <a:gd name="connsiteX4327" fmla="*/ 1655924 w 3531775"/>
              <a:gd name="connsiteY4327" fmla="*/ 2460196 h 2810796"/>
              <a:gd name="connsiteX4328" fmla="*/ 1658306 w 3531775"/>
              <a:gd name="connsiteY4328" fmla="*/ 2454576 h 2810796"/>
              <a:gd name="connsiteX4329" fmla="*/ 1653448 w 3531775"/>
              <a:gd name="connsiteY4329" fmla="*/ 2455148 h 2810796"/>
              <a:gd name="connsiteX4330" fmla="*/ 1659830 w 3531775"/>
              <a:gd name="connsiteY4330" fmla="*/ 2449243 h 2810796"/>
              <a:gd name="connsiteX4331" fmla="*/ 1661258 w 3531775"/>
              <a:gd name="connsiteY4331" fmla="*/ 2442575 h 2810796"/>
              <a:gd name="connsiteX4332" fmla="*/ 1651543 w 3531775"/>
              <a:gd name="connsiteY4332" fmla="*/ 2448766 h 2810796"/>
              <a:gd name="connsiteX4333" fmla="*/ 1649447 w 3531775"/>
              <a:gd name="connsiteY4333" fmla="*/ 2477722 h 2810796"/>
              <a:gd name="connsiteX4334" fmla="*/ 1638970 w 3531775"/>
              <a:gd name="connsiteY4334" fmla="*/ 2428764 h 2810796"/>
              <a:gd name="connsiteX4335" fmla="*/ 1673165 w 3531775"/>
              <a:gd name="connsiteY4335" fmla="*/ 2412762 h 2810796"/>
              <a:gd name="connsiteX4336" fmla="*/ 1667450 w 3531775"/>
              <a:gd name="connsiteY4336" fmla="*/ 2414857 h 2810796"/>
              <a:gd name="connsiteX4337" fmla="*/ 1661258 w 3531775"/>
              <a:gd name="connsiteY4337" fmla="*/ 2412095 h 2810796"/>
              <a:gd name="connsiteX4338" fmla="*/ 1651352 w 3531775"/>
              <a:gd name="connsiteY4338" fmla="*/ 2421525 h 2810796"/>
              <a:gd name="connsiteX4339" fmla="*/ 1652876 w 3531775"/>
              <a:gd name="connsiteY4339" fmla="*/ 2415143 h 2810796"/>
              <a:gd name="connsiteX4340" fmla="*/ 1652686 w 3531775"/>
              <a:gd name="connsiteY4340" fmla="*/ 2409333 h 2810796"/>
              <a:gd name="connsiteX4341" fmla="*/ 1651733 w 3531775"/>
              <a:gd name="connsiteY4341" fmla="*/ 2404094 h 2810796"/>
              <a:gd name="connsiteX4342" fmla="*/ 1638970 w 3531775"/>
              <a:gd name="connsiteY4342" fmla="*/ 2428764 h 2810796"/>
              <a:gd name="connsiteX4343" fmla="*/ 1635541 w 3531775"/>
              <a:gd name="connsiteY4343" fmla="*/ 2377043 h 2810796"/>
              <a:gd name="connsiteX4344" fmla="*/ 1665926 w 3531775"/>
              <a:gd name="connsiteY4344" fmla="*/ 2365327 h 2810796"/>
              <a:gd name="connsiteX4345" fmla="*/ 1655353 w 3531775"/>
              <a:gd name="connsiteY4345" fmla="*/ 2363422 h 2810796"/>
              <a:gd name="connsiteX4346" fmla="*/ 1646495 w 3531775"/>
              <a:gd name="connsiteY4346" fmla="*/ 2371423 h 2810796"/>
              <a:gd name="connsiteX4347" fmla="*/ 1647923 w 3531775"/>
              <a:gd name="connsiteY4347" fmla="*/ 2365518 h 2810796"/>
              <a:gd name="connsiteX4348" fmla="*/ 1647828 w 3531775"/>
              <a:gd name="connsiteY4348" fmla="*/ 2359898 h 2810796"/>
              <a:gd name="connsiteX4349" fmla="*/ 1647066 w 3531775"/>
              <a:gd name="connsiteY4349" fmla="*/ 2354850 h 2810796"/>
              <a:gd name="connsiteX4350" fmla="*/ 1635541 w 3531775"/>
              <a:gd name="connsiteY4350" fmla="*/ 2377043 h 2810796"/>
              <a:gd name="connsiteX4351" fmla="*/ 1581915 w 3531775"/>
              <a:gd name="connsiteY4351" fmla="*/ 2446385 h 2810796"/>
              <a:gd name="connsiteX4352" fmla="*/ 1577629 w 3531775"/>
              <a:gd name="connsiteY4352" fmla="*/ 2443147 h 2810796"/>
              <a:gd name="connsiteX4353" fmla="*/ 1568675 w 3531775"/>
              <a:gd name="connsiteY4353" fmla="*/ 2448290 h 2810796"/>
              <a:gd name="connsiteX4354" fmla="*/ 1570866 w 3531775"/>
              <a:gd name="connsiteY4354" fmla="*/ 2443813 h 2810796"/>
              <a:gd name="connsiteX4355" fmla="*/ 1571628 w 3531775"/>
              <a:gd name="connsiteY4355" fmla="*/ 2439432 h 2810796"/>
              <a:gd name="connsiteX4356" fmla="*/ 1570009 w 3531775"/>
              <a:gd name="connsiteY4356" fmla="*/ 2436479 h 2810796"/>
              <a:gd name="connsiteX4357" fmla="*/ 1558484 w 3531775"/>
              <a:gd name="connsiteY4357" fmla="*/ 2451433 h 2810796"/>
              <a:gd name="connsiteX4358" fmla="*/ 1581915 w 3531775"/>
              <a:gd name="connsiteY4358" fmla="*/ 2446385 h 2810796"/>
              <a:gd name="connsiteX4359" fmla="*/ 1620968 w 3531775"/>
              <a:gd name="connsiteY4359" fmla="*/ 2420191 h 2810796"/>
              <a:gd name="connsiteX4360" fmla="*/ 1618301 w 3531775"/>
              <a:gd name="connsiteY4360" fmla="*/ 2415334 h 2810796"/>
              <a:gd name="connsiteX4361" fmla="*/ 1611443 w 3531775"/>
              <a:gd name="connsiteY4361" fmla="*/ 2418953 h 2810796"/>
              <a:gd name="connsiteX4362" fmla="*/ 1612395 w 3531775"/>
              <a:gd name="connsiteY4362" fmla="*/ 2414572 h 2810796"/>
              <a:gd name="connsiteX4363" fmla="*/ 1614110 w 3531775"/>
              <a:gd name="connsiteY4363" fmla="*/ 2409618 h 2810796"/>
              <a:gd name="connsiteX4364" fmla="*/ 1609728 w 3531775"/>
              <a:gd name="connsiteY4364" fmla="*/ 2409809 h 2810796"/>
              <a:gd name="connsiteX4365" fmla="*/ 1615158 w 3531775"/>
              <a:gd name="connsiteY4365" fmla="*/ 2404856 h 2810796"/>
              <a:gd name="connsiteX4366" fmla="*/ 1615919 w 3531775"/>
              <a:gd name="connsiteY4366" fmla="*/ 2398855 h 2810796"/>
              <a:gd name="connsiteX4367" fmla="*/ 1607442 w 3531775"/>
              <a:gd name="connsiteY4367" fmla="*/ 2403808 h 2810796"/>
              <a:gd name="connsiteX4368" fmla="*/ 1617634 w 3531775"/>
              <a:gd name="connsiteY4368" fmla="*/ 2428383 h 2810796"/>
              <a:gd name="connsiteX4369" fmla="*/ 1620968 w 3531775"/>
              <a:gd name="connsiteY4369" fmla="*/ 2420191 h 2810796"/>
              <a:gd name="connsiteX4370" fmla="*/ 1622206 w 3531775"/>
              <a:gd name="connsiteY4370" fmla="*/ 2474103 h 2810796"/>
              <a:gd name="connsiteX4371" fmla="*/ 1624492 w 3531775"/>
              <a:gd name="connsiteY4371" fmla="*/ 2464292 h 2810796"/>
              <a:gd name="connsiteX4372" fmla="*/ 1618872 w 3531775"/>
              <a:gd name="connsiteY4372" fmla="*/ 2460673 h 2810796"/>
              <a:gd name="connsiteX4373" fmla="*/ 1617062 w 3531775"/>
              <a:gd name="connsiteY4373" fmla="*/ 2460196 h 2810796"/>
              <a:gd name="connsiteX4374" fmla="*/ 1606871 w 3531775"/>
              <a:gd name="connsiteY4374" fmla="*/ 2468578 h 2810796"/>
              <a:gd name="connsiteX4375" fmla="*/ 1609728 w 3531775"/>
              <a:gd name="connsiteY4375" fmla="*/ 2462482 h 2810796"/>
              <a:gd name="connsiteX4376" fmla="*/ 1610776 w 3531775"/>
              <a:gd name="connsiteY4376" fmla="*/ 2456672 h 2810796"/>
              <a:gd name="connsiteX4377" fmla="*/ 1604204 w 3531775"/>
              <a:gd name="connsiteY4377" fmla="*/ 2458672 h 2810796"/>
              <a:gd name="connsiteX4378" fmla="*/ 1610776 w 3531775"/>
              <a:gd name="connsiteY4378" fmla="*/ 2451338 h 2810796"/>
              <a:gd name="connsiteX4379" fmla="*/ 1609919 w 3531775"/>
              <a:gd name="connsiteY4379" fmla="*/ 2444670 h 2810796"/>
              <a:gd name="connsiteX4380" fmla="*/ 1622206 w 3531775"/>
              <a:gd name="connsiteY4380" fmla="*/ 2474103 h 2810796"/>
              <a:gd name="connsiteX4381" fmla="*/ 1584392 w 3531775"/>
              <a:gd name="connsiteY4381" fmla="*/ 2511536 h 2810796"/>
              <a:gd name="connsiteX4382" fmla="*/ 1617158 w 3531775"/>
              <a:gd name="connsiteY4382" fmla="*/ 2504107 h 2810796"/>
              <a:gd name="connsiteX4383" fmla="*/ 1611824 w 3531775"/>
              <a:gd name="connsiteY4383" fmla="*/ 2504964 h 2810796"/>
              <a:gd name="connsiteX4384" fmla="*/ 1607442 w 3531775"/>
              <a:gd name="connsiteY4384" fmla="*/ 2501630 h 2810796"/>
              <a:gd name="connsiteX4385" fmla="*/ 1596679 w 3531775"/>
              <a:gd name="connsiteY4385" fmla="*/ 2507821 h 2810796"/>
              <a:gd name="connsiteX4386" fmla="*/ 1599727 w 3531775"/>
              <a:gd name="connsiteY4386" fmla="*/ 2502868 h 2810796"/>
              <a:gd name="connsiteX4387" fmla="*/ 1601156 w 3531775"/>
              <a:gd name="connsiteY4387" fmla="*/ 2498010 h 2810796"/>
              <a:gd name="connsiteX4388" fmla="*/ 1601727 w 3531775"/>
              <a:gd name="connsiteY4388" fmla="*/ 2493534 h 2810796"/>
              <a:gd name="connsiteX4389" fmla="*/ 1584392 w 3531775"/>
              <a:gd name="connsiteY4389" fmla="*/ 2511536 h 2810796"/>
              <a:gd name="connsiteX4390" fmla="*/ 1582582 w 3531775"/>
              <a:gd name="connsiteY4390" fmla="*/ 2492867 h 2810796"/>
              <a:gd name="connsiteX4391" fmla="*/ 1578677 w 3531775"/>
              <a:gd name="connsiteY4391" fmla="*/ 2488295 h 2810796"/>
              <a:gd name="connsiteX4392" fmla="*/ 1571247 w 3531775"/>
              <a:gd name="connsiteY4392" fmla="*/ 2484580 h 2810796"/>
              <a:gd name="connsiteX4393" fmla="*/ 1557055 w 3531775"/>
              <a:gd name="connsiteY4393" fmla="*/ 2493153 h 2810796"/>
              <a:gd name="connsiteX4394" fmla="*/ 1559341 w 3531775"/>
              <a:gd name="connsiteY4394" fmla="*/ 2487533 h 2810796"/>
              <a:gd name="connsiteX4395" fmla="*/ 1556388 w 3531775"/>
              <a:gd name="connsiteY4395" fmla="*/ 2483247 h 2810796"/>
              <a:gd name="connsiteX4396" fmla="*/ 1553054 w 3531775"/>
              <a:gd name="connsiteY4396" fmla="*/ 2482580 h 2810796"/>
              <a:gd name="connsiteX4397" fmla="*/ 1560579 w 3531775"/>
              <a:gd name="connsiteY4397" fmla="*/ 2474674 h 2810796"/>
              <a:gd name="connsiteX4398" fmla="*/ 1558865 w 3531775"/>
              <a:gd name="connsiteY4398" fmla="*/ 2467721 h 2810796"/>
              <a:gd name="connsiteX4399" fmla="*/ 1582582 w 3531775"/>
              <a:gd name="connsiteY4399" fmla="*/ 2492867 h 2810796"/>
              <a:gd name="connsiteX4400" fmla="*/ 1549816 w 3531775"/>
              <a:gd name="connsiteY4400" fmla="*/ 2549350 h 2810796"/>
              <a:gd name="connsiteX4401" fmla="*/ 1570676 w 3531775"/>
              <a:gd name="connsiteY4401" fmla="*/ 2537920 h 2810796"/>
              <a:gd name="connsiteX4402" fmla="*/ 1565532 w 3531775"/>
              <a:gd name="connsiteY4402" fmla="*/ 2534301 h 2810796"/>
              <a:gd name="connsiteX4403" fmla="*/ 1565818 w 3531775"/>
              <a:gd name="connsiteY4403" fmla="*/ 2531824 h 2810796"/>
              <a:gd name="connsiteX4404" fmla="*/ 1553340 w 3531775"/>
              <a:gd name="connsiteY4404" fmla="*/ 2537253 h 2810796"/>
              <a:gd name="connsiteX4405" fmla="*/ 1558484 w 3531775"/>
              <a:gd name="connsiteY4405" fmla="*/ 2532205 h 2810796"/>
              <a:gd name="connsiteX4406" fmla="*/ 1561722 w 3531775"/>
              <a:gd name="connsiteY4406" fmla="*/ 2526681 h 2810796"/>
              <a:gd name="connsiteX4407" fmla="*/ 1555150 w 3531775"/>
              <a:gd name="connsiteY4407" fmla="*/ 2526967 h 2810796"/>
              <a:gd name="connsiteX4408" fmla="*/ 1563913 w 3531775"/>
              <a:gd name="connsiteY4408" fmla="*/ 2521442 h 2810796"/>
              <a:gd name="connsiteX4409" fmla="*/ 1565818 w 3531775"/>
              <a:gd name="connsiteY4409" fmla="*/ 2514775 h 2810796"/>
              <a:gd name="connsiteX4410" fmla="*/ 1552769 w 3531775"/>
              <a:gd name="connsiteY4410" fmla="*/ 2520490 h 2810796"/>
              <a:gd name="connsiteX4411" fmla="*/ 1549816 w 3531775"/>
              <a:gd name="connsiteY4411" fmla="*/ 2549350 h 2810796"/>
              <a:gd name="connsiteX4412" fmla="*/ 1171769 w 3531775"/>
              <a:gd name="connsiteY4412" fmla="*/ 1442641 h 2810796"/>
              <a:gd name="connsiteX4413" fmla="*/ 1159196 w 3531775"/>
              <a:gd name="connsiteY4413" fmla="*/ 1459214 h 2810796"/>
              <a:gd name="connsiteX4414" fmla="*/ 1157767 w 3531775"/>
              <a:gd name="connsiteY4414" fmla="*/ 1450070 h 2810796"/>
              <a:gd name="connsiteX4415" fmla="*/ 1159577 w 3531775"/>
              <a:gd name="connsiteY4415" fmla="*/ 1449213 h 2810796"/>
              <a:gd name="connsiteX4416" fmla="*/ 1150433 w 3531775"/>
              <a:gd name="connsiteY4416" fmla="*/ 1443403 h 2810796"/>
              <a:gd name="connsiteX4417" fmla="*/ 1156243 w 3531775"/>
              <a:gd name="connsiteY4417" fmla="*/ 1444260 h 2810796"/>
              <a:gd name="connsiteX4418" fmla="*/ 1158338 w 3531775"/>
              <a:gd name="connsiteY4418" fmla="*/ 1441688 h 2810796"/>
              <a:gd name="connsiteX4419" fmla="*/ 1158148 w 3531775"/>
              <a:gd name="connsiteY4419" fmla="*/ 1439688 h 2810796"/>
              <a:gd name="connsiteX4420" fmla="*/ 1166054 w 3531775"/>
              <a:gd name="connsiteY4420" fmla="*/ 1443593 h 2810796"/>
              <a:gd name="connsiteX4421" fmla="*/ 1171769 w 3531775"/>
              <a:gd name="connsiteY4421" fmla="*/ 1442641 h 2810796"/>
              <a:gd name="connsiteX4422" fmla="*/ 1188723 w 3531775"/>
              <a:gd name="connsiteY4422" fmla="*/ 1475883 h 2810796"/>
              <a:gd name="connsiteX4423" fmla="*/ 1178531 w 3531775"/>
              <a:gd name="connsiteY4423" fmla="*/ 1500743 h 2810796"/>
              <a:gd name="connsiteX4424" fmla="*/ 1176245 w 3531775"/>
              <a:gd name="connsiteY4424" fmla="*/ 1488265 h 2810796"/>
              <a:gd name="connsiteX4425" fmla="*/ 1177865 w 3531775"/>
              <a:gd name="connsiteY4425" fmla="*/ 1486837 h 2810796"/>
              <a:gd name="connsiteX4426" fmla="*/ 1169673 w 3531775"/>
              <a:gd name="connsiteY4426" fmla="*/ 1478740 h 2810796"/>
              <a:gd name="connsiteX4427" fmla="*/ 1180913 w 3531775"/>
              <a:gd name="connsiteY4427" fmla="*/ 1483217 h 2810796"/>
              <a:gd name="connsiteX4428" fmla="*/ 1174912 w 3531775"/>
              <a:gd name="connsiteY4428" fmla="*/ 1473883 h 2810796"/>
              <a:gd name="connsiteX4429" fmla="*/ 1183294 w 3531775"/>
              <a:gd name="connsiteY4429" fmla="*/ 1478169 h 2810796"/>
              <a:gd name="connsiteX4430" fmla="*/ 1188723 w 3531775"/>
              <a:gd name="connsiteY4430" fmla="*/ 1475883 h 2810796"/>
              <a:gd name="connsiteX4431" fmla="*/ 1199867 w 3531775"/>
              <a:gd name="connsiteY4431" fmla="*/ 1509411 h 2810796"/>
              <a:gd name="connsiteX4432" fmla="*/ 1187485 w 3531775"/>
              <a:gd name="connsiteY4432" fmla="*/ 1526841 h 2810796"/>
              <a:gd name="connsiteX4433" fmla="*/ 1197486 w 3531775"/>
              <a:gd name="connsiteY4433" fmla="*/ 1533985 h 2810796"/>
              <a:gd name="connsiteX4434" fmla="*/ 1195772 w 3531775"/>
              <a:gd name="connsiteY4434" fmla="*/ 1528461 h 2810796"/>
              <a:gd name="connsiteX4435" fmla="*/ 1201677 w 3531775"/>
              <a:gd name="connsiteY4435" fmla="*/ 1528651 h 2810796"/>
              <a:gd name="connsiteX4436" fmla="*/ 1195962 w 3531775"/>
              <a:gd name="connsiteY4436" fmla="*/ 1520365 h 2810796"/>
              <a:gd name="connsiteX4437" fmla="*/ 1205201 w 3531775"/>
              <a:gd name="connsiteY4437" fmla="*/ 1523984 h 2810796"/>
              <a:gd name="connsiteX4438" fmla="*/ 1209488 w 3531775"/>
              <a:gd name="connsiteY4438" fmla="*/ 1524555 h 2810796"/>
              <a:gd name="connsiteX4439" fmla="*/ 1199867 w 3531775"/>
              <a:gd name="connsiteY4439" fmla="*/ 1509411 h 2810796"/>
              <a:gd name="connsiteX4440" fmla="*/ 1221965 w 3531775"/>
              <a:gd name="connsiteY4440" fmla="*/ 1566561 h 2810796"/>
              <a:gd name="connsiteX4441" fmla="*/ 1218441 w 3531775"/>
              <a:gd name="connsiteY4441" fmla="*/ 1555893 h 2810796"/>
              <a:gd name="connsiteX4442" fmla="*/ 1222632 w 3531775"/>
              <a:gd name="connsiteY4442" fmla="*/ 1559226 h 2810796"/>
              <a:gd name="connsiteX4443" fmla="*/ 1227014 w 3531775"/>
              <a:gd name="connsiteY4443" fmla="*/ 1561322 h 2810796"/>
              <a:gd name="connsiteX4444" fmla="*/ 1231205 w 3531775"/>
              <a:gd name="connsiteY4444" fmla="*/ 1562655 h 2810796"/>
              <a:gd name="connsiteX4445" fmla="*/ 1216441 w 3531775"/>
              <a:gd name="connsiteY4445" fmla="*/ 1544463 h 2810796"/>
              <a:gd name="connsiteX4446" fmla="*/ 1216917 w 3531775"/>
              <a:gd name="connsiteY4446" fmla="*/ 1574752 h 2810796"/>
              <a:gd name="connsiteX4447" fmla="*/ 1221965 w 3531775"/>
              <a:gd name="connsiteY4447" fmla="*/ 1566561 h 2810796"/>
              <a:gd name="connsiteX4448" fmla="*/ 1223204 w 3531775"/>
              <a:gd name="connsiteY4448" fmla="*/ 1736201 h 2810796"/>
              <a:gd name="connsiteX4449" fmla="*/ 1226252 w 3531775"/>
              <a:gd name="connsiteY4449" fmla="*/ 1730200 h 2810796"/>
              <a:gd name="connsiteX4450" fmla="*/ 1227680 w 3531775"/>
              <a:gd name="connsiteY4450" fmla="*/ 1733725 h 2810796"/>
              <a:gd name="connsiteX4451" fmla="*/ 1228823 w 3531775"/>
              <a:gd name="connsiteY4451" fmla="*/ 1738201 h 2810796"/>
              <a:gd name="connsiteX4452" fmla="*/ 1231776 w 3531775"/>
              <a:gd name="connsiteY4452" fmla="*/ 1735820 h 2810796"/>
              <a:gd name="connsiteX4453" fmla="*/ 1230347 w 3531775"/>
              <a:gd name="connsiteY4453" fmla="*/ 1742202 h 2810796"/>
              <a:gd name="connsiteX4454" fmla="*/ 1233014 w 3531775"/>
              <a:gd name="connsiteY4454" fmla="*/ 1722866 h 2810796"/>
              <a:gd name="connsiteX4455" fmla="*/ 1216060 w 3531775"/>
              <a:gd name="connsiteY4455" fmla="*/ 1735820 h 2810796"/>
              <a:gd name="connsiteX4456" fmla="*/ 1223204 w 3531775"/>
              <a:gd name="connsiteY4456" fmla="*/ 1736201 h 2810796"/>
              <a:gd name="connsiteX4457" fmla="*/ 1183103 w 3531775"/>
              <a:gd name="connsiteY4457" fmla="*/ 1968706 h 2810796"/>
              <a:gd name="connsiteX4458" fmla="*/ 1188723 w 3531775"/>
              <a:gd name="connsiteY4458" fmla="*/ 1957276 h 2810796"/>
              <a:gd name="connsiteX4459" fmla="*/ 1189199 w 3531775"/>
              <a:gd name="connsiteY4459" fmla="*/ 1963277 h 2810796"/>
              <a:gd name="connsiteX4460" fmla="*/ 1190914 w 3531775"/>
              <a:gd name="connsiteY4460" fmla="*/ 1968325 h 2810796"/>
              <a:gd name="connsiteX4461" fmla="*/ 1193105 w 3531775"/>
              <a:gd name="connsiteY4461" fmla="*/ 1972612 h 2810796"/>
              <a:gd name="connsiteX4462" fmla="*/ 1196438 w 3531775"/>
              <a:gd name="connsiteY4462" fmla="*/ 1977565 h 2810796"/>
              <a:gd name="connsiteX4463" fmla="*/ 1201201 w 3531775"/>
              <a:gd name="connsiteY4463" fmla="*/ 1965563 h 2810796"/>
              <a:gd name="connsiteX4464" fmla="*/ 1172816 w 3531775"/>
              <a:gd name="connsiteY4464" fmla="*/ 1971945 h 2810796"/>
              <a:gd name="connsiteX4465" fmla="*/ 1183103 w 3531775"/>
              <a:gd name="connsiteY4465" fmla="*/ 1968706 h 2810796"/>
              <a:gd name="connsiteX4466" fmla="*/ 1195391 w 3531775"/>
              <a:gd name="connsiteY4466" fmla="*/ 1934130 h 2810796"/>
              <a:gd name="connsiteX4467" fmla="*/ 1200058 w 3531775"/>
              <a:gd name="connsiteY4467" fmla="*/ 1928892 h 2810796"/>
              <a:gd name="connsiteX4468" fmla="*/ 1207297 w 3531775"/>
              <a:gd name="connsiteY4468" fmla="*/ 1927558 h 2810796"/>
              <a:gd name="connsiteX4469" fmla="*/ 1212536 w 3531775"/>
              <a:gd name="connsiteY4469" fmla="*/ 1913557 h 2810796"/>
              <a:gd name="connsiteX4470" fmla="*/ 1213964 w 3531775"/>
              <a:gd name="connsiteY4470" fmla="*/ 1919843 h 2810796"/>
              <a:gd name="connsiteX4471" fmla="*/ 1216822 w 3531775"/>
              <a:gd name="connsiteY4471" fmla="*/ 1924701 h 2810796"/>
              <a:gd name="connsiteX4472" fmla="*/ 1221204 w 3531775"/>
              <a:gd name="connsiteY4472" fmla="*/ 1918509 h 2810796"/>
              <a:gd name="connsiteX4473" fmla="*/ 1220156 w 3531775"/>
              <a:gd name="connsiteY4473" fmla="*/ 1928606 h 2810796"/>
              <a:gd name="connsiteX4474" fmla="*/ 1225013 w 3531775"/>
              <a:gd name="connsiteY4474" fmla="*/ 1932702 h 2810796"/>
              <a:gd name="connsiteX4475" fmla="*/ 1195391 w 3531775"/>
              <a:gd name="connsiteY4475" fmla="*/ 1934130 h 2810796"/>
              <a:gd name="connsiteX4476" fmla="*/ 1208154 w 3531775"/>
              <a:gd name="connsiteY4476" fmla="*/ 1875266 h 2810796"/>
              <a:gd name="connsiteX4477" fmla="*/ 1211678 w 3531775"/>
              <a:gd name="connsiteY4477" fmla="*/ 1870313 h 2810796"/>
              <a:gd name="connsiteX4478" fmla="*/ 1217774 w 3531775"/>
              <a:gd name="connsiteY4478" fmla="*/ 1867837 h 2810796"/>
              <a:gd name="connsiteX4479" fmla="*/ 1219870 w 3531775"/>
              <a:gd name="connsiteY4479" fmla="*/ 1858312 h 2810796"/>
              <a:gd name="connsiteX4480" fmla="*/ 1222823 w 3531775"/>
              <a:gd name="connsiteY4480" fmla="*/ 1860407 h 2810796"/>
              <a:gd name="connsiteX4481" fmla="*/ 1225775 w 3531775"/>
              <a:gd name="connsiteY4481" fmla="*/ 1863741 h 2810796"/>
              <a:gd name="connsiteX4482" fmla="*/ 1229014 w 3531775"/>
              <a:gd name="connsiteY4482" fmla="*/ 1857930 h 2810796"/>
              <a:gd name="connsiteX4483" fmla="*/ 1229014 w 3531775"/>
              <a:gd name="connsiteY4483" fmla="*/ 1866217 h 2810796"/>
              <a:gd name="connsiteX4484" fmla="*/ 1233586 w 3531775"/>
              <a:gd name="connsiteY4484" fmla="*/ 1868503 h 2810796"/>
              <a:gd name="connsiteX4485" fmla="*/ 1208154 w 3531775"/>
              <a:gd name="connsiteY4485" fmla="*/ 1875266 h 2810796"/>
              <a:gd name="connsiteX4486" fmla="*/ 1222918 w 3531775"/>
              <a:gd name="connsiteY4486" fmla="*/ 1811639 h 2810796"/>
              <a:gd name="connsiteX4487" fmla="*/ 1232443 w 3531775"/>
              <a:gd name="connsiteY4487" fmla="*/ 1807924 h 2810796"/>
              <a:gd name="connsiteX4488" fmla="*/ 1236824 w 3531775"/>
              <a:gd name="connsiteY4488" fmla="*/ 1796685 h 2810796"/>
              <a:gd name="connsiteX4489" fmla="*/ 1237872 w 3531775"/>
              <a:gd name="connsiteY4489" fmla="*/ 1802304 h 2810796"/>
              <a:gd name="connsiteX4490" fmla="*/ 1239968 w 3531775"/>
              <a:gd name="connsiteY4490" fmla="*/ 1806972 h 2810796"/>
              <a:gd name="connsiteX4491" fmla="*/ 1243587 w 3531775"/>
              <a:gd name="connsiteY4491" fmla="*/ 1802209 h 2810796"/>
              <a:gd name="connsiteX4492" fmla="*/ 1242539 w 3531775"/>
              <a:gd name="connsiteY4492" fmla="*/ 1810782 h 2810796"/>
              <a:gd name="connsiteX4493" fmla="*/ 1246254 w 3531775"/>
              <a:gd name="connsiteY4493" fmla="*/ 1815163 h 2810796"/>
              <a:gd name="connsiteX4494" fmla="*/ 1222918 w 3531775"/>
              <a:gd name="connsiteY4494" fmla="*/ 1811639 h 2810796"/>
              <a:gd name="connsiteX4495" fmla="*/ 1252350 w 3531775"/>
              <a:gd name="connsiteY4495" fmla="*/ 1754108 h 2810796"/>
              <a:gd name="connsiteX4496" fmla="*/ 1255874 w 3531775"/>
              <a:gd name="connsiteY4496" fmla="*/ 1756870 h 2810796"/>
              <a:gd name="connsiteX4497" fmla="*/ 1259399 w 3531775"/>
              <a:gd name="connsiteY4497" fmla="*/ 1761061 h 2810796"/>
              <a:gd name="connsiteX4498" fmla="*/ 1262542 w 3531775"/>
              <a:gd name="connsiteY4498" fmla="*/ 1754394 h 2810796"/>
              <a:gd name="connsiteX4499" fmla="*/ 1263209 w 3531775"/>
              <a:gd name="connsiteY4499" fmla="*/ 1764300 h 2810796"/>
              <a:gd name="connsiteX4500" fmla="*/ 1268447 w 3531775"/>
              <a:gd name="connsiteY4500" fmla="*/ 1767538 h 2810796"/>
              <a:gd name="connsiteX4501" fmla="*/ 1238634 w 3531775"/>
              <a:gd name="connsiteY4501" fmla="*/ 1760299 h 2810796"/>
              <a:gd name="connsiteX4502" fmla="*/ 1240254 w 3531775"/>
              <a:gd name="connsiteY4502" fmla="*/ 1772967 h 2810796"/>
              <a:gd name="connsiteX4503" fmla="*/ 1250731 w 3531775"/>
              <a:gd name="connsiteY4503" fmla="*/ 1765157 h 2810796"/>
              <a:gd name="connsiteX4504" fmla="*/ 1252350 w 3531775"/>
              <a:gd name="connsiteY4504" fmla="*/ 1754108 h 2810796"/>
              <a:gd name="connsiteX4505" fmla="*/ 1248445 w 3531775"/>
              <a:gd name="connsiteY4505" fmla="*/ 1644094 h 2810796"/>
              <a:gd name="connsiteX4506" fmla="*/ 1251302 w 3531775"/>
              <a:gd name="connsiteY4506" fmla="*/ 1647904 h 2810796"/>
              <a:gd name="connsiteX4507" fmla="*/ 1254065 w 3531775"/>
              <a:gd name="connsiteY4507" fmla="*/ 1652953 h 2810796"/>
              <a:gd name="connsiteX4508" fmla="*/ 1256827 w 3531775"/>
              <a:gd name="connsiteY4508" fmla="*/ 1649047 h 2810796"/>
              <a:gd name="connsiteX4509" fmla="*/ 1257113 w 3531775"/>
              <a:gd name="connsiteY4509" fmla="*/ 1657429 h 2810796"/>
              <a:gd name="connsiteX4510" fmla="*/ 1261208 w 3531775"/>
              <a:gd name="connsiteY4510" fmla="*/ 1662668 h 2810796"/>
              <a:gd name="connsiteX4511" fmla="*/ 1236920 w 3531775"/>
              <a:gd name="connsiteY4511" fmla="*/ 1643142 h 2810796"/>
              <a:gd name="connsiteX4512" fmla="*/ 1241301 w 3531775"/>
              <a:gd name="connsiteY4512" fmla="*/ 1651143 h 2810796"/>
              <a:gd name="connsiteX4513" fmla="*/ 1243587 w 3531775"/>
              <a:gd name="connsiteY4513" fmla="*/ 1646380 h 2810796"/>
              <a:gd name="connsiteX4514" fmla="*/ 1246826 w 3531775"/>
              <a:gd name="connsiteY4514" fmla="*/ 1652286 h 2810796"/>
              <a:gd name="connsiteX4515" fmla="*/ 1248445 w 3531775"/>
              <a:gd name="connsiteY4515" fmla="*/ 1644094 h 2810796"/>
              <a:gd name="connsiteX4516" fmla="*/ 1262733 w 3531775"/>
              <a:gd name="connsiteY4516" fmla="*/ 1706292 h 2810796"/>
              <a:gd name="connsiteX4517" fmla="*/ 1241682 w 3531775"/>
              <a:gd name="connsiteY4517" fmla="*/ 1699339 h 2810796"/>
              <a:gd name="connsiteX4518" fmla="*/ 1242063 w 3531775"/>
              <a:gd name="connsiteY4518" fmla="*/ 1713055 h 2810796"/>
              <a:gd name="connsiteX4519" fmla="*/ 1248635 w 3531775"/>
              <a:gd name="connsiteY4519" fmla="*/ 1715437 h 2810796"/>
              <a:gd name="connsiteX4520" fmla="*/ 1251874 w 3531775"/>
              <a:gd name="connsiteY4520" fmla="*/ 1705816 h 2810796"/>
              <a:gd name="connsiteX4521" fmla="*/ 1252636 w 3531775"/>
              <a:gd name="connsiteY4521" fmla="*/ 1711817 h 2810796"/>
              <a:gd name="connsiteX4522" fmla="*/ 1254255 w 3531775"/>
              <a:gd name="connsiteY4522" fmla="*/ 1717437 h 2810796"/>
              <a:gd name="connsiteX4523" fmla="*/ 1257779 w 3531775"/>
              <a:gd name="connsiteY4523" fmla="*/ 1714103 h 2810796"/>
              <a:gd name="connsiteX4524" fmla="*/ 1256255 w 3531775"/>
              <a:gd name="connsiteY4524" fmla="*/ 1722485 h 2810796"/>
              <a:gd name="connsiteX4525" fmla="*/ 1259399 w 3531775"/>
              <a:gd name="connsiteY4525" fmla="*/ 1728581 h 2810796"/>
              <a:gd name="connsiteX4526" fmla="*/ 1262733 w 3531775"/>
              <a:gd name="connsiteY4526" fmla="*/ 1706292 h 2810796"/>
              <a:gd name="connsiteX4527" fmla="*/ 1220918 w 3531775"/>
              <a:gd name="connsiteY4527" fmla="*/ 1684480 h 2810796"/>
              <a:gd name="connsiteX4528" fmla="*/ 1224442 w 3531775"/>
              <a:gd name="connsiteY4528" fmla="*/ 1692672 h 2810796"/>
              <a:gd name="connsiteX4529" fmla="*/ 1231109 w 3531775"/>
              <a:gd name="connsiteY4529" fmla="*/ 1685147 h 2810796"/>
              <a:gd name="connsiteX4530" fmla="*/ 1230633 w 3531775"/>
              <a:gd name="connsiteY4530" fmla="*/ 1674860 h 2810796"/>
              <a:gd name="connsiteX4531" fmla="*/ 1233395 w 3531775"/>
              <a:gd name="connsiteY4531" fmla="*/ 1677527 h 2810796"/>
              <a:gd name="connsiteX4532" fmla="*/ 1237110 w 3531775"/>
              <a:gd name="connsiteY4532" fmla="*/ 1680289 h 2810796"/>
              <a:gd name="connsiteX4533" fmla="*/ 1238253 w 3531775"/>
              <a:gd name="connsiteY4533" fmla="*/ 1674955 h 2810796"/>
              <a:gd name="connsiteX4534" fmla="*/ 1240539 w 3531775"/>
              <a:gd name="connsiteY4534" fmla="*/ 1681623 h 2810796"/>
              <a:gd name="connsiteX4535" fmla="*/ 1245111 w 3531775"/>
              <a:gd name="connsiteY4535" fmla="*/ 1682861 h 2810796"/>
              <a:gd name="connsiteX4536" fmla="*/ 1220918 w 3531775"/>
              <a:gd name="connsiteY4536" fmla="*/ 1684480 h 2810796"/>
              <a:gd name="connsiteX4537" fmla="*/ 1233491 w 3531775"/>
              <a:gd name="connsiteY4537" fmla="*/ 1599517 h 2810796"/>
              <a:gd name="connsiteX4538" fmla="*/ 1233872 w 3531775"/>
              <a:gd name="connsiteY4538" fmla="*/ 1589992 h 2810796"/>
              <a:gd name="connsiteX4539" fmla="*/ 1236348 w 3531775"/>
              <a:gd name="connsiteY4539" fmla="*/ 1595612 h 2810796"/>
              <a:gd name="connsiteX4540" fmla="*/ 1239587 w 3531775"/>
              <a:gd name="connsiteY4540" fmla="*/ 1600660 h 2810796"/>
              <a:gd name="connsiteX4541" fmla="*/ 1242158 w 3531775"/>
              <a:gd name="connsiteY4541" fmla="*/ 1597136 h 2810796"/>
              <a:gd name="connsiteX4542" fmla="*/ 1243016 w 3531775"/>
              <a:gd name="connsiteY4542" fmla="*/ 1605137 h 2810796"/>
              <a:gd name="connsiteX4543" fmla="*/ 1237777 w 3531775"/>
              <a:gd name="connsiteY4543" fmla="*/ 1581420 h 2810796"/>
              <a:gd name="connsiteX4544" fmla="*/ 1223585 w 3531775"/>
              <a:gd name="connsiteY4544" fmla="*/ 1600851 h 2810796"/>
              <a:gd name="connsiteX4545" fmla="*/ 1232252 w 3531775"/>
              <a:gd name="connsiteY4545" fmla="*/ 1599612 h 2810796"/>
              <a:gd name="connsiteX4546" fmla="*/ 1233491 w 3531775"/>
              <a:gd name="connsiteY4546" fmla="*/ 1599517 h 2810796"/>
              <a:gd name="connsiteX4547" fmla="*/ 1228919 w 3531775"/>
              <a:gd name="connsiteY4547" fmla="*/ 1491694 h 2810796"/>
              <a:gd name="connsiteX4548" fmla="*/ 1215965 w 3531775"/>
              <a:gd name="connsiteY4548" fmla="*/ 1504172 h 2810796"/>
              <a:gd name="connsiteX4549" fmla="*/ 1217774 w 3531775"/>
              <a:gd name="connsiteY4549" fmla="*/ 1496362 h 2810796"/>
              <a:gd name="connsiteX4550" fmla="*/ 1213107 w 3531775"/>
              <a:gd name="connsiteY4550" fmla="*/ 1489789 h 2810796"/>
              <a:gd name="connsiteX4551" fmla="*/ 1216441 w 3531775"/>
              <a:gd name="connsiteY4551" fmla="*/ 1489980 h 2810796"/>
              <a:gd name="connsiteX4552" fmla="*/ 1220441 w 3531775"/>
              <a:gd name="connsiteY4552" fmla="*/ 1491028 h 2810796"/>
              <a:gd name="connsiteX4553" fmla="*/ 1218822 w 3531775"/>
              <a:gd name="connsiteY4553" fmla="*/ 1486265 h 2810796"/>
              <a:gd name="connsiteX4554" fmla="*/ 1224156 w 3531775"/>
              <a:gd name="connsiteY4554" fmla="*/ 1491504 h 2810796"/>
              <a:gd name="connsiteX4555" fmla="*/ 1228919 w 3531775"/>
              <a:gd name="connsiteY4555" fmla="*/ 1491694 h 2810796"/>
              <a:gd name="connsiteX4556" fmla="*/ 1248921 w 3531775"/>
              <a:gd name="connsiteY4556" fmla="*/ 1534366 h 2810796"/>
              <a:gd name="connsiteX4557" fmla="*/ 1229490 w 3531775"/>
              <a:gd name="connsiteY4557" fmla="*/ 1538653 h 2810796"/>
              <a:gd name="connsiteX4558" fmla="*/ 1230919 w 3531775"/>
              <a:gd name="connsiteY4558" fmla="*/ 1530937 h 2810796"/>
              <a:gd name="connsiteX4559" fmla="*/ 1235300 w 3531775"/>
              <a:gd name="connsiteY4559" fmla="*/ 1534747 h 2810796"/>
              <a:gd name="connsiteX4560" fmla="*/ 1233586 w 3531775"/>
              <a:gd name="connsiteY4560" fmla="*/ 1525889 h 2810796"/>
              <a:gd name="connsiteX4561" fmla="*/ 1237015 w 3531775"/>
              <a:gd name="connsiteY4561" fmla="*/ 1529890 h 2810796"/>
              <a:gd name="connsiteX4562" fmla="*/ 1240825 w 3531775"/>
              <a:gd name="connsiteY4562" fmla="*/ 1533128 h 2810796"/>
              <a:gd name="connsiteX4563" fmla="*/ 1241587 w 3531775"/>
              <a:gd name="connsiteY4563" fmla="*/ 1529223 h 2810796"/>
              <a:gd name="connsiteX4564" fmla="*/ 1244635 w 3531775"/>
              <a:gd name="connsiteY4564" fmla="*/ 1535795 h 2810796"/>
              <a:gd name="connsiteX4565" fmla="*/ 1248921 w 3531775"/>
              <a:gd name="connsiteY4565" fmla="*/ 1534366 h 2810796"/>
              <a:gd name="connsiteX4566" fmla="*/ 1272829 w 3531775"/>
              <a:gd name="connsiteY4566" fmla="*/ 1573514 h 2810796"/>
              <a:gd name="connsiteX4567" fmla="*/ 1254731 w 3531775"/>
              <a:gd name="connsiteY4567" fmla="*/ 1590278 h 2810796"/>
              <a:gd name="connsiteX4568" fmla="*/ 1259780 w 3531775"/>
              <a:gd name="connsiteY4568" fmla="*/ 1582277 h 2810796"/>
              <a:gd name="connsiteX4569" fmla="*/ 1261685 w 3531775"/>
              <a:gd name="connsiteY4569" fmla="*/ 1582849 h 2810796"/>
              <a:gd name="connsiteX4570" fmla="*/ 1258732 w 3531775"/>
              <a:gd name="connsiteY4570" fmla="*/ 1572371 h 2810796"/>
              <a:gd name="connsiteX4571" fmla="*/ 1262447 w 3531775"/>
              <a:gd name="connsiteY4571" fmla="*/ 1576848 h 2810796"/>
              <a:gd name="connsiteX4572" fmla="*/ 1266447 w 3531775"/>
              <a:gd name="connsiteY4572" fmla="*/ 1580182 h 2810796"/>
              <a:gd name="connsiteX4573" fmla="*/ 1267114 w 3531775"/>
              <a:gd name="connsiteY4573" fmla="*/ 1574752 h 2810796"/>
              <a:gd name="connsiteX4574" fmla="*/ 1270448 w 3531775"/>
              <a:gd name="connsiteY4574" fmla="*/ 1582753 h 2810796"/>
              <a:gd name="connsiteX4575" fmla="*/ 1275591 w 3531775"/>
              <a:gd name="connsiteY4575" fmla="*/ 1585516 h 2810796"/>
              <a:gd name="connsiteX4576" fmla="*/ 1272829 w 3531775"/>
              <a:gd name="connsiteY4576" fmla="*/ 1573514 h 2810796"/>
              <a:gd name="connsiteX4577" fmla="*/ 1283497 w 3531775"/>
              <a:gd name="connsiteY4577" fmla="*/ 1613233 h 2810796"/>
              <a:gd name="connsiteX4578" fmla="*/ 1270448 w 3531775"/>
              <a:gd name="connsiteY4578" fmla="*/ 1634855 h 2810796"/>
              <a:gd name="connsiteX4579" fmla="*/ 1271305 w 3531775"/>
              <a:gd name="connsiteY4579" fmla="*/ 1630188 h 2810796"/>
              <a:gd name="connsiteX4580" fmla="*/ 1274829 w 3531775"/>
              <a:gd name="connsiteY4580" fmla="*/ 1626759 h 2810796"/>
              <a:gd name="connsiteX4581" fmla="*/ 1275496 w 3531775"/>
              <a:gd name="connsiteY4581" fmla="*/ 1625520 h 2810796"/>
              <a:gd name="connsiteX4582" fmla="*/ 1272734 w 3531775"/>
              <a:gd name="connsiteY4582" fmla="*/ 1616662 h 2810796"/>
              <a:gd name="connsiteX4583" fmla="*/ 1275782 w 3531775"/>
              <a:gd name="connsiteY4583" fmla="*/ 1619710 h 2810796"/>
              <a:gd name="connsiteX4584" fmla="*/ 1279020 w 3531775"/>
              <a:gd name="connsiteY4584" fmla="*/ 1621520 h 2810796"/>
              <a:gd name="connsiteX4585" fmla="*/ 1282163 w 3531775"/>
              <a:gd name="connsiteY4585" fmla="*/ 1622568 h 2810796"/>
              <a:gd name="connsiteX4586" fmla="*/ 1286259 w 3531775"/>
              <a:gd name="connsiteY4586" fmla="*/ 1623425 h 2810796"/>
              <a:gd name="connsiteX4587" fmla="*/ 1283497 w 3531775"/>
              <a:gd name="connsiteY4587" fmla="*/ 1613233 h 2810796"/>
              <a:gd name="connsiteX4588" fmla="*/ 1289117 w 3531775"/>
              <a:gd name="connsiteY4588" fmla="*/ 1675432 h 2810796"/>
              <a:gd name="connsiteX4589" fmla="*/ 1267304 w 3531775"/>
              <a:gd name="connsiteY4589" fmla="*/ 1690195 h 2810796"/>
              <a:gd name="connsiteX4590" fmla="*/ 1274829 w 3531775"/>
              <a:gd name="connsiteY4590" fmla="*/ 1684385 h 2810796"/>
              <a:gd name="connsiteX4591" fmla="*/ 1275782 w 3531775"/>
              <a:gd name="connsiteY4591" fmla="*/ 1672765 h 2810796"/>
              <a:gd name="connsiteX4592" fmla="*/ 1278258 w 3531775"/>
              <a:gd name="connsiteY4592" fmla="*/ 1677717 h 2810796"/>
              <a:gd name="connsiteX4593" fmla="*/ 1281306 w 3531775"/>
              <a:gd name="connsiteY4593" fmla="*/ 1681432 h 2810796"/>
              <a:gd name="connsiteX4594" fmla="*/ 1283306 w 3531775"/>
              <a:gd name="connsiteY4594" fmla="*/ 1676003 h 2810796"/>
              <a:gd name="connsiteX4595" fmla="*/ 1284545 w 3531775"/>
              <a:gd name="connsiteY4595" fmla="*/ 1684385 h 2810796"/>
              <a:gd name="connsiteX4596" fmla="*/ 1288926 w 3531775"/>
              <a:gd name="connsiteY4596" fmla="*/ 1687719 h 2810796"/>
              <a:gd name="connsiteX4597" fmla="*/ 1289117 w 3531775"/>
              <a:gd name="connsiteY4597" fmla="*/ 1675432 h 2810796"/>
              <a:gd name="connsiteX4598" fmla="*/ 1285878 w 3531775"/>
              <a:gd name="connsiteY4598" fmla="*/ 1728867 h 2810796"/>
              <a:gd name="connsiteX4599" fmla="*/ 1287116 w 3531775"/>
              <a:gd name="connsiteY4599" fmla="*/ 1733820 h 2810796"/>
              <a:gd name="connsiteX4600" fmla="*/ 1290164 w 3531775"/>
              <a:gd name="connsiteY4600" fmla="*/ 1730962 h 2810796"/>
              <a:gd name="connsiteX4601" fmla="*/ 1288640 w 3531775"/>
              <a:gd name="connsiteY4601" fmla="*/ 1738201 h 2810796"/>
              <a:gd name="connsiteX4602" fmla="*/ 1294546 w 3531775"/>
              <a:gd name="connsiteY4602" fmla="*/ 1734391 h 2810796"/>
              <a:gd name="connsiteX4603" fmla="*/ 1274353 w 3531775"/>
              <a:gd name="connsiteY4603" fmla="*/ 1731534 h 2810796"/>
              <a:gd name="connsiteX4604" fmla="*/ 1277401 w 3531775"/>
              <a:gd name="connsiteY4604" fmla="*/ 1729629 h 2810796"/>
              <a:gd name="connsiteX4605" fmla="*/ 1281592 w 3531775"/>
              <a:gd name="connsiteY4605" fmla="*/ 1731724 h 2810796"/>
              <a:gd name="connsiteX4606" fmla="*/ 1284449 w 3531775"/>
              <a:gd name="connsiteY4606" fmla="*/ 1724866 h 2810796"/>
              <a:gd name="connsiteX4607" fmla="*/ 1285878 w 3531775"/>
              <a:gd name="connsiteY4607" fmla="*/ 1728867 h 2810796"/>
              <a:gd name="connsiteX4608" fmla="*/ 1265780 w 3531775"/>
              <a:gd name="connsiteY4608" fmla="*/ 1799542 h 2810796"/>
              <a:gd name="connsiteX4609" fmla="*/ 1270448 w 3531775"/>
              <a:gd name="connsiteY4609" fmla="*/ 1799352 h 2810796"/>
              <a:gd name="connsiteX4610" fmla="*/ 1272829 w 3531775"/>
              <a:gd name="connsiteY4610" fmla="*/ 1791637 h 2810796"/>
              <a:gd name="connsiteX4611" fmla="*/ 1274734 w 3531775"/>
              <a:gd name="connsiteY4611" fmla="*/ 1794494 h 2810796"/>
              <a:gd name="connsiteX4612" fmla="*/ 1276544 w 3531775"/>
              <a:gd name="connsiteY4612" fmla="*/ 1798399 h 2810796"/>
              <a:gd name="connsiteX4613" fmla="*/ 1278639 w 3531775"/>
              <a:gd name="connsiteY4613" fmla="*/ 1801638 h 2810796"/>
              <a:gd name="connsiteX4614" fmla="*/ 1281592 w 3531775"/>
              <a:gd name="connsiteY4614" fmla="*/ 1805353 h 2810796"/>
              <a:gd name="connsiteX4615" fmla="*/ 1284354 w 3531775"/>
              <a:gd name="connsiteY4615" fmla="*/ 1795161 h 2810796"/>
              <a:gd name="connsiteX4616" fmla="*/ 1263018 w 3531775"/>
              <a:gd name="connsiteY4616" fmla="*/ 1793161 h 2810796"/>
              <a:gd name="connsiteX4617" fmla="*/ 1265780 w 3531775"/>
              <a:gd name="connsiteY4617" fmla="*/ 1799542 h 2810796"/>
              <a:gd name="connsiteX4618" fmla="*/ 1260542 w 3531775"/>
              <a:gd name="connsiteY4618" fmla="*/ 1826879 h 2810796"/>
              <a:gd name="connsiteX4619" fmla="*/ 1244540 w 3531775"/>
              <a:gd name="connsiteY4619" fmla="*/ 1837357 h 2810796"/>
              <a:gd name="connsiteX4620" fmla="*/ 1248445 w 3531775"/>
              <a:gd name="connsiteY4620" fmla="*/ 1840119 h 2810796"/>
              <a:gd name="connsiteX4621" fmla="*/ 1249588 w 3531775"/>
              <a:gd name="connsiteY4621" fmla="*/ 1840404 h 2810796"/>
              <a:gd name="connsiteX4622" fmla="*/ 1253874 w 3531775"/>
              <a:gd name="connsiteY4622" fmla="*/ 1832689 h 2810796"/>
              <a:gd name="connsiteX4623" fmla="*/ 1253398 w 3531775"/>
              <a:gd name="connsiteY4623" fmla="*/ 1838023 h 2810796"/>
              <a:gd name="connsiteX4624" fmla="*/ 1253874 w 3531775"/>
              <a:gd name="connsiteY4624" fmla="*/ 1843071 h 2810796"/>
              <a:gd name="connsiteX4625" fmla="*/ 1257303 w 3531775"/>
              <a:gd name="connsiteY4625" fmla="*/ 1840881 h 2810796"/>
              <a:gd name="connsiteX4626" fmla="*/ 1254636 w 3531775"/>
              <a:gd name="connsiteY4626" fmla="*/ 1847643 h 2810796"/>
              <a:gd name="connsiteX4627" fmla="*/ 1260542 w 3531775"/>
              <a:gd name="connsiteY4627" fmla="*/ 1826879 h 2810796"/>
              <a:gd name="connsiteX4628" fmla="*/ 1242825 w 3531775"/>
              <a:gd name="connsiteY4628" fmla="*/ 1888029 h 2810796"/>
              <a:gd name="connsiteX4629" fmla="*/ 1248350 w 3531775"/>
              <a:gd name="connsiteY4629" fmla="*/ 1879457 h 2810796"/>
              <a:gd name="connsiteX4630" fmla="*/ 1248540 w 3531775"/>
              <a:gd name="connsiteY4630" fmla="*/ 1885362 h 2810796"/>
              <a:gd name="connsiteX4631" fmla="*/ 1249874 w 3531775"/>
              <a:gd name="connsiteY4631" fmla="*/ 1890506 h 2810796"/>
              <a:gd name="connsiteX4632" fmla="*/ 1251683 w 3531775"/>
              <a:gd name="connsiteY4632" fmla="*/ 1894983 h 2810796"/>
              <a:gd name="connsiteX4633" fmla="*/ 1255874 w 3531775"/>
              <a:gd name="connsiteY4633" fmla="*/ 1870218 h 2810796"/>
              <a:gd name="connsiteX4634" fmla="*/ 1233586 w 3531775"/>
              <a:gd name="connsiteY4634" fmla="*/ 1891458 h 2810796"/>
              <a:gd name="connsiteX4635" fmla="*/ 1242825 w 3531775"/>
              <a:gd name="connsiteY4635" fmla="*/ 1888029 h 2810796"/>
              <a:gd name="connsiteX4636" fmla="*/ 1217774 w 3531775"/>
              <a:gd name="connsiteY4636" fmla="*/ 1962420 h 2810796"/>
              <a:gd name="connsiteX4637" fmla="*/ 1222537 w 3531775"/>
              <a:gd name="connsiteY4637" fmla="*/ 1962801 h 2810796"/>
              <a:gd name="connsiteX4638" fmla="*/ 1223775 w 3531775"/>
              <a:gd name="connsiteY4638" fmla="*/ 1962515 h 2810796"/>
              <a:gd name="connsiteX4639" fmla="*/ 1227014 w 3531775"/>
              <a:gd name="connsiteY4639" fmla="*/ 1953657 h 2810796"/>
              <a:gd name="connsiteX4640" fmla="*/ 1227395 w 3531775"/>
              <a:gd name="connsiteY4640" fmla="*/ 1958515 h 2810796"/>
              <a:gd name="connsiteX4641" fmla="*/ 1228823 w 3531775"/>
              <a:gd name="connsiteY4641" fmla="*/ 1962610 h 2810796"/>
              <a:gd name="connsiteX4642" fmla="*/ 1230633 w 3531775"/>
              <a:gd name="connsiteY4642" fmla="*/ 1966039 h 2810796"/>
              <a:gd name="connsiteX4643" fmla="*/ 1233300 w 3531775"/>
              <a:gd name="connsiteY4643" fmla="*/ 1970040 h 2810796"/>
              <a:gd name="connsiteX4644" fmla="*/ 1237110 w 3531775"/>
              <a:gd name="connsiteY4644" fmla="*/ 1960324 h 2810796"/>
              <a:gd name="connsiteX4645" fmla="*/ 1215584 w 3531775"/>
              <a:gd name="connsiteY4645" fmla="*/ 1955657 h 2810796"/>
              <a:gd name="connsiteX4646" fmla="*/ 1217774 w 3531775"/>
              <a:gd name="connsiteY4646" fmla="*/ 1962420 h 2810796"/>
              <a:gd name="connsiteX4647" fmla="*/ 1205868 w 3531775"/>
              <a:gd name="connsiteY4647" fmla="*/ 2009092 h 2810796"/>
              <a:gd name="connsiteX4648" fmla="*/ 1209488 w 3531775"/>
              <a:gd name="connsiteY4648" fmla="*/ 2006997 h 2810796"/>
              <a:gd name="connsiteX4649" fmla="*/ 1206535 w 3531775"/>
              <a:gd name="connsiteY4649" fmla="*/ 2013664 h 2810796"/>
              <a:gd name="connsiteX4650" fmla="*/ 1207868 w 3531775"/>
              <a:gd name="connsiteY4650" fmla="*/ 2019379 h 2810796"/>
              <a:gd name="connsiteX4651" fmla="*/ 1213583 w 3531775"/>
              <a:gd name="connsiteY4651" fmla="*/ 1993090 h 2810796"/>
              <a:gd name="connsiteX4652" fmla="*/ 1193105 w 3531775"/>
              <a:gd name="connsiteY4652" fmla="*/ 2004044 h 2810796"/>
              <a:gd name="connsiteX4653" fmla="*/ 1200439 w 3531775"/>
              <a:gd name="connsiteY4653" fmla="*/ 2005854 h 2810796"/>
              <a:gd name="connsiteX4654" fmla="*/ 1201582 w 3531775"/>
              <a:gd name="connsiteY4654" fmla="*/ 2006235 h 2810796"/>
              <a:gd name="connsiteX4655" fmla="*/ 1206344 w 3531775"/>
              <a:gd name="connsiteY4655" fmla="*/ 1998615 h 2810796"/>
              <a:gd name="connsiteX4656" fmla="*/ 1205582 w 3531775"/>
              <a:gd name="connsiteY4656" fmla="*/ 2004044 h 2810796"/>
              <a:gd name="connsiteX4657" fmla="*/ 1205868 w 3531775"/>
              <a:gd name="connsiteY4657" fmla="*/ 2009092 h 2810796"/>
              <a:gd name="connsiteX4658" fmla="*/ 1194057 w 3531775"/>
              <a:gd name="connsiteY4658" fmla="*/ 2071862 h 2810796"/>
              <a:gd name="connsiteX4659" fmla="*/ 1197105 w 3531775"/>
              <a:gd name="connsiteY4659" fmla="*/ 2077005 h 2810796"/>
              <a:gd name="connsiteX4660" fmla="*/ 1201582 w 3531775"/>
              <a:gd name="connsiteY4660" fmla="*/ 2065957 h 2810796"/>
              <a:gd name="connsiteX4661" fmla="*/ 1183961 w 3531775"/>
              <a:gd name="connsiteY4661" fmla="*/ 2047478 h 2810796"/>
              <a:gd name="connsiteX4662" fmla="*/ 1179198 w 3531775"/>
              <a:gd name="connsiteY4662" fmla="*/ 2065861 h 2810796"/>
              <a:gd name="connsiteX4663" fmla="*/ 1184723 w 3531775"/>
              <a:gd name="connsiteY4663" fmla="*/ 2065195 h 2810796"/>
              <a:gd name="connsiteX4664" fmla="*/ 1190057 w 3531775"/>
              <a:gd name="connsiteY4664" fmla="*/ 2056432 h 2810796"/>
              <a:gd name="connsiteX4665" fmla="*/ 1190438 w 3531775"/>
              <a:gd name="connsiteY4665" fmla="*/ 2062337 h 2810796"/>
              <a:gd name="connsiteX4666" fmla="*/ 1191962 w 3531775"/>
              <a:gd name="connsiteY4666" fmla="*/ 2067480 h 2810796"/>
              <a:gd name="connsiteX4667" fmla="*/ 1194057 w 3531775"/>
              <a:gd name="connsiteY4667" fmla="*/ 2071862 h 2810796"/>
              <a:gd name="connsiteX4668" fmla="*/ 1184627 w 3531775"/>
              <a:gd name="connsiteY4668" fmla="*/ 2110724 h 2810796"/>
              <a:gd name="connsiteX4669" fmla="*/ 1187199 w 3531775"/>
              <a:gd name="connsiteY4669" fmla="*/ 2107200 h 2810796"/>
              <a:gd name="connsiteX4670" fmla="*/ 1186628 w 3531775"/>
              <a:gd name="connsiteY4670" fmla="*/ 2113582 h 2810796"/>
              <a:gd name="connsiteX4671" fmla="*/ 1189485 w 3531775"/>
              <a:gd name="connsiteY4671" fmla="*/ 2116820 h 2810796"/>
              <a:gd name="connsiteX4672" fmla="*/ 1187104 w 3531775"/>
              <a:gd name="connsiteY4672" fmla="*/ 2095103 h 2810796"/>
              <a:gd name="connsiteX4673" fmla="*/ 1171959 w 3531775"/>
              <a:gd name="connsiteY4673" fmla="*/ 2114629 h 2810796"/>
              <a:gd name="connsiteX4674" fmla="*/ 1174721 w 3531775"/>
              <a:gd name="connsiteY4674" fmla="*/ 2111676 h 2810796"/>
              <a:gd name="connsiteX4675" fmla="*/ 1179008 w 3531775"/>
              <a:gd name="connsiteY4675" fmla="*/ 2111581 h 2810796"/>
              <a:gd name="connsiteX4676" fmla="*/ 1181198 w 3531775"/>
              <a:gd name="connsiteY4676" fmla="*/ 2104723 h 2810796"/>
              <a:gd name="connsiteX4677" fmla="*/ 1183008 w 3531775"/>
              <a:gd name="connsiteY4677" fmla="*/ 2107295 h 2810796"/>
              <a:gd name="connsiteX4678" fmla="*/ 1184627 w 3531775"/>
              <a:gd name="connsiteY4678" fmla="*/ 2110724 h 2810796"/>
              <a:gd name="connsiteX4679" fmla="*/ 1182246 w 3531775"/>
              <a:gd name="connsiteY4679" fmla="*/ 2165397 h 2810796"/>
              <a:gd name="connsiteX4680" fmla="*/ 1160624 w 3531775"/>
              <a:gd name="connsiteY4680" fmla="*/ 2169589 h 2810796"/>
              <a:gd name="connsiteX4681" fmla="*/ 1163387 w 3531775"/>
              <a:gd name="connsiteY4681" fmla="*/ 2165969 h 2810796"/>
              <a:gd name="connsiteX4682" fmla="*/ 1165673 w 3531775"/>
              <a:gd name="connsiteY4682" fmla="*/ 2160921 h 2810796"/>
              <a:gd name="connsiteX4683" fmla="*/ 1169483 w 3531775"/>
              <a:gd name="connsiteY4683" fmla="*/ 2164921 h 2810796"/>
              <a:gd name="connsiteX4684" fmla="*/ 1171102 w 3531775"/>
              <a:gd name="connsiteY4684" fmla="*/ 2155587 h 2810796"/>
              <a:gd name="connsiteX4685" fmla="*/ 1174626 w 3531775"/>
              <a:gd name="connsiteY4685" fmla="*/ 2163969 h 2810796"/>
              <a:gd name="connsiteX4686" fmla="*/ 1177293 w 3531775"/>
              <a:gd name="connsiteY4686" fmla="*/ 2159778 h 2810796"/>
              <a:gd name="connsiteX4687" fmla="*/ 1177198 w 3531775"/>
              <a:gd name="connsiteY4687" fmla="*/ 2167017 h 2810796"/>
              <a:gd name="connsiteX4688" fmla="*/ 1182246 w 3531775"/>
              <a:gd name="connsiteY4688" fmla="*/ 2165397 h 2810796"/>
              <a:gd name="connsiteX4689" fmla="*/ 1129859 w 3531775"/>
              <a:gd name="connsiteY4689" fmla="*/ 2247027 h 2810796"/>
              <a:gd name="connsiteX4690" fmla="*/ 1128906 w 3531775"/>
              <a:gd name="connsiteY4690" fmla="*/ 2233025 h 2810796"/>
              <a:gd name="connsiteX4691" fmla="*/ 1135478 w 3531775"/>
              <a:gd name="connsiteY4691" fmla="*/ 2243979 h 2810796"/>
              <a:gd name="connsiteX4692" fmla="*/ 1137764 w 3531775"/>
              <a:gd name="connsiteY4692" fmla="*/ 2232644 h 2810796"/>
              <a:gd name="connsiteX4693" fmla="*/ 1140431 w 3531775"/>
              <a:gd name="connsiteY4693" fmla="*/ 2241121 h 2810796"/>
              <a:gd name="connsiteX4694" fmla="*/ 1130811 w 3531775"/>
              <a:gd name="connsiteY4694" fmla="*/ 2217785 h 2810796"/>
              <a:gd name="connsiteX4695" fmla="*/ 1123191 w 3531775"/>
              <a:gd name="connsiteY4695" fmla="*/ 2258743 h 2810796"/>
              <a:gd name="connsiteX4696" fmla="*/ 1124810 w 3531775"/>
              <a:gd name="connsiteY4696" fmla="*/ 2251980 h 2810796"/>
              <a:gd name="connsiteX4697" fmla="*/ 1129859 w 3531775"/>
              <a:gd name="connsiteY4697" fmla="*/ 2247027 h 2810796"/>
              <a:gd name="connsiteX4698" fmla="*/ 1139669 w 3531775"/>
              <a:gd name="connsiteY4698" fmla="*/ 2302653 h 2810796"/>
              <a:gd name="connsiteX4699" fmla="*/ 1145956 w 3531775"/>
              <a:gd name="connsiteY4699" fmla="*/ 2306177 h 2810796"/>
              <a:gd name="connsiteX4700" fmla="*/ 1143765 w 3531775"/>
              <a:gd name="connsiteY4700" fmla="*/ 2290080 h 2810796"/>
              <a:gd name="connsiteX4701" fmla="*/ 1152528 w 3531775"/>
              <a:gd name="connsiteY4701" fmla="*/ 2303224 h 2810796"/>
              <a:gd name="connsiteX4702" fmla="*/ 1154338 w 3531775"/>
              <a:gd name="connsiteY4702" fmla="*/ 2290556 h 2810796"/>
              <a:gd name="connsiteX4703" fmla="*/ 1158338 w 3531775"/>
              <a:gd name="connsiteY4703" fmla="*/ 2300462 h 2810796"/>
              <a:gd name="connsiteX4704" fmla="*/ 1137098 w 3531775"/>
              <a:gd name="connsiteY4704" fmla="*/ 2277507 h 2810796"/>
              <a:gd name="connsiteX4705" fmla="*/ 1138907 w 3531775"/>
              <a:gd name="connsiteY4705" fmla="*/ 2318750 h 2810796"/>
              <a:gd name="connsiteX4706" fmla="*/ 1139669 w 3531775"/>
              <a:gd name="connsiteY4706" fmla="*/ 2302653 h 2810796"/>
              <a:gd name="connsiteX4707" fmla="*/ 1173864 w 3531775"/>
              <a:gd name="connsiteY4707" fmla="*/ 2262267 h 2810796"/>
              <a:gd name="connsiteX4708" fmla="*/ 1178722 w 3531775"/>
              <a:gd name="connsiteY4708" fmla="*/ 2265982 h 2810796"/>
              <a:gd name="connsiteX4709" fmla="*/ 1179103 w 3531775"/>
              <a:gd name="connsiteY4709" fmla="*/ 2254266 h 2810796"/>
              <a:gd name="connsiteX4710" fmla="*/ 1155671 w 3531775"/>
              <a:gd name="connsiteY4710" fmla="*/ 2242645 h 2810796"/>
              <a:gd name="connsiteX4711" fmla="*/ 1154814 w 3531775"/>
              <a:gd name="connsiteY4711" fmla="*/ 2266363 h 2810796"/>
              <a:gd name="connsiteX4712" fmla="*/ 1157386 w 3531775"/>
              <a:gd name="connsiteY4712" fmla="*/ 2261981 h 2810796"/>
              <a:gd name="connsiteX4713" fmla="*/ 1162434 w 3531775"/>
              <a:gd name="connsiteY4713" fmla="*/ 2259314 h 2810796"/>
              <a:gd name="connsiteX4714" fmla="*/ 1164720 w 3531775"/>
              <a:gd name="connsiteY4714" fmla="*/ 2249218 h 2810796"/>
              <a:gd name="connsiteX4715" fmla="*/ 1168816 w 3531775"/>
              <a:gd name="connsiteY4715" fmla="*/ 2261791 h 2810796"/>
              <a:gd name="connsiteX4716" fmla="*/ 1172721 w 3531775"/>
              <a:gd name="connsiteY4716" fmla="*/ 2253885 h 2810796"/>
              <a:gd name="connsiteX4717" fmla="*/ 1173864 w 3531775"/>
              <a:gd name="connsiteY4717" fmla="*/ 2262267 h 2810796"/>
              <a:gd name="connsiteX4718" fmla="*/ 1158148 w 3531775"/>
              <a:gd name="connsiteY4718" fmla="*/ 2204069 h 2810796"/>
              <a:gd name="connsiteX4719" fmla="*/ 1159862 w 3531775"/>
              <a:gd name="connsiteY4719" fmla="*/ 2209022 h 2810796"/>
              <a:gd name="connsiteX4720" fmla="*/ 1162815 w 3531775"/>
              <a:gd name="connsiteY4720" fmla="*/ 2205974 h 2810796"/>
              <a:gd name="connsiteX4721" fmla="*/ 1161863 w 3531775"/>
              <a:gd name="connsiteY4721" fmla="*/ 2213308 h 2810796"/>
              <a:gd name="connsiteX4722" fmla="*/ 1167863 w 3531775"/>
              <a:gd name="connsiteY4722" fmla="*/ 2209117 h 2810796"/>
              <a:gd name="connsiteX4723" fmla="*/ 1145861 w 3531775"/>
              <a:gd name="connsiteY4723" fmla="*/ 2207498 h 2810796"/>
              <a:gd name="connsiteX4724" fmla="*/ 1153671 w 3531775"/>
              <a:gd name="connsiteY4724" fmla="*/ 2207212 h 2810796"/>
              <a:gd name="connsiteX4725" fmla="*/ 1156338 w 3531775"/>
              <a:gd name="connsiteY4725" fmla="*/ 2199973 h 2810796"/>
              <a:gd name="connsiteX4726" fmla="*/ 1158148 w 3531775"/>
              <a:gd name="connsiteY4726" fmla="*/ 2204069 h 2810796"/>
              <a:gd name="connsiteX4727" fmla="*/ 1123572 w 3531775"/>
              <a:gd name="connsiteY4727" fmla="*/ 2177304 h 2810796"/>
              <a:gd name="connsiteX4728" fmla="*/ 1129668 w 3531775"/>
              <a:gd name="connsiteY4728" fmla="*/ 2176351 h 2810796"/>
              <a:gd name="connsiteX4729" fmla="*/ 1131859 w 3531775"/>
              <a:gd name="connsiteY4729" fmla="*/ 2165779 h 2810796"/>
              <a:gd name="connsiteX4730" fmla="*/ 1134716 w 3531775"/>
              <a:gd name="connsiteY4730" fmla="*/ 2169303 h 2810796"/>
              <a:gd name="connsiteX4731" fmla="*/ 1137574 w 3531775"/>
              <a:gd name="connsiteY4731" fmla="*/ 2174161 h 2810796"/>
              <a:gd name="connsiteX4732" fmla="*/ 1140717 w 3531775"/>
              <a:gd name="connsiteY4732" fmla="*/ 2177971 h 2810796"/>
              <a:gd name="connsiteX4733" fmla="*/ 1139003 w 3531775"/>
              <a:gd name="connsiteY4733" fmla="*/ 2150634 h 2810796"/>
              <a:gd name="connsiteX4734" fmla="*/ 1123572 w 3531775"/>
              <a:gd name="connsiteY4734" fmla="*/ 2177304 h 2810796"/>
              <a:gd name="connsiteX4735" fmla="*/ 1131954 w 3531775"/>
              <a:gd name="connsiteY4735" fmla="*/ 2138537 h 2810796"/>
              <a:gd name="connsiteX4736" fmla="*/ 1142622 w 3531775"/>
              <a:gd name="connsiteY4736" fmla="*/ 2127679 h 2810796"/>
              <a:gd name="connsiteX4737" fmla="*/ 1144908 w 3531775"/>
              <a:gd name="connsiteY4737" fmla="*/ 2128536 h 2810796"/>
              <a:gd name="connsiteX4738" fmla="*/ 1146718 w 3531775"/>
              <a:gd name="connsiteY4738" fmla="*/ 2114343 h 2810796"/>
              <a:gd name="connsiteX4739" fmla="*/ 1148909 w 3531775"/>
              <a:gd name="connsiteY4739" fmla="*/ 2120725 h 2810796"/>
              <a:gd name="connsiteX4740" fmla="*/ 1152433 w 3531775"/>
              <a:gd name="connsiteY4740" fmla="*/ 2125393 h 2810796"/>
              <a:gd name="connsiteX4741" fmla="*/ 1156148 w 3531775"/>
              <a:gd name="connsiteY4741" fmla="*/ 2118344 h 2810796"/>
              <a:gd name="connsiteX4742" fmla="*/ 1156338 w 3531775"/>
              <a:gd name="connsiteY4742" fmla="*/ 2128917 h 2810796"/>
              <a:gd name="connsiteX4743" fmla="*/ 1161863 w 3531775"/>
              <a:gd name="connsiteY4743" fmla="*/ 2132441 h 2810796"/>
              <a:gd name="connsiteX4744" fmla="*/ 1131954 w 3531775"/>
              <a:gd name="connsiteY4744" fmla="*/ 2138537 h 2810796"/>
              <a:gd name="connsiteX4745" fmla="*/ 1143098 w 3531775"/>
              <a:gd name="connsiteY4745" fmla="*/ 2070719 h 2810796"/>
              <a:gd name="connsiteX4746" fmla="*/ 1148051 w 3531775"/>
              <a:gd name="connsiteY4746" fmla="*/ 2074243 h 2810796"/>
              <a:gd name="connsiteX4747" fmla="*/ 1149480 w 3531775"/>
              <a:gd name="connsiteY4747" fmla="*/ 2074624 h 2810796"/>
              <a:gd name="connsiteX4748" fmla="*/ 1155005 w 3531775"/>
              <a:gd name="connsiteY4748" fmla="*/ 2064528 h 2810796"/>
              <a:gd name="connsiteX4749" fmla="*/ 1154338 w 3531775"/>
              <a:gd name="connsiteY4749" fmla="*/ 2071481 h 2810796"/>
              <a:gd name="connsiteX4750" fmla="*/ 1154909 w 3531775"/>
              <a:gd name="connsiteY4750" fmla="*/ 2077958 h 2810796"/>
              <a:gd name="connsiteX4751" fmla="*/ 1159291 w 3531775"/>
              <a:gd name="connsiteY4751" fmla="*/ 2075005 h 2810796"/>
              <a:gd name="connsiteX4752" fmla="*/ 1156052 w 3531775"/>
              <a:gd name="connsiteY4752" fmla="*/ 2083768 h 2810796"/>
              <a:gd name="connsiteX4753" fmla="*/ 1158148 w 3531775"/>
              <a:gd name="connsiteY4753" fmla="*/ 2090912 h 2810796"/>
              <a:gd name="connsiteX4754" fmla="*/ 1138717 w 3531775"/>
              <a:gd name="connsiteY4754" fmla="*/ 2072529 h 2810796"/>
              <a:gd name="connsiteX4755" fmla="*/ 1143098 w 3531775"/>
              <a:gd name="connsiteY4755" fmla="*/ 2070719 h 2810796"/>
              <a:gd name="connsiteX4756" fmla="*/ 1192724 w 3531775"/>
              <a:gd name="connsiteY4756" fmla="*/ 2324655 h 2810796"/>
              <a:gd name="connsiteX4757" fmla="*/ 1175674 w 3531775"/>
              <a:gd name="connsiteY4757" fmla="*/ 2342277 h 2810796"/>
              <a:gd name="connsiteX4758" fmla="*/ 1177293 w 3531775"/>
              <a:gd name="connsiteY4758" fmla="*/ 2341515 h 2810796"/>
              <a:gd name="connsiteX4759" fmla="*/ 1179770 w 3531775"/>
              <a:gd name="connsiteY4759" fmla="*/ 2327132 h 2810796"/>
              <a:gd name="connsiteX4760" fmla="*/ 1183008 w 3531775"/>
              <a:gd name="connsiteY4760" fmla="*/ 2328656 h 2810796"/>
              <a:gd name="connsiteX4761" fmla="*/ 1186628 w 3531775"/>
              <a:gd name="connsiteY4761" fmla="*/ 2331133 h 2810796"/>
              <a:gd name="connsiteX4762" fmla="*/ 1190152 w 3531775"/>
              <a:gd name="connsiteY4762" fmla="*/ 2332847 h 2810796"/>
              <a:gd name="connsiteX4763" fmla="*/ 1194819 w 3531775"/>
              <a:gd name="connsiteY4763" fmla="*/ 2334466 h 2810796"/>
              <a:gd name="connsiteX4764" fmla="*/ 1192724 w 3531775"/>
              <a:gd name="connsiteY4764" fmla="*/ 2324655 h 2810796"/>
              <a:gd name="connsiteX4765" fmla="*/ 1203677 w 3531775"/>
              <a:gd name="connsiteY4765" fmla="*/ 2378758 h 2810796"/>
              <a:gd name="connsiteX4766" fmla="*/ 1181389 w 3531775"/>
              <a:gd name="connsiteY4766" fmla="*/ 2382663 h 2810796"/>
              <a:gd name="connsiteX4767" fmla="*/ 1183294 w 3531775"/>
              <a:gd name="connsiteY4767" fmla="*/ 2379234 h 2810796"/>
              <a:gd name="connsiteX4768" fmla="*/ 1188437 w 3531775"/>
              <a:gd name="connsiteY4768" fmla="*/ 2378853 h 2810796"/>
              <a:gd name="connsiteX4769" fmla="*/ 1189580 w 3531775"/>
              <a:gd name="connsiteY4769" fmla="*/ 2378376 h 2810796"/>
              <a:gd name="connsiteX4770" fmla="*/ 1188152 w 3531775"/>
              <a:gd name="connsiteY4770" fmla="*/ 2369233 h 2810796"/>
              <a:gd name="connsiteX4771" fmla="*/ 1191200 w 3531775"/>
              <a:gd name="connsiteY4771" fmla="*/ 2373900 h 2810796"/>
              <a:gd name="connsiteX4772" fmla="*/ 1194914 w 3531775"/>
              <a:gd name="connsiteY4772" fmla="*/ 2377615 h 2810796"/>
              <a:gd name="connsiteX4773" fmla="*/ 1196343 w 3531775"/>
              <a:gd name="connsiteY4773" fmla="*/ 2373519 h 2810796"/>
              <a:gd name="connsiteX4774" fmla="*/ 1198724 w 3531775"/>
              <a:gd name="connsiteY4774" fmla="*/ 2380472 h 2810796"/>
              <a:gd name="connsiteX4775" fmla="*/ 1203677 w 3531775"/>
              <a:gd name="connsiteY4775" fmla="*/ 2378758 h 2810796"/>
              <a:gd name="connsiteX4776" fmla="*/ 1237491 w 3531775"/>
              <a:gd name="connsiteY4776" fmla="*/ 2422572 h 2810796"/>
              <a:gd name="connsiteX4777" fmla="*/ 1217108 w 3531775"/>
              <a:gd name="connsiteY4777" fmla="*/ 2436479 h 2810796"/>
              <a:gd name="connsiteX4778" fmla="*/ 1221489 w 3531775"/>
              <a:gd name="connsiteY4778" fmla="*/ 2427240 h 2810796"/>
              <a:gd name="connsiteX4779" fmla="*/ 1217108 w 3531775"/>
              <a:gd name="connsiteY4779" fmla="*/ 2418667 h 2810796"/>
              <a:gd name="connsiteX4780" fmla="*/ 1221584 w 3531775"/>
              <a:gd name="connsiteY4780" fmla="*/ 2419620 h 2810796"/>
              <a:gd name="connsiteX4781" fmla="*/ 1226728 w 3531775"/>
              <a:gd name="connsiteY4781" fmla="*/ 2421430 h 2810796"/>
              <a:gd name="connsiteX4782" fmla="*/ 1226061 w 3531775"/>
              <a:gd name="connsiteY4782" fmla="*/ 2415810 h 2810796"/>
              <a:gd name="connsiteX4783" fmla="*/ 1231490 w 3531775"/>
              <a:gd name="connsiteY4783" fmla="*/ 2422382 h 2810796"/>
              <a:gd name="connsiteX4784" fmla="*/ 1237491 w 3531775"/>
              <a:gd name="connsiteY4784" fmla="*/ 2422572 h 2810796"/>
              <a:gd name="connsiteX4785" fmla="*/ 1263875 w 3531775"/>
              <a:gd name="connsiteY4785" fmla="*/ 2448766 h 2810796"/>
              <a:gd name="connsiteX4786" fmla="*/ 1257017 w 3531775"/>
              <a:gd name="connsiteY4786" fmla="*/ 2469721 h 2810796"/>
              <a:gd name="connsiteX4787" fmla="*/ 1255589 w 3531775"/>
              <a:gd name="connsiteY4787" fmla="*/ 2459720 h 2810796"/>
              <a:gd name="connsiteX4788" fmla="*/ 1247778 w 3531775"/>
              <a:gd name="connsiteY4788" fmla="*/ 2452481 h 2810796"/>
              <a:gd name="connsiteX4789" fmla="*/ 1252255 w 3531775"/>
              <a:gd name="connsiteY4789" fmla="*/ 2453243 h 2810796"/>
              <a:gd name="connsiteX4790" fmla="*/ 1256255 w 3531775"/>
              <a:gd name="connsiteY4790" fmla="*/ 2452481 h 2810796"/>
              <a:gd name="connsiteX4791" fmla="*/ 1253588 w 3531775"/>
              <a:gd name="connsiteY4791" fmla="*/ 2447909 h 2810796"/>
              <a:gd name="connsiteX4792" fmla="*/ 1259780 w 3531775"/>
              <a:gd name="connsiteY4792" fmla="*/ 2451148 h 2810796"/>
              <a:gd name="connsiteX4793" fmla="*/ 1263875 w 3531775"/>
              <a:gd name="connsiteY4793" fmla="*/ 2448766 h 2810796"/>
              <a:gd name="connsiteX4794" fmla="*/ 1365221 w 3531775"/>
              <a:gd name="connsiteY4794" fmla="*/ 2495629 h 2810796"/>
              <a:gd name="connsiteX4795" fmla="*/ 1351410 w 3531775"/>
              <a:gd name="connsiteY4795" fmla="*/ 2513727 h 2810796"/>
              <a:gd name="connsiteX4796" fmla="*/ 1352648 w 3531775"/>
              <a:gd name="connsiteY4796" fmla="*/ 2505535 h 2810796"/>
              <a:gd name="connsiteX4797" fmla="*/ 1352934 w 3531775"/>
              <a:gd name="connsiteY4797" fmla="*/ 2504297 h 2810796"/>
              <a:gd name="connsiteX4798" fmla="*/ 1344933 w 3531775"/>
              <a:gd name="connsiteY4798" fmla="*/ 2500011 h 2810796"/>
              <a:gd name="connsiteX4799" fmla="*/ 1355411 w 3531775"/>
              <a:gd name="connsiteY4799" fmla="*/ 2499344 h 2810796"/>
              <a:gd name="connsiteX4800" fmla="*/ 1353125 w 3531775"/>
              <a:gd name="connsiteY4800" fmla="*/ 2495725 h 2810796"/>
              <a:gd name="connsiteX4801" fmla="*/ 1359887 w 3531775"/>
              <a:gd name="connsiteY4801" fmla="*/ 2498010 h 2810796"/>
              <a:gd name="connsiteX4802" fmla="*/ 1365221 w 3531775"/>
              <a:gd name="connsiteY4802" fmla="*/ 2495629 h 2810796"/>
              <a:gd name="connsiteX4803" fmla="*/ 1427420 w 3531775"/>
              <a:gd name="connsiteY4803" fmla="*/ 2515441 h 2810796"/>
              <a:gd name="connsiteX4804" fmla="*/ 1413799 w 3531775"/>
              <a:gd name="connsiteY4804" fmla="*/ 2509822 h 2810796"/>
              <a:gd name="connsiteX4805" fmla="*/ 1415990 w 3531775"/>
              <a:gd name="connsiteY4805" fmla="*/ 2506774 h 2810796"/>
              <a:gd name="connsiteX4806" fmla="*/ 1419133 w 3531775"/>
              <a:gd name="connsiteY4806" fmla="*/ 2503630 h 2810796"/>
              <a:gd name="connsiteX4807" fmla="*/ 1421514 w 3531775"/>
              <a:gd name="connsiteY4807" fmla="*/ 2500392 h 2810796"/>
              <a:gd name="connsiteX4808" fmla="*/ 1423991 w 3531775"/>
              <a:gd name="connsiteY4808" fmla="*/ 2496010 h 2810796"/>
              <a:gd name="connsiteX4809" fmla="*/ 1413989 w 3531775"/>
              <a:gd name="connsiteY4809" fmla="*/ 2496010 h 2810796"/>
              <a:gd name="connsiteX4810" fmla="*/ 1427801 w 3531775"/>
              <a:gd name="connsiteY4810" fmla="*/ 2517346 h 2810796"/>
              <a:gd name="connsiteX4811" fmla="*/ 1427420 w 3531775"/>
              <a:gd name="connsiteY4811" fmla="*/ 2515441 h 2810796"/>
              <a:gd name="connsiteX4812" fmla="*/ 1518383 w 3531775"/>
              <a:gd name="connsiteY4812" fmla="*/ 2493248 h 2810796"/>
              <a:gd name="connsiteX4813" fmla="*/ 1514002 w 3531775"/>
              <a:gd name="connsiteY4813" fmla="*/ 2489152 h 2810796"/>
              <a:gd name="connsiteX4814" fmla="*/ 1514192 w 3531775"/>
              <a:gd name="connsiteY4814" fmla="*/ 2486866 h 2810796"/>
              <a:gd name="connsiteX4815" fmla="*/ 1506096 w 3531775"/>
              <a:gd name="connsiteY4815" fmla="*/ 2490295 h 2810796"/>
              <a:gd name="connsiteX4816" fmla="*/ 1507906 w 3531775"/>
              <a:gd name="connsiteY4816" fmla="*/ 2486104 h 2810796"/>
              <a:gd name="connsiteX4817" fmla="*/ 1510763 w 3531775"/>
              <a:gd name="connsiteY4817" fmla="*/ 2481437 h 2810796"/>
              <a:gd name="connsiteX4818" fmla="*/ 1505048 w 3531775"/>
              <a:gd name="connsiteY4818" fmla="*/ 2480675 h 2810796"/>
              <a:gd name="connsiteX4819" fmla="*/ 1512478 w 3531775"/>
              <a:gd name="connsiteY4819" fmla="*/ 2476675 h 2810796"/>
              <a:gd name="connsiteX4820" fmla="*/ 1514097 w 3531775"/>
              <a:gd name="connsiteY4820" fmla="*/ 2470578 h 2810796"/>
              <a:gd name="connsiteX4821" fmla="*/ 1503048 w 3531775"/>
              <a:gd name="connsiteY4821" fmla="*/ 2474103 h 2810796"/>
              <a:gd name="connsiteX4822" fmla="*/ 1513145 w 3531775"/>
              <a:gd name="connsiteY4822" fmla="*/ 2501154 h 2810796"/>
              <a:gd name="connsiteX4823" fmla="*/ 1518383 w 3531775"/>
              <a:gd name="connsiteY4823" fmla="*/ 2493248 h 2810796"/>
              <a:gd name="connsiteX4824" fmla="*/ 1512859 w 3531775"/>
              <a:gd name="connsiteY4824" fmla="*/ 2540683 h 2810796"/>
              <a:gd name="connsiteX4825" fmla="*/ 1522479 w 3531775"/>
              <a:gd name="connsiteY4825" fmla="*/ 2528872 h 2810796"/>
              <a:gd name="connsiteX4826" fmla="*/ 1515716 w 3531775"/>
              <a:gd name="connsiteY4826" fmla="*/ 2525347 h 2810796"/>
              <a:gd name="connsiteX4827" fmla="*/ 1513621 w 3531775"/>
              <a:gd name="connsiteY4827" fmla="*/ 2524871 h 2810796"/>
              <a:gd name="connsiteX4828" fmla="*/ 1509716 w 3531775"/>
              <a:gd name="connsiteY4828" fmla="*/ 2522680 h 2810796"/>
              <a:gd name="connsiteX4829" fmla="*/ 1498762 w 3531775"/>
              <a:gd name="connsiteY4829" fmla="*/ 2522394 h 2810796"/>
              <a:gd name="connsiteX4830" fmla="*/ 1506191 w 3531775"/>
              <a:gd name="connsiteY4830" fmla="*/ 2516775 h 2810796"/>
              <a:gd name="connsiteX4831" fmla="*/ 1505239 w 3531775"/>
              <a:gd name="connsiteY4831" fmla="*/ 2510965 h 2810796"/>
              <a:gd name="connsiteX4832" fmla="*/ 1492856 w 3531775"/>
              <a:gd name="connsiteY4832" fmla="*/ 2517156 h 2810796"/>
              <a:gd name="connsiteX4833" fmla="*/ 1512859 w 3531775"/>
              <a:gd name="connsiteY4833" fmla="*/ 2540683 h 2810796"/>
              <a:gd name="connsiteX4834" fmla="*/ 1462948 w 3531775"/>
              <a:gd name="connsiteY4834" fmla="*/ 2574496 h 2810796"/>
              <a:gd name="connsiteX4835" fmla="*/ 1484855 w 3531775"/>
              <a:gd name="connsiteY4835" fmla="*/ 2572115 h 2810796"/>
              <a:gd name="connsiteX4836" fmla="*/ 1485713 w 3531775"/>
              <a:gd name="connsiteY4836" fmla="*/ 2566114 h 2810796"/>
              <a:gd name="connsiteX4837" fmla="*/ 1485332 w 3531775"/>
              <a:gd name="connsiteY4837" fmla="*/ 2564781 h 2810796"/>
              <a:gd name="connsiteX4838" fmla="*/ 1473140 w 3531775"/>
              <a:gd name="connsiteY4838" fmla="*/ 2565067 h 2810796"/>
              <a:gd name="connsiteX4839" fmla="*/ 1479902 w 3531775"/>
              <a:gd name="connsiteY4839" fmla="*/ 2562304 h 2810796"/>
              <a:gd name="connsiteX4840" fmla="*/ 1485522 w 3531775"/>
              <a:gd name="connsiteY4840" fmla="*/ 2558494 h 2810796"/>
              <a:gd name="connsiteX4841" fmla="*/ 1490285 w 3531775"/>
              <a:gd name="connsiteY4841" fmla="*/ 2554589 h 2810796"/>
              <a:gd name="connsiteX4842" fmla="*/ 1482855 w 3531775"/>
              <a:gd name="connsiteY4842" fmla="*/ 2549541 h 2810796"/>
              <a:gd name="connsiteX4843" fmla="*/ 1462948 w 3531775"/>
              <a:gd name="connsiteY4843" fmla="*/ 2574496 h 2810796"/>
              <a:gd name="connsiteX4844" fmla="*/ 1462186 w 3531775"/>
              <a:gd name="connsiteY4844" fmla="*/ 2525252 h 2810796"/>
              <a:gd name="connsiteX4845" fmla="*/ 1469901 w 3531775"/>
              <a:gd name="connsiteY4845" fmla="*/ 2520299 h 2810796"/>
              <a:gd name="connsiteX4846" fmla="*/ 1470377 w 3531775"/>
              <a:gd name="connsiteY4846" fmla="*/ 2514870 h 2810796"/>
              <a:gd name="connsiteX4847" fmla="*/ 1470092 w 3531775"/>
              <a:gd name="connsiteY4847" fmla="*/ 2513632 h 2810796"/>
              <a:gd name="connsiteX4848" fmla="*/ 1460662 w 3531775"/>
              <a:gd name="connsiteY4848" fmla="*/ 2513536 h 2810796"/>
              <a:gd name="connsiteX4849" fmla="*/ 1465901 w 3531775"/>
              <a:gd name="connsiteY4849" fmla="*/ 2511250 h 2810796"/>
              <a:gd name="connsiteX4850" fmla="*/ 1470187 w 3531775"/>
              <a:gd name="connsiteY4850" fmla="*/ 2508012 h 2810796"/>
              <a:gd name="connsiteX4851" fmla="*/ 1466377 w 3531775"/>
              <a:gd name="connsiteY4851" fmla="*/ 2505821 h 2810796"/>
              <a:gd name="connsiteX4852" fmla="*/ 1473806 w 3531775"/>
              <a:gd name="connsiteY4852" fmla="*/ 2504583 h 2810796"/>
              <a:gd name="connsiteX4853" fmla="*/ 1477807 w 3531775"/>
              <a:gd name="connsiteY4853" fmla="*/ 2500011 h 2810796"/>
              <a:gd name="connsiteX4854" fmla="*/ 1462186 w 3531775"/>
              <a:gd name="connsiteY4854" fmla="*/ 2525252 h 2810796"/>
              <a:gd name="connsiteX4855" fmla="*/ 1431801 w 3531775"/>
              <a:gd name="connsiteY4855" fmla="*/ 2560494 h 2810796"/>
              <a:gd name="connsiteX4856" fmla="*/ 1448089 w 3531775"/>
              <a:gd name="connsiteY4856" fmla="*/ 2553541 h 2810796"/>
              <a:gd name="connsiteX4857" fmla="*/ 1445422 w 3531775"/>
              <a:gd name="connsiteY4857" fmla="*/ 2547541 h 2810796"/>
              <a:gd name="connsiteX4858" fmla="*/ 1444184 w 3531775"/>
              <a:gd name="connsiteY4858" fmla="*/ 2546207 h 2810796"/>
              <a:gd name="connsiteX4859" fmla="*/ 1433706 w 3531775"/>
              <a:gd name="connsiteY4859" fmla="*/ 2548112 h 2810796"/>
              <a:gd name="connsiteX4860" fmla="*/ 1436659 w 3531775"/>
              <a:gd name="connsiteY4860" fmla="*/ 2544207 h 2810796"/>
              <a:gd name="connsiteX4861" fmla="*/ 1440945 w 3531775"/>
              <a:gd name="connsiteY4861" fmla="*/ 2539920 h 2810796"/>
              <a:gd name="connsiteX4862" fmla="*/ 1444088 w 3531775"/>
              <a:gd name="connsiteY4862" fmla="*/ 2535634 h 2810796"/>
              <a:gd name="connsiteX4863" fmla="*/ 1447232 w 3531775"/>
              <a:gd name="connsiteY4863" fmla="*/ 2529919 h 2810796"/>
              <a:gd name="connsiteX4864" fmla="*/ 1433135 w 3531775"/>
              <a:gd name="connsiteY4864" fmla="*/ 2531062 h 2810796"/>
              <a:gd name="connsiteX4865" fmla="*/ 1431801 w 3531775"/>
              <a:gd name="connsiteY4865" fmla="*/ 2560494 h 2810796"/>
              <a:gd name="connsiteX4866" fmla="*/ 1397511 w 3531775"/>
              <a:gd name="connsiteY4866" fmla="*/ 2583831 h 2810796"/>
              <a:gd name="connsiteX4867" fmla="*/ 1418371 w 3531775"/>
              <a:gd name="connsiteY4867" fmla="*/ 2582116 h 2810796"/>
              <a:gd name="connsiteX4868" fmla="*/ 1411418 w 3531775"/>
              <a:gd name="connsiteY4868" fmla="*/ 2580783 h 2810796"/>
              <a:gd name="connsiteX4869" fmla="*/ 1416561 w 3531775"/>
              <a:gd name="connsiteY4869" fmla="*/ 2577163 h 2810796"/>
              <a:gd name="connsiteX4870" fmla="*/ 1403417 w 3531775"/>
              <a:gd name="connsiteY4870" fmla="*/ 2575925 h 2810796"/>
              <a:gd name="connsiteX4871" fmla="*/ 1414656 w 3531775"/>
              <a:gd name="connsiteY4871" fmla="*/ 2572972 h 2810796"/>
              <a:gd name="connsiteX4872" fmla="*/ 1407512 w 3531775"/>
              <a:gd name="connsiteY4872" fmla="*/ 2568686 h 2810796"/>
              <a:gd name="connsiteX4873" fmla="*/ 1416466 w 3531775"/>
              <a:gd name="connsiteY4873" fmla="*/ 2567448 h 2810796"/>
              <a:gd name="connsiteX4874" fmla="*/ 1419895 w 3531775"/>
              <a:gd name="connsiteY4874" fmla="*/ 2563066 h 2810796"/>
              <a:gd name="connsiteX4875" fmla="*/ 1407131 w 3531775"/>
              <a:gd name="connsiteY4875" fmla="*/ 2562876 h 2810796"/>
              <a:gd name="connsiteX4876" fmla="*/ 1397511 w 3531775"/>
              <a:gd name="connsiteY4876" fmla="*/ 2583831 h 2810796"/>
              <a:gd name="connsiteX4877" fmla="*/ 1375699 w 3531775"/>
              <a:gd name="connsiteY4877" fmla="*/ 2553541 h 2810796"/>
              <a:gd name="connsiteX4878" fmla="*/ 1401226 w 3531775"/>
              <a:gd name="connsiteY4878" fmla="*/ 2550589 h 2810796"/>
              <a:gd name="connsiteX4879" fmla="*/ 1387986 w 3531775"/>
              <a:gd name="connsiteY4879" fmla="*/ 2547160 h 2810796"/>
              <a:gd name="connsiteX4880" fmla="*/ 1389796 w 3531775"/>
              <a:gd name="connsiteY4880" fmla="*/ 2540301 h 2810796"/>
              <a:gd name="connsiteX4881" fmla="*/ 1372746 w 3531775"/>
              <a:gd name="connsiteY4881" fmla="*/ 2538397 h 2810796"/>
              <a:gd name="connsiteX4882" fmla="*/ 1379318 w 3531775"/>
              <a:gd name="connsiteY4882" fmla="*/ 2535158 h 2810796"/>
              <a:gd name="connsiteX4883" fmla="*/ 1383795 w 3531775"/>
              <a:gd name="connsiteY4883" fmla="*/ 2530776 h 2810796"/>
              <a:gd name="connsiteX4884" fmla="*/ 1375985 w 3531775"/>
              <a:gd name="connsiteY4884" fmla="*/ 2527728 h 2810796"/>
              <a:gd name="connsiteX4885" fmla="*/ 1386938 w 3531775"/>
              <a:gd name="connsiteY4885" fmla="*/ 2526109 h 2810796"/>
              <a:gd name="connsiteX4886" fmla="*/ 1390082 w 3531775"/>
              <a:gd name="connsiteY4886" fmla="*/ 2519918 h 2810796"/>
              <a:gd name="connsiteX4887" fmla="*/ 1374175 w 3531775"/>
              <a:gd name="connsiteY4887" fmla="*/ 2519347 h 2810796"/>
              <a:gd name="connsiteX4888" fmla="*/ 1375699 w 3531775"/>
              <a:gd name="connsiteY4888" fmla="*/ 2553541 h 2810796"/>
              <a:gd name="connsiteX4889" fmla="*/ 1330646 w 3531775"/>
              <a:gd name="connsiteY4889" fmla="*/ 2570591 h 2810796"/>
              <a:gd name="connsiteX4890" fmla="*/ 1350553 w 3531775"/>
              <a:gd name="connsiteY4890" fmla="*/ 2577068 h 2810796"/>
              <a:gd name="connsiteX4891" fmla="*/ 1345886 w 3531775"/>
              <a:gd name="connsiteY4891" fmla="*/ 2573449 h 2810796"/>
              <a:gd name="connsiteX4892" fmla="*/ 1353601 w 3531775"/>
              <a:gd name="connsiteY4892" fmla="*/ 2572496 h 2810796"/>
              <a:gd name="connsiteX4893" fmla="*/ 1343123 w 3531775"/>
              <a:gd name="connsiteY4893" fmla="*/ 2566876 h 2810796"/>
              <a:gd name="connsiteX4894" fmla="*/ 1350077 w 3531775"/>
              <a:gd name="connsiteY4894" fmla="*/ 2567257 h 2810796"/>
              <a:gd name="connsiteX4895" fmla="*/ 1356458 w 3531775"/>
              <a:gd name="connsiteY4895" fmla="*/ 2566305 h 2810796"/>
              <a:gd name="connsiteX4896" fmla="*/ 1362078 w 3531775"/>
              <a:gd name="connsiteY4896" fmla="*/ 2564876 h 2810796"/>
              <a:gd name="connsiteX4897" fmla="*/ 1357601 w 3531775"/>
              <a:gd name="connsiteY4897" fmla="*/ 2557923 h 2810796"/>
              <a:gd name="connsiteX4898" fmla="*/ 1330646 w 3531775"/>
              <a:gd name="connsiteY4898" fmla="*/ 2570591 h 2810796"/>
              <a:gd name="connsiteX4899" fmla="*/ 1301975 w 3531775"/>
              <a:gd name="connsiteY4899" fmla="*/ 2536015 h 2810796"/>
              <a:gd name="connsiteX4900" fmla="*/ 1323502 w 3531775"/>
              <a:gd name="connsiteY4900" fmla="*/ 2546398 h 2810796"/>
              <a:gd name="connsiteX4901" fmla="*/ 1327693 w 3531775"/>
              <a:gd name="connsiteY4901" fmla="*/ 2541254 h 2810796"/>
              <a:gd name="connsiteX4902" fmla="*/ 1328169 w 3531775"/>
              <a:gd name="connsiteY4902" fmla="*/ 2539730 h 2810796"/>
              <a:gd name="connsiteX4903" fmla="*/ 1316834 w 3531775"/>
              <a:gd name="connsiteY4903" fmla="*/ 2533158 h 2810796"/>
              <a:gd name="connsiteX4904" fmla="*/ 1324645 w 3531775"/>
              <a:gd name="connsiteY4904" fmla="*/ 2534301 h 2810796"/>
              <a:gd name="connsiteX4905" fmla="*/ 1331884 w 3531775"/>
              <a:gd name="connsiteY4905" fmla="*/ 2534015 h 2810796"/>
              <a:gd name="connsiteX4906" fmla="*/ 1328741 w 3531775"/>
              <a:gd name="connsiteY4906" fmla="*/ 2529062 h 2810796"/>
              <a:gd name="connsiteX4907" fmla="*/ 1338361 w 3531775"/>
              <a:gd name="connsiteY4907" fmla="*/ 2532777 h 2810796"/>
              <a:gd name="connsiteX4908" fmla="*/ 1341028 w 3531775"/>
              <a:gd name="connsiteY4908" fmla="*/ 2526681 h 2810796"/>
              <a:gd name="connsiteX4909" fmla="*/ 1301975 w 3531775"/>
              <a:gd name="connsiteY4909" fmla="*/ 2536015 h 2810796"/>
              <a:gd name="connsiteX4910" fmla="*/ 1298642 w 3531775"/>
              <a:gd name="connsiteY4910" fmla="*/ 2508869 h 2810796"/>
              <a:gd name="connsiteX4911" fmla="*/ 1301404 w 3531775"/>
              <a:gd name="connsiteY4911" fmla="*/ 2505059 h 2810796"/>
              <a:gd name="connsiteX4912" fmla="*/ 1302547 w 3531775"/>
              <a:gd name="connsiteY4912" fmla="*/ 2499058 h 2810796"/>
              <a:gd name="connsiteX4913" fmla="*/ 1292069 w 3531775"/>
              <a:gd name="connsiteY4913" fmla="*/ 2492010 h 2810796"/>
              <a:gd name="connsiteX4914" fmla="*/ 1298070 w 3531775"/>
              <a:gd name="connsiteY4914" fmla="*/ 2492200 h 2810796"/>
              <a:gd name="connsiteX4915" fmla="*/ 1303214 w 3531775"/>
              <a:gd name="connsiteY4915" fmla="*/ 2490962 h 2810796"/>
              <a:gd name="connsiteX4916" fmla="*/ 1299404 w 3531775"/>
              <a:gd name="connsiteY4916" fmla="*/ 2486295 h 2810796"/>
              <a:gd name="connsiteX4917" fmla="*/ 1307500 w 3531775"/>
              <a:gd name="connsiteY4917" fmla="*/ 2489057 h 2810796"/>
              <a:gd name="connsiteX4918" fmla="*/ 1312453 w 3531775"/>
              <a:gd name="connsiteY4918" fmla="*/ 2485914 h 2810796"/>
              <a:gd name="connsiteX4919" fmla="*/ 1298642 w 3531775"/>
              <a:gd name="connsiteY4919" fmla="*/ 2508869 h 2810796"/>
              <a:gd name="connsiteX4920" fmla="*/ 1259684 w 3531775"/>
              <a:gd name="connsiteY4920" fmla="*/ 2544302 h 2810796"/>
              <a:gd name="connsiteX4921" fmla="*/ 1282449 w 3531775"/>
              <a:gd name="connsiteY4921" fmla="*/ 2550969 h 2810796"/>
              <a:gd name="connsiteX4922" fmla="*/ 1278734 w 3531775"/>
              <a:gd name="connsiteY4922" fmla="*/ 2543921 h 2810796"/>
              <a:gd name="connsiteX4923" fmla="*/ 1279782 w 3531775"/>
              <a:gd name="connsiteY4923" fmla="*/ 2542111 h 2810796"/>
              <a:gd name="connsiteX4924" fmla="*/ 1266638 w 3531775"/>
              <a:gd name="connsiteY4924" fmla="*/ 2536968 h 2810796"/>
              <a:gd name="connsiteX4925" fmla="*/ 1272924 w 3531775"/>
              <a:gd name="connsiteY4925" fmla="*/ 2536587 h 2810796"/>
              <a:gd name="connsiteX4926" fmla="*/ 1277687 w 3531775"/>
              <a:gd name="connsiteY4926" fmla="*/ 2534682 h 2810796"/>
              <a:gd name="connsiteX4927" fmla="*/ 1281401 w 3531775"/>
              <a:gd name="connsiteY4927" fmla="*/ 2532110 h 2810796"/>
              <a:gd name="connsiteX4928" fmla="*/ 1285497 w 3531775"/>
              <a:gd name="connsiteY4928" fmla="*/ 2528300 h 2810796"/>
              <a:gd name="connsiteX4929" fmla="*/ 1271876 w 3531775"/>
              <a:gd name="connsiteY4929" fmla="*/ 2522490 h 2810796"/>
              <a:gd name="connsiteX4930" fmla="*/ 1259684 w 3531775"/>
              <a:gd name="connsiteY4930" fmla="*/ 2544302 h 2810796"/>
              <a:gd name="connsiteX4931" fmla="*/ 1234824 w 3531775"/>
              <a:gd name="connsiteY4931" fmla="*/ 2502487 h 2810796"/>
              <a:gd name="connsiteX4932" fmla="*/ 1246730 w 3531775"/>
              <a:gd name="connsiteY4932" fmla="*/ 2506774 h 2810796"/>
              <a:gd name="connsiteX4933" fmla="*/ 1252350 w 3531775"/>
              <a:gd name="connsiteY4933" fmla="*/ 2503249 h 2810796"/>
              <a:gd name="connsiteX4934" fmla="*/ 1253208 w 3531775"/>
              <a:gd name="connsiteY4934" fmla="*/ 2502011 h 2810796"/>
              <a:gd name="connsiteX4935" fmla="*/ 1244635 w 3531775"/>
              <a:gd name="connsiteY4935" fmla="*/ 2492200 h 2810796"/>
              <a:gd name="connsiteX4936" fmla="*/ 1251588 w 3531775"/>
              <a:gd name="connsiteY4936" fmla="*/ 2495820 h 2810796"/>
              <a:gd name="connsiteX4937" fmla="*/ 1258541 w 3531775"/>
              <a:gd name="connsiteY4937" fmla="*/ 2497820 h 2810796"/>
              <a:gd name="connsiteX4938" fmla="*/ 1257113 w 3531775"/>
              <a:gd name="connsiteY4938" fmla="*/ 2492200 h 2810796"/>
              <a:gd name="connsiteX4939" fmla="*/ 1264923 w 3531775"/>
              <a:gd name="connsiteY4939" fmla="*/ 2498868 h 2810796"/>
              <a:gd name="connsiteX4940" fmla="*/ 1273115 w 3531775"/>
              <a:gd name="connsiteY4940" fmla="*/ 2499153 h 2810796"/>
              <a:gd name="connsiteX4941" fmla="*/ 1240730 w 3531775"/>
              <a:gd name="connsiteY4941" fmla="*/ 2480008 h 2810796"/>
              <a:gd name="connsiteX4942" fmla="*/ 1234824 w 3531775"/>
              <a:gd name="connsiteY4942" fmla="*/ 2502487 h 2810796"/>
              <a:gd name="connsiteX4943" fmla="*/ 1196248 w 3531775"/>
              <a:gd name="connsiteY4943" fmla="*/ 2503726 h 2810796"/>
              <a:gd name="connsiteX4944" fmla="*/ 1206154 w 3531775"/>
              <a:gd name="connsiteY4944" fmla="*/ 2513346 h 2810796"/>
              <a:gd name="connsiteX4945" fmla="*/ 1205963 w 3531775"/>
              <a:gd name="connsiteY4945" fmla="*/ 2509060 h 2810796"/>
              <a:gd name="connsiteX4946" fmla="*/ 1211012 w 3531775"/>
              <a:gd name="connsiteY4946" fmla="*/ 2506869 h 2810796"/>
              <a:gd name="connsiteX4947" fmla="*/ 1205868 w 3531775"/>
              <a:gd name="connsiteY4947" fmla="*/ 2498677 h 2810796"/>
              <a:gd name="connsiteX4948" fmla="*/ 1210821 w 3531775"/>
              <a:gd name="connsiteY4948" fmla="*/ 2500582 h 2810796"/>
              <a:gd name="connsiteX4949" fmla="*/ 1216822 w 3531775"/>
              <a:gd name="connsiteY4949" fmla="*/ 2503154 h 2810796"/>
              <a:gd name="connsiteX4950" fmla="*/ 1215774 w 3531775"/>
              <a:gd name="connsiteY4950" fmla="*/ 2498296 h 2810796"/>
              <a:gd name="connsiteX4951" fmla="*/ 1222346 w 3531775"/>
              <a:gd name="connsiteY4951" fmla="*/ 2504964 h 2810796"/>
              <a:gd name="connsiteX4952" fmla="*/ 1229300 w 3531775"/>
              <a:gd name="connsiteY4952" fmla="*/ 2506488 h 2810796"/>
              <a:gd name="connsiteX4953" fmla="*/ 1196057 w 3531775"/>
              <a:gd name="connsiteY4953" fmla="*/ 2487057 h 2810796"/>
              <a:gd name="connsiteX4954" fmla="*/ 1196248 w 3531775"/>
              <a:gd name="connsiteY4954" fmla="*/ 2503726 h 2810796"/>
              <a:gd name="connsiteX4955" fmla="*/ 1241301 w 3531775"/>
              <a:gd name="connsiteY4955" fmla="*/ 2443242 h 2810796"/>
              <a:gd name="connsiteX4956" fmla="*/ 1241301 w 3531775"/>
              <a:gd name="connsiteY4956" fmla="*/ 2443242 h 2810796"/>
              <a:gd name="connsiteX4957" fmla="*/ 1241301 w 3531775"/>
              <a:gd name="connsiteY4957" fmla="*/ 2443242 h 2810796"/>
              <a:gd name="connsiteX4958" fmla="*/ 1179770 w 3531775"/>
              <a:gd name="connsiteY4958" fmla="*/ 2447147 h 2810796"/>
              <a:gd name="connsiteX4959" fmla="*/ 1187580 w 3531775"/>
              <a:gd name="connsiteY4959" fmla="*/ 2460292 h 2810796"/>
              <a:gd name="connsiteX4960" fmla="*/ 1189485 w 3531775"/>
              <a:gd name="connsiteY4960" fmla="*/ 2456005 h 2810796"/>
              <a:gd name="connsiteX4961" fmla="*/ 1196629 w 3531775"/>
              <a:gd name="connsiteY4961" fmla="*/ 2455719 h 2810796"/>
              <a:gd name="connsiteX4962" fmla="*/ 1194057 w 3531775"/>
              <a:gd name="connsiteY4962" fmla="*/ 2445909 h 2810796"/>
              <a:gd name="connsiteX4963" fmla="*/ 1199296 w 3531775"/>
              <a:gd name="connsiteY4963" fmla="*/ 2449528 h 2810796"/>
              <a:gd name="connsiteX4964" fmla="*/ 1205487 w 3531775"/>
              <a:gd name="connsiteY4964" fmla="*/ 2454100 h 2810796"/>
              <a:gd name="connsiteX4965" fmla="*/ 1206440 w 3531775"/>
              <a:gd name="connsiteY4965" fmla="*/ 2449052 h 2810796"/>
              <a:gd name="connsiteX4966" fmla="*/ 1211583 w 3531775"/>
              <a:gd name="connsiteY4966" fmla="*/ 2457720 h 2810796"/>
              <a:gd name="connsiteX4967" fmla="*/ 1219394 w 3531775"/>
              <a:gd name="connsiteY4967" fmla="*/ 2461625 h 2810796"/>
              <a:gd name="connsiteX4968" fmla="*/ 1190628 w 3531775"/>
              <a:gd name="connsiteY4968" fmla="*/ 2430955 h 2810796"/>
              <a:gd name="connsiteX4969" fmla="*/ 1179770 w 3531775"/>
              <a:gd name="connsiteY4969" fmla="*/ 2447147 h 2810796"/>
              <a:gd name="connsiteX4970" fmla="*/ 1174055 w 3531775"/>
              <a:gd name="connsiteY4970" fmla="*/ 2414476 h 2810796"/>
              <a:gd name="connsiteX4971" fmla="*/ 1168149 w 3531775"/>
              <a:gd name="connsiteY4971" fmla="*/ 2402380 h 2810796"/>
              <a:gd name="connsiteX4972" fmla="*/ 1173293 w 3531775"/>
              <a:gd name="connsiteY4972" fmla="*/ 2406761 h 2810796"/>
              <a:gd name="connsiteX4973" fmla="*/ 1178531 w 3531775"/>
              <a:gd name="connsiteY4973" fmla="*/ 2409333 h 2810796"/>
              <a:gd name="connsiteX4974" fmla="*/ 1183484 w 3531775"/>
              <a:gd name="connsiteY4974" fmla="*/ 2410762 h 2810796"/>
              <a:gd name="connsiteX4975" fmla="*/ 1159481 w 3531775"/>
              <a:gd name="connsiteY4975" fmla="*/ 2391807 h 2810796"/>
              <a:gd name="connsiteX4976" fmla="*/ 1168816 w 3531775"/>
              <a:gd name="connsiteY4976" fmla="*/ 2420572 h 2810796"/>
              <a:gd name="connsiteX4977" fmla="*/ 1166911 w 3531775"/>
              <a:gd name="connsiteY4977" fmla="*/ 2412857 h 2810796"/>
              <a:gd name="connsiteX4978" fmla="*/ 1174055 w 3531775"/>
              <a:gd name="connsiteY4978" fmla="*/ 2414476 h 2810796"/>
              <a:gd name="connsiteX4979" fmla="*/ 1155100 w 3531775"/>
              <a:gd name="connsiteY4979" fmla="*/ 2456196 h 2810796"/>
              <a:gd name="connsiteX4980" fmla="*/ 1169768 w 3531775"/>
              <a:gd name="connsiteY4980" fmla="*/ 2465435 h 2810796"/>
              <a:gd name="connsiteX4981" fmla="*/ 1168911 w 3531775"/>
              <a:gd name="connsiteY4981" fmla="*/ 2457720 h 2810796"/>
              <a:gd name="connsiteX4982" fmla="*/ 1161577 w 3531775"/>
              <a:gd name="connsiteY4982" fmla="*/ 2451052 h 2810796"/>
              <a:gd name="connsiteX4983" fmla="*/ 1163863 w 3531775"/>
              <a:gd name="connsiteY4983" fmla="*/ 2448957 h 2810796"/>
              <a:gd name="connsiteX4984" fmla="*/ 1163577 w 3531775"/>
              <a:gd name="connsiteY4984" fmla="*/ 2441242 h 2810796"/>
              <a:gd name="connsiteX4985" fmla="*/ 1169768 w 3531775"/>
              <a:gd name="connsiteY4985" fmla="*/ 2445147 h 2810796"/>
              <a:gd name="connsiteX4986" fmla="*/ 1172816 w 3531775"/>
              <a:gd name="connsiteY4986" fmla="*/ 2441623 h 2810796"/>
              <a:gd name="connsiteX4987" fmla="*/ 1164339 w 3531775"/>
              <a:gd name="connsiteY4987" fmla="*/ 2433431 h 2810796"/>
              <a:gd name="connsiteX4988" fmla="*/ 1155100 w 3531775"/>
              <a:gd name="connsiteY4988" fmla="*/ 2456196 h 2810796"/>
              <a:gd name="connsiteX4989" fmla="*/ 1150528 w 3531775"/>
              <a:gd name="connsiteY4989" fmla="*/ 2365708 h 2810796"/>
              <a:gd name="connsiteX4990" fmla="*/ 1147575 w 3531775"/>
              <a:gd name="connsiteY4990" fmla="*/ 2351707 h 2810796"/>
              <a:gd name="connsiteX4991" fmla="*/ 1152052 w 3531775"/>
              <a:gd name="connsiteY4991" fmla="*/ 2356755 h 2810796"/>
              <a:gd name="connsiteX4992" fmla="*/ 1156910 w 3531775"/>
              <a:gd name="connsiteY4992" fmla="*/ 2359993 h 2810796"/>
              <a:gd name="connsiteX4993" fmla="*/ 1157291 w 3531775"/>
              <a:gd name="connsiteY4993" fmla="*/ 2353326 h 2810796"/>
              <a:gd name="connsiteX4994" fmla="*/ 1161577 w 3531775"/>
              <a:gd name="connsiteY4994" fmla="*/ 2362279 h 2810796"/>
              <a:gd name="connsiteX4995" fmla="*/ 1148147 w 3531775"/>
              <a:gd name="connsiteY4995" fmla="*/ 2337324 h 2810796"/>
              <a:gd name="connsiteX4996" fmla="*/ 1144527 w 3531775"/>
              <a:gd name="connsiteY4996" fmla="*/ 2375614 h 2810796"/>
              <a:gd name="connsiteX4997" fmla="*/ 1150528 w 3531775"/>
              <a:gd name="connsiteY4997" fmla="*/ 2365708 h 2810796"/>
              <a:gd name="connsiteX4998" fmla="*/ 1122334 w 3531775"/>
              <a:gd name="connsiteY4998" fmla="*/ 2394569 h 2810796"/>
              <a:gd name="connsiteX4999" fmla="*/ 1129097 w 3531775"/>
              <a:gd name="connsiteY4999" fmla="*/ 2401808 h 2810796"/>
              <a:gd name="connsiteX5000" fmla="*/ 1133954 w 3531775"/>
              <a:gd name="connsiteY5000" fmla="*/ 2400665 h 2810796"/>
              <a:gd name="connsiteX5001" fmla="*/ 1135002 w 3531775"/>
              <a:gd name="connsiteY5001" fmla="*/ 2399903 h 2810796"/>
              <a:gd name="connsiteX5002" fmla="*/ 1132145 w 3531775"/>
              <a:gd name="connsiteY5002" fmla="*/ 2388854 h 2810796"/>
              <a:gd name="connsiteX5003" fmla="*/ 1135859 w 3531775"/>
              <a:gd name="connsiteY5003" fmla="*/ 2394093 h 2810796"/>
              <a:gd name="connsiteX5004" fmla="*/ 1140050 w 3531775"/>
              <a:gd name="connsiteY5004" fmla="*/ 2398093 h 2810796"/>
              <a:gd name="connsiteX5005" fmla="*/ 1140812 w 3531775"/>
              <a:gd name="connsiteY5005" fmla="*/ 2392950 h 2810796"/>
              <a:gd name="connsiteX5006" fmla="*/ 1145384 w 3531775"/>
              <a:gd name="connsiteY5006" fmla="*/ 2403904 h 2810796"/>
              <a:gd name="connsiteX5007" fmla="*/ 1149575 w 3531775"/>
              <a:gd name="connsiteY5007" fmla="*/ 2404666 h 2810796"/>
              <a:gd name="connsiteX5008" fmla="*/ 1122334 w 3531775"/>
              <a:gd name="connsiteY5008" fmla="*/ 2394569 h 2810796"/>
              <a:gd name="connsiteX5009" fmla="*/ 1103951 w 3531775"/>
              <a:gd name="connsiteY5009" fmla="*/ 2330371 h 2810796"/>
              <a:gd name="connsiteX5010" fmla="*/ 1110523 w 3531775"/>
              <a:gd name="connsiteY5010" fmla="*/ 2338181 h 2810796"/>
              <a:gd name="connsiteX5011" fmla="*/ 1110904 w 3531775"/>
              <a:gd name="connsiteY5011" fmla="*/ 2331133 h 2810796"/>
              <a:gd name="connsiteX5012" fmla="*/ 1115952 w 3531775"/>
              <a:gd name="connsiteY5012" fmla="*/ 2336276 h 2810796"/>
              <a:gd name="connsiteX5013" fmla="*/ 1115285 w 3531775"/>
              <a:gd name="connsiteY5013" fmla="*/ 2322560 h 2810796"/>
              <a:gd name="connsiteX5014" fmla="*/ 1118619 w 3531775"/>
              <a:gd name="connsiteY5014" fmla="*/ 2328370 h 2810796"/>
              <a:gd name="connsiteX5015" fmla="*/ 1122715 w 3531775"/>
              <a:gd name="connsiteY5015" fmla="*/ 2332752 h 2810796"/>
              <a:gd name="connsiteX5016" fmla="*/ 1124144 w 3531775"/>
              <a:gd name="connsiteY5016" fmla="*/ 2326656 h 2810796"/>
              <a:gd name="connsiteX5017" fmla="*/ 1126906 w 3531775"/>
              <a:gd name="connsiteY5017" fmla="*/ 2336086 h 2810796"/>
              <a:gd name="connsiteX5018" fmla="*/ 1132430 w 3531775"/>
              <a:gd name="connsiteY5018" fmla="*/ 2339610 h 2810796"/>
              <a:gd name="connsiteX5019" fmla="*/ 1103951 w 3531775"/>
              <a:gd name="connsiteY5019" fmla="*/ 2330371 h 2810796"/>
              <a:gd name="connsiteX5020" fmla="*/ 1098426 w 3531775"/>
              <a:gd name="connsiteY5020" fmla="*/ 2283603 h 2810796"/>
              <a:gd name="connsiteX5021" fmla="*/ 1106141 w 3531775"/>
              <a:gd name="connsiteY5021" fmla="*/ 2281984 h 2810796"/>
              <a:gd name="connsiteX5022" fmla="*/ 1107380 w 3531775"/>
              <a:gd name="connsiteY5022" fmla="*/ 2281888 h 2810796"/>
              <a:gd name="connsiteX5023" fmla="*/ 1108618 w 3531775"/>
              <a:gd name="connsiteY5023" fmla="*/ 2271506 h 2810796"/>
              <a:gd name="connsiteX5024" fmla="*/ 1110237 w 3531775"/>
              <a:gd name="connsiteY5024" fmla="*/ 2277602 h 2810796"/>
              <a:gd name="connsiteX5025" fmla="*/ 1112714 w 3531775"/>
              <a:gd name="connsiteY5025" fmla="*/ 2282841 h 2810796"/>
              <a:gd name="connsiteX5026" fmla="*/ 1115190 w 3531775"/>
              <a:gd name="connsiteY5026" fmla="*/ 2278936 h 2810796"/>
              <a:gd name="connsiteX5027" fmla="*/ 1115381 w 3531775"/>
              <a:gd name="connsiteY5027" fmla="*/ 2287318 h 2810796"/>
              <a:gd name="connsiteX5028" fmla="*/ 1119476 w 3531775"/>
              <a:gd name="connsiteY5028" fmla="*/ 2292461 h 2810796"/>
              <a:gd name="connsiteX5029" fmla="*/ 1098426 w 3531775"/>
              <a:gd name="connsiteY5029" fmla="*/ 2283603 h 2810796"/>
              <a:gd name="connsiteX5030" fmla="*/ 1099283 w 3531775"/>
              <a:gd name="connsiteY5030" fmla="*/ 2197116 h 2810796"/>
              <a:gd name="connsiteX5031" fmla="*/ 1097283 w 3531775"/>
              <a:gd name="connsiteY5031" fmla="*/ 2221786 h 2810796"/>
              <a:gd name="connsiteX5032" fmla="*/ 1105189 w 3531775"/>
              <a:gd name="connsiteY5032" fmla="*/ 2215690 h 2810796"/>
              <a:gd name="connsiteX5033" fmla="*/ 1107189 w 3531775"/>
              <a:gd name="connsiteY5033" fmla="*/ 2203212 h 2810796"/>
              <a:gd name="connsiteX5034" fmla="*/ 1109189 w 3531775"/>
              <a:gd name="connsiteY5034" fmla="*/ 2208736 h 2810796"/>
              <a:gd name="connsiteX5035" fmla="*/ 1111952 w 3531775"/>
              <a:gd name="connsiteY5035" fmla="*/ 2212927 h 2810796"/>
              <a:gd name="connsiteX5036" fmla="*/ 1114333 w 3531775"/>
              <a:gd name="connsiteY5036" fmla="*/ 2207498 h 2810796"/>
              <a:gd name="connsiteX5037" fmla="*/ 1114904 w 3531775"/>
              <a:gd name="connsiteY5037" fmla="*/ 2216261 h 2810796"/>
              <a:gd name="connsiteX5038" fmla="*/ 1119095 w 3531775"/>
              <a:gd name="connsiteY5038" fmla="*/ 2219690 h 2810796"/>
              <a:gd name="connsiteX5039" fmla="*/ 1099283 w 3531775"/>
              <a:gd name="connsiteY5039" fmla="*/ 2197116 h 2810796"/>
              <a:gd name="connsiteX5040" fmla="*/ 1104808 w 3531775"/>
              <a:gd name="connsiteY5040" fmla="*/ 2131298 h 2810796"/>
              <a:gd name="connsiteX5041" fmla="*/ 1100331 w 3531775"/>
              <a:gd name="connsiteY5041" fmla="*/ 2153110 h 2810796"/>
              <a:gd name="connsiteX5042" fmla="*/ 1108237 w 3531775"/>
              <a:gd name="connsiteY5042" fmla="*/ 2148538 h 2810796"/>
              <a:gd name="connsiteX5043" fmla="*/ 1111380 w 3531775"/>
              <a:gd name="connsiteY5043" fmla="*/ 2137585 h 2810796"/>
              <a:gd name="connsiteX5044" fmla="*/ 1112618 w 3531775"/>
              <a:gd name="connsiteY5044" fmla="*/ 2142823 h 2810796"/>
              <a:gd name="connsiteX5045" fmla="*/ 1114714 w 3531775"/>
              <a:gd name="connsiteY5045" fmla="*/ 2146919 h 2810796"/>
              <a:gd name="connsiteX5046" fmla="*/ 1117095 w 3531775"/>
              <a:gd name="connsiteY5046" fmla="*/ 2150253 h 2810796"/>
              <a:gd name="connsiteX5047" fmla="*/ 1120524 w 3531775"/>
              <a:gd name="connsiteY5047" fmla="*/ 2153968 h 2810796"/>
              <a:gd name="connsiteX5048" fmla="*/ 1122905 w 3531775"/>
              <a:gd name="connsiteY5048" fmla="*/ 2142823 h 2810796"/>
              <a:gd name="connsiteX5049" fmla="*/ 1104808 w 3531775"/>
              <a:gd name="connsiteY5049" fmla="*/ 2131298 h 2810796"/>
              <a:gd name="connsiteX5050" fmla="*/ 1114333 w 3531775"/>
              <a:gd name="connsiteY5050" fmla="*/ 2083578 h 2810796"/>
              <a:gd name="connsiteX5051" fmla="*/ 1116619 w 3531775"/>
              <a:gd name="connsiteY5051" fmla="*/ 2089864 h 2810796"/>
              <a:gd name="connsiteX5052" fmla="*/ 1121000 w 3531775"/>
              <a:gd name="connsiteY5052" fmla="*/ 2089769 h 2810796"/>
              <a:gd name="connsiteX5053" fmla="*/ 1122143 w 3531775"/>
              <a:gd name="connsiteY5053" fmla="*/ 2089388 h 2810796"/>
              <a:gd name="connsiteX5054" fmla="*/ 1125191 w 3531775"/>
              <a:gd name="connsiteY5054" fmla="*/ 2085197 h 2810796"/>
              <a:gd name="connsiteX5055" fmla="*/ 1126715 w 3531775"/>
              <a:gd name="connsiteY5055" fmla="*/ 2088912 h 2810796"/>
              <a:gd name="connsiteX5056" fmla="*/ 1129478 w 3531775"/>
              <a:gd name="connsiteY5056" fmla="*/ 2085102 h 2810796"/>
              <a:gd name="connsiteX5057" fmla="*/ 1128525 w 3531775"/>
              <a:gd name="connsiteY5057" fmla="*/ 2091960 h 2810796"/>
              <a:gd name="connsiteX5058" fmla="*/ 1134050 w 3531775"/>
              <a:gd name="connsiteY5058" fmla="*/ 2086054 h 2810796"/>
              <a:gd name="connsiteX5059" fmla="*/ 1114333 w 3531775"/>
              <a:gd name="connsiteY5059" fmla="*/ 2083578 h 2810796"/>
              <a:gd name="connsiteX5060" fmla="*/ 1132526 w 3531775"/>
              <a:gd name="connsiteY5060" fmla="*/ 2019189 h 2810796"/>
              <a:gd name="connsiteX5061" fmla="*/ 1127192 w 3531775"/>
              <a:gd name="connsiteY5061" fmla="*/ 2038334 h 2810796"/>
              <a:gd name="connsiteX5062" fmla="*/ 1132621 w 3531775"/>
              <a:gd name="connsiteY5062" fmla="*/ 2039477 h 2810796"/>
              <a:gd name="connsiteX5063" fmla="*/ 1138336 w 3531775"/>
              <a:gd name="connsiteY5063" fmla="*/ 2028523 h 2810796"/>
              <a:gd name="connsiteX5064" fmla="*/ 1138526 w 3531775"/>
              <a:gd name="connsiteY5064" fmla="*/ 2034715 h 2810796"/>
              <a:gd name="connsiteX5065" fmla="*/ 1139955 w 3531775"/>
              <a:gd name="connsiteY5065" fmla="*/ 2040049 h 2810796"/>
              <a:gd name="connsiteX5066" fmla="*/ 1143956 w 3531775"/>
              <a:gd name="connsiteY5066" fmla="*/ 2035858 h 2810796"/>
              <a:gd name="connsiteX5067" fmla="*/ 1141860 w 3531775"/>
              <a:gd name="connsiteY5067" fmla="*/ 2044620 h 2810796"/>
              <a:gd name="connsiteX5068" fmla="*/ 1144718 w 3531775"/>
              <a:gd name="connsiteY5068" fmla="*/ 2050050 h 2810796"/>
              <a:gd name="connsiteX5069" fmla="*/ 1132526 w 3531775"/>
              <a:gd name="connsiteY5069" fmla="*/ 2019189 h 2810796"/>
              <a:gd name="connsiteX5070" fmla="*/ 1162339 w 3531775"/>
              <a:gd name="connsiteY5070" fmla="*/ 1972421 h 2810796"/>
              <a:gd name="connsiteX5071" fmla="*/ 1145194 w 3531775"/>
              <a:gd name="connsiteY5071" fmla="*/ 1982327 h 2810796"/>
              <a:gd name="connsiteX5072" fmla="*/ 1149004 w 3531775"/>
              <a:gd name="connsiteY5072" fmla="*/ 1985375 h 2810796"/>
              <a:gd name="connsiteX5073" fmla="*/ 1150147 w 3531775"/>
              <a:gd name="connsiteY5073" fmla="*/ 1985756 h 2810796"/>
              <a:gd name="connsiteX5074" fmla="*/ 1155100 w 3531775"/>
              <a:gd name="connsiteY5074" fmla="*/ 1977945 h 2810796"/>
              <a:gd name="connsiteX5075" fmla="*/ 1154243 w 3531775"/>
              <a:gd name="connsiteY5075" fmla="*/ 1983470 h 2810796"/>
              <a:gd name="connsiteX5076" fmla="*/ 1154433 w 3531775"/>
              <a:gd name="connsiteY5076" fmla="*/ 1988709 h 2810796"/>
              <a:gd name="connsiteX5077" fmla="*/ 1158053 w 3531775"/>
              <a:gd name="connsiteY5077" fmla="*/ 1986613 h 2810796"/>
              <a:gd name="connsiteX5078" fmla="*/ 1155005 w 3531775"/>
              <a:gd name="connsiteY5078" fmla="*/ 1993471 h 2810796"/>
              <a:gd name="connsiteX5079" fmla="*/ 1162339 w 3531775"/>
              <a:gd name="connsiteY5079" fmla="*/ 1972421 h 2810796"/>
              <a:gd name="connsiteX5080" fmla="*/ 1157100 w 3531775"/>
              <a:gd name="connsiteY5080" fmla="*/ 2016236 h 2810796"/>
              <a:gd name="connsiteX5081" fmla="*/ 1155671 w 3531775"/>
              <a:gd name="connsiteY5081" fmla="*/ 2028714 h 2810796"/>
              <a:gd name="connsiteX5082" fmla="*/ 1159862 w 3531775"/>
              <a:gd name="connsiteY5082" fmla="*/ 2024808 h 2810796"/>
              <a:gd name="connsiteX5083" fmla="*/ 1165863 w 3531775"/>
              <a:gd name="connsiteY5083" fmla="*/ 2025094 h 2810796"/>
              <a:gd name="connsiteX5084" fmla="*/ 1169768 w 3531775"/>
              <a:gd name="connsiteY5084" fmla="*/ 2015665 h 2810796"/>
              <a:gd name="connsiteX5085" fmla="*/ 1171959 w 3531775"/>
              <a:gd name="connsiteY5085" fmla="*/ 2019475 h 2810796"/>
              <a:gd name="connsiteX5086" fmla="*/ 1173864 w 3531775"/>
              <a:gd name="connsiteY5086" fmla="*/ 2024523 h 2810796"/>
              <a:gd name="connsiteX5087" fmla="*/ 1177960 w 3531775"/>
              <a:gd name="connsiteY5087" fmla="*/ 2019760 h 2810796"/>
              <a:gd name="connsiteX5088" fmla="*/ 1176245 w 3531775"/>
              <a:gd name="connsiteY5088" fmla="*/ 2028714 h 2810796"/>
              <a:gd name="connsiteX5089" fmla="*/ 1179674 w 3531775"/>
              <a:gd name="connsiteY5089" fmla="*/ 2033667 h 2810796"/>
              <a:gd name="connsiteX5090" fmla="*/ 1157100 w 3531775"/>
              <a:gd name="connsiteY5090" fmla="*/ 2016236 h 2810796"/>
              <a:gd name="connsiteX5091" fmla="*/ 1165863 w 3531775"/>
              <a:gd name="connsiteY5091" fmla="*/ 1926225 h 2810796"/>
              <a:gd name="connsiteX5092" fmla="*/ 1164434 w 3531775"/>
              <a:gd name="connsiteY5092" fmla="*/ 1935940 h 2810796"/>
              <a:gd name="connsiteX5093" fmla="*/ 1167863 w 3531775"/>
              <a:gd name="connsiteY5093" fmla="*/ 1933083 h 2810796"/>
              <a:gd name="connsiteX5094" fmla="*/ 1172626 w 3531775"/>
              <a:gd name="connsiteY5094" fmla="*/ 1933464 h 2810796"/>
              <a:gd name="connsiteX5095" fmla="*/ 1177198 w 3531775"/>
              <a:gd name="connsiteY5095" fmla="*/ 1924320 h 2810796"/>
              <a:gd name="connsiteX5096" fmla="*/ 1177579 w 3531775"/>
              <a:gd name="connsiteY5096" fmla="*/ 1929178 h 2810796"/>
              <a:gd name="connsiteX5097" fmla="*/ 1179008 w 3531775"/>
              <a:gd name="connsiteY5097" fmla="*/ 1933178 h 2810796"/>
              <a:gd name="connsiteX5098" fmla="*/ 1182341 w 3531775"/>
              <a:gd name="connsiteY5098" fmla="*/ 1929463 h 2810796"/>
              <a:gd name="connsiteX5099" fmla="*/ 1180817 w 3531775"/>
              <a:gd name="connsiteY5099" fmla="*/ 1936512 h 2810796"/>
              <a:gd name="connsiteX5100" fmla="*/ 1183484 w 3531775"/>
              <a:gd name="connsiteY5100" fmla="*/ 1940512 h 2810796"/>
              <a:gd name="connsiteX5101" fmla="*/ 1165863 w 3531775"/>
              <a:gd name="connsiteY5101" fmla="*/ 1926225 h 2810796"/>
              <a:gd name="connsiteX5102" fmla="*/ 1182722 w 3531775"/>
              <a:gd name="connsiteY5102" fmla="*/ 1874790 h 2810796"/>
              <a:gd name="connsiteX5103" fmla="*/ 1177388 w 3531775"/>
              <a:gd name="connsiteY5103" fmla="*/ 1892220 h 2810796"/>
              <a:gd name="connsiteX5104" fmla="*/ 1182818 w 3531775"/>
              <a:gd name="connsiteY5104" fmla="*/ 1891744 h 2810796"/>
              <a:gd name="connsiteX5105" fmla="*/ 1184151 w 3531775"/>
              <a:gd name="connsiteY5105" fmla="*/ 1893363 h 2810796"/>
              <a:gd name="connsiteX5106" fmla="*/ 1188437 w 3531775"/>
              <a:gd name="connsiteY5106" fmla="*/ 1883458 h 2810796"/>
              <a:gd name="connsiteX5107" fmla="*/ 1188533 w 3531775"/>
              <a:gd name="connsiteY5107" fmla="*/ 1889268 h 2810796"/>
              <a:gd name="connsiteX5108" fmla="*/ 1189771 w 3531775"/>
              <a:gd name="connsiteY5108" fmla="*/ 1894316 h 2810796"/>
              <a:gd name="connsiteX5109" fmla="*/ 1193771 w 3531775"/>
              <a:gd name="connsiteY5109" fmla="*/ 1890601 h 2810796"/>
              <a:gd name="connsiteX5110" fmla="*/ 1191485 w 3531775"/>
              <a:gd name="connsiteY5110" fmla="*/ 1898697 h 2810796"/>
              <a:gd name="connsiteX5111" fmla="*/ 1194152 w 3531775"/>
              <a:gd name="connsiteY5111" fmla="*/ 1903936 h 2810796"/>
              <a:gd name="connsiteX5112" fmla="*/ 1182722 w 3531775"/>
              <a:gd name="connsiteY5112" fmla="*/ 1874790 h 2810796"/>
              <a:gd name="connsiteX5113" fmla="*/ 1204916 w 3531775"/>
              <a:gd name="connsiteY5113" fmla="*/ 1811067 h 2810796"/>
              <a:gd name="connsiteX5114" fmla="*/ 1195010 w 3531775"/>
              <a:gd name="connsiteY5114" fmla="*/ 1827260 h 2810796"/>
              <a:gd name="connsiteX5115" fmla="*/ 1202820 w 3531775"/>
              <a:gd name="connsiteY5115" fmla="*/ 1828879 h 2810796"/>
              <a:gd name="connsiteX5116" fmla="*/ 1203963 w 3531775"/>
              <a:gd name="connsiteY5116" fmla="*/ 1829260 h 2810796"/>
              <a:gd name="connsiteX5117" fmla="*/ 1208535 w 3531775"/>
              <a:gd name="connsiteY5117" fmla="*/ 1821259 h 2810796"/>
              <a:gd name="connsiteX5118" fmla="*/ 1208059 w 3531775"/>
              <a:gd name="connsiteY5118" fmla="*/ 1826784 h 2810796"/>
              <a:gd name="connsiteX5119" fmla="*/ 1208535 w 3531775"/>
              <a:gd name="connsiteY5119" fmla="*/ 1832022 h 2810796"/>
              <a:gd name="connsiteX5120" fmla="*/ 1212250 w 3531775"/>
              <a:gd name="connsiteY5120" fmla="*/ 1829737 h 2810796"/>
              <a:gd name="connsiteX5121" fmla="*/ 1209392 w 3531775"/>
              <a:gd name="connsiteY5121" fmla="*/ 1836785 h 2810796"/>
              <a:gd name="connsiteX5122" fmla="*/ 1210916 w 3531775"/>
              <a:gd name="connsiteY5122" fmla="*/ 1842691 h 2810796"/>
              <a:gd name="connsiteX5123" fmla="*/ 1204916 w 3531775"/>
              <a:gd name="connsiteY5123" fmla="*/ 1811067 h 2810796"/>
              <a:gd name="connsiteX5124" fmla="*/ 1212059 w 3531775"/>
              <a:gd name="connsiteY5124" fmla="*/ 1765252 h 2810796"/>
              <a:gd name="connsiteX5125" fmla="*/ 1210440 w 3531775"/>
              <a:gd name="connsiteY5125" fmla="*/ 1779540 h 2810796"/>
              <a:gd name="connsiteX5126" fmla="*/ 1216250 w 3531775"/>
              <a:gd name="connsiteY5126" fmla="*/ 1778968 h 2810796"/>
              <a:gd name="connsiteX5127" fmla="*/ 1218251 w 3531775"/>
              <a:gd name="connsiteY5127" fmla="*/ 1770586 h 2810796"/>
              <a:gd name="connsiteX5128" fmla="*/ 1219298 w 3531775"/>
              <a:gd name="connsiteY5128" fmla="*/ 1774968 h 2810796"/>
              <a:gd name="connsiteX5129" fmla="*/ 1221204 w 3531775"/>
              <a:gd name="connsiteY5129" fmla="*/ 1778492 h 2810796"/>
              <a:gd name="connsiteX5130" fmla="*/ 1223299 w 3531775"/>
              <a:gd name="connsiteY5130" fmla="*/ 1781445 h 2810796"/>
              <a:gd name="connsiteX5131" fmla="*/ 1228919 w 3531775"/>
              <a:gd name="connsiteY5131" fmla="*/ 1775539 h 2810796"/>
              <a:gd name="connsiteX5132" fmla="*/ 1212059 w 3531775"/>
              <a:gd name="connsiteY5132" fmla="*/ 1765252 h 2810796"/>
              <a:gd name="connsiteX5133" fmla="*/ 1212250 w 3531775"/>
              <a:gd name="connsiteY5133" fmla="*/ 1637903 h 2810796"/>
              <a:gd name="connsiteX5134" fmla="*/ 1219108 w 3531775"/>
              <a:gd name="connsiteY5134" fmla="*/ 1635998 h 2810796"/>
              <a:gd name="connsiteX5135" fmla="*/ 1220156 w 3531775"/>
              <a:gd name="connsiteY5135" fmla="*/ 1635808 h 2810796"/>
              <a:gd name="connsiteX5136" fmla="*/ 1220632 w 3531775"/>
              <a:gd name="connsiteY5136" fmla="*/ 1628283 h 2810796"/>
              <a:gd name="connsiteX5137" fmla="*/ 1222442 w 3531775"/>
              <a:gd name="connsiteY5137" fmla="*/ 1632474 h 2810796"/>
              <a:gd name="connsiteX5138" fmla="*/ 1224823 w 3531775"/>
              <a:gd name="connsiteY5138" fmla="*/ 1636093 h 2810796"/>
              <a:gd name="connsiteX5139" fmla="*/ 1226918 w 3531775"/>
              <a:gd name="connsiteY5139" fmla="*/ 1632950 h 2810796"/>
              <a:gd name="connsiteX5140" fmla="*/ 1227395 w 3531775"/>
              <a:gd name="connsiteY5140" fmla="*/ 1639141 h 2810796"/>
              <a:gd name="connsiteX5141" fmla="*/ 1231014 w 3531775"/>
              <a:gd name="connsiteY5141" fmla="*/ 1642761 h 2810796"/>
              <a:gd name="connsiteX5142" fmla="*/ 1212250 w 3531775"/>
              <a:gd name="connsiteY5142" fmla="*/ 1637903 h 2810796"/>
              <a:gd name="connsiteX5143" fmla="*/ 1199105 w 3531775"/>
              <a:gd name="connsiteY5143" fmla="*/ 1594279 h 2810796"/>
              <a:gd name="connsiteX5144" fmla="*/ 1208440 w 3531775"/>
              <a:gd name="connsiteY5144" fmla="*/ 1605804 h 2810796"/>
              <a:gd name="connsiteX5145" fmla="*/ 1209488 w 3531775"/>
              <a:gd name="connsiteY5145" fmla="*/ 1596374 h 2810796"/>
              <a:gd name="connsiteX5146" fmla="*/ 1204916 w 3531775"/>
              <a:gd name="connsiteY5146" fmla="*/ 1589516 h 2810796"/>
              <a:gd name="connsiteX5147" fmla="*/ 1208059 w 3531775"/>
              <a:gd name="connsiteY5147" fmla="*/ 1589992 h 2810796"/>
              <a:gd name="connsiteX5148" fmla="*/ 1211012 w 3531775"/>
              <a:gd name="connsiteY5148" fmla="*/ 1589230 h 2810796"/>
              <a:gd name="connsiteX5149" fmla="*/ 1209488 w 3531775"/>
              <a:gd name="connsiteY5149" fmla="*/ 1584754 h 2810796"/>
              <a:gd name="connsiteX5150" fmla="*/ 1213679 w 3531775"/>
              <a:gd name="connsiteY5150" fmla="*/ 1587897 h 2810796"/>
              <a:gd name="connsiteX5151" fmla="*/ 1217012 w 3531775"/>
              <a:gd name="connsiteY5151" fmla="*/ 1585706 h 2810796"/>
              <a:gd name="connsiteX5152" fmla="*/ 1211678 w 3531775"/>
              <a:gd name="connsiteY5152" fmla="*/ 1579420 h 2810796"/>
              <a:gd name="connsiteX5153" fmla="*/ 1199105 w 3531775"/>
              <a:gd name="connsiteY5153" fmla="*/ 1594279 h 2810796"/>
              <a:gd name="connsiteX5154" fmla="*/ 1180722 w 3531775"/>
              <a:gd name="connsiteY5154" fmla="*/ 1557036 h 2810796"/>
              <a:gd name="connsiteX5155" fmla="*/ 1186151 w 3531775"/>
              <a:gd name="connsiteY5155" fmla="*/ 1560274 h 2810796"/>
              <a:gd name="connsiteX5156" fmla="*/ 1186151 w 3531775"/>
              <a:gd name="connsiteY5156" fmla="*/ 1556274 h 2810796"/>
              <a:gd name="connsiteX5157" fmla="*/ 1190152 w 3531775"/>
              <a:gd name="connsiteY5157" fmla="*/ 1558655 h 2810796"/>
              <a:gd name="connsiteX5158" fmla="*/ 1191009 w 3531775"/>
              <a:gd name="connsiteY5158" fmla="*/ 1557988 h 2810796"/>
              <a:gd name="connsiteX5159" fmla="*/ 1188533 w 3531775"/>
              <a:gd name="connsiteY5159" fmla="*/ 1551130 h 2810796"/>
              <a:gd name="connsiteX5160" fmla="*/ 1191676 w 3531775"/>
              <a:gd name="connsiteY5160" fmla="*/ 1553988 h 2810796"/>
              <a:gd name="connsiteX5161" fmla="*/ 1195105 w 3531775"/>
              <a:gd name="connsiteY5161" fmla="*/ 1555988 h 2810796"/>
              <a:gd name="connsiteX5162" fmla="*/ 1195676 w 3531775"/>
              <a:gd name="connsiteY5162" fmla="*/ 1552273 h 2810796"/>
              <a:gd name="connsiteX5163" fmla="*/ 1198439 w 3531775"/>
              <a:gd name="connsiteY5163" fmla="*/ 1557607 h 2810796"/>
              <a:gd name="connsiteX5164" fmla="*/ 1202820 w 3531775"/>
              <a:gd name="connsiteY5164" fmla="*/ 1559226 h 2810796"/>
              <a:gd name="connsiteX5165" fmla="*/ 1180722 w 3531775"/>
              <a:gd name="connsiteY5165" fmla="*/ 1557036 h 2810796"/>
              <a:gd name="connsiteX5166" fmla="*/ 1155481 w 3531775"/>
              <a:gd name="connsiteY5166" fmla="*/ 1521031 h 2810796"/>
              <a:gd name="connsiteX5167" fmla="*/ 1164434 w 3531775"/>
              <a:gd name="connsiteY5167" fmla="*/ 1530175 h 2810796"/>
              <a:gd name="connsiteX5168" fmla="*/ 1166816 w 3531775"/>
              <a:gd name="connsiteY5168" fmla="*/ 1521793 h 2810796"/>
              <a:gd name="connsiteX5169" fmla="*/ 1164149 w 3531775"/>
              <a:gd name="connsiteY5169" fmla="*/ 1516554 h 2810796"/>
              <a:gd name="connsiteX5170" fmla="*/ 1167197 w 3531775"/>
              <a:gd name="connsiteY5170" fmla="*/ 1515983 h 2810796"/>
              <a:gd name="connsiteX5171" fmla="*/ 1172245 w 3531775"/>
              <a:gd name="connsiteY5171" fmla="*/ 1519793 h 2810796"/>
              <a:gd name="connsiteX5172" fmla="*/ 1171102 w 3531775"/>
              <a:gd name="connsiteY5172" fmla="*/ 1512745 h 2810796"/>
              <a:gd name="connsiteX5173" fmla="*/ 1176055 w 3531775"/>
              <a:gd name="connsiteY5173" fmla="*/ 1517412 h 2810796"/>
              <a:gd name="connsiteX5174" fmla="*/ 1175579 w 3531775"/>
              <a:gd name="connsiteY5174" fmla="*/ 1509316 h 2810796"/>
              <a:gd name="connsiteX5175" fmla="*/ 1155481 w 3531775"/>
              <a:gd name="connsiteY5175" fmla="*/ 1521031 h 2810796"/>
              <a:gd name="connsiteX5176" fmla="*/ 1133192 w 3531775"/>
              <a:gd name="connsiteY5176" fmla="*/ 1501791 h 2810796"/>
              <a:gd name="connsiteX5177" fmla="*/ 1138812 w 3531775"/>
              <a:gd name="connsiteY5177" fmla="*/ 1505791 h 2810796"/>
              <a:gd name="connsiteX5178" fmla="*/ 1142336 w 3531775"/>
              <a:gd name="connsiteY5178" fmla="*/ 1499981 h 2810796"/>
              <a:gd name="connsiteX5179" fmla="*/ 1138812 w 3531775"/>
              <a:gd name="connsiteY5179" fmla="*/ 1493980 h 2810796"/>
              <a:gd name="connsiteX5180" fmla="*/ 1142527 w 3531775"/>
              <a:gd name="connsiteY5180" fmla="*/ 1495409 h 2810796"/>
              <a:gd name="connsiteX5181" fmla="*/ 1146337 w 3531775"/>
              <a:gd name="connsiteY5181" fmla="*/ 1495980 h 2810796"/>
              <a:gd name="connsiteX5182" fmla="*/ 1145861 w 3531775"/>
              <a:gd name="connsiteY5182" fmla="*/ 1492647 h 2810796"/>
              <a:gd name="connsiteX5183" fmla="*/ 1149956 w 3531775"/>
              <a:gd name="connsiteY5183" fmla="*/ 1496362 h 2810796"/>
              <a:gd name="connsiteX5184" fmla="*/ 1154624 w 3531775"/>
              <a:gd name="connsiteY5184" fmla="*/ 1496457 h 2810796"/>
              <a:gd name="connsiteX5185" fmla="*/ 1133192 w 3531775"/>
              <a:gd name="connsiteY5185" fmla="*/ 1501791 h 2810796"/>
              <a:gd name="connsiteX5186" fmla="*/ 1115857 w 3531775"/>
              <a:gd name="connsiteY5186" fmla="*/ 1466548 h 2810796"/>
              <a:gd name="connsiteX5187" fmla="*/ 1138812 w 3531775"/>
              <a:gd name="connsiteY5187" fmla="*/ 1476264 h 2810796"/>
              <a:gd name="connsiteX5188" fmla="*/ 1126620 w 3531775"/>
              <a:gd name="connsiteY5188" fmla="*/ 1466262 h 2810796"/>
              <a:gd name="connsiteX5189" fmla="*/ 1125572 w 3531775"/>
              <a:gd name="connsiteY5189" fmla="*/ 1463595 h 2810796"/>
              <a:gd name="connsiteX5190" fmla="*/ 1131859 w 3531775"/>
              <a:gd name="connsiteY5190" fmla="*/ 1461309 h 2810796"/>
              <a:gd name="connsiteX5191" fmla="*/ 1127096 w 3531775"/>
              <a:gd name="connsiteY5191" fmla="*/ 1457976 h 2810796"/>
              <a:gd name="connsiteX5192" fmla="*/ 1134335 w 3531775"/>
              <a:gd name="connsiteY5192" fmla="*/ 1458547 h 2810796"/>
              <a:gd name="connsiteX5193" fmla="*/ 1137098 w 3531775"/>
              <a:gd name="connsiteY5193" fmla="*/ 1454737 h 2810796"/>
              <a:gd name="connsiteX5194" fmla="*/ 1126144 w 3531775"/>
              <a:gd name="connsiteY5194" fmla="*/ 1451784 h 2810796"/>
              <a:gd name="connsiteX5195" fmla="*/ 1115857 w 3531775"/>
              <a:gd name="connsiteY5195" fmla="*/ 1466548 h 2810796"/>
              <a:gd name="connsiteX5196" fmla="*/ 1098140 w 3531775"/>
              <a:gd name="connsiteY5196" fmla="*/ 1485122 h 2810796"/>
              <a:gd name="connsiteX5197" fmla="*/ 1108808 w 3531775"/>
              <a:gd name="connsiteY5197" fmla="*/ 1486741 h 2810796"/>
              <a:gd name="connsiteX5198" fmla="*/ 1103855 w 3531775"/>
              <a:gd name="connsiteY5198" fmla="*/ 1483122 h 2810796"/>
              <a:gd name="connsiteX5199" fmla="*/ 1106808 w 3531775"/>
              <a:gd name="connsiteY5199" fmla="*/ 1480931 h 2810796"/>
              <a:gd name="connsiteX5200" fmla="*/ 1101665 w 3531775"/>
              <a:gd name="connsiteY5200" fmla="*/ 1478454 h 2810796"/>
              <a:gd name="connsiteX5201" fmla="*/ 1108237 w 3531775"/>
              <a:gd name="connsiteY5201" fmla="*/ 1476645 h 2810796"/>
              <a:gd name="connsiteX5202" fmla="*/ 1105094 w 3531775"/>
              <a:gd name="connsiteY5202" fmla="*/ 1473978 h 2810796"/>
              <a:gd name="connsiteX5203" fmla="*/ 1104713 w 3531775"/>
              <a:gd name="connsiteY5203" fmla="*/ 1472454 h 2810796"/>
              <a:gd name="connsiteX5204" fmla="*/ 1109380 w 3531775"/>
              <a:gd name="connsiteY5204" fmla="*/ 1472835 h 2810796"/>
              <a:gd name="connsiteX5205" fmla="*/ 1105665 w 3531775"/>
              <a:gd name="connsiteY5205" fmla="*/ 1467405 h 2810796"/>
              <a:gd name="connsiteX5206" fmla="*/ 1098140 w 3531775"/>
              <a:gd name="connsiteY5206" fmla="*/ 1485122 h 2810796"/>
              <a:gd name="connsiteX5207" fmla="*/ 1094426 w 3531775"/>
              <a:gd name="connsiteY5207" fmla="*/ 1439212 h 2810796"/>
              <a:gd name="connsiteX5208" fmla="*/ 1108427 w 3531775"/>
              <a:gd name="connsiteY5208" fmla="*/ 1442831 h 2810796"/>
              <a:gd name="connsiteX5209" fmla="*/ 1110713 w 3531775"/>
              <a:gd name="connsiteY5209" fmla="*/ 1439021 h 2810796"/>
              <a:gd name="connsiteX5210" fmla="*/ 1104713 w 3531775"/>
              <a:gd name="connsiteY5210" fmla="*/ 1436068 h 2810796"/>
              <a:gd name="connsiteX5211" fmla="*/ 1105379 w 3531775"/>
              <a:gd name="connsiteY5211" fmla="*/ 1434258 h 2810796"/>
              <a:gd name="connsiteX5212" fmla="*/ 1108427 w 3531775"/>
              <a:gd name="connsiteY5212" fmla="*/ 1434830 h 2810796"/>
              <a:gd name="connsiteX5213" fmla="*/ 1113095 w 3531775"/>
              <a:gd name="connsiteY5213" fmla="*/ 1433878 h 2810796"/>
              <a:gd name="connsiteX5214" fmla="*/ 1110713 w 3531775"/>
              <a:gd name="connsiteY5214" fmla="*/ 1431020 h 2810796"/>
              <a:gd name="connsiteX5215" fmla="*/ 1117381 w 3531775"/>
              <a:gd name="connsiteY5215" fmla="*/ 1432925 h 2810796"/>
              <a:gd name="connsiteX5216" fmla="*/ 1122810 w 3531775"/>
              <a:gd name="connsiteY5216" fmla="*/ 1431687 h 2810796"/>
              <a:gd name="connsiteX5217" fmla="*/ 1094426 w 3531775"/>
              <a:gd name="connsiteY5217" fmla="*/ 1439212 h 2810796"/>
              <a:gd name="connsiteX5218" fmla="*/ 196504 w 3531775"/>
              <a:gd name="connsiteY5218" fmla="*/ 1110027 h 2810796"/>
              <a:gd name="connsiteX5219" fmla="*/ 235080 w 3531775"/>
              <a:gd name="connsiteY5219" fmla="*/ 1073642 h 2810796"/>
              <a:gd name="connsiteX5220" fmla="*/ 234318 w 3531775"/>
              <a:gd name="connsiteY5220" fmla="*/ 1072689 h 2810796"/>
              <a:gd name="connsiteX5221" fmla="*/ 145831 w 3531775"/>
              <a:gd name="connsiteY5221" fmla="*/ 1258237 h 2810796"/>
              <a:gd name="connsiteX5222" fmla="*/ 196504 w 3531775"/>
              <a:gd name="connsiteY5222" fmla="*/ 1110027 h 2810796"/>
              <a:gd name="connsiteX5223" fmla="*/ 375479 w 3531775"/>
              <a:gd name="connsiteY5223" fmla="*/ 1070118 h 2810796"/>
              <a:gd name="connsiteX5224" fmla="*/ 442344 w 3531775"/>
              <a:gd name="connsiteY5224" fmla="*/ 1090025 h 2810796"/>
              <a:gd name="connsiteX5225" fmla="*/ 442344 w 3531775"/>
              <a:gd name="connsiteY5225" fmla="*/ 1088787 h 2810796"/>
              <a:gd name="connsiteX5226" fmla="*/ 409007 w 3531775"/>
              <a:gd name="connsiteY5226" fmla="*/ 1079643 h 2810796"/>
              <a:gd name="connsiteX5227" fmla="*/ 247177 w 3531775"/>
              <a:gd name="connsiteY5227" fmla="*/ 1209468 h 2810796"/>
              <a:gd name="connsiteX5228" fmla="*/ 375479 w 3531775"/>
              <a:gd name="connsiteY5228" fmla="*/ 1070118 h 2810796"/>
              <a:gd name="connsiteX5229" fmla="*/ 418532 w 3531775"/>
              <a:gd name="connsiteY5229" fmla="*/ 1166987 h 2810796"/>
              <a:gd name="connsiteX5230" fmla="*/ 471681 w 3531775"/>
              <a:gd name="connsiteY5230" fmla="*/ 1206516 h 2810796"/>
              <a:gd name="connsiteX5231" fmla="*/ 577313 w 3531775"/>
              <a:gd name="connsiteY5231" fmla="*/ 1153462 h 2810796"/>
              <a:gd name="connsiteX5232" fmla="*/ 463013 w 3531775"/>
              <a:gd name="connsiteY5232" fmla="*/ 1190323 h 2810796"/>
              <a:gd name="connsiteX5233" fmla="*/ 421675 w 3531775"/>
              <a:gd name="connsiteY5233" fmla="*/ 1157367 h 2810796"/>
              <a:gd name="connsiteX5234" fmla="*/ 297469 w 3531775"/>
              <a:gd name="connsiteY5234" fmla="*/ 1213183 h 2810796"/>
              <a:gd name="connsiteX5235" fmla="*/ 418532 w 3531775"/>
              <a:gd name="connsiteY5235" fmla="*/ 1166987 h 2810796"/>
              <a:gd name="connsiteX5236" fmla="*/ 367668 w 3531775"/>
              <a:gd name="connsiteY5236" fmla="*/ 1261284 h 2810796"/>
              <a:gd name="connsiteX5237" fmla="*/ 479587 w 3531775"/>
              <a:gd name="connsiteY5237" fmla="*/ 1288716 h 2810796"/>
              <a:gd name="connsiteX5238" fmla="*/ 479301 w 3531775"/>
              <a:gd name="connsiteY5238" fmla="*/ 1287574 h 2810796"/>
              <a:gd name="connsiteX5239" fmla="*/ 260036 w 3531775"/>
              <a:gd name="connsiteY5239" fmla="*/ 1279858 h 2810796"/>
              <a:gd name="connsiteX5240" fmla="*/ 367668 w 3531775"/>
              <a:gd name="connsiteY5240" fmla="*/ 1261284 h 2810796"/>
              <a:gd name="connsiteX5241" fmla="*/ 258893 w 3531775"/>
              <a:gd name="connsiteY5241" fmla="*/ 1322149 h 2810796"/>
              <a:gd name="connsiteX5242" fmla="*/ 363096 w 3531775"/>
              <a:gd name="connsiteY5242" fmla="*/ 1345295 h 2810796"/>
              <a:gd name="connsiteX5243" fmla="*/ 363668 w 3531775"/>
              <a:gd name="connsiteY5243" fmla="*/ 1344247 h 2810796"/>
              <a:gd name="connsiteX5244" fmla="*/ 321091 w 3531775"/>
              <a:gd name="connsiteY5244" fmla="*/ 1335008 h 2810796"/>
              <a:gd name="connsiteX5245" fmla="*/ 195551 w 3531775"/>
              <a:gd name="connsiteY5245" fmla="*/ 1311767 h 2810796"/>
              <a:gd name="connsiteX5246" fmla="*/ 258893 w 3531775"/>
              <a:gd name="connsiteY5246" fmla="*/ 1322149 h 2810796"/>
              <a:gd name="connsiteX5247" fmla="*/ 127162 w 3531775"/>
              <a:gd name="connsiteY5247" fmla="*/ 1274048 h 2810796"/>
              <a:gd name="connsiteX5248" fmla="*/ 168881 w 3531775"/>
              <a:gd name="connsiteY5248" fmla="*/ 1316149 h 2810796"/>
              <a:gd name="connsiteX5249" fmla="*/ 127162 w 3531775"/>
              <a:gd name="connsiteY5249" fmla="*/ 1274048 h 2810796"/>
              <a:gd name="connsiteX5250" fmla="*/ 156975 w 3531775"/>
              <a:gd name="connsiteY5250" fmla="*/ 1328626 h 2810796"/>
              <a:gd name="connsiteX5251" fmla="*/ 119066 w 3531775"/>
              <a:gd name="connsiteY5251" fmla="*/ 1292908 h 2810796"/>
              <a:gd name="connsiteX5252" fmla="*/ 156975 w 3531775"/>
              <a:gd name="connsiteY5252" fmla="*/ 1328626 h 2810796"/>
              <a:gd name="connsiteX5253" fmla="*/ 143354 w 3531775"/>
              <a:gd name="connsiteY5253" fmla="*/ 1341485 h 2810796"/>
              <a:gd name="connsiteX5254" fmla="*/ 111827 w 3531775"/>
              <a:gd name="connsiteY5254" fmla="*/ 1316529 h 2810796"/>
              <a:gd name="connsiteX5255" fmla="*/ 143354 w 3531775"/>
              <a:gd name="connsiteY5255" fmla="*/ 1341485 h 2810796"/>
              <a:gd name="connsiteX5256" fmla="*/ 108874 w 3531775"/>
              <a:gd name="connsiteY5256" fmla="*/ 1370632 h 2810796"/>
              <a:gd name="connsiteX5257" fmla="*/ 111160 w 3531775"/>
              <a:gd name="connsiteY5257" fmla="*/ 1368822 h 2810796"/>
              <a:gd name="connsiteX5258" fmla="*/ 116303 w 3531775"/>
              <a:gd name="connsiteY5258" fmla="*/ 1359773 h 2810796"/>
              <a:gd name="connsiteX5259" fmla="*/ 114970 w 3531775"/>
              <a:gd name="connsiteY5259" fmla="*/ 1363297 h 2810796"/>
              <a:gd name="connsiteX5260" fmla="*/ 114398 w 3531775"/>
              <a:gd name="connsiteY5260" fmla="*/ 1365774 h 2810796"/>
              <a:gd name="connsiteX5261" fmla="*/ 114208 w 3531775"/>
              <a:gd name="connsiteY5261" fmla="*/ 1367583 h 2810796"/>
              <a:gd name="connsiteX5262" fmla="*/ 114303 w 3531775"/>
              <a:gd name="connsiteY5262" fmla="*/ 1369488 h 2810796"/>
              <a:gd name="connsiteX5263" fmla="*/ 119923 w 3531775"/>
              <a:gd name="connsiteY5263" fmla="*/ 1358058 h 2810796"/>
              <a:gd name="connsiteX5264" fmla="*/ 115922 w 3531775"/>
              <a:gd name="connsiteY5264" fmla="*/ 1357106 h 2810796"/>
              <a:gd name="connsiteX5265" fmla="*/ 106302 w 3531775"/>
              <a:gd name="connsiteY5265" fmla="*/ 1374537 h 2810796"/>
              <a:gd name="connsiteX5266" fmla="*/ 108874 w 3531775"/>
              <a:gd name="connsiteY5266" fmla="*/ 1370632 h 2810796"/>
              <a:gd name="connsiteX5267" fmla="*/ 70202 w 3531775"/>
              <a:gd name="connsiteY5267" fmla="*/ 1465691 h 2810796"/>
              <a:gd name="connsiteX5268" fmla="*/ 71726 w 3531775"/>
              <a:gd name="connsiteY5268" fmla="*/ 1467882 h 2810796"/>
              <a:gd name="connsiteX5269" fmla="*/ 72203 w 3531775"/>
              <a:gd name="connsiteY5269" fmla="*/ 1467977 h 2810796"/>
              <a:gd name="connsiteX5270" fmla="*/ 75441 w 3531775"/>
              <a:gd name="connsiteY5270" fmla="*/ 1459786 h 2810796"/>
              <a:gd name="connsiteX5271" fmla="*/ 74393 w 3531775"/>
              <a:gd name="connsiteY5271" fmla="*/ 1465024 h 2810796"/>
              <a:gd name="connsiteX5272" fmla="*/ 74012 w 3531775"/>
              <a:gd name="connsiteY5272" fmla="*/ 1469882 h 2810796"/>
              <a:gd name="connsiteX5273" fmla="*/ 75917 w 3531775"/>
              <a:gd name="connsiteY5273" fmla="*/ 1467215 h 2810796"/>
              <a:gd name="connsiteX5274" fmla="*/ 74203 w 3531775"/>
              <a:gd name="connsiteY5274" fmla="*/ 1479312 h 2810796"/>
              <a:gd name="connsiteX5275" fmla="*/ 68297 w 3531775"/>
              <a:gd name="connsiteY5275" fmla="*/ 1467501 h 2810796"/>
              <a:gd name="connsiteX5276" fmla="*/ 70202 w 3531775"/>
              <a:gd name="connsiteY5276" fmla="*/ 1465691 h 2810796"/>
              <a:gd name="connsiteX5277" fmla="*/ 53819 w 3531775"/>
              <a:gd name="connsiteY5277" fmla="*/ 1622282 h 2810796"/>
              <a:gd name="connsiteX5278" fmla="*/ 50486 w 3531775"/>
              <a:gd name="connsiteY5278" fmla="*/ 1611900 h 2810796"/>
              <a:gd name="connsiteX5279" fmla="*/ 52676 w 3531775"/>
              <a:gd name="connsiteY5279" fmla="*/ 1612662 h 2810796"/>
              <a:gd name="connsiteX5280" fmla="*/ 55915 w 3531775"/>
              <a:gd name="connsiteY5280" fmla="*/ 1618758 h 2810796"/>
              <a:gd name="connsiteX5281" fmla="*/ 54391 w 3531775"/>
              <a:gd name="connsiteY5281" fmla="*/ 1607518 h 2810796"/>
              <a:gd name="connsiteX5282" fmla="*/ 60296 w 3531775"/>
              <a:gd name="connsiteY5282" fmla="*/ 1618758 h 2810796"/>
              <a:gd name="connsiteX5283" fmla="*/ 44485 w 3531775"/>
              <a:gd name="connsiteY5283" fmla="*/ 1609233 h 2810796"/>
              <a:gd name="connsiteX5284" fmla="*/ 54010 w 3531775"/>
              <a:gd name="connsiteY5284" fmla="*/ 1632664 h 2810796"/>
              <a:gd name="connsiteX5285" fmla="*/ 53819 w 3531775"/>
              <a:gd name="connsiteY5285" fmla="*/ 1622282 h 2810796"/>
              <a:gd name="connsiteX5286" fmla="*/ 52581 w 3531775"/>
              <a:gd name="connsiteY5286" fmla="*/ 1578372 h 2810796"/>
              <a:gd name="connsiteX5287" fmla="*/ 53534 w 3531775"/>
              <a:gd name="connsiteY5287" fmla="*/ 1583611 h 2810796"/>
              <a:gd name="connsiteX5288" fmla="*/ 55629 w 3531775"/>
              <a:gd name="connsiteY5288" fmla="*/ 1576753 h 2810796"/>
              <a:gd name="connsiteX5289" fmla="*/ 57534 w 3531775"/>
              <a:gd name="connsiteY5289" fmla="*/ 1582467 h 2810796"/>
              <a:gd name="connsiteX5290" fmla="*/ 58201 w 3531775"/>
              <a:gd name="connsiteY5290" fmla="*/ 1582372 h 2810796"/>
              <a:gd name="connsiteX5291" fmla="*/ 58296 w 3531775"/>
              <a:gd name="connsiteY5291" fmla="*/ 1573324 h 2810796"/>
              <a:gd name="connsiteX5292" fmla="*/ 59344 w 3531775"/>
              <a:gd name="connsiteY5292" fmla="*/ 1578753 h 2810796"/>
              <a:gd name="connsiteX5293" fmla="*/ 61058 w 3531775"/>
              <a:gd name="connsiteY5293" fmla="*/ 1583420 h 2810796"/>
              <a:gd name="connsiteX5294" fmla="*/ 62106 w 3531775"/>
              <a:gd name="connsiteY5294" fmla="*/ 1580086 h 2810796"/>
              <a:gd name="connsiteX5295" fmla="*/ 63916 w 3531775"/>
              <a:gd name="connsiteY5295" fmla="*/ 1591802 h 2810796"/>
              <a:gd name="connsiteX5296" fmla="*/ 65249 w 3531775"/>
              <a:gd name="connsiteY5296" fmla="*/ 1582658 h 2810796"/>
              <a:gd name="connsiteX5297" fmla="*/ 52581 w 3531775"/>
              <a:gd name="connsiteY5297" fmla="*/ 1578372 h 2810796"/>
              <a:gd name="connsiteX5298" fmla="*/ 57058 w 3531775"/>
              <a:gd name="connsiteY5298" fmla="*/ 1536462 h 2810796"/>
              <a:gd name="connsiteX5299" fmla="*/ 58963 w 3531775"/>
              <a:gd name="connsiteY5299" fmla="*/ 1537224 h 2810796"/>
              <a:gd name="connsiteX5300" fmla="*/ 61439 w 3531775"/>
              <a:gd name="connsiteY5300" fmla="*/ 1536081 h 2810796"/>
              <a:gd name="connsiteX5301" fmla="*/ 62011 w 3531775"/>
              <a:gd name="connsiteY5301" fmla="*/ 1535414 h 2810796"/>
              <a:gd name="connsiteX5302" fmla="*/ 63440 w 3531775"/>
              <a:gd name="connsiteY5302" fmla="*/ 1530461 h 2810796"/>
              <a:gd name="connsiteX5303" fmla="*/ 65916 w 3531775"/>
              <a:gd name="connsiteY5303" fmla="*/ 1529413 h 2810796"/>
              <a:gd name="connsiteX5304" fmla="*/ 67916 w 3531775"/>
              <a:gd name="connsiteY5304" fmla="*/ 1539510 h 2810796"/>
              <a:gd name="connsiteX5305" fmla="*/ 57058 w 3531775"/>
              <a:gd name="connsiteY5305" fmla="*/ 1536462 h 2810796"/>
              <a:gd name="connsiteX5306" fmla="*/ 123828 w 3531775"/>
              <a:gd name="connsiteY5306" fmla="*/ 1691815 h 2810796"/>
              <a:gd name="connsiteX5307" fmla="*/ 116399 w 3531775"/>
              <a:gd name="connsiteY5307" fmla="*/ 1700863 h 2810796"/>
              <a:gd name="connsiteX5308" fmla="*/ 114779 w 3531775"/>
              <a:gd name="connsiteY5308" fmla="*/ 1697053 h 2810796"/>
              <a:gd name="connsiteX5309" fmla="*/ 116113 w 3531775"/>
              <a:gd name="connsiteY5309" fmla="*/ 1694291 h 2810796"/>
              <a:gd name="connsiteX5310" fmla="*/ 116113 w 3531775"/>
              <a:gd name="connsiteY5310" fmla="*/ 1693338 h 2810796"/>
              <a:gd name="connsiteX5311" fmla="*/ 110112 w 3531775"/>
              <a:gd name="connsiteY5311" fmla="*/ 1686004 h 2810796"/>
              <a:gd name="connsiteX5312" fmla="*/ 113827 w 3531775"/>
              <a:gd name="connsiteY5312" fmla="*/ 1688671 h 2810796"/>
              <a:gd name="connsiteX5313" fmla="*/ 117256 w 3531775"/>
              <a:gd name="connsiteY5313" fmla="*/ 1690195 h 2810796"/>
              <a:gd name="connsiteX5314" fmla="*/ 115256 w 3531775"/>
              <a:gd name="connsiteY5314" fmla="*/ 1686004 h 2810796"/>
              <a:gd name="connsiteX5315" fmla="*/ 123828 w 3531775"/>
              <a:gd name="connsiteY5315" fmla="*/ 1691815 h 2810796"/>
              <a:gd name="connsiteX5316" fmla="*/ 161166 w 3531775"/>
              <a:gd name="connsiteY5316" fmla="*/ 1731153 h 2810796"/>
              <a:gd name="connsiteX5317" fmla="*/ 137830 w 3531775"/>
              <a:gd name="connsiteY5317" fmla="*/ 1727629 h 2810796"/>
              <a:gd name="connsiteX5318" fmla="*/ 145355 w 3531775"/>
              <a:gd name="connsiteY5318" fmla="*/ 1731438 h 2810796"/>
              <a:gd name="connsiteX5319" fmla="*/ 148403 w 3531775"/>
              <a:gd name="connsiteY5319" fmla="*/ 1730295 h 2810796"/>
              <a:gd name="connsiteX5320" fmla="*/ 148879 w 3531775"/>
              <a:gd name="connsiteY5320" fmla="*/ 1729724 h 2810796"/>
              <a:gd name="connsiteX5321" fmla="*/ 142783 w 3531775"/>
              <a:gd name="connsiteY5321" fmla="*/ 1723152 h 2810796"/>
              <a:gd name="connsiteX5322" fmla="*/ 152498 w 3531775"/>
              <a:gd name="connsiteY5322" fmla="*/ 1730010 h 2810796"/>
              <a:gd name="connsiteX5323" fmla="*/ 151832 w 3531775"/>
              <a:gd name="connsiteY5323" fmla="*/ 1728200 h 2810796"/>
              <a:gd name="connsiteX5324" fmla="*/ 150403 w 3531775"/>
              <a:gd name="connsiteY5324" fmla="*/ 1724962 h 2810796"/>
              <a:gd name="connsiteX5325" fmla="*/ 161166 w 3531775"/>
              <a:gd name="connsiteY5325" fmla="*/ 1731153 h 2810796"/>
              <a:gd name="connsiteX5326" fmla="*/ 213839 w 3531775"/>
              <a:gd name="connsiteY5326" fmla="*/ 1755251 h 2810796"/>
              <a:gd name="connsiteX5327" fmla="*/ 206315 w 3531775"/>
              <a:gd name="connsiteY5327" fmla="*/ 1767919 h 2810796"/>
              <a:gd name="connsiteX5328" fmla="*/ 203267 w 3531775"/>
              <a:gd name="connsiteY5328" fmla="*/ 1764586 h 2810796"/>
              <a:gd name="connsiteX5329" fmla="*/ 202600 w 3531775"/>
              <a:gd name="connsiteY5329" fmla="*/ 1760775 h 2810796"/>
              <a:gd name="connsiteX5330" fmla="*/ 204124 w 3531775"/>
              <a:gd name="connsiteY5330" fmla="*/ 1760204 h 2810796"/>
              <a:gd name="connsiteX5331" fmla="*/ 194313 w 3531775"/>
              <a:gd name="connsiteY5331" fmla="*/ 1754965 h 2810796"/>
              <a:gd name="connsiteX5332" fmla="*/ 206886 w 3531775"/>
              <a:gd name="connsiteY5332" fmla="*/ 1758585 h 2810796"/>
              <a:gd name="connsiteX5333" fmla="*/ 201076 w 3531775"/>
              <a:gd name="connsiteY5333" fmla="*/ 1752965 h 2810796"/>
              <a:gd name="connsiteX5334" fmla="*/ 208982 w 3531775"/>
              <a:gd name="connsiteY5334" fmla="*/ 1756204 h 2810796"/>
              <a:gd name="connsiteX5335" fmla="*/ 213839 w 3531775"/>
              <a:gd name="connsiteY5335" fmla="*/ 1755251 h 2810796"/>
              <a:gd name="connsiteX5336" fmla="*/ 252320 w 3531775"/>
              <a:gd name="connsiteY5336" fmla="*/ 1766776 h 2810796"/>
              <a:gd name="connsiteX5337" fmla="*/ 250892 w 3531775"/>
              <a:gd name="connsiteY5337" fmla="*/ 1778111 h 2810796"/>
              <a:gd name="connsiteX5338" fmla="*/ 247939 w 3531775"/>
              <a:gd name="connsiteY5338" fmla="*/ 1775920 h 2810796"/>
              <a:gd name="connsiteX5339" fmla="*/ 247653 w 3531775"/>
              <a:gd name="connsiteY5339" fmla="*/ 1773063 h 2810796"/>
              <a:gd name="connsiteX5340" fmla="*/ 247272 w 3531775"/>
              <a:gd name="connsiteY5340" fmla="*/ 1772301 h 2810796"/>
              <a:gd name="connsiteX5341" fmla="*/ 239271 w 3531775"/>
              <a:gd name="connsiteY5341" fmla="*/ 1769824 h 2810796"/>
              <a:gd name="connsiteX5342" fmla="*/ 243367 w 3531775"/>
              <a:gd name="connsiteY5342" fmla="*/ 1769824 h 2810796"/>
              <a:gd name="connsiteX5343" fmla="*/ 246701 w 3531775"/>
              <a:gd name="connsiteY5343" fmla="*/ 1769158 h 2810796"/>
              <a:gd name="connsiteX5344" fmla="*/ 243176 w 3531775"/>
              <a:gd name="connsiteY5344" fmla="*/ 1766967 h 2810796"/>
              <a:gd name="connsiteX5345" fmla="*/ 252320 w 3531775"/>
              <a:gd name="connsiteY5345" fmla="*/ 1766776 h 2810796"/>
              <a:gd name="connsiteX5346" fmla="*/ 302231 w 3531775"/>
              <a:gd name="connsiteY5346" fmla="*/ 1787160 h 2810796"/>
              <a:gd name="connsiteX5347" fmla="*/ 301374 w 3531775"/>
              <a:gd name="connsiteY5347" fmla="*/ 1783921 h 2810796"/>
              <a:gd name="connsiteX5348" fmla="*/ 300803 w 3531775"/>
              <a:gd name="connsiteY5348" fmla="*/ 1783064 h 2810796"/>
              <a:gd name="connsiteX5349" fmla="*/ 296040 w 3531775"/>
              <a:gd name="connsiteY5349" fmla="*/ 1780968 h 2810796"/>
              <a:gd name="connsiteX5350" fmla="*/ 295278 w 3531775"/>
              <a:gd name="connsiteY5350" fmla="*/ 1777730 h 2810796"/>
              <a:gd name="connsiteX5351" fmla="*/ 302422 w 3531775"/>
              <a:gd name="connsiteY5351" fmla="*/ 1778016 h 2810796"/>
              <a:gd name="connsiteX5352" fmla="*/ 286801 w 3531775"/>
              <a:gd name="connsiteY5352" fmla="*/ 1775158 h 2810796"/>
              <a:gd name="connsiteX5353" fmla="*/ 296040 w 3531775"/>
              <a:gd name="connsiteY5353" fmla="*/ 1789160 h 2810796"/>
              <a:gd name="connsiteX5354" fmla="*/ 302231 w 3531775"/>
              <a:gd name="connsiteY5354" fmla="*/ 1787160 h 2810796"/>
              <a:gd name="connsiteX5355" fmla="*/ 401768 w 3531775"/>
              <a:gd name="connsiteY5355" fmla="*/ 1773349 h 2810796"/>
              <a:gd name="connsiteX5356" fmla="*/ 402053 w 3531775"/>
              <a:gd name="connsiteY5356" fmla="*/ 1789636 h 2810796"/>
              <a:gd name="connsiteX5357" fmla="*/ 397672 w 3531775"/>
              <a:gd name="connsiteY5357" fmla="*/ 1788112 h 2810796"/>
              <a:gd name="connsiteX5358" fmla="*/ 396719 w 3531775"/>
              <a:gd name="connsiteY5358" fmla="*/ 1784302 h 2810796"/>
              <a:gd name="connsiteX5359" fmla="*/ 387385 w 3531775"/>
              <a:gd name="connsiteY5359" fmla="*/ 1784493 h 2810796"/>
              <a:gd name="connsiteX5360" fmla="*/ 390433 w 3531775"/>
              <a:gd name="connsiteY5360" fmla="*/ 1782112 h 2810796"/>
              <a:gd name="connsiteX5361" fmla="*/ 394624 w 3531775"/>
              <a:gd name="connsiteY5361" fmla="*/ 1779540 h 2810796"/>
              <a:gd name="connsiteX5362" fmla="*/ 389576 w 3531775"/>
              <a:gd name="connsiteY5362" fmla="*/ 1778301 h 2810796"/>
              <a:gd name="connsiteX5363" fmla="*/ 397958 w 3531775"/>
              <a:gd name="connsiteY5363" fmla="*/ 1776873 h 2810796"/>
              <a:gd name="connsiteX5364" fmla="*/ 401768 w 3531775"/>
              <a:gd name="connsiteY5364" fmla="*/ 1773349 h 2810796"/>
              <a:gd name="connsiteX5365" fmla="*/ 472538 w 3531775"/>
              <a:gd name="connsiteY5365" fmla="*/ 1768015 h 2810796"/>
              <a:gd name="connsiteX5366" fmla="*/ 470348 w 3531775"/>
              <a:gd name="connsiteY5366" fmla="*/ 1765157 h 2810796"/>
              <a:gd name="connsiteX5367" fmla="*/ 469395 w 3531775"/>
              <a:gd name="connsiteY5367" fmla="*/ 1764586 h 2810796"/>
              <a:gd name="connsiteX5368" fmla="*/ 462442 w 3531775"/>
              <a:gd name="connsiteY5368" fmla="*/ 1766967 h 2810796"/>
              <a:gd name="connsiteX5369" fmla="*/ 464156 w 3531775"/>
              <a:gd name="connsiteY5369" fmla="*/ 1764490 h 2810796"/>
              <a:gd name="connsiteX5370" fmla="*/ 466823 w 3531775"/>
              <a:gd name="connsiteY5370" fmla="*/ 1761633 h 2810796"/>
              <a:gd name="connsiteX5371" fmla="*/ 468728 w 3531775"/>
              <a:gd name="connsiteY5371" fmla="*/ 1758870 h 2810796"/>
              <a:gd name="connsiteX5372" fmla="*/ 449964 w 3531775"/>
              <a:gd name="connsiteY5372" fmla="*/ 1767538 h 2810796"/>
              <a:gd name="connsiteX5373" fmla="*/ 472538 w 3531775"/>
              <a:gd name="connsiteY5373" fmla="*/ 1768015 h 2810796"/>
              <a:gd name="connsiteX5374" fmla="*/ 519211 w 3531775"/>
              <a:gd name="connsiteY5374" fmla="*/ 1743916 h 2810796"/>
              <a:gd name="connsiteX5375" fmla="*/ 515306 w 3531775"/>
              <a:gd name="connsiteY5375" fmla="*/ 1760680 h 2810796"/>
              <a:gd name="connsiteX5376" fmla="*/ 512353 w 3531775"/>
              <a:gd name="connsiteY5376" fmla="*/ 1759537 h 2810796"/>
              <a:gd name="connsiteX5377" fmla="*/ 512639 w 3531775"/>
              <a:gd name="connsiteY5377" fmla="*/ 1755727 h 2810796"/>
              <a:gd name="connsiteX5378" fmla="*/ 512353 w 3531775"/>
              <a:gd name="connsiteY5378" fmla="*/ 1754965 h 2810796"/>
              <a:gd name="connsiteX5379" fmla="*/ 503590 w 3531775"/>
              <a:gd name="connsiteY5379" fmla="*/ 1756870 h 2810796"/>
              <a:gd name="connsiteX5380" fmla="*/ 508352 w 3531775"/>
              <a:gd name="connsiteY5380" fmla="*/ 1754108 h 2810796"/>
              <a:gd name="connsiteX5381" fmla="*/ 512258 w 3531775"/>
              <a:gd name="connsiteY5381" fmla="*/ 1751060 h 2810796"/>
              <a:gd name="connsiteX5382" fmla="*/ 508638 w 3531775"/>
              <a:gd name="connsiteY5382" fmla="*/ 1750393 h 2810796"/>
              <a:gd name="connsiteX5383" fmla="*/ 515591 w 3531775"/>
              <a:gd name="connsiteY5383" fmla="*/ 1748012 h 2810796"/>
              <a:gd name="connsiteX5384" fmla="*/ 519211 w 3531775"/>
              <a:gd name="connsiteY5384" fmla="*/ 1743916 h 2810796"/>
              <a:gd name="connsiteX5385" fmla="*/ 565407 w 3531775"/>
              <a:gd name="connsiteY5385" fmla="*/ 1731438 h 2810796"/>
              <a:gd name="connsiteX5386" fmla="*/ 563026 w 3531775"/>
              <a:gd name="connsiteY5386" fmla="*/ 1728009 h 2810796"/>
              <a:gd name="connsiteX5387" fmla="*/ 554358 w 3531775"/>
              <a:gd name="connsiteY5387" fmla="*/ 1731629 h 2810796"/>
              <a:gd name="connsiteX5388" fmla="*/ 556263 w 3531775"/>
              <a:gd name="connsiteY5388" fmla="*/ 1728200 h 2810796"/>
              <a:gd name="connsiteX5389" fmla="*/ 559121 w 3531775"/>
              <a:gd name="connsiteY5389" fmla="*/ 1724104 h 2810796"/>
              <a:gd name="connsiteX5390" fmla="*/ 553882 w 3531775"/>
              <a:gd name="connsiteY5390" fmla="*/ 1724771 h 2810796"/>
              <a:gd name="connsiteX5391" fmla="*/ 561121 w 3531775"/>
              <a:gd name="connsiteY5391" fmla="*/ 1720199 h 2810796"/>
              <a:gd name="connsiteX5392" fmla="*/ 544643 w 3531775"/>
              <a:gd name="connsiteY5392" fmla="*/ 1726866 h 2810796"/>
              <a:gd name="connsiteX5393" fmla="*/ 560359 w 3531775"/>
              <a:gd name="connsiteY5393" fmla="*/ 1738201 h 2810796"/>
              <a:gd name="connsiteX5394" fmla="*/ 565407 w 3531775"/>
              <a:gd name="connsiteY5394" fmla="*/ 1731438 h 2810796"/>
              <a:gd name="connsiteX5395" fmla="*/ 604841 w 3531775"/>
              <a:gd name="connsiteY5395" fmla="*/ 1703435 h 2810796"/>
              <a:gd name="connsiteX5396" fmla="*/ 601316 w 3531775"/>
              <a:gd name="connsiteY5396" fmla="*/ 1701149 h 2810796"/>
              <a:gd name="connsiteX5397" fmla="*/ 601031 w 3531775"/>
              <a:gd name="connsiteY5397" fmla="*/ 1700673 h 2810796"/>
              <a:gd name="connsiteX5398" fmla="*/ 592363 w 3531775"/>
              <a:gd name="connsiteY5398" fmla="*/ 1707436 h 2810796"/>
              <a:gd name="connsiteX5399" fmla="*/ 596173 w 3531775"/>
              <a:gd name="connsiteY5399" fmla="*/ 1702101 h 2810796"/>
              <a:gd name="connsiteX5400" fmla="*/ 590267 w 3531775"/>
              <a:gd name="connsiteY5400" fmla="*/ 1702578 h 2810796"/>
              <a:gd name="connsiteX5401" fmla="*/ 593887 w 3531775"/>
              <a:gd name="connsiteY5401" fmla="*/ 1698672 h 2810796"/>
              <a:gd name="connsiteX5402" fmla="*/ 595125 w 3531775"/>
              <a:gd name="connsiteY5402" fmla="*/ 1694005 h 2810796"/>
              <a:gd name="connsiteX5403" fmla="*/ 604079 w 3531775"/>
              <a:gd name="connsiteY5403" fmla="*/ 1708007 h 2810796"/>
              <a:gd name="connsiteX5404" fmla="*/ 604841 w 3531775"/>
              <a:gd name="connsiteY5404" fmla="*/ 1703435 h 2810796"/>
              <a:gd name="connsiteX5405" fmla="*/ 689423 w 3531775"/>
              <a:gd name="connsiteY5405" fmla="*/ 1644570 h 2810796"/>
              <a:gd name="connsiteX5406" fmla="*/ 688565 w 3531775"/>
              <a:gd name="connsiteY5406" fmla="*/ 1640665 h 2810796"/>
              <a:gd name="connsiteX5407" fmla="*/ 687994 w 3531775"/>
              <a:gd name="connsiteY5407" fmla="*/ 1639903 h 2810796"/>
              <a:gd name="connsiteX5408" fmla="*/ 683803 w 3531775"/>
              <a:gd name="connsiteY5408" fmla="*/ 1639999 h 2810796"/>
              <a:gd name="connsiteX5409" fmla="*/ 686756 w 3531775"/>
              <a:gd name="connsiteY5409" fmla="*/ 1635998 h 2810796"/>
              <a:gd name="connsiteX5410" fmla="*/ 682946 w 3531775"/>
              <a:gd name="connsiteY5410" fmla="*/ 1636093 h 2810796"/>
              <a:gd name="connsiteX5411" fmla="*/ 689042 w 3531775"/>
              <a:gd name="connsiteY5411" fmla="*/ 1632093 h 2810796"/>
              <a:gd name="connsiteX5412" fmla="*/ 691518 w 3531775"/>
              <a:gd name="connsiteY5412" fmla="*/ 1627140 h 2810796"/>
              <a:gd name="connsiteX5413" fmla="*/ 692661 w 3531775"/>
              <a:gd name="connsiteY5413" fmla="*/ 1645142 h 2810796"/>
              <a:gd name="connsiteX5414" fmla="*/ 689423 w 3531775"/>
              <a:gd name="connsiteY5414" fmla="*/ 1644570 h 2810796"/>
              <a:gd name="connsiteX5415" fmla="*/ 820677 w 3531775"/>
              <a:gd name="connsiteY5415" fmla="*/ 1543225 h 2810796"/>
              <a:gd name="connsiteX5416" fmla="*/ 816391 w 3531775"/>
              <a:gd name="connsiteY5416" fmla="*/ 1541224 h 2810796"/>
              <a:gd name="connsiteX5417" fmla="*/ 816391 w 3531775"/>
              <a:gd name="connsiteY5417" fmla="*/ 1539319 h 2810796"/>
              <a:gd name="connsiteX5418" fmla="*/ 810676 w 3531775"/>
              <a:gd name="connsiteY5418" fmla="*/ 1540653 h 2810796"/>
              <a:gd name="connsiteX5419" fmla="*/ 812771 w 3531775"/>
              <a:gd name="connsiteY5419" fmla="*/ 1535986 h 2810796"/>
              <a:gd name="connsiteX5420" fmla="*/ 807533 w 3531775"/>
              <a:gd name="connsiteY5420" fmla="*/ 1537319 h 2810796"/>
              <a:gd name="connsiteX5421" fmla="*/ 814105 w 3531775"/>
              <a:gd name="connsiteY5421" fmla="*/ 1531699 h 2810796"/>
              <a:gd name="connsiteX5422" fmla="*/ 815343 w 3531775"/>
              <a:gd name="connsiteY5422" fmla="*/ 1526270 h 2810796"/>
              <a:gd name="connsiteX5423" fmla="*/ 825344 w 3531775"/>
              <a:gd name="connsiteY5423" fmla="*/ 1542653 h 2810796"/>
              <a:gd name="connsiteX5424" fmla="*/ 820677 w 3531775"/>
              <a:gd name="connsiteY5424" fmla="*/ 1543225 h 2810796"/>
              <a:gd name="connsiteX5425" fmla="*/ 880018 w 3531775"/>
              <a:gd name="connsiteY5425" fmla="*/ 1495790 h 2810796"/>
              <a:gd name="connsiteX5426" fmla="*/ 876875 w 3531775"/>
              <a:gd name="connsiteY5426" fmla="*/ 1493123 h 2810796"/>
              <a:gd name="connsiteX5427" fmla="*/ 869826 w 3531775"/>
              <a:gd name="connsiteY5427" fmla="*/ 1497124 h 2810796"/>
              <a:gd name="connsiteX5428" fmla="*/ 870588 w 3531775"/>
              <a:gd name="connsiteY5428" fmla="*/ 1493980 h 2810796"/>
              <a:gd name="connsiteX5429" fmla="*/ 872207 w 3531775"/>
              <a:gd name="connsiteY5429" fmla="*/ 1490170 h 2810796"/>
              <a:gd name="connsiteX5430" fmla="*/ 873160 w 3531775"/>
              <a:gd name="connsiteY5430" fmla="*/ 1486741 h 2810796"/>
              <a:gd name="connsiteX5431" fmla="*/ 864778 w 3531775"/>
              <a:gd name="connsiteY5431" fmla="*/ 1487789 h 2810796"/>
              <a:gd name="connsiteX5432" fmla="*/ 877160 w 3531775"/>
              <a:gd name="connsiteY5432" fmla="*/ 1501981 h 2810796"/>
              <a:gd name="connsiteX5433" fmla="*/ 880018 w 3531775"/>
              <a:gd name="connsiteY5433" fmla="*/ 1495790 h 2810796"/>
              <a:gd name="connsiteX5434" fmla="*/ 925547 w 3531775"/>
              <a:gd name="connsiteY5434" fmla="*/ 1460738 h 2810796"/>
              <a:gd name="connsiteX5435" fmla="*/ 924119 w 3531775"/>
              <a:gd name="connsiteY5435" fmla="*/ 1479597 h 2810796"/>
              <a:gd name="connsiteX5436" fmla="*/ 920594 w 3531775"/>
              <a:gd name="connsiteY5436" fmla="*/ 1474168 h 2810796"/>
              <a:gd name="connsiteX5437" fmla="*/ 920118 w 3531775"/>
              <a:gd name="connsiteY5437" fmla="*/ 1473311 h 2810796"/>
              <a:gd name="connsiteX5438" fmla="*/ 911641 w 3531775"/>
              <a:gd name="connsiteY5438" fmla="*/ 1475883 h 2810796"/>
              <a:gd name="connsiteX5439" fmla="*/ 915927 w 3531775"/>
              <a:gd name="connsiteY5439" fmla="*/ 1472644 h 2810796"/>
              <a:gd name="connsiteX5440" fmla="*/ 919356 w 3531775"/>
              <a:gd name="connsiteY5440" fmla="*/ 1469025 h 2810796"/>
              <a:gd name="connsiteX5441" fmla="*/ 915546 w 3531775"/>
              <a:gd name="connsiteY5441" fmla="*/ 1468453 h 2810796"/>
              <a:gd name="connsiteX5442" fmla="*/ 925547 w 3531775"/>
              <a:gd name="connsiteY5442" fmla="*/ 1460738 h 2810796"/>
              <a:gd name="connsiteX5443" fmla="*/ 977840 w 3531775"/>
              <a:gd name="connsiteY5443" fmla="*/ 1451118 h 2810796"/>
              <a:gd name="connsiteX5444" fmla="*/ 975839 w 3531775"/>
              <a:gd name="connsiteY5444" fmla="*/ 1446736 h 2810796"/>
              <a:gd name="connsiteX5445" fmla="*/ 971934 w 3531775"/>
              <a:gd name="connsiteY5445" fmla="*/ 1446832 h 2810796"/>
              <a:gd name="connsiteX5446" fmla="*/ 964505 w 3531775"/>
              <a:gd name="connsiteY5446" fmla="*/ 1448927 h 2810796"/>
              <a:gd name="connsiteX5447" fmla="*/ 975458 w 3531775"/>
              <a:gd name="connsiteY5447" fmla="*/ 1441879 h 2810796"/>
              <a:gd name="connsiteX5448" fmla="*/ 966981 w 3531775"/>
              <a:gd name="connsiteY5448" fmla="*/ 1440926 h 2810796"/>
              <a:gd name="connsiteX5449" fmla="*/ 974982 w 3531775"/>
              <a:gd name="connsiteY5449" fmla="*/ 1437592 h 2810796"/>
              <a:gd name="connsiteX5450" fmla="*/ 977649 w 3531775"/>
              <a:gd name="connsiteY5450" fmla="*/ 1432734 h 2810796"/>
              <a:gd name="connsiteX5451" fmla="*/ 957170 w 3531775"/>
              <a:gd name="connsiteY5451" fmla="*/ 1441593 h 2810796"/>
              <a:gd name="connsiteX5452" fmla="*/ 972125 w 3531775"/>
              <a:gd name="connsiteY5452" fmla="*/ 1457214 h 2810796"/>
              <a:gd name="connsiteX5453" fmla="*/ 977840 w 3531775"/>
              <a:gd name="connsiteY5453" fmla="*/ 1451118 h 2810796"/>
              <a:gd name="connsiteX5454" fmla="*/ 1018607 w 3531775"/>
              <a:gd name="connsiteY5454" fmla="*/ 1433973 h 2810796"/>
              <a:gd name="connsiteX5455" fmla="*/ 1016892 w 3531775"/>
              <a:gd name="connsiteY5455" fmla="*/ 1430639 h 2810796"/>
              <a:gd name="connsiteX5456" fmla="*/ 1016130 w 3531775"/>
              <a:gd name="connsiteY5456" fmla="*/ 1429972 h 2810796"/>
              <a:gd name="connsiteX5457" fmla="*/ 1011463 w 3531775"/>
              <a:gd name="connsiteY5457" fmla="*/ 1429210 h 2810796"/>
              <a:gd name="connsiteX5458" fmla="*/ 1014035 w 3531775"/>
              <a:gd name="connsiteY5458" fmla="*/ 1426543 h 2810796"/>
              <a:gd name="connsiteX5459" fmla="*/ 1009748 w 3531775"/>
              <a:gd name="connsiteY5459" fmla="*/ 1425876 h 2810796"/>
              <a:gd name="connsiteX5460" fmla="*/ 1016035 w 3531775"/>
              <a:gd name="connsiteY5460" fmla="*/ 1423876 h 2810796"/>
              <a:gd name="connsiteX5461" fmla="*/ 1001652 w 3531775"/>
              <a:gd name="connsiteY5461" fmla="*/ 1426067 h 2810796"/>
              <a:gd name="connsiteX5462" fmla="*/ 1014511 w 3531775"/>
              <a:gd name="connsiteY5462" fmla="*/ 1438164 h 2810796"/>
              <a:gd name="connsiteX5463" fmla="*/ 1018607 w 3531775"/>
              <a:gd name="connsiteY5463" fmla="*/ 1433973 h 2810796"/>
              <a:gd name="connsiteX5464" fmla="*/ 1072137 w 3531775"/>
              <a:gd name="connsiteY5464" fmla="*/ 1430353 h 2810796"/>
              <a:gd name="connsiteX5465" fmla="*/ 1070994 w 3531775"/>
              <a:gd name="connsiteY5465" fmla="*/ 1426258 h 2810796"/>
              <a:gd name="connsiteX5466" fmla="*/ 1062993 w 3531775"/>
              <a:gd name="connsiteY5466" fmla="*/ 1425686 h 2810796"/>
              <a:gd name="connsiteX5467" fmla="*/ 1065279 w 3531775"/>
              <a:gd name="connsiteY5467" fmla="*/ 1423400 h 2810796"/>
              <a:gd name="connsiteX5468" fmla="*/ 1068708 w 3531775"/>
              <a:gd name="connsiteY5468" fmla="*/ 1421019 h 2810796"/>
              <a:gd name="connsiteX5469" fmla="*/ 1071470 w 3531775"/>
              <a:gd name="connsiteY5469" fmla="*/ 1418542 h 2810796"/>
              <a:gd name="connsiteX5470" fmla="*/ 1054992 w 3531775"/>
              <a:gd name="connsiteY5470" fmla="*/ 1417875 h 2810796"/>
              <a:gd name="connsiteX5471" fmla="*/ 1066517 w 3531775"/>
              <a:gd name="connsiteY5471" fmla="*/ 1434258 h 2810796"/>
              <a:gd name="connsiteX5472" fmla="*/ 1072137 w 3531775"/>
              <a:gd name="connsiteY5472" fmla="*/ 1430353 h 2810796"/>
              <a:gd name="connsiteX5473" fmla="*/ 1075280 w 3531775"/>
              <a:gd name="connsiteY5473" fmla="*/ 1467882 h 2810796"/>
              <a:gd name="connsiteX5474" fmla="*/ 1084520 w 3531775"/>
              <a:gd name="connsiteY5474" fmla="*/ 1464072 h 2810796"/>
              <a:gd name="connsiteX5475" fmla="*/ 1083567 w 3531775"/>
              <a:gd name="connsiteY5475" fmla="*/ 1458928 h 2810796"/>
              <a:gd name="connsiteX5476" fmla="*/ 1082900 w 3531775"/>
              <a:gd name="connsiteY5476" fmla="*/ 1457690 h 2810796"/>
              <a:gd name="connsiteX5477" fmla="*/ 1074899 w 3531775"/>
              <a:gd name="connsiteY5477" fmla="*/ 1457690 h 2810796"/>
              <a:gd name="connsiteX5478" fmla="*/ 1077566 w 3531775"/>
              <a:gd name="connsiteY5478" fmla="*/ 1454928 h 2810796"/>
              <a:gd name="connsiteX5479" fmla="*/ 1081376 w 3531775"/>
              <a:gd name="connsiteY5479" fmla="*/ 1452261 h 2810796"/>
              <a:gd name="connsiteX5480" fmla="*/ 1076423 w 3531775"/>
              <a:gd name="connsiteY5480" fmla="*/ 1449784 h 2810796"/>
              <a:gd name="connsiteX5481" fmla="*/ 1084520 w 3531775"/>
              <a:gd name="connsiteY5481" fmla="*/ 1449403 h 2810796"/>
              <a:gd name="connsiteX5482" fmla="*/ 1088139 w 3531775"/>
              <a:gd name="connsiteY5482" fmla="*/ 1445403 h 2810796"/>
              <a:gd name="connsiteX5483" fmla="*/ 1075280 w 3531775"/>
              <a:gd name="connsiteY5483" fmla="*/ 1467882 h 2810796"/>
              <a:gd name="connsiteX5484" fmla="*/ 1053182 w 3531775"/>
              <a:gd name="connsiteY5484" fmla="*/ 1485503 h 2810796"/>
              <a:gd name="connsiteX5485" fmla="*/ 1068422 w 3531775"/>
              <a:gd name="connsiteY5485" fmla="*/ 1485884 h 2810796"/>
              <a:gd name="connsiteX5486" fmla="*/ 1064422 w 3531775"/>
              <a:gd name="connsiteY5486" fmla="*/ 1479693 h 2810796"/>
              <a:gd name="connsiteX5487" fmla="*/ 1056326 w 3531775"/>
              <a:gd name="connsiteY5487" fmla="*/ 1478836 h 2810796"/>
              <a:gd name="connsiteX5488" fmla="*/ 1062422 w 3531775"/>
              <a:gd name="connsiteY5488" fmla="*/ 1474359 h 2810796"/>
              <a:gd name="connsiteX5489" fmla="*/ 1058612 w 3531775"/>
              <a:gd name="connsiteY5489" fmla="*/ 1472835 h 2810796"/>
              <a:gd name="connsiteX5490" fmla="*/ 1064517 w 3531775"/>
              <a:gd name="connsiteY5490" fmla="*/ 1471882 h 2810796"/>
              <a:gd name="connsiteX5491" fmla="*/ 1066898 w 3531775"/>
              <a:gd name="connsiteY5491" fmla="*/ 1468549 h 2810796"/>
              <a:gd name="connsiteX5492" fmla="*/ 1053182 w 3531775"/>
              <a:gd name="connsiteY5492" fmla="*/ 1485503 h 2810796"/>
              <a:gd name="connsiteX5493" fmla="*/ 1042514 w 3531775"/>
              <a:gd name="connsiteY5493" fmla="*/ 1465786 h 2810796"/>
              <a:gd name="connsiteX5494" fmla="*/ 1047467 w 3531775"/>
              <a:gd name="connsiteY5494" fmla="*/ 1459214 h 2810796"/>
              <a:gd name="connsiteX5495" fmla="*/ 1040514 w 3531775"/>
              <a:gd name="connsiteY5495" fmla="*/ 1458928 h 2810796"/>
              <a:gd name="connsiteX5496" fmla="*/ 1045086 w 3531775"/>
              <a:gd name="connsiteY5496" fmla="*/ 1452451 h 2810796"/>
              <a:gd name="connsiteX5497" fmla="*/ 1030322 w 3531775"/>
              <a:gd name="connsiteY5497" fmla="*/ 1455213 h 2810796"/>
              <a:gd name="connsiteX5498" fmla="*/ 1034799 w 3531775"/>
              <a:gd name="connsiteY5498" fmla="*/ 1451594 h 2810796"/>
              <a:gd name="connsiteX5499" fmla="*/ 1037657 w 3531775"/>
              <a:gd name="connsiteY5499" fmla="*/ 1447403 h 2810796"/>
              <a:gd name="connsiteX5500" fmla="*/ 1030703 w 3531775"/>
              <a:gd name="connsiteY5500" fmla="*/ 1446450 h 2810796"/>
              <a:gd name="connsiteX5501" fmla="*/ 1039657 w 3531775"/>
              <a:gd name="connsiteY5501" fmla="*/ 1443212 h 2810796"/>
              <a:gd name="connsiteX5502" fmla="*/ 1041276 w 3531775"/>
              <a:gd name="connsiteY5502" fmla="*/ 1437687 h 2810796"/>
              <a:gd name="connsiteX5503" fmla="*/ 1042514 w 3531775"/>
              <a:gd name="connsiteY5503" fmla="*/ 1465786 h 2810796"/>
              <a:gd name="connsiteX5504" fmla="*/ 1011749 w 3531775"/>
              <a:gd name="connsiteY5504" fmla="*/ 1490837 h 2810796"/>
              <a:gd name="connsiteX5505" fmla="*/ 1022512 w 3531775"/>
              <a:gd name="connsiteY5505" fmla="*/ 1487122 h 2810796"/>
              <a:gd name="connsiteX5506" fmla="*/ 1018511 w 3531775"/>
              <a:gd name="connsiteY5506" fmla="*/ 1486646 h 2810796"/>
              <a:gd name="connsiteX5507" fmla="*/ 1020131 w 3531775"/>
              <a:gd name="connsiteY5507" fmla="*/ 1483026 h 2810796"/>
              <a:gd name="connsiteX5508" fmla="*/ 1013368 w 3531775"/>
              <a:gd name="connsiteY5508" fmla="*/ 1484455 h 2810796"/>
              <a:gd name="connsiteX5509" fmla="*/ 1018130 w 3531775"/>
              <a:gd name="connsiteY5509" fmla="*/ 1479597 h 2810796"/>
              <a:gd name="connsiteX5510" fmla="*/ 1016511 w 3531775"/>
              <a:gd name="connsiteY5510" fmla="*/ 1477502 h 2810796"/>
              <a:gd name="connsiteX5511" fmla="*/ 1021083 w 3531775"/>
              <a:gd name="connsiteY5511" fmla="*/ 1473787 h 2810796"/>
              <a:gd name="connsiteX5512" fmla="*/ 1011749 w 3531775"/>
              <a:gd name="connsiteY5512" fmla="*/ 1490837 h 2810796"/>
              <a:gd name="connsiteX5513" fmla="*/ 1002128 w 3531775"/>
              <a:gd name="connsiteY5513" fmla="*/ 1476930 h 2810796"/>
              <a:gd name="connsiteX5514" fmla="*/ 999271 w 3531775"/>
              <a:gd name="connsiteY5514" fmla="*/ 1469311 h 2810796"/>
              <a:gd name="connsiteX5515" fmla="*/ 998890 w 3531775"/>
              <a:gd name="connsiteY5515" fmla="*/ 1468072 h 2810796"/>
              <a:gd name="connsiteX5516" fmla="*/ 988984 w 3531775"/>
              <a:gd name="connsiteY5516" fmla="*/ 1468834 h 2810796"/>
              <a:gd name="connsiteX5517" fmla="*/ 998985 w 3531775"/>
              <a:gd name="connsiteY5517" fmla="*/ 1462643 h 2810796"/>
              <a:gd name="connsiteX5518" fmla="*/ 994794 w 3531775"/>
              <a:gd name="connsiteY5518" fmla="*/ 1460738 h 2810796"/>
              <a:gd name="connsiteX5519" fmla="*/ 1002986 w 3531775"/>
              <a:gd name="connsiteY5519" fmla="*/ 1459309 h 2810796"/>
              <a:gd name="connsiteX5520" fmla="*/ 1007558 w 3531775"/>
              <a:gd name="connsiteY5520" fmla="*/ 1454642 h 2810796"/>
              <a:gd name="connsiteX5521" fmla="*/ 1002128 w 3531775"/>
              <a:gd name="connsiteY5521" fmla="*/ 1476930 h 2810796"/>
              <a:gd name="connsiteX5522" fmla="*/ 970505 w 3531775"/>
              <a:gd name="connsiteY5522" fmla="*/ 1507601 h 2810796"/>
              <a:gd name="connsiteX5523" fmla="*/ 989079 w 3531775"/>
              <a:gd name="connsiteY5523" fmla="*/ 1502458 h 2810796"/>
              <a:gd name="connsiteX5524" fmla="*/ 985079 w 3531775"/>
              <a:gd name="connsiteY5524" fmla="*/ 1501219 h 2810796"/>
              <a:gd name="connsiteX5525" fmla="*/ 982983 w 3531775"/>
              <a:gd name="connsiteY5525" fmla="*/ 1496933 h 2810796"/>
              <a:gd name="connsiteX5526" fmla="*/ 973077 w 3531775"/>
              <a:gd name="connsiteY5526" fmla="*/ 1498743 h 2810796"/>
              <a:gd name="connsiteX5527" fmla="*/ 976887 w 3531775"/>
              <a:gd name="connsiteY5527" fmla="*/ 1495314 h 2810796"/>
              <a:gd name="connsiteX5528" fmla="*/ 979554 w 3531775"/>
              <a:gd name="connsiteY5528" fmla="*/ 1491599 h 2810796"/>
              <a:gd name="connsiteX5529" fmla="*/ 974696 w 3531775"/>
              <a:gd name="connsiteY5529" fmla="*/ 1491028 h 2810796"/>
              <a:gd name="connsiteX5530" fmla="*/ 981554 w 3531775"/>
              <a:gd name="connsiteY5530" fmla="*/ 1487979 h 2810796"/>
              <a:gd name="connsiteX5531" fmla="*/ 983745 w 3531775"/>
              <a:gd name="connsiteY5531" fmla="*/ 1483217 h 2810796"/>
              <a:gd name="connsiteX5532" fmla="*/ 970505 w 3531775"/>
              <a:gd name="connsiteY5532" fmla="*/ 1507601 h 2810796"/>
              <a:gd name="connsiteX5533" fmla="*/ 954599 w 3531775"/>
              <a:gd name="connsiteY5533" fmla="*/ 1493504 h 2810796"/>
              <a:gd name="connsiteX5534" fmla="*/ 958694 w 3531775"/>
              <a:gd name="connsiteY5534" fmla="*/ 1486837 h 2810796"/>
              <a:gd name="connsiteX5535" fmla="*/ 955456 w 3531775"/>
              <a:gd name="connsiteY5535" fmla="*/ 1482836 h 2810796"/>
              <a:gd name="connsiteX5536" fmla="*/ 954218 w 3531775"/>
              <a:gd name="connsiteY5536" fmla="*/ 1482074 h 2810796"/>
              <a:gd name="connsiteX5537" fmla="*/ 944312 w 3531775"/>
              <a:gd name="connsiteY5537" fmla="*/ 1486551 h 2810796"/>
              <a:gd name="connsiteX5538" fmla="*/ 948026 w 3531775"/>
              <a:gd name="connsiteY5538" fmla="*/ 1482360 h 2810796"/>
              <a:gd name="connsiteX5539" fmla="*/ 950312 w 3531775"/>
              <a:gd name="connsiteY5539" fmla="*/ 1478074 h 2810796"/>
              <a:gd name="connsiteX5540" fmla="*/ 944597 w 3531775"/>
              <a:gd name="connsiteY5540" fmla="*/ 1478454 h 2810796"/>
              <a:gd name="connsiteX5541" fmla="*/ 951836 w 3531775"/>
              <a:gd name="connsiteY5541" fmla="*/ 1474073 h 2810796"/>
              <a:gd name="connsiteX5542" fmla="*/ 953265 w 3531775"/>
              <a:gd name="connsiteY5542" fmla="*/ 1468929 h 2810796"/>
              <a:gd name="connsiteX5543" fmla="*/ 954599 w 3531775"/>
              <a:gd name="connsiteY5543" fmla="*/ 1493504 h 2810796"/>
              <a:gd name="connsiteX5544" fmla="*/ 928024 w 3531775"/>
              <a:gd name="connsiteY5544" fmla="*/ 1526841 h 2810796"/>
              <a:gd name="connsiteX5545" fmla="*/ 944026 w 3531775"/>
              <a:gd name="connsiteY5545" fmla="*/ 1522746 h 2810796"/>
              <a:gd name="connsiteX5546" fmla="*/ 940502 w 3531775"/>
              <a:gd name="connsiteY5546" fmla="*/ 1517316 h 2810796"/>
              <a:gd name="connsiteX5547" fmla="*/ 940025 w 3531775"/>
              <a:gd name="connsiteY5547" fmla="*/ 1516459 h 2810796"/>
              <a:gd name="connsiteX5548" fmla="*/ 932215 w 3531775"/>
              <a:gd name="connsiteY5548" fmla="*/ 1518555 h 2810796"/>
              <a:gd name="connsiteX5549" fmla="*/ 936025 w 3531775"/>
              <a:gd name="connsiteY5549" fmla="*/ 1515602 h 2810796"/>
              <a:gd name="connsiteX5550" fmla="*/ 939073 w 3531775"/>
              <a:gd name="connsiteY5550" fmla="*/ 1512173 h 2810796"/>
              <a:gd name="connsiteX5551" fmla="*/ 935453 w 3531775"/>
              <a:gd name="connsiteY5551" fmla="*/ 1511411 h 2810796"/>
              <a:gd name="connsiteX5552" fmla="*/ 941549 w 3531775"/>
              <a:gd name="connsiteY5552" fmla="*/ 1508839 h 2810796"/>
              <a:gd name="connsiteX5553" fmla="*/ 944407 w 3531775"/>
              <a:gd name="connsiteY5553" fmla="*/ 1504458 h 2810796"/>
              <a:gd name="connsiteX5554" fmla="*/ 928024 w 3531775"/>
              <a:gd name="connsiteY5554" fmla="*/ 1526841 h 2810796"/>
              <a:gd name="connsiteX5555" fmla="*/ 916784 w 3531775"/>
              <a:gd name="connsiteY5555" fmla="*/ 1512554 h 2810796"/>
              <a:gd name="connsiteX5556" fmla="*/ 911736 w 3531775"/>
              <a:gd name="connsiteY5556" fmla="*/ 1512745 h 2810796"/>
              <a:gd name="connsiteX5557" fmla="*/ 908021 w 3531775"/>
              <a:gd name="connsiteY5557" fmla="*/ 1509220 h 2810796"/>
              <a:gd name="connsiteX5558" fmla="*/ 899544 w 3531775"/>
              <a:gd name="connsiteY5558" fmla="*/ 1513602 h 2810796"/>
              <a:gd name="connsiteX5559" fmla="*/ 900401 w 3531775"/>
              <a:gd name="connsiteY5559" fmla="*/ 1509792 h 2810796"/>
              <a:gd name="connsiteX5560" fmla="*/ 902306 w 3531775"/>
              <a:gd name="connsiteY5560" fmla="*/ 1505220 h 2810796"/>
              <a:gd name="connsiteX5561" fmla="*/ 896591 w 3531775"/>
              <a:gd name="connsiteY5561" fmla="*/ 1506363 h 2810796"/>
              <a:gd name="connsiteX5562" fmla="*/ 903449 w 3531775"/>
              <a:gd name="connsiteY5562" fmla="*/ 1501029 h 2810796"/>
              <a:gd name="connsiteX5563" fmla="*/ 904116 w 3531775"/>
              <a:gd name="connsiteY5563" fmla="*/ 1495790 h 2810796"/>
              <a:gd name="connsiteX5564" fmla="*/ 916784 w 3531775"/>
              <a:gd name="connsiteY5564" fmla="*/ 1512554 h 2810796"/>
              <a:gd name="connsiteX5565" fmla="*/ 876113 w 3531775"/>
              <a:gd name="connsiteY5565" fmla="*/ 1547225 h 2810796"/>
              <a:gd name="connsiteX5566" fmla="*/ 901259 w 3531775"/>
              <a:gd name="connsiteY5566" fmla="*/ 1541986 h 2810796"/>
              <a:gd name="connsiteX5567" fmla="*/ 894115 w 3531775"/>
              <a:gd name="connsiteY5567" fmla="*/ 1539700 h 2810796"/>
              <a:gd name="connsiteX5568" fmla="*/ 885542 w 3531775"/>
              <a:gd name="connsiteY5568" fmla="*/ 1543987 h 2810796"/>
              <a:gd name="connsiteX5569" fmla="*/ 888114 w 3531775"/>
              <a:gd name="connsiteY5569" fmla="*/ 1540272 h 2810796"/>
              <a:gd name="connsiteX5570" fmla="*/ 889448 w 3531775"/>
              <a:gd name="connsiteY5570" fmla="*/ 1536652 h 2810796"/>
              <a:gd name="connsiteX5571" fmla="*/ 884876 w 3531775"/>
              <a:gd name="connsiteY5571" fmla="*/ 1537700 h 2810796"/>
              <a:gd name="connsiteX5572" fmla="*/ 890210 w 3531775"/>
              <a:gd name="connsiteY5572" fmla="*/ 1533318 h 2810796"/>
              <a:gd name="connsiteX5573" fmla="*/ 876113 w 3531775"/>
              <a:gd name="connsiteY5573" fmla="*/ 1547225 h 2810796"/>
              <a:gd name="connsiteX5574" fmla="*/ 852681 w 3531775"/>
              <a:gd name="connsiteY5574" fmla="*/ 1578943 h 2810796"/>
              <a:gd name="connsiteX5575" fmla="*/ 866873 w 3531775"/>
              <a:gd name="connsiteY5575" fmla="*/ 1567990 h 2810796"/>
              <a:gd name="connsiteX5576" fmla="*/ 863825 w 3531775"/>
              <a:gd name="connsiteY5576" fmla="*/ 1564561 h 2810796"/>
              <a:gd name="connsiteX5577" fmla="*/ 853729 w 3531775"/>
              <a:gd name="connsiteY5577" fmla="*/ 1569609 h 2810796"/>
              <a:gd name="connsiteX5578" fmla="*/ 857063 w 3531775"/>
              <a:gd name="connsiteY5578" fmla="*/ 1565037 h 2810796"/>
              <a:gd name="connsiteX5579" fmla="*/ 859063 w 3531775"/>
              <a:gd name="connsiteY5579" fmla="*/ 1560560 h 2810796"/>
              <a:gd name="connsiteX5580" fmla="*/ 853919 w 3531775"/>
              <a:gd name="connsiteY5580" fmla="*/ 1561608 h 2810796"/>
              <a:gd name="connsiteX5581" fmla="*/ 860396 w 3531775"/>
              <a:gd name="connsiteY5581" fmla="*/ 1556464 h 2810796"/>
              <a:gd name="connsiteX5582" fmla="*/ 851538 w 3531775"/>
              <a:gd name="connsiteY5582" fmla="*/ 1557036 h 2810796"/>
              <a:gd name="connsiteX5583" fmla="*/ 852681 w 3531775"/>
              <a:gd name="connsiteY5583" fmla="*/ 1578943 h 2810796"/>
              <a:gd name="connsiteX5584" fmla="*/ 839822 w 3531775"/>
              <a:gd name="connsiteY5584" fmla="*/ 1542272 h 2810796"/>
              <a:gd name="connsiteX5585" fmla="*/ 878494 w 3531775"/>
              <a:gd name="connsiteY5585" fmla="*/ 1527984 h 2810796"/>
              <a:gd name="connsiteX5586" fmla="*/ 872112 w 3531775"/>
              <a:gd name="connsiteY5586" fmla="*/ 1529604 h 2810796"/>
              <a:gd name="connsiteX5587" fmla="*/ 866111 w 3531775"/>
              <a:gd name="connsiteY5587" fmla="*/ 1527127 h 2810796"/>
              <a:gd name="connsiteX5588" fmla="*/ 853919 w 3531775"/>
              <a:gd name="connsiteY5588" fmla="*/ 1535319 h 2810796"/>
              <a:gd name="connsiteX5589" fmla="*/ 856586 w 3531775"/>
              <a:gd name="connsiteY5589" fmla="*/ 1529794 h 2810796"/>
              <a:gd name="connsiteX5590" fmla="*/ 857444 w 3531775"/>
              <a:gd name="connsiteY5590" fmla="*/ 1524746 h 2810796"/>
              <a:gd name="connsiteX5591" fmla="*/ 857444 w 3531775"/>
              <a:gd name="connsiteY5591" fmla="*/ 1520269 h 2810796"/>
              <a:gd name="connsiteX5592" fmla="*/ 856682 w 3531775"/>
              <a:gd name="connsiteY5592" fmla="*/ 1514745 h 2810796"/>
              <a:gd name="connsiteX5593" fmla="*/ 839822 w 3531775"/>
              <a:gd name="connsiteY5593" fmla="*/ 1542272 h 2810796"/>
              <a:gd name="connsiteX5594" fmla="*/ 828488 w 3531775"/>
              <a:gd name="connsiteY5594" fmla="*/ 1575895 h 2810796"/>
              <a:gd name="connsiteX5595" fmla="*/ 828678 w 3531775"/>
              <a:gd name="connsiteY5595" fmla="*/ 1569323 h 2810796"/>
              <a:gd name="connsiteX5596" fmla="*/ 822677 w 3531775"/>
              <a:gd name="connsiteY5596" fmla="*/ 1568466 h 2810796"/>
              <a:gd name="connsiteX5597" fmla="*/ 813057 w 3531775"/>
              <a:gd name="connsiteY5597" fmla="*/ 1576657 h 2810796"/>
              <a:gd name="connsiteX5598" fmla="*/ 814486 w 3531775"/>
              <a:gd name="connsiteY5598" fmla="*/ 1572085 h 2810796"/>
              <a:gd name="connsiteX5599" fmla="*/ 814295 w 3531775"/>
              <a:gd name="connsiteY5599" fmla="*/ 1568180 h 2810796"/>
              <a:gd name="connsiteX5600" fmla="*/ 808485 w 3531775"/>
              <a:gd name="connsiteY5600" fmla="*/ 1571323 h 2810796"/>
              <a:gd name="connsiteX5601" fmla="*/ 813438 w 3531775"/>
              <a:gd name="connsiteY5601" fmla="*/ 1564751 h 2810796"/>
              <a:gd name="connsiteX5602" fmla="*/ 811628 w 3531775"/>
              <a:gd name="connsiteY5602" fmla="*/ 1560750 h 2810796"/>
              <a:gd name="connsiteX5603" fmla="*/ 828488 w 3531775"/>
              <a:gd name="connsiteY5603" fmla="*/ 1575895 h 2810796"/>
              <a:gd name="connsiteX5604" fmla="*/ 796388 w 3531775"/>
              <a:gd name="connsiteY5604" fmla="*/ 1619901 h 2810796"/>
              <a:gd name="connsiteX5605" fmla="*/ 810771 w 3531775"/>
              <a:gd name="connsiteY5605" fmla="*/ 1610757 h 2810796"/>
              <a:gd name="connsiteX5606" fmla="*/ 809628 w 3531775"/>
              <a:gd name="connsiteY5606" fmla="*/ 1606470 h 2810796"/>
              <a:gd name="connsiteX5607" fmla="*/ 808961 w 3531775"/>
              <a:gd name="connsiteY5607" fmla="*/ 1605613 h 2810796"/>
              <a:gd name="connsiteX5608" fmla="*/ 800389 w 3531775"/>
              <a:gd name="connsiteY5608" fmla="*/ 1609900 h 2810796"/>
              <a:gd name="connsiteX5609" fmla="*/ 804389 w 3531775"/>
              <a:gd name="connsiteY5609" fmla="*/ 1605708 h 2810796"/>
              <a:gd name="connsiteX5610" fmla="*/ 807437 w 3531775"/>
              <a:gd name="connsiteY5610" fmla="*/ 1601232 h 2810796"/>
              <a:gd name="connsiteX5611" fmla="*/ 809819 w 3531775"/>
              <a:gd name="connsiteY5611" fmla="*/ 1596945 h 2810796"/>
              <a:gd name="connsiteX5612" fmla="*/ 802961 w 3531775"/>
              <a:gd name="connsiteY5612" fmla="*/ 1595898 h 2810796"/>
              <a:gd name="connsiteX5613" fmla="*/ 796388 w 3531775"/>
              <a:gd name="connsiteY5613" fmla="*/ 1619901 h 2810796"/>
              <a:gd name="connsiteX5614" fmla="*/ 787816 w 3531775"/>
              <a:gd name="connsiteY5614" fmla="*/ 1580943 h 2810796"/>
              <a:gd name="connsiteX5615" fmla="*/ 784577 w 3531775"/>
              <a:gd name="connsiteY5615" fmla="*/ 1580467 h 2810796"/>
              <a:gd name="connsiteX5616" fmla="*/ 783530 w 3531775"/>
              <a:gd name="connsiteY5616" fmla="*/ 1576467 h 2810796"/>
              <a:gd name="connsiteX5617" fmla="*/ 782958 w 3531775"/>
              <a:gd name="connsiteY5617" fmla="*/ 1575705 h 2810796"/>
              <a:gd name="connsiteX5618" fmla="*/ 775052 w 3531775"/>
              <a:gd name="connsiteY5618" fmla="*/ 1579800 h 2810796"/>
              <a:gd name="connsiteX5619" fmla="*/ 778672 w 3531775"/>
              <a:gd name="connsiteY5619" fmla="*/ 1575800 h 2810796"/>
              <a:gd name="connsiteX5620" fmla="*/ 781434 w 3531775"/>
              <a:gd name="connsiteY5620" fmla="*/ 1571609 h 2810796"/>
              <a:gd name="connsiteX5621" fmla="*/ 777624 w 3531775"/>
              <a:gd name="connsiteY5621" fmla="*/ 1571800 h 2810796"/>
              <a:gd name="connsiteX5622" fmla="*/ 783625 w 3531775"/>
              <a:gd name="connsiteY5622" fmla="*/ 1567608 h 2810796"/>
              <a:gd name="connsiteX5623" fmla="*/ 785911 w 3531775"/>
              <a:gd name="connsiteY5623" fmla="*/ 1562560 h 2810796"/>
              <a:gd name="connsiteX5624" fmla="*/ 787816 w 3531775"/>
              <a:gd name="connsiteY5624" fmla="*/ 1580943 h 2810796"/>
              <a:gd name="connsiteX5625" fmla="*/ 783720 w 3531775"/>
              <a:gd name="connsiteY5625" fmla="*/ 1611042 h 2810796"/>
              <a:gd name="connsiteX5626" fmla="*/ 778577 w 3531775"/>
              <a:gd name="connsiteY5626" fmla="*/ 1612281 h 2810796"/>
              <a:gd name="connsiteX5627" fmla="*/ 774481 w 3531775"/>
              <a:gd name="connsiteY5627" fmla="*/ 1609518 h 2810796"/>
              <a:gd name="connsiteX5628" fmla="*/ 763813 w 3531775"/>
              <a:gd name="connsiteY5628" fmla="*/ 1616376 h 2810796"/>
              <a:gd name="connsiteX5629" fmla="*/ 766861 w 3531775"/>
              <a:gd name="connsiteY5629" fmla="*/ 1611424 h 2810796"/>
              <a:gd name="connsiteX5630" fmla="*/ 768385 w 3531775"/>
              <a:gd name="connsiteY5630" fmla="*/ 1606661 h 2810796"/>
              <a:gd name="connsiteX5631" fmla="*/ 762765 w 3531775"/>
              <a:gd name="connsiteY5631" fmla="*/ 1608661 h 2810796"/>
              <a:gd name="connsiteX5632" fmla="*/ 769147 w 3531775"/>
              <a:gd name="connsiteY5632" fmla="*/ 1602375 h 2810796"/>
              <a:gd name="connsiteX5633" fmla="*/ 769337 w 3531775"/>
              <a:gd name="connsiteY5633" fmla="*/ 1597136 h 2810796"/>
              <a:gd name="connsiteX5634" fmla="*/ 783720 w 3531775"/>
              <a:gd name="connsiteY5634" fmla="*/ 1611042 h 2810796"/>
              <a:gd name="connsiteX5635" fmla="*/ 748382 w 3531775"/>
              <a:gd name="connsiteY5635" fmla="*/ 1650666 h 2810796"/>
              <a:gd name="connsiteX5636" fmla="*/ 770099 w 3531775"/>
              <a:gd name="connsiteY5636" fmla="*/ 1643046 h 2810796"/>
              <a:gd name="connsiteX5637" fmla="*/ 766766 w 3531775"/>
              <a:gd name="connsiteY5637" fmla="*/ 1640856 h 2810796"/>
              <a:gd name="connsiteX5638" fmla="*/ 760003 w 3531775"/>
              <a:gd name="connsiteY5638" fmla="*/ 1645523 h 2810796"/>
              <a:gd name="connsiteX5639" fmla="*/ 760574 w 3531775"/>
              <a:gd name="connsiteY5639" fmla="*/ 1642380 h 2810796"/>
              <a:gd name="connsiteX5640" fmla="*/ 761908 w 3531775"/>
              <a:gd name="connsiteY5640" fmla="*/ 1638570 h 2810796"/>
              <a:gd name="connsiteX5641" fmla="*/ 757241 w 3531775"/>
              <a:gd name="connsiteY5641" fmla="*/ 1640189 h 2810796"/>
              <a:gd name="connsiteX5642" fmla="*/ 762575 w 3531775"/>
              <a:gd name="connsiteY5642" fmla="*/ 1635141 h 2810796"/>
              <a:gd name="connsiteX5643" fmla="*/ 748382 w 3531775"/>
              <a:gd name="connsiteY5643" fmla="*/ 1650666 h 2810796"/>
              <a:gd name="connsiteX5644" fmla="*/ 749811 w 3531775"/>
              <a:gd name="connsiteY5644" fmla="*/ 1598755 h 2810796"/>
              <a:gd name="connsiteX5645" fmla="*/ 745620 w 3531775"/>
              <a:gd name="connsiteY5645" fmla="*/ 1599803 h 2810796"/>
              <a:gd name="connsiteX5646" fmla="*/ 742286 w 3531775"/>
              <a:gd name="connsiteY5646" fmla="*/ 1597612 h 2810796"/>
              <a:gd name="connsiteX5647" fmla="*/ 735714 w 3531775"/>
              <a:gd name="connsiteY5647" fmla="*/ 1602279 h 2810796"/>
              <a:gd name="connsiteX5648" fmla="*/ 736190 w 3531775"/>
              <a:gd name="connsiteY5648" fmla="*/ 1599136 h 2810796"/>
              <a:gd name="connsiteX5649" fmla="*/ 737429 w 3531775"/>
              <a:gd name="connsiteY5649" fmla="*/ 1595326 h 2810796"/>
              <a:gd name="connsiteX5650" fmla="*/ 732857 w 3531775"/>
              <a:gd name="connsiteY5650" fmla="*/ 1596945 h 2810796"/>
              <a:gd name="connsiteX5651" fmla="*/ 738000 w 3531775"/>
              <a:gd name="connsiteY5651" fmla="*/ 1591802 h 2810796"/>
              <a:gd name="connsiteX5652" fmla="*/ 738095 w 3531775"/>
              <a:gd name="connsiteY5652" fmla="*/ 1587611 h 2810796"/>
              <a:gd name="connsiteX5653" fmla="*/ 749811 w 3531775"/>
              <a:gd name="connsiteY5653" fmla="*/ 1598755 h 2810796"/>
              <a:gd name="connsiteX5654" fmla="*/ 713997 w 3531775"/>
              <a:gd name="connsiteY5654" fmla="*/ 1683718 h 2810796"/>
              <a:gd name="connsiteX5655" fmla="*/ 727999 w 3531775"/>
              <a:gd name="connsiteY5655" fmla="*/ 1675146 h 2810796"/>
              <a:gd name="connsiteX5656" fmla="*/ 727142 w 3531775"/>
              <a:gd name="connsiteY5656" fmla="*/ 1671145 h 2810796"/>
              <a:gd name="connsiteX5657" fmla="*/ 718379 w 3531775"/>
              <a:gd name="connsiteY5657" fmla="*/ 1674479 h 2810796"/>
              <a:gd name="connsiteX5658" fmla="*/ 722284 w 3531775"/>
              <a:gd name="connsiteY5658" fmla="*/ 1670574 h 2810796"/>
              <a:gd name="connsiteX5659" fmla="*/ 725332 w 3531775"/>
              <a:gd name="connsiteY5659" fmla="*/ 1666478 h 2810796"/>
              <a:gd name="connsiteX5660" fmla="*/ 727713 w 3531775"/>
              <a:gd name="connsiteY5660" fmla="*/ 1662573 h 2810796"/>
              <a:gd name="connsiteX5661" fmla="*/ 721427 w 3531775"/>
              <a:gd name="connsiteY5661" fmla="*/ 1661716 h 2810796"/>
              <a:gd name="connsiteX5662" fmla="*/ 713997 w 3531775"/>
              <a:gd name="connsiteY5662" fmla="*/ 1683718 h 2810796"/>
              <a:gd name="connsiteX5663" fmla="*/ 705996 w 3531775"/>
              <a:gd name="connsiteY5663" fmla="*/ 1650666 h 2810796"/>
              <a:gd name="connsiteX5664" fmla="*/ 744953 w 3531775"/>
              <a:gd name="connsiteY5664" fmla="*/ 1633331 h 2810796"/>
              <a:gd name="connsiteX5665" fmla="*/ 731428 w 3531775"/>
              <a:gd name="connsiteY5665" fmla="*/ 1635522 h 2810796"/>
              <a:gd name="connsiteX5666" fmla="*/ 732380 w 3531775"/>
              <a:gd name="connsiteY5666" fmla="*/ 1633807 h 2810796"/>
              <a:gd name="connsiteX5667" fmla="*/ 720188 w 3531775"/>
              <a:gd name="connsiteY5667" fmla="*/ 1642951 h 2810796"/>
              <a:gd name="connsiteX5668" fmla="*/ 722855 w 3531775"/>
              <a:gd name="connsiteY5668" fmla="*/ 1637332 h 2810796"/>
              <a:gd name="connsiteX5669" fmla="*/ 723617 w 3531775"/>
              <a:gd name="connsiteY5669" fmla="*/ 1632283 h 2810796"/>
              <a:gd name="connsiteX5670" fmla="*/ 723522 w 3531775"/>
              <a:gd name="connsiteY5670" fmla="*/ 1627902 h 2810796"/>
              <a:gd name="connsiteX5671" fmla="*/ 705996 w 3531775"/>
              <a:gd name="connsiteY5671" fmla="*/ 1650666 h 2810796"/>
              <a:gd name="connsiteX5672" fmla="*/ 699900 w 3531775"/>
              <a:gd name="connsiteY5672" fmla="*/ 1678384 h 2810796"/>
              <a:gd name="connsiteX5673" fmla="*/ 695900 w 3531775"/>
              <a:gd name="connsiteY5673" fmla="*/ 1677813 h 2810796"/>
              <a:gd name="connsiteX5674" fmla="*/ 694947 w 3531775"/>
              <a:gd name="connsiteY5674" fmla="*/ 1672955 h 2810796"/>
              <a:gd name="connsiteX5675" fmla="*/ 694280 w 3531775"/>
              <a:gd name="connsiteY5675" fmla="*/ 1672003 h 2810796"/>
              <a:gd name="connsiteX5676" fmla="*/ 684089 w 3531775"/>
              <a:gd name="connsiteY5676" fmla="*/ 1676765 h 2810796"/>
              <a:gd name="connsiteX5677" fmla="*/ 689042 w 3531775"/>
              <a:gd name="connsiteY5677" fmla="*/ 1672003 h 2810796"/>
              <a:gd name="connsiteX5678" fmla="*/ 692852 w 3531775"/>
              <a:gd name="connsiteY5678" fmla="*/ 1666954 h 2810796"/>
              <a:gd name="connsiteX5679" fmla="*/ 688089 w 3531775"/>
              <a:gd name="connsiteY5679" fmla="*/ 1667050 h 2810796"/>
              <a:gd name="connsiteX5680" fmla="*/ 695804 w 3531775"/>
              <a:gd name="connsiteY5680" fmla="*/ 1662096 h 2810796"/>
              <a:gd name="connsiteX5681" fmla="*/ 698948 w 3531775"/>
              <a:gd name="connsiteY5681" fmla="*/ 1655905 h 2810796"/>
              <a:gd name="connsiteX5682" fmla="*/ 699900 w 3531775"/>
              <a:gd name="connsiteY5682" fmla="*/ 1678384 h 2810796"/>
              <a:gd name="connsiteX5683" fmla="*/ 650370 w 3531775"/>
              <a:gd name="connsiteY5683" fmla="*/ 1718294 h 2810796"/>
              <a:gd name="connsiteX5684" fmla="*/ 684755 w 3531775"/>
              <a:gd name="connsiteY5684" fmla="*/ 1704292 h 2810796"/>
              <a:gd name="connsiteX5685" fmla="*/ 679040 w 3531775"/>
              <a:gd name="connsiteY5685" fmla="*/ 1706292 h 2810796"/>
              <a:gd name="connsiteX5686" fmla="*/ 673706 w 3531775"/>
              <a:gd name="connsiteY5686" fmla="*/ 1705054 h 2810796"/>
              <a:gd name="connsiteX5687" fmla="*/ 662943 w 3531775"/>
              <a:gd name="connsiteY5687" fmla="*/ 1712293 h 2810796"/>
              <a:gd name="connsiteX5688" fmla="*/ 666182 w 3531775"/>
              <a:gd name="connsiteY5688" fmla="*/ 1704102 h 2810796"/>
              <a:gd name="connsiteX5689" fmla="*/ 666086 w 3531775"/>
              <a:gd name="connsiteY5689" fmla="*/ 1700768 h 2810796"/>
              <a:gd name="connsiteX5690" fmla="*/ 650370 w 3531775"/>
              <a:gd name="connsiteY5690" fmla="*/ 1718294 h 2810796"/>
              <a:gd name="connsiteX5691" fmla="*/ 653799 w 3531775"/>
              <a:gd name="connsiteY5691" fmla="*/ 1684766 h 2810796"/>
              <a:gd name="connsiteX5692" fmla="*/ 662276 w 3531775"/>
              <a:gd name="connsiteY5692" fmla="*/ 1676765 h 2810796"/>
              <a:gd name="connsiteX5693" fmla="*/ 657323 w 3531775"/>
              <a:gd name="connsiteY5693" fmla="*/ 1677717 h 2810796"/>
              <a:gd name="connsiteX5694" fmla="*/ 652656 w 3531775"/>
              <a:gd name="connsiteY5694" fmla="*/ 1676384 h 2810796"/>
              <a:gd name="connsiteX5695" fmla="*/ 643131 w 3531775"/>
              <a:gd name="connsiteY5695" fmla="*/ 1680861 h 2810796"/>
              <a:gd name="connsiteX5696" fmla="*/ 645798 w 3531775"/>
              <a:gd name="connsiteY5696" fmla="*/ 1676955 h 2810796"/>
              <a:gd name="connsiteX5697" fmla="*/ 648370 w 3531775"/>
              <a:gd name="connsiteY5697" fmla="*/ 1672098 h 2810796"/>
              <a:gd name="connsiteX5698" fmla="*/ 642941 w 3531775"/>
              <a:gd name="connsiteY5698" fmla="*/ 1673622 h 2810796"/>
              <a:gd name="connsiteX5699" fmla="*/ 649513 w 3531775"/>
              <a:gd name="connsiteY5699" fmla="*/ 1668192 h 2810796"/>
              <a:gd name="connsiteX5700" fmla="*/ 650275 w 3531775"/>
              <a:gd name="connsiteY5700" fmla="*/ 1663335 h 2810796"/>
              <a:gd name="connsiteX5701" fmla="*/ 653799 w 3531775"/>
              <a:gd name="connsiteY5701" fmla="*/ 1684766 h 2810796"/>
              <a:gd name="connsiteX5702" fmla="*/ 637702 w 3531775"/>
              <a:gd name="connsiteY5702" fmla="*/ 1718866 h 2810796"/>
              <a:gd name="connsiteX5703" fmla="*/ 633701 w 3531775"/>
              <a:gd name="connsiteY5703" fmla="*/ 1718008 h 2810796"/>
              <a:gd name="connsiteX5704" fmla="*/ 633320 w 3531775"/>
              <a:gd name="connsiteY5704" fmla="*/ 1713055 h 2810796"/>
              <a:gd name="connsiteX5705" fmla="*/ 632749 w 3531775"/>
              <a:gd name="connsiteY5705" fmla="*/ 1712103 h 2810796"/>
              <a:gd name="connsiteX5706" fmla="*/ 621986 w 3531775"/>
              <a:gd name="connsiteY5706" fmla="*/ 1715913 h 2810796"/>
              <a:gd name="connsiteX5707" fmla="*/ 627510 w 3531775"/>
              <a:gd name="connsiteY5707" fmla="*/ 1711817 h 2810796"/>
              <a:gd name="connsiteX5708" fmla="*/ 631892 w 3531775"/>
              <a:gd name="connsiteY5708" fmla="*/ 1707150 h 2810796"/>
              <a:gd name="connsiteX5709" fmla="*/ 627129 w 3531775"/>
              <a:gd name="connsiteY5709" fmla="*/ 1706959 h 2810796"/>
              <a:gd name="connsiteX5710" fmla="*/ 635416 w 3531775"/>
              <a:gd name="connsiteY5710" fmla="*/ 1702673 h 2810796"/>
              <a:gd name="connsiteX5711" fmla="*/ 639416 w 3531775"/>
              <a:gd name="connsiteY5711" fmla="*/ 1696863 h 2810796"/>
              <a:gd name="connsiteX5712" fmla="*/ 614842 w 3531775"/>
              <a:gd name="connsiteY5712" fmla="*/ 1726200 h 2810796"/>
              <a:gd name="connsiteX5713" fmla="*/ 614461 w 3531775"/>
              <a:gd name="connsiteY5713" fmla="*/ 1726581 h 2810796"/>
              <a:gd name="connsiteX5714" fmla="*/ 637702 w 3531775"/>
              <a:gd name="connsiteY5714" fmla="*/ 1718866 h 2810796"/>
              <a:gd name="connsiteX5715" fmla="*/ 619890 w 3531775"/>
              <a:gd name="connsiteY5715" fmla="*/ 1751441 h 2810796"/>
              <a:gd name="connsiteX5716" fmla="*/ 625796 w 3531775"/>
              <a:gd name="connsiteY5716" fmla="*/ 1748203 h 2810796"/>
              <a:gd name="connsiteX5717" fmla="*/ 625700 w 3531775"/>
              <a:gd name="connsiteY5717" fmla="*/ 1748012 h 2810796"/>
              <a:gd name="connsiteX5718" fmla="*/ 625700 w 3531775"/>
              <a:gd name="connsiteY5718" fmla="*/ 1748012 h 2810796"/>
              <a:gd name="connsiteX5719" fmla="*/ 624367 w 3531775"/>
              <a:gd name="connsiteY5719" fmla="*/ 1745916 h 2810796"/>
              <a:gd name="connsiteX5720" fmla="*/ 624462 w 3531775"/>
              <a:gd name="connsiteY5720" fmla="*/ 1746107 h 2810796"/>
              <a:gd name="connsiteX5721" fmla="*/ 622652 w 3531775"/>
              <a:gd name="connsiteY5721" fmla="*/ 1743250 h 2810796"/>
              <a:gd name="connsiteX5722" fmla="*/ 622557 w 3531775"/>
              <a:gd name="connsiteY5722" fmla="*/ 1743059 h 2810796"/>
              <a:gd name="connsiteX5723" fmla="*/ 622557 w 3531775"/>
              <a:gd name="connsiteY5723" fmla="*/ 1743059 h 2810796"/>
              <a:gd name="connsiteX5724" fmla="*/ 621890 w 3531775"/>
              <a:gd name="connsiteY5724" fmla="*/ 1742011 h 2810796"/>
              <a:gd name="connsiteX5725" fmla="*/ 621890 w 3531775"/>
              <a:gd name="connsiteY5725" fmla="*/ 1742011 h 2810796"/>
              <a:gd name="connsiteX5726" fmla="*/ 621986 w 3531775"/>
              <a:gd name="connsiteY5726" fmla="*/ 1742202 h 2810796"/>
              <a:gd name="connsiteX5727" fmla="*/ 616271 w 3531775"/>
              <a:gd name="connsiteY5727" fmla="*/ 1744107 h 2810796"/>
              <a:gd name="connsiteX5728" fmla="*/ 620843 w 3531775"/>
              <a:gd name="connsiteY5728" fmla="*/ 1740487 h 2810796"/>
              <a:gd name="connsiteX5729" fmla="*/ 620747 w 3531775"/>
              <a:gd name="connsiteY5729" fmla="*/ 1740297 h 2810796"/>
              <a:gd name="connsiteX5730" fmla="*/ 622462 w 3531775"/>
              <a:gd name="connsiteY5730" fmla="*/ 1739249 h 2810796"/>
              <a:gd name="connsiteX5731" fmla="*/ 621700 w 3531775"/>
              <a:gd name="connsiteY5731" fmla="*/ 1739630 h 2810796"/>
              <a:gd name="connsiteX5732" fmla="*/ 622462 w 3531775"/>
              <a:gd name="connsiteY5732" fmla="*/ 1738392 h 2810796"/>
              <a:gd name="connsiteX5733" fmla="*/ 621128 w 3531775"/>
              <a:gd name="connsiteY5733" fmla="*/ 1738582 h 2810796"/>
              <a:gd name="connsiteX5734" fmla="*/ 621795 w 3531775"/>
              <a:gd name="connsiteY5734" fmla="*/ 1738201 h 2810796"/>
              <a:gd name="connsiteX5735" fmla="*/ 619319 w 3531775"/>
              <a:gd name="connsiteY5735" fmla="*/ 1738201 h 2810796"/>
              <a:gd name="connsiteX5736" fmla="*/ 619319 w 3531775"/>
              <a:gd name="connsiteY5736" fmla="*/ 1738201 h 2810796"/>
              <a:gd name="connsiteX5737" fmla="*/ 619319 w 3531775"/>
              <a:gd name="connsiteY5737" fmla="*/ 1738201 h 2810796"/>
              <a:gd name="connsiteX5738" fmla="*/ 619414 w 3531775"/>
              <a:gd name="connsiteY5738" fmla="*/ 1738392 h 2810796"/>
              <a:gd name="connsiteX5739" fmla="*/ 618842 w 3531775"/>
              <a:gd name="connsiteY5739" fmla="*/ 1737534 h 2810796"/>
              <a:gd name="connsiteX5740" fmla="*/ 618747 w 3531775"/>
              <a:gd name="connsiteY5740" fmla="*/ 1737344 h 2810796"/>
              <a:gd name="connsiteX5741" fmla="*/ 620843 w 3531775"/>
              <a:gd name="connsiteY5741" fmla="*/ 1735629 h 2810796"/>
              <a:gd name="connsiteX5742" fmla="*/ 627034 w 3531775"/>
              <a:gd name="connsiteY5742" fmla="*/ 1730295 h 2810796"/>
              <a:gd name="connsiteX5743" fmla="*/ 616652 w 3531775"/>
              <a:gd name="connsiteY5743" fmla="*/ 1734010 h 2810796"/>
              <a:gd name="connsiteX5744" fmla="*/ 616652 w 3531775"/>
              <a:gd name="connsiteY5744" fmla="*/ 1734010 h 2810796"/>
              <a:gd name="connsiteX5745" fmla="*/ 616747 w 3531775"/>
              <a:gd name="connsiteY5745" fmla="*/ 1734105 h 2810796"/>
              <a:gd name="connsiteX5746" fmla="*/ 619890 w 3531775"/>
              <a:gd name="connsiteY5746" fmla="*/ 1751441 h 2810796"/>
              <a:gd name="connsiteX5747" fmla="*/ 607222 w 3531775"/>
              <a:gd name="connsiteY5747" fmla="*/ 1750679 h 2810796"/>
              <a:gd name="connsiteX5748" fmla="*/ 607222 w 3531775"/>
              <a:gd name="connsiteY5748" fmla="*/ 1750679 h 2810796"/>
              <a:gd name="connsiteX5749" fmla="*/ 607222 w 3531775"/>
              <a:gd name="connsiteY5749" fmla="*/ 1750679 h 2810796"/>
              <a:gd name="connsiteX5750" fmla="*/ 582362 w 3531775"/>
              <a:gd name="connsiteY5750" fmla="*/ 1712293 h 2810796"/>
              <a:gd name="connsiteX5751" fmla="*/ 582362 w 3531775"/>
              <a:gd name="connsiteY5751" fmla="*/ 1712293 h 2810796"/>
              <a:gd name="connsiteX5752" fmla="*/ 582362 w 3531775"/>
              <a:gd name="connsiteY5752" fmla="*/ 1712293 h 2810796"/>
              <a:gd name="connsiteX5753" fmla="*/ 582362 w 3531775"/>
              <a:gd name="connsiteY5753" fmla="*/ 1712293 h 2810796"/>
              <a:gd name="connsiteX5754" fmla="*/ 582362 w 3531775"/>
              <a:gd name="connsiteY5754" fmla="*/ 1712293 h 2810796"/>
              <a:gd name="connsiteX5755" fmla="*/ 591887 w 3531775"/>
              <a:gd name="connsiteY5755" fmla="*/ 1730295 h 2810796"/>
              <a:gd name="connsiteX5756" fmla="*/ 561692 w 3531775"/>
              <a:gd name="connsiteY5756" fmla="*/ 1748107 h 2810796"/>
              <a:gd name="connsiteX5757" fmla="*/ 583790 w 3531775"/>
              <a:gd name="connsiteY5757" fmla="*/ 1754394 h 2810796"/>
              <a:gd name="connsiteX5758" fmla="*/ 580647 w 3531775"/>
              <a:gd name="connsiteY5758" fmla="*/ 1752870 h 2810796"/>
              <a:gd name="connsiteX5759" fmla="*/ 581885 w 3531775"/>
              <a:gd name="connsiteY5759" fmla="*/ 1747441 h 2810796"/>
              <a:gd name="connsiteX5760" fmla="*/ 581695 w 3531775"/>
              <a:gd name="connsiteY5760" fmla="*/ 1746297 h 2810796"/>
              <a:gd name="connsiteX5761" fmla="*/ 571217 w 3531775"/>
              <a:gd name="connsiteY5761" fmla="*/ 1749155 h 2810796"/>
              <a:gd name="connsiteX5762" fmla="*/ 577313 w 3531775"/>
              <a:gd name="connsiteY5762" fmla="*/ 1745154 h 2810796"/>
              <a:gd name="connsiteX5763" fmla="*/ 582552 w 3531775"/>
              <a:gd name="connsiteY5763" fmla="*/ 1740678 h 2810796"/>
              <a:gd name="connsiteX5764" fmla="*/ 578456 w 3531775"/>
              <a:gd name="connsiteY5764" fmla="*/ 1739725 h 2810796"/>
              <a:gd name="connsiteX5765" fmla="*/ 586934 w 3531775"/>
              <a:gd name="connsiteY5765" fmla="*/ 1736201 h 2810796"/>
              <a:gd name="connsiteX5766" fmla="*/ 591887 w 3531775"/>
              <a:gd name="connsiteY5766" fmla="*/ 1730295 h 2810796"/>
              <a:gd name="connsiteX5767" fmla="*/ 558263 w 3531775"/>
              <a:gd name="connsiteY5767" fmla="*/ 1780587 h 2810796"/>
              <a:gd name="connsiteX5768" fmla="*/ 590267 w 3531775"/>
              <a:gd name="connsiteY5768" fmla="*/ 1765633 h 2810796"/>
              <a:gd name="connsiteX5769" fmla="*/ 584838 w 3531775"/>
              <a:gd name="connsiteY5769" fmla="*/ 1768015 h 2810796"/>
              <a:gd name="connsiteX5770" fmla="*/ 578456 w 3531775"/>
              <a:gd name="connsiteY5770" fmla="*/ 1768395 h 2810796"/>
              <a:gd name="connsiteX5771" fmla="*/ 569598 w 3531775"/>
              <a:gd name="connsiteY5771" fmla="*/ 1774777 h 2810796"/>
              <a:gd name="connsiteX5772" fmla="*/ 570455 w 3531775"/>
              <a:gd name="connsiteY5772" fmla="*/ 1771729 h 2810796"/>
              <a:gd name="connsiteX5773" fmla="*/ 569693 w 3531775"/>
              <a:gd name="connsiteY5773" fmla="*/ 1769253 h 2810796"/>
              <a:gd name="connsiteX5774" fmla="*/ 568265 w 3531775"/>
              <a:gd name="connsiteY5774" fmla="*/ 1767253 h 2810796"/>
              <a:gd name="connsiteX5775" fmla="*/ 558263 w 3531775"/>
              <a:gd name="connsiteY5775" fmla="*/ 1780587 h 2810796"/>
              <a:gd name="connsiteX5776" fmla="*/ 552929 w 3531775"/>
              <a:gd name="connsiteY5776" fmla="*/ 1767824 h 2810796"/>
              <a:gd name="connsiteX5777" fmla="*/ 547405 w 3531775"/>
              <a:gd name="connsiteY5777" fmla="*/ 1768205 h 2810796"/>
              <a:gd name="connsiteX5778" fmla="*/ 544166 w 3531775"/>
              <a:gd name="connsiteY5778" fmla="*/ 1765062 h 2810796"/>
              <a:gd name="connsiteX5779" fmla="*/ 542928 w 3531775"/>
              <a:gd name="connsiteY5779" fmla="*/ 1764586 h 2810796"/>
              <a:gd name="connsiteX5780" fmla="*/ 531593 w 3531775"/>
              <a:gd name="connsiteY5780" fmla="*/ 1769538 h 2810796"/>
              <a:gd name="connsiteX5781" fmla="*/ 536165 w 3531775"/>
              <a:gd name="connsiteY5781" fmla="*/ 1765538 h 2810796"/>
              <a:gd name="connsiteX5782" fmla="*/ 539118 w 3531775"/>
              <a:gd name="connsiteY5782" fmla="*/ 1761537 h 2810796"/>
              <a:gd name="connsiteX5783" fmla="*/ 532927 w 3531775"/>
              <a:gd name="connsiteY5783" fmla="*/ 1762300 h 2810796"/>
              <a:gd name="connsiteX5784" fmla="*/ 541118 w 3531775"/>
              <a:gd name="connsiteY5784" fmla="*/ 1757632 h 2810796"/>
              <a:gd name="connsiteX5785" fmla="*/ 542738 w 3531775"/>
              <a:gd name="connsiteY5785" fmla="*/ 1752775 h 2810796"/>
              <a:gd name="connsiteX5786" fmla="*/ 552929 w 3531775"/>
              <a:gd name="connsiteY5786" fmla="*/ 1767824 h 2810796"/>
              <a:gd name="connsiteX5787" fmla="*/ 509876 w 3531775"/>
              <a:gd name="connsiteY5787" fmla="*/ 1803638 h 2810796"/>
              <a:gd name="connsiteX5788" fmla="*/ 526831 w 3531775"/>
              <a:gd name="connsiteY5788" fmla="*/ 1797923 h 2810796"/>
              <a:gd name="connsiteX5789" fmla="*/ 526259 w 3531775"/>
              <a:gd name="connsiteY5789" fmla="*/ 1794399 h 2810796"/>
              <a:gd name="connsiteX5790" fmla="*/ 515877 w 3531775"/>
              <a:gd name="connsiteY5790" fmla="*/ 1796304 h 2810796"/>
              <a:gd name="connsiteX5791" fmla="*/ 520830 w 3531775"/>
              <a:gd name="connsiteY5791" fmla="*/ 1793351 h 2810796"/>
              <a:gd name="connsiteX5792" fmla="*/ 524735 w 3531775"/>
              <a:gd name="connsiteY5792" fmla="*/ 1790112 h 2810796"/>
              <a:gd name="connsiteX5793" fmla="*/ 527879 w 3531775"/>
              <a:gd name="connsiteY5793" fmla="*/ 1786969 h 2810796"/>
              <a:gd name="connsiteX5794" fmla="*/ 520830 w 3531775"/>
              <a:gd name="connsiteY5794" fmla="*/ 1785541 h 2810796"/>
              <a:gd name="connsiteX5795" fmla="*/ 509876 w 3531775"/>
              <a:gd name="connsiteY5795" fmla="*/ 1803638 h 2810796"/>
              <a:gd name="connsiteX5796" fmla="*/ 493589 w 3531775"/>
              <a:gd name="connsiteY5796" fmla="*/ 1794018 h 2810796"/>
              <a:gd name="connsiteX5797" fmla="*/ 505209 w 3531775"/>
              <a:gd name="connsiteY5797" fmla="*/ 1788112 h 2810796"/>
              <a:gd name="connsiteX5798" fmla="*/ 499685 w 3531775"/>
              <a:gd name="connsiteY5798" fmla="*/ 1787922 h 2810796"/>
              <a:gd name="connsiteX5799" fmla="*/ 496827 w 3531775"/>
              <a:gd name="connsiteY5799" fmla="*/ 1784493 h 2810796"/>
              <a:gd name="connsiteX5800" fmla="*/ 486540 w 3531775"/>
              <a:gd name="connsiteY5800" fmla="*/ 1787255 h 2810796"/>
              <a:gd name="connsiteX5801" fmla="*/ 488731 w 3531775"/>
              <a:gd name="connsiteY5801" fmla="*/ 1784112 h 2810796"/>
              <a:gd name="connsiteX5802" fmla="*/ 492160 w 3531775"/>
              <a:gd name="connsiteY5802" fmla="*/ 1780397 h 2810796"/>
              <a:gd name="connsiteX5803" fmla="*/ 485969 w 3531775"/>
              <a:gd name="connsiteY5803" fmla="*/ 1780587 h 2810796"/>
              <a:gd name="connsiteX5804" fmla="*/ 494541 w 3531775"/>
              <a:gd name="connsiteY5804" fmla="*/ 1776873 h 2810796"/>
              <a:gd name="connsiteX5805" fmla="*/ 496922 w 3531775"/>
              <a:gd name="connsiteY5805" fmla="*/ 1772301 h 2810796"/>
              <a:gd name="connsiteX5806" fmla="*/ 493589 w 3531775"/>
              <a:gd name="connsiteY5806" fmla="*/ 1794018 h 2810796"/>
              <a:gd name="connsiteX5807" fmla="*/ 449012 w 3531775"/>
              <a:gd name="connsiteY5807" fmla="*/ 1820116 h 2810796"/>
              <a:gd name="connsiteX5808" fmla="*/ 469300 w 3531775"/>
              <a:gd name="connsiteY5808" fmla="*/ 1814973 h 2810796"/>
              <a:gd name="connsiteX5809" fmla="*/ 467776 w 3531775"/>
              <a:gd name="connsiteY5809" fmla="*/ 1811258 h 2810796"/>
              <a:gd name="connsiteX5810" fmla="*/ 466919 w 3531775"/>
              <a:gd name="connsiteY5810" fmla="*/ 1810496 h 2810796"/>
              <a:gd name="connsiteX5811" fmla="*/ 455012 w 3531775"/>
              <a:gd name="connsiteY5811" fmla="*/ 1812782 h 2810796"/>
              <a:gd name="connsiteX5812" fmla="*/ 460632 w 3531775"/>
              <a:gd name="connsiteY5812" fmla="*/ 1809925 h 2810796"/>
              <a:gd name="connsiteX5813" fmla="*/ 464823 w 3531775"/>
              <a:gd name="connsiteY5813" fmla="*/ 1806686 h 2810796"/>
              <a:gd name="connsiteX5814" fmla="*/ 468157 w 3531775"/>
              <a:gd name="connsiteY5814" fmla="*/ 1803543 h 2810796"/>
              <a:gd name="connsiteX5815" fmla="*/ 449012 w 3531775"/>
              <a:gd name="connsiteY5815" fmla="*/ 1820116 h 2810796"/>
              <a:gd name="connsiteX5816" fmla="*/ 439487 w 3531775"/>
              <a:gd name="connsiteY5816" fmla="*/ 1802590 h 2810796"/>
              <a:gd name="connsiteX5817" fmla="*/ 445202 w 3531775"/>
              <a:gd name="connsiteY5817" fmla="*/ 1796304 h 2810796"/>
              <a:gd name="connsiteX5818" fmla="*/ 440439 w 3531775"/>
              <a:gd name="connsiteY5818" fmla="*/ 1792589 h 2810796"/>
              <a:gd name="connsiteX5819" fmla="*/ 425009 w 3531775"/>
              <a:gd name="connsiteY5819" fmla="*/ 1795446 h 2810796"/>
              <a:gd name="connsiteX5820" fmla="*/ 430247 w 3531775"/>
              <a:gd name="connsiteY5820" fmla="*/ 1791922 h 2810796"/>
              <a:gd name="connsiteX5821" fmla="*/ 433391 w 3531775"/>
              <a:gd name="connsiteY5821" fmla="*/ 1788208 h 2810796"/>
              <a:gd name="connsiteX5822" fmla="*/ 425675 w 3531775"/>
              <a:gd name="connsiteY5822" fmla="*/ 1788112 h 2810796"/>
              <a:gd name="connsiteX5823" fmla="*/ 435391 w 3531775"/>
              <a:gd name="connsiteY5823" fmla="*/ 1784493 h 2810796"/>
              <a:gd name="connsiteX5824" fmla="*/ 437105 w 3531775"/>
              <a:gd name="connsiteY5824" fmla="*/ 1779825 h 2810796"/>
              <a:gd name="connsiteX5825" fmla="*/ 439487 w 3531775"/>
              <a:gd name="connsiteY5825" fmla="*/ 1802590 h 2810796"/>
              <a:gd name="connsiteX5826" fmla="*/ 398053 w 3531775"/>
              <a:gd name="connsiteY5826" fmla="*/ 1826022 h 2810796"/>
              <a:gd name="connsiteX5827" fmla="*/ 415579 w 3531775"/>
              <a:gd name="connsiteY5827" fmla="*/ 1825260 h 2810796"/>
              <a:gd name="connsiteX5828" fmla="*/ 416912 w 3531775"/>
              <a:gd name="connsiteY5828" fmla="*/ 1821736 h 2810796"/>
              <a:gd name="connsiteX5829" fmla="*/ 416817 w 3531775"/>
              <a:gd name="connsiteY5829" fmla="*/ 1820878 h 2810796"/>
              <a:gd name="connsiteX5830" fmla="*/ 407102 w 3531775"/>
              <a:gd name="connsiteY5830" fmla="*/ 1820783 h 2810796"/>
              <a:gd name="connsiteX5831" fmla="*/ 412817 w 3531775"/>
              <a:gd name="connsiteY5831" fmla="*/ 1819259 h 2810796"/>
              <a:gd name="connsiteX5832" fmla="*/ 417770 w 3531775"/>
              <a:gd name="connsiteY5832" fmla="*/ 1817259 h 2810796"/>
              <a:gd name="connsiteX5833" fmla="*/ 422056 w 3531775"/>
              <a:gd name="connsiteY5833" fmla="*/ 1815068 h 2810796"/>
              <a:gd name="connsiteX5834" fmla="*/ 398053 w 3531775"/>
              <a:gd name="connsiteY5834" fmla="*/ 1826022 h 2810796"/>
              <a:gd name="connsiteX5835" fmla="*/ 384146 w 3531775"/>
              <a:gd name="connsiteY5835" fmla="*/ 1815640 h 2810796"/>
              <a:gd name="connsiteX5836" fmla="*/ 388337 w 3531775"/>
              <a:gd name="connsiteY5836" fmla="*/ 1810972 h 2810796"/>
              <a:gd name="connsiteX5837" fmla="*/ 383480 w 3531775"/>
              <a:gd name="connsiteY5837" fmla="*/ 1807734 h 2810796"/>
              <a:gd name="connsiteX5838" fmla="*/ 369859 w 3531775"/>
              <a:gd name="connsiteY5838" fmla="*/ 1809067 h 2810796"/>
              <a:gd name="connsiteX5839" fmla="*/ 373955 w 3531775"/>
              <a:gd name="connsiteY5839" fmla="*/ 1806591 h 2810796"/>
              <a:gd name="connsiteX5840" fmla="*/ 376241 w 3531775"/>
              <a:gd name="connsiteY5840" fmla="*/ 1803733 h 2810796"/>
              <a:gd name="connsiteX5841" fmla="*/ 369287 w 3531775"/>
              <a:gd name="connsiteY5841" fmla="*/ 1803162 h 2810796"/>
              <a:gd name="connsiteX5842" fmla="*/ 377574 w 3531775"/>
              <a:gd name="connsiteY5842" fmla="*/ 1800876 h 2810796"/>
              <a:gd name="connsiteX5843" fmla="*/ 378431 w 3531775"/>
              <a:gd name="connsiteY5843" fmla="*/ 1797161 h 2810796"/>
              <a:gd name="connsiteX5844" fmla="*/ 384146 w 3531775"/>
              <a:gd name="connsiteY5844" fmla="*/ 1815640 h 2810796"/>
              <a:gd name="connsiteX5845" fmla="*/ 336140 w 3531775"/>
              <a:gd name="connsiteY5845" fmla="*/ 1829641 h 2810796"/>
              <a:gd name="connsiteX5846" fmla="*/ 355286 w 3531775"/>
              <a:gd name="connsiteY5846" fmla="*/ 1828879 h 2810796"/>
              <a:gd name="connsiteX5847" fmla="*/ 353762 w 3531775"/>
              <a:gd name="connsiteY5847" fmla="*/ 1825450 h 2810796"/>
              <a:gd name="connsiteX5848" fmla="*/ 341665 w 3531775"/>
              <a:gd name="connsiteY5848" fmla="*/ 1824403 h 2810796"/>
              <a:gd name="connsiteX5849" fmla="*/ 346904 w 3531775"/>
              <a:gd name="connsiteY5849" fmla="*/ 1823069 h 2810796"/>
              <a:gd name="connsiteX5850" fmla="*/ 350904 w 3531775"/>
              <a:gd name="connsiteY5850" fmla="*/ 1821069 h 2810796"/>
              <a:gd name="connsiteX5851" fmla="*/ 354047 w 3531775"/>
              <a:gd name="connsiteY5851" fmla="*/ 1818973 h 2810796"/>
              <a:gd name="connsiteX5852" fmla="*/ 345284 w 3531775"/>
              <a:gd name="connsiteY5852" fmla="*/ 1815735 h 2810796"/>
              <a:gd name="connsiteX5853" fmla="*/ 336140 w 3531775"/>
              <a:gd name="connsiteY5853" fmla="*/ 1829641 h 2810796"/>
              <a:gd name="connsiteX5854" fmla="*/ 325853 w 3531775"/>
              <a:gd name="connsiteY5854" fmla="*/ 1794875 h 2810796"/>
              <a:gd name="connsiteX5855" fmla="*/ 342046 w 3531775"/>
              <a:gd name="connsiteY5855" fmla="*/ 1796685 h 2810796"/>
              <a:gd name="connsiteX5856" fmla="*/ 343760 w 3531775"/>
              <a:gd name="connsiteY5856" fmla="*/ 1793541 h 2810796"/>
              <a:gd name="connsiteX5857" fmla="*/ 343760 w 3531775"/>
              <a:gd name="connsiteY5857" fmla="*/ 1792779 h 2810796"/>
              <a:gd name="connsiteX5858" fmla="*/ 334902 w 3531775"/>
              <a:gd name="connsiteY5858" fmla="*/ 1791160 h 2810796"/>
              <a:gd name="connsiteX5859" fmla="*/ 346808 w 3531775"/>
              <a:gd name="connsiteY5859" fmla="*/ 1790589 h 2810796"/>
              <a:gd name="connsiteX5860" fmla="*/ 345189 w 3531775"/>
              <a:gd name="connsiteY5860" fmla="*/ 1789446 h 2810796"/>
              <a:gd name="connsiteX5861" fmla="*/ 349380 w 3531775"/>
              <a:gd name="connsiteY5861" fmla="*/ 1787922 h 2810796"/>
              <a:gd name="connsiteX5862" fmla="*/ 325853 w 3531775"/>
              <a:gd name="connsiteY5862" fmla="*/ 1794875 h 2810796"/>
              <a:gd name="connsiteX5863" fmla="*/ 300136 w 3531775"/>
              <a:gd name="connsiteY5863" fmla="*/ 1815068 h 2810796"/>
              <a:gd name="connsiteX5864" fmla="*/ 315662 w 3531775"/>
              <a:gd name="connsiteY5864" fmla="*/ 1813639 h 2810796"/>
              <a:gd name="connsiteX5865" fmla="*/ 314423 w 3531775"/>
              <a:gd name="connsiteY5865" fmla="*/ 1809639 h 2810796"/>
              <a:gd name="connsiteX5866" fmla="*/ 313566 w 3531775"/>
              <a:gd name="connsiteY5866" fmla="*/ 1808591 h 2810796"/>
              <a:gd name="connsiteX5867" fmla="*/ 301184 w 3531775"/>
              <a:gd name="connsiteY5867" fmla="*/ 1807162 h 2810796"/>
              <a:gd name="connsiteX5868" fmla="*/ 307184 w 3531775"/>
              <a:gd name="connsiteY5868" fmla="*/ 1806115 h 2810796"/>
              <a:gd name="connsiteX5869" fmla="*/ 311756 w 3531775"/>
              <a:gd name="connsiteY5869" fmla="*/ 1804305 h 2810796"/>
              <a:gd name="connsiteX5870" fmla="*/ 305946 w 3531775"/>
              <a:gd name="connsiteY5870" fmla="*/ 1802114 h 2810796"/>
              <a:gd name="connsiteX5871" fmla="*/ 315376 w 3531775"/>
              <a:gd name="connsiteY5871" fmla="*/ 1802304 h 2810796"/>
              <a:gd name="connsiteX5872" fmla="*/ 319376 w 3531775"/>
              <a:gd name="connsiteY5872" fmla="*/ 1799352 h 2810796"/>
              <a:gd name="connsiteX5873" fmla="*/ 300136 w 3531775"/>
              <a:gd name="connsiteY5873" fmla="*/ 1815068 h 2810796"/>
              <a:gd name="connsiteX5874" fmla="*/ 270989 w 3531775"/>
              <a:gd name="connsiteY5874" fmla="*/ 1824021 h 2810796"/>
              <a:gd name="connsiteX5875" fmla="*/ 288801 w 3531775"/>
              <a:gd name="connsiteY5875" fmla="*/ 1826117 h 2810796"/>
              <a:gd name="connsiteX5876" fmla="*/ 283086 w 3531775"/>
              <a:gd name="connsiteY5876" fmla="*/ 1824212 h 2810796"/>
              <a:gd name="connsiteX5877" fmla="*/ 287944 w 3531775"/>
              <a:gd name="connsiteY5877" fmla="*/ 1822879 h 2810796"/>
              <a:gd name="connsiteX5878" fmla="*/ 276895 w 3531775"/>
              <a:gd name="connsiteY5878" fmla="*/ 1820116 h 2810796"/>
              <a:gd name="connsiteX5879" fmla="*/ 282038 w 3531775"/>
              <a:gd name="connsiteY5879" fmla="*/ 1819735 h 2810796"/>
              <a:gd name="connsiteX5880" fmla="*/ 286039 w 3531775"/>
              <a:gd name="connsiteY5880" fmla="*/ 1818592 h 2810796"/>
              <a:gd name="connsiteX5881" fmla="*/ 281276 w 3531775"/>
              <a:gd name="connsiteY5881" fmla="*/ 1816401 h 2810796"/>
              <a:gd name="connsiteX5882" fmla="*/ 289277 w 3531775"/>
              <a:gd name="connsiteY5882" fmla="*/ 1817068 h 2810796"/>
              <a:gd name="connsiteX5883" fmla="*/ 270989 w 3531775"/>
              <a:gd name="connsiteY5883" fmla="*/ 1824021 h 2810796"/>
              <a:gd name="connsiteX5884" fmla="*/ 246415 w 3531775"/>
              <a:gd name="connsiteY5884" fmla="*/ 1800780 h 2810796"/>
              <a:gd name="connsiteX5885" fmla="*/ 270227 w 3531775"/>
              <a:gd name="connsiteY5885" fmla="*/ 1803543 h 2810796"/>
              <a:gd name="connsiteX5886" fmla="*/ 267275 w 3531775"/>
              <a:gd name="connsiteY5886" fmla="*/ 1798590 h 2810796"/>
              <a:gd name="connsiteX5887" fmla="*/ 251749 w 3531775"/>
              <a:gd name="connsiteY5887" fmla="*/ 1794684 h 2810796"/>
              <a:gd name="connsiteX5888" fmla="*/ 257940 w 3531775"/>
              <a:gd name="connsiteY5888" fmla="*/ 1793922 h 2810796"/>
              <a:gd name="connsiteX5889" fmla="*/ 262417 w 3531775"/>
              <a:gd name="connsiteY5889" fmla="*/ 1792113 h 2810796"/>
              <a:gd name="connsiteX5890" fmla="*/ 265751 w 3531775"/>
              <a:gd name="connsiteY5890" fmla="*/ 1789827 h 2810796"/>
              <a:gd name="connsiteX5891" fmla="*/ 246415 w 3531775"/>
              <a:gd name="connsiteY5891" fmla="*/ 1800780 h 2810796"/>
              <a:gd name="connsiteX5892" fmla="*/ 213268 w 3531775"/>
              <a:gd name="connsiteY5892" fmla="*/ 1806686 h 2810796"/>
              <a:gd name="connsiteX5893" fmla="*/ 228698 w 3531775"/>
              <a:gd name="connsiteY5893" fmla="*/ 1811163 h 2810796"/>
              <a:gd name="connsiteX5894" fmla="*/ 228317 w 3531775"/>
              <a:gd name="connsiteY5894" fmla="*/ 1808305 h 2810796"/>
              <a:gd name="connsiteX5895" fmla="*/ 218983 w 3531775"/>
              <a:gd name="connsiteY5895" fmla="*/ 1804305 h 2810796"/>
              <a:gd name="connsiteX5896" fmla="*/ 223555 w 3531775"/>
              <a:gd name="connsiteY5896" fmla="*/ 1804686 h 2810796"/>
              <a:gd name="connsiteX5897" fmla="*/ 227174 w 3531775"/>
              <a:gd name="connsiteY5897" fmla="*/ 1804305 h 2810796"/>
              <a:gd name="connsiteX5898" fmla="*/ 230127 w 3531775"/>
              <a:gd name="connsiteY5898" fmla="*/ 1803638 h 2810796"/>
              <a:gd name="connsiteX5899" fmla="*/ 213268 w 3531775"/>
              <a:gd name="connsiteY5899" fmla="*/ 1806686 h 2810796"/>
              <a:gd name="connsiteX5900" fmla="*/ 189646 w 3531775"/>
              <a:gd name="connsiteY5900" fmla="*/ 1779825 h 2810796"/>
              <a:gd name="connsiteX5901" fmla="*/ 208505 w 3531775"/>
              <a:gd name="connsiteY5901" fmla="*/ 1789827 h 2810796"/>
              <a:gd name="connsiteX5902" fmla="*/ 204219 w 3531775"/>
              <a:gd name="connsiteY5902" fmla="*/ 1785921 h 2810796"/>
              <a:gd name="connsiteX5903" fmla="*/ 211934 w 3531775"/>
              <a:gd name="connsiteY5903" fmla="*/ 1787255 h 2810796"/>
              <a:gd name="connsiteX5904" fmla="*/ 212315 w 3531775"/>
              <a:gd name="connsiteY5904" fmla="*/ 1786398 h 2810796"/>
              <a:gd name="connsiteX5905" fmla="*/ 202219 w 3531775"/>
              <a:gd name="connsiteY5905" fmla="*/ 1780397 h 2810796"/>
              <a:gd name="connsiteX5906" fmla="*/ 209077 w 3531775"/>
              <a:gd name="connsiteY5906" fmla="*/ 1782492 h 2810796"/>
              <a:gd name="connsiteX5907" fmla="*/ 215459 w 3531775"/>
              <a:gd name="connsiteY5907" fmla="*/ 1783445 h 2810796"/>
              <a:gd name="connsiteX5908" fmla="*/ 212411 w 3531775"/>
              <a:gd name="connsiteY5908" fmla="*/ 1779921 h 2810796"/>
              <a:gd name="connsiteX5909" fmla="*/ 221174 w 3531775"/>
              <a:gd name="connsiteY5909" fmla="*/ 1783826 h 2810796"/>
              <a:gd name="connsiteX5910" fmla="*/ 228222 w 3531775"/>
              <a:gd name="connsiteY5910" fmla="*/ 1783731 h 2810796"/>
              <a:gd name="connsiteX5911" fmla="*/ 189646 w 3531775"/>
              <a:gd name="connsiteY5911" fmla="*/ 1779825 h 2810796"/>
              <a:gd name="connsiteX5912" fmla="*/ 157070 w 3531775"/>
              <a:gd name="connsiteY5912" fmla="*/ 1781445 h 2810796"/>
              <a:gd name="connsiteX5913" fmla="*/ 176216 w 3531775"/>
              <a:gd name="connsiteY5913" fmla="*/ 1791827 h 2810796"/>
              <a:gd name="connsiteX5914" fmla="*/ 175454 w 3531775"/>
              <a:gd name="connsiteY5914" fmla="*/ 1787826 h 2810796"/>
              <a:gd name="connsiteX5915" fmla="*/ 177168 w 3531775"/>
              <a:gd name="connsiteY5915" fmla="*/ 1787445 h 2810796"/>
              <a:gd name="connsiteX5916" fmla="*/ 168500 w 3531775"/>
              <a:gd name="connsiteY5916" fmla="*/ 1782683 h 2810796"/>
              <a:gd name="connsiteX5917" fmla="*/ 171739 w 3531775"/>
              <a:gd name="connsiteY5917" fmla="*/ 1782397 h 2810796"/>
              <a:gd name="connsiteX5918" fmla="*/ 177930 w 3531775"/>
              <a:gd name="connsiteY5918" fmla="*/ 1783731 h 2810796"/>
              <a:gd name="connsiteX5919" fmla="*/ 182502 w 3531775"/>
              <a:gd name="connsiteY5919" fmla="*/ 1783826 h 2810796"/>
              <a:gd name="connsiteX5920" fmla="*/ 157070 w 3531775"/>
              <a:gd name="connsiteY5920" fmla="*/ 1781445 h 2810796"/>
              <a:gd name="connsiteX5921" fmla="*/ 144688 w 3531775"/>
              <a:gd name="connsiteY5921" fmla="*/ 1754108 h 2810796"/>
              <a:gd name="connsiteX5922" fmla="*/ 163357 w 3531775"/>
              <a:gd name="connsiteY5922" fmla="*/ 1765157 h 2810796"/>
              <a:gd name="connsiteX5923" fmla="*/ 157928 w 3531775"/>
              <a:gd name="connsiteY5923" fmla="*/ 1760395 h 2810796"/>
              <a:gd name="connsiteX5924" fmla="*/ 163833 w 3531775"/>
              <a:gd name="connsiteY5924" fmla="*/ 1761252 h 2810796"/>
              <a:gd name="connsiteX5925" fmla="*/ 163452 w 3531775"/>
              <a:gd name="connsiteY5925" fmla="*/ 1760013 h 2810796"/>
              <a:gd name="connsiteX5926" fmla="*/ 154975 w 3531775"/>
              <a:gd name="connsiteY5926" fmla="*/ 1754965 h 2810796"/>
              <a:gd name="connsiteX5927" fmla="*/ 158690 w 3531775"/>
              <a:gd name="connsiteY5927" fmla="*/ 1755061 h 2810796"/>
              <a:gd name="connsiteX5928" fmla="*/ 163547 w 3531775"/>
              <a:gd name="connsiteY5928" fmla="*/ 1755727 h 2810796"/>
              <a:gd name="connsiteX5929" fmla="*/ 167643 w 3531775"/>
              <a:gd name="connsiteY5929" fmla="*/ 1755632 h 2810796"/>
              <a:gd name="connsiteX5930" fmla="*/ 144688 w 3531775"/>
              <a:gd name="connsiteY5930" fmla="*/ 1754108 h 2810796"/>
              <a:gd name="connsiteX5931" fmla="*/ 108493 w 3531775"/>
              <a:gd name="connsiteY5931" fmla="*/ 1742678 h 2810796"/>
              <a:gd name="connsiteX5932" fmla="*/ 121542 w 3531775"/>
              <a:gd name="connsiteY5932" fmla="*/ 1755822 h 2810796"/>
              <a:gd name="connsiteX5933" fmla="*/ 124781 w 3531775"/>
              <a:gd name="connsiteY5933" fmla="*/ 1754870 h 2810796"/>
              <a:gd name="connsiteX5934" fmla="*/ 125257 w 3531775"/>
              <a:gd name="connsiteY5934" fmla="*/ 1754299 h 2810796"/>
              <a:gd name="connsiteX5935" fmla="*/ 118399 w 3531775"/>
              <a:gd name="connsiteY5935" fmla="*/ 1746774 h 2810796"/>
              <a:gd name="connsiteX5936" fmla="*/ 128400 w 3531775"/>
              <a:gd name="connsiteY5936" fmla="*/ 1752965 h 2810796"/>
              <a:gd name="connsiteX5937" fmla="*/ 126686 w 3531775"/>
              <a:gd name="connsiteY5937" fmla="*/ 1749345 h 2810796"/>
              <a:gd name="connsiteX5938" fmla="*/ 138592 w 3531775"/>
              <a:gd name="connsiteY5938" fmla="*/ 1756870 h 2810796"/>
              <a:gd name="connsiteX5939" fmla="*/ 108493 w 3531775"/>
              <a:gd name="connsiteY5939" fmla="*/ 1742678 h 2810796"/>
              <a:gd name="connsiteX5940" fmla="*/ 96682 w 3531775"/>
              <a:gd name="connsiteY5940" fmla="*/ 1710960 h 2810796"/>
              <a:gd name="connsiteX5941" fmla="*/ 114970 w 3531775"/>
              <a:gd name="connsiteY5941" fmla="*/ 1731343 h 2810796"/>
              <a:gd name="connsiteX5942" fmla="*/ 108112 w 3531775"/>
              <a:gd name="connsiteY5942" fmla="*/ 1720390 h 2810796"/>
              <a:gd name="connsiteX5943" fmla="*/ 113636 w 3531775"/>
              <a:gd name="connsiteY5943" fmla="*/ 1722771 h 2810796"/>
              <a:gd name="connsiteX5944" fmla="*/ 104873 w 3531775"/>
              <a:gd name="connsiteY5944" fmla="*/ 1712103 h 2810796"/>
              <a:gd name="connsiteX5945" fmla="*/ 114494 w 3531775"/>
              <a:gd name="connsiteY5945" fmla="*/ 1717437 h 2810796"/>
              <a:gd name="connsiteX5946" fmla="*/ 118494 w 3531775"/>
              <a:gd name="connsiteY5946" fmla="*/ 1718484 h 2810796"/>
              <a:gd name="connsiteX5947" fmla="*/ 96682 w 3531775"/>
              <a:gd name="connsiteY5947" fmla="*/ 1710960 h 2810796"/>
              <a:gd name="connsiteX5948" fmla="*/ 94682 w 3531775"/>
              <a:gd name="connsiteY5948" fmla="*/ 1673526 h 2810796"/>
              <a:gd name="connsiteX5949" fmla="*/ 87728 w 3531775"/>
              <a:gd name="connsiteY5949" fmla="*/ 1692005 h 2810796"/>
              <a:gd name="connsiteX5950" fmla="*/ 84966 w 3531775"/>
              <a:gd name="connsiteY5950" fmla="*/ 1685242 h 2810796"/>
              <a:gd name="connsiteX5951" fmla="*/ 84395 w 3531775"/>
              <a:gd name="connsiteY5951" fmla="*/ 1678575 h 2810796"/>
              <a:gd name="connsiteX5952" fmla="*/ 79251 w 3531775"/>
              <a:gd name="connsiteY5952" fmla="*/ 1669145 h 2810796"/>
              <a:gd name="connsiteX5953" fmla="*/ 86585 w 3531775"/>
              <a:gd name="connsiteY5953" fmla="*/ 1672193 h 2810796"/>
              <a:gd name="connsiteX5954" fmla="*/ 83728 w 3531775"/>
              <a:gd name="connsiteY5954" fmla="*/ 1664954 h 2810796"/>
              <a:gd name="connsiteX5955" fmla="*/ 90205 w 3531775"/>
              <a:gd name="connsiteY5955" fmla="*/ 1673241 h 2810796"/>
              <a:gd name="connsiteX5956" fmla="*/ 94682 w 3531775"/>
              <a:gd name="connsiteY5956" fmla="*/ 1673526 h 2810796"/>
              <a:gd name="connsiteX5957" fmla="*/ 69155 w 3531775"/>
              <a:gd name="connsiteY5957" fmla="*/ 1693720 h 2810796"/>
              <a:gd name="connsiteX5958" fmla="*/ 80489 w 3531775"/>
              <a:gd name="connsiteY5958" fmla="*/ 1708579 h 2810796"/>
              <a:gd name="connsiteX5959" fmla="*/ 81823 w 3531775"/>
              <a:gd name="connsiteY5959" fmla="*/ 1705816 h 2810796"/>
              <a:gd name="connsiteX5960" fmla="*/ 75536 w 3531775"/>
              <a:gd name="connsiteY5960" fmla="*/ 1695815 h 2810796"/>
              <a:gd name="connsiteX5961" fmla="*/ 79442 w 3531775"/>
              <a:gd name="connsiteY5961" fmla="*/ 1699339 h 2810796"/>
              <a:gd name="connsiteX5962" fmla="*/ 82966 w 3531775"/>
              <a:gd name="connsiteY5962" fmla="*/ 1701530 h 2810796"/>
              <a:gd name="connsiteX5963" fmla="*/ 86109 w 3531775"/>
              <a:gd name="connsiteY5963" fmla="*/ 1702959 h 2810796"/>
              <a:gd name="connsiteX5964" fmla="*/ 69155 w 3531775"/>
              <a:gd name="connsiteY5964" fmla="*/ 1693720 h 2810796"/>
              <a:gd name="connsiteX5965" fmla="*/ 69440 w 3531775"/>
              <a:gd name="connsiteY5965" fmla="*/ 1631140 h 2810796"/>
              <a:gd name="connsiteX5966" fmla="*/ 72203 w 3531775"/>
              <a:gd name="connsiteY5966" fmla="*/ 1636284 h 2810796"/>
              <a:gd name="connsiteX5967" fmla="*/ 71155 w 3531775"/>
              <a:gd name="connsiteY5967" fmla="*/ 1625997 h 2810796"/>
              <a:gd name="connsiteX5968" fmla="*/ 74965 w 3531775"/>
              <a:gd name="connsiteY5968" fmla="*/ 1630378 h 2810796"/>
              <a:gd name="connsiteX5969" fmla="*/ 75441 w 3531775"/>
              <a:gd name="connsiteY5969" fmla="*/ 1629521 h 2810796"/>
              <a:gd name="connsiteX5970" fmla="*/ 72584 w 3531775"/>
              <a:gd name="connsiteY5970" fmla="*/ 1621234 h 2810796"/>
              <a:gd name="connsiteX5971" fmla="*/ 75155 w 3531775"/>
              <a:gd name="connsiteY5971" fmla="*/ 1623901 h 2810796"/>
              <a:gd name="connsiteX5972" fmla="*/ 77918 w 3531775"/>
              <a:gd name="connsiteY5972" fmla="*/ 1622472 h 2810796"/>
              <a:gd name="connsiteX5973" fmla="*/ 84966 w 3531775"/>
              <a:gd name="connsiteY5973" fmla="*/ 1633141 h 2810796"/>
              <a:gd name="connsiteX5974" fmla="*/ 71631 w 3531775"/>
              <a:gd name="connsiteY5974" fmla="*/ 1607613 h 2810796"/>
              <a:gd name="connsiteX5975" fmla="*/ 69440 w 3531775"/>
              <a:gd name="connsiteY5975" fmla="*/ 1631140 h 2810796"/>
              <a:gd name="connsiteX5976" fmla="*/ 46390 w 3531775"/>
              <a:gd name="connsiteY5976" fmla="*/ 1660477 h 2810796"/>
              <a:gd name="connsiteX5977" fmla="*/ 53153 w 3531775"/>
              <a:gd name="connsiteY5977" fmla="*/ 1672669 h 2810796"/>
              <a:gd name="connsiteX5978" fmla="*/ 50867 w 3531775"/>
              <a:gd name="connsiteY5978" fmla="*/ 1663430 h 2810796"/>
              <a:gd name="connsiteX5979" fmla="*/ 55058 w 3531775"/>
              <a:gd name="connsiteY5979" fmla="*/ 1665811 h 2810796"/>
              <a:gd name="connsiteX5980" fmla="*/ 51343 w 3531775"/>
              <a:gd name="connsiteY5980" fmla="*/ 1655620 h 2810796"/>
              <a:gd name="connsiteX5981" fmla="*/ 53915 w 3531775"/>
              <a:gd name="connsiteY5981" fmla="*/ 1657525 h 2810796"/>
              <a:gd name="connsiteX5982" fmla="*/ 58487 w 3531775"/>
              <a:gd name="connsiteY5982" fmla="*/ 1665716 h 2810796"/>
              <a:gd name="connsiteX5983" fmla="*/ 56963 w 3531775"/>
              <a:gd name="connsiteY5983" fmla="*/ 1656762 h 2810796"/>
              <a:gd name="connsiteX5984" fmla="*/ 65726 w 3531775"/>
              <a:gd name="connsiteY5984" fmla="*/ 1668669 h 2810796"/>
              <a:gd name="connsiteX5985" fmla="*/ 48485 w 3531775"/>
              <a:gd name="connsiteY5985" fmla="*/ 1640284 h 2810796"/>
              <a:gd name="connsiteX5986" fmla="*/ 46390 w 3531775"/>
              <a:gd name="connsiteY5986" fmla="*/ 1660477 h 2810796"/>
              <a:gd name="connsiteX5987" fmla="*/ 42199 w 3531775"/>
              <a:gd name="connsiteY5987" fmla="*/ 1554083 h 2810796"/>
              <a:gd name="connsiteX5988" fmla="*/ 42770 w 3531775"/>
              <a:gd name="connsiteY5988" fmla="*/ 1543320 h 2810796"/>
              <a:gd name="connsiteX5989" fmla="*/ 44390 w 3531775"/>
              <a:gd name="connsiteY5989" fmla="*/ 1546463 h 2810796"/>
              <a:gd name="connsiteX5990" fmla="*/ 45247 w 3531775"/>
              <a:gd name="connsiteY5990" fmla="*/ 1554274 h 2810796"/>
              <a:gd name="connsiteX5991" fmla="*/ 46009 w 3531775"/>
              <a:gd name="connsiteY5991" fmla="*/ 1550845 h 2810796"/>
              <a:gd name="connsiteX5992" fmla="*/ 47438 w 3531775"/>
              <a:gd name="connsiteY5992" fmla="*/ 1544844 h 2810796"/>
              <a:gd name="connsiteX5993" fmla="*/ 50581 w 3531775"/>
              <a:gd name="connsiteY5993" fmla="*/ 1557988 h 2810796"/>
              <a:gd name="connsiteX5994" fmla="*/ 38865 w 3531775"/>
              <a:gd name="connsiteY5994" fmla="*/ 1534176 h 2810796"/>
              <a:gd name="connsiteX5995" fmla="*/ 37817 w 3531775"/>
              <a:gd name="connsiteY5995" fmla="*/ 1560846 h 2810796"/>
              <a:gd name="connsiteX5996" fmla="*/ 39151 w 3531775"/>
              <a:gd name="connsiteY5996" fmla="*/ 1555607 h 2810796"/>
              <a:gd name="connsiteX5997" fmla="*/ 42199 w 3531775"/>
              <a:gd name="connsiteY5997" fmla="*/ 1554083 h 2810796"/>
              <a:gd name="connsiteX5998" fmla="*/ 26387 w 3531775"/>
              <a:gd name="connsiteY5998" fmla="*/ 1582658 h 2810796"/>
              <a:gd name="connsiteX5999" fmla="*/ 27435 w 3531775"/>
              <a:gd name="connsiteY5999" fmla="*/ 1589040 h 2810796"/>
              <a:gd name="connsiteX6000" fmla="*/ 28769 w 3531775"/>
              <a:gd name="connsiteY6000" fmla="*/ 1585992 h 2810796"/>
              <a:gd name="connsiteX6001" fmla="*/ 31721 w 3531775"/>
              <a:gd name="connsiteY6001" fmla="*/ 1587706 h 2810796"/>
              <a:gd name="connsiteX6002" fmla="*/ 32102 w 3531775"/>
              <a:gd name="connsiteY6002" fmla="*/ 1578753 h 2810796"/>
              <a:gd name="connsiteX6003" fmla="*/ 33722 w 3531775"/>
              <a:gd name="connsiteY6003" fmla="*/ 1583229 h 2810796"/>
              <a:gd name="connsiteX6004" fmla="*/ 35531 w 3531775"/>
              <a:gd name="connsiteY6004" fmla="*/ 1588945 h 2810796"/>
              <a:gd name="connsiteX6005" fmla="*/ 36674 w 3531775"/>
              <a:gd name="connsiteY6005" fmla="*/ 1584944 h 2810796"/>
              <a:gd name="connsiteX6006" fmla="*/ 37436 w 3531775"/>
              <a:gd name="connsiteY6006" fmla="*/ 1593802 h 2810796"/>
              <a:gd name="connsiteX6007" fmla="*/ 40484 w 3531775"/>
              <a:gd name="connsiteY6007" fmla="*/ 1594279 h 2810796"/>
              <a:gd name="connsiteX6008" fmla="*/ 26387 w 3531775"/>
              <a:gd name="connsiteY6008" fmla="*/ 1582658 h 2810796"/>
              <a:gd name="connsiteX6009" fmla="*/ 36579 w 3531775"/>
              <a:gd name="connsiteY6009" fmla="*/ 1503791 h 2810796"/>
              <a:gd name="connsiteX6010" fmla="*/ 28578 w 3531775"/>
              <a:gd name="connsiteY6010" fmla="*/ 1526841 h 2810796"/>
              <a:gd name="connsiteX6011" fmla="*/ 31055 w 3531775"/>
              <a:gd name="connsiteY6011" fmla="*/ 1525699 h 2810796"/>
              <a:gd name="connsiteX6012" fmla="*/ 33150 w 3531775"/>
              <a:gd name="connsiteY6012" fmla="*/ 1514554 h 2810796"/>
              <a:gd name="connsiteX6013" fmla="*/ 33436 w 3531775"/>
              <a:gd name="connsiteY6013" fmla="*/ 1519507 h 2810796"/>
              <a:gd name="connsiteX6014" fmla="*/ 34388 w 3531775"/>
              <a:gd name="connsiteY6014" fmla="*/ 1523317 h 2810796"/>
              <a:gd name="connsiteX6015" fmla="*/ 35531 w 3531775"/>
              <a:gd name="connsiteY6015" fmla="*/ 1526365 h 2810796"/>
              <a:gd name="connsiteX6016" fmla="*/ 36579 w 3531775"/>
              <a:gd name="connsiteY6016" fmla="*/ 1503791 h 2810796"/>
              <a:gd name="connsiteX6017" fmla="*/ 50962 w 3531775"/>
              <a:gd name="connsiteY6017" fmla="*/ 1457404 h 2810796"/>
              <a:gd name="connsiteX6018" fmla="*/ 40389 w 3531775"/>
              <a:gd name="connsiteY6018" fmla="*/ 1470739 h 2810796"/>
              <a:gd name="connsiteX6019" fmla="*/ 41913 w 3531775"/>
              <a:gd name="connsiteY6019" fmla="*/ 1473025 h 2810796"/>
              <a:gd name="connsiteX6020" fmla="*/ 42485 w 3531775"/>
              <a:gd name="connsiteY6020" fmla="*/ 1473120 h 2810796"/>
              <a:gd name="connsiteX6021" fmla="*/ 46295 w 3531775"/>
              <a:gd name="connsiteY6021" fmla="*/ 1464358 h 2810796"/>
              <a:gd name="connsiteX6022" fmla="*/ 44294 w 3531775"/>
              <a:gd name="connsiteY6022" fmla="*/ 1475025 h 2810796"/>
              <a:gd name="connsiteX6023" fmla="*/ 44104 w 3531775"/>
              <a:gd name="connsiteY6023" fmla="*/ 1485122 h 2810796"/>
              <a:gd name="connsiteX6024" fmla="*/ 50962 w 3531775"/>
              <a:gd name="connsiteY6024" fmla="*/ 1457404 h 2810796"/>
              <a:gd name="connsiteX6025" fmla="*/ 54962 w 3531775"/>
              <a:gd name="connsiteY6025" fmla="*/ 1475311 h 2810796"/>
              <a:gd name="connsiteX6026" fmla="*/ 44866 w 3531775"/>
              <a:gd name="connsiteY6026" fmla="*/ 1513602 h 2810796"/>
              <a:gd name="connsiteX6027" fmla="*/ 47152 w 3531775"/>
              <a:gd name="connsiteY6027" fmla="*/ 1506934 h 2810796"/>
              <a:gd name="connsiteX6028" fmla="*/ 50962 w 3531775"/>
              <a:gd name="connsiteY6028" fmla="*/ 1503600 h 2810796"/>
              <a:gd name="connsiteX6029" fmla="*/ 53153 w 3531775"/>
              <a:gd name="connsiteY6029" fmla="*/ 1491408 h 2810796"/>
              <a:gd name="connsiteX6030" fmla="*/ 54581 w 3531775"/>
              <a:gd name="connsiteY6030" fmla="*/ 1494075 h 2810796"/>
              <a:gd name="connsiteX6031" fmla="*/ 58391 w 3531775"/>
              <a:gd name="connsiteY6031" fmla="*/ 1491028 h 2810796"/>
              <a:gd name="connsiteX6032" fmla="*/ 60106 w 3531775"/>
              <a:gd name="connsiteY6032" fmla="*/ 1504362 h 2810796"/>
              <a:gd name="connsiteX6033" fmla="*/ 54962 w 3531775"/>
              <a:gd name="connsiteY6033" fmla="*/ 1475311 h 2810796"/>
              <a:gd name="connsiteX6034" fmla="*/ 56201 w 3531775"/>
              <a:gd name="connsiteY6034" fmla="*/ 1449117 h 2810796"/>
              <a:gd name="connsiteX6035" fmla="*/ 61725 w 3531775"/>
              <a:gd name="connsiteY6035" fmla="*/ 1442355 h 2810796"/>
              <a:gd name="connsiteX6036" fmla="*/ 60201 w 3531775"/>
              <a:gd name="connsiteY6036" fmla="*/ 1449594 h 2810796"/>
              <a:gd name="connsiteX6037" fmla="*/ 60773 w 3531775"/>
              <a:gd name="connsiteY6037" fmla="*/ 1449784 h 2810796"/>
              <a:gd name="connsiteX6038" fmla="*/ 65726 w 3531775"/>
              <a:gd name="connsiteY6038" fmla="*/ 1439592 h 2810796"/>
              <a:gd name="connsiteX6039" fmla="*/ 63725 w 3531775"/>
              <a:gd name="connsiteY6039" fmla="*/ 1446165 h 2810796"/>
              <a:gd name="connsiteX6040" fmla="*/ 62678 w 3531775"/>
              <a:gd name="connsiteY6040" fmla="*/ 1452261 h 2810796"/>
              <a:gd name="connsiteX6041" fmla="*/ 65345 w 3531775"/>
              <a:gd name="connsiteY6041" fmla="*/ 1448927 h 2810796"/>
              <a:gd name="connsiteX6042" fmla="*/ 61820 w 3531775"/>
              <a:gd name="connsiteY6042" fmla="*/ 1464072 h 2810796"/>
              <a:gd name="connsiteX6043" fmla="*/ 71726 w 3531775"/>
              <a:gd name="connsiteY6043" fmla="*/ 1431591 h 2810796"/>
              <a:gd name="connsiteX6044" fmla="*/ 56201 w 3531775"/>
              <a:gd name="connsiteY6044" fmla="*/ 1449117 h 2810796"/>
              <a:gd name="connsiteX6045" fmla="*/ 81347 w 3531775"/>
              <a:gd name="connsiteY6045" fmla="*/ 1391110 h 2810796"/>
              <a:gd name="connsiteX6046" fmla="*/ 61154 w 3531775"/>
              <a:gd name="connsiteY6046" fmla="*/ 1421400 h 2810796"/>
              <a:gd name="connsiteX6047" fmla="*/ 64487 w 3531775"/>
              <a:gd name="connsiteY6047" fmla="*/ 1416542 h 2810796"/>
              <a:gd name="connsiteX6048" fmla="*/ 67916 w 3531775"/>
              <a:gd name="connsiteY6048" fmla="*/ 1413970 h 2810796"/>
              <a:gd name="connsiteX6049" fmla="*/ 70202 w 3531775"/>
              <a:gd name="connsiteY6049" fmla="*/ 1409970 h 2810796"/>
              <a:gd name="connsiteX6050" fmla="*/ 73155 w 3531775"/>
              <a:gd name="connsiteY6050" fmla="*/ 1406160 h 2810796"/>
              <a:gd name="connsiteX6051" fmla="*/ 70679 w 3531775"/>
              <a:gd name="connsiteY6051" fmla="*/ 1413018 h 2810796"/>
              <a:gd name="connsiteX6052" fmla="*/ 76203 w 3531775"/>
              <a:gd name="connsiteY6052" fmla="*/ 1404445 h 2810796"/>
              <a:gd name="connsiteX6053" fmla="*/ 74012 w 3531775"/>
              <a:gd name="connsiteY6053" fmla="*/ 1414161 h 2810796"/>
              <a:gd name="connsiteX6054" fmla="*/ 81347 w 3531775"/>
              <a:gd name="connsiteY6054" fmla="*/ 1391110 h 2810796"/>
              <a:gd name="connsiteX6055" fmla="*/ 82204 w 3531775"/>
              <a:gd name="connsiteY6055" fmla="*/ 1414446 h 2810796"/>
              <a:gd name="connsiteX6056" fmla="*/ 81251 w 3531775"/>
              <a:gd name="connsiteY6056" fmla="*/ 1421495 h 2810796"/>
              <a:gd name="connsiteX6057" fmla="*/ 84109 w 3531775"/>
              <a:gd name="connsiteY6057" fmla="*/ 1419304 h 2810796"/>
              <a:gd name="connsiteX6058" fmla="*/ 88967 w 3531775"/>
              <a:gd name="connsiteY6058" fmla="*/ 1410065 h 2810796"/>
              <a:gd name="connsiteX6059" fmla="*/ 87633 w 3531775"/>
              <a:gd name="connsiteY6059" fmla="*/ 1415208 h 2810796"/>
              <a:gd name="connsiteX6060" fmla="*/ 87157 w 3531775"/>
              <a:gd name="connsiteY6060" fmla="*/ 1419304 h 2810796"/>
              <a:gd name="connsiteX6061" fmla="*/ 90014 w 3531775"/>
              <a:gd name="connsiteY6061" fmla="*/ 1414637 h 2810796"/>
              <a:gd name="connsiteX6062" fmla="*/ 87633 w 3531775"/>
              <a:gd name="connsiteY6062" fmla="*/ 1426448 h 2810796"/>
              <a:gd name="connsiteX6063" fmla="*/ 82204 w 3531775"/>
              <a:gd name="connsiteY6063" fmla="*/ 1414446 h 2810796"/>
              <a:gd name="connsiteX6064" fmla="*/ 89062 w 3531775"/>
              <a:gd name="connsiteY6064" fmla="*/ 1383109 h 2810796"/>
              <a:gd name="connsiteX6065" fmla="*/ 94967 w 3531775"/>
              <a:gd name="connsiteY6065" fmla="*/ 1377204 h 2810796"/>
              <a:gd name="connsiteX6066" fmla="*/ 91919 w 3531775"/>
              <a:gd name="connsiteY6066" fmla="*/ 1383681 h 2810796"/>
              <a:gd name="connsiteX6067" fmla="*/ 92300 w 3531775"/>
              <a:gd name="connsiteY6067" fmla="*/ 1383871 h 2810796"/>
              <a:gd name="connsiteX6068" fmla="*/ 98682 w 3531775"/>
              <a:gd name="connsiteY6068" fmla="*/ 1374727 h 2810796"/>
              <a:gd name="connsiteX6069" fmla="*/ 95444 w 3531775"/>
              <a:gd name="connsiteY6069" fmla="*/ 1380633 h 2810796"/>
              <a:gd name="connsiteX6070" fmla="*/ 93062 w 3531775"/>
              <a:gd name="connsiteY6070" fmla="*/ 1386157 h 2810796"/>
              <a:gd name="connsiteX6071" fmla="*/ 89443 w 3531775"/>
              <a:gd name="connsiteY6071" fmla="*/ 1397111 h 2810796"/>
              <a:gd name="connsiteX6072" fmla="*/ 105064 w 3531775"/>
              <a:gd name="connsiteY6072" fmla="*/ 1367488 h 2810796"/>
              <a:gd name="connsiteX6073" fmla="*/ 89062 w 3531775"/>
              <a:gd name="connsiteY6073" fmla="*/ 1383109 h 2810796"/>
              <a:gd name="connsiteX6074" fmla="*/ 104492 w 3531775"/>
              <a:gd name="connsiteY6074" fmla="*/ 1351200 h 2810796"/>
              <a:gd name="connsiteX6075" fmla="*/ 99635 w 3531775"/>
              <a:gd name="connsiteY6075" fmla="*/ 1357868 h 2810796"/>
              <a:gd name="connsiteX6076" fmla="*/ 99444 w 3531775"/>
              <a:gd name="connsiteY6076" fmla="*/ 1359773 h 2810796"/>
              <a:gd name="connsiteX6077" fmla="*/ 104588 w 3531775"/>
              <a:gd name="connsiteY6077" fmla="*/ 1354249 h 2810796"/>
              <a:gd name="connsiteX6078" fmla="*/ 105826 w 3531775"/>
              <a:gd name="connsiteY6078" fmla="*/ 1353105 h 2810796"/>
              <a:gd name="connsiteX6079" fmla="*/ 99825 w 3531775"/>
              <a:gd name="connsiteY6079" fmla="*/ 1361678 h 2810796"/>
              <a:gd name="connsiteX6080" fmla="*/ 102302 w 3531775"/>
              <a:gd name="connsiteY6080" fmla="*/ 1359487 h 2810796"/>
              <a:gd name="connsiteX6081" fmla="*/ 95444 w 3531775"/>
              <a:gd name="connsiteY6081" fmla="*/ 1370155 h 2810796"/>
              <a:gd name="connsiteX6082" fmla="*/ 108398 w 3531775"/>
              <a:gd name="connsiteY6082" fmla="*/ 1352725 h 2810796"/>
              <a:gd name="connsiteX6083" fmla="*/ 105731 w 3531775"/>
              <a:gd name="connsiteY6083" fmla="*/ 1349772 h 2810796"/>
              <a:gd name="connsiteX6084" fmla="*/ 104492 w 3531775"/>
              <a:gd name="connsiteY6084" fmla="*/ 1351200 h 2810796"/>
              <a:gd name="connsiteX6085" fmla="*/ 77346 w 3531775"/>
              <a:gd name="connsiteY6085" fmla="*/ 1374727 h 2810796"/>
              <a:gd name="connsiteX6086" fmla="*/ 79346 w 3531775"/>
              <a:gd name="connsiteY6086" fmla="*/ 1375489 h 2810796"/>
              <a:gd name="connsiteX6087" fmla="*/ 99158 w 3531775"/>
              <a:gd name="connsiteY6087" fmla="*/ 1344914 h 2810796"/>
              <a:gd name="connsiteX6088" fmla="*/ 98968 w 3531775"/>
              <a:gd name="connsiteY6088" fmla="*/ 1344819 h 2810796"/>
              <a:gd name="connsiteX6089" fmla="*/ 77346 w 3531775"/>
              <a:gd name="connsiteY6089" fmla="*/ 1374727 h 2810796"/>
              <a:gd name="connsiteX6090" fmla="*/ 47723 w 3531775"/>
              <a:gd name="connsiteY6090" fmla="*/ 1419400 h 2810796"/>
              <a:gd name="connsiteX6091" fmla="*/ 50962 w 3531775"/>
              <a:gd name="connsiteY6091" fmla="*/ 1420447 h 2810796"/>
              <a:gd name="connsiteX6092" fmla="*/ 62582 w 3531775"/>
              <a:gd name="connsiteY6092" fmla="*/ 1386062 h 2810796"/>
              <a:gd name="connsiteX6093" fmla="*/ 47723 w 3531775"/>
              <a:gd name="connsiteY6093" fmla="*/ 1419400 h 2810796"/>
              <a:gd name="connsiteX6094" fmla="*/ 24197 w 3531775"/>
              <a:gd name="connsiteY6094" fmla="*/ 1470834 h 2810796"/>
              <a:gd name="connsiteX6095" fmla="*/ 27911 w 3531775"/>
              <a:gd name="connsiteY6095" fmla="*/ 1474740 h 2810796"/>
              <a:gd name="connsiteX6096" fmla="*/ 34865 w 3531775"/>
              <a:gd name="connsiteY6096" fmla="*/ 1431306 h 2810796"/>
              <a:gd name="connsiteX6097" fmla="*/ 34579 w 3531775"/>
              <a:gd name="connsiteY6097" fmla="*/ 1431211 h 2810796"/>
              <a:gd name="connsiteX6098" fmla="*/ 24197 w 3531775"/>
              <a:gd name="connsiteY6098" fmla="*/ 1470834 h 2810796"/>
              <a:gd name="connsiteX6099" fmla="*/ 2223900 w 3531775"/>
              <a:gd name="connsiteY6099" fmla="*/ 2105771 h 2810796"/>
              <a:gd name="connsiteX6100" fmla="*/ 2267620 w 3531775"/>
              <a:gd name="connsiteY6100" fmla="*/ 2103390 h 2810796"/>
              <a:gd name="connsiteX6101" fmla="*/ 2224281 w 3531775"/>
              <a:gd name="connsiteY6101" fmla="*/ 2103295 h 2810796"/>
              <a:gd name="connsiteX6102" fmla="*/ 2223900 w 3531775"/>
              <a:gd name="connsiteY6102" fmla="*/ 2105771 h 2810796"/>
              <a:gd name="connsiteX6103" fmla="*/ 2195325 w 3531775"/>
              <a:gd name="connsiteY6103" fmla="*/ 2082816 h 2810796"/>
              <a:gd name="connsiteX6104" fmla="*/ 2234092 w 3531775"/>
              <a:gd name="connsiteY6104" fmla="*/ 2072338 h 2810796"/>
              <a:gd name="connsiteX6105" fmla="*/ 2195421 w 3531775"/>
              <a:gd name="connsiteY6105" fmla="*/ 2080434 h 2810796"/>
              <a:gd name="connsiteX6106" fmla="*/ 2195325 w 3531775"/>
              <a:gd name="connsiteY6106" fmla="*/ 2082816 h 2810796"/>
              <a:gd name="connsiteX6107" fmla="*/ 2166464 w 3531775"/>
              <a:gd name="connsiteY6107" fmla="*/ 2063290 h 2810796"/>
              <a:gd name="connsiteX6108" fmla="*/ 2202564 w 3531775"/>
              <a:gd name="connsiteY6108" fmla="*/ 2048812 h 2810796"/>
              <a:gd name="connsiteX6109" fmla="*/ 2166464 w 3531775"/>
              <a:gd name="connsiteY6109" fmla="*/ 2061004 h 2810796"/>
              <a:gd name="connsiteX6110" fmla="*/ 2166464 w 3531775"/>
              <a:gd name="connsiteY6110" fmla="*/ 2063290 h 2810796"/>
              <a:gd name="connsiteX6111" fmla="*/ 2145700 w 3531775"/>
              <a:gd name="connsiteY6111" fmla="*/ 2052336 h 2810796"/>
              <a:gd name="connsiteX6112" fmla="*/ 2178561 w 3531775"/>
              <a:gd name="connsiteY6112" fmla="*/ 2033953 h 2810796"/>
              <a:gd name="connsiteX6113" fmla="*/ 2145605 w 3531775"/>
              <a:gd name="connsiteY6113" fmla="*/ 2050145 h 2810796"/>
              <a:gd name="connsiteX6114" fmla="*/ 2145700 w 3531775"/>
              <a:gd name="connsiteY6114" fmla="*/ 2052336 h 2810796"/>
              <a:gd name="connsiteX6115" fmla="*/ 2124364 w 3531775"/>
              <a:gd name="connsiteY6115" fmla="*/ 2044335 h 2810796"/>
              <a:gd name="connsiteX6116" fmla="*/ 2152463 w 3531775"/>
              <a:gd name="connsiteY6116" fmla="*/ 2021189 h 2810796"/>
              <a:gd name="connsiteX6117" fmla="*/ 2123983 w 3531775"/>
              <a:gd name="connsiteY6117" fmla="*/ 2042144 h 2810796"/>
              <a:gd name="connsiteX6118" fmla="*/ 2124364 w 3531775"/>
              <a:gd name="connsiteY6118" fmla="*/ 2044335 h 2810796"/>
              <a:gd name="connsiteX6119" fmla="*/ 2099027 w 3531775"/>
              <a:gd name="connsiteY6119" fmla="*/ 2038048 h 2810796"/>
              <a:gd name="connsiteX6120" fmla="*/ 2122554 w 3531775"/>
              <a:gd name="connsiteY6120" fmla="*/ 2011092 h 2810796"/>
              <a:gd name="connsiteX6121" fmla="*/ 2098456 w 3531775"/>
              <a:gd name="connsiteY6121" fmla="*/ 2035953 h 2810796"/>
              <a:gd name="connsiteX6122" fmla="*/ 2099027 w 3531775"/>
              <a:gd name="connsiteY6122" fmla="*/ 2038048 h 2810796"/>
              <a:gd name="connsiteX6123" fmla="*/ 2071119 w 3531775"/>
              <a:gd name="connsiteY6123" fmla="*/ 2036238 h 2810796"/>
              <a:gd name="connsiteX6124" fmla="*/ 2093503 w 3531775"/>
              <a:gd name="connsiteY6124" fmla="*/ 2008045 h 2810796"/>
              <a:gd name="connsiteX6125" fmla="*/ 2071119 w 3531775"/>
              <a:gd name="connsiteY6125" fmla="*/ 2035191 h 2810796"/>
              <a:gd name="connsiteX6126" fmla="*/ 2071119 w 3531775"/>
              <a:gd name="connsiteY6126" fmla="*/ 2036238 h 2810796"/>
              <a:gd name="connsiteX6127" fmla="*/ 2053022 w 3531775"/>
              <a:gd name="connsiteY6127" fmla="*/ 2038143 h 2810796"/>
              <a:gd name="connsiteX6128" fmla="*/ 2057022 w 3531775"/>
              <a:gd name="connsiteY6128" fmla="*/ 2037762 h 2810796"/>
              <a:gd name="connsiteX6129" fmla="*/ 2059975 w 3531775"/>
              <a:gd name="connsiteY6129" fmla="*/ 2025761 h 2810796"/>
              <a:gd name="connsiteX6130" fmla="*/ 2059880 w 3531775"/>
              <a:gd name="connsiteY6130" fmla="*/ 2006711 h 2810796"/>
              <a:gd name="connsiteX6131" fmla="*/ 2055212 w 3531775"/>
              <a:gd name="connsiteY6131" fmla="*/ 2028047 h 2810796"/>
              <a:gd name="connsiteX6132" fmla="*/ 2052641 w 3531775"/>
              <a:gd name="connsiteY6132" fmla="*/ 2037191 h 2810796"/>
              <a:gd name="connsiteX6133" fmla="*/ 2053022 w 3531775"/>
              <a:gd name="connsiteY6133" fmla="*/ 2038143 h 2810796"/>
              <a:gd name="connsiteX6134" fmla="*/ 2027876 w 3531775"/>
              <a:gd name="connsiteY6134" fmla="*/ 2046430 h 2810796"/>
              <a:gd name="connsiteX6135" fmla="*/ 2035305 w 3531775"/>
              <a:gd name="connsiteY6135" fmla="*/ 2012140 h 2810796"/>
              <a:gd name="connsiteX6136" fmla="*/ 2027495 w 3531775"/>
              <a:gd name="connsiteY6136" fmla="*/ 2045478 h 2810796"/>
              <a:gd name="connsiteX6137" fmla="*/ 2027876 w 3531775"/>
              <a:gd name="connsiteY6137" fmla="*/ 2046430 h 2810796"/>
              <a:gd name="connsiteX6138" fmla="*/ 2003873 w 3531775"/>
              <a:gd name="connsiteY6138" fmla="*/ 2060051 h 2810796"/>
              <a:gd name="connsiteX6139" fmla="*/ 2008635 w 3531775"/>
              <a:gd name="connsiteY6139" fmla="*/ 2024618 h 2810796"/>
              <a:gd name="connsiteX6140" fmla="*/ 2003301 w 3531775"/>
              <a:gd name="connsiteY6140" fmla="*/ 2059289 h 2810796"/>
              <a:gd name="connsiteX6141" fmla="*/ 2003873 w 3531775"/>
              <a:gd name="connsiteY6141" fmla="*/ 2060051 h 2810796"/>
              <a:gd name="connsiteX6142" fmla="*/ 1980155 w 3531775"/>
              <a:gd name="connsiteY6142" fmla="*/ 2045097 h 2810796"/>
              <a:gd name="connsiteX6143" fmla="*/ 1980917 w 3531775"/>
              <a:gd name="connsiteY6143" fmla="*/ 2076815 h 2810796"/>
              <a:gd name="connsiteX6144" fmla="*/ 1983108 w 3531775"/>
              <a:gd name="connsiteY6144" fmla="*/ 2077387 h 2810796"/>
              <a:gd name="connsiteX6145" fmla="*/ 1979012 w 3531775"/>
              <a:gd name="connsiteY6145" fmla="*/ 2041477 h 2810796"/>
              <a:gd name="connsiteX6146" fmla="*/ 1980155 w 3531775"/>
              <a:gd name="connsiteY6146" fmla="*/ 2045097 h 2810796"/>
              <a:gd name="connsiteX6147" fmla="*/ 1954629 w 3531775"/>
              <a:gd name="connsiteY6147" fmla="*/ 2067576 h 2810796"/>
              <a:gd name="connsiteX6148" fmla="*/ 1957010 w 3531775"/>
              <a:gd name="connsiteY6148" fmla="*/ 2100913 h 2810796"/>
              <a:gd name="connsiteX6149" fmla="*/ 1959296 w 3531775"/>
              <a:gd name="connsiteY6149" fmla="*/ 2101199 h 2810796"/>
              <a:gd name="connsiteX6150" fmla="*/ 1953104 w 3531775"/>
              <a:gd name="connsiteY6150" fmla="*/ 2063956 h 2810796"/>
              <a:gd name="connsiteX6151" fmla="*/ 1954629 w 3531775"/>
              <a:gd name="connsiteY6151" fmla="*/ 2067576 h 2810796"/>
              <a:gd name="connsiteX6152" fmla="*/ 1928435 w 3531775"/>
              <a:gd name="connsiteY6152" fmla="*/ 2097294 h 2810796"/>
              <a:gd name="connsiteX6153" fmla="*/ 1932721 w 3531775"/>
              <a:gd name="connsiteY6153" fmla="*/ 2132346 h 2810796"/>
              <a:gd name="connsiteX6154" fmla="*/ 1938626 w 3531775"/>
              <a:gd name="connsiteY6154" fmla="*/ 2125964 h 2810796"/>
              <a:gd name="connsiteX6155" fmla="*/ 1926815 w 3531775"/>
              <a:gd name="connsiteY6155" fmla="*/ 2093865 h 2810796"/>
              <a:gd name="connsiteX6156" fmla="*/ 1928435 w 3531775"/>
              <a:gd name="connsiteY6156" fmla="*/ 2097294 h 2810796"/>
              <a:gd name="connsiteX6157" fmla="*/ 1908242 w 3531775"/>
              <a:gd name="connsiteY6157" fmla="*/ 2125107 h 2810796"/>
              <a:gd name="connsiteX6158" fmla="*/ 1914242 w 3531775"/>
              <a:gd name="connsiteY6158" fmla="*/ 2160635 h 2810796"/>
              <a:gd name="connsiteX6159" fmla="*/ 1919958 w 3531775"/>
              <a:gd name="connsiteY6159" fmla="*/ 2153587 h 2810796"/>
              <a:gd name="connsiteX6160" fmla="*/ 1906337 w 3531775"/>
              <a:gd name="connsiteY6160" fmla="*/ 2121773 h 2810796"/>
              <a:gd name="connsiteX6161" fmla="*/ 1908242 w 3531775"/>
              <a:gd name="connsiteY6161" fmla="*/ 2125107 h 2810796"/>
              <a:gd name="connsiteX6162" fmla="*/ 1884905 w 3531775"/>
              <a:gd name="connsiteY6162" fmla="*/ 2161588 h 2810796"/>
              <a:gd name="connsiteX6163" fmla="*/ 1890906 w 3531775"/>
              <a:gd name="connsiteY6163" fmla="*/ 2198830 h 2810796"/>
              <a:gd name="connsiteX6164" fmla="*/ 1893383 w 3531775"/>
              <a:gd name="connsiteY6164" fmla="*/ 2198354 h 2810796"/>
              <a:gd name="connsiteX6165" fmla="*/ 1883000 w 3531775"/>
              <a:gd name="connsiteY6165" fmla="*/ 2158159 h 2810796"/>
              <a:gd name="connsiteX6166" fmla="*/ 1884905 w 3531775"/>
              <a:gd name="connsiteY6166" fmla="*/ 2161588 h 2810796"/>
              <a:gd name="connsiteX6167" fmla="*/ 1864141 w 3531775"/>
              <a:gd name="connsiteY6167" fmla="*/ 2200640 h 2810796"/>
              <a:gd name="connsiteX6168" fmla="*/ 1867570 w 3531775"/>
              <a:gd name="connsiteY6168" fmla="*/ 2241788 h 2810796"/>
              <a:gd name="connsiteX6169" fmla="*/ 1870046 w 3531775"/>
              <a:gd name="connsiteY6169" fmla="*/ 2241217 h 2810796"/>
              <a:gd name="connsiteX6170" fmla="*/ 1862426 w 3531775"/>
              <a:gd name="connsiteY6170" fmla="*/ 2196735 h 2810796"/>
              <a:gd name="connsiteX6171" fmla="*/ 1864141 w 3531775"/>
              <a:gd name="connsiteY6171" fmla="*/ 2200640 h 2810796"/>
              <a:gd name="connsiteX6172" fmla="*/ 1838709 w 3531775"/>
              <a:gd name="connsiteY6172" fmla="*/ 2244550 h 2810796"/>
              <a:gd name="connsiteX6173" fmla="*/ 1844996 w 3531775"/>
              <a:gd name="connsiteY6173" fmla="*/ 2283508 h 2810796"/>
              <a:gd name="connsiteX6174" fmla="*/ 1850996 w 3531775"/>
              <a:gd name="connsiteY6174" fmla="*/ 2274649 h 2810796"/>
              <a:gd name="connsiteX6175" fmla="*/ 1836614 w 3531775"/>
              <a:gd name="connsiteY6175" fmla="*/ 2241217 h 2810796"/>
              <a:gd name="connsiteX6176" fmla="*/ 1838709 w 3531775"/>
              <a:gd name="connsiteY6176" fmla="*/ 2244550 h 2810796"/>
              <a:gd name="connsiteX6177" fmla="*/ 1814992 w 3531775"/>
              <a:gd name="connsiteY6177" fmla="*/ 2288556 h 2810796"/>
              <a:gd name="connsiteX6178" fmla="*/ 1819278 w 3531775"/>
              <a:gd name="connsiteY6178" fmla="*/ 2329609 h 2810796"/>
              <a:gd name="connsiteX6179" fmla="*/ 1821850 w 3531775"/>
              <a:gd name="connsiteY6179" fmla="*/ 2328751 h 2810796"/>
              <a:gd name="connsiteX6180" fmla="*/ 1813087 w 3531775"/>
              <a:gd name="connsiteY6180" fmla="*/ 2285032 h 2810796"/>
              <a:gd name="connsiteX6181" fmla="*/ 1814992 w 3531775"/>
              <a:gd name="connsiteY6181" fmla="*/ 2288556 h 2810796"/>
              <a:gd name="connsiteX6182" fmla="*/ 1795370 w 3531775"/>
              <a:gd name="connsiteY6182" fmla="*/ 2361517 h 2810796"/>
              <a:gd name="connsiteX6183" fmla="*/ 1790608 w 3531775"/>
              <a:gd name="connsiteY6183" fmla="*/ 2379139 h 2810796"/>
              <a:gd name="connsiteX6184" fmla="*/ 1793180 w 3531775"/>
              <a:gd name="connsiteY6184" fmla="*/ 2378472 h 2810796"/>
              <a:gd name="connsiteX6185" fmla="*/ 1790322 w 3531775"/>
              <a:gd name="connsiteY6185" fmla="*/ 2329323 h 2810796"/>
              <a:gd name="connsiteX6186" fmla="*/ 1795370 w 3531775"/>
              <a:gd name="connsiteY6186" fmla="*/ 2361517 h 2810796"/>
              <a:gd name="connsiteX6187" fmla="*/ 1760699 w 3531775"/>
              <a:gd name="connsiteY6187" fmla="*/ 2382377 h 2810796"/>
              <a:gd name="connsiteX6188" fmla="*/ 1759842 w 3531775"/>
              <a:gd name="connsiteY6188" fmla="*/ 2425811 h 2810796"/>
              <a:gd name="connsiteX6189" fmla="*/ 1767748 w 3531775"/>
              <a:gd name="connsiteY6189" fmla="*/ 2416096 h 2810796"/>
              <a:gd name="connsiteX6190" fmla="*/ 1758985 w 3531775"/>
              <a:gd name="connsiteY6190" fmla="*/ 2378758 h 2810796"/>
              <a:gd name="connsiteX6191" fmla="*/ 1760699 w 3531775"/>
              <a:gd name="connsiteY6191" fmla="*/ 2382377 h 2810796"/>
              <a:gd name="connsiteX6192" fmla="*/ 1723552 w 3531775"/>
              <a:gd name="connsiteY6192" fmla="*/ 2473817 h 2810796"/>
              <a:gd name="connsiteX6193" fmla="*/ 1726981 w 3531775"/>
              <a:gd name="connsiteY6193" fmla="*/ 2425430 h 2810796"/>
              <a:gd name="connsiteX6194" fmla="*/ 1722790 w 3531775"/>
              <a:gd name="connsiteY6194" fmla="*/ 2473245 h 2810796"/>
              <a:gd name="connsiteX6195" fmla="*/ 1723552 w 3531775"/>
              <a:gd name="connsiteY6195" fmla="*/ 2473817 h 2810796"/>
              <a:gd name="connsiteX6196" fmla="*/ 1688881 w 3531775"/>
              <a:gd name="connsiteY6196" fmla="*/ 2511726 h 2810796"/>
              <a:gd name="connsiteX6197" fmla="*/ 1699930 w 3531775"/>
              <a:gd name="connsiteY6197" fmla="*/ 2459720 h 2810796"/>
              <a:gd name="connsiteX6198" fmla="*/ 1688214 w 3531775"/>
              <a:gd name="connsiteY6198" fmla="*/ 2511155 h 2810796"/>
              <a:gd name="connsiteX6199" fmla="*/ 1688881 w 3531775"/>
              <a:gd name="connsiteY6199" fmla="*/ 2511726 h 2810796"/>
              <a:gd name="connsiteX6200" fmla="*/ 1645923 w 3531775"/>
              <a:gd name="connsiteY6200" fmla="*/ 2549255 h 2810796"/>
              <a:gd name="connsiteX6201" fmla="*/ 1662973 w 3531775"/>
              <a:gd name="connsiteY6201" fmla="*/ 2499249 h 2810796"/>
              <a:gd name="connsiteX6202" fmla="*/ 1645256 w 3531775"/>
              <a:gd name="connsiteY6202" fmla="*/ 2548588 h 2810796"/>
              <a:gd name="connsiteX6203" fmla="*/ 1645923 w 3531775"/>
              <a:gd name="connsiteY6203" fmla="*/ 2549255 h 2810796"/>
              <a:gd name="connsiteX6204" fmla="*/ 1585154 w 3531775"/>
              <a:gd name="connsiteY6204" fmla="*/ 2587260 h 2810796"/>
              <a:gd name="connsiteX6205" fmla="*/ 1605251 w 3531775"/>
              <a:gd name="connsiteY6205" fmla="*/ 2575163 h 2810796"/>
              <a:gd name="connsiteX6206" fmla="*/ 1612205 w 3531775"/>
              <a:gd name="connsiteY6206" fmla="*/ 2539825 h 2810796"/>
              <a:gd name="connsiteX6207" fmla="*/ 1584582 w 3531775"/>
              <a:gd name="connsiteY6207" fmla="*/ 2586498 h 2810796"/>
              <a:gd name="connsiteX6208" fmla="*/ 1585154 w 3531775"/>
              <a:gd name="connsiteY6208" fmla="*/ 2587260 h 2810796"/>
              <a:gd name="connsiteX6209" fmla="*/ 1515907 w 3531775"/>
              <a:gd name="connsiteY6209" fmla="*/ 2616120 h 2810796"/>
              <a:gd name="connsiteX6210" fmla="*/ 1557817 w 3531775"/>
              <a:gd name="connsiteY6210" fmla="*/ 2572591 h 2810796"/>
              <a:gd name="connsiteX6211" fmla="*/ 1515621 w 3531775"/>
              <a:gd name="connsiteY6211" fmla="*/ 2615168 h 2810796"/>
              <a:gd name="connsiteX6212" fmla="*/ 1515907 w 3531775"/>
              <a:gd name="connsiteY6212" fmla="*/ 2616120 h 2810796"/>
              <a:gd name="connsiteX6213" fmla="*/ 1446946 w 3531775"/>
              <a:gd name="connsiteY6213" fmla="*/ 2630122 h 2810796"/>
              <a:gd name="connsiteX6214" fmla="*/ 1489237 w 3531775"/>
              <a:gd name="connsiteY6214" fmla="*/ 2595451 h 2810796"/>
              <a:gd name="connsiteX6215" fmla="*/ 1446755 w 3531775"/>
              <a:gd name="connsiteY6215" fmla="*/ 2629265 h 2810796"/>
              <a:gd name="connsiteX6216" fmla="*/ 1446946 w 3531775"/>
              <a:gd name="connsiteY6216" fmla="*/ 2630122 h 2810796"/>
              <a:gd name="connsiteX6217" fmla="*/ 1373032 w 3531775"/>
              <a:gd name="connsiteY6217" fmla="*/ 2631456 h 2810796"/>
              <a:gd name="connsiteX6218" fmla="*/ 1421800 w 3531775"/>
              <a:gd name="connsiteY6218" fmla="*/ 2605357 h 2810796"/>
              <a:gd name="connsiteX6219" fmla="*/ 1370651 w 3531775"/>
              <a:gd name="connsiteY6219" fmla="*/ 2629456 h 2810796"/>
              <a:gd name="connsiteX6220" fmla="*/ 1373032 w 3531775"/>
              <a:gd name="connsiteY6220" fmla="*/ 2631456 h 2810796"/>
              <a:gd name="connsiteX6221" fmla="*/ 1294165 w 3531775"/>
              <a:gd name="connsiteY6221" fmla="*/ 2615549 h 2810796"/>
              <a:gd name="connsiteX6222" fmla="*/ 1354649 w 3531775"/>
              <a:gd name="connsiteY6222" fmla="*/ 2603548 h 2810796"/>
              <a:gd name="connsiteX6223" fmla="*/ 1292260 w 3531775"/>
              <a:gd name="connsiteY6223" fmla="*/ 2613073 h 2810796"/>
              <a:gd name="connsiteX6224" fmla="*/ 1294165 w 3531775"/>
              <a:gd name="connsiteY6224" fmla="*/ 2615549 h 2810796"/>
              <a:gd name="connsiteX6225" fmla="*/ 1226156 w 3531775"/>
              <a:gd name="connsiteY6225" fmla="*/ 2583831 h 2810796"/>
              <a:gd name="connsiteX6226" fmla="*/ 1281211 w 3531775"/>
              <a:gd name="connsiteY6226" fmla="*/ 2581640 h 2810796"/>
              <a:gd name="connsiteX6227" fmla="*/ 1224728 w 3531775"/>
              <a:gd name="connsiteY6227" fmla="*/ 2580973 h 2810796"/>
              <a:gd name="connsiteX6228" fmla="*/ 1226156 w 3531775"/>
              <a:gd name="connsiteY6228" fmla="*/ 2583831 h 2810796"/>
              <a:gd name="connsiteX6229" fmla="*/ 1164053 w 3531775"/>
              <a:gd name="connsiteY6229" fmla="*/ 2534872 h 2810796"/>
              <a:gd name="connsiteX6230" fmla="*/ 1218822 w 3531775"/>
              <a:gd name="connsiteY6230" fmla="*/ 2546683 h 2810796"/>
              <a:gd name="connsiteX6231" fmla="*/ 1163387 w 3531775"/>
              <a:gd name="connsiteY6231" fmla="*/ 2531824 h 2810796"/>
              <a:gd name="connsiteX6232" fmla="*/ 1164053 w 3531775"/>
              <a:gd name="connsiteY6232" fmla="*/ 2534872 h 2810796"/>
              <a:gd name="connsiteX6233" fmla="*/ 1198343 w 3531775"/>
              <a:gd name="connsiteY6233" fmla="*/ 1695148 h 2810796"/>
              <a:gd name="connsiteX6234" fmla="*/ 1201296 w 3531775"/>
              <a:gd name="connsiteY6234" fmla="*/ 1694672 h 2810796"/>
              <a:gd name="connsiteX6235" fmla="*/ 1178627 w 3531775"/>
              <a:gd name="connsiteY6235" fmla="*/ 1671526 h 2810796"/>
              <a:gd name="connsiteX6236" fmla="*/ 1177293 w 3531775"/>
              <a:gd name="connsiteY6236" fmla="*/ 1672955 h 2810796"/>
              <a:gd name="connsiteX6237" fmla="*/ 1198343 w 3531775"/>
              <a:gd name="connsiteY6237" fmla="*/ 1695148 h 2810796"/>
              <a:gd name="connsiteX6238" fmla="*/ 1193200 w 3531775"/>
              <a:gd name="connsiteY6238" fmla="*/ 1735915 h 2810796"/>
              <a:gd name="connsiteX6239" fmla="*/ 1196248 w 3531775"/>
              <a:gd name="connsiteY6239" fmla="*/ 1736391 h 2810796"/>
              <a:gd name="connsiteX6240" fmla="*/ 1178627 w 3531775"/>
              <a:gd name="connsiteY6240" fmla="*/ 1704007 h 2810796"/>
              <a:gd name="connsiteX6241" fmla="*/ 1177007 w 3531775"/>
              <a:gd name="connsiteY6241" fmla="*/ 1704959 h 2810796"/>
              <a:gd name="connsiteX6242" fmla="*/ 1193200 w 3531775"/>
              <a:gd name="connsiteY6242" fmla="*/ 1735915 h 2810796"/>
              <a:gd name="connsiteX6243" fmla="*/ 1114333 w 3531775"/>
              <a:gd name="connsiteY6243" fmla="*/ 2472865 h 2810796"/>
              <a:gd name="connsiteX6244" fmla="*/ 1163863 w 3531775"/>
              <a:gd name="connsiteY6244" fmla="*/ 2495915 h 2810796"/>
              <a:gd name="connsiteX6245" fmla="*/ 1114428 w 3531775"/>
              <a:gd name="connsiteY6245" fmla="*/ 2469912 h 2810796"/>
              <a:gd name="connsiteX6246" fmla="*/ 1114333 w 3531775"/>
              <a:gd name="connsiteY6246" fmla="*/ 2472865 h 2810796"/>
              <a:gd name="connsiteX6247" fmla="*/ 1086520 w 3531775"/>
              <a:gd name="connsiteY6247" fmla="*/ 2420477 h 2810796"/>
              <a:gd name="connsiteX6248" fmla="*/ 1130049 w 3531775"/>
              <a:gd name="connsiteY6248" fmla="*/ 2448290 h 2810796"/>
              <a:gd name="connsiteX6249" fmla="*/ 1087091 w 3531775"/>
              <a:gd name="connsiteY6249" fmla="*/ 2417620 h 2810796"/>
              <a:gd name="connsiteX6250" fmla="*/ 1086520 w 3531775"/>
              <a:gd name="connsiteY6250" fmla="*/ 2420477 h 2810796"/>
              <a:gd name="connsiteX6251" fmla="*/ 1064612 w 3531775"/>
              <a:gd name="connsiteY6251" fmla="*/ 2354374 h 2810796"/>
              <a:gd name="connsiteX6252" fmla="*/ 1102046 w 3531775"/>
              <a:gd name="connsiteY6252" fmla="*/ 2388378 h 2810796"/>
              <a:gd name="connsiteX6253" fmla="*/ 1065660 w 3531775"/>
              <a:gd name="connsiteY6253" fmla="*/ 2351802 h 2810796"/>
              <a:gd name="connsiteX6254" fmla="*/ 1064612 w 3531775"/>
              <a:gd name="connsiteY6254" fmla="*/ 2354374 h 2810796"/>
              <a:gd name="connsiteX6255" fmla="*/ 1052039 w 3531775"/>
              <a:gd name="connsiteY6255" fmla="*/ 2287508 h 2810796"/>
              <a:gd name="connsiteX6256" fmla="*/ 1084234 w 3531775"/>
              <a:gd name="connsiteY6256" fmla="*/ 2330656 h 2810796"/>
              <a:gd name="connsiteX6257" fmla="*/ 1053563 w 3531775"/>
              <a:gd name="connsiteY6257" fmla="*/ 2285222 h 2810796"/>
              <a:gd name="connsiteX6258" fmla="*/ 1052039 w 3531775"/>
              <a:gd name="connsiteY6258" fmla="*/ 2287508 h 2810796"/>
              <a:gd name="connsiteX6259" fmla="*/ 1051087 w 3531775"/>
              <a:gd name="connsiteY6259" fmla="*/ 2225024 h 2810796"/>
              <a:gd name="connsiteX6260" fmla="*/ 1050896 w 3531775"/>
              <a:gd name="connsiteY6260" fmla="*/ 2223500 h 2810796"/>
              <a:gd name="connsiteX6261" fmla="*/ 1049277 w 3531775"/>
              <a:gd name="connsiteY6261" fmla="*/ 2225881 h 2810796"/>
              <a:gd name="connsiteX6262" fmla="*/ 1076138 w 3531775"/>
              <a:gd name="connsiteY6262" fmla="*/ 2264934 h 2810796"/>
              <a:gd name="connsiteX6263" fmla="*/ 1051087 w 3531775"/>
              <a:gd name="connsiteY6263" fmla="*/ 2225024 h 2810796"/>
              <a:gd name="connsiteX6264" fmla="*/ 1056992 w 3531775"/>
              <a:gd name="connsiteY6264" fmla="*/ 2172922 h 2810796"/>
              <a:gd name="connsiteX6265" fmla="*/ 1055754 w 3531775"/>
              <a:gd name="connsiteY6265" fmla="*/ 2160730 h 2810796"/>
              <a:gd name="connsiteX6266" fmla="*/ 1053849 w 3531775"/>
              <a:gd name="connsiteY6266" fmla="*/ 2162730 h 2810796"/>
              <a:gd name="connsiteX6267" fmla="*/ 1075661 w 3531775"/>
              <a:gd name="connsiteY6267" fmla="*/ 2204641 h 2810796"/>
              <a:gd name="connsiteX6268" fmla="*/ 1056992 w 3531775"/>
              <a:gd name="connsiteY6268" fmla="*/ 2172922 h 2810796"/>
              <a:gd name="connsiteX6269" fmla="*/ 1065851 w 3531775"/>
              <a:gd name="connsiteY6269" fmla="*/ 2101009 h 2810796"/>
              <a:gd name="connsiteX6270" fmla="*/ 1066041 w 3531775"/>
              <a:gd name="connsiteY6270" fmla="*/ 2099580 h 2810796"/>
              <a:gd name="connsiteX6271" fmla="*/ 1064041 w 3531775"/>
              <a:gd name="connsiteY6271" fmla="*/ 2101104 h 2810796"/>
              <a:gd name="connsiteX6272" fmla="*/ 1080043 w 3531775"/>
              <a:gd name="connsiteY6272" fmla="*/ 2148348 h 2810796"/>
              <a:gd name="connsiteX6273" fmla="*/ 1065851 w 3531775"/>
              <a:gd name="connsiteY6273" fmla="*/ 2101009 h 2810796"/>
              <a:gd name="connsiteX6274" fmla="*/ 1086520 w 3531775"/>
              <a:gd name="connsiteY6274" fmla="*/ 2080530 h 2810796"/>
              <a:gd name="connsiteX6275" fmla="*/ 1079376 w 3531775"/>
              <a:gd name="connsiteY6275" fmla="*/ 2046907 h 2810796"/>
              <a:gd name="connsiteX6276" fmla="*/ 1077281 w 3531775"/>
              <a:gd name="connsiteY6276" fmla="*/ 2048526 h 2810796"/>
              <a:gd name="connsiteX6277" fmla="*/ 1092806 w 3531775"/>
              <a:gd name="connsiteY6277" fmla="*/ 2089007 h 2810796"/>
              <a:gd name="connsiteX6278" fmla="*/ 1086520 w 3531775"/>
              <a:gd name="connsiteY6278" fmla="*/ 2080530 h 2810796"/>
              <a:gd name="connsiteX6279" fmla="*/ 1095664 w 3531775"/>
              <a:gd name="connsiteY6279" fmla="*/ 1995567 h 2810796"/>
              <a:gd name="connsiteX6280" fmla="*/ 1095854 w 3531775"/>
              <a:gd name="connsiteY6280" fmla="*/ 1994329 h 2810796"/>
              <a:gd name="connsiteX6281" fmla="*/ 1093759 w 3531775"/>
              <a:gd name="connsiteY6281" fmla="*/ 1995662 h 2810796"/>
              <a:gd name="connsiteX6282" fmla="*/ 1106999 w 3531775"/>
              <a:gd name="connsiteY6282" fmla="*/ 2036620 h 2810796"/>
              <a:gd name="connsiteX6283" fmla="*/ 1095664 w 3531775"/>
              <a:gd name="connsiteY6283" fmla="*/ 1995567 h 2810796"/>
              <a:gd name="connsiteX6284" fmla="*/ 1108427 w 3531775"/>
              <a:gd name="connsiteY6284" fmla="*/ 1957848 h 2810796"/>
              <a:gd name="connsiteX6285" fmla="*/ 1108618 w 3531775"/>
              <a:gd name="connsiteY6285" fmla="*/ 1956609 h 2810796"/>
              <a:gd name="connsiteX6286" fmla="*/ 1106522 w 3531775"/>
              <a:gd name="connsiteY6286" fmla="*/ 1957848 h 2810796"/>
              <a:gd name="connsiteX6287" fmla="*/ 1119000 w 3531775"/>
              <a:gd name="connsiteY6287" fmla="*/ 1998043 h 2810796"/>
              <a:gd name="connsiteX6288" fmla="*/ 1108427 w 3531775"/>
              <a:gd name="connsiteY6288" fmla="*/ 1957848 h 2810796"/>
              <a:gd name="connsiteX6289" fmla="*/ 1130811 w 3531775"/>
              <a:gd name="connsiteY6289" fmla="*/ 1954038 h 2810796"/>
              <a:gd name="connsiteX6290" fmla="*/ 1122143 w 3531775"/>
              <a:gd name="connsiteY6290" fmla="*/ 1917557 h 2810796"/>
              <a:gd name="connsiteX6291" fmla="*/ 1120048 w 3531775"/>
              <a:gd name="connsiteY6291" fmla="*/ 1918795 h 2810796"/>
              <a:gd name="connsiteX6292" fmla="*/ 1132811 w 3531775"/>
              <a:gd name="connsiteY6292" fmla="*/ 1956895 h 2810796"/>
              <a:gd name="connsiteX6293" fmla="*/ 1130811 w 3531775"/>
              <a:gd name="connsiteY6293" fmla="*/ 1954038 h 2810796"/>
              <a:gd name="connsiteX6294" fmla="*/ 1140527 w 3531775"/>
              <a:gd name="connsiteY6294" fmla="*/ 1893935 h 2810796"/>
              <a:gd name="connsiteX6295" fmla="*/ 1138717 w 3531775"/>
              <a:gd name="connsiteY6295" fmla="*/ 1871266 h 2810796"/>
              <a:gd name="connsiteX6296" fmla="*/ 1136717 w 3531775"/>
              <a:gd name="connsiteY6296" fmla="*/ 1872408 h 2810796"/>
              <a:gd name="connsiteX6297" fmla="*/ 1149290 w 3531775"/>
              <a:gd name="connsiteY6297" fmla="*/ 1910223 h 2810796"/>
              <a:gd name="connsiteX6298" fmla="*/ 1140527 w 3531775"/>
              <a:gd name="connsiteY6298" fmla="*/ 1893935 h 2810796"/>
              <a:gd name="connsiteX6299" fmla="*/ 1155671 w 3531775"/>
              <a:gd name="connsiteY6299" fmla="*/ 1850787 h 2810796"/>
              <a:gd name="connsiteX6300" fmla="*/ 1153290 w 3531775"/>
              <a:gd name="connsiteY6300" fmla="*/ 1825450 h 2810796"/>
              <a:gd name="connsiteX6301" fmla="*/ 1151290 w 3531775"/>
              <a:gd name="connsiteY6301" fmla="*/ 1826498 h 2810796"/>
              <a:gd name="connsiteX6302" fmla="*/ 1162910 w 3531775"/>
              <a:gd name="connsiteY6302" fmla="*/ 1866408 h 2810796"/>
              <a:gd name="connsiteX6303" fmla="*/ 1155671 w 3531775"/>
              <a:gd name="connsiteY6303" fmla="*/ 1850787 h 2810796"/>
              <a:gd name="connsiteX6304" fmla="*/ 1167197 w 3531775"/>
              <a:gd name="connsiteY6304" fmla="*/ 1801162 h 2810796"/>
              <a:gd name="connsiteX6305" fmla="*/ 1164815 w 3531775"/>
              <a:gd name="connsiteY6305" fmla="*/ 1784969 h 2810796"/>
              <a:gd name="connsiteX6306" fmla="*/ 1161672 w 3531775"/>
              <a:gd name="connsiteY6306" fmla="*/ 1793541 h 2810796"/>
              <a:gd name="connsiteX6307" fmla="*/ 1178912 w 3531775"/>
              <a:gd name="connsiteY6307" fmla="*/ 1819259 h 2810796"/>
              <a:gd name="connsiteX6308" fmla="*/ 1167197 w 3531775"/>
              <a:gd name="connsiteY6308" fmla="*/ 1801162 h 2810796"/>
              <a:gd name="connsiteX6309" fmla="*/ 1173102 w 3531775"/>
              <a:gd name="connsiteY6309" fmla="*/ 1743821 h 2810796"/>
              <a:gd name="connsiteX6310" fmla="*/ 1189961 w 3531775"/>
              <a:gd name="connsiteY6310" fmla="*/ 1776682 h 2810796"/>
              <a:gd name="connsiteX6311" fmla="*/ 1173864 w 3531775"/>
              <a:gd name="connsiteY6311" fmla="*/ 1743916 h 2810796"/>
              <a:gd name="connsiteX6312" fmla="*/ 1173102 w 3531775"/>
              <a:gd name="connsiteY6312" fmla="*/ 1743821 h 2810796"/>
              <a:gd name="connsiteX6313" fmla="*/ 1172626 w 3531775"/>
              <a:gd name="connsiteY6313" fmla="*/ 1638284 h 2810796"/>
              <a:gd name="connsiteX6314" fmla="*/ 1199391 w 3531775"/>
              <a:gd name="connsiteY6314" fmla="*/ 1657525 h 2810796"/>
              <a:gd name="connsiteX6315" fmla="*/ 1173864 w 3531775"/>
              <a:gd name="connsiteY6315" fmla="*/ 1636760 h 2810796"/>
              <a:gd name="connsiteX6316" fmla="*/ 1172626 w 3531775"/>
              <a:gd name="connsiteY6316" fmla="*/ 1638284 h 2810796"/>
              <a:gd name="connsiteX6317" fmla="*/ 1162434 w 3531775"/>
              <a:gd name="connsiteY6317" fmla="*/ 1604280 h 2810796"/>
              <a:gd name="connsiteX6318" fmla="*/ 1191390 w 3531775"/>
              <a:gd name="connsiteY6318" fmla="*/ 1618758 h 2810796"/>
              <a:gd name="connsiteX6319" fmla="*/ 1163387 w 3531775"/>
              <a:gd name="connsiteY6319" fmla="*/ 1602661 h 2810796"/>
              <a:gd name="connsiteX6320" fmla="*/ 1162434 w 3531775"/>
              <a:gd name="connsiteY6320" fmla="*/ 1604280 h 2810796"/>
              <a:gd name="connsiteX6321" fmla="*/ 1151195 w 3531775"/>
              <a:gd name="connsiteY6321" fmla="*/ 1580753 h 2810796"/>
              <a:gd name="connsiteX6322" fmla="*/ 1181008 w 3531775"/>
              <a:gd name="connsiteY6322" fmla="*/ 1589516 h 2810796"/>
              <a:gd name="connsiteX6323" fmla="*/ 1151861 w 3531775"/>
              <a:gd name="connsiteY6323" fmla="*/ 1579038 h 2810796"/>
              <a:gd name="connsiteX6324" fmla="*/ 1151195 w 3531775"/>
              <a:gd name="connsiteY6324" fmla="*/ 1580753 h 2810796"/>
              <a:gd name="connsiteX6325" fmla="*/ 1134812 w 3531775"/>
              <a:gd name="connsiteY6325" fmla="*/ 1556274 h 2810796"/>
              <a:gd name="connsiteX6326" fmla="*/ 1164625 w 3531775"/>
              <a:gd name="connsiteY6326" fmla="*/ 1558750 h 2810796"/>
              <a:gd name="connsiteX6327" fmla="*/ 1135193 w 3531775"/>
              <a:gd name="connsiteY6327" fmla="*/ 1554654 h 2810796"/>
              <a:gd name="connsiteX6328" fmla="*/ 1134812 w 3531775"/>
              <a:gd name="connsiteY6328" fmla="*/ 1556274 h 2810796"/>
              <a:gd name="connsiteX6329" fmla="*/ 1115666 w 3531775"/>
              <a:gd name="connsiteY6329" fmla="*/ 1538748 h 2810796"/>
              <a:gd name="connsiteX6330" fmla="*/ 1144527 w 3531775"/>
              <a:gd name="connsiteY6330" fmla="*/ 1535319 h 2810796"/>
              <a:gd name="connsiteX6331" fmla="*/ 1115857 w 3531775"/>
              <a:gd name="connsiteY6331" fmla="*/ 1537129 h 2810796"/>
              <a:gd name="connsiteX6332" fmla="*/ 1115666 w 3531775"/>
              <a:gd name="connsiteY6332" fmla="*/ 1538748 h 2810796"/>
              <a:gd name="connsiteX6333" fmla="*/ 1097188 w 3531775"/>
              <a:gd name="connsiteY6333" fmla="*/ 1528556 h 2810796"/>
              <a:gd name="connsiteX6334" fmla="*/ 1120524 w 3531775"/>
              <a:gd name="connsiteY6334" fmla="*/ 1515126 h 2810796"/>
              <a:gd name="connsiteX6335" fmla="*/ 1096902 w 3531775"/>
              <a:gd name="connsiteY6335" fmla="*/ 1526937 h 2810796"/>
              <a:gd name="connsiteX6336" fmla="*/ 1097188 w 3531775"/>
              <a:gd name="connsiteY6336" fmla="*/ 1528556 h 2810796"/>
              <a:gd name="connsiteX6337" fmla="*/ 1075661 w 3531775"/>
              <a:gd name="connsiteY6337" fmla="*/ 1524079 h 2810796"/>
              <a:gd name="connsiteX6338" fmla="*/ 1085853 w 3531775"/>
              <a:gd name="connsiteY6338" fmla="*/ 1524460 h 2810796"/>
              <a:gd name="connsiteX6339" fmla="*/ 1094140 w 3531775"/>
              <a:gd name="connsiteY6339" fmla="*/ 1518650 h 2810796"/>
              <a:gd name="connsiteX6340" fmla="*/ 1097378 w 3531775"/>
              <a:gd name="connsiteY6340" fmla="*/ 1505220 h 2810796"/>
              <a:gd name="connsiteX6341" fmla="*/ 1075566 w 3531775"/>
              <a:gd name="connsiteY6341" fmla="*/ 1523317 h 2810796"/>
              <a:gd name="connsiteX6342" fmla="*/ 1075661 w 3531775"/>
              <a:gd name="connsiteY6342" fmla="*/ 1524079 h 2810796"/>
              <a:gd name="connsiteX6343" fmla="*/ 1043276 w 3531775"/>
              <a:gd name="connsiteY6343" fmla="*/ 1525603 h 2810796"/>
              <a:gd name="connsiteX6344" fmla="*/ 1067470 w 3531775"/>
              <a:gd name="connsiteY6344" fmla="*/ 1503886 h 2810796"/>
              <a:gd name="connsiteX6345" fmla="*/ 1043181 w 3531775"/>
              <a:gd name="connsiteY6345" fmla="*/ 1524937 h 2810796"/>
              <a:gd name="connsiteX6346" fmla="*/ 1043276 w 3531775"/>
              <a:gd name="connsiteY6346" fmla="*/ 1525603 h 2810796"/>
              <a:gd name="connsiteX6347" fmla="*/ 1012130 w 3531775"/>
              <a:gd name="connsiteY6347" fmla="*/ 1532366 h 2810796"/>
              <a:gd name="connsiteX6348" fmla="*/ 1029751 w 3531775"/>
              <a:gd name="connsiteY6348" fmla="*/ 1506363 h 2810796"/>
              <a:gd name="connsiteX6349" fmla="*/ 1011844 w 3531775"/>
              <a:gd name="connsiteY6349" fmla="*/ 1531699 h 2810796"/>
              <a:gd name="connsiteX6350" fmla="*/ 1012130 w 3531775"/>
              <a:gd name="connsiteY6350" fmla="*/ 1532366 h 2810796"/>
              <a:gd name="connsiteX6351" fmla="*/ 977363 w 3531775"/>
              <a:gd name="connsiteY6351" fmla="*/ 1545320 h 2810796"/>
              <a:gd name="connsiteX6352" fmla="*/ 994032 w 3531775"/>
              <a:gd name="connsiteY6352" fmla="*/ 1516174 h 2810796"/>
              <a:gd name="connsiteX6353" fmla="*/ 976982 w 3531775"/>
              <a:gd name="connsiteY6353" fmla="*/ 1544653 h 2810796"/>
              <a:gd name="connsiteX6354" fmla="*/ 977363 w 3531775"/>
              <a:gd name="connsiteY6354" fmla="*/ 1545320 h 2810796"/>
              <a:gd name="connsiteX6355" fmla="*/ 950312 w 3531775"/>
              <a:gd name="connsiteY6355" fmla="*/ 1559036 h 2810796"/>
              <a:gd name="connsiteX6356" fmla="*/ 965933 w 3531775"/>
              <a:gd name="connsiteY6356" fmla="*/ 1527984 h 2810796"/>
              <a:gd name="connsiteX6357" fmla="*/ 949931 w 3531775"/>
              <a:gd name="connsiteY6357" fmla="*/ 1558465 h 2810796"/>
              <a:gd name="connsiteX6358" fmla="*/ 950312 w 3531775"/>
              <a:gd name="connsiteY6358" fmla="*/ 1559036 h 2810796"/>
              <a:gd name="connsiteX6359" fmla="*/ 920785 w 3531775"/>
              <a:gd name="connsiteY6359" fmla="*/ 1577133 h 2810796"/>
              <a:gd name="connsiteX6360" fmla="*/ 934501 w 3531775"/>
              <a:gd name="connsiteY6360" fmla="*/ 1544653 h 2810796"/>
              <a:gd name="connsiteX6361" fmla="*/ 920309 w 3531775"/>
              <a:gd name="connsiteY6361" fmla="*/ 1576657 h 2810796"/>
              <a:gd name="connsiteX6362" fmla="*/ 920785 w 3531775"/>
              <a:gd name="connsiteY6362" fmla="*/ 1577133 h 2810796"/>
              <a:gd name="connsiteX6363" fmla="*/ 883256 w 3531775"/>
              <a:gd name="connsiteY6363" fmla="*/ 1602470 h 2810796"/>
              <a:gd name="connsiteX6364" fmla="*/ 897449 w 3531775"/>
              <a:gd name="connsiteY6364" fmla="*/ 1568085 h 2810796"/>
              <a:gd name="connsiteX6365" fmla="*/ 882875 w 3531775"/>
              <a:gd name="connsiteY6365" fmla="*/ 1601994 h 2810796"/>
              <a:gd name="connsiteX6366" fmla="*/ 883256 w 3531775"/>
              <a:gd name="connsiteY6366" fmla="*/ 1602470 h 2810796"/>
              <a:gd name="connsiteX6367" fmla="*/ 844204 w 3531775"/>
              <a:gd name="connsiteY6367" fmla="*/ 1632093 h 2810796"/>
              <a:gd name="connsiteX6368" fmla="*/ 862111 w 3531775"/>
              <a:gd name="connsiteY6368" fmla="*/ 1594564 h 2810796"/>
              <a:gd name="connsiteX6369" fmla="*/ 843728 w 3531775"/>
              <a:gd name="connsiteY6369" fmla="*/ 1631521 h 2810796"/>
              <a:gd name="connsiteX6370" fmla="*/ 844204 w 3531775"/>
              <a:gd name="connsiteY6370" fmla="*/ 1632093 h 2810796"/>
              <a:gd name="connsiteX6371" fmla="*/ 807247 w 3531775"/>
              <a:gd name="connsiteY6371" fmla="*/ 1660858 h 2810796"/>
              <a:gd name="connsiteX6372" fmla="*/ 820868 w 3531775"/>
              <a:gd name="connsiteY6372" fmla="*/ 1625044 h 2810796"/>
              <a:gd name="connsiteX6373" fmla="*/ 806771 w 3531775"/>
              <a:gd name="connsiteY6373" fmla="*/ 1660382 h 2810796"/>
              <a:gd name="connsiteX6374" fmla="*/ 807247 w 3531775"/>
              <a:gd name="connsiteY6374" fmla="*/ 1660858 h 2810796"/>
              <a:gd name="connsiteX6375" fmla="*/ 766289 w 3531775"/>
              <a:gd name="connsiteY6375" fmla="*/ 1692291 h 2810796"/>
              <a:gd name="connsiteX6376" fmla="*/ 782291 w 3531775"/>
              <a:gd name="connsiteY6376" fmla="*/ 1655429 h 2810796"/>
              <a:gd name="connsiteX6377" fmla="*/ 765813 w 3531775"/>
              <a:gd name="connsiteY6377" fmla="*/ 1691815 h 2810796"/>
              <a:gd name="connsiteX6378" fmla="*/ 766289 w 3531775"/>
              <a:gd name="connsiteY6378" fmla="*/ 1692291 h 2810796"/>
              <a:gd name="connsiteX6379" fmla="*/ 721903 w 3531775"/>
              <a:gd name="connsiteY6379" fmla="*/ 1725152 h 2810796"/>
              <a:gd name="connsiteX6380" fmla="*/ 744477 w 3531775"/>
              <a:gd name="connsiteY6380" fmla="*/ 1686100 h 2810796"/>
              <a:gd name="connsiteX6381" fmla="*/ 721522 w 3531775"/>
              <a:gd name="connsiteY6381" fmla="*/ 1724580 h 2810796"/>
              <a:gd name="connsiteX6382" fmla="*/ 721903 w 3531775"/>
              <a:gd name="connsiteY6382" fmla="*/ 1725152 h 2810796"/>
              <a:gd name="connsiteX6383" fmla="*/ 677612 w 3531775"/>
              <a:gd name="connsiteY6383" fmla="*/ 1754394 h 2810796"/>
              <a:gd name="connsiteX6384" fmla="*/ 698090 w 3531775"/>
              <a:gd name="connsiteY6384" fmla="*/ 1718484 h 2810796"/>
              <a:gd name="connsiteX6385" fmla="*/ 677135 w 3531775"/>
              <a:gd name="connsiteY6385" fmla="*/ 1753917 h 2810796"/>
              <a:gd name="connsiteX6386" fmla="*/ 677612 w 3531775"/>
              <a:gd name="connsiteY6386" fmla="*/ 1754394 h 2810796"/>
              <a:gd name="connsiteX6387" fmla="*/ 634844 w 3531775"/>
              <a:gd name="connsiteY6387" fmla="*/ 1779159 h 2810796"/>
              <a:gd name="connsiteX6388" fmla="*/ 642750 w 3531775"/>
              <a:gd name="connsiteY6388" fmla="*/ 1774396 h 2810796"/>
              <a:gd name="connsiteX6389" fmla="*/ 642369 w 3531775"/>
              <a:gd name="connsiteY6389" fmla="*/ 1773253 h 2810796"/>
              <a:gd name="connsiteX6390" fmla="*/ 652275 w 3531775"/>
              <a:gd name="connsiteY6390" fmla="*/ 1747631 h 2810796"/>
              <a:gd name="connsiteX6391" fmla="*/ 640274 w 3531775"/>
              <a:gd name="connsiteY6391" fmla="*/ 1769538 h 2810796"/>
              <a:gd name="connsiteX6392" fmla="*/ 641512 w 3531775"/>
              <a:gd name="connsiteY6392" fmla="*/ 1772301 h 2810796"/>
              <a:gd name="connsiteX6393" fmla="*/ 634559 w 3531775"/>
              <a:gd name="connsiteY6393" fmla="*/ 1778683 h 2810796"/>
              <a:gd name="connsiteX6394" fmla="*/ 634844 w 3531775"/>
              <a:gd name="connsiteY6394" fmla="*/ 1779159 h 2810796"/>
              <a:gd name="connsiteX6395" fmla="*/ 581028 w 3531775"/>
              <a:gd name="connsiteY6395" fmla="*/ 1809067 h 2810796"/>
              <a:gd name="connsiteX6396" fmla="*/ 607698 w 3531775"/>
              <a:gd name="connsiteY6396" fmla="*/ 1774491 h 2810796"/>
              <a:gd name="connsiteX6397" fmla="*/ 580742 w 3531775"/>
              <a:gd name="connsiteY6397" fmla="*/ 1808591 h 2810796"/>
              <a:gd name="connsiteX6398" fmla="*/ 581028 w 3531775"/>
              <a:gd name="connsiteY6398" fmla="*/ 1809067 h 2810796"/>
              <a:gd name="connsiteX6399" fmla="*/ 537023 w 3531775"/>
              <a:gd name="connsiteY6399" fmla="*/ 1828212 h 2810796"/>
              <a:gd name="connsiteX6400" fmla="*/ 565407 w 3531775"/>
              <a:gd name="connsiteY6400" fmla="*/ 1796685 h 2810796"/>
              <a:gd name="connsiteX6401" fmla="*/ 536737 w 3531775"/>
              <a:gd name="connsiteY6401" fmla="*/ 1827736 h 2810796"/>
              <a:gd name="connsiteX6402" fmla="*/ 537023 w 3531775"/>
              <a:gd name="connsiteY6402" fmla="*/ 1828212 h 2810796"/>
              <a:gd name="connsiteX6403" fmla="*/ 480063 w 3531775"/>
              <a:gd name="connsiteY6403" fmla="*/ 1846120 h 2810796"/>
              <a:gd name="connsiteX6404" fmla="*/ 513305 w 3531775"/>
              <a:gd name="connsiteY6404" fmla="*/ 1817925 h 2810796"/>
              <a:gd name="connsiteX6405" fmla="*/ 479873 w 3531775"/>
              <a:gd name="connsiteY6405" fmla="*/ 1845548 h 2810796"/>
              <a:gd name="connsiteX6406" fmla="*/ 480063 w 3531775"/>
              <a:gd name="connsiteY6406" fmla="*/ 1846120 h 2810796"/>
              <a:gd name="connsiteX6407" fmla="*/ 419770 w 3531775"/>
              <a:gd name="connsiteY6407" fmla="*/ 1858121 h 2810796"/>
              <a:gd name="connsiteX6408" fmla="*/ 461394 w 3531775"/>
              <a:gd name="connsiteY6408" fmla="*/ 1833928 h 2810796"/>
              <a:gd name="connsiteX6409" fmla="*/ 419675 w 3531775"/>
              <a:gd name="connsiteY6409" fmla="*/ 1857550 h 2810796"/>
              <a:gd name="connsiteX6410" fmla="*/ 419770 w 3531775"/>
              <a:gd name="connsiteY6410" fmla="*/ 1858121 h 2810796"/>
              <a:gd name="connsiteX6411" fmla="*/ 363287 w 3531775"/>
              <a:gd name="connsiteY6411" fmla="*/ 1862121 h 2810796"/>
              <a:gd name="connsiteX6412" fmla="*/ 401101 w 3531775"/>
              <a:gd name="connsiteY6412" fmla="*/ 1843167 h 2810796"/>
              <a:gd name="connsiteX6413" fmla="*/ 363191 w 3531775"/>
              <a:gd name="connsiteY6413" fmla="*/ 1861645 h 2810796"/>
              <a:gd name="connsiteX6414" fmla="*/ 363287 w 3531775"/>
              <a:gd name="connsiteY6414" fmla="*/ 1862121 h 2810796"/>
              <a:gd name="connsiteX6415" fmla="*/ 17434 w 3531775"/>
              <a:gd name="connsiteY6415" fmla="*/ 1527889 h 2810796"/>
              <a:gd name="connsiteX6416" fmla="*/ 13624 w 3531775"/>
              <a:gd name="connsiteY6416" fmla="*/ 1486741 h 2810796"/>
              <a:gd name="connsiteX6417" fmla="*/ 17434 w 3531775"/>
              <a:gd name="connsiteY6417" fmla="*/ 1527889 h 2810796"/>
              <a:gd name="connsiteX6418" fmla="*/ 302803 w 3531775"/>
              <a:gd name="connsiteY6418" fmla="*/ 1858692 h 2810796"/>
              <a:gd name="connsiteX6419" fmla="*/ 344332 w 3531775"/>
              <a:gd name="connsiteY6419" fmla="*/ 1845358 h 2810796"/>
              <a:gd name="connsiteX6420" fmla="*/ 302803 w 3531775"/>
              <a:gd name="connsiteY6420" fmla="*/ 1858121 h 2810796"/>
              <a:gd name="connsiteX6421" fmla="*/ 302803 w 3531775"/>
              <a:gd name="connsiteY6421" fmla="*/ 1858692 h 2810796"/>
              <a:gd name="connsiteX6422" fmla="*/ 242891 w 3531775"/>
              <a:gd name="connsiteY6422" fmla="*/ 1847929 h 2810796"/>
              <a:gd name="connsiteX6423" fmla="*/ 289468 w 3531775"/>
              <a:gd name="connsiteY6423" fmla="*/ 1841547 h 2810796"/>
              <a:gd name="connsiteX6424" fmla="*/ 241271 w 3531775"/>
              <a:gd name="connsiteY6424" fmla="*/ 1846405 h 2810796"/>
              <a:gd name="connsiteX6425" fmla="*/ 242891 w 3531775"/>
              <a:gd name="connsiteY6425" fmla="*/ 1847929 h 2810796"/>
              <a:gd name="connsiteX6426" fmla="*/ 187455 w 3531775"/>
              <a:gd name="connsiteY6426" fmla="*/ 1828593 h 2810796"/>
              <a:gd name="connsiteX6427" fmla="*/ 228794 w 3531775"/>
              <a:gd name="connsiteY6427" fmla="*/ 1826879 h 2810796"/>
              <a:gd name="connsiteX6428" fmla="*/ 185836 w 3531775"/>
              <a:gd name="connsiteY6428" fmla="*/ 1826784 h 2810796"/>
              <a:gd name="connsiteX6429" fmla="*/ 187455 w 3531775"/>
              <a:gd name="connsiteY6429" fmla="*/ 1828593 h 2810796"/>
              <a:gd name="connsiteX6430" fmla="*/ 132020 w 3531775"/>
              <a:gd name="connsiteY6430" fmla="*/ 1797923 h 2810796"/>
              <a:gd name="connsiteX6431" fmla="*/ 174596 w 3531775"/>
              <a:gd name="connsiteY6431" fmla="*/ 1805067 h 2810796"/>
              <a:gd name="connsiteX6432" fmla="*/ 130781 w 3531775"/>
              <a:gd name="connsiteY6432" fmla="*/ 1795923 h 2810796"/>
              <a:gd name="connsiteX6433" fmla="*/ 132020 w 3531775"/>
              <a:gd name="connsiteY6433" fmla="*/ 1797923 h 2810796"/>
              <a:gd name="connsiteX6434" fmla="*/ 94110 w 3531775"/>
              <a:gd name="connsiteY6434" fmla="*/ 1767729 h 2810796"/>
              <a:gd name="connsiteX6435" fmla="*/ 135449 w 3531775"/>
              <a:gd name="connsiteY6435" fmla="*/ 1781635 h 2810796"/>
              <a:gd name="connsiteX6436" fmla="*/ 93158 w 3531775"/>
              <a:gd name="connsiteY6436" fmla="*/ 1765538 h 2810796"/>
              <a:gd name="connsiteX6437" fmla="*/ 94110 w 3531775"/>
              <a:gd name="connsiteY6437" fmla="*/ 1767729 h 2810796"/>
              <a:gd name="connsiteX6438" fmla="*/ 58487 w 3531775"/>
              <a:gd name="connsiteY6438" fmla="*/ 1728581 h 2810796"/>
              <a:gd name="connsiteX6439" fmla="*/ 95920 w 3531775"/>
              <a:gd name="connsiteY6439" fmla="*/ 1748965 h 2810796"/>
              <a:gd name="connsiteX6440" fmla="*/ 57915 w 3531775"/>
              <a:gd name="connsiteY6440" fmla="*/ 1726200 h 2810796"/>
              <a:gd name="connsiteX6441" fmla="*/ 58487 w 3531775"/>
              <a:gd name="connsiteY6441" fmla="*/ 1728581 h 2810796"/>
              <a:gd name="connsiteX6442" fmla="*/ 25625 w 3531775"/>
              <a:gd name="connsiteY6442" fmla="*/ 1671621 h 2810796"/>
              <a:gd name="connsiteX6443" fmla="*/ 57725 w 3531775"/>
              <a:gd name="connsiteY6443" fmla="*/ 1701720 h 2810796"/>
              <a:gd name="connsiteX6444" fmla="*/ 25625 w 3531775"/>
              <a:gd name="connsiteY6444" fmla="*/ 1669240 h 2810796"/>
              <a:gd name="connsiteX6445" fmla="*/ 25625 w 3531775"/>
              <a:gd name="connsiteY6445" fmla="*/ 1671621 h 2810796"/>
              <a:gd name="connsiteX6446" fmla="*/ 6385 w 3531775"/>
              <a:gd name="connsiteY6446" fmla="*/ 1607709 h 2810796"/>
              <a:gd name="connsiteX6447" fmla="*/ 31055 w 3531775"/>
              <a:gd name="connsiteY6447" fmla="*/ 1649428 h 2810796"/>
              <a:gd name="connsiteX6448" fmla="*/ 6956 w 3531775"/>
              <a:gd name="connsiteY6448" fmla="*/ 1605518 h 2810796"/>
              <a:gd name="connsiteX6449" fmla="*/ 6480 w 3531775"/>
              <a:gd name="connsiteY6449" fmla="*/ 1605613 h 2810796"/>
              <a:gd name="connsiteX6450" fmla="*/ 6385 w 3531775"/>
              <a:gd name="connsiteY6450" fmla="*/ 1607709 h 2810796"/>
              <a:gd name="connsiteX6451" fmla="*/ 2861 w 3531775"/>
              <a:gd name="connsiteY6451" fmla="*/ 1559131 h 2810796"/>
              <a:gd name="connsiteX6452" fmla="*/ 17148 w 3531775"/>
              <a:gd name="connsiteY6452" fmla="*/ 1586087 h 2810796"/>
              <a:gd name="connsiteX6453" fmla="*/ 3718 w 3531775"/>
              <a:gd name="connsiteY6453" fmla="*/ 1546177 h 2810796"/>
              <a:gd name="connsiteX6454" fmla="*/ 2861 w 3531775"/>
              <a:gd name="connsiteY6454" fmla="*/ 1559131 h 2810796"/>
              <a:gd name="connsiteX6455" fmla="*/ 2974946 w 3531775"/>
              <a:gd name="connsiteY6455" fmla="*/ 2803858 h 2810796"/>
              <a:gd name="connsiteX6456" fmla="*/ 3008856 w 3531775"/>
              <a:gd name="connsiteY6456" fmla="*/ 2802334 h 2810796"/>
              <a:gd name="connsiteX6457" fmla="*/ 2992187 w 3531775"/>
              <a:gd name="connsiteY6457" fmla="*/ 2790047 h 2810796"/>
              <a:gd name="connsiteX6458" fmla="*/ 2974946 w 3531775"/>
              <a:gd name="connsiteY6458" fmla="*/ 2803858 h 2810796"/>
              <a:gd name="connsiteX6459" fmla="*/ 2905700 w 3531775"/>
              <a:gd name="connsiteY6459" fmla="*/ 2797953 h 2810796"/>
              <a:gd name="connsiteX6460" fmla="*/ 2942371 w 3531775"/>
              <a:gd name="connsiteY6460" fmla="*/ 2809573 h 2810796"/>
              <a:gd name="connsiteX6461" fmla="*/ 2923607 w 3531775"/>
              <a:gd name="connsiteY6461" fmla="*/ 2791857 h 2810796"/>
              <a:gd name="connsiteX6462" fmla="*/ 2917130 w 3531775"/>
              <a:gd name="connsiteY6462" fmla="*/ 2798429 h 2810796"/>
              <a:gd name="connsiteX6463" fmla="*/ 2905700 w 3531775"/>
              <a:gd name="connsiteY6463" fmla="*/ 2797953 h 2810796"/>
              <a:gd name="connsiteX6464" fmla="*/ 3084960 w 3531775"/>
              <a:gd name="connsiteY6464" fmla="*/ 2754424 h 2810796"/>
              <a:gd name="connsiteX6465" fmla="*/ 3123441 w 3531775"/>
              <a:gd name="connsiteY6465" fmla="*/ 2742803 h 2810796"/>
              <a:gd name="connsiteX6466" fmla="*/ 3100772 w 3531775"/>
              <a:gd name="connsiteY6466" fmla="*/ 2736040 h 2810796"/>
              <a:gd name="connsiteX6467" fmla="*/ 3084960 w 3531775"/>
              <a:gd name="connsiteY6467" fmla="*/ 2754424 h 2810796"/>
              <a:gd name="connsiteX6468" fmla="*/ 3052099 w 3531775"/>
              <a:gd name="connsiteY6468" fmla="*/ 2510393 h 2810796"/>
              <a:gd name="connsiteX6469" fmla="*/ 3051909 w 3531775"/>
              <a:gd name="connsiteY6469" fmla="*/ 2523442 h 2810796"/>
              <a:gd name="connsiteX6470" fmla="*/ 3078864 w 3531775"/>
              <a:gd name="connsiteY6470" fmla="*/ 2521347 h 2810796"/>
              <a:gd name="connsiteX6471" fmla="*/ 3074673 w 3531775"/>
              <a:gd name="connsiteY6471" fmla="*/ 2512774 h 2810796"/>
              <a:gd name="connsiteX6472" fmla="*/ 3052099 w 3531775"/>
              <a:gd name="connsiteY6472" fmla="*/ 2510393 h 2810796"/>
              <a:gd name="connsiteX6473" fmla="*/ 3137538 w 3531775"/>
              <a:gd name="connsiteY6473" fmla="*/ 2617454 h 2810796"/>
              <a:gd name="connsiteX6474" fmla="*/ 3121727 w 3531775"/>
              <a:gd name="connsiteY6474" fmla="*/ 2578687 h 2810796"/>
              <a:gd name="connsiteX6475" fmla="*/ 3113250 w 3531775"/>
              <a:gd name="connsiteY6475" fmla="*/ 2597356 h 2810796"/>
              <a:gd name="connsiteX6476" fmla="*/ 3124775 w 3531775"/>
              <a:gd name="connsiteY6476" fmla="*/ 2604214 h 2810796"/>
              <a:gd name="connsiteX6477" fmla="*/ 3137538 w 3531775"/>
              <a:gd name="connsiteY6477" fmla="*/ 2617454 h 2810796"/>
              <a:gd name="connsiteX6478" fmla="*/ 2817403 w 3531775"/>
              <a:gd name="connsiteY6478" fmla="*/ 2507250 h 2810796"/>
              <a:gd name="connsiteX6479" fmla="*/ 2899890 w 3531775"/>
              <a:gd name="connsiteY6479" fmla="*/ 2789285 h 2810796"/>
              <a:gd name="connsiteX6480" fmla="*/ 2915129 w 3531775"/>
              <a:gd name="connsiteY6480" fmla="*/ 2762234 h 2810796"/>
              <a:gd name="connsiteX6481" fmla="*/ 2944467 w 3531775"/>
              <a:gd name="connsiteY6481" fmla="*/ 2683367 h 2810796"/>
              <a:gd name="connsiteX6482" fmla="*/ 2954753 w 3531775"/>
              <a:gd name="connsiteY6482" fmla="*/ 2692606 h 2810796"/>
              <a:gd name="connsiteX6483" fmla="*/ 3007808 w 3531775"/>
              <a:gd name="connsiteY6483" fmla="*/ 2776712 h 2810796"/>
              <a:gd name="connsiteX6484" fmla="*/ 2998283 w 3531775"/>
              <a:gd name="connsiteY6484" fmla="*/ 2792143 h 2810796"/>
              <a:gd name="connsiteX6485" fmla="*/ 3040669 w 3531775"/>
              <a:gd name="connsiteY6485" fmla="*/ 2746994 h 2810796"/>
              <a:gd name="connsiteX6486" fmla="*/ 2972565 w 3531775"/>
              <a:gd name="connsiteY6486" fmla="*/ 2672509 h 2810796"/>
              <a:gd name="connsiteX6487" fmla="*/ 2974661 w 3531775"/>
              <a:gd name="connsiteY6487" fmla="*/ 2670127 h 2810796"/>
              <a:gd name="connsiteX6488" fmla="*/ 2984186 w 3531775"/>
              <a:gd name="connsiteY6488" fmla="*/ 2673651 h 2810796"/>
              <a:gd name="connsiteX6489" fmla="*/ 3044669 w 3531775"/>
              <a:gd name="connsiteY6489" fmla="*/ 2697369 h 2810796"/>
              <a:gd name="connsiteX6490" fmla="*/ 3107725 w 3531775"/>
              <a:gd name="connsiteY6490" fmla="*/ 2693749 h 2810796"/>
              <a:gd name="connsiteX6491" fmla="*/ 3113440 w 3531775"/>
              <a:gd name="connsiteY6491" fmla="*/ 2733850 h 2810796"/>
              <a:gd name="connsiteX6492" fmla="*/ 3146968 w 3531775"/>
              <a:gd name="connsiteY6492" fmla="*/ 2713942 h 2810796"/>
              <a:gd name="connsiteX6493" fmla="*/ 3125251 w 3531775"/>
              <a:gd name="connsiteY6493" fmla="*/ 2677081 h 2810796"/>
              <a:gd name="connsiteX6494" fmla="*/ 2989139 w 3531775"/>
              <a:gd name="connsiteY6494" fmla="*/ 2644410 h 2810796"/>
              <a:gd name="connsiteX6495" fmla="*/ 2988758 w 3531775"/>
              <a:gd name="connsiteY6495" fmla="*/ 2632789 h 2810796"/>
              <a:gd name="connsiteX6496" fmla="*/ 2998950 w 3531775"/>
              <a:gd name="connsiteY6496" fmla="*/ 2631551 h 2810796"/>
              <a:gd name="connsiteX6497" fmla="*/ 3065339 w 3531775"/>
              <a:gd name="connsiteY6497" fmla="*/ 2607929 h 2810796"/>
              <a:gd name="connsiteX6498" fmla="*/ 3098200 w 3531775"/>
              <a:gd name="connsiteY6498" fmla="*/ 2598118 h 2810796"/>
              <a:gd name="connsiteX6499" fmla="*/ 3116869 w 3531775"/>
              <a:gd name="connsiteY6499" fmla="*/ 2571543 h 2810796"/>
              <a:gd name="connsiteX6500" fmla="*/ 3116869 w 3531775"/>
              <a:gd name="connsiteY6500" fmla="*/ 2571543 h 2810796"/>
              <a:gd name="connsiteX6501" fmla="*/ 2990949 w 3531775"/>
              <a:gd name="connsiteY6501" fmla="*/ 2616311 h 2810796"/>
              <a:gd name="connsiteX6502" fmla="*/ 2989901 w 3531775"/>
              <a:gd name="connsiteY6502" fmla="*/ 2600118 h 2810796"/>
              <a:gd name="connsiteX6503" fmla="*/ 3022571 w 3531775"/>
              <a:gd name="connsiteY6503" fmla="*/ 2550017 h 2810796"/>
              <a:gd name="connsiteX6504" fmla="*/ 3049146 w 3531775"/>
              <a:gd name="connsiteY6504" fmla="*/ 2515346 h 2810796"/>
              <a:gd name="connsiteX6505" fmla="*/ 3027810 w 3531775"/>
              <a:gd name="connsiteY6505" fmla="*/ 2512774 h 2810796"/>
              <a:gd name="connsiteX6506" fmla="*/ 2990853 w 3531775"/>
              <a:gd name="connsiteY6506" fmla="*/ 2583259 h 2810796"/>
              <a:gd name="connsiteX6507" fmla="*/ 2891508 w 3531775"/>
              <a:gd name="connsiteY6507" fmla="*/ 2504868 h 2810796"/>
              <a:gd name="connsiteX6508" fmla="*/ 2817403 w 3531775"/>
              <a:gd name="connsiteY6508" fmla="*/ 2507250 h 2810796"/>
              <a:gd name="connsiteX6509" fmla="*/ 2449643 w 3531775"/>
              <a:gd name="connsiteY6509" fmla="*/ 1627711 h 2810796"/>
              <a:gd name="connsiteX6510" fmla="*/ 2515842 w 3531775"/>
              <a:gd name="connsiteY6510" fmla="*/ 1493599 h 2810796"/>
              <a:gd name="connsiteX6511" fmla="*/ 2584231 w 3531775"/>
              <a:gd name="connsiteY6511" fmla="*/ 1397111 h 2810796"/>
              <a:gd name="connsiteX6512" fmla="*/ 2736726 w 3531775"/>
              <a:gd name="connsiteY6512" fmla="*/ 1376537 h 2810796"/>
              <a:gd name="connsiteX6513" fmla="*/ 2713676 w 3531775"/>
              <a:gd name="connsiteY6513" fmla="*/ 1522936 h 2810796"/>
              <a:gd name="connsiteX6514" fmla="*/ 2585374 w 3531775"/>
              <a:gd name="connsiteY6514" fmla="*/ 1559512 h 2810796"/>
              <a:gd name="connsiteX6515" fmla="*/ 2555846 w 3531775"/>
              <a:gd name="connsiteY6515" fmla="*/ 1578753 h 2810796"/>
              <a:gd name="connsiteX6516" fmla="*/ 2592803 w 3531775"/>
              <a:gd name="connsiteY6516" fmla="*/ 1731915 h 2810796"/>
              <a:gd name="connsiteX6517" fmla="*/ 2593280 w 3531775"/>
              <a:gd name="connsiteY6517" fmla="*/ 1731629 h 2810796"/>
              <a:gd name="connsiteX6518" fmla="*/ 2667003 w 3531775"/>
              <a:gd name="connsiteY6518" fmla="*/ 1714484 h 2810796"/>
              <a:gd name="connsiteX6519" fmla="*/ 2687292 w 3531775"/>
              <a:gd name="connsiteY6519" fmla="*/ 1635808 h 2810796"/>
              <a:gd name="connsiteX6520" fmla="*/ 2702722 w 3531775"/>
              <a:gd name="connsiteY6520" fmla="*/ 1655620 h 2810796"/>
              <a:gd name="connsiteX6521" fmla="*/ 2670909 w 3531775"/>
              <a:gd name="connsiteY6521" fmla="*/ 1730391 h 2810796"/>
              <a:gd name="connsiteX6522" fmla="*/ 2665384 w 3531775"/>
              <a:gd name="connsiteY6522" fmla="*/ 1740963 h 2810796"/>
              <a:gd name="connsiteX6523" fmla="*/ 2769207 w 3531775"/>
              <a:gd name="connsiteY6523" fmla="*/ 1672955 h 2810796"/>
              <a:gd name="connsiteX6524" fmla="*/ 2803782 w 3531775"/>
              <a:gd name="connsiteY6524" fmla="*/ 1658191 h 2810796"/>
              <a:gd name="connsiteX6525" fmla="*/ 2803782 w 3531775"/>
              <a:gd name="connsiteY6525" fmla="*/ 1658191 h 2810796"/>
              <a:gd name="connsiteX6526" fmla="*/ 2790828 w 3531775"/>
              <a:gd name="connsiteY6526" fmla="*/ 1689529 h 2810796"/>
              <a:gd name="connsiteX6527" fmla="*/ 2757205 w 3531775"/>
              <a:gd name="connsiteY6527" fmla="*/ 1710483 h 2810796"/>
              <a:gd name="connsiteX6528" fmla="*/ 2690244 w 3531775"/>
              <a:gd name="connsiteY6528" fmla="*/ 1756299 h 2810796"/>
              <a:gd name="connsiteX6529" fmla="*/ 2679291 w 3531775"/>
              <a:gd name="connsiteY6529" fmla="*/ 1761157 h 2810796"/>
              <a:gd name="connsiteX6530" fmla="*/ 2683196 w 3531775"/>
              <a:gd name="connsiteY6530" fmla="*/ 1771825 h 2810796"/>
              <a:gd name="connsiteX6531" fmla="*/ 2844549 w 3531775"/>
              <a:gd name="connsiteY6531" fmla="*/ 1752965 h 2810796"/>
              <a:gd name="connsiteX6532" fmla="*/ 2879601 w 3531775"/>
              <a:gd name="connsiteY6532" fmla="*/ 1779349 h 2810796"/>
              <a:gd name="connsiteX6533" fmla="*/ 2848169 w 3531775"/>
              <a:gd name="connsiteY6533" fmla="*/ 1809925 h 2810796"/>
              <a:gd name="connsiteX6534" fmla="*/ 2836453 w 3531775"/>
              <a:gd name="connsiteY6534" fmla="*/ 1775825 h 2810796"/>
              <a:gd name="connsiteX6535" fmla="*/ 2760825 w 3531775"/>
              <a:gd name="connsiteY6535" fmla="*/ 1800971 h 2810796"/>
              <a:gd name="connsiteX6536" fmla="*/ 2684529 w 3531775"/>
              <a:gd name="connsiteY6536" fmla="*/ 1799923 h 2810796"/>
              <a:gd name="connsiteX6537" fmla="*/ 2703008 w 3531775"/>
              <a:gd name="connsiteY6537" fmla="*/ 1825641 h 2810796"/>
              <a:gd name="connsiteX6538" fmla="*/ 2755871 w 3531775"/>
              <a:gd name="connsiteY6538" fmla="*/ 1839738 h 2810796"/>
              <a:gd name="connsiteX6539" fmla="*/ 2738631 w 3531775"/>
              <a:gd name="connsiteY6539" fmla="*/ 1906317 h 2810796"/>
              <a:gd name="connsiteX6540" fmla="*/ 2743108 w 3531775"/>
              <a:gd name="connsiteY6540" fmla="*/ 1887934 h 2810796"/>
              <a:gd name="connsiteX6541" fmla="*/ 2696340 w 3531775"/>
              <a:gd name="connsiteY6541" fmla="*/ 1846786 h 2810796"/>
              <a:gd name="connsiteX6542" fmla="*/ 2659098 w 3531775"/>
              <a:gd name="connsiteY6542" fmla="*/ 1829165 h 2810796"/>
              <a:gd name="connsiteX6543" fmla="*/ 2656811 w 3531775"/>
              <a:gd name="connsiteY6543" fmla="*/ 1822688 h 2810796"/>
              <a:gd name="connsiteX6544" fmla="*/ 2618045 w 3531775"/>
              <a:gd name="connsiteY6544" fmla="*/ 1867646 h 2810796"/>
              <a:gd name="connsiteX6545" fmla="*/ 2635666 w 3531775"/>
              <a:gd name="connsiteY6545" fmla="*/ 1908032 h 2810796"/>
              <a:gd name="connsiteX6546" fmla="*/ 2626712 w 3531775"/>
              <a:gd name="connsiteY6546" fmla="*/ 1938512 h 2810796"/>
              <a:gd name="connsiteX6547" fmla="*/ 2590899 w 3531775"/>
              <a:gd name="connsiteY6547" fmla="*/ 1886982 h 2810796"/>
              <a:gd name="connsiteX6548" fmla="*/ 2556037 w 3531775"/>
              <a:gd name="connsiteY6548" fmla="*/ 1755918 h 2810796"/>
              <a:gd name="connsiteX6549" fmla="*/ 2556132 w 3531775"/>
              <a:gd name="connsiteY6549" fmla="*/ 1755822 h 2810796"/>
              <a:gd name="connsiteX6550" fmla="*/ 2449643 w 3531775"/>
              <a:gd name="connsiteY6550" fmla="*/ 1627711 h 2810796"/>
              <a:gd name="connsiteX6551" fmla="*/ 2496696 w 3531775"/>
              <a:gd name="connsiteY6551" fmla="*/ 1674003 h 2810796"/>
              <a:gd name="connsiteX6552" fmla="*/ 2497839 w 3531775"/>
              <a:gd name="connsiteY6552" fmla="*/ 1677241 h 2810796"/>
              <a:gd name="connsiteX6553" fmla="*/ 2528415 w 3531775"/>
              <a:gd name="connsiteY6553" fmla="*/ 1654953 h 2810796"/>
              <a:gd name="connsiteX6554" fmla="*/ 2496696 w 3531775"/>
              <a:gd name="connsiteY6554" fmla="*/ 1674003 h 2810796"/>
              <a:gd name="connsiteX6555" fmla="*/ 2472788 w 3531775"/>
              <a:gd name="connsiteY6555" fmla="*/ 1621520 h 2810796"/>
              <a:gd name="connsiteX6556" fmla="*/ 2468217 w 3531775"/>
              <a:gd name="connsiteY6556" fmla="*/ 1634379 h 2810796"/>
              <a:gd name="connsiteX6557" fmla="*/ 2524033 w 3531775"/>
              <a:gd name="connsiteY6557" fmla="*/ 1630950 h 2810796"/>
              <a:gd name="connsiteX6558" fmla="*/ 2472788 w 3531775"/>
              <a:gd name="connsiteY6558" fmla="*/ 1621520 h 2810796"/>
              <a:gd name="connsiteX6559" fmla="*/ 2484981 w 3531775"/>
              <a:gd name="connsiteY6559" fmla="*/ 1570752 h 2810796"/>
              <a:gd name="connsiteX6560" fmla="*/ 2482504 w 3531775"/>
              <a:gd name="connsiteY6560" fmla="*/ 1573228 h 2810796"/>
              <a:gd name="connsiteX6561" fmla="*/ 2528510 w 3531775"/>
              <a:gd name="connsiteY6561" fmla="*/ 1592469 h 2810796"/>
              <a:gd name="connsiteX6562" fmla="*/ 2484981 w 3531775"/>
              <a:gd name="connsiteY6562" fmla="*/ 1570752 h 2810796"/>
              <a:gd name="connsiteX6563" fmla="*/ 2656716 w 3531775"/>
              <a:gd name="connsiteY6563" fmla="*/ 1375775 h 2810796"/>
              <a:gd name="connsiteX6564" fmla="*/ 2637095 w 3531775"/>
              <a:gd name="connsiteY6564" fmla="*/ 1416733 h 2810796"/>
              <a:gd name="connsiteX6565" fmla="*/ 2657669 w 3531775"/>
              <a:gd name="connsiteY6565" fmla="*/ 1433878 h 2810796"/>
              <a:gd name="connsiteX6566" fmla="*/ 2657669 w 3531775"/>
              <a:gd name="connsiteY6566" fmla="*/ 1378251 h 2810796"/>
              <a:gd name="connsiteX6567" fmla="*/ 2657669 w 3531775"/>
              <a:gd name="connsiteY6567" fmla="*/ 1378251 h 2810796"/>
              <a:gd name="connsiteX6568" fmla="*/ 2659955 w 3531775"/>
              <a:gd name="connsiteY6568" fmla="*/ 1375966 h 2810796"/>
              <a:gd name="connsiteX6569" fmla="*/ 2656716 w 3531775"/>
              <a:gd name="connsiteY6569" fmla="*/ 1375775 h 2810796"/>
              <a:gd name="connsiteX6570" fmla="*/ 2714343 w 3531775"/>
              <a:gd name="connsiteY6570" fmla="*/ 1387872 h 2810796"/>
              <a:gd name="connsiteX6571" fmla="*/ 2662908 w 3531775"/>
              <a:gd name="connsiteY6571" fmla="*/ 1400159 h 2810796"/>
              <a:gd name="connsiteX6572" fmla="*/ 2668242 w 3531775"/>
              <a:gd name="connsiteY6572" fmla="*/ 1436259 h 2810796"/>
              <a:gd name="connsiteX6573" fmla="*/ 2716438 w 3531775"/>
              <a:gd name="connsiteY6573" fmla="*/ 1390253 h 2810796"/>
              <a:gd name="connsiteX6574" fmla="*/ 2714343 w 3531775"/>
              <a:gd name="connsiteY6574" fmla="*/ 1387872 h 2810796"/>
              <a:gd name="connsiteX6575" fmla="*/ 2737107 w 3531775"/>
              <a:gd name="connsiteY6575" fmla="*/ 1419209 h 2810796"/>
              <a:gd name="connsiteX6576" fmla="*/ 2724725 w 3531775"/>
              <a:gd name="connsiteY6576" fmla="*/ 1405683 h 2810796"/>
              <a:gd name="connsiteX6577" fmla="*/ 2680338 w 3531775"/>
              <a:gd name="connsiteY6577" fmla="*/ 1429401 h 2810796"/>
              <a:gd name="connsiteX6578" fmla="*/ 2738250 w 3531775"/>
              <a:gd name="connsiteY6578" fmla="*/ 1431687 h 2810796"/>
              <a:gd name="connsiteX6579" fmla="*/ 2737107 w 3531775"/>
              <a:gd name="connsiteY6579" fmla="*/ 1419209 h 2810796"/>
              <a:gd name="connsiteX6580" fmla="*/ 2723391 w 3531775"/>
              <a:gd name="connsiteY6580" fmla="*/ 1474645 h 2810796"/>
              <a:gd name="connsiteX6581" fmla="*/ 2723963 w 3531775"/>
              <a:gd name="connsiteY6581" fmla="*/ 1488075 h 2810796"/>
              <a:gd name="connsiteX6582" fmla="*/ 2719010 w 3531775"/>
              <a:gd name="connsiteY6582" fmla="*/ 1435973 h 2810796"/>
              <a:gd name="connsiteX6583" fmla="*/ 2677957 w 3531775"/>
              <a:gd name="connsiteY6583" fmla="*/ 1439878 h 2810796"/>
              <a:gd name="connsiteX6584" fmla="*/ 2723391 w 3531775"/>
              <a:gd name="connsiteY6584" fmla="*/ 1474645 h 2810796"/>
              <a:gd name="connsiteX6585" fmla="*/ 2685768 w 3531775"/>
              <a:gd name="connsiteY6585" fmla="*/ 1510078 h 2810796"/>
              <a:gd name="connsiteX6586" fmla="*/ 2707961 w 3531775"/>
              <a:gd name="connsiteY6586" fmla="*/ 1473883 h 2810796"/>
              <a:gd name="connsiteX6587" fmla="*/ 2684815 w 3531775"/>
              <a:gd name="connsiteY6587" fmla="*/ 1451975 h 2810796"/>
              <a:gd name="connsiteX6588" fmla="*/ 2682529 w 3531775"/>
              <a:gd name="connsiteY6588" fmla="*/ 1509887 h 2810796"/>
              <a:gd name="connsiteX6589" fmla="*/ 2685768 w 3531775"/>
              <a:gd name="connsiteY6589" fmla="*/ 1510078 h 2810796"/>
              <a:gd name="connsiteX6590" fmla="*/ 2628141 w 3531775"/>
              <a:gd name="connsiteY6590" fmla="*/ 1498076 h 2810796"/>
              <a:gd name="connsiteX6591" fmla="*/ 2680052 w 3531775"/>
              <a:gd name="connsiteY6591" fmla="*/ 1482455 h 2810796"/>
              <a:gd name="connsiteX6592" fmla="*/ 2674242 w 3531775"/>
              <a:gd name="connsiteY6592" fmla="*/ 1449689 h 2810796"/>
              <a:gd name="connsiteX6593" fmla="*/ 2626046 w 3531775"/>
              <a:gd name="connsiteY6593" fmla="*/ 1495695 h 2810796"/>
              <a:gd name="connsiteX6594" fmla="*/ 2628141 w 3531775"/>
              <a:gd name="connsiteY6594" fmla="*/ 1498076 h 2810796"/>
              <a:gd name="connsiteX6595" fmla="*/ 2608520 w 3531775"/>
              <a:gd name="connsiteY6595" fmla="*/ 1472358 h 2810796"/>
              <a:gd name="connsiteX6596" fmla="*/ 2662241 w 3531775"/>
              <a:gd name="connsiteY6596" fmla="*/ 1456547 h 2810796"/>
              <a:gd name="connsiteX6597" fmla="*/ 2604329 w 3531775"/>
              <a:gd name="connsiteY6597" fmla="*/ 1454261 h 2810796"/>
              <a:gd name="connsiteX6598" fmla="*/ 2608520 w 3531775"/>
              <a:gd name="connsiteY6598" fmla="*/ 1472358 h 2810796"/>
              <a:gd name="connsiteX6599" fmla="*/ 2604519 w 3531775"/>
              <a:gd name="connsiteY6599" fmla="*/ 1432354 h 2810796"/>
              <a:gd name="connsiteX6600" fmla="*/ 2664527 w 3531775"/>
              <a:gd name="connsiteY6600" fmla="*/ 1445974 h 2810796"/>
              <a:gd name="connsiteX6601" fmla="*/ 2618521 w 3531775"/>
              <a:gd name="connsiteY6601" fmla="*/ 1397778 h 2810796"/>
              <a:gd name="connsiteX6602" fmla="*/ 2604519 w 3531775"/>
              <a:gd name="connsiteY6602" fmla="*/ 1432354 h 2810796"/>
              <a:gd name="connsiteX6603" fmla="*/ 2567658 w 3531775"/>
              <a:gd name="connsiteY6603" fmla="*/ 1485789 h 2810796"/>
              <a:gd name="connsiteX6604" fmla="*/ 2589851 w 3531775"/>
              <a:gd name="connsiteY6604" fmla="*/ 1547511 h 2810796"/>
              <a:gd name="connsiteX6605" fmla="*/ 2533177 w 3531775"/>
              <a:gd name="connsiteY6605" fmla="*/ 1482931 h 2810796"/>
              <a:gd name="connsiteX6606" fmla="*/ 2567658 w 3531775"/>
              <a:gd name="connsiteY6606" fmla="*/ 1485789 h 2810796"/>
              <a:gd name="connsiteX6607" fmla="*/ 2554037 w 3531775"/>
              <a:gd name="connsiteY6607" fmla="*/ 1556179 h 2810796"/>
              <a:gd name="connsiteX6608" fmla="*/ 2554989 w 3531775"/>
              <a:gd name="connsiteY6608" fmla="*/ 1559512 h 2810796"/>
              <a:gd name="connsiteX6609" fmla="*/ 2511555 w 3531775"/>
              <a:gd name="connsiteY6609" fmla="*/ 1522174 h 2810796"/>
              <a:gd name="connsiteX6610" fmla="*/ 2554037 w 3531775"/>
              <a:gd name="connsiteY6610" fmla="*/ 1556179 h 2810796"/>
              <a:gd name="connsiteX6611" fmla="*/ 2546036 w 3531775"/>
              <a:gd name="connsiteY6611" fmla="*/ 1691053 h 2810796"/>
              <a:gd name="connsiteX6612" fmla="*/ 2522700 w 3531775"/>
              <a:gd name="connsiteY6612" fmla="*/ 1711245 h 2810796"/>
              <a:gd name="connsiteX6613" fmla="*/ 2548322 w 3531775"/>
              <a:gd name="connsiteY6613" fmla="*/ 1692767 h 2810796"/>
              <a:gd name="connsiteX6614" fmla="*/ 2546036 w 3531775"/>
              <a:gd name="connsiteY6614" fmla="*/ 1691053 h 2810796"/>
              <a:gd name="connsiteX6615" fmla="*/ 2714438 w 3531775"/>
              <a:gd name="connsiteY6615" fmla="*/ 1924415 h 2810796"/>
              <a:gd name="connsiteX6616" fmla="*/ 2751776 w 3531775"/>
              <a:gd name="connsiteY6616" fmla="*/ 1910794 h 2810796"/>
              <a:gd name="connsiteX6617" fmla="*/ 2729583 w 3531775"/>
              <a:gd name="connsiteY6617" fmla="*/ 1905460 h 2810796"/>
              <a:gd name="connsiteX6618" fmla="*/ 2728059 w 3531775"/>
              <a:gd name="connsiteY6618" fmla="*/ 1913175 h 2810796"/>
              <a:gd name="connsiteX6619" fmla="*/ 2714438 w 3531775"/>
              <a:gd name="connsiteY6619" fmla="*/ 1924415 h 2810796"/>
              <a:gd name="connsiteX6620" fmla="*/ 2635476 w 3531775"/>
              <a:gd name="connsiteY6620" fmla="*/ 1943941 h 2810796"/>
              <a:gd name="connsiteX6621" fmla="*/ 2679767 w 3531775"/>
              <a:gd name="connsiteY6621" fmla="*/ 1941465 h 2810796"/>
              <a:gd name="connsiteX6622" fmla="*/ 2653668 w 3531775"/>
              <a:gd name="connsiteY6622" fmla="*/ 1931845 h 2810796"/>
              <a:gd name="connsiteX6623" fmla="*/ 2635476 w 3531775"/>
              <a:gd name="connsiteY6623" fmla="*/ 1943941 h 2810796"/>
              <a:gd name="connsiteX6624" fmla="*/ 2822356 w 3531775"/>
              <a:gd name="connsiteY6624" fmla="*/ 1838976 h 2810796"/>
              <a:gd name="connsiteX6625" fmla="*/ 2861790 w 3531775"/>
              <a:gd name="connsiteY6625" fmla="*/ 1814306 h 2810796"/>
              <a:gd name="connsiteX6626" fmla="*/ 2834548 w 3531775"/>
              <a:gd name="connsiteY6626" fmla="*/ 1816211 h 2810796"/>
              <a:gd name="connsiteX6627" fmla="*/ 2822356 w 3531775"/>
              <a:gd name="connsiteY6627" fmla="*/ 1838976 h 2810796"/>
              <a:gd name="connsiteX6628" fmla="*/ 2717200 w 3531775"/>
              <a:gd name="connsiteY6628" fmla="*/ 1636855 h 2810796"/>
              <a:gd name="connsiteX6629" fmla="*/ 2746632 w 3531775"/>
              <a:gd name="connsiteY6629" fmla="*/ 1625235 h 2810796"/>
              <a:gd name="connsiteX6630" fmla="*/ 2713485 w 3531775"/>
              <a:gd name="connsiteY6630" fmla="*/ 1624758 h 2810796"/>
              <a:gd name="connsiteX6631" fmla="*/ 2717200 w 3531775"/>
              <a:gd name="connsiteY6631" fmla="*/ 1636855 h 2810796"/>
              <a:gd name="connsiteX6632" fmla="*/ 2811212 w 3531775"/>
              <a:gd name="connsiteY6632" fmla="*/ 1662954 h 2810796"/>
              <a:gd name="connsiteX6633" fmla="*/ 2807307 w 3531775"/>
              <a:gd name="connsiteY6633" fmla="*/ 1683337 h 2810796"/>
              <a:gd name="connsiteX6634" fmla="*/ 2840358 w 3531775"/>
              <a:gd name="connsiteY6634" fmla="*/ 1693148 h 2810796"/>
              <a:gd name="connsiteX6635" fmla="*/ 2818451 w 3531775"/>
              <a:gd name="connsiteY6635" fmla="*/ 1667812 h 2810796"/>
              <a:gd name="connsiteX6636" fmla="*/ 2811212 w 3531775"/>
              <a:gd name="connsiteY6636" fmla="*/ 1662954 h 2810796"/>
              <a:gd name="connsiteX6637" fmla="*/ 2200278 w 3531775"/>
              <a:gd name="connsiteY6637" fmla="*/ 2202450 h 2810796"/>
              <a:gd name="connsiteX6638" fmla="*/ 2435451 w 3531775"/>
              <a:gd name="connsiteY6638" fmla="*/ 2164064 h 2810796"/>
              <a:gd name="connsiteX6639" fmla="*/ 2387730 w 3531775"/>
              <a:gd name="connsiteY6639" fmla="*/ 2277888 h 2810796"/>
              <a:gd name="connsiteX6640" fmla="*/ 2320008 w 3531775"/>
              <a:gd name="connsiteY6640" fmla="*/ 2293699 h 2810796"/>
              <a:gd name="connsiteX6641" fmla="*/ 2212565 w 3531775"/>
              <a:gd name="connsiteY6641" fmla="*/ 2330371 h 2810796"/>
              <a:gd name="connsiteX6642" fmla="*/ 2242569 w 3531775"/>
              <a:gd name="connsiteY6642" fmla="*/ 2492581 h 2810796"/>
              <a:gd name="connsiteX6643" fmla="*/ 2243141 w 3531775"/>
              <a:gd name="connsiteY6643" fmla="*/ 2492295 h 2810796"/>
              <a:gd name="connsiteX6644" fmla="*/ 2321151 w 3531775"/>
              <a:gd name="connsiteY6644" fmla="*/ 2478484 h 2810796"/>
              <a:gd name="connsiteX6645" fmla="*/ 2346773 w 3531775"/>
              <a:gd name="connsiteY6645" fmla="*/ 2397426 h 2810796"/>
              <a:gd name="connsiteX6646" fmla="*/ 2361822 w 3531775"/>
              <a:gd name="connsiteY6646" fmla="*/ 2419048 h 2810796"/>
              <a:gd name="connsiteX6647" fmla="*/ 2324294 w 3531775"/>
              <a:gd name="connsiteY6647" fmla="*/ 2495439 h 2810796"/>
              <a:gd name="connsiteX6648" fmla="*/ 2317912 w 3531775"/>
              <a:gd name="connsiteY6648" fmla="*/ 2506107 h 2810796"/>
              <a:gd name="connsiteX6649" fmla="*/ 2430307 w 3531775"/>
              <a:gd name="connsiteY6649" fmla="*/ 2440765 h 2810796"/>
              <a:gd name="connsiteX6650" fmla="*/ 2467264 w 3531775"/>
              <a:gd name="connsiteY6650" fmla="*/ 2427335 h 2810796"/>
              <a:gd name="connsiteX6651" fmla="*/ 2467264 w 3531775"/>
              <a:gd name="connsiteY6651" fmla="*/ 2427335 h 2810796"/>
              <a:gd name="connsiteX6652" fmla="*/ 2451929 w 3531775"/>
              <a:gd name="connsiteY6652" fmla="*/ 2459339 h 2810796"/>
              <a:gd name="connsiteX6653" fmla="*/ 2415543 w 3531775"/>
              <a:gd name="connsiteY6653" fmla="*/ 2479342 h 2810796"/>
              <a:gd name="connsiteX6654" fmla="*/ 2342963 w 3531775"/>
              <a:gd name="connsiteY6654" fmla="*/ 2523442 h 2810796"/>
              <a:gd name="connsiteX6655" fmla="*/ 2331247 w 3531775"/>
              <a:gd name="connsiteY6655" fmla="*/ 2527824 h 2810796"/>
              <a:gd name="connsiteX6656" fmla="*/ 2334676 w 3531775"/>
              <a:gd name="connsiteY6656" fmla="*/ 2539159 h 2810796"/>
              <a:gd name="connsiteX6657" fmla="*/ 2504411 w 3531775"/>
              <a:gd name="connsiteY6657" fmla="*/ 2528491 h 2810796"/>
              <a:gd name="connsiteX6658" fmla="*/ 2539559 w 3531775"/>
              <a:gd name="connsiteY6658" fmla="*/ 2558018 h 2810796"/>
              <a:gd name="connsiteX6659" fmla="*/ 2504983 w 3531775"/>
              <a:gd name="connsiteY6659" fmla="*/ 2588212 h 2810796"/>
              <a:gd name="connsiteX6660" fmla="*/ 2494601 w 3531775"/>
              <a:gd name="connsiteY6660" fmla="*/ 2551827 h 2810796"/>
              <a:gd name="connsiteX6661" fmla="*/ 2414114 w 3531775"/>
              <a:gd name="connsiteY6661" fmla="*/ 2573830 h 2810796"/>
              <a:gd name="connsiteX6662" fmla="*/ 2334390 w 3531775"/>
              <a:gd name="connsiteY6662" fmla="*/ 2568400 h 2810796"/>
              <a:gd name="connsiteX6663" fmla="*/ 2352297 w 3531775"/>
              <a:gd name="connsiteY6663" fmla="*/ 2596309 h 2810796"/>
              <a:gd name="connsiteX6664" fmla="*/ 2406780 w 3531775"/>
              <a:gd name="connsiteY6664" fmla="*/ 2614025 h 2810796"/>
              <a:gd name="connsiteX6665" fmla="*/ 2384968 w 3531775"/>
              <a:gd name="connsiteY6665" fmla="*/ 2682605 h 2810796"/>
              <a:gd name="connsiteX6666" fmla="*/ 2390683 w 3531775"/>
              <a:gd name="connsiteY6666" fmla="*/ 2663555 h 2810796"/>
              <a:gd name="connsiteX6667" fmla="*/ 2344106 w 3531775"/>
              <a:gd name="connsiteY6667" fmla="*/ 2617930 h 2810796"/>
              <a:gd name="connsiteX6668" fmla="*/ 2306101 w 3531775"/>
              <a:gd name="connsiteY6668" fmla="*/ 2597451 h 2810796"/>
              <a:gd name="connsiteX6669" fmla="*/ 2304101 w 3531775"/>
              <a:gd name="connsiteY6669" fmla="*/ 2590498 h 2810796"/>
              <a:gd name="connsiteX6670" fmla="*/ 2261048 w 3531775"/>
              <a:gd name="connsiteY6670" fmla="*/ 2635266 h 2810796"/>
              <a:gd name="connsiteX6671" fmla="*/ 2277145 w 3531775"/>
              <a:gd name="connsiteY6671" fmla="*/ 2678509 h 2810796"/>
              <a:gd name="connsiteX6672" fmla="*/ 2258476 w 3531775"/>
              <a:gd name="connsiteY6672" fmla="*/ 2707846 h 2810796"/>
              <a:gd name="connsiteX6673" fmla="*/ 2231520 w 3531775"/>
              <a:gd name="connsiteY6673" fmla="*/ 2654125 h 2810796"/>
              <a:gd name="connsiteX6674" fmla="*/ 2202469 w 3531775"/>
              <a:gd name="connsiteY6674" fmla="*/ 2515156 h 2810796"/>
              <a:gd name="connsiteX6675" fmla="*/ 2202564 w 3531775"/>
              <a:gd name="connsiteY6675" fmla="*/ 2515060 h 2810796"/>
              <a:gd name="connsiteX6676" fmla="*/ 2200278 w 3531775"/>
              <a:gd name="connsiteY6676" fmla="*/ 2202450 h 2810796"/>
              <a:gd name="connsiteX6677" fmla="*/ 2290956 w 3531775"/>
              <a:gd name="connsiteY6677" fmla="*/ 2168731 h 2810796"/>
              <a:gd name="connsiteX6678" fmla="*/ 2288384 w 3531775"/>
              <a:gd name="connsiteY6678" fmla="*/ 2144824 h 2810796"/>
              <a:gd name="connsiteX6679" fmla="*/ 2314769 w 3531775"/>
              <a:gd name="connsiteY6679" fmla="*/ 2202355 h 2810796"/>
              <a:gd name="connsiteX6680" fmla="*/ 2333723 w 3531775"/>
              <a:gd name="connsiteY6680" fmla="*/ 2197783 h 2810796"/>
              <a:gd name="connsiteX6681" fmla="*/ 2290956 w 3531775"/>
              <a:gd name="connsiteY6681" fmla="*/ 2168731 h 2810796"/>
              <a:gd name="connsiteX6682" fmla="*/ 2329533 w 3531775"/>
              <a:gd name="connsiteY6682" fmla="*/ 2124059 h 2810796"/>
              <a:gd name="connsiteX6683" fmla="*/ 2309244 w 3531775"/>
              <a:gd name="connsiteY6683" fmla="*/ 2169589 h 2810796"/>
              <a:gd name="connsiteX6684" fmla="*/ 2327342 w 3531775"/>
              <a:gd name="connsiteY6684" fmla="*/ 2184829 h 2810796"/>
              <a:gd name="connsiteX6685" fmla="*/ 2330485 w 3531775"/>
              <a:gd name="connsiteY6685" fmla="*/ 2126631 h 2810796"/>
              <a:gd name="connsiteX6686" fmla="*/ 2330485 w 3531775"/>
              <a:gd name="connsiteY6686" fmla="*/ 2126631 h 2810796"/>
              <a:gd name="connsiteX6687" fmla="*/ 2332961 w 3531775"/>
              <a:gd name="connsiteY6687" fmla="*/ 2124345 h 2810796"/>
              <a:gd name="connsiteX6688" fmla="*/ 2329533 w 3531775"/>
              <a:gd name="connsiteY6688" fmla="*/ 2124059 h 2810796"/>
              <a:gd name="connsiteX6689" fmla="*/ 2389064 w 3531775"/>
              <a:gd name="connsiteY6689" fmla="*/ 2139871 h 2810796"/>
              <a:gd name="connsiteX6690" fmla="*/ 2336295 w 3531775"/>
              <a:gd name="connsiteY6690" fmla="*/ 2144728 h 2810796"/>
              <a:gd name="connsiteX6691" fmla="*/ 2338105 w 3531775"/>
              <a:gd name="connsiteY6691" fmla="*/ 2187876 h 2810796"/>
              <a:gd name="connsiteX6692" fmla="*/ 2391064 w 3531775"/>
              <a:gd name="connsiteY6692" fmla="*/ 2142538 h 2810796"/>
              <a:gd name="connsiteX6693" fmla="*/ 2389064 w 3531775"/>
              <a:gd name="connsiteY6693" fmla="*/ 2139871 h 2810796"/>
              <a:gd name="connsiteX6694" fmla="*/ 2411924 w 3531775"/>
              <a:gd name="connsiteY6694" fmla="*/ 2183590 h 2810796"/>
              <a:gd name="connsiteX6695" fmla="*/ 2359917 w 3531775"/>
              <a:gd name="connsiteY6695" fmla="*/ 2168922 h 2810796"/>
              <a:gd name="connsiteX6696" fmla="*/ 2351059 w 3531775"/>
              <a:gd name="connsiteY6696" fmla="*/ 2181304 h 2810796"/>
              <a:gd name="connsiteX6697" fmla="*/ 2411447 w 3531775"/>
              <a:gd name="connsiteY6697" fmla="*/ 2186924 h 2810796"/>
              <a:gd name="connsiteX6698" fmla="*/ 2411924 w 3531775"/>
              <a:gd name="connsiteY6698" fmla="*/ 2183590 h 2810796"/>
              <a:gd name="connsiteX6699" fmla="*/ 2388778 w 3531775"/>
              <a:gd name="connsiteY6699" fmla="*/ 2217118 h 2810796"/>
              <a:gd name="connsiteX6700" fmla="*/ 2393540 w 3531775"/>
              <a:gd name="connsiteY6700" fmla="*/ 2245217 h 2810796"/>
              <a:gd name="connsiteX6701" fmla="*/ 2377824 w 3531775"/>
              <a:gd name="connsiteY6701" fmla="*/ 2187400 h 2810796"/>
              <a:gd name="connsiteX6702" fmla="*/ 2348201 w 3531775"/>
              <a:gd name="connsiteY6702" fmla="*/ 2192258 h 2810796"/>
              <a:gd name="connsiteX6703" fmla="*/ 2388778 w 3531775"/>
              <a:gd name="connsiteY6703" fmla="*/ 2217118 h 2810796"/>
              <a:gd name="connsiteX6704" fmla="*/ 2352297 w 3531775"/>
              <a:gd name="connsiteY6704" fmla="*/ 2265982 h 2810796"/>
              <a:gd name="connsiteX6705" fmla="*/ 2379443 w 3531775"/>
              <a:gd name="connsiteY6705" fmla="*/ 2241121 h 2810796"/>
              <a:gd name="connsiteX6706" fmla="*/ 2354583 w 3531775"/>
              <a:gd name="connsiteY6706" fmla="*/ 2205212 h 2810796"/>
              <a:gd name="connsiteX6707" fmla="*/ 2348964 w 3531775"/>
              <a:gd name="connsiteY6707" fmla="*/ 2265601 h 2810796"/>
              <a:gd name="connsiteX6708" fmla="*/ 2352297 w 3531775"/>
              <a:gd name="connsiteY6708" fmla="*/ 2265982 h 2810796"/>
              <a:gd name="connsiteX6709" fmla="*/ 2292766 w 3531775"/>
              <a:gd name="connsiteY6709" fmla="*/ 2250170 h 2810796"/>
              <a:gd name="connsiteX6710" fmla="*/ 2347916 w 3531775"/>
              <a:gd name="connsiteY6710" fmla="*/ 2237026 h 2810796"/>
              <a:gd name="connsiteX6711" fmla="*/ 2343725 w 3531775"/>
              <a:gd name="connsiteY6711" fmla="*/ 2202164 h 2810796"/>
              <a:gd name="connsiteX6712" fmla="*/ 2290766 w 3531775"/>
              <a:gd name="connsiteY6712" fmla="*/ 2247503 h 2810796"/>
              <a:gd name="connsiteX6713" fmla="*/ 2292766 w 3531775"/>
              <a:gd name="connsiteY6713" fmla="*/ 2250170 h 2810796"/>
              <a:gd name="connsiteX6714" fmla="*/ 2282860 w 3531775"/>
              <a:gd name="connsiteY6714" fmla="*/ 2230930 h 2810796"/>
              <a:gd name="connsiteX6715" fmla="*/ 2330771 w 3531775"/>
              <a:gd name="connsiteY6715" fmla="*/ 2208736 h 2810796"/>
              <a:gd name="connsiteX6716" fmla="*/ 2270382 w 3531775"/>
              <a:gd name="connsiteY6716" fmla="*/ 2203117 h 2810796"/>
              <a:gd name="connsiteX6717" fmla="*/ 2282860 w 3531775"/>
              <a:gd name="connsiteY6717" fmla="*/ 2230930 h 2810796"/>
              <a:gd name="connsiteX6718" fmla="*/ 2138937 w 3531775"/>
              <a:gd name="connsiteY6718" fmla="*/ 2318179 h 2810796"/>
              <a:gd name="connsiteX6719" fmla="*/ 2136270 w 3531775"/>
              <a:gd name="connsiteY6719" fmla="*/ 2320655 h 2810796"/>
              <a:gd name="connsiteX6720" fmla="*/ 2183324 w 3531775"/>
              <a:gd name="connsiteY6720" fmla="*/ 2343325 h 2810796"/>
              <a:gd name="connsiteX6721" fmla="*/ 2138937 w 3531775"/>
              <a:gd name="connsiteY6721" fmla="*/ 2318179 h 2810796"/>
              <a:gd name="connsiteX6722" fmla="*/ 2230187 w 3531775"/>
              <a:gd name="connsiteY6722" fmla="*/ 2233978 h 2810796"/>
              <a:gd name="connsiteX6723" fmla="*/ 2249999 w 3531775"/>
              <a:gd name="connsiteY6723" fmla="*/ 2299700 h 2810796"/>
              <a:gd name="connsiteX6724" fmla="*/ 2194373 w 3531775"/>
              <a:gd name="connsiteY6724" fmla="*/ 2228929 h 2810796"/>
              <a:gd name="connsiteX6725" fmla="*/ 2230187 w 3531775"/>
              <a:gd name="connsiteY6725" fmla="*/ 2233978 h 2810796"/>
              <a:gd name="connsiteX6726" fmla="*/ 2211994 w 3531775"/>
              <a:gd name="connsiteY6726" fmla="*/ 2306749 h 2810796"/>
              <a:gd name="connsiteX6727" fmla="*/ 2212756 w 3531775"/>
              <a:gd name="connsiteY6727" fmla="*/ 2310273 h 2810796"/>
              <a:gd name="connsiteX6728" fmla="*/ 2169417 w 3531775"/>
              <a:gd name="connsiteY6728" fmla="*/ 2268744 h 2810796"/>
              <a:gd name="connsiteX6729" fmla="*/ 2211994 w 3531775"/>
              <a:gd name="connsiteY6729" fmla="*/ 2306749 h 2810796"/>
              <a:gd name="connsiteX6730" fmla="*/ 2169513 w 3531775"/>
              <a:gd name="connsiteY6730" fmla="*/ 2464387 h 2810796"/>
              <a:gd name="connsiteX6731" fmla="*/ 2170465 w 3531775"/>
              <a:gd name="connsiteY6731" fmla="*/ 2467054 h 2810796"/>
              <a:gd name="connsiteX6732" fmla="*/ 2198278 w 3531775"/>
              <a:gd name="connsiteY6732" fmla="*/ 2449147 h 2810796"/>
              <a:gd name="connsiteX6733" fmla="*/ 2169513 w 3531775"/>
              <a:gd name="connsiteY6733" fmla="*/ 2464387 h 2810796"/>
              <a:gd name="connsiteX6734" fmla="*/ 2145414 w 3531775"/>
              <a:gd name="connsiteY6734" fmla="*/ 2426764 h 2810796"/>
              <a:gd name="connsiteX6735" fmla="*/ 2146462 w 3531775"/>
              <a:gd name="connsiteY6735" fmla="*/ 2430193 h 2810796"/>
              <a:gd name="connsiteX6736" fmla="*/ 2179704 w 3531775"/>
              <a:gd name="connsiteY6736" fmla="*/ 2408571 h 2810796"/>
              <a:gd name="connsiteX6737" fmla="*/ 2145414 w 3531775"/>
              <a:gd name="connsiteY6737" fmla="*/ 2426764 h 2810796"/>
              <a:gd name="connsiteX6738" fmla="*/ 2121602 w 3531775"/>
              <a:gd name="connsiteY6738" fmla="*/ 2381043 h 2810796"/>
              <a:gd name="connsiteX6739" fmla="*/ 2176466 w 3531775"/>
              <a:gd name="connsiteY6739" fmla="*/ 2383330 h 2810796"/>
              <a:gd name="connsiteX6740" fmla="*/ 2117887 w 3531775"/>
              <a:gd name="connsiteY6740" fmla="*/ 2383806 h 2810796"/>
              <a:gd name="connsiteX6741" fmla="*/ 2121602 w 3531775"/>
              <a:gd name="connsiteY6741" fmla="*/ 2381043 h 2810796"/>
              <a:gd name="connsiteX6742" fmla="*/ 1982441 w 3531775"/>
              <a:gd name="connsiteY6742" fmla="*/ 2269506 h 2810796"/>
              <a:gd name="connsiteX6743" fmla="*/ 2086454 w 3531775"/>
              <a:gd name="connsiteY6743" fmla="*/ 2374281 h 2810796"/>
              <a:gd name="connsiteX6744" fmla="*/ 2150463 w 3531775"/>
              <a:gd name="connsiteY6744" fmla="*/ 2255980 h 2810796"/>
              <a:gd name="connsiteX6745" fmla="*/ 2063309 w 3531775"/>
              <a:gd name="connsiteY6745" fmla="*/ 2185305 h 2810796"/>
              <a:gd name="connsiteX6746" fmla="*/ 2042163 w 3531775"/>
              <a:gd name="connsiteY6746" fmla="*/ 2161397 h 2810796"/>
              <a:gd name="connsiteX6747" fmla="*/ 2017398 w 3531775"/>
              <a:gd name="connsiteY6747" fmla="*/ 2105485 h 2810796"/>
              <a:gd name="connsiteX6748" fmla="*/ 2036924 w 3531775"/>
              <a:gd name="connsiteY6748" fmla="*/ 2160064 h 2810796"/>
              <a:gd name="connsiteX6749" fmla="*/ 2079977 w 3531775"/>
              <a:gd name="connsiteY6749" fmla="*/ 2238073 h 2810796"/>
              <a:gd name="connsiteX6750" fmla="*/ 2108076 w 3531775"/>
              <a:gd name="connsiteY6750" fmla="*/ 2283984 h 2810796"/>
              <a:gd name="connsiteX6751" fmla="*/ 2042258 w 3531775"/>
              <a:gd name="connsiteY6751" fmla="*/ 2229310 h 2810796"/>
              <a:gd name="connsiteX6752" fmla="*/ 2060832 w 3531775"/>
              <a:gd name="connsiteY6752" fmla="*/ 2269030 h 2810796"/>
              <a:gd name="connsiteX6753" fmla="*/ 2094551 w 3531775"/>
              <a:gd name="connsiteY6753" fmla="*/ 2313130 h 2810796"/>
              <a:gd name="connsiteX6754" fmla="*/ 2028066 w 3531775"/>
              <a:gd name="connsiteY6754" fmla="*/ 2271506 h 2810796"/>
              <a:gd name="connsiteX6755" fmla="*/ 2083311 w 3531775"/>
              <a:gd name="connsiteY6755" fmla="*/ 2342372 h 2810796"/>
              <a:gd name="connsiteX6756" fmla="*/ 1984537 w 3531775"/>
              <a:gd name="connsiteY6756" fmla="*/ 2275221 h 2810796"/>
              <a:gd name="connsiteX6757" fmla="*/ 1982441 w 3531775"/>
              <a:gd name="connsiteY6757" fmla="*/ 2269506 h 2810796"/>
              <a:gd name="connsiteX6758" fmla="*/ 2358965 w 3531775"/>
              <a:gd name="connsiteY6758" fmla="*/ 2700702 h 2810796"/>
              <a:gd name="connsiteX6759" fmla="*/ 2398684 w 3531775"/>
              <a:gd name="connsiteY6759" fmla="*/ 2688606 h 2810796"/>
              <a:gd name="connsiteX6760" fmla="*/ 2375824 w 3531775"/>
              <a:gd name="connsiteY6760" fmla="*/ 2681748 h 2810796"/>
              <a:gd name="connsiteX6761" fmla="*/ 2373824 w 3531775"/>
              <a:gd name="connsiteY6761" fmla="*/ 2689749 h 2810796"/>
              <a:gd name="connsiteX6762" fmla="*/ 2358965 w 3531775"/>
              <a:gd name="connsiteY6762" fmla="*/ 2700702 h 2810796"/>
              <a:gd name="connsiteX6763" fmla="*/ 2275430 w 3531775"/>
              <a:gd name="connsiteY6763" fmla="*/ 2716705 h 2810796"/>
              <a:gd name="connsiteX6764" fmla="*/ 2321817 w 3531775"/>
              <a:gd name="connsiteY6764" fmla="*/ 2716609 h 2810796"/>
              <a:gd name="connsiteX6765" fmla="*/ 2295052 w 3531775"/>
              <a:gd name="connsiteY6765" fmla="*/ 2705084 h 2810796"/>
              <a:gd name="connsiteX6766" fmla="*/ 2275430 w 3531775"/>
              <a:gd name="connsiteY6766" fmla="*/ 2716705 h 2810796"/>
              <a:gd name="connsiteX6767" fmla="*/ 2476599 w 3531775"/>
              <a:gd name="connsiteY6767" fmla="*/ 2617454 h 2810796"/>
              <a:gd name="connsiteX6768" fmla="*/ 2519175 w 3531775"/>
              <a:gd name="connsiteY6768" fmla="*/ 2593927 h 2810796"/>
              <a:gd name="connsiteX6769" fmla="*/ 2490600 w 3531775"/>
              <a:gd name="connsiteY6769" fmla="*/ 2594403 h 2810796"/>
              <a:gd name="connsiteX6770" fmla="*/ 2476599 w 3531775"/>
              <a:gd name="connsiteY6770" fmla="*/ 2617454 h 2810796"/>
              <a:gd name="connsiteX6771" fmla="*/ 2378110 w 3531775"/>
              <a:gd name="connsiteY6771" fmla="*/ 2400284 h 2810796"/>
              <a:gd name="connsiteX6772" fmla="*/ 2409543 w 3531775"/>
              <a:gd name="connsiteY6772" fmla="*/ 2389807 h 2810796"/>
              <a:gd name="connsiteX6773" fmla="*/ 2374967 w 3531775"/>
              <a:gd name="connsiteY6773" fmla="*/ 2387425 h 2810796"/>
              <a:gd name="connsiteX6774" fmla="*/ 2378110 w 3531775"/>
              <a:gd name="connsiteY6774" fmla="*/ 2400284 h 2810796"/>
              <a:gd name="connsiteX6775" fmla="*/ 2474884 w 3531775"/>
              <a:gd name="connsiteY6775" fmla="*/ 2432860 h 2810796"/>
              <a:gd name="connsiteX6776" fmla="*/ 2469645 w 3531775"/>
              <a:gd name="connsiteY6776" fmla="*/ 2454005 h 2810796"/>
              <a:gd name="connsiteX6777" fmla="*/ 2503650 w 3531775"/>
              <a:gd name="connsiteY6777" fmla="*/ 2466102 h 2810796"/>
              <a:gd name="connsiteX6778" fmla="*/ 2482123 w 3531775"/>
              <a:gd name="connsiteY6778" fmla="*/ 2438384 h 2810796"/>
              <a:gd name="connsiteX6779" fmla="*/ 2474884 w 3531775"/>
              <a:gd name="connsiteY6779" fmla="*/ 2432860 h 2810796"/>
              <a:gd name="connsiteX6780" fmla="*/ 3513395 w 3531775"/>
              <a:gd name="connsiteY6780" fmla="*/ 1325769 h 2810796"/>
              <a:gd name="connsiteX6781" fmla="*/ 3519586 w 3531775"/>
              <a:gd name="connsiteY6781" fmla="*/ 1347009 h 2810796"/>
              <a:gd name="connsiteX6782" fmla="*/ 3531207 w 3531775"/>
              <a:gd name="connsiteY6782" fmla="*/ 1315005 h 2810796"/>
              <a:gd name="connsiteX6783" fmla="*/ 3513395 w 3531775"/>
              <a:gd name="connsiteY6783" fmla="*/ 1325769 h 2810796"/>
              <a:gd name="connsiteX6784" fmla="*/ 3487582 w 3531775"/>
              <a:gd name="connsiteY6784" fmla="*/ 1409017 h 2810796"/>
              <a:gd name="connsiteX6785" fmla="*/ 3512347 w 3531775"/>
              <a:gd name="connsiteY6785" fmla="*/ 1379490 h 2810796"/>
              <a:gd name="connsiteX6786" fmla="*/ 3488725 w 3531775"/>
              <a:gd name="connsiteY6786" fmla="*/ 1390062 h 2810796"/>
              <a:gd name="connsiteX6787" fmla="*/ 3487582 w 3531775"/>
              <a:gd name="connsiteY6787" fmla="*/ 1409017 h 2810796"/>
              <a:gd name="connsiteX6788" fmla="*/ 3515776 w 3531775"/>
              <a:gd name="connsiteY6788" fmla="*/ 1226137 h 2810796"/>
              <a:gd name="connsiteX6789" fmla="*/ 3519681 w 3531775"/>
              <a:gd name="connsiteY6789" fmla="*/ 1186037 h 2810796"/>
              <a:gd name="connsiteX6790" fmla="*/ 3504822 w 3531775"/>
              <a:gd name="connsiteY6790" fmla="*/ 1204516 h 2810796"/>
              <a:gd name="connsiteX6791" fmla="*/ 3515776 w 3531775"/>
              <a:gd name="connsiteY6791" fmla="*/ 1226137 h 2810796"/>
              <a:gd name="connsiteX6792" fmla="*/ 3297368 w 3531775"/>
              <a:gd name="connsiteY6792" fmla="*/ 1142508 h 2810796"/>
              <a:gd name="connsiteX6793" fmla="*/ 3276984 w 3531775"/>
              <a:gd name="connsiteY6793" fmla="*/ 1163177 h 2810796"/>
              <a:gd name="connsiteX6794" fmla="*/ 3288986 w 3531775"/>
              <a:gd name="connsiteY6794" fmla="*/ 1168320 h 2810796"/>
              <a:gd name="connsiteX6795" fmla="*/ 3287938 w 3531775"/>
              <a:gd name="connsiteY6795" fmla="*/ 1163939 h 2810796"/>
              <a:gd name="connsiteX6796" fmla="*/ 3297368 w 3531775"/>
              <a:gd name="connsiteY6796" fmla="*/ 1142508 h 2810796"/>
              <a:gd name="connsiteX6797" fmla="*/ 3408906 w 3531775"/>
              <a:gd name="connsiteY6797" fmla="*/ 1124982 h 2810796"/>
              <a:gd name="connsiteX6798" fmla="*/ 3366900 w 3531775"/>
              <a:gd name="connsiteY6798" fmla="*/ 1124887 h 2810796"/>
              <a:gd name="connsiteX6799" fmla="*/ 3380997 w 3531775"/>
              <a:gd name="connsiteY6799" fmla="*/ 1139936 h 2810796"/>
              <a:gd name="connsiteX6800" fmla="*/ 3408906 w 3531775"/>
              <a:gd name="connsiteY6800" fmla="*/ 1124982 h 2810796"/>
              <a:gd name="connsiteX6801" fmla="*/ 3477390 w 3531775"/>
              <a:gd name="connsiteY6801" fmla="*/ 1411113 h 2810796"/>
              <a:gd name="connsiteX6802" fmla="*/ 3477771 w 3531775"/>
              <a:gd name="connsiteY6802" fmla="*/ 1387300 h 2810796"/>
              <a:gd name="connsiteX6803" fmla="*/ 3414906 w 3531775"/>
              <a:gd name="connsiteY6803" fmla="*/ 1372917 h 2810796"/>
              <a:gd name="connsiteX6804" fmla="*/ 3402048 w 3531775"/>
              <a:gd name="connsiteY6804" fmla="*/ 1320720 h 2810796"/>
              <a:gd name="connsiteX6805" fmla="*/ 3408620 w 3531775"/>
              <a:gd name="connsiteY6805" fmla="*/ 1323292 h 2810796"/>
              <a:gd name="connsiteX6806" fmla="*/ 3445386 w 3531775"/>
              <a:gd name="connsiteY6806" fmla="*/ 1310529 h 2810796"/>
              <a:gd name="connsiteX6807" fmla="*/ 3506918 w 3531775"/>
              <a:gd name="connsiteY6807" fmla="*/ 1306242 h 2810796"/>
              <a:gd name="connsiteX6808" fmla="*/ 3517586 w 3531775"/>
              <a:gd name="connsiteY6808" fmla="*/ 1321006 h 2810796"/>
              <a:gd name="connsiteX6809" fmla="*/ 3491868 w 3531775"/>
              <a:gd name="connsiteY6809" fmla="*/ 1264333 h 2810796"/>
              <a:gd name="connsiteX6810" fmla="*/ 3396809 w 3531775"/>
              <a:gd name="connsiteY6810" fmla="*/ 1299004 h 2810796"/>
              <a:gd name="connsiteX6811" fmla="*/ 3395380 w 3531775"/>
              <a:gd name="connsiteY6811" fmla="*/ 1296146 h 2810796"/>
              <a:gd name="connsiteX6812" fmla="*/ 3402333 w 3531775"/>
              <a:gd name="connsiteY6812" fmla="*/ 1288716 h 2810796"/>
              <a:gd name="connsiteX6813" fmla="*/ 3447482 w 3531775"/>
              <a:gd name="connsiteY6813" fmla="*/ 1241663 h 2810796"/>
              <a:gd name="connsiteX6814" fmla="*/ 3468246 w 3531775"/>
              <a:gd name="connsiteY6814" fmla="*/ 1181846 h 2810796"/>
              <a:gd name="connsiteX6815" fmla="*/ 3507584 w 3531775"/>
              <a:gd name="connsiteY6815" fmla="*/ 1191847 h 2810796"/>
              <a:gd name="connsiteX6816" fmla="*/ 3501965 w 3531775"/>
              <a:gd name="connsiteY6816" fmla="*/ 1153176 h 2810796"/>
              <a:gd name="connsiteX6817" fmla="*/ 3459483 w 3531775"/>
              <a:gd name="connsiteY6817" fmla="*/ 1159177 h 2810796"/>
              <a:gd name="connsiteX6818" fmla="*/ 3431384 w 3531775"/>
              <a:gd name="connsiteY6818" fmla="*/ 1210612 h 2810796"/>
              <a:gd name="connsiteX6819" fmla="*/ 3377092 w 3531775"/>
              <a:gd name="connsiteY6819" fmla="*/ 1272905 h 2810796"/>
              <a:gd name="connsiteX6820" fmla="*/ 3368901 w 3531775"/>
              <a:gd name="connsiteY6820" fmla="*/ 1258903 h 2810796"/>
              <a:gd name="connsiteX6821" fmla="*/ 3372425 w 3531775"/>
              <a:gd name="connsiteY6821" fmla="*/ 1188323 h 2810796"/>
              <a:gd name="connsiteX6822" fmla="*/ 3375854 w 3531775"/>
              <a:gd name="connsiteY6822" fmla="*/ 1154128 h 2810796"/>
              <a:gd name="connsiteX6823" fmla="*/ 3358423 w 3531775"/>
              <a:gd name="connsiteY6823" fmla="*/ 1126601 h 2810796"/>
              <a:gd name="connsiteX6824" fmla="*/ 3358423 w 3531775"/>
              <a:gd name="connsiteY6824" fmla="*/ 1126601 h 2810796"/>
              <a:gd name="connsiteX6825" fmla="*/ 3349374 w 3531775"/>
              <a:gd name="connsiteY6825" fmla="*/ 1157557 h 2810796"/>
              <a:gd name="connsiteX6826" fmla="*/ 3341564 w 3531775"/>
              <a:gd name="connsiteY6826" fmla="*/ 1265190 h 2810796"/>
              <a:gd name="connsiteX6827" fmla="*/ 3336420 w 3531775"/>
              <a:gd name="connsiteY6827" fmla="*/ 1255188 h 2810796"/>
              <a:gd name="connsiteX6828" fmla="*/ 3302416 w 3531775"/>
              <a:gd name="connsiteY6828" fmla="*/ 1205754 h 2810796"/>
              <a:gd name="connsiteX6829" fmla="*/ 3280413 w 3531775"/>
              <a:gd name="connsiteY6829" fmla="*/ 1167844 h 2810796"/>
              <a:gd name="connsiteX6830" fmla="*/ 3269936 w 3531775"/>
              <a:gd name="connsiteY6830" fmla="*/ 1186608 h 2810796"/>
              <a:gd name="connsiteX6831" fmla="*/ 3321180 w 3531775"/>
              <a:gd name="connsiteY6831" fmla="*/ 1247854 h 2810796"/>
              <a:gd name="connsiteX6832" fmla="*/ 3210404 w 3531775"/>
              <a:gd name="connsiteY6832" fmla="*/ 1310053 h 2810796"/>
              <a:gd name="connsiteX6833" fmla="*/ 3210404 w 3531775"/>
              <a:gd name="connsiteY6833" fmla="*/ 1310243 h 2810796"/>
              <a:gd name="connsiteX6834" fmla="*/ 3042860 w 3531775"/>
              <a:gd name="connsiteY6834" fmla="*/ 1311195 h 2810796"/>
              <a:gd name="connsiteX6835" fmla="*/ 3184211 w 3531775"/>
              <a:gd name="connsiteY6835" fmla="*/ 1379680 h 2810796"/>
              <a:gd name="connsiteX6836" fmla="*/ 3444815 w 3531775"/>
              <a:gd name="connsiteY6836" fmla="*/ 1414637 h 2810796"/>
              <a:gd name="connsiteX6837" fmla="*/ 3477390 w 3531775"/>
              <a:gd name="connsiteY6837" fmla="*/ 1411113 h 2810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</a:cxnLst>
            <a:rect l="l" t="t" r="r" b="b"/>
            <a:pathLst>
              <a:path w="3531775" h="2810796">
                <a:moveTo>
                  <a:pt x="2194754" y="386127"/>
                </a:moveTo>
                <a:cubicBezTo>
                  <a:pt x="2196468" y="387461"/>
                  <a:pt x="2198088" y="388794"/>
                  <a:pt x="2199897" y="390128"/>
                </a:cubicBezTo>
                <a:cubicBezTo>
                  <a:pt x="2198088" y="388794"/>
                  <a:pt x="2196373" y="387461"/>
                  <a:pt x="2194754" y="386127"/>
                </a:cubicBezTo>
                <a:close/>
                <a:moveTo>
                  <a:pt x="2339915" y="310308"/>
                </a:moveTo>
                <a:cubicBezTo>
                  <a:pt x="2337724" y="271161"/>
                  <a:pt x="2322293" y="321453"/>
                  <a:pt x="2278002" y="330120"/>
                </a:cubicBezTo>
                <a:cubicBezTo>
                  <a:pt x="2199993" y="355647"/>
                  <a:pt x="2115506" y="254778"/>
                  <a:pt x="2193230" y="200771"/>
                </a:cubicBezTo>
                <a:cubicBezTo>
                  <a:pt x="2207231" y="191151"/>
                  <a:pt x="2249332" y="185055"/>
                  <a:pt x="2245522" y="209915"/>
                </a:cubicBezTo>
                <a:cubicBezTo>
                  <a:pt x="2239235" y="223440"/>
                  <a:pt x="2233521" y="214963"/>
                  <a:pt x="2229615" y="219059"/>
                </a:cubicBezTo>
                <a:cubicBezTo>
                  <a:pt x="2214280" y="245538"/>
                  <a:pt x="2293718" y="258207"/>
                  <a:pt x="2299338" y="226107"/>
                </a:cubicBezTo>
                <a:cubicBezTo>
                  <a:pt x="2302386" y="176577"/>
                  <a:pt x="2237616" y="140478"/>
                  <a:pt x="2193039" y="155051"/>
                </a:cubicBezTo>
                <a:cubicBezTo>
                  <a:pt x="2110362" y="182102"/>
                  <a:pt x="2105790" y="295164"/>
                  <a:pt x="2163797" y="356314"/>
                </a:cubicBezTo>
                <a:cubicBezTo>
                  <a:pt x="2163607" y="356124"/>
                  <a:pt x="2163417" y="355933"/>
                  <a:pt x="2163321" y="355743"/>
                </a:cubicBezTo>
                <a:cubicBezTo>
                  <a:pt x="2180752" y="376317"/>
                  <a:pt x="2200659" y="392223"/>
                  <a:pt x="2223996" y="406606"/>
                </a:cubicBezTo>
                <a:cubicBezTo>
                  <a:pt x="2255142" y="334597"/>
                  <a:pt x="2334485" y="365363"/>
                  <a:pt x="2339915" y="310308"/>
                </a:cubicBezTo>
                <a:close/>
                <a:moveTo>
                  <a:pt x="2228948" y="1073356"/>
                </a:moveTo>
                <a:cubicBezTo>
                  <a:pt x="2229901" y="1014968"/>
                  <a:pt x="2290766" y="969819"/>
                  <a:pt x="2346106" y="994870"/>
                </a:cubicBezTo>
                <a:cubicBezTo>
                  <a:pt x="2370204" y="1005538"/>
                  <a:pt x="2387921" y="1029255"/>
                  <a:pt x="2414876" y="1033732"/>
                </a:cubicBezTo>
                <a:cubicBezTo>
                  <a:pt x="2469550" y="1040495"/>
                  <a:pt x="2518127" y="1002776"/>
                  <a:pt x="2551275" y="961152"/>
                </a:cubicBezTo>
                <a:cubicBezTo>
                  <a:pt x="2544702" y="960866"/>
                  <a:pt x="2540797" y="960104"/>
                  <a:pt x="2540797" y="960104"/>
                </a:cubicBezTo>
                <a:cubicBezTo>
                  <a:pt x="2520223" y="987441"/>
                  <a:pt x="2432593" y="1032875"/>
                  <a:pt x="2403065" y="1003157"/>
                </a:cubicBezTo>
                <a:cubicBezTo>
                  <a:pt x="2377729" y="978487"/>
                  <a:pt x="2351059" y="965057"/>
                  <a:pt x="2317055" y="968200"/>
                </a:cubicBezTo>
                <a:cubicBezTo>
                  <a:pt x="2182943" y="981345"/>
                  <a:pt x="2219995" y="1112694"/>
                  <a:pt x="2219995" y="1112694"/>
                </a:cubicBezTo>
                <a:cubicBezTo>
                  <a:pt x="2276955" y="980202"/>
                  <a:pt x="2429831" y="1190037"/>
                  <a:pt x="2596233" y="955818"/>
                </a:cubicBezTo>
                <a:cubicBezTo>
                  <a:pt x="2590041" y="957532"/>
                  <a:pt x="2584231" y="958675"/>
                  <a:pt x="2578802" y="959532"/>
                </a:cubicBezTo>
                <a:cubicBezTo>
                  <a:pt x="2529843" y="1026493"/>
                  <a:pt x="2427830" y="1087644"/>
                  <a:pt x="2358774" y="1012682"/>
                </a:cubicBezTo>
                <a:cubicBezTo>
                  <a:pt x="2307911" y="968676"/>
                  <a:pt x="2233139" y="1009158"/>
                  <a:pt x="2228948" y="1073356"/>
                </a:cubicBezTo>
                <a:close/>
                <a:moveTo>
                  <a:pt x="2327532" y="652542"/>
                </a:moveTo>
                <a:cubicBezTo>
                  <a:pt x="2327532" y="652542"/>
                  <a:pt x="2327627" y="652446"/>
                  <a:pt x="2327627" y="652446"/>
                </a:cubicBezTo>
                <a:cubicBezTo>
                  <a:pt x="2327627" y="652446"/>
                  <a:pt x="2327627" y="652446"/>
                  <a:pt x="2327532" y="652542"/>
                </a:cubicBezTo>
                <a:close/>
                <a:moveTo>
                  <a:pt x="3072673" y="437753"/>
                </a:moveTo>
                <a:cubicBezTo>
                  <a:pt x="3072578" y="437753"/>
                  <a:pt x="3072578" y="437848"/>
                  <a:pt x="3072483" y="437848"/>
                </a:cubicBezTo>
                <a:cubicBezTo>
                  <a:pt x="3072578" y="437848"/>
                  <a:pt x="3072578" y="437753"/>
                  <a:pt x="3072673" y="437753"/>
                </a:cubicBezTo>
                <a:close/>
                <a:moveTo>
                  <a:pt x="3124394" y="615489"/>
                </a:moveTo>
                <a:cubicBezTo>
                  <a:pt x="3124489" y="615394"/>
                  <a:pt x="3124584" y="615299"/>
                  <a:pt x="3124775" y="615108"/>
                </a:cubicBezTo>
                <a:cubicBezTo>
                  <a:pt x="3124584" y="615299"/>
                  <a:pt x="3124489" y="615394"/>
                  <a:pt x="3124394" y="615489"/>
                </a:cubicBezTo>
                <a:close/>
                <a:moveTo>
                  <a:pt x="2689482" y="960961"/>
                </a:moveTo>
                <a:cubicBezTo>
                  <a:pt x="2689387" y="961056"/>
                  <a:pt x="2689292" y="961152"/>
                  <a:pt x="2689196" y="961152"/>
                </a:cubicBezTo>
                <a:cubicBezTo>
                  <a:pt x="2689292" y="961056"/>
                  <a:pt x="2689387" y="960961"/>
                  <a:pt x="2689482" y="960961"/>
                </a:cubicBezTo>
                <a:close/>
                <a:moveTo>
                  <a:pt x="1892144" y="189436"/>
                </a:moveTo>
                <a:cubicBezTo>
                  <a:pt x="1892335" y="189341"/>
                  <a:pt x="1892430" y="189150"/>
                  <a:pt x="1892621" y="189055"/>
                </a:cubicBezTo>
                <a:cubicBezTo>
                  <a:pt x="1892430" y="189150"/>
                  <a:pt x="1892335" y="189341"/>
                  <a:pt x="1892144" y="189436"/>
                </a:cubicBezTo>
                <a:close/>
                <a:moveTo>
                  <a:pt x="2609091" y="1601137"/>
                </a:moveTo>
                <a:cubicBezTo>
                  <a:pt x="2637857" y="1596755"/>
                  <a:pt x="2661669" y="1571609"/>
                  <a:pt x="2669480" y="1548082"/>
                </a:cubicBezTo>
                <a:cubicBezTo>
                  <a:pt x="2642810" y="1550559"/>
                  <a:pt x="2612139" y="1557893"/>
                  <a:pt x="2595661" y="1567132"/>
                </a:cubicBezTo>
                <a:cubicBezTo>
                  <a:pt x="2603662" y="1575895"/>
                  <a:pt x="2607662" y="1588945"/>
                  <a:pt x="2608996" y="1599517"/>
                </a:cubicBezTo>
                <a:cubicBezTo>
                  <a:pt x="2609091" y="1600184"/>
                  <a:pt x="2609186" y="1600755"/>
                  <a:pt x="2609091" y="1601137"/>
                </a:cubicBezTo>
                <a:close/>
                <a:moveTo>
                  <a:pt x="2370680" y="2091960"/>
                </a:moveTo>
                <a:cubicBezTo>
                  <a:pt x="2373252" y="2092531"/>
                  <a:pt x="2375729" y="2093198"/>
                  <a:pt x="2378301" y="2093960"/>
                </a:cubicBezTo>
                <a:cubicBezTo>
                  <a:pt x="2376014" y="2092245"/>
                  <a:pt x="2373252" y="2089293"/>
                  <a:pt x="2371252" y="2091293"/>
                </a:cubicBezTo>
                <a:cubicBezTo>
                  <a:pt x="2370966" y="2091483"/>
                  <a:pt x="2370871" y="2091769"/>
                  <a:pt x="2370680" y="2091960"/>
                </a:cubicBezTo>
                <a:close/>
                <a:moveTo>
                  <a:pt x="618080" y="1733058"/>
                </a:moveTo>
                <a:lnTo>
                  <a:pt x="618747" y="1732677"/>
                </a:lnTo>
                <a:cubicBezTo>
                  <a:pt x="618461" y="1732867"/>
                  <a:pt x="618271" y="1732962"/>
                  <a:pt x="618080" y="1733058"/>
                </a:cubicBezTo>
                <a:close/>
                <a:moveTo>
                  <a:pt x="8480" y="1494361"/>
                </a:moveTo>
                <a:cubicBezTo>
                  <a:pt x="23149" y="1435687"/>
                  <a:pt x="56772" y="1380061"/>
                  <a:pt x="101635" y="1341009"/>
                </a:cubicBezTo>
                <a:cubicBezTo>
                  <a:pt x="97825" y="1326150"/>
                  <a:pt x="99825" y="1314529"/>
                  <a:pt x="106493" y="1301480"/>
                </a:cubicBezTo>
                <a:cubicBezTo>
                  <a:pt x="78108" y="1045257"/>
                  <a:pt x="250511" y="1117647"/>
                  <a:pt x="264608" y="992775"/>
                </a:cubicBezTo>
                <a:cubicBezTo>
                  <a:pt x="264608" y="992775"/>
                  <a:pt x="280895" y="1047924"/>
                  <a:pt x="228317" y="1100883"/>
                </a:cubicBezTo>
                <a:cubicBezTo>
                  <a:pt x="175644" y="1153938"/>
                  <a:pt x="198123" y="1207373"/>
                  <a:pt x="222221" y="1182894"/>
                </a:cubicBezTo>
                <a:cubicBezTo>
                  <a:pt x="365192" y="896191"/>
                  <a:pt x="407864" y="1149270"/>
                  <a:pt x="497303" y="1060021"/>
                </a:cubicBezTo>
                <a:cubicBezTo>
                  <a:pt x="497303" y="1060021"/>
                  <a:pt x="511115" y="1108313"/>
                  <a:pt x="442344" y="1104408"/>
                </a:cubicBezTo>
                <a:cubicBezTo>
                  <a:pt x="373574" y="1100502"/>
                  <a:pt x="324901" y="1057926"/>
                  <a:pt x="290230" y="1158700"/>
                </a:cubicBezTo>
                <a:cubicBezTo>
                  <a:pt x="284229" y="1175750"/>
                  <a:pt x="313566" y="1167939"/>
                  <a:pt x="324520" y="1160319"/>
                </a:cubicBezTo>
                <a:cubicBezTo>
                  <a:pt x="360715" y="1138221"/>
                  <a:pt x="410054" y="1119171"/>
                  <a:pt x="456727" y="1137936"/>
                </a:cubicBezTo>
                <a:cubicBezTo>
                  <a:pt x="545024" y="1173464"/>
                  <a:pt x="586648" y="1141841"/>
                  <a:pt x="589029" y="1121362"/>
                </a:cubicBezTo>
                <a:cubicBezTo>
                  <a:pt x="589029" y="1121362"/>
                  <a:pt x="606174" y="1234519"/>
                  <a:pt x="493208" y="1231471"/>
                </a:cubicBezTo>
                <a:cubicBezTo>
                  <a:pt x="464537" y="1230519"/>
                  <a:pt x="443773" y="1216612"/>
                  <a:pt x="425294" y="1193466"/>
                </a:cubicBezTo>
                <a:cubicBezTo>
                  <a:pt x="409292" y="1172131"/>
                  <a:pt x="346427" y="1183179"/>
                  <a:pt x="321662" y="1206325"/>
                </a:cubicBezTo>
                <a:cubicBezTo>
                  <a:pt x="319662" y="1224708"/>
                  <a:pt x="381479" y="1223470"/>
                  <a:pt x="430438" y="1255188"/>
                </a:cubicBezTo>
                <a:cubicBezTo>
                  <a:pt x="482159" y="1288716"/>
                  <a:pt x="533403" y="1269381"/>
                  <a:pt x="533403" y="1269381"/>
                </a:cubicBezTo>
                <a:cubicBezTo>
                  <a:pt x="504542" y="1297861"/>
                  <a:pt x="487016" y="1316911"/>
                  <a:pt x="395005" y="1287574"/>
                </a:cubicBezTo>
                <a:cubicBezTo>
                  <a:pt x="303089" y="1258237"/>
                  <a:pt x="251273" y="1313958"/>
                  <a:pt x="318519" y="1319482"/>
                </a:cubicBezTo>
                <a:cubicBezTo>
                  <a:pt x="385670" y="1324912"/>
                  <a:pt x="390338" y="1373584"/>
                  <a:pt x="390338" y="1373584"/>
                </a:cubicBezTo>
                <a:cubicBezTo>
                  <a:pt x="350714" y="1331770"/>
                  <a:pt x="325949" y="1380252"/>
                  <a:pt x="250130" y="1335961"/>
                </a:cubicBezTo>
                <a:cubicBezTo>
                  <a:pt x="180121" y="1310243"/>
                  <a:pt x="170977" y="1351200"/>
                  <a:pt x="129067" y="1357868"/>
                </a:cubicBezTo>
                <a:cubicBezTo>
                  <a:pt x="128781" y="1370917"/>
                  <a:pt x="96587" y="1472740"/>
                  <a:pt x="111731" y="1410255"/>
                </a:cubicBezTo>
                <a:cubicBezTo>
                  <a:pt x="114208" y="1401969"/>
                  <a:pt x="108588" y="1404255"/>
                  <a:pt x="103635" y="1423686"/>
                </a:cubicBezTo>
                <a:cubicBezTo>
                  <a:pt x="101921" y="1436068"/>
                  <a:pt x="97253" y="1444355"/>
                  <a:pt x="102873" y="1450165"/>
                </a:cubicBezTo>
                <a:cubicBezTo>
                  <a:pt x="110588" y="1462643"/>
                  <a:pt x="110112" y="1489789"/>
                  <a:pt x="111446" y="1511697"/>
                </a:cubicBezTo>
                <a:cubicBezTo>
                  <a:pt x="95825" y="1515221"/>
                  <a:pt x="94301" y="1546654"/>
                  <a:pt x="102111" y="1560846"/>
                </a:cubicBezTo>
                <a:cubicBezTo>
                  <a:pt x="109445" y="1575895"/>
                  <a:pt x="122114" y="1582467"/>
                  <a:pt x="130781" y="1596755"/>
                </a:cubicBezTo>
                <a:cubicBezTo>
                  <a:pt x="137544" y="1606090"/>
                  <a:pt x="144212" y="1616091"/>
                  <a:pt x="151832" y="1625235"/>
                </a:cubicBezTo>
                <a:cubicBezTo>
                  <a:pt x="151927" y="1625425"/>
                  <a:pt x="149546" y="1624473"/>
                  <a:pt x="146402" y="1622854"/>
                </a:cubicBezTo>
                <a:cubicBezTo>
                  <a:pt x="128876" y="1613424"/>
                  <a:pt x="113922" y="1611424"/>
                  <a:pt x="125828" y="1638379"/>
                </a:cubicBezTo>
                <a:cubicBezTo>
                  <a:pt x="139354" y="1658191"/>
                  <a:pt x="169834" y="1666097"/>
                  <a:pt x="189551" y="1679622"/>
                </a:cubicBezTo>
                <a:cubicBezTo>
                  <a:pt x="183550" y="1679146"/>
                  <a:pt x="171739" y="1678479"/>
                  <a:pt x="180026" y="1689909"/>
                </a:cubicBezTo>
                <a:cubicBezTo>
                  <a:pt x="194408" y="1690862"/>
                  <a:pt x="209267" y="1694767"/>
                  <a:pt x="223174" y="1699434"/>
                </a:cubicBezTo>
                <a:cubicBezTo>
                  <a:pt x="219745" y="1719913"/>
                  <a:pt x="247272" y="1730962"/>
                  <a:pt x="264322" y="1727247"/>
                </a:cubicBezTo>
                <a:cubicBezTo>
                  <a:pt x="282134" y="1724200"/>
                  <a:pt x="292802" y="1712388"/>
                  <a:pt x="310899" y="1709626"/>
                </a:cubicBezTo>
                <a:cubicBezTo>
                  <a:pt x="320234" y="1707340"/>
                  <a:pt x="332902" y="1705245"/>
                  <a:pt x="350523" y="1702292"/>
                </a:cubicBezTo>
                <a:cubicBezTo>
                  <a:pt x="347475" y="1704959"/>
                  <a:pt x="338045" y="1711626"/>
                  <a:pt x="333950" y="1716103"/>
                </a:cubicBezTo>
                <a:cubicBezTo>
                  <a:pt x="319662" y="1728676"/>
                  <a:pt x="334331" y="1736772"/>
                  <a:pt x="349571" y="1736963"/>
                </a:cubicBezTo>
                <a:cubicBezTo>
                  <a:pt x="360429" y="1738582"/>
                  <a:pt x="375764" y="1727343"/>
                  <a:pt x="386623" y="1721342"/>
                </a:cubicBezTo>
                <a:cubicBezTo>
                  <a:pt x="399196" y="1715055"/>
                  <a:pt x="414436" y="1708102"/>
                  <a:pt x="426818" y="1703530"/>
                </a:cubicBezTo>
                <a:cubicBezTo>
                  <a:pt x="421294" y="1709245"/>
                  <a:pt x="413960" y="1718961"/>
                  <a:pt x="430438" y="1719818"/>
                </a:cubicBezTo>
                <a:cubicBezTo>
                  <a:pt x="454727" y="1695434"/>
                  <a:pt x="486921" y="1676098"/>
                  <a:pt x="522449" y="1661525"/>
                </a:cubicBezTo>
                <a:cubicBezTo>
                  <a:pt x="507876" y="1671526"/>
                  <a:pt x="489588" y="1684385"/>
                  <a:pt x="479015" y="1698768"/>
                </a:cubicBezTo>
                <a:cubicBezTo>
                  <a:pt x="468728" y="1716294"/>
                  <a:pt x="475491" y="1727152"/>
                  <a:pt x="502733" y="1718104"/>
                </a:cubicBezTo>
                <a:cubicBezTo>
                  <a:pt x="521402" y="1712770"/>
                  <a:pt x="520163" y="1700863"/>
                  <a:pt x="512829" y="1704483"/>
                </a:cubicBezTo>
                <a:cubicBezTo>
                  <a:pt x="452631" y="1728105"/>
                  <a:pt x="553215" y="1664192"/>
                  <a:pt x="564931" y="1685242"/>
                </a:cubicBezTo>
                <a:lnTo>
                  <a:pt x="564931" y="1685242"/>
                </a:lnTo>
                <a:lnTo>
                  <a:pt x="564931" y="1685242"/>
                </a:lnTo>
                <a:lnTo>
                  <a:pt x="564931" y="1685242"/>
                </a:lnTo>
                <a:lnTo>
                  <a:pt x="564931" y="1685242"/>
                </a:lnTo>
                <a:cubicBezTo>
                  <a:pt x="550548" y="1666287"/>
                  <a:pt x="639512" y="1612852"/>
                  <a:pt x="621033" y="1634474"/>
                </a:cubicBezTo>
                <a:cubicBezTo>
                  <a:pt x="618557" y="1639332"/>
                  <a:pt x="600269" y="1647237"/>
                  <a:pt x="609794" y="1651047"/>
                </a:cubicBezTo>
                <a:cubicBezTo>
                  <a:pt x="620557" y="1654476"/>
                  <a:pt x="648560" y="1621806"/>
                  <a:pt x="639321" y="1618186"/>
                </a:cubicBezTo>
                <a:cubicBezTo>
                  <a:pt x="633225" y="1601137"/>
                  <a:pt x="655228" y="1569609"/>
                  <a:pt x="669515" y="1556179"/>
                </a:cubicBezTo>
                <a:cubicBezTo>
                  <a:pt x="680279" y="1563799"/>
                  <a:pt x="690185" y="1563513"/>
                  <a:pt x="706187" y="1554178"/>
                </a:cubicBezTo>
                <a:cubicBezTo>
                  <a:pt x="741810" y="1525222"/>
                  <a:pt x="724379" y="1502172"/>
                  <a:pt x="746668" y="1474930"/>
                </a:cubicBezTo>
                <a:cubicBezTo>
                  <a:pt x="757336" y="1459786"/>
                  <a:pt x="767623" y="1449213"/>
                  <a:pt x="782863" y="1435116"/>
                </a:cubicBezTo>
                <a:cubicBezTo>
                  <a:pt x="776005" y="1451308"/>
                  <a:pt x="760574" y="1497504"/>
                  <a:pt x="806009" y="1470549"/>
                </a:cubicBezTo>
                <a:cubicBezTo>
                  <a:pt x="820391" y="1462071"/>
                  <a:pt x="825440" y="1444545"/>
                  <a:pt x="836489" y="1431306"/>
                </a:cubicBezTo>
                <a:cubicBezTo>
                  <a:pt x="848204" y="1416828"/>
                  <a:pt x="864968" y="1401969"/>
                  <a:pt x="880018" y="1392253"/>
                </a:cubicBezTo>
                <a:cubicBezTo>
                  <a:pt x="875160" y="1399492"/>
                  <a:pt x="867731" y="1414542"/>
                  <a:pt x="887352" y="1410351"/>
                </a:cubicBezTo>
                <a:cubicBezTo>
                  <a:pt x="898973" y="1391205"/>
                  <a:pt x="913641" y="1379109"/>
                  <a:pt x="935739" y="1368250"/>
                </a:cubicBezTo>
                <a:cubicBezTo>
                  <a:pt x="968124" y="1400540"/>
                  <a:pt x="1018035" y="1361868"/>
                  <a:pt x="1044229" y="1339104"/>
                </a:cubicBezTo>
                <a:cubicBezTo>
                  <a:pt x="1059755" y="1328817"/>
                  <a:pt x="1082234" y="1324721"/>
                  <a:pt x="1102046" y="1323292"/>
                </a:cubicBezTo>
                <a:cubicBezTo>
                  <a:pt x="1111190" y="1321387"/>
                  <a:pt x="1175864" y="1326436"/>
                  <a:pt x="1136717" y="1328626"/>
                </a:cubicBezTo>
                <a:cubicBezTo>
                  <a:pt x="1056611" y="1348438"/>
                  <a:pt x="1133573" y="1375489"/>
                  <a:pt x="1171864" y="1374727"/>
                </a:cubicBezTo>
                <a:cubicBezTo>
                  <a:pt x="1203677" y="1374822"/>
                  <a:pt x="1237682" y="1391777"/>
                  <a:pt x="1261494" y="1411113"/>
                </a:cubicBezTo>
                <a:cubicBezTo>
                  <a:pt x="1251207" y="1407493"/>
                  <a:pt x="1231967" y="1404445"/>
                  <a:pt x="1246445" y="1425876"/>
                </a:cubicBezTo>
                <a:cubicBezTo>
                  <a:pt x="1298356" y="1442736"/>
                  <a:pt x="1336742" y="1491408"/>
                  <a:pt x="1349981" y="1548654"/>
                </a:cubicBezTo>
                <a:cubicBezTo>
                  <a:pt x="1339599" y="1524270"/>
                  <a:pt x="1323026" y="1496838"/>
                  <a:pt x="1299308" y="1482741"/>
                </a:cubicBezTo>
                <a:cubicBezTo>
                  <a:pt x="1281306" y="1472168"/>
                  <a:pt x="1265399" y="1484170"/>
                  <a:pt x="1275115" y="1503315"/>
                </a:cubicBezTo>
                <a:cubicBezTo>
                  <a:pt x="1278639" y="1512840"/>
                  <a:pt x="1282735" y="1529985"/>
                  <a:pt x="1292641" y="1534176"/>
                </a:cubicBezTo>
                <a:cubicBezTo>
                  <a:pt x="1296546" y="1535604"/>
                  <a:pt x="1299118" y="1533128"/>
                  <a:pt x="1297022" y="1528366"/>
                </a:cubicBezTo>
                <a:cubicBezTo>
                  <a:pt x="1263971" y="1450641"/>
                  <a:pt x="1349600" y="1576181"/>
                  <a:pt x="1309595" y="1595136"/>
                </a:cubicBezTo>
                <a:cubicBezTo>
                  <a:pt x="1309595" y="1595136"/>
                  <a:pt x="1309595" y="1595136"/>
                  <a:pt x="1309595" y="1595231"/>
                </a:cubicBezTo>
                <a:cubicBezTo>
                  <a:pt x="1342076" y="1596279"/>
                  <a:pt x="1346457" y="1665811"/>
                  <a:pt x="1342361" y="1680861"/>
                </a:cubicBezTo>
                <a:cubicBezTo>
                  <a:pt x="1338742" y="1690671"/>
                  <a:pt x="1335980" y="1671526"/>
                  <a:pt x="1335027" y="1667716"/>
                </a:cubicBezTo>
                <a:cubicBezTo>
                  <a:pt x="1332646" y="1639522"/>
                  <a:pt x="1319216" y="1660858"/>
                  <a:pt x="1324931" y="1677337"/>
                </a:cubicBezTo>
                <a:cubicBezTo>
                  <a:pt x="1329788" y="1700101"/>
                  <a:pt x="1332646" y="1707436"/>
                  <a:pt x="1340266" y="1707340"/>
                </a:cubicBezTo>
                <a:cubicBezTo>
                  <a:pt x="1365126" y="1720104"/>
                  <a:pt x="1369412" y="1758680"/>
                  <a:pt x="1367888" y="1784779"/>
                </a:cubicBezTo>
                <a:cubicBezTo>
                  <a:pt x="1347505" y="1784207"/>
                  <a:pt x="1330646" y="1812020"/>
                  <a:pt x="1333027" y="1834023"/>
                </a:cubicBezTo>
                <a:cubicBezTo>
                  <a:pt x="1335122" y="1863360"/>
                  <a:pt x="1355315" y="1880314"/>
                  <a:pt x="1354077" y="1907556"/>
                </a:cubicBezTo>
                <a:cubicBezTo>
                  <a:pt x="1354554" y="1920319"/>
                  <a:pt x="1353220" y="1937559"/>
                  <a:pt x="1348458" y="1960324"/>
                </a:cubicBezTo>
                <a:cubicBezTo>
                  <a:pt x="1348267" y="1960610"/>
                  <a:pt x="1347219" y="1956991"/>
                  <a:pt x="1345219" y="1951752"/>
                </a:cubicBezTo>
                <a:cubicBezTo>
                  <a:pt x="1336837" y="1925463"/>
                  <a:pt x="1317977" y="1907365"/>
                  <a:pt x="1301975" y="1942703"/>
                </a:cubicBezTo>
                <a:cubicBezTo>
                  <a:pt x="1295403" y="1953942"/>
                  <a:pt x="1302928" y="1975279"/>
                  <a:pt x="1303976" y="1990137"/>
                </a:cubicBezTo>
                <a:cubicBezTo>
                  <a:pt x="1305214" y="2004901"/>
                  <a:pt x="1303023" y="2030904"/>
                  <a:pt x="1300642" y="2040906"/>
                </a:cubicBezTo>
                <a:cubicBezTo>
                  <a:pt x="1297689" y="2032047"/>
                  <a:pt x="1291022" y="2019379"/>
                  <a:pt x="1279687" y="2032238"/>
                </a:cubicBezTo>
                <a:cubicBezTo>
                  <a:pt x="1286164" y="2047764"/>
                  <a:pt x="1288164" y="2067004"/>
                  <a:pt x="1284926" y="2085483"/>
                </a:cubicBezTo>
                <a:cubicBezTo>
                  <a:pt x="1266447" y="2081387"/>
                  <a:pt x="1244921" y="2101675"/>
                  <a:pt x="1249207" y="2123011"/>
                </a:cubicBezTo>
                <a:cubicBezTo>
                  <a:pt x="1256827" y="2154253"/>
                  <a:pt x="1281973" y="2163493"/>
                  <a:pt x="1285783" y="2197401"/>
                </a:cubicBezTo>
                <a:cubicBezTo>
                  <a:pt x="1292355" y="2229120"/>
                  <a:pt x="1290736" y="2217023"/>
                  <a:pt x="1270448" y="2202640"/>
                </a:cubicBezTo>
                <a:cubicBezTo>
                  <a:pt x="1254541" y="2189115"/>
                  <a:pt x="1237205" y="2198735"/>
                  <a:pt x="1237682" y="2220643"/>
                </a:cubicBezTo>
                <a:cubicBezTo>
                  <a:pt x="1238444" y="2232549"/>
                  <a:pt x="1250445" y="2240645"/>
                  <a:pt x="1256351" y="2250742"/>
                </a:cubicBezTo>
                <a:cubicBezTo>
                  <a:pt x="1263971" y="2262076"/>
                  <a:pt x="1270352" y="2274078"/>
                  <a:pt x="1275305" y="2285984"/>
                </a:cubicBezTo>
                <a:cubicBezTo>
                  <a:pt x="1267400" y="2281126"/>
                  <a:pt x="1255208" y="2275602"/>
                  <a:pt x="1251493" y="2290842"/>
                </a:cubicBezTo>
                <a:cubicBezTo>
                  <a:pt x="1274543" y="2306653"/>
                  <a:pt x="1298451" y="2330942"/>
                  <a:pt x="1307500" y="2358850"/>
                </a:cubicBezTo>
                <a:cubicBezTo>
                  <a:pt x="1297404" y="2348659"/>
                  <a:pt x="1284735" y="2337800"/>
                  <a:pt x="1270638" y="2332657"/>
                </a:cubicBezTo>
                <a:cubicBezTo>
                  <a:pt x="1255493" y="2327227"/>
                  <a:pt x="1233014" y="2333514"/>
                  <a:pt x="1239110" y="2354469"/>
                </a:cubicBezTo>
                <a:cubicBezTo>
                  <a:pt x="1239110" y="2362279"/>
                  <a:pt x="1245492" y="2373138"/>
                  <a:pt x="1250921" y="2372090"/>
                </a:cubicBezTo>
                <a:cubicBezTo>
                  <a:pt x="1254446" y="2372185"/>
                  <a:pt x="1257779" y="2369995"/>
                  <a:pt x="1256160" y="2366375"/>
                </a:cubicBezTo>
                <a:cubicBezTo>
                  <a:pt x="1236443" y="2313702"/>
                  <a:pt x="1298737" y="2392759"/>
                  <a:pt x="1273496" y="2411905"/>
                </a:cubicBezTo>
                <a:cubicBezTo>
                  <a:pt x="1273496" y="2411905"/>
                  <a:pt x="1273496" y="2411905"/>
                  <a:pt x="1273496" y="2411905"/>
                </a:cubicBezTo>
                <a:cubicBezTo>
                  <a:pt x="1290641" y="2390283"/>
                  <a:pt x="1362078" y="2439622"/>
                  <a:pt x="1323311" y="2431336"/>
                </a:cubicBezTo>
                <a:cubicBezTo>
                  <a:pt x="1307405" y="2422001"/>
                  <a:pt x="1309405" y="2444194"/>
                  <a:pt x="1323216" y="2444766"/>
                </a:cubicBezTo>
                <a:cubicBezTo>
                  <a:pt x="1332360" y="2446576"/>
                  <a:pt x="1345219" y="2447433"/>
                  <a:pt x="1347981" y="2436479"/>
                </a:cubicBezTo>
                <a:cubicBezTo>
                  <a:pt x="1353696" y="2423525"/>
                  <a:pt x="1378747" y="2406190"/>
                  <a:pt x="1395320" y="2404285"/>
                </a:cubicBezTo>
                <a:cubicBezTo>
                  <a:pt x="1393415" y="2424763"/>
                  <a:pt x="1417609" y="2446861"/>
                  <a:pt x="1433516" y="2424192"/>
                </a:cubicBezTo>
                <a:cubicBezTo>
                  <a:pt x="1446184" y="2405523"/>
                  <a:pt x="1443898" y="2381425"/>
                  <a:pt x="1460471" y="2365042"/>
                </a:cubicBezTo>
                <a:cubicBezTo>
                  <a:pt x="1463996" y="2360851"/>
                  <a:pt x="1467615" y="2356564"/>
                  <a:pt x="1471806" y="2352659"/>
                </a:cubicBezTo>
                <a:cubicBezTo>
                  <a:pt x="1472283" y="2364184"/>
                  <a:pt x="1470187" y="2383806"/>
                  <a:pt x="1476473" y="2394950"/>
                </a:cubicBezTo>
                <a:cubicBezTo>
                  <a:pt x="1482474" y="2405809"/>
                  <a:pt x="1499905" y="2406190"/>
                  <a:pt x="1507049" y="2395426"/>
                </a:cubicBezTo>
                <a:cubicBezTo>
                  <a:pt x="1514764" y="2375710"/>
                  <a:pt x="1517050" y="2350754"/>
                  <a:pt x="1529337" y="2333038"/>
                </a:cubicBezTo>
                <a:cubicBezTo>
                  <a:pt x="1530861" y="2341991"/>
                  <a:pt x="1534290" y="2354659"/>
                  <a:pt x="1547720" y="2351040"/>
                </a:cubicBezTo>
                <a:cubicBezTo>
                  <a:pt x="1544672" y="2334657"/>
                  <a:pt x="1547816" y="2317321"/>
                  <a:pt x="1556483" y="2302653"/>
                </a:cubicBezTo>
                <a:cubicBezTo>
                  <a:pt x="1576581" y="2316655"/>
                  <a:pt x="1608490" y="2302272"/>
                  <a:pt x="1604299" y="2274078"/>
                </a:cubicBezTo>
                <a:cubicBezTo>
                  <a:pt x="1602680" y="2251313"/>
                  <a:pt x="1587630" y="2235121"/>
                  <a:pt x="1590678" y="2211975"/>
                </a:cubicBezTo>
                <a:cubicBezTo>
                  <a:pt x="1592012" y="2195401"/>
                  <a:pt x="1595441" y="2182447"/>
                  <a:pt x="1601441" y="2164921"/>
                </a:cubicBezTo>
                <a:cubicBezTo>
                  <a:pt x="1601822" y="2164350"/>
                  <a:pt x="1605251" y="2180161"/>
                  <a:pt x="1612205" y="2192830"/>
                </a:cubicBezTo>
                <a:cubicBezTo>
                  <a:pt x="1621063" y="2211975"/>
                  <a:pt x="1639637" y="2213404"/>
                  <a:pt x="1652686" y="2193877"/>
                </a:cubicBezTo>
                <a:cubicBezTo>
                  <a:pt x="1661354" y="2184067"/>
                  <a:pt x="1654496" y="2160635"/>
                  <a:pt x="1655067" y="2145871"/>
                </a:cubicBezTo>
                <a:cubicBezTo>
                  <a:pt x="1655258" y="2129965"/>
                  <a:pt x="1661449" y="2103009"/>
                  <a:pt x="1666116" y="2092722"/>
                </a:cubicBezTo>
                <a:cubicBezTo>
                  <a:pt x="1668116" y="2104057"/>
                  <a:pt x="1674212" y="2118916"/>
                  <a:pt x="1690024" y="2106152"/>
                </a:cubicBezTo>
                <a:cubicBezTo>
                  <a:pt x="1679261" y="2069004"/>
                  <a:pt x="1702692" y="2003568"/>
                  <a:pt x="1737744" y="1973564"/>
                </a:cubicBezTo>
                <a:cubicBezTo>
                  <a:pt x="1725266" y="1992900"/>
                  <a:pt x="1712503" y="2022618"/>
                  <a:pt x="1715837" y="2046907"/>
                </a:cubicBezTo>
                <a:cubicBezTo>
                  <a:pt x="1717170" y="2057860"/>
                  <a:pt x="1723742" y="2066147"/>
                  <a:pt x="1734029" y="2070529"/>
                </a:cubicBezTo>
                <a:cubicBezTo>
                  <a:pt x="1745840" y="2074338"/>
                  <a:pt x="1751651" y="2064909"/>
                  <a:pt x="1762319" y="2055098"/>
                </a:cubicBezTo>
                <a:cubicBezTo>
                  <a:pt x="1778035" y="2039382"/>
                  <a:pt x="1766224" y="2025761"/>
                  <a:pt x="1760795" y="2033667"/>
                </a:cubicBezTo>
                <a:cubicBezTo>
                  <a:pt x="1711360" y="2096055"/>
                  <a:pt x="1770129" y="1961848"/>
                  <a:pt x="1810515" y="1989852"/>
                </a:cubicBezTo>
                <a:cubicBezTo>
                  <a:pt x="1810515" y="1989852"/>
                  <a:pt x="1810515" y="1989852"/>
                  <a:pt x="1810515" y="1989852"/>
                </a:cubicBezTo>
                <a:cubicBezTo>
                  <a:pt x="1776892" y="1958991"/>
                  <a:pt x="1873952" y="1882124"/>
                  <a:pt x="1856807" y="1914223"/>
                </a:cubicBezTo>
                <a:cubicBezTo>
                  <a:pt x="1853663" y="1921843"/>
                  <a:pt x="1833185" y="1933750"/>
                  <a:pt x="1847377" y="1938226"/>
                </a:cubicBezTo>
                <a:cubicBezTo>
                  <a:pt x="1862712" y="1938512"/>
                  <a:pt x="1873856" y="1916795"/>
                  <a:pt x="1880429" y="1905079"/>
                </a:cubicBezTo>
                <a:cubicBezTo>
                  <a:pt x="1882429" y="1899745"/>
                  <a:pt x="1881667" y="1895840"/>
                  <a:pt x="1878714" y="1892030"/>
                </a:cubicBezTo>
                <a:cubicBezTo>
                  <a:pt x="1866903" y="1866027"/>
                  <a:pt x="1902908" y="1822212"/>
                  <a:pt x="1929197" y="1810401"/>
                </a:cubicBezTo>
                <a:cubicBezTo>
                  <a:pt x="1951295" y="1841452"/>
                  <a:pt x="1996729" y="1826879"/>
                  <a:pt x="2021304" y="1805733"/>
                </a:cubicBezTo>
                <a:cubicBezTo>
                  <a:pt x="2042925" y="1787636"/>
                  <a:pt x="2053784" y="1765538"/>
                  <a:pt x="2083406" y="1758299"/>
                </a:cubicBezTo>
                <a:cubicBezTo>
                  <a:pt x="2106933" y="1751060"/>
                  <a:pt x="2132079" y="1749441"/>
                  <a:pt x="2157511" y="1751346"/>
                </a:cubicBezTo>
                <a:cubicBezTo>
                  <a:pt x="2157987" y="1751536"/>
                  <a:pt x="2152939" y="1753346"/>
                  <a:pt x="2146176" y="1756870"/>
                </a:cubicBezTo>
                <a:cubicBezTo>
                  <a:pt x="2096265" y="1780683"/>
                  <a:pt x="2107219" y="1811829"/>
                  <a:pt x="2159511" y="1814687"/>
                </a:cubicBezTo>
                <a:cubicBezTo>
                  <a:pt x="2200469" y="1805067"/>
                  <a:pt x="2234568" y="1801162"/>
                  <a:pt x="2273811" y="1816401"/>
                </a:cubicBezTo>
                <a:cubicBezTo>
                  <a:pt x="2260667" y="1817259"/>
                  <a:pt x="2244760" y="1826974"/>
                  <a:pt x="2259047" y="1841166"/>
                </a:cubicBezTo>
                <a:cubicBezTo>
                  <a:pt x="2282669" y="1835737"/>
                  <a:pt x="2305720" y="1839262"/>
                  <a:pt x="2328771" y="1850882"/>
                </a:cubicBezTo>
                <a:cubicBezTo>
                  <a:pt x="2313435" y="1883362"/>
                  <a:pt x="2346392" y="1918509"/>
                  <a:pt x="2380301" y="1913842"/>
                </a:cubicBezTo>
                <a:cubicBezTo>
                  <a:pt x="2404018" y="1913271"/>
                  <a:pt x="2421830" y="1905746"/>
                  <a:pt x="2444499" y="1915176"/>
                </a:cubicBezTo>
                <a:cubicBezTo>
                  <a:pt x="2457549" y="1919653"/>
                  <a:pt x="2474217" y="1928034"/>
                  <a:pt x="2493934" y="1942417"/>
                </a:cubicBezTo>
                <a:cubicBezTo>
                  <a:pt x="2494410" y="1942989"/>
                  <a:pt x="2476218" y="1941465"/>
                  <a:pt x="2460406" y="1945084"/>
                </a:cubicBezTo>
                <a:cubicBezTo>
                  <a:pt x="2436498" y="1948704"/>
                  <a:pt x="2430879" y="1969087"/>
                  <a:pt x="2446500" y="1988042"/>
                </a:cubicBezTo>
                <a:cubicBezTo>
                  <a:pt x="2451262" y="1993471"/>
                  <a:pt x="2459453" y="1998996"/>
                  <a:pt x="2473455" y="2000043"/>
                </a:cubicBezTo>
                <a:cubicBezTo>
                  <a:pt x="2495363" y="2000996"/>
                  <a:pt x="2528034" y="2017379"/>
                  <a:pt x="2542321" y="2028809"/>
                </a:cubicBezTo>
                <a:cubicBezTo>
                  <a:pt x="2530319" y="2028428"/>
                  <a:pt x="2514127" y="2031190"/>
                  <a:pt x="2520223" y="2049954"/>
                </a:cubicBezTo>
                <a:cubicBezTo>
                  <a:pt x="2549846" y="2047668"/>
                  <a:pt x="2606519" y="2072910"/>
                  <a:pt x="2625855" y="2108247"/>
                </a:cubicBezTo>
                <a:cubicBezTo>
                  <a:pt x="2603471" y="2092722"/>
                  <a:pt x="2564895" y="2072148"/>
                  <a:pt x="2540416" y="2098532"/>
                </a:cubicBezTo>
                <a:cubicBezTo>
                  <a:pt x="2531843" y="2107009"/>
                  <a:pt x="2532891" y="2113772"/>
                  <a:pt x="2543559" y="2131870"/>
                </a:cubicBezTo>
                <a:cubicBezTo>
                  <a:pt x="2554132" y="2149491"/>
                  <a:pt x="2570420" y="2138061"/>
                  <a:pt x="2564514" y="2132155"/>
                </a:cubicBezTo>
                <a:cubicBezTo>
                  <a:pt x="2520604" y="2078625"/>
                  <a:pt x="2626617" y="2144633"/>
                  <a:pt x="2595090" y="2181400"/>
                </a:cubicBezTo>
                <a:lnTo>
                  <a:pt x="2595090" y="2181400"/>
                </a:lnTo>
                <a:lnTo>
                  <a:pt x="2595090" y="2181400"/>
                </a:lnTo>
                <a:lnTo>
                  <a:pt x="2595090" y="2181400"/>
                </a:lnTo>
                <a:lnTo>
                  <a:pt x="2595090" y="2181400"/>
                </a:lnTo>
                <a:cubicBezTo>
                  <a:pt x="2618045" y="2150729"/>
                  <a:pt x="2689101" y="2205403"/>
                  <a:pt x="2661860" y="2204355"/>
                </a:cubicBezTo>
                <a:cubicBezTo>
                  <a:pt x="2654049" y="2204260"/>
                  <a:pt x="2643000" y="2191877"/>
                  <a:pt x="2640714" y="2205688"/>
                </a:cubicBezTo>
                <a:cubicBezTo>
                  <a:pt x="2639571" y="2221690"/>
                  <a:pt x="2676433" y="2228167"/>
                  <a:pt x="2682338" y="2211594"/>
                </a:cubicBezTo>
                <a:cubicBezTo>
                  <a:pt x="2691768" y="2196354"/>
                  <a:pt x="2727487" y="2181971"/>
                  <a:pt x="2748251" y="2186448"/>
                </a:cubicBezTo>
                <a:cubicBezTo>
                  <a:pt x="2737488" y="2214737"/>
                  <a:pt x="2759205" y="2248837"/>
                  <a:pt x="2787876" y="2220547"/>
                </a:cubicBezTo>
                <a:cubicBezTo>
                  <a:pt x="2807402" y="2200068"/>
                  <a:pt x="2811783" y="2184543"/>
                  <a:pt x="2836548" y="2174351"/>
                </a:cubicBezTo>
                <a:cubicBezTo>
                  <a:pt x="2842263" y="2171779"/>
                  <a:pt x="2847597" y="2169779"/>
                  <a:pt x="2853788" y="2167874"/>
                </a:cubicBezTo>
                <a:cubicBezTo>
                  <a:pt x="2851312" y="2173684"/>
                  <a:pt x="2844644" y="2185686"/>
                  <a:pt x="2841216" y="2194639"/>
                </a:cubicBezTo>
                <a:cubicBezTo>
                  <a:pt x="2835786" y="2208070"/>
                  <a:pt x="2831500" y="2225596"/>
                  <a:pt x="2846168" y="2234359"/>
                </a:cubicBezTo>
                <a:cubicBezTo>
                  <a:pt x="2850359" y="2238073"/>
                  <a:pt x="2857694" y="2239216"/>
                  <a:pt x="2863694" y="2235883"/>
                </a:cubicBezTo>
                <a:cubicBezTo>
                  <a:pt x="2867028" y="2234168"/>
                  <a:pt x="2870552" y="2230834"/>
                  <a:pt x="2873886" y="2225691"/>
                </a:cubicBezTo>
                <a:cubicBezTo>
                  <a:pt x="2885126" y="2209022"/>
                  <a:pt x="2900080" y="2196259"/>
                  <a:pt x="2916082" y="2187496"/>
                </a:cubicBezTo>
                <a:cubicBezTo>
                  <a:pt x="2912653" y="2197687"/>
                  <a:pt x="2909129" y="2212165"/>
                  <a:pt x="2922750" y="2218452"/>
                </a:cubicBezTo>
                <a:cubicBezTo>
                  <a:pt x="2927798" y="2203879"/>
                  <a:pt x="2936466" y="2188258"/>
                  <a:pt x="2950277" y="2179780"/>
                </a:cubicBezTo>
                <a:cubicBezTo>
                  <a:pt x="2961611" y="2209117"/>
                  <a:pt x="3001045" y="2220166"/>
                  <a:pt x="3003902" y="2179114"/>
                </a:cubicBezTo>
                <a:cubicBezTo>
                  <a:pt x="3005998" y="2144252"/>
                  <a:pt x="2995235" y="2132155"/>
                  <a:pt x="3022381" y="2092817"/>
                </a:cubicBezTo>
                <a:cubicBezTo>
                  <a:pt x="3026762" y="2109200"/>
                  <a:pt x="3029049" y="2140633"/>
                  <a:pt x="3048003" y="2149681"/>
                </a:cubicBezTo>
                <a:cubicBezTo>
                  <a:pt x="3056861" y="2153110"/>
                  <a:pt x="3070196" y="2151586"/>
                  <a:pt x="3074483" y="2140633"/>
                </a:cubicBezTo>
                <a:cubicBezTo>
                  <a:pt x="3078483" y="2132060"/>
                  <a:pt x="3074483" y="2117296"/>
                  <a:pt x="3076197" y="2107295"/>
                </a:cubicBezTo>
                <a:cubicBezTo>
                  <a:pt x="3077150" y="2095389"/>
                  <a:pt x="3082293" y="2075196"/>
                  <a:pt x="3086199" y="2068052"/>
                </a:cubicBezTo>
                <a:cubicBezTo>
                  <a:pt x="3090009" y="2078911"/>
                  <a:pt x="3096676" y="2093388"/>
                  <a:pt x="3112487" y="2088721"/>
                </a:cubicBezTo>
                <a:cubicBezTo>
                  <a:pt x="3103439" y="2057765"/>
                  <a:pt x="3101915" y="2020713"/>
                  <a:pt x="3127632" y="1994519"/>
                </a:cubicBezTo>
                <a:cubicBezTo>
                  <a:pt x="3123346" y="2010807"/>
                  <a:pt x="3123727" y="2030714"/>
                  <a:pt x="3131347" y="2046621"/>
                </a:cubicBezTo>
                <a:cubicBezTo>
                  <a:pt x="3140491" y="2064909"/>
                  <a:pt x="3165732" y="2085007"/>
                  <a:pt x="3184496" y="2061480"/>
                </a:cubicBezTo>
                <a:cubicBezTo>
                  <a:pt x="3195641" y="2052812"/>
                  <a:pt x="3185068" y="2035381"/>
                  <a:pt x="3176781" y="2042334"/>
                </a:cubicBezTo>
                <a:cubicBezTo>
                  <a:pt x="3141062" y="2090245"/>
                  <a:pt x="3165732" y="1985851"/>
                  <a:pt x="3212119" y="2002901"/>
                </a:cubicBezTo>
                <a:cubicBezTo>
                  <a:pt x="3212119" y="2002901"/>
                  <a:pt x="3212119" y="2002901"/>
                  <a:pt x="3212119" y="2002901"/>
                </a:cubicBezTo>
                <a:cubicBezTo>
                  <a:pt x="3164780" y="1989375"/>
                  <a:pt x="3201832" y="1892220"/>
                  <a:pt x="3205166" y="1950609"/>
                </a:cubicBezTo>
                <a:cubicBezTo>
                  <a:pt x="3208214" y="1960610"/>
                  <a:pt x="3226883" y="1953276"/>
                  <a:pt x="3222406" y="1939655"/>
                </a:cubicBezTo>
                <a:cubicBezTo>
                  <a:pt x="3218120" y="1921748"/>
                  <a:pt x="3212500" y="1916795"/>
                  <a:pt x="3200879" y="1916319"/>
                </a:cubicBezTo>
                <a:cubicBezTo>
                  <a:pt x="3183544" y="1914604"/>
                  <a:pt x="3151350" y="1893268"/>
                  <a:pt x="3144682" y="1872694"/>
                </a:cubicBezTo>
                <a:cubicBezTo>
                  <a:pt x="3175162" y="1869646"/>
                  <a:pt x="3202118" y="1836690"/>
                  <a:pt x="3159160" y="1824403"/>
                </a:cubicBezTo>
                <a:cubicBezTo>
                  <a:pt x="3124965" y="1818116"/>
                  <a:pt x="3100962" y="1819354"/>
                  <a:pt x="3077817" y="1793541"/>
                </a:cubicBezTo>
                <a:cubicBezTo>
                  <a:pt x="3096771" y="1791446"/>
                  <a:pt x="3133347" y="1795351"/>
                  <a:pt x="3144015" y="1773063"/>
                </a:cubicBezTo>
                <a:cubicBezTo>
                  <a:pt x="3146587" y="1766300"/>
                  <a:pt x="3147444" y="1755632"/>
                  <a:pt x="3139253" y="1751536"/>
                </a:cubicBezTo>
                <a:cubicBezTo>
                  <a:pt x="3129728" y="1746297"/>
                  <a:pt x="3117917" y="1750488"/>
                  <a:pt x="3107725" y="1747250"/>
                </a:cubicBezTo>
                <a:cubicBezTo>
                  <a:pt x="3094485" y="1743821"/>
                  <a:pt x="3080388" y="1738201"/>
                  <a:pt x="3070006" y="1731058"/>
                </a:cubicBezTo>
                <a:cubicBezTo>
                  <a:pt x="3081436" y="1728962"/>
                  <a:pt x="3096581" y="1724866"/>
                  <a:pt x="3096485" y="1708959"/>
                </a:cubicBezTo>
                <a:cubicBezTo>
                  <a:pt x="3080484" y="1711817"/>
                  <a:pt x="3062100" y="1712198"/>
                  <a:pt x="3047718" y="1703816"/>
                </a:cubicBezTo>
                <a:cubicBezTo>
                  <a:pt x="3068673" y="1681146"/>
                  <a:pt x="3067053" y="1636474"/>
                  <a:pt x="3024762" y="1654953"/>
                </a:cubicBezTo>
                <a:cubicBezTo>
                  <a:pt x="2999807" y="1665716"/>
                  <a:pt x="2997235" y="1675432"/>
                  <a:pt x="2973042" y="1680289"/>
                </a:cubicBezTo>
                <a:cubicBezTo>
                  <a:pt x="2963231" y="1682290"/>
                  <a:pt x="2951325" y="1682766"/>
                  <a:pt x="2936084" y="1680384"/>
                </a:cubicBezTo>
                <a:cubicBezTo>
                  <a:pt x="2941514" y="1675812"/>
                  <a:pt x="2953896" y="1666764"/>
                  <a:pt x="2961326" y="1659239"/>
                </a:cubicBezTo>
                <a:cubicBezTo>
                  <a:pt x="2972756" y="1648285"/>
                  <a:pt x="2985138" y="1632093"/>
                  <a:pt x="2975137" y="1616758"/>
                </a:cubicBezTo>
                <a:cubicBezTo>
                  <a:pt x="2972851" y="1611233"/>
                  <a:pt x="2966374" y="1606566"/>
                  <a:pt x="2959040" y="1607233"/>
                </a:cubicBezTo>
                <a:cubicBezTo>
                  <a:pt x="2949229" y="1607518"/>
                  <a:pt x="2936656" y="1618377"/>
                  <a:pt x="2926369" y="1621044"/>
                </a:cubicBezTo>
                <a:cubicBezTo>
                  <a:pt x="2912462" y="1625806"/>
                  <a:pt x="2896175" y="1628854"/>
                  <a:pt x="2882744" y="1627997"/>
                </a:cubicBezTo>
                <a:cubicBezTo>
                  <a:pt x="2892365" y="1619805"/>
                  <a:pt x="2903700" y="1607137"/>
                  <a:pt x="2892555" y="1593040"/>
                </a:cubicBezTo>
                <a:cubicBezTo>
                  <a:pt x="2862361" y="1617805"/>
                  <a:pt x="2821403" y="1628950"/>
                  <a:pt x="2782256" y="1609709"/>
                </a:cubicBezTo>
                <a:cubicBezTo>
                  <a:pt x="2801115" y="1610280"/>
                  <a:pt x="2825880" y="1604470"/>
                  <a:pt x="2840930" y="1590087"/>
                </a:cubicBezTo>
                <a:cubicBezTo>
                  <a:pt x="2857408" y="1574086"/>
                  <a:pt x="2867124" y="1540938"/>
                  <a:pt x="2837120" y="1530366"/>
                </a:cubicBezTo>
                <a:cubicBezTo>
                  <a:pt x="2824642" y="1521698"/>
                  <a:pt x="2809878" y="1538271"/>
                  <a:pt x="2819784" y="1544558"/>
                </a:cubicBezTo>
                <a:cubicBezTo>
                  <a:pt x="2827690" y="1546177"/>
                  <a:pt x="2845311" y="1553892"/>
                  <a:pt x="2835596" y="1559036"/>
                </a:cubicBezTo>
                <a:cubicBezTo>
                  <a:pt x="2815403" y="1566466"/>
                  <a:pt x="2764158" y="1554464"/>
                  <a:pt x="2767492" y="1518174"/>
                </a:cubicBezTo>
                <a:lnTo>
                  <a:pt x="2767492" y="1518174"/>
                </a:lnTo>
                <a:lnTo>
                  <a:pt x="2767492" y="1518174"/>
                </a:lnTo>
                <a:cubicBezTo>
                  <a:pt x="2763587" y="1553512"/>
                  <a:pt x="2709390" y="1561036"/>
                  <a:pt x="2688911" y="1543605"/>
                </a:cubicBezTo>
                <a:cubicBezTo>
                  <a:pt x="2718152" y="1535890"/>
                  <a:pt x="2741489" y="1522174"/>
                  <a:pt x="2757110" y="1503696"/>
                </a:cubicBezTo>
                <a:cubicBezTo>
                  <a:pt x="2882649" y="1513507"/>
                  <a:pt x="3012666" y="1544844"/>
                  <a:pt x="3109154" y="1629330"/>
                </a:cubicBezTo>
                <a:cubicBezTo>
                  <a:pt x="3217739" y="1719437"/>
                  <a:pt x="3269269" y="1870980"/>
                  <a:pt x="3224025" y="2006711"/>
                </a:cubicBezTo>
                <a:lnTo>
                  <a:pt x="3224025" y="2006711"/>
                </a:lnTo>
                <a:cubicBezTo>
                  <a:pt x="3187926" y="2121201"/>
                  <a:pt x="3096771" y="2215785"/>
                  <a:pt x="2986091" y="2261124"/>
                </a:cubicBezTo>
                <a:cubicBezTo>
                  <a:pt x="2852741" y="2318845"/>
                  <a:pt x="2695197" y="2284841"/>
                  <a:pt x="2587565" y="2190163"/>
                </a:cubicBezTo>
                <a:lnTo>
                  <a:pt x="2587565" y="2190163"/>
                </a:lnTo>
                <a:lnTo>
                  <a:pt x="2587565" y="2190163"/>
                </a:lnTo>
                <a:cubicBezTo>
                  <a:pt x="2452976" y="2080434"/>
                  <a:pt x="2343439" y="1912033"/>
                  <a:pt x="2164750" y="1865360"/>
                </a:cubicBezTo>
                <a:cubicBezTo>
                  <a:pt x="2029971" y="1829546"/>
                  <a:pt x="1900622" y="1888411"/>
                  <a:pt x="1818230" y="1996329"/>
                </a:cubicBezTo>
                <a:lnTo>
                  <a:pt x="1818230" y="1996329"/>
                </a:lnTo>
                <a:lnTo>
                  <a:pt x="1818230" y="1996329"/>
                </a:lnTo>
                <a:cubicBezTo>
                  <a:pt x="1724885" y="2114153"/>
                  <a:pt x="1683642" y="2264458"/>
                  <a:pt x="1588011" y="2379424"/>
                </a:cubicBezTo>
                <a:cubicBezTo>
                  <a:pt x="1512478" y="2474865"/>
                  <a:pt x="1356649" y="2513441"/>
                  <a:pt x="1266447" y="2418286"/>
                </a:cubicBezTo>
                <a:lnTo>
                  <a:pt x="1266447" y="2418286"/>
                </a:lnTo>
                <a:lnTo>
                  <a:pt x="1266447" y="2418286"/>
                </a:lnTo>
                <a:cubicBezTo>
                  <a:pt x="1220632" y="2370661"/>
                  <a:pt x="1202249" y="2302939"/>
                  <a:pt x="1198915" y="2238264"/>
                </a:cubicBezTo>
                <a:cubicBezTo>
                  <a:pt x="1193581" y="1984708"/>
                  <a:pt x="1425038" y="1728867"/>
                  <a:pt x="1247683" y="1486170"/>
                </a:cubicBezTo>
                <a:cubicBezTo>
                  <a:pt x="1208821" y="1433878"/>
                  <a:pt x="1147575" y="1395968"/>
                  <a:pt x="1081281" y="1396158"/>
                </a:cubicBezTo>
                <a:cubicBezTo>
                  <a:pt x="885257" y="1391777"/>
                  <a:pt x="758384" y="1568656"/>
                  <a:pt x="608079" y="1664763"/>
                </a:cubicBezTo>
                <a:cubicBezTo>
                  <a:pt x="598268" y="1671431"/>
                  <a:pt x="587505" y="1676765"/>
                  <a:pt x="577980" y="1683718"/>
                </a:cubicBezTo>
                <a:cubicBezTo>
                  <a:pt x="486826" y="1747726"/>
                  <a:pt x="369097" y="1779349"/>
                  <a:pt x="259369" y="1753917"/>
                </a:cubicBezTo>
                <a:cubicBezTo>
                  <a:pt x="57725" y="1703816"/>
                  <a:pt x="44675" y="1521984"/>
                  <a:pt x="124590" y="1357963"/>
                </a:cubicBezTo>
                <a:cubicBezTo>
                  <a:pt x="124209" y="1357963"/>
                  <a:pt x="123828" y="1357963"/>
                  <a:pt x="123447" y="1357963"/>
                </a:cubicBezTo>
                <a:cubicBezTo>
                  <a:pt x="80585" y="1448070"/>
                  <a:pt x="50295" y="1561989"/>
                  <a:pt x="105254" y="1652762"/>
                </a:cubicBezTo>
                <a:cubicBezTo>
                  <a:pt x="181454" y="1774872"/>
                  <a:pt x="352333" y="1787826"/>
                  <a:pt x="477015" y="1740868"/>
                </a:cubicBezTo>
                <a:cubicBezTo>
                  <a:pt x="516068" y="1726581"/>
                  <a:pt x="552929" y="1706578"/>
                  <a:pt x="586743" y="1682480"/>
                </a:cubicBezTo>
                <a:cubicBezTo>
                  <a:pt x="648275" y="1647047"/>
                  <a:pt x="701043" y="1600565"/>
                  <a:pt x="755907" y="1555226"/>
                </a:cubicBezTo>
                <a:cubicBezTo>
                  <a:pt x="824106" y="1498933"/>
                  <a:pt x="895639" y="1441593"/>
                  <a:pt x="981173" y="1414446"/>
                </a:cubicBezTo>
                <a:cubicBezTo>
                  <a:pt x="1138717" y="1365679"/>
                  <a:pt x="1252731" y="1445498"/>
                  <a:pt x="1296546" y="1598470"/>
                </a:cubicBezTo>
                <a:cubicBezTo>
                  <a:pt x="1347314" y="1784397"/>
                  <a:pt x="1232919" y="1960610"/>
                  <a:pt x="1201391" y="2138156"/>
                </a:cubicBezTo>
                <a:cubicBezTo>
                  <a:pt x="1183389" y="2235406"/>
                  <a:pt x="1192628" y="2346944"/>
                  <a:pt x="1262447" y="2422001"/>
                </a:cubicBezTo>
                <a:lnTo>
                  <a:pt x="1262447" y="2422001"/>
                </a:lnTo>
                <a:cubicBezTo>
                  <a:pt x="1364459" y="2527538"/>
                  <a:pt x="1532576" y="2474198"/>
                  <a:pt x="1607918" y="2363518"/>
                </a:cubicBezTo>
                <a:cubicBezTo>
                  <a:pt x="1693548" y="2251408"/>
                  <a:pt x="1734791" y="2111296"/>
                  <a:pt x="1823088" y="2000139"/>
                </a:cubicBezTo>
                <a:lnTo>
                  <a:pt x="1823088" y="2000139"/>
                </a:lnTo>
                <a:cubicBezTo>
                  <a:pt x="1880714" y="1925653"/>
                  <a:pt x="1967011" y="1866979"/>
                  <a:pt x="2063118" y="1862217"/>
                </a:cubicBezTo>
                <a:cubicBezTo>
                  <a:pt x="2291337" y="1848977"/>
                  <a:pt x="2426688" y="2066718"/>
                  <a:pt x="2583088" y="2195401"/>
                </a:cubicBezTo>
                <a:lnTo>
                  <a:pt x="2583088" y="2195401"/>
                </a:lnTo>
                <a:cubicBezTo>
                  <a:pt x="2807307" y="2392283"/>
                  <a:pt x="3138300" y="2283889"/>
                  <a:pt x="3231169" y="2008902"/>
                </a:cubicBezTo>
                <a:lnTo>
                  <a:pt x="3231169" y="2008902"/>
                </a:lnTo>
                <a:lnTo>
                  <a:pt x="3231169" y="2008902"/>
                </a:lnTo>
                <a:cubicBezTo>
                  <a:pt x="3263459" y="1910890"/>
                  <a:pt x="3247838" y="1800971"/>
                  <a:pt x="3193355" y="1713912"/>
                </a:cubicBezTo>
                <a:cubicBezTo>
                  <a:pt x="3103248" y="1570275"/>
                  <a:pt x="2932370" y="1508458"/>
                  <a:pt x="2769587" y="1496457"/>
                </a:cubicBezTo>
                <a:lnTo>
                  <a:pt x="2769587" y="1496457"/>
                </a:lnTo>
                <a:lnTo>
                  <a:pt x="2769587" y="1496457"/>
                </a:lnTo>
                <a:cubicBezTo>
                  <a:pt x="2767397" y="1496266"/>
                  <a:pt x="2765206" y="1496076"/>
                  <a:pt x="2763015" y="1495885"/>
                </a:cubicBezTo>
                <a:cubicBezTo>
                  <a:pt x="2764920" y="1493028"/>
                  <a:pt x="2766730" y="1490075"/>
                  <a:pt x="2768349" y="1487027"/>
                </a:cubicBezTo>
                <a:cubicBezTo>
                  <a:pt x="2769016" y="1487122"/>
                  <a:pt x="2769778" y="1487122"/>
                  <a:pt x="2770445" y="1487217"/>
                </a:cubicBezTo>
                <a:cubicBezTo>
                  <a:pt x="2935894" y="1499409"/>
                  <a:pt x="3109820" y="1563513"/>
                  <a:pt x="3200879" y="1709245"/>
                </a:cubicBezTo>
                <a:cubicBezTo>
                  <a:pt x="3256886" y="1799066"/>
                  <a:pt x="3272412" y="1911651"/>
                  <a:pt x="3239075" y="2012236"/>
                </a:cubicBezTo>
                <a:cubicBezTo>
                  <a:pt x="3143729" y="2292175"/>
                  <a:pt x="2806259" y="2402094"/>
                  <a:pt x="2578040" y="2201497"/>
                </a:cubicBezTo>
                <a:lnTo>
                  <a:pt x="2578040" y="2201497"/>
                </a:lnTo>
                <a:lnTo>
                  <a:pt x="2578040" y="2201497"/>
                </a:lnTo>
                <a:cubicBezTo>
                  <a:pt x="2444118" y="2092245"/>
                  <a:pt x="2340296" y="1929654"/>
                  <a:pt x="2165893" y="1879933"/>
                </a:cubicBezTo>
                <a:cubicBezTo>
                  <a:pt x="2082073" y="1857359"/>
                  <a:pt x="1997110" y="1869170"/>
                  <a:pt x="1923958" y="1916224"/>
                </a:cubicBezTo>
                <a:cubicBezTo>
                  <a:pt x="1768415" y="2018236"/>
                  <a:pt x="1726219" y="2213975"/>
                  <a:pt x="1621254" y="2357136"/>
                </a:cubicBezTo>
                <a:cubicBezTo>
                  <a:pt x="1542767" y="2477341"/>
                  <a:pt x="1369412" y="2539349"/>
                  <a:pt x="1257875" y="2426478"/>
                </a:cubicBezTo>
                <a:lnTo>
                  <a:pt x="1257875" y="2426478"/>
                </a:lnTo>
                <a:lnTo>
                  <a:pt x="1257875" y="2426478"/>
                </a:lnTo>
                <a:cubicBezTo>
                  <a:pt x="1231871" y="2399332"/>
                  <a:pt x="1213774" y="2365422"/>
                  <a:pt x="1202820" y="2329513"/>
                </a:cubicBezTo>
                <a:cubicBezTo>
                  <a:pt x="1126334" y="2080816"/>
                  <a:pt x="1358935" y="1849929"/>
                  <a:pt x="1291212" y="1600089"/>
                </a:cubicBezTo>
                <a:lnTo>
                  <a:pt x="1291212" y="1600089"/>
                </a:lnTo>
                <a:lnTo>
                  <a:pt x="1291212" y="1600089"/>
                </a:lnTo>
                <a:cubicBezTo>
                  <a:pt x="1247397" y="1446546"/>
                  <a:pt x="1132430" y="1369679"/>
                  <a:pt x="975935" y="1421781"/>
                </a:cubicBezTo>
                <a:cubicBezTo>
                  <a:pt x="825821" y="1473311"/>
                  <a:pt x="725808" y="1607042"/>
                  <a:pt x="591410" y="1685052"/>
                </a:cubicBezTo>
                <a:cubicBezTo>
                  <a:pt x="584838" y="1688862"/>
                  <a:pt x="578742" y="1693910"/>
                  <a:pt x="572265" y="1697911"/>
                </a:cubicBezTo>
                <a:lnTo>
                  <a:pt x="572265" y="1697911"/>
                </a:lnTo>
                <a:lnTo>
                  <a:pt x="572265" y="1697911"/>
                </a:lnTo>
                <a:cubicBezTo>
                  <a:pt x="292992" y="1879171"/>
                  <a:pt x="-59909" y="1705530"/>
                  <a:pt x="121923" y="1358154"/>
                </a:cubicBezTo>
                <a:cubicBezTo>
                  <a:pt x="121447" y="1358154"/>
                  <a:pt x="121066" y="1358154"/>
                  <a:pt x="120590" y="1358058"/>
                </a:cubicBezTo>
                <a:cubicBezTo>
                  <a:pt x="-36763" y="1646857"/>
                  <a:pt x="191646" y="1847358"/>
                  <a:pt x="479682" y="1749250"/>
                </a:cubicBezTo>
                <a:cubicBezTo>
                  <a:pt x="519306" y="1734963"/>
                  <a:pt x="556835" y="1714865"/>
                  <a:pt x="591220" y="1690481"/>
                </a:cubicBezTo>
                <a:cubicBezTo>
                  <a:pt x="653132" y="1655048"/>
                  <a:pt x="706758" y="1608280"/>
                  <a:pt x="761813" y="1562941"/>
                </a:cubicBezTo>
                <a:cubicBezTo>
                  <a:pt x="827535" y="1509125"/>
                  <a:pt x="895829" y="1453975"/>
                  <a:pt x="977459" y="1426638"/>
                </a:cubicBezTo>
                <a:cubicBezTo>
                  <a:pt x="1131192" y="1375680"/>
                  <a:pt x="1242825" y="1450832"/>
                  <a:pt x="1285783" y="1601517"/>
                </a:cubicBezTo>
                <a:cubicBezTo>
                  <a:pt x="1335122" y="1785921"/>
                  <a:pt x="1220537" y="1959562"/>
                  <a:pt x="1189390" y="2136156"/>
                </a:cubicBezTo>
                <a:cubicBezTo>
                  <a:pt x="1170435" y="2236930"/>
                  <a:pt x="1180627" y="2353040"/>
                  <a:pt x="1253112" y="2430859"/>
                </a:cubicBezTo>
                <a:lnTo>
                  <a:pt x="1253112" y="2430859"/>
                </a:lnTo>
                <a:cubicBezTo>
                  <a:pt x="1360364" y="2542492"/>
                  <a:pt x="1538195" y="2488771"/>
                  <a:pt x="1618396" y="2371900"/>
                </a:cubicBezTo>
                <a:cubicBezTo>
                  <a:pt x="1704502" y="2260076"/>
                  <a:pt x="1745840" y="2120154"/>
                  <a:pt x="1833947" y="2009187"/>
                </a:cubicBezTo>
                <a:lnTo>
                  <a:pt x="1833947" y="2009187"/>
                </a:lnTo>
                <a:cubicBezTo>
                  <a:pt x="1913957" y="1905555"/>
                  <a:pt x="2034353" y="1851358"/>
                  <a:pt x="2163702" y="1887267"/>
                </a:cubicBezTo>
                <a:cubicBezTo>
                  <a:pt x="2405733" y="1956609"/>
                  <a:pt x="2509079" y="2246646"/>
                  <a:pt x="2756538" y="2303129"/>
                </a:cubicBezTo>
                <a:cubicBezTo>
                  <a:pt x="3044765" y="2374567"/>
                  <a:pt x="3345564" y="2073862"/>
                  <a:pt x="3246314" y="1786303"/>
                </a:cubicBezTo>
                <a:cubicBezTo>
                  <a:pt x="3180115" y="1585516"/>
                  <a:pt x="2970279" y="1491980"/>
                  <a:pt x="2772254" y="1478074"/>
                </a:cubicBezTo>
                <a:cubicBezTo>
                  <a:pt x="2779208" y="1460738"/>
                  <a:pt x="2780351" y="1441688"/>
                  <a:pt x="2776255" y="1423495"/>
                </a:cubicBezTo>
                <a:lnTo>
                  <a:pt x="2776255" y="1423495"/>
                </a:lnTo>
                <a:cubicBezTo>
                  <a:pt x="2769968" y="1394920"/>
                  <a:pt x="2747870" y="1364821"/>
                  <a:pt x="2719772" y="1351200"/>
                </a:cubicBezTo>
                <a:cubicBezTo>
                  <a:pt x="2714057" y="1343200"/>
                  <a:pt x="2704056" y="1338246"/>
                  <a:pt x="2694531" y="1342914"/>
                </a:cubicBezTo>
                <a:cubicBezTo>
                  <a:pt x="2681005" y="1340533"/>
                  <a:pt x="2666718" y="1340913"/>
                  <a:pt x="2652335" y="1344057"/>
                </a:cubicBezTo>
                <a:cubicBezTo>
                  <a:pt x="2651287" y="1334722"/>
                  <a:pt x="2622712" y="1333579"/>
                  <a:pt x="2636237" y="1341485"/>
                </a:cubicBezTo>
                <a:cubicBezTo>
                  <a:pt x="2640714" y="1343009"/>
                  <a:pt x="2641952" y="1346438"/>
                  <a:pt x="2638047" y="1348057"/>
                </a:cubicBezTo>
                <a:cubicBezTo>
                  <a:pt x="2637285" y="1348819"/>
                  <a:pt x="2631284" y="1348533"/>
                  <a:pt x="2632809" y="1349962"/>
                </a:cubicBezTo>
                <a:cubicBezTo>
                  <a:pt x="2613759" y="1357487"/>
                  <a:pt x="2597757" y="1368060"/>
                  <a:pt x="2581374" y="1382633"/>
                </a:cubicBezTo>
                <a:cubicBezTo>
                  <a:pt x="2573277" y="1358440"/>
                  <a:pt x="2536225" y="1375108"/>
                  <a:pt x="2556037" y="1377775"/>
                </a:cubicBezTo>
                <a:cubicBezTo>
                  <a:pt x="2563181" y="1377680"/>
                  <a:pt x="2566229" y="1382919"/>
                  <a:pt x="2557751" y="1387015"/>
                </a:cubicBezTo>
                <a:cubicBezTo>
                  <a:pt x="2554703" y="1388538"/>
                  <a:pt x="2555846" y="1389205"/>
                  <a:pt x="2558704" y="1389205"/>
                </a:cubicBezTo>
                <a:cubicBezTo>
                  <a:pt x="2562419" y="1389682"/>
                  <a:pt x="2567848" y="1386443"/>
                  <a:pt x="2570610" y="1389491"/>
                </a:cubicBezTo>
                <a:cubicBezTo>
                  <a:pt x="2571944" y="1392349"/>
                  <a:pt x="2567181" y="1393206"/>
                  <a:pt x="2565086" y="1393491"/>
                </a:cubicBezTo>
                <a:cubicBezTo>
                  <a:pt x="2552132" y="1395492"/>
                  <a:pt x="2558799" y="1399111"/>
                  <a:pt x="2564419" y="1399492"/>
                </a:cubicBezTo>
                <a:cubicBezTo>
                  <a:pt x="2562895" y="1401207"/>
                  <a:pt x="2561276" y="1402921"/>
                  <a:pt x="2559752" y="1404731"/>
                </a:cubicBezTo>
                <a:cubicBezTo>
                  <a:pt x="2555370" y="1403397"/>
                  <a:pt x="2550227" y="1408255"/>
                  <a:pt x="2553751" y="1411875"/>
                </a:cubicBezTo>
                <a:cubicBezTo>
                  <a:pt x="2551465" y="1414732"/>
                  <a:pt x="2549179" y="1417590"/>
                  <a:pt x="2546988" y="1420542"/>
                </a:cubicBezTo>
                <a:cubicBezTo>
                  <a:pt x="2544035" y="1414828"/>
                  <a:pt x="2535463" y="1413018"/>
                  <a:pt x="2529653" y="1414923"/>
                </a:cubicBezTo>
                <a:cubicBezTo>
                  <a:pt x="2526414" y="1416447"/>
                  <a:pt x="2530034" y="1419018"/>
                  <a:pt x="2532034" y="1419590"/>
                </a:cubicBezTo>
                <a:cubicBezTo>
                  <a:pt x="2537463" y="1421304"/>
                  <a:pt x="2538130" y="1426067"/>
                  <a:pt x="2530510" y="1427115"/>
                </a:cubicBezTo>
                <a:cubicBezTo>
                  <a:pt x="2524128" y="1428829"/>
                  <a:pt x="2538225" y="1429877"/>
                  <a:pt x="2539083" y="1431496"/>
                </a:cubicBezTo>
                <a:cubicBezTo>
                  <a:pt x="2538416" y="1432449"/>
                  <a:pt x="2537844" y="1433306"/>
                  <a:pt x="2537177" y="1434258"/>
                </a:cubicBezTo>
                <a:cubicBezTo>
                  <a:pt x="2531939" y="1433782"/>
                  <a:pt x="2523557" y="1432449"/>
                  <a:pt x="2529367" y="1437021"/>
                </a:cubicBezTo>
                <a:cubicBezTo>
                  <a:pt x="2530701" y="1437973"/>
                  <a:pt x="2533463" y="1438735"/>
                  <a:pt x="2533082" y="1440450"/>
                </a:cubicBezTo>
                <a:cubicBezTo>
                  <a:pt x="2531558" y="1444260"/>
                  <a:pt x="2527843" y="1441688"/>
                  <a:pt x="2525176" y="1440545"/>
                </a:cubicBezTo>
                <a:cubicBezTo>
                  <a:pt x="2515460" y="1440164"/>
                  <a:pt x="2520318" y="1448927"/>
                  <a:pt x="2527557" y="1449213"/>
                </a:cubicBezTo>
                <a:cubicBezTo>
                  <a:pt x="2522318" y="1457785"/>
                  <a:pt x="2517270" y="1466358"/>
                  <a:pt x="2512603" y="1474168"/>
                </a:cubicBezTo>
                <a:cubicBezTo>
                  <a:pt x="2308482" y="1481883"/>
                  <a:pt x="2090836" y="1505315"/>
                  <a:pt x="1901384" y="1411399"/>
                </a:cubicBezTo>
                <a:cubicBezTo>
                  <a:pt x="1759747" y="1351296"/>
                  <a:pt x="1636589" y="1211564"/>
                  <a:pt x="1647447" y="1050306"/>
                </a:cubicBezTo>
                <a:cubicBezTo>
                  <a:pt x="1659068" y="896191"/>
                  <a:pt x="1788893" y="786939"/>
                  <a:pt x="1915957" y="718359"/>
                </a:cubicBezTo>
                <a:cubicBezTo>
                  <a:pt x="1914909" y="714835"/>
                  <a:pt x="1913861" y="711311"/>
                  <a:pt x="1912909" y="707882"/>
                </a:cubicBezTo>
                <a:cubicBezTo>
                  <a:pt x="1781940" y="778081"/>
                  <a:pt x="1648876" y="890762"/>
                  <a:pt x="1637065" y="1049448"/>
                </a:cubicBezTo>
                <a:cubicBezTo>
                  <a:pt x="1625825" y="1214898"/>
                  <a:pt x="1751365" y="1358535"/>
                  <a:pt x="1896812" y="1420257"/>
                </a:cubicBezTo>
                <a:cubicBezTo>
                  <a:pt x="2085883" y="1513887"/>
                  <a:pt x="2303053" y="1492170"/>
                  <a:pt x="2506698" y="1483884"/>
                </a:cubicBezTo>
                <a:cubicBezTo>
                  <a:pt x="2504697" y="1487217"/>
                  <a:pt x="2502792" y="1490456"/>
                  <a:pt x="2500983" y="1493599"/>
                </a:cubicBezTo>
                <a:cubicBezTo>
                  <a:pt x="2297814" y="1502553"/>
                  <a:pt x="2081025" y="1522650"/>
                  <a:pt x="1892430" y="1429210"/>
                </a:cubicBezTo>
                <a:cubicBezTo>
                  <a:pt x="1743269" y="1365964"/>
                  <a:pt x="1615348" y="1218327"/>
                  <a:pt x="1626873" y="1048782"/>
                </a:cubicBezTo>
                <a:cubicBezTo>
                  <a:pt x="1638684" y="885809"/>
                  <a:pt x="1775368" y="769223"/>
                  <a:pt x="1910051" y="697500"/>
                </a:cubicBezTo>
                <a:cubicBezTo>
                  <a:pt x="1910051" y="697404"/>
                  <a:pt x="1910051" y="697309"/>
                  <a:pt x="1909956" y="697214"/>
                </a:cubicBezTo>
                <a:cubicBezTo>
                  <a:pt x="1910147" y="697119"/>
                  <a:pt x="1910337" y="696928"/>
                  <a:pt x="1910623" y="696833"/>
                </a:cubicBezTo>
                <a:cubicBezTo>
                  <a:pt x="1910433" y="696928"/>
                  <a:pt x="1910147" y="697023"/>
                  <a:pt x="1909956" y="697023"/>
                </a:cubicBezTo>
                <a:cubicBezTo>
                  <a:pt x="1909099" y="693975"/>
                  <a:pt x="1908337" y="691118"/>
                  <a:pt x="1907575" y="688165"/>
                </a:cubicBezTo>
                <a:cubicBezTo>
                  <a:pt x="1779940" y="756459"/>
                  <a:pt x="1652495" y="860187"/>
                  <a:pt x="1622968" y="1009920"/>
                </a:cubicBezTo>
                <a:cubicBezTo>
                  <a:pt x="1586201" y="1194514"/>
                  <a:pt x="1724790" y="1368536"/>
                  <a:pt x="1888620" y="1436830"/>
                </a:cubicBezTo>
                <a:cubicBezTo>
                  <a:pt x="2077310" y="1530175"/>
                  <a:pt x="2292671" y="1511316"/>
                  <a:pt x="2495934" y="1501981"/>
                </a:cubicBezTo>
                <a:cubicBezTo>
                  <a:pt x="2480218" y="1528842"/>
                  <a:pt x="2468502" y="1549511"/>
                  <a:pt x="2459930" y="1565704"/>
                </a:cubicBezTo>
                <a:cubicBezTo>
                  <a:pt x="2432022" y="1556369"/>
                  <a:pt x="2420972" y="1605994"/>
                  <a:pt x="2360965" y="1616281"/>
                </a:cubicBezTo>
                <a:cubicBezTo>
                  <a:pt x="2369347" y="1605994"/>
                  <a:pt x="2378110" y="1589802"/>
                  <a:pt x="2361632" y="1579134"/>
                </a:cubicBezTo>
                <a:cubicBezTo>
                  <a:pt x="2350964" y="1594183"/>
                  <a:pt x="2332961" y="1609804"/>
                  <a:pt x="2308292" y="1613709"/>
                </a:cubicBezTo>
                <a:cubicBezTo>
                  <a:pt x="2306482" y="1582467"/>
                  <a:pt x="2274478" y="1552178"/>
                  <a:pt x="2244951" y="1579134"/>
                </a:cubicBezTo>
                <a:cubicBezTo>
                  <a:pt x="2220947" y="1597231"/>
                  <a:pt x="2212661" y="1626187"/>
                  <a:pt x="2183705" y="1637236"/>
                </a:cubicBezTo>
                <a:cubicBezTo>
                  <a:pt x="2170275" y="1643237"/>
                  <a:pt x="2151510" y="1648476"/>
                  <a:pt x="2124459" y="1649619"/>
                </a:cubicBezTo>
                <a:cubicBezTo>
                  <a:pt x="2123697" y="1649333"/>
                  <a:pt x="2140652" y="1636665"/>
                  <a:pt x="2151605" y="1620282"/>
                </a:cubicBezTo>
                <a:cubicBezTo>
                  <a:pt x="2162655" y="1603994"/>
                  <a:pt x="2167893" y="1584658"/>
                  <a:pt x="2147700" y="1572085"/>
                </a:cubicBezTo>
                <a:cubicBezTo>
                  <a:pt x="2141604" y="1567037"/>
                  <a:pt x="2131698" y="1564370"/>
                  <a:pt x="2122364" y="1566942"/>
                </a:cubicBezTo>
                <a:cubicBezTo>
                  <a:pt x="2113791" y="1568275"/>
                  <a:pt x="2103028" y="1577705"/>
                  <a:pt x="2094265" y="1582658"/>
                </a:cubicBezTo>
                <a:cubicBezTo>
                  <a:pt x="2072453" y="1594279"/>
                  <a:pt x="2043306" y="1599327"/>
                  <a:pt x="2019875" y="1597517"/>
                </a:cubicBezTo>
                <a:cubicBezTo>
                  <a:pt x="2032543" y="1589611"/>
                  <a:pt x="2046640" y="1575133"/>
                  <a:pt x="2028733" y="1559703"/>
                </a:cubicBezTo>
                <a:cubicBezTo>
                  <a:pt x="1985585" y="1591230"/>
                  <a:pt x="1914623" y="1585230"/>
                  <a:pt x="1871666" y="1550559"/>
                </a:cubicBezTo>
                <a:cubicBezTo>
                  <a:pt x="1896716" y="1559417"/>
                  <a:pt x="1931768" y="1564084"/>
                  <a:pt x="1957391" y="1550178"/>
                </a:cubicBezTo>
                <a:cubicBezTo>
                  <a:pt x="1970249" y="1543320"/>
                  <a:pt x="1977488" y="1530937"/>
                  <a:pt x="1980346" y="1516364"/>
                </a:cubicBezTo>
                <a:cubicBezTo>
                  <a:pt x="1982727" y="1501124"/>
                  <a:pt x="1972535" y="1495504"/>
                  <a:pt x="1959010" y="1485312"/>
                </a:cubicBezTo>
                <a:cubicBezTo>
                  <a:pt x="1946818" y="1473692"/>
                  <a:pt x="1924720" y="1486455"/>
                  <a:pt x="1935769" y="1496171"/>
                </a:cubicBezTo>
                <a:cubicBezTo>
                  <a:pt x="2012159" y="1535890"/>
                  <a:pt x="1854521" y="1513030"/>
                  <a:pt x="1882238" y="1449975"/>
                </a:cubicBezTo>
                <a:cubicBezTo>
                  <a:pt x="1882238" y="1449975"/>
                  <a:pt x="1882238" y="1449975"/>
                  <a:pt x="1882143" y="1449975"/>
                </a:cubicBezTo>
                <a:cubicBezTo>
                  <a:pt x="1877381" y="1456547"/>
                  <a:pt x="1871856" y="1465024"/>
                  <a:pt x="1865570" y="1469596"/>
                </a:cubicBezTo>
                <a:cubicBezTo>
                  <a:pt x="1835090" y="1484170"/>
                  <a:pt x="1759366" y="1428543"/>
                  <a:pt x="1794418" y="1432639"/>
                </a:cubicBezTo>
                <a:cubicBezTo>
                  <a:pt x="1804324" y="1433020"/>
                  <a:pt x="1821564" y="1450070"/>
                  <a:pt x="1822993" y="1431401"/>
                </a:cubicBezTo>
                <a:cubicBezTo>
                  <a:pt x="1825660" y="1415875"/>
                  <a:pt x="1789274" y="1408541"/>
                  <a:pt x="1780226" y="1409779"/>
                </a:cubicBezTo>
                <a:cubicBezTo>
                  <a:pt x="1766795" y="1410827"/>
                  <a:pt x="1766891" y="1423305"/>
                  <a:pt x="1752889" y="1427972"/>
                </a:cubicBezTo>
                <a:cubicBezTo>
                  <a:pt x="1723838" y="1440069"/>
                  <a:pt x="1686690" y="1433496"/>
                  <a:pt x="1660592" y="1412161"/>
                </a:cubicBezTo>
                <a:cubicBezTo>
                  <a:pt x="1684118" y="1385395"/>
                  <a:pt x="1674784" y="1336151"/>
                  <a:pt x="1636208" y="1328245"/>
                </a:cubicBezTo>
                <a:cubicBezTo>
                  <a:pt x="1603156" y="1317768"/>
                  <a:pt x="1570295" y="1325197"/>
                  <a:pt x="1543244" y="1299861"/>
                </a:cubicBezTo>
                <a:cubicBezTo>
                  <a:pt x="1521812" y="1281478"/>
                  <a:pt x="1508763" y="1262904"/>
                  <a:pt x="1494285" y="1234805"/>
                </a:cubicBezTo>
                <a:cubicBezTo>
                  <a:pt x="1494190" y="1234233"/>
                  <a:pt x="1499524" y="1237853"/>
                  <a:pt x="1507620" y="1242044"/>
                </a:cubicBezTo>
                <a:cubicBezTo>
                  <a:pt x="1531718" y="1256712"/>
                  <a:pt x="1580867" y="1265857"/>
                  <a:pt x="1578867" y="1224042"/>
                </a:cubicBezTo>
                <a:cubicBezTo>
                  <a:pt x="1580010" y="1213660"/>
                  <a:pt x="1577248" y="1202801"/>
                  <a:pt x="1570295" y="1192895"/>
                </a:cubicBezTo>
                <a:cubicBezTo>
                  <a:pt x="1565913" y="1186513"/>
                  <a:pt x="1560103" y="1181179"/>
                  <a:pt x="1553340" y="1176226"/>
                </a:cubicBezTo>
                <a:cubicBezTo>
                  <a:pt x="1524956" y="1155938"/>
                  <a:pt x="1505810" y="1111170"/>
                  <a:pt x="1501905" y="1077166"/>
                </a:cubicBezTo>
                <a:cubicBezTo>
                  <a:pt x="1507715" y="1086406"/>
                  <a:pt x="1530861" y="1105932"/>
                  <a:pt x="1541434" y="1079452"/>
                </a:cubicBezTo>
                <a:cubicBezTo>
                  <a:pt x="1521336" y="1060212"/>
                  <a:pt x="1509716" y="1024398"/>
                  <a:pt x="1513145" y="995156"/>
                </a:cubicBezTo>
                <a:cubicBezTo>
                  <a:pt x="1551530" y="997823"/>
                  <a:pt x="1586011" y="958008"/>
                  <a:pt x="1574295" y="919813"/>
                </a:cubicBezTo>
                <a:cubicBezTo>
                  <a:pt x="1567056" y="881332"/>
                  <a:pt x="1544863" y="864092"/>
                  <a:pt x="1553150" y="821229"/>
                </a:cubicBezTo>
                <a:cubicBezTo>
                  <a:pt x="1556388" y="802560"/>
                  <a:pt x="1564675" y="777700"/>
                  <a:pt x="1582963" y="748839"/>
                </a:cubicBezTo>
                <a:cubicBezTo>
                  <a:pt x="1584011" y="756936"/>
                  <a:pt x="1584201" y="768556"/>
                  <a:pt x="1586297" y="778081"/>
                </a:cubicBezTo>
                <a:cubicBezTo>
                  <a:pt x="1592012" y="815514"/>
                  <a:pt x="1617539" y="836850"/>
                  <a:pt x="1649733" y="807799"/>
                </a:cubicBezTo>
                <a:cubicBezTo>
                  <a:pt x="1674403" y="779891"/>
                  <a:pt x="1647161" y="743791"/>
                  <a:pt x="1700787" y="684736"/>
                </a:cubicBezTo>
                <a:cubicBezTo>
                  <a:pt x="1698882" y="700643"/>
                  <a:pt x="1701835" y="721598"/>
                  <a:pt x="1726505" y="717026"/>
                </a:cubicBezTo>
                <a:cubicBezTo>
                  <a:pt x="1728886" y="663781"/>
                  <a:pt x="1773177" y="610822"/>
                  <a:pt x="1828136" y="598630"/>
                </a:cubicBezTo>
                <a:cubicBezTo>
                  <a:pt x="1805943" y="613584"/>
                  <a:pt x="1783559" y="638064"/>
                  <a:pt x="1779464" y="665972"/>
                </a:cubicBezTo>
                <a:cubicBezTo>
                  <a:pt x="1776225" y="685403"/>
                  <a:pt x="1791179" y="721026"/>
                  <a:pt x="1817278" y="714073"/>
                </a:cubicBezTo>
                <a:cubicBezTo>
                  <a:pt x="1828041" y="713406"/>
                  <a:pt x="1848425" y="706072"/>
                  <a:pt x="1845377" y="694356"/>
                </a:cubicBezTo>
                <a:cubicBezTo>
                  <a:pt x="1843662" y="681212"/>
                  <a:pt x="1835756" y="685117"/>
                  <a:pt x="1827660" y="689118"/>
                </a:cubicBezTo>
                <a:cubicBezTo>
                  <a:pt x="1767843" y="709215"/>
                  <a:pt x="1871094" y="614061"/>
                  <a:pt x="1903479" y="672925"/>
                </a:cubicBezTo>
                <a:lnTo>
                  <a:pt x="1903479" y="672925"/>
                </a:lnTo>
                <a:lnTo>
                  <a:pt x="1903955" y="673782"/>
                </a:lnTo>
                <a:cubicBezTo>
                  <a:pt x="1894049" y="630920"/>
                  <a:pt x="1893002" y="600059"/>
                  <a:pt x="1894335" y="577485"/>
                </a:cubicBezTo>
                <a:cubicBezTo>
                  <a:pt x="1879476" y="551005"/>
                  <a:pt x="1870523" y="521097"/>
                  <a:pt x="1866046" y="491188"/>
                </a:cubicBezTo>
                <a:cubicBezTo>
                  <a:pt x="1865379" y="490902"/>
                  <a:pt x="1864712" y="490617"/>
                  <a:pt x="1864046" y="490236"/>
                </a:cubicBezTo>
                <a:cubicBezTo>
                  <a:pt x="1864141" y="490236"/>
                  <a:pt x="1864141" y="490236"/>
                  <a:pt x="1864236" y="490331"/>
                </a:cubicBezTo>
                <a:cubicBezTo>
                  <a:pt x="1864141" y="490331"/>
                  <a:pt x="1864046" y="490236"/>
                  <a:pt x="1864046" y="490236"/>
                </a:cubicBezTo>
                <a:cubicBezTo>
                  <a:pt x="1864046" y="490236"/>
                  <a:pt x="1864141" y="490236"/>
                  <a:pt x="1864141" y="490236"/>
                </a:cubicBezTo>
                <a:cubicBezTo>
                  <a:pt x="1862903" y="489664"/>
                  <a:pt x="1861664" y="489093"/>
                  <a:pt x="1860426" y="488521"/>
                </a:cubicBezTo>
                <a:cubicBezTo>
                  <a:pt x="1860617" y="488616"/>
                  <a:pt x="1860712" y="488616"/>
                  <a:pt x="1860902" y="488712"/>
                </a:cubicBezTo>
                <a:cubicBezTo>
                  <a:pt x="1860426" y="488521"/>
                  <a:pt x="1859950" y="488235"/>
                  <a:pt x="1859379" y="488045"/>
                </a:cubicBezTo>
                <a:cubicBezTo>
                  <a:pt x="1859664" y="488140"/>
                  <a:pt x="1860045" y="488331"/>
                  <a:pt x="1860331" y="488521"/>
                </a:cubicBezTo>
                <a:cubicBezTo>
                  <a:pt x="1843853" y="481282"/>
                  <a:pt x="1826327" y="476043"/>
                  <a:pt x="1808420" y="474424"/>
                </a:cubicBezTo>
                <a:cubicBezTo>
                  <a:pt x="1808515" y="474424"/>
                  <a:pt x="1808610" y="474424"/>
                  <a:pt x="1808705" y="474424"/>
                </a:cubicBezTo>
                <a:cubicBezTo>
                  <a:pt x="1808610" y="474424"/>
                  <a:pt x="1808420" y="474424"/>
                  <a:pt x="1808324" y="474424"/>
                </a:cubicBezTo>
                <a:cubicBezTo>
                  <a:pt x="1808324" y="474424"/>
                  <a:pt x="1808324" y="474424"/>
                  <a:pt x="1808420" y="474424"/>
                </a:cubicBezTo>
                <a:cubicBezTo>
                  <a:pt x="1806896" y="474329"/>
                  <a:pt x="1805372" y="474234"/>
                  <a:pt x="1803943" y="474138"/>
                </a:cubicBezTo>
                <a:cubicBezTo>
                  <a:pt x="1803943" y="474138"/>
                  <a:pt x="1803943" y="474138"/>
                  <a:pt x="1803943" y="474138"/>
                </a:cubicBezTo>
                <a:cubicBezTo>
                  <a:pt x="1803848" y="474138"/>
                  <a:pt x="1803848" y="474138"/>
                  <a:pt x="1803752" y="474138"/>
                </a:cubicBezTo>
                <a:cubicBezTo>
                  <a:pt x="1803752" y="474138"/>
                  <a:pt x="1803848" y="474138"/>
                  <a:pt x="1803848" y="474138"/>
                </a:cubicBezTo>
                <a:cubicBezTo>
                  <a:pt x="1802133" y="474043"/>
                  <a:pt x="1800419" y="474043"/>
                  <a:pt x="1798704" y="474043"/>
                </a:cubicBezTo>
                <a:cubicBezTo>
                  <a:pt x="1799085" y="474043"/>
                  <a:pt x="1799466" y="474043"/>
                  <a:pt x="1799942" y="474043"/>
                </a:cubicBezTo>
                <a:cubicBezTo>
                  <a:pt x="1799466" y="474043"/>
                  <a:pt x="1798990" y="474043"/>
                  <a:pt x="1798514" y="474043"/>
                </a:cubicBezTo>
                <a:cubicBezTo>
                  <a:pt x="1798609" y="474043"/>
                  <a:pt x="1798704" y="474043"/>
                  <a:pt x="1798799" y="474043"/>
                </a:cubicBezTo>
                <a:cubicBezTo>
                  <a:pt x="1797085" y="474043"/>
                  <a:pt x="1795466" y="474043"/>
                  <a:pt x="1793751" y="474138"/>
                </a:cubicBezTo>
                <a:cubicBezTo>
                  <a:pt x="1794227" y="474138"/>
                  <a:pt x="1794704" y="474043"/>
                  <a:pt x="1795275" y="474043"/>
                </a:cubicBezTo>
                <a:cubicBezTo>
                  <a:pt x="1794608" y="474043"/>
                  <a:pt x="1794037" y="474043"/>
                  <a:pt x="1793465" y="474138"/>
                </a:cubicBezTo>
                <a:cubicBezTo>
                  <a:pt x="1793561" y="474138"/>
                  <a:pt x="1793751" y="474138"/>
                  <a:pt x="1793846" y="474138"/>
                </a:cubicBezTo>
                <a:cubicBezTo>
                  <a:pt x="1792132" y="474234"/>
                  <a:pt x="1790417" y="474329"/>
                  <a:pt x="1788608" y="474519"/>
                </a:cubicBezTo>
                <a:cubicBezTo>
                  <a:pt x="1788703" y="474519"/>
                  <a:pt x="1788798" y="474519"/>
                  <a:pt x="1788798" y="474519"/>
                </a:cubicBezTo>
                <a:cubicBezTo>
                  <a:pt x="1788608" y="474519"/>
                  <a:pt x="1788512" y="474519"/>
                  <a:pt x="1788322" y="474519"/>
                </a:cubicBezTo>
                <a:cubicBezTo>
                  <a:pt x="1788417" y="474519"/>
                  <a:pt x="1788512" y="474519"/>
                  <a:pt x="1788608" y="474519"/>
                </a:cubicBezTo>
                <a:cubicBezTo>
                  <a:pt x="1785083" y="474805"/>
                  <a:pt x="1781654" y="475377"/>
                  <a:pt x="1778511" y="476043"/>
                </a:cubicBezTo>
                <a:cubicBezTo>
                  <a:pt x="1778511" y="476043"/>
                  <a:pt x="1778511" y="476043"/>
                  <a:pt x="1778511" y="476043"/>
                </a:cubicBezTo>
                <a:cubicBezTo>
                  <a:pt x="1778225" y="476139"/>
                  <a:pt x="1777940" y="476139"/>
                  <a:pt x="1777654" y="476234"/>
                </a:cubicBezTo>
                <a:cubicBezTo>
                  <a:pt x="1777940" y="476139"/>
                  <a:pt x="1778130" y="476139"/>
                  <a:pt x="1778416" y="476043"/>
                </a:cubicBezTo>
                <a:cubicBezTo>
                  <a:pt x="1777368" y="476234"/>
                  <a:pt x="1776416" y="476520"/>
                  <a:pt x="1775368" y="476710"/>
                </a:cubicBezTo>
                <a:cubicBezTo>
                  <a:pt x="1775463" y="476710"/>
                  <a:pt x="1775463" y="476710"/>
                  <a:pt x="1775558" y="476615"/>
                </a:cubicBezTo>
                <a:cubicBezTo>
                  <a:pt x="1775463" y="476615"/>
                  <a:pt x="1775368" y="476615"/>
                  <a:pt x="1775273" y="476710"/>
                </a:cubicBezTo>
                <a:cubicBezTo>
                  <a:pt x="1775273" y="476710"/>
                  <a:pt x="1775368" y="476710"/>
                  <a:pt x="1775368" y="476710"/>
                </a:cubicBezTo>
                <a:cubicBezTo>
                  <a:pt x="1774034" y="477091"/>
                  <a:pt x="1772701" y="477377"/>
                  <a:pt x="1771463" y="477853"/>
                </a:cubicBezTo>
                <a:cubicBezTo>
                  <a:pt x="1771463" y="477853"/>
                  <a:pt x="1771558" y="477853"/>
                  <a:pt x="1771558" y="477853"/>
                </a:cubicBezTo>
                <a:cubicBezTo>
                  <a:pt x="1771082" y="478044"/>
                  <a:pt x="1770605" y="478139"/>
                  <a:pt x="1770129" y="478329"/>
                </a:cubicBezTo>
                <a:cubicBezTo>
                  <a:pt x="1770605" y="478139"/>
                  <a:pt x="1771082" y="478044"/>
                  <a:pt x="1771558" y="477853"/>
                </a:cubicBezTo>
                <a:cubicBezTo>
                  <a:pt x="1759747" y="481568"/>
                  <a:pt x="1747841" y="488426"/>
                  <a:pt x="1742316" y="499856"/>
                </a:cubicBezTo>
                <a:cubicBezTo>
                  <a:pt x="1752317" y="439372"/>
                  <a:pt x="1801657" y="372316"/>
                  <a:pt x="1870618" y="377555"/>
                </a:cubicBezTo>
                <a:cubicBezTo>
                  <a:pt x="1831280" y="322881"/>
                  <a:pt x="1836709" y="233061"/>
                  <a:pt x="1888620" y="191055"/>
                </a:cubicBezTo>
                <a:cubicBezTo>
                  <a:pt x="1888430" y="191246"/>
                  <a:pt x="1888239" y="191436"/>
                  <a:pt x="1888049" y="191532"/>
                </a:cubicBezTo>
                <a:cubicBezTo>
                  <a:pt x="1888334" y="191246"/>
                  <a:pt x="1888715" y="190960"/>
                  <a:pt x="1889001" y="190674"/>
                </a:cubicBezTo>
                <a:cubicBezTo>
                  <a:pt x="1888906" y="190770"/>
                  <a:pt x="1888811" y="190865"/>
                  <a:pt x="1888715" y="190960"/>
                </a:cubicBezTo>
                <a:cubicBezTo>
                  <a:pt x="1890906" y="189150"/>
                  <a:pt x="1893192" y="187341"/>
                  <a:pt x="1895478" y="185721"/>
                </a:cubicBezTo>
                <a:cubicBezTo>
                  <a:pt x="1895383" y="185817"/>
                  <a:pt x="1895288" y="185817"/>
                  <a:pt x="1895192" y="185912"/>
                </a:cubicBezTo>
                <a:cubicBezTo>
                  <a:pt x="1961582" y="129333"/>
                  <a:pt x="2103980" y="214201"/>
                  <a:pt x="2037115" y="264112"/>
                </a:cubicBezTo>
                <a:cubicBezTo>
                  <a:pt x="2019779" y="273447"/>
                  <a:pt x="1984156" y="278685"/>
                  <a:pt x="1967297" y="260112"/>
                </a:cubicBezTo>
                <a:cubicBezTo>
                  <a:pt x="1964915" y="256873"/>
                  <a:pt x="1965201" y="246777"/>
                  <a:pt x="1970630" y="245824"/>
                </a:cubicBezTo>
                <a:cubicBezTo>
                  <a:pt x="1970535" y="245824"/>
                  <a:pt x="1970440" y="245824"/>
                  <a:pt x="1970345" y="245824"/>
                </a:cubicBezTo>
                <a:cubicBezTo>
                  <a:pt x="1971583" y="245729"/>
                  <a:pt x="1972821" y="245538"/>
                  <a:pt x="1974059" y="245157"/>
                </a:cubicBezTo>
                <a:cubicBezTo>
                  <a:pt x="1974059" y="245157"/>
                  <a:pt x="1974059" y="245157"/>
                  <a:pt x="1974059" y="245157"/>
                </a:cubicBezTo>
                <a:cubicBezTo>
                  <a:pt x="1974059" y="245157"/>
                  <a:pt x="1974155" y="245157"/>
                  <a:pt x="1974155" y="245157"/>
                </a:cubicBezTo>
                <a:cubicBezTo>
                  <a:pt x="1974155" y="245157"/>
                  <a:pt x="1974059" y="245157"/>
                  <a:pt x="1974059" y="245157"/>
                </a:cubicBezTo>
                <a:cubicBezTo>
                  <a:pt x="1974345" y="245062"/>
                  <a:pt x="1974631" y="244967"/>
                  <a:pt x="1974917" y="244872"/>
                </a:cubicBezTo>
                <a:cubicBezTo>
                  <a:pt x="1974917" y="244872"/>
                  <a:pt x="1974821" y="244872"/>
                  <a:pt x="1974821" y="244967"/>
                </a:cubicBezTo>
                <a:cubicBezTo>
                  <a:pt x="1974917" y="244967"/>
                  <a:pt x="1974917" y="244872"/>
                  <a:pt x="1975012" y="244872"/>
                </a:cubicBezTo>
                <a:cubicBezTo>
                  <a:pt x="1975012" y="244872"/>
                  <a:pt x="1975012" y="244872"/>
                  <a:pt x="1974917" y="244872"/>
                </a:cubicBezTo>
                <a:cubicBezTo>
                  <a:pt x="1976250" y="244395"/>
                  <a:pt x="1977488" y="243633"/>
                  <a:pt x="1978631" y="242776"/>
                </a:cubicBezTo>
                <a:cubicBezTo>
                  <a:pt x="1978631" y="242776"/>
                  <a:pt x="1978631" y="242776"/>
                  <a:pt x="1978631" y="242776"/>
                </a:cubicBezTo>
                <a:cubicBezTo>
                  <a:pt x="1978631" y="242776"/>
                  <a:pt x="1978727" y="242681"/>
                  <a:pt x="1978727" y="242681"/>
                </a:cubicBezTo>
                <a:cubicBezTo>
                  <a:pt x="1978727" y="242681"/>
                  <a:pt x="1978631" y="242681"/>
                  <a:pt x="1978631" y="242776"/>
                </a:cubicBezTo>
                <a:cubicBezTo>
                  <a:pt x="2006540" y="202009"/>
                  <a:pt x="1920148" y="209248"/>
                  <a:pt x="1901098" y="258969"/>
                </a:cubicBezTo>
                <a:cubicBezTo>
                  <a:pt x="1854425" y="383270"/>
                  <a:pt x="2048926" y="431085"/>
                  <a:pt x="2105695" y="327453"/>
                </a:cubicBezTo>
                <a:cubicBezTo>
                  <a:pt x="2114744" y="311261"/>
                  <a:pt x="2121030" y="303831"/>
                  <a:pt x="2128364" y="327834"/>
                </a:cubicBezTo>
                <a:cubicBezTo>
                  <a:pt x="2133698" y="370411"/>
                  <a:pt x="2105219" y="378031"/>
                  <a:pt x="2075691" y="395938"/>
                </a:cubicBezTo>
                <a:cubicBezTo>
                  <a:pt x="2051402" y="414321"/>
                  <a:pt x="2056260" y="450326"/>
                  <a:pt x="2087216" y="458803"/>
                </a:cubicBezTo>
                <a:cubicBezTo>
                  <a:pt x="2124555" y="474043"/>
                  <a:pt x="2182943" y="461756"/>
                  <a:pt x="2221614" y="440801"/>
                </a:cubicBezTo>
                <a:cubicBezTo>
                  <a:pt x="2234759" y="376507"/>
                  <a:pt x="2326865" y="326310"/>
                  <a:pt x="2376300" y="379936"/>
                </a:cubicBezTo>
                <a:cubicBezTo>
                  <a:pt x="2390969" y="397748"/>
                  <a:pt x="2391826" y="427085"/>
                  <a:pt x="2373157" y="439372"/>
                </a:cubicBezTo>
                <a:cubicBezTo>
                  <a:pt x="2360775" y="448326"/>
                  <a:pt x="2331723" y="446325"/>
                  <a:pt x="2332771" y="427180"/>
                </a:cubicBezTo>
                <a:cubicBezTo>
                  <a:pt x="2360203" y="405177"/>
                  <a:pt x="2315531" y="387747"/>
                  <a:pt x="2292576" y="415369"/>
                </a:cubicBezTo>
                <a:cubicBezTo>
                  <a:pt x="2244665" y="466804"/>
                  <a:pt x="2328389" y="538623"/>
                  <a:pt x="2381444" y="506619"/>
                </a:cubicBezTo>
                <a:cubicBezTo>
                  <a:pt x="2365537" y="454898"/>
                  <a:pt x="2411067" y="382032"/>
                  <a:pt x="2468407" y="399748"/>
                </a:cubicBezTo>
                <a:cubicBezTo>
                  <a:pt x="2489171" y="407178"/>
                  <a:pt x="2502887" y="433752"/>
                  <a:pt x="2486981" y="450326"/>
                </a:cubicBezTo>
                <a:cubicBezTo>
                  <a:pt x="2486981" y="450231"/>
                  <a:pt x="2487076" y="450231"/>
                  <a:pt x="2487076" y="450231"/>
                </a:cubicBezTo>
                <a:cubicBezTo>
                  <a:pt x="2480313" y="458613"/>
                  <a:pt x="2462311" y="464328"/>
                  <a:pt x="2456882" y="452517"/>
                </a:cubicBezTo>
                <a:cubicBezTo>
                  <a:pt x="2468883" y="413559"/>
                  <a:pt x="2400208" y="443468"/>
                  <a:pt x="2428116" y="493379"/>
                </a:cubicBezTo>
                <a:cubicBezTo>
                  <a:pt x="2455643" y="487378"/>
                  <a:pt x="2510603" y="486330"/>
                  <a:pt x="2533368" y="489569"/>
                </a:cubicBezTo>
                <a:cubicBezTo>
                  <a:pt x="2506602" y="472043"/>
                  <a:pt x="2496220" y="433276"/>
                  <a:pt x="2506793" y="403749"/>
                </a:cubicBezTo>
                <a:cubicBezTo>
                  <a:pt x="2506793" y="403749"/>
                  <a:pt x="2506793" y="403844"/>
                  <a:pt x="2506698" y="403844"/>
                </a:cubicBezTo>
                <a:cubicBezTo>
                  <a:pt x="2521557" y="363363"/>
                  <a:pt x="2587946" y="355457"/>
                  <a:pt x="2599566" y="402415"/>
                </a:cubicBezTo>
                <a:cubicBezTo>
                  <a:pt x="2593851" y="395271"/>
                  <a:pt x="2579087" y="393938"/>
                  <a:pt x="2573658" y="394700"/>
                </a:cubicBezTo>
                <a:cubicBezTo>
                  <a:pt x="2489457" y="409845"/>
                  <a:pt x="2578516" y="521954"/>
                  <a:pt x="2672337" y="498713"/>
                </a:cubicBezTo>
                <a:cubicBezTo>
                  <a:pt x="2704151" y="495189"/>
                  <a:pt x="2722058" y="482901"/>
                  <a:pt x="2747966" y="479282"/>
                </a:cubicBezTo>
                <a:cubicBezTo>
                  <a:pt x="2787399" y="472424"/>
                  <a:pt x="2808068" y="510810"/>
                  <a:pt x="2806449" y="542337"/>
                </a:cubicBezTo>
                <a:cubicBezTo>
                  <a:pt x="2835691" y="583295"/>
                  <a:pt x="2893032" y="520906"/>
                  <a:pt x="2907033" y="500904"/>
                </a:cubicBezTo>
                <a:cubicBezTo>
                  <a:pt x="2903509" y="522525"/>
                  <a:pt x="2928179" y="544433"/>
                  <a:pt x="2948467" y="533003"/>
                </a:cubicBezTo>
                <a:cubicBezTo>
                  <a:pt x="2929608" y="530717"/>
                  <a:pt x="2915892" y="516715"/>
                  <a:pt x="2907128" y="500808"/>
                </a:cubicBezTo>
                <a:lnTo>
                  <a:pt x="2907128" y="500808"/>
                </a:lnTo>
                <a:cubicBezTo>
                  <a:pt x="2907414" y="475377"/>
                  <a:pt x="2932179" y="458803"/>
                  <a:pt x="2955611" y="461946"/>
                </a:cubicBezTo>
                <a:cubicBezTo>
                  <a:pt x="2962088" y="436419"/>
                  <a:pt x="2991996" y="423846"/>
                  <a:pt x="3015713" y="426704"/>
                </a:cubicBezTo>
                <a:cubicBezTo>
                  <a:pt x="3020000" y="409083"/>
                  <a:pt x="3030953" y="394224"/>
                  <a:pt x="3046956" y="385365"/>
                </a:cubicBezTo>
                <a:cubicBezTo>
                  <a:pt x="3035716" y="373745"/>
                  <a:pt x="3020381" y="366506"/>
                  <a:pt x="3004569" y="363553"/>
                </a:cubicBezTo>
                <a:cubicBezTo>
                  <a:pt x="3004665" y="363553"/>
                  <a:pt x="3004760" y="363553"/>
                  <a:pt x="3004855" y="363648"/>
                </a:cubicBezTo>
                <a:cubicBezTo>
                  <a:pt x="3004760" y="363648"/>
                  <a:pt x="3004569" y="363553"/>
                  <a:pt x="3004474" y="363553"/>
                </a:cubicBezTo>
                <a:cubicBezTo>
                  <a:pt x="3004474" y="363553"/>
                  <a:pt x="3004569" y="363553"/>
                  <a:pt x="3004569" y="363553"/>
                </a:cubicBezTo>
                <a:cubicBezTo>
                  <a:pt x="2907414" y="350694"/>
                  <a:pt x="2849217" y="470519"/>
                  <a:pt x="2751490" y="459660"/>
                </a:cubicBezTo>
                <a:cubicBezTo>
                  <a:pt x="2708818" y="456422"/>
                  <a:pt x="2671575" y="422799"/>
                  <a:pt x="2663860" y="380793"/>
                </a:cubicBezTo>
                <a:cubicBezTo>
                  <a:pt x="2656716" y="335740"/>
                  <a:pt x="2668432" y="288687"/>
                  <a:pt x="2652144" y="244776"/>
                </a:cubicBezTo>
                <a:cubicBezTo>
                  <a:pt x="2621378" y="134096"/>
                  <a:pt x="2478884" y="92472"/>
                  <a:pt x="2390111" y="163433"/>
                </a:cubicBezTo>
                <a:lnTo>
                  <a:pt x="2390111" y="163433"/>
                </a:lnTo>
                <a:cubicBezTo>
                  <a:pt x="2463930" y="87614"/>
                  <a:pt x="2600424" y="107426"/>
                  <a:pt x="2654144" y="197247"/>
                </a:cubicBezTo>
                <a:cubicBezTo>
                  <a:pt x="2690530" y="252015"/>
                  <a:pt x="2683767" y="310308"/>
                  <a:pt x="2686339" y="371745"/>
                </a:cubicBezTo>
                <a:cubicBezTo>
                  <a:pt x="2692340" y="423942"/>
                  <a:pt x="2752252" y="451088"/>
                  <a:pt x="2799210" y="432228"/>
                </a:cubicBezTo>
                <a:cubicBezTo>
                  <a:pt x="2876934" y="404606"/>
                  <a:pt x="2973803" y="299069"/>
                  <a:pt x="3050003" y="383841"/>
                </a:cubicBezTo>
                <a:cubicBezTo>
                  <a:pt x="3072292" y="372792"/>
                  <a:pt x="3092485" y="372983"/>
                  <a:pt x="3109059" y="379936"/>
                </a:cubicBezTo>
                <a:cubicBezTo>
                  <a:pt x="3089056" y="280971"/>
                  <a:pt x="2964088" y="350218"/>
                  <a:pt x="2898080" y="341169"/>
                </a:cubicBezTo>
                <a:cubicBezTo>
                  <a:pt x="2898366" y="341169"/>
                  <a:pt x="2898651" y="341169"/>
                  <a:pt x="2898937" y="341265"/>
                </a:cubicBezTo>
                <a:cubicBezTo>
                  <a:pt x="2883602" y="339931"/>
                  <a:pt x="2868457" y="335264"/>
                  <a:pt x="2856170" y="328120"/>
                </a:cubicBezTo>
                <a:lnTo>
                  <a:pt x="2856170" y="328120"/>
                </a:lnTo>
                <a:cubicBezTo>
                  <a:pt x="2742632" y="251920"/>
                  <a:pt x="2982948" y="12895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164" y="19796"/>
                  <a:pt x="2811688" y="19510"/>
                  <a:pt x="2811117" y="19320"/>
                </a:cubicBezTo>
                <a:cubicBezTo>
                  <a:pt x="2811593" y="19605"/>
                  <a:pt x="2812069" y="19796"/>
                  <a:pt x="2812641" y="20082"/>
                </a:cubicBezTo>
                <a:cubicBezTo>
                  <a:pt x="2810735" y="19129"/>
                  <a:pt x="2808735" y="18177"/>
                  <a:pt x="2806830" y="17224"/>
                </a:cubicBezTo>
                <a:cubicBezTo>
                  <a:pt x="2808259" y="17891"/>
                  <a:pt x="2809783" y="18653"/>
                  <a:pt x="2811212" y="19320"/>
                </a:cubicBezTo>
                <a:cubicBezTo>
                  <a:pt x="2805592" y="16462"/>
                  <a:pt x="2799782" y="14081"/>
                  <a:pt x="2793686" y="11985"/>
                </a:cubicBezTo>
                <a:cubicBezTo>
                  <a:pt x="2795115" y="12462"/>
                  <a:pt x="2796448" y="12938"/>
                  <a:pt x="2797877" y="13509"/>
                </a:cubicBezTo>
                <a:cubicBezTo>
                  <a:pt x="2796258" y="12938"/>
                  <a:pt x="2794734" y="12366"/>
                  <a:pt x="2793114" y="11795"/>
                </a:cubicBezTo>
                <a:cubicBezTo>
                  <a:pt x="2793305" y="11890"/>
                  <a:pt x="2793495" y="11890"/>
                  <a:pt x="2793686" y="11985"/>
                </a:cubicBezTo>
                <a:cubicBezTo>
                  <a:pt x="2768254" y="3603"/>
                  <a:pt x="2739965" y="2365"/>
                  <a:pt x="2711771" y="8842"/>
                </a:cubicBezTo>
                <a:lnTo>
                  <a:pt x="2711771" y="8842"/>
                </a:lnTo>
                <a:cubicBezTo>
                  <a:pt x="2753871" y="-6398"/>
                  <a:pt x="2803306" y="-2207"/>
                  <a:pt x="2840453" y="23511"/>
                </a:cubicBezTo>
                <a:cubicBezTo>
                  <a:pt x="2840263" y="23415"/>
                  <a:pt x="2840073" y="23320"/>
                  <a:pt x="2839882" y="23130"/>
                </a:cubicBezTo>
                <a:cubicBezTo>
                  <a:pt x="2988282" y="134477"/>
                  <a:pt x="2774826" y="253158"/>
                  <a:pt x="2871410" y="315357"/>
                </a:cubicBezTo>
                <a:cubicBezTo>
                  <a:pt x="2925702" y="342027"/>
                  <a:pt x="2987424" y="308499"/>
                  <a:pt x="3044098" y="316309"/>
                </a:cubicBezTo>
                <a:cubicBezTo>
                  <a:pt x="3043908" y="316309"/>
                  <a:pt x="3043622" y="316309"/>
                  <a:pt x="3043431" y="316214"/>
                </a:cubicBezTo>
                <a:cubicBezTo>
                  <a:pt x="3044003" y="316309"/>
                  <a:pt x="3044479" y="316309"/>
                  <a:pt x="3045051" y="316404"/>
                </a:cubicBezTo>
                <a:cubicBezTo>
                  <a:pt x="3044765" y="316404"/>
                  <a:pt x="3044384" y="316309"/>
                  <a:pt x="3044098" y="316309"/>
                </a:cubicBezTo>
                <a:cubicBezTo>
                  <a:pt x="3077626" y="318881"/>
                  <a:pt x="3115059" y="343074"/>
                  <a:pt x="3110201" y="380508"/>
                </a:cubicBezTo>
                <a:cubicBezTo>
                  <a:pt x="3168780" y="406225"/>
                  <a:pt x="3177638" y="506238"/>
                  <a:pt x="3106201" y="500427"/>
                </a:cubicBezTo>
                <a:cubicBezTo>
                  <a:pt x="3131823" y="507381"/>
                  <a:pt x="3160112" y="525192"/>
                  <a:pt x="3167066" y="552720"/>
                </a:cubicBezTo>
                <a:cubicBezTo>
                  <a:pt x="3172781" y="576437"/>
                  <a:pt x="3168209" y="637206"/>
                  <a:pt x="3142301" y="586343"/>
                </a:cubicBezTo>
                <a:cubicBezTo>
                  <a:pt x="3140015" y="592439"/>
                  <a:pt x="3136967" y="598154"/>
                  <a:pt x="3133347" y="603583"/>
                </a:cubicBezTo>
                <a:cubicBezTo>
                  <a:pt x="3133443" y="603488"/>
                  <a:pt x="3133443" y="603393"/>
                  <a:pt x="3133538" y="603393"/>
                </a:cubicBezTo>
                <a:cubicBezTo>
                  <a:pt x="3133347" y="603678"/>
                  <a:pt x="3133157" y="603964"/>
                  <a:pt x="3132966" y="604155"/>
                </a:cubicBezTo>
                <a:cubicBezTo>
                  <a:pt x="3132966" y="604155"/>
                  <a:pt x="3132966" y="604155"/>
                  <a:pt x="3132966" y="604059"/>
                </a:cubicBezTo>
                <a:cubicBezTo>
                  <a:pt x="3131823" y="605774"/>
                  <a:pt x="3130585" y="607393"/>
                  <a:pt x="3129251" y="609012"/>
                </a:cubicBezTo>
                <a:cubicBezTo>
                  <a:pt x="3129347" y="608917"/>
                  <a:pt x="3129442" y="608822"/>
                  <a:pt x="3129442" y="608727"/>
                </a:cubicBezTo>
                <a:cubicBezTo>
                  <a:pt x="3129156" y="609108"/>
                  <a:pt x="3128870" y="609489"/>
                  <a:pt x="3128585" y="609774"/>
                </a:cubicBezTo>
                <a:cubicBezTo>
                  <a:pt x="3128680" y="609679"/>
                  <a:pt x="3128775" y="609584"/>
                  <a:pt x="3128775" y="609489"/>
                </a:cubicBezTo>
                <a:cubicBezTo>
                  <a:pt x="3127442" y="611203"/>
                  <a:pt x="3126013" y="612822"/>
                  <a:pt x="3124489" y="614442"/>
                </a:cubicBezTo>
                <a:cubicBezTo>
                  <a:pt x="3124584" y="614346"/>
                  <a:pt x="3124584" y="614346"/>
                  <a:pt x="3124679" y="614251"/>
                </a:cubicBezTo>
                <a:cubicBezTo>
                  <a:pt x="3123060" y="615966"/>
                  <a:pt x="3121441" y="617680"/>
                  <a:pt x="3119726" y="619299"/>
                </a:cubicBezTo>
                <a:cubicBezTo>
                  <a:pt x="3119726" y="619299"/>
                  <a:pt x="3119726" y="619299"/>
                  <a:pt x="3119822" y="619204"/>
                </a:cubicBezTo>
                <a:cubicBezTo>
                  <a:pt x="3118012" y="621014"/>
                  <a:pt x="3116012" y="622633"/>
                  <a:pt x="3114011" y="624348"/>
                </a:cubicBezTo>
                <a:cubicBezTo>
                  <a:pt x="3114107" y="624252"/>
                  <a:pt x="3114202" y="624157"/>
                  <a:pt x="3114297" y="624062"/>
                </a:cubicBezTo>
                <a:cubicBezTo>
                  <a:pt x="3114011" y="624348"/>
                  <a:pt x="3113631" y="624538"/>
                  <a:pt x="3113345" y="624824"/>
                </a:cubicBezTo>
                <a:cubicBezTo>
                  <a:pt x="3113440" y="624729"/>
                  <a:pt x="3113535" y="624729"/>
                  <a:pt x="3113631" y="624633"/>
                </a:cubicBezTo>
                <a:cubicBezTo>
                  <a:pt x="3109059" y="628348"/>
                  <a:pt x="3104296" y="631682"/>
                  <a:pt x="3098962" y="634920"/>
                </a:cubicBezTo>
                <a:cubicBezTo>
                  <a:pt x="3101819" y="621204"/>
                  <a:pt x="3103915" y="572913"/>
                  <a:pt x="3097248" y="555482"/>
                </a:cubicBezTo>
                <a:cubicBezTo>
                  <a:pt x="3092771" y="554339"/>
                  <a:pt x="3088199" y="553672"/>
                  <a:pt x="3083627" y="553577"/>
                </a:cubicBezTo>
                <a:cubicBezTo>
                  <a:pt x="3090009" y="595487"/>
                  <a:pt x="3054766" y="648636"/>
                  <a:pt x="3014666" y="669591"/>
                </a:cubicBezTo>
                <a:cubicBezTo>
                  <a:pt x="3020000" y="653970"/>
                  <a:pt x="3023715" y="603869"/>
                  <a:pt x="3014951" y="584057"/>
                </a:cubicBezTo>
                <a:cubicBezTo>
                  <a:pt x="2873219" y="709977"/>
                  <a:pt x="2758729" y="636635"/>
                  <a:pt x="2701579" y="735790"/>
                </a:cubicBezTo>
                <a:cubicBezTo>
                  <a:pt x="2845502" y="616442"/>
                  <a:pt x="2937323" y="814371"/>
                  <a:pt x="2984662" y="698357"/>
                </a:cubicBezTo>
                <a:cubicBezTo>
                  <a:pt x="2973518" y="846375"/>
                  <a:pt x="2859218" y="736266"/>
                  <a:pt x="2785018" y="777224"/>
                </a:cubicBezTo>
                <a:cubicBezTo>
                  <a:pt x="2934370" y="767032"/>
                  <a:pt x="2926559" y="836660"/>
                  <a:pt x="3014285" y="861711"/>
                </a:cubicBezTo>
                <a:cubicBezTo>
                  <a:pt x="3033049" y="847233"/>
                  <a:pt x="3043431" y="804561"/>
                  <a:pt x="3036573" y="786844"/>
                </a:cubicBezTo>
                <a:cubicBezTo>
                  <a:pt x="3053147" y="798179"/>
                  <a:pt x="3067625" y="817229"/>
                  <a:pt x="3066958" y="836755"/>
                </a:cubicBezTo>
                <a:cubicBezTo>
                  <a:pt x="3066958" y="836660"/>
                  <a:pt x="3066958" y="836469"/>
                  <a:pt x="3066958" y="836374"/>
                </a:cubicBezTo>
                <a:cubicBezTo>
                  <a:pt x="3066958" y="840279"/>
                  <a:pt x="3066577" y="844185"/>
                  <a:pt x="3065720" y="848090"/>
                </a:cubicBezTo>
                <a:cubicBezTo>
                  <a:pt x="3065720" y="847995"/>
                  <a:pt x="3065720" y="847995"/>
                  <a:pt x="3065720" y="847899"/>
                </a:cubicBezTo>
                <a:cubicBezTo>
                  <a:pt x="3064767" y="852281"/>
                  <a:pt x="3063243" y="856567"/>
                  <a:pt x="3061434" y="860663"/>
                </a:cubicBezTo>
                <a:cubicBezTo>
                  <a:pt x="3093342" y="859710"/>
                  <a:pt x="3105629" y="825801"/>
                  <a:pt x="3101629" y="800846"/>
                </a:cubicBezTo>
                <a:cubicBezTo>
                  <a:pt x="3104486" y="802846"/>
                  <a:pt x="3106868" y="804942"/>
                  <a:pt x="3109249" y="807228"/>
                </a:cubicBezTo>
                <a:cubicBezTo>
                  <a:pt x="3109154" y="807132"/>
                  <a:pt x="3109059" y="807037"/>
                  <a:pt x="3108963" y="806942"/>
                </a:cubicBezTo>
                <a:cubicBezTo>
                  <a:pt x="3117155" y="814562"/>
                  <a:pt x="3122870" y="825325"/>
                  <a:pt x="3121917" y="836660"/>
                </a:cubicBezTo>
                <a:cubicBezTo>
                  <a:pt x="3206023" y="775890"/>
                  <a:pt x="3113821" y="980773"/>
                  <a:pt x="2993425" y="932672"/>
                </a:cubicBezTo>
                <a:cubicBezTo>
                  <a:pt x="2953515" y="1005538"/>
                  <a:pt x="2967803" y="1007634"/>
                  <a:pt x="3025619" y="1058021"/>
                </a:cubicBezTo>
                <a:cubicBezTo>
                  <a:pt x="2937513" y="1035447"/>
                  <a:pt x="2920083" y="1015063"/>
                  <a:pt x="2951229" y="931815"/>
                </a:cubicBezTo>
                <a:cubicBezTo>
                  <a:pt x="2951229" y="931815"/>
                  <a:pt x="2951229" y="931815"/>
                  <a:pt x="2951229" y="931815"/>
                </a:cubicBezTo>
                <a:cubicBezTo>
                  <a:pt x="2953325" y="923528"/>
                  <a:pt x="2955801" y="912955"/>
                  <a:pt x="2948181" y="907050"/>
                </a:cubicBezTo>
                <a:cubicBezTo>
                  <a:pt x="2940276" y="932100"/>
                  <a:pt x="2919987" y="952484"/>
                  <a:pt x="2895794" y="962104"/>
                </a:cubicBezTo>
                <a:cubicBezTo>
                  <a:pt x="2952563" y="918861"/>
                  <a:pt x="2920178" y="879427"/>
                  <a:pt x="2908367" y="919813"/>
                </a:cubicBezTo>
                <a:cubicBezTo>
                  <a:pt x="2896079" y="943626"/>
                  <a:pt x="2866361" y="950960"/>
                  <a:pt x="2841977" y="955151"/>
                </a:cubicBezTo>
                <a:cubicBezTo>
                  <a:pt x="2867695" y="941054"/>
                  <a:pt x="2889412" y="913908"/>
                  <a:pt x="2884078" y="883332"/>
                </a:cubicBezTo>
                <a:cubicBezTo>
                  <a:pt x="2883411" y="881904"/>
                  <a:pt x="2881411" y="881427"/>
                  <a:pt x="2880268" y="882570"/>
                </a:cubicBezTo>
                <a:cubicBezTo>
                  <a:pt x="2870838" y="890571"/>
                  <a:pt x="2869028" y="909621"/>
                  <a:pt x="2858456" y="918003"/>
                </a:cubicBezTo>
                <a:cubicBezTo>
                  <a:pt x="2850931" y="925052"/>
                  <a:pt x="2840168" y="922194"/>
                  <a:pt x="2830928" y="924195"/>
                </a:cubicBezTo>
                <a:cubicBezTo>
                  <a:pt x="2806449" y="928957"/>
                  <a:pt x="2782256" y="942102"/>
                  <a:pt x="2761586" y="958104"/>
                </a:cubicBezTo>
                <a:lnTo>
                  <a:pt x="2761586" y="958104"/>
                </a:lnTo>
                <a:cubicBezTo>
                  <a:pt x="2774350" y="945816"/>
                  <a:pt x="2780065" y="929529"/>
                  <a:pt x="2793019" y="917908"/>
                </a:cubicBezTo>
                <a:cubicBezTo>
                  <a:pt x="2807211" y="904383"/>
                  <a:pt x="2843216" y="905430"/>
                  <a:pt x="2841120" y="878856"/>
                </a:cubicBezTo>
                <a:cubicBezTo>
                  <a:pt x="2839787" y="875617"/>
                  <a:pt x="2836929" y="878379"/>
                  <a:pt x="2834738" y="880380"/>
                </a:cubicBezTo>
                <a:cubicBezTo>
                  <a:pt x="2816641" y="894381"/>
                  <a:pt x="2790638" y="882380"/>
                  <a:pt x="2770731" y="890476"/>
                </a:cubicBezTo>
                <a:cubicBezTo>
                  <a:pt x="2746918" y="901430"/>
                  <a:pt x="2738822" y="929719"/>
                  <a:pt x="2725582" y="950865"/>
                </a:cubicBezTo>
                <a:cubicBezTo>
                  <a:pt x="2693673" y="1004014"/>
                  <a:pt x="2625474" y="995251"/>
                  <a:pt x="2572039" y="993918"/>
                </a:cubicBezTo>
                <a:cubicBezTo>
                  <a:pt x="2654049" y="971724"/>
                  <a:pt x="2673194" y="977725"/>
                  <a:pt x="2702817" y="891905"/>
                </a:cubicBezTo>
                <a:cubicBezTo>
                  <a:pt x="2662908" y="935720"/>
                  <a:pt x="2601567" y="956199"/>
                  <a:pt x="2543274" y="945054"/>
                </a:cubicBezTo>
                <a:cubicBezTo>
                  <a:pt x="2500792" y="982392"/>
                  <a:pt x="2433355" y="997918"/>
                  <a:pt x="2389540" y="954294"/>
                </a:cubicBezTo>
                <a:cubicBezTo>
                  <a:pt x="2247236" y="896572"/>
                  <a:pt x="2188181" y="1012110"/>
                  <a:pt x="2171322" y="1136602"/>
                </a:cubicBezTo>
                <a:cubicBezTo>
                  <a:pt x="2160940" y="1105551"/>
                  <a:pt x="2156273" y="1017921"/>
                  <a:pt x="2172275" y="978297"/>
                </a:cubicBezTo>
                <a:cubicBezTo>
                  <a:pt x="2123602" y="1036685"/>
                  <a:pt x="2128650" y="1041638"/>
                  <a:pt x="2153987" y="1105265"/>
                </a:cubicBezTo>
                <a:cubicBezTo>
                  <a:pt x="2165893" y="1175845"/>
                  <a:pt x="2118268" y="1229280"/>
                  <a:pt x="2058832" y="1233567"/>
                </a:cubicBezTo>
                <a:cubicBezTo>
                  <a:pt x="2110076" y="1250426"/>
                  <a:pt x="2169131" y="1258713"/>
                  <a:pt x="2224376" y="1262046"/>
                </a:cubicBezTo>
                <a:cubicBezTo>
                  <a:pt x="2413067" y="1268809"/>
                  <a:pt x="2597090" y="1245949"/>
                  <a:pt x="2791304" y="1268142"/>
                </a:cubicBezTo>
                <a:lnTo>
                  <a:pt x="2791304" y="1268142"/>
                </a:lnTo>
                <a:lnTo>
                  <a:pt x="2791304" y="1268142"/>
                </a:lnTo>
                <a:cubicBezTo>
                  <a:pt x="3034668" y="1289479"/>
                  <a:pt x="3284128" y="1407208"/>
                  <a:pt x="3398714" y="1633903"/>
                </a:cubicBezTo>
                <a:cubicBezTo>
                  <a:pt x="3530254" y="1884505"/>
                  <a:pt x="3448815" y="2189686"/>
                  <a:pt x="3229835" y="2361708"/>
                </a:cubicBezTo>
                <a:cubicBezTo>
                  <a:pt x="2999807" y="2547064"/>
                  <a:pt x="2680624" y="2541826"/>
                  <a:pt x="2459358" y="2345039"/>
                </a:cubicBezTo>
                <a:lnTo>
                  <a:pt x="2459358" y="2345039"/>
                </a:lnTo>
                <a:lnTo>
                  <a:pt x="2459358" y="2345039"/>
                </a:lnTo>
                <a:cubicBezTo>
                  <a:pt x="2436498" y="2325418"/>
                  <a:pt x="2415639" y="2305796"/>
                  <a:pt x="2396112" y="2286460"/>
                </a:cubicBezTo>
                <a:cubicBezTo>
                  <a:pt x="2398493" y="2285222"/>
                  <a:pt x="2400780" y="2283984"/>
                  <a:pt x="2402970" y="2282650"/>
                </a:cubicBezTo>
                <a:cubicBezTo>
                  <a:pt x="2418496" y="2292842"/>
                  <a:pt x="2433546" y="2286270"/>
                  <a:pt x="2440403" y="2274649"/>
                </a:cubicBezTo>
                <a:cubicBezTo>
                  <a:pt x="2431259" y="2278078"/>
                  <a:pt x="2418210" y="2279888"/>
                  <a:pt x="2409923" y="2278174"/>
                </a:cubicBezTo>
                <a:cubicBezTo>
                  <a:pt x="2417829" y="2272649"/>
                  <a:pt x="2424878" y="2266363"/>
                  <a:pt x="2430783" y="2259409"/>
                </a:cubicBezTo>
                <a:cubicBezTo>
                  <a:pt x="2448500" y="2276650"/>
                  <a:pt x="2467264" y="2294080"/>
                  <a:pt x="2487362" y="2311130"/>
                </a:cubicBezTo>
                <a:lnTo>
                  <a:pt x="2487362" y="2311130"/>
                </a:lnTo>
                <a:lnTo>
                  <a:pt x="2487362" y="2311130"/>
                </a:lnTo>
                <a:cubicBezTo>
                  <a:pt x="2795305" y="2583259"/>
                  <a:pt x="3255839" y="2437527"/>
                  <a:pt x="3387379" y="2058813"/>
                </a:cubicBezTo>
                <a:lnTo>
                  <a:pt x="3387379" y="2058813"/>
                </a:lnTo>
                <a:cubicBezTo>
                  <a:pt x="3431956" y="1927749"/>
                  <a:pt x="3419193" y="1779254"/>
                  <a:pt x="3354994" y="1656667"/>
                </a:cubicBezTo>
                <a:cubicBezTo>
                  <a:pt x="3247743" y="1445688"/>
                  <a:pt x="3012951" y="1338628"/>
                  <a:pt x="2786447" y="1319673"/>
                </a:cubicBezTo>
                <a:lnTo>
                  <a:pt x="2786447" y="1319673"/>
                </a:lnTo>
                <a:lnTo>
                  <a:pt x="2786447" y="1319673"/>
                </a:lnTo>
                <a:cubicBezTo>
                  <a:pt x="2594518" y="1298527"/>
                  <a:pt x="2410019" y="1322340"/>
                  <a:pt x="2221995" y="1316149"/>
                </a:cubicBezTo>
                <a:cubicBezTo>
                  <a:pt x="2135889" y="1311195"/>
                  <a:pt x="2048735" y="1297003"/>
                  <a:pt x="1972345" y="1256998"/>
                </a:cubicBezTo>
                <a:cubicBezTo>
                  <a:pt x="1972345" y="1256903"/>
                  <a:pt x="1972250" y="1257189"/>
                  <a:pt x="1972440" y="1256808"/>
                </a:cubicBezTo>
                <a:cubicBezTo>
                  <a:pt x="1917005" y="1233186"/>
                  <a:pt x="1866141" y="1191085"/>
                  <a:pt x="1838709" y="1137745"/>
                </a:cubicBezTo>
                <a:cubicBezTo>
                  <a:pt x="1776797" y="1024398"/>
                  <a:pt x="1901669" y="930100"/>
                  <a:pt x="1992443" y="881618"/>
                </a:cubicBezTo>
                <a:cubicBezTo>
                  <a:pt x="1989014" y="876951"/>
                  <a:pt x="1985680" y="872188"/>
                  <a:pt x="1982441" y="867235"/>
                </a:cubicBezTo>
                <a:cubicBezTo>
                  <a:pt x="1883381" y="919242"/>
                  <a:pt x="1756604" y="1024588"/>
                  <a:pt x="1823945" y="1145651"/>
                </a:cubicBezTo>
                <a:cubicBezTo>
                  <a:pt x="1853283" y="1202229"/>
                  <a:pt x="1906718" y="1246521"/>
                  <a:pt x="1965392" y="1271667"/>
                </a:cubicBezTo>
                <a:cubicBezTo>
                  <a:pt x="1965296" y="1271953"/>
                  <a:pt x="1965392" y="1271762"/>
                  <a:pt x="1965296" y="1271762"/>
                </a:cubicBezTo>
                <a:cubicBezTo>
                  <a:pt x="1966725" y="1272429"/>
                  <a:pt x="1968535" y="1273286"/>
                  <a:pt x="1969868" y="1274048"/>
                </a:cubicBezTo>
                <a:lnTo>
                  <a:pt x="1969868" y="1274048"/>
                </a:lnTo>
                <a:lnTo>
                  <a:pt x="1969868" y="1274048"/>
                </a:lnTo>
                <a:cubicBezTo>
                  <a:pt x="2047021" y="1313386"/>
                  <a:pt x="2134842" y="1327293"/>
                  <a:pt x="2221233" y="1332150"/>
                </a:cubicBezTo>
                <a:cubicBezTo>
                  <a:pt x="2409066" y="1338246"/>
                  <a:pt x="2593756" y="1314148"/>
                  <a:pt x="2784923" y="1334913"/>
                </a:cubicBezTo>
                <a:lnTo>
                  <a:pt x="2784923" y="1334913"/>
                </a:lnTo>
                <a:lnTo>
                  <a:pt x="2784923" y="1334913"/>
                </a:lnTo>
                <a:cubicBezTo>
                  <a:pt x="3006569" y="1353201"/>
                  <a:pt x="3236693" y="1457023"/>
                  <a:pt x="3341945" y="1663430"/>
                </a:cubicBezTo>
                <a:cubicBezTo>
                  <a:pt x="3404429" y="1782492"/>
                  <a:pt x="3417002" y="1926891"/>
                  <a:pt x="3373758" y="2054431"/>
                </a:cubicBezTo>
                <a:lnTo>
                  <a:pt x="3373758" y="2054431"/>
                </a:lnTo>
                <a:lnTo>
                  <a:pt x="3373758" y="2054431"/>
                </a:lnTo>
                <a:cubicBezTo>
                  <a:pt x="3304226" y="2267315"/>
                  <a:pt x="3097438" y="2428002"/>
                  <a:pt x="2873124" y="2437813"/>
                </a:cubicBezTo>
                <a:cubicBezTo>
                  <a:pt x="2705103" y="2447528"/>
                  <a:pt x="2553084" y="2366185"/>
                  <a:pt x="2438499" y="2248837"/>
                </a:cubicBezTo>
                <a:cubicBezTo>
                  <a:pt x="2443451" y="2241217"/>
                  <a:pt x="2447357" y="2232739"/>
                  <a:pt x="2449833" y="2223881"/>
                </a:cubicBezTo>
                <a:cubicBezTo>
                  <a:pt x="2457644" y="2229501"/>
                  <a:pt x="2456120" y="2219595"/>
                  <a:pt x="2451738" y="2215975"/>
                </a:cubicBezTo>
                <a:cubicBezTo>
                  <a:pt x="2453929" y="2204736"/>
                  <a:pt x="2454119" y="2193306"/>
                  <a:pt x="2452405" y="2181876"/>
                </a:cubicBezTo>
                <a:cubicBezTo>
                  <a:pt x="2454501" y="2180733"/>
                  <a:pt x="2450024" y="2174351"/>
                  <a:pt x="2450309" y="2171684"/>
                </a:cubicBezTo>
                <a:cubicBezTo>
                  <a:pt x="2453358" y="2170446"/>
                  <a:pt x="2455453" y="2175018"/>
                  <a:pt x="2457644" y="2177113"/>
                </a:cubicBezTo>
                <a:cubicBezTo>
                  <a:pt x="2460692" y="2180066"/>
                  <a:pt x="2465550" y="2179399"/>
                  <a:pt x="2464692" y="2175208"/>
                </a:cubicBezTo>
                <a:cubicBezTo>
                  <a:pt x="2462311" y="2168446"/>
                  <a:pt x="2454024" y="2162730"/>
                  <a:pt x="2447166" y="2161588"/>
                </a:cubicBezTo>
                <a:cubicBezTo>
                  <a:pt x="2441642" y="2146538"/>
                  <a:pt x="2432593" y="2131965"/>
                  <a:pt x="2420306" y="2119487"/>
                </a:cubicBezTo>
                <a:cubicBezTo>
                  <a:pt x="2423354" y="2118058"/>
                  <a:pt x="2426402" y="2122726"/>
                  <a:pt x="2428973" y="2124726"/>
                </a:cubicBezTo>
                <a:cubicBezTo>
                  <a:pt x="2448881" y="2131584"/>
                  <a:pt x="2426306" y="2102056"/>
                  <a:pt x="2408685" y="2109200"/>
                </a:cubicBezTo>
                <a:cubicBezTo>
                  <a:pt x="2400494" y="2103009"/>
                  <a:pt x="2391445" y="2098056"/>
                  <a:pt x="2381730" y="2094722"/>
                </a:cubicBezTo>
                <a:cubicBezTo>
                  <a:pt x="2394017" y="2088912"/>
                  <a:pt x="2361727" y="2071957"/>
                  <a:pt x="2353917" y="2089007"/>
                </a:cubicBezTo>
                <a:cubicBezTo>
                  <a:pt x="2342868" y="2090341"/>
                  <a:pt x="2328009" y="2084816"/>
                  <a:pt x="2319055" y="2091960"/>
                </a:cubicBezTo>
                <a:cubicBezTo>
                  <a:pt x="2310101" y="2094055"/>
                  <a:pt x="2300958" y="2097008"/>
                  <a:pt x="2292004" y="2101009"/>
                </a:cubicBezTo>
                <a:cubicBezTo>
                  <a:pt x="2221995" y="2033571"/>
                  <a:pt x="2125888" y="1963182"/>
                  <a:pt x="2024733" y="1997853"/>
                </a:cubicBezTo>
                <a:cubicBezTo>
                  <a:pt x="1975107" y="2015188"/>
                  <a:pt x="1936055" y="2052907"/>
                  <a:pt x="1905575" y="2094722"/>
                </a:cubicBezTo>
                <a:cubicBezTo>
                  <a:pt x="1790036" y="2257218"/>
                  <a:pt x="1731077" y="2492105"/>
                  <a:pt x="1525241" y="2568495"/>
                </a:cubicBezTo>
                <a:cubicBezTo>
                  <a:pt x="1398083" y="2619359"/>
                  <a:pt x="1240539" y="2583259"/>
                  <a:pt x="1160053" y="2469055"/>
                </a:cubicBezTo>
                <a:cubicBezTo>
                  <a:pt x="1087282" y="2370185"/>
                  <a:pt x="1075090" y="2235406"/>
                  <a:pt x="1099093" y="2119011"/>
                </a:cubicBezTo>
                <a:cubicBezTo>
                  <a:pt x="1125001" y="1979088"/>
                  <a:pt x="1199677" y="1850691"/>
                  <a:pt x="1212345" y="1708388"/>
                </a:cubicBezTo>
                <a:cubicBezTo>
                  <a:pt x="1217489" y="1627140"/>
                  <a:pt x="1185199" y="1521126"/>
                  <a:pt x="1101379" y="1493885"/>
                </a:cubicBezTo>
                <a:cubicBezTo>
                  <a:pt x="1061469" y="1486170"/>
                  <a:pt x="1019654" y="1492837"/>
                  <a:pt x="981935" y="1507982"/>
                </a:cubicBezTo>
                <a:cubicBezTo>
                  <a:pt x="849062" y="1564656"/>
                  <a:pt x="754478" y="1682004"/>
                  <a:pt x="627034" y="1749536"/>
                </a:cubicBezTo>
                <a:cubicBezTo>
                  <a:pt x="627034" y="1749536"/>
                  <a:pt x="628082" y="1748965"/>
                  <a:pt x="627986" y="1749060"/>
                </a:cubicBezTo>
                <a:cubicBezTo>
                  <a:pt x="627605" y="1749345"/>
                  <a:pt x="627129" y="1749631"/>
                  <a:pt x="626748" y="1749822"/>
                </a:cubicBezTo>
                <a:cubicBezTo>
                  <a:pt x="626748" y="1749822"/>
                  <a:pt x="626748" y="1749822"/>
                  <a:pt x="626748" y="1749822"/>
                </a:cubicBezTo>
                <a:cubicBezTo>
                  <a:pt x="626843" y="1749917"/>
                  <a:pt x="626653" y="1749631"/>
                  <a:pt x="626843" y="1750012"/>
                </a:cubicBezTo>
                <a:cubicBezTo>
                  <a:pt x="622081" y="1752679"/>
                  <a:pt x="617318" y="1756394"/>
                  <a:pt x="612461" y="1759156"/>
                </a:cubicBezTo>
                <a:lnTo>
                  <a:pt x="612461" y="1759156"/>
                </a:lnTo>
                <a:lnTo>
                  <a:pt x="612461" y="1759156"/>
                </a:lnTo>
                <a:cubicBezTo>
                  <a:pt x="429771" y="1882981"/>
                  <a:pt x="99063" y="1867360"/>
                  <a:pt x="30388" y="1621901"/>
                </a:cubicBezTo>
                <a:cubicBezTo>
                  <a:pt x="4575" y="1525603"/>
                  <a:pt x="40294" y="1420828"/>
                  <a:pt x="104683" y="1348343"/>
                </a:cubicBezTo>
                <a:cubicBezTo>
                  <a:pt x="104302" y="1347771"/>
                  <a:pt x="103921" y="1347200"/>
                  <a:pt x="103635" y="1346629"/>
                </a:cubicBezTo>
                <a:cubicBezTo>
                  <a:pt x="19720" y="1434068"/>
                  <a:pt x="-12856" y="1576371"/>
                  <a:pt x="49819" y="1685337"/>
                </a:cubicBezTo>
                <a:cubicBezTo>
                  <a:pt x="166786" y="1886887"/>
                  <a:pt x="458346" y="1875742"/>
                  <a:pt x="630844" y="1756394"/>
                </a:cubicBezTo>
                <a:cubicBezTo>
                  <a:pt x="630558" y="1755918"/>
                  <a:pt x="630749" y="1756299"/>
                  <a:pt x="630653" y="1756204"/>
                </a:cubicBezTo>
                <a:lnTo>
                  <a:pt x="630653" y="1756204"/>
                </a:lnTo>
                <a:lnTo>
                  <a:pt x="630653" y="1756204"/>
                </a:lnTo>
                <a:cubicBezTo>
                  <a:pt x="630939" y="1756013"/>
                  <a:pt x="631320" y="1755822"/>
                  <a:pt x="631606" y="1755632"/>
                </a:cubicBezTo>
                <a:cubicBezTo>
                  <a:pt x="631701" y="1755537"/>
                  <a:pt x="630558" y="1756204"/>
                  <a:pt x="630558" y="1756204"/>
                </a:cubicBezTo>
                <a:cubicBezTo>
                  <a:pt x="755812" y="1690291"/>
                  <a:pt x="850490" y="1575419"/>
                  <a:pt x="980126" y="1517888"/>
                </a:cubicBezTo>
                <a:cubicBezTo>
                  <a:pt x="1017559" y="1502172"/>
                  <a:pt x="1059183" y="1494837"/>
                  <a:pt x="1099093" y="1502458"/>
                </a:cubicBezTo>
                <a:cubicBezTo>
                  <a:pt x="1150909" y="1517793"/>
                  <a:pt x="1183199" y="1574086"/>
                  <a:pt x="1195772" y="1625616"/>
                </a:cubicBezTo>
                <a:lnTo>
                  <a:pt x="1195772" y="1625616"/>
                </a:lnTo>
                <a:lnTo>
                  <a:pt x="1195772" y="1625616"/>
                </a:lnTo>
                <a:cubicBezTo>
                  <a:pt x="1230443" y="1767633"/>
                  <a:pt x="1131383" y="1933178"/>
                  <a:pt x="1099474" y="2072719"/>
                </a:cubicBezTo>
                <a:cubicBezTo>
                  <a:pt x="1059850" y="2216071"/>
                  <a:pt x="1069375" y="2390568"/>
                  <a:pt x="1175960" y="2504773"/>
                </a:cubicBezTo>
                <a:lnTo>
                  <a:pt x="1175960" y="2504773"/>
                </a:lnTo>
                <a:lnTo>
                  <a:pt x="1175960" y="2504773"/>
                </a:lnTo>
                <a:cubicBezTo>
                  <a:pt x="1291784" y="2631360"/>
                  <a:pt x="1493237" y="2628122"/>
                  <a:pt x="1623730" y="2526395"/>
                </a:cubicBezTo>
                <a:cubicBezTo>
                  <a:pt x="1660401" y="2499725"/>
                  <a:pt x="1691453" y="2465149"/>
                  <a:pt x="1718599" y="2429145"/>
                </a:cubicBezTo>
                <a:cubicBezTo>
                  <a:pt x="1791846" y="2333514"/>
                  <a:pt x="1835947" y="2218261"/>
                  <a:pt x="1901574" y="2120344"/>
                </a:cubicBezTo>
                <a:cubicBezTo>
                  <a:pt x="1917767" y="2096817"/>
                  <a:pt x="1935674" y="2073576"/>
                  <a:pt x="1956629" y="2054241"/>
                </a:cubicBezTo>
                <a:cubicBezTo>
                  <a:pt x="2066452" y="1949847"/>
                  <a:pt x="2187419" y="2016903"/>
                  <a:pt x="2280002" y="2107200"/>
                </a:cubicBezTo>
                <a:cubicBezTo>
                  <a:pt x="2267906" y="2113772"/>
                  <a:pt x="2256095" y="2122154"/>
                  <a:pt x="2244474" y="2132155"/>
                </a:cubicBezTo>
                <a:cubicBezTo>
                  <a:pt x="2192849" y="2084625"/>
                  <a:pt x="2131508" y="2033667"/>
                  <a:pt x="2057594" y="2043382"/>
                </a:cubicBezTo>
                <a:cubicBezTo>
                  <a:pt x="2057689" y="2043382"/>
                  <a:pt x="2057784" y="2043382"/>
                  <a:pt x="2057784" y="2043382"/>
                </a:cubicBezTo>
                <a:cubicBezTo>
                  <a:pt x="1949294" y="2065480"/>
                  <a:pt x="1885763" y="2229787"/>
                  <a:pt x="1832518" y="2319512"/>
                </a:cubicBezTo>
                <a:cubicBezTo>
                  <a:pt x="1796799" y="2384758"/>
                  <a:pt x="1755175" y="2450005"/>
                  <a:pt x="1703835" y="2504678"/>
                </a:cubicBezTo>
                <a:cubicBezTo>
                  <a:pt x="1501619" y="2719086"/>
                  <a:pt x="1153004" y="2672509"/>
                  <a:pt x="1064422" y="2376186"/>
                </a:cubicBezTo>
                <a:cubicBezTo>
                  <a:pt x="998890" y="2157587"/>
                  <a:pt x="1101950" y="1983089"/>
                  <a:pt x="1158719" y="1781254"/>
                </a:cubicBezTo>
                <a:cubicBezTo>
                  <a:pt x="1167101" y="1746488"/>
                  <a:pt x="1174150" y="1710579"/>
                  <a:pt x="1172245" y="1674765"/>
                </a:cubicBezTo>
                <a:cubicBezTo>
                  <a:pt x="1168054" y="1619615"/>
                  <a:pt x="1146813" y="1551892"/>
                  <a:pt x="1091378" y="1530747"/>
                </a:cubicBezTo>
                <a:cubicBezTo>
                  <a:pt x="1091378" y="1530747"/>
                  <a:pt x="1091378" y="1530747"/>
                  <a:pt x="1091378" y="1530747"/>
                </a:cubicBezTo>
                <a:cubicBezTo>
                  <a:pt x="1021750" y="1518459"/>
                  <a:pt x="956980" y="1556750"/>
                  <a:pt x="901163" y="1594755"/>
                </a:cubicBezTo>
                <a:cubicBezTo>
                  <a:pt x="819058" y="1651714"/>
                  <a:pt x="744382" y="1722009"/>
                  <a:pt x="656085" y="1770777"/>
                </a:cubicBezTo>
                <a:lnTo>
                  <a:pt x="656085" y="1770777"/>
                </a:lnTo>
                <a:cubicBezTo>
                  <a:pt x="649227" y="1774682"/>
                  <a:pt x="636654" y="1782207"/>
                  <a:pt x="629796" y="1786493"/>
                </a:cubicBezTo>
                <a:lnTo>
                  <a:pt x="629796" y="1786493"/>
                </a:lnTo>
                <a:lnTo>
                  <a:pt x="629796" y="1786493"/>
                </a:lnTo>
                <a:cubicBezTo>
                  <a:pt x="463871" y="1889934"/>
                  <a:pt x="217840" y="1903841"/>
                  <a:pt x="75060" y="1753251"/>
                </a:cubicBezTo>
                <a:cubicBezTo>
                  <a:pt x="12005" y="1685814"/>
                  <a:pt x="-15237" y="1584468"/>
                  <a:pt x="8480" y="1494361"/>
                </a:cubicBezTo>
                <a:close/>
                <a:moveTo>
                  <a:pt x="2455262" y="124952"/>
                </a:moveTo>
                <a:cubicBezTo>
                  <a:pt x="2455167" y="124952"/>
                  <a:pt x="2454977" y="125047"/>
                  <a:pt x="2454882" y="125047"/>
                </a:cubicBezTo>
                <a:cubicBezTo>
                  <a:pt x="2455072" y="124952"/>
                  <a:pt x="2455262" y="124952"/>
                  <a:pt x="2455453" y="124857"/>
                </a:cubicBezTo>
                <a:cubicBezTo>
                  <a:pt x="2455358" y="124857"/>
                  <a:pt x="2455358" y="124857"/>
                  <a:pt x="2455262" y="124952"/>
                </a:cubicBezTo>
                <a:close/>
                <a:moveTo>
                  <a:pt x="2471360" y="2307987"/>
                </a:moveTo>
                <a:cubicBezTo>
                  <a:pt x="2456501" y="2312749"/>
                  <a:pt x="2437927" y="2311511"/>
                  <a:pt x="2426021" y="2303224"/>
                </a:cubicBezTo>
                <a:cubicBezTo>
                  <a:pt x="2425068" y="2304082"/>
                  <a:pt x="2424878" y="2305129"/>
                  <a:pt x="2426116" y="2306177"/>
                </a:cubicBezTo>
                <a:cubicBezTo>
                  <a:pt x="2441356" y="2322084"/>
                  <a:pt x="2464978" y="2325322"/>
                  <a:pt x="2475836" y="2306653"/>
                </a:cubicBezTo>
                <a:lnTo>
                  <a:pt x="2471360" y="2307987"/>
                </a:lnTo>
                <a:close/>
                <a:moveTo>
                  <a:pt x="2519080" y="2346849"/>
                </a:moveTo>
                <a:cubicBezTo>
                  <a:pt x="2503935" y="2352564"/>
                  <a:pt x="2484695" y="2351992"/>
                  <a:pt x="2471455" y="2343801"/>
                </a:cubicBezTo>
                <a:cubicBezTo>
                  <a:pt x="2470502" y="2344753"/>
                  <a:pt x="2470502" y="2345896"/>
                  <a:pt x="2471741" y="2346849"/>
                </a:cubicBezTo>
                <a:cubicBezTo>
                  <a:pt x="2488505" y="2362184"/>
                  <a:pt x="2513460" y="2365804"/>
                  <a:pt x="2523461" y="2345230"/>
                </a:cubicBezTo>
                <a:lnTo>
                  <a:pt x="2519080" y="2346849"/>
                </a:lnTo>
                <a:close/>
                <a:moveTo>
                  <a:pt x="2570420" y="2381710"/>
                </a:moveTo>
                <a:cubicBezTo>
                  <a:pt x="2553370" y="2390188"/>
                  <a:pt x="2534320" y="2389235"/>
                  <a:pt x="2521271" y="2382663"/>
                </a:cubicBezTo>
                <a:cubicBezTo>
                  <a:pt x="2518985" y="2386568"/>
                  <a:pt x="2529938" y="2389521"/>
                  <a:pt x="2531939" y="2391426"/>
                </a:cubicBezTo>
                <a:cubicBezTo>
                  <a:pt x="2552703" y="2402665"/>
                  <a:pt x="2569467" y="2395712"/>
                  <a:pt x="2574706" y="2379615"/>
                </a:cubicBezTo>
                <a:lnTo>
                  <a:pt x="2570420" y="2381710"/>
                </a:lnTo>
                <a:close/>
                <a:moveTo>
                  <a:pt x="2628808" y="2414191"/>
                </a:moveTo>
                <a:cubicBezTo>
                  <a:pt x="2609853" y="2422572"/>
                  <a:pt x="2589851" y="2422477"/>
                  <a:pt x="2574801" y="2416381"/>
                </a:cubicBezTo>
                <a:cubicBezTo>
                  <a:pt x="2573944" y="2417524"/>
                  <a:pt x="2574134" y="2418572"/>
                  <a:pt x="2575659" y="2419334"/>
                </a:cubicBezTo>
                <a:cubicBezTo>
                  <a:pt x="2596423" y="2432955"/>
                  <a:pt x="2625284" y="2432860"/>
                  <a:pt x="2633475" y="2412095"/>
                </a:cubicBezTo>
                <a:lnTo>
                  <a:pt x="2628808" y="2414191"/>
                </a:lnTo>
                <a:close/>
                <a:moveTo>
                  <a:pt x="2687577" y="2435050"/>
                </a:moveTo>
                <a:cubicBezTo>
                  <a:pt x="2675290" y="2446194"/>
                  <a:pt x="2648239" y="2450385"/>
                  <a:pt x="2637571" y="2446194"/>
                </a:cubicBezTo>
                <a:cubicBezTo>
                  <a:pt x="2636904" y="2447433"/>
                  <a:pt x="2637381" y="2448481"/>
                  <a:pt x="2639000" y="2449147"/>
                </a:cubicBezTo>
                <a:cubicBezTo>
                  <a:pt x="2661002" y="2458577"/>
                  <a:pt x="2688244" y="2457053"/>
                  <a:pt x="2691387" y="2432193"/>
                </a:cubicBezTo>
                <a:lnTo>
                  <a:pt x="2687577" y="2435050"/>
                </a:lnTo>
                <a:close/>
                <a:moveTo>
                  <a:pt x="2753395" y="2447814"/>
                </a:moveTo>
                <a:cubicBezTo>
                  <a:pt x="2740441" y="2463530"/>
                  <a:pt x="2718915" y="2471531"/>
                  <a:pt x="2702627" y="2468959"/>
                </a:cubicBezTo>
                <a:cubicBezTo>
                  <a:pt x="2702151" y="2470293"/>
                  <a:pt x="2702817" y="2471341"/>
                  <a:pt x="2704532" y="2471722"/>
                </a:cubicBezTo>
                <a:cubicBezTo>
                  <a:pt x="2727392" y="2478770"/>
                  <a:pt x="2754633" y="2472865"/>
                  <a:pt x="2753395" y="2447814"/>
                </a:cubicBezTo>
                <a:close/>
                <a:moveTo>
                  <a:pt x="2818451" y="2461530"/>
                </a:moveTo>
                <a:cubicBezTo>
                  <a:pt x="2806354" y="2474769"/>
                  <a:pt x="2782542" y="2484199"/>
                  <a:pt x="2766920" y="2482866"/>
                </a:cubicBezTo>
                <a:cubicBezTo>
                  <a:pt x="2766444" y="2484294"/>
                  <a:pt x="2767016" y="2485152"/>
                  <a:pt x="2768921" y="2485438"/>
                </a:cubicBezTo>
                <a:cubicBezTo>
                  <a:pt x="2793400" y="2490581"/>
                  <a:pt x="2820832" y="2482485"/>
                  <a:pt x="2822166" y="2457815"/>
                </a:cubicBezTo>
                <a:lnTo>
                  <a:pt x="2818451" y="2461530"/>
                </a:lnTo>
                <a:close/>
                <a:moveTo>
                  <a:pt x="2885031" y="2460006"/>
                </a:moveTo>
                <a:lnTo>
                  <a:pt x="2884173" y="2455719"/>
                </a:lnTo>
                <a:cubicBezTo>
                  <a:pt x="2877029" y="2472484"/>
                  <a:pt x="2851979" y="2488867"/>
                  <a:pt x="2838453" y="2488676"/>
                </a:cubicBezTo>
                <a:cubicBezTo>
                  <a:pt x="2838263" y="2490105"/>
                  <a:pt x="2838929" y="2490867"/>
                  <a:pt x="2840739" y="2490867"/>
                </a:cubicBezTo>
                <a:cubicBezTo>
                  <a:pt x="2863694" y="2491819"/>
                  <a:pt x="2886364" y="2482675"/>
                  <a:pt x="2885031" y="2460006"/>
                </a:cubicBezTo>
                <a:close/>
                <a:moveTo>
                  <a:pt x="2949801" y="2454291"/>
                </a:moveTo>
                <a:cubicBezTo>
                  <a:pt x="2949324" y="2451814"/>
                  <a:pt x="2948372" y="2450005"/>
                  <a:pt x="2947610" y="2448004"/>
                </a:cubicBezTo>
                <a:cubicBezTo>
                  <a:pt x="2941609" y="2466292"/>
                  <a:pt x="2925702" y="2482294"/>
                  <a:pt x="2907986" y="2486485"/>
                </a:cubicBezTo>
                <a:cubicBezTo>
                  <a:pt x="2908938" y="2491152"/>
                  <a:pt x="2919606" y="2485914"/>
                  <a:pt x="2922559" y="2486009"/>
                </a:cubicBezTo>
                <a:cubicBezTo>
                  <a:pt x="2939609" y="2484199"/>
                  <a:pt x="2953229" y="2466578"/>
                  <a:pt x="2949801" y="2454291"/>
                </a:cubicBezTo>
                <a:close/>
                <a:moveTo>
                  <a:pt x="3003331" y="2444861"/>
                </a:moveTo>
                <a:cubicBezTo>
                  <a:pt x="3002664" y="2439146"/>
                  <a:pt x="3001807" y="2439336"/>
                  <a:pt x="3000283" y="2435431"/>
                </a:cubicBezTo>
                <a:cubicBezTo>
                  <a:pt x="2995616" y="2454005"/>
                  <a:pt x="2980757" y="2472198"/>
                  <a:pt x="2963421" y="2477722"/>
                </a:cubicBezTo>
                <a:cubicBezTo>
                  <a:pt x="2963517" y="2479246"/>
                  <a:pt x="2964564" y="2479818"/>
                  <a:pt x="2966279" y="2479437"/>
                </a:cubicBezTo>
                <a:cubicBezTo>
                  <a:pt x="2987519" y="2474865"/>
                  <a:pt x="3003712" y="2465340"/>
                  <a:pt x="3003331" y="2444861"/>
                </a:cubicBezTo>
                <a:close/>
                <a:moveTo>
                  <a:pt x="3050289" y="2429145"/>
                </a:moveTo>
                <a:cubicBezTo>
                  <a:pt x="3049051" y="2423430"/>
                  <a:pt x="3048289" y="2423716"/>
                  <a:pt x="3046479" y="2420001"/>
                </a:cubicBezTo>
                <a:cubicBezTo>
                  <a:pt x="3043241" y="2439146"/>
                  <a:pt x="3031049" y="2457720"/>
                  <a:pt x="3013713" y="2465340"/>
                </a:cubicBezTo>
                <a:cubicBezTo>
                  <a:pt x="3013999" y="2466768"/>
                  <a:pt x="3015047" y="2467340"/>
                  <a:pt x="3016761" y="2466768"/>
                </a:cubicBezTo>
                <a:cubicBezTo>
                  <a:pt x="3037431" y="2460387"/>
                  <a:pt x="3052575" y="2449243"/>
                  <a:pt x="3050289" y="2429145"/>
                </a:cubicBezTo>
                <a:close/>
                <a:moveTo>
                  <a:pt x="3109820" y="2405047"/>
                </a:moveTo>
                <a:cubicBezTo>
                  <a:pt x="3108773" y="2400284"/>
                  <a:pt x="3106582" y="2397522"/>
                  <a:pt x="3104010" y="2394283"/>
                </a:cubicBezTo>
                <a:cubicBezTo>
                  <a:pt x="3103915" y="2412952"/>
                  <a:pt x="3094009" y="2433622"/>
                  <a:pt x="3078293" y="2442766"/>
                </a:cubicBezTo>
                <a:cubicBezTo>
                  <a:pt x="3080579" y="2446957"/>
                  <a:pt x="3089056" y="2439051"/>
                  <a:pt x="3091818" y="2438193"/>
                </a:cubicBezTo>
                <a:cubicBezTo>
                  <a:pt x="3108963" y="2429145"/>
                  <a:pt x="3111630" y="2415143"/>
                  <a:pt x="3109820" y="2405047"/>
                </a:cubicBezTo>
                <a:close/>
                <a:moveTo>
                  <a:pt x="3168399" y="2375138"/>
                </a:moveTo>
                <a:cubicBezTo>
                  <a:pt x="3167161" y="2365518"/>
                  <a:pt x="3166018" y="2366470"/>
                  <a:pt x="3163256" y="2361422"/>
                </a:cubicBezTo>
                <a:cubicBezTo>
                  <a:pt x="3162494" y="2381139"/>
                  <a:pt x="3151064" y="2405047"/>
                  <a:pt x="3136205" y="2414762"/>
                </a:cubicBezTo>
                <a:cubicBezTo>
                  <a:pt x="3136681" y="2416191"/>
                  <a:pt x="3137729" y="2416572"/>
                  <a:pt x="3139348" y="2415715"/>
                </a:cubicBezTo>
                <a:cubicBezTo>
                  <a:pt x="3158017" y="2405332"/>
                  <a:pt x="3168876" y="2394188"/>
                  <a:pt x="3168399" y="2375138"/>
                </a:cubicBezTo>
                <a:close/>
                <a:moveTo>
                  <a:pt x="3217072" y="2331514"/>
                </a:moveTo>
                <a:cubicBezTo>
                  <a:pt x="3214024" y="2326465"/>
                  <a:pt x="3213452" y="2326942"/>
                  <a:pt x="3210404" y="2323893"/>
                </a:cubicBezTo>
                <a:cubicBezTo>
                  <a:pt x="3213834" y="2342658"/>
                  <a:pt x="3208214" y="2365232"/>
                  <a:pt x="3194688" y="2377424"/>
                </a:cubicBezTo>
                <a:cubicBezTo>
                  <a:pt x="3195355" y="2378758"/>
                  <a:pt x="3196593" y="2378948"/>
                  <a:pt x="3198022" y="2377805"/>
                </a:cubicBezTo>
                <a:cubicBezTo>
                  <a:pt x="3215548" y="2365327"/>
                  <a:pt x="3225740" y="2349516"/>
                  <a:pt x="3217072" y="2331514"/>
                </a:cubicBezTo>
                <a:close/>
                <a:moveTo>
                  <a:pt x="3269078" y="2300176"/>
                </a:moveTo>
                <a:cubicBezTo>
                  <a:pt x="3267840" y="2291318"/>
                  <a:pt x="3263268" y="2285603"/>
                  <a:pt x="3256506" y="2281603"/>
                </a:cubicBezTo>
                <a:cubicBezTo>
                  <a:pt x="3262887" y="2300843"/>
                  <a:pt x="3258887" y="2323513"/>
                  <a:pt x="3247933" y="2335800"/>
                </a:cubicBezTo>
                <a:cubicBezTo>
                  <a:pt x="3248790" y="2336943"/>
                  <a:pt x="3250028" y="2337038"/>
                  <a:pt x="3251267" y="2335800"/>
                </a:cubicBezTo>
                <a:cubicBezTo>
                  <a:pt x="3263078" y="2324941"/>
                  <a:pt x="3271555" y="2312654"/>
                  <a:pt x="3269078" y="2300176"/>
                </a:cubicBezTo>
                <a:close/>
                <a:moveTo>
                  <a:pt x="3311941" y="2243407"/>
                </a:moveTo>
                <a:cubicBezTo>
                  <a:pt x="3307655" y="2234549"/>
                  <a:pt x="3306893" y="2235787"/>
                  <a:pt x="3302607" y="2231787"/>
                </a:cubicBezTo>
                <a:cubicBezTo>
                  <a:pt x="3308036" y="2254647"/>
                  <a:pt x="3305654" y="2274268"/>
                  <a:pt x="3293843" y="2291318"/>
                </a:cubicBezTo>
                <a:cubicBezTo>
                  <a:pt x="3297273" y="2294747"/>
                  <a:pt x="3302892" y="2283031"/>
                  <a:pt x="3304797" y="2281888"/>
                </a:cubicBezTo>
                <a:cubicBezTo>
                  <a:pt x="3314894" y="2271220"/>
                  <a:pt x="3316323" y="2251789"/>
                  <a:pt x="3311941" y="2243407"/>
                </a:cubicBezTo>
                <a:close/>
                <a:moveTo>
                  <a:pt x="3351756" y="2197306"/>
                </a:moveTo>
                <a:cubicBezTo>
                  <a:pt x="3348708" y="2187972"/>
                  <a:pt x="3342897" y="2183400"/>
                  <a:pt x="3335849" y="2180733"/>
                </a:cubicBezTo>
                <a:cubicBezTo>
                  <a:pt x="3345088" y="2197497"/>
                  <a:pt x="3346993" y="2221214"/>
                  <a:pt x="3337944" y="2237216"/>
                </a:cubicBezTo>
                <a:cubicBezTo>
                  <a:pt x="3338992" y="2238264"/>
                  <a:pt x="3340230" y="2238073"/>
                  <a:pt x="3341278" y="2236549"/>
                </a:cubicBezTo>
                <a:cubicBezTo>
                  <a:pt x="3349660" y="2224357"/>
                  <a:pt x="3356804" y="2210832"/>
                  <a:pt x="3351756" y="2197306"/>
                </a:cubicBezTo>
                <a:close/>
                <a:moveTo>
                  <a:pt x="3378140" y="2130155"/>
                </a:moveTo>
                <a:cubicBezTo>
                  <a:pt x="3374330" y="2126917"/>
                  <a:pt x="3370806" y="2125964"/>
                  <a:pt x="3366615" y="2124916"/>
                </a:cubicBezTo>
                <a:cubicBezTo>
                  <a:pt x="3379092" y="2141395"/>
                  <a:pt x="3382521" y="2164731"/>
                  <a:pt x="3375949" y="2180161"/>
                </a:cubicBezTo>
                <a:cubicBezTo>
                  <a:pt x="3377187" y="2181018"/>
                  <a:pt x="3378330" y="2180733"/>
                  <a:pt x="3379187" y="2179114"/>
                </a:cubicBezTo>
                <a:cubicBezTo>
                  <a:pt x="3389284" y="2161111"/>
                  <a:pt x="3392237" y="2142347"/>
                  <a:pt x="3378140" y="2130155"/>
                </a:cubicBezTo>
                <a:close/>
                <a:moveTo>
                  <a:pt x="3387665" y="2074338"/>
                </a:moveTo>
                <a:cubicBezTo>
                  <a:pt x="3400333" y="2089197"/>
                  <a:pt x="3407001" y="2112343"/>
                  <a:pt x="3401285" y="2130155"/>
                </a:cubicBezTo>
                <a:cubicBezTo>
                  <a:pt x="3402619" y="2130917"/>
                  <a:pt x="3403762" y="2130536"/>
                  <a:pt x="3404429" y="2128822"/>
                </a:cubicBezTo>
                <a:cubicBezTo>
                  <a:pt x="3415478" y="2106247"/>
                  <a:pt x="3413096" y="2078625"/>
                  <a:pt x="3387665" y="2074338"/>
                </a:cubicBezTo>
                <a:close/>
                <a:moveTo>
                  <a:pt x="3453101" y="1925844"/>
                </a:moveTo>
                <a:cubicBezTo>
                  <a:pt x="3454626" y="1926225"/>
                  <a:pt x="3455578" y="1925463"/>
                  <a:pt x="3455673" y="1923558"/>
                </a:cubicBezTo>
                <a:cubicBezTo>
                  <a:pt x="3458817" y="1896602"/>
                  <a:pt x="3445005" y="1869361"/>
                  <a:pt x="3420621" y="1871551"/>
                </a:cubicBezTo>
                <a:cubicBezTo>
                  <a:pt x="3439481" y="1884982"/>
                  <a:pt x="3452435" y="1906984"/>
                  <a:pt x="3453101" y="1925844"/>
                </a:cubicBezTo>
                <a:close/>
                <a:moveTo>
                  <a:pt x="3443767" y="1981184"/>
                </a:moveTo>
                <a:cubicBezTo>
                  <a:pt x="3444910" y="1986804"/>
                  <a:pt x="3445101" y="1989757"/>
                  <a:pt x="3445005" y="1993471"/>
                </a:cubicBezTo>
                <a:cubicBezTo>
                  <a:pt x="3450053" y="1993947"/>
                  <a:pt x="3447768" y="1981755"/>
                  <a:pt x="3448720" y="1978898"/>
                </a:cubicBezTo>
                <a:cubicBezTo>
                  <a:pt x="3451387" y="1956991"/>
                  <a:pt x="3434623" y="1939274"/>
                  <a:pt x="3417192" y="1943179"/>
                </a:cubicBezTo>
                <a:cubicBezTo>
                  <a:pt x="3430051" y="1951942"/>
                  <a:pt x="3441100" y="1966706"/>
                  <a:pt x="3443767" y="1981184"/>
                </a:cubicBezTo>
                <a:close/>
                <a:moveTo>
                  <a:pt x="3411573" y="2008425"/>
                </a:moveTo>
                <a:lnTo>
                  <a:pt x="3406905" y="2008045"/>
                </a:lnTo>
                <a:cubicBezTo>
                  <a:pt x="3421478" y="2021379"/>
                  <a:pt x="3430908" y="2043763"/>
                  <a:pt x="3427479" y="2062337"/>
                </a:cubicBezTo>
                <a:cubicBezTo>
                  <a:pt x="3428813" y="2062908"/>
                  <a:pt x="3429860" y="2062528"/>
                  <a:pt x="3430432" y="2060813"/>
                </a:cubicBezTo>
                <a:cubicBezTo>
                  <a:pt x="3437957" y="2038143"/>
                  <a:pt x="3434337" y="2013474"/>
                  <a:pt x="3411573" y="2008425"/>
                </a:cubicBezTo>
                <a:close/>
                <a:moveTo>
                  <a:pt x="3416240" y="1810401"/>
                </a:moveTo>
                <a:cubicBezTo>
                  <a:pt x="3433385" y="1817545"/>
                  <a:pt x="3448244" y="1834690"/>
                  <a:pt x="3451673" y="1851644"/>
                </a:cubicBezTo>
                <a:cubicBezTo>
                  <a:pt x="3453197" y="1851739"/>
                  <a:pt x="3454054" y="1850691"/>
                  <a:pt x="3453768" y="1848882"/>
                </a:cubicBezTo>
                <a:cubicBezTo>
                  <a:pt x="3452340" y="1822974"/>
                  <a:pt x="3436433" y="1799161"/>
                  <a:pt x="3411477" y="1808400"/>
                </a:cubicBezTo>
                <a:lnTo>
                  <a:pt x="3416240" y="1810401"/>
                </a:lnTo>
                <a:close/>
                <a:moveTo>
                  <a:pt x="3401095" y="1745345"/>
                </a:moveTo>
                <a:cubicBezTo>
                  <a:pt x="3421098" y="1750298"/>
                  <a:pt x="3436052" y="1764966"/>
                  <a:pt x="3441576" y="1779921"/>
                </a:cubicBezTo>
                <a:cubicBezTo>
                  <a:pt x="3443100" y="1779730"/>
                  <a:pt x="3443767" y="1778683"/>
                  <a:pt x="3443291" y="1776778"/>
                </a:cubicBezTo>
                <a:cubicBezTo>
                  <a:pt x="3438719" y="1751441"/>
                  <a:pt x="3418907" y="1730676"/>
                  <a:pt x="3396142" y="1744012"/>
                </a:cubicBezTo>
                <a:lnTo>
                  <a:pt x="3401095" y="1745345"/>
                </a:lnTo>
                <a:close/>
                <a:moveTo>
                  <a:pt x="3378235" y="1678956"/>
                </a:moveTo>
                <a:cubicBezTo>
                  <a:pt x="3396904" y="1683433"/>
                  <a:pt x="3416716" y="1699244"/>
                  <a:pt x="3423479" y="1714484"/>
                </a:cubicBezTo>
                <a:cubicBezTo>
                  <a:pt x="3425003" y="1714198"/>
                  <a:pt x="3425669" y="1713246"/>
                  <a:pt x="3425003" y="1711436"/>
                </a:cubicBezTo>
                <a:cubicBezTo>
                  <a:pt x="3417859" y="1685147"/>
                  <a:pt x="3394618" y="1666383"/>
                  <a:pt x="3372901" y="1677527"/>
                </a:cubicBezTo>
                <a:lnTo>
                  <a:pt x="3378235" y="1678956"/>
                </a:lnTo>
                <a:close/>
                <a:moveTo>
                  <a:pt x="3346802" y="1622282"/>
                </a:moveTo>
                <a:cubicBezTo>
                  <a:pt x="3364900" y="1623425"/>
                  <a:pt x="3385093" y="1632950"/>
                  <a:pt x="3395190" y="1647523"/>
                </a:cubicBezTo>
                <a:cubicBezTo>
                  <a:pt x="3396618" y="1647047"/>
                  <a:pt x="3397094" y="1645809"/>
                  <a:pt x="3396237" y="1644190"/>
                </a:cubicBezTo>
                <a:cubicBezTo>
                  <a:pt x="3385665" y="1620949"/>
                  <a:pt x="3360900" y="1604375"/>
                  <a:pt x="3341564" y="1621901"/>
                </a:cubicBezTo>
                <a:lnTo>
                  <a:pt x="3346802" y="1622282"/>
                </a:lnTo>
                <a:close/>
                <a:moveTo>
                  <a:pt x="3308798" y="1567513"/>
                </a:moveTo>
                <a:cubicBezTo>
                  <a:pt x="3329086" y="1564370"/>
                  <a:pt x="3348231" y="1571133"/>
                  <a:pt x="3358709" y="1583229"/>
                </a:cubicBezTo>
                <a:cubicBezTo>
                  <a:pt x="3360137" y="1582467"/>
                  <a:pt x="3360233" y="1581134"/>
                  <a:pt x="3359090" y="1579610"/>
                </a:cubicBezTo>
                <a:cubicBezTo>
                  <a:pt x="3345469" y="1557607"/>
                  <a:pt x="3319751" y="1548178"/>
                  <a:pt x="3303750" y="1568275"/>
                </a:cubicBezTo>
                <a:lnTo>
                  <a:pt x="3308798" y="1567513"/>
                </a:lnTo>
                <a:close/>
                <a:moveTo>
                  <a:pt x="3273746" y="1526746"/>
                </a:moveTo>
                <a:cubicBezTo>
                  <a:pt x="3290129" y="1521888"/>
                  <a:pt x="3317370" y="1529699"/>
                  <a:pt x="3324990" y="1538748"/>
                </a:cubicBezTo>
                <a:cubicBezTo>
                  <a:pt x="3326228" y="1537891"/>
                  <a:pt x="3326514" y="1536652"/>
                  <a:pt x="3325276" y="1535319"/>
                </a:cubicBezTo>
                <a:cubicBezTo>
                  <a:pt x="3309655" y="1514935"/>
                  <a:pt x="3283747" y="1507125"/>
                  <a:pt x="3268602" y="1527794"/>
                </a:cubicBezTo>
                <a:lnTo>
                  <a:pt x="3273746" y="1526746"/>
                </a:lnTo>
                <a:close/>
                <a:moveTo>
                  <a:pt x="3238789" y="1492266"/>
                </a:moveTo>
                <a:cubicBezTo>
                  <a:pt x="3254982" y="1486075"/>
                  <a:pt x="3282699" y="1491885"/>
                  <a:pt x="3291081" y="1500267"/>
                </a:cubicBezTo>
                <a:cubicBezTo>
                  <a:pt x="3292319" y="1499314"/>
                  <a:pt x="3292415" y="1498076"/>
                  <a:pt x="3291081" y="1496838"/>
                </a:cubicBezTo>
                <a:cubicBezTo>
                  <a:pt x="3273841" y="1477502"/>
                  <a:pt x="3247171" y="1471787"/>
                  <a:pt x="3233741" y="1493695"/>
                </a:cubicBezTo>
                <a:lnTo>
                  <a:pt x="3238789" y="1492266"/>
                </a:lnTo>
                <a:close/>
                <a:moveTo>
                  <a:pt x="3189354" y="1451499"/>
                </a:moveTo>
                <a:cubicBezTo>
                  <a:pt x="3205928" y="1443879"/>
                  <a:pt x="3226597" y="1443783"/>
                  <a:pt x="3241456" y="1452832"/>
                </a:cubicBezTo>
                <a:cubicBezTo>
                  <a:pt x="3244599" y="1448832"/>
                  <a:pt x="3233265" y="1444831"/>
                  <a:pt x="3231264" y="1442641"/>
                </a:cubicBezTo>
                <a:cubicBezTo>
                  <a:pt x="3209928" y="1428829"/>
                  <a:pt x="3192021" y="1437402"/>
                  <a:pt x="3184592" y="1453690"/>
                </a:cubicBezTo>
                <a:lnTo>
                  <a:pt x="3189354" y="1451499"/>
                </a:lnTo>
                <a:close/>
                <a:moveTo>
                  <a:pt x="3133824" y="1412827"/>
                </a:moveTo>
                <a:cubicBezTo>
                  <a:pt x="3154398" y="1404541"/>
                  <a:pt x="3174781" y="1405588"/>
                  <a:pt x="3190116" y="1413304"/>
                </a:cubicBezTo>
                <a:cubicBezTo>
                  <a:pt x="3191164" y="1412256"/>
                  <a:pt x="3191259" y="1411017"/>
                  <a:pt x="3189640" y="1409970"/>
                </a:cubicBezTo>
                <a:cubicBezTo>
                  <a:pt x="3168399" y="1392920"/>
                  <a:pt x="3139443" y="1393682"/>
                  <a:pt x="3128775" y="1414923"/>
                </a:cubicBezTo>
                <a:lnTo>
                  <a:pt x="3133824" y="1412827"/>
                </a:lnTo>
                <a:close/>
                <a:moveTo>
                  <a:pt x="3078959" y="1386253"/>
                </a:moveTo>
                <a:cubicBezTo>
                  <a:pt x="3093628" y="1375775"/>
                  <a:pt x="3114774" y="1371393"/>
                  <a:pt x="3130490" y="1377299"/>
                </a:cubicBezTo>
                <a:cubicBezTo>
                  <a:pt x="3131347" y="1376061"/>
                  <a:pt x="3131157" y="1374822"/>
                  <a:pt x="3129537" y="1373965"/>
                </a:cubicBezTo>
                <a:cubicBezTo>
                  <a:pt x="3107249" y="1360535"/>
                  <a:pt x="3080865" y="1364821"/>
                  <a:pt x="3074673" y="1389205"/>
                </a:cubicBezTo>
                <a:lnTo>
                  <a:pt x="3078959" y="1386253"/>
                </a:lnTo>
                <a:close/>
                <a:moveTo>
                  <a:pt x="3022191" y="1362440"/>
                </a:moveTo>
                <a:cubicBezTo>
                  <a:pt x="3036954" y="1349105"/>
                  <a:pt x="3056100" y="1343962"/>
                  <a:pt x="3070863" y="1347676"/>
                </a:cubicBezTo>
                <a:cubicBezTo>
                  <a:pt x="3072578" y="1342818"/>
                  <a:pt x="3061338" y="1342628"/>
                  <a:pt x="3058767" y="1341104"/>
                </a:cubicBezTo>
                <a:cubicBezTo>
                  <a:pt x="3034859" y="1334246"/>
                  <a:pt x="3021143" y="1348724"/>
                  <a:pt x="3018381" y="1365869"/>
                </a:cubicBezTo>
                <a:lnTo>
                  <a:pt x="3022191" y="1362440"/>
                </a:lnTo>
                <a:close/>
                <a:moveTo>
                  <a:pt x="2961993" y="1341009"/>
                </a:moveTo>
                <a:cubicBezTo>
                  <a:pt x="2986091" y="1322530"/>
                  <a:pt x="3004379" y="1323959"/>
                  <a:pt x="3013618" y="1325483"/>
                </a:cubicBezTo>
                <a:cubicBezTo>
                  <a:pt x="3016380" y="1320054"/>
                  <a:pt x="2993234" y="1318530"/>
                  <a:pt x="2993996" y="1318054"/>
                </a:cubicBezTo>
                <a:cubicBezTo>
                  <a:pt x="2967898" y="1316625"/>
                  <a:pt x="2958373" y="1339008"/>
                  <a:pt x="2957801" y="1344342"/>
                </a:cubicBezTo>
                <a:lnTo>
                  <a:pt x="2961993" y="1341009"/>
                </a:lnTo>
                <a:close/>
                <a:moveTo>
                  <a:pt x="2906176" y="1329198"/>
                </a:moveTo>
                <a:cubicBezTo>
                  <a:pt x="2915701" y="1315958"/>
                  <a:pt x="2940276" y="1304814"/>
                  <a:pt x="2951325" y="1307290"/>
                </a:cubicBezTo>
                <a:cubicBezTo>
                  <a:pt x="2951801" y="1305957"/>
                  <a:pt x="2951515" y="1304623"/>
                  <a:pt x="2949801" y="1304337"/>
                </a:cubicBezTo>
                <a:cubicBezTo>
                  <a:pt x="2925321" y="1296908"/>
                  <a:pt x="2903509" y="1309386"/>
                  <a:pt x="2902842" y="1333103"/>
                </a:cubicBezTo>
                <a:lnTo>
                  <a:pt x="2906176" y="1329198"/>
                </a:lnTo>
                <a:close/>
                <a:moveTo>
                  <a:pt x="2849788" y="1318625"/>
                </a:moveTo>
                <a:cubicBezTo>
                  <a:pt x="2859408" y="1304528"/>
                  <a:pt x="2875506" y="1293288"/>
                  <a:pt x="2891508" y="1293288"/>
                </a:cubicBezTo>
                <a:cubicBezTo>
                  <a:pt x="2892460" y="1288336"/>
                  <a:pt x="2882078" y="1290526"/>
                  <a:pt x="2879411" y="1289574"/>
                </a:cubicBezTo>
                <a:cubicBezTo>
                  <a:pt x="2855503" y="1288336"/>
                  <a:pt x="2846550" y="1306147"/>
                  <a:pt x="2846835" y="1322816"/>
                </a:cubicBezTo>
                <a:lnTo>
                  <a:pt x="2849788" y="1318625"/>
                </a:lnTo>
                <a:close/>
                <a:moveTo>
                  <a:pt x="2802639" y="1312243"/>
                </a:moveTo>
                <a:cubicBezTo>
                  <a:pt x="2810354" y="1298337"/>
                  <a:pt x="2832738" y="1284240"/>
                  <a:pt x="2843692" y="1285478"/>
                </a:cubicBezTo>
                <a:cubicBezTo>
                  <a:pt x="2843978" y="1284145"/>
                  <a:pt x="2843692" y="1282811"/>
                  <a:pt x="2841882" y="1282716"/>
                </a:cubicBezTo>
                <a:cubicBezTo>
                  <a:pt x="2817022" y="1277763"/>
                  <a:pt x="2798162" y="1293765"/>
                  <a:pt x="2799686" y="1316529"/>
                </a:cubicBezTo>
                <a:lnTo>
                  <a:pt x="2802639" y="1312243"/>
                </a:lnTo>
                <a:close/>
                <a:moveTo>
                  <a:pt x="2741679" y="1306052"/>
                </a:moveTo>
                <a:lnTo>
                  <a:pt x="2741870" y="1311100"/>
                </a:lnTo>
                <a:cubicBezTo>
                  <a:pt x="2748728" y="1295765"/>
                  <a:pt x="2770635" y="1277191"/>
                  <a:pt x="2783494" y="1277953"/>
                </a:cubicBezTo>
                <a:cubicBezTo>
                  <a:pt x="2783780" y="1276620"/>
                  <a:pt x="2783399" y="1275286"/>
                  <a:pt x="2781684" y="1275286"/>
                </a:cubicBezTo>
                <a:cubicBezTo>
                  <a:pt x="2759110" y="1271667"/>
                  <a:pt x="2742156" y="1286050"/>
                  <a:pt x="2741679" y="1306052"/>
                </a:cubicBezTo>
                <a:close/>
                <a:moveTo>
                  <a:pt x="2687673" y="1302909"/>
                </a:moveTo>
                <a:lnTo>
                  <a:pt x="2688149" y="1307957"/>
                </a:lnTo>
                <a:cubicBezTo>
                  <a:pt x="2695769" y="1290431"/>
                  <a:pt x="2711485" y="1274238"/>
                  <a:pt x="2726630" y="1272715"/>
                </a:cubicBezTo>
                <a:cubicBezTo>
                  <a:pt x="2726820" y="1271381"/>
                  <a:pt x="2726344" y="1270047"/>
                  <a:pt x="2724725" y="1270143"/>
                </a:cubicBezTo>
                <a:cubicBezTo>
                  <a:pt x="2701293" y="1267476"/>
                  <a:pt x="2686529" y="1284525"/>
                  <a:pt x="2687673" y="1302909"/>
                </a:cubicBezTo>
                <a:close/>
                <a:moveTo>
                  <a:pt x="2634047" y="1299861"/>
                </a:moveTo>
                <a:cubicBezTo>
                  <a:pt x="2645382" y="1282620"/>
                  <a:pt x="2658526" y="1272333"/>
                  <a:pt x="2673861" y="1269857"/>
                </a:cubicBezTo>
                <a:cubicBezTo>
                  <a:pt x="2674909" y="1263951"/>
                  <a:pt x="2655573" y="1268904"/>
                  <a:pt x="2655764" y="1268333"/>
                </a:cubicBezTo>
                <a:cubicBezTo>
                  <a:pt x="2632523" y="1275286"/>
                  <a:pt x="2630903" y="1298908"/>
                  <a:pt x="2631189" y="1304242"/>
                </a:cubicBezTo>
                <a:lnTo>
                  <a:pt x="2634047" y="1299861"/>
                </a:lnTo>
                <a:close/>
                <a:moveTo>
                  <a:pt x="2580516" y="1301194"/>
                </a:moveTo>
                <a:lnTo>
                  <a:pt x="2581088" y="1306242"/>
                </a:lnTo>
                <a:cubicBezTo>
                  <a:pt x="2586231" y="1290812"/>
                  <a:pt x="2605091" y="1269762"/>
                  <a:pt x="2617664" y="1269190"/>
                </a:cubicBezTo>
                <a:cubicBezTo>
                  <a:pt x="2617759" y="1267952"/>
                  <a:pt x="2617378" y="1266523"/>
                  <a:pt x="2615759" y="1266618"/>
                </a:cubicBezTo>
                <a:cubicBezTo>
                  <a:pt x="2593184" y="1264999"/>
                  <a:pt x="2579373" y="1282144"/>
                  <a:pt x="2580516" y="1301194"/>
                </a:cubicBezTo>
                <a:close/>
                <a:moveTo>
                  <a:pt x="2528795" y="1299099"/>
                </a:moveTo>
                <a:cubicBezTo>
                  <a:pt x="2528891" y="1301956"/>
                  <a:pt x="2529462" y="1304337"/>
                  <a:pt x="2529748" y="1306719"/>
                </a:cubicBezTo>
                <a:cubicBezTo>
                  <a:pt x="2535749" y="1289097"/>
                  <a:pt x="2549369" y="1271381"/>
                  <a:pt x="2563848" y="1268524"/>
                </a:cubicBezTo>
                <a:cubicBezTo>
                  <a:pt x="2563943" y="1267285"/>
                  <a:pt x="2563467" y="1265857"/>
                  <a:pt x="2561847" y="1266047"/>
                </a:cubicBezTo>
                <a:cubicBezTo>
                  <a:pt x="2539749" y="1265285"/>
                  <a:pt x="2528034" y="1282430"/>
                  <a:pt x="2528795" y="1299099"/>
                </a:cubicBezTo>
                <a:close/>
                <a:moveTo>
                  <a:pt x="2475265" y="1306052"/>
                </a:moveTo>
                <a:cubicBezTo>
                  <a:pt x="2486028" y="1282335"/>
                  <a:pt x="2507078" y="1269000"/>
                  <a:pt x="2514032" y="1269095"/>
                </a:cubicBezTo>
                <a:cubicBezTo>
                  <a:pt x="2514699" y="1263094"/>
                  <a:pt x="2496887" y="1269095"/>
                  <a:pt x="2496887" y="1268524"/>
                </a:cubicBezTo>
                <a:cubicBezTo>
                  <a:pt x="2474884" y="1277191"/>
                  <a:pt x="2474884" y="1300623"/>
                  <a:pt x="2475265" y="1306052"/>
                </a:cubicBezTo>
                <a:close/>
                <a:moveTo>
                  <a:pt x="2426878" y="1304528"/>
                </a:moveTo>
                <a:lnTo>
                  <a:pt x="2427545" y="1309671"/>
                </a:lnTo>
                <a:cubicBezTo>
                  <a:pt x="2431831" y="1294432"/>
                  <a:pt x="2448785" y="1272333"/>
                  <a:pt x="2460977" y="1271000"/>
                </a:cubicBezTo>
                <a:cubicBezTo>
                  <a:pt x="2461073" y="1269762"/>
                  <a:pt x="2460596" y="1268333"/>
                  <a:pt x="2459073" y="1268524"/>
                </a:cubicBezTo>
                <a:cubicBezTo>
                  <a:pt x="2436975" y="1267762"/>
                  <a:pt x="2425354" y="1286430"/>
                  <a:pt x="2426878" y="1304528"/>
                </a:cubicBezTo>
                <a:close/>
                <a:moveTo>
                  <a:pt x="2377634" y="1303290"/>
                </a:moveTo>
                <a:cubicBezTo>
                  <a:pt x="2377729" y="1306242"/>
                  <a:pt x="2378301" y="1308529"/>
                  <a:pt x="2378586" y="1311005"/>
                </a:cubicBezTo>
                <a:cubicBezTo>
                  <a:pt x="2384015" y="1293670"/>
                  <a:pt x="2396303" y="1275191"/>
                  <a:pt x="2410209" y="1271953"/>
                </a:cubicBezTo>
                <a:cubicBezTo>
                  <a:pt x="2410209" y="1270809"/>
                  <a:pt x="2409828" y="1269286"/>
                  <a:pt x="2408304" y="1269476"/>
                </a:cubicBezTo>
                <a:cubicBezTo>
                  <a:pt x="2386968" y="1269095"/>
                  <a:pt x="2376681" y="1287478"/>
                  <a:pt x="2377634" y="1303290"/>
                </a:cubicBezTo>
                <a:close/>
                <a:moveTo>
                  <a:pt x="2337248" y="1307004"/>
                </a:moveTo>
                <a:lnTo>
                  <a:pt x="2337819" y="1312148"/>
                </a:lnTo>
                <a:cubicBezTo>
                  <a:pt x="2342105" y="1297194"/>
                  <a:pt x="2358203" y="1274905"/>
                  <a:pt x="2370204" y="1273476"/>
                </a:cubicBezTo>
                <a:cubicBezTo>
                  <a:pt x="2370300" y="1272333"/>
                  <a:pt x="2369918" y="1270714"/>
                  <a:pt x="2368299" y="1270905"/>
                </a:cubicBezTo>
                <a:cubicBezTo>
                  <a:pt x="2346582" y="1270238"/>
                  <a:pt x="2335914" y="1289479"/>
                  <a:pt x="2337248" y="1307004"/>
                </a:cubicBezTo>
                <a:close/>
                <a:moveTo>
                  <a:pt x="2300958" y="1307576"/>
                </a:moveTo>
                <a:lnTo>
                  <a:pt x="2301529" y="1312720"/>
                </a:lnTo>
                <a:cubicBezTo>
                  <a:pt x="2305815" y="1297956"/>
                  <a:pt x="2321722" y="1275572"/>
                  <a:pt x="2333628" y="1274238"/>
                </a:cubicBezTo>
                <a:cubicBezTo>
                  <a:pt x="2333723" y="1273095"/>
                  <a:pt x="2333343" y="1271476"/>
                  <a:pt x="2331818" y="1271667"/>
                </a:cubicBezTo>
                <a:cubicBezTo>
                  <a:pt x="2310197" y="1270809"/>
                  <a:pt x="2299910" y="1290241"/>
                  <a:pt x="2300958" y="1307576"/>
                </a:cubicBezTo>
                <a:close/>
                <a:moveTo>
                  <a:pt x="2255428" y="1307481"/>
                </a:moveTo>
                <a:lnTo>
                  <a:pt x="2255904" y="1312624"/>
                </a:lnTo>
                <a:cubicBezTo>
                  <a:pt x="2260762" y="1295670"/>
                  <a:pt x="2272764" y="1277382"/>
                  <a:pt x="2286098" y="1274238"/>
                </a:cubicBezTo>
                <a:cubicBezTo>
                  <a:pt x="2286194" y="1273095"/>
                  <a:pt x="2285908" y="1271476"/>
                  <a:pt x="2284384" y="1271667"/>
                </a:cubicBezTo>
                <a:cubicBezTo>
                  <a:pt x="2262572" y="1271000"/>
                  <a:pt x="2254571" y="1289955"/>
                  <a:pt x="2255428" y="1307481"/>
                </a:cubicBezTo>
                <a:close/>
                <a:moveTo>
                  <a:pt x="2213327" y="1303957"/>
                </a:moveTo>
                <a:cubicBezTo>
                  <a:pt x="2223329" y="1287574"/>
                  <a:pt x="2231806" y="1277477"/>
                  <a:pt x="2244951" y="1273572"/>
                </a:cubicBezTo>
                <a:cubicBezTo>
                  <a:pt x="2245998" y="1267762"/>
                  <a:pt x="2232377" y="1272333"/>
                  <a:pt x="2231901" y="1272048"/>
                </a:cubicBezTo>
                <a:cubicBezTo>
                  <a:pt x="2211994" y="1280620"/>
                  <a:pt x="2211327" y="1302909"/>
                  <a:pt x="2210756" y="1308529"/>
                </a:cubicBezTo>
                <a:lnTo>
                  <a:pt x="2213327" y="1303957"/>
                </a:lnTo>
                <a:close/>
                <a:moveTo>
                  <a:pt x="2171894" y="1302433"/>
                </a:moveTo>
                <a:cubicBezTo>
                  <a:pt x="2178656" y="1289097"/>
                  <a:pt x="2188372" y="1274715"/>
                  <a:pt x="2201993" y="1271476"/>
                </a:cubicBezTo>
                <a:cubicBezTo>
                  <a:pt x="2202088" y="1270429"/>
                  <a:pt x="2202088" y="1268714"/>
                  <a:pt x="2200659" y="1268714"/>
                </a:cubicBezTo>
                <a:cubicBezTo>
                  <a:pt x="2177418" y="1265190"/>
                  <a:pt x="2168465" y="1293479"/>
                  <a:pt x="2169513" y="1306909"/>
                </a:cubicBezTo>
                <a:lnTo>
                  <a:pt x="2171894" y="1302433"/>
                </a:lnTo>
                <a:close/>
                <a:moveTo>
                  <a:pt x="2476694" y="1467691"/>
                </a:moveTo>
                <a:cubicBezTo>
                  <a:pt x="2514603" y="1482741"/>
                  <a:pt x="2515079" y="1413113"/>
                  <a:pt x="2477360" y="1430353"/>
                </a:cubicBezTo>
                <a:cubicBezTo>
                  <a:pt x="2474122" y="1433020"/>
                  <a:pt x="2479170" y="1434830"/>
                  <a:pt x="2481551" y="1435020"/>
                </a:cubicBezTo>
                <a:cubicBezTo>
                  <a:pt x="2487743" y="1435401"/>
                  <a:pt x="2490124" y="1439878"/>
                  <a:pt x="2484028" y="1443117"/>
                </a:cubicBezTo>
                <a:cubicBezTo>
                  <a:pt x="2481742" y="1444069"/>
                  <a:pt x="2478123" y="1445688"/>
                  <a:pt x="2482980" y="1446070"/>
                </a:cubicBezTo>
                <a:cubicBezTo>
                  <a:pt x="2486409" y="1446832"/>
                  <a:pt x="2491743" y="1444165"/>
                  <a:pt x="2494029" y="1447212"/>
                </a:cubicBezTo>
                <a:cubicBezTo>
                  <a:pt x="2494982" y="1450070"/>
                  <a:pt x="2490791" y="1450451"/>
                  <a:pt x="2488505" y="1450641"/>
                </a:cubicBezTo>
                <a:cubicBezTo>
                  <a:pt x="2479075" y="1451404"/>
                  <a:pt x="2480313" y="1453975"/>
                  <a:pt x="2484218" y="1455499"/>
                </a:cubicBezTo>
                <a:cubicBezTo>
                  <a:pt x="2486314" y="1456357"/>
                  <a:pt x="2490695" y="1456166"/>
                  <a:pt x="2489267" y="1459595"/>
                </a:cubicBezTo>
                <a:cubicBezTo>
                  <a:pt x="2487743" y="1463119"/>
                  <a:pt x="2483457" y="1460833"/>
                  <a:pt x="2480694" y="1460643"/>
                </a:cubicBezTo>
                <a:cubicBezTo>
                  <a:pt x="2476694" y="1460452"/>
                  <a:pt x="2473646" y="1464834"/>
                  <a:pt x="2476694" y="1467691"/>
                </a:cubicBezTo>
                <a:close/>
                <a:moveTo>
                  <a:pt x="2405351" y="1445403"/>
                </a:moveTo>
                <a:cubicBezTo>
                  <a:pt x="2411067" y="1445117"/>
                  <a:pt x="2413543" y="1449403"/>
                  <a:pt x="2406780" y="1452928"/>
                </a:cubicBezTo>
                <a:cubicBezTo>
                  <a:pt x="2404399" y="1454166"/>
                  <a:pt x="2405256" y="1454737"/>
                  <a:pt x="2407542" y="1454737"/>
                </a:cubicBezTo>
                <a:cubicBezTo>
                  <a:pt x="2410495" y="1455118"/>
                  <a:pt x="2414781" y="1452356"/>
                  <a:pt x="2417067" y="1454737"/>
                </a:cubicBezTo>
                <a:cubicBezTo>
                  <a:pt x="2418210" y="1457118"/>
                  <a:pt x="2414400" y="1457785"/>
                  <a:pt x="2412781" y="1458166"/>
                </a:cubicBezTo>
                <a:cubicBezTo>
                  <a:pt x="2404875" y="1459595"/>
                  <a:pt x="2406114" y="1461691"/>
                  <a:pt x="2409543" y="1462643"/>
                </a:cubicBezTo>
                <a:cubicBezTo>
                  <a:pt x="2411447" y="1463119"/>
                  <a:pt x="2415162" y="1462643"/>
                  <a:pt x="2414210" y="1465691"/>
                </a:cubicBezTo>
                <a:cubicBezTo>
                  <a:pt x="2413257" y="1468834"/>
                  <a:pt x="2409447" y="1467215"/>
                  <a:pt x="2407066" y="1467405"/>
                </a:cubicBezTo>
                <a:cubicBezTo>
                  <a:pt x="2403732" y="1467596"/>
                  <a:pt x="2401446" y="1471596"/>
                  <a:pt x="2404399" y="1473787"/>
                </a:cubicBezTo>
                <a:cubicBezTo>
                  <a:pt x="2407066" y="1475692"/>
                  <a:pt x="2411829" y="1475025"/>
                  <a:pt x="2414876" y="1474359"/>
                </a:cubicBezTo>
                <a:cubicBezTo>
                  <a:pt x="2433736" y="1469787"/>
                  <a:pt x="2430021" y="1438450"/>
                  <a:pt x="2410971" y="1438450"/>
                </a:cubicBezTo>
                <a:cubicBezTo>
                  <a:pt x="2406018" y="1437973"/>
                  <a:pt x="2394207" y="1444355"/>
                  <a:pt x="2405351" y="1445403"/>
                </a:cubicBezTo>
                <a:close/>
                <a:moveTo>
                  <a:pt x="2290289" y="1472549"/>
                </a:moveTo>
                <a:cubicBezTo>
                  <a:pt x="2300958" y="1479597"/>
                  <a:pt x="2316293" y="1471025"/>
                  <a:pt x="2319150" y="1459404"/>
                </a:cubicBezTo>
                <a:cubicBezTo>
                  <a:pt x="2324008" y="1443688"/>
                  <a:pt x="2307530" y="1424353"/>
                  <a:pt x="2291718" y="1434735"/>
                </a:cubicBezTo>
                <a:cubicBezTo>
                  <a:pt x="2288480" y="1437307"/>
                  <a:pt x="2293338" y="1439307"/>
                  <a:pt x="2295814" y="1439497"/>
                </a:cubicBezTo>
                <a:cubicBezTo>
                  <a:pt x="2301910" y="1439974"/>
                  <a:pt x="2304291" y="1444545"/>
                  <a:pt x="2298100" y="1447784"/>
                </a:cubicBezTo>
                <a:cubicBezTo>
                  <a:pt x="2295814" y="1448737"/>
                  <a:pt x="2292194" y="1450356"/>
                  <a:pt x="2296957" y="1450737"/>
                </a:cubicBezTo>
                <a:cubicBezTo>
                  <a:pt x="2300386" y="1451594"/>
                  <a:pt x="2305720" y="1448927"/>
                  <a:pt x="2307911" y="1452166"/>
                </a:cubicBezTo>
                <a:cubicBezTo>
                  <a:pt x="2308768" y="1454737"/>
                  <a:pt x="2305434" y="1455309"/>
                  <a:pt x="2303243" y="1455499"/>
                </a:cubicBezTo>
                <a:cubicBezTo>
                  <a:pt x="2294766" y="1455690"/>
                  <a:pt x="2292861" y="1458452"/>
                  <a:pt x="2297909" y="1460357"/>
                </a:cubicBezTo>
                <a:cubicBezTo>
                  <a:pt x="2300005" y="1461214"/>
                  <a:pt x="2304386" y="1461119"/>
                  <a:pt x="2302863" y="1464643"/>
                </a:cubicBezTo>
                <a:cubicBezTo>
                  <a:pt x="2301339" y="1468167"/>
                  <a:pt x="2297052" y="1465786"/>
                  <a:pt x="2294290" y="1465596"/>
                </a:cubicBezTo>
                <a:cubicBezTo>
                  <a:pt x="2290480" y="1465215"/>
                  <a:pt x="2287242" y="1469596"/>
                  <a:pt x="2290289" y="1472549"/>
                </a:cubicBezTo>
                <a:close/>
                <a:moveTo>
                  <a:pt x="2251237" y="1450641"/>
                </a:moveTo>
                <a:cubicBezTo>
                  <a:pt x="2256190" y="1450641"/>
                  <a:pt x="2258190" y="1454547"/>
                  <a:pt x="2252189" y="1457500"/>
                </a:cubicBezTo>
                <a:cubicBezTo>
                  <a:pt x="2249999" y="1458547"/>
                  <a:pt x="2250761" y="1459119"/>
                  <a:pt x="2252761" y="1459119"/>
                </a:cubicBezTo>
                <a:cubicBezTo>
                  <a:pt x="2255428" y="1459500"/>
                  <a:pt x="2259238" y="1457214"/>
                  <a:pt x="2261143" y="1459500"/>
                </a:cubicBezTo>
                <a:cubicBezTo>
                  <a:pt x="2262096" y="1461595"/>
                  <a:pt x="2258667" y="1462167"/>
                  <a:pt x="2257238" y="1462357"/>
                </a:cubicBezTo>
                <a:cubicBezTo>
                  <a:pt x="2250189" y="1463310"/>
                  <a:pt x="2251142" y="1465310"/>
                  <a:pt x="2254190" y="1466262"/>
                </a:cubicBezTo>
                <a:cubicBezTo>
                  <a:pt x="2255904" y="1466834"/>
                  <a:pt x="2259143" y="1466453"/>
                  <a:pt x="2258285" y="1469215"/>
                </a:cubicBezTo>
                <a:cubicBezTo>
                  <a:pt x="2257333" y="1471978"/>
                  <a:pt x="2253904" y="1470454"/>
                  <a:pt x="2251809" y="1470454"/>
                </a:cubicBezTo>
                <a:cubicBezTo>
                  <a:pt x="2248760" y="1470454"/>
                  <a:pt x="2246570" y="1473978"/>
                  <a:pt x="2249142" y="1476073"/>
                </a:cubicBezTo>
                <a:cubicBezTo>
                  <a:pt x="2251427" y="1477883"/>
                  <a:pt x="2255809" y="1477502"/>
                  <a:pt x="2258476" y="1476930"/>
                </a:cubicBezTo>
                <a:cubicBezTo>
                  <a:pt x="2275430" y="1473597"/>
                  <a:pt x="2273144" y="1445498"/>
                  <a:pt x="2256380" y="1444641"/>
                </a:cubicBezTo>
                <a:cubicBezTo>
                  <a:pt x="2252094" y="1443974"/>
                  <a:pt x="2241522" y="1449213"/>
                  <a:pt x="2251237" y="1450641"/>
                </a:cubicBezTo>
                <a:close/>
                <a:moveTo>
                  <a:pt x="2193134" y="1474359"/>
                </a:moveTo>
                <a:cubicBezTo>
                  <a:pt x="2225710" y="1487694"/>
                  <a:pt x="2225424" y="1426734"/>
                  <a:pt x="2193515" y="1441783"/>
                </a:cubicBezTo>
                <a:cubicBezTo>
                  <a:pt x="2190848" y="1444069"/>
                  <a:pt x="2195039" y="1445688"/>
                  <a:pt x="2197040" y="1445879"/>
                </a:cubicBezTo>
                <a:cubicBezTo>
                  <a:pt x="2202659" y="1446260"/>
                  <a:pt x="2204660" y="1450832"/>
                  <a:pt x="2197706" y="1453690"/>
                </a:cubicBezTo>
                <a:cubicBezTo>
                  <a:pt x="2195230" y="1454737"/>
                  <a:pt x="2196087" y="1455404"/>
                  <a:pt x="2198278" y="1455595"/>
                </a:cubicBezTo>
                <a:cubicBezTo>
                  <a:pt x="2201231" y="1456261"/>
                  <a:pt x="2205708" y="1453880"/>
                  <a:pt x="2207708" y="1456547"/>
                </a:cubicBezTo>
                <a:cubicBezTo>
                  <a:pt x="2208660" y="1459024"/>
                  <a:pt x="2204755" y="1459404"/>
                  <a:pt x="2203040" y="1459595"/>
                </a:cubicBezTo>
                <a:cubicBezTo>
                  <a:pt x="2195039" y="1460262"/>
                  <a:pt x="2195992" y="1462453"/>
                  <a:pt x="2199421" y="1463786"/>
                </a:cubicBezTo>
                <a:cubicBezTo>
                  <a:pt x="2201231" y="1464548"/>
                  <a:pt x="2205041" y="1464358"/>
                  <a:pt x="2203802" y="1467310"/>
                </a:cubicBezTo>
                <a:cubicBezTo>
                  <a:pt x="2202564" y="1470358"/>
                  <a:pt x="2198850" y="1468358"/>
                  <a:pt x="2196468" y="1468263"/>
                </a:cubicBezTo>
                <a:cubicBezTo>
                  <a:pt x="2193039" y="1467977"/>
                  <a:pt x="2190372" y="1471787"/>
                  <a:pt x="2193134" y="1474359"/>
                </a:cubicBezTo>
                <a:close/>
                <a:moveTo>
                  <a:pt x="2145129" y="1449689"/>
                </a:moveTo>
                <a:cubicBezTo>
                  <a:pt x="2169608" y="1474359"/>
                  <a:pt x="2193230" y="1417971"/>
                  <a:pt x="2158273" y="1419780"/>
                </a:cubicBezTo>
                <a:cubicBezTo>
                  <a:pt x="2154939" y="1420828"/>
                  <a:pt x="2158178" y="1423971"/>
                  <a:pt x="2159988" y="1424924"/>
                </a:cubicBezTo>
                <a:cubicBezTo>
                  <a:pt x="2164940" y="1427305"/>
                  <a:pt x="2165036" y="1432354"/>
                  <a:pt x="2157606" y="1432354"/>
                </a:cubicBezTo>
                <a:cubicBezTo>
                  <a:pt x="2154939" y="1432354"/>
                  <a:pt x="2155415" y="1433306"/>
                  <a:pt x="2157416" y="1434258"/>
                </a:cubicBezTo>
                <a:cubicBezTo>
                  <a:pt x="2159797" y="1435973"/>
                  <a:pt x="2164845" y="1435497"/>
                  <a:pt x="2165607" y="1438640"/>
                </a:cubicBezTo>
                <a:cubicBezTo>
                  <a:pt x="2165512" y="1441307"/>
                  <a:pt x="2161797" y="1440164"/>
                  <a:pt x="2160178" y="1439688"/>
                </a:cubicBezTo>
                <a:cubicBezTo>
                  <a:pt x="2152653" y="1437211"/>
                  <a:pt x="2152653" y="1439688"/>
                  <a:pt x="2155225" y="1442164"/>
                </a:cubicBezTo>
                <a:cubicBezTo>
                  <a:pt x="2156654" y="1443498"/>
                  <a:pt x="2160083" y="1444831"/>
                  <a:pt x="2157797" y="1447117"/>
                </a:cubicBezTo>
                <a:cubicBezTo>
                  <a:pt x="2155511" y="1449403"/>
                  <a:pt x="2152844" y="1446165"/>
                  <a:pt x="2150748" y="1445212"/>
                </a:cubicBezTo>
                <a:cubicBezTo>
                  <a:pt x="2147700" y="1443879"/>
                  <a:pt x="2143700" y="1446355"/>
                  <a:pt x="2145129" y="1449689"/>
                </a:cubicBezTo>
                <a:close/>
                <a:moveTo>
                  <a:pt x="2094265" y="1461881"/>
                </a:moveTo>
                <a:cubicBezTo>
                  <a:pt x="2103695" y="1470834"/>
                  <a:pt x="2120459" y="1464834"/>
                  <a:pt x="2125126" y="1453499"/>
                </a:cubicBezTo>
                <a:cubicBezTo>
                  <a:pt x="2132175" y="1438926"/>
                  <a:pt x="2119792" y="1416733"/>
                  <a:pt x="2102456" y="1424353"/>
                </a:cubicBezTo>
                <a:cubicBezTo>
                  <a:pt x="2098837" y="1426448"/>
                  <a:pt x="2103218" y="1429210"/>
                  <a:pt x="2105505" y="1429782"/>
                </a:cubicBezTo>
                <a:cubicBezTo>
                  <a:pt x="2111315" y="1431306"/>
                  <a:pt x="2112839" y="1436259"/>
                  <a:pt x="2106267" y="1438450"/>
                </a:cubicBezTo>
                <a:cubicBezTo>
                  <a:pt x="2103885" y="1439021"/>
                  <a:pt x="2100075" y="1439974"/>
                  <a:pt x="2104647" y="1441212"/>
                </a:cubicBezTo>
                <a:cubicBezTo>
                  <a:pt x="2107790" y="1442641"/>
                  <a:pt x="2113505" y="1441021"/>
                  <a:pt x="2115220" y="1444450"/>
                </a:cubicBezTo>
                <a:cubicBezTo>
                  <a:pt x="2115601" y="1447117"/>
                  <a:pt x="2112267" y="1447117"/>
                  <a:pt x="2110076" y="1446927"/>
                </a:cubicBezTo>
                <a:cubicBezTo>
                  <a:pt x="2101694" y="1445688"/>
                  <a:pt x="2099313" y="1448070"/>
                  <a:pt x="2103980" y="1450832"/>
                </a:cubicBezTo>
                <a:cubicBezTo>
                  <a:pt x="2105885" y="1452070"/>
                  <a:pt x="2110267" y="1452737"/>
                  <a:pt x="2108172" y="1455975"/>
                </a:cubicBezTo>
                <a:cubicBezTo>
                  <a:pt x="2106076" y="1459214"/>
                  <a:pt x="2102171" y="1456071"/>
                  <a:pt x="2099504" y="1455404"/>
                </a:cubicBezTo>
                <a:cubicBezTo>
                  <a:pt x="2095789" y="1454642"/>
                  <a:pt x="2091788" y="1458452"/>
                  <a:pt x="2094265" y="1461881"/>
                </a:cubicBezTo>
                <a:close/>
                <a:moveTo>
                  <a:pt x="2021113" y="1449689"/>
                </a:moveTo>
                <a:cubicBezTo>
                  <a:pt x="2051117" y="1468929"/>
                  <a:pt x="2061689" y="1408446"/>
                  <a:pt x="2027876" y="1417399"/>
                </a:cubicBezTo>
                <a:cubicBezTo>
                  <a:pt x="2024828" y="1419114"/>
                  <a:pt x="2028542" y="1421590"/>
                  <a:pt x="2030543" y="1422162"/>
                </a:cubicBezTo>
                <a:cubicBezTo>
                  <a:pt x="2035972" y="1423495"/>
                  <a:pt x="2037115" y="1428353"/>
                  <a:pt x="2029685" y="1429972"/>
                </a:cubicBezTo>
                <a:cubicBezTo>
                  <a:pt x="2027018" y="1430544"/>
                  <a:pt x="2027685" y="1431401"/>
                  <a:pt x="2029876" y="1431972"/>
                </a:cubicBezTo>
                <a:cubicBezTo>
                  <a:pt x="2032638" y="1433116"/>
                  <a:pt x="2037496" y="1431591"/>
                  <a:pt x="2038925" y="1434640"/>
                </a:cubicBezTo>
                <a:cubicBezTo>
                  <a:pt x="2039401" y="1437307"/>
                  <a:pt x="2035496" y="1436925"/>
                  <a:pt x="2033781" y="1436830"/>
                </a:cubicBezTo>
                <a:cubicBezTo>
                  <a:pt x="2025780" y="1436068"/>
                  <a:pt x="2026256" y="1438450"/>
                  <a:pt x="2029400" y="1440354"/>
                </a:cubicBezTo>
                <a:cubicBezTo>
                  <a:pt x="2031114" y="1441402"/>
                  <a:pt x="2034829" y="1441974"/>
                  <a:pt x="2033114" y="1444641"/>
                </a:cubicBezTo>
                <a:cubicBezTo>
                  <a:pt x="2031305" y="1447403"/>
                  <a:pt x="2027971" y="1444831"/>
                  <a:pt x="2025590" y="1444260"/>
                </a:cubicBezTo>
                <a:cubicBezTo>
                  <a:pt x="2022351" y="1443498"/>
                  <a:pt x="2018922" y="1446641"/>
                  <a:pt x="2021113" y="1449689"/>
                </a:cubicBezTo>
                <a:close/>
                <a:moveTo>
                  <a:pt x="1923958" y="1410255"/>
                </a:moveTo>
                <a:cubicBezTo>
                  <a:pt x="1930816" y="1421590"/>
                  <a:pt x="1948723" y="1419876"/>
                  <a:pt x="1956057" y="1409875"/>
                </a:cubicBezTo>
                <a:cubicBezTo>
                  <a:pt x="1966154" y="1397683"/>
                  <a:pt x="1960629" y="1372727"/>
                  <a:pt x="1941865" y="1375775"/>
                </a:cubicBezTo>
                <a:cubicBezTo>
                  <a:pt x="1937864" y="1376918"/>
                  <a:pt x="1941293" y="1380728"/>
                  <a:pt x="1943389" y="1381871"/>
                </a:cubicBezTo>
                <a:cubicBezTo>
                  <a:pt x="1948533" y="1384824"/>
                  <a:pt x="1948723" y="1390062"/>
                  <a:pt x="1941865" y="1390539"/>
                </a:cubicBezTo>
                <a:cubicBezTo>
                  <a:pt x="1939388" y="1390443"/>
                  <a:pt x="1935483" y="1390443"/>
                  <a:pt x="1939579" y="1392825"/>
                </a:cubicBezTo>
                <a:cubicBezTo>
                  <a:pt x="1942246" y="1395016"/>
                  <a:pt x="1948151" y="1394920"/>
                  <a:pt x="1948818" y="1398635"/>
                </a:cubicBezTo>
                <a:cubicBezTo>
                  <a:pt x="1948533" y="1401302"/>
                  <a:pt x="1945294" y="1400635"/>
                  <a:pt x="1943294" y="1399873"/>
                </a:cubicBezTo>
                <a:cubicBezTo>
                  <a:pt x="1935579" y="1396540"/>
                  <a:pt x="1932626" y="1398254"/>
                  <a:pt x="1936436" y="1402159"/>
                </a:cubicBezTo>
                <a:cubicBezTo>
                  <a:pt x="1937960" y="1403874"/>
                  <a:pt x="1941960" y="1405683"/>
                  <a:pt x="1939198" y="1408255"/>
                </a:cubicBezTo>
                <a:cubicBezTo>
                  <a:pt x="1936340" y="1410827"/>
                  <a:pt x="1933388" y="1406826"/>
                  <a:pt x="1930911" y="1405398"/>
                </a:cubicBezTo>
                <a:cubicBezTo>
                  <a:pt x="1927292" y="1403493"/>
                  <a:pt x="1922434" y="1406160"/>
                  <a:pt x="1923958" y="1410255"/>
                </a:cubicBezTo>
                <a:close/>
                <a:moveTo>
                  <a:pt x="1888430" y="1394634"/>
                </a:moveTo>
                <a:cubicBezTo>
                  <a:pt x="1896716" y="1402254"/>
                  <a:pt x="1910433" y="1396540"/>
                  <a:pt x="1914623" y="1387015"/>
                </a:cubicBezTo>
                <a:cubicBezTo>
                  <a:pt x="1920910" y="1374822"/>
                  <a:pt x="1909956" y="1354915"/>
                  <a:pt x="1895097" y="1361964"/>
                </a:cubicBezTo>
                <a:cubicBezTo>
                  <a:pt x="1892049" y="1363774"/>
                  <a:pt x="1895764" y="1366155"/>
                  <a:pt x="1897669" y="1366631"/>
                </a:cubicBezTo>
                <a:cubicBezTo>
                  <a:pt x="1902908" y="1367965"/>
                  <a:pt x="1904146" y="1372727"/>
                  <a:pt x="1896812" y="1374632"/>
                </a:cubicBezTo>
                <a:cubicBezTo>
                  <a:pt x="1894145" y="1375204"/>
                  <a:pt x="1894907" y="1376061"/>
                  <a:pt x="1897002" y="1376632"/>
                </a:cubicBezTo>
                <a:cubicBezTo>
                  <a:pt x="1899764" y="1377775"/>
                  <a:pt x="1904527" y="1376156"/>
                  <a:pt x="1905956" y="1379204"/>
                </a:cubicBezTo>
                <a:cubicBezTo>
                  <a:pt x="1906432" y="1381871"/>
                  <a:pt x="1902622" y="1381585"/>
                  <a:pt x="1900908" y="1381490"/>
                </a:cubicBezTo>
                <a:cubicBezTo>
                  <a:pt x="1892906" y="1380823"/>
                  <a:pt x="1893478" y="1383204"/>
                  <a:pt x="1896526" y="1385109"/>
                </a:cubicBezTo>
                <a:cubicBezTo>
                  <a:pt x="1898240" y="1386157"/>
                  <a:pt x="1901955" y="1386633"/>
                  <a:pt x="1900241" y="1389491"/>
                </a:cubicBezTo>
                <a:cubicBezTo>
                  <a:pt x="1898526" y="1392349"/>
                  <a:pt x="1895192" y="1389682"/>
                  <a:pt x="1892811" y="1389205"/>
                </a:cubicBezTo>
                <a:cubicBezTo>
                  <a:pt x="1889573" y="1388253"/>
                  <a:pt x="1886239" y="1391587"/>
                  <a:pt x="1888430" y="1394634"/>
                </a:cubicBezTo>
                <a:close/>
                <a:moveTo>
                  <a:pt x="1836233" y="1355391"/>
                </a:moveTo>
                <a:cubicBezTo>
                  <a:pt x="1842233" y="1367203"/>
                  <a:pt x="1860331" y="1366059"/>
                  <a:pt x="1867856" y="1356344"/>
                </a:cubicBezTo>
                <a:cubicBezTo>
                  <a:pt x="1878047" y="1344819"/>
                  <a:pt x="1875380" y="1319673"/>
                  <a:pt x="1856426" y="1321768"/>
                </a:cubicBezTo>
                <a:cubicBezTo>
                  <a:pt x="1852425" y="1322721"/>
                  <a:pt x="1855473" y="1326626"/>
                  <a:pt x="1857378" y="1327959"/>
                </a:cubicBezTo>
                <a:cubicBezTo>
                  <a:pt x="1862141" y="1331103"/>
                  <a:pt x="1861950" y="1336246"/>
                  <a:pt x="1855187" y="1336532"/>
                </a:cubicBezTo>
                <a:cubicBezTo>
                  <a:pt x="1852806" y="1336341"/>
                  <a:pt x="1848996" y="1336151"/>
                  <a:pt x="1852806" y="1338723"/>
                </a:cubicBezTo>
                <a:cubicBezTo>
                  <a:pt x="1855283" y="1341009"/>
                  <a:pt x="1861188" y="1341009"/>
                  <a:pt x="1861569" y="1344819"/>
                </a:cubicBezTo>
                <a:cubicBezTo>
                  <a:pt x="1861093" y="1347581"/>
                  <a:pt x="1858045" y="1346629"/>
                  <a:pt x="1856045" y="1345771"/>
                </a:cubicBezTo>
                <a:cubicBezTo>
                  <a:pt x="1850615" y="1343200"/>
                  <a:pt x="1844996" y="1342152"/>
                  <a:pt x="1849091" y="1347867"/>
                </a:cubicBezTo>
                <a:cubicBezTo>
                  <a:pt x="1850520" y="1349581"/>
                  <a:pt x="1854425" y="1351582"/>
                  <a:pt x="1851377" y="1354058"/>
                </a:cubicBezTo>
                <a:cubicBezTo>
                  <a:pt x="1848329" y="1356534"/>
                  <a:pt x="1845662" y="1352439"/>
                  <a:pt x="1843376" y="1350915"/>
                </a:cubicBezTo>
                <a:cubicBezTo>
                  <a:pt x="1840043" y="1348724"/>
                  <a:pt x="1834994" y="1351200"/>
                  <a:pt x="1836233" y="1355391"/>
                </a:cubicBezTo>
                <a:close/>
                <a:moveTo>
                  <a:pt x="1837757" y="1301575"/>
                </a:moveTo>
                <a:cubicBezTo>
                  <a:pt x="1856997" y="1321578"/>
                  <a:pt x="1892525" y="1278525"/>
                  <a:pt x="1866141" y="1266523"/>
                </a:cubicBezTo>
                <a:cubicBezTo>
                  <a:pt x="1862522" y="1265857"/>
                  <a:pt x="1863093" y="1270905"/>
                  <a:pt x="1864141" y="1272810"/>
                </a:cubicBezTo>
                <a:cubicBezTo>
                  <a:pt x="1866903" y="1278049"/>
                  <a:pt x="1863760" y="1283383"/>
                  <a:pt x="1856807" y="1279477"/>
                </a:cubicBezTo>
                <a:cubicBezTo>
                  <a:pt x="1849472" y="1276905"/>
                  <a:pt x="1862617" y="1288431"/>
                  <a:pt x="1859759" y="1290717"/>
                </a:cubicBezTo>
                <a:cubicBezTo>
                  <a:pt x="1857854" y="1293479"/>
                  <a:pt x="1855187" y="1290241"/>
                  <a:pt x="1854044" y="1288812"/>
                </a:cubicBezTo>
                <a:cubicBezTo>
                  <a:pt x="1848710" y="1282049"/>
                  <a:pt x="1847091" y="1284525"/>
                  <a:pt x="1847663" y="1288716"/>
                </a:cubicBezTo>
                <a:cubicBezTo>
                  <a:pt x="1847948" y="1291003"/>
                  <a:pt x="1850425" y="1294241"/>
                  <a:pt x="1846710" y="1295479"/>
                </a:cubicBezTo>
                <a:cubicBezTo>
                  <a:pt x="1842900" y="1296717"/>
                  <a:pt x="1842710" y="1291669"/>
                  <a:pt x="1841376" y="1289383"/>
                </a:cubicBezTo>
                <a:cubicBezTo>
                  <a:pt x="1839566" y="1286145"/>
                  <a:pt x="1834137" y="1286430"/>
                  <a:pt x="1833089" y="1290717"/>
                </a:cubicBezTo>
                <a:cubicBezTo>
                  <a:pt x="1832232" y="1294432"/>
                  <a:pt x="1835375" y="1298908"/>
                  <a:pt x="1837757" y="1301575"/>
                </a:cubicBezTo>
                <a:close/>
                <a:moveTo>
                  <a:pt x="1827089" y="1285668"/>
                </a:moveTo>
                <a:cubicBezTo>
                  <a:pt x="1839376" y="1272524"/>
                  <a:pt x="1840519" y="1242520"/>
                  <a:pt x="1816897" y="1245092"/>
                </a:cubicBezTo>
                <a:cubicBezTo>
                  <a:pt x="1812039" y="1246140"/>
                  <a:pt x="1815087" y="1250902"/>
                  <a:pt x="1817278" y="1252236"/>
                </a:cubicBezTo>
                <a:cubicBezTo>
                  <a:pt x="1822612" y="1255760"/>
                  <a:pt x="1821755" y="1262046"/>
                  <a:pt x="1813754" y="1262332"/>
                </a:cubicBezTo>
                <a:cubicBezTo>
                  <a:pt x="1810991" y="1262142"/>
                  <a:pt x="1806324" y="1261951"/>
                  <a:pt x="1810706" y="1264999"/>
                </a:cubicBezTo>
                <a:cubicBezTo>
                  <a:pt x="1813468" y="1267762"/>
                  <a:pt x="1820516" y="1267666"/>
                  <a:pt x="1820516" y="1272143"/>
                </a:cubicBezTo>
                <a:cubicBezTo>
                  <a:pt x="1818611" y="1279572"/>
                  <a:pt x="1798609" y="1263190"/>
                  <a:pt x="1805372" y="1275953"/>
                </a:cubicBezTo>
                <a:cubicBezTo>
                  <a:pt x="1806991" y="1278049"/>
                  <a:pt x="1811372" y="1280239"/>
                  <a:pt x="1807658" y="1283287"/>
                </a:cubicBezTo>
                <a:cubicBezTo>
                  <a:pt x="1803848" y="1286335"/>
                  <a:pt x="1800990" y="1281478"/>
                  <a:pt x="1798418" y="1279668"/>
                </a:cubicBezTo>
                <a:cubicBezTo>
                  <a:pt x="1774130" y="1275858"/>
                  <a:pt x="1803371" y="1312148"/>
                  <a:pt x="1827089" y="1285668"/>
                </a:cubicBezTo>
                <a:close/>
                <a:moveTo>
                  <a:pt x="1790608" y="1338151"/>
                </a:moveTo>
                <a:cubicBezTo>
                  <a:pt x="1803848" y="1353105"/>
                  <a:pt x="1830804" y="1334341"/>
                  <a:pt x="1822040" y="1317006"/>
                </a:cubicBezTo>
                <a:cubicBezTo>
                  <a:pt x="1820040" y="1312529"/>
                  <a:pt x="1809277" y="1305671"/>
                  <a:pt x="1813087" y="1315767"/>
                </a:cubicBezTo>
                <a:cubicBezTo>
                  <a:pt x="1815849" y="1320530"/>
                  <a:pt x="1813087" y="1324912"/>
                  <a:pt x="1806800" y="1320720"/>
                </a:cubicBezTo>
                <a:cubicBezTo>
                  <a:pt x="1804514" y="1319196"/>
                  <a:pt x="1804419" y="1320244"/>
                  <a:pt x="1805467" y="1322245"/>
                </a:cubicBezTo>
                <a:cubicBezTo>
                  <a:pt x="1806515" y="1325102"/>
                  <a:pt x="1811087" y="1327483"/>
                  <a:pt x="1809848" y="1330626"/>
                </a:cubicBezTo>
                <a:cubicBezTo>
                  <a:pt x="1808229" y="1332817"/>
                  <a:pt x="1805753" y="1329769"/>
                  <a:pt x="1804610" y="1328531"/>
                </a:cubicBezTo>
                <a:cubicBezTo>
                  <a:pt x="1799657" y="1322149"/>
                  <a:pt x="1798228" y="1324245"/>
                  <a:pt x="1798895" y="1327769"/>
                </a:cubicBezTo>
                <a:cubicBezTo>
                  <a:pt x="1799276" y="1329769"/>
                  <a:pt x="1801466" y="1332817"/>
                  <a:pt x="1798228" y="1333484"/>
                </a:cubicBezTo>
                <a:cubicBezTo>
                  <a:pt x="1794894" y="1334151"/>
                  <a:pt x="1794513" y="1329865"/>
                  <a:pt x="1793275" y="1327769"/>
                </a:cubicBezTo>
                <a:cubicBezTo>
                  <a:pt x="1791560" y="1324816"/>
                  <a:pt x="1786703" y="1324626"/>
                  <a:pt x="1785941" y="1328245"/>
                </a:cubicBezTo>
                <a:cubicBezTo>
                  <a:pt x="1785464" y="1331674"/>
                  <a:pt x="1788417" y="1335770"/>
                  <a:pt x="1790608" y="1338151"/>
                </a:cubicBezTo>
                <a:close/>
                <a:moveTo>
                  <a:pt x="1779368" y="1244711"/>
                </a:moveTo>
                <a:cubicBezTo>
                  <a:pt x="1796228" y="1257093"/>
                  <a:pt x="1824422" y="1230042"/>
                  <a:pt x="1814039" y="1212993"/>
                </a:cubicBezTo>
                <a:cubicBezTo>
                  <a:pt x="1812230" y="1210612"/>
                  <a:pt x="1803562" y="1204706"/>
                  <a:pt x="1802324" y="1210421"/>
                </a:cubicBezTo>
                <a:cubicBezTo>
                  <a:pt x="1802324" y="1211754"/>
                  <a:pt x="1802895" y="1213279"/>
                  <a:pt x="1803562" y="1214041"/>
                </a:cubicBezTo>
                <a:cubicBezTo>
                  <a:pt x="1806991" y="1218422"/>
                  <a:pt x="1804133" y="1223946"/>
                  <a:pt x="1796513" y="1221089"/>
                </a:cubicBezTo>
                <a:cubicBezTo>
                  <a:pt x="1793751" y="1220041"/>
                  <a:pt x="1793751" y="1221279"/>
                  <a:pt x="1795085" y="1223089"/>
                </a:cubicBezTo>
                <a:cubicBezTo>
                  <a:pt x="1796513" y="1225851"/>
                  <a:pt x="1802038" y="1227471"/>
                  <a:pt x="1800800" y="1230995"/>
                </a:cubicBezTo>
                <a:cubicBezTo>
                  <a:pt x="1799085" y="1233853"/>
                  <a:pt x="1795942" y="1231281"/>
                  <a:pt x="1794608" y="1230042"/>
                </a:cubicBezTo>
                <a:cubicBezTo>
                  <a:pt x="1788322" y="1224423"/>
                  <a:pt x="1786798" y="1227090"/>
                  <a:pt x="1787941" y="1230804"/>
                </a:cubicBezTo>
                <a:cubicBezTo>
                  <a:pt x="1788512" y="1232900"/>
                  <a:pt x="1791465" y="1235662"/>
                  <a:pt x="1787750" y="1237282"/>
                </a:cubicBezTo>
                <a:cubicBezTo>
                  <a:pt x="1783940" y="1238996"/>
                  <a:pt x="1783083" y="1234329"/>
                  <a:pt x="1781464" y="1232233"/>
                </a:cubicBezTo>
                <a:cubicBezTo>
                  <a:pt x="1779178" y="1229376"/>
                  <a:pt x="1773463" y="1230424"/>
                  <a:pt x="1773082" y="1234710"/>
                </a:cubicBezTo>
                <a:cubicBezTo>
                  <a:pt x="1772796" y="1238710"/>
                  <a:pt x="1776511" y="1242711"/>
                  <a:pt x="1779368" y="1244711"/>
                </a:cubicBezTo>
                <a:close/>
                <a:moveTo>
                  <a:pt x="1772415" y="1177941"/>
                </a:moveTo>
                <a:cubicBezTo>
                  <a:pt x="1771367" y="1179465"/>
                  <a:pt x="1768700" y="1180417"/>
                  <a:pt x="1764414" y="1179560"/>
                </a:cubicBezTo>
                <a:cubicBezTo>
                  <a:pt x="1755842" y="1179084"/>
                  <a:pt x="1772606" y="1185561"/>
                  <a:pt x="1770320" y="1188228"/>
                </a:cubicBezTo>
                <a:cubicBezTo>
                  <a:pt x="1767367" y="1193943"/>
                  <a:pt x="1753365" y="1178798"/>
                  <a:pt x="1756985" y="1189752"/>
                </a:cubicBezTo>
                <a:cubicBezTo>
                  <a:pt x="1757937" y="1191657"/>
                  <a:pt x="1761271" y="1193847"/>
                  <a:pt x="1757651" y="1195848"/>
                </a:cubicBezTo>
                <a:cubicBezTo>
                  <a:pt x="1753937" y="1197943"/>
                  <a:pt x="1752413" y="1193657"/>
                  <a:pt x="1750508" y="1191942"/>
                </a:cubicBezTo>
                <a:cubicBezTo>
                  <a:pt x="1730219" y="1186894"/>
                  <a:pt x="1750698" y="1218327"/>
                  <a:pt x="1773654" y="1199658"/>
                </a:cubicBezTo>
                <a:cubicBezTo>
                  <a:pt x="1785560" y="1191276"/>
                  <a:pt x="1792322" y="1166987"/>
                  <a:pt x="1771653" y="1166606"/>
                </a:cubicBezTo>
                <a:cubicBezTo>
                  <a:pt x="1763938" y="1168416"/>
                  <a:pt x="1775844" y="1174512"/>
                  <a:pt x="1772415" y="1177941"/>
                </a:cubicBezTo>
                <a:close/>
                <a:moveTo>
                  <a:pt x="1785083" y="1019730"/>
                </a:moveTo>
                <a:cubicBezTo>
                  <a:pt x="1785560" y="1015254"/>
                  <a:pt x="1783369" y="1015063"/>
                  <a:pt x="1781750" y="1016587"/>
                </a:cubicBezTo>
                <a:cubicBezTo>
                  <a:pt x="1780892" y="1017444"/>
                  <a:pt x="1780511" y="1019540"/>
                  <a:pt x="1777940" y="1018016"/>
                </a:cubicBezTo>
                <a:cubicBezTo>
                  <a:pt x="1775368" y="1016492"/>
                  <a:pt x="1777654" y="1014968"/>
                  <a:pt x="1778035" y="1013634"/>
                </a:cubicBezTo>
                <a:cubicBezTo>
                  <a:pt x="1777844" y="1007634"/>
                  <a:pt x="1769367" y="1009062"/>
                  <a:pt x="1770129" y="1015539"/>
                </a:cubicBezTo>
                <a:cubicBezTo>
                  <a:pt x="1768605" y="1028017"/>
                  <a:pt x="1809372" y="1037161"/>
                  <a:pt x="1802038" y="1019826"/>
                </a:cubicBezTo>
                <a:cubicBezTo>
                  <a:pt x="1797847" y="1015444"/>
                  <a:pt x="1796513" y="1028589"/>
                  <a:pt x="1790894" y="1018492"/>
                </a:cubicBezTo>
                <a:cubicBezTo>
                  <a:pt x="1789084" y="1014873"/>
                  <a:pt x="1788798" y="1021159"/>
                  <a:pt x="1788417" y="1022207"/>
                </a:cubicBezTo>
                <a:cubicBezTo>
                  <a:pt x="1786893" y="1024683"/>
                  <a:pt x="1784321" y="1021254"/>
                  <a:pt x="1785083" y="1019730"/>
                </a:cubicBezTo>
                <a:close/>
                <a:moveTo>
                  <a:pt x="1771748" y="952008"/>
                </a:moveTo>
                <a:cubicBezTo>
                  <a:pt x="1775082" y="944483"/>
                  <a:pt x="1772034" y="943721"/>
                  <a:pt x="1768796" y="945912"/>
                </a:cubicBezTo>
                <a:cubicBezTo>
                  <a:pt x="1767081" y="947055"/>
                  <a:pt x="1765271" y="950579"/>
                  <a:pt x="1762509" y="947531"/>
                </a:cubicBezTo>
                <a:cubicBezTo>
                  <a:pt x="1759747" y="944388"/>
                  <a:pt x="1763843" y="942292"/>
                  <a:pt x="1765271" y="940197"/>
                </a:cubicBezTo>
                <a:cubicBezTo>
                  <a:pt x="1767176" y="937244"/>
                  <a:pt x="1764414" y="932100"/>
                  <a:pt x="1760128" y="932862"/>
                </a:cubicBezTo>
                <a:cubicBezTo>
                  <a:pt x="1756318" y="933624"/>
                  <a:pt x="1753937" y="938387"/>
                  <a:pt x="1752698" y="941625"/>
                </a:cubicBezTo>
                <a:cubicBezTo>
                  <a:pt x="1744126" y="964200"/>
                  <a:pt x="1797942" y="986107"/>
                  <a:pt x="1796133" y="956008"/>
                </a:cubicBezTo>
                <a:cubicBezTo>
                  <a:pt x="1794989" y="952198"/>
                  <a:pt x="1790989" y="954484"/>
                  <a:pt x="1789941" y="956199"/>
                </a:cubicBezTo>
                <a:cubicBezTo>
                  <a:pt x="1786988" y="960675"/>
                  <a:pt x="1780797" y="959437"/>
                  <a:pt x="1780892" y="951436"/>
                </a:cubicBezTo>
                <a:cubicBezTo>
                  <a:pt x="1780130" y="944864"/>
                  <a:pt x="1776225" y="955722"/>
                  <a:pt x="1775082" y="957246"/>
                </a:cubicBezTo>
                <a:cubicBezTo>
                  <a:pt x="1774606" y="958104"/>
                  <a:pt x="1774225" y="958580"/>
                  <a:pt x="1772891" y="958294"/>
                </a:cubicBezTo>
                <a:cubicBezTo>
                  <a:pt x="1769653" y="957246"/>
                  <a:pt x="1770986" y="953532"/>
                  <a:pt x="1771748" y="952008"/>
                </a:cubicBezTo>
                <a:close/>
                <a:moveTo>
                  <a:pt x="1803181" y="1050306"/>
                </a:moveTo>
                <a:cubicBezTo>
                  <a:pt x="1802990" y="1046019"/>
                  <a:pt x="1797466" y="1044876"/>
                  <a:pt x="1796037" y="1048305"/>
                </a:cubicBezTo>
                <a:cubicBezTo>
                  <a:pt x="1794799" y="1052020"/>
                  <a:pt x="1788322" y="1051544"/>
                  <a:pt x="1786512" y="1046877"/>
                </a:cubicBezTo>
                <a:cubicBezTo>
                  <a:pt x="1782797" y="1041924"/>
                  <a:pt x="1785083" y="1053544"/>
                  <a:pt x="1781464" y="1052877"/>
                </a:cubicBezTo>
                <a:cubicBezTo>
                  <a:pt x="1778416" y="1052973"/>
                  <a:pt x="1778511" y="1050687"/>
                  <a:pt x="1778606" y="1049163"/>
                </a:cubicBezTo>
                <a:cubicBezTo>
                  <a:pt x="1778987" y="1044495"/>
                  <a:pt x="1777083" y="1043067"/>
                  <a:pt x="1774034" y="1045638"/>
                </a:cubicBezTo>
                <a:cubicBezTo>
                  <a:pt x="1772891" y="1046781"/>
                  <a:pt x="1772415" y="1049448"/>
                  <a:pt x="1768986" y="1048020"/>
                </a:cubicBezTo>
                <a:cubicBezTo>
                  <a:pt x="1765462" y="1046496"/>
                  <a:pt x="1768415" y="1044114"/>
                  <a:pt x="1769081" y="1042495"/>
                </a:cubicBezTo>
                <a:cubicBezTo>
                  <a:pt x="1769939" y="1040114"/>
                  <a:pt x="1765843" y="1037066"/>
                  <a:pt x="1762319" y="1038399"/>
                </a:cubicBezTo>
                <a:cubicBezTo>
                  <a:pt x="1751936" y="1045638"/>
                  <a:pt x="1763462" y="1057068"/>
                  <a:pt x="1772701" y="1058688"/>
                </a:cubicBezTo>
                <a:cubicBezTo>
                  <a:pt x="1781464" y="1060212"/>
                  <a:pt x="1803371" y="1062021"/>
                  <a:pt x="1803181" y="1050306"/>
                </a:cubicBezTo>
                <a:close/>
                <a:moveTo>
                  <a:pt x="1749650" y="1019540"/>
                </a:moveTo>
                <a:cubicBezTo>
                  <a:pt x="1749460" y="1013825"/>
                  <a:pt x="1744221" y="1023255"/>
                  <a:pt x="1742983" y="1024588"/>
                </a:cubicBezTo>
                <a:cubicBezTo>
                  <a:pt x="1739268" y="1027827"/>
                  <a:pt x="1737173" y="1022874"/>
                  <a:pt x="1739744" y="1020111"/>
                </a:cubicBezTo>
                <a:cubicBezTo>
                  <a:pt x="1743935" y="1013444"/>
                  <a:pt x="1740792" y="1012777"/>
                  <a:pt x="1737268" y="1014587"/>
                </a:cubicBezTo>
                <a:cubicBezTo>
                  <a:pt x="1735363" y="1015539"/>
                  <a:pt x="1733172" y="1018683"/>
                  <a:pt x="1730600" y="1015825"/>
                </a:cubicBezTo>
                <a:cubicBezTo>
                  <a:pt x="1728029" y="1012872"/>
                  <a:pt x="1732505" y="1011063"/>
                  <a:pt x="1734125" y="1009253"/>
                </a:cubicBezTo>
                <a:cubicBezTo>
                  <a:pt x="1737935" y="991060"/>
                  <a:pt x="1704978" y="1012110"/>
                  <a:pt x="1727933" y="1030113"/>
                </a:cubicBezTo>
                <a:cubicBezTo>
                  <a:pt x="1763843" y="1050972"/>
                  <a:pt x="1774415" y="1013920"/>
                  <a:pt x="1758794" y="1023636"/>
                </a:cubicBezTo>
                <a:cubicBezTo>
                  <a:pt x="1754794" y="1027636"/>
                  <a:pt x="1748603" y="1026207"/>
                  <a:pt x="1749650" y="1019540"/>
                </a:cubicBezTo>
                <a:close/>
                <a:moveTo>
                  <a:pt x="1717932" y="1053449"/>
                </a:moveTo>
                <a:cubicBezTo>
                  <a:pt x="1717551" y="1046400"/>
                  <a:pt x="1707455" y="1047639"/>
                  <a:pt x="1707455" y="1054878"/>
                </a:cubicBezTo>
                <a:cubicBezTo>
                  <a:pt x="1705835" y="1076309"/>
                  <a:pt x="1735934" y="1078404"/>
                  <a:pt x="1749079" y="1069260"/>
                </a:cubicBezTo>
                <a:cubicBezTo>
                  <a:pt x="1756604" y="1065641"/>
                  <a:pt x="1757366" y="1057735"/>
                  <a:pt x="1752222" y="1052306"/>
                </a:cubicBezTo>
                <a:cubicBezTo>
                  <a:pt x="1749269" y="1049734"/>
                  <a:pt x="1747174" y="1053354"/>
                  <a:pt x="1746983" y="1055164"/>
                </a:cubicBezTo>
                <a:cubicBezTo>
                  <a:pt x="1746031" y="1061164"/>
                  <a:pt x="1739840" y="1060974"/>
                  <a:pt x="1736887" y="1055354"/>
                </a:cubicBezTo>
                <a:cubicBezTo>
                  <a:pt x="1733077" y="1050306"/>
                  <a:pt x="1734887" y="1060974"/>
                  <a:pt x="1734791" y="1062783"/>
                </a:cubicBezTo>
                <a:cubicBezTo>
                  <a:pt x="1734696" y="1063736"/>
                  <a:pt x="1734696" y="1064308"/>
                  <a:pt x="1733363" y="1064689"/>
                </a:cubicBezTo>
                <a:cubicBezTo>
                  <a:pt x="1730124" y="1065546"/>
                  <a:pt x="1729553" y="1061926"/>
                  <a:pt x="1729362" y="1060212"/>
                </a:cubicBezTo>
                <a:cubicBezTo>
                  <a:pt x="1728600" y="1054402"/>
                  <a:pt x="1726600" y="1051925"/>
                  <a:pt x="1723742" y="1056497"/>
                </a:cubicBezTo>
                <a:cubicBezTo>
                  <a:pt x="1722885" y="1058307"/>
                  <a:pt x="1723171" y="1062021"/>
                  <a:pt x="1719170" y="1060783"/>
                </a:cubicBezTo>
                <a:cubicBezTo>
                  <a:pt x="1715265" y="1059640"/>
                  <a:pt x="1717646" y="1055925"/>
                  <a:pt x="1717932" y="1053449"/>
                </a:cubicBezTo>
                <a:close/>
                <a:moveTo>
                  <a:pt x="1681261" y="1081548"/>
                </a:moveTo>
                <a:cubicBezTo>
                  <a:pt x="1682690" y="1073928"/>
                  <a:pt x="1680213" y="1074214"/>
                  <a:pt x="1677927" y="1076976"/>
                </a:cubicBezTo>
                <a:cubicBezTo>
                  <a:pt x="1676689" y="1078500"/>
                  <a:pt x="1675832" y="1082119"/>
                  <a:pt x="1673165" y="1080119"/>
                </a:cubicBezTo>
                <a:cubicBezTo>
                  <a:pt x="1670307" y="1078023"/>
                  <a:pt x="1673450" y="1074975"/>
                  <a:pt x="1674308" y="1072880"/>
                </a:cubicBezTo>
                <a:cubicBezTo>
                  <a:pt x="1675546" y="1069737"/>
                  <a:pt x="1672403" y="1066022"/>
                  <a:pt x="1669164" y="1067737"/>
                </a:cubicBezTo>
                <a:cubicBezTo>
                  <a:pt x="1666211" y="1069356"/>
                  <a:pt x="1664878" y="1074214"/>
                  <a:pt x="1664402" y="1077357"/>
                </a:cubicBezTo>
                <a:cubicBezTo>
                  <a:pt x="1661354" y="1102217"/>
                  <a:pt x="1708502" y="1102503"/>
                  <a:pt x="1701740" y="1077262"/>
                </a:cubicBezTo>
                <a:cubicBezTo>
                  <a:pt x="1700120" y="1074309"/>
                  <a:pt x="1697358" y="1077642"/>
                  <a:pt x="1696691" y="1079452"/>
                </a:cubicBezTo>
                <a:cubicBezTo>
                  <a:pt x="1694882" y="1084310"/>
                  <a:pt x="1689738" y="1085262"/>
                  <a:pt x="1688595" y="1078119"/>
                </a:cubicBezTo>
                <a:cubicBezTo>
                  <a:pt x="1686119" y="1071832"/>
                  <a:pt x="1686119" y="1087072"/>
                  <a:pt x="1683071" y="1086596"/>
                </a:cubicBezTo>
                <a:cubicBezTo>
                  <a:pt x="1680308" y="1086882"/>
                  <a:pt x="1680975" y="1083167"/>
                  <a:pt x="1681261" y="1081548"/>
                </a:cubicBezTo>
                <a:close/>
                <a:moveTo>
                  <a:pt x="1700787" y="1149080"/>
                </a:moveTo>
                <a:cubicBezTo>
                  <a:pt x="1702787" y="1179274"/>
                  <a:pt x="1746317" y="1169178"/>
                  <a:pt x="1753651" y="1147270"/>
                </a:cubicBezTo>
                <a:cubicBezTo>
                  <a:pt x="1761271" y="1137650"/>
                  <a:pt x="1745079" y="1121172"/>
                  <a:pt x="1740602" y="1128696"/>
                </a:cubicBezTo>
                <a:cubicBezTo>
                  <a:pt x="1740316" y="1130125"/>
                  <a:pt x="1740697" y="1131935"/>
                  <a:pt x="1741268" y="1132983"/>
                </a:cubicBezTo>
                <a:cubicBezTo>
                  <a:pt x="1744126" y="1138221"/>
                  <a:pt x="1740602" y="1143175"/>
                  <a:pt x="1733172" y="1140031"/>
                </a:cubicBezTo>
                <a:cubicBezTo>
                  <a:pt x="1730791" y="1138698"/>
                  <a:pt x="1726886" y="1136507"/>
                  <a:pt x="1729172" y="1140984"/>
                </a:cubicBezTo>
                <a:cubicBezTo>
                  <a:pt x="1730410" y="1144508"/>
                  <a:pt x="1736506" y="1147461"/>
                  <a:pt x="1734410" y="1151366"/>
                </a:cubicBezTo>
                <a:cubicBezTo>
                  <a:pt x="1731839" y="1154128"/>
                  <a:pt x="1728886" y="1150890"/>
                  <a:pt x="1727267" y="1148889"/>
                </a:cubicBezTo>
                <a:cubicBezTo>
                  <a:pt x="1722695" y="1143270"/>
                  <a:pt x="1718504" y="1141269"/>
                  <a:pt x="1719170" y="1148223"/>
                </a:cubicBezTo>
                <a:cubicBezTo>
                  <a:pt x="1719551" y="1150699"/>
                  <a:pt x="1722409" y="1154604"/>
                  <a:pt x="1717646" y="1155652"/>
                </a:cubicBezTo>
                <a:cubicBezTo>
                  <a:pt x="1712884" y="1156700"/>
                  <a:pt x="1712693" y="1151080"/>
                  <a:pt x="1711074" y="1148318"/>
                </a:cubicBezTo>
                <a:cubicBezTo>
                  <a:pt x="1709169" y="1144508"/>
                  <a:pt x="1702216" y="1144127"/>
                  <a:pt x="1700787" y="1149080"/>
                </a:cubicBezTo>
                <a:close/>
                <a:moveTo>
                  <a:pt x="1748984" y="1100026"/>
                </a:moveTo>
                <a:cubicBezTo>
                  <a:pt x="1744507" y="1107741"/>
                  <a:pt x="1736982" y="1093264"/>
                  <a:pt x="1737458" y="1100121"/>
                </a:cubicBezTo>
                <a:cubicBezTo>
                  <a:pt x="1737268" y="1103074"/>
                  <a:pt x="1741268" y="1106884"/>
                  <a:pt x="1738316" y="1109075"/>
                </a:cubicBezTo>
                <a:cubicBezTo>
                  <a:pt x="1732315" y="1112028"/>
                  <a:pt x="1731839" y="1092597"/>
                  <a:pt x="1727267" y="1103169"/>
                </a:cubicBezTo>
                <a:cubicBezTo>
                  <a:pt x="1726790" y="1105170"/>
                  <a:pt x="1727838" y="1108694"/>
                  <a:pt x="1723838" y="1108408"/>
                </a:cubicBezTo>
                <a:cubicBezTo>
                  <a:pt x="1719742" y="1108027"/>
                  <a:pt x="1721266" y="1103741"/>
                  <a:pt x="1720980" y="1101360"/>
                </a:cubicBezTo>
                <a:cubicBezTo>
                  <a:pt x="1712027" y="1088025"/>
                  <a:pt x="1704692" y="1112028"/>
                  <a:pt x="1721075" y="1118219"/>
                </a:cubicBezTo>
                <a:cubicBezTo>
                  <a:pt x="1734125" y="1124220"/>
                  <a:pt x="1758699" y="1115362"/>
                  <a:pt x="1759271" y="1100502"/>
                </a:cubicBezTo>
                <a:cubicBezTo>
                  <a:pt x="1756413" y="1091549"/>
                  <a:pt x="1749555" y="1088025"/>
                  <a:pt x="1748984" y="1100026"/>
                </a:cubicBezTo>
                <a:close/>
                <a:moveTo>
                  <a:pt x="1798609" y="1076881"/>
                </a:moveTo>
                <a:cubicBezTo>
                  <a:pt x="1797085" y="1075166"/>
                  <a:pt x="1794227" y="1077166"/>
                  <a:pt x="1793465" y="1078309"/>
                </a:cubicBezTo>
                <a:cubicBezTo>
                  <a:pt x="1785464" y="1086215"/>
                  <a:pt x="1785941" y="1073166"/>
                  <a:pt x="1783369" y="1077738"/>
                </a:cubicBezTo>
                <a:cubicBezTo>
                  <a:pt x="1781940" y="1079547"/>
                  <a:pt x="1782512" y="1082595"/>
                  <a:pt x="1779749" y="1083072"/>
                </a:cubicBezTo>
                <a:cubicBezTo>
                  <a:pt x="1776987" y="1083358"/>
                  <a:pt x="1777559" y="1080976"/>
                  <a:pt x="1777940" y="1079929"/>
                </a:cubicBezTo>
                <a:cubicBezTo>
                  <a:pt x="1779559" y="1075166"/>
                  <a:pt x="1776987" y="1075356"/>
                  <a:pt x="1774701" y="1077166"/>
                </a:cubicBezTo>
                <a:cubicBezTo>
                  <a:pt x="1773463" y="1078119"/>
                  <a:pt x="1772510" y="1080405"/>
                  <a:pt x="1769843" y="1079262"/>
                </a:cubicBezTo>
                <a:cubicBezTo>
                  <a:pt x="1767176" y="1078023"/>
                  <a:pt x="1770129" y="1076023"/>
                  <a:pt x="1770891" y="1074690"/>
                </a:cubicBezTo>
                <a:cubicBezTo>
                  <a:pt x="1772129" y="1072689"/>
                  <a:pt x="1769081" y="1070404"/>
                  <a:pt x="1765748" y="1071546"/>
                </a:cubicBezTo>
                <a:cubicBezTo>
                  <a:pt x="1756889" y="1076023"/>
                  <a:pt x="1761366" y="1086310"/>
                  <a:pt x="1770891" y="1088406"/>
                </a:cubicBezTo>
                <a:cubicBezTo>
                  <a:pt x="1779083" y="1090406"/>
                  <a:pt x="1802038" y="1088882"/>
                  <a:pt x="1798609" y="1076881"/>
                </a:cubicBezTo>
                <a:close/>
                <a:moveTo>
                  <a:pt x="1795847" y="1111647"/>
                </a:moveTo>
                <a:cubicBezTo>
                  <a:pt x="1795370" y="1107932"/>
                  <a:pt x="1787465" y="1103646"/>
                  <a:pt x="1787941" y="1110027"/>
                </a:cubicBezTo>
                <a:cubicBezTo>
                  <a:pt x="1788798" y="1113361"/>
                  <a:pt x="1784702" y="1116028"/>
                  <a:pt x="1780226" y="1112694"/>
                </a:cubicBezTo>
                <a:cubicBezTo>
                  <a:pt x="1774987" y="1110123"/>
                  <a:pt x="1782416" y="1118695"/>
                  <a:pt x="1779559" y="1119648"/>
                </a:cubicBezTo>
                <a:cubicBezTo>
                  <a:pt x="1777368" y="1120981"/>
                  <a:pt x="1775939" y="1118695"/>
                  <a:pt x="1775463" y="1117743"/>
                </a:cubicBezTo>
                <a:cubicBezTo>
                  <a:pt x="1773082" y="1112885"/>
                  <a:pt x="1770986" y="1114123"/>
                  <a:pt x="1770415" y="1116695"/>
                </a:cubicBezTo>
                <a:cubicBezTo>
                  <a:pt x="1770129" y="1118124"/>
                  <a:pt x="1771082" y="1120505"/>
                  <a:pt x="1767843" y="1120600"/>
                </a:cubicBezTo>
                <a:cubicBezTo>
                  <a:pt x="1764509" y="1120791"/>
                  <a:pt x="1765652" y="1117647"/>
                  <a:pt x="1765271" y="1116123"/>
                </a:cubicBezTo>
                <a:cubicBezTo>
                  <a:pt x="1764700" y="1113837"/>
                  <a:pt x="1760223" y="1113171"/>
                  <a:pt x="1758318" y="1115647"/>
                </a:cubicBezTo>
                <a:cubicBezTo>
                  <a:pt x="1754032" y="1137269"/>
                  <a:pt x="1796513" y="1127363"/>
                  <a:pt x="1795847" y="1111647"/>
                </a:cubicBezTo>
                <a:close/>
                <a:moveTo>
                  <a:pt x="1739649" y="1284811"/>
                </a:moveTo>
                <a:cubicBezTo>
                  <a:pt x="1753556" y="1317863"/>
                  <a:pt x="1796799" y="1272810"/>
                  <a:pt x="1764319" y="1261570"/>
                </a:cubicBezTo>
                <a:cubicBezTo>
                  <a:pt x="1760795" y="1261284"/>
                  <a:pt x="1762414" y="1265475"/>
                  <a:pt x="1763652" y="1267000"/>
                </a:cubicBezTo>
                <a:cubicBezTo>
                  <a:pt x="1767272" y="1271095"/>
                  <a:pt x="1765367" y="1275858"/>
                  <a:pt x="1758318" y="1273095"/>
                </a:cubicBezTo>
                <a:cubicBezTo>
                  <a:pt x="1755842" y="1272048"/>
                  <a:pt x="1755937" y="1273095"/>
                  <a:pt x="1757366" y="1274810"/>
                </a:cubicBezTo>
                <a:cubicBezTo>
                  <a:pt x="1758985" y="1276715"/>
                  <a:pt x="1761080" y="1278049"/>
                  <a:pt x="1762700" y="1279858"/>
                </a:cubicBezTo>
                <a:cubicBezTo>
                  <a:pt x="1765462" y="1284145"/>
                  <a:pt x="1759747" y="1283668"/>
                  <a:pt x="1757842" y="1281096"/>
                </a:cubicBezTo>
                <a:cubicBezTo>
                  <a:pt x="1751651" y="1275953"/>
                  <a:pt x="1750698" y="1278239"/>
                  <a:pt x="1752127" y="1281573"/>
                </a:cubicBezTo>
                <a:cubicBezTo>
                  <a:pt x="1752889" y="1283383"/>
                  <a:pt x="1755746" y="1285954"/>
                  <a:pt x="1752698" y="1287288"/>
                </a:cubicBezTo>
                <a:cubicBezTo>
                  <a:pt x="1749555" y="1288621"/>
                  <a:pt x="1748317" y="1284525"/>
                  <a:pt x="1746698" y="1282716"/>
                </a:cubicBezTo>
                <a:cubicBezTo>
                  <a:pt x="1744316" y="1279954"/>
                  <a:pt x="1739363" y="1280906"/>
                  <a:pt x="1739649" y="1284811"/>
                </a:cubicBezTo>
                <a:close/>
                <a:moveTo>
                  <a:pt x="1727552" y="1238329"/>
                </a:moveTo>
                <a:cubicBezTo>
                  <a:pt x="1736220" y="1255855"/>
                  <a:pt x="1766414" y="1244140"/>
                  <a:pt x="1763462" y="1226137"/>
                </a:cubicBezTo>
                <a:cubicBezTo>
                  <a:pt x="1762890" y="1221184"/>
                  <a:pt x="1754794" y="1212802"/>
                  <a:pt x="1755556" y="1222899"/>
                </a:cubicBezTo>
                <a:cubicBezTo>
                  <a:pt x="1756699" y="1228042"/>
                  <a:pt x="1752794" y="1231471"/>
                  <a:pt x="1748126" y="1226042"/>
                </a:cubicBezTo>
                <a:cubicBezTo>
                  <a:pt x="1746412" y="1224137"/>
                  <a:pt x="1746031" y="1225090"/>
                  <a:pt x="1746412" y="1227185"/>
                </a:cubicBezTo>
                <a:cubicBezTo>
                  <a:pt x="1746602" y="1230042"/>
                  <a:pt x="1750031" y="1233567"/>
                  <a:pt x="1747936" y="1236138"/>
                </a:cubicBezTo>
                <a:cubicBezTo>
                  <a:pt x="1745745" y="1237853"/>
                  <a:pt x="1744316" y="1234329"/>
                  <a:pt x="1743745" y="1232900"/>
                </a:cubicBezTo>
                <a:cubicBezTo>
                  <a:pt x="1740887" y="1225851"/>
                  <a:pt x="1739078" y="1227375"/>
                  <a:pt x="1738601" y="1230900"/>
                </a:cubicBezTo>
                <a:cubicBezTo>
                  <a:pt x="1738411" y="1232805"/>
                  <a:pt x="1739554" y="1236234"/>
                  <a:pt x="1736315" y="1236043"/>
                </a:cubicBezTo>
                <a:cubicBezTo>
                  <a:pt x="1732886" y="1235853"/>
                  <a:pt x="1733839" y="1231757"/>
                  <a:pt x="1733458" y="1229471"/>
                </a:cubicBezTo>
                <a:cubicBezTo>
                  <a:pt x="1732791" y="1226233"/>
                  <a:pt x="1728219" y="1224899"/>
                  <a:pt x="1726409" y="1228137"/>
                </a:cubicBezTo>
                <a:cubicBezTo>
                  <a:pt x="1724790" y="1230900"/>
                  <a:pt x="1726314" y="1235567"/>
                  <a:pt x="1727552" y="1238329"/>
                </a:cubicBezTo>
                <a:close/>
                <a:moveTo>
                  <a:pt x="1688881" y="1210231"/>
                </a:moveTo>
                <a:cubicBezTo>
                  <a:pt x="1701359" y="1229757"/>
                  <a:pt x="1735554" y="1212421"/>
                  <a:pt x="1729553" y="1191466"/>
                </a:cubicBezTo>
                <a:cubicBezTo>
                  <a:pt x="1728029" y="1186037"/>
                  <a:pt x="1717170" y="1176607"/>
                  <a:pt x="1719456" y="1188514"/>
                </a:cubicBezTo>
                <a:cubicBezTo>
                  <a:pt x="1721361" y="1193943"/>
                  <a:pt x="1718218" y="1198134"/>
                  <a:pt x="1712503" y="1194229"/>
                </a:cubicBezTo>
                <a:cubicBezTo>
                  <a:pt x="1710693" y="1192609"/>
                  <a:pt x="1707740" y="1190133"/>
                  <a:pt x="1709264" y="1194610"/>
                </a:cubicBezTo>
                <a:cubicBezTo>
                  <a:pt x="1709931" y="1198039"/>
                  <a:pt x="1714694" y="1201563"/>
                  <a:pt x="1712693" y="1204992"/>
                </a:cubicBezTo>
                <a:cubicBezTo>
                  <a:pt x="1710408" y="1207183"/>
                  <a:pt x="1708217" y="1203563"/>
                  <a:pt x="1707169" y="1201658"/>
                </a:cubicBezTo>
                <a:cubicBezTo>
                  <a:pt x="1703835" y="1195848"/>
                  <a:pt x="1700883" y="1193466"/>
                  <a:pt x="1700692" y="1199848"/>
                </a:cubicBezTo>
                <a:cubicBezTo>
                  <a:pt x="1700787" y="1202134"/>
                  <a:pt x="1702787" y="1206135"/>
                  <a:pt x="1698882" y="1206325"/>
                </a:cubicBezTo>
                <a:cubicBezTo>
                  <a:pt x="1694882" y="1206516"/>
                  <a:pt x="1695167" y="1201467"/>
                  <a:pt x="1694310" y="1198800"/>
                </a:cubicBezTo>
                <a:cubicBezTo>
                  <a:pt x="1692977" y="1194991"/>
                  <a:pt x="1687357" y="1193847"/>
                  <a:pt x="1685833" y="1197943"/>
                </a:cubicBezTo>
                <a:cubicBezTo>
                  <a:pt x="1684214" y="1201658"/>
                  <a:pt x="1686785" y="1207087"/>
                  <a:pt x="1688881" y="1210231"/>
                </a:cubicBezTo>
                <a:close/>
                <a:moveTo>
                  <a:pt x="1658877" y="1126029"/>
                </a:moveTo>
                <a:cubicBezTo>
                  <a:pt x="1654591" y="1162701"/>
                  <a:pt x="1715170" y="1143175"/>
                  <a:pt x="1692119" y="1118029"/>
                </a:cubicBezTo>
                <a:cubicBezTo>
                  <a:pt x="1689167" y="1116123"/>
                  <a:pt x="1688405" y="1120410"/>
                  <a:pt x="1688881" y="1122410"/>
                </a:cubicBezTo>
                <a:cubicBezTo>
                  <a:pt x="1690024" y="1127744"/>
                  <a:pt x="1686023" y="1130983"/>
                  <a:pt x="1681166" y="1125172"/>
                </a:cubicBezTo>
                <a:cubicBezTo>
                  <a:pt x="1679451" y="1123077"/>
                  <a:pt x="1678975" y="1124029"/>
                  <a:pt x="1679451" y="1126220"/>
                </a:cubicBezTo>
                <a:cubicBezTo>
                  <a:pt x="1679642" y="1129268"/>
                  <a:pt x="1683071" y="1132887"/>
                  <a:pt x="1681070" y="1135554"/>
                </a:cubicBezTo>
                <a:cubicBezTo>
                  <a:pt x="1676403" y="1138698"/>
                  <a:pt x="1674117" y="1118791"/>
                  <a:pt x="1671450" y="1129554"/>
                </a:cubicBezTo>
                <a:cubicBezTo>
                  <a:pt x="1671260" y="1131554"/>
                  <a:pt x="1672403" y="1135269"/>
                  <a:pt x="1669069" y="1134888"/>
                </a:cubicBezTo>
                <a:cubicBezTo>
                  <a:pt x="1665640" y="1134507"/>
                  <a:pt x="1666592" y="1130220"/>
                  <a:pt x="1666116" y="1127839"/>
                </a:cubicBezTo>
                <a:cubicBezTo>
                  <a:pt x="1665259" y="1124410"/>
                  <a:pt x="1660782" y="1122696"/>
                  <a:pt x="1658877" y="1126029"/>
                </a:cubicBezTo>
                <a:close/>
                <a:moveTo>
                  <a:pt x="1666688" y="1006681"/>
                </a:moveTo>
                <a:cubicBezTo>
                  <a:pt x="1656401" y="1015730"/>
                  <a:pt x="1662306" y="1033827"/>
                  <a:pt x="1674308" y="1038399"/>
                </a:cubicBezTo>
                <a:cubicBezTo>
                  <a:pt x="1687929" y="1044591"/>
                  <a:pt x="1712408" y="1035923"/>
                  <a:pt x="1705359" y="1018016"/>
                </a:cubicBezTo>
                <a:cubicBezTo>
                  <a:pt x="1703454" y="1014492"/>
                  <a:pt x="1700216" y="1018302"/>
                  <a:pt x="1699454" y="1020397"/>
                </a:cubicBezTo>
                <a:cubicBezTo>
                  <a:pt x="1697644" y="1025731"/>
                  <a:pt x="1692500" y="1026969"/>
                  <a:pt x="1690405" y="1020492"/>
                </a:cubicBezTo>
                <a:cubicBezTo>
                  <a:pt x="1689929" y="1018111"/>
                  <a:pt x="1689167" y="1014396"/>
                  <a:pt x="1687547" y="1018778"/>
                </a:cubicBezTo>
                <a:cubicBezTo>
                  <a:pt x="1686023" y="1021826"/>
                  <a:pt x="1687547" y="1027541"/>
                  <a:pt x="1683833" y="1028874"/>
                </a:cubicBezTo>
                <a:cubicBezTo>
                  <a:pt x="1680975" y="1029160"/>
                  <a:pt x="1681070" y="1025922"/>
                  <a:pt x="1681356" y="1023731"/>
                </a:cubicBezTo>
                <a:cubicBezTo>
                  <a:pt x="1682213" y="1019635"/>
                  <a:pt x="1682309" y="1011444"/>
                  <a:pt x="1677356" y="1017444"/>
                </a:cubicBezTo>
                <a:cubicBezTo>
                  <a:pt x="1676022" y="1019349"/>
                  <a:pt x="1675165" y="1023636"/>
                  <a:pt x="1671926" y="1021350"/>
                </a:cubicBezTo>
                <a:cubicBezTo>
                  <a:pt x="1668593" y="1019064"/>
                  <a:pt x="1671926" y="1015254"/>
                  <a:pt x="1672974" y="1012587"/>
                </a:cubicBezTo>
                <a:cubicBezTo>
                  <a:pt x="1674212" y="1008777"/>
                  <a:pt x="1670498" y="1004395"/>
                  <a:pt x="1666688" y="1006681"/>
                </a:cubicBezTo>
                <a:close/>
                <a:moveTo>
                  <a:pt x="1692215" y="974677"/>
                </a:moveTo>
                <a:cubicBezTo>
                  <a:pt x="1691453" y="976868"/>
                  <a:pt x="1689738" y="986583"/>
                  <a:pt x="1687071" y="980583"/>
                </a:cubicBezTo>
                <a:cubicBezTo>
                  <a:pt x="1687643" y="975915"/>
                  <a:pt x="1689262" y="968295"/>
                  <a:pt x="1684595" y="973248"/>
                </a:cubicBezTo>
                <a:cubicBezTo>
                  <a:pt x="1683452" y="974582"/>
                  <a:pt x="1682499" y="977916"/>
                  <a:pt x="1680213" y="976011"/>
                </a:cubicBezTo>
                <a:cubicBezTo>
                  <a:pt x="1677832" y="974106"/>
                  <a:pt x="1680594" y="971439"/>
                  <a:pt x="1681451" y="969343"/>
                </a:cubicBezTo>
                <a:cubicBezTo>
                  <a:pt x="1680213" y="952770"/>
                  <a:pt x="1662116" y="979154"/>
                  <a:pt x="1681166" y="989155"/>
                </a:cubicBezTo>
                <a:cubicBezTo>
                  <a:pt x="1710979" y="1001061"/>
                  <a:pt x="1709455" y="963533"/>
                  <a:pt x="1701168" y="976487"/>
                </a:cubicBezTo>
                <a:cubicBezTo>
                  <a:pt x="1699454" y="980964"/>
                  <a:pt x="1694786" y="981440"/>
                  <a:pt x="1694024" y="974772"/>
                </a:cubicBezTo>
                <a:cubicBezTo>
                  <a:pt x="1693739" y="972296"/>
                  <a:pt x="1692977" y="972867"/>
                  <a:pt x="1692215" y="974677"/>
                </a:cubicBezTo>
                <a:close/>
                <a:moveTo>
                  <a:pt x="1732982" y="929814"/>
                </a:moveTo>
                <a:cubicBezTo>
                  <a:pt x="1732029" y="926290"/>
                  <a:pt x="1728600" y="929148"/>
                  <a:pt x="1727648" y="930767"/>
                </a:cubicBezTo>
                <a:cubicBezTo>
                  <a:pt x="1724885" y="935434"/>
                  <a:pt x="1719647" y="934958"/>
                  <a:pt x="1720028" y="927433"/>
                </a:cubicBezTo>
                <a:cubicBezTo>
                  <a:pt x="1720218" y="924671"/>
                  <a:pt x="1719170" y="925147"/>
                  <a:pt x="1718027" y="926957"/>
                </a:cubicBezTo>
                <a:cubicBezTo>
                  <a:pt x="1716122" y="929243"/>
                  <a:pt x="1716122" y="934291"/>
                  <a:pt x="1712789" y="934767"/>
                </a:cubicBezTo>
                <a:cubicBezTo>
                  <a:pt x="1710026" y="934386"/>
                  <a:pt x="1711360" y="930767"/>
                  <a:pt x="1712122" y="929243"/>
                </a:cubicBezTo>
                <a:cubicBezTo>
                  <a:pt x="1715265" y="921813"/>
                  <a:pt x="1712693" y="921528"/>
                  <a:pt x="1709836" y="923909"/>
                </a:cubicBezTo>
                <a:cubicBezTo>
                  <a:pt x="1708312" y="925242"/>
                  <a:pt x="1706693" y="928671"/>
                  <a:pt x="1704407" y="926100"/>
                </a:cubicBezTo>
                <a:cubicBezTo>
                  <a:pt x="1702121" y="923528"/>
                  <a:pt x="1705740" y="921051"/>
                  <a:pt x="1706979" y="918956"/>
                </a:cubicBezTo>
                <a:cubicBezTo>
                  <a:pt x="1708788" y="916003"/>
                  <a:pt x="1706502" y="911526"/>
                  <a:pt x="1702883" y="912765"/>
                </a:cubicBezTo>
                <a:cubicBezTo>
                  <a:pt x="1674593" y="936387"/>
                  <a:pt x="1733077" y="964009"/>
                  <a:pt x="1732982" y="929814"/>
                </a:cubicBezTo>
                <a:close/>
                <a:moveTo>
                  <a:pt x="1731362" y="979059"/>
                </a:moveTo>
                <a:cubicBezTo>
                  <a:pt x="1727171" y="976487"/>
                  <a:pt x="1730505" y="972677"/>
                  <a:pt x="1731458" y="969534"/>
                </a:cubicBezTo>
                <a:cubicBezTo>
                  <a:pt x="1726409" y="945816"/>
                  <a:pt x="1702216" y="984012"/>
                  <a:pt x="1736411" y="997251"/>
                </a:cubicBezTo>
                <a:cubicBezTo>
                  <a:pt x="1788322" y="1011729"/>
                  <a:pt x="1771844" y="961914"/>
                  <a:pt x="1764033" y="979440"/>
                </a:cubicBezTo>
                <a:cubicBezTo>
                  <a:pt x="1762700" y="985155"/>
                  <a:pt x="1756508" y="986012"/>
                  <a:pt x="1753270" y="978868"/>
                </a:cubicBezTo>
                <a:cubicBezTo>
                  <a:pt x="1752413" y="976296"/>
                  <a:pt x="1750984" y="972010"/>
                  <a:pt x="1749650" y="976773"/>
                </a:cubicBezTo>
                <a:cubicBezTo>
                  <a:pt x="1748031" y="980011"/>
                  <a:pt x="1750698" y="986393"/>
                  <a:pt x="1746507" y="987536"/>
                </a:cubicBezTo>
                <a:cubicBezTo>
                  <a:pt x="1738697" y="987917"/>
                  <a:pt x="1747079" y="965724"/>
                  <a:pt x="1737268" y="974868"/>
                </a:cubicBezTo>
                <a:cubicBezTo>
                  <a:pt x="1736030" y="976963"/>
                  <a:pt x="1735554" y="981630"/>
                  <a:pt x="1731362" y="979059"/>
                </a:cubicBezTo>
                <a:close/>
                <a:moveTo>
                  <a:pt x="1750222" y="884761"/>
                </a:moveTo>
                <a:cubicBezTo>
                  <a:pt x="1738697" y="884475"/>
                  <a:pt x="1732791" y="899049"/>
                  <a:pt x="1737649" y="908383"/>
                </a:cubicBezTo>
                <a:cubicBezTo>
                  <a:pt x="1742697" y="920289"/>
                  <a:pt x="1764033" y="928481"/>
                  <a:pt x="1769748" y="913146"/>
                </a:cubicBezTo>
                <a:cubicBezTo>
                  <a:pt x="1770415" y="909812"/>
                  <a:pt x="1766129" y="910574"/>
                  <a:pt x="1764414" y="911526"/>
                </a:cubicBezTo>
                <a:cubicBezTo>
                  <a:pt x="1759747" y="914098"/>
                  <a:pt x="1755270" y="911336"/>
                  <a:pt x="1758985" y="905240"/>
                </a:cubicBezTo>
                <a:cubicBezTo>
                  <a:pt x="1760318" y="903049"/>
                  <a:pt x="1759271" y="902954"/>
                  <a:pt x="1757366" y="903906"/>
                </a:cubicBezTo>
                <a:cubicBezTo>
                  <a:pt x="1754604" y="904954"/>
                  <a:pt x="1752317" y="909240"/>
                  <a:pt x="1749174" y="908002"/>
                </a:cubicBezTo>
                <a:cubicBezTo>
                  <a:pt x="1746793" y="906383"/>
                  <a:pt x="1749746" y="904002"/>
                  <a:pt x="1751079" y="902954"/>
                </a:cubicBezTo>
                <a:cubicBezTo>
                  <a:pt x="1757175" y="898191"/>
                  <a:pt x="1754889" y="896667"/>
                  <a:pt x="1751460" y="897334"/>
                </a:cubicBezTo>
                <a:cubicBezTo>
                  <a:pt x="1749555" y="897715"/>
                  <a:pt x="1746602" y="899811"/>
                  <a:pt x="1745745" y="896572"/>
                </a:cubicBezTo>
                <a:cubicBezTo>
                  <a:pt x="1744888" y="893238"/>
                  <a:pt x="1749079" y="892953"/>
                  <a:pt x="1751174" y="891810"/>
                </a:cubicBezTo>
                <a:cubicBezTo>
                  <a:pt x="1753937" y="890286"/>
                  <a:pt x="1753937" y="885618"/>
                  <a:pt x="1750222" y="884761"/>
                </a:cubicBezTo>
                <a:close/>
                <a:moveTo>
                  <a:pt x="1789465" y="864854"/>
                </a:moveTo>
                <a:cubicBezTo>
                  <a:pt x="1784893" y="868569"/>
                  <a:pt x="1779749" y="866664"/>
                  <a:pt x="1781750" y="859996"/>
                </a:cubicBezTo>
                <a:cubicBezTo>
                  <a:pt x="1782702" y="857710"/>
                  <a:pt x="1784036" y="853995"/>
                  <a:pt x="1780321" y="856948"/>
                </a:cubicBezTo>
                <a:cubicBezTo>
                  <a:pt x="1777273" y="858663"/>
                  <a:pt x="1775368" y="864378"/>
                  <a:pt x="1771463" y="863425"/>
                </a:cubicBezTo>
                <a:cubicBezTo>
                  <a:pt x="1765748" y="860472"/>
                  <a:pt x="1785083" y="847423"/>
                  <a:pt x="1772415" y="850281"/>
                </a:cubicBezTo>
                <a:cubicBezTo>
                  <a:pt x="1770224" y="851043"/>
                  <a:pt x="1767081" y="854186"/>
                  <a:pt x="1765652" y="850471"/>
                </a:cubicBezTo>
                <a:cubicBezTo>
                  <a:pt x="1764129" y="846661"/>
                  <a:pt x="1769081" y="845518"/>
                  <a:pt x="1771272" y="843708"/>
                </a:cubicBezTo>
                <a:cubicBezTo>
                  <a:pt x="1774415" y="841232"/>
                  <a:pt x="1773654" y="835517"/>
                  <a:pt x="1769177" y="835326"/>
                </a:cubicBezTo>
                <a:cubicBezTo>
                  <a:pt x="1765081" y="835136"/>
                  <a:pt x="1760890" y="839327"/>
                  <a:pt x="1758604" y="842280"/>
                </a:cubicBezTo>
                <a:cubicBezTo>
                  <a:pt x="1744221" y="860472"/>
                  <a:pt x="1771844" y="888095"/>
                  <a:pt x="1790132" y="875712"/>
                </a:cubicBezTo>
                <a:cubicBezTo>
                  <a:pt x="1794799" y="872474"/>
                  <a:pt x="1800228" y="858663"/>
                  <a:pt x="1789465" y="864854"/>
                </a:cubicBezTo>
                <a:close/>
                <a:moveTo>
                  <a:pt x="1799466" y="902859"/>
                </a:moveTo>
                <a:cubicBezTo>
                  <a:pt x="1797942" y="904383"/>
                  <a:pt x="1796799" y="908383"/>
                  <a:pt x="1793656" y="905526"/>
                </a:cubicBezTo>
                <a:cubicBezTo>
                  <a:pt x="1790513" y="902573"/>
                  <a:pt x="1794227" y="899715"/>
                  <a:pt x="1795180" y="897239"/>
                </a:cubicBezTo>
                <a:cubicBezTo>
                  <a:pt x="1793942" y="876093"/>
                  <a:pt x="1769367" y="905049"/>
                  <a:pt x="1794894" y="922194"/>
                </a:cubicBezTo>
                <a:cubicBezTo>
                  <a:pt x="1834709" y="944578"/>
                  <a:pt x="1831280" y="895429"/>
                  <a:pt x="1820993" y="910574"/>
                </a:cubicBezTo>
                <a:cubicBezTo>
                  <a:pt x="1817659" y="917146"/>
                  <a:pt x="1812420" y="914098"/>
                  <a:pt x="1811754" y="906669"/>
                </a:cubicBezTo>
                <a:cubicBezTo>
                  <a:pt x="1811372" y="903430"/>
                  <a:pt x="1810325" y="904002"/>
                  <a:pt x="1809372" y="906192"/>
                </a:cubicBezTo>
                <a:cubicBezTo>
                  <a:pt x="1807658" y="908859"/>
                  <a:pt x="1808801" y="914860"/>
                  <a:pt x="1804991" y="915336"/>
                </a:cubicBezTo>
                <a:cubicBezTo>
                  <a:pt x="1798609" y="914574"/>
                  <a:pt x="1808896" y="895715"/>
                  <a:pt x="1799466" y="902859"/>
                </a:cubicBezTo>
                <a:close/>
                <a:moveTo>
                  <a:pt x="1840900" y="810657"/>
                </a:moveTo>
                <a:cubicBezTo>
                  <a:pt x="1835756" y="814276"/>
                  <a:pt x="1831946" y="810847"/>
                  <a:pt x="1834994" y="804656"/>
                </a:cubicBezTo>
                <a:cubicBezTo>
                  <a:pt x="1836233" y="802179"/>
                  <a:pt x="1835090" y="802179"/>
                  <a:pt x="1833280" y="803513"/>
                </a:cubicBezTo>
                <a:cubicBezTo>
                  <a:pt x="1830613" y="804846"/>
                  <a:pt x="1828803" y="809799"/>
                  <a:pt x="1825469" y="808942"/>
                </a:cubicBezTo>
                <a:cubicBezTo>
                  <a:pt x="1820802" y="805799"/>
                  <a:pt x="1837661" y="795512"/>
                  <a:pt x="1826708" y="797512"/>
                </a:cubicBezTo>
                <a:cubicBezTo>
                  <a:pt x="1824803" y="798179"/>
                  <a:pt x="1822040" y="800751"/>
                  <a:pt x="1820897" y="797512"/>
                </a:cubicBezTo>
                <a:cubicBezTo>
                  <a:pt x="1819754" y="794178"/>
                  <a:pt x="1823850" y="793226"/>
                  <a:pt x="1825850" y="791892"/>
                </a:cubicBezTo>
                <a:cubicBezTo>
                  <a:pt x="1828613" y="789797"/>
                  <a:pt x="1828041" y="784939"/>
                  <a:pt x="1824231" y="784653"/>
                </a:cubicBezTo>
                <a:cubicBezTo>
                  <a:pt x="1820707" y="784368"/>
                  <a:pt x="1817087" y="787797"/>
                  <a:pt x="1814992" y="790273"/>
                </a:cubicBezTo>
                <a:cubicBezTo>
                  <a:pt x="1802229" y="805227"/>
                  <a:pt x="1824803" y="830469"/>
                  <a:pt x="1840805" y="820086"/>
                </a:cubicBezTo>
                <a:cubicBezTo>
                  <a:pt x="1844996" y="817419"/>
                  <a:pt x="1850520" y="805513"/>
                  <a:pt x="1840900" y="810657"/>
                </a:cubicBezTo>
                <a:close/>
                <a:moveTo>
                  <a:pt x="1854711" y="868759"/>
                </a:moveTo>
                <a:cubicBezTo>
                  <a:pt x="1854044" y="863616"/>
                  <a:pt x="1848901" y="866568"/>
                  <a:pt x="1847186" y="868664"/>
                </a:cubicBezTo>
                <a:cubicBezTo>
                  <a:pt x="1842900" y="873903"/>
                  <a:pt x="1836614" y="872569"/>
                  <a:pt x="1836995" y="864092"/>
                </a:cubicBezTo>
                <a:cubicBezTo>
                  <a:pt x="1837471" y="861234"/>
                  <a:pt x="1838042" y="856472"/>
                  <a:pt x="1834518" y="860663"/>
                </a:cubicBezTo>
                <a:cubicBezTo>
                  <a:pt x="1831470" y="863235"/>
                  <a:pt x="1830899" y="870569"/>
                  <a:pt x="1826327" y="870093"/>
                </a:cubicBezTo>
                <a:cubicBezTo>
                  <a:pt x="1820135" y="867521"/>
                  <a:pt x="1831375" y="855805"/>
                  <a:pt x="1828422" y="853614"/>
                </a:cubicBezTo>
                <a:cubicBezTo>
                  <a:pt x="1824612" y="849804"/>
                  <a:pt x="1819754" y="861615"/>
                  <a:pt x="1815944" y="855710"/>
                </a:cubicBezTo>
                <a:cubicBezTo>
                  <a:pt x="1813182" y="851519"/>
                  <a:pt x="1818421" y="849138"/>
                  <a:pt x="1820421" y="846471"/>
                </a:cubicBezTo>
                <a:cubicBezTo>
                  <a:pt x="1823374" y="842851"/>
                  <a:pt x="1820897" y="836279"/>
                  <a:pt x="1815563" y="836946"/>
                </a:cubicBezTo>
                <a:cubicBezTo>
                  <a:pt x="1810801" y="837517"/>
                  <a:pt x="1807181" y="843518"/>
                  <a:pt x="1805276" y="847328"/>
                </a:cubicBezTo>
                <a:cubicBezTo>
                  <a:pt x="1791275" y="876570"/>
                  <a:pt x="1852330" y="907812"/>
                  <a:pt x="1854711" y="868759"/>
                </a:cubicBezTo>
                <a:close/>
                <a:moveTo>
                  <a:pt x="1880714" y="800370"/>
                </a:moveTo>
                <a:cubicBezTo>
                  <a:pt x="1875285" y="801417"/>
                  <a:pt x="1871856" y="797322"/>
                  <a:pt x="1877571" y="792559"/>
                </a:cubicBezTo>
                <a:cubicBezTo>
                  <a:pt x="1879667" y="790845"/>
                  <a:pt x="1878619" y="790368"/>
                  <a:pt x="1876428" y="790845"/>
                </a:cubicBezTo>
                <a:cubicBezTo>
                  <a:pt x="1873380" y="790940"/>
                  <a:pt x="1869761" y="794464"/>
                  <a:pt x="1867094" y="792273"/>
                </a:cubicBezTo>
                <a:cubicBezTo>
                  <a:pt x="1865474" y="789987"/>
                  <a:pt x="1868999" y="788463"/>
                  <a:pt x="1870523" y="787987"/>
                </a:cubicBezTo>
                <a:cubicBezTo>
                  <a:pt x="1878047" y="785320"/>
                  <a:pt x="1876333" y="783225"/>
                  <a:pt x="1872713" y="782748"/>
                </a:cubicBezTo>
                <a:cubicBezTo>
                  <a:pt x="1870713" y="782463"/>
                  <a:pt x="1867189" y="783606"/>
                  <a:pt x="1867379" y="780177"/>
                </a:cubicBezTo>
                <a:cubicBezTo>
                  <a:pt x="1867665" y="776748"/>
                  <a:pt x="1871856" y="777795"/>
                  <a:pt x="1874142" y="777319"/>
                </a:cubicBezTo>
                <a:cubicBezTo>
                  <a:pt x="1877476" y="776652"/>
                  <a:pt x="1878809" y="771985"/>
                  <a:pt x="1875476" y="770080"/>
                </a:cubicBezTo>
                <a:cubicBezTo>
                  <a:pt x="1872428" y="768366"/>
                  <a:pt x="1867760" y="769890"/>
                  <a:pt x="1864903" y="771128"/>
                </a:cubicBezTo>
                <a:cubicBezTo>
                  <a:pt x="1846901" y="779510"/>
                  <a:pt x="1858140" y="811419"/>
                  <a:pt x="1876809" y="808561"/>
                </a:cubicBezTo>
                <a:cubicBezTo>
                  <a:pt x="1882143" y="807990"/>
                  <a:pt x="1891478" y="799798"/>
                  <a:pt x="1880714" y="800370"/>
                </a:cubicBezTo>
                <a:close/>
                <a:moveTo>
                  <a:pt x="1887287" y="847709"/>
                </a:moveTo>
                <a:cubicBezTo>
                  <a:pt x="1889287" y="841041"/>
                  <a:pt x="1880714" y="850566"/>
                  <a:pt x="1879095" y="851614"/>
                </a:cubicBezTo>
                <a:cubicBezTo>
                  <a:pt x="1878238" y="852281"/>
                  <a:pt x="1877571" y="852662"/>
                  <a:pt x="1876428" y="851900"/>
                </a:cubicBezTo>
                <a:cubicBezTo>
                  <a:pt x="1873571" y="849995"/>
                  <a:pt x="1876619" y="846852"/>
                  <a:pt x="1877952" y="845518"/>
                </a:cubicBezTo>
                <a:cubicBezTo>
                  <a:pt x="1884334" y="839041"/>
                  <a:pt x="1881572" y="837422"/>
                  <a:pt x="1877571" y="838470"/>
                </a:cubicBezTo>
                <a:cubicBezTo>
                  <a:pt x="1875380" y="839041"/>
                  <a:pt x="1872237" y="841899"/>
                  <a:pt x="1870808" y="837993"/>
                </a:cubicBezTo>
                <a:cubicBezTo>
                  <a:pt x="1869380" y="833993"/>
                  <a:pt x="1874237" y="833231"/>
                  <a:pt x="1876428" y="831707"/>
                </a:cubicBezTo>
                <a:cubicBezTo>
                  <a:pt x="1886144" y="813133"/>
                  <a:pt x="1848425" y="825992"/>
                  <a:pt x="1862998" y="852852"/>
                </a:cubicBezTo>
                <a:cubicBezTo>
                  <a:pt x="1889477" y="891238"/>
                  <a:pt x="1912337" y="847518"/>
                  <a:pt x="1894240" y="855519"/>
                </a:cubicBezTo>
                <a:cubicBezTo>
                  <a:pt x="1889287" y="858948"/>
                  <a:pt x="1883762" y="855710"/>
                  <a:pt x="1887287" y="847709"/>
                </a:cubicBezTo>
                <a:close/>
                <a:moveTo>
                  <a:pt x="1915100" y="732933"/>
                </a:moveTo>
                <a:cubicBezTo>
                  <a:pt x="1901574" y="731218"/>
                  <a:pt x="1892716" y="747411"/>
                  <a:pt x="1896431" y="759317"/>
                </a:cubicBezTo>
                <a:cubicBezTo>
                  <a:pt x="1900145" y="775128"/>
                  <a:pt x="1923863" y="787987"/>
                  <a:pt x="1933197" y="769890"/>
                </a:cubicBezTo>
                <a:cubicBezTo>
                  <a:pt x="1934721" y="765984"/>
                  <a:pt x="1929387" y="766175"/>
                  <a:pt x="1927196" y="767127"/>
                </a:cubicBezTo>
                <a:cubicBezTo>
                  <a:pt x="1920338" y="770271"/>
                  <a:pt x="1917195" y="764175"/>
                  <a:pt x="1922053" y="758745"/>
                </a:cubicBezTo>
                <a:cubicBezTo>
                  <a:pt x="1925577" y="752649"/>
                  <a:pt x="1914719" y="760460"/>
                  <a:pt x="1912909" y="761031"/>
                </a:cubicBezTo>
                <a:cubicBezTo>
                  <a:pt x="1908146" y="762746"/>
                  <a:pt x="1908813" y="756840"/>
                  <a:pt x="1912433" y="755412"/>
                </a:cubicBezTo>
                <a:cubicBezTo>
                  <a:pt x="1919767" y="751125"/>
                  <a:pt x="1919958" y="747601"/>
                  <a:pt x="1914528" y="748173"/>
                </a:cubicBezTo>
                <a:cubicBezTo>
                  <a:pt x="1912242" y="748363"/>
                  <a:pt x="1908432" y="750554"/>
                  <a:pt x="1907956" y="746458"/>
                </a:cubicBezTo>
                <a:cubicBezTo>
                  <a:pt x="1907480" y="742362"/>
                  <a:pt x="1912528" y="742553"/>
                  <a:pt x="1915100" y="741410"/>
                </a:cubicBezTo>
                <a:cubicBezTo>
                  <a:pt x="1918719" y="740076"/>
                  <a:pt x="1919386" y="734361"/>
                  <a:pt x="1915100" y="732933"/>
                </a:cubicBezTo>
                <a:close/>
                <a:moveTo>
                  <a:pt x="2078168" y="741696"/>
                </a:moveTo>
                <a:cubicBezTo>
                  <a:pt x="2148653" y="725598"/>
                  <a:pt x="2197611" y="671496"/>
                  <a:pt x="2277717" y="693213"/>
                </a:cubicBezTo>
                <a:cubicBezTo>
                  <a:pt x="2168941" y="630634"/>
                  <a:pt x="1970630" y="723979"/>
                  <a:pt x="1896812" y="580628"/>
                </a:cubicBezTo>
                <a:cubicBezTo>
                  <a:pt x="1921196" y="652827"/>
                  <a:pt x="1981394" y="764175"/>
                  <a:pt x="2078168" y="741696"/>
                </a:cubicBezTo>
                <a:close/>
                <a:moveTo>
                  <a:pt x="2101218" y="572246"/>
                </a:moveTo>
                <a:cubicBezTo>
                  <a:pt x="2004158" y="587200"/>
                  <a:pt x="1965677" y="560911"/>
                  <a:pt x="1894049" y="506523"/>
                </a:cubicBezTo>
                <a:cubicBezTo>
                  <a:pt x="1930911" y="579675"/>
                  <a:pt x="2017874" y="618728"/>
                  <a:pt x="2101218" y="572246"/>
                </a:cubicBezTo>
                <a:close/>
                <a:moveTo>
                  <a:pt x="2004063" y="469185"/>
                </a:moveTo>
                <a:cubicBezTo>
                  <a:pt x="2029590" y="525573"/>
                  <a:pt x="2117220" y="514429"/>
                  <a:pt x="2166941" y="503856"/>
                </a:cubicBezTo>
                <a:cubicBezTo>
                  <a:pt x="2121602" y="494998"/>
                  <a:pt x="2046735" y="482330"/>
                  <a:pt x="2004063" y="469185"/>
                </a:cubicBezTo>
                <a:close/>
                <a:moveTo>
                  <a:pt x="2185134" y="508524"/>
                </a:moveTo>
                <a:cubicBezTo>
                  <a:pt x="2113791" y="544052"/>
                  <a:pt x="2002444" y="553196"/>
                  <a:pt x="1963582" y="468233"/>
                </a:cubicBezTo>
                <a:cubicBezTo>
                  <a:pt x="1928435" y="372888"/>
                  <a:pt x="1824422" y="382127"/>
                  <a:pt x="1771844" y="457946"/>
                </a:cubicBezTo>
                <a:cubicBezTo>
                  <a:pt x="1810896" y="417846"/>
                  <a:pt x="1855664" y="411750"/>
                  <a:pt x="1906622" y="437943"/>
                </a:cubicBezTo>
                <a:cubicBezTo>
                  <a:pt x="1906051" y="437658"/>
                  <a:pt x="1905575" y="437467"/>
                  <a:pt x="1905003" y="437181"/>
                </a:cubicBezTo>
                <a:cubicBezTo>
                  <a:pt x="1919005" y="443944"/>
                  <a:pt x="1932245" y="452421"/>
                  <a:pt x="1941960" y="464613"/>
                </a:cubicBezTo>
                <a:cubicBezTo>
                  <a:pt x="1941865" y="464518"/>
                  <a:pt x="1941865" y="464518"/>
                  <a:pt x="1941770" y="464423"/>
                </a:cubicBezTo>
                <a:cubicBezTo>
                  <a:pt x="1967678" y="523002"/>
                  <a:pt x="2029114" y="556911"/>
                  <a:pt x="2093122" y="553767"/>
                </a:cubicBezTo>
                <a:cubicBezTo>
                  <a:pt x="2092836" y="553767"/>
                  <a:pt x="2092550" y="553767"/>
                  <a:pt x="2092265" y="553767"/>
                </a:cubicBezTo>
                <a:cubicBezTo>
                  <a:pt x="2092646" y="553767"/>
                  <a:pt x="2093122" y="553767"/>
                  <a:pt x="2093503" y="553767"/>
                </a:cubicBezTo>
                <a:cubicBezTo>
                  <a:pt x="2093408" y="553767"/>
                  <a:pt x="2093217" y="553767"/>
                  <a:pt x="2093122" y="553767"/>
                </a:cubicBezTo>
                <a:cubicBezTo>
                  <a:pt x="2095598" y="553672"/>
                  <a:pt x="2098170" y="553577"/>
                  <a:pt x="2100647" y="553482"/>
                </a:cubicBezTo>
                <a:cubicBezTo>
                  <a:pt x="2099599" y="553577"/>
                  <a:pt x="2098551" y="553577"/>
                  <a:pt x="2097504" y="553672"/>
                </a:cubicBezTo>
                <a:cubicBezTo>
                  <a:pt x="2098742" y="553577"/>
                  <a:pt x="2100075" y="553577"/>
                  <a:pt x="2101314" y="553482"/>
                </a:cubicBezTo>
                <a:cubicBezTo>
                  <a:pt x="2101123" y="553482"/>
                  <a:pt x="2100837" y="553482"/>
                  <a:pt x="2100647" y="553482"/>
                </a:cubicBezTo>
                <a:cubicBezTo>
                  <a:pt x="2103885" y="553291"/>
                  <a:pt x="2107219" y="553005"/>
                  <a:pt x="2110458" y="552720"/>
                </a:cubicBezTo>
                <a:cubicBezTo>
                  <a:pt x="2109981" y="552815"/>
                  <a:pt x="2109505" y="552815"/>
                  <a:pt x="2109029" y="552815"/>
                </a:cubicBezTo>
                <a:cubicBezTo>
                  <a:pt x="2119316" y="551862"/>
                  <a:pt x="2129222" y="550243"/>
                  <a:pt x="2139223" y="548243"/>
                </a:cubicBezTo>
                <a:cubicBezTo>
                  <a:pt x="2139223" y="548243"/>
                  <a:pt x="2139223" y="548243"/>
                  <a:pt x="2139223" y="548243"/>
                </a:cubicBezTo>
                <a:cubicBezTo>
                  <a:pt x="2139699" y="548148"/>
                  <a:pt x="2140080" y="548052"/>
                  <a:pt x="2140556" y="547957"/>
                </a:cubicBezTo>
                <a:cubicBezTo>
                  <a:pt x="2140080" y="548052"/>
                  <a:pt x="2139699" y="548148"/>
                  <a:pt x="2139223" y="548243"/>
                </a:cubicBezTo>
                <a:cubicBezTo>
                  <a:pt x="2144367" y="547195"/>
                  <a:pt x="2149510" y="545957"/>
                  <a:pt x="2154558" y="544623"/>
                </a:cubicBezTo>
                <a:cubicBezTo>
                  <a:pt x="2154177" y="544719"/>
                  <a:pt x="2153796" y="544814"/>
                  <a:pt x="2153415" y="544909"/>
                </a:cubicBezTo>
                <a:cubicBezTo>
                  <a:pt x="2156368" y="544147"/>
                  <a:pt x="2159321" y="543290"/>
                  <a:pt x="2162178" y="542433"/>
                </a:cubicBezTo>
                <a:cubicBezTo>
                  <a:pt x="2161988" y="542528"/>
                  <a:pt x="2161797" y="542528"/>
                  <a:pt x="2161607" y="542623"/>
                </a:cubicBezTo>
                <a:cubicBezTo>
                  <a:pt x="2181419" y="536813"/>
                  <a:pt x="2199611" y="529764"/>
                  <a:pt x="2216471" y="521573"/>
                </a:cubicBezTo>
                <a:cubicBezTo>
                  <a:pt x="2205898" y="516715"/>
                  <a:pt x="2196278" y="512048"/>
                  <a:pt x="2185134" y="508524"/>
                </a:cubicBezTo>
                <a:close/>
                <a:moveTo>
                  <a:pt x="2406494" y="617109"/>
                </a:moveTo>
                <a:cubicBezTo>
                  <a:pt x="2418877" y="577199"/>
                  <a:pt x="2435546" y="531669"/>
                  <a:pt x="2469645" y="510143"/>
                </a:cubicBezTo>
                <a:cubicBezTo>
                  <a:pt x="2416972" y="504523"/>
                  <a:pt x="2408495" y="583009"/>
                  <a:pt x="2406494" y="617109"/>
                </a:cubicBezTo>
                <a:close/>
                <a:moveTo>
                  <a:pt x="2502887" y="512619"/>
                </a:moveTo>
                <a:cubicBezTo>
                  <a:pt x="2479266" y="528145"/>
                  <a:pt x="2462501" y="563388"/>
                  <a:pt x="2456120" y="587391"/>
                </a:cubicBezTo>
                <a:cubicBezTo>
                  <a:pt x="2478313" y="552815"/>
                  <a:pt x="2499935" y="523383"/>
                  <a:pt x="2533939" y="514239"/>
                </a:cubicBezTo>
                <a:cubicBezTo>
                  <a:pt x="2519556" y="510143"/>
                  <a:pt x="2510698" y="509667"/>
                  <a:pt x="2502887" y="512619"/>
                </a:cubicBezTo>
                <a:close/>
                <a:moveTo>
                  <a:pt x="2503173" y="586819"/>
                </a:moveTo>
                <a:cubicBezTo>
                  <a:pt x="2522414" y="561387"/>
                  <a:pt x="2566324" y="526812"/>
                  <a:pt x="2590327" y="528907"/>
                </a:cubicBezTo>
                <a:cubicBezTo>
                  <a:pt x="2583755" y="524621"/>
                  <a:pt x="2563848" y="519287"/>
                  <a:pt x="2559561" y="521763"/>
                </a:cubicBezTo>
                <a:cubicBezTo>
                  <a:pt x="2535273" y="531288"/>
                  <a:pt x="2510888" y="567102"/>
                  <a:pt x="2503173" y="586819"/>
                </a:cubicBezTo>
                <a:close/>
                <a:moveTo>
                  <a:pt x="2713104" y="501951"/>
                </a:moveTo>
                <a:cubicBezTo>
                  <a:pt x="2660145" y="529479"/>
                  <a:pt x="2587946" y="521763"/>
                  <a:pt x="2548322" y="475948"/>
                </a:cubicBezTo>
                <a:lnTo>
                  <a:pt x="2547560" y="476424"/>
                </a:lnTo>
                <a:cubicBezTo>
                  <a:pt x="2644619" y="593106"/>
                  <a:pt x="2768540" y="434324"/>
                  <a:pt x="2792352" y="547386"/>
                </a:cubicBezTo>
                <a:cubicBezTo>
                  <a:pt x="2792448" y="547386"/>
                  <a:pt x="2793114" y="547386"/>
                  <a:pt x="2793209" y="547386"/>
                </a:cubicBezTo>
                <a:cubicBezTo>
                  <a:pt x="2797305" y="497284"/>
                  <a:pt x="2751871" y="483473"/>
                  <a:pt x="2713104" y="501951"/>
                </a:cubicBezTo>
                <a:close/>
                <a:moveTo>
                  <a:pt x="2617664" y="828087"/>
                </a:moveTo>
                <a:cubicBezTo>
                  <a:pt x="2617664" y="828087"/>
                  <a:pt x="2617568" y="828183"/>
                  <a:pt x="2617568" y="828183"/>
                </a:cubicBezTo>
                <a:cubicBezTo>
                  <a:pt x="2618235" y="827802"/>
                  <a:pt x="2618902" y="827421"/>
                  <a:pt x="2619474" y="826944"/>
                </a:cubicBezTo>
                <a:cubicBezTo>
                  <a:pt x="2619378" y="827040"/>
                  <a:pt x="2619188" y="827135"/>
                  <a:pt x="2619093" y="827230"/>
                </a:cubicBezTo>
                <a:cubicBezTo>
                  <a:pt x="2636809" y="815991"/>
                  <a:pt x="2637857" y="787511"/>
                  <a:pt x="2613759" y="785225"/>
                </a:cubicBezTo>
                <a:cubicBezTo>
                  <a:pt x="2613759" y="785225"/>
                  <a:pt x="2613759" y="785225"/>
                  <a:pt x="2613854" y="785225"/>
                </a:cubicBezTo>
                <a:cubicBezTo>
                  <a:pt x="2613759" y="785225"/>
                  <a:pt x="2613663" y="785225"/>
                  <a:pt x="2613568" y="785320"/>
                </a:cubicBezTo>
                <a:cubicBezTo>
                  <a:pt x="2613663" y="785320"/>
                  <a:pt x="2613663" y="785320"/>
                  <a:pt x="2613759" y="785320"/>
                </a:cubicBezTo>
                <a:cubicBezTo>
                  <a:pt x="2608234" y="788082"/>
                  <a:pt x="2616426" y="793797"/>
                  <a:pt x="2616616" y="797512"/>
                </a:cubicBezTo>
                <a:cubicBezTo>
                  <a:pt x="2617187" y="804942"/>
                  <a:pt x="2607662" y="801989"/>
                  <a:pt x="2603471" y="800274"/>
                </a:cubicBezTo>
                <a:cubicBezTo>
                  <a:pt x="2598423" y="802275"/>
                  <a:pt x="2615187" y="810180"/>
                  <a:pt x="2612139" y="813990"/>
                </a:cubicBezTo>
                <a:cubicBezTo>
                  <a:pt x="2606424" y="819324"/>
                  <a:pt x="2600043" y="804656"/>
                  <a:pt x="2594709" y="807894"/>
                </a:cubicBezTo>
                <a:cubicBezTo>
                  <a:pt x="2592708" y="811228"/>
                  <a:pt x="2597757" y="814848"/>
                  <a:pt x="2597280" y="818277"/>
                </a:cubicBezTo>
                <a:cubicBezTo>
                  <a:pt x="2593280" y="823992"/>
                  <a:pt x="2588517" y="817134"/>
                  <a:pt x="2586422" y="813419"/>
                </a:cubicBezTo>
                <a:cubicBezTo>
                  <a:pt x="2560514" y="802656"/>
                  <a:pt x="2584802" y="847042"/>
                  <a:pt x="2616807" y="828754"/>
                </a:cubicBezTo>
                <a:cubicBezTo>
                  <a:pt x="2616711" y="828754"/>
                  <a:pt x="2616616" y="828849"/>
                  <a:pt x="2616616" y="828849"/>
                </a:cubicBezTo>
                <a:cubicBezTo>
                  <a:pt x="2616902" y="828468"/>
                  <a:pt x="2617283" y="828278"/>
                  <a:pt x="2617664" y="828087"/>
                </a:cubicBezTo>
                <a:close/>
                <a:moveTo>
                  <a:pt x="2579183" y="757126"/>
                </a:moveTo>
                <a:cubicBezTo>
                  <a:pt x="2578611" y="758364"/>
                  <a:pt x="2571849" y="759412"/>
                  <a:pt x="2574039" y="760746"/>
                </a:cubicBezTo>
                <a:cubicBezTo>
                  <a:pt x="2576611" y="762174"/>
                  <a:pt x="2589946" y="758936"/>
                  <a:pt x="2585088" y="764841"/>
                </a:cubicBezTo>
                <a:cubicBezTo>
                  <a:pt x="2581754" y="766556"/>
                  <a:pt x="2574611" y="764937"/>
                  <a:pt x="2573182" y="767699"/>
                </a:cubicBezTo>
                <a:cubicBezTo>
                  <a:pt x="2573468" y="771318"/>
                  <a:pt x="2585945" y="770747"/>
                  <a:pt x="2578040" y="775795"/>
                </a:cubicBezTo>
                <a:cubicBezTo>
                  <a:pt x="2574134" y="776271"/>
                  <a:pt x="2568801" y="772747"/>
                  <a:pt x="2566419" y="777700"/>
                </a:cubicBezTo>
                <a:cubicBezTo>
                  <a:pt x="2565657" y="788178"/>
                  <a:pt x="2585279" y="783701"/>
                  <a:pt x="2589565" y="778653"/>
                </a:cubicBezTo>
                <a:cubicBezTo>
                  <a:pt x="2589184" y="779034"/>
                  <a:pt x="2588708" y="779319"/>
                  <a:pt x="2588327" y="779700"/>
                </a:cubicBezTo>
                <a:cubicBezTo>
                  <a:pt x="2608615" y="766746"/>
                  <a:pt x="2591184" y="730075"/>
                  <a:pt x="2570896" y="748077"/>
                </a:cubicBezTo>
                <a:cubicBezTo>
                  <a:pt x="2573087" y="751697"/>
                  <a:pt x="2586136" y="750649"/>
                  <a:pt x="2579183" y="757126"/>
                </a:cubicBezTo>
                <a:close/>
                <a:moveTo>
                  <a:pt x="2571277" y="825706"/>
                </a:moveTo>
                <a:cubicBezTo>
                  <a:pt x="2562990" y="823420"/>
                  <a:pt x="2569848" y="842851"/>
                  <a:pt x="2559657" y="839613"/>
                </a:cubicBezTo>
                <a:cubicBezTo>
                  <a:pt x="2556418" y="839041"/>
                  <a:pt x="2555370" y="833517"/>
                  <a:pt x="2552418" y="832469"/>
                </a:cubicBezTo>
                <a:cubicBezTo>
                  <a:pt x="2549751" y="835612"/>
                  <a:pt x="2557370" y="853995"/>
                  <a:pt x="2547941" y="847995"/>
                </a:cubicBezTo>
                <a:cubicBezTo>
                  <a:pt x="2545369" y="844089"/>
                  <a:pt x="2546226" y="833612"/>
                  <a:pt x="2541654" y="834850"/>
                </a:cubicBezTo>
                <a:cubicBezTo>
                  <a:pt x="2538035" y="837136"/>
                  <a:pt x="2539844" y="849614"/>
                  <a:pt x="2532606" y="844185"/>
                </a:cubicBezTo>
                <a:cubicBezTo>
                  <a:pt x="2529653" y="840375"/>
                  <a:pt x="2534415" y="834564"/>
                  <a:pt x="2530415" y="831135"/>
                </a:cubicBezTo>
                <a:cubicBezTo>
                  <a:pt x="2527557" y="828087"/>
                  <a:pt x="2522509" y="829421"/>
                  <a:pt x="2521176" y="833326"/>
                </a:cubicBezTo>
                <a:cubicBezTo>
                  <a:pt x="2511079" y="881618"/>
                  <a:pt x="2600233" y="865711"/>
                  <a:pt x="2571277" y="825706"/>
                </a:cubicBezTo>
                <a:close/>
                <a:moveTo>
                  <a:pt x="2554513" y="798369"/>
                </a:moveTo>
                <a:cubicBezTo>
                  <a:pt x="2549941" y="803037"/>
                  <a:pt x="2548036" y="795321"/>
                  <a:pt x="2545369" y="793226"/>
                </a:cubicBezTo>
                <a:cubicBezTo>
                  <a:pt x="2545369" y="793226"/>
                  <a:pt x="2545369" y="793226"/>
                  <a:pt x="2545369" y="793226"/>
                </a:cubicBezTo>
                <a:cubicBezTo>
                  <a:pt x="2545369" y="793226"/>
                  <a:pt x="2545274" y="793226"/>
                  <a:pt x="2545274" y="793226"/>
                </a:cubicBezTo>
                <a:cubicBezTo>
                  <a:pt x="2545274" y="793226"/>
                  <a:pt x="2545274" y="793226"/>
                  <a:pt x="2545369" y="793226"/>
                </a:cubicBezTo>
                <a:cubicBezTo>
                  <a:pt x="2545274" y="793321"/>
                  <a:pt x="2545178" y="793416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3274" y="797226"/>
                  <a:pt x="2547084" y="803799"/>
                  <a:pt x="2543464" y="806275"/>
                </a:cubicBezTo>
                <a:cubicBezTo>
                  <a:pt x="2537844" y="807894"/>
                  <a:pt x="2541083" y="786463"/>
                  <a:pt x="2535082" y="797036"/>
                </a:cubicBezTo>
                <a:cubicBezTo>
                  <a:pt x="2534606" y="804751"/>
                  <a:pt x="2527081" y="803322"/>
                  <a:pt x="2529272" y="796083"/>
                </a:cubicBezTo>
                <a:cubicBezTo>
                  <a:pt x="2530701" y="792654"/>
                  <a:pt x="2528319" y="788178"/>
                  <a:pt x="2524414" y="789035"/>
                </a:cubicBezTo>
                <a:cubicBezTo>
                  <a:pt x="2508221" y="804846"/>
                  <a:pt x="2539178" y="830850"/>
                  <a:pt x="2559942" y="809895"/>
                </a:cubicBezTo>
                <a:cubicBezTo>
                  <a:pt x="2565371" y="806370"/>
                  <a:pt x="2565467" y="788463"/>
                  <a:pt x="2558228" y="789130"/>
                </a:cubicBezTo>
                <a:cubicBezTo>
                  <a:pt x="2555275" y="791321"/>
                  <a:pt x="2556704" y="795702"/>
                  <a:pt x="2554513" y="798369"/>
                </a:cubicBezTo>
                <a:close/>
                <a:moveTo>
                  <a:pt x="2541273" y="751697"/>
                </a:moveTo>
                <a:cubicBezTo>
                  <a:pt x="2519175" y="756936"/>
                  <a:pt x="2530796" y="787035"/>
                  <a:pt x="2550322" y="776081"/>
                </a:cubicBezTo>
                <a:cubicBezTo>
                  <a:pt x="2564228" y="768937"/>
                  <a:pt x="2556513" y="747792"/>
                  <a:pt x="2541273" y="751697"/>
                </a:cubicBezTo>
                <a:close/>
                <a:moveTo>
                  <a:pt x="2517461" y="779796"/>
                </a:moveTo>
                <a:cubicBezTo>
                  <a:pt x="2517651" y="779605"/>
                  <a:pt x="2517842" y="779415"/>
                  <a:pt x="2517937" y="779319"/>
                </a:cubicBezTo>
                <a:cubicBezTo>
                  <a:pt x="2517937" y="779415"/>
                  <a:pt x="2517746" y="779605"/>
                  <a:pt x="2517461" y="779796"/>
                </a:cubicBezTo>
                <a:cubicBezTo>
                  <a:pt x="2517746" y="779605"/>
                  <a:pt x="2517937" y="779415"/>
                  <a:pt x="2518032" y="779224"/>
                </a:cubicBezTo>
                <a:cubicBezTo>
                  <a:pt x="2518032" y="779224"/>
                  <a:pt x="2518032" y="779224"/>
                  <a:pt x="2518032" y="779224"/>
                </a:cubicBezTo>
                <a:cubicBezTo>
                  <a:pt x="2518032" y="779224"/>
                  <a:pt x="2518032" y="779224"/>
                  <a:pt x="2518032" y="779129"/>
                </a:cubicBezTo>
                <a:cubicBezTo>
                  <a:pt x="2518032" y="779129"/>
                  <a:pt x="2518032" y="779129"/>
                  <a:pt x="2518032" y="779129"/>
                </a:cubicBezTo>
                <a:cubicBezTo>
                  <a:pt x="2518127" y="779034"/>
                  <a:pt x="2518127" y="778938"/>
                  <a:pt x="2518127" y="778843"/>
                </a:cubicBezTo>
                <a:cubicBezTo>
                  <a:pt x="2518127" y="778843"/>
                  <a:pt x="2518127" y="778938"/>
                  <a:pt x="2518127" y="778938"/>
                </a:cubicBezTo>
                <a:cubicBezTo>
                  <a:pt x="2518127" y="778843"/>
                  <a:pt x="2518223" y="778748"/>
                  <a:pt x="2518223" y="778748"/>
                </a:cubicBezTo>
                <a:cubicBezTo>
                  <a:pt x="2518223" y="778748"/>
                  <a:pt x="2518223" y="778843"/>
                  <a:pt x="2518127" y="778843"/>
                </a:cubicBezTo>
                <a:cubicBezTo>
                  <a:pt x="2518223" y="778653"/>
                  <a:pt x="2518223" y="778462"/>
                  <a:pt x="2518223" y="778367"/>
                </a:cubicBezTo>
                <a:cubicBezTo>
                  <a:pt x="2518223" y="778462"/>
                  <a:pt x="2518223" y="778557"/>
                  <a:pt x="2518223" y="778748"/>
                </a:cubicBezTo>
                <a:cubicBezTo>
                  <a:pt x="2518223" y="778557"/>
                  <a:pt x="2518318" y="778462"/>
                  <a:pt x="2518223" y="778272"/>
                </a:cubicBezTo>
                <a:cubicBezTo>
                  <a:pt x="2518223" y="778272"/>
                  <a:pt x="2518223" y="778367"/>
                  <a:pt x="2518223" y="778367"/>
                </a:cubicBezTo>
                <a:cubicBezTo>
                  <a:pt x="2517175" y="774271"/>
                  <a:pt x="2504507" y="774081"/>
                  <a:pt x="2510984" y="768461"/>
                </a:cubicBezTo>
                <a:cubicBezTo>
                  <a:pt x="2511651" y="767127"/>
                  <a:pt x="2519080" y="766746"/>
                  <a:pt x="2517080" y="765127"/>
                </a:cubicBezTo>
                <a:cubicBezTo>
                  <a:pt x="2514699" y="763127"/>
                  <a:pt x="2502221" y="765318"/>
                  <a:pt x="2506317" y="759888"/>
                </a:cubicBezTo>
                <a:cubicBezTo>
                  <a:pt x="2509555" y="758269"/>
                  <a:pt x="2516699" y="760460"/>
                  <a:pt x="2518413" y="758745"/>
                </a:cubicBezTo>
                <a:cubicBezTo>
                  <a:pt x="2518413" y="758745"/>
                  <a:pt x="2518318" y="758745"/>
                  <a:pt x="2518318" y="758841"/>
                </a:cubicBezTo>
                <a:cubicBezTo>
                  <a:pt x="2518413" y="758841"/>
                  <a:pt x="2518413" y="758745"/>
                  <a:pt x="2518509" y="758745"/>
                </a:cubicBezTo>
                <a:cubicBezTo>
                  <a:pt x="2518509" y="758745"/>
                  <a:pt x="2518509" y="758745"/>
                  <a:pt x="2518413" y="758745"/>
                </a:cubicBezTo>
                <a:cubicBezTo>
                  <a:pt x="2520509" y="755602"/>
                  <a:pt x="2513460" y="755126"/>
                  <a:pt x="2512508" y="752840"/>
                </a:cubicBezTo>
                <a:cubicBezTo>
                  <a:pt x="2512412" y="747792"/>
                  <a:pt x="2518604" y="749982"/>
                  <a:pt x="2521366" y="751221"/>
                </a:cubicBezTo>
                <a:cubicBezTo>
                  <a:pt x="2538797" y="748268"/>
                  <a:pt x="2516032" y="734933"/>
                  <a:pt x="2503745" y="745601"/>
                </a:cubicBezTo>
                <a:cubicBezTo>
                  <a:pt x="2485552" y="756840"/>
                  <a:pt x="2494791" y="790273"/>
                  <a:pt x="2517461" y="779796"/>
                </a:cubicBezTo>
                <a:cubicBezTo>
                  <a:pt x="2517556" y="779700"/>
                  <a:pt x="2517556" y="779796"/>
                  <a:pt x="2517461" y="779796"/>
                </a:cubicBezTo>
                <a:close/>
                <a:moveTo>
                  <a:pt x="2551560" y="848852"/>
                </a:moveTo>
                <a:cubicBezTo>
                  <a:pt x="2551751" y="848757"/>
                  <a:pt x="2551941" y="848661"/>
                  <a:pt x="2552132" y="848471"/>
                </a:cubicBezTo>
                <a:cubicBezTo>
                  <a:pt x="2551941" y="848661"/>
                  <a:pt x="2551751" y="848757"/>
                  <a:pt x="2551560" y="848852"/>
                </a:cubicBezTo>
                <a:close/>
                <a:moveTo>
                  <a:pt x="2520794" y="817419"/>
                </a:moveTo>
                <a:cubicBezTo>
                  <a:pt x="2518318" y="809514"/>
                  <a:pt x="2510317" y="823515"/>
                  <a:pt x="2505840" y="821325"/>
                </a:cubicBezTo>
                <a:cubicBezTo>
                  <a:pt x="2500506" y="819801"/>
                  <a:pt x="2504411" y="813514"/>
                  <a:pt x="2504031" y="809990"/>
                </a:cubicBezTo>
                <a:cubicBezTo>
                  <a:pt x="2498601" y="810847"/>
                  <a:pt x="2497268" y="820944"/>
                  <a:pt x="2491458" y="820848"/>
                </a:cubicBezTo>
                <a:cubicBezTo>
                  <a:pt x="2485647" y="817038"/>
                  <a:pt x="2498411" y="809704"/>
                  <a:pt x="2495839" y="805227"/>
                </a:cubicBezTo>
                <a:cubicBezTo>
                  <a:pt x="2492505" y="802656"/>
                  <a:pt x="2486314" y="812943"/>
                  <a:pt x="2483266" y="807894"/>
                </a:cubicBezTo>
                <a:cubicBezTo>
                  <a:pt x="2482123" y="806085"/>
                  <a:pt x="2483171" y="804084"/>
                  <a:pt x="2484600" y="802941"/>
                </a:cubicBezTo>
                <a:cubicBezTo>
                  <a:pt x="2501173" y="790368"/>
                  <a:pt x="2479456" y="783320"/>
                  <a:pt x="2471645" y="805323"/>
                </a:cubicBezTo>
                <a:cubicBezTo>
                  <a:pt x="2462025" y="835898"/>
                  <a:pt x="2516223" y="849709"/>
                  <a:pt x="2520794" y="817419"/>
                </a:cubicBezTo>
                <a:close/>
                <a:moveTo>
                  <a:pt x="2481742" y="779510"/>
                </a:moveTo>
                <a:cubicBezTo>
                  <a:pt x="2492315" y="772080"/>
                  <a:pt x="2459453" y="771795"/>
                  <a:pt x="2474312" y="761508"/>
                </a:cubicBezTo>
                <a:cubicBezTo>
                  <a:pt x="2476122" y="759793"/>
                  <a:pt x="2482599" y="760079"/>
                  <a:pt x="2482790" y="757793"/>
                </a:cubicBezTo>
                <a:cubicBezTo>
                  <a:pt x="2478123" y="753792"/>
                  <a:pt x="2467835" y="757983"/>
                  <a:pt x="2464883" y="752268"/>
                </a:cubicBezTo>
                <a:cubicBezTo>
                  <a:pt x="2465931" y="744934"/>
                  <a:pt x="2480790" y="751125"/>
                  <a:pt x="2483647" y="748173"/>
                </a:cubicBezTo>
                <a:cubicBezTo>
                  <a:pt x="2489171" y="742553"/>
                  <a:pt x="2468788" y="741791"/>
                  <a:pt x="2476979" y="735219"/>
                </a:cubicBezTo>
                <a:cubicBezTo>
                  <a:pt x="2476979" y="735219"/>
                  <a:pt x="2476979" y="735219"/>
                  <a:pt x="2476979" y="735314"/>
                </a:cubicBezTo>
                <a:cubicBezTo>
                  <a:pt x="2476979" y="735314"/>
                  <a:pt x="2477075" y="735219"/>
                  <a:pt x="2477075" y="735219"/>
                </a:cubicBezTo>
                <a:cubicBezTo>
                  <a:pt x="2477075" y="735219"/>
                  <a:pt x="2476979" y="735219"/>
                  <a:pt x="2476979" y="735314"/>
                </a:cubicBezTo>
                <a:cubicBezTo>
                  <a:pt x="2479361" y="733218"/>
                  <a:pt x="2482694" y="734647"/>
                  <a:pt x="2485171" y="735695"/>
                </a:cubicBezTo>
                <a:cubicBezTo>
                  <a:pt x="2501649" y="741029"/>
                  <a:pt x="2502507" y="721693"/>
                  <a:pt x="2480409" y="722455"/>
                </a:cubicBezTo>
                <a:cubicBezTo>
                  <a:pt x="2439070" y="721598"/>
                  <a:pt x="2435260" y="794369"/>
                  <a:pt x="2481742" y="779510"/>
                </a:cubicBezTo>
                <a:close/>
                <a:moveTo>
                  <a:pt x="2495553" y="713216"/>
                </a:moveTo>
                <a:cubicBezTo>
                  <a:pt x="2497934" y="716740"/>
                  <a:pt x="2505174" y="725217"/>
                  <a:pt x="2510698" y="721122"/>
                </a:cubicBezTo>
                <a:cubicBezTo>
                  <a:pt x="2510603" y="721122"/>
                  <a:pt x="2510603" y="721217"/>
                  <a:pt x="2510508" y="721312"/>
                </a:cubicBezTo>
                <a:cubicBezTo>
                  <a:pt x="2510603" y="721217"/>
                  <a:pt x="2510698" y="721122"/>
                  <a:pt x="2510793" y="721122"/>
                </a:cubicBezTo>
                <a:cubicBezTo>
                  <a:pt x="2510793" y="721122"/>
                  <a:pt x="2510698" y="721217"/>
                  <a:pt x="2510698" y="721217"/>
                </a:cubicBezTo>
                <a:cubicBezTo>
                  <a:pt x="2511079" y="720931"/>
                  <a:pt x="2511365" y="720550"/>
                  <a:pt x="2511651" y="720169"/>
                </a:cubicBezTo>
                <a:cubicBezTo>
                  <a:pt x="2511651" y="720169"/>
                  <a:pt x="2511555" y="720264"/>
                  <a:pt x="2511555" y="720264"/>
                </a:cubicBezTo>
                <a:cubicBezTo>
                  <a:pt x="2511651" y="720169"/>
                  <a:pt x="2511746" y="720074"/>
                  <a:pt x="2511746" y="719883"/>
                </a:cubicBezTo>
                <a:cubicBezTo>
                  <a:pt x="2511746" y="719979"/>
                  <a:pt x="2511651" y="719979"/>
                  <a:pt x="2511555" y="720074"/>
                </a:cubicBezTo>
                <a:cubicBezTo>
                  <a:pt x="2511651" y="719883"/>
                  <a:pt x="2511841" y="719693"/>
                  <a:pt x="2511936" y="719502"/>
                </a:cubicBezTo>
                <a:cubicBezTo>
                  <a:pt x="2511841" y="719598"/>
                  <a:pt x="2511841" y="719693"/>
                  <a:pt x="2511746" y="719883"/>
                </a:cubicBezTo>
                <a:cubicBezTo>
                  <a:pt x="2511841" y="719693"/>
                  <a:pt x="2511936" y="719502"/>
                  <a:pt x="2512032" y="719407"/>
                </a:cubicBezTo>
                <a:cubicBezTo>
                  <a:pt x="2512032" y="719502"/>
                  <a:pt x="2511936" y="719502"/>
                  <a:pt x="2511936" y="719598"/>
                </a:cubicBezTo>
                <a:cubicBezTo>
                  <a:pt x="2515937" y="712263"/>
                  <a:pt x="2503840" y="711216"/>
                  <a:pt x="2504411" y="705120"/>
                </a:cubicBezTo>
                <a:cubicBezTo>
                  <a:pt x="2505554" y="699976"/>
                  <a:pt x="2510222" y="703215"/>
                  <a:pt x="2512889" y="704929"/>
                </a:cubicBezTo>
                <a:cubicBezTo>
                  <a:pt x="2526891" y="709215"/>
                  <a:pt x="2507936" y="693785"/>
                  <a:pt x="2511746" y="689689"/>
                </a:cubicBezTo>
                <a:cubicBezTo>
                  <a:pt x="2515651" y="684450"/>
                  <a:pt x="2524604" y="704167"/>
                  <a:pt x="2525843" y="697976"/>
                </a:cubicBezTo>
                <a:cubicBezTo>
                  <a:pt x="2523652" y="693023"/>
                  <a:pt x="2523747" y="684165"/>
                  <a:pt x="2530891" y="686832"/>
                </a:cubicBezTo>
                <a:cubicBezTo>
                  <a:pt x="2534225" y="687975"/>
                  <a:pt x="2537654" y="693118"/>
                  <a:pt x="2541464" y="691404"/>
                </a:cubicBezTo>
                <a:cubicBezTo>
                  <a:pt x="2545083" y="686260"/>
                  <a:pt x="2538035" y="678164"/>
                  <a:pt x="2533844" y="674354"/>
                </a:cubicBezTo>
                <a:cubicBezTo>
                  <a:pt x="2511746" y="661209"/>
                  <a:pt x="2480980" y="691118"/>
                  <a:pt x="2495553" y="713216"/>
                </a:cubicBezTo>
                <a:close/>
                <a:moveTo>
                  <a:pt x="2527748" y="726075"/>
                </a:moveTo>
                <a:cubicBezTo>
                  <a:pt x="2527271" y="738933"/>
                  <a:pt x="2532129" y="748363"/>
                  <a:pt x="2536796" y="730551"/>
                </a:cubicBezTo>
                <a:cubicBezTo>
                  <a:pt x="2541368" y="725884"/>
                  <a:pt x="2543845" y="734552"/>
                  <a:pt x="2545274" y="737695"/>
                </a:cubicBezTo>
                <a:cubicBezTo>
                  <a:pt x="2549084" y="736362"/>
                  <a:pt x="2544417" y="725122"/>
                  <a:pt x="2548608" y="723312"/>
                </a:cubicBezTo>
                <a:cubicBezTo>
                  <a:pt x="2554323" y="723598"/>
                  <a:pt x="2550227" y="735981"/>
                  <a:pt x="2553275" y="737886"/>
                </a:cubicBezTo>
                <a:cubicBezTo>
                  <a:pt x="2556894" y="739219"/>
                  <a:pt x="2556513" y="730932"/>
                  <a:pt x="2558990" y="729885"/>
                </a:cubicBezTo>
                <a:cubicBezTo>
                  <a:pt x="2568229" y="730266"/>
                  <a:pt x="2555751" y="745506"/>
                  <a:pt x="2566419" y="746268"/>
                </a:cubicBezTo>
                <a:cubicBezTo>
                  <a:pt x="2566419" y="746268"/>
                  <a:pt x="2566324" y="746268"/>
                  <a:pt x="2566324" y="746268"/>
                </a:cubicBezTo>
                <a:cubicBezTo>
                  <a:pt x="2566419" y="746268"/>
                  <a:pt x="2566610" y="746268"/>
                  <a:pt x="2566705" y="746268"/>
                </a:cubicBezTo>
                <a:cubicBezTo>
                  <a:pt x="2566610" y="746268"/>
                  <a:pt x="2566515" y="746268"/>
                  <a:pt x="2566419" y="746268"/>
                </a:cubicBezTo>
                <a:cubicBezTo>
                  <a:pt x="2566705" y="746268"/>
                  <a:pt x="2566991" y="746172"/>
                  <a:pt x="2567276" y="746077"/>
                </a:cubicBezTo>
                <a:cubicBezTo>
                  <a:pt x="2567276" y="746077"/>
                  <a:pt x="2567276" y="746077"/>
                  <a:pt x="2567181" y="746077"/>
                </a:cubicBezTo>
                <a:cubicBezTo>
                  <a:pt x="2567181" y="746077"/>
                  <a:pt x="2567181" y="746077"/>
                  <a:pt x="2567276" y="746077"/>
                </a:cubicBezTo>
                <a:cubicBezTo>
                  <a:pt x="2567276" y="746077"/>
                  <a:pt x="2567276" y="746077"/>
                  <a:pt x="2567276" y="746077"/>
                </a:cubicBezTo>
                <a:cubicBezTo>
                  <a:pt x="2587279" y="719883"/>
                  <a:pt x="2536130" y="691689"/>
                  <a:pt x="2527748" y="726075"/>
                </a:cubicBezTo>
                <a:close/>
                <a:moveTo>
                  <a:pt x="2570039" y="679497"/>
                </a:moveTo>
                <a:cubicBezTo>
                  <a:pt x="2571277" y="677592"/>
                  <a:pt x="2573468" y="676068"/>
                  <a:pt x="2575849" y="676735"/>
                </a:cubicBezTo>
                <a:cubicBezTo>
                  <a:pt x="2582135" y="678164"/>
                  <a:pt x="2575563" y="683974"/>
                  <a:pt x="2575087" y="687594"/>
                </a:cubicBezTo>
                <a:cubicBezTo>
                  <a:pt x="2575563" y="699786"/>
                  <a:pt x="2589184" y="676068"/>
                  <a:pt x="2594232" y="682450"/>
                </a:cubicBezTo>
                <a:cubicBezTo>
                  <a:pt x="2595661" y="687879"/>
                  <a:pt x="2587374" y="690832"/>
                  <a:pt x="2584898" y="695214"/>
                </a:cubicBezTo>
                <a:cubicBezTo>
                  <a:pt x="2582421" y="697976"/>
                  <a:pt x="2583088" y="699786"/>
                  <a:pt x="2586993" y="697595"/>
                </a:cubicBezTo>
                <a:cubicBezTo>
                  <a:pt x="2591089" y="695118"/>
                  <a:pt x="2600233" y="694166"/>
                  <a:pt x="2598423" y="701405"/>
                </a:cubicBezTo>
                <a:cubicBezTo>
                  <a:pt x="2596137" y="706263"/>
                  <a:pt x="2587279" y="718455"/>
                  <a:pt x="2599852" y="713883"/>
                </a:cubicBezTo>
                <a:cubicBezTo>
                  <a:pt x="2649668" y="685403"/>
                  <a:pt x="2572420" y="631777"/>
                  <a:pt x="2554799" y="682736"/>
                </a:cubicBezTo>
                <a:cubicBezTo>
                  <a:pt x="2556894" y="692451"/>
                  <a:pt x="2568038" y="685974"/>
                  <a:pt x="2570039" y="679497"/>
                </a:cubicBezTo>
                <a:close/>
                <a:moveTo>
                  <a:pt x="2608425" y="724836"/>
                </a:moveTo>
                <a:cubicBezTo>
                  <a:pt x="2600995" y="735219"/>
                  <a:pt x="2634142" y="723693"/>
                  <a:pt x="2622331" y="738933"/>
                </a:cubicBezTo>
                <a:cubicBezTo>
                  <a:pt x="2603852" y="752935"/>
                  <a:pt x="2632809" y="738076"/>
                  <a:pt x="2635761" y="743410"/>
                </a:cubicBezTo>
                <a:cubicBezTo>
                  <a:pt x="2637571" y="750459"/>
                  <a:pt x="2620140" y="749792"/>
                  <a:pt x="2618997" y="754364"/>
                </a:cubicBezTo>
                <a:cubicBezTo>
                  <a:pt x="2619188" y="759507"/>
                  <a:pt x="2628999" y="756078"/>
                  <a:pt x="2631380" y="758936"/>
                </a:cubicBezTo>
                <a:cubicBezTo>
                  <a:pt x="2633951" y="769032"/>
                  <a:pt x="2619378" y="762936"/>
                  <a:pt x="2615283" y="767794"/>
                </a:cubicBezTo>
                <a:cubicBezTo>
                  <a:pt x="2602805" y="790749"/>
                  <a:pt x="2667956" y="773319"/>
                  <a:pt x="2650906" y="734838"/>
                </a:cubicBezTo>
                <a:cubicBezTo>
                  <a:pt x="2644238" y="717121"/>
                  <a:pt x="2622045" y="711597"/>
                  <a:pt x="2608425" y="724836"/>
                </a:cubicBezTo>
                <a:close/>
                <a:moveTo>
                  <a:pt x="2705199" y="544623"/>
                </a:moveTo>
                <a:cubicBezTo>
                  <a:pt x="2704722" y="544623"/>
                  <a:pt x="2704341" y="544623"/>
                  <a:pt x="2703865" y="544623"/>
                </a:cubicBezTo>
                <a:cubicBezTo>
                  <a:pt x="2720724" y="544623"/>
                  <a:pt x="2735583" y="549291"/>
                  <a:pt x="2747013" y="559101"/>
                </a:cubicBezTo>
                <a:cubicBezTo>
                  <a:pt x="2746823" y="559006"/>
                  <a:pt x="2746727" y="558816"/>
                  <a:pt x="2746537" y="558720"/>
                </a:cubicBezTo>
                <a:cubicBezTo>
                  <a:pt x="2765396" y="574246"/>
                  <a:pt x="2771683" y="597011"/>
                  <a:pt x="2775207" y="620538"/>
                </a:cubicBezTo>
                <a:cubicBezTo>
                  <a:pt x="2805497" y="530622"/>
                  <a:pt x="2719010" y="511857"/>
                  <a:pt x="2652144" y="543576"/>
                </a:cubicBezTo>
                <a:cubicBezTo>
                  <a:pt x="2636904" y="547767"/>
                  <a:pt x="2618997" y="548433"/>
                  <a:pt x="2606043" y="538051"/>
                </a:cubicBezTo>
                <a:lnTo>
                  <a:pt x="2604424" y="539385"/>
                </a:lnTo>
                <a:cubicBezTo>
                  <a:pt x="2631761" y="568341"/>
                  <a:pt x="2672051" y="544052"/>
                  <a:pt x="2705199" y="544623"/>
                </a:cubicBezTo>
                <a:close/>
                <a:moveTo>
                  <a:pt x="2795115" y="556149"/>
                </a:moveTo>
                <a:cubicBezTo>
                  <a:pt x="2815212" y="579009"/>
                  <a:pt x="2820451" y="607298"/>
                  <a:pt x="2800068" y="632063"/>
                </a:cubicBezTo>
                <a:cubicBezTo>
                  <a:pt x="2802353" y="630729"/>
                  <a:pt x="2804640" y="629301"/>
                  <a:pt x="2806735" y="627586"/>
                </a:cubicBezTo>
                <a:cubicBezTo>
                  <a:pt x="2806354" y="627872"/>
                  <a:pt x="2805973" y="628253"/>
                  <a:pt x="2805592" y="628539"/>
                </a:cubicBezTo>
                <a:cubicBezTo>
                  <a:pt x="2806259" y="628062"/>
                  <a:pt x="2806830" y="627586"/>
                  <a:pt x="2807402" y="627110"/>
                </a:cubicBezTo>
                <a:cubicBezTo>
                  <a:pt x="2807211" y="627300"/>
                  <a:pt x="2807021" y="627396"/>
                  <a:pt x="2806735" y="627586"/>
                </a:cubicBezTo>
                <a:cubicBezTo>
                  <a:pt x="2807116" y="627300"/>
                  <a:pt x="2807497" y="626919"/>
                  <a:pt x="2807973" y="626634"/>
                </a:cubicBezTo>
                <a:cubicBezTo>
                  <a:pt x="2807973" y="626634"/>
                  <a:pt x="2807878" y="626729"/>
                  <a:pt x="2807878" y="626729"/>
                </a:cubicBezTo>
                <a:cubicBezTo>
                  <a:pt x="2808068" y="626538"/>
                  <a:pt x="2808259" y="626443"/>
                  <a:pt x="2808450" y="626253"/>
                </a:cubicBezTo>
                <a:cubicBezTo>
                  <a:pt x="2808259" y="626348"/>
                  <a:pt x="2808164" y="626538"/>
                  <a:pt x="2807973" y="626634"/>
                </a:cubicBezTo>
                <a:cubicBezTo>
                  <a:pt x="2808640" y="626062"/>
                  <a:pt x="2809211" y="625586"/>
                  <a:pt x="2809783" y="625014"/>
                </a:cubicBezTo>
                <a:cubicBezTo>
                  <a:pt x="2809688" y="625014"/>
                  <a:pt x="2809688" y="625110"/>
                  <a:pt x="2809688" y="625110"/>
                </a:cubicBezTo>
                <a:cubicBezTo>
                  <a:pt x="2809783" y="625014"/>
                  <a:pt x="2809974" y="624919"/>
                  <a:pt x="2810069" y="624729"/>
                </a:cubicBezTo>
                <a:cubicBezTo>
                  <a:pt x="2809974" y="624824"/>
                  <a:pt x="2809878" y="624824"/>
                  <a:pt x="2809878" y="624919"/>
                </a:cubicBezTo>
                <a:cubicBezTo>
                  <a:pt x="2810259" y="624633"/>
                  <a:pt x="2810545" y="624252"/>
                  <a:pt x="2810926" y="623871"/>
                </a:cubicBezTo>
                <a:cubicBezTo>
                  <a:pt x="2810735" y="624062"/>
                  <a:pt x="2810545" y="624252"/>
                  <a:pt x="2810354" y="624443"/>
                </a:cubicBezTo>
                <a:cubicBezTo>
                  <a:pt x="2810735" y="624062"/>
                  <a:pt x="2811021" y="623776"/>
                  <a:pt x="2811402" y="623395"/>
                </a:cubicBezTo>
                <a:cubicBezTo>
                  <a:pt x="2811212" y="623586"/>
                  <a:pt x="2811021" y="623681"/>
                  <a:pt x="2810926" y="623871"/>
                </a:cubicBezTo>
                <a:cubicBezTo>
                  <a:pt x="2812259" y="622538"/>
                  <a:pt x="2813498" y="621109"/>
                  <a:pt x="2814736" y="619585"/>
                </a:cubicBezTo>
                <a:cubicBezTo>
                  <a:pt x="2814736" y="619585"/>
                  <a:pt x="2814736" y="619585"/>
                  <a:pt x="2814641" y="619680"/>
                </a:cubicBezTo>
                <a:cubicBezTo>
                  <a:pt x="2815403" y="618633"/>
                  <a:pt x="2816165" y="617490"/>
                  <a:pt x="2816927" y="616347"/>
                </a:cubicBezTo>
                <a:cubicBezTo>
                  <a:pt x="2816927" y="616347"/>
                  <a:pt x="2816927" y="616347"/>
                  <a:pt x="2816927" y="616347"/>
                </a:cubicBezTo>
                <a:cubicBezTo>
                  <a:pt x="2816927" y="616347"/>
                  <a:pt x="2817022" y="616251"/>
                  <a:pt x="2817022" y="616251"/>
                </a:cubicBezTo>
                <a:cubicBezTo>
                  <a:pt x="2817022" y="616251"/>
                  <a:pt x="2816927" y="616347"/>
                  <a:pt x="2816927" y="616347"/>
                </a:cubicBezTo>
                <a:cubicBezTo>
                  <a:pt x="2817212" y="615870"/>
                  <a:pt x="2817498" y="615394"/>
                  <a:pt x="2817784" y="614918"/>
                </a:cubicBezTo>
                <a:cubicBezTo>
                  <a:pt x="2817784" y="614918"/>
                  <a:pt x="2817784" y="615013"/>
                  <a:pt x="2817689" y="615013"/>
                </a:cubicBezTo>
                <a:cubicBezTo>
                  <a:pt x="2817784" y="614823"/>
                  <a:pt x="2817879" y="614632"/>
                  <a:pt x="2818070" y="614442"/>
                </a:cubicBezTo>
                <a:cubicBezTo>
                  <a:pt x="2817975" y="614632"/>
                  <a:pt x="2817879" y="614727"/>
                  <a:pt x="2817784" y="614918"/>
                </a:cubicBezTo>
                <a:cubicBezTo>
                  <a:pt x="2818070" y="614346"/>
                  <a:pt x="2818356" y="613775"/>
                  <a:pt x="2818641" y="613203"/>
                </a:cubicBezTo>
                <a:cubicBezTo>
                  <a:pt x="2818546" y="613394"/>
                  <a:pt x="2818451" y="613584"/>
                  <a:pt x="2818356" y="613680"/>
                </a:cubicBezTo>
                <a:cubicBezTo>
                  <a:pt x="2818451" y="613489"/>
                  <a:pt x="2818546" y="613203"/>
                  <a:pt x="2818736" y="613013"/>
                </a:cubicBezTo>
                <a:cubicBezTo>
                  <a:pt x="2818736" y="613108"/>
                  <a:pt x="2818641" y="613108"/>
                  <a:pt x="2818641" y="613203"/>
                </a:cubicBezTo>
                <a:cubicBezTo>
                  <a:pt x="2818832" y="612727"/>
                  <a:pt x="2819118" y="612346"/>
                  <a:pt x="2819308" y="611870"/>
                </a:cubicBezTo>
                <a:cubicBezTo>
                  <a:pt x="2819308" y="611965"/>
                  <a:pt x="2819308" y="611965"/>
                  <a:pt x="2819213" y="612060"/>
                </a:cubicBezTo>
                <a:cubicBezTo>
                  <a:pt x="2819213" y="611965"/>
                  <a:pt x="2819308" y="611870"/>
                  <a:pt x="2819308" y="611870"/>
                </a:cubicBezTo>
                <a:cubicBezTo>
                  <a:pt x="2819308" y="611870"/>
                  <a:pt x="2819308" y="611965"/>
                  <a:pt x="2819308" y="611965"/>
                </a:cubicBezTo>
                <a:cubicBezTo>
                  <a:pt x="2828833" y="590343"/>
                  <a:pt x="2815974" y="565769"/>
                  <a:pt x="2795115" y="556149"/>
                </a:cubicBezTo>
                <a:close/>
                <a:moveTo>
                  <a:pt x="2961326" y="485664"/>
                </a:moveTo>
                <a:cubicBezTo>
                  <a:pt x="2958563" y="478234"/>
                  <a:pt x="2957230" y="470138"/>
                  <a:pt x="2956277" y="462518"/>
                </a:cubicBezTo>
                <a:cubicBezTo>
                  <a:pt x="2943990" y="480806"/>
                  <a:pt x="2957420" y="511000"/>
                  <a:pt x="2980757" y="509000"/>
                </a:cubicBezTo>
                <a:cubicBezTo>
                  <a:pt x="2972375" y="502904"/>
                  <a:pt x="2964755" y="495760"/>
                  <a:pt x="2961326" y="485664"/>
                </a:cubicBezTo>
                <a:close/>
                <a:moveTo>
                  <a:pt x="2717676" y="691880"/>
                </a:moveTo>
                <a:cubicBezTo>
                  <a:pt x="2738917" y="671115"/>
                  <a:pt x="2771111" y="673973"/>
                  <a:pt x="2798067" y="667591"/>
                </a:cubicBezTo>
                <a:cubicBezTo>
                  <a:pt x="2846264" y="658447"/>
                  <a:pt x="2895889" y="639588"/>
                  <a:pt x="2939704" y="613680"/>
                </a:cubicBezTo>
                <a:cubicBezTo>
                  <a:pt x="2980661" y="589486"/>
                  <a:pt x="3110773" y="476615"/>
                  <a:pt x="3139443" y="557958"/>
                </a:cubicBezTo>
                <a:cubicBezTo>
                  <a:pt x="3119155" y="478044"/>
                  <a:pt x="2997902" y="557863"/>
                  <a:pt x="2952086" y="592058"/>
                </a:cubicBezTo>
                <a:cubicBezTo>
                  <a:pt x="2917892" y="613965"/>
                  <a:pt x="2881411" y="632253"/>
                  <a:pt x="2843120" y="645874"/>
                </a:cubicBezTo>
                <a:lnTo>
                  <a:pt x="2843120" y="645874"/>
                </a:lnTo>
                <a:cubicBezTo>
                  <a:pt x="2900937" y="611394"/>
                  <a:pt x="2947038" y="555482"/>
                  <a:pt x="3008284" y="527574"/>
                </a:cubicBezTo>
                <a:cubicBezTo>
                  <a:pt x="3008189" y="527574"/>
                  <a:pt x="3008093" y="527669"/>
                  <a:pt x="3008093" y="527669"/>
                </a:cubicBezTo>
                <a:cubicBezTo>
                  <a:pt x="3008189" y="527574"/>
                  <a:pt x="3008284" y="527574"/>
                  <a:pt x="3008379" y="527574"/>
                </a:cubicBezTo>
                <a:cubicBezTo>
                  <a:pt x="3008379" y="527574"/>
                  <a:pt x="3008379" y="527574"/>
                  <a:pt x="3008284" y="527574"/>
                </a:cubicBezTo>
                <a:cubicBezTo>
                  <a:pt x="3038669" y="512429"/>
                  <a:pt x="3072578" y="502142"/>
                  <a:pt x="3106487" y="500904"/>
                </a:cubicBezTo>
                <a:cubicBezTo>
                  <a:pt x="3075816" y="501761"/>
                  <a:pt x="3042384" y="461756"/>
                  <a:pt x="3072197" y="438229"/>
                </a:cubicBezTo>
                <a:cubicBezTo>
                  <a:pt x="3071911" y="438420"/>
                  <a:pt x="3071625" y="438610"/>
                  <a:pt x="3071340" y="438801"/>
                </a:cubicBezTo>
                <a:cubicBezTo>
                  <a:pt x="3077531" y="434324"/>
                  <a:pt x="3085246" y="432228"/>
                  <a:pt x="3092771" y="431943"/>
                </a:cubicBezTo>
                <a:cubicBezTo>
                  <a:pt x="3092485" y="431943"/>
                  <a:pt x="3092199" y="431943"/>
                  <a:pt x="3091913" y="431943"/>
                </a:cubicBezTo>
                <a:cubicBezTo>
                  <a:pt x="3092485" y="431943"/>
                  <a:pt x="3093057" y="431847"/>
                  <a:pt x="3093628" y="431847"/>
                </a:cubicBezTo>
                <a:cubicBezTo>
                  <a:pt x="3067529" y="452612"/>
                  <a:pt x="3103820" y="489474"/>
                  <a:pt x="3124965" y="463661"/>
                </a:cubicBezTo>
                <a:cubicBezTo>
                  <a:pt x="3146206" y="430228"/>
                  <a:pt x="3092961" y="409368"/>
                  <a:pt x="3068101" y="426609"/>
                </a:cubicBezTo>
                <a:cubicBezTo>
                  <a:pt x="3068101" y="426609"/>
                  <a:pt x="3068196" y="426609"/>
                  <a:pt x="3068196" y="426513"/>
                </a:cubicBezTo>
                <a:cubicBezTo>
                  <a:pt x="3064386" y="428704"/>
                  <a:pt x="3060862" y="431466"/>
                  <a:pt x="3058004" y="434895"/>
                </a:cubicBezTo>
                <a:cubicBezTo>
                  <a:pt x="3058100" y="434800"/>
                  <a:pt x="3058100" y="434705"/>
                  <a:pt x="3058195" y="434610"/>
                </a:cubicBezTo>
                <a:cubicBezTo>
                  <a:pt x="3057719" y="435086"/>
                  <a:pt x="3057338" y="435657"/>
                  <a:pt x="3056861" y="436134"/>
                </a:cubicBezTo>
                <a:cubicBezTo>
                  <a:pt x="3056861" y="436134"/>
                  <a:pt x="3056957" y="436038"/>
                  <a:pt x="3056957" y="436038"/>
                </a:cubicBezTo>
                <a:cubicBezTo>
                  <a:pt x="3056576" y="436515"/>
                  <a:pt x="3056195" y="436991"/>
                  <a:pt x="3055909" y="437467"/>
                </a:cubicBezTo>
                <a:cubicBezTo>
                  <a:pt x="3055909" y="437372"/>
                  <a:pt x="3056004" y="437372"/>
                  <a:pt x="3056004" y="437277"/>
                </a:cubicBezTo>
                <a:cubicBezTo>
                  <a:pt x="3039431" y="459851"/>
                  <a:pt x="3056481" y="493569"/>
                  <a:pt x="3081817" y="500523"/>
                </a:cubicBezTo>
                <a:cubicBezTo>
                  <a:pt x="3059052" y="502523"/>
                  <a:pt x="3032192" y="507381"/>
                  <a:pt x="3012761" y="492522"/>
                </a:cubicBezTo>
                <a:cubicBezTo>
                  <a:pt x="3002188" y="483473"/>
                  <a:pt x="3001998" y="460422"/>
                  <a:pt x="3018285" y="458136"/>
                </a:cubicBezTo>
                <a:cubicBezTo>
                  <a:pt x="3025810" y="455755"/>
                  <a:pt x="3035907" y="463089"/>
                  <a:pt x="3033525" y="471281"/>
                </a:cubicBezTo>
                <a:cubicBezTo>
                  <a:pt x="3041717" y="452136"/>
                  <a:pt x="3010379" y="445754"/>
                  <a:pt x="3001521" y="460708"/>
                </a:cubicBezTo>
                <a:cubicBezTo>
                  <a:pt x="3001521" y="460708"/>
                  <a:pt x="3001521" y="460708"/>
                  <a:pt x="3001521" y="460708"/>
                </a:cubicBezTo>
                <a:cubicBezTo>
                  <a:pt x="3000664" y="461946"/>
                  <a:pt x="2999902" y="463280"/>
                  <a:pt x="2999331" y="464613"/>
                </a:cubicBezTo>
                <a:cubicBezTo>
                  <a:pt x="2999331" y="464518"/>
                  <a:pt x="2999426" y="464423"/>
                  <a:pt x="2999426" y="464328"/>
                </a:cubicBezTo>
                <a:cubicBezTo>
                  <a:pt x="2999331" y="464423"/>
                  <a:pt x="2999331" y="464613"/>
                  <a:pt x="2999235" y="464709"/>
                </a:cubicBezTo>
                <a:cubicBezTo>
                  <a:pt x="2999235" y="464709"/>
                  <a:pt x="2999235" y="464613"/>
                  <a:pt x="2999235" y="464613"/>
                </a:cubicBezTo>
                <a:cubicBezTo>
                  <a:pt x="2989425" y="488045"/>
                  <a:pt x="3010760" y="509762"/>
                  <a:pt x="3034192" y="509476"/>
                </a:cubicBezTo>
                <a:cubicBezTo>
                  <a:pt x="2959230" y="530622"/>
                  <a:pt x="2904938" y="594820"/>
                  <a:pt x="2842740" y="637778"/>
                </a:cubicBezTo>
                <a:cubicBezTo>
                  <a:pt x="2806830" y="663114"/>
                  <a:pt x="2736250" y="662543"/>
                  <a:pt x="2714724" y="694928"/>
                </a:cubicBezTo>
                <a:cubicBezTo>
                  <a:pt x="2715771" y="693785"/>
                  <a:pt x="2716724" y="692832"/>
                  <a:pt x="2717676" y="691880"/>
                </a:cubicBezTo>
                <a:close/>
                <a:moveTo>
                  <a:pt x="2734059" y="631872"/>
                </a:moveTo>
                <a:cubicBezTo>
                  <a:pt x="2747966" y="621490"/>
                  <a:pt x="2755300" y="603297"/>
                  <a:pt x="2752061" y="586248"/>
                </a:cubicBezTo>
                <a:cubicBezTo>
                  <a:pt x="2738726" y="575199"/>
                  <a:pt x="2720915" y="571389"/>
                  <a:pt x="2703865" y="572055"/>
                </a:cubicBezTo>
                <a:cubicBezTo>
                  <a:pt x="2699865" y="594344"/>
                  <a:pt x="2732154" y="605298"/>
                  <a:pt x="2742536" y="585200"/>
                </a:cubicBezTo>
                <a:cubicBezTo>
                  <a:pt x="2747204" y="643207"/>
                  <a:pt x="2657478" y="629015"/>
                  <a:pt x="2679862" y="575294"/>
                </a:cubicBezTo>
                <a:cubicBezTo>
                  <a:pt x="2673194" y="576723"/>
                  <a:pt x="2667194" y="578913"/>
                  <a:pt x="2660621" y="579771"/>
                </a:cubicBezTo>
                <a:cubicBezTo>
                  <a:pt x="2645667" y="622062"/>
                  <a:pt x="2699198" y="659971"/>
                  <a:pt x="2734059" y="631872"/>
                </a:cubicBezTo>
                <a:close/>
                <a:moveTo>
                  <a:pt x="2958183" y="745029"/>
                </a:moveTo>
                <a:cubicBezTo>
                  <a:pt x="2891888" y="779034"/>
                  <a:pt x="2822546" y="689880"/>
                  <a:pt x="2756634" y="736457"/>
                </a:cubicBezTo>
                <a:cubicBezTo>
                  <a:pt x="2756634" y="736457"/>
                  <a:pt x="2756729" y="736362"/>
                  <a:pt x="2756729" y="736362"/>
                </a:cubicBezTo>
                <a:cubicBezTo>
                  <a:pt x="2746727" y="742553"/>
                  <a:pt x="2738060" y="750649"/>
                  <a:pt x="2731678" y="760365"/>
                </a:cubicBezTo>
                <a:cubicBezTo>
                  <a:pt x="2812831" y="684546"/>
                  <a:pt x="2888078" y="800751"/>
                  <a:pt x="2958183" y="745029"/>
                </a:cubicBezTo>
                <a:close/>
                <a:moveTo>
                  <a:pt x="2962183" y="1018302"/>
                </a:moveTo>
                <a:cubicBezTo>
                  <a:pt x="2968184" y="1027065"/>
                  <a:pt x="2977042" y="1034018"/>
                  <a:pt x="2987234" y="1037066"/>
                </a:cubicBezTo>
                <a:cubicBezTo>
                  <a:pt x="2934465" y="1003538"/>
                  <a:pt x="2971041" y="961818"/>
                  <a:pt x="2974375" y="916670"/>
                </a:cubicBezTo>
                <a:cubicBezTo>
                  <a:pt x="2966755" y="949626"/>
                  <a:pt x="2937990" y="985631"/>
                  <a:pt x="2962183" y="1018302"/>
                </a:cubicBezTo>
                <a:close/>
                <a:moveTo>
                  <a:pt x="2878839" y="935815"/>
                </a:moveTo>
                <a:cubicBezTo>
                  <a:pt x="2887317" y="932196"/>
                  <a:pt x="2894175" y="926195"/>
                  <a:pt x="2898556" y="918194"/>
                </a:cubicBezTo>
                <a:cubicBezTo>
                  <a:pt x="2898556" y="918194"/>
                  <a:pt x="2898556" y="918289"/>
                  <a:pt x="2898461" y="918289"/>
                </a:cubicBezTo>
                <a:cubicBezTo>
                  <a:pt x="2898556" y="918194"/>
                  <a:pt x="2898556" y="918099"/>
                  <a:pt x="2898651" y="918003"/>
                </a:cubicBezTo>
                <a:cubicBezTo>
                  <a:pt x="2898651" y="918099"/>
                  <a:pt x="2898556" y="918099"/>
                  <a:pt x="2898556" y="918194"/>
                </a:cubicBezTo>
                <a:cubicBezTo>
                  <a:pt x="2904081" y="908097"/>
                  <a:pt x="2905319" y="896001"/>
                  <a:pt x="2902937" y="884571"/>
                </a:cubicBezTo>
                <a:cubicBezTo>
                  <a:pt x="2900080" y="893810"/>
                  <a:pt x="2898842" y="903430"/>
                  <a:pt x="2894936" y="912288"/>
                </a:cubicBezTo>
                <a:lnTo>
                  <a:pt x="2894936" y="912288"/>
                </a:lnTo>
                <a:cubicBezTo>
                  <a:pt x="2891317" y="921147"/>
                  <a:pt x="2884935" y="928290"/>
                  <a:pt x="2878839" y="935815"/>
                </a:cubicBezTo>
                <a:close/>
                <a:moveTo>
                  <a:pt x="2802353" y="926100"/>
                </a:moveTo>
                <a:cubicBezTo>
                  <a:pt x="2816165" y="913717"/>
                  <a:pt x="2837596" y="920575"/>
                  <a:pt x="2852169" y="909717"/>
                </a:cubicBezTo>
                <a:cubicBezTo>
                  <a:pt x="2852169" y="909717"/>
                  <a:pt x="2852074" y="909812"/>
                  <a:pt x="2852074" y="909812"/>
                </a:cubicBezTo>
                <a:cubicBezTo>
                  <a:pt x="2852169" y="909812"/>
                  <a:pt x="2852169" y="909717"/>
                  <a:pt x="2852265" y="909717"/>
                </a:cubicBezTo>
                <a:cubicBezTo>
                  <a:pt x="2852265" y="909717"/>
                  <a:pt x="2852265" y="909717"/>
                  <a:pt x="2852265" y="909717"/>
                </a:cubicBezTo>
                <a:cubicBezTo>
                  <a:pt x="2857599" y="905621"/>
                  <a:pt x="2860932" y="899334"/>
                  <a:pt x="2862361" y="892857"/>
                </a:cubicBezTo>
                <a:cubicBezTo>
                  <a:pt x="2862361" y="892953"/>
                  <a:pt x="2862361" y="892953"/>
                  <a:pt x="2862361" y="893048"/>
                </a:cubicBezTo>
                <a:cubicBezTo>
                  <a:pt x="2862361" y="892953"/>
                  <a:pt x="2862361" y="892953"/>
                  <a:pt x="2862361" y="892857"/>
                </a:cubicBezTo>
                <a:cubicBezTo>
                  <a:pt x="2862361" y="892857"/>
                  <a:pt x="2862361" y="892857"/>
                  <a:pt x="2862361" y="892857"/>
                </a:cubicBezTo>
                <a:cubicBezTo>
                  <a:pt x="2862551" y="891905"/>
                  <a:pt x="2862742" y="890952"/>
                  <a:pt x="2862933" y="890000"/>
                </a:cubicBezTo>
                <a:cubicBezTo>
                  <a:pt x="2862933" y="890095"/>
                  <a:pt x="2862933" y="890190"/>
                  <a:pt x="2862933" y="890286"/>
                </a:cubicBezTo>
                <a:cubicBezTo>
                  <a:pt x="2863028" y="889905"/>
                  <a:pt x="2863028" y="889619"/>
                  <a:pt x="2863028" y="889238"/>
                </a:cubicBezTo>
                <a:cubicBezTo>
                  <a:pt x="2863028" y="889428"/>
                  <a:pt x="2863028" y="889524"/>
                  <a:pt x="2862933" y="889714"/>
                </a:cubicBezTo>
                <a:cubicBezTo>
                  <a:pt x="2863028" y="888857"/>
                  <a:pt x="2863123" y="888000"/>
                  <a:pt x="2863218" y="887142"/>
                </a:cubicBezTo>
                <a:cubicBezTo>
                  <a:pt x="2863218" y="887238"/>
                  <a:pt x="2863218" y="887333"/>
                  <a:pt x="2863218" y="887428"/>
                </a:cubicBezTo>
                <a:cubicBezTo>
                  <a:pt x="2863218" y="887047"/>
                  <a:pt x="2863218" y="886761"/>
                  <a:pt x="2863313" y="886380"/>
                </a:cubicBezTo>
                <a:cubicBezTo>
                  <a:pt x="2863313" y="886571"/>
                  <a:pt x="2863313" y="886761"/>
                  <a:pt x="2863313" y="886952"/>
                </a:cubicBezTo>
                <a:cubicBezTo>
                  <a:pt x="2863599" y="883047"/>
                  <a:pt x="2863409" y="879141"/>
                  <a:pt x="2862837" y="875331"/>
                </a:cubicBezTo>
                <a:cubicBezTo>
                  <a:pt x="2861123" y="883809"/>
                  <a:pt x="2859694" y="891524"/>
                  <a:pt x="2855408" y="898287"/>
                </a:cubicBezTo>
                <a:cubicBezTo>
                  <a:pt x="2855408" y="898287"/>
                  <a:pt x="2855503" y="898191"/>
                  <a:pt x="2855503" y="898096"/>
                </a:cubicBezTo>
                <a:cubicBezTo>
                  <a:pt x="2855408" y="898191"/>
                  <a:pt x="2855312" y="898382"/>
                  <a:pt x="2855217" y="898477"/>
                </a:cubicBezTo>
                <a:cubicBezTo>
                  <a:pt x="2855217" y="898382"/>
                  <a:pt x="2855312" y="898382"/>
                  <a:pt x="2855312" y="898287"/>
                </a:cubicBezTo>
                <a:cubicBezTo>
                  <a:pt x="2854741" y="899144"/>
                  <a:pt x="2854265" y="899906"/>
                  <a:pt x="2853598" y="900668"/>
                </a:cubicBezTo>
                <a:cubicBezTo>
                  <a:pt x="2853598" y="900668"/>
                  <a:pt x="2853693" y="900573"/>
                  <a:pt x="2853693" y="900573"/>
                </a:cubicBezTo>
                <a:cubicBezTo>
                  <a:pt x="2850931" y="904097"/>
                  <a:pt x="2847026" y="906764"/>
                  <a:pt x="2842740" y="908097"/>
                </a:cubicBezTo>
                <a:cubicBezTo>
                  <a:pt x="2843120" y="908002"/>
                  <a:pt x="2843501" y="907907"/>
                  <a:pt x="2843883" y="907716"/>
                </a:cubicBezTo>
                <a:cubicBezTo>
                  <a:pt x="2829881" y="913146"/>
                  <a:pt x="2810831" y="911526"/>
                  <a:pt x="2802353" y="926100"/>
                </a:cubicBezTo>
                <a:close/>
                <a:moveTo>
                  <a:pt x="2692530" y="957723"/>
                </a:moveTo>
                <a:cubicBezTo>
                  <a:pt x="2692626" y="957627"/>
                  <a:pt x="2692626" y="957627"/>
                  <a:pt x="2692721" y="957532"/>
                </a:cubicBezTo>
                <a:cubicBezTo>
                  <a:pt x="2691959" y="958389"/>
                  <a:pt x="2691197" y="959151"/>
                  <a:pt x="2690340" y="960009"/>
                </a:cubicBezTo>
                <a:cubicBezTo>
                  <a:pt x="2690530" y="959818"/>
                  <a:pt x="2690625" y="959723"/>
                  <a:pt x="2690816" y="959532"/>
                </a:cubicBezTo>
                <a:cubicBezTo>
                  <a:pt x="2689673" y="960675"/>
                  <a:pt x="2688625" y="961818"/>
                  <a:pt x="2687387" y="962866"/>
                </a:cubicBezTo>
                <a:cubicBezTo>
                  <a:pt x="2687577" y="962676"/>
                  <a:pt x="2687673" y="962580"/>
                  <a:pt x="2687863" y="962390"/>
                </a:cubicBezTo>
                <a:cubicBezTo>
                  <a:pt x="2684910" y="965152"/>
                  <a:pt x="2681767" y="967629"/>
                  <a:pt x="2678433" y="970010"/>
                </a:cubicBezTo>
                <a:cubicBezTo>
                  <a:pt x="2678528" y="969915"/>
                  <a:pt x="2678719" y="969819"/>
                  <a:pt x="2678814" y="969724"/>
                </a:cubicBezTo>
                <a:cubicBezTo>
                  <a:pt x="2678052" y="970296"/>
                  <a:pt x="2677290" y="970772"/>
                  <a:pt x="2676433" y="971343"/>
                </a:cubicBezTo>
                <a:cubicBezTo>
                  <a:pt x="2676814" y="971153"/>
                  <a:pt x="2677100" y="970867"/>
                  <a:pt x="2677385" y="970677"/>
                </a:cubicBezTo>
                <a:cubicBezTo>
                  <a:pt x="2662622" y="980868"/>
                  <a:pt x="2644715" y="985536"/>
                  <a:pt x="2626998" y="987441"/>
                </a:cubicBezTo>
                <a:cubicBezTo>
                  <a:pt x="2657954" y="987536"/>
                  <a:pt x="2690911" y="973439"/>
                  <a:pt x="2707008" y="946293"/>
                </a:cubicBezTo>
                <a:cubicBezTo>
                  <a:pt x="2719676" y="921528"/>
                  <a:pt x="2719962" y="892476"/>
                  <a:pt x="2742441" y="873331"/>
                </a:cubicBezTo>
                <a:cubicBezTo>
                  <a:pt x="2785399" y="834945"/>
                  <a:pt x="2851884" y="838851"/>
                  <a:pt x="2901509" y="862187"/>
                </a:cubicBezTo>
                <a:cubicBezTo>
                  <a:pt x="2916653" y="868854"/>
                  <a:pt x="2932941" y="879237"/>
                  <a:pt x="2947610" y="888952"/>
                </a:cubicBezTo>
                <a:cubicBezTo>
                  <a:pt x="3004760" y="926671"/>
                  <a:pt x="3079055" y="901811"/>
                  <a:pt x="3117726" y="849614"/>
                </a:cubicBezTo>
                <a:cubicBezTo>
                  <a:pt x="3061434" y="911526"/>
                  <a:pt x="2991234" y="918099"/>
                  <a:pt x="2926083" y="865711"/>
                </a:cubicBezTo>
                <a:cubicBezTo>
                  <a:pt x="2853598" y="816848"/>
                  <a:pt x="2722439" y="823039"/>
                  <a:pt x="2708723" y="927243"/>
                </a:cubicBezTo>
                <a:cubicBezTo>
                  <a:pt x="2706437" y="938577"/>
                  <a:pt x="2700436" y="949055"/>
                  <a:pt x="2692530" y="957723"/>
                </a:cubicBezTo>
                <a:close/>
                <a:moveTo>
                  <a:pt x="2590232" y="896667"/>
                </a:moveTo>
                <a:cubicBezTo>
                  <a:pt x="2648049" y="878760"/>
                  <a:pt x="2700436" y="829421"/>
                  <a:pt x="2758729" y="812181"/>
                </a:cubicBezTo>
                <a:cubicBezTo>
                  <a:pt x="2886554" y="765508"/>
                  <a:pt x="3010094" y="979249"/>
                  <a:pt x="3120203" y="844756"/>
                </a:cubicBezTo>
                <a:cubicBezTo>
                  <a:pt x="3007808" y="974487"/>
                  <a:pt x="2890174" y="760460"/>
                  <a:pt x="2761682" y="800846"/>
                </a:cubicBezTo>
                <a:cubicBezTo>
                  <a:pt x="2671861" y="820277"/>
                  <a:pt x="2587660" y="926195"/>
                  <a:pt x="2491172" y="874950"/>
                </a:cubicBezTo>
                <a:cubicBezTo>
                  <a:pt x="2325722" y="767699"/>
                  <a:pt x="2481075" y="545004"/>
                  <a:pt x="2641191" y="661686"/>
                </a:cubicBezTo>
                <a:cubicBezTo>
                  <a:pt x="2611377" y="619204"/>
                  <a:pt x="2552799" y="607869"/>
                  <a:pt x="2503935" y="615489"/>
                </a:cubicBezTo>
                <a:cubicBezTo>
                  <a:pt x="2315340" y="659876"/>
                  <a:pt x="2407733" y="962580"/>
                  <a:pt x="2590232" y="896667"/>
                </a:cubicBezTo>
                <a:close/>
                <a:moveTo>
                  <a:pt x="2394779" y="924576"/>
                </a:moveTo>
                <a:cubicBezTo>
                  <a:pt x="2429545" y="961914"/>
                  <a:pt x="2494220" y="946007"/>
                  <a:pt x="2532891" y="928671"/>
                </a:cubicBezTo>
                <a:cubicBezTo>
                  <a:pt x="2532701" y="928386"/>
                  <a:pt x="2527462" y="919718"/>
                  <a:pt x="2523938" y="920670"/>
                </a:cubicBezTo>
                <a:cubicBezTo>
                  <a:pt x="2524033" y="920670"/>
                  <a:pt x="2524033" y="920575"/>
                  <a:pt x="2524128" y="920575"/>
                </a:cubicBezTo>
                <a:cubicBezTo>
                  <a:pt x="2524033" y="920575"/>
                  <a:pt x="2523843" y="920670"/>
                  <a:pt x="2523747" y="920670"/>
                </a:cubicBezTo>
                <a:cubicBezTo>
                  <a:pt x="2523843" y="920670"/>
                  <a:pt x="2523843" y="920670"/>
                  <a:pt x="2523938" y="920670"/>
                </a:cubicBezTo>
                <a:cubicBezTo>
                  <a:pt x="2523843" y="920670"/>
                  <a:pt x="2523747" y="920670"/>
                  <a:pt x="2523747" y="920766"/>
                </a:cubicBezTo>
                <a:cubicBezTo>
                  <a:pt x="2523747" y="920766"/>
                  <a:pt x="2523747" y="920766"/>
                  <a:pt x="2523747" y="920766"/>
                </a:cubicBezTo>
                <a:cubicBezTo>
                  <a:pt x="2523747" y="920766"/>
                  <a:pt x="2523652" y="920766"/>
                  <a:pt x="2523652" y="920766"/>
                </a:cubicBezTo>
                <a:cubicBezTo>
                  <a:pt x="2523652" y="920766"/>
                  <a:pt x="2523747" y="920766"/>
                  <a:pt x="2523747" y="920766"/>
                </a:cubicBezTo>
                <a:cubicBezTo>
                  <a:pt x="2523652" y="920861"/>
                  <a:pt x="2523461" y="920861"/>
                  <a:pt x="2523366" y="920956"/>
                </a:cubicBezTo>
                <a:cubicBezTo>
                  <a:pt x="2523366" y="920956"/>
                  <a:pt x="2523461" y="920956"/>
                  <a:pt x="2523461" y="920861"/>
                </a:cubicBezTo>
                <a:cubicBezTo>
                  <a:pt x="2523271" y="920956"/>
                  <a:pt x="2523176" y="921051"/>
                  <a:pt x="2523081" y="921147"/>
                </a:cubicBezTo>
                <a:cubicBezTo>
                  <a:pt x="2523176" y="921147"/>
                  <a:pt x="2523176" y="921051"/>
                  <a:pt x="2523271" y="921051"/>
                </a:cubicBezTo>
                <a:cubicBezTo>
                  <a:pt x="2522985" y="921242"/>
                  <a:pt x="2522795" y="921528"/>
                  <a:pt x="2522604" y="921813"/>
                </a:cubicBezTo>
                <a:cubicBezTo>
                  <a:pt x="2522604" y="921813"/>
                  <a:pt x="2522604" y="921813"/>
                  <a:pt x="2522604" y="921813"/>
                </a:cubicBezTo>
                <a:cubicBezTo>
                  <a:pt x="2522604" y="921813"/>
                  <a:pt x="2522509" y="921909"/>
                  <a:pt x="2522509" y="921909"/>
                </a:cubicBezTo>
                <a:cubicBezTo>
                  <a:pt x="2522509" y="921909"/>
                  <a:pt x="2522509" y="921813"/>
                  <a:pt x="2522604" y="921813"/>
                </a:cubicBezTo>
                <a:cubicBezTo>
                  <a:pt x="2522414" y="922099"/>
                  <a:pt x="2522318" y="922385"/>
                  <a:pt x="2522223" y="922671"/>
                </a:cubicBezTo>
                <a:cubicBezTo>
                  <a:pt x="2522223" y="922575"/>
                  <a:pt x="2522318" y="922575"/>
                  <a:pt x="2522318" y="922480"/>
                </a:cubicBezTo>
                <a:cubicBezTo>
                  <a:pt x="2522223" y="922575"/>
                  <a:pt x="2522223" y="922671"/>
                  <a:pt x="2522128" y="922861"/>
                </a:cubicBezTo>
                <a:cubicBezTo>
                  <a:pt x="2522128" y="922861"/>
                  <a:pt x="2522128" y="922766"/>
                  <a:pt x="2522223" y="922766"/>
                </a:cubicBezTo>
                <a:cubicBezTo>
                  <a:pt x="2517270" y="935910"/>
                  <a:pt x="2513651" y="917622"/>
                  <a:pt x="2510793" y="917718"/>
                </a:cubicBezTo>
                <a:cubicBezTo>
                  <a:pt x="2507078" y="918765"/>
                  <a:pt x="2506031" y="926481"/>
                  <a:pt x="2501935" y="927909"/>
                </a:cubicBezTo>
                <a:cubicBezTo>
                  <a:pt x="2494029" y="928290"/>
                  <a:pt x="2494886" y="914765"/>
                  <a:pt x="2489743" y="911907"/>
                </a:cubicBezTo>
                <a:cubicBezTo>
                  <a:pt x="2489743" y="911907"/>
                  <a:pt x="2489838" y="911907"/>
                  <a:pt x="2489838" y="911907"/>
                </a:cubicBezTo>
                <a:cubicBezTo>
                  <a:pt x="2489552" y="911907"/>
                  <a:pt x="2489267" y="912098"/>
                  <a:pt x="2489076" y="912288"/>
                </a:cubicBezTo>
                <a:cubicBezTo>
                  <a:pt x="2489076" y="912288"/>
                  <a:pt x="2489076" y="912193"/>
                  <a:pt x="2489171" y="912193"/>
                </a:cubicBezTo>
                <a:cubicBezTo>
                  <a:pt x="2484409" y="919146"/>
                  <a:pt x="2480694" y="933529"/>
                  <a:pt x="2471265" y="936577"/>
                </a:cubicBezTo>
                <a:cubicBezTo>
                  <a:pt x="2463835" y="936768"/>
                  <a:pt x="2474503" y="886666"/>
                  <a:pt x="2464407" y="911145"/>
                </a:cubicBezTo>
                <a:cubicBezTo>
                  <a:pt x="2460787" y="919623"/>
                  <a:pt x="2453262" y="940959"/>
                  <a:pt x="2442213" y="932100"/>
                </a:cubicBezTo>
                <a:cubicBezTo>
                  <a:pt x="2437260" y="925147"/>
                  <a:pt x="2446500" y="895143"/>
                  <a:pt x="2439165" y="890571"/>
                </a:cubicBezTo>
                <a:cubicBezTo>
                  <a:pt x="2433641" y="899811"/>
                  <a:pt x="2431831" y="919146"/>
                  <a:pt x="2418115" y="920670"/>
                </a:cubicBezTo>
                <a:cubicBezTo>
                  <a:pt x="2413924" y="920194"/>
                  <a:pt x="2408876" y="918480"/>
                  <a:pt x="2407638" y="914098"/>
                </a:cubicBezTo>
                <a:cubicBezTo>
                  <a:pt x="2405256" y="906669"/>
                  <a:pt x="2415258" y="881332"/>
                  <a:pt x="2407066" y="877522"/>
                </a:cubicBezTo>
                <a:cubicBezTo>
                  <a:pt x="2407161" y="877522"/>
                  <a:pt x="2407161" y="877427"/>
                  <a:pt x="2407256" y="877427"/>
                </a:cubicBezTo>
                <a:cubicBezTo>
                  <a:pt x="2407161" y="877427"/>
                  <a:pt x="2407161" y="877522"/>
                  <a:pt x="2407066" y="877522"/>
                </a:cubicBezTo>
                <a:cubicBezTo>
                  <a:pt x="2407066" y="877522"/>
                  <a:pt x="2407066" y="877522"/>
                  <a:pt x="2407066" y="877522"/>
                </a:cubicBezTo>
                <a:cubicBezTo>
                  <a:pt x="2401446" y="881332"/>
                  <a:pt x="2396779" y="904192"/>
                  <a:pt x="2387826" y="900001"/>
                </a:cubicBezTo>
                <a:cubicBezTo>
                  <a:pt x="2384492" y="896477"/>
                  <a:pt x="2383254" y="889714"/>
                  <a:pt x="2379348" y="889333"/>
                </a:cubicBezTo>
                <a:cubicBezTo>
                  <a:pt x="2379158" y="889333"/>
                  <a:pt x="2378777" y="889619"/>
                  <a:pt x="2378205" y="890571"/>
                </a:cubicBezTo>
                <a:cubicBezTo>
                  <a:pt x="2378967" y="903430"/>
                  <a:pt x="2385635" y="915241"/>
                  <a:pt x="2394779" y="924576"/>
                </a:cubicBezTo>
                <a:close/>
                <a:moveTo>
                  <a:pt x="2362680" y="600630"/>
                </a:moveTo>
                <a:cubicBezTo>
                  <a:pt x="2356584" y="596725"/>
                  <a:pt x="2349726" y="595106"/>
                  <a:pt x="2348011" y="588915"/>
                </a:cubicBezTo>
                <a:cubicBezTo>
                  <a:pt x="2354869" y="574818"/>
                  <a:pt x="2394302" y="592915"/>
                  <a:pt x="2379443" y="575008"/>
                </a:cubicBezTo>
                <a:cubicBezTo>
                  <a:pt x="2364299" y="550053"/>
                  <a:pt x="2392302" y="565197"/>
                  <a:pt x="2391445" y="555387"/>
                </a:cubicBezTo>
                <a:cubicBezTo>
                  <a:pt x="2377062" y="529193"/>
                  <a:pt x="2407161" y="557101"/>
                  <a:pt x="2396208" y="528050"/>
                </a:cubicBezTo>
                <a:cubicBezTo>
                  <a:pt x="2384682" y="535956"/>
                  <a:pt x="2374681" y="543385"/>
                  <a:pt x="2359251" y="557768"/>
                </a:cubicBezTo>
                <a:cubicBezTo>
                  <a:pt x="2340867" y="558149"/>
                  <a:pt x="2321817" y="552243"/>
                  <a:pt x="2306006" y="542337"/>
                </a:cubicBezTo>
                <a:cubicBezTo>
                  <a:pt x="2306196" y="542433"/>
                  <a:pt x="2306482" y="542623"/>
                  <a:pt x="2306672" y="542718"/>
                </a:cubicBezTo>
                <a:cubicBezTo>
                  <a:pt x="2293814" y="534908"/>
                  <a:pt x="2282574" y="524335"/>
                  <a:pt x="2273906" y="511857"/>
                </a:cubicBezTo>
                <a:cubicBezTo>
                  <a:pt x="2274002" y="512048"/>
                  <a:pt x="2274097" y="512143"/>
                  <a:pt x="2274192" y="512334"/>
                </a:cubicBezTo>
                <a:cubicBezTo>
                  <a:pt x="2254952" y="485187"/>
                  <a:pt x="2247332" y="445373"/>
                  <a:pt x="2265143" y="415845"/>
                </a:cubicBezTo>
                <a:cubicBezTo>
                  <a:pt x="2259619" y="423180"/>
                  <a:pt x="2255618" y="431943"/>
                  <a:pt x="2253428" y="440896"/>
                </a:cubicBezTo>
                <a:cubicBezTo>
                  <a:pt x="2253428" y="440801"/>
                  <a:pt x="2253428" y="440706"/>
                  <a:pt x="2253523" y="440515"/>
                </a:cubicBezTo>
                <a:cubicBezTo>
                  <a:pt x="2253428" y="440801"/>
                  <a:pt x="2253428" y="441087"/>
                  <a:pt x="2253333" y="441372"/>
                </a:cubicBezTo>
                <a:cubicBezTo>
                  <a:pt x="2253333" y="441182"/>
                  <a:pt x="2253428" y="440991"/>
                  <a:pt x="2253428" y="440801"/>
                </a:cubicBezTo>
                <a:cubicBezTo>
                  <a:pt x="2252856" y="442992"/>
                  <a:pt x="2252380" y="445182"/>
                  <a:pt x="2252094" y="447468"/>
                </a:cubicBezTo>
                <a:cubicBezTo>
                  <a:pt x="2252094" y="447373"/>
                  <a:pt x="2252094" y="447278"/>
                  <a:pt x="2252189" y="447087"/>
                </a:cubicBezTo>
                <a:cubicBezTo>
                  <a:pt x="2252094" y="447373"/>
                  <a:pt x="2252094" y="447659"/>
                  <a:pt x="2252094" y="447945"/>
                </a:cubicBezTo>
                <a:cubicBezTo>
                  <a:pt x="2252094" y="447754"/>
                  <a:pt x="2252189" y="447564"/>
                  <a:pt x="2252189" y="447373"/>
                </a:cubicBezTo>
                <a:cubicBezTo>
                  <a:pt x="2251809" y="449659"/>
                  <a:pt x="2251523" y="451945"/>
                  <a:pt x="2251332" y="454326"/>
                </a:cubicBezTo>
                <a:cubicBezTo>
                  <a:pt x="2251332" y="454136"/>
                  <a:pt x="2251332" y="454041"/>
                  <a:pt x="2251332" y="453850"/>
                </a:cubicBezTo>
                <a:cubicBezTo>
                  <a:pt x="2251332" y="454326"/>
                  <a:pt x="2251237" y="454803"/>
                  <a:pt x="2251237" y="455279"/>
                </a:cubicBezTo>
                <a:cubicBezTo>
                  <a:pt x="2251237" y="454898"/>
                  <a:pt x="2251332" y="454612"/>
                  <a:pt x="2251332" y="454231"/>
                </a:cubicBezTo>
                <a:cubicBezTo>
                  <a:pt x="2251237" y="455850"/>
                  <a:pt x="2251047" y="457470"/>
                  <a:pt x="2251047" y="459184"/>
                </a:cubicBezTo>
                <a:cubicBezTo>
                  <a:pt x="2251047" y="458232"/>
                  <a:pt x="2251142" y="457279"/>
                  <a:pt x="2251142" y="456327"/>
                </a:cubicBezTo>
                <a:cubicBezTo>
                  <a:pt x="2251047" y="457279"/>
                  <a:pt x="2251047" y="458232"/>
                  <a:pt x="2251047" y="459279"/>
                </a:cubicBezTo>
                <a:cubicBezTo>
                  <a:pt x="2251047" y="459279"/>
                  <a:pt x="2251047" y="459184"/>
                  <a:pt x="2251047" y="459184"/>
                </a:cubicBezTo>
                <a:cubicBezTo>
                  <a:pt x="2250951" y="461661"/>
                  <a:pt x="2250951" y="464137"/>
                  <a:pt x="2251047" y="466518"/>
                </a:cubicBezTo>
                <a:cubicBezTo>
                  <a:pt x="2251047" y="466328"/>
                  <a:pt x="2251047" y="466042"/>
                  <a:pt x="2251047" y="465852"/>
                </a:cubicBezTo>
                <a:cubicBezTo>
                  <a:pt x="2252285" y="517477"/>
                  <a:pt x="2292385" y="563864"/>
                  <a:pt x="2342296" y="575389"/>
                </a:cubicBezTo>
                <a:cubicBezTo>
                  <a:pt x="2333723" y="585390"/>
                  <a:pt x="2326008" y="596344"/>
                  <a:pt x="2320103" y="607584"/>
                </a:cubicBezTo>
                <a:cubicBezTo>
                  <a:pt x="2194563" y="492712"/>
                  <a:pt x="2028257" y="721503"/>
                  <a:pt x="1927958" y="560625"/>
                </a:cubicBezTo>
                <a:cubicBezTo>
                  <a:pt x="2024161" y="727980"/>
                  <a:pt x="2158940" y="540813"/>
                  <a:pt x="2283908" y="621681"/>
                </a:cubicBezTo>
                <a:cubicBezTo>
                  <a:pt x="2324389" y="649303"/>
                  <a:pt x="2292861" y="669210"/>
                  <a:pt x="2324675" y="709311"/>
                </a:cubicBezTo>
                <a:cubicBezTo>
                  <a:pt x="2324675" y="709311"/>
                  <a:pt x="2324580" y="709311"/>
                  <a:pt x="2324580" y="709311"/>
                </a:cubicBezTo>
                <a:cubicBezTo>
                  <a:pt x="2314483" y="720169"/>
                  <a:pt x="2305720" y="734361"/>
                  <a:pt x="2302005" y="747792"/>
                </a:cubicBezTo>
                <a:cubicBezTo>
                  <a:pt x="2214089" y="694071"/>
                  <a:pt x="2126745" y="795607"/>
                  <a:pt x="2031495" y="773319"/>
                </a:cubicBezTo>
                <a:cubicBezTo>
                  <a:pt x="2032829" y="773509"/>
                  <a:pt x="2034067" y="773700"/>
                  <a:pt x="2035400" y="773890"/>
                </a:cubicBezTo>
                <a:cubicBezTo>
                  <a:pt x="2005873" y="769794"/>
                  <a:pt x="1977393" y="756745"/>
                  <a:pt x="1957200" y="734266"/>
                </a:cubicBezTo>
                <a:cubicBezTo>
                  <a:pt x="2061689" y="871807"/>
                  <a:pt x="2235711" y="696071"/>
                  <a:pt x="2295243" y="801608"/>
                </a:cubicBezTo>
                <a:cubicBezTo>
                  <a:pt x="2235902" y="880284"/>
                  <a:pt x="2131413" y="951722"/>
                  <a:pt x="2031971" y="905049"/>
                </a:cubicBezTo>
                <a:cubicBezTo>
                  <a:pt x="2131031" y="962199"/>
                  <a:pt x="2245998" y="897525"/>
                  <a:pt x="2315435" y="821896"/>
                </a:cubicBezTo>
                <a:cubicBezTo>
                  <a:pt x="2322865" y="836660"/>
                  <a:pt x="2352393" y="866949"/>
                  <a:pt x="2361441" y="872474"/>
                </a:cubicBezTo>
                <a:cubicBezTo>
                  <a:pt x="2376776" y="845232"/>
                  <a:pt x="2343439" y="872760"/>
                  <a:pt x="2361727" y="847233"/>
                </a:cubicBezTo>
                <a:cubicBezTo>
                  <a:pt x="2362775" y="839803"/>
                  <a:pt x="2338676" y="851614"/>
                  <a:pt x="2350964" y="833707"/>
                </a:cubicBezTo>
                <a:cubicBezTo>
                  <a:pt x="2372300" y="810752"/>
                  <a:pt x="2337343" y="831612"/>
                  <a:pt x="2326675" y="819610"/>
                </a:cubicBezTo>
                <a:cubicBezTo>
                  <a:pt x="2325437" y="815610"/>
                  <a:pt x="2334105" y="811800"/>
                  <a:pt x="2342105" y="807418"/>
                </a:cubicBezTo>
                <a:cubicBezTo>
                  <a:pt x="2378872" y="787511"/>
                  <a:pt x="2326199" y="808752"/>
                  <a:pt x="2318484" y="796655"/>
                </a:cubicBezTo>
                <a:cubicBezTo>
                  <a:pt x="2313150" y="787320"/>
                  <a:pt x="2328199" y="783129"/>
                  <a:pt x="2334295" y="779224"/>
                </a:cubicBezTo>
                <a:cubicBezTo>
                  <a:pt x="2339534" y="777033"/>
                  <a:pt x="2369347" y="760365"/>
                  <a:pt x="2348297" y="765127"/>
                </a:cubicBezTo>
                <a:cubicBezTo>
                  <a:pt x="2336105" y="768556"/>
                  <a:pt x="2310673" y="770366"/>
                  <a:pt x="2317912" y="750268"/>
                </a:cubicBezTo>
                <a:cubicBezTo>
                  <a:pt x="2323532" y="742172"/>
                  <a:pt x="2340010" y="740648"/>
                  <a:pt x="2348201" y="733790"/>
                </a:cubicBezTo>
                <a:cubicBezTo>
                  <a:pt x="2372776" y="714930"/>
                  <a:pt x="2304196" y="743124"/>
                  <a:pt x="2329914" y="710835"/>
                </a:cubicBezTo>
                <a:cubicBezTo>
                  <a:pt x="2333247" y="697976"/>
                  <a:pt x="2311054" y="688546"/>
                  <a:pt x="2347154" y="689213"/>
                </a:cubicBezTo>
                <a:cubicBezTo>
                  <a:pt x="2376300" y="691499"/>
                  <a:pt x="2345820" y="674925"/>
                  <a:pt x="2337819" y="672735"/>
                </a:cubicBezTo>
                <a:cubicBezTo>
                  <a:pt x="2327151" y="669877"/>
                  <a:pt x="2321436" y="663210"/>
                  <a:pt x="2327437" y="652446"/>
                </a:cubicBezTo>
                <a:cubicBezTo>
                  <a:pt x="2327342" y="652732"/>
                  <a:pt x="2327151" y="653018"/>
                  <a:pt x="2327056" y="653304"/>
                </a:cubicBezTo>
                <a:cubicBezTo>
                  <a:pt x="2327437" y="652542"/>
                  <a:pt x="2327818" y="651780"/>
                  <a:pt x="2328294" y="651113"/>
                </a:cubicBezTo>
                <a:cubicBezTo>
                  <a:pt x="2328294" y="651113"/>
                  <a:pt x="2328294" y="651208"/>
                  <a:pt x="2328199" y="651208"/>
                </a:cubicBezTo>
                <a:cubicBezTo>
                  <a:pt x="2328389" y="650922"/>
                  <a:pt x="2328580" y="650732"/>
                  <a:pt x="2328771" y="650446"/>
                </a:cubicBezTo>
                <a:cubicBezTo>
                  <a:pt x="2328771" y="650446"/>
                  <a:pt x="2328675" y="650541"/>
                  <a:pt x="2328675" y="650541"/>
                </a:cubicBezTo>
                <a:cubicBezTo>
                  <a:pt x="2329056" y="650065"/>
                  <a:pt x="2329533" y="649589"/>
                  <a:pt x="2330009" y="649208"/>
                </a:cubicBezTo>
                <a:cubicBezTo>
                  <a:pt x="2329818" y="649303"/>
                  <a:pt x="2329723" y="649494"/>
                  <a:pt x="2329628" y="649589"/>
                </a:cubicBezTo>
                <a:cubicBezTo>
                  <a:pt x="2338772" y="640731"/>
                  <a:pt x="2356964" y="647017"/>
                  <a:pt x="2368109" y="647493"/>
                </a:cubicBezTo>
                <a:cubicBezTo>
                  <a:pt x="2374300" y="641588"/>
                  <a:pt x="2335247" y="627300"/>
                  <a:pt x="2333819" y="621204"/>
                </a:cubicBezTo>
                <a:cubicBezTo>
                  <a:pt x="2326294" y="593296"/>
                  <a:pt x="2405542" y="624062"/>
                  <a:pt x="2362680" y="600630"/>
                </a:cubicBezTo>
                <a:close/>
                <a:moveTo>
                  <a:pt x="2290766" y="807418"/>
                </a:moveTo>
                <a:cubicBezTo>
                  <a:pt x="2291814" y="806180"/>
                  <a:pt x="2292861" y="804846"/>
                  <a:pt x="2294004" y="803418"/>
                </a:cubicBezTo>
                <a:cubicBezTo>
                  <a:pt x="2292956" y="804751"/>
                  <a:pt x="2291909" y="806085"/>
                  <a:pt x="2290766" y="807418"/>
                </a:cubicBezTo>
                <a:close/>
                <a:moveTo>
                  <a:pt x="2031686" y="1002395"/>
                </a:moveTo>
                <a:cubicBezTo>
                  <a:pt x="2031686" y="1002395"/>
                  <a:pt x="2031686" y="1002300"/>
                  <a:pt x="2031781" y="1002300"/>
                </a:cubicBezTo>
                <a:cubicBezTo>
                  <a:pt x="2031495" y="1002776"/>
                  <a:pt x="2031209" y="1003157"/>
                  <a:pt x="2030829" y="1003633"/>
                </a:cubicBezTo>
                <a:cubicBezTo>
                  <a:pt x="2031114" y="1003157"/>
                  <a:pt x="2031400" y="1002776"/>
                  <a:pt x="2031686" y="1002395"/>
                </a:cubicBezTo>
                <a:cubicBezTo>
                  <a:pt x="2030829" y="1003633"/>
                  <a:pt x="2029971" y="1004871"/>
                  <a:pt x="2029209" y="1006110"/>
                </a:cubicBezTo>
                <a:cubicBezTo>
                  <a:pt x="2029495" y="1005633"/>
                  <a:pt x="2029876" y="1005157"/>
                  <a:pt x="2030162" y="1004586"/>
                </a:cubicBezTo>
                <a:cubicBezTo>
                  <a:pt x="2029781" y="1005157"/>
                  <a:pt x="2029400" y="1005729"/>
                  <a:pt x="2029114" y="1006300"/>
                </a:cubicBezTo>
                <a:cubicBezTo>
                  <a:pt x="2029209" y="1006205"/>
                  <a:pt x="2029209" y="1006110"/>
                  <a:pt x="2029304" y="1006110"/>
                </a:cubicBezTo>
                <a:cubicBezTo>
                  <a:pt x="2028257" y="1007729"/>
                  <a:pt x="2027304" y="1009539"/>
                  <a:pt x="2026447" y="1011253"/>
                </a:cubicBezTo>
                <a:cubicBezTo>
                  <a:pt x="2026542" y="1010967"/>
                  <a:pt x="2026733" y="1010777"/>
                  <a:pt x="2026828" y="1010491"/>
                </a:cubicBezTo>
                <a:cubicBezTo>
                  <a:pt x="2026637" y="1010967"/>
                  <a:pt x="2026352" y="1011348"/>
                  <a:pt x="2026161" y="1011825"/>
                </a:cubicBezTo>
                <a:cubicBezTo>
                  <a:pt x="2026256" y="1011634"/>
                  <a:pt x="2026352" y="1011444"/>
                  <a:pt x="2026447" y="1011253"/>
                </a:cubicBezTo>
                <a:cubicBezTo>
                  <a:pt x="2025494" y="1013158"/>
                  <a:pt x="2024542" y="1015063"/>
                  <a:pt x="2023685" y="1016968"/>
                </a:cubicBezTo>
                <a:cubicBezTo>
                  <a:pt x="2023685" y="1016873"/>
                  <a:pt x="2023780" y="1016778"/>
                  <a:pt x="2023780" y="1016682"/>
                </a:cubicBezTo>
                <a:cubicBezTo>
                  <a:pt x="2023685" y="1016968"/>
                  <a:pt x="2023589" y="1017159"/>
                  <a:pt x="2023399" y="1017444"/>
                </a:cubicBezTo>
                <a:cubicBezTo>
                  <a:pt x="2023494" y="1017254"/>
                  <a:pt x="2023589" y="1017159"/>
                  <a:pt x="2023589" y="1016968"/>
                </a:cubicBezTo>
                <a:cubicBezTo>
                  <a:pt x="2023304" y="1017635"/>
                  <a:pt x="2023113" y="1018206"/>
                  <a:pt x="2022827" y="1018873"/>
                </a:cubicBezTo>
                <a:cubicBezTo>
                  <a:pt x="2022923" y="1018778"/>
                  <a:pt x="2022923" y="1018587"/>
                  <a:pt x="2023018" y="1018492"/>
                </a:cubicBezTo>
                <a:cubicBezTo>
                  <a:pt x="2012826" y="1039733"/>
                  <a:pt x="2026733" y="1069070"/>
                  <a:pt x="2023494" y="1090787"/>
                </a:cubicBezTo>
                <a:cubicBezTo>
                  <a:pt x="2017684" y="1127744"/>
                  <a:pt x="1976726" y="1145270"/>
                  <a:pt x="1943579" y="1133268"/>
                </a:cubicBezTo>
                <a:cubicBezTo>
                  <a:pt x="1980060" y="1149937"/>
                  <a:pt x="2025780" y="1126506"/>
                  <a:pt x="2030066" y="1085548"/>
                </a:cubicBezTo>
                <a:cubicBezTo>
                  <a:pt x="2032067" y="1069832"/>
                  <a:pt x="2026352" y="1055164"/>
                  <a:pt x="2027304" y="1039638"/>
                </a:cubicBezTo>
                <a:cubicBezTo>
                  <a:pt x="2031686" y="995918"/>
                  <a:pt x="2079406" y="973629"/>
                  <a:pt x="2117792" y="965914"/>
                </a:cubicBezTo>
                <a:cubicBezTo>
                  <a:pt x="2119983" y="963819"/>
                  <a:pt x="2122268" y="961723"/>
                  <a:pt x="2124459" y="959723"/>
                </a:cubicBezTo>
                <a:cubicBezTo>
                  <a:pt x="2112839" y="961342"/>
                  <a:pt x="2100837" y="955722"/>
                  <a:pt x="2090169" y="959628"/>
                </a:cubicBezTo>
                <a:cubicBezTo>
                  <a:pt x="2090360" y="959532"/>
                  <a:pt x="2090550" y="959532"/>
                  <a:pt x="2090645" y="959437"/>
                </a:cubicBezTo>
                <a:cubicBezTo>
                  <a:pt x="2090455" y="959532"/>
                  <a:pt x="2090169" y="959628"/>
                  <a:pt x="2089883" y="959723"/>
                </a:cubicBezTo>
                <a:cubicBezTo>
                  <a:pt x="2089979" y="959723"/>
                  <a:pt x="2089979" y="959723"/>
                  <a:pt x="2090074" y="959628"/>
                </a:cubicBezTo>
                <a:cubicBezTo>
                  <a:pt x="2089217" y="960009"/>
                  <a:pt x="2088264" y="960390"/>
                  <a:pt x="2087407" y="960771"/>
                </a:cubicBezTo>
                <a:cubicBezTo>
                  <a:pt x="2087597" y="960675"/>
                  <a:pt x="2087788" y="960580"/>
                  <a:pt x="2087979" y="960485"/>
                </a:cubicBezTo>
                <a:cubicBezTo>
                  <a:pt x="2087407" y="960675"/>
                  <a:pt x="2086931" y="960961"/>
                  <a:pt x="2086359" y="961152"/>
                </a:cubicBezTo>
                <a:cubicBezTo>
                  <a:pt x="2086740" y="960961"/>
                  <a:pt x="2087026" y="960866"/>
                  <a:pt x="2087407" y="960675"/>
                </a:cubicBezTo>
                <a:cubicBezTo>
                  <a:pt x="2064928" y="970867"/>
                  <a:pt x="2051974" y="977344"/>
                  <a:pt x="2031686" y="1002395"/>
                </a:cubicBezTo>
                <a:close/>
                <a:moveTo>
                  <a:pt x="2268287" y="919432"/>
                </a:moveTo>
                <a:cubicBezTo>
                  <a:pt x="2268001" y="919527"/>
                  <a:pt x="2267715" y="919718"/>
                  <a:pt x="2267525" y="919813"/>
                </a:cubicBezTo>
                <a:cubicBezTo>
                  <a:pt x="2299243" y="904478"/>
                  <a:pt x="2335724" y="899715"/>
                  <a:pt x="2369347" y="894381"/>
                </a:cubicBezTo>
                <a:cubicBezTo>
                  <a:pt x="2256190" y="884666"/>
                  <a:pt x="2179990" y="944483"/>
                  <a:pt x="2173418" y="1059354"/>
                </a:cubicBezTo>
                <a:cubicBezTo>
                  <a:pt x="2187515" y="1004490"/>
                  <a:pt x="2213804" y="944483"/>
                  <a:pt x="2268287" y="919432"/>
                </a:cubicBezTo>
                <a:close/>
                <a:moveTo>
                  <a:pt x="2088169" y="1210707"/>
                </a:moveTo>
                <a:cubicBezTo>
                  <a:pt x="2089217" y="1210231"/>
                  <a:pt x="2090169" y="1209754"/>
                  <a:pt x="2091122" y="1209278"/>
                </a:cubicBezTo>
                <a:cubicBezTo>
                  <a:pt x="2090741" y="1209468"/>
                  <a:pt x="2090264" y="1209659"/>
                  <a:pt x="2089883" y="1209850"/>
                </a:cubicBezTo>
                <a:cubicBezTo>
                  <a:pt x="2210756" y="1131078"/>
                  <a:pt x="2023399" y="1055735"/>
                  <a:pt x="2182847" y="953436"/>
                </a:cubicBezTo>
                <a:cubicBezTo>
                  <a:pt x="2183800" y="951531"/>
                  <a:pt x="2184562" y="949912"/>
                  <a:pt x="2185324" y="948388"/>
                </a:cubicBezTo>
                <a:cubicBezTo>
                  <a:pt x="2173418" y="952389"/>
                  <a:pt x="2161226" y="955437"/>
                  <a:pt x="2149034" y="957342"/>
                </a:cubicBezTo>
                <a:cubicBezTo>
                  <a:pt x="2087788" y="1018111"/>
                  <a:pt x="2092550" y="1052496"/>
                  <a:pt x="2125221" y="1125553"/>
                </a:cubicBezTo>
                <a:cubicBezTo>
                  <a:pt x="2137127" y="1179560"/>
                  <a:pt x="2088550" y="1222613"/>
                  <a:pt x="2036924" y="1218041"/>
                </a:cubicBezTo>
                <a:cubicBezTo>
                  <a:pt x="2054450" y="1219851"/>
                  <a:pt x="2072548" y="1217946"/>
                  <a:pt x="2088645" y="1210516"/>
                </a:cubicBezTo>
                <a:cubicBezTo>
                  <a:pt x="2088455" y="1210612"/>
                  <a:pt x="2088359" y="1210707"/>
                  <a:pt x="2088169" y="1210707"/>
                </a:cubicBezTo>
                <a:close/>
                <a:moveTo>
                  <a:pt x="2130936" y="1296717"/>
                </a:moveTo>
                <a:cubicBezTo>
                  <a:pt x="2138461" y="1282049"/>
                  <a:pt x="2149415" y="1268619"/>
                  <a:pt x="2160845" y="1266618"/>
                </a:cubicBezTo>
                <a:cubicBezTo>
                  <a:pt x="2161035" y="1265666"/>
                  <a:pt x="2161035" y="1263856"/>
                  <a:pt x="2159702" y="1263856"/>
                </a:cubicBezTo>
                <a:cubicBezTo>
                  <a:pt x="2137223" y="1260904"/>
                  <a:pt x="2129126" y="1284049"/>
                  <a:pt x="2128650" y="1301194"/>
                </a:cubicBezTo>
                <a:lnTo>
                  <a:pt x="2130936" y="1296717"/>
                </a:lnTo>
                <a:close/>
                <a:moveTo>
                  <a:pt x="2089693" y="1286621"/>
                </a:moveTo>
                <a:cubicBezTo>
                  <a:pt x="2106743" y="1264047"/>
                  <a:pt x="2117506" y="1261189"/>
                  <a:pt x="2123602" y="1260713"/>
                </a:cubicBezTo>
                <a:cubicBezTo>
                  <a:pt x="2125317" y="1255093"/>
                  <a:pt x="2111981" y="1257665"/>
                  <a:pt x="2111315" y="1257284"/>
                </a:cubicBezTo>
                <a:cubicBezTo>
                  <a:pt x="2091979" y="1263666"/>
                  <a:pt x="2088169" y="1285478"/>
                  <a:pt x="2086550" y="1290812"/>
                </a:cubicBezTo>
                <a:lnTo>
                  <a:pt x="2089693" y="1286621"/>
                </a:lnTo>
                <a:close/>
                <a:moveTo>
                  <a:pt x="2053117" y="1279096"/>
                </a:moveTo>
                <a:cubicBezTo>
                  <a:pt x="2059880" y="1268142"/>
                  <a:pt x="2076548" y="1252045"/>
                  <a:pt x="2085311" y="1252807"/>
                </a:cubicBezTo>
                <a:cubicBezTo>
                  <a:pt x="2085597" y="1251855"/>
                  <a:pt x="2085978" y="1250045"/>
                  <a:pt x="2084645" y="1249854"/>
                </a:cubicBezTo>
                <a:cubicBezTo>
                  <a:pt x="2063785" y="1244330"/>
                  <a:pt x="2053212" y="1267857"/>
                  <a:pt x="2050164" y="1283287"/>
                </a:cubicBezTo>
                <a:lnTo>
                  <a:pt x="2053117" y="1279096"/>
                </a:lnTo>
                <a:close/>
                <a:moveTo>
                  <a:pt x="2018255" y="1266809"/>
                </a:moveTo>
                <a:cubicBezTo>
                  <a:pt x="2027876" y="1254236"/>
                  <a:pt x="2040258" y="1242425"/>
                  <a:pt x="2050831" y="1241949"/>
                </a:cubicBezTo>
                <a:cubicBezTo>
                  <a:pt x="2051117" y="1241091"/>
                  <a:pt x="2051688" y="1239282"/>
                  <a:pt x="2050450" y="1239091"/>
                </a:cubicBezTo>
                <a:cubicBezTo>
                  <a:pt x="2029971" y="1233186"/>
                  <a:pt x="2019589" y="1255665"/>
                  <a:pt x="2015208" y="1270809"/>
                </a:cubicBezTo>
                <a:lnTo>
                  <a:pt x="2018255" y="1266809"/>
                </a:lnTo>
                <a:close/>
                <a:moveTo>
                  <a:pt x="1990538" y="1254903"/>
                </a:moveTo>
                <a:cubicBezTo>
                  <a:pt x="2000348" y="1244616"/>
                  <a:pt x="2011588" y="1233091"/>
                  <a:pt x="2024542" y="1232614"/>
                </a:cubicBezTo>
                <a:cubicBezTo>
                  <a:pt x="2024637" y="1232424"/>
                  <a:pt x="2025113" y="1231281"/>
                  <a:pt x="2025018" y="1230995"/>
                </a:cubicBezTo>
                <a:cubicBezTo>
                  <a:pt x="2006063" y="1219946"/>
                  <a:pt x="1990347" y="1248235"/>
                  <a:pt x="1987013" y="1258617"/>
                </a:cubicBezTo>
                <a:lnTo>
                  <a:pt x="1990538" y="1254903"/>
                </a:lnTo>
                <a:close/>
                <a:moveTo>
                  <a:pt x="1950437" y="1234805"/>
                </a:moveTo>
                <a:cubicBezTo>
                  <a:pt x="1961010" y="1224613"/>
                  <a:pt x="1974059" y="1207849"/>
                  <a:pt x="1987013" y="1214612"/>
                </a:cubicBezTo>
                <a:cubicBezTo>
                  <a:pt x="1989299" y="1211469"/>
                  <a:pt x="1982727" y="1209850"/>
                  <a:pt x="1980822" y="1209183"/>
                </a:cubicBezTo>
                <a:cubicBezTo>
                  <a:pt x="1964725" y="1202801"/>
                  <a:pt x="1949961" y="1231757"/>
                  <a:pt x="1946913" y="1238520"/>
                </a:cubicBezTo>
                <a:lnTo>
                  <a:pt x="1950437" y="1234805"/>
                </a:lnTo>
                <a:close/>
                <a:moveTo>
                  <a:pt x="1924434" y="1218327"/>
                </a:moveTo>
                <a:cubicBezTo>
                  <a:pt x="1934721" y="1209945"/>
                  <a:pt x="1946246" y="1199372"/>
                  <a:pt x="1958438" y="1199181"/>
                </a:cubicBezTo>
                <a:cubicBezTo>
                  <a:pt x="1958819" y="1198515"/>
                  <a:pt x="1959867" y="1196800"/>
                  <a:pt x="1958915" y="1196324"/>
                </a:cubicBezTo>
                <a:cubicBezTo>
                  <a:pt x="1941960" y="1188418"/>
                  <a:pt x="1927482" y="1210612"/>
                  <a:pt x="1920529" y="1221661"/>
                </a:cubicBezTo>
                <a:lnTo>
                  <a:pt x="1924434" y="1218327"/>
                </a:lnTo>
                <a:close/>
                <a:moveTo>
                  <a:pt x="1899955" y="1195943"/>
                </a:moveTo>
                <a:cubicBezTo>
                  <a:pt x="1911671" y="1189847"/>
                  <a:pt x="1925863" y="1181560"/>
                  <a:pt x="1937102" y="1184132"/>
                </a:cubicBezTo>
                <a:cubicBezTo>
                  <a:pt x="1937579" y="1183560"/>
                  <a:pt x="1938912" y="1181941"/>
                  <a:pt x="1938055" y="1181370"/>
                </a:cubicBezTo>
                <a:cubicBezTo>
                  <a:pt x="1925672" y="1168416"/>
                  <a:pt x="1899479" y="1193752"/>
                  <a:pt x="1899288" y="1194419"/>
                </a:cubicBezTo>
                <a:lnTo>
                  <a:pt x="1895478" y="1198515"/>
                </a:lnTo>
                <a:lnTo>
                  <a:pt x="1899955" y="1195943"/>
                </a:lnTo>
                <a:close/>
                <a:moveTo>
                  <a:pt x="1877762" y="1176321"/>
                </a:moveTo>
                <a:cubicBezTo>
                  <a:pt x="1890430" y="1170511"/>
                  <a:pt x="1903003" y="1163177"/>
                  <a:pt x="1915385" y="1165844"/>
                </a:cubicBezTo>
                <a:cubicBezTo>
                  <a:pt x="1915957" y="1165272"/>
                  <a:pt x="1917386" y="1163844"/>
                  <a:pt x="1916529" y="1163177"/>
                </a:cubicBezTo>
                <a:cubicBezTo>
                  <a:pt x="1903193" y="1150414"/>
                  <a:pt x="1878809" y="1172797"/>
                  <a:pt x="1873094" y="1178608"/>
                </a:cubicBezTo>
                <a:lnTo>
                  <a:pt x="1877762" y="1176321"/>
                </a:lnTo>
                <a:close/>
                <a:moveTo>
                  <a:pt x="1860140" y="1152985"/>
                </a:moveTo>
                <a:cubicBezTo>
                  <a:pt x="1872618" y="1148604"/>
                  <a:pt x="1886620" y="1142222"/>
                  <a:pt x="1898145" y="1145651"/>
                </a:cubicBezTo>
                <a:cubicBezTo>
                  <a:pt x="1898717" y="1145175"/>
                  <a:pt x="1900336" y="1143937"/>
                  <a:pt x="1899669" y="1143270"/>
                </a:cubicBezTo>
                <a:cubicBezTo>
                  <a:pt x="1887572" y="1130983"/>
                  <a:pt x="1865665" y="1147461"/>
                  <a:pt x="1855378" y="1154890"/>
                </a:cubicBezTo>
                <a:lnTo>
                  <a:pt x="1860140" y="1152985"/>
                </a:lnTo>
                <a:close/>
                <a:moveTo>
                  <a:pt x="1847948" y="1127077"/>
                </a:moveTo>
                <a:cubicBezTo>
                  <a:pt x="1860617" y="1125267"/>
                  <a:pt x="1875571" y="1121362"/>
                  <a:pt x="1885286" y="1126410"/>
                </a:cubicBezTo>
                <a:cubicBezTo>
                  <a:pt x="1885953" y="1126029"/>
                  <a:pt x="1887763" y="1124982"/>
                  <a:pt x="1887287" y="1124315"/>
                </a:cubicBezTo>
                <a:cubicBezTo>
                  <a:pt x="1879857" y="1110694"/>
                  <a:pt x="1851473" y="1124410"/>
                  <a:pt x="1842995" y="1128030"/>
                </a:cubicBezTo>
                <a:lnTo>
                  <a:pt x="1847948" y="1127077"/>
                </a:lnTo>
                <a:close/>
                <a:moveTo>
                  <a:pt x="1837757" y="1106122"/>
                </a:moveTo>
                <a:cubicBezTo>
                  <a:pt x="1848425" y="1104884"/>
                  <a:pt x="1870237" y="1103074"/>
                  <a:pt x="1875095" y="1106979"/>
                </a:cubicBezTo>
                <a:cubicBezTo>
                  <a:pt x="1875666" y="1106694"/>
                  <a:pt x="1877666" y="1105932"/>
                  <a:pt x="1877381" y="1105265"/>
                </a:cubicBezTo>
                <a:cubicBezTo>
                  <a:pt x="1870332" y="1092978"/>
                  <a:pt x="1838328" y="1105170"/>
                  <a:pt x="1832804" y="1106598"/>
                </a:cubicBezTo>
                <a:lnTo>
                  <a:pt x="1837757" y="1106122"/>
                </a:lnTo>
                <a:close/>
                <a:moveTo>
                  <a:pt x="1833851" y="1085167"/>
                </a:moveTo>
                <a:cubicBezTo>
                  <a:pt x="1847472" y="1085929"/>
                  <a:pt x="1864236" y="1085929"/>
                  <a:pt x="1870427" y="1089835"/>
                </a:cubicBezTo>
                <a:cubicBezTo>
                  <a:pt x="1870999" y="1089644"/>
                  <a:pt x="1873190" y="1089263"/>
                  <a:pt x="1872904" y="1088596"/>
                </a:cubicBezTo>
                <a:cubicBezTo>
                  <a:pt x="1867475" y="1078500"/>
                  <a:pt x="1838233" y="1083834"/>
                  <a:pt x="1828708" y="1084881"/>
                </a:cubicBezTo>
                <a:lnTo>
                  <a:pt x="1833851" y="1085167"/>
                </a:lnTo>
                <a:close/>
                <a:moveTo>
                  <a:pt x="1833375" y="1068784"/>
                </a:moveTo>
                <a:cubicBezTo>
                  <a:pt x="1846043" y="1071737"/>
                  <a:pt x="1859188" y="1072785"/>
                  <a:pt x="1868522" y="1078214"/>
                </a:cubicBezTo>
                <a:cubicBezTo>
                  <a:pt x="1869094" y="1078119"/>
                  <a:pt x="1871285" y="1078023"/>
                  <a:pt x="1871285" y="1077452"/>
                </a:cubicBezTo>
                <a:cubicBezTo>
                  <a:pt x="1867189" y="1067451"/>
                  <a:pt x="1832708" y="1068117"/>
                  <a:pt x="1828422" y="1067737"/>
                </a:cubicBezTo>
                <a:lnTo>
                  <a:pt x="1833375" y="1068784"/>
                </a:lnTo>
                <a:close/>
                <a:moveTo>
                  <a:pt x="1830518" y="1052687"/>
                </a:moveTo>
                <a:cubicBezTo>
                  <a:pt x="1843472" y="1057926"/>
                  <a:pt x="1858997" y="1061545"/>
                  <a:pt x="1868904" y="1068594"/>
                </a:cubicBezTo>
                <a:cubicBezTo>
                  <a:pt x="1869475" y="1068594"/>
                  <a:pt x="1871666" y="1068784"/>
                  <a:pt x="1871666" y="1068308"/>
                </a:cubicBezTo>
                <a:cubicBezTo>
                  <a:pt x="1869189" y="1058878"/>
                  <a:pt x="1838328" y="1054497"/>
                  <a:pt x="1835947" y="1053544"/>
                </a:cubicBezTo>
                <a:cubicBezTo>
                  <a:pt x="1835947" y="1053544"/>
                  <a:pt x="1830518" y="1052687"/>
                  <a:pt x="1830518" y="1052687"/>
                </a:cubicBezTo>
                <a:close/>
                <a:moveTo>
                  <a:pt x="1842043" y="1034399"/>
                </a:moveTo>
                <a:lnTo>
                  <a:pt x="1836804" y="1032684"/>
                </a:lnTo>
                <a:cubicBezTo>
                  <a:pt x="1848520" y="1040114"/>
                  <a:pt x="1863569" y="1047162"/>
                  <a:pt x="1871856" y="1056306"/>
                </a:cubicBezTo>
                <a:cubicBezTo>
                  <a:pt x="1872428" y="1056402"/>
                  <a:pt x="1874523" y="1057068"/>
                  <a:pt x="1874618" y="1056497"/>
                </a:cubicBezTo>
                <a:cubicBezTo>
                  <a:pt x="1872428" y="1044972"/>
                  <a:pt x="1851187" y="1038780"/>
                  <a:pt x="1842043" y="1034399"/>
                </a:cubicBezTo>
                <a:close/>
                <a:moveTo>
                  <a:pt x="1850520" y="1010872"/>
                </a:moveTo>
                <a:cubicBezTo>
                  <a:pt x="1860236" y="1021921"/>
                  <a:pt x="1872047" y="1030589"/>
                  <a:pt x="1877095" y="1043352"/>
                </a:cubicBezTo>
                <a:cubicBezTo>
                  <a:pt x="1877666" y="1043638"/>
                  <a:pt x="1879667" y="1044591"/>
                  <a:pt x="1879952" y="1044019"/>
                </a:cubicBezTo>
                <a:cubicBezTo>
                  <a:pt x="1884620" y="1031922"/>
                  <a:pt x="1857473" y="1015444"/>
                  <a:pt x="1850520" y="1010872"/>
                </a:cubicBezTo>
                <a:close/>
                <a:moveTo>
                  <a:pt x="1868618" y="991346"/>
                </a:moveTo>
                <a:lnTo>
                  <a:pt x="1864141" y="988107"/>
                </a:lnTo>
                <a:cubicBezTo>
                  <a:pt x="1872713" y="1000014"/>
                  <a:pt x="1884905" y="1013063"/>
                  <a:pt x="1886429" y="1026207"/>
                </a:cubicBezTo>
                <a:cubicBezTo>
                  <a:pt x="1887001" y="1026588"/>
                  <a:pt x="1888715" y="1027827"/>
                  <a:pt x="1889192" y="1027160"/>
                </a:cubicBezTo>
                <a:cubicBezTo>
                  <a:pt x="1897574" y="1015444"/>
                  <a:pt x="1871951" y="993632"/>
                  <a:pt x="1868618" y="991346"/>
                </a:cubicBezTo>
                <a:close/>
                <a:moveTo>
                  <a:pt x="1907956" y="998394"/>
                </a:moveTo>
                <a:cubicBezTo>
                  <a:pt x="1904051" y="983821"/>
                  <a:pt x="1895478" y="973820"/>
                  <a:pt x="1885286" y="965247"/>
                </a:cubicBezTo>
                <a:cubicBezTo>
                  <a:pt x="1892430" y="977916"/>
                  <a:pt x="1903098" y="993441"/>
                  <a:pt x="1901765" y="1007729"/>
                </a:cubicBezTo>
                <a:cubicBezTo>
                  <a:pt x="1905860" y="1012968"/>
                  <a:pt x="1908527" y="998585"/>
                  <a:pt x="1907956" y="998394"/>
                </a:cubicBezTo>
                <a:close/>
                <a:moveTo>
                  <a:pt x="1929578" y="973820"/>
                </a:moveTo>
                <a:cubicBezTo>
                  <a:pt x="1928435" y="962580"/>
                  <a:pt x="1920338" y="948960"/>
                  <a:pt x="1914623" y="942578"/>
                </a:cubicBezTo>
                <a:cubicBezTo>
                  <a:pt x="1919195" y="957056"/>
                  <a:pt x="1926244" y="976201"/>
                  <a:pt x="1920815" y="988965"/>
                </a:cubicBezTo>
                <a:cubicBezTo>
                  <a:pt x="1923958" y="993822"/>
                  <a:pt x="1928244" y="983821"/>
                  <a:pt x="1929101" y="983059"/>
                </a:cubicBezTo>
                <a:cubicBezTo>
                  <a:pt x="1930911" y="978868"/>
                  <a:pt x="1929768" y="977630"/>
                  <a:pt x="1929578" y="973820"/>
                </a:cubicBezTo>
                <a:close/>
                <a:moveTo>
                  <a:pt x="1954724" y="944007"/>
                </a:moveTo>
                <a:cubicBezTo>
                  <a:pt x="1949580" y="927624"/>
                  <a:pt x="1946532" y="926385"/>
                  <a:pt x="1941674" y="919813"/>
                </a:cubicBezTo>
                <a:cubicBezTo>
                  <a:pt x="1946246" y="935148"/>
                  <a:pt x="1952533" y="954008"/>
                  <a:pt x="1945770" y="967533"/>
                </a:cubicBezTo>
                <a:cubicBezTo>
                  <a:pt x="1948723" y="972582"/>
                  <a:pt x="1953200" y="962866"/>
                  <a:pt x="1954914" y="961056"/>
                </a:cubicBezTo>
                <a:cubicBezTo>
                  <a:pt x="1957772" y="954960"/>
                  <a:pt x="1955867" y="950579"/>
                  <a:pt x="1954724" y="944007"/>
                </a:cubicBezTo>
                <a:close/>
                <a:moveTo>
                  <a:pt x="1982632" y="912384"/>
                </a:moveTo>
                <a:cubicBezTo>
                  <a:pt x="1980251" y="906859"/>
                  <a:pt x="1977584" y="903335"/>
                  <a:pt x="1974536" y="899144"/>
                </a:cubicBezTo>
                <a:cubicBezTo>
                  <a:pt x="1979012" y="915241"/>
                  <a:pt x="1982537" y="938006"/>
                  <a:pt x="1974917" y="947817"/>
                </a:cubicBezTo>
                <a:cubicBezTo>
                  <a:pt x="1975393" y="948674"/>
                  <a:pt x="1976536" y="950293"/>
                  <a:pt x="1977584" y="949436"/>
                </a:cubicBezTo>
                <a:cubicBezTo>
                  <a:pt x="1991966" y="940482"/>
                  <a:pt x="1987204" y="922671"/>
                  <a:pt x="1982632" y="912384"/>
                </a:cubicBezTo>
                <a:close/>
                <a:moveTo>
                  <a:pt x="1968725" y="965152"/>
                </a:moveTo>
                <a:cubicBezTo>
                  <a:pt x="1921862" y="998871"/>
                  <a:pt x="1855664" y="1049829"/>
                  <a:pt x="1889287" y="1111647"/>
                </a:cubicBezTo>
                <a:cubicBezTo>
                  <a:pt x="1911004" y="1155081"/>
                  <a:pt x="1952628" y="1188418"/>
                  <a:pt x="1997110" y="1207183"/>
                </a:cubicBezTo>
                <a:cubicBezTo>
                  <a:pt x="1996919" y="1207564"/>
                  <a:pt x="1997015" y="1207278"/>
                  <a:pt x="1997015" y="1207373"/>
                </a:cubicBezTo>
                <a:cubicBezTo>
                  <a:pt x="2000348" y="1208992"/>
                  <a:pt x="2003777" y="1210707"/>
                  <a:pt x="2007016" y="1212421"/>
                </a:cubicBezTo>
                <a:cubicBezTo>
                  <a:pt x="2085026" y="1192800"/>
                  <a:pt x="2080835" y="1149937"/>
                  <a:pt x="2068262" y="1060974"/>
                </a:cubicBezTo>
                <a:cubicBezTo>
                  <a:pt x="2068262" y="1061069"/>
                  <a:pt x="2068262" y="1061164"/>
                  <a:pt x="2068262" y="1061260"/>
                </a:cubicBezTo>
                <a:cubicBezTo>
                  <a:pt x="2068357" y="1056116"/>
                  <a:pt x="2068929" y="1050972"/>
                  <a:pt x="2069786" y="1045829"/>
                </a:cubicBezTo>
                <a:cubicBezTo>
                  <a:pt x="2069786" y="1046019"/>
                  <a:pt x="2069690" y="1046210"/>
                  <a:pt x="2069690" y="1046305"/>
                </a:cubicBezTo>
                <a:cubicBezTo>
                  <a:pt x="2074167" y="1019254"/>
                  <a:pt x="2089693" y="995251"/>
                  <a:pt x="2108172" y="975344"/>
                </a:cubicBezTo>
                <a:cubicBezTo>
                  <a:pt x="2082930" y="987060"/>
                  <a:pt x="2051402" y="1006395"/>
                  <a:pt x="2044544" y="1035256"/>
                </a:cubicBezTo>
                <a:cubicBezTo>
                  <a:pt x="2044354" y="1048401"/>
                  <a:pt x="2050545" y="1061069"/>
                  <a:pt x="2049212" y="1074499"/>
                </a:cubicBezTo>
                <a:cubicBezTo>
                  <a:pt x="2042068" y="1149270"/>
                  <a:pt x="1960153" y="1174321"/>
                  <a:pt x="1910147" y="1122696"/>
                </a:cubicBezTo>
                <a:cubicBezTo>
                  <a:pt x="1940627" y="1134697"/>
                  <a:pt x="1987490" y="1085834"/>
                  <a:pt x="1988537" y="1060593"/>
                </a:cubicBezTo>
                <a:cubicBezTo>
                  <a:pt x="1988061" y="1002300"/>
                  <a:pt x="2031876" y="973153"/>
                  <a:pt x="2079025" y="954008"/>
                </a:cubicBezTo>
                <a:cubicBezTo>
                  <a:pt x="2062833" y="947245"/>
                  <a:pt x="2048069" y="937815"/>
                  <a:pt x="2034448" y="926481"/>
                </a:cubicBezTo>
                <a:cubicBezTo>
                  <a:pt x="2010540" y="938863"/>
                  <a:pt x="1988347" y="951817"/>
                  <a:pt x="1968725" y="965152"/>
                </a:cubicBezTo>
                <a:close/>
                <a:moveTo>
                  <a:pt x="2001110" y="930957"/>
                </a:moveTo>
                <a:lnTo>
                  <a:pt x="2000539" y="931719"/>
                </a:lnTo>
                <a:cubicBezTo>
                  <a:pt x="2001015" y="932577"/>
                  <a:pt x="2002063" y="934291"/>
                  <a:pt x="2003111" y="933434"/>
                </a:cubicBezTo>
                <a:cubicBezTo>
                  <a:pt x="2014255" y="926385"/>
                  <a:pt x="2015684" y="919242"/>
                  <a:pt x="2014350" y="907716"/>
                </a:cubicBezTo>
                <a:cubicBezTo>
                  <a:pt x="2011779" y="904954"/>
                  <a:pt x="2009207" y="902097"/>
                  <a:pt x="2006730" y="899239"/>
                </a:cubicBezTo>
                <a:cubicBezTo>
                  <a:pt x="2008540" y="909336"/>
                  <a:pt x="2004730" y="929243"/>
                  <a:pt x="2001110" y="930957"/>
                </a:cubicBezTo>
                <a:close/>
                <a:moveTo>
                  <a:pt x="2211899" y="822277"/>
                </a:moveTo>
                <a:cubicBezTo>
                  <a:pt x="2125602" y="814752"/>
                  <a:pt x="2023018" y="839994"/>
                  <a:pt x="1958248" y="775224"/>
                </a:cubicBezTo>
                <a:cubicBezTo>
                  <a:pt x="2014160" y="858377"/>
                  <a:pt x="2121126" y="888190"/>
                  <a:pt x="2211899" y="822277"/>
                </a:cubicBezTo>
                <a:close/>
                <a:moveTo>
                  <a:pt x="1953295" y="862854"/>
                </a:moveTo>
                <a:cubicBezTo>
                  <a:pt x="1960534" y="869235"/>
                  <a:pt x="1975583" y="871998"/>
                  <a:pt x="1978536" y="860853"/>
                </a:cubicBezTo>
                <a:cubicBezTo>
                  <a:pt x="1977012" y="858472"/>
                  <a:pt x="1975583" y="856091"/>
                  <a:pt x="1974155" y="853710"/>
                </a:cubicBezTo>
                <a:cubicBezTo>
                  <a:pt x="1972059" y="858186"/>
                  <a:pt x="1967583" y="857520"/>
                  <a:pt x="1967201" y="849995"/>
                </a:cubicBezTo>
                <a:cubicBezTo>
                  <a:pt x="1967106" y="847233"/>
                  <a:pt x="1966249" y="847709"/>
                  <a:pt x="1965392" y="849519"/>
                </a:cubicBezTo>
                <a:cubicBezTo>
                  <a:pt x="1963868" y="851709"/>
                  <a:pt x="1964630" y="856853"/>
                  <a:pt x="1961582" y="857234"/>
                </a:cubicBezTo>
                <a:cubicBezTo>
                  <a:pt x="1959105" y="856758"/>
                  <a:pt x="1959962" y="853233"/>
                  <a:pt x="1960343" y="851614"/>
                </a:cubicBezTo>
                <a:cubicBezTo>
                  <a:pt x="1962248" y="844280"/>
                  <a:pt x="1959962" y="843994"/>
                  <a:pt x="1957676" y="846280"/>
                </a:cubicBezTo>
                <a:cubicBezTo>
                  <a:pt x="1956438" y="847518"/>
                  <a:pt x="1955390" y="850852"/>
                  <a:pt x="1953104" y="848280"/>
                </a:cubicBezTo>
                <a:cubicBezTo>
                  <a:pt x="1950723" y="845709"/>
                  <a:pt x="1953676" y="843423"/>
                  <a:pt x="1954533" y="841422"/>
                </a:cubicBezTo>
                <a:cubicBezTo>
                  <a:pt x="1953581" y="823611"/>
                  <a:pt x="1934912" y="847709"/>
                  <a:pt x="1953295" y="862854"/>
                </a:cubicBezTo>
                <a:close/>
                <a:moveTo>
                  <a:pt x="1953295" y="828849"/>
                </a:moveTo>
                <a:cubicBezTo>
                  <a:pt x="1955200" y="828849"/>
                  <a:pt x="1957581" y="828564"/>
                  <a:pt x="1959772" y="827897"/>
                </a:cubicBezTo>
                <a:cubicBezTo>
                  <a:pt x="1958248" y="825039"/>
                  <a:pt x="1956819" y="822087"/>
                  <a:pt x="1955390" y="819134"/>
                </a:cubicBezTo>
                <a:cubicBezTo>
                  <a:pt x="1953485" y="817991"/>
                  <a:pt x="1952533" y="816276"/>
                  <a:pt x="1953104" y="814467"/>
                </a:cubicBezTo>
                <a:cubicBezTo>
                  <a:pt x="1952057" y="812371"/>
                  <a:pt x="1951104" y="810180"/>
                  <a:pt x="1950056" y="808085"/>
                </a:cubicBezTo>
                <a:cubicBezTo>
                  <a:pt x="1945865" y="809323"/>
                  <a:pt x="1942627" y="804370"/>
                  <a:pt x="1947770" y="803132"/>
                </a:cubicBezTo>
                <a:cubicBezTo>
                  <a:pt x="1945104" y="797131"/>
                  <a:pt x="1942532" y="791130"/>
                  <a:pt x="1940055" y="785130"/>
                </a:cubicBezTo>
                <a:cubicBezTo>
                  <a:pt x="1925863" y="797322"/>
                  <a:pt x="1935007" y="826659"/>
                  <a:pt x="1953295" y="828849"/>
                </a:cubicBezTo>
                <a:close/>
                <a:moveTo>
                  <a:pt x="1910337" y="873998"/>
                </a:moveTo>
                <a:cubicBezTo>
                  <a:pt x="1912909" y="885333"/>
                  <a:pt x="1930435" y="900763"/>
                  <a:pt x="1938912" y="886666"/>
                </a:cubicBezTo>
                <a:cubicBezTo>
                  <a:pt x="1940055" y="883618"/>
                  <a:pt x="1935959" y="883332"/>
                  <a:pt x="1934245" y="883809"/>
                </a:cubicBezTo>
                <a:cubicBezTo>
                  <a:pt x="1929101" y="885142"/>
                  <a:pt x="1926149" y="880856"/>
                  <a:pt x="1930149" y="876474"/>
                </a:cubicBezTo>
                <a:cubicBezTo>
                  <a:pt x="1931673" y="874760"/>
                  <a:pt x="1930721" y="874379"/>
                  <a:pt x="1928816" y="874855"/>
                </a:cubicBezTo>
                <a:cubicBezTo>
                  <a:pt x="1926054" y="875141"/>
                  <a:pt x="1923386" y="878760"/>
                  <a:pt x="1920910" y="876760"/>
                </a:cubicBezTo>
                <a:cubicBezTo>
                  <a:pt x="1919005" y="874665"/>
                  <a:pt x="1921958" y="873045"/>
                  <a:pt x="1923196" y="872474"/>
                </a:cubicBezTo>
                <a:cubicBezTo>
                  <a:pt x="1929387" y="869426"/>
                  <a:pt x="1927577" y="867521"/>
                  <a:pt x="1924244" y="867235"/>
                </a:cubicBezTo>
                <a:cubicBezTo>
                  <a:pt x="1922434" y="867045"/>
                  <a:pt x="1919481" y="868378"/>
                  <a:pt x="1919100" y="865140"/>
                </a:cubicBezTo>
                <a:cubicBezTo>
                  <a:pt x="1918719" y="861806"/>
                  <a:pt x="1922624" y="862568"/>
                  <a:pt x="1924625" y="861996"/>
                </a:cubicBezTo>
                <a:cubicBezTo>
                  <a:pt x="1935388" y="850566"/>
                  <a:pt x="1904241" y="850852"/>
                  <a:pt x="1910337" y="873998"/>
                </a:cubicBezTo>
                <a:close/>
                <a:moveTo>
                  <a:pt x="1917195" y="843804"/>
                </a:moveTo>
                <a:cubicBezTo>
                  <a:pt x="1929006" y="851805"/>
                  <a:pt x="1946627" y="826563"/>
                  <a:pt x="1930530" y="831993"/>
                </a:cubicBezTo>
                <a:cubicBezTo>
                  <a:pt x="1925101" y="835231"/>
                  <a:pt x="1919767" y="831612"/>
                  <a:pt x="1924053" y="823896"/>
                </a:cubicBezTo>
                <a:cubicBezTo>
                  <a:pt x="1926625" y="817324"/>
                  <a:pt x="1917100" y="826278"/>
                  <a:pt x="1915385" y="827230"/>
                </a:cubicBezTo>
                <a:cubicBezTo>
                  <a:pt x="1914433" y="827802"/>
                  <a:pt x="1913766" y="828183"/>
                  <a:pt x="1912623" y="827325"/>
                </a:cubicBezTo>
                <a:cubicBezTo>
                  <a:pt x="1909861" y="825230"/>
                  <a:pt x="1913099" y="822182"/>
                  <a:pt x="1914623" y="820944"/>
                </a:cubicBezTo>
                <a:cubicBezTo>
                  <a:pt x="1921577" y="814943"/>
                  <a:pt x="1919005" y="813133"/>
                  <a:pt x="1914814" y="813895"/>
                </a:cubicBezTo>
                <a:cubicBezTo>
                  <a:pt x="1912528" y="814276"/>
                  <a:pt x="1909099" y="816943"/>
                  <a:pt x="1907956" y="812847"/>
                </a:cubicBezTo>
                <a:cubicBezTo>
                  <a:pt x="1906813" y="808752"/>
                  <a:pt x="1911766" y="808371"/>
                  <a:pt x="1914147" y="806942"/>
                </a:cubicBezTo>
                <a:cubicBezTo>
                  <a:pt x="1917481" y="804846"/>
                  <a:pt x="1917100" y="798846"/>
                  <a:pt x="1912718" y="797893"/>
                </a:cubicBezTo>
                <a:cubicBezTo>
                  <a:pt x="1886620" y="800846"/>
                  <a:pt x="1896621" y="839041"/>
                  <a:pt x="1917195" y="843804"/>
                </a:cubicBezTo>
                <a:close/>
                <a:moveTo>
                  <a:pt x="1884524" y="915432"/>
                </a:moveTo>
                <a:cubicBezTo>
                  <a:pt x="1892049" y="919146"/>
                  <a:pt x="1899574" y="915241"/>
                  <a:pt x="1901479" y="907716"/>
                </a:cubicBezTo>
                <a:cubicBezTo>
                  <a:pt x="1901669" y="899239"/>
                  <a:pt x="1886048" y="913908"/>
                  <a:pt x="1888715" y="899525"/>
                </a:cubicBezTo>
                <a:cubicBezTo>
                  <a:pt x="1893002" y="889238"/>
                  <a:pt x="1881953" y="903335"/>
                  <a:pt x="1879381" y="900668"/>
                </a:cubicBezTo>
                <a:cubicBezTo>
                  <a:pt x="1874237" y="896572"/>
                  <a:pt x="1892144" y="888762"/>
                  <a:pt x="1880524" y="888762"/>
                </a:cubicBezTo>
                <a:cubicBezTo>
                  <a:pt x="1878429" y="889047"/>
                  <a:pt x="1875571" y="891333"/>
                  <a:pt x="1874333" y="887619"/>
                </a:cubicBezTo>
                <a:cubicBezTo>
                  <a:pt x="1872999" y="883809"/>
                  <a:pt x="1877571" y="883809"/>
                  <a:pt x="1879571" y="882570"/>
                </a:cubicBezTo>
                <a:cubicBezTo>
                  <a:pt x="1882429" y="880856"/>
                  <a:pt x="1881858" y="875427"/>
                  <a:pt x="1877762" y="874379"/>
                </a:cubicBezTo>
                <a:cubicBezTo>
                  <a:pt x="1874142" y="873522"/>
                  <a:pt x="1870142" y="876474"/>
                  <a:pt x="1867951" y="878665"/>
                </a:cubicBezTo>
                <a:cubicBezTo>
                  <a:pt x="1857569" y="891810"/>
                  <a:pt x="1871189" y="910669"/>
                  <a:pt x="1884524" y="915432"/>
                </a:cubicBezTo>
                <a:close/>
                <a:moveTo>
                  <a:pt x="1854044" y="934863"/>
                </a:moveTo>
                <a:cubicBezTo>
                  <a:pt x="1859759" y="938577"/>
                  <a:pt x="1867094" y="937720"/>
                  <a:pt x="1869951" y="931815"/>
                </a:cubicBezTo>
                <a:cubicBezTo>
                  <a:pt x="1870713" y="928957"/>
                  <a:pt x="1866713" y="928671"/>
                  <a:pt x="1865093" y="929148"/>
                </a:cubicBezTo>
                <a:cubicBezTo>
                  <a:pt x="1860712" y="930386"/>
                  <a:pt x="1856711" y="926957"/>
                  <a:pt x="1860426" y="922290"/>
                </a:cubicBezTo>
                <a:cubicBezTo>
                  <a:pt x="1862808" y="916956"/>
                  <a:pt x="1852901" y="925338"/>
                  <a:pt x="1851282" y="922575"/>
                </a:cubicBezTo>
                <a:cubicBezTo>
                  <a:pt x="1849282" y="920575"/>
                  <a:pt x="1852044" y="919146"/>
                  <a:pt x="1853283" y="918480"/>
                </a:cubicBezTo>
                <a:cubicBezTo>
                  <a:pt x="1859093" y="915527"/>
                  <a:pt x="1857092" y="913717"/>
                  <a:pt x="1853854" y="913527"/>
                </a:cubicBezTo>
                <a:cubicBezTo>
                  <a:pt x="1852044" y="913431"/>
                  <a:pt x="1849282" y="914670"/>
                  <a:pt x="1848615" y="911622"/>
                </a:cubicBezTo>
                <a:cubicBezTo>
                  <a:pt x="1848044" y="908478"/>
                  <a:pt x="1851854" y="909145"/>
                  <a:pt x="1853759" y="908478"/>
                </a:cubicBezTo>
                <a:cubicBezTo>
                  <a:pt x="1856521" y="907621"/>
                  <a:pt x="1856711" y="903335"/>
                  <a:pt x="1853378" y="901811"/>
                </a:cubicBezTo>
                <a:cubicBezTo>
                  <a:pt x="1850520" y="900477"/>
                  <a:pt x="1846710" y="902001"/>
                  <a:pt x="1844329" y="903525"/>
                </a:cubicBezTo>
                <a:cubicBezTo>
                  <a:pt x="1833089" y="912003"/>
                  <a:pt x="1843376" y="929719"/>
                  <a:pt x="1854044" y="934863"/>
                </a:cubicBezTo>
                <a:close/>
                <a:moveTo>
                  <a:pt x="1829660" y="967248"/>
                </a:moveTo>
                <a:cubicBezTo>
                  <a:pt x="1837090" y="968772"/>
                  <a:pt x="1841376" y="963628"/>
                  <a:pt x="1840614" y="956865"/>
                </a:cubicBezTo>
                <a:cubicBezTo>
                  <a:pt x="1838519" y="949436"/>
                  <a:pt x="1828994" y="966676"/>
                  <a:pt x="1827851" y="951341"/>
                </a:cubicBezTo>
                <a:cubicBezTo>
                  <a:pt x="1827565" y="945912"/>
                  <a:pt x="1823755" y="954198"/>
                  <a:pt x="1822707" y="955437"/>
                </a:cubicBezTo>
                <a:cubicBezTo>
                  <a:pt x="1822231" y="956008"/>
                  <a:pt x="1821850" y="956389"/>
                  <a:pt x="1820707" y="956008"/>
                </a:cubicBezTo>
                <a:cubicBezTo>
                  <a:pt x="1815373" y="953722"/>
                  <a:pt x="1826993" y="942578"/>
                  <a:pt x="1817754" y="945531"/>
                </a:cubicBezTo>
                <a:cubicBezTo>
                  <a:pt x="1816230" y="946293"/>
                  <a:pt x="1814706" y="948960"/>
                  <a:pt x="1812515" y="946102"/>
                </a:cubicBezTo>
                <a:cubicBezTo>
                  <a:pt x="1810325" y="943245"/>
                  <a:pt x="1813754" y="941911"/>
                  <a:pt x="1815087" y="940387"/>
                </a:cubicBezTo>
                <a:cubicBezTo>
                  <a:pt x="1818230" y="935815"/>
                  <a:pt x="1810229" y="931053"/>
                  <a:pt x="1806896" y="936006"/>
                </a:cubicBezTo>
                <a:cubicBezTo>
                  <a:pt x="1795942" y="950103"/>
                  <a:pt x="1816516" y="966390"/>
                  <a:pt x="1829660" y="967248"/>
                </a:cubicBezTo>
                <a:close/>
                <a:moveTo>
                  <a:pt x="1812515" y="1001347"/>
                </a:moveTo>
                <a:cubicBezTo>
                  <a:pt x="1819278" y="1001919"/>
                  <a:pt x="1822136" y="997347"/>
                  <a:pt x="1820135" y="991536"/>
                </a:cubicBezTo>
                <a:cubicBezTo>
                  <a:pt x="1816706" y="985536"/>
                  <a:pt x="1811658" y="1000871"/>
                  <a:pt x="1807848" y="988012"/>
                </a:cubicBezTo>
                <a:cubicBezTo>
                  <a:pt x="1805848" y="982392"/>
                  <a:pt x="1805276" y="994013"/>
                  <a:pt x="1802419" y="992679"/>
                </a:cubicBezTo>
                <a:cubicBezTo>
                  <a:pt x="1797275" y="991346"/>
                  <a:pt x="1805372" y="980583"/>
                  <a:pt x="1797847" y="984107"/>
                </a:cubicBezTo>
                <a:cubicBezTo>
                  <a:pt x="1796704" y="984869"/>
                  <a:pt x="1795751" y="987345"/>
                  <a:pt x="1793275" y="985155"/>
                </a:cubicBezTo>
                <a:cubicBezTo>
                  <a:pt x="1790798" y="982869"/>
                  <a:pt x="1793561" y="981440"/>
                  <a:pt x="1794513" y="980011"/>
                </a:cubicBezTo>
                <a:cubicBezTo>
                  <a:pt x="1796513" y="975915"/>
                  <a:pt x="1788608" y="972296"/>
                  <a:pt x="1786512" y="977154"/>
                </a:cubicBezTo>
                <a:cubicBezTo>
                  <a:pt x="1779464" y="991346"/>
                  <a:pt x="1801371" y="1001823"/>
                  <a:pt x="1812515" y="1001347"/>
                </a:cubicBezTo>
                <a:close/>
                <a:moveTo>
                  <a:pt x="1811754" y="1133935"/>
                </a:moveTo>
                <a:cubicBezTo>
                  <a:pt x="1810801" y="1128792"/>
                  <a:pt x="1802419" y="1125172"/>
                  <a:pt x="1802895" y="1132506"/>
                </a:cubicBezTo>
                <a:cubicBezTo>
                  <a:pt x="1804038" y="1136983"/>
                  <a:pt x="1798228" y="1139841"/>
                  <a:pt x="1794132" y="1136316"/>
                </a:cubicBezTo>
                <a:cubicBezTo>
                  <a:pt x="1789560" y="1133745"/>
                  <a:pt x="1793846" y="1141269"/>
                  <a:pt x="1794227" y="1142889"/>
                </a:cubicBezTo>
                <a:cubicBezTo>
                  <a:pt x="1794704" y="1146318"/>
                  <a:pt x="1789655" y="1146032"/>
                  <a:pt x="1789084" y="1143365"/>
                </a:cubicBezTo>
                <a:cubicBezTo>
                  <a:pt x="1787084" y="1138888"/>
                  <a:pt x="1784226" y="1136983"/>
                  <a:pt x="1782988" y="1141841"/>
                </a:cubicBezTo>
                <a:cubicBezTo>
                  <a:pt x="1782702" y="1143556"/>
                  <a:pt x="1783845" y="1146413"/>
                  <a:pt x="1780130" y="1146794"/>
                </a:cubicBezTo>
                <a:cubicBezTo>
                  <a:pt x="1776320" y="1147175"/>
                  <a:pt x="1777463" y="1143365"/>
                  <a:pt x="1777083" y="1141460"/>
                </a:cubicBezTo>
                <a:cubicBezTo>
                  <a:pt x="1776511" y="1138698"/>
                  <a:pt x="1771367" y="1138126"/>
                  <a:pt x="1769177" y="1141269"/>
                </a:cubicBezTo>
                <a:cubicBezTo>
                  <a:pt x="1764224" y="1168892"/>
                  <a:pt x="1813468" y="1152509"/>
                  <a:pt x="1811754" y="1133935"/>
                </a:cubicBezTo>
                <a:close/>
                <a:moveTo>
                  <a:pt x="1831946" y="1176893"/>
                </a:moveTo>
                <a:cubicBezTo>
                  <a:pt x="1831565" y="1174607"/>
                  <a:pt x="1830422" y="1171368"/>
                  <a:pt x="1828136" y="1170511"/>
                </a:cubicBezTo>
                <a:cubicBezTo>
                  <a:pt x="1825565" y="1169368"/>
                  <a:pt x="1824231" y="1173273"/>
                  <a:pt x="1824517" y="1174988"/>
                </a:cubicBezTo>
                <a:cubicBezTo>
                  <a:pt x="1824898" y="1179465"/>
                  <a:pt x="1820707" y="1183084"/>
                  <a:pt x="1816611" y="1178703"/>
                </a:cubicBezTo>
                <a:cubicBezTo>
                  <a:pt x="1812801" y="1175750"/>
                  <a:pt x="1816040" y="1184227"/>
                  <a:pt x="1816135" y="1185751"/>
                </a:cubicBezTo>
                <a:cubicBezTo>
                  <a:pt x="1816040" y="1189942"/>
                  <a:pt x="1811754" y="1188609"/>
                  <a:pt x="1811468" y="1185370"/>
                </a:cubicBezTo>
                <a:cubicBezTo>
                  <a:pt x="1809944" y="1180322"/>
                  <a:pt x="1807848" y="1179750"/>
                  <a:pt x="1806515" y="1184132"/>
                </a:cubicBezTo>
                <a:cubicBezTo>
                  <a:pt x="1806038" y="1185942"/>
                  <a:pt x="1806800" y="1188894"/>
                  <a:pt x="1803562" y="1189180"/>
                </a:cubicBezTo>
                <a:cubicBezTo>
                  <a:pt x="1800133" y="1189371"/>
                  <a:pt x="1801657" y="1185466"/>
                  <a:pt x="1801466" y="1183465"/>
                </a:cubicBezTo>
                <a:cubicBezTo>
                  <a:pt x="1801181" y="1180608"/>
                  <a:pt x="1796799" y="1179846"/>
                  <a:pt x="1794513" y="1182989"/>
                </a:cubicBezTo>
                <a:cubicBezTo>
                  <a:pt x="1787560" y="1211088"/>
                  <a:pt x="1833280" y="1196705"/>
                  <a:pt x="1831946" y="1176893"/>
                </a:cubicBezTo>
                <a:close/>
                <a:moveTo>
                  <a:pt x="1854521" y="1202039"/>
                </a:moveTo>
                <a:cubicBezTo>
                  <a:pt x="1852997" y="1200706"/>
                  <a:pt x="1850330" y="1198800"/>
                  <a:pt x="1847663" y="1199086"/>
                </a:cubicBezTo>
                <a:cubicBezTo>
                  <a:pt x="1844519" y="1199372"/>
                  <a:pt x="1845567" y="1202610"/>
                  <a:pt x="1846520" y="1203754"/>
                </a:cubicBezTo>
                <a:cubicBezTo>
                  <a:pt x="1849187" y="1206802"/>
                  <a:pt x="1846901" y="1211183"/>
                  <a:pt x="1841090" y="1209754"/>
                </a:cubicBezTo>
                <a:cubicBezTo>
                  <a:pt x="1834994" y="1209564"/>
                  <a:pt x="1846424" y="1214612"/>
                  <a:pt x="1844424" y="1216898"/>
                </a:cubicBezTo>
                <a:cubicBezTo>
                  <a:pt x="1843091" y="1219184"/>
                  <a:pt x="1840709" y="1217565"/>
                  <a:pt x="1839662" y="1216803"/>
                </a:cubicBezTo>
                <a:cubicBezTo>
                  <a:pt x="1834804" y="1213183"/>
                  <a:pt x="1833756" y="1215279"/>
                  <a:pt x="1834518" y="1218041"/>
                </a:cubicBezTo>
                <a:cubicBezTo>
                  <a:pt x="1834994" y="1219565"/>
                  <a:pt x="1837185" y="1221375"/>
                  <a:pt x="1834328" y="1222899"/>
                </a:cubicBezTo>
                <a:cubicBezTo>
                  <a:pt x="1831375" y="1224518"/>
                  <a:pt x="1830708" y="1221089"/>
                  <a:pt x="1829565" y="1219755"/>
                </a:cubicBezTo>
                <a:cubicBezTo>
                  <a:pt x="1827851" y="1217850"/>
                  <a:pt x="1823469" y="1219184"/>
                  <a:pt x="1823183" y="1222422"/>
                </a:cubicBezTo>
                <a:cubicBezTo>
                  <a:pt x="1830232" y="1244806"/>
                  <a:pt x="1864522" y="1216993"/>
                  <a:pt x="1854521" y="1202039"/>
                </a:cubicBezTo>
                <a:close/>
                <a:moveTo>
                  <a:pt x="1879476" y="1231376"/>
                </a:moveTo>
                <a:cubicBezTo>
                  <a:pt x="1878524" y="1229376"/>
                  <a:pt x="1876523" y="1226709"/>
                  <a:pt x="1874237" y="1226233"/>
                </a:cubicBezTo>
                <a:cubicBezTo>
                  <a:pt x="1871475" y="1225756"/>
                  <a:pt x="1871570" y="1229566"/>
                  <a:pt x="1872142" y="1231090"/>
                </a:cubicBezTo>
                <a:cubicBezTo>
                  <a:pt x="1873761" y="1235091"/>
                  <a:pt x="1870808" y="1239282"/>
                  <a:pt x="1866046" y="1236138"/>
                </a:cubicBezTo>
                <a:cubicBezTo>
                  <a:pt x="1860712" y="1234329"/>
                  <a:pt x="1869665" y="1242996"/>
                  <a:pt x="1867284" y="1244806"/>
                </a:cubicBezTo>
                <a:cubicBezTo>
                  <a:pt x="1863665" y="1249092"/>
                  <a:pt x="1859569" y="1233281"/>
                  <a:pt x="1858426" y="1243187"/>
                </a:cubicBezTo>
                <a:cubicBezTo>
                  <a:pt x="1858426" y="1244901"/>
                  <a:pt x="1859950" y="1247568"/>
                  <a:pt x="1856997" y="1248426"/>
                </a:cubicBezTo>
                <a:cubicBezTo>
                  <a:pt x="1854044" y="1249283"/>
                  <a:pt x="1854330" y="1245473"/>
                  <a:pt x="1853568" y="1243663"/>
                </a:cubicBezTo>
                <a:cubicBezTo>
                  <a:pt x="1852520" y="1241187"/>
                  <a:pt x="1848329" y="1241377"/>
                  <a:pt x="1847186" y="1244711"/>
                </a:cubicBezTo>
                <a:cubicBezTo>
                  <a:pt x="1848044" y="1271476"/>
                  <a:pt x="1885858" y="1249283"/>
                  <a:pt x="1879476" y="1231376"/>
                </a:cubicBezTo>
                <a:close/>
                <a:moveTo>
                  <a:pt x="1914242" y="1263380"/>
                </a:moveTo>
                <a:cubicBezTo>
                  <a:pt x="1912909" y="1255474"/>
                  <a:pt x="1904813" y="1253950"/>
                  <a:pt x="1898240" y="1256998"/>
                </a:cubicBezTo>
                <a:cubicBezTo>
                  <a:pt x="1891192" y="1262142"/>
                  <a:pt x="1912052" y="1263285"/>
                  <a:pt x="1898621" y="1270429"/>
                </a:cubicBezTo>
                <a:cubicBezTo>
                  <a:pt x="1887763" y="1273953"/>
                  <a:pt x="1905384" y="1272429"/>
                  <a:pt x="1904908" y="1275953"/>
                </a:cubicBezTo>
                <a:cubicBezTo>
                  <a:pt x="1904622" y="1281858"/>
                  <a:pt x="1887668" y="1274810"/>
                  <a:pt x="1894526" y="1282430"/>
                </a:cubicBezTo>
                <a:cubicBezTo>
                  <a:pt x="1895954" y="1283573"/>
                  <a:pt x="1899479" y="1284145"/>
                  <a:pt x="1897193" y="1287288"/>
                </a:cubicBezTo>
                <a:cubicBezTo>
                  <a:pt x="1894907" y="1290431"/>
                  <a:pt x="1892144" y="1287478"/>
                  <a:pt x="1889954" y="1286907"/>
                </a:cubicBezTo>
                <a:cubicBezTo>
                  <a:pt x="1886810" y="1286050"/>
                  <a:pt x="1882810" y="1289764"/>
                  <a:pt x="1884429" y="1293098"/>
                </a:cubicBezTo>
                <a:cubicBezTo>
                  <a:pt x="1885953" y="1296146"/>
                  <a:pt x="1890620" y="1297003"/>
                  <a:pt x="1893764" y="1297099"/>
                </a:cubicBezTo>
                <a:cubicBezTo>
                  <a:pt x="1909099" y="1296717"/>
                  <a:pt x="1917862" y="1276143"/>
                  <a:pt x="1914242" y="1263380"/>
                </a:cubicBezTo>
                <a:close/>
                <a:moveTo>
                  <a:pt x="1920719" y="1305195"/>
                </a:moveTo>
                <a:cubicBezTo>
                  <a:pt x="1918719" y="1303004"/>
                  <a:pt x="1915195" y="1299956"/>
                  <a:pt x="1912052" y="1300051"/>
                </a:cubicBezTo>
                <a:cubicBezTo>
                  <a:pt x="1908337" y="1300051"/>
                  <a:pt x="1909766" y="1304814"/>
                  <a:pt x="1911099" y="1306528"/>
                </a:cubicBezTo>
                <a:cubicBezTo>
                  <a:pt x="1914719" y="1311195"/>
                  <a:pt x="1912433" y="1317006"/>
                  <a:pt x="1905003" y="1314243"/>
                </a:cubicBezTo>
                <a:cubicBezTo>
                  <a:pt x="1897383" y="1312910"/>
                  <a:pt x="1912242" y="1322054"/>
                  <a:pt x="1909766" y="1324721"/>
                </a:cubicBezTo>
                <a:cubicBezTo>
                  <a:pt x="1906813" y="1330722"/>
                  <a:pt x="1895097" y="1312243"/>
                  <a:pt x="1897574" y="1324721"/>
                </a:cubicBezTo>
                <a:cubicBezTo>
                  <a:pt x="1898240" y="1326912"/>
                  <a:pt x="1901193" y="1329674"/>
                  <a:pt x="1897764" y="1331484"/>
                </a:cubicBezTo>
                <a:cubicBezTo>
                  <a:pt x="1894145" y="1333293"/>
                  <a:pt x="1893097" y="1328436"/>
                  <a:pt x="1891478" y="1326340"/>
                </a:cubicBezTo>
                <a:cubicBezTo>
                  <a:pt x="1889096" y="1323292"/>
                  <a:pt x="1883572" y="1324721"/>
                  <a:pt x="1883572" y="1329293"/>
                </a:cubicBezTo>
                <a:cubicBezTo>
                  <a:pt x="1894049" y="1361392"/>
                  <a:pt x="1935579" y="1327579"/>
                  <a:pt x="1920719" y="1305195"/>
                </a:cubicBezTo>
                <a:close/>
                <a:moveTo>
                  <a:pt x="1961963" y="1285192"/>
                </a:moveTo>
                <a:cubicBezTo>
                  <a:pt x="1961677" y="1284335"/>
                  <a:pt x="1961296" y="1283478"/>
                  <a:pt x="1960915" y="1282620"/>
                </a:cubicBezTo>
                <a:lnTo>
                  <a:pt x="1961010" y="1282525"/>
                </a:lnTo>
                <a:cubicBezTo>
                  <a:pt x="1959010" y="1278049"/>
                  <a:pt x="1952533" y="1271667"/>
                  <a:pt x="1947008" y="1270905"/>
                </a:cubicBezTo>
                <a:cubicBezTo>
                  <a:pt x="1940912" y="1271857"/>
                  <a:pt x="1954533" y="1284430"/>
                  <a:pt x="1941960" y="1282716"/>
                </a:cubicBezTo>
                <a:cubicBezTo>
                  <a:pt x="1936531" y="1282430"/>
                  <a:pt x="1947104" y="1288431"/>
                  <a:pt x="1945675" y="1290812"/>
                </a:cubicBezTo>
                <a:cubicBezTo>
                  <a:pt x="1944722" y="1292908"/>
                  <a:pt x="1942246" y="1291574"/>
                  <a:pt x="1941198" y="1290431"/>
                </a:cubicBezTo>
                <a:cubicBezTo>
                  <a:pt x="1936531" y="1286335"/>
                  <a:pt x="1935674" y="1288716"/>
                  <a:pt x="1936626" y="1291669"/>
                </a:cubicBezTo>
                <a:cubicBezTo>
                  <a:pt x="1940150" y="1297194"/>
                  <a:pt x="1934912" y="1300242"/>
                  <a:pt x="1932245" y="1293479"/>
                </a:cubicBezTo>
                <a:cubicBezTo>
                  <a:pt x="1930625" y="1291383"/>
                  <a:pt x="1926720" y="1292812"/>
                  <a:pt x="1926530" y="1296337"/>
                </a:cubicBezTo>
                <a:cubicBezTo>
                  <a:pt x="1926339" y="1299384"/>
                  <a:pt x="1929101" y="1302242"/>
                  <a:pt x="1931102" y="1303671"/>
                </a:cubicBezTo>
                <a:cubicBezTo>
                  <a:pt x="1938436" y="1307195"/>
                  <a:pt x="1949104" y="1305480"/>
                  <a:pt x="1955867" y="1301861"/>
                </a:cubicBezTo>
                <a:cubicBezTo>
                  <a:pt x="1959296" y="1297479"/>
                  <a:pt x="1963582" y="1290907"/>
                  <a:pt x="1961963" y="1285192"/>
                </a:cubicBezTo>
                <a:close/>
                <a:moveTo>
                  <a:pt x="1914909" y="1386729"/>
                </a:moveTo>
                <a:lnTo>
                  <a:pt x="1914909" y="1386729"/>
                </a:lnTo>
                <a:lnTo>
                  <a:pt x="1914909" y="1386729"/>
                </a:lnTo>
                <a:lnTo>
                  <a:pt x="1914909" y="1386729"/>
                </a:lnTo>
                <a:lnTo>
                  <a:pt x="1914909" y="1386729"/>
                </a:lnTo>
                <a:close/>
                <a:moveTo>
                  <a:pt x="1975012" y="1327293"/>
                </a:moveTo>
                <a:cubicBezTo>
                  <a:pt x="1972059" y="1321673"/>
                  <a:pt x="1960058" y="1316529"/>
                  <a:pt x="1965106" y="1327388"/>
                </a:cubicBezTo>
                <a:cubicBezTo>
                  <a:pt x="1968535" y="1332627"/>
                  <a:pt x="1965868" y="1338246"/>
                  <a:pt x="1958534" y="1334532"/>
                </a:cubicBezTo>
                <a:cubicBezTo>
                  <a:pt x="1951009" y="1332341"/>
                  <a:pt x="1965296" y="1343295"/>
                  <a:pt x="1962725" y="1345771"/>
                </a:cubicBezTo>
                <a:cubicBezTo>
                  <a:pt x="1959581" y="1351486"/>
                  <a:pt x="1948818" y="1331484"/>
                  <a:pt x="1950437" y="1344342"/>
                </a:cubicBezTo>
                <a:cubicBezTo>
                  <a:pt x="1951009" y="1346533"/>
                  <a:pt x="1953771" y="1349772"/>
                  <a:pt x="1950152" y="1351200"/>
                </a:cubicBezTo>
                <a:cubicBezTo>
                  <a:pt x="1946437" y="1352629"/>
                  <a:pt x="1945675" y="1347676"/>
                  <a:pt x="1944246" y="1345295"/>
                </a:cubicBezTo>
                <a:cubicBezTo>
                  <a:pt x="1942151" y="1341961"/>
                  <a:pt x="1936531" y="1342818"/>
                  <a:pt x="1936150" y="1347391"/>
                </a:cubicBezTo>
                <a:cubicBezTo>
                  <a:pt x="1943675" y="1380442"/>
                  <a:pt x="1989109" y="1351962"/>
                  <a:pt x="1975012" y="1327293"/>
                </a:cubicBezTo>
                <a:close/>
                <a:moveTo>
                  <a:pt x="1994443" y="1291860"/>
                </a:moveTo>
                <a:cubicBezTo>
                  <a:pt x="1989776" y="1286812"/>
                  <a:pt x="1982251" y="1289764"/>
                  <a:pt x="1978250" y="1294527"/>
                </a:cubicBezTo>
                <a:cubicBezTo>
                  <a:pt x="1976250" y="1297479"/>
                  <a:pt x="1979870" y="1297861"/>
                  <a:pt x="1981584" y="1297479"/>
                </a:cubicBezTo>
                <a:cubicBezTo>
                  <a:pt x="1986251" y="1296337"/>
                  <a:pt x="1988347" y="1300146"/>
                  <a:pt x="1982918" y="1304814"/>
                </a:cubicBezTo>
                <a:cubicBezTo>
                  <a:pt x="1978250" y="1310148"/>
                  <a:pt x="1990919" y="1302147"/>
                  <a:pt x="1991490" y="1304814"/>
                </a:cubicBezTo>
                <a:cubicBezTo>
                  <a:pt x="1992538" y="1306909"/>
                  <a:pt x="1989395" y="1308338"/>
                  <a:pt x="1988061" y="1309005"/>
                </a:cubicBezTo>
                <a:cubicBezTo>
                  <a:pt x="1981394" y="1311862"/>
                  <a:pt x="1982537" y="1313767"/>
                  <a:pt x="1985585" y="1314053"/>
                </a:cubicBezTo>
                <a:cubicBezTo>
                  <a:pt x="1987204" y="1314243"/>
                  <a:pt x="1990347" y="1313005"/>
                  <a:pt x="1989776" y="1316244"/>
                </a:cubicBezTo>
                <a:cubicBezTo>
                  <a:pt x="1989204" y="1319482"/>
                  <a:pt x="1985775" y="1318625"/>
                  <a:pt x="1983775" y="1319196"/>
                </a:cubicBezTo>
                <a:cubicBezTo>
                  <a:pt x="1980917" y="1319958"/>
                  <a:pt x="1979203" y="1324340"/>
                  <a:pt x="1981870" y="1326054"/>
                </a:cubicBezTo>
                <a:cubicBezTo>
                  <a:pt x="1984346" y="1327483"/>
                  <a:pt x="1988442" y="1325959"/>
                  <a:pt x="1990919" y="1324721"/>
                </a:cubicBezTo>
                <a:cubicBezTo>
                  <a:pt x="2001872" y="1318816"/>
                  <a:pt x="2003492" y="1299575"/>
                  <a:pt x="1994443" y="1291860"/>
                </a:cubicBezTo>
                <a:close/>
                <a:moveTo>
                  <a:pt x="2007778" y="1345771"/>
                </a:moveTo>
                <a:cubicBezTo>
                  <a:pt x="2005683" y="1337104"/>
                  <a:pt x="1996253" y="1333770"/>
                  <a:pt x="1988537" y="1336627"/>
                </a:cubicBezTo>
                <a:cubicBezTo>
                  <a:pt x="1984918" y="1338532"/>
                  <a:pt x="1988537" y="1341771"/>
                  <a:pt x="1990633" y="1342628"/>
                </a:cubicBezTo>
                <a:cubicBezTo>
                  <a:pt x="1996348" y="1344724"/>
                  <a:pt x="1996919" y="1350724"/>
                  <a:pt x="1988442" y="1352153"/>
                </a:cubicBezTo>
                <a:cubicBezTo>
                  <a:pt x="1980536" y="1354820"/>
                  <a:pt x="1998920" y="1355106"/>
                  <a:pt x="1998062" y="1358630"/>
                </a:cubicBezTo>
                <a:cubicBezTo>
                  <a:pt x="1998348" y="1365012"/>
                  <a:pt x="1978060" y="1355582"/>
                  <a:pt x="1986537" y="1364726"/>
                </a:cubicBezTo>
                <a:cubicBezTo>
                  <a:pt x="1988252" y="1366155"/>
                  <a:pt x="1992347" y="1367107"/>
                  <a:pt x="1989966" y="1370346"/>
                </a:cubicBezTo>
                <a:cubicBezTo>
                  <a:pt x="1987490" y="1373584"/>
                  <a:pt x="1984156" y="1370060"/>
                  <a:pt x="1981584" y="1369203"/>
                </a:cubicBezTo>
                <a:cubicBezTo>
                  <a:pt x="1977965" y="1367869"/>
                  <a:pt x="1973679" y="1371489"/>
                  <a:pt x="1975583" y="1375489"/>
                </a:cubicBezTo>
                <a:cubicBezTo>
                  <a:pt x="1977298" y="1379109"/>
                  <a:pt x="1982918" y="1380347"/>
                  <a:pt x="1986442" y="1380823"/>
                </a:cubicBezTo>
                <a:cubicBezTo>
                  <a:pt x="2004254" y="1382252"/>
                  <a:pt x="2013588" y="1360249"/>
                  <a:pt x="2007778" y="1345771"/>
                </a:cubicBezTo>
                <a:close/>
                <a:moveTo>
                  <a:pt x="2010826" y="1406065"/>
                </a:moveTo>
                <a:cubicBezTo>
                  <a:pt x="2010921" y="1398635"/>
                  <a:pt x="2003968" y="1392825"/>
                  <a:pt x="1996919" y="1392920"/>
                </a:cubicBezTo>
                <a:cubicBezTo>
                  <a:pt x="1993490" y="1393396"/>
                  <a:pt x="1995872" y="1397016"/>
                  <a:pt x="1997396" y="1398254"/>
                </a:cubicBezTo>
                <a:cubicBezTo>
                  <a:pt x="2001682" y="1401683"/>
                  <a:pt x="2000729" y="1406541"/>
                  <a:pt x="1993395" y="1405112"/>
                </a:cubicBezTo>
                <a:cubicBezTo>
                  <a:pt x="1986442" y="1405112"/>
                  <a:pt x="2001206" y="1410351"/>
                  <a:pt x="1999777" y="1413113"/>
                </a:cubicBezTo>
                <a:cubicBezTo>
                  <a:pt x="1998253" y="1418161"/>
                  <a:pt x="1984156" y="1404731"/>
                  <a:pt x="1988823" y="1414446"/>
                </a:cubicBezTo>
                <a:cubicBezTo>
                  <a:pt x="1989871" y="1416066"/>
                  <a:pt x="1993014" y="1418066"/>
                  <a:pt x="1990252" y="1419876"/>
                </a:cubicBezTo>
                <a:cubicBezTo>
                  <a:pt x="1987394" y="1421686"/>
                  <a:pt x="1985585" y="1418066"/>
                  <a:pt x="1983775" y="1416447"/>
                </a:cubicBezTo>
                <a:cubicBezTo>
                  <a:pt x="1981203" y="1414351"/>
                  <a:pt x="1976726" y="1415875"/>
                  <a:pt x="1977393" y="1419495"/>
                </a:cubicBezTo>
                <a:cubicBezTo>
                  <a:pt x="1986347" y="1437973"/>
                  <a:pt x="2014064" y="1424638"/>
                  <a:pt x="2010826" y="1406065"/>
                </a:cubicBezTo>
                <a:close/>
                <a:moveTo>
                  <a:pt x="2039496" y="1315101"/>
                </a:moveTo>
                <a:cubicBezTo>
                  <a:pt x="2039210" y="1308147"/>
                  <a:pt x="2033305" y="1303290"/>
                  <a:pt x="2026828" y="1304528"/>
                </a:cubicBezTo>
                <a:cubicBezTo>
                  <a:pt x="2023875" y="1305480"/>
                  <a:pt x="2026161" y="1308719"/>
                  <a:pt x="2027590" y="1309671"/>
                </a:cubicBezTo>
                <a:cubicBezTo>
                  <a:pt x="2031495" y="1312338"/>
                  <a:pt x="2030924" y="1317291"/>
                  <a:pt x="2024542" y="1317006"/>
                </a:cubicBezTo>
                <a:cubicBezTo>
                  <a:pt x="2018541" y="1318149"/>
                  <a:pt x="2031686" y="1321006"/>
                  <a:pt x="2030543" y="1323768"/>
                </a:cubicBezTo>
                <a:cubicBezTo>
                  <a:pt x="2030066" y="1326436"/>
                  <a:pt x="2027114" y="1325102"/>
                  <a:pt x="2025780" y="1324530"/>
                </a:cubicBezTo>
                <a:cubicBezTo>
                  <a:pt x="2019684" y="1321768"/>
                  <a:pt x="2019303" y="1324245"/>
                  <a:pt x="2021208" y="1326816"/>
                </a:cubicBezTo>
                <a:cubicBezTo>
                  <a:pt x="2022256" y="1328245"/>
                  <a:pt x="2025018" y="1329674"/>
                  <a:pt x="2022827" y="1331865"/>
                </a:cubicBezTo>
                <a:cubicBezTo>
                  <a:pt x="2020541" y="1334055"/>
                  <a:pt x="2018636" y="1330722"/>
                  <a:pt x="2016922" y="1329674"/>
                </a:cubicBezTo>
                <a:cubicBezTo>
                  <a:pt x="2014541" y="1328055"/>
                  <a:pt x="2010826" y="1330245"/>
                  <a:pt x="2011588" y="1333770"/>
                </a:cubicBezTo>
                <a:cubicBezTo>
                  <a:pt x="2012255" y="1336913"/>
                  <a:pt x="2016065" y="1338723"/>
                  <a:pt x="2018541" y="1339675"/>
                </a:cubicBezTo>
                <a:cubicBezTo>
                  <a:pt x="2031686" y="1343676"/>
                  <a:pt x="2041782" y="1326912"/>
                  <a:pt x="2039496" y="1315101"/>
                </a:cubicBezTo>
                <a:close/>
                <a:moveTo>
                  <a:pt x="2048450" y="1358154"/>
                </a:moveTo>
                <a:cubicBezTo>
                  <a:pt x="2045497" y="1349772"/>
                  <a:pt x="2035877" y="1346819"/>
                  <a:pt x="2028257" y="1350438"/>
                </a:cubicBezTo>
                <a:cubicBezTo>
                  <a:pt x="2024733" y="1352534"/>
                  <a:pt x="2028733" y="1355582"/>
                  <a:pt x="2030924" y="1356154"/>
                </a:cubicBezTo>
                <a:cubicBezTo>
                  <a:pt x="2036924" y="1357868"/>
                  <a:pt x="2037877" y="1363869"/>
                  <a:pt x="2029495" y="1365774"/>
                </a:cubicBezTo>
                <a:cubicBezTo>
                  <a:pt x="2021780" y="1369012"/>
                  <a:pt x="2040354" y="1367965"/>
                  <a:pt x="2039687" y="1371584"/>
                </a:cubicBezTo>
                <a:cubicBezTo>
                  <a:pt x="2040449" y="1377966"/>
                  <a:pt x="2019398" y="1369774"/>
                  <a:pt x="2028638" y="1378442"/>
                </a:cubicBezTo>
                <a:cubicBezTo>
                  <a:pt x="2030447" y="1379775"/>
                  <a:pt x="2034734" y="1380442"/>
                  <a:pt x="2032543" y="1383871"/>
                </a:cubicBezTo>
                <a:cubicBezTo>
                  <a:pt x="2030352" y="1387300"/>
                  <a:pt x="2026733" y="1383966"/>
                  <a:pt x="2024066" y="1383300"/>
                </a:cubicBezTo>
                <a:cubicBezTo>
                  <a:pt x="2020351" y="1382252"/>
                  <a:pt x="2016255" y="1386348"/>
                  <a:pt x="2018541" y="1390062"/>
                </a:cubicBezTo>
                <a:cubicBezTo>
                  <a:pt x="2037496" y="1406350"/>
                  <a:pt x="2059308" y="1376346"/>
                  <a:pt x="2048450" y="1358154"/>
                </a:cubicBezTo>
                <a:close/>
                <a:moveTo>
                  <a:pt x="2084930" y="1329007"/>
                </a:moveTo>
                <a:cubicBezTo>
                  <a:pt x="2082835" y="1321101"/>
                  <a:pt x="2074262" y="1317672"/>
                  <a:pt x="2067119" y="1320530"/>
                </a:cubicBezTo>
                <a:cubicBezTo>
                  <a:pt x="2060356" y="1325292"/>
                  <a:pt x="2082359" y="1328721"/>
                  <a:pt x="2069024" y="1334913"/>
                </a:cubicBezTo>
                <a:cubicBezTo>
                  <a:pt x="2058070" y="1337580"/>
                  <a:pt x="2076548" y="1337866"/>
                  <a:pt x="2076263" y="1341295"/>
                </a:cubicBezTo>
                <a:cubicBezTo>
                  <a:pt x="2076358" y="1347581"/>
                  <a:pt x="2058260" y="1338437"/>
                  <a:pt x="2065880" y="1347200"/>
                </a:cubicBezTo>
                <a:cubicBezTo>
                  <a:pt x="2067404" y="1348629"/>
                  <a:pt x="2071214" y="1349486"/>
                  <a:pt x="2069024" y="1352534"/>
                </a:cubicBezTo>
                <a:cubicBezTo>
                  <a:pt x="2066833" y="1355677"/>
                  <a:pt x="2063785" y="1352248"/>
                  <a:pt x="2061499" y="1351486"/>
                </a:cubicBezTo>
                <a:cubicBezTo>
                  <a:pt x="2058260" y="1350248"/>
                  <a:pt x="2054355" y="1353867"/>
                  <a:pt x="2056165" y="1357487"/>
                </a:cubicBezTo>
                <a:cubicBezTo>
                  <a:pt x="2073024" y="1374346"/>
                  <a:pt x="2093503" y="1345962"/>
                  <a:pt x="2084930" y="1329007"/>
                </a:cubicBezTo>
                <a:close/>
                <a:moveTo>
                  <a:pt x="2079977" y="1374061"/>
                </a:moveTo>
                <a:cubicBezTo>
                  <a:pt x="2076072" y="1374251"/>
                  <a:pt x="2070071" y="1375204"/>
                  <a:pt x="2066928" y="1378156"/>
                </a:cubicBezTo>
                <a:cubicBezTo>
                  <a:pt x="2063309" y="1381585"/>
                  <a:pt x="2069024" y="1383776"/>
                  <a:pt x="2071786" y="1383871"/>
                </a:cubicBezTo>
                <a:cubicBezTo>
                  <a:pt x="2080644" y="1384062"/>
                  <a:pt x="2080644" y="1391967"/>
                  <a:pt x="2072834" y="1395206"/>
                </a:cubicBezTo>
                <a:cubicBezTo>
                  <a:pt x="2064642" y="1401016"/>
                  <a:pt x="2086264" y="1394730"/>
                  <a:pt x="2086550" y="1398825"/>
                </a:cubicBezTo>
                <a:cubicBezTo>
                  <a:pt x="2089217" y="1405969"/>
                  <a:pt x="2062070" y="1402636"/>
                  <a:pt x="2075405" y="1409875"/>
                </a:cubicBezTo>
                <a:cubicBezTo>
                  <a:pt x="2077977" y="1410827"/>
                  <a:pt x="2083121" y="1410351"/>
                  <a:pt x="2081597" y="1414828"/>
                </a:cubicBezTo>
                <a:cubicBezTo>
                  <a:pt x="2080073" y="1419304"/>
                  <a:pt x="2074739" y="1416733"/>
                  <a:pt x="2071405" y="1416637"/>
                </a:cubicBezTo>
                <a:cubicBezTo>
                  <a:pt x="2066738" y="1416447"/>
                  <a:pt x="2063118" y="1422162"/>
                  <a:pt x="2066928" y="1425781"/>
                </a:cubicBezTo>
                <a:cubicBezTo>
                  <a:pt x="2101980" y="1441688"/>
                  <a:pt x="2114077" y="1379013"/>
                  <a:pt x="2079977" y="1374061"/>
                </a:cubicBezTo>
                <a:close/>
                <a:moveTo>
                  <a:pt x="2123030" y="1341961"/>
                </a:moveTo>
                <a:cubicBezTo>
                  <a:pt x="2122364" y="1334817"/>
                  <a:pt x="2115601" y="1330245"/>
                  <a:pt x="2108934" y="1331198"/>
                </a:cubicBezTo>
                <a:cubicBezTo>
                  <a:pt x="2105885" y="1332055"/>
                  <a:pt x="2108457" y="1335389"/>
                  <a:pt x="2109981" y="1336437"/>
                </a:cubicBezTo>
                <a:cubicBezTo>
                  <a:pt x="2114268" y="1339104"/>
                  <a:pt x="2113886" y="1344152"/>
                  <a:pt x="2107219" y="1343771"/>
                </a:cubicBezTo>
                <a:cubicBezTo>
                  <a:pt x="2100837" y="1344628"/>
                  <a:pt x="2115030" y="1348057"/>
                  <a:pt x="2113886" y="1350629"/>
                </a:cubicBezTo>
                <a:cubicBezTo>
                  <a:pt x="2112934" y="1355868"/>
                  <a:pt x="2099027" y="1344724"/>
                  <a:pt x="2104266" y="1353582"/>
                </a:cubicBezTo>
                <a:cubicBezTo>
                  <a:pt x="2105409" y="1355011"/>
                  <a:pt x="2108362" y="1356534"/>
                  <a:pt x="2106171" y="1358725"/>
                </a:cubicBezTo>
                <a:cubicBezTo>
                  <a:pt x="2103885" y="1360916"/>
                  <a:pt x="2101790" y="1357487"/>
                  <a:pt x="2099980" y="1356344"/>
                </a:cubicBezTo>
                <a:cubicBezTo>
                  <a:pt x="2097408" y="1354725"/>
                  <a:pt x="2093693" y="1357011"/>
                  <a:pt x="2094646" y="1360440"/>
                </a:cubicBezTo>
                <a:cubicBezTo>
                  <a:pt x="2105695" y="1377585"/>
                  <a:pt x="2128174" y="1358249"/>
                  <a:pt x="2123030" y="1341961"/>
                </a:cubicBezTo>
                <a:close/>
                <a:moveTo>
                  <a:pt x="2141414" y="1374727"/>
                </a:moveTo>
                <a:cubicBezTo>
                  <a:pt x="2134080" y="1363774"/>
                  <a:pt x="2106743" y="1379966"/>
                  <a:pt x="2123983" y="1380728"/>
                </a:cubicBezTo>
                <a:cubicBezTo>
                  <a:pt x="2130365" y="1379585"/>
                  <a:pt x="2133794" y="1384443"/>
                  <a:pt x="2126650" y="1389967"/>
                </a:cubicBezTo>
                <a:cubicBezTo>
                  <a:pt x="2124078" y="1391967"/>
                  <a:pt x="2125221" y="1392444"/>
                  <a:pt x="2127793" y="1392063"/>
                </a:cubicBezTo>
                <a:cubicBezTo>
                  <a:pt x="2130651" y="1391587"/>
                  <a:pt x="2133318" y="1390253"/>
                  <a:pt x="2136080" y="1389777"/>
                </a:cubicBezTo>
                <a:cubicBezTo>
                  <a:pt x="2137223" y="1389586"/>
                  <a:pt x="2137985" y="1389491"/>
                  <a:pt x="2138651" y="1390634"/>
                </a:cubicBezTo>
                <a:cubicBezTo>
                  <a:pt x="2140366" y="1393396"/>
                  <a:pt x="2136080" y="1394920"/>
                  <a:pt x="2134175" y="1395492"/>
                </a:cubicBezTo>
                <a:cubicBezTo>
                  <a:pt x="2125317" y="1398445"/>
                  <a:pt x="2126936" y="1400921"/>
                  <a:pt x="2131127" y="1401588"/>
                </a:cubicBezTo>
                <a:cubicBezTo>
                  <a:pt x="2133413" y="1401969"/>
                  <a:pt x="2137604" y="1400730"/>
                  <a:pt x="2137032" y="1404731"/>
                </a:cubicBezTo>
                <a:cubicBezTo>
                  <a:pt x="2136461" y="1408732"/>
                  <a:pt x="2131698" y="1407398"/>
                  <a:pt x="2128936" y="1407874"/>
                </a:cubicBezTo>
                <a:cubicBezTo>
                  <a:pt x="2125031" y="1408636"/>
                  <a:pt x="2122935" y="1413970"/>
                  <a:pt x="2126745" y="1416256"/>
                </a:cubicBezTo>
                <a:cubicBezTo>
                  <a:pt x="2150653" y="1422829"/>
                  <a:pt x="2159130" y="1387015"/>
                  <a:pt x="2141414" y="1374727"/>
                </a:cubicBezTo>
                <a:close/>
                <a:moveTo>
                  <a:pt x="2172465" y="1345009"/>
                </a:moveTo>
                <a:cubicBezTo>
                  <a:pt x="2168560" y="1333960"/>
                  <a:pt x="2143128" y="1341009"/>
                  <a:pt x="2157035" y="1345771"/>
                </a:cubicBezTo>
                <a:cubicBezTo>
                  <a:pt x="2162464" y="1346343"/>
                  <a:pt x="2164179" y="1351391"/>
                  <a:pt x="2157225" y="1354249"/>
                </a:cubicBezTo>
                <a:cubicBezTo>
                  <a:pt x="2154749" y="1355296"/>
                  <a:pt x="2155511" y="1355963"/>
                  <a:pt x="2157701" y="1356249"/>
                </a:cubicBezTo>
                <a:cubicBezTo>
                  <a:pt x="2160083" y="1356534"/>
                  <a:pt x="2162559" y="1356154"/>
                  <a:pt x="2164845" y="1356439"/>
                </a:cubicBezTo>
                <a:cubicBezTo>
                  <a:pt x="2169608" y="1357773"/>
                  <a:pt x="2165226" y="1361392"/>
                  <a:pt x="2162083" y="1360821"/>
                </a:cubicBezTo>
                <a:cubicBezTo>
                  <a:pt x="2154272" y="1361107"/>
                  <a:pt x="2155034" y="1363678"/>
                  <a:pt x="2158273" y="1365202"/>
                </a:cubicBezTo>
                <a:cubicBezTo>
                  <a:pt x="2159988" y="1366059"/>
                  <a:pt x="2163702" y="1366059"/>
                  <a:pt x="2162369" y="1369298"/>
                </a:cubicBezTo>
                <a:cubicBezTo>
                  <a:pt x="2161035" y="1372537"/>
                  <a:pt x="2157511" y="1370250"/>
                  <a:pt x="2155130" y="1369965"/>
                </a:cubicBezTo>
                <a:cubicBezTo>
                  <a:pt x="2151796" y="1369584"/>
                  <a:pt x="2148939" y="1373679"/>
                  <a:pt x="2151510" y="1376442"/>
                </a:cubicBezTo>
                <a:cubicBezTo>
                  <a:pt x="2169798" y="1387681"/>
                  <a:pt x="2184181" y="1359011"/>
                  <a:pt x="2172465" y="1345009"/>
                </a:cubicBezTo>
                <a:close/>
                <a:moveTo>
                  <a:pt x="2194277" y="1374822"/>
                </a:moveTo>
                <a:cubicBezTo>
                  <a:pt x="2190944" y="1374822"/>
                  <a:pt x="2185610" y="1375489"/>
                  <a:pt x="2182943" y="1377870"/>
                </a:cubicBezTo>
                <a:cubicBezTo>
                  <a:pt x="2179800" y="1380633"/>
                  <a:pt x="2184562" y="1382824"/>
                  <a:pt x="2187039" y="1382919"/>
                </a:cubicBezTo>
                <a:cubicBezTo>
                  <a:pt x="2193611" y="1383395"/>
                  <a:pt x="2195897" y="1389015"/>
                  <a:pt x="2187705" y="1392539"/>
                </a:cubicBezTo>
                <a:cubicBezTo>
                  <a:pt x="2180561" y="1397206"/>
                  <a:pt x="2199230" y="1392539"/>
                  <a:pt x="2199326" y="1396158"/>
                </a:cubicBezTo>
                <a:cubicBezTo>
                  <a:pt x="2200373" y="1399207"/>
                  <a:pt x="2195801" y="1399683"/>
                  <a:pt x="2193897" y="1399778"/>
                </a:cubicBezTo>
                <a:cubicBezTo>
                  <a:pt x="2184467" y="1400540"/>
                  <a:pt x="2185610" y="1403302"/>
                  <a:pt x="2189515" y="1404921"/>
                </a:cubicBezTo>
                <a:cubicBezTo>
                  <a:pt x="2191706" y="1405779"/>
                  <a:pt x="2196087" y="1405683"/>
                  <a:pt x="2194659" y="1409398"/>
                </a:cubicBezTo>
                <a:cubicBezTo>
                  <a:pt x="2193134" y="1413113"/>
                  <a:pt x="2188848" y="1410637"/>
                  <a:pt x="2185991" y="1410541"/>
                </a:cubicBezTo>
                <a:cubicBezTo>
                  <a:pt x="2181895" y="1410255"/>
                  <a:pt x="2178752" y="1415208"/>
                  <a:pt x="2182085" y="1418257"/>
                </a:cubicBezTo>
                <a:cubicBezTo>
                  <a:pt x="2211422" y="1432449"/>
                  <a:pt x="2223234" y="1380157"/>
                  <a:pt x="2194277" y="1374822"/>
                </a:cubicBezTo>
                <a:close/>
                <a:moveTo>
                  <a:pt x="2225139" y="1344724"/>
                </a:moveTo>
                <a:cubicBezTo>
                  <a:pt x="2221233" y="1334722"/>
                  <a:pt x="2197135" y="1342342"/>
                  <a:pt x="2210565" y="1346152"/>
                </a:cubicBezTo>
                <a:cubicBezTo>
                  <a:pt x="2215709" y="1346438"/>
                  <a:pt x="2217614" y="1350915"/>
                  <a:pt x="2211232" y="1353963"/>
                </a:cubicBezTo>
                <a:cubicBezTo>
                  <a:pt x="2208946" y="1355011"/>
                  <a:pt x="2209708" y="1355677"/>
                  <a:pt x="2211804" y="1355772"/>
                </a:cubicBezTo>
                <a:cubicBezTo>
                  <a:pt x="2214089" y="1355963"/>
                  <a:pt x="2216376" y="1355391"/>
                  <a:pt x="2218566" y="1355487"/>
                </a:cubicBezTo>
                <a:cubicBezTo>
                  <a:pt x="2223138" y="1356439"/>
                  <a:pt x="2219138" y="1360059"/>
                  <a:pt x="2216185" y="1359678"/>
                </a:cubicBezTo>
                <a:cubicBezTo>
                  <a:pt x="2208851" y="1360440"/>
                  <a:pt x="2209708" y="1362630"/>
                  <a:pt x="2212851" y="1363964"/>
                </a:cubicBezTo>
                <a:cubicBezTo>
                  <a:pt x="2214566" y="1364631"/>
                  <a:pt x="2217995" y="1364536"/>
                  <a:pt x="2216947" y="1367488"/>
                </a:cubicBezTo>
                <a:cubicBezTo>
                  <a:pt x="2215804" y="1370536"/>
                  <a:pt x="2212375" y="1368631"/>
                  <a:pt x="2210184" y="1368536"/>
                </a:cubicBezTo>
                <a:cubicBezTo>
                  <a:pt x="2207041" y="1368441"/>
                  <a:pt x="2204660" y="1372251"/>
                  <a:pt x="2207136" y="1374727"/>
                </a:cubicBezTo>
                <a:cubicBezTo>
                  <a:pt x="2224567" y="1384062"/>
                  <a:pt x="2236759" y="1357392"/>
                  <a:pt x="2225139" y="1344724"/>
                </a:cubicBezTo>
                <a:close/>
                <a:moveTo>
                  <a:pt x="2247427" y="1388634"/>
                </a:moveTo>
                <a:cubicBezTo>
                  <a:pt x="2240188" y="1380823"/>
                  <a:pt x="2227805" y="1383014"/>
                  <a:pt x="2220947" y="1389967"/>
                </a:cubicBezTo>
                <a:cubicBezTo>
                  <a:pt x="2217900" y="1393968"/>
                  <a:pt x="2223996" y="1395111"/>
                  <a:pt x="2226853" y="1394825"/>
                </a:cubicBezTo>
                <a:cubicBezTo>
                  <a:pt x="2233806" y="1393777"/>
                  <a:pt x="2237711" y="1398730"/>
                  <a:pt x="2231520" y="1404255"/>
                </a:cubicBezTo>
                <a:cubicBezTo>
                  <a:pt x="2219900" y="1413684"/>
                  <a:pt x="2241998" y="1402826"/>
                  <a:pt x="2243903" y="1406922"/>
                </a:cubicBezTo>
                <a:cubicBezTo>
                  <a:pt x="2247903" y="1413208"/>
                  <a:pt x="2220471" y="1414637"/>
                  <a:pt x="2234854" y="1419400"/>
                </a:cubicBezTo>
                <a:cubicBezTo>
                  <a:pt x="2237521" y="1419876"/>
                  <a:pt x="2242569" y="1418733"/>
                  <a:pt x="2241807" y="1423209"/>
                </a:cubicBezTo>
                <a:cubicBezTo>
                  <a:pt x="2241045" y="1427877"/>
                  <a:pt x="2235426" y="1426067"/>
                  <a:pt x="2232092" y="1426543"/>
                </a:cubicBezTo>
                <a:cubicBezTo>
                  <a:pt x="2227425" y="1427210"/>
                  <a:pt x="2224853" y="1433401"/>
                  <a:pt x="2229234" y="1436163"/>
                </a:cubicBezTo>
                <a:cubicBezTo>
                  <a:pt x="2257047" y="1444926"/>
                  <a:pt x="2268382" y="1403397"/>
                  <a:pt x="2247427" y="1388634"/>
                </a:cubicBezTo>
                <a:close/>
                <a:moveTo>
                  <a:pt x="2272478" y="1348819"/>
                </a:moveTo>
                <a:cubicBezTo>
                  <a:pt x="2268572" y="1340342"/>
                  <a:pt x="2247427" y="1347771"/>
                  <a:pt x="2259333" y="1350724"/>
                </a:cubicBezTo>
                <a:cubicBezTo>
                  <a:pt x="2261524" y="1350724"/>
                  <a:pt x="2263239" y="1351677"/>
                  <a:pt x="2263619" y="1353010"/>
                </a:cubicBezTo>
                <a:cubicBezTo>
                  <a:pt x="2264001" y="1354344"/>
                  <a:pt x="2262953" y="1356058"/>
                  <a:pt x="2260286" y="1357487"/>
                </a:cubicBezTo>
                <a:cubicBezTo>
                  <a:pt x="2255904" y="1361202"/>
                  <a:pt x="2268287" y="1356820"/>
                  <a:pt x="2268763" y="1359487"/>
                </a:cubicBezTo>
                <a:cubicBezTo>
                  <a:pt x="2270287" y="1363869"/>
                  <a:pt x="2254094" y="1362059"/>
                  <a:pt x="2262191" y="1366250"/>
                </a:cubicBezTo>
                <a:cubicBezTo>
                  <a:pt x="2263810" y="1366821"/>
                  <a:pt x="2266953" y="1366441"/>
                  <a:pt x="2266096" y="1369203"/>
                </a:cubicBezTo>
                <a:cubicBezTo>
                  <a:pt x="2265239" y="1371965"/>
                  <a:pt x="2261905" y="1370441"/>
                  <a:pt x="2260095" y="1370441"/>
                </a:cubicBezTo>
                <a:cubicBezTo>
                  <a:pt x="2257428" y="1370441"/>
                  <a:pt x="2255428" y="1373965"/>
                  <a:pt x="2257714" y="1376061"/>
                </a:cubicBezTo>
                <a:cubicBezTo>
                  <a:pt x="2273430" y="1383490"/>
                  <a:pt x="2283908" y="1359487"/>
                  <a:pt x="2272478" y="1348819"/>
                </a:cubicBezTo>
                <a:close/>
                <a:moveTo>
                  <a:pt x="2291051" y="1379299"/>
                </a:moveTo>
                <a:cubicBezTo>
                  <a:pt x="2285718" y="1376632"/>
                  <a:pt x="2269811" y="1378633"/>
                  <a:pt x="2281622" y="1384919"/>
                </a:cubicBezTo>
                <a:cubicBezTo>
                  <a:pt x="2288004" y="1387205"/>
                  <a:pt x="2288765" y="1393206"/>
                  <a:pt x="2279717" y="1394349"/>
                </a:cubicBezTo>
                <a:cubicBezTo>
                  <a:pt x="2271335" y="1396730"/>
                  <a:pt x="2291051" y="1397587"/>
                  <a:pt x="2290289" y="1401112"/>
                </a:cubicBezTo>
                <a:cubicBezTo>
                  <a:pt x="2290766" y="1407398"/>
                  <a:pt x="2268954" y="1397397"/>
                  <a:pt x="2278097" y="1406731"/>
                </a:cubicBezTo>
                <a:cubicBezTo>
                  <a:pt x="2280002" y="1408160"/>
                  <a:pt x="2284384" y="1409303"/>
                  <a:pt x="2281908" y="1412351"/>
                </a:cubicBezTo>
                <a:cubicBezTo>
                  <a:pt x="2279431" y="1415494"/>
                  <a:pt x="2275811" y="1411970"/>
                  <a:pt x="2273049" y="1411017"/>
                </a:cubicBezTo>
                <a:cubicBezTo>
                  <a:pt x="2269144" y="1409589"/>
                  <a:pt x="2264667" y="1413494"/>
                  <a:pt x="2267144" y="1417304"/>
                </a:cubicBezTo>
                <a:cubicBezTo>
                  <a:pt x="2291718" y="1439021"/>
                  <a:pt x="2318960" y="1392444"/>
                  <a:pt x="2291051" y="1379299"/>
                </a:cubicBezTo>
                <a:close/>
                <a:moveTo>
                  <a:pt x="2323818" y="1344152"/>
                </a:moveTo>
                <a:cubicBezTo>
                  <a:pt x="2319055" y="1332341"/>
                  <a:pt x="2289147" y="1340342"/>
                  <a:pt x="2305720" y="1345200"/>
                </a:cubicBezTo>
                <a:cubicBezTo>
                  <a:pt x="2311626" y="1345676"/>
                  <a:pt x="2313911" y="1350248"/>
                  <a:pt x="2308006" y="1353487"/>
                </a:cubicBezTo>
                <a:cubicBezTo>
                  <a:pt x="2305815" y="1354439"/>
                  <a:pt x="2302291" y="1355963"/>
                  <a:pt x="2306958" y="1356439"/>
                </a:cubicBezTo>
                <a:cubicBezTo>
                  <a:pt x="2309721" y="1356725"/>
                  <a:pt x="2312578" y="1356154"/>
                  <a:pt x="2315340" y="1356439"/>
                </a:cubicBezTo>
                <a:cubicBezTo>
                  <a:pt x="2320865" y="1357678"/>
                  <a:pt x="2316102" y="1361773"/>
                  <a:pt x="2312292" y="1361202"/>
                </a:cubicBezTo>
                <a:cubicBezTo>
                  <a:pt x="2303148" y="1361773"/>
                  <a:pt x="2304291" y="1364345"/>
                  <a:pt x="2308006" y="1365964"/>
                </a:cubicBezTo>
                <a:cubicBezTo>
                  <a:pt x="2310101" y="1366821"/>
                  <a:pt x="2314293" y="1366821"/>
                  <a:pt x="2312864" y="1370250"/>
                </a:cubicBezTo>
                <a:cubicBezTo>
                  <a:pt x="2311340" y="1373775"/>
                  <a:pt x="2307244" y="1371393"/>
                  <a:pt x="2304482" y="1371108"/>
                </a:cubicBezTo>
                <a:cubicBezTo>
                  <a:pt x="2300672" y="1370822"/>
                  <a:pt x="2297529" y="1375204"/>
                  <a:pt x="2300576" y="1378156"/>
                </a:cubicBezTo>
                <a:cubicBezTo>
                  <a:pt x="2320674" y="1389777"/>
                  <a:pt x="2338296" y="1359773"/>
                  <a:pt x="2323818" y="1344152"/>
                </a:cubicBezTo>
                <a:close/>
                <a:moveTo>
                  <a:pt x="2334295" y="1380823"/>
                </a:moveTo>
                <a:cubicBezTo>
                  <a:pt x="2330771" y="1381109"/>
                  <a:pt x="2325246" y="1382347"/>
                  <a:pt x="2322675" y="1384919"/>
                </a:cubicBezTo>
                <a:cubicBezTo>
                  <a:pt x="2319626" y="1387967"/>
                  <a:pt x="2324960" y="1389491"/>
                  <a:pt x="2327437" y="1389491"/>
                </a:cubicBezTo>
                <a:cubicBezTo>
                  <a:pt x="2334295" y="1389300"/>
                  <a:pt x="2337248" y="1394634"/>
                  <a:pt x="2329151" y="1398921"/>
                </a:cubicBezTo>
                <a:cubicBezTo>
                  <a:pt x="2322198" y="1404159"/>
                  <a:pt x="2341058" y="1397873"/>
                  <a:pt x="2341629" y="1401302"/>
                </a:cubicBezTo>
                <a:cubicBezTo>
                  <a:pt x="2344296" y="1407112"/>
                  <a:pt x="2320198" y="1405588"/>
                  <a:pt x="2332390" y="1410922"/>
                </a:cubicBezTo>
                <a:cubicBezTo>
                  <a:pt x="2334676" y="1411589"/>
                  <a:pt x="2339248" y="1411017"/>
                  <a:pt x="2338105" y="1414828"/>
                </a:cubicBezTo>
                <a:cubicBezTo>
                  <a:pt x="2336962" y="1418637"/>
                  <a:pt x="2332200" y="1416637"/>
                  <a:pt x="2329342" y="1416733"/>
                </a:cubicBezTo>
                <a:cubicBezTo>
                  <a:pt x="2325056" y="1416828"/>
                  <a:pt x="2322389" y="1422066"/>
                  <a:pt x="2326199" y="1424733"/>
                </a:cubicBezTo>
                <a:cubicBezTo>
                  <a:pt x="2357250" y="1436068"/>
                  <a:pt x="2365251" y="1383109"/>
                  <a:pt x="2334295" y="1380823"/>
                </a:cubicBezTo>
                <a:close/>
                <a:moveTo>
                  <a:pt x="2376014" y="1347009"/>
                </a:moveTo>
                <a:cubicBezTo>
                  <a:pt x="2373633" y="1339961"/>
                  <a:pt x="2364680" y="1337199"/>
                  <a:pt x="2358108" y="1339390"/>
                </a:cubicBezTo>
                <a:cubicBezTo>
                  <a:pt x="2354964" y="1340913"/>
                  <a:pt x="2358584" y="1343485"/>
                  <a:pt x="2360489" y="1344152"/>
                </a:cubicBezTo>
                <a:cubicBezTo>
                  <a:pt x="2365823" y="1345866"/>
                  <a:pt x="2366489" y="1350724"/>
                  <a:pt x="2359060" y="1351772"/>
                </a:cubicBezTo>
                <a:cubicBezTo>
                  <a:pt x="2352583" y="1353963"/>
                  <a:pt x="2368204" y="1354058"/>
                  <a:pt x="2367823" y="1357011"/>
                </a:cubicBezTo>
                <a:cubicBezTo>
                  <a:pt x="2368109" y="1362154"/>
                  <a:pt x="2350297" y="1354344"/>
                  <a:pt x="2358012" y="1361773"/>
                </a:cubicBezTo>
                <a:cubicBezTo>
                  <a:pt x="2359536" y="1362916"/>
                  <a:pt x="2363156" y="1363774"/>
                  <a:pt x="2361251" y="1366250"/>
                </a:cubicBezTo>
                <a:cubicBezTo>
                  <a:pt x="2359251" y="1368822"/>
                  <a:pt x="2356298" y="1366059"/>
                  <a:pt x="2354012" y="1365297"/>
                </a:cubicBezTo>
                <a:cubicBezTo>
                  <a:pt x="2350868" y="1364250"/>
                  <a:pt x="2347344" y="1367298"/>
                  <a:pt x="2349249" y="1370346"/>
                </a:cubicBezTo>
                <a:cubicBezTo>
                  <a:pt x="2363537" y="1383966"/>
                  <a:pt x="2384873" y="1363202"/>
                  <a:pt x="2376014" y="1347009"/>
                </a:cubicBezTo>
                <a:close/>
                <a:moveTo>
                  <a:pt x="2376014" y="1437878"/>
                </a:moveTo>
                <a:cubicBezTo>
                  <a:pt x="2373633" y="1430829"/>
                  <a:pt x="2364489" y="1428067"/>
                  <a:pt x="2357822" y="1430449"/>
                </a:cubicBezTo>
                <a:cubicBezTo>
                  <a:pt x="2354583" y="1431972"/>
                  <a:pt x="2358298" y="1434544"/>
                  <a:pt x="2360203" y="1435211"/>
                </a:cubicBezTo>
                <a:cubicBezTo>
                  <a:pt x="2365537" y="1436925"/>
                  <a:pt x="2366299" y="1441783"/>
                  <a:pt x="2358774" y="1442831"/>
                </a:cubicBezTo>
                <a:cubicBezTo>
                  <a:pt x="2352202" y="1445117"/>
                  <a:pt x="2368014" y="1445022"/>
                  <a:pt x="2367633" y="1448070"/>
                </a:cubicBezTo>
                <a:cubicBezTo>
                  <a:pt x="2367823" y="1450641"/>
                  <a:pt x="2364013" y="1450070"/>
                  <a:pt x="2362298" y="1449784"/>
                </a:cubicBezTo>
                <a:cubicBezTo>
                  <a:pt x="2354393" y="1448451"/>
                  <a:pt x="2354774" y="1450832"/>
                  <a:pt x="2357631" y="1452928"/>
                </a:cubicBezTo>
                <a:cubicBezTo>
                  <a:pt x="2359251" y="1454070"/>
                  <a:pt x="2362870" y="1454833"/>
                  <a:pt x="2360870" y="1457404"/>
                </a:cubicBezTo>
                <a:cubicBezTo>
                  <a:pt x="2358869" y="1459976"/>
                  <a:pt x="2355822" y="1457214"/>
                  <a:pt x="2353535" y="1456452"/>
                </a:cubicBezTo>
                <a:cubicBezTo>
                  <a:pt x="2350297" y="1455404"/>
                  <a:pt x="2346773" y="1458452"/>
                  <a:pt x="2348678" y="1461500"/>
                </a:cubicBezTo>
                <a:cubicBezTo>
                  <a:pt x="2363251" y="1474835"/>
                  <a:pt x="2384968" y="1454166"/>
                  <a:pt x="2376014" y="1437878"/>
                </a:cubicBezTo>
                <a:close/>
                <a:moveTo>
                  <a:pt x="2391540" y="1377299"/>
                </a:moveTo>
                <a:cubicBezTo>
                  <a:pt x="2387921" y="1377680"/>
                  <a:pt x="2382396" y="1378823"/>
                  <a:pt x="2379825" y="1381490"/>
                </a:cubicBezTo>
                <a:cubicBezTo>
                  <a:pt x="2376776" y="1384633"/>
                  <a:pt x="2382206" y="1386062"/>
                  <a:pt x="2384682" y="1385967"/>
                </a:cubicBezTo>
                <a:cubicBezTo>
                  <a:pt x="2391635" y="1385681"/>
                  <a:pt x="2394684" y="1391015"/>
                  <a:pt x="2386492" y="1395301"/>
                </a:cubicBezTo>
                <a:cubicBezTo>
                  <a:pt x="2379539" y="1400635"/>
                  <a:pt x="2398493" y="1394063"/>
                  <a:pt x="2399065" y="1397587"/>
                </a:cubicBezTo>
                <a:cubicBezTo>
                  <a:pt x="2400494" y="1400540"/>
                  <a:pt x="2395826" y="1401397"/>
                  <a:pt x="2393731" y="1401778"/>
                </a:cubicBezTo>
                <a:cubicBezTo>
                  <a:pt x="2384015" y="1403493"/>
                  <a:pt x="2385539" y="1406160"/>
                  <a:pt x="2389730" y="1407303"/>
                </a:cubicBezTo>
                <a:cubicBezTo>
                  <a:pt x="2392112" y="1407970"/>
                  <a:pt x="2396589" y="1407303"/>
                  <a:pt x="2395541" y="1411113"/>
                </a:cubicBezTo>
                <a:cubicBezTo>
                  <a:pt x="2394398" y="1414923"/>
                  <a:pt x="2389635" y="1413018"/>
                  <a:pt x="2386683" y="1413113"/>
                </a:cubicBezTo>
                <a:cubicBezTo>
                  <a:pt x="2382396" y="1413304"/>
                  <a:pt x="2379729" y="1418542"/>
                  <a:pt x="2383539" y="1421114"/>
                </a:cubicBezTo>
                <a:cubicBezTo>
                  <a:pt x="2415067" y="1432068"/>
                  <a:pt x="2422782" y="1379204"/>
                  <a:pt x="2391540" y="1377299"/>
                </a:cubicBezTo>
                <a:close/>
                <a:moveTo>
                  <a:pt x="2429259" y="1348819"/>
                </a:moveTo>
                <a:cubicBezTo>
                  <a:pt x="2424497" y="1343104"/>
                  <a:pt x="2414972" y="1343485"/>
                  <a:pt x="2409447" y="1347962"/>
                </a:cubicBezTo>
                <a:cubicBezTo>
                  <a:pt x="2406971" y="1350438"/>
                  <a:pt x="2411352" y="1351677"/>
                  <a:pt x="2413448" y="1351582"/>
                </a:cubicBezTo>
                <a:cubicBezTo>
                  <a:pt x="2419068" y="1351391"/>
                  <a:pt x="2421544" y="1355677"/>
                  <a:pt x="2414876" y="1359106"/>
                </a:cubicBezTo>
                <a:cubicBezTo>
                  <a:pt x="2410114" y="1362535"/>
                  <a:pt x="2421354" y="1359963"/>
                  <a:pt x="2422973" y="1360059"/>
                </a:cubicBezTo>
                <a:cubicBezTo>
                  <a:pt x="2428021" y="1360630"/>
                  <a:pt x="2424021" y="1364536"/>
                  <a:pt x="2420782" y="1364345"/>
                </a:cubicBezTo>
                <a:cubicBezTo>
                  <a:pt x="2412876" y="1365774"/>
                  <a:pt x="2414114" y="1367869"/>
                  <a:pt x="2417543" y="1368822"/>
                </a:cubicBezTo>
                <a:cubicBezTo>
                  <a:pt x="2419448" y="1369393"/>
                  <a:pt x="2423163" y="1368822"/>
                  <a:pt x="2422211" y="1371870"/>
                </a:cubicBezTo>
                <a:cubicBezTo>
                  <a:pt x="2421258" y="1374918"/>
                  <a:pt x="2417448" y="1373394"/>
                  <a:pt x="2415067" y="1373489"/>
                </a:cubicBezTo>
                <a:cubicBezTo>
                  <a:pt x="2411733" y="1373679"/>
                  <a:pt x="2409447" y="1377680"/>
                  <a:pt x="2412400" y="1379871"/>
                </a:cubicBezTo>
                <a:cubicBezTo>
                  <a:pt x="2430879" y="1387586"/>
                  <a:pt x="2443642" y="1360916"/>
                  <a:pt x="2429259" y="1348819"/>
                </a:cubicBezTo>
                <a:close/>
                <a:moveTo>
                  <a:pt x="2435831" y="1387681"/>
                </a:moveTo>
                <a:cubicBezTo>
                  <a:pt x="2431736" y="1388824"/>
                  <a:pt x="2425544" y="1391205"/>
                  <a:pt x="2423068" y="1394730"/>
                </a:cubicBezTo>
                <a:cubicBezTo>
                  <a:pt x="2420210" y="1398921"/>
                  <a:pt x="2426783" y="1399492"/>
                  <a:pt x="2429640" y="1398921"/>
                </a:cubicBezTo>
                <a:cubicBezTo>
                  <a:pt x="2438975" y="1396920"/>
                  <a:pt x="2440975" y="1404350"/>
                  <a:pt x="2433641" y="1409303"/>
                </a:cubicBezTo>
                <a:cubicBezTo>
                  <a:pt x="2426688" y="1416733"/>
                  <a:pt x="2447357" y="1405588"/>
                  <a:pt x="2448690" y="1409493"/>
                </a:cubicBezTo>
                <a:cubicBezTo>
                  <a:pt x="2453262" y="1415304"/>
                  <a:pt x="2424592" y="1418828"/>
                  <a:pt x="2439927" y="1422447"/>
                </a:cubicBezTo>
                <a:cubicBezTo>
                  <a:pt x="2442785" y="1422733"/>
                  <a:pt x="2447928" y="1421209"/>
                  <a:pt x="2447357" y="1425686"/>
                </a:cubicBezTo>
                <a:cubicBezTo>
                  <a:pt x="2446785" y="1430258"/>
                  <a:pt x="2440880" y="1428925"/>
                  <a:pt x="2437546" y="1429687"/>
                </a:cubicBezTo>
                <a:cubicBezTo>
                  <a:pt x="2432593" y="1430734"/>
                  <a:pt x="2430593" y="1437211"/>
                  <a:pt x="2435546" y="1439497"/>
                </a:cubicBezTo>
                <a:cubicBezTo>
                  <a:pt x="2474598" y="1445784"/>
                  <a:pt x="2472408" y="1384062"/>
                  <a:pt x="2435831" y="1387681"/>
                </a:cubicBezTo>
                <a:close/>
                <a:moveTo>
                  <a:pt x="2474408" y="1341675"/>
                </a:moveTo>
                <a:cubicBezTo>
                  <a:pt x="2469455" y="1334437"/>
                  <a:pt x="2458215" y="1333865"/>
                  <a:pt x="2451167" y="1338342"/>
                </a:cubicBezTo>
                <a:cubicBezTo>
                  <a:pt x="2444785" y="1344628"/>
                  <a:pt x="2471169" y="1341675"/>
                  <a:pt x="2457929" y="1351105"/>
                </a:cubicBezTo>
                <a:cubicBezTo>
                  <a:pt x="2446595" y="1356534"/>
                  <a:pt x="2467074" y="1351772"/>
                  <a:pt x="2468026" y="1355296"/>
                </a:cubicBezTo>
                <a:cubicBezTo>
                  <a:pt x="2468978" y="1358154"/>
                  <a:pt x="2464692" y="1358535"/>
                  <a:pt x="2462501" y="1358725"/>
                </a:cubicBezTo>
                <a:cubicBezTo>
                  <a:pt x="2453072" y="1359392"/>
                  <a:pt x="2454215" y="1362059"/>
                  <a:pt x="2458120" y="1363583"/>
                </a:cubicBezTo>
                <a:cubicBezTo>
                  <a:pt x="2460311" y="1364440"/>
                  <a:pt x="2464692" y="1364250"/>
                  <a:pt x="2463263" y="1367679"/>
                </a:cubicBezTo>
                <a:cubicBezTo>
                  <a:pt x="2461740" y="1371108"/>
                  <a:pt x="2457453" y="1368917"/>
                  <a:pt x="2454596" y="1368726"/>
                </a:cubicBezTo>
                <a:cubicBezTo>
                  <a:pt x="2450595" y="1368536"/>
                  <a:pt x="2447547" y="1372917"/>
                  <a:pt x="2450595" y="1375775"/>
                </a:cubicBezTo>
                <a:cubicBezTo>
                  <a:pt x="2470884" y="1386729"/>
                  <a:pt x="2489838" y="1357678"/>
                  <a:pt x="2474408" y="1341675"/>
                </a:cubicBezTo>
                <a:close/>
                <a:moveTo>
                  <a:pt x="2507459" y="1376061"/>
                </a:moveTo>
                <a:cubicBezTo>
                  <a:pt x="2499744" y="1371012"/>
                  <a:pt x="2488409" y="1374537"/>
                  <a:pt x="2483457" y="1381776"/>
                </a:cubicBezTo>
                <a:cubicBezTo>
                  <a:pt x="2481456" y="1385586"/>
                  <a:pt x="2487171" y="1385395"/>
                  <a:pt x="2489552" y="1384633"/>
                </a:cubicBezTo>
                <a:cubicBezTo>
                  <a:pt x="2496220" y="1382442"/>
                  <a:pt x="2500792" y="1386633"/>
                  <a:pt x="2494125" y="1393015"/>
                </a:cubicBezTo>
                <a:cubicBezTo>
                  <a:pt x="2488981" y="1399968"/>
                  <a:pt x="2505459" y="1388538"/>
                  <a:pt x="2507078" y="1391682"/>
                </a:cubicBezTo>
                <a:cubicBezTo>
                  <a:pt x="2509365" y="1394063"/>
                  <a:pt x="2505078" y="1396158"/>
                  <a:pt x="2503173" y="1397111"/>
                </a:cubicBezTo>
                <a:cubicBezTo>
                  <a:pt x="2494315" y="1401397"/>
                  <a:pt x="2496506" y="1403493"/>
                  <a:pt x="2500983" y="1403493"/>
                </a:cubicBezTo>
                <a:cubicBezTo>
                  <a:pt x="2503459" y="1403493"/>
                  <a:pt x="2507650" y="1401683"/>
                  <a:pt x="2507745" y="1405493"/>
                </a:cubicBezTo>
                <a:cubicBezTo>
                  <a:pt x="2507745" y="1409398"/>
                  <a:pt x="2502602" y="1408922"/>
                  <a:pt x="2499840" y="1409875"/>
                </a:cubicBezTo>
                <a:cubicBezTo>
                  <a:pt x="2495839" y="1411208"/>
                  <a:pt x="2494696" y="1416637"/>
                  <a:pt x="2498982" y="1418257"/>
                </a:cubicBezTo>
                <a:cubicBezTo>
                  <a:pt x="2523938" y="1421019"/>
                  <a:pt x="2529081" y="1385205"/>
                  <a:pt x="2507459" y="1376061"/>
                </a:cubicBezTo>
                <a:close/>
                <a:moveTo>
                  <a:pt x="2547179" y="1344533"/>
                </a:moveTo>
                <a:cubicBezTo>
                  <a:pt x="2544512" y="1336818"/>
                  <a:pt x="2534225" y="1333865"/>
                  <a:pt x="2526891" y="1336246"/>
                </a:cubicBezTo>
                <a:cubicBezTo>
                  <a:pt x="2523271" y="1337866"/>
                  <a:pt x="2527367" y="1340628"/>
                  <a:pt x="2529558" y="1341390"/>
                </a:cubicBezTo>
                <a:cubicBezTo>
                  <a:pt x="2535558" y="1343295"/>
                  <a:pt x="2536320" y="1348533"/>
                  <a:pt x="2527938" y="1349486"/>
                </a:cubicBezTo>
                <a:cubicBezTo>
                  <a:pt x="2520223" y="1351677"/>
                  <a:pt x="2538416" y="1352153"/>
                  <a:pt x="2537749" y="1355201"/>
                </a:cubicBezTo>
                <a:cubicBezTo>
                  <a:pt x="2537940" y="1357963"/>
                  <a:pt x="2533653" y="1357296"/>
                  <a:pt x="2531843" y="1356916"/>
                </a:cubicBezTo>
                <a:cubicBezTo>
                  <a:pt x="2523081" y="1355391"/>
                  <a:pt x="2523461" y="1357963"/>
                  <a:pt x="2526605" y="1360249"/>
                </a:cubicBezTo>
                <a:cubicBezTo>
                  <a:pt x="2528319" y="1361487"/>
                  <a:pt x="2532415" y="1362345"/>
                  <a:pt x="2530129" y="1365107"/>
                </a:cubicBezTo>
                <a:cubicBezTo>
                  <a:pt x="2527843" y="1367869"/>
                  <a:pt x="2524509" y="1364821"/>
                  <a:pt x="2522033" y="1364059"/>
                </a:cubicBezTo>
                <a:cubicBezTo>
                  <a:pt x="2518509" y="1362916"/>
                  <a:pt x="2514508" y="1366155"/>
                  <a:pt x="2516603" y="1369488"/>
                </a:cubicBezTo>
                <a:cubicBezTo>
                  <a:pt x="2532034" y="1383776"/>
                  <a:pt x="2556799" y="1362630"/>
                  <a:pt x="2547179" y="1344533"/>
                </a:cubicBezTo>
                <a:close/>
                <a:moveTo>
                  <a:pt x="2599661" y="1338437"/>
                </a:moveTo>
                <a:cubicBezTo>
                  <a:pt x="2594804" y="1329007"/>
                  <a:pt x="2567372" y="1337770"/>
                  <a:pt x="2583088" y="1340723"/>
                </a:cubicBezTo>
                <a:cubicBezTo>
                  <a:pt x="2588993" y="1340628"/>
                  <a:pt x="2591375" y="1344914"/>
                  <a:pt x="2584421" y="1348248"/>
                </a:cubicBezTo>
                <a:cubicBezTo>
                  <a:pt x="2581850" y="1349391"/>
                  <a:pt x="2582802" y="1349962"/>
                  <a:pt x="2585184" y="1350058"/>
                </a:cubicBezTo>
                <a:cubicBezTo>
                  <a:pt x="2588232" y="1350534"/>
                  <a:pt x="2592708" y="1347962"/>
                  <a:pt x="2594994" y="1350438"/>
                </a:cubicBezTo>
                <a:cubicBezTo>
                  <a:pt x="2596137" y="1352820"/>
                  <a:pt x="2592137" y="1353391"/>
                  <a:pt x="2590422" y="1353582"/>
                </a:cubicBezTo>
                <a:cubicBezTo>
                  <a:pt x="2582231" y="1354725"/>
                  <a:pt x="2583469" y="1356916"/>
                  <a:pt x="2586993" y="1357868"/>
                </a:cubicBezTo>
                <a:cubicBezTo>
                  <a:pt x="2588898" y="1358440"/>
                  <a:pt x="2592803" y="1358058"/>
                  <a:pt x="2591756" y="1361011"/>
                </a:cubicBezTo>
                <a:cubicBezTo>
                  <a:pt x="2590708" y="1364059"/>
                  <a:pt x="2586803" y="1362345"/>
                  <a:pt x="2584326" y="1362440"/>
                </a:cubicBezTo>
                <a:cubicBezTo>
                  <a:pt x="2580802" y="1362535"/>
                  <a:pt x="2578421" y="1366441"/>
                  <a:pt x="2581374" y="1368631"/>
                </a:cubicBezTo>
                <a:cubicBezTo>
                  <a:pt x="2599471" y="1376632"/>
                  <a:pt x="2614425" y="1351200"/>
                  <a:pt x="2599661" y="1338437"/>
                </a:cubicBezTo>
                <a:close/>
                <a:moveTo>
                  <a:pt x="2782637" y="1349581"/>
                </a:moveTo>
                <a:cubicBezTo>
                  <a:pt x="2780827" y="1342152"/>
                  <a:pt x="2770921" y="1338532"/>
                  <a:pt x="2763873" y="1339961"/>
                </a:cubicBezTo>
                <a:cubicBezTo>
                  <a:pt x="2760158" y="1341009"/>
                  <a:pt x="2763873" y="1343962"/>
                  <a:pt x="2765873" y="1344819"/>
                </a:cubicBezTo>
                <a:cubicBezTo>
                  <a:pt x="2771493" y="1347200"/>
                  <a:pt x="2771683" y="1351867"/>
                  <a:pt x="2763396" y="1351962"/>
                </a:cubicBezTo>
                <a:cubicBezTo>
                  <a:pt x="2755776" y="1353105"/>
                  <a:pt x="2773207" y="1355391"/>
                  <a:pt x="2772350" y="1358154"/>
                </a:cubicBezTo>
                <a:cubicBezTo>
                  <a:pt x="2772254" y="1360630"/>
                  <a:pt x="2768254" y="1359583"/>
                  <a:pt x="2766444" y="1359106"/>
                </a:cubicBezTo>
                <a:cubicBezTo>
                  <a:pt x="2758158" y="1356820"/>
                  <a:pt x="2758253" y="1359201"/>
                  <a:pt x="2761110" y="1361487"/>
                </a:cubicBezTo>
                <a:cubicBezTo>
                  <a:pt x="2762634" y="1362821"/>
                  <a:pt x="2766444" y="1363964"/>
                  <a:pt x="2764063" y="1366250"/>
                </a:cubicBezTo>
                <a:cubicBezTo>
                  <a:pt x="2761586" y="1368441"/>
                  <a:pt x="2758729" y="1365393"/>
                  <a:pt x="2756348" y="1364440"/>
                </a:cubicBezTo>
                <a:cubicBezTo>
                  <a:pt x="2753014" y="1363107"/>
                  <a:pt x="2748918" y="1365583"/>
                  <a:pt x="2750633" y="1368726"/>
                </a:cubicBezTo>
                <a:cubicBezTo>
                  <a:pt x="2763301" y="1382633"/>
                  <a:pt x="2789781" y="1367774"/>
                  <a:pt x="2782637" y="1349581"/>
                </a:cubicBezTo>
                <a:close/>
                <a:moveTo>
                  <a:pt x="3339373" y="1800114"/>
                </a:moveTo>
                <a:cubicBezTo>
                  <a:pt x="3337849" y="1801066"/>
                  <a:pt x="3335468" y="1800018"/>
                  <a:pt x="3332610" y="1795732"/>
                </a:cubicBezTo>
                <a:cubicBezTo>
                  <a:pt x="3326324" y="1788970"/>
                  <a:pt x="3336325" y="1808877"/>
                  <a:pt x="3333277" y="1810401"/>
                </a:cubicBezTo>
                <a:cubicBezTo>
                  <a:pt x="3328800" y="1813068"/>
                  <a:pt x="3326705" y="1796208"/>
                  <a:pt x="3324228" y="1797447"/>
                </a:cubicBezTo>
                <a:cubicBezTo>
                  <a:pt x="3320513" y="1798018"/>
                  <a:pt x="3325467" y="1809543"/>
                  <a:pt x="3320418" y="1808496"/>
                </a:cubicBezTo>
                <a:cubicBezTo>
                  <a:pt x="3316703" y="1807829"/>
                  <a:pt x="3317561" y="1802304"/>
                  <a:pt x="3316799" y="1799161"/>
                </a:cubicBezTo>
                <a:cubicBezTo>
                  <a:pt x="3303654" y="1780397"/>
                  <a:pt x="3305654" y="1824498"/>
                  <a:pt x="3330038" y="1825450"/>
                </a:cubicBezTo>
                <a:cubicBezTo>
                  <a:pt x="3349374" y="1826308"/>
                  <a:pt x="3357375" y="1798399"/>
                  <a:pt x="3343374" y="1785636"/>
                </a:cubicBezTo>
                <a:cubicBezTo>
                  <a:pt x="3336325" y="1781826"/>
                  <a:pt x="3343659" y="1799352"/>
                  <a:pt x="3339373" y="1800114"/>
                </a:cubicBezTo>
                <a:close/>
                <a:moveTo>
                  <a:pt x="3306321" y="1727819"/>
                </a:moveTo>
                <a:cubicBezTo>
                  <a:pt x="3298320" y="1724866"/>
                  <a:pt x="3314894" y="1738201"/>
                  <a:pt x="3312512" y="1740963"/>
                </a:cubicBezTo>
                <a:cubicBezTo>
                  <a:pt x="3311274" y="1744107"/>
                  <a:pt x="3307845" y="1740106"/>
                  <a:pt x="3306321" y="1738487"/>
                </a:cubicBezTo>
                <a:cubicBezTo>
                  <a:pt x="3298987" y="1730581"/>
                  <a:pt x="3298130" y="1733629"/>
                  <a:pt x="3299940" y="1738201"/>
                </a:cubicBezTo>
                <a:cubicBezTo>
                  <a:pt x="3300987" y="1740678"/>
                  <a:pt x="3304035" y="1744583"/>
                  <a:pt x="3300701" y="1745821"/>
                </a:cubicBezTo>
                <a:cubicBezTo>
                  <a:pt x="3296987" y="1746964"/>
                  <a:pt x="3295749" y="1741059"/>
                  <a:pt x="3293939" y="1738963"/>
                </a:cubicBezTo>
                <a:cubicBezTo>
                  <a:pt x="3275651" y="1727629"/>
                  <a:pt x="3293558" y="1768395"/>
                  <a:pt x="3315465" y="1756680"/>
                </a:cubicBezTo>
                <a:cubicBezTo>
                  <a:pt x="3348041" y="1732010"/>
                  <a:pt x="3299368" y="1696767"/>
                  <a:pt x="3311751" y="1720199"/>
                </a:cubicBezTo>
                <a:cubicBezTo>
                  <a:pt x="3316418" y="1726676"/>
                  <a:pt x="3314608" y="1732772"/>
                  <a:pt x="3306321" y="1727819"/>
                </a:cubicBezTo>
                <a:close/>
                <a:moveTo>
                  <a:pt x="3266221" y="1674003"/>
                </a:moveTo>
                <a:cubicBezTo>
                  <a:pt x="3251838" y="1667145"/>
                  <a:pt x="3274032" y="1684004"/>
                  <a:pt x="3271841" y="1687909"/>
                </a:cubicBezTo>
                <a:cubicBezTo>
                  <a:pt x="3270317" y="1691338"/>
                  <a:pt x="3266411" y="1687052"/>
                  <a:pt x="3264316" y="1685147"/>
                </a:cubicBezTo>
                <a:cubicBezTo>
                  <a:pt x="3255362" y="1676098"/>
                  <a:pt x="3254410" y="1679718"/>
                  <a:pt x="3256601" y="1684861"/>
                </a:cubicBezTo>
                <a:cubicBezTo>
                  <a:pt x="3257839" y="1687719"/>
                  <a:pt x="3261840" y="1692005"/>
                  <a:pt x="3257744" y="1693338"/>
                </a:cubicBezTo>
                <a:cubicBezTo>
                  <a:pt x="3253743" y="1694767"/>
                  <a:pt x="3251743" y="1688671"/>
                  <a:pt x="3249457" y="1685718"/>
                </a:cubicBezTo>
                <a:cubicBezTo>
                  <a:pt x="3227835" y="1673241"/>
                  <a:pt x="3248885" y="1718294"/>
                  <a:pt x="3275365" y="1705340"/>
                </a:cubicBezTo>
                <a:cubicBezTo>
                  <a:pt x="3314703" y="1677432"/>
                  <a:pt x="3253838" y="1637427"/>
                  <a:pt x="3270221" y="1664192"/>
                </a:cubicBezTo>
                <a:cubicBezTo>
                  <a:pt x="3275651" y="1671145"/>
                  <a:pt x="3274412" y="1677622"/>
                  <a:pt x="3266221" y="1674003"/>
                </a:cubicBezTo>
                <a:close/>
                <a:moveTo>
                  <a:pt x="3284414" y="1898221"/>
                </a:moveTo>
                <a:cubicBezTo>
                  <a:pt x="3285747" y="1890411"/>
                  <a:pt x="3283461" y="1890696"/>
                  <a:pt x="3281651" y="1893554"/>
                </a:cubicBezTo>
                <a:cubicBezTo>
                  <a:pt x="3280604" y="1895078"/>
                  <a:pt x="3279842" y="1898602"/>
                  <a:pt x="3277556" y="1896602"/>
                </a:cubicBezTo>
                <a:cubicBezTo>
                  <a:pt x="3275175" y="1894602"/>
                  <a:pt x="3277746" y="1891744"/>
                  <a:pt x="3278318" y="1889458"/>
                </a:cubicBezTo>
                <a:cubicBezTo>
                  <a:pt x="3279175" y="1886315"/>
                  <a:pt x="3276508" y="1882791"/>
                  <a:pt x="3273746" y="1884696"/>
                </a:cubicBezTo>
                <a:cubicBezTo>
                  <a:pt x="3269078" y="1889077"/>
                  <a:pt x="3269078" y="1897936"/>
                  <a:pt x="3271841" y="1903365"/>
                </a:cubicBezTo>
                <a:cubicBezTo>
                  <a:pt x="3279842" y="1921272"/>
                  <a:pt x="3307559" y="1914414"/>
                  <a:pt x="3301844" y="1894030"/>
                </a:cubicBezTo>
                <a:cubicBezTo>
                  <a:pt x="3300416" y="1890601"/>
                  <a:pt x="3298130" y="1894411"/>
                  <a:pt x="3297558" y="1896412"/>
                </a:cubicBezTo>
                <a:cubicBezTo>
                  <a:pt x="3295749" y="1901936"/>
                  <a:pt x="3291462" y="1902412"/>
                  <a:pt x="3290700" y="1894792"/>
                </a:cubicBezTo>
                <a:cubicBezTo>
                  <a:pt x="3288795" y="1888125"/>
                  <a:pt x="3288509" y="1903936"/>
                  <a:pt x="3285747" y="1903555"/>
                </a:cubicBezTo>
                <a:cubicBezTo>
                  <a:pt x="3283366" y="1903650"/>
                  <a:pt x="3284128" y="1899936"/>
                  <a:pt x="3284414" y="1898221"/>
                </a:cubicBezTo>
                <a:close/>
                <a:moveTo>
                  <a:pt x="3329753" y="1853358"/>
                </a:moveTo>
                <a:cubicBezTo>
                  <a:pt x="3319656" y="1841357"/>
                  <a:pt x="3332706" y="1865455"/>
                  <a:pt x="3328991" y="1868217"/>
                </a:cubicBezTo>
                <a:cubicBezTo>
                  <a:pt x="3323085" y="1870980"/>
                  <a:pt x="3323276" y="1855073"/>
                  <a:pt x="3318513" y="1854311"/>
                </a:cubicBezTo>
                <a:cubicBezTo>
                  <a:pt x="3314322" y="1855263"/>
                  <a:pt x="3320037" y="1868027"/>
                  <a:pt x="3314132" y="1867265"/>
                </a:cubicBezTo>
                <a:cubicBezTo>
                  <a:pt x="3309845" y="1866789"/>
                  <a:pt x="3310988" y="1860502"/>
                  <a:pt x="3309941" y="1856978"/>
                </a:cubicBezTo>
                <a:cubicBezTo>
                  <a:pt x="3295272" y="1836595"/>
                  <a:pt x="3296510" y="1886505"/>
                  <a:pt x="3324990" y="1885934"/>
                </a:cubicBezTo>
                <a:cubicBezTo>
                  <a:pt x="3371853" y="1876790"/>
                  <a:pt x="3333468" y="1815544"/>
                  <a:pt x="3337182" y="1846405"/>
                </a:cubicBezTo>
                <a:cubicBezTo>
                  <a:pt x="3339468" y="1854692"/>
                  <a:pt x="3335753" y="1859931"/>
                  <a:pt x="3329753" y="1853358"/>
                </a:cubicBezTo>
                <a:close/>
                <a:moveTo>
                  <a:pt x="3314036" y="1939655"/>
                </a:moveTo>
                <a:cubicBezTo>
                  <a:pt x="3308702" y="1932892"/>
                  <a:pt x="3310131" y="1960610"/>
                  <a:pt x="3302130" y="1946418"/>
                </a:cubicBezTo>
                <a:cubicBezTo>
                  <a:pt x="3301368" y="1944037"/>
                  <a:pt x="3300035" y="1940226"/>
                  <a:pt x="3299559" y="1945275"/>
                </a:cubicBezTo>
                <a:cubicBezTo>
                  <a:pt x="3298796" y="1948799"/>
                  <a:pt x="3300701" y="1954228"/>
                  <a:pt x="3297653" y="1956609"/>
                </a:cubicBezTo>
                <a:cubicBezTo>
                  <a:pt x="3294986" y="1957467"/>
                  <a:pt x="3294986" y="1952990"/>
                  <a:pt x="3295082" y="1950799"/>
                </a:cubicBezTo>
                <a:cubicBezTo>
                  <a:pt x="3294986" y="1941179"/>
                  <a:pt x="3292510" y="1942322"/>
                  <a:pt x="3290986" y="1946227"/>
                </a:cubicBezTo>
                <a:cubicBezTo>
                  <a:pt x="3290224" y="1948418"/>
                  <a:pt x="3289843" y="1952800"/>
                  <a:pt x="3286890" y="1951180"/>
                </a:cubicBezTo>
                <a:cubicBezTo>
                  <a:pt x="3285366" y="1950323"/>
                  <a:pt x="3285271" y="1948894"/>
                  <a:pt x="3285461" y="1947275"/>
                </a:cubicBezTo>
                <a:cubicBezTo>
                  <a:pt x="3287652" y="1942989"/>
                  <a:pt x="3285557" y="1933654"/>
                  <a:pt x="3280032" y="1938607"/>
                </a:cubicBezTo>
                <a:cubicBezTo>
                  <a:pt x="3264983" y="1977088"/>
                  <a:pt x="3327943" y="1978993"/>
                  <a:pt x="3314036" y="1939655"/>
                </a:cubicBezTo>
                <a:close/>
                <a:moveTo>
                  <a:pt x="3302511" y="1782683"/>
                </a:moveTo>
                <a:cubicBezTo>
                  <a:pt x="3302321" y="1779540"/>
                  <a:pt x="3301463" y="1774587"/>
                  <a:pt x="3299559" y="1772015"/>
                </a:cubicBezTo>
                <a:cubicBezTo>
                  <a:pt x="3297273" y="1768967"/>
                  <a:pt x="3296034" y="1773444"/>
                  <a:pt x="3296129" y="1775634"/>
                </a:cubicBezTo>
                <a:cubicBezTo>
                  <a:pt x="3296225" y="1781635"/>
                  <a:pt x="3292129" y="1783350"/>
                  <a:pt x="3288986" y="1776016"/>
                </a:cubicBezTo>
                <a:cubicBezTo>
                  <a:pt x="3285176" y="1769538"/>
                  <a:pt x="3289557" y="1786017"/>
                  <a:pt x="3286890" y="1786207"/>
                </a:cubicBezTo>
                <a:cubicBezTo>
                  <a:pt x="3284604" y="1786969"/>
                  <a:pt x="3284128" y="1783064"/>
                  <a:pt x="3283842" y="1781254"/>
                </a:cubicBezTo>
                <a:cubicBezTo>
                  <a:pt x="3282794" y="1772967"/>
                  <a:pt x="3280794" y="1774015"/>
                  <a:pt x="3279746" y="1777349"/>
                </a:cubicBezTo>
                <a:cubicBezTo>
                  <a:pt x="3279175" y="1779159"/>
                  <a:pt x="3279556" y="1782969"/>
                  <a:pt x="3276699" y="1781635"/>
                </a:cubicBezTo>
                <a:cubicBezTo>
                  <a:pt x="3273841" y="1780302"/>
                  <a:pt x="3275460" y="1776682"/>
                  <a:pt x="3275460" y="1774206"/>
                </a:cubicBezTo>
                <a:cubicBezTo>
                  <a:pt x="3275460" y="1770777"/>
                  <a:pt x="3271555" y="1768110"/>
                  <a:pt x="3269555" y="1770777"/>
                </a:cubicBezTo>
                <a:cubicBezTo>
                  <a:pt x="3259839" y="1792875"/>
                  <a:pt x="3299463" y="1809353"/>
                  <a:pt x="3302511" y="1782683"/>
                </a:cubicBezTo>
                <a:close/>
                <a:moveTo>
                  <a:pt x="3349279" y="1918605"/>
                </a:moveTo>
                <a:cubicBezTo>
                  <a:pt x="3347565" y="1918319"/>
                  <a:pt x="3346231" y="1915747"/>
                  <a:pt x="3345755" y="1910318"/>
                </a:cubicBezTo>
                <a:cubicBezTo>
                  <a:pt x="3344040" y="1900412"/>
                  <a:pt x="3342516" y="1923177"/>
                  <a:pt x="3339087" y="1922415"/>
                </a:cubicBezTo>
                <a:cubicBezTo>
                  <a:pt x="3333658" y="1922700"/>
                  <a:pt x="3343278" y="1897650"/>
                  <a:pt x="3334610" y="1908127"/>
                </a:cubicBezTo>
                <a:cubicBezTo>
                  <a:pt x="3333277" y="1910223"/>
                  <a:pt x="3332134" y="1915176"/>
                  <a:pt x="3329467" y="1912223"/>
                </a:cubicBezTo>
                <a:cubicBezTo>
                  <a:pt x="3326705" y="1909270"/>
                  <a:pt x="3330038" y="1905365"/>
                  <a:pt x="3330896" y="1902222"/>
                </a:cubicBezTo>
                <a:cubicBezTo>
                  <a:pt x="3329276" y="1878219"/>
                  <a:pt x="3309274" y="1915652"/>
                  <a:pt x="3328991" y="1932130"/>
                </a:cubicBezTo>
                <a:cubicBezTo>
                  <a:pt x="3344612" y="1946227"/>
                  <a:pt x="3364709" y="1928320"/>
                  <a:pt x="3359471" y="1909842"/>
                </a:cubicBezTo>
                <a:cubicBezTo>
                  <a:pt x="3355851" y="1902222"/>
                  <a:pt x="3353375" y="1920795"/>
                  <a:pt x="3349279" y="1918605"/>
                </a:cubicBezTo>
                <a:close/>
                <a:moveTo>
                  <a:pt x="3341754" y="1994709"/>
                </a:moveTo>
                <a:cubicBezTo>
                  <a:pt x="3337849" y="2001758"/>
                  <a:pt x="3332610" y="2001187"/>
                  <a:pt x="3334039" y="1990614"/>
                </a:cubicBezTo>
                <a:cubicBezTo>
                  <a:pt x="3334515" y="1986804"/>
                  <a:pt x="3333372" y="1987470"/>
                  <a:pt x="3331943" y="1990137"/>
                </a:cubicBezTo>
                <a:cubicBezTo>
                  <a:pt x="3329658" y="1993281"/>
                  <a:pt x="3329276" y="2000139"/>
                  <a:pt x="3325371" y="2001091"/>
                </a:cubicBezTo>
                <a:cubicBezTo>
                  <a:pt x="3322514" y="2000615"/>
                  <a:pt x="3324514" y="1995662"/>
                  <a:pt x="3325467" y="1993471"/>
                </a:cubicBezTo>
                <a:cubicBezTo>
                  <a:pt x="3329562" y="1983184"/>
                  <a:pt x="3326705" y="1982994"/>
                  <a:pt x="3323657" y="1986328"/>
                </a:cubicBezTo>
                <a:cubicBezTo>
                  <a:pt x="3322228" y="1987661"/>
                  <a:pt x="3320133" y="1992900"/>
                  <a:pt x="3317846" y="1989471"/>
                </a:cubicBezTo>
                <a:cubicBezTo>
                  <a:pt x="3315656" y="1986137"/>
                  <a:pt x="3319561" y="1982899"/>
                  <a:pt x="3320990" y="1979946"/>
                </a:cubicBezTo>
                <a:cubicBezTo>
                  <a:pt x="3322990" y="1975850"/>
                  <a:pt x="3320799" y="1970421"/>
                  <a:pt x="3316989" y="1972230"/>
                </a:cubicBezTo>
                <a:cubicBezTo>
                  <a:pt x="3310036" y="1977088"/>
                  <a:pt x="3307464" y="1988995"/>
                  <a:pt x="3308988" y="1997091"/>
                </a:cubicBezTo>
                <a:cubicBezTo>
                  <a:pt x="3310417" y="2014521"/>
                  <a:pt x="3334896" y="2024237"/>
                  <a:pt x="3343945" y="2006806"/>
                </a:cubicBezTo>
                <a:cubicBezTo>
                  <a:pt x="3347279" y="2002711"/>
                  <a:pt x="3350993" y="1981470"/>
                  <a:pt x="3341754" y="1994709"/>
                </a:cubicBezTo>
                <a:close/>
                <a:moveTo>
                  <a:pt x="3261840" y="1998043"/>
                </a:moveTo>
                <a:cubicBezTo>
                  <a:pt x="3249076" y="2031286"/>
                  <a:pt x="3303559" y="2028618"/>
                  <a:pt x="3290891" y="1997091"/>
                </a:cubicBezTo>
                <a:cubicBezTo>
                  <a:pt x="3288891" y="1994424"/>
                  <a:pt x="3287367" y="1998900"/>
                  <a:pt x="3287176" y="2000996"/>
                </a:cubicBezTo>
                <a:cubicBezTo>
                  <a:pt x="3286509" y="2006806"/>
                  <a:pt x="3282413" y="2008902"/>
                  <a:pt x="3280127" y="2002044"/>
                </a:cubicBezTo>
                <a:cubicBezTo>
                  <a:pt x="3276889" y="1996519"/>
                  <a:pt x="3279746" y="2011664"/>
                  <a:pt x="3277079" y="2012140"/>
                </a:cubicBezTo>
                <a:cubicBezTo>
                  <a:pt x="3274793" y="2013093"/>
                  <a:pt x="3274698" y="2009187"/>
                  <a:pt x="3274698" y="2007568"/>
                </a:cubicBezTo>
                <a:cubicBezTo>
                  <a:pt x="3274508" y="1999567"/>
                  <a:pt x="3272412" y="2000710"/>
                  <a:pt x="3271079" y="2004044"/>
                </a:cubicBezTo>
                <a:cubicBezTo>
                  <a:pt x="3270317" y="2005854"/>
                  <a:pt x="3270317" y="2009568"/>
                  <a:pt x="3267650" y="2008425"/>
                </a:cubicBezTo>
                <a:cubicBezTo>
                  <a:pt x="3264983" y="2007187"/>
                  <a:pt x="3266888" y="2003663"/>
                  <a:pt x="3267174" y="2001282"/>
                </a:cubicBezTo>
                <a:cubicBezTo>
                  <a:pt x="3267554" y="1997853"/>
                  <a:pt x="3264221" y="1995471"/>
                  <a:pt x="3261840" y="1998043"/>
                </a:cubicBezTo>
                <a:close/>
                <a:moveTo>
                  <a:pt x="3264126" y="1831356"/>
                </a:moveTo>
                <a:cubicBezTo>
                  <a:pt x="3268983" y="1861169"/>
                  <a:pt x="3312608" y="1841452"/>
                  <a:pt x="3292701" y="1818592"/>
                </a:cubicBezTo>
                <a:cubicBezTo>
                  <a:pt x="3289938" y="1816497"/>
                  <a:pt x="3289748" y="1821069"/>
                  <a:pt x="3290224" y="1823164"/>
                </a:cubicBezTo>
                <a:cubicBezTo>
                  <a:pt x="3291462" y="1829260"/>
                  <a:pt x="3287652" y="1831641"/>
                  <a:pt x="3283652" y="1825641"/>
                </a:cubicBezTo>
                <a:cubicBezTo>
                  <a:pt x="3282033" y="1823450"/>
                  <a:pt x="3281747" y="1824403"/>
                  <a:pt x="3282223" y="1826688"/>
                </a:cubicBezTo>
                <a:cubicBezTo>
                  <a:pt x="3282318" y="1829641"/>
                  <a:pt x="3285366" y="1833546"/>
                  <a:pt x="3283461" y="1836118"/>
                </a:cubicBezTo>
                <a:cubicBezTo>
                  <a:pt x="3279461" y="1838595"/>
                  <a:pt x="3277746" y="1819259"/>
                  <a:pt x="3275365" y="1829641"/>
                </a:cubicBezTo>
                <a:cubicBezTo>
                  <a:pt x="3275175" y="1831546"/>
                  <a:pt x="3276127" y="1835166"/>
                  <a:pt x="3273174" y="1834594"/>
                </a:cubicBezTo>
                <a:cubicBezTo>
                  <a:pt x="3270221" y="1834118"/>
                  <a:pt x="3271269" y="1830117"/>
                  <a:pt x="3270698" y="1827832"/>
                </a:cubicBezTo>
                <a:cubicBezTo>
                  <a:pt x="3268126" y="1821164"/>
                  <a:pt x="3262316" y="1825831"/>
                  <a:pt x="3264126" y="1831356"/>
                </a:cubicBezTo>
                <a:close/>
                <a:moveTo>
                  <a:pt x="3238218" y="1747917"/>
                </a:moveTo>
                <a:cubicBezTo>
                  <a:pt x="3254315" y="1774015"/>
                  <a:pt x="3292129" y="1743726"/>
                  <a:pt x="3267269" y="1723533"/>
                </a:cubicBezTo>
                <a:cubicBezTo>
                  <a:pt x="3260601" y="1721247"/>
                  <a:pt x="3268221" y="1734201"/>
                  <a:pt x="3264887" y="1735725"/>
                </a:cubicBezTo>
                <a:cubicBezTo>
                  <a:pt x="3262411" y="1739820"/>
                  <a:pt x="3253648" y="1726771"/>
                  <a:pt x="3256125" y="1734391"/>
                </a:cubicBezTo>
                <a:cubicBezTo>
                  <a:pt x="3256886" y="1737725"/>
                  <a:pt x="3261077" y="1741821"/>
                  <a:pt x="3259268" y="1745154"/>
                </a:cubicBezTo>
                <a:cubicBezTo>
                  <a:pt x="3257458" y="1746774"/>
                  <a:pt x="3255743" y="1743916"/>
                  <a:pt x="3254696" y="1741916"/>
                </a:cubicBezTo>
                <a:cubicBezTo>
                  <a:pt x="3251267" y="1734201"/>
                  <a:pt x="3248028" y="1733439"/>
                  <a:pt x="3248504" y="1738773"/>
                </a:cubicBezTo>
                <a:cubicBezTo>
                  <a:pt x="3248695" y="1740963"/>
                  <a:pt x="3250314" y="1744964"/>
                  <a:pt x="3246885" y="1744774"/>
                </a:cubicBezTo>
                <a:cubicBezTo>
                  <a:pt x="3243456" y="1744583"/>
                  <a:pt x="3243647" y="1740011"/>
                  <a:pt x="3242694" y="1737344"/>
                </a:cubicBezTo>
                <a:cubicBezTo>
                  <a:pt x="3241361" y="1733725"/>
                  <a:pt x="3236408" y="1732582"/>
                  <a:pt x="3235169" y="1736391"/>
                </a:cubicBezTo>
                <a:cubicBezTo>
                  <a:pt x="3234122" y="1740011"/>
                  <a:pt x="3236503" y="1744869"/>
                  <a:pt x="3238218" y="1747917"/>
                </a:cubicBezTo>
                <a:close/>
                <a:moveTo>
                  <a:pt x="3196974" y="1678575"/>
                </a:moveTo>
                <a:cubicBezTo>
                  <a:pt x="3208785" y="1710483"/>
                  <a:pt x="3251076" y="1674860"/>
                  <a:pt x="3219739" y="1659239"/>
                </a:cubicBezTo>
                <a:cubicBezTo>
                  <a:pt x="3216310" y="1658477"/>
                  <a:pt x="3218025" y="1662763"/>
                  <a:pt x="3219358" y="1664478"/>
                </a:cubicBezTo>
                <a:cubicBezTo>
                  <a:pt x="3223073" y="1669526"/>
                  <a:pt x="3220596" y="1673145"/>
                  <a:pt x="3214405" y="1669621"/>
                </a:cubicBezTo>
                <a:cubicBezTo>
                  <a:pt x="3212024" y="1668288"/>
                  <a:pt x="3212119" y="1669336"/>
                  <a:pt x="3213452" y="1671145"/>
                </a:cubicBezTo>
                <a:cubicBezTo>
                  <a:pt x="3214881" y="1673717"/>
                  <a:pt x="3219263" y="1675908"/>
                  <a:pt x="3218691" y="1679051"/>
                </a:cubicBezTo>
                <a:cubicBezTo>
                  <a:pt x="3217453" y="1681146"/>
                  <a:pt x="3214881" y="1678384"/>
                  <a:pt x="3213738" y="1677146"/>
                </a:cubicBezTo>
                <a:cubicBezTo>
                  <a:pt x="3208309" y="1671336"/>
                  <a:pt x="3207261" y="1673526"/>
                  <a:pt x="3208500" y="1676765"/>
                </a:cubicBezTo>
                <a:cubicBezTo>
                  <a:pt x="3209166" y="1678575"/>
                  <a:pt x="3211452" y="1681337"/>
                  <a:pt x="3208595" y="1682194"/>
                </a:cubicBezTo>
                <a:cubicBezTo>
                  <a:pt x="3205737" y="1682956"/>
                  <a:pt x="3204880" y="1679051"/>
                  <a:pt x="3203451" y="1677241"/>
                </a:cubicBezTo>
                <a:cubicBezTo>
                  <a:pt x="3201356" y="1674479"/>
                  <a:pt x="3196879" y="1674955"/>
                  <a:pt x="3196974" y="1678575"/>
                </a:cubicBezTo>
                <a:close/>
                <a:moveTo>
                  <a:pt x="3176019" y="1637998"/>
                </a:moveTo>
                <a:cubicBezTo>
                  <a:pt x="3190783" y="1658858"/>
                  <a:pt x="3223740" y="1633521"/>
                  <a:pt x="3200784" y="1616853"/>
                </a:cubicBezTo>
                <a:cubicBezTo>
                  <a:pt x="3197451" y="1615138"/>
                  <a:pt x="3198212" y="1619615"/>
                  <a:pt x="3198975" y="1621615"/>
                </a:cubicBezTo>
                <a:cubicBezTo>
                  <a:pt x="3201260" y="1627045"/>
                  <a:pt x="3198212" y="1630378"/>
                  <a:pt x="3192593" y="1624949"/>
                </a:cubicBezTo>
                <a:cubicBezTo>
                  <a:pt x="3186687" y="1621044"/>
                  <a:pt x="3196974" y="1633521"/>
                  <a:pt x="3194593" y="1635045"/>
                </a:cubicBezTo>
                <a:cubicBezTo>
                  <a:pt x="3192878" y="1636665"/>
                  <a:pt x="3190878" y="1633331"/>
                  <a:pt x="3189926" y="1631807"/>
                </a:cubicBezTo>
                <a:cubicBezTo>
                  <a:pt x="3187259" y="1627045"/>
                  <a:pt x="3184306" y="1624663"/>
                  <a:pt x="3184687" y="1629997"/>
                </a:cubicBezTo>
                <a:cubicBezTo>
                  <a:pt x="3184973" y="1631902"/>
                  <a:pt x="3186592" y="1635236"/>
                  <a:pt x="3183544" y="1635141"/>
                </a:cubicBezTo>
                <a:cubicBezTo>
                  <a:pt x="3180496" y="1635045"/>
                  <a:pt x="3180401" y="1631140"/>
                  <a:pt x="3179448" y="1629045"/>
                </a:cubicBezTo>
                <a:cubicBezTo>
                  <a:pt x="3178019" y="1625997"/>
                  <a:pt x="3173543" y="1625140"/>
                  <a:pt x="3172685" y="1628473"/>
                </a:cubicBezTo>
                <a:cubicBezTo>
                  <a:pt x="3171924" y="1631426"/>
                  <a:pt x="3174305" y="1635522"/>
                  <a:pt x="3176019" y="1637998"/>
                </a:cubicBezTo>
                <a:close/>
                <a:moveTo>
                  <a:pt x="3091342" y="1573609"/>
                </a:moveTo>
                <a:cubicBezTo>
                  <a:pt x="3109630" y="1597898"/>
                  <a:pt x="3136109" y="1555036"/>
                  <a:pt x="3105344" y="1550845"/>
                </a:cubicBezTo>
                <a:cubicBezTo>
                  <a:pt x="3098771" y="1551797"/>
                  <a:pt x="3118393" y="1562179"/>
                  <a:pt x="3103629" y="1561227"/>
                </a:cubicBezTo>
                <a:cubicBezTo>
                  <a:pt x="3097628" y="1561227"/>
                  <a:pt x="3110963" y="1565608"/>
                  <a:pt x="3109916" y="1567990"/>
                </a:cubicBezTo>
                <a:cubicBezTo>
                  <a:pt x="3109535" y="1570085"/>
                  <a:pt x="3106487" y="1568561"/>
                  <a:pt x="3105153" y="1567894"/>
                </a:cubicBezTo>
                <a:cubicBezTo>
                  <a:pt x="3098867" y="1564561"/>
                  <a:pt x="3098676" y="1566656"/>
                  <a:pt x="3100581" y="1569133"/>
                </a:cubicBezTo>
                <a:cubicBezTo>
                  <a:pt x="3101629" y="1570466"/>
                  <a:pt x="3104486" y="1572085"/>
                  <a:pt x="3102296" y="1573609"/>
                </a:cubicBezTo>
                <a:cubicBezTo>
                  <a:pt x="3100010" y="1575133"/>
                  <a:pt x="3098200" y="1572085"/>
                  <a:pt x="3096485" y="1570942"/>
                </a:cubicBezTo>
                <a:cubicBezTo>
                  <a:pt x="3094009" y="1569133"/>
                  <a:pt x="3090485" y="1570657"/>
                  <a:pt x="3091342" y="1573609"/>
                </a:cubicBezTo>
                <a:close/>
                <a:moveTo>
                  <a:pt x="3045527" y="1546082"/>
                </a:moveTo>
                <a:cubicBezTo>
                  <a:pt x="3069244" y="1571037"/>
                  <a:pt x="3093723" y="1519698"/>
                  <a:pt x="3058481" y="1518650"/>
                </a:cubicBezTo>
                <a:cubicBezTo>
                  <a:pt x="3055052" y="1519412"/>
                  <a:pt x="3058385" y="1522650"/>
                  <a:pt x="3060291" y="1523603"/>
                </a:cubicBezTo>
                <a:cubicBezTo>
                  <a:pt x="3065434" y="1526461"/>
                  <a:pt x="3065339" y="1531223"/>
                  <a:pt x="3057814" y="1530461"/>
                </a:cubicBezTo>
                <a:cubicBezTo>
                  <a:pt x="3055052" y="1530270"/>
                  <a:pt x="3055623" y="1531128"/>
                  <a:pt x="3057624" y="1532271"/>
                </a:cubicBezTo>
                <a:cubicBezTo>
                  <a:pt x="3060005" y="1534176"/>
                  <a:pt x="3064958" y="1534176"/>
                  <a:pt x="3065720" y="1537319"/>
                </a:cubicBezTo>
                <a:cubicBezTo>
                  <a:pt x="3065529" y="1539795"/>
                  <a:pt x="3061910" y="1538367"/>
                  <a:pt x="3060291" y="1537700"/>
                </a:cubicBezTo>
                <a:cubicBezTo>
                  <a:pt x="3052861" y="1534652"/>
                  <a:pt x="3052861" y="1537033"/>
                  <a:pt x="3055337" y="1539605"/>
                </a:cubicBezTo>
                <a:cubicBezTo>
                  <a:pt x="3056671" y="1541034"/>
                  <a:pt x="3060005" y="1542558"/>
                  <a:pt x="3057719" y="1544558"/>
                </a:cubicBezTo>
                <a:cubicBezTo>
                  <a:pt x="3055433" y="1546558"/>
                  <a:pt x="3052956" y="1543320"/>
                  <a:pt x="3050861" y="1542177"/>
                </a:cubicBezTo>
                <a:cubicBezTo>
                  <a:pt x="3047908" y="1540653"/>
                  <a:pt x="3044098" y="1542843"/>
                  <a:pt x="3045527" y="1546082"/>
                </a:cubicBezTo>
                <a:close/>
                <a:moveTo>
                  <a:pt x="2958468" y="1506934"/>
                </a:moveTo>
                <a:cubicBezTo>
                  <a:pt x="2988091" y="1533890"/>
                  <a:pt x="3013809" y="1471978"/>
                  <a:pt x="2971899" y="1473692"/>
                </a:cubicBezTo>
                <a:cubicBezTo>
                  <a:pt x="2967898" y="1474930"/>
                  <a:pt x="2972089" y="1478359"/>
                  <a:pt x="2974280" y="1479312"/>
                </a:cubicBezTo>
                <a:cubicBezTo>
                  <a:pt x="2979995" y="1481979"/>
                  <a:pt x="2980661" y="1486837"/>
                  <a:pt x="2973708" y="1487503"/>
                </a:cubicBezTo>
                <a:cubicBezTo>
                  <a:pt x="2971232" y="1487503"/>
                  <a:pt x="2967231" y="1487694"/>
                  <a:pt x="2971708" y="1489694"/>
                </a:cubicBezTo>
                <a:cubicBezTo>
                  <a:pt x="2974566" y="1491694"/>
                  <a:pt x="2980566" y="1491218"/>
                  <a:pt x="2981614" y="1494933"/>
                </a:cubicBezTo>
                <a:cubicBezTo>
                  <a:pt x="2981519" y="1497790"/>
                  <a:pt x="2977328" y="1496552"/>
                  <a:pt x="2975232" y="1495885"/>
                </a:cubicBezTo>
                <a:cubicBezTo>
                  <a:pt x="2966279" y="1493028"/>
                  <a:pt x="2966374" y="1495790"/>
                  <a:pt x="2969517" y="1498552"/>
                </a:cubicBezTo>
                <a:cubicBezTo>
                  <a:pt x="2971232" y="1500076"/>
                  <a:pt x="2975327" y="1501600"/>
                  <a:pt x="2972756" y="1504077"/>
                </a:cubicBezTo>
                <a:cubicBezTo>
                  <a:pt x="2970184" y="1506649"/>
                  <a:pt x="2967041" y="1502934"/>
                  <a:pt x="2964469" y="1501886"/>
                </a:cubicBezTo>
                <a:cubicBezTo>
                  <a:pt x="2960945" y="1500457"/>
                  <a:pt x="2956659" y="1503315"/>
                  <a:pt x="2958468" y="1506934"/>
                </a:cubicBezTo>
                <a:close/>
                <a:moveTo>
                  <a:pt x="2889317" y="1490837"/>
                </a:moveTo>
                <a:cubicBezTo>
                  <a:pt x="2918940" y="1508458"/>
                  <a:pt x="2928465" y="1451594"/>
                  <a:pt x="2894365" y="1460452"/>
                </a:cubicBezTo>
                <a:cubicBezTo>
                  <a:pt x="2891317" y="1462167"/>
                  <a:pt x="2895318" y="1464358"/>
                  <a:pt x="2897413" y="1464834"/>
                </a:cubicBezTo>
                <a:cubicBezTo>
                  <a:pt x="2903033" y="1466167"/>
                  <a:pt x="2904271" y="1470739"/>
                  <a:pt x="2896937" y="1472263"/>
                </a:cubicBezTo>
                <a:cubicBezTo>
                  <a:pt x="2894270" y="1472835"/>
                  <a:pt x="2895032" y="1473597"/>
                  <a:pt x="2897223" y="1474073"/>
                </a:cubicBezTo>
                <a:cubicBezTo>
                  <a:pt x="2899985" y="1475216"/>
                  <a:pt x="2904747" y="1473787"/>
                  <a:pt x="2906367" y="1476645"/>
                </a:cubicBezTo>
                <a:cubicBezTo>
                  <a:pt x="2906843" y="1479121"/>
                  <a:pt x="2903033" y="1478740"/>
                  <a:pt x="2901318" y="1478645"/>
                </a:cubicBezTo>
                <a:cubicBezTo>
                  <a:pt x="2893317" y="1477883"/>
                  <a:pt x="2893984" y="1480169"/>
                  <a:pt x="2897032" y="1481979"/>
                </a:cubicBezTo>
                <a:cubicBezTo>
                  <a:pt x="2898746" y="1482931"/>
                  <a:pt x="2902366" y="1483503"/>
                  <a:pt x="2900747" y="1486075"/>
                </a:cubicBezTo>
                <a:cubicBezTo>
                  <a:pt x="2899032" y="1488646"/>
                  <a:pt x="2895794" y="1486265"/>
                  <a:pt x="2893508" y="1485693"/>
                </a:cubicBezTo>
                <a:cubicBezTo>
                  <a:pt x="2890269" y="1484836"/>
                  <a:pt x="2887126" y="1487979"/>
                  <a:pt x="2889317" y="1490837"/>
                </a:cubicBezTo>
                <a:close/>
                <a:moveTo>
                  <a:pt x="2843787" y="1466643"/>
                </a:moveTo>
                <a:cubicBezTo>
                  <a:pt x="2866457" y="1491694"/>
                  <a:pt x="2895222" y="1440545"/>
                  <a:pt x="2858932" y="1439402"/>
                </a:cubicBezTo>
                <a:cubicBezTo>
                  <a:pt x="2855312" y="1440164"/>
                  <a:pt x="2858551" y="1443403"/>
                  <a:pt x="2860361" y="1444355"/>
                </a:cubicBezTo>
                <a:cubicBezTo>
                  <a:pt x="2865409" y="1447117"/>
                  <a:pt x="2865123" y="1451784"/>
                  <a:pt x="2857408" y="1451213"/>
                </a:cubicBezTo>
                <a:cubicBezTo>
                  <a:pt x="2854646" y="1451022"/>
                  <a:pt x="2855122" y="1451880"/>
                  <a:pt x="2857122" y="1453023"/>
                </a:cubicBezTo>
                <a:cubicBezTo>
                  <a:pt x="2859503" y="1454833"/>
                  <a:pt x="2864647" y="1454737"/>
                  <a:pt x="2865218" y="1457976"/>
                </a:cubicBezTo>
                <a:cubicBezTo>
                  <a:pt x="2864837" y="1460452"/>
                  <a:pt x="2861218" y="1459024"/>
                  <a:pt x="2859599" y="1458452"/>
                </a:cubicBezTo>
                <a:cubicBezTo>
                  <a:pt x="2852074" y="1455499"/>
                  <a:pt x="2851884" y="1457880"/>
                  <a:pt x="2854360" y="1460452"/>
                </a:cubicBezTo>
                <a:cubicBezTo>
                  <a:pt x="2855693" y="1461881"/>
                  <a:pt x="2859123" y="1463310"/>
                  <a:pt x="2856646" y="1465310"/>
                </a:cubicBezTo>
                <a:cubicBezTo>
                  <a:pt x="2854169" y="1467310"/>
                  <a:pt x="2851788" y="1464072"/>
                  <a:pt x="2849598" y="1462929"/>
                </a:cubicBezTo>
                <a:cubicBezTo>
                  <a:pt x="2846645" y="1461309"/>
                  <a:pt x="2842549" y="1463405"/>
                  <a:pt x="2843787" y="1466643"/>
                </a:cubicBezTo>
                <a:close/>
                <a:moveTo>
                  <a:pt x="2790828" y="1469977"/>
                </a:moveTo>
                <a:cubicBezTo>
                  <a:pt x="2825690" y="1490361"/>
                  <a:pt x="2837310" y="1423209"/>
                  <a:pt x="2796924" y="1434163"/>
                </a:cubicBezTo>
                <a:cubicBezTo>
                  <a:pt x="2793305" y="1436259"/>
                  <a:pt x="2798067" y="1438735"/>
                  <a:pt x="2800449" y="1439307"/>
                </a:cubicBezTo>
                <a:cubicBezTo>
                  <a:pt x="2808259" y="1440926"/>
                  <a:pt x="2806926" y="1446927"/>
                  <a:pt x="2799782" y="1447975"/>
                </a:cubicBezTo>
                <a:cubicBezTo>
                  <a:pt x="2792067" y="1451022"/>
                  <a:pt x="2811212" y="1449784"/>
                  <a:pt x="2810926" y="1453023"/>
                </a:cubicBezTo>
                <a:cubicBezTo>
                  <a:pt x="2811402" y="1455499"/>
                  <a:pt x="2808068" y="1455595"/>
                  <a:pt x="2805878" y="1455499"/>
                </a:cubicBezTo>
                <a:cubicBezTo>
                  <a:pt x="2797496" y="1454547"/>
                  <a:pt x="2795115" y="1456833"/>
                  <a:pt x="2799972" y="1459404"/>
                </a:cubicBezTo>
                <a:cubicBezTo>
                  <a:pt x="2801973" y="1460547"/>
                  <a:pt x="2806259" y="1461119"/>
                  <a:pt x="2804354" y="1464167"/>
                </a:cubicBezTo>
                <a:cubicBezTo>
                  <a:pt x="2802353" y="1467310"/>
                  <a:pt x="2798543" y="1464453"/>
                  <a:pt x="2795781" y="1463881"/>
                </a:cubicBezTo>
                <a:cubicBezTo>
                  <a:pt x="2791876" y="1463024"/>
                  <a:pt x="2788161" y="1466834"/>
                  <a:pt x="2790828" y="1469977"/>
                </a:cubicBezTo>
                <a:close/>
                <a:moveTo>
                  <a:pt x="2803116" y="1378251"/>
                </a:moveTo>
                <a:cubicBezTo>
                  <a:pt x="2798448" y="1378823"/>
                  <a:pt x="2802068" y="1383109"/>
                  <a:pt x="2804354" y="1384538"/>
                </a:cubicBezTo>
                <a:cubicBezTo>
                  <a:pt x="2810545" y="1388538"/>
                  <a:pt x="2809497" y="1394158"/>
                  <a:pt x="2799591" y="1392634"/>
                </a:cubicBezTo>
                <a:cubicBezTo>
                  <a:pt x="2796067" y="1392063"/>
                  <a:pt x="2796543" y="1393301"/>
                  <a:pt x="2798925" y="1394825"/>
                </a:cubicBezTo>
                <a:cubicBezTo>
                  <a:pt x="2801687" y="1397301"/>
                  <a:pt x="2808259" y="1397778"/>
                  <a:pt x="2808640" y="1401778"/>
                </a:cubicBezTo>
                <a:cubicBezTo>
                  <a:pt x="2807211" y="1407588"/>
                  <a:pt x="2787494" y="1392444"/>
                  <a:pt x="2794448" y="1403588"/>
                </a:cubicBezTo>
                <a:cubicBezTo>
                  <a:pt x="2795972" y="1405398"/>
                  <a:pt x="2800163" y="1407588"/>
                  <a:pt x="2796734" y="1409779"/>
                </a:cubicBezTo>
                <a:cubicBezTo>
                  <a:pt x="2793305" y="1411970"/>
                  <a:pt x="2790638" y="1407779"/>
                  <a:pt x="2788066" y="1406160"/>
                </a:cubicBezTo>
                <a:cubicBezTo>
                  <a:pt x="2784446" y="1403874"/>
                  <a:pt x="2778922" y="1406160"/>
                  <a:pt x="2780160" y="1410255"/>
                </a:cubicBezTo>
                <a:cubicBezTo>
                  <a:pt x="2806259" y="1443212"/>
                  <a:pt x="2849693" y="1383871"/>
                  <a:pt x="2803116" y="1378251"/>
                </a:cubicBezTo>
                <a:close/>
                <a:moveTo>
                  <a:pt x="2840644" y="1359392"/>
                </a:moveTo>
                <a:cubicBezTo>
                  <a:pt x="2836929" y="1346343"/>
                  <a:pt x="2814545" y="1337389"/>
                  <a:pt x="2806163" y="1351486"/>
                </a:cubicBezTo>
                <a:cubicBezTo>
                  <a:pt x="2804925" y="1354629"/>
                  <a:pt x="2809783" y="1354153"/>
                  <a:pt x="2811878" y="1353391"/>
                </a:cubicBezTo>
                <a:cubicBezTo>
                  <a:pt x="2817498" y="1351296"/>
                  <a:pt x="2821880" y="1354344"/>
                  <a:pt x="2816832" y="1359773"/>
                </a:cubicBezTo>
                <a:cubicBezTo>
                  <a:pt x="2815022" y="1361773"/>
                  <a:pt x="2816165" y="1361964"/>
                  <a:pt x="2818451" y="1361107"/>
                </a:cubicBezTo>
                <a:cubicBezTo>
                  <a:pt x="2821594" y="1360345"/>
                  <a:pt x="2824737" y="1356534"/>
                  <a:pt x="2827976" y="1358058"/>
                </a:cubicBezTo>
                <a:cubicBezTo>
                  <a:pt x="2830167" y="1359868"/>
                  <a:pt x="2826737" y="1361678"/>
                  <a:pt x="2825118" y="1362535"/>
                </a:cubicBezTo>
                <a:cubicBezTo>
                  <a:pt x="2817879" y="1366441"/>
                  <a:pt x="2820070" y="1367965"/>
                  <a:pt x="2823975" y="1367679"/>
                </a:cubicBezTo>
                <a:cubicBezTo>
                  <a:pt x="2826071" y="1367583"/>
                  <a:pt x="2829595" y="1365964"/>
                  <a:pt x="2830071" y="1369012"/>
                </a:cubicBezTo>
                <a:cubicBezTo>
                  <a:pt x="2830548" y="1372155"/>
                  <a:pt x="2825976" y="1371965"/>
                  <a:pt x="2823690" y="1372822"/>
                </a:cubicBezTo>
                <a:cubicBezTo>
                  <a:pt x="2811688" y="1385014"/>
                  <a:pt x="2847311" y="1380252"/>
                  <a:pt x="2840644" y="1359392"/>
                </a:cubicBezTo>
                <a:close/>
                <a:moveTo>
                  <a:pt x="2848931" y="1386538"/>
                </a:moveTo>
                <a:cubicBezTo>
                  <a:pt x="2845026" y="1386157"/>
                  <a:pt x="2838834" y="1386062"/>
                  <a:pt x="2835596" y="1388158"/>
                </a:cubicBezTo>
                <a:cubicBezTo>
                  <a:pt x="2831786" y="1390539"/>
                  <a:pt x="2837310" y="1392920"/>
                  <a:pt x="2839977" y="1393301"/>
                </a:cubicBezTo>
                <a:cubicBezTo>
                  <a:pt x="2847407" y="1394444"/>
                  <a:pt x="2849598" y="1400064"/>
                  <a:pt x="2840168" y="1402540"/>
                </a:cubicBezTo>
                <a:cubicBezTo>
                  <a:pt x="2831976" y="1406160"/>
                  <a:pt x="2852931" y="1403779"/>
                  <a:pt x="2852931" y="1407303"/>
                </a:cubicBezTo>
                <a:cubicBezTo>
                  <a:pt x="2853788" y="1410351"/>
                  <a:pt x="2848740" y="1410255"/>
                  <a:pt x="2846550" y="1410160"/>
                </a:cubicBezTo>
                <a:cubicBezTo>
                  <a:pt x="2836072" y="1409875"/>
                  <a:pt x="2837215" y="1412637"/>
                  <a:pt x="2841406" y="1414637"/>
                </a:cubicBezTo>
                <a:cubicBezTo>
                  <a:pt x="2843692" y="1415685"/>
                  <a:pt x="2848550" y="1416066"/>
                  <a:pt x="2846645" y="1419400"/>
                </a:cubicBezTo>
                <a:cubicBezTo>
                  <a:pt x="2844740" y="1422829"/>
                  <a:pt x="2840263" y="1419971"/>
                  <a:pt x="2837120" y="1419495"/>
                </a:cubicBezTo>
                <a:cubicBezTo>
                  <a:pt x="2832834" y="1418828"/>
                  <a:pt x="2829119" y="1423114"/>
                  <a:pt x="2832262" y="1426258"/>
                </a:cubicBezTo>
                <a:cubicBezTo>
                  <a:pt x="2862170" y="1443212"/>
                  <a:pt x="2881983" y="1395016"/>
                  <a:pt x="2848931" y="1386538"/>
                </a:cubicBezTo>
                <a:close/>
                <a:moveTo>
                  <a:pt x="2894746" y="1363488"/>
                </a:moveTo>
                <a:cubicBezTo>
                  <a:pt x="2892555" y="1356154"/>
                  <a:pt x="2882173" y="1352343"/>
                  <a:pt x="2874934" y="1353772"/>
                </a:cubicBezTo>
                <a:cubicBezTo>
                  <a:pt x="2871219" y="1354820"/>
                  <a:pt x="2875125" y="1357773"/>
                  <a:pt x="2877315" y="1358630"/>
                </a:cubicBezTo>
                <a:cubicBezTo>
                  <a:pt x="2883221" y="1361011"/>
                  <a:pt x="2883602" y="1365679"/>
                  <a:pt x="2875220" y="1365774"/>
                </a:cubicBezTo>
                <a:cubicBezTo>
                  <a:pt x="2867504" y="1366917"/>
                  <a:pt x="2885411" y="1369203"/>
                  <a:pt x="2884650" y="1371965"/>
                </a:cubicBezTo>
                <a:cubicBezTo>
                  <a:pt x="2884650" y="1374441"/>
                  <a:pt x="2880459" y="1373394"/>
                  <a:pt x="2878649" y="1372822"/>
                </a:cubicBezTo>
                <a:cubicBezTo>
                  <a:pt x="2870076" y="1370536"/>
                  <a:pt x="2870267" y="1372917"/>
                  <a:pt x="2873315" y="1375204"/>
                </a:cubicBezTo>
                <a:cubicBezTo>
                  <a:pt x="2874934" y="1376442"/>
                  <a:pt x="2878934" y="1377680"/>
                  <a:pt x="2876553" y="1379871"/>
                </a:cubicBezTo>
                <a:cubicBezTo>
                  <a:pt x="2874172" y="1382062"/>
                  <a:pt x="2871029" y="1379109"/>
                  <a:pt x="2868648" y="1378156"/>
                </a:cubicBezTo>
                <a:cubicBezTo>
                  <a:pt x="2865218" y="1376823"/>
                  <a:pt x="2861123" y="1379299"/>
                  <a:pt x="2863028" y="1382442"/>
                </a:cubicBezTo>
                <a:cubicBezTo>
                  <a:pt x="2875886" y="1396063"/>
                  <a:pt x="2903033" y="1382157"/>
                  <a:pt x="2894746" y="1363488"/>
                </a:cubicBezTo>
                <a:close/>
                <a:moveTo>
                  <a:pt x="2912653" y="1404636"/>
                </a:moveTo>
                <a:cubicBezTo>
                  <a:pt x="2908176" y="1396349"/>
                  <a:pt x="2895318" y="1393682"/>
                  <a:pt x="2887031" y="1397111"/>
                </a:cubicBezTo>
                <a:cubicBezTo>
                  <a:pt x="2883126" y="1399302"/>
                  <a:pt x="2888459" y="1401969"/>
                  <a:pt x="2891222" y="1402540"/>
                </a:cubicBezTo>
                <a:cubicBezTo>
                  <a:pt x="2898746" y="1404159"/>
                  <a:pt x="2900556" y="1409875"/>
                  <a:pt x="2890936" y="1411684"/>
                </a:cubicBezTo>
                <a:cubicBezTo>
                  <a:pt x="2882459" y="1414828"/>
                  <a:pt x="2903700" y="1413684"/>
                  <a:pt x="2903509" y="1417113"/>
                </a:cubicBezTo>
                <a:cubicBezTo>
                  <a:pt x="2904271" y="1420162"/>
                  <a:pt x="2899127" y="1419780"/>
                  <a:pt x="2896937" y="1419590"/>
                </a:cubicBezTo>
                <a:cubicBezTo>
                  <a:pt x="2886459" y="1418637"/>
                  <a:pt x="2887412" y="1421495"/>
                  <a:pt x="2891508" y="1423686"/>
                </a:cubicBezTo>
                <a:cubicBezTo>
                  <a:pt x="2893793" y="1424924"/>
                  <a:pt x="2898651" y="1425495"/>
                  <a:pt x="2896556" y="1428734"/>
                </a:cubicBezTo>
                <a:cubicBezTo>
                  <a:pt x="2894460" y="1431972"/>
                  <a:pt x="2890079" y="1428925"/>
                  <a:pt x="2887031" y="1428353"/>
                </a:cubicBezTo>
                <a:cubicBezTo>
                  <a:pt x="2882744" y="1427496"/>
                  <a:pt x="2878744" y="1431496"/>
                  <a:pt x="2881792" y="1434830"/>
                </a:cubicBezTo>
                <a:cubicBezTo>
                  <a:pt x="2900937" y="1448927"/>
                  <a:pt x="2927607" y="1424638"/>
                  <a:pt x="2912653" y="1404636"/>
                </a:cubicBezTo>
                <a:close/>
                <a:moveTo>
                  <a:pt x="2957135" y="1380823"/>
                </a:moveTo>
                <a:cubicBezTo>
                  <a:pt x="2955325" y="1368345"/>
                  <a:pt x="2918273" y="1366059"/>
                  <a:pt x="2936180" y="1375870"/>
                </a:cubicBezTo>
                <a:cubicBezTo>
                  <a:pt x="2942847" y="1378251"/>
                  <a:pt x="2944181" y="1383109"/>
                  <a:pt x="2936561" y="1384157"/>
                </a:cubicBezTo>
                <a:cubicBezTo>
                  <a:pt x="2933894" y="1384347"/>
                  <a:pt x="2929417" y="1384633"/>
                  <a:pt x="2934560" y="1386538"/>
                </a:cubicBezTo>
                <a:cubicBezTo>
                  <a:pt x="2937990" y="1388348"/>
                  <a:pt x="2944371" y="1387491"/>
                  <a:pt x="2946181" y="1391205"/>
                </a:cubicBezTo>
                <a:cubicBezTo>
                  <a:pt x="2946467" y="1394158"/>
                  <a:pt x="2941609" y="1393111"/>
                  <a:pt x="2939323" y="1392539"/>
                </a:cubicBezTo>
                <a:cubicBezTo>
                  <a:pt x="2929036" y="1390158"/>
                  <a:pt x="2929608" y="1392920"/>
                  <a:pt x="2933322" y="1395587"/>
                </a:cubicBezTo>
                <a:cubicBezTo>
                  <a:pt x="2935418" y="1397016"/>
                  <a:pt x="2940085" y="1398349"/>
                  <a:pt x="2937609" y="1401016"/>
                </a:cubicBezTo>
                <a:cubicBezTo>
                  <a:pt x="2935037" y="1403779"/>
                  <a:pt x="2931132" y="1400254"/>
                  <a:pt x="2928179" y="1399302"/>
                </a:cubicBezTo>
                <a:cubicBezTo>
                  <a:pt x="2923988" y="1397873"/>
                  <a:pt x="2919511" y="1401112"/>
                  <a:pt x="2922083" y="1404636"/>
                </a:cubicBezTo>
                <a:cubicBezTo>
                  <a:pt x="2924369" y="1407779"/>
                  <a:pt x="2930369" y="1409398"/>
                  <a:pt x="2934275" y="1410065"/>
                </a:cubicBezTo>
                <a:cubicBezTo>
                  <a:pt x="2950848" y="1413018"/>
                  <a:pt x="2965707" y="1396540"/>
                  <a:pt x="2957135" y="1380823"/>
                </a:cubicBezTo>
                <a:close/>
                <a:moveTo>
                  <a:pt x="2951039" y="1422733"/>
                </a:moveTo>
                <a:cubicBezTo>
                  <a:pt x="2946467" y="1422352"/>
                  <a:pt x="2939323" y="1422447"/>
                  <a:pt x="2935703" y="1425019"/>
                </a:cubicBezTo>
                <a:cubicBezTo>
                  <a:pt x="2931512" y="1427972"/>
                  <a:pt x="2938085" y="1430544"/>
                  <a:pt x="2941323" y="1431020"/>
                </a:cubicBezTo>
                <a:cubicBezTo>
                  <a:pt x="2951610" y="1432258"/>
                  <a:pt x="2951229" y="1439688"/>
                  <a:pt x="2942276" y="1441783"/>
                </a:cubicBezTo>
                <a:cubicBezTo>
                  <a:pt x="2933132" y="1446260"/>
                  <a:pt x="2957230" y="1442926"/>
                  <a:pt x="2957420" y="1447117"/>
                </a:cubicBezTo>
                <a:cubicBezTo>
                  <a:pt x="2958659" y="1450641"/>
                  <a:pt x="2953039" y="1450546"/>
                  <a:pt x="2950277" y="1450546"/>
                </a:cubicBezTo>
                <a:cubicBezTo>
                  <a:pt x="2938180" y="1450451"/>
                  <a:pt x="2939704" y="1453690"/>
                  <a:pt x="2944657" y="1455880"/>
                </a:cubicBezTo>
                <a:cubicBezTo>
                  <a:pt x="2947419" y="1457023"/>
                  <a:pt x="2952944" y="1457404"/>
                  <a:pt x="2951039" y="1461309"/>
                </a:cubicBezTo>
                <a:cubicBezTo>
                  <a:pt x="2949038" y="1465310"/>
                  <a:pt x="2943704" y="1462071"/>
                  <a:pt x="2940180" y="1461691"/>
                </a:cubicBezTo>
                <a:cubicBezTo>
                  <a:pt x="2935132" y="1461119"/>
                  <a:pt x="2931227" y="1466072"/>
                  <a:pt x="2935037" y="1469787"/>
                </a:cubicBezTo>
                <a:cubicBezTo>
                  <a:pt x="2971422" y="1488456"/>
                  <a:pt x="2989710" y="1431687"/>
                  <a:pt x="2951039" y="1422733"/>
                </a:cubicBezTo>
                <a:close/>
                <a:moveTo>
                  <a:pt x="3006379" y="1402254"/>
                </a:moveTo>
                <a:cubicBezTo>
                  <a:pt x="3006188" y="1394349"/>
                  <a:pt x="2996473" y="1388634"/>
                  <a:pt x="2989139" y="1388062"/>
                </a:cubicBezTo>
                <a:cubicBezTo>
                  <a:pt x="2985043" y="1388062"/>
                  <a:pt x="2988282" y="1391872"/>
                  <a:pt x="2990186" y="1393301"/>
                </a:cubicBezTo>
                <a:cubicBezTo>
                  <a:pt x="2995520" y="1397016"/>
                  <a:pt x="2994568" y="1401588"/>
                  <a:pt x="2986091" y="1399492"/>
                </a:cubicBezTo>
                <a:cubicBezTo>
                  <a:pt x="2977994" y="1398540"/>
                  <a:pt x="2995330" y="1405303"/>
                  <a:pt x="2993901" y="1407684"/>
                </a:cubicBezTo>
                <a:cubicBezTo>
                  <a:pt x="2993234" y="1410065"/>
                  <a:pt x="2989329" y="1407970"/>
                  <a:pt x="2987615" y="1407112"/>
                </a:cubicBezTo>
                <a:cubicBezTo>
                  <a:pt x="2979614" y="1402731"/>
                  <a:pt x="2979233" y="1405112"/>
                  <a:pt x="2981614" y="1408065"/>
                </a:cubicBezTo>
                <a:cubicBezTo>
                  <a:pt x="2982948" y="1409684"/>
                  <a:pt x="2986567" y="1411875"/>
                  <a:pt x="2983519" y="1413304"/>
                </a:cubicBezTo>
                <a:cubicBezTo>
                  <a:pt x="2980566" y="1414828"/>
                  <a:pt x="2978280" y="1411113"/>
                  <a:pt x="2976090" y="1409684"/>
                </a:cubicBezTo>
                <a:cubicBezTo>
                  <a:pt x="2972946" y="1407588"/>
                  <a:pt x="2968184" y="1409017"/>
                  <a:pt x="2969327" y="1412446"/>
                </a:cubicBezTo>
                <a:cubicBezTo>
                  <a:pt x="2978661" y="1428162"/>
                  <a:pt x="3009141" y="1422257"/>
                  <a:pt x="3006379" y="1402254"/>
                </a:cubicBezTo>
                <a:close/>
                <a:moveTo>
                  <a:pt x="3023524" y="1438545"/>
                </a:moveTo>
                <a:cubicBezTo>
                  <a:pt x="3017142" y="1425781"/>
                  <a:pt x="2981804" y="1432734"/>
                  <a:pt x="3002093" y="1438450"/>
                </a:cubicBezTo>
                <a:cubicBezTo>
                  <a:pt x="3005903" y="1438830"/>
                  <a:pt x="3008570" y="1440450"/>
                  <a:pt x="3009141" y="1442355"/>
                </a:cubicBezTo>
                <a:cubicBezTo>
                  <a:pt x="3009713" y="1444260"/>
                  <a:pt x="3008189" y="1446355"/>
                  <a:pt x="3003617" y="1447689"/>
                </a:cubicBezTo>
                <a:cubicBezTo>
                  <a:pt x="2995997" y="1451689"/>
                  <a:pt x="3016666" y="1448546"/>
                  <a:pt x="3017047" y="1452070"/>
                </a:cubicBezTo>
                <a:cubicBezTo>
                  <a:pt x="3018381" y="1455118"/>
                  <a:pt x="3013237" y="1455118"/>
                  <a:pt x="3011046" y="1455118"/>
                </a:cubicBezTo>
                <a:cubicBezTo>
                  <a:pt x="3000569" y="1455118"/>
                  <a:pt x="3002093" y="1457976"/>
                  <a:pt x="3006474" y="1459786"/>
                </a:cubicBezTo>
                <a:cubicBezTo>
                  <a:pt x="3008856" y="1460833"/>
                  <a:pt x="3013809" y="1461024"/>
                  <a:pt x="3012284" y="1464453"/>
                </a:cubicBezTo>
                <a:cubicBezTo>
                  <a:pt x="3010760" y="1467882"/>
                  <a:pt x="3005903" y="1465310"/>
                  <a:pt x="3002855" y="1464929"/>
                </a:cubicBezTo>
                <a:cubicBezTo>
                  <a:pt x="2998473" y="1464453"/>
                  <a:pt x="2995330" y="1468834"/>
                  <a:pt x="2998854" y="1471978"/>
                </a:cubicBezTo>
                <a:cubicBezTo>
                  <a:pt x="3021143" y="1484550"/>
                  <a:pt x="3041907" y="1457118"/>
                  <a:pt x="3023524" y="1438545"/>
                </a:cubicBezTo>
                <a:close/>
                <a:moveTo>
                  <a:pt x="3031239" y="1490456"/>
                </a:moveTo>
                <a:cubicBezTo>
                  <a:pt x="3035621" y="1494457"/>
                  <a:pt x="3034097" y="1498838"/>
                  <a:pt x="3026667" y="1496171"/>
                </a:cubicBezTo>
                <a:cubicBezTo>
                  <a:pt x="3024000" y="1495218"/>
                  <a:pt x="3024286" y="1496266"/>
                  <a:pt x="3025905" y="1497790"/>
                </a:cubicBezTo>
                <a:cubicBezTo>
                  <a:pt x="3027715" y="1500171"/>
                  <a:pt x="3032763" y="1501410"/>
                  <a:pt x="3032668" y="1504648"/>
                </a:cubicBezTo>
                <a:cubicBezTo>
                  <a:pt x="3031716" y="1506934"/>
                  <a:pt x="3028477" y="1504648"/>
                  <a:pt x="3027048" y="1503600"/>
                </a:cubicBezTo>
                <a:cubicBezTo>
                  <a:pt x="3020381" y="1498838"/>
                  <a:pt x="3019714" y="1501029"/>
                  <a:pt x="3021428" y="1504077"/>
                </a:cubicBezTo>
                <a:cubicBezTo>
                  <a:pt x="3022381" y="1505791"/>
                  <a:pt x="3025334" y="1508077"/>
                  <a:pt x="3022476" y="1509316"/>
                </a:cubicBezTo>
                <a:cubicBezTo>
                  <a:pt x="3019524" y="1510554"/>
                  <a:pt x="3018000" y="1506839"/>
                  <a:pt x="3016190" y="1505220"/>
                </a:cubicBezTo>
                <a:cubicBezTo>
                  <a:pt x="3013618" y="1503029"/>
                  <a:pt x="3009141" y="1504077"/>
                  <a:pt x="3009618" y="1507506"/>
                </a:cubicBezTo>
                <a:cubicBezTo>
                  <a:pt x="3010094" y="1510554"/>
                  <a:pt x="3013999" y="1513411"/>
                  <a:pt x="3016571" y="1515126"/>
                </a:cubicBezTo>
                <a:cubicBezTo>
                  <a:pt x="3032001" y="1525508"/>
                  <a:pt x="3054480" y="1504362"/>
                  <a:pt x="3040574" y="1490075"/>
                </a:cubicBezTo>
                <a:cubicBezTo>
                  <a:pt x="3037716" y="1486741"/>
                  <a:pt x="3023810" y="1481407"/>
                  <a:pt x="3031239" y="1490456"/>
                </a:cubicBezTo>
                <a:close/>
                <a:moveTo>
                  <a:pt x="3068101" y="1424638"/>
                </a:moveTo>
                <a:cubicBezTo>
                  <a:pt x="3066863" y="1413018"/>
                  <a:pt x="3032287" y="1407684"/>
                  <a:pt x="3048670" y="1418257"/>
                </a:cubicBezTo>
                <a:cubicBezTo>
                  <a:pt x="3052004" y="1419685"/>
                  <a:pt x="3053909" y="1421686"/>
                  <a:pt x="3053718" y="1423305"/>
                </a:cubicBezTo>
                <a:cubicBezTo>
                  <a:pt x="3053623" y="1424924"/>
                  <a:pt x="3051527" y="1426067"/>
                  <a:pt x="3046956" y="1425972"/>
                </a:cubicBezTo>
                <a:cubicBezTo>
                  <a:pt x="3038764" y="1426829"/>
                  <a:pt x="3058290" y="1430258"/>
                  <a:pt x="3057624" y="1433306"/>
                </a:cubicBezTo>
                <a:cubicBezTo>
                  <a:pt x="3058004" y="1438640"/>
                  <a:pt x="3036287" y="1427115"/>
                  <a:pt x="3045527" y="1436259"/>
                </a:cubicBezTo>
                <a:cubicBezTo>
                  <a:pt x="3047432" y="1437687"/>
                  <a:pt x="3051718" y="1439402"/>
                  <a:pt x="3049337" y="1441593"/>
                </a:cubicBezTo>
                <a:cubicBezTo>
                  <a:pt x="3046860" y="1443879"/>
                  <a:pt x="3043336" y="1440354"/>
                  <a:pt x="3040669" y="1439212"/>
                </a:cubicBezTo>
                <a:cubicBezTo>
                  <a:pt x="3036859" y="1437592"/>
                  <a:pt x="3032573" y="1440164"/>
                  <a:pt x="3034859" y="1443688"/>
                </a:cubicBezTo>
                <a:cubicBezTo>
                  <a:pt x="3048860" y="1459214"/>
                  <a:pt x="3078674" y="1445974"/>
                  <a:pt x="3068101" y="1424638"/>
                </a:cubicBezTo>
                <a:close/>
                <a:moveTo>
                  <a:pt x="3094009" y="1473406"/>
                </a:moveTo>
                <a:cubicBezTo>
                  <a:pt x="3091723" y="1464072"/>
                  <a:pt x="3079817" y="1457785"/>
                  <a:pt x="3070292" y="1458642"/>
                </a:cubicBezTo>
                <a:cubicBezTo>
                  <a:pt x="3065815" y="1459595"/>
                  <a:pt x="3070577" y="1463691"/>
                  <a:pt x="3073149" y="1464929"/>
                </a:cubicBezTo>
                <a:cubicBezTo>
                  <a:pt x="3080198" y="1468644"/>
                  <a:pt x="3080579" y="1474645"/>
                  <a:pt x="3070482" y="1473597"/>
                </a:cubicBezTo>
                <a:cubicBezTo>
                  <a:pt x="3061338" y="1474073"/>
                  <a:pt x="3082579" y="1479216"/>
                  <a:pt x="3081626" y="1482455"/>
                </a:cubicBezTo>
                <a:cubicBezTo>
                  <a:pt x="3081531" y="1485598"/>
                  <a:pt x="3076578" y="1483693"/>
                  <a:pt x="3074483" y="1482836"/>
                </a:cubicBezTo>
                <a:cubicBezTo>
                  <a:pt x="3064291" y="1478836"/>
                  <a:pt x="3064577" y="1481883"/>
                  <a:pt x="3068006" y="1485122"/>
                </a:cubicBezTo>
                <a:cubicBezTo>
                  <a:pt x="3069911" y="1486932"/>
                  <a:pt x="3074578" y="1488932"/>
                  <a:pt x="3071625" y="1491408"/>
                </a:cubicBezTo>
                <a:cubicBezTo>
                  <a:pt x="3068673" y="1493885"/>
                  <a:pt x="3065148" y="1489694"/>
                  <a:pt x="3062291" y="1488265"/>
                </a:cubicBezTo>
                <a:cubicBezTo>
                  <a:pt x="3058195" y="1486265"/>
                  <a:pt x="3053337" y="1488932"/>
                  <a:pt x="3055433" y="1493028"/>
                </a:cubicBezTo>
                <a:cubicBezTo>
                  <a:pt x="3069720" y="1511411"/>
                  <a:pt x="3103534" y="1497600"/>
                  <a:pt x="3094009" y="1473406"/>
                </a:cubicBezTo>
                <a:close/>
                <a:moveTo>
                  <a:pt x="3131252" y="1454833"/>
                </a:moveTo>
                <a:cubicBezTo>
                  <a:pt x="3129442" y="1446927"/>
                  <a:pt x="3119155" y="1441116"/>
                  <a:pt x="3111344" y="1441307"/>
                </a:cubicBezTo>
                <a:cubicBezTo>
                  <a:pt x="3107534" y="1441783"/>
                  <a:pt x="3111440" y="1445498"/>
                  <a:pt x="3113631" y="1446736"/>
                </a:cubicBezTo>
                <a:cubicBezTo>
                  <a:pt x="3119631" y="1450165"/>
                  <a:pt x="3119822" y="1455118"/>
                  <a:pt x="3111249" y="1453690"/>
                </a:cubicBezTo>
                <a:cubicBezTo>
                  <a:pt x="3103439" y="1453594"/>
                  <a:pt x="3121536" y="1458928"/>
                  <a:pt x="3120584" y="1461691"/>
                </a:cubicBezTo>
                <a:cubicBezTo>
                  <a:pt x="3120488" y="1464262"/>
                  <a:pt x="3116393" y="1462357"/>
                  <a:pt x="3114488" y="1461595"/>
                </a:cubicBezTo>
                <a:cubicBezTo>
                  <a:pt x="3105820" y="1457785"/>
                  <a:pt x="3106010" y="1460262"/>
                  <a:pt x="3108963" y="1463119"/>
                </a:cubicBezTo>
                <a:cubicBezTo>
                  <a:pt x="3110583" y="1464738"/>
                  <a:pt x="3114488" y="1466643"/>
                  <a:pt x="3112011" y="1468453"/>
                </a:cubicBezTo>
                <a:cubicBezTo>
                  <a:pt x="3109440" y="1470358"/>
                  <a:pt x="3106487" y="1466739"/>
                  <a:pt x="3104106" y="1465310"/>
                </a:cubicBezTo>
                <a:cubicBezTo>
                  <a:pt x="3100676" y="1463310"/>
                  <a:pt x="3096485" y="1465215"/>
                  <a:pt x="3098200" y="1468739"/>
                </a:cubicBezTo>
                <a:cubicBezTo>
                  <a:pt x="3109725" y="1484170"/>
                  <a:pt x="3139158" y="1476073"/>
                  <a:pt x="3131252" y="1454833"/>
                </a:cubicBezTo>
                <a:close/>
                <a:moveTo>
                  <a:pt x="3135157" y="1505220"/>
                </a:moveTo>
                <a:cubicBezTo>
                  <a:pt x="3131728" y="1494552"/>
                  <a:pt x="3117536" y="1487503"/>
                  <a:pt x="3106868" y="1489408"/>
                </a:cubicBezTo>
                <a:cubicBezTo>
                  <a:pt x="3099343" y="1493695"/>
                  <a:pt x="3118584" y="1498552"/>
                  <a:pt x="3117250" y="1503124"/>
                </a:cubicBezTo>
                <a:cubicBezTo>
                  <a:pt x="3118107" y="1506077"/>
                  <a:pt x="3112678" y="1507696"/>
                  <a:pt x="3108868" y="1507315"/>
                </a:cubicBezTo>
                <a:cubicBezTo>
                  <a:pt x="3099915" y="1507982"/>
                  <a:pt x="3117917" y="1513221"/>
                  <a:pt x="3119822" y="1514364"/>
                </a:cubicBezTo>
                <a:cubicBezTo>
                  <a:pt x="3126394" y="1518650"/>
                  <a:pt x="3119250" y="1520745"/>
                  <a:pt x="3114297" y="1518079"/>
                </a:cubicBezTo>
                <a:cubicBezTo>
                  <a:pt x="3102486" y="1514078"/>
                  <a:pt x="3103058" y="1517697"/>
                  <a:pt x="3107344" y="1521317"/>
                </a:cubicBezTo>
                <a:cubicBezTo>
                  <a:pt x="3109630" y="1523317"/>
                  <a:pt x="3115059" y="1525413"/>
                  <a:pt x="3112011" y="1528461"/>
                </a:cubicBezTo>
                <a:cubicBezTo>
                  <a:pt x="3108963" y="1531604"/>
                  <a:pt x="3104582" y="1526937"/>
                  <a:pt x="3101248" y="1525413"/>
                </a:cubicBezTo>
                <a:cubicBezTo>
                  <a:pt x="3096581" y="1523222"/>
                  <a:pt x="3091247" y="1526937"/>
                  <a:pt x="3094104" y="1531509"/>
                </a:cubicBezTo>
                <a:cubicBezTo>
                  <a:pt x="3096581" y="1535795"/>
                  <a:pt x="3103343" y="1538176"/>
                  <a:pt x="3107820" y="1539415"/>
                </a:cubicBezTo>
                <a:cubicBezTo>
                  <a:pt x="3128109" y="1545129"/>
                  <a:pt x="3144396" y="1524651"/>
                  <a:pt x="3135157" y="1505220"/>
                </a:cubicBezTo>
                <a:close/>
                <a:moveTo>
                  <a:pt x="3137919" y="1591897"/>
                </a:moveTo>
                <a:cubicBezTo>
                  <a:pt x="3138967" y="1593897"/>
                  <a:pt x="3142206" y="1596850"/>
                  <a:pt x="3138967" y="1598184"/>
                </a:cubicBezTo>
                <a:cubicBezTo>
                  <a:pt x="3135633" y="1599517"/>
                  <a:pt x="3134014" y="1595136"/>
                  <a:pt x="3132109" y="1593136"/>
                </a:cubicBezTo>
                <a:cubicBezTo>
                  <a:pt x="3113726" y="1585611"/>
                  <a:pt x="3132871" y="1617615"/>
                  <a:pt x="3153921" y="1605804"/>
                </a:cubicBezTo>
                <a:cubicBezTo>
                  <a:pt x="3185354" y="1582753"/>
                  <a:pt x="3136205" y="1557798"/>
                  <a:pt x="3149159" y="1576086"/>
                </a:cubicBezTo>
                <a:cubicBezTo>
                  <a:pt x="3153635" y="1580753"/>
                  <a:pt x="3152493" y="1585420"/>
                  <a:pt x="3145730" y="1583420"/>
                </a:cubicBezTo>
                <a:cubicBezTo>
                  <a:pt x="3143444" y="1582467"/>
                  <a:pt x="3139634" y="1581134"/>
                  <a:pt x="3143063" y="1584754"/>
                </a:cubicBezTo>
                <a:cubicBezTo>
                  <a:pt x="3145063" y="1587611"/>
                  <a:pt x="3150778" y="1589421"/>
                  <a:pt x="3150492" y="1593231"/>
                </a:cubicBezTo>
                <a:cubicBezTo>
                  <a:pt x="3149349" y="1595803"/>
                  <a:pt x="3145920" y="1593136"/>
                  <a:pt x="3144206" y="1591707"/>
                </a:cubicBezTo>
                <a:cubicBezTo>
                  <a:pt x="3136776" y="1585611"/>
                  <a:pt x="3136014" y="1588183"/>
                  <a:pt x="3137919" y="1591897"/>
                </a:cubicBezTo>
                <a:close/>
                <a:moveTo>
                  <a:pt x="3182592" y="1494075"/>
                </a:moveTo>
                <a:cubicBezTo>
                  <a:pt x="3181639" y="1487122"/>
                  <a:pt x="3173257" y="1480741"/>
                  <a:pt x="3166399" y="1480169"/>
                </a:cubicBezTo>
                <a:cubicBezTo>
                  <a:pt x="3162970" y="1480169"/>
                  <a:pt x="3166113" y="1483788"/>
                  <a:pt x="3167923" y="1485122"/>
                </a:cubicBezTo>
                <a:cubicBezTo>
                  <a:pt x="3172876" y="1488741"/>
                  <a:pt x="3172590" y="1493218"/>
                  <a:pt x="3165161" y="1490932"/>
                </a:cubicBezTo>
                <a:cubicBezTo>
                  <a:pt x="3158303" y="1489980"/>
                  <a:pt x="3173638" y="1496742"/>
                  <a:pt x="3172590" y="1498933"/>
                </a:cubicBezTo>
                <a:cubicBezTo>
                  <a:pt x="3171733" y="1503315"/>
                  <a:pt x="3156398" y="1489599"/>
                  <a:pt x="3162208" y="1498933"/>
                </a:cubicBezTo>
                <a:cubicBezTo>
                  <a:pt x="3163446" y="1500553"/>
                  <a:pt x="3166780" y="1502648"/>
                  <a:pt x="3164399" y="1503982"/>
                </a:cubicBezTo>
                <a:cubicBezTo>
                  <a:pt x="3162018" y="1505315"/>
                  <a:pt x="3159732" y="1501791"/>
                  <a:pt x="3157731" y="1500362"/>
                </a:cubicBezTo>
                <a:cubicBezTo>
                  <a:pt x="3154874" y="1498362"/>
                  <a:pt x="3150968" y="1499505"/>
                  <a:pt x="3152207" y="1502838"/>
                </a:cubicBezTo>
                <a:cubicBezTo>
                  <a:pt x="3160779" y="1517697"/>
                  <a:pt x="3187544" y="1513697"/>
                  <a:pt x="3182592" y="1494075"/>
                </a:cubicBezTo>
                <a:close/>
                <a:moveTo>
                  <a:pt x="3182210" y="1530556"/>
                </a:moveTo>
                <a:cubicBezTo>
                  <a:pt x="3179734" y="1527222"/>
                  <a:pt x="3175162" y="1522365"/>
                  <a:pt x="3171257" y="1520936"/>
                </a:cubicBezTo>
                <a:cubicBezTo>
                  <a:pt x="3166590" y="1519221"/>
                  <a:pt x="3168590" y="1524937"/>
                  <a:pt x="3170209" y="1527318"/>
                </a:cubicBezTo>
                <a:cubicBezTo>
                  <a:pt x="3174686" y="1533795"/>
                  <a:pt x="3171638" y="1538557"/>
                  <a:pt x="3162875" y="1532557"/>
                </a:cubicBezTo>
                <a:cubicBezTo>
                  <a:pt x="3154112" y="1528080"/>
                  <a:pt x="3170781" y="1543034"/>
                  <a:pt x="3168209" y="1545129"/>
                </a:cubicBezTo>
                <a:cubicBezTo>
                  <a:pt x="3166399" y="1547511"/>
                  <a:pt x="3162970" y="1543510"/>
                  <a:pt x="3161446" y="1541796"/>
                </a:cubicBezTo>
                <a:cubicBezTo>
                  <a:pt x="3154302" y="1533509"/>
                  <a:pt x="3152874" y="1535890"/>
                  <a:pt x="3154207" y="1540272"/>
                </a:cubicBezTo>
                <a:cubicBezTo>
                  <a:pt x="3154969" y="1542653"/>
                  <a:pt x="3158112" y="1546654"/>
                  <a:pt x="3154112" y="1547034"/>
                </a:cubicBezTo>
                <a:cubicBezTo>
                  <a:pt x="3150111" y="1547511"/>
                  <a:pt x="3149159" y="1542367"/>
                  <a:pt x="3147254" y="1539795"/>
                </a:cubicBezTo>
                <a:cubicBezTo>
                  <a:pt x="3144587" y="1536176"/>
                  <a:pt x="3138681" y="1535795"/>
                  <a:pt x="3138395" y="1540176"/>
                </a:cubicBezTo>
                <a:cubicBezTo>
                  <a:pt x="3144587" y="1570466"/>
                  <a:pt x="3198117" y="1562655"/>
                  <a:pt x="3182210" y="1530556"/>
                </a:cubicBezTo>
                <a:close/>
                <a:moveTo>
                  <a:pt x="3181829" y="1587992"/>
                </a:moveTo>
                <a:cubicBezTo>
                  <a:pt x="3205261" y="1628854"/>
                  <a:pt x="3249743" y="1576276"/>
                  <a:pt x="3205928" y="1559893"/>
                </a:cubicBezTo>
                <a:cubicBezTo>
                  <a:pt x="3201356" y="1559417"/>
                  <a:pt x="3204785" y="1564751"/>
                  <a:pt x="3206785" y="1566846"/>
                </a:cubicBezTo>
                <a:cubicBezTo>
                  <a:pt x="3212405" y="1572562"/>
                  <a:pt x="3211071" y="1578276"/>
                  <a:pt x="3201737" y="1574276"/>
                </a:cubicBezTo>
                <a:cubicBezTo>
                  <a:pt x="3198403" y="1572847"/>
                  <a:pt x="3198784" y="1574181"/>
                  <a:pt x="3200975" y="1576467"/>
                </a:cubicBezTo>
                <a:cubicBezTo>
                  <a:pt x="3203356" y="1579800"/>
                  <a:pt x="3209738" y="1581705"/>
                  <a:pt x="3209738" y="1586087"/>
                </a:cubicBezTo>
                <a:cubicBezTo>
                  <a:pt x="3208404" y="1589230"/>
                  <a:pt x="3204213" y="1585230"/>
                  <a:pt x="3202880" y="1584277"/>
                </a:cubicBezTo>
                <a:cubicBezTo>
                  <a:pt x="3194307" y="1577419"/>
                  <a:pt x="3193736" y="1580372"/>
                  <a:pt x="3196022" y="1584563"/>
                </a:cubicBezTo>
                <a:cubicBezTo>
                  <a:pt x="3197355" y="1586849"/>
                  <a:pt x="3201165" y="1590087"/>
                  <a:pt x="3197641" y="1591516"/>
                </a:cubicBezTo>
                <a:cubicBezTo>
                  <a:pt x="3194117" y="1592945"/>
                  <a:pt x="3192021" y="1587992"/>
                  <a:pt x="3189735" y="1585706"/>
                </a:cubicBezTo>
                <a:cubicBezTo>
                  <a:pt x="3186401" y="1582467"/>
                  <a:pt x="3180972" y="1583515"/>
                  <a:pt x="3181829" y="1587992"/>
                </a:cubicBezTo>
                <a:close/>
                <a:moveTo>
                  <a:pt x="3228597" y="1520650"/>
                </a:moveTo>
                <a:cubicBezTo>
                  <a:pt x="3225740" y="1517697"/>
                  <a:pt x="3220596" y="1513411"/>
                  <a:pt x="3216405" y="1512554"/>
                </a:cubicBezTo>
                <a:cubicBezTo>
                  <a:pt x="3206690" y="1511125"/>
                  <a:pt x="3231550" y="1531604"/>
                  <a:pt x="3213834" y="1526651"/>
                </a:cubicBezTo>
                <a:cubicBezTo>
                  <a:pt x="3200879" y="1521031"/>
                  <a:pt x="3220882" y="1534462"/>
                  <a:pt x="3219549" y="1537891"/>
                </a:cubicBezTo>
                <a:cubicBezTo>
                  <a:pt x="3216977" y="1542082"/>
                  <a:pt x="3206690" y="1528651"/>
                  <a:pt x="3205166" y="1530937"/>
                </a:cubicBezTo>
                <a:cubicBezTo>
                  <a:pt x="3202118" y="1533128"/>
                  <a:pt x="3212309" y="1540653"/>
                  <a:pt x="3207261" y="1541986"/>
                </a:cubicBezTo>
                <a:cubicBezTo>
                  <a:pt x="3203642" y="1543034"/>
                  <a:pt x="3201737" y="1537986"/>
                  <a:pt x="3199356" y="1535604"/>
                </a:cubicBezTo>
                <a:cubicBezTo>
                  <a:pt x="3196117" y="1532271"/>
                  <a:pt x="3190593" y="1532747"/>
                  <a:pt x="3191354" y="1537224"/>
                </a:cubicBezTo>
                <a:cubicBezTo>
                  <a:pt x="3194021" y="1545034"/>
                  <a:pt x="3203451" y="1551987"/>
                  <a:pt x="3211452" y="1553226"/>
                </a:cubicBezTo>
                <a:cubicBezTo>
                  <a:pt x="3230121" y="1558083"/>
                  <a:pt x="3242027" y="1534080"/>
                  <a:pt x="3228597" y="1520650"/>
                </a:cubicBezTo>
                <a:close/>
                <a:moveTo>
                  <a:pt x="3232598" y="1631426"/>
                </a:moveTo>
                <a:cubicBezTo>
                  <a:pt x="3229740" y="1627902"/>
                  <a:pt x="3224216" y="1628283"/>
                  <a:pt x="3224501" y="1632855"/>
                </a:cubicBezTo>
                <a:cubicBezTo>
                  <a:pt x="3226311" y="1641141"/>
                  <a:pt x="3235360" y="1648762"/>
                  <a:pt x="3243551" y="1649904"/>
                </a:cubicBezTo>
                <a:cubicBezTo>
                  <a:pt x="3262125" y="1654572"/>
                  <a:pt x="3274222" y="1630474"/>
                  <a:pt x="3262792" y="1616472"/>
                </a:cubicBezTo>
                <a:cubicBezTo>
                  <a:pt x="3260125" y="1613233"/>
                  <a:pt x="3255267" y="1608852"/>
                  <a:pt x="3251552" y="1607899"/>
                </a:cubicBezTo>
                <a:cubicBezTo>
                  <a:pt x="3247171" y="1606851"/>
                  <a:pt x="3249743" y="1612566"/>
                  <a:pt x="3251552" y="1614853"/>
                </a:cubicBezTo>
                <a:cubicBezTo>
                  <a:pt x="3256696" y="1621425"/>
                  <a:pt x="3254219" y="1626473"/>
                  <a:pt x="3245742" y="1621520"/>
                </a:cubicBezTo>
                <a:cubicBezTo>
                  <a:pt x="3237265" y="1618186"/>
                  <a:pt x="3254505" y="1631521"/>
                  <a:pt x="3252219" y="1634188"/>
                </a:cubicBezTo>
                <a:cubicBezTo>
                  <a:pt x="3250886" y="1636950"/>
                  <a:pt x="3247266" y="1633236"/>
                  <a:pt x="3245647" y="1631521"/>
                </a:cubicBezTo>
                <a:cubicBezTo>
                  <a:pt x="3238027" y="1623711"/>
                  <a:pt x="3236979" y="1626568"/>
                  <a:pt x="3238884" y="1630950"/>
                </a:cubicBezTo>
                <a:cubicBezTo>
                  <a:pt x="3239932" y="1633331"/>
                  <a:pt x="3243170" y="1637141"/>
                  <a:pt x="3239646" y="1638093"/>
                </a:cubicBezTo>
                <a:cubicBezTo>
                  <a:pt x="3236122" y="1639046"/>
                  <a:pt x="3234598" y="1633903"/>
                  <a:pt x="3232598" y="1631426"/>
                </a:cubicBezTo>
                <a:close/>
                <a:moveTo>
                  <a:pt x="3274222" y="1573419"/>
                </a:moveTo>
                <a:cubicBezTo>
                  <a:pt x="3272603" y="1570275"/>
                  <a:pt x="3269459" y="1565513"/>
                  <a:pt x="3266411" y="1563703"/>
                </a:cubicBezTo>
                <a:cubicBezTo>
                  <a:pt x="3262792" y="1561512"/>
                  <a:pt x="3263744" y="1566561"/>
                  <a:pt x="3264792" y="1568751"/>
                </a:cubicBezTo>
                <a:cubicBezTo>
                  <a:pt x="3267650" y="1574847"/>
                  <a:pt x="3264697" y="1578276"/>
                  <a:pt x="3258220" y="1571800"/>
                </a:cubicBezTo>
                <a:cubicBezTo>
                  <a:pt x="3251552" y="1566466"/>
                  <a:pt x="3263459" y="1581705"/>
                  <a:pt x="3261077" y="1583039"/>
                </a:cubicBezTo>
                <a:cubicBezTo>
                  <a:pt x="3259363" y="1584658"/>
                  <a:pt x="3256886" y="1580848"/>
                  <a:pt x="3255839" y="1579134"/>
                </a:cubicBezTo>
                <a:cubicBezTo>
                  <a:pt x="3250886" y="1571037"/>
                  <a:pt x="3249457" y="1572752"/>
                  <a:pt x="3250124" y="1576657"/>
                </a:cubicBezTo>
                <a:cubicBezTo>
                  <a:pt x="3250505" y="1578753"/>
                  <a:pt x="3252600" y="1582563"/>
                  <a:pt x="3249267" y="1582182"/>
                </a:cubicBezTo>
                <a:cubicBezTo>
                  <a:pt x="3245837" y="1581896"/>
                  <a:pt x="3245742" y="1577419"/>
                  <a:pt x="3244504" y="1575038"/>
                </a:cubicBezTo>
                <a:cubicBezTo>
                  <a:pt x="3242694" y="1571609"/>
                  <a:pt x="3237836" y="1570180"/>
                  <a:pt x="3237170" y="1573704"/>
                </a:cubicBezTo>
                <a:cubicBezTo>
                  <a:pt x="3238503" y="1599422"/>
                  <a:pt x="3283366" y="1603327"/>
                  <a:pt x="3274222" y="1573419"/>
                </a:cubicBezTo>
                <a:close/>
                <a:moveTo>
                  <a:pt x="3307274" y="1627807"/>
                </a:moveTo>
                <a:cubicBezTo>
                  <a:pt x="3304607" y="1622758"/>
                  <a:pt x="3290795" y="1612281"/>
                  <a:pt x="3297749" y="1625140"/>
                </a:cubicBezTo>
                <a:cubicBezTo>
                  <a:pt x="3301940" y="1631236"/>
                  <a:pt x="3300225" y="1635808"/>
                  <a:pt x="3292796" y="1630378"/>
                </a:cubicBezTo>
                <a:cubicBezTo>
                  <a:pt x="3290129" y="1628473"/>
                  <a:pt x="3290319" y="1629712"/>
                  <a:pt x="3291938" y="1631997"/>
                </a:cubicBezTo>
                <a:cubicBezTo>
                  <a:pt x="3293653" y="1635331"/>
                  <a:pt x="3298796" y="1638284"/>
                  <a:pt x="3298320" y="1642189"/>
                </a:cubicBezTo>
                <a:cubicBezTo>
                  <a:pt x="3296796" y="1644570"/>
                  <a:pt x="3293748" y="1640094"/>
                  <a:pt x="3292701" y="1639141"/>
                </a:cubicBezTo>
                <a:cubicBezTo>
                  <a:pt x="3286224" y="1631521"/>
                  <a:pt x="3285366" y="1633903"/>
                  <a:pt x="3286985" y="1637903"/>
                </a:cubicBezTo>
                <a:cubicBezTo>
                  <a:pt x="3287843" y="1640094"/>
                  <a:pt x="3290700" y="1643713"/>
                  <a:pt x="3287652" y="1644190"/>
                </a:cubicBezTo>
                <a:cubicBezTo>
                  <a:pt x="3284509" y="1644666"/>
                  <a:pt x="3283271" y="1639999"/>
                  <a:pt x="3281556" y="1637522"/>
                </a:cubicBezTo>
                <a:cubicBezTo>
                  <a:pt x="3279175" y="1634093"/>
                  <a:pt x="3274508" y="1633807"/>
                  <a:pt x="3274793" y="1637903"/>
                </a:cubicBezTo>
                <a:cubicBezTo>
                  <a:pt x="3283461" y="1667335"/>
                  <a:pt x="3322990" y="1658382"/>
                  <a:pt x="3307274" y="1627807"/>
                </a:cubicBezTo>
                <a:close/>
                <a:moveTo>
                  <a:pt x="3341373" y="1673717"/>
                </a:moveTo>
                <a:cubicBezTo>
                  <a:pt x="3339468" y="1669812"/>
                  <a:pt x="3336039" y="1664001"/>
                  <a:pt x="3332610" y="1661906"/>
                </a:cubicBezTo>
                <a:cubicBezTo>
                  <a:pt x="3324038" y="1657334"/>
                  <a:pt x="3340516" y="1685052"/>
                  <a:pt x="3325467" y="1674193"/>
                </a:cubicBezTo>
                <a:cubicBezTo>
                  <a:pt x="3315084" y="1664383"/>
                  <a:pt x="3329658" y="1683909"/>
                  <a:pt x="3327086" y="1686671"/>
                </a:cubicBezTo>
                <a:cubicBezTo>
                  <a:pt x="3325181" y="1688862"/>
                  <a:pt x="3322704" y="1684099"/>
                  <a:pt x="3321466" y="1681908"/>
                </a:cubicBezTo>
                <a:cubicBezTo>
                  <a:pt x="3315942" y="1672098"/>
                  <a:pt x="3314322" y="1674384"/>
                  <a:pt x="3315084" y="1679146"/>
                </a:cubicBezTo>
                <a:cubicBezTo>
                  <a:pt x="3315465" y="1681718"/>
                  <a:pt x="3317846" y="1686385"/>
                  <a:pt x="3314227" y="1686100"/>
                </a:cubicBezTo>
                <a:cubicBezTo>
                  <a:pt x="3310512" y="1685814"/>
                  <a:pt x="3310226" y="1680480"/>
                  <a:pt x="3308893" y="1677432"/>
                </a:cubicBezTo>
                <a:cubicBezTo>
                  <a:pt x="3306988" y="1673145"/>
                  <a:pt x="3301749" y="1671717"/>
                  <a:pt x="3300987" y="1676098"/>
                </a:cubicBezTo>
                <a:cubicBezTo>
                  <a:pt x="3302892" y="1708959"/>
                  <a:pt x="3351565" y="1710865"/>
                  <a:pt x="3341373" y="1673717"/>
                </a:cubicBezTo>
                <a:close/>
                <a:moveTo>
                  <a:pt x="3372615" y="1761347"/>
                </a:moveTo>
                <a:cubicBezTo>
                  <a:pt x="3373092" y="1756394"/>
                  <a:pt x="3366329" y="1737344"/>
                  <a:pt x="3365186" y="1752203"/>
                </a:cubicBezTo>
                <a:cubicBezTo>
                  <a:pt x="3365567" y="1759728"/>
                  <a:pt x="3361090" y="1761823"/>
                  <a:pt x="3357375" y="1752298"/>
                </a:cubicBezTo>
                <a:cubicBezTo>
                  <a:pt x="3352994" y="1743630"/>
                  <a:pt x="3358518" y="1764871"/>
                  <a:pt x="3355566" y="1765062"/>
                </a:cubicBezTo>
                <a:cubicBezTo>
                  <a:pt x="3353089" y="1765919"/>
                  <a:pt x="3352327" y="1760871"/>
                  <a:pt x="3352041" y="1758680"/>
                </a:cubicBezTo>
                <a:cubicBezTo>
                  <a:pt x="3350517" y="1748203"/>
                  <a:pt x="3348326" y="1749345"/>
                  <a:pt x="3347374" y="1753537"/>
                </a:cubicBezTo>
                <a:cubicBezTo>
                  <a:pt x="3346898" y="1755822"/>
                  <a:pt x="3347374" y="1760680"/>
                  <a:pt x="3344231" y="1758775"/>
                </a:cubicBezTo>
                <a:cubicBezTo>
                  <a:pt x="3340992" y="1756966"/>
                  <a:pt x="3342611" y="1752393"/>
                  <a:pt x="3342516" y="1749345"/>
                </a:cubicBezTo>
                <a:cubicBezTo>
                  <a:pt x="3342231" y="1745059"/>
                  <a:pt x="3337849" y="1741535"/>
                  <a:pt x="3335753" y="1744774"/>
                </a:cubicBezTo>
                <a:cubicBezTo>
                  <a:pt x="3326228" y="1770300"/>
                  <a:pt x="3368901" y="1796399"/>
                  <a:pt x="3372615" y="1761347"/>
                </a:cubicBezTo>
                <a:close/>
                <a:moveTo>
                  <a:pt x="3387855" y="1822116"/>
                </a:moveTo>
                <a:cubicBezTo>
                  <a:pt x="3387569" y="1816497"/>
                  <a:pt x="3379664" y="1801542"/>
                  <a:pt x="3380521" y="1815830"/>
                </a:cubicBezTo>
                <a:cubicBezTo>
                  <a:pt x="3381664" y="1822974"/>
                  <a:pt x="3378235" y="1826403"/>
                  <a:pt x="3373949" y="1818497"/>
                </a:cubicBezTo>
                <a:cubicBezTo>
                  <a:pt x="3372425" y="1815640"/>
                  <a:pt x="3372044" y="1816878"/>
                  <a:pt x="3372520" y="1819640"/>
                </a:cubicBezTo>
                <a:cubicBezTo>
                  <a:pt x="3372615" y="1823355"/>
                  <a:pt x="3375854" y="1828022"/>
                  <a:pt x="3374044" y="1831261"/>
                </a:cubicBezTo>
                <a:cubicBezTo>
                  <a:pt x="3372139" y="1832880"/>
                  <a:pt x="3370806" y="1828308"/>
                  <a:pt x="3370234" y="1826308"/>
                </a:cubicBezTo>
                <a:cubicBezTo>
                  <a:pt x="3367662" y="1816783"/>
                  <a:pt x="3365948" y="1818592"/>
                  <a:pt x="3365662" y="1822879"/>
                </a:cubicBezTo>
                <a:cubicBezTo>
                  <a:pt x="3365471" y="1825260"/>
                  <a:pt x="3366519" y="1829641"/>
                  <a:pt x="3363662" y="1828879"/>
                </a:cubicBezTo>
                <a:cubicBezTo>
                  <a:pt x="3360709" y="1828022"/>
                  <a:pt x="3361471" y="1823259"/>
                  <a:pt x="3360995" y="1820402"/>
                </a:cubicBezTo>
                <a:cubicBezTo>
                  <a:pt x="3360328" y="1816306"/>
                  <a:pt x="3356327" y="1814211"/>
                  <a:pt x="3354803" y="1817925"/>
                </a:cubicBezTo>
                <a:cubicBezTo>
                  <a:pt x="3350041" y="1847643"/>
                  <a:pt x="3389760" y="1855549"/>
                  <a:pt x="3387855" y="1822116"/>
                </a:cubicBezTo>
                <a:close/>
                <a:moveTo>
                  <a:pt x="3390522" y="1890982"/>
                </a:moveTo>
                <a:cubicBezTo>
                  <a:pt x="3392142" y="1886791"/>
                  <a:pt x="3390999" y="1868027"/>
                  <a:pt x="3386236" y="1880981"/>
                </a:cubicBezTo>
                <a:cubicBezTo>
                  <a:pt x="3384712" y="1887744"/>
                  <a:pt x="3380331" y="1888506"/>
                  <a:pt x="3379378" y="1879171"/>
                </a:cubicBezTo>
                <a:cubicBezTo>
                  <a:pt x="3377663" y="1870313"/>
                  <a:pt x="3377283" y="1890601"/>
                  <a:pt x="3374711" y="1890125"/>
                </a:cubicBezTo>
                <a:cubicBezTo>
                  <a:pt x="3372329" y="1890316"/>
                  <a:pt x="3372901" y="1885648"/>
                  <a:pt x="3373187" y="1883553"/>
                </a:cubicBezTo>
                <a:cubicBezTo>
                  <a:pt x="3374425" y="1873837"/>
                  <a:pt x="3372234" y="1874313"/>
                  <a:pt x="3370329" y="1877838"/>
                </a:cubicBezTo>
                <a:cubicBezTo>
                  <a:pt x="3369282" y="1879743"/>
                  <a:pt x="3368615" y="1884220"/>
                  <a:pt x="3366329" y="1881743"/>
                </a:cubicBezTo>
                <a:cubicBezTo>
                  <a:pt x="3363948" y="1879266"/>
                  <a:pt x="3366615" y="1875647"/>
                  <a:pt x="3366995" y="1872885"/>
                </a:cubicBezTo>
                <a:cubicBezTo>
                  <a:pt x="3367758" y="1868979"/>
                  <a:pt x="3364805" y="1864693"/>
                  <a:pt x="3362138" y="1867075"/>
                </a:cubicBezTo>
                <a:cubicBezTo>
                  <a:pt x="3347755" y="1887553"/>
                  <a:pt x="3378616" y="1921367"/>
                  <a:pt x="3390522" y="1890982"/>
                </a:cubicBezTo>
                <a:close/>
                <a:moveTo>
                  <a:pt x="3380140" y="1972040"/>
                </a:moveTo>
                <a:cubicBezTo>
                  <a:pt x="3390618" y="1963753"/>
                  <a:pt x="3379283" y="1927177"/>
                  <a:pt x="3377092" y="1949656"/>
                </a:cubicBezTo>
                <a:cubicBezTo>
                  <a:pt x="3377473" y="1957181"/>
                  <a:pt x="3373758" y="1961277"/>
                  <a:pt x="3370043" y="1954895"/>
                </a:cubicBezTo>
                <a:cubicBezTo>
                  <a:pt x="3368805" y="1952323"/>
                  <a:pt x="3366995" y="1948799"/>
                  <a:pt x="3367281" y="1954419"/>
                </a:cubicBezTo>
                <a:cubicBezTo>
                  <a:pt x="3367472" y="1957848"/>
                  <a:pt x="3368234" y="1961182"/>
                  <a:pt x="3368234" y="1964611"/>
                </a:cubicBezTo>
                <a:cubicBezTo>
                  <a:pt x="3367662" y="1971468"/>
                  <a:pt x="3363567" y="1967182"/>
                  <a:pt x="3363662" y="1962134"/>
                </a:cubicBezTo>
                <a:cubicBezTo>
                  <a:pt x="3362709" y="1954324"/>
                  <a:pt x="3360518" y="1951085"/>
                  <a:pt x="3358899" y="1958324"/>
                </a:cubicBezTo>
                <a:cubicBezTo>
                  <a:pt x="3358328" y="1960991"/>
                  <a:pt x="3358804" y="1966039"/>
                  <a:pt x="3355566" y="1965182"/>
                </a:cubicBezTo>
                <a:cubicBezTo>
                  <a:pt x="3352232" y="1964325"/>
                  <a:pt x="3354042" y="1958800"/>
                  <a:pt x="3353851" y="1955562"/>
                </a:cubicBezTo>
                <a:cubicBezTo>
                  <a:pt x="3353565" y="1950895"/>
                  <a:pt x="3349184" y="1948608"/>
                  <a:pt x="3346993" y="1952800"/>
                </a:cubicBezTo>
                <a:cubicBezTo>
                  <a:pt x="3345088" y="1956705"/>
                  <a:pt x="3345659" y="1962991"/>
                  <a:pt x="3346421" y="1966992"/>
                </a:cubicBezTo>
                <a:cubicBezTo>
                  <a:pt x="3349374" y="1985470"/>
                  <a:pt x="3371377" y="1987470"/>
                  <a:pt x="3380140" y="1972040"/>
                </a:cubicBezTo>
                <a:close/>
                <a:moveTo>
                  <a:pt x="3375854" y="2029762"/>
                </a:moveTo>
                <a:cubicBezTo>
                  <a:pt x="3375759" y="2025475"/>
                  <a:pt x="3372139" y="2029190"/>
                  <a:pt x="3370901" y="2031286"/>
                </a:cubicBezTo>
                <a:cubicBezTo>
                  <a:pt x="3367376" y="2037286"/>
                  <a:pt x="3363090" y="2036620"/>
                  <a:pt x="3364995" y="2027475"/>
                </a:cubicBezTo>
                <a:cubicBezTo>
                  <a:pt x="3365662" y="2024142"/>
                  <a:pt x="3364709" y="2024713"/>
                  <a:pt x="3363376" y="2026999"/>
                </a:cubicBezTo>
                <a:cubicBezTo>
                  <a:pt x="3361185" y="2029666"/>
                  <a:pt x="3360709" y="2035476"/>
                  <a:pt x="3357375" y="2036429"/>
                </a:cubicBezTo>
                <a:cubicBezTo>
                  <a:pt x="3355089" y="2035858"/>
                  <a:pt x="3356994" y="2031666"/>
                  <a:pt x="3357851" y="2029762"/>
                </a:cubicBezTo>
                <a:cubicBezTo>
                  <a:pt x="3361852" y="2020903"/>
                  <a:pt x="3359661" y="2020713"/>
                  <a:pt x="3356899" y="2023475"/>
                </a:cubicBezTo>
                <a:cubicBezTo>
                  <a:pt x="3355375" y="2024999"/>
                  <a:pt x="3353375" y="2029000"/>
                  <a:pt x="3351946" y="2025951"/>
                </a:cubicBezTo>
                <a:cubicBezTo>
                  <a:pt x="3350422" y="2022904"/>
                  <a:pt x="3353946" y="2020237"/>
                  <a:pt x="3355375" y="2017760"/>
                </a:cubicBezTo>
                <a:cubicBezTo>
                  <a:pt x="3357280" y="2014236"/>
                  <a:pt x="3355756" y="2009378"/>
                  <a:pt x="3352518" y="2010807"/>
                </a:cubicBezTo>
                <a:cubicBezTo>
                  <a:pt x="3325752" y="2036429"/>
                  <a:pt x="3367948" y="2073195"/>
                  <a:pt x="3375854" y="2029762"/>
                </a:cubicBezTo>
                <a:close/>
                <a:moveTo>
                  <a:pt x="3354327" y="2048526"/>
                </a:moveTo>
                <a:lnTo>
                  <a:pt x="3354327" y="2048526"/>
                </a:lnTo>
                <a:lnTo>
                  <a:pt x="3354327" y="2048526"/>
                </a:lnTo>
                <a:close/>
                <a:moveTo>
                  <a:pt x="2505745" y="2165397"/>
                </a:moveTo>
                <a:cubicBezTo>
                  <a:pt x="2495553" y="2151205"/>
                  <a:pt x="2469359" y="2160445"/>
                  <a:pt x="2478218" y="2177875"/>
                </a:cubicBezTo>
                <a:cubicBezTo>
                  <a:pt x="2479646" y="2181495"/>
                  <a:pt x="2490695" y="2191210"/>
                  <a:pt x="2486504" y="2180923"/>
                </a:cubicBezTo>
                <a:cubicBezTo>
                  <a:pt x="2483742" y="2176066"/>
                  <a:pt x="2486028" y="2172827"/>
                  <a:pt x="2492029" y="2177685"/>
                </a:cubicBezTo>
                <a:cubicBezTo>
                  <a:pt x="2494220" y="2179399"/>
                  <a:pt x="2494220" y="2178447"/>
                  <a:pt x="2493077" y="2176542"/>
                </a:cubicBezTo>
                <a:cubicBezTo>
                  <a:pt x="2492029" y="2173875"/>
                  <a:pt x="2487933" y="2171208"/>
                  <a:pt x="2488791" y="2168350"/>
                </a:cubicBezTo>
                <a:cubicBezTo>
                  <a:pt x="2490219" y="2166731"/>
                  <a:pt x="2492505" y="2169874"/>
                  <a:pt x="2493458" y="2171208"/>
                </a:cubicBezTo>
                <a:cubicBezTo>
                  <a:pt x="2498220" y="2177685"/>
                  <a:pt x="2499363" y="2176066"/>
                  <a:pt x="2498601" y="2172827"/>
                </a:cubicBezTo>
                <a:cubicBezTo>
                  <a:pt x="2498125" y="2171017"/>
                  <a:pt x="2496029" y="2167969"/>
                  <a:pt x="2498982" y="2167969"/>
                </a:cubicBezTo>
                <a:cubicBezTo>
                  <a:pt x="2501935" y="2167969"/>
                  <a:pt x="2502411" y="2171684"/>
                  <a:pt x="2503554" y="2173684"/>
                </a:cubicBezTo>
                <a:cubicBezTo>
                  <a:pt x="2505174" y="2176542"/>
                  <a:pt x="2509555" y="2177399"/>
                  <a:pt x="2509936" y="2174351"/>
                </a:cubicBezTo>
                <a:cubicBezTo>
                  <a:pt x="2510412" y="2171684"/>
                  <a:pt x="2507650" y="2167779"/>
                  <a:pt x="2505745" y="2165397"/>
                </a:cubicBezTo>
                <a:close/>
                <a:moveTo>
                  <a:pt x="2584421" y="2226548"/>
                </a:moveTo>
                <a:cubicBezTo>
                  <a:pt x="2558609" y="2201878"/>
                  <a:pt x="2542893" y="2250265"/>
                  <a:pt x="2575277" y="2251789"/>
                </a:cubicBezTo>
                <a:cubicBezTo>
                  <a:pt x="2578326" y="2251122"/>
                  <a:pt x="2574896" y="2248075"/>
                  <a:pt x="2573087" y="2247027"/>
                </a:cubicBezTo>
                <a:cubicBezTo>
                  <a:pt x="2568038" y="2244265"/>
                  <a:pt x="2567562" y="2239788"/>
                  <a:pt x="2574611" y="2240645"/>
                </a:cubicBezTo>
                <a:cubicBezTo>
                  <a:pt x="2580707" y="2240074"/>
                  <a:pt x="2566038" y="2236454"/>
                  <a:pt x="2566515" y="2233978"/>
                </a:cubicBezTo>
                <a:cubicBezTo>
                  <a:pt x="2566419" y="2231692"/>
                  <a:pt x="2569943" y="2233120"/>
                  <a:pt x="2571468" y="2233787"/>
                </a:cubicBezTo>
                <a:cubicBezTo>
                  <a:pt x="2578707" y="2236835"/>
                  <a:pt x="2578516" y="2234644"/>
                  <a:pt x="2575944" y="2232168"/>
                </a:cubicBezTo>
                <a:cubicBezTo>
                  <a:pt x="2574516" y="2230834"/>
                  <a:pt x="2571182" y="2229215"/>
                  <a:pt x="2573087" y="2227501"/>
                </a:cubicBezTo>
                <a:cubicBezTo>
                  <a:pt x="2575087" y="2225691"/>
                  <a:pt x="2577754" y="2228834"/>
                  <a:pt x="2579754" y="2229977"/>
                </a:cubicBezTo>
                <a:cubicBezTo>
                  <a:pt x="2582707" y="2231501"/>
                  <a:pt x="2586136" y="2229596"/>
                  <a:pt x="2584421" y="2226548"/>
                </a:cubicBezTo>
                <a:close/>
                <a:moveTo>
                  <a:pt x="2682910" y="2285984"/>
                </a:moveTo>
                <a:cubicBezTo>
                  <a:pt x="2667194" y="2259028"/>
                  <a:pt x="2628903" y="2293414"/>
                  <a:pt x="2663003" y="2304939"/>
                </a:cubicBezTo>
                <a:cubicBezTo>
                  <a:pt x="2666622" y="2305320"/>
                  <a:pt x="2664241" y="2301700"/>
                  <a:pt x="2662622" y="2300367"/>
                </a:cubicBezTo>
                <a:cubicBezTo>
                  <a:pt x="2658335" y="2296557"/>
                  <a:pt x="2659764" y="2292747"/>
                  <a:pt x="2666908" y="2295509"/>
                </a:cubicBezTo>
                <a:cubicBezTo>
                  <a:pt x="2672623" y="2296938"/>
                  <a:pt x="2662812" y="2290651"/>
                  <a:pt x="2661860" y="2289604"/>
                </a:cubicBezTo>
                <a:cubicBezTo>
                  <a:pt x="2658717" y="2285889"/>
                  <a:pt x="2664622" y="2286746"/>
                  <a:pt x="2666432" y="2288842"/>
                </a:cubicBezTo>
                <a:cubicBezTo>
                  <a:pt x="2672909" y="2293414"/>
                  <a:pt x="2673480" y="2291509"/>
                  <a:pt x="2671766" y="2288651"/>
                </a:cubicBezTo>
                <a:cubicBezTo>
                  <a:pt x="2670813" y="2287127"/>
                  <a:pt x="2667956" y="2284936"/>
                  <a:pt x="2670718" y="2283889"/>
                </a:cubicBezTo>
                <a:cubicBezTo>
                  <a:pt x="2673480" y="2282841"/>
                  <a:pt x="2675004" y="2286270"/>
                  <a:pt x="2676719" y="2287794"/>
                </a:cubicBezTo>
                <a:cubicBezTo>
                  <a:pt x="2679291" y="2289985"/>
                  <a:pt x="2683672" y="2289222"/>
                  <a:pt x="2682910" y="2285984"/>
                </a:cubicBezTo>
                <a:close/>
                <a:moveTo>
                  <a:pt x="2739679" y="2304748"/>
                </a:moveTo>
                <a:cubicBezTo>
                  <a:pt x="2710247" y="2286651"/>
                  <a:pt x="2700341" y="2336276"/>
                  <a:pt x="2734059" y="2331037"/>
                </a:cubicBezTo>
                <a:cubicBezTo>
                  <a:pt x="2737107" y="2329799"/>
                  <a:pt x="2733107" y="2327513"/>
                  <a:pt x="2731107" y="2326942"/>
                </a:cubicBezTo>
                <a:cubicBezTo>
                  <a:pt x="2725296" y="2325322"/>
                  <a:pt x="2724629" y="2321131"/>
                  <a:pt x="2731773" y="2320465"/>
                </a:cubicBezTo>
                <a:cubicBezTo>
                  <a:pt x="2734440" y="2320179"/>
                  <a:pt x="2733678" y="2319417"/>
                  <a:pt x="2731487" y="2318845"/>
                </a:cubicBezTo>
                <a:cubicBezTo>
                  <a:pt x="2729106" y="2318083"/>
                  <a:pt x="2726630" y="2317893"/>
                  <a:pt x="2724249" y="2317131"/>
                </a:cubicBezTo>
                <a:cubicBezTo>
                  <a:pt x="2719676" y="2315130"/>
                  <a:pt x="2724629" y="2313226"/>
                  <a:pt x="2727582" y="2314464"/>
                </a:cubicBezTo>
                <a:cubicBezTo>
                  <a:pt x="2733011" y="2315607"/>
                  <a:pt x="2736250" y="2314940"/>
                  <a:pt x="2731868" y="2311987"/>
                </a:cubicBezTo>
                <a:cubicBezTo>
                  <a:pt x="2730249" y="2310940"/>
                  <a:pt x="2726630" y="2310082"/>
                  <a:pt x="2728344" y="2307987"/>
                </a:cubicBezTo>
                <a:cubicBezTo>
                  <a:pt x="2730059" y="2305796"/>
                  <a:pt x="2733202" y="2308463"/>
                  <a:pt x="2735488" y="2308939"/>
                </a:cubicBezTo>
                <a:cubicBezTo>
                  <a:pt x="2738631" y="2309892"/>
                  <a:pt x="2741775" y="2307320"/>
                  <a:pt x="2739679" y="2304748"/>
                </a:cubicBezTo>
                <a:close/>
                <a:moveTo>
                  <a:pt x="2786733" y="2333514"/>
                </a:moveTo>
                <a:cubicBezTo>
                  <a:pt x="2763587" y="2311225"/>
                  <a:pt x="2734631" y="2354945"/>
                  <a:pt x="2772159" y="2357231"/>
                </a:cubicBezTo>
                <a:cubicBezTo>
                  <a:pt x="2775874" y="2356660"/>
                  <a:pt x="2772445" y="2353802"/>
                  <a:pt x="2770540" y="2352850"/>
                </a:cubicBezTo>
                <a:cubicBezTo>
                  <a:pt x="2765206" y="2350278"/>
                  <a:pt x="2765492" y="2346182"/>
                  <a:pt x="2773398" y="2346944"/>
                </a:cubicBezTo>
                <a:cubicBezTo>
                  <a:pt x="2779493" y="2346849"/>
                  <a:pt x="2767968" y="2343229"/>
                  <a:pt x="2766635" y="2342467"/>
                </a:cubicBezTo>
                <a:cubicBezTo>
                  <a:pt x="2762349" y="2339610"/>
                  <a:pt x="2768635" y="2338943"/>
                  <a:pt x="2771016" y="2340562"/>
                </a:cubicBezTo>
                <a:cubicBezTo>
                  <a:pt x="2778827" y="2343325"/>
                  <a:pt x="2778827" y="2341324"/>
                  <a:pt x="2776350" y="2338943"/>
                </a:cubicBezTo>
                <a:cubicBezTo>
                  <a:pt x="2774921" y="2337705"/>
                  <a:pt x="2771493" y="2336276"/>
                  <a:pt x="2773874" y="2334562"/>
                </a:cubicBezTo>
                <a:cubicBezTo>
                  <a:pt x="2776350" y="2332847"/>
                  <a:pt x="2778827" y="2335800"/>
                  <a:pt x="2781018" y="2336847"/>
                </a:cubicBezTo>
                <a:cubicBezTo>
                  <a:pt x="2784066" y="2338372"/>
                  <a:pt x="2788161" y="2336276"/>
                  <a:pt x="2786733" y="2333514"/>
                </a:cubicBezTo>
                <a:close/>
                <a:moveTo>
                  <a:pt x="2904081" y="2338086"/>
                </a:moveTo>
                <a:cubicBezTo>
                  <a:pt x="2898270" y="2338848"/>
                  <a:pt x="2895603" y="2335419"/>
                  <a:pt x="2901985" y="2331799"/>
                </a:cubicBezTo>
                <a:cubicBezTo>
                  <a:pt x="2906367" y="2328466"/>
                  <a:pt x="2895318" y="2331799"/>
                  <a:pt x="2893793" y="2331799"/>
                </a:cubicBezTo>
                <a:cubicBezTo>
                  <a:pt x="2888841" y="2331895"/>
                  <a:pt x="2892555" y="2327989"/>
                  <a:pt x="2895699" y="2327894"/>
                </a:cubicBezTo>
                <a:cubicBezTo>
                  <a:pt x="2903414" y="2325989"/>
                  <a:pt x="2901985" y="2324275"/>
                  <a:pt x="2898556" y="2323798"/>
                </a:cubicBezTo>
                <a:cubicBezTo>
                  <a:pt x="2896651" y="2323513"/>
                  <a:pt x="2893032" y="2324275"/>
                  <a:pt x="2893793" y="2321608"/>
                </a:cubicBezTo>
                <a:cubicBezTo>
                  <a:pt x="2894460" y="2318845"/>
                  <a:pt x="2898366" y="2319893"/>
                  <a:pt x="2900651" y="2319512"/>
                </a:cubicBezTo>
                <a:cubicBezTo>
                  <a:pt x="2903985" y="2319131"/>
                  <a:pt x="2905700" y="2315416"/>
                  <a:pt x="2902747" y="2313892"/>
                </a:cubicBezTo>
                <a:cubicBezTo>
                  <a:pt x="2899985" y="2312464"/>
                  <a:pt x="2895508" y="2313511"/>
                  <a:pt x="2892651" y="2314368"/>
                </a:cubicBezTo>
                <a:cubicBezTo>
                  <a:pt x="2874172" y="2319798"/>
                  <a:pt x="2880173" y="2347039"/>
                  <a:pt x="2898842" y="2344658"/>
                </a:cubicBezTo>
                <a:cubicBezTo>
                  <a:pt x="2903604" y="2344563"/>
                  <a:pt x="2915606" y="2337895"/>
                  <a:pt x="2904081" y="2338086"/>
                </a:cubicBezTo>
                <a:close/>
                <a:moveTo>
                  <a:pt x="2957992" y="2314654"/>
                </a:moveTo>
                <a:cubicBezTo>
                  <a:pt x="2927988" y="2303415"/>
                  <a:pt x="2920368" y="2355993"/>
                  <a:pt x="2954753" y="2342658"/>
                </a:cubicBezTo>
                <a:cubicBezTo>
                  <a:pt x="2957801" y="2340658"/>
                  <a:pt x="2953610" y="2339324"/>
                  <a:pt x="2951420" y="2339229"/>
                </a:cubicBezTo>
                <a:cubicBezTo>
                  <a:pt x="2945609" y="2339038"/>
                  <a:pt x="2944181" y="2335133"/>
                  <a:pt x="2951515" y="2332561"/>
                </a:cubicBezTo>
                <a:cubicBezTo>
                  <a:pt x="2956944" y="2329990"/>
                  <a:pt x="2945133" y="2331323"/>
                  <a:pt x="2943609" y="2331133"/>
                </a:cubicBezTo>
                <a:cubicBezTo>
                  <a:pt x="2938656" y="2330275"/>
                  <a:pt x="2943990" y="2327037"/>
                  <a:pt x="2946657" y="2327513"/>
                </a:cubicBezTo>
                <a:cubicBezTo>
                  <a:pt x="2954753" y="2326942"/>
                  <a:pt x="2953992" y="2324941"/>
                  <a:pt x="2950753" y="2323893"/>
                </a:cubicBezTo>
                <a:cubicBezTo>
                  <a:pt x="2948943" y="2323322"/>
                  <a:pt x="2945324" y="2323417"/>
                  <a:pt x="2946752" y="2320846"/>
                </a:cubicBezTo>
                <a:cubicBezTo>
                  <a:pt x="2948276" y="2318274"/>
                  <a:pt x="2951706" y="2319893"/>
                  <a:pt x="2954087" y="2319988"/>
                </a:cubicBezTo>
                <a:cubicBezTo>
                  <a:pt x="2957516" y="2320179"/>
                  <a:pt x="2960373" y="2316655"/>
                  <a:pt x="2957992" y="2314654"/>
                </a:cubicBezTo>
                <a:close/>
                <a:moveTo>
                  <a:pt x="3014761" y="2315797"/>
                </a:moveTo>
                <a:cubicBezTo>
                  <a:pt x="3009046" y="2317702"/>
                  <a:pt x="3004950" y="2315226"/>
                  <a:pt x="3009999" y="2310082"/>
                </a:cubicBezTo>
                <a:cubicBezTo>
                  <a:pt x="3011808" y="2308463"/>
                  <a:pt x="3014856" y="2305796"/>
                  <a:pt x="3010094" y="2307320"/>
                </a:cubicBezTo>
                <a:cubicBezTo>
                  <a:pt x="3007332" y="2308272"/>
                  <a:pt x="3004665" y="2309701"/>
                  <a:pt x="3001902" y="2310463"/>
                </a:cubicBezTo>
                <a:cubicBezTo>
                  <a:pt x="2996092" y="2311416"/>
                  <a:pt x="2999807" y="2306272"/>
                  <a:pt x="3003521" y="2305510"/>
                </a:cubicBezTo>
                <a:cubicBezTo>
                  <a:pt x="3012189" y="2301605"/>
                  <a:pt x="3010284" y="2299795"/>
                  <a:pt x="3006188" y="2300081"/>
                </a:cubicBezTo>
                <a:cubicBezTo>
                  <a:pt x="3003998" y="2300272"/>
                  <a:pt x="2999902" y="2301700"/>
                  <a:pt x="3000283" y="2298462"/>
                </a:cubicBezTo>
                <a:cubicBezTo>
                  <a:pt x="3000664" y="2295223"/>
                  <a:pt x="3005236" y="2295509"/>
                  <a:pt x="3007903" y="2294557"/>
                </a:cubicBezTo>
                <a:cubicBezTo>
                  <a:pt x="3011618" y="2293318"/>
                  <a:pt x="3013046" y="2288651"/>
                  <a:pt x="3009332" y="2287413"/>
                </a:cubicBezTo>
                <a:cubicBezTo>
                  <a:pt x="3002283" y="2286270"/>
                  <a:pt x="2993711" y="2291318"/>
                  <a:pt x="2989996" y="2297224"/>
                </a:cubicBezTo>
                <a:cubicBezTo>
                  <a:pt x="2980090" y="2310368"/>
                  <a:pt x="2993616" y="2329894"/>
                  <a:pt x="3009618" y="2324655"/>
                </a:cubicBezTo>
                <a:cubicBezTo>
                  <a:pt x="3015047" y="2323893"/>
                  <a:pt x="3028191" y="2313130"/>
                  <a:pt x="3014761" y="2315797"/>
                </a:cubicBezTo>
                <a:close/>
                <a:moveTo>
                  <a:pt x="3101534" y="2260267"/>
                </a:moveTo>
                <a:cubicBezTo>
                  <a:pt x="3096485" y="2263791"/>
                  <a:pt x="3092866" y="2261505"/>
                  <a:pt x="3096771" y="2255504"/>
                </a:cubicBezTo>
                <a:cubicBezTo>
                  <a:pt x="3099152" y="2250456"/>
                  <a:pt x="3090866" y="2258552"/>
                  <a:pt x="3089437" y="2259219"/>
                </a:cubicBezTo>
                <a:cubicBezTo>
                  <a:pt x="3084960" y="2261505"/>
                  <a:pt x="3086579" y="2256361"/>
                  <a:pt x="3089342" y="2254837"/>
                </a:cubicBezTo>
                <a:cubicBezTo>
                  <a:pt x="3093533" y="2251218"/>
                  <a:pt x="3095152" y="2248360"/>
                  <a:pt x="3090009" y="2249789"/>
                </a:cubicBezTo>
                <a:cubicBezTo>
                  <a:pt x="3088199" y="2250361"/>
                  <a:pt x="3085246" y="2252742"/>
                  <a:pt x="3084675" y="2249980"/>
                </a:cubicBezTo>
                <a:cubicBezTo>
                  <a:pt x="3084008" y="2247217"/>
                  <a:pt x="3088008" y="2246455"/>
                  <a:pt x="3089913" y="2245026"/>
                </a:cubicBezTo>
                <a:cubicBezTo>
                  <a:pt x="3092580" y="2243026"/>
                  <a:pt x="3092485" y="2238930"/>
                  <a:pt x="3089056" y="2238930"/>
                </a:cubicBezTo>
                <a:cubicBezTo>
                  <a:pt x="3086008" y="2238930"/>
                  <a:pt x="3082388" y="2241979"/>
                  <a:pt x="3080293" y="2243979"/>
                </a:cubicBezTo>
                <a:cubicBezTo>
                  <a:pt x="3066386" y="2257314"/>
                  <a:pt x="3084389" y="2279126"/>
                  <a:pt x="3100010" y="2268649"/>
                </a:cubicBezTo>
                <a:cubicBezTo>
                  <a:pt x="3104201" y="2266458"/>
                  <a:pt x="3111630" y="2254647"/>
                  <a:pt x="3101534" y="2260267"/>
                </a:cubicBezTo>
                <a:close/>
                <a:moveTo>
                  <a:pt x="3143253" y="2247598"/>
                </a:moveTo>
                <a:cubicBezTo>
                  <a:pt x="3137824" y="2249884"/>
                  <a:pt x="3134776" y="2247027"/>
                  <a:pt x="3140396" y="2241407"/>
                </a:cubicBezTo>
                <a:cubicBezTo>
                  <a:pt x="3142396" y="2239407"/>
                  <a:pt x="3141443" y="2239216"/>
                  <a:pt x="3139348" y="2240074"/>
                </a:cubicBezTo>
                <a:cubicBezTo>
                  <a:pt x="3136491" y="2240740"/>
                  <a:pt x="3133252" y="2244741"/>
                  <a:pt x="3130394" y="2243407"/>
                </a:cubicBezTo>
                <a:cubicBezTo>
                  <a:pt x="3128870" y="2241693"/>
                  <a:pt x="3132300" y="2239693"/>
                  <a:pt x="3133824" y="2238835"/>
                </a:cubicBezTo>
                <a:cubicBezTo>
                  <a:pt x="3140967" y="2234740"/>
                  <a:pt x="3139348" y="2233311"/>
                  <a:pt x="3135919" y="2233692"/>
                </a:cubicBezTo>
                <a:cubicBezTo>
                  <a:pt x="3134014" y="2233882"/>
                  <a:pt x="3130680" y="2235692"/>
                  <a:pt x="3130966" y="2232644"/>
                </a:cubicBezTo>
                <a:cubicBezTo>
                  <a:pt x="3131157" y="2229596"/>
                  <a:pt x="3135062" y="2229596"/>
                  <a:pt x="3137252" y="2228643"/>
                </a:cubicBezTo>
                <a:cubicBezTo>
                  <a:pt x="3140396" y="2227310"/>
                  <a:pt x="3141443" y="2222833"/>
                  <a:pt x="3138300" y="2222071"/>
                </a:cubicBezTo>
                <a:cubicBezTo>
                  <a:pt x="3135443" y="2221405"/>
                  <a:pt x="3131252" y="2223691"/>
                  <a:pt x="3128680" y="2225310"/>
                </a:cubicBezTo>
                <a:cubicBezTo>
                  <a:pt x="3113345" y="2233978"/>
                  <a:pt x="3120203" y="2262743"/>
                  <a:pt x="3139253" y="2255885"/>
                </a:cubicBezTo>
                <a:cubicBezTo>
                  <a:pt x="3143253" y="2254933"/>
                  <a:pt x="3154493" y="2244455"/>
                  <a:pt x="3143253" y="2247598"/>
                </a:cubicBezTo>
                <a:close/>
                <a:moveTo>
                  <a:pt x="3178115" y="2201116"/>
                </a:moveTo>
                <a:cubicBezTo>
                  <a:pt x="3173352" y="2205307"/>
                  <a:pt x="3168876" y="2204164"/>
                  <a:pt x="3171352" y="2197687"/>
                </a:cubicBezTo>
                <a:cubicBezTo>
                  <a:pt x="3172400" y="2195497"/>
                  <a:pt x="3174019" y="2191877"/>
                  <a:pt x="3170304" y="2195020"/>
                </a:cubicBezTo>
                <a:cubicBezTo>
                  <a:pt x="3168113" y="2196925"/>
                  <a:pt x="3166304" y="2199402"/>
                  <a:pt x="3164113" y="2201212"/>
                </a:cubicBezTo>
                <a:cubicBezTo>
                  <a:pt x="3159255" y="2204545"/>
                  <a:pt x="3160493" y="2198164"/>
                  <a:pt x="3163542" y="2195973"/>
                </a:cubicBezTo>
                <a:cubicBezTo>
                  <a:pt x="3169828" y="2188924"/>
                  <a:pt x="3167447" y="2188162"/>
                  <a:pt x="3163732" y="2189877"/>
                </a:cubicBezTo>
                <a:cubicBezTo>
                  <a:pt x="3161732" y="2190829"/>
                  <a:pt x="3158684" y="2193972"/>
                  <a:pt x="3157636" y="2190734"/>
                </a:cubicBezTo>
                <a:cubicBezTo>
                  <a:pt x="3156588" y="2187496"/>
                  <a:pt x="3160970" y="2185972"/>
                  <a:pt x="3163065" y="2184162"/>
                </a:cubicBezTo>
                <a:cubicBezTo>
                  <a:pt x="3166018" y="2181590"/>
                  <a:pt x="3165256" y="2176542"/>
                  <a:pt x="3161446" y="2177018"/>
                </a:cubicBezTo>
                <a:cubicBezTo>
                  <a:pt x="3154398" y="2178637"/>
                  <a:pt x="3148778" y="2186829"/>
                  <a:pt x="3147825" y="2193782"/>
                </a:cubicBezTo>
                <a:cubicBezTo>
                  <a:pt x="3144206" y="2209689"/>
                  <a:pt x="3164875" y="2222643"/>
                  <a:pt x="3177258" y="2211308"/>
                </a:cubicBezTo>
                <a:cubicBezTo>
                  <a:pt x="3181639" y="2208260"/>
                  <a:pt x="3189450" y="2193496"/>
                  <a:pt x="3178115" y="2201116"/>
                </a:cubicBezTo>
                <a:close/>
                <a:moveTo>
                  <a:pt x="3227168" y="2134537"/>
                </a:moveTo>
                <a:cubicBezTo>
                  <a:pt x="3226121" y="2127297"/>
                  <a:pt x="3214881" y="2149681"/>
                  <a:pt x="3216024" y="2133203"/>
                </a:cubicBezTo>
                <a:cubicBezTo>
                  <a:pt x="3216501" y="2130536"/>
                  <a:pt x="3215548" y="2131012"/>
                  <a:pt x="3214310" y="2132917"/>
                </a:cubicBezTo>
                <a:cubicBezTo>
                  <a:pt x="3212405" y="2135203"/>
                  <a:pt x="3211643" y="2139966"/>
                  <a:pt x="3208595" y="2140442"/>
                </a:cubicBezTo>
                <a:cubicBezTo>
                  <a:pt x="3206213" y="2140061"/>
                  <a:pt x="3208023" y="2136632"/>
                  <a:pt x="3208881" y="2135203"/>
                </a:cubicBezTo>
                <a:cubicBezTo>
                  <a:pt x="3212595" y="2128155"/>
                  <a:pt x="3210214" y="2127964"/>
                  <a:pt x="3207642" y="2130250"/>
                </a:cubicBezTo>
                <a:cubicBezTo>
                  <a:pt x="3206213" y="2131489"/>
                  <a:pt x="3204309" y="2134632"/>
                  <a:pt x="3202689" y="2132251"/>
                </a:cubicBezTo>
                <a:cubicBezTo>
                  <a:pt x="3201070" y="2129869"/>
                  <a:pt x="3204499" y="2127679"/>
                  <a:pt x="3205737" y="2125774"/>
                </a:cubicBezTo>
                <a:cubicBezTo>
                  <a:pt x="3207642" y="2122916"/>
                  <a:pt x="3205737" y="2119011"/>
                  <a:pt x="3202499" y="2120344"/>
                </a:cubicBezTo>
                <a:cubicBezTo>
                  <a:pt x="3176400" y="2142538"/>
                  <a:pt x="3222406" y="2168541"/>
                  <a:pt x="3227168" y="2134537"/>
                </a:cubicBezTo>
                <a:close/>
                <a:moveTo>
                  <a:pt x="3240980" y="2091674"/>
                </a:moveTo>
                <a:cubicBezTo>
                  <a:pt x="3243266" y="2089293"/>
                  <a:pt x="3242694" y="2084816"/>
                  <a:pt x="3239456" y="2085102"/>
                </a:cubicBezTo>
                <a:cubicBezTo>
                  <a:pt x="3236503" y="2085483"/>
                  <a:pt x="3233550" y="2089102"/>
                  <a:pt x="3231645" y="2091483"/>
                </a:cubicBezTo>
                <a:cubicBezTo>
                  <a:pt x="3216882" y="2112629"/>
                  <a:pt x="3250409" y="2134155"/>
                  <a:pt x="3258601" y="2107105"/>
                </a:cubicBezTo>
                <a:cubicBezTo>
                  <a:pt x="3259173" y="2103485"/>
                  <a:pt x="3255267" y="2105580"/>
                  <a:pt x="3253743" y="2107105"/>
                </a:cubicBezTo>
                <a:cubicBezTo>
                  <a:pt x="3249552" y="2111200"/>
                  <a:pt x="3245552" y="2109486"/>
                  <a:pt x="3248790" y="2102342"/>
                </a:cubicBezTo>
                <a:cubicBezTo>
                  <a:pt x="3249933" y="2099770"/>
                  <a:pt x="3248981" y="2099961"/>
                  <a:pt x="3247266" y="2101485"/>
                </a:cubicBezTo>
                <a:cubicBezTo>
                  <a:pt x="3244885" y="2103199"/>
                  <a:pt x="3243266" y="2107962"/>
                  <a:pt x="3240123" y="2107771"/>
                </a:cubicBezTo>
                <a:cubicBezTo>
                  <a:pt x="3236217" y="2105295"/>
                  <a:pt x="3251457" y="2093579"/>
                  <a:pt x="3241742" y="2096817"/>
                </a:cubicBezTo>
                <a:cubicBezTo>
                  <a:pt x="3240027" y="2097675"/>
                  <a:pt x="3237551" y="2100437"/>
                  <a:pt x="3236693" y="2097580"/>
                </a:cubicBezTo>
                <a:cubicBezTo>
                  <a:pt x="3235551" y="2094722"/>
                  <a:pt x="3239265" y="2093388"/>
                  <a:pt x="3240980" y="2091674"/>
                </a:cubicBezTo>
                <a:close/>
                <a:moveTo>
                  <a:pt x="3324800" y="2065861"/>
                </a:moveTo>
                <a:cubicBezTo>
                  <a:pt x="3319561" y="2071481"/>
                  <a:pt x="3314703" y="2069195"/>
                  <a:pt x="3318799" y="2059194"/>
                </a:cubicBezTo>
                <a:cubicBezTo>
                  <a:pt x="3320323" y="2055574"/>
                  <a:pt x="3319085" y="2055860"/>
                  <a:pt x="3316989" y="2058051"/>
                </a:cubicBezTo>
                <a:cubicBezTo>
                  <a:pt x="3313941" y="2060337"/>
                  <a:pt x="3312036" y="2067004"/>
                  <a:pt x="3308036" y="2066623"/>
                </a:cubicBezTo>
                <a:cubicBezTo>
                  <a:pt x="3305559" y="2065195"/>
                  <a:pt x="3308702" y="2061004"/>
                  <a:pt x="3310036" y="2059194"/>
                </a:cubicBezTo>
                <a:cubicBezTo>
                  <a:pt x="3316513" y="2050431"/>
                  <a:pt x="3314036" y="2049383"/>
                  <a:pt x="3310226" y="2051574"/>
                </a:cubicBezTo>
                <a:cubicBezTo>
                  <a:pt x="3308131" y="2052812"/>
                  <a:pt x="3304988" y="2056622"/>
                  <a:pt x="3303940" y="2052717"/>
                </a:cubicBezTo>
                <a:cubicBezTo>
                  <a:pt x="3302892" y="2048716"/>
                  <a:pt x="3307464" y="2046811"/>
                  <a:pt x="3309560" y="2044525"/>
                </a:cubicBezTo>
                <a:cubicBezTo>
                  <a:pt x="3312512" y="2041191"/>
                  <a:pt x="3311751" y="2035000"/>
                  <a:pt x="3307750" y="2035572"/>
                </a:cubicBezTo>
                <a:cubicBezTo>
                  <a:pt x="3304035" y="2036143"/>
                  <a:pt x="3300416" y="2041191"/>
                  <a:pt x="3298034" y="2044525"/>
                </a:cubicBezTo>
                <a:cubicBezTo>
                  <a:pt x="3284414" y="2061289"/>
                  <a:pt x="3302987" y="2096722"/>
                  <a:pt x="3323466" y="2078625"/>
                </a:cubicBezTo>
                <a:cubicBezTo>
                  <a:pt x="3327848" y="2075672"/>
                  <a:pt x="3336611" y="2056336"/>
                  <a:pt x="3324800" y="2065861"/>
                </a:cubicBezTo>
                <a:close/>
                <a:moveTo>
                  <a:pt x="3311941" y="2097389"/>
                </a:moveTo>
                <a:cubicBezTo>
                  <a:pt x="3311084" y="2092912"/>
                  <a:pt x="3307083" y="2097961"/>
                  <a:pt x="3305845" y="2100628"/>
                </a:cubicBezTo>
                <a:cubicBezTo>
                  <a:pt x="3302226" y="2108152"/>
                  <a:pt x="3296606" y="2108438"/>
                  <a:pt x="3297558" y="2098532"/>
                </a:cubicBezTo>
                <a:cubicBezTo>
                  <a:pt x="3297082" y="2089483"/>
                  <a:pt x="3292224" y="2110819"/>
                  <a:pt x="3288986" y="2110057"/>
                </a:cubicBezTo>
                <a:cubicBezTo>
                  <a:pt x="3283176" y="2110248"/>
                  <a:pt x="3296987" y="2086816"/>
                  <a:pt x="3286509" y="2096722"/>
                </a:cubicBezTo>
                <a:cubicBezTo>
                  <a:pt x="3284795" y="2098722"/>
                  <a:pt x="3282794" y="2103390"/>
                  <a:pt x="3280509" y="2100628"/>
                </a:cubicBezTo>
                <a:cubicBezTo>
                  <a:pt x="3278127" y="2097865"/>
                  <a:pt x="3282223" y="2094150"/>
                  <a:pt x="3283557" y="2091198"/>
                </a:cubicBezTo>
                <a:cubicBezTo>
                  <a:pt x="3285557" y="2086912"/>
                  <a:pt x="3282699" y="2082149"/>
                  <a:pt x="3278794" y="2084816"/>
                </a:cubicBezTo>
                <a:cubicBezTo>
                  <a:pt x="3248600" y="2121297"/>
                  <a:pt x="3310131" y="2143966"/>
                  <a:pt x="3311941" y="2097389"/>
                </a:cubicBezTo>
                <a:close/>
                <a:moveTo>
                  <a:pt x="3279080" y="2149110"/>
                </a:moveTo>
                <a:cubicBezTo>
                  <a:pt x="3274698" y="2156158"/>
                  <a:pt x="3269174" y="2155872"/>
                  <a:pt x="3271174" y="2146062"/>
                </a:cubicBezTo>
                <a:cubicBezTo>
                  <a:pt x="3271841" y="2142442"/>
                  <a:pt x="3270698" y="2143204"/>
                  <a:pt x="3268983" y="2145871"/>
                </a:cubicBezTo>
                <a:cubicBezTo>
                  <a:pt x="3266411" y="2149110"/>
                  <a:pt x="3265554" y="2155396"/>
                  <a:pt x="3261459" y="2156539"/>
                </a:cubicBezTo>
                <a:cubicBezTo>
                  <a:pt x="3258506" y="2156254"/>
                  <a:pt x="3260887" y="2151586"/>
                  <a:pt x="3261935" y="2149491"/>
                </a:cubicBezTo>
                <a:cubicBezTo>
                  <a:pt x="3266793" y="2139680"/>
                  <a:pt x="3263840" y="2139680"/>
                  <a:pt x="3260411" y="2143014"/>
                </a:cubicBezTo>
                <a:cubicBezTo>
                  <a:pt x="3258506" y="2144824"/>
                  <a:pt x="3256029" y="2149205"/>
                  <a:pt x="3254029" y="2146252"/>
                </a:cubicBezTo>
                <a:cubicBezTo>
                  <a:pt x="3252981" y="2144728"/>
                  <a:pt x="3253648" y="2143204"/>
                  <a:pt x="3254696" y="2141680"/>
                </a:cubicBezTo>
                <a:cubicBezTo>
                  <a:pt x="3258601" y="2138632"/>
                  <a:pt x="3261935" y="2128155"/>
                  <a:pt x="3254219" y="2130250"/>
                </a:cubicBezTo>
                <a:cubicBezTo>
                  <a:pt x="3247171" y="2134918"/>
                  <a:pt x="3242885" y="2145967"/>
                  <a:pt x="3244313" y="2154063"/>
                </a:cubicBezTo>
                <a:cubicBezTo>
                  <a:pt x="3245742" y="2172827"/>
                  <a:pt x="3271936" y="2175399"/>
                  <a:pt x="3281080" y="2159968"/>
                </a:cubicBezTo>
                <a:cubicBezTo>
                  <a:pt x="3285081" y="2155206"/>
                  <a:pt x="3288986" y="2136537"/>
                  <a:pt x="3279080" y="2149110"/>
                </a:cubicBezTo>
                <a:close/>
                <a:moveTo>
                  <a:pt x="3245266" y="2044144"/>
                </a:moveTo>
                <a:cubicBezTo>
                  <a:pt x="3238313" y="2064813"/>
                  <a:pt x="3268983" y="2080339"/>
                  <a:pt x="3279651" y="2059956"/>
                </a:cubicBezTo>
                <a:cubicBezTo>
                  <a:pt x="3282794" y="2055670"/>
                  <a:pt x="3284128" y="2038429"/>
                  <a:pt x="3276603" y="2050145"/>
                </a:cubicBezTo>
                <a:cubicBezTo>
                  <a:pt x="3272984" y="2057575"/>
                  <a:pt x="3268031" y="2054717"/>
                  <a:pt x="3268983" y="2047573"/>
                </a:cubicBezTo>
                <a:cubicBezTo>
                  <a:pt x="3268317" y="2039382"/>
                  <a:pt x="3264411" y="2058146"/>
                  <a:pt x="3261363" y="2057193"/>
                </a:cubicBezTo>
                <a:cubicBezTo>
                  <a:pt x="3258601" y="2057003"/>
                  <a:pt x="3260125" y="2052907"/>
                  <a:pt x="3260887" y="2050907"/>
                </a:cubicBezTo>
                <a:cubicBezTo>
                  <a:pt x="3263268" y="2044811"/>
                  <a:pt x="3263078" y="2040715"/>
                  <a:pt x="3258696" y="2045192"/>
                </a:cubicBezTo>
                <a:cubicBezTo>
                  <a:pt x="3257172" y="2046811"/>
                  <a:pt x="3255458" y="2050907"/>
                  <a:pt x="3253267" y="2048240"/>
                </a:cubicBezTo>
                <a:cubicBezTo>
                  <a:pt x="3251076" y="2045573"/>
                  <a:pt x="3254696" y="2042620"/>
                  <a:pt x="3255743" y="2040049"/>
                </a:cubicBezTo>
                <a:cubicBezTo>
                  <a:pt x="3257363" y="2036524"/>
                  <a:pt x="3254886" y="2032143"/>
                  <a:pt x="3251362" y="2033953"/>
                </a:cubicBezTo>
                <a:cubicBezTo>
                  <a:pt x="3248219" y="2035762"/>
                  <a:pt x="3246409" y="2040906"/>
                  <a:pt x="3245266" y="2044144"/>
                </a:cubicBezTo>
                <a:close/>
                <a:moveTo>
                  <a:pt x="3344993" y="2106057"/>
                </a:moveTo>
                <a:cubicBezTo>
                  <a:pt x="3366710" y="2093388"/>
                  <a:pt x="3352803" y="2060908"/>
                  <a:pt x="3350708" y="2080530"/>
                </a:cubicBezTo>
                <a:cubicBezTo>
                  <a:pt x="3350898" y="2087007"/>
                  <a:pt x="3346612" y="2091007"/>
                  <a:pt x="3343374" y="2084435"/>
                </a:cubicBezTo>
                <a:cubicBezTo>
                  <a:pt x="3342135" y="2082054"/>
                  <a:pt x="3341659" y="2083292"/>
                  <a:pt x="3341659" y="2085864"/>
                </a:cubicBezTo>
                <a:cubicBezTo>
                  <a:pt x="3341278" y="2089388"/>
                  <a:pt x="3343754" y="2093674"/>
                  <a:pt x="3341373" y="2096722"/>
                </a:cubicBezTo>
                <a:cubicBezTo>
                  <a:pt x="3339087" y="2098722"/>
                  <a:pt x="3338516" y="2094532"/>
                  <a:pt x="3338230" y="2092722"/>
                </a:cubicBezTo>
                <a:cubicBezTo>
                  <a:pt x="3336992" y="2084149"/>
                  <a:pt x="3334992" y="2086150"/>
                  <a:pt x="3333944" y="2090341"/>
                </a:cubicBezTo>
                <a:cubicBezTo>
                  <a:pt x="3333372" y="2092626"/>
                  <a:pt x="3333849" y="2096722"/>
                  <a:pt x="3330896" y="2096437"/>
                </a:cubicBezTo>
                <a:cubicBezTo>
                  <a:pt x="3327943" y="2096151"/>
                  <a:pt x="3329562" y="2091483"/>
                  <a:pt x="3329467" y="2088816"/>
                </a:cubicBezTo>
                <a:cubicBezTo>
                  <a:pt x="3329372" y="2085102"/>
                  <a:pt x="3325562" y="2083673"/>
                  <a:pt x="3323466" y="2087483"/>
                </a:cubicBezTo>
                <a:cubicBezTo>
                  <a:pt x="3321657" y="2090912"/>
                  <a:pt x="3322037" y="2096055"/>
                  <a:pt x="3322514" y="2099199"/>
                </a:cubicBezTo>
                <a:cubicBezTo>
                  <a:pt x="3324800" y="2110343"/>
                  <a:pt x="3336992" y="2112439"/>
                  <a:pt x="3344993" y="2106057"/>
                </a:cubicBezTo>
                <a:close/>
                <a:moveTo>
                  <a:pt x="3297749" y="2156635"/>
                </a:moveTo>
                <a:cubicBezTo>
                  <a:pt x="3316989" y="2183400"/>
                  <a:pt x="3338992" y="2132632"/>
                  <a:pt x="3323276" y="2147776"/>
                </a:cubicBezTo>
                <a:cubicBezTo>
                  <a:pt x="3318894" y="2153110"/>
                  <a:pt x="3314608" y="2152253"/>
                  <a:pt x="3317751" y="2143680"/>
                </a:cubicBezTo>
                <a:cubicBezTo>
                  <a:pt x="3318894" y="2140537"/>
                  <a:pt x="3317846" y="2141014"/>
                  <a:pt x="3316132" y="2143109"/>
                </a:cubicBezTo>
                <a:cubicBezTo>
                  <a:pt x="3313560" y="2145490"/>
                  <a:pt x="3312227" y="2151015"/>
                  <a:pt x="3308702" y="2151586"/>
                </a:cubicBezTo>
                <a:cubicBezTo>
                  <a:pt x="3306512" y="2150920"/>
                  <a:pt x="3308988" y="2147014"/>
                  <a:pt x="3310131" y="2145300"/>
                </a:cubicBezTo>
                <a:cubicBezTo>
                  <a:pt x="3315465" y="2137204"/>
                  <a:pt x="3313275" y="2136822"/>
                  <a:pt x="3310036" y="2139204"/>
                </a:cubicBezTo>
                <a:cubicBezTo>
                  <a:pt x="3308226" y="2140537"/>
                  <a:pt x="3305750" y="2144157"/>
                  <a:pt x="3304607" y="2141109"/>
                </a:cubicBezTo>
                <a:cubicBezTo>
                  <a:pt x="3303559" y="2138061"/>
                  <a:pt x="3307369" y="2135870"/>
                  <a:pt x="3309179" y="2133584"/>
                </a:cubicBezTo>
                <a:cubicBezTo>
                  <a:pt x="3316227" y="2114058"/>
                  <a:pt x="3288128" y="2139013"/>
                  <a:pt x="3297749" y="2156635"/>
                </a:cubicBezTo>
                <a:close/>
                <a:moveTo>
                  <a:pt x="3253362" y="2211784"/>
                </a:moveTo>
                <a:cubicBezTo>
                  <a:pt x="3276794" y="2240931"/>
                  <a:pt x="3303273" y="2183400"/>
                  <a:pt x="3284318" y="2201021"/>
                </a:cubicBezTo>
                <a:cubicBezTo>
                  <a:pt x="3279461" y="2206736"/>
                  <a:pt x="3274698" y="2206450"/>
                  <a:pt x="3276889" y="2198830"/>
                </a:cubicBezTo>
                <a:cubicBezTo>
                  <a:pt x="3277842" y="2196259"/>
                  <a:pt x="3279461" y="2191782"/>
                  <a:pt x="3275651" y="2196163"/>
                </a:cubicBezTo>
                <a:cubicBezTo>
                  <a:pt x="3272698" y="2198926"/>
                  <a:pt x="3270793" y="2205117"/>
                  <a:pt x="3266602" y="2205688"/>
                </a:cubicBezTo>
                <a:cubicBezTo>
                  <a:pt x="3263935" y="2204926"/>
                  <a:pt x="3266983" y="2200735"/>
                  <a:pt x="3268412" y="2198735"/>
                </a:cubicBezTo>
                <a:cubicBezTo>
                  <a:pt x="3274793" y="2189591"/>
                  <a:pt x="3272031" y="2189210"/>
                  <a:pt x="3268221" y="2191972"/>
                </a:cubicBezTo>
                <a:cubicBezTo>
                  <a:pt x="3266126" y="2193496"/>
                  <a:pt x="3262983" y="2197592"/>
                  <a:pt x="3261744" y="2194258"/>
                </a:cubicBezTo>
                <a:cubicBezTo>
                  <a:pt x="3260506" y="2191020"/>
                  <a:pt x="3265078" y="2188258"/>
                  <a:pt x="3267174" y="2185781"/>
                </a:cubicBezTo>
                <a:cubicBezTo>
                  <a:pt x="3275556" y="2164255"/>
                  <a:pt x="3241742" y="2192163"/>
                  <a:pt x="3253362" y="2211784"/>
                </a:cubicBezTo>
                <a:close/>
                <a:moveTo>
                  <a:pt x="3219929" y="2245598"/>
                </a:moveTo>
                <a:cubicBezTo>
                  <a:pt x="3228597" y="2278078"/>
                  <a:pt x="3264126" y="2237121"/>
                  <a:pt x="3245457" y="2246074"/>
                </a:cubicBezTo>
                <a:cubicBezTo>
                  <a:pt x="3239932" y="2249694"/>
                  <a:pt x="3236312" y="2247313"/>
                  <a:pt x="3241932" y="2240169"/>
                </a:cubicBezTo>
                <a:cubicBezTo>
                  <a:pt x="3243933" y="2237597"/>
                  <a:pt x="3242885" y="2237692"/>
                  <a:pt x="3240694" y="2239026"/>
                </a:cubicBezTo>
                <a:cubicBezTo>
                  <a:pt x="3237646" y="2240359"/>
                  <a:pt x="3234693" y="2245312"/>
                  <a:pt x="3231455" y="2244550"/>
                </a:cubicBezTo>
                <a:cubicBezTo>
                  <a:pt x="3229740" y="2243122"/>
                  <a:pt x="3233169" y="2240264"/>
                  <a:pt x="3234788" y="2239026"/>
                </a:cubicBezTo>
                <a:cubicBezTo>
                  <a:pt x="3242123" y="2233120"/>
                  <a:pt x="3240313" y="2231977"/>
                  <a:pt x="3236598" y="2233120"/>
                </a:cubicBezTo>
                <a:cubicBezTo>
                  <a:pt x="3234598" y="2233787"/>
                  <a:pt x="3231169" y="2236359"/>
                  <a:pt x="3231169" y="2233120"/>
                </a:cubicBezTo>
                <a:cubicBezTo>
                  <a:pt x="3231169" y="2229787"/>
                  <a:pt x="3235360" y="2229025"/>
                  <a:pt x="3237646" y="2227501"/>
                </a:cubicBezTo>
                <a:cubicBezTo>
                  <a:pt x="3249933" y="2210927"/>
                  <a:pt x="3216786" y="2225500"/>
                  <a:pt x="3219929" y="2245598"/>
                </a:cubicBezTo>
                <a:close/>
                <a:moveTo>
                  <a:pt x="3222977" y="2210641"/>
                </a:moveTo>
                <a:cubicBezTo>
                  <a:pt x="3238979" y="2209784"/>
                  <a:pt x="3249648" y="2168731"/>
                  <a:pt x="3234026" y="2187876"/>
                </a:cubicBezTo>
                <a:cubicBezTo>
                  <a:pt x="3232312" y="2190639"/>
                  <a:pt x="3230121" y="2193306"/>
                  <a:pt x="3227168" y="2193592"/>
                </a:cubicBezTo>
                <a:cubicBezTo>
                  <a:pt x="3220882" y="2194830"/>
                  <a:pt x="3227454" y="2176161"/>
                  <a:pt x="3221644" y="2185114"/>
                </a:cubicBezTo>
                <a:cubicBezTo>
                  <a:pt x="3218596" y="2188734"/>
                  <a:pt x="3218025" y="2195878"/>
                  <a:pt x="3213262" y="2197306"/>
                </a:cubicBezTo>
                <a:cubicBezTo>
                  <a:pt x="3209738" y="2197211"/>
                  <a:pt x="3212214" y="2191972"/>
                  <a:pt x="3213357" y="2189496"/>
                </a:cubicBezTo>
                <a:cubicBezTo>
                  <a:pt x="3218596" y="2178447"/>
                  <a:pt x="3215167" y="2178733"/>
                  <a:pt x="3211167" y="2182543"/>
                </a:cubicBezTo>
                <a:cubicBezTo>
                  <a:pt x="3208976" y="2184638"/>
                  <a:pt x="3206309" y="2189591"/>
                  <a:pt x="3203737" y="2186448"/>
                </a:cubicBezTo>
                <a:cubicBezTo>
                  <a:pt x="3201165" y="2183209"/>
                  <a:pt x="3206118" y="2179399"/>
                  <a:pt x="3208023" y="2176351"/>
                </a:cubicBezTo>
                <a:cubicBezTo>
                  <a:pt x="3210690" y="2171970"/>
                  <a:pt x="3207833" y="2166636"/>
                  <a:pt x="3203166" y="2168922"/>
                </a:cubicBezTo>
                <a:cubicBezTo>
                  <a:pt x="3198879" y="2171017"/>
                  <a:pt x="3195641" y="2177209"/>
                  <a:pt x="3193926" y="2181400"/>
                </a:cubicBezTo>
                <a:cubicBezTo>
                  <a:pt x="3186020" y="2200354"/>
                  <a:pt x="3203261" y="2217976"/>
                  <a:pt x="3222977" y="2210641"/>
                </a:cubicBezTo>
                <a:close/>
                <a:moveTo>
                  <a:pt x="3167066" y="2296366"/>
                </a:moveTo>
                <a:cubicBezTo>
                  <a:pt x="3174495" y="2311511"/>
                  <a:pt x="3199070" y="2304367"/>
                  <a:pt x="3203356" y="2289413"/>
                </a:cubicBezTo>
                <a:cubicBezTo>
                  <a:pt x="3204309" y="2285508"/>
                  <a:pt x="3199260" y="2288270"/>
                  <a:pt x="3197260" y="2290080"/>
                </a:cubicBezTo>
                <a:cubicBezTo>
                  <a:pt x="3191640" y="2295033"/>
                  <a:pt x="3186878" y="2293509"/>
                  <a:pt x="3191450" y="2285698"/>
                </a:cubicBezTo>
                <a:cubicBezTo>
                  <a:pt x="3194402" y="2278174"/>
                  <a:pt x="3182496" y="2294080"/>
                  <a:pt x="3180210" y="2292366"/>
                </a:cubicBezTo>
                <a:cubicBezTo>
                  <a:pt x="3176495" y="2290175"/>
                  <a:pt x="3188973" y="2281317"/>
                  <a:pt x="3186973" y="2280079"/>
                </a:cubicBezTo>
                <a:cubicBezTo>
                  <a:pt x="3185163" y="2277507"/>
                  <a:pt x="3177924" y="2286270"/>
                  <a:pt x="3176781" y="2281984"/>
                </a:cubicBezTo>
                <a:cubicBezTo>
                  <a:pt x="3175924" y="2278936"/>
                  <a:pt x="3180686" y="2277221"/>
                  <a:pt x="3182782" y="2275221"/>
                </a:cubicBezTo>
                <a:cubicBezTo>
                  <a:pt x="3192878" y="2256933"/>
                  <a:pt x="3158112" y="2278078"/>
                  <a:pt x="3167066" y="2296366"/>
                </a:cubicBezTo>
                <a:close/>
                <a:moveTo>
                  <a:pt x="3169352" y="2257695"/>
                </a:moveTo>
                <a:cubicBezTo>
                  <a:pt x="3203451" y="2277602"/>
                  <a:pt x="3217548" y="2220833"/>
                  <a:pt x="3201070" y="2240931"/>
                </a:cubicBezTo>
                <a:cubicBezTo>
                  <a:pt x="3196879" y="2247408"/>
                  <a:pt x="3190688" y="2248075"/>
                  <a:pt x="3192307" y="2238930"/>
                </a:cubicBezTo>
                <a:cubicBezTo>
                  <a:pt x="3192212" y="2230739"/>
                  <a:pt x="3185735" y="2250265"/>
                  <a:pt x="3182496" y="2249408"/>
                </a:cubicBezTo>
                <a:cubicBezTo>
                  <a:pt x="3179258" y="2249408"/>
                  <a:pt x="3181544" y="2244931"/>
                  <a:pt x="3182496" y="2242931"/>
                </a:cubicBezTo>
                <a:cubicBezTo>
                  <a:pt x="3187163" y="2233501"/>
                  <a:pt x="3184116" y="2233882"/>
                  <a:pt x="3180496" y="2237121"/>
                </a:cubicBezTo>
                <a:cubicBezTo>
                  <a:pt x="3178591" y="2238930"/>
                  <a:pt x="3176210" y="2243217"/>
                  <a:pt x="3173924" y="2240645"/>
                </a:cubicBezTo>
                <a:cubicBezTo>
                  <a:pt x="3171638" y="2238073"/>
                  <a:pt x="3176019" y="2234644"/>
                  <a:pt x="3177734" y="2231977"/>
                </a:cubicBezTo>
                <a:cubicBezTo>
                  <a:pt x="3182115" y="2211499"/>
                  <a:pt x="3150968" y="2242169"/>
                  <a:pt x="3169352" y="2257695"/>
                </a:cubicBezTo>
                <a:close/>
                <a:moveTo>
                  <a:pt x="3114107" y="2338657"/>
                </a:moveTo>
                <a:cubicBezTo>
                  <a:pt x="3127823" y="2366185"/>
                  <a:pt x="3162779" y="2326370"/>
                  <a:pt x="3142872" y="2336181"/>
                </a:cubicBezTo>
                <a:cubicBezTo>
                  <a:pt x="3137157" y="2339991"/>
                  <a:pt x="3132776" y="2338276"/>
                  <a:pt x="3138015" y="2331418"/>
                </a:cubicBezTo>
                <a:cubicBezTo>
                  <a:pt x="3139919" y="2328942"/>
                  <a:pt x="3138681" y="2329132"/>
                  <a:pt x="3136491" y="2330561"/>
                </a:cubicBezTo>
                <a:cubicBezTo>
                  <a:pt x="3133347" y="2332085"/>
                  <a:pt x="3130490" y="2336752"/>
                  <a:pt x="3126870" y="2336467"/>
                </a:cubicBezTo>
                <a:cubicBezTo>
                  <a:pt x="3124679" y="2335419"/>
                  <a:pt x="3128204" y="2332466"/>
                  <a:pt x="3129728" y="2331228"/>
                </a:cubicBezTo>
                <a:cubicBezTo>
                  <a:pt x="3137062" y="2325227"/>
                  <a:pt x="3134871" y="2324465"/>
                  <a:pt x="3130966" y="2325894"/>
                </a:cubicBezTo>
                <a:cubicBezTo>
                  <a:pt x="3128870" y="2326656"/>
                  <a:pt x="3125346" y="2329323"/>
                  <a:pt x="3124965" y="2326465"/>
                </a:cubicBezTo>
                <a:cubicBezTo>
                  <a:pt x="3124584" y="2323608"/>
                  <a:pt x="3129061" y="2322370"/>
                  <a:pt x="3131347" y="2320846"/>
                </a:cubicBezTo>
                <a:cubicBezTo>
                  <a:pt x="3142968" y="2305320"/>
                  <a:pt x="3108011" y="2320941"/>
                  <a:pt x="3114107" y="2338657"/>
                </a:cubicBezTo>
                <a:close/>
                <a:moveTo>
                  <a:pt x="3112107" y="2297509"/>
                </a:moveTo>
                <a:cubicBezTo>
                  <a:pt x="3131252" y="2331037"/>
                  <a:pt x="3168304" y="2281126"/>
                  <a:pt x="3145825" y="2293985"/>
                </a:cubicBezTo>
                <a:cubicBezTo>
                  <a:pt x="3139348" y="2298652"/>
                  <a:pt x="3134014" y="2296652"/>
                  <a:pt x="3139634" y="2288365"/>
                </a:cubicBezTo>
                <a:cubicBezTo>
                  <a:pt x="3143349" y="2280269"/>
                  <a:pt x="3129251" y="2296652"/>
                  <a:pt x="3126870" y="2294557"/>
                </a:cubicBezTo>
                <a:cubicBezTo>
                  <a:pt x="3124203" y="2293318"/>
                  <a:pt x="3128109" y="2289699"/>
                  <a:pt x="3129823" y="2288175"/>
                </a:cubicBezTo>
                <a:cubicBezTo>
                  <a:pt x="3137919" y="2280841"/>
                  <a:pt x="3135252" y="2279888"/>
                  <a:pt x="3130776" y="2281698"/>
                </a:cubicBezTo>
                <a:cubicBezTo>
                  <a:pt x="3128299" y="2282650"/>
                  <a:pt x="3124489" y="2285889"/>
                  <a:pt x="3123727" y="2282460"/>
                </a:cubicBezTo>
                <a:cubicBezTo>
                  <a:pt x="3122965" y="2278936"/>
                  <a:pt x="3128109" y="2277507"/>
                  <a:pt x="3130776" y="2275602"/>
                </a:cubicBezTo>
                <a:cubicBezTo>
                  <a:pt x="3134395" y="2272840"/>
                  <a:pt x="3134300" y="2267505"/>
                  <a:pt x="3129823" y="2267791"/>
                </a:cubicBezTo>
                <a:cubicBezTo>
                  <a:pt x="3117631" y="2270363"/>
                  <a:pt x="3107916" y="2286746"/>
                  <a:pt x="3112107" y="2297509"/>
                </a:cubicBezTo>
                <a:close/>
                <a:moveTo>
                  <a:pt x="3109249" y="2313797"/>
                </a:moveTo>
                <a:cubicBezTo>
                  <a:pt x="3110678" y="2303605"/>
                  <a:pt x="3086199" y="2329323"/>
                  <a:pt x="3091818" y="2310654"/>
                </a:cubicBezTo>
                <a:cubicBezTo>
                  <a:pt x="3093342" y="2307796"/>
                  <a:pt x="3095533" y="2303605"/>
                  <a:pt x="3090485" y="2307606"/>
                </a:cubicBezTo>
                <a:cubicBezTo>
                  <a:pt x="3086484" y="2310082"/>
                  <a:pt x="3083246" y="2316464"/>
                  <a:pt x="3078198" y="2316274"/>
                </a:cubicBezTo>
                <a:cubicBezTo>
                  <a:pt x="3071530" y="2314178"/>
                  <a:pt x="3097533" y="2296747"/>
                  <a:pt x="3081531" y="2301796"/>
                </a:cubicBezTo>
                <a:cubicBezTo>
                  <a:pt x="3078674" y="2302939"/>
                  <a:pt x="3074387" y="2306749"/>
                  <a:pt x="3073149" y="2302939"/>
                </a:cubicBezTo>
                <a:cubicBezTo>
                  <a:pt x="3071816" y="2299033"/>
                  <a:pt x="3077912" y="2297319"/>
                  <a:pt x="3080769" y="2294938"/>
                </a:cubicBezTo>
                <a:cubicBezTo>
                  <a:pt x="3084960" y="2291509"/>
                  <a:pt x="3083912" y="2285508"/>
                  <a:pt x="3078578" y="2286365"/>
                </a:cubicBezTo>
                <a:cubicBezTo>
                  <a:pt x="3028096" y="2310082"/>
                  <a:pt x="3086865" y="2359041"/>
                  <a:pt x="3109249" y="2313797"/>
                </a:cubicBezTo>
                <a:close/>
                <a:moveTo>
                  <a:pt x="3059052" y="2366851"/>
                </a:moveTo>
                <a:cubicBezTo>
                  <a:pt x="3062100" y="2380282"/>
                  <a:pt x="3083151" y="2379139"/>
                  <a:pt x="3089532" y="2368185"/>
                </a:cubicBezTo>
                <a:cubicBezTo>
                  <a:pt x="3091151" y="2365327"/>
                  <a:pt x="3086484" y="2366470"/>
                  <a:pt x="3084579" y="2367518"/>
                </a:cubicBezTo>
                <a:cubicBezTo>
                  <a:pt x="3079150" y="2370280"/>
                  <a:pt x="3075531" y="2368375"/>
                  <a:pt x="3080769" y="2362851"/>
                </a:cubicBezTo>
                <a:cubicBezTo>
                  <a:pt x="3082674" y="2360851"/>
                  <a:pt x="3081626" y="2360946"/>
                  <a:pt x="3079531" y="2361993"/>
                </a:cubicBezTo>
                <a:cubicBezTo>
                  <a:pt x="3076578" y="2363041"/>
                  <a:pt x="3073626" y="2366851"/>
                  <a:pt x="3070482" y="2366089"/>
                </a:cubicBezTo>
                <a:cubicBezTo>
                  <a:pt x="3068673" y="2364851"/>
                  <a:pt x="3072197" y="2362851"/>
                  <a:pt x="3073626" y="2361898"/>
                </a:cubicBezTo>
                <a:cubicBezTo>
                  <a:pt x="3080674" y="2357326"/>
                  <a:pt x="3078864" y="2356469"/>
                  <a:pt x="3075245" y="2357326"/>
                </a:cubicBezTo>
                <a:cubicBezTo>
                  <a:pt x="3073340" y="2357803"/>
                  <a:pt x="3070006" y="2359803"/>
                  <a:pt x="3069911" y="2357231"/>
                </a:cubicBezTo>
                <a:cubicBezTo>
                  <a:pt x="3069816" y="2354659"/>
                  <a:pt x="3073911" y="2353993"/>
                  <a:pt x="3076102" y="2352850"/>
                </a:cubicBezTo>
                <a:cubicBezTo>
                  <a:pt x="3087913" y="2340086"/>
                  <a:pt x="3055147" y="2351421"/>
                  <a:pt x="3059052" y="2366851"/>
                </a:cubicBezTo>
                <a:close/>
                <a:moveTo>
                  <a:pt x="3057147" y="2288556"/>
                </a:moveTo>
                <a:cubicBezTo>
                  <a:pt x="3059433" y="2282650"/>
                  <a:pt x="3041241" y="2295128"/>
                  <a:pt x="3049051" y="2283031"/>
                </a:cubicBezTo>
                <a:cubicBezTo>
                  <a:pt x="3050575" y="2281222"/>
                  <a:pt x="3049623" y="2281222"/>
                  <a:pt x="3047813" y="2282079"/>
                </a:cubicBezTo>
                <a:cubicBezTo>
                  <a:pt x="3045336" y="2282936"/>
                  <a:pt x="3042955" y="2286460"/>
                  <a:pt x="3040193" y="2285698"/>
                </a:cubicBezTo>
                <a:cubicBezTo>
                  <a:pt x="3038574" y="2284460"/>
                  <a:pt x="3041336" y="2282555"/>
                  <a:pt x="3042574" y="2281698"/>
                </a:cubicBezTo>
                <a:cubicBezTo>
                  <a:pt x="3048384" y="2277697"/>
                  <a:pt x="3046670" y="2276745"/>
                  <a:pt x="3043622" y="2277316"/>
                </a:cubicBezTo>
                <a:cubicBezTo>
                  <a:pt x="3041907" y="2277697"/>
                  <a:pt x="3039240" y="2279412"/>
                  <a:pt x="3038954" y="2276935"/>
                </a:cubicBezTo>
                <a:cubicBezTo>
                  <a:pt x="3038669" y="2274459"/>
                  <a:pt x="3042193" y="2274078"/>
                  <a:pt x="3044003" y="2273125"/>
                </a:cubicBezTo>
                <a:cubicBezTo>
                  <a:pt x="3046670" y="2271697"/>
                  <a:pt x="3046860" y="2267887"/>
                  <a:pt x="3043812" y="2267696"/>
                </a:cubicBezTo>
                <a:cubicBezTo>
                  <a:pt x="3014475" y="2274173"/>
                  <a:pt x="3039050" y="2313035"/>
                  <a:pt x="3057147" y="2288556"/>
                </a:cubicBezTo>
                <a:close/>
                <a:moveTo>
                  <a:pt x="3047146" y="2353040"/>
                </a:moveTo>
                <a:cubicBezTo>
                  <a:pt x="3038288" y="2354088"/>
                  <a:pt x="3037716" y="2349230"/>
                  <a:pt x="3046003" y="2344753"/>
                </a:cubicBezTo>
                <a:cubicBezTo>
                  <a:pt x="3049337" y="2342848"/>
                  <a:pt x="3048099" y="2342467"/>
                  <a:pt x="3045146" y="2342848"/>
                </a:cubicBezTo>
                <a:cubicBezTo>
                  <a:pt x="3041336" y="2342943"/>
                  <a:pt x="3035716" y="2346658"/>
                  <a:pt x="3032573" y="2344182"/>
                </a:cubicBezTo>
                <a:cubicBezTo>
                  <a:pt x="3031334" y="2341705"/>
                  <a:pt x="3036478" y="2340372"/>
                  <a:pt x="3038669" y="2339800"/>
                </a:cubicBezTo>
                <a:cubicBezTo>
                  <a:pt x="3049146" y="2336943"/>
                  <a:pt x="3047718" y="2334657"/>
                  <a:pt x="3043336" y="2334180"/>
                </a:cubicBezTo>
                <a:cubicBezTo>
                  <a:pt x="3040859" y="2333895"/>
                  <a:pt x="3036097" y="2335133"/>
                  <a:pt x="3037526" y="2331514"/>
                </a:cubicBezTo>
                <a:cubicBezTo>
                  <a:pt x="3038954" y="2327894"/>
                  <a:pt x="3043812" y="2329037"/>
                  <a:pt x="3046956" y="2328466"/>
                </a:cubicBezTo>
                <a:cubicBezTo>
                  <a:pt x="3051337" y="2327704"/>
                  <a:pt x="3054480" y="2322846"/>
                  <a:pt x="3050861" y="2320941"/>
                </a:cubicBezTo>
                <a:cubicBezTo>
                  <a:pt x="3047527" y="2319226"/>
                  <a:pt x="3041431" y="2320750"/>
                  <a:pt x="3037526" y="2321989"/>
                </a:cubicBezTo>
                <a:cubicBezTo>
                  <a:pt x="3015618" y="2327418"/>
                  <a:pt x="3011237" y="2364184"/>
                  <a:pt x="3038669" y="2361803"/>
                </a:cubicBezTo>
                <a:cubicBezTo>
                  <a:pt x="3044003" y="2361993"/>
                  <a:pt x="3062576" y="2352564"/>
                  <a:pt x="3047146" y="2353040"/>
                </a:cubicBezTo>
                <a:close/>
                <a:moveTo>
                  <a:pt x="3010665" y="2403904"/>
                </a:moveTo>
                <a:cubicBezTo>
                  <a:pt x="3019143" y="2412095"/>
                  <a:pt x="3053433" y="2392474"/>
                  <a:pt x="3032096" y="2395617"/>
                </a:cubicBezTo>
                <a:cubicBezTo>
                  <a:pt x="3024953" y="2397808"/>
                  <a:pt x="3021048" y="2394950"/>
                  <a:pt x="3027143" y="2389902"/>
                </a:cubicBezTo>
                <a:cubicBezTo>
                  <a:pt x="3029334" y="2388283"/>
                  <a:pt x="3033144" y="2385425"/>
                  <a:pt x="3027525" y="2387044"/>
                </a:cubicBezTo>
                <a:cubicBezTo>
                  <a:pt x="3023429" y="2387711"/>
                  <a:pt x="3018571" y="2391997"/>
                  <a:pt x="3014666" y="2390283"/>
                </a:cubicBezTo>
                <a:cubicBezTo>
                  <a:pt x="3012761" y="2388283"/>
                  <a:pt x="3017809" y="2386378"/>
                  <a:pt x="3020000" y="2385425"/>
                </a:cubicBezTo>
                <a:cubicBezTo>
                  <a:pt x="3030382" y="2381234"/>
                  <a:pt x="3028382" y="2379520"/>
                  <a:pt x="3023619" y="2379805"/>
                </a:cubicBezTo>
                <a:cubicBezTo>
                  <a:pt x="3021048" y="2379996"/>
                  <a:pt x="3016190" y="2381710"/>
                  <a:pt x="3016952" y="2378376"/>
                </a:cubicBezTo>
                <a:cubicBezTo>
                  <a:pt x="3017714" y="2374947"/>
                  <a:pt x="3023048" y="2375138"/>
                  <a:pt x="3026191" y="2374186"/>
                </a:cubicBezTo>
                <a:cubicBezTo>
                  <a:pt x="3030668" y="2372852"/>
                  <a:pt x="3032763" y="2367994"/>
                  <a:pt x="3028572" y="2366851"/>
                </a:cubicBezTo>
                <a:cubicBezTo>
                  <a:pt x="3009332" y="2364184"/>
                  <a:pt x="2986853" y="2392759"/>
                  <a:pt x="3010665" y="2403904"/>
                </a:cubicBezTo>
                <a:close/>
                <a:moveTo>
                  <a:pt x="2989996" y="2377329"/>
                </a:moveTo>
                <a:cubicBezTo>
                  <a:pt x="2993996" y="2375995"/>
                  <a:pt x="2999807" y="2372947"/>
                  <a:pt x="3001998" y="2369995"/>
                </a:cubicBezTo>
                <a:cubicBezTo>
                  <a:pt x="3004569" y="2366375"/>
                  <a:pt x="2998283" y="2367042"/>
                  <a:pt x="2995616" y="2367899"/>
                </a:cubicBezTo>
                <a:cubicBezTo>
                  <a:pt x="2987805" y="2370471"/>
                  <a:pt x="2983805" y="2366851"/>
                  <a:pt x="2991520" y="2360755"/>
                </a:cubicBezTo>
                <a:cubicBezTo>
                  <a:pt x="2997711" y="2354374"/>
                  <a:pt x="2979042" y="2365422"/>
                  <a:pt x="2977423" y="2362565"/>
                </a:cubicBezTo>
                <a:cubicBezTo>
                  <a:pt x="2973232" y="2358850"/>
                  <a:pt x="2999521" y="2352373"/>
                  <a:pt x="2985329" y="2351802"/>
                </a:cubicBezTo>
                <a:cubicBezTo>
                  <a:pt x="2982757" y="2351992"/>
                  <a:pt x="2977994" y="2353707"/>
                  <a:pt x="2978376" y="2350278"/>
                </a:cubicBezTo>
                <a:cubicBezTo>
                  <a:pt x="2978757" y="2346754"/>
                  <a:pt x="2984186" y="2347135"/>
                  <a:pt x="2987234" y="2345992"/>
                </a:cubicBezTo>
                <a:cubicBezTo>
                  <a:pt x="2991520" y="2344563"/>
                  <a:pt x="2993139" y="2339515"/>
                  <a:pt x="2988853" y="2338467"/>
                </a:cubicBezTo>
                <a:cubicBezTo>
                  <a:pt x="2955420" y="2337705"/>
                  <a:pt x="2953896" y="2384663"/>
                  <a:pt x="2989996" y="2377329"/>
                </a:cubicBezTo>
                <a:close/>
                <a:moveTo>
                  <a:pt x="2946752" y="2416858"/>
                </a:moveTo>
                <a:cubicBezTo>
                  <a:pt x="2950086" y="2425906"/>
                  <a:pt x="2983233" y="2418286"/>
                  <a:pt x="2966184" y="2415524"/>
                </a:cubicBezTo>
                <a:cubicBezTo>
                  <a:pt x="2959421" y="2415524"/>
                  <a:pt x="2957897" y="2411619"/>
                  <a:pt x="2966660" y="2408761"/>
                </a:cubicBezTo>
                <a:cubicBezTo>
                  <a:pt x="2969803" y="2407714"/>
                  <a:pt x="2968851" y="2407237"/>
                  <a:pt x="2966279" y="2407142"/>
                </a:cubicBezTo>
                <a:cubicBezTo>
                  <a:pt x="2963040" y="2406666"/>
                  <a:pt x="2957706" y="2409047"/>
                  <a:pt x="2955325" y="2406571"/>
                </a:cubicBezTo>
                <a:cubicBezTo>
                  <a:pt x="2954753" y="2404475"/>
                  <a:pt x="2959326" y="2404189"/>
                  <a:pt x="2961326" y="2403904"/>
                </a:cubicBezTo>
                <a:cubicBezTo>
                  <a:pt x="2970851" y="2403046"/>
                  <a:pt x="2969993" y="2401046"/>
                  <a:pt x="2966279" y="2400093"/>
                </a:cubicBezTo>
                <a:cubicBezTo>
                  <a:pt x="2964278" y="2399522"/>
                  <a:pt x="2959897" y="2399808"/>
                  <a:pt x="2961802" y="2397141"/>
                </a:cubicBezTo>
                <a:cubicBezTo>
                  <a:pt x="2963707" y="2394474"/>
                  <a:pt x="2967612" y="2395998"/>
                  <a:pt x="2970375" y="2395998"/>
                </a:cubicBezTo>
                <a:cubicBezTo>
                  <a:pt x="2974280" y="2395998"/>
                  <a:pt x="2977899" y="2392569"/>
                  <a:pt x="2975042" y="2390473"/>
                </a:cubicBezTo>
                <a:cubicBezTo>
                  <a:pt x="2960373" y="2383806"/>
                  <a:pt x="2933799" y="2401237"/>
                  <a:pt x="2946752" y="2416858"/>
                </a:cubicBezTo>
                <a:close/>
                <a:moveTo>
                  <a:pt x="2924940" y="2394093"/>
                </a:moveTo>
                <a:cubicBezTo>
                  <a:pt x="2929036" y="2393140"/>
                  <a:pt x="2935418" y="2391330"/>
                  <a:pt x="2937990" y="2388473"/>
                </a:cubicBezTo>
                <a:cubicBezTo>
                  <a:pt x="2941037" y="2385235"/>
                  <a:pt x="2934751" y="2385139"/>
                  <a:pt x="2931893" y="2385616"/>
                </a:cubicBezTo>
                <a:cubicBezTo>
                  <a:pt x="2923893" y="2386949"/>
                  <a:pt x="2920083" y="2382949"/>
                  <a:pt x="2928845" y="2377996"/>
                </a:cubicBezTo>
                <a:cubicBezTo>
                  <a:pt x="2935894" y="2372471"/>
                  <a:pt x="2915796" y="2380853"/>
                  <a:pt x="2914558" y="2377996"/>
                </a:cubicBezTo>
                <a:cubicBezTo>
                  <a:pt x="2912748" y="2375710"/>
                  <a:pt x="2917892" y="2374281"/>
                  <a:pt x="2920083" y="2373614"/>
                </a:cubicBezTo>
                <a:cubicBezTo>
                  <a:pt x="2930655" y="2370661"/>
                  <a:pt x="2928655" y="2368661"/>
                  <a:pt x="2923893" y="2368280"/>
                </a:cubicBezTo>
                <a:cubicBezTo>
                  <a:pt x="2921226" y="2368090"/>
                  <a:pt x="2916368" y="2369233"/>
                  <a:pt x="2917225" y="2365899"/>
                </a:cubicBezTo>
                <a:cubicBezTo>
                  <a:pt x="2918082" y="2362470"/>
                  <a:pt x="2923416" y="2363422"/>
                  <a:pt x="2926559" y="2362851"/>
                </a:cubicBezTo>
                <a:cubicBezTo>
                  <a:pt x="2931036" y="2362089"/>
                  <a:pt x="2933322" y="2357231"/>
                  <a:pt x="2929226" y="2355707"/>
                </a:cubicBezTo>
                <a:cubicBezTo>
                  <a:pt x="2895984" y="2350373"/>
                  <a:pt x="2887793" y="2396474"/>
                  <a:pt x="2924940" y="2394093"/>
                </a:cubicBezTo>
                <a:close/>
                <a:moveTo>
                  <a:pt x="2881506" y="2422382"/>
                </a:moveTo>
                <a:cubicBezTo>
                  <a:pt x="2887698" y="2430383"/>
                  <a:pt x="2919320" y="2419525"/>
                  <a:pt x="2900651" y="2418858"/>
                </a:cubicBezTo>
                <a:cubicBezTo>
                  <a:pt x="2897223" y="2419334"/>
                  <a:pt x="2894746" y="2418477"/>
                  <a:pt x="2894079" y="2417334"/>
                </a:cubicBezTo>
                <a:cubicBezTo>
                  <a:pt x="2893412" y="2416096"/>
                  <a:pt x="2894651" y="2414381"/>
                  <a:pt x="2898556" y="2412571"/>
                </a:cubicBezTo>
                <a:cubicBezTo>
                  <a:pt x="2904938" y="2408571"/>
                  <a:pt x="2887126" y="2414095"/>
                  <a:pt x="2886269" y="2411714"/>
                </a:cubicBezTo>
                <a:cubicBezTo>
                  <a:pt x="2883887" y="2407809"/>
                  <a:pt x="2906843" y="2407523"/>
                  <a:pt x="2894936" y="2404570"/>
                </a:cubicBezTo>
                <a:cubicBezTo>
                  <a:pt x="2892651" y="2404285"/>
                  <a:pt x="2888364" y="2404856"/>
                  <a:pt x="2889317" y="2402284"/>
                </a:cubicBezTo>
                <a:cubicBezTo>
                  <a:pt x="2890269" y="2399522"/>
                  <a:pt x="2894841" y="2400760"/>
                  <a:pt x="2897699" y="2400379"/>
                </a:cubicBezTo>
                <a:cubicBezTo>
                  <a:pt x="2901604" y="2399903"/>
                  <a:pt x="2903985" y="2396188"/>
                  <a:pt x="2900461" y="2394664"/>
                </a:cubicBezTo>
                <a:cubicBezTo>
                  <a:pt x="2883507" y="2389426"/>
                  <a:pt x="2862170" y="2410190"/>
                  <a:pt x="2881506" y="2422382"/>
                </a:cubicBezTo>
                <a:close/>
                <a:moveTo>
                  <a:pt x="2873601" y="2389426"/>
                </a:moveTo>
                <a:cubicBezTo>
                  <a:pt x="2878268" y="2388378"/>
                  <a:pt x="2885221" y="2385806"/>
                  <a:pt x="2887888" y="2382663"/>
                </a:cubicBezTo>
                <a:cubicBezTo>
                  <a:pt x="2891317" y="2376662"/>
                  <a:pt x="2877792" y="2380472"/>
                  <a:pt x="2874934" y="2379805"/>
                </a:cubicBezTo>
                <a:cubicBezTo>
                  <a:pt x="2868362" y="2379043"/>
                  <a:pt x="2870648" y="2373614"/>
                  <a:pt x="2875791" y="2370757"/>
                </a:cubicBezTo>
                <a:cubicBezTo>
                  <a:pt x="2883126" y="2364375"/>
                  <a:pt x="2860932" y="2374186"/>
                  <a:pt x="2859313" y="2370757"/>
                </a:cubicBezTo>
                <a:cubicBezTo>
                  <a:pt x="2856932" y="2368185"/>
                  <a:pt x="2862551" y="2366470"/>
                  <a:pt x="2865123" y="2365804"/>
                </a:cubicBezTo>
                <a:cubicBezTo>
                  <a:pt x="2876934" y="2362375"/>
                  <a:pt x="2874362" y="2360089"/>
                  <a:pt x="2868838" y="2359708"/>
                </a:cubicBezTo>
                <a:cubicBezTo>
                  <a:pt x="2865790" y="2359517"/>
                  <a:pt x="2860266" y="2360851"/>
                  <a:pt x="2860932" y="2356945"/>
                </a:cubicBezTo>
                <a:cubicBezTo>
                  <a:pt x="2861599" y="2353040"/>
                  <a:pt x="2867790" y="2354088"/>
                  <a:pt x="2871315" y="2353421"/>
                </a:cubicBezTo>
                <a:cubicBezTo>
                  <a:pt x="2876363" y="2352468"/>
                  <a:pt x="2878363" y="2346944"/>
                  <a:pt x="2873505" y="2345134"/>
                </a:cubicBezTo>
                <a:cubicBezTo>
                  <a:pt x="2864647" y="2342753"/>
                  <a:pt x="2852836" y="2347325"/>
                  <a:pt x="2847216" y="2353993"/>
                </a:cubicBezTo>
                <a:cubicBezTo>
                  <a:pt x="2832167" y="2370566"/>
                  <a:pt x="2853979" y="2393807"/>
                  <a:pt x="2873601" y="2389426"/>
                </a:cubicBezTo>
                <a:close/>
                <a:moveTo>
                  <a:pt x="2826261" y="2427621"/>
                </a:moveTo>
                <a:cubicBezTo>
                  <a:pt x="2830928" y="2438098"/>
                  <a:pt x="2870838" y="2432193"/>
                  <a:pt x="2849502" y="2427526"/>
                </a:cubicBezTo>
                <a:cubicBezTo>
                  <a:pt x="2841977" y="2426954"/>
                  <a:pt x="2839215" y="2423049"/>
                  <a:pt x="2846835" y="2420477"/>
                </a:cubicBezTo>
                <a:cubicBezTo>
                  <a:pt x="2849502" y="2419715"/>
                  <a:pt x="2854169" y="2418477"/>
                  <a:pt x="2848264" y="2418001"/>
                </a:cubicBezTo>
                <a:cubicBezTo>
                  <a:pt x="2844168" y="2417143"/>
                  <a:pt x="2838072" y="2419429"/>
                  <a:pt x="2835024" y="2416572"/>
                </a:cubicBezTo>
                <a:cubicBezTo>
                  <a:pt x="2833976" y="2414095"/>
                  <a:pt x="2839406" y="2414000"/>
                  <a:pt x="2841787" y="2413905"/>
                </a:cubicBezTo>
                <a:cubicBezTo>
                  <a:pt x="2853122" y="2413714"/>
                  <a:pt x="2851788" y="2411428"/>
                  <a:pt x="2847216" y="2410000"/>
                </a:cubicBezTo>
                <a:cubicBezTo>
                  <a:pt x="2844740" y="2409238"/>
                  <a:pt x="2839501" y="2409142"/>
                  <a:pt x="2841406" y="2406285"/>
                </a:cubicBezTo>
                <a:cubicBezTo>
                  <a:pt x="2843311" y="2403427"/>
                  <a:pt x="2848264" y="2405523"/>
                  <a:pt x="2851598" y="2405713"/>
                </a:cubicBezTo>
                <a:cubicBezTo>
                  <a:pt x="2856265" y="2406094"/>
                  <a:pt x="2859980" y="2402189"/>
                  <a:pt x="2856456" y="2399808"/>
                </a:cubicBezTo>
                <a:cubicBezTo>
                  <a:pt x="2853122" y="2397522"/>
                  <a:pt x="2846645" y="2397522"/>
                  <a:pt x="2842454" y="2397808"/>
                </a:cubicBezTo>
                <a:cubicBezTo>
                  <a:pt x="2827023" y="2398189"/>
                  <a:pt x="2812355" y="2414476"/>
                  <a:pt x="2826261" y="2427621"/>
                </a:cubicBezTo>
                <a:close/>
                <a:moveTo>
                  <a:pt x="2829785" y="2352088"/>
                </a:moveTo>
                <a:cubicBezTo>
                  <a:pt x="2836739" y="2347230"/>
                  <a:pt x="2809593" y="2347801"/>
                  <a:pt x="2823975" y="2340753"/>
                </a:cubicBezTo>
                <a:cubicBezTo>
                  <a:pt x="2826261" y="2340086"/>
                  <a:pt x="2830167" y="2339038"/>
                  <a:pt x="2825309" y="2338372"/>
                </a:cubicBezTo>
                <a:cubicBezTo>
                  <a:pt x="2821975" y="2337514"/>
                  <a:pt x="2816546" y="2339324"/>
                  <a:pt x="2814260" y="2336371"/>
                </a:cubicBezTo>
                <a:cubicBezTo>
                  <a:pt x="2813593" y="2333800"/>
                  <a:pt x="2817975" y="2334085"/>
                  <a:pt x="2820070" y="2334085"/>
                </a:cubicBezTo>
                <a:cubicBezTo>
                  <a:pt x="2829500" y="2334180"/>
                  <a:pt x="2828547" y="2331895"/>
                  <a:pt x="2824833" y="2330275"/>
                </a:cubicBezTo>
                <a:cubicBezTo>
                  <a:pt x="2822737" y="2329418"/>
                  <a:pt x="2818451" y="2329228"/>
                  <a:pt x="2820165" y="2326465"/>
                </a:cubicBezTo>
                <a:cubicBezTo>
                  <a:pt x="2821975" y="2323608"/>
                  <a:pt x="2825880" y="2325894"/>
                  <a:pt x="2828643" y="2326180"/>
                </a:cubicBezTo>
                <a:cubicBezTo>
                  <a:pt x="2832643" y="2326656"/>
                  <a:pt x="2835882" y="2322941"/>
                  <a:pt x="2832834" y="2320369"/>
                </a:cubicBezTo>
                <a:cubicBezTo>
                  <a:pt x="2796638" y="2305034"/>
                  <a:pt x="2790352" y="2363899"/>
                  <a:pt x="2829785" y="2352088"/>
                </a:cubicBezTo>
                <a:close/>
                <a:moveTo>
                  <a:pt x="2791114" y="2394474"/>
                </a:moveTo>
                <a:cubicBezTo>
                  <a:pt x="2799972" y="2404094"/>
                  <a:pt x="2834453" y="2390188"/>
                  <a:pt x="2812355" y="2389711"/>
                </a:cubicBezTo>
                <a:cubicBezTo>
                  <a:pt x="2804544" y="2390664"/>
                  <a:pt x="2799972" y="2386568"/>
                  <a:pt x="2808164" y="2381996"/>
                </a:cubicBezTo>
                <a:cubicBezTo>
                  <a:pt x="2811117" y="2380377"/>
                  <a:pt x="2809688" y="2379901"/>
                  <a:pt x="2806640" y="2380282"/>
                </a:cubicBezTo>
                <a:cubicBezTo>
                  <a:pt x="2803306" y="2380663"/>
                  <a:pt x="2800163" y="2381805"/>
                  <a:pt x="2796829" y="2382187"/>
                </a:cubicBezTo>
                <a:cubicBezTo>
                  <a:pt x="2790161" y="2382091"/>
                  <a:pt x="2793686" y="2377900"/>
                  <a:pt x="2798734" y="2377424"/>
                </a:cubicBezTo>
                <a:cubicBezTo>
                  <a:pt x="2809021" y="2374947"/>
                  <a:pt x="2806735" y="2372852"/>
                  <a:pt x="2801877" y="2372376"/>
                </a:cubicBezTo>
                <a:cubicBezTo>
                  <a:pt x="2789590" y="2372662"/>
                  <a:pt x="2794638" y="2366089"/>
                  <a:pt x="2803973" y="2367137"/>
                </a:cubicBezTo>
                <a:cubicBezTo>
                  <a:pt x="2808354" y="2366566"/>
                  <a:pt x="2810164" y="2361993"/>
                  <a:pt x="2805878" y="2360184"/>
                </a:cubicBezTo>
                <a:cubicBezTo>
                  <a:pt x="2801973" y="2358565"/>
                  <a:pt x="2795972" y="2359803"/>
                  <a:pt x="2792162" y="2360755"/>
                </a:cubicBezTo>
                <a:cubicBezTo>
                  <a:pt x="2773683" y="2366375"/>
                  <a:pt x="2775302" y="2386092"/>
                  <a:pt x="2791114" y="2394474"/>
                </a:cubicBezTo>
                <a:close/>
                <a:moveTo>
                  <a:pt x="2740155" y="2411905"/>
                </a:moveTo>
                <a:cubicBezTo>
                  <a:pt x="2739488" y="2422287"/>
                  <a:pt x="2775969" y="2429145"/>
                  <a:pt x="2760158" y="2419048"/>
                </a:cubicBezTo>
                <a:cubicBezTo>
                  <a:pt x="2753395" y="2416000"/>
                  <a:pt x="2753585" y="2411524"/>
                  <a:pt x="2763587" y="2412667"/>
                </a:cubicBezTo>
                <a:cubicBezTo>
                  <a:pt x="2767206" y="2413047"/>
                  <a:pt x="2766444" y="2412095"/>
                  <a:pt x="2763873" y="2410952"/>
                </a:cubicBezTo>
                <a:cubicBezTo>
                  <a:pt x="2760825" y="2408952"/>
                  <a:pt x="2754633" y="2409047"/>
                  <a:pt x="2753204" y="2405618"/>
                </a:cubicBezTo>
                <a:cubicBezTo>
                  <a:pt x="2753490" y="2403237"/>
                  <a:pt x="2758253" y="2404856"/>
                  <a:pt x="2760348" y="2405523"/>
                </a:cubicBezTo>
                <a:cubicBezTo>
                  <a:pt x="2770159" y="2408857"/>
                  <a:pt x="2770159" y="2406571"/>
                  <a:pt x="2766920" y="2403999"/>
                </a:cubicBezTo>
                <a:cubicBezTo>
                  <a:pt x="2765111" y="2402570"/>
                  <a:pt x="2760729" y="2400855"/>
                  <a:pt x="2763682" y="2399141"/>
                </a:cubicBezTo>
                <a:cubicBezTo>
                  <a:pt x="2766730" y="2397331"/>
                  <a:pt x="2769968" y="2400665"/>
                  <a:pt x="2772731" y="2401903"/>
                </a:cubicBezTo>
                <a:cubicBezTo>
                  <a:pt x="2776636" y="2403522"/>
                  <a:pt x="2781684" y="2401522"/>
                  <a:pt x="2779779" y="2398379"/>
                </a:cubicBezTo>
                <a:cubicBezTo>
                  <a:pt x="2777779" y="2395331"/>
                  <a:pt x="2771969" y="2393617"/>
                  <a:pt x="2768635" y="2392474"/>
                </a:cubicBezTo>
                <a:cubicBezTo>
                  <a:pt x="2755776" y="2388473"/>
                  <a:pt x="2735202" y="2396093"/>
                  <a:pt x="2740155" y="2411905"/>
                </a:cubicBezTo>
                <a:close/>
                <a:moveTo>
                  <a:pt x="2713866" y="2377805"/>
                </a:moveTo>
                <a:cubicBezTo>
                  <a:pt x="2718724" y="2385616"/>
                  <a:pt x="2731868" y="2389140"/>
                  <a:pt x="2740822" y="2386568"/>
                </a:cubicBezTo>
                <a:cubicBezTo>
                  <a:pt x="2744918" y="2384949"/>
                  <a:pt x="2739203" y="2382187"/>
                  <a:pt x="2736345" y="2381520"/>
                </a:cubicBezTo>
                <a:cubicBezTo>
                  <a:pt x="2728440" y="2379520"/>
                  <a:pt x="2726630" y="2374281"/>
                  <a:pt x="2736631" y="2373519"/>
                </a:cubicBezTo>
                <a:cubicBezTo>
                  <a:pt x="2745299" y="2371423"/>
                  <a:pt x="2723486" y="2370661"/>
                  <a:pt x="2723582" y="2367518"/>
                </a:cubicBezTo>
                <a:cubicBezTo>
                  <a:pt x="2723201" y="2362755"/>
                  <a:pt x="2738917" y="2368471"/>
                  <a:pt x="2738917" y="2365899"/>
                </a:cubicBezTo>
                <a:cubicBezTo>
                  <a:pt x="2740060" y="2362660"/>
                  <a:pt x="2727773" y="2361613"/>
                  <a:pt x="2730916" y="2357898"/>
                </a:cubicBezTo>
                <a:cubicBezTo>
                  <a:pt x="2733107" y="2355231"/>
                  <a:pt x="2737584" y="2358279"/>
                  <a:pt x="2740727" y="2359041"/>
                </a:cubicBezTo>
                <a:cubicBezTo>
                  <a:pt x="2745203" y="2359993"/>
                  <a:pt x="2749204" y="2356755"/>
                  <a:pt x="2746061" y="2353612"/>
                </a:cubicBezTo>
                <a:cubicBezTo>
                  <a:pt x="2743203" y="2350849"/>
                  <a:pt x="2736917" y="2349706"/>
                  <a:pt x="2732916" y="2349230"/>
                </a:cubicBezTo>
                <a:cubicBezTo>
                  <a:pt x="2716438" y="2347039"/>
                  <a:pt x="2702532" y="2362851"/>
                  <a:pt x="2713866" y="2377805"/>
                </a:cubicBezTo>
                <a:close/>
                <a:moveTo>
                  <a:pt x="2679100" y="2399046"/>
                </a:moveTo>
                <a:cubicBezTo>
                  <a:pt x="2682719" y="2405904"/>
                  <a:pt x="2694340" y="2409238"/>
                  <a:pt x="2701769" y="2407999"/>
                </a:cubicBezTo>
                <a:cubicBezTo>
                  <a:pt x="2705389" y="2407047"/>
                  <a:pt x="2700626" y="2404285"/>
                  <a:pt x="2698150" y="2403522"/>
                </a:cubicBezTo>
                <a:cubicBezTo>
                  <a:pt x="2691483" y="2401332"/>
                  <a:pt x="2690054" y="2397046"/>
                  <a:pt x="2698721" y="2396950"/>
                </a:cubicBezTo>
                <a:cubicBezTo>
                  <a:pt x="2706246" y="2395903"/>
                  <a:pt x="2687577" y="2393807"/>
                  <a:pt x="2687673" y="2391330"/>
                </a:cubicBezTo>
                <a:cubicBezTo>
                  <a:pt x="2687101" y="2389045"/>
                  <a:pt x="2691673" y="2389997"/>
                  <a:pt x="2693578" y="2390473"/>
                </a:cubicBezTo>
                <a:cubicBezTo>
                  <a:pt x="2702912" y="2392569"/>
                  <a:pt x="2702151" y="2390378"/>
                  <a:pt x="2698531" y="2388283"/>
                </a:cubicBezTo>
                <a:cubicBezTo>
                  <a:pt x="2696531" y="2387140"/>
                  <a:pt x="2692244" y="2385997"/>
                  <a:pt x="2694245" y="2383996"/>
                </a:cubicBezTo>
                <a:cubicBezTo>
                  <a:pt x="2696245" y="2381996"/>
                  <a:pt x="2700055" y="2384663"/>
                  <a:pt x="2702722" y="2385616"/>
                </a:cubicBezTo>
                <a:cubicBezTo>
                  <a:pt x="2706532" y="2386854"/>
                  <a:pt x="2710151" y="2384568"/>
                  <a:pt x="2707580" y="2381710"/>
                </a:cubicBezTo>
                <a:cubicBezTo>
                  <a:pt x="2695102" y="2370471"/>
                  <a:pt x="2665956" y="2379615"/>
                  <a:pt x="2679100" y="2399046"/>
                </a:cubicBezTo>
                <a:close/>
                <a:moveTo>
                  <a:pt x="2665098" y="2351135"/>
                </a:moveTo>
                <a:cubicBezTo>
                  <a:pt x="2670718" y="2360279"/>
                  <a:pt x="2685958" y="2364280"/>
                  <a:pt x="2695769" y="2361041"/>
                </a:cubicBezTo>
                <a:cubicBezTo>
                  <a:pt x="2704436" y="2356088"/>
                  <a:pt x="2669384" y="2352373"/>
                  <a:pt x="2687292" y="2345706"/>
                </a:cubicBezTo>
                <a:cubicBezTo>
                  <a:pt x="2702055" y="2342753"/>
                  <a:pt x="2675385" y="2342848"/>
                  <a:pt x="2674528" y="2338562"/>
                </a:cubicBezTo>
                <a:cubicBezTo>
                  <a:pt x="2673480" y="2335228"/>
                  <a:pt x="2679195" y="2336181"/>
                  <a:pt x="2681862" y="2336562"/>
                </a:cubicBezTo>
                <a:cubicBezTo>
                  <a:pt x="2694054" y="2338181"/>
                  <a:pt x="2692626" y="2335038"/>
                  <a:pt x="2687768" y="2332561"/>
                </a:cubicBezTo>
                <a:cubicBezTo>
                  <a:pt x="2685006" y="2331228"/>
                  <a:pt x="2679576" y="2329990"/>
                  <a:pt x="2681672" y="2326846"/>
                </a:cubicBezTo>
                <a:cubicBezTo>
                  <a:pt x="2684243" y="2323513"/>
                  <a:pt x="2689482" y="2327513"/>
                  <a:pt x="2692626" y="2327894"/>
                </a:cubicBezTo>
                <a:cubicBezTo>
                  <a:pt x="2697674" y="2329037"/>
                  <a:pt x="2701769" y="2325037"/>
                  <a:pt x="2698055" y="2321322"/>
                </a:cubicBezTo>
                <a:cubicBezTo>
                  <a:pt x="2694626" y="2318083"/>
                  <a:pt x="2687673" y="2316940"/>
                  <a:pt x="2683196" y="2316369"/>
                </a:cubicBezTo>
                <a:cubicBezTo>
                  <a:pt x="2663003" y="2313988"/>
                  <a:pt x="2651668" y="2336086"/>
                  <a:pt x="2665098" y="2351135"/>
                </a:cubicBezTo>
                <a:close/>
                <a:moveTo>
                  <a:pt x="2629379" y="2379139"/>
                </a:moveTo>
                <a:cubicBezTo>
                  <a:pt x="2632237" y="2381234"/>
                  <a:pt x="2636904" y="2384282"/>
                  <a:pt x="2640428" y="2384758"/>
                </a:cubicBezTo>
                <a:cubicBezTo>
                  <a:pt x="2644619" y="2385235"/>
                  <a:pt x="2641476" y="2381520"/>
                  <a:pt x="2639571" y="2379996"/>
                </a:cubicBezTo>
                <a:cubicBezTo>
                  <a:pt x="2634428" y="2375710"/>
                  <a:pt x="2635571" y="2371900"/>
                  <a:pt x="2643953" y="2375138"/>
                </a:cubicBezTo>
                <a:cubicBezTo>
                  <a:pt x="2652430" y="2377519"/>
                  <a:pt x="2634999" y="2368471"/>
                  <a:pt x="2636523" y="2366470"/>
                </a:cubicBezTo>
                <a:cubicBezTo>
                  <a:pt x="2637381" y="2364470"/>
                  <a:pt x="2641095" y="2366947"/>
                  <a:pt x="2642715" y="2368090"/>
                </a:cubicBezTo>
                <a:cubicBezTo>
                  <a:pt x="2647572" y="2371423"/>
                  <a:pt x="2652240" y="2373138"/>
                  <a:pt x="2648810" y="2368185"/>
                </a:cubicBezTo>
                <a:cubicBezTo>
                  <a:pt x="2647477" y="2366566"/>
                  <a:pt x="2644048" y="2363994"/>
                  <a:pt x="2647096" y="2363232"/>
                </a:cubicBezTo>
                <a:cubicBezTo>
                  <a:pt x="2650144" y="2362375"/>
                  <a:pt x="2652335" y="2365899"/>
                  <a:pt x="2654526" y="2367518"/>
                </a:cubicBezTo>
                <a:cubicBezTo>
                  <a:pt x="2657574" y="2369804"/>
                  <a:pt x="2662526" y="2369328"/>
                  <a:pt x="2661574" y="2366089"/>
                </a:cubicBezTo>
                <a:cubicBezTo>
                  <a:pt x="2650430" y="2345801"/>
                  <a:pt x="2608043" y="2355993"/>
                  <a:pt x="2629379" y="2379139"/>
                </a:cubicBezTo>
                <a:close/>
                <a:moveTo>
                  <a:pt x="2613282" y="2338562"/>
                </a:moveTo>
                <a:cubicBezTo>
                  <a:pt x="2616426" y="2342563"/>
                  <a:pt x="2634999" y="2351516"/>
                  <a:pt x="2625284" y="2339800"/>
                </a:cubicBezTo>
                <a:cubicBezTo>
                  <a:pt x="2619664" y="2334562"/>
                  <a:pt x="2621378" y="2329894"/>
                  <a:pt x="2630903" y="2334085"/>
                </a:cubicBezTo>
                <a:cubicBezTo>
                  <a:pt x="2640428" y="2337324"/>
                  <a:pt x="2621093" y="2325703"/>
                  <a:pt x="2623093" y="2323513"/>
                </a:cubicBezTo>
                <a:cubicBezTo>
                  <a:pt x="2624236" y="2321131"/>
                  <a:pt x="2628427" y="2324179"/>
                  <a:pt x="2630237" y="2325608"/>
                </a:cubicBezTo>
                <a:cubicBezTo>
                  <a:pt x="2638904" y="2332085"/>
                  <a:pt x="2639667" y="2329704"/>
                  <a:pt x="2637285" y="2325989"/>
                </a:cubicBezTo>
                <a:cubicBezTo>
                  <a:pt x="2636047" y="2323893"/>
                  <a:pt x="2632142" y="2320846"/>
                  <a:pt x="2635857" y="2319893"/>
                </a:cubicBezTo>
                <a:cubicBezTo>
                  <a:pt x="2639571" y="2318941"/>
                  <a:pt x="2641571" y="2323417"/>
                  <a:pt x="2643953" y="2325513"/>
                </a:cubicBezTo>
                <a:cubicBezTo>
                  <a:pt x="2647286" y="2328370"/>
                  <a:pt x="2653097" y="2327894"/>
                  <a:pt x="2652240" y="2323989"/>
                </a:cubicBezTo>
                <a:cubicBezTo>
                  <a:pt x="2640143" y="2298081"/>
                  <a:pt x="2590994" y="2310654"/>
                  <a:pt x="2613282" y="2338562"/>
                </a:cubicBezTo>
                <a:close/>
                <a:moveTo>
                  <a:pt x="2597852" y="2281031"/>
                </a:moveTo>
                <a:cubicBezTo>
                  <a:pt x="2599376" y="2289127"/>
                  <a:pt x="2609758" y="2295414"/>
                  <a:pt x="2617759" y="2295318"/>
                </a:cubicBezTo>
                <a:cubicBezTo>
                  <a:pt x="2625760" y="2293890"/>
                  <a:pt x="2600709" y="2282841"/>
                  <a:pt x="2616330" y="2282460"/>
                </a:cubicBezTo>
                <a:cubicBezTo>
                  <a:pt x="2628332" y="2283889"/>
                  <a:pt x="2608615" y="2277602"/>
                  <a:pt x="2608996" y="2274364"/>
                </a:cubicBezTo>
                <a:cubicBezTo>
                  <a:pt x="2610044" y="2270077"/>
                  <a:pt x="2621569" y="2278840"/>
                  <a:pt x="2622331" y="2276554"/>
                </a:cubicBezTo>
                <a:cubicBezTo>
                  <a:pt x="2624236" y="2273983"/>
                  <a:pt x="2614235" y="2270077"/>
                  <a:pt x="2617950" y="2267601"/>
                </a:cubicBezTo>
                <a:cubicBezTo>
                  <a:pt x="2620617" y="2265696"/>
                  <a:pt x="2623379" y="2269601"/>
                  <a:pt x="2625855" y="2271030"/>
                </a:cubicBezTo>
                <a:cubicBezTo>
                  <a:pt x="2629284" y="2273030"/>
                  <a:pt x="2633570" y="2271220"/>
                  <a:pt x="2631951" y="2267601"/>
                </a:cubicBezTo>
                <a:cubicBezTo>
                  <a:pt x="2630332" y="2264267"/>
                  <a:pt x="2625379" y="2261886"/>
                  <a:pt x="2622236" y="2260457"/>
                </a:cubicBezTo>
                <a:cubicBezTo>
                  <a:pt x="2608329" y="2254456"/>
                  <a:pt x="2592708" y="2265601"/>
                  <a:pt x="2597852" y="2281031"/>
                </a:cubicBezTo>
                <a:close/>
                <a:moveTo>
                  <a:pt x="2564038" y="2337038"/>
                </a:moveTo>
                <a:cubicBezTo>
                  <a:pt x="2566705" y="2348754"/>
                  <a:pt x="2603376" y="2355040"/>
                  <a:pt x="2584517" y="2343705"/>
                </a:cubicBezTo>
                <a:cubicBezTo>
                  <a:pt x="2577754" y="2340943"/>
                  <a:pt x="2575849" y="2335990"/>
                  <a:pt x="2582707" y="2335609"/>
                </a:cubicBezTo>
                <a:cubicBezTo>
                  <a:pt x="2595185" y="2335324"/>
                  <a:pt x="2573087" y="2331323"/>
                  <a:pt x="2572610" y="2327894"/>
                </a:cubicBezTo>
                <a:cubicBezTo>
                  <a:pt x="2571944" y="2325037"/>
                  <a:pt x="2576706" y="2326561"/>
                  <a:pt x="2578897" y="2327227"/>
                </a:cubicBezTo>
                <a:cubicBezTo>
                  <a:pt x="2588898" y="2330466"/>
                  <a:pt x="2587946" y="2327704"/>
                  <a:pt x="2584041" y="2324846"/>
                </a:cubicBezTo>
                <a:cubicBezTo>
                  <a:pt x="2581945" y="2323322"/>
                  <a:pt x="2577278" y="2321608"/>
                  <a:pt x="2579278" y="2319322"/>
                </a:cubicBezTo>
                <a:cubicBezTo>
                  <a:pt x="2581278" y="2316940"/>
                  <a:pt x="2585469" y="2320560"/>
                  <a:pt x="2588327" y="2321798"/>
                </a:cubicBezTo>
                <a:cubicBezTo>
                  <a:pt x="2592423" y="2323513"/>
                  <a:pt x="2596233" y="2320846"/>
                  <a:pt x="2593280" y="2317226"/>
                </a:cubicBezTo>
                <a:cubicBezTo>
                  <a:pt x="2590708" y="2313892"/>
                  <a:pt x="2584802" y="2311987"/>
                  <a:pt x="2581088" y="2310844"/>
                </a:cubicBezTo>
                <a:cubicBezTo>
                  <a:pt x="2564514" y="2305987"/>
                  <a:pt x="2554037" y="2322274"/>
                  <a:pt x="2564038" y="2337038"/>
                </a:cubicBezTo>
                <a:close/>
                <a:moveTo>
                  <a:pt x="2547655" y="2292842"/>
                </a:moveTo>
                <a:cubicBezTo>
                  <a:pt x="2550132" y="2297224"/>
                  <a:pt x="2566800" y="2308463"/>
                  <a:pt x="2559085" y="2295700"/>
                </a:cubicBezTo>
                <a:cubicBezTo>
                  <a:pt x="2554418" y="2289794"/>
                  <a:pt x="2556799" y="2285413"/>
                  <a:pt x="2565467" y="2290842"/>
                </a:cubicBezTo>
                <a:cubicBezTo>
                  <a:pt x="2568610" y="2292747"/>
                  <a:pt x="2568419" y="2291604"/>
                  <a:pt x="2566610" y="2289222"/>
                </a:cubicBezTo>
                <a:cubicBezTo>
                  <a:pt x="2564800" y="2285984"/>
                  <a:pt x="2558894" y="2283222"/>
                  <a:pt x="2559371" y="2279317"/>
                </a:cubicBezTo>
                <a:cubicBezTo>
                  <a:pt x="2560800" y="2277126"/>
                  <a:pt x="2564419" y="2280745"/>
                  <a:pt x="2566038" y="2282365"/>
                </a:cubicBezTo>
                <a:cubicBezTo>
                  <a:pt x="2573468" y="2289985"/>
                  <a:pt x="2574706" y="2287603"/>
                  <a:pt x="2572896" y="2283698"/>
                </a:cubicBezTo>
                <a:cubicBezTo>
                  <a:pt x="2571944" y="2281507"/>
                  <a:pt x="2568705" y="2277888"/>
                  <a:pt x="2572325" y="2277507"/>
                </a:cubicBezTo>
                <a:cubicBezTo>
                  <a:pt x="2576040" y="2277126"/>
                  <a:pt x="2577468" y="2281698"/>
                  <a:pt x="2579468" y="2284079"/>
                </a:cubicBezTo>
                <a:cubicBezTo>
                  <a:pt x="2582231" y="2287413"/>
                  <a:pt x="2587946" y="2287794"/>
                  <a:pt x="2587755" y="2283793"/>
                </a:cubicBezTo>
                <a:cubicBezTo>
                  <a:pt x="2580135" y="2257123"/>
                  <a:pt x="2530319" y="2262267"/>
                  <a:pt x="2547655" y="2292842"/>
                </a:cubicBezTo>
                <a:close/>
                <a:moveTo>
                  <a:pt x="2542131" y="2205307"/>
                </a:moveTo>
                <a:cubicBezTo>
                  <a:pt x="2541083" y="2203307"/>
                  <a:pt x="2537749" y="2200450"/>
                  <a:pt x="2540797" y="2199402"/>
                </a:cubicBezTo>
                <a:cubicBezTo>
                  <a:pt x="2543845" y="2198354"/>
                  <a:pt x="2545655" y="2202640"/>
                  <a:pt x="2547655" y="2204641"/>
                </a:cubicBezTo>
                <a:cubicBezTo>
                  <a:pt x="2565943" y="2213022"/>
                  <a:pt x="2544702" y="2181304"/>
                  <a:pt x="2526224" y="2191496"/>
                </a:cubicBezTo>
                <a:cubicBezTo>
                  <a:pt x="2498696" y="2211118"/>
                  <a:pt x="2545178" y="2236740"/>
                  <a:pt x="2532415" y="2219309"/>
                </a:cubicBezTo>
                <a:cubicBezTo>
                  <a:pt x="2528129" y="2214832"/>
                  <a:pt x="2528891" y="2210451"/>
                  <a:pt x="2535273" y="2212832"/>
                </a:cubicBezTo>
                <a:cubicBezTo>
                  <a:pt x="2537463" y="2213785"/>
                  <a:pt x="2541083" y="2215404"/>
                  <a:pt x="2537749" y="2211784"/>
                </a:cubicBezTo>
                <a:cubicBezTo>
                  <a:pt x="2535749" y="2208927"/>
                  <a:pt x="2530415" y="2207117"/>
                  <a:pt x="2530319" y="2203497"/>
                </a:cubicBezTo>
                <a:cubicBezTo>
                  <a:pt x="2531272" y="2201116"/>
                  <a:pt x="2534701" y="2203974"/>
                  <a:pt x="2536320" y="2205307"/>
                </a:cubicBezTo>
                <a:cubicBezTo>
                  <a:pt x="2543464" y="2211213"/>
                  <a:pt x="2544131" y="2208832"/>
                  <a:pt x="2542131" y="2205307"/>
                </a:cubicBezTo>
                <a:close/>
                <a:moveTo>
                  <a:pt x="2508031" y="2303796"/>
                </a:moveTo>
                <a:cubicBezTo>
                  <a:pt x="2509936" y="2307415"/>
                  <a:pt x="2523461" y="2317417"/>
                  <a:pt x="2517366" y="2306653"/>
                </a:cubicBezTo>
                <a:cubicBezTo>
                  <a:pt x="2513651" y="2301605"/>
                  <a:pt x="2515651" y="2298176"/>
                  <a:pt x="2522700" y="2303034"/>
                </a:cubicBezTo>
                <a:cubicBezTo>
                  <a:pt x="2525271" y="2304748"/>
                  <a:pt x="2525081" y="2303796"/>
                  <a:pt x="2523652" y="2301796"/>
                </a:cubicBezTo>
                <a:cubicBezTo>
                  <a:pt x="2522223" y="2299033"/>
                  <a:pt x="2517366" y="2296557"/>
                  <a:pt x="2517842" y="2293318"/>
                </a:cubicBezTo>
                <a:cubicBezTo>
                  <a:pt x="2519080" y="2291604"/>
                  <a:pt x="2522033" y="2294747"/>
                  <a:pt x="2523271" y="2296080"/>
                </a:cubicBezTo>
                <a:cubicBezTo>
                  <a:pt x="2529272" y="2302653"/>
                  <a:pt x="2530319" y="2300843"/>
                  <a:pt x="2528986" y="2297509"/>
                </a:cubicBezTo>
                <a:cubicBezTo>
                  <a:pt x="2528224" y="2295700"/>
                  <a:pt x="2525557" y="2292556"/>
                  <a:pt x="2528605" y="2292366"/>
                </a:cubicBezTo>
                <a:cubicBezTo>
                  <a:pt x="2531748" y="2292175"/>
                  <a:pt x="2532796" y="2296080"/>
                  <a:pt x="2534415" y="2298176"/>
                </a:cubicBezTo>
                <a:cubicBezTo>
                  <a:pt x="2536701" y="2301129"/>
                  <a:pt x="2541368" y="2301700"/>
                  <a:pt x="2541368" y="2298462"/>
                </a:cubicBezTo>
                <a:cubicBezTo>
                  <a:pt x="2535939" y="2276459"/>
                  <a:pt x="2494125" y="2277221"/>
                  <a:pt x="2508031" y="2303796"/>
                </a:cubicBezTo>
                <a:close/>
                <a:moveTo>
                  <a:pt x="2493077" y="2250646"/>
                </a:moveTo>
                <a:cubicBezTo>
                  <a:pt x="2494886" y="2253885"/>
                  <a:pt x="2498220" y="2258838"/>
                  <a:pt x="2501744" y="2260838"/>
                </a:cubicBezTo>
                <a:cubicBezTo>
                  <a:pt x="2505840" y="2263219"/>
                  <a:pt x="2504793" y="2257980"/>
                  <a:pt x="2503650" y="2255695"/>
                </a:cubicBezTo>
                <a:cubicBezTo>
                  <a:pt x="2500506" y="2249313"/>
                  <a:pt x="2503935" y="2245884"/>
                  <a:pt x="2511269" y="2252742"/>
                </a:cubicBezTo>
                <a:cubicBezTo>
                  <a:pt x="2518890" y="2258552"/>
                  <a:pt x="2505364" y="2242360"/>
                  <a:pt x="2508126" y="2240931"/>
                </a:cubicBezTo>
                <a:cubicBezTo>
                  <a:pt x="2510126" y="2239216"/>
                  <a:pt x="2512793" y="2243407"/>
                  <a:pt x="2513936" y="2245122"/>
                </a:cubicBezTo>
                <a:cubicBezTo>
                  <a:pt x="2519461" y="2253694"/>
                  <a:pt x="2521176" y="2251885"/>
                  <a:pt x="2520509" y="2247884"/>
                </a:cubicBezTo>
                <a:cubicBezTo>
                  <a:pt x="2520128" y="2245693"/>
                  <a:pt x="2517746" y="2241693"/>
                  <a:pt x="2521557" y="2242074"/>
                </a:cubicBezTo>
                <a:cubicBezTo>
                  <a:pt x="2525367" y="2242550"/>
                  <a:pt x="2525652" y="2247122"/>
                  <a:pt x="2526986" y="2249694"/>
                </a:cubicBezTo>
                <a:cubicBezTo>
                  <a:pt x="2528891" y="2253409"/>
                  <a:pt x="2534510" y="2255028"/>
                  <a:pt x="2535368" y="2251408"/>
                </a:cubicBezTo>
                <a:cubicBezTo>
                  <a:pt x="2534510" y="2224929"/>
                  <a:pt x="2483457" y="2218928"/>
                  <a:pt x="2493077" y="2250646"/>
                </a:cubicBezTo>
                <a:close/>
                <a:moveTo>
                  <a:pt x="2467550" y="2270458"/>
                </a:moveTo>
                <a:cubicBezTo>
                  <a:pt x="2471360" y="2276650"/>
                  <a:pt x="2480123" y="2280460"/>
                  <a:pt x="2486600" y="2278078"/>
                </a:cubicBezTo>
                <a:cubicBezTo>
                  <a:pt x="2489076" y="2276554"/>
                  <a:pt x="2484885" y="2274078"/>
                  <a:pt x="2482885" y="2273411"/>
                </a:cubicBezTo>
                <a:cubicBezTo>
                  <a:pt x="2477456" y="2271697"/>
                  <a:pt x="2475265" y="2266934"/>
                  <a:pt x="2481837" y="2265982"/>
                </a:cubicBezTo>
                <a:cubicBezTo>
                  <a:pt x="2487362" y="2263886"/>
                  <a:pt x="2472217" y="2263505"/>
                  <a:pt x="2472217" y="2260743"/>
                </a:cubicBezTo>
                <a:cubicBezTo>
                  <a:pt x="2471265" y="2258171"/>
                  <a:pt x="2474979" y="2258838"/>
                  <a:pt x="2476503" y="2259219"/>
                </a:cubicBezTo>
                <a:cubicBezTo>
                  <a:pt x="2484123" y="2260647"/>
                  <a:pt x="2483076" y="2258266"/>
                  <a:pt x="2479837" y="2256266"/>
                </a:cubicBezTo>
                <a:cubicBezTo>
                  <a:pt x="2478123" y="2255123"/>
                  <a:pt x="2474503" y="2254266"/>
                  <a:pt x="2475646" y="2251885"/>
                </a:cubicBezTo>
                <a:cubicBezTo>
                  <a:pt x="2476694" y="2249408"/>
                  <a:pt x="2480313" y="2252170"/>
                  <a:pt x="2482504" y="2252837"/>
                </a:cubicBezTo>
                <a:cubicBezTo>
                  <a:pt x="2485647" y="2253885"/>
                  <a:pt x="2488028" y="2250932"/>
                  <a:pt x="2485457" y="2247979"/>
                </a:cubicBezTo>
                <a:cubicBezTo>
                  <a:pt x="2483171" y="2245312"/>
                  <a:pt x="2478503" y="2244265"/>
                  <a:pt x="2475646" y="2243884"/>
                </a:cubicBezTo>
                <a:cubicBezTo>
                  <a:pt x="2460501" y="2242931"/>
                  <a:pt x="2459644" y="2260457"/>
                  <a:pt x="2467550" y="2270458"/>
                </a:cubicBezTo>
                <a:close/>
                <a:moveTo>
                  <a:pt x="2462883" y="2216356"/>
                </a:moveTo>
                <a:cubicBezTo>
                  <a:pt x="2462978" y="2224834"/>
                  <a:pt x="2472217" y="2233311"/>
                  <a:pt x="2480313" y="2235121"/>
                </a:cubicBezTo>
                <a:cubicBezTo>
                  <a:pt x="2484409" y="2235597"/>
                  <a:pt x="2481170" y="2230739"/>
                  <a:pt x="2479266" y="2228929"/>
                </a:cubicBezTo>
                <a:cubicBezTo>
                  <a:pt x="2473932" y="2223881"/>
                  <a:pt x="2474789" y="2218642"/>
                  <a:pt x="2483361" y="2222262"/>
                </a:cubicBezTo>
                <a:cubicBezTo>
                  <a:pt x="2491458" y="2224357"/>
                  <a:pt x="2473932" y="2214166"/>
                  <a:pt x="2475456" y="2211689"/>
                </a:cubicBezTo>
                <a:cubicBezTo>
                  <a:pt x="2476122" y="2209022"/>
                  <a:pt x="2480123" y="2211975"/>
                  <a:pt x="2481837" y="2213308"/>
                </a:cubicBezTo>
                <a:cubicBezTo>
                  <a:pt x="2489934" y="2219500"/>
                  <a:pt x="2490410" y="2216833"/>
                  <a:pt x="2487933" y="2213118"/>
                </a:cubicBezTo>
                <a:cubicBezTo>
                  <a:pt x="2486600" y="2211022"/>
                  <a:pt x="2482980" y="2208070"/>
                  <a:pt x="2486028" y="2206736"/>
                </a:cubicBezTo>
                <a:cubicBezTo>
                  <a:pt x="2489076" y="2205403"/>
                  <a:pt x="2491362" y="2209975"/>
                  <a:pt x="2493648" y="2212070"/>
                </a:cubicBezTo>
                <a:cubicBezTo>
                  <a:pt x="2496792" y="2215023"/>
                  <a:pt x="2501744" y="2214166"/>
                  <a:pt x="2500697" y="2209975"/>
                </a:cubicBezTo>
                <a:cubicBezTo>
                  <a:pt x="2492410" y="2190829"/>
                  <a:pt x="2459549" y="2192068"/>
                  <a:pt x="2462883" y="2216356"/>
                </a:cubicBezTo>
                <a:close/>
                <a:moveTo>
                  <a:pt x="2457644" y="2145109"/>
                </a:moveTo>
                <a:cubicBezTo>
                  <a:pt x="2459834" y="2147110"/>
                  <a:pt x="2463549" y="2149872"/>
                  <a:pt x="2466311" y="2150253"/>
                </a:cubicBezTo>
                <a:cubicBezTo>
                  <a:pt x="2473265" y="2150920"/>
                  <a:pt x="2454024" y="2135489"/>
                  <a:pt x="2469264" y="2140156"/>
                </a:cubicBezTo>
                <a:cubicBezTo>
                  <a:pt x="2475646" y="2141871"/>
                  <a:pt x="2462025" y="2133679"/>
                  <a:pt x="2463359" y="2131679"/>
                </a:cubicBezTo>
                <a:cubicBezTo>
                  <a:pt x="2464026" y="2129584"/>
                  <a:pt x="2466978" y="2131965"/>
                  <a:pt x="2468312" y="2133013"/>
                </a:cubicBezTo>
                <a:cubicBezTo>
                  <a:pt x="2474598" y="2137966"/>
                  <a:pt x="2474979" y="2135965"/>
                  <a:pt x="2473169" y="2132917"/>
                </a:cubicBezTo>
                <a:cubicBezTo>
                  <a:pt x="2472217" y="2131298"/>
                  <a:pt x="2469359" y="2128822"/>
                  <a:pt x="2471836" y="2127869"/>
                </a:cubicBezTo>
                <a:cubicBezTo>
                  <a:pt x="2474312" y="2126821"/>
                  <a:pt x="2476027" y="2130536"/>
                  <a:pt x="2477742" y="2132155"/>
                </a:cubicBezTo>
                <a:cubicBezTo>
                  <a:pt x="2480123" y="2134537"/>
                  <a:pt x="2484123" y="2133965"/>
                  <a:pt x="2483361" y="2130631"/>
                </a:cubicBezTo>
                <a:cubicBezTo>
                  <a:pt x="2472693" y="2107771"/>
                  <a:pt x="2440689" y="2124726"/>
                  <a:pt x="2457644" y="2145109"/>
                </a:cubicBezTo>
                <a:close/>
                <a:moveTo>
                  <a:pt x="2398113" y="2093865"/>
                </a:moveTo>
                <a:cubicBezTo>
                  <a:pt x="2400494" y="2096341"/>
                  <a:pt x="2404494" y="2099961"/>
                  <a:pt x="2407733" y="2100723"/>
                </a:cubicBezTo>
                <a:cubicBezTo>
                  <a:pt x="2411447" y="2101580"/>
                  <a:pt x="2409257" y="2097008"/>
                  <a:pt x="2407638" y="2095198"/>
                </a:cubicBezTo>
                <a:cubicBezTo>
                  <a:pt x="2402399" y="2089197"/>
                  <a:pt x="2406685" y="2086150"/>
                  <a:pt x="2412495" y="2089864"/>
                </a:cubicBezTo>
                <a:cubicBezTo>
                  <a:pt x="2419830" y="2092722"/>
                  <a:pt x="2404780" y="2081673"/>
                  <a:pt x="2406494" y="2079577"/>
                </a:cubicBezTo>
                <a:cubicBezTo>
                  <a:pt x="2407542" y="2077291"/>
                  <a:pt x="2410781" y="2080244"/>
                  <a:pt x="2412305" y="2081673"/>
                </a:cubicBezTo>
                <a:cubicBezTo>
                  <a:pt x="2419163" y="2088150"/>
                  <a:pt x="2419925" y="2085864"/>
                  <a:pt x="2418115" y="2082244"/>
                </a:cubicBezTo>
                <a:cubicBezTo>
                  <a:pt x="2417163" y="2080244"/>
                  <a:pt x="2414019" y="2077101"/>
                  <a:pt x="2417067" y="2076339"/>
                </a:cubicBezTo>
                <a:cubicBezTo>
                  <a:pt x="2420210" y="2075482"/>
                  <a:pt x="2421734" y="2079863"/>
                  <a:pt x="2423544" y="2082054"/>
                </a:cubicBezTo>
                <a:cubicBezTo>
                  <a:pt x="2426116" y="2085007"/>
                  <a:pt x="2430879" y="2084911"/>
                  <a:pt x="2430497" y="2081101"/>
                </a:cubicBezTo>
                <a:cubicBezTo>
                  <a:pt x="2420972" y="2054431"/>
                  <a:pt x="2380586" y="2067480"/>
                  <a:pt x="2398113" y="2093865"/>
                </a:cubicBezTo>
                <a:close/>
                <a:moveTo>
                  <a:pt x="2282384" y="1952895"/>
                </a:moveTo>
                <a:cubicBezTo>
                  <a:pt x="2258952" y="1921272"/>
                  <a:pt x="2225805" y="1964706"/>
                  <a:pt x="2264001" y="1975945"/>
                </a:cubicBezTo>
                <a:cubicBezTo>
                  <a:pt x="2271906" y="1975374"/>
                  <a:pt x="2249904" y="1962705"/>
                  <a:pt x="2264763" y="1964134"/>
                </a:cubicBezTo>
                <a:cubicBezTo>
                  <a:pt x="2271525" y="1966420"/>
                  <a:pt x="2267525" y="1962991"/>
                  <a:pt x="2264381" y="1961086"/>
                </a:cubicBezTo>
                <a:cubicBezTo>
                  <a:pt x="2258190" y="1958610"/>
                  <a:pt x="2255523" y="1951561"/>
                  <a:pt x="2264572" y="1956800"/>
                </a:cubicBezTo>
                <a:cubicBezTo>
                  <a:pt x="2272573" y="1961658"/>
                  <a:pt x="2272859" y="1959467"/>
                  <a:pt x="2270382" y="1956229"/>
                </a:cubicBezTo>
                <a:cubicBezTo>
                  <a:pt x="2269049" y="1954514"/>
                  <a:pt x="2265334" y="1952037"/>
                  <a:pt x="2268096" y="1950704"/>
                </a:cubicBezTo>
                <a:cubicBezTo>
                  <a:pt x="2270954" y="1949370"/>
                  <a:pt x="2273430" y="1953276"/>
                  <a:pt x="2275621" y="1954990"/>
                </a:cubicBezTo>
                <a:cubicBezTo>
                  <a:pt x="2278955" y="1957467"/>
                  <a:pt x="2283622" y="1956609"/>
                  <a:pt x="2282384" y="1952895"/>
                </a:cubicBezTo>
                <a:close/>
                <a:moveTo>
                  <a:pt x="2317245" y="1975850"/>
                </a:moveTo>
                <a:cubicBezTo>
                  <a:pt x="2298767" y="1951466"/>
                  <a:pt x="2275907" y="1986804"/>
                  <a:pt x="2304482" y="1994329"/>
                </a:cubicBezTo>
                <a:cubicBezTo>
                  <a:pt x="2307339" y="1994424"/>
                  <a:pt x="2304863" y="1991280"/>
                  <a:pt x="2303434" y="1990137"/>
                </a:cubicBezTo>
                <a:cubicBezTo>
                  <a:pt x="2299529" y="1987090"/>
                  <a:pt x="2299719" y="1983470"/>
                  <a:pt x="2305910" y="1985375"/>
                </a:cubicBezTo>
                <a:cubicBezTo>
                  <a:pt x="2310673" y="1986137"/>
                  <a:pt x="2301719" y="1981279"/>
                  <a:pt x="2300767" y="1980327"/>
                </a:cubicBezTo>
                <a:cubicBezTo>
                  <a:pt x="2297624" y="1977279"/>
                  <a:pt x="2302196" y="1977374"/>
                  <a:pt x="2304196" y="1979279"/>
                </a:cubicBezTo>
                <a:cubicBezTo>
                  <a:pt x="2310292" y="1982994"/>
                  <a:pt x="2310387" y="1981184"/>
                  <a:pt x="2308482" y="1978708"/>
                </a:cubicBezTo>
                <a:cubicBezTo>
                  <a:pt x="2307434" y="1977374"/>
                  <a:pt x="2304672" y="1975564"/>
                  <a:pt x="2306672" y="1974421"/>
                </a:cubicBezTo>
                <a:cubicBezTo>
                  <a:pt x="2308768" y="1973278"/>
                  <a:pt x="2310673" y="1976326"/>
                  <a:pt x="2312388" y="1977660"/>
                </a:cubicBezTo>
                <a:cubicBezTo>
                  <a:pt x="2314864" y="1979470"/>
                  <a:pt x="2318293" y="1978612"/>
                  <a:pt x="2317245" y="1975850"/>
                </a:cubicBezTo>
                <a:close/>
                <a:moveTo>
                  <a:pt x="2354393" y="2060718"/>
                </a:moveTo>
                <a:cubicBezTo>
                  <a:pt x="2355917" y="2063099"/>
                  <a:pt x="2358774" y="2066623"/>
                  <a:pt x="2361441" y="2067862"/>
                </a:cubicBezTo>
                <a:cubicBezTo>
                  <a:pt x="2364584" y="2069290"/>
                  <a:pt x="2363537" y="2065290"/>
                  <a:pt x="2362489" y="2063575"/>
                </a:cubicBezTo>
                <a:cubicBezTo>
                  <a:pt x="2359727" y="2058908"/>
                  <a:pt x="2362013" y="2055670"/>
                  <a:pt x="2367823" y="2060432"/>
                </a:cubicBezTo>
                <a:cubicBezTo>
                  <a:pt x="2373824" y="2064242"/>
                  <a:pt x="2362775" y="2052621"/>
                  <a:pt x="2364584" y="2051288"/>
                </a:cubicBezTo>
                <a:cubicBezTo>
                  <a:pt x="2365918" y="2049669"/>
                  <a:pt x="2368299" y="2052717"/>
                  <a:pt x="2369252" y="2054050"/>
                </a:cubicBezTo>
                <a:cubicBezTo>
                  <a:pt x="2374014" y="2060432"/>
                  <a:pt x="2375062" y="2058813"/>
                  <a:pt x="2374300" y="2055670"/>
                </a:cubicBezTo>
                <a:cubicBezTo>
                  <a:pt x="2373824" y="2053955"/>
                  <a:pt x="2371728" y="2050907"/>
                  <a:pt x="2374586" y="2050907"/>
                </a:cubicBezTo>
                <a:cubicBezTo>
                  <a:pt x="2377443" y="2050907"/>
                  <a:pt x="2378015" y="2054622"/>
                  <a:pt x="2379158" y="2056622"/>
                </a:cubicBezTo>
                <a:cubicBezTo>
                  <a:pt x="2380777" y="2059479"/>
                  <a:pt x="2385063" y="2060337"/>
                  <a:pt x="2385444" y="2057289"/>
                </a:cubicBezTo>
                <a:cubicBezTo>
                  <a:pt x="2383158" y="2035381"/>
                  <a:pt x="2344296" y="2036429"/>
                  <a:pt x="2354393" y="2060718"/>
                </a:cubicBezTo>
                <a:close/>
                <a:moveTo>
                  <a:pt x="2343630" y="2026904"/>
                </a:moveTo>
                <a:cubicBezTo>
                  <a:pt x="2339439" y="2023189"/>
                  <a:pt x="2340010" y="2018998"/>
                  <a:pt x="2346773" y="2021665"/>
                </a:cubicBezTo>
                <a:cubicBezTo>
                  <a:pt x="2349249" y="2022618"/>
                  <a:pt x="2348868" y="2021665"/>
                  <a:pt x="2347249" y="2020141"/>
                </a:cubicBezTo>
                <a:cubicBezTo>
                  <a:pt x="2345344" y="2017855"/>
                  <a:pt x="2340867" y="2016712"/>
                  <a:pt x="2340391" y="2013569"/>
                </a:cubicBezTo>
                <a:cubicBezTo>
                  <a:pt x="2340867" y="2011474"/>
                  <a:pt x="2344010" y="2013664"/>
                  <a:pt x="2345439" y="2014617"/>
                </a:cubicBezTo>
                <a:cubicBezTo>
                  <a:pt x="2351916" y="2019284"/>
                  <a:pt x="2352297" y="2017188"/>
                  <a:pt x="2350297" y="2014331"/>
                </a:cubicBezTo>
                <a:cubicBezTo>
                  <a:pt x="2349249" y="2012712"/>
                  <a:pt x="2346201" y="2010426"/>
                  <a:pt x="2348583" y="2009378"/>
                </a:cubicBezTo>
                <a:cubicBezTo>
                  <a:pt x="2350964" y="2008235"/>
                  <a:pt x="2352964" y="2011854"/>
                  <a:pt x="2354774" y="2013474"/>
                </a:cubicBezTo>
                <a:cubicBezTo>
                  <a:pt x="2357346" y="2015760"/>
                  <a:pt x="2361251" y="2014998"/>
                  <a:pt x="2360298" y="2011759"/>
                </a:cubicBezTo>
                <a:cubicBezTo>
                  <a:pt x="2359441" y="2008807"/>
                  <a:pt x="2355536" y="2005854"/>
                  <a:pt x="2352964" y="2004139"/>
                </a:cubicBezTo>
                <a:cubicBezTo>
                  <a:pt x="2336486" y="1993281"/>
                  <a:pt x="2322293" y="2015283"/>
                  <a:pt x="2335819" y="2027190"/>
                </a:cubicBezTo>
                <a:cubicBezTo>
                  <a:pt x="2338676" y="2030333"/>
                  <a:pt x="2350964" y="2035191"/>
                  <a:pt x="2343630" y="2026904"/>
                </a:cubicBezTo>
                <a:close/>
                <a:moveTo>
                  <a:pt x="2306387" y="2061480"/>
                </a:moveTo>
                <a:cubicBezTo>
                  <a:pt x="2306482" y="2069481"/>
                  <a:pt x="2314769" y="2076815"/>
                  <a:pt x="2322293" y="2078244"/>
                </a:cubicBezTo>
                <a:cubicBezTo>
                  <a:pt x="2326104" y="2078625"/>
                  <a:pt x="2323246" y="2074053"/>
                  <a:pt x="2321531" y="2072433"/>
                </a:cubicBezTo>
                <a:cubicBezTo>
                  <a:pt x="2316674" y="2067862"/>
                  <a:pt x="2317531" y="2062908"/>
                  <a:pt x="2325627" y="2066052"/>
                </a:cubicBezTo>
                <a:cubicBezTo>
                  <a:pt x="2333247" y="2067766"/>
                  <a:pt x="2316864" y="2058717"/>
                  <a:pt x="2318293" y="2056336"/>
                </a:cubicBezTo>
                <a:cubicBezTo>
                  <a:pt x="2318960" y="2053765"/>
                  <a:pt x="2322675" y="2056336"/>
                  <a:pt x="2324294" y="2057575"/>
                </a:cubicBezTo>
                <a:cubicBezTo>
                  <a:pt x="2331914" y="2063194"/>
                  <a:pt x="2332390" y="2060718"/>
                  <a:pt x="2330104" y="2057193"/>
                </a:cubicBezTo>
                <a:cubicBezTo>
                  <a:pt x="2328866" y="2055288"/>
                  <a:pt x="2325342" y="2052526"/>
                  <a:pt x="2328294" y="2051097"/>
                </a:cubicBezTo>
                <a:cubicBezTo>
                  <a:pt x="2331247" y="2049764"/>
                  <a:pt x="2333438" y="2054050"/>
                  <a:pt x="2335533" y="2055955"/>
                </a:cubicBezTo>
                <a:cubicBezTo>
                  <a:pt x="2338486" y="2058717"/>
                  <a:pt x="2343248" y="2057860"/>
                  <a:pt x="2342296" y="2053860"/>
                </a:cubicBezTo>
                <a:cubicBezTo>
                  <a:pt x="2341439" y="2050240"/>
                  <a:pt x="2336772" y="2046716"/>
                  <a:pt x="2333723" y="2044620"/>
                </a:cubicBezTo>
                <a:cubicBezTo>
                  <a:pt x="2319817" y="2035858"/>
                  <a:pt x="2304291" y="2045859"/>
                  <a:pt x="2306387" y="2061480"/>
                </a:cubicBezTo>
                <a:close/>
                <a:moveTo>
                  <a:pt x="2301624" y="2019475"/>
                </a:moveTo>
                <a:cubicBezTo>
                  <a:pt x="2299719" y="2017474"/>
                  <a:pt x="2295243" y="2015093"/>
                  <a:pt x="2298005" y="2012807"/>
                </a:cubicBezTo>
                <a:cubicBezTo>
                  <a:pt x="2300862" y="2010426"/>
                  <a:pt x="2304386" y="2014998"/>
                  <a:pt x="2307244" y="2016712"/>
                </a:cubicBezTo>
                <a:cubicBezTo>
                  <a:pt x="2311244" y="2019189"/>
                  <a:pt x="2316197" y="2016998"/>
                  <a:pt x="2314102" y="2012521"/>
                </a:cubicBezTo>
                <a:cubicBezTo>
                  <a:pt x="2306958" y="2001472"/>
                  <a:pt x="2288099" y="1998234"/>
                  <a:pt x="2279622" y="2008902"/>
                </a:cubicBezTo>
                <a:cubicBezTo>
                  <a:pt x="2259714" y="2042144"/>
                  <a:pt x="2314864" y="2055860"/>
                  <a:pt x="2296290" y="2039667"/>
                </a:cubicBezTo>
                <a:cubicBezTo>
                  <a:pt x="2290385" y="2035858"/>
                  <a:pt x="2289623" y="2030428"/>
                  <a:pt x="2297052" y="2030809"/>
                </a:cubicBezTo>
                <a:cubicBezTo>
                  <a:pt x="2299814" y="2031190"/>
                  <a:pt x="2303910" y="2031762"/>
                  <a:pt x="2299243" y="2028714"/>
                </a:cubicBezTo>
                <a:cubicBezTo>
                  <a:pt x="2296100" y="2026047"/>
                  <a:pt x="2289813" y="2025570"/>
                  <a:pt x="2288575" y="2021475"/>
                </a:cubicBezTo>
                <a:cubicBezTo>
                  <a:pt x="2288575" y="2018332"/>
                  <a:pt x="2293242" y="2020332"/>
                  <a:pt x="2295433" y="2021379"/>
                </a:cubicBezTo>
                <a:cubicBezTo>
                  <a:pt x="2305244" y="2026142"/>
                  <a:pt x="2305053" y="2023094"/>
                  <a:pt x="2301624" y="2019475"/>
                </a:cubicBezTo>
                <a:close/>
                <a:moveTo>
                  <a:pt x="2273716" y="2071862"/>
                </a:moveTo>
                <a:cubicBezTo>
                  <a:pt x="2273811" y="2078149"/>
                  <a:pt x="2280288" y="2083768"/>
                  <a:pt x="2286289" y="2084721"/>
                </a:cubicBezTo>
                <a:cubicBezTo>
                  <a:pt x="2292861" y="2084721"/>
                  <a:pt x="2274478" y="2071767"/>
                  <a:pt x="2288861" y="2074910"/>
                </a:cubicBezTo>
                <a:cubicBezTo>
                  <a:pt x="2294766" y="2075767"/>
                  <a:pt x="2282003" y="2069576"/>
                  <a:pt x="2283051" y="2067385"/>
                </a:cubicBezTo>
                <a:cubicBezTo>
                  <a:pt x="2283527" y="2065290"/>
                  <a:pt x="2286480" y="2067290"/>
                  <a:pt x="2287813" y="2068147"/>
                </a:cubicBezTo>
                <a:cubicBezTo>
                  <a:pt x="2293814" y="2072338"/>
                  <a:pt x="2294195" y="2070338"/>
                  <a:pt x="2292385" y="2067671"/>
                </a:cubicBezTo>
                <a:cubicBezTo>
                  <a:pt x="2291433" y="2066147"/>
                  <a:pt x="2288670" y="2064051"/>
                  <a:pt x="2290956" y="2062908"/>
                </a:cubicBezTo>
                <a:cubicBezTo>
                  <a:pt x="2293242" y="2061766"/>
                  <a:pt x="2295052" y="2065099"/>
                  <a:pt x="2296671" y="2066528"/>
                </a:cubicBezTo>
                <a:cubicBezTo>
                  <a:pt x="2299052" y="2068624"/>
                  <a:pt x="2302767" y="2067766"/>
                  <a:pt x="2302005" y="2064623"/>
                </a:cubicBezTo>
                <a:cubicBezTo>
                  <a:pt x="2301339" y="2061766"/>
                  <a:pt x="2297719" y="2059099"/>
                  <a:pt x="2295243" y="2057575"/>
                </a:cubicBezTo>
                <a:cubicBezTo>
                  <a:pt x="2284193" y="2051002"/>
                  <a:pt x="2272097" y="2059670"/>
                  <a:pt x="2273716" y="2071862"/>
                </a:cubicBezTo>
                <a:close/>
                <a:moveTo>
                  <a:pt x="2239140" y="2040525"/>
                </a:moveTo>
                <a:cubicBezTo>
                  <a:pt x="2237616" y="2047383"/>
                  <a:pt x="2257428" y="2055860"/>
                  <a:pt x="2249713" y="2046716"/>
                </a:cubicBezTo>
                <a:cubicBezTo>
                  <a:pt x="2241617" y="2037953"/>
                  <a:pt x="2257714" y="2044430"/>
                  <a:pt x="2252571" y="2040620"/>
                </a:cubicBezTo>
                <a:cubicBezTo>
                  <a:pt x="2250951" y="2038905"/>
                  <a:pt x="2247236" y="2038429"/>
                  <a:pt x="2246951" y="2035953"/>
                </a:cubicBezTo>
                <a:cubicBezTo>
                  <a:pt x="2247332" y="2034143"/>
                  <a:pt x="2249904" y="2035572"/>
                  <a:pt x="2251047" y="2036238"/>
                </a:cubicBezTo>
                <a:cubicBezTo>
                  <a:pt x="2256380" y="2039382"/>
                  <a:pt x="2256666" y="2037762"/>
                  <a:pt x="2254952" y="2035381"/>
                </a:cubicBezTo>
                <a:cubicBezTo>
                  <a:pt x="2253999" y="2034143"/>
                  <a:pt x="2251618" y="2032619"/>
                  <a:pt x="2253523" y="2031381"/>
                </a:cubicBezTo>
                <a:cubicBezTo>
                  <a:pt x="2255428" y="2030142"/>
                  <a:pt x="2257143" y="2032905"/>
                  <a:pt x="2258571" y="2034143"/>
                </a:cubicBezTo>
                <a:cubicBezTo>
                  <a:pt x="2260667" y="2035762"/>
                  <a:pt x="2263905" y="2034810"/>
                  <a:pt x="2263048" y="2032143"/>
                </a:cubicBezTo>
                <a:cubicBezTo>
                  <a:pt x="2256285" y="2019379"/>
                  <a:pt x="2235902" y="2025951"/>
                  <a:pt x="2239140" y="2040525"/>
                </a:cubicBezTo>
                <a:close/>
                <a:moveTo>
                  <a:pt x="2239521" y="2011474"/>
                </a:moveTo>
                <a:cubicBezTo>
                  <a:pt x="2241617" y="2013855"/>
                  <a:pt x="2245236" y="2017379"/>
                  <a:pt x="2248380" y="2018236"/>
                </a:cubicBezTo>
                <a:cubicBezTo>
                  <a:pt x="2252094" y="2019284"/>
                  <a:pt x="2250475" y="2014807"/>
                  <a:pt x="2249142" y="2012997"/>
                </a:cubicBezTo>
                <a:cubicBezTo>
                  <a:pt x="2245046" y="2007283"/>
                  <a:pt x="2248380" y="2004139"/>
                  <a:pt x="2254952" y="2008140"/>
                </a:cubicBezTo>
                <a:cubicBezTo>
                  <a:pt x="2262286" y="2011283"/>
                  <a:pt x="2247998" y="1999948"/>
                  <a:pt x="2249999" y="1998138"/>
                </a:cubicBezTo>
                <a:cubicBezTo>
                  <a:pt x="2251332" y="1996043"/>
                  <a:pt x="2254476" y="1998996"/>
                  <a:pt x="2255809" y="2000425"/>
                </a:cubicBezTo>
                <a:cubicBezTo>
                  <a:pt x="2262096" y="2006997"/>
                  <a:pt x="2263239" y="2004901"/>
                  <a:pt x="2261905" y="2001282"/>
                </a:cubicBezTo>
                <a:cubicBezTo>
                  <a:pt x="2261143" y="1999282"/>
                  <a:pt x="2258285" y="1996138"/>
                  <a:pt x="2261619" y="1995567"/>
                </a:cubicBezTo>
                <a:cubicBezTo>
                  <a:pt x="2265048" y="1994995"/>
                  <a:pt x="2266096" y="1999282"/>
                  <a:pt x="2267715" y="2001377"/>
                </a:cubicBezTo>
                <a:cubicBezTo>
                  <a:pt x="2270001" y="2004425"/>
                  <a:pt x="2275050" y="2004806"/>
                  <a:pt x="2275240" y="2001091"/>
                </a:cubicBezTo>
                <a:cubicBezTo>
                  <a:pt x="2268763" y="1975088"/>
                  <a:pt x="2224662" y="1984994"/>
                  <a:pt x="2239521" y="2011474"/>
                </a:cubicBezTo>
                <a:close/>
                <a:moveTo>
                  <a:pt x="2200659" y="2018427"/>
                </a:moveTo>
                <a:cubicBezTo>
                  <a:pt x="2200850" y="2025380"/>
                  <a:pt x="2207898" y="2030524"/>
                  <a:pt x="2214471" y="2031000"/>
                </a:cubicBezTo>
                <a:cubicBezTo>
                  <a:pt x="2221424" y="2029762"/>
                  <a:pt x="2202659" y="2019475"/>
                  <a:pt x="2215804" y="2019570"/>
                </a:cubicBezTo>
                <a:cubicBezTo>
                  <a:pt x="2225901" y="2021379"/>
                  <a:pt x="2209994" y="2014903"/>
                  <a:pt x="2210851" y="2012236"/>
                </a:cubicBezTo>
                <a:cubicBezTo>
                  <a:pt x="2211422" y="2009854"/>
                  <a:pt x="2214566" y="2011664"/>
                  <a:pt x="2216090" y="2012616"/>
                </a:cubicBezTo>
                <a:cubicBezTo>
                  <a:pt x="2222852" y="2016617"/>
                  <a:pt x="2223329" y="2014426"/>
                  <a:pt x="2221233" y="2011569"/>
                </a:cubicBezTo>
                <a:cubicBezTo>
                  <a:pt x="2220090" y="2010045"/>
                  <a:pt x="2216947" y="2008045"/>
                  <a:pt x="2219519" y="2006520"/>
                </a:cubicBezTo>
                <a:cubicBezTo>
                  <a:pt x="2222090" y="2004996"/>
                  <a:pt x="2224186" y="2008521"/>
                  <a:pt x="2225996" y="2010045"/>
                </a:cubicBezTo>
                <a:cubicBezTo>
                  <a:pt x="2228663" y="2012140"/>
                  <a:pt x="2232854" y="2010902"/>
                  <a:pt x="2231997" y="2007568"/>
                </a:cubicBezTo>
                <a:cubicBezTo>
                  <a:pt x="2223519" y="1990614"/>
                  <a:pt x="2196944" y="1999662"/>
                  <a:pt x="2200659" y="2018427"/>
                </a:cubicBezTo>
                <a:close/>
                <a:moveTo>
                  <a:pt x="2200755" y="1980422"/>
                </a:moveTo>
                <a:cubicBezTo>
                  <a:pt x="2202564" y="1987756"/>
                  <a:pt x="2211137" y="1992424"/>
                  <a:pt x="2218471" y="1992042"/>
                </a:cubicBezTo>
                <a:cubicBezTo>
                  <a:pt x="2222090" y="1991471"/>
                  <a:pt x="2218661" y="1987947"/>
                  <a:pt x="2216756" y="1986804"/>
                </a:cubicBezTo>
                <a:cubicBezTo>
                  <a:pt x="2211422" y="1983756"/>
                  <a:pt x="2211232" y="1978898"/>
                  <a:pt x="2219328" y="1979755"/>
                </a:cubicBezTo>
                <a:cubicBezTo>
                  <a:pt x="2226758" y="1979565"/>
                  <a:pt x="2209803" y="1974993"/>
                  <a:pt x="2210565" y="1972421"/>
                </a:cubicBezTo>
                <a:cubicBezTo>
                  <a:pt x="2210660" y="1969849"/>
                  <a:pt x="2214661" y="1971373"/>
                  <a:pt x="2216376" y="1972135"/>
                </a:cubicBezTo>
                <a:cubicBezTo>
                  <a:pt x="2224662" y="1975564"/>
                  <a:pt x="2224567" y="1973088"/>
                  <a:pt x="2221709" y="1970325"/>
                </a:cubicBezTo>
                <a:cubicBezTo>
                  <a:pt x="2220185" y="1968801"/>
                  <a:pt x="2216280" y="1967087"/>
                  <a:pt x="2218757" y="1965087"/>
                </a:cubicBezTo>
                <a:cubicBezTo>
                  <a:pt x="2221233" y="1963087"/>
                  <a:pt x="2224186" y="1966611"/>
                  <a:pt x="2226567" y="1967944"/>
                </a:cubicBezTo>
                <a:cubicBezTo>
                  <a:pt x="2229901" y="1969849"/>
                  <a:pt x="2234187" y="1968040"/>
                  <a:pt x="2232473" y="1964420"/>
                </a:cubicBezTo>
                <a:cubicBezTo>
                  <a:pt x="2230949" y="1961086"/>
                  <a:pt x="2225805" y="1958895"/>
                  <a:pt x="2222472" y="1957657"/>
                </a:cubicBezTo>
                <a:cubicBezTo>
                  <a:pt x="2207136" y="1952609"/>
                  <a:pt x="2195611" y="1966516"/>
                  <a:pt x="2200755" y="1980422"/>
                </a:cubicBezTo>
                <a:close/>
                <a:moveTo>
                  <a:pt x="2199707" y="1941274"/>
                </a:moveTo>
                <a:cubicBezTo>
                  <a:pt x="2201897" y="1942893"/>
                  <a:pt x="2205517" y="1945275"/>
                  <a:pt x="2208279" y="1945656"/>
                </a:cubicBezTo>
                <a:cubicBezTo>
                  <a:pt x="2215518" y="1946227"/>
                  <a:pt x="2196278" y="1932702"/>
                  <a:pt x="2211994" y="1936797"/>
                </a:cubicBezTo>
                <a:cubicBezTo>
                  <a:pt x="2218757" y="1938512"/>
                  <a:pt x="2204850" y="1931083"/>
                  <a:pt x="2206089" y="1929368"/>
                </a:cubicBezTo>
                <a:cubicBezTo>
                  <a:pt x="2206851" y="1927463"/>
                  <a:pt x="2209994" y="1929463"/>
                  <a:pt x="2211327" y="1930511"/>
                </a:cubicBezTo>
                <a:cubicBezTo>
                  <a:pt x="2217709" y="1934988"/>
                  <a:pt x="2218280" y="1933178"/>
                  <a:pt x="2216566" y="1930511"/>
                </a:cubicBezTo>
                <a:cubicBezTo>
                  <a:pt x="2215614" y="1928987"/>
                  <a:pt x="2212661" y="1926796"/>
                  <a:pt x="2215328" y="1925939"/>
                </a:cubicBezTo>
                <a:cubicBezTo>
                  <a:pt x="2218090" y="1925082"/>
                  <a:pt x="2219709" y="1928416"/>
                  <a:pt x="2221519" y="1929940"/>
                </a:cubicBezTo>
                <a:cubicBezTo>
                  <a:pt x="2223900" y="1932130"/>
                  <a:pt x="2228186" y="1931845"/>
                  <a:pt x="2227710" y="1928892"/>
                </a:cubicBezTo>
                <a:cubicBezTo>
                  <a:pt x="2218471" y="1908699"/>
                  <a:pt x="2182371" y="1921367"/>
                  <a:pt x="2199707" y="1941274"/>
                </a:cubicBezTo>
                <a:close/>
                <a:moveTo>
                  <a:pt x="2168560" y="2004425"/>
                </a:moveTo>
                <a:cubicBezTo>
                  <a:pt x="2170179" y="2005949"/>
                  <a:pt x="2173037" y="2007759"/>
                  <a:pt x="2175323" y="2007949"/>
                </a:cubicBezTo>
                <a:cubicBezTo>
                  <a:pt x="2181323" y="2007854"/>
                  <a:pt x="2166274" y="1996329"/>
                  <a:pt x="2179038" y="1999091"/>
                </a:cubicBezTo>
                <a:cubicBezTo>
                  <a:pt x="2184467" y="1999948"/>
                  <a:pt x="2173418" y="1994233"/>
                  <a:pt x="2174656" y="1992328"/>
                </a:cubicBezTo>
                <a:cubicBezTo>
                  <a:pt x="2175418" y="1990423"/>
                  <a:pt x="2177894" y="1992233"/>
                  <a:pt x="2178942" y="1992995"/>
                </a:cubicBezTo>
                <a:cubicBezTo>
                  <a:pt x="2183990" y="1996805"/>
                  <a:pt x="2184657" y="1995091"/>
                  <a:pt x="2183324" y="1992614"/>
                </a:cubicBezTo>
                <a:cubicBezTo>
                  <a:pt x="2182657" y="1991185"/>
                  <a:pt x="2180276" y="1989280"/>
                  <a:pt x="2182657" y="1988328"/>
                </a:cubicBezTo>
                <a:cubicBezTo>
                  <a:pt x="2185038" y="1987280"/>
                  <a:pt x="2186181" y="1990423"/>
                  <a:pt x="2187515" y="1991757"/>
                </a:cubicBezTo>
                <a:cubicBezTo>
                  <a:pt x="2189420" y="1993662"/>
                  <a:pt x="2193134" y="1993090"/>
                  <a:pt x="2192849" y="1990233"/>
                </a:cubicBezTo>
                <a:cubicBezTo>
                  <a:pt x="2184848" y="1970421"/>
                  <a:pt x="2155797" y="1988137"/>
                  <a:pt x="2168560" y="2004425"/>
                </a:cubicBezTo>
                <a:close/>
                <a:moveTo>
                  <a:pt x="2155511" y="1962610"/>
                </a:moveTo>
                <a:cubicBezTo>
                  <a:pt x="2158178" y="1969468"/>
                  <a:pt x="2167036" y="1972421"/>
                  <a:pt x="2173894" y="1970992"/>
                </a:cubicBezTo>
                <a:cubicBezTo>
                  <a:pt x="2177228" y="1969849"/>
                  <a:pt x="2173513" y="1966896"/>
                  <a:pt x="2171513" y="1966134"/>
                </a:cubicBezTo>
                <a:cubicBezTo>
                  <a:pt x="2166084" y="1964134"/>
                  <a:pt x="2165131" y="1959276"/>
                  <a:pt x="2172942" y="1958895"/>
                </a:cubicBezTo>
                <a:cubicBezTo>
                  <a:pt x="2180085" y="1957467"/>
                  <a:pt x="2163131" y="1955752"/>
                  <a:pt x="2163512" y="1953180"/>
                </a:cubicBezTo>
                <a:cubicBezTo>
                  <a:pt x="2163131" y="1950704"/>
                  <a:pt x="2167226" y="1951371"/>
                  <a:pt x="2169036" y="1951847"/>
                </a:cubicBezTo>
                <a:cubicBezTo>
                  <a:pt x="2177418" y="1953847"/>
                  <a:pt x="2177037" y="1951466"/>
                  <a:pt x="2173894" y="1949180"/>
                </a:cubicBezTo>
                <a:cubicBezTo>
                  <a:pt x="2172180" y="1947942"/>
                  <a:pt x="2168274" y="1946799"/>
                  <a:pt x="2170275" y="1944513"/>
                </a:cubicBezTo>
                <a:cubicBezTo>
                  <a:pt x="2172370" y="1942132"/>
                  <a:pt x="2175704" y="1945179"/>
                  <a:pt x="2178180" y="1946132"/>
                </a:cubicBezTo>
                <a:cubicBezTo>
                  <a:pt x="2181705" y="1947466"/>
                  <a:pt x="2185514" y="1945084"/>
                  <a:pt x="2183419" y="1941750"/>
                </a:cubicBezTo>
                <a:cubicBezTo>
                  <a:pt x="2168941" y="1927654"/>
                  <a:pt x="2144843" y="1943846"/>
                  <a:pt x="2155511" y="1962610"/>
                </a:cubicBezTo>
                <a:close/>
                <a:moveTo>
                  <a:pt x="2156177" y="1913937"/>
                </a:moveTo>
                <a:cubicBezTo>
                  <a:pt x="2157606" y="1921367"/>
                  <a:pt x="2184752" y="1923748"/>
                  <a:pt x="2171513" y="1916700"/>
                </a:cubicBezTo>
                <a:cubicBezTo>
                  <a:pt x="2168846" y="1915842"/>
                  <a:pt x="2167226" y="1914509"/>
                  <a:pt x="2167226" y="1913271"/>
                </a:cubicBezTo>
                <a:cubicBezTo>
                  <a:pt x="2167131" y="1912033"/>
                  <a:pt x="2168655" y="1910890"/>
                  <a:pt x="2172275" y="1910794"/>
                </a:cubicBezTo>
                <a:cubicBezTo>
                  <a:pt x="2178656" y="1909461"/>
                  <a:pt x="2162940" y="1908413"/>
                  <a:pt x="2163035" y="1906222"/>
                </a:cubicBezTo>
                <a:cubicBezTo>
                  <a:pt x="2162845" y="1902603"/>
                  <a:pt x="2174275" y="1906984"/>
                  <a:pt x="2174275" y="1905270"/>
                </a:cubicBezTo>
                <a:cubicBezTo>
                  <a:pt x="2175323" y="1902793"/>
                  <a:pt x="2166084" y="1901841"/>
                  <a:pt x="2168560" y="1899174"/>
                </a:cubicBezTo>
                <a:cubicBezTo>
                  <a:pt x="2170275" y="1897269"/>
                  <a:pt x="2173704" y="1899555"/>
                  <a:pt x="2175989" y="1900317"/>
                </a:cubicBezTo>
                <a:cubicBezTo>
                  <a:pt x="2179323" y="1901365"/>
                  <a:pt x="2182657" y="1899269"/>
                  <a:pt x="2180371" y="1896697"/>
                </a:cubicBezTo>
                <a:cubicBezTo>
                  <a:pt x="2167608" y="1885648"/>
                  <a:pt x="2144271" y="1898031"/>
                  <a:pt x="2156177" y="1913937"/>
                </a:cubicBezTo>
                <a:close/>
                <a:moveTo>
                  <a:pt x="1713074" y="2275316"/>
                </a:moveTo>
                <a:cubicBezTo>
                  <a:pt x="1712789" y="2272268"/>
                  <a:pt x="1709836" y="2275602"/>
                  <a:pt x="1708883" y="2277412"/>
                </a:cubicBezTo>
                <a:cubicBezTo>
                  <a:pt x="1706121" y="2282460"/>
                  <a:pt x="1702311" y="2282936"/>
                  <a:pt x="1703549" y="2275792"/>
                </a:cubicBezTo>
                <a:cubicBezTo>
                  <a:pt x="1704026" y="2273221"/>
                  <a:pt x="1703168" y="2273792"/>
                  <a:pt x="1702121" y="2275792"/>
                </a:cubicBezTo>
                <a:cubicBezTo>
                  <a:pt x="1700883" y="2277983"/>
                  <a:pt x="1700120" y="2280364"/>
                  <a:pt x="1698977" y="2282460"/>
                </a:cubicBezTo>
                <a:cubicBezTo>
                  <a:pt x="1696215" y="2286555"/>
                  <a:pt x="1695739" y="2281507"/>
                  <a:pt x="1697454" y="2278936"/>
                </a:cubicBezTo>
                <a:cubicBezTo>
                  <a:pt x="1700597" y="2271601"/>
                  <a:pt x="1698692" y="2271887"/>
                  <a:pt x="1696406" y="2274459"/>
                </a:cubicBezTo>
                <a:cubicBezTo>
                  <a:pt x="1695167" y="2275888"/>
                  <a:pt x="1693548" y="2279317"/>
                  <a:pt x="1692215" y="2277316"/>
                </a:cubicBezTo>
                <a:cubicBezTo>
                  <a:pt x="1690786" y="2275316"/>
                  <a:pt x="1693739" y="2272649"/>
                  <a:pt x="1694786" y="2270554"/>
                </a:cubicBezTo>
                <a:cubicBezTo>
                  <a:pt x="1696406" y="2267505"/>
                  <a:pt x="1694977" y="2264076"/>
                  <a:pt x="1692119" y="2265982"/>
                </a:cubicBezTo>
                <a:cubicBezTo>
                  <a:pt x="1669545" y="2291794"/>
                  <a:pt x="1709169" y="2307701"/>
                  <a:pt x="1713074" y="2275316"/>
                </a:cubicBezTo>
                <a:close/>
                <a:moveTo>
                  <a:pt x="1714694" y="2323989"/>
                </a:moveTo>
                <a:cubicBezTo>
                  <a:pt x="1713646" y="2331037"/>
                  <a:pt x="1705454" y="2339134"/>
                  <a:pt x="1709455" y="2325989"/>
                </a:cubicBezTo>
                <a:cubicBezTo>
                  <a:pt x="1713265" y="2314940"/>
                  <a:pt x="1710312" y="2315893"/>
                  <a:pt x="1707169" y="2320179"/>
                </a:cubicBezTo>
                <a:cubicBezTo>
                  <a:pt x="1705454" y="2322560"/>
                  <a:pt x="1703454" y="2327608"/>
                  <a:pt x="1701168" y="2325322"/>
                </a:cubicBezTo>
                <a:cubicBezTo>
                  <a:pt x="1698787" y="2323036"/>
                  <a:pt x="1702787" y="2318464"/>
                  <a:pt x="1704216" y="2315226"/>
                </a:cubicBezTo>
                <a:cubicBezTo>
                  <a:pt x="1706216" y="2310654"/>
                  <a:pt x="1703645" y="2306368"/>
                  <a:pt x="1699739" y="2309511"/>
                </a:cubicBezTo>
                <a:cubicBezTo>
                  <a:pt x="1683261" y="2325513"/>
                  <a:pt x="1692881" y="2359041"/>
                  <a:pt x="1719075" y="2342658"/>
                </a:cubicBezTo>
                <a:cubicBezTo>
                  <a:pt x="1731362" y="2339610"/>
                  <a:pt x="1739078" y="2300462"/>
                  <a:pt x="1726790" y="2320274"/>
                </a:cubicBezTo>
                <a:cubicBezTo>
                  <a:pt x="1723647" y="2327418"/>
                  <a:pt x="1718408" y="2329609"/>
                  <a:pt x="1718408" y="2321893"/>
                </a:cubicBezTo>
                <a:cubicBezTo>
                  <a:pt x="1719170" y="2312749"/>
                  <a:pt x="1716027" y="2320369"/>
                  <a:pt x="1714694" y="2323989"/>
                </a:cubicBezTo>
                <a:close/>
                <a:moveTo>
                  <a:pt x="1747745" y="2282936"/>
                </a:moveTo>
                <a:cubicBezTo>
                  <a:pt x="1748031" y="2275030"/>
                  <a:pt x="1742411" y="2293795"/>
                  <a:pt x="1739840" y="2293318"/>
                </a:cubicBezTo>
                <a:cubicBezTo>
                  <a:pt x="1737363" y="2293509"/>
                  <a:pt x="1739268" y="2288937"/>
                  <a:pt x="1740125" y="2287032"/>
                </a:cubicBezTo>
                <a:cubicBezTo>
                  <a:pt x="1744126" y="2277793"/>
                  <a:pt x="1741649" y="2278078"/>
                  <a:pt x="1738792" y="2281412"/>
                </a:cubicBezTo>
                <a:cubicBezTo>
                  <a:pt x="1732124" y="2291223"/>
                  <a:pt x="1731553" y="2282269"/>
                  <a:pt x="1736792" y="2276554"/>
                </a:cubicBezTo>
                <a:cubicBezTo>
                  <a:pt x="1740411" y="2255980"/>
                  <a:pt x="1715265" y="2289127"/>
                  <a:pt x="1729458" y="2302176"/>
                </a:cubicBezTo>
                <a:cubicBezTo>
                  <a:pt x="1741554" y="2312749"/>
                  <a:pt x="1760318" y="2296462"/>
                  <a:pt x="1759556" y="2282079"/>
                </a:cubicBezTo>
                <a:cubicBezTo>
                  <a:pt x="1759175" y="2278174"/>
                  <a:pt x="1755556" y="2282460"/>
                  <a:pt x="1754318" y="2284841"/>
                </a:cubicBezTo>
                <a:cubicBezTo>
                  <a:pt x="1750889" y="2291223"/>
                  <a:pt x="1746126" y="2291890"/>
                  <a:pt x="1747745" y="2282936"/>
                </a:cubicBezTo>
                <a:close/>
                <a:moveTo>
                  <a:pt x="1728124" y="2228929"/>
                </a:moveTo>
                <a:cubicBezTo>
                  <a:pt x="1702502" y="2244360"/>
                  <a:pt x="1728695" y="2281793"/>
                  <a:pt x="1742697" y="2248075"/>
                </a:cubicBezTo>
                <a:cubicBezTo>
                  <a:pt x="1743840" y="2240645"/>
                  <a:pt x="1729458" y="2260552"/>
                  <a:pt x="1734696" y="2244455"/>
                </a:cubicBezTo>
                <a:cubicBezTo>
                  <a:pt x="1735839" y="2241883"/>
                  <a:pt x="1734982" y="2242169"/>
                  <a:pt x="1733458" y="2243788"/>
                </a:cubicBezTo>
                <a:cubicBezTo>
                  <a:pt x="1731267" y="2245503"/>
                  <a:pt x="1729934" y="2250170"/>
                  <a:pt x="1727171" y="2250361"/>
                </a:cubicBezTo>
                <a:cubicBezTo>
                  <a:pt x="1725457" y="2249599"/>
                  <a:pt x="1727743" y="2246455"/>
                  <a:pt x="1728695" y="2245122"/>
                </a:cubicBezTo>
                <a:cubicBezTo>
                  <a:pt x="1733363" y="2238645"/>
                  <a:pt x="1731743" y="2238168"/>
                  <a:pt x="1729076" y="2239883"/>
                </a:cubicBezTo>
                <a:cubicBezTo>
                  <a:pt x="1727648" y="2240836"/>
                  <a:pt x="1725362" y="2243788"/>
                  <a:pt x="1724790" y="2241121"/>
                </a:cubicBezTo>
                <a:cubicBezTo>
                  <a:pt x="1724219" y="2238454"/>
                  <a:pt x="1727362" y="2236740"/>
                  <a:pt x="1728886" y="2235025"/>
                </a:cubicBezTo>
                <a:cubicBezTo>
                  <a:pt x="1730981" y="2232549"/>
                  <a:pt x="1730886" y="2228358"/>
                  <a:pt x="1728124" y="2228929"/>
                </a:cubicBezTo>
                <a:close/>
                <a:moveTo>
                  <a:pt x="1756604" y="2195973"/>
                </a:moveTo>
                <a:cubicBezTo>
                  <a:pt x="1752413" y="2202831"/>
                  <a:pt x="1748793" y="2199783"/>
                  <a:pt x="1750698" y="2193306"/>
                </a:cubicBezTo>
                <a:cubicBezTo>
                  <a:pt x="1751365" y="2186924"/>
                  <a:pt x="1745936" y="2199402"/>
                  <a:pt x="1744983" y="2200735"/>
                </a:cubicBezTo>
                <a:cubicBezTo>
                  <a:pt x="1741459" y="2205403"/>
                  <a:pt x="1741364" y="2199116"/>
                  <a:pt x="1743554" y="2196259"/>
                </a:cubicBezTo>
                <a:cubicBezTo>
                  <a:pt x="1747650" y="2187781"/>
                  <a:pt x="1745459" y="2187876"/>
                  <a:pt x="1742602" y="2190734"/>
                </a:cubicBezTo>
                <a:cubicBezTo>
                  <a:pt x="1741078" y="2192353"/>
                  <a:pt x="1739078" y="2196163"/>
                  <a:pt x="1737649" y="2193687"/>
                </a:cubicBezTo>
                <a:cubicBezTo>
                  <a:pt x="1736220" y="2191115"/>
                  <a:pt x="1739649" y="2188162"/>
                  <a:pt x="1741078" y="2185781"/>
                </a:cubicBezTo>
                <a:cubicBezTo>
                  <a:pt x="1743078" y="2182447"/>
                  <a:pt x="1741840" y="2178066"/>
                  <a:pt x="1738601" y="2179685"/>
                </a:cubicBezTo>
                <a:cubicBezTo>
                  <a:pt x="1732886" y="2183590"/>
                  <a:pt x="1729267" y="2193306"/>
                  <a:pt x="1729838" y="2199973"/>
                </a:cubicBezTo>
                <a:cubicBezTo>
                  <a:pt x="1729648" y="2216071"/>
                  <a:pt x="1750698" y="2218261"/>
                  <a:pt x="1757842" y="2205117"/>
                </a:cubicBezTo>
                <a:cubicBezTo>
                  <a:pt x="1760699" y="2201307"/>
                  <a:pt x="1764700" y="2185686"/>
                  <a:pt x="1756604" y="2195973"/>
                </a:cubicBezTo>
                <a:close/>
                <a:moveTo>
                  <a:pt x="1762700" y="2222452"/>
                </a:moveTo>
                <a:cubicBezTo>
                  <a:pt x="1763747" y="2218547"/>
                  <a:pt x="1760890" y="2215594"/>
                  <a:pt x="1757842" y="2218738"/>
                </a:cubicBezTo>
                <a:cubicBezTo>
                  <a:pt x="1755080" y="2221595"/>
                  <a:pt x="1753937" y="2227215"/>
                  <a:pt x="1753556" y="2230834"/>
                </a:cubicBezTo>
                <a:cubicBezTo>
                  <a:pt x="1751555" y="2256361"/>
                  <a:pt x="1783750" y="2248265"/>
                  <a:pt x="1787846" y="2229977"/>
                </a:cubicBezTo>
                <a:cubicBezTo>
                  <a:pt x="1788608" y="2226548"/>
                  <a:pt x="1789370" y="2221214"/>
                  <a:pt x="1788131" y="2218642"/>
                </a:cubicBezTo>
                <a:cubicBezTo>
                  <a:pt x="1786703" y="2215499"/>
                  <a:pt x="1784036" y="2220452"/>
                  <a:pt x="1783369" y="2222929"/>
                </a:cubicBezTo>
                <a:cubicBezTo>
                  <a:pt x="1781559" y="2229501"/>
                  <a:pt x="1776701" y="2231882"/>
                  <a:pt x="1775939" y="2223881"/>
                </a:cubicBezTo>
                <a:cubicBezTo>
                  <a:pt x="1773939" y="2217214"/>
                  <a:pt x="1773272" y="2235311"/>
                  <a:pt x="1770510" y="2235597"/>
                </a:cubicBezTo>
                <a:cubicBezTo>
                  <a:pt x="1767938" y="2236740"/>
                  <a:pt x="1768700" y="2232168"/>
                  <a:pt x="1768986" y="2230263"/>
                </a:cubicBezTo>
                <a:cubicBezTo>
                  <a:pt x="1770605" y="2220928"/>
                  <a:pt x="1768129" y="2222167"/>
                  <a:pt x="1766033" y="2226072"/>
                </a:cubicBezTo>
                <a:cubicBezTo>
                  <a:pt x="1762223" y="2236073"/>
                  <a:pt x="1758509" y="2230072"/>
                  <a:pt x="1762700" y="2222452"/>
                </a:cubicBezTo>
                <a:close/>
                <a:moveTo>
                  <a:pt x="1792132" y="2124250"/>
                </a:moveTo>
                <a:cubicBezTo>
                  <a:pt x="1791179" y="2117677"/>
                  <a:pt x="1781559" y="2140061"/>
                  <a:pt x="1782512" y="2124535"/>
                </a:cubicBezTo>
                <a:cubicBezTo>
                  <a:pt x="1782988" y="2121964"/>
                  <a:pt x="1782131" y="2122535"/>
                  <a:pt x="1781083" y="2124535"/>
                </a:cubicBezTo>
                <a:cubicBezTo>
                  <a:pt x="1779273" y="2126917"/>
                  <a:pt x="1779083" y="2131489"/>
                  <a:pt x="1776225" y="2132632"/>
                </a:cubicBezTo>
                <a:cubicBezTo>
                  <a:pt x="1774225" y="2132727"/>
                  <a:pt x="1775654" y="2129203"/>
                  <a:pt x="1776320" y="2127583"/>
                </a:cubicBezTo>
                <a:cubicBezTo>
                  <a:pt x="1779464" y="2120249"/>
                  <a:pt x="1777559" y="2120440"/>
                  <a:pt x="1775177" y="2123107"/>
                </a:cubicBezTo>
                <a:cubicBezTo>
                  <a:pt x="1773844" y="2124535"/>
                  <a:pt x="1772320" y="2127964"/>
                  <a:pt x="1770891" y="2125964"/>
                </a:cubicBezTo>
                <a:cubicBezTo>
                  <a:pt x="1769462" y="2123964"/>
                  <a:pt x="1772415" y="2121201"/>
                  <a:pt x="1773558" y="2119106"/>
                </a:cubicBezTo>
                <a:cubicBezTo>
                  <a:pt x="1775273" y="2116058"/>
                  <a:pt x="1773749" y="2112534"/>
                  <a:pt x="1770891" y="2114343"/>
                </a:cubicBezTo>
                <a:cubicBezTo>
                  <a:pt x="1747841" y="2139966"/>
                  <a:pt x="1788131" y="2156730"/>
                  <a:pt x="1792132" y="2124250"/>
                </a:cubicBezTo>
                <a:close/>
                <a:moveTo>
                  <a:pt x="1792799" y="2172065"/>
                </a:moveTo>
                <a:cubicBezTo>
                  <a:pt x="1792132" y="2158730"/>
                  <a:pt x="1788703" y="2182257"/>
                  <a:pt x="1785179" y="2182828"/>
                </a:cubicBezTo>
                <a:cubicBezTo>
                  <a:pt x="1782131" y="2183590"/>
                  <a:pt x="1783559" y="2178351"/>
                  <a:pt x="1784131" y="2176066"/>
                </a:cubicBezTo>
                <a:cubicBezTo>
                  <a:pt x="1787084" y="2165207"/>
                  <a:pt x="1784226" y="2166160"/>
                  <a:pt x="1781369" y="2170446"/>
                </a:cubicBezTo>
                <a:cubicBezTo>
                  <a:pt x="1779749" y="2172827"/>
                  <a:pt x="1778225" y="2177780"/>
                  <a:pt x="1775654" y="2175685"/>
                </a:cubicBezTo>
                <a:cubicBezTo>
                  <a:pt x="1773082" y="2173494"/>
                  <a:pt x="1776797" y="2168922"/>
                  <a:pt x="1777940" y="2165683"/>
                </a:cubicBezTo>
                <a:cubicBezTo>
                  <a:pt x="1778892" y="2142823"/>
                  <a:pt x="1753651" y="2183400"/>
                  <a:pt x="1774320" y="2194830"/>
                </a:cubicBezTo>
                <a:cubicBezTo>
                  <a:pt x="1789655" y="2202450"/>
                  <a:pt x="1810325" y="2183305"/>
                  <a:pt x="1806800" y="2166541"/>
                </a:cubicBezTo>
                <a:cubicBezTo>
                  <a:pt x="1803752" y="2158540"/>
                  <a:pt x="1796228" y="2188353"/>
                  <a:pt x="1792799" y="2172065"/>
                </a:cubicBezTo>
                <a:close/>
                <a:moveTo>
                  <a:pt x="1880333" y="2070814"/>
                </a:moveTo>
                <a:cubicBezTo>
                  <a:pt x="1877857" y="2072243"/>
                  <a:pt x="1875857" y="2072433"/>
                  <a:pt x="1874904" y="2071481"/>
                </a:cubicBezTo>
                <a:cubicBezTo>
                  <a:pt x="1871475" y="2069957"/>
                  <a:pt x="1882048" y="2059670"/>
                  <a:pt x="1875857" y="2063004"/>
                </a:cubicBezTo>
                <a:cubicBezTo>
                  <a:pt x="1872999" y="2064051"/>
                  <a:pt x="1870046" y="2068814"/>
                  <a:pt x="1866903" y="2067766"/>
                </a:cubicBezTo>
                <a:cubicBezTo>
                  <a:pt x="1865189" y="2066147"/>
                  <a:pt x="1868618" y="2063480"/>
                  <a:pt x="1870142" y="2062337"/>
                </a:cubicBezTo>
                <a:cubicBezTo>
                  <a:pt x="1877190" y="2056908"/>
                  <a:pt x="1875666" y="2055670"/>
                  <a:pt x="1872047" y="2056336"/>
                </a:cubicBezTo>
                <a:cubicBezTo>
                  <a:pt x="1870142" y="2056812"/>
                  <a:pt x="1866713" y="2059194"/>
                  <a:pt x="1866808" y="2055765"/>
                </a:cubicBezTo>
                <a:cubicBezTo>
                  <a:pt x="1866903" y="2052241"/>
                  <a:pt x="1871094" y="2051859"/>
                  <a:pt x="1873380" y="2050621"/>
                </a:cubicBezTo>
                <a:cubicBezTo>
                  <a:pt x="1876619" y="2048812"/>
                  <a:pt x="1877857" y="2043858"/>
                  <a:pt x="1874523" y="2043096"/>
                </a:cubicBezTo>
                <a:cubicBezTo>
                  <a:pt x="1871475" y="2042430"/>
                  <a:pt x="1866998" y="2045478"/>
                  <a:pt x="1864236" y="2047668"/>
                </a:cubicBezTo>
                <a:cubicBezTo>
                  <a:pt x="1848615" y="2058717"/>
                  <a:pt x="1856711" y="2090341"/>
                  <a:pt x="1877000" y="2080149"/>
                </a:cubicBezTo>
                <a:cubicBezTo>
                  <a:pt x="1880905" y="2078625"/>
                  <a:pt x="1891287" y="2066433"/>
                  <a:pt x="1880333" y="2070814"/>
                </a:cubicBezTo>
                <a:close/>
                <a:moveTo>
                  <a:pt x="1859855" y="2094532"/>
                </a:moveTo>
                <a:cubicBezTo>
                  <a:pt x="1856330" y="2100056"/>
                  <a:pt x="1851568" y="2100151"/>
                  <a:pt x="1853378" y="2091865"/>
                </a:cubicBezTo>
                <a:cubicBezTo>
                  <a:pt x="1853949" y="2084245"/>
                  <a:pt x="1847758" y="2101580"/>
                  <a:pt x="1845281" y="2100723"/>
                </a:cubicBezTo>
                <a:cubicBezTo>
                  <a:pt x="1842805" y="2100628"/>
                  <a:pt x="1844805" y="2096532"/>
                  <a:pt x="1845662" y="2094817"/>
                </a:cubicBezTo>
                <a:cubicBezTo>
                  <a:pt x="1849854" y="2086435"/>
                  <a:pt x="1847472" y="2086435"/>
                  <a:pt x="1844519" y="2089293"/>
                </a:cubicBezTo>
                <a:cubicBezTo>
                  <a:pt x="1842900" y="2090817"/>
                  <a:pt x="1840805" y="2094722"/>
                  <a:pt x="1839090" y="2092245"/>
                </a:cubicBezTo>
                <a:cubicBezTo>
                  <a:pt x="1837471" y="2089674"/>
                  <a:pt x="1841186" y="2086816"/>
                  <a:pt x="1842710" y="2084340"/>
                </a:cubicBezTo>
                <a:cubicBezTo>
                  <a:pt x="1844900" y="2081006"/>
                  <a:pt x="1843567" y="2076720"/>
                  <a:pt x="1839947" y="2078339"/>
                </a:cubicBezTo>
                <a:cubicBezTo>
                  <a:pt x="1810229" y="2105676"/>
                  <a:pt x="1857759" y="2131012"/>
                  <a:pt x="1865189" y="2092722"/>
                </a:cubicBezTo>
                <a:cubicBezTo>
                  <a:pt x="1864998" y="2089197"/>
                  <a:pt x="1861188" y="2092626"/>
                  <a:pt x="1859855" y="2094532"/>
                </a:cubicBezTo>
                <a:close/>
                <a:moveTo>
                  <a:pt x="1841090" y="2130917"/>
                </a:moveTo>
                <a:cubicBezTo>
                  <a:pt x="1840709" y="2127202"/>
                  <a:pt x="1837090" y="2131012"/>
                  <a:pt x="1835852" y="2133108"/>
                </a:cubicBezTo>
                <a:cubicBezTo>
                  <a:pt x="1832518" y="2138918"/>
                  <a:pt x="1827755" y="2139299"/>
                  <a:pt x="1829279" y="2130822"/>
                </a:cubicBezTo>
                <a:cubicBezTo>
                  <a:pt x="1829851" y="2127774"/>
                  <a:pt x="1828803" y="2128441"/>
                  <a:pt x="1827470" y="2130726"/>
                </a:cubicBezTo>
                <a:cubicBezTo>
                  <a:pt x="1825279" y="2133584"/>
                  <a:pt x="1824898" y="2138918"/>
                  <a:pt x="1821469" y="2140251"/>
                </a:cubicBezTo>
                <a:cubicBezTo>
                  <a:pt x="1818992" y="2140251"/>
                  <a:pt x="1820802" y="2136061"/>
                  <a:pt x="1821659" y="2134251"/>
                </a:cubicBezTo>
                <a:cubicBezTo>
                  <a:pt x="1825565" y="2125583"/>
                  <a:pt x="1823183" y="2125774"/>
                  <a:pt x="1820326" y="2128822"/>
                </a:cubicBezTo>
                <a:cubicBezTo>
                  <a:pt x="1818707" y="2130536"/>
                  <a:pt x="1816802" y="2134441"/>
                  <a:pt x="1815087" y="2132060"/>
                </a:cubicBezTo>
                <a:cubicBezTo>
                  <a:pt x="1813373" y="2129584"/>
                  <a:pt x="1816992" y="2126440"/>
                  <a:pt x="1818421" y="2123964"/>
                </a:cubicBezTo>
                <a:cubicBezTo>
                  <a:pt x="1820516" y="2120344"/>
                  <a:pt x="1818707" y="2116058"/>
                  <a:pt x="1815183" y="2118154"/>
                </a:cubicBezTo>
                <a:cubicBezTo>
                  <a:pt x="1786703" y="2148253"/>
                  <a:pt x="1835756" y="2169684"/>
                  <a:pt x="1841090" y="2130917"/>
                </a:cubicBezTo>
                <a:close/>
                <a:moveTo>
                  <a:pt x="1812134" y="2093008"/>
                </a:moveTo>
                <a:cubicBezTo>
                  <a:pt x="1814135" y="2087674"/>
                  <a:pt x="1807181" y="2096722"/>
                  <a:pt x="1806134" y="2097580"/>
                </a:cubicBezTo>
                <a:cubicBezTo>
                  <a:pt x="1802324" y="2100532"/>
                  <a:pt x="1803943" y="2094722"/>
                  <a:pt x="1806134" y="2093198"/>
                </a:cubicBezTo>
                <a:cubicBezTo>
                  <a:pt x="1811182" y="2087197"/>
                  <a:pt x="1809563" y="2086435"/>
                  <a:pt x="1806800" y="2088054"/>
                </a:cubicBezTo>
                <a:cubicBezTo>
                  <a:pt x="1805276" y="2088912"/>
                  <a:pt x="1802800" y="2091674"/>
                  <a:pt x="1802324" y="2088912"/>
                </a:cubicBezTo>
                <a:cubicBezTo>
                  <a:pt x="1801847" y="2086150"/>
                  <a:pt x="1805181" y="2084721"/>
                  <a:pt x="1806800" y="2083101"/>
                </a:cubicBezTo>
                <a:cubicBezTo>
                  <a:pt x="1814992" y="2067004"/>
                  <a:pt x="1788798" y="2085387"/>
                  <a:pt x="1795180" y="2101485"/>
                </a:cubicBezTo>
                <a:cubicBezTo>
                  <a:pt x="1800133" y="2114820"/>
                  <a:pt x="1817183" y="2109105"/>
                  <a:pt x="1820135" y="2097294"/>
                </a:cubicBezTo>
                <a:cubicBezTo>
                  <a:pt x="1821469" y="2090150"/>
                  <a:pt x="1806229" y="2108533"/>
                  <a:pt x="1812134" y="2093008"/>
                </a:cubicBezTo>
                <a:close/>
                <a:moveTo>
                  <a:pt x="1832042" y="2040525"/>
                </a:moveTo>
                <a:cubicBezTo>
                  <a:pt x="1830232" y="2041858"/>
                  <a:pt x="1827660" y="2045383"/>
                  <a:pt x="1826612" y="2042620"/>
                </a:cubicBezTo>
                <a:cubicBezTo>
                  <a:pt x="1825469" y="2039858"/>
                  <a:pt x="1829470" y="2037477"/>
                  <a:pt x="1831280" y="2035286"/>
                </a:cubicBezTo>
                <a:cubicBezTo>
                  <a:pt x="1833851" y="2032238"/>
                  <a:pt x="1833185" y="2027666"/>
                  <a:pt x="1829660" y="2028809"/>
                </a:cubicBezTo>
                <a:cubicBezTo>
                  <a:pt x="1820135" y="2033667"/>
                  <a:pt x="1814420" y="2048812"/>
                  <a:pt x="1820231" y="2058051"/>
                </a:cubicBezTo>
                <a:cubicBezTo>
                  <a:pt x="1839471" y="2079863"/>
                  <a:pt x="1860807" y="2034429"/>
                  <a:pt x="1845472" y="2047954"/>
                </a:cubicBezTo>
                <a:cubicBezTo>
                  <a:pt x="1841662" y="2052526"/>
                  <a:pt x="1837566" y="2052336"/>
                  <a:pt x="1839281" y="2046049"/>
                </a:cubicBezTo>
                <a:cubicBezTo>
                  <a:pt x="1840043" y="2043858"/>
                  <a:pt x="1841376" y="2040239"/>
                  <a:pt x="1838233" y="2043858"/>
                </a:cubicBezTo>
                <a:cubicBezTo>
                  <a:pt x="1835756" y="2046145"/>
                  <a:pt x="1834328" y="2051288"/>
                  <a:pt x="1830899" y="2051955"/>
                </a:cubicBezTo>
                <a:cubicBezTo>
                  <a:pt x="1828613" y="2051479"/>
                  <a:pt x="1831089" y="2047764"/>
                  <a:pt x="1832232" y="2046049"/>
                </a:cubicBezTo>
                <a:cubicBezTo>
                  <a:pt x="1837471" y="2038429"/>
                  <a:pt x="1835280" y="2038048"/>
                  <a:pt x="1832042" y="2040525"/>
                </a:cubicBezTo>
                <a:close/>
                <a:moveTo>
                  <a:pt x="1850615" y="2022046"/>
                </a:moveTo>
                <a:cubicBezTo>
                  <a:pt x="1850615" y="2022046"/>
                  <a:pt x="1850615" y="2022046"/>
                  <a:pt x="1850615" y="2022046"/>
                </a:cubicBezTo>
                <a:lnTo>
                  <a:pt x="1850615" y="2022046"/>
                </a:lnTo>
                <a:lnTo>
                  <a:pt x="1850615" y="2022046"/>
                </a:lnTo>
                <a:close/>
                <a:moveTo>
                  <a:pt x="1871570" y="2008711"/>
                </a:moveTo>
                <a:cubicBezTo>
                  <a:pt x="1868618" y="2013379"/>
                  <a:pt x="1864522" y="2013855"/>
                  <a:pt x="1865855" y="2007187"/>
                </a:cubicBezTo>
                <a:cubicBezTo>
                  <a:pt x="1866332" y="2004711"/>
                  <a:pt x="1865474" y="2005282"/>
                  <a:pt x="1864236" y="2007187"/>
                </a:cubicBezTo>
                <a:cubicBezTo>
                  <a:pt x="1862331" y="2009473"/>
                  <a:pt x="1861950" y="2013855"/>
                  <a:pt x="1858997" y="2014903"/>
                </a:cubicBezTo>
                <a:cubicBezTo>
                  <a:pt x="1856807" y="2014998"/>
                  <a:pt x="1858426" y="2011664"/>
                  <a:pt x="1859188" y="2010235"/>
                </a:cubicBezTo>
                <a:cubicBezTo>
                  <a:pt x="1862617" y="2003282"/>
                  <a:pt x="1860617" y="2003472"/>
                  <a:pt x="1858045" y="2006044"/>
                </a:cubicBezTo>
                <a:cubicBezTo>
                  <a:pt x="1852425" y="2013283"/>
                  <a:pt x="1851473" y="2006901"/>
                  <a:pt x="1856330" y="2002329"/>
                </a:cubicBezTo>
                <a:cubicBezTo>
                  <a:pt x="1859855" y="1986613"/>
                  <a:pt x="1837280" y="2011474"/>
                  <a:pt x="1849663" y="2021379"/>
                </a:cubicBezTo>
                <a:cubicBezTo>
                  <a:pt x="1871189" y="2034715"/>
                  <a:pt x="1883667" y="1995281"/>
                  <a:pt x="1871570" y="2008711"/>
                </a:cubicBezTo>
                <a:close/>
                <a:moveTo>
                  <a:pt x="1888144" y="2024428"/>
                </a:moveTo>
                <a:cubicBezTo>
                  <a:pt x="1898240" y="2054908"/>
                  <a:pt x="1931197" y="2019665"/>
                  <a:pt x="1913480" y="2026142"/>
                </a:cubicBezTo>
                <a:cubicBezTo>
                  <a:pt x="1908337" y="2029095"/>
                  <a:pt x="1904622" y="2026523"/>
                  <a:pt x="1909766" y="2020046"/>
                </a:cubicBezTo>
                <a:cubicBezTo>
                  <a:pt x="1910718" y="2018808"/>
                  <a:pt x="1910909" y="2018332"/>
                  <a:pt x="1910623" y="2018141"/>
                </a:cubicBezTo>
                <a:cubicBezTo>
                  <a:pt x="1906908" y="2018046"/>
                  <a:pt x="1903289" y="2024713"/>
                  <a:pt x="1899479" y="2023570"/>
                </a:cubicBezTo>
                <a:cubicBezTo>
                  <a:pt x="1895954" y="2020332"/>
                  <a:pt x="1914814" y="2011759"/>
                  <a:pt x="1904336" y="2012521"/>
                </a:cubicBezTo>
                <a:cubicBezTo>
                  <a:pt x="1902336" y="2012997"/>
                  <a:pt x="1899002" y="2015379"/>
                  <a:pt x="1898907" y="2012140"/>
                </a:cubicBezTo>
                <a:cubicBezTo>
                  <a:pt x="1898812" y="2008711"/>
                  <a:pt x="1903098" y="2008330"/>
                  <a:pt x="1905479" y="2007092"/>
                </a:cubicBezTo>
                <a:cubicBezTo>
                  <a:pt x="1918910" y="1991662"/>
                  <a:pt x="1883858" y="2002806"/>
                  <a:pt x="1888144" y="2024428"/>
                </a:cubicBezTo>
                <a:close/>
                <a:moveTo>
                  <a:pt x="1917767" y="1977469"/>
                </a:moveTo>
                <a:cubicBezTo>
                  <a:pt x="1913480" y="1981279"/>
                  <a:pt x="1909289" y="1980517"/>
                  <a:pt x="1911766" y="1974802"/>
                </a:cubicBezTo>
                <a:cubicBezTo>
                  <a:pt x="1912814" y="1972802"/>
                  <a:pt x="1914433" y="1969563"/>
                  <a:pt x="1910909" y="1972516"/>
                </a:cubicBezTo>
                <a:cubicBezTo>
                  <a:pt x="1908146" y="1974421"/>
                  <a:pt x="1906146" y="1979184"/>
                  <a:pt x="1902622" y="1979279"/>
                </a:cubicBezTo>
                <a:cubicBezTo>
                  <a:pt x="1900336" y="1978517"/>
                  <a:pt x="1903193" y="1975279"/>
                  <a:pt x="1904622" y="1973850"/>
                </a:cubicBezTo>
                <a:cubicBezTo>
                  <a:pt x="1910813" y="1967182"/>
                  <a:pt x="1908623" y="1966516"/>
                  <a:pt x="1905098" y="1968420"/>
                </a:cubicBezTo>
                <a:cubicBezTo>
                  <a:pt x="1903098" y="1969468"/>
                  <a:pt x="1900050" y="1972516"/>
                  <a:pt x="1899288" y="1969754"/>
                </a:cubicBezTo>
                <a:cubicBezTo>
                  <a:pt x="1898431" y="1966992"/>
                  <a:pt x="1902812" y="1965182"/>
                  <a:pt x="1904908" y="1963277"/>
                </a:cubicBezTo>
                <a:cubicBezTo>
                  <a:pt x="1907765" y="1960610"/>
                  <a:pt x="1907956" y="1956324"/>
                  <a:pt x="1904051" y="1956800"/>
                </a:cubicBezTo>
                <a:cubicBezTo>
                  <a:pt x="1900526" y="1957467"/>
                  <a:pt x="1896526" y="1961562"/>
                  <a:pt x="1894240" y="1964229"/>
                </a:cubicBezTo>
                <a:cubicBezTo>
                  <a:pt x="1879571" y="1980803"/>
                  <a:pt x="1901384" y="1999377"/>
                  <a:pt x="1917100" y="1986042"/>
                </a:cubicBezTo>
                <a:cubicBezTo>
                  <a:pt x="1920529" y="1983661"/>
                  <a:pt x="1928149" y="1970707"/>
                  <a:pt x="1917767" y="1977469"/>
                </a:cubicBezTo>
                <a:close/>
                <a:moveTo>
                  <a:pt x="1945580" y="1942798"/>
                </a:moveTo>
                <a:cubicBezTo>
                  <a:pt x="1939579" y="1944227"/>
                  <a:pt x="1938531" y="1940893"/>
                  <a:pt x="1944056" y="1937179"/>
                </a:cubicBezTo>
                <a:cubicBezTo>
                  <a:pt x="1948437" y="1933464"/>
                  <a:pt x="1937769" y="1937941"/>
                  <a:pt x="1936531" y="1938417"/>
                </a:cubicBezTo>
                <a:cubicBezTo>
                  <a:pt x="1931864" y="1939465"/>
                  <a:pt x="1935769" y="1934702"/>
                  <a:pt x="1938436" y="1934416"/>
                </a:cubicBezTo>
                <a:cubicBezTo>
                  <a:pt x="1945865" y="1931463"/>
                  <a:pt x="1944722" y="1930035"/>
                  <a:pt x="1941484" y="1930130"/>
                </a:cubicBezTo>
                <a:cubicBezTo>
                  <a:pt x="1939674" y="1930130"/>
                  <a:pt x="1936150" y="1931463"/>
                  <a:pt x="1937007" y="1928796"/>
                </a:cubicBezTo>
                <a:cubicBezTo>
                  <a:pt x="1937864" y="1926129"/>
                  <a:pt x="1941579" y="1926415"/>
                  <a:pt x="1943865" y="1925749"/>
                </a:cubicBezTo>
                <a:cubicBezTo>
                  <a:pt x="1947104" y="1924796"/>
                  <a:pt x="1949294" y="1920986"/>
                  <a:pt x="1946532" y="1919938"/>
                </a:cubicBezTo>
                <a:cubicBezTo>
                  <a:pt x="1943960" y="1918986"/>
                  <a:pt x="1939388" y="1920700"/>
                  <a:pt x="1936436" y="1922034"/>
                </a:cubicBezTo>
                <a:cubicBezTo>
                  <a:pt x="1919958" y="1928034"/>
                  <a:pt x="1921767" y="1954990"/>
                  <a:pt x="1940817" y="1949847"/>
                </a:cubicBezTo>
                <a:cubicBezTo>
                  <a:pt x="1944341" y="1948990"/>
                  <a:pt x="1956057" y="1941465"/>
                  <a:pt x="1945580" y="1942798"/>
                </a:cubicBezTo>
                <a:close/>
                <a:moveTo>
                  <a:pt x="2129031" y="1981565"/>
                </a:moveTo>
                <a:cubicBezTo>
                  <a:pt x="2130269" y="1989090"/>
                  <a:pt x="2150653" y="1988518"/>
                  <a:pt x="2140747" y="1982899"/>
                </a:cubicBezTo>
                <a:cubicBezTo>
                  <a:pt x="2136747" y="1981755"/>
                  <a:pt x="2135889" y="1978041"/>
                  <a:pt x="2141509" y="1976993"/>
                </a:cubicBezTo>
                <a:cubicBezTo>
                  <a:pt x="2143509" y="1976707"/>
                  <a:pt x="2143033" y="1976041"/>
                  <a:pt x="2141414" y="1975469"/>
                </a:cubicBezTo>
                <a:cubicBezTo>
                  <a:pt x="2139604" y="1974993"/>
                  <a:pt x="2137699" y="1974993"/>
                  <a:pt x="2135889" y="1974516"/>
                </a:cubicBezTo>
                <a:cubicBezTo>
                  <a:pt x="2132365" y="1973088"/>
                  <a:pt x="2136175" y="1970897"/>
                  <a:pt x="2138461" y="1971850"/>
                </a:cubicBezTo>
                <a:cubicBezTo>
                  <a:pt x="2142843" y="1972421"/>
                  <a:pt x="2145224" y="1971754"/>
                  <a:pt x="2141890" y="1969278"/>
                </a:cubicBezTo>
                <a:cubicBezTo>
                  <a:pt x="2140556" y="1968516"/>
                  <a:pt x="2137699" y="1967944"/>
                  <a:pt x="2139033" y="1965944"/>
                </a:cubicBezTo>
                <a:cubicBezTo>
                  <a:pt x="2140461" y="1963849"/>
                  <a:pt x="2143033" y="1965849"/>
                  <a:pt x="2144843" y="1966420"/>
                </a:cubicBezTo>
                <a:cubicBezTo>
                  <a:pt x="2147414" y="1967182"/>
                  <a:pt x="2150081" y="1964801"/>
                  <a:pt x="2148462" y="1962420"/>
                </a:cubicBezTo>
                <a:cubicBezTo>
                  <a:pt x="2136175" y="1951942"/>
                  <a:pt x="2120744" y="1969183"/>
                  <a:pt x="2129031" y="1981565"/>
                </a:cubicBezTo>
                <a:close/>
                <a:moveTo>
                  <a:pt x="2125126" y="1949656"/>
                </a:moveTo>
                <a:cubicBezTo>
                  <a:pt x="2130460" y="1952133"/>
                  <a:pt x="2138366" y="1951657"/>
                  <a:pt x="2143509" y="1948799"/>
                </a:cubicBezTo>
                <a:cubicBezTo>
                  <a:pt x="2146843" y="1946418"/>
                  <a:pt x="2141604" y="1944322"/>
                  <a:pt x="2139033" y="1944132"/>
                </a:cubicBezTo>
                <a:cubicBezTo>
                  <a:pt x="2130841" y="1943655"/>
                  <a:pt x="2130651" y="1937559"/>
                  <a:pt x="2137794" y="1935464"/>
                </a:cubicBezTo>
                <a:cubicBezTo>
                  <a:pt x="2145129" y="1931368"/>
                  <a:pt x="2125412" y="1935274"/>
                  <a:pt x="2124840" y="1932321"/>
                </a:cubicBezTo>
                <a:cubicBezTo>
                  <a:pt x="2123411" y="1929558"/>
                  <a:pt x="2128174" y="1929178"/>
                  <a:pt x="2130460" y="1928987"/>
                </a:cubicBezTo>
                <a:cubicBezTo>
                  <a:pt x="2140747" y="1928320"/>
                  <a:pt x="2139318" y="1925939"/>
                  <a:pt x="2134842" y="1924320"/>
                </a:cubicBezTo>
                <a:cubicBezTo>
                  <a:pt x="2132365" y="1923462"/>
                  <a:pt x="2127507" y="1923748"/>
                  <a:pt x="2128746" y="1920415"/>
                </a:cubicBezTo>
                <a:cubicBezTo>
                  <a:pt x="2129984" y="1917081"/>
                  <a:pt x="2135222" y="1919081"/>
                  <a:pt x="2138366" y="1919462"/>
                </a:cubicBezTo>
                <a:cubicBezTo>
                  <a:pt x="2142843" y="1919748"/>
                  <a:pt x="2146176" y="1915652"/>
                  <a:pt x="2142366" y="1912795"/>
                </a:cubicBezTo>
                <a:cubicBezTo>
                  <a:pt x="2114744" y="1900412"/>
                  <a:pt x="2099123" y="1935369"/>
                  <a:pt x="2125126" y="1949656"/>
                </a:cubicBezTo>
                <a:close/>
                <a:moveTo>
                  <a:pt x="2096646" y="1980708"/>
                </a:moveTo>
                <a:cubicBezTo>
                  <a:pt x="2099409" y="1986423"/>
                  <a:pt x="2106647" y="1988328"/>
                  <a:pt x="2112172" y="1985756"/>
                </a:cubicBezTo>
                <a:cubicBezTo>
                  <a:pt x="2117315" y="1981755"/>
                  <a:pt x="2098647" y="1980517"/>
                  <a:pt x="2109219" y="1975183"/>
                </a:cubicBezTo>
                <a:cubicBezTo>
                  <a:pt x="2118077" y="1972516"/>
                  <a:pt x="2102647" y="1973469"/>
                  <a:pt x="2102456" y="1970897"/>
                </a:cubicBezTo>
                <a:cubicBezTo>
                  <a:pt x="2101980" y="1968611"/>
                  <a:pt x="2105219" y="1968801"/>
                  <a:pt x="2106838" y="1968897"/>
                </a:cubicBezTo>
                <a:cubicBezTo>
                  <a:pt x="2113886" y="1969563"/>
                  <a:pt x="2113410" y="1967468"/>
                  <a:pt x="2110648" y="1965754"/>
                </a:cubicBezTo>
                <a:cubicBezTo>
                  <a:pt x="2109124" y="1964801"/>
                  <a:pt x="2105790" y="1964420"/>
                  <a:pt x="2107314" y="1961943"/>
                </a:cubicBezTo>
                <a:cubicBezTo>
                  <a:pt x="2108838" y="1959372"/>
                  <a:pt x="2111886" y="1961848"/>
                  <a:pt x="2113982" y="1962325"/>
                </a:cubicBezTo>
                <a:cubicBezTo>
                  <a:pt x="2116934" y="1962991"/>
                  <a:pt x="2119983" y="1960229"/>
                  <a:pt x="2118077" y="1957467"/>
                </a:cubicBezTo>
                <a:cubicBezTo>
                  <a:pt x="2103409" y="1946037"/>
                  <a:pt x="2086359" y="1966801"/>
                  <a:pt x="2096646" y="1980708"/>
                </a:cubicBezTo>
                <a:close/>
                <a:moveTo>
                  <a:pt x="2101790" y="1912509"/>
                </a:moveTo>
                <a:cubicBezTo>
                  <a:pt x="2108267" y="1908222"/>
                  <a:pt x="2083216" y="1908318"/>
                  <a:pt x="2096551" y="1902222"/>
                </a:cubicBezTo>
                <a:cubicBezTo>
                  <a:pt x="2098742" y="1901650"/>
                  <a:pt x="2102552" y="1900698"/>
                  <a:pt x="2097789" y="1900031"/>
                </a:cubicBezTo>
                <a:cubicBezTo>
                  <a:pt x="2094551" y="1899079"/>
                  <a:pt x="2089407" y="1900983"/>
                  <a:pt x="2087026" y="1898412"/>
                </a:cubicBezTo>
                <a:cubicBezTo>
                  <a:pt x="2086169" y="1896221"/>
                  <a:pt x="2090550" y="1896030"/>
                  <a:pt x="2092646" y="1896030"/>
                </a:cubicBezTo>
                <a:cubicBezTo>
                  <a:pt x="2101980" y="1896221"/>
                  <a:pt x="2101123" y="1894125"/>
                  <a:pt x="2097313" y="1892697"/>
                </a:cubicBezTo>
                <a:cubicBezTo>
                  <a:pt x="2095884" y="1891935"/>
                  <a:pt x="2090836" y="1891935"/>
                  <a:pt x="2092455" y="1889172"/>
                </a:cubicBezTo>
                <a:cubicBezTo>
                  <a:pt x="2094170" y="1886601"/>
                  <a:pt x="2098456" y="1888696"/>
                  <a:pt x="2101218" y="1889077"/>
                </a:cubicBezTo>
                <a:cubicBezTo>
                  <a:pt x="2105314" y="1889554"/>
                  <a:pt x="2108934" y="1886410"/>
                  <a:pt x="2105790" y="1883838"/>
                </a:cubicBezTo>
                <a:cubicBezTo>
                  <a:pt x="2069119" y="1869456"/>
                  <a:pt x="2063690" y="1922129"/>
                  <a:pt x="2101790" y="1912509"/>
                </a:cubicBezTo>
                <a:close/>
                <a:moveTo>
                  <a:pt x="2073310" y="1952895"/>
                </a:moveTo>
                <a:cubicBezTo>
                  <a:pt x="2077501" y="1957943"/>
                  <a:pt x="2097884" y="1951275"/>
                  <a:pt x="2091788" y="1946704"/>
                </a:cubicBezTo>
                <a:cubicBezTo>
                  <a:pt x="2090645" y="1946322"/>
                  <a:pt x="2088931" y="1946418"/>
                  <a:pt x="2087883" y="1946704"/>
                </a:cubicBezTo>
                <a:cubicBezTo>
                  <a:pt x="2082359" y="1948132"/>
                  <a:pt x="2078739" y="1944703"/>
                  <a:pt x="2084454" y="1940036"/>
                </a:cubicBezTo>
                <a:cubicBezTo>
                  <a:pt x="2088931" y="1934797"/>
                  <a:pt x="2074834" y="1943179"/>
                  <a:pt x="2073596" y="1940798"/>
                </a:cubicBezTo>
                <a:cubicBezTo>
                  <a:pt x="2070738" y="1937369"/>
                  <a:pt x="2083406" y="1934988"/>
                  <a:pt x="2082263" y="1933083"/>
                </a:cubicBezTo>
                <a:cubicBezTo>
                  <a:pt x="2081501" y="1929940"/>
                  <a:pt x="2073024" y="1934416"/>
                  <a:pt x="2073024" y="1930225"/>
                </a:cubicBezTo>
                <a:cubicBezTo>
                  <a:pt x="2073024" y="1927177"/>
                  <a:pt x="2077596" y="1927654"/>
                  <a:pt x="2080073" y="1926987"/>
                </a:cubicBezTo>
                <a:cubicBezTo>
                  <a:pt x="2083597" y="1926034"/>
                  <a:pt x="2084835" y="1921938"/>
                  <a:pt x="2081025" y="1920510"/>
                </a:cubicBezTo>
                <a:cubicBezTo>
                  <a:pt x="2059594" y="1917843"/>
                  <a:pt x="2054355" y="1944894"/>
                  <a:pt x="2073310" y="1952895"/>
                </a:cubicBezTo>
                <a:close/>
                <a:moveTo>
                  <a:pt x="2046259" y="1978898"/>
                </a:moveTo>
                <a:cubicBezTo>
                  <a:pt x="2047878" y="1984899"/>
                  <a:pt x="2054831" y="1986042"/>
                  <a:pt x="2059975" y="1984041"/>
                </a:cubicBezTo>
                <a:cubicBezTo>
                  <a:pt x="2063880" y="1980708"/>
                  <a:pt x="2053403" y="1980041"/>
                  <a:pt x="2054165" y="1977088"/>
                </a:cubicBezTo>
                <a:cubicBezTo>
                  <a:pt x="2052926" y="1974326"/>
                  <a:pt x="2063499" y="1973850"/>
                  <a:pt x="2058356" y="1972326"/>
                </a:cubicBezTo>
                <a:cubicBezTo>
                  <a:pt x="2056355" y="1971754"/>
                  <a:pt x="2054260" y="1971754"/>
                  <a:pt x="2052260" y="1971373"/>
                </a:cubicBezTo>
                <a:cubicBezTo>
                  <a:pt x="2048259" y="1970040"/>
                  <a:pt x="2052736" y="1967468"/>
                  <a:pt x="2055117" y="1968420"/>
                </a:cubicBezTo>
                <a:cubicBezTo>
                  <a:pt x="2061785" y="1969183"/>
                  <a:pt x="2061404" y="1967182"/>
                  <a:pt x="2058832" y="1965658"/>
                </a:cubicBezTo>
                <a:cubicBezTo>
                  <a:pt x="2057403" y="1964801"/>
                  <a:pt x="2054260" y="1964325"/>
                  <a:pt x="2055784" y="1962134"/>
                </a:cubicBezTo>
                <a:cubicBezTo>
                  <a:pt x="2057403" y="1959943"/>
                  <a:pt x="2060165" y="1962039"/>
                  <a:pt x="2062070" y="1962515"/>
                </a:cubicBezTo>
                <a:cubicBezTo>
                  <a:pt x="2081978" y="1957657"/>
                  <a:pt x="2032543" y="1942893"/>
                  <a:pt x="2046259" y="1978898"/>
                </a:cubicBezTo>
                <a:close/>
                <a:moveTo>
                  <a:pt x="2047973" y="1924415"/>
                </a:moveTo>
                <a:cubicBezTo>
                  <a:pt x="2052450" y="1924605"/>
                  <a:pt x="2056641" y="1921653"/>
                  <a:pt x="2050069" y="1920033"/>
                </a:cubicBezTo>
                <a:cubicBezTo>
                  <a:pt x="2044259" y="1918891"/>
                  <a:pt x="2044735" y="1915271"/>
                  <a:pt x="2051021" y="1914223"/>
                </a:cubicBezTo>
                <a:cubicBezTo>
                  <a:pt x="2057498" y="1912223"/>
                  <a:pt x="2042163" y="1913080"/>
                  <a:pt x="2042258" y="1911080"/>
                </a:cubicBezTo>
                <a:cubicBezTo>
                  <a:pt x="2041877" y="1909175"/>
                  <a:pt x="2045592" y="1909175"/>
                  <a:pt x="2047211" y="1909270"/>
                </a:cubicBezTo>
                <a:cubicBezTo>
                  <a:pt x="2054831" y="1909746"/>
                  <a:pt x="2054450" y="1907937"/>
                  <a:pt x="2051593" y="1906603"/>
                </a:cubicBezTo>
                <a:cubicBezTo>
                  <a:pt x="2050069" y="1905841"/>
                  <a:pt x="2046449" y="1905555"/>
                  <a:pt x="2048259" y="1903460"/>
                </a:cubicBezTo>
                <a:cubicBezTo>
                  <a:pt x="2050069" y="1901365"/>
                  <a:pt x="2053212" y="1903270"/>
                  <a:pt x="2055403" y="1903650"/>
                </a:cubicBezTo>
                <a:cubicBezTo>
                  <a:pt x="2058546" y="1904127"/>
                  <a:pt x="2061975" y="1901841"/>
                  <a:pt x="2060070" y="1899555"/>
                </a:cubicBezTo>
                <a:cubicBezTo>
                  <a:pt x="2055212" y="1895745"/>
                  <a:pt x="2046068" y="1896507"/>
                  <a:pt x="2040830" y="1899650"/>
                </a:cubicBezTo>
                <a:cubicBezTo>
                  <a:pt x="2027209" y="1905841"/>
                  <a:pt x="2033114" y="1927177"/>
                  <a:pt x="2047973" y="1924415"/>
                </a:cubicBezTo>
                <a:close/>
                <a:moveTo>
                  <a:pt x="2032638" y="1962229"/>
                </a:moveTo>
                <a:cubicBezTo>
                  <a:pt x="2036829" y="1962039"/>
                  <a:pt x="2044925" y="1954038"/>
                  <a:pt x="2036353" y="1954704"/>
                </a:cubicBezTo>
                <a:cubicBezTo>
                  <a:pt x="2031400" y="1956038"/>
                  <a:pt x="2027685" y="1952418"/>
                  <a:pt x="2033686" y="1948037"/>
                </a:cubicBezTo>
                <a:cubicBezTo>
                  <a:pt x="2037020" y="1943084"/>
                  <a:pt x="2024447" y="1951085"/>
                  <a:pt x="2022923" y="1948704"/>
                </a:cubicBezTo>
                <a:cubicBezTo>
                  <a:pt x="2021208" y="1946894"/>
                  <a:pt x="2024923" y="1945084"/>
                  <a:pt x="2026637" y="1944513"/>
                </a:cubicBezTo>
                <a:cubicBezTo>
                  <a:pt x="2032543" y="1942512"/>
                  <a:pt x="2034258" y="1939941"/>
                  <a:pt x="2029114" y="1939655"/>
                </a:cubicBezTo>
                <a:cubicBezTo>
                  <a:pt x="2027018" y="1939655"/>
                  <a:pt x="2023208" y="1940893"/>
                  <a:pt x="2023494" y="1937941"/>
                </a:cubicBezTo>
                <a:cubicBezTo>
                  <a:pt x="2023780" y="1934892"/>
                  <a:pt x="2028352" y="1935464"/>
                  <a:pt x="2030733" y="1934797"/>
                </a:cubicBezTo>
                <a:cubicBezTo>
                  <a:pt x="2033781" y="1934035"/>
                  <a:pt x="2035210" y="1929558"/>
                  <a:pt x="2031876" y="1928320"/>
                </a:cubicBezTo>
                <a:cubicBezTo>
                  <a:pt x="2004063" y="1925844"/>
                  <a:pt x="2005778" y="1966325"/>
                  <a:pt x="2032638" y="1962229"/>
                </a:cubicBezTo>
                <a:close/>
                <a:moveTo>
                  <a:pt x="2006730" y="1982232"/>
                </a:moveTo>
                <a:cubicBezTo>
                  <a:pt x="2014445" y="2005663"/>
                  <a:pt x="2038544" y="1986137"/>
                  <a:pt x="2025590" y="1987470"/>
                </a:cubicBezTo>
                <a:cubicBezTo>
                  <a:pt x="2021684" y="1988709"/>
                  <a:pt x="2018922" y="1986137"/>
                  <a:pt x="2022827" y="1982327"/>
                </a:cubicBezTo>
                <a:cubicBezTo>
                  <a:pt x="2024256" y="1980898"/>
                  <a:pt x="2023494" y="1980708"/>
                  <a:pt x="2021875" y="1981184"/>
                </a:cubicBezTo>
                <a:cubicBezTo>
                  <a:pt x="2019589" y="1981470"/>
                  <a:pt x="2017303" y="1984422"/>
                  <a:pt x="2015208" y="1983279"/>
                </a:cubicBezTo>
                <a:cubicBezTo>
                  <a:pt x="2012636" y="1980041"/>
                  <a:pt x="2026923" y="1976707"/>
                  <a:pt x="2018732" y="1975850"/>
                </a:cubicBezTo>
                <a:cubicBezTo>
                  <a:pt x="2017303" y="1975755"/>
                  <a:pt x="2014731" y="1977183"/>
                  <a:pt x="2014541" y="1974707"/>
                </a:cubicBezTo>
                <a:cubicBezTo>
                  <a:pt x="2014445" y="1972135"/>
                  <a:pt x="2017779" y="1972516"/>
                  <a:pt x="2019494" y="1971945"/>
                </a:cubicBezTo>
                <a:cubicBezTo>
                  <a:pt x="2029495" y="1962325"/>
                  <a:pt x="2002730" y="1965754"/>
                  <a:pt x="2006730" y="1982232"/>
                </a:cubicBezTo>
                <a:close/>
                <a:moveTo>
                  <a:pt x="2005111" y="1920986"/>
                </a:moveTo>
                <a:cubicBezTo>
                  <a:pt x="2007683" y="1919938"/>
                  <a:pt x="2011683" y="1918033"/>
                  <a:pt x="2013207" y="1915842"/>
                </a:cubicBezTo>
                <a:cubicBezTo>
                  <a:pt x="2015017" y="1913271"/>
                  <a:pt x="2010731" y="1913652"/>
                  <a:pt x="2008826" y="1914318"/>
                </a:cubicBezTo>
                <a:cubicBezTo>
                  <a:pt x="2003587" y="1916033"/>
                  <a:pt x="2000348" y="1913652"/>
                  <a:pt x="2005968" y="1909175"/>
                </a:cubicBezTo>
                <a:cubicBezTo>
                  <a:pt x="2010445" y="1904508"/>
                  <a:pt x="1997015" y="1912604"/>
                  <a:pt x="1995872" y="1910794"/>
                </a:cubicBezTo>
                <a:cubicBezTo>
                  <a:pt x="1994252" y="1909461"/>
                  <a:pt x="1997777" y="1907841"/>
                  <a:pt x="1999301" y="1907079"/>
                </a:cubicBezTo>
                <a:cubicBezTo>
                  <a:pt x="2006635" y="1903746"/>
                  <a:pt x="2005016" y="1902508"/>
                  <a:pt x="2001491" y="1902888"/>
                </a:cubicBezTo>
                <a:cubicBezTo>
                  <a:pt x="1999586" y="1903079"/>
                  <a:pt x="1996062" y="1904508"/>
                  <a:pt x="1996348" y="1902031"/>
                </a:cubicBezTo>
                <a:cubicBezTo>
                  <a:pt x="1996634" y="1899459"/>
                  <a:pt x="2000729" y="1899459"/>
                  <a:pt x="2003015" y="1898697"/>
                </a:cubicBezTo>
                <a:cubicBezTo>
                  <a:pt x="2006254" y="1897554"/>
                  <a:pt x="2007778" y="1893935"/>
                  <a:pt x="2004444" y="1893173"/>
                </a:cubicBezTo>
                <a:cubicBezTo>
                  <a:pt x="1979108" y="1893173"/>
                  <a:pt x="1978727" y="1926415"/>
                  <a:pt x="2005111" y="1920986"/>
                </a:cubicBezTo>
                <a:close/>
                <a:moveTo>
                  <a:pt x="1980155" y="2004996"/>
                </a:moveTo>
                <a:cubicBezTo>
                  <a:pt x="1984251" y="2008521"/>
                  <a:pt x="1990919" y="2007759"/>
                  <a:pt x="1994443" y="2003854"/>
                </a:cubicBezTo>
                <a:cubicBezTo>
                  <a:pt x="1997586" y="1999091"/>
                  <a:pt x="1980536" y="2004520"/>
                  <a:pt x="1989585" y="1995948"/>
                </a:cubicBezTo>
                <a:cubicBezTo>
                  <a:pt x="1993109" y="1992138"/>
                  <a:pt x="1982727" y="1997662"/>
                  <a:pt x="1981870" y="1995567"/>
                </a:cubicBezTo>
                <a:cubicBezTo>
                  <a:pt x="1980822" y="1993947"/>
                  <a:pt x="1983584" y="1992995"/>
                  <a:pt x="1984823" y="1992614"/>
                </a:cubicBezTo>
                <a:cubicBezTo>
                  <a:pt x="1990538" y="1990709"/>
                  <a:pt x="1989490" y="1989185"/>
                  <a:pt x="1986918" y="1988899"/>
                </a:cubicBezTo>
                <a:cubicBezTo>
                  <a:pt x="1985489" y="1988709"/>
                  <a:pt x="1982727" y="1989471"/>
                  <a:pt x="1983204" y="1987090"/>
                </a:cubicBezTo>
                <a:cubicBezTo>
                  <a:pt x="1983680" y="1984613"/>
                  <a:pt x="1986728" y="1985280"/>
                  <a:pt x="1988537" y="1985184"/>
                </a:cubicBezTo>
                <a:cubicBezTo>
                  <a:pt x="1991109" y="1984899"/>
                  <a:pt x="1992729" y="1981755"/>
                  <a:pt x="1990347" y="1980232"/>
                </a:cubicBezTo>
                <a:cubicBezTo>
                  <a:pt x="1975964" y="1975564"/>
                  <a:pt x="1967487" y="1997567"/>
                  <a:pt x="1980155" y="2004996"/>
                </a:cubicBezTo>
                <a:close/>
                <a:moveTo>
                  <a:pt x="1972154" y="1965372"/>
                </a:moveTo>
                <a:cubicBezTo>
                  <a:pt x="1992347" y="1979565"/>
                  <a:pt x="2014922" y="1949085"/>
                  <a:pt x="1997205" y="1956419"/>
                </a:cubicBezTo>
                <a:cubicBezTo>
                  <a:pt x="1991681" y="1959562"/>
                  <a:pt x="1986918" y="1957943"/>
                  <a:pt x="1990157" y="1951847"/>
                </a:cubicBezTo>
                <a:cubicBezTo>
                  <a:pt x="1996919" y="1940893"/>
                  <a:pt x="1981584" y="1957086"/>
                  <a:pt x="1979012" y="1955371"/>
                </a:cubicBezTo>
                <a:cubicBezTo>
                  <a:pt x="1976631" y="1954228"/>
                  <a:pt x="1979108" y="1951657"/>
                  <a:pt x="1980822" y="1950037"/>
                </a:cubicBezTo>
                <a:cubicBezTo>
                  <a:pt x="1984156" y="1947466"/>
                  <a:pt x="1990728" y="1940703"/>
                  <a:pt x="1982346" y="1943084"/>
                </a:cubicBezTo>
                <a:cubicBezTo>
                  <a:pt x="1979870" y="1943941"/>
                  <a:pt x="1976155" y="1946989"/>
                  <a:pt x="1975202" y="1943655"/>
                </a:cubicBezTo>
                <a:cubicBezTo>
                  <a:pt x="1974250" y="1940226"/>
                  <a:pt x="1979584" y="1938893"/>
                  <a:pt x="1982346" y="1937179"/>
                </a:cubicBezTo>
                <a:cubicBezTo>
                  <a:pt x="1986156" y="1934892"/>
                  <a:pt x="1986537" y="1929749"/>
                  <a:pt x="1981679" y="1929654"/>
                </a:cubicBezTo>
                <a:cubicBezTo>
                  <a:pt x="1964439" y="1931463"/>
                  <a:pt x="1954819" y="1956800"/>
                  <a:pt x="1972154" y="1965372"/>
                </a:cubicBezTo>
                <a:close/>
                <a:moveTo>
                  <a:pt x="1964534" y="1991757"/>
                </a:moveTo>
                <a:cubicBezTo>
                  <a:pt x="1966535" y="1988804"/>
                  <a:pt x="1962153" y="1988709"/>
                  <a:pt x="1960153" y="1989280"/>
                </a:cubicBezTo>
                <a:cubicBezTo>
                  <a:pt x="1954629" y="1990804"/>
                  <a:pt x="1951485" y="1987566"/>
                  <a:pt x="1957676" y="1982517"/>
                </a:cubicBezTo>
                <a:cubicBezTo>
                  <a:pt x="1962725" y="1977088"/>
                  <a:pt x="1948247" y="1985851"/>
                  <a:pt x="1947199" y="1983375"/>
                </a:cubicBezTo>
                <a:cubicBezTo>
                  <a:pt x="1945675" y="1981470"/>
                  <a:pt x="1949485" y="1979850"/>
                  <a:pt x="1951104" y="1979088"/>
                </a:cubicBezTo>
                <a:cubicBezTo>
                  <a:pt x="1958915" y="1975659"/>
                  <a:pt x="1957391" y="1973945"/>
                  <a:pt x="1953866" y="1973945"/>
                </a:cubicBezTo>
                <a:cubicBezTo>
                  <a:pt x="1951866" y="1973945"/>
                  <a:pt x="1948151" y="1975469"/>
                  <a:pt x="1948723" y="1972326"/>
                </a:cubicBezTo>
                <a:cubicBezTo>
                  <a:pt x="1949390" y="1969087"/>
                  <a:pt x="1953485" y="1969563"/>
                  <a:pt x="1955867" y="1968801"/>
                </a:cubicBezTo>
                <a:cubicBezTo>
                  <a:pt x="1958819" y="1967944"/>
                  <a:pt x="1961772" y="1963753"/>
                  <a:pt x="1958058" y="1962039"/>
                </a:cubicBezTo>
                <a:cubicBezTo>
                  <a:pt x="1947104" y="1960134"/>
                  <a:pt x="1935864" y="1971468"/>
                  <a:pt x="1936150" y="1982041"/>
                </a:cubicBezTo>
                <a:cubicBezTo>
                  <a:pt x="1936340" y="1996900"/>
                  <a:pt x="1955390" y="2003187"/>
                  <a:pt x="1964534" y="1991757"/>
                </a:cubicBezTo>
                <a:close/>
                <a:moveTo>
                  <a:pt x="1926911" y="2020141"/>
                </a:moveTo>
                <a:cubicBezTo>
                  <a:pt x="1928530" y="2032905"/>
                  <a:pt x="1948247" y="2037000"/>
                  <a:pt x="1955962" y="2027475"/>
                </a:cubicBezTo>
                <a:cubicBezTo>
                  <a:pt x="1958819" y="2024332"/>
                  <a:pt x="1961677" y="2012997"/>
                  <a:pt x="1954247" y="2019760"/>
                </a:cubicBezTo>
                <a:cubicBezTo>
                  <a:pt x="1951390" y="2023570"/>
                  <a:pt x="1947389" y="2023380"/>
                  <a:pt x="1947961" y="2018141"/>
                </a:cubicBezTo>
                <a:cubicBezTo>
                  <a:pt x="1948342" y="2016236"/>
                  <a:pt x="1948818" y="2013283"/>
                  <a:pt x="1946532" y="2016331"/>
                </a:cubicBezTo>
                <a:cubicBezTo>
                  <a:pt x="1944532" y="2018332"/>
                  <a:pt x="1943865" y="2022713"/>
                  <a:pt x="1940817" y="2023094"/>
                </a:cubicBezTo>
                <a:cubicBezTo>
                  <a:pt x="1938436" y="2022713"/>
                  <a:pt x="1940150" y="2019760"/>
                  <a:pt x="1941008" y="2018236"/>
                </a:cubicBezTo>
                <a:cubicBezTo>
                  <a:pt x="1944818" y="2011759"/>
                  <a:pt x="1942627" y="2011474"/>
                  <a:pt x="1939769" y="2013569"/>
                </a:cubicBezTo>
                <a:cubicBezTo>
                  <a:pt x="1938245" y="2014712"/>
                  <a:pt x="1936340" y="2017665"/>
                  <a:pt x="1934721" y="2015379"/>
                </a:cubicBezTo>
                <a:cubicBezTo>
                  <a:pt x="1933102" y="2013093"/>
                  <a:pt x="1936626" y="2011092"/>
                  <a:pt x="1938055" y="2009283"/>
                </a:cubicBezTo>
                <a:cubicBezTo>
                  <a:pt x="1942055" y="1995662"/>
                  <a:pt x="1923482" y="2009759"/>
                  <a:pt x="1926911" y="2020141"/>
                </a:cubicBezTo>
                <a:close/>
                <a:moveTo>
                  <a:pt x="1920910" y="2068433"/>
                </a:moveTo>
                <a:cubicBezTo>
                  <a:pt x="1924148" y="2067004"/>
                  <a:pt x="1931006" y="2057860"/>
                  <a:pt x="1922720" y="2061480"/>
                </a:cubicBezTo>
                <a:cubicBezTo>
                  <a:pt x="1918814" y="2063861"/>
                  <a:pt x="1915766" y="2061956"/>
                  <a:pt x="1919386" y="2056812"/>
                </a:cubicBezTo>
                <a:cubicBezTo>
                  <a:pt x="1921862" y="2051669"/>
                  <a:pt x="1913004" y="2061289"/>
                  <a:pt x="1911480" y="2059670"/>
                </a:cubicBezTo>
                <a:cubicBezTo>
                  <a:pt x="1909956" y="2058527"/>
                  <a:pt x="1912433" y="2056432"/>
                  <a:pt x="1913576" y="2055574"/>
                </a:cubicBezTo>
                <a:cubicBezTo>
                  <a:pt x="1918814" y="2051383"/>
                  <a:pt x="1917290" y="2050336"/>
                  <a:pt x="1914528" y="2051097"/>
                </a:cubicBezTo>
                <a:cubicBezTo>
                  <a:pt x="1913004" y="2051479"/>
                  <a:pt x="1910528" y="2053383"/>
                  <a:pt x="1910242" y="2050812"/>
                </a:cubicBezTo>
                <a:cubicBezTo>
                  <a:pt x="1910051" y="2048240"/>
                  <a:pt x="1913290" y="2047764"/>
                  <a:pt x="1914909" y="2046716"/>
                </a:cubicBezTo>
                <a:cubicBezTo>
                  <a:pt x="1917386" y="2045287"/>
                  <a:pt x="1917862" y="2041668"/>
                  <a:pt x="1915195" y="2041191"/>
                </a:cubicBezTo>
                <a:cubicBezTo>
                  <a:pt x="1895002" y="2043478"/>
                  <a:pt x="1900526" y="2077863"/>
                  <a:pt x="1920910" y="2068433"/>
                </a:cubicBezTo>
                <a:close/>
                <a:moveTo>
                  <a:pt x="1906718" y="2066814"/>
                </a:moveTo>
                <a:lnTo>
                  <a:pt x="1906718" y="2066814"/>
                </a:lnTo>
                <a:cubicBezTo>
                  <a:pt x="1906718" y="2066814"/>
                  <a:pt x="1906718" y="2066814"/>
                  <a:pt x="1906718" y="2066814"/>
                </a:cubicBezTo>
                <a:lnTo>
                  <a:pt x="1906718" y="2066814"/>
                </a:lnTo>
                <a:close/>
                <a:moveTo>
                  <a:pt x="1883191" y="2105676"/>
                </a:moveTo>
                <a:cubicBezTo>
                  <a:pt x="1893287" y="2107105"/>
                  <a:pt x="1907384" y="2095198"/>
                  <a:pt x="1901384" y="2084435"/>
                </a:cubicBezTo>
                <a:cubicBezTo>
                  <a:pt x="1899860" y="2082340"/>
                  <a:pt x="1898145" y="2085959"/>
                  <a:pt x="1897955" y="2087578"/>
                </a:cubicBezTo>
                <a:cubicBezTo>
                  <a:pt x="1897193" y="2092150"/>
                  <a:pt x="1893478" y="2094055"/>
                  <a:pt x="1891763" y="2088721"/>
                </a:cubicBezTo>
                <a:cubicBezTo>
                  <a:pt x="1891192" y="2086721"/>
                  <a:pt x="1890525" y="2087483"/>
                  <a:pt x="1890239" y="2089293"/>
                </a:cubicBezTo>
                <a:cubicBezTo>
                  <a:pt x="1889477" y="2091674"/>
                  <a:pt x="1890906" y="2095293"/>
                  <a:pt x="1888715" y="2097103"/>
                </a:cubicBezTo>
                <a:cubicBezTo>
                  <a:pt x="1886715" y="2098056"/>
                  <a:pt x="1886715" y="2094912"/>
                  <a:pt x="1886715" y="2093579"/>
                </a:cubicBezTo>
                <a:cubicBezTo>
                  <a:pt x="1886810" y="2087007"/>
                  <a:pt x="1885001" y="2088054"/>
                  <a:pt x="1883667" y="2091007"/>
                </a:cubicBezTo>
                <a:cubicBezTo>
                  <a:pt x="1883000" y="2092626"/>
                  <a:pt x="1882810" y="2095675"/>
                  <a:pt x="1880524" y="2095008"/>
                </a:cubicBezTo>
                <a:cubicBezTo>
                  <a:pt x="1878238" y="2094341"/>
                  <a:pt x="1880048" y="2091007"/>
                  <a:pt x="1880333" y="2089007"/>
                </a:cubicBezTo>
                <a:cubicBezTo>
                  <a:pt x="1876619" y="2076053"/>
                  <a:pt x="1866046" y="2103866"/>
                  <a:pt x="1883191" y="2105676"/>
                </a:cubicBezTo>
                <a:close/>
                <a:moveTo>
                  <a:pt x="1851282" y="2139013"/>
                </a:moveTo>
                <a:cubicBezTo>
                  <a:pt x="1866236" y="2159397"/>
                  <a:pt x="1884429" y="2122916"/>
                  <a:pt x="1871761" y="2132917"/>
                </a:cubicBezTo>
                <a:cubicBezTo>
                  <a:pt x="1868332" y="2136727"/>
                  <a:pt x="1864808" y="2135870"/>
                  <a:pt x="1867379" y="2129393"/>
                </a:cubicBezTo>
                <a:cubicBezTo>
                  <a:pt x="1868332" y="2127107"/>
                  <a:pt x="1867475" y="2127393"/>
                  <a:pt x="1866046" y="2128822"/>
                </a:cubicBezTo>
                <a:cubicBezTo>
                  <a:pt x="1863950" y="2130536"/>
                  <a:pt x="1862808" y="2134727"/>
                  <a:pt x="1860045" y="2135013"/>
                </a:cubicBezTo>
                <a:cubicBezTo>
                  <a:pt x="1858235" y="2134346"/>
                  <a:pt x="1860331" y="2131489"/>
                  <a:pt x="1861188" y="2130250"/>
                </a:cubicBezTo>
                <a:cubicBezTo>
                  <a:pt x="1865474" y="2124250"/>
                  <a:pt x="1863760" y="2123773"/>
                  <a:pt x="1861188" y="2125488"/>
                </a:cubicBezTo>
                <a:cubicBezTo>
                  <a:pt x="1859759" y="2126440"/>
                  <a:pt x="1857664" y="2129107"/>
                  <a:pt x="1856807" y="2126726"/>
                </a:cubicBezTo>
                <a:cubicBezTo>
                  <a:pt x="1855949" y="2124250"/>
                  <a:pt x="1859093" y="2122630"/>
                  <a:pt x="1860617" y="2121011"/>
                </a:cubicBezTo>
                <a:cubicBezTo>
                  <a:pt x="1866617" y="2105580"/>
                  <a:pt x="1842805" y="2125107"/>
                  <a:pt x="1851282" y="2139013"/>
                </a:cubicBezTo>
                <a:close/>
                <a:moveTo>
                  <a:pt x="1835471" y="2190639"/>
                </a:moveTo>
                <a:cubicBezTo>
                  <a:pt x="1842614" y="2189210"/>
                  <a:pt x="1848139" y="2179971"/>
                  <a:pt x="1848615" y="2173018"/>
                </a:cubicBezTo>
                <a:cubicBezTo>
                  <a:pt x="1847663" y="2165588"/>
                  <a:pt x="1836899" y="2187972"/>
                  <a:pt x="1837471" y="2173589"/>
                </a:cubicBezTo>
                <a:cubicBezTo>
                  <a:pt x="1839376" y="2162540"/>
                  <a:pt x="1832899" y="2180542"/>
                  <a:pt x="1830041" y="2180257"/>
                </a:cubicBezTo>
                <a:cubicBezTo>
                  <a:pt x="1827755" y="2180066"/>
                  <a:pt x="1829660" y="2176161"/>
                  <a:pt x="1830613" y="2174446"/>
                </a:cubicBezTo>
                <a:cubicBezTo>
                  <a:pt x="1834709" y="2166350"/>
                  <a:pt x="1832613" y="2166350"/>
                  <a:pt x="1829756" y="2169017"/>
                </a:cubicBezTo>
                <a:cubicBezTo>
                  <a:pt x="1828232" y="2170446"/>
                  <a:pt x="1826136" y="2174161"/>
                  <a:pt x="1824708" y="2171684"/>
                </a:cubicBezTo>
                <a:cubicBezTo>
                  <a:pt x="1823279" y="2169112"/>
                  <a:pt x="1826803" y="2166350"/>
                  <a:pt x="1828232" y="2164159"/>
                </a:cubicBezTo>
                <a:cubicBezTo>
                  <a:pt x="1830327" y="2161016"/>
                  <a:pt x="1829089" y="2156730"/>
                  <a:pt x="1825850" y="2158254"/>
                </a:cubicBezTo>
                <a:cubicBezTo>
                  <a:pt x="1811468" y="2167017"/>
                  <a:pt x="1814516" y="2197211"/>
                  <a:pt x="1835471" y="2190639"/>
                </a:cubicBezTo>
                <a:close/>
                <a:moveTo>
                  <a:pt x="1799561" y="2221500"/>
                </a:moveTo>
                <a:cubicBezTo>
                  <a:pt x="1812611" y="2244741"/>
                  <a:pt x="1833089" y="2205498"/>
                  <a:pt x="1819945" y="2216071"/>
                </a:cubicBezTo>
                <a:cubicBezTo>
                  <a:pt x="1816230" y="2220071"/>
                  <a:pt x="1812896" y="2218928"/>
                  <a:pt x="1815944" y="2212070"/>
                </a:cubicBezTo>
                <a:cubicBezTo>
                  <a:pt x="1816992" y="2209593"/>
                  <a:pt x="1816230" y="2209879"/>
                  <a:pt x="1814706" y="2211403"/>
                </a:cubicBezTo>
                <a:cubicBezTo>
                  <a:pt x="1812515" y="2213118"/>
                  <a:pt x="1811182" y="2217595"/>
                  <a:pt x="1808420" y="2217785"/>
                </a:cubicBezTo>
                <a:cubicBezTo>
                  <a:pt x="1806705" y="2217023"/>
                  <a:pt x="1808991" y="2213975"/>
                  <a:pt x="1809944" y="2212642"/>
                </a:cubicBezTo>
                <a:cubicBezTo>
                  <a:pt x="1814611" y="2206355"/>
                  <a:pt x="1812992" y="2205784"/>
                  <a:pt x="1810229" y="2207498"/>
                </a:cubicBezTo>
                <a:cubicBezTo>
                  <a:pt x="1808801" y="2208451"/>
                  <a:pt x="1806515" y="2211308"/>
                  <a:pt x="1805848" y="2208641"/>
                </a:cubicBezTo>
                <a:cubicBezTo>
                  <a:pt x="1805181" y="2205974"/>
                  <a:pt x="1808420" y="2204355"/>
                  <a:pt x="1809944" y="2202640"/>
                </a:cubicBezTo>
                <a:cubicBezTo>
                  <a:pt x="1816802" y="2186257"/>
                  <a:pt x="1792418" y="2206450"/>
                  <a:pt x="1799561" y="2221500"/>
                </a:cubicBezTo>
                <a:close/>
                <a:moveTo>
                  <a:pt x="1786226" y="2279412"/>
                </a:moveTo>
                <a:cubicBezTo>
                  <a:pt x="1794418" y="2279126"/>
                  <a:pt x="1803181" y="2249694"/>
                  <a:pt x="1792989" y="2263124"/>
                </a:cubicBezTo>
                <a:cubicBezTo>
                  <a:pt x="1790036" y="2268649"/>
                  <a:pt x="1785941" y="2269315"/>
                  <a:pt x="1787179" y="2261505"/>
                </a:cubicBezTo>
                <a:cubicBezTo>
                  <a:pt x="1787655" y="2258743"/>
                  <a:pt x="1786798" y="2259409"/>
                  <a:pt x="1785560" y="2261505"/>
                </a:cubicBezTo>
                <a:cubicBezTo>
                  <a:pt x="1783655" y="2264172"/>
                  <a:pt x="1783369" y="2269125"/>
                  <a:pt x="1780416" y="2270554"/>
                </a:cubicBezTo>
                <a:cubicBezTo>
                  <a:pt x="1778225" y="2270744"/>
                  <a:pt x="1779845" y="2266839"/>
                  <a:pt x="1780511" y="2265124"/>
                </a:cubicBezTo>
                <a:cubicBezTo>
                  <a:pt x="1783845" y="2257028"/>
                  <a:pt x="1781750" y="2257314"/>
                  <a:pt x="1779273" y="2260267"/>
                </a:cubicBezTo>
                <a:cubicBezTo>
                  <a:pt x="1773558" y="2268934"/>
                  <a:pt x="1772987" y="2260838"/>
                  <a:pt x="1777463" y="2256076"/>
                </a:cubicBezTo>
                <a:cubicBezTo>
                  <a:pt x="1779178" y="2252837"/>
                  <a:pt x="1777654" y="2249122"/>
                  <a:pt x="1774701" y="2251027"/>
                </a:cubicBezTo>
                <a:cubicBezTo>
                  <a:pt x="1771939" y="2252742"/>
                  <a:pt x="1769843" y="2257600"/>
                  <a:pt x="1768700" y="2260743"/>
                </a:cubicBezTo>
                <a:cubicBezTo>
                  <a:pt x="1763938" y="2274173"/>
                  <a:pt x="1773082" y="2285793"/>
                  <a:pt x="1786226" y="2279412"/>
                </a:cubicBezTo>
                <a:close/>
                <a:moveTo>
                  <a:pt x="1745459" y="2332942"/>
                </a:moveTo>
                <a:cubicBezTo>
                  <a:pt x="1755270" y="2341705"/>
                  <a:pt x="1770796" y="2327989"/>
                  <a:pt x="1770510" y="2316369"/>
                </a:cubicBezTo>
                <a:cubicBezTo>
                  <a:pt x="1770320" y="2313130"/>
                  <a:pt x="1767272" y="2316750"/>
                  <a:pt x="1766224" y="2318655"/>
                </a:cubicBezTo>
                <a:cubicBezTo>
                  <a:pt x="1764795" y="2321226"/>
                  <a:pt x="1763081" y="2322751"/>
                  <a:pt x="1761842" y="2322560"/>
                </a:cubicBezTo>
                <a:cubicBezTo>
                  <a:pt x="1758890" y="2323513"/>
                  <a:pt x="1762795" y="2311225"/>
                  <a:pt x="1759366" y="2317036"/>
                </a:cubicBezTo>
                <a:cubicBezTo>
                  <a:pt x="1757556" y="2319607"/>
                  <a:pt x="1756985" y="2324179"/>
                  <a:pt x="1754127" y="2325608"/>
                </a:cubicBezTo>
                <a:cubicBezTo>
                  <a:pt x="1752127" y="2325703"/>
                  <a:pt x="1753746" y="2321989"/>
                  <a:pt x="1754508" y="2320369"/>
                </a:cubicBezTo>
                <a:cubicBezTo>
                  <a:pt x="1758033" y="2312749"/>
                  <a:pt x="1755937" y="2313035"/>
                  <a:pt x="1753556" y="2315797"/>
                </a:cubicBezTo>
                <a:cubicBezTo>
                  <a:pt x="1752222" y="2317321"/>
                  <a:pt x="1750412" y="2320846"/>
                  <a:pt x="1749174" y="2318845"/>
                </a:cubicBezTo>
                <a:cubicBezTo>
                  <a:pt x="1747841" y="2316845"/>
                  <a:pt x="1750889" y="2313988"/>
                  <a:pt x="1752127" y="2311797"/>
                </a:cubicBezTo>
                <a:cubicBezTo>
                  <a:pt x="1755365" y="2294652"/>
                  <a:pt x="1734315" y="2322655"/>
                  <a:pt x="1745459" y="2332942"/>
                </a:cubicBezTo>
                <a:close/>
                <a:moveTo>
                  <a:pt x="1714789" y="2380472"/>
                </a:moveTo>
                <a:cubicBezTo>
                  <a:pt x="1731172" y="2394379"/>
                  <a:pt x="1745555" y="2354659"/>
                  <a:pt x="1734125" y="2368280"/>
                </a:cubicBezTo>
                <a:cubicBezTo>
                  <a:pt x="1731172" y="2372947"/>
                  <a:pt x="1727743" y="2373328"/>
                  <a:pt x="1729458" y="2366661"/>
                </a:cubicBezTo>
                <a:cubicBezTo>
                  <a:pt x="1730315" y="2360755"/>
                  <a:pt x="1724790" y="2374662"/>
                  <a:pt x="1722980" y="2374186"/>
                </a:cubicBezTo>
                <a:cubicBezTo>
                  <a:pt x="1721171" y="2374186"/>
                  <a:pt x="1722885" y="2370947"/>
                  <a:pt x="1723647" y="2369518"/>
                </a:cubicBezTo>
                <a:cubicBezTo>
                  <a:pt x="1727171" y="2362660"/>
                  <a:pt x="1725457" y="2362946"/>
                  <a:pt x="1723076" y="2365327"/>
                </a:cubicBezTo>
                <a:cubicBezTo>
                  <a:pt x="1721837" y="2366661"/>
                  <a:pt x="1720028" y="2369804"/>
                  <a:pt x="1718980" y="2367899"/>
                </a:cubicBezTo>
                <a:cubicBezTo>
                  <a:pt x="1717932" y="2365994"/>
                  <a:pt x="1720790" y="2363518"/>
                  <a:pt x="1721933" y="2361613"/>
                </a:cubicBezTo>
                <a:cubicBezTo>
                  <a:pt x="1726029" y="2346087"/>
                  <a:pt x="1705835" y="2371233"/>
                  <a:pt x="1714789" y="2380472"/>
                </a:cubicBezTo>
                <a:close/>
                <a:moveTo>
                  <a:pt x="1679642" y="2426573"/>
                </a:moveTo>
                <a:cubicBezTo>
                  <a:pt x="1688024" y="2440575"/>
                  <a:pt x="1709169" y="2426954"/>
                  <a:pt x="1711646" y="2413714"/>
                </a:cubicBezTo>
                <a:cubicBezTo>
                  <a:pt x="1712408" y="2409618"/>
                  <a:pt x="1708026" y="2413333"/>
                  <a:pt x="1706216" y="2415429"/>
                </a:cubicBezTo>
                <a:cubicBezTo>
                  <a:pt x="1700406" y="2422096"/>
                  <a:pt x="1697549" y="2418286"/>
                  <a:pt x="1700883" y="2412000"/>
                </a:cubicBezTo>
                <a:cubicBezTo>
                  <a:pt x="1703740" y="2403808"/>
                  <a:pt x="1693167" y="2421334"/>
                  <a:pt x="1691167" y="2420191"/>
                </a:cubicBezTo>
                <a:cubicBezTo>
                  <a:pt x="1687071" y="2418667"/>
                  <a:pt x="1704121" y="2401903"/>
                  <a:pt x="1693358" y="2408380"/>
                </a:cubicBezTo>
                <a:cubicBezTo>
                  <a:pt x="1691453" y="2409809"/>
                  <a:pt x="1688595" y="2413429"/>
                  <a:pt x="1687738" y="2410666"/>
                </a:cubicBezTo>
                <a:cubicBezTo>
                  <a:pt x="1686881" y="2407809"/>
                  <a:pt x="1690976" y="2405428"/>
                  <a:pt x="1692977" y="2403046"/>
                </a:cubicBezTo>
                <a:cubicBezTo>
                  <a:pt x="1701454" y="2382949"/>
                  <a:pt x="1670879" y="2411333"/>
                  <a:pt x="1679642" y="2426573"/>
                </a:cubicBezTo>
                <a:close/>
                <a:moveTo>
                  <a:pt x="1674117" y="2381520"/>
                </a:moveTo>
                <a:cubicBezTo>
                  <a:pt x="1678689" y="2400379"/>
                  <a:pt x="1701168" y="2390473"/>
                  <a:pt x="1705454" y="2376376"/>
                </a:cubicBezTo>
                <a:cubicBezTo>
                  <a:pt x="1706883" y="2371995"/>
                  <a:pt x="1702311" y="2374757"/>
                  <a:pt x="1700311" y="2376567"/>
                </a:cubicBezTo>
                <a:cubicBezTo>
                  <a:pt x="1694977" y="2381520"/>
                  <a:pt x="1691167" y="2379710"/>
                  <a:pt x="1696120" y="2371042"/>
                </a:cubicBezTo>
                <a:cubicBezTo>
                  <a:pt x="1700025" y="2362565"/>
                  <a:pt x="1687643" y="2379615"/>
                  <a:pt x="1685738" y="2377805"/>
                </a:cubicBezTo>
                <a:cubicBezTo>
                  <a:pt x="1683737" y="2376186"/>
                  <a:pt x="1687738" y="2372471"/>
                  <a:pt x="1688690" y="2371233"/>
                </a:cubicBezTo>
                <a:cubicBezTo>
                  <a:pt x="1695644" y="2363518"/>
                  <a:pt x="1693643" y="2362660"/>
                  <a:pt x="1690024" y="2364661"/>
                </a:cubicBezTo>
                <a:cubicBezTo>
                  <a:pt x="1688024" y="2365804"/>
                  <a:pt x="1684785" y="2369233"/>
                  <a:pt x="1684499" y="2365804"/>
                </a:cubicBezTo>
                <a:cubicBezTo>
                  <a:pt x="1684214" y="2362279"/>
                  <a:pt x="1688405" y="2360565"/>
                  <a:pt x="1690595" y="2358469"/>
                </a:cubicBezTo>
                <a:cubicBezTo>
                  <a:pt x="1701740" y="2338372"/>
                  <a:pt x="1669164" y="2361041"/>
                  <a:pt x="1674117" y="2381520"/>
                </a:cubicBezTo>
                <a:close/>
                <a:moveTo>
                  <a:pt x="1680499" y="2331037"/>
                </a:moveTo>
                <a:cubicBezTo>
                  <a:pt x="1681833" y="2328751"/>
                  <a:pt x="1683547" y="2325037"/>
                  <a:pt x="1683452" y="2322655"/>
                </a:cubicBezTo>
                <a:cubicBezTo>
                  <a:pt x="1682880" y="2316940"/>
                  <a:pt x="1673355" y="2336371"/>
                  <a:pt x="1675070" y="2322751"/>
                </a:cubicBezTo>
                <a:cubicBezTo>
                  <a:pt x="1675355" y="2317417"/>
                  <a:pt x="1671069" y="2329990"/>
                  <a:pt x="1669164" y="2329704"/>
                </a:cubicBezTo>
                <a:cubicBezTo>
                  <a:pt x="1667450" y="2329704"/>
                  <a:pt x="1668879" y="2326656"/>
                  <a:pt x="1669545" y="2325322"/>
                </a:cubicBezTo>
                <a:cubicBezTo>
                  <a:pt x="1672688" y="2319036"/>
                  <a:pt x="1670974" y="2319131"/>
                  <a:pt x="1668783" y="2321322"/>
                </a:cubicBezTo>
                <a:cubicBezTo>
                  <a:pt x="1667640" y="2322560"/>
                  <a:pt x="1666021" y="2325418"/>
                  <a:pt x="1664973" y="2323703"/>
                </a:cubicBezTo>
                <a:cubicBezTo>
                  <a:pt x="1663830" y="2321893"/>
                  <a:pt x="1666497" y="2319607"/>
                  <a:pt x="1667640" y="2317893"/>
                </a:cubicBezTo>
                <a:cubicBezTo>
                  <a:pt x="1669164" y="2315416"/>
                  <a:pt x="1668212" y="2312273"/>
                  <a:pt x="1665640" y="2313702"/>
                </a:cubicBezTo>
                <a:cubicBezTo>
                  <a:pt x="1649162" y="2327037"/>
                  <a:pt x="1666211" y="2350278"/>
                  <a:pt x="1680499" y="2331037"/>
                </a:cubicBezTo>
                <a:close/>
                <a:moveTo>
                  <a:pt x="1649447" y="2477722"/>
                </a:moveTo>
                <a:cubicBezTo>
                  <a:pt x="1656115" y="2482294"/>
                  <a:pt x="1679546" y="2457529"/>
                  <a:pt x="1664687" y="2465530"/>
                </a:cubicBezTo>
                <a:cubicBezTo>
                  <a:pt x="1659258" y="2469531"/>
                  <a:pt x="1656401" y="2467626"/>
                  <a:pt x="1662211" y="2460482"/>
                </a:cubicBezTo>
                <a:cubicBezTo>
                  <a:pt x="1664306" y="2457910"/>
                  <a:pt x="1663354" y="2458101"/>
                  <a:pt x="1661258" y="2459530"/>
                </a:cubicBezTo>
                <a:cubicBezTo>
                  <a:pt x="1658401" y="2461053"/>
                  <a:pt x="1655448" y="2465816"/>
                  <a:pt x="1652210" y="2465530"/>
                </a:cubicBezTo>
                <a:cubicBezTo>
                  <a:pt x="1650876" y="2464387"/>
                  <a:pt x="1654496" y="2461530"/>
                  <a:pt x="1655924" y="2460196"/>
                </a:cubicBezTo>
                <a:cubicBezTo>
                  <a:pt x="1663163" y="2453910"/>
                  <a:pt x="1661639" y="2453052"/>
                  <a:pt x="1658306" y="2454576"/>
                </a:cubicBezTo>
                <a:cubicBezTo>
                  <a:pt x="1656496" y="2455434"/>
                  <a:pt x="1653067" y="2458101"/>
                  <a:pt x="1653448" y="2455148"/>
                </a:cubicBezTo>
                <a:cubicBezTo>
                  <a:pt x="1653829" y="2452100"/>
                  <a:pt x="1657639" y="2450862"/>
                  <a:pt x="1659830" y="2449243"/>
                </a:cubicBezTo>
                <a:cubicBezTo>
                  <a:pt x="1662973" y="2446957"/>
                  <a:pt x="1664306" y="2442385"/>
                  <a:pt x="1661258" y="2442575"/>
                </a:cubicBezTo>
                <a:cubicBezTo>
                  <a:pt x="1658401" y="2442766"/>
                  <a:pt x="1654210" y="2446290"/>
                  <a:pt x="1651543" y="2448766"/>
                </a:cubicBezTo>
                <a:cubicBezTo>
                  <a:pt x="1643161" y="2456958"/>
                  <a:pt x="1635350" y="2474008"/>
                  <a:pt x="1649447" y="2477722"/>
                </a:cubicBezTo>
                <a:close/>
                <a:moveTo>
                  <a:pt x="1638970" y="2428764"/>
                </a:moveTo>
                <a:cubicBezTo>
                  <a:pt x="1648971" y="2442194"/>
                  <a:pt x="1671355" y="2426859"/>
                  <a:pt x="1673165" y="2412762"/>
                </a:cubicBezTo>
                <a:cubicBezTo>
                  <a:pt x="1673546" y="2408857"/>
                  <a:pt x="1669259" y="2412571"/>
                  <a:pt x="1667450" y="2414857"/>
                </a:cubicBezTo>
                <a:cubicBezTo>
                  <a:pt x="1662687" y="2420953"/>
                  <a:pt x="1657829" y="2420953"/>
                  <a:pt x="1661258" y="2412095"/>
                </a:cubicBezTo>
                <a:cubicBezTo>
                  <a:pt x="1663259" y="2403999"/>
                  <a:pt x="1653734" y="2422382"/>
                  <a:pt x="1651352" y="2421525"/>
                </a:cubicBezTo>
                <a:cubicBezTo>
                  <a:pt x="1648876" y="2421334"/>
                  <a:pt x="1651638" y="2417048"/>
                  <a:pt x="1652876" y="2415143"/>
                </a:cubicBezTo>
                <a:cubicBezTo>
                  <a:pt x="1658687" y="2406285"/>
                  <a:pt x="1656210" y="2406380"/>
                  <a:pt x="1652686" y="2409333"/>
                </a:cubicBezTo>
                <a:cubicBezTo>
                  <a:pt x="1644113" y="2418382"/>
                  <a:pt x="1645637" y="2408857"/>
                  <a:pt x="1651733" y="2404094"/>
                </a:cubicBezTo>
                <a:cubicBezTo>
                  <a:pt x="1659354" y="2383996"/>
                  <a:pt x="1628873" y="2412857"/>
                  <a:pt x="1638970" y="2428764"/>
                </a:cubicBezTo>
                <a:close/>
                <a:moveTo>
                  <a:pt x="1635541" y="2377043"/>
                </a:moveTo>
                <a:cubicBezTo>
                  <a:pt x="1644113" y="2390378"/>
                  <a:pt x="1664021" y="2378758"/>
                  <a:pt x="1665926" y="2365327"/>
                </a:cubicBezTo>
                <a:cubicBezTo>
                  <a:pt x="1666783" y="2357231"/>
                  <a:pt x="1650305" y="2381615"/>
                  <a:pt x="1655353" y="2363422"/>
                </a:cubicBezTo>
                <a:cubicBezTo>
                  <a:pt x="1657353" y="2355802"/>
                  <a:pt x="1648590" y="2372471"/>
                  <a:pt x="1646495" y="2371423"/>
                </a:cubicBezTo>
                <a:cubicBezTo>
                  <a:pt x="1644304" y="2370947"/>
                  <a:pt x="1646780" y="2367137"/>
                  <a:pt x="1647923" y="2365518"/>
                </a:cubicBezTo>
                <a:cubicBezTo>
                  <a:pt x="1653162" y="2357612"/>
                  <a:pt x="1651067" y="2357422"/>
                  <a:pt x="1647828" y="2359898"/>
                </a:cubicBezTo>
                <a:cubicBezTo>
                  <a:pt x="1640018" y="2367709"/>
                  <a:pt x="1641542" y="2358850"/>
                  <a:pt x="1647066" y="2354850"/>
                </a:cubicBezTo>
                <a:cubicBezTo>
                  <a:pt x="1654115" y="2336181"/>
                  <a:pt x="1626206" y="2361708"/>
                  <a:pt x="1635541" y="2377043"/>
                </a:cubicBezTo>
                <a:close/>
                <a:moveTo>
                  <a:pt x="1581915" y="2446385"/>
                </a:moveTo>
                <a:cubicBezTo>
                  <a:pt x="1577534" y="2450195"/>
                  <a:pt x="1573819" y="2449243"/>
                  <a:pt x="1577629" y="2443147"/>
                </a:cubicBezTo>
                <a:cubicBezTo>
                  <a:pt x="1579915" y="2437622"/>
                  <a:pt x="1570676" y="2449433"/>
                  <a:pt x="1568675" y="2448290"/>
                </a:cubicBezTo>
                <a:cubicBezTo>
                  <a:pt x="1566866" y="2447623"/>
                  <a:pt x="1569628" y="2444956"/>
                  <a:pt x="1570866" y="2443813"/>
                </a:cubicBezTo>
                <a:cubicBezTo>
                  <a:pt x="1574867" y="2440194"/>
                  <a:pt x="1576391" y="2437146"/>
                  <a:pt x="1571628" y="2439432"/>
                </a:cubicBezTo>
                <a:cubicBezTo>
                  <a:pt x="1565818" y="2443813"/>
                  <a:pt x="1564865" y="2438956"/>
                  <a:pt x="1570009" y="2436479"/>
                </a:cubicBezTo>
                <a:cubicBezTo>
                  <a:pt x="1583344" y="2422192"/>
                  <a:pt x="1552769" y="2434765"/>
                  <a:pt x="1558484" y="2451433"/>
                </a:cubicBezTo>
                <a:cubicBezTo>
                  <a:pt x="1571342" y="2472484"/>
                  <a:pt x="1597631" y="2436003"/>
                  <a:pt x="1581915" y="2446385"/>
                </a:cubicBezTo>
                <a:close/>
                <a:moveTo>
                  <a:pt x="1620968" y="2420191"/>
                </a:moveTo>
                <a:cubicBezTo>
                  <a:pt x="1616300" y="2423430"/>
                  <a:pt x="1613443" y="2421525"/>
                  <a:pt x="1618301" y="2415334"/>
                </a:cubicBezTo>
                <a:cubicBezTo>
                  <a:pt x="1621444" y="2410285"/>
                  <a:pt x="1612681" y="2418286"/>
                  <a:pt x="1611443" y="2418953"/>
                </a:cubicBezTo>
                <a:cubicBezTo>
                  <a:pt x="1607156" y="2421239"/>
                  <a:pt x="1610109" y="2415715"/>
                  <a:pt x="1612395" y="2414572"/>
                </a:cubicBezTo>
                <a:cubicBezTo>
                  <a:pt x="1618586" y="2409333"/>
                  <a:pt x="1617158" y="2408476"/>
                  <a:pt x="1614110" y="2409618"/>
                </a:cubicBezTo>
                <a:cubicBezTo>
                  <a:pt x="1612490" y="2410285"/>
                  <a:pt x="1609538" y="2412476"/>
                  <a:pt x="1609728" y="2409809"/>
                </a:cubicBezTo>
                <a:cubicBezTo>
                  <a:pt x="1609823" y="2407047"/>
                  <a:pt x="1613252" y="2406190"/>
                  <a:pt x="1615158" y="2404856"/>
                </a:cubicBezTo>
                <a:cubicBezTo>
                  <a:pt x="1617920" y="2402951"/>
                  <a:pt x="1618777" y="2398951"/>
                  <a:pt x="1615919" y="2398855"/>
                </a:cubicBezTo>
                <a:cubicBezTo>
                  <a:pt x="1613252" y="2398855"/>
                  <a:pt x="1609633" y="2401713"/>
                  <a:pt x="1607442" y="2403808"/>
                </a:cubicBezTo>
                <a:cubicBezTo>
                  <a:pt x="1595155" y="2413429"/>
                  <a:pt x="1599346" y="2438575"/>
                  <a:pt x="1617634" y="2428383"/>
                </a:cubicBezTo>
                <a:cubicBezTo>
                  <a:pt x="1620777" y="2426954"/>
                  <a:pt x="1630969" y="2414857"/>
                  <a:pt x="1620968" y="2420191"/>
                </a:cubicBezTo>
                <a:close/>
                <a:moveTo>
                  <a:pt x="1622206" y="2474103"/>
                </a:moveTo>
                <a:cubicBezTo>
                  <a:pt x="1626778" y="2471245"/>
                  <a:pt x="1637351" y="2453910"/>
                  <a:pt x="1624492" y="2464292"/>
                </a:cubicBezTo>
                <a:cubicBezTo>
                  <a:pt x="1618491" y="2469817"/>
                  <a:pt x="1613538" y="2468959"/>
                  <a:pt x="1618872" y="2460673"/>
                </a:cubicBezTo>
                <a:cubicBezTo>
                  <a:pt x="1620587" y="2457529"/>
                  <a:pt x="1619444" y="2458101"/>
                  <a:pt x="1617062" y="2460196"/>
                </a:cubicBezTo>
                <a:cubicBezTo>
                  <a:pt x="1613633" y="2462577"/>
                  <a:pt x="1610966" y="2468007"/>
                  <a:pt x="1606871" y="2468578"/>
                </a:cubicBezTo>
                <a:cubicBezTo>
                  <a:pt x="1604394" y="2468007"/>
                  <a:pt x="1608109" y="2464101"/>
                  <a:pt x="1609728" y="2462482"/>
                </a:cubicBezTo>
                <a:cubicBezTo>
                  <a:pt x="1617348" y="2454576"/>
                  <a:pt x="1614872" y="2454291"/>
                  <a:pt x="1610776" y="2456672"/>
                </a:cubicBezTo>
                <a:cubicBezTo>
                  <a:pt x="1608490" y="2458006"/>
                  <a:pt x="1604870" y="2461530"/>
                  <a:pt x="1604204" y="2458672"/>
                </a:cubicBezTo>
                <a:cubicBezTo>
                  <a:pt x="1603537" y="2455815"/>
                  <a:pt x="1608395" y="2453529"/>
                  <a:pt x="1610776" y="2451338"/>
                </a:cubicBezTo>
                <a:cubicBezTo>
                  <a:pt x="1614014" y="2448100"/>
                  <a:pt x="1613919" y="2443432"/>
                  <a:pt x="1609919" y="2444670"/>
                </a:cubicBezTo>
                <a:cubicBezTo>
                  <a:pt x="1581725" y="2458386"/>
                  <a:pt x="1590488" y="2496772"/>
                  <a:pt x="1622206" y="2474103"/>
                </a:cubicBezTo>
                <a:close/>
                <a:moveTo>
                  <a:pt x="1584392" y="2511536"/>
                </a:moveTo>
                <a:cubicBezTo>
                  <a:pt x="1590202" y="2524871"/>
                  <a:pt x="1612205" y="2514775"/>
                  <a:pt x="1617158" y="2504107"/>
                </a:cubicBezTo>
                <a:cubicBezTo>
                  <a:pt x="1618682" y="2500868"/>
                  <a:pt x="1613824" y="2503440"/>
                  <a:pt x="1611824" y="2504964"/>
                </a:cubicBezTo>
                <a:cubicBezTo>
                  <a:pt x="1606204" y="2509250"/>
                  <a:pt x="1602299" y="2508488"/>
                  <a:pt x="1607442" y="2501630"/>
                </a:cubicBezTo>
                <a:cubicBezTo>
                  <a:pt x="1611347" y="2495248"/>
                  <a:pt x="1598489" y="2509060"/>
                  <a:pt x="1596679" y="2507821"/>
                </a:cubicBezTo>
                <a:cubicBezTo>
                  <a:pt x="1594679" y="2506774"/>
                  <a:pt x="1598965" y="2503726"/>
                  <a:pt x="1599727" y="2502868"/>
                </a:cubicBezTo>
                <a:cubicBezTo>
                  <a:pt x="1606871" y="2496486"/>
                  <a:pt x="1604870" y="2496106"/>
                  <a:pt x="1601156" y="2498010"/>
                </a:cubicBezTo>
                <a:cubicBezTo>
                  <a:pt x="1591631" y="2504107"/>
                  <a:pt x="1595726" y="2496201"/>
                  <a:pt x="1601727" y="2493534"/>
                </a:cubicBezTo>
                <a:cubicBezTo>
                  <a:pt x="1613252" y="2477818"/>
                  <a:pt x="1579534" y="2498677"/>
                  <a:pt x="1584392" y="2511536"/>
                </a:cubicBezTo>
                <a:close/>
                <a:moveTo>
                  <a:pt x="1582582" y="2492867"/>
                </a:moveTo>
                <a:cubicBezTo>
                  <a:pt x="1588392" y="2486581"/>
                  <a:pt x="1587725" y="2480961"/>
                  <a:pt x="1578677" y="2488295"/>
                </a:cubicBezTo>
                <a:cubicBezTo>
                  <a:pt x="1570390" y="2495248"/>
                  <a:pt x="1566104" y="2491819"/>
                  <a:pt x="1571247" y="2484580"/>
                </a:cubicBezTo>
                <a:cubicBezTo>
                  <a:pt x="1574771" y="2476389"/>
                  <a:pt x="1560008" y="2494867"/>
                  <a:pt x="1557055" y="2493153"/>
                </a:cubicBezTo>
                <a:cubicBezTo>
                  <a:pt x="1554293" y="2492581"/>
                  <a:pt x="1557341" y="2489533"/>
                  <a:pt x="1559341" y="2487533"/>
                </a:cubicBezTo>
                <a:cubicBezTo>
                  <a:pt x="1571438" y="2475722"/>
                  <a:pt x="1562960" y="2478389"/>
                  <a:pt x="1556388" y="2483247"/>
                </a:cubicBezTo>
                <a:cubicBezTo>
                  <a:pt x="1554864" y="2484009"/>
                  <a:pt x="1553531" y="2484104"/>
                  <a:pt x="1553054" y="2482580"/>
                </a:cubicBezTo>
                <a:cubicBezTo>
                  <a:pt x="1552102" y="2479627"/>
                  <a:pt x="1557722" y="2477056"/>
                  <a:pt x="1560579" y="2474674"/>
                </a:cubicBezTo>
                <a:cubicBezTo>
                  <a:pt x="1564675" y="2471245"/>
                  <a:pt x="1563913" y="2466292"/>
                  <a:pt x="1558865" y="2467721"/>
                </a:cubicBezTo>
                <a:cubicBezTo>
                  <a:pt x="1514859" y="2490867"/>
                  <a:pt x="1553626" y="2525919"/>
                  <a:pt x="1582582" y="2492867"/>
                </a:cubicBezTo>
                <a:close/>
                <a:moveTo>
                  <a:pt x="1549816" y="2549350"/>
                </a:moveTo>
                <a:cubicBezTo>
                  <a:pt x="1558484" y="2554684"/>
                  <a:pt x="1591345" y="2530395"/>
                  <a:pt x="1570676" y="2537920"/>
                </a:cubicBezTo>
                <a:cubicBezTo>
                  <a:pt x="1563818" y="2541444"/>
                  <a:pt x="1559912" y="2540016"/>
                  <a:pt x="1565532" y="2534301"/>
                </a:cubicBezTo>
                <a:cubicBezTo>
                  <a:pt x="1567533" y="2532491"/>
                  <a:pt x="1571247" y="2529157"/>
                  <a:pt x="1565818" y="2531824"/>
                </a:cubicBezTo>
                <a:cubicBezTo>
                  <a:pt x="1561913" y="2533348"/>
                  <a:pt x="1557531" y="2537730"/>
                  <a:pt x="1553340" y="2537253"/>
                </a:cubicBezTo>
                <a:cubicBezTo>
                  <a:pt x="1551435" y="2536015"/>
                  <a:pt x="1556388" y="2533348"/>
                  <a:pt x="1558484" y="2532205"/>
                </a:cubicBezTo>
                <a:cubicBezTo>
                  <a:pt x="1568390" y="2526395"/>
                  <a:pt x="1566294" y="2525347"/>
                  <a:pt x="1561722" y="2526681"/>
                </a:cubicBezTo>
                <a:cubicBezTo>
                  <a:pt x="1560198" y="2526871"/>
                  <a:pt x="1554959" y="2530300"/>
                  <a:pt x="1555150" y="2526967"/>
                </a:cubicBezTo>
                <a:cubicBezTo>
                  <a:pt x="1555817" y="2524014"/>
                  <a:pt x="1560865" y="2522966"/>
                  <a:pt x="1563913" y="2521442"/>
                </a:cubicBezTo>
                <a:cubicBezTo>
                  <a:pt x="1568104" y="2519251"/>
                  <a:pt x="1570009" y="2514775"/>
                  <a:pt x="1565818" y="2514775"/>
                </a:cubicBezTo>
                <a:cubicBezTo>
                  <a:pt x="1562008" y="2514870"/>
                  <a:pt x="1556388" y="2518203"/>
                  <a:pt x="1552769" y="2520490"/>
                </a:cubicBezTo>
                <a:cubicBezTo>
                  <a:pt x="1540862" y="2526585"/>
                  <a:pt x="1530766" y="2546017"/>
                  <a:pt x="1549816" y="2549350"/>
                </a:cubicBezTo>
                <a:close/>
                <a:moveTo>
                  <a:pt x="1171769" y="1442641"/>
                </a:moveTo>
                <a:cubicBezTo>
                  <a:pt x="1146146" y="1416923"/>
                  <a:pt x="1120619" y="1447212"/>
                  <a:pt x="1159196" y="1459214"/>
                </a:cubicBezTo>
                <a:cubicBezTo>
                  <a:pt x="1165958" y="1459119"/>
                  <a:pt x="1144146" y="1447975"/>
                  <a:pt x="1157767" y="1450070"/>
                </a:cubicBezTo>
                <a:cubicBezTo>
                  <a:pt x="1159862" y="1450737"/>
                  <a:pt x="1163577" y="1451880"/>
                  <a:pt x="1159577" y="1449213"/>
                </a:cubicBezTo>
                <a:cubicBezTo>
                  <a:pt x="1157005" y="1447022"/>
                  <a:pt x="1152147" y="1446260"/>
                  <a:pt x="1150433" y="1443403"/>
                </a:cubicBezTo>
                <a:cubicBezTo>
                  <a:pt x="1150337" y="1441593"/>
                  <a:pt x="1154528" y="1443498"/>
                  <a:pt x="1156243" y="1444260"/>
                </a:cubicBezTo>
                <a:cubicBezTo>
                  <a:pt x="1167863" y="1450356"/>
                  <a:pt x="1162244" y="1444545"/>
                  <a:pt x="1158338" y="1441688"/>
                </a:cubicBezTo>
                <a:cubicBezTo>
                  <a:pt x="1157481" y="1440831"/>
                  <a:pt x="1157005" y="1440164"/>
                  <a:pt x="1158148" y="1439688"/>
                </a:cubicBezTo>
                <a:cubicBezTo>
                  <a:pt x="1160529" y="1438735"/>
                  <a:pt x="1163577" y="1442164"/>
                  <a:pt x="1166054" y="1443593"/>
                </a:cubicBezTo>
                <a:cubicBezTo>
                  <a:pt x="1168244" y="1445117"/>
                  <a:pt x="1173483" y="1446546"/>
                  <a:pt x="1171769" y="1442641"/>
                </a:cubicBezTo>
                <a:close/>
                <a:moveTo>
                  <a:pt x="1188723" y="1475883"/>
                </a:moveTo>
                <a:cubicBezTo>
                  <a:pt x="1157005" y="1443688"/>
                  <a:pt x="1141860" y="1490456"/>
                  <a:pt x="1178531" y="1500743"/>
                </a:cubicBezTo>
                <a:cubicBezTo>
                  <a:pt x="1185580" y="1499981"/>
                  <a:pt x="1162529" y="1486932"/>
                  <a:pt x="1176245" y="1488265"/>
                </a:cubicBezTo>
                <a:cubicBezTo>
                  <a:pt x="1178627" y="1489027"/>
                  <a:pt x="1181960" y="1489980"/>
                  <a:pt x="1177865" y="1486837"/>
                </a:cubicBezTo>
                <a:cubicBezTo>
                  <a:pt x="1176341" y="1485122"/>
                  <a:pt x="1163768" y="1480359"/>
                  <a:pt x="1169673" y="1478740"/>
                </a:cubicBezTo>
                <a:cubicBezTo>
                  <a:pt x="1173293" y="1479502"/>
                  <a:pt x="1177865" y="1483598"/>
                  <a:pt x="1180913" y="1483217"/>
                </a:cubicBezTo>
                <a:cubicBezTo>
                  <a:pt x="1182437" y="1480836"/>
                  <a:pt x="1171959" y="1475978"/>
                  <a:pt x="1174912" y="1473883"/>
                </a:cubicBezTo>
                <a:cubicBezTo>
                  <a:pt x="1177007" y="1472263"/>
                  <a:pt x="1180722" y="1476454"/>
                  <a:pt x="1183294" y="1478169"/>
                </a:cubicBezTo>
                <a:cubicBezTo>
                  <a:pt x="1186913" y="1480836"/>
                  <a:pt x="1191009" y="1479883"/>
                  <a:pt x="1188723" y="1475883"/>
                </a:cubicBezTo>
                <a:close/>
                <a:moveTo>
                  <a:pt x="1199867" y="1509411"/>
                </a:moveTo>
                <a:cubicBezTo>
                  <a:pt x="1188818" y="1505601"/>
                  <a:pt x="1184151" y="1518174"/>
                  <a:pt x="1187485" y="1526841"/>
                </a:cubicBezTo>
                <a:cubicBezTo>
                  <a:pt x="1187580" y="1531223"/>
                  <a:pt x="1203868" y="1546654"/>
                  <a:pt x="1197486" y="1533985"/>
                </a:cubicBezTo>
                <a:cubicBezTo>
                  <a:pt x="1195867" y="1531509"/>
                  <a:pt x="1195200" y="1529413"/>
                  <a:pt x="1195772" y="1528461"/>
                </a:cubicBezTo>
                <a:cubicBezTo>
                  <a:pt x="1196629" y="1525317"/>
                  <a:pt x="1205487" y="1534462"/>
                  <a:pt x="1201677" y="1528651"/>
                </a:cubicBezTo>
                <a:cubicBezTo>
                  <a:pt x="1200153" y="1525794"/>
                  <a:pt x="1196057" y="1523603"/>
                  <a:pt x="1195962" y="1520365"/>
                </a:cubicBezTo>
                <a:cubicBezTo>
                  <a:pt x="1198058" y="1517126"/>
                  <a:pt x="1208726" y="1534462"/>
                  <a:pt x="1205201" y="1523984"/>
                </a:cubicBezTo>
                <a:cubicBezTo>
                  <a:pt x="1199677" y="1515126"/>
                  <a:pt x="1207297" y="1518650"/>
                  <a:pt x="1209488" y="1524555"/>
                </a:cubicBezTo>
                <a:cubicBezTo>
                  <a:pt x="1222442" y="1535033"/>
                  <a:pt x="1209678" y="1509982"/>
                  <a:pt x="1199867" y="1509411"/>
                </a:cubicBezTo>
                <a:close/>
                <a:moveTo>
                  <a:pt x="1221965" y="1566561"/>
                </a:moveTo>
                <a:cubicBezTo>
                  <a:pt x="1227109" y="1571037"/>
                  <a:pt x="1217203" y="1557321"/>
                  <a:pt x="1218441" y="1555893"/>
                </a:cubicBezTo>
                <a:cubicBezTo>
                  <a:pt x="1219394" y="1554083"/>
                  <a:pt x="1221680" y="1557607"/>
                  <a:pt x="1222632" y="1559226"/>
                </a:cubicBezTo>
                <a:cubicBezTo>
                  <a:pt x="1227109" y="1566846"/>
                  <a:pt x="1227871" y="1565037"/>
                  <a:pt x="1227014" y="1561322"/>
                </a:cubicBezTo>
                <a:cubicBezTo>
                  <a:pt x="1223204" y="1551321"/>
                  <a:pt x="1229966" y="1556369"/>
                  <a:pt x="1231205" y="1562655"/>
                </a:cubicBezTo>
                <a:cubicBezTo>
                  <a:pt x="1243778" y="1576753"/>
                  <a:pt x="1232062" y="1540176"/>
                  <a:pt x="1216441" y="1544463"/>
                </a:cubicBezTo>
                <a:cubicBezTo>
                  <a:pt x="1204344" y="1548558"/>
                  <a:pt x="1207964" y="1568275"/>
                  <a:pt x="1216917" y="1574752"/>
                </a:cubicBezTo>
                <a:cubicBezTo>
                  <a:pt x="1222823" y="1578372"/>
                  <a:pt x="1209869" y="1555607"/>
                  <a:pt x="1221965" y="1566561"/>
                </a:cubicBezTo>
                <a:close/>
                <a:moveTo>
                  <a:pt x="1223204" y="1736201"/>
                </a:moveTo>
                <a:cubicBezTo>
                  <a:pt x="1223394" y="1741249"/>
                  <a:pt x="1225680" y="1731343"/>
                  <a:pt x="1226252" y="1730200"/>
                </a:cubicBezTo>
                <a:cubicBezTo>
                  <a:pt x="1228157" y="1726390"/>
                  <a:pt x="1228728" y="1731724"/>
                  <a:pt x="1227680" y="1733725"/>
                </a:cubicBezTo>
                <a:cubicBezTo>
                  <a:pt x="1225871" y="1740583"/>
                  <a:pt x="1227299" y="1740487"/>
                  <a:pt x="1228823" y="1738201"/>
                </a:cubicBezTo>
                <a:cubicBezTo>
                  <a:pt x="1229681" y="1736963"/>
                  <a:pt x="1230633" y="1733725"/>
                  <a:pt x="1231776" y="1735820"/>
                </a:cubicBezTo>
                <a:cubicBezTo>
                  <a:pt x="1233014" y="1737916"/>
                  <a:pt x="1231014" y="1740297"/>
                  <a:pt x="1230347" y="1742202"/>
                </a:cubicBezTo>
                <a:cubicBezTo>
                  <a:pt x="1229585" y="1758966"/>
                  <a:pt x="1242920" y="1732105"/>
                  <a:pt x="1233014" y="1722866"/>
                </a:cubicBezTo>
                <a:cubicBezTo>
                  <a:pt x="1224251" y="1713912"/>
                  <a:pt x="1214441" y="1726295"/>
                  <a:pt x="1216060" y="1735820"/>
                </a:cubicBezTo>
                <a:cubicBezTo>
                  <a:pt x="1217393" y="1742011"/>
                  <a:pt x="1222632" y="1721533"/>
                  <a:pt x="1223204" y="1736201"/>
                </a:cubicBezTo>
                <a:close/>
                <a:moveTo>
                  <a:pt x="1183103" y="1968706"/>
                </a:moveTo>
                <a:cubicBezTo>
                  <a:pt x="1183675" y="1976326"/>
                  <a:pt x="1186532" y="1957371"/>
                  <a:pt x="1188723" y="1957276"/>
                </a:cubicBezTo>
                <a:cubicBezTo>
                  <a:pt x="1190819" y="1956609"/>
                  <a:pt x="1189771" y="1961277"/>
                  <a:pt x="1189199" y="1963277"/>
                </a:cubicBezTo>
                <a:cubicBezTo>
                  <a:pt x="1186818" y="1972897"/>
                  <a:pt x="1188818" y="1972040"/>
                  <a:pt x="1190914" y="1968325"/>
                </a:cubicBezTo>
                <a:cubicBezTo>
                  <a:pt x="1195676" y="1957467"/>
                  <a:pt x="1196915" y="1966611"/>
                  <a:pt x="1193105" y="1972612"/>
                </a:cubicBezTo>
                <a:cubicBezTo>
                  <a:pt x="1191771" y="1976612"/>
                  <a:pt x="1193676" y="1980327"/>
                  <a:pt x="1196438" y="1977565"/>
                </a:cubicBezTo>
                <a:cubicBezTo>
                  <a:pt x="1198915" y="1974993"/>
                  <a:pt x="1200439" y="1969278"/>
                  <a:pt x="1201201" y="1965563"/>
                </a:cubicBezTo>
                <a:cubicBezTo>
                  <a:pt x="1205582" y="1930320"/>
                  <a:pt x="1169197" y="1947370"/>
                  <a:pt x="1172816" y="1971945"/>
                </a:cubicBezTo>
                <a:cubicBezTo>
                  <a:pt x="1174721" y="1979565"/>
                  <a:pt x="1182151" y="1950133"/>
                  <a:pt x="1183103" y="1968706"/>
                </a:cubicBezTo>
                <a:close/>
                <a:moveTo>
                  <a:pt x="1195391" y="1934130"/>
                </a:moveTo>
                <a:cubicBezTo>
                  <a:pt x="1196724" y="1937750"/>
                  <a:pt x="1199391" y="1931749"/>
                  <a:pt x="1200058" y="1928892"/>
                </a:cubicBezTo>
                <a:cubicBezTo>
                  <a:pt x="1202153" y="1919557"/>
                  <a:pt x="1207011" y="1919653"/>
                  <a:pt x="1207297" y="1927558"/>
                </a:cubicBezTo>
                <a:cubicBezTo>
                  <a:pt x="1209107" y="1935369"/>
                  <a:pt x="1209869" y="1914128"/>
                  <a:pt x="1212536" y="1913557"/>
                </a:cubicBezTo>
                <a:cubicBezTo>
                  <a:pt x="1215012" y="1912128"/>
                  <a:pt x="1214250" y="1917652"/>
                  <a:pt x="1213964" y="1919843"/>
                </a:cubicBezTo>
                <a:cubicBezTo>
                  <a:pt x="1212440" y="1930892"/>
                  <a:pt x="1214726" y="1929368"/>
                  <a:pt x="1216822" y="1924701"/>
                </a:cubicBezTo>
                <a:cubicBezTo>
                  <a:pt x="1217965" y="1922129"/>
                  <a:pt x="1218822" y="1916890"/>
                  <a:pt x="1221204" y="1918509"/>
                </a:cubicBezTo>
                <a:cubicBezTo>
                  <a:pt x="1223585" y="1920033"/>
                  <a:pt x="1220822" y="1925272"/>
                  <a:pt x="1220156" y="1928606"/>
                </a:cubicBezTo>
                <a:cubicBezTo>
                  <a:pt x="1219013" y="1933559"/>
                  <a:pt x="1222156" y="1936797"/>
                  <a:pt x="1225013" y="1932702"/>
                </a:cubicBezTo>
                <a:cubicBezTo>
                  <a:pt x="1244540" y="1884982"/>
                  <a:pt x="1189485" y="1892887"/>
                  <a:pt x="1195391" y="1934130"/>
                </a:cubicBezTo>
                <a:close/>
                <a:moveTo>
                  <a:pt x="1208154" y="1875266"/>
                </a:moveTo>
                <a:cubicBezTo>
                  <a:pt x="1209678" y="1877933"/>
                  <a:pt x="1211393" y="1872694"/>
                  <a:pt x="1211678" y="1870313"/>
                </a:cubicBezTo>
                <a:cubicBezTo>
                  <a:pt x="1212440" y="1863741"/>
                  <a:pt x="1216155" y="1860502"/>
                  <a:pt x="1217774" y="1867837"/>
                </a:cubicBezTo>
                <a:cubicBezTo>
                  <a:pt x="1219584" y="1873170"/>
                  <a:pt x="1219584" y="1859740"/>
                  <a:pt x="1219870" y="1858312"/>
                </a:cubicBezTo>
                <a:cubicBezTo>
                  <a:pt x="1220918" y="1852882"/>
                  <a:pt x="1223585" y="1856025"/>
                  <a:pt x="1222823" y="1860407"/>
                </a:cubicBezTo>
                <a:cubicBezTo>
                  <a:pt x="1222537" y="1869456"/>
                  <a:pt x="1224442" y="1867837"/>
                  <a:pt x="1225775" y="1863741"/>
                </a:cubicBezTo>
                <a:cubicBezTo>
                  <a:pt x="1226537" y="1861455"/>
                  <a:pt x="1226728" y="1857168"/>
                  <a:pt x="1229014" y="1857930"/>
                </a:cubicBezTo>
                <a:cubicBezTo>
                  <a:pt x="1231300" y="1858692"/>
                  <a:pt x="1229395" y="1863360"/>
                  <a:pt x="1229014" y="1866217"/>
                </a:cubicBezTo>
                <a:cubicBezTo>
                  <a:pt x="1228538" y="1870408"/>
                  <a:pt x="1231586" y="1872313"/>
                  <a:pt x="1233586" y="1868503"/>
                </a:cubicBezTo>
                <a:cubicBezTo>
                  <a:pt x="1245873" y="1826117"/>
                  <a:pt x="1198534" y="1845072"/>
                  <a:pt x="1208154" y="1875266"/>
                </a:cubicBezTo>
                <a:close/>
                <a:moveTo>
                  <a:pt x="1222918" y="1811639"/>
                </a:moveTo>
                <a:cubicBezTo>
                  <a:pt x="1225299" y="1818687"/>
                  <a:pt x="1229871" y="1790493"/>
                  <a:pt x="1232443" y="1807924"/>
                </a:cubicBezTo>
                <a:cubicBezTo>
                  <a:pt x="1233681" y="1815068"/>
                  <a:pt x="1234729" y="1796970"/>
                  <a:pt x="1236824" y="1796685"/>
                </a:cubicBezTo>
                <a:cubicBezTo>
                  <a:pt x="1238825" y="1795828"/>
                  <a:pt x="1238253" y="1800400"/>
                  <a:pt x="1237872" y="1802304"/>
                </a:cubicBezTo>
                <a:cubicBezTo>
                  <a:pt x="1236443" y="1811639"/>
                  <a:pt x="1238253" y="1810687"/>
                  <a:pt x="1239968" y="1806972"/>
                </a:cubicBezTo>
                <a:cubicBezTo>
                  <a:pt x="1240920" y="1804876"/>
                  <a:pt x="1241682" y="1800590"/>
                  <a:pt x="1243587" y="1802209"/>
                </a:cubicBezTo>
                <a:cubicBezTo>
                  <a:pt x="1245492" y="1803924"/>
                  <a:pt x="1243206" y="1808020"/>
                  <a:pt x="1242539" y="1810782"/>
                </a:cubicBezTo>
                <a:cubicBezTo>
                  <a:pt x="1241587" y="1814878"/>
                  <a:pt x="1243873" y="1818307"/>
                  <a:pt x="1246254" y="1815163"/>
                </a:cubicBezTo>
                <a:cubicBezTo>
                  <a:pt x="1263018" y="1778206"/>
                  <a:pt x="1219394" y="1774301"/>
                  <a:pt x="1222918" y="1811639"/>
                </a:cubicBezTo>
                <a:close/>
                <a:moveTo>
                  <a:pt x="1252350" y="1754108"/>
                </a:moveTo>
                <a:cubicBezTo>
                  <a:pt x="1253303" y="1747536"/>
                  <a:pt x="1256351" y="1752108"/>
                  <a:pt x="1255874" y="1756870"/>
                </a:cubicBezTo>
                <a:cubicBezTo>
                  <a:pt x="1256255" y="1767633"/>
                  <a:pt x="1258160" y="1765919"/>
                  <a:pt x="1259399" y="1761061"/>
                </a:cubicBezTo>
                <a:cubicBezTo>
                  <a:pt x="1260065" y="1758394"/>
                  <a:pt x="1260065" y="1753346"/>
                  <a:pt x="1262542" y="1754394"/>
                </a:cubicBezTo>
                <a:cubicBezTo>
                  <a:pt x="1265114" y="1755441"/>
                  <a:pt x="1263304" y="1760966"/>
                  <a:pt x="1263209" y="1764300"/>
                </a:cubicBezTo>
                <a:cubicBezTo>
                  <a:pt x="1262923" y="1769158"/>
                  <a:pt x="1266257" y="1771920"/>
                  <a:pt x="1268447" y="1767538"/>
                </a:cubicBezTo>
                <a:cubicBezTo>
                  <a:pt x="1278925" y="1733534"/>
                  <a:pt x="1243968" y="1724200"/>
                  <a:pt x="1238634" y="1760299"/>
                </a:cubicBezTo>
                <a:cubicBezTo>
                  <a:pt x="1238539" y="1764204"/>
                  <a:pt x="1238634" y="1770205"/>
                  <a:pt x="1240254" y="1772967"/>
                </a:cubicBezTo>
                <a:cubicBezTo>
                  <a:pt x="1244444" y="1779540"/>
                  <a:pt x="1244349" y="1747250"/>
                  <a:pt x="1250731" y="1765157"/>
                </a:cubicBezTo>
                <a:cubicBezTo>
                  <a:pt x="1253017" y="1771825"/>
                  <a:pt x="1252255" y="1755822"/>
                  <a:pt x="1252350" y="1754108"/>
                </a:cubicBezTo>
                <a:close/>
                <a:moveTo>
                  <a:pt x="1248445" y="1644094"/>
                </a:moveTo>
                <a:cubicBezTo>
                  <a:pt x="1249302" y="1638855"/>
                  <a:pt x="1251874" y="1645142"/>
                  <a:pt x="1251302" y="1647904"/>
                </a:cubicBezTo>
                <a:cubicBezTo>
                  <a:pt x="1251302" y="1656858"/>
                  <a:pt x="1252922" y="1656286"/>
                  <a:pt x="1254065" y="1652953"/>
                </a:cubicBezTo>
                <a:cubicBezTo>
                  <a:pt x="1254636" y="1651143"/>
                  <a:pt x="1254827" y="1646952"/>
                  <a:pt x="1256827" y="1649047"/>
                </a:cubicBezTo>
                <a:cubicBezTo>
                  <a:pt x="1258922" y="1651238"/>
                  <a:pt x="1257303" y="1654762"/>
                  <a:pt x="1257113" y="1657429"/>
                </a:cubicBezTo>
                <a:cubicBezTo>
                  <a:pt x="1256732" y="1661144"/>
                  <a:pt x="1259208" y="1665240"/>
                  <a:pt x="1261208" y="1662668"/>
                </a:cubicBezTo>
                <a:cubicBezTo>
                  <a:pt x="1271495" y="1644761"/>
                  <a:pt x="1243778" y="1612852"/>
                  <a:pt x="1236920" y="1643142"/>
                </a:cubicBezTo>
                <a:cubicBezTo>
                  <a:pt x="1236253" y="1646666"/>
                  <a:pt x="1238825" y="1662478"/>
                  <a:pt x="1241301" y="1651143"/>
                </a:cubicBezTo>
                <a:cubicBezTo>
                  <a:pt x="1241587" y="1648190"/>
                  <a:pt x="1242444" y="1646380"/>
                  <a:pt x="1243587" y="1646380"/>
                </a:cubicBezTo>
                <a:cubicBezTo>
                  <a:pt x="1244635" y="1646380"/>
                  <a:pt x="1246064" y="1648095"/>
                  <a:pt x="1246826" y="1652286"/>
                </a:cubicBezTo>
                <a:cubicBezTo>
                  <a:pt x="1248635" y="1658477"/>
                  <a:pt x="1248350" y="1645618"/>
                  <a:pt x="1248445" y="1644094"/>
                </a:cubicBezTo>
                <a:close/>
                <a:moveTo>
                  <a:pt x="1262733" y="1706292"/>
                </a:moveTo>
                <a:cubicBezTo>
                  <a:pt x="1260732" y="1695625"/>
                  <a:pt x="1248445" y="1690100"/>
                  <a:pt x="1241682" y="1699339"/>
                </a:cubicBezTo>
                <a:cubicBezTo>
                  <a:pt x="1238158" y="1701530"/>
                  <a:pt x="1236062" y="1725533"/>
                  <a:pt x="1242063" y="1713055"/>
                </a:cubicBezTo>
                <a:cubicBezTo>
                  <a:pt x="1248731" y="1698768"/>
                  <a:pt x="1246159" y="1724009"/>
                  <a:pt x="1248635" y="1715437"/>
                </a:cubicBezTo>
                <a:cubicBezTo>
                  <a:pt x="1249969" y="1712579"/>
                  <a:pt x="1249397" y="1707531"/>
                  <a:pt x="1251874" y="1705816"/>
                </a:cubicBezTo>
                <a:cubicBezTo>
                  <a:pt x="1253684" y="1705816"/>
                  <a:pt x="1253112" y="1709912"/>
                  <a:pt x="1252636" y="1711817"/>
                </a:cubicBezTo>
                <a:cubicBezTo>
                  <a:pt x="1250731" y="1720675"/>
                  <a:pt x="1252541" y="1720485"/>
                  <a:pt x="1254255" y="1717437"/>
                </a:cubicBezTo>
                <a:cubicBezTo>
                  <a:pt x="1255208" y="1715722"/>
                  <a:pt x="1256255" y="1711626"/>
                  <a:pt x="1257779" y="1714103"/>
                </a:cubicBezTo>
                <a:cubicBezTo>
                  <a:pt x="1259399" y="1716675"/>
                  <a:pt x="1257017" y="1719913"/>
                  <a:pt x="1256255" y="1722485"/>
                </a:cubicBezTo>
                <a:cubicBezTo>
                  <a:pt x="1255398" y="1724866"/>
                  <a:pt x="1256160" y="1730676"/>
                  <a:pt x="1259399" y="1728581"/>
                </a:cubicBezTo>
                <a:cubicBezTo>
                  <a:pt x="1263590" y="1723437"/>
                  <a:pt x="1264828" y="1712579"/>
                  <a:pt x="1262733" y="1706292"/>
                </a:cubicBezTo>
                <a:close/>
                <a:moveTo>
                  <a:pt x="1220918" y="1684480"/>
                </a:moveTo>
                <a:cubicBezTo>
                  <a:pt x="1221584" y="1687147"/>
                  <a:pt x="1222823" y="1691148"/>
                  <a:pt x="1224442" y="1692672"/>
                </a:cubicBezTo>
                <a:cubicBezTo>
                  <a:pt x="1229014" y="1696291"/>
                  <a:pt x="1222823" y="1674288"/>
                  <a:pt x="1231109" y="1685147"/>
                </a:cubicBezTo>
                <a:cubicBezTo>
                  <a:pt x="1234729" y="1689433"/>
                  <a:pt x="1229014" y="1676003"/>
                  <a:pt x="1230633" y="1674860"/>
                </a:cubicBezTo>
                <a:cubicBezTo>
                  <a:pt x="1231776" y="1673431"/>
                  <a:pt x="1232824" y="1675812"/>
                  <a:pt x="1233395" y="1677527"/>
                </a:cubicBezTo>
                <a:cubicBezTo>
                  <a:pt x="1235205" y="1684099"/>
                  <a:pt x="1237015" y="1685147"/>
                  <a:pt x="1237110" y="1680289"/>
                </a:cubicBezTo>
                <a:cubicBezTo>
                  <a:pt x="1237110" y="1678289"/>
                  <a:pt x="1236158" y="1674765"/>
                  <a:pt x="1238253" y="1674955"/>
                </a:cubicBezTo>
                <a:cubicBezTo>
                  <a:pt x="1240444" y="1675146"/>
                  <a:pt x="1240158" y="1679337"/>
                  <a:pt x="1240539" y="1681623"/>
                </a:cubicBezTo>
                <a:cubicBezTo>
                  <a:pt x="1241111" y="1684957"/>
                  <a:pt x="1244159" y="1686290"/>
                  <a:pt x="1245111" y="1682861"/>
                </a:cubicBezTo>
                <a:cubicBezTo>
                  <a:pt x="1247302" y="1656191"/>
                  <a:pt x="1218060" y="1659239"/>
                  <a:pt x="1220918" y="1684480"/>
                </a:cubicBezTo>
                <a:close/>
                <a:moveTo>
                  <a:pt x="1233491" y="1599517"/>
                </a:moveTo>
                <a:cubicBezTo>
                  <a:pt x="1233967" y="1596755"/>
                  <a:pt x="1231776" y="1591992"/>
                  <a:pt x="1233872" y="1589992"/>
                </a:cubicBezTo>
                <a:cubicBezTo>
                  <a:pt x="1235681" y="1589707"/>
                  <a:pt x="1236158" y="1593802"/>
                  <a:pt x="1236348" y="1595612"/>
                </a:cubicBezTo>
                <a:cubicBezTo>
                  <a:pt x="1237110" y="1604089"/>
                  <a:pt x="1238634" y="1603804"/>
                  <a:pt x="1239587" y="1600660"/>
                </a:cubicBezTo>
                <a:cubicBezTo>
                  <a:pt x="1240063" y="1598946"/>
                  <a:pt x="1239872" y="1594945"/>
                  <a:pt x="1242158" y="1597136"/>
                </a:cubicBezTo>
                <a:cubicBezTo>
                  <a:pt x="1244444" y="1599327"/>
                  <a:pt x="1243016" y="1602661"/>
                  <a:pt x="1243016" y="1605137"/>
                </a:cubicBezTo>
                <a:cubicBezTo>
                  <a:pt x="1248921" y="1625330"/>
                  <a:pt x="1254065" y="1590278"/>
                  <a:pt x="1237777" y="1581420"/>
                </a:cubicBezTo>
                <a:cubicBezTo>
                  <a:pt x="1223870" y="1572847"/>
                  <a:pt x="1217489" y="1590183"/>
                  <a:pt x="1223585" y="1600851"/>
                </a:cubicBezTo>
                <a:cubicBezTo>
                  <a:pt x="1227871" y="1607899"/>
                  <a:pt x="1225109" y="1582563"/>
                  <a:pt x="1232252" y="1599612"/>
                </a:cubicBezTo>
                <a:cubicBezTo>
                  <a:pt x="1232919" y="1602470"/>
                  <a:pt x="1233395" y="1601803"/>
                  <a:pt x="1233491" y="1599517"/>
                </a:cubicBezTo>
                <a:close/>
                <a:moveTo>
                  <a:pt x="1228919" y="1491694"/>
                </a:moveTo>
                <a:cubicBezTo>
                  <a:pt x="1212536" y="1462357"/>
                  <a:pt x="1188818" y="1486075"/>
                  <a:pt x="1215965" y="1504172"/>
                </a:cubicBezTo>
                <a:cubicBezTo>
                  <a:pt x="1221489" y="1505982"/>
                  <a:pt x="1205201" y="1489122"/>
                  <a:pt x="1217774" y="1496362"/>
                </a:cubicBezTo>
                <a:cubicBezTo>
                  <a:pt x="1222156" y="1498838"/>
                  <a:pt x="1214060" y="1490837"/>
                  <a:pt x="1213107" y="1489789"/>
                </a:cubicBezTo>
                <a:cubicBezTo>
                  <a:pt x="1210154" y="1486075"/>
                  <a:pt x="1214536" y="1487408"/>
                  <a:pt x="1216441" y="1489980"/>
                </a:cubicBezTo>
                <a:cubicBezTo>
                  <a:pt x="1222061" y="1495695"/>
                  <a:pt x="1222251" y="1494075"/>
                  <a:pt x="1220441" y="1491028"/>
                </a:cubicBezTo>
                <a:cubicBezTo>
                  <a:pt x="1219489" y="1489313"/>
                  <a:pt x="1216917" y="1486551"/>
                  <a:pt x="1218822" y="1486265"/>
                </a:cubicBezTo>
                <a:cubicBezTo>
                  <a:pt x="1220822" y="1485979"/>
                  <a:pt x="1222537" y="1489599"/>
                  <a:pt x="1224156" y="1491504"/>
                </a:cubicBezTo>
                <a:cubicBezTo>
                  <a:pt x="1226442" y="1494171"/>
                  <a:pt x="1229776" y="1494742"/>
                  <a:pt x="1228919" y="1491694"/>
                </a:cubicBezTo>
                <a:close/>
                <a:moveTo>
                  <a:pt x="1248921" y="1534366"/>
                </a:moveTo>
                <a:cubicBezTo>
                  <a:pt x="1241968" y="1508934"/>
                  <a:pt x="1211202" y="1513316"/>
                  <a:pt x="1229490" y="1538653"/>
                </a:cubicBezTo>
                <a:cubicBezTo>
                  <a:pt x="1233681" y="1541986"/>
                  <a:pt x="1228633" y="1530937"/>
                  <a:pt x="1230919" y="1530937"/>
                </a:cubicBezTo>
                <a:cubicBezTo>
                  <a:pt x="1231776" y="1530556"/>
                  <a:pt x="1233300" y="1531604"/>
                  <a:pt x="1235300" y="1534747"/>
                </a:cubicBezTo>
                <a:cubicBezTo>
                  <a:pt x="1239396" y="1539510"/>
                  <a:pt x="1232348" y="1526841"/>
                  <a:pt x="1233586" y="1525889"/>
                </a:cubicBezTo>
                <a:cubicBezTo>
                  <a:pt x="1234729" y="1525032"/>
                  <a:pt x="1236443" y="1528366"/>
                  <a:pt x="1237015" y="1529890"/>
                </a:cubicBezTo>
                <a:cubicBezTo>
                  <a:pt x="1240063" y="1537033"/>
                  <a:pt x="1241111" y="1536176"/>
                  <a:pt x="1240825" y="1533128"/>
                </a:cubicBezTo>
                <a:cubicBezTo>
                  <a:pt x="1240634" y="1531509"/>
                  <a:pt x="1239301" y="1528080"/>
                  <a:pt x="1241587" y="1529223"/>
                </a:cubicBezTo>
                <a:cubicBezTo>
                  <a:pt x="1243873" y="1530366"/>
                  <a:pt x="1243873" y="1533700"/>
                  <a:pt x="1244635" y="1535795"/>
                </a:cubicBezTo>
                <a:cubicBezTo>
                  <a:pt x="1247302" y="1542653"/>
                  <a:pt x="1251017" y="1539986"/>
                  <a:pt x="1248921" y="1534366"/>
                </a:cubicBezTo>
                <a:close/>
                <a:moveTo>
                  <a:pt x="1272829" y="1573514"/>
                </a:moveTo>
                <a:cubicBezTo>
                  <a:pt x="1257970" y="1544749"/>
                  <a:pt x="1238634" y="1570466"/>
                  <a:pt x="1254731" y="1590278"/>
                </a:cubicBezTo>
                <a:cubicBezTo>
                  <a:pt x="1260065" y="1594850"/>
                  <a:pt x="1250731" y="1571609"/>
                  <a:pt x="1259780" y="1582277"/>
                </a:cubicBezTo>
                <a:cubicBezTo>
                  <a:pt x="1260923" y="1584087"/>
                  <a:pt x="1263018" y="1587420"/>
                  <a:pt x="1261685" y="1582849"/>
                </a:cubicBezTo>
                <a:cubicBezTo>
                  <a:pt x="1261208" y="1579515"/>
                  <a:pt x="1257970" y="1575609"/>
                  <a:pt x="1258732" y="1572371"/>
                </a:cubicBezTo>
                <a:cubicBezTo>
                  <a:pt x="1259970" y="1570942"/>
                  <a:pt x="1261685" y="1575133"/>
                  <a:pt x="1262447" y="1576848"/>
                </a:cubicBezTo>
                <a:cubicBezTo>
                  <a:pt x="1265780" y="1585611"/>
                  <a:pt x="1266828" y="1584087"/>
                  <a:pt x="1266447" y="1580182"/>
                </a:cubicBezTo>
                <a:cubicBezTo>
                  <a:pt x="1266257" y="1577991"/>
                  <a:pt x="1264733" y="1573895"/>
                  <a:pt x="1267114" y="1574752"/>
                </a:cubicBezTo>
                <a:cubicBezTo>
                  <a:pt x="1269590" y="1575609"/>
                  <a:pt x="1269590" y="1580086"/>
                  <a:pt x="1270448" y="1582753"/>
                </a:cubicBezTo>
                <a:cubicBezTo>
                  <a:pt x="1271591" y="1586563"/>
                  <a:pt x="1274924" y="1588945"/>
                  <a:pt x="1275591" y="1585516"/>
                </a:cubicBezTo>
                <a:cubicBezTo>
                  <a:pt x="1276163" y="1582277"/>
                  <a:pt x="1274258" y="1576943"/>
                  <a:pt x="1272829" y="1573514"/>
                </a:cubicBezTo>
                <a:close/>
                <a:moveTo>
                  <a:pt x="1283497" y="1613233"/>
                </a:moveTo>
                <a:cubicBezTo>
                  <a:pt x="1269114" y="1590183"/>
                  <a:pt x="1258160" y="1624282"/>
                  <a:pt x="1270448" y="1634855"/>
                </a:cubicBezTo>
                <a:cubicBezTo>
                  <a:pt x="1272448" y="1636474"/>
                  <a:pt x="1271972" y="1632093"/>
                  <a:pt x="1271305" y="1630188"/>
                </a:cubicBezTo>
                <a:cubicBezTo>
                  <a:pt x="1269590" y="1624949"/>
                  <a:pt x="1271210" y="1621520"/>
                  <a:pt x="1274829" y="1626759"/>
                </a:cubicBezTo>
                <a:cubicBezTo>
                  <a:pt x="1276163" y="1628664"/>
                  <a:pt x="1276163" y="1627616"/>
                  <a:pt x="1275496" y="1625520"/>
                </a:cubicBezTo>
                <a:cubicBezTo>
                  <a:pt x="1274924" y="1622568"/>
                  <a:pt x="1272258" y="1619615"/>
                  <a:pt x="1272734" y="1616662"/>
                </a:cubicBezTo>
                <a:cubicBezTo>
                  <a:pt x="1273591" y="1614948"/>
                  <a:pt x="1275115" y="1618282"/>
                  <a:pt x="1275782" y="1619710"/>
                </a:cubicBezTo>
                <a:cubicBezTo>
                  <a:pt x="1278830" y="1626759"/>
                  <a:pt x="1279496" y="1625044"/>
                  <a:pt x="1279020" y="1621520"/>
                </a:cubicBezTo>
                <a:cubicBezTo>
                  <a:pt x="1276639" y="1612757"/>
                  <a:pt x="1281592" y="1616186"/>
                  <a:pt x="1282163" y="1622568"/>
                </a:cubicBezTo>
                <a:cubicBezTo>
                  <a:pt x="1283211" y="1625806"/>
                  <a:pt x="1285973" y="1626854"/>
                  <a:pt x="1286259" y="1623425"/>
                </a:cubicBezTo>
                <a:cubicBezTo>
                  <a:pt x="1286640" y="1620282"/>
                  <a:pt x="1284830" y="1615900"/>
                  <a:pt x="1283497" y="1613233"/>
                </a:cubicBezTo>
                <a:close/>
                <a:moveTo>
                  <a:pt x="1289117" y="1675432"/>
                </a:moveTo>
                <a:cubicBezTo>
                  <a:pt x="1281401" y="1644570"/>
                  <a:pt x="1256446" y="1669812"/>
                  <a:pt x="1267304" y="1690195"/>
                </a:cubicBezTo>
                <a:cubicBezTo>
                  <a:pt x="1271210" y="1696005"/>
                  <a:pt x="1268162" y="1668954"/>
                  <a:pt x="1274829" y="1684385"/>
                </a:cubicBezTo>
                <a:cubicBezTo>
                  <a:pt x="1277782" y="1691148"/>
                  <a:pt x="1274067" y="1673431"/>
                  <a:pt x="1275782" y="1672765"/>
                </a:cubicBezTo>
                <a:cubicBezTo>
                  <a:pt x="1277306" y="1671431"/>
                  <a:pt x="1277972" y="1675908"/>
                  <a:pt x="1278258" y="1677717"/>
                </a:cubicBezTo>
                <a:cubicBezTo>
                  <a:pt x="1279306" y="1686766"/>
                  <a:pt x="1280735" y="1685433"/>
                  <a:pt x="1281306" y="1681432"/>
                </a:cubicBezTo>
                <a:cubicBezTo>
                  <a:pt x="1281783" y="1680099"/>
                  <a:pt x="1280830" y="1675146"/>
                  <a:pt x="1283306" y="1676003"/>
                </a:cubicBezTo>
                <a:cubicBezTo>
                  <a:pt x="1285497" y="1677146"/>
                  <a:pt x="1284449" y="1681623"/>
                  <a:pt x="1284545" y="1684385"/>
                </a:cubicBezTo>
                <a:cubicBezTo>
                  <a:pt x="1284735" y="1688290"/>
                  <a:pt x="1287402" y="1691053"/>
                  <a:pt x="1288926" y="1687719"/>
                </a:cubicBezTo>
                <a:cubicBezTo>
                  <a:pt x="1290260" y="1684671"/>
                  <a:pt x="1289783" y="1679051"/>
                  <a:pt x="1289117" y="1675432"/>
                </a:cubicBezTo>
                <a:close/>
                <a:moveTo>
                  <a:pt x="1285878" y="1728867"/>
                </a:moveTo>
                <a:cubicBezTo>
                  <a:pt x="1284164" y="1736582"/>
                  <a:pt x="1285497" y="1736487"/>
                  <a:pt x="1287116" y="1733820"/>
                </a:cubicBezTo>
                <a:cubicBezTo>
                  <a:pt x="1287974" y="1732391"/>
                  <a:pt x="1288831" y="1728771"/>
                  <a:pt x="1290164" y="1730962"/>
                </a:cubicBezTo>
                <a:cubicBezTo>
                  <a:pt x="1291403" y="1733248"/>
                  <a:pt x="1289402" y="1736011"/>
                  <a:pt x="1288640" y="1738201"/>
                </a:cubicBezTo>
                <a:cubicBezTo>
                  <a:pt x="1287497" y="1750488"/>
                  <a:pt x="1294355" y="1740297"/>
                  <a:pt x="1294546" y="1734391"/>
                </a:cubicBezTo>
                <a:cubicBezTo>
                  <a:pt x="1298832" y="1708959"/>
                  <a:pt x="1272543" y="1705245"/>
                  <a:pt x="1274353" y="1731534"/>
                </a:cubicBezTo>
                <a:cubicBezTo>
                  <a:pt x="1274829" y="1734867"/>
                  <a:pt x="1276734" y="1731534"/>
                  <a:pt x="1277401" y="1729629"/>
                </a:cubicBezTo>
                <a:cubicBezTo>
                  <a:pt x="1278830" y="1724485"/>
                  <a:pt x="1281783" y="1724200"/>
                  <a:pt x="1281592" y="1731724"/>
                </a:cubicBezTo>
                <a:cubicBezTo>
                  <a:pt x="1281783" y="1737439"/>
                  <a:pt x="1284068" y="1726104"/>
                  <a:pt x="1284449" y="1724866"/>
                </a:cubicBezTo>
                <a:cubicBezTo>
                  <a:pt x="1286069" y="1720580"/>
                  <a:pt x="1286831" y="1726581"/>
                  <a:pt x="1285878" y="1728867"/>
                </a:cubicBezTo>
                <a:close/>
                <a:moveTo>
                  <a:pt x="1265780" y="1799542"/>
                </a:moveTo>
                <a:cubicBezTo>
                  <a:pt x="1266923" y="1794018"/>
                  <a:pt x="1269971" y="1792303"/>
                  <a:pt x="1270448" y="1799352"/>
                </a:cubicBezTo>
                <a:cubicBezTo>
                  <a:pt x="1271400" y="1804305"/>
                  <a:pt x="1272448" y="1792970"/>
                  <a:pt x="1272829" y="1791637"/>
                </a:cubicBezTo>
                <a:cubicBezTo>
                  <a:pt x="1274258" y="1786969"/>
                  <a:pt x="1275686" y="1791351"/>
                  <a:pt x="1274734" y="1794494"/>
                </a:cubicBezTo>
                <a:cubicBezTo>
                  <a:pt x="1273686" y="1802400"/>
                  <a:pt x="1275210" y="1801542"/>
                  <a:pt x="1276544" y="1798399"/>
                </a:cubicBezTo>
                <a:cubicBezTo>
                  <a:pt x="1279306" y="1789160"/>
                  <a:pt x="1281116" y="1796590"/>
                  <a:pt x="1278639" y="1801638"/>
                </a:cubicBezTo>
                <a:cubicBezTo>
                  <a:pt x="1277972" y="1804971"/>
                  <a:pt x="1279687" y="1807829"/>
                  <a:pt x="1281592" y="1805353"/>
                </a:cubicBezTo>
                <a:cubicBezTo>
                  <a:pt x="1283306" y="1803066"/>
                  <a:pt x="1284068" y="1798209"/>
                  <a:pt x="1284354" y="1795161"/>
                </a:cubicBezTo>
                <a:cubicBezTo>
                  <a:pt x="1286164" y="1774872"/>
                  <a:pt x="1266257" y="1776301"/>
                  <a:pt x="1263018" y="1793161"/>
                </a:cubicBezTo>
                <a:cubicBezTo>
                  <a:pt x="1261685" y="1796970"/>
                  <a:pt x="1262447" y="1810115"/>
                  <a:pt x="1265780" y="1799542"/>
                </a:cubicBezTo>
                <a:close/>
                <a:moveTo>
                  <a:pt x="1260542" y="1826879"/>
                </a:moveTo>
                <a:cubicBezTo>
                  <a:pt x="1246254" y="1808305"/>
                  <a:pt x="1235300" y="1850691"/>
                  <a:pt x="1244540" y="1837357"/>
                </a:cubicBezTo>
                <a:cubicBezTo>
                  <a:pt x="1247016" y="1832594"/>
                  <a:pt x="1249874" y="1832784"/>
                  <a:pt x="1248445" y="1840119"/>
                </a:cubicBezTo>
                <a:cubicBezTo>
                  <a:pt x="1247873" y="1842786"/>
                  <a:pt x="1248540" y="1842309"/>
                  <a:pt x="1249588" y="1840404"/>
                </a:cubicBezTo>
                <a:cubicBezTo>
                  <a:pt x="1251112" y="1838214"/>
                  <a:pt x="1251398" y="1833737"/>
                  <a:pt x="1253874" y="1832689"/>
                </a:cubicBezTo>
                <a:cubicBezTo>
                  <a:pt x="1255398" y="1832975"/>
                  <a:pt x="1253969" y="1836499"/>
                  <a:pt x="1253398" y="1838023"/>
                </a:cubicBezTo>
                <a:cubicBezTo>
                  <a:pt x="1250445" y="1845262"/>
                  <a:pt x="1251779" y="1845358"/>
                  <a:pt x="1253874" y="1843071"/>
                </a:cubicBezTo>
                <a:cubicBezTo>
                  <a:pt x="1255017" y="1841833"/>
                  <a:pt x="1256446" y="1838500"/>
                  <a:pt x="1257303" y="1840881"/>
                </a:cubicBezTo>
                <a:cubicBezTo>
                  <a:pt x="1258256" y="1843357"/>
                  <a:pt x="1255779" y="1845643"/>
                  <a:pt x="1254636" y="1847643"/>
                </a:cubicBezTo>
                <a:cubicBezTo>
                  <a:pt x="1251207" y="1865550"/>
                  <a:pt x="1268638" y="1838976"/>
                  <a:pt x="1260542" y="1826879"/>
                </a:cubicBezTo>
                <a:close/>
                <a:moveTo>
                  <a:pt x="1242825" y="1888029"/>
                </a:moveTo>
                <a:cubicBezTo>
                  <a:pt x="1242444" y="1899174"/>
                  <a:pt x="1245873" y="1880314"/>
                  <a:pt x="1248350" y="1879457"/>
                </a:cubicBezTo>
                <a:cubicBezTo>
                  <a:pt x="1250350" y="1879076"/>
                  <a:pt x="1249112" y="1883458"/>
                  <a:pt x="1248540" y="1885362"/>
                </a:cubicBezTo>
                <a:cubicBezTo>
                  <a:pt x="1245968" y="1894411"/>
                  <a:pt x="1247778" y="1893840"/>
                  <a:pt x="1249874" y="1890506"/>
                </a:cubicBezTo>
                <a:cubicBezTo>
                  <a:pt x="1254731" y="1880409"/>
                  <a:pt x="1255208" y="1890030"/>
                  <a:pt x="1251683" y="1894983"/>
                </a:cubicBezTo>
                <a:cubicBezTo>
                  <a:pt x="1250064" y="1914985"/>
                  <a:pt x="1267971" y="1880409"/>
                  <a:pt x="1255874" y="1870218"/>
                </a:cubicBezTo>
                <a:cubicBezTo>
                  <a:pt x="1244254" y="1861359"/>
                  <a:pt x="1232252" y="1880219"/>
                  <a:pt x="1233586" y="1891458"/>
                </a:cubicBezTo>
                <a:cubicBezTo>
                  <a:pt x="1235205" y="1898507"/>
                  <a:pt x="1241777" y="1873647"/>
                  <a:pt x="1242825" y="1888029"/>
                </a:cubicBezTo>
                <a:close/>
                <a:moveTo>
                  <a:pt x="1217774" y="1962420"/>
                </a:moveTo>
                <a:cubicBezTo>
                  <a:pt x="1219584" y="1956991"/>
                  <a:pt x="1222823" y="1955657"/>
                  <a:pt x="1222537" y="1962801"/>
                </a:cubicBezTo>
                <a:cubicBezTo>
                  <a:pt x="1222442" y="1965372"/>
                  <a:pt x="1223013" y="1964611"/>
                  <a:pt x="1223775" y="1962515"/>
                </a:cubicBezTo>
                <a:cubicBezTo>
                  <a:pt x="1225013" y="1959753"/>
                  <a:pt x="1224728" y="1955562"/>
                  <a:pt x="1227014" y="1953657"/>
                </a:cubicBezTo>
                <a:cubicBezTo>
                  <a:pt x="1228728" y="1953085"/>
                  <a:pt x="1227871" y="1956895"/>
                  <a:pt x="1227395" y="1958515"/>
                </a:cubicBezTo>
                <a:cubicBezTo>
                  <a:pt x="1225490" y="1966230"/>
                  <a:pt x="1227109" y="1965563"/>
                  <a:pt x="1228823" y="1962610"/>
                </a:cubicBezTo>
                <a:cubicBezTo>
                  <a:pt x="1232538" y="1953847"/>
                  <a:pt x="1233681" y="1961277"/>
                  <a:pt x="1230633" y="1966039"/>
                </a:cubicBezTo>
                <a:cubicBezTo>
                  <a:pt x="1229585" y="1969278"/>
                  <a:pt x="1231109" y="1972230"/>
                  <a:pt x="1233300" y="1970040"/>
                </a:cubicBezTo>
                <a:cubicBezTo>
                  <a:pt x="1235300" y="1967944"/>
                  <a:pt x="1236539" y="1963372"/>
                  <a:pt x="1237110" y="1960324"/>
                </a:cubicBezTo>
                <a:cubicBezTo>
                  <a:pt x="1241206" y="1940417"/>
                  <a:pt x="1220822" y="1939083"/>
                  <a:pt x="1215584" y="1955657"/>
                </a:cubicBezTo>
                <a:cubicBezTo>
                  <a:pt x="1213964" y="1959372"/>
                  <a:pt x="1213202" y="1972707"/>
                  <a:pt x="1217774" y="1962420"/>
                </a:cubicBezTo>
                <a:close/>
                <a:moveTo>
                  <a:pt x="1205868" y="2009092"/>
                </a:moveTo>
                <a:cubicBezTo>
                  <a:pt x="1207011" y="2007854"/>
                  <a:pt x="1208726" y="2004616"/>
                  <a:pt x="1209488" y="2006997"/>
                </a:cubicBezTo>
                <a:cubicBezTo>
                  <a:pt x="1210345" y="2009473"/>
                  <a:pt x="1207678" y="2011664"/>
                  <a:pt x="1206535" y="2013664"/>
                </a:cubicBezTo>
                <a:cubicBezTo>
                  <a:pt x="1204916" y="2016522"/>
                  <a:pt x="1205487" y="2020522"/>
                  <a:pt x="1207868" y="2019379"/>
                </a:cubicBezTo>
                <a:cubicBezTo>
                  <a:pt x="1214726" y="2014141"/>
                  <a:pt x="1217012" y="1999567"/>
                  <a:pt x="1213583" y="1993090"/>
                </a:cubicBezTo>
                <a:cubicBezTo>
                  <a:pt x="1206344" y="1980517"/>
                  <a:pt x="1193486" y="1993662"/>
                  <a:pt x="1193105" y="2004044"/>
                </a:cubicBezTo>
                <a:cubicBezTo>
                  <a:pt x="1193009" y="2011283"/>
                  <a:pt x="1203201" y="1989375"/>
                  <a:pt x="1200439" y="2005854"/>
                </a:cubicBezTo>
                <a:cubicBezTo>
                  <a:pt x="1199772" y="2008521"/>
                  <a:pt x="1200439" y="2008045"/>
                  <a:pt x="1201582" y="2006235"/>
                </a:cubicBezTo>
                <a:cubicBezTo>
                  <a:pt x="1203296" y="2004139"/>
                  <a:pt x="1203868" y="1999567"/>
                  <a:pt x="1206344" y="1998615"/>
                </a:cubicBezTo>
                <a:cubicBezTo>
                  <a:pt x="1207868" y="1998996"/>
                  <a:pt x="1206249" y="2002520"/>
                  <a:pt x="1205582" y="2004044"/>
                </a:cubicBezTo>
                <a:cubicBezTo>
                  <a:pt x="1202249" y="2011092"/>
                  <a:pt x="1203773" y="2011283"/>
                  <a:pt x="1205868" y="2009092"/>
                </a:cubicBezTo>
                <a:close/>
                <a:moveTo>
                  <a:pt x="1194057" y="2071862"/>
                </a:moveTo>
                <a:cubicBezTo>
                  <a:pt x="1192819" y="2075577"/>
                  <a:pt x="1194629" y="2079482"/>
                  <a:pt x="1197105" y="2077005"/>
                </a:cubicBezTo>
                <a:cubicBezTo>
                  <a:pt x="1199391" y="2074720"/>
                  <a:pt x="1200820" y="2069386"/>
                  <a:pt x="1201582" y="2065957"/>
                </a:cubicBezTo>
                <a:cubicBezTo>
                  <a:pt x="1204630" y="2054431"/>
                  <a:pt x="1197010" y="2038239"/>
                  <a:pt x="1183961" y="2047478"/>
                </a:cubicBezTo>
                <a:cubicBezTo>
                  <a:pt x="1176341" y="2048716"/>
                  <a:pt x="1171197" y="2081863"/>
                  <a:pt x="1179198" y="2065861"/>
                </a:cubicBezTo>
                <a:cubicBezTo>
                  <a:pt x="1181294" y="2060051"/>
                  <a:pt x="1184627" y="2058622"/>
                  <a:pt x="1184723" y="2065195"/>
                </a:cubicBezTo>
                <a:cubicBezTo>
                  <a:pt x="1184723" y="2076434"/>
                  <a:pt x="1187580" y="2057289"/>
                  <a:pt x="1190057" y="2056432"/>
                </a:cubicBezTo>
                <a:cubicBezTo>
                  <a:pt x="1192057" y="2056050"/>
                  <a:pt x="1190914" y="2060527"/>
                  <a:pt x="1190438" y="2062337"/>
                </a:cubicBezTo>
                <a:cubicBezTo>
                  <a:pt x="1188056" y="2071481"/>
                  <a:pt x="1189961" y="2070909"/>
                  <a:pt x="1191962" y="2067480"/>
                </a:cubicBezTo>
                <a:cubicBezTo>
                  <a:pt x="1196724" y="2057193"/>
                  <a:pt x="1197486" y="2066623"/>
                  <a:pt x="1194057" y="2071862"/>
                </a:cubicBezTo>
                <a:close/>
                <a:moveTo>
                  <a:pt x="1184627" y="2110724"/>
                </a:moveTo>
                <a:cubicBezTo>
                  <a:pt x="1185294" y="2109200"/>
                  <a:pt x="1185770" y="2105962"/>
                  <a:pt x="1187199" y="2107200"/>
                </a:cubicBezTo>
                <a:cubicBezTo>
                  <a:pt x="1188628" y="2108438"/>
                  <a:pt x="1187009" y="2111486"/>
                  <a:pt x="1186628" y="2113582"/>
                </a:cubicBezTo>
                <a:cubicBezTo>
                  <a:pt x="1186056" y="2116534"/>
                  <a:pt x="1187675" y="2119011"/>
                  <a:pt x="1189485" y="2116820"/>
                </a:cubicBezTo>
                <a:cubicBezTo>
                  <a:pt x="1193390" y="2110915"/>
                  <a:pt x="1192724" y="2098151"/>
                  <a:pt x="1187104" y="2095103"/>
                </a:cubicBezTo>
                <a:cubicBezTo>
                  <a:pt x="1177293" y="2090531"/>
                  <a:pt x="1169197" y="2105962"/>
                  <a:pt x="1171959" y="2114629"/>
                </a:cubicBezTo>
                <a:cubicBezTo>
                  <a:pt x="1172816" y="2117201"/>
                  <a:pt x="1174340" y="2113486"/>
                  <a:pt x="1174721" y="2111676"/>
                </a:cubicBezTo>
                <a:cubicBezTo>
                  <a:pt x="1175769" y="2106724"/>
                  <a:pt x="1178531" y="2105295"/>
                  <a:pt x="1179008" y="2111581"/>
                </a:cubicBezTo>
                <a:cubicBezTo>
                  <a:pt x="1179865" y="2116058"/>
                  <a:pt x="1180722" y="2105866"/>
                  <a:pt x="1181198" y="2104723"/>
                </a:cubicBezTo>
                <a:cubicBezTo>
                  <a:pt x="1182437" y="2100628"/>
                  <a:pt x="1183865" y="2104628"/>
                  <a:pt x="1183008" y="2107295"/>
                </a:cubicBezTo>
                <a:cubicBezTo>
                  <a:pt x="1182056" y="2114248"/>
                  <a:pt x="1183484" y="2113486"/>
                  <a:pt x="1184627" y="2110724"/>
                </a:cubicBezTo>
                <a:close/>
                <a:moveTo>
                  <a:pt x="1182246" y="2165397"/>
                </a:moveTo>
                <a:cubicBezTo>
                  <a:pt x="1186532" y="2133679"/>
                  <a:pt x="1153100" y="2144633"/>
                  <a:pt x="1160624" y="2169589"/>
                </a:cubicBezTo>
                <a:cubicBezTo>
                  <a:pt x="1161863" y="2172351"/>
                  <a:pt x="1163196" y="2168065"/>
                  <a:pt x="1163387" y="2165969"/>
                </a:cubicBezTo>
                <a:cubicBezTo>
                  <a:pt x="1163672" y="2163112"/>
                  <a:pt x="1164625" y="2161207"/>
                  <a:pt x="1165673" y="2160921"/>
                </a:cubicBezTo>
                <a:cubicBezTo>
                  <a:pt x="1167768" y="2159111"/>
                  <a:pt x="1168625" y="2171398"/>
                  <a:pt x="1169483" y="2164921"/>
                </a:cubicBezTo>
                <a:cubicBezTo>
                  <a:pt x="1170149" y="2161968"/>
                  <a:pt x="1169102" y="2157778"/>
                  <a:pt x="1171102" y="2155587"/>
                </a:cubicBezTo>
                <a:cubicBezTo>
                  <a:pt x="1174340" y="2154539"/>
                  <a:pt x="1170530" y="2173208"/>
                  <a:pt x="1174626" y="2163969"/>
                </a:cubicBezTo>
                <a:cubicBezTo>
                  <a:pt x="1175293" y="2162159"/>
                  <a:pt x="1175579" y="2158444"/>
                  <a:pt x="1177293" y="2159778"/>
                </a:cubicBezTo>
                <a:cubicBezTo>
                  <a:pt x="1179008" y="2161111"/>
                  <a:pt x="1177388" y="2164636"/>
                  <a:pt x="1177198" y="2167017"/>
                </a:cubicBezTo>
                <a:cubicBezTo>
                  <a:pt x="1177293" y="2174827"/>
                  <a:pt x="1182437" y="2170351"/>
                  <a:pt x="1182246" y="2165397"/>
                </a:cubicBezTo>
                <a:close/>
                <a:moveTo>
                  <a:pt x="1129859" y="2247027"/>
                </a:moveTo>
                <a:cubicBezTo>
                  <a:pt x="1134240" y="2252170"/>
                  <a:pt x="1126715" y="2234740"/>
                  <a:pt x="1128906" y="2233025"/>
                </a:cubicBezTo>
                <a:cubicBezTo>
                  <a:pt x="1131764" y="2229596"/>
                  <a:pt x="1133764" y="2245598"/>
                  <a:pt x="1135478" y="2243979"/>
                </a:cubicBezTo>
                <a:cubicBezTo>
                  <a:pt x="1137860" y="2243026"/>
                  <a:pt x="1134240" y="2232454"/>
                  <a:pt x="1137764" y="2232644"/>
                </a:cubicBezTo>
                <a:cubicBezTo>
                  <a:pt x="1140241" y="2232739"/>
                  <a:pt x="1139860" y="2238168"/>
                  <a:pt x="1140431" y="2241121"/>
                </a:cubicBezTo>
                <a:cubicBezTo>
                  <a:pt x="1149956" y="2257600"/>
                  <a:pt x="1147194" y="2213975"/>
                  <a:pt x="1130811" y="2217785"/>
                </a:cubicBezTo>
                <a:cubicBezTo>
                  <a:pt x="1117095" y="2221500"/>
                  <a:pt x="1113285" y="2248265"/>
                  <a:pt x="1123191" y="2258743"/>
                </a:cubicBezTo>
                <a:cubicBezTo>
                  <a:pt x="1125668" y="2260933"/>
                  <a:pt x="1125382" y="2254647"/>
                  <a:pt x="1124810" y="2251980"/>
                </a:cubicBezTo>
                <a:cubicBezTo>
                  <a:pt x="1123001" y="2244550"/>
                  <a:pt x="1125477" y="2239693"/>
                  <a:pt x="1129859" y="2247027"/>
                </a:cubicBezTo>
                <a:close/>
                <a:moveTo>
                  <a:pt x="1139669" y="2302653"/>
                </a:moveTo>
                <a:cubicBezTo>
                  <a:pt x="1140717" y="2299986"/>
                  <a:pt x="1144432" y="2303701"/>
                  <a:pt x="1145956" y="2306177"/>
                </a:cubicBezTo>
                <a:cubicBezTo>
                  <a:pt x="1151671" y="2312464"/>
                  <a:pt x="1141384" y="2292175"/>
                  <a:pt x="1143765" y="2290080"/>
                </a:cubicBezTo>
                <a:cubicBezTo>
                  <a:pt x="1147004" y="2286555"/>
                  <a:pt x="1150718" y="2305034"/>
                  <a:pt x="1152528" y="2303224"/>
                </a:cubicBezTo>
                <a:cubicBezTo>
                  <a:pt x="1155481" y="2302272"/>
                  <a:pt x="1150147" y="2290080"/>
                  <a:pt x="1154338" y="2290556"/>
                </a:cubicBezTo>
                <a:cubicBezTo>
                  <a:pt x="1157386" y="2290842"/>
                  <a:pt x="1157386" y="2297033"/>
                  <a:pt x="1158338" y="2300462"/>
                </a:cubicBezTo>
                <a:cubicBezTo>
                  <a:pt x="1173483" y="2322751"/>
                  <a:pt x="1160434" y="2254837"/>
                  <a:pt x="1137098" y="2277507"/>
                </a:cubicBezTo>
                <a:cubicBezTo>
                  <a:pt x="1127477" y="2288175"/>
                  <a:pt x="1129001" y="2308558"/>
                  <a:pt x="1138907" y="2318750"/>
                </a:cubicBezTo>
                <a:cubicBezTo>
                  <a:pt x="1144813" y="2321417"/>
                  <a:pt x="1136812" y="2304177"/>
                  <a:pt x="1139669" y="2302653"/>
                </a:cubicBezTo>
                <a:close/>
                <a:moveTo>
                  <a:pt x="1173864" y="2262267"/>
                </a:moveTo>
                <a:cubicBezTo>
                  <a:pt x="1174055" y="2266172"/>
                  <a:pt x="1177198" y="2269030"/>
                  <a:pt x="1178722" y="2265982"/>
                </a:cubicBezTo>
                <a:cubicBezTo>
                  <a:pt x="1180151" y="2263124"/>
                  <a:pt x="1179389" y="2257695"/>
                  <a:pt x="1179103" y="2254266"/>
                </a:cubicBezTo>
                <a:cubicBezTo>
                  <a:pt x="1178055" y="2242264"/>
                  <a:pt x="1165006" y="2229882"/>
                  <a:pt x="1155671" y="2242645"/>
                </a:cubicBezTo>
                <a:cubicBezTo>
                  <a:pt x="1151099" y="2248075"/>
                  <a:pt x="1151385" y="2259695"/>
                  <a:pt x="1154814" y="2266363"/>
                </a:cubicBezTo>
                <a:cubicBezTo>
                  <a:pt x="1156814" y="2269601"/>
                  <a:pt x="1157576" y="2264458"/>
                  <a:pt x="1157386" y="2261981"/>
                </a:cubicBezTo>
                <a:cubicBezTo>
                  <a:pt x="1157195" y="2255695"/>
                  <a:pt x="1160053" y="2253218"/>
                  <a:pt x="1162434" y="2259314"/>
                </a:cubicBezTo>
                <a:cubicBezTo>
                  <a:pt x="1166530" y="2269982"/>
                  <a:pt x="1162339" y="2250837"/>
                  <a:pt x="1164720" y="2249218"/>
                </a:cubicBezTo>
                <a:cubicBezTo>
                  <a:pt x="1168530" y="2249122"/>
                  <a:pt x="1166244" y="2260171"/>
                  <a:pt x="1168816" y="2261791"/>
                </a:cubicBezTo>
                <a:cubicBezTo>
                  <a:pt x="1171292" y="2262172"/>
                  <a:pt x="1169578" y="2251694"/>
                  <a:pt x="1172721" y="2253885"/>
                </a:cubicBezTo>
                <a:cubicBezTo>
                  <a:pt x="1175007" y="2255218"/>
                  <a:pt x="1173578" y="2259505"/>
                  <a:pt x="1173864" y="2262267"/>
                </a:cubicBezTo>
                <a:close/>
                <a:moveTo>
                  <a:pt x="1158148" y="2204069"/>
                </a:moveTo>
                <a:cubicBezTo>
                  <a:pt x="1156814" y="2212070"/>
                  <a:pt x="1158434" y="2211784"/>
                  <a:pt x="1159862" y="2209022"/>
                </a:cubicBezTo>
                <a:cubicBezTo>
                  <a:pt x="1160624" y="2207498"/>
                  <a:pt x="1161386" y="2203879"/>
                  <a:pt x="1162815" y="2205974"/>
                </a:cubicBezTo>
                <a:cubicBezTo>
                  <a:pt x="1164339" y="2208165"/>
                  <a:pt x="1162434" y="2211022"/>
                  <a:pt x="1161863" y="2213308"/>
                </a:cubicBezTo>
                <a:cubicBezTo>
                  <a:pt x="1161672" y="2225596"/>
                  <a:pt x="1168054" y="2215213"/>
                  <a:pt x="1167863" y="2209117"/>
                </a:cubicBezTo>
                <a:cubicBezTo>
                  <a:pt x="1170816" y="2182733"/>
                  <a:pt x="1142622" y="2180638"/>
                  <a:pt x="1145861" y="2207498"/>
                </a:cubicBezTo>
                <a:cubicBezTo>
                  <a:pt x="1147861" y="2214832"/>
                  <a:pt x="1151576" y="2190067"/>
                  <a:pt x="1153671" y="2207212"/>
                </a:cubicBezTo>
                <a:cubicBezTo>
                  <a:pt x="1154338" y="2213118"/>
                  <a:pt x="1155862" y="2201307"/>
                  <a:pt x="1156338" y="2199973"/>
                </a:cubicBezTo>
                <a:cubicBezTo>
                  <a:pt x="1158243" y="2195592"/>
                  <a:pt x="1159005" y="2201688"/>
                  <a:pt x="1158148" y="2204069"/>
                </a:cubicBezTo>
                <a:close/>
                <a:moveTo>
                  <a:pt x="1123572" y="2177304"/>
                </a:moveTo>
                <a:cubicBezTo>
                  <a:pt x="1124429" y="2169684"/>
                  <a:pt x="1128144" y="2167017"/>
                  <a:pt x="1129668" y="2176351"/>
                </a:cubicBezTo>
                <a:cubicBezTo>
                  <a:pt x="1131287" y="2183305"/>
                  <a:pt x="1131573" y="2167398"/>
                  <a:pt x="1131859" y="2165779"/>
                </a:cubicBezTo>
                <a:cubicBezTo>
                  <a:pt x="1133097" y="2159397"/>
                  <a:pt x="1135574" y="2165112"/>
                  <a:pt x="1134716" y="2169303"/>
                </a:cubicBezTo>
                <a:cubicBezTo>
                  <a:pt x="1134335" y="2179876"/>
                  <a:pt x="1136240" y="2178447"/>
                  <a:pt x="1137574" y="2174161"/>
                </a:cubicBezTo>
                <a:cubicBezTo>
                  <a:pt x="1140050" y="2161873"/>
                  <a:pt x="1143289" y="2171017"/>
                  <a:pt x="1140717" y="2177971"/>
                </a:cubicBezTo>
                <a:cubicBezTo>
                  <a:pt x="1144527" y="2199021"/>
                  <a:pt x="1154147" y="2157111"/>
                  <a:pt x="1139003" y="2150634"/>
                </a:cubicBezTo>
                <a:cubicBezTo>
                  <a:pt x="1112237" y="2143490"/>
                  <a:pt x="1118619" y="2201497"/>
                  <a:pt x="1123572" y="2177304"/>
                </a:cubicBezTo>
                <a:close/>
                <a:moveTo>
                  <a:pt x="1131954" y="2138537"/>
                </a:moveTo>
                <a:cubicBezTo>
                  <a:pt x="1136526" y="2145205"/>
                  <a:pt x="1136050" y="2112439"/>
                  <a:pt x="1142622" y="2127679"/>
                </a:cubicBezTo>
                <a:cubicBezTo>
                  <a:pt x="1143289" y="2130631"/>
                  <a:pt x="1144337" y="2134537"/>
                  <a:pt x="1144908" y="2128536"/>
                </a:cubicBezTo>
                <a:cubicBezTo>
                  <a:pt x="1145765" y="2124059"/>
                  <a:pt x="1143860" y="2118058"/>
                  <a:pt x="1146718" y="2114343"/>
                </a:cubicBezTo>
                <a:cubicBezTo>
                  <a:pt x="1149194" y="2112534"/>
                  <a:pt x="1148909" y="2118344"/>
                  <a:pt x="1148909" y="2120725"/>
                </a:cubicBezTo>
                <a:cubicBezTo>
                  <a:pt x="1148909" y="2132536"/>
                  <a:pt x="1151004" y="2130536"/>
                  <a:pt x="1152433" y="2125393"/>
                </a:cubicBezTo>
                <a:cubicBezTo>
                  <a:pt x="1153195" y="2122535"/>
                  <a:pt x="1153481" y="2117106"/>
                  <a:pt x="1156148" y="2118344"/>
                </a:cubicBezTo>
                <a:cubicBezTo>
                  <a:pt x="1158719" y="2119678"/>
                  <a:pt x="1156624" y="2125393"/>
                  <a:pt x="1156338" y="2128917"/>
                </a:cubicBezTo>
                <a:cubicBezTo>
                  <a:pt x="1155862" y="2134155"/>
                  <a:pt x="1159577" y="2137013"/>
                  <a:pt x="1161863" y="2132441"/>
                </a:cubicBezTo>
                <a:cubicBezTo>
                  <a:pt x="1175674" y="2079387"/>
                  <a:pt x="1119762" y="2097103"/>
                  <a:pt x="1131954" y="2138537"/>
                </a:cubicBezTo>
                <a:close/>
                <a:moveTo>
                  <a:pt x="1143098" y="2070719"/>
                </a:moveTo>
                <a:cubicBezTo>
                  <a:pt x="1146337" y="2064433"/>
                  <a:pt x="1150052" y="2064718"/>
                  <a:pt x="1148051" y="2074243"/>
                </a:cubicBezTo>
                <a:cubicBezTo>
                  <a:pt x="1147385" y="2077672"/>
                  <a:pt x="1148147" y="2077101"/>
                  <a:pt x="1149480" y="2074624"/>
                </a:cubicBezTo>
                <a:cubicBezTo>
                  <a:pt x="1151480" y="2071767"/>
                  <a:pt x="1151861" y="2065957"/>
                  <a:pt x="1155005" y="2064528"/>
                </a:cubicBezTo>
                <a:cubicBezTo>
                  <a:pt x="1156910" y="2064909"/>
                  <a:pt x="1155100" y="2069481"/>
                  <a:pt x="1154338" y="2071481"/>
                </a:cubicBezTo>
                <a:cubicBezTo>
                  <a:pt x="1150528" y="2080911"/>
                  <a:pt x="1152433" y="2081006"/>
                  <a:pt x="1154909" y="2077958"/>
                </a:cubicBezTo>
                <a:cubicBezTo>
                  <a:pt x="1156338" y="2076243"/>
                  <a:pt x="1158148" y="2072053"/>
                  <a:pt x="1159291" y="2075005"/>
                </a:cubicBezTo>
                <a:cubicBezTo>
                  <a:pt x="1160434" y="2078053"/>
                  <a:pt x="1157386" y="2081101"/>
                  <a:pt x="1156052" y="2083768"/>
                </a:cubicBezTo>
                <a:cubicBezTo>
                  <a:pt x="1154243" y="2087483"/>
                  <a:pt x="1155290" y="2092626"/>
                  <a:pt x="1158148" y="2090912"/>
                </a:cubicBezTo>
                <a:cubicBezTo>
                  <a:pt x="1182056" y="2063099"/>
                  <a:pt x="1147766" y="2026809"/>
                  <a:pt x="1138717" y="2072529"/>
                </a:cubicBezTo>
                <a:cubicBezTo>
                  <a:pt x="1138717" y="2077005"/>
                  <a:pt x="1141955" y="2073005"/>
                  <a:pt x="1143098" y="2070719"/>
                </a:cubicBezTo>
                <a:close/>
                <a:moveTo>
                  <a:pt x="1192724" y="2324655"/>
                </a:moveTo>
                <a:cubicBezTo>
                  <a:pt x="1179103" y="2299510"/>
                  <a:pt x="1161291" y="2327037"/>
                  <a:pt x="1175674" y="2342277"/>
                </a:cubicBezTo>
                <a:cubicBezTo>
                  <a:pt x="1176817" y="2343325"/>
                  <a:pt x="1177293" y="2342658"/>
                  <a:pt x="1177293" y="2341515"/>
                </a:cubicBezTo>
                <a:cubicBezTo>
                  <a:pt x="1173007" y="2316369"/>
                  <a:pt x="1188247" y="2350849"/>
                  <a:pt x="1179770" y="2327132"/>
                </a:cubicBezTo>
                <a:cubicBezTo>
                  <a:pt x="1178817" y="2322274"/>
                  <a:pt x="1182437" y="2325608"/>
                  <a:pt x="1183008" y="2328656"/>
                </a:cubicBezTo>
                <a:cubicBezTo>
                  <a:pt x="1185866" y="2336086"/>
                  <a:pt x="1186818" y="2334562"/>
                  <a:pt x="1186628" y="2331133"/>
                </a:cubicBezTo>
                <a:cubicBezTo>
                  <a:pt x="1184913" y="2321989"/>
                  <a:pt x="1190057" y="2327132"/>
                  <a:pt x="1190152" y="2332847"/>
                </a:cubicBezTo>
                <a:cubicBezTo>
                  <a:pt x="1191104" y="2336086"/>
                  <a:pt x="1194057" y="2337514"/>
                  <a:pt x="1194819" y="2334466"/>
                </a:cubicBezTo>
                <a:cubicBezTo>
                  <a:pt x="1195391" y="2331704"/>
                  <a:pt x="1193867" y="2327418"/>
                  <a:pt x="1192724" y="2324655"/>
                </a:cubicBezTo>
                <a:close/>
                <a:moveTo>
                  <a:pt x="1203677" y="2378758"/>
                </a:moveTo>
                <a:cubicBezTo>
                  <a:pt x="1199296" y="2351421"/>
                  <a:pt x="1164815" y="2354659"/>
                  <a:pt x="1181389" y="2382663"/>
                </a:cubicBezTo>
                <a:cubicBezTo>
                  <a:pt x="1183580" y="2385520"/>
                  <a:pt x="1183675" y="2381234"/>
                  <a:pt x="1183294" y="2379234"/>
                </a:cubicBezTo>
                <a:cubicBezTo>
                  <a:pt x="1182151" y="2373519"/>
                  <a:pt x="1184818" y="2371900"/>
                  <a:pt x="1188437" y="2378853"/>
                </a:cubicBezTo>
                <a:cubicBezTo>
                  <a:pt x="1189771" y="2381425"/>
                  <a:pt x="1189961" y="2380567"/>
                  <a:pt x="1189580" y="2378376"/>
                </a:cubicBezTo>
                <a:cubicBezTo>
                  <a:pt x="1189485" y="2375519"/>
                  <a:pt x="1186723" y="2371614"/>
                  <a:pt x="1188152" y="2369233"/>
                </a:cubicBezTo>
                <a:cubicBezTo>
                  <a:pt x="1189676" y="2368471"/>
                  <a:pt x="1190723" y="2372185"/>
                  <a:pt x="1191200" y="2373900"/>
                </a:cubicBezTo>
                <a:cubicBezTo>
                  <a:pt x="1193486" y="2381710"/>
                  <a:pt x="1194724" y="2380758"/>
                  <a:pt x="1194914" y="2377615"/>
                </a:cubicBezTo>
                <a:cubicBezTo>
                  <a:pt x="1195010" y="2375900"/>
                  <a:pt x="1194057" y="2372280"/>
                  <a:pt x="1196343" y="2373519"/>
                </a:cubicBezTo>
                <a:cubicBezTo>
                  <a:pt x="1198724" y="2374852"/>
                  <a:pt x="1198058" y="2378376"/>
                  <a:pt x="1198724" y="2380472"/>
                </a:cubicBezTo>
                <a:cubicBezTo>
                  <a:pt x="1201106" y="2387140"/>
                  <a:pt x="1205678" y="2384568"/>
                  <a:pt x="1203677" y="2378758"/>
                </a:cubicBezTo>
                <a:close/>
                <a:moveTo>
                  <a:pt x="1237491" y="2422572"/>
                </a:moveTo>
                <a:cubicBezTo>
                  <a:pt x="1223013" y="2386473"/>
                  <a:pt x="1185485" y="2411524"/>
                  <a:pt x="1217108" y="2436479"/>
                </a:cubicBezTo>
                <a:cubicBezTo>
                  <a:pt x="1224347" y="2439718"/>
                  <a:pt x="1205868" y="2416286"/>
                  <a:pt x="1221489" y="2427240"/>
                </a:cubicBezTo>
                <a:cubicBezTo>
                  <a:pt x="1226918" y="2431240"/>
                  <a:pt x="1217774" y="2420001"/>
                  <a:pt x="1217108" y="2418667"/>
                </a:cubicBezTo>
                <a:cubicBezTo>
                  <a:pt x="1214345" y="2413429"/>
                  <a:pt x="1219965" y="2416476"/>
                  <a:pt x="1221584" y="2419620"/>
                </a:cubicBezTo>
                <a:cubicBezTo>
                  <a:pt x="1227395" y="2427145"/>
                  <a:pt x="1228157" y="2425144"/>
                  <a:pt x="1226728" y="2421430"/>
                </a:cubicBezTo>
                <a:cubicBezTo>
                  <a:pt x="1225966" y="2419334"/>
                  <a:pt x="1223394" y="2415905"/>
                  <a:pt x="1226061" y="2415810"/>
                </a:cubicBezTo>
                <a:cubicBezTo>
                  <a:pt x="1228823" y="2415810"/>
                  <a:pt x="1229966" y="2420001"/>
                  <a:pt x="1231490" y="2422382"/>
                </a:cubicBezTo>
                <a:cubicBezTo>
                  <a:pt x="1232919" y="2425049"/>
                  <a:pt x="1237872" y="2426764"/>
                  <a:pt x="1237491" y="2422572"/>
                </a:cubicBezTo>
                <a:close/>
                <a:moveTo>
                  <a:pt x="1263875" y="2448766"/>
                </a:moveTo>
                <a:cubicBezTo>
                  <a:pt x="1237777" y="2422572"/>
                  <a:pt x="1227966" y="2464768"/>
                  <a:pt x="1257017" y="2469721"/>
                </a:cubicBezTo>
                <a:cubicBezTo>
                  <a:pt x="1262828" y="2469150"/>
                  <a:pt x="1241206" y="2457625"/>
                  <a:pt x="1255589" y="2459720"/>
                </a:cubicBezTo>
                <a:cubicBezTo>
                  <a:pt x="1261304" y="2460292"/>
                  <a:pt x="1247207" y="2454767"/>
                  <a:pt x="1247778" y="2452481"/>
                </a:cubicBezTo>
                <a:cubicBezTo>
                  <a:pt x="1247683" y="2450385"/>
                  <a:pt x="1250826" y="2452386"/>
                  <a:pt x="1252255" y="2453243"/>
                </a:cubicBezTo>
                <a:cubicBezTo>
                  <a:pt x="1259113" y="2457053"/>
                  <a:pt x="1258827" y="2454958"/>
                  <a:pt x="1256255" y="2452481"/>
                </a:cubicBezTo>
                <a:cubicBezTo>
                  <a:pt x="1254827" y="2451148"/>
                  <a:pt x="1251969" y="2449052"/>
                  <a:pt x="1253588" y="2447909"/>
                </a:cubicBezTo>
                <a:cubicBezTo>
                  <a:pt x="1255303" y="2446671"/>
                  <a:pt x="1257684" y="2450005"/>
                  <a:pt x="1259780" y="2451148"/>
                </a:cubicBezTo>
                <a:cubicBezTo>
                  <a:pt x="1262542" y="2452862"/>
                  <a:pt x="1265495" y="2451624"/>
                  <a:pt x="1263875" y="2448766"/>
                </a:cubicBezTo>
                <a:close/>
                <a:moveTo>
                  <a:pt x="1365221" y="2495629"/>
                </a:moveTo>
                <a:cubicBezTo>
                  <a:pt x="1343600" y="2476960"/>
                  <a:pt x="1315406" y="2508774"/>
                  <a:pt x="1351410" y="2513727"/>
                </a:cubicBezTo>
                <a:cubicBezTo>
                  <a:pt x="1358935" y="2513060"/>
                  <a:pt x="1335504" y="2504583"/>
                  <a:pt x="1352648" y="2505535"/>
                </a:cubicBezTo>
                <a:cubicBezTo>
                  <a:pt x="1355411" y="2505916"/>
                  <a:pt x="1354839" y="2505250"/>
                  <a:pt x="1352934" y="2504297"/>
                </a:cubicBezTo>
                <a:cubicBezTo>
                  <a:pt x="1350648" y="2502773"/>
                  <a:pt x="1345981" y="2502583"/>
                  <a:pt x="1344933" y="2500011"/>
                </a:cubicBezTo>
                <a:cubicBezTo>
                  <a:pt x="1346076" y="2496772"/>
                  <a:pt x="1361411" y="2505821"/>
                  <a:pt x="1355411" y="2499344"/>
                </a:cubicBezTo>
                <a:cubicBezTo>
                  <a:pt x="1354077" y="2498201"/>
                  <a:pt x="1350839" y="2496868"/>
                  <a:pt x="1353125" y="2495725"/>
                </a:cubicBezTo>
                <a:cubicBezTo>
                  <a:pt x="1355506" y="2494582"/>
                  <a:pt x="1357792" y="2497058"/>
                  <a:pt x="1359887" y="2498010"/>
                </a:cubicBezTo>
                <a:cubicBezTo>
                  <a:pt x="1362840" y="2499344"/>
                  <a:pt x="1366650" y="2497915"/>
                  <a:pt x="1365221" y="2495629"/>
                </a:cubicBezTo>
                <a:close/>
                <a:moveTo>
                  <a:pt x="1427420" y="2515441"/>
                </a:moveTo>
                <a:cubicBezTo>
                  <a:pt x="1401607" y="2514393"/>
                  <a:pt x="1438945" y="2506202"/>
                  <a:pt x="1413799" y="2509822"/>
                </a:cubicBezTo>
                <a:cubicBezTo>
                  <a:pt x="1408846" y="2509726"/>
                  <a:pt x="1412846" y="2506774"/>
                  <a:pt x="1415990" y="2506774"/>
                </a:cubicBezTo>
                <a:cubicBezTo>
                  <a:pt x="1423895" y="2505440"/>
                  <a:pt x="1422562" y="2504107"/>
                  <a:pt x="1419133" y="2503630"/>
                </a:cubicBezTo>
                <a:cubicBezTo>
                  <a:pt x="1409894" y="2503440"/>
                  <a:pt x="1415894" y="2499249"/>
                  <a:pt x="1421514" y="2500392"/>
                </a:cubicBezTo>
                <a:cubicBezTo>
                  <a:pt x="1424848" y="2500106"/>
                  <a:pt x="1426848" y="2497344"/>
                  <a:pt x="1423991" y="2496010"/>
                </a:cubicBezTo>
                <a:cubicBezTo>
                  <a:pt x="1421419" y="2494772"/>
                  <a:pt x="1416942" y="2495439"/>
                  <a:pt x="1413989" y="2496010"/>
                </a:cubicBezTo>
                <a:cubicBezTo>
                  <a:pt x="1387129" y="2503535"/>
                  <a:pt x="1408560" y="2528967"/>
                  <a:pt x="1427801" y="2517346"/>
                </a:cubicBezTo>
                <a:cubicBezTo>
                  <a:pt x="1429039" y="2516299"/>
                  <a:pt x="1428467" y="2515727"/>
                  <a:pt x="1427420" y="2515441"/>
                </a:cubicBezTo>
                <a:close/>
                <a:moveTo>
                  <a:pt x="1518383" y="2493248"/>
                </a:moveTo>
                <a:cubicBezTo>
                  <a:pt x="1512383" y="2495629"/>
                  <a:pt x="1508954" y="2493534"/>
                  <a:pt x="1514002" y="2489152"/>
                </a:cubicBezTo>
                <a:cubicBezTo>
                  <a:pt x="1515812" y="2487628"/>
                  <a:pt x="1518764" y="2484961"/>
                  <a:pt x="1514192" y="2486866"/>
                </a:cubicBezTo>
                <a:cubicBezTo>
                  <a:pt x="1511621" y="2487914"/>
                  <a:pt x="1508668" y="2489343"/>
                  <a:pt x="1506096" y="2490295"/>
                </a:cubicBezTo>
                <a:cubicBezTo>
                  <a:pt x="1500381" y="2491724"/>
                  <a:pt x="1504477" y="2486961"/>
                  <a:pt x="1507906" y="2486104"/>
                </a:cubicBezTo>
                <a:cubicBezTo>
                  <a:pt x="1513526" y="2483628"/>
                  <a:pt x="1516859" y="2480580"/>
                  <a:pt x="1510763" y="2481437"/>
                </a:cubicBezTo>
                <a:cubicBezTo>
                  <a:pt x="1508573" y="2481723"/>
                  <a:pt x="1504572" y="2483437"/>
                  <a:pt x="1505048" y="2480675"/>
                </a:cubicBezTo>
                <a:cubicBezTo>
                  <a:pt x="1505525" y="2477913"/>
                  <a:pt x="1510001" y="2477818"/>
                  <a:pt x="1512478" y="2476675"/>
                </a:cubicBezTo>
                <a:cubicBezTo>
                  <a:pt x="1516097" y="2475151"/>
                  <a:pt x="1517526" y="2471055"/>
                  <a:pt x="1514097" y="2470578"/>
                </a:cubicBezTo>
                <a:cubicBezTo>
                  <a:pt x="1510859" y="2470102"/>
                  <a:pt x="1506191" y="2472674"/>
                  <a:pt x="1503048" y="2474103"/>
                </a:cubicBezTo>
                <a:cubicBezTo>
                  <a:pt x="1483903" y="2483533"/>
                  <a:pt x="1490951" y="2508678"/>
                  <a:pt x="1513145" y="2501154"/>
                </a:cubicBezTo>
                <a:cubicBezTo>
                  <a:pt x="1517717" y="2500297"/>
                  <a:pt x="1531623" y="2489248"/>
                  <a:pt x="1518383" y="2493248"/>
                </a:cubicBezTo>
                <a:close/>
                <a:moveTo>
                  <a:pt x="1512859" y="2540683"/>
                </a:moveTo>
                <a:cubicBezTo>
                  <a:pt x="1519812" y="2540778"/>
                  <a:pt x="1540672" y="2520109"/>
                  <a:pt x="1522479" y="2528872"/>
                </a:cubicBezTo>
                <a:cubicBezTo>
                  <a:pt x="1515716" y="2533158"/>
                  <a:pt x="1510097" y="2532301"/>
                  <a:pt x="1515716" y="2525347"/>
                </a:cubicBezTo>
                <a:cubicBezTo>
                  <a:pt x="1517717" y="2522871"/>
                  <a:pt x="1516288" y="2523157"/>
                  <a:pt x="1513621" y="2524871"/>
                </a:cubicBezTo>
                <a:cubicBezTo>
                  <a:pt x="1502858" y="2533539"/>
                  <a:pt x="1494285" y="2533920"/>
                  <a:pt x="1509716" y="2522680"/>
                </a:cubicBezTo>
                <a:cubicBezTo>
                  <a:pt x="1514097" y="2516108"/>
                  <a:pt x="1499143" y="2526490"/>
                  <a:pt x="1498762" y="2522394"/>
                </a:cubicBezTo>
                <a:cubicBezTo>
                  <a:pt x="1497905" y="2519823"/>
                  <a:pt x="1503524" y="2518489"/>
                  <a:pt x="1506191" y="2516775"/>
                </a:cubicBezTo>
                <a:cubicBezTo>
                  <a:pt x="1509906" y="2514298"/>
                  <a:pt x="1509811" y="2510298"/>
                  <a:pt x="1505239" y="2510965"/>
                </a:cubicBezTo>
                <a:cubicBezTo>
                  <a:pt x="1501048" y="2511536"/>
                  <a:pt x="1495904" y="2514775"/>
                  <a:pt x="1492856" y="2517156"/>
                </a:cubicBezTo>
                <a:cubicBezTo>
                  <a:pt x="1472949" y="2533443"/>
                  <a:pt x="1496666" y="2546112"/>
                  <a:pt x="1512859" y="2540683"/>
                </a:cubicBezTo>
                <a:close/>
                <a:moveTo>
                  <a:pt x="1462948" y="2574496"/>
                </a:moveTo>
                <a:cubicBezTo>
                  <a:pt x="1466567" y="2582593"/>
                  <a:pt x="1503715" y="2573068"/>
                  <a:pt x="1484855" y="2572115"/>
                </a:cubicBezTo>
                <a:cubicBezTo>
                  <a:pt x="1477331" y="2572686"/>
                  <a:pt x="1475807" y="2569353"/>
                  <a:pt x="1485713" y="2566114"/>
                </a:cubicBezTo>
                <a:cubicBezTo>
                  <a:pt x="1489332" y="2564971"/>
                  <a:pt x="1488284" y="2564590"/>
                  <a:pt x="1485332" y="2564781"/>
                </a:cubicBezTo>
                <a:cubicBezTo>
                  <a:pt x="1481712" y="2564590"/>
                  <a:pt x="1476092" y="2567257"/>
                  <a:pt x="1473140" y="2565067"/>
                </a:cubicBezTo>
                <a:cubicBezTo>
                  <a:pt x="1472949" y="2562876"/>
                  <a:pt x="1478474" y="2562685"/>
                  <a:pt x="1479902" y="2562304"/>
                </a:cubicBezTo>
                <a:cubicBezTo>
                  <a:pt x="1490475" y="2560685"/>
                  <a:pt x="1489618" y="2559066"/>
                  <a:pt x="1485522" y="2558494"/>
                </a:cubicBezTo>
                <a:cubicBezTo>
                  <a:pt x="1473140" y="2558113"/>
                  <a:pt x="1484855" y="2553351"/>
                  <a:pt x="1490285" y="2554589"/>
                </a:cubicBezTo>
                <a:cubicBezTo>
                  <a:pt x="1505429" y="2550112"/>
                  <a:pt x="1490761" y="2546969"/>
                  <a:pt x="1482855" y="2549541"/>
                </a:cubicBezTo>
                <a:cubicBezTo>
                  <a:pt x="1472283" y="2551446"/>
                  <a:pt x="1451613" y="2562781"/>
                  <a:pt x="1462948" y="2574496"/>
                </a:cubicBezTo>
                <a:close/>
                <a:moveTo>
                  <a:pt x="1462186" y="2525252"/>
                </a:moveTo>
                <a:cubicBezTo>
                  <a:pt x="1465710" y="2526014"/>
                  <a:pt x="1481331" y="2521156"/>
                  <a:pt x="1469901" y="2520299"/>
                </a:cubicBezTo>
                <a:cubicBezTo>
                  <a:pt x="1463996" y="2520585"/>
                  <a:pt x="1462758" y="2517537"/>
                  <a:pt x="1470377" y="2514870"/>
                </a:cubicBezTo>
                <a:cubicBezTo>
                  <a:pt x="1473140" y="2513917"/>
                  <a:pt x="1472283" y="2513536"/>
                  <a:pt x="1470092" y="2513632"/>
                </a:cubicBezTo>
                <a:cubicBezTo>
                  <a:pt x="1467234" y="2513346"/>
                  <a:pt x="1462853" y="2515536"/>
                  <a:pt x="1460662" y="2513536"/>
                </a:cubicBezTo>
                <a:cubicBezTo>
                  <a:pt x="1460186" y="2511822"/>
                  <a:pt x="1464186" y="2511536"/>
                  <a:pt x="1465901" y="2511250"/>
                </a:cubicBezTo>
                <a:cubicBezTo>
                  <a:pt x="1474092" y="2510107"/>
                  <a:pt x="1473330" y="2508583"/>
                  <a:pt x="1470187" y="2508012"/>
                </a:cubicBezTo>
                <a:cubicBezTo>
                  <a:pt x="1468472" y="2507631"/>
                  <a:pt x="1464662" y="2508012"/>
                  <a:pt x="1466377" y="2505821"/>
                </a:cubicBezTo>
                <a:cubicBezTo>
                  <a:pt x="1467996" y="2503630"/>
                  <a:pt x="1471425" y="2504678"/>
                  <a:pt x="1473806" y="2504583"/>
                </a:cubicBezTo>
                <a:cubicBezTo>
                  <a:pt x="1477140" y="2504392"/>
                  <a:pt x="1480188" y="2501535"/>
                  <a:pt x="1477807" y="2500011"/>
                </a:cubicBezTo>
                <a:cubicBezTo>
                  <a:pt x="1460376" y="2493058"/>
                  <a:pt x="1434563" y="2521537"/>
                  <a:pt x="1462186" y="2525252"/>
                </a:cubicBezTo>
                <a:close/>
                <a:moveTo>
                  <a:pt x="1431801" y="2560494"/>
                </a:moveTo>
                <a:cubicBezTo>
                  <a:pt x="1437135" y="2563257"/>
                  <a:pt x="1468663" y="2552970"/>
                  <a:pt x="1448089" y="2553541"/>
                </a:cubicBezTo>
                <a:cubicBezTo>
                  <a:pt x="1439707" y="2554684"/>
                  <a:pt x="1436087" y="2551541"/>
                  <a:pt x="1445422" y="2547541"/>
                </a:cubicBezTo>
                <a:cubicBezTo>
                  <a:pt x="1448756" y="2546112"/>
                  <a:pt x="1447422" y="2545826"/>
                  <a:pt x="1444184" y="2546207"/>
                </a:cubicBezTo>
                <a:cubicBezTo>
                  <a:pt x="1440659" y="2546683"/>
                  <a:pt x="1437230" y="2547636"/>
                  <a:pt x="1433706" y="2548112"/>
                </a:cubicBezTo>
                <a:cubicBezTo>
                  <a:pt x="1426658" y="2548493"/>
                  <a:pt x="1432182" y="2544397"/>
                  <a:pt x="1436659" y="2544207"/>
                </a:cubicBezTo>
                <a:cubicBezTo>
                  <a:pt x="1447803" y="2541826"/>
                  <a:pt x="1445803" y="2540206"/>
                  <a:pt x="1440945" y="2539920"/>
                </a:cubicBezTo>
                <a:cubicBezTo>
                  <a:pt x="1427610" y="2540587"/>
                  <a:pt x="1436278" y="2534777"/>
                  <a:pt x="1444088" y="2535634"/>
                </a:cubicBezTo>
                <a:cubicBezTo>
                  <a:pt x="1448756" y="2535063"/>
                  <a:pt x="1451327" y="2531158"/>
                  <a:pt x="1447232" y="2529919"/>
                </a:cubicBezTo>
                <a:cubicBezTo>
                  <a:pt x="1443422" y="2528681"/>
                  <a:pt x="1437135" y="2530015"/>
                  <a:pt x="1433135" y="2531062"/>
                </a:cubicBezTo>
                <a:cubicBezTo>
                  <a:pt x="1412465" y="2535539"/>
                  <a:pt x="1408846" y="2555542"/>
                  <a:pt x="1431801" y="2560494"/>
                </a:cubicBezTo>
                <a:close/>
                <a:moveTo>
                  <a:pt x="1397511" y="2583831"/>
                </a:moveTo>
                <a:cubicBezTo>
                  <a:pt x="1402750" y="2590689"/>
                  <a:pt x="1438373" y="2583355"/>
                  <a:pt x="1418371" y="2582116"/>
                </a:cubicBezTo>
                <a:cubicBezTo>
                  <a:pt x="1414656" y="2582307"/>
                  <a:pt x="1412084" y="2581735"/>
                  <a:pt x="1411418" y="2580783"/>
                </a:cubicBezTo>
                <a:cubicBezTo>
                  <a:pt x="1410846" y="2579830"/>
                  <a:pt x="1412275" y="2578497"/>
                  <a:pt x="1416561" y="2577163"/>
                </a:cubicBezTo>
                <a:cubicBezTo>
                  <a:pt x="1423610" y="2574306"/>
                  <a:pt x="1404464" y="2578116"/>
                  <a:pt x="1403417" y="2575925"/>
                </a:cubicBezTo>
                <a:cubicBezTo>
                  <a:pt x="1402369" y="2573068"/>
                  <a:pt x="1413227" y="2574115"/>
                  <a:pt x="1414656" y="2572972"/>
                </a:cubicBezTo>
                <a:cubicBezTo>
                  <a:pt x="1422276" y="2570115"/>
                  <a:pt x="1405036" y="2571734"/>
                  <a:pt x="1407512" y="2568686"/>
                </a:cubicBezTo>
                <a:cubicBezTo>
                  <a:pt x="1409227" y="2566495"/>
                  <a:pt x="1414085" y="2567829"/>
                  <a:pt x="1416466" y="2567448"/>
                </a:cubicBezTo>
                <a:cubicBezTo>
                  <a:pt x="1420657" y="2567162"/>
                  <a:pt x="1423419" y="2564305"/>
                  <a:pt x="1419895" y="2563066"/>
                </a:cubicBezTo>
                <a:cubicBezTo>
                  <a:pt x="1416561" y="2561828"/>
                  <a:pt x="1410846" y="2562685"/>
                  <a:pt x="1407131" y="2562876"/>
                </a:cubicBezTo>
                <a:cubicBezTo>
                  <a:pt x="1392749" y="2564305"/>
                  <a:pt x="1383033" y="2575449"/>
                  <a:pt x="1397511" y="2583831"/>
                </a:cubicBezTo>
                <a:close/>
                <a:moveTo>
                  <a:pt x="1375699" y="2553541"/>
                </a:moveTo>
                <a:cubicBezTo>
                  <a:pt x="1383129" y="2555637"/>
                  <a:pt x="1395225" y="2554494"/>
                  <a:pt x="1401226" y="2550589"/>
                </a:cubicBezTo>
                <a:cubicBezTo>
                  <a:pt x="1405322" y="2546017"/>
                  <a:pt x="1390463" y="2548302"/>
                  <a:pt x="1387986" y="2547160"/>
                </a:cubicBezTo>
                <a:cubicBezTo>
                  <a:pt x="1381414" y="2546017"/>
                  <a:pt x="1384081" y="2541730"/>
                  <a:pt x="1389796" y="2540301"/>
                </a:cubicBezTo>
                <a:cubicBezTo>
                  <a:pt x="1397702" y="2536110"/>
                  <a:pt x="1374175" y="2541254"/>
                  <a:pt x="1372746" y="2538397"/>
                </a:cubicBezTo>
                <a:cubicBezTo>
                  <a:pt x="1370555" y="2536110"/>
                  <a:pt x="1376842" y="2535444"/>
                  <a:pt x="1379318" y="2535158"/>
                </a:cubicBezTo>
                <a:cubicBezTo>
                  <a:pt x="1391796" y="2533825"/>
                  <a:pt x="1389415" y="2531729"/>
                  <a:pt x="1383795" y="2530776"/>
                </a:cubicBezTo>
                <a:cubicBezTo>
                  <a:pt x="1380747" y="2530300"/>
                  <a:pt x="1374937" y="2530681"/>
                  <a:pt x="1375985" y="2527728"/>
                </a:cubicBezTo>
                <a:cubicBezTo>
                  <a:pt x="1377128" y="2524681"/>
                  <a:pt x="1383224" y="2526300"/>
                  <a:pt x="1386938" y="2526109"/>
                </a:cubicBezTo>
                <a:cubicBezTo>
                  <a:pt x="1392177" y="2526014"/>
                  <a:pt x="1394844" y="2521918"/>
                  <a:pt x="1390082" y="2519918"/>
                </a:cubicBezTo>
                <a:cubicBezTo>
                  <a:pt x="1385795" y="2518013"/>
                  <a:pt x="1378652" y="2518680"/>
                  <a:pt x="1374175" y="2519347"/>
                </a:cubicBezTo>
                <a:cubicBezTo>
                  <a:pt x="1347505" y="2522490"/>
                  <a:pt x="1352077" y="2547445"/>
                  <a:pt x="1375699" y="2553541"/>
                </a:cubicBezTo>
                <a:close/>
                <a:moveTo>
                  <a:pt x="1330646" y="2570591"/>
                </a:moveTo>
                <a:cubicBezTo>
                  <a:pt x="1330646" y="2578687"/>
                  <a:pt x="1366460" y="2585069"/>
                  <a:pt x="1350553" y="2577068"/>
                </a:cubicBezTo>
                <a:cubicBezTo>
                  <a:pt x="1347124" y="2575925"/>
                  <a:pt x="1345505" y="2574496"/>
                  <a:pt x="1345886" y="2573449"/>
                </a:cubicBezTo>
                <a:cubicBezTo>
                  <a:pt x="1346267" y="2572496"/>
                  <a:pt x="1348743" y="2571925"/>
                  <a:pt x="1353601" y="2572496"/>
                </a:cubicBezTo>
                <a:cubicBezTo>
                  <a:pt x="1361697" y="2572401"/>
                  <a:pt x="1343028" y="2569258"/>
                  <a:pt x="1343123" y="2566876"/>
                </a:cubicBezTo>
                <a:cubicBezTo>
                  <a:pt x="1343314" y="2565162"/>
                  <a:pt x="1347981" y="2566781"/>
                  <a:pt x="1350077" y="2567257"/>
                </a:cubicBezTo>
                <a:cubicBezTo>
                  <a:pt x="1359887" y="2569924"/>
                  <a:pt x="1359792" y="2568210"/>
                  <a:pt x="1356458" y="2566305"/>
                </a:cubicBezTo>
                <a:cubicBezTo>
                  <a:pt x="1345790" y="2561352"/>
                  <a:pt x="1358078" y="2561828"/>
                  <a:pt x="1362078" y="2564876"/>
                </a:cubicBezTo>
                <a:cubicBezTo>
                  <a:pt x="1377318" y="2566876"/>
                  <a:pt x="1364745" y="2558590"/>
                  <a:pt x="1357601" y="2557923"/>
                </a:cubicBezTo>
                <a:cubicBezTo>
                  <a:pt x="1346076" y="2555446"/>
                  <a:pt x="1326074" y="2556303"/>
                  <a:pt x="1330646" y="2570591"/>
                </a:cubicBezTo>
                <a:close/>
                <a:moveTo>
                  <a:pt x="1301975" y="2536015"/>
                </a:moveTo>
                <a:cubicBezTo>
                  <a:pt x="1300451" y="2545921"/>
                  <a:pt x="1340456" y="2558209"/>
                  <a:pt x="1323502" y="2546398"/>
                </a:cubicBezTo>
                <a:cubicBezTo>
                  <a:pt x="1316263" y="2542492"/>
                  <a:pt x="1316739" y="2538492"/>
                  <a:pt x="1327693" y="2541254"/>
                </a:cubicBezTo>
                <a:cubicBezTo>
                  <a:pt x="1331598" y="2542207"/>
                  <a:pt x="1330931" y="2541254"/>
                  <a:pt x="1328169" y="2539730"/>
                </a:cubicBezTo>
                <a:cubicBezTo>
                  <a:pt x="1324931" y="2537349"/>
                  <a:pt x="1318358" y="2536587"/>
                  <a:pt x="1316834" y="2533158"/>
                </a:cubicBezTo>
                <a:cubicBezTo>
                  <a:pt x="1317406" y="2531062"/>
                  <a:pt x="1322454" y="2533348"/>
                  <a:pt x="1324645" y="2534301"/>
                </a:cubicBezTo>
                <a:cubicBezTo>
                  <a:pt x="1335218" y="2538968"/>
                  <a:pt x="1335313" y="2536873"/>
                  <a:pt x="1331884" y="2534015"/>
                </a:cubicBezTo>
                <a:cubicBezTo>
                  <a:pt x="1329979" y="2532396"/>
                  <a:pt x="1325312" y="2530205"/>
                  <a:pt x="1328741" y="2529062"/>
                </a:cubicBezTo>
                <a:cubicBezTo>
                  <a:pt x="1332170" y="2528014"/>
                  <a:pt x="1335408" y="2531539"/>
                  <a:pt x="1338361" y="2532777"/>
                </a:cubicBezTo>
                <a:cubicBezTo>
                  <a:pt x="1347981" y="2536206"/>
                  <a:pt x="1348838" y="2529538"/>
                  <a:pt x="1341028" y="2526681"/>
                </a:cubicBezTo>
                <a:cubicBezTo>
                  <a:pt x="1329312" y="2519918"/>
                  <a:pt x="1299213" y="2515822"/>
                  <a:pt x="1301975" y="2536015"/>
                </a:cubicBezTo>
                <a:close/>
                <a:moveTo>
                  <a:pt x="1298642" y="2508869"/>
                </a:moveTo>
                <a:cubicBezTo>
                  <a:pt x="1304452" y="2510965"/>
                  <a:pt x="1310072" y="2509441"/>
                  <a:pt x="1301404" y="2505059"/>
                </a:cubicBezTo>
                <a:cubicBezTo>
                  <a:pt x="1293498" y="2501344"/>
                  <a:pt x="1295689" y="2497630"/>
                  <a:pt x="1302547" y="2499058"/>
                </a:cubicBezTo>
                <a:cubicBezTo>
                  <a:pt x="1310167" y="2499344"/>
                  <a:pt x="1291784" y="2494296"/>
                  <a:pt x="1292069" y="2492010"/>
                </a:cubicBezTo>
                <a:cubicBezTo>
                  <a:pt x="1291784" y="2489819"/>
                  <a:pt x="1296260" y="2491438"/>
                  <a:pt x="1298070" y="2492200"/>
                </a:cubicBezTo>
                <a:cubicBezTo>
                  <a:pt x="1307119" y="2495629"/>
                  <a:pt x="1306547" y="2493534"/>
                  <a:pt x="1303214" y="2490962"/>
                </a:cubicBezTo>
                <a:cubicBezTo>
                  <a:pt x="1301404" y="2489533"/>
                  <a:pt x="1297308" y="2487819"/>
                  <a:pt x="1299404" y="2486295"/>
                </a:cubicBezTo>
                <a:cubicBezTo>
                  <a:pt x="1301594" y="2484771"/>
                  <a:pt x="1305023" y="2487819"/>
                  <a:pt x="1307500" y="2489057"/>
                </a:cubicBezTo>
                <a:cubicBezTo>
                  <a:pt x="1311215" y="2490962"/>
                  <a:pt x="1315025" y="2488771"/>
                  <a:pt x="1312453" y="2485914"/>
                </a:cubicBezTo>
                <a:cubicBezTo>
                  <a:pt x="1285307" y="2463816"/>
                  <a:pt x="1263494" y="2497439"/>
                  <a:pt x="1298642" y="2508869"/>
                </a:cubicBezTo>
                <a:close/>
                <a:moveTo>
                  <a:pt x="1259684" y="2544302"/>
                </a:moveTo>
                <a:cubicBezTo>
                  <a:pt x="1264066" y="2554589"/>
                  <a:pt x="1304833" y="2560971"/>
                  <a:pt x="1282449" y="2550969"/>
                </a:cubicBezTo>
                <a:cubicBezTo>
                  <a:pt x="1274924" y="2548302"/>
                  <a:pt x="1271686" y="2544016"/>
                  <a:pt x="1278734" y="2543921"/>
                </a:cubicBezTo>
                <a:cubicBezTo>
                  <a:pt x="1281687" y="2544111"/>
                  <a:pt x="1285211" y="2544111"/>
                  <a:pt x="1279782" y="2542111"/>
                </a:cubicBezTo>
                <a:cubicBezTo>
                  <a:pt x="1275686" y="2540206"/>
                  <a:pt x="1269781" y="2540301"/>
                  <a:pt x="1266638" y="2536968"/>
                </a:cubicBezTo>
                <a:cubicBezTo>
                  <a:pt x="1265780" y="2534015"/>
                  <a:pt x="1271400" y="2536396"/>
                  <a:pt x="1272924" y="2536587"/>
                </a:cubicBezTo>
                <a:cubicBezTo>
                  <a:pt x="1283878" y="2539635"/>
                  <a:pt x="1282259" y="2537158"/>
                  <a:pt x="1277687" y="2534682"/>
                </a:cubicBezTo>
                <a:cubicBezTo>
                  <a:pt x="1265399" y="2529348"/>
                  <a:pt x="1273210" y="2527252"/>
                  <a:pt x="1281401" y="2532110"/>
                </a:cubicBezTo>
                <a:cubicBezTo>
                  <a:pt x="1285973" y="2533729"/>
                  <a:pt x="1289117" y="2531539"/>
                  <a:pt x="1285497" y="2528300"/>
                </a:cubicBezTo>
                <a:cubicBezTo>
                  <a:pt x="1282259" y="2525347"/>
                  <a:pt x="1275877" y="2523728"/>
                  <a:pt x="1271876" y="2522490"/>
                </a:cubicBezTo>
                <a:cubicBezTo>
                  <a:pt x="1254827" y="2516870"/>
                  <a:pt x="1245778" y="2530205"/>
                  <a:pt x="1259684" y="2544302"/>
                </a:cubicBezTo>
                <a:close/>
                <a:moveTo>
                  <a:pt x="1234824" y="2502487"/>
                </a:moveTo>
                <a:cubicBezTo>
                  <a:pt x="1237015" y="2506393"/>
                  <a:pt x="1256732" y="2519632"/>
                  <a:pt x="1246730" y="2506774"/>
                </a:cubicBezTo>
                <a:cubicBezTo>
                  <a:pt x="1241111" y="2500773"/>
                  <a:pt x="1242920" y="2497249"/>
                  <a:pt x="1252350" y="2503249"/>
                </a:cubicBezTo>
                <a:cubicBezTo>
                  <a:pt x="1255779" y="2505440"/>
                  <a:pt x="1255398" y="2504297"/>
                  <a:pt x="1253208" y="2502011"/>
                </a:cubicBezTo>
                <a:cubicBezTo>
                  <a:pt x="1250921" y="2498773"/>
                  <a:pt x="1244825" y="2496010"/>
                  <a:pt x="1244635" y="2492200"/>
                </a:cubicBezTo>
                <a:cubicBezTo>
                  <a:pt x="1245778" y="2490486"/>
                  <a:pt x="1249874" y="2494105"/>
                  <a:pt x="1251588" y="2495820"/>
                </a:cubicBezTo>
                <a:cubicBezTo>
                  <a:pt x="1260065" y="2503535"/>
                  <a:pt x="1260827" y="2501630"/>
                  <a:pt x="1258541" y="2497820"/>
                </a:cubicBezTo>
                <a:cubicBezTo>
                  <a:pt x="1257303" y="2495725"/>
                  <a:pt x="1253588" y="2492200"/>
                  <a:pt x="1257113" y="2492200"/>
                </a:cubicBezTo>
                <a:cubicBezTo>
                  <a:pt x="1260732" y="2492295"/>
                  <a:pt x="1262733" y="2496486"/>
                  <a:pt x="1264923" y="2498868"/>
                </a:cubicBezTo>
                <a:cubicBezTo>
                  <a:pt x="1268257" y="2502011"/>
                  <a:pt x="1273972" y="2502583"/>
                  <a:pt x="1273115" y="2499153"/>
                </a:cubicBezTo>
                <a:cubicBezTo>
                  <a:pt x="1267114" y="2488295"/>
                  <a:pt x="1252731" y="2480294"/>
                  <a:pt x="1240730" y="2480008"/>
                </a:cubicBezTo>
                <a:cubicBezTo>
                  <a:pt x="1228538" y="2480866"/>
                  <a:pt x="1226537" y="2493819"/>
                  <a:pt x="1234824" y="2502487"/>
                </a:cubicBezTo>
                <a:close/>
                <a:moveTo>
                  <a:pt x="1196248" y="2503726"/>
                </a:moveTo>
                <a:cubicBezTo>
                  <a:pt x="1198534" y="2506774"/>
                  <a:pt x="1202630" y="2511536"/>
                  <a:pt x="1206154" y="2513346"/>
                </a:cubicBezTo>
                <a:cubicBezTo>
                  <a:pt x="1210154" y="2515536"/>
                  <a:pt x="1207583" y="2511060"/>
                  <a:pt x="1205963" y="2509060"/>
                </a:cubicBezTo>
                <a:cubicBezTo>
                  <a:pt x="1201487" y="2503535"/>
                  <a:pt x="1203773" y="2500677"/>
                  <a:pt x="1211012" y="2506869"/>
                </a:cubicBezTo>
                <a:cubicBezTo>
                  <a:pt x="1217203" y="2511060"/>
                  <a:pt x="1206535" y="2500297"/>
                  <a:pt x="1205868" y="2498677"/>
                </a:cubicBezTo>
                <a:cubicBezTo>
                  <a:pt x="1202820" y="2493439"/>
                  <a:pt x="1209297" y="2497915"/>
                  <a:pt x="1210821" y="2500582"/>
                </a:cubicBezTo>
                <a:cubicBezTo>
                  <a:pt x="1217870" y="2508107"/>
                  <a:pt x="1218632" y="2506583"/>
                  <a:pt x="1216822" y="2503154"/>
                </a:cubicBezTo>
                <a:cubicBezTo>
                  <a:pt x="1215774" y="2501249"/>
                  <a:pt x="1212726" y="2497820"/>
                  <a:pt x="1215774" y="2498296"/>
                </a:cubicBezTo>
                <a:cubicBezTo>
                  <a:pt x="1218917" y="2498773"/>
                  <a:pt x="1220441" y="2502678"/>
                  <a:pt x="1222346" y="2504964"/>
                </a:cubicBezTo>
                <a:cubicBezTo>
                  <a:pt x="1225013" y="2508202"/>
                  <a:pt x="1229966" y="2509726"/>
                  <a:pt x="1229300" y="2506488"/>
                </a:cubicBezTo>
                <a:cubicBezTo>
                  <a:pt x="1224347" y="2496296"/>
                  <a:pt x="1208059" y="2481818"/>
                  <a:pt x="1196057" y="2487057"/>
                </a:cubicBezTo>
                <a:cubicBezTo>
                  <a:pt x="1190628" y="2491343"/>
                  <a:pt x="1191581" y="2497249"/>
                  <a:pt x="1196248" y="2503726"/>
                </a:cubicBezTo>
                <a:close/>
                <a:moveTo>
                  <a:pt x="1241301" y="2443242"/>
                </a:moveTo>
                <a:lnTo>
                  <a:pt x="1241301" y="2443242"/>
                </a:lnTo>
                <a:cubicBezTo>
                  <a:pt x="1241301" y="2443242"/>
                  <a:pt x="1241301" y="2443242"/>
                  <a:pt x="1241301" y="2443242"/>
                </a:cubicBezTo>
                <a:close/>
                <a:moveTo>
                  <a:pt x="1179770" y="2447147"/>
                </a:moveTo>
                <a:cubicBezTo>
                  <a:pt x="1181294" y="2450957"/>
                  <a:pt x="1184342" y="2457053"/>
                  <a:pt x="1187580" y="2460292"/>
                </a:cubicBezTo>
                <a:cubicBezTo>
                  <a:pt x="1191962" y="2464101"/>
                  <a:pt x="1190152" y="2457910"/>
                  <a:pt x="1189485" y="2456005"/>
                </a:cubicBezTo>
                <a:cubicBezTo>
                  <a:pt x="1185961" y="2445623"/>
                  <a:pt x="1193390" y="2450576"/>
                  <a:pt x="1196629" y="2455719"/>
                </a:cubicBezTo>
                <a:cubicBezTo>
                  <a:pt x="1202439" y="2462101"/>
                  <a:pt x="1194343" y="2447814"/>
                  <a:pt x="1194057" y="2445909"/>
                </a:cubicBezTo>
                <a:cubicBezTo>
                  <a:pt x="1192628" y="2439622"/>
                  <a:pt x="1198724" y="2446576"/>
                  <a:pt x="1199296" y="2449528"/>
                </a:cubicBezTo>
                <a:cubicBezTo>
                  <a:pt x="1204439" y="2459244"/>
                  <a:pt x="1206249" y="2458101"/>
                  <a:pt x="1205487" y="2454100"/>
                </a:cubicBezTo>
                <a:cubicBezTo>
                  <a:pt x="1205106" y="2451910"/>
                  <a:pt x="1202820" y="2447528"/>
                  <a:pt x="1206440" y="2449052"/>
                </a:cubicBezTo>
                <a:cubicBezTo>
                  <a:pt x="1210059" y="2450576"/>
                  <a:pt x="1210250" y="2454862"/>
                  <a:pt x="1211583" y="2457720"/>
                </a:cubicBezTo>
                <a:cubicBezTo>
                  <a:pt x="1213393" y="2461816"/>
                  <a:pt x="1218632" y="2464864"/>
                  <a:pt x="1219394" y="2461625"/>
                </a:cubicBezTo>
                <a:cubicBezTo>
                  <a:pt x="1218155" y="2448290"/>
                  <a:pt x="1203868" y="2433241"/>
                  <a:pt x="1190628" y="2430955"/>
                </a:cubicBezTo>
                <a:cubicBezTo>
                  <a:pt x="1181579" y="2430097"/>
                  <a:pt x="1175483" y="2437622"/>
                  <a:pt x="1179770" y="2447147"/>
                </a:cubicBezTo>
                <a:close/>
                <a:moveTo>
                  <a:pt x="1174055" y="2414476"/>
                </a:moveTo>
                <a:cubicBezTo>
                  <a:pt x="1172531" y="2410571"/>
                  <a:pt x="1167959" y="2406571"/>
                  <a:pt x="1168149" y="2402380"/>
                </a:cubicBezTo>
                <a:cubicBezTo>
                  <a:pt x="1169197" y="2400189"/>
                  <a:pt x="1172054" y="2404761"/>
                  <a:pt x="1173293" y="2406761"/>
                </a:cubicBezTo>
                <a:cubicBezTo>
                  <a:pt x="1177293" y="2413143"/>
                  <a:pt x="1180532" y="2416476"/>
                  <a:pt x="1178531" y="2409333"/>
                </a:cubicBezTo>
                <a:cubicBezTo>
                  <a:pt x="1173388" y="2397141"/>
                  <a:pt x="1181389" y="2403237"/>
                  <a:pt x="1183484" y="2410762"/>
                </a:cubicBezTo>
                <a:cubicBezTo>
                  <a:pt x="1202630" y="2428097"/>
                  <a:pt x="1174721" y="2371995"/>
                  <a:pt x="1159481" y="2391807"/>
                </a:cubicBezTo>
                <a:cubicBezTo>
                  <a:pt x="1145765" y="2407047"/>
                  <a:pt x="1178817" y="2441908"/>
                  <a:pt x="1168816" y="2420572"/>
                </a:cubicBezTo>
                <a:cubicBezTo>
                  <a:pt x="1167292" y="2418001"/>
                  <a:pt x="1166054" y="2415048"/>
                  <a:pt x="1166911" y="2412857"/>
                </a:cubicBezTo>
                <a:cubicBezTo>
                  <a:pt x="1167863" y="2409142"/>
                  <a:pt x="1178531" y="2422763"/>
                  <a:pt x="1174055" y="2414476"/>
                </a:cubicBezTo>
                <a:close/>
                <a:moveTo>
                  <a:pt x="1155100" y="2456196"/>
                </a:moveTo>
                <a:cubicBezTo>
                  <a:pt x="1157195" y="2466292"/>
                  <a:pt x="1183961" y="2479818"/>
                  <a:pt x="1169768" y="2465435"/>
                </a:cubicBezTo>
                <a:cubicBezTo>
                  <a:pt x="1164530" y="2461530"/>
                  <a:pt x="1162529" y="2455910"/>
                  <a:pt x="1168911" y="2457720"/>
                </a:cubicBezTo>
                <a:cubicBezTo>
                  <a:pt x="1173578" y="2458196"/>
                  <a:pt x="1162720" y="2452100"/>
                  <a:pt x="1161577" y="2451052"/>
                </a:cubicBezTo>
                <a:cubicBezTo>
                  <a:pt x="1158053" y="2448004"/>
                  <a:pt x="1159958" y="2445528"/>
                  <a:pt x="1163863" y="2448957"/>
                </a:cubicBezTo>
                <a:cubicBezTo>
                  <a:pt x="1177674" y="2456482"/>
                  <a:pt x="1161577" y="2444099"/>
                  <a:pt x="1163577" y="2441242"/>
                </a:cubicBezTo>
                <a:cubicBezTo>
                  <a:pt x="1164720" y="2439241"/>
                  <a:pt x="1167768" y="2443527"/>
                  <a:pt x="1169768" y="2445147"/>
                </a:cubicBezTo>
                <a:cubicBezTo>
                  <a:pt x="1172816" y="2447433"/>
                  <a:pt x="1175007" y="2445528"/>
                  <a:pt x="1172816" y="2441623"/>
                </a:cubicBezTo>
                <a:cubicBezTo>
                  <a:pt x="1170911" y="2438098"/>
                  <a:pt x="1166911" y="2435050"/>
                  <a:pt x="1164339" y="2433431"/>
                </a:cubicBezTo>
                <a:cubicBezTo>
                  <a:pt x="1148432" y="2425621"/>
                  <a:pt x="1149290" y="2444956"/>
                  <a:pt x="1155100" y="2456196"/>
                </a:cubicBezTo>
                <a:close/>
                <a:moveTo>
                  <a:pt x="1150528" y="2365708"/>
                </a:moveTo>
                <a:cubicBezTo>
                  <a:pt x="1156148" y="2372376"/>
                  <a:pt x="1145670" y="2353135"/>
                  <a:pt x="1147575" y="2351707"/>
                </a:cubicBezTo>
                <a:cubicBezTo>
                  <a:pt x="1148909" y="2349801"/>
                  <a:pt x="1151099" y="2354659"/>
                  <a:pt x="1152052" y="2356755"/>
                </a:cubicBezTo>
                <a:cubicBezTo>
                  <a:pt x="1156529" y="2366851"/>
                  <a:pt x="1157576" y="2364756"/>
                  <a:pt x="1156910" y="2359993"/>
                </a:cubicBezTo>
                <a:cubicBezTo>
                  <a:pt x="1156529" y="2357422"/>
                  <a:pt x="1154624" y="2352659"/>
                  <a:pt x="1157291" y="2353326"/>
                </a:cubicBezTo>
                <a:cubicBezTo>
                  <a:pt x="1160053" y="2353897"/>
                  <a:pt x="1160434" y="2359136"/>
                  <a:pt x="1161577" y="2362279"/>
                </a:cubicBezTo>
                <a:cubicBezTo>
                  <a:pt x="1174436" y="2380282"/>
                  <a:pt x="1164339" y="2336847"/>
                  <a:pt x="1148147" y="2337324"/>
                </a:cubicBezTo>
                <a:cubicBezTo>
                  <a:pt x="1131192" y="2338943"/>
                  <a:pt x="1134716" y="2366566"/>
                  <a:pt x="1144527" y="2375614"/>
                </a:cubicBezTo>
                <a:cubicBezTo>
                  <a:pt x="1150909" y="2381234"/>
                  <a:pt x="1137193" y="2349611"/>
                  <a:pt x="1150528" y="2365708"/>
                </a:cubicBezTo>
                <a:close/>
                <a:moveTo>
                  <a:pt x="1122334" y="2394569"/>
                </a:moveTo>
                <a:cubicBezTo>
                  <a:pt x="1123001" y="2398760"/>
                  <a:pt x="1131764" y="2415238"/>
                  <a:pt x="1129097" y="2401808"/>
                </a:cubicBezTo>
                <a:cubicBezTo>
                  <a:pt x="1127096" y="2395045"/>
                  <a:pt x="1129382" y="2392569"/>
                  <a:pt x="1133954" y="2400665"/>
                </a:cubicBezTo>
                <a:cubicBezTo>
                  <a:pt x="1135669" y="2403618"/>
                  <a:pt x="1135669" y="2402475"/>
                  <a:pt x="1135002" y="2399903"/>
                </a:cubicBezTo>
                <a:cubicBezTo>
                  <a:pt x="1134431" y="2396474"/>
                  <a:pt x="1131192" y="2392188"/>
                  <a:pt x="1132145" y="2388854"/>
                </a:cubicBezTo>
                <a:cubicBezTo>
                  <a:pt x="1133478" y="2387711"/>
                  <a:pt x="1135097" y="2392188"/>
                  <a:pt x="1135859" y="2394093"/>
                </a:cubicBezTo>
                <a:cubicBezTo>
                  <a:pt x="1139288" y="2403332"/>
                  <a:pt x="1140431" y="2401999"/>
                  <a:pt x="1140050" y="2398093"/>
                </a:cubicBezTo>
                <a:cubicBezTo>
                  <a:pt x="1139860" y="2395903"/>
                  <a:pt x="1138336" y="2391712"/>
                  <a:pt x="1140812" y="2392950"/>
                </a:cubicBezTo>
                <a:cubicBezTo>
                  <a:pt x="1144051" y="2394855"/>
                  <a:pt x="1143003" y="2400855"/>
                  <a:pt x="1145384" y="2403904"/>
                </a:cubicBezTo>
                <a:cubicBezTo>
                  <a:pt x="1146432" y="2405428"/>
                  <a:pt x="1149099" y="2407428"/>
                  <a:pt x="1149575" y="2404666"/>
                </a:cubicBezTo>
                <a:cubicBezTo>
                  <a:pt x="1150147" y="2382568"/>
                  <a:pt x="1117381" y="2360755"/>
                  <a:pt x="1122334" y="2394569"/>
                </a:cubicBezTo>
                <a:close/>
                <a:moveTo>
                  <a:pt x="1103951" y="2330371"/>
                </a:moveTo>
                <a:cubicBezTo>
                  <a:pt x="1103951" y="2335228"/>
                  <a:pt x="1112428" y="2354088"/>
                  <a:pt x="1110523" y="2338181"/>
                </a:cubicBezTo>
                <a:cubicBezTo>
                  <a:pt x="1109666" y="2334562"/>
                  <a:pt x="1110047" y="2331990"/>
                  <a:pt x="1110904" y="2331133"/>
                </a:cubicBezTo>
                <a:cubicBezTo>
                  <a:pt x="1111952" y="2329418"/>
                  <a:pt x="1114904" y="2333895"/>
                  <a:pt x="1115952" y="2336276"/>
                </a:cubicBezTo>
                <a:cubicBezTo>
                  <a:pt x="1120334" y="2343610"/>
                  <a:pt x="1113190" y="2323798"/>
                  <a:pt x="1115285" y="2322560"/>
                </a:cubicBezTo>
                <a:cubicBezTo>
                  <a:pt x="1116905" y="2321131"/>
                  <a:pt x="1118143" y="2326275"/>
                  <a:pt x="1118619" y="2328370"/>
                </a:cubicBezTo>
                <a:cubicBezTo>
                  <a:pt x="1120143" y="2335133"/>
                  <a:pt x="1122620" y="2339896"/>
                  <a:pt x="1122715" y="2332752"/>
                </a:cubicBezTo>
                <a:cubicBezTo>
                  <a:pt x="1122620" y="2330275"/>
                  <a:pt x="1121667" y="2325322"/>
                  <a:pt x="1124144" y="2326656"/>
                </a:cubicBezTo>
                <a:cubicBezTo>
                  <a:pt x="1126811" y="2328275"/>
                  <a:pt x="1126239" y="2333418"/>
                  <a:pt x="1126906" y="2336086"/>
                </a:cubicBezTo>
                <a:cubicBezTo>
                  <a:pt x="1127858" y="2340562"/>
                  <a:pt x="1131478" y="2343420"/>
                  <a:pt x="1132430" y="2339610"/>
                </a:cubicBezTo>
                <a:cubicBezTo>
                  <a:pt x="1135478" y="2313035"/>
                  <a:pt x="1102427" y="2290937"/>
                  <a:pt x="1103951" y="2330371"/>
                </a:cubicBezTo>
                <a:close/>
                <a:moveTo>
                  <a:pt x="1098426" y="2283603"/>
                </a:moveTo>
                <a:cubicBezTo>
                  <a:pt x="1101474" y="2291509"/>
                  <a:pt x="1101474" y="2263029"/>
                  <a:pt x="1106141" y="2281984"/>
                </a:cubicBezTo>
                <a:cubicBezTo>
                  <a:pt x="1106618" y="2285127"/>
                  <a:pt x="1107094" y="2284365"/>
                  <a:pt x="1107380" y="2281888"/>
                </a:cubicBezTo>
                <a:cubicBezTo>
                  <a:pt x="1108046" y="2278840"/>
                  <a:pt x="1106522" y="2273792"/>
                  <a:pt x="1108618" y="2271506"/>
                </a:cubicBezTo>
                <a:cubicBezTo>
                  <a:pt x="1110237" y="2271220"/>
                  <a:pt x="1110237" y="2275602"/>
                  <a:pt x="1110237" y="2277602"/>
                </a:cubicBezTo>
                <a:cubicBezTo>
                  <a:pt x="1110142" y="2286841"/>
                  <a:pt x="1111666" y="2286270"/>
                  <a:pt x="1112714" y="2282841"/>
                </a:cubicBezTo>
                <a:cubicBezTo>
                  <a:pt x="1113285" y="2280936"/>
                  <a:pt x="1113380" y="2276745"/>
                  <a:pt x="1115190" y="2278936"/>
                </a:cubicBezTo>
                <a:cubicBezTo>
                  <a:pt x="1117095" y="2281126"/>
                  <a:pt x="1115571" y="2284651"/>
                  <a:pt x="1115381" y="2287318"/>
                </a:cubicBezTo>
                <a:cubicBezTo>
                  <a:pt x="1115285" y="2291128"/>
                  <a:pt x="1117857" y="2295128"/>
                  <a:pt x="1119476" y="2292461"/>
                </a:cubicBezTo>
                <a:cubicBezTo>
                  <a:pt x="1129001" y="2262172"/>
                  <a:pt x="1091473" y="2241597"/>
                  <a:pt x="1098426" y="2283603"/>
                </a:cubicBezTo>
                <a:close/>
                <a:moveTo>
                  <a:pt x="1099283" y="2197116"/>
                </a:moveTo>
                <a:cubicBezTo>
                  <a:pt x="1094902" y="2202736"/>
                  <a:pt x="1094616" y="2215023"/>
                  <a:pt x="1097283" y="2221786"/>
                </a:cubicBezTo>
                <a:cubicBezTo>
                  <a:pt x="1100712" y="2228358"/>
                  <a:pt x="1099569" y="2198259"/>
                  <a:pt x="1105189" y="2215690"/>
                </a:cubicBezTo>
                <a:cubicBezTo>
                  <a:pt x="1107570" y="2222929"/>
                  <a:pt x="1105284" y="2203879"/>
                  <a:pt x="1107189" y="2203212"/>
                </a:cubicBezTo>
                <a:cubicBezTo>
                  <a:pt x="1108904" y="2201974"/>
                  <a:pt x="1109094" y="2206736"/>
                  <a:pt x="1109189" y="2208736"/>
                </a:cubicBezTo>
                <a:cubicBezTo>
                  <a:pt x="1109570" y="2218452"/>
                  <a:pt x="1111094" y="2217118"/>
                  <a:pt x="1111952" y="2212927"/>
                </a:cubicBezTo>
                <a:cubicBezTo>
                  <a:pt x="1112428" y="2210641"/>
                  <a:pt x="1112333" y="2206165"/>
                  <a:pt x="1114333" y="2207498"/>
                </a:cubicBezTo>
                <a:cubicBezTo>
                  <a:pt x="1116333" y="2208832"/>
                  <a:pt x="1115000" y="2213404"/>
                  <a:pt x="1114904" y="2216261"/>
                </a:cubicBezTo>
                <a:cubicBezTo>
                  <a:pt x="1114714" y="2220547"/>
                  <a:pt x="1117571" y="2223310"/>
                  <a:pt x="1119095" y="2219690"/>
                </a:cubicBezTo>
                <a:cubicBezTo>
                  <a:pt x="1124715" y="2206069"/>
                  <a:pt x="1113285" y="2177875"/>
                  <a:pt x="1099283" y="2197116"/>
                </a:cubicBezTo>
                <a:close/>
                <a:moveTo>
                  <a:pt x="1104808" y="2131298"/>
                </a:moveTo>
                <a:cubicBezTo>
                  <a:pt x="1100141" y="2135870"/>
                  <a:pt x="1098712" y="2146824"/>
                  <a:pt x="1100331" y="2153110"/>
                </a:cubicBezTo>
                <a:cubicBezTo>
                  <a:pt x="1102903" y="2159206"/>
                  <a:pt x="1104998" y="2132346"/>
                  <a:pt x="1108237" y="2148538"/>
                </a:cubicBezTo>
                <a:cubicBezTo>
                  <a:pt x="1109666" y="2155206"/>
                  <a:pt x="1109570" y="2137966"/>
                  <a:pt x="1111380" y="2137585"/>
                </a:cubicBezTo>
                <a:cubicBezTo>
                  <a:pt x="1112999" y="2136632"/>
                  <a:pt x="1112714" y="2140918"/>
                  <a:pt x="1112618" y="2142823"/>
                </a:cubicBezTo>
                <a:cubicBezTo>
                  <a:pt x="1111952" y="2151682"/>
                  <a:pt x="1113476" y="2150539"/>
                  <a:pt x="1114714" y="2146919"/>
                </a:cubicBezTo>
                <a:cubicBezTo>
                  <a:pt x="1117095" y="2136727"/>
                  <a:pt x="1119476" y="2144633"/>
                  <a:pt x="1117095" y="2150253"/>
                </a:cubicBezTo>
                <a:cubicBezTo>
                  <a:pt x="1116524" y="2153968"/>
                  <a:pt x="1118619" y="2156825"/>
                  <a:pt x="1120524" y="2153968"/>
                </a:cubicBezTo>
                <a:cubicBezTo>
                  <a:pt x="1122239" y="2151301"/>
                  <a:pt x="1122715" y="2146157"/>
                  <a:pt x="1122905" y="2142823"/>
                </a:cubicBezTo>
                <a:cubicBezTo>
                  <a:pt x="1123382" y="2129488"/>
                  <a:pt x="1114523" y="2120440"/>
                  <a:pt x="1104808" y="2131298"/>
                </a:cubicBezTo>
                <a:close/>
                <a:moveTo>
                  <a:pt x="1114333" y="2083578"/>
                </a:moveTo>
                <a:cubicBezTo>
                  <a:pt x="1112999" y="2087292"/>
                  <a:pt x="1113190" y="2100056"/>
                  <a:pt x="1116619" y="2089864"/>
                </a:cubicBezTo>
                <a:cubicBezTo>
                  <a:pt x="1117952" y="2084530"/>
                  <a:pt x="1120810" y="2083006"/>
                  <a:pt x="1121000" y="2089769"/>
                </a:cubicBezTo>
                <a:cubicBezTo>
                  <a:pt x="1121096" y="2092150"/>
                  <a:pt x="1121572" y="2091388"/>
                  <a:pt x="1122143" y="2089388"/>
                </a:cubicBezTo>
                <a:cubicBezTo>
                  <a:pt x="1122239" y="2085578"/>
                  <a:pt x="1126144" y="2074053"/>
                  <a:pt x="1125191" y="2085197"/>
                </a:cubicBezTo>
                <a:cubicBezTo>
                  <a:pt x="1123953" y="2092722"/>
                  <a:pt x="1125382" y="2091865"/>
                  <a:pt x="1126715" y="2088912"/>
                </a:cubicBezTo>
                <a:cubicBezTo>
                  <a:pt x="1127477" y="2087292"/>
                  <a:pt x="1128144" y="2083768"/>
                  <a:pt x="1129478" y="2085102"/>
                </a:cubicBezTo>
                <a:cubicBezTo>
                  <a:pt x="1130906" y="2086435"/>
                  <a:pt x="1129097" y="2089674"/>
                  <a:pt x="1128525" y="2091960"/>
                </a:cubicBezTo>
                <a:cubicBezTo>
                  <a:pt x="1128430" y="2103295"/>
                  <a:pt x="1134526" y="2090055"/>
                  <a:pt x="1134050" y="2086054"/>
                </a:cubicBezTo>
                <a:cubicBezTo>
                  <a:pt x="1136621" y="2066718"/>
                  <a:pt x="1117857" y="2067576"/>
                  <a:pt x="1114333" y="2083578"/>
                </a:cubicBezTo>
                <a:close/>
                <a:moveTo>
                  <a:pt x="1132526" y="2019189"/>
                </a:moveTo>
                <a:cubicBezTo>
                  <a:pt x="1124906" y="2020237"/>
                  <a:pt x="1118524" y="2054908"/>
                  <a:pt x="1127192" y="2038334"/>
                </a:cubicBezTo>
                <a:cubicBezTo>
                  <a:pt x="1130049" y="2030142"/>
                  <a:pt x="1133573" y="2032714"/>
                  <a:pt x="1132621" y="2039477"/>
                </a:cubicBezTo>
                <a:cubicBezTo>
                  <a:pt x="1132907" y="2047192"/>
                  <a:pt x="1136050" y="2028428"/>
                  <a:pt x="1138336" y="2028523"/>
                </a:cubicBezTo>
                <a:cubicBezTo>
                  <a:pt x="1140336" y="2028142"/>
                  <a:pt x="1139003" y="2032714"/>
                  <a:pt x="1138526" y="2034715"/>
                </a:cubicBezTo>
                <a:cubicBezTo>
                  <a:pt x="1135955" y="2044240"/>
                  <a:pt x="1137860" y="2043668"/>
                  <a:pt x="1139955" y="2040049"/>
                </a:cubicBezTo>
                <a:cubicBezTo>
                  <a:pt x="1141098" y="2038048"/>
                  <a:pt x="1142432" y="2033667"/>
                  <a:pt x="1143956" y="2035858"/>
                </a:cubicBezTo>
                <a:cubicBezTo>
                  <a:pt x="1145480" y="2038048"/>
                  <a:pt x="1142813" y="2041858"/>
                  <a:pt x="1141860" y="2044620"/>
                </a:cubicBezTo>
                <a:cubicBezTo>
                  <a:pt x="1140527" y="2048526"/>
                  <a:pt x="1142051" y="2052526"/>
                  <a:pt x="1144718" y="2050050"/>
                </a:cubicBezTo>
                <a:cubicBezTo>
                  <a:pt x="1154243" y="2039858"/>
                  <a:pt x="1152338" y="2006901"/>
                  <a:pt x="1132526" y="2019189"/>
                </a:cubicBezTo>
                <a:close/>
                <a:moveTo>
                  <a:pt x="1162339" y="1972421"/>
                </a:moveTo>
                <a:cubicBezTo>
                  <a:pt x="1148813" y="1952228"/>
                  <a:pt x="1134812" y="1995757"/>
                  <a:pt x="1145194" y="1982327"/>
                </a:cubicBezTo>
                <a:cubicBezTo>
                  <a:pt x="1148051" y="1977469"/>
                  <a:pt x="1151004" y="1977850"/>
                  <a:pt x="1149004" y="1985375"/>
                </a:cubicBezTo>
                <a:cubicBezTo>
                  <a:pt x="1148242" y="1988137"/>
                  <a:pt x="1149004" y="1987661"/>
                  <a:pt x="1150147" y="1985756"/>
                </a:cubicBezTo>
                <a:cubicBezTo>
                  <a:pt x="1151861" y="1983565"/>
                  <a:pt x="1152528" y="1978898"/>
                  <a:pt x="1155100" y="1977945"/>
                </a:cubicBezTo>
                <a:cubicBezTo>
                  <a:pt x="1156624" y="1978326"/>
                  <a:pt x="1155005" y="1981851"/>
                  <a:pt x="1154243" y="1983470"/>
                </a:cubicBezTo>
                <a:cubicBezTo>
                  <a:pt x="1150718" y="1990804"/>
                  <a:pt x="1152242" y="1990995"/>
                  <a:pt x="1154433" y="1988709"/>
                </a:cubicBezTo>
                <a:cubicBezTo>
                  <a:pt x="1155576" y="1987470"/>
                  <a:pt x="1157291" y="1984137"/>
                  <a:pt x="1158053" y="1986613"/>
                </a:cubicBezTo>
                <a:cubicBezTo>
                  <a:pt x="1158815" y="1989090"/>
                  <a:pt x="1156243" y="1991376"/>
                  <a:pt x="1155005" y="1993471"/>
                </a:cubicBezTo>
                <a:cubicBezTo>
                  <a:pt x="1150718" y="2011664"/>
                  <a:pt x="1169768" y="1984804"/>
                  <a:pt x="1162339" y="1972421"/>
                </a:cubicBezTo>
                <a:close/>
                <a:moveTo>
                  <a:pt x="1157100" y="2016236"/>
                </a:moveTo>
                <a:cubicBezTo>
                  <a:pt x="1156148" y="2019855"/>
                  <a:pt x="1155005" y="2025570"/>
                  <a:pt x="1155671" y="2028714"/>
                </a:cubicBezTo>
                <a:cubicBezTo>
                  <a:pt x="1156433" y="2032333"/>
                  <a:pt x="1159100" y="2027380"/>
                  <a:pt x="1159862" y="2024808"/>
                </a:cubicBezTo>
                <a:cubicBezTo>
                  <a:pt x="1161958" y="2017855"/>
                  <a:pt x="1165958" y="2016141"/>
                  <a:pt x="1165863" y="2025094"/>
                </a:cubicBezTo>
                <a:cubicBezTo>
                  <a:pt x="1166244" y="2031952"/>
                  <a:pt x="1169197" y="2016998"/>
                  <a:pt x="1169768" y="2015665"/>
                </a:cubicBezTo>
                <a:cubicBezTo>
                  <a:pt x="1172150" y="2009950"/>
                  <a:pt x="1173388" y="2015760"/>
                  <a:pt x="1171959" y="2019475"/>
                </a:cubicBezTo>
                <a:cubicBezTo>
                  <a:pt x="1169768" y="2029285"/>
                  <a:pt x="1171769" y="2028428"/>
                  <a:pt x="1173864" y="2024523"/>
                </a:cubicBezTo>
                <a:cubicBezTo>
                  <a:pt x="1175007" y="2022427"/>
                  <a:pt x="1176150" y="2017855"/>
                  <a:pt x="1177960" y="2019760"/>
                </a:cubicBezTo>
                <a:cubicBezTo>
                  <a:pt x="1179770" y="2021665"/>
                  <a:pt x="1177103" y="2025856"/>
                  <a:pt x="1176245" y="2028714"/>
                </a:cubicBezTo>
                <a:cubicBezTo>
                  <a:pt x="1175007" y="2032809"/>
                  <a:pt x="1177007" y="2036524"/>
                  <a:pt x="1179674" y="2033667"/>
                </a:cubicBezTo>
                <a:cubicBezTo>
                  <a:pt x="1195486" y="2009187"/>
                  <a:pt x="1171197" y="1983946"/>
                  <a:pt x="1157100" y="2016236"/>
                </a:cubicBezTo>
                <a:close/>
                <a:moveTo>
                  <a:pt x="1165863" y="1926225"/>
                </a:moveTo>
                <a:cubicBezTo>
                  <a:pt x="1165006" y="1928987"/>
                  <a:pt x="1163958" y="1933464"/>
                  <a:pt x="1164434" y="1935940"/>
                </a:cubicBezTo>
                <a:cubicBezTo>
                  <a:pt x="1165006" y="1938798"/>
                  <a:pt x="1167197" y="1934988"/>
                  <a:pt x="1167863" y="1933083"/>
                </a:cubicBezTo>
                <a:cubicBezTo>
                  <a:pt x="1169673" y="1927749"/>
                  <a:pt x="1172912" y="1926415"/>
                  <a:pt x="1172626" y="1933464"/>
                </a:cubicBezTo>
                <a:cubicBezTo>
                  <a:pt x="1173102" y="1939560"/>
                  <a:pt x="1175388" y="1924320"/>
                  <a:pt x="1177198" y="1924320"/>
                </a:cubicBezTo>
                <a:cubicBezTo>
                  <a:pt x="1178912" y="1923748"/>
                  <a:pt x="1177960" y="1927463"/>
                  <a:pt x="1177579" y="1929178"/>
                </a:cubicBezTo>
                <a:cubicBezTo>
                  <a:pt x="1175674" y="1936893"/>
                  <a:pt x="1177293" y="1936226"/>
                  <a:pt x="1179008" y="1933178"/>
                </a:cubicBezTo>
                <a:cubicBezTo>
                  <a:pt x="1179960" y="1931559"/>
                  <a:pt x="1181008" y="1927939"/>
                  <a:pt x="1182341" y="1929463"/>
                </a:cubicBezTo>
                <a:cubicBezTo>
                  <a:pt x="1183770" y="1931083"/>
                  <a:pt x="1181579" y="1934321"/>
                  <a:pt x="1180817" y="1936512"/>
                </a:cubicBezTo>
                <a:cubicBezTo>
                  <a:pt x="1179770" y="1939655"/>
                  <a:pt x="1181198" y="1942703"/>
                  <a:pt x="1183484" y="1940512"/>
                </a:cubicBezTo>
                <a:cubicBezTo>
                  <a:pt x="1196915" y="1921653"/>
                  <a:pt x="1177388" y="1901079"/>
                  <a:pt x="1165863" y="1926225"/>
                </a:cubicBezTo>
                <a:close/>
                <a:moveTo>
                  <a:pt x="1182722" y="1874790"/>
                </a:moveTo>
                <a:cubicBezTo>
                  <a:pt x="1175674" y="1875361"/>
                  <a:pt x="1168625" y="1907079"/>
                  <a:pt x="1177388" y="1892220"/>
                </a:cubicBezTo>
                <a:cubicBezTo>
                  <a:pt x="1179674" y="1886696"/>
                  <a:pt x="1182913" y="1885458"/>
                  <a:pt x="1182818" y="1891744"/>
                </a:cubicBezTo>
                <a:cubicBezTo>
                  <a:pt x="1182627" y="1893935"/>
                  <a:pt x="1182246" y="1897745"/>
                  <a:pt x="1184151" y="1893363"/>
                </a:cubicBezTo>
                <a:cubicBezTo>
                  <a:pt x="1185770" y="1890411"/>
                  <a:pt x="1185675" y="1885362"/>
                  <a:pt x="1188437" y="1883458"/>
                </a:cubicBezTo>
                <a:cubicBezTo>
                  <a:pt x="1190438" y="1883172"/>
                  <a:pt x="1189104" y="1887458"/>
                  <a:pt x="1188533" y="1889268"/>
                </a:cubicBezTo>
                <a:cubicBezTo>
                  <a:pt x="1185866" y="1898031"/>
                  <a:pt x="1187675" y="1897554"/>
                  <a:pt x="1189771" y="1894316"/>
                </a:cubicBezTo>
                <a:cubicBezTo>
                  <a:pt x="1190914" y="1892506"/>
                  <a:pt x="1192343" y="1888506"/>
                  <a:pt x="1193771" y="1890601"/>
                </a:cubicBezTo>
                <a:cubicBezTo>
                  <a:pt x="1195200" y="1892697"/>
                  <a:pt x="1192533" y="1896221"/>
                  <a:pt x="1191485" y="1898697"/>
                </a:cubicBezTo>
                <a:cubicBezTo>
                  <a:pt x="1190057" y="1902317"/>
                  <a:pt x="1191485" y="1906127"/>
                  <a:pt x="1194152" y="1903936"/>
                </a:cubicBezTo>
                <a:cubicBezTo>
                  <a:pt x="1204058" y="1894411"/>
                  <a:pt x="1201772" y="1863836"/>
                  <a:pt x="1182722" y="1874790"/>
                </a:cubicBezTo>
                <a:close/>
                <a:moveTo>
                  <a:pt x="1204916" y="1811067"/>
                </a:moveTo>
                <a:cubicBezTo>
                  <a:pt x="1199105" y="1812401"/>
                  <a:pt x="1195486" y="1821354"/>
                  <a:pt x="1195010" y="1827260"/>
                </a:cubicBezTo>
                <a:cubicBezTo>
                  <a:pt x="1195295" y="1834690"/>
                  <a:pt x="1204820" y="1812020"/>
                  <a:pt x="1202820" y="1828879"/>
                </a:cubicBezTo>
                <a:cubicBezTo>
                  <a:pt x="1202153" y="1831641"/>
                  <a:pt x="1202915" y="1831165"/>
                  <a:pt x="1203963" y="1829260"/>
                </a:cubicBezTo>
                <a:cubicBezTo>
                  <a:pt x="1205678" y="1826974"/>
                  <a:pt x="1205963" y="1822307"/>
                  <a:pt x="1208535" y="1821259"/>
                </a:cubicBezTo>
                <a:cubicBezTo>
                  <a:pt x="1210154" y="1821545"/>
                  <a:pt x="1208726" y="1825260"/>
                  <a:pt x="1208059" y="1826784"/>
                </a:cubicBezTo>
                <a:cubicBezTo>
                  <a:pt x="1204820" y="1834308"/>
                  <a:pt x="1206344" y="1834404"/>
                  <a:pt x="1208535" y="1832022"/>
                </a:cubicBezTo>
                <a:cubicBezTo>
                  <a:pt x="1209773" y="1830689"/>
                  <a:pt x="1211297" y="1827260"/>
                  <a:pt x="1212250" y="1829737"/>
                </a:cubicBezTo>
                <a:cubicBezTo>
                  <a:pt x="1213202" y="1832308"/>
                  <a:pt x="1210535" y="1834690"/>
                  <a:pt x="1209392" y="1836785"/>
                </a:cubicBezTo>
                <a:cubicBezTo>
                  <a:pt x="1207773" y="1839738"/>
                  <a:pt x="1208535" y="1843929"/>
                  <a:pt x="1210916" y="1842691"/>
                </a:cubicBezTo>
                <a:cubicBezTo>
                  <a:pt x="1221013" y="1834975"/>
                  <a:pt x="1221775" y="1807067"/>
                  <a:pt x="1204916" y="1811067"/>
                </a:cubicBezTo>
                <a:close/>
                <a:moveTo>
                  <a:pt x="1212059" y="1765252"/>
                </a:moveTo>
                <a:cubicBezTo>
                  <a:pt x="1206630" y="1766776"/>
                  <a:pt x="1205297" y="1792589"/>
                  <a:pt x="1210440" y="1779540"/>
                </a:cubicBezTo>
                <a:cubicBezTo>
                  <a:pt x="1215107" y="1766491"/>
                  <a:pt x="1214726" y="1786398"/>
                  <a:pt x="1216250" y="1778968"/>
                </a:cubicBezTo>
                <a:cubicBezTo>
                  <a:pt x="1217203" y="1776396"/>
                  <a:pt x="1216250" y="1772491"/>
                  <a:pt x="1218251" y="1770586"/>
                </a:cubicBezTo>
                <a:cubicBezTo>
                  <a:pt x="1219775" y="1769920"/>
                  <a:pt x="1219489" y="1773349"/>
                  <a:pt x="1219298" y="1774968"/>
                </a:cubicBezTo>
                <a:cubicBezTo>
                  <a:pt x="1218441" y="1782207"/>
                  <a:pt x="1219870" y="1781445"/>
                  <a:pt x="1221204" y="1778492"/>
                </a:cubicBezTo>
                <a:cubicBezTo>
                  <a:pt x="1223775" y="1770110"/>
                  <a:pt x="1225775" y="1776682"/>
                  <a:pt x="1223299" y="1781445"/>
                </a:cubicBezTo>
                <a:cubicBezTo>
                  <a:pt x="1223585" y="1792494"/>
                  <a:pt x="1229681" y="1779825"/>
                  <a:pt x="1228919" y="1775539"/>
                </a:cubicBezTo>
                <a:cubicBezTo>
                  <a:pt x="1229681" y="1763824"/>
                  <a:pt x="1220632" y="1756870"/>
                  <a:pt x="1212059" y="1765252"/>
                </a:cubicBezTo>
                <a:close/>
                <a:moveTo>
                  <a:pt x="1212250" y="1637903"/>
                </a:moveTo>
                <a:cubicBezTo>
                  <a:pt x="1215393" y="1642951"/>
                  <a:pt x="1214155" y="1623234"/>
                  <a:pt x="1219108" y="1635998"/>
                </a:cubicBezTo>
                <a:cubicBezTo>
                  <a:pt x="1219679" y="1638189"/>
                  <a:pt x="1220060" y="1637617"/>
                  <a:pt x="1220156" y="1635808"/>
                </a:cubicBezTo>
                <a:cubicBezTo>
                  <a:pt x="1220632" y="1633521"/>
                  <a:pt x="1219013" y="1629997"/>
                  <a:pt x="1220632" y="1628283"/>
                </a:cubicBezTo>
                <a:cubicBezTo>
                  <a:pt x="1222061" y="1627807"/>
                  <a:pt x="1222346" y="1631045"/>
                  <a:pt x="1222442" y="1632474"/>
                </a:cubicBezTo>
                <a:cubicBezTo>
                  <a:pt x="1222727" y="1639141"/>
                  <a:pt x="1224061" y="1638665"/>
                  <a:pt x="1224823" y="1636093"/>
                </a:cubicBezTo>
                <a:cubicBezTo>
                  <a:pt x="1225204" y="1634665"/>
                  <a:pt x="1225204" y="1631521"/>
                  <a:pt x="1226918" y="1632950"/>
                </a:cubicBezTo>
                <a:cubicBezTo>
                  <a:pt x="1228633" y="1634379"/>
                  <a:pt x="1227490" y="1637236"/>
                  <a:pt x="1227395" y="1639141"/>
                </a:cubicBezTo>
                <a:cubicBezTo>
                  <a:pt x="1227299" y="1641904"/>
                  <a:pt x="1229490" y="1644761"/>
                  <a:pt x="1231014" y="1642761"/>
                </a:cubicBezTo>
                <a:cubicBezTo>
                  <a:pt x="1239396" y="1619710"/>
                  <a:pt x="1204058" y="1608566"/>
                  <a:pt x="1212250" y="1637903"/>
                </a:cubicBezTo>
                <a:close/>
                <a:moveTo>
                  <a:pt x="1199105" y="1594279"/>
                </a:moveTo>
                <a:cubicBezTo>
                  <a:pt x="1199582" y="1599327"/>
                  <a:pt x="1203582" y="1604851"/>
                  <a:pt x="1208440" y="1605804"/>
                </a:cubicBezTo>
                <a:cubicBezTo>
                  <a:pt x="1212631" y="1605232"/>
                  <a:pt x="1199772" y="1593897"/>
                  <a:pt x="1209488" y="1596374"/>
                </a:cubicBezTo>
                <a:cubicBezTo>
                  <a:pt x="1213488" y="1596755"/>
                  <a:pt x="1204249" y="1591421"/>
                  <a:pt x="1204916" y="1589516"/>
                </a:cubicBezTo>
                <a:cubicBezTo>
                  <a:pt x="1205011" y="1587516"/>
                  <a:pt x="1207202" y="1589230"/>
                  <a:pt x="1208059" y="1589992"/>
                </a:cubicBezTo>
                <a:cubicBezTo>
                  <a:pt x="1212440" y="1593707"/>
                  <a:pt x="1212536" y="1591802"/>
                  <a:pt x="1211012" y="1589230"/>
                </a:cubicBezTo>
                <a:cubicBezTo>
                  <a:pt x="1210250" y="1587801"/>
                  <a:pt x="1208154" y="1586087"/>
                  <a:pt x="1209488" y="1584754"/>
                </a:cubicBezTo>
                <a:cubicBezTo>
                  <a:pt x="1210821" y="1583420"/>
                  <a:pt x="1212440" y="1586563"/>
                  <a:pt x="1213679" y="1587897"/>
                </a:cubicBezTo>
                <a:cubicBezTo>
                  <a:pt x="1215393" y="1589802"/>
                  <a:pt x="1217774" y="1588754"/>
                  <a:pt x="1217012" y="1585706"/>
                </a:cubicBezTo>
                <a:cubicBezTo>
                  <a:pt x="1216250" y="1583039"/>
                  <a:pt x="1213393" y="1580658"/>
                  <a:pt x="1211678" y="1579420"/>
                </a:cubicBezTo>
                <a:cubicBezTo>
                  <a:pt x="1201772" y="1573514"/>
                  <a:pt x="1197200" y="1585706"/>
                  <a:pt x="1199105" y="1594279"/>
                </a:cubicBezTo>
                <a:close/>
                <a:moveTo>
                  <a:pt x="1180722" y="1557036"/>
                </a:moveTo>
                <a:cubicBezTo>
                  <a:pt x="1181484" y="1559798"/>
                  <a:pt x="1187961" y="1568561"/>
                  <a:pt x="1186151" y="1560274"/>
                </a:cubicBezTo>
                <a:cubicBezTo>
                  <a:pt x="1185485" y="1558179"/>
                  <a:pt x="1185485" y="1556750"/>
                  <a:pt x="1186151" y="1556274"/>
                </a:cubicBezTo>
                <a:cubicBezTo>
                  <a:pt x="1186818" y="1555797"/>
                  <a:pt x="1188342" y="1556274"/>
                  <a:pt x="1190152" y="1558655"/>
                </a:cubicBezTo>
                <a:cubicBezTo>
                  <a:pt x="1191485" y="1560370"/>
                  <a:pt x="1191581" y="1559608"/>
                  <a:pt x="1191009" y="1557988"/>
                </a:cubicBezTo>
                <a:cubicBezTo>
                  <a:pt x="1190628" y="1555702"/>
                  <a:pt x="1187771" y="1553321"/>
                  <a:pt x="1188533" y="1551130"/>
                </a:cubicBezTo>
                <a:cubicBezTo>
                  <a:pt x="1189580" y="1550083"/>
                  <a:pt x="1191009" y="1552750"/>
                  <a:pt x="1191676" y="1553988"/>
                </a:cubicBezTo>
                <a:cubicBezTo>
                  <a:pt x="1194533" y="1559703"/>
                  <a:pt x="1195391" y="1558655"/>
                  <a:pt x="1195105" y="1555988"/>
                </a:cubicBezTo>
                <a:cubicBezTo>
                  <a:pt x="1195010" y="1554464"/>
                  <a:pt x="1193676" y="1551797"/>
                  <a:pt x="1195676" y="1552273"/>
                </a:cubicBezTo>
                <a:cubicBezTo>
                  <a:pt x="1197772" y="1552654"/>
                  <a:pt x="1197772" y="1555797"/>
                  <a:pt x="1198439" y="1557607"/>
                </a:cubicBezTo>
                <a:cubicBezTo>
                  <a:pt x="1199391" y="1560084"/>
                  <a:pt x="1202344" y="1561608"/>
                  <a:pt x="1202820" y="1559226"/>
                </a:cubicBezTo>
                <a:cubicBezTo>
                  <a:pt x="1203296" y="1541605"/>
                  <a:pt x="1175579" y="1535890"/>
                  <a:pt x="1180722" y="1557036"/>
                </a:cubicBezTo>
                <a:close/>
                <a:moveTo>
                  <a:pt x="1155481" y="1521031"/>
                </a:moveTo>
                <a:cubicBezTo>
                  <a:pt x="1156814" y="1524746"/>
                  <a:pt x="1160815" y="1528556"/>
                  <a:pt x="1164434" y="1530175"/>
                </a:cubicBezTo>
                <a:cubicBezTo>
                  <a:pt x="1170054" y="1530937"/>
                  <a:pt x="1156433" y="1518079"/>
                  <a:pt x="1166816" y="1521793"/>
                </a:cubicBezTo>
                <a:cubicBezTo>
                  <a:pt x="1173197" y="1525699"/>
                  <a:pt x="1165673" y="1518079"/>
                  <a:pt x="1164149" y="1516554"/>
                </a:cubicBezTo>
                <a:cubicBezTo>
                  <a:pt x="1161863" y="1513697"/>
                  <a:pt x="1165387" y="1513697"/>
                  <a:pt x="1167197" y="1515983"/>
                </a:cubicBezTo>
                <a:cubicBezTo>
                  <a:pt x="1169292" y="1518079"/>
                  <a:pt x="1171864" y="1520174"/>
                  <a:pt x="1172245" y="1519793"/>
                </a:cubicBezTo>
                <a:cubicBezTo>
                  <a:pt x="1174245" y="1518650"/>
                  <a:pt x="1167959" y="1513221"/>
                  <a:pt x="1171102" y="1512745"/>
                </a:cubicBezTo>
                <a:cubicBezTo>
                  <a:pt x="1173578" y="1512363"/>
                  <a:pt x="1174817" y="1515888"/>
                  <a:pt x="1176055" y="1517412"/>
                </a:cubicBezTo>
                <a:cubicBezTo>
                  <a:pt x="1185104" y="1524270"/>
                  <a:pt x="1179960" y="1511697"/>
                  <a:pt x="1175579" y="1509316"/>
                </a:cubicBezTo>
                <a:cubicBezTo>
                  <a:pt x="1165958" y="1499791"/>
                  <a:pt x="1150718" y="1507791"/>
                  <a:pt x="1155481" y="1521031"/>
                </a:cubicBezTo>
                <a:close/>
                <a:moveTo>
                  <a:pt x="1133192" y="1501791"/>
                </a:moveTo>
                <a:cubicBezTo>
                  <a:pt x="1134621" y="1503124"/>
                  <a:pt x="1136812" y="1505315"/>
                  <a:pt x="1138812" y="1505791"/>
                </a:cubicBezTo>
                <a:cubicBezTo>
                  <a:pt x="1143860" y="1506744"/>
                  <a:pt x="1131478" y="1495409"/>
                  <a:pt x="1142336" y="1499981"/>
                </a:cubicBezTo>
                <a:cubicBezTo>
                  <a:pt x="1146908" y="1501695"/>
                  <a:pt x="1137764" y="1495314"/>
                  <a:pt x="1138812" y="1493980"/>
                </a:cubicBezTo>
                <a:cubicBezTo>
                  <a:pt x="1139479" y="1492742"/>
                  <a:pt x="1141574" y="1494647"/>
                  <a:pt x="1142527" y="1495409"/>
                </a:cubicBezTo>
                <a:cubicBezTo>
                  <a:pt x="1146813" y="1499314"/>
                  <a:pt x="1147385" y="1498171"/>
                  <a:pt x="1146337" y="1495980"/>
                </a:cubicBezTo>
                <a:cubicBezTo>
                  <a:pt x="1145765" y="1494837"/>
                  <a:pt x="1143765" y="1492933"/>
                  <a:pt x="1145861" y="1492647"/>
                </a:cubicBezTo>
                <a:cubicBezTo>
                  <a:pt x="1148051" y="1492361"/>
                  <a:pt x="1148909" y="1495028"/>
                  <a:pt x="1149956" y="1496362"/>
                </a:cubicBezTo>
                <a:cubicBezTo>
                  <a:pt x="1151480" y="1498266"/>
                  <a:pt x="1154719" y="1498647"/>
                  <a:pt x="1154624" y="1496457"/>
                </a:cubicBezTo>
                <a:cubicBezTo>
                  <a:pt x="1150337" y="1481026"/>
                  <a:pt x="1122143" y="1485027"/>
                  <a:pt x="1133192" y="1501791"/>
                </a:cubicBezTo>
                <a:close/>
                <a:moveTo>
                  <a:pt x="1115857" y="1466548"/>
                </a:moveTo>
                <a:cubicBezTo>
                  <a:pt x="1119762" y="1478264"/>
                  <a:pt x="1142908" y="1482169"/>
                  <a:pt x="1138812" y="1476264"/>
                </a:cubicBezTo>
                <a:cubicBezTo>
                  <a:pt x="1115666" y="1467215"/>
                  <a:pt x="1150433" y="1469787"/>
                  <a:pt x="1126620" y="1466262"/>
                </a:cubicBezTo>
                <a:cubicBezTo>
                  <a:pt x="1125001" y="1466262"/>
                  <a:pt x="1123096" y="1463976"/>
                  <a:pt x="1125572" y="1463595"/>
                </a:cubicBezTo>
                <a:cubicBezTo>
                  <a:pt x="1130144" y="1463691"/>
                  <a:pt x="1139193" y="1464834"/>
                  <a:pt x="1131859" y="1461309"/>
                </a:cubicBezTo>
                <a:cubicBezTo>
                  <a:pt x="1129954" y="1460452"/>
                  <a:pt x="1126334" y="1459881"/>
                  <a:pt x="1127096" y="1457976"/>
                </a:cubicBezTo>
                <a:cubicBezTo>
                  <a:pt x="1127954" y="1455880"/>
                  <a:pt x="1131859" y="1458071"/>
                  <a:pt x="1134335" y="1458547"/>
                </a:cubicBezTo>
                <a:cubicBezTo>
                  <a:pt x="1137764" y="1459309"/>
                  <a:pt x="1140146" y="1457023"/>
                  <a:pt x="1137098" y="1454737"/>
                </a:cubicBezTo>
                <a:cubicBezTo>
                  <a:pt x="1134240" y="1452642"/>
                  <a:pt x="1129287" y="1451784"/>
                  <a:pt x="1126144" y="1451784"/>
                </a:cubicBezTo>
                <a:cubicBezTo>
                  <a:pt x="1116047" y="1451594"/>
                  <a:pt x="1111571" y="1459309"/>
                  <a:pt x="1115857" y="1466548"/>
                </a:cubicBezTo>
                <a:close/>
                <a:moveTo>
                  <a:pt x="1098140" y="1485122"/>
                </a:moveTo>
                <a:cubicBezTo>
                  <a:pt x="1098521" y="1488837"/>
                  <a:pt x="1110809" y="1490456"/>
                  <a:pt x="1108808" y="1486741"/>
                </a:cubicBezTo>
                <a:cubicBezTo>
                  <a:pt x="1107380" y="1485217"/>
                  <a:pt x="1104046" y="1485598"/>
                  <a:pt x="1103855" y="1483122"/>
                </a:cubicBezTo>
                <a:cubicBezTo>
                  <a:pt x="1103855" y="1482169"/>
                  <a:pt x="1104522" y="1481217"/>
                  <a:pt x="1106808" y="1480931"/>
                </a:cubicBezTo>
                <a:cubicBezTo>
                  <a:pt x="1111475" y="1479979"/>
                  <a:pt x="1101474" y="1479597"/>
                  <a:pt x="1101665" y="1478454"/>
                </a:cubicBezTo>
                <a:cubicBezTo>
                  <a:pt x="1101474" y="1475597"/>
                  <a:pt x="1107856" y="1477788"/>
                  <a:pt x="1108237" y="1476645"/>
                </a:cubicBezTo>
                <a:cubicBezTo>
                  <a:pt x="1108427" y="1475311"/>
                  <a:pt x="1106141" y="1474645"/>
                  <a:pt x="1105094" y="1473978"/>
                </a:cubicBezTo>
                <a:cubicBezTo>
                  <a:pt x="1104522" y="1473692"/>
                  <a:pt x="1104236" y="1473216"/>
                  <a:pt x="1104713" y="1472454"/>
                </a:cubicBezTo>
                <a:cubicBezTo>
                  <a:pt x="1105951" y="1470644"/>
                  <a:pt x="1107856" y="1472549"/>
                  <a:pt x="1109380" y="1472835"/>
                </a:cubicBezTo>
                <a:cubicBezTo>
                  <a:pt x="1118524" y="1473311"/>
                  <a:pt x="1109666" y="1466548"/>
                  <a:pt x="1105665" y="1467405"/>
                </a:cubicBezTo>
                <a:cubicBezTo>
                  <a:pt x="1096426" y="1468167"/>
                  <a:pt x="1089854" y="1477597"/>
                  <a:pt x="1098140" y="1485122"/>
                </a:cubicBezTo>
                <a:close/>
                <a:moveTo>
                  <a:pt x="1094426" y="1439212"/>
                </a:moveTo>
                <a:cubicBezTo>
                  <a:pt x="1094426" y="1444355"/>
                  <a:pt x="1118429" y="1448927"/>
                  <a:pt x="1108427" y="1442831"/>
                </a:cubicBezTo>
                <a:cubicBezTo>
                  <a:pt x="1104141" y="1441212"/>
                  <a:pt x="1103855" y="1438545"/>
                  <a:pt x="1110713" y="1439021"/>
                </a:cubicBezTo>
                <a:cubicBezTo>
                  <a:pt x="1115857" y="1438926"/>
                  <a:pt x="1105951" y="1436640"/>
                  <a:pt x="1104713" y="1436068"/>
                </a:cubicBezTo>
                <a:cubicBezTo>
                  <a:pt x="1102427" y="1435497"/>
                  <a:pt x="1103189" y="1433878"/>
                  <a:pt x="1105379" y="1434258"/>
                </a:cubicBezTo>
                <a:cubicBezTo>
                  <a:pt x="1106427" y="1434354"/>
                  <a:pt x="1107665" y="1434640"/>
                  <a:pt x="1108427" y="1434830"/>
                </a:cubicBezTo>
                <a:cubicBezTo>
                  <a:pt x="1115381" y="1436640"/>
                  <a:pt x="1115476" y="1435401"/>
                  <a:pt x="1113095" y="1433878"/>
                </a:cubicBezTo>
                <a:cubicBezTo>
                  <a:pt x="1111856" y="1433020"/>
                  <a:pt x="1108523" y="1432068"/>
                  <a:pt x="1110713" y="1431020"/>
                </a:cubicBezTo>
                <a:cubicBezTo>
                  <a:pt x="1112999" y="1429972"/>
                  <a:pt x="1115476" y="1431782"/>
                  <a:pt x="1117381" y="1432925"/>
                </a:cubicBezTo>
                <a:cubicBezTo>
                  <a:pt x="1120143" y="1434354"/>
                  <a:pt x="1124048" y="1433782"/>
                  <a:pt x="1122810" y="1431687"/>
                </a:cubicBezTo>
                <a:cubicBezTo>
                  <a:pt x="1115476" y="1422829"/>
                  <a:pt x="1088234" y="1424924"/>
                  <a:pt x="1094426" y="1439212"/>
                </a:cubicBezTo>
                <a:close/>
                <a:moveTo>
                  <a:pt x="196504" y="1110027"/>
                </a:moveTo>
                <a:cubicBezTo>
                  <a:pt x="208124" y="1096883"/>
                  <a:pt x="221650" y="1085167"/>
                  <a:pt x="235080" y="1073642"/>
                </a:cubicBezTo>
                <a:lnTo>
                  <a:pt x="234318" y="1072689"/>
                </a:lnTo>
                <a:cubicBezTo>
                  <a:pt x="166119" y="1114314"/>
                  <a:pt x="134782" y="1178798"/>
                  <a:pt x="145831" y="1258237"/>
                </a:cubicBezTo>
                <a:cubicBezTo>
                  <a:pt x="160499" y="1206325"/>
                  <a:pt x="157166" y="1151747"/>
                  <a:pt x="196504" y="1110027"/>
                </a:cubicBezTo>
                <a:close/>
                <a:moveTo>
                  <a:pt x="375479" y="1070118"/>
                </a:moveTo>
                <a:cubicBezTo>
                  <a:pt x="397767" y="1075833"/>
                  <a:pt x="418055" y="1092311"/>
                  <a:pt x="442344" y="1090025"/>
                </a:cubicBezTo>
                <a:lnTo>
                  <a:pt x="442344" y="1088787"/>
                </a:lnTo>
                <a:cubicBezTo>
                  <a:pt x="430628" y="1088310"/>
                  <a:pt x="419389" y="1084977"/>
                  <a:pt x="409007" y="1079643"/>
                </a:cubicBezTo>
                <a:cubicBezTo>
                  <a:pt x="322520" y="1019064"/>
                  <a:pt x="246415" y="1128506"/>
                  <a:pt x="247177" y="1209468"/>
                </a:cubicBezTo>
                <a:cubicBezTo>
                  <a:pt x="270037" y="1151556"/>
                  <a:pt x="296707" y="1059450"/>
                  <a:pt x="375479" y="1070118"/>
                </a:cubicBezTo>
                <a:close/>
                <a:moveTo>
                  <a:pt x="418532" y="1166987"/>
                </a:moveTo>
                <a:cubicBezTo>
                  <a:pt x="440439" y="1173464"/>
                  <a:pt x="452822" y="1195086"/>
                  <a:pt x="471681" y="1206516"/>
                </a:cubicBezTo>
                <a:cubicBezTo>
                  <a:pt x="517020" y="1232709"/>
                  <a:pt x="568931" y="1203087"/>
                  <a:pt x="577313" y="1153462"/>
                </a:cubicBezTo>
                <a:cubicBezTo>
                  <a:pt x="566074" y="1207087"/>
                  <a:pt x="502066" y="1232233"/>
                  <a:pt x="463013" y="1190323"/>
                </a:cubicBezTo>
                <a:cubicBezTo>
                  <a:pt x="451012" y="1177655"/>
                  <a:pt x="438629" y="1163367"/>
                  <a:pt x="421675" y="1157367"/>
                </a:cubicBezTo>
                <a:cubicBezTo>
                  <a:pt x="376526" y="1143365"/>
                  <a:pt x="309851" y="1163558"/>
                  <a:pt x="297469" y="1213183"/>
                </a:cubicBezTo>
                <a:cubicBezTo>
                  <a:pt x="329473" y="1181941"/>
                  <a:pt x="373859" y="1155652"/>
                  <a:pt x="418532" y="1166987"/>
                </a:cubicBezTo>
                <a:close/>
                <a:moveTo>
                  <a:pt x="367668" y="1261284"/>
                </a:moveTo>
                <a:cubicBezTo>
                  <a:pt x="403101" y="1267762"/>
                  <a:pt x="443678" y="1297194"/>
                  <a:pt x="479587" y="1288716"/>
                </a:cubicBezTo>
                <a:cubicBezTo>
                  <a:pt x="479587" y="1288716"/>
                  <a:pt x="479301" y="1287574"/>
                  <a:pt x="479301" y="1287574"/>
                </a:cubicBezTo>
                <a:cubicBezTo>
                  <a:pt x="414150" y="1290621"/>
                  <a:pt x="320996" y="1192895"/>
                  <a:pt x="260036" y="1279858"/>
                </a:cubicBezTo>
                <a:cubicBezTo>
                  <a:pt x="289658" y="1254331"/>
                  <a:pt x="331664" y="1252998"/>
                  <a:pt x="367668" y="1261284"/>
                </a:cubicBezTo>
                <a:close/>
                <a:moveTo>
                  <a:pt x="258893" y="1322149"/>
                </a:moveTo>
                <a:cubicBezTo>
                  <a:pt x="329187" y="1361487"/>
                  <a:pt x="311090" y="1326054"/>
                  <a:pt x="363096" y="1345295"/>
                </a:cubicBezTo>
                <a:lnTo>
                  <a:pt x="363668" y="1344247"/>
                </a:lnTo>
                <a:cubicBezTo>
                  <a:pt x="350999" y="1336246"/>
                  <a:pt x="336045" y="1332627"/>
                  <a:pt x="321091" y="1335008"/>
                </a:cubicBezTo>
                <a:cubicBezTo>
                  <a:pt x="274228" y="1335865"/>
                  <a:pt x="257178" y="1282144"/>
                  <a:pt x="195551" y="1311767"/>
                </a:cubicBezTo>
                <a:cubicBezTo>
                  <a:pt x="217268" y="1311576"/>
                  <a:pt x="238604" y="1314625"/>
                  <a:pt x="258893" y="1322149"/>
                </a:cubicBezTo>
                <a:close/>
                <a:moveTo>
                  <a:pt x="127162" y="1274048"/>
                </a:moveTo>
                <a:cubicBezTo>
                  <a:pt x="124781" y="1295670"/>
                  <a:pt x="143259" y="1334151"/>
                  <a:pt x="168881" y="1316149"/>
                </a:cubicBezTo>
                <a:cubicBezTo>
                  <a:pt x="144116" y="1324054"/>
                  <a:pt x="134210" y="1291955"/>
                  <a:pt x="127162" y="1274048"/>
                </a:cubicBezTo>
                <a:close/>
                <a:moveTo>
                  <a:pt x="156975" y="1328626"/>
                </a:moveTo>
                <a:cubicBezTo>
                  <a:pt x="132877" y="1335484"/>
                  <a:pt x="126019" y="1310624"/>
                  <a:pt x="119066" y="1292908"/>
                </a:cubicBezTo>
                <a:cubicBezTo>
                  <a:pt x="114303" y="1314053"/>
                  <a:pt x="134020" y="1347676"/>
                  <a:pt x="156975" y="1328626"/>
                </a:cubicBezTo>
                <a:close/>
                <a:moveTo>
                  <a:pt x="143354" y="1341485"/>
                </a:moveTo>
                <a:cubicBezTo>
                  <a:pt x="120780" y="1346057"/>
                  <a:pt x="118113" y="1335103"/>
                  <a:pt x="111827" y="1316529"/>
                </a:cubicBezTo>
                <a:cubicBezTo>
                  <a:pt x="103159" y="1337484"/>
                  <a:pt x="124971" y="1360916"/>
                  <a:pt x="143354" y="1341485"/>
                </a:cubicBezTo>
                <a:close/>
                <a:moveTo>
                  <a:pt x="108874" y="1370632"/>
                </a:moveTo>
                <a:cubicBezTo>
                  <a:pt x="110588" y="1367203"/>
                  <a:pt x="113636" y="1362154"/>
                  <a:pt x="111160" y="1368822"/>
                </a:cubicBezTo>
                <a:cubicBezTo>
                  <a:pt x="110112" y="1372155"/>
                  <a:pt x="115160" y="1360916"/>
                  <a:pt x="116303" y="1359773"/>
                </a:cubicBezTo>
                <a:cubicBezTo>
                  <a:pt x="117256" y="1358630"/>
                  <a:pt x="115637" y="1361868"/>
                  <a:pt x="114970" y="1363297"/>
                </a:cubicBezTo>
                <a:cubicBezTo>
                  <a:pt x="111636" y="1370060"/>
                  <a:pt x="112589" y="1368917"/>
                  <a:pt x="114398" y="1365774"/>
                </a:cubicBezTo>
                <a:cubicBezTo>
                  <a:pt x="118494" y="1358154"/>
                  <a:pt x="117161" y="1362630"/>
                  <a:pt x="114208" y="1367583"/>
                </a:cubicBezTo>
                <a:cubicBezTo>
                  <a:pt x="112779" y="1370536"/>
                  <a:pt x="112684" y="1372251"/>
                  <a:pt x="114303" y="1369488"/>
                </a:cubicBezTo>
                <a:cubicBezTo>
                  <a:pt x="116303" y="1366059"/>
                  <a:pt x="118399" y="1361583"/>
                  <a:pt x="119923" y="1358058"/>
                </a:cubicBezTo>
                <a:cubicBezTo>
                  <a:pt x="118494" y="1357868"/>
                  <a:pt x="117161" y="1357487"/>
                  <a:pt x="115922" y="1357106"/>
                </a:cubicBezTo>
                <a:cubicBezTo>
                  <a:pt x="112589" y="1361297"/>
                  <a:pt x="107826" y="1369393"/>
                  <a:pt x="106302" y="1374537"/>
                </a:cubicBezTo>
                <a:cubicBezTo>
                  <a:pt x="105731" y="1376442"/>
                  <a:pt x="107921" y="1372441"/>
                  <a:pt x="108874" y="1370632"/>
                </a:cubicBezTo>
                <a:close/>
                <a:moveTo>
                  <a:pt x="70202" y="1465691"/>
                </a:moveTo>
                <a:cubicBezTo>
                  <a:pt x="72584" y="1459595"/>
                  <a:pt x="73155" y="1461691"/>
                  <a:pt x="71726" y="1467882"/>
                </a:cubicBezTo>
                <a:cubicBezTo>
                  <a:pt x="71155" y="1470549"/>
                  <a:pt x="71536" y="1469977"/>
                  <a:pt x="72203" y="1467977"/>
                </a:cubicBezTo>
                <a:cubicBezTo>
                  <a:pt x="73250" y="1465596"/>
                  <a:pt x="73822" y="1461691"/>
                  <a:pt x="75441" y="1459786"/>
                </a:cubicBezTo>
                <a:cubicBezTo>
                  <a:pt x="76108" y="1459881"/>
                  <a:pt x="74870" y="1463500"/>
                  <a:pt x="74393" y="1465024"/>
                </a:cubicBezTo>
                <a:cubicBezTo>
                  <a:pt x="72107" y="1472549"/>
                  <a:pt x="72869" y="1472454"/>
                  <a:pt x="74012" y="1469882"/>
                </a:cubicBezTo>
                <a:cubicBezTo>
                  <a:pt x="74679" y="1468453"/>
                  <a:pt x="75727" y="1465024"/>
                  <a:pt x="75917" y="1467215"/>
                </a:cubicBezTo>
                <a:cubicBezTo>
                  <a:pt x="76394" y="1469406"/>
                  <a:pt x="70774" y="1480645"/>
                  <a:pt x="74203" y="1479312"/>
                </a:cubicBezTo>
                <a:cubicBezTo>
                  <a:pt x="83823" y="1462833"/>
                  <a:pt x="79346" y="1428734"/>
                  <a:pt x="68297" y="1467501"/>
                </a:cubicBezTo>
                <a:cubicBezTo>
                  <a:pt x="67916" y="1470834"/>
                  <a:pt x="69536" y="1467501"/>
                  <a:pt x="70202" y="1465691"/>
                </a:cubicBezTo>
                <a:close/>
                <a:moveTo>
                  <a:pt x="53819" y="1622282"/>
                </a:moveTo>
                <a:cubicBezTo>
                  <a:pt x="56867" y="1626283"/>
                  <a:pt x="50771" y="1613519"/>
                  <a:pt x="50486" y="1611900"/>
                </a:cubicBezTo>
                <a:cubicBezTo>
                  <a:pt x="48771" y="1606566"/>
                  <a:pt x="51057" y="1607518"/>
                  <a:pt x="52676" y="1612662"/>
                </a:cubicBezTo>
                <a:cubicBezTo>
                  <a:pt x="54581" y="1617234"/>
                  <a:pt x="55534" y="1618853"/>
                  <a:pt x="55915" y="1618758"/>
                </a:cubicBezTo>
                <a:cubicBezTo>
                  <a:pt x="56963" y="1617615"/>
                  <a:pt x="52486" y="1607804"/>
                  <a:pt x="54391" y="1607518"/>
                </a:cubicBezTo>
                <a:cubicBezTo>
                  <a:pt x="56391" y="1607328"/>
                  <a:pt x="57439" y="1618091"/>
                  <a:pt x="60296" y="1618758"/>
                </a:cubicBezTo>
                <a:cubicBezTo>
                  <a:pt x="63059" y="1606185"/>
                  <a:pt x="43628" y="1574752"/>
                  <a:pt x="44485" y="1609233"/>
                </a:cubicBezTo>
                <a:cubicBezTo>
                  <a:pt x="42580" y="1612662"/>
                  <a:pt x="54391" y="1641808"/>
                  <a:pt x="54010" y="1632664"/>
                </a:cubicBezTo>
                <a:cubicBezTo>
                  <a:pt x="52676" y="1628283"/>
                  <a:pt x="46961" y="1612757"/>
                  <a:pt x="53819" y="1622282"/>
                </a:cubicBezTo>
                <a:close/>
                <a:moveTo>
                  <a:pt x="52581" y="1578372"/>
                </a:moveTo>
                <a:cubicBezTo>
                  <a:pt x="52772" y="1580277"/>
                  <a:pt x="53153" y="1582182"/>
                  <a:pt x="53534" y="1583611"/>
                </a:cubicBezTo>
                <a:cubicBezTo>
                  <a:pt x="55439" y="1588849"/>
                  <a:pt x="54200" y="1575609"/>
                  <a:pt x="55629" y="1576753"/>
                </a:cubicBezTo>
                <a:cubicBezTo>
                  <a:pt x="56105" y="1576848"/>
                  <a:pt x="56772" y="1578562"/>
                  <a:pt x="57534" y="1582467"/>
                </a:cubicBezTo>
                <a:cubicBezTo>
                  <a:pt x="58010" y="1585230"/>
                  <a:pt x="58201" y="1584563"/>
                  <a:pt x="58201" y="1582372"/>
                </a:cubicBezTo>
                <a:cubicBezTo>
                  <a:pt x="58296" y="1579705"/>
                  <a:pt x="57153" y="1575609"/>
                  <a:pt x="58296" y="1573324"/>
                </a:cubicBezTo>
                <a:cubicBezTo>
                  <a:pt x="59153" y="1573133"/>
                  <a:pt x="59153" y="1577038"/>
                  <a:pt x="59344" y="1578753"/>
                </a:cubicBezTo>
                <a:cubicBezTo>
                  <a:pt x="60011" y="1586754"/>
                  <a:pt x="60773" y="1586373"/>
                  <a:pt x="61058" y="1583420"/>
                </a:cubicBezTo>
                <a:cubicBezTo>
                  <a:pt x="61249" y="1581801"/>
                  <a:pt x="60963" y="1578181"/>
                  <a:pt x="62106" y="1580086"/>
                </a:cubicBezTo>
                <a:cubicBezTo>
                  <a:pt x="63821" y="1583325"/>
                  <a:pt x="61916" y="1588659"/>
                  <a:pt x="63916" y="1591802"/>
                </a:cubicBezTo>
                <a:cubicBezTo>
                  <a:pt x="66678" y="1595517"/>
                  <a:pt x="65345" y="1584849"/>
                  <a:pt x="65249" y="1582658"/>
                </a:cubicBezTo>
                <a:cubicBezTo>
                  <a:pt x="64583" y="1565704"/>
                  <a:pt x="51248" y="1551225"/>
                  <a:pt x="52581" y="1578372"/>
                </a:cubicBezTo>
                <a:close/>
                <a:moveTo>
                  <a:pt x="57058" y="1536462"/>
                </a:moveTo>
                <a:cubicBezTo>
                  <a:pt x="57153" y="1541224"/>
                  <a:pt x="58772" y="1544844"/>
                  <a:pt x="58963" y="1537224"/>
                </a:cubicBezTo>
                <a:cubicBezTo>
                  <a:pt x="59249" y="1531413"/>
                  <a:pt x="60773" y="1529223"/>
                  <a:pt x="61439" y="1536081"/>
                </a:cubicBezTo>
                <a:cubicBezTo>
                  <a:pt x="61725" y="1538557"/>
                  <a:pt x="61916" y="1537700"/>
                  <a:pt x="62011" y="1535414"/>
                </a:cubicBezTo>
                <a:cubicBezTo>
                  <a:pt x="61725" y="1531890"/>
                  <a:pt x="62963" y="1519507"/>
                  <a:pt x="63440" y="1530461"/>
                </a:cubicBezTo>
                <a:cubicBezTo>
                  <a:pt x="63821" y="1545415"/>
                  <a:pt x="64487" y="1527984"/>
                  <a:pt x="65916" y="1529413"/>
                </a:cubicBezTo>
                <a:cubicBezTo>
                  <a:pt x="66964" y="1529699"/>
                  <a:pt x="64964" y="1544844"/>
                  <a:pt x="67916" y="1539510"/>
                </a:cubicBezTo>
                <a:cubicBezTo>
                  <a:pt x="72488" y="1512649"/>
                  <a:pt x="57344" y="1505601"/>
                  <a:pt x="57058" y="1536462"/>
                </a:cubicBezTo>
                <a:close/>
                <a:moveTo>
                  <a:pt x="123828" y="1691815"/>
                </a:moveTo>
                <a:cubicBezTo>
                  <a:pt x="104111" y="1662763"/>
                  <a:pt x="92777" y="1683147"/>
                  <a:pt x="116399" y="1700863"/>
                </a:cubicBezTo>
                <a:cubicBezTo>
                  <a:pt x="118875" y="1702197"/>
                  <a:pt x="116113" y="1698672"/>
                  <a:pt x="114779" y="1697053"/>
                </a:cubicBezTo>
                <a:cubicBezTo>
                  <a:pt x="111065" y="1692576"/>
                  <a:pt x="110779" y="1689909"/>
                  <a:pt x="116113" y="1694291"/>
                </a:cubicBezTo>
                <a:cubicBezTo>
                  <a:pt x="118018" y="1695910"/>
                  <a:pt x="117637" y="1695053"/>
                  <a:pt x="116113" y="1693338"/>
                </a:cubicBezTo>
                <a:cubicBezTo>
                  <a:pt x="114398" y="1690957"/>
                  <a:pt x="111065" y="1688671"/>
                  <a:pt x="110112" y="1686004"/>
                </a:cubicBezTo>
                <a:cubicBezTo>
                  <a:pt x="110112" y="1684671"/>
                  <a:pt x="112684" y="1687433"/>
                  <a:pt x="113827" y="1688671"/>
                </a:cubicBezTo>
                <a:cubicBezTo>
                  <a:pt x="119256" y="1694482"/>
                  <a:pt x="119066" y="1693053"/>
                  <a:pt x="117256" y="1690195"/>
                </a:cubicBezTo>
                <a:cubicBezTo>
                  <a:pt x="116208" y="1688671"/>
                  <a:pt x="113732" y="1685909"/>
                  <a:pt x="115256" y="1686004"/>
                </a:cubicBezTo>
                <a:cubicBezTo>
                  <a:pt x="116303" y="1685433"/>
                  <a:pt x="125066" y="1698101"/>
                  <a:pt x="123828" y="1691815"/>
                </a:cubicBezTo>
                <a:close/>
                <a:moveTo>
                  <a:pt x="161166" y="1731153"/>
                </a:moveTo>
                <a:cubicBezTo>
                  <a:pt x="157070" y="1721628"/>
                  <a:pt x="121447" y="1704578"/>
                  <a:pt x="137830" y="1727629"/>
                </a:cubicBezTo>
                <a:cubicBezTo>
                  <a:pt x="139449" y="1729819"/>
                  <a:pt x="152022" y="1739535"/>
                  <a:pt x="145355" y="1731438"/>
                </a:cubicBezTo>
                <a:cubicBezTo>
                  <a:pt x="141449" y="1727438"/>
                  <a:pt x="142211" y="1725724"/>
                  <a:pt x="148403" y="1730295"/>
                </a:cubicBezTo>
                <a:cubicBezTo>
                  <a:pt x="150689" y="1731915"/>
                  <a:pt x="150308" y="1731248"/>
                  <a:pt x="148879" y="1729724"/>
                </a:cubicBezTo>
                <a:cubicBezTo>
                  <a:pt x="147164" y="1727629"/>
                  <a:pt x="143545" y="1725533"/>
                  <a:pt x="142783" y="1723152"/>
                </a:cubicBezTo>
                <a:cubicBezTo>
                  <a:pt x="145259" y="1722771"/>
                  <a:pt x="150022" y="1729533"/>
                  <a:pt x="152498" y="1730010"/>
                </a:cubicBezTo>
                <a:cubicBezTo>
                  <a:pt x="153070" y="1730105"/>
                  <a:pt x="152689" y="1729343"/>
                  <a:pt x="151832" y="1728200"/>
                </a:cubicBezTo>
                <a:cubicBezTo>
                  <a:pt x="150879" y="1726866"/>
                  <a:pt x="148212" y="1724390"/>
                  <a:pt x="150403" y="1724962"/>
                </a:cubicBezTo>
                <a:cubicBezTo>
                  <a:pt x="152784" y="1725533"/>
                  <a:pt x="160404" y="1735439"/>
                  <a:pt x="161166" y="1731153"/>
                </a:cubicBezTo>
                <a:close/>
                <a:moveTo>
                  <a:pt x="213839" y="1755251"/>
                </a:moveTo>
                <a:cubicBezTo>
                  <a:pt x="182216" y="1734201"/>
                  <a:pt x="168500" y="1757156"/>
                  <a:pt x="206315" y="1767919"/>
                </a:cubicBezTo>
                <a:cubicBezTo>
                  <a:pt x="209839" y="1768300"/>
                  <a:pt x="205457" y="1765633"/>
                  <a:pt x="203267" y="1764586"/>
                </a:cubicBezTo>
                <a:cubicBezTo>
                  <a:pt x="197647" y="1761823"/>
                  <a:pt x="196313" y="1759156"/>
                  <a:pt x="202600" y="1760775"/>
                </a:cubicBezTo>
                <a:cubicBezTo>
                  <a:pt x="204695" y="1761347"/>
                  <a:pt x="208601" y="1762300"/>
                  <a:pt x="204124" y="1760204"/>
                </a:cubicBezTo>
                <a:cubicBezTo>
                  <a:pt x="201171" y="1758490"/>
                  <a:pt x="196504" y="1757442"/>
                  <a:pt x="194313" y="1754965"/>
                </a:cubicBezTo>
                <a:cubicBezTo>
                  <a:pt x="194885" y="1752965"/>
                  <a:pt x="207077" y="1759918"/>
                  <a:pt x="206886" y="1758585"/>
                </a:cubicBezTo>
                <a:cubicBezTo>
                  <a:pt x="208029" y="1757442"/>
                  <a:pt x="198123" y="1753632"/>
                  <a:pt x="201076" y="1752965"/>
                </a:cubicBezTo>
                <a:cubicBezTo>
                  <a:pt x="203076" y="1752393"/>
                  <a:pt x="206410" y="1755061"/>
                  <a:pt x="208982" y="1756204"/>
                </a:cubicBezTo>
                <a:cubicBezTo>
                  <a:pt x="212506" y="1757728"/>
                  <a:pt x="216125" y="1757442"/>
                  <a:pt x="213839" y="1755251"/>
                </a:cubicBezTo>
                <a:close/>
                <a:moveTo>
                  <a:pt x="252320" y="1766776"/>
                </a:moveTo>
                <a:cubicBezTo>
                  <a:pt x="223745" y="1754870"/>
                  <a:pt x="224698" y="1777063"/>
                  <a:pt x="250892" y="1778111"/>
                </a:cubicBezTo>
                <a:cubicBezTo>
                  <a:pt x="253368" y="1777825"/>
                  <a:pt x="249653" y="1776396"/>
                  <a:pt x="247939" y="1775920"/>
                </a:cubicBezTo>
                <a:cubicBezTo>
                  <a:pt x="242986" y="1774587"/>
                  <a:pt x="241462" y="1772491"/>
                  <a:pt x="247653" y="1773063"/>
                </a:cubicBezTo>
                <a:cubicBezTo>
                  <a:pt x="249844" y="1773253"/>
                  <a:pt x="249177" y="1772872"/>
                  <a:pt x="247272" y="1772301"/>
                </a:cubicBezTo>
                <a:cubicBezTo>
                  <a:pt x="244796" y="1771348"/>
                  <a:pt x="241271" y="1771443"/>
                  <a:pt x="239271" y="1769824"/>
                </a:cubicBezTo>
                <a:cubicBezTo>
                  <a:pt x="238604" y="1768776"/>
                  <a:pt x="241938" y="1769538"/>
                  <a:pt x="243367" y="1769824"/>
                </a:cubicBezTo>
                <a:cubicBezTo>
                  <a:pt x="250225" y="1771348"/>
                  <a:pt x="249463" y="1770300"/>
                  <a:pt x="246701" y="1769158"/>
                </a:cubicBezTo>
                <a:cubicBezTo>
                  <a:pt x="245177" y="1768491"/>
                  <a:pt x="242033" y="1767729"/>
                  <a:pt x="243176" y="1766967"/>
                </a:cubicBezTo>
                <a:cubicBezTo>
                  <a:pt x="243748" y="1765824"/>
                  <a:pt x="255940" y="1771062"/>
                  <a:pt x="252320" y="1766776"/>
                </a:cubicBezTo>
                <a:close/>
                <a:moveTo>
                  <a:pt x="302231" y="1787160"/>
                </a:moveTo>
                <a:cubicBezTo>
                  <a:pt x="296516" y="1786493"/>
                  <a:pt x="294421" y="1784397"/>
                  <a:pt x="301374" y="1783921"/>
                </a:cubicBezTo>
                <a:cubicBezTo>
                  <a:pt x="303851" y="1783731"/>
                  <a:pt x="302993" y="1783350"/>
                  <a:pt x="300803" y="1783064"/>
                </a:cubicBezTo>
                <a:cubicBezTo>
                  <a:pt x="297183" y="1783254"/>
                  <a:pt x="284610" y="1780968"/>
                  <a:pt x="296040" y="1780968"/>
                </a:cubicBezTo>
                <a:cubicBezTo>
                  <a:pt x="311375" y="1781254"/>
                  <a:pt x="293278" y="1779254"/>
                  <a:pt x="295278" y="1777730"/>
                </a:cubicBezTo>
                <a:cubicBezTo>
                  <a:pt x="296516" y="1776587"/>
                  <a:pt x="300136" y="1777730"/>
                  <a:pt x="302422" y="1778016"/>
                </a:cubicBezTo>
                <a:cubicBezTo>
                  <a:pt x="317281" y="1776111"/>
                  <a:pt x="289182" y="1772491"/>
                  <a:pt x="286801" y="1775158"/>
                </a:cubicBezTo>
                <a:cubicBezTo>
                  <a:pt x="273752" y="1778683"/>
                  <a:pt x="287468" y="1789255"/>
                  <a:pt x="296040" y="1789160"/>
                </a:cubicBezTo>
                <a:cubicBezTo>
                  <a:pt x="299945" y="1790112"/>
                  <a:pt x="313280" y="1789065"/>
                  <a:pt x="302231" y="1787160"/>
                </a:cubicBezTo>
                <a:close/>
                <a:moveTo>
                  <a:pt x="401768" y="1773349"/>
                </a:moveTo>
                <a:cubicBezTo>
                  <a:pt x="364715" y="1770872"/>
                  <a:pt x="363953" y="1800876"/>
                  <a:pt x="402053" y="1789636"/>
                </a:cubicBezTo>
                <a:cubicBezTo>
                  <a:pt x="405387" y="1787731"/>
                  <a:pt x="398720" y="1788017"/>
                  <a:pt x="397672" y="1788112"/>
                </a:cubicBezTo>
                <a:cubicBezTo>
                  <a:pt x="389195" y="1788874"/>
                  <a:pt x="390623" y="1785826"/>
                  <a:pt x="396719" y="1784302"/>
                </a:cubicBezTo>
                <a:cubicBezTo>
                  <a:pt x="402720" y="1782207"/>
                  <a:pt x="388718" y="1784397"/>
                  <a:pt x="387385" y="1784493"/>
                </a:cubicBezTo>
                <a:cubicBezTo>
                  <a:pt x="381670" y="1784493"/>
                  <a:pt x="387194" y="1782112"/>
                  <a:pt x="390433" y="1782112"/>
                </a:cubicBezTo>
                <a:cubicBezTo>
                  <a:pt x="399767" y="1780778"/>
                  <a:pt x="398529" y="1779730"/>
                  <a:pt x="394624" y="1779540"/>
                </a:cubicBezTo>
                <a:cubicBezTo>
                  <a:pt x="392528" y="1779445"/>
                  <a:pt x="388147" y="1780016"/>
                  <a:pt x="389576" y="1778301"/>
                </a:cubicBezTo>
                <a:cubicBezTo>
                  <a:pt x="391004" y="1776587"/>
                  <a:pt x="395195" y="1777158"/>
                  <a:pt x="397958" y="1776873"/>
                </a:cubicBezTo>
                <a:cubicBezTo>
                  <a:pt x="401958" y="1776587"/>
                  <a:pt x="404816" y="1774111"/>
                  <a:pt x="401768" y="1773349"/>
                </a:cubicBezTo>
                <a:close/>
                <a:moveTo>
                  <a:pt x="472538" y="1768015"/>
                </a:moveTo>
                <a:cubicBezTo>
                  <a:pt x="467014" y="1769729"/>
                  <a:pt x="464252" y="1768491"/>
                  <a:pt x="470348" y="1765157"/>
                </a:cubicBezTo>
                <a:cubicBezTo>
                  <a:pt x="472538" y="1763919"/>
                  <a:pt x="471586" y="1763919"/>
                  <a:pt x="469395" y="1764586"/>
                </a:cubicBezTo>
                <a:cubicBezTo>
                  <a:pt x="467014" y="1765252"/>
                  <a:pt x="464728" y="1766300"/>
                  <a:pt x="462442" y="1766967"/>
                </a:cubicBezTo>
                <a:cubicBezTo>
                  <a:pt x="457870" y="1768110"/>
                  <a:pt x="461013" y="1765157"/>
                  <a:pt x="464156" y="1764490"/>
                </a:cubicBezTo>
                <a:cubicBezTo>
                  <a:pt x="471586" y="1761728"/>
                  <a:pt x="470157" y="1761061"/>
                  <a:pt x="466823" y="1761633"/>
                </a:cubicBezTo>
                <a:cubicBezTo>
                  <a:pt x="457679" y="1763824"/>
                  <a:pt x="463585" y="1759347"/>
                  <a:pt x="468728" y="1758870"/>
                </a:cubicBezTo>
                <a:cubicBezTo>
                  <a:pt x="482540" y="1750203"/>
                  <a:pt x="449202" y="1759347"/>
                  <a:pt x="449964" y="1767538"/>
                </a:cubicBezTo>
                <a:cubicBezTo>
                  <a:pt x="451298" y="1783064"/>
                  <a:pt x="490445" y="1764109"/>
                  <a:pt x="472538" y="1768015"/>
                </a:cubicBezTo>
                <a:close/>
                <a:moveTo>
                  <a:pt x="519211" y="1743916"/>
                </a:moveTo>
                <a:cubicBezTo>
                  <a:pt x="493874" y="1744392"/>
                  <a:pt x="480349" y="1776301"/>
                  <a:pt x="515306" y="1760680"/>
                </a:cubicBezTo>
                <a:cubicBezTo>
                  <a:pt x="518163" y="1758775"/>
                  <a:pt x="514258" y="1759061"/>
                  <a:pt x="512353" y="1759537"/>
                </a:cubicBezTo>
                <a:cubicBezTo>
                  <a:pt x="507019" y="1760871"/>
                  <a:pt x="505685" y="1759061"/>
                  <a:pt x="512639" y="1755727"/>
                </a:cubicBezTo>
                <a:cubicBezTo>
                  <a:pt x="515115" y="1754489"/>
                  <a:pt x="514448" y="1754394"/>
                  <a:pt x="512353" y="1754965"/>
                </a:cubicBezTo>
                <a:cubicBezTo>
                  <a:pt x="509686" y="1755251"/>
                  <a:pt x="505971" y="1757632"/>
                  <a:pt x="503590" y="1756870"/>
                </a:cubicBezTo>
                <a:cubicBezTo>
                  <a:pt x="503018" y="1755822"/>
                  <a:pt x="506733" y="1754679"/>
                  <a:pt x="508352" y="1754108"/>
                </a:cubicBezTo>
                <a:cubicBezTo>
                  <a:pt x="515972" y="1751727"/>
                  <a:pt x="515306" y="1750774"/>
                  <a:pt x="512258" y="1751060"/>
                </a:cubicBezTo>
                <a:cubicBezTo>
                  <a:pt x="510638" y="1751155"/>
                  <a:pt x="507114" y="1752203"/>
                  <a:pt x="508638" y="1750393"/>
                </a:cubicBezTo>
                <a:cubicBezTo>
                  <a:pt x="510162" y="1748488"/>
                  <a:pt x="513305" y="1748583"/>
                  <a:pt x="515591" y="1748012"/>
                </a:cubicBezTo>
                <a:cubicBezTo>
                  <a:pt x="518639" y="1747155"/>
                  <a:pt x="521402" y="1744392"/>
                  <a:pt x="519211" y="1743916"/>
                </a:cubicBezTo>
                <a:close/>
                <a:moveTo>
                  <a:pt x="565407" y="1731438"/>
                </a:moveTo>
                <a:cubicBezTo>
                  <a:pt x="558835" y="1735058"/>
                  <a:pt x="557311" y="1732296"/>
                  <a:pt x="563026" y="1728009"/>
                </a:cubicBezTo>
                <a:cubicBezTo>
                  <a:pt x="567884" y="1723628"/>
                  <a:pt x="555692" y="1731153"/>
                  <a:pt x="554358" y="1731629"/>
                </a:cubicBezTo>
                <a:cubicBezTo>
                  <a:pt x="549024" y="1733820"/>
                  <a:pt x="553120" y="1729343"/>
                  <a:pt x="556263" y="1728200"/>
                </a:cubicBezTo>
                <a:cubicBezTo>
                  <a:pt x="564455" y="1723437"/>
                  <a:pt x="562835" y="1722771"/>
                  <a:pt x="559121" y="1724104"/>
                </a:cubicBezTo>
                <a:cubicBezTo>
                  <a:pt x="557120" y="1724866"/>
                  <a:pt x="553215" y="1726866"/>
                  <a:pt x="553882" y="1724771"/>
                </a:cubicBezTo>
                <a:cubicBezTo>
                  <a:pt x="554549" y="1722675"/>
                  <a:pt x="558644" y="1721533"/>
                  <a:pt x="561121" y="1720199"/>
                </a:cubicBezTo>
                <a:cubicBezTo>
                  <a:pt x="574932" y="1707816"/>
                  <a:pt x="545786" y="1722199"/>
                  <a:pt x="544643" y="1726866"/>
                </a:cubicBezTo>
                <a:cubicBezTo>
                  <a:pt x="533213" y="1739249"/>
                  <a:pt x="549405" y="1744678"/>
                  <a:pt x="560359" y="1738201"/>
                </a:cubicBezTo>
                <a:cubicBezTo>
                  <a:pt x="564359" y="1736868"/>
                  <a:pt x="577409" y="1726295"/>
                  <a:pt x="565407" y="1731438"/>
                </a:cubicBezTo>
                <a:close/>
                <a:moveTo>
                  <a:pt x="604841" y="1703435"/>
                </a:moveTo>
                <a:cubicBezTo>
                  <a:pt x="601126" y="1706483"/>
                  <a:pt x="596744" y="1706864"/>
                  <a:pt x="601316" y="1701149"/>
                </a:cubicBezTo>
                <a:cubicBezTo>
                  <a:pt x="601697" y="1700578"/>
                  <a:pt x="601602" y="1700482"/>
                  <a:pt x="601031" y="1700673"/>
                </a:cubicBezTo>
                <a:cubicBezTo>
                  <a:pt x="597887" y="1702292"/>
                  <a:pt x="595792" y="1706388"/>
                  <a:pt x="592363" y="1707436"/>
                </a:cubicBezTo>
                <a:cubicBezTo>
                  <a:pt x="590077" y="1707150"/>
                  <a:pt x="595411" y="1703054"/>
                  <a:pt x="596173" y="1702101"/>
                </a:cubicBezTo>
                <a:cubicBezTo>
                  <a:pt x="602364" y="1694672"/>
                  <a:pt x="590839" y="1704768"/>
                  <a:pt x="590267" y="1702578"/>
                </a:cubicBezTo>
                <a:cubicBezTo>
                  <a:pt x="589886" y="1701435"/>
                  <a:pt x="591982" y="1700006"/>
                  <a:pt x="593887" y="1698672"/>
                </a:cubicBezTo>
                <a:cubicBezTo>
                  <a:pt x="596078" y="1697720"/>
                  <a:pt x="599888" y="1692576"/>
                  <a:pt x="595125" y="1694005"/>
                </a:cubicBezTo>
                <a:cubicBezTo>
                  <a:pt x="570170" y="1707816"/>
                  <a:pt x="584552" y="1724200"/>
                  <a:pt x="604079" y="1708007"/>
                </a:cubicBezTo>
                <a:cubicBezTo>
                  <a:pt x="608174" y="1705054"/>
                  <a:pt x="613413" y="1698101"/>
                  <a:pt x="604841" y="1703435"/>
                </a:cubicBezTo>
                <a:close/>
                <a:moveTo>
                  <a:pt x="689423" y="1644570"/>
                </a:moveTo>
                <a:cubicBezTo>
                  <a:pt x="684565" y="1647047"/>
                  <a:pt x="682755" y="1645523"/>
                  <a:pt x="688565" y="1640665"/>
                </a:cubicBezTo>
                <a:cubicBezTo>
                  <a:pt x="690661" y="1638855"/>
                  <a:pt x="689899" y="1638951"/>
                  <a:pt x="687994" y="1639903"/>
                </a:cubicBezTo>
                <a:cubicBezTo>
                  <a:pt x="684470" y="1642666"/>
                  <a:pt x="674278" y="1646952"/>
                  <a:pt x="683803" y="1639999"/>
                </a:cubicBezTo>
                <a:cubicBezTo>
                  <a:pt x="690566" y="1635808"/>
                  <a:pt x="689613" y="1635045"/>
                  <a:pt x="686756" y="1635998"/>
                </a:cubicBezTo>
                <a:cubicBezTo>
                  <a:pt x="685232" y="1636474"/>
                  <a:pt x="682088" y="1638284"/>
                  <a:pt x="682946" y="1636093"/>
                </a:cubicBezTo>
                <a:cubicBezTo>
                  <a:pt x="683898" y="1633807"/>
                  <a:pt x="687041" y="1633236"/>
                  <a:pt x="689042" y="1632093"/>
                </a:cubicBezTo>
                <a:cubicBezTo>
                  <a:pt x="691899" y="1630569"/>
                  <a:pt x="693899" y="1627140"/>
                  <a:pt x="691518" y="1627140"/>
                </a:cubicBezTo>
                <a:cubicBezTo>
                  <a:pt x="666467" y="1633236"/>
                  <a:pt x="663800" y="1669145"/>
                  <a:pt x="692661" y="1645142"/>
                </a:cubicBezTo>
                <a:cubicBezTo>
                  <a:pt x="694852" y="1642475"/>
                  <a:pt x="691137" y="1643618"/>
                  <a:pt x="689423" y="1644570"/>
                </a:cubicBezTo>
                <a:close/>
                <a:moveTo>
                  <a:pt x="820677" y="1543225"/>
                </a:moveTo>
                <a:cubicBezTo>
                  <a:pt x="815724" y="1546654"/>
                  <a:pt x="812486" y="1546272"/>
                  <a:pt x="816391" y="1541224"/>
                </a:cubicBezTo>
                <a:cubicBezTo>
                  <a:pt x="817820" y="1539605"/>
                  <a:pt x="820487" y="1536557"/>
                  <a:pt x="816391" y="1539319"/>
                </a:cubicBezTo>
                <a:cubicBezTo>
                  <a:pt x="813057" y="1542653"/>
                  <a:pt x="800579" y="1550368"/>
                  <a:pt x="810676" y="1540653"/>
                </a:cubicBezTo>
                <a:cubicBezTo>
                  <a:pt x="818010" y="1534747"/>
                  <a:pt x="816296" y="1534366"/>
                  <a:pt x="812771" y="1535986"/>
                </a:cubicBezTo>
                <a:cubicBezTo>
                  <a:pt x="810771" y="1536938"/>
                  <a:pt x="807342" y="1539605"/>
                  <a:pt x="807533" y="1537319"/>
                </a:cubicBezTo>
                <a:cubicBezTo>
                  <a:pt x="807723" y="1534938"/>
                  <a:pt x="811819" y="1533318"/>
                  <a:pt x="814105" y="1531699"/>
                </a:cubicBezTo>
                <a:cubicBezTo>
                  <a:pt x="817343" y="1529413"/>
                  <a:pt x="818582" y="1525699"/>
                  <a:pt x="815343" y="1526270"/>
                </a:cubicBezTo>
                <a:cubicBezTo>
                  <a:pt x="781625" y="1541415"/>
                  <a:pt x="798865" y="1572942"/>
                  <a:pt x="825344" y="1542653"/>
                </a:cubicBezTo>
                <a:cubicBezTo>
                  <a:pt x="827059" y="1539700"/>
                  <a:pt x="822582" y="1541796"/>
                  <a:pt x="820677" y="1543225"/>
                </a:cubicBezTo>
                <a:close/>
                <a:moveTo>
                  <a:pt x="880018" y="1495790"/>
                </a:moveTo>
                <a:cubicBezTo>
                  <a:pt x="875255" y="1498838"/>
                  <a:pt x="872112" y="1498266"/>
                  <a:pt x="876875" y="1493123"/>
                </a:cubicBezTo>
                <a:cubicBezTo>
                  <a:pt x="879827" y="1489122"/>
                  <a:pt x="870969" y="1496362"/>
                  <a:pt x="869826" y="1497124"/>
                </a:cubicBezTo>
                <a:cubicBezTo>
                  <a:pt x="865730" y="1499600"/>
                  <a:pt x="867826" y="1495504"/>
                  <a:pt x="870588" y="1493980"/>
                </a:cubicBezTo>
                <a:cubicBezTo>
                  <a:pt x="876875" y="1489027"/>
                  <a:pt x="875351" y="1488837"/>
                  <a:pt x="872207" y="1490170"/>
                </a:cubicBezTo>
                <a:cubicBezTo>
                  <a:pt x="863921" y="1494933"/>
                  <a:pt x="868016" y="1488551"/>
                  <a:pt x="873160" y="1486741"/>
                </a:cubicBezTo>
                <a:cubicBezTo>
                  <a:pt x="881732" y="1478264"/>
                  <a:pt x="867064" y="1484455"/>
                  <a:pt x="864778" y="1487789"/>
                </a:cubicBezTo>
                <a:cubicBezTo>
                  <a:pt x="848966" y="1501029"/>
                  <a:pt x="863635" y="1511792"/>
                  <a:pt x="877160" y="1501981"/>
                </a:cubicBezTo>
                <a:cubicBezTo>
                  <a:pt x="880685" y="1499981"/>
                  <a:pt x="889829" y="1490646"/>
                  <a:pt x="880018" y="1495790"/>
                </a:cubicBezTo>
                <a:close/>
                <a:moveTo>
                  <a:pt x="925547" y="1460738"/>
                </a:moveTo>
                <a:cubicBezTo>
                  <a:pt x="899258" y="1461500"/>
                  <a:pt x="892496" y="1499029"/>
                  <a:pt x="924119" y="1479597"/>
                </a:cubicBezTo>
                <a:cubicBezTo>
                  <a:pt x="929072" y="1474740"/>
                  <a:pt x="907545" y="1483788"/>
                  <a:pt x="920594" y="1474168"/>
                </a:cubicBezTo>
                <a:cubicBezTo>
                  <a:pt x="922880" y="1472740"/>
                  <a:pt x="922118" y="1472644"/>
                  <a:pt x="920118" y="1473311"/>
                </a:cubicBezTo>
                <a:cubicBezTo>
                  <a:pt x="917546" y="1473787"/>
                  <a:pt x="914117" y="1476645"/>
                  <a:pt x="911641" y="1475883"/>
                </a:cubicBezTo>
                <a:cubicBezTo>
                  <a:pt x="910879" y="1474740"/>
                  <a:pt x="914403" y="1473216"/>
                  <a:pt x="915927" y="1472644"/>
                </a:cubicBezTo>
                <a:cubicBezTo>
                  <a:pt x="923166" y="1469596"/>
                  <a:pt x="922309" y="1468644"/>
                  <a:pt x="919356" y="1469025"/>
                </a:cubicBezTo>
                <a:cubicBezTo>
                  <a:pt x="917737" y="1469215"/>
                  <a:pt x="914308" y="1470549"/>
                  <a:pt x="915546" y="1468453"/>
                </a:cubicBezTo>
                <a:cubicBezTo>
                  <a:pt x="916022" y="1465882"/>
                  <a:pt x="930119" y="1464262"/>
                  <a:pt x="925547" y="1460738"/>
                </a:cubicBezTo>
                <a:close/>
                <a:moveTo>
                  <a:pt x="977840" y="1451118"/>
                </a:moveTo>
                <a:cubicBezTo>
                  <a:pt x="970886" y="1453308"/>
                  <a:pt x="969743" y="1449975"/>
                  <a:pt x="975839" y="1446736"/>
                </a:cubicBezTo>
                <a:cubicBezTo>
                  <a:pt x="980316" y="1444165"/>
                  <a:pt x="973172" y="1446165"/>
                  <a:pt x="971934" y="1446832"/>
                </a:cubicBezTo>
                <a:cubicBezTo>
                  <a:pt x="969743" y="1447498"/>
                  <a:pt x="966695" y="1449689"/>
                  <a:pt x="964505" y="1448927"/>
                </a:cubicBezTo>
                <a:cubicBezTo>
                  <a:pt x="963647" y="1445784"/>
                  <a:pt x="974315" y="1444260"/>
                  <a:pt x="975458" y="1441879"/>
                </a:cubicBezTo>
                <a:cubicBezTo>
                  <a:pt x="975268" y="1439592"/>
                  <a:pt x="965648" y="1444069"/>
                  <a:pt x="966981" y="1440926"/>
                </a:cubicBezTo>
                <a:cubicBezTo>
                  <a:pt x="968124" y="1438354"/>
                  <a:pt x="972696" y="1438354"/>
                  <a:pt x="974982" y="1437592"/>
                </a:cubicBezTo>
                <a:cubicBezTo>
                  <a:pt x="978887" y="1436449"/>
                  <a:pt x="981269" y="1433116"/>
                  <a:pt x="977649" y="1432734"/>
                </a:cubicBezTo>
                <a:cubicBezTo>
                  <a:pt x="970696" y="1432544"/>
                  <a:pt x="961838" y="1436830"/>
                  <a:pt x="957170" y="1441593"/>
                </a:cubicBezTo>
                <a:cubicBezTo>
                  <a:pt x="945169" y="1452261"/>
                  <a:pt x="960409" y="1462357"/>
                  <a:pt x="972125" y="1457214"/>
                </a:cubicBezTo>
                <a:cubicBezTo>
                  <a:pt x="976316" y="1456261"/>
                  <a:pt x="990127" y="1448927"/>
                  <a:pt x="977840" y="1451118"/>
                </a:cubicBezTo>
                <a:close/>
                <a:moveTo>
                  <a:pt x="1018607" y="1433973"/>
                </a:moveTo>
                <a:cubicBezTo>
                  <a:pt x="1013749" y="1435020"/>
                  <a:pt x="1011368" y="1433401"/>
                  <a:pt x="1016892" y="1430639"/>
                </a:cubicBezTo>
                <a:cubicBezTo>
                  <a:pt x="1018892" y="1429687"/>
                  <a:pt x="1018035" y="1429496"/>
                  <a:pt x="1016130" y="1429972"/>
                </a:cubicBezTo>
                <a:cubicBezTo>
                  <a:pt x="1012987" y="1431401"/>
                  <a:pt x="1001843" y="1432830"/>
                  <a:pt x="1011463" y="1429210"/>
                </a:cubicBezTo>
                <a:cubicBezTo>
                  <a:pt x="1018226" y="1427210"/>
                  <a:pt x="1017083" y="1426448"/>
                  <a:pt x="1014035" y="1426543"/>
                </a:cubicBezTo>
                <a:cubicBezTo>
                  <a:pt x="1012320" y="1426638"/>
                  <a:pt x="1009082" y="1427496"/>
                  <a:pt x="1009748" y="1425876"/>
                </a:cubicBezTo>
                <a:cubicBezTo>
                  <a:pt x="1010320" y="1424257"/>
                  <a:pt x="1013844" y="1424353"/>
                  <a:pt x="1016035" y="1423876"/>
                </a:cubicBezTo>
                <a:cubicBezTo>
                  <a:pt x="1028513" y="1417304"/>
                  <a:pt x="1002986" y="1421495"/>
                  <a:pt x="1001652" y="1426067"/>
                </a:cubicBezTo>
                <a:cubicBezTo>
                  <a:pt x="992984" y="1434258"/>
                  <a:pt x="1006224" y="1440640"/>
                  <a:pt x="1014511" y="1438164"/>
                </a:cubicBezTo>
                <a:cubicBezTo>
                  <a:pt x="1017845" y="1437878"/>
                  <a:pt x="1028227" y="1432830"/>
                  <a:pt x="1018607" y="1433973"/>
                </a:cubicBezTo>
                <a:close/>
                <a:moveTo>
                  <a:pt x="1072137" y="1430353"/>
                </a:moveTo>
                <a:cubicBezTo>
                  <a:pt x="1066613" y="1430353"/>
                  <a:pt x="1064231" y="1428067"/>
                  <a:pt x="1070994" y="1426258"/>
                </a:cubicBezTo>
                <a:cubicBezTo>
                  <a:pt x="1075661" y="1424448"/>
                  <a:pt x="1064327" y="1425781"/>
                  <a:pt x="1062993" y="1425686"/>
                </a:cubicBezTo>
                <a:cubicBezTo>
                  <a:pt x="1058231" y="1425400"/>
                  <a:pt x="1062041" y="1423114"/>
                  <a:pt x="1065279" y="1423400"/>
                </a:cubicBezTo>
                <a:cubicBezTo>
                  <a:pt x="1073280" y="1422733"/>
                  <a:pt x="1072137" y="1421590"/>
                  <a:pt x="1068708" y="1421019"/>
                </a:cubicBezTo>
                <a:cubicBezTo>
                  <a:pt x="1059088" y="1420352"/>
                  <a:pt x="1066041" y="1417304"/>
                  <a:pt x="1071470" y="1418542"/>
                </a:cubicBezTo>
                <a:cubicBezTo>
                  <a:pt x="1086710" y="1414256"/>
                  <a:pt x="1058231" y="1412637"/>
                  <a:pt x="1054992" y="1417875"/>
                </a:cubicBezTo>
                <a:cubicBezTo>
                  <a:pt x="1043753" y="1425115"/>
                  <a:pt x="1056897" y="1435116"/>
                  <a:pt x="1066517" y="1434258"/>
                </a:cubicBezTo>
                <a:cubicBezTo>
                  <a:pt x="1070423" y="1434449"/>
                  <a:pt x="1082900" y="1431211"/>
                  <a:pt x="1072137" y="1430353"/>
                </a:cubicBezTo>
                <a:close/>
                <a:moveTo>
                  <a:pt x="1075280" y="1467882"/>
                </a:moveTo>
                <a:cubicBezTo>
                  <a:pt x="1079281" y="1469311"/>
                  <a:pt x="1097283" y="1466548"/>
                  <a:pt x="1084520" y="1464072"/>
                </a:cubicBezTo>
                <a:cubicBezTo>
                  <a:pt x="1078614" y="1463595"/>
                  <a:pt x="1076233" y="1460547"/>
                  <a:pt x="1083567" y="1458928"/>
                </a:cubicBezTo>
                <a:cubicBezTo>
                  <a:pt x="1086234" y="1458357"/>
                  <a:pt x="1085282" y="1457880"/>
                  <a:pt x="1082900" y="1457690"/>
                </a:cubicBezTo>
                <a:cubicBezTo>
                  <a:pt x="1080329" y="1457500"/>
                  <a:pt x="1077566" y="1457595"/>
                  <a:pt x="1074899" y="1457690"/>
                </a:cubicBezTo>
                <a:cubicBezTo>
                  <a:pt x="1069565" y="1457309"/>
                  <a:pt x="1074137" y="1454547"/>
                  <a:pt x="1077566" y="1454928"/>
                </a:cubicBezTo>
                <a:cubicBezTo>
                  <a:pt x="1086234" y="1454833"/>
                  <a:pt x="1085091" y="1453308"/>
                  <a:pt x="1081376" y="1452261"/>
                </a:cubicBezTo>
                <a:cubicBezTo>
                  <a:pt x="1080138" y="1451689"/>
                  <a:pt x="1075376" y="1452070"/>
                  <a:pt x="1076423" y="1449784"/>
                </a:cubicBezTo>
                <a:cubicBezTo>
                  <a:pt x="1077662" y="1447689"/>
                  <a:pt x="1081853" y="1449213"/>
                  <a:pt x="1084520" y="1449403"/>
                </a:cubicBezTo>
                <a:cubicBezTo>
                  <a:pt x="1088234" y="1449689"/>
                  <a:pt x="1091187" y="1447212"/>
                  <a:pt x="1088139" y="1445403"/>
                </a:cubicBezTo>
                <a:cubicBezTo>
                  <a:pt x="1067375" y="1436830"/>
                  <a:pt x="1047753" y="1460452"/>
                  <a:pt x="1075280" y="1467882"/>
                </a:cubicBezTo>
                <a:close/>
                <a:moveTo>
                  <a:pt x="1053182" y="1485503"/>
                </a:moveTo>
                <a:cubicBezTo>
                  <a:pt x="1056992" y="1488456"/>
                  <a:pt x="1064231" y="1487884"/>
                  <a:pt x="1068422" y="1485884"/>
                </a:cubicBezTo>
                <a:cubicBezTo>
                  <a:pt x="1072232" y="1482836"/>
                  <a:pt x="1053659" y="1484550"/>
                  <a:pt x="1064422" y="1479693"/>
                </a:cubicBezTo>
                <a:cubicBezTo>
                  <a:pt x="1068899" y="1477407"/>
                  <a:pt x="1056802" y="1480169"/>
                  <a:pt x="1056326" y="1478836"/>
                </a:cubicBezTo>
                <a:cubicBezTo>
                  <a:pt x="1055087" y="1475978"/>
                  <a:pt x="1069756" y="1476835"/>
                  <a:pt x="1062422" y="1474359"/>
                </a:cubicBezTo>
                <a:cubicBezTo>
                  <a:pt x="1060898" y="1473978"/>
                  <a:pt x="1057850" y="1474549"/>
                  <a:pt x="1058612" y="1472835"/>
                </a:cubicBezTo>
                <a:cubicBezTo>
                  <a:pt x="1059564" y="1470930"/>
                  <a:pt x="1062803" y="1471978"/>
                  <a:pt x="1064517" y="1471882"/>
                </a:cubicBezTo>
                <a:cubicBezTo>
                  <a:pt x="1067279" y="1471882"/>
                  <a:pt x="1069184" y="1469787"/>
                  <a:pt x="1066898" y="1468549"/>
                </a:cubicBezTo>
                <a:cubicBezTo>
                  <a:pt x="1055754" y="1463976"/>
                  <a:pt x="1039562" y="1477026"/>
                  <a:pt x="1053182" y="1485503"/>
                </a:cubicBezTo>
                <a:close/>
                <a:moveTo>
                  <a:pt x="1042514" y="1465786"/>
                </a:moveTo>
                <a:cubicBezTo>
                  <a:pt x="1047848" y="1464929"/>
                  <a:pt x="1061564" y="1458262"/>
                  <a:pt x="1047467" y="1459214"/>
                </a:cubicBezTo>
                <a:cubicBezTo>
                  <a:pt x="1045277" y="1459500"/>
                  <a:pt x="1042229" y="1459976"/>
                  <a:pt x="1040514" y="1458928"/>
                </a:cubicBezTo>
                <a:cubicBezTo>
                  <a:pt x="1037276" y="1457118"/>
                  <a:pt x="1044896" y="1453785"/>
                  <a:pt x="1045086" y="1452451"/>
                </a:cubicBezTo>
                <a:cubicBezTo>
                  <a:pt x="1040609" y="1451784"/>
                  <a:pt x="1034799" y="1456642"/>
                  <a:pt x="1030322" y="1455213"/>
                </a:cubicBezTo>
                <a:cubicBezTo>
                  <a:pt x="1028132" y="1453785"/>
                  <a:pt x="1032894" y="1452166"/>
                  <a:pt x="1034799" y="1451594"/>
                </a:cubicBezTo>
                <a:cubicBezTo>
                  <a:pt x="1044515" y="1448355"/>
                  <a:pt x="1042419" y="1447117"/>
                  <a:pt x="1037657" y="1447403"/>
                </a:cubicBezTo>
                <a:cubicBezTo>
                  <a:pt x="1035085" y="1447498"/>
                  <a:pt x="1030418" y="1448927"/>
                  <a:pt x="1030703" y="1446450"/>
                </a:cubicBezTo>
                <a:cubicBezTo>
                  <a:pt x="1030989" y="1443879"/>
                  <a:pt x="1036514" y="1443974"/>
                  <a:pt x="1039657" y="1443212"/>
                </a:cubicBezTo>
                <a:cubicBezTo>
                  <a:pt x="1043467" y="1442450"/>
                  <a:pt x="1046420" y="1438640"/>
                  <a:pt x="1041276" y="1437687"/>
                </a:cubicBezTo>
                <a:cubicBezTo>
                  <a:pt x="1007653" y="1437687"/>
                  <a:pt x="1007748" y="1470644"/>
                  <a:pt x="1042514" y="1465786"/>
                </a:cubicBezTo>
                <a:close/>
                <a:moveTo>
                  <a:pt x="1011749" y="1490837"/>
                </a:moveTo>
                <a:cubicBezTo>
                  <a:pt x="1014416" y="1494075"/>
                  <a:pt x="1033370" y="1486837"/>
                  <a:pt x="1022512" y="1487122"/>
                </a:cubicBezTo>
                <a:cubicBezTo>
                  <a:pt x="1020512" y="1487503"/>
                  <a:pt x="1018988" y="1487217"/>
                  <a:pt x="1018511" y="1486646"/>
                </a:cubicBezTo>
                <a:cubicBezTo>
                  <a:pt x="1016606" y="1485503"/>
                  <a:pt x="1024703" y="1482169"/>
                  <a:pt x="1020131" y="1483026"/>
                </a:cubicBezTo>
                <a:cubicBezTo>
                  <a:pt x="1017940" y="1483122"/>
                  <a:pt x="1015463" y="1485217"/>
                  <a:pt x="1013368" y="1484455"/>
                </a:cubicBezTo>
                <a:cubicBezTo>
                  <a:pt x="1011749" y="1482265"/>
                  <a:pt x="1025084" y="1480359"/>
                  <a:pt x="1018130" y="1479597"/>
                </a:cubicBezTo>
                <a:cubicBezTo>
                  <a:pt x="1014701" y="1480550"/>
                  <a:pt x="1012606" y="1478836"/>
                  <a:pt x="1016511" y="1477502"/>
                </a:cubicBezTo>
                <a:cubicBezTo>
                  <a:pt x="1018702" y="1477692"/>
                  <a:pt x="1024893" y="1475597"/>
                  <a:pt x="1021083" y="1473787"/>
                </a:cubicBezTo>
                <a:cubicBezTo>
                  <a:pt x="1010796" y="1471882"/>
                  <a:pt x="997937" y="1485884"/>
                  <a:pt x="1011749" y="1490837"/>
                </a:cubicBezTo>
                <a:close/>
                <a:moveTo>
                  <a:pt x="1002128" y="1476930"/>
                </a:moveTo>
                <a:cubicBezTo>
                  <a:pt x="1008701" y="1472549"/>
                  <a:pt x="982888" y="1477312"/>
                  <a:pt x="999271" y="1469311"/>
                </a:cubicBezTo>
                <a:cubicBezTo>
                  <a:pt x="1002128" y="1468358"/>
                  <a:pt x="1001271" y="1467977"/>
                  <a:pt x="998890" y="1468072"/>
                </a:cubicBezTo>
                <a:cubicBezTo>
                  <a:pt x="995842" y="1467882"/>
                  <a:pt x="991460" y="1470454"/>
                  <a:pt x="988984" y="1468834"/>
                </a:cubicBezTo>
                <a:cubicBezTo>
                  <a:pt x="987841" y="1465405"/>
                  <a:pt x="1007843" y="1465120"/>
                  <a:pt x="998985" y="1462643"/>
                </a:cubicBezTo>
                <a:cubicBezTo>
                  <a:pt x="997080" y="1462262"/>
                  <a:pt x="992984" y="1463024"/>
                  <a:pt x="994794" y="1460738"/>
                </a:cubicBezTo>
                <a:cubicBezTo>
                  <a:pt x="996604" y="1458452"/>
                  <a:pt x="1000414" y="1459500"/>
                  <a:pt x="1002986" y="1459309"/>
                </a:cubicBezTo>
                <a:cubicBezTo>
                  <a:pt x="1006700" y="1459119"/>
                  <a:pt x="1010320" y="1456071"/>
                  <a:pt x="1007558" y="1454642"/>
                </a:cubicBezTo>
                <a:cubicBezTo>
                  <a:pt x="976792" y="1448355"/>
                  <a:pt x="963266" y="1491313"/>
                  <a:pt x="1002128" y="1476930"/>
                </a:cubicBezTo>
                <a:close/>
                <a:moveTo>
                  <a:pt x="970505" y="1507601"/>
                </a:moveTo>
                <a:cubicBezTo>
                  <a:pt x="975935" y="1509506"/>
                  <a:pt x="984698" y="1506363"/>
                  <a:pt x="989079" y="1502458"/>
                </a:cubicBezTo>
                <a:cubicBezTo>
                  <a:pt x="991175" y="1500267"/>
                  <a:pt x="986984" y="1500648"/>
                  <a:pt x="985079" y="1501219"/>
                </a:cubicBezTo>
                <a:cubicBezTo>
                  <a:pt x="978602" y="1503315"/>
                  <a:pt x="978221" y="1499695"/>
                  <a:pt x="982983" y="1496933"/>
                </a:cubicBezTo>
                <a:cubicBezTo>
                  <a:pt x="988127" y="1492837"/>
                  <a:pt x="973934" y="1499981"/>
                  <a:pt x="973077" y="1498743"/>
                </a:cubicBezTo>
                <a:cubicBezTo>
                  <a:pt x="971744" y="1497695"/>
                  <a:pt x="975268" y="1495885"/>
                  <a:pt x="976887" y="1495314"/>
                </a:cubicBezTo>
                <a:cubicBezTo>
                  <a:pt x="984317" y="1492266"/>
                  <a:pt x="982983" y="1491313"/>
                  <a:pt x="979554" y="1491599"/>
                </a:cubicBezTo>
                <a:cubicBezTo>
                  <a:pt x="977649" y="1491790"/>
                  <a:pt x="974125" y="1493123"/>
                  <a:pt x="974696" y="1491028"/>
                </a:cubicBezTo>
                <a:cubicBezTo>
                  <a:pt x="975363" y="1488837"/>
                  <a:pt x="979268" y="1488741"/>
                  <a:pt x="981554" y="1487979"/>
                </a:cubicBezTo>
                <a:cubicBezTo>
                  <a:pt x="984793" y="1486932"/>
                  <a:pt x="986698" y="1483788"/>
                  <a:pt x="983745" y="1483217"/>
                </a:cubicBezTo>
                <a:cubicBezTo>
                  <a:pt x="971458" y="1481788"/>
                  <a:pt x="951646" y="1501410"/>
                  <a:pt x="970505" y="1507601"/>
                </a:cubicBezTo>
                <a:close/>
                <a:moveTo>
                  <a:pt x="954599" y="1493504"/>
                </a:moveTo>
                <a:cubicBezTo>
                  <a:pt x="958980" y="1491980"/>
                  <a:pt x="970505" y="1482836"/>
                  <a:pt x="958694" y="1486837"/>
                </a:cubicBezTo>
                <a:cubicBezTo>
                  <a:pt x="952884" y="1489408"/>
                  <a:pt x="949265" y="1487979"/>
                  <a:pt x="955456" y="1482836"/>
                </a:cubicBezTo>
                <a:cubicBezTo>
                  <a:pt x="957742" y="1481026"/>
                  <a:pt x="956599" y="1481026"/>
                  <a:pt x="954218" y="1482074"/>
                </a:cubicBezTo>
                <a:cubicBezTo>
                  <a:pt x="950884" y="1483026"/>
                  <a:pt x="947741" y="1486741"/>
                  <a:pt x="944312" y="1486551"/>
                </a:cubicBezTo>
                <a:cubicBezTo>
                  <a:pt x="942502" y="1485693"/>
                  <a:pt x="946312" y="1483408"/>
                  <a:pt x="948026" y="1482360"/>
                </a:cubicBezTo>
                <a:cubicBezTo>
                  <a:pt x="956027" y="1477788"/>
                  <a:pt x="954313" y="1477216"/>
                  <a:pt x="950312" y="1478074"/>
                </a:cubicBezTo>
                <a:cubicBezTo>
                  <a:pt x="948122" y="1478550"/>
                  <a:pt x="944407" y="1480836"/>
                  <a:pt x="944597" y="1478454"/>
                </a:cubicBezTo>
                <a:cubicBezTo>
                  <a:pt x="945074" y="1475787"/>
                  <a:pt x="949836" y="1475121"/>
                  <a:pt x="951836" y="1474073"/>
                </a:cubicBezTo>
                <a:cubicBezTo>
                  <a:pt x="955456" y="1472454"/>
                  <a:pt x="956980" y="1468929"/>
                  <a:pt x="953265" y="1468929"/>
                </a:cubicBezTo>
                <a:cubicBezTo>
                  <a:pt x="927452" y="1472930"/>
                  <a:pt x="923928" y="1504839"/>
                  <a:pt x="954599" y="1493504"/>
                </a:cubicBezTo>
                <a:close/>
                <a:moveTo>
                  <a:pt x="928024" y="1526841"/>
                </a:moveTo>
                <a:cubicBezTo>
                  <a:pt x="932310" y="1529128"/>
                  <a:pt x="940216" y="1525794"/>
                  <a:pt x="944026" y="1522746"/>
                </a:cubicBezTo>
                <a:cubicBezTo>
                  <a:pt x="948407" y="1518269"/>
                  <a:pt x="928691" y="1526079"/>
                  <a:pt x="940502" y="1517316"/>
                </a:cubicBezTo>
                <a:cubicBezTo>
                  <a:pt x="942597" y="1515983"/>
                  <a:pt x="941835" y="1515888"/>
                  <a:pt x="940025" y="1516459"/>
                </a:cubicBezTo>
                <a:cubicBezTo>
                  <a:pt x="937644" y="1516840"/>
                  <a:pt x="934501" y="1519412"/>
                  <a:pt x="932215" y="1518555"/>
                </a:cubicBezTo>
                <a:cubicBezTo>
                  <a:pt x="931453" y="1517412"/>
                  <a:pt x="934691" y="1516174"/>
                  <a:pt x="936025" y="1515602"/>
                </a:cubicBezTo>
                <a:cubicBezTo>
                  <a:pt x="942597" y="1513030"/>
                  <a:pt x="941835" y="1511983"/>
                  <a:pt x="939073" y="1512173"/>
                </a:cubicBezTo>
                <a:cubicBezTo>
                  <a:pt x="937549" y="1512268"/>
                  <a:pt x="934406" y="1513411"/>
                  <a:pt x="935453" y="1511411"/>
                </a:cubicBezTo>
                <a:cubicBezTo>
                  <a:pt x="936501" y="1509316"/>
                  <a:pt x="939549" y="1509411"/>
                  <a:pt x="941549" y="1508839"/>
                </a:cubicBezTo>
                <a:cubicBezTo>
                  <a:pt x="944312" y="1507887"/>
                  <a:pt x="946598" y="1505220"/>
                  <a:pt x="944407" y="1504458"/>
                </a:cubicBezTo>
                <a:cubicBezTo>
                  <a:pt x="934787" y="1502934"/>
                  <a:pt x="915260" y="1518936"/>
                  <a:pt x="928024" y="1526841"/>
                </a:cubicBezTo>
                <a:close/>
                <a:moveTo>
                  <a:pt x="916784" y="1512554"/>
                </a:moveTo>
                <a:cubicBezTo>
                  <a:pt x="918499" y="1509696"/>
                  <a:pt x="913736" y="1511506"/>
                  <a:pt x="911736" y="1512745"/>
                </a:cubicBezTo>
                <a:cubicBezTo>
                  <a:pt x="906212" y="1515983"/>
                  <a:pt x="902211" y="1515316"/>
                  <a:pt x="908021" y="1509220"/>
                </a:cubicBezTo>
                <a:cubicBezTo>
                  <a:pt x="912022" y="1504458"/>
                  <a:pt x="900782" y="1512840"/>
                  <a:pt x="899544" y="1513602"/>
                </a:cubicBezTo>
                <a:cubicBezTo>
                  <a:pt x="894496" y="1516269"/>
                  <a:pt x="897163" y="1511601"/>
                  <a:pt x="900401" y="1509792"/>
                </a:cubicBezTo>
                <a:cubicBezTo>
                  <a:pt x="905450" y="1505982"/>
                  <a:pt x="908307" y="1503220"/>
                  <a:pt x="902306" y="1505220"/>
                </a:cubicBezTo>
                <a:cubicBezTo>
                  <a:pt x="900211" y="1506077"/>
                  <a:pt x="896591" y="1508649"/>
                  <a:pt x="896591" y="1506363"/>
                </a:cubicBezTo>
                <a:cubicBezTo>
                  <a:pt x="896591" y="1504077"/>
                  <a:pt x="900973" y="1502458"/>
                  <a:pt x="903449" y="1501029"/>
                </a:cubicBezTo>
                <a:cubicBezTo>
                  <a:pt x="907069" y="1498933"/>
                  <a:pt x="907926" y="1495218"/>
                  <a:pt x="904116" y="1495790"/>
                </a:cubicBezTo>
                <a:cubicBezTo>
                  <a:pt x="866778" y="1511316"/>
                  <a:pt x="892305" y="1540081"/>
                  <a:pt x="916784" y="1512554"/>
                </a:cubicBezTo>
                <a:close/>
                <a:moveTo>
                  <a:pt x="876113" y="1547225"/>
                </a:moveTo>
                <a:cubicBezTo>
                  <a:pt x="880589" y="1556750"/>
                  <a:pt x="897068" y="1549416"/>
                  <a:pt x="901259" y="1541986"/>
                </a:cubicBezTo>
                <a:cubicBezTo>
                  <a:pt x="903449" y="1537033"/>
                  <a:pt x="885923" y="1550749"/>
                  <a:pt x="894115" y="1539700"/>
                </a:cubicBezTo>
                <a:cubicBezTo>
                  <a:pt x="897449" y="1535033"/>
                  <a:pt x="886876" y="1544844"/>
                  <a:pt x="885542" y="1543987"/>
                </a:cubicBezTo>
                <a:cubicBezTo>
                  <a:pt x="884018" y="1543510"/>
                  <a:pt x="886876" y="1541320"/>
                  <a:pt x="888114" y="1540272"/>
                </a:cubicBezTo>
                <a:cubicBezTo>
                  <a:pt x="894020" y="1535700"/>
                  <a:pt x="892496" y="1535319"/>
                  <a:pt x="889448" y="1536652"/>
                </a:cubicBezTo>
                <a:cubicBezTo>
                  <a:pt x="887828" y="1537414"/>
                  <a:pt x="884971" y="1539510"/>
                  <a:pt x="884876" y="1537700"/>
                </a:cubicBezTo>
                <a:cubicBezTo>
                  <a:pt x="884780" y="1535890"/>
                  <a:pt x="888305" y="1534557"/>
                  <a:pt x="890210" y="1533318"/>
                </a:cubicBezTo>
                <a:cubicBezTo>
                  <a:pt x="900306" y="1521412"/>
                  <a:pt x="871922" y="1537129"/>
                  <a:pt x="876113" y="1547225"/>
                </a:cubicBezTo>
                <a:close/>
                <a:moveTo>
                  <a:pt x="852681" y="1578943"/>
                </a:moveTo>
                <a:cubicBezTo>
                  <a:pt x="857825" y="1581705"/>
                  <a:pt x="882018" y="1560846"/>
                  <a:pt x="866873" y="1567990"/>
                </a:cubicBezTo>
                <a:cubicBezTo>
                  <a:pt x="860301" y="1572276"/>
                  <a:pt x="859444" y="1568751"/>
                  <a:pt x="863825" y="1564561"/>
                </a:cubicBezTo>
                <a:cubicBezTo>
                  <a:pt x="867635" y="1559131"/>
                  <a:pt x="855443" y="1570466"/>
                  <a:pt x="853729" y="1569609"/>
                </a:cubicBezTo>
                <a:cubicBezTo>
                  <a:pt x="852110" y="1568942"/>
                  <a:pt x="855634" y="1566180"/>
                  <a:pt x="857063" y="1565037"/>
                </a:cubicBezTo>
                <a:cubicBezTo>
                  <a:pt x="864206" y="1559608"/>
                  <a:pt x="862587" y="1559131"/>
                  <a:pt x="859063" y="1560560"/>
                </a:cubicBezTo>
                <a:cubicBezTo>
                  <a:pt x="857158" y="1561417"/>
                  <a:pt x="853729" y="1563799"/>
                  <a:pt x="853919" y="1561608"/>
                </a:cubicBezTo>
                <a:cubicBezTo>
                  <a:pt x="854110" y="1559322"/>
                  <a:pt x="858110" y="1557893"/>
                  <a:pt x="860396" y="1556464"/>
                </a:cubicBezTo>
                <a:cubicBezTo>
                  <a:pt x="870112" y="1546654"/>
                  <a:pt x="854681" y="1553130"/>
                  <a:pt x="851538" y="1557036"/>
                </a:cubicBezTo>
                <a:cubicBezTo>
                  <a:pt x="843156" y="1563132"/>
                  <a:pt x="837155" y="1579420"/>
                  <a:pt x="852681" y="1578943"/>
                </a:cubicBezTo>
                <a:close/>
                <a:moveTo>
                  <a:pt x="839822" y="1542272"/>
                </a:moveTo>
                <a:cubicBezTo>
                  <a:pt x="849728" y="1552464"/>
                  <a:pt x="873160" y="1539891"/>
                  <a:pt x="878494" y="1527984"/>
                </a:cubicBezTo>
                <a:cubicBezTo>
                  <a:pt x="879732" y="1524651"/>
                  <a:pt x="874208" y="1527699"/>
                  <a:pt x="872112" y="1529604"/>
                </a:cubicBezTo>
                <a:cubicBezTo>
                  <a:pt x="865064" y="1535700"/>
                  <a:pt x="861635" y="1533223"/>
                  <a:pt x="866111" y="1527127"/>
                </a:cubicBezTo>
                <a:cubicBezTo>
                  <a:pt x="869350" y="1520460"/>
                  <a:pt x="856205" y="1535986"/>
                  <a:pt x="853919" y="1535319"/>
                </a:cubicBezTo>
                <a:cubicBezTo>
                  <a:pt x="851252" y="1535224"/>
                  <a:pt x="855062" y="1531318"/>
                  <a:pt x="856586" y="1529794"/>
                </a:cubicBezTo>
                <a:cubicBezTo>
                  <a:pt x="864397" y="1522079"/>
                  <a:pt x="861825" y="1522174"/>
                  <a:pt x="857444" y="1524746"/>
                </a:cubicBezTo>
                <a:cubicBezTo>
                  <a:pt x="846966" y="1532557"/>
                  <a:pt x="849633" y="1524555"/>
                  <a:pt x="857444" y="1520269"/>
                </a:cubicBezTo>
                <a:cubicBezTo>
                  <a:pt x="861063" y="1517221"/>
                  <a:pt x="861158" y="1513221"/>
                  <a:pt x="856682" y="1514745"/>
                </a:cubicBezTo>
                <a:cubicBezTo>
                  <a:pt x="847252" y="1519126"/>
                  <a:pt x="834584" y="1531795"/>
                  <a:pt x="839822" y="1542272"/>
                </a:cubicBezTo>
                <a:close/>
                <a:moveTo>
                  <a:pt x="828488" y="1575895"/>
                </a:moveTo>
                <a:cubicBezTo>
                  <a:pt x="832964" y="1571800"/>
                  <a:pt x="838298" y="1560560"/>
                  <a:pt x="828678" y="1569323"/>
                </a:cubicBezTo>
                <a:cubicBezTo>
                  <a:pt x="824106" y="1574181"/>
                  <a:pt x="819344" y="1575038"/>
                  <a:pt x="822677" y="1568466"/>
                </a:cubicBezTo>
                <a:cubicBezTo>
                  <a:pt x="824297" y="1562941"/>
                  <a:pt x="815153" y="1576943"/>
                  <a:pt x="813057" y="1576657"/>
                </a:cubicBezTo>
                <a:cubicBezTo>
                  <a:pt x="810581" y="1577038"/>
                  <a:pt x="813343" y="1573514"/>
                  <a:pt x="814486" y="1572085"/>
                </a:cubicBezTo>
                <a:cubicBezTo>
                  <a:pt x="820201" y="1565037"/>
                  <a:pt x="817820" y="1565513"/>
                  <a:pt x="814295" y="1568180"/>
                </a:cubicBezTo>
                <a:cubicBezTo>
                  <a:pt x="812390" y="1569609"/>
                  <a:pt x="809628" y="1572942"/>
                  <a:pt x="808485" y="1571323"/>
                </a:cubicBezTo>
                <a:cubicBezTo>
                  <a:pt x="807247" y="1569704"/>
                  <a:pt x="811533" y="1566846"/>
                  <a:pt x="813438" y="1564751"/>
                </a:cubicBezTo>
                <a:cubicBezTo>
                  <a:pt x="816200" y="1561893"/>
                  <a:pt x="815438" y="1558845"/>
                  <a:pt x="811628" y="1560750"/>
                </a:cubicBezTo>
                <a:cubicBezTo>
                  <a:pt x="783625" y="1581420"/>
                  <a:pt x="807818" y="1596279"/>
                  <a:pt x="828488" y="1575895"/>
                </a:cubicBezTo>
                <a:close/>
                <a:moveTo>
                  <a:pt x="796388" y="1619901"/>
                </a:moveTo>
                <a:cubicBezTo>
                  <a:pt x="800389" y="1623711"/>
                  <a:pt x="824201" y="1605613"/>
                  <a:pt x="810771" y="1610757"/>
                </a:cubicBezTo>
                <a:cubicBezTo>
                  <a:pt x="805628" y="1613519"/>
                  <a:pt x="803532" y="1611804"/>
                  <a:pt x="809628" y="1606470"/>
                </a:cubicBezTo>
                <a:cubicBezTo>
                  <a:pt x="811819" y="1604470"/>
                  <a:pt x="810962" y="1604566"/>
                  <a:pt x="808961" y="1605613"/>
                </a:cubicBezTo>
                <a:cubicBezTo>
                  <a:pt x="806294" y="1606661"/>
                  <a:pt x="803151" y="1610185"/>
                  <a:pt x="800389" y="1609900"/>
                </a:cubicBezTo>
                <a:cubicBezTo>
                  <a:pt x="799436" y="1608852"/>
                  <a:pt x="802865" y="1606661"/>
                  <a:pt x="804389" y="1605708"/>
                </a:cubicBezTo>
                <a:cubicBezTo>
                  <a:pt x="811533" y="1601137"/>
                  <a:pt x="810485" y="1600279"/>
                  <a:pt x="807437" y="1601232"/>
                </a:cubicBezTo>
                <a:cubicBezTo>
                  <a:pt x="798293" y="1605137"/>
                  <a:pt x="805723" y="1597708"/>
                  <a:pt x="809819" y="1596945"/>
                </a:cubicBezTo>
                <a:cubicBezTo>
                  <a:pt x="819915" y="1588659"/>
                  <a:pt x="807342" y="1591802"/>
                  <a:pt x="802961" y="1595898"/>
                </a:cubicBezTo>
                <a:cubicBezTo>
                  <a:pt x="794579" y="1601708"/>
                  <a:pt x="784482" y="1615710"/>
                  <a:pt x="796388" y="1619901"/>
                </a:cubicBezTo>
                <a:close/>
                <a:moveTo>
                  <a:pt x="787816" y="1580943"/>
                </a:moveTo>
                <a:cubicBezTo>
                  <a:pt x="789911" y="1578276"/>
                  <a:pt x="786292" y="1579515"/>
                  <a:pt x="784577" y="1580467"/>
                </a:cubicBezTo>
                <a:cubicBezTo>
                  <a:pt x="779815" y="1583039"/>
                  <a:pt x="777910" y="1581515"/>
                  <a:pt x="783530" y="1576467"/>
                </a:cubicBezTo>
                <a:cubicBezTo>
                  <a:pt x="785530" y="1574657"/>
                  <a:pt x="784768" y="1574657"/>
                  <a:pt x="782958" y="1575705"/>
                </a:cubicBezTo>
                <a:cubicBezTo>
                  <a:pt x="780482" y="1576657"/>
                  <a:pt x="777624" y="1580086"/>
                  <a:pt x="775052" y="1579800"/>
                </a:cubicBezTo>
                <a:cubicBezTo>
                  <a:pt x="774100" y="1578848"/>
                  <a:pt x="777338" y="1576753"/>
                  <a:pt x="778672" y="1575800"/>
                </a:cubicBezTo>
                <a:cubicBezTo>
                  <a:pt x="785244" y="1571514"/>
                  <a:pt x="784292" y="1570752"/>
                  <a:pt x="781434" y="1571609"/>
                </a:cubicBezTo>
                <a:cubicBezTo>
                  <a:pt x="779910" y="1572085"/>
                  <a:pt x="776767" y="1574086"/>
                  <a:pt x="777624" y="1571800"/>
                </a:cubicBezTo>
                <a:cubicBezTo>
                  <a:pt x="778481" y="1569513"/>
                  <a:pt x="781625" y="1568751"/>
                  <a:pt x="783625" y="1567608"/>
                </a:cubicBezTo>
                <a:cubicBezTo>
                  <a:pt x="786482" y="1565989"/>
                  <a:pt x="788483" y="1562465"/>
                  <a:pt x="785911" y="1562560"/>
                </a:cubicBezTo>
                <a:cubicBezTo>
                  <a:pt x="760670" y="1569133"/>
                  <a:pt x="760003" y="1605613"/>
                  <a:pt x="787816" y="1580943"/>
                </a:cubicBezTo>
                <a:close/>
                <a:moveTo>
                  <a:pt x="783720" y="1611042"/>
                </a:moveTo>
                <a:cubicBezTo>
                  <a:pt x="785244" y="1607899"/>
                  <a:pt x="780577" y="1610662"/>
                  <a:pt x="778577" y="1612281"/>
                </a:cubicBezTo>
                <a:cubicBezTo>
                  <a:pt x="773147" y="1616662"/>
                  <a:pt x="769242" y="1616376"/>
                  <a:pt x="774481" y="1609518"/>
                </a:cubicBezTo>
                <a:cubicBezTo>
                  <a:pt x="778005" y="1603422"/>
                  <a:pt x="765813" y="1617043"/>
                  <a:pt x="763813" y="1616376"/>
                </a:cubicBezTo>
                <a:cubicBezTo>
                  <a:pt x="761908" y="1616091"/>
                  <a:pt x="765337" y="1612757"/>
                  <a:pt x="766861" y="1611424"/>
                </a:cubicBezTo>
                <a:cubicBezTo>
                  <a:pt x="774100" y="1604756"/>
                  <a:pt x="772100" y="1604566"/>
                  <a:pt x="768385" y="1606661"/>
                </a:cubicBezTo>
                <a:cubicBezTo>
                  <a:pt x="766385" y="1607804"/>
                  <a:pt x="762956" y="1610947"/>
                  <a:pt x="762765" y="1608661"/>
                </a:cubicBezTo>
                <a:cubicBezTo>
                  <a:pt x="762575" y="1606375"/>
                  <a:pt x="766861" y="1604280"/>
                  <a:pt x="769147" y="1602375"/>
                </a:cubicBezTo>
                <a:cubicBezTo>
                  <a:pt x="772481" y="1599612"/>
                  <a:pt x="773052" y="1595898"/>
                  <a:pt x="769337" y="1597136"/>
                </a:cubicBezTo>
                <a:cubicBezTo>
                  <a:pt x="732666" y="1619043"/>
                  <a:pt x="762003" y="1642094"/>
                  <a:pt x="783720" y="1611042"/>
                </a:cubicBezTo>
                <a:close/>
                <a:moveTo>
                  <a:pt x="748382" y="1650666"/>
                </a:moveTo>
                <a:cubicBezTo>
                  <a:pt x="756288" y="1665335"/>
                  <a:pt x="785530" y="1633236"/>
                  <a:pt x="770099" y="1643046"/>
                </a:cubicBezTo>
                <a:cubicBezTo>
                  <a:pt x="765623" y="1646666"/>
                  <a:pt x="762384" y="1646380"/>
                  <a:pt x="766766" y="1640856"/>
                </a:cubicBezTo>
                <a:cubicBezTo>
                  <a:pt x="769433" y="1636665"/>
                  <a:pt x="761146" y="1644666"/>
                  <a:pt x="760003" y="1645523"/>
                </a:cubicBezTo>
                <a:cubicBezTo>
                  <a:pt x="756098" y="1648285"/>
                  <a:pt x="757812" y="1644285"/>
                  <a:pt x="760574" y="1642380"/>
                </a:cubicBezTo>
                <a:cubicBezTo>
                  <a:pt x="766575" y="1636950"/>
                  <a:pt x="764956" y="1636855"/>
                  <a:pt x="761908" y="1638570"/>
                </a:cubicBezTo>
                <a:cubicBezTo>
                  <a:pt x="760193" y="1639522"/>
                  <a:pt x="757431" y="1641999"/>
                  <a:pt x="757241" y="1640189"/>
                </a:cubicBezTo>
                <a:cubicBezTo>
                  <a:pt x="757145" y="1638379"/>
                  <a:pt x="760670" y="1636570"/>
                  <a:pt x="762575" y="1635141"/>
                </a:cubicBezTo>
                <a:cubicBezTo>
                  <a:pt x="772385" y="1621806"/>
                  <a:pt x="744001" y="1641522"/>
                  <a:pt x="748382" y="1650666"/>
                </a:cubicBezTo>
                <a:close/>
                <a:moveTo>
                  <a:pt x="749811" y="1598755"/>
                </a:moveTo>
                <a:cubicBezTo>
                  <a:pt x="751049" y="1596183"/>
                  <a:pt x="747239" y="1598470"/>
                  <a:pt x="745620" y="1599803"/>
                </a:cubicBezTo>
                <a:cubicBezTo>
                  <a:pt x="741239" y="1603422"/>
                  <a:pt x="738095" y="1603232"/>
                  <a:pt x="742286" y="1597612"/>
                </a:cubicBezTo>
                <a:cubicBezTo>
                  <a:pt x="744858" y="1593421"/>
                  <a:pt x="736762" y="1601517"/>
                  <a:pt x="735714" y="1602279"/>
                </a:cubicBezTo>
                <a:cubicBezTo>
                  <a:pt x="731904" y="1605042"/>
                  <a:pt x="733619" y="1600946"/>
                  <a:pt x="736190" y="1599136"/>
                </a:cubicBezTo>
                <a:cubicBezTo>
                  <a:pt x="742001" y="1593612"/>
                  <a:pt x="740381" y="1593516"/>
                  <a:pt x="737429" y="1595326"/>
                </a:cubicBezTo>
                <a:cubicBezTo>
                  <a:pt x="735809" y="1596279"/>
                  <a:pt x="733047" y="1598755"/>
                  <a:pt x="732857" y="1596945"/>
                </a:cubicBezTo>
                <a:cubicBezTo>
                  <a:pt x="732666" y="1595136"/>
                  <a:pt x="736190" y="1593326"/>
                  <a:pt x="738000" y="1591802"/>
                </a:cubicBezTo>
                <a:cubicBezTo>
                  <a:pt x="740667" y="1589516"/>
                  <a:pt x="741143" y="1586468"/>
                  <a:pt x="738095" y="1587611"/>
                </a:cubicBezTo>
                <a:cubicBezTo>
                  <a:pt x="708663" y="1605518"/>
                  <a:pt x="732285" y="1624092"/>
                  <a:pt x="749811" y="1598755"/>
                </a:cubicBezTo>
                <a:close/>
                <a:moveTo>
                  <a:pt x="713997" y="1683718"/>
                </a:moveTo>
                <a:cubicBezTo>
                  <a:pt x="717617" y="1687338"/>
                  <a:pt x="740858" y="1670383"/>
                  <a:pt x="727999" y="1675146"/>
                </a:cubicBezTo>
                <a:cubicBezTo>
                  <a:pt x="723046" y="1677717"/>
                  <a:pt x="721141" y="1676193"/>
                  <a:pt x="727142" y="1671145"/>
                </a:cubicBezTo>
                <a:cubicBezTo>
                  <a:pt x="731714" y="1666383"/>
                  <a:pt x="719522" y="1675527"/>
                  <a:pt x="718379" y="1674479"/>
                </a:cubicBezTo>
                <a:cubicBezTo>
                  <a:pt x="717521" y="1673526"/>
                  <a:pt x="720855" y="1671431"/>
                  <a:pt x="722284" y="1670574"/>
                </a:cubicBezTo>
                <a:cubicBezTo>
                  <a:pt x="729237" y="1666287"/>
                  <a:pt x="728285" y="1665525"/>
                  <a:pt x="725332" y="1666478"/>
                </a:cubicBezTo>
                <a:cubicBezTo>
                  <a:pt x="716664" y="1670097"/>
                  <a:pt x="723998" y="1663240"/>
                  <a:pt x="727713" y="1662573"/>
                </a:cubicBezTo>
                <a:cubicBezTo>
                  <a:pt x="737524" y="1654762"/>
                  <a:pt x="725522" y="1658001"/>
                  <a:pt x="721427" y="1661716"/>
                </a:cubicBezTo>
                <a:cubicBezTo>
                  <a:pt x="713807" y="1667050"/>
                  <a:pt x="702948" y="1679622"/>
                  <a:pt x="713997" y="1683718"/>
                </a:cubicBezTo>
                <a:close/>
                <a:moveTo>
                  <a:pt x="705996" y="1650666"/>
                </a:moveTo>
                <a:cubicBezTo>
                  <a:pt x="716378" y="1660382"/>
                  <a:pt x="740096" y="1645428"/>
                  <a:pt x="744953" y="1633331"/>
                </a:cubicBezTo>
                <a:cubicBezTo>
                  <a:pt x="746382" y="1626473"/>
                  <a:pt x="725713" y="1649333"/>
                  <a:pt x="731428" y="1635522"/>
                </a:cubicBezTo>
                <a:cubicBezTo>
                  <a:pt x="731714" y="1635045"/>
                  <a:pt x="731999" y="1634474"/>
                  <a:pt x="732380" y="1633807"/>
                </a:cubicBezTo>
                <a:cubicBezTo>
                  <a:pt x="735428" y="1626949"/>
                  <a:pt x="722665" y="1643428"/>
                  <a:pt x="720188" y="1642951"/>
                </a:cubicBezTo>
                <a:cubicBezTo>
                  <a:pt x="717521" y="1643046"/>
                  <a:pt x="721427" y="1638855"/>
                  <a:pt x="722855" y="1637332"/>
                </a:cubicBezTo>
                <a:cubicBezTo>
                  <a:pt x="730571" y="1629045"/>
                  <a:pt x="727904" y="1629330"/>
                  <a:pt x="723617" y="1632283"/>
                </a:cubicBezTo>
                <a:cubicBezTo>
                  <a:pt x="713330" y="1640856"/>
                  <a:pt x="715902" y="1632664"/>
                  <a:pt x="723522" y="1627902"/>
                </a:cubicBezTo>
                <a:cubicBezTo>
                  <a:pt x="735238" y="1609518"/>
                  <a:pt x="696376" y="1638760"/>
                  <a:pt x="705996" y="1650666"/>
                </a:cubicBezTo>
                <a:close/>
                <a:moveTo>
                  <a:pt x="699900" y="1678384"/>
                </a:moveTo>
                <a:cubicBezTo>
                  <a:pt x="702758" y="1675146"/>
                  <a:pt x="698090" y="1676670"/>
                  <a:pt x="695900" y="1677813"/>
                </a:cubicBezTo>
                <a:cubicBezTo>
                  <a:pt x="689708" y="1680861"/>
                  <a:pt x="687422" y="1678956"/>
                  <a:pt x="694947" y="1672955"/>
                </a:cubicBezTo>
                <a:cubicBezTo>
                  <a:pt x="697614" y="1670764"/>
                  <a:pt x="696662" y="1670859"/>
                  <a:pt x="694280" y="1672003"/>
                </a:cubicBezTo>
                <a:cubicBezTo>
                  <a:pt x="691137" y="1673145"/>
                  <a:pt x="687232" y="1677146"/>
                  <a:pt x="684089" y="1676765"/>
                </a:cubicBezTo>
                <a:cubicBezTo>
                  <a:pt x="683041" y="1675622"/>
                  <a:pt x="687232" y="1673145"/>
                  <a:pt x="689042" y="1672003"/>
                </a:cubicBezTo>
                <a:cubicBezTo>
                  <a:pt x="697614" y="1666859"/>
                  <a:pt x="696471" y="1665907"/>
                  <a:pt x="692852" y="1666954"/>
                </a:cubicBezTo>
                <a:cubicBezTo>
                  <a:pt x="690851" y="1667526"/>
                  <a:pt x="686851" y="1669812"/>
                  <a:pt x="688089" y="1667050"/>
                </a:cubicBezTo>
                <a:cubicBezTo>
                  <a:pt x="689327" y="1664287"/>
                  <a:pt x="693233" y="1663430"/>
                  <a:pt x="695804" y="1662096"/>
                </a:cubicBezTo>
                <a:cubicBezTo>
                  <a:pt x="699424" y="1660191"/>
                  <a:pt x="702091" y="1655905"/>
                  <a:pt x="698948" y="1655905"/>
                </a:cubicBezTo>
                <a:cubicBezTo>
                  <a:pt x="666944" y="1664287"/>
                  <a:pt x="662657" y="1707626"/>
                  <a:pt x="699900" y="1678384"/>
                </a:cubicBezTo>
                <a:close/>
                <a:moveTo>
                  <a:pt x="650370" y="1718294"/>
                </a:moveTo>
                <a:cubicBezTo>
                  <a:pt x="661038" y="1725533"/>
                  <a:pt x="679231" y="1714484"/>
                  <a:pt x="684755" y="1704292"/>
                </a:cubicBezTo>
                <a:cubicBezTo>
                  <a:pt x="685803" y="1701625"/>
                  <a:pt x="680945" y="1704673"/>
                  <a:pt x="679040" y="1706292"/>
                </a:cubicBezTo>
                <a:cubicBezTo>
                  <a:pt x="672944" y="1711531"/>
                  <a:pt x="669801" y="1710198"/>
                  <a:pt x="673706" y="1705054"/>
                </a:cubicBezTo>
                <a:cubicBezTo>
                  <a:pt x="676373" y="1699911"/>
                  <a:pt x="665039" y="1712770"/>
                  <a:pt x="662943" y="1712293"/>
                </a:cubicBezTo>
                <a:cubicBezTo>
                  <a:pt x="658847" y="1712103"/>
                  <a:pt x="677707" y="1698006"/>
                  <a:pt x="666182" y="1704102"/>
                </a:cubicBezTo>
                <a:cubicBezTo>
                  <a:pt x="657228" y="1710674"/>
                  <a:pt x="659133" y="1704673"/>
                  <a:pt x="666086" y="1700768"/>
                </a:cubicBezTo>
                <a:cubicBezTo>
                  <a:pt x="676373" y="1686480"/>
                  <a:pt x="642274" y="1709626"/>
                  <a:pt x="650370" y="1718294"/>
                </a:cubicBezTo>
                <a:close/>
                <a:moveTo>
                  <a:pt x="653799" y="1684766"/>
                </a:moveTo>
                <a:cubicBezTo>
                  <a:pt x="656657" y="1682670"/>
                  <a:pt x="660848" y="1679146"/>
                  <a:pt x="662276" y="1676765"/>
                </a:cubicBezTo>
                <a:cubicBezTo>
                  <a:pt x="663991" y="1673908"/>
                  <a:pt x="659324" y="1676289"/>
                  <a:pt x="657323" y="1677717"/>
                </a:cubicBezTo>
                <a:cubicBezTo>
                  <a:pt x="652180" y="1681337"/>
                  <a:pt x="648751" y="1681242"/>
                  <a:pt x="652656" y="1676384"/>
                </a:cubicBezTo>
                <a:cubicBezTo>
                  <a:pt x="659228" y="1668288"/>
                  <a:pt x="645703" y="1681146"/>
                  <a:pt x="643131" y="1680861"/>
                </a:cubicBezTo>
                <a:cubicBezTo>
                  <a:pt x="641607" y="1680480"/>
                  <a:pt x="644084" y="1678384"/>
                  <a:pt x="645798" y="1676955"/>
                </a:cubicBezTo>
                <a:cubicBezTo>
                  <a:pt x="652180" y="1672098"/>
                  <a:pt x="653418" y="1669526"/>
                  <a:pt x="648370" y="1672098"/>
                </a:cubicBezTo>
                <a:cubicBezTo>
                  <a:pt x="646370" y="1673145"/>
                  <a:pt x="642845" y="1675717"/>
                  <a:pt x="642941" y="1673622"/>
                </a:cubicBezTo>
                <a:cubicBezTo>
                  <a:pt x="643036" y="1671526"/>
                  <a:pt x="647227" y="1669812"/>
                  <a:pt x="649513" y="1668192"/>
                </a:cubicBezTo>
                <a:cubicBezTo>
                  <a:pt x="652751" y="1665907"/>
                  <a:pt x="653704" y="1662478"/>
                  <a:pt x="650275" y="1663335"/>
                </a:cubicBezTo>
                <a:cubicBezTo>
                  <a:pt x="627605" y="1671621"/>
                  <a:pt x="622843" y="1701244"/>
                  <a:pt x="653799" y="1684766"/>
                </a:cubicBezTo>
                <a:close/>
                <a:moveTo>
                  <a:pt x="637702" y="1718866"/>
                </a:moveTo>
                <a:cubicBezTo>
                  <a:pt x="640940" y="1715913"/>
                  <a:pt x="636083" y="1717056"/>
                  <a:pt x="633701" y="1718008"/>
                </a:cubicBezTo>
                <a:cubicBezTo>
                  <a:pt x="625891" y="1720866"/>
                  <a:pt x="626272" y="1717722"/>
                  <a:pt x="633320" y="1713055"/>
                </a:cubicBezTo>
                <a:cubicBezTo>
                  <a:pt x="636273" y="1711055"/>
                  <a:pt x="635321" y="1711055"/>
                  <a:pt x="632749" y="1712103"/>
                </a:cubicBezTo>
                <a:cubicBezTo>
                  <a:pt x="629510" y="1713055"/>
                  <a:pt x="625129" y="1716579"/>
                  <a:pt x="621986" y="1715913"/>
                </a:cubicBezTo>
                <a:cubicBezTo>
                  <a:pt x="621128" y="1714675"/>
                  <a:pt x="625605" y="1712674"/>
                  <a:pt x="627510" y="1711817"/>
                </a:cubicBezTo>
                <a:cubicBezTo>
                  <a:pt x="636654" y="1707340"/>
                  <a:pt x="635606" y="1706292"/>
                  <a:pt x="631892" y="1707150"/>
                </a:cubicBezTo>
                <a:cubicBezTo>
                  <a:pt x="629796" y="1707626"/>
                  <a:pt x="625605" y="1709531"/>
                  <a:pt x="627129" y="1706959"/>
                </a:cubicBezTo>
                <a:cubicBezTo>
                  <a:pt x="628653" y="1704292"/>
                  <a:pt x="632749" y="1703721"/>
                  <a:pt x="635416" y="1702673"/>
                </a:cubicBezTo>
                <a:cubicBezTo>
                  <a:pt x="639226" y="1701054"/>
                  <a:pt x="642369" y="1697149"/>
                  <a:pt x="639416" y="1696863"/>
                </a:cubicBezTo>
                <a:cubicBezTo>
                  <a:pt x="628844" y="1698101"/>
                  <a:pt x="600935" y="1714389"/>
                  <a:pt x="614842" y="1726200"/>
                </a:cubicBezTo>
                <a:cubicBezTo>
                  <a:pt x="614175" y="1726676"/>
                  <a:pt x="614461" y="1726486"/>
                  <a:pt x="614461" y="1726581"/>
                </a:cubicBezTo>
                <a:cubicBezTo>
                  <a:pt x="621224" y="1728391"/>
                  <a:pt x="631987" y="1723628"/>
                  <a:pt x="637702" y="1718866"/>
                </a:cubicBezTo>
                <a:close/>
                <a:moveTo>
                  <a:pt x="619890" y="1751441"/>
                </a:moveTo>
                <a:cubicBezTo>
                  <a:pt x="621605" y="1750584"/>
                  <a:pt x="623891" y="1749155"/>
                  <a:pt x="625796" y="1748203"/>
                </a:cubicBezTo>
                <a:cubicBezTo>
                  <a:pt x="625510" y="1747821"/>
                  <a:pt x="625700" y="1748107"/>
                  <a:pt x="625700" y="1748012"/>
                </a:cubicBezTo>
                <a:cubicBezTo>
                  <a:pt x="625700" y="1748012"/>
                  <a:pt x="625700" y="1748012"/>
                  <a:pt x="625700" y="1748012"/>
                </a:cubicBezTo>
                <a:cubicBezTo>
                  <a:pt x="627415" y="1746869"/>
                  <a:pt x="625891" y="1745536"/>
                  <a:pt x="624367" y="1745916"/>
                </a:cubicBezTo>
                <a:lnTo>
                  <a:pt x="624462" y="1746107"/>
                </a:lnTo>
                <a:cubicBezTo>
                  <a:pt x="621414" y="1746107"/>
                  <a:pt x="620176" y="1746202"/>
                  <a:pt x="622652" y="1743250"/>
                </a:cubicBezTo>
                <a:lnTo>
                  <a:pt x="622557" y="1743059"/>
                </a:lnTo>
                <a:lnTo>
                  <a:pt x="622557" y="1743059"/>
                </a:lnTo>
                <a:cubicBezTo>
                  <a:pt x="624367" y="1741725"/>
                  <a:pt x="623700" y="1741345"/>
                  <a:pt x="621890" y="1742011"/>
                </a:cubicBezTo>
                <a:lnTo>
                  <a:pt x="621890" y="1742011"/>
                </a:lnTo>
                <a:lnTo>
                  <a:pt x="621986" y="1742202"/>
                </a:lnTo>
                <a:cubicBezTo>
                  <a:pt x="620271" y="1742297"/>
                  <a:pt x="617795" y="1744774"/>
                  <a:pt x="616271" y="1744107"/>
                </a:cubicBezTo>
                <a:cubicBezTo>
                  <a:pt x="615890" y="1742678"/>
                  <a:pt x="619509" y="1740868"/>
                  <a:pt x="620843" y="1740487"/>
                </a:cubicBezTo>
                <a:cubicBezTo>
                  <a:pt x="620652" y="1740201"/>
                  <a:pt x="620747" y="1740392"/>
                  <a:pt x="620747" y="1740297"/>
                </a:cubicBezTo>
                <a:cubicBezTo>
                  <a:pt x="621319" y="1740011"/>
                  <a:pt x="622081" y="1739725"/>
                  <a:pt x="622462" y="1739249"/>
                </a:cubicBezTo>
                <a:cubicBezTo>
                  <a:pt x="622367" y="1739249"/>
                  <a:pt x="621605" y="1739725"/>
                  <a:pt x="621700" y="1739630"/>
                </a:cubicBezTo>
                <a:cubicBezTo>
                  <a:pt x="621986" y="1739344"/>
                  <a:pt x="622557" y="1738773"/>
                  <a:pt x="622462" y="1738392"/>
                </a:cubicBezTo>
                <a:cubicBezTo>
                  <a:pt x="622367" y="1738106"/>
                  <a:pt x="621509" y="1738487"/>
                  <a:pt x="621128" y="1738582"/>
                </a:cubicBezTo>
                <a:cubicBezTo>
                  <a:pt x="621033" y="1738678"/>
                  <a:pt x="621795" y="1738201"/>
                  <a:pt x="621795" y="1738201"/>
                </a:cubicBezTo>
                <a:cubicBezTo>
                  <a:pt x="621033" y="1738011"/>
                  <a:pt x="620081" y="1738296"/>
                  <a:pt x="619319" y="1738201"/>
                </a:cubicBezTo>
                <a:lnTo>
                  <a:pt x="619319" y="1738201"/>
                </a:lnTo>
                <a:lnTo>
                  <a:pt x="619319" y="1738201"/>
                </a:lnTo>
                <a:lnTo>
                  <a:pt x="619414" y="1738392"/>
                </a:lnTo>
                <a:cubicBezTo>
                  <a:pt x="619033" y="1738296"/>
                  <a:pt x="618747" y="1738011"/>
                  <a:pt x="618842" y="1737534"/>
                </a:cubicBezTo>
                <a:lnTo>
                  <a:pt x="618747" y="1737344"/>
                </a:lnTo>
                <a:cubicBezTo>
                  <a:pt x="618842" y="1736106"/>
                  <a:pt x="619985" y="1736106"/>
                  <a:pt x="620843" y="1735629"/>
                </a:cubicBezTo>
                <a:cubicBezTo>
                  <a:pt x="623510" y="1735534"/>
                  <a:pt x="630463" y="1731153"/>
                  <a:pt x="627034" y="1730295"/>
                </a:cubicBezTo>
                <a:cubicBezTo>
                  <a:pt x="624462" y="1730105"/>
                  <a:pt x="619414" y="1732010"/>
                  <a:pt x="616652" y="1734010"/>
                </a:cubicBezTo>
                <a:lnTo>
                  <a:pt x="616652" y="1734010"/>
                </a:lnTo>
                <a:cubicBezTo>
                  <a:pt x="616652" y="1734105"/>
                  <a:pt x="616556" y="1733915"/>
                  <a:pt x="616747" y="1734105"/>
                </a:cubicBezTo>
                <a:cubicBezTo>
                  <a:pt x="605603" y="1741059"/>
                  <a:pt x="600650" y="1759061"/>
                  <a:pt x="619890" y="1751441"/>
                </a:cubicBezTo>
                <a:close/>
                <a:moveTo>
                  <a:pt x="607222" y="1750679"/>
                </a:moveTo>
                <a:cubicBezTo>
                  <a:pt x="607222" y="1750679"/>
                  <a:pt x="607222" y="1750679"/>
                  <a:pt x="607222" y="1750679"/>
                </a:cubicBezTo>
                <a:lnTo>
                  <a:pt x="607222" y="1750679"/>
                </a:lnTo>
                <a:close/>
                <a:moveTo>
                  <a:pt x="582362" y="1712293"/>
                </a:moveTo>
                <a:lnTo>
                  <a:pt x="582362" y="1712293"/>
                </a:lnTo>
                <a:lnTo>
                  <a:pt x="582362" y="1712293"/>
                </a:lnTo>
                <a:lnTo>
                  <a:pt x="582362" y="1712293"/>
                </a:lnTo>
                <a:lnTo>
                  <a:pt x="582362" y="1712293"/>
                </a:lnTo>
                <a:close/>
                <a:moveTo>
                  <a:pt x="591887" y="1730295"/>
                </a:moveTo>
                <a:cubicBezTo>
                  <a:pt x="581504" y="1730295"/>
                  <a:pt x="566741" y="1740963"/>
                  <a:pt x="561692" y="1748107"/>
                </a:cubicBezTo>
                <a:cubicBezTo>
                  <a:pt x="551501" y="1765538"/>
                  <a:pt x="575599" y="1761442"/>
                  <a:pt x="583790" y="1754394"/>
                </a:cubicBezTo>
                <a:cubicBezTo>
                  <a:pt x="587600" y="1751632"/>
                  <a:pt x="583028" y="1752108"/>
                  <a:pt x="580647" y="1752870"/>
                </a:cubicBezTo>
                <a:cubicBezTo>
                  <a:pt x="574170" y="1754870"/>
                  <a:pt x="573122" y="1752298"/>
                  <a:pt x="581885" y="1747441"/>
                </a:cubicBezTo>
                <a:cubicBezTo>
                  <a:pt x="585029" y="1745726"/>
                  <a:pt x="584267" y="1745536"/>
                  <a:pt x="581695" y="1746297"/>
                </a:cubicBezTo>
                <a:cubicBezTo>
                  <a:pt x="578552" y="1746774"/>
                  <a:pt x="573980" y="1750203"/>
                  <a:pt x="571217" y="1749155"/>
                </a:cubicBezTo>
                <a:cubicBezTo>
                  <a:pt x="570836" y="1747631"/>
                  <a:pt x="575313" y="1745916"/>
                  <a:pt x="577313" y="1745154"/>
                </a:cubicBezTo>
                <a:cubicBezTo>
                  <a:pt x="586648" y="1741630"/>
                  <a:pt x="585981" y="1740297"/>
                  <a:pt x="582552" y="1740678"/>
                </a:cubicBezTo>
                <a:cubicBezTo>
                  <a:pt x="580647" y="1740868"/>
                  <a:pt x="576361" y="1742392"/>
                  <a:pt x="578456" y="1739725"/>
                </a:cubicBezTo>
                <a:cubicBezTo>
                  <a:pt x="580552" y="1737058"/>
                  <a:pt x="584267" y="1737154"/>
                  <a:pt x="586934" y="1736201"/>
                </a:cubicBezTo>
                <a:cubicBezTo>
                  <a:pt x="590553" y="1734963"/>
                  <a:pt x="594363" y="1731058"/>
                  <a:pt x="591887" y="1730295"/>
                </a:cubicBezTo>
                <a:close/>
                <a:moveTo>
                  <a:pt x="558263" y="1780587"/>
                </a:moveTo>
                <a:cubicBezTo>
                  <a:pt x="567026" y="1783159"/>
                  <a:pt x="587029" y="1776016"/>
                  <a:pt x="590267" y="1765633"/>
                </a:cubicBezTo>
                <a:cubicBezTo>
                  <a:pt x="590267" y="1763824"/>
                  <a:pt x="586267" y="1766681"/>
                  <a:pt x="584838" y="1768015"/>
                </a:cubicBezTo>
                <a:cubicBezTo>
                  <a:pt x="580838" y="1771825"/>
                  <a:pt x="575980" y="1772872"/>
                  <a:pt x="578456" y="1768395"/>
                </a:cubicBezTo>
                <a:cubicBezTo>
                  <a:pt x="579123" y="1764776"/>
                  <a:pt x="571694" y="1774968"/>
                  <a:pt x="569598" y="1774777"/>
                </a:cubicBezTo>
                <a:cubicBezTo>
                  <a:pt x="567122" y="1775349"/>
                  <a:pt x="569408" y="1772777"/>
                  <a:pt x="570455" y="1771729"/>
                </a:cubicBezTo>
                <a:cubicBezTo>
                  <a:pt x="575313" y="1766586"/>
                  <a:pt x="572932" y="1767157"/>
                  <a:pt x="569693" y="1769253"/>
                </a:cubicBezTo>
                <a:cubicBezTo>
                  <a:pt x="564074" y="1774111"/>
                  <a:pt x="561026" y="1772110"/>
                  <a:pt x="568265" y="1767253"/>
                </a:cubicBezTo>
                <a:cubicBezTo>
                  <a:pt x="574361" y="1757251"/>
                  <a:pt x="545595" y="1776301"/>
                  <a:pt x="558263" y="1780587"/>
                </a:cubicBezTo>
                <a:close/>
                <a:moveTo>
                  <a:pt x="552929" y="1767824"/>
                </a:moveTo>
                <a:cubicBezTo>
                  <a:pt x="555406" y="1765062"/>
                  <a:pt x="549881" y="1766967"/>
                  <a:pt x="547405" y="1768205"/>
                </a:cubicBezTo>
                <a:cubicBezTo>
                  <a:pt x="541118" y="1771253"/>
                  <a:pt x="536546" y="1770777"/>
                  <a:pt x="544166" y="1765062"/>
                </a:cubicBezTo>
                <a:cubicBezTo>
                  <a:pt x="546738" y="1763062"/>
                  <a:pt x="545595" y="1763252"/>
                  <a:pt x="542928" y="1764586"/>
                </a:cubicBezTo>
                <a:cubicBezTo>
                  <a:pt x="539309" y="1766014"/>
                  <a:pt x="535403" y="1769348"/>
                  <a:pt x="531593" y="1769538"/>
                </a:cubicBezTo>
                <a:cubicBezTo>
                  <a:pt x="529784" y="1768872"/>
                  <a:pt x="534165" y="1766491"/>
                  <a:pt x="536165" y="1765538"/>
                </a:cubicBezTo>
                <a:cubicBezTo>
                  <a:pt x="542261" y="1762395"/>
                  <a:pt x="545881" y="1759442"/>
                  <a:pt x="539118" y="1761537"/>
                </a:cubicBezTo>
                <a:cubicBezTo>
                  <a:pt x="536737" y="1762204"/>
                  <a:pt x="532451" y="1764395"/>
                  <a:pt x="532927" y="1762300"/>
                </a:cubicBezTo>
                <a:cubicBezTo>
                  <a:pt x="533403" y="1760204"/>
                  <a:pt x="538356" y="1759061"/>
                  <a:pt x="541118" y="1757632"/>
                </a:cubicBezTo>
                <a:cubicBezTo>
                  <a:pt x="545214" y="1755632"/>
                  <a:pt x="546738" y="1752203"/>
                  <a:pt x="542738" y="1752775"/>
                </a:cubicBezTo>
                <a:cubicBezTo>
                  <a:pt x="499494" y="1766681"/>
                  <a:pt x="522259" y="1792875"/>
                  <a:pt x="552929" y="1767824"/>
                </a:cubicBezTo>
                <a:close/>
                <a:moveTo>
                  <a:pt x="509876" y="1803638"/>
                </a:moveTo>
                <a:cubicBezTo>
                  <a:pt x="513020" y="1807448"/>
                  <a:pt x="542071" y="1795256"/>
                  <a:pt x="526831" y="1797923"/>
                </a:cubicBezTo>
                <a:cubicBezTo>
                  <a:pt x="520925" y="1799637"/>
                  <a:pt x="518925" y="1798113"/>
                  <a:pt x="526259" y="1794399"/>
                </a:cubicBezTo>
                <a:cubicBezTo>
                  <a:pt x="531593" y="1790875"/>
                  <a:pt x="517306" y="1797447"/>
                  <a:pt x="515877" y="1796304"/>
                </a:cubicBezTo>
                <a:cubicBezTo>
                  <a:pt x="515020" y="1795446"/>
                  <a:pt x="519020" y="1794018"/>
                  <a:pt x="520830" y="1793351"/>
                </a:cubicBezTo>
                <a:cubicBezTo>
                  <a:pt x="529117" y="1790398"/>
                  <a:pt x="528069" y="1789636"/>
                  <a:pt x="524735" y="1790112"/>
                </a:cubicBezTo>
                <a:cubicBezTo>
                  <a:pt x="514734" y="1792303"/>
                  <a:pt x="523497" y="1787160"/>
                  <a:pt x="527879" y="1786969"/>
                </a:cubicBezTo>
                <a:cubicBezTo>
                  <a:pt x="539880" y="1781159"/>
                  <a:pt x="525116" y="1782969"/>
                  <a:pt x="520830" y="1785541"/>
                </a:cubicBezTo>
                <a:cubicBezTo>
                  <a:pt x="511877" y="1789255"/>
                  <a:pt x="497970" y="1798495"/>
                  <a:pt x="509876" y="1803638"/>
                </a:cubicBezTo>
                <a:close/>
                <a:moveTo>
                  <a:pt x="493589" y="1794018"/>
                </a:moveTo>
                <a:cubicBezTo>
                  <a:pt x="497018" y="1792875"/>
                  <a:pt x="502542" y="1790493"/>
                  <a:pt x="505209" y="1788112"/>
                </a:cubicBezTo>
                <a:cubicBezTo>
                  <a:pt x="507971" y="1785636"/>
                  <a:pt x="502256" y="1786969"/>
                  <a:pt x="499685" y="1787922"/>
                </a:cubicBezTo>
                <a:cubicBezTo>
                  <a:pt x="492541" y="1790398"/>
                  <a:pt x="488921" y="1789065"/>
                  <a:pt x="496827" y="1784493"/>
                </a:cubicBezTo>
                <a:cubicBezTo>
                  <a:pt x="502447" y="1780683"/>
                  <a:pt x="488064" y="1786874"/>
                  <a:pt x="486540" y="1787255"/>
                </a:cubicBezTo>
                <a:cubicBezTo>
                  <a:pt x="480635" y="1788874"/>
                  <a:pt x="484635" y="1785159"/>
                  <a:pt x="488731" y="1784112"/>
                </a:cubicBezTo>
                <a:cubicBezTo>
                  <a:pt x="495113" y="1781540"/>
                  <a:pt x="499018" y="1779254"/>
                  <a:pt x="492160" y="1780397"/>
                </a:cubicBezTo>
                <a:cubicBezTo>
                  <a:pt x="489779" y="1780873"/>
                  <a:pt x="485207" y="1782588"/>
                  <a:pt x="485969" y="1780587"/>
                </a:cubicBezTo>
                <a:cubicBezTo>
                  <a:pt x="486731" y="1778587"/>
                  <a:pt x="491684" y="1777920"/>
                  <a:pt x="494541" y="1776873"/>
                </a:cubicBezTo>
                <a:cubicBezTo>
                  <a:pt x="498637" y="1775349"/>
                  <a:pt x="500732" y="1772205"/>
                  <a:pt x="496922" y="1772301"/>
                </a:cubicBezTo>
                <a:cubicBezTo>
                  <a:pt x="470157" y="1775349"/>
                  <a:pt x="456155" y="1802590"/>
                  <a:pt x="493589" y="1794018"/>
                </a:cubicBezTo>
                <a:close/>
                <a:moveTo>
                  <a:pt x="449012" y="1820116"/>
                </a:moveTo>
                <a:cubicBezTo>
                  <a:pt x="453012" y="1824403"/>
                  <a:pt x="488445" y="1812687"/>
                  <a:pt x="469300" y="1814973"/>
                </a:cubicBezTo>
                <a:cubicBezTo>
                  <a:pt x="460251" y="1816973"/>
                  <a:pt x="461394" y="1813544"/>
                  <a:pt x="467776" y="1811258"/>
                </a:cubicBezTo>
                <a:cubicBezTo>
                  <a:pt x="470824" y="1810020"/>
                  <a:pt x="469681" y="1809925"/>
                  <a:pt x="466919" y="1810496"/>
                </a:cubicBezTo>
                <a:cubicBezTo>
                  <a:pt x="463204" y="1810972"/>
                  <a:pt x="458632" y="1813449"/>
                  <a:pt x="455012" y="1812782"/>
                </a:cubicBezTo>
                <a:cubicBezTo>
                  <a:pt x="453679" y="1811829"/>
                  <a:pt x="458727" y="1810401"/>
                  <a:pt x="460632" y="1809925"/>
                </a:cubicBezTo>
                <a:cubicBezTo>
                  <a:pt x="470538" y="1807258"/>
                  <a:pt x="469109" y="1806400"/>
                  <a:pt x="464823" y="1806686"/>
                </a:cubicBezTo>
                <a:cubicBezTo>
                  <a:pt x="452917" y="1808496"/>
                  <a:pt x="462251" y="1803543"/>
                  <a:pt x="468157" y="1803543"/>
                </a:cubicBezTo>
                <a:cubicBezTo>
                  <a:pt x="492541" y="1791255"/>
                  <a:pt x="419198" y="1808400"/>
                  <a:pt x="449012" y="1820116"/>
                </a:cubicBezTo>
                <a:close/>
                <a:moveTo>
                  <a:pt x="439487" y="1802590"/>
                </a:moveTo>
                <a:cubicBezTo>
                  <a:pt x="446249" y="1801162"/>
                  <a:pt x="461870" y="1792399"/>
                  <a:pt x="445202" y="1796304"/>
                </a:cubicBezTo>
                <a:cubicBezTo>
                  <a:pt x="435486" y="1799257"/>
                  <a:pt x="433391" y="1796208"/>
                  <a:pt x="440439" y="1792589"/>
                </a:cubicBezTo>
                <a:cubicBezTo>
                  <a:pt x="446345" y="1788208"/>
                  <a:pt x="427009" y="1796970"/>
                  <a:pt x="425009" y="1795446"/>
                </a:cubicBezTo>
                <a:cubicBezTo>
                  <a:pt x="422532" y="1794494"/>
                  <a:pt x="428152" y="1792684"/>
                  <a:pt x="430247" y="1791922"/>
                </a:cubicBezTo>
                <a:cubicBezTo>
                  <a:pt x="441201" y="1788112"/>
                  <a:pt x="438629" y="1787255"/>
                  <a:pt x="433391" y="1788208"/>
                </a:cubicBezTo>
                <a:cubicBezTo>
                  <a:pt x="430533" y="1788684"/>
                  <a:pt x="425294" y="1790208"/>
                  <a:pt x="425675" y="1788112"/>
                </a:cubicBezTo>
                <a:cubicBezTo>
                  <a:pt x="426056" y="1786017"/>
                  <a:pt x="432057" y="1785636"/>
                  <a:pt x="435391" y="1784493"/>
                </a:cubicBezTo>
                <a:cubicBezTo>
                  <a:pt x="440153" y="1783064"/>
                  <a:pt x="441868" y="1779825"/>
                  <a:pt x="437105" y="1779825"/>
                </a:cubicBezTo>
                <a:cubicBezTo>
                  <a:pt x="399482" y="1783636"/>
                  <a:pt x="399386" y="1810782"/>
                  <a:pt x="439487" y="1802590"/>
                </a:cubicBezTo>
                <a:close/>
                <a:moveTo>
                  <a:pt x="398053" y="1826022"/>
                </a:moveTo>
                <a:cubicBezTo>
                  <a:pt x="399577" y="1830594"/>
                  <a:pt x="429962" y="1826688"/>
                  <a:pt x="415579" y="1825260"/>
                </a:cubicBezTo>
                <a:cubicBezTo>
                  <a:pt x="409578" y="1825260"/>
                  <a:pt x="408721" y="1823355"/>
                  <a:pt x="416912" y="1821736"/>
                </a:cubicBezTo>
                <a:cubicBezTo>
                  <a:pt x="419865" y="1821164"/>
                  <a:pt x="419103" y="1820878"/>
                  <a:pt x="416817" y="1820878"/>
                </a:cubicBezTo>
                <a:cubicBezTo>
                  <a:pt x="413864" y="1820592"/>
                  <a:pt x="409483" y="1822021"/>
                  <a:pt x="407102" y="1820783"/>
                </a:cubicBezTo>
                <a:cubicBezTo>
                  <a:pt x="406816" y="1819735"/>
                  <a:pt x="411007" y="1819450"/>
                  <a:pt x="412817" y="1819259"/>
                </a:cubicBezTo>
                <a:cubicBezTo>
                  <a:pt x="421484" y="1818687"/>
                  <a:pt x="421008" y="1817735"/>
                  <a:pt x="417770" y="1817259"/>
                </a:cubicBezTo>
                <a:cubicBezTo>
                  <a:pt x="407864" y="1816592"/>
                  <a:pt x="418532" y="1814116"/>
                  <a:pt x="422056" y="1815068"/>
                </a:cubicBezTo>
                <a:cubicBezTo>
                  <a:pt x="446154" y="1808305"/>
                  <a:pt x="383765" y="1811639"/>
                  <a:pt x="398053" y="1826022"/>
                </a:cubicBezTo>
                <a:close/>
                <a:moveTo>
                  <a:pt x="384146" y="1815640"/>
                </a:moveTo>
                <a:cubicBezTo>
                  <a:pt x="389671" y="1815068"/>
                  <a:pt x="402815" y="1808686"/>
                  <a:pt x="388337" y="1810972"/>
                </a:cubicBezTo>
                <a:cubicBezTo>
                  <a:pt x="381194" y="1812401"/>
                  <a:pt x="376431" y="1810877"/>
                  <a:pt x="383480" y="1807734"/>
                </a:cubicBezTo>
                <a:cubicBezTo>
                  <a:pt x="388242" y="1804495"/>
                  <a:pt x="371573" y="1810496"/>
                  <a:pt x="369859" y="1809067"/>
                </a:cubicBezTo>
                <a:cubicBezTo>
                  <a:pt x="367478" y="1808115"/>
                  <a:pt x="372050" y="1807067"/>
                  <a:pt x="373955" y="1806591"/>
                </a:cubicBezTo>
                <a:cubicBezTo>
                  <a:pt x="383289" y="1804114"/>
                  <a:pt x="380908" y="1803352"/>
                  <a:pt x="376241" y="1803733"/>
                </a:cubicBezTo>
                <a:cubicBezTo>
                  <a:pt x="373669" y="1804019"/>
                  <a:pt x="369287" y="1804781"/>
                  <a:pt x="369287" y="1803162"/>
                </a:cubicBezTo>
                <a:cubicBezTo>
                  <a:pt x="369287" y="1801447"/>
                  <a:pt x="374621" y="1801542"/>
                  <a:pt x="377574" y="1800876"/>
                </a:cubicBezTo>
                <a:cubicBezTo>
                  <a:pt x="381670" y="1800018"/>
                  <a:pt x="382813" y="1797542"/>
                  <a:pt x="378431" y="1797161"/>
                </a:cubicBezTo>
                <a:cubicBezTo>
                  <a:pt x="339379" y="1799161"/>
                  <a:pt x="355952" y="1820974"/>
                  <a:pt x="384146" y="1815640"/>
                </a:cubicBezTo>
                <a:close/>
                <a:moveTo>
                  <a:pt x="336140" y="1829641"/>
                </a:moveTo>
                <a:cubicBezTo>
                  <a:pt x="339188" y="1833928"/>
                  <a:pt x="373574" y="1830594"/>
                  <a:pt x="355286" y="1828879"/>
                </a:cubicBezTo>
                <a:cubicBezTo>
                  <a:pt x="348428" y="1828879"/>
                  <a:pt x="345761" y="1826974"/>
                  <a:pt x="353762" y="1825450"/>
                </a:cubicBezTo>
                <a:cubicBezTo>
                  <a:pt x="359858" y="1823641"/>
                  <a:pt x="342808" y="1825831"/>
                  <a:pt x="341665" y="1824403"/>
                </a:cubicBezTo>
                <a:cubicBezTo>
                  <a:pt x="340427" y="1823259"/>
                  <a:pt x="344999" y="1823164"/>
                  <a:pt x="346904" y="1823069"/>
                </a:cubicBezTo>
                <a:cubicBezTo>
                  <a:pt x="356333" y="1822497"/>
                  <a:pt x="354905" y="1821545"/>
                  <a:pt x="350904" y="1821069"/>
                </a:cubicBezTo>
                <a:cubicBezTo>
                  <a:pt x="339855" y="1820592"/>
                  <a:pt x="348142" y="1817925"/>
                  <a:pt x="354047" y="1818973"/>
                </a:cubicBezTo>
                <a:cubicBezTo>
                  <a:pt x="367573" y="1816592"/>
                  <a:pt x="348999" y="1814496"/>
                  <a:pt x="345284" y="1815735"/>
                </a:cubicBezTo>
                <a:cubicBezTo>
                  <a:pt x="332711" y="1816401"/>
                  <a:pt x="322043" y="1823069"/>
                  <a:pt x="336140" y="1829641"/>
                </a:cubicBezTo>
                <a:close/>
                <a:moveTo>
                  <a:pt x="325853" y="1794875"/>
                </a:moveTo>
                <a:cubicBezTo>
                  <a:pt x="326425" y="1799447"/>
                  <a:pt x="354905" y="1800209"/>
                  <a:pt x="342046" y="1796685"/>
                </a:cubicBezTo>
                <a:cubicBezTo>
                  <a:pt x="336521" y="1795828"/>
                  <a:pt x="336045" y="1793732"/>
                  <a:pt x="343760" y="1793541"/>
                </a:cubicBezTo>
                <a:cubicBezTo>
                  <a:pt x="346523" y="1793446"/>
                  <a:pt x="345951" y="1793065"/>
                  <a:pt x="343760" y="1792779"/>
                </a:cubicBezTo>
                <a:cubicBezTo>
                  <a:pt x="341189" y="1792017"/>
                  <a:pt x="336902" y="1792684"/>
                  <a:pt x="334902" y="1791160"/>
                </a:cubicBezTo>
                <a:cubicBezTo>
                  <a:pt x="335759" y="1789255"/>
                  <a:pt x="346713" y="1791732"/>
                  <a:pt x="346808" y="1790589"/>
                </a:cubicBezTo>
                <a:cubicBezTo>
                  <a:pt x="347380" y="1790303"/>
                  <a:pt x="346618" y="1789827"/>
                  <a:pt x="345189" y="1789446"/>
                </a:cubicBezTo>
                <a:cubicBezTo>
                  <a:pt x="336236" y="1787350"/>
                  <a:pt x="346332" y="1786588"/>
                  <a:pt x="349380" y="1787922"/>
                </a:cubicBezTo>
                <a:cubicBezTo>
                  <a:pt x="372621" y="1784874"/>
                  <a:pt x="315090" y="1778968"/>
                  <a:pt x="325853" y="1794875"/>
                </a:cubicBezTo>
                <a:close/>
                <a:moveTo>
                  <a:pt x="300136" y="1815068"/>
                </a:moveTo>
                <a:cubicBezTo>
                  <a:pt x="303755" y="1817735"/>
                  <a:pt x="333759" y="1816497"/>
                  <a:pt x="315662" y="1813639"/>
                </a:cubicBezTo>
                <a:cubicBezTo>
                  <a:pt x="308042" y="1812972"/>
                  <a:pt x="305279" y="1810401"/>
                  <a:pt x="314423" y="1809639"/>
                </a:cubicBezTo>
                <a:cubicBezTo>
                  <a:pt x="317662" y="1809258"/>
                  <a:pt x="316519" y="1808972"/>
                  <a:pt x="313566" y="1808591"/>
                </a:cubicBezTo>
                <a:cubicBezTo>
                  <a:pt x="309661" y="1807924"/>
                  <a:pt x="304613" y="1808877"/>
                  <a:pt x="301184" y="1807162"/>
                </a:cubicBezTo>
                <a:cubicBezTo>
                  <a:pt x="299945" y="1805829"/>
                  <a:pt x="304994" y="1806019"/>
                  <a:pt x="307184" y="1806115"/>
                </a:cubicBezTo>
                <a:cubicBezTo>
                  <a:pt x="317662" y="1806495"/>
                  <a:pt x="316233" y="1805257"/>
                  <a:pt x="311756" y="1804305"/>
                </a:cubicBezTo>
                <a:cubicBezTo>
                  <a:pt x="309375" y="1803733"/>
                  <a:pt x="304517" y="1803543"/>
                  <a:pt x="305946" y="1802114"/>
                </a:cubicBezTo>
                <a:cubicBezTo>
                  <a:pt x="307470" y="1800685"/>
                  <a:pt x="312233" y="1802019"/>
                  <a:pt x="315376" y="1802304"/>
                </a:cubicBezTo>
                <a:cubicBezTo>
                  <a:pt x="319757" y="1802590"/>
                  <a:pt x="322901" y="1800685"/>
                  <a:pt x="319376" y="1799352"/>
                </a:cubicBezTo>
                <a:cubicBezTo>
                  <a:pt x="304708" y="1793922"/>
                  <a:pt x="268799" y="1801924"/>
                  <a:pt x="300136" y="1815068"/>
                </a:cubicBezTo>
                <a:close/>
                <a:moveTo>
                  <a:pt x="270989" y="1824021"/>
                </a:moveTo>
                <a:cubicBezTo>
                  <a:pt x="273180" y="1828308"/>
                  <a:pt x="305565" y="1830308"/>
                  <a:pt x="288801" y="1826117"/>
                </a:cubicBezTo>
                <a:cubicBezTo>
                  <a:pt x="285658" y="1825641"/>
                  <a:pt x="283467" y="1824879"/>
                  <a:pt x="283086" y="1824212"/>
                </a:cubicBezTo>
                <a:cubicBezTo>
                  <a:pt x="282705" y="1823545"/>
                  <a:pt x="284039" y="1823069"/>
                  <a:pt x="287944" y="1822879"/>
                </a:cubicBezTo>
                <a:cubicBezTo>
                  <a:pt x="293564" y="1822116"/>
                  <a:pt x="277943" y="1821545"/>
                  <a:pt x="276895" y="1820116"/>
                </a:cubicBezTo>
                <a:cubicBezTo>
                  <a:pt x="275942" y="1818973"/>
                  <a:pt x="280133" y="1819450"/>
                  <a:pt x="282038" y="1819735"/>
                </a:cubicBezTo>
                <a:cubicBezTo>
                  <a:pt x="290801" y="1820783"/>
                  <a:pt x="289658" y="1819545"/>
                  <a:pt x="286039" y="1818592"/>
                </a:cubicBezTo>
                <a:cubicBezTo>
                  <a:pt x="284039" y="1818021"/>
                  <a:pt x="279943" y="1817449"/>
                  <a:pt x="281276" y="1816401"/>
                </a:cubicBezTo>
                <a:cubicBezTo>
                  <a:pt x="282610" y="1815354"/>
                  <a:pt x="286610" y="1816783"/>
                  <a:pt x="289277" y="1817068"/>
                </a:cubicBezTo>
                <a:cubicBezTo>
                  <a:pt x="311090" y="1815354"/>
                  <a:pt x="246796" y="1805829"/>
                  <a:pt x="270989" y="1824021"/>
                </a:cubicBezTo>
                <a:close/>
                <a:moveTo>
                  <a:pt x="246415" y="1800780"/>
                </a:moveTo>
                <a:cubicBezTo>
                  <a:pt x="251463" y="1807543"/>
                  <a:pt x="294326" y="1809067"/>
                  <a:pt x="270227" y="1803543"/>
                </a:cubicBezTo>
                <a:cubicBezTo>
                  <a:pt x="259940" y="1802114"/>
                  <a:pt x="259274" y="1798685"/>
                  <a:pt x="267275" y="1798590"/>
                </a:cubicBezTo>
                <a:cubicBezTo>
                  <a:pt x="274704" y="1797351"/>
                  <a:pt x="252987" y="1796780"/>
                  <a:pt x="251749" y="1794684"/>
                </a:cubicBezTo>
                <a:cubicBezTo>
                  <a:pt x="249844" y="1792875"/>
                  <a:pt x="255845" y="1793637"/>
                  <a:pt x="257940" y="1793922"/>
                </a:cubicBezTo>
                <a:cubicBezTo>
                  <a:pt x="269656" y="1795161"/>
                  <a:pt x="267560" y="1793446"/>
                  <a:pt x="262417" y="1792113"/>
                </a:cubicBezTo>
                <a:cubicBezTo>
                  <a:pt x="248891" y="1789065"/>
                  <a:pt x="257083" y="1787160"/>
                  <a:pt x="265751" y="1789827"/>
                </a:cubicBezTo>
                <a:cubicBezTo>
                  <a:pt x="293754" y="1787350"/>
                  <a:pt x="206886" y="1772205"/>
                  <a:pt x="246415" y="1800780"/>
                </a:cubicBezTo>
                <a:close/>
                <a:moveTo>
                  <a:pt x="213268" y="1806686"/>
                </a:moveTo>
                <a:cubicBezTo>
                  <a:pt x="214411" y="1810591"/>
                  <a:pt x="242700" y="1817068"/>
                  <a:pt x="228698" y="1811163"/>
                </a:cubicBezTo>
                <a:cubicBezTo>
                  <a:pt x="223269" y="1809353"/>
                  <a:pt x="221555" y="1807162"/>
                  <a:pt x="228317" y="1808305"/>
                </a:cubicBezTo>
                <a:cubicBezTo>
                  <a:pt x="233366" y="1808496"/>
                  <a:pt x="219745" y="1805638"/>
                  <a:pt x="218983" y="1804305"/>
                </a:cubicBezTo>
                <a:cubicBezTo>
                  <a:pt x="218221" y="1803162"/>
                  <a:pt x="221936" y="1804209"/>
                  <a:pt x="223555" y="1804686"/>
                </a:cubicBezTo>
                <a:cubicBezTo>
                  <a:pt x="231175" y="1806876"/>
                  <a:pt x="230318" y="1805733"/>
                  <a:pt x="227174" y="1804305"/>
                </a:cubicBezTo>
                <a:cubicBezTo>
                  <a:pt x="218507" y="1800876"/>
                  <a:pt x="225746" y="1801257"/>
                  <a:pt x="230127" y="1803638"/>
                </a:cubicBezTo>
                <a:cubicBezTo>
                  <a:pt x="249463" y="1805162"/>
                  <a:pt x="194504" y="1787636"/>
                  <a:pt x="213268" y="1806686"/>
                </a:cubicBezTo>
                <a:close/>
                <a:moveTo>
                  <a:pt x="189646" y="1779825"/>
                </a:moveTo>
                <a:cubicBezTo>
                  <a:pt x="189074" y="1786017"/>
                  <a:pt x="222793" y="1799447"/>
                  <a:pt x="208505" y="1789827"/>
                </a:cubicBezTo>
                <a:cubicBezTo>
                  <a:pt x="205267" y="1788112"/>
                  <a:pt x="203838" y="1786493"/>
                  <a:pt x="204219" y="1785921"/>
                </a:cubicBezTo>
                <a:cubicBezTo>
                  <a:pt x="204695" y="1785350"/>
                  <a:pt x="207077" y="1785636"/>
                  <a:pt x="211934" y="1787255"/>
                </a:cubicBezTo>
                <a:cubicBezTo>
                  <a:pt x="215363" y="1788398"/>
                  <a:pt x="214792" y="1787731"/>
                  <a:pt x="212315" y="1786398"/>
                </a:cubicBezTo>
                <a:cubicBezTo>
                  <a:pt x="209363" y="1784493"/>
                  <a:pt x="204029" y="1783159"/>
                  <a:pt x="202219" y="1780397"/>
                </a:cubicBezTo>
                <a:cubicBezTo>
                  <a:pt x="202600" y="1779159"/>
                  <a:pt x="207077" y="1781540"/>
                  <a:pt x="209077" y="1782492"/>
                </a:cubicBezTo>
                <a:cubicBezTo>
                  <a:pt x="218507" y="1786969"/>
                  <a:pt x="218602" y="1785731"/>
                  <a:pt x="215459" y="1783445"/>
                </a:cubicBezTo>
                <a:cubicBezTo>
                  <a:pt x="213744" y="1782207"/>
                  <a:pt x="209458" y="1780111"/>
                  <a:pt x="212411" y="1779921"/>
                </a:cubicBezTo>
                <a:cubicBezTo>
                  <a:pt x="215459" y="1779730"/>
                  <a:pt x="218507" y="1782397"/>
                  <a:pt x="221174" y="1783826"/>
                </a:cubicBezTo>
                <a:cubicBezTo>
                  <a:pt x="224984" y="1785731"/>
                  <a:pt x="229937" y="1785826"/>
                  <a:pt x="228222" y="1783731"/>
                </a:cubicBezTo>
                <a:cubicBezTo>
                  <a:pt x="222221" y="1778111"/>
                  <a:pt x="186693" y="1763538"/>
                  <a:pt x="189646" y="1779825"/>
                </a:cubicBezTo>
                <a:close/>
                <a:moveTo>
                  <a:pt x="157070" y="1781445"/>
                </a:moveTo>
                <a:cubicBezTo>
                  <a:pt x="157832" y="1787541"/>
                  <a:pt x="192694" y="1802781"/>
                  <a:pt x="176216" y="1791827"/>
                </a:cubicBezTo>
                <a:cubicBezTo>
                  <a:pt x="170024" y="1788398"/>
                  <a:pt x="168596" y="1785445"/>
                  <a:pt x="175454" y="1787826"/>
                </a:cubicBezTo>
                <a:cubicBezTo>
                  <a:pt x="177740" y="1788588"/>
                  <a:pt x="182026" y="1790112"/>
                  <a:pt x="177168" y="1787445"/>
                </a:cubicBezTo>
                <a:cubicBezTo>
                  <a:pt x="174406" y="1785921"/>
                  <a:pt x="171167" y="1784207"/>
                  <a:pt x="168500" y="1782683"/>
                </a:cubicBezTo>
                <a:cubicBezTo>
                  <a:pt x="163928" y="1779825"/>
                  <a:pt x="168024" y="1780016"/>
                  <a:pt x="171739" y="1782397"/>
                </a:cubicBezTo>
                <a:cubicBezTo>
                  <a:pt x="176692" y="1785064"/>
                  <a:pt x="184121" y="1788493"/>
                  <a:pt x="177930" y="1783731"/>
                </a:cubicBezTo>
                <a:cubicBezTo>
                  <a:pt x="167357" y="1776682"/>
                  <a:pt x="177930" y="1780207"/>
                  <a:pt x="182502" y="1783826"/>
                </a:cubicBezTo>
                <a:cubicBezTo>
                  <a:pt x="208315" y="1791732"/>
                  <a:pt x="140783" y="1754679"/>
                  <a:pt x="157070" y="1781445"/>
                </a:cubicBezTo>
                <a:close/>
                <a:moveTo>
                  <a:pt x="144688" y="1754108"/>
                </a:moveTo>
                <a:cubicBezTo>
                  <a:pt x="145069" y="1760109"/>
                  <a:pt x="180121" y="1777444"/>
                  <a:pt x="163357" y="1765157"/>
                </a:cubicBezTo>
                <a:cubicBezTo>
                  <a:pt x="160023" y="1763157"/>
                  <a:pt x="158023" y="1761347"/>
                  <a:pt x="157928" y="1760395"/>
                </a:cubicBezTo>
                <a:cubicBezTo>
                  <a:pt x="157832" y="1759442"/>
                  <a:pt x="159547" y="1759633"/>
                  <a:pt x="163833" y="1761252"/>
                </a:cubicBezTo>
                <a:cubicBezTo>
                  <a:pt x="166976" y="1762490"/>
                  <a:pt x="166024" y="1761633"/>
                  <a:pt x="163452" y="1760013"/>
                </a:cubicBezTo>
                <a:cubicBezTo>
                  <a:pt x="160595" y="1758394"/>
                  <a:pt x="157737" y="1756680"/>
                  <a:pt x="154975" y="1754965"/>
                </a:cubicBezTo>
                <a:cubicBezTo>
                  <a:pt x="149927" y="1751346"/>
                  <a:pt x="155165" y="1752489"/>
                  <a:pt x="158690" y="1755061"/>
                </a:cubicBezTo>
                <a:cubicBezTo>
                  <a:pt x="164690" y="1758585"/>
                  <a:pt x="168881" y="1760204"/>
                  <a:pt x="163547" y="1755727"/>
                </a:cubicBezTo>
                <a:cubicBezTo>
                  <a:pt x="153356" y="1748298"/>
                  <a:pt x="162690" y="1751441"/>
                  <a:pt x="167643" y="1755632"/>
                </a:cubicBezTo>
                <a:cubicBezTo>
                  <a:pt x="192122" y="1764109"/>
                  <a:pt x="126876" y="1723437"/>
                  <a:pt x="144688" y="1754108"/>
                </a:cubicBezTo>
                <a:close/>
                <a:moveTo>
                  <a:pt x="108493" y="1742678"/>
                </a:moveTo>
                <a:cubicBezTo>
                  <a:pt x="106588" y="1746679"/>
                  <a:pt x="130877" y="1767538"/>
                  <a:pt x="121542" y="1755822"/>
                </a:cubicBezTo>
                <a:cubicBezTo>
                  <a:pt x="117161" y="1751250"/>
                  <a:pt x="117827" y="1749536"/>
                  <a:pt x="124781" y="1754870"/>
                </a:cubicBezTo>
                <a:cubicBezTo>
                  <a:pt x="127352" y="1756775"/>
                  <a:pt x="126971" y="1756108"/>
                  <a:pt x="125257" y="1754299"/>
                </a:cubicBezTo>
                <a:cubicBezTo>
                  <a:pt x="123352" y="1751917"/>
                  <a:pt x="119256" y="1749536"/>
                  <a:pt x="118399" y="1746774"/>
                </a:cubicBezTo>
                <a:cubicBezTo>
                  <a:pt x="120685" y="1746393"/>
                  <a:pt x="132686" y="1759918"/>
                  <a:pt x="128400" y="1752965"/>
                </a:cubicBezTo>
                <a:cubicBezTo>
                  <a:pt x="127257" y="1751536"/>
                  <a:pt x="124304" y="1748583"/>
                  <a:pt x="126686" y="1749345"/>
                </a:cubicBezTo>
                <a:cubicBezTo>
                  <a:pt x="129162" y="1749822"/>
                  <a:pt x="137925" y="1761442"/>
                  <a:pt x="138592" y="1756870"/>
                </a:cubicBezTo>
                <a:cubicBezTo>
                  <a:pt x="135449" y="1751727"/>
                  <a:pt x="109731" y="1729153"/>
                  <a:pt x="108493" y="1742678"/>
                </a:cubicBezTo>
                <a:close/>
                <a:moveTo>
                  <a:pt x="96682" y="1710960"/>
                </a:moveTo>
                <a:cubicBezTo>
                  <a:pt x="98777" y="1717913"/>
                  <a:pt x="108398" y="1727629"/>
                  <a:pt x="114970" y="1731343"/>
                </a:cubicBezTo>
                <a:cubicBezTo>
                  <a:pt x="119923" y="1733058"/>
                  <a:pt x="106493" y="1721151"/>
                  <a:pt x="108112" y="1720390"/>
                </a:cubicBezTo>
                <a:cubicBezTo>
                  <a:pt x="108207" y="1719532"/>
                  <a:pt x="109826" y="1720008"/>
                  <a:pt x="113636" y="1722771"/>
                </a:cubicBezTo>
                <a:cubicBezTo>
                  <a:pt x="119732" y="1726486"/>
                  <a:pt x="104778" y="1714198"/>
                  <a:pt x="104873" y="1712103"/>
                </a:cubicBezTo>
                <a:cubicBezTo>
                  <a:pt x="104969" y="1709245"/>
                  <a:pt x="121542" y="1727724"/>
                  <a:pt x="114494" y="1717437"/>
                </a:cubicBezTo>
                <a:cubicBezTo>
                  <a:pt x="105921" y="1707340"/>
                  <a:pt x="115446" y="1714103"/>
                  <a:pt x="118494" y="1718484"/>
                </a:cubicBezTo>
                <a:cubicBezTo>
                  <a:pt x="140021" y="1732677"/>
                  <a:pt x="86204" y="1677241"/>
                  <a:pt x="96682" y="1710960"/>
                </a:cubicBezTo>
                <a:close/>
                <a:moveTo>
                  <a:pt x="94682" y="1673526"/>
                </a:moveTo>
                <a:cubicBezTo>
                  <a:pt x="65249" y="1621329"/>
                  <a:pt x="59725" y="1671050"/>
                  <a:pt x="87728" y="1692005"/>
                </a:cubicBezTo>
                <a:cubicBezTo>
                  <a:pt x="90872" y="1693815"/>
                  <a:pt x="86776" y="1687909"/>
                  <a:pt x="84966" y="1685242"/>
                </a:cubicBezTo>
                <a:cubicBezTo>
                  <a:pt x="80108" y="1678670"/>
                  <a:pt x="78965" y="1673908"/>
                  <a:pt x="84395" y="1678575"/>
                </a:cubicBezTo>
                <a:cubicBezTo>
                  <a:pt x="92491" y="1686100"/>
                  <a:pt x="80680" y="1671812"/>
                  <a:pt x="79251" y="1669145"/>
                </a:cubicBezTo>
                <a:cubicBezTo>
                  <a:pt x="72298" y="1654667"/>
                  <a:pt x="94777" y="1687909"/>
                  <a:pt x="86585" y="1672193"/>
                </a:cubicBezTo>
                <a:cubicBezTo>
                  <a:pt x="85157" y="1669526"/>
                  <a:pt x="82013" y="1665049"/>
                  <a:pt x="83728" y="1664954"/>
                </a:cubicBezTo>
                <a:cubicBezTo>
                  <a:pt x="85538" y="1664763"/>
                  <a:pt x="88109" y="1670383"/>
                  <a:pt x="90205" y="1673241"/>
                </a:cubicBezTo>
                <a:cubicBezTo>
                  <a:pt x="93348" y="1677146"/>
                  <a:pt x="96491" y="1677908"/>
                  <a:pt x="94682" y="1673526"/>
                </a:cubicBezTo>
                <a:close/>
                <a:moveTo>
                  <a:pt x="69155" y="1693720"/>
                </a:moveTo>
                <a:cubicBezTo>
                  <a:pt x="68012" y="1698863"/>
                  <a:pt x="90014" y="1723247"/>
                  <a:pt x="80489" y="1708579"/>
                </a:cubicBezTo>
                <a:cubicBezTo>
                  <a:pt x="76584" y="1703149"/>
                  <a:pt x="76298" y="1700101"/>
                  <a:pt x="81823" y="1705816"/>
                </a:cubicBezTo>
                <a:cubicBezTo>
                  <a:pt x="86204" y="1709341"/>
                  <a:pt x="75441" y="1697529"/>
                  <a:pt x="75536" y="1695815"/>
                </a:cubicBezTo>
                <a:cubicBezTo>
                  <a:pt x="75536" y="1694291"/>
                  <a:pt x="78203" y="1697815"/>
                  <a:pt x="79442" y="1699339"/>
                </a:cubicBezTo>
                <a:cubicBezTo>
                  <a:pt x="85157" y="1706483"/>
                  <a:pt x="84966" y="1704959"/>
                  <a:pt x="82966" y="1701530"/>
                </a:cubicBezTo>
                <a:cubicBezTo>
                  <a:pt x="77060" y="1692576"/>
                  <a:pt x="83537" y="1698006"/>
                  <a:pt x="86109" y="1702959"/>
                </a:cubicBezTo>
                <a:cubicBezTo>
                  <a:pt x="102492" y="1717532"/>
                  <a:pt x="63249" y="1664192"/>
                  <a:pt x="69155" y="1693720"/>
                </a:cubicBezTo>
                <a:close/>
                <a:moveTo>
                  <a:pt x="69440" y="1631140"/>
                </a:moveTo>
                <a:cubicBezTo>
                  <a:pt x="70393" y="1633141"/>
                  <a:pt x="71345" y="1635045"/>
                  <a:pt x="72203" y="1636284"/>
                </a:cubicBezTo>
                <a:cubicBezTo>
                  <a:pt x="75632" y="1640094"/>
                  <a:pt x="69821" y="1625997"/>
                  <a:pt x="71155" y="1625997"/>
                </a:cubicBezTo>
                <a:cubicBezTo>
                  <a:pt x="71441" y="1624473"/>
                  <a:pt x="74108" y="1628664"/>
                  <a:pt x="74965" y="1630378"/>
                </a:cubicBezTo>
                <a:cubicBezTo>
                  <a:pt x="76394" y="1633141"/>
                  <a:pt x="76298" y="1632093"/>
                  <a:pt x="75441" y="1629521"/>
                </a:cubicBezTo>
                <a:cubicBezTo>
                  <a:pt x="74489" y="1626759"/>
                  <a:pt x="73346" y="1623996"/>
                  <a:pt x="72584" y="1621234"/>
                </a:cubicBezTo>
                <a:cubicBezTo>
                  <a:pt x="71250" y="1615615"/>
                  <a:pt x="74393" y="1620663"/>
                  <a:pt x="75155" y="1623901"/>
                </a:cubicBezTo>
                <a:cubicBezTo>
                  <a:pt x="82394" y="1640570"/>
                  <a:pt x="75346" y="1620663"/>
                  <a:pt x="77918" y="1622472"/>
                </a:cubicBezTo>
                <a:cubicBezTo>
                  <a:pt x="79442" y="1622949"/>
                  <a:pt x="83442" y="1639808"/>
                  <a:pt x="84966" y="1633141"/>
                </a:cubicBezTo>
                <a:cubicBezTo>
                  <a:pt x="83347" y="1624854"/>
                  <a:pt x="78394" y="1612471"/>
                  <a:pt x="71631" y="1607613"/>
                </a:cubicBezTo>
                <a:cubicBezTo>
                  <a:pt x="62011" y="1606185"/>
                  <a:pt x="65916" y="1624758"/>
                  <a:pt x="69440" y="1631140"/>
                </a:cubicBezTo>
                <a:close/>
                <a:moveTo>
                  <a:pt x="46390" y="1660477"/>
                </a:moveTo>
                <a:cubicBezTo>
                  <a:pt x="47914" y="1664287"/>
                  <a:pt x="50962" y="1670002"/>
                  <a:pt x="53153" y="1672669"/>
                </a:cubicBezTo>
                <a:cubicBezTo>
                  <a:pt x="56772" y="1676384"/>
                  <a:pt x="51057" y="1664763"/>
                  <a:pt x="50867" y="1663430"/>
                </a:cubicBezTo>
                <a:cubicBezTo>
                  <a:pt x="49438" y="1657620"/>
                  <a:pt x="53153" y="1662668"/>
                  <a:pt x="55058" y="1665811"/>
                </a:cubicBezTo>
                <a:cubicBezTo>
                  <a:pt x="59058" y="1671526"/>
                  <a:pt x="51724" y="1657334"/>
                  <a:pt x="51343" y="1655620"/>
                </a:cubicBezTo>
                <a:cubicBezTo>
                  <a:pt x="49438" y="1650476"/>
                  <a:pt x="52391" y="1653238"/>
                  <a:pt x="53915" y="1657525"/>
                </a:cubicBezTo>
                <a:cubicBezTo>
                  <a:pt x="55343" y="1660763"/>
                  <a:pt x="56772" y="1664001"/>
                  <a:pt x="58487" y="1665716"/>
                </a:cubicBezTo>
                <a:cubicBezTo>
                  <a:pt x="59915" y="1665716"/>
                  <a:pt x="54296" y="1654953"/>
                  <a:pt x="56963" y="1656762"/>
                </a:cubicBezTo>
                <a:cubicBezTo>
                  <a:pt x="58868" y="1657810"/>
                  <a:pt x="64773" y="1675432"/>
                  <a:pt x="65726" y="1668669"/>
                </a:cubicBezTo>
                <a:cubicBezTo>
                  <a:pt x="62773" y="1659429"/>
                  <a:pt x="56296" y="1645618"/>
                  <a:pt x="48485" y="1640284"/>
                </a:cubicBezTo>
                <a:cubicBezTo>
                  <a:pt x="40580" y="1638570"/>
                  <a:pt x="43342" y="1654000"/>
                  <a:pt x="46390" y="1660477"/>
                </a:cubicBezTo>
                <a:close/>
                <a:moveTo>
                  <a:pt x="42199" y="1554083"/>
                </a:moveTo>
                <a:cubicBezTo>
                  <a:pt x="43532" y="1560560"/>
                  <a:pt x="42485" y="1544844"/>
                  <a:pt x="42770" y="1543320"/>
                </a:cubicBezTo>
                <a:cubicBezTo>
                  <a:pt x="43151" y="1537129"/>
                  <a:pt x="44675" y="1542177"/>
                  <a:pt x="44390" y="1546463"/>
                </a:cubicBezTo>
                <a:cubicBezTo>
                  <a:pt x="44390" y="1551702"/>
                  <a:pt x="44961" y="1553988"/>
                  <a:pt x="45247" y="1554274"/>
                </a:cubicBezTo>
                <a:cubicBezTo>
                  <a:pt x="45628" y="1554654"/>
                  <a:pt x="45818" y="1553130"/>
                  <a:pt x="46009" y="1550845"/>
                </a:cubicBezTo>
                <a:cubicBezTo>
                  <a:pt x="46295" y="1548368"/>
                  <a:pt x="46295" y="1543510"/>
                  <a:pt x="47438" y="1544844"/>
                </a:cubicBezTo>
                <a:cubicBezTo>
                  <a:pt x="48581" y="1544939"/>
                  <a:pt x="47247" y="1565418"/>
                  <a:pt x="50581" y="1557988"/>
                </a:cubicBezTo>
                <a:cubicBezTo>
                  <a:pt x="52295" y="1548558"/>
                  <a:pt x="49438" y="1511601"/>
                  <a:pt x="38865" y="1534176"/>
                </a:cubicBezTo>
                <a:cubicBezTo>
                  <a:pt x="36008" y="1540748"/>
                  <a:pt x="35817" y="1553226"/>
                  <a:pt x="37817" y="1560846"/>
                </a:cubicBezTo>
                <a:cubicBezTo>
                  <a:pt x="38865" y="1564275"/>
                  <a:pt x="39246" y="1558369"/>
                  <a:pt x="39151" y="1555607"/>
                </a:cubicBezTo>
                <a:cubicBezTo>
                  <a:pt x="38865" y="1550940"/>
                  <a:pt x="40484" y="1543415"/>
                  <a:pt x="42199" y="1554083"/>
                </a:cubicBezTo>
                <a:close/>
                <a:moveTo>
                  <a:pt x="26387" y="1582658"/>
                </a:moveTo>
                <a:cubicBezTo>
                  <a:pt x="26578" y="1584944"/>
                  <a:pt x="26959" y="1587325"/>
                  <a:pt x="27435" y="1589040"/>
                </a:cubicBezTo>
                <a:cubicBezTo>
                  <a:pt x="28483" y="1593136"/>
                  <a:pt x="28864" y="1588468"/>
                  <a:pt x="28769" y="1585992"/>
                </a:cubicBezTo>
                <a:cubicBezTo>
                  <a:pt x="28673" y="1577895"/>
                  <a:pt x="30578" y="1579991"/>
                  <a:pt x="31721" y="1587706"/>
                </a:cubicBezTo>
                <a:cubicBezTo>
                  <a:pt x="33150" y="1594564"/>
                  <a:pt x="31817" y="1580182"/>
                  <a:pt x="32102" y="1578753"/>
                </a:cubicBezTo>
                <a:cubicBezTo>
                  <a:pt x="32674" y="1573228"/>
                  <a:pt x="33817" y="1580562"/>
                  <a:pt x="33722" y="1583229"/>
                </a:cubicBezTo>
                <a:cubicBezTo>
                  <a:pt x="34388" y="1592945"/>
                  <a:pt x="35246" y="1592469"/>
                  <a:pt x="35531" y="1588945"/>
                </a:cubicBezTo>
                <a:cubicBezTo>
                  <a:pt x="35722" y="1587040"/>
                  <a:pt x="35436" y="1582563"/>
                  <a:pt x="36674" y="1584944"/>
                </a:cubicBezTo>
                <a:cubicBezTo>
                  <a:pt x="37913" y="1587325"/>
                  <a:pt x="37341" y="1591040"/>
                  <a:pt x="37436" y="1593802"/>
                </a:cubicBezTo>
                <a:cubicBezTo>
                  <a:pt x="38579" y="1602851"/>
                  <a:pt x="41437" y="1601041"/>
                  <a:pt x="40484" y="1594279"/>
                </a:cubicBezTo>
                <a:cubicBezTo>
                  <a:pt x="41532" y="1573990"/>
                  <a:pt x="26197" y="1544653"/>
                  <a:pt x="26387" y="1582658"/>
                </a:cubicBezTo>
                <a:close/>
                <a:moveTo>
                  <a:pt x="36579" y="1503791"/>
                </a:moveTo>
                <a:cubicBezTo>
                  <a:pt x="26197" y="1499409"/>
                  <a:pt x="25054" y="1546749"/>
                  <a:pt x="28578" y="1526841"/>
                </a:cubicBezTo>
                <a:cubicBezTo>
                  <a:pt x="29245" y="1520460"/>
                  <a:pt x="30769" y="1518079"/>
                  <a:pt x="31055" y="1525699"/>
                </a:cubicBezTo>
                <a:cubicBezTo>
                  <a:pt x="31721" y="1531223"/>
                  <a:pt x="31912" y="1515697"/>
                  <a:pt x="33150" y="1514554"/>
                </a:cubicBezTo>
                <a:cubicBezTo>
                  <a:pt x="34103" y="1513507"/>
                  <a:pt x="33626" y="1517697"/>
                  <a:pt x="33436" y="1519507"/>
                </a:cubicBezTo>
                <a:cubicBezTo>
                  <a:pt x="32769" y="1528270"/>
                  <a:pt x="33722" y="1527032"/>
                  <a:pt x="34388" y="1523317"/>
                </a:cubicBezTo>
                <a:cubicBezTo>
                  <a:pt x="36198" y="1512459"/>
                  <a:pt x="36674" y="1522270"/>
                  <a:pt x="35531" y="1526365"/>
                </a:cubicBezTo>
                <a:cubicBezTo>
                  <a:pt x="36960" y="1543891"/>
                  <a:pt x="40961" y="1503886"/>
                  <a:pt x="36579" y="1503791"/>
                </a:cubicBezTo>
                <a:close/>
                <a:moveTo>
                  <a:pt x="50962" y="1457404"/>
                </a:moveTo>
                <a:cubicBezTo>
                  <a:pt x="47819" y="1440450"/>
                  <a:pt x="32579" y="1485979"/>
                  <a:pt x="40389" y="1470739"/>
                </a:cubicBezTo>
                <a:cubicBezTo>
                  <a:pt x="42770" y="1465310"/>
                  <a:pt x="44199" y="1465120"/>
                  <a:pt x="41913" y="1473025"/>
                </a:cubicBezTo>
                <a:cubicBezTo>
                  <a:pt x="41151" y="1475883"/>
                  <a:pt x="41627" y="1475311"/>
                  <a:pt x="42485" y="1473120"/>
                </a:cubicBezTo>
                <a:cubicBezTo>
                  <a:pt x="43723" y="1470549"/>
                  <a:pt x="44580" y="1466358"/>
                  <a:pt x="46295" y="1464358"/>
                </a:cubicBezTo>
                <a:cubicBezTo>
                  <a:pt x="47438" y="1465215"/>
                  <a:pt x="40008" y="1481788"/>
                  <a:pt x="44294" y="1475025"/>
                </a:cubicBezTo>
                <a:cubicBezTo>
                  <a:pt x="50962" y="1462071"/>
                  <a:pt x="40008" y="1488741"/>
                  <a:pt x="44104" y="1485122"/>
                </a:cubicBezTo>
                <a:cubicBezTo>
                  <a:pt x="47914" y="1478645"/>
                  <a:pt x="51343" y="1463215"/>
                  <a:pt x="50962" y="1457404"/>
                </a:cubicBezTo>
                <a:close/>
                <a:moveTo>
                  <a:pt x="54962" y="1475311"/>
                </a:moveTo>
                <a:cubicBezTo>
                  <a:pt x="47057" y="1485122"/>
                  <a:pt x="43056" y="1500933"/>
                  <a:pt x="44866" y="1513602"/>
                </a:cubicBezTo>
                <a:cubicBezTo>
                  <a:pt x="45628" y="1516936"/>
                  <a:pt x="46866" y="1510078"/>
                  <a:pt x="47152" y="1506934"/>
                </a:cubicBezTo>
                <a:cubicBezTo>
                  <a:pt x="48390" y="1496838"/>
                  <a:pt x="50962" y="1495980"/>
                  <a:pt x="50962" y="1503600"/>
                </a:cubicBezTo>
                <a:cubicBezTo>
                  <a:pt x="51438" y="1510363"/>
                  <a:pt x="52772" y="1493028"/>
                  <a:pt x="53153" y="1491408"/>
                </a:cubicBezTo>
                <a:cubicBezTo>
                  <a:pt x="54867" y="1484360"/>
                  <a:pt x="55439" y="1489218"/>
                  <a:pt x="54581" y="1494075"/>
                </a:cubicBezTo>
                <a:cubicBezTo>
                  <a:pt x="53629" y="1515126"/>
                  <a:pt x="56105" y="1490551"/>
                  <a:pt x="58391" y="1491028"/>
                </a:cubicBezTo>
                <a:cubicBezTo>
                  <a:pt x="59820" y="1490742"/>
                  <a:pt x="55058" y="1513697"/>
                  <a:pt x="60106" y="1504362"/>
                </a:cubicBezTo>
                <a:cubicBezTo>
                  <a:pt x="61725" y="1498647"/>
                  <a:pt x="67154" y="1464738"/>
                  <a:pt x="54962" y="1475311"/>
                </a:cubicBezTo>
                <a:close/>
                <a:moveTo>
                  <a:pt x="56201" y="1449117"/>
                </a:moveTo>
                <a:cubicBezTo>
                  <a:pt x="54867" y="1455785"/>
                  <a:pt x="61249" y="1440545"/>
                  <a:pt x="61725" y="1442355"/>
                </a:cubicBezTo>
                <a:cubicBezTo>
                  <a:pt x="62106" y="1442641"/>
                  <a:pt x="61725" y="1444926"/>
                  <a:pt x="60201" y="1449594"/>
                </a:cubicBezTo>
                <a:cubicBezTo>
                  <a:pt x="59153" y="1452928"/>
                  <a:pt x="59630" y="1452261"/>
                  <a:pt x="60773" y="1449784"/>
                </a:cubicBezTo>
                <a:cubicBezTo>
                  <a:pt x="62392" y="1446736"/>
                  <a:pt x="63535" y="1441879"/>
                  <a:pt x="65726" y="1439592"/>
                </a:cubicBezTo>
                <a:cubicBezTo>
                  <a:pt x="66583" y="1439688"/>
                  <a:pt x="64487" y="1444165"/>
                  <a:pt x="63725" y="1446165"/>
                </a:cubicBezTo>
                <a:cubicBezTo>
                  <a:pt x="59915" y="1455499"/>
                  <a:pt x="60868" y="1455499"/>
                  <a:pt x="62678" y="1452261"/>
                </a:cubicBezTo>
                <a:cubicBezTo>
                  <a:pt x="63725" y="1450546"/>
                  <a:pt x="65440" y="1446260"/>
                  <a:pt x="65345" y="1448927"/>
                </a:cubicBezTo>
                <a:cubicBezTo>
                  <a:pt x="65630" y="1451404"/>
                  <a:pt x="57344" y="1465977"/>
                  <a:pt x="61820" y="1464072"/>
                </a:cubicBezTo>
                <a:cubicBezTo>
                  <a:pt x="66678" y="1455690"/>
                  <a:pt x="71155" y="1441307"/>
                  <a:pt x="71726" y="1431591"/>
                </a:cubicBezTo>
                <a:cubicBezTo>
                  <a:pt x="69631" y="1416923"/>
                  <a:pt x="56867" y="1443879"/>
                  <a:pt x="56201" y="1449117"/>
                </a:cubicBezTo>
                <a:close/>
                <a:moveTo>
                  <a:pt x="81347" y="1391110"/>
                </a:moveTo>
                <a:cubicBezTo>
                  <a:pt x="73631" y="1393491"/>
                  <a:pt x="62773" y="1412446"/>
                  <a:pt x="61154" y="1421400"/>
                </a:cubicBezTo>
                <a:cubicBezTo>
                  <a:pt x="60868" y="1423781"/>
                  <a:pt x="63440" y="1418828"/>
                  <a:pt x="64487" y="1416542"/>
                </a:cubicBezTo>
                <a:cubicBezTo>
                  <a:pt x="67726" y="1409208"/>
                  <a:pt x="69726" y="1408255"/>
                  <a:pt x="67916" y="1413970"/>
                </a:cubicBezTo>
                <a:cubicBezTo>
                  <a:pt x="66773" y="1418257"/>
                  <a:pt x="69726" y="1411017"/>
                  <a:pt x="70202" y="1409970"/>
                </a:cubicBezTo>
                <a:cubicBezTo>
                  <a:pt x="70964" y="1407208"/>
                  <a:pt x="76679" y="1397492"/>
                  <a:pt x="73155" y="1406160"/>
                </a:cubicBezTo>
                <a:cubicBezTo>
                  <a:pt x="71536" y="1409493"/>
                  <a:pt x="70298" y="1413208"/>
                  <a:pt x="70679" y="1413018"/>
                </a:cubicBezTo>
                <a:cubicBezTo>
                  <a:pt x="71631" y="1412922"/>
                  <a:pt x="75441" y="1403588"/>
                  <a:pt x="76203" y="1404445"/>
                </a:cubicBezTo>
                <a:cubicBezTo>
                  <a:pt x="77156" y="1403969"/>
                  <a:pt x="68393" y="1421209"/>
                  <a:pt x="74012" y="1414161"/>
                </a:cubicBezTo>
                <a:cubicBezTo>
                  <a:pt x="76775" y="1407684"/>
                  <a:pt x="83823" y="1397206"/>
                  <a:pt x="81347" y="1391110"/>
                </a:cubicBezTo>
                <a:close/>
                <a:moveTo>
                  <a:pt x="82204" y="1414446"/>
                </a:moveTo>
                <a:cubicBezTo>
                  <a:pt x="80108" y="1418542"/>
                  <a:pt x="75822" y="1433211"/>
                  <a:pt x="81251" y="1421495"/>
                </a:cubicBezTo>
                <a:cubicBezTo>
                  <a:pt x="83633" y="1415685"/>
                  <a:pt x="85538" y="1413494"/>
                  <a:pt x="84109" y="1419304"/>
                </a:cubicBezTo>
                <a:cubicBezTo>
                  <a:pt x="81728" y="1428639"/>
                  <a:pt x="87252" y="1411684"/>
                  <a:pt x="88967" y="1410065"/>
                </a:cubicBezTo>
                <a:cubicBezTo>
                  <a:pt x="90110" y="1409112"/>
                  <a:pt x="88205" y="1413684"/>
                  <a:pt x="87633" y="1415208"/>
                </a:cubicBezTo>
                <a:cubicBezTo>
                  <a:pt x="84395" y="1423971"/>
                  <a:pt x="85538" y="1423019"/>
                  <a:pt x="87157" y="1419304"/>
                </a:cubicBezTo>
                <a:cubicBezTo>
                  <a:pt x="88014" y="1417304"/>
                  <a:pt x="89729" y="1413304"/>
                  <a:pt x="90014" y="1414637"/>
                </a:cubicBezTo>
                <a:cubicBezTo>
                  <a:pt x="90681" y="1415113"/>
                  <a:pt x="83156" y="1431306"/>
                  <a:pt x="87633" y="1426448"/>
                </a:cubicBezTo>
                <a:cubicBezTo>
                  <a:pt x="95634" y="1412065"/>
                  <a:pt x="100778" y="1380537"/>
                  <a:pt x="82204" y="1414446"/>
                </a:cubicBezTo>
                <a:close/>
                <a:moveTo>
                  <a:pt x="89062" y="1383109"/>
                </a:moveTo>
                <a:cubicBezTo>
                  <a:pt x="86300" y="1389110"/>
                  <a:pt x="95063" y="1375584"/>
                  <a:pt x="94967" y="1377204"/>
                </a:cubicBezTo>
                <a:cubicBezTo>
                  <a:pt x="95158" y="1377490"/>
                  <a:pt x="94205" y="1379490"/>
                  <a:pt x="91919" y="1383681"/>
                </a:cubicBezTo>
                <a:cubicBezTo>
                  <a:pt x="90205" y="1386729"/>
                  <a:pt x="90872" y="1386062"/>
                  <a:pt x="92300" y="1383871"/>
                </a:cubicBezTo>
                <a:cubicBezTo>
                  <a:pt x="94205" y="1381204"/>
                  <a:pt x="96396" y="1376823"/>
                  <a:pt x="98682" y="1374727"/>
                </a:cubicBezTo>
                <a:cubicBezTo>
                  <a:pt x="99254" y="1374822"/>
                  <a:pt x="96587" y="1378823"/>
                  <a:pt x="95444" y="1380633"/>
                </a:cubicBezTo>
                <a:cubicBezTo>
                  <a:pt x="90205" y="1389110"/>
                  <a:pt x="90967" y="1389015"/>
                  <a:pt x="93062" y="1386157"/>
                </a:cubicBezTo>
                <a:cubicBezTo>
                  <a:pt x="102968" y="1373108"/>
                  <a:pt x="84490" y="1400826"/>
                  <a:pt x="89443" y="1397111"/>
                </a:cubicBezTo>
                <a:cubicBezTo>
                  <a:pt x="95253" y="1389682"/>
                  <a:pt x="101825" y="1376346"/>
                  <a:pt x="105064" y="1367488"/>
                </a:cubicBezTo>
                <a:cubicBezTo>
                  <a:pt x="107921" y="1354534"/>
                  <a:pt x="90110" y="1379585"/>
                  <a:pt x="89062" y="1383109"/>
                </a:cubicBezTo>
                <a:close/>
                <a:moveTo>
                  <a:pt x="104492" y="1351200"/>
                </a:moveTo>
                <a:cubicBezTo>
                  <a:pt x="102587" y="1352915"/>
                  <a:pt x="92586" y="1365107"/>
                  <a:pt x="99635" y="1357868"/>
                </a:cubicBezTo>
                <a:cubicBezTo>
                  <a:pt x="103445" y="1353677"/>
                  <a:pt x="104302" y="1353582"/>
                  <a:pt x="99444" y="1359773"/>
                </a:cubicBezTo>
                <a:cubicBezTo>
                  <a:pt x="96015" y="1364440"/>
                  <a:pt x="103635" y="1355106"/>
                  <a:pt x="104588" y="1354249"/>
                </a:cubicBezTo>
                <a:cubicBezTo>
                  <a:pt x="105254" y="1353582"/>
                  <a:pt x="105635" y="1353010"/>
                  <a:pt x="105826" y="1353105"/>
                </a:cubicBezTo>
                <a:cubicBezTo>
                  <a:pt x="105254" y="1354629"/>
                  <a:pt x="94967" y="1366631"/>
                  <a:pt x="99825" y="1361678"/>
                </a:cubicBezTo>
                <a:cubicBezTo>
                  <a:pt x="100873" y="1360440"/>
                  <a:pt x="103349" y="1357582"/>
                  <a:pt x="102302" y="1359487"/>
                </a:cubicBezTo>
                <a:cubicBezTo>
                  <a:pt x="101540" y="1361297"/>
                  <a:pt x="92967" y="1370632"/>
                  <a:pt x="95444" y="1370155"/>
                </a:cubicBezTo>
                <a:cubicBezTo>
                  <a:pt x="99444" y="1365964"/>
                  <a:pt x="105159" y="1357582"/>
                  <a:pt x="108398" y="1352725"/>
                </a:cubicBezTo>
                <a:cubicBezTo>
                  <a:pt x="107445" y="1351772"/>
                  <a:pt x="106588" y="1350820"/>
                  <a:pt x="105731" y="1349772"/>
                </a:cubicBezTo>
                <a:cubicBezTo>
                  <a:pt x="105445" y="1350153"/>
                  <a:pt x="104969" y="1350629"/>
                  <a:pt x="104492" y="1351200"/>
                </a:cubicBezTo>
                <a:close/>
                <a:moveTo>
                  <a:pt x="77346" y="1374727"/>
                </a:moveTo>
                <a:cubicBezTo>
                  <a:pt x="77918" y="1375966"/>
                  <a:pt x="78489" y="1375394"/>
                  <a:pt x="79346" y="1375489"/>
                </a:cubicBezTo>
                <a:cubicBezTo>
                  <a:pt x="81918" y="1364250"/>
                  <a:pt x="91253" y="1352439"/>
                  <a:pt x="99158" y="1344914"/>
                </a:cubicBezTo>
                <a:lnTo>
                  <a:pt x="98968" y="1344819"/>
                </a:lnTo>
                <a:cubicBezTo>
                  <a:pt x="88586" y="1354915"/>
                  <a:pt x="78584" y="1362916"/>
                  <a:pt x="77346" y="1374727"/>
                </a:cubicBezTo>
                <a:close/>
                <a:moveTo>
                  <a:pt x="47723" y="1419400"/>
                </a:moveTo>
                <a:cubicBezTo>
                  <a:pt x="49057" y="1421304"/>
                  <a:pt x="49628" y="1420352"/>
                  <a:pt x="50962" y="1420447"/>
                </a:cubicBezTo>
                <a:cubicBezTo>
                  <a:pt x="50295" y="1408446"/>
                  <a:pt x="56391" y="1395396"/>
                  <a:pt x="62582" y="1386062"/>
                </a:cubicBezTo>
                <a:cubicBezTo>
                  <a:pt x="54867" y="1393587"/>
                  <a:pt x="44675" y="1413589"/>
                  <a:pt x="47723" y="1419400"/>
                </a:cubicBezTo>
                <a:close/>
                <a:moveTo>
                  <a:pt x="24197" y="1470834"/>
                </a:moveTo>
                <a:cubicBezTo>
                  <a:pt x="25816" y="1474835"/>
                  <a:pt x="25911" y="1473883"/>
                  <a:pt x="27911" y="1474740"/>
                </a:cubicBezTo>
                <a:cubicBezTo>
                  <a:pt x="25625" y="1460166"/>
                  <a:pt x="28959" y="1444165"/>
                  <a:pt x="34865" y="1431306"/>
                </a:cubicBezTo>
                <a:lnTo>
                  <a:pt x="34579" y="1431211"/>
                </a:lnTo>
                <a:cubicBezTo>
                  <a:pt x="26959" y="1443403"/>
                  <a:pt x="21625" y="1461405"/>
                  <a:pt x="24197" y="1470834"/>
                </a:cubicBezTo>
                <a:close/>
                <a:moveTo>
                  <a:pt x="2223900" y="2105771"/>
                </a:moveTo>
                <a:cubicBezTo>
                  <a:pt x="2239997" y="2122630"/>
                  <a:pt x="2262096" y="2111581"/>
                  <a:pt x="2267620" y="2103390"/>
                </a:cubicBezTo>
                <a:cubicBezTo>
                  <a:pt x="2247903" y="2110248"/>
                  <a:pt x="2228091" y="2106819"/>
                  <a:pt x="2224281" y="2103295"/>
                </a:cubicBezTo>
                <a:cubicBezTo>
                  <a:pt x="2223519" y="2103961"/>
                  <a:pt x="2222948" y="2104914"/>
                  <a:pt x="2223900" y="2105771"/>
                </a:cubicBezTo>
                <a:close/>
                <a:moveTo>
                  <a:pt x="2195325" y="2082816"/>
                </a:moveTo>
                <a:cubicBezTo>
                  <a:pt x="2210375" y="2094532"/>
                  <a:pt x="2227520" y="2085483"/>
                  <a:pt x="2234092" y="2072338"/>
                </a:cubicBezTo>
                <a:cubicBezTo>
                  <a:pt x="2221995" y="2079482"/>
                  <a:pt x="2205422" y="2084625"/>
                  <a:pt x="2195421" y="2080434"/>
                </a:cubicBezTo>
                <a:cubicBezTo>
                  <a:pt x="2194944" y="2081101"/>
                  <a:pt x="2194468" y="2082244"/>
                  <a:pt x="2195325" y="2082816"/>
                </a:cubicBezTo>
                <a:close/>
                <a:moveTo>
                  <a:pt x="2166464" y="2063290"/>
                </a:moveTo>
                <a:cubicBezTo>
                  <a:pt x="2180847" y="2073576"/>
                  <a:pt x="2198850" y="2059099"/>
                  <a:pt x="2202564" y="2048812"/>
                </a:cubicBezTo>
                <a:cubicBezTo>
                  <a:pt x="2191896" y="2055860"/>
                  <a:pt x="2178371" y="2063575"/>
                  <a:pt x="2166464" y="2061004"/>
                </a:cubicBezTo>
                <a:cubicBezTo>
                  <a:pt x="2166084" y="2061670"/>
                  <a:pt x="2165512" y="2062813"/>
                  <a:pt x="2166464" y="2063290"/>
                </a:cubicBezTo>
                <a:close/>
                <a:moveTo>
                  <a:pt x="2145700" y="2052336"/>
                </a:moveTo>
                <a:cubicBezTo>
                  <a:pt x="2160368" y="2060813"/>
                  <a:pt x="2175989" y="2043287"/>
                  <a:pt x="2178561" y="2033953"/>
                </a:cubicBezTo>
                <a:cubicBezTo>
                  <a:pt x="2170751" y="2041382"/>
                  <a:pt x="2153320" y="2052145"/>
                  <a:pt x="2145605" y="2050145"/>
                </a:cubicBezTo>
                <a:cubicBezTo>
                  <a:pt x="2145224" y="2050716"/>
                  <a:pt x="2144843" y="2051955"/>
                  <a:pt x="2145700" y="2052336"/>
                </a:cubicBezTo>
                <a:close/>
                <a:moveTo>
                  <a:pt x="2124364" y="2044335"/>
                </a:moveTo>
                <a:cubicBezTo>
                  <a:pt x="2140271" y="2048812"/>
                  <a:pt x="2149415" y="2032809"/>
                  <a:pt x="2152463" y="2021189"/>
                </a:cubicBezTo>
                <a:cubicBezTo>
                  <a:pt x="2144557" y="2030524"/>
                  <a:pt x="2132936" y="2041858"/>
                  <a:pt x="2123983" y="2042144"/>
                </a:cubicBezTo>
                <a:cubicBezTo>
                  <a:pt x="2123793" y="2042811"/>
                  <a:pt x="2123507" y="2044144"/>
                  <a:pt x="2124364" y="2044335"/>
                </a:cubicBezTo>
                <a:close/>
                <a:moveTo>
                  <a:pt x="2099027" y="2038048"/>
                </a:moveTo>
                <a:cubicBezTo>
                  <a:pt x="2114363" y="2040334"/>
                  <a:pt x="2121030" y="2022427"/>
                  <a:pt x="2122554" y="2011092"/>
                </a:cubicBezTo>
                <a:cubicBezTo>
                  <a:pt x="2116077" y="2020808"/>
                  <a:pt x="2109410" y="2032524"/>
                  <a:pt x="2098456" y="2035953"/>
                </a:cubicBezTo>
                <a:cubicBezTo>
                  <a:pt x="2098265" y="2036620"/>
                  <a:pt x="2098170" y="2038048"/>
                  <a:pt x="2099027" y="2038048"/>
                </a:cubicBezTo>
                <a:close/>
                <a:moveTo>
                  <a:pt x="2071119" y="2036238"/>
                </a:moveTo>
                <a:cubicBezTo>
                  <a:pt x="2086073" y="2041382"/>
                  <a:pt x="2093408" y="2018332"/>
                  <a:pt x="2093503" y="2008045"/>
                </a:cubicBezTo>
                <a:cubicBezTo>
                  <a:pt x="2087502" y="2018617"/>
                  <a:pt x="2082168" y="2030714"/>
                  <a:pt x="2071119" y="2035191"/>
                </a:cubicBezTo>
                <a:lnTo>
                  <a:pt x="2071119" y="2036238"/>
                </a:lnTo>
                <a:close/>
                <a:moveTo>
                  <a:pt x="2053022" y="2038143"/>
                </a:moveTo>
                <a:cubicBezTo>
                  <a:pt x="2053879" y="2039763"/>
                  <a:pt x="2055879" y="2038048"/>
                  <a:pt x="2057022" y="2037762"/>
                </a:cubicBezTo>
                <a:cubicBezTo>
                  <a:pt x="2055784" y="2033381"/>
                  <a:pt x="2059118" y="2029762"/>
                  <a:pt x="2059975" y="2025761"/>
                </a:cubicBezTo>
                <a:cubicBezTo>
                  <a:pt x="2061785" y="2018998"/>
                  <a:pt x="2061499" y="2012807"/>
                  <a:pt x="2059880" y="2006711"/>
                </a:cubicBezTo>
                <a:cubicBezTo>
                  <a:pt x="2058927" y="2012997"/>
                  <a:pt x="2054355" y="2022999"/>
                  <a:pt x="2055212" y="2028047"/>
                </a:cubicBezTo>
                <a:cubicBezTo>
                  <a:pt x="2055593" y="2032143"/>
                  <a:pt x="2057022" y="2035191"/>
                  <a:pt x="2052641" y="2037191"/>
                </a:cubicBezTo>
                <a:lnTo>
                  <a:pt x="2053022" y="2038143"/>
                </a:lnTo>
                <a:close/>
                <a:moveTo>
                  <a:pt x="2027876" y="2046430"/>
                </a:moveTo>
                <a:cubicBezTo>
                  <a:pt x="2043306" y="2045478"/>
                  <a:pt x="2039496" y="2018617"/>
                  <a:pt x="2035305" y="2012140"/>
                </a:cubicBezTo>
                <a:cubicBezTo>
                  <a:pt x="2035591" y="2021570"/>
                  <a:pt x="2033400" y="2041096"/>
                  <a:pt x="2027495" y="2045478"/>
                </a:cubicBezTo>
                <a:lnTo>
                  <a:pt x="2027876" y="2046430"/>
                </a:lnTo>
                <a:close/>
                <a:moveTo>
                  <a:pt x="2003873" y="2060051"/>
                </a:moveTo>
                <a:cubicBezTo>
                  <a:pt x="2019398" y="2056717"/>
                  <a:pt x="2013969" y="2033095"/>
                  <a:pt x="2008635" y="2024618"/>
                </a:cubicBezTo>
                <a:cubicBezTo>
                  <a:pt x="2009207" y="2035953"/>
                  <a:pt x="2010159" y="2051288"/>
                  <a:pt x="2003301" y="2059289"/>
                </a:cubicBezTo>
                <a:lnTo>
                  <a:pt x="2003873" y="2060051"/>
                </a:lnTo>
                <a:close/>
                <a:moveTo>
                  <a:pt x="1980155" y="2045097"/>
                </a:moveTo>
                <a:cubicBezTo>
                  <a:pt x="1984061" y="2057003"/>
                  <a:pt x="1985394" y="2069386"/>
                  <a:pt x="1980917" y="2076815"/>
                </a:cubicBezTo>
                <a:cubicBezTo>
                  <a:pt x="1981394" y="2077387"/>
                  <a:pt x="1982441" y="2078244"/>
                  <a:pt x="1983108" y="2077387"/>
                </a:cubicBezTo>
                <a:cubicBezTo>
                  <a:pt x="1995586" y="2066528"/>
                  <a:pt x="1988442" y="2050621"/>
                  <a:pt x="1979012" y="2041477"/>
                </a:cubicBezTo>
                <a:lnTo>
                  <a:pt x="1980155" y="2045097"/>
                </a:lnTo>
                <a:close/>
                <a:moveTo>
                  <a:pt x="1954629" y="2067576"/>
                </a:moveTo>
                <a:cubicBezTo>
                  <a:pt x="1959010" y="2078339"/>
                  <a:pt x="1961963" y="2091198"/>
                  <a:pt x="1957010" y="2100913"/>
                </a:cubicBezTo>
                <a:cubicBezTo>
                  <a:pt x="1957581" y="2101485"/>
                  <a:pt x="1958629" y="2102056"/>
                  <a:pt x="1959296" y="2101199"/>
                </a:cubicBezTo>
                <a:cubicBezTo>
                  <a:pt x="1971488" y="2088912"/>
                  <a:pt x="1964439" y="2072148"/>
                  <a:pt x="1953104" y="2063956"/>
                </a:cubicBezTo>
                <a:lnTo>
                  <a:pt x="1954629" y="2067576"/>
                </a:lnTo>
                <a:close/>
                <a:moveTo>
                  <a:pt x="1928435" y="2097294"/>
                </a:moveTo>
                <a:cubicBezTo>
                  <a:pt x="1933959" y="2108152"/>
                  <a:pt x="1937198" y="2121868"/>
                  <a:pt x="1932721" y="2132346"/>
                </a:cubicBezTo>
                <a:cubicBezTo>
                  <a:pt x="1935864" y="2134537"/>
                  <a:pt x="1937388" y="2127202"/>
                  <a:pt x="1938626" y="2125964"/>
                </a:cubicBezTo>
                <a:cubicBezTo>
                  <a:pt x="1947104" y="2114820"/>
                  <a:pt x="1934531" y="2096532"/>
                  <a:pt x="1926815" y="2093865"/>
                </a:cubicBezTo>
                <a:lnTo>
                  <a:pt x="1928435" y="2097294"/>
                </a:lnTo>
                <a:close/>
                <a:moveTo>
                  <a:pt x="1908242" y="2125107"/>
                </a:moveTo>
                <a:cubicBezTo>
                  <a:pt x="1915481" y="2137204"/>
                  <a:pt x="1917957" y="2150920"/>
                  <a:pt x="1914242" y="2160635"/>
                </a:cubicBezTo>
                <a:cubicBezTo>
                  <a:pt x="1917576" y="2162540"/>
                  <a:pt x="1918529" y="2155301"/>
                  <a:pt x="1919958" y="2153587"/>
                </a:cubicBezTo>
                <a:cubicBezTo>
                  <a:pt x="1927196" y="2137870"/>
                  <a:pt x="1917290" y="2126821"/>
                  <a:pt x="1906337" y="2121773"/>
                </a:cubicBezTo>
                <a:lnTo>
                  <a:pt x="1908242" y="2125107"/>
                </a:lnTo>
                <a:close/>
                <a:moveTo>
                  <a:pt x="1884905" y="2161588"/>
                </a:moveTo>
                <a:cubicBezTo>
                  <a:pt x="1891859" y="2171493"/>
                  <a:pt x="1894716" y="2191496"/>
                  <a:pt x="1890906" y="2198830"/>
                </a:cubicBezTo>
                <a:cubicBezTo>
                  <a:pt x="1891763" y="2199402"/>
                  <a:pt x="1892811" y="2199497"/>
                  <a:pt x="1893383" y="2198354"/>
                </a:cubicBezTo>
                <a:cubicBezTo>
                  <a:pt x="1903765" y="2182733"/>
                  <a:pt x="1899193" y="2164159"/>
                  <a:pt x="1883000" y="2158159"/>
                </a:cubicBezTo>
                <a:lnTo>
                  <a:pt x="1884905" y="2161588"/>
                </a:lnTo>
                <a:close/>
                <a:moveTo>
                  <a:pt x="1864141" y="2200640"/>
                </a:moveTo>
                <a:cubicBezTo>
                  <a:pt x="1870904" y="2215594"/>
                  <a:pt x="1871856" y="2229977"/>
                  <a:pt x="1867570" y="2241788"/>
                </a:cubicBezTo>
                <a:cubicBezTo>
                  <a:pt x="1868427" y="2242455"/>
                  <a:pt x="1869380" y="2242455"/>
                  <a:pt x="1870046" y="2241217"/>
                </a:cubicBezTo>
                <a:cubicBezTo>
                  <a:pt x="1881095" y="2224643"/>
                  <a:pt x="1877666" y="2203974"/>
                  <a:pt x="1862426" y="2196735"/>
                </a:cubicBezTo>
                <a:lnTo>
                  <a:pt x="1864141" y="2200640"/>
                </a:lnTo>
                <a:close/>
                <a:moveTo>
                  <a:pt x="1838709" y="2244550"/>
                </a:moveTo>
                <a:cubicBezTo>
                  <a:pt x="1846996" y="2257409"/>
                  <a:pt x="1848901" y="2272459"/>
                  <a:pt x="1844996" y="2283508"/>
                </a:cubicBezTo>
                <a:cubicBezTo>
                  <a:pt x="1848615" y="2285032"/>
                  <a:pt x="1849568" y="2276459"/>
                  <a:pt x="1850996" y="2274649"/>
                </a:cubicBezTo>
                <a:cubicBezTo>
                  <a:pt x="1858140" y="2257123"/>
                  <a:pt x="1849472" y="2245122"/>
                  <a:pt x="1836614" y="2241217"/>
                </a:cubicBezTo>
                <a:lnTo>
                  <a:pt x="1838709" y="2244550"/>
                </a:lnTo>
                <a:close/>
                <a:moveTo>
                  <a:pt x="1814992" y="2288556"/>
                </a:moveTo>
                <a:cubicBezTo>
                  <a:pt x="1822421" y="2299605"/>
                  <a:pt x="1823564" y="2321512"/>
                  <a:pt x="1819278" y="2329609"/>
                </a:cubicBezTo>
                <a:cubicBezTo>
                  <a:pt x="1820231" y="2330275"/>
                  <a:pt x="1821183" y="2330085"/>
                  <a:pt x="1821850" y="2328751"/>
                </a:cubicBezTo>
                <a:cubicBezTo>
                  <a:pt x="1832232" y="2312083"/>
                  <a:pt x="1831756" y="2290937"/>
                  <a:pt x="1813087" y="2285032"/>
                </a:cubicBezTo>
                <a:lnTo>
                  <a:pt x="1814992" y="2288556"/>
                </a:lnTo>
                <a:close/>
                <a:moveTo>
                  <a:pt x="1795370" y="2361517"/>
                </a:moveTo>
                <a:cubicBezTo>
                  <a:pt x="1794418" y="2370185"/>
                  <a:pt x="1792513" y="2374852"/>
                  <a:pt x="1790608" y="2379139"/>
                </a:cubicBezTo>
                <a:cubicBezTo>
                  <a:pt x="1791560" y="2379996"/>
                  <a:pt x="1792418" y="2379805"/>
                  <a:pt x="1793180" y="2378472"/>
                </a:cubicBezTo>
                <a:cubicBezTo>
                  <a:pt x="1805562" y="2361422"/>
                  <a:pt x="1807086" y="2337895"/>
                  <a:pt x="1790322" y="2329323"/>
                </a:cubicBezTo>
                <a:cubicBezTo>
                  <a:pt x="1794799" y="2340086"/>
                  <a:pt x="1796323" y="2353326"/>
                  <a:pt x="1795370" y="2361517"/>
                </a:cubicBezTo>
                <a:close/>
                <a:moveTo>
                  <a:pt x="1760699" y="2382377"/>
                </a:moveTo>
                <a:cubicBezTo>
                  <a:pt x="1767653" y="2397617"/>
                  <a:pt x="1765748" y="2414191"/>
                  <a:pt x="1759842" y="2425811"/>
                </a:cubicBezTo>
                <a:cubicBezTo>
                  <a:pt x="1763557" y="2427430"/>
                  <a:pt x="1765843" y="2418001"/>
                  <a:pt x="1767748" y="2416096"/>
                </a:cubicBezTo>
                <a:cubicBezTo>
                  <a:pt x="1777940" y="2398379"/>
                  <a:pt x="1772891" y="2383711"/>
                  <a:pt x="1758985" y="2378758"/>
                </a:cubicBezTo>
                <a:lnTo>
                  <a:pt x="1760699" y="2382377"/>
                </a:lnTo>
                <a:close/>
                <a:moveTo>
                  <a:pt x="1723552" y="2473817"/>
                </a:moveTo>
                <a:cubicBezTo>
                  <a:pt x="1737839" y="2462863"/>
                  <a:pt x="1746793" y="2433907"/>
                  <a:pt x="1726981" y="2425430"/>
                </a:cubicBezTo>
                <a:cubicBezTo>
                  <a:pt x="1732696" y="2440860"/>
                  <a:pt x="1731839" y="2460006"/>
                  <a:pt x="1722790" y="2473245"/>
                </a:cubicBezTo>
                <a:lnTo>
                  <a:pt x="1723552" y="2473817"/>
                </a:lnTo>
                <a:close/>
                <a:moveTo>
                  <a:pt x="1688881" y="2511726"/>
                </a:moveTo>
                <a:cubicBezTo>
                  <a:pt x="1705931" y="2499725"/>
                  <a:pt x="1720885" y="2471436"/>
                  <a:pt x="1699930" y="2459720"/>
                </a:cubicBezTo>
                <a:cubicBezTo>
                  <a:pt x="1705169" y="2476865"/>
                  <a:pt x="1699073" y="2498487"/>
                  <a:pt x="1688214" y="2511155"/>
                </a:cubicBezTo>
                <a:lnTo>
                  <a:pt x="1688881" y="2511726"/>
                </a:lnTo>
                <a:close/>
                <a:moveTo>
                  <a:pt x="1645923" y="2549255"/>
                </a:moveTo>
                <a:cubicBezTo>
                  <a:pt x="1664116" y="2539635"/>
                  <a:pt x="1683166" y="2512298"/>
                  <a:pt x="1662973" y="2499249"/>
                </a:cubicBezTo>
                <a:cubicBezTo>
                  <a:pt x="1665926" y="2518203"/>
                  <a:pt x="1656972" y="2538016"/>
                  <a:pt x="1645256" y="2548588"/>
                </a:cubicBezTo>
                <a:lnTo>
                  <a:pt x="1645923" y="2549255"/>
                </a:lnTo>
                <a:close/>
                <a:moveTo>
                  <a:pt x="1585154" y="2587260"/>
                </a:moveTo>
                <a:cubicBezTo>
                  <a:pt x="1593536" y="2585641"/>
                  <a:pt x="1602299" y="2576687"/>
                  <a:pt x="1605251" y="2575163"/>
                </a:cubicBezTo>
                <a:cubicBezTo>
                  <a:pt x="1616681" y="2566305"/>
                  <a:pt x="1623063" y="2548874"/>
                  <a:pt x="1612205" y="2539825"/>
                </a:cubicBezTo>
                <a:cubicBezTo>
                  <a:pt x="1612395" y="2557161"/>
                  <a:pt x="1596012" y="2580592"/>
                  <a:pt x="1584582" y="2586498"/>
                </a:cubicBezTo>
                <a:lnTo>
                  <a:pt x="1585154" y="2587260"/>
                </a:lnTo>
                <a:close/>
                <a:moveTo>
                  <a:pt x="1515907" y="2616120"/>
                </a:moveTo>
                <a:cubicBezTo>
                  <a:pt x="1538481" y="2612977"/>
                  <a:pt x="1567247" y="2592784"/>
                  <a:pt x="1557817" y="2572591"/>
                </a:cubicBezTo>
                <a:cubicBezTo>
                  <a:pt x="1551340" y="2591070"/>
                  <a:pt x="1531909" y="2609167"/>
                  <a:pt x="1515621" y="2615168"/>
                </a:cubicBezTo>
                <a:lnTo>
                  <a:pt x="1515907" y="2616120"/>
                </a:lnTo>
                <a:close/>
                <a:moveTo>
                  <a:pt x="1446946" y="2630122"/>
                </a:moveTo>
                <a:cubicBezTo>
                  <a:pt x="1464853" y="2631456"/>
                  <a:pt x="1501524" y="2617454"/>
                  <a:pt x="1489237" y="2595451"/>
                </a:cubicBezTo>
                <a:cubicBezTo>
                  <a:pt x="1481998" y="2612882"/>
                  <a:pt x="1464091" y="2625550"/>
                  <a:pt x="1446755" y="2629265"/>
                </a:cubicBezTo>
                <a:lnTo>
                  <a:pt x="1446946" y="2630122"/>
                </a:lnTo>
                <a:close/>
                <a:moveTo>
                  <a:pt x="1373032" y="2631456"/>
                </a:moveTo>
                <a:cubicBezTo>
                  <a:pt x="1392177" y="2633742"/>
                  <a:pt x="1427134" y="2629646"/>
                  <a:pt x="1421800" y="2605357"/>
                </a:cubicBezTo>
                <a:cubicBezTo>
                  <a:pt x="1410465" y="2620883"/>
                  <a:pt x="1388558" y="2629836"/>
                  <a:pt x="1370651" y="2629456"/>
                </a:cubicBezTo>
                <a:cubicBezTo>
                  <a:pt x="1370365" y="2630884"/>
                  <a:pt x="1371222" y="2631265"/>
                  <a:pt x="1373032" y="2631456"/>
                </a:cubicBezTo>
                <a:close/>
                <a:moveTo>
                  <a:pt x="1294165" y="2615549"/>
                </a:moveTo>
                <a:cubicBezTo>
                  <a:pt x="1315691" y="2623264"/>
                  <a:pt x="1349315" y="2626979"/>
                  <a:pt x="1354649" y="2603548"/>
                </a:cubicBezTo>
                <a:cubicBezTo>
                  <a:pt x="1334837" y="2615930"/>
                  <a:pt x="1312739" y="2618121"/>
                  <a:pt x="1292260" y="2613073"/>
                </a:cubicBezTo>
                <a:cubicBezTo>
                  <a:pt x="1291593" y="2614311"/>
                  <a:pt x="1292450" y="2614882"/>
                  <a:pt x="1294165" y="2615549"/>
                </a:cubicBezTo>
                <a:close/>
                <a:moveTo>
                  <a:pt x="1226156" y="2583831"/>
                </a:moveTo>
                <a:cubicBezTo>
                  <a:pt x="1243587" y="2594689"/>
                  <a:pt x="1277115" y="2606405"/>
                  <a:pt x="1281211" y="2581640"/>
                </a:cubicBezTo>
                <a:cubicBezTo>
                  <a:pt x="1264066" y="2591070"/>
                  <a:pt x="1241111" y="2589355"/>
                  <a:pt x="1224728" y="2580973"/>
                </a:cubicBezTo>
                <a:cubicBezTo>
                  <a:pt x="1223966" y="2582211"/>
                  <a:pt x="1224633" y="2582878"/>
                  <a:pt x="1226156" y="2583831"/>
                </a:cubicBezTo>
                <a:close/>
                <a:moveTo>
                  <a:pt x="1164053" y="2534872"/>
                </a:moveTo>
                <a:cubicBezTo>
                  <a:pt x="1176722" y="2548112"/>
                  <a:pt x="1207773" y="2569353"/>
                  <a:pt x="1218822" y="2546683"/>
                </a:cubicBezTo>
                <a:cubicBezTo>
                  <a:pt x="1199867" y="2551160"/>
                  <a:pt x="1177007" y="2543826"/>
                  <a:pt x="1163387" y="2531824"/>
                </a:cubicBezTo>
                <a:cubicBezTo>
                  <a:pt x="1162339" y="2532777"/>
                  <a:pt x="1162815" y="2533634"/>
                  <a:pt x="1164053" y="2534872"/>
                </a:cubicBezTo>
                <a:close/>
                <a:moveTo>
                  <a:pt x="1198343" y="1695148"/>
                </a:moveTo>
                <a:lnTo>
                  <a:pt x="1201296" y="1694672"/>
                </a:lnTo>
                <a:cubicBezTo>
                  <a:pt x="1191390" y="1689814"/>
                  <a:pt x="1181484" y="1681718"/>
                  <a:pt x="1178627" y="1671526"/>
                </a:cubicBezTo>
                <a:cubicBezTo>
                  <a:pt x="1177865" y="1671526"/>
                  <a:pt x="1177103" y="1671907"/>
                  <a:pt x="1177293" y="1672955"/>
                </a:cubicBezTo>
                <a:cubicBezTo>
                  <a:pt x="1177388" y="1686671"/>
                  <a:pt x="1187199" y="1696291"/>
                  <a:pt x="1198343" y="1695148"/>
                </a:cubicBezTo>
                <a:close/>
                <a:moveTo>
                  <a:pt x="1193200" y="1735915"/>
                </a:moveTo>
                <a:lnTo>
                  <a:pt x="1196248" y="1736391"/>
                </a:lnTo>
                <a:cubicBezTo>
                  <a:pt x="1186247" y="1725914"/>
                  <a:pt x="1180055" y="1716103"/>
                  <a:pt x="1178627" y="1704007"/>
                </a:cubicBezTo>
                <a:cubicBezTo>
                  <a:pt x="1177865" y="1703911"/>
                  <a:pt x="1177103" y="1704007"/>
                  <a:pt x="1177007" y="1704959"/>
                </a:cubicBezTo>
                <a:cubicBezTo>
                  <a:pt x="1174531" y="1719056"/>
                  <a:pt x="1181960" y="1733439"/>
                  <a:pt x="1193200" y="1735915"/>
                </a:cubicBezTo>
                <a:close/>
                <a:moveTo>
                  <a:pt x="1114333" y="2472865"/>
                </a:moveTo>
                <a:cubicBezTo>
                  <a:pt x="1123477" y="2488295"/>
                  <a:pt x="1148242" y="2514870"/>
                  <a:pt x="1163863" y="2495915"/>
                </a:cubicBezTo>
                <a:cubicBezTo>
                  <a:pt x="1144622" y="2495629"/>
                  <a:pt x="1125572" y="2484771"/>
                  <a:pt x="1114428" y="2469912"/>
                </a:cubicBezTo>
                <a:cubicBezTo>
                  <a:pt x="1113285" y="2470483"/>
                  <a:pt x="1113571" y="2471341"/>
                  <a:pt x="1114333" y="2472865"/>
                </a:cubicBezTo>
                <a:close/>
                <a:moveTo>
                  <a:pt x="1086520" y="2420477"/>
                </a:moveTo>
                <a:cubicBezTo>
                  <a:pt x="1094426" y="2439051"/>
                  <a:pt x="1112904" y="2464387"/>
                  <a:pt x="1130049" y="2448290"/>
                </a:cubicBezTo>
                <a:cubicBezTo>
                  <a:pt x="1111094" y="2445814"/>
                  <a:pt x="1094521" y="2431621"/>
                  <a:pt x="1087091" y="2417620"/>
                </a:cubicBezTo>
                <a:cubicBezTo>
                  <a:pt x="1085853" y="2418001"/>
                  <a:pt x="1085853" y="2418858"/>
                  <a:pt x="1086520" y="2420477"/>
                </a:cubicBezTo>
                <a:close/>
                <a:moveTo>
                  <a:pt x="1064612" y="2354374"/>
                </a:moveTo>
                <a:cubicBezTo>
                  <a:pt x="1068994" y="2373138"/>
                  <a:pt x="1082805" y="2399617"/>
                  <a:pt x="1102046" y="2388378"/>
                </a:cubicBezTo>
                <a:cubicBezTo>
                  <a:pt x="1085663" y="2382853"/>
                  <a:pt x="1070994" y="2367232"/>
                  <a:pt x="1065660" y="2351802"/>
                </a:cubicBezTo>
                <a:cubicBezTo>
                  <a:pt x="1064422" y="2351992"/>
                  <a:pt x="1064231" y="2352754"/>
                  <a:pt x="1064612" y="2354374"/>
                </a:cubicBezTo>
                <a:close/>
                <a:moveTo>
                  <a:pt x="1052039" y="2287508"/>
                </a:moveTo>
                <a:cubicBezTo>
                  <a:pt x="1053944" y="2308272"/>
                  <a:pt x="1062326" y="2333800"/>
                  <a:pt x="1084234" y="2330656"/>
                </a:cubicBezTo>
                <a:cubicBezTo>
                  <a:pt x="1068422" y="2320274"/>
                  <a:pt x="1056897" y="2303034"/>
                  <a:pt x="1053563" y="2285222"/>
                </a:cubicBezTo>
                <a:cubicBezTo>
                  <a:pt x="1052230" y="2285032"/>
                  <a:pt x="1051944" y="2285889"/>
                  <a:pt x="1052039" y="2287508"/>
                </a:cubicBezTo>
                <a:close/>
                <a:moveTo>
                  <a:pt x="1051087" y="2225024"/>
                </a:moveTo>
                <a:lnTo>
                  <a:pt x="1050896" y="2223500"/>
                </a:lnTo>
                <a:cubicBezTo>
                  <a:pt x="1049658" y="2223405"/>
                  <a:pt x="1049277" y="2224357"/>
                  <a:pt x="1049277" y="2225881"/>
                </a:cubicBezTo>
                <a:cubicBezTo>
                  <a:pt x="1048325" y="2245503"/>
                  <a:pt x="1057373" y="2272173"/>
                  <a:pt x="1076138" y="2264934"/>
                </a:cubicBezTo>
                <a:cubicBezTo>
                  <a:pt x="1062422" y="2256457"/>
                  <a:pt x="1052706" y="2239883"/>
                  <a:pt x="1051087" y="2225024"/>
                </a:cubicBezTo>
                <a:close/>
                <a:moveTo>
                  <a:pt x="1056992" y="2172922"/>
                </a:moveTo>
                <a:cubicBezTo>
                  <a:pt x="1055945" y="2167493"/>
                  <a:pt x="1055849" y="2164350"/>
                  <a:pt x="1055754" y="2160730"/>
                </a:cubicBezTo>
                <a:cubicBezTo>
                  <a:pt x="1054516" y="2160445"/>
                  <a:pt x="1054040" y="2161302"/>
                  <a:pt x="1053849" y="2162730"/>
                </a:cubicBezTo>
                <a:cubicBezTo>
                  <a:pt x="1051182" y="2181780"/>
                  <a:pt x="1054611" y="2206831"/>
                  <a:pt x="1075661" y="2204641"/>
                </a:cubicBezTo>
                <a:cubicBezTo>
                  <a:pt x="1066422" y="2196830"/>
                  <a:pt x="1059183" y="2184162"/>
                  <a:pt x="1056992" y="2172922"/>
                </a:cubicBezTo>
                <a:close/>
                <a:moveTo>
                  <a:pt x="1065851" y="2101009"/>
                </a:moveTo>
                <a:lnTo>
                  <a:pt x="1066041" y="2099580"/>
                </a:lnTo>
                <a:cubicBezTo>
                  <a:pt x="1064898" y="2099104"/>
                  <a:pt x="1064327" y="2099675"/>
                  <a:pt x="1064041" y="2101104"/>
                </a:cubicBezTo>
                <a:cubicBezTo>
                  <a:pt x="1058897" y="2120535"/>
                  <a:pt x="1061469" y="2145490"/>
                  <a:pt x="1080043" y="2148348"/>
                </a:cubicBezTo>
                <a:cubicBezTo>
                  <a:pt x="1066708" y="2131870"/>
                  <a:pt x="1064422" y="2107295"/>
                  <a:pt x="1065851" y="2101009"/>
                </a:cubicBezTo>
                <a:close/>
                <a:moveTo>
                  <a:pt x="1086520" y="2080530"/>
                </a:moveTo>
                <a:cubicBezTo>
                  <a:pt x="1078995" y="2067576"/>
                  <a:pt x="1078233" y="2057860"/>
                  <a:pt x="1079376" y="2046907"/>
                </a:cubicBezTo>
                <a:cubicBezTo>
                  <a:pt x="1078328" y="2046525"/>
                  <a:pt x="1077662" y="2047097"/>
                  <a:pt x="1077281" y="2048526"/>
                </a:cubicBezTo>
                <a:cubicBezTo>
                  <a:pt x="1071470" y="2066147"/>
                  <a:pt x="1074423" y="2090150"/>
                  <a:pt x="1092806" y="2089007"/>
                </a:cubicBezTo>
                <a:cubicBezTo>
                  <a:pt x="1090711" y="2086245"/>
                  <a:pt x="1088234" y="2083387"/>
                  <a:pt x="1086520" y="2080530"/>
                </a:cubicBezTo>
                <a:close/>
                <a:moveTo>
                  <a:pt x="1095664" y="1995567"/>
                </a:moveTo>
                <a:lnTo>
                  <a:pt x="1095854" y="1994329"/>
                </a:lnTo>
                <a:cubicBezTo>
                  <a:pt x="1094807" y="1993852"/>
                  <a:pt x="1094140" y="1994424"/>
                  <a:pt x="1093759" y="1995662"/>
                </a:cubicBezTo>
                <a:cubicBezTo>
                  <a:pt x="1087853" y="2012521"/>
                  <a:pt x="1087949" y="2034333"/>
                  <a:pt x="1106999" y="2036620"/>
                </a:cubicBezTo>
                <a:cubicBezTo>
                  <a:pt x="1098045" y="2027190"/>
                  <a:pt x="1092902" y="2004425"/>
                  <a:pt x="1095664" y="1995567"/>
                </a:cubicBezTo>
                <a:close/>
                <a:moveTo>
                  <a:pt x="1108427" y="1957848"/>
                </a:moveTo>
                <a:lnTo>
                  <a:pt x="1108618" y="1956609"/>
                </a:lnTo>
                <a:cubicBezTo>
                  <a:pt x="1107665" y="1956133"/>
                  <a:pt x="1106903" y="1956609"/>
                  <a:pt x="1106522" y="1957848"/>
                </a:cubicBezTo>
                <a:cubicBezTo>
                  <a:pt x="1100331" y="1974326"/>
                  <a:pt x="1100522" y="1995376"/>
                  <a:pt x="1119000" y="1998043"/>
                </a:cubicBezTo>
                <a:cubicBezTo>
                  <a:pt x="1110523" y="1988709"/>
                  <a:pt x="1105665" y="1966516"/>
                  <a:pt x="1108427" y="1957848"/>
                </a:cubicBezTo>
                <a:close/>
                <a:moveTo>
                  <a:pt x="1130811" y="1954038"/>
                </a:moveTo>
                <a:cubicBezTo>
                  <a:pt x="1122334" y="1942417"/>
                  <a:pt x="1119953" y="1928416"/>
                  <a:pt x="1122143" y="1917557"/>
                </a:cubicBezTo>
                <a:cubicBezTo>
                  <a:pt x="1121191" y="1917081"/>
                  <a:pt x="1120429" y="1917557"/>
                  <a:pt x="1120048" y="1918795"/>
                </a:cubicBezTo>
                <a:cubicBezTo>
                  <a:pt x="1113380" y="1934988"/>
                  <a:pt x="1115952" y="1956229"/>
                  <a:pt x="1132811" y="1956895"/>
                </a:cubicBezTo>
                <a:lnTo>
                  <a:pt x="1130811" y="1954038"/>
                </a:lnTo>
                <a:close/>
                <a:moveTo>
                  <a:pt x="1140527" y="1893935"/>
                </a:moveTo>
                <a:cubicBezTo>
                  <a:pt x="1137193" y="1883172"/>
                  <a:pt x="1137860" y="1876409"/>
                  <a:pt x="1138717" y="1871266"/>
                </a:cubicBezTo>
                <a:cubicBezTo>
                  <a:pt x="1137764" y="1870789"/>
                  <a:pt x="1137002" y="1871266"/>
                  <a:pt x="1136717" y="1872408"/>
                </a:cubicBezTo>
                <a:cubicBezTo>
                  <a:pt x="1130716" y="1888125"/>
                  <a:pt x="1131954" y="1907556"/>
                  <a:pt x="1149290" y="1910223"/>
                </a:cubicBezTo>
                <a:cubicBezTo>
                  <a:pt x="1145575" y="1905270"/>
                  <a:pt x="1142336" y="1899650"/>
                  <a:pt x="1140527" y="1893935"/>
                </a:cubicBezTo>
                <a:close/>
                <a:moveTo>
                  <a:pt x="1155671" y="1850787"/>
                </a:moveTo>
                <a:cubicBezTo>
                  <a:pt x="1152814" y="1842309"/>
                  <a:pt x="1151957" y="1833546"/>
                  <a:pt x="1153290" y="1825450"/>
                </a:cubicBezTo>
                <a:cubicBezTo>
                  <a:pt x="1152433" y="1824974"/>
                  <a:pt x="1151671" y="1825260"/>
                  <a:pt x="1151290" y="1826498"/>
                </a:cubicBezTo>
                <a:cubicBezTo>
                  <a:pt x="1145099" y="1842500"/>
                  <a:pt x="1147956" y="1862121"/>
                  <a:pt x="1162910" y="1866408"/>
                </a:cubicBezTo>
                <a:cubicBezTo>
                  <a:pt x="1159958" y="1861455"/>
                  <a:pt x="1157100" y="1855549"/>
                  <a:pt x="1155671" y="1850787"/>
                </a:cubicBezTo>
                <a:close/>
                <a:moveTo>
                  <a:pt x="1167197" y="1801162"/>
                </a:moveTo>
                <a:cubicBezTo>
                  <a:pt x="1165101" y="1795446"/>
                  <a:pt x="1164339" y="1789922"/>
                  <a:pt x="1164815" y="1784969"/>
                </a:cubicBezTo>
                <a:cubicBezTo>
                  <a:pt x="1161482" y="1784779"/>
                  <a:pt x="1162529" y="1791541"/>
                  <a:pt x="1161672" y="1793541"/>
                </a:cubicBezTo>
                <a:cubicBezTo>
                  <a:pt x="1159196" y="1809258"/>
                  <a:pt x="1167292" y="1818592"/>
                  <a:pt x="1178912" y="1819259"/>
                </a:cubicBezTo>
                <a:cubicBezTo>
                  <a:pt x="1174055" y="1814306"/>
                  <a:pt x="1169102" y="1807162"/>
                  <a:pt x="1167197" y="1801162"/>
                </a:cubicBezTo>
                <a:close/>
                <a:moveTo>
                  <a:pt x="1173102" y="1743821"/>
                </a:moveTo>
                <a:cubicBezTo>
                  <a:pt x="1167197" y="1757823"/>
                  <a:pt x="1174531" y="1776682"/>
                  <a:pt x="1189961" y="1776682"/>
                </a:cubicBezTo>
                <a:cubicBezTo>
                  <a:pt x="1181198" y="1768395"/>
                  <a:pt x="1173674" y="1755537"/>
                  <a:pt x="1173864" y="1743916"/>
                </a:cubicBezTo>
                <a:lnTo>
                  <a:pt x="1173102" y="1743821"/>
                </a:lnTo>
                <a:close/>
                <a:moveTo>
                  <a:pt x="1172626" y="1638284"/>
                </a:moveTo>
                <a:cubicBezTo>
                  <a:pt x="1174626" y="1652762"/>
                  <a:pt x="1187675" y="1662001"/>
                  <a:pt x="1199391" y="1657525"/>
                </a:cubicBezTo>
                <a:cubicBezTo>
                  <a:pt x="1189009" y="1653619"/>
                  <a:pt x="1177960" y="1646475"/>
                  <a:pt x="1173864" y="1636760"/>
                </a:cubicBezTo>
                <a:cubicBezTo>
                  <a:pt x="1173007" y="1636950"/>
                  <a:pt x="1172340" y="1637332"/>
                  <a:pt x="1172626" y="1638284"/>
                </a:cubicBezTo>
                <a:close/>
                <a:moveTo>
                  <a:pt x="1162434" y="1604280"/>
                </a:moveTo>
                <a:cubicBezTo>
                  <a:pt x="1166720" y="1617710"/>
                  <a:pt x="1179674" y="1624758"/>
                  <a:pt x="1191390" y="1618758"/>
                </a:cubicBezTo>
                <a:cubicBezTo>
                  <a:pt x="1180817" y="1616376"/>
                  <a:pt x="1169483" y="1611900"/>
                  <a:pt x="1163387" y="1602661"/>
                </a:cubicBezTo>
                <a:cubicBezTo>
                  <a:pt x="1162720" y="1602946"/>
                  <a:pt x="1162148" y="1603422"/>
                  <a:pt x="1162434" y="1604280"/>
                </a:cubicBezTo>
                <a:close/>
                <a:moveTo>
                  <a:pt x="1151195" y="1580753"/>
                </a:moveTo>
                <a:cubicBezTo>
                  <a:pt x="1157386" y="1593612"/>
                  <a:pt x="1171578" y="1596850"/>
                  <a:pt x="1181008" y="1589516"/>
                </a:cubicBezTo>
                <a:cubicBezTo>
                  <a:pt x="1170911" y="1589135"/>
                  <a:pt x="1158624" y="1586563"/>
                  <a:pt x="1151861" y="1579038"/>
                </a:cubicBezTo>
                <a:cubicBezTo>
                  <a:pt x="1151385" y="1579420"/>
                  <a:pt x="1150814" y="1579896"/>
                  <a:pt x="1151195" y="1580753"/>
                </a:cubicBezTo>
                <a:close/>
                <a:moveTo>
                  <a:pt x="1134812" y="1556274"/>
                </a:moveTo>
                <a:cubicBezTo>
                  <a:pt x="1141860" y="1566180"/>
                  <a:pt x="1156814" y="1566942"/>
                  <a:pt x="1164625" y="1558750"/>
                </a:cubicBezTo>
                <a:cubicBezTo>
                  <a:pt x="1155957" y="1560274"/>
                  <a:pt x="1140050" y="1559036"/>
                  <a:pt x="1135193" y="1554654"/>
                </a:cubicBezTo>
                <a:cubicBezTo>
                  <a:pt x="1134812" y="1555036"/>
                  <a:pt x="1134335" y="1555702"/>
                  <a:pt x="1134812" y="1556274"/>
                </a:cubicBezTo>
                <a:close/>
                <a:moveTo>
                  <a:pt x="1115666" y="1538748"/>
                </a:moveTo>
                <a:cubicBezTo>
                  <a:pt x="1124144" y="1546654"/>
                  <a:pt x="1138241" y="1542558"/>
                  <a:pt x="1144527" y="1535319"/>
                </a:cubicBezTo>
                <a:cubicBezTo>
                  <a:pt x="1135383" y="1537509"/>
                  <a:pt x="1123667" y="1540176"/>
                  <a:pt x="1115857" y="1537129"/>
                </a:cubicBezTo>
                <a:cubicBezTo>
                  <a:pt x="1115476" y="1537605"/>
                  <a:pt x="1115000" y="1538367"/>
                  <a:pt x="1115666" y="1538748"/>
                </a:cubicBezTo>
                <a:close/>
                <a:moveTo>
                  <a:pt x="1097188" y="1528556"/>
                </a:moveTo>
                <a:cubicBezTo>
                  <a:pt x="1108142" y="1532937"/>
                  <a:pt x="1117190" y="1524270"/>
                  <a:pt x="1120524" y="1515126"/>
                </a:cubicBezTo>
                <a:cubicBezTo>
                  <a:pt x="1113380" y="1520841"/>
                  <a:pt x="1103665" y="1527604"/>
                  <a:pt x="1096902" y="1526937"/>
                </a:cubicBezTo>
                <a:cubicBezTo>
                  <a:pt x="1096712" y="1527413"/>
                  <a:pt x="1096521" y="1528270"/>
                  <a:pt x="1097188" y="1528556"/>
                </a:cubicBezTo>
                <a:close/>
                <a:moveTo>
                  <a:pt x="1075661" y="1524079"/>
                </a:moveTo>
                <a:cubicBezTo>
                  <a:pt x="1078519" y="1526270"/>
                  <a:pt x="1084520" y="1524270"/>
                  <a:pt x="1085853" y="1524460"/>
                </a:cubicBezTo>
                <a:cubicBezTo>
                  <a:pt x="1089949" y="1523698"/>
                  <a:pt x="1093664" y="1522079"/>
                  <a:pt x="1094140" y="1518650"/>
                </a:cubicBezTo>
                <a:cubicBezTo>
                  <a:pt x="1096521" y="1510458"/>
                  <a:pt x="1096712" y="1509316"/>
                  <a:pt x="1097378" y="1505220"/>
                </a:cubicBezTo>
                <a:cubicBezTo>
                  <a:pt x="1095378" y="1515030"/>
                  <a:pt x="1084424" y="1522174"/>
                  <a:pt x="1075566" y="1523317"/>
                </a:cubicBezTo>
                <a:lnTo>
                  <a:pt x="1075661" y="1524079"/>
                </a:lnTo>
                <a:close/>
                <a:moveTo>
                  <a:pt x="1043276" y="1525603"/>
                </a:moveTo>
                <a:cubicBezTo>
                  <a:pt x="1055468" y="1528080"/>
                  <a:pt x="1068708" y="1515507"/>
                  <a:pt x="1067470" y="1503886"/>
                </a:cubicBezTo>
                <a:cubicBezTo>
                  <a:pt x="1061660" y="1512363"/>
                  <a:pt x="1052325" y="1522650"/>
                  <a:pt x="1043181" y="1524937"/>
                </a:cubicBezTo>
                <a:lnTo>
                  <a:pt x="1043276" y="1525603"/>
                </a:lnTo>
                <a:close/>
                <a:moveTo>
                  <a:pt x="1012130" y="1532366"/>
                </a:moveTo>
                <a:cubicBezTo>
                  <a:pt x="1025465" y="1531604"/>
                  <a:pt x="1035656" y="1518364"/>
                  <a:pt x="1029751" y="1506363"/>
                </a:cubicBezTo>
                <a:cubicBezTo>
                  <a:pt x="1026893" y="1517316"/>
                  <a:pt x="1019845" y="1527794"/>
                  <a:pt x="1011844" y="1531699"/>
                </a:cubicBezTo>
                <a:lnTo>
                  <a:pt x="1012130" y="1532366"/>
                </a:lnTo>
                <a:close/>
                <a:moveTo>
                  <a:pt x="977363" y="1545320"/>
                </a:moveTo>
                <a:cubicBezTo>
                  <a:pt x="991079" y="1542462"/>
                  <a:pt x="1001557" y="1528080"/>
                  <a:pt x="994032" y="1516174"/>
                </a:cubicBezTo>
                <a:cubicBezTo>
                  <a:pt x="992889" y="1526556"/>
                  <a:pt x="983936" y="1541224"/>
                  <a:pt x="976982" y="1544653"/>
                </a:cubicBezTo>
                <a:lnTo>
                  <a:pt x="977363" y="1545320"/>
                </a:lnTo>
                <a:close/>
                <a:moveTo>
                  <a:pt x="950312" y="1559036"/>
                </a:moveTo>
                <a:cubicBezTo>
                  <a:pt x="963933" y="1554750"/>
                  <a:pt x="974982" y="1539700"/>
                  <a:pt x="965933" y="1527984"/>
                </a:cubicBezTo>
                <a:cubicBezTo>
                  <a:pt x="964600" y="1539795"/>
                  <a:pt x="959075" y="1551607"/>
                  <a:pt x="949931" y="1558465"/>
                </a:cubicBezTo>
                <a:lnTo>
                  <a:pt x="950312" y="1559036"/>
                </a:lnTo>
                <a:close/>
                <a:moveTo>
                  <a:pt x="920785" y="1577133"/>
                </a:moveTo>
                <a:cubicBezTo>
                  <a:pt x="933834" y="1571800"/>
                  <a:pt x="945645" y="1555797"/>
                  <a:pt x="934501" y="1544653"/>
                </a:cubicBezTo>
                <a:cubicBezTo>
                  <a:pt x="934310" y="1557417"/>
                  <a:pt x="928214" y="1570085"/>
                  <a:pt x="920309" y="1576657"/>
                </a:cubicBezTo>
                <a:lnTo>
                  <a:pt x="920785" y="1577133"/>
                </a:lnTo>
                <a:close/>
                <a:moveTo>
                  <a:pt x="883256" y="1602470"/>
                </a:moveTo>
                <a:cubicBezTo>
                  <a:pt x="896496" y="1596183"/>
                  <a:pt x="908879" y="1579324"/>
                  <a:pt x="897449" y="1568085"/>
                </a:cubicBezTo>
                <a:cubicBezTo>
                  <a:pt x="898020" y="1579610"/>
                  <a:pt x="889733" y="1596850"/>
                  <a:pt x="882875" y="1601994"/>
                </a:cubicBezTo>
                <a:lnTo>
                  <a:pt x="883256" y="1602470"/>
                </a:lnTo>
                <a:close/>
                <a:moveTo>
                  <a:pt x="844204" y="1632093"/>
                </a:moveTo>
                <a:cubicBezTo>
                  <a:pt x="858301" y="1624854"/>
                  <a:pt x="871445" y="1606470"/>
                  <a:pt x="862111" y="1594564"/>
                </a:cubicBezTo>
                <a:cubicBezTo>
                  <a:pt x="860301" y="1609137"/>
                  <a:pt x="852681" y="1623520"/>
                  <a:pt x="843728" y="1631521"/>
                </a:cubicBezTo>
                <a:lnTo>
                  <a:pt x="844204" y="1632093"/>
                </a:lnTo>
                <a:close/>
                <a:moveTo>
                  <a:pt x="807247" y="1660858"/>
                </a:moveTo>
                <a:cubicBezTo>
                  <a:pt x="820391" y="1654000"/>
                  <a:pt x="834107" y="1633712"/>
                  <a:pt x="820868" y="1625044"/>
                </a:cubicBezTo>
                <a:cubicBezTo>
                  <a:pt x="821534" y="1638855"/>
                  <a:pt x="814962" y="1652571"/>
                  <a:pt x="806771" y="1660382"/>
                </a:cubicBezTo>
                <a:lnTo>
                  <a:pt x="807247" y="1660858"/>
                </a:lnTo>
                <a:close/>
                <a:moveTo>
                  <a:pt x="766289" y="1692291"/>
                </a:moveTo>
                <a:cubicBezTo>
                  <a:pt x="779339" y="1684957"/>
                  <a:pt x="795245" y="1666764"/>
                  <a:pt x="782291" y="1655429"/>
                </a:cubicBezTo>
                <a:cubicBezTo>
                  <a:pt x="782958" y="1667907"/>
                  <a:pt x="773147" y="1686100"/>
                  <a:pt x="765813" y="1691815"/>
                </a:cubicBezTo>
                <a:lnTo>
                  <a:pt x="766289" y="1692291"/>
                </a:lnTo>
                <a:close/>
                <a:moveTo>
                  <a:pt x="721903" y="1725152"/>
                </a:moveTo>
                <a:cubicBezTo>
                  <a:pt x="736857" y="1717722"/>
                  <a:pt x="753716" y="1699149"/>
                  <a:pt x="744477" y="1686100"/>
                </a:cubicBezTo>
                <a:cubicBezTo>
                  <a:pt x="742001" y="1700387"/>
                  <a:pt x="731714" y="1716770"/>
                  <a:pt x="721522" y="1724580"/>
                </a:cubicBezTo>
                <a:lnTo>
                  <a:pt x="721903" y="1725152"/>
                </a:lnTo>
                <a:close/>
                <a:moveTo>
                  <a:pt x="677612" y="1754394"/>
                </a:moveTo>
                <a:cubicBezTo>
                  <a:pt x="691518" y="1748488"/>
                  <a:pt x="711521" y="1728581"/>
                  <a:pt x="698090" y="1718484"/>
                </a:cubicBezTo>
                <a:cubicBezTo>
                  <a:pt x="696852" y="1732486"/>
                  <a:pt x="687613" y="1746107"/>
                  <a:pt x="677135" y="1753917"/>
                </a:cubicBezTo>
                <a:lnTo>
                  <a:pt x="677612" y="1754394"/>
                </a:lnTo>
                <a:close/>
                <a:moveTo>
                  <a:pt x="634844" y="1779159"/>
                </a:moveTo>
                <a:cubicBezTo>
                  <a:pt x="637607" y="1778968"/>
                  <a:pt x="640464" y="1775634"/>
                  <a:pt x="642750" y="1774396"/>
                </a:cubicBezTo>
                <a:cubicBezTo>
                  <a:pt x="642369" y="1773539"/>
                  <a:pt x="642941" y="1774301"/>
                  <a:pt x="642369" y="1773253"/>
                </a:cubicBezTo>
                <a:cubicBezTo>
                  <a:pt x="651608" y="1767157"/>
                  <a:pt x="660371" y="1755537"/>
                  <a:pt x="652275" y="1747631"/>
                </a:cubicBezTo>
                <a:cubicBezTo>
                  <a:pt x="650370" y="1755537"/>
                  <a:pt x="645893" y="1763442"/>
                  <a:pt x="640274" y="1769538"/>
                </a:cubicBezTo>
                <a:cubicBezTo>
                  <a:pt x="641036" y="1771158"/>
                  <a:pt x="640559" y="1771158"/>
                  <a:pt x="641512" y="1772301"/>
                </a:cubicBezTo>
                <a:cubicBezTo>
                  <a:pt x="639607" y="1774587"/>
                  <a:pt x="636654" y="1776873"/>
                  <a:pt x="634559" y="1778683"/>
                </a:cubicBezTo>
                <a:lnTo>
                  <a:pt x="634844" y="1779159"/>
                </a:lnTo>
                <a:close/>
                <a:moveTo>
                  <a:pt x="581028" y="1809067"/>
                </a:moveTo>
                <a:cubicBezTo>
                  <a:pt x="594649" y="1804686"/>
                  <a:pt x="619414" y="1787065"/>
                  <a:pt x="607698" y="1774491"/>
                </a:cubicBezTo>
                <a:cubicBezTo>
                  <a:pt x="604269" y="1788398"/>
                  <a:pt x="592458" y="1801828"/>
                  <a:pt x="580742" y="1808591"/>
                </a:cubicBezTo>
                <a:lnTo>
                  <a:pt x="581028" y="1809067"/>
                </a:lnTo>
                <a:close/>
                <a:moveTo>
                  <a:pt x="537023" y="1828212"/>
                </a:moveTo>
                <a:cubicBezTo>
                  <a:pt x="550643" y="1825069"/>
                  <a:pt x="577123" y="1809734"/>
                  <a:pt x="565407" y="1796685"/>
                </a:cubicBezTo>
                <a:cubicBezTo>
                  <a:pt x="560835" y="1811163"/>
                  <a:pt x="548072" y="1822307"/>
                  <a:pt x="536737" y="1827736"/>
                </a:cubicBezTo>
                <a:lnTo>
                  <a:pt x="537023" y="1828212"/>
                </a:lnTo>
                <a:close/>
                <a:moveTo>
                  <a:pt x="480063" y="1846120"/>
                </a:moveTo>
                <a:cubicBezTo>
                  <a:pt x="494065" y="1844310"/>
                  <a:pt x="522164" y="1832404"/>
                  <a:pt x="513305" y="1817925"/>
                </a:cubicBezTo>
                <a:cubicBezTo>
                  <a:pt x="507114" y="1830784"/>
                  <a:pt x="492827" y="1841166"/>
                  <a:pt x="479873" y="1845548"/>
                </a:cubicBezTo>
                <a:lnTo>
                  <a:pt x="480063" y="1846120"/>
                </a:lnTo>
                <a:close/>
                <a:moveTo>
                  <a:pt x="419770" y="1858121"/>
                </a:moveTo>
                <a:cubicBezTo>
                  <a:pt x="436248" y="1858026"/>
                  <a:pt x="463775" y="1849549"/>
                  <a:pt x="461394" y="1833928"/>
                </a:cubicBezTo>
                <a:cubicBezTo>
                  <a:pt x="449869" y="1846786"/>
                  <a:pt x="435105" y="1854311"/>
                  <a:pt x="419675" y="1857550"/>
                </a:cubicBezTo>
                <a:lnTo>
                  <a:pt x="419770" y="1858121"/>
                </a:lnTo>
                <a:close/>
                <a:moveTo>
                  <a:pt x="363287" y="1862121"/>
                </a:moveTo>
                <a:cubicBezTo>
                  <a:pt x="376431" y="1863741"/>
                  <a:pt x="407864" y="1858597"/>
                  <a:pt x="401101" y="1843167"/>
                </a:cubicBezTo>
                <a:cubicBezTo>
                  <a:pt x="392147" y="1854311"/>
                  <a:pt x="376622" y="1860312"/>
                  <a:pt x="363191" y="1861645"/>
                </a:cubicBezTo>
                <a:lnTo>
                  <a:pt x="363287" y="1862121"/>
                </a:lnTo>
                <a:close/>
                <a:moveTo>
                  <a:pt x="17434" y="1527889"/>
                </a:moveTo>
                <a:cubicBezTo>
                  <a:pt x="10766" y="1516745"/>
                  <a:pt x="11243" y="1495790"/>
                  <a:pt x="13624" y="1486741"/>
                </a:cubicBezTo>
                <a:cubicBezTo>
                  <a:pt x="8385" y="1494933"/>
                  <a:pt x="4575" y="1531318"/>
                  <a:pt x="17434" y="1527889"/>
                </a:cubicBezTo>
                <a:close/>
                <a:moveTo>
                  <a:pt x="302803" y="1858692"/>
                </a:moveTo>
                <a:cubicBezTo>
                  <a:pt x="315757" y="1862121"/>
                  <a:pt x="347761" y="1861264"/>
                  <a:pt x="344332" y="1845358"/>
                </a:cubicBezTo>
                <a:cubicBezTo>
                  <a:pt x="333569" y="1854692"/>
                  <a:pt x="316138" y="1858978"/>
                  <a:pt x="302803" y="1858121"/>
                </a:cubicBezTo>
                <a:lnTo>
                  <a:pt x="302803" y="1858692"/>
                </a:lnTo>
                <a:close/>
                <a:moveTo>
                  <a:pt x="242891" y="1847929"/>
                </a:moveTo>
                <a:cubicBezTo>
                  <a:pt x="256892" y="1851930"/>
                  <a:pt x="285753" y="1856692"/>
                  <a:pt x="289468" y="1841547"/>
                </a:cubicBezTo>
                <a:cubicBezTo>
                  <a:pt x="271656" y="1850120"/>
                  <a:pt x="249463" y="1848596"/>
                  <a:pt x="241271" y="1846405"/>
                </a:cubicBezTo>
                <a:cubicBezTo>
                  <a:pt x="240795" y="1847262"/>
                  <a:pt x="241557" y="1847548"/>
                  <a:pt x="242891" y="1847929"/>
                </a:cubicBezTo>
                <a:close/>
                <a:moveTo>
                  <a:pt x="187455" y="1828593"/>
                </a:moveTo>
                <a:cubicBezTo>
                  <a:pt x="200885" y="1834499"/>
                  <a:pt x="228698" y="1842691"/>
                  <a:pt x="228794" y="1826879"/>
                </a:cubicBezTo>
                <a:cubicBezTo>
                  <a:pt x="215649" y="1832975"/>
                  <a:pt x="198409" y="1831356"/>
                  <a:pt x="185836" y="1826784"/>
                </a:cubicBezTo>
                <a:cubicBezTo>
                  <a:pt x="185550" y="1827641"/>
                  <a:pt x="186312" y="1828022"/>
                  <a:pt x="187455" y="1828593"/>
                </a:cubicBezTo>
                <a:close/>
                <a:moveTo>
                  <a:pt x="132020" y="1797923"/>
                </a:moveTo>
                <a:cubicBezTo>
                  <a:pt x="141449" y="1804495"/>
                  <a:pt x="170501" y="1820783"/>
                  <a:pt x="174596" y="1805067"/>
                </a:cubicBezTo>
                <a:cubicBezTo>
                  <a:pt x="159928" y="1808115"/>
                  <a:pt x="143164" y="1803352"/>
                  <a:pt x="130781" y="1795923"/>
                </a:cubicBezTo>
                <a:cubicBezTo>
                  <a:pt x="130305" y="1796590"/>
                  <a:pt x="130972" y="1797066"/>
                  <a:pt x="132020" y="1797923"/>
                </a:cubicBezTo>
                <a:close/>
                <a:moveTo>
                  <a:pt x="94110" y="1767729"/>
                </a:moveTo>
                <a:cubicBezTo>
                  <a:pt x="102016" y="1775444"/>
                  <a:pt x="129257" y="1796590"/>
                  <a:pt x="135449" y="1781635"/>
                </a:cubicBezTo>
                <a:cubicBezTo>
                  <a:pt x="121542" y="1783159"/>
                  <a:pt x="100682" y="1772587"/>
                  <a:pt x="93158" y="1765538"/>
                </a:cubicBezTo>
                <a:cubicBezTo>
                  <a:pt x="92491" y="1766205"/>
                  <a:pt x="93158" y="1766681"/>
                  <a:pt x="94110" y="1767729"/>
                </a:cubicBezTo>
                <a:close/>
                <a:moveTo>
                  <a:pt x="58487" y="1728581"/>
                </a:moveTo>
                <a:cubicBezTo>
                  <a:pt x="64487" y="1737058"/>
                  <a:pt x="89062" y="1763538"/>
                  <a:pt x="95920" y="1748965"/>
                </a:cubicBezTo>
                <a:cubicBezTo>
                  <a:pt x="81061" y="1747345"/>
                  <a:pt x="66964" y="1736963"/>
                  <a:pt x="57915" y="1726200"/>
                </a:cubicBezTo>
                <a:cubicBezTo>
                  <a:pt x="57248" y="1726771"/>
                  <a:pt x="57725" y="1727533"/>
                  <a:pt x="58487" y="1728581"/>
                </a:cubicBezTo>
                <a:close/>
                <a:moveTo>
                  <a:pt x="25625" y="1671621"/>
                </a:moveTo>
                <a:cubicBezTo>
                  <a:pt x="29626" y="1681718"/>
                  <a:pt x="46866" y="1712770"/>
                  <a:pt x="57725" y="1701720"/>
                </a:cubicBezTo>
                <a:cubicBezTo>
                  <a:pt x="43437" y="1695815"/>
                  <a:pt x="32293" y="1682766"/>
                  <a:pt x="25625" y="1669240"/>
                </a:cubicBezTo>
                <a:cubicBezTo>
                  <a:pt x="24768" y="1669621"/>
                  <a:pt x="25244" y="1670383"/>
                  <a:pt x="25625" y="1671621"/>
                </a:cubicBezTo>
                <a:close/>
                <a:moveTo>
                  <a:pt x="6385" y="1607709"/>
                </a:moveTo>
                <a:cubicBezTo>
                  <a:pt x="8861" y="1622377"/>
                  <a:pt x="16577" y="1651429"/>
                  <a:pt x="31055" y="1649428"/>
                </a:cubicBezTo>
                <a:cubicBezTo>
                  <a:pt x="18577" y="1638093"/>
                  <a:pt x="10290" y="1621425"/>
                  <a:pt x="6956" y="1605518"/>
                </a:cubicBezTo>
                <a:lnTo>
                  <a:pt x="6480" y="1605613"/>
                </a:lnTo>
                <a:cubicBezTo>
                  <a:pt x="6290" y="1605708"/>
                  <a:pt x="6194" y="1606661"/>
                  <a:pt x="6385" y="1607709"/>
                </a:cubicBezTo>
                <a:close/>
                <a:moveTo>
                  <a:pt x="2861" y="1559131"/>
                </a:moveTo>
                <a:cubicBezTo>
                  <a:pt x="2765" y="1568085"/>
                  <a:pt x="6766" y="1591992"/>
                  <a:pt x="17148" y="1586087"/>
                </a:cubicBezTo>
                <a:cubicBezTo>
                  <a:pt x="7623" y="1575324"/>
                  <a:pt x="3718" y="1559798"/>
                  <a:pt x="3718" y="1546177"/>
                </a:cubicBezTo>
                <a:cubicBezTo>
                  <a:pt x="1241" y="1549035"/>
                  <a:pt x="3146" y="1555893"/>
                  <a:pt x="2861" y="1559131"/>
                </a:cubicBezTo>
                <a:close/>
                <a:moveTo>
                  <a:pt x="2974946" y="2803858"/>
                </a:moveTo>
                <a:cubicBezTo>
                  <a:pt x="2987043" y="2809288"/>
                  <a:pt x="2998664" y="2809002"/>
                  <a:pt x="3008856" y="2802334"/>
                </a:cubicBezTo>
                <a:cubicBezTo>
                  <a:pt x="3001426" y="2800906"/>
                  <a:pt x="2992663" y="2799096"/>
                  <a:pt x="2992187" y="2790047"/>
                </a:cubicBezTo>
                <a:cubicBezTo>
                  <a:pt x="2988853" y="2801858"/>
                  <a:pt x="2981709" y="2802906"/>
                  <a:pt x="2974946" y="2803858"/>
                </a:cubicBezTo>
                <a:close/>
                <a:moveTo>
                  <a:pt x="2905700" y="2797953"/>
                </a:moveTo>
                <a:cubicBezTo>
                  <a:pt x="2917796" y="2808621"/>
                  <a:pt x="2928845" y="2813193"/>
                  <a:pt x="2942371" y="2809573"/>
                </a:cubicBezTo>
                <a:cubicBezTo>
                  <a:pt x="2928655" y="2805668"/>
                  <a:pt x="2927036" y="2800143"/>
                  <a:pt x="2923607" y="2791857"/>
                </a:cubicBezTo>
                <a:cubicBezTo>
                  <a:pt x="2920749" y="2795952"/>
                  <a:pt x="2919320" y="2797476"/>
                  <a:pt x="2917130" y="2798429"/>
                </a:cubicBezTo>
                <a:cubicBezTo>
                  <a:pt x="2914939" y="2799382"/>
                  <a:pt x="2911510" y="2799763"/>
                  <a:pt x="2905700" y="2797953"/>
                </a:cubicBezTo>
                <a:close/>
                <a:moveTo>
                  <a:pt x="3084960" y="2754424"/>
                </a:moveTo>
                <a:cubicBezTo>
                  <a:pt x="3099629" y="2756519"/>
                  <a:pt x="3112678" y="2750899"/>
                  <a:pt x="3123441" y="2742803"/>
                </a:cubicBezTo>
                <a:cubicBezTo>
                  <a:pt x="3111249" y="2743565"/>
                  <a:pt x="3102867" y="2742993"/>
                  <a:pt x="3100772" y="2736040"/>
                </a:cubicBezTo>
                <a:cubicBezTo>
                  <a:pt x="3096390" y="2743375"/>
                  <a:pt x="3090866" y="2749375"/>
                  <a:pt x="3084960" y="2754424"/>
                </a:cubicBezTo>
                <a:close/>
                <a:moveTo>
                  <a:pt x="3052099" y="2510393"/>
                </a:moveTo>
                <a:cubicBezTo>
                  <a:pt x="3054480" y="2513251"/>
                  <a:pt x="3054671" y="2518203"/>
                  <a:pt x="3051909" y="2523442"/>
                </a:cubicBezTo>
                <a:cubicBezTo>
                  <a:pt x="3061624" y="2516775"/>
                  <a:pt x="3066577" y="2511441"/>
                  <a:pt x="3078864" y="2521347"/>
                </a:cubicBezTo>
                <a:cubicBezTo>
                  <a:pt x="3077912" y="2518394"/>
                  <a:pt x="3076197" y="2514584"/>
                  <a:pt x="3074673" y="2512774"/>
                </a:cubicBezTo>
                <a:cubicBezTo>
                  <a:pt x="3069339" y="2506583"/>
                  <a:pt x="3060957" y="2508107"/>
                  <a:pt x="3052099" y="2510393"/>
                </a:cubicBezTo>
                <a:close/>
                <a:moveTo>
                  <a:pt x="3137538" y="2617454"/>
                </a:moveTo>
                <a:cubicBezTo>
                  <a:pt x="3135633" y="2604500"/>
                  <a:pt x="3129156" y="2588403"/>
                  <a:pt x="3121727" y="2578687"/>
                </a:cubicBezTo>
                <a:cubicBezTo>
                  <a:pt x="3121727" y="2585545"/>
                  <a:pt x="3118965" y="2594023"/>
                  <a:pt x="3113250" y="2597356"/>
                </a:cubicBezTo>
                <a:cubicBezTo>
                  <a:pt x="3117345" y="2599166"/>
                  <a:pt x="3121155" y="2601452"/>
                  <a:pt x="3124775" y="2604214"/>
                </a:cubicBezTo>
                <a:cubicBezTo>
                  <a:pt x="3129728" y="2608215"/>
                  <a:pt x="3133919" y="2612692"/>
                  <a:pt x="3137538" y="2617454"/>
                </a:cubicBezTo>
                <a:close/>
                <a:moveTo>
                  <a:pt x="2817403" y="2507250"/>
                </a:moveTo>
                <a:cubicBezTo>
                  <a:pt x="2964564" y="2646029"/>
                  <a:pt x="2846645" y="2746327"/>
                  <a:pt x="2899890" y="2789285"/>
                </a:cubicBezTo>
                <a:cubicBezTo>
                  <a:pt x="2919511" y="2795667"/>
                  <a:pt x="2928845" y="2779189"/>
                  <a:pt x="2915129" y="2762234"/>
                </a:cubicBezTo>
                <a:cubicBezTo>
                  <a:pt x="2892746" y="2732516"/>
                  <a:pt x="2915796" y="2701274"/>
                  <a:pt x="2944467" y="2683367"/>
                </a:cubicBezTo>
                <a:cubicBezTo>
                  <a:pt x="2951991" y="2681176"/>
                  <a:pt x="2957706" y="2685939"/>
                  <a:pt x="2954753" y="2692606"/>
                </a:cubicBezTo>
                <a:cubicBezTo>
                  <a:pt x="2944943" y="2719657"/>
                  <a:pt x="3038383" y="2729944"/>
                  <a:pt x="3007808" y="2776712"/>
                </a:cubicBezTo>
                <a:cubicBezTo>
                  <a:pt x="2992187" y="2772711"/>
                  <a:pt x="2997044" y="2791952"/>
                  <a:pt x="2998283" y="2792143"/>
                </a:cubicBezTo>
                <a:cubicBezTo>
                  <a:pt x="3023143" y="2815002"/>
                  <a:pt x="3054385" y="2770044"/>
                  <a:pt x="3040669" y="2746994"/>
                </a:cubicBezTo>
                <a:cubicBezTo>
                  <a:pt x="3026001" y="2720324"/>
                  <a:pt x="2976566" y="2704703"/>
                  <a:pt x="2972565" y="2672509"/>
                </a:cubicBezTo>
                <a:cubicBezTo>
                  <a:pt x="2972565" y="2671366"/>
                  <a:pt x="2973613" y="2670413"/>
                  <a:pt x="2974661" y="2670127"/>
                </a:cubicBezTo>
                <a:cubicBezTo>
                  <a:pt x="2978280" y="2669080"/>
                  <a:pt x="2982185" y="2670508"/>
                  <a:pt x="2984186" y="2673651"/>
                </a:cubicBezTo>
                <a:cubicBezTo>
                  <a:pt x="2998759" y="2696607"/>
                  <a:pt x="3035049" y="2697750"/>
                  <a:pt x="3044669" y="2697369"/>
                </a:cubicBezTo>
                <a:cubicBezTo>
                  <a:pt x="3062195" y="2696607"/>
                  <a:pt x="3084770" y="2684796"/>
                  <a:pt x="3107725" y="2693749"/>
                </a:cubicBezTo>
                <a:cubicBezTo>
                  <a:pt x="3130585" y="2702703"/>
                  <a:pt x="3088675" y="2722705"/>
                  <a:pt x="3113440" y="2733850"/>
                </a:cubicBezTo>
                <a:cubicBezTo>
                  <a:pt x="3136967" y="2744422"/>
                  <a:pt x="3146968" y="2713942"/>
                  <a:pt x="3146968" y="2713942"/>
                </a:cubicBezTo>
                <a:cubicBezTo>
                  <a:pt x="3151635" y="2700226"/>
                  <a:pt x="3137348" y="2685177"/>
                  <a:pt x="3125251" y="2677081"/>
                </a:cubicBezTo>
                <a:cubicBezTo>
                  <a:pt x="3085818" y="2654887"/>
                  <a:pt x="3039717" y="2691463"/>
                  <a:pt x="2989139" y="2644410"/>
                </a:cubicBezTo>
                <a:cubicBezTo>
                  <a:pt x="2985805" y="2641362"/>
                  <a:pt x="2985519" y="2636123"/>
                  <a:pt x="2988758" y="2632789"/>
                </a:cubicBezTo>
                <a:cubicBezTo>
                  <a:pt x="2991425" y="2630027"/>
                  <a:pt x="2995616" y="2629646"/>
                  <a:pt x="2998950" y="2631551"/>
                </a:cubicBezTo>
                <a:cubicBezTo>
                  <a:pt x="3028858" y="2651935"/>
                  <a:pt x="3057052" y="2622026"/>
                  <a:pt x="3065339" y="2607929"/>
                </a:cubicBezTo>
                <a:cubicBezTo>
                  <a:pt x="3073626" y="2593832"/>
                  <a:pt x="3074102" y="2601738"/>
                  <a:pt x="3098200" y="2598118"/>
                </a:cubicBezTo>
                <a:cubicBezTo>
                  <a:pt x="3122298" y="2594499"/>
                  <a:pt x="3116869" y="2571543"/>
                  <a:pt x="3116869" y="2571543"/>
                </a:cubicBezTo>
                <a:lnTo>
                  <a:pt x="3116869" y="2571543"/>
                </a:lnTo>
                <a:cubicBezTo>
                  <a:pt x="3105153" y="2526585"/>
                  <a:pt x="3075054" y="2618692"/>
                  <a:pt x="2990949" y="2616311"/>
                </a:cubicBezTo>
                <a:cubicBezTo>
                  <a:pt x="2980947" y="2616692"/>
                  <a:pt x="2979900" y="2601071"/>
                  <a:pt x="2989901" y="2600118"/>
                </a:cubicBezTo>
                <a:cubicBezTo>
                  <a:pt x="3006474" y="2598404"/>
                  <a:pt x="3010570" y="2562876"/>
                  <a:pt x="3022571" y="2550017"/>
                </a:cubicBezTo>
                <a:cubicBezTo>
                  <a:pt x="3029620" y="2539920"/>
                  <a:pt x="3053147" y="2525633"/>
                  <a:pt x="3049146" y="2515346"/>
                </a:cubicBezTo>
                <a:cubicBezTo>
                  <a:pt x="3045527" y="2507250"/>
                  <a:pt x="3033716" y="2508583"/>
                  <a:pt x="3027810" y="2512774"/>
                </a:cubicBezTo>
                <a:cubicBezTo>
                  <a:pt x="3008189" y="2529538"/>
                  <a:pt x="3014570" y="2565162"/>
                  <a:pt x="2990853" y="2583259"/>
                </a:cubicBezTo>
                <a:cubicBezTo>
                  <a:pt x="2936466" y="2616692"/>
                  <a:pt x="2899509" y="2548969"/>
                  <a:pt x="2891508" y="2504868"/>
                </a:cubicBezTo>
                <a:cubicBezTo>
                  <a:pt x="2891508" y="2505059"/>
                  <a:pt x="2856360" y="2511536"/>
                  <a:pt x="2817403" y="2507250"/>
                </a:cubicBezTo>
                <a:close/>
                <a:moveTo>
                  <a:pt x="2449643" y="1627711"/>
                </a:moveTo>
                <a:cubicBezTo>
                  <a:pt x="2453453" y="1593612"/>
                  <a:pt x="2490791" y="1538271"/>
                  <a:pt x="2515842" y="1493599"/>
                </a:cubicBezTo>
                <a:cubicBezTo>
                  <a:pt x="2535653" y="1460071"/>
                  <a:pt x="2555846" y="1423781"/>
                  <a:pt x="2584231" y="1397111"/>
                </a:cubicBezTo>
                <a:cubicBezTo>
                  <a:pt x="2624236" y="1355963"/>
                  <a:pt x="2691959" y="1333675"/>
                  <a:pt x="2736726" y="1376537"/>
                </a:cubicBezTo>
                <a:cubicBezTo>
                  <a:pt x="2785685" y="1420447"/>
                  <a:pt x="2775112" y="1496742"/>
                  <a:pt x="2713676" y="1522936"/>
                </a:cubicBezTo>
                <a:cubicBezTo>
                  <a:pt x="2679005" y="1540272"/>
                  <a:pt x="2613187" y="1539319"/>
                  <a:pt x="2585374" y="1559512"/>
                </a:cubicBezTo>
                <a:cubicBezTo>
                  <a:pt x="2572325" y="1566561"/>
                  <a:pt x="2562895" y="1573800"/>
                  <a:pt x="2555846" y="1578753"/>
                </a:cubicBezTo>
                <a:cubicBezTo>
                  <a:pt x="2507269" y="1621520"/>
                  <a:pt x="2562514" y="1700863"/>
                  <a:pt x="2592803" y="1731915"/>
                </a:cubicBezTo>
                <a:lnTo>
                  <a:pt x="2593280" y="1731629"/>
                </a:lnTo>
                <a:cubicBezTo>
                  <a:pt x="2616140" y="1739630"/>
                  <a:pt x="2650049" y="1735439"/>
                  <a:pt x="2667003" y="1714484"/>
                </a:cubicBezTo>
                <a:cubicBezTo>
                  <a:pt x="2688053" y="1689243"/>
                  <a:pt x="2670432" y="1658572"/>
                  <a:pt x="2687292" y="1635808"/>
                </a:cubicBezTo>
                <a:cubicBezTo>
                  <a:pt x="2705675" y="1618948"/>
                  <a:pt x="2725296" y="1629235"/>
                  <a:pt x="2702722" y="1655620"/>
                </a:cubicBezTo>
                <a:cubicBezTo>
                  <a:pt x="2680719" y="1677051"/>
                  <a:pt x="2691578" y="1720104"/>
                  <a:pt x="2670909" y="1730391"/>
                </a:cubicBezTo>
                <a:cubicBezTo>
                  <a:pt x="2666241" y="1732391"/>
                  <a:pt x="2663860" y="1737058"/>
                  <a:pt x="2665384" y="1740963"/>
                </a:cubicBezTo>
                <a:cubicBezTo>
                  <a:pt x="2684529" y="1761442"/>
                  <a:pt x="2763206" y="1692005"/>
                  <a:pt x="2769207" y="1672955"/>
                </a:cubicBezTo>
                <a:cubicBezTo>
                  <a:pt x="2776255" y="1658096"/>
                  <a:pt x="2792733" y="1638570"/>
                  <a:pt x="2803782" y="1658191"/>
                </a:cubicBezTo>
                <a:lnTo>
                  <a:pt x="2803782" y="1658191"/>
                </a:lnTo>
                <a:cubicBezTo>
                  <a:pt x="2803782" y="1658191"/>
                  <a:pt x="2816546" y="1677432"/>
                  <a:pt x="2790828" y="1689529"/>
                </a:cubicBezTo>
                <a:cubicBezTo>
                  <a:pt x="2765111" y="1701625"/>
                  <a:pt x="2762253" y="1694386"/>
                  <a:pt x="2757205" y="1710483"/>
                </a:cubicBezTo>
                <a:cubicBezTo>
                  <a:pt x="2752157" y="1726486"/>
                  <a:pt x="2729583" y="1764300"/>
                  <a:pt x="2690244" y="1756299"/>
                </a:cubicBezTo>
                <a:cubicBezTo>
                  <a:pt x="2686053" y="1755727"/>
                  <a:pt x="2681386" y="1757632"/>
                  <a:pt x="2679291" y="1761157"/>
                </a:cubicBezTo>
                <a:cubicBezTo>
                  <a:pt x="2676719" y="1765443"/>
                  <a:pt x="2678624" y="1770205"/>
                  <a:pt x="2683196" y="1771825"/>
                </a:cubicBezTo>
                <a:cubicBezTo>
                  <a:pt x="2750728" y="1797161"/>
                  <a:pt x="2794067" y="1747059"/>
                  <a:pt x="2844549" y="1752965"/>
                </a:cubicBezTo>
                <a:cubicBezTo>
                  <a:pt x="2858360" y="1755632"/>
                  <a:pt x="2880935" y="1764490"/>
                  <a:pt x="2879601" y="1779349"/>
                </a:cubicBezTo>
                <a:cubicBezTo>
                  <a:pt x="2879601" y="1779349"/>
                  <a:pt x="2877506" y="1811258"/>
                  <a:pt x="2848169" y="1809925"/>
                </a:cubicBezTo>
                <a:cubicBezTo>
                  <a:pt x="2821308" y="1810115"/>
                  <a:pt x="2849978" y="1782207"/>
                  <a:pt x="2836453" y="1775825"/>
                </a:cubicBezTo>
                <a:cubicBezTo>
                  <a:pt x="2807592" y="1770396"/>
                  <a:pt x="2780827" y="1793827"/>
                  <a:pt x="2760825" y="1800971"/>
                </a:cubicBezTo>
                <a:cubicBezTo>
                  <a:pt x="2749871" y="1805733"/>
                  <a:pt x="2705484" y="1816401"/>
                  <a:pt x="2684529" y="1799923"/>
                </a:cubicBezTo>
                <a:cubicBezTo>
                  <a:pt x="2657097" y="1797351"/>
                  <a:pt x="2689101" y="1822021"/>
                  <a:pt x="2703008" y="1825641"/>
                </a:cubicBezTo>
                <a:cubicBezTo>
                  <a:pt x="2719295" y="1831927"/>
                  <a:pt x="2739869" y="1833642"/>
                  <a:pt x="2755871" y="1839738"/>
                </a:cubicBezTo>
                <a:cubicBezTo>
                  <a:pt x="2797972" y="1850025"/>
                  <a:pt x="2778541" y="1916604"/>
                  <a:pt x="2738631" y="1906317"/>
                </a:cubicBezTo>
                <a:cubicBezTo>
                  <a:pt x="2735012" y="1906222"/>
                  <a:pt x="2724344" y="1890220"/>
                  <a:pt x="2743108" y="1887934"/>
                </a:cubicBezTo>
                <a:cubicBezTo>
                  <a:pt x="2757015" y="1860121"/>
                  <a:pt x="2717295" y="1847167"/>
                  <a:pt x="2696340" y="1846786"/>
                </a:cubicBezTo>
                <a:cubicBezTo>
                  <a:pt x="2685386" y="1845548"/>
                  <a:pt x="2658240" y="1844119"/>
                  <a:pt x="2659098" y="1829165"/>
                </a:cubicBezTo>
                <a:cubicBezTo>
                  <a:pt x="2659574" y="1826688"/>
                  <a:pt x="2658717" y="1824307"/>
                  <a:pt x="2656811" y="1822688"/>
                </a:cubicBezTo>
                <a:cubicBezTo>
                  <a:pt x="2637190" y="1818021"/>
                  <a:pt x="2621283" y="1857550"/>
                  <a:pt x="2618045" y="1867646"/>
                </a:cubicBezTo>
                <a:cubicBezTo>
                  <a:pt x="2611663" y="1882505"/>
                  <a:pt x="2621759" y="1900603"/>
                  <a:pt x="2635666" y="1908032"/>
                </a:cubicBezTo>
                <a:cubicBezTo>
                  <a:pt x="2658621" y="1920795"/>
                  <a:pt x="2646906" y="1938036"/>
                  <a:pt x="2626712" y="1938512"/>
                </a:cubicBezTo>
                <a:cubicBezTo>
                  <a:pt x="2601948" y="1935178"/>
                  <a:pt x="2595280" y="1907556"/>
                  <a:pt x="2590899" y="1886982"/>
                </a:cubicBezTo>
                <a:cubicBezTo>
                  <a:pt x="2582040" y="1812782"/>
                  <a:pt x="2619188" y="1822593"/>
                  <a:pt x="2556037" y="1755918"/>
                </a:cubicBezTo>
                <a:lnTo>
                  <a:pt x="2556132" y="1755822"/>
                </a:lnTo>
                <a:cubicBezTo>
                  <a:pt x="2498220" y="1705150"/>
                  <a:pt x="2444309" y="1643142"/>
                  <a:pt x="2449643" y="1627711"/>
                </a:cubicBezTo>
                <a:close/>
                <a:moveTo>
                  <a:pt x="2496696" y="1674003"/>
                </a:moveTo>
                <a:lnTo>
                  <a:pt x="2497839" y="1677241"/>
                </a:lnTo>
                <a:cubicBezTo>
                  <a:pt x="2504602" y="1658763"/>
                  <a:pt x="2510412" y="1658096"/>
                  <a:pt x="2528415" y="1654953"/>
                </a:cubicBezTo>
                <a:cubicBezTo>
                  <a:pt x="2514794" y="1642570"/>
                  <a:pt x="2489457" y="1655048"/>
                  <a:pt x="2496696" y="1674003"/>
                </a:cubicBezTo>
                <a:close/>
                <a:moveTo>
                  <a:pt x="2472788" y="1621520"/>
                </a:moveTo>
                <a:cubicBezTo>
                  <a:pt x="2470407" y="1625235"/>
                  <a:pt x="2469264" y="1629997"/>
                  <a:pt x="2468217" y="1634379"/>
                </a:cubicBezTo>
                <a:cubicBezTo>
                  <a:pt x="2486504" y="1615138"/>
                  <a:pt x="2502983" y="1621615"/>
                  <a:pt x="2524033" y="1630950"/>
                </a:cubicBezTo>
                <a:cubicBezTo>
                  <a:pt x="2516127" y="1611233"/>
                  <a:pt x="2485076" y="1601041"/>
                  <a:pt x="2472788" y="1621520"/>
                </a:cubicBezTo>
                <a:close/>
                <a:moveTo>
                  <a:pt x="2484981" y="1570752"/>
                </a:moveTo>
                <a:lnTo>
                  <a:pt x="2482504" y="1573228"/>
                </a:lnTo>
                <a:cubicBezTo>
                  <a:pt x="2501744" y="1571704"/>
                  <a:pt x="2517746" y="1572657"/>
                  <a:pt x="2528510" y="1592469"/>
                </a:cubicBezTo>
                <a:cubicBezTo>
                  <a:pt x="2535844" y="1567608"/>
                  <a:pt x="2501554" y="1552273"/>
                  <a:pt x="2484981" y="1570752"/>
                </a:cubicBezTo>
                <a:close/>
                <a:moveTo>
                  <a:pt x="2656716" y="1375775"/>
                </a:moveTo>
                <a:cubicBezTo>
                  <a:pt x="2628141" y="1377775"/>
                  <a:pt x="2628618" y="1402921"/>
                  <a:pt x="2637095" y="1416733"/>
                </a:cubicBezTo>
                <a:cubicBezTo>
                  <a:pt x="2647001" y="1430067"/>
                  <a:pt x="2651573" y="1430353"/>
                  <a:pt x="2657669" y="1433878"/>
                </a:cubicBezTo>
                <a:cubicBezTo>
                  <a:pt x="2645762" y="1418542"/>
                  <a:pt x="2644810" y="1389872"/>
                  <a:pt x="2657669" y="1378251"/>
                </a:cubicBezTo>
                <a:lnTo>
                  <a:pt x="2657669" y="1378251"/>
                </a:lnTo>
                <a:lnTo>
                  <a:pt x="2659955" y="1375966"/>
                </a:lnTo>
                <a:lnTo>
                  <a:pt x="2656716" y="1375775"/>
                </a:lnTo>
                <a:close/>
                <a:moveTo>
                  <a:pt x="2714343" y="1387872"/>
                </a:moveTo>
                <a:cubicBezTo>
                  <a:pt x="2697674" y="1363869"/>
                  <a:pt x="2666908" y="1376156"/>
                  <a:pt x="2662908" y="1400159"/>
                </a:cubicBezTo>
                <a:cubicBezTo>
                  <a:pt x="2660050" y="1413304"/>
                  <a:pt x="2664622" y="1425400"/>
                  <a:pt x="2668242" y="1436259"/>
                </a:cubicBezTo>
                <a:cubicBezTo>
                  <a:pt x="2674337" y="1405588"/>
                  <a:pt x="2689006" y="1387872"/>
                  <a:pt x="2716438" y="1390253"/>
                </a:cubicBezTo>
                <a:lnTo>
                  <a:pt x="2714343" y="1387872"/>
                </a:lnTo>
                <a:close/>
                <a:moveTo>
                  <a:pt x="2737107" y="1419209"/>
                </a:moveTo>
                <a:cubicBezTo>
                  <a:pt x="2735107" y="1413113"/>
                  <a:pt x="2728535" y="1407398"/>
                  <a:pt x="2724725" y="1405683"/>
                </a:cubicBezTo>
                <a:cubicBezTo>
                  <a:pt x="2693768" y="1397206"/>
                  <a:pt x="2683291" y="1425019"/>
                  <a:pt x="2680338" y="1429401"/>
                </a:cubicBezTo>
                <a:cubicBezTo>
                  <a:pt x="2696912" y="1416828"/>
                  <a:pt x="2726344" y="1416542"/>
                  <a:pt x="2738250" y="1431687"/>
                </a:cubicBezTo>
                <a:cubicBezTo>
                  <a:pt x="2738631" y="1427496"/>
                  <a:pt x="2738536" y="1422543"/>
                  <a:pt x="2737107" y="1419209"/>
                </a:cubicBezTo>
                <a:close/>
                <a:moveTo>
                  <a:pt x="2723391" y="1474645"/>
                </a:moveTo>
                <a:cubicBezTo>
                  <a:pt x="2724344" y="1480359"/>
                  <a:pt x="2723772" y="1483026"/>
                  <a:pt x="2723963" y="1488075"/>
                </a:cubicBezTo>
                <a:cubicBezTo>
                  <a:pt x="2748156" y="1471501"/>
                  <a:pt x="2741965" y="1444450"/>
                  <a:pt x="2719010" y="1435973"/>
                </a:cubicBezTo>
                <a:cubicBezTo>
                  <a:pt x="2702436" y="1430639"/>
                  <a:pt x="2691578" y="1435497"/>
                  <a:pt x="2677957" y="1439878"/>
                </a:cubicBezTo>
                <a:cubicBezTo>
                  <a:pt x="2697769" y="1443688"/>
                  <a:pt x="2720724" y="1454451"/>
                  <a:pt x="2723391" y="1474645"/>
                </a:cubicBezTo>
                <a:close/>
                <a:moveTo>
                  <a:pt x="2685768" y="1510078"/>
                </a:moveTo>
                <a:cubicBezTo>
                  <a:pt x="2707294" y="1510363"/>
                  <a:pt x="2714819" y="1489694"/>
                  <a:pt x="2707961" y="1473883"/>
                </a:cubicBezTo>
                <a:cubicBezTo>
                  <a:pt x="2702627" y="1462453"/>
                  <a:pt x="2693673" y="1456166"/>
                  <a:pt x="2684815" y="1451975"/>
                </a:cubicBezTo>
                <a:cubicBezTo>
                  <a:pt x="2697007" y="1468929"/>
                  <a:pt x="2698531" y="1496076"/>
                  <a:pt x="2682529" y="1509887"/>
                </a:cubicBezTo>
                <a:lnTo>
                  <a:pt x="2685768" y="1510078"/>
                </a:lnTo>
                <a:close/>
                <a:moveTo>
                  <a:pt x="2628141" y="1498076"/>
                </a:moveTo>
                <a:cubicBezTo>
                  <a:pt x="2645382" y="1522936"/>
                  <a:pt x="2677671" y="1509220"/>
                  <a:pt x="2680052" y="1482455"/>
                </a:cubicBezTo>
                <a:cubicBezTo>
                  <a:pt x="2681672" y="1469501"/>
                  <a:pt x="2677481" y="1459881"/>
                  <a:pt x="2674242" y="1449689"/>
                </a:cubicBezTo>
                <a:cubicBezTo>
                  <a:pt x="2668718" y="1477407"/>
                  <a:pt x="2655287" y="1498457"/>
                  <a:pt x="2626046" y="1495695"/>
                </a:cubicBezTo>
                <a:lnTo>
                  <a:pt x="2628141" y="1498076"/>
                </a:lnTo>
                <a:close/>
                <a:moveTo>
                  <a:pt x="2608520" y="1472358"/>
                </a:moveTo>
                <a:cubicBezTo>
                  <a:pt x="2626141" y="1494457"/>
                  <a:pt x="2654526" y="1475787"/>
                  <a:pt x="2662241" y="1456547"/>
                </a:cubicBezTo>
                <a:cubicBezTo>
                  <a:pt x="2645096" y="1469501"/>
                  <a:pt x="2616140" y="1469120"/>
                  <a:pt x="2604329" y="1454261"/>
                </a:cubicBezTo>
                <a:cubicBezTo>
                  <a:pt x="2603376" y="1460929"/>
                  <a:pt x="2605186" y="1468358"/>
                  <a:pt x="2608520" y="1472358"/>
                </a:cubicBezTo>
                <a:close/>
                <a:moveTo>
                  <a:pt x="2604519" y="1432354"/>
                </a:moveTo>
                <a:cubicBezTo>
                  <a:pt x="2615378" y="1457309"/>
                  <a:pt x="2645762" y="1454166"/>
                  <a:pt x="2664527" y="1445974"/>
                </a:cubicBezTo>
                <a:cubicBezTo>
                  <a:pt x="2636904" y="1440164"/>
                  <a:pt x="2616044" y="1427877"/>
                  <a:pt x="2618521" y="1397778"/>
                </a:cubicBezTo>
                <a:cubicBezTo>
                  <a:pt x="2601281" y="1409875"/>
                  <a:pt x="2601662" y="1424353"/>
                  <a:pt x="2604519" y="1432354"/>
                </a:cubicBezTo>
                <a:close/>
                <a:moveTo>
                  <a:pt x="2567658" y="1485789"/>
                </a:moveTo>
                <a:cubicBezTo>
                  <a:pt x="2590613" y="1495790"/>
                  <a:pt x="2589089" y="1524841"/>
                  <a:pt x="2589851" y="1547511"/>
                </a:cubicBezTo>
                <a:cubicBezTo>
                  <a:pt x="2611282" y="1503600"/>
                  <a:pt x="2582231" y="1455213"/>
                  <a:pt x="2533177" y="1482931"/>
                </a:cubicBezTo>
                <a:cubicBezTo>
                  <a:pt x="2544893" y="1482645"/>
                  <a:pt x="2556799" y="1481979"/>
                  <a:pt x="2567658" y="1485789"/>
                </a:cubicBezTo>
                <a:close/>
                <a:moveTo>
                  <a:pt x="2554037" y="1556179"/>
                </a:moveTo>
                <a:lnTo>
                  <a:pt x="2554989" y="1559512"/>
                </a:lnTo>
                <a:cubicBezTo>
                  <a:pt x="2572706" y="1533700"/>
                  <a:pt x="2534892" y="1508363"/>
                  <a:pt x="2511555" y="1522174"/>
                </a:cubicBezTo>
                <a:cubicBezTo>
                  <a:pt x="2531843" y="1527032"/>
                  <a:pt x="2550608" y="1535128"/>
                  <a:pt x="2554037" y="1556179"/>
                </a:cubicBezTo>
                <a:close/>
                <a:moveTo>
                  <a:pt x="2546036" y="1691053"/>
                </a:moveTo>
                <a:cubicBezTo>
                  <a:pt x="2532986" y="1680861"/>
                  <a:pt x="2513270" y="1696291"/>
                  <a:pt x="2522700" y="1711245"/>
                </a:cubicBezTo>
                <a:cubicBezTo>
                  <a:pt x="2528319" y="1699149"/>
                  <a:pt x="2535844" y="1695815"/>
                  <a:pt x="2548322" y="1692767"/>
                </a:cubicBezTo>
                <a:lnTo>
                  <a:pt x="2546036" y="1691053"/>
                </a:lnTo>
                <a:close/>
                <a:moveTo>
                  <a:pt x="2714438" y="1924415"/>
                </a:moveTo>
                <a:cubicBezTo>
                  <a:pt x="2729487" y="1924987"/>
                  <a:pt x="2742060" y="1920795"/>
                  <a:pt x="2751776" y="1910794"/>
                </a:cubicBezTo>
                <a:cubicBezTo>
                  <a:pt x="2743108" y="1912128"/>
                  <a:pt x="2732726" y="1913557"/>
                  <a:pt x="2729583" y="1905460"/>
                </a:cubicBezTo>
                <a:cubicBezTo>
                  <a:pt x="2729487" y="1908508"/>
                  <a:pt x="2729011" y="1911080"/>
                  <a:pt x="2728059" y="1913175"/>
                </a:cubicBezTo>
                <a:cubicBezTo>
                  <a:pt x="2725487" y="1919367"/>
                  <a:pt x="2719772" y="1921938"/>
                  <a:pt x="2714438" y="1924415"/>
                </a:cubicBezTo>
                <a:close/>
                <a:moveTo>
                  <a:pt x="2635476" y="1943941"/>
                </a:moveTo>
                <a:cubicBezTo>
                  <a:pt x="2650525" y="1949180"/>
                  <a:pt x="2666813" y="1949751"/>
                  <a:pt x="2679767" y="1941465"/>
                </a:cubicBezTo>
                <a:cubicBezTo>
                  <a:pt x="2663479" y="1942608"/>
                  <a:pt x="2660621" y="1938988"/>
                  <a:pt x="2653668" y="1931845"/>
                </a:cubicBezTo>
                <a:cubicBezTo>
                  <a:pt x="2649192" y="1941941"/>
                  <a:pt x="2647858" y="1942322"/>
                  <a:pt x="2635476" y="1943941"/>
                </a:cubicBezTo>
                <a:close/>
                <a:moveTo>
                  <a:pt x="2822356" y="1838976"/>
                </a:moveTo>
                <a:cubicBezTo>
                  <a:pt x="2839215" y="1835547"/>
                  <a:pt x="2851502" y="1826308"/>
                  <a:pt x="2861790" y="1814306"/>
                </a:cubicBezTo>
                <a:cubicBezTo>
                  <a:pt x="2848454" y="1819450"/>
                  <a:pt x="2838929" y="1821926"/>
                  <a:pt x="2834548" y="1816211"/>
                </a:cubicBezTo>
                <a:cubicBezTo>
                  <a:pt x="2831786" y="1824498"/>
                  <a:pt x="2827404" y="1832213"/>
                  <a:pt x="2822356" y="1838976"/>
                </a:cubicBezTo>
                <a:close/>
                <a:moveTo>
                  <a:pt x="2717200" y="1636855"/>
                </a:moveTo>
                <a:cubicBezTo>
                  <a:pt x="2725868" y="1627425"/>
                  <a:pt x="2729773" y="1620377"/>
                  <a:pt x="2746632" y="1625235"/>
                </a:cubicBezTo>
                <a:cubicBezTo>
                  <a:pt x="2738441" y="1612852"/>
                  <a:pt x="2724439" y="1617615"/>
                  <a:pt x="2713485" y="1624758"/>
                </a:cubicBezTo>
                <a:cubicBezTo>
                  <a:pt x="2717105" y="1626568"/>
                  <a:pt x="2718724" y="1631045"/>
                  <a:pt x="2717200" y="1636855"/>
                </a:cubicBezTo>
                <a:close/>
                <a:moveTo>
                  <a:pt x="2811212" y="1662954"/>
                </a:moveTo>
                <a:cubicBezTo>
                  <a:pt x="2813307" y="1669336"/>
                  <a:pt x="2812736" y="1678099"/>
                  <a:pt x="2807307" y="1683337"/>
                </a:cubicBezTo>
                <a:cubicBezTo>
                  <a:pt x="2818736" y="1683718"/>
                  <a:pt x="2830928" y="1687433"/>
                  <a:pt x="2840358" y="1693148"/>
                </a:cubicBezTo>
                <a:cubicBezTo>
                  <a:pt x="2835691" y="1684290"/>
                  <a:pt x="2827214" y="1674574"/>
                  <a:pt x="2818451" y="1667812"/>
                </a:cubicBezTo>
                <a:cubicBezTo>
                  <a:pt x="2816069" y="1665907"/>
                  <a:pt x="2813593" y="1664287"/>
                  <a:pt x="2811212" y="1662954"/>
                </a:cubicBezTo>
                <a:close/>
                <a:moveTo>
                  <a:pt x="2200278" y="2202450"/>
                </a:moveTo>
                <a:cubicBezTo>
                  <a:pt x="2251809" y="2116249"/>
                  <a:pt x="2381348" y="2045478"/>
                  <a:pt x="2435451" y="2164064"/>
                </a:cubicBezTo>
                <a:cubicBezTo>
                  <a:pt x="2454405" y="2208165"/>
                  <a:pt x="2431355" y="2258933"/>
                  <a:pt x="2387730" y="2277888"/>
                </a:cubicBezTo>
                <a:cubicBezTo>
                  <a:pt x="2369823" y="2286555"/>
                  <a:pt x="2347344" y="2292271"/>
                  <a:pt x="2320008" y="2293699"/>
                </a:cubicBezTo>
                <a:cubicBezTo>
                  <a:pt x="2261429" y="2296843"/>
                  <a:pt x="2230092" y="2319417"/>
                  <a:pt x="2212565" y="2330371"/>
                </a:cubicBezTo>
                <a:cubicBezTo>
                  <a:pt x="2159416" y="2372280"/>
                  <a:pt x="2212661" y="2458386"/>
                  <a:pt x="2242569" y="2492581"/>
                </a:cubicBezTo>
                <a:lnTo>
                  <a:pt x="2243141" y="2492295"/>
                </a:lnTo>
                <a:cubicBezTo>
                  <a:pt x="2266668" y="2501916"/>
                  <a:pt x="2302196" y="2499439"/>
                  <a:pt x="2321151" y="2478484"/>
                </a:cubicBezTo>
                <a:cubicBezTo>
                  <a:pt x="2344582" y="2453243"/>
                  <a:pt x="2327818" y="2420191"/>
                  <a:pt x="2346773" y="2397426"/>
                </a:cubicBezTo>
                <a:cubicBezTo>
                  <a:pt x="2366966" y="2380853"/>
                  <a:pt x="2386873" y="2392664"/>
                  <a:pt x="2361822" y="2419048"/>
                </a:cubicBezTo>
                <a:cubicBezTo>
                  <a:pt x="2337438" y="2440575"/>
                  <a:pt x="2346487" y="2486009"/>
                  <a:pt x="2324294" y="2495439"/>
                </a:cubicBezTo>
                <a:cubicBezTo>
                  <a:pt x="2319341" y="2497249"/>
                  <a:pt x="2316483" y="2502011"/>
                  <a:pt x="2317912" y="2506107"/>
                </a:cubicBezTo>
                <a:cubicBezTo>
                  <a:pt x="2335819" y="2528872"/>
                  <a:pt x="2423449" y="2460196"/>
                  <a:pt x="2430307" y="2440765"/>
                </a:cubicBezTo>
                <a:cubicBezTo>
                  <a:pt x="2438594" y="2425621"/>
                  <a:pt x="2456882" y="2406094"/>
                  <a:pt x="2467264" y="2427335"/>
                </a:cubicBezTo>
                <a:lnTo>
                  <a:pt x="2467264" y="2427335"/>
                </a:lnTo>
                <a:cubicBezTo>
                  <a:pt x="2467264" y="2427335"/>
                  <a:pt x="2479551" y="2448195"/>
                  <a:pt x="2451929" y="2459339"/>
                </a:cubicBezTo>
                <a:cubicBezTo>
                  <a:pt x="2424306" y="2470483"/>
                  <a:pt x="2421734" y="2462863"/>
                  <a:pt x="2415543" y="2479342"/>
                </a:cubicBezTo>
                <a:cubicBezTo>
                  <a:pt x="2409352" y="2495820"/>
                  <a:pt x="2383634" y="2534110"/>
                  <a:pt x="2342963" y="2523442"/>
                </a:cubicBezTo>
                <a:cubicBezTo>
                  <a:pt x="2338581" y="2522585"/>
                  <a:pt x="2333628" y="2524300"/>
                  <a:pt x="2331247" y="2527824"/>
                </a:cubicBezTo>
                <a:cubicBezTo>
                  <a:pt x="2328294" y="2532110"/>
                  <a:pt x="2330009" y="2537253"/>
                  <a:pt x="2334676" y="2539159"/>
                </a:cubicBezTo>
                <a:cubicBezTo>
                  <a:pt x="2403827" y="2569448"/>
                  <a:pt x="2452024" y="2519537"/>
                  <a:pt x="2504411" y="2528491"/>
                </a:cubicBezTo>
                <a:cubicBezTo>
                  <a:pt x="2518699" y="2532015"/>
                  <a:pt x="2541750" y="2542588"/>
                  <a:pt x="2539559" y="2558018"/>
                </a:cubicBezTo>
                <a:cubicBezTo>
                  <a:pt x="2539559" y="2558018"/>
                  <a:pt x="2535558" y="2591260"/>
                  <a:pt x="2504983" y="2588212"/>
                </a:cubicBezTo>
                <a:cubicBezTo>
                  <a:pt x="2476884" y="2586974"/>
                  <a:pt x="2508412" y="2559351"/>
                  <a:pt x="2494601" y="2551827"/>
                </a:cubicBezTo>
                <a:cubicBezTo>
                  <a:pt x="2464692" y="2544493"/>
                  <a:pt x="2435451" y="2567543"/>
                  <a:pt x="2414114" y="2573830"/>
                </a:cubicBezTo>
                <a:cubicBezTo>
                  <a:pt x="2402399" y="2578116"/>
                  <a:pt x="2355440" y="2586879"/>
                  <a:pt x="2334390" y="2568400"/>
                </a:cubicBezTo>
                <a:cubicBezTo>
                  <a:pt x="2305244" y="2563828"/>
                  <a:pt x="2338200" y="2591832"/>
                  <a:pt x="2352297" y="2596309"/>
                </a:cubicBezTo>
                <a:cubicBezTo>
                  <a:pt x="2368966" y="2603833"/>
                  <a:pt x="2390397" y="2606786"/>
                  <a:pt x="2406780" y="2614025"/>
                </a:cubicBezTo>
                <a:cubicBezTo>
                  <a:pt x="2450214" y="2627169"/>
                  <a:pt x="2426116" y="2695654"/>
                  <a:pt x="2384968" y="2682605"/>
                </a:cubicBezTo>
                <a:cubicBezTo>
                  <a:pt x="2381158" y="2682319"/>
                  <a:pt x="2370966" y="2664984"/>
                  <a:pt x="2390683" y="2663555"/>
                </a:cubicBezTo>
                <a:cubicBezTo>
                  <a:pt x="2406780" y="2635266"/>
                  <a:pt x="2366013" y="2619454"/>
                  <a:pt x="2344106" y="2617930"/>
                </a:cubicBezTo>
                <a:cubicBezTo>
                  <a:pt x="2332771" y="2616025"/>
                  <a:pt x="2304482" y="2613073"/>
                  <a:pt x="2306101" y="2597451"/>
                </a:cubicBezTo>
                <a:cubicBezTo>
                  <a:pt x="2306768" y="2594880"/>
                  <a:pt x="2306006" y="2592308"/>
                  <a:pt x="2304101" y="2590498"/>
                </a:cubicBezTo>
                <a:cubicBezTo>
                  <a:pt x="2284384" y="2584212"/>
                  <a:pt x="2264667" y="2625360"/>
                  <a:pt x="2261048" y="2635266"/>
                </a:cubicBezTo>
                <a:cubicBezTo>
                  <a:pt x="2253523" y="2650410"/>
                  <a:pt x="2263143" y="2669937"/>
                  <a:pt x="2277145" y="2678509"/>
                </a:cubicBezTo>
                <a:cubicBezTo>
                  <a:pt x="2304958" y="2695273"/>
                  <a:pt x="2279526" y="2716705"/>
                  <a:pt x="2258476" y="2707846"/>
                </a:cubicBezTo>
                <a:cubicBezTo>
                  <a:pt x="2238569" y="2696893"/>
                  <a:pt x="2234854" y="2674509"/>
                  <a:pt x="2231520" y="2654125"/>
                </a:cubicBezTo>
                <a:cubicBezTo>
                  <a:pt x="2226472" y="2576020"/>
                  <a:pt x="2264763" y="2588403"/>
                  <a:pt x="2202469" y="2515156"/>
                </a:cubicBezTo>
                <a:lnTo>
                  <a:pt x="2202564" y="2515060"/>
                </a:lnTo>
                <a:cubicBezTo>
                  <a:pt x="2060546" y="2351992"/>
                  <a:pt x="2066928" y="2416476"/>
                  <a:pt x="2200278" y="2202450"/>
                </a:cubicBezTo>
                <a:close/>
                <a:moveTo>
                  <a:pt x="2290956" y="2168731"/>
                </a:moveTo>
                <a:cubicBezTo>
                  <a:pt x="2286765" y="2159016"/>
                  <a:pt x="2288099" y="2152729"/>
                  <a:pt x="2288384" y="2144824"/>
                </a:cubicBezTo>
                <a:cubicBezTo>
                  <a:pt x="2250761" y="2168636"/>
                  <a:pt x="2279431" y="2208736"/>
                  <a:pt x="2314769" y="2202355"/>
                </a:cubicBezTo>
                <a:cubicBezTo>
                  <a:pt x="2322960" y="2201212"/>
                  <a:pt x="2326484" y="2199497"/>
                  <a:pt x="2333723" y="2197783"/>
                </a:cubicBezTo>
                <a:cubicBezTo>
                  <a:pt x="2316674" y="2193401"/>
                  <a:pt x="2295623" y="2183305"/>
                  <a:pt x="2290956" y="2168731"/>
                </a:cubicBezTo>
                <a:close/>
                <a:moveTo>
                  <a:pt x="2329533" y="2124059"/>
                </a:moveTo>
                <a:cubicBezTo>
                  <a:pt x="2302481" y="2121487"/>
                  <a:pt x="2295814" y="2154730"/>
                  <a:pt x="2309244" y="2169589"/>
                </a:cubicBezTo>
                <a:cubicBezTo>
                  <a:pt x="2314102" y="2176542"/>
                  <a:pt x="2321913" y="2182066"/>
                  <a:pt x="2327342" y="2184829"/>
                </a:cubicBezTo>
                <a:cubicBezTo>
                  <a:pt x="2316293" y="2167588"/>
                  <a:pt x="2315340" y="2140633"/>
                  <a:pt x="2330485" y="2126631"/>
                </a:cubicBezTo>
                <a:lnTo>
                  <a:pt x="2330485" y="2126631"/>
                </a:lnTo>
                <a:lnTo>
                  <a:pt x="2332961" y="2124345"/>
                </a:lnTo>
                <a:lnTo>
                  <a:pt x="2329533" y="2124059"/>
                </a:lnTo>
                <a:close/>
                <a:moveTo>
                  <a:pt x="2389064" y="2139871"/>
                </a:moveTo>
                <a:cubicBezTo>
                  <a:pt x="2374109" y="2115487"/>
                  <a:pt x="2344201" y="2123773"/>
                  <a:pt x="2336295" y="2144728"/>
                </a:cubicBezTo>
                <a:cubicBezTo>
                  <a:pt x="2329818" y="2160254"/>
                  <a:pt x="2334581" y="2175304"/>
                  <a:pt x="2338105" y="2187876"/>
                </a:cubicBezTo>
                <a:cubicBezTo>
                  <a:pt x="2345439" y="2160064"/>
                  <a:pt x="2359536" y="2138061"/>
                  <a:pt x="2391064" y="2142538"/>
                </a:cubicBezTo>
                <a:lnTo>
                  <a:pt x="2389064" y="2139871"/>
                </a:lnTo>
                <a:close/>
                <a:moveTo>
                  <a:pt x="2411924" y="2183590"/>
                </a:moveTo>
                <a:cubicBezTo>
                  <a:pt x="2413448" y="2150158"/>
                  <a:pt x="2372585" y="2151396"/>
                  <a:pt x="2359917" y="2168922"/>
                </a:cubicBezTo>
                <a:cubicBezTo>
                  <a:pt x="2353250" y="2176351"/>
                  <a:pt x="2354297" y="2176066"/>
                  <a:pt x="2351059" y="2181304"/>
                </a:cubicBezTo>
                <a:cubicBezTo>
                  <a:pt x="2369347" y="2169208"/>
                  <a:pt x="2399446" y="2170160"/>
                  <a:pt x="2411447" y="2186924"/>
                </a:cubicBezTo>
                <a:lnTo>
                  <a:pt x="2411924" y="2183590"/>
                </a:lnTo>
                <a:close/>
                <a:moveTo>
                  <a:pt x="2388778" y="2217118"/>
                </a:moveTo>
                <a:cubicBezTo>
                  <a:pt x="2396779" y="2233597"/>
                  <a:pt x="2393350" y="2234168"/>
                  <a:pt x="2393540" y="2245217"/>
                </a:cubicBezTo>
                <a:cubicBezTo>
                  <a:pt x="2425068" y="2226453"/>
                  <a:pt x="2410685" y="2189210"/>
                  <a:pt x="2377824" y="2187400"/>
                </a:cubicBezTo>
                <a:cubicBezTo>
                  <a:pt x="2360489" y="2187019"/>
                  <a:pt x="2360679" y="2189591"/>
                  <a:pt x="2348201" y="2192258"/>
                </a:cubicBezTo>
                <a:cubicBezTo>
                  <a:pt x="2362680" y="2196544"/>
                  <a:pt x="2381730" y="2203402"/>
                  <a:pt x="2388778" y="2217118"/>
                </a:cubicBezTo>
                <a:close/>
                <a:moveTo>
                  <a:pt x="2352297" y="2265982"/>
                </a:moveTo>
                <a:cubicBezTo>
                  <a:pt x="2368776" y="2267601"/>
                  <a:pt x="2379634" y="2254361"/>
                  <a:pt x="2379443" y="2241121"/>
                </a:cubicBezTo>
                <a:cubicBezTo>
                  <a:pt x="2378586" y="2219976"/>
                  <a:pt x="2365442" y="2211784"/>
                  <a:pt x="2354583" y="2205212"/>
                </a:cubicBezTo>
                <a:cubicBezTo>
                  <a:pt x="2366871" y="2223500"/>
                  <a:pt x="2365537" y="2253790"/>
                  <a:pt x="2348964" y="2265601"/>
                </a:cubicBezTo>
                <a:lnTo>
                  <a:pt x="2352297" y="2265982"/>
                </a:lnTo>
                <a:close/>
                <a:moveTo>
                  <a:pt x="2292766" y="2250170"/>
                </a:moveTo>
                <a:cubicBezTo>
                  <a:pt x="2310197" y="2278078"/>
                  <a:pt x="2344392" y="2263124"/>
                  <a:pt x="2347916" y="2237026"/>
                </a:cubicBezTo>
                <a:cubicBezTo>
                  <a:pt x="2350202" y="2215975"/>
                  <a:pt x="2346677" y="2216356"/>
                  <a:pt x="2343725" y="2202164"/>
                </a:cubicBezTo>
                <a:cubicBezTo>
                  <a:pt x="2333914" y="2239502"/>
                  <a:pt x="2315817" y="2250646"/>
                  <a:pt x="2290766" y="2247503"/>
                </a:cubicBezTo>
                <a:lnTo>
                  <a:pt x="2292766" y="2250170"/>
                </a:lnTo>
                <a:close/>
                <a:moveTo>
                  <a:pt x="2282860" y="2230930"/>
                </a:moveTo>
                <a:cubicBezTo>
                  <a:pt x="2311054" y="2240264"/>
                  <a:pt x="2323532" y="2220357"/>
                  <a:pt x="2330771" y="2208736"/>
                </a:cubicBezTo>
                <a:cubicBezTo>
                  <a:pt x="2308292" y="2222452"/>
                  <a:pt x="2281717" y="2218071"/>
                  <a:pt x="2270382" y="2203117"/>
                </a:cubicBezTo>
                <a:cubicBezTo>
                  <a:pt x="2265905" y="2218452"/>
                  <a:pt x="2281717" y="2231406"/>
                  <a:pt x="2282860" y="2230930"/>
                </a:cubicBezTo>
                <a:close/>
                <a:moveTo>
                  <a:pt x="2138937" y="2318179"/>
                </a:moveTo>
                <a:lnTo>
                  <a:pt x="2136270" y="2320655"/>
                </a:lnTo>
                <a:cubicBezTo>
                  <a:pt x="2156844" y="2320274"/>
                  <a:pt x="2172751" y="2321703"/>
                  <a:pt x="2183324" y="2343325"/>
                </a:cubicBezTo>
                <a:cubicBezTo>
                  <a:pt x="2192372" y="2317702"/>
                  <a:pt x="2157321" y="2299795"/>
                  <a:pt x="2138937" y="2318179"/>
                </a:cubicBezTo>
                <a:close/>
                <a:moveTo>
                  <a:pt x="2230187" y="2233978"/>
                </a:moveTo>
                <a:cubicBezTo>
                  <a:pt x="2251713" y="2243122"/>
                  <a:pt x="2251142" y="2275316"/>
                  <a:pt x="2249999" y="2299700"/>
                </a:cubicBezTo>
                <a:cubicBezTo>
                  <a:pt x="2274954" y="2254551"/>
                  <a:pt x="2246951" y="2202926"/>
                  <a:pt x="2194373" y="2228929"/>
                </a:cubicBezTo>
                <a:cubicBezTo>
                  <a:pt x="2206946" y="2229405"/>
                  <a:pt x="2219805" y="2229501"/>
                  <a:pt x="2230187" y="2233978"/>
                </a:cubicBezTo>
                <a:close/>
                <a:moveTo>
                  <a:pt x="2211994" y="2306749"/>
                </a:moveTo>
                <a:lnTo>
                  <a:pt x="2212756" y="2310273"/>
                </a:lnTo>
                <a:cubicBezTo>
                  <a:pt x="2232568" y="2283603"/>
                  <a:pt x="2195135" y="2256076"/>
                  <a:pt x="2169417" y="2268744"/>
                </a:cubicBezTo>
                <a:cubicBezTo>
                  <a:pt x="2190468" y="2275126"/>
                  <a:pt x="2209613" y="2284555"/>
                  <a:pt x="2211994" y="2306749"/>
                </a:cubicBezTo>
                <a:close/>
                <a:moveTo>
                  <a:pt x="2169513" y="2464387"/>
                </a:moveTo>
                <a:lnTo>
                  <a:pt x="2170465" y="2467054"/>
                </a:lnTo>
                <a:cubicBezTo>
                  <a:pt x="2177037" y="2454767"/>
                  <a:pt x="2185134" y="2451719"/>
                  <a:pt x="2198278" y="2449147"/>
                </a:cubicBezTo>
                <a:cubicBezTo>
                  <a:pt x="2187229" y="2436289"/>
                  <a:pt x="2162845" y="2446957"/>
                  <a:pt x="2169513" y="2464387"/>
                </a:cubicBezTo>
                <a:close/>
                <a:moveTo>
                  <a:pt x="2145414" y="2426764"/>
                </a:moveTo>
                <a:lnTo>
                  <a:pt x="2146462" y="2430193"/>
                </a:lnTo>
                <a:cubicBezTo>
                  <a:pt x="2154844" y="2411047"/>
                  <a:pt x="2160368" y="2411047"/>
                  <a:pt x="2179704" y="2408571"/>
                </a:cubicBezTo>
                <a:cubicBezTo>
                  <a:pt x="2166179" y="2394950"/>
                  <a:pt x="2138937" y="2406475"/>
                  <a:pt x="2145414" y="2426764"/>
                </a:cubicBezTo>
                <a:close/>
                <a:moveTo>
                  <a:pt x="2121602" y="2381043"/>
                </a:moveTo>
                <a:cubicBezTo>
                  <a:pt x="2138461" y="2364470"/>
                  <a:pt x="2158940" y="2374281"/>
                  <a:pt x="2176466" y="2383330"/>
                </a:cubicBezTo>
                <a:cubicBezTo>
                  <a:pt x="2166274" y="2355136"/>
                  <a:pt x="2123793" y="2349897"/>
                  <a:pt x="2117887" y="2383806"/>
                </a:cubicBezTo>
                <a:lnTo>
                  <a:pt x="2121602" y="2381043"/>
                </a:lnTo>
                <a:close/>
                <a:moveTo>
                  <a:pt x="1982441" y="2269506"/>
                </a:moveTo>
                <a:cubicBezTo>
                  <a:pt x="1975298" y="2331990"/>
                  <a:pt x="2048354" y="2346277"/>
                  <a:pt x="2086454" y="2374281"/>
                </a:cubicBezTo>
                <a:cubicBezTo>
                  <a:pt x="2086931" y="2348849"/>
                  <a:pt x="2116458" y="2286937"/>
                  <a:pt x="2150463" y="2255980"/>
                </a:cubicBezTo>
                <a:cubicBezTo>
                  <a:pt x="2142652" y="2223500"/>
                  <a:pt x="2093408" y="2200259"/>
                  <a:pt x="2063309" y="2185305"/>
                </a:cubicBezTo>
                <a:cubicBezTo>
                  <a:pt x="2046545" y="2174542"/>
                  <a:pt x="2050164" y="2175780"/>
                  <a:pt x="2042163" y="2161397"/>
                </a:cubicBezTo>
                <a:cubicBezTo>
                  <a:pt x="2033019" y="2144157"/>
                  <a:pt x="2020922" y="2125678"/>
                  <a:pt x="2017398" y="2105485"/>
                </a:cubicBezTo>
                <a:cubicBezTo>
                  <a:pt x="2015684" y="2126059"/>
                  <a:pt x="2027018" y="2143776"/>
                  <a:pt x="2036924" y="2160064"/>
                </a:cubicBezTo>
                <a:cubicBezTo>
                  <a:pt x="2049783" y="2190925"/>
                  <a:pt x="2043020" y="2220357"/>
                  <a:pt x="2079977" y="2238073"/>
                </a:cubicBezTo>
                <a:cubicBezTo>
                  <a:pt x="2079977" y="2238073"/>
                  <a:pt x="2116934" y="2264648"/>
                  <a:pt x="2108076" y="2283984"/>
                </a:cubicBezTo>
                <a:cubicBezTo>
                  <a:pt x="2104838" y="2262553"/>
                  <a:pt x="2043878" y="2254266"/>
                  <a:pt x="2042258" y="2229310"/>
                </a:cubicBezTo>
                <a:cubicBezTo>
                  <a:pt x="2034638" y="2238168"/>
                  <a:pt x="2035400" y="2253599"/>
                  <a:pt x="2060832" y="2269030"/>
                </a:cubicBezTo>
                <a:cubicBezTo>
                  <a:pt x="2081501" y="2279602"/>
                  <a:pt x="2094646" y="2305605"/>
                  <a:pt x="2094551" y="2313130"/>
                </a:cubicBezTo>
                <a:cubicBezTo>
                  <a:pt x="2073881" y="2282269"/>
                  <a:pt x="2041020" y="2309320"/>
                  <a:pt x="2028066" y="2271506"/>
                </a:cubicBezTo>
                <a:cubicBezTo>
                  <a:pt x="2017589" y="2299891"/>
                  <a:pt x="2092169" y="2318369"/>
                  <a:pt x="2083311" y="2342372"/>
                </a:cubicBezTo>
                <a:cubicBezTo>
                  <a:pt x="2056355" y="2313988"/>
                  <a:pt x="2006635" y="2323036"/>
                  <a:pt x="1984537" y="2275221"/>
                </a:cubicBezTo>
                <a:cubicBezTo>
                  <a:pt x="1983965" y="2273887"/>
                  <a:pt x="1982156" y="2270935"/>
                  <a:pt x="1982441" y="2269506"/>
                </a:cubicBezTo>
                <a:close/>
                <a:moveTo>
                  <a:pt x="2358965" y="2700702"/>
                </a:moveTo>
                <a:cubicBezTo>
                  <a:pt x="2374681" y="2702131"/>
                  <a:pt x="2388111" y="2698417"/>
                  <a:pt x="2398684" y="2688606"/>
                </a:cubicBezTo>
                <a:cubicBezTo>
                  <a:pt x="2389540" y="2689558"/>
                  <a:pt x="2378681" y="2690511"/>
                  <a:pt x="2375824" y="2681748"/>
                </a:cubicBezTo>
                <a:cubicBezTo>
                  <a:pt x="2375634" y="2684986"/>
                  <a:pt x="2374872" y="2687558"/>
                  <a:pt x="2373824" y="2689749"/>
                </a:cubicBezTo>
                <a:cubicBezTo>
                  <a:pt x="2370776" y="2696035"/>
                  <a:pt x="2364775" y="2698512"/>
                  <a:pt x="2358965" y="2700702"/>
                </a:cubicBezTo>
                <a:close/>
                <a:moveTo>
                  <a:pt x="2275430" y="2716705"/>
                </a:moveTo>
                <a:cubicBezTo>
                  <a:pt x="2290861" y="2723086"/>
                  <a:pt x="2307911" y="2724515"/>
                  <a:pt x="2321817" y="2716609"/>
                </a:cubicBezTo>
                <a:cubicBezTo>
                  <a:pt x="2304768" y="2716800"/>
                  <a:pt x="2301910" y="2712894"/>
                  <a:pt x="2295052" y="2705084"/>
                </a:cubicBezTo>
                <a:cubicBezTo>
                  <a:pt x="2289813" y="2715371"/>
                  <a:pt x="2288384" y="2715752"/>
                  <a:pt x="2275430" y="2716705"/>
                </a:cubicBezTo>
                <a:close/>
                <a:moveTo>
                  <a:pt x="2476599" y="2617454"/>
                </a:moveTo>
                <a:cubicBezTo>
                  <a:pt x="2494410" y="2614787"/>
                  <a:pt x="2507841" y="2605834"/>
                  <a:pt x="2519175" y="2593927"/>
                </a:cubicBezTo>
                <a:cubicBezTo>
                  <a:pt x="2504983" y="2598499"/>
                  <a:pt x="2494791" y="2600595"/>
                  <a:pt x="2490600" y="2594403"/>
                </a:cubicBezTo>
                <a:cubicBezTo>
                  <a:pt x="2487267" y="2602881"/>
                  <a:pt x="2482313" y="2610691"/>
                  <a:pt x="2476599" y="2617454"/>
                </a:cubicBezTo>
                <a:close/>
                <a:moveTo>
                  <a:pt x="2378110" y="2400284"/>
                </a:moveTo>
                <a:cubicBezTo>
                  <a:pt x="2387730" y="2390950"/>
                  <a:pt x="2392207" y="2383806"/>
                  <a:pt x="2409543" y="2389807"/>
                </a:cubicBezTo>
                <a:cubicBezTo>
                  <a:pt x="2401732" y="2376472"/>
                  <a:pt x="2386778" y="2380567"/>
                  <a:pt x="2374967" y="2387425"/>
                </a:cubicBezTo>
                <a:cubicBezTo>
                  <a:pt x="2378491" y="2389521"/>
                  <a:pt x="2379920" y="2394379"/>
                  <a:pt x="2378110" y="2400284"/>
                </a:cubicBezTo>
                <a:close/>
                <a:moveTo>
                  <a:pt x="2474884" y="2432860"/>
                </a:moveTo>
                <a:cubicBezTo>
                  <a:pt x="2476694" y="2439622"/>
                  <a:pt x="2475551" y="2448766"/>
                  <a:pt x="2469645" y="2454005"/>
                </a:cubicBezTo>
                <a:cubicBezTo>
                  <a:pt x="2481551" y="2455053"/>
                  <a:pt x="2494125" y="2459625"/>
                  <a:pt x="2503650" y="2466102"/>
                </a:cubicBezTo>
                <a:cubicBezTo>
                  <a:pt x="2499268" y="2456577"/>
                  <a:pt x="2490981" y="2446004"/>
                  <a:pt x="2482123" y="2438384"/>
                </a:cubicBezTo>
                <a:cubicBezTo>
                  <a:pt x="2479742" y="2436289"/>
                  <a:pt x="2477265" y="2434384"/>
                  <a:pt x="2474884" y="2432860"/>
                </a:cubicBezTo>
                <a:close/>
                <a:moveTo>
                  <a:pt x="3513395" y="1325769"/>
                </a:moveTo>
                <a:cubicBezTo>
                  <a:pt x="3523110" y="1333389"/>
                  <a:pt x="3521301" y="1340437"/>
                  <a:pt x="3519586" y="1347009"/>
                </a:cubicBezTo>
                <a:cubicBezTo>
                  <a:pt x="3529206" y="1337866"/>
                  <a:pt x="3533397" y="1327007"/>
                  <a:pt x="3531207" y="1315005"/>
                </a:cubicBezTo>
                <a:cubicBezTo>
                  <a:pt x="3526920" y="1321387"/>
                  <a:pt x="3521872" y="1328817"/>
                  <a:pt x="3513395" y="1325769"/>
                </a:cubicBezTo>
                <a:close/>
                <a:moveTo>
                  <a:pt x="3487582" y="1409017"/>
                </a:moveTo>
                <a:cubicBezTo>
                  <a:pt x="3502060" y="1401874"/>
                  <a:pt x="3510633" y="1393396"/>
                  <a:pt x="3512347" y="1379490"/>
                </a:cubicBezTo>
                <a:cubicBezTo>
                  <a:pt x="3503489" y="1390634"/>
                  <a:pt x="3497678" y="1390158"/>
                  <a:pt x="3488725" y="1390062"/>
                </a:cubicBezTo>
                <a:cubicBezTo>
                  <a:pt x="3493964" y="1398730"/>
                  <a:pt x="3494059" y="1399968"/>
                  <a:pt x="3487582" y="1409017"/>
                </a:cubicBezTo>
                <a:close/>
                <a:moveTo>
                  <a:pt x="3515776" y="1226137"/>
                </a:moveTo>
                <a:cubicBezTo>
                  <a:pt x="3523301" y="1213374"/>
                  <a:pt x="3523110" y="1199086"/>
                  <a:pt x="3519681" y="1186037"/>
                </a:cubicBezTo>
                <a:cubicBezTo>
                  <a:pt x="3515776" y="1197658"/>
                  <a:pt x="3511966" y="1205277"/>
                  <a:pt x="3504822" y="1204516"/>
                </a:cubicBezTo>
                <a:cubicBezTo>
                  <a:pt x="3509870" y="1211278"/>
                  <a:pt x="3513395" y="1218708"/>
                  <a:pt x="3515776" y="1226137"/>
                </a:cubicBezTo>
                <a:close/>
                <a:moveTo>
                  <a:pt x="3297368" y="1142508"/>
                </a:moveTo>
                <a:cubicBezTo>
                  <a:pt x="3283842" y="1140317"/>
                  <a:pt x="3277937" y="1149842"/>
                  <a:pt x="3276984" y="1163177"/>
                </a:cubicBezTo>
                <a:cubicBezTo>
                  <a:pt x="3280604" y="1162129"/>
                  <a:pt x="3285271" y="1163844"/>
                  <a:pt x="3288986" y="1168320"/>
                </a:cubicBezTo>
                <a:cubicBezTo>
                  <a:pt x="3288319" y="1165558"/>
                  <a:pt x="3288605" y="1166987"/>
                  <a:pt x="3287938" y="1163939"/>
                </a:cubicBezTo>
                <a:cubicBezTo>
                  <a:pt x="3285938" y="1153462"/>
                  <a:pt x="3285366" y="1149556"/>
                  <a:pt x="3297368" y="1142508"/>
                </a:cubicBezTo>
                <a:close/>
                <a:moveTo>
                  <a:pt x="3408906" y="1124982"/>
                </a:moveTo>
                <a:cubicBezTo>
                  <a:pt x="3396237" y="1121839"/>
                  <a:pt x="3378807" y="1121648"/>
                  <a:pt x="3366900" y="1124887"/>
                </a:cubicBezTo>
                <a:cubicBezTo>
                  <a:pt x="3373282" y="1127554"/>
                  <a:pt x="3380045" y="1133268"/>
                  <a:pt x="3380997" y="1139936"/>
                </a:cubicBezTo>
                <a:cubicBezTo>
                  <a:pt x="3388617" y="1132602"/>
                  <a:pt x="3398904" y="1127458"/>
                  <a:pt x="3408906" y="1124982"/>
                </a:cubicBezTo>
                <a:close/>
                <a:moveTo>
                  <a:pt x="3477390" y="1411113"/>
                </a:moveTo>
                <a:cubicBezTo>
                  <a:pt x="3483296" y="1405398"/>
                  <a:pt x="3486058" y="1393491"/>
                  <a:pt x="3477771" y="1387300"/>
                </a:cubicBezTo>
                <a:cubicBezTo>
                  <a:pt x="3456721" y="1381300"/>
                  <a:pt x="3432432" y="1398540"/>
                  <a:pt x="3414906" y="1372917"/>
                </a:cubicBezTo>
                <a:cubicBezTo>
                  <a:pt x="3409286" y="1365583"/>
                  <a:pt x="3386331" y="1329865"/>
                  <a:pt x="3402048" y="1320720"/>
                </a:cubicBezTo>
                <a:cubicBezTo>
                  <a:pt x="3404524" y="1320530"/>
                  <a:pt x="3406905" y="1321483"/>
                  <a:pt x="3408620" y="1323292"/>
                </a:cubicBezTo>
                <a:cubicBezTo>
                  <a:pt x="3417002" y="1332341"/>
                  <a:pt x="3435671" y="1319482"/>
                  <a:pt x="3445386" y="1310529"/>
                </a:cubicBezTo>
                <a:cubicBezTo>
                  <a:pt x="3459959" y="1295955"/>
                  <a:pt x="3494154" y="1281382"/>
                  <a:pt x="3506918" y="1306242"/>
                </a:cubicBezTo>
                <a:cubicBezTo>
                  <a:pt x="3497202" y="1319196"/>
                  <a:pt x="3516919" y="1322054"/>
                  <a:pt x="3517586" y="1321006"/>
                </a:cubicBezTo>
                <a:cubicBezTo>
                  <a:pt x="3548256" y="1306719"/>
                  <a:pt x="3518538" y="1260522"/>
                  <a:pt x="3491868" y="1264333"/>
                </a:cubicBezTo>
                <a:cubicBezTo>
                  <a:pt x="3461484" y="1267762"/>
                  <a:pt x="3428146" y="1307576"/>
                  <a:pt x="3396809" y="1299004"/>
                </a:cubicBezTo>
                <a:cubicBezTo>
                  <a:pt x="3395761" y="1298527"/>
                  <a:pt x="3395285" y="1297289"/>
                  <a:pt x="3395380" y="1296146"/>
                </a:cubicBezTo>
                <a:cubicBezTo>
                  <a:pt x="3395761" y="1292431"/>
                  <a:pt x="3398618" y="1289383"/>
                  <a:pt x="3402333" y="1288716"/>
                </a:cubicBezTo>
                <a:cubicBezTo>
                  <a:pt x="3429289" y="1283954"/>
                  <a:pt x="3444148" y="1250807"/>
                  <a:pt x="3447482" y="1241663"/>
                </a:cubicBezTo>
                <a:cubicBezTo>
                  <a:pt x="3453483" y="1225090"/>
                  <a:pt x="3451196" y="1199658"/>
                  <a:pt x="3468246" y="1181846"/>
                </a:cubicBezTo>
                <a:cubicBezTo>
                  <a:pt x="3485391" y="1164034"/>
                  <a:pt x="3487773" y="1210516"/>
                  <a:pt x="3507584" y="1191847"/>
                </a:cubicBezTo>
                <a:cubicBezTo>
                  <a:pt x="3526444" y="1174131"/>
                  <a:pt x="3501965" y="1153176"/>
                  <a:pt x="3501965" y="1153176"/>
                </a:cubicBezTo>
                <a:cubicBezTo>
                  <a:pt x="3491011" y="1143651"/>
                  <a:pt x="3471580" y="1151080"/>
                  <a:pt x="3459483" y="1159177"/>
                </a:cubicBezTo>
                <a:cubicBezTo>
                  <a:pt x="3442719" y="1170321"/>
                  <a:pt x="3440243" y="1185275"/>
                  <a:pt x="3431384" y="1210612"/>
                </a:cubicBezTo>
                <a:cubicBezTo>
                  <a:pt x="3421859" y="1237758"/>
                  <a:pt x="3403571" y="1260332"/>
                  <a:pt x="3377092" y="1272905"/>
                </a:cubicBezTo>
                <a:cubicBezTo>
                  <a:pt x="3368424" y="1277191"/>
                  <a:pt x="3360995" y="1264523"/>
                  <a:pt x="3368901" y="1258903"/>
                </a:cubicBezTo>
                <a:cubicBezTo>
                  <a:pt x="3399190" y="1238901"/>
                  <a:pt x="3382331" y="1201372"/>
                  <a:pt x="3372425" y="1188323"/>
                </a:cubicBezTo>
                <a:cubicBezTo>
                  <a:pt x="3362519" y="1175274"/>
                  <a:pt x="3370043" y="1177845"/>
                  <a:pt x="3375854" y="1154128"/>
                </a:cubicBezTo>
                <a:cubicBezTo>
                  <a:pt x="3381664" y="1130411"/>
                  <a:pt x="3358423" y="1126601"/>
                  <a:pt x="3358423" y="1126601"/>
                </a:cubicBezTo>
                <a:lnTo>
                  <a:pt x="3358423" y="1126601"/>
                </a:lnTo>
                <a:cubicBezTo>
                  <a:pt x="3336611" y="1121362"/>
                  <a:pt x="3341183" y="1142984"/>
                  <a:pt x="3349374" y="1157557"/>
                </a:cubicBezTo>
                <a:cubicBezTo>
                  <a:pt x="3362138" y="1173083"/>
                  <a:pt x="3368138" y="1268524"/>
                  <a:pt x="3341564" y="1265190"/>
                </a:cubicBezTo>
                <a:cubicBezTo>
                  <a:pt x="3337468" y="1263761"/>
                  <a:pt x="3335182" y="1259379"/>
                  <a:pt x="3336420" y="1255188"/>
                </a:cubicBezTo>
                <a:cubicBezTo>
                  <a:pt x="3341183" y="1239187"/>
                  <a:pt x="3309750" y="1221756"/>
                  <a:pt x="3302416" y="1205754"/>
                </a:cubicBezTo>
                <a:cubicBezTo>
                  <a:pt x="3295749" y="1195371"/>
                  <a:pt x="3291462" y="1168130"/>
                  <a:pt x="3280413" y="1167844"/>
                </a:cubicBezTo>
                <a:cubicBezTo>
                  <a:pt x="3271460" y="1168130"/>
                  <a:pt x="3268221" y="1179560"/>
                  <a:pt x="3269936" y="1186608"/>
                </a:cubicBezTo>
                <a:cubicBezTo>
                  <a:pt x="3278032" y="1211278"/>
                  <a:pt x="3313465" y="1218898"/>
                  <a:pt x="3321180" y="1247854"/>
                </a:cubicBezTo>
                <a:cubicBezTo>
                  <a:pt x="3331562" y="1310910"/>
                  <a:pt x="3254219" y="1319578"/>
                  <a:pt x="3210404" y="1310053"/>
                </a:cubicBezTo>
                <a:cubicBezTo>
                  <a:pt x="3210404" y="1310053"/>
                  <a:pt x="3210404" y="1310148"/>
                  <a:pt x="3210404" y="1310243"/>
                </a:cubicBezTo>
                <a:cubicBezTo>
                  <a:pt x="3196308" y="1309386"/>
                  <a:pt x="3076578" y="1302242"/>
                  <a:pt x="3042860" y="1311195"/>
                </a:cubicBezTo>
                <a:cubicBezTo>
                  <a:pt x="3042860" y="1311195"/>
                  <a:pt x="3128109" y="1330626"/>
                  <a:pt x="3184211" y="1379680"/>
                </a:cubicBezTo>
                <a:cubicBezTo>
                  <a:pt x="3284604" y="1334246"/>
                  <a:pt x="3351565" y="1353105"/>
                  <a:pt x="3444815" y="1414637"/>
                </a:cubicBezTo>
                <a:cubicBezTo>
                  <a:pt x="3454340" y="1417971"/>
                  <a:pt x="3468532" y="1419018"/>
                  <a:pt x="3477390" y="1411113"/>
                </a:cubicBezTo>
                <a:close/>
              </a:path>
            </a:pathLst>
          </a:custGeom>
          <a:gradFill>
            <a:gsLst>
              <a:gs pos="57000">
                <a:srgbClr val="D8000F">
                  <a:alpha val="0"/>
                </a:srgbClr>
              </a:gs>
              <a:gs pos="89000">
                <a:srgbClr val="FF0000"/>
              </a:gs>
              <a:gs pos="70000">
                <a:srgbClr val="D8000F">
                  <a:alpha val="40000"/>
                </a:srgbClr>
              </a:gs>
            </a:gsLst>
            <a:lin ang="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9" name="任意多边形: 形状 18">
            <a:extLst>
              <a:ext uri="{FF2B5EF4-FFF2-40B4-BE49-F238E27FC236}">
                <a16:creationId xmlns:a16="http://schemas.microsoft.com/office/drawing/2014/main" id="{A64FC2CC-11DB-161C-B9F3-1C8C09DC99A0}"/>
              </a:ext>
            </a:extLst>
          </p:cNvPr>
          <p:cNvSpPr/>
          <p:nvPr userDrawn="1"/>
        </p:nvSpPr>
        <p:spPr>
          <a:xfrm>
            <a:off x="400954" y="-431800"/>
            <a:ext cx="11448146" cy="7721600"/>
          </a:xfrm>
          <a:custGeom>
            <a:avLst/>
            <a:gdLst>
              <a:gd name="connsiteX0" fmla="*/ 1498512 w 11448146"/>
              <a:gd name="connsiteY0" fmla="*/ 0 h 7721600"/>
              <a:gd name="connsiteX1" fmla="*/ 9949634 w 11448146"/>
              <a:gd name="connsiteY1" fmla="*/ 0 h 7721600"/>
              <a:gd name="connsiteX2" fmla="*/ 9961136 w 11448146"/>
              <a:gd name="connsiteY2" fmla="*/ 12063 h 7721600"/>
              <a:gd name="connsiteX3" fmla="*/ 11448146 w 11448146"/>
              <a:gd name="connsiteY3" fmla="*/ 3860800 h 7721600"/>
              <a:gd name="connsiteX4" fmla="*/ 9961136 w 11448146"/>
              <a:gd name="connsiteY4" fmla="*/ 7709537 h 7721600"/>
              <a:gd name="connsiteX5" fmla="*/ 9949634 w 11448146"/>
              <a:gd name="connsiteY5" fmla="*/ 7721600 h 7721600"/>
              <a:gd name="connsiteX6" fmla="*/ 1498512 w 11448146"/>
              <a:gd name="connsiteY6" fmla="*/ 7721600 h 7721600"/>
              <a:gd name="connsiteX7" fmla="*/ 1487011 w 11448146"/>
              <a:gd name="connsiteY7" fmla="*/ 7709537 h 7721600"/>
              <a:gd name="connsiteX8" fmla="*/ 0 w 11448146"/>
              <a:gd name="connsiteY8" fmla="*/ 3860800 h 7721600"/>
              <a:gd name="connsiteX9" fmla="*/ 1487011 w 11448146"/>
              <a:gd name="connsiteY9" fmla="*/ 12063 h 772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448146" h="7721600">
                <a:moveTo>
                  <a:pt x="1498512" y="0"/>
                </a:moveTo>
                <a:lnTo>
                  <a:pt x="9949634" y="0"/>
                </a:lnTo>
                <a:lnTo>
                  <a:pt x="9961136" y="12063"/>
                </a:lnTo>
                <a:cubicBezTo>
                  <a:pt x="10885041" y="1028585"/>
                  <a:pt x="11448146" y="2378932"/>
                  <a:pt x="11448146" y="3860800"/>
                </a:cubicBezTo>
                <a:cubicBezTo>
                  <a:pt x="11448146" y="5342668"/>
                  <a:pt x="10885041" y="6693015"/>
                  <a:pt x="9961136" y="7709537"/>
                </a:cubicBezTo>
                <a:lnTo>
                  <a:pt x="9949634" y="7721600"/>
                </a:lnTo>
                <a:lnTo>
                  <a:pt x="1498512" y="7721600"/>
                </a:lnTo>
                <a:lnTo>
                  <a:pt x="1487011" y="7709537"/>
                </a:lnTo>
                <a:cubicBezTo>
                  <a:pt x="563106" y="6693015"/>
                  <a:pt x="0" y="5342668"/>
                  <a:pt x="0" y="3860800"/>
                </a:cubicBezTo>
                <a:cubicBezTo>
                  <a:pt x="0" y="2378932"/>
                  <a:pt x="563106" y="1028585"/>
                  <a:pt x="1487011" y="12063"/>
                </a:cubicBezTo>
                <a:close/>
              </a:path>
            </a:pathLst>
          </a:custGeom>
          <a:solidFill>
            <a:schemeClr val="bg1">
              <a:alpha val="95000"/>
            </a:schemeClr>
          </a:solidFill>
          <a:ln>
            <a:noFill/>
          </a:ln>
          <a:effectLst>
            <a:innerShdw blurRad="317500">
              <a:srgbClr val="D8000F"/>
            </a:inn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8" name="图形 3">
            <a:extLst>
              <a:ext uri="{FF2B5EF4-FFF2-40B4-BE49-F238E27FC236}">
                <a16:creationId xmlns:a16="http://schemas.microsoft.com/office/drawing/2014/main" id="{95443E0E-6F18-9581-B60C-DA745597513E}"/>
              </a:ext>
            </a:extLst>
          </p:cNvPr>
          <p:cNvGrpSpPr/>
          <p:nvPr userDrawn="1"/>
        </p:nvGrpSpPr>
        <p:grpSpPr>
          <a:xfrm>
            <a:off x="2635707" y="192431"/>
            <a:ext cx="6920584" cy="6473138"/>
            <a:chOff x="3340048" y="3523717"/>
            <a:chExt cx="1147936" cy="1073717"/>
          </a:xfrm>
          <a:solidFill>
            <a:srgbClr val="C00000">
              <a:alpha val="4000"/>
            </a:srgbClr>
          </a:solidFill>
        </p:grpSpPr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id="{6E9FA215-5AC8-8AE2-81EA-4F3E18E46039}"/>
                </a:ext>
              </a:extLst>
            </p:cNvPr>
            <p:cNvSpPr/>
            <p:nvPr/>
          </p:nvSpPr>
          <p:spPr>
            <a:xfrm flipV="1">
              <a:off x="3686801" y="3523717"/>
              <a:ext cx="199867" cy="133329"/>
            </a:xfrm>
            <a:custGeom>
              <a:avLst/>
              <a:gdLst>
                <a:gd name="connsiteX0" fmla="*/ 1218 w 199867"/>
                <a:gd name="connsiteY0" fmla="*/ 87930 h 133329"/>
                <a:gd name="connsiteX1" fmla="*/ 30130 w 199867"/>
                <a:gd name="connsiteY1" fmla="*/ 4595 h 133329"/>
                <a:gd name="connsiteX2" fmla="*/ 72648 w 199867"/>
                <a:gd name="connsiteY2" fmla="*/ 343 h 133329"/>
                <a:gd name="connsiteX3" fmla="*/ 121119 w 199867"/>
                <a:gd name="connsiteY3" fmla="*/ 5445 h 133329"/>
                <a:gd name="connsiteX4" fmla="*/ 146630 w 199867"/>
                <a:gd name="connsiteY4" fmla="*/ 11398 h 133329"/>
                <a:gd name="connsiteX5" fmla="*/ 163637 w 199867"/>
                <a:gd name="connsiteY5" fmla="*/ 14799 h 133329"/>
                <a:gd name="connsiteX6" fmla="*/ 178943 w 199867"/>
                <a:gd name="connsiteY6" fmla="*/ 16500 h 133329"/>
                <a:gd name="connsiteX7" fmla="*/ 178093 w 199867"/>
                <a:gd name="connsiteY7" fmla="*/ 24153 h 133329"/>
                <a:gd name="connsiteX8" fmla="*/ 186597 w 199867"/>
                <a:gd name="connsiteY8" fmla="*/ 52215 h 133329"/>
                <a:gd name="connsiteX9" fmla="*/ 195951 w 199867"/>
                <a:gd name="connsiteY9" fmla="*/ 70923 h 133329"/>
                <a:gd name="connsiteX10" fmla="*/ 184896 w 199867"/>
                <a:gd name="connsiteY10" fmla="*/ 90481 h 133329"/>
                <a:gd name="connsiteX11" fmla="*/ 95608 w 199867"/>
                <a:gd name="connsiteY11" fmla="*/ 111740 h 133329"/>
                <a:gd name="connsiteX12" fmla="*/ 25878 w 199867"/>
                <a:gd name="connsiteY12" fmla="*/ 119393 h 133329"/>
                <a:gd name="connsiteX13" fmla="*/ -483 w 199867"/>
                <a:gd name="connsiteY13" fmla="*/ 132149 h 133329"/>
                <a:gd name="connsiteX14" fmla="*/ 1218 w 199867"/>
                <a:gd name="connsiteY14" fmla="*/ 87930 h 133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9867" h="133329">
                  <a:moveTo>
                    <a:pt x="1218" y="87930"/>
                  </a:moveTo>
                  <a:cubicBezTo>
                    <a:pt x="2918" y="46262"/>
                    <a:pt x="16524" y="6295"/>
                    <a:pt x="30130" y="4595"/>
                  </a:cubicBezTo>
                  <a:cubicBezTo>
                    <a:pt x="33531" y="4595"/>
                    <a:pt x="52239" y="2894"/>
                    <a:pt x="72648" y="343"/>
                  </a:cubicBezTo>
                  <a:cubicBezTo>
                    <a:pt x="94758" y="-3059"/>
                    <a:pt x="113465" y="-508"/>
                    <a:pt x="121119" y="5445"/>
                  </a:cubicBezTo>
                  <a:cubicBezTo>
                    <a:pt x="127922" y="11398"/>
                    <a:pt x="138976" y="13949"/>
                    <a:pt x="146630" y="11398"/>
                  </a:cubicBezTo>
                  <a:cubicBezTo>
                    <a:pt x="153432" y="7996"/>
                    <a:pt x="161086" y="9697"/>
                    <a:pt x="163637" y="14799"/>
                  </a:cubicBezTo>
                  <a:cubicBezTo>
                    <a:pt x="167038" y="19051"/>
                    <a:pt x="173841" y="19901"/>
                    <a:pt x="178943" y="16500"/>
                  </a:cubicBezTo>
                  <a:cubicBezTo>
                    <a:pt x="185746" y="13098"/>
                    <a:pt x="184896" y="15649"/>
                    <a:pt x="178093" y="24153"/>
                  </a:cubicBezTo>
                  <a:cubicBezTo>
                    <a:pt x="168739" y="36058"/>
                    <a:pt x="170440" y="40310"/>
                    <a:pt x="186597" y="52215"/>
                  </a:cubicBezTo>
                  <a:cubicBezTo>
                    <a:pt x="199352" y="61569"/>
                    <a:pt x="202753" y="68372"/>
                    <a:pt x="195951" y="70923"/>
                  </a:cubicBezTo>
                  <a:cubicBezTo>
                    <a:pt x="189998" y="73474"/>
                    <a:pt x="184896" y="81978"/>
                    <a:pt x="184896" y="90481"/>
                  </a:cubicBezTo>
                  <a:cubicBezTo>
                    <a:pt x="184896" y="110890"/>
                    <a:pt x="151732" y="118543"/>
                    <a:pt x="95608" y="111740"/>
                  </a:cubicBezTo>
                  <a:cubicBezTo>
                    <a:pt x="63294" y="107488"/>
                    <a:pt x="44586" y="109189"/>
                    <a:pt x="25878" y="119393"/>
                  </a:cubicBezTo>
                  <a:lnTo>
                    <a:pt x="-483" y="132149"/>
                  </a:lnTo>
                  <a:lnTo>
                    <a:pt x="1218" y="8793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25E07603-8CDF-3C6C-34AC-58E685B73570}"/>
                </a:ext>
              </a:extLst>
            </p:cNvPr>
            <p:cNvSpPr/>
            <p:nvPr/>
          </p:nvSpPr>
          <p:spPr>
            <a:xfrm flipV="1">
              <a:off x="3340048" y="3700940"/>
              <a:ext cx="1147936" cy="896494"/>
            </a:xfrm>
            <a:custGeom>
              <a:avLst/>
              <a:gdLst>
                <a:gd name="connsiteX0" fmla="*/ 451579 w 1147936"/>
                <a:gd name="connsiteY0" fmla="*/ 887874 h 896494"/>
                <a:gd name="connsiteX1" fmla="*/ 423517 w 1147936"/>
                <a:gd name="connsiteY1" fmla="*/ 875969 h 896494"/>
                <a:gd name="connsiteX2" fmla="*/ 354638 w 1147936"/>
                <a:gd name="connsiteY2" fmla="*/ 855560 h 896494"/>
                <a:gd name="connsiteX3" fmla="*/ 296813 w 1147936"/>
                <a:gd name="connsiteY3" fmla="*/ 853009 h 896494"/>
                <a:gd name="connsiteX4" fmla="*/ 242390 w 1147936"/>
                <a:gd name="connsiteY4" fmla="*/ 836002 h 896494"/>
                <a:gd name="connsiteX5" fmla="*/ 265350 w 1147936"/>
                <a:gd name="connsiteY5" fmla="*/ 784130 h 896494"/>
                <a:gd name="connsiteX6" fmla="*/ 326576 w 1147936"/>
                <a:gd name="connsiteY6" fmla="*/ 736510 h 896494"/>
                <a:gd name="connsiteX7" fmla="*/ 354638 w 1147936"/>
                <a:gd name="connsiteY7" fmla="*/ 724605 h 896494"/>
                <a:gd name="connsiteX8" fmla="*/ 334229 w 1147936"/>
                <a:gd name="connsiteY8" fmla="*/ 701645 h 896494"/>
                <a:gd name="connsiteX9" fmla="*/ 324875 w 1147936"/>
                <a:gd name="connsiteY9" fmla="*/ 589397 h 896494"/>
                <a:gd name="connsiteX10" fmla="*/ 376747 w 1147936"/>
                <a:gd name="connsiteY10" fmla="*/ 615758 h 896494"/>
                <a:gd name="connsiteX11" fmla="*/ 390353 w 1147936"/>
                <a:gd name="connsiteY11" fmla="*/ 590247 h 896494"/>
                <a:gd name="connsiteX12" fmla="*/ 264499 w 1147936"/>
                <a:gd name="connsiteY12" fmla="*/ 521368 h 896494"/>
                <a:gd name="connsiteX13" fmla="*/ 9391 w 1147936"/>
                <a:gd name="connsiteY13" fmla="*/ 389562 h 896494"/>
                <a:gd name="connsiteX14" fmla="*/ 19595 w 1147936"/>
                <a:gd name="connsiteY14" fmla="*/ 352997 h 896494"/>
                <a:gd name="connsiteX15" fmla="*/ 81672 w 1147936"/>
                <a:gd name="connsiteY15" fmla="*/ 347044 h 896494"/>
                <a:gd name="connsiteX16" fmla="*/ 176062 w 1147936"/>
                <a:gd name="connsiteY16" fmla="*/ 363201 h 896494"/>
                <a:gd name="connsiteX17" fmla="*/ 280656 w 1147936"/>
                <a:gd name="connsiteY17" fmla="*/ 427828 h 896494"/>
                <a:gd name="connsiteX18" fmla="*/ 346134 w 1147936"/>
                <a:gd name="connsiteY18" fmla="*/ 470346 h 896494"/>
                <a:gd name="connsiteX19" fmla="*/ 336780 w 1147936"/>
                <a:gd name="connsiteY19" fmla="*/ 438883 h 896494"/>
                <a:gd name="connsiteX20" fmla="*/ 259397 w 1147936"/>
                <a:gd name="connsiteY20" fmla="*/ 210986 h 896494"/>
                <a:gd name="connsiteX21" fmla="*/ 229635 w 1147936"/>
                <a:gd name="connsiteY21" fmla="*/ 108093 h 896494"/>
                <a:gd name="connsiteX22" fmla="*/ 245791 w 1147936"/>
                <a:gd name="connsiteY22" fmla="*/ 13702 h 896494"/>
                <a:gd name="connsiteX23" fmla="*/ 294262 w 1147936"/>
                <a:gd name="connsiteY23" fmla="*/ 84282 h 896494"/>
                <a:gd name="connsiteX24" fmla="*/ 340182 w 1147936"/>
                <a:gd name="connsiteY24" fmla="*/ 281566 h 896494"/>
                <a:gd name="connsiteX25" fmla="*/ 409911 w 1147936"/>
                <a:gd name="connsiteY25" fmla="*/ 357248 h 896494"/>
                <a:gd name="connsiteX26" fmla="*/ 395455 w 1147936"/>
                <a:gd name="connsiteY26" fmla="*/ 299424 h 896494"/>
                <a:gd name="connsiteX27" fmla="*/ 438823 w 1147936"/>
                <a:gd name="connsiteY27" fmla="*/ 90235 h 896494"/>
                <a:gd name="connsiteX28" fmla="*/ 532363 w 1147936"/>
                <a:gd name="connsiteY28" fmla="*/ 280716 h 896494"/>
                <a:gd name="connsiteX29" fmla="*/ 500049 w 1147936"/>
                <a:gd name="connsiteY29" fmla="*/ 404869 h 896494"/>
                <a:gd name="connsiteX30" fmla="*/ 510254 w 1147936"/>
                <a:gd name="connsiteY30" fmla="*/ 471197 h 896494"/>
                <a:gd name="connsiteX31" fmla="*/ 569779 w 1147936"/>
                <a:gd name="connsiteY31" fmla="*/ 537525 h 896494"/>
                <a:gd name="connsiteX32" fmla="*/ 615699 w 1147936"/>
                <a:gd name="connsiteY32" fmla="*/ 590247 h 896494"/>
                <a:gd name="connsiteX33" fmla="*/ 596140 w 1147936"/>
                <a:gd name="connsiteY33" fmla="*/ 600452 h 896494"/>
                <a:gd name="connsiteX34" fmla="*/ 690530 w 1147936"/>
                <a:gd name="connsiteY34" fmla="*/ 743313 h 896494"/>
                <a:gd name="connsiteX35" fmla="*/ 829139 w 1147936"/>
                <a:gd name="connsiteY35" fmla="*/ 787531 h 896494"/>
                <a:gd name="connsiteX36" fmla="*/ 745804 w 1147936"/>
                <a:gd name="connsiteY36" fmla="*/ 645521 h 896494"/>
                <a:gd name="connsiteX37" fmla="*/ 715191 w 1147936"/>
                <a:gd name="connsiteY37" fmla="*/ 661678 h 896494"/>
                <a:gd name="connsiteX38" fmla="*/ 646312 w 1147936"/>
                <a:gd name="connsiteY38" fmla="*/ 617459 h 896494"/>
                <a:gd name="connsiteX39" fmla="*/ 631005 w 1147936"/>
                <a:gd name="connsiteY39" fmla="*/ 495007 h 896494"/>
                <a:gd name="connsiteX40" fmla="*/ 659067 w 1147936"/>
                <a:gd name="connsiteY40" fmla="*/ 87684 h 896494"/>
                <a:gd name="connsiteX41" fmla="*/ 741552 w 1147936"/>
                <a:gd name="connsiteY41" fmla="*/ 38363 h 896494"/>
                <a:gd name="connsiteX42" fmla="*/ 1085949 w 1147936"/>
                <a:gd name="connsiteY42" fmla="*/ 129352 h 896494"/>
                <a:gd name="connsiteX43" fmla="*/ 1114861 w 1147936"/>
                <a:gd name="connsiteY43" fmla="*/ 148910 h 896494"/>
                <a:gd name="connsiteX44" fmla="*/ 1114861 w 1147936"/>
                <a:gd name="connsiteY44" fmla="*/ 153162 h 896494"/>
                <a:gd name="connsiteX45" fmla="*/ 1128467 w 1147936"/>
                <a:gd name="connsiteY45" fmla="*/ 182924 h 896494"/>
                <a:gd name="connsiteX46" fmla="*/ 1147175 w 1147936"/>
                <a:gd name="connsiteY46" fmla="*/ 266260 h 896494"/>
                <a:gd name="connsiteX47" fmla="*/ 1118262 w 1147936"/>
                <a:gd name="connsiteY47" fmla="*/ 419325 h 896494"/>
                <a:gd name="connsiteX48" fmla="*/ 1067241 w 1147936"/>
                <a:gd name="connsiteY48" fmla="*/ 594499 h 896494"/>
                <a:gd name="connsiteX49" fmla="*/ 1048533 w 1147936"/>
                <a:gd name="connsiteY49" fmla="*/ 583445 h 896494"/>
                <a:gd name="connsiteX50" fmla="*/ 1055336 w 1147936"/>
                <a:gd name="connsiteY50" fmla="*/ 301975 h 896494"/>
                <a:gd name="connsiteX51" fmla="*/ 1013668 w 1147936"/>
                <a:gd name="connsiteY51" fmla="*/ 193979 h 896494"/>
                <a:gd name="connsiteX52" fmla="*/ 821486 w 1147936"/>
                <a:gd name="connsiteY52" fmla="*/ 147209 h 896494"/>
                <a:gd name="connsiteX53" fmla="*/ 785771 w 1147936"/>
                <a:gd name="connsiteY53" fmla="*/ 162516 h 896494"/>
                <a:gd name="connsiteX54" fmla="*/ 811282 w 1147936"/>
                <a:gd name="connsiteY54" fmla="*/ 311329 h 896494"/>
                <a:gd name="connsiteX55" fmla="*/ 764512 w 1147936"/>
                <a:gd name="connsiteY55" fmla="*/ 318132 h 896494"/>
                <a:gd name="connsiteX56" fmla="*/ 778118 w 1147936"/>
                <a:gd name="connsiteY56" fmla="*/ 381909 h 896494"/>
                <a:gd name="connsiteX57" fmla="*/ 788322 w 1147936"/>
                <a:gd name="connsiteY57" fmla="*/ 481401 h 896494"/>
                <a:gd name="connsiteX58" fmla="*/ 750056 w 1147936"/>
                <a:gd name="connsiteY58" fmla="*/ 474598 h 896494"/>
                <a:gd name="connsiteX59" fmla="*/ 721143 w 1147936"/>
                <a:gd name="connsiteY59" fmla="*/ 472898 h 896494"/>
                <a:gd name="connsiteX60" fmla="*/ 739851 w 1147936"/>
                <a:gd name="connsiteY60" fmla="*/ 528171 h 896494"/>
                <a:gd name="connsiteX61" fmla="*/ 768764 w 1147936"/>
                <a:gd name="connsiteY61" fmla="*/ 567288 h 896494"/>
                <a:gd name="connsiteX62" fmla="*/ 820636 w 1147936"/>
                <a:gd name="connsiteY62" fmla="*/ 558784 h 896494"/>
                <a:gd name="connsiteX63" fmla="*/ 884413 w 1147936"/>
                <a:gd name="connsiteY63" fmla="*/ 577492 h 896494"/>
                <a:gd name="connsiteX64" fmla="*/ 896318 w 1147936"/>
                <a:gd name="connsiteY64" fmla="*/ 610656 h 896494"/>
                <a:gd name="connsiteX65" fmla="*/ 834242 w 1147936"/>
                <a:gd name="connsiteY65" fmla="*/ 631915 h 896494"/>
                <a:gd name="connsiteX66" fmla="*/ 778968 w 1147936"/>
                <a:gd name="connsiteY66" fmla="*/ 644671 h 896494"/>
                <a:gd name="connsiteX67" fmla="*/ 910774 w 1147936"/>
                <a:gd name="connsiteY67" fmla="*/ 767973 h 896494"/>
                <a:gd name="connsiteX68" fmla="*/ 922679 w 1147936"/>
                <a:gd name="connsiteY68" fmla="*/ 793484 h 896494"/>
                <a:gd name="connsiteX69" fmla="*/ 833391 w 1147936"/>
                <a:gd name="connsiteY69" fmla="*/ 824947 h 896494"/>
                <a:gd name="connsiteX70" fmla="*/ 598691 w 1147936"/>
                <a:gd name="connsiteY70" fmla="*/ 669331 h 896494"/>
                <a:gd name="connsiteX71" fmla="*/ 508553 w 1147936"/>
                <a:gd name="connsiteY71" fmla="*/ 589397 h 896494"/>
                <a:gd name="connsiteX72" fmla="*/ 486444 w 1147936"/>
                <a:gd name="connsiteY72" fmla="*/ 589397 h 896494"/>
                <a:gd name="connsiteX73" fmla="*/ 504301 w 1147936"/>
                <a:gd name="connsiteY73" fmla="*/ 608955 h 896494"/>
                <a:gd name="connsiteX74" fmla="*/ 540016 w 1147936"/>
                <a:gd name="connsiteY74" fmla="*/ 689740 h 896494"/>
                <a:gd name="connsiteX75" fmla="*/ 478790 w 1147936"/>
                <a:gd name="connsiteY75" fmla="*/ 733959 h 896494"/>
                <a:gd name="connsiteX76" fmla="*/ 433721 w 1147936"/>
                <a:gd name="connsiteY76" fmla="*/ 738210 h 896494"/>
                <a:gd name="connsiteX77" fmla="*/ 473688 w 1147936"/>
                <a:gd name="connsiteY77" fmla="*/ 762020 h 896494"/>
                <a:gd name="connsiteX78" fmla="*/ 523860 w 1147936"/>
                <a:gd name="connsiteY78" fmla="*/ 810491 h 896494"/>
                <a:gd name="connsiteX79" fmla="*/ 527261 w 1147936"/>
                <a:gd name="connsiteY79" fmla="*/ 836852 h 896494"/>
                <a:gd name="connsiteX80" fmla="*/ 526411 w 1147936"/>
                <a:gd name="connsiteY80" fmla="*/ 879370 h 896494"/>
                <a:gd name="connsiteX81" fmla="*/ 451579 w 1147936"/>
                <a:gd name="connsiteY81" fmla="*/ 887874 h 896494"/>
                <a:gd name="connsiteX82" fmla="*/ 464334 w 1147936"/>
                <a:gd name="connsiteY82" fmla="*/ 463544 h 896494"/>
                <a:gd name="connsiteX83" fmla="*/ 427769 w 1147936"/>
                <a:gd name="connsiteY83" fmla="*/ 423577 h 896494"/>
                <a:gd name="connsiteX84" fmla="*/ 379298 w 1147936"/>
                <a:gd name="connsiteY84" fmla="*/ 390413 h 896494"/>
                <a:gd name="connsiteX85" fmla="*/ 361441 w 1147936"/>
                <a:gd name="connsiteY85" fmla="*/ 385310 h 896494"/>
                <a:gd name="connsiteX86" fmla="*/ 478790 w 1147936"/>
                <a:gd name="connsiteY86" fmla="*/ 500960 h 896494"/>
                <a:gd name="connsiteX87" fmla="*/ 464334 w 1147936"/>
                <a:gd name="connsiteY87" fmla="*/ 463544 h 896494"/>
                <a:gd name="connsiteX88" fmla="*/ 739851 w 1147936"/>
                <a:gd name="connsiteY88" fmla="*/ 351296 h 896494"/>
                <a:gd name="connsiteX89" fmla="*/ 757709 w 1147936"/>
                <a:gd name="connsiteY89" fmla="*/ 262008 h 896494"/>
                <a:gd name="connsiteX90" fmla="*/ 782369 w 1147936"/>
                <a:gd name="connsiteY90" fmla="*/ 239048 h 896494"/>
                <a:gd name="connsiteX91" fmla="*/ 764512 w 1147936"/>
                <a:gd name="connsiteY91" fmla="*/ 208435 h 896494"/>
                <a:gd name="connsiteX92" fmla="*/ 709238 w 1147936"/>
                <a:gd name="connsiteY92" fmla="*/ 284968 h 896494"/>
                <a:gd name="connsiteX93" fmla="*/ 732198 w 1147936"/>
                <a:gd name="connsiteY93" fmla="*/ 419325 h 896494"/>
                <a:gd name="connsiteX94" fmla="*/ 739851 w 1147936"/>
                <a:gd name="connsiteY94" fmla="*/ 351296 h 896494"/>
                <a:gd name="connsiteX95" fmla="*/ 461783 w 1147936"/>
                <a:gd name="connsiteY95" fmla="*/ 202483 h 896494"/>
                <a:gd name="connsiteX96" fmla="*/ 432021 w 1147936"/>
                <a:gd name="connsiteY96" fmla="*/ 173570 h 896494"/>
                <a:gd name="connsiteX97" fmla="*/ 443926 w 1147936"/>
                <a:gd name="connsiteY97" fmla="*/ 308778 h 896494"/>
                <a:gd name="connsiteX98" fmla="*/ 461783 w 1147936"/>
                <a:gd name="connsiteY98" fmla="*/ 202483 h 896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147936" h="896494">
                  <a:moveTo>
                    <a:pt x="451579" y="887874"/>
                  </a:moveTo>
                  <a:cubicBezTo>
                    <a:pt x="449028" y="884473"/>
                    <a:pt x="436272" y="878520"/>
                    <a:pt x="423517" y="875969"/>
                  </a:cubicBezTo>
                  <a:cubicBezTo>
                    <a:pt x="386101" y="868316"/>
                    <a:pt x="384400" y="868316"/>
                    <a:pt x="354638" y="855560"/>
                  </a:cubicBezTo>
                  <a:cubicBezTo>
                    <a:pt x="332528" y="846206"/>
                    <a:pt x="319773" y="845356"/>
                    <a:pt x="296813" y="853009"/>
                  </a:cubicBezTo>
                  <a:cubicBezTo>
                    <a:pt x="265350" y="863213"/>
                    <a:pt x="255145" y="860662"/>
                    <a:pt x="242390" y="836002"/>
                  </a:cubicBezTo>
                  <a:cubicBezTo>
                    <a:pt x="234737" y="822396"/>
                    <a:pt x="238989" y="813042"/>
                    <a:pt x="265350" y="784130"/>
                  </a:cubicBezTo>
                  <a:cubicBezTo>
                    <a:pt x="283207" y="764572"/>
                    <a:pt x="310419" y="743313"/>
                    <a:pt x="326576" y="736510"/>
                  </a:cubicBezTo>
                  <a:lnTo>
                    <a:pt x="354638" y="724605"/>
                  </a:lnTo>
                  <a:lnTo>
                    <a:pt x="334229" y="701645"/>
                  </a:lnTo>
                  <a:cubicBezTo>
                    <a:pt x="307017" y="670181"/>
                    <a:pt x="300215" y="589397"/>
                    <a:pt x="324875" y="589397"/>
                  </a:cubicBezTo>
                  <a:cubicBezTo>
                    <a:pt x="334229" y="589397"/>
                    <a:pt x="357189" y="601302"/>
                    <a:pt x="376747" y="615758"/>
                  </a:cubicBezTo>
                  <a:cubicBezTo>
                    <a:pt x="417564" y="645521"/>
                    <a:pt x="421816" y="637868"/>
                    <a:pt x="390353" y="590247"/>
                  </a:cubicBezTo>
                  <a:cubicBezTo>
                    <a:pt x="367393" y="555383"/>
                    <a:pt x="359740" y="551131"/>
                    <a:pt x="264499" y="521368"/>
                  </a:cubicBezTo>
                  <a:cubicBezTo>
                    <a:pt x="179463" y="495007"/>
                    <a:pt x="27249" y="416774"/>
                    <a:pt x="9391" y="389562"/>
                  </a:cubicBezTo>
                  <a:cubicBezTo>
                    <a:pt x="-6766" y="365752"/>
                    <a:pt x="-3364" y="352146"/>
                    <a:pt x="19595" y="352997"/>
                  </a:cubicBezTo>
                  <a:cubicBezTo>
                    <a:pt x="27249" y="352997"/>
                    <a:pt x="55310" y="350446"/>
                    <a:pt x="81672" y="347044"/>
                  </a:cubicBezTo>
                  <a:cubicBezTo>
                    <a:pt x="124190" y="341092"/>
                    <a:pt x="136095" y="343643"/>
                    <a:pt x="176062" y="363201"/>
                  </a:cubicBezTo>
                  <a:cubicBezTo>
                    <a:pt x="201573" y="375956"/>
                    <a:pt x="248343" y="404869"/>
                    <a:pt x="280656" y="427828"/>
                  </a:cubicBezTo>
                  <a:cubicBezTo>
                    <a:pt x="312970" y="451639"/>
                    <a:pt x="342733" y="470346"/>
                    <a:pt x="346134" y="470346"/>
                  </a:cubicBezTo>
                  <a:cubicBezTo>
                    <a:pt x="350386" y="470346"/>
                    <a:pt x="346134" y="455890"/>
                    <a:pt x="336780" y="438883"/>
                  </a:cubicBezTo>
                  <a:cubicBezTo>
                    <a:pt x="318072" y="400617"/>
                    <a:pt x="285758" y="306227"/>
                    <a:pt x="259397" y="210986"/>
                  </a:cubicBezTo>
                  <a:cubicBezTo>
                    <a:pt x="249193" y="173570"/>
                    <a:pt x="235587" y="126800"/>
                    <a:pt x="229635" y="108093"/>
                  </a:cubicBezTo>
                  <a:cubicBezTo>
                    <a:pt x="216029" y="68126"/>
                    <a:pt x="221131" y="40914"/>
                    <a:pt x="245791" y="13702"/>
                  </a:cubicBezTo>
                  <a:cubicBezTo>
                    <a:pt x="274704" y="-16911"/>
                    <a:pt x="285758" y="97"/>
                    <a:pt x="294262" y="84282"/>
                  </a:cubicBezTo>
                  <a:cubicBezTo>
                    <a:pt x="305317" y="198231"/>
                    <a:pt x="312970" y="232245"/>
                    <a:pt x="340182" y="281566"/>
                  </a:cubicBezTo>
                  <a:cubicBezTo>
                    <a:pt x="362291" y="322384"/>
                    <a:pt x="401408" y="364902"/>
                    <a:pt x="409911" y="357248"/>
                  </a:cubicBezTo>
                  <a:cubicBezTo>
                    <a:pt x="411612" y="355548"/>
                    <a:pt x="404809" y="329187"/>
                    <a:pt x="395455" y="299424"/>
                  </a:cubicBezTo>
                  <a:cubicBezTo>
                    <a:pt x="351236" y="161665"/>
                    <a:pt x="372495" y="61323"/>
                    <a:pt x="438823" y="90235"/>
                  </a:cubicBezTo>
                  <a:cubicBezTo>
                    <a:pt x="492396" y="114045"/>
                    <a:pt x="530663" y="192278"/>
                    <a:pt x="532363" y="280716"/>
                  </a:cubicBezTo>
                  <a:cubicBezTo>
                    <a:pt x="533214" y="340241"/>
                    <a:pt x="523009" y="378507"/>
                    <a:pt x="500049" y="404869"/>
                  </a:cubicBezTo>
                  <a:cubicBezTo>
                    <a:pt x="487294" y="418474"/>
                    <a:pt x="488144" y="423577"/>
                    <a:pt x="510254" y="471197"/>
                  </a:cubicBezTo>
                  <a:cubicBezTo>
                    <a:pt x="530663" y="512865"/>
                    <a:pt x="540867" y="524770"/>
                    <a:pt x="569779" y="537525"/>
                  </a:cubicBezTo>
                  <a:cubicBezTo>
                    <a:pt x="613998" y="557083"/>
                    <a:pt x="633556" y="579193"/>
                    <a:pt x="615699" y="590247"/>
                  </a:cubicBezTo>
                  <a:cubicBezTo>
                    <a:pt x="608896" y="594499"/>
                    <a:pt x="600392" y="598751"/>
                    <a:pt x="596140" y="600452"/>
                  </a:cubicBezTo>
                  <a:cubicBezTo>
                    <a:pt x="583385" y="604704"/>
                    <a:pt x="649713" y="705897"/>
                    <a:pt x="690530" y="743313"/>
                  </a:cubicBezTo>
                  <a:cubicBezTo>
                    <a:pt x="753457" y="801137"/>
                    <a:pt x="829139" y="824947"/>
                    <a:pt x="829139" y="787531"/>
                  </a:cubicBezTo>
                  <a:cubicBezTo>
                    <a:pt x="829139" y="769674"/>
                    <a:pt x="759410" y="650623"/>
                    <a:pt x="745804" y="645521"/>
                  </a:cubicBezTo>
                  <a:cubicBezTo>
                    <a:pt x="739851" y="642970"/>
                    <a:pt x="725395" y="649773"/>
                    <a:pt x="715191" y="661678"/>
                  </a:cubicBezTo>
                  <a:cubicBezTo>
                    <a:pt x="676074" y="703346"/>
                    <a:pt x="648012" y="685488"/>
                    <a:pt x="646312" y="617459"/>
                  </a:cubicBezTo>
                  <a:cubicBezTo>
                    <a:pt x="645461" y="590247"/>
                    <a:pt x="638658" y="534974"/>
                    <a:pt x="631005" y="495007"/>
                  </a:cubicBezTo>
                  <a:cubicBezTo>
                    <a:pt x="602943" y="346194"/>
                    <a:pt x="616549" y="147209"/>
                    <a:pt x="659067" y="87684"/>
                  </a:cubicBezTo>
                  <a:cubicBezTo>
                    <a:pt x="680326" y="57921"/>
                    <a:pt x="695633" y="48567"/>
                    <a:pt x="741552" y="38363"/>
                  </a:cubicBezTo>
                  <a:cubicBezTo>
                    <a:pt x="820636" y="20505"/>
                    <a:pt x="1040029" y="78330"/>
                    <a:pt x="1085949" y="129352"/>
                  </a:cubicBezTo>
                  <a:cubicBezTo>
                    <a:pt x="1097854" y="142957"/>
                    <a:pt x="1111459" y="151461"/>
                    <a:pt x="1114861" y="148910"/>
                  </a:cubicBezTo>
                  <a:cubicBezTo>
                    <a:pt x="1118262" y="145508"/>
                    <a:pt x="1118262" y="147209"/>
                    <a:pt x="1114861" y="153162"/>
                  </a:cubicBezTo>
                  <a:cubicBezTo>
                    <a:pt x="1111459" y="159114"/>
                    <a:pt x="1117412" y="171870"/>
                    <a:pt x="1128467" y="182924"/>
                  </a:cubicBezTo>
                  <a:cubicBezTo>
                    <a:pt x="1145474" y="199932"/>
                    <a:pt x="1148025" y="210986"/>
                    <a:pt x="1147175" y="266260"/>
                  </a:cubicBezTo>
                  <a:cubicBezTo>
                    <a:pt x="1147175" y="328336"/>
                    <a:pt x="1131018" y="410821"/>
                    <a:pt x="1118262" y="419325"/>
                  </a:cubicBezTo>
                  <a:cubicBezTo>
                    <a:pt x="1107208" y="426978"/>
                    <a:pt x="1067241" y="563036"/>
                    <a:pt x="1067241" y="594499"/>
                  </a:cubicBezTo>
                  <a:cubicBezTo>
                    <a:pt x="1067241" y="638718"/>
                    <a:pt x="1050233" y="628514"/>
                    <a:pt x="1048533" y="583445"/>
                  </a:cubicBezTo>
                  <a:cubicBezTo>
                    <a:pt x="1045982" y="516266"/>
                    <a:pt x="1050233" y="350446"/>
                    <a:pt x="1055336" y="301975"/>
                  </a:cubicBezTo>
                  <a:cubicBezTo>
                    <a:pt x="1062989" y="231395"/>
                    <a:pt x="1054485" y="210136"/>
                    <a:pt x="1013668" y="193979"/>
                  </a:cubicBezTo>
                  <a:cubicBezTo>
                    <a:pt x="932033" y="160815"/>
                    <a:pt x="875909" y="147209"/>
                    <a:pt x="821486" y="147209"/>
                  </a:cubicBezTo>
                  <a:cubicBezTo>
                    <a:pt x="766213" y="148060"/>
                    <a:pt x="765362" y="148060"/>
                    <a:pt x="785771" y="162516"/>
                  </a:cubicBezTo>
                  <a:cubicBezTo>
                    <a:pt x="899719" y="242450"/>
                    <a:pt x="911624" y="313030"/>
                    <a:pt x="811282" y="311329"/>
                  </a:cubicBezTo>
                  <a:cubicBezTo>
                    <a:pt x="788322" y="311329"/>
                    <a:pt x="767063" y="313880"/>
                    <a:pt x="764512" y="318132"/>
                  </a:cubicBezTo>
                  <a:cubicBezTo>
                    <a:pt x="761961" y="322384"/>
                    <a:pt x="767913" y="350446"/>
                    <a:pt x="778118" y="381909"/>
                  </a:cubicBezTo>
                  <a:cubicBezTo>
                    <a:pt x="795975" y="440584"/>
                    <a:pt x="799377" y="475449"/>
                    <a:pt x="788322" y="481401"/>
                  </a:cubicBezTo>
                  <a:cubicBezTo>
                    <a:pt x="784921" y="483952"/>
                    <a:pt x="767913" y="480551"/>
                    <a:pt x="750056" y="474598"/>
                  </a:cubicBezTo>
                  <a:cubicBezTo>
                    <a:pt x="726246" y="466945"/>
                    <a:pt x="718592" y="466095"/>
                    <a:pt x="721143" y="472898"/>
                  </a:cubicBezTo>
                  <a:cubicBezTo>
                    <a:pt x="722844" y="478850"/>
                    <a:pt x="731348" y="503511"/>
                    <a:pt x="739851" y="528171"/>
                  </a:cubicBezTo>
                  <a:cubicBezTo>
                    <a:pt x="751756" y="564737"/>
                    <a:pt x="756859" y="572390"/>
                    <a:pt x="768764" y="567288"/>
                  </a:cubicBezTo>
                  <a:cubicBezTo>
                    <a:pt x="776417" y="563886"/>
                    <a:pt x="799377" y="560485"/>
                    <a:pt x="820636" y="558784"/>
                  </a:cubicBezTo>
                  <a:cubicBezTo>
                    <a:pt x="850398" y="557083"/>
                    <a:pt x="864855" y="561335"/>
                    <a:pt x="884413" y="577492"/>
                  </a:cubicBezTo>
                  <a:cubicBezTo>
                    <a:pt x="907373" y="595350"/>
                    <a:pt x="908223" y="598751"/>
                    <a:pt x="896318" y="610656"/>
                  </a:cubicBezTo>
                  <a:cubicBezTo>
                    <a:pt x="889515" y="617459"/>
                    <a:pt x="861453" y="627663"/>
                    <a:pt x="834242" y="631915"/>
                  </a:cubicBezTo>
                  <a:cubicBezTo>
                    <a:pt x="807030" y="636167"/>
                    <a:pt x="782369" y="642120"/>
                    <a:pt x="778968" y="644671"/>
                  </a:cubicBezTo>
                  <a:cubicBezTo>
                    <a:pt x="772165" y="651473"/>
                    <a:pt x="896318" y="767973"/>
                    <a:pt x="910774" y="767973"/>
                  </a:cubicBezTo>
                  <a:cubicBezTo>
                    <a:pt x="918427" y="767973"/>
                    <a:pt x="922679" y="777327"/>
                    <a:pt x="922679" y="793484"/>
                  </a:cubicBezTo>
                  <a:cubicBezTo>
                    <a:pt x="922679" y="824097"/>
                    <a:pt x="900570" y="831750"/>
                    <a:pt x="833391" y="824947"/>
                  </a:cubicBezTo>
                  <a:cubicBezTo>
                    <a:pt x="756008" y="817294"/>
                    <a:pt x="665020" y="756918"/>
                    <a:pt x="598691" y="669331"/>
                  </a:cubicBezTo>
                  <a:cubicBezTo>
                    <a:pt x="544268" y="598751"/>
                    <a:pt x="534064" y="589397"/>
                    <a:pt x="508553" y="589397"/>
                  </a:cubicBezTo>
                  <a:lnTo>
                    <a:pt x="486444" y="589397"/>
                  </a:lnTo>
                  <a:lnTo>
                    <a:pt x="504301" y="608955"/>
                  </a:lnTo>
                  <a:cubicBezTo>
                    <a:pt x="523009" y="629364"/>
                    <a:pt x="540016" y="666780"/>
                    <a:pt x="540016" y="689740"/>
                  </a:cubicBezTo>
                  <a:cubicBezTo>
                    <a:pt x="540016" y="717802"/>
                    <a:pt x="523860" y="728856"/>
                    <a:pt x="478790" y="733959"/>
                  </a:cubicBezTo>
                  <a:lnTo>
                    <a:pt x="433721" y="738210"/>
                  </a:lnTo>
                  <a:lnTo>
                    <a:pt x="473688" y="762020"/>
                  </a:lnTo>
                  <a:cubicBezTo>
                    <a:pt x="517057" y="788382"/>
                    <a:pt x="540016" y="810491"/>
                    <a:pt x="523860" y="810491"/>
                  </a:cubicBezTo>
                  <a:cubicBezTo>
                    <a:pt x="517057" y="810491"/>
                    <a:pt x="518757" y="818995"/>
                    <a:pt x="527261" y="836852"/>
                  </a:cubicBezTo>
                  <a:cubicBezTo>
                    <a:pt x="540016" y="861513"/>
                    <a:pt x="540016" y="864064"/>
                    <a:pt x="526411" y="879370"/>
                  </a:cubicBezTo>
                  <a:cubicBezTo>
                    <a:pt x="511104" y="896378"/>
                    <a:pt x="460083" y="902330"/>
                    <a:pt x="451579" y="887874"/>
                  </a:cubicBezTo>
                  <a:close/>
                  <a:moveTo>
                    <a:pt x="464334" y="463544"/>
                  </a:moveTo>
                  <a:cubicBezTo>
                    <a:pt x="454130" y="443985"/>
                    <a:pt x="437973" y="426128"/>
                    <a:pt x="427769" y="423577"/>
                  </a:cubicBezTo>
                  <a:cubicBezTo>
                    <a:pt x="416714" y="420175"/>
                    <a:pt x="395455" y="405719"/>
                    <a:pt x="379298" y="390413"/>
                  </a:cubicBezTo>
                  <a:cubicBezTo>
                    <a:pt x="352937" y="365752"/>
                    <a:pt x="351236" y="365752"/>
                    <a:pt x="361441" y="385310"/>
                  </a:cubicBezTo>
                  <a:cubicBezTo>
                    <a:pt x="387802" y="437182"/>
                    <a:pt x="466035" y="513715"/>
                    <a:pt x="478790" y="500960"/>
                  </a:cubicBezTo>
                  <a:cubicBezTo>
                    <a:pt x="480491" y="499259"/>
                    <a:pt x="473688" y="482252"/>
                    <a:pt x="464334" y="463544"/>
                  </a:cubicBezTo>
                  <a:close/>
                  <a:moveTo>
                    <a:pt x="739851" y="351296"/>
                  </a:moveTo>
                  <a:cubicBezTo>
                    <a:pt x="733899" y="284968"/>
                    <a:pt x="733899" y="284117"/>
                    <a:pt x="757709" y="262008"/>
                  </a:cubicBezTo>
                  <a:lnTo>
                    <a:pt x="782369" y="239048"/>
                  </a:lnTo>
                  <a:lnTo>
                    <a:pt x="764512" y="208435"/>
                  </a:lnTo>
                  <a:cubicBezTo>
                    <a:pt x="730497" y="149760"/>
                    <a:pt x="723695" y="159114"/>
                    <a:pt x="709238" y="284968"/>
                  </a:cubicBezTo>
                  <a:cubicBezTo>
                    <a:pt x="699034" y="379358"/>
                    <a:pt x="705837" y="419325"/>
                    <a:pt x="732198" y="419325"/>
                  </a:cubicBezTo>
                  <a:cubicBezTo>
                    <a:pt x="744103" y="419325"/>
                    <a:pt x="744954" y="410821"/>
                    <a:pt x="739851" y="351296"/>
                  </a:cubicBezTo>
                  <a:close/>
                  <a:moveTo>
                    <a:pt x="461783" y="202483"/>
                  </a:moveTo>
                  <a:cubicBezTo>
                    <a:pt x="459232" y="148060"/>
                    <a:pt x="449028" y="137855"/>
                    <a:pt x="432021" y="173570"/>
                  </a:cubicBezTo>
                  <a:cubicBezTo>
                    <a:pt x="421816" y="194829"/>
                    <a:pt x="428619" y="269661"/>
                    <a:pt x="443926" y="308778"/>
                  </a:cubicBezTo>
                  <a:cubicBezTo>
                    <a:pt x="452429" y="330037"/>
                    <a:pt x="464334" y="257756"/>
                    <a:pt x="461783" y="202483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16" name="任意多边形: 形状 15">
            <a:extLst>
              <a:ext uri="{FF2B5EF4-FFF2-40B4-BE49-F238E27FC236}">
                <a16:creationId xmlns:a16="http://schemas.microsoft.com/office/drawing/2014/main" id="{5D6DE59D-C214-9904-0EB8-1BAC555C5CFB}"/>
              </a:ext>
            </a:extLst>
          </p:cNvPr>
          <p:cNvSpPr/>
          <p:nvPr userDrawn="1"/>
        </p:nvSpPr>
        <p:spPr>
          <a:xfrm>
            <a:off x="-1" y="0"/>
            <a:ext cx="12192000" cy="6858000"/>
          </a:xfrm>
          <a:custGeom>
            <a:avLst/>
            <a:gdLst>
              <a:gd name="connsiteX0" fmla="*/ 10228951 w 12192000"/>
              <a:gd name="connsiteY0" fmla="*/ 6836124 h 6858000"/>
              <a:gd name="connsiteX1" fmla="*/ 10249373 w 12192000"/>
              <a:gd name="connsiteY1" fmla="*/ 6858000 h 6858000"/>
              <a:gd name="connsiteX2" fmla="*/ 10219325 w 12192000"/>
              <a:gd name="connsiteY2" fmla="*/ 6858000 h 6858000"/>
              <a:gd name="connsiteX3" fmla="*/ 1057900 w 12192000"/>
              <a:gd name="connsiteY3" fmla="*/ 6819046 h 6858000"/>
              <a:gd name="connsiteX4" fmla="*/ 1109135 w 12192000"/>
              <a:gd name="connsiteY4" fmla="*/ 6819046 h 6858000"/>
              <a:gd name="connsiteX5" fmla="*/ 1134352 w 12192000"/>
              <a:gd name="connsiteY5" fmla="*/ 6853870 h 6858000"/>
              <a:gd name="connsiteX6" fmla="*/ 1140745 w 12192000"/>
              <a:gd name="connsiteY6" fmla="*/ 6858000 h 6858000"/>
              <a:gd name="connsiteX7" fmla="*/ 1041670 w 12192000"/>
              <a:gd name="connsiteY7" fmla="*/ 6858000 h 6858000"/>
              <a:gd name="connsiteX8" fmla="*/ 1433623 w 12192000"/>
              <a:gd name="connsiteY8" fmla="*/ 6801969 h 6858000"/>
              <a:gd name="connsiteX9" fmla="*/ 1469380 w 12192000"/>
              <a:gd name="connsiteY9" fmla="*/ 6828386 h 6858000"/>
              <a:gd name="connsiteX10" fmla="*/ 1512411 w 12192000"/>
              <a:gd name="connsiteY10" fmla="*/ 6858000 h 6858000"/>
              <a:gd name="connsiteX11" fmla="*/ 1400742 w 12192000"/>
              <a:gd name="connsiteY11" fmla="*/ 6858000 h 6858000"/>
              <a:gd name="connsiteX12" fmla="*/ 1399465 w 12192000"/>
              <a:gd name="connsiteY12" fmla="*/ 6853203 h 6858000"/>
              <a:gd name="connsiteX13" fmla="*/ 1433623 w 12192000"/>
              <a:gd name="connsiteY13" fmla="*/ 6801969 h 6858000"/>
              <a:gd name="connsiteX14" fmla="*/ 1860581 w 12192000"/>
              <a:gd name="connsiteY14" fmla="*/ 6733655 h 6858000"/>
              <a:gd name="connsiteX15" fmla="*/ 1913951 w 12192000"/>
              <a:gd name="connsiteY15" fmla="*/ 6853203 h 6858000"/>
              <a:gd name="connsiteX16" fmla="*/ 1914423 w 12192000"/>
              <a:gd name="connsiteY16" fmla="*/ 6858000 h 6858000"/>
              <a:gd name="connsiteX17" fmla="*/ 1758319 w 12192000"/>
              <a:gd name="connsiteY17" fmla="*/ 6858000 h 6858000"/>
              <a:gd name="connsiteX18" fmla="*/ 1790500 w 12192000"/>
              <a:gd name="connsiteY18" fmla="*/ 6824317 h 6858000"/>
              <a:gd name="connsiteX19" fmla="*/ 1860581 w 12192000"/>
              <a:gd name="connsiteY19" fmla="*/ 6733655 h 6858000"/>
              <a:gd name="connsiteX20" fmla="*/ 11424433 w 12192000"/>
              <a:gd name="connsiteY20" fmla="*/ 6648263 h 6858000"/>
              <a:gd name="connsiteX21" fmla="*/ 11438414 w 12192000"/>
              <a:gd name="connsiteY21" fmla="*/ 6858000 h 6858000"/>
              <a:gd name="connsiteX22" fmla="*/ 11410840 w 12192000"/>
              <a:gd name="connsiteY22" fmla="*/ 6858000 h 6858000"/>
              <a:gd name="connsiteX23" fmla="*/ 11396680 w 12192000"/>
              <a:gd name="connsiteY23" fmla="*/ 6814777 h 6858000"/>
              <a:gd name="connsiteX24" fmla="*/ 11390276 w 12192000"/>
              <a:gd name="connsiteY24" fmla="*/ 6750732 h 6858000"/>
              <a:gd name="connsiteX25" fmla="*/ 11424433 w 12192000"/>
              <a:gd name="connsiteY25" fmla="*/ 6648263 h 6858000"/>
              <a:gd name="connsiteX26" fmla="*/ 11783075 w 12192000"/>
              <a:gd name="connsiteY26" fmla="*/ 6545793 h 6858000"/>
              <a:gd name="connsiteX27" fmla="*/ 11817232 w 12192000"/>
              <a:gd name="connsiteY27" fmla="*/ 6545793 h 6858000"/>
              <a:gd name="connsiteX28" fmla="*/ 11988017 w 12192000"/>
              <a:gd name="connsiteY28" fmla="*/ 6819046 h 6858000"/>
              <a:gd name="connsiteX29" fmla="*/ 11981764 w 12192000"/>
              <a:gd name="connsiteY29" fmla="*/ 6858000 h 6858000"/>
              <a:gd name="connsiteX30" fmla="*/ 11949381 w 12192000"/>
              <a:gd name="connsiteY30" fmla="*/ 6858000 h 6858000"/>
              <a:gd name="connsiteX31" fmla="*/ 11953860 w 12192000"/>
              <a:gd name="connsiteY31" fmla="*/ 6819046 h 6858000"/>
              <a:gd name="connsiteX32" fmla="*/ 11783075 w 12192000"/>
              <a:gd name="connsiteY32" fmla="*/ 6545793 h 6858000"/>
              <a:gd name="connsiteX33" fmla="*/ 11339039 w 12192000"/>
              <a:gd name="connsiteY33" fmla="*/ 6460401 h 6858000"/>
              <a:gd name="connsiteX34" fmla="*/ 11390276 w 12192000"/>
              <a:gd name="connsiteY34" fmla="*/ 6545793 h 6858000"/>
              <a:gd name="connsiteX35" fmla="*/ 11321962 w 12192000"/>
              <a:gd name="connsiteY35" fmla="*/ 6767812 h 6858000"/>
              <a:gd name="connsiteX36" fmla="*/ 11325964 w 12192000"/>
              <a:gd name="connsiteY36" fmla="*/ 6814244 h 6858000"/>
              <a:gd name="connsiteX37" fmla="*/ 11335632 w 12192000"/>
              <a:gd name="connsiteY37" fmla="*/ 6858000 h 6858000"/>
              <a:gd name="connsiteX38" fmla="*/ 11193035 w 12192000"/>
              <a:gd name="connsiteY38" fmla="*/ 6858000 h 6858000"/>
              <a:gd name="connsiteX39" fmla="*/ 11189405 w 12192000"/>
              <a:gd name="connsiteY39" fmla="*/ 6840261 h 6858000"/>
              <a:gd name="connsiteX40" fmla="*/ 11185336 w 12192000"/>
              <a:gd name="connsiteY40" fmla="*/ 6784889 h 6858000"/>
              <a:gd name="connsiteX41" fmla="*/ 11339039 w 12192000"/>
              <a:gd name="connsiteY41" fmla="*/ 6460401 h 6858000"/>
              <a:gd name="connsiteX42" fmla="*/ 682178 w 12192000"/>
              <a:gd name="connsiteY42" fmla="*/ 6443324 h 6858000"/>
              <a:gd name="connsiteX43" fmla="*/ 767570 w 12192000"/>
              <a:gd name="connsiteY43" fmla="*/ 6597027 h 6858000"/>
              <a:gd name="connsiteX44" fmla="*/ 699256 w 12192000"/>
              <a:gd name="connsiteY44" fmla="*/ 6716575 h 6858000"/>
              <a:gd name="connsiteX45" fmla="*/ 716333 w 12192000"/>
              <a:gd name="connsiteY45" fmla="*/ 6579950 h 6858000"/>
              <a:gd name="connsiteX46" fmla="*/ 682178 w 12192000"/>
              <a:gd name="connsiteY46" fmla="*/ 6443324 h 6858000"/>
              <a:gd name="connsiteX47" fmla="*/ 11817232 w 12192000"/>
              <a:gd name="connsiteY47" fmla="*/ 6323776 h 6858000"/>
              <a:gd name="connsiteX48" fmla="*/ 12090486 w 12192000"/>
              <a:gd name="connsiteY48" fmla="*/ 6494558 h 6858000"/>
              <a:gd name="connsiteX49" fmla="*/ 12188953 w 12192000"/>
              <a:gd name="connsiteY49" fmla="*/ 6734722 h 6858000"/>
              <a:gd name="connsiteX50" fmla="*/ 12192000 w 12192000"/>
              <a:gd name="connsiteY50" fmla="*/ 6785908 h 6858000"/>
              <a:gd name="connsiteX51" fmla="*/ 12192000 w 12192000"/>
              <a:gd name="connsiteY51" fmla="*/ 6813627 h 6858000"/>
              <a:gd name="connsiteX52" fmla="*/ 12188361 w 12192000"/>
              <a:gd name="connsiteY52" fmla="*/ 6858000 h 6858000"/>
              <a:gd name="connsiteX53" fmla="*/ 12039251 w 12192000"/>
              <a:gd name="connsiteY53" fmla="*/ 6858000 h 6858000"/>
              <a:gd name="connsiteX54" fmla="*/ 12039251 w 12192000"/>
              <a:gd name="connsiteY54" fmla="*/ 6801969 h 6858000"/>
              <a:gd name="connsiteX55" fmla="*/ 11697684 w 12192000"/>
              <a:gd name="connsiteY55" fmla="*/ 6443324 h 6858000"/>
              <a:gd name="connsiteX56" fmla="*/ 11680607 w 12192000"/>
              <a:gd name="connsiteY56" fmla="*/ 6340853 h 6858000"/>
              <a:gd name="connsiteX57" fmla="*/ 11817232 w 12192000"/>
              <a:gd name="connsiteY57" fmla="*/ 6323776 h 6858000"/>
              <a:gd name="connsiteX58" fmla="*/ 306454 w 12192000"/>
              <a:gd name="connsiteY58" fmla="*/ 6289619 h 6858000"/>
              <a:gd name="connsiteX59" fmla="*/ 118594 w 12192000"/>
              <a:gd name="connsiteY59" fmla="*/ 6511636 h 6858000"/>
              <a:gd name="connsiteX60" fmla="*/ 101515 w 12192000"/>
              <a:gd name="connsiteY60" fmla="*/ 6648263 h 6858000"/>
              <a:gd name="connsiteX61" fmla="*/ 145011 w 12192000"/>
              <a:gd name="connsiteY61" fmla="*/ 6789427 h 6858000"/>
              <a:gd name="connsiteX62" fmla="*/ 182698 w 12192000"/>
              <a:gd name="connsiteY62" fmla="*/ 6858000 h 6858000"/>
              <a:gd name="connsiteX63" fmla="*/ 146402 w 12192000"/>
              <a:gd name="connsiteY63" fmla="*/ 6858000 h 6858000"/>
              <a:gd name="connsiteX64" fmla="*/ 121229 w 12192000"/>
              <a:gd name="connsiteY64" fmla="*/ 6808940 h 6858000"/>
              <a:gd name="connsiteX65" fmla="*/ 84437 w 12192000"/>
              <a:gd name="connsiteY65" fmla="*/ 6682420 h 6858000"/>
              <a:gd name="connsiteX66" fmla="*/ 306454 w 12192000"/>
              <a:gd name="connsiteY66" fmla="*/ 6289619 h 6858000"/>
              <a:gd name="connsiteX67" fmla="*/ 733413 w 12192000"/>
              <a:gd name="connsiteY67" fmla="*/ 6204227 h 6858000"/>
              <a:gd name="connsiteX68" fmla="*/ 955430 w 12192000"/>
              <a:gd name="connsiteY68" fmla="*/ 6614107 h 6858000"/>
              <a:gd name="connsiteX69" fmla="*/ 907697 w 12192000"/>
              <a:gd name="connsiteY69" fmla="*/ 6817646 h 6858000"/>
              <a:gd name="connsiteX70" fmla="*/ 880461 w 12192000"/>
              <a:gd name="connsiteY70" fmla="*/ 6858000 h 6858000"/>
              <a:gd name="connsiteX71" fmla="*/ 455247 w 12192000"/>
              <a:gd name="connsiteY71" fmla="*/ 6858000 h 6858000"/>
              <a:gd name="connsiteX72" fmla="*/ 447685 w 12192000"/>
              <a:gd name="connsiteY72" fmla="*/ 6838727 h 6858000"/>
              <a:gd name="connsiteX73" fmla="*/ 443082 w 12192000"/>
              <a:gd name="connsiteY73" fmla="*/ 6801969 h 6858000"/>
              <a:gd name="connsiteX74" fmla="*/ 562630 w 12192000"/>
              <a:gd name="connsiteY74" fmla="*/ 6699498 h 6858000"/>
              <a:gd name="connsiteX75" fmla="*/ 699256 w 12192000"/>
              <a:gd name="connsiteY75" fmla="*/ 6836124 h 6858000"/>
              <a:gd name="connsiteX76" fmla="*/ 818804 w 12192000"/>
              <a:gd name="connsiteY76" fmla="*/ 6579950 h 6858000"/>
              <a:gd name="connsiteX77" fmla="*/ 716333 w 12192000"/>
              <a:gd name="connsiteY77" fmla="*/ 6306696 h 6858000"/>
              <a:gd name="connsiteX78" fmla="*/ 733413 w 12192000"/>
              <a:gd name="connsiteY78" fmla="*/ 6204227 h 6858000"/>
              <a:gd name="connsiteX79" fmla="*/ 913102 w 12192000"/>
              <a:gd name="connsiteY79" fmla="*/ 6184480 h 6858000"/>
              <a:gd name="connsiteX80" fmla="*/ 938352 w 12192000"/>
              <a:gd name="connsiteY80" fmla="*/ 6187148 h 6858000"/>
              <a:gd name="connsiteX81" fmla="*/ 921275 w 12192000"/>
              <a:gd name="connsiteY81" fmla="*/ 6255462 h 6858000"/>
              <a:gd name="connsiteX82" fmla="*/ 913102 w 12192000"/>
              <a:gd name="connsiteY82" fmla="*/ 6184480 h 6858000"/>
              <a:gd name="connsiteX83" fmla="*/ 255220 w 12192000"/>
              <a:gd name="connsiteY83" fmla="*/ 6084679 h 6858000"/>
              <a:gd name="connsiteX84" fmla="*/ 391845 w 12192000"/>
              <a:gd name="connsiteY84" fmla="*/ 6084679 h 6858000"/>
              <a:gd name="connsiteX85" fmla="*/ 391845 w 12192000"/>
              <a:gd name="connsiteY85" fmla="*/ 6187148 h 6858000"/>
              <a:gd name="connsiteX86" fmla="*/ 255220 w 12192000"/>
              <a:gd name="connsiteY86" fmla="*/ 6221305 h 6858000"/>
              <a:gd name="connsiteX87" fmla="*/ 16123 w 12192000"/>
              <a:gd name="connsiteY87" fmla="*/ 6648263 h 6858000"/>
              <a:gd name="connsiteX88" fmla="*/ 67458 w 12192000"/>
              <a:gd name="connsiteY88" fmla="*/ 6847899 h 6858000"/>
              <a:gd name="connsiteX89" fmla="*/ 72897 w 12192000"/>
              <a:gd name="connsiteY89" fmla="*/ 6858000 h 6858000"/>
              <a:gd name="connsiteX90" fmla="*/ 0 w 12192000"/>
              <a:gd name="connsiteY90" fmla="*/ 6858000 h 6858000"/>
              <a:gd name="connsiteX91" fmla="*/ 0 w 12192000"/>
              <a:gd name="connsiteY91" fmla="*/ 6255007 h 6858000"/>
              <a:gd name="connsiteX92" fmla="*/ 18358 w 12192000"/>
              <a:gd name="connsiteY92" fmla="*/ 6228477 h 6858000"/>
              <a:gd name="connsiteX93" fmla="*/ 255220 w 12192000"/>
              <a:gd name="connsiteY93" fmla="*/ 6084679 h 6858000"/>
              <a:gd name="connsiteX94" fmla="*/ 12175877 w 12192000"/>
              <a:gd name="connsiteY94" fmla="*/ 5965131 h 6858000"/>
              <a:gd name="connsiteX95" fmla="*/ 12192000 w 12192000"/>
              <a:gd name="connsiteY95" fmla="*/ 5967009 h 6858000"/>
              <a:gd name="connsiteX96" fmla="*/ 12192000 w 12192000"/>
              <a:gd name="connsiteY96" fmla="*/ 6146468 h 6858000"/>
              <a:gd name="connsiteX97" fmla="*/ 12181481 w 12192000"/>
              <a:gd name="connsiteY97" fmla="*/ 6159930 h 6858000"/>
              <a:gd name="connsiteX98" fmla="*/ 12073408 w 12192000"/>
              <a:gd name="connsiteY98" fmla="*/ 6289619 h 6858000"/>
              <a:gd name="connsiteX99" fmla="*/ 11936780 w 12192000"/>
              <a:gd name="connsiteY99" fmla="*/ 6170071 h 6858000"/>
              <a:gd name="connsiteX100" fmla="*/ 12175877 w 12192000"/>
              <a:gd name="connsiteY100" fmla="*/ 5965131 h 6858000"/>
              <a:gd name="connsiteX101" fmla="*/ 11048709 w 12192000"/>
              <a:gd name="connsiteY101" fmla="*/ 5845583 h 6858000"/>
              <a:gd name="connsiteX102" fmla="*/ 11065788 w 12192000"/>
              <a:gd name="connsiteY102" fmla="*/ 5965131 h 6858000"/>
              <a:gd name="connsiteX103" fmla="*/ 11031631 w 12192000"/>
              <a:gd name="connsiteY103" fmla="*/ 6084679 h 6858000"/>
              <a:gd name="connsiteX104" fmla="*/ 11151179 w 12192000"/>
              <a:gd name="connsiteY104" fmla="*/ 6392088 h 6858000"/>
              <a:gd name="connsiteX105" fmla="*/ 11048709 w 12192000"/>
              <a:gd name="connsiteY105" fmla="*/ 6597027 h 6858000"/>
              <a:gd name="connsiteX106" fmla="*/ 11082866 w 12192000"/>
              <a:gd name="connsiteY106" fmla="*/ 6699498 h 6858000"/>
              <a:gd name="connsiteX107" fmla="*/ 10953178 w 12192000"/>
              <a:gd name="connsiteY107" fmla="*/ 6855604 h 6858000"/>
              <a:gd name="connsiteX108" fmla="*/ 10947883 w 12192000"/>
              <a:gd name="connsiteY108" fmla="*/ 6858000 h 6858000"/>
              <a:gd name="connsiteX109" fmla="*/ 10869624 w 12192000"/>
              <a:gd name="connsiteY109" fmla="*/ 6858000 h 6858000"/>
              <a:gd name="connsiteX110" fmla="*/ 10843769 w 12192000"/>
              <a:gd name="connsiteY110" fmla="*/ 6836124 h 6858000"/>
              <a:gd name="connsiteX111" fmla="*/ 10963317 w 12192000"/>
              <a:gd name="connsiteY111" fmla="*/ 6733655 h 6858000"/>
              <a:gd name="connsiteX112" fmla="*/ 10843769 w 12192000"/>
              <a:gd name="connsiteY112" fmla="*/ 6648263 h 6858000"/>
              <a:gd name="connsiteX113" fmla="*/ 10584393 w 12192000"/>
              <a:gd name="connsiteY113" fmla="*/ 6857206 h 6858000"/>
              <a:gd name="connsiteX114" fmla="*/ 10584260 w 12192000"/>
              <a:gd name="connsiteY114" fmla="*/ 6858000 h 6858000"/>
              <a:gd name="connsiteX115" fmla="*/ 10508008 w 12192000"/>
              <a:gd name="connsiteY115" fmla="*/ 6858000 h 6858000"/>
              <a:gd name="connsiteX116" fmla="*/ 10512877 w 12192000"/>
              <a:gd name="connsiteY116" fmla="*/ 6819046 h 6858000"/>
              <a:gd name="connsiteX117" fmla="*/ 10536361 w 12192000"/>
              <a:gd name="connsiteY117" fmla="*/ 6733655 h 6858000"/>
              <a:gd name="connsiteX118" fmla="*/ 10485125 w 12192000"/>
              <a:gd name="connsiteY118" fmla="*/ 6699498 h 6858000"/>
              <a:gd name="connsiteX119" fmla="*/ 10399733 w 12192000"/>
              <a:gd name="connsiteY119" fmla="*/ 6784889 h 6858000"/>
              <a:gd name="connsiteX120" fmla="*/ 10331419 w 12192000"/>
              <a:gd name="connsiteY120" fmla="*/ 6699498 h 6858000"/>
              <a:gd name="connsiteX121" fmla="*/ 10468047 w 12192000"/>
              <a:gd name="connsiteY121" fmla="*/ 6579950 h 6858000"/>
              <a:gd name="connsiteX122" fmla="*/ 10604673 w 12192000"/>
              <a:gd name="connsiteY122" fmla="*/ 6614107 h 6858000"/>
              <a:gd name="connsiteX123" fmla="*/ 10724221 w 12192000"/>
              <a:gd name="connsiteY123" fmla="*/ 6562872 h 6858000"/>
              <a:gd name="connsiteX124" fmla="*/ 10877926 w 12192000"/>
              <a:gd name="connsiteY124" fmla="*/ 6545793 h 6858000"/>
              <a:gd name="connsiteX125" fmla="*/ 11065788 w 12192000"/>
              <a:gd name="connsiteY125" fmla="*/ 6375010 h 6858000"/>
              <a:gd name="connsiteX126" fmla="*/ 10946240 w 12192000"/>
              <a:gd name="connsiteY126" fmla="*/ 6221305 h 6858000"/>
              <a:gd name="connsiteX127" fmla="*/ 10843769 w 12192000"/>
              <a:gd name="connsiteY127" fmla="*/ 6289619 h 6858000"/>
              <a:gd name="connsiteX128" fmla="*/ 10895004 w 12192000"/>
              <a:gd name="connsiteY128" fmla="*/ 6357933 h 6858000"/>
              <a:gd name="connsiteX129" fmla="*/ 10809612 w 12192000"/>
              <a:gd name="connsiteY129" fmla="*/ 6426244 h 6858000"/>
              <a:gd name="connsiteX130" fmla="*/ 10707143 w 12192000"/>
              <a:gd name="connsiteY130" fmla="*/ 6289619 h 6858000"/>
              <a:gd name="connsiteX131" fmla="*/ 10895004 w 12192000"/>
              <a:gd name="connsiteY131" fmla="*/ 6084679 h 6858000"/>
              <a:gd name="connsiteX132" fmla="*/ 11048709 w 12192000"/>
              <a:gd name="connsiteY132" fmla="*/ 5845583 h 6858000"/>
              <a:gd name="connsiteX133" fmla="*/ 12090486 w 12192000"/>
              <a:gd name="connsiteY133" fmla="*/ 5794348 h 6858000"/>
              <a:gd name="connsiteX134" fmla="*/ 12141720 w 12192000"/>
              <a:gd name="connsiteY134" fmla="*/ 5896817 h 6858000"/>
              <a:gd name="connsiteX135" fmla="*/ 12039251 w 12192000"/>
              <a:gd name="connsiteY135" fmla="*/ 5879740 h 6858000"/>
              <a:gd name="connsiteX136" fmla="*/ 12090486 w 12192000"/>
              <a:gd name="connsiteY136" fmla="*/ 5794348 h 6858000"/>
              <a:gd name="connsiteX137" fmla="*/ 0 w 12192000"/>
              <a:gd name="connsiteY137" fmla="*/ 5756059 h 6858000"/>
              <a:gd name="connsiteX138" fmla="*/ 18524 w 12192000"/>
              <a:gd name="connsiteY138" fmla="*/ 5760991 h 6858000"/>
              <a:gd name="connsiteX139" fmla="*/ 169828 w 12192000"/>
              <a:gd name="connsiteY139" fmla="*/ 5965131 h 6858000"/>
              <a:gd name="connsiteX140" fmla="*/ 50280 w 12192000"/>
              <a:gd name="connsiteY140" fmla="*/ 6101757 h 6858000"/>
              <a:gd name="connsiteX141" fmla="*/ 19668 w 12192000"/>
              <a:gd name="connsiteY141" fmla="*/ 6099456 h 6858000"/>
              <a:gd name="connsiteX142" fmla="*/ 0 w 12192000"/>
              <a:gd name="connsiteY142" fmla="*/ 6093682 h 6858000"/>
              <a:gd name="connsiteX143" fmla="*/ 12081947 w 12192000"/>
              <a:gd name="connsiteY143" fmla="*/ 5672665 h 6858000"/>
              <a:gd name="connsiteX144" fmla="*/ 12090486 w 12192000"/>
              <a:gd name="connsiteY144" fmla="*/ 5708955 h 6858000"/>
              <a:gd name="connsiteX145" fmla="*/ 11970937 w 12192000"/>
              <a:gd name="connsiteY145" fmla="*/ 5845583 h 6858000"/>
              <a:gd name="connsiteX146" fmla="*/ 11970937 w 12192000"/>
              <a:gd name="connsiteY146" fmla="*/ 5982208 h 6858000"/>
              <a:gd name="connsiteX147" fmla="*/ 11919703 w 12192000"/>
              <a:gd name="connsiteY147" fmla="*/ 5879740 h 6858000"/>
              <a:gd name="connsiteX148" fmla="*/ 12073408 w 12192000"/>
              <a:gd name="connsiteY148" fmla="*/ 5674800 h 6858000"/>
              <a:gd name="connsiteX149" fmla="*/ 12081947 w 12192000"/>
              <a:gd name="connsiteY149" fmla="*/ 5672665 h 6858000"/>
              <a:gd name="connsiteX150" fmla="*/ 12192000 w 12192000"/>
              <a:gd name="connsiteY150" fmla="*/ 5619755 h 6858000"/>
              <a:gd name="connsiteX151" fmla="*/ 12192000 w 12192000"/>
              <a:gd name="connsiteY151" fmla="*/ 5805655 h 6858000"/>
              <a:gd name="connsiteX152" fmla="*/ 12169306 w 12192000"/>
              <a:gd name="connsiteY152" fmla="*/ 5764827 h 6858000"/>
              <a:gd name="connsiteX153" fmla="*/ 12158799 w 12192000"/>
              <a:gd name="connsiteY153" fmla="*/ 5708955 h 6858000"/>
              <a:gd name="connsiteX154" fmla="*/ 12172675 w 12192000"/>
              <a:gd name="connsiteY154" fmla="*/ 5644378 h 6858000"/>
              <a:gd name="connsiteX155" fmla="*/ 1160369 w 12192000"/>
              <a:gd name="connsiteY155" fmla="*/ 5606486 h 6858000"/>
              <a:gd name="connsiteX156" fmla="*/ 1177449 w 12192000"/>
              <a:gd name="connsiteY156" fmla="*/ 5726035 h 6858000"/>
              <a:gd name="connsiteX157" fmla="*/ 1177449 w 12192000"/>
              <a:gd name="connsiteY157" fmla="*/ 5913895 h 6858000"/>
              <a:gd name="connsiteX158" fmla="*/ 1433623 w 12192000"/>
              <a:gd name="connsiteY158" fmla="*/ 6101757 h 6858000"/>
              <a:gd name="connsiteX159" fmla="*/ 1348231 w 12192000"/>
              <a:gd name="connsiteY159" fmla="*/ 6187148 h 6858000"/>
              <a:gd name="connsiteX160" fmla="*/ 1296997 w 12192000"/>
              <a:gd name="connsiteY160" fmla="*/ 6050522 h 6858000"/>
              <a:gd name="connsiteX161" fmla="*/ 1245763 w 12192000"/>
              <a:gd name="connsiteY161" fmla="*/ 6033443 h 6858000"/>
              <a:gd name="connsiteX162" fmla="*/ 1126214 w 12192000"/>
              <a:gd name="connsiteY162" fmla="*/ 6170071 h 6858000"/>
              <a:gd name="connsiteX163" fmla="*/ 1399465 w 12192000"/>
              <a:gd name="connsiteY163" fmla="*/ 6323776 h 6858000"/>
              <a:gd name="connsiteX164" fmla="*/ 1519014 w 12192000"/>
              <a:gd name="connsiteY164" fmla="*/ 6392088 h 6858000"/>
              <a:gd name="connsiteX165" fmla="*/ 1655641 w 12192000"/>
              <a:gd name="connsiteY165" fmla="*/ 6392088 h 6858000"/>
              <a:gd name="connsiteX166" fmla="*/ 1775190 w 12192000"/>
              <a:gd name="connsiteY166" fmla="*/ 6511636 h 6858000"/>
              <a:gd name="connsiteX167" fmla="*/ 1758110 w 12192000"/>
              <a:gd name="connsiteY167" fmla="*/ 6562872 h 6858000"/>
              <a:gd name="connsiteX168" fmla="*/ 1706876 w 12192000"/>
              <a:gd name="connsiteY168" fmla="*/ 6579950 h 6858000"/>
              <a:gd name="connsiteX169" fmla="*/ 1638562 w 12192000"/>
              <a:gd name="connsiteY169" fmla="*/ 6511636 h 6858000"/>
              <a:gd name="connsiteX170" fmla="*/ 1536093 w 12192000"/>
              <a:gd name="connsiteY170" fmla="*/ 6784889 h 6858000"/>
              <a:gd name="connsiteX171" fmla="*/ 1484859 w 12192000"/>
              <a:gd name="connsiteY171" fmla="*/ 6784889 h 6858000"/>
              <a:gd name="connsiteX172" fmla="*/ 1467779 w 12192000"/>
              <a:gd name="connsiteY172" fmla="*/ 6750732 h 6858000"/>
              <a:gd name="connsiteX173" fmla="*/ 1501936 w 12192000"/>
              <a:gd name="connsiteY173" fmla="*/ 6614107 h 6858000"/>
              <a:gd name="connsiteX174" fmla="*/ 1296997 w 12192000"/>
              <a:gd name="connsiteY174" fmla="*/ 6426244 h 6858000"/>
              <a:gd name="connsiteX175" fmla="*/ 1177449 w 12192000"/>
              <a:gd name="connsiteY175" fmla="*/ 6511636 h 6858000"/>
              <a:gd name="connsiteX176" fmla="*/ 1296997 w 12192000"/>
              <a:gd name="connsiteY176" fmla="*/ 6597027 h 6858000"/>
              <a:gd name="connsiteX177" fmla="*/ 1228683 w 12192000"/>
              <a:gd name="connsiteY177" fmla="*/ 6682420 h 6858000"/>
              <a:gd name="connsiteX178" fmla="*/ 1074978 w 12192000"/>
              <a:gd name="connsiteY178" fmla="*/ 6511636 h 6858000"/>
              <a:gd name="connsiteX179" fmla="*/ 1126214 w 12192000"/>
              <a:gd name="connsiteY179" fmla="*/ 6392088 h 6858000"/>
              <a:gd name="connsiteX180" fmla="*/ 1023744 w 12192000"/>
              <a:gd name="connsiteY180" fmla="*/ 6187148 h 6858000"/>
              <a:gd name="connsiteX181" fmla="*/ 1126214 w 12192000"/>
              <a:gd name="connsiteY181" fmla="*/ 5948052 h 6858000"/>
              <a:gd name="connsiteX182" fmla="*/ 1092057 w 12192000"/>
              <a:gd name="connsiteY182" fmla="*/ 5777269 h 6858000"/>
              <a:gd name="connsiteX183" fmla="*/ 1160369 w 12192000"/>
              <a:gd name="connsiteY183" fmla="*/ 5606486 h 6858000"/>
              <a:gd name="connsiteX184" fmla="*/ 0 w 12192000"/>
              <a:gd name="connsiteY184" fmla="*/ 5573891 h 6858000"/>
              <a:gd name="connsiteX185" fmla="*/ 22527 w 12192000"/>
              <a:gd name="connsiteY185" fmla="*/ 5610756 h 6858000"/>
              <a:gd name="connsiteX186" fmla="*/ 33201 w 12192000"/>
              <a:gd name="connsiteY186" fmla="*/ 5674800 h 6858000"/>
              <a:gd name="connsiteX187" fmla="*/ 0 w 12192000"/>
              <a:gd name="connsiteY187" fmla="*/ 5681440 h 6858000"/>
              <a:gd name="connsiteX188" fmla="*/ 12039251 w 12192000"/>
              <a:gd name="connsiteY188" fmla="*/ 5538172 h 6858000"/>
              <a:gd name="connsiteX189" fmla="*/ 12141720 w 12192000"/>
              <a:gd name="connsiteY189" fmla="*/ 5538172 h 6858000"/>
              <a:gd name="connsiteX190" fmla="*/ 11851389 w 12192000"/>
              <a:gd name="connsiteY190" fmla="*/ 5862660 h 6858000"/>
              <a:gd name="connsiteX191" fmla="*/ 11919703 w 12192000"/>
              <a:gd name="connsiteY191" fmla="*/ 6050522 h 6858000"/>
              <a:gd name="connsiteX192" fmla="*/ 11885546 w 12192000"/>
              <a:gd name="connsiteY192" fmla="*/ 6101757 h 6858000"/>
              <a:gd name="connsiteX193" fmla="*/ 11731841 w 12192000"/>
              <a:gd name="connsiteY193" fmla="*/ 5845583 h 6858000"/>
              <a:gd name="connsiteX194" fmla="*/ 12039251 w 12192000"/>
              <a:gd name="connsiteY194" fmla="*/ 5538172 h 6858000"/>
              <a:gd name="connsiteX195" fmla="*/ 16123 w 12192000"/>
              <a:gd name="connsiteY195" fmla="*/ 5504016 h 6858000"/>
              <a:gd name="connsiteX196" fmla="*/ 118594 w 12192000"/>
              <a:gd name="connsiteY196" fmla="*/ 5623564 h 6858000"/>
              <a:gd name="connsiteX197" fmla="*/ 101515 w 12192000"/>
              <a:gd name="connsiteY197" fmla="*/ 5726035 h 6858000"/>
              <a:gd name="connsiteX198" fmla="*/ 101515 w 12192000"/>
              <a:gd name="connsiteY198" fmla="*/ 5657721 h 6858000"/>
              <a:gd name="connsiteX199" fmla="*/ 16123 w 12192000"/>
              <a:gd name="connsiteY199" fmla="*/ 5504016 h 6858000"/>
              <a:gd name="connsiteX200" fmla="*/ 16123 w 12192000"/>
              <a:gd name="connsiteY200" fmla="*/ 5316155 h 6858000"/>
              <a:gd name="connsiteX201" fmla="*/ 67358 w 12192000"/>
              <a:gd name="connsiteY201" fmla="*/ 5316155 h 6858000"/>
              <a:gd name="connsiteX202" fmla="*/ 306454 w 12192000"/>
              <a:gd name="connsiteY202" fmla="*/ 5657721 h 6858000"/>
              <a:gd name="connsiteX203" fmla="*/ 238142 w 12192000"/>
              <a:gd name="connsiteY203" fmla="*/ 5879740 h 6858000"/>
              <a:gd name="connsiteX204" fmla="*/ 186906 w 12192000"/>
              <a:gd name="connsiteY204" fmla="*/ 5743112 h 6858000"/>
              <a:gd name="connsiteX205" fmla="*/ 186906 w 12192000"/>
              <a:gd name="connsiteY205" fmla="*/ 5657721 h 6858000"/>
              <a:gd name="connsiteX206" fmla="*/ 16123 w 12192000"/>
              <a:gd name="connsiteY206" fmla="*/ 5384467 h 6858000"/>
              <a:gd name="connsiteX207" fmla="*/ 12192000 w 12192000"/>
              <a:gd name="connsiteY207" fmla="*/ 5257818 h 6858000"/>
              <a:gd name="connsiteX208" fmla="*/ 12192000 w 12192000"/>
              <a:gd name="connsiteY208" fmla="*/ 5377946 h 6858000"/>
              <a:gd name="connsiteX209" fmla="*/ 12182548 w 12192000"/>
              <a:gd name="connsiteY209" fmla="*/ 5371659 h 6858000"/>
              <a:gd name="connsiteX210" fmla="*/ 12141720 w 12192000"/>
              <a:gd name="connsiteY210" fmla="*/ 5316155 h 6858000"/>
              <a:gd name="connsiteX211" fmla="*/ 12171608 w 12192000"/>
              <a:gd name="connsiteY211" fmla="*/ 5269190 h 6858000"/>
              <a:gd name="connsiteX212" fmla="*/ 12192000 w 12192000"/>
              <a:gd name="connsiteY212" fmla="*/ 5153242 h 6858000"/>
              <a:gd name="connsiteX213" fmla="*/ 12192000 w 12192000"/>
              <a:gd name="connsiteY213" fmla="*/ 5197120 h 6858000"/>
              <a:gd name="connsiteX214" fmla="*/ 12134783 w 12192000"/>
              <a:gd name="connsiteY214" fmla="*/ 5227829 h 6858000"/>
              <a:gd name="connsiteX215" fmla="*/ 12005094 w 12192000"/>
              <a:gd name="connsiteY215" fmla="*/ 5350310 h 6858000"/>
              <a:gd name="connsiteX216" fmla="*/ 11424433 w 12192000"/>
              <a:gd name="connsiteY216" fmla="*/ 5794348 h 6858000"/>
              <a:gd name="connsiteX217" fmla="*/ 11578136 w 12192000"/>
              <a:gd name="connsiteY217" fmla="*/ 6118836 h 6858000"/>
              <a:gd name="connsiteX218" fmla="*/ 11612293 w 12192000"/>
              <a:gd name="connsiteY218" fmla="*/ 6375010 h 6858000"/>
              <a:gd name="connsiteX219" fmla="*/ 11868469 w 12192000"/>
              <a:gd name="connsiteY219" fmla="*/ 6682420 h 6858000"/>
              <a:gd name="connsiteX220" fmla="*/ 11543981 w 12192000"/>
              <a:gd name="connsiteY220" fmla="*/ 6170071 h 6858000"/>
              <a:gd name="connsiteX221" fmla="*/ 11373196 w 12192000"/>
              <a:gd name="connsiteY221" fmla="*/ 5879740 h 6858000"/>
              <a:gd name="connsiteX222" fmla="*/ 11373196 w 12192000"/>
              <a:gd name="connsiteY222" fmla="*/ 5777269 h 6858000"/>
              <a:gd name="connsiteX223" fmla="*/ 11663529 w 12192000"/>
              <a:gd name="connsiteY223" fmla="*/ 5350310 h 6858000"/>
              <a:gd name="connsiteX224" fmla="*/ 11953860 w 12192000"/>
              <a:gd name="connsiteY224" fmla="*/ 5316155 h 6858000"/>
              <a:gd name="connsiteX225" fmla="*/ 12090486 w 12192000"/>
              <a:gd name="connsiteY225" fmla="*/ 5213685 h 6858000"/>
              <a:gd name="connsiteX226" fmla="*/ 12154529 w 12192000"/>
              <a:gd name="connsiteY226" fmla="*/ 5168854 h 6858000"/>
              <a:gd name="connsiteX227" fmla="*/ 12192000 w 12192000"/>
              <a:gd name="connsiteY227" fmla="*/ 5014302 h 6858000"/>
              <a:gd name="connsiteX228" fmla="*/ 12192000 w 12192000"/>
              <a:gd name="connsiteY228" fmla="*/ 5078018 h 6858000"/>
              <a:gd name="connsiteX229" fmla="*/ 12188686 w 12192000"/>
              <a:gd name="connsiteY229" fmla="*/ 5078927 h 6858000"/>
              <a:gd name="connsiteX230" fmla="*/ 12124642 w 12192000"/>
              <a:gd name="connsiteY230" fmla="*/ 5111216 h 6858000"/>
              <a:gd name="connsiteX231" fmla="*/ 11953860 w 12192000"/>
              <a:gd name="connsiteY231" fmla="*/ 5247842 h 6858000"/>
              <a:gd name="connsiteX232" fmla="*/ 11304885 w 12192000"/>
              <a:gd name="connsiteY232" fmla="*/ 5777269 h 6858000"/>
              <a:gd name="connsiteX233" fmla="*/ 11492745 w 12192000"/>
              <a:gd name="connsiteY233" fmla="*/ 6221305 h 6858000"/>
              <a:gd name="connsiteX234" fmla="*/ 11526901 w 12192000"/>
              <a:gd name="connsiteY234" fmla="*/ 6443324 h 6858000"/>
              <a:gd name="connsiteX235" fmla="*/ 11902623 w 12192000"/>
              <a:gd name="connsiteY235" fmla="*/ 6784889 h 6858000"/>
              <a:gd name="connsiteX236" fmla="*/ 11902623 w 12192000"/>
              <a:gd name="connsiteY236" fmla="*/ 6853203 h 6858000"/>
              <a:gd name="connsiteX237" fmla="*/ 11895770 w 12192000"/>
              <a:gd name="connsiteY237" fmla="*/ 6858000 h 6858000"/>
              <a:gd name="connsiteX238" fmla="*/ 11780308 w 12192000"/>
              <a:gd name="connsiteY238" fmla="*/ 6858000 h 6858000"/>
              <a:gd name="connsiteX239" fmla="*/ 11742249 w 12192000"/>
              <a:gd name="connsiteY239" fmla="*/ 6841995 h 6858000"/>
              <a:gd name="connsiteX240" fmla="*/ 11475667 w 12192000"/>
              <a:gd name="connsiteY240" fmla="*/ 6597027 h 6858000"/>
              <a:gd name="connsiteX241" fmla="*/ 11356119 w 12192000"/>
              <a:gd name="connsiteY241" fmla="*/ 6221305 h 6858000"/>
              <a:gd name="connsiteX242" fmla="*/ 11202414 w 12192000"/>
              <a:gd name="connsiteY242" fmla="*/ 5777269 h 6858000"/>
              <a:gd name="connsiteX243" fmla="*/ 11526901 w 12192000"/>
              <a:gd name="connsiteY243" fmla="*/ 5213685 h 6858000"/>
              <a:gd name="connsiteX244" fmla="*/ 11936780 w 12192000"/>
              <a:gd name="connsiteY244" fmla="*/ 5128293 h 6858000"/>
              <a:gd name="connsiteX245" fmla="*/ 12081679 w 12192000"/>
              <a:gd name="connsiteY245" fmla="*/ 5065584 h 6858000"/>
              <a:gd name="connsiteX246" fmla="*/ 0 w 12192000"/>
              <a:gd name="connsiteY246" fmla="*/ 4910033 h 6858000"/>
              <a:gd name="connsiteX247" fmla="*/ 51348 w 12192000"/>
              <a:gd name="connsiteY247" fmla="*/ 4955909 h 6858000"/>
              <a:gd name="connsiteX248" fmla="*/ 135672 w 12192000"/>
              <a:gd name="connsiteY248" fmla="*/ 5042902 h 6858000"/>
              <a:gd name="connsiteX249" fmla="*/ 716333 w 12192000"/>
              <a:gd name="connsiteY249" fmla="*/ 5538172 h 6858000"/>
              <a:gd name="connsiteX250" fmla="*/ 630942 w 12192000"/>
              <a:gd name="connsiteY250" fmla="*/ 5811426 h 6858000"/>
              <a:gd name="connsiteX251" fmla="*/ 494316 w 12192000"/>
              <a:gd name="connsiteY251" fmla="*/ 5982208 h 6858000"/>
              <a:gd name="connsiteX252" fmla="*/ 477237 w 12192000"/>
              <a:gd name="connsiteY252" fmla="*/ 6187148 h 6858000"/>
              <a:gd name="connsiteX253" fmla="*/ 238142 w 12192000"/>
              <a:gd name="connsiteY253" fmla="*/ 6460401 h 6858000"/>
              <a:gd name="connsiteX254" fmla="*/ 408925 w 12192000"/>
              <a:gd name="connsiteY254" fmla="*/ 6306696 h 6858000"/>
              <a:gd name="connsiteX255" fmla="*/ 477237 w 12192000"/>
              <a:gd name="connsiteY255" fmla="*/ 6101757 h 6858000"/>
              <a:gd name="connsiteX256" fmla="*/ 443082 w 12192000"/>
              <a:gd name="connsiteY256" fmla="*/ 5965131 h 6858000"/>
              <a:gd name="connsiteX257" fmla="*/ 682178 w 12192000"/>
              <a:gd name="connsiteY257" fmla="*/ 5538172 h 6858000"/>
              <a:gd name="connsiteX258" fmla="*/ 135672 w 12192000"/>
              <a:gd name="connsiteY258" fmla="*/ 5094136 h 6858000"/>
              <a:gd name="connsiteX259" fmla="*/ 12287 w 12192000"/>
              <a:gd name="connsiteY259" fmla="*/ 4954242 h 6858000"/>
              <a:gd name="connsiteX260" fmla="*/ 0 w 12192000"/>
              <a:gd name="connsiteY260" fmla="*/ 4947016 h 6858000"/>
              <a:gd name="connsiteX261" fmla="*/ 0 w 12192000"/>
              <a:gd name="connsiteY261" fmla="*/ 4663925 h 6858000"/>
              <a:gd name="connsiteX262" fmla="*/ 46544 w 12192000"/>
              <a:gd name="connsiteY262" fmla="*/ 4676252 h 6858000"/>
              <a:gd name="connsiteX263" fmla="*/ 135672 w 12192000"/>
              <a:gd name="connsiteY263" fmla="*/ 4718415 h 6858000"/>
              <a:gd name="connsiteX264" fmla="*/ 272297 w 12192000"/>
              <a:gd name="connsiteY264" fmla="*/ 4837963 h 6858000"/>
              <a:gd name="connsiteX265" fmla="*/ 682178 w 12192000"/>
              <a:gd name="connsiteY265" fmla="*/ 4991668 h 6858000"/>
              <a:gd name="connsiteX266" fmla="*/ 938352 w 12192000"/>
              <a:gd name="connsiteY266" fmla="*/ 5521095 h 6858000"/>
              <a:gd name="connsiteX267" fmla="*/ 818804 w 12192000"/>
              <a:gd name="connsiteY267" fmla="*/ 5913895 h 6858000"/>
              <a:gd name="connsiteX268" fmla="*/ 665099 w 12192000"/>
              <a:gd name="connsiteY268" fmla="*/ 6135914 h 6858000"/>
              <a:gd name="connsiteX269" fmla="*/ 630942 w 12192000"/>
              <a:gd name="connsiteY269" fmla="*/ 6357933 h 6858000"/>
              <a:gd name="connsiteX270" fmla="*/ 289377 w 12192000"/>
              <a:gd name="connsiteY270" fmla="*/ 6682420 h 6858000"/>
              <a:gd name="connsiteX271" fmla="*/ 186906 w 12192000"/>
              <a:gd name="connsiteY271" fmla="*/ 6682420 h 6858000"/>
              <a:gd name="connsiteX272" fmla="*/ 169828 w 12192000"/>
              <a:gd name="connsiteY272" fmla="*/ 6631184 h 6858000"/>
              <a:gd name="connsiteX273" fmla="*/ 203985 w 12192000"/>
              <a:gd name="connsiteY273" fmla="*/ 6545793 h 6858000"/>
              <a:gd name="connsiteX274" fmla="*/ 340611 w 12192000"/>
              <a:gd name="connsiteY274" fmla="*/ 6477479 h 6858000"/>
              <a:gd name="connsiteX275" fmla="*/ 562630 w 12192000"/>
              <a:gd name="connsiteY275" fmla="*/ 6204227 h 6858000"/>
              <a:gd name="connsiteX276" fmla="*/ 562630 w 12192000"/>
              <a:gd name="connsiteY276" fmla="*/ 6101757 h 6858000"/>
              <a:gd name="connsiteX277" fmla="*/ 562630 w 12192000"/>
              <a:gd name="connsiteY277" fmla="*/ 6016365 h 6858000"/>
              <a:gd name="connsiteX278" fmla="*/ 784647 w 12192000"/>
              <a:gd name="connsiteY278" fmla="*/ 5640643 h 6858000"/>
              <a:gd name="connsiteX279" fmla="*/ 784647 w 12192000"/>
              <a:gd name="connsiteY279" fmla="*/ 5538172 h 6858000"/>
              <a:gd name="connsiteX280" fmla="*/ 203985 w 12192000"/>
              <a:gd name="connsiteY280" fmla="*/ 4974588 h 6858000"/>
              <a:gd name="connsiteX281" fmla="*/ 50280 w 12192000"/>
              <a:gd name="connsiteY281" fmla="*/ 4855040 h 6858000"/>
              <a:gd name="connsiteX282" fmla="*/ 0 w 12192000"/>
              <a:gd name="connsiteY282" fmla="*/ 4825237 h 6858000"/>
              <a:gd name="connsiteX283" fmla="*/ 12192000 w 12192000"/>
              <a:gd name="connsiteY283" fmla="*/ 4569390 h 6858000"/>
              <a:gd name="connsiteX284" fmla="*/ 12192000 w 12192000"/>
              <a:gd name="connsiteY284" fmla="*/ 4789439 h 6858000"/>
              <a:gd name="connsiteX285" fmla="*/ 12178012 w 12192000"/>
              <a:gd name="connsiteY285" fmla="*/ 4823019 h 6858000"/>
              <a:gd name="connsiteX286" fmla="*/ 12005094 w 12192000"/>
              <a:gd name="connsiteY286" fmla="*/ 5008745 h 6858000"/>
              <a:gd name="connsiteX287" fmla="*/ 12005094 w 12192000"/>
              <a:gd name="connsiteY287" fmla="*/ 4906274 h 6858000"/>
              <a:gd name="connsiteX288" fmla="*/ 12182282 w 12192000"/>
              <a:gd name="connsiteY288" fmla="*/ 4577518 h 6858000"/>
              <a:gd name="connsiteX289" fmla="*/ 630942 w 12192000"/>
              <a:gd name="connsiteY289" fmla="*/ 4393927 h 6858000"/>
              <a:gd name="connsiteX290" fmla="*/ 699256 w 12192000"/>
              <a:gd name="connsiteY290" fmla="*/ 4393927 h 6858000"/>
              <a:gd name="connsiteX291" fmla="*/ 750490 w 12192000"/>
              <a:gd name="connsiteY291" fmla="*/ 4650101 h 6858000"/>
              <a:gd name="connsiteX292" fmla="*/ 852961 w 12192000"/>
              <a:gd name="connsiteY292" fmla="*/ 4906274 h 6858000"/>
              <a:gd name="connsiteX293" fmla="*/ 579708 w 12192000"/>
              <a:gd name="connsiteY293" fmla="*/ 4684258 h 6858000"/>
              <a:gd name="connsiteX294" fmla="*/ 682178 w 12192000"/>
              <a:gd name="connsiteY294" fmla="*/ 4547630 h 6858000"/>
              <a:gd name="connsiteX295" fmla="*/ 613864 w 12192000"/>
              <a:gd name="connsiteY295" fmla="*/ 4445161 h 6858000"/>
              <a:gd name="connsiteX296" fmla="*/ 630942 w 12192000"/>
              <a:gd name="connsiteY296" fmla="*/ 4393927 h 6858000"/>
              <a:gd name="connsiteX297" fmla="*/ 0 w 12192000"/>
              <a:gd name="connsiteY297" fmla="*/ 4287015 h 6858000"/>
              <a:gd name="connsiteX298" fmla="*/ 30133 w 12192000"/>
              <a:gd name="connsiteY298" fmla="*/ 4312303 h 6858000"/>
              <a:gd name="connsiteX299" fmla="*/ 50280 w 12192000"/>
              <a:gd name="connsiteY299" fmla="*/ 4342690 h 6858000"/>
              <a:gd name="connsiteX300" fmla="*/ 152749 w 12192000"/>
              <a:gd name="connsiteY300" fmla="*/ 4513475 h 6858000"/>
              <a:gd name="connsiteX301" fmla="*/ 152749 w 12192000"/>
              <a:gd name="connsiteY301" fmla="*/ 4650101 h 6858000"/>
              <a:gd name="connsiteX302" fmla="*/ 2347 w 12192000"/>
              <a:gd name="connsiteY302" fmla="*/ 4550733 h 6858000"/>
              <a:gd name="connsiteX303" fmla="*/ 0 w 12192000"/>
              <a:gd name="connsiteY303" fmla="*/ 4546788 h 6858000"/>
              <a:gd name="connsiteX304" fmla="*/ 11851389 w 12192000"/>
              <a:gd name="connsiteY304" fmla="*/ 4052360 h 6858000"/>
              <a:gd name="connsiteX305" fmla="*/ 11885546 w 12192000"/>
              <a:gd name="connsiteY305" fmla="*/ 4103594 h 6858000"/>
              <a:gd name="connsiteX306" fmla="*/ 11714763 w 12192000"/>
              <a:gd name="connsiteY306" fmla="*/ 4342690 h 6858000"/>
              <a:gd name="connsiteX307" fmla="*/ 11868469 w 12192000"/>
              <a:gd name="connsiteY307" fmla="*/ 4513475 h 6858000"/>
              <a:gd name="connsiteX308" fmla="*/ 11953860 w 12192000"/>
              <a:gd name="connsiteY308" fmla="*/ 4445161 h 6858000"/>
              <a:gd name="connsiteX309" fmla="*/ 11919703 w 12192000"/>
              <a:gd name="connsiteY309" fmla="*/ 4342690 h 6858000"/>
              <a:gd name="connsiteX310" fmla="*/ 11988017 w 12192000"/>
              <a:gd name="connsiteY310" fmla="*/ 4325613 h 6858000"/>
              <a:gd name="connsiteX311" fmla="*/ 12090486 w 12192000"/>
              <a:gd name="connsiteY311" fmla="*/ 4445161 h 6858000"/>
              <a:gd name="connsiteX312" fmla="*/ 11885546 w 12192000"/>
              <a:gd name="connsiteY312" fmla="*/ 4667178 h 6858000"/>
              <a:gd name="connsiteX313" fmla="*/ 11902623 w 12192000"/>
              <a:gd name="connsiteY313" fmla="*/ 4701335 h 6858000"/>
              <a:gd name="connsiteX314" fmla="*/ 11800155 w 12192000"/>
              <a:gd name="connsiteY314" fmla="*/ 4889197 h 6858000"/>
              <a:gd name="connsiteX315" fmla="*/ 11561058 w 12192000"/>
              <a:gd name="connsiteY315" fmla="*/ 4957511 h 6858000"/>
              <a:gd name="connsiteX316" fmla="*/ 11373196 w 12192000"/>
              <a:gd name="connsiteY316" fmla="*/ 5128293 h 6858000"/>
              <a:gd name="connsiteX317" fmla="*/ 11321962 w 12192000"/>
              <a:gd name="connsiteY317" fmla="*/ 5162450 h 6858000"/>
              <a:gd name="connsiteX318" fmla="*/ 11458588 w 12192000"/>
              <a:gd name="connsiteY318" fmla="*/ 4872118 h 6858000"/>
              <a:gd name="connsiteX319" fmla="*/ 11424433 w 12192000"/>
              <a:gd name="connsiteY319" fmla="*/ 4701335 h 6858000"/>
              <a:gd name="connsiteX320" fmla="*/ 11526901 w 12192000"/>
              <a:gd name="connsiteY320" fmla="*/ 4581787 h 6858000"/>
              <a:gd name="connsiteX321" fmla="*/ 11595215 w 12192000"/>
              <a:gd name="connsiteY321" fmla="*/ 4667178 h 6858000"/>
              <a:gd name="connsiteX322" fmla="*/ 11526901 w 12192000"/>
              <a:gd name="connsiteY322" fmla="*/ 4752572 h 6858000"/>
              <a:gd name="connsiteX323" fmla="*/ 11646450 w 12192000"/>
              <a:gd name="connsiteY323" fmla="*/ 4855040 h 6858000"/>
              <a:gd name="connsiteX324" fmla="*/ 11800155 w 12192000"/>
              <a:gd name="connsiteY324" fmla="*/ 4684258 h 6858000"/>
              <a:gd name="connsiteX325" fmla="*/ 11612293 w 12192000"/>
              <a:gd name="connsiteY325" fmla="*/ 4342690 h 6858000"/>
              <a:gd name="connsiteX326" fmla="*/ 11475667 w 12192000"/>
              <a:gd name="connsiteY326" fmla="*/ 4171908 h 6858000"/>
              <a:gd name="connsiteX327" fmla="*/ 11526901 w 12192000"/>
              <a:gd name="connsiteY327" fmla="*/ 4069439 h 6858000"/>
              <a:gd name="connsiteX328" fmla="*/ 11595215 w 12192000"/>
              <a:gd name="connsiteY328" fmla="*/ 4086517 h 6858000"/>
              <a:gd name="connsiteX329" fmla="*/ 11595215 w 12192000"/>
              <a:gd name="connsiteY329" fmla="*/ 4188987 h 6858000"/>
              <a:gd name="connsiteX330" fmla="*/ 11629372 w 12192000"/>
              <a:gd name="connsiteY330" fmla="*/ 4223142 h 6858000"/>
              <a:gd name="connsiteX331" fmla="*/ 11851389 w 12192000"/>
              <a:gd name="connsiteY331" fmla="*/ 4052360 h 6858000"/>
              <a:gd name="connsiteX332" fmla="*/ 11936780 w 12192000"/>
              <a:gd name="connsiteY332" fmla="*/ 3898654 h 6858000"/>
              <a:gd name="connsiteX333" fmla="*/ 12073408 w 12192000"/>
              <a:gd name="connsiteY333" fmla="*/ 3898654 h 6858000"/>
              <a:gd name="connsiteX334" fmla="*/ 12073408 w 12192000"/>
              <a:gd name="connsiteY334" fmla="*/ 4018203 h 6858000"/>
              <a:gd name="connsiteX335" fmla="*/ 11936780 w 12192000"/>
              <a:gd name="connsiteY335" fmla="*/ 4103594 h 6858000"/>
              <a:gd name="connsiteX336" fmla="*/ 12192000 w 12192000"/>
              <a:gd name="connsiteY336" fmla="*/ 3887732 h 6858000"/>
              <a:gd name="connsiteX337" fmla="*/ 12192000 w 12192000"/>
              <a:gd name="connsiteY337" fmla="*/ 4214614 h 6858000"/>
              <a:gd name="connsiteX338" fmla="*/ 12178012 w 12192000"/>
              <a:gd name="connsiteY338" fmla="*/ 4163369 h 6858000"/>
              <a:gd name="connsiteX339" fmla="*/ 12141720 w 12192000"/>
              <a:gd name="connsiteY339" fmla="*/ 4018203 h 6858000"/>
              <a:gd name="connsiteX340" fmla="*/ 12186551 w 12192000"/>
              <a:gd name="connsiteY340" fmla="*/ 3892250 h 6858000"/>
              <a:gd name="connsiteX341" fmla="*/ 357691 w 12192000"/>
              <a:gd name="connsiteY341" fmla="*/ 3830343 h 6858000"/>
              <a:gd name="connsiteX342" fmla="*/ 613864 w 12192000"/>
              <a:gd name="connsiteY342" fmla="*/ 4035282 h 6858000"/>
              <a:gd name="connsiteX343" fmla="*/ 682178 w 12192000"/>
              <a:gd name="connsiteY343" fmla="*/ 3984046 h 6858000"/>
              <a:gd name="connsiteX344" fmla="*/ 630942 w 12192000"/>
              <a:gd name="connsiteY344" fmla="*/ 3932811 h 6858000"/>
              <a:gd name="connsiteX345" fmla="*/ 630942 w 12192000"/>
              <a:gd name="connsiteY345" fmla="*/ 3881577 h 6858000"/>
              <a:gd name="connsiteX346" fmla="*/ 682178 w 12192000"/>
              <a:gd name="connsiteY346" fmla="*/ 3864498 h 6858000"/>
              <a:gd name="connsiteX347" fmla="*/ 767570 w 12192000"/>
              <a:gd name="connsiteY347" fmla="*/ 3984046 h 6858000"/>
              <a:gd name="connsiteX348" fmla="*/ 596785 w 12192000"/>
              <a:gd name="connsiteY348" fmla="*/ 4137751 h 6858000"/>
              <a:gd name="connsiteX349" fmla="*/ 426002 w 12192000"/>
              <a:gd name="connsiteY349" fmla="*/ 4479318 h 6858000"/>
              <a:gd name="connsiteX350" fmla="*/ 528473 w 12192000"/>
              <a:gd name="connsiteY350" fmla="*/ 4615944 h 6858000"/>
              <a:gd name="connsiteX351" fmla="*/ 494316 w 12192000"/>
              <a:gd name="connsiteY351" fmla="*/ 4684258 h 6858000"/>
              <a:gd name="connsiteX352" fmla="*/ 323534 w 12192000"/>
              <a:gd name="connsiteY352" fmla="*/ 4411004 h 6858000"/>
              <a:gd name="connsiteX353" fmla="*/ 169828 w 12192000"/>
              <a:gd name="connsiteY353" fmla="*/ 4274379 h 6858000"/>
              <a:gd name="connsiteX354" fmla="*/ 169828 w 12192000"/>
              <a:gd name="connsiteY354" fmla="*/ 4188987 h 6858000"/>
              <a:gd name="connsiteX355" fmla="*/ 255220 w 12192000"/>
              <a:gd name="connsiteY355" fmla="*/ 4171908 h 6858000"/>
              <a:gd name="connsiteX356" fmla="*/ 272297 w 12192000"/>
              <a:gd name="connsiteY356" fmla="*/ 4257299 h 6858000"/>
              <a:gd name="connsiteX357" fmla="*/ 340611 w 12192000"/>
              <a:gd name="connsiteY357" fmla="*/ 4308534 h 6858000"/>
              <a:gd name="connsiteX358" fmla="*/ 494316 w 12192000"/>
              <a:gd name="connsiteY358" fmla="*/ 4120673 h 6858000"/>
              <a:gd name="connsiteX359" fmla="*/ 340611 w 12192000"/>
              <a:gd name="connsiteY359" fmla="*/ 3881577 h 6858000"/>
              <a:gd name="connsiteX360" fmla="*/ 357691 w 12192000"/>
              <a:gd name="connsiteY360" fmla="*/ 3830343 h 6858000"/>
              <a:gd name="connsiteX361" fmla="*/ 203985 w 12192000"/>
              <a:gd name="connsiteY361" fmla="*/ 3710794 h 6858000"/>
              <a:gd name="connsiteX362" fmla="*/ 306454 w 12192000"/>
              <a:gd name="connsiteY362" fmla="*/ 3710794 h 6858000"/>
              <a:gd name="connsiteX363" fmla="*/ 272297 w 12192000"/>
              <a:gd name="connsiteY363" fmla="*/ 3881577 h 6858000"/>
              <a:gd name="connsiteX364" fmla="*/ 186906 w 12192000"/>
              <a:gd name="connsiteY364" fmla="*/ 3830343 h 6858000"/>
              <a:gd name="connsiteX365" fmla="*/ 0 w 12192000"/>
              <a:gd name="connsiteY365" fmla="*/ 3623171 h 6858000"/>
              <a:gd name="connsiteX366" fmla="*/ 101515 w 12192000"/>
              <a:gd name="connsiteY366" fmla="*/ 3693715 h 6858000"/>
              <a:gd name="connsiteX367" fmla="*/ 118594 w 12192000"/>
              <a:gd name="connsiteY367" fmla="*/ 3744949 h 6858000"/>
              <a:gd name="connsiteX368" fmla="*/ 17725 w 12192000"/>
              <a:gd name="connsiteY368" fmla="*/ 4004326 h 6858000"/>
              <a:gd name="connsiteX369" fmla="*/ 0 w 12192000"/>
              <a:gd name="connsiteY369" fmla="*/ 4053531 h 6858000"/>
              <a:gd name="connsiteX370" fmla="*/ 11834312 w 12192000"/>
              <a:gd name="connsiteY370" fmla="*/ 3488775 h 6858000"/>
              <a:gd name="connsiteX371" fmla="*/ 11970937 w 12192000"/>
              <a:gd name="connsiteY371" fmla="*/ 3557089 h 6858000"/>
              <a:gd name="connsiteX372" fmla="*/ 11970937 w 12192000"/>
              <a:gd name="connsiteY372" fmla="*/ 3625403 h 6858000"/>
              <a:gd name="connsiteX373" fmla="*/ 11919703 w 12192000"/>
              <a:gd name="connsiteY373" fmla="*/ 3659558 h 6858000"/>
              <a:gd name="connsiteX374" fmla="*/ 11851389 w 12192000"/>
              <a:gd name="connsiteY374" fmla="*/ 3642481 h 6858000"/>
              <a:gd name="connsiteX375" fmla="*/ 11936780 w 12192000"/>
              <a:gd name="connsiteY375" fmla="*/ 3727872 h 6858000"/>
              <a:gd name="connsiteX376" fmla="*/ 12073408 w 12192000"/>
              <a:gd name="connsiteY376" fmla="*/ 3625403 h 6858000"/>
              <a:gd name="connsiteX377" fmla="*/ 12171608 w 12192000"/>
              <a:gd name="connsiteY377" fmla="*/ 3651020 h 6858000"/>
              <a:gd name="connsiteX378" fmla="*/ 12192000 w 12192000"/>
              <a:gd name="connsiteY378" fmla="*/ 3656536 h 6858000"/>
              <a:gd name="connsiteX379" fmla="*/ 12192000 w 12192000"/>
              <a:gd name="connsiteY379" fmla="*/ 3784454 h 6858000"/>
              <a:gd name="connsiteX380" fmla="*/ 12190954 w 12192000"/>
              <a:gd name="connsiteY380" fmla="*/ 3785311 h 6858000"/>
              <a:gd name="connsiteX381" fmla="*/ 12022172 w 12192000"/>
              <a:gd name="connsiteY381" fmla="*/ 3830343 h 6858000"/>
              <a:gd name="connsiteX382" fmla="*/ 11629372 w 12192000"/>
              <a:gd name="connsiteY382" fmla="*/ 3813263 h 6858000"/>
              <a:gd name="connsiteX383" fmla="*/ 11629372 w 12192000"/>
              <a:gd name="connsiteY383" fmla="*/ 3744949 h 6858000"/>
              <a:gd name="connsiteX384" fmla="*/ 11731841 w 12192000"/>
              <a:gd name="connsiteY384" fmla="*/ 3642481 h 6858000"/>
              <a:gd name="connsiteX385" fmla="*/ 11748920 w 12192000"/>
              <a:gd name="connsiteY385" fmla="*/ 3574167 h 6858000"/>
              <a:gd name="connsiteX386" fmla="*/ 11834312 w 12192000"/>
              <a:gd name="connsiteY386" fmla="*/ 3488775 h 6858000"/>
              <a:gd name="connsiteX387" fmla="*/ 11697684 w 12192000"/>
              <a:gd name="connsiteY387" fmla="*/ 3283836 h 6858000"/>
              <a:gd name="connsiteX388" fmla="*/ 11765998 w 12192000"/>
              <a:gd name="connsiteY388" fmla="*/ 3454618 h 6858000"/>
              <a:gd name="connsiteX389" fmla="*/ 11697684 w 12192000"/>
              <a:gd name="connsiteY389" fmla="*/ 3574167 h 6858000"/>
              <a:gd name="connsiteX390" fmla="*/ 11578136 w 12192000"/>
              <a:gd name="connsiteY390" fmla="*/ 3420462 h 6858000"/>
              <a:gd name="connsiteX391" fmla="*/ 11697684 w 12192000"/>
              <a:gd name="connsiteY391" fmla="*/ 3283836 h 6858000"/>
              <a:gd name="connsiteX392" fmla="*/ 12192000 w 12192000"/>
              <a:gd name="connsiteY392" fmla="*/ 3256980 h 6858000"/>
              <a:gd name="connsiteX393" fmla="*/ 12192000 w 12192000"/>
              <a:gd name="connsiteY393" fmla="*/ 3344558 h 6858000"/>
              <a:gd name="connsiteX394" fmla="*/ 12175877 w 12192000"/>
              <a:gd name="connsiteY394" fmla="*/ 3364958 h 6858000"/>
              <a:gd name="connsiteX395" fmla="*/ 12158799 w 12192000"/>
              <a:gd name="connsiteY395" fmla="*/ 3437541 h 6858000"/>
              <a:gd name="connsiteX396" fmla="*/ 12180147 w 12192000"/>
              <a:gd name="connsiteY396" fmla="*/ 3488776 h 6858000"/>
              <a:gd name="connsiteX397" fmla="*/ 12192000 w 12192000"/>
              <a:gd name="connsiteY397" fmla="*/ 3501706 h 6858000"/>
              <a:gd name="connsiteX398" fmla="*/ 12192000 w 12192000"/>
              <a:gd name="connsiteY398" fmla="*/ 3594357 h 6858000"/>
              <a:gd name="connsiteX399" fmla="*/ 12184683 w 12192000"/>
              <a:gd name="connsiteY399" fmla="*/ 3591512 h 6858000"/>
              <a:gd name="connsiteX400" fmla="*/ 11970937 w 12192000"/>
              <a:gd name="connsiteY400" fmla="*/ 3454618 h 6858000"/>
              <a:gd name="connsiteX401" fmla="*/ 12163068 w 12192000"/>
              <a:gd name="connsiteY401" fmla="*/ 3264889 h 6858000"/>
              <a:gd name="connsiteX402" fmla="*/ 596785 w 12192000"/>
              <a:gd name="connsiteY402" fmla="*/ 3164288 h 6858000"/>
              <a:gd name="connsiteX403" fmla="*/ 648021 w 12192000"/>
              <a:gd name="connsiteY403" fmla="*/ 3249679 h 6858000"/>
              <a:gd name="connsiteX404" fmla="*/ 545551 w 12192000"/>
              <a:gd name="connsiteY404" fmla="*/ 3335070 h 6858000"/>
              <a:gd name="connsiteX405" fmla="*/ 528473 w 12192000"/>
              <a:gd name="connsiteY405" fmla="*/ 3369227 h 6858000"/>
              <a:gd name="connsiteX406" fmla="*/ 648021 w 12192000"/>
              <a:gd name="connsiteY406" fmla="*/ 3591246 h 6858000"/>
              <a:gd name="connsiteX407" fmla="*/ 613864 w 12192000"/>
              <a:gd name="connsiteY407" fmla="*/ 3693715 h 6858000"/>
              <a:gd name="connsiteX408" fmla="*/ 494316 w 12192000"/>
              <a:gd name="connsiteY408" fmla="*/ 3642481 h 6858000"/>
              <a:gd name="connsiteX409" fmla="*/ 152749 w 12192000"/>
              <a:gd name="connsiteY409" fmla="*/ 3642481 h 6858000"/>
              <a:gd name="connsiteX410" fmla="*/ 7584 w 12192000"/>
              <a:gd name="connsiteY410" fmla="*/ 3544280 h 6858000"/>
              <a:gd name="connsiteX411" fmla="*/ 0 w 12192000"/>
              <a:gd name="connsiteY411" fmla="*/ 3537477 h 6858000"/>
              <a:gd name="connsiteX412" fmla="*/ 0 w 12192000"/>
              <a:gd name="connsiteY412" fmla="*/ 3436869 h 6858000"/>
              <a:gd name="connsiteX413" fmla="*/ 16123 w 12192000"/>
              <a:gd name="connsiteY413" fmla="*/ 3437541 h 6858000"/>
              <a:gd name="connsiteX414" fmla="*/ 169828 w 12192000"/>
              <a:gd name="connsiteY414" fmla="*/ 3403384 h 6858000"/>
              <a:gd name="connsiteX415" fmla="*/ 323534 w 12192000"/>
              <a:gd name="connsiteY415" fmla="*/ 3522932 h 6858000"/>
              <a:gd name="connsiteX416" fmla="*/ 426002 w 12192000"/>
              <a:gd name="connsiteY416" fmla="*/ 3454618 h 6858000"/>
              <a:gd name="connsiteX417" fmla="*/ 391845 w 12192000"/>
              <a:gd name="connsiteY417" fmla="*/ 3386307 h 6858000"/>
              <a:gd name="connsiteX418" fmla="*/ 323534 w 12192000"/>
              <a:gd name="connsiteY418" fmla="*/ 3437541 h 6858000"/>
              <a:gd name="connsiteX419" fmla="*/ 169828 w 12192000"/>
              <a:gd name="connsiteY419" fmla="*/ 3335070 h 6858000"/>
              <a:gd name="connsiteX420" fmla="*/ 50280 w 12192000"/>
              <a:gd name="connsiteY420" fmla="*/ 3369227 h 6858000"/>
              <a:gd name="connsiteX421" fmla="*/ 0 w 12192000"/>
              <a:gd name="connsiteY421" fmla="*/ 3369227 h 6858000"/>
              <a:gd name="connsiteX422" fmla="*/ 0 w 12192000"/>
              <a:gd name="connsiteY422" fmla="*/ 3321079 h 6858000"/>
              <a:gd name="connsiteX423" fmla="*/ 58820 w 12192000"/>
              <a:gd name="connsiteY423" fmla="*/ 3273162 h 6858000"/>
              <a:gd name="connsiteX424" fmla="*/ 169828 w 12192000"/>
              <a:gd name="connsiteY424" fmla="*/ 3215522 h 6858000"/>
              <a:gd name="connsiteX425" fmla="*/ 511394 w 12192000"/>
              <a:gd name="connsiteY425" fmla="*/ 3215522 h 6858000"/>
              <a:gd name="connsiteX426" fmla="*/ 596785 w 12192000"/>
              <a:gd name="connsiteY426" fmla="*/ 3164288 h 6858000"/>
              <a:gd name="connsiteX427" fmla="*/ 12022172 w 12192000"/>
              <a:gd name="connsiteY427" fmla="*/ 3027662 h 6858000"/>
              <a:gd name="connsiteX428" fmla="*/ 12165203 w 12192000"/>
              <a:gd name="connsiteY428" fmla="*/ 3066088 h 6858000"/>
              <a:gd name="connsiteX429" fmla="*/ 12192000 w 12192000"/>
              <a:gd name="connsiteY429" fmla="*/ 3083131 h 6858000"/>
              <a:gd name="connsiteX430" fmla="*/ 12192000 w 12192000"/>
              <a:gd name="connsiteY430" fmla="*/ 3200163 h 6858000"/>
              <a:gd name="connsiteX431" fmla="*/ 12182282 w 12192000"/>
              <a:gd name="connsiteY431" fmla="*/ 3202713 h 6858000"/>
              <a:gd name="connsiteX432" fmla="*/ 12056329 w 12192000"/>
              <a:gd name="connsiteY432" fmla="*/ 3249679 h 6858000"/>
              <a:gd name="connsiteX433" fmla="*/ 11936780 w 12192000"/>
              <a:gd name="connsiteY433" fmla="*/ 3147210 h 6858000"/>
              <a:gd name="connsiteX434" fmla="*/ 11851389 w 12192000"/>
              <a:gd name="connsiteY434" fmla="*/ 3215522 h 6858000"/>
              <a:gd name="connsiteX435" fmla="*/ 11953860 w 12192000"/>
              <a:gd name="connsiteY435" fmla="*/ 3215522 h 6858000"/>
              <a:gd name="connsiteX436" fmla="*/ 11970937 w 12192000"/>
              <a:gd name="connsiteY436" fmla="*/ 3266758 h 6858000"/>
              <a:gd name="connsiteX437" fmla="*/ 11868469 w 12192000"/>
              <a:gd name="connsiteY437" fmla="*/ 3386307 h 6858000"/>
              <a:gd name="connsiteX438" fmla="*/ 11731841 w 12192000"/>
              <a:gd name="connsiteY438" fmla="*/ 3215522 h 6858000"/>
              <a:gd name="connsiteX439" fmla="*/ 11629372 w 12192000"/>
              <a:gd name="connsiteY439" fmla="*/ 3113053 h 6858000"/>
              <a:gd name="connsiteX440" fmla="*/ 11629372 w 12192000"/>
              <a:gd name="connsiteY440" fmla="*/ 3044739 h 6858000"/>
              <a:gd name="connsiteX441" fmla="*/ 11731841 w 12192000"/>
              <a:gd name="connsiteY441" fmla="*/ 3061819 h 6858000"/>
              <a:gd name="connsiteX442" fmla="*/ 12022172 w 12192000"/>
              <a:gd name="connsiteY442" fmla="*/ 3027662 h 6858000"/>
              <a:gd name="connsiteX443" fmla="*/ 272297 w 12192000"/>
              <a:gd name="connsiteY443" fmla="*/ 2976426 h 6858000"/>
              <a:gd name="connsiteX444" fmla="*/ 306454 w 12192000"/>
              <a:gd name="connsiteY444" fmla="*/ 3130131 h 6858000"/>
              <a:gd name="connsiteX445" fmla="*/ 186906 w 12192000"/>
              <a:gd name="connsiteY445" fmla="*/ 3147210 h 6858000"/>
              <a:gd name="connsiteX446" fmla="*/ 186906 w 12192000"/>
              <a:gd name="connsiteY446" fmla="*/ 3027662 h 6858000"/>
              <a:gd name="connsiteX447" fmla="*/ 272297 w 12192000"/>
              <a:gd name="connsiteY447" fmla="*/ 2976426 h 6858000"/>
              <a:gd name="connsiteX448" fmla="*/ 0 w 12192000"/>
              <a:gd name="connsiteY448" fmla="*/ 2867443 h 6858000"/>
              <a:gd name="connsiteX449" fmla="*/ 10186 w 12192000"/>
              <a:gd name="connsiteY449" fmla="*/ 2888900 h 6858000"/>
              <a:gd name="connsiteX450" fmla="*/ 118594 w 12192000"/>
              <a:gd name="connsiteY450" fmla="*/ 3113053 h 6858000"/>
              <a:gd name="connsiteX451" fmla="*/ 3315 w 12192000"/>
              <a:gd name="connsiteY451" fmla="*/ 3239006 h 6858000"/>
              <a:gd name="connsiteX452" fmla="*/ 0 w 12192000"/>
              <a:gd name="connsiteY452" fmla="*/ 3241667 h 6858000"/>
              <a:gd name="connsiteX453" fmla="*/ 11953860 w 12192000"/>
              <a:gd name="connsiteY453" fmla="*/ 2754409 h 6858000"/>
              <a:gd name="connsiteX454" fmla="*/ 12073408 w 12192000"/>
              <a:gd name="connsiteY454" fmla="*/ 2839800 h 6858000"/>
              <a:gd name="connsiteX455" fmla="*/ 12073408 w 12192000"/>
              <a:gd name="connsiteY455" fmla="*/ 2959348 h 6858000"/>
              <a:gd name="connsiteX456" fmla="*/ 11936780 w 12192000"/>
              <a:gd name="connsiteY456" fmla="*/ 2959348 h 6858000"/>
              <a:gd name="connsiteX457" fmla="*/ 12192000 w 12192000"/>
              <a:gd name="connsiteY457" fmla="*/ 2664443 h 6858000"/>
              <a:gd name="connsiteX458" fmla="*/ 12192000 w 12192000"/>
              <a:gd name="connsiteY458" fmla="*/ 2957619 h 6858000"/>
              <a:gd name="connsiteX459" fmla="*/ 12186551 w 12192000"/>
              <a:gd name="connsiteY459" fmla="*/ 2952944 h 6858000"/>
              <a:gd name="connsiteX460" fmla="*/ 12141720 w 12192000"/>
              <a:gd name="connsiteY460" fmla="*/ 2839800 h 6858000"/>
              <a:gd name="connsiteX461" fmla="*/ 12180147 w 12192000"/>
              <a:gd name="connsiteY461" fmla="*/ 2701038 h 6858000"/>
              <a:gd name="connsiteX462" fmla="*/ 135672 w 12192000"/>
              <a:gd name="connsiteY462" fmla="*/ 2207902 h 6858000"/>
              <a:gd name="connsiteX463" fmla="*/ 152749 w 12192000"/>
              <a:gd name="connsiteY463" fmla="*/ 2276216 h 6858000"/>
              <a:gd name="connsiteX464" fmla="*/ 28932 w 12192000"/>
              <a:gd name="connsiteY464" fmla="*/ 2547333 h 6858000"/>
              <a:gd name="connsiteX465" fmla="*/ 0 w 12192000"/>
              <a:gd name="connsiteY465" fmla="*/ 2569423 h 6858000"/>
              <a:gd name="connsiteX466" fmla="*/ 0 w 12192000"/>
              <a:gd name="connsiteY466" fmla="*/ 2294922 h 6858000"/>
              <a:gd name="connsiteX467" fmla="*/ 29466 w 12192000"/>
              <a:gd name="connsiteY467" fmla="*/ 2260471 h 6858000"/>
              <a:gd name="connsiteX468" fmla="*/ 135672 w 12192000"/>
              <a:gd name="connsiteY468" fmla="*/ 2207902 h 6858000"/>
              <a:gd name="connsiteX469" fmla="*/ 494316 w 12192000"/>
              <a:gd name="connsiteY469" fmla="*/ 2173745 h 6858000"/>
              <a:gd name="connsiteX470" fmla="*/ 528473 w 12192000"/>
              <a:gd name="connsiteY470" fmla="*/ 2224981 h 6858000"/>
              <a:gd name="connsiteX471" fmla="*/ 426002 w 12192000"/>
              <a:gd name="connsiteY471" fmla="*/ 2378686 h 6858000"/>
              <a:gd name="connsiteX472" fmla="*/ 443082 w 12192000"/>
              <a:gd name="connsiteY472" fmla="*/ 2446998 h 6858000"/>
              <a:gd name="connsiteX473" fmla="*/ 596785 w 12192000"/>
              <a:gd name="connsiteY473" fmla="*/ 2720252 h 6858000"/>
              <a:gd name="connsiteX474" fmla="*/ 699256 w 12192000"/>
              <a:gd name="connsiteY474" fmla="*/ 2754409 h 6858000"/>
              <a:gd name="connsiteX475" fmla="*/ 767570 w 12192000"/>
              <a:gd name="connsiteY475" fmla="*/ 2873957 h 6858000"/>
              <a:gd name="connsiteX476" fmla="*/ 699256 w 12192000"/>
              <a:gd name="connsiteY476" fmla="*/ 2993505 h 6858000"/>
              <a:gd name="connsiteX477" fmla="*/ 648021 w 12192000"/>
              <a:gd name="connsiteY477" fmla="*/ 2993505 h 6858000"/>
              <a:gd name="connsiteX478" fmla="*/ 630942 w 12192000"/>
              <a:gd name="connsiteY478" fmla="*/ 2942271 h 6858000"/>
              <a:gd name="connsiteX479" fmla="*/ 682178 w 12192000"/>
              <a:gd name="connsiteY479" fmla="*/ 2891034 h 6858000"/>
              <a:gd name="connsiteX480" fmla="*/ 613864 w 12192000"/>
              <a:gd name="connsiteY480" fmla="*/ 2839800 h 6858000"/>
              <a:gd name="connsiteX481" fmla="*/ 374768 w 12192000"/>
              <a:gd name="connsiteY481" fmla="*/ 3044739 h 6858000"/>
              <a:gd name="connsiteX482" fmla="*/ 340611 w 12192000"/>
              <a:gd name="connsiteY482" fmla="*/ 2976426 h 6858000"/>
              <a:gd name="connsiteX483" fmla="*/ 494316 w 12192000"/>
              <a:gd name="connsiteY483" fmla="*/ 2788565 h 6858000"/>
              <a:gd name="connsiteX484" fmla="*/ 494316 w 12192000"/>
              <a:gd name="connsiteY484" fmla="*/ 2737329 h 6858000"/>
              <a:gd name="connsiteX485" fmla="*/ 357691 w 12192000"/>
              <a:gd name="connsiteY485" fmla="*/ 2549469 h 6858000"/>
              <a:gd name="connsiteX486" fmla="*/ 289377 w 12192000"/>
              <a:gd name="connsiteY486" fmla="*/ 2669017 h 6858000"/>
              <a:gd name="connsiteX487" fmla="*/ 238142 w 12192000"/>
              <a:gd name="connsiteY487" fmla="*/ 2686095 h 6858000"/>
              <a:gd name="connsiteX488" fmla="*/ 169828 w 12192000"/>
              <a:gd name="connsiteY488" fmla="*/ 2617781 h 6858000"/>
              <a:gd name="connsiteX489" fmla="*/ 340611 w 12192000"/>
              <a:gd name="connsiteY489" fmla="*/ 2361607 h 6858000"/>
              <a:gd name="connsiteX490" fmla="*/ 494316 w 12192000"/>
              <a:gd name="connsiteY490" fmla="*/ 2173745 h 6858000"/>
              <a:gd name="connsiteX491" fmla="*/ 852961 w 12192000"/>
              <a:gd name="connsiteY491" fmla="*/ 1968805 h 6858000"/>
              <a:gd name="connsiteX492" fmla="*/ 750490 w 12192000"/>
              <a:gd name="connsiteY492" fmla="*/ 2156667 h 6858000"/>
              <a:gd name="connsiteX493" fmla="*/ 767570 w 12192000"/>
              <a:gd name="connsiteY493" fmla="*/ 2327450 h 6858000"/>
              <a:gd name="connsiteX494" fmla="*/ 665099 w 12192000"/>
              <a:gd name="connsiteY494" fmla="*/ 2481155 h 6858000"/>
              <a:gd name="connsiteX495" fmla="*/ 613864 w 12192000"/>
              <a:gd name="connsiteY495" fmla="*/ 2412841 h 6858000"/>
              <a:gd name="connsiteX496" fmla="*/ 682178 w 12192000"/>
              <a:gd name="connsiteY496" fmla="*/ 2344529 h 6858000"/>
              <a:gd name="connsiteX497" fmla="*/ 579708 w 12192000"/>
              <a:gd name="connsiteY497" fmla="*/ 2190824 h 6858000"/>
              <a:gd name="connsiteX498" fmla="*/ 852961 w 12192000"/>
              <a:gd name="connsiteY498" fmla="*/ 1968805 h 6858000"/>
              <a:gd name="connsiteX499" fmla="*/ 12005094 w 12192000"/>
              <a:gd name="connsiteY499" fmla="*/ 1849257 h 6858000"/>
              <a:gd name="connsiteX500" fmla="*/ 12124642 w 12192000"/>
              <a:gd name="connsiteY500" fmla="*/ 1917571 h 6858000"/>
              <a:gd name="connsiteX501" fmla="*/ 12165470 w 12192000"/>
              <a:gd name="connsiteY501" fmla="*/ 2052063 h 6858000"/>
              <a:gd name="connsiteX502" fmla="*/ 12192000 w 12192000"/>
              <a:gd name="connsiteY502" fmla="*/ 2103577 h 6858000"/>
              <a:gd name="connsiteX503" fmla="*/ 12192000 w 12192000"/>
              <a:gd name="connsiteY503" fmla="*/ 2276014 h 6858000"/>
              <a:gd name="connsiteX504" fmla="*/ 12150260 w 12192000"/>
              <a:gd name="connsiteY504" fmla="*/ 2242060 h 6858000"/>
              <a:gd name="connsiteX505" fmla="*/ 12005094 w 12192000"/>
              <a:gd name="connsiteY505" fmla="*/ 1951728 h 6858000"/>
              <a:gd name="connsiteX506" fmla="*/ 11321962 w 12192000"/>
              <a:gd name="connsiteY506" fmla="*/ 1712631 h 6858000"/>
              <a:gd name="connsiteX507" fmla="*/ 11356119 w 12192000"/>
              <a:gd name="connsiteY507" fmla="*/ 1712631 h 6858000"/>
              <a:gd name="connsiteX508" fmla="*/ 11561058 w 12192000"/>
              <a:gd name="connsiteY508" fmla="*/ 1883414 h 6858000"/>
              <a:gd name="connsiteX509" fmla="*/ 11765998 w 12192000"/>
              <a:gd name="connsiteY509" fmla="*/ 1934648 h 6858000"/>
              <a:gd name="connsiteX510" fmla="*/ 11885546 w 12192000"/>
              <a:gd name="connsiteY510" fmla="*/ 2190824 h 6858000"/>
              <a:gd name="connsiteX511" fmla="*/ 11936780 w 12192000"/>
              <a:gd name="connsiteY511" fmla="*/ 2224981 h 6858000"/>
              <a:gd name="connsiteX512" fmla="*/ 12090486 w 12192000"/>
              <a:gd name="connsiteY512" fmla="*/ 2395764 h 6858000"/>
              <a:gd name="connsiteX513" fmla="*/ 12022172 w 12192000"/>
              <a:gd name="connsiteY513" fmla="*/ 2532390 h 6858000"/>
              <a:gd name="connsiteX514" fmla="*/ 11936780 w 12192000"/>
              <a:gd name="connsiteY514" fmla="*/ 2532390 h 6858000"/>
              <a:gd name="connsiteX515" fmla="*/ 11919703 w 12192000"/>
              <a:gd name="connsiteY515" fmla="*/ 2481155 h 6858000"/>
              <a:gd name="connsiteX516" fmla="*/ 11953860 w 12192000"/>
              <a:gd name="connsiteY516" fmla="*/ 2412841 h 6858000"/>
              <a:gd name="connsiteX517" fmla="*/ 11936780 w 12192000"/>
              <a:gd name="connsiteY517" fmla="*/ 2361607 h 6858000"/>
              <a:gd name="connsiteX518" fmla="*/ 11868469 w 12192000"/>
              <a:gd name="connsiteY518" fmla="*/ 2344529 h 6858000"/>
              <a:gd name="connsiteX519" fmla="*/ 11714763 w 12192000"/>
              <a:gd name="connsiteY519" fmla="*/ 2498233 h 6858000"/>
              <a:gd name="connsiteX520" fmla="*/ 11885546 w 12192000"/>
              <a:gd name="connsiteY520" fmla="*/ 2737329 h 6858000"/>
              <a:gd name="connsiteX521" fmla="*/ 11868469 w 12192000"/>
              <a:gd name="connsiteY521" fmla="*/ 2805643 h 6858000"/>
              <a:gd name="connsiteX522" fmla="*/ 11663529 w 12192000"/>
              <a:gd name="connsiteY522" fmla="*/ 2651938 h 6858000"/>
              <a:gd name="connsiteX523" fmla="*/ 11595215 w 12192000"/>
              <a:gd name="connsiteY523" fmla="*/ 2651938 h 6858000"/>
              <a:gd name="connsiteX524" fmla="*/ 11595215 w 12192000"/>
              <a:gd name="connsiteY524" fmla="*/ 2771486 h 6858000"/>
              <a:gd name="connsiteX525" fmla="*/ 11509824 w 12192000"/>
              <a:gd name="connsiteY525" fmla="*/ 2788565 h 6858000"/>
              <a:gd name="connsiteX526" fmla="*/ 11475667 w 12192000"/>
              <a:gd name="connsiteY526" fmla="*/ 2686095 h 6858000"/>
              <a:gd name="connsiteX527" fmla="*/ 11612293 w 12192000"/>
              <a:gd name="connsiteY527" fmla="*/ 2515312 h 6858000"/>
              <a:gd name="connsiteX528" fmla="*/ 11800155 w 12192000"/>
              <a:gd name="connsiteY528" fmla="*/ 2156667 h 6858000"/>
              <a:gd name="connsiteX529" fmla="*/ 11646450 w 12192000"/>
              <a:gd name="connsiteY529" fmla="*/ 2020042 h 6858000"/>
              <a:gd name="connsiteX530" fmla="*/ 11526901 w 12192000"/>
              <a:gd name="connsiteY530" fmla="*/ 2088354 h 6858000"/>
              <a:gd name="connsiteX531" fmla="*/ 11595215 w 12192000"/>
              <a:gd name="connsiteY531" fmla="*/ 2190824 h 6858000"/>
              <a:gd name="connsiteX532" fmla="*/ 11509824 w 12192000"/>
              <a:gd name="connsiteY532" fmla="*/ 2276216 h 6858000"/>
              <a:gd name="connsiteX533" fmla="*/ 11424433 w 12192000"/>
              <a:gd name="connsiteY533" fmla="*/ 2156667 h 6858000"/>
              <a:gd name="connsiteX534" fmla="*/ 11458588 w 12192000"/>
              <a:gd name="connsiteY534" fmla="*/ 1985885 h 6858000"/>
              <a:gd name="connsiteX535" fmla="*/ 11321962 w 12192000"/>
              <a:gd name="connsiteY535" fmla="*/ 1712631 h 6858000"/>
              <a:gd name="connsiteX536" fmla="*/ 12192000 w 12192000"/>
              <a:gd name="connsiteY536" fmla="*/ 1493512 h 6858000"/>
              <a:gd name="connsiteX537" fmla="*/ 12192000 w 12192000"/>
              <a:gd name="connsiteY537" fmla="*/ 1604445 h 6858000"/>
              <a:gd name="connsiteX538" fmla="*/ 12178012 w 12192000"/>
              <a:gd name="connsiteY538" fmla="*/ 1597352 h 6858000"/>
              <a:gd name="connsiteX539" fmla="*/ 12141720 w 12192000"/>
              <a:gd name="connsiteY539" fmla="*/ 1558926 h 6858000"/>
              <a:gd name="connsiteX540" fmla="*/ 12163335 w 12192000"/>
              <a:gd name="connsiteY540" fmla="*/ 1521434 h 6858000"/>
              <a:gd name="connsiteX541" fmla="*/ 16123 w 12192000"/>
              <a:gd name="connsiteY541" fmla="*/ 1166125 h 6858000"/>
              <a:gd name="connsiteX542" fmla="*/ 33201 w 12192000"/>
              <a:gd name="connsiteY542" fmla="*/ 1251518 h 6858000"/>
              <a:gd name="connsiteX543" fmla="*/ 0 w 12192000"/>
              <a:gd name="connsiteY543" fmla="*/ 1284718 h 6858000"/>
              <a:gd name="connsiteX544" fmla="*/ 0 w 12192000"/>
              <a:gd name="connsiteY544" fmla="*/ 1169630 h 6858000"/>
              <a:gd name="connsiteX545" fmla="*/ 118594 w 12192000"/>
              <a:gd name="connsiteY545" fmla="*/ 1131970 h 6858000"/>
              <a:gd name="connsiteX546" fmla="*/ 118594 w 12192000"/>
              <a:gd name="connsiteY546" fmla="*/ 1217361 h 6858000"/>
              <a:gd name="connsiteX547" fmla="*/ 16123 w 12192000"/>
              <a:gd name="connsiteY547" fmla="*/ 1353987 h 6858000"/>
              <a:gd name="connsiteX548" fmla="*/ 118594 w 12192000"/>
              <a:gd name="connsiteY548" fmla="*/ 1131970 h 6858000"/>
              <a:gd name="connsiteX549" fmla="*/ 12192000 w 12192000"/>
              <a:gd name="connsiteY549" fmla="*/ 1034445 h 6858000"/>
              <a:gd name="connsiteX550" fmla="*/ 12192000 w 12192000"/>
              <a:gd name="connsiteY550" fmla="*/ 1235892 h 6858000"/>
              <a:gd name="connsiteX551" fmla="*/ 12186552 w 12192000"/>
              <a:gd name="connsiteY551" fmla="*/ 1230169 h 6858000"/>
              <a:gd name="connsiteX552" fmla="*/ 12158799 w 12192000"/>
              <a:gd name="connsiteY552" fmla="*/ 1149047 h 6858000"/>
              <a:gd name="connsiteX553" fmla="*/ 12169306 w 12192000"/>
              <a:gd name="connsiteY553" fmla="*/ 1079200 h 6858000"/>
              <a:gd name="connsiteX554" fmla="*/ 221063 w 12192000"/>
              <a:gd name="connsiteY554" fmla="*/ 995342 h 6858000"/>
              <a:gd name="connsiteX555" fmla="*/ 306454 w 12192000"/>
              <a:gd name="connsiteY555" fmla="*/ 1183204 h 6858000"/>
              <a:gd name="connsiteX556" fmla="*/ 33201 w 12192000"/>
              <a:gd name="connsiteY556" fmla="*/ 1558926 h 6858000"/>
              <a:gd name="connsiteX557" fmla="*/ 16123 w 12192000"/>
              <a:gd name="connsiteY557" fmla="*/ 1507692 h 6858000"/>
              <a:gd name="connsiteX558" fmla="*/ 186906 w 12192000"/>
              <a:gd name="connsiteY558" fmla="*/ 1217361 h 6858000"/>
              <a:gd name="connsiteX559" fmla="*/ 186906 w 12192000"/>
              <a:gd name="connsiteY559" fmla="*/ 1114890 h 6858000"/>
              <a:gd name="connsiteX560" fmla="*/ 221063 w 12192000"/>
              <a:gd name="connsiteY560" fmla="*/ 995342 h 6858000"/>
              <a:gd name="connsiteX561" fmla="*/ 12050459 w 12192000"/>
              <a:gd name="connsiteY561" fmla="*/ 946775 h 6858000"/>
              <a:gd name="connsiteX562" fmla="*/ 12141720 w 12192000"/>
              <a:gd name="connsiteY562" fmla="*/ 961185 h 6858000"/>
              <a:gd name="connsiteX563" fmla="*/ 12107565 w 12192000"/>
              <a:gd name="connsiteY563" fmla="*/ 1063656 h 6858000"/>
              <a:gd name="connsiteX564" fmla="*/ 12039251 w 12192000"/>
              <a:gd name="connsiteY564" fmla="*/ 961185 h 6858000"/>
              <a:gd name="connsiteX565" fmla="*/ 12050459 w 12192000"/>
              <a:gd name="connsiteY565" fmla="*/ 946775 h 6858000"/>
              <a:gd name="connsiteX566" fmla="*/ 11970937 w 12192000"/>
              <a:gd name="connsiteY566" fmla="*/ 875794 h 6858000"/>
              <a:gd name="connsiteX567" fmla="*/ 11970937 w 12192000"/>
              <a:gd name="connsiteY567" fmla="*/ 1012422 h 6858000"/>
              <a:gd name="connsiteX568" fmla="*/ 12056329 w 12192000"/>
              <a:gd name="connsiteY568" fmla="*/ 1183204 h 6858000"/>
              <a:gd name="connsiteX569" fmla="*/ 11919703 w 12192000"/>
              <a:gd name="connsiteY569" fmla="*/ 978265 h 6858000"/>
              <a:gd name="connsiteX570" fmla="*/ 11970937 w 12192000"/>
              <a:gd name="connsiteY570" fmla="*/ 875794 h 6858000"/>
              <a:gd name="connsiteX571" fmla="*/ 11902623 w 12192000"/>
              <a:gd name="connsiteY571" fmla="*/ 756246 h 6858000"/>
              <a:gd name="connsiteX572" fmla="*/ 11919703 w 12192000"/>
              <a:gd name="connsiteY572" fmla="*/ 807480 h 6858000"/>
              <a:gd name="connsiteX573" fmla="*/ 11851389 w 12192000"/>
              <a:gd name="connsiteY573" fmla="*/ 978265 h 6858000"/>
              <a:gd name="connsiteX574" fmla="*/ 12107565 w 12192000"/>
              <a:gd name="connsiteY574" fmla="*/ 1251518 h 6858000"/>
              <a:gd name="connsiteX575" fmla="*/ 12141720 w 12192000"/>
              <a:gd name="connsiteY575" fmla="*/ 1319830 h 6858000"/>
              <a:gd name="connsiteX576" fmla="*/ 12022172 w 12192000"/>
              <a:gd name="connsiteY576" fmla="*/ 1319830 h 6858000"/>
              <a:gd name="connsiteX577" fmla="*/ 11731841 w 12192000"/>
              <a:gd name="connsiteY577" fmla="*/ 1012422 h 6858000"/>
              <a:gd name="connsiteX578" fmla="*/ 11902623 w 12192000"/>
              <a:gd name="connsiteY578" fmla="*/ 756246 h 6858000"/>
              <a:gd name="connsiteX579" fmla="*/ 50280 w 12192000"/>
              <a:gd name="connsiteY579" fmla="*/ 756246 h 6858000"/>
              <a:gd name="connsiteX580" fmla="*/ 169828 w 12192000"/>
              <a:gd name="connsiteY580" fmla="*/ 892873 h 6858000"/>
              <a:gd name="connsiteX581" fmla="*/ 80167 w 12192000"/>
              <a:gd name="connsiteY581" fmla="*/ 1061520 h 6858000"/>
              <a:gd name="connsiteX582" fmla="*/ 0 w 12192000"/>
              <a:gd name="connsiteY582" fmla="*/ 1100319 h 6858000"/>
              <a:gd name="connsiteX583" fmla="*/ 0 w 12192000"/>
              <a:gd name="connsiteY583" fmla="*/ 773786 h 6858000"/>
              <a:gd name="connsiteX584" fmla="*/ 17925 w 12192000"/>
              <a:gd name="connsiteY584" fmla="*/ 761549 h 6858000"/>
              <a:gd name="connsiteX585" fmla="*/ 50280 w 12192000"/>
              <a:gd name="connsiteY585" fmla="*/ 756246 h 6858000"/>
              <a:gd name="connsiteX586" fmla="*/ 955430 w 12192000"/>
              <a:gd name="connsiteY586" fmla="*/ 602540 h 6858000"/>
              <a:gd name="connsiteX587" fmla="*/ 904195 w 12192000"/>
              <a:gd name="connsiteY587" fmla="*/ 670854 h 6858000"/>
              <a:gd name="connsiteX588" fmla="*/ 955430 w 12192000"/>
              <a:gd name="connsiteY588" fmla="*/ 602540 h 6858000"/>
              <a:gd name="connsiteX589" fmla="*/ 12108632 w 12192000"/>
              <a:gd name="connsiteY589" fmla="*/ 585196 h 6858000"/>
              <a:gd name="connsiteX590" fmla="*/ 12175877 w 12192000"/>
              <a:gd name="connsiteY590" fmla="*/ 722089 h 6858000"/>
              <a:gd name="connsiteX591" fmla="*/ 12186551 w 12192000"/>
              <a:gd name="connsiteY591" fmla="*/ 730628 h 6858000"/>
              <a:gd name="connsiteX592" fmla="*/ 12192000 w 12192000"/>
              <a:gd name="connsiteY592" fmla="*/ 735841 h 6858000"/>
              <a:gd name="connsiteX593" fmla="*/ 12192000 w 12192000"/>
              <a:gd name="connsiteY593" fmla="*/ 891124 h 6858000"/>
              <a:gd name="connsiteX594" fmla="*/ 12175877 w 12192000"/>
              <a:gd name="connsiteY594" fmla="*/ 892873 h 6858000"/>
              <a:gd name="connsiteX595" fmla="*/ 11936780 w 12192000"/>
              <a:gd name="connsiteY595" fmla="*/ 705011 h 6858000"/>
              <a:gd name="connsiteX596" fmla="*/ 12073408 w 12192000"/>
              <a:gd name="connsiteY596" fmla="*/ 585463 h 6858000"/>
              <a:gd name="connsiteX597" fmla="*/ 12108632 w 12192000"/>
              <a:gd name="connsiteY597" fmla="*/ 585196 h 6858000"/>
              <a:gd name="connsiteX598" fmla="*/ 238142 w 12192000"/>
              <a:gd name="connsiteY598" fmla="*/ 397601 h 6858000"/>
              <a:gd name="connsiteX599" fmla="*/ 477237 w 12192000"/>
              <a:gd name="connsiteY599" fmla="*/ 670854 h 6858000"/>
              <a:gd name="connsiteX600" fmla="*/ 494316 w 12192000"/>
              <a:gd name="connsiteY600" fmla="*/ 875794 h 6858000"/>
              <a:gd name="connsiteX601" fmla="*/ 596785 w 12192000"/>
              <a:gd name="connsiteY601" fmla="*/ 995342 h 6858000"/>
              <a:gd name="connsiteX602" fmla="*/ 716333 w 12192000"/>
              <a:gd name="connsiteY602" fmla="*/ 1302752 h 6858000"/>
              <a:gd name="connsiteX603" fmla="*/ 135672 w 12192000"/>
              <a:gd name="connsiteY603" fmla="*/ 1798023 h 6858000"/>
              <a:gd name="connsiteX604" fmla="*/ 11987 w 12192000"/>
              <a:gd name="connsiteY604" fmla="*/ 1930413 h 6858000"/>
              <a:gd name="connsiteX605" fmla="*/ 0 w 12192000"/>
              <a:gd name="connsiteY605" fmla="*/ 1939030 h 6858000"/>
              <a:gd name="connsiteX606" fmla="*/ 0 w 12192000"/>
              <a:gd name="connsiteY606" fmla="*/ 1890305 h 6858000"/>
              <a:gd name="connsiteX607" fmla="*/ 31868 w 12192000"/>
              <a:gd name="connsiteY607" fmla="*/ 1870606 h 6858000"/>
              <a:gd name="connsiteX608" fmla="*/ 84437 w 12192000"/>
              <a:gd name="connsiteY608" fmla="*/ 1832180 h 6858000"/>
              <a:gd name="connsiteX609" fmla="*/ 135672 w 12192000"/>
              <a:gd name="connsiteY609" fmla="*/ 1746788 h 6858000"/>
              <a:gd name="connsiteX610" fmla="*/ 682178 w 12192000"/>
              <a:gd name="connsiteY610" fmla="*/ 1319830 h 6858000"/>
              <a:gd name="connsiteX611" fmla="*/ 443082 w 12192000"/>
              <a:gd name="connsiteY611" fmla="*/ 892873 h 6858000"/>
              <a:gd name="connsiteX612" fmla="*/ 477237 w 12192000"/>
              <a:gd name="connsiteY612" fmla="*/ 756246 h 6858000"/>
              <a:gd name="connsiteX613" fmla="*/ 289377 w 12192000"/>
              <a:gd name="connsiteY613" fmla="*/ 448837 h 6858000"/>
              <a:gd name="connsiteX614" fmla="*/ 238142 w 12192000"/>
              <a:gd name="connsiteY614" fmla="*/ 397601 h 6858000"/>
              <a:gd name="connsiteX615" fmla="*/ 11851389 w 12192000"/>
              <a:gd name="connsiteY615" fmla="*/ 175584 h 6858000"/>
              <a:gd name="connsiteX616" fmla="*/ 11646450 w 12192000"/>
              <a:gd name="connsiteY616" fmla="*/ 397601 h 6858000"/>
              <a:gd name="connsiteX617" fmla="*/ 11578136 w 12192000"/>
              <a:gd name="connsiteY617" fmla="*/ 739168 h 6858000"/>
              <a:gd name="connsiteX618" fmla="*/ 11424433 w 12192000"/>
              <a:gd name="connsiteY618" fmla="*/ 1063656 h 6858000"/>
              <a:gd name="connsiteX619" fmla="*/ 11817232 w 12192000"/>
              <a:gd name="connsiteY619" fmla="*/ 1490612 h 6858000"/>
              <a:gd name="connsiteX620" fmla="*/ 12005094 w 12192000"/>
              <a:gd name="connsiteY620" fmla="*/ 1490612 h 6858000"/>
              <a:gd name="connsiteX621" fmla="*/ 12175610 w 12192000"/>
              <a:gd name="connsiteY621" fmla="*/ 1646420 h 6858000"/>
              <a:gd name="connsiteX622" fmla="*/ 12192000 w 12192000"/>
              <a:gd name="connsiteY622" fmla="*/ 1652550 h 6858000"/>
              <a:gd name="connsiteX623" fmla="*/ 12192000 w 12192000"/>
              <a:gd name="connsiteY623" fmla="*/ 1686353 h 6858000"/>
              <a:gd name="connsiteX624" fmla="*/ 12167338 w 12192000"/>
              <a:gd name="connsiteY624" fmla="*/ 1669936 h 6858000"/>
              <a:gd name="connsiteX625" fmla="*/ 11970937 w 12192000"/>
              <a:gd name="connsiteY625" fmla="*/ 1541849 h 6858000"/>
              <a:gd name="connsiteX626" fmla="*/ 11697684 w 12192000"/>
              <a:gd name="connsiteY626" fmla="*/ 1507692 h 6858000"/>
              <a:gd name="connsiteX627" fmla="*/ 11373196 w 12192000"/>
              <a:gd name="connsiteY627" fmla="*/ 1080733 h 6858000"/>
              <a:gd name="connsiteX628" fmla="*/ 11578136 w 12192000"/>
              <a:gd name="connsiteY628" fmla="*/ 500072 h 6858000"/>
              <a:gd name="connsiteX629" fmla="*/ 11851389 w 12192000"/>
              <a:gd name="connsiteY629" fmla="*/ 175584 h 6858000"/>
              <a:gd name="connsiteX630" fmla="*/ 213058 w 12192000"/>
              <a:gd name="connsiteY630" fmla="*/ 173983 h 6858000"/>
              <a:gd name="connsiteX631" fmla="*/ 238142 w 12192000"/>
              <a:gd name="connsiteY631" fmla="*/ 175584 h 6858000"/>
              <a:gd name="connsiteX632" fmla="*/ 613864 w 12192000"/>
              <a:gd name="connsiteY632" fmla="*/ 465915 h 6858000"/>
              <a:gd name="connsiteX633" fmla="*/ 665099 w 12192000"/>
              <a:gd name="connsiteY633" fmla="*/ 722089 h 6858000"/>
              <a:gd name="connsiteX634" fmla="*/ 818804 w 12192000"/>
              <a:gd name="connsiteY634" fmla="*/ 944108 h 6858000"/>
              <a:gd name="connsiteX635" fmla="*/ 938352 w 12192000"/>
              <a:gd name="connsiteY635" fmla="*/ 1319830 h 6858000"/>
              <a:gd name="connsiteX636" fmla="*/ 613864 w 12192000"/>
              <a:gd name="connsiteY636" fmla="*/ 1900493 h 6858000"/>
              <a:gd name="connsiteX637" fmla="*/ 272297 w 12192000"/>
              <a:gd name="connsiteY637" fmla="*/ 2002962 h 6858000"/>
              <a:gd name="connsiteX638" fmla="*/ 135672 w 12192000"/>
              <a:gd name="connsiteY638" fmla="*/ 2122510 h 6858000"/>
              <a:gd name="connsiteX639" fmla="*/ 41741 w 12192000"/>
              <a:gd name="connsiteY639" fmla="*/ 2174546 h 6858000"/>
              <a:gd name="connsiteX640" fmla="*/ 0 w 12192000"/>
              <a:gd name="connsiteY640" fmla="*/ 2190611 h 6858000"/>
              <a:gd name="connsiteX641" fmla="*/ 0 w 12192000"/>
              <a:gd name="connsiteY641" fmla="*/ 1998774 h 6858000"/>
              <a:gd name="connsiteX642" fmla="*/ 9719 w 12192000"/>
              <a:gd name="connsiteY642" fmla="*/ 1992289 h 6858000"/>
              <a:gd name="connsiteX643" fmla="*/ 169828 w 12192000"/>
              <a:gd name="connsiteY643" fmla="*/ 1883414 h 6858000"/>
              <a:gd name="connsiteX644" fmla="*/ 374768 w 12192000"/>
              <a:gd name="connsiteY644" fmla="*/ 1849257 h 6858000"/>
              <a:gd name="connsiteX645" fmla="*/ 784647 w 12192000"/>
              <a:gd name="connsiteY645" fmla="*/ 1319830 h 6858000"/>
              <a:gd name="connsiteX646" fmla="*/ 716333 w 12192000"/>
              <a:gd name="connsiteY646" fmla="*/ 1046576 h 6858000"/>
              <a:gd name="connsiteX647" fmla="*/ 562630 w 12192000"/>
              <a:gd name="connsiteY647" fmla="*/ 841637 h 6858000"/>
              <a:gd name="connsiteX648" fmla="*/ 545551 w 12192000"/>
              <a:gd name="connsiteY648" fmla="*/ 636697 h 6858000"/>
              <a:gd name="connsiteX649" fmla="*/ 340611 w 12192000"/>
              <a:gd name="connsiteY649" fmla="*/ 363444 h 6858000"/>
              <a:gd name="connsiteX650" fmla="*/ 221063 w 12192000"/>
              <a:gd name="connsiteY650" fmla="*/ 312209 h 6858000"/>
              <a:gd name="connsiteX651" fmla="*/ 169828 w 12192000"/>
              <a:gd name="connsiteY651" fmla="*/ 226818 h 6858000"/>
              <a:gd name="connsiteX652" fmla="*/ 213058 w 12192000"/>
              <a:gd name="connsiteY652" fmla="*/ 173983 h 6858000"/>
              <a:gd name="connsiteX653" fmla="*/ 716333 w 12192000"/>
              <a:gd name="connsiteY653" fmla="*/ 141427 h 6858000"/>
              <a:gd name="connsiteX654" fmla="*/ 767570 w 12192000"/>
              <a:gd name="connsiteY654" fmla="*/ 260975 h 6858000"/>
              <a:gd name="connsiteX655" fmla="*/ 682178 w 12192000"/>
              <a:gd name="connsiteY655" fmla="*/ 414680 h 6858000"/>
              <a:gd name="connsiteX656" fmla="*/ 716333 w 12192000"/>
              <a:gd name="connsiteY656" fmla="*/ 141427 h 6858000"/>
              <a:gd name="connsiteX657" fmla="*/ 1519014 w 12192000"/>
              <a:gd name="connsiteY657" fmla="*/ 73113 h 6858000"/>
              <a:gd name="connsiteX658" fmla="*/ 1621485 w 12192000"/>
              <a:gd name="connsiteY658" fmla="*/ 363444 h 6858000"/>
              <a:gd name="connsiteX659" fmla="*/ 1689798 w 12192000"/>
              <a:gd name="connsiteY659" fmla="*/ 278053 h 6858000"/>
              <a:gd name="connsiteX660" fmla="*/ 1775190 w 12192000"/>
              <a:gd name="connsiteY660" fmla="*/ 329289 h 6858000"/>
              <a:gd name="connsiteX661" fmla="*/ 1536093 w 12192000"/>
              <a:gd name="connsiteY661" fmla="*/ 448837 h 6858000"/>
              <a:gd name="connsiteX662" fmla="*/ 1416545 w 12192000"/>
              <a:gd name="connsiteY662" fmla="*/ 517149 h 6858000"/>
              <a:gd name="connsiteX663" fmla="*/ 1126214 w 12192000"/>
              <a:gd name="connsiteY663" fmla="*/ 670854 h 6858000"/>
              <a:gd name="connsiteX664" fmla="*/ 1228683 w 12192000"/>
              <a:gd name="connsiteY664" fmla="*/ 824559 h 6858000"/>
              <a:gd name="connsiteX665" fmla="*/ 1279917 w 12192000"/>
              <a:gd name="connsiteY665" fmla="*/ 824559 h 6858000"/>
              <a:gd name="connsiteX666" fmla="*/ 1296997 w 12192000"/>
              <a:gd name="connsiteY666" fmla="*/ 687932 h 6858000"/>
              <a:gd name="connsiteX667" fmla="*/ 1348231 w 12192000"/>
              <a:gd name="connsiteY667" fmla="*/ 670854 h 6858000"/>
              <a:gd name="connsiteX668" fmla="*/ 1433623 w 12192000"/>
              <a:gd name="connsiteY668" fmla="*/ 756246 h 6858000"/>
              <a:gd name="connsiteX669" fmla="*/ 1399465 w 12192000"/>
              <a:gd name="connsiteY669" fmla="*/ 841637 h 6858000"/>
              <a:gd name="connsiteX670" fmla="*/ 1177449 w 12192000"/>
              <a:gd name="connsiteY670" fmla="*/ 944108 h 6858000"/>
              <a:gd name="connsiteX671" fmla="*/ 1160369 w 12192000"/>
              <a:gd name="connsiteY671" fmla="*/ 1200282 h 6858000"/>
              <a:gd name="connsiteX672" fmla="*/ 1160369 w 12192000"/>
              <a:gd name="connsiteY672" fmla="*/ 1251518 h 6858000"/>
              <a:gd name="connsiteX673" fmla="*/ 1092057 w 12192000"/>
              <a:gd name="connsiteY673" fmla="*/ 1080733 h 6858000"/>
              <a:gd name="connsiteX674" fmla="*/ 1126214 w 12192000"/>
              <a:gd name="connsiteY674" fmla="*/ 909951 h 6858000"/>
              <a:gd name="connsiteX675" fmla="*/ 1023744 w 12192000"/>
              <a:gd name="connsiteY675" fmla="*/ 670854 h 6858000"/>
              <a:gd name="connsiteX676" fmla="*/ 1126214 w 12192000"/>
              <a:gd name="connsiteY676" fmla="*/ 465915 h 6858000"/>
              <a:gd name="connsiteX677" fmla="*/ 1074978 w 12192000"/>
              <a:gd name="connsiteY677" fmla="*/ 346367 h 6858000"/>
              <a:gd name="connsiteX678" fmla="*/ 1160369 w 12192000"/>
              <a:gd name="connsiteY678" fmla="*/ 192661 h 6858000"/>
              <a:gd name="connsiteX679" fmla="*/ 1279917 w 12192000"/>
              <a:gd name="connsiteY679" fmla="*/ 192661 h 6858000"/>
              <a:gd name="connsiteX680" fmla="*/ 1296997 w 12192000"/>
              <a:gd name="connsiteY680" fmla="*/ 243896 h 6858000"/>
              <a:gd name="connsiteX681" fmla="*/ 1177449 w 12192000"/>
              <a:gd name="connsiteY681" fmla="*/ 346367 h 6858000"/>
              <a:gd name="connsiteX682" fmla="*/ 1296997 w 12192000"/>
              <a:gd name="connsiteY682" fmla="*/ 431758 h 6858000"/>
              <a:gd name="connsiteX683" fmla="*/ 1501936 w 12192000"/>
              <a:gd name="connsiteY683" fmla="*/ 243896 h 6858000"/>
              <a:gd name="connsiteX684" fmla="*/ 1467779 w 12192000"/>
              <a:gd name="connsiteY684" fmla="*/ 107270 h 6858000"/>
              <a:gd name="connsiteX685" fmla="*/ 1519014 w 12192000"/>
              <a:gd name="connsiteY685" fmla="*/ 73113 h 6858000"/>
              <a:gd name="connsiteX686" fmla="*/ 12054413 w 12192000"/>
              <a:gd name="connsiteY686" fmla="*/ 0 h 6858000"/>
              <a:gd name="connsiteX687" fmla="*/ 12190070 w 12192000"/>
              <a:gd name="connsiteY687" fmla="*/ 0 h 6858000"/>
              <a:gd name="connsiteX688" fmla="*/ 12192000 w 12192000"/>
              <a:gd name="connsiteY688" fmla="*/ 26050 h 6858000"/>
              <a:gd name="connsiteX689" fmla="*/ 12192000 w 12192000"/>
              <a:gd name="connsiteY689" fmla="*/ 51114 h 6858000"/>
              <a:gd name="connsiteX690" fmla="*/ 12185885 w 12192000"/>
              <a:gd name="connsiteY690" fmla="*/ 128884 h 6858000"/>
              <a:gd name="connsiteX691" fmla="*/ 11800155 w 12192000"/>
              <a:gd name="connsiteY691" fmla="*/ 534229 h 6858000"/>
              <a:gd name="connsiteX692" fmla="*/ 11680607 w 12192000"/>
              <a:gd name="connsiteY692" fmla="*/ 517149 h 6858000"/>
              <a:gd name="connsiteX693" fmla="*/ 12039251 w 12192000"/>
              <a:gd name="connsiteY693" fmla="*/ 141427 h 6858000"/>
              <a:gd name="connsiteX694" fmla="*/ 12056329 w 12192000"/>
              <a:gd name="connsiteY694" fmla="*/ 21879 h 6858000"/>
              <a:gd name="connsiteX695" fmla="*/ 11949653 w 12192000"/>
              <a:gd name="connsiteY695" fmla="*/ 0 h 6858000"/>
              <a:gd name="connsiteX696" fmla="*/ 11985168 w 12192000"/>
              <a:gd name="connsiteY696" fmla="*/ 0 h 6858000"/>
              <a:gd name="connsiteX697" fmla="*/ 11988017 w 12192000"/>
              <a:gd name="connsiteY697" fmla="*/ 21879 h 6858000"/>
              <a:gd name="connsiteX698" fmla="*/ 11783075 w 12192000"/>
              <a:gd name="connsiteY698" fmla="*/ 329289 h 6858000"/>
              <a:gd name="connsiteX699" fmla="*/ 11953860 w 12192000"/>
              <a:gd name="connsiteY699" fmla="*/ 38956 h 6858000"/>
              <a:gd name="connsiteX700" fmla="*/ 11769030 w 12192000"/>
              <a:gd name="connsiteY700" fmla="*/ 0 h 6858000"/>
              <a:gd name="connsiteX701" fmla="*/ 11899929 w 12192000"/>
              <a:gd name="connsiteY701" fmla="*/ 0 h 6858000"/>
              <a:gd name="connsiteX702" fmla="*/ 11900489 w 12192000"/>
              <a:gd name="connsiteY702" fmla="*/ 530 h 6858000"/>
              <a:gd name="connsiteX703" fmla="*/ 11902623 w 12192000"/>
              <a:gd name="connsiteY703" fmla="*/ 38956 h 6858000"/>
              <a:gd name="connsiteX704" fmla="*/ 11851389 w 12192000"/>
              <a:gd name="connsiteY704" fmla="*/ 107270 h 6858000"/>
              <a:gd name="connsiteX705" fmla="*/ 11714763 w 12192000"/>
              <a:gd name="connsiteY705" fmla="*/ 175584 h 6858000"/>
              <a:gd name="connsiteX706" fmla="*/ 11543981 w 12192000"/>
              <a:gd name="connsiteY706" fmla="*/ 380523 h 6858000"/>
              <a:gd name="connsiteX707" fmla="*/ 11492745 w 12192000"/>
              <a:gd name="connsiteY707" fmla="*/ 653777 h 6858000"/>
              <a:gd name="connsiteX708" fmla="*/ 11304885 w 12192000"/>
              <a:gd name="connsiteY708" fmla="*/ 1080733 h 6858000"/>
              <a:gd name="connsiteX709" fmla="*/ 11936780 w 12192000"/>
              <a:gd name="connsiteY709" fmla="*/ 1593083 h 6858000"/>
              <a:gd name="connsiteX710" fmla="*/ 12145990 w 12192000"/>
              <a:gd name="connsiteY710" fmla="*/ 1748923 h 6858000"/>
              <a:gd name="connsiteX711" fmla="*/ 12192000 w 12192000"/>
              <a:gd name="connsiteY711" fmla="*/ 1770586 h 6858000"/>
              <a:gd name="connsiteX712" fmla="*/ 12192000 w 12192000"/>
              <a:gd name="connsiteY712" fmla="*/ 1841878 h 6858000"/>
              <a:gd name="connsiteX713" fmla="*/ 12159266 w 12192000"/>
              <a:gd name="connsiteY713" fmla="*/ 1824608 h 6858000"/>
              <a:gd name="connsiteX714" fmla="*/ 11919703 w 12192000"/>
              <a:gd name="connsiteY714" fmla="*/ 1712631 h 6858000"/>
              <a:gd name="connsiteX715" fmla="*/ 11646450 w 12192000"/>
              <a:gd name="connsiteY715" fmla="*/ 1678474 h 6858000"/>
              <a:gd name="connsiteX716" fmla="*/ 11321962 w 12192000"/>
              <a:gd name="connsiteY716" fmla="*/ 1473535 h 6858000"/>
              <a:gd name="connsiteX717" fmla="*/ 11202414 w 12192000"/>
              <a:gd name="connsiteY717" fmla="*/ 1080733 h 6858000"/>
              <a:gd name="connsiteX718" fmla="*/ 11219493 w 12192000"/>
              <a:gd name="connsiteY718" fmla="*/ 927028 h 6858000"/>
              <a:gd name="connsiteX719" fmla="*/ 11356119 w 12192000"/>
              <a:gd name="connsiteY719" fmla="*/ 636697 h 6858000"/>
              <a:gd name="connsiteX720" fmla="*/ 11492745 w 12192000"/>
              <a:gd name="connsiteY720" fmla="*/ 243896 h 6858000"/>
              <a:gd name="connsiteX721" fmla="*/ 11720900 w 12192000"/>
              <a:gd name="connsiteY721" fmla="*/ 20544 h 6858000"/>
              <a:gd name="connsiteX722" fmla="*/ 11412460 w 12192000"/>
              <a:gd name="connsiteY722" fmla="*/ 0 h 6858000"/>
              <a:gd name="connsiteX723" fmla="*/ 11438608 w 12192000"/>
              <a:gd name="connsiteY723" fmla="*/ 0 h 6858000"/>
              <a:gd name="connsiteX724" fmla="*/ 11424433 w 12192000"/>
              <a:gd name="connsiteY724" fmla="*/ 226818 h 6858000"/>
              <a:gd name="connsiteX725" fmla="*/ 11390276 w 12192000"/>
              <a:gd name="connsiteY725" fmla="*/ 90192 h 6858000"/>
              <a:gd name="connsiteX726" fmla="*/ 11403084 w 12192000"/>
              <a:gd name="connsiteY726" fmla="*/ 21879 h 6858000"/>
              <a:gd name="connsiteX727" fmla="*/ 11193137 w 12192000"/>
              <a:gd name="connsiteY727" fmla="*/ 0 h 6858000"/>
              <a:gd name="connsiteX728" fmla="*/ 11332354 w 12192000"/>
              <a:gd name="connsiteY728" fmla="*/ 0 h 6858000"/>
              <a:gd name="connsiteX729" fmla="*/ 11327366 w 12192000"/>
              <a:gd name="connsiteY729" fmla="*/ 25348 h 6858000"/>
              <a:gd name="connsiteX730" fmla="*/ 11321962 w 12192000"/>
              <a:gd name="connsiteY730" fmla="*/ 90192 h 6858000"/>
              <a:gd name="connsiteX731" fmla="*/ 11390276 w 12192000"/>
              <a:gd name="connsiteY731" fmla="*/ 295132 h 6858000"/>
              <a:gd name="connsiteX732" fmla="*/ 11356119 w 12192000"/>
              <a:gd name="connsiteY732" fmla="*/ 397601 h 6858000"/>
              <a:gd name="connsiteX733" fmla="*/ 11185336 w 12192000"/>
              <a:gd name="connsiteY733" fmla="*/ 73113 h 6858000"/>
              <a:gd name="connsiteX734" fmla="*/ 11189439 w 12192000"/>
              <a:gd name="connsiteY734" fmla="*/ 17742 h 6858000"/>
              <a:gd name="connsiteX735" fmla="*/ 10502204 w 12192000"/>
              <a:gd name="connsiteY735" fmla="*/ 0 h 6858000"/>
              <a:gd name="connsiteX736" fmla="*/ 10595247 w 12192000"/>
              <a:gd name="connsiteY736" fmla="*/ 0 h 6858000"/>
              <a:gd name="connsiteX737" fmla="*/ 10601471 w 12192000"/>
              <a:gd name="connsiteY737" fmla="*/ 22145 h 6858000"/>
              <a:gd name="connsiteX738" fmla="*/ 10621752 w 12192000"/>
              <a:gd name="connsiteY738" fmla="*/ 73113 h 6858000"/>
              <a:gd name="connsiteX739" fmla="*/ 10860849 w 12192000"/>
              <a:gd name="connsiteY739" fmla="*/ 209741 h 6858000"/>
              <a:gd name="connsiteX740" fmla="*/ 10963317 w 12192000"/>
              <a:gd name="connsiteY740" fmla="*/ 158505 h 6858000"/>
              <a:gd name="connsiteX741" fmla="*/ 10843769 w 12192000"/>
              <a:gd name="connsiteY741" fmla="*/ 56036 h 6858000"/>
              <a:gd name="connsiteX742" fmla="*/ 10843769 w 12192000"/>
              <a:gd name="connsiteY742" fmla="*/ 4799 h 6858000"/>
              <a:gd name="connsiteX743" fmla="*/ 10860567 w 12192000"/>
              <a:gd name="connsiteY743" fmla="*/ 0 h 6858000"/>
              <a:gd name="connsiteX744" fmla="*/ 10968538 w 12192000"/>
              <a:gd name="connsiteY744" fmla="*/ 0 h 6858000"/>
              <a:gd name="connsiteX745" fmla="*/ 10981996 w 12192000"/>
              <a:gd name="connsiteY745" fmla="*/ 7202 h 6858000"/>
              <a:gd name="connsiteX746" fmla="*/ 11082866 w 12192000"/>
              <a:gd name="connsiteY746" fmla="*/ 158505 h 6858000"/>
              <a:gd name="connsiteX747" fmla="*/ 11048709 w 12192000"/>
              <a:gd name="connsiteY747" fmla="*/ 260975 h 6858000"/>
              <a:gd name="connsiteX748" fmla="*/ 11151179 w 12192000"/>
              <a:gd name="connsiteY748" fmla="*/ 465915 h 6858000"/>
              <a:gd name="connsiteX749" fmla="*/ 11031631 w 12192000"/>
              <a:gd name="connsiteY749" fmla="*/ 756246 h 6858000"/>
              <a:gd name="connsiteX750" fmla="*/ 11065788 w 12192000"/>
              <a:gd name="connsiteY750" fmla="*/ 892873 h 6858000"/>
              <a:gd name="connsiteX751" fmla="*/ 11048709 w 12192000"/>
              <a:gd name="connsiteY751" fmla="*/ 1012422 h 6858000"/>
              <a:gd name="connsiteX752" fmla="*/ 10895004 w 12192000"/>
              <a:gd name="connsiteY752" fmla="*/ 773325 h 6858000"/>
              <a:gd name="connsiteX753" fmla="*/ 10707143 w 12192000"/>
              <a:gd name="connsiteY753" fmla="*/ 568383 h 6858000"/>
              <a:gd name="connsiteX754" fmla="*/ 10792535 w 12192000"/>
              <a:gd name="connsiteY754" fmla="*/ 431758 h 6858000"/>
              <a:gd name="connsiteX755" fmla="*/ 10895004 w 12192000"/>
              <a:gd name="connsiteY755" fmla="*/ 500072 h 6858000"/>
              <a:gd name="connsiteX756" fmla="*/ 10843769 w 12192000"/>
              <a:gd name="connsiteY756" fmla="*/ 568383 h 6858000"/>
              <a:gd name="connsiteX757" fmla="*/ 10946240 w 12192000"/>
              <a:gd name="connsiteY757" fmla="*/ 636697 h 6858000"/>
              <a:gd name="connsiteX758" fmla="*/ 11065788 w 12192000"/>
              <a:gd name="connsiteY758" fmla="*/ 482992 h 6858000"/>
              <a:gd name="connsiteX759" fmla="*/ 10877926 w 12192000"/>
              <a:gd name="connsiteY759" fmla="*/ 295132 h 6858000"/>
              <a:gd name="connsiteX760" fmla="*/ 10775455 w 12192000"/>
              <a:gd name="connsiteY760" fmla="*/ 295132 h 6858000"/>
              <a:gd name="connsiteX761" fmla="*/ 10604673 w 12192000"/>
              <a:gd name="connsiteY761" fmla="*/ 243896 h 6858000"/>
              <a:gd name="connsiteX762" fmla="*/ 10468047 w 12192000"/>
              <a:gd name="connsiteY762" fmla="*/ 278053 h 6858000"/>
              <a:gd name="connsiteX763" fmla="*/ 10331419 w 12192000"/>
              <a:gd name="connsiteY763" fmla="*/ 192661 h 6858000"/>
              <a:gd name="connsiteX764" fmla="*/ 10331419 w 12192000"/>
              <a:gd name="connsiteY764" fmla="*/ 90192 h 6858000"/>
              <a:gd name="connsiteX765" fmla="*/ 10382656 w 12192000"/>
              <a:gd name="connsiteY765" fmla="*/ 73113 h 6858000"/>
              <a:gd name="connsiteX766" fmla="*/ 10485125 w 12192000"/>
              <a:gd name="connsiteY766" fmla="*/ 175584 h 6858000"/>
              <a:gd name="connsiteX767" fmla="*/ 10536361 w 12192000"/>
              <a:gd name="connsiteY767" fmla="*/ 107270 h 6858000"/>
              <a:gd name="connsiteX768" fmla="*/ 10502204 w 12192000"/>
              <a:gd name="connsiteY768" fmla="*/ 21879 h 6858000"/>
              <a:gd name="connsiteX769" fmla="*/ 10222700 w 12192000"/>
              <a:gd name="connsiteY769" fmla="*/ 0 h 6858000"/>
              <a:gd name="connsiteX770" fmla="*/ 10261669 w 12192000"/>
              <a:gd name="connsiteY770" fmla="*/ 0 h 6858000"/>
              <a:gd name="connsiteX771" fmla="*/ 10246028 w 12192000"/>
              <a:gd name="connsiteY771" fmla="*/ 21879 h 6858000"/>
              <a:gd name="connsiteX772" fmla="*/ 10226949 w 12192000"/>
              <a:gd name="connsiteY772" fmla="*/ 5334 h 6858000"/>
              <a:gd name="connsiteX773" fmla="*/ 9861642 w 12192000"/>
              <a:gd name="connsiteY773" fmla="*/ 0 h 6858000"/>
              <a:gd name="connsiteX774" fmla="*/ 10042308 w 12192000"/>
              <a:gd name="connsiteY774" fmla="*/ 0 h 6858000"/>
              <a:gd name="connsiteX775" fmla="*/ 10159537 w 12192000"/>
              <a:gd name="connsiteY775" fmla="*/ 129977 h 6858000"/>
              <a:gd name="connsiteX776" fmla="*/ 11390276 w 12192000"/>
              <a:gd name="connsiteY776" fmla="*/ 3454618 h 6858000"/>
              <a:gd name="connsiteX777" fmla="*/ 10100772 w 12192000"/>
              <a:gd name="connsiteY777" fmla="*/ 6826355 h 6858000"/>
              <a:gd name="connsiteX778" fmla="*/ 10071311 w 12192000"/>
              <a:gd name="connsiteY778" fmla="*/ 6858000 h 6858000"/>
              <a:gd name="connsiteX779" fmla="*/ 9890998 w 12192000"/>
              <a:gd name="connsiteY779" fmla="*/ 6858000 h 6858000"/>
              <a:gd name="connsiteX780" fmla="*/ 10011202 w 12192000"/>
              <a:gd name="connsiteY780" fmla="*/ 6727251 h 6858000"/>
              <a:gd name="connsiteX781" fmla="*/ 11253648 w 12192000"/>
              <a:gd name="connsiteY781" fmla="*/ 3454618 h 6858000"/>
              <a:gd name="connsiteX782" fmla="*/ 9900617 w 12192000"/>
              <a:gd name="connsiteY782" fmla="*/ 39485 h 6858000"/>
              <a:gd name="connsiteX783" fmla="*/ 2170017 w 12192000"/>
              <a:gd name="connsiteY783" fmla="*/ 0 h 6858000"/>
              <a:gd name="connsiteX784" fmla="*/ 2367484 w 12192000"/>
              <a:gd name="connsiteY784" fmla="*/ 0 h 6858000"/>
              <a:gd name="connsiteX785" fmla="*/ 2299749 w 12192000"/>
              <a:gd name="connsiteY785" fmla="*/ 70724 h 6858000"/>
              <a:gd name="connsiteX786" fmla="*/ 989586 w 12192000"/>
              <a:gd name="connsiteY786" fmla="*/ 3164288 h 6858000"/>
              <a:gd name="connsiteX787" fmla="*/ 989586 w 12192000"/>
              <a:gd name="connsiteY787" fmla="*/ 3744949 h 6858000"/>
              <a:gd name="connsiteX788" fmla="*/ 1126214 w 12192000"/>
              <a:gd name="connsiteY788" fmla="*/ 4633023 h 6858000"/>
              <a:gd name="connsiteX789" fmla="*/ 1416545 w 12192000"/>
              <a:gd name="connsiteY789" fmla="*/ 5469859 h 6858000"/>
              <a:gd name="connsiteX790" fmla="*/ 1809347 w 12192000"/>
              <a:gd name="connsiteY790" fmla="*/ 6187148 h 6858000"/>
              <a:gd name="connsiteX791" fmla="*/ 2234536 w 12192000"/>
              <a:gd name="connsiteY791" fmla="*/ 6741493 h 6858000"/>
              <a:gd name="connsiteX792" fmla="*/ 2343583 w 12192000"/>
              <a:gd name="connsiteY792" fmla="*/ 6858000 h 6858000"/>
              <a:gd name="connsiteX793" fmla="*/ 2148780 w 12192000"/>
              <a:gd name="connsiteY793" fmla="*/ 6858000 h 6858000"/>
              <a:gd name="connsiteX794" fmla="*/ 2144233 w 12192000"/>
              <a:gd name="connsiteY794" fmla="*/ 6853041 h 6858000"/>
              <a:gd name="connsiteX795" fmla="*/ 1006666 w 12192000"/>
              <a:gd name="connsiteY795" fmla="*/ 4735492 h 6858000"/>
              <a:gd name="connsiteX796" fmla="*/ 852961 w 12192000"/>
              <a:gd name="connsiteY796" fmla="*/ 3676637 h 6858000"/>
              <a:gd name="connsiteX797" fmla="*/ 852961 w 12192000"/>
              <a:gd name="connsiteY797" fmla="*/ 3215522 h 6858000"/>
              <a:gd name="connsiteX798" fmla="*/ 2146808 w 12192000"/>
              <a:gd name="connsiteY798" fmla="*/ 24786 h 6858000"/>
              <a:gd name="connsiteX799" fmla="*/ 1748164 w 12192000"/>
              <a:gd name="connsiteY799" fmla="*/ 0 h 6858000"/>
              <a:gd name="connsiteX800" fmla="*/ 1944096 w 12192000"/>
              <a:gd name="connsiteY800" fmla="*/ 0 h 6858000"/>
              <a:gd name="connsiteX801" fmla="*/ 1940101 w 12192000"/>
              <a:gd name="connsiteY801" fmla="*/ 26148 h 6858000"/>
              <a:gd name="connsiteX802" fmla="*/ 1877658 w 12192000"/>
              <a:gd name="connsiteY802" fmla="*/ 141427 h 6858000"/>
              <a:gd name="connsiteX803" fmla="*/ 1809645 w 12192000"/>
              <a:gd name="connsiteY803" fmla="*/ 61906 h 6858000"/>
              <a:gd name="connsiteX804" fmla="*/ 1400514 w 12192000"/>
              <a:gd name="connsiteY804" fmla="*/ 0 h 6858000"/>
              <a:gd name="connsiteX805" fmla="*/ 1499058 w 12192000"/>
              <a:gd name="connsiteY805" fmla="*/ 0 h 6858000"/>
              <a:gd name="connsiteX806" fmla="*/ 1459774 w 12192000"/>
              <a:gd name="connsiteY806" fmla="*/ 32286 h 6858000"/>
              <a:gd name="connsiteX807" fmla="*/ 1416545 w 12192000"/>
              <a:gd name="connsiteY807" fmla="*/ 56036 h 6858000"/>
              <a:gd name="connsiteX808" fmla="*/ 1399465 w 12192000"/>
              <a:gd name="connsiteY808" fmla="*/ 4799 h 6858000"/>
              <a:gd name="connsiteX809" fmla="*/ 1050677 w 12192000"/>
              <a:gd name="connsiteY809" fmla="*/ 0 h 6858000"/>
              <a:gd name="connsiteX810" fmla="*/ 1126883 w 12192000"/>
              <a:gd name="connsiteY810" fmla="*/ 0 h 6858000"/>
              <a:gd name="connsiteX811" fmla="*/ 1116474 w 12192000"/>
              <a:gd name="connsiteY811" fmla="*/ 10838 h 6858000"/>
              <a:gd name="connsiteX812" fmla="*/ 1092057 w 12192000"/>
              <a:gd name="connsiteY812" fmla="*/ 56036 h 6858000"/>
              <a:gd name="connsiteX813" fmla="*/ 1064305 w 12192000"/>
              <a:gd name="connsiteY813" fmla="*/ 22146 h 6858000"/>
              <a:gd name="connsiteX814" fmla="*/ 450856 w 12192000"/>
              <a:gd name="connsiteY814" fmla="*/ 0 h 6858000"/>
              <a:gd name="connsiteX815" fmla="*/ 878582 w 12192000"/>
              <a:gd name="connsiteY815" fmla="*/ 0 h 6858000"/>
              <a:gd name="connsiteX816" fmla="*/ 895656 w 12192000"/>
              <a:gd name="connsiteY816" fmla="*/ 21879 h 6858000"/>
              <a:gd name="connsiteX817" fmla="*/ 955430 w 12192000"/>
              <a:gd name="connsiteY817" fmla="*/ 260975 h 6858000"/>
              <a:gd name="connsiteX818" fmla="*/ 733413 w 12192000"/>
              <a:gd name="connsiteY818" fmla="*/ 653777 h 6858000"/>
              <a:gd name="connsiteX819" fmla="*/ 716333 w 12192000"/>
              <a:gd name="connsiteY819" fmla="*/ 551306 h 6858000"/>
              <a:gd name="connsiteX820" fmla="*/ 818804 w 12192000"/>
              <a:gd name="connsiteY820" fmla="*/ 278053 h 6858000"/>
              <a:gd name="connsiteX821" fmla="*/ 716333 w 12192000"/>
              <a:gd name="connsiteY821" fmla="*/ 38956 h 6858000"/>
              <a:gd name="connsiteX822" fmla="*/ 545551 w 12192000"/>
              <a:gd name="connsiteY822" fmla="*/ 175584 h 6858000"/>
              <a:gd name="connsiteX823" fmla="*/ 443082 w 12192000"/>
              <a:gd name="connsiteY823" fmla="*/ 56036 h 6858000"/>
              <a:gd name="connsiteX824" fmla="*/ 447652 w 12192000"/>
              <a:gd name="connsiteY824" fmla="*/ 9470 h 6858000"/>
              <a:gd name="connsiteX825" fmla="*/ 135415 w 12192000"/>
              <a:gd name="connsiteY825" fmla="*/ 0 h 6858000"/>
              <a:gd name="connsiteX826" fmla="*/ 183930 w 12192000"/>
              <a:gd name="connsiteY826" fmla="*/ 0 h 6858000"/>
              <a:gd name="connsiteX827" fmla="*/ 172663 w 12192000"/>
              <a:gd name="connsiteY827" fmla="*/ 18655 h 6858000"/>
              <a:gd name="connsiteX828" fmla="*/ 101515 w 12192000"/>
              <a:gd name="connsiteY828" fmla="*/ 192661 h 6858000"/>
              <a:gd name="connsiteX829" fmla="*/ 323534 w 12192000"/>
              <a:gd name="connsiteY829" fmla="*/ 568383 h 6858000"/>
              <a:gd name="connsiteX830" fmla="*/ 272297 w 12192000"/>
              <a:gd name="connsiteY830" fmla="*/ 568383 h 6858000"/>
              <a:gd name="connsiteX831" fmla="*/ 84437 w 12192000"/>
              <a:gd name="connsiteY831" fmla="*/ 175584 h 6858000"/>
              <a:gd name="connsiteX832" fmla="*/ 133971 w 12192000"/>
              <a:gd name="connsiteY832" fmla="*/ 2365 h 6858000"/>
              <a:gd name="connsiteX833" fmla="*/ 0 w 12192000"/>
              <a:gd name="connsiteY833" fmla="*/ 0 h 6858000"/>
              <a:gd name="connsiteX834" fmla="*/ 80309 w 12192000"/>
              <a:gd name="connsiteY834" fmla="*/ 0 h 6858000"/>
              <a:gd name="connsiteX835" fmla="*/ 74930 w 12192000"/>
              <a:gd name="connsiteY835" fmla="*/ 10137 h 6858000"/>
              <a:gd name="connsiteX836" fmla="*/ 16123 w 12192000"/>
              <a:gd name="connsiteY836" fmla="*/ 209741 h 6858000"/>
              <a:gd name="connsiteX837" fmla="*/ 255220 w 12192000"/>
              <a:gd name="connsiteY837" fmla="*/ 619620 h 6858000"/>
              <a:gd name="connsiteX838" fmla="*/ 391845 w 12192000"/>
              <a:gd name="connsiteY838" fmla="*/ 670854 h 6858000"/>
              <a:gd name="connsiteX839" fmla="*/ 391845 w 12192000"/>
              <a:gd name="connsiteY839" fmla="*/ 773325 h 6858000"/>
              <a:gd name="connsiteX840" fmla="*/ 255220 w 12192000"/>
              <a:gd name="connsiteY840" fmla="*/ 773325 h 6858000"/>
              <a:gd name="connsiteX841" fmla="*/ 18358 w 12192000"/>
              <a:gd name="connsiteY841" fmla="*/ 629527 h 6858000"/>
              <a:gd name="connsiteX842" fmla="*/ 0 w 12192000"/>
              <a:gd name="connsiteY842" fmla="*/ 60299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</a:cxnLst>
            <a:rect l="l" t="t" r="r" b="b"/>
            <a:pathLst>
              <a:path w="12192000" h="6858000">
                <a:moveTo>
                  <a:pt x="10228951" y="6836124"/>
                </a:moveTo>
                <a:lnTo>
                  <a:pt x="10249373" y="6858000"/>
                </a:lnTo>
                <a:lnTo>
                  <a:pt x="10219325" y="6858000"/>
                </a:lnTo>
                <a:close/>
                <a:moveTo>
                  <a:pt x="1057900" y="6819046"/>
                </a:moveTo>
                <a:lnTo>
                  <a:pt x="1109135" y="6819046"/>
                </a:lnTo>
                <a:cubicBezTo>
                  <a:pt x="1113404" y="6831855"/>
                  <a:pt x="1122210" y="6843330"/>
                  <a:pt x="1134352" y="6853870"/>
                </a:cubicBezTo>
                <a:lnTo>
                  <a:pt x="1140745" y="6858000"/>
                </a:lnTo>
                <a:lnTo>
                  <a:pt x="1041670" y="6858000"/>
                </a:lnTo>
                <a:close/>
                <a:moveTo>
                  <a:pt x="1433623" y="6801969"/>
                </a:moveTo>
                <a:cubicBezTo>
                  <a:pt x="1442162" y="6810508"/>
                  <a:pt x="1454971" y="6819047"/>
                  <a:pt x="1469380" y="6828386"/>
                </a:cubicBezTo>
                <a:lnTo>
                  <a:pt x="1512411" y="6858000"/>
                </a:lnTo>
                <a:lnTo>
                  <a:pt x="1400742" y="6858000"/>
                </a:lnTo>
                <a:lnTo>
                  <a:pt x="1399465" y="6853203"/>
                </a:lnTo>
                <a:cubicBezTo>
                  <a:pt x="1399465" y="6801969"/>
                  <a:pt x="1416545" y="6819046"/>
                  <a:pt x="1433623" y="6801969"/>
                </a:cubicBezTo>
                <a:close/>
                <a:moveTo>
                  <a:pt x="1860581" y="6733655"/>
                </a:moveTo>
                <a:cubicBezTo>
                  <a:pt x="1894738" y="6759272"/>
                  <a:pt x="1907546" y="6806238"/>
                  <a:pt x="1913951" y="6853203"/>
                </a:cubicBezTo>
                <a:lnTo>
                  <a:pt x="1914423" y="6858000"/>
                </a:lnTo>
                <a:lnTo>
                  <a:pt x="1758319" y="6858000"/>
                </a:lnTo>
                <a:lnTo>
                  <a:pt x="1790500" y="6824317"/>
                </a:lnTo>
                <a:cubicBezTo>
                  <a:pt x="1813615" y="6797699"/>
                  <a:pt x="1837098" y="6767812"/>
                  <a:pt x="1860581" y="6733655"/>
                </a:cubicBezTo>
                <a:close/>
                <a:moveTo>
                  <a:pt x="11424433" y="6648263"/>
                </a:moveTo>
                <a:lnTo>
                  <a:pt x="11438414" y="6858000"/>
                </a:lnTo>
                <a:lnTo>
                  <a:pt x="11410840" y="6858000"/>
                </a:lnTo>
                <a:lnTo>
                  <a:pt x="11396680" y="6814777"/>
                </a:lnTo>
                <a:cubicBezTo>
                  <a:pt x="11390276" y="6784890"/>
                  <a:pt x="11390276" y="6759272"/>
                  <a:pt x="11390276" y="6750732"/>
                </a:cubicBezTo>
                <a:cubicBezTo>
                  <a:pt x="11390276" y="6716575"/>
                  <a:pt x="11407353" y="6665341"/>
                  <a:pt x="11424433" y="6648263"/>
                </a:cubicBezTo>
                <a:close/>
                <a:moveTo>
                  <a:pt x="11783075" y="6545793"/>
                </a:moveTo>
                <a:lnTo>
                  <a:pt x="11817232" y="6545793"/>
                </a:lnTo>
                <a:cubicBezTo>
                  <a:pt x="11953860" y="6614107"/>
                  <a:pt x="11988017" y="6733655"/>
                  <a:pt x="11988017" y="6819046"/>
                </a:cubicBezTo>
                <a:lnTo>
                  <a:pt x="11981764" y="6858000"/>
                </a:lnTo>
                <a:lnTo>
                  <a:pt x="11949381" y="6858000"/>
                </a:lnTo>
                <a:lnTo>
                  <a:pt x="11953860" y="6819046"/>
                </a:lnTo>
                <a:cubicBezTo>
                  <a:pt x="11953860" y="6716575"/>
                  <a:pt x="11919703" y="6579950"/>
                  <a:pt x="11783075" y="6545793"/>
                </a:cubicBezTo>
                <a:close/>
                <a:moveTo>
                  <a:pt x="11339039" y="6460401"/>
                </a:moveTo>
                <a:cubicBezTo>
                  <a:pt x="11373196" y="6477479"/>
                  <a:pt x="11390276" y="6511636"/>
                  <a:pt x="11390276" y="6545793"/>
                </a:cubicBezTo>
                <a:cubicBezTo>
                  <a:pt x="11390276" y="6597027"/>
                  <a:pt x="11321962" y="6716575"/>
                  <a:pt x="11321962" y="6767812"/>
                </a:cubicBezTo>
                <a:cubicBezTo>
                  <a:pt x="11321962" y="6776351"/>
                  <a:pt x="11323029" y="6793430"/>
                  <a:pt x="11325964" y="6814244"/>
                </a:cubicBezTo>
                <a:lnTo>
                  <a:pt x="11335632" y="6858000"/>
                </a:lnTo>
                <a:lnTo>
                  <a:pt x="11193035" y="6858000"/>
                </a:lnTo>
                <a:lnTo>
                  <a:pt x="11189405" y="6840261"/>
                </a:lnTo>
                <a:cubicBezTo>
                  <a:pt x="11186670" y="6820647"/>
                  <a:pt x="11185336" y="6801968"/>
                  <a:pt x="11185336" y="6784889"/>
                </a:cubicBezTo>
                <a:cubicBezTo>
                  <a:pt x="11185336" y="6648263"/>
                  <a:pt x="11202414" y="6631184"/>
                  <a:pt x="11339039" y="6460401"/>
                </a:cubicBezTo>
                <a:close/>
                <a:moveTo>
                  <a:pt x="682178" y="6443324"/>
                </a:moveTo>
                <a:cubicBezTo>
                  <a:pt x="716333" y="6460401"/>
                  <a:pt x="767570" y="6579950"/>
                  <a:pt x="767570" y="6597027"/>
                </a:cubicBezTo>
                <a:cubicBezTo>
                  <a:pt x="767570" y="6614107"/>
                  <a:pt x="716333" y="6699498"/>
                  <a:pt x="699256" y="6716575"/>
                </a:cubicBezTo>
                <a:cubicBezTo>
                  <a:pt x="699256" y="6682420"/>
                  <a:pt x="716333" y="6631184"/>
                  <a:pt x="716333" y="6579950"/>
                </a:cubicBezTo>
                <a:cubicBezTo>
                  <a:pt x="716333" y="6545793"/>
                  <a:pt x="699256" y="6511636"/>
                  <a:pt x="682178" y="6443324"/>
                </a:cubicBezTo>
                <a:close/>
                <a:moveTo>
                  <a:pt x="11817232" y="6323776"/>
                </a:moveTo>
                <a:cubicBezTo>
                  <a:pt x="11885546" y="6323776"/>
                  <a:pt x="12022172" y="6375010"/>
                  <a:pt x="12090486" y="6494558"/>
                </a:cubicBezTo>
                <a:cubicBezTo>
                  <a:pt x="12154529" y="6584220"/>
                  <a:pt x="12180147" y="6664274"/>
                  <a:pt x="12188953" y="6734722"/>
                </a:cubicBezTo>
                <a:lnTo>
                  <a:pt x="12192000" y="6785908"/>
                </a:lnTo>
                <a:lnTo>
                  <a:pt x="12192000" y="6813627"/>
                </a:lnTo>
                <a:lnTo>
                  <a:pt x="12188361" y="6858000"/>
                </a:lnTo>
                <a:lnTo>
                  <a:pt x="12039251" y="6858000"/>
                </a:lnTo>
                <a:lnTo>
                  <a:pt x="12039251" y="6801969"/>
                </a:lnTo>
                <a:cubicBezTo>
                  <a:pt x="12039251" y="6614107"/>
                  <a:pt x="11988017" y="6511636"/>
                  <a:pt x="11697684" y="6443324"/>
                </a:cubicBezTo>
                <a:cubicBezTo>
                  <a:pt x="11697684" y="6409167"/>
                  <a:pt x="11680607" y="6375010"/>
                  <a:pt x="11680607" y="6340853"/>
                </a:cubicBezTo>
                <a:cubicBezTo>
                  <a:pt x="11714763" y="6340853"/>
                  <a:pt x="11765998" y="6323776"/>
                  <a:pt x="11817232" y="6323776"/>
                </a:cubicBezTo>
                <a:close/>
                <a:moveTo>
                  <a:pt x="306454" y="6289619"/>
                </a:moveTo>
                <a:cubicBezTo>
                  <a:pt x="272297" y="6340853"/>
                  <a:pt x="152749" y="6409167"/>
                  <a:pt x="118594" y="6511636"/>
                </a:cubicBezTo>
                <a:cubicBezTo>
                  <a:pt x="101515" y="6545793"/>
                  <a:pt x="101515" y="6614107"/>
                  <a:pt x="101515" y="6648263"/>
                </a:cubicBezTo>
                <a:cubicBezTo>
                  <a:pt x="101515" y="6686690"/>
                  <a:pt x="118593" y="6735790"/>
                  <a:pt x="145011" y="6789427"/>
                </a:cubicBezTo>
                <a:lnTo>
                  <a:pt x="182698" y="6858000"/>
                </a:lnTo>
                <a:lnTo>
                  <a:pt x="146402" y="6858000"/>
                </a:lnTo>
                <a:lnTo>
                  <a:pt x="121229" y="6808940"/>
                </a:lnTo>
                <a:cubicBezTo>
                  <a:pt x="97780" y="6757671"/>
                  <a:pt x="84437" y="6714442"/>
                  <a:pt x="84437" y="6682420"/>
                </a:cubicBezTo>
                <a:cubicBezTo>
                  <a:pt x="84437" y="6579950"/>
                  <a:pt x="118594" y="6289619"/>
                  <a:pt x="306454" y="6289619"/>
                </a:cubicBezTo>
                <a:close/>
                <a:moveTo>
                  <a:pt x="733413" y="6204227"/>
                </a:moveTo>
                <a:cubicBezTo>
                  <a:pt x="852961" y="6255462"/>
                  <a:pt x="955430" y="6477479"/>
                  <a:pt x="955430" y="6614107"/>
                </a:cubicBezTo>
                <a:cubicBezTo>
                  <a:pt x="955430" y="6690959"/>
                  <a:pt x="938618" y="6760607"/>
                  <a:pt x="907697" y="6817646"/>
                </a:cubicBezTo>
                <a:lnTo>
                  <a:pt x="880461" y="6858000"/>
                </a:lnTo>
                <a:lnTo>
                  <a:pt x="455247" y="6858000"/>
                </a:lnTo>
                <a:lnTo>
                  <a:pt x="447685" y="6838727"/>
                </a:lnTo>
                <a:cubicBezTo>
                  <a:pt x="444683" y="6827053"/>
                  <a:pt x="443082" y="6814778"/>
                  <a:pt x="443082" y="6801969"/>
                </a:cubicBezTo>
                <a:cubicBezTo>
                  <a:pt x="443082" y="6699498"/>
                  <a:pt x="528473" y="6699498"/>
                  <a:pt x="562630" y="6699498"/>
                </a:cubicBezTo>
                <a:cubicBezTo>
                  <a:pt x="630942" y="6699498"/>
                  <a:pt x="579708" y="6716575"/>
                  <a:pt x="699256" y="6836124"/>
                </a:cubicBezTo>
                <a:cubicBezTo>
                  <a:pt x="801727" y="6750732"/>
                  <a:pt x="818804" y="6665341"/>
                  <a:pt x="818804" y="6579950"/>
                </a:cubicBezTo>
                <a:cubicBezTo>
                  <a:pt x="818804" y="6477479"/>
                  <a:pt x="716333" y="6340853"/>
                  <a:pt x="716333" y="6306696"/>
                </a:cubicBezTo>
                <a:cubicBezTo>
                  <a:pt x="716333" y="6255462"/>
                  <a:pt x="733413" y="6238384"/>
                  <a:pt x="733413" y="6204227"/>
                </a:cubicBezTo>
                <a:close/>
                <a:moveTo>
                  <a:pt x="913102" y="6184480"/>
                </a:moveTo>
                <a:cubicBezTo>
                  <a:pt x="919406" y="6184213"/>
                  <a:pt x="927678" y="6185014"/>
                  <a:pt x="938352" y="6187148"/>
                </a:cubicBezTo>
                <a:cubicBezTo>
                  <a:pt x="938352" y="6204227"/>
                  <a:pt x="955430" y="6238384"/>
                  <a:pt x="921275" y="6255462"/>
                </a:cubicBezTo>
                <a:cubicBezTo>
                  <a:pt x="921275" y="6240519"/>
                  <a:pt x="868972" y="6186349"/>
                  <a:pt x="913102" y="6184480"/>
                </a:cubicBezTo>
                <a:close/>
                <a:moveTo>
                  <a:pt x="255220" y="6084679"/>
                </a:moveTo>
                <a:lnTo>
                  <a:pt x="391845" y="6084679"/>
                </a:lnTo>
                <a:lnTo>
                  <a:pt x="391845" y="6187148"/>
                </a:lnTo>
                <a:cubicBezTo>
                  <a:pt x="357691" y="6221305"/>
                  <a:pt x="289377" y="6204227"/>
                  <a:pt x="255220" y="6221305"/>
                </a:cubicBezTo>
                <a:cubicBezTo>
                  <a:pt x="84437" y="6289619"/>
                  <a:pt x="16123" y="6494558"/>
                  <a:pt x="16123" y="6648263"/>
                </a:cubicBezTo>
                <a:cubicBezTo>
                  <a:pt x="16123" y="6718711"/>
                  <a:pt x="35336" y="6781954"/>
                  <a:pt x="67458" y="6847899"/>
                </a:cubicBezTo>
                <a:lnTo>
                  <a:pt x="72897" y="6858000"/>
                </a:lnTo>
                <a:lnTo>
                  <a:pt x="0" y="6858000"/>
                </a:lnTo>
                <a:lnTo>
                  <a:pt x="0" y="6255007"/>
                </a:lnTo>
                <a:lnTo>
                  <a:pt x="18358" y="6228477"/>
                </a:lnTo>
                <a:cubicBezTo>
                  <a:pt x="79901" y="6153526"/>
                  <a:pt x="159155" y="6097488"/>
                  <a:pt x="255220" y="6084679"/>
                </a:cubicBezTo>
                <a:close/>
                <a:moveTo>
                  <a:pt x="12175877" y="5965131"/>
                </a:moveTo>
                <a:lnTo>
                  <a:pt x="12192000" y="5967009"/>
                </a:lnTo>
                <a:lnTo>
                  <a:pt x="12192000" y="6146468"/>
                </a:lnTo>
                <a:lnTo>
                  <a:pt x="12181481" y="6159930"/>
                </a:lnTo>
                <a:cubicBezTo>
                  <a:pt x="12150259" y="6212766"/>
                  <a:pt x="12150260" y="6289619"/>
                  <a:pt x="12073408" y="6289619"/>
                </a:cubicBezTo>
                <a:cubicBezTo>
                  <a:pt x="12022172" y="6289619"/>
                  <a:pt x="11936780" y="6204227"/>
                  <a:pt x="11936780" y="6170071"/>
                </a:cubicBezTo>
                <a:cubicBezTo>
                  <a:pt x="11936780" y="6033443"/>
                  <a:pt x="12124642" y="5965131"/>
                  <a:pt x="12175877" y="5965131"/>
                </a:cubicBezTo>
                <a:close/>
                <a:moveTo>
                  <a:pt x="11048709" y="5845583"/>
                </a:moveTo>
                <a:cubicBezTo>
                  <a:pt x="11048709" y="5879740"/>
                  <a:pt x="11065788" y="5913895"/>
                  <a:pt x="11065788" y="5965131"/>
                </a:cubicBezTo>
                <a:cubicBezTo>
                  <a:pt x="11065788" y="5999288"/>
                  <a:pt x="11031631" y="6050522"/>
                  <a:pt x="11031631" y="6084679"/>
                </a:cubicBezTo>
                <a:cubicBezTo>
                  <a:pt x="11031631" y="6118836"/>
                  <a:pt x="11151179" y="6306696"/>
                  <a:pt x="11151179" y="6392088"/>
                </a:cubicBezTo>
                <a:cubicBezTo>
                  <a:pt x="11151179" y="6477479"/>
                  <a:pt x="11048709" y="6545793"/>
                  <a:pt x="11048709" y="6597027"/>
                </a:cubicBezTo>
                <a:cubicBezTo>
                  <a:pt x="11048709" y="6631184"/>
                  <a:pt x="11082866" y="6648263"/>
                  <a:pt x="11082866" y="6699498"/>
                </a:cubicBezTo>
                <a:cubicBezTo>
                  <a:pt x="11082866" y="6763542"/>
                  <a:pt x="11006014" y="6827585"/>
                  <a:pt x="10953178" y="6855604"/>
                </a:cubicBezTo>
                <a:lnTo>
                  <a:pt x="10947883" y="6858000"/>
                </a:lnTo>
                <a:lnTo>
                  <a:pt x="10869624" y="6858000"/>
                </a:lnTo>
                <a:lnTo>
                  <a:pt x="10843769" y="6836124"/>
                </a:lnTo>
                <a:cubicBezTo>
                  <a:pt x="10877926" y="6750732"/>
                  <a:pt x="10912083" y="6784889"/>
                  <a:pt x="10963317" y="6733655"/>
                </a:cubicBezTo>
                <a:cubicBezTo>
                  <a:pt x="10912083" y="6648263"/>
                  <a:pt x="10860849" y="6648263"/>
                  <a:pt x="10843769" y="6648263"/>
                </a:cubicBezTo>
                <a:cubicBezTo>
                  <a:pt x="10766917" y="6648263"/>
                  <a:pt x="10622819" y="6744329"/>
                  <a:pt x="10584393" y="6857206"/>
                </a:cubicBezTo>
                <a:lnTo>
                  <a:pt x="10584260" y="6858000"/>
                </a:lnTo>
                <a:lnTo>
                  <a:pt x="10508008" y="6858000"/>
                </a:lnTo>
                <a:lnTo>
                  <a:pt x="10512877" y="6819046"/>
                </a:lnTo>
                <a:cubicBezTo>
                  <a:pt x="10519282" y="6789159"/>
                  <a:pt x="10527821" y="6759272"/>
                  <a:pt x="10536361" y="6733655"/>
                </a:cubicBezTo>
                <a:cubicBezTo>
                  <a:pt x="10519281" y="6716575"/>
                  <a:pt x="10519281" y="6699498"/>
                  <a:pt x="10485125" y="6699498"/>
                </a:cubicBezTo>
                <a:cubicBezTo>
                  <a:pt x="10433890" y="6699498"/>
                  <a:pt x="10433890" y="6750732"/>
                  <a:pt x="10399733" y="6784889"/>
                </a:cubicBezTo>
                <a:cubicBezTo>
                  <a:pt x="10331419" y="6733655"/>
                  <a:pt x="10331419" y="6716575"/>
                  <a:pt x="10331419" y="6699498"/>
                </a:cubicBezTo>
                <a:cubicBezTo>
                  <a:pt x="10331419" y="6614107"/>
                  <a:pt x="10416813" y="6579950"/>
                  <a:pt x="10468047" y="6579950"/>
                </a:cubicBezTo>
                <a:cubicBezTo>
                  <a:pt x="10502204" y="6579950"/>
                  <a:pt x="10570516" y="6614107"/>
                  <a:pt x="10604673" y="6614107"/>
                </a:cubicBezTo>
                <a:cubicBezTo>
                  <a:pt x="10655909" y="6614107"/>
                  <a:pt x="10672987" y="6562872"/>
                  <a:pt x="10724221" y="6562872"/>
                </a:cubicBezTo>
                <a:cubicBezTo>
                  <a:pt x="10775455" y="6545793"/>
                  <a:pt x="10843769" y="6562872"/>
                  <a:pt x="10877926" y="6545793"/>
                </a:cubicBezTo>
                <a:cubicBezTo>
                  <a:pt x="10963317" y="6511636"/>
                  <a:pt x="11065788" y="6409167"/>
                  <a:pt x="11065788" y="6375010"/>
                </a:cubicBezTo>
                <a:cubicBezTo>
                  <a:pt x="11065788" y="6323776"/>
                  <a:pt x="10997474" y="6221305"/>
                  <a:pt x="10946240" y="6221305"/>
                </a:cubicBezTo>
                <a:cubicBezTo>
                  <a:pt x="10912083" y="6221305"/>
                  <a:pt x="10877926" y="6255462"/>
                  <a:pt x="10843769" y="6289619"/>
                </a:cubicBezTo>
                <a:cubicBezTo>
                  <a:pt x="10860849" y="6306696"/>
                  <a:pt x="10877926" y="6340853"/>
                  <a:pt x="10895004" y="6357933"/>
                </a:cubicBezTo>
                <a:cubicBezTo>
                  <a:pt x="10877926" y="6375010"/>
                  <a:pt x="10843769" y="6426244"/>
                  <a:pt x="10809612" y="6426244"/>
                </a:cubicBezTo>
                <a:cubicBezTo>
                  <a:pt x="10758378" y="6426244"/>
                  <a:pt x="10707143" y="6323776"/>
                  <a:pt x="10707143" y="6289619"/>
                </a:cubicBezTo>
                <a:cubicBezTo>
                  <a:pt x="10707143" y="6170071"/>
                  <a:pt x="10826692" y="6170071"/>
                  <a:pt x="10895004" y="6084679"/>
                </a:cubicBezTo>
                <a:cubicBezTo>
                  <a:pt x="10946240" y="5999288"/>
                  <a:pt x="10963317" y="5896817"/>
                  <a:pt x="11048709" y="5845583"/>
                </a:cubicBezTo>
                <a:close/>
                <a:moveTo>
                  <a:pt x="12090486" y="5794348"/>
                </a:moveTo>
                <a:cubicBezTo>
                  <a:pt x="12124642" y="5828503"/>
                  <a:pt x="12141720" y="5862660"/>
                  <a:pt x="12141720" y="5896817"/>
                </a:cubicBezTo>
                <a:cubicBezTo>
                  <a:pt x="12124642" y="5896817"/>
                  <a:pt x="12039251" y="5930974"/>
                  <a:pt x="12039251" y="5879740"/>
                </a:cubicBezTo>
                <a:cubicBezTo>
                  <a:pt x="12039251" y="5845583"/>
                  <a:pt x="12056329" y="5828503"/>
                  <a:pt x="12090486" y="5794348"/>
                </a:cubicBezTo>
                <a:close/>
                <a:moveTo>
                  <a:pt x="0" y="5756059"/>
                </a:moveTo>
                <a:lnTo>
                  <a:pt x="18524" y="5760991"/>
                </a:lnTo>
                <a:cubicBezTo>
                  <a:pt x="112189" y="5795415"/>
                  <a:pt x="169828" y="5875470"/>
                  <a:pt x="169828" y="5965131"/>
                </a:cubicBezTo>
                <a:cubicBezTo>
                  <a:pt x="169828" y="6050522"/>
                  <a:pt x="101515" y="6101757"/>
                  <a:pt x="50280" y="6101757"/>
                </a:cubicBezTo>
                <a:cubicBezTo>
                  <a:pt x="38539" y="6101757"/>
                  <a:pt x="28399" y="6100957"/>
                  <a:pt x="19668" y="6099456"/>
                </a:cubicBezTo>
                <a:lnTo>
                  <a:pt x="0" y="6093682"/>
                </a:lnTo>
                <a:close/>
                <a:moveTo>
                  <a:pt x="12081947" y="5672665"/>
                </a:moveTo>
                <a:cubicBezTo>
                  <a:pt x="12086217" y="5674800"/>
                  <a:pt x="12090486" y="5683338"/>
                  <a:pt x="12090486" y="5708955"/>
                </a:cubicBezTo>
                <a:cubicBezTo>
                  <a:pt x="12090486" y="5743112"/>
                  <a:pt x="12022172" y="5794348"/>
                  <a:pt x="11970937" y="5845583"/>
                </a:cubicBezTo>
                <a:cubicBezTo>
                  <a:pt x="11970937" y="5879740"/>
                  <a:pt x="11988017" y="5930974"/>
                  <a:pt x="11970937" y="5982208"/>
                </a:cubicBezTo>
                <a:cubicBezTo>
                  <a:pt x="11953860" y="5965131"/>
                  <a:pt x="11919703" y="5913895"/>
                  <a:pt x="11919703" y="5879740"/>
                </a:cubicBezTo>
                <a:cubicBezTo>
                  <a:pt x="11919703" y="5811426"/>
                  <a:pt x="11936780" y="5743112"/>
                  <a:pt x="12073408" y="5674800"/>
                </a:cubicBezTo>
                <a:cubicBezTo>
                  <a:pt x="12073408" y="5674800"/>
                  <a:pt x="12077677" y="5670531"/>
                  <a:pt x="12081947" y="5672665"/>
                </a:cubicBezTo>
                <a:close/>
                <a:moveTo>
                  <a:pt x="12192000" y="5619755"/>
                </a:moveTo>
                <a:lnTo>
                  <a:pt x="12192000" y="5805655"/>
                </a:lnTo>
                <a:lnTo>
                  <a:pt x="12169306" y="5764827"/>
                </a:lnTo>
                <a:cubicBezTo>
                  <a:pt x="12162535" y="5746848"/>
                  <a:pt x="12158799" y="5728168"/>
                  <a:pt x="12158799" y="5708955"/>
                </a:cubicBezTo>
                <a:cubicBezTo>
                  <a:pt x="12158799" y="5683338"/>
                  <a:pt x="12164136" y="5661990"/>
                  <a:pt x="12172675" y="5644378"/>
                </a:cubicBezTo>
                <a:close/>
                <a:moveTo>
                  <a:pt x="1160369" y="5606486"/>
                </a:moveTo>
                <a:cubicBezTo>
                  <a:pt x="1160369" y="5640643"/>
                  <a:pt x="1177449" y="5691878"/>
                  <a:pt x="1177449" y="5726035"/>
                </a:cubicBezTo>
                <a:cubicBezTo>
                  <a:pt x="1194526" y="5777269"/>
                  <a:pt x="1194526" y="5845583"/>
                  <a:pt x="1177449" y="5913895"/>
                </a:cubicBezTo>
                <a:cubicBezTo>
                  <a:pt x="1279917" y="5999288"/>
                  <a:pt x="1433623" y="5930974"/>
                  <a:pt x="1433623" y="6101757"/>
                </a:cubicBezTo>
                <a:cubicBezTo>
                  <a:pt x="1433623" y="6135914"/>
                  <a:pt x="1382388" y="6187148"/>
                  <a:pt x="1348231" y="6187148"/>
                </a:cubicBezTo>
                <a:cubicBezTo>
                  <a:pt x="1279917" y="6187148"/>
                  <a:pt x="1296997" y="6084679"/>
                  <a:pt x="1296997" y="6050522"/>
                </a:cubicBezTo>
                <a:cubicBezTo>
                  <a:pt x="1279917" y="6033443"/>
                  <a:pt x="1296997" y="6033443"/>
                  <a:pt x="1245763" y="6033443"/>
                </a:cubicBezTo>
                <a:cubicBezTo>
                  <a:pt x="1160369" y="6033443"/>
                  <a:pt x="1126214" y="6152991"/>
                  <a:pt x="1126214" y="6170071"/>
                </a:cubicBezTo>
                <a:cubicBezTo>
                  <a:pt x="1126214" y="6340853"/>
                  <a:pt x="1296997" y="6306696"/>
                  <a:pt x="1399465" y="6323776"/>
                </a:cubicBezTo>
                <a:cubicBezTo>
                  <a:pt x="1433623" y="6323776"/>
                  <a:pt x="1484859" y="6375010"/>
                  <a:pt x="1519014" y="6392088"/>
                </a:cubicBezTo>
                <a:cubicBezTo>
                  <a:pt x="1553170" y="6409167"/>
                  <a:pt x="1604407" y="6375010"/>
                  <a:pt x="1655641" y="6392088"/>
                </a:cubicBezTo>
                <a:cubicBezTo>
                  <a:pt x="1689798" y="6392088"/>
                  <a:pt x="1775190" y="6477479"/>
                  <a:pt x="1775190" y="6511636"/>
                </a:cubicBezTo>
                <a:lnTo>
                  <a:pt x="1758110" y="6562872"/>
                </a:lnTo>
                <a:cubicBezTo>
                  <a:pt x="1741033" y="6562872"/>
                  <a:pt x="1741033" y="6579950"/>
                  <a:pt x="1706876" y="6579950"/>
                </a:cubicBezTo>
                <a:cubicBezTo>
                  <a:pt x="1655641" y="6579950"/>
                  <a:pt x="1672719" y="6545793"/>
                  <a:pt x="1638562" y="6511636"/>
                </a:cubicBezTo>
                <a:cubicBezTo>
                  <a:pt x="1536093" y="6545793"/>
                  <a:pt x="1638562" y="6682420"/>
                  <a:pt x="1536093" y="6784889"/>
                </a:cubicBezTo>
                <a:lnTo>
                  <a:pt x="1484859" y="6784889"/>
                </a:lnTo>
                <a:cubicBezTo>
                  <a:pt x="1484859" y="6784889"/>
                  <a:pt x="1467779" y="6784889"/>
                  <a:pt x="1467779" y="6750732"/>
                </a:cubicBezTo>
                <a:cubicBezTo>
                  <a:pt x="1467779" y="6699498"/>
                  <a:pt x="1501936" y="6665341"/>
                  <a:pt x="1501936" y="6614107"/>
                </a:cubicBezTo>
                <a:cubicBezTo>
                  <a:pt x="1501936" y="6494558"/>
                  <a:pt x="1331154" y="6426244"/>
                  <a:pt x="1296997" y="6426244"/>
                </a:cubicBezTo>
                <a:cubicBezTo>
                  <a:pt x="1262840" y="6426244"/>
                  <a:pt x="1194526" y="6426244"/>
                  <a:pt x="1177449" y="6511636"/>
                </a:cubicBezTo>
                <a:cubicBezTo>
                  <a:pt x="1211605" y="6545793"/>
                  <a:pt x="1262840" y="6562872"/>
                  <a:pt x="1296997" y="6597027"/>
                </a:cubicBezTo>
                <a:cubicBezTo>
                  <a:pt x="1296997" y="6631184"/>
                  <a:pt x="1262840" y="6682420"/>
                  <a:pt x="1228683" y="6682420"/>
                </a:cubicBezTo>
                <a:cubicBezTo>
                  <a:pt x="1126214" y="6682420"/>
                  <a:pt x="1074978" y="6545793"/>
                  <a:pt x="1074978" y="6511636"/>
                </a:cubicBezTo>
                <a:cubicBezTo>
                  <a:pt x="1074978" y="6477479"/>
                  <a:pt x="1126214" y="6426244"/>
                  <a:pt x="1126214" y="6392088"/>
                </a:cubicBezTo>
                <a:cubicBezTo>
                  <a:pt x="1126214" y="6340853"/>
                  <a:pt x="1023744" y="6238384"/>
                  <a:pt x="1023744" y="6187148"/>
                </a:cubicBezTo>
                <a:cubicBezTo>
                  <a:pt x="1023744" y="6152991"/>
                  <a:pt x="1126214" y="5965131"/>
                  <a:pt x="1126214" y="5948052"/>
                </a:cubicBezTo>
                <a:cubicBezTo>
                  <a:pt x="1126214" y="5896817"/>
                  <a:pt x="1092057" y="5811426"/>
                  <a:pt x="1092057" y="5777269"/>
                </a:cubicBezTo>
                <a:cubicBezTo>
                  <a:pt x="1092057" y="5708955"/>
                  <a:pt x="1074978" y="5674800"/>
                  <a:pt x="1160369" y="5606486"/>
                </a:cubicBezTo>
                <a:close/>
                <a:moveTo>
                  <a:pt x="0" y="5573891"/>
                </a:moveTo>
                <a:lnTo>
                  <a:pt x="22527" y="5610756"/>
                </a:lnTo>
                <a:cubicBezTo>
                  <a:pt x="28931" y="5627834"/>
                  <a:pt x="33201" y="5649182"/>
                  <a:pt x="33201" y="5674800"/>
                </a:cubicBezTo>
                <a:lnTo>
                  <a:pt x="0" y="5681440"/>
                </a:lnTo>
                <a:close/>
                <a:moveTo>
                  <a:pt x="12039251" y="5538172"/>
                </a:moveTo>
                <a:lnTo>
                  <a:pt x="12141720" y="5538172"/>
                </a:lnTo>
                <a:cubicBezTo>
                  <a:pt x="12005094" y="5691878"/>
                  <a:pt x="11851389" y="5691878"/>
                  <a:pt x="11851389" y="5862660"/>
                </a:cubicBezTo>
                <a:cubicBezTo>
                  <a:pt x="11851389" y="5913895"/>
                  <a:pt x="11885546" y="5999288"/>
                  <a:pt x="11919703" y="6050522"/>
                </a:cubicBezTo>
                <a:cubicBezTo>
                  <a:pt x="11902623" y="6067600"/>
                  <a:pt x="11902623" y="6084679"/>
                  <a:pt x="11885546" y="6101757"/>
                </a:cubicBezTo>
                <a:cubicBezTo>
                  <a:pt x="11783075" y="6067600"/>
                  <a:pt x="11731841" y="5896817"/>
                  <a:pt x="11731841" y="5845583"/>
                </a:cubicBezTo>
                <a:cubicBezTo>
                  <a:pt x="11731841" y="5657721"/>
                  <a:pt x="11800155" y="5640643"/>
                  <a:pt x="12039251" y="5538172"/>
                </a:cubicBezTo>
                <a:close/>
                <a:moveTo>
                  <a:pt x="16123" y="5504016"/>
                </a:moveTo>
                <a:cubicBezTo>
                  <a:pt x="67358" y="5521095"/>
                  <a:pt x="84437" y="5572329"/>
                  <a:pt x="118594" y="5623564"/>
                </a:cubicBezTo>
                <a:lnTo>
                  <a:pt x="101515" y="5726035"/>
                </a:lnTo>
                <a:cubicBezTo>
                  <a:pt x="84437" y="5708955"/>
                  <a:pt x="101515" y="5691878"/>
                  <a:pt x="101515" y="5657721"/>
                </a:cubicBezTo>
                <a:cubicBezTo>
                  <a:pt x="101515" y="5606486"/>
                  <a:pt x="50280" y="5555252"/>
                  <a:pt x="16123" y="5504016"/>
                </a:cubicBezTo>
                <a:close/>
                <a:moveTo>
                  <a:pt x="16123" y="5316155"/>
                </a:moveTo>
                <a:lnTo>
                  <a:pt x="67358" y="5316155"/>
                </a:lnTo>
                <a:cubicBezTo>
                  <a:pt x="255220" y="5401547"/>
                  <a:pt x="306454" y="5521095"/>
                  <a:pt x="306454" y="5657721"/>
                </a:cubicBezTo>
                <a:cubicBezTo>
                  <a:pt x="306454" y="5743112"/>
                  <a:pt x="289377" y="5811426"/>
                  <a:pt x="238142" y="5879740"/>
                </a:cubicBezTo>
                <a:cubicBezTo>
                  <a:pt x="221063" y="5862660"/>
                  <a:pt x="152749" y="5930974"/>
                  <a:pt x="186906" y="5743112"/>
                </a:cubicBezTo>
                <a:lnTo>
                  <a:pt x="186906" y="5657721"/>
                </a:lnTo>
                <a:cubicBezTo>
                  <a:pt x="186906" y="5521095"/>
                  <a:pt x="186906" y="5555252"/>
                  <a:pt x="16123" y="5384467"/>
                </a:cubicBezTo>
                <a:close/>
                <a:moveTo>
                  <a:pt x="12192000" y="5257818"/>
                </a:moveTo>
                <a:lnTo>
                  <a:pt x="12192000" y="5377946"/>
                </a:lnTo>
                <a:lnTo>
                  <a:pt x="12182548" y="5371659"/>
                </a:lnTo>
                <a:cubicBezTo>
                  <a:pt x="12157731" y="5352446"/>
                  <a:pt x="12141720" y="5333233"/>
                  <a:pt x="12141720" y="5316155"/>
                </a:cubicBezTo>
                <a:cubicBezTo>
                  <a:pt x="12141720" y="5299077"/>
                  <a:pt x="12154529" y="5281999"/>
                  <a:pt x="12171608" y="5269190"/>
                </a:cubicBezTo>
                <a:close/>
                <a:moveTo>
                  <a:pt x="12192000" y="5153242"/>
                </a:moveTo>
                <a:lnTo>
                  <a:pt x="12192000" y="5197120"/>
                </a:lnTo>
                <a:lnTo>
                  <a:pt x="12134783" y="5227829"/>
                </a:lnTo>
                <a:cubicBezTo>
                  <a:pt x="12081947" y="5263853"/>
                  <a:pt x="12043520" y="5311885"/>
                  <a:pt x="12005094" y="5350310"/>
                </a:cubicBezTo>
                <a:cubicBezTo>
                  <a:pt x="11697684" y="5281999"/>
                  <a:pt x="11424433" y="5538172"/>
                  <a:pt x="11424433" y="5794348"/>
                </a:cubicBezTo>
                <a:cubicBezTo>
                  <a:pt x="11424433" y="5948052"/>
                  <a:pt x="11561058" y="6016365"/>
                  <a:pt x="11578136" y="6118836"/>
                </a:cubicBezTo>
                <a:cubicBezTo>
                  <a:pt x="11595215" y="6187148"/>
                  <a:pt x="11595215" y="6289619"/>
                  <a:pt x="11612293" y="6375010"/>
                </a:cubicBezTo>
                <a:cubicBezTo>
                  <a:pt x="11629372" y="6477479"/>
                  <a:pt x="11765998" y="6579950"/>
                  <a:pt x="11868469" y="6682420"/>
                </a:cubicBezTo>
                <a:cubicBezTo>
                  <a:pt x="11595215" y="6631184"/>
                  <a:pt x="11595215" y="6340853"/>
                  <a:pt x="11543981" y="6170071"/>
                </a:cubicBezTo>
                <a:cubicBezTo>
                  <a:pt x="11509824" y="6067600"/>
                  <a:pt x="11407353" y="5982208"/>
                  <a:pt x="11373196" y="5879740"/>
                </a:cubicBezTo>
                <a:cubicBezTo>
                  <a:pt x="11356119" y="5845583"/>
                  <a:pt x="11373196" y="5811426"/>
                  <a:pt x="11373196" y="5777269"/>
                </a:cubicBezTo>
                <a:cubicBezTo>
                  <a:pt x="11373196" y="5606486"/>
                  <a:pt x="11407353" y="5469859"/>
                  <a:pt x="11663529" y="5350310"/>
                </a:cubicBezTo>
                <a:cubicBezTo>
                  <a:pt x="11731841" y="5316155"/>
                  <a:pt x="11851389" y="5333233"/>
                  <a:pt x="11953860" y="5316155"/>
                </a:cubicBezTo>
                <a:cubicBezTo>
                  <a:pt x="11988017" y="5316155"/>
                  <a:pt x="12022172" y="5247842"/>
                  <a:pt x="12090486" y="5213685"/>
                </a:cubicBezTo>
                <a:cubicBezTo>
                  <a:pt x="12107564" y="5196607"/>
                  <a:pt x="12129980" y="5181663"/>
                  <a:pt x="12154529" y="5168854"/>
                </a:cubicBezTo>
                <a:close/>
                <a:moveTo>
                  <a:pt x="12192000" y="5014302"/>
                </a:moveTo>
                <a:lnTo>
                  <a:pt x="12192000" y="5078018"/>
                </a:lnTo>
                <a:lnTo>
                  <a:pt x="12188686" y="5078927"/>
                </a:lnTo>
                <a:cubicBezTo>
                  <a:pt x="12164136" y="5087733"/>
                  <a:pt x="12141721" y="5098407"/>
                  <a:pt x="12124642" y="5111216"/>
                </a:cubicBezTo>
                <a:cubicBezTo>
                  <a:pt x="12073408" y="5128293"/>
                  <a:pt x="12005094" y="5213685"/>
                  <a:pt x="11953860" y="5247842"/>
                </a:cubicBezTo>
                <a:cubicBezTo>
                  <a:pt x="11595215" y="5196607"/>
                  <a:pt x="11304885" y="5452781"/>
                  <a:pt x="11304885" y="5777269"/>
                </a:cubicBezTo>
                <a:cubicBezTo>
                  <a:pt x="11304885" y="5948052"/>
                  <a:pt x="11475667" y="6101757"/>
                  <a:pt x="11492745" y="6221305"/>
                </a:cubicBezTo>
                <a:cubicBezTo>
                  <a:pt x="11509824" y="6272539"/>
                  <a:pt x="11509824" y="6375010"/>
                  <a:pt x="11526901" y="6443324"/>
                </a:cubicBezTo>
                <a:cubicBezTo>
                  <a:pt x="11578136" y="6614107"/>
                  <a:pt x="11783075" y="6699498"/>
                  <a:pt x="11902623" y="6784889"/>
                </a:cubicBezTo>
                <a:lnTo>
                  <a:pt x="11902623" y="6853203"/>
                </a:lnTo>
                <a:lnTo>
                  <a:pt x="11895770" y="6858000"/>
                </a:lnTo>
                <a:lnTo>
                  <a:pt x="11780308" y="6858000"/>
                </a:lnTo>
                <a:lnTo>
                  <a:pt x="11742249" y="6841995"/>
                </a:lnTo>
                <a:cubicBezTo>
                  <a:pt x="11638978" y="6789159"/>
                  <a:pt x="11514093" y="6673881"/>
                  <a:pt x="11475667" y="6597027"/>
                </a:cubicBezTo>
                <a:cubicBezTo>
                  <a:pt x="11424433" y="6477479"/>
                  <a:pt x="11407353" y="6323776"/>
                  <a:pt x="11356119" y="6221305"/>
                </a:cubicBezTo>
                <a:cubicBezTo>
                  <a:pt x="11287805" y="6084679"/>
                  <a:pt x="11202414" y="5913895"/>
                  <a:pt x="11202414" y="5777269"/>
                </a:cubicBezTo>
                <a:cubicBezTo>
                  <a:pt x="11202414" y="5640643"/>
                  <a:pt x="11304885" y="5299076"/>
                  <a:pt x="11526901" y="5213685"/>
                </a:cubicBezTo>
                <a:cubicBezTo>
                  <a:pt x="11663529" y="5145371"/>
                  <a:pt x="11800155" y="5179528"/>
                  <a:pt x="11936780" y="5128293"/>
                </a:cubicBezTo>
                <a:cubicBezTo>
                  <a:pt x="11992285" y="5106945"/>
                  <a:pt x="12039250" y="5085598"/>
                  <a:pt x="12081679" y="5065584"/>
                </a:cubicBezTo>
                <a:close/>
                <a:moveTo>
                  <a:pt x="0" y="4910033"/>
                </a:moveTo>
                <a:lnTo>
                  <a:pt x="51348" y="4955909"/>
                </a:lnTo>
                <a:cubicBezTo>
                  <a:pt x="74830" y="4979925"/>
                  <a:pt x="101515" y="5008745"/>
                  <a:pt x="135672" y="5042902"/>
                </a:cubicBezTo>
                <a:cubicBezTo>
                  <a:pt x="494316" y="4991668"/>
                  <a:pt x="716333" y="5264919"/>
                  <a:pt x="716333" y="5538172"/>
                </a:cubicBezTo>
                <a:cubicBezTo>
                  <a:pt x="716333" y="5589407"/>
                  <a:pt x="682178" y="5726035"/>
                  <a:pt x="630942" y="5811426"/>
                </a:cubicBezTo>
                <a:cubicBezTo>
                  <a:pt x="613864" y="5862660"/>
                  <a:pt x="528473" y="5896817"/>
                  <a:pt x="494316" y="5982208"/>
                </a:cubicBezTo>
                <a:cubicBezTo>
                  <a:pt x="460159" y="6033443"/>
                  <a:pt x="494316" y="6118836"/>
                  <a:pt x="477237" y="6187148"/>
                </a:cubicBezTo>
                <a:cubicBezTo>
                  <a:pt x="477237" y="6238384"/>
                  <a:pt x="357691" y="6460401"/>
                  <a:pt x="238142" y="6460401"/>
                </a:cubicBezTo>
                <a:cubicBezTo>
                  <a:pt x="289377" y="6409167"/>
                  <a:pt x="357691" y="6375010"/>
                  <a:pt x="408925" y="6306696"/>
                </a:cubicBezTo>
                <a:cubicBezTo>
                  <a:pt x="460159" y="6238384"/>
                  <a:pt x="477237" y="6135914"/>
                  <a:pt x="477237" y="6101757"/>
                </a:cubicBezTo>
                <a:cubicBezTo>
                  <a:pt x="477237" y="6050522"/>
                  <a:pt x="443082" y="5999288"/>
                  <a:pt x="443082" y="5965131"/>
                </a:cubicBezTo>
                <a:cubicBezTo>
                  <a:pt x="443082" y="5913895"/>
                  <a:pt x="682178" y="5726035"/>
                  <a:pt x="682178" y="5538172"/>
                </a:cubicBezTo>
                <a:cubicBezTo>
                  <a:pt x="682178" y="5264919"/>
                  <a:pt x="477237" y="5077059"/>
                  <a:pt x="135672" y="5094136"/>
                </a:cubicBezTo>
                <a:cubicBezTo>
                  <a:pt x="97245" y="5030093"/>
                  <a:pt x="56417" y="4985263"/>
                  <a:pt x="12287" y="4954242"/>
                </a:cubicBezTo>
                <a:lnTo>
                  <a:pt x="0" y="4947016"/>
                </a:lnTo>
                <a:close/>
                <a:moveTo>
                  <a:pt x="0" y="4663925"/>
                </a:moveTo>
                <a:lnTo>
                  <a:pt x="46544" y="4676252"/>
                </a:lnTo>
                <a:cubicBezTo>
                  <a:pt x="79099" y="4687460"/>
                  <a:pt x="110054" y="4701336"/>
                  <a:pt x="135672" y="4718415"/>
                </a:cubicBezTo>
                <a:cubicBezTo>
                  <a:pt x="169828" y="4752572"/>
                  <a:pt x="203985" y="4820883"/>
                  <a:pt x="272297" y="4837963"/>
                </a:cubicBezTo>
                <a:cubicBezTo>
                  <a:pt x="391845" y="4872118"/>
                  <a:pt x="528473" y="4872118"/>
                  <a:pt x="682178" y="4991668"/>
                </a:cubicBezTo>
                <a:cubicBezTo>
                  <a:pt x="818804" y="5094136"/>
                  <a:pt x="938352" y="5384467"/>
                  <a:pt x="938352" y="5521095"/>
                </a:cubicBezTo>
                <a:cubicBezTo>
                  <a:pt x="938352" y="5589407"/>
                  <a:pt x="835881" y="5896817"/>
                  <a:pt x="818804" y="5913895"/>
                </a:cubicBezTo>
                <a:cubicBezTo>
                  <a:pt x="784647" y="5982208"/>
                  <a:pt x="682178" y="6050522"/>
                  <a:pt x="665099" y="6135914"/>
                </a:cubicBezTo>
                <a:cubicBezTo>
                  <a:pt x="630942" y="6187148"/>
                  <a:pt x="665099" y="6289619"/>
                  <a:pt x="630942" y="6357933"/>
                </a:cubicBezTo>
                <a:cubicBezTo>
                  <a:pt x="613864" y="6392088"/>
                  <a:pt x="391845" y="6682420"/>
                  <a:pt x="289377" y="6682420"/>
                </a:cubicBezTo>
                <a:lnTo>
                  <a:pt x="186906" y="6682420"/>
                </a:lnTo>
                <a:cubicBezTo>
                  <a:pt x="186906" y="6665341"/>
                  <a:pt x="169828" y="6665341"/>
                  <a:pt x="169828" y="6631184"/>
                </a:cubicBezTo>
                <a:cubicBezTo>
                  <a:pt x="169828" y="6579950"/>
                  <a:pt x="169828" y="6562872"/>
                  <a:pt x="203985" y="6545793"/>
                </a:cubicBezTo>
                <a:cubicBezTo>
                  <a:pt x="221063" y="6511636"/>
                  <a:pt x="289377" y="6511636"/>
                  <a:pt x="340611" y="6477479"/>
                </a:cubicBezTo>
                <a:cubicBezTo>
                  <a:pt x="408925" y="6426244"/>
                  <a:pt x="545551" y="6289619"/>
                  <a:pt x="562630" y="6204227"/>
                </a:cubicBezTo>
                <a:lnTo>
                  <a:pt x="562630" y="6101757"/>
                </a:lnTo>
                <a:lnTo>
                  <a:pt x="562630" y="6016365"/>
                </a:lnTo>
                <a:cubicBezTo>
                  <a:pt x="682178" y="5913895"/>
                  <a:pt x="767570" y="5726035"/>
                  <a:pt x="784647" y="5640643"/>
                </a:cubicBezTo>
                <a:lnTo>
                  <a:pt x="784647" y="5538172"/>
                </a:lnTo>
                <a:cubicBezTo>
                  <a:pt x="784647" y="5213685"/>
                  <a:pt x="579708" y="5042902"/>
                  <a:pt x="203985" y="4974588"/>
                </a:cubicBezTo>
                <a:cubicBezTo>
                  <a:pt x="135672" y="4974588"/>
                  <a:pt x="101515" y="4889197"/>
                  <a:pt x="50280" y="4855040"/>
                </a:cubicBezTo>
                <a:lnTo>
                  <a:pt x="0" y="4825237"/>
                </a:lnTo>
                <a:close/>
                <a:moveTo>
                  <a:pt x="12192000" y="4569390"/>
                </a:moveTo>
                <a:lnTo>
                  <a:pt x="12192000" y="4789439"/>
                </a:lnTo>
                <a:lnTo>
                  <a:pt x="12178012" y="4823019"/>
                </a:lnTo>
                <a:cubicBezTo>
                  <a:pt x="12137451" y="4931893"/>
                  <a:pt x="12107564" y="5034363"/>
                  <a:pt x="12005094" y="5008745"/>
                </a:cubicBezTo>
                <a:lnTo>
                  <a:pt x="12005094" y="4906274"/>
                </a:lnTo>
                <a:cubicBezTo>
                  <a:pt x="12064868" y="4752570"/>
                  <a:pt x="12116103" y="4645831"/>
                  <a:pt x="12182282" y="4577518"/>
                </a:cubicBezTo>
                <a:close/>
                <a:moveTo>
                  <a:pt x="630942" y="4393927"/>
                </a:moveTo>
                <a:lnTo>
                  <a:pt x="699256" y="4393927"/>
                </a:lnTo>
                <a:cubicBezTo>
                  <a:pt x="835881" y="4530553"/>
                  <a:pt x="750490" y="4530553"/>
                  <a:pt x="750490" y="4650101"/>
                </a:cubicBezTo>
                <a:cubicBezTo>
                  <a:pt x="750490" y="4684258"/>
                  <a:pt x="835881" y="4820883"/>
                  <a:pt x="852961" y="4906274"/>
                </a:cubicBezTo>
                <a:cubicBezTo>
                  <a:pt x="750490" y="4837963"/>
                  <a:pt x="648021" y="4752572"/>
                  <a:pt x="579708" y="4684258"/>
                </a:cubicBezTo>
                <a:cubicBezTo>
                  <a:pt x="596785" y="4633023"/>
                  <a:pt x="630942" y="4598866"/>
                  <a:pt x="682178" y="4547630"/>
                </a:cubicBezTo>
                <a:cubicBezTo>
                  <a:pt x="665099" y="4513475"/>
                  <a:pt x="613864" y="4496396"/>
                  <a:pt x="613864" y="4445161"/>
                </a:cubicBezTo>
                <a:cubicBezTo>
                  <a:pt x="613864" y="4411004"/>
                  <a:pt x="630942" y="4411004"/>
                  <a:pt x="630942" y="4393927"/>
                </a:cubicBezTo>
                <a:close/>
                <a:moveTo>
                  <a:pt x="0" y="4287015"/>
                </a:moveTo>
                <a:lnTo>
                  <a:pt x="30133" y="4312303"/>
                </a:lnTo>
                <a:cubicBezTo>
                  <a:pt x="39073" y="4321876"/>
                  <a:pt x="46011" y="4332016"/>
                  <a:pt x="50280" y="4342690"/>
                </a:cubicBezTo>
                <a:cubicBezTo>
                  <a:pt x="67358" y="4393927"/>
                  <a:pt x="152749" y="4462239"/>
                  <a:pt x="152749" y="4513475"/>
                </a:cubicBezTo>
                <a:lnTo>
                  <a:pt x="152749" y="4650101"/>
                </a:lnTo>
                <a:cubicBezTo>
                  <a:pt x="75897" y="4643697"/>
                  <a:pt x="35069" y="4601268"/>
                  <a:pt x="2347" y="4550733"/>
                </a:cubicBezTo>
                <a:lnTo>
                  <a:pt x="0" y="4546788"/>
                </a:lnTo>
                <a:close/>
                <a:moveTo>
                  <a:pt x="11851389" y="4052360"/>
                </a:moveTo>
                <a:cubicBezTo>
                  <a:pt x="11868469" y="4069439"/>
                  <a:pt x="11885546" y="4052360"/>
                  <a:pt x="11885546" y="4103594"/>
                </a:cubicBezTo>
                <a:cubicBezTo>
                  <a:pt x="11885546" y="4103594"/>
                  <a:pt x="11714763" y="4274379"/>
                  <a:pt x="11714763" y="4342690"/>
                </a:cubicBezTo>
                <a:cubicBezTo>
                  <a:pt x="11714763" y="4428082"/>
                  <a:pt x="11834312" y="4513475"/>
                  <a:pt x="11868469" y="4513475"/>
                </a:cubicBezTo>
                <a:cubicBezTo>
                  <a:pt x="11919703" y="4513475"/>
                  <a:pt x="11953860" y="4479318"/>
                  <a:pt x="11953860" y="4445161"/>
                </a:cubicBezTo>
                <a:cubicBezTo>
                  <a:pt x="11953860" y="4393927"/>
                  <a:pt x="11919703" y="4393927"/>
                  <a:pt x="11919703" y="4342690"/>
                </a:cubicBezTo>
                <a:cubicBezTo>
                  <a:pt x="11936780" y="4342690"/>
                  <a:pt x="11936780" y="4325613"/>
                  <a:pt x="11988017" y="4325613"/>
                </a:cubicBezTo>
                <a:cubicBezTo>
                  <a:pt x="12056329" y="4325613"/>
                  <a:pt x="12090486" y="4411004"/>
                  <a:pt x="12090486" y="4445161"/>
                </a:cubicBezTo>
                <a:cubicBezTo>
                  <a:pt x="12090486" y="4564709"/>
                  <a:pt x="11936780" y="4581787"/>
                  <a:pt x="11885546" y="4667178"/>
                </a:cubicBezTo>
                <a:cubicBezTo>
                  <a:pt x="11902623" y="4684258"/>
                  <a:pt x="11902623" y="4667178"/>
                  <a:pt x="11902623" y="4701335"/>
                </a:cubicBezTo>
                <a:cubicBezTo>
                  <a:pt x="11902623" y="4752572"/>
                  <a:pt x="11851389" y="4855040"/>
                  <a:pt x="11800155" y="4889197"/>
                </a:cubicBezTo>
                <a:cubicBezTo>
                  <a:pt x="11731841" y="4940431"/>
                  <a:pt x="11629372" y="4923354"/>
                  <a:pt x="11561058" y="4957511"/>
                </a:cubicBezTo>
                <a:cubicBezTo>
                  <a:pt x="11475667" y="4991668"/>
                  <a:pt x="11509824" y="5059980"/>
                  <a:pt x="11373196" y="5128293"/>
                </a:cubicBezTo>
                <a:cubicBezTo>
                  <a:pt x="11356119" y="5145371"/>
                  <a:pt x="11339039" y="5145371"/>
                  <a:pt x="11321962" y="5162450"/>
                </a:cubicBezTo>
                <a:cubicBezTo>
                  <a:pt x="11373196" y="5042902"/>
                  <a:pt x="11458588" y="4991668"/>
                  <a:pt x="11458588" y="4872118"/>
                </a:cubicBezTo>
                <a:cubicBezTo>
                  <a:pt x="11458588" y="4820883"/>
                  <a:pt x="11424433" y="4735492"/>
                  <a:pt x="11424433" y="4701335"/>
                </a:cubicBezTo>
                <a:cubicBezTo>
                  <a:pt x="11424433" y="4633023"/>
                  <a:pt x="11475667" y="4581787"/>
                  <a:pt x="11526901" y="4581787"/>
                </a:cubicBezTo>
                <a:cubicBezTo>
                  <a:pt x="11561058" y="4581787"/>
                  <a:pt x="11595215" y="4615944"/>
                  <a:pt x="11595215" y="4667178"/>
                </a:cubicBezTo>
                <a:cubicBezTo>
                  <a:pt x="11595215" y="4701335"/>
                  <a:pt x="11526901" y="4718415"/>
                  <a:pt x="11526901" y="4752572"/>
                </a:cubicBezTo>
                <a:cubicBezTo>
                  <a:pt x="11526901" y="4820883"/>
                  <a:pt x="11612293" y="4855040"/>
                  <a:pt x="11646450" y="4855040"/>
                </a:cubicBezTo>
                <a:cubicBezTo>
                  <a:pt x="11748920" y="4855040"/>
                  <a:pt x="11800155" y="4718415"/>
                  <a:pt x="11800155" y="4684258"/>
                </a:cubicBezTo>
                <a:cubicBezTo>
                  <a:pt x="11800155" y="4650101"/>
                  <a:pt x="11663529" y="4462239"/>
                  <a:pt x="11612293" y="4342690"/>
                </a:cubicBezTo>
                <a:cubicBezTo>
                  <a:pt x="11561058" y="4274379"/>
                  <a:pt x="11475667" y="4223142"/>
                  <a:pt x="11475667" y="4171908"/>
                </a:cubicBezTo>
                <a:cubicBezTo>
                  <a:pt x="11475667" y="4120673"/>
                  <a:pt x="11492745" y="4103594"/>
                  <a:pt x="11526901" y="4069439"/>
                </a:cubicBezTo>
                <a:cubicBezTo>
                  <a:pt x="11543981" y="4086517"/>
                  <a:pt x="11561058" y="4086517"/>
                  <a:pt x="11595215" y="4086517"/>
                </a:cubicBezTo>
                <a:lnTo>
                  <a:pt x="11595215" y="4188987"/>
                </a:lnTo>
                <a:lnTo>
                  <a:pt x="11629372" y="4223142"/>
                </a:lnTo>
                <a:cubicBezTo>
                  <a:pt x="11697684" y="4171908"/>
                  <a:pt x="11783075" y="4103594"/>
                  <a:pt x="11851389" y="4052360"/>
                </a:cubicBezTo>
                <a:close/>
                <a:moveTo>
                  <a:pt x="11936780" y="3898654"/>
                </a:moveTo>
                <a:lnTo>
                  <a:pt x="12073408" y="3898654"/>
                </a:lnTo>
                <a:lnTo>
                  <a:pt x="12073408" y="4018203"/>
                </a:lnTo>
                <a:cubicBezTo>
                  <a:pt x="12056329" y="4052360"/>
                  <a:pt x="12005094" y="4086517"/>
                  <a:pt x="11936780" y="4103594"/>
                </a:cubicBezTo>
                <a:close/>
                <a:moveTo>
                  <a:pt x="12192000" y="3887732"/>
                </a:moveTo>
                <a:lnTo>
                  <a:pt x="12192000" y="4214614"/>
                </a:lnTo>
                <a:lnTo>
                  <a:pt x="12178012" y="4163369"/>
                </a:lnTo>
                <a:cubicBezTo>
                  <a:pt x="12158798" y="4095055"/>
                  <a:pt x="12141720" y="4035281"/>
                  <a:pt x="12141720" y="4018203"/>
                </a:cubicBezTo>
                <a:cubicBezTo>
                  <a:pt x="12141720" y="3941350"/>
                  <a:pt x="12154529" y="3920002"/>
                  <a:pt x="12186551" y="3892250"/>
                </a:cubicBezTo>
                <a:close/>
                <a:moveTo>
                  <a:pt x="357691" y="3830343"/>
                </a:moveTo>
                <a:cubicBezTo>
                  <a:pt x="426002" y="3813263"/>
                  <a:pt x="528473" y="3966968"/>
                  <a:pt x="613864" y="4035282"/>
                </a:cubicBezTo>
                <a:cubicBezTo>
                  <a:pt x="630942" y="4018203"/>
                  <a:pt x="665099" y="4001125"/>
                  <a:pt x="682178" y="3984046"/>
                </a:cubicBezTo>
                <a:lnTo>
                  <a:pt x="630942" y="3932811"/>
                </a:lnTo>
                <a:lnTo>
                  <a:pt x="630942" y="3881577"/>
                </a:lnTo>
                <a:cubicBezTo>
                  <a:pt x="648021" y="3881577"/>
                  <a:pt x="630942" y="3864498"/>
                  <a:pt x="682178" y="3864498"/>
                </a:cubicBezTo>
                <a:cubicBezTo>
                  <a:pt x="733413" y="3864498"/>
                  <a:pt x="767570" y="3949891"/>
                  <a:pt x="767570" y="3984046"/>
                </a:cubicBezTo>
                <a:cubicBezTo>
                  <a:pt x="767570" y="4103594"/>
                  <a:pt x="648021" y="4086517"/>
                  <a:pt x="596785" y="4137751"/>
                </a:cubicBezTo>
                <a:cubicBezTo>
                  <a:pt x="613864" y="4291456"/>
                  <a:pt x="426002" y="4376847"/>
                  <a:pt x="426002" y="4479318"/>
                </a:cubicBezTo>
                <a:cubicBezTo>
                  <a:pt x="426002" y="4513475"/>
                  <a:pt x="443082" y="4581787"/>
                  <a:pt x="528473" y="4615944"/>
                </a:cubicBezTo>
                <a:cubicBezTo>
                  <a:pt x="528473" y="4633023"/>
                  <a:pt x="511394" y="4667178"/>
                  <a:pt x="494316" y="4684258"/>
                </a:cubicBezTo>
                <a:cubicBezTo>
                  <a:pt x="340611" y="4633023"/>
                  <a:pt x="357691" y="4462239"/>
                  <a:pt x="323534" y="4411004"/>
                </a:cubicBezTo>
                <a:cubicBezTo>
                  <a:pt x="289377" y="4376847"/>
                  <a:pt x="221063" y="4342690"/>
                  <a:pt x="169828" y="4274379"/>
                </a:cubicBezTo>
                <a:lnTo>
                  <a:pt x="169828" y="4188987"/>
                </a:lnTo>
                <a:cubicBezTo>
                  <a:pt x="186906" y="4188987"/>
                  <a:pt x="203985" y="4171908"/>
                  <a:pt x="255220" y="4171908"/>
                </a:cubicBezTo>
                <a:cubicBezTo>
                  <a:pt x="272297" y="4223142"/>
                  <a:pt x="272297" y="4223142"/>
                  <a:pt x="272297" y="4257299"/>
                </a:cubicBezTo>
                <a:cubicBezTo>
                  <a:pt x="272297" y="4291456"/>
                  <a:pt x="306454" y="4308534"/>
                  <a:pt x="340611" y="4308534"/>
                </a:cubicBezTo>
                <a:cubicBezTo>
                  <a:pt x="477237" y="4308534"/>
                  <a:pt x="494316" y="4188987"/>
                  <a:pt x="494316" y="4120673"/>
                </a:cubicBezTo>
                <a:cubicBezTo>
                  <a:pt x="494316" y="3949891"/>
                  <a:pt x="340611" y="3932811"/>
                  <a:pt x="340611" y="3881577"/>
                </a:cubicBezTo>
                <a:cubicBezTo>
                  <a:pt x="340611" y="3830343"/>
                  <a:pt x="357691" y="3830343"/>
                  <a:pt x="357691" y="3830343"/>
                </a:cubicBezTo>
                <a:close/>
                <a:moveTo>
                  <a:pt x="203985" y="3710794"/>
                </a:moveTo>
                <a:lnTo>
                  <a:pt x="306454" y="3710794"/>
                </a:lnTo>
                <a:cubicBezTo>
                  <a:pt x="289377" y="3779106"/>
                  <a:pt x="289377" y="3830343"/>
                  <a:pt x="272297" y="3881577"/>
                </a:cubicBezTo>
                <a:cubicBezTo>
                  <a:pt x="255220" y="3881577"/>
                  <a:pt x="221063" y="3864498"/>
                  <a:pt x="186906" y="3830343"/>
                </a:cubicBezTo>
                <a:close/>
                <a:moveTo>
                  <a:pt x="0" y="3623171"/>
                </a:moveTo>
                <a:lnTo>
                  <a:pt x="101515" y="3693715"/>
                </a:lnTo>
                <a:cubicBezTo>
                  <a:pt x="118594" y="3710794"/>
                  <a:pt x="118594" y="3710794"/>
                  <a:pt x="118594" y="3744949"/>
                </a:cubicBezTo>
                <a:cubicBezTo>
                  <a:pt x="118594" y="3783377"/>
                  <a:pt x="60954" y="3898655"/>
                  <a:pt x="17725" y="4004326"/>
                </a:cubicBezTo>
                <a:lnTo>
                  <a:pt x="0" y="4053531"/>
                </a:lnTo>
                <a:close/>
                <a:moveTo>
                  <a:pt x="11834312" y="3488775"/>
                </a:moveTo>
                <a:cubicBezTo>
                  <a:pt x="11885546" y="3488775"/>
                  <a:pt x="11936780" y="3522932"/>
                  <a:pt x="11970937" y="3557089"/>
                </a:cubicBezTo>
                <a:lnTo>
                  <a:pt x="11970937" y="3625403"/>
                </a:lnTo>
                <a:cubicBezTo>
                  <a:pt x="11953860" y="3642481"/>
                  <a:pt x="11953860" y="3659558"/>
                  <a:pt x="11919703" y="3659558"/>
                </a:cubicBezTo>
                <a:cubicBezTo>
                  <a:pt x="11868469" y="3659558"/>
                  <a:pt x="11868469" y="3642481"/>
                  <a:pt x="11851389" y="3642481"/>
                </a:cubicBezTo>
                <a:cubicBezTo>
                  <a:pt x="11868469" y="3676637"/>
                  <a:pt x="11902623" y="3727872"/>
                  <a:pt x="11936780" y="3727872"/>
                </a:cubicBezTo>
                <a:cubicBezTo>
                  <a:pt x="11988017" y="3727872"/>
                  <a:pt x="12022172" y="3625403"/>
                  <a:pt x="12073408" y="3625403"/>
                </a:cubicBezTo>
                <a:cubicBezTo>
                  <a:pt x="12090486" y="3625403"/>
                  <a:pt x="12128913" y="3638212"/>
                  <a:pt x="12171608" y="3651020"/>
                </a:cubicBezTo>
                <a:lnTo>
                  <a:pt x="12192000" y="3656536"/>
                </a:lnTo>
                <a:lnTo>
                  <a:pt x="12192000" y="3784454"/>
                </a:lnTo>
                <a:lnTo>
                  <a:pt x="12190954" y="3785311"/>
                </a:lnTo>
                <a:cubicBezTo>
                  <a:pt x="12136917" y="3823671"/>
                  <a:pt x="12086216" y="3830343"/>
                  <a:pt x="12022172" y="3830343"/>
                </a:cubicBezTo>
                <a:cubicBezTo>
                  <a:pt x="11902623" y="3830343"/>
                  <a:pt x="11834312" y="3762029"/>
                  <a:pt x="11629372" y="3813263"/>
                </a:cubicBezTo>
                <a:lnTo>
                  <a:pt x="11629372" y="3744949"/>
                </a:lnTo>
                <a:cubicBezTo>
                  <a:pt x="11663529" y="3710794"/>
                  <a:pt x="11714763" y="3676637"/>
                  <a:pt x="11731841" y="3642481"/>
                </a:cubicBezTo>
                <a:cubicBezTo>
                  <a:pt x="11748920" y="3625403"/>
                  <a:pt x="11748920" y="3591246"/>
                  <a:pt x="11748920" y="3574167"/>
                </a:cubicBezTo>
                <a:cubicBezTo>
                  <a:pt x="11783075" y="3540010"/>
                  <a:pt x="11800155" y="3488775"/>
                  <a:pt x="11834312" y="3488775"/>
                </a:cubicBezTo>
                <a:close/>
                <a:moveTo>
                  <a:pt x="11697684" y="3283836"/>
                </a:moveTo>
                <a:cubicBezTo>
                  <a:pt x="11697684" y="3335070"/>
                  <a:pt x="11731841" y="3403384"/>
                  <a:pt x="11765998" y="3454618"/>
                </a:cubicBezTo>
                <a:cubicBezTo>
                  <a:pt x="11731841" y="3488775"/>
                  <a:pt x="11697684" y="3540010"/>
                  <a:pt x="11697684" y="3574167"/>
                </a:cubicBezTo>
                <a:cubicBezTo>
                  <a:pt x="11612293" y="3522932"/>
                  <a:pt x="11578136" y="3437541"/>
                  <a:pt x="11578136" y="3420462"/>
                </a:cubicBezTo>
                <a:cubicBezTo>
                  <a:pt x="11578136" y="3386307"/>
                  <a:pt x="11646450" y="3300913"/>
                  <a:pt x="11697684" y="3283836"/>
                </a:cubicBezTo>
                <a:close/>
                <a:moveTo>
                  <a:pt x="12192000" y="3256980"/>
                </a:moveTo>
                <a:lnTo>
                  <a:pt x="12192000" y="3344558"/>
                </a:lnTo>
                <a:lnTo>
                  <a:pt x="12175877" y="3364958"/>
                </a:lnTo>
                <a:cubicBezTo>
                  <a:pt x="12163068" y="3390576"/>
                  <a:pt x="12158799" y="3420463"/>
                  <a:pt x="12158799" y="3437541"/>
                </a:cubicBezTo>
                <a:cubicBezTo>
                  <a:pt x="12158799" y="3454619"/>
                  <a:pt x="12167338" y="3471698"/>
                  <a:pt x="12180147" y="3488776"/>
                </a:cubicBezTo>
                <a:lnTo>
                  <a:pt x="12192000" y="3501706"/>
                </a:lnTo>
                <a:lnTo>
                  <a:pt x="12192000" y="3594357"/>
                </a:lnTo>
                <a:lnTo>
                  <a:pt x="12184683" y="3591512"/>
                </a:lnTo>
                <a:cubicBezTo>
                  <a:pt x="12118238" y="3560291"/>
                  <a:pt x="12034981" y="3493046"/>
                  <a:pt x="11970937" y="3454618"/>
                </a:cubicBezTo>
                <a:cubicBezTo>
                  <a:pt x="11996555" y="3364957"/>
                  <a:pt x="12079811" y="3294509"/>
                  <a:pt x="12163068" y="3264889"/>
                </a:cubicBezTo>
                <a:close/>
                <a:moveTo>
                  <a:pt x="596785" y="3164288"/>
                </a:moveTo>
                <a:cubicBezTo>
                  <a:pt x="630942" y="3181365"/>
                  <a:pt x="648021" y="3215522"/>
                  <a:pt x="648021" y="3249679"/>
                </a:cubicBezTo>
                <a:cubicBezTo>
                  <a:pt x="648021" y="3317993"/>
                  <a:pt x="613864" y="3335070"/>
                  <a:pt x="545551" y="3335070"/>
                </a:cubicBezTo>
                <a:cubicBezTo>
                  <a:pt x="528473" y="3352150"/>
                  <a:pt x="528473" y="3335070"/>
                  <a:pt x="528473" y="3369227"/>
                </a:cubicBezTo>
                <a:cubicBezTo>
                  <a:pt x="528473" y="3420462"/>
                  <a:pt x="648021" y="3557089"/>
                  <a:pt x="648021" y="3591246"/>
                </a:cubicBezTo>
                <a:cubicBezTo>
                  <a:pt x="648021" y="3642481"/>
                  <a:pt x="630942" y="3659558"/>
                  <a:pt x="613864" y="3693715"/>
                </a:cubicBezTo>
                <a:cubicBezTo>
                  <a:pt x="579708" y="3676637"/>
                  <a:pt x="545551" y="3642481"/>
                  <a:pt x="494316" y="3642481"/>
                </a:cubicBezTo>
                <a:lnTo>
                  <a:pt x="152749" y="3642481"/>
                </a:lnTo>
                <a:cubicBezTo>
                  <a:pt x="118593" y="3625402"/>
                  <a:pt x="58819" y="3586976"/>
                  <a:pt x="7584" y="3544280"/>
                </a:cubicBezTo>
                <a:lnTo>
                  <a:pt x="0" y="3537477"/>
                </a:lnTo>
                <a:lnTo>
                  <a:pt x="0" y="3436869"/>
                </a:lnTo>
                <a:lnTo>
                  <a:pt x="16123" y="3437541"/>
                </a:lnTo>
                <a:cubicBezTo>
                  <a:pt x="67358" y="3437541"/>
                  <a:pt x="118594" y="3403384"/>
                  <a:pt x="169828" y="3403384"/>
                </a:cubicBezTo>
                <a:cubicBezTo>
                  <a:pt x="203985" y="3403384"/>
                  <a:pt x="272297" y="3522932"/>
                  <a:pt x="323534" y="3522932"/>
                </a:cubicBezTo>
                <a:cubicBezTo>
                  <a:pt x="357691" y="3522932"/>
                  <a:pt x="391845" y="3488775"/>
                  <a:pt x="426002" y="3454618"/>
                </a:cubicBezTo>
                <a:cubicBezTo>
                  <a:pt x="426002" y="3437541"/>
                  <a:pt x="408925" y="3403384"/>
                  <a:pt x="391845" y="3386307"/>
                </a:cubicBezTo>
                <a:cubicBezTo>
                  <a:pt x="374768" y="3403384"/>
                  <a:pt x="357691" y="3437541"/>
                  <a:pt x="323534" y="3437541"/>
                </a:cubicBezTo>
                <a:cubicBezTo>
                  <a:pt x="221063" y="3437541"/>
                  <a:pt x="306454" y="3335070"/>
                  <a:pt x="169828" y="3335070"/>
                </a:cubicBezTo>
                <a:cubicBezTo>
                  <a:pt x="135672" y="3335070"/>
                  <a:pt x="101515" y="3369227"/>
                  <a:pt x="50280" y="3369227"/>
                </a:cubicBezTo>
                <a:lnTo>
                  <a:pt x="0" y="3369227"/>
                </a:lnTo>
                <a:lnTo>
                  <a:pt x="0" y="3321079"/>
                </a:lnTo>
                <a:lnTo>
                  <a:pt x="58820" y="3273162"/>
                </a:lnTo>
                <a:cubicBezTo>
                  <a:pt x="101516" y="3241140"/>
                  <a:pt x="144211" y="3215522"/>
                  <a:pt x="169828" y="3215522"/>
                </a:cubicBezTo>
                <a:lnTo>
                  <a:pt x="511394" y="3215522"/>
                </a:lnTo>
                <a:cubicBezTo>
                  <a:pt x="545551" y="3198445"/>
                  <a:pt x="579708" y="3181365"/>
                  <a:pt x="596785" y="3164288"/>
                </a:cubicBezTo>
                <a:close/>
                <a:moveTo>
                  <a:pt x="12022172" y="3027662"/>
                </a:moveTo>
                <a:cubicBezTo>
                  <a:pt x="12056329" y="3027662"/>
                  <a:pt x="12111834" y="3040470"/>
                  <a:pt x="12165203" y="3066088"/>
                </a:cubicBezTo>
                <a:lnTo>
                  <a:pt x="12192000" y="3083131"/>
                </a:lnTo>
                <a:lnTo>
                  <a:pt x="12192000" y="3200163"/>
                </a:lnTo>
                <a:lnTo>
                  <a:pt x="12182282" y="3202713"/>
                </a:lnTo>
                <a:cubicBezTo>
                  <a:pt x="12141720" y="3215522"/>
                  <a:pt x="12099024" y="3232600"/>
                  <a:pt x="12056329" y="3249679"/>
                </a:cubicBezTo>
                <a:cubicBezTo>
                  <a:pt x="11988017" y="3164288"/>
                  <a:pt x="11953860" y="3147210"/>
                  <a:pt x="11936780" y="3147210"/>
                </a:cubicBezTo>
                <a:cubicBezTo>
                  <a:pt x="11902623" y="3147210"/>
                  <a:pt x="11868469" y="3181365"/>
                  <a:pt x="11851389" y="3215522"/>
                </a:cubicBezTo>
                <a:lnTo>
                  <a:pt x="11953860" y="3215522"/>
                </a:lnTo>
                <a:cubicBezTo>
                  <a:pt x="11970937" y="3232601"/>
                  <a:pt x="11970937" y="3215522"/>
                  <a:pt x="11970937" y="3266758"/>
                </a:cubicBezTo>
                <a:cubicBezTo>
                  <a:pt x="11970937" y="3335070"/>
                  <a:pt x="11919703" y="3386307"/>
                  <a:pt x="11868469" y="3386307"/>
                </a:cubicBezTo>
                <a:cubicBezTo>
                  <a:pt x="11783075" y="3386307"/>
                  <a:pt x="11748920" y="3249679"/>
                  <a:pt x="11731841" y="3215522"/>
                </a:cubicBezTo>
                <a:cubicBezTo>
                  <a:pt x="11714763" y="3164288"/>
                  <a:pt x="11663529" y="3147210"/>
                  <a:pt x="11629372" y="3113053"/>
                </a:cubicBezTo>
                <a:lnTo>
                  <a:pt x="11629372" y="3044739"/>
                </a:lnTo>
                <a:cubicBezTo>
                  <a:pt x="11663529" y="3044739"/>
                  <a:pt x="11697684" y="3061819"/>
                  <a:pt x="11731841" y="3061819"/>
                </a:cubicBezTo>
                <a:cubicBezTo>
                  <a:pt x="11783075" y="3061819"/>
                  <a:pt x="11988017" y="3027662"/>
                  <a:pt x="12022172" y="3027662"/>
                </a:cubicBezTo>
                <a:close/>
                <a:moveTo>
                  <a:pt x="272297" y="2976426"/>
                </a:moveTo>
                <a:cubicBezTo>
                  <a:pt x="289377" y="3027662"/>
                  <a:pt x="289377" y="3078896"/>
                  <a:pt x="306454" y="3130131"/>
                </a:cubicBezTo>
                <a:lnTo>
                  <a:pt x="186906" y="3147210"/>
                </a:lnTo>
                <a:lnTo>
                  <a:pt x="186906" y="3027662"/>
                </a:lnTo>
                <a:cubicBezTo>
                  <a:pt x="203985" y="3010582"/>
                  <a:pt x="238142" y="2993505"/>
                  <a:pt x="272297" y="2976426"/>
                </a:cubicBezTo>
                <a:close/>
                <a:moveTo>
                  <a:pt x="0" y="2867443"/>
                </a:moveTo>
                <a:lnTo>
                  <a:pt x="10186" y="2888900"/>
                </a:lnTo>
                <a:cubicBezTo>
                  <a:pt x="51882" y="2963618"/>
                  <a:pt x="118594" y="3038336"/>
                  <a:pt x="118594" y="3113053"/>
                </a:cubicBezTo>
                <a:cubicBezTo>
                  <a:pt x="118594" y="3138671"/>
                  <a:pt x="63090" y="3189905"/>
                  <a:pt x="3315" y="3239006"/>
                </a:cubicBezTo>
                <a:lnTo>
                  <a:pt x="0" y="3241667"/>
                </a:lnTo>
                <a:close/>
                <a:moveTo>
                  <a:pt x="11953860" y="2754409"/>
                </a:moveTo>
                <a:cubicBezTo>
                  <a:pt x="11988017" y="2771486"/>
                  <a:pt x="12039251" y="2805643"/>
                  <a:pt x="12073408" y="2839800"/>
                </a:cubicBezTo>
                <a:lnTo>
                  <a:pt x="12073408" y="2959348"/>
                </a:lnTo>
                <a:lnTo>
                  <a:pt x="11936780" y="2959348"/>
                </a:lnTo>
                <a:close/>
                <a:moveTo>
                  <a:pt x="12192000" y="2664443"/>
                </a:moveTo>
                <a:lnTo>
                  <a:pt x="12192000" y="2957619"/>
                </a:lnTo>
                <a:lnTo>
                  <a:pt x="12186551" y="2952944"/>
                </a:lnTo>
                <a:cubicBezTo>
                  <a:pt x="12154529" y="2925191"/>
                  <a:pt x="12141720" y="2908113"/>
                  <a:pt x="12141720" y="2839800"/>
                </a:cubicBezTo>
                <a:cubicBezTo>
                  <a:pt x="12141720" y="2822721"/>
                  <a:pt x="12158798" y="2767217"/>
                  <a:pt x="12180147" y="2701038"/>
                </a:cubicBezTo>
                <a:close/>
                <a:moveTo>
                  <a:pt x="135672" y="2207902"/>
                </a:moveTo>
                <a:cubicBezTo>
                  <a:pt x="152749" y="2224981"/>
                  <a:pt x="152749" y="2242059"/>
                  <a:pt x="152749" y="2276216"/>
                </a:cubicBezTo>
                <a:cubicBezTo>
                  <a:pt x="152749" y="2387224"/>
                  <a:pt x="101514" y="2481155"/>
                  <a:pt x="28932" y="2547333"/>
                </a:cubicBezTo>
                <a:lnTo>
                  <a:pt x="0" y="2569423"/>
                </a:lnTo>
                <a:lnTo>
                  <a:pt x="0" y="2294922"/>
                </a:lnTo>
                <a:lnTo>
                  <a:pt x="29466" y="2260471"/>
                </a:lnTo>
                <a:cubicBezTo>
                  <a:pt x="55617" y="2235654"/>
                  <a:pt x="88706" y="2216441"/>
                  <a:pt x="135672" y="2207902"/>
                </a:cubicBezTo>
                <a:close/>
                <a:moveTo>
                  <a:pt x="494316" y="2173745"/>
                </a:moveTo>
                <a:cubicBezTo>
                  <a:pt x="511394" y="2190824"/>
                  <a:pt x="528473" y="2190824"/>
                  <a:pt x="528473" y="2224981"/>
                </a:cubicBezTo>
                <a:cubicBezTo>
                  <a:pt x="528473" y="2276216"/>
                  <a:pt x="426002" y="2344529"/>
                  <a:pt x="426002" y="2378686"/>
                </a:cubicBezTo>
                <a:cubicBezTo>
                  <a:pt x="426002" y="2429921"/>
                  <a:pt x="443082" y="2429921"/>
                  <a:pt x="443082" y="2446998"/>
                </a:cubicBezTo>
                <a:cubicBezTo>
                  <a:pt x="494316" y="2498233"/>
                  <a:pt x="596785" y="2617781"/>
                  <a:pt x="596785" y="2720252"/>
                </a:cubicBezTo>
                <a:cubicBezTo>
                  <a:pt x="630942" y="2737329"/>
                  <a:pt x="665099" y="2737329"/>
                  <a:pt x="699256" y="2754409"/>
                </a:cubicBezTo>
                <a:cubicBezTo>
                  <a:pt x="733413" y="2771486"/>
                  <a:pt x="767570" y="2839800"/>
                  <a:pt x="767570" y="2873957"/>
                </a:cubicBezTo>
                <a:cubicBezTo>
                  <a:pt x="767570" y="2925191"/>
                  <a:pt x="733413" y="2959348"/>
                  <a:pt x="699256" y="2993505"/>
                </a:cubicBezTo>
                <a:lnTo>
                  <a:pt x="648021" y="2993505"/>
                </a:lnTo>
                <a:cubicBezTo>
                  <a:pt x="648021" y="2976426"/>
                  <a:pt x="630942" y="2976426"/>
                  <a:pt x="630942" y="2942271"/>
                </a:cubicBezTo>
                <a:cubicBezTo>
                  <a:pt x="630942" y="2891034"/>
                  <a:pt x="665099" y="2908114"/>
                  <a:pt x="682178" y="2891034"/>
                </a:cubicBezTo>
                <a:cubicBezTo>
                  <a:pt x="682178" y="2873957"/>
                  <a:pt x="648021" y="2839800"/>
                  <a:pt x="613864" y="2839800"/>
                </a:cubicBezTo>
                <a:cubicBezTo>
                  <a:pt x="562630" y="2839800"/>
                  <a:pt x="460159" y="2993505"/>
                  <a:pt x="374768" y="3044739"/>
                </a:cubicBezTo>
                <a:cubicBezTo>
                  <a:pt x="357691" y="3027662"/>
                  <a:pt x="340611" y="3027662"/>
                  <a:pt x="340611" y="2976426"/>
                </a:cubicBezTo>
                <a:cubicBezTo>
                  <a:pt x="340611" y="2925191"/>
                  <a:pt x="494316" y="2908114"/>
                  <a:pt x="494316" y="2788565"/>
                </a:cubicBezTo>
                <a:lnTo>
                  <a:pt x="494316" y="2737329"/>
                </a:lnTo>
                <a:cubicBezTo>
                  <a:pt x="494316" y="2669017"/>
                  <a:pt x="477237" y="2549469"/>
                  <a:pt x="357691" y="2549469"/>
                </a:cubicBezTo>
                <a:cubicBezTo>
                  <a:pt x="306454" y="2549469"/>
                  <a:pt x="221063" y="2566546"/>
                  <a:pt x="289377" y="2669017"/>
                </a:cubicBezTo>
                <a:cubicBezTo>
                  <a:pt x="272297" y="2686095"/>
                  <a:pt x="272297" y="2686095"/>
                  <a:pt x="238142" y="2686095"/>
                </a:cubicBezTo>
                <a:cubicBezTo>
                  <a:pt x="186906" y="2686095"/>
                  <a:pt x="169828" y="2669017"/>
                  <a:pt x="169828" y="2617781"/>
                </a:cubicBezTo>
                <a:cubicBezTo>
                  <a:pt x="169828" y="2446998"/>
                  <a:pt x="357691" y="2515312"/>
                  <a:pt x="340611" y="2361607"/>
                </a:cubicBezTo>
                <a:cubicBezTo>
                  <a:pt x="340611" y="2310373"/>
                  <a:pt x="426002" y="2207902"/>
                  <a:pt x="494316" y="2173745"/>
                </a:cubicBezTo>
                <a:close/>
                <a:moveTo>
                  <a:pt x="852961" y="1968805"/>
                </a:moveTo>
                <a:cubicBezTo>
                  <a:pt x="835881" y="2020042"/>
                  <a:pt x="784647" y="2071276"/>
                  <a:pt x="750490" y="2156667"/>
                </a:cubicBezTo>
                <a:cubicBezTo>
                  <a:pt x="733413" y="2190824"/>
                  <a:pt x="767570" y="2293293"/>
                  <a:pt x="767570" y="2327450"/>
                </a:cubicBezTo>
                <a:cubicBezTo>
                  <a:pt x="767570" y="2395764"/>
                  <a:pt x="716333" y="2446998"/>
                  <a:pt x="665099" y="2481155"/>
                </a:cubicBezTo>
                <a:cubicBezTo>
                  <a:pt x="648021" y="2464078"/>
                  <a:pt x="613864" y="2446998"/>
                  <a:pt x="613864" y="2412841"/>
                </a:cubicBezTo>
                <a:cubicBezTo>
                  <a:pt x="613864" y="2361607"/>
                  <a:pt x="648021" y="2361607"/>
                  <a:pt x="682178" y="2344529"/>
                </a:cubicBezTo>
                <a:cubicBezTo>
                  <a:pt x="665099" y="2293293"/>
                  <a:pt x="613864" y="2242059"/>
                  <a:pt x="579708" y="2190824"/>
                </a:cubicBezTo>
                <a:cubicBezTo>
                  <a:pt x="613864" y="2156667"/>
                  <a:pt x="750490" y="1968805"/>
                  <a:pt x="852961" y="1968805"/>
                </a:cubicBezTo>
                <a:close/>
                <a:moveTo>
                  <a:pt x="12005094" y="1849257"/>
                </a:moveTo>
                <a:cubicBezTo>
                  <a:pt x="12039251" y="1849257"/>
                  <a:pt x="12107565" y="1866337"/>
                  <a:pt x="12124642" y="1917571"/>
                </a:cubicBezTo>
                <a:cubicBezTo>
                  <a:pt x="12150260" y="1943189"/>
                  <a:pt x="12147057" y="1997626"/>
                  <a:pt x="12165470" y="2052063"/>
                </a:cubicBezTo>
                <a:lnTo>
                  <a:pt x="12192000" y="2103577"/>
                </a:lnTo>
                <a:lnTo>
                  <a:pt x="12192000" y="2276014"/>
                </a:lnTo>
                <a:lnTo>
                  <a:pt x="12150260" y="2242060"/>
                </a:lnTo>
                <a:cubicBezTo>
                  <a:pt x="12064868" y="2160937"/>
                  <a:pt x="12005094" y="2054198"/>
                  <a:pt x="12005094" y="1951728"/>
                </a:cubicBezTo>
                <a:close/>
                <a:moveTo>
                  <a:pt x="11321962" y="1712631"/>
                </a:moveTo>
                <a:lnTo>
                  <a:pt x="11356119" y="1712631"/>
                </a:lnTo>
                <a:cubicBezTo>
                  <a:pt x="11441510" y="1746788"/>
                  <a:pt x="11492745" y="1849257"/>
                  <a:pt x="11561058" y="1883414"/>
                </a:cubicBezTo>
                <a:cubicBezTo>
                  <a:pt x="11612293" y="1934648"/>
                  <a:pt x="11697684" y="1900493"/>
                  <a:pt x="11765998" y="1934648"/>
                </a:cubicBezTo>
                <a:cubicBezTo>
                  <a:pt x="11868469" y="1985885"/>
                  <a:pt x="11902623" y="2105433"/>
                  <a:pt x="11885546" y="2190824"/>
                </a:cubicBezTo>
                <a:cubicBezTo>
                  <a:pt x="11902623" y="2207902"/>
                  <a:pt x="11919703" y="2224981"/>
                  <a:pt x="11936780" y="2224981"/>
                </a:cubicBezTo>
                <a:cubicBezTo>
                  <a:pt x="12056329" y="2242059"/>
                  <a:pt x="12090486" y="2361607"/>
                  <a:pt x="12090486" y="2395764"/>
                </a:cubicBezTo>
                <a:cubicBezTo>
                  <a:pt x="12090486" y="2446998"/>
                  <a:pt x="12056329" y="2498233"/>
                  <a:pt x="12022172" y="2532390"/>
                </a:cubicBezTo>
                <a:lnTo>
                  <a:pt x="11936780" y="2532390"/>
                </a:lnTo>
                <a:cubicBezTo>
                  <a:pt x="11919703" y="2515312"/>
                  <a:pt x="11919703" y="2532390"/>
                  <a:pt x="11919703" y="2481155"/>
                </a:cubicBezTo>
                <a:cubicBezTo>
                  <a:pt x="11919703" y="2446998"/>
                  <a:pt x="11953860" y="2446998"/>
                  <a:pt x="11953860" y="2412841"/>
                </a:cubicBezTo>
                <a:cubicBezTo>
                  <a:pt x="11953860" y="2361607"/>
                  <a:pt x="11953860" y="2395764"/>
                  <a:pt x="11936780" y="2361607"/>
                </a:cubicBezTo>
                <a:cubicBezTo>
                  <a:pt x="11919703" y="2361607"/>
                  <a:pt x="11902623" y="2344529"/>
                  <a:pt x="11868469" y="2344529"/>
                </a:cubicBezTo>
                <a:cubicBezTo>
                  <a:pt x="11748920" y="2344529"/>
                  <a:pt x="11714763" y="2481155"/>
                  <a:pt x="11714763" y="2498233"/>
                </a:cubicBezTo>
                <a:cubicBezTo>
                  <a:pt x="11714763" y="2532390"/>
                  <a:pt x="11817232" y="2686095"/>
                  <a:pt x="11885546" y="2737329"/>
                </a:cubicBezTo>
                <a:cubicBezTo>
                  <a:pt x="11885546" y="2788565"/>
                  <a:pt x="11868469" y="2788565"/>
                  <a:pt x="11868469" y="2805643"/>
                </a:cubicBezTo>
                <a:cubicBezTo>
                  <a:pt x="11800155" y="2771486"/>
                  <a:pt x="11731841" y="2720252"/>
                  <a:pt x="11663529" y="2651938"/>
                </a:cubicBezTo>
                <a:lnTo>
                  <a:pt x="11595215" y="2651938"/>
                </a:lnTo>
                <a:lnTo>
                  <a:pt x="11595215" y="2771486"/>
                </a:lnTo>
                <a:cubicBezTo>
                  <a:pt x="11578136" y="2771486"/>
                  <a:pt x="11543981" y="2788565"/>
                  <a:pt x="11509824" y="2788565"/>
                </a:cubicBezTo>
                <a:cubicBezTo>
                  <a:pt x="11492745" y="2754409"/>
                  <a:pt x="11475667" y="2737329"/>
                  <a:pt x="11475667" y="2686095"/>
                </a:cubicBezTo>
                <a:cubicBezTo>
                  <a:pt x="11475667" y="2617781"/>
                  <a:pt x="11543981" y="2566546"/>
                  <a:pt x="11612293" y="2515312"/>
                </a:cubicBezTo>
                <a:cubicBezTo>
                  <a:pt x="11663529" y="2242059"/>
                  <a:pt x="11800155" y="2344529"/>
                  <a:pt x="11800155" y="2156667"/>
                </a:cubicBezTo>
                <a:cubicBezTo>
                  <a:pt x="11800155" y="2054197"/>
                  <a:pt x="11714763" y="2020042"/>
                  <a:pt x="11646450" y="2020042"/>
                </a:cubicBezTo>
                <a:cubicBezTo>
                  <a:pt x="11578136" y="2020042"/>
                  <a:pt x="11526901" y="2037119"/>
                  <a:pt x="11526901" y="2088354"/>
                </a:cubicBezTo>
                <a:cubicBezTo>
                  <a:pt x="11526901" y="2139590"/>
                  <a:pt x="11595215" y="2139590"/>
                  <a:pt x="11595215" y="2190824"/>
                </a:cubicBezTo>
                <a:cubicBezTo>
                  <a:pt x="11595215" y="2224981"/>
                  <a:pt x="11561058" y="2276216"/>
                  <a:pt x="11509824" y="2276216"/>
                </a:cubicBezTo>
                <a:cubicBezTo>
                  <a:pt x="11424433" y="2276216"/>
                  <a:pt x="11424433" y="2173745"/>
                  <a:pt x="11424433" y="2156667"/>
                </a:cubicBezTo>
                <a:cubicBezTo>
                  <a:pt x="11424433" y="2122510"/>
                  <a:pt x="11458588" y="2020042"/>
                  <a:pt x="11458588" y="1985885"/>
                </a:cubicBezTo>
                <a:cubicBezTo>
                  <a:pt x="11458588" y="1866337"/>
                  <a:pt x="11407353" y="1883414"/>
                  <a:pt x="11321962" y="1712631"/>
                </a:cubicBezTo>
                <a:close/>
                <a:moveTo>
                  <a:pt x="12192000" y="1493512"/>
                </a:moveTo>
                <a:lnTo>
                  <a:pt x="12192000" y="1604445"/>
                </a:lnTo>
                <a:lnTo>
                  <a:pt x="12178012" y="1597352"/>
                </a:lnTo>
                <a:cubicBezTo>
                  <a:pt x="12167338" y="1588813"/>
                  <a:pt x="12158799" y="1576005"/>
                  <a:pt x="12141720" y="1558926"/>
                </a:cubicBezTo>
                <a:cubicBezTo>
                  <a:pt x="12145990" y="1546118"/>
                  <a:pt x="12153461" y="1533576"/>
                  <a:pt x="12163335" y="1521434"/>
                </a:cubicBezTo>
                <a:close/>
                <a:moveTo>
                  <a:pt x="16123" y="1166125"/>
                </a:moveTo>
                <a:lnTo>
                  <a:pt x="33201" y="1251518"/>
                </a:lnTo>
                <a:lnTo>
                  <a:pt x="0" y="1284718"/>
                </a:lnTo>
                <a:lnTo>
                  <a:pt x="0" y="1169630"/>
                </a:lnTo>
                <a:close/>
                <a:moveTo>
                  <a:pt x="118594" y="1131970"/>
                </a:moveTo>
                <a:lnTo>
                  <a:pt x="118594" y="1217361"/>
                </a:lnTo>
                <a:cubicBezTo>
                  <a:pt x="101515" y="1251518"/>
                  <a:pt x="101515" y="1336909"/>
                  <a:pt x="16123" y="1353987"/>
                </a:cubicBezTo>
                <a:cubicBezTo>
                  <a:pt x="101515" y="1302752"/>
                  <a:pt x="67358" y="1149047"/>
                  <a:pt x="118594" y="1131970"/>
                </a:cubicBezTo>
                <a:close/>
                <a:moveTo>
                  <a:pt x="12192000" y="1034445"/>
                </a:moveTo>
                <a:lnTo>
                  <a:pt x="12192000" y="1235892"/>
                </a:lnTo>
                <a:lnTo>
                  <a:pt x="12186552" y="1230169"/>
                </a:lnTo>
                <a:cubicBezTo>
                  <a:pt x="12167338" y="1200282"/>
                  <a:pt x="12158799" y="1166126"/>
                  <a:pt x="12158799" y="1149047"/>
                </a:cubicBezTo>
                <a:cubicBezTo>
                  <a:pt x="12158799" y="1123430"/>
                  <a:pt x="12162535" y="1100214"/>
                  <a:pt x="12169306" y="1079200"/>
                </a:cubicBezTo>
                <a:close/>
                <a:moveTo>
                  <a:pt x="221063" y="995342"/>
                </a:moveTo>
                <a:cubicBezTo>
                  <a:pt x="272297" y="1029499"/>
                  <a:pt x="306454" y="1131970"/>
                  <a:pt x="306454" y="1183204"/>
                </a:cubicBezTo>
                <a:cubicBezTo>
                  <a:pt x="306454" y="1353987"/>
                  <a:pt x="238142" y="1456457"/>
                  <a:pt x="33201" y="1558926"/>
                </a:cubicBezTo>
                <a:cubicBezTo>
                  <a:pt x="16123" y="1541849"/>
                  <a:pt x="16123" y="1558926"/>
                  <a:pt x="16123" y="1507692"/>
                </a:cubicBezTo>
                <a:cubicBezTo>
                  <a:pt x="16123" y="1405221"/>
                  <a:pt x="203985" y="1353987"/>
                  <a:pt x="186906" y="1217361"/>
                </a:cubicBezTo>
                <a:lnTo>
                  <a:pt x="186906" y="1114890"/>
                </a:lnTo>
                <a:cubicBezTo>
                  <a:pt x="186906" y="1080733"/>
                  <a:pt x="186906" y="995342"/>
                  <a:pt x="221063" y="995342"/>
                </a:cubicBezTo>
                <a:close/>
                <a:moveTo>
                  <a:pt x="12050459" y="946775"/>
                </a:moveTo>
                <a:cubicBezTo>
                  <a:pt x="12071273" y="941972"/>
                  <a:pt x="12116104" y="961185"/>
                  <a:pt x="12141720" y="961185"/>
                </a:cubicBezTo>
                <a:cubicBezTo>
                  <a:pt x="12141720" y="995342"/>
                  <a:pt x="12124642" y="1029499"/>
                  <a:pt x="12107565" y="1063656"/>
                </a:cubicBezTo>
                <a:cubicBezTo>
                  <a:pt x="12073408" y="1046576"/>
                  <a:pt x="12039251" y="1012422"/>
                  <a:pt x="12039251" y="961185"/>
                </a:cubicBezTo>
                <a:cubicBezTo>
                  <a:pt x="12039251" y="952646"/>
                  <a:pt x="12043521" y="948376"/>
                  <a:pt x="12050459" y="946775"/>
                </a:cubicBezTo>
                <a:close/>
                <a:moveTo>
                  <a:pt x="11970937" y="875794"/>
                </a:moveTo>
                <a:cubicBezTo>
                  <a:pt x="11988017" y="909951"/>
                  <a:pt x="11953860" y="961185"/>
                  <a:pt x="11970937" y="1012422"/>
                </a:cubicBezTo>
                <a:cubicBezTo>
                  <a:pt x="11988017" y="1097813"/>
                  <a:pt x="12124642" y="1080733"/>
                  <a:pt x="12056329" y="1183204"/>
                </a:cubicBezTo>
                <a:cubicBezTo>
                  <a:pt x="11936780" y="1114890"/>
                  <a:pt x="11919703" y="1029499"/>
                  <a:pt x="11919703" y="978265"/>
                </a:cubicBezTo>
                <a:cubicBezTo>
                  <a:pt x="11919703" y="944108"/>
                  <a:pt x="11936780" y="909951"/>
                  <a:pt x="11970937" y="875794"/>
                </a:cubicBezTo>
                <a:close/>
                <a:moveTo>
                  <a:pt x="11902623" y="756246"/>
                </a:moveTo>
                <a:cubicBezTo>
                  <a:pt x="11902623" y="773325"/>
                  <a:pt x="11919703" y="756246"/>
                  <a:pt x="11919703" y="807480"/>
                </a:cubicBezTo>
                <a:cubicBezTo>
                  <a:pt x="11919703" y="841637"/>
                  <a:pt x="11851389" y="944108"/>
                  <a:pt x="11851389" y="978265"/>
                </a:cubicBezTo>
                <a:cubicBezTo>
                  <a:pt x="11851389" y="1131970"/>
                  <a:pt x="11970937" y="1200282"/>
                  <a:pt x="12107565" y="1251518"/>
                </a:cubicBezTo>
                <a:cubicBezTo>
                  <a:pt x="12107565" y="1251518"/>
                  <a:pt x="12124642" y="1268595"/>
                  <a:pt x="12141720" y="1319830"/>
                </a:cubicBezTo>
                <a:lnTo>
                  <a:pt x="12022172" y="1319830"/>
                </a:lnTo>
                <a:cubicBezTo>
                  <a:pt x="11800155" y="1217361"/>
                  <a:pt x="11731841" y="1183204"/>
                  <a:pt x="11731841" y="1012422"/>
                </a:cubicBezTo>
                <a:cubicBezTo>
                  <a:pt x="11731841" y="944108"/>
                  <a:pt x="11765998" y="790402"/>
                  <a:pt x="11902623" y="756246"/>
                </a:cubicBezTo>
                <a:close/>
                <a:moveTo>
                  <a:pt x="50280" y="756246"/>
                </a:moveTo>
                <a:cubicBezTo>
                  <a:pt x="135672" y="756246"/>
                  <a:pt x="169828" y="841637"/>
                  <a:pt x="169828" y="892873"/>
                </a:cubicBezTo>
                <a:cubicBezTo>
                  <a:pt x="169828" y="969725"/>
                  <a:pt x="131402" y="1025229"/>
                  <a:pt x="80167" y="1061520"/>
                </a:cubicBezTo>
                <a:lnTo>
                  <a:pt x="0" y="1100319"/>
                </a:lnTo>
                <a:lnTo>
                  <a:pt x="0" y="773786"/>
                </a:lnTo>
                <a:lnTo>
                  <a:pt x="17925" y="761549"/>
                </a:lnTo>
                <a:cubicBezTo>
                  <a:pt x="26797" y="758114"/>
                  <a:pt x="37471" y="756246"/>
                  <a:pt x="50280" y="756246"/>
                </a:cubicBezTo>
                <a:close/>
                <a:moveTo>
                  <a:pt x="955430" y="602540"/>
                </a:moveTo>
                <a:cubicBezTo>
                  <a:pt x="955430" y="619620"/>
                  <a:pt x="938352" y="653777"/>
                  <a:pt x="904195" y="670854"/>
                </a:cubicBezTo>
                <a:cubicBezTo>
                  <a:pt x="904195" y="653777"/>
                  <a:pt x="921275" y="619620"/>
                  <a:pt x="955430" y="602540"/>
                </a:cubicBezTo>
                <a:close/>
                <a:moveTo>
                  <a:pt x="12108632" y="585196"/>
                </a:moveTo>
                <a:cubicBezTo>
                  <a:pt x="12150260" y="587597"/>
                  <a:pt x="12201495" y="606810"/>
                  <a:pt x="12175877" y="722089"/>
                </a:cubicBezTo>
                <a:cubicBezTo>
                  <a:pt x="12184417" y="722089"/>
                  <a:pt x="12184417" y="726359"/>
                  <a:pt x="12186551" y="730628"/>
                </a:cubicBezTo>
                <a:lnTo>
                  <a:pt x="12192000" y="735841"/>
                </a:lnTo>
                <a:lnTo>
                  <a:pt x="12192000" y="891124"/>
                </a:lnTo>
                <a:lnTo>
                  <a:pt x="12175877" y="892873"/>
                </a:lnTo>
                <a:cubicBezTo>
                  <a:pt x="12073408" y="892873"/>
                  <a:pt x="11936780" y="773325"/>
                  <a:pt x="11936780" y="705011"/>
                </a:cubicBezTo>
                <a:cubicBezTo>
                  <a:pt x="11936780" y="636697"/>
                  <a:pt x="12022172" y="585463"/>
                  <a:pt x="12073408" y="585463"/>
                </a:cubicBezTo>
                <a:cubicBezTo>
                  <a:pt x="12081947" y="585463"/>
                  <a:pt x="12094756" y="584396"/>
                  <a:pt x="12108632" y="585196"/>
                </a:cubicBezTo>
                <a:close/>
                <a:moveTo>
                  <a:pt x="238142" y="397601"/>
                </a:moveTo>
                <a:cubicBezTo>
                  <a:pt x="323534" y="414680"/>
                  <a:pt x="460159" y="568383"/>
                  <a:pt x="477237" y="670854"/>
                </a:cubicBezTo>
                <a:cubicBezTo>
                  <a:pt x="494316" y="739168"/>
                  <a:pt x="477237" y="807480"/>
                  <a:pt x="494316" y="875794"/>
                </a:cubicBezTo>
                <a:cubicBezTo>
                  <a:pt x="511394" y="909951"/>
                  <a:pt x="579708" y="944108"/>
                  <a:pt x="596785" y="995342"/>
                </a:cubicBezTo>
                <a:cubicBezTo>
                  <a:pt x="699256" y="1166125"/>
                  <a:pt x="716333" y="1183204"/>
                  <a:pt x="716333" y="1302752"/>
                </a:cubicBezTo>
                <a:cubicBezTo>
                  <a:pt x="716333" y="1610161"/>
                  <a:pt x="511394" y="1798023"/>
                  <a:pt x="135672" y="1798023"/>
                </a:cubicBezTo>
                <a:cubicBezTo>
                  <a:pt x="90841" y="1855662"/>
                  <a:pt x="50814" y="1898892"/>
                  <a:pt x="11987" y="1930413"/>
                </a:cubicBezTo>
                <a:lnTo>
                  <a:pt x="0" y="1939030"/>
                </a:lnTo>
                <a:lnTo>
                  <a:pt x="0" y="1890305"/>
                </a:lnTo>
                <a:lnTo>
                  <a:pt x="31868" y="1870606"/>
                </a:lnTo>
                <a:cubicBezTo>
                  <a:pt x="56685" y="1854595"/>
                  <a:pt x="75898" y="1840719"/>
                  <a:pt x="84437" y="1832180"/>
                </a:cubicBezTo>
                <a:cubicBezTo>
                  <a:pt x="101515" y="1815102"/>
                  <a:pt x="118594" y="1780945"/>
                  <a:pt x="135672" y="1746788"/>
                </a:cubicBezTo>
                <a:cubicBezTo>
                  <a:pt x="477237" y="1763866"/>
                  <a:pt x="682178" y="1593083"/>
                  <a:pt x="682178" y="1319830"/>
                </a:cubicBezTo>
                <a:cubicBezTo>
                  <a:pt x="682178" y="1063656"/>
                  <a:pt x="443082" y="944108"/>
                  <a:pt x="443082" y="892873"/>
                </a:cubicBezTo>
                <a:cubicBezTo>
                  <a:pt x="443082" y="841637"/>
                  <a:pt x="477237" y="807480"/>
                  <a:pt x="477237" y="756246"/>
                </a:cubicBezTo>
                <a:cubicBezTo>
                  <a:pt x="477237" y="670854"/>
                  <a:pt x="426002" y="482992"/>
                  <a:pt x="289377" y="448837"/>
                </a:cubicBezTo>
                <a:cubicBezTo>
                  <a:pt x="272297" y="448837"/>
                  <a:pt x="238142" y="414680"/>
                  <a:pt x="238142" y="397601"/>
                </a:cubicBezTo>
                <a:close/>
                <a:moveTo>
                  <a:pt x="11851389" y="175584"/>
                </a:moveTo>
                <a:cubicBezTo>
                  <a:pt x="11800155" y="226818"/>
                  <a:pt x="11680607" y="295132"/>
                  <a:pt x="11646450" y="397601"/>
                </a:cubicBezTo>
                <a:cubicBezTo>
                  <a:pt x="11595215" y="482992"/>
                  <a:pt x="11612293" y="619620"/>
                  <a:pt x="11578136" y="739168"/>
                </a:cubicBezTo>
                <a:cubicBezTo>
                  <a:pt x="11543981" y="824559"/>
                  <a:pt x="11424433" y="944108"/>
                  <a:pt x="11424433" y="1063656"/>
                </a:cubicBezTo>
                <a:cubicBezTo>
                  <a:pt x="11424433" y="1234438"/>
                  <a:pt x="11595215" y="1490612"/>
                  <a:pt x="11817232" y="1490612"/>
                </a:cubicBezTo>
                <a:lnTo>
                  <a:pt x="12005094" y="1490612"/>
                </a:lnTo>
                <a:cubicBezTo>
                  <a:pt x="12049924" y="1567465"/>
                  <a:pt x="12109165" y="1615499"/>
                  <a:pt x="12175610" y="1646420"/>
                </a:cubicBezTo>
                <a:lnTo>
                  <a:pt x="12192000" y="1652550"/>
                </a:lnTo>
                <a:lnTo>
                  <a:pt x="12192000" y="1686353"/>
                </a:lnTo>
                <a:lnTo>
                  <a:pt x="12167338" y="1669936"/>
                </a:lnTo>
                <a:cubicBezTo>
                  <a:pt x="12107564" y="1627240"/>
                  <a:pt x="12047790" y="1576005"/>
                  <a:pt x="11970937" y="1541849"/>
                </a:cubicBezTo>
                <a:cubicBezTo>
                  <a:pt x="11885546" y="1507692"/>
                  <a:pt x="11783075" y="1524769"/>
                  <a:pt x="11697684" y="1507692"/>
                </a:cubicBezTo>
                <a:cubicBezTo>
                  <a:pt x="11441510" y="1473535"/>
                  <a:pt x="11373196" y="1217361"/>
                  <a:pt x="11373196" y="1080733"/>
                </a:cubicBezTo>
                <a:cubicBezTo>
                  <a:pt x="11373196" y="790402"/>
                  <a:pt x="11543981" y="875794"/>
                  <a:pt x="11578136" y="500072"/>
                </a:cubicBezTo>
                <a:cubicBezTo>
                  <a:pt x="11578136" y="397601"/>
                  <a:pt x="11697684" y="209741"/>
                  <a:pt x="11851389" y="175584"/>
                </a:cubicBezTo>
                <a:close/>
                <a:moveTo>
                  <a:pt x="213058" y="173983"/>
                </a:moveTo>
                <a:cubicBezTo>
                  <a:pt x="221064" y="174516"/>
                  <a:pt x="229603" y="175584"/>
                  <a:pt x="238142" y="175584"/>
                </a:cubicBezTo>
                <a:cubicBezTo>
                  <a:pt x="357691" y="175584"/>
                  <a:pt x="545551" y="295132"/>
                  <a:pt x="613864" y="465915"/>
                </a:cubicBezTo>
                <a:cubicBezTo>
                  <a:pt x="648021" y="534229"/>
                  <a:pt x="630942" y="636697"/>
                  <a:pt x="665099" y="722089"/>
                </a:cubicBezTo>
                <a:cubicBezTo>
                  <a:pt x="682178" y="790402"/>
                  <a:pt x="784647" y="858716"/>
                  <a:pt x="818804" y="944108"/>
                </a:cubicBezTo>
                <a:cubicBezTo>
                  <a:pt x="870038" y="1029499"/>
                  <a:pt x="938352" y="1200282"/>
                  <a:pt x="938352" y="1319830"/>
                </a:cubicBezTo>
                <a:cubicBezTo>
                  <a:pt x="938352" y="1473535"/>
                  <a:pt x="801727" y="1798023"/>
                  <a:pt x="613864" y="1900493"/>
                </a:cubicBezTo>
                <a:cubicBezTo>
                  <a:pt x="511394" y="1951728"/>
                  <a:pt x="374768" y="1968805"/>
                  <a:pt x="272297" y="2002962"/>
                </a:cubicBezTo>
                <a:cubicBezTo>
                  <a:pt x="203985" y="2020042"/>
                  <a:pt x="186906" y="2088354"/>
                  <a:pt x="135672" y="2122510"/>
                </a:cubicBezTo>
                <a:cubicBezTo>
                  <a:pt x="101515" y="2143858"/>
                  <a:pt x="70561" y="2160937"/>
                  <a:pt x="41741" y="2174546"/>
                </a:cubicBezTo>
                <a:lnTo>
                  <a:pt x="0" y="2190611"/>
                </a:lnTo>
                <a:lnTo>
                  <a:pt x="0" y="1998774"/>
                </a:lnTo>
                <a:lnTo>
                  <a:pt x="9719" y="1992289"/>
                </a:lnTo>
                <a:cubicBezTo>
                  <a:pt x="80167" y="1943189"/>
                  <a:pt x="144211" y="1891954"/>
                  <a:pt x="169828" y="1883414"/>
                </a:cubicBezTo>
                <a:cubicBezTo>
                  <a:pt x="221063" y="1849257"/>
                  <a:pt x="306454" y="1866337"/>
                  <a:pt x="374768" y="1849257"/>
                </a:cubicBezTo>
                <a:cubicBezTo>
                  <a:pt x="665099" y="1763866"/>
                  <a:pt x="784647" y="1541849"/>
                  <a:pt x="784647" y="1319830"/>
                </a:cubicBezTo>
                <a:cubicBezTo>
                  <a:pt x="784647" y="1268595"/>
                  <a:pt x="767570" y="1114890"/>
                  <a:pt x="716333" y="1046576"/>
                </a:cubicBezTo>
                <a:cubicBezTo>
                  <a:pt x="682178" y="961185"/>
                  <a:pt x="596785" y="909951"/>
                  <a:pt x="562630" y="841637"/>
                </a:cubicBezTo>
                <a:cubicBezTo>
                  <a:pt x="528473" y="773325"/>
                  <a:pt x="562630" y="705011"/>
                  <a:pt x="545551" y="636697"/>
                </a:cubicBezTo>
                <a:cubicBezTo>
                  <a:pt x="545551" y="568383"/>
                  <a:pt x="408925" y="414680"/>
                  <a:pt x="340611" y="363444"/>
                </a:cubicBezTo>
                <a:cubicBezTo>
                  <a:pt x="306454" y="346367"/>
                  <a:pt x="238142" y="329289"/>
                  <a:pt x="221063" y="312209"/>
                </a:cubicBezTo>
                <a:cubicBezTo>
                  <a:pt x="169828" y="295132"/>
                  <a:pt x="169828" y="260975"/>
                  <a:pt x="169828" y="226818"/>
                </a:cubicBezTo>
                <a:cubicBezTo>
                  <a:pt x="169828" y="175583"/>
                  <a:pt x="189042" y="172381"/>
                  <a:pt x="213058" y="173983"/>
                </a:cubicBezTo>
                <a:close/>
                <a:moveTo>
                  <a:pt x="716333" y="141427"/>
                </a:moveTo>
                <a:cubicBezTo>
                  <a:pt x="750490" y="175584"/>
                  <a:pt x="767570" y="209741"/>
                  <a:pt x="767570" y="260975"/>
                </a:cubicBezTo>
                <a:cubicBezTo>
                  <a:pt x="767570" y="278053"/>
                  <a:pt x="699256" y="380523"/>
                  <a:pt x="682178" y="414680"/>
                </a:cubicBezTo>
                <a:cubicBezTo>
                  <a:pt x="716333" y="312209"/>
                  <a:pt x="716333" y="226818"/>
                  <a:pt x="716333" y="141427"/>
                </a:cubicBezTo>
                <a:close/>
                <a:moveTo>
                  <a:pt x="1519014" y="73113"/>
                </a:moveTo>
                <a:cubicBezTo>
                  <a:pt x="1621485" y="141427"/>
                  <a:pt x="1553170" y="243896"/>
                  <a:pt x="1621485" y="363444"/>
                </a:cubicBezTo>
                <a:cubicBezTo>
                  <a:pt x="1638562" y="346367"/>
                  <a:pt x="1672719" y="312209"/>
                  <a:pt x="1689798" y="278053"/>
                </a:cubicBezTo>
                <a:cubicBezTo>
                  <a:pt x="1723953" y="278053"/>
                  <a:pt x="1775190" y="295132"/>
                  <a:pt x="1775190" y="329289"/>
                </a:cubicBezTo>
                <a:cubicBezTo>
                  <a:pt x="1775190" y="465915"/>
                  <a:pt x="1587328" y="448837"/>
                  <a:pt x="1536093" y="448837"/>
                </a:cubicBezTo>
                <a:cubicBezTo>
                  <a:pt x="1501936" y="465915"/>
                  <a:pt x="1450702" y="517149"/>
                  <a:pt x="1416545" y="517149"/>
                </a:cubicBezTo>
                <a:cubicBezTo>
                  <a:pt x="1296997" y="534229"/>
                  <a:pt x="1126214" y="500072"/>
                  <a:pt x="1126214" y="670854"/>
                </a:cubicBezTo>
                <a:cubicBezTo>
                  <a:pt x="1126214" y="739168"/>
                  <a:pt x="1160369" y="790402"/>
                  <a:pt x="1228683" y="824559"/>
                </a:cubicBezTo>
                <a:lnTo>
                  <a:pt x="1279917" y="824559"/>
                </a:lnTo>
                <a:cubicBezTo>
                  <a:pt x="1296997" y="790402"/>
                  <a:pt x="1279917" y="739168"/>
                  <a:pt x="1296997" y="687932"/>
                </a:cubicBezTo>
                <a:cubicBezTo>
                  <a:pt x="1314074" y="687932"/>
                  <a:pt x="1296997" y="670854"/>
                  <a:pt x="1348231" y="670854"/>
                </a:cubicBezTo>
                <a:cubicBezTo>
                  <a:pt x="1382388" y="670854"/>
                  <a:pt x="1433623" y="705011"/>
                  <a:pt x="1433623" y="756246"/>
                </a:cubicBezTo>
                <a:cubicBezTo>
                  <a:pt x="1433623" y="790402"/>
                  <a:pt x="1416545" y="807480"/>
                  <a:pt x="1399465" y="841637"/>
                </a:cubicBezTo>
                <a:cubicBezTo>
                  <a:pt x="1348231" y="892873"/>
                  <a:pt x="1262840" y="909951"/>
                  <a:pt x="1177449" y="944108"/>
                </a:cubicBezTo>
                <a:cubicBezTo>
                  <a:pt x="1194526" y="1029499"/>
                  <a:pt x="1194526" y="1114890"/>
                  <a:pt x="1160369" y="1200282"/>
                </a:cubicBezTo>
                <a:lnTo>
                  <a:pt x="1160369" y="1251518"/>
                </a:lnTo>
                <a:cubicBezTo>
                  <a:pt x="1109135" y="1200282"/>
                  <a:pt x="1092057" y="1131970"/>
                  <a:pt x="1092057" y="1080733"/>
                </a:cubicBezTo>
                <a:cubicBezTo>
                  <a:pt x="1092057" y="1029499"/>
                  <a:pt x="1126214" y="961185"/>
                  <a:pt x="1126214" y="909951"/>
                </a:cubicBezTo>
                <a:cubicBezTo>
                  <a:pt x="1126214" y="875794"/>
                  <a:pt x="1023744" y="705011"/>
                  <a:pt x="1023744" y="670854"/>
                </a:cubicBezTo>
                <a:cubicBezTo>
                  <a:pt x="1023744" y="619620"/>
                  <a:pt x="1126214" y="500072"/>
                  <a:pt x="1126214" y="465915"/>
                </a:cubicBezTo>
                <a:cubicBezTo>
                  <a:pt x="1126214" y="414680"/>
                  <a:pt x="1074978" y="380523"/>
                  <a:pt x="1074978" y="346367"/>
                </a:cubicBezTo>
                <a:cubicBezTo>
                  <a:pt x="1074978" y="295132"/>
                  <a:pt x="1109135" y="243896"/>
                  <a:pt x="1160369" y="192661"/>
                </a:cubicBezTo>
                <a:lnTo>
                  <a:pt x="1279917" y="192661"/>
                </a:lnTo>
                <a:cubicBezTo>
                  <a:pt x="1279917" y="209741"/>
                  <a:pt x="1296997" y="209741"/>
                  <a:pt x="1296997" y="243896"/>
                </a:cubicBezTo>
                <a:cubicBezTo>
                  <a:pt x="1296997" y="295132"/>
                  <a:pt x="1211605" y="312209"/>
                  <a:pt x="1177449" y="346367"/>
                </a:cubicBezTo>
                <a:cubicBezTo>
                  <a:pt x="1211605" y="397601"/>
                  <a:pt x="1245763" y="431758"/>
                  <a:pt x="1296997" y="431758"/>
                </a:cubicBezTo>
                <a:cubicBezTo>
                  <a:pt x="1382388" y="431758"/>
                  <a:pt x="1501936" y="312209"/>
                  <a:pt x="1501936" y="243896"/>
                </a:cubicBezTo>
                <a:cubicBezTo>
                  <a:pt x="1501936" y="192661"/>
                  <a:pt x="1467779" y="141427"/>
                  <a:pt x="1467779" y="107270"/>
                </a:cubicBezTo>
                <a:cubicBezTo>
                  <a:pt x="1467779" y="56036"/>
                  <a:pt x="1501936" y="90192"/>
                  <a:pt x="1519014" y="73113"/>
                </a:cubicBezTo>
                <a:close/>
                <a:moveTo>
                  <a:pt x="12054413" y="0"/>
                </a:moveTo>
                <a:lnTo>
                  <a:pt x="12190070" y="0"/>
                </a:lnTo>
                <a:lnTo>
                  <a:pt x="12192000" y="26050"/>
                </a:lnTo>
                <a:lnTo>
                  <a:pt x="12192000" y="51114"/>
                </a:lnTo>
                <a:lnTo>
                  <a:pt x="12185885" y="128884"/>
                </a:lnTo>
                <a:cubicBezTo>
                  <a:pt x="12153196" y="338094"/>
                  <a:pt x="12009364" y="534229"/>
                  <a:pt x="11800155" y="534229"/>
                </a:cubicBezTo>
                <a:cubicBezTo>
                  <a:pt x="11765998" y="534229"/>
                  <a:pt x="11714763" y="517149"/>
                  <a:pt x="11680607" y="517149"/>
                </a:cubicBezTo>
                <a:cubicBezTo>
                  <a:pt x="11697684" y="363444"/>
                  <a:pt x="12039251" y="363444"/>
                  <a:pt x="12039251" y="141427"/>
                </a:cubicBezTo>
                <a:cubicBezTo>
                  <a:pt x="12039251" y="107270"/>
                  <a:pt x="12056329" y="56036"/>
                  <a:pt x="12056329" y="21879"/>
                </a:cubicBezTo>
                <a:close/>
                <a:moveTo>
                  <a:pt x="11949653" y="0"/>
                </a:moveTo>
                <a:lnTo>
                  <a:pt x="11985168" y="0"/>
                </a:lnTo>
                <a:lnTo>
                  <a:pt x="11988017" y="21879"/>
                </a:lnTo>
                <a:cubicBezTo>
                  <a:pt x="11988017" y="107270"/>
                  <a:pt x="11936780" y="295132"/>
                  <a:pt x="11783075" y="329289"/>
                </a:cubicBezTo>
                <a:cubicBezTo>
                  <a:pt x="11885546" y="175584"/>
                  <a:pt x="11953860" y="175584"/>
                  <a:pt x="11953860" y="38956"/>
                </a:cubicBezTo>
                <a:close/>
                <a:moveTo>
                  <a:pt x="11769030" y="0"/>
                </a:moveTo>
                <a:lnTo>
                  <a:pt x="11899929" y="0"/>
                </a:lnTo>
                <a:lnTo>
                  <a:pt x="11900489" y="530"/>
                </a:lnTo>
                <a:cubicBezTo>
                  <a:pt x="11902623" y="4800"/>
                  <a:pt x="11902623" y="13339"/>
                  <a:pt x="11902623" y="38956"/>
                </a:cubicBezTo>
                <a:cubicBezTo>
                  <a:pt x="11902623" y="73113"/>
                  <a:pt x="11885546" y="90192"/>
                  <a:pt x="11851389" y="107270"/>
                </a:cubicBezTo>
                <a:cubicBezTo>
                  <a:pt x="11817232" y="124348"/>
                  <a:pt x="11748920" y="124348"/>
                  <a:pt x="11714763" y="175584"/>
                </a:cubicBezTo>
                <a:cubicBezTo>
                  <a:pt x="11646450" y="226818"/>
                  <a:pt x="11578136" y="295132"/>
                  <a:pt x="11543981" y="380523"/>
                </a:cubicBezTo>
                <a:cubicBezTo>
                  <a:pt x="11509824" y="448837"/>
                  <a:pt x="11543981" y="568383"/>
                  <a:pt x="11492745" y="653777"/>
                </a:cubicBezTo>
                <a:cubicBezTo>
                  <a:pt x="11390276" y="841637"/>
                  <a:pt x="11304885" y="927028"/>
                  <a:pt x="11304885" y="1080733"/>
                </a:cubicBezTo>
                <a:cubicBezTo>
                  <a:pt x="11304885" y="1353987"/>
                  <a:pt x="11543981" y="1661397"/>
                  <a:pt x="11936780" y="1593083"/>
                </a:cubicBezTo>
                <a:cubicBezTo>
                  <a:pt x="11996554" y="1652857"/>
                  <a:pt x="12069138" y="1708362"/>
                  <a:pt x="12145990" y="1748923"/>
                </a:cubicBezTo>
                <a:lnTo>
                  <a:pt x="12192000" y="1770586"/>
                </a:lnTo>
                <a:lnTo>
                  <a:pt x="12192000" y="1841878"/>
                </a:lnTo>
                <a:lnTo>
                  <a:pt x="12159266" y="1824608"/>
                </a:lnTo>
                <a:cubicBezTo>
                  <a:pt x="12104629" y="1795088"/>
                  <a:pt x="12034982" y="1757462"/>
                  <a:pt x="11919703" y="1712631"/>
                </a:cubicBezTo>
                <a:cubicBezTo>
                  <a:pt x="11834312" y="1678474"/>
                  <a:pt x="11714763" y="1695554"/>
                  <a:pt x="11646450" y="1678474"/>
                </a:cubicBezTo>
                <a:cubicBezTo>
                  <a:pt x="11561058" y="1661397"/>
                  <a:pt x="11373196" y="1576006"/>
                  <a:pt x="11321962" y="1473535"/>
                </a:cubicBezTo>
                <a:cubicBezTo>
                  <a:pt x="11236571" y="1319830"/>
                  <a:pt x="11202414" y="1234438"/>
                  <a:pt x="11202414" y="1080733"/>
                </a:cubicBezTo>
                <a:cubicBezTo>
                  <a:pt x="11202414" y="1029499"/>
                  <a:pt x="11219493" y="978265"/>
                  <a:pt x="11219493" y="927028"/>
                </a:cubicBezTo>
                <a:cubicBezTo>
                  <a:pt x="11253648" y="841637"/>
                  <a:pt x="11321962" y="739168"/>
                  <a:pt x="11356119" y="636697"/>
                </a:cubicBezTo>
                <a:cubicBezTo>
                  <a:pt x="11407353" y="517149"/>
                  <a:pt x="11424433" y="363444"/>
                  <a:pt x="11492745" y="243896"/>
                </a:cubicBezTo>
                <a:cubicBezTo>
                  <a:pt x="11518362" y="167044"/>
                  <a:pt x="11620832" y="70978"/>
                  <a:pt x="11720900" y="20544"/>
                </a:cubicBezTo>
                <a:close/>
                <a:moveTo>
                  <a:pt x="11412460" y="0"/>
                </a:moveTo>
                <a:lnTo>
                  <a:pt x="11438608" y="0"/>
                </a:lnTo>
                <a:lnTo>
                  <a:pt x="11424433" y="226818"/>
                </a:lnTo>
                <a:cubicBezTo>
                  <a:pt x="11407353" y="192661"/>
                  <a:pt x="11390276" y="141427"/>
                  <a:pt x="11390276" y="90192"/>
                </a:cubicBezTo>
                <a:cubicBezTo>
                  <a:pt x="11390276" y="73114"/>
                  <a:pt x="11394545" y="47496"/>
                  <a:pt x="11403084" y="21879"/>
                </a:cubicBezTo>
                <a:close/>
                <a:moveTo>
                  <a:pt x="11193137" y="0"/>
                </a:moveTo>
                <a:lnTo>
                  <a:pt x="11332354" y="0"/>
                </a:lnTo>
                <a:lnTo>
                  <a:pt x="11327366" y="25348"/>
                </a:lnTo>
                <a:cubicBezTo>
                  <a:pt x="11321962" y="61373"/>
                  <a:pt x="11321962" y="90192"/>
                  <a:pt x="11321962" y="90192"/>
                </a:cubicBezTo>
                <a:cubicBezTo>
                  <a:pt x="11321962" y="124348"/>
                  <a:pt x="11390276" y="260975"/>
                  <a:pt x="11390276" y="295132"/>
                </a:cubicBezTo>
                <a:cubicBezTo>
                  <a:pt x="11390276" y="346367"/>
                  <a:pt x="11373196" y="363444"/>
                  <a:pt x="11356119" y="397601"/>
                </a:cubicBezTo>
                <a:cubicBezTo>
                  <a:pt x="11253648" y="329289"/>
                  <a:pt x="11185336" y="175584"/>
                  <a:pt x="11185336" y="73113"/>
                </a:cubicBezTo>
                <a:cubicBezTo>
                  <a:pt x="11185336" y="56035"/>
                  <a:pt x="11186670" y="37355"/>
                  <a:pt x="11189439" y="17742"/>
                </a:cubicBezTo>
                <a:close/>
                <a:moveTo>
                  <a:pt x="10502204" y="0"/>
                </a:moveTo>
                <a:lnTo>
                  <a:pt x="10595247" y="0"/>
                </a:lnTo>
                <a:lnTo>
                  <a:pt x="10601471" y="22145"/>
                </a:lnTo>
                <a:cubicBezTo>
                  <a:pt x="10606808" y="38956"/>
                  <a:pt x="10613213" y="56034"/>
                  <a:pt x="10621752" y="73113"/>
                </a:cubicBezTo>
                <a:cubicBezTo>
                  <a:pt x="10655909" y="124348"/>
                  <a:pt x="10775455" y="209741"/>
                  <a:pt x="10860849" y="209741"/>
                </a:cubicBezTo>
                <a:cubicBezTo>
                  <a:pt x="10895004" y="209741"/>
                  <a:pt x="10929160" y="192661"/>
                  <a:pt x="10963317" y="158505"/>
                </a:cubicBezTo>
                <a:cubicBezTo>
                  <a:pt x="10895004" y="73113"/>
                  <a:pt x="10912083" y="124348"/>
                  <a:pt x="10843769" y="56036"/>
                </a:cubicBezTo>
                <a:lnTo>
                  <a:pt x="10843769" y="4799"/>
                </a:lnTo>
                <a:lnTo>
                  <a:pt x="10860567" y="0"/>
                </a:lnTo>
                <a:lnTo>
                  <a:pt x="10968538" y="0"/>
                </a:lnTo>
                <a:lnTo>
                  <a:pt x="10981996" y="7202"/>
                </a:lnTo>
                <a:cubicBezTo>
                  <a:pt x="11034833" y="43226"/>
                  <a:pt x="11082866" y="120079"/>
                  <a:pt x="11082866" y="158505"/>
                </a:cubicBezTo>
                <a:cubicBezTo>
                  <a:pt x="11082866" y="192661"/>
                  <a:pt x="11048709" y="209741"/>
                  <a:pt x="11048709" y="260975"/>
                </a:cubicBezTo>
                <a:cubicBezTo>
                  <a:pt x="11048709" y="295132"/>
                  <a:pt x="11151179" y="363444"/>
                  <a:pt x="11151179" y="465915"/>
                </a:cubicBezTo>
                <a:cubicBezTo>
                  <a:pt x="11151179" y="636697"/>
                  <a:pt x="11031631" y="670854"/>
                  <a:pt x="11031631" y="756246"/>
                </a:cubicBezTo>
                <a:cubicBezTo>
                  <a:pt x="11031631" y="807480"/>
                  <a:pt x="11065788" y="841637"/>
                  <a:pt x="11065788" y="892873"/>
                </a:cubicBezTo>
                <a:cubicBezTo>
                  <a:pt x="11065788" y="927028"/>
                  <a:pt x="11048709" y="978265"/>
                  <a:pt x="11048709" y="1012422"/>
                </a:cubicBezTo>
                <a:cubicBezTo>
                  <a:pt x="10946240" y="944108"/>
                  <a:pt x="10946240" y="841637"/>
                  <a:pt x="10895004" y="773325"/>
                </a:cubicBezTo>
                <a:cubicBezTo>
                  <a:pt x="10843769" y="670854"/>
                  <a:pt x="10707143" y="687932"/>
                  <a:pt x="10707143" y="568383"/>
                </a:cubicBezTo>
                <a:cubicBezTo>
                  <a:pt x="10707143" y="517149"/>
                  <a:pt x="10758378" y="431758"/>
                  <a:pt x="10792535" y="431758"/>
                </a:cubicBezTo>
                <a:cubicBezTo>
                  <a:pt x="10843769" y="431758"/>
                  <a:pt x="10860849" y="465915"/>
                  <a:pt x="10895004" y="500072"/>
                </a:cubicBezTo>
                <a:cubicBezTo>
                  <a:pt x="10877926" y="517149"/>
                  <a:pt x="10860849" y="551306"/>
                  <a:pt x="10843769" y="568383"/>
                </a:cubicBezTo>
                <a:cubicBezTo>
                  <a:pt x="10877926" y="602540"/>
                  <a:pt x="10895004" y="636697"/>
                  <a:pt x="10946240" y="636697"/>
                </a:cubicBezTo>
                <a:cubicBezTo>
                  <a:pt x="10980397" y="636697"/>
                  <a:pt x="11065788" y="517149"/>
                  <a:pt x="11065788" y="482992"/>
                </a:cubicBezTo>
                <a:cubicBezTo>
                  <a:pt x="11065788" y="414680"/>
                  <a:pt x="10946240" y="295132"/>
                  <a:pt x="10877926" y="295132"/>
                </a:cubicBezTo>
                <a:cubicBezTo>
                  <a:pt x="10826692" y="295132"/>
                  <a:pt x="10809612" y="312209"/>
                  <a:pt x="10775455" y="295132"/>
                </a:cubicBezTo>
                <a:cubicBezTo>
                  <a:pt x="10724221" y="295132"/>
                  <a:pt x="10638830" y="243896"/>
                  <a:pt x="10604673" y="243896"/>
                </a:cubicBezTo>
                <a:cubicBezTo>
                  <a:pt x="10553438" y="243896"/>
                  <a:pt x="10519281" y="278053"/>
                  <a:pt x="10468047" y="278053"/>
                </a:cubicBezTo>
                <a:cubicBezTo>
                  <a:pt x="10433890" y="278053"/>
                  <a:pt x="10365576" y="226818"/>
                  <a:pt x="10331419" y="192661"/>
                </a:cubicBezTo>
                <a:lnTo>
                  <a:pt x="10331419" y="90192"/>
                </a:lnTo>
                <a:cubicBezTo>
                  <a:pt x="10348499" y="90192"/>
                  <a:pt x="10331419" y="73113"/>
                  <a:pt x="10382656" y="73113"/>
                </a:cubicBezTo>
                <a:cubicBezTo>
                  <a:pt x="10416813" y="73113"/>
                  <a:pt x="10450968" y="141427"/>
                  <a:pt x="10485125" y="175584"/>
                </a:cubicBezTo>
                <a:cubicBezTo>
                  <a:pt x="10502204" y="158505"/>
                  <a:pt x="10536361" y="158505"/>
                  <a:pt x="10536361" y="107270"/>
                </a:cubicBezTo>
                <a:cubicBezTo>
                  <a:pt x="10536361" y="73113"/>
                  <a:pt x="10502204" y="56036"/>
                  <a:pt x="10502204" y="21879"/>
                </a:cubicBezTo>
                <a:close/>
                <a:moveTo>
                  <a:pt x="10222700" y="0"/>
                </a:moveTo>
                <a:lnTo>
                  <a:pt x="10261669" y="0"/>
                </a:lnTo>
                <a:lnTo>
                  <a:pt x="10246028" y="21879"/>
                </a:lnTo>
                <a:cubicBezTo>
                  <a:pt x="10239624" y="17609"/>
                  <a:pt x="10233219" y="12005"/>
                  <a:pt x="10226949" y="5334"/>
                </a:cubicBezTo>
                <a:close/>
                <a:moveTo>
                  <a:pt x="9861642" y="0"/>
                </a:moveTo>
                <a:lnTo>
                  <a:pt x="10042308" y="0"/>
                </a:lnTo>
                <a:lnTo>
                  <a:pt x="10159537" y="129977"/>
                </a:lnTo>
                <a:cubicBezTo>
                  <a:pt x="10922824" y="1018358"/>
                  <a:pt x="11390276" y="2169475"/>
                  <a:pt x="11390276" y="3454618"/>
                </a:cubicBezTo>
                <a:cubicBezTo>
                  <a:pt x="11390276" y="4536956"/>
                  <a:pt x="11052045" y="5743312"/>
                  <a:pt x="10100772" y="6826355"/>
                </a:cubicBezTo>
                <a:lnTo>
                  <a:pt x="10071311" y="6858000"/>
                </a:lnTo>
                <a:lnTo>
                  <a:pt x="9890998" y="6858000"/>
                </a:lnTo>
                <a:lnTo>
                  <a:pt x="10011202" y="6727251"/>
                </a:lnTo>
                <a:cubicBezTo>
                  <a:pt x="10822421" y="5802887"/>
                  <a:pt x="11253648" y="4624483"/>
                  <a:pt x="11253648" y="3454618"/>
                </a:cubicBezTo>
                <a:cubicBezTo>
                  <a:pt x="11253648" y="2117707"/>
                  <a:pt x="10735795" y="927145"/>
                  <a:pt x="9900617" y="39485"/>
                </a:cubicBezTo>
                <a:close/>
                <a:moveTo>
                  <a:pt x="2170017" y="0"/>
                </a:moveTo>
                <a:lnTo>
                  <a:pt x="2367484" y="0"/>
                </a:lnTo>
                <a:lnTo>
                  <a:pt x="2299749" y="70724"/>
                </a:lnTo>
                <a:cubicBezTo>
                  <a:pt x="1605774" y="831797"/>
                  <a:pt x="1114472" y="1859932"/>
                  <a:pt x="989586" y="3164288"/>
                </a:cubicBezTo>
                <a:lnTo>
                  <a:pt x="989586" y="3744949"/>
                </a:lnTo>
                <a:cubicBezTo>
                  <a:pt x="989586" y="3779106"/>
                  <a:pt x="1057900" y="4342690"/>
                  <a:pt x="1126214" y="4633023"/>
                </a:cubicBezTo>
                <a:cubicBezTo>
                  <a:pt x="1194526" y="4872118"/>
                  <a:pt x="1296997" y="5213685"/>
                  <a:pt x="1416545" y="5469859"/>
                </a:cubicBezTo>
                <a:cubicBezTo>
                  <a:pt x="1536093" y="5691878"/>
                  <a:pt x="1655641" y="5948052"/>
                  <a:pt x="1809347" y="6187148"/>
                </a:cubicBezTo>
                <a:cubicBezTo>
                  <a:pt x="1943838" y="6387818"/>
                  <a:pt x="2086068" y="6572211"/>
                  <a:pt x="2234536" y="6741493"/>
                </a:cubicBezTo>
                <a:lnTo>
                  <a:pt x="2343583" y="6858000"/>
                </a:lnTo>
                <a:lnTo>
                  <a:pt x="2148780" y="6858000"/>
                </a:lnTo>
                <a:lnTo>
                  <a:pt x="2144233" y="6853041"/>
                </a:lnTo>
                <a:cubicBezTo>
                  <a:pt x="1655108" y="6295556"/>
                  <a:pt x="1257504" y="5594745"/>
                  <a:pt x="1006666" y="4735492"/>
                </a:cubicBezTo>
                <a:cubicBezTo>
                  <a:pt x="955430" y="4564709"/>
                  <a:pt x="852961" y="3949891"/>
                  <a:pt x="852961" y="3676637"/>
                </a:cubicBezTo>
                <a:lnTo>
                  <a:pt x="852961" y="3215522"/>
                </a:lnTo>
                <a:cubicBezTo>
                  <a:pt x="950094" y="1883414"/>
                  <a:pt x="1439010" y="819072"/>
                  <a:pt x="2146808" y="24786"/>
                </a:cubicBezTo>
                <a:close/>
                <a:moveTo>
                  <a:pt x="1748164" y="0"/>
                </a:moveTo>
                <a:lnTo>
                  <a:pt x="1944096" y="0"/>
                </a:lnTo>
                <a:lnTo>
                  <a:pt x="1940101" y="26148"/>
                </a:lnTo>
                <a:cubicBezTo>
                  <a:pt x="1928894" y="64574"/>
                  <a:pt x="1903276" y="103001"/>
                  <a:pt x="1877658" y="141427"/>
                </a:cubicBezTo>
                <a:cubicBezTo>
                  <a:pt x="1856311" y="113675"/>
                  <a:pt x="1833362" y="87256"/>
                  <a:pt x="1809645" y="61906"/>
                </a:cubicBezTo>
                <a:close/>
                <a:moveTo>
                  <a:pt x="1400514" y="0"/>
                </a:moveTo>
                <a:lnTo>
                  <a:pt x="1499058" y="0"/>
                </a:lnTo>
                <a:lnTo>
                  <a:pt x="1459774" y="32286"/>
                </a:lnTo>
                <a:cubicBezTo>
                  <a:pt x="1444297" y="43226"/>
                  <a:pt x="1429354" y="51766"/>
                  <a:pt x="1416545" y="56036"/>
                </a:cubicBezTo>
                <a:cubicBezTo>
                  <a:pt x="1416545" y="38956"/>
                  <a:pt x="1399465" y="38956"/>
                  <a:pt x="1399465" y="4799"/>
                </a:cubicBezTo>
                <a:close/>
                <a:moveTo>
                  <a:pt x="1050677" y="0"/>
                </a:moveTo>
                <a:lnTo>
                  <a:pt x="1126883" y="0"/>
                </a:lnTo>
                <a:lnTo>
                  <a:pt x="1116474" y="10838"/>
                </a:lnTo>
                <a:cubicBezTo>
                  <a:pt x="1106734" y="24014"/>
                  <a:pt x="1098462" y="38957"/>
                  <a:pt x="1092057" y="56036"/>
                </a:cubicBezTo>
                <a:cubicBezTo>
                  <a:pt x="1083518" y="47497"/>
                  <a:pt x="1073912" y="35755"/>
                  <a:pt x="1064305" y="22146"/>
                </a:cubicBezTo>
                <a:close/>
                <a:moveTo>
                  <a:pt x="450856" y="0"/>
                </a:moveTo>
                <a:lnTo>
                  <a:pt x="878582" y="0"/>
                </a:lnTo>
                <a:lnTo>
                  <a:pt x="895656" y="21879"/>
                </a:lnTo>
                <a:cubicBezTo>
                  <a:pt x="942621" y="98731"/>
                  <a:pt x="955430" y="192661"/>
                  <a:pt x="955430" y="260975"/>
                </a:cubicBezTo>
                <a:cubicBezTo>
                  <a:pt x="955430" y="329289"/>
                  <a:pt x="904195" y="568383"/>
                  <a:pt x="733413" y="653777"/>
                </a:cubicBezTo>
                <a:cubicBezTo>
                  <a:pt x="733413" y="619620"/>
                  <a:pt x="716333" y="585463"/>
                  <a:pt x="716333" y="551306"/>
                </a:cubicBezTo>
                <a:cubicBezTo>
                  <a:pt x="716333" y="500072"/>
                  <a:pt x="818804" y="363444"/>
                  <a:pt x="818804" y="278053"/>
                </a:cubicBezTo>
                <a:cubicBezTo>
                  <a:pt x="818804" y="192661"/>
                  <a:pt x="835881" y="158505"/>
                  <a:pt x="716333" y="38956"/>
                </a:cubicBezTo>
                <a:cubicBezTo>
                  <a:pt x="648021" y="73113"/>
                  <a:pt x="596785" y="175584"/>
                  <a:pt x="545551" y="175584"/>
                </a:cubicBezTo>
                <a:cubicBezTo>
                  <a:pt x="511394" y="175584"/>
                  <a:pt x="443082" y="90192"/>
                  <a:pt x="443082" y="56036"/>
                </a:cubicBezTo>
                <a:cubicBezTo>
                  <a:pt x="443082" y="38957"/>
                  <a:pt x="444683" y="23480"/>
                  <a:pt x="447652" y="9470"/>
                </a:cubicBezTo>
                <a:close/>
                <a:moveTo>
                  <a:pt x="135415" y="0"/>
                </a:moveTo>
                <a:lnTo>
                  <a:pt x="183930" y="0"/>
                </a:lnTo>
                <a:lnTo>
                  <a:pt x="172663" y="18655"/>
                </a:lnTo>
                <a:cubicBezTo>
                  <a:pt x="128533" y="95795"/>
                  <a:pt x="101515" y="157437"/>
                  <a:pt x="101515" y="192661"/>
                </a:cubicBezTo>
                <a:cubicBezTo>
                  <a:pt x="101515" y="329289"/>
                  <a:pt x="135672" y="431758"/>
                  <a:pt x="323534" y="568383"/>
                </a:cubicBezTo>
                <a:lnTo>
                  <a:pt x="272297" y="568383"/>
                </a:lnTo>
                <a:cubicBezTo>
                  <a:pt x="118594" y="500072"/>
                  <a:pt x="84437" y="278053"/>
                  <a:pt x="84437" y="175584"/>
                </a:cubicBezTo>
                <a:cubicBezTo>
                  <a:pt x="84437" y="111540"/>
                  <a:pt x="103650" y="57102"/>
                  <a:pt x="133971" y="2365"/>
                </a:cubicBezTo>
                <a:close/>
                <a:moveTo>
                  <a:pt x="0" y="0"/>
                </a:moveTo>
                <a:lnTo>
                  <a:pt x="80309" y="0"/>
                </a:lnTo>
                <a:lnTo>
                  <a:pt x="74930" y="10137"/>
                </a:lnTo>
                <a:cubicBezTo>
                  <a:pt x="37204" y="90459"/>
                  <a:pt x="16123" y="158506"/>
                  <a:pt x="16123" y="209741"/>
                </a:cubicBezTo>
                <a:cubicBezTo>
                  <a:pt x="16123" y="295132"/>
                  <a:pt x="67358" y="568383"/>
                  <a:pt x="255220" y="619620"/>
                </a:cubicBezTo>
                <a:cubicBezTo>
                  <a:pt x="272297" y="636697"/>
                  <a:pt x="340611" y="636697"/>
                  <a:pt x="391845" y="670854"/>
                </a:cubicBezTo>
                <a:lnTo>
                  <a:pt x="391845" y="773325"/>
                </a:lnTo>
                <a:lnTo>
                  <a:pt x="255220" y="773325"/>
                </a:lnTo>
                <a:cubicBezTo>
                  <a:pt x="159155" y="760516"/>
                  <a:pt x="79901" y="704478"/>
                  <a:pt x="18358" y="629527"/>
                </a:cubicBezTo>
                <a:lnTo>
                  <a:pt x="0" y="602997"/>
                </a:lnTo>
                <a:close/>
              </a:path>
            </a:pathLst>
          </a:custGeom>
          <a:gradFill flip="none" rotWithShape="1">
            <a:gsLst>
              <a:gs pos="20000">
                <a:srgbClr val="EA0008">
                  <a:alpha val="31000"/>
                </a:srgbClr>
              </a:gs>
              <a:gs pos="0">
                <a:schemeClr val="bg1">
                  <a:alpha val="0"/>
                </a:schemeClr>
              </a:gs>
              <a:gs pos="40000">
                <a:srgbClr val="FF0000">
                  <a:alpha val="8000"/>
                </a:srgbClr>
              </a:gs>
            </a:gsLst>
            <a:path path="shape">
              <a:fillToRect l="50000" t="50000" r="50000" b="50000"/>
            </a:path>
            <a:tileRect/>
          </a:gradFill>
          <a:ln w="8430" cap="flat">
            <a:noFill/>
            <a:prstDash val="solid"/>
            <a:miter/>
          </a:ln>
          <a:effectLst/>
        </p:spPr>
        <p:txBody>
          <a:bodyPr rtlCol="0" anchor="ctr"/>
          <a:lstStyle/>
          <a:p>
            <a:endParaRPr lang="zh-CN" altLang="en-US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26399451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1PPT模板网，www.51pptmoban.c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5">
            <a:extLst>
              <a:ext uri="{FF2B5EF4-FFF2-40B4-BE49-F238E27FC236}">
                <a16:creationId xmlns:a16="http://schemas.microsoft.com/office/drawing/2014/main" id="{381F7462-B454-D9CD-1119-9123DEB0BCE3}"/>
              </a:ext>
            </a:extLst>
          </p:cNvPr>
          <p:cNvGrpSpPr/>
          <p:nvPr userDrawn="1"/>
        </p:nvGrpSpPr>
        <p:grpSpPr>
          <a:xfrm>
            <a:off x="807247" y="2826603"/>
            <a:ext cx="3513983" cy="1204794"/>
            <a:chOff x="870547" y="7238685"/>
            <a:chExt cx="3333750" cy="1143000"/>
          </a:xfrm>
        </p:grpSpPr>
        <p:grpSp>
          <p:nvGrpSpPr>
            <p:cNvPr id="7" name="组合 6" descr="51PPT模板网，幻灯片演示模板及素材免费下载！&#10;51PPT模板网 唯一访问网址：www.51pptmoban.com">
              <a:extLst>
                <a:ext uri="{FF2B5EF4-FFF2-40B4-BE49-F238E27FC236}">
                  <a16:creationId xmlns:a16="http://schemas.microsoft.com/office/drawing/2014/main" id="{CD7781A2-7670-D6F9-A580-785A1DE65734}"/>
                </a:ext>
              </a:extLst>
            </p:cNvPr>
            <p:cNvGrpSpPr/>
            <p:nvPr userDrawn="1"/>
          </p:nvGrpSpPr>
          <p:grpSpPr>
            <a:xfrm>
              <a:off x="1089945" y="7419206"/>
              <a:ext cx="2824283" cy="781959"/>
              <a:chOff x="1086173" y="3300162"/>
              <a:chExt cx="2824283" cy="781959"/>
            </a:xfrm>
          </p:grpSpPr>
          <p:sp>
            <p:nvSpPr>
              <p:cNvPr id="9" name="任意多边形: 形状 8">
                <a:extLst>
                  <a:ext uri="{FF2B5EF4-FFF2-40B4-BE49-F238E27FC236}">
                    <a16:creationId xmlns:a16="http://schemas.microsoft.com/office/drawing/2014/main" id="{2A4D029E-D190-E7B4-70E0-00738435A8A5}"/>
                  </a:ext>
                </a:extLst>
              </p:cNvPr>
              <p:cNvSpPr/>
              <p:nvPr userDrawn="1"/>
            </p:nvSpPr>
            <p:spPr>
              <a:xfrm>
                <a:off x="2111882" y="3451828"/>
                <a:ext cx="250109" cy="332432"/>
              </a:xfrm>
              <a:custGeom>
                <a:avLst/>
                <a:gdLst>
                  <a:gd name="connsiteX0" fmla="*/ 79937 w 250109"/>
                  <a:gd name="connsiteY0" fmla="*/ 159025 h 332432"/>
                  <a:gd name="connsiteX1" fmla="*/ 79937 w 250109"/>
                  <a:gd name="connsiteY1" fmla="*/ 62949 h 332432"/>
                  <a:gd name="connsiteX2" fmla="*/ 112574 w 250109"/>
                  <a:gd name="connsiteY2" fmla="*/ 62949 h 332432"/>
                  <a:gd name="connsiteX3" fmla="*/ 156891 w 250109"/>
                  <a:gd name="connsiteY3" fmla="*/ 72996 h 332432"/>
                  <a:gd name="connsiteX4" fmla="*/ 172401 w 250109"/>
                  <a:gd name="connsiteY4" fmla="*/ 108130 h 332432"/>
                  <a:gd name="connsiteX5" fmla="*/ 158257 w 250109"/>
                  <a:gd name="connsiteY5" fmla="*/ 145870 h 332432"/>
                  <a:gd name="connsiteX6" fmla="*/ 114820 w 250109"/>
                  <a:gd name="connsiteY6" fmla="*/ 159025 h 332432"/>
                  <a:gd name="connsiteX7" fmla="*/ 79937 w 250109"/>
                  <a:gd name="connsiteY7" fmla="*/ 159025 h 332432"/>
                  <a:gd name="connsiteX8" fmla="*/ 0 w 250109"/>
                  <a:gd name="connsiteY8" fmla="*/ 332433 h 332432"/>
                  <a:gd name="connsiteX9" fmla="*/ 79937 w 250109"/>
                  <a:gd name="connsiteY9" fmla="*/ 332433 h 332432"/>
                  <a:gd name="connsiteX10" fmla="*/ 79937 w 250109"/>
                  <a:gd name="connsiteY10" fmla="*/ 222087 h 332432"/>
                  <a:gd name="connsiteX11" fmla="*/ 118792 w 250109"/>
                  <a:gd name="connsiteY11" fmla="*/ 222087 h 332432"/>
                  <a:gd name="connsiteX12" fmla="*/ 184082 w 250109"/>
                  <a:gd name="connsiteY12" fmla="*/ 210047 h 332432"/>
                  <a:gd name="connsiteX13" fmla="*/ 231743 w 250109"/>
                  <a:gd name="connsiteY13" fmla="*/ 172810 h 332432"/>
                  <a:gd name="connsiteX14" fmla="*/ 250110 w 250109"/>
                  <a:gd name="connsiteY14" fmla="*/ 108148 h 332432"/>
                  <a:gd name="connsiteX15" fmla="*/ 231869 w 250109"/>
                  <a:gd name="connsiteY15" fmla="*/ 43594 h 332432"/>
                  <a:gd name="connsiteX16" fmla="*/ 183831 w 250109"/>
                  <a:gd name="connsiteY16" fmla="*/ 9700 h 332432"/>
                  <a:gd name="connsiteX17" fmla="*/ 116563 w 250109"/>
                  <a:gd name="connsiteY17" fmla="*/ 13 h 332432"/>
                  <a:gd name="connsiteX18" fmla="*/ 0 w 250109"/>
                  <a:gd name="connsiteY18" fmla="*/ 13 h 332432"/>
                  <a:gd name="connsiteX19" fmla="*/ 0 w 250109"/>
                  <a:gd name="connsiteY19" fmla="*/ 332433 h 332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0109" h="332432">
                    <a:moveTo>
                      <a:pt x="79937" y="159025"/>
                    </a:moveTo>
                    <a:lnTo>
                      <a:pt x="79937" y="62949"/>
                    </a:lnTo>
                    <a:lnTo>
                      <a:pt x="112574" y="62949"/>
                    </a:lnTo>
                    <a:cubicBezTo>
                      <a:pt x="131821" y="62698"/>
                      <a:pt x="146702" y="66059"/>
                      <a:pt x="156891" y="72996"/>
                    </a:cubicBezTo>
                    <a:cubicBezTo>
                      <a:pt x="167189" y="79825"/>
                      <a:pt x="172401" y="91488"/>
                      <a:pt x="172401" y="108130"/>
                    </a:cubicBezTo>
                    <a:cubicBezTo>
                      <a:pt x="172527" y="124520"/>
                      <a:pt x="167692" y="137046"/>
                      <a:pt x="158257" y="145870"/>
                    </a:cubicBezTo>
                    <a:cubicBezTo>
                      <a:pt x="148696" y="154550"/>
                      <a:pt x="134175" y="159025"/>
                      <a:pt x="114820" y="159025"/>
                    </a:cubicBezTo>
                    <a:lnTo>
                      <a:pt x="79937" y="159025"/>
                    </a:lnTo>
                    <a:close/>
                    <a:moveTo>
                      <a:pt x="0" y="332433"/>
                    </a:moveTo>
                    <a:lnTo>
                      <a:pt x="79937" y="332433"/>
                    </a:lnTo>
                    <a:lnTo>
                      <a:pt x="79937" y="222087"/>
                    </a:lnTo>
                    <a:lnTo>
                      <a:pt x="118792" y="222087"/>
                    </a:lnTo>
                    <a:cubicBezTo>
                      <a:pt x="142496" y="222087"/>
                      <a:pt x="164224" y="218116"/>
                      <a:pt x="184082" y="210047"/>
                    </a:cubicBezTo>
                    <a:cubicBezTo>
                      <a:pt x="203815" y="202103"/>
                      <a:pt x="219702" y="189559"/>
                      <a:pt x="231743" y="172810"/>
                    </a:cubicBezTo>
                    <a:cubicBezTo>
                      <a:pt x="243658" y="155934"/>
                      <a:pt x="249858" y="134458"/>
                      <a:pt x="250110" y="108148"/>
                    </a:cubicBezTo>
                    <a:cubicBezTo>
                      <a:pt x="249858" y="80957"/>
                      <a:pt x="243784" y="59373"/>
                      <a:pt x="231869" y="43594"/>
                    </a:cubicBezTo>
                    <a:cubicBezTo>
                      <a:pt x="219828" y="27707"/>
                      <a:pt x="203815" y="16403"/>
                      <a:pt x="183831" y="9700"/>
                    </a:cubicBezTo>
                    <a:cubicBezTo>
                      <a:pt x="163721" y="3122"/>
                      <a:pt x="141256" y="-238"/>
                      <a:pt x="116563" y="13"/>
                    </a:cubicBezTo>
                    <a:lnTo>
                      <a:pt x="0" y="13"/>
                    </a:lnTo>
                    <a:lnTo>
                      <a:pt x="0" y="332433"/>
                    </a:lnTo>
                    <a:close/>
                  </a:path>
                </a:pathLst>
              </a:custGeom>
              <a:solidFill>
                <a:srgbClr val="000000"/>
              </a:solidFill>
              <a:ln w="17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" name="任意多边形: 形状 9">
                <a:extLst>
                  <a:ext uri="{FF2B5EF4-FFF2-40B4-BE49-F238E27FC236}">
                    <a16:creationId xmlns:a16="http://schemas.microsoft.com/office/drawing/2014/main" id="{96A052D9-33D2-05C9-FE3E-8412E8D51A11}"/>
                  </a:ext>
                </a:extLst>
              </p:cNvPr>
              <p:cNvSpPr/>
              <p:nvPr userDrawn="1"/>
            </p:nvSpPr>
            <p:spPr>
              <a:xfrm>
                <a:off x="2426959" y="3451828"/>
                <a:ext cx="250109" cy="332432"/>
              </a:xfrm>
              <a:custGeom>
                <a:avLst/>
                <a:gdLst>
                  <a:gd name="connsiteX0" fmla="*/ 79937 w 250109"/>
                  <a:gd name="connsiteY0" fmla="*/ 159025 h 332432"/>
                  <a:gd name="connsiteX1" fmla="*/ 79937 w 250109"/>
                  <a:gd name="connsiteY1" fmla="*/ 62949 h 332432"/>
                  <a:gd name="connsiteX2" fmla="*/ 112574 w 250109"/>
                  <a:gd name="connsiteY2" fmla="*/ 62949 h 332432"/>
                  <a:gd name="connsiteX3" fmla="*/ 156891 w 250109"/>
                  <a:gd name="connsiteY3" fmla="*/ 72996 h 332432"/>
                  <a:gd name="connsiteX4" fmla="*/ 172401 w 250109"/>
                  <a:gd name="connsiteY4" fmla="*/ 108130 h 332432"/>
                  <a:gd name="connsiteX5" fmla="*/ 158257 w 250109"/>
                  <a:gd name="connsiteY5" fmla="*/ 145870 h 332432"/>
                  <a:gd name="connsiteX6" fmla="*/ 114820 w 250109"/>
                  <a:gd name="connsiteY6" fmla="*/ 159025 h 332432"/>
                  <a:gd name="connsiteX7" fmla="*/ 79937 w 250109"/>
                  <a:gd name="connsiteY7" fmla="*/ 159025 h 332432"/>
                  <a:gd name="connsiteX8" fmla="*/ 0 w 250109"/>
                  <a:gd name="connsiteY8" fmla="*/ 332433 h 332432"/>
                  <a:gd name="connsiteX9" fmla="*/ 79937 w 250109"/>
                  <a:gd name="connsiteY9" fmla="*/ 332433 h 332432"/>
                  <a:gd name="connsiteX10" fmla="*/ 79937 w 250109"/>
                  <a:gd name="connsiteY10" fmla="*/ 222087 h 332432"/>
                  <a:gd name="connsiteX11" fmla="*/ 118792 w 250109"/>
                  <a:gd name="connsiteY11" fmla="*/ 222087 h 332432"/>
                  <a:gd name="connsiteX12" fmla="*/ 184082 w 250109"/>
                  <a:gd name="connsiteY12" fmla="*/ 210047 h 332432"/>
                  <a:gd name="connsiteX13" fmla="*/ 231743 w 250109"/>
                  <a:gd name="connsiteY13" fmla="*/ 172810 h 332432"/>
                  <a:gd name="connsiteX14" fmla="*/ 250110 w 250109"/>
                  <a:gd name="connsiteY14" fmla="*/ 108148 h 332432"/>
                  <a:gd name="connsiteX15" fmla="*/ 231869 w 250109"/>
                  <a:gd name="connsiteY15" fmla="*/ 43594 h 332432"/>
                  <a:gd name="connsiteX16" fmla="*/ 183831 w 250109"/>
                  <a:gd name="connsiteY16" fmla="*/ 9700 h 332432"/>
                  <a:gd name="connsiteX17" fmla="*/ 116563 w 250109"/>
                  <a:gd name="connsiteY17" fmla="*/ 13 h 332432"/>
                  <a:gd name="connsiteX18" fmla="*/ 0 w 250109"/>
                  <a:gd name="connsiteY18" fmla="*/ 13 h 332432"/>
                  <a:gd name="connsiteX19" fmla="*/ 0 w 250109"/>
                  <a:gd name="connsiteY19" fmla="*/ 332433 h 332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0109" h="332432">
                    <a:moveTo>
                      <a:pt x="79937" y="159025"/>
                    </a:moveTo>
                    <a:lnTo>
                      <a:pt x="79937" y="62949"/>
                    </a:lnTo>
                    <a:lnTo>
                      <a:pt x="112574" y="62949"/>
                    </a:lnTo>
                    <a:cubicBezTo>
                      <a:pt x="131821" y="62698"/>
                      <a:pt x="146702" y="66059"/>
                      <a:pt x="156891" y="72996"/>
                    </a:cubicBezTo>
                    <a:cubicBezTo>
                      <a:pt x="167189" y="79825"/>
                      <a:pt x="172401" y="91488"/>
                      <a:pt x="172401" y="108130"/>
                    </a:cubicBezTo>
                    <a:cubicBezTo>
                      <a:pt x="172527" y="124520"/>
                      <a:pt x="167692" y="137046"/>
                      <a:pt x="158257" y="145870"/>
                    </a:cubicBezTo>
                    <a:cubicBezTo>
                      <a:pt x="148696" y="154550"/>
                      <a:pt x="134175" y="159025"/>
                      <a:pt x="114820" y="159025"/>
                    </a:cubicBezTo>
                    <a:lnTo>
                      <a:pt x="79937" y="159025"/>
                    </a:lnTo>
                    <a:close/>
                    <a:moveTo>
                      <a:pt x="0" y="332433"/>
                    </a:moveTo>
                    <a:lnTo>
                      <a:pt x="79937" y="332433"/>
                    </a:lnTo>
                    <a:lnTo>
                      <a:pt x="79937" y="222087"/>
                    </a:lnTo>
                    <a:lnTo>
                      <a:pt x="118792" y="222087"/>
                    </a:lnTo>
                    <a:cubicBezTo>
                      <a:pt x="142496" y="222087"/>
                      <a:pt x="164224" y="218116"/>
                      <a:pt x="184082" y="210047"/>
                    </a:cubicBezTo>
                    <a:cubicBezTo>
                      <a:pt x="203815" y="202103"/>
                      <a:pt x="219702" y="189559"/>
                      <a:pt x="231743" y="172810"/>
                    </a:cubicBezTo>
                    <a:cubicBezTo>
                      <a:pt x="243658" y="155934"/>
                      <a:pt x="249858" y="134458"/>
                      <a:pt x="250110" y="108148"/>
                    </a:cubicBezTo>
                    <a:cubicBezTo>
                      <a:pt x="249858" y="80957"/>
                      <a:pt x="243784" y="59373"/>
                      <a:pt x="231869" y="43594"/>
                    </a:cubicBezTo>
                    <a:cubicBezTo>
                      <a:pt x="219828" y="27707"/>
                      <a:pt x="203815" y="16403"/>
                      <a:pt x="183831" y="9700"/>
                    </a:cubicBezTo>
                    <a:cubicBezTo>
                      <a:pt x="163721" y="3122"/>
                      <a:pt x="141256" y="-238"/>
                      <a:pt x="116563" y="13"/>
                    </a:cubicBezTo>
                    <a:lnTo>
                      <a:pt x="0" y="13"/>
                    </a:lnTo>
                    <a:lnTo>
                      <a:pt x="0" y="332433"/>
                    </a:lnTo>
                    <a:close/>
                  </a:path>
                </a:pathLst>
              </a:custGeom>
              <a:solidFill>
                <a:srgbClr val="000000"/>
              </a:solidFill>
              <a:ln w="17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" name="任意多边形: 形状 10">
                <a:extLst>
                  <a:ext uri="{FF2B5EF4-FFF2-40B4-BE49-F238E27FC236}">
                    <a16:creationId xmlns:a16="http://schemas.microsoft.com/office/drawing/2014/main" id="{43D5FF14-27AB-8B0E-C2F9-88E9CD5F9BE2}"/>
                  </a:ext>
                </a:extLst>
              </p:cNvPr>
              <p:cNvSpPr/>
              <p:nvPr userDrawn="1"/>
            </p:nvSpPr>
            <p:spPr>
              <a:xfrm>
                <a:off x="2713715" y="3451841"/>
                <a:ext cx="259922" cy="332419"/>
              </a:xfrm>
              <a:custGeom>
                <a:avLst/>
                <a:gdLst>
                  <a:gd name="connsiteX0" fmla="*/ 89732 w 259922"/>
                  <a:gd name="connsiteY0" fmla="*/ 332420 h 332419"/>
                  <a:gd name="connsiteX1" fmla="*/ 169669 w 259922"/>
                  <a:gd name="connsiteY1" fmla="*/ 332420 h 332419"/>
                  <a:gd name="connsiteX2" fmla="*/ 169669 w 259922"/>
                  <a:gd name="connsiteY2" fmla="*/ 66045 h 332419"/>
                  <a:gd name="connsiteX3" fmla="*/ 259922 w 259922"/>
                  <a:gd name="connsiteY3" fmla="*/ 66045 h 332419"/>
                  <a:gd name="connsiteX4" fmla="*/ 259922 w 259922"/>
                  <a:gd name="connsiteY4" fmla="*/ 0 h 332419"/>
                  <a:gd name="connsiteX5" fmla="*/ 0 w 259922"/>
                  <a:gd name="connsiteY5" fmla="*/ 0 h 332419"/>
                  <a:gd name="connsiteX6" fmla="*/ 0 w 259922"/>
                  <a:gd name="connsiteY6" fmla="*/ 66045 h 332419"/>
                  <a:gd name="connsiteX7" fmla="*/ 89732 w 259922"/>
                  <a:gd name="connsiteY7" fmla="*/ 66045 h 332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9922" h="332419">
                    <a:moveTo>
                      <a:pt x="89732" y="332420"/>
                    </a:moveTo>
                    <a:lnTo>
                      <a:pt x="169669" y="332420"/>
                    </a:lnTo>
                    <a:lnTo>
                      <a:pt x="169669" y="66045"/>
                    </a:lnTo>
                    <a:lnTo>
                      <a:pt x="259922" y="66045"/>
                    </a:lnTo>
                    <a:lnTo>
                      <a:pt x="259922" y="0"/>
                    </a:lnTo>
                    <a:lnTo>
                      <a:pt x="0" y="0"/>
                    </a:lnTo>
                    <a:lnTo>
                      <a:pt x="0" y="66045"/>
                    </a:lnTo>
                    <a:lnTo>
                      <a:pt x="89732" y="66045"/>
                    </a:lnTo>
                    <a:close/>
                  </a:path>
                </a:pathLst>
              </a:custGeom>
              <a:solidFill>
                <a:srgbClr val="000000"/>
              </a:solidFill>
              <a:ln w="17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" name="任意多边形: 形状 11">
                <a:extLst>
                  <a:ext uri="{FF2B5EF4-FFF2-40B4-BE49-F238E27FC236}">
                    <a16:creationId xmlns:a16="http://schemas.microsoft.com/office/drawing/2014/main" id="{51AC798E-FE52-EC3B-FD0C-BCE3D1C1B704}"/>
                  </a:ext>
                </a:extLst>
              </p:cNvPr>
              <p:cNvSpPr/>
              <p:nvPr userDrawn="1"/>
            </p:nvSpPr>
            <p:spPr>
              <a:xfrm>
                <a:off x="3026743" y="3420175"/>
                <a:ext cx="399147" cy="388526"/>
              </a:xfrm>
              <a:custGeom>
                <a:avLst/>
                <a:gdLst>
                  <a:gd name="connsiteX0" fmla="*/ 387323 w 399147"/>
                  <a:gd name="connsiteY0" fmla="*/ 305498 h 388526"/>
                  <a:gd name="connsiteX1" fmla="*/ 387323 w 399147"/>
                  <a:gd name="connsiteY1" fmla="*/ 257334 h 388526"/>
                  <a:gd name="connsiteX2" fmla="*/ 291211 w 399147"/>
                  <a:gd name="connsiteY2" fmla="*/ 257334 h 388526"/>
                  <a:gd name="connsiteX3" fmla="*/ 292235 w 399147"/>
                  <a:gd name="connsiteY3" fmla="*/ 248475 h 388526"/>
                  <a:gd name="connsiteX4" fmla="*/ 293260 w 399147"/>
                  <a:gd name="connsiteY4" fmla="*/ 239273 h 388526"/>
                  <a:gd name="connsiteX5" fmla="*/ 367212 w 399147"/>
                  <a:gd name="connsiteY5" fmla="*/ 239273 h 388526"/>
                  <a:gd name="connsiteX6" fmla="*/ 367212 w 399147"/>
                  <a:gd name="connsiteY6" fmla="*/ 98628 h 388526"/>
                  <a:gd name="connsiteX7" fmla="*/ 159084 w 399147"/>
                  <a:gd name="connsiteY7" fmla="*/ 98628 h 388526"/>
                  <a:gd name="connsiteX8" fmla="*/ 159084 w 399147"/>
                  <a:gd name="connsiteY8" fmla="*/ 239273 h 388526"/>
                  <a:gd name="connsiteX9" fmla="*/ 235193 w 399147"/>
                  <a:gd name="connsiteY9" fmla="*/ 239273 h 388526"/>
                  <a:gd name="connsiteX10" fmla="*/ 234061 w 399147"/>
                  <a:gd name="connsiteY10" fmla="*/ 248475 h 388526"/>
                  <a:gd name="connsiteX11" fmla="*/ 232696 w 399147"/>
                  <a:gd name="connsiteY11" fmla="*/ 257334 h 388526"/>
                  <a:gd name="connsiteX12" fmla="*/ 143970 w 399147"/>
                  <a:gd name="connsiteY12" fmla="*/ 257334 h 388526"/>
                  <a:gd name="connsiteX13" fmla="*/ 143970 w 399147"/>
                  <a:gd name="connsiteY13" fmla="*/ 305498 h 388526"/>
                  <a:gd name="connsiteX14" fmla="*/ 211453 w 399147"/>
                  <a:gd name="connsiteY14" fmla="*/ 305498 h 388526"/>
                  <a:gd name="connsiteX15" fmla="*/ 179751 w 399147"/>
                  <a:gd name="connsiteY15" fmla="*/ 326058 h 388526"/>
                  <a:gd name="connsiteX16" fmla="*/ 126358 w 399147"/>
                  <a:gd name="connsiteY16" fmla="*/ 341046 h 388526"/>
                  <a:gd name="connsiteX17" fmla="*/ 143629 w 399147"/>
                  <a:gd name="connsiteY17" fmla="*/ 363762 h 388526"/>
                  <a:gd name="connsiteX18" fmla="*/ 156245 w 399147"/>
                  <a:gd name="connsiteY18" fmla="*/ 388527 h 388526"/>
                  <a:gd name="connsiteX19" fmla="*/ 232480 w 399147"/>
                  <a:gd name="connsiteY19" fmla="*/ 359215 h 388526"/>
                  <a:gd name="connsiteX20" fmla="*/ 273149 w 399147"/>
                  <a:gd name="connsiteY20" fmla="*/ 317755 h 388526"/>
                  <a:gd name="connsiteX21" fmla="*/ 309398 w 399147"/>
                  <a:gd name="connsiteY21" fmla="*/ 360815 h 388526"/>
                  <a:gd name="connsiteX22" fmla="*/ 363133 w 399147"/>
                  <a:gd name="connsiteY22" fmla="*/ 387736 h 388526"/>
                  <a:gd name="connsiteX23" fmla="*/ 379379 w 399147"/>
                  <a:gd name="connsiteY23" fmla="*/ 361713 h 388526"/>
                  <a:gd name="connsiteX24" fmla="*/ 399148 w 399147"/>
                  <a:gd name="connsiteY24" fmla="*/ 338656 h 388526"/>
                  <a:gd name="connsiteX25" fmla="*/ 359161 w 399147"/>
                  <a:gd name="connsiteY25" fmla="*/ 325932 h 388526"/>
                  <a:gd name="connsiteX26" fmla="*/ 329275 w 399147"/>
                  <a:gd name="connsiteY26" fmla="*/ 305480 h 388526"/>
                  <a:gd name="connsiteX27" fmla="*/ 387323 w 399147"/>
                  <a:gd name="connsiteY27" fmla="*/ 305480 h 388526"/>
                  <a:gd name="connsiteX28" fmla="*/ 213843 w 399147"/>
                  <a:gd name="connsiteY28" fmla="*/ 139064 h 388526"/>
                  <a:gd name="connsiteX29" fmla="*/ 309955 w 399147"/>
                  <a:gd name="connsiteY29" fmla="*/ 139064 h 388526"/>
                  <a:gd name="connsiteX30" fmla="*/ 309955 w 399147"/>
                  <a:gd name="connsiteY30" fmla="*/ 150080 h 388526"/>
                  <a:gd name="connsiteX31" fmla="*/ 213843 w 399147"/>
                  <a:gd name="connsiteY31" fmla="*/ 150080 h 388526"/>
                  <a:gd name="connsiteX32" fmla="*/ 213843 w 399147"/>
                  <a:gd name="connsiteY32" fmla="*/ 139064 h 388526"/>
                  <a:gd name="connsiteX33" fmla="*/ 213843 w 399147"/>
                  <a:gd name="connsiteY33" fmla="*/ 187677 h 388526"/>
                  <a:gd name="connsiteX34" fmla="*/ 309955 w 399147"/>
                  <a:gd name="connsiteY34" fmla="*/ 187677 h 388526"/>
                  <a:gd name="connsiteX35" fmla="*/ 309955 w 399147"/>
                  <a:gd name="connsiteY35" fmla="*/ 198819 h 388526"/>
                  <a:gd name="connsiteX36" fmla="*/ 213843 w 399147"/>
                  <a:gd name="connsiteY36" fmla="*/ 198819 h 388526"/>
                  <a:gd name="connsiteX37" fmla="*/ 213843 w 399147"/>
                  <a:gd name="connsiteY37" fmla="*/ 187677 h 388526"/>
                  <a:gd name="connsiteX38" fmla="*/ 158293 w 399147"/>
                  <a:gd name="connsiteY38" fmla="*/ 214724 h 388526"/>
                  <a:gd name="connsiteX39" fmla="*/ 144653 w 399147"/>
                  <a:gd name="connsiteY39" fmla="*/ 194272 h 388526"/>
                  <a:gd name="connsiteX40" fmla="*/ 124651 w 399147"/>
                  <a:gd name="connsiteY40" fmla="*/ 165536 h 388526"/>
                  <a:gd name="connsiteX41" fmla="*/ 107488 w 399147"/>
                  <a:gd name="connsiteY41" fmla="*/ 142353 h 388526"/>
                  <a:gd name="connsiteX42" fmla="*/ 107488 w 399147"/>
                  <a:gd name="connsiteY42" fmla="*/ 129629 h 388526"/>
                  <a:gd name="connsiteX43" fmla="*/ 141903 w 399147"/>
                  <a:gd name="connsiteY43" fmla="*/ 129629 h 388526"/>
                  <a:gd name="connsiteX44" fmla="*/ 141903 w 399147"/>
                  <a:gd name="connsiteY44" fmla="*/ 74869 h 388526"/>
                  <a:gd name="connsiteX45" fmla="*/ 107488 w 399147"/>
                  <a:gd name="connsiteY45" fmla="*/ 74869 h 388526"/>
                  <a:gd name="connsiteX46" fmla="*/ 107488 w 399147"/>
                  <a:gd name="connsiteY46" fmla="*/ 0 h 388526"/>
                  <a:gd name="connsiteX47" fmla="*/ 51470 w 399147"/>
                  <a:gd name="connsiteY47" fmla="*/ 0 h 388526"/>
                  <a:gd name="connsiteX48" fmla="*/ 51470 w 399147"/>
                  <a:gd name="connsiteY48" fmla="*/ 74869 h 388526"/>
                  <a:gd name="connsiteX49" fmla="*/ 11035 w 399147"/>
                  <a:gd name="connsiteY49" fmla="*/ 74869 h 388526"/>
                  <a:gd name="connsiteX50" fmla="*/ 11035 w 399147"/>
                  <a:gd name="connsiteY50" fmla="*/ 129629 h 388526"/>
                  <a:gd name="connsiteX51" fmla="*/ 51470 w 399147"/>
                  <a:gd name="connsiteY51" fmla="*/ 129629 h 388526"/>
                  <a:gd name="connsiteX52" fmla="*/ 51470 w 399147"/>
                  <a:gd name="connsiteY52" fmla="*/ 144401 h 388526"/>
                  <a:gd name="connsiteX53" fmla="*/ 29545 w 399147"/>
                  <a:gd name="connsiteY53" fmla="*/ 207446 h 388526"/>
                  <a:gd name="connsiteX54" fmla="*/ 0 w 399147"/>
                  <a:gd name="connsiteY54" fmla="*/ 259365 h 388526"/>
                  <a:gd name="connsiteX55" fmla="*/ 15222 w 399147"/>
                  <a:gd name="connsiteY55" fmla="*/ 289468 h 388526"/>
                  <a:gd name="connsiteX56" fmla="*/ 27371 w 399147"/>
                  <a:gd name="connsiteY56" fmla="*/ 320253 h 388526"/>
                  <a:gd name="connsiteX57" fmla="*/ 39861 w 399147"/>
                  <a:gd name="connsiteY57" fmla="*/ 298094 h 388526"/>
                  <a:gd name="connsiteX58" fmla="*/ 51453 w 399147"/>
                  <a:gd name="connsiteY58" fmla="*/ 271963 h 388526"/>
                  <a:gd name="connsiteX59" fmla="*/ 51453 w 399147"/>
                  <a:gd name="connsiteY59" fmla="*/ 388527 h 388526"/>
                  <a:gd name="connsiteX60" fmla="*/ 107470 w 399147"/>
                  <a:gd name="connsiteY60" fmla="*/ 388527 h 388526"/>
                  <a:gd name="connsiteX61" fmla="*/ 107470 w 399147"/>
                  <a:gd name="connsiteY61" fmla="*/ 217995 h 388526"/>
                  <a:gd name="connsiteX62" fmla="*/ 116564 w 399147"/>
                  <a:gd name="connsiteY62" fmla="*/ 237997 h 388526"/>
                  <a:gd name="connsiteX63" fmla="*/ 123501 w 399147"/>
                  <a:gd name="connsiteY63" fmla="*/ 255609 h 388526"/>
                  <a:gd name="connsiteX64" fmla="*/ 158293 w 399147"/>
                  <a:gd name="connsiteY64" fmla="*/ 214724 h 388526"/>
                  <a:gd name="connsiteX65" fmla="*/ 192260 w 399147"/>
                  <a:gd name="connsiteY65" fmla="*/ 92032 h 388526"/>
                  <a:gd name="connsiteX66" fmla="*/ 248277 w 399147"/>
                  <a:gd name="connsiteY66" fmla="*/ 92032 h 388526"/>
                  <a:gd name="connsiteX67" fmla="*/ 248277 w 399147"/>
                  <a:gd name="connsiteY67" fmla="*/ 72821 h 388526"/>
                  <a:gd name="connsiteX68" fmla="*/ 287131 w 399147"/>
                  <a:gd name="connsiteY68" fmla="*/ 72821 h 388526"/>
                  <a:gd name="connsiteX69" fmla="*/ 287131 w 399147"/>
                  <a:gd name="connsiteY69" fmla="*/ 92014 h 388526"/>
                  <a:gd name="connsiteX70" fmla="*/ 344730 w 399147"/>
                  <a:gd name="connsiteY70" fmla="*/ 92014 h 388526"/>
                  <a:gd name="connsiteX71" fmla="*/ 344730 w 399147"/>
                  <a:gd name="connsiteY71" fmla="*/ 72821 h 388526"/>
                  <a:gd name="connsiteX72" fmla="*/ 384842 w 399147"/>
                  <a:gd name="connsiteY72" fmla="*/ 72821 h 388526"/>
                  <a:gd name="connsiteX73" fmla="*/ 384842 w 399147"/>
                  <a:gd name="connsiteY73" fmla="*/ 24549 h 388526"/>
                  <a:gd name="connsiteX74" fmla="*/ 344730 w 399147"/>
                  <a:gd name="connsiteY74" fmla="*/ 24549 h 388526"/>
                  <a:gd name="connsiteX75" fmla="*/ 344730 w 399147"/>
                  <a:gd name="connsiteY75" fmla="*/ 0 h 388526"/>
                  <a:gd name="connsiteX76" fmla="*/ 287131 w 399147"/>
                  <a:gd name="connsiteY76" fmla="*/ 0 h 388526"/>
                  <a:gd name="connsiteX77" fmla="*/ 287131 w 399147"/>
                  <a:gd name="connsiteY77" fmla="*/ 24531 h 388526"/>
                  <a:gd name="connsiteX78" fmla="*/ 248277 w 399147"/>
                  <a:gd name="connsiteY78" fmla="*/ 24531 h 388526"/>
                  <a:gd name="connsiteX79" fmla="*/ 248277 w 399147"/>
                  <a:gd name="connsiteY79" fmla="*/ 0 h 388526"/>
                  <a:gd name="connsiteX80" fmla="*/ 192260 w 399147"/>
                  <a:gd name="connsiteY80" fmla="*/ 0 h 388526"/>
                  <a:gd name="connsiteX81" fmla="*/ 192260 w 399147"/>
                  <a:gd name="connsiteY81" fmla="*/ 24531 h 388526"/>
                  <a:gd name="connsiteX82" fmla="*/ 150907 w 399147"/>
                  <a:gd name="connsiteY82" fmla="*/ 24531 h 388526"/>
                  <a:gd name="connsiteX83" fmla="*/ 150907 w 399147"/>
                  <a:gd name="connsiteY83" fmla="*/ 72821 h 388526"/>
                  <a:gd name="connsiteX84" fmla="*/ 192260 w 399147"/>
                  <a:gd name="connsiteY84" fmla="*/ 72821 h 388526"/>
                  <a:gd name="connsiteX85" fmla="*/ 192260 w 399147"/>
                  <a:gd name="connsiteY85" fmla="*/ 92032 h 388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399147" h="388526">
                    <a:moveTo>
                      <a:pt x="387323" y="305498"/>
                    </a:moveTo>
                    <a:lnTo>
                      <a:pt x="387323" y="257334"/>
                    </a:lnTo>
                    <a:lnTo>
                      <a:pt x="291211" y="257334"/>
                    </a:lnTo>
                    <a:cubicBezTo>
                      <a:pt x="291552" y="254387"/>
                      <a:pt x="291894" y="251422"/>
                      <a:pt x="292235" y="248475"/>
                    </a:cubicBezTo>
                    <a:lnTo>
                      <a:pt x="293260" y="239273"/>
                    </a:lnTo>
                    <a:lnTo>
                      <a:pt x="367212" y="239273"/>
                    </a:lnTo>
                    <a:lnTo>
                      <a:pt x="367212" y="98628"/>
                    </a:lnTo>
                    <a:lnTo>
                      <a:pt x="159084" y="98628"/>
                    </a:lnTo>
                    <a:lnTo>
                      <a:pt x="159084" y="239273"/>
                    </a:lnTo>
                    <a:lnTo>
                      <a:pt x="235193" y="239273"/>
                    </a:lnTo>
                    <a:lnTo>
                      <a:pt x="234061" y="248475"/>
                    </a:lnTo>
                    <a:cubicBezTo>
                      <a:pt x="233720" y="251422"/>
                      <a:pt x="233271" y="254387"/>
                      <a:pt x="232696" y="257334"/>
                    </a:cubicBezTo>
                    <a:lnTo>
                      <a:pt x="143970" y="257334"/>
                    </a:lnTo>
                    <a:lnTo>
                      <a:pt x="143970" y="305498"/>
                    </a:lnTo>
                    <a:lnTo>
                      <a:pt x="211453" y="305498"/>
                    </a:lnTo>
                    <a:cubicBezTo>
                      <a:pt x="204067" y="313226"/>
                      <a:pt x="193500" y="320145"/>
                      <a:pt x="179751" y="326058"/>
                    </a:cubicBezTo>
                    <a:cubicBezTo>
                      <a:pt x="166111" y="331970"/>
                      <a:pt x="148283" y="336966"/>
                      <a:pt x="126358" y="341046"/>
                    </a:cubicBezTo>
                    <a:cubicBezTo>
                      <a:pt x="132145" y="347174"/>
                      <a:pt x="137824" y="354686"/>
                      <a:pt x="143629" y="363762"/>
                    </a:cubicBezTo>
                    <a:cubicBezTo>
                      <a:pt x="149308" y="372730"/>
                      <a:pt x="153513" y="381033"/>
                      <a:pt x="156245" y="388527"/>
                    </a:cubicBezTo>
                    <a:cubicBezTo>
                      <a:pt x="188629" y="380799"/>
                      <a:pt x="214077" y="371022"/>
                      <a:pt x="232480" y="359215"/>
                    </a:cubicBezTo>
                    <a:cubicBezTo>
                      <a:pt x="250990" y="347516"/>
                      <a:pt x="264523" y="333660"/>
                      <a:pt x="273149" y="317755"/>
                    </a:cubicBezTo>
                    <a:cubicBezTo>
                      <a:pt x="282692" y="334792"/>
                      <a:pt x="294733" y="349115"/>
                      <a:pt x="309398" y="360815"/>
                    </a:cubicBezTo>
                    <a:cubicBezTo>
                      <a:pt x="324171" y="372622"/>
                      <a:pt x="341998" y="381500"/>
                      <a:pt x="363133" y="387736"/>
                    </a:cubicBezTo>
                    <a:cubicBezTo>
                      <a:pt x="367105" y="379775"/>
                      <a:pt x="372568" y="371148"/>
                      <a:pt x="379379" y="361713"/>
                    </a:cubicBezTo>
                    <a:cubicBezTo>
                      <a:pt x="386190" y="352404"/>
                      <a:pt x="392786" y="344676"/>
                      <a:pt x="399148" y="338656"/>
                    </a:cubicBezTo>
                    <a:cubicBezTo>
                      <a:pt x="384034" y="335708"/>
                      <a:pt x="370753" y="331503"/>
                      <a:pt x="359161" y="325932"/>
                    </a:cubicBezTo>
                    <a:cubicBezTo>
                      <a:pt x="347569" y="320253"/>
                      <a:pt x="337577" y="313442"/>
                      <a:pt x="329275" y="305480"/>
                    </a:cubicBezTo>
                    <a:lnTo>
                      <a:pt x="387323" y="305480"/>
                    </a:lnTo>
                    <a:close/>
                    <a:moveTo>
                      <a:pt x="213843" y="139064"/>
                    </a:moveTo>
                    <a:lnTo>
                      <a:pt x="309955" y="139064"/>
                    </a:lnTo>
                    <a:lnTo>
                      <a:pt x="309955" y="150080"/>
                    </a:lnTo>
                    <a:lnTo>
                      <a:pt x="213843" y="150080"/>
                    </a:lnTo>
                    <a:lnTo>
                      <a:pt x="213843" y="139064"/>
                    </a:lnTo>
                    <a:close/>
                    <a:moveTo>
                      <a:pt x="213843" y="187677"/>
                    </a:moveTo>
                    <a:lnTo>
                      <a:pt x="309955" y="187677"/>
                    </a:lnTo>
                    <a:lnTo>
                      <a:pt x="309955" y="198819"/>
                    </a:lnTo>
                    <a:lnTo>
                      <a:pt x="213843" y="198819"/>
                    </a:lnTo>
                    <a:lnTo>
                      <a:pt x="213843" y="187677"/>
                    </a:lnTo>
                    <a:close/>
                    <a:moveTo>
                      <a:pt x="158293" y="214724"/>
                    </a:moveTo>
                    <a:cubicBezTo>
                      <a:pt x="155562" y="210411"/>
                      <a:pt x="151015" y="203582"/>
                      <a:pt x="144653" y="194272"/>
                    </a:cubicBezTo>
                    <a:cubicBezTo>
                      <a:pt x="138291" y="184963"/>
                      <a:pt x="131695" y="175294"/>
                      <a:pt x="124651" y="165536"/>
                    </a:cubicBezTo>
                    <a:cubicBezTo>
                      <a:pt x="117714" y="155759"/>
                      <a:pt x="112035" y="148032"/>
                      <a:pt x="107488" y="142353"/>
                    </a:cubicBezTo>
                    <a:lnTo>
                      <a:pt x="107488" y="129629"/>
                    </a:lnTo>
                    <a:lnTo>
                      <a:pt x="141903" y="129629"/>
                    </a:lnTo>
                    <a:lnTo>
                      <a:pt x="141903" y="74869"/>
                    </a:lnTo>
                    <a:lnTo>
                      <a:pt x="107488" y="74869"/>
                    </a:lnTo>
                    <a:lnTo>
                      <a:pt x="107488" y="0"/>
                    </a:lnTo>
                    <a:lnTo>
                      <a:pt x="51470" y="0"/>
                    </a:lnTo>
                    <a:lnTo>
                      <a:pt x="51470" y="74869"/>
                    </a:lnTo>
                    <a:lnTo>
                      <a:pt x="11035" y="74869"/>
                    </a:lnTo>
                    <a:lnTo>
                      <a:pt x="11035" y="129629"/>
                    </a:lnTo>
                    <a:lnTo>
                      <a:pt x="51470" y="129629"/>
                    </a:lnTo>
                    <a:lnTo>
                      <a:pt x="51470" y="144401"/>
                    </a:lnTo>
                    <a:cubicBezTo>
                      <a:pt x="45684" y="165877"/>
                      <a:pt x="38405" y="186886"/>
                      <a:pt x="29545" y="207446"/>
                    </a:cubicBezTo>
                    <a:cubicBezTo>
                      <a:pt x="20793" y="228005"/>
                      <a:pt x="10909" y="245383"/>
                      <a:pt x="0" y="259365"/>
                    </a:cubicBezTo>
                    <a:cubicBezTo>
                      <a:pt x="4888" y="267884"/>
                      <a:pt x="9992" y="278002"/>
                      <a:pt x="15222" y="289468"/>
                    </a:cubicBezTo>
                    <a:cubicBezTo>
                      <a:pt x="20452" y="300933"/>
                      <a:pt x="24423" y="311159"/>
                      <a:pt x="27371" y="320253"/>
                    </a:cubicBezTo>
                    <a:cubicBezTo>
                      <a:pt x="31684" y="313657"/>
                      <a:pt x="35781" y="306271"/>
                      <a:pt x="39861" y="298094"/>
                    </a:cubicBezTo>
                    <a:cubicBezTo>
                      <a:pt x="43959" y="289917"/>
                      <a:pt x="47822" y="281165"/>
                      <a:pt x="51453" y="271963"/>
                    </a:cubicBezTo>
                    <a:lnTo>
                      <a:pt x="51453" y="388527"/>
                    </a:lnTo>
                    <a:lnTo>
                      <a:pt x="107470" y="388527"/>
                    </a:lnTo>
                    <a:lnTo>
                      <a:pt x="107470" y="217995"/>
                    </a:lnTo>
                    <a:cubicBezTo>
                      <a:pt x="110759" y="224932"/>
                      <a:pt x="113832" y="231635"/>
                      <a:pt x="116564" y="237997"/>
                    </a:cubicBezTo>
                    <a:cubicBezTo>
                      <a:pt x="119295" y="244359"/>
                      <a:pt x="121559" y="250272"/>
                      <a:pt x="123501" y="255609"/>
                    </a:cubicBezTo>
                    <a:lnTo>
                      <a:pt x="158293" y="214724"/>
                    </a:lnTo>
                    <a:close/>
                    <a:moveTo>
                      <a:pt x="192260" y="92032"/>
                    </a:moveTo>
                    <a:lnTo>
                      <a:pt x="248277" y="92032"/>
                    </a:lnTo>
                    <a:lnTo>
                      <a:pt x="248277" y="72821"/>
                    </a:lnTo>
                    <a:lnTo>
                      <a:pt x="287131" y="72821"/>
                    </a:lnTo>
                    <a:lnTo>
                      <a:pt x="287131" y="92014"/>
                    </a:lnTo>
                    <a:lnTo>
                      <a:pt x="344730" y="92014"/>
                    </a:lnTo>
                    <a:lnTo>
                      <a:pt x="344730" y="72821"/>
                    </a:lnTo>
                    <a:lnTo>
                      <a:pt x="384842" y="72821"/>
                    </a:lnTo>
                    <a:lnTo>
                      <a:pt x="384842" y="24549"/>
                    </a:lnTo>
                    <a:lnTo>
                      <a:pt x="344730" y="24549"/>
                    </a:lnTo>
                    <a:lnTo>
                      <a:pt x="344730" y="0"/>
                    </a:lnTo>
                    <a:lnTo>
                      <a:pt x="287131" y="0"/>
                    </a:lnTo>
                    <a:lnTo>
                      <a:pt x="287131" y="24531"/>
                    </a:lnTo>
                    <a:lnTo>
                      <a:pt x="248277" y="24531"/>
                    </a:lnTo>
                    <a:lnTo>
                      <a:pt x="248277" y="0"/>
                    </a:lnTo>
                    <a:lnTo>
                      <a:pt x="192260" y="0"/>
                    </a:lnTo>
                    <a:lnTo>
                      <a:pt x="192260" y="24531"/>
                    </a:lnTo>
                    <a:lnTo>
                      <a:pt x="150907" y="24531"/>
                    </a:lnTo>
                    <a:lnTo>
                      <a:pt x="150907" y="72821"/>
                    </a:lnTo>
                    <a:lnTo>
                      <a:pt x="192260" y="72821"/>
                    </a:lnTo>
                    <a:lnTo>
                      <a:pt x="192260" y="92032"/>
                    </a:lnTo>
                    <a:close/>
                  </a:path>
                </a:pathLst>
              </a:custGeom>
              <a:solidFill>
                <a:srgbClr val="000000"/>
              </a:solidFill>
              <a:ln w="17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" name="任意多边形: 形状 12">
                <a:extLst>
                  <a:ext uri="{FF2B5EF4-FFF2-40B4-BE49-F238E27FC236}">
                    <a16:creationId xmlns:a16="http://schemas.microsoft.com/office/drawing/2014/main" id="{1C016A87-BDD4-1C42-3316-B7A035F0EEFB}"/>
                  </a:ext>
                </a:extLst>
              </p:cNvPr>
              <p:cNvSpPr/>
              <p:nvPr userDrawn="1"/>
            </p:nvSpPr>
            <p:spPr>
              <a:xfrm>
                <a:off x="3480148" y="3420876"/>
                <a:ext cx="396829" cy="390287"/>
              </a:xfrm>
              <a:custGeom>
                <a:avLst/>
                <a:gdLst>
                  <a:gd name="connsiteX0" fmla="*/ 340992 w 396829"/>
                  <a:gd name="connsiteY0" fmla="*/ 106823 h 390287"/>
                  <a:gd name="connsiteX1" fmla="*/ 330802 w 396829"/>
                  <a:gd name="connsiteY1" fmla="*/ 108530 h 390287"/>
                  <a:gd name="connsiteX2" fmla="*/ 221930 w 396829"/>
                  <a:gd name="connsiteY2" fmla="*/ 108530 h 390287"/>
                  <a:gd name="connsiteX3" fmla="*/ 221930 w 396829"/>
                  <a:gd name="connsiteY3" fmla="*/ 76253 h 390287"/>
                  <a:gd name="connsiteX4" fmla="*/ 308931 w 396829"/>
                  <a:gd name="connsiteY4" fmla="*/ 66962 h 390287"/>
                  <a:gd name="connsiteX5" fmla="*/ 388347 w 396829"/>
                  <a:gd name="connsiteY5" fmla="*/ 47355 h 390287"/>
                  <a:gd name="connsiteX6" fmla="*/ 347911 w 396829"/>
                  <a:gd name="connsiteY6" fmla="*/ 0 h 390287"/>
                  <a:gd name="connsiteX7" fmla="*/ 264307 w 396829"/>
                  <a:gd name="connsiteY7" fmla="*/ 19265 h 390287"/>
                  <a:gd name="connsiteX8" fmla="*/ 164386 w 396829"/>
                  <a:gd name="connsiteY8" fmla="*/ 27766 h 390287"/>
                  <a:gd name="connsiteX9" fmla="*/ 164386 w 396829"/>
                  <a:gd name="connsiteY9" fmla="*/ 123608 h 390287"/>
                  <a:gd name="connsiteX10" fmla="*/ 161780 w 396829"/>
                  <a:gd name="connsiteY10" fmla="*/ 198945 h 390287"/>
                  <a:gd name="connsiteX11" fmla="*/ 147960 w 396829"/>
                  <a:gd name="connsiteY11" fmla="*/ 281416 h 390287"/>
                  <a:gd name="connsiteX12" fmla="*/ 114209 w 396829"/>
                  <a:gd name="connsiteY12" fmla="*/ 356412 h 390287"/>
                  <a:gd name="connsiteX13" fmla="*/ 139926 w 396829"/>
                  <a:gd name="connsiteY13" fmla="*/ 371705 h 390287"/>
                  <a:gd name="connsiteX14" fmla="*/ 163146 w 396829"/>
                  <a:gd name="connsiteY14" fmla="*/ 390288 h 390287"/>
                  <a:gd name="connsiteX15" fmla="*/ 176283 w 396829"/>
                  <a:gd name="connsiteY15" fmla="*/ 368758 h 390287"/>
                  <a:gd name="connsiteX16" fmla="*/ 187264 w 396829"/>
                  <a:gd name="connsiteY16" fmla="*/ 345090 h 390287"/>
                  <a:gd name="connsiteX17" fmla="*/ 203456 w 396829"/>
                  <a:gd name="connsiteY17" fmla="*/ 366494 h 390287"/>
                  <a:gd name="connsiteX18" fmla="*/ 216593 w 396829"/>
                  <a:gd name="connsiteY18" fmla="*/ 387898 h 390287"/>
                  <a:gd name="connsiteX19" fmla="*/ 255340 w 396829"/>
                  <a:gd name="connsiteY19" fmla="*/ 364553 h 390287"/>
                  <a:gd name="connsiteX20" fmla="*/ 288767 w 396829"/>
                  <a:gd name="connsiteY20" fmla="*/ 336014 h 390287"/>
                  <a:gd name="connsiteX21" fmla="*/ 357759 w 396829"/>
                  <a:gd name="connsiteY21" fmla="*/ 389479 h 390287"/>
                  <a:gd name="connsiteX22" fmla="*/ 375425 w 396829"/>
                  <a:gd name="connsiteY22" fmla="*/ 362288 h 390287"/>
                  <a:gd name="connsiteX23" fmla="*/ 396830 w 396829"/>
                  <a:gd name="connsiteY23" fmla="*/ 338494 h 390287"/>
                  <a:gd name="connsiteX24" fmla="*/ 357526 w 396829"/>
                  <a:gd name="connsiteY24" fmla="*/ 316856 h 390287"/>
                  <a:gd name="connsiteX25" fmla="*/ 325914 w 396829"/>
                  <a:gd name="connsiteY25" fmla="*/ 287509 h 390287"/>
                  <a:gd name="connsiteX26" fmla="*/ 358766 w 396829"/>
                  <a:gd name="connsiteY26" fmla="*/ 212172 h 390287"/>
                  <a:gd name="connsiteX27" fmla="*/ 378139 w 396829"/>
                  <a:gd name="connsiteY27" fmla="*/ 117013 h 390287"/>
                  <a:gd name="connsiteX28" fmla="*/ 340992 w 396829"/>
                  <a:gd name="connsiteY28" fmla="*/ 106823 h 390287"/>
                  <a:gd name="connsiteX29" fmla="*/ 313693 w 396829"/>
                  <a:gd name="connsiteY29" fmla="*/ 161079 h 390287"/>
                  <a:gd name="connsiteX30" fmla="*/ 290474 w 396829"/>
                  <a:gd name="connsiteY30" fmla="*/ 230862 h 390287"/>
                  <a:gd name="connsiteX31" fmla="*/ 277445 w 396829"/>
                  <a:gd name="connsiteY31" fmla="*/ 197220 h 390287"/>
                  <a:gd name="connsiteX32" fmla="*/ 267596 w 396829"/>
                  <a:gd name="connsiteY32" fmla="*/ 161079 h 390287"/>
                  <a:gd name="connsiteX33" fmla="*/ 313693 w 396829"/>
                  <a:gd name="connsiteY33" fmla="*/ 161079 h 390287"/>
                  <a:gd name="connsiteX34" fmla="*/ 191343 w 396829"/>
                  <a:gd name="connsiteY34" fmla="*/ 334414 h 390287"/>
                  <a:gd name="connsiteX35" fmla="*/ 210950 w 396829"/>
                  <a:gd name="connsiteY35" fmla="*/ 259994 h 390287"/>
                  <a:gd name="connsiteX36" fmla="*/ 219900 w 396829"/>
                  <a:gd name="connsiteY36" fmla="*/ 184765 h 390287"/>
                  <a:gd name="connsiteX37" fmla="*/ 235301 w 396829"/>
                  <a:gd name="connsiteY37" fmla="*/ 238123 h 390287"/>
                  <a:gd name="connsiteX38" fmla="*/ 255358 w 396829"/>
                  <a:gd name="connsiteY38" fmla="*/ 285478 h 390287"/>
                  <a:gd name="connsiteX39" fmla="*/ 225794 w 396829"/>
                  <a:gd name="connsiteY39" fmla="*/ 313352 h 390287"/>
                  <a:gd name="connsiteX40" fmla="*/ 191343 w 396829"/>
                  <a:gd name="connsiteY40" fmla="*/ 334414 h 390287"/>
                  <a:gd name="connsiteX41" fmla="*/ 159965 w 396829"/>
                  <a:gd name="connsiteY41" fmla="*/ 207535 h 390287"/>
                  <a:gd name="connsiteX42" fmla="*/ 146486 w 396829"/>
                  <a:gd name="connsiteY42" fmla="*/ 185898 h 390287"/>
                  <a:gd name="connsiteX43" fmla="*/ 127005 w 396829"/>
                  <a:gd name="connsiteY43" fmla="*/ 155885 h 390287"/>
                  <a:gd name="connsiteX44" fmla="*/ 111370 w 396829"/>
                  <a:gd name="connsiteY44" fmla="*/ 133349 h 390287"/>
                  <a:gd name="connsiteX45" fmla="*/ 111370 w 396829"/>
                  <a:gd name="connsiteY45" fmla="*/ 129269 h 390287"/>
                  <a:gd name="connsiteX46" fmla="*/ 152147 w 396829"/>
                  <a:gd name="connsiteY46" fmla="*/ 129269 h 390287"/>
                  <a:gd name="connsiteX47" fmla="*/ 152147 w 396829"/>
                  <a:gd name="connsiteY47" fmla="*/ 74672 h 390287"/>
                  <a:gd name="connsiteX48" fmla="*/ 111370 w 396829"/>
                  <a:gd name="connsiteY48" fmla="*/ 74672 h 390287"/>
                  <a:gd name="connsiteX49" fmla="*/ 111370 w 396829"/>
                  <a:gd name="connsiteY49" fmla="*/ 0 h 390287"/>
                  <a:gd name="connsiteX50" fmla="*/ 56305 w 396829"/>
                  <a:gd name="connsiteY50" fmla="*/ 0 h 390287"/>
                  <a:gd name="connsiteX51" fmla="*/ 56305 w 396829"/>
                  <a:gd name="connsiteY51" fmla="*/ 74654 h 390287"/>
                  <a:gd name="connsiteX52" fmla="*/ 10657 w 396829"/>
                  <a:gd name="connsiteY52" fmla="*/ 74654 h 390287"/>
                  <a:gd name="connsiteX53" fmla="*/ 10657 w 396829"/>
                  <a:gd name="connsiteY53" fmla="*/ 129251 h 390287"/>
                  <a:gd name="connsiteX54" fmla="*/ 54723 w 396829"/>
                  <a:gd name="connsiteY54" fmla="*/ 129251 h 390287"/>
                  <a:gd name="connsiteX55" fmla="*/ 41011 w 396829"/>
                  <a:gd name="connsiteY55" fmla="*/ 177163 h 390287"/>
                  <a:gd name="connsiteX56" fmla="*/ 22428 w 396829"/>
                  <a:gd name="connsiteY56" fmla="*/ 222811 h 390287"/>
                  <a:gd name="connsiteX57" fmla="*/ 0 w 396829"/>
                  <a:gd name="connsiteY57" fmla="*/ 258503 h 390287"/>
                  <a:gd name="connsiteX58" fmla="*/ 14054 w 396829"/>
                  <a:gd name="connsiteY58" fmla="*/ 288515 h 390287"/>
                  <a:gd name="connsiteX59" fmla="*/ 25376 w 396829"/>
                  <a:gd name="connsiteY59" fmla="*/ 318869 h 390287"/>
                  <a:gd name="connsiteX60" fmla="*/ 41694 w 396829"/>
                  <a:gd name="connsiteY60" fmla="*/ 286125 h 390287"/>
                  <a:gd name="connsiteX61" fmla="*/ 56305 w 396829"/>
                  <a:gd name="connsiteY61" fmla="*/ 245455 h 390287"/>
                  <a:gd name="connsiteX62" fmla="*/ 56305 w 396829"/>
                  <a:gd name="connsiteY62" fmla="*/ 387395 h 390287"/>
                  <a:gd name="connsiteX63" fmla="*/ 111370 w 396829"/>
                  <a:gd name="connsiteY63" fmla="*/ 387395 h 390287"/>
                  <a:gd name="connsiteX64" fmla="*/ 111370 w 396829"/>
                  <a:gd name="connsiteY64" fmla="*/ 208739 h 390287"/>
                  <a:gd name="connsiteX65" fmla="*/ 119744 w 396829"/>
                  <a:gd name="connsiteY65" fmla="*/ 231402 h 390287"/>
                  <a:gd name="connsiteX66" fmla="*/ 126088 w 396829"/>
                  <a:gd name="connsiteY66" fmla="*/ 251224 h 390287"/>
                  <a:gd name="connsiteX67" fmla="*/ 159965 w 396829"/>
                  <a:gd name="connsiteY67" fmla="*/ 207535 h 390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396829" h="390287">
                    <a:moveTo>
                      <a:pt x="340992" y="106823"/>
                    </a:moveTo>
                    <a:lnTo>
                      <a:pt x="330802" y="108530"/>
                    </a:lnTo>
                    <a:lnTo>
                      <a:pt x="221930" y="108530"/>
                    </a:lnTo>
                    <a:lnTo>
                      <a:pt x="221930" y="76253"/>
                    </a:lnTo>
                    <a:cubicBezTo>
                      <a:pt x="251152" y="74672"/>
                      <a:pt x="280158" y="71617"/>
                      <a:pt x="308931" y="66962"/>
                    </a:cubicBezTo>
                    <a:cubicBezTo>
                      <a:pt x="337703" y="62433"/>
                      <a:pt x="364103" y="55856"/>
                      <a:pt x="388347" y="47355"/>
                    </a:cubicBezTo>
                    <a:lnTo>
                      <a:pt x="347911" y="0"/>
                    </a:lnTo>
                    <a:cubicBezTo>
                      <a:pt x="324692" y="8267"/>
                      <a:pt x="296818" y="14719"/>
                      <a:pt x="264307" y="19265"/>
                    </a:cubicBezTo>
                    <a:cubicBezTo>
                      <a:pt x="231797" y="23686"/>
                      <a:pt x="198496" y="26508"/>
                      <a:pt x="164386" y="27766"/>
                    </a:cubicBezTo>
                    <a:lnTo>
                      <a:pt x="164386" y="123608"/>
                    </a:lnTo>
                    <a:cubicBezTo>
                      <a:pt x="164619" y="146270"/>
                      <a:pt x="163703" y="171413"/>
                      <a:pt x="161780" y="198945"/>
                    </a:cubicBezTo>
                    <a:cubicBezTo>
                      <a:pt x="159749" y="226477"/>
                      <a:pt x="155094" y="253884"/>
                      <a:pt x="147960" y="281416"/>
                    </a:cubicBezTo>
                    <a:cubicBezTo>
                      <a:pt x="140717" y="308823"/>
                      <a:pt x="129503" y="333875"/>
                      <a:pt x="114209" y="356412"/>
                    </a:cubicBezTo>
                    <a:cubicBezTo>
                      <a:pt x="121577" y="359700"/>
                      <a:pt x="130060" y="364786"/>
                      <a:pt x="139926" y="371705"/>
                    </a:cubicBezTo>
                    <a:cubicBezTo>
                      <a:pt x="149793" y="378624"/>
                      <a:pt x="157485" y="384843"/>
                      <a:pt x="163146" y="390288"/>
                    </a:cubicBezTo>
                    <a:cubicBezTo>
                      <a:pt x="167908" y="383603"/>
                      <a:pt x="172203" y="376360"/>
                      <a:pt x="176283" y="368758"/>
                    </a:cubicBezTo>
                    <a:cubicBezTo>
                      <a:pt x="180362" y="361156"/>
                      <a:pt x="183993" y="353231"/>
                      <a:pt x="187264" y="345090"/>
                    </a:cubicBezTo>
                    <a:cubicBezTo>
                      <a:pt x="192709" y="351433"/>
                      <a:pt x="198136" y="358568"/>
                      <a:pt x="203456" y="366494"/>
                    </a:cubicBezTo>
                    <a:cubicBezTo>
                      <a:pt x="208775" y="374311"/>
                      <a:pt x="213196" y="381446"/>
                      <a:pt x="216593" y="387898"/>
                    </a:cubicBezTo>
                    <a:cubicBezTo>
                      <a:pt x="230413" y="380871"/>
                      <a:pt x="243335" y="373179"/>
                      <a:pt x="255340" y="364553"/>
                    </a:cubicBezTo>
                    <a:cubicBezTo>
                      <a:pt x="267237" y="355944"/>
                      <a:pt x="278451" y="346419"/>
                      <a:pt x="288767" y="336014"/>
                    </a:cubicBezTo>
                    <a:cubicBezTo>
                      <a:pt x="307116" y="357759"/>
                      <a:pt x="329993" y="375551"/>
                      <a:pt x="357759" y="389479"/>
                    </a:cubicBezTo>
                    <a:cubicBezTo>
                      <a:pt x="362073" y="381105"/>
                      <a:pt x="367949" y="372029"/>
                      <a:pt x="375425" y="362288"/>
                    </a:cubicBezTo>
                    <a:cubicBezTo>
                      <a:pt x="382902" y="352548"/>
                      <a:pt x="390036" y="344622"/>
                      <a:pt x="396830" y="338494"/>
                    </a:cubicBezTo>
                    <a:cubicBezTo>
                      <a:pt x="382434" y="332599"/>
                      <a:pt x="369297" y="325357"/>
                      <a:pt x="357526" y="316856"/>
                    </a:cubicBezTo>
                    <a:cubicBezTo>
                      <a:pt x="345862" y="308356"/>
                      <a:pt x="335205" y="298507"/>
                      <a:pt x="325914" y="287509"/>
                    </a:cubicBezTo>
                    <a:cubicBezTo>
                      <a:pt x="339177" y="265530"/>
                      <a:pt x="350050" y="240495"/>
                      <a:pt x="358766" y="212172"/>
                    </a:cubicBezTo>
                    <a:cubicBezTo>
                      <a:pt x="367374" y="183957"/>
                      <a:pt x="373826" y="152237"/>
                      <a:pt x="378139" y="117013"/>
                    </a:cubicBezTo>
                    <a:lnTo>
                      <a:pt x="340992" y="106823"/>
                    </a:lnTo>
                    <a:close/>
                    <a:moveTo>
                      <a:pt x="313693" y="161079"/>
                    </a:moveTo>
                    <a:cubicBezTo>
                      <a:pt x="307924" y="186347"/>
                      <a:pt x="300215" y="209566"/>
                      <a:pt x="290474" y="230862"/>
                    </a:cubicBezTo>
                    <a:cubicBezTo>
                      <a:pt x="285604" y="219990"/>
                      <a:pt x="281183" y="208775"/>
                      <a:pt x="277445" y="197220"/>
                    </a:cubicBezTo>
                    <a:cubicBezTo>
                      <a:pt x="273707" y="185556"/>
                      <a:pt x="270418" y="173551"/>
                      <a:pt x="267596" y="161079"/>
                    </a:cubicBezTo>
                    <a:lnTo>
                      <a:pt x="313693" y="161079"/>
                    </a:lnTo>
                    <a:close/>
                    <a:moveTo>
                      <a:pt x="191343" y="334414"/>
                    </a:moveTo>
                    <a:cubicBezTo>
                      <a:pt x="199951" y="310620"/>
                      <a:pt x="206529" y="285927"/>
                      <a:pt x="210950" y="259994"/>
                    </a:cubicBezTo>
                    <a:cubicBezTo>
                      <a:pt x="215371" y="234169"/>
                      <a:pt x="218318" y="209135"/>
                      <a:pt x="219900" y="184765"/>
                    </a:cubicBezTo>
                    <a:cubicBezTo>
                      <a:pt x="224321" y="203564"/>
                      <a:pt x="229533" y="221355"/>
                      <a:pt x="235301" y="238123"/>
                    </a:cubicBezTo>
                    <a:cubicBezTo>
                      <a:pt x="241196" y="254998"/>
                      <a:pt x="247881" y="270741"/>
                      <a:pt x="255358" y="285478"/>
                    </a:cubicBezTo>
                    <a:cubicBezTo>
                      <a:pt x="246408" y="295901"/>
                      <a:pt x="236559" y="305193"/>
                      <a:pt x="225794" y="313352"/>
                    </a:cubicBezTo>
                    <a:cubicBezTo>
                      <a:pt x="215029" y="321493"/>
                      <a:pt x="203582" y="328520"/>
                      <a:pt x="191343" y="334414"/>
                    </a:cubicBezTo>
                    <a:close/>
                    <a:moveTo>
                      <a:pt x="159965" y="207535"/>
                    </a:moveTo>
                    <a:cubicBezTo>
                      <a:pt x="157359" y="203114"/>
                      <a:pt x="152830" y="195872"/>
                      <a:pt x="146486" y="185898"/>
                    </a:cubicBezTo>
                    <a:cubicBezTo>
                      <a:pt x="140142" y="175923"/>
                      <a:pt x="133690" y="165967"/>
                      <a:pt x="127005" y="155885"/>
                    </a:cubicBezTo>
                    <a:cubicBezTo>
                      <a:pt x="120320" y="145803"/>
                      <a:pt x="115108" y="138327"/>
                      <a:pt x="111370" y="133349"/>
                    </a:cubicBezTo>
                    <a:lnTo>
                      <a:pt x="111370" y="129269"/>
                    </a:lnTo>
                    <a:lnTo>
                      <a:pt x="152147" y="129269"/>
                    </a:lnTo>
                    <a:lnTo>
                      <a:pt x="152147" y="74672"/>
                    </a:lnTo>
                    <a:lnTo>
                      <a:pt x="111370" y="74672"/>
                    </a:lnTo>
                    <a:lnTo>
                      <a:pt x="111370" y="0"/>
                    </a:lnTo>
                    <a:lnTo>
                      <a:pt x="56305" y="0"/>
                    </a:lnTo>
                    <a:lnTo>
                      <a:pt x="56305" y="74654"/>
                    </a:lnTo>
                    <a:lnTo>
                      <a:pt x="10657" y="74654"/>
                    </a:lnTo>
                    <a:lnTo>
                      <a:pt x="10657" y="129251"/>
                    </a:lnTo>
                    <a:lnTo>
                      <a:pt x="54723" y="129251"/>
                    </a:lnTo>
                    <a:cubicBezTo>
                      <a:pt x="50985" y="144994"/>
                      <a:pt x="46456" y="160971"/>
                      <a:pt x="41011" y="177163"/>
                    </a:cubicBezTo>
                    <a:cubicBezTo>
                      <a:pt x="35566" y="193482"/>
                      <a:pt x="29348" y="208650"/>
                      <a:pt x="22428" y="222811"/>
                    </a:cubicBezTo>
                    <a:cubicBezTo>
                      <a:pt x="15509" y="237081"/>
                      <a:pt x="8033" y="248978"/>
                      <a:pt x="0" y="258503"/>
                    </a:cubicBezTo>
                    <a:cubicBezTo>
                      <a:pt x="4529" y="267003"/>
                      <a:pt x="9183" y="276959"/>
                      <a:pt x="14054" y="288515"/>
                    </a:cubicBezTo>
                    <a:cubicBezTo>
                      <a:pt x="18924" y="300179"/>
                      <a:pt x="22662" y="310261"/>
                      <a:pt x="25376" y="318869"/>
                    </a:cubicBezTo>
                    <a:cubicBezTo>
                      <a:pt x="31037" y="309578"/>
                      <a:pt x="36482" y="298705"/>
                      <a:pt x="41694" y="286125"/>
                    </a:cubicBezTo>
                    <a:cubicBezTo>
                      <a:pt x="47014" y="273671"/>
                      <a:pt x="51776" y="260066"/>
                      <a:pt x="56305" y="245455"/>
                    </a:cubicBezTo>
                    <a:lnTo>
                      <a:pt x="56305" y="387395"/>
                    </a:lnTo>
                    <a:lnTo>
                      <a:pt x="111370" y="387395"/>
                    </a:lnTo>
                    <a:lnTo>
                      <a:pt x="111370" y="208739"/>
                    </a:lnTo>
                    <a:cubicBezTo>
                      <a:pt x="114425" y="216557"/>
                      <a:pt x="117264" y="224141"/>
                      <a:pt x="119744" y="231402"/>
                    </a:cubicBezTo>
                    <a:cubicBezTo>
                      <a:pt x="122350" y="238644"/>
                      <a:pt x="124381" y="245222"/>
                      <a:pt x="126088" y="251224"/>
                    </a:cubicBezTo>
                    <a:lnTo>
                      <a:pt x="159965" y="207535"/>
                    </a:lnTo>
                    <a:close/>
                  </a:path>
                </a:pathLst>
              </a:custGeom>
              <a:solidFill>
                <a:srgbClr val="000000"/>
              </a:solidFill>
              <a:ln w="17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4" name="组合 13">
                <a:extLst>
                  <a:ext uri="{FF2B5EF4-FFF2-40B4-BE49-F238E27FC236}">
                    <a16:creationId xmlns:a16="http://schemas.microsoft.com/office/drawing/2014/main" id="{FFDEDDD6-5E44-BA98-3A8F-6302E2250D16}"/>
                  </a:ext>
                </a:extLst>
              </p:cNvPr>
              <p:cNvGrpSpPr/>
              <p:nvPr userDrawn="1"/>
            </p:nvGrpSpPr>
            <p:grpSpPr>
              <a:xfrm>
                <a:off x="2038610" y="3870398"/>
                <a:ext cx="413489" cy="89750"/>
                <a:chOff x="8686551" y="964247"/>
                <a:chExt cx="413489" cy="89750"/>
              </a:xfrm>
            </p:grpSpPr>
            <p:sp>
              <p:nvSpPr>
                <p:cNvPr id="33" name="任意多边形: 形状 32">
                  <a:extLst>
                    <a:ext uri="{FF2B5EF4-FFF2-40B4-BE49-F238E27FC236}">
                      <a16:creationId xmlns:a16="http://schemas.microsoft.com/office/drawing/2014/main" id="{2D727A78-EF4B-5F83-27D0-4AD30A854A43}"/>
                    </a:ext>
                  </a:extLst>
                </p:cNvPr>
                <p:cNvSpPr/>
                <p:nvPr/>
              </p:nvSpPr>
              <p:spPr>
                <a:xfrm>
                  <a:off x="8686551" y="964247"/>
                  <a:ext cx="120678" cy="87629"/>
                </a:xfrm>
                <a:custGeom>
                  <a:avLst/>
                  <a:gdLst>
                    <a:gd name="connsiteX0" fmla="*/ 24351 w 120678"/>
                    <a:gd name="connsiteY0" fmla="*/ 87629 h 87629"/>
                    <a:gd name="connsiteX1" fmla="*/ 41730 w 120678"/>
                    <a:gd name="connsiteY1" fmla="*/ 87629 h 87629"/>
                    <a:gd name="connsiteX2" fmla="*/ 53897 w 120678"/>
                    <a:gd name="connsiteY2" fmla="*/ 40706 h 87629"/>
                    <a:gd name="connsiteX3" fmla="*/ 57006 w 120678"/>
                    <a:gd name="connsiteY3" fmla="*/ 28054 h 87629"/>
                    <a:gd name="connsiteX4" fmla="*/ 59863 w 120678"/>
                    <a:gd name="connsiteY4" fmla="*/ 15150 h 87629"/>
                    <a:gd name="connsiteX5" fmla="*/ 60726 w 120678"/>
                    <a:gd name="connsiteY5" fmla="*/ 15150 h 87629"/>
                    <a:gd name="connsiteX6" fmla="*/ 63583 w 120678"/>
                    <a:gd name="connsiteY6" fmla="*/ 28054 h 87629"/>
                    <a:gd name="connsiteX7" fmla="*/ 66692 w 120678"/>
                    <a:gd name="connsiteY7" fmla="*/ 40346 h 87629"/>
                    <a:gd name="connsiteX8" fmla="*/ 79470 w 120678"/>
                    <a:gd name="connsiteY8" fmla="*/ 87629 h 87629"/>
                    <a:gd name="connsiteX9" fmla="*/ 97226 w 120678"/>
                    <a:gd name="connsiteY9" fmla="*/ 87629 h 87629"/>
                    <a:gd name="connsiteX10" fmla="*/ 120679 w 120678"/>
                    <a:gd name="connsiteY10" fmla="*/ 0 h 87629"/>
                    <a:gd name="connsiteX11" fmla="*/ 106895 w 120678"/>
                    <a:gd name="connsiteY11" fmla="*/ 0 h 87629"/>
                    <a:gd name="connsiteX12" fmla="*/ 93991 w 120678"/>
                    <a:gd name="connsiteY12" fmla="*/ 50644 h 87629"/>
                    <a:gd name="connsiteX13" fmla="*/ 91259 w 120678"/>
                    <a:gd name="connsiteY13" fmla="*/ 63062 h 87629"/>
                    <a:gd name="connsiteX14" fmla="*/ 88402 w 120678"/>
                    <a:gd name="connsiteY14" fmla="*/ 75229 h 87629"/>
                    <a:gd name="connsiteX15" fmla="*/ 87773 w 120678"/>
                    <a:gd name="connsiteY15" fmla="*/ 75229 h 87629"/>
                    <a:gd name="connsiteX16" fmla="*/ 84790 w 120678"/>
                    <a:gd name="connsiteY16" fmla="*/ 63062 h 87629"/>
                    <a:gd name="connsiteX17" fmla="*/ 81681 w 120678"/>
                    <a:gd name="connsiteY17" fmla="*/ 50644 h 87629"/>
                    <a:gd name="connsiteX18" fmla="*/ 67896 w 120678"/>
                    <a:gd name="connsiteY18" fmla="*/ 0 h 87629"/>
                    <a:gd name="connsiteX19" fmla="*/ 53627 w 120678"/>
                    <a:gd name="connsiteY19" fmla="*/ 0 h 87629"/>
                    <a:gd name="connsiteX20" fmla="*/ 40094 w 120678"/>
                    <a:gd name="connsiteY20" fmla="*/ 50644 h 87629"/>
                    <a:gd name="connsiteX21" fmla="*/ 36985 w 120678"/>
                    <a:gd name="connsiteY21" fmla="*/ 62936 h 87629"/>
                    <a:gd name="connsiteX22" fmla="*/ 34002 w 120678"/>
                    <a:gd name="connsiteY22" fmla="*/ 75229 h 87629"/>
                    <a:gd name="connsiteX23" fmla="*/ 33265 w 120678"/>
                    <a:gd name="connsiteY23" fmla="*/ 75229 h 87629"/>
                    <a:gd name="connsiteX24" fmla="*/ 30785 w 120678"/>
                    <a:gd name="connsiteY24" fmla="*/ 63062 h 87629"/>
                    <a:gd name="connsiteX25" fmla="*/ 28054 w 120678"/>
                    <a:gd name="connsiteY25" fmla="*/ 50644 h 87629"/>
                    <a:gd name="connsiteX26" fmla="*/ 15024 w 120678"/>
                    <a:gd name="connsiteY26" fmla="*/ 0 h 87629"/>
                    <a:gd name="connsiteX27" fmla="*/ 0 w 120678"/>
                    <a:gd name="connsiteY27" fmla="*/ 0 h 87629"/>
                    <a:gd name="connsiteX28" fmla="*/ 24351 w 120678"/>
                    <a:gd name="connsiteY28" fmla="*/ 87629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0678" h="87629">
                      <a:moveTo>
                        <a:pt x="24351" y="87629"/>
                      </a:moveTo>
                      <a:lnTo>
                        <a:pt x="41730" y="87629"/>
                      </a:lnTo>
                      <a:lnTo>
                        <a:pt x="53897" y="40706"/>
                      </a:lnTo>
                      <a:cubicBezTo>
                        <a:pt x="55011" y="36482"/>
                        <a:pt x="56125" y="32259"/>
                        <a:pt x="57006" y="28054"/>
                      </a:cubicBezTo>
                      <a:lnTo>
                        <a:pt x="59863" y="15150"/>
                      </a:lnTo>
                      <a:lnTo>
                        <a:pt x="60726" y="15150"/>
                      </a:lnTo>
                      <a:lnTo>
                        <a:pt x="63583" y="28054"/>
                      </a:lnTo>
                      <a:cubicBezTo>
                        <a:pt x="64572" y="32151"/>
                        <a:pt x="65578" y="36249"/>
                        <a:pt x="66692" y="40346"/>
                      </a:cubicBezTo>
                      <a:lnTo>
                        <a:pt x="79470" y="87629"/>
                      </a:lnTo>
                      <a:lnTo>
                        <a:pt x="97226" y="87629"/>
                      </a:lnTo>
                      <a:lnTo>
                        <a:pt x="120679" y="0"/>
                      </a:lnTo>
                      <a:lnTo>
                        <a:pt x="106895" y="0"/>
                      </a:lnTo>
                      <a:lnTo>
                        <a:pt x="93991" y="50644"/>
                      </a:lnTo>
                      <a:lnTo>
                        <a:pt x="91259" y="63062"/>
                      </a:lnTo>
                      <a:lnTo>
                        <a:pt x="88402" y="75229"/>
                      </a:lnTo>
                      <a:lnTo>
                        <a:pt x="87773" y="75229"/>
                      </a:lnTo>
                      <a:lnTo>
                        <a:pt x="84790" y="63062"/>
                      </a:lnTo>
                      <a:lnTo>
                        <a:pt x="81681" y="50644"/>
                      </a:lnTo>
                      <a:lnTo>
                        <a:pt x="67896" y="0"/>
                      </a:lnTo>
                      <a:lnTo>
                        <a:pt x="53627" y="0"/>
                      </a:lnTo>
                      <a:lnTo>
                        <a:pt x="40094" y="50644"/>
                      </a:lnTo>
                      <a:cubicBezTo>
                        <a:pt x="38980" y="54741"/>
                        <a:pt x="37866" y="58839"/>
                        <a:pt x="36985" y="62936"/>
                      </a:cubicBezTo>
                      <a:lnTo>
                        <a:pt x="34002" y="75229"/>
                      </a:lnTo>
                      <a:lnTo>
                        <a:pt x="33265" y="75229"/>
                      </a:lnTo>
                      <a:lnTo>
                        <a:pt x="30785" y="63062"/>
                      </a:lnTo>
                      <a:lnTo>
                        <a:pt x="28054" y="50644"/>
                      </a:lnTo>
                      <a:lnTo>
                        <a:pt x="15024" y="0"/>
                      </a:lnTo>
                      <a:lnTo>
                        <a:pt x="0" y="0"/>
                      </a:lnTo>
                      <a:lnTo>
                        <a:pt x="24351" y="87629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" name="任意多边形: 形状 33">
                  <a:extLst>
                    <a:ext uri="{FF2B5EF4-FFF2-40B4-BE49-F238E27FC236}">
                      <a16:creationId xmlns:a16="http://schemas.microsoft.com/office/drawing/2014/main" id="{D8312688-AD36-4859-1464-05EE093E5ED5}"/>
                    </a:ext>
                  </a:extLst>
                </p:cNvPr>
                <p:cNvSpPr/>
                <p:nvPr/>
              </p:nvSpPr>
              <p:spPr>
                <a:xfrm>
                  <a:off x="8810681" y="964247"/>
                  <a:ext cx="120678" cy="87629"/>
                </a:xfrm>
                <a:custGeom>
                  <a:avLst/>
                  <a:gdLst>
                    <a:gd name="connsiteX0" fmla="*/ 24351 w 120678"/>
                    <a:gd name="connsiteY0" fmla="*/ 87629 h 87629"/>
                    <a:gd name="connsiteX1" fmla="*/ 41730 w 120678"/>
                    <a:gd name="connsiteY1" fmla="*/ 87629 h 87629"/>
                    <a:gd name="connsiteX2" fmla="*/ 53897 w 120678"/>
                    <a:gd name="connsiteY2" fmla="*/ 40706 h 87629"/>
                    <a:gd name="connsiteX3" fmla="*/ 57006 w 120678"/>
                    <a:gd name="connsiteY3" fmla="*/ 28054 h 87629"/>
                    <a:gd name="connsiteX4" fmla="*/ 59863 w 120678"/>
                    <a:gd name="connsiteY4" fmla="*/ 15150 h 87629"/>
                    <a:gd name="connsiteX5" fmla="*/ 60726 w 120678"/>
                    <a:gd name="connsiteY5" fmla="*/ 15150 h 87629"/>
                    <a:gd name="connsiteX6" fmla="*/ 63583 w 120678"/>
                    <a:gd name="connsiteY6" fmla="*/ 28054 h 87629"/>
                    <a:gd name="connsiteX7" fmla="*/ 66692 w 120678"/>
                    <a:gd name="connsiteY7" fmla="*/ 40346 h 87629"/>
                    <a:gd name="connsiteX8" fmla="*/ 79470 w 120678"/>
                    <a:gd name="connsiteY8" fmla="*/ 87629 h 87629"/>
                    <a:gd name="connsiteX9" fmla="*/ 97226 w 120678"/>
                    <a:gd name="connsiteY9" fmla="*/ 87629 h 87629"/>
                    <a:gd name="connsiteX10" fmla="*/ 120679 w 120678"/>
                    <a:gd name="connsiteY10" fmla="*/ 0 h 87629"/>
                    <a:gd name="connsiteX11" fmla="*/ 106895 w 120678"/>
                    <a:gd name="connsiteY11" fmla="*/ 0 h 87629"/>
                    <a:gd name="connsiteX12" fmla="*/ 93991 w 120678"/>
                    <a:gd name="connsiteY12" fmla="*/ 50644 h 87629"/>
                    <a:gd name="connsiteX13" fmla="*/ 91259 w 120678"/>
                    <a:gd name="connsiteY13" fmla="*/ 63062 h 87629"/>
                    <a:gd name="connsiteX14" fmla="*/ 88402 w 120678"/>
                    <a:gd name="connsiteY14" fmla="*/ 75229 h 87629"/>
                    <a:gd name="connsiteX15" fmla="*/ 87773 w 120678"/>
                    <a:gd name="connsiteY15" fmla="*/ 75229 h 87629"/>
                    <a:gd name="connsiteX16" fmla="*/ 84790 w 120678"/>
                    <a:gd name="connsiteY16" fmla="*/ 63062 h 87629"/>
                    <a:gd name="connsiteX17" fmla="*/ 81681 w 120678"/>
                    <a:gd name="connsiteY17" fmla="*/ 50644 h 87629"/>
                    <a:gd name="connsiteX18" fmla="*/ 67896 w 120678"/>
                    <a:gd name="connsiteY18" fmla="*/ 0 h 87629"/>
                    <a:gd name="connsiteX19" fmla="*/ 53627 w 120678"/>
                    <a:gd name="connsiteY19" fmla="*/ 0 h 87629"/>
                    <a:gd name="connsiteX20" fmla="*/ 40094 w 120678"/>
                    <a:gd name="connsiteY20" fmla="*/ 50644 h 87629"/>
                    <a:gd name="connsiteX21" fmla="*/ 36985 w 120678"/>
                    <a:gd name="connsiteY21" fmla="*/ 62936 h 87629"/>
                    <a:gd name="connsiteX22" fmla="*/ 34002 w 120678"/>
                    <a:gd name="connsiteY22" fmla="*/ 75229 h 87629"/>
                    <a:gd name="connsiteX23" fmla="*/ 33265 w 120678"/>
                    <a:gd name="connsiteY23" fmla="*/ 75229 h 87629"/>
                    <a:gd name="connsiteX24" fmla="*/ 30785 w 120678"/>
                    <a:gd name="connsiteY24" fmla="*/ 63062 h 87629"/>
                    <a:gd name="connsiteX25" fmla="*/ 28054 w 120678"/>
                    <a:gd name="connsiteY25" fmla="*/ 50644 h 87629"/>
                    <a:gd name="connsiteX26" fmla="*/ 15024 w 120678"/>
                    <a:gd name="connsiteY26" fmla="*/ 0 h 87629"/>
                    <a:gd name="connsiteX27" fmla="*/ 0 w 120678"/>
                    <a:gd name="connsiteY27" fmla="*/ 0 h 87629"/>
                    <a:gd name="connsiteX28" fmla="*/ 24351 w 120678"/>
                    <a:gd name="connsiteY28" fmla="*/ 87629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0678" h="87629">
                      <a:moveTo>
                        <a:pt x="24351" y="87629"/>
                      </a:moveTo>
                      <a:lnTo>
                        <a:pt x="41730" y="87629"/>
                      </a:lnTo>
                      <a:lnTo>
                        <a:pt x="53897" y="40706"/>
                      </a:lnTo>
                      <a:cubicBezTo>
                        <a:pt x="55011" y="36482"/>
                        <a:pt x="56125" y="32259"/>
                        <a:pt x="57006" y="28054"/>
                      </a:cubicBezTo>
                      <a:lnTo>
                        <a:pt x="59863" y="15150"/>
                      </a:lnTo>
                      <a:lnTo>
                        <a:pt x="60726" y="15150"/>
                      </a:lnTo>
                      <a:lnTo>
                        <a:pt x="63583" y="28054"/>
                      </a:lnTo>
                      <a:cubicBezTo>
                        <a:pt x="64572" y="32151"/>
                        <a:pt x="65578" y="36249"/>
                        <a:pt x="66692" y="40346"/>
                      </a:cubicBezTo>
                      <a:lnTo>
                        <a:pt x="79470" y="87629"/>
                      </a:lnTo>
                      <a:lnTo>
                        <a:pt x="97226" y="87629"/>
                      </a:lnTo>
                      <a:lnTo>
                        <a:pt x="120679" y="0"/>
                      </a:lnTo>
                      <a:lnTo>
                        <a:pt x="106895" y="0"/>
                      </a:lnTo>
                      <a:lnTo>
                        <a:pt x="93991" y="50644"/>
                      </a:lnTo>
                      <a:lnTo>
                        <a:pt x="91259" y="63062"/>
                      </a:lnTo>
                      <a:lnTo>
                        <a:pt x="88402" y="75229"/>
                      </a:lnTo>
                      <a:lnTo>
                        <a:pt x="87773" y="75229"/>
                      </a:lnTo>
                      <a:lnTo>
                        <a:pt x="84790" y="63062"/>
                      </a:lnTo>
                      <a:lnTo>
                        <a:pt x="81681" y="50644"/>
                      </a:lnTo>
                      <a:lnTo>
                        <a:pt x="67896" y="0"/>
                      </a:lnTo>
                      <a:lnTo>
                        <a:pt x="53627" y="0"/>
                      </a:lnTo>
                      <a:lnTo>
                        <a:pt x="40094" y="50644"/>
                      </a:lnTo>
                      <a:cubicBezTo>
                        <a:pt x="38980" y="54741"/>
                        <a:pt x="37866" y="58839"/>
                        <a:pt x="36985" y="62936"/>
                      </a:cubicBezTo>
                      <a:lnTo>
                        <a:pt x="34002" y="75229"/>
                      </a:lnTo>
                      <a:lnTo>
                        <a:pt x="33265" y="75229"/>
                      </a:lnTo>
                      <a:lnTo>
                        <a:pt x="30785" y="63062"/>
                      </a:lnTo>
                      <a:lnTo>
                        <a:pt x="28054" y="50644"/>
                      </a:lnTo>
                      <a:lnTo>
                        <a:pt x="15024" y="0"/>
                      </a:lnTo>
                      <a:lnTo>
                        <a:pt x="0" y="0"/>
                      </a:lnTo>
                      <a:lnTo>
                        <a:pt x="24351" y="87629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5" name="任意多边形: 形状 34">
                  <a:extLst>
                    <a:ext uri="{FF2B5EF4-FFF2-40B4-BE49-F238E27FC236}">
                      <a16:creationId xmlns:a16="http://schemas.microsoft.com/office/drawing/2014/main" id="{5CEBDC48-9E45-99AF-B97F-B59AC451A954}"/>
                    </a:ext>
                  </a:extLst>
                </p:cNvPr>
                <p:cNvSpPr/>
                <p:nvPr/>
              </p:nvSpPr>
              <p:spPr>
                <a:xfrm>
                  <a:off x="8947228" y="964247"/>
                  <a:ext cx="120678" cy="87629"/>
                </a:xfrm>
                <a:custGeom>
                  <a:avLst/>
                  <a:gdLst>
                    <a:gd name="connsiteX0" fmla="*/ 24351 w 120678"/>
                    <a:gd name="connsiteY0" fmla="*/ 87629 h 87629"/>
                    <a:gd name="connsiteX1" fmla="*/ 41730 w 120678"/>
                    <a:gd name="connsiteY1" fmla="*/ 87629 h 87629"/>
                    <a:gd name="connsiteX2" fmla="*/ 53897 w 120678"/>
                    <a:gd name="connsiteY2" fmla="*/ 40706 h 87629"/>
                    <a:gd name="connsiteX3" fmla="*/ 57006 w 120678"/>
                    <a:gd name="connsiteY3" fmla="*/ 28054 h 87629"/>
                    <a:gd name="connsiteX4" fmla="*/ 59863 w 120678"/>
                    <a:gd name="connsiteY4" fmla="*/ 15150 h 87629"/>
                    <a:gd name="connsiteX5" fmla="*/ 60726 w 120678"/>
                    <a:gd name="connsiteY5" fmla="*/ 15150 h 87629"/>
                    <a:gd name="connsiteX6" fmla="*/ 63583 w 120678"/>
                    <a:gd name="connsiteY6" fmla="*/ 28054 h 87629"/>
                    <a:gd name="connsiteX7" fmla="*/ 66692 w 120678"/>
                    <a:gd name="connsiteY7" fmla="*/ 40346 h 87629"/>
                    <a:gd name="connsiteX8" fmla="*/ 79470 w 120678"/>
                    <a:gd name="connsiteY8" fmla="*/ 87629 h 87629"/>
                    <a:gd name="connsiteX9" fmla="*/ 97226 w 120678"/>
                    <a:gd name="connsiteY9" fmla="*/ 87629 h 87629"/>
                    <a:gd name="connsiteX10" fmla="*/ 120679 w 120678"/>
                    <a:gd name="connsiteY10" fmla="*/ 0 h 87629"/>
                    <a:gd name="connsiteX11" fmla="*/ 106895 w 120678"/>
                    <a:gd name="connsiteY11" fmla="*/ 0 h 87629"/>
                    <a:gd name="connsiteX12" fmla="*/ 93991 w 120678"/>
                    <a:gd name="connsiteY12" fmla="*/ 50644 h 87629"/>
                    <a:gd name="connsiteX13" fmla="*/ 91259 w 120678"/>
                    <a:gd name="connsiteY13" fmla="*/ 63062 h 87629"/>
                    <a:gd name="connsiteX14" fmla="*/ 88402 w 120678"/>
                    <a:gd name="connsiteY14" fmla="*/ 75229 h 87629"/>
                    <a:gd name="connsiteX15" fmla="*/ 87773 w 120678"/>
                    <a:gd name="connsiteY15" fmla="*/ 75229 h 87629"/>
                    <a:gd name="connsiteX16" fmla="*/ 84790 w 120678"/>
                    <a:gd name="connsiteY16" fmla="*/ 63062 h 87629"/>
                    <a:gd name="connsiteX17" fmla="*/ 81681 w 120678"/>
                    <a:gd name="connsiteY17" fmla="*/ 50644 h 87629"/>
                    <a:gd name="connsiteX18" fmla="*/ 67897 w 120678"/>
                    <a:gd name="connsiteY18" fmla="*/ 0 h 87629"/>
                    <a:gd name="connsiteX19" fmla="*/ 53627 w 120678"/>
                    <a:gd name="connsiteY19" fmla="*/ 0 h 87629"/>
                    <a:gd name="connsiteX20" fmla="*/ 40094 w 120678"/>
                    <a:gd name="connsiteY20" fmla="*/ 50644 h 87629"/>
                    <a:gd name="connsiteX21" fmla="*/ 36985 w 120678"/>
                    <a:gd name="connsiteY21" fmla="*/ 62936 h 87629"/>
                    <a:gd name="connsiteX22" fmla="*/ 34002 w 120678"/>
                    <a:gd name="connsiteY22" fmla="*/ 75229 h 87629"/>
                    <a:gd name="connsiteX23" fmla="*/ 33265 w 120678"/>
                    <a:gd name="connsiteY23" fmla="*/ 75229 h 87629"/>
                    <a:gd name="connsiteX24" fmla="*/ 30785 w 120678"/>
                    <a:gd name="connsiteY24" fmla="*/ 63062 h 87629"/>
                    <a:gd name="connsiteX25" fmla="*/ 28054 w 120678"/>
                    <a:gd name="connsiteY25" fmla="*/ 50644 h 87629"/>
                    <a:gd name="connsiteX26" fmla="*/ 15024 w 120678"/>
                    <a:gd name="connsiteY26" fmla="*/ 0 h 87629"/>
                    <a:gd name="connsiteX27" fmla="*/ 0 w 120678"/>
                    <a:gd name="connsiteY27" fmla="*/ 0 h 87629"/>
                    <a:gd name="connsiteX28" fmla="*/ 24351 w 120678"/>
                    <a:gd name="connsiteY28" fmla="*/ 87629 h 87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0678" h="87629">
                      <a:moveTo>
                        <a:pt x="24351" y="87629"/>
                      </a:moveTo>
                      <a:lnTo>
                        <a:pt x="41730" y="87629"/>
                      </a:lnTo>
                      <a:lnTo>
                        <a:pt x="53897" y="40706"/>
                      </a:lnTo>
                      <a:cubicBezTo>
                        <a:pt x="55011" y="36482"/>
                        <a:pt x="56125" y="32259"/>
                        <a:pt x="57006" y="28054"/>
                      </a:cubicBezTo>
                      <a:lnTo>
                        <a:pt x="59863" y="15150"/>
                      </a:lnTo>
                      <a:lnTo>
                        <a:pt x="60726" y="15150"/>
                      </a:lnTo>
                      <a:lnTo>
                        <a:pt x="63583" y="28054"/>
                      </a:lnTo>
                      <a:cubicBezTo>
                        <a:pt x="64572" y="32151"/>
                        <a:pt x="65578" y="36249"/>
                        <a:pt x="66692" y="40346"/>
                      </a:cubicBezTo>
                      <a:lnTo>
                        <a:pt x="79470" y="87629"/>
                      </a:lnTo>
                      <a:lnTo>
                        <a:pt x="97226" y="87629"/>
                      </a:lnTo>
                      <a:lnTo>
                        <a:pt x="120679" y="0"/>
                      </a:lnTo>
                      <a:lnTo>
                        <a:pt x="106895" y="0"/>
                      </a:lnTo>
                      <a:lnTo>
                        <a:pt x="93991" y="50644"/>
                      </a:lnTo>
                      <a:lnTo>
                        <a:pt x="91259" y="63062"/>
                      </a:lnTo>
                      <a:lnTo>
                        <a:pt x="88402" y="75229"/>
                      </a:lnTo>
                      <a:lnTo>
                        <a:pt x="87773" y="75229"/>
                      </a:lnTo>
                      <a:lnTo>
                        <a:pt x="84790" y="63062"/>
                      </a:lnTo>
                      <a:lnTo>
                        <a:pt x="81681" y="50644"/>
                      </a:lnTo>
                      <a:lnTo>
                        <a:pt x="67897" y="0"/>
                      </a:lnTo>
                      <a:lnTo>
                        <a:pt x="53627" y="0"/>
                      </a:lnTo>
                      <a:lnTo>
                        <a:pt x="40094" y="50644"/>
                      </a:lnTo>
                      <a:cubicBezTo>
                        <a:pt x="38980" y="54741"/>
                        <a:pt x="37866" y="58839"/>
                        <a:pt x="36985" y="62936"/>
                      </a:cubicBezTo>
                      <a:lnTo>
                        <a:pt x="34002" y="75229"/>
                      </a:lnTo>
                      <a:lnTo>
                        <a:pt x="33265" y="75229"/>
                      </a:lnTo>
                      <a:lnTo>
                        <a:pt x="30785" y="63062"/>
                      </a:lnTo>
                      <a:lnTo>
                        <a:pt x="28054" y="50644"/>
                      </a:lnTo>
                      <a:lnTo>
                        <a:pt x="15024" y="0"/>
                      </a:lnTo>
                      <a:lnTo>
                        <a:pt x="0" y="0"/>
                      </a:lnTo>
                      <a:lnTo>
                        <a:pt x="24351" y="87629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" name="任意多边形: 形状 35">
                  <a:extLst>
                    <a:ext uri="{FF2B5EF4-FFF2-40B4-BE49-F238E27FC236}">
                      <a16:creationId xmlns:a16="http://schemas.microsoft.com/office/drawing/2014/main" id="{BF4A00DA-5CEF-5570-193C-250CC047DF05}"/>
                    </a:ext>
                  </a:extLst>
                </p:cNvPr>
                <p:cNvSpPr/>
                <p:nvPr/>
              </p:nvSpPr>
              <p:spPr>
                <a:xfrm>
                  <a:off x="9078816" y="1031389"/>
                  <a:ext cx="21224" cy="22608"/>
                </a:xfrm>
                <a:custGeom>
                  <a:avLst/>
                  <a:gdLst>
                    <a:gd name="connsiteX0" fmla="*/ 10675 w 21224"/>
                    <a:gd name="connsiteY0" fmla="*/ 22608 h 22608"/>
                    <a:gd name="connsiteX1" fmla="*/ 18115 w 21224"/>
                    <a:gd name="connsiteY1" fmla="*/ 19499 h 22608"/>
                    <a:gd name="connsiteX2" fmla="*/ 21224 w 21224"/>
                    <a:gd name="connsiteY2" fmla="*/ 11430 h 22608"/>
                    <a:gd name="connsiteX3" fmla="*/ 18115 w 21224"/>
                    <a:gd name="connsiteY3" fmla="*/ 3235 h 22608"/>
                    <a:gd name="connsiteX4" fmla="*/ 10675 w 21224"/>
                    <a:gd name="connsiteY4" fmla="*/ 0 h 22608"/>
                    <a:gd name="connsiteX5" fmla="*/ 3109 w 21224"/>
                    <a:gd name="connsiteY5" fmla="*/ 3235 h 22608"/>
                    <a:gd name="connsiteX6" fmla="*/ 0 w 21224"/>
                    <a:gd name="connsiteY6" fmla="*/ 11430 h 22608"/>
                    <a:gd name="connsiteX7" fmla="*/ 3109 w 21224"/>
                    <a:gd name="connsiteY7" fmla="*/ 19499 h 22608"/>
                    <a:gd name="connsiteX8" fmla="*/ 10675 w 21224"/>
                    <a:gd name="connsiteY8" fmla="*/ 22608 h 226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24" h="22608">
                      <a:moveTo>
                        <a:pt x="10675" y="22608"/>
                      </a:moveTo>
                      <a:cubicBezTo>
                        <a:pt x="13658" y="22482"/>
                        <a:pt x="16138" y="21494"/>
                        <a:pt x="18115" y="19499"/>
                      </a:cubicBezTo>
                      <a:cubicBezTo>
                        <a:pt x="20110" y="17504"/>
                        <a:pt x="21224" y="14791"/>
                        <a:pt x="21224" y="11430"/>
                      </a:cubicBezTo>
                      <a:cubicBezTo>
                        <a:pt x="21224" y="8069"/>
                        <a:pt x="20110" y="5356"/>
                        <a:pt x="18115" y="3235"/>
                      </a:cubicBezTo>
                      <a:cubicBezTo>
                        <a:pt x="16120" y="1132"/>
                        <a:pt x="13640" y="0"/>
                        <a:pt x="10675" y="0"/>
                      </a:cubicBezTo>
                      <a:cubicBezTo>
                        <a:pt x="7692" y="0"/>
                        <a:pt x="5212" y="1114"/>
                        <a:pt x="3109" y="3235"/>
                      </a:cubicBezTo>
                      <a:cubicBezTo>
                        <a:pt x="1114" y="5338"/>
                        <a:pt x="126" y="8069"/>
                        <a:pt x="0" y="11430"/>
                      </a:cubicBezTo>
                      <a:cubicBezTo>
                        <a:pt x="126" y="14773"/>
                        <a:pt x="1114" y="17504"/>
                        <a:pt x="3109" y="19499"/>
                      </a:cubicBezTo>
                      <a:cubicBezTo>
                        <a:pt x="5212" y="21476"/>
                        <a:pt x="7692" y="22482"/>
                        <a:pt x="10675" y="22608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" name="组合 14">
                <a:extLst>
                  <a:ext uri="{FF2B5EF4-FFF2-40B4-BE49-F238E27FC236}">
                    <a16:creationId xmlns:a16="http://schemas.microsoft.com/office/drawing/2014/main" id="{B7DD8678-13EA-F72A-D083-27B9CF906129}"/>
                  </a:ext>
                </a:extLst>
              </p:cNvPr>
              <p:cNvGrpSpPr/>
              <p:nvPr userDrawn="1"/>
            </p:nvGrpSpPr>
            <p:grpSpPr>
              <a:xfrm>
                <a:off x="2487485" y="3830214"/>
                <a:ext cx="173892" cy="129934"/>
                <a:chOff x="9130663" y="924063"/>
                <a:chExt cx="173892" cy="129934"/>
              </a:xfrm>
            </p:grpSpPr>
            <p:sp>
              <p:nvSpPr>
                <p:cNvPr id="31" name="任意多边形: 形状 30">
                  <a:extLst>
                    <a:ext uri="{FF2B5EF4-FFF2-40B4-BE49-F238E27FC236}">
                      <a16:creationId xmlns:a16="http://schemas.microsoft.com/office/drawing/2014/main" id="{BD14739B-AE93-27AC-8F6B-8E4874CBBADB}"/>
                    </a:ext>
                  </a:extLst>
                </p:cNvPr>
                <p:cNvSpPr/>
                <p:nvPr/>
              </p:nvSpPr>
              <p:spPr>
                <a:xfrm>
                  <a:off x="9130663" y="933588"/>
                  <a:ext cx="76343" cy="120409"/>
                </a:xfrm>
                <a:custGeom>
                  <a:avLst/>
                  <a:gdLst>
                    <a:gd name="connsiteX0" fmla="*/ 37614 w 76343"/>
                    <a:gd name="connsiteY0" fmla="*/ 120409 h 120409"/>
                    <a:gd name="connsiteX1" fmla="*/ 56610 w 76343"/>
                    <a:gd name="connsiteY1" fmla="*/ 115575 h 120409"/>
                    <a:gd name="connsiteX2" fmla="*/ 70754 w 76343"/>
                    <a:gd name="connsiteY2" fmla="*/ 101791 h 120409"/>
                    <a:gd name="connsiteX3" fmla="*/ 76343 w 76343"/>
                    <a:gd name="connsiteY3" fmla="*/ 79704 h 120409"/>
                    <a:gd name="connsiteX4" fmla="*/ 65920 w 76343"/>
                    <a:gd name="connsiteY4" fmla="*/ 51147 h 120409"/>
                    <a:gd name="connsiteX5" fmla="*/ 40723 w 76343"/>
                    <a:gd name="connsiteY5" fmla="*/ 42089 h 120409"/>
                    <a:gd name="connsiteX6" fmla="*/ 31163 w 76343"/>
                    <a:gd name="connsiteY6" fmla="*/ 43455 h 120409"/>
                    <a:gd name="connsiteX7" fmla="*/ 23093 w 76343"/>
                    <a:gd name="connsiteY7" fmla="*/ 46798 h 120409"/>
                    <a:gd name="connsiteX8" fmla="*/ 26077 w 76343"/>
                    <a:gd name="connsiteY8" fmla="*/ 12544 h 120409"/>
                    <a:gd name="connsiteX9" fmla="*/ 70754 w 76343"/>
                    <a:gd name="connsiteY9" fmla="*/ 12544 h 120409"/>
                    <a:gd name="connsiteX10" fmla="*/ 70754 w 76343"/>
                    <a:gd name="connsiteY10" fmla="*/ 0 h 120409"/>
                    <a:gd name="connsiteX11" fmla="*/ 13155 w 76343"/>
                    <a:gd name="connsiteY11" fmla="*/ 0 h 120409"/>
                    <a:gd name="connsiteX12" fmla="*/ 9435 w 76343"/>
                    <a:gd name="connsiteY12" fmla="*/ 55352 h 120409"/>
                    <a:gd name="connsiteX13" fmla="*/ 17378 w 76343"/>
                    <a:gd name="connsiteY13" fmla="*/ 60187 h 120409"/>
                    <a:gd name="connsiteX14" fmla="*/ 26688 w 76343"/>
                    <a:gd name="connsiteY14" fmla="*/ 54975 h 120409"/>
                    <a:gd name="connsiteX15" fmla="*/ 36985 w 76343"/>
                    <a:gd name="connsiteY15" fmla="*/ 53232 h 120409"/>
                    <a:gd name="connsiteX16" fmla="*/ 54867 w 76343"/>
                    <a:gd name="connsiteY16" fmla="*/ 60312 h 120409"/>
                    <a:gd name="connsiteX17" fmla="*/ 61570 w 76343"/>
                    <a:gd name="connsiteY17" fmla="*/ 80171 h 120409"/>
                    <a:gd name="connsiteX18" fmla="*/ 54130 w 76343"/>
                    <a:gd name="connsiteY18" fmla="*/ 100659 h 120409"/>
                    <a:gd name="connsiteX19" fmla="*/ 36374 w 76343"/>
                    <a:gd name="connsiteY19" fmla="*/ 108099 h 120409"/>
                    <a:gd name="connsiteX20" fmla="*/ 19247 w 76343"/>
                    <a:gd name="connsiteY20" fmla="*/ 104127 h 120409"/>
                    <a:gd name="connsiteX21" fmla="*/ 7332 w 76343"/>
                    <a:gd name="connsiteY21" fmla="*/ 95069 h 120409"/>
                    <a:gd name="connsiteX22" fmla="*/ 0 w 76343"/>
                    <a:gd name="connsiteY22" fmla="*/ 104756 h 120409"/>
                    <a:gd name="connsiteX23" fmla="*/ 14898 w 76343"/>
                    <a:gd name="connsiteY23" fmla="*/ 115557 h 120409"/>
                    <a:gd name="connsiteX24" fmla="*/ 37614 w 76343"/>
                    <a:gd name="connsiteY24" fmla="*/ 120409 h 120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76343" h="120409">
                      <a:moveTo>
                        <a:pt x="37614" y="120409"/>
                      </a:moveTo>
                      <a:cubicBezTo>
                        <a:pt x="44444" y="120409"/>
                        <a:pt x="50770" y="118792"/>
                        <a:pt x="56610" y="115575"/>
                      </a:cubicBezTo>
                      <a:cubicBezTo>
                        <a:pt x="62451" y="112466"/>
                        <a:pt x="67160" y="107883"/>
                        <a:pt x="70754" y="101791"/>
                      </a:cubicBezTo>
                      <a:cubicBezTo>
                        <a:pt x="74348" y="95824"/>
                        <a:pt x="76217" y="88384"/>
                        <a:pt x="76343" y="79704"/>
                      </a:cubicBezTo>
                      <a:cubicBezTo>
                        <a:pt x="76091" y="66800"/>
                        <a:pt x="72623" y="57239"/>
                        <a:pt x="65920" y="51147"/>
                      </a:cubicBezTo>
                      <a:cubicBezTo>
                        <a:pt x="59216" y="45055"/>
                        <a:pt x="50770" y="42089"/>
                        <a:pt x="40723" y="42089"/>
                      </a:cubicBezTo>
                      <a:cubicBezTo>
                        <a:pt x="37255" y="42215"/>
                        <a:pt x="34020" y="42593"/>
                        <a:pt x="31163" y="43455"/>
                      </a:cubicBezTo>
                      <a:cubicBezTo>
                        <a:pt x="28431" y="44192"/>
                        <a:pt x="25699" y="45324"/>
                        <a:pt x="23093" y="46798"/>
                      </a:cubicBezTo>
                      <a:lnTo>
                        <a:pt x="26077" y="12544"/>
                      </a:lnTo>
                      <a:lnTo>
                        <a:pt x="70754" y="12544"/>
                      </a:lnTo>
                      <a:lnTo>
                        <a:pt x="70754" y="0"/>
                      </a:lnTo>
                      <a:lnTo>
                        <a:pt x="13155" y="0"/>
                      </a:lnTo>
                      <a:lnTo>
                        <a:pt x="9435" y="55352"/>
                      </a:lnTo>
                      <a:lnTo>
                        <a:pt x="17378" y="60187"/>
                      </a:lnTo>
                      <a:cubicBezTo>
                        <a:pt x="20613" y="57958"/>
                        <a:pt x="23704" y="56215"/>
                        <a:pt x="26688" y="54975"/>
                      </a:cubicBezTo>
                      <a:cubicBezTo>
                        <a:pt x="29797" y="53861"/>
                        <a:pt x="33140" y="53232"/>
                        <a:pt x="36985" y="53232"/>
                      </a:cubicBezTo>
                      <a:cubicBezTo>
                        <a:pt x="44551" y="53358"/>
                        <a:pt x="50518" y="55712"/>
                        <a:pt x="54867" y="60312"/>
                      </a:cubicBezTo>
                      <a:cubicBezTo>
                        <a:pt x="59216" y="65021"/>
                        <a:pt x="61445" y="71617"/>
                        <a:pt x="61570" y="80171"/>
                      </a:cubicBezTo>
                      <a:cubicBezTo>
                        <a:pt x="61319" y="88851"/>
                        <a:pt x="58839" y="95681"/>
                        <a:pt x="54130" y="100659"/>
                      </a:cubicBezTo>
                      <a:cubicBezTo>
                        <a:pt x="49422" y="105493"/>
                        <a:pt x="43455" y="108099"/>
                        <a:pt x="36374" y="108099"/>
                      </a:cubicBezTo>
                      <a:cubicBezTo>
                        <a:pt x="29545" y="107973"/>
                        <a:pt x="23830" y="106607"/>
                        <a:pt x="19247" y="104127"/>
                      </a:cubicBezTo>
                      <a:cubicBezTo>
                        <a:pt x="14647" y="101647"/>
                        <a:pt x="10675" y="98538"/>
                        <a:pt x="7332" y="95069"/>
                      </a:cubicBezTo>
                      <a:lnTo>
                        <a:pt x="0" y="104756"/>
                      </a:lnTo>
                      <a:cubicBezTo>
                        <a:pt x="3972" y="108854"/>
                        <a:pt x="8932" y="112448"/>
                        <a:pt x="14898" y="115557"/>
                      </a:cubicBezTo>
                      <a:cubicBezTo>
                        <a:pt x="20991" y="118666"/>
                        <a:pt x="28557" y="120284"/>
                        <a:pt x="37614" y="120409"/>
                      </a:cubicBezTo>
                      <a:close/>
                    </a:path>
                  </a:pathLst>
                </a:custGeom>
                <a:solidFill>
                  <a:srgbClr val="FF5200"/>
                </a:solidFill>
                <a:ln w="6350" cap="flat">
                  <a:solidFill>
                    <a:srgbClr val="FF52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" name="任意多边形: 形状 31">
                  <a:extLst>
                    <a:ext uri="{FF2B5EF4-FFF2-40B4-BE49-F238E27FC236}">
                      <a16:creationId xmlns:a16="http://schemas.microsoft.com/office/drawing/2014/main" id="{17E8D5E6-EB10-8395-9D09-57FC8601C6DF}"/>
                    </a:ext>
                  </a:extLst>
                </p:cNvPr>
                <p:cNvSpPr/>
                <p:nvPr/>
              </p:nvSpPr>
              <p:spPr>
                <a:xfrm>
                  <a:off x="9239624" y="924063"/>
                  <a:ext cx="64931" cy="126897"/>
                </a:xfrm>
                <a:custGeom>
                  <a:avLst/>
                  <a:gdLst>
                    <a:gd name="connsiteX0" fmla="*/ 18 w 64931"/>
                    <a:gd name="connsiteY0" fmla="*/ 118289 h 118288"/>
                    <a:gd name="connsiteX1" fmla="*/ 64931 w 64931"/>
                    <a:gd name="connsiteY1" fmla="*/ 118289 h 118288"/>
                    <a:gd name="connsiteX2" fmla="*/ 64931 w 64931"/>
                    <a:gd name="connsiteY2" fmla="*/ 105996 h 118288"/>
                    <a:gd name="connsiteX3" fmla="*/ 41227 w 64931"/>
                    <a:gd name="connsiteY3" fmla="*/ 105996 h 118288"/>
                    <a:gd name="connsiteX4" fmla="*/ 41227 w 64931"/>
                    <a:gd name="connsiteY4" fmla="*/ 0 h 118288"/>
                    <a:gd name="connsiteX5" fmla="*/ 29923 w 64931"/>
                    <a:gd name="connsiteY5" fmla="*/ 0 h 118288"/>
                    <a:gd name="connsiteX6" fmla="*/ 19122 w 64931"/>
                    <a:gd name="connsiteY6" fmla="*/ 4834 h 118288"/>
                    <a:gd name="connsiteX7" fmla="*/ 5337 w 64931"/>
                    <a:gd name="connsiteY7" fmla="*/ 8429 h 118288"/>
                    <a:gd name="connsiteX8" fmla="*/ 5337 w 64931"/>
                    <a:gd name="connsiteY8" fmla="*/ 17738 h 118288"/>
                    <a:gd name="connsiteX9" fmla="*/ 26310 w 64931"/>
                    <a:gd name="connsiteY9" fmla="*/ 17738 h 118288"/>
                    <a:gd name="connsiteX10" fmla="*/ 26310 w 64931"/>
                    <a:gd name="connsiteY10" fmla="*/ 105996 h 118288"/>
                    <a:gd name="connsiteX11" fmla="*/ 0 w 64931"/>
                    <a:gd name="connsiteY11" fmla="*/ 105996 h 118288"/>
                    <a:gd name="connsiteX12" fmla="*/ 0 w 64931"/>
                    <a:gd name="connsiteY12" fmla="*/ 118289 h 118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4931" h="118288">
                      <a:moveTo>
                        <a:pt x="18" y="118289"/>
                      </a:moveTo>
                      <a:lnTo>
                        <a:pt x="64931" y="118289"/>
                      </a:lnTo>
                      <a:lnTo>
                        <a:pt x="64931" y="105996"/>
                      </a:lnTo>
                      <a:lnTo>
                        <a:pt x="41227" y="105996"/>
                      </a:lnTo>
                      <a:lnTo>
                        <a:pt x="41227" y="0"/>
                      </a:lnTo>
                      <a:lnTo>
                        <a:pt x="29923" y="0"/>
                      </a:lnTo>
                      <a:cubicBezTo>
                        <a:pt x="26688" y="1869"/>
                        <a:pt x="23093" y="3469"/>
                        <a:pt x="19122" y="4834"/>
                      </a:cubicBezTo>
                      <a:cubicBezTo>
                        <a:pt x="15150" y="6200"/>
                        <a:pt x="10549" y="7440"/>
                        <a:pt x="5337" y="8429"/>
                      </a:cubicBezTo>
                      <a:lnTo>
                        <a:pt x="5337" y="17738"/>
                      </a:lnTo>
                      <a:lnTo>
                        <a:pt x="26310" y="17738"/>
                      </a:lnTo>
                      <a:lnTo>
                        <a:pt x="26310" y="105996"/>
                      </a:lnTo>
                      <a:lnTo>
                        <a:pt x="0" y="105996"/>
                      </a:lnTo>
                      <a:lnTo>
                        <a:pt x="0" y="118289"/>
                      </a:lnTo>
                      <a:close/>
                    </a:path>
                  </a:pathLst>
                </a:custGeom>
                <a:solidFill>
                  <a:srgbClr val="FF5200"/>
                </a:solidFill>
                <a:ln w="6350" cap="flat">
                  <a:solidFill>
                    <a:srgbClr val="FF520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6" name="组合 15">
                <a:extLst>
                  <a:ext uri="{FF2B5EF4-FFF2-40B4-BE49-F238E27FC236}">
                    <a16:creationId xmlns:a16="http://schemas.microsoft.com/office/drawing/2014/main" id="{29CA6F38-2E68-8F40-EE35-E5EE46CB7707}"/>
                  </a:ext>
                </a:extLst>
              </p:cNvPr>
              <p:cNvGrpSpPr/>
              <p:nvPr userDrawn="1"/>
            </p:nvGrpSpPr>
            <p:grpSpPr>
              <a:xfrm>
                <a:off x="2698897" y="3829531"/>
                <a:ext cx="804243" cy="165482"/>
                <a:chOff x="9323023" y="923380"/>
                <a:chExt cx="804243" cy="165482"/>
              </a:xfrm>
            </p:grpSpPr>
            <p:sp>
              <p:nvSpPr>
                <p:cNvPr id="23" name="任意多边形: 形状 22">
                  <a:extLst>
                    <a:ext uri="{FF2B5EF4-FFF2-40B4-BE49-F238E27FC236}">
                      <a16:creationId xmlns:a16="http://schemas.microsoft.com/office/drawing/2014/main" id="{C8910E4C-545E-B2B4-8952-DE2A9E9F4B28}"/>
                    </a:ext>
                  </a:extLst>
                </p:cNvPr>
                <p:cNvSpPr/>
                <p:nvPr/>
              </p:nvSpPr>
              <p:spPr>
                <a:xfrm>
                  <a:off x="9323023" y="961965"/>
                  <a:ext cx="76594" cy="126897"/>
                </a:xfrm>
                <a:custGeom>
                  <a:avLst/>
                  <a:gdLst>
                    <a:gd name="connsiteX0" fmla="*/ 36123 w 76594"/>
                    <a:gd name="connsiteY0" fmla="*/ 79740 h 126897"/>
                    <a:gd name="connsiteX1" fmla="*/ 26185 w 76594"/>
                    <a:gd name="connsiteY1" fmla="*/ 77745 h 126897"/>
                    <a:gd name="connsiteX2" fmla="*/ 14647 w 76594"/>
                    <a:gd name="connsiteY2" fmla="*/ 70538 h 126897"/>
                    <a:gd name="connsiteX3" fmla="*/ 14647 w 76594"/>
                    <a:gd name="connsiteY3" fmla="*/ 24495 h 126897"/>
                    <a:gd name="connsiteX4" fmla="*/ 26813 w 76594"/>
                    <a:gd name="connsiteY4" fmla="*/ 15563 h 126897"/>
                    <a:gd name="connsiteX5" fmla="*/ 38225 w 76594"/>
                    <a:gd name="connsiteY5" fmla="*/ 12454 h 126897"/>
                    <a:gd name="connsiteX6" fmla="*/ 55981 w 76594"/>
                    <a:gd name="connsiteY6" fmla="*/ 21386 h 126897"/>
                    <a:gd name="connsiteX7" fmla="*/ 61319 w 76594"/>
                    <a:gd name="connsiteY7" fmla="*/ 44839 h 126897"/>
                    <a:gd name="connsiteX8" fmla="*/ 54112 w 76594"/>
                    <a:gd name="connsiteY8" fmla="*/ 70538 h 126897"/>
                    <a:gd name="connsiteX9" fmla="*/ 36123 w 76594"/>
                    <a:gd name="connsiteY9" fmla="*/ 79740 h 126897"/>
                    <a:gd name="connsiteX10" fmla="*/ 0 w 76594"/>
                    <a:gd name="connsiteY10" fmla="*/ 126897 h 126897"/>
                    <a:gd name="connsiteX11" fmla="*/ 14647 w 76594"/>
                    <a:gd name="connsiteY11" fmla="*/ 126897 h 126897"/>
                    <a:gd name="connsiteX12" fmla="*/ 14647 w 76594"/>
                    <a:gd name="connsiteY12" fmla="*/ 97100 h 126897"/>
                    <a:gd name="connsiteX13" fmla="*/ 14269 w 76594"/>
                    <a:gd name="connsiteY13" fmla="*/ 81824 h 126897"/>
                    <a:gd name="connsiteX14" fmla="*/ 26436 w 76594"/>
                    <a:gd name="connsiteY14" fmla="*/ 89265 h 126897"/>
                    <a:gd name="connsiteX15" fmla="*/ 38477 w 76594"/>
                    <a:gd name="connsiteY15" fmla="*/ 91996 h 126897"/>
                    <a:gd name="connsiteX16" fmla="*/ 57347 w 76594"/>
                    <a:gd name="connsiteY16" fmla="*/ 86407 h 126897"/>
                    <a:gd name="connsiteX17" fmla="*/ 71257 w 76594"/>
                    <a:gd name="connsiteY17" fmla="*/ 70269 h 126897"/>
                    <a:gd name="connsiteX18" fmla="*/ 76595 w 76594"/>
                    <a:gd name="connsiteY18" fmla="*/ 44695 h 126897"/>
                    <a:gd name="connsiteX19" fmla="*/ 67663 w 76594"/>
                    <a:gd name="connsiteY19" fmla="*/ 12293 h 126897"/>
                    <a:gd name="connsiteX20" fmla="*/ 41712 w 76594"/>
                    <a:gd name="connsiteY20" fmla="*/ 0 h 126897"/>
                    <a:gd name="connsiteX21" fmla="*/ 26939 w 76594"/>
                    <a:gd name="connsiteY21" fmla="*/ 3720 h 126897"/>
                    <a:gd name="connsiteX22" fmla="*/ 13784 w 76594"/>
                    <a:gd name="connsiteY22" fmla="*/ 12293 h 126897"/>
                    <a:gd name="connsiteX23" fmla="*/ 13281 w 76594"/>
                    <a:gd name="connsiteY23" fmla="*/ 12293 h 126897"/>
                    <a:gd name="connsiteX24" fmla="*/ 12041 w 76594"/>
                    <a:gd name="connsiteY24" fmla="*/ 2246 h 126897"/>
                    <a:gd name="connsiteX25" fmla="*/ 0 w 76594"/>
                    <a:gd name="connsiteY25" fmla="*/ 2246 h 126897"/>
                    <a:gd name="connsiteX26" fmla="*/ 0 w 76594"/>
                    <a:gd name="connsiteY26" fmla="*/ 126897 h 126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76594" h="126897">
                      <a:moveTo>
                        <a:pt x="36123" y="79740"/>
                      </a:moveTo>
                      <a:cubicBezTo>
                        <a:pt x="33140" y="79866"/>
                        <a:pt x="29797" y="79111"/>
                        <a:pt x="26185" y="77745"/>
                      </a:cubicBezTo>
                      <a:cubicBezTo>
                        <a:pt x="22464" y="76253"/>
                        <a:pt x="18618" y="73899"/>
                        <a:pt x="14647" y="70538"/>
                      </a:cubicBezTo>
                      <a:lnTo>
                        <a:pt x="14647" y="24495"/>
                      </a:lnTo>
                      <a:cubicBezTo>
                        <a:pt x="18870" y="20649"/>
                        <a:pt x="22968" y="17540"/>
                        <a:pt x="26813" y="15563"/>
                      </a:cubicBezTo>
                      <a:cubicBezTo>
                        <a:pt x="30659" y="13461"/>
                        <a:pt x="34505" y="12454"/>
                        <a:pt x="38225" y="12454"/>
                      </a:cubicBezTo>
                      <a:cubicBezTo>
                        <a:pt x="46421" y="12580"/>
                        <a:pt x="52369" y="15563"/>
                        <a:pt x="55981" y="21386"/>
                      </a:cubicBezTo>
                      <a:cubicBezTo>
                        <a:pt x="59576" y="27227"/>
                        <a:pt x="61319" y="35045"/>
                        <a:pt x="61319" y="44839"/>
                      </a:cubicBezTo>
                      <a:cubicBezTo>
                        <a:pt x="61193" y="55892"/>
                        <a:pt x="58713" y="64446"/>
                        <a:pt x="54112" y="70538"/>
                      </a:cubicBezTo>
                      <a:cubicBezTo>
                        <a:pt x="49512" y="76631"/>
                        <a:pt x="43455" y="79614"/>
                        <a:pt x="36123" y="79740"/>
                      </a:cubicBezTo>
                      <a:close/>
                      <a:moveTo>
                        <a:pt x="0" y="126897"/>
                      </a:moveTo>
                      <a:lnTo>
                        <a:pt x="14647" y="126897"/>
                      </a:lnTo>
                      <a:lnTo>
                        <a:pt x="14647" y="97100"/>
                      </a:lnTo>
                      <a:lnTo>
                        <a:pt x="14269" y="81824"/>
                      </a:lnTo>
                      <a:cubicBezTo>
                        <a:pt x="18241" y="85059"/>
                        <a:pt x="22339" y="87539"/>
                        <a:pt x="26436" y="89265"/>
                      </a:cubicBezTo>
                      <a:cubicBezTo>
                        <a:pt x="30534" y="91134"/>
                        <a:pt x="34505" y="91996"/>
                        <a:pt x="38477" y="91996"/>
                      </a:cubicBezTo>
                      <a:cubicBezTo>
                        <a:pt x="45306" y="91996"/>
                        <a:pt x="51632" y="90127"/>
                        <a:pt x="57347" y="86407"/>
                      </a:cubicBezTo>
                      <a:cubicBezTo>
                        <a:pt x="63062" y="82687"/>
                        <a:pt x="67645" y="77350"/>
                        <a:pt x="71257" y="70269"/>
                      </a:cubicBezTo>
                      <a:cubicBezTo>
                        <a:pt x="74726" y="63314"/>
                        <a:pt x="76469" y="54759"/>
                        <a:pt x="76595" y="44695"/>
                      </a:cubicBezTo>
                      <a:cubicBezTo>
                        <a:pt x="76595" y="31037"/>
                        <a:pt x="73611" y="20236"/>
                        <a:pt x="67663" y="12293"/>
                      </a:cubicBezTo>
                      <a:cubicBezTo>
                        <a:pt x="61696" y="4223"/>
                        <a:pt x="53142" y="126"/>
                        <a:pt x="41712" y="0"/>
                      </a:cubicBezTo>
                      <a:cubicBezTo>
                        <a:pt x="36626" y="126"/>
                        <a:pt x="31666" y="1366"/>
                        <a:pt x="26939" y="3720"/>
                      </a:cubicBezTo>
                      <a:cubicBezTo>
                        <a:pt x="22231" y="6074"/>
                        <a:pt x="17756" y="8932"/>
                        <a:pt x="13784" y="12293"/>
                      </a:cubicBezTo>
                      <a:lnTo>
                        <a:pt x="13281" y="12293"/>
                      </a:lnTo>
                      <a:lnTo>
                        <a:pt x="12041" y="2246"/>
                      </a:lnTo>
                      <a:lnTo>
                        <a:pt x="0" y="2246"/>
                      </a:lnTo>
                      <a:lnTo>
                        <a:pt x="0" y="126897"/>
                      </a:ln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" name="任意多边形: 形状 23">
                  <a:extLst>
                    <a:ext uri="{FF2B5EF4-FFF2-40B4-BE49-F238E27FC236}">
                      <a16:creationId xmlns:a16="http://schemas.microsoft.com/office/drawing/2014/main" id="{C6C4CFDB-CDEA-CE4C-17EA-0CC7AE0EE6E2}"/>
                    </a:ext>
                  </a:extLst>
                </p:cNvPr>
                <p:cNvSpPr/>
                <p:nvPr/>
              </p:nvSpPr>
              <p:spPr>
                <a:xfrm>
                  <a:off x="9429477" y="961965"/>
                  <a:ext cx="76594" cy="126897"/>
                </a:xfrm>
                <a:custGeom>
                  <a:avLst/>
                  <a:gdLst>
                    <a:gd name="connsiteX0" fmla="*/ 36123 w 76594"/>
                    <a:gd name="connsiteY0" fmla="*/ 79740 h 126897"/>
                    <a:gd name="connsiteX1" fmla="*/ 26185 w 76594"/>
                    <a:gd name="connsiteY1" fmla="*/ 77745 h 126897"/>
                    <a:gd name="connsiteX2" fmla="*/ 14647 w 76594"/>
                    <a:gd name="connsiteY2" fmla="*/ 70538 h 126897"/>
                    <a:gd name="connsiteX3" fmla="*/ 14647 w 76594"/>
                    <a:gd name="connsiteY3" fmla="*/ 24495 h 126897"/>
                    <a:gd name="connsiteX4" fmla="*/ 26813 w 76594"/>
                    <a:gd name="connsiteY4" fmla="*/ 15563 h 126897"/>
                    <a:gd name="connsiteX5" fmla="*/ 38225 w 76594"/>
                    <a:gd name="connsiteY5" fmla="*/ 12454 h 126897"/>
                    <a:gd name="connsiteX6" fmla="*/ 55981 w 76594"/>
                    <a:gd name="connsiteY6" fmla="*/ 21386 h 126897"/>
                    <a:gd name="connsiteX7" fmla="*/ 61319 w 76594"/>
                    <a:gd name="connsiteY7" fmla="*/ 44839 h 126897"/>
                    <a:gd name="connsiteX8" fmla="*/ 54112 w 76594"/>
                    <a:gd name="connsiteY8" fmla="*/ 70538 h 126897"/>
                    <a:gd name="connsiteX9" fmla="*/ 36123 w 76594"/>
                    <a:gd name="connsiteY9" fmla="*/ 79740 h 126897"/>
                    <a:gd name="connsiteX10" fmla="*/ 0 w 76594"/>
                    <a:gd name="connsiteY10" fmla="*/ 126897 h 126897"/>
                    <a:gd name="connsiteX11" fmla="*/ 14647 w 76594"/>
                    <a:gd name="connsiteY11" fmla="*/ 126897 h 126897"/>
                    <a:gd name="connsiteX12" fmla="*/ 14647 w 76594"/>
                    <a:gd name="connsiteY12" fmla="*/ 97100 h 126897"/>
                    <a:gd name="connsiteX13" fmla="*/ 14269 w 76594"/>
                    <a:gd name="connsiteY13" fmla="*/ 81824 h 126897"/>
                    <a:gd name="connsiteX14" fmla="*/ 26436 w 76594"/>
                    <a:gd name="connsiteY14" fmla="*/ 89265 h 126897"/>
                    <a:gd name="connsiteX15" fmla="*/ 38477 w 76594"/>
                    <a:gd name="connsiteY15" fmla="*/ 91996 h 126897"/>
                    <a:gd name="connsiteX16" fmla="*/ 57347 w 76594"/>
                    <a:gd name="connsiteY16" fmla="*/ 86407 h 126897"/>
                    <a:gd name="connsiteX17" fmla="*/ 71257 w 76594"/>
                    <a:gd name="connsiteY17" fmla="*/ 70269 h 126897"/>
                    <a:gd name="connsiteX18" fmla="*/ 76595 w 76594"/>
                    <a:gd name="connsiteY18" fmla="*/ 44695 h 126897"/>
                    <a:gd name="connsiteX19" fmla="*/ 67663 w 76594"/>
                    <a:gd name="connsiteY19" fmla="*/ 12293 h 126897"/>
                    <a:gd name="connsiteX20" fmla="*/ 41712 w 76594"/>
                    <a:gd name="connsiteY20" fmla="*/ 0 h 126897"/>
                    <a:gd name="connsiteX21" fmla="*/ 26939 w 76594"/>
                    <a:gd name="connsiteY21" fmla="*/ 3720 h 126897"/>
                    <a:gd name="connsiteX22" fmla="*/ 13784 w 76594"/>
                    <a:gd name="connsiteY22" fmla="*/ 12293 h 126897"/>
                    <a:gd name="connsiteX23" fmla="*/ 13281 w 76594"/>
                    <a:gd name="connsiteY23" fmla="*/ 12293 h 126897"/>
                    <a:gd name="connsiteX24" fmla="*/ 12041 w 76594"/>
                    <a:gd name="connsiteY24" fmla="*/ 2246 h 126897"/>
                    <a:gd name="connsiteX25" fmla="*/ 0 w 76594"/>
                    <a:gd name="connsiteY25" fmla="*/ 2246 h 126897"/>
                    <a:gd name="connsiteX26" fmla="*/ 0 w 76594"/>
                    <a:gd name="connsiteY26" fmla="*/ 126897 h 126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76594" h="126897">
                      <a:moveTo>
                        <a:pt x="36123" y="79740"/>
                      </a:moveTo>
                      <a:cubicBezTo>
                        <a:pt x="33140" y="79866"/>
                        <a:pt x="29797" y="79111"/>
                        <a:pt x="26185" y="77745"/>
                      </a:cubicBezTo>
                      <a:cubicBezTo>
                        <a:pt x="22464" y="76253"/>
                        <a:pt x="18618" y="73899"/>
                        <a:pt x="14647" y="70538"/>
                      </a:cubicBezTo>
                      <a:lnTo>
                        <a:pt x="14647" y="24495"/>
                      </a:lnTo>
                      <a:cubicBezTo>
                        <a:pt x="18870" y="20649"/>
                        <a:pt x="22968" y="17540"/>
                        <a:pt x="26813" y="15563"/>
                      </a:cubicBezTo>
                      <a:cubicBezTo>
                        <a:pt x="30659" y="13461"/>
                        <a:pt x="34505" y="12454"/>
                        <a:pt x="38225" y="12454"/>
                      </a:cubicBezTo>
                      <a:cubicBezTo>
                        <a:pt x="46420" y="12580"/>
                        <a:pt x="52369" y="15563"/>
                        <a:pt x="55981" y="21386"/>
                      </a:cubicBezTo>
                      <a:cubicBezTo>
                        <a:pt x="59576" y="27227"/>
                        <a:pt x="61319" y="35045"/>
                        <a:pt x="61319" y="44839"/>
                      </a:cubicBezTo>
                      <a:cubicBezTo>
                        <a:pt x="61193" y="55892"/>
                        <a:pt x="58713" y="64446"/>
                        <a:pt x="54112" y="70538"/>
                      </a:cubicBezTo>
                      <a:cubicBezTo>
                        <a:pt x="49530" y="76631"/>
                        <a:pt x="43437" y="79614"/>
                        <a:pt x="36123" y="79740"/>
                      </a:cubicBezTo>
                      <a:close/>
                      <a:moveTo>
                        <a:pt x="0" y="126897"/>
                      </a:moveTo>
                      <a:lnTo>
                        <a:pt x="14647" y="126897"/>
                      </a:lnTo>
                      <a:lnTo>
                        <a:pt x="14647" y="97100"/>
                      </a:lnTo>
                      <a:lnTo>
                        <a:pt x="14269" y="81824"/>
                      </a:lnTo>
                      <a:cubicBezTo>
                        <a:pt x="18241" y="85059"/>
                        <a:pt x="22339" y="87539"/>
                        <a:pt x="26436" y="89265"/>
                      </a:cubicBezTo>
                      <a:cubicBezTo>
                        <a:pt x="30534" y="91134"/>
                        <a:pt x="34505" y="91996"/>
                        <a:pt x="38477" y="91996"/>
                      </a:cubicBezTo>
                      <a:cubicBezTo>
                        <a:pt x="45306" y="91996"/>
                        <a:pt x="51632" y="90127"/>
                        <a:pt x="57347" y="86407"/>
                      </a:cubicBezTo>
                      <a:cubicBezTo>
                        <a:pt x="63062" y="82687"/>
                        <a:pt x="67645" y="77350"/>
                        <a:pt x="71257" y="70269"/>
                      </a:cubicBezTo>
                      <a:cubicBezTo>
                        <a:pt x="74726" y="63314"/>
                        <a:pt x="76469" y="54759"/>
                        <a:pt x="76595" y="44695"/>
                      </a:cubicBezTo>
                      <a:cubicBezTo>
                        <a:pt x="76595" y="31037"/>
                        <a:pt x="73611" y="20236"/>
                        <a:pt x="67663" y="12293"/>
                      </a:cubicBezTo>
                      <a:cubicBezTo>
                        <a:pt x="61696" y="4223"/>
                        <a:pt x="53142" y="126"/>
                        <a:pt x="41712" y="0"/>
                      </a:cubicBezTo>
                      <a:cubicBezTo>
                        <a:pt x="36626" y="126"/>
                        <a:pt x="31666" y="1366"/>
                        <a:pt x="26939" y="3720"/>
                      </a:cubicBezTo>
                      <a:cubicBezTo>
                        <a:pt x="22231" y="6074"/>
                        <a:pt x="17756" y="8932"/>
                        <a:pt x="13784" y="12293"/>
                      </a:cubicBezTo>
                      <a:lnTo>
                        <a:pt x="13281" y="12293"/>
                      </a:lnTo>
                      <a:lnTo>
                        <a:pt x="12041" y="2246"/>
                      </a:lnTo>
                      <a:lnTo>
                        <a:pt x="0" y="2246"/>
                      </a:lnTo>
                      <a:lnTo>
                        <a:pt x="0" y="126897"/>
                      </a:ln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" name="任意多边形: 形状 24">
                  <a:extLst>
                    <a:ext uri="{FF2B5EF4-FFF2-40B4-BE49-F238E27FC236}">
                      <a16:creationId xmlns:a16="http://schemas.microsoft.com/office/drawing/2014/main" id="{037E21AA-4DE2-74E8-2B9D-5DBC614DD1D1}"/>
                    </a:ext>
                  </a:extLst>
                </p:cNvPr>
                <p:cNvSpPr/>
                <p:nvPr/>
              </p:nvSpPr>
              <p:spPr>
                <a:xfrm>
                  <a:off x="9527744" y="939788"/>
                  <a:ext cx="54256" cy="114209"/>
                </a:xfrm>
                <a:custGeom>
                  <a:avLst/>
                  <a:gdLst>
                    <a:gd name="connsiteX0" fmla="*/ 38118 w 54256"/>
                    <a:gd name="connsiteY0" fmla="*/ 114209 h 114209"/>
                    <a:gd name="connsiteX1" fmla="*/ 46313 w 54256"/>
                    <a:gd name="connsiteY1" fmla="*/ 113221 h 114209"/>
                    <a:gd name="connsiteX2" fmla="*/ 54256 w 54256"/>
                    <a:gd name="connsiteY2" fmla="*/ 110992 h 114209"/>
                    <a:gd name="connsiteX3" fmla="*/ 51273 w 54256"/>
                    <a:gd name="connsiteY3" fmla="*/ 100066 h 114209"/>
                    <a:gd name="connsiteX4" fmla="*/ 46438 w 54256"/>
                    <a:gd name="connsiteY4" fmla="*/ 101557 h 114209"/>
                    <a:gd name="connsiteX5" fmla="*/ 41352 w 54256"/>
                    <a:gd name="connsiteY5" fmla="*/ 102294 h 114209"/>
                    <a:gd name="connsiteX6" fmla="*/ 30803 w 54256"/>
                    <a:gd name="connsiteY6" fmla="*/ 97819 h 114209"/>
                    <a:gd name="connsiteX7" fmla="*/ 27820 w 54256"/>
                    <a:gd name="connsiteY7" fmla="*/ 85275 h 114209"/>
                    <a:gd name="connsiteX8" fmla="*/ 27820 w 54256"/>
                    <a:gd name="connsiteY8" fmla="*/ 36374 h 114209"/>
                    <a:gd name="connsiteX9" fmla="*/ 51524 w 54256"/>
                    <a:gd name="connsiteY9" fmla="*/ 36374 h 114209"/>
                    <a:gd name="connsiteX10" fmla="*/ 51524 w 54256"/>
                    <a:gd name="connsiteY10" fmla="*/ 24459 h 114209"/>
                    <a:gd name="connsiteX11" fmla="*/ 27820 w 54256"/>
                    <a:gd name="connsiteY11" fmla="*/ 24459 h 114209"/>
                    <a:gd name="connsiteX12" fmla="*/ 27820 w 54256"/>
                    <a:gd name="connsiteY12" fmla="*/ 0 h 114209"/>
                    <a:gd name="connsiteX13" fmla="*/ 15527 w 54256"/>
                    <a:gd name="connsiteY13" fmla="*/ 0 h 114209"/>
                    <a:gd name="connsiteX14" fmla="*/ 13784 w 54256"/>
                    <a:gd name="connsiteY14" fmla="*/ 24459 h 114209"/>
                    <a:gd name="connsiteX15" fmla="*/ 0 w 54256"/>
                    <a:gd name="connsiteY15" fmla="*/ 25322 h 114209"/>
                    <a:gd name="connsiteX16" fmla="*/ 0 w 54256"/>
                    <a:gd name="connsiteY16" fmla="*/ 36374 h 114209"/>
                    <a:gd name="connsiteX17" fmla="*/ 13029 w 54256"/>
                    <a:gd name="connsiteY17" fmla="*/ 36374 h 114209"/>
                    <a:gd name="connsiteX18" fmla="*/ 13029 w 54256"/>
                    <a:gd name="connsiteY18" fmla="*/ 85023 h 114209"/>
                    <a:gd name="connsiteX19" fmla="*/ 18618 w 54256"/>
                    <a:gd name="connsiteY19" fmla="*/ 106122 h 114209"/>
                    <a:gd name="connsiteX20" fmla="*/ 38118 w 54256"/>
                    <a:gd name="connsiteY20" fmla="*/ 114209 h 1142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54256" h="114209">
                      <a:moveTo>
                        <a:pt x="38118" y="114209"/>
                      </a:moveTo>
                      <a:cubicBezTo>
                        <a:pt x="40723" y="114209"/>
                        <a:pt x="43455" y="113832"/>
                        <a:pt x="46313" y="113221"/>
                      </a:cubicBezTo>
                      <a:cubicBezTo>
                        <a:pt x="49044" y="112592"/>
                        <a:pt x="51650" y="111855"/>
                        <a:pt x="54256" y="110992"/>
                      </a:cubicBezTo>
                      <a:lnTo>
                        <a:pt x="51273" y="100066"/>
                      </a:lnTo>
                      <a:cubicBezTo>
                        <a:pt x="49781" y="100569"/>
                        <a:pt x="48164" y="101054"/>
                        <a:pt x="46438" y="101557"/>
                      </a:cubicBezTo>
                      <a:cubicBezTo>
                        <a:pt x="44569" y="102060"/>
                        <a:pt x="42970" y="102294"/>
                        <a:pt x="41352" y="102294"/>
                      </a:cubicBezTo>
                      <a:cubicBezTo>
                        <a:pt x="36267" y="102294"/>
                        <a:pt x="32780" y="100802"/>
                        <a:pt x="30803" y="97819"/>
                      </a:cubicBezTo>
                      <a:cubicBezTo>
                        <a:pt x="28700" y="94962"/>
                        <a:pt x="27694" y="90738"/>
                        <a:pt x="27820" y="85275"/>
                      </a:cubicBezTo>
                      <a:lnTo>
                        <a:pt x="27820" y="36374"/>
                      </a:lnTo>
                      <a:lnTo>
                        <a:pt x="51524" y="36374"/>
                      </a:lnTo>
                      <a:lnTo>
                        <a:pt x="51524" y="24459"/>
                      </a:lnTo>
                      <a:lnTo>
                        <a:pt x="27820" y="24459"/>
                      </a:lnTo>
                      <a:lnTo>
                        <a:pt x="27820" y="0"/>
                      </a:lnTo>
                      <a:lnTo>
                        <a:pt x="15527" y="0"/>
                      </a:lnTo>
                      <a:lnTo>
                        <a:pt x="13784" y="24459"/>
                      </a:lnTo>
                      <a:lnTo>
                        <a:pt x="0" y="25322"/>
                      </a:lnTo>
                      <a:lnTo>
                        <a:pt x="0" y="36374"/>
                      </a:lnTo>
                      <a:lnTo>
                        <a:pt x="13029" y="36374"/>
                      </a:lnTo>
                      <a:lnTo>
                        <a:pt x="13029" y="85023"/>
                      </a:lnTo>
                      <a:cubicBezTo>
                        <a:pt x="12904" y="93829"/>
                        <a:pt x="14773" y="100910"/>
                        <a:pt x="18618" y="106122"/>
                      </a:cubicBezTo>
                      <a:cubicBezTo>
                        <a:pt x="22339" y="111352"/>
                        <a:pt x="28808" y="114083"/>
                        <a:pt x="38118" y="114209"/>
                      </a:cubicBez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" name="任意多边形: 形状 25">
                  <a:extLst>
                    <a:ext uri="{FF2B5EF4-FFF2-40B4-BE49-F238E27FC236}">
                      <a16:creationId xmlns:a16="http://schemas.microsoft.com/office/drawing/2014/main" id="{CB991AAA-E751-57B5-EF10-7DA2B8D67B73}"/>
                    </a:ext>
                  </a:extLst>
                </p:cNvPr>
                <p:cNvSpPr/>
                <p:nvPr/>
              </p:nvSpPr>
              <p:spPr>
                <a:xfrm>
                  <a:off x="9607474" y="962019"/>
                  <a:ext cx="120804" cy="89875"/>
                </a:xfrm>
                <a:custGeom>
                  <a:avLst/>
                  <a:gdLst>
                    <a:gd name="connsiteX0" fmla="*/ 36 w 120804"/>
                    <a:gd name="connsiteY0" fmla="*/ 89858 h 89875"/>
                    <a:gd name="connsiteX1" fmla="*/ 14683 w 120804"/>
                    <a:gd name="connsiteY1" fmla="*/ 89858 h 89875"/>
                    <a:gd name="connsiteX2" fmla="*/ 14683 w 120804"/>
                    <a:gd name="connsiteY2" fmla="*/ 26310 h 89875"/>
                    <a:gd name="connsiteX3" fmla="*/ 26220 w 120804"/>
                    <a:gd name="connsiteY3" fmla="*/ 16138 h 89875"/>
                    <a:gd name="connsiteX4" fmla="*/ 36770 w 120804"/>
                    <a:gd name="connsiteY4" fmla="*/ 12904 h 89875"/>
                    <a:gd name="connsiteX5" fmla="*/ 49062 w 120804"/>
                    <a:gd name="connsiteY5" fmla="*/ 18367 h 89875"/>
                    <a:gd name="connsiteX6" fmla="*/ 53034 w 120804"/>
                    <a:gd name="connsiteY6" fmla="*/ 36249 h 89875"/>
                    <a:gd name="connsiteX7" fmla="*/ 53034 w 120804"/>
                    <a:gd name="connsiteY7" fmla="*/ 89876 h 89875"/>
                    <a:gd name="connsiteX8" fmla="*/ 67807 w 120804"/>
                    <a:gd name="connsiteY8" fmla="*/ 89876 h 89875"/>
                    <a:gd name="connsiteX9" fmla="*/ 67807 w 120804"/>
                    <a:gd name="connsiteY9" fmla="*/ 26310 h 89875"/>
                    <a:gd name="connsiteX10" fmla="*/ 79344 w 120804"/>
                    <a:gd name="connsiteY10" fmla="*/ 16138 h 89875"/>
                    <a:gd name="connsiteX11" fmla="*/ 89894 w 120804"/>
                    <a:gd name="connsiteY11" fmla="*/ 12904 h 89875"/>
                    <a:gd name="connsiteX12" fmla="*/ 102186 w 120804"/>
                    <a:gd name="connsiteY12" fmla="*/ 18367 h 89875"/>
                    <a:gd name="connsiteX13" fmla="*/ 106158 w 120804"/>
                    <a:gd name="connsiteY13" fmla="*/ 36249 h 89875"/>
                    <a:gd name="connsiteX14" fmla="*/ 106158 w 120804"/>
                    <a:gd name="connsiteY14" fmla="*/ 89876 h 89875"/>
                    <a:gd name="connsiteX15" fmla="*/ 120805 w 120804"/>
                    <a:gd name="connsiteY15" fmla="*/ 89876 h 89875"/>
                    <a:gd name="connsiteX16" fmla="*/ 120805 w 120804"/>
                    <a:gd name="connsiteY16" fmla="*/ 34398 h 89875"/>
                    <a:gd name="connsiteX17" fmla="*/ 114353 w 120804"/>
                    <a:gd name="connsiteY17" fmla="*/ 8824 h 89875"/>
                    <a:gd name="connsiteX18" fmla="*/ 94243 w 120804"/>
                    <a:gd name="connsiteY18" fmla="*/ 18 h 89875"/>
                    <a:gd name="connsiteX19" fmla="*/ 79219 w 120804"/>
                    <a:gd name="connsiteY19" fmla="*/ 4727 h 89875"/>
                    <a:gd name="connsiteX20" fmla="*/ 65308 w 120804"/>
                    <a:gd name="connsiteY20" fmla="*/ 16767 h 89875"/>
                    <a:gd name="connsiteX21" fmla="*/ 56862 w 120804"/>
                    <a:gd name="connsiteY21" fmla="*/ 4475 h 89875"/>
                    <a:gd name="connsiteX22" fmla="*/ 41101 w 120804"/>
                    <a:gd name="connsiteY22" fmla="*/ 0 h 89875"/>
                    <a:gd name="connsiteX23" fmla="*/ 26328 w 120804"/>
                    <a:gd name="connsiteY23" fmla="*/ 4349 h 89875"/>
                    <a:gd name="connsiteX24" fmla="*/ 13784 w 120804"/>
                    <a:gd name="connsiteY24" fmla="*/ 15024 h 89875"/>
                    <a:gd name="connsiteX25" fmla="*/ 13281 w 120804"/>
                    <a:gd name="connsiteY25" fmla="*/ 15024 h 89875"/>
                    <a:gd name="connsiteX26" fmla="*/ 12041 w 120804"/>
                    <a:gd name="connsiteY26" fmla="*/ 2246 h 89875"/>
                    <a:gd name="connsiteX27" fmla="*/ 0 w 120804"/>
                    <a:gd name="connsiteY27" fmla="*/ 2246 h 89875"/>
                    <a:gd name="connsiteX28" fmla="*/ 0 w 120804"/>
                    <a:gd name="connsiteY28" fmla="*/ 89858 h 89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0804" h="89875">
                      <a:moveTo>
                        <a:pt x="36" y="89858"/>
                      </a:moveTo>
                      <a:lnTo>
                        <a:pt x="14683" y="89858"/>
                      </a:lnTo>
                      <a:lnTo>
                        <a:pt x="14683" y="26310"/>
                      </a:lnTo>
                      <a:cubicBezTo>
                        <a:pt x="18654" y="21710"/>
                        <a:pt x="22626" y="18367"/>
                        <a:pt x="26220" y="16138"/>
                      </a:cubicBezTo>
                      <a:cubicBezTo>
                        <a:pt x="29941" y="14036"/>
                        <a:pt x="33427" y="12904"/>
                        <a:pt x="36770" y="12904"/>
                      </a:cubicBezTo>
                      <a:cubicBezTo>
                        <a:pt x="42359" y="12778"/>
                        <a:pt x="46456" y="14647"/>
                        <a:pt x="49062" y="18367"/>
                      </a:cubicBezTo>
                      <a:cubicBezTo>
                        <a:pt x="51794" y="22087"/>
                        <a:pt x="53160" y="28054"/>
                        <a:pt x="53034" y="36249"/>
                      </a:cubicBezTo>
                      <a:lnTo>
                        <a:pt x="53034" y="89876"/>
                      </a:lnTo>
                      <a:lnTo>
                        <a:pt x="67807" y="89876"/>
                      </a:lnTo>
                      <a:lnTo>
                        <a:pt x="67807" y="26310"/>
                      </a:lnTo>
                      <a:cubicBezTo>
                        <a:pt x="71904" y="21710"/>
                        <a:pt x="75750" y="18367"/>
                        <a:pt x="79344" y="16138"/>
                      </a:cubicBezTo>
                      <a:cubicBezTo>
                        <a:pt x="82939" y="14036"/>
                        <a:pt x="86551" y="12904"/>
                        <a:pt x="89894" y="12904"/>
                      </a:cubicBezTo>
                      <a:cubicBezTo>
                        <a:pt x="95357" y="12778"/>
                        <a:pt x="99580" y="14647"/>
                        <a:pt x="102186" y="18367"/>
                      </a:cubicBezTo>
                      <a:cubicBezTo>
                        <a:pt x="104918" y="22087"/>
                        <a:pt x="106158" y="28054"/>
                        <a:pt x="106158" y="36249"/>
                      </a:cubicBezTo>
                      <a:lnTo>
                        <a:pt x="106158" y="89876"/>
                      </a:lnTo>
                      <a:lnTo>
                        <a:pt x="120805" y="89876"/>
                      </a:lnTo>
                      <a:lnTo>
                        <a:pt x="120805" y="34398"/>
                      </a:lnTo>
                      <a:cubicBezTo>
                        <a:pt x="120805" y="23093"/>
                        <a:pt x="118702" y="14539"/>
                        <a:pt x="114353" y="8824"/>
                      </a:cubicBezTo>
                      <a:cubicBezTo>
                        <a:pt x="109878" y="2983"/>
                        <a:pt x="103175" y="18"/>
                        <a:pt x="94243" y="18"/>
                      </a:cubicBezTo>
                      <a:cubicBezTo>
                        <a:pt x="88905" y="144"/>
                        <a:pt x="83945" y="1635"/>
                        <a:pt x="79219" y="4727"/>
                      </a:cubicBezTo>
                      <a:cubicBezTo>
                        <a:pt x="74384" y="7710"/>
                        <a:pt x="69784" y="11807"/>
                        <a:pt x="65308" y="16767"/>
                      </a:cubicBezTo>
                      <a:cubicBezTo>
                        <a:pt x="63565" y="11556"/>
                        <a:pt x="60834" y="7458"/>
                        <a:pt x="56862" y="4475"/>
                      </a:cubicBezTo>
                      <a:cubicBezTo>
                        <a:pt x="53016" y="1617"/>
                        <a:pt x="47804" y="0"/>
                        <a:pt x="41101" y="0"/>
                      </a:cubicBezTo>
                      <a:cubicBezTo>
                        <a:pt x="35889" y="126"/>
                        <a:pt x="30929" y="1492"/>
                        <a:pt x="26328" y="4349"/>
                      </a:cubicBezTo>
                      <a:cubicBezTo>
                        <a:pt x="21853" y="7207"/>
                        <a:pt x="17648" y="10675"/>
                        <a:pt x="13784" y="15024"/>
                      </a:cubicBezTo>
                      <a:lnTo>
                        <a:pt x="13281" y="15024"/>
                      </a:lnTo>
                      <a:lnTo>
                        <a:pt x="12041" y="2246"/>
                      </a:lnTo>
                      <a:lnTo>
                        <a:pt x="0" y="2246"/>
                      </a:lnTo>
                      <a:lnTo>
                        <a:pt x="0" y="89858"/>
                      </a:ln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" name="任意多边形: 形状 26">
                  <a:extLst>
                    <a:ext uri="{FF2B5EF4-FFF2-40B4-BE49-F238E27FC236}">
                      <a16:creationId xmlns:a16="http://schemas.microsoft.com/office/drawing/2014/main" id="{70F2B64C-7F8A-DFBC-4BAB-AFFB9B313D04}"/>
                    </a:ext>
                  </a:extLst>
                </p:cNvPr>
                <p:cNvSpPr/>
                <p:nvPr/>
              </p:nvSpPr>
              <p:spPr>
                <a:xfrm>
                  <a:off x="9755012" y="962037"/>
                  <a:ext cx="81321" cy="91960"/>
                </a:xfrm>
                <a:custGeom>
                  <a:avLst/>
                  <a:gdLst>
                    <a:gd name="connsiteX0" fmla="*/ 40723 w 81321"/>
                    <a:gd name="connsiteY0" fmla="*/ 79668 h 91960"/>
                    <a:gd name="connsiteX1" fmla="*/ 22356 w 81321"/>
                    <a:gd name="connsiteY1" fmla="*/ 70484 h 91960"/>
                    <a:gd name="connsiteX2" fmla="*/ 15402 w 81321"/>
                    <a:gd name="connsiteY2" fmla="*/ 46151 h 91960"/>
                    <a:gd name="connsiteX3" fmla="*/ 22356 w 81321"/>
                    <a:gd name="connsiteY3" fmla="*/ 21566 h 91960"/>
                    <a:gd name="connsiteX4" fmla="*/ 40723 w 81321"/>
                    <a:gd name="connsiteY4" fmla="*/ 12257 h 91960"/>
                    <a:gd name="connsiteX5" fmla="*/ 59090 w 81321"/>
                    <a:gd name="connsiteY5" fmla="*/ 21566 h 91960"/>
                    <a:gd name="connsiteX6" fmla="*/ 66171 w 81321"/>
                    <a:gd name="connsiteY6" fmla="*/ 46151 h 91960"/>
                    <a:gd name="connsiteX7" fmla="*/ 59090 w 81321"/>
                    <a:gd name="connsiteY7" fmla="*/ 70484 h 91960"/>
                    <a:gd name="connsiteX8" fmla="*/ 40723 w 81321"/>
                    <a:gd name="connsiteY8" fmla="*/ 79668 h 91960"/>
                    <a:gd name="connsiteX9" fmla="*/ 40723 w 81321"/>
                    <a:gd name="connsiteY9" fmla="*/ 91960 h 91960"/>
                    <a:gd name="connsiteX10" fmla="*/ 60834 w 81321"/>
                    <a:gd name="connsiteY10" fmla="*/ 86497 h 91960"/>
                    <a:gd name="connsiteX11" fmla="*/ 75606 w 81321"/>
                    <a:gd name="connsiteY11" fmla="*/ 70862 h 91960"/>
                    <a:gd name="connsiteX12" fmla="*/ 81321 w 81321"/>
                    <a:gd name="connsiteY12" fmla="*/ 46169 h 91960"/>
                    <a:gd name="connsiteX13" fmla="*/ 75606 w 81321"/>
                    <a:gd name="connsiteY13" fmla="*/ 21224 h 91960"/>
                    <a:gd name="connsiteX14" fmla="*/ 60834 w 81321"/>
                    <a:gd name="connsiteY14" fmla="*/ 5463 h 91960"/>
                    <a:gd name="connsiteX15" fmla="*/ 40723 w 81321"/>
                    <a:gd name="connsiteY15" fmla="*/ 0 h 91960"/>
                    <a:gd name="connsiteX16" fmla="*/ 20613 w 81321"/>
                    <a:gd name="connsiteY16" fmla="*/ 5463 h 91960"/>
                    <a:gd name="connsiteX17" fmla="*/ 5841 w 81321"/>
                    <a:gd name="connsiteY17" fmla="*/ 21224 h 91960"/>
                    <a:gd name="connsiteX18" fmla="*/ 0 w 81321"/>
                    <a:gd name="connsiteY18" fmla="*/ 46169 h 91960"/>
                    <a:gd name="connsiteX19" fmla="*/ 5841 w 81321"/>
                    <a:gd name="connsiteY19" fmla="*/ 70862 h 91960"/>
                    <a:gd name="connsiteX20" fmla="*/ 20613 w 81321"/>
                    <a:gd name="connsiteY20" fmla="*/ 86497 h 91960"/>
                    <a:gd name="connsiteX21" fmla="*/ 40723 w 81321"/>
                    <a:gd name="connsiteY21" fmla="*/ 91960 h 91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81321" h="91960">
                      <a:moveTo>
                        <a:pt x="40723" y="79668"/>
                      </a:moveTo>
                      <a:cubicBezTo>
                        <a:pt x="33032" y="79542"/>
                        <a:pt x="26939" y="76433"/>
                        <a:pt x="22356" y="70484"/>
                      </a:cubicBezTo>
                      <a:cubicBezTo>
                        <a:pt x="17756" y="64410"/>
                        <a:pt x="15527" y="56341"/>
                        <a:pt x="15402" y="46151"/>
                      </a:cubicBezTo>
                      <a:cubicBezTo>
                        <a:pt x="15527" y="35853"/>
                        <a:pt x="17756" y="27658"/>
                        <a:pt x="22356" y="21566"/>
                      </a:cubicBezTo>
                      <a:cubicBezTo>
                        <a:pt x="26957" y="15473"/>
                        <a:pt x="33032" y="12382"/>
                        <a:pt x="40723" y="12257"/>
                      </a:cubicBezTo>
                      <a:cubicBezTo>
                        <a:pt x="48415" y="12382"/>
                        <a:pt x="54508" y="15491"/>
                        <a:pt x="59090" y="21566"/>
                      </a:cubicBezTo>
                      <a:cubicBezTo>
                        <a:pt x="63691" y="27640"/>
                        <a:pt x="66045" y="35835"/>
                        <a:pt x="66171" y="46151"/>
                      </a:cubicBezTo>
                      <a:cubicBezTo>
                        <a:pt x="66045" y="56323"/>
                        <a:pt x="63691" y="64392"/>
                        <a:pt x="59090" y="70484"/>
                      </a:cubicBezTo>
                      <a:cubicBezTo>
                        <a:pt x="54508" y="76433"/>
                        <a:pt x="48415" y="79542"/>
                        <a:pt x="40723" y="79668"/>
                      </a:cubicBezTo>
                      <a:close/>
                      <a:moveTo>
                        <a:pt x="40723" y="91960"/>
                      </a:moveTo>
                      <a:cubicBezTo>
                        <a:pt x="47930" y="91960"/>
                        <a:pt x="54633" y="90091"/>
                        <a:pt x="60834" y="86497"/>
                      </a:cubicBezTo>
                      <a:cubicBezTo>
                        <a:pt x="66908" y="82903"/>
                        <a:pt x="71886" y="77691"/>
                        <a:pt x="75606" y="70862"/>
                      </a:cubicBezTo>
                      <a:cubicBezTo>
                        <a:pt x="79326" y="64158"/>
                        <a:pt x="81321" y="55838"/>
                        <a:pt x="81321" y="46169"/>
                      </a:cubicBezTo>
                      <a:cubicBezTo>
                        <a:pt x="81321" y="36356"/>
                        <a:pt x="79326" y="28054"/>
                        <a:pt x="75606" y="21224"/>
                      </a:cubicBezTo>
                      <a:cubicBezTo>
                        <a:pt x="71886" y="14269"/>
                        <a:pt x="66926" y="9058"/>
                        <a:pt x="60834" y="5463"/>
                      </a:cubicBezTo>
                      <a:cubicBezTo>
                        <a:pt x="54633" y="1869"/>
                        <a:pt x="47930" y="0"/>
                        <a:pt x="40723" y="0"/>
                      </a:cubicBezTo>
                      <a:cubicBezTo>
                        <a:pt x="33409" y="0"/>
                        <a:pt x="26706" y="1869"/>
                        <a:pt x="20613" y="5463"/>
                      </a:cubicBezTo>
                      <a:cubicBezTo>
                        <a:pt x="14539" y="9058"/>
                        <a:pt x="9561" y="14269"/>
                        <a:pt x="5841" y="21224"/>
                      </a:cubicBezTo>
                      <a:cubicBezTo>
                        <a:pt x="2121" y="28054"/>
                        <a:pt x="126" y="36374"/>
                        <a:pt x="0" y="46169"/>
                      </a:cubicBezTo>
                      <a:cubicBezTo>
                        <a:pt x="126" y="55856"/>
                        <a:pt x="2103" y="64158"/>
                        <a:pt x="5841" y="70862"/>
                      </a:cubicBezTo>
                      <a:cubicBezTo>
                        <a:pt x="9561" y="77691"/>
                        <a:pt x="14521" y="82903"/>
                        <a:pt x="20613" y="86497"/>
                      </a:cubicBezTo>
                      <a:cubicBezTo>
                        <a:pt x="26706" y="90091"/>
                        <a:pt x="33409" y="91960"/>
                        <a:pt x="40723" y="91960"/>
                      </a:cubicBez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" name="任意多边形: 形状 27">
                  <a:extLst>
                    <a:ext uri="{FF2B5EF4-FFF2-40B4-BE49-F238E27FC236}">
                      <a16:creationId xmlns:a16="http://schemas.microsoft.com/office/drawing/2014/main" id="{658A6536-98F6-83EC-0AC7-A16909C846FF}"/>
                    </a:ext>
                  </a:extLst>
                </p:cNvPr>
                <p:cNvSpPr/>
                <p:nvPr/>
              </p:nvSpPr>
              <p:spPr>
                <a:xfrm>
                  <a:off x="9863443" y="923380"/>
                  <a:ext cx="76558" cy="130617"/>
                </a:xfrm>
                <a:custGeom>
                  <a:avLst/>
                  <a:gdLst>
                    <a:gd name="connsiteX0" fmla="*/ 36087 w 76558"/>
                    <a:gd name="connsiteY0" fmla="*/ 118325 h 130617"/>
                    <a:gd name="connsiteX1" fmla="*/ 26041 w 76558"/>
                    <a:gd name="connsiteY1" fmla="*/ 116330 h 130617"/>
                    <a:gd name="connsiteX2" fmla="*/ 14629 w 76558"/>
                    <a:gd name="connsiteY2" fmla="*/ 109123 h 130617"/>
                    <a:gd name="connsiteX3" fmla="*/ 14629 w 76558"/>
                    <a:gd name="connsiteY3" fmla="*/ 63080 h 130617"/>
                    <a:gd name="connsiteX4" fmla="*/ 26795 w 76558"/>
                    <a:gd name="connsiteY4" fmla="*/ 54148 h 130617"/>
                    <a:gd name="connsiteX5" fmla="*/ 38207 w 76558"/>
                    <a:gd name="connsiteY5" fmla="*/ 51039 h 130617"/>
                    <a:gd name="connsiteX6" fmla="*/ 55963 w 76558"/>
                    <a:gd name="connsiteY6" fmla="*/ 59971 h 130617"/>
                    <a:gd name="connsiteX7" fmla="*/ 61301 w 76558"/>
                    <a:gd name="connsiteY7" fmla="*/ 83424 h 130617"/>
                    <a:gd name="connsiteX8" fmla="*/ 54094 w 76558"/>
                    <a:gd name="connsiteY8" fmla="*/ 109123 h 130617"/>
                    <a:gd name="connsiteX9" fmla="*/ 36087 w 76558"/>
                    <a:gd name="connsiteY9" fmla="*/ 118325 h 130617"/>
                    <a:gd name="connsiteX10" fmla="*/ 38441 w 76558"/>
                    <a:gd name="connsiteY10" fmla="*/ 130617 h 130617"/>
                    <a:gd name="connsiteX11" fmla="*/ 57311 w 76558"/>
                    <a:gd name="connsiteY11" fmla="*/ 125028 h 130617"/>
                    <a:gd name="connsiteX12" fmla="*/ 71221 w 76558"/>
                    <a:gd name="connsiteY12" fmla="*/ 108890 h 130617"/>
                    <a:gd name="connsiteX13" fmla="*/ 76559 w 76558"/>
                    <a:gd name="connsiteY13" fmla="*/ 83190 h 130617"/>
                    <a:gd name="connsiteX14" fmla="*/ 67627 w 76558"/>
                    <a:gd name="connsiteY14" fmla="*/ 50788 h 130617"/>
                    <a:gd name="connsiteX15" fmla="*/ 41568 w 76558"/>
                    <a:gd name="connsiteY15" fmla="*/ 38621 h 130617"/>
                    <a:gd name="connsiteX16" fmla="*/ 27173 w 76558"/>
                    <a:gd name="connsiteY16" fmla="*/ 42215 h 130617"/>
                    <a:gd name="connsiteX17" fmla="*/ 14144 w 76558"/>
                    <a:gd name="connsiteY17" fmla="*/ 51021 h 130617"/>
                    <a:gd name="connsiteX18" fmla="*/ 14647 w 76558"/>
                    <a:gd name="connsiteY18" fmla="*/ 35260 h 130617"/>
                    <a:gd name="connsiteX19" fmla="*/ 14647 w 76558"/>
                    <a:gd name="connsiteY19" fmla="*/ 0 h 130617"/>
                    <a:gd name="connsiteX20" fmla="*/ 0 w 76558"/>
                    <a:gd name="connsiteY20" fmla="*/ 0 h 130617"/>
                    <a:gd name="connsiteX21" fmla="*/ 0 w 76558"/>
                    <a:gd name="connsiteY21" fmla="*/ 128479 h 130617"/>
                    <a:gd name="connsiteX22" fmla="*/ 11664 w 76558"/>
                    <a:gd name="connsiteY22" fmla="*/ 128479 h 130617"/>
                    <a:gd name="connsiteX23" fmla="*/ 13029 w 76558"/>
                    <a:gd name="connsiteY23" fmla="*/ 119421 h 130617"/>
                    <a:gd name="connsiteX24" fmla="*/ 13532 w 76558"/>
                    <a:gd name="connsiteY24" fmla="*/ 119421 h 130617"/>
                    <a:gd name="connsiteX25" fmla="*/ 25951 w 76558"/>
                    <a:gd name="connsiteY25" fmla="*/ 127616 h 130617"/>
                    <a:gd name="connsiteX26" fmla="*/ 38441 w 76558"/>
                    <a:gd name="connsiteY26" fmla="*/ 130617 h 130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76558" h="130617">
                      <a:moveTo>
                        <a:pt x="36087" y="118325"/>
                      </a:moveTo>
                      <a:cubicBezTo>
                        <a:pt x="33103" y="118450"/>
                        <a:pt x="29761" y="117696"/>
                        <a:pt x="26041" y="116330"/>
                      </a:cubicBezTo>
                      <a:cubicBezTo>
                        <a:pt x="22321" y="114838"/>
                        <a:pt x="18475" y="112484"/>
                        <a:pt x="14629" y="109123"/>
                      </a:cubicBezTo>
                      <a:lnTo>
                        <a:pt x="14629" y="63080"/>
                      </a:lnTo>
                      <a:cubicBezTo>
                        <a:pt x="18852" y="59234"/>
                        <a:pt x="22824" y="56125"/>
                        <a:pt x="26795" y="54148"/>
                      </a:cubicBezTo>
                      <a:cubicBezTo>
                        <a:pt x="30641" y="52046"/>
                        <a:pt x="34487" y="51039"/>
                        <a:pt x="38207" y="51039"/>
                      </a:cubicBezTo>
                      <a:cubicBezTo>
                        <a:pt x="46402" y="51165"/>
                        <a:pt x="52351" y="54148"/>
                        <a:pt x="55963" y="59971"/>
                      </a:cubicBezTo>
                      <a:cubicBezTo>
                        <a:pt x="59557" y="65812"/>
                        <a:pt x="61301" y="73629"/>
                        <a:pt x="61301" y="83424"/>
                      </a:cubicBezTo>
                      <a:cubicBezTo>
                        <a:pt x="61175" y="94476"/>
                        <a:pt x="58695" y="103031"/>
                        <a:pt x="54094" y="109123"/>
                      </a:cubicBezTo>
                      <a:cubicBezTo>
                        <a:pt x="49493" y="115216"/>
                        <a:pt x="43401" y="118199"/>
                        <a:pt x="36087" y="118325"/>
                      </a:cubicBezTo>
                      <a:close/>
                      <a:moveTo>
                        <a:pt x="38441" y="130617"/>
                      </a:moveTo>
                      <a:cubicBezTo>
                        <a:pt x="45270" y="130617"/>
                        <a:pt x="51596" y="128748"/>
                        <a:pt x="57311" y="125028"/>
                      </a:cubicBezTo>
                      <a:cubicBezTo>
                        <a:pt x="63026" y="121308"/>
                        <a:pt x="67609" y="115970"/>
                        <a:pt x="71221" y="108890"/>
                      </a:cubicBezTo>
                      <a:cubicBezTo>
                        <a:pt x="74690" y="101809"/>
                        <a:pt x="76433" y="93254"/>
                        <a:pt x="76559" y="83190"/>
                      </a:cubicBezTo>
                      <a:cubicBezTo>
                        <a:pt x="76559" y="69532"/>
                        <a:pt x="73575" y="58857"/>
                        <a:pt x="67627" y="50788"/>
                      </a:cubicBezTo>
                      <a:cubicBezTo>
                        <a:pt x="61660" y="42844"/>
                        <a:pt x="52980" y="38747"/>
                        <a:pt x="41568" y="38621"/>
                      </a:cubicBezTo>
                      <a:cubicBezTo>
                        <a:pt x="36734" y="38747"/>
                        <a:pt x="31881" y="39861"/>
                        <a:pt x="27173" y="42215"/>
                      </a:cubicBezTo>
                      <a:cubicBezTo>
                        <a:pt x="22464" y="44569"/>
                        <a:pt x="18115" y="47427"/>
                        <a:pt x="14144" y="51021"/>
                      </a:cubicBezTo>
                      <a:lnTo>
                        <a:pt x="14647" y="35260"/>
                      </a:lnTo>
                      <a:lnTo>
                        <a:pt x="14647" y="0"/>
                      </a:lnTo>
                      <a:lnTo>
                        <a:pt x="0" y="0"/>
                      </a:lnTo>
                      <a:lnTo>
                        <a:pt x="0" y="128479"/>
                      </a:lnTo>
                      <a:lnTo>
                        <a:pt x="11664" y="128479"/>
                      </a:lnTo>
                      <a:lnTo>
                        <a:pt x="13029" y="119421"/>
                      </a:lnTo>
                      <a:lnTo>
                        <a:pt x="13532" y="119421"/>
                      </a:lnTo>
                      <a:cubicBezTo>
                        <a:pt x="17378" y="123015"/>
                        <a:pt x="21602" y="125747"/>
                        <a:pt x="25951" y="127616"/>
                      </a:cubicBezTo>
                      <a:cubicBezTo>
                        <a:pt x="30120" y="129611"/>
                        <a:pt x="34344" y="130617"/>
                        <a:pt x="38441" y="130617"/>
                      </a:cubicBez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" name="任意多边形: 形状 28">
                  <a:extLst>
                    <a:ext uri="{FF2B5EF4-FFF2-40B4-BE49-F238E27FC236}">
                      <a16:creationId xmlns:a16="http://schemas.microsoft.com/office/drawing/2014/main" id="{F107A0A8-E8CB-9036-2C29-A8C9EDAD51DF}"/>
                    </a:ext>
                  </a:extLst>
                </p:cNvPr>
                <p:cNvSpPr/>
                <p:nvPr/>
              </p:nvSpPr>
              <p:spPr>
                <a:xfrm>
                  <a:off x="9959492" y="962019"/>
                  <a:ext cx="68651" cy="91978"/>
                </a:xfrm>
                <a:custGeom>
                  <a:avLst/>
                  <a:gdLst>
                    <a:gd name="connsiteX0" fmla="*/ 29922 w 68651"/>
                    <a:gd name="connsiteY0" fmla="*/ 80171 h 91978"/>
                    <a:gd name="connsiteX1" fmla="*/ 18870 w 68651"/>
                    <a:gd name="connsiteY1" fmla="*/ 76936 h 91978"/>
                    <a:gd name="connsiteX2" fmla="*/ 14395 w 68651"/>
                    <a:gd name="connsiteY2" fmla="*/ 66135 h 91978"/>
                    <a:gd name="connsiteX3" fmla="*/ 23075 w 68651"/>
                    <a:gd name="connsiteY3" fmla="*/ 52117 h 91978"/>
                    <a:gd name="connsiteX4" fmla="*/ 53986 w 68651"/>
                    <a:gd name="connsiteY4" fmla="*/ 44048 h 91978"/>
                    <a:gd name="connsiteX5" fmla="*/ 53986 w 68651"/>
                    <a:gd name="connsiteY5" fmla="*/ 68508 h 91978"/>
                    <a:gd name="connsiteX6" fmla="*/ 41945 w 68651"/>
                    <a:gd name="connsiteY6" fmla="*/ 77188 h 91978"/>
                    <a:gd name="connsiteX7" fmla="*/ 29922 w 68651"/>
                    <a:gd name="connsiteY7" fmla="*/ 80171 h 91978"/>
                    <a:gd name="connsiteX8" fmla="*/ 25699 w 68651"/>
                    <a:gd name="connsiteY8" fmla="*/ 91978 h 91978"/>
                    <a:gd name="connsiteX9" fmla="*/ 41083 w 68651"/>
                    <a:gd name="connsiteY9" fmla="*/ 88258 h 91978"/>
                    <a:gd name="connsiteX10" fmla="*/ 54741 w 68651"/>
                    <a:gd name="connsiteY10" fmla="*/ 79452 h 91978"/>
                    <a:gd name="connsiteX11" fmla="*/ 55244 w 68651"/>
                    <a:gd name="connsiteY11" fmla="*/ 79452 h 91978"/>
                    <a:gd name="connsiteX12" fmla="*/ 56484 w 68651"/>
                    <a:gd name="connsiteY12" fmla="*/ 89876 h 91978"/>
                    <a:gd name="connsiteX13" fmla="*/ 68651 w 68651"/>
                    <a:gd name="connsiteY13" fmla="*/ 89876 h 91978"/>
                    <a:gd name="connsiteX14" fmla="*/ 68651 w 68651"/>
                    <a:gd name="connsiteY14" fmla="*/ 35997 h 91978"/>
                    <a:gd name="connsiteX15" fmla="*/ 61445 w 68651"/>
                    <a:gd name="connsiteY15" fmla="*/ 9938 h 91978"/>
                    <a:gd name="connsiteX16" fmla="*/ 38351 w 68651"/>
                    <a:gd name="connsiteY16" fmla="*/ 0 h 91978"/>
                    <a:gd name="connsiteX17" fmla="*/ 18744 w 68651"/>
                    <a:gd name="connsiteY17" fmla="*/ 3720 h 91978"/>
                    <a:gd name="connsiteX18" fmla="*/ 3720 w 68651"/>
                    <a:gd name="connsiteY18" fmla="*/ 11412 h 91978"/>
                    <a:gd name="connsiteX19" fmla="*/ 9561 w 68651"/>
                    <a:gd name="connsiteY19" fmla="*/ 21584 h 91978"/>
                    <a:gd name="connsiteX20" fmla="*/ 21476 w 68651"/>
                    <a:gd name="connsiteY20" fmla="*/ 15132 h 91978"/>
                    <a:gd name="connsiteX21" fmla="*/ 35871 w 68651"/>
                    <a:gd name="connsiteY21" fmla="*/ 12275 h 91978"/>
                    <a:gd name="connsiteX22" fmla="*/ 50266 w 68651"/>
                    <a:gd name="connsiteY22" fmla="*/ 19104 h 91978"/>
                    <a:gd name="connsiteX23" fmla="*/ 53986 w 68651"/>
                    <a:gd name="connsiteY23" fmla="*/ 34380 h 91978"/>
                    <a:gd name="connsiteX24" fmla="*/ 13029 w 68651"/>
                    <a:gd name="connsiteY24" fmla="*/ 45180 h 91978"/>
                    <a:gd name="connsiteX25" fmla="*/ 0 w 68651"/>
                    <a:gd name="connsiteY25" fmla="*/ 67160 h 91978"/>
                    <a:gd name="connsiteX26" fmla="*/ 7332 w 68651"/>
                    <a:gd name="connsiteY26" fmla="*/ 85527 h 91978"/>
                    <a:gd name="connsiteX27" fmla="*/ 25699 w 68651"/>
                    <a:gd name="connsiteY27" fmla="*/ 91978 h 919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68651" h="91978">
                      <a:moveTo>
                        <a:pt x="29922" y="80171"/>
                      </a:moveTo>
                      <a:cubicBezTo>
                        <a:pt x="25448" y="80171"/>
                        <a:pt x="21728" y="79183"/>
                        <a:pt x="18870" y="76936"/>
                      </a:cubicBezTo>
                      <a:cubicBezTo>
                        <a:pt x="16012" y="74708"/>
                        <a:pt x="14521" y="71095"/>
                        <a:pt x="14395" y="66135"/>
                      </a:cubicBezTo>
                      <a:cubicBezTo>
                        <a:pt x="14144" y="60420"/>
                        <a:pt x="17127" y="55838"/>
                        <a:pt x="23075" y="52117"/>
                      </a:cubicBezTo>
                      <a:cubicBezTo>
                        <a:pt x="29042" y="48523"/>
                        <a:pt x="39339" y="45792"/>
                        <a:pt x="53986" y="44048"/>
                      </a:cubicBezTo>
                      <a:lnTo>
                        <a:pt x="53986" y="68508"/>
                      </a:lnTo>
                      <a:cubicBezTo>
                        <a:pt x="49763" y="72353"/>
                        <a:pt x="45666" y="75211"/>
                        <a:pt x="41945" y="77188"/>
                      </a:cubicBezTo>
                      <a:cubicBezTo>
                        <a:pt x="38118" y="79183"/>
                        <a:pt x="34146" y="80171"/>
                        <a:pt x="29922" y="80171"/>
                      </a:cubicBezTo>
                      <a:close/>
                      <a:moveTo>
                        <a:pt x="25699" y="91978"/>
                      </a:moveTo>
                      <a:cubicBezTo>
                        <a:pt x="31163" y="91853"/>
                        <a:pt x="36248" y="90613"/>
                        <a:pt x="41083" y="88258"/>
                      </a:cubicBezTo>
                      <a:cubicBezTo>
                        <a:pt x="46043" y="85904"/>
                        <a:pt x="50518" y="82921"/>
                        <a:pt x="54741" y="79452"/>
                      </a:cubicBezTo>
                      <a:lnTo>
                        <a:pt x="55244" y="79452"/>
                      </a:lnTo>
                      <a:lnTo>
                        <a:pt x="56484" y="89876"/>
                      </a:lnTo>
                      <a:lnTo>
                        <a:pt x="68651" y="89876"/>
                      </a:lnTo>
                      <a:lnTo>
                        <a:pt x="68651" y="35997"/>
                      </a:lnTo>
                      <a:cubicBezTo>
                        <a:pt x="68651" y="24945"/>
                        <a:pt x="66297" y="16264"/>
                        <a:pt x="61445" y="9938"/>
                      </a:cubicBezTo>
                      <a:cubicBezTo>
                        <a:pt x="56610" y="3486"/>
                        <a:pt x="48900" y="126"/>
                        <a:pt x="38351" y="0"/>
                      </a:cubicBezTo>
                      <a:cubicBezTo>
                        <a:pt x="31145" y="126"/>
                        <a:pt x="24693" y="1366"/>
                        <a:pt x="18744" y="3720"/>
                      </a:cubicBezTo>
                      <a:cubicBezTo>
                        <a:pt x="12903" y="6200"/>
                        <a:pt x="7818" y="8680"/>
                        <a:pt x="3720" y="11412"/>
                      </a:cubicBezTo>
                      <a:lnTo>
                        <a:pt x="9561" y="21584"/>
                      </a:lnTo>
                      <a:cubicBezTo>
                        <a:pt x="13029" y="19104"/>
                        <a:pt x="17001" y="16983"/>
                        <a:pt x="21476" y="15132"/>
                      </a:cubicBezTo>
                      <a:cubicBezTo>
                        <a:pt x="25951" y="13263"/>
                        <a:pt x="30785" y="12275"/>
                        <a:pt x="35871" y="12275"/>
                      </a:cubicBezTo>
                      <a:cubicBezTo>
                        <a:pt x="42952" y="12400"/>
                        <a:pt x="47660" y="14755"/>
                        <a:pt x="50266" y="19104"/>
                      </a:cubicBezTo>
                      <a:cubicBezTo>
                        <a:pt x="52872" y="23327"/>
                        <a:pt x="54112" y="28413"/>
                        <a:pt x="53986" y="34380"/>
                      </a:cubicBezTo>
                      <a:cubicBezTo>
                        <a:pt x="35368" y="36374"/>
                        <a:pt x="21710" y="39969"/>
                        <a:pt x="13029" y="45180"/>
                      </a:cubicBezTo>
                      <a:cubicBezTo>
                        <a:pt x="4349" y="50392"/>
                        <a:pt x="0" y="57725"/>
                        <a:pt x="0" y="67160"/>
                      </a:cubicBezTo>
                      <a:cubicBezTo>
                        <a:pt x="251" y="75103"/>
                        <a:pt x="2606" y="81177"/>
                        <a:pt x="7332" y="85527"/>
                      </a:cubicBezTo>
                      <a:cubicBezTo>
                        <a:pt x="12059" y="89732"/>
                        <a:pt x="18259" y="91853"/>
                        <a:pt x="25699" y="91978"/>
                      </a:cubicBez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" name="任意多边形: 形状 29">
                  <a:extLst>
                    <a:ext uri="{FF2B5EF4-FFF2-40B4-BE49-F238E27FC236}">
                      <a16:creationId xmlns:a16="http://schemas.microsoft.com/office/drawing/2014/main" id="{7D974A47-522C-A6D9-BAFC-5EF1625E71FD}"/>
                    </a:ext>
                  </a:extLst>
                </p:cNvPr>
                <p:cNvSpPr/>
                <p:nvPr/>
              </p:nvSpPr>
              <p:spPr>
                <a:xfrm>
                  <a:off x="10057249" y="962055"/>
                  <a:ext cx="70017" cy="89857"/>
                </a:xfrm>
                <a:custGeom>
                  <a:avLst/>
                  <a:gdLst>
                    <a:gd name="connsiteX0" fmla="*/ 0 w 70017"/>
                    <a:gd name="connsiteY0" fmla="*/ 89822 h 89857"/>
                    <a:gd name="connsiteX1" fmla="*/ 14647 w 70017"/>
                    <a:gd name="connsiteY1" fmla="*/ 89822 h 89857"/>
                    <a:gd name="connsiteX2" fmla="*/ 14647 w 70017"/>
                    <a:gd name="connsiteY2" fmla="*/ 26274 h 89857"/>
                    <a:gd name="connsiteX3" fmla="*/ 26562 w 70017"/>
                    <a:gd name="connsiteY3" fmla="*/ 16228 h 89857"/>
                    <a:gd name="connsiteX4" fmla="*/ 38729 w 70017"/>
                    <a:gd name="connsiteY4" fmla="*/ 12886 h 89857"/>
                    <a:gd name="connsiteX5" fmla="*/ 51399 w 70017"/>
                    <a:gd name="connsiteY5" fmla="*/ 18349 h 89857"/>
                    <a:gd name="connsiteX6" fmla="*/ 55370 w 70017"/>
                    <a:gd name="connsiteY6" fmla="*/ 36231 h 89857"/>
                    <a:gd name="connsiteX7" fmla="*/ 55370 w 70017"/>
                    <a:gd name="connsiteY7" fmla="*/ 89858 h 89857"/>
                    <a:gd name="connsiteX8" fmla="*/ 70017 w 70017"/>
                    <a:gd name="connsiteY8" fmla="*/ 89858 h 89857"/>
                    <a:gd name="connsiteX9" fmla="*/ 70017 w 70017"/>
                    <a:gd name="connsiteY9" fmla="*/ 34380 h 89857"/>
                    <a:gd name="connsiteX10" fmla="*/ 63439 w 70017"/>
                    <a:gd name="connsiteY10" fmla="*/ 8806 h 89857"/>
                    <a:gd name="connsiteX11" fmla="*/ 43203 w 70017"/>
                    <a:gd name="connsiteY11" fmla="*/ 0 h 89857"/>
                    <a:gd name="connsiteX12" fmla="*/ 27191 w 70017"/>
                    <a:gd name="connsiteY12" fmla="*/ 4349 h 89857"/>
                    <a:gd name="connsiteX13" fmla="*/ 13784 w 70017"/>
                    <a:gd name="connsiteY13" fmla="*/ 14773 h 89857"/>
                    <a:gd name="connsiteX14" fmla="*/ 13281 w 70017"/>
                    <a:gd name="connsiteY14" fmla="*/ 14773 h 89857"/>
                    <a:gd name="connsiteX15" fmla="*/ 12041 w 70017"/>
                    <a:gd name="connsiteY15" fmla="*/ 2229 h 89857"/>
                    <a:gd name="connsiteX16" fmla="*/ 0 w 70017"/>
                    <a:gd name="connsiteY16" fmla="*/ 2229 h 89857"/>
                    <a:gd name="connsiteX17" fmla="*/ 0 w 70017"/>
                    <a:gd name="connsiteY17" fmla="*/ 89822 h 89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70017" h="89857">
                      <a:moveTo>
                        <a:pt x="0" y="89822"/>
                      </a:moveTo>
                      <a:lnTo>
                        <a:pt x="14647" y="89822"/>
                      </a:lnTo>
                      <a:lnTo>
                        <a:pt x="14647" y="26274"/>
                      </a:lnTo>
                      <a:cubicBezTo>
                        <a:pt x="18996" y="21799"/>
                        <a:pt x="22967" y="18457"/>
                        <a:pt x="26562" y="16228"/>
                      </a:cubicBezTo>
                      <a:cubicBezTo>
                        <a:pt x="30282" y="14000"/>
                        <a:pt x="34254" y="12886"/>
                        <a:pt x="38729" y="12886"/>
                      </a:cubicBezTo>
                      <a:cubicBezTo>
                        <a:pt x="44444" y="12760"/>
                        <a:pt x="48667" y="14629"/>
                        <a:pt x="51399" y="18349"/>
                      </a:cubicBezTo>
                      <a:cubicBezTo>
                        <a:pt x="54004" y="22069"/>
                        <a:pt x="55370" y="28036"/>
                        <a:pt x="55370" y="36231"/>
                      </a:cubicBezTo>
                      <a:lnTo>
                        <a:pt x="55370" y="89858"/>
                      </a:lnTo>
                      <a:lnTo>
                        <a:pt x="70017" y="89858"/>
                      </a:lnTo>
                      <a:lnTo>
                        <a:pt x="70017" y="34380"/>
                      </a:lnTo>
                      <a:cubicBezTo>
                        <a:pt x="70017" y="23076"/>
                        <a:pt x="67914" y="14521"/>
                        <a:pt x="63439" y="8806"/>
                      </a:cubicBezTo>
                      <a:cubicBezTo>
                        <a:pt x="59090" y="2965"/>
                        <a:pt x="52387" y="0"/>
                        <a:pt x="43203" y="0"/>
                      </a:cubicBezTo>
                      <a:cubicBezTo>
                        <a:pt x="37237" y="126"/>
                        <a:pt x="31899" y="1492"/>
                        <a:pt x="27191" y="4349"/>
                      </a:cubicBezTo>
                      <a:cubicBezTo>
                        <a:pt x="22482" y="7081"/>
                        <a:pt x="18007" y="10549"/>
                        <a:pt x="13784" y="14773"/>
                      </a:cubicBezTo>
                      <a:lnTo>
                        <a:pt x="13281" y="14773"/>
                      </a:lnTo>
                      <a:lnTo>
                        <a:pt x="12041" y="2229"/>
                      </a:lnTo>
                      <a:lnTo>
                        <a:pt x="0" y="2229"/>
                      </a:lnTo>
                      <a:lnTo>
                        <a:pt x="0" y="89822"/>
                      </a:lnTo>
                      <a:close/>
                    </a:path>
                  </a:pathLst>
                </a:custGeom>
                <a:solidFill>
                  <a:srgbClr val="003399"/>
                </a:solidFill>
                <a:ln w="6350" cap="flat">
                  <a:solidFill>
                    <a:srgbClr val="0033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/>
                </a:p>
              </p:txBody>
            </p:sp>
          </p:grpSp>
          <p:grpSp>
            <p:nvGrpSpPr>
              <p:cNvPr id="17" name="组合 16">
                <a:extLst>
                  <a:ext uri="{FF2B5EF4-FFF2-40B4-BE49-F238E27FC236}">
                    <a16:creationId xmlns:a16="http://schemas.microsoft.com/office/drawing/2014/main" id="{7B13995B-738E-ACBD-B6BE-0426C80CF74F}"/>
                  </a:ext>
                </a:extLst>
              </p:cNvPr>
              <p:cNvGrpSpPr/>
              <p:nvPr userDrawn="1"/>
            </p:nvGrpSpPr>
            <p:grpSpPr>
              <a:xfrm>
                <a:off x="3550756" y="3868116"/>
                <a:ext cx="359700" cy="92032"/>
                <a:chOff x="10146307" y="961965"/>
                <a:chExt cx="359700" cy="92032"/>
              </a:xfrm>
            </p:grpSpPr>
            <p:sp>
              <p:nvSpPr>
                <p:cNvPr id="19" name="任意多边形: 形状 18">
                  <a:extLst>
                    <a:ext uri="{FF2B5EF4-FFF2-40B4-BE49-F238E27FC236}">
                      <a16:creationId xmlns:a16="http://schemas.microsoft.com/office/drawing/2014/main" id="{7A556163-D721-AE68-9072-3045DC967237}"/>
                    </a:ext>
                  </a:extLst>
                </p:cNvPr>
                <p:cNvSpPr/>
                <p:nvPr/>
              </p:nvSpPr>
              <p:spPr>
                <a:xfrm>
                  <a:off x="10146307" y="1031389"/>
                  <a:ext cx="21224" cy="22608"/>
                </a:xfrm>
                <a:custGeom>
                  <a:avLst/>
                  <a:gdLst>
                    <a:gd name="connsiteX0" fmla="*/ 10675 w 21224"/>
                    <a:gd name="connsiteY0" fmla="*/ 22608 h 22608"/>
                    <a:gd name="connsiteX1" fmla="*/ 18115 w 21224"/>
                    <a:gd name="connsiteY1" fmla="*/ 19499 h 22608"/>
                    <a:gd name="connsiteX2" fmla="*/ 21224 w 21224"/>
                    <a:gd name="connsiteY2" fmla="*/ 11430 h 22608"/>
                    <a:gd name="connsiteX3" fmla="*/ 18115 w 21224"/>
                    <a:gd name="connsiteY3" fmla="*/ 3235 h 22608"/>
                    <a:gd name="connsiteX4" fmla="*/ 10675 w 21224"/>
                    <a:gd name="connsiteY4" fmla="*/ 0 h 22608"/>
                    <a:gd name="connsiteX5" fmla="*/ 3109 w 21224"/>
                    <a:gd name="connsiteY5" fmla="*/ 3235 h 22608"/>
                    <a:gd name="connsiteX6" fmla="*/ 0 w 21224"/>
                    <a:gd name="connsiteY6" fmla="*/ 11430 h 22608"/>
                    <a:gd name="connsiteX7" fmla="*/ 3109 w 21224"/>
                    <a:gd name="connsiteY7" fmla="*/ 19499 h 22608"/>
                    <a:gd name="connsiteX8" fmla="*/ 10675 w 21224"/>
                    <a:gd name="connsiteY8" fmla="*/ 22608 h 226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24" h="22608">
                      <a:moveTo>
                        <a:pt x="10675" y="22608"/>
                      </a:moveTo>
                      <a:cubicBezTo>
                        <a:pt x="13659" y="22482"/>
                        <a:pt x="16139" y="21494"/>
                        <a:pt x="18115" y="19499"/>
                      </a:cubicBezTo>
                      <a:cubicBezTo>
                        <a:pt x="20110" y="17504"/>
                        <a:pt x="21224" y="14791"/>
                        <a:pt x="21224" y="11430"/>
                      </a:cubicBezTo>
                      <a:cubicBezTo>
                        <a:pt x="21224" y="8069"/>
                        <a:pt x="20110" y="5356"/>
                        <a:pt x="18115" y="3235"/>
                      </a:cubicBezTo>
                      <a:cubicBezTo>
                        <a:pt x="16139" y="1132"/>
                        <a:pt x="13641" y="0"/>
                        <a:pt x="10675" y="0"/>
                      </a:cubicBezTo>
                      <a:cubicBezTo>
                        <a:pt x="7710" y="0"/>
                        <a:pt x="5212" y="1114"/>
                        <a:pt x="3109" y="3235"/>
                      </a:cubicBezTo>
                      <a:cubicBezTo>
                        <a:pt x="1114" y="5338"/>
                        <a:pt x="126" y="8069"/>
                        <a:pt x="0" y="11430"/>
                      </a:cubicBezTo>
                      <a:cubicBezTo>
                        <a:pt x="126" y="14773"/>
                        <a:pt x="1114" y="17504"/>
                        <a:pt x="3109" y="19499"/>
                      </a:cubicBezTo>
                      <a:cubicBezTo>
                        <a:pt x="5212" y="21476"/>
                        <a:pt x="7692" y="22482"/>
                        <a:pt x="10675" y="22608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b="1"/>
                </a:p>
              </p:txBody>
            </p:sp>
            <p:sp>
              <p:nvSpPr>
                <p:cNvPr id="20" name="任意多边形: 形状 19">
                  <a:extLst>
                    <a:ext uri="{FF2B5EF4-FFF2-40B4-BE49-F238E27FC236}">
                      <a16:creationId xmlns:a16="http://schemas.microsoft.com/office/drawing/2014/main" id="{B5F5FDC2-9A70-F050-F49A-B60AFBAC9CD1}"/>
                    </a:ext>
                  </a:extLst>
                </p:cNvPr>
                <p:cNvSpPr/>
                <p:nvPr/>
              </p:nvSpPr>
              <p:spPr>
                <a:xfrm>
                  <a:off x="10192350" y="961965"/>
                  <a:ext cx="69388" cy="92032"/>
                </a:xfrm>
                <a:custGeom>
                  <a:avLst/>
                  <a:gdLst>
                    <a:gd name="connsiteX0" fmla="*/ 41209 w 69388"/>
                    <a:gd name="connsiteY0" fmla="*/ 92032 h 92032"/>
                    <a:gd name="connsiteX1" fmla="*/ 56359 w 69388"/>
                    <a:gd name="connsiteY1" fmla="*/ 89049 h 92032"/>
                    <a:gd name="connsiteX2" fmla="*/ 69388 w 69388"/>
                    <a:gd name="connsiteY2" fmla="*/ 80854 h 92032"/>
                    <a:gd name="connsiteX3" fmla="*/ 63188 w 69388"/>
                    <a:gd name="connsiteY3" fmla="*/ 71042 h 92032"/>
                    <a:gd name="connsiteX4" fmla="*/ 53753 w 69388"/>
                    <a:gd name="connsiteY4" fmla="*/ 77242 h 92032"/>
                    <a:gd name="connsiteX5" fmla="*/ 42449 w 69388"/>
                    <a:gd name="connsiteY5" fmla="*/ 79722 h 92032"/>
                    <a:gd name="connsiteX6" fmla="*/ 22842 w 69388"/>
                    <a:gd name="connsiteY6" fmla="*/ 70538 h 92032"/>
                    <a:gd name="connsiteX7" fmla="*/ 15402 w 69388"/>
                    <a:gd name="connsiteY7" fmla="*/ 46205 h 92032"/>
                    <a:gd name="connsiteX8" fmla="*/ 23094 w 69388"/>
                    <a:gd name="connsiteY8" fmla="*/ 21620 h 92032"/>
                    <a:gd name="connsiteX9" fmla="*/ 42826 w 69388"/>
                    <a:gd name="connsiteY9" fmla="*/ 12311 h 92032"/>
                    <a:gd name="connsiteX10" fmla="*/ 52261 w 69388"/>
                    <a:gd name="connsiteY10" fmla="*/ 14413 h 92032"/>
                    <a:gd name="connsiteX11" fmla="*/ 60331 w 69388"/>
                    <a:gd name="connsiteY11" fmla="*/ 20128 h 92032"/>
                    <a:gd name="connsiteX12" fmla="*/ 68022 w 69388"/>
                    <a:gd name="connsiteY12" fmla="*/ 10316 h 92032"/>
                    <a:gd name="connsiteX13" fmla="*/ 57096 w 69388"/>
                    <a:gd name="connsiteY13" fmla="*/ 3109 h 92032"/>
                    <a:gd name="connsiteX14" fmla="*/ 42323 w 69388"/>
                    <a:gd name="connsiteY14" fmla="*/ 0 h 92032"/>
                    <a:gd name="connsiteX15" fmla="*/ 21350 w 69388"/>
                    <a:gd name="connsiteY15" fmla="*/ 5463 h 92032"/>
                    <a:gd name="connsiteX16" fmla="*/ 5967 w 69388"/>
                    <a:gd name="connsiteY16" fmla="*/ 21224 h 92032"/>
                    <a:gd name="connsiteX17" fmla="*/ 0 w 69388"/>
                    <a:gd name="connsiteY17" fmla="*/ 46169 h 92032"/>
                    <a:gd name="connsiteX18" fmla="*/ 11915 w 69388"/>
                    <a:gd name="connsiteY18" fmla="*/ 79937 h 92032"/>
                    <a:gd name="connsiteX19" fmla="*/ 41209 w 69388"/>
                    <a:gd name="connsiteY19" fmla="*/ 92032 h 920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9388" h="92032">
                      <a:moveTo>
                        <a:pt x="41209" y="92032"/>
                      </a:moveTo>
                      <a:cubicBezTo>
                        <a:pt x="46421" y="92032"/>
                        <a:pt x="51506" y="91044"/>
                        <a:pt x="56359" y="89049"/>
                      </a:cubicBezTo>
                      <a:cubicBezTo>
                        <a:pt x="61193" y="87180"/>
                        <a:pt x="65542" y="84448"/>
                        <a:pt x="69388" y="80854"/>
                      </a:cubicBezTo>
                      <a:lnTo>
                        <a:pt x="63188" y="71042"/>
                      </a:lnTo>
                      <a:cubicBezTo>
                        <a:pt x="60331" y="73647"/>
                        <a:pt x="57222" y="75642"/>
                        <a:pt x="53753" y="77242"/>
                      </a:cubicBezTo>
                      <a:cubicBezTo>
                        <a:pt x="50285" y="78859"/>
                        <a:pt x="46546" y="79722"/>
                        <a:pt x="42449" y="79722"/>
                      </a:cubicBezTo>
                      <a:cubicBezTo>
                        <a:pt x="34254" y="79596"/>
                        <a:pt x="27676" y="76487"/>
                        <a:pt x="22842" y="70538"/>
                      </a:cubicBezTo>
                      <a:cubicBezTo>
                        <a:pt x="18008" y="64464"/>
                        <a:pt x="15527" y="56395"/>
                        <a:pt x="15402" y="46205"/>
                      </a:cubicBezTo>
                      <a:cubicBezTo>
                        <a:pt x="15527" y="35907"/>
                        <a:pt x="18133" y="27712"/>
                        <a:pt x="23094" y="21620"/>
                      </a:cubicBezTo>
                      <a:cubicBezTo>
                        <a:pt x="28179" y="15545"/>
                        <a:pt x="34757" y="12436"/>
                        <a:pt x="42826" y="12311"/>
                      </a:cubicBezTo>
                      <a:cubicBezTo>
                        <a:pt x="46295" y="12311"/>
                        <a:pt x="49530" y="13047"/>
                        <a:pt x="52261" y="14413"/>
                      </a:cubicBezTo>
                      <a:cubicBezTo>
                        <a:pt x="55119" y="15905"/>
                        <a:pt x="57850" y="17756"/>
                        <a:pt x="60331" y="20128"/>
                      </a:cubicBezTo>
                      <a:lnTo>
                        <a:pt x="68022" y="10316"/>
                      </a:lnTo>
                      <a:cubicBezTo>
                        <a:pt x="64787" y="7458"/>
                        <a:pt x="61193" y="5104"/>
                        <a:pt x="57096" y="3109"/>
                      </a:cubicBezTo>
                      <a:cubicBezTo>
                        <a:pt x="52872" y="1114"/>
                        <a:pt x="48038" y="126"/>
                        <a:pt x="42323" y="0"/>
                      </a:cubicBezTo>
                      <a:cubicBezTo>
                        <a:pt x="34757" y="0"/>
                        <a:pt x="27802" y="1869"/>
                        <a:pt x="21350" y="5463"/>
                      </a:cubicBezTo>
                      <a:cubicBezTo>
                        <a:pt x="15024" y="9058"/>
                        <a:pt x="9938" y="14269"/>
                        <a:pt x="5967" y="21224"/>
                      </a:cubicBezTo>
                      <a:cubicBezTo>
                        <a:pt x="2121" y="28054"/>
                        <a:pt x="126" y="36374"/>
                        <a:pt x="0" y="46169"/>
                      </a:cubicBezTo>
                      <a:cubicBezTo>
                        <a:pt x="252" y="60690"/>
                        <a:pt x="4223" y="71994"/>
                        <a:pt x="11915" y="79937"/>
                      </a:cubicBezTo>
                      <a:cubicBezTo>
                        <a:pt x="19499" y="87935"/>
                        <a:pt x="29294" y="91906"/>
                        <a:pt x="41209" y="92032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b="1"/>
                </a:p>
              </p:txBody>
            </p:sp>
            <p:sp>
              <p:nvSpPr>
                <p:cNvPr id="21" name="任意多边形: 形状 20">
                  <a:extLst>
                    <a:ext uri="{FF2B5EF4-FFF2-40B4-BE49-F238E27FC236}">
                      <a16:creationId xmlns:a16="http://schemas.microsoft.com/office/drawing/2014/main" id="{AA099248-1CF1-EB60-4EDC-F13AF85B4E29}"/>
                    </a:ext>
                  </a:extLst>
                </p:cNvPr>
                <p:cNvSpPr/>
                <p:nvPr/>
              </p:nvSpPr>
              <p:spPr>
                <a:xfrm>
                  <a:off x="10279225" y="962037"/>
                  <a:ext cx="81321" cy="91960"/>
                </a:xfrm>
                <a:custGeom>
                  <a:avLst/>
                  <a:gdLst>
                    <a:gd name="connsiteX0" fmla="*/ 40723 w 81321"/>
                    <a:gd name="connsiteY0" fmla="*/ 79668 h 91960"/>
                    <a:gd name="connsiteX1" fmla="*/ 22356 w 81321"/>
                    <a:gd name="connsiteY1" fmla="*/ 70484 h 91960"/>
                    <a:gd name="connsiteX2" fmla="*/ 15402 w 81321"/>
                    <a:gd name="connsiteY2" fmla="*/ 46151 h 91960"/>
                    <a:gd name="connsiteX3" fmla="*/ 22356 w 81321"/>
                    <a:gd name="connsiteY3" fmla="*/ 21566 h 91960"/>
                    <a:gd name="connsiteX4" fmla="*/ 40723 w 81321"/>
                    <a:gd name="connsiteY4" fmla="*/ 12257 h 91960"/>
                    <a:gd name="connsiteX5" fmla="*/ 59090 w 81321"/>
                    <a:gd name="connsiteY5" fmla="*/ 21566 h 91960"/>
                    <a:gd name="connsiteX6" fmla="*/ 66171 w 81321"/>
                    <a:gd name="connsiteY6" fmla="*/ 46151 h 91960"/>
                    <a:gd name="connsiteX7" fmla="*/ 59090 w 81321"/>
                    <a:gd name="connsiteY7" fmla="*/ 70484 h 91960"/>
                    <a:gd name="connsiteX8" fmla="*/ 40723 w 81321"/>
                    <a:gd name="connsiteY8" fmla="*/ 79668 h 91960"/>
                    <a:gd name="connsiteX9" fmla="*/ 40723 w 81321"/>
                    <a:gd name="connsiteY9" fmla="*/ 91960 h 91960"/>
                    <a:gd name="connsiteX10" fmla="*/ 60834 w 81321"/>
                    <a:gd name="connsiteY10" fmla="*/ 86497 h 91960"/>
                    <a:gd name="connsiteX11" fmla="*/ 75606 w 81321"/>
                    <a:gd name="connsiteY11" fmla="*/ 70862 h 91960"/>
                    <a:gd name="connsiteX12" fmla="*/ 81321 w 81321"/>
                    <a:gd name="connsiteY12" fmla="*/ 46169 h 91960"/>
                    <a:gd name="connsiteX13" fmla="*/ 75606 w 81321"/>
                    <a:gd name="connsiteY13" fmla="*/ 21224 h 91960"/>
                    <a:gd name="connsiteX14" fmla="*/ 60834 w 81321"/>
                    <a:gd name="connsiteY14" fmla="*/ 5463 h 91960"/>
                    <a:gd name="connsiteX15" fmla="*/ 40723 w 81321"/>
                    <a:gd name="connsiteY15" fmla="*/ 0 h 91960"/>
                    <a:gd name="connsiteX16" fmla="*/ 20613 w 81321"/>
                    <a:gd name="connsiteY16" fmla="*/ 5463 h 91960"/>
                    <a:gd name="connsiteX17" fmla="*/ 5841 w 81321"/>
                    <a:gd name="connsiteY17" fmla="*/ 21224 h 91960"/>
                    <a:gd name="connsiteX18" fmla="*/ 0 w 81321"/>
                    <a:gd name="connsiteY18" fmla="*/ 46169 h 91960"/>
                    <a:gd name="connsiteX19" fmla="*/ 5841 w 81321"/>
                    <a:gd name="connsiteY19" fmla="*/ 70862 h 91960"/>
                    <a:gd name="connsiteX20" fmla="*/ 20613 w 81321"/>
                    <a:gd name="connsiteY20" fmla="*/ 86497 h 91960"/>
                    <a:gd name="connsiteX21" fmla="*/ 40723 w 81321"/>
                    <a:gd name="connsiteY21" fmla="*/ 91960 h 91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81321" h="91960">
                      <a:moveTo>
                        <a:pt x="40723" y="79668"/>
                      </a:moveTo>
                      <a:cubicBezTo>
                        <a:pt x="33032" y="79542"/>
                        <a:pt x="26939" y="76433"/>
                        <a:pt x="22356" y="70484"/>
                      </a:cubicBezTo>
                      <a:cubicBezTo>
                        <a:pt x="17756" y="64410"/>
                        <a:pt x="15527" y="56341"/>
                        <a:pt x="15402" y="46151"/>
                      </a:cubicBezTo>
                      <a:cubicBezTo>
                        <a:pt x="15527" y="35853"/>
                        <a:pt x="17756" y="27658"/>
                        <a:pt x="22356" y="21566"/>
                      </a:cubicBezTo>
                      <a:cubicBezTo>
                        <a:pt x="26957" y="15491"/>
                        <a:pt x="33032" y="12382"/>
                        <a:pt x="40723" y="12257"/>
                      </a:cubicBezTo>
                      <a:cubicBezTo>
                        <a:pt x="48415" y="12382"/>
                        <a:pt x="54508" y="15491"/>
                        <a:pt x="59090" y="21566"/>
                      </a:cubicBezTo>
                      <a:cubicBezTo>
                        <a:pt x="63673" y="27640"/>
                        <a:pt x="66045" y="35835"/>
                        <a:pt x="66171" y="46151"/>
                      </a:cubicBezTo>
                      <a:cubicBezTo>
                        <a:pt x="66045" y="56323"/>
                        <a:pt x="63691" y="64392"/>
                        <a:pt x="59090" y="70484"/>
                      </a:cubicBezTo>
                      <a:cubicBezTo>
                        <a:pt x="54508" y="76433"/>
                        <a:pt x="48433" y="79542"/>
                        <a:pt x="40723" y="79668"/>
                      </a:cubicBezTo>
                      <a:close/>
                      <a:moveTo>
                        <a:pt x="40723" y="91960"/>
                      </a:moveTo>
                      <a:cubicBezTo>
                        <a:pt x="47930" y="91960"/>
                        <a:pt x="54633" y="90091"/>
                        <a:pt x="60834" y="86497"/>
                      </a:cubicBezTo>
                      <a:cubicBezTo>
                        <a:pt x="66908" y="82903"/>
                        <a:pt x="71886" y="77691"/>
                        <a:pt x="75606" y="70862"/>
                      </a:cubicBezTo>
                      <a:cubicBezTo>
                        <a:pt x="79326" y="64158"/>
                        <a:pt x="81321" y="55838"/>
                        <a:pt x="81321" y="46169"/>
                      </a:cubicBezTo>
                      <a:cubicBezTo>
                        <a:pt x="81321" y="36356"/>
                        <a:pt x="79326" y="28054"/>
                        <a:pt x="75606" y="21224"/>
                      </a:cubicBezTo>
                      <a:cubicBezTo>
                        <a:pt x="71886" y="14269"/>
                        <a:pt x="66926" y="9058"/>
                        <a:pt x="60834" y="5463"/>
                      </a:cubicBezTo>
                      <a:cubicBezTo>
                        <a:pt x="54633" y="1869"/>
                        <a:pt x="47930" y="0"/>
                        <a:pt x="40723" y="0"/>
                      </a:cubicBezTo>
                      <a:cubicBezTo>
                        <a:pt x="33391" y="0"/>
                        <a:pt x="26706" y="1869"/>
                        <a:pt x="20613" y="5463"/>
                      </a:cubicBezTo>
                      <a:cubicBezTo>
                        <a:pt x="14539" y="9058"/>
                        <a:pt x="9561" y="14269"/>
                        <a:pt x="5841" y="21224"/>
                      </a:cubicBezTo>
                      <a:cubicBezTo>
                        <a:pt x="2121" y="28054"/>
                        <a:pt x="126" y="36374"/>
                        <a:pt x="0" y="46169"/>
                      </a:cubicBezTo>
                      <a:cubicBezTo>
                        <a:pt x="126" y="55856"/>
                        <a:pt x="2103" y="64158"/>
                        <a:pt x="5841" y="70862"/>
                      </a:cubicBezTo>
                      <a:cubicBezTo>
                        <a:pt x="9561" y="77691"/>
                        <a:pt x="14521" y="82903"/>
                        <a:pt x="20613" y="86497"/>
                      </a:cubicBezTo>
                      <a:cubicBezTo>
                        <a:pt x="26706" y="90091"/>
                        <a:pt x="33409" y="91960"/>
                        <a:pt x="40723" y="9196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b="1"/>
                </a:p>
              </p:txBody>
            </p:sp>
            <p:sp>
              <p:nvSpPr>
                <p:cNvPr id="22" name="任意多边形: 形状 21">
                  <a:extLst>
                    <a:ext uri="{FF2B5EF4-FFF2-40B4-BE49-F238E27FC236}">
                      <a16:creationId xmlns:a16="http://schemas.microsoft.com/office/drawing/2014/main" id="{59050F47-0621-336E-4DD3-B8DC1273BC6F}"/>
                    </a:ext>
                  </a:extLst>
                </p:cNvPr>
                <p:cNvSpPr/>
                <p:nvPr/>
              </p:nvSpPr>
              <p:spPr>
                <a:xfrm>
                  <a:off x="10385203" y="962019"/>
                  <a:ext cx="120804" cy="89875"/>
                </a:xfrm>
                <a:custGeom>
                  <a:avLst/>
                  <a:gdLst>
                    <a:gd name="connsiteX0" fmla="*/ 36 w 120804"/>
                    <a:gd name="connsiteY0" fmla="*/ 89858 h 89875"/>
                    <a:gd name="connsiteX1" fmla="*/ 14683 w 120804"/>
                    <a:gd name="connsiteY1" fmla="*/ 89858 h 89875"/>
                    <a:gd name="connsiteX2" fmla="*/ 14683 w 120804"/>
                    <a:gd name="connsiteY2" fmla="*/ 26310 h 89875"/>
                    <a:gd name="connsiteX3" fmla="*/ 26220 w 120804"/>
                    <a:gd name="connsiteY3" fmla="*/ 16138 h 89875"/>
                    <a:gd name="connsiteX4" fmla="*/ 36770 w 120804"/>
                    <a:gd name="connsiteY4" fmla="*/ 12904 h 89875"/>
                    <a:gd name="connsiteX5" fmla="*/ 49062 w 120804"/>
                    <a:gd name="connsiteY5" fmla="*/ 18367 h 89875"/>
                    <a:gd name="connsiteX6" fmla="*/ 53034 w 120804"/>
                    <a:gd name="connsiteY6" fmla="*/ 36249 h 89875"/>
                    <a:gd name="connsiteX7" fmla="*/ 53034 w 120804"/>
                    <a:gd name="connsiteY7" fmla="*/ 89876 h 89875"/>
                    <a:gd name="connsiteX8" fmla="*/ 67807 w 120804"/>
                    <a:gd name="connsiteY8" fmla="*/ 89876 h 89875"/>
                    <a:gd name="connsiteX9" fmla="*/ 67807 w 120804"/>
                    <a:gd name="connsiteY9" fmla="*/ 26310 h 89875"/>
                    <a:gd name="connsiteX10" fmla="*/ 79344 w 120804"/>
                    <a:gd name="connsiteY10" fmla="*/ 16138 h 89875"/>
                    <a:gd name="connsiteX11" fmla="*/ 89894 w 120804"/>
                    <a:gd name="connsiteY11" fmla="*/ 12904 h 89875"/>
                    <a:gd name="connsiteX12" fmla="*/ 102186 w 120804"/>
                    <a:gd name="connsiteY12" fmla="*/ 18367 h 89875"/>
                    <a:gd name="connsiteX13" fmla="*/ 106158 w 120804"/>
                    <a:gd name="connsiteY13" fmla="*/ 36249 h 89875"/>
                    <a:gd name="connsiteX14" fmla="*/ 106158 w 120804"/>
                    <a:gd name="connsiteY14" fmla="*/ 89876 h 89875"/>
                    <a:gd name="connsiteX15" fmla="*/ 120805 w 120804"/>
                    <a:gd name="connsiteY15" fmla="*/ 89876 h 89875"/>
                    <a:gd name="connsiteX16" fmla="*/ 120805 w 120804"/>
                    <a:gd name="connsiteY16" fmla="*/ 34398 h 89875"/>
                    <a:gd name="connsiteX17" fmla="*/ 114353 w 120804"/>
                    <a:gd name="connsiteY17" fmla="*/ 8824 h 89875"/>
                    <a:gd name="connsiteX18" fmla="*/ 94243 w 120804"/>
                    <a:gd name="connsiteY18" fmla="*/ 18 h 89875"/>
                    <a:gd name="connsiteX19" fmla="*/ 79218 w 120804"/>
                    <a:gd name="connsiteY19" fmla="*/ 4727 h 89875"/>
                    <a:gd name="connsiteX20" fmla="*/ 65308 w 120804"/>
                    <a:gd name="connsiteY20" fmla="*/ 16767 h 89875"/>
                    <a:gd name="connsiteX21" fmla="*/ 56862 w 120804"/>
                    <a:gd name="connsiteY21" fmla="*/ 4475 h 89875"/>
                    <a:gd name="connsiteX22" fmla="*/ 41101 w 120804"/>
                    <a:gd name="connsiteY22" fmla="*/ 0 h 89875"/>
                    <a:gd name="connsiteX23" fmla="*/ 26328 w 120804"/>
                    <a:gd name="connsiteY23" fmla="*/ 4349 h 89875"/>
                    <a:gd name="connsiteX24" fmla="*/ 13784 w 120804"/>
                    <a:gd name="connsiteY24" fmla="*/ 15024 h 89875"/>
                    <a:gd name="connsiteX25" fmla="*/ 13281 w 120804"/>
                    <a:gd name="connsiteY25" fmla="*/ 15024 h 89875"/>
                    <a:gd name="connsiteX26" fmla="*/ 12041 w 120804"/>
                    <a:gd name="connsiteY26" fmla="*/ 2246 h 89875"/>
                    <a:gd name="connsiteX27" fmla="*/ 0 w 120804"/>
                    <a:gd name="connsiteY27" fmla="*/ 2246 h 89875"/>
                    <a:gd name="connsiteX28" fmla="*/ 0 w 120804"/>
                    <a:gd name="connsiteY28" fmla="*/ 89858 h 89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20804" h="89875">
                      <a:moveTo>
                        <a:pt x="36" y="89858"/>
                      </a:moveTo>
                      <a:lnTo>
                        <a:pt x="14683" y="89858"/>
                      </a:lnTo>
                      <a:lnTo>
                        <a:pt x="14683" y="26310"/>
                      </a:lnTo>
                      <a:cubicBezTo>
                        <a:pt x="18654" y="21710"/>
                        <a:pt x="22626" y="18367"/>
                        <a:pt x="26220" y="16138"/>
                      </a:cubicBezTo>
                      <a:cubicBezTo>
                        <a:pt x="29941" y="14036"/>
                        <a:pt x="33427" y="12904"/>
                        <a:pt x="36770" y="12904"/>
                      </a:cubicBezTo>
                      <a:cubicBezTo>
                        <a:pt x="42359" y="12778"/>
                        <a:pt x="46456" y="14647"/>
                        <a:pt x="49062" y="18367"/>
                      </a:cubicBezTo>
                      <a:cubicBezTo>
                        <a:pt x="51794" y="22087"/>
                        <a:pt x="53160" y="28054"/>
                        <a:pt x="53034" y="36249"/>
                      </a:cubicBezTo>
                      <a:lnTo>
                        <a:pt x="53034" y="89876"/>
                      </a:lnTo>
                      <a:lnTo>
                        <a:pt x="67807" y="89876"/>
                      </a:lnTo>
                      <a:lnTo>
                        <a:pt x="67807" y="26310"/>
                      </a:lnTo>
                      <a:cubicBezTo>
                        <a:pt x="71904" y="21710"/>
                        <a:pt x="75750" y="18367"/>
                        <a:pt x="79344" y="16138"/>
                      </a:cubicBezTo>
                      <a:cubicBezTo>
                        <a:pt x="82939" y="14036"/>
                        <a:pt x="86551" y="12904"/>
                        <a:pt x="89894" y="12904"/>
                      </a:cubicBezTo>
                      <a:cubicBezTo>
                        <a:pt x="95357" y="12778"/>
                        <a:pt x="99580" y="14647"/>
                        <a:pt x="102186" y="18367"/>
                      </a:cubicBezTo>
                      <a:cubicBezTo>
                        <a:pt x="104918" y="22087"/>
                        <a:pt x="106158" y="28054"/>
                        <a:pt x="106158" y="36249"/>
                      </a:cubicBezTo>
                      <a:lnTo>
                        <a:pt x="106158" y="89876"/>
                      </a:lnTo>
                      <a:lnTo>
                        <a:pt x="120805" y="89876"/>
                      </a:lnTo>
                      <a:lnTo>
                        <a:pt x="120805" y="34398"/>
                      </a:lnTo>
                      <a:cubicBezTo>
                        <a:pt x="120805" y="23093"/>
                        <a:pt x="118702" y="14539"/>
                        <a:pt x="114353" y="8824"/>
                      </a:cubicBezTo>
                      <a:cubicBezTo>
                        <a:pt x="109878" y="2983"/>
                        <a:pt x="103175" y="18"/>
                        <a:pt x="94243" y="18"/>
                      </a:cubicBezTo>
                      <a:cubicBezTo>
                        <a:pt x="88905" y="144"/>
                        <a:pt x="83945" y="1635"/>
                        <a:pt x="79218" y="4727"/>
                      </a:cubicBezTo>
                      <a:cubicBezTo>
                        <a:pt x="74384" y="7710"/>
                        <a:pt x="69783" y="11807"/>
                        <a:pt x="65308" y="16767"/>
                      </a:cubicBezTo>
                      <a:cubicBezTo>
                        <a:pt x="63565" y="11556"/>
                        <a:pt x="60834" y="7458"/>
                        <a:pt x="56862" y="4475"/>
                      </a:cubicBezTo>
                      <a:cubicBezTo>
                        <a:pt x="53016" y="1617"/>
                        <a:pt x="47804" y="0"/>
                        <a:pt x="41101" y="0"/>
                      </a:cubicBezTo>
                      <a:cubicBezTo>
                        <a:pt x="35889" y="126"/>
                        <a:pt x="30929" y="1492"/>
                        <a:pt x="26328" y="4349"/>
                      </a:cubicBezTo>
                      <a:cubicBezTo>
                        <a:pt x="21853" y="7207"/>
                        <a:pt x="17648" y="10675"/>
                        <a:pt x="13784" y="15024"/>
                      </a:cubicBezTo>
                      <a:lnTo>
                        <a:pt x="13281" y="15024"/>
                      </a:lnTo>
                      <a:lnTo>
                        <a:pt x="12041" y="2246"/>
                      </a:lnTo>
                      <a:lnTo>
                        <a:pt x="0" y="2246"/>
                      </a:lnTo>
                      <a:lnTo>
                        <a:pt x="0" y="89858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 w="6350" cap="flat">
                  <a:solidFill>
                    <a:srgbClr val="999999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b="1"/>
                </a:p>
              </p:txBody>
            </p:sp>
          </p:grpSp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C87770F5-089B-B30F-292E-607E8D099FEB}"/>
                  </a:ext>
                </a:extLst>
              </p:cNvPr>
              <p:cNvSpPr/>
              <p:nvPr userDrawn="1"/>
            </p:nvSpPr>
            <p:spPr>
              <a:xfrm>
                <a:off x="1086173" y="3300162"/>
                <a:ext cx="781977" cy="781959"/>
              </a:xfrm>
              <a:custGeom>
                <a:avLst/>
                <a:gdLst>
                  <a:gd name="connsiteX0" fmla="*/ 0 w 781977"/>
                  <a:gd name="connsiteY0" fmla="*/ 390989 h 781959"/>
                  <a:gd name="connsiteX1" fmla="*/ 34757 w 781977"/>
                  <a:gd name="connsiteY1" fmla="*/ 552355 h 781959"/>
                  <a:gd name="connsiteX2" fmla="*/ 114820 w 781977"/>
                  <a:gd name="connsiteY2" fmla="*/ 552355 h 781959"/>
                  <a:gd name="connsiteX3" fmla="*/ 266877 w 781977"/>
                  <a:gd name="connsiteY3" fmla="*/ 552355 h 781959"/>
                  <a:gd name="connsiteX4" fmla="*/ 341351 w 781977"/>
                  <a:gd name="connsiteY4" fmla="*/ 465463 h 781959"/>
                  <a:gd name="connsiteX5" fmla="*/ 179985 w 781977"/>
                  <a:gd name="connsiteY5" fmla="*/ 378570 h 781959"/>
                  <a:gd name="connsiteX6" fmla="*/ 179985 w 781977"/>
                  <a:gd name="connsiteY6" fmla="*/ 204786 h 781959"/>
                  <a:gd name="connsiteX7" fmla="*/ 440644 w 781977"/>
                  <a:gd name="connsiteY7" fmla="*/ 204786 h 781959"/>
                  <a:gd name="connsiteX8" fmla="*/ 440644 w 781977"/>
                  <a:gd name="connsiteY8" fmla="*/ 242023 h 781959"/>
                  <a:gd name="connsiteX9" fmla="*/ 217222 w 781977"/>
                  <a:gd name="connsiteY9" fmla="*/ 242023 h 781959"/>
                  <a:gd name="connsiteX10" fmla="*/ 217222 w 781977"/>
                  <a:gd name="connsiteY10" fmla="*/ 341316 h 781959"/>
                  <a:gd name="connsiteX11" fmla="*/ 378588 w 781977"/>
                  <a:gd name="connsiteY11" fmla="*/ 465445 h 781959"/>
                  <a:gd name="connsiteX12" fmla="*/ 126484 w 781977"/>
                  <a:gd name="connsiteY12" fmla="*/ 597140 h 781959"/>
                  <a:gd name="connsiteX13" fmla="*/ 58461 w 781977"/>
                  <a:gd name="connsiteY13" fmla="*/ 596763 h 781959"/>
                  <a:gd name="connsiteX14" fmla="*/ 390989 w 781977"/>
                  <a:gd name="connsiteY14" fmla="*/ 781960 h 781959"/>
                  <a:gd name="connsiteX15" fmla="*/ 722150 w 781977"/>
                  <a:gd name="connsiteY15" fmla="*/ 598758 h 781959"/>
                  <a:gd name="connsiteX16" fmla="*/ 692731 w 781977"/>
                  <a:gd name="connsiteY16" fmla="*/ 599387 h 781959"/>
                  <a:gd name="connsiteX17" fmla="*/ 539937 w 781977"/>
                  <a:gd name="connsiteY17" fmla="*/ 539937 h 781959"/>
                  <a:gd name="connsiteX18" fmla="*/ 539937 w 781977"/>
                  <a:gd name="connsiteY18" fmla="*/ 229640 h 781959"/>
                  <a:gd name="connsiteX19" fmla="*/ 465463 w 781977"/>
                  <a:gd name="connsiteY19" fmla="*/ 242059 h 781959"/>
                  <a:gd name="connsiteX20" fmla="*/ 465463 w 781977"/>
                  <a:gd name="connsiteY20" fmla="*/ 204822 h 781959"/>
                  <a:gd name="connsiteX21" fmla="*/ 589592 w 781977"/>
                  <a:gd name="connsiteY21" fmla="*/ 167585 h 781959"/>
                  <a:gd name="connsiteX22" fmla="*/ 589592 w 781977"/>
                  <a:gd name="connsiteY22" fmla="*/ 530771 h 781959"/>
                  <a:gd name="connsiteX23" fmla="*/ 618634 w 781977"/>
                  <a:gd name="connsiteY23" fmla="*/ 552373 h 781959"/>
                  <a:gd name="connsiteX24" fmla="*/ 705149 w 781977"/>
                  <a:gd name="connsiteY24" fmla="*/ 552373 h 781959"/>
                  <a:gd name="connsiteX25" fmla="*/ 747220 w 781977"/>
                  <a:gd name="connsiteY25" fmla="*/ 552373 h 781959"/>
                  <a:gd name="connsiteX26" fmla="*/ 781977 w 781977"/>
                  <a:gd name="connsiteY26" fmla="*/ 391007 h 781959"/>
                  <a:gd name="connsiteX27" fmla="*/ 390989 w 781977"/>
                  <a:gd name="connsiteY27" fmla="*/ 0 h 781959"/>
                  <a:gd name="connsiteX28" fmla="*/ 0 w 781977"/>
                  <a:gd name="connsiteY28" fmla="*/ 390989 h 781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781977" h="781959">
                    <a:moveTo>
                      <a:pt x="0" y="390989"/>
                    </a:moveTo>
                    <a:cubicBezTo>
                      <a:pt x="0" y="448588"/>
                      <a:pt x="12418" y="503203"/>
                      <a:pt x="34757" y="552355"/>
                    </a:cubicBezTo>
                    <a:lnTo>
                      <a:pt x="114820" y="552355"/>
                    </a:lnTo>
                    <a:lnTo>
                      <a:pt x="266877" y="552355"/>
                    </a:lnTo>
                    <a:cubicBezTo>
                      <a:pt x="336769" y="530628"/>
                      <a:pt x="341351" y="490300"/>
                      <a:pt x="341351" y="465463"/>
                    </a:cubicBezTo>
                    <a:cubicBezTo>
                      <a:pt x="341351" y="378570"/>
                      <a:pt x="254459" y="366170"/>
                      <a:pt x="179985" y="378570"/>
                    </a:cubicBezTo>
                    <a:lnTo>
                      <a:pt x="179985" y="204786"/>
                    </a:lnTo>
                    <a:lnTo>
                      <a:pt x="440644" y="204786"/>
                    </a:lnTo>
                    <a:lnTo>
                      <a:pt x="440644" y="242023"/>
                    </a:lnTo>
                    <a:lnTo>
                      <a:pt x="217222" y="242023"/>
                    </a:lnTo>
                    <a:lnTo>
                      <a:pt x="217222" y="341316"/>
                    </a:lnTo>
                    <a:cubicBezTo>
                      <a:pt x="339860" y="342807"/>
                      <a:pt x="377097" y="383153"/>
                      <a:pt x="378588" y="465445"/>
                    </a:cubicBezTo>
                    <a:cubicBezTo>
                      <a:pt x="381320" y="608444"/>
                      <a:pt x="235589" y="599369"/>
                      <a:pt x="126484" y="597140"/>
                    </a:cubicBezTo>
                    <a:cubicBezTo>
                      <a:pt x="120032" y="597015"/>
                      <a:pt x="82795" y="596889"/>
                      <a:pt x="58461" y="596763"/>
                    </a:cubicBezTo>
                    <a:cubicBezTo>
                      <a:pt x="127472" y="707989"/>
                      <a:pt x="250613" y="781960"/>
                      <a:pt x="390989" y="781960"/>
                    </a:cubicBezTo>
                    <a:cubicBezTo>
                      <a:pt x="530502" y="781960"/>
                      <a:pt x="653014" y="708851"/>
                      <a:pt x="722150" y="598758"/>
                    </a:cubicBezTo>
                    <a:cubicBezTo>
                      <a:pt x="712463" y="599135"/>
                      <a:pt x="702669" y="599261"/>
                      <a:pt x="692731" y="599387"/>
                    </a:cubicBezTo>
                    <a:cubicBezTo>
                      <a:pt x="616765" y="599513"/>
                      <a:pt x="539937" y="588838"/>
                      <a:pt x="539937" y="539937"/>
                    </a:cubicBezTo>
                    <a:lnTo>
                      <a:pt x="539937" y="229640"/>
                    </a:lnTo>
                    <a:cubicBezTo>
                      <a:pt x="511632" y="234241"/>
                      <a:pt x="499968" y="237332"/>
                      <a:pt x="465463" y="242059"/>
                    </a:cubicBezTo>
                    <a:lnTo>
                      <a:pt x="465463" y="204822"/>
                    </a:lnTo>
                    <a:cubicBezTo>
                      <a:pt x="500345" y="192781"/>
                      <a:pt x="527518" y="183094"/>
                      <a:pt x="589592" y="167585"/>
                    </a:cubicBezTo>
                    <a:lnTo>
                      <a:pt x="589592" y="530771"/>
                    </a:lnTo>
                    <a:cubicBezTo>
                      <a:pt x="594552" y="542812"/>
                      <a:pt x="596547" y="550756"/>
                      <a:pt x="618634" y="552373"/>
                    </a:cubicBezTo>
                    <a:lnTo>
                      <a:pt x="705149" y="552373"/>
                    </a:lnTo>
                    <a:lnTo>
                      <a:pt x="747220" y="552373"/>
                    </a:lnTo>
                    <a:cubicBezTo>
                      <a:pt x="769559" y="503221"/>
                      <a:pt x="781977" y="448480"/>
                      <a:pt x="781977" y="391007"/>
                    </a:cubicBezTo>
                    <a:cubicBezTo>
                      <a:pt x="781995" y="175025"/>
                      <a:pt x="606971" y="0"/>
                      <a:pt x="390989" y="0"/>
                    </a:cubicBezTo>
                    <a:cubicBezTo>
                      <a:pt x="175007" y="0"/>
                      <a:pt x="0" y="175025"/>
                      <a:pt x="0" y="390989"/>
                    </a:cubicBezTo>
                    <a:close/>
                  </a:path>
                </a:pathLst>
              </a:custGeom>
              <a:solidFill>
                <a:srgbClr val="FF5200"/>
              </a:solidFill>
              <a:ln w="17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8" name="矩形 7">
              <a:hlinkClick r:id="rId2"/>
              <a:extLst>
                <a:ext uri="{FF2B5EF4-FFF2-40B4-BE49-F238E27FC236}">
                  <a16:creationId xmlns:a16="http://schemas.microsoft.com/office/drawing/2014/main" id="{7EBE6C0E-6A20-538B-3A17-0396506413C5}"/>
                </a:ext>
              </a:extLst>
            </p:cNvPr>
            <p:cNvSpPr/>
            <p:nvPr userDrawn="1"/>
          </p:nvSpPr>
          <p:spPr>
            <a:xfrm>
              <a:off x="870547" y="7238685"/>
              <a:ext cx="3333750" cy="1143000"/>
            </a:xfrm>
            <a:prstGeom prst="rect">
              <a:avLst/>
            </a:prstGeom>
            <a:solidFill>
              <a:schemeClr val="bg1">
                <a:alpha val="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7" name="任意多边形: 形状 36">
            <a:extLst>
              <a:ext uri="{FF2B5EF4-FFF2-40B4-BE49-F238E27FC236}">
                <a16:creationId xmlns:a16="http://schemas.microsoft.com/office/drawing/2014/main" id="{755E9D02-03E4-2FEA-BE57-F9CC76BFC8A1}"/>
              </a:ext>
            </a:extLst>
          </p:cNvPr>
          <p:cNvSpPr/>
          <p:nvPr userDrawn="1"/>
        </p:nvSpPr>
        <p:spPr>
          <a:xfrm>
            <a:off x="2" y="3832097"/>
            <a:ext cx="12195175" cy="3022731"/>
          </a:xfrm>
          <a:custGeom>
            <a:avLst/>
            <a:gdLst>
              <a:gd name="connsiteX0" fmla="*/ 7975600 w 12192000"/>
              <a:gd name="connsiteY0" fmla="*/ 1366 h 3023966"/>
              <a:gd name="connsiteX1" fmla="*/ 11319470 w 12192000"/>
              <a:gd name="connsiteY1" fmla="*/ 330723 h 3023966"/>
              <a:gd name="connsiteX2" fmla="*/ 12192000 w 12192000"/>
              <a:gd name="connsiteY2" fmla="*/ 498201 h 3023966"/>
              <a:gd name="connsiteX3" fmla="*/ 12192000 w 12192000"/>
              <a:gd name="connsiteY3" fmla="*/ 3023966 h 3023966"/>
              <a:gd name="connsiteX4" fmla="*/ 0 w 12192000"/>
              <a:gd name="connsiteY4" fmla="*/ 3023966 h 3023966"/>
              <a:gd name="connsiteX5" fmla="*/ 0 w 12192000"/>
              <a:gd name="connsiteY5" fmla="*/ 376472 h 3023966"/>
              <a:gd name="connsiteX6" fmla="*/ 345926 w 12192000"/>
              <a:gd name="connsiteY6" fmla="*/ 450479 h 3023966"/>
              <a:gd name="connsiteX7" fmla="*/ 2908300 w 12192000"/>
              <a:gd name="connsiteY7" fmla="*/ 674466 h 3023966"/>
              <a:gd name="connsiteX8" fmla="*/ 7975600 w 12192000"/>
              <a:gd name="connsiteY8" fmla="*/ 1366 h 3023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3023966">
                <a:moveTo>
                  <a:pt x="7975600" y="1366"/>
                </a:moveTo>
                <a:cubicBezTo>
                  <a:pt x="9159875" y="-16096"/>
                  <a:pt x="10251281" y="136105"/>
                  <a:pt x="11319470" y="330723"/>
                </a:cubicBezTo>
                <a:lnTo>
                  <a:pt x="12192000" y="498201"/>
                </a:lnTo>
                <a:lnTo>
                  <a:pt x="12192000" y="3023966"/>
                </a:lnTo>
                <a:lnTo>
                  <a:pt x="0" y="3023966"/>
                </a:lnTo>
                <a:lnTo>
                  <a:pt x="0" y="376472"/>
                </a:lnTo>
                <a:lnTo>
                  <a:pt x="345926" y="450479"/>
                </a:lnTo>
                <a:cubicBezTo>
                  <a:pt x="1074142" y="599258"/>
                  <a:pt x="1865313" y="710978"/>
                  <a:pt x="2908300" y="674466"/>
                </a:cubicBezTo>
                <a:cubicBezTo>
                  <a:pt x="4298950" y="625783"/>
                  <a:pt x="6396567" y="24649"/>
                  <a:pt x="7975600" y="1366"/>
                </a:cubicBezTo>
                <a:close/>
              </a:path>
            </a:pathLst>
          </a:custGeom>
          <a:solidFill>
            <a:srgbClr val="003399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1703">
              <a:latin typeface="HarmonyOS Sans SC Light" panose="00000400000000000000" pitchFamily="2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  <a:sym typeface="HarmonyOS Sans SC Light" panose="000004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87446354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>
            <a:extLst>
              <a:ext uri="{FF2B5EF4-FFF2-40B4-BE49-F238E27FC236}">
                <a16:creationId xmlns:a16="http://schemas.microsoft.com/office/drawing/2014/main" id="{4C2650F8-5C9E-CEEA-84B5-95147ED469D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4520106E-9416-E039-F59F-18EFEC6C8FB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DFB9AAA2-F386-B676-6D2F-17E1CA048EFE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49867A1-358A-4716-A016-3444D603C619}" type="datetimeFigureOut">
              <a:rPr lang="zh-CN" altLang="en-US" smtClean="0"/>
              <a:t>2024/1/16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5D19B604-81FC-4762-DDCB-9E5487C9615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13C51A58-B634-00F5-2656-89B25B75947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C4A80FB-9492-4273-9628-3F60C850782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16398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0" r:id="rId1"/>
    <p:sldLayoutId id="2147483665" r:id="rId2"/>
    <p:sldLayoutId id="2147483666" r:id="rId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 userDrawn="1">
          <p15:clr>
            <a:srgbClr val="F26B43"/>
          </p15:clr>
        </p15:guide>
        <p15:guide id="2" pos="3840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.jpe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4" Type="http://schemas.microsoft.com/office/2007/relationships/hdphoto" Target="../media/hdphoto1.wdp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8000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图形 8">
            <a:extLst>
              <a:ext uri="{FF2B5EF4-FFF2-40B4-BE49-F238E27FC236}">
                <a16:creationId xmlns:a16="http://schemas.microsoft.com/office/drawing/2014/main" id="{3604883B-47A0-06C7-AE9D-DAAEC2A0735A}"/>
              </a:ext>
            </a:extLst>
          </p:cNvPr>
          <p:cNvSpPr/>
          <p:nvPr/>
        </p:nvSpPr>
        <p:spPr>
          <a:xfrm>
            <a:off x="2184400" y="-338928"/>
            <a:ext cx="7823200" cy="7535856"/>
          </a:xfrm>
          <a:custGeom>
            <a:avLst/>
            <a:gdLst>
              <a:gd name="connsiteX0" fmla="*/ 3104236 w 7119498"/>
              <a:gd name="connsiteY0" fmla="*/ 6588067 h 6857999"/>
              <a:gd name="connsiteX1" fmla="*/ 3146413 w 7119498"/>
              <a:gd name="connsiteY1" fmla="*/ 6621808 h 6857999"/>
              <a:gd name="connsiteX2" fmla="*/ 3256074 w 7119498"/>
              <a:gd name="connsiteY2" fmla="*/ 6571196 h 6857999"/>
              <a:gd name="connsiteX3" fmla="*/ 3154849 w 7119498"/>
              <a:gd name="connsiteY3" fmla="*/ 6663985 h 6857999"/>
              <a:gd name="connsiteX4" fmla="*/ 3045188 w 7119498"/>
              <a:gd name="connsiteY4" fmla="*/ 6596502 h 6857999"/>
              <a:gd name="connsiteX5" fmla="*/ 3078930 w 7119498"/>
              <a:gd name="connsiteY5" fmla="*/ 6554325 h 6857999"/>
              <a:gd name="connsiteX6" fmla="*/ 3104236 w 7119498"/>
              <a:gd name="connsiteY6" fmla="*/ 6588067 h 6857999"/>
              <a:gd name="connsiteX7" fmla="*/ 4032133 w 7119498"/>
              <a:gd name="connsiteY7" fmla="*/ 6588067 h 6857999"/>
              <a:gd name="connsiteX8" fmla="*/ 3947779 w 7119498"/>
              <a:gd name="connsiteY8" fmla="*/ 6655550 h 6857999"/>
              <a:gd name="connsiteX9" fmla="*/ 3838118 w 7119498"/>
              <a:gd name="connsiteY9" fmla="*/ 6604938 h 6857999"/>
              <a:gd name="connsiteX10" fmla="*/ 3838118 w 7119498"/>
              <a:gd name="connsiteY10" fmla="*/ 6571196 h 6857999"/>
              <a:gd name="connsiteX11" fmla="*/ 3939343 w 7119498"/>
              <a:gd name="connsiteY11" fmla="*/ 6613373 h 6857999"/>
              <a:gd name="connsiteX12" fmla="*/ 3989956 w 7119498"/>
              <a:gd name="connsiteY12" fmla="*/ 6545890 h 6857999"/>
              <a:gd name="connsiteX13" fmla="*/ 4032133 w 7119498"/>
              <a:gd name="connsiteY13" fmla="*/ 6588067 h 6857999"/>
              <a:gd name="connsiteX14" fmla="*/ 4943159 w 7119498"/>
              <a:gd name="connsiteY14" fmla="*/ 6520583 h 6857999"/>
              <a:gd name="connsiteX15" fmla="*/ 4960030 w 7119498"/>
              <a:gd name="connsiteY15" fmla="*/ 6537454 h 6857999"/>
              <a:gd name="connsiteX16" fmla="*/ 4850369 w 7119498"/>
              <a:gd name="connsiteY16" fmla="*/ 6604938 h 6857999"/>
              <a:gd name="connsiteX17" fmla="*/ 4808192 w 7119498"/>
              <a:gd name="connsiteY17" fmla="*/ 6604938 h 6857999"/>
              <a:gd name="connsiteX18" fmla="*/ 4909417 w 7119498"/>
              <a:gd name="connsiteY18" fmla="*/ 6520583 h 6857999"/>
              <a:gd name="connsiteX19" fmla="*/ 4943159 w 7119498"/>
              <a:gd name="connsiteY19" fmla="*/ 6520583 h 6857999"/>
              <a:gd name="connsiteX20" fmla="*/ 2226952 w 7119498"/>
              <a:gd name="connsiteY20" fmla="*/ 6571196 h 6857999"/>
              <a:gd name="connsiteX21" fmla="*/ 2235388 w 7119498"/>
              <a:gd name="connsiteY21" fmla="*/ 6588067 h 6857999"/>
              <a:gd name="connsiteX22" fmla="*/ 2193210 w 7119498"/>
              <a:gd name="connsiteY22" fmla="*/ 6596502 h 6857999"/>
              <a:gd name="connsiteX23" fmla="*/ 2091985 w 7119498"/>
              <a:gd name="connsiteY23" fmla="*/ 6537454 h 6857999"/>
              <a:gd name="connsiteX24" fmla="*/ 2117292 w 7119498"/>
              <a:gd name="connsiteY24" fmla="*/ 6520583 h 6857999"/>
              <a:gd name="connsiteX25" fmla="*/ 2226952 w 7119498"/>
              <a:gd name="connsiteY25" fmla="*/ 6571196 h 6857999"/>
              <a:gd name="connsiteX26" fmla="*/ 3905602 w 7119498"/>
              <a:gd name="connsiteY26" fmla="*/ 6520583 h 6857999"/>
              <a:gd name="connsiteX27" fmla="*/ 3854989 w 7119498"/>
              <a:gd name="connsiteY27" fmla="*/ 6529019 h 6857999"/>
              <a:gd name="connsiteX28" fmla="*/ 3804376 w 7119498"/>
              <a:gd name="connsiteY28" fmla="*/ 6495277 h 6857999"/>
              <a:gd name="connsiteX29" fmla="*/ 3821247 w 7119498"/>
              <a:gd name="connsiteY29" fmla="*/ 6503712 h 6857999"/>
              <a:gd name="connsiteX30" fmla="*/ 3897166 w 7119498"/>
              <a:gd name="connsiteY30" fmla="*/ 6486842 h 6857999"/>
              <a:gd name="connsiteX31" fmla="*/ 3905602 w 7119498"/>
              <a:gd name="connsiteY31" fmla="*/ 6520583 h 6857999"/>
              <a:gd name="connsiteX32" fmla="*/ 4841934 w 7119498"/>
              <a:gd name="connsiteY32" fmla="*/ 6520583 h 6857999"/>
              <a:gd name="connsiteX33" fmla="*/ 4833498 w 7119498"/>
              <a:gd name="connsiteY33" fmla="*/ 6469971 h 6857999"/>
              <a:gd name="connsiteX34" fmla="*/ 4875675 w 7119498"/>
              <a:gd name="connsiteY34" fmla="*/ 6503712 h 6857999"/>
              <a:gd name="connsiteX35" fmla="*/ 4841934 w 7119498"/>
              <a:gd name="connsiteY35" fmla="*/ 6520583 h 6857999"/>
              <a:gd name="connsiteX36" fmla="*/ 4706967 w 7119498"/>
              <a:gd name="connsiteY36" fmla="*/ 6503712 h 6857999"/>
              <a:gd name="connsiteX37" fmla="*/ 4580436 w 7119498"/>
              <a:gd name="connsiteY37" fmla="*/ 6613373 h 6857999"/>
              <a:gd name="connsiteX38" fmla="*/ 4546694 w 7119498"/>
              <a:gd name="connsiteY38" fmla="*/ 6613373 h 6857999"/>
              <a:gd name="connsiteX39" fmla="*/ 4673225 w 7119498"/>
              <a:gd name="connsiteY39" fmla="*/ 6529019 h 6857999"/>
              <a:gd name="connsiteX40" fmla="*/ 4706967 w 7119498"/>
              <a:gd name="connsiteY40" fmla="*/ 6469971 h 6857999"/>
              <a:gd name="connsiteX41" fmla="*/ 4706967 w 7119498"/>
              <a:gd name="connsiteY41" fmla="*/ 6503712 h 6857999"/>
              <a:gd name="connsiteX42" fmla="*/ 3281380 w 7119498"/>
              <a:gd name="connsiteY42" fmla="*/ 6478406 h 6857999"/>
              <a:gd name="connsiteX43" fmla="*/ 3230768 w 7119498"/>
              <a:gd name="connsiteY43" fmla="*/ 6537454 h 6857999"/>
              <a:gd name="connsiteX44" fmla="*/ 3188590 w 7119498"/>
              <a:gd name="connsiteY44" fmla="*/ 6529019 h 6857999"/>
              <a:gd name="connsiteX45" fmla="*/ 3239203 w 7119498"/>
              <a:gd name="connsiteY45" fmla="*/ 6469971 h 6857999"/>
              <a:gd name="connsiteX46" fmla="*/ 3281380 w 7119498"/>
              <a:gd name="connsiteY46" fmla="*/ 6478406 h 6857999"/>
              <a:gd name="connsiteX47" fmla="*/ 2420967 w 7119498"/>
              <a:gd name="connsiteY47" fmla="*/ 6554325 h 6857999"/>
              <a:gd name="connsiteX48" fmla="*/ 2488450 w 7119498"/>
              <a:gd name="connsiteY48" fmla="*/ 6579631 h 6857999"/>
              <a:gd name="connsiteX49" fmla="*/ 2429402 w 7119498"/>
              <a:gd name="connsiteY49" fmla="*/ 6579631 h 6857999"/>
              <a:gd name="connsiteX50" fmla="*/ 2353483 w 7119498"/>
              <a:gd name="connsiteY50" fmla="*/ 6503712 h 6857999"/>
              <a:gd name="connsiteX51" fmla="*/ 2361919 w 7119498"/>
              <a:gd name="connsiteY51" fmla="*/ 6469971 h 6857999"/>
              <a:gd name="connsiteX52" fmla="*/ 2420967 w 7119498"/>
              <a:gd name="connsiteY52" fmla="*/ 6554325 h 6857999"/>
              <a:gd name="connsiteX53" fmla="*/ 2201646 w 7119498"/>
              <a:gd name="connsiteY53" fmla="*/ 6512148 h 6857999"/>
              <a:gd name="connsiteX54" fmla="*/ 2167904 w 7119498"/>
              <a:gd name="connsiteY54" fmla="*/ 6503712 h 6857999"/>
              <a:gd name="connsiteX55" fmla="*/ 2201646 w 7119498"/>
              <a:gd name="connsiteY55" fmla="*/ 6469971 h 6857999"/>
              <a:gd name="connsiteX56" fmla="*/ 2201646 w 7119498"/>
              <a:gd name="connsiteY56" fmla="*/ 6512148 h 6857999"/>
              <a:gd name="connsiteX57" fmla="*/ 3652539 w 7119498"/>
              <a:gd name="connsiteY57" fmla="*/ 6630244 h 6857999"/>
              <a:gd name="connsiteX58" fmla="*/ 3627233 w 7119498"/>
              <a:gd name="connsiteY58" fmla="*/ 6596502 h 6857999"/>
              <a:gd name="connsiteX59" fmla="*/ 3669410 w 7119498"/>
              <a:gd name="connsiteY59" fmla="*/ 6537454 h 6857999"/>
              <a:gd name="connsiteX60" fmla="*/ 3711587 w 7119498"/>
              <a:gd name="connsiteY60" fmla="*/ 6579631 h 6857999"/>
              <a:gd name="connsiteX61" fmla="*/ 3728458 w 7119498"/>
              <a:gd name="connsiteY61" fmla="*/ 6545890 h 6857999"/>
              <a:gd name="connsiteX62" fmla="*/ 3720022 w 7119498"/>
              <a:gd name="connsiteY62" fmla="*/ 6529019 h 6857999"/>
              <a:gd name="connsiteX63" fmla="*/ 3660974 w 7119498"/>
              <a:gd name="connsiteY63" fmla="*/ 6486842 h 6857999"/>
              <a:gd name="connsiteX64" fmla="*/ 3635668 w 7119498"/>
              <a:gd name="connsiteY64" fmla="*/ 6427794 h 6857999"/>
              <a:gd name="connsiteX65" fmla="*/ 3829683 w 7119498"/>
              <a:gd name="connsiteY65" fmla="*/ 6647115 h 6857999"/>
              <a:gd name="connsiteX66" fmla="*/ 3652539 w 7119498"/>
              <a:gd name="connsiteY66" fmla="*/ 6630244 h 6857999"/>
              <a:gd name="connsiteX67" fmla="*/ 3618797 w 7119498"/>
              <a:gd name="connsiteY67" fmla="*/ 6495277 h 6857999"/>
              <a:gd name="connsiteX68" fmla="*/ 3526007 w 7119498"/>
              <a:gd name="connsiteY68" fmla="*/ 6638679 h 6857999"/>
              <a:gd name="connsiteX69" fmla="*/ 3433218 w 7119498"/>
              <a:gd name="connsiteY69" fmla="*/ 6495277 h 6857999"/>
              <a:gd name="connsiteX70" fmla="*/ 3466959 w 7119498"/>
              <a:gd name="connsiteY70" fmla="*/ 6444664 h 6857999"/>
              <a:gd name="connsiteX71" fmla="*/ 3517572 w 7119498"/>
              <a:gd name="connsiteY71" fmla="*/ 6529019 h 6857999"/>
              <a:gd name="connsiteX72" fmla="*/ 3568185 w 7119498"/>
              <a:gd name="connsiteY72" fmla="*/ 6503712 h 6857999"/>
              <a:gd name="connsiteX73" fmla="*/ 3551314 w 7119498"/>
              <a:gd name="connsiteY73" fmla="*/ 6478406 h 6857999"/>
              <a:gd name="connsiteX74" fmla="*/ 3517572 w 7119498"/>
              <a:gd name="connsiteY74" fmla="*/ 6495277 h 6857999"/>
              <a:gd name="connsiteX75" fmla="*/ 3500701 w 7119498"/>
              <a:gd name="connsiteY75" fmla="*/ 6461535 h 6857999"/>
              <a:gd name="connsiteX76" fmla="*/ 3551314 w 7119498"/>
              <a:gd name="connsiteY76" fmla="*/ 6419358 h 6857999"/>
              <a:gd name="connsiteX77" fmla="*/ 3618797 w 7119498"/>
              <a:gd name="connsiteY77" fmla="*/ 6495277 h 6857999"/>
              <a:gd name="connsiteX78" fmla="*/ 3433218 w 7119498"/>
              <a:gd name="connsiteY78" fmla="*/ 6419358 h 6857999"/>
              <a:gd name="connsiteX79" fmla="*/ 3331993 w 7119498"/>
              <a:gd name="connsiteY79" fmla="*/ 6545890 h 6857999"/>
              <a:gd name="connsiteX80" fmla="*/ 3374170 w 7119498"/>
              <a:gd name="connsiteY80" fmla="*/ 6588067 h 6857999"/>
              <a:gd name="connsiteX81" fmla="*/ 3399476 w 7119498"/>
              <a:gd name="connsiteY81" fmla="*/ 6520583 h 6857999"/>
              <a:gd name="connsiteX82" fmla="*/ 3433218 w 7119498"/>
              <a:gd name="connsiteY82" fmla="*/ 6621808 h 6857999"/>
              <a:gd name="connsiteX83" fmla="*/ 3315122 w 7119498"/>
              <a:gd name="connsiteY83" fmla="*/ 6655550 h 6857999"/>
              <a:gd name="connsiteX84" fmla="*/ 3256074 w 7119498"/>
              <a:gd name="connsiteY84" fmla="*/ 6655550 h 6857999"/>
              <a:gd name="connsiteX85" fmla="*/ 3416347 w 7119498"/>
              <a:gd name="connsiteY85" fmla="*/ 6410923 h 6857999"/>
              <a:gd name="connsiteX86" fmla="*/ 3433218 w 7119498"/>
              <a:gd name="connsiteY86" fmla="*/ 6419358 h 6857999"/>
              <a:gd name="connsiteX87" fmla="*/ 2648723 w 7119498"/>
              <a:gd name="connsiteY87" fmla="*/ 6427794 h 6857999"/>
              <a:gd name="connsiteX88" fmla="*/ 2623417 w 7119498"/>
              <a:gd name="connsiteY88" fmla="*/ 6495277 h 6857999"/>
              <a:gd name="connsiteX89" fmla="*/ 2699336 w 7119498"/>
              <a:gd name="connsiteY89" fmla="*/ 6604938 h 6857999"/>
              <a:gd name="connsiteX90" fmla="*/ 3559749 w 7119498"/>
              <a:gd name="connsiteY90" fmla="*/ 6723033 h 6857999"/>
              <a:gd name="connsiteX91" fmla="*/ 4361115 w 7119498"/>
              <a:gd name="connsiteY91" fmla="*/ 6588067 h 6857999"/>
              <a:gd name="connsiteX92" fmla="*/ 4420163 w 7119498"/>
              <a:gd name="connsiteY92" fmla="*/ 6427794 h 6857999"/>
              <a:gd name="connsiteX93" fmla="*/ 4428598 w 7119498"/>
              <a:gd name="connsiteY93" fmla="*/ 6478406 h 6857999"/>
              <a:gd name="connsiteX94" fmla="*/ 4259889 w 7119498"/>
              <a:gd name="connsiteY94" fmla="*/ 6663985 h 6857999"/>
              <a:gd name="connsiteX95" fmla="*/ 3559749 w 7119498"/>
              <a:gd name="connsiteY95" fmla="*/ 6739904 h 6857999"/>
              <a:gd name="connsiteX96" fmla="*/ 2690900 w 7119498"/>
              <a:gd name="connsiteY96" fmla="*/ 6621808 h 6857999"/>
              <a:gd name="connsiteX97" fmla="*/ 2606546 w 7119498"/>
              <a:gd name="connsiteY97" fmla="*/ 6478406 h 6857999"/>
              <a:gd name="connsiteX98" fmla="*/ 2640288 w 7119498"/>
              <a:gd name="connsiteY98" fmla="*/ 6410923 h 6857999"/>
              <a:gd name="connsiteX99" fmla="*/ 2648723 w 7119498"/>
              <a:gd name="connsiteY99" fmla="*/ 6427794 h 6857999"/>
              <a:gd name="connsiteX100" fmla="*/ 5128738 w 7119498"/>
              <a:gd name="connsiteY100" fmla="*/ 6368746 h 6857999"/>
              <a:gd name="connsiteX101" fmla="*/ 5019078 w 7119498"/>
              <a:gd name="connsiteY101" fmla="*/ 6427794 h 6857999"/>
              <a:gd name="connsiteX102" fmla="*/ 4934723 w 7119498"/>
              <a:gd name="connsiteY102" fmla="*/ 6377181 h 6857999"/>
              <a:gd name="connsiteX103" fmla="*/ 5010642 w 7119498"/>
              <a:gd name="connsiteY103" fmla="*/ 6410923 h 6857999"/>
              <a:gd name="connsiteX104" fmla="*/ 5128738 w 7119498"/>
              <a:gd name="connsiteY104" fmla="*/ 6368746 h 6857999"/>
              <a:gd name="connsiteX105" fmla="*/ 2851173 w 7119498"/>
              <a:gd name="connsiteY105" fmla="*/ 6351875 h 6857999"/>
              <a:gd name="connsiteX106" fmla="*/ 2901786 w 7119498"/>
              <a:gd name="connsiteY106" fmla="*/ 6436229 h 6857999"/>
              <a:gd name="connsiteX107" fmla="*/ 2817432 w 7119498"/>
              <a:gd name="connsiteY107" fmla="*/ 6351875 h 6857999"/>
              <a:gd name="connsiteX108" fmla="*/ 2851173 w 7119498"/>
              <a:gd name="connsiteY108" fmla="*/ 6351875 h 6857999"/>
              <a:gd name="connsiteX109" fmla="*/ 1990760 w 7119498"/>
              <a:gd name="connsiteY109" fmla="*/ 6385616 h 6857999"/>
              <a:gd name="connsiteX110" fmla="*/ 2091985 w 7119498"/>
              <a:gd name="connsiteY110" fmla="*/ 6368746 h 6857999"/>
              <a:gd name="connsiteX111" fmla="*/ 1999196 w 7119498"/>
              <a:gd name="connsiteY111" fmla="*/ 6402487 h 6857999"/>
              <a:gd name="connsiteX112" fmla="*/ 1914841 w 7119498"/>
              <a:gd name="connsiteY112" fmla="*/ 6351875 h 6857999"/>
              <a:gd name="connsiteX113" fmla="*/ 1990760 w 7119498"/>
              <a:gd name="connsiteY113" fmla="*/ 6385616 h 6857999"/>
              <a:gd name="connsiteX114" fmla="*/ 4799757 w 7119498"/>
              <a:gd name="connsiteY114" fmla="*/ 6495277 h 6857999"/>
              <a:gd name="connsiteX115" fmla="*/ 4605742 w 7119498"/>
              <a:gd name="connsiteY115" fmla="*/ 6706163 h 6857999"/>
              <a:gd name="connsiteX116" fmla="*/ 4479210 w 7119498"/>
              <a:gd name="connsiteY116" fmla="*/ 6697727 h 6857999"/>
              <a:gd name="connsiteX117" fmla="*/ 4529823 w 7119498"/>
              <a:gd name="connsiteY117" fmla="*/ 6647115 h 6857999"/>
              <a:gd name="connsiteX118" fmla="*/ 4631048 w 7119498"/>
              <a:gd name="connsiteY118" fmla="*/ 6630244 h 6857999"/>
              <a:gd name="connsiteX119" fmla="*/ 4740709 w 7119498"/>
              <a:gd name="connsiteY119" fmla="*/ 6486842 h 6857999"/>
              <a:gd name="connsiteX120" fmla="*/ 4706967 w 7119498"/>
              <a:gd name="connsiteY120" fmla="*/ 6410923 h 6857999"/>
              <a:gd name="connsiteX121" fmla="*/ 4614177 w 7119498"/>
              <a:gd name="connsiteY121" fmla="*/ 6478406 h 6857999"/>
              <a:gd name="connsiteX122" fmla="*/ 4563565 w 7119498"/>
              <a:gd name="connsiteY122" fmla="*/ 6410923 h 6857999"/>
              <a:gd name="connsiteX123" fmla="*/ 4656354 w 7119498"/>
              <a:gd name="connsiteY123" fmla="*/ 6343439 h 6857999"/>
              <a:gd name="connsiteX124" fmla="*/ 4799757 w 7119498"/>
              <a:gd name="connsiteY124" fmla="*/ 6495277 h 6857999"/>
              <a:gd name="connsiteX125" fmla="*/ 4141793 w 7119498"/>
              <a:gd name="connsiteY125" fmla="*/ 6419358 h 6857999"/>
              <a:gd name="connsiteX126" fmla="*/ 4251454 w 7119498"/>
              <a:gd name="connsiteY126" fmla="*/ 6351875 h 6857999"/>
              <a:gd name="connsiteX127" fmla="*/ 4141793 w 7119498"/>
              <a:gd name="connsiteY127" fmla="*/ 6419358 h 6857999"/>
              <a:gd name="connsiteX128" fmla="*/ 2631852 w 7119498"/>
              <a:gd name="connsiteY128" fmla="*/ 6360310 h 6857999"/>
              <a:gd name="connsiteX129" fmla="*/ 2581240 w 7119498"/>
              <a:gd name="connsiteY129" fmla="*/ 6436229 h 6857999"/>
              <a:gd name="connsiteX130" fmla="*/ 2572804 w 7119498"/>
              <a:gd name="connsiteY130" fmla="*/ 6503712 h 6857999"/>
              <a:gd name="connsiteX131" fmla="*/ 3568185 w 7119498"/>
              <a:gd name="connsiteY131" fmla="*/ 6773646 h 6857999"/>
              <a:gd name="connsiteX132" fmla="*/ 4293631 w 7119498"/>
              <a:gd name="connsiteY132" fmla="*/ 6680856 h 6857999"/>
              <a:gd name="connsiteX133" fmla="*/ 4462340 w 7119498"/>
              <a:gd name="connsiteY133" fmla="*/ 6478406 h 6857999"/>
              <a:gd name="connsiteX134" fmla="*/ 4428598 w 7119498"/>
              <a:gd name="connsiteY134" fmla="*/ 6377181 h 6857999"/>
              <a:gd name="connsiteX135" fmla="*/ 4445469 w 7119498"/>
              <a:gd name="connsiteY135" fmla="*/ 6343439 h 6857999"/>
              <a:gd name="connsiteX136" fmla="*/ 4470775 w 7119498"/>
              <a:gd name="connsiteY136" fmla="*/ 6343439 h 6857999"/>
              <a:gd name="connsiteX137" fmla="*/ 4538258 w 7119498"/>
              <a:gd name="connsiteY137" fmla="*/ 6520583 h 6857999"/>
              <a:gd name="connsiteX138" fmla="*/ 4335808 w 7119498"/>
              <a:gd name="connsiteY138" fmla="*/ 6739904 h 6857999"/>
              <a:gd name="connsiteX139" fmla="*/ 3576620 w 7119498"/>
              <a:gd name="connsiteY139" fmla="*/ 6841129 h 6857999"/>
              <a:gd name="connsiteX140" fmla="*/ 3542878 w 7119498"/>
              <a:gd name="connsiteY140" fmla="*/ 6858000 h 6857999"/>
              <a:gd name="connsiteX141" fmla="*/ 3500701 w 7119498"/>
              <a:gd name="connsiteY141" fmla="*/ 6841129 h 6857999"/>
              <a:gd name="connsiteX142" fmla="*/ 2825867 w 7119498"/>
              <a:gd name="connsiteY142" fmla="*/ 6765211 h 6857999"/>
              <a:gd name="connsiteX143" fmla="*/ 2640288 w 7119498"/>
              <a:gd name="connsiteY143" fmla="*/ 6697727 h 6857999"/>
              <a:gd name="connsiteX144" fmla="*/ 2513757 w 7119498"/>
              <a:gd name="connsiteY144" fmla="*/ 6469971 h 6857999"/>
              <a:gd name="connsiteX145" fmla="*/ 2589675 w 7119498"/>
              <a:gd name="connsiteY145" fmla="*/ 6309698 h 6857999"/>
              <a:gd name="connsiteX146" fmla="*/ 2631852 w 7119498"/>
              <a:gd name="connsiteY146" fmla="*/ 6360310 h 6857999"/>
              <a:gd name="connsiteX147" fmla="*/ 2471579 w 7119498"/>
              <a:gd name="connsiteY147" fmla="*/ 6385616 h 6857999"/>
              <a:gd name="connsiteX148" fmla="*/ 2429402 w 7119498"/>
              <a:gd name="connsiteY148" fmla="*/ 6444664 h 6857999"/>
              <a:gd name="connsiteX149" fmla="*/ 2361919 w 7119498"/>
              <a:gd name="connsiteY149" fmla="*/ 6402487 h 6857999"/>
              <a:gd name="connsiteX150" fmla="*/ 2311306 w 7119498"/>
              <a:gd name="connsiteY150" fmla="*/ 6486842 h 6857999"/>
              <a:gd name="connsiteX151" fmla="*/ 2429402 w 7119498"/>
              <a:gd name="connsiteY151" fmla="*/ 6604938 h 6857999"/>
              <a:gd name="connsiteX152" fmla="*/ 2505321 w 7119498"/>
              <a:gd name="connsiteY152" fmla="*/ 6613373 h 6857999"/>
              <a:gd name="connsiteX153" fmla="*/ 2547498 w 7119498"/>
              <a:gd name="connsiteY153" fmla="*/ 6680856 h 6857999"/>
              <a:gd name="connsiteX154" fmla="*/ 2480015 w 7119498"/>
              <a:gd name="connsiteY154" fmla="*/ 6689292 h 6857999"/>
              <a:gd name="connsiteX155" fmla="*/ 2235388 w 7119498"/>
              <a:gd name="connsiteY155" fmla="*/ 6478406 h 6857999"/>
              <a:gd name="connsiteX156" fmla="*/ 2378790 w 7119498"/>
              <a:gd name="connsiteY156" fmla="*/ 6309698 h 6857999"/>
              <a:gd name="connsiteX157" fmla="*/ 2471579 w 7119498"/>
              <a:gd name="connsiteY157" fmla="*/ 6385616 h 6857999"/>
              <a:gd name="connsiteX158" fmla="*/ 4782886 w 7119498"/>
              <a:gd name="connsiteY158" fmla="*/ 6343439 h 6857999"/>
              <a:gd name="connsiteX159" fmla="*/ 4740709 w 7119498"/>
              <a:gd name="connsiteY159" fmla="*/ 6326569 h 6857999"/>
              <a:gd name="connsiteX160" fmla="*/ 4782886 w 7119498"/>
              <a:gd name="connsiteY160" fmla="*/ 6301262 h 6857999"/>
              <a:gd name="connsiteX161" fmla="*/ 4782886 w 7119498"/>
              <a:gd name="connsiteY161" fmla="*/ 6343439 h 6857999"/>
              <a:gd name="connsiteX162" fmla="*/ 3998391 w 7119498"/>
              <a:gd name="connsiteY162" fmla="*/ 6343439 h 6857999"/>
              <a:gd name="connsiteX163" fmla="*/ 3838118 w 7119498"/>
              <a:gd name="connsiteY163" fmla="*/ 6469971 h 6857999"/>
              <a:gd name="connsiteX164" fmla="*/ 3770635 w 7119498"/>
              <a:gd name="connsiteY164" fmla="*/ 6410923 h 6857999"/>
              <a:gd name="connsiteX165" fmla="*/ 3795941 w 7119498"/>
              <a:gd name="connsiteY165" fmla="*/ 6385616 h 6857999"/>
              <a:gd name="connsiteX166" fmla="*/ 3838118 w 7119498"/>
              <a:gd name="connsiteY166" fmla="*/ 6410923 h 6857999"/>
              <a:gd name="connsiteX167" fmla="*/ 3846554 w 7119498"/>
              <a:gd name="connsiteY167" fmla="*/ 6394052 h 6857999"/>
              <a:gd name="connsiteX168" fmla="*/ 3795941 w 7119498"/>
              <a:gd name="connsiteY168" fmla="*/ 6351875 h 6857999"/>
              <a:gd name="connsiteX169" fmla="*/ 3736893 w 7119498"/>
              <a:gd name="connsiteY169" fmla="*/ 6419358 h 6857999"/>
              <a:gd name="connsiteX170" fmla="*/ 3694716 w 7119498"/>
              <a:gd name="connsiteY170" fmla="*/ 6394052 h 6857999"/>
              <a:gd name="connsiteX171" fmla="*/ 3812812 w 7119498"/>
              <a:gd name="connsiteY171" fmla="*/ 6292827 h 6857999"/>
              <a:gd name="connsiteX172" fmla="*/ 3998391 w 7119498"/>
              <a:gd name="connsiteY172" fmla="*/ 6343439 h 6857999"/>
              <a:gd name="connsiteX173" fmla="*/ 3348864 w 7119498"/>
              <a:gd name="connsiteY173" fmla="*/ 6368746 h 6857999"/>
              <a:gd name="connsiteX174" fmla="*/ 3365734 w 7119498"/>
              <a:gd name="connsiteY174" fmla="*/ 6394052 h 6857999"/>
              <a:gd name="connsiteX175" fmla="*/ 3348864 w 7119498"/>
              <a:gd name="connsiteY175" fmla="*/ 6402487 h 6857999"/>
              <a:gd name="connsiteX176" fmla="*/ 3289816 w 7119498"/>
              <a:gd name="connsiteY176" fmla="*/ 6343439 h 6857999"/>
              <a:gd name="connsiteX177" fmla="*/ 3230768 w 7119498"/>
              <a:gd name="connsiteY177" fmla="*/ 6385616 h 6857999"/>
              <a:gd name="connsiteX178" fmla="*/ 3247638 w 7119498"/>
              <a:gd name="connsiteY178" fmla="*/ 6402487 h 6857999"/>
              <a:gd name="connsiteX179" fmla="*/ 3272945 w 7119498"/>
              <a:gd name="connsiteY179" fmla="*/ 6368746 h 6857999"/>
              <a:gd name="connsiteX180" fmla="*/ 3306686 w 7119498"/>
              <a:gd name="connsiteY180" fmla="*/ 6402487 h 6857999"/>
              <a:gd name="connsiteX181" fmla="*/ 3256074 w 7119498"/>
              <a:gd name="connsiteY181" fmla="*/ 6444664 h 6857999"/>
              <a:gd name="connsiteX182" fmla="*/ 3137978 w 7119498"/>
              <a:gd name="connsiteY182" fmla="*/ 6394052 h 6857999"/>
              <a:gd name="connsiteX183" fmla="*/ 3095801 w 7119498"/>
              <a:gd name="connsiteY183" fmla="*/ 6351875 h 6857999"/>
              <a:gd name="connsiteX184" fmla="*/ 3247638 w 7119498"/>
              <a:gd name="connsiteY184" fmla="*/ 6267521 h 6857999"/>
              <a:gd name="connsiteX185" fmla="*/ 3348864 w 7119498"/>
              <a:gd name="connsiteY185" fmla="*/ 6368746 h 6857999"/>
              <a:gd name="connsiteX186" fmla="*/ 4808192 w 7119498"/>
              <a:gd name="connsiteY186" fmla="*/ 6267521 h 6857999"/>
              <a:gd name="connsiteX187" fmla="*/ 4698532 w 7119498"/>
              <a:gd name="connsiteY187" fmla="*/ 6301262 h 6857999"/>
              <a:gd name="connsiteX188" fmla="*/ 4774450 w 7119498"/>
              <a:gd name="connsiteY188" fmla="*/ 6250650 h 6857999"/>
              <a:gd name="connsiteX189" fmla="*/ 4808192 w 7119498"/>
              <a:gd name="connsiteY189" fmla="*/ 6267521 h 6857999"/>
              <a:gd name="connsiteX190" fmla="*/ 2311306 w 7119498"/>
              <a:gd name="connsiteY190" fmla="*/ 6292827 h 6857999"/>
              <a:gd name="connsiteX191" fmla="*/ 2260694 w 7119498"/>
              <a:gd name="connsiteY191" fmla="*/ 6318133 h 6857999"/>
              <a:gd name="connsiteX192" fmla="*/ 2252258 w 7119498"/>
              <a:gd name="connsiteY192" fmla="*/ 6259085 h 6857999"/>
              <a:gd name="connsiteX193" fmla="*/ 2302871 w 7119498"/>
              <a:gd name="connsiteY193" fmla="*/ 6259085 h 6857999"/>
              <a:gd name="connsiteX194" fmla="*/ 2311306 w 7119498"/>
              <a:gd name="connsiteY194" fmla="*/ 6292827 h 6857999"/>
              <a:gd name="connsiteX195" fmla="*/ 4293631 w 7119498"/>
              <a:gd name="connsiteY195" fmla="*/ 6242214 h 6857999"/>
              <a:gd name="connsiteX196" fmla="*/ 4259889 w 7119498"/>
              <a:gd name="connsiteY196" fmla="*/ 6301262 h 6857999"/>
              <a:gd name="connsiteX197" fmla="*/ 4108052 w 7119498"/>
              <a:gd name="connsiteY197" fmla="*/ 6436229 h 6857999"/>
              <a:gd name="connsiteX198" fmla="*/ 4175535 w 7119498"/>
              <a:gd name="connsiteY198" fmla="*/ 6453100 h 6857999"/>
              <a:gd name="connsiteX199" fmla="*/ 4217712 w 7119498"/>
              <a:gd name="connsiteY199" fmla="*/ 6503712 h 6857999"/>
              <a:gd name="connsiteX200" fmla="*/ 4141793 w 7119498"/>
              <a:gd name="connsiteY200" fmla="*/ 6554325 h 6857999"/>
              <a:gd name="connsiteX201" fmla="*/ 4032133 w 7119498"/>
              <a:gd name="connsiteY201" fmla="*/ 6436229 h 6857999"/>
              <a:gd name="connsiteX202" fmla="*/ 4226148 w 7119498"/>
              <a:gd name="connsiteY202" fmla="*/ 6242214 h 6857999"/>
              <a:gd name="connsiteX203" fmla="*/ 4293631 w 7119498"/>
              <a:gd name="connsiteY203" fmla="*/ 6242214 h 6857999"/>
              <a:gd name="connsiteX204" fmla="*/ 3011447 w 7119498"/>
              <a:gd name="connsiteY204" fmla="*/ 6444664 h 6857999"/>
              <a:gd name="connsiteX205" fmla="*/ 2893351 w 7119498"/>
              <a:gd name="connsiteY205" fmla="*/ 6571196 h 6857999"/>
              <a:gd name="connsiteX206" fmla="*/ 2851173 w 7119498"/>
              <a:gd name="connsiteY206" fmla="*/ 6512148 h 6857999"/>
              <a:gd name="connsiteX207" fmla="*/ 2943963 w 7119498"/>
              <a:gd name="connsiteY207" fmla="*/ 6444664 h 6857999"/>
              <a:gd name="connsiteX208" fmla="*/ 2766819 w 7119498"/>
              <a:gd name="connsiteY208" fmla="*/ 6242214 h 6857999"/>
              <a:gd name="connsiteX209" fmla="*/ 2817432 w 7119498"/>
              <a:gd name="connsiteY209" fmla="*/ 6233779 h 6857999"/>
              <a:gd name="connsiteX210" fmla="*/ 3011447 w 7119498"/>
              <a:gd name="connsiteY210" fmla="*/ 6444664 h 6857999"/>
              <a:gd name="connsiteX211" fmla="*/ 4985336 w 7119498"/>
              <a:gd name="connsiteY211" fmla="*/ 6292827 h 6857999"/>
              <a:gd name="connsiteX212" fmla="*/ 4892546 w 7119498"/>
              <a:gd name="connsiteY212" fmla="*/ 6360310 h 6857999"/>
              <a:gd name="connsiteX213" fmla="*/ 5019078 w 7119498"/>
              <a:gd name="connsiteY213" fmla="*/ 6461535 h 6857999"/>
              <a:gd name="connsiteX214" fmla="*/ 5187786 w 7119498"/>
              <a:gd name="connsiteY214" fmla="*/ 6385616 h 6857999"/>
              <a:gd name="connsiteX215" fmla="*/ 5238399 w 7119498"/>
              <a:gd name="connsiteY215" fmla="*/ 6394052 h 6857999"/>
              <a:gd name="connsiteX216" fmla="*/ 5027513 w 7119498"/>
              <a:gd name="connsiteY216" fmla="*/ 6512148 h 6857999"/>
              <a:gd name="connsiteX217" fmla="*/ 4816627 w 7119498"/>
              <a:gd name="connsiteY217" fmla="*/ 6351875 h 6857999"/>
              <a:gd name="connsiteX218" fmla="*/ 4926288 w 7119498"/>
              <a:gd name="connsiteY218" fmla="*/ 6225343 h 6857999"/>
              <a:gd name="connsiteX219" fmla="*/ 4985336 w 7119498"/>
              <a:gd name="connsiteY219" fmla="*/ 6292827 h 6857999"/>
              <a:gd name="connsiteX220" fmla="*/ 2370354 w 7119498"/>
              <a:gd name="connsiteY220" fmla="*/ 6275956 h 6857999"/>
              <a:gd name="connsiteX221" fmla="*/ 2286000 w 7119498"/>
              <a:gd name="connsiteY221" fmla="*/ 6216908 h 6857999"/>
              <a:gd name="connsiteX222" fmla="*/ 2226952 w 7119498"/>
              <a:gd name="connsiteY222" fmla="*/ 6208473 h 6857999"/>
              <a:gd name="connsiteX223" fmla="*/ 2252258 w 7119498"/>
              <a:gd name="connsiteY223" fmla="*/ 6200037 h 6857999"/>
              <a:gd name="connsiteX224" fmla="*/ 2370354 w 7119498"/>
              <a:gd name="connsiteY224" fmla="*/ 6275956 h 6857999"/>
              <a:gd name="connsiteX225" fmla="*/ 3627233 w 7119498"/>
              <a:gd name="connsiteY225" fmla="*/ 6335004 h 6857999"/>
              <a:gd name="connsiteX226" fmla="*/ 3593491 w 7119498"/>
              <a:gd name="connsiteY226" fmla="*/ 6385616 h 6857999"/>
              <a:gd name="connsiteX227" fmla="*/ 3534443 w 7119498"/>
              <a:gd name="connsiteY227" fmla="*/ 6284391 h 6857999"/>
              <a:gd name="connsiteX228" fmla="*/ 3500701 w 7119498"/>
              <a:gd name="connsiteY228" fmla="*/ 6309698 h 6857999"/>
              <a:gd name="connsiteX229" fmla="*/ 3500701 w 7119498"/>
              <a:gd name="connsiteY229" fmla="*/ 6335004 h 6857999"/>
              <a:gd name="connsiteX230" fmla="*/ 3542878 w 7119498"/>
              <a:gd name="connsiteY230" fmla="*/ 6318133 h 6857999"/>
              <a:gd name="connsiteX231" fmla="*/ 3559749 w 7119498"/>
              <a:gd name="connsiteY231" fmla="*/ 6368746 h 6857999"/>
              <a:gd name="connsiteX232" fmla="*/ 3492266 w 7119498"/>
              <a:gd name="connsiteY232" fmla="*/ 6385616 h 6857999"/>
              <a:gd name="connsiteX233" fmla="*/ 3441653 w 7119498"/>
              <a:gd name="connsiteY233" fmla="*/ 6318133 h 6857999"/>
              <a:gd name="connsiteX234" fmla="*/ 3534443 w 7119498"/>
              <a:gd name="connsiteY234" fmla="*/ 6183166 h 6857999"/>
              <a:gd name="connsiteX235" fmla="*/ 3627233 w 7119498"/>
              <a:gd name="connsiteY235" fmla="*/ 6335004 h 6857999"/>
              <a:gd name="connsiteX236" fmla="*/ 2218517 w 7119498"/>
              <a:gd name="connsiteY236" fmla="*/ 6326569 h 6857999"/>
              <a:gd name="connsiteX237" fmla="*/ 2024502 w 7119498"/>
              <a:gd name="connsiteY237" fmla="*/ 6503712 h 6857999"/>
              <a:gd name="connsiteX238" fmla="*/ 1788310 w 7119498"/>
              <a:gd name="connsiteY238" fmla="*/ 6385616 h 6857999"/>
              <a:gd name="connsiteX239" fmla="*/ 1847358 w 7119498"/>
              <a:gd name="connsiteY239" fmla="*/ 6368746 h 6857999"/>
              <a:gd name="connsiteX240" fmla="*/ 2007631 w 7119498"/>
              <a:gd name="connsiteY240" fmla="*/ 6436229 h 6857999"/>
              <a:gd name="connsiteX241" fmla="*/ 2134162 w 7119498"/>
              <a:gd name="connsiteY241" fmla="*/ 6351875 h 6857999"/>
              <a:gd name="connsiteX242" fmla="*/ 2049808 w 7119498"/>
              <a:gd name="connsiteY242" fmla="*/ 6250650 h 6857999"/>
              <a:gd name="connsiteX243" fmla="*/ 2117292 w 7119498"/>
              <a:gd name="connsiteY243" fmla="*/ 6183166 h 6857999"/>
              <a:gd name="connsiteX244" fmla="*/ 2218517 w 7119498"/>
              <a:gd name="connsiteY244" fmla="*/ 6326569 h 6857999"/>
              <a:gd name="connsiteX245" fmla="*/ 3888731 w 7119498"/>
              <a:gd name="connsiteY245" fmla="*/ 6216908 h 6857999"/>
              <a:gd name="connsiteX246" fmla="*/ 3880295 w 7119498"/>
              <a:gd name="connsiteY246" fmla="*/ 6259085 h 6857999"/>
              <a:gd name="connsiteX247" fmla="*/ 3804376 w 7119498"/>
              <a:gd name="connsiteY247" fmla="*/ 6259085 h 6857999"/>
              <a:gd name="connsiteX248" fmla="*/ 3804376 w 7119498"/>
              <a:gd name="connsiteY248" fmla="*/ 6174731 h 6857999"/>
              <a:gd name="connsiteX249" fmla="*/ 3829683 w 7119498"/>
              <a:gd name="connsiteY249" fmla="*/ 6174731 h 6857999"/>
              <a:gd name="connsiteX250" fmla="*/ 3888731 w 7119498"/>
              <a:gd name="connsiteY250" fmla="*/ 6216908 h 6857999"/>
              <a:gd name="connsiteX251" fmla="*/ 3264509 w 7119498"/>
              <a:gd name="connsiteY251" fmla="*/ 6174731 h 6857999"/>
              <a:gd name="connsiteX252" fmla="*/ 3289816 w 7119498"/>
              <a:gd name="connsiteY252" fmla="*/ 6191602 h 6857999"/>
              <a:gd name="connsiteX253" fmla="*/ 3289816 w 7119498"/>
              <a:gd name="connsiteY253" fmla="*/ 6225343 h 6857999"/>
              <a:gd name="connsiteX254" fmla="*/ 3256074 w 7119498"/>
              <a:gd name="connsiteY254" fmla="*/ 6233779 h 6857999"/>
              <a:gd name="connsiteX255" fmla="*/ 3213897 w 7119498"/>
              <a:gd name="connsiteY255" fmla="*/ 6191602 h 6857999"/>
              <a:gd name="connsiteX256" fmla="*/ 3222332 w 7119498"/>
              <a:gd name="connsiteY256" fmla="*/ 6174731 h 6857999"/>
              <a:gd name="connsiteX257" fmla="*/ 3264509 w 7119498"/>
              <a:gd name="connsiteY257" fmla="*/ 6174731 h 6857999"/>
              <a:gd name="connsiteX258" fmla="*/ 4858805 w 7119498"/>
              <a:gd name="connsiteY258" fmla="*/ 6200037 h 6857999"/>
              <a:gd name="connsiteX259" fmla="*/ 4858805 w 7119498"/>
              <a:gd name="connsiteY259" fmla="*/ 6225343 h 6857999"/>
              <a:gd name="connsiteX260" fmla="*/ 4766015 w 7119498"/>
              <a:gd name="connsiteY260" fmla="*/ 6216908 h 6857999"/>
              <a:gd name="connsiteX261" fmla="*/ 4647919 w 7119498"/>
              <a:gd name="connsiteY261" fmla="*/ 6309698 h 6857999"/>
              <a:gd name="connsiteX262" fmla="*/ 4605742 w 7119498"/>
              <a:gd name="connsiteY262" fmla="*/ 6309698 h 6857999"/>
              <a:gd name="connsiteX263" fmla="*/ 4605742 w 7119498"/>
              <a:gd name="connsiteY263" fmla="*/ 6267521 h 6857999"/>
              <a:gd name="connsiteX264" fmla="*/ 4757579 w 7119498"/>
              <a:gd name="connsiteY264" fmla="*/ 6166295 h 6857999"/>
              <a:gd name="connsiteX265" fmla="*/ 4858805 w 7119498"/>
              <a:gd name="connsiteY265" fmla="*/ 6200037 h 6857999"/>
              <a:gd name="connsiteX266" fmla="*/ 2437838 w 7119498"/>
              <a:gd name="connsiteY266" fmla="*/ 6250650 h 6857999"/>
              <a:gd name="connsiteX267" fmla="*/ 2429402 w 7119498"/>
              <a:gd name="connsiteY267" fmla="*/ 6284391 h 6857999"/>
              <a:gd name="connsiteX268" fmla="*/ 2319742 w 7119498"/>
              <a:gd name="connsiteY268" fmla="*/ 6174731 h 6857999"/>
              <a:gd name="connsiteX269" fmla="*/ 2167904 w 7119498"/>
              <a:gd name="connsiteY269" fmla="*/ 6166295 h 6857999"/>
              <a:gd name="connsiteX270" fmla="*/ 2269129 w 7119498"/>
              <a:gd name="connsiteY270" fmla="*/ 6132554 h 6857999"/>
              <a:gd name="connsiteX271" fmla="*/ 2437838 w 7119498"/>
              <a:gd name="connsiteY271" fmla="*/ 6250650 h 6857999"/>
              <a:gd name="connsiteX272" fmla="*/ 3770635 w 7119498"/>
              <a:gd name="connsiteY272" fmla="*/ 6039764 h 6857999"/>
              <a:gd name="connsiteX273" fmla="*/ 3770635 w 7119498"/>
              <a:gd name="connsiteY273" fmla="*/ 6208473 h 6857999"/>
              <a:gd name="connsiteX274" fmla="*/ 3652539 w 7119498"/>
              <a:gd name="connsiteY274" fmla="*/ 6377181 h 6857999"/>
              <a:gd name="connsiteX275" fmla="*/ 3660974 w 7119498"/>
              <a:gd name="connsiteY275" fmla="*/ 6309698 h 6857999"/>
              <a:gd name="connsiteX276" fmla="*/ 3635668 w 7119498"/>
              <a:gd name="connsiteY276" fmla="*/ 6250650 h 6857999"/>
              <a:gd name="connsiteX277" fmla="*/ 3694716 w 7119498"/>
              <a:gd name="connsiteY277" fmla="*/ 6174731 h 6857999"/>
              <a:gd name="connsiteX278" fmla="*/ 3644103 w 7119498"/>
              <a:gd name="connsiteY278" fmla="*/ 6149425 h 6857999"/>
              <a:gd name="connsiteX279" fmla="*/ 3660974 w 7119498"/>
              <a:gd name="connsiteY279" fmla="*/ 6183166 h 6857999"/>
              <a:gd name="connsiteX280" fmla="*/ 3627233 w 7119498"/>
              <a:gd name="connsiteY280" fmla="*/ 6200037 h 6857999"/>
              <a:gd name="connsiteX281" fmla="*/ 3593491 w 7119498"/>
              <a:gd name="connsiteY281" fmla="*/ 6157860 h 6857999"/>
              <a:gd name="connsiteX282" fmla="*/ 3736893 w 7119498"/>
              <a:gd name="connsiteY282" fmla="*/ 6031329 h 6857999"/>
              <a:gd name="connsiteX283" fmla="*/ 3770635 w 7119498"/>
              <a:gd name="connsiteY283" fmla="*/ 6039764 h 6857999"/>
              <a:gd name="connsiteX284" fmla="*/ 3618797 w 7119498"/>
              <a:gd name="connsiteY284" fmla="*/ 6065070 h 6857999"/>
              <a:gd name="connsiteX285" fmla="*/ 3559749 w 7119498"/>
              <a:gd name="connsiteY285" fmla="*/ 6124118 h 6857999"/>
              <a:gd name="connsiteX286" fmla="*/ 3526007 w 7119498"/>
              <a:gd name="connsiteY286" fmla="*/ 6149425 h 6857999"/>
              <a:gd name="connsiteX287" fmla="*/ 3458524 w 7119498"/>
              <a:gd name="connsiteY287" fmla="*/ 6056635 h 6857999"/>
              <a:gd name="connsiteX288" fmla="*/ 3517572 w 7119498"/>
              <a:gd name="connsiteY288" fmla="*/ 6022893 h 6857999"/>
              <a:gd name="connsiteX289" fmla="*/ 3618797 w 7119498"/>
              <a:gd name="connsiteY289" fmla="*/ 6065070 h 6857999"/>
              <a:gd name="connsiteX290" fmla="*/ 3340428 w 7119498"/>
              <a:gd name="connsiteY290" fmla="*/ 6014458 h 6857999"/>
              <a:gd name="connsiteX291" fmla="*/ 3483830 w 7119498"/>
              <a:gd name="connsiteY291" fmla="*/ 6157860 h 6857999"/>
              <a:gd name="connsiteX292" fmla="*/ 3450089 w 7119498"/>
              <a:gd name="connsiteY292" fmla="*/ 6216908 h 6857999"/>
              <a:gd name="connsiteX293" fmla="*/ 3424782 w 7119498"/>
              <a:gd name="connsiteY293" fmla="*/ 6216908 h 6857999"/>
              <a:gd name="connsiteX294" fmla="*/ 3407911 w 7119498"/>
              <a:gd name="connsiteY294" fmla="*/ 6191602 h 6857999"/>
              <a:gd name="connsiteX295" fmla="*/ 3433218 w 7119498"/>
              <a:gd name="connsiteY295" fmla="*/ 6157860 h 6857999"/>
              <a:gd name="connsiteX296" fmla="*/ 3407911 w 7119498"/>
              <a:gd name="connsiteY296" fmla="*/ 6140989 h 6857999"/>
              <a:gd name="connsiteX297" fmla="*/ 3365734 w 7119498"/>
              <a:gd name="connsiteY297" fmla="*/ 6191602 h 6857999"/>
              <a:gd name="connsiteX298" fmla="*/ 3424782 w 7119498"/>
              <a:gd name="connsiteY298" fmla="*/ 6259085 h 6857999"/>
              <a:gd name="connsiteX299" fmla="*/ 3399476 w 7119498"/>
              <a:gd name="connsiteY299" fmla="*/ 6335004 h 6857999"/>
              <a:gd name="connsiteX300" fmla="*/ 3416347 w 7119498"/>
              <a:gd name="connsiteY300" fmla="*/ 6368746 h 6857999"/>
              <a:gd name="connsiteX301" fmla="*/ 3323557 w 7119498"/>
              <a:gd name="connsiteY301" fmla="*/ 6208473 h 6857999"/>
              <a:gd name="connsiteX302" fmla="*/ 3340428 w 7119498"/>
              <a:gd name="connsiteY302" fmla="*/ 6081941 h 6857999"/>
              <a:gd name="connsiteX303" fmla="*/ 3323557 w 7119498"/>
              <a:gd name="connsiteY303" fmla="*/ 6014458 h 6857999"/>
              <a:gd name="connsiteX304" fmla="*/ 3340428 w 7119498"/>
              <a:gd name="connsiteY304" fmla="*/ 6014458 h 6857999"/>
              <a:gd name="connsiteX305" fmla="*/ 4943159 w 7119498"/>
              <a:gd name="connsiteY305" fmla="*/ 6073506 h 6857999"/>
              <a:gd name="connsiteX306" fmla="*/ 5061255 w 7119498"/>
              <a:gd name="connsiteY306" fmla="*/ 6090377 h 6857999"/>
              <a:gd name="connsiteX307" fmla="*/ 5162480 w 7119498"/>
              <a:gd name="connsiteY307" fmla="*/ 6174731 h 6857999"/>
              <a:gd name="connsiteX308" fmla="*/ 5027513 w 7119498"/>
              <a:gd name="connsiteY308" fmla="*/ 6098812 h 6857999"/>
              <a:gd name="connsiteX309" fmla="*/ 4926288 w 7119498"/>
              <a:gd name="connsiteY309" fmla="*/ 6090377 h 6857999"/>
              <a:gd name="connsiteX310" fmla="*/ 4850369 w 7119498"/>
              <a:gd name="connsiteY310" fmla="*/ 6031329 h 6857999"/>
              <a:gd name="connsiteX311" fmla="*/ 4740709 w 7119498"/>
              <a:gd name="connsiteY311" fmla="*/ 6014458 h 6857999"/>
              <a:gd name="connsiteX312" fmla="*/ 4479210 w 7119498"/>
              <a:gd name="connsiteY312" fmla="*/ 6275956 h 6857999"/>
              <a:gd name="connsiteX313" fmla="*/ 4369550 w 7119498"/>
              <a:gd name="connsiteY313" fmla="*/ 6512148 h 6857999"/>
              <a:gd name="connsiteX314" fmla="*/ 4352679 w 7119498"/>
              <a:gd name="connsiteY314" fmla="*/ 6436229 h 6857999"/>
              <a:gd name="connsiteX315" fmla="*/ 4453904 w 7119498"/>
              <a:gd name="connsiteY315" fmla="*/ 6259085 h 6857999"/>
              <a:gd name="connsiteX316" fmla="*/ 4462340 w 7119498"/>
              <a:gd name="connsiteY316" fmla="*/ 6216908 h 6857999"/>
              <a:gd name="connsiteX317" fmla="*/ 4723838 w 7119498"/>
              <a:gd name="connsiteY317" fmla="*/ 5980716 h 6857999"/>
              <a:gd name="connsiteX318" fmla="*/ 4943159 w 7119498"/>
              <a:gd name="connsiteY318" fmla="*/ 6073506 h 6857999"/>
              <a:gd name="connsiteX319" fmla="*/ 5297447 w 7119498"/>
              <a:gd name="connsiteY319" fmla="*/ 5980716 h 6857999"/>
              <a:gd name="connsiteX320" fmla="*/ 5154044 w 7119498"/>
              <a:gd name="connsiteY320" fmla="*/ 6006022 h 6857999"/>
              <a:gd name="connsiteX321" fmla="*/ 5246834 w 7119498"/>
              <a:gd name="connsiteY321" fmla="*/ 5963845 h 6857999"/>
              <a:gd name="connsiteX322" fmla="*/ 5297447 w 7119498"/>
              <a:gd name="connsiteY322" fmla="*/ 5980716 h 6857999"/>
              <a:gd name="connsiteX323" fmla="*/ 2530627 w 7119498"/>
              <a:gd name="connsiteY323" fmla="*/ 6073506 h 6857999"/>
              <a:gd name="connsiteX324" fmla="*/ 2581240 w 7119498"/>
              <a:gd name="connsiteY324" fmla="*/ 6233779 h 6857999"/>
              <a:gd name="connsiteX325" fmla="*/ 2657159 w 7119498"/>
              <a:gd name="connsiteY325" fmla="*/ 6318133 h 6857999"/>
              <a:gd name="connsiteX326" fmla="*/ 2690900 w 7119498"/>
              <a:gd name="connsiteY326" fmla="*/ 6410923 h 6857999"/>
              <a:gd name="connsiteX327" fmla="*/ 2657159 w 7119498"/>
              <a:gd name="connsiteY327" fmla="*/ 6486842 h 6857999"/>
              <a:gd name="connsiteX328" fmla="*/ 2682465 w 7119498"/>
              <a:gd name="connsiteY328" fmla="*/ 6410923 h 6857999"/>
              <a:gd name="connsiteX329" fmla="*/ 2640288 w 7119498"/>
              <a:gd name="connsiteY329" fmla="*/ 6309698 h 6857999"/>
              <a:gd name="connsiteX330" fmla="*/ 2572804 w 7119498"/>
              <a:gd name="connsiteY330" fmla="*/ 6242214 h 6857999"/>
              <a:gd name="connsiteX331" fmla="*/ 2530627 w 7119498"/>
              <a:gd name="connsiteY331" fmla="*/ 6090377 h 6857999"/>
              <a:gd name="connsiteX332" fmla="*/ 2328177 w 7119498"/>
              <a:gd name="connsiteY332" fmla="*/ 5955410 h 6857999"/>
              <a:gd name="connsiteX333" fmla="*/ 2134162 w 7119498"/>
              <a:gd name="connsiteY333" fmla="*/ 6039764 h 6857999"/>
              <a:gd name="connsiteX334" fmla="*/ 1855793 w 7119498"/>
              <a:gd name="connsiteY334" fmla="*/ 6149425 h 6857999"/>
              <a:gd name="connsiteX335" fmla="*/ 2058244 w 7119498"/>
              <a:gd name="connsiteY335" fmla="*/ 6022893 h 6857999"/>
              <a:gd name="connsiteX336" fmla="*/ 2125727 w 7119498"/>
              <a:gd name="connsiteY336" fmla="*/ 6022893 h 6857999"/>
              <a:gd name="connsiteX337" fmla="*/ 2319742 w 7119498"/>
              <a:gd name="connsiteY337" fmla="*/ 5946974 h 6857999"/>
              <a:gd name="connsiteX338" fmla="*/ 2530627 w 7119498"/>
              <a:gd name="connsiteY338" fmla="*/ 6073506 h 6857999"/>
              <a:gd name="connsiteX339" fmla="*/ 1847358 w 7119498"/>
              <a:gd name="connsiteY339" fmla="*/ 5946974 h 6857999"/>
              <a:gd name="connsiteX340" fmla="*/ 1746133 w 7119498"/>
              <a:gd name="connsiteY340" fmla="*/ 5946974 h 6857999"/>
              <a:gd name="connsiteX341" fmla="*/ 1788310 w 7119498"/>
              <a:gd name="connsiteY341" fmla="*/ 5930104 h 6857999"/>
              <a:gd name="connsiteX342" fmla="*/ 1847358 w 7119498"/>
              <a:gd name="connsiteY342" fmla="*/ 5946974 h 6857999"/>
              <a:gd name="connsiteX343" fmla="*/ 2842738 w 7119498"/>
              <a:gd name="connsiteY343" fmla="*/ 5972281 h 6857999"/>
              <a:gd name="connsiteX344" fmla="*/ 2918657 w 7119498"/>
              <a:gd name="connsiteY344" fmla="*/ 5946974 h 6857999"/>
              <a:gd name="connsiteX345" fmla="*/ 2969269 w 7119498"/>
              <a:gd name="connsiteY345" fmla="*/ 5989152 h 6857999"/>
              <a:gd name="connsiteX346" fmla="*/ 2935528 w 7119498"/>
              <a:gd name="connsiteY346" fmla="*/ 6031329 h 6857999"/>
              <a:gd name="connsiteX347" fmla="*/ 2893351 w 7119498"/>
              <a:gd name="connsiteY347" fmla="*/ 5997587 h 6857999"/>
              <a:gd name="connsiteX348" fmla="*/ 2859609 w 7119498"/>
              <a:gd name="connsiteY348" fmla="*/ 6031329 h 6857999"/>
              <a:gd name="connsiteX349" fmla="*/ 2935528 w 7119498"/>
              <a:gd name="connsiteY349" fmla="*/ 6107247 h 6857999"/>
              <a:gd name="connsiteX350" fmla="*/ 3003011 w 7119498"/>
              <a:gd name="connsiteY350" fmla="*/ 6065070 h 6857999"/>
              <a:gd name="connsiteX351" fmla="*/ 3129542 w 7119498"/>
              <a:gd name="connsiteY351" fmla="*/ 6022893 h 6857999"/>
              <a:gd name="connsiteX352" fmla="*/ 3188590 w 7119498"/>
              <a:gd name="connsiteY352" fmla="*/ 5989152 h 6857999"/>
              <a:gd name="connsiteX353" fmla="*/ 3239203 w 7119498"/>
              <a:gd name="connsiteY353" fmla="*/ 6014458 h 6857999"/>
              <a:gd name="connsiteX354" fmla="*/ 3180155 w 7119498"/>
              <a:gd name="connsiteY354" fmla="*/ 6056635 h 6857999"/>
              <a:gd name="connsiteX355" fmla="*/ 3230768 w 7119498"/>
              <a:gd name="connsiteY355" fmla="*/ 6132554 h 6857999"/>
              <a:gd name="connsiteX356" fmla="*/ 3197026 w 7119498"/>
              <a:gd name="connsiteY356" fmla="*/ 6149425 h 6857999"/>
              <a:gd name="connsiteX357" fmla="*/ 3104236 w 7119498"/>
              <a:gd name="connsiteY357" fmla="*/ 6081941 h 6857999"/>
              <a:gd name="connsiteX358" fmla="*/ 2994576 w 7119498"/>
              <a:gd name="connsiteY358" fmla="*/ 6166295 h 6857999"/>
              <a:gd name="connsiteX359" fmla="*/ 3028317 w 7119498"/>
              <a:gd name="connsiteY359" fmla="*/ 6208473 h 6857999"/>
              <a:gd name="connsiteX360" fmla="*/ 3087365 w 7119498"/>
              <a:gd name="connsiteY360" fmla="*/ 6191602 h 6857999"/>
              <a:gd name="connsiteX361" fmla="*/ 3095801 w 7119498"/>
              <a:gd name="connsiteY361" fmla="*/ 6216908 h 6857999"/>
              <a:gd name="connsiteX362" fmla="*/ 3053624 w 7119498"/>
              <a:gd name="connsiteY362" fmla="*/ 6259085 h 6857999"/>
              <a:gd name="connsiteX363" fmla="*/ 2977705 w 7119498"/>
              <a:gd name="connsiteY363" fmla="*/ 6216908 h 6857999"/>
              <a:gd name="connsiteX364" fmla="*/ 2943963 w 7119498"/>
              <a:gd name="connsiteY364" fmla="*/ 6149425 h 6857999"/>
              <a:gd name="connsiteX365" fmla="*/ 2842738 w 7119498"/>
              <a:gd name="connsiteY365" fmla="*/ 6115683 h 6857999"/>
              <a:gd name="connsiteX366" fmla="*/ 2783690 w 7119498"/>
              <a:gd name="connsiteY366" fmla="*/ 6006022 h 6857999"/>
              <a:gd name="connsiteX367" fmla="*/ 2716207 w 7119498"/>
              <a:gd name="connsiteY367" fmla="*/ 5904797 h 6857999"/>
              <a:gd name="connsiteX368" fmla="*/ 2842738 w 7119498"/>
              <a:gd name="connsiteY368" fmla="*/ 5972281 h 6857999"/>
              <a:gd name="connsiteX369" fmla="*/ 4900982 w 7119498"/>
              <a:gd name="connsiteY369" fmla="*/ 5930104 h 6857999"/>
              <a:gd name="connsiteX370" fmla="*/ 4985336 w 7119498"/>
              <a:gd name="connsiteY370" fmla="*/ 5989152 h 6857999"/>
              <a:gd name="connsiteX371" fmla="*/ 5103432 w 7119498"/>
              <a:gd name="connsiteY371" fmla="*/ 6014458 h 6857999"/>
              <a:gd name="connsiteX372" fmla="*/ 5272140 w 7119498"/>
              <a:gd name="connsiteY372" fmla="*/ 6174731 h 6857999"/>
              <a:gd name="connsiteX373" fmla="*/ 5272140 w 7119498"/>
              <a:gd name="connsiteY373" fmla="*/ 6200037 h 6857999"/>
              <a:gd name="connsiteX374" fmla="*/ 5255270 w 7119498"/>
              <a:gd name="connsiteY374" fmla="*/ 6208473 h 6857999"/>
              <a:gd name="connsiteX375" fmla="*/ 5069690 w 7119498"/>
              <a:gd name="connsiteY375" fmla="*/ 6056635 h 6857999"/>
              <a:gd name="connsiteX376" fmla="*/ 4943159 w 7119498"/>
              <a:gd name="connsiteY376" fmla="*/ 6031329 h 6857999"/>
              <a:gd name="connsiteX377" fmla="*/ 4884111 w 7119498"/>
              <a:gd name="connsiteY377" fmla="*/ 5989152 h 6857999"/>
              <a:gd name="connsiteX378" fmla="*/ 4715402 w 7119498"/>
              <a:gd name="connsiteY378" fmla="*/ 5946974 h 6857999"/>
              <a:gd name="connsiteX379" fmla="*/ 4470775 w 7119498"/>
              <a:gd name="connsiteY379" fmla="*/ 6090377 h 6857999"/>
              <a:gd name="connsiteX380" fmla="*/ 4420163 w 7119498"/>
              <a:gd name="connsiteY380" fmla="*/ 6242214 h 6857999"/>
              <a:gd name="connsiteX381" fmla="*/ 4361115 w 7119498"/>
              <a:gd name="connsiteY381" fmla="*/ 6301262 h 6857999"/>
              <a:gd name="connsiteX382" fmla="*/ 4318937 w 7119498"/>
              <a:gd name="connsiteY382" fmla="*/ 6444664 h 6857999"/>
              <a:gd name="connsiteX383" fmla="*/ 4344244 w 7119498"/>
              <a:gd name="connsiteY383" fmla="*/ 6554325 h 6857999"/>
              <a:gd name="connsiteX384" fmla="*/ 4318937 w 7119498"/>
              <a:gd name="connsiteY384" fmla="*/ 6588067 h 6857999"/>
              <a:gd name="connsiteX385" fmla="*/ 4259889 w 7119498"/>
              <a:gd name="connsiteY385" fmla="*/ 6461535 h 6857999"/>
              <a:gd name="connsiteX386" fmla="*/ 4268325 w 7119498"/>
              <a:gd name="connsiteY386" fmla="*/ 6410923 h 6857999"/>
              <a:gd name="connsiteX387" fmla="*/ 4377985 w 7119498"/>
              <a:gd name="connsiteY387" fmla="*/ 6216908 h 6857999"/>
              <a:gd name="connsiteX388" fmla="*/ 4386421 w 7119498"/>
              <a:gd name="connsiteY388" fmla="*/ 6174731 h 6857999"/>
              <a:gd name="connsiteX389" fmla="*/ 4706967 w 7119498"/>
              <a:gd name="connsiteY389" fmla="*/ 5887926 h 6857999"/>
              <a:gd name="connsiteX390" fmla="*/ 4900982 w 7119498"/>
              <a:gd name="connsiteY390" fmla="*/ 5930104 h 6857999"/>
              <a:gd name="connsiteX391" fmla="*/ 5643299 w 7119498"/>
              <a:gd name="connsiteY391" fmla="*/ 5938539 h 6857999"/>
              <a:gd name="connsiteX392" fmla="*/ 5550509 w 7119498"/>
              <a:gd name="connsiteY392" fmla="*/ 6039764 h 6857999"/>
              <a:gd name="connsiteX393" fmla="*/ 5499897 w 7119498"/>
              <a:gd name="connsiteY393" fmla="*/ 5989152 h 6857999"/>
              <a:gd name="connsiteX394" fmla="*/ 5508332 w 7119498"/>
              <a:gd name="connsiteY394" fmla="*/ 5963845 h 6857999"/>
              <a:gd name="connsiteX395" fmla="*/ 5525203 w 7119498"/>
              <a:gd name="connsiteY395" fmla="*/ 5963845 h 6857999"/>
              <a:gd name="connsiteX396" fmla="*/ 5567380 w 7119498"/>
              <a:gd name="connsiteY396" fmla="*/ 5989152 h 6857999"/>
              <a:gd name="connsiteX397" fmla="*/ 5617993 w 7119498"/>
              <a:gd name="connsiteY397" fmla="*/ 5879491 h 6857999"/>
              <a:gd name="connsiteX398" fmla="*/ 5643299 w 7119498"/>
              <a:gd name="connsiteY398" fmla="*/ 5938539 h 6857999"/>
              <a:gd name="connsiteX399" fmla="*/ 5423978 w 7119498"/>
              <a:gd name="connsiteY399" fmla="*/ 6006022 h 6857999"/>
              <a:gd name="connsiteX400" fmla="*/ 5348059 w 7119498"/>
              <a:gd name="connsiteY400" fmla="*/ 6090377 h 6857999"/>
              <a:gd name="connsiteX401" fmla="*/ 5297447 w 7119498"/>
              <a:gd name="connsiteY401" fmla="*/ 6039764 h 6857999"/>
              <a:gd name="connsiteX402" fmla="*/ 5339624 w 7119498"/>
              <a:gd name="connsiteY402" fmla="*/ 5963845 h 6857999"/>
              <a:gd name="connsiteX403" fmla="*/ 5246834 w 7119498"/>
              <a:gd name="connsiteY403" fmla="*/ 5930104 h 6857999"/>
              <a:gd name="connsiteX404" fmla="*/ 5111867 w 7119498"/>
              <a:gd name="connsiteY404" fmla="*/ 5980716 h 6857999"/>
              <a:gd name="connsiteX405" fmla="*/ 5052819 w 7119498"/>
              <a:gd name="connsiteY405" fmla="*/ 5972281 h 6857999"/>
              <a:gd name="connsiteX406" fmla="*/ 5255270 w 7119498"/>
              <a:gd name="connsiteY406" fmla="*/ 5871056 h 6857999"/>
              <a:gd name="connsiteX407" fmla="*/ 5423978 w 7119498"/>
              <a:gd name="connsiteY407" fmla="*/ 6006022 h 6857999"/>
              <a:gd name="connsiteX408" fmla="*/ 2623417 w 7119498"/>
              <a:gd name="connsiteY408" fmla="*/ 6006022 h 6857999"/>
              <a:gd name="connsiteX409" fmla="*/ 2690900 w 7119498"/>
              <a:gd name="connsiteY409" fmla="*/ 6191602 h 6857999"/>
              <a:gd name="connsiteX410" fmla="*/ 2783690 w 7119498"/>
              <a:gd name="connsiteY410" fmla="*/ 6419358 h 6857999"/>
              <a:gd name="connsiteX411" fmla="*/ 2716207 w 7119498"/>
              <a:gd name="connsiteY411" fmla="*/ 6579631 h 6857999"/>
              <a:gd name="connsiteX412" fmla="*/ 2674030 w 7119498"/>
              <a:gd name="connsiteY412" fmla="*/ 6529019 h 6857999"/>
              <a:gd name="connsiteX413" fmla="*/ 2724642 w 7119498"/>
              <a:gd name="connsiteY413" fmla="*/ 6427794 h 6857999"/>
              <a:gd name="connsiteX414" fmla="*/ 2724642 w 7119498"/>
              <a:gd name="connsiteY414" fmla="*/ 6402487 h 6857999"/>
              <a:gd name="connsiteX415" fmla="*/ 2682465 w 7119498"/>
              <a:gd name="connsiteY415" fmla="*/ 6292827 h 6857999"/>
              <a:gd name="connsiteX416" fmla="*/ 2623417 w 7119498"/>
              <a:gd name="connsiteY416" fmla="*/ 6233779 h 6857999"/>
              <a:gd name="connsiteX417" fmla="*/ 2614982 w 7119498"/>
              <a:gd name="connsiteY417" fmla="*/ 6157860 h 6857999"/>
              <a:gd name="connsiteX418" fmla="*/ 2471579 w 7119498"/>
              <a:gd name="connsiteY418" fmla="*/ 5955410 h 6857999"/>
              <a:gd name="connsiteX419" fmla="*/ 2319742 w 7119498"/>
              <a:gd name="connsiteY419" fmla="*/ 5913233 h 6857999"/>
              <a:gd name="connsiteX420" fmla="*/ 2193210 w 7119498"/>
              <a:gd name="connsiteY420" fmla="*/ 5938539 h 6857999"/>
              <a:gd name="connsiteX421" fmla="*/ 2117292 w 7119498"/>
              <a:gd name="connsiteY421" fmla="*/ 5989152 h 6857999"/>
              <a:gd name="connsiteX422" fmla="*/ 1982325 w 7119498"/>
              <a:gd name="connsiteY422" fmla="*/ 5997587 h 6857999"/>
              <a:gd name="connsiteX423" fmla="*/ 1796745 w 7119498"/>
              <a:gd name="connsiteY423" fmla="*/ 6174731 h 6857999"/>
              <a:gd name="connsiteX424" fmla="*/ 1754568 w 7119498"/>
              <a:gd name="connsiteY424" fmla="*/ 6174731 h 6857999"/>
              <a:gd name="connsiteX425" fmla="*/ 1746133 w 7119498"/>
              <a:gd name="connsiteY425" fmla="*/ 6149425 h 6857999"/>
              <a:gd name="connsiteX426" fmla="*/ 1906406 w 7119498"/>
              <a:gd name="connsiteY426" fmla="*/ 5955410 h 6857999"/>
              <a:gd name="connsiteX427" fmla="*/ 2075114 w 7119498"/>
              <a:gd name="connsiteY427" fmla="*/ 5921668 h 6857999"/>
              <a:gd name="connsiteX428" fmla="*/ 2319742 w 7119498"/>
              <a:gd name="connsiteY428" fmla="*/ 5845749 h 6857999"/>
              <a:gd name="connsiteX429" fmla="*/ 2623417 w 7119498"/>
              <a:gd name="connsiteY429" fmla="*/ 6006022 h 6857999"/>
              <a:gd name="connsiteX430" fmla="*/ 1484635 w 7119498"/>
              <a:gd name="connsiteY430" fmla="*/ 5963845 h 6857999"/>
              <a:gd name="connsiteX431" fmla="*/ 1535247 w 7119498"/>
              <a:gd name="connsiteY431" fmla="*/ 5938539 h 6857999"/>
              <a:gd name="connsiteX432" fmla="*/ 1560554 w 7119498"/>
              <a:gd name="connsiteY432" fmla="*/ 5972281 h 6857999"/>
              <a:gd name="connsiteX433" fmla="*/ 1518376 w 7119498"/>
              <a:gd name="connsiteY433" fmla="*/ 6014458 h 6857999"/>
              <a:gd name="connsiteX434" fmla="*/ 1391845 w 7119498"/>
              <a:gd name="connsiteY434" fmla="*/ 5887926 h 6857999"/>
              <a:gd name="connsiteX435" fmla="*/ 1408716 w 7119498"/>
              <a:gd name="connsiteY435" fmla="*/ 5837314 h 6857999"/>
              <a:gd name="connsiteX436" fmla="*/ 1484635 w 7119498"/>
              <a:gd name="connsiteY436" fmla="*/ 5963845 h 6857999"/>
              <a:gd name="connsiteX437" fmla="*/ 1965454 w 7119498"/>
              <a:gd name="connsiteY437" fmla="*/ 5896362 h 6857999"/>
              <a:gd name="connsiteX438" fmla="*/ 1889535 w 7119498"/>
              <a:gd name="connsiteY438" fmla="*/ 5930104 h 6857999"/>
              <a:gd name="connsiteX439" fmla="*/ 1779875 w 7119498"/>
              <a:gd name="connsiteY439" fmla="*/ 5896362 h 6857999"/>
              <a:gd name="connsiteX440" fmla="*/ 1687085 w 7119498"/>
              <a:gd name="connsiteY440" fmla="*/ 5938539 h 6857999"/>
              <a:gd name="connsiteX441" fmla="*/ 1754568 w 7119498"/>
              <a:gd name="connsiteY441" fmla="*/ 6006022 h 6857999"/>
              <a:gd name="connsiteX442" fmla="*/ 1703956 w 7119498"/>
              <a:gd name="connsiteY442" fmla="*/ 6065070 h 6857999"/>
              <a:gd name="connsiteX443" fmla="*/ 1619602 w 7119498"/>
              <a:gd name="connsiteY443" fmla="*/ 5963845 h 6857999"/>
              <a:gd name="connsiteX444" fmla="*/ 1796745 w 7119498"/>
              <a:gd name="connsiteY444" fmla="*/ 5828878 h 6857999"/>
              <a:gd name="connsiteX445" fmla="*/ 1965454 w 7119498"/>
              <a:gd name="connsiteY445" fmla="*/ 5896362 h 6857999"/>
              <a:gd name="connsiteX446" fmla="*/ 5609557 w 7119498"/>
              <a:gd name="connsiteY446" fmla="*/ 5837314 h 6857999"/>
              <a:gd name="connsiteX447" fmla="*/ 5567380 w 7119498"/>
              <a:gd name="connsiteY447" fmla="*/ 5896362 h 6857999"/>
              <a:gd name="connsiteX448" fmla="*/ 5516768 w 7119498"/>
              <a:gd name="connsiteY448" fmla="*/ 5837314 h 6857999"/>
              <a:gd name="connsiteX449" fmla="*/ 5584251 w 7119498"/>
              <a:gd name="connsiteY449" fmla="*/ 5795137 h 6857999"/>
              <a:gd name="connsiteX450" fmla="*/ 5609557 w 7119498"/>
              <a:gd name="connsiteY450" fmla="*/ 5837314 h 6857999"/>
              <a:gd name="connsiteX451" fmla="*/ 1518376 w 7119498"/>
              <a:gd name="connsiteY451" fmla="*/ 5812008 h 6857999"/>
              <a:gd name="connsiteX452" fmla="*/ 1493070 w 7119498"/>
              <a:gd name="connsiteY452" fmla="*/ 5862620 h 6857999"/>
              <a:gd name="connsiteX453" fmla="*/ 1442458 w 7119498"/>
              <a:gd name="connsiteY453" fmla="*/ 5803572 h 6857999"/>
              <a:gd name="connsiteX454" fmla="*/ 1459328 w 7119498"/>
              <a:gd name="connsiteY454" fmla="*/ 5778266 h 6857999"/>
              <a:gd name="connsiteX455" fmla="*/ 1518376 w 7119498"/>
              <a:gd name="connsiteY455" fmla="*/ 5812008 h 6857999"/>
              <a:gd name="connsiteX456" fmla="*/ 5685476 w 7119498"/>
              <a:gd name="connsiteY456" fmla="*/ 5685476 h 6857999"/>
              <a:gd name="connsiteX457" fmla="*/ 5651734 w 7119498"/>
              <a:gd name="connsiteY457" fmla="*/ 5761395 h 6857999"/>
              <a:gd name="connsiteX458" fmla="*/ 5693912 w 7119498"/>
              <a:gd name="connsiteY458" fmla="*/ 5820443 h 6857999"/>
              <a:gd name="connsiteX459" fmla="*/ 5736089 w 7119498"/>
              <a:gd name="connsiteY459" fmla="*/ 5786701 h 6857999"/>
              <a:gd name="connsiteX460" fmla="*/ 5693912 w 7119498"/>
              <a:gd name="connsiteY460" fmla="*/ 5786701 h 6857999"/>
              <a:gd name="connsiteX461" fmla="*/ 5685476 w 7119498"/>
              <a:gd name="connsiteY461" fmla="*/ 5761395 h 6857999"/>
              <a:gd name="connsiteX462" fmla="*/ 5719218 w 7119498"/>
              <a:gd name="connsiteY462" fmla="*/ 5719218 h 6857999"/>
              <a:gd name="connsiteX463" fmla="*/ 5803572 w 7119498"/>
              <a:gd name="connsiteY463" fmla="*/ 5761395 h 6857999"/>
              <a:gd name="connsiteX464" fmla="*/ 5693912 w 7119498"/>
              <a:gd name="connsiteY464" fmla="*/ 5938539 h 6857999"/>
              <a:gd name="connsiteX465" fmla="*/ 5609557 w 7119498"/>
              <a:gd name="connsiteY465" fmla="*/ 5769831 h 6857999"/>
              <a:gd name="connsiteX466" fmla="*/ 5609557 w 7119498"/>
              <a:gd name="connsiteY466" fmla="*/ 5719218 h 6857999"/>
              <a:gd name="connsiteX467" fmla="*/ 5651734 w 7119498"/>
              <a:gd name="connsiteY467" fmla="*/ 5626428 h 6857999"/>
              <a:gd name="connsiteX468" fmla="*/ 5685476 w 7119498"/>
              <a:gd name="connsiteY468" fmla="*/ 5685476 h 6857999"/>
              <a:gd name="connsiteX469" fmla="*/ 5575816 w 7119498"/>
              <a:gd name="connsiteY469" fmla="*/ 5634864 h 6857999"/>
              <a:gd name="connsiteX470" fmla="*/ 5592686 w 7119498"/>
              <a:gd name="connsiteY470" fmla="*/ 5651735 h 6857999"/>
              <a:gd name="connsiteX471" fmla="*/ 5584251 w 7119498"/>
              <a:gd name="connsiteY471" fmla="*/ 5685476 h 6857999"/>
              <a:gd name="connsiteX472" fmla="*/ 5525203 w 7119498"/>
              <a:gd name="connsiteY472" fmla="*/ 5677041 h 6857999"/>
              <a:gd name="connsiteX473" fmla="*/ 5483026 w 7119498"/>
              <a:gd name="connsiteY473" fmla="*/ 5710783 h 6857999"/>
              <a:gd name="connsiteX474" fmla="*/ 5491461 w 7119498"/>
              <a:gd name="connsiteY474" fmla="*/ 5736089 h 6857999"/>
              <a:gd name="connsiteX475" fmla="*/ 5525203 w 7119498"/>
              <a:gd name="connsiteY475" fmla="*/ 5710783 h 6857999"/>
              <a:gd name="connsiteX476" fmla="*/ 5558945 w 7119498"/>
              <a:gd name="connsiteY476" fmla="*/ 5719218 h 6857999"/>
              <a:gd name="connsiteX477" fmla="*/ 5567380 w 7119498"/>
              <a:gd name="connsiteY477" fmla="*/ 5744524 h 6857999"/>
              <a:gd name="connsiteX478" fmla="*/ 5407107 w 7119498"/>
              <a:gd name="connsiteY478" fmla="*/ 5837314 h 6857999"/>
              <a:gd name="connsiteX479" fmla="*/ 5348059 w 7119498"/>
              <a:gd name="connsiteY479" fmla="*/ 5812008 h 6857999"/>
              <a:gd name="connsiteX480" fmla="*/ 5423978 w 7119498"/>
              <a:gd name="connsiteY480" fmla="*/ 5634864 h 6857999"/>
              <a:gd name="connsiteX481" fmla="*/ 5457720 w 7119498"/>
              <a:gd name="connsiteY481" fmla="*/ 5626428 h 6857999"/>
              <a:gd name="connsiteX482" fmla="*/ 5575816 w 7119498"/>
              <a:gd name="connsiteY482" fmla="*/ 5634864 h 6857999"/>
              <a:gd name="connsiteX483" fmla="*/ 5407107 w 7119498"/>
              <a:gd name="connsiteY483" fmla="*/ 5601122 h 6857999"/>
              <a:gd name="connsiteX484" fmla="*/ 5381801 w 7119498"/>
              <a:gd name="connsiteY484" fmla="*/ 5634864 h 6857999"/>
              <a:gd name="connsiteX485" fmla="*/ 5339624 w 7119498"/>
              <a:gd name="connsiteY485" fmla="*/ 5634864 h 6857999"/>
              <a:gd name="connsiteX486" fmla="*/ 5339624 w 7119498"/>
              <a:gd name="connsiteY486" fmla="*/ 5601122 h 6857999"/>
              <a:gd name="connsiteX487" fmla="*/ 5364930 w 7119498"/>
              <a:gd name="connsiteY487" fmla="*/ 5575816 h 6857999"/>
              <a:gd name="connsiteX488" fmla="*/ 5407107 w 7119498"/>
              <a:gd name="connsiteY488" fmla="*/ 5601122 h 6857999"/>
              <a:gd name="connsiteX489" fmla="*/ 1467764 w 7119498"/>
              <a:gd name="connsiteY489" fmla="*/ 5668605 h 6857999"/>
              <a:gd name="connsiteX490" fmla="*/ 1341233 w 7119498"/>
              <a:gd name="connsiteY490" fmla="*/ 5879491 h 6857999"/>
              <a:gd name="connsiteX491" fmla="*/ 1290620 w 7119498"/>
              <a:gd name="connsiteY491" fmla="*/ 5786701 h 6857999"/>
              <a:gd name="connsiteX492" fmla="*/ 1256878 w 7119498"/>
              <a:gd name="connsiteY492" fmla="*/ 5736089 h 6857999"/>
              <a:gd name="connsiteX493" fmla="*/ 1256878 w 7119498"/>
              <a:gd name="connsiteY493" fmla="*/ 5693912 h 6857999"/>
              <a:gd name="connsiteX494" fmla="*/ 1366539 w 7119498"/>
              <a:gd name="connsiteY494" fmla="*/ 5693912 h 6857999"/>
              <a:gd name="connsiteX495" fmla="*/ 1366539 w 7119498"/>
              <a:gd name="connsiteY495" fmla="*/ 5719218 h 6857999"/>
              <a:gd name="connsiteX496" fmla="*/ 1307491 w 7119498"/>
              <a:gd name="connsiteY496" fmla="*/ 5727653 h 6857999"/>
              <a:gd name="connsiteX497" fmla="*/ 1341233 w 7119498"/>
              <a:gd name="connsiteY497" fmla="*/ 5761395 h 6857999"/>
              <a:gd name="connsiteX498" fmla="*/ 1408716 w 7119498"/>
              <a:gd name="connsiteY498" fmla="*/ 5693912 h 6857999"/>
              <a:gd name="connsiteX499" fmla="*/ 1391845 w 7119498"/>
              <a:gd name="connsiteY499" fmla="*/ 5643299 h 6857999"/>
              <a:gd name="connsiteX500" fmla="*/ 1425587 w 7119498"/>
              <a:gd name="connsiteY500" fmla="*/ 5575816 h 6857999"/>
              <a:gd name="connsiteX501" fmla="*/ 1467764 w 7119498"/>
              <a:gd name="connsiteY501" fmla="*/ 5668605 h 6857999"/>
              <a:gd name="connsiteX502" fmla="*/ 1670214 w 7119498"/>
              <a:gd name="connsiteY502" fmla="*/ 5710783 h 6857999"/>
              <a:gd name="connsiteX503" fmla="*/ 1720827 w 7119498"/>
              <a:gd name="connsiteY503" fmla="*/ 5769831 h 6857999"/>
              <a:gd name="connsiteX504" fmla="*/ 1653343 w 7119498"/>
              <a:gd name="connsiteY504" fmla="*/ 5803572 h 6857999"/>
              <a:gd name="connsiteX505" fmla="*/ 1518376 w 7119498"/>
              <a:gd name="connsiteY505" fmla="*/ 5761395 h 6857999"/>
              <a:gd name="connsiteX506" fmla="*/ 1493070 w 7119498"/>
              <a:gd name="connsiteY506" fmla="*/ 5719218 h 6857999"/>
              <a:gd name="connsiteX507" fmla="*/ 1518376 w 7119498"/>
              <a:gd name="connsiteY507" fmla="*/ 5643299 h 6857999"/>
              <a:gd name="connsiteX508" fmla="*/ 1552118 w 7119498"/>
              <a:gd name="connsiteY508" fmla="*/ 5643299 h 6857999"/>
              <a:gd name="connsiteX509" fmla="*/ 1568989 w 7119498"/>
              <a:gd name="connsiteY509" fmla="*/ 5660170 h 6857999"/>
              <a:gd name="connsiteX510" fmla="*/ 1526812 w 7119498"/>
              <a:gd name="connsiteY510" fmla="*/ 5693912 h 6857999"/>
              <a:gd name="connsiteX511" fmla="*/ 1552118 w 7119498"/>
              <a:gd name="connsiteY511" fmla="*/ 5710783 h 6857999"/>
              <a:gd name="connsiteX512" fmla="*/ 1602731 w 7119498"/>
              <a:gd name="connsiteY512" fmla="*/ 5660170 h 6857999"/>
              <a:gd name="connsiteX513" fmla="*/ 1560554 w 7119498"/>
              <a:gd name="connsiteY513" fmla="*/ 5601122 h 6857999"/>
              <a:gd name="connsiteX514" fmla="*/ 1493070 w 7119498"/>
              <a:gd name="connsiteY514" fmla="*/ 5609557 h 6857999"/>
              <a:gd name="connsiteX515" fmla="*/ 1484635 w 7119498"/>
              <a:gd name="connsiteY515" fmla="*/ 5584251 h 6857999"/>
              <a:gd name="connsiteX516" fmla="*/ 1543683 w 7119498"/>
              <a:gd name="connsiteY516" fmla="*/ 5592687 h 6857999"/>
              <a:gd name="connsiteX517" fmla="*/ 1602731 w 7119498"/>
              <a:gd name="connsiteY517" fmla="*/ 5558945 h 6857999"/>
              <a:gd name="connsiteX518" fmla="*/ 1670214 w 7119498"/>
              <a:gd name="connsiteY518" fmla="*/ 5710783 h 6857999"/>
              <a:gd name="connsiteX519" fmla="*/ 5904797 w 7119498"/>
              <a:gd name="connsiteY519" fmla="*/ 5643299 h 6857999"/>
              <a:gd name="connsiteX520" fmla="*/ 5845749 w 7119498"/>
              <a:gd name="connsiteY520" fmla="*/ 5710783 h 6857999"/>
              <a:gd name="connsiteX521" fmla="*/ 5702347 w 7119498"/>
              <a:gd name="connsiteY521" fmla="*/ 5617993 h 6857999"/>
              <a:gd name="connsiteX522" fmla="*/ 5761395 w 7119498"/>
              <a:gd name="connsiteY522" fmla="*/ 5558945 h 6857999"/>
              <a:gd name="connsiteX523" fmla="*/ 5803572 w 7119498"/>
              <a:gd name="connsiteY523" fmla="*/ 5592687 h 6857999"/>
              <a:gd name="connsiteX524" fmla="*/ 5769830 w 7119498"/>
              <a:gd name="connsiteY524" fmla="*/ 5634864 h 6857999"/>
              <a:gd name="connsiteX525" fmla="*/ 5786701 w 7119498"/>
              <a:gd name="connsiteY525" fmla="*/ 5651735 h 6857999"/>
              <a:gd name="connsiteX526" fmla="*/ 5828878 w 7119498"/>
              <a:gd name="connsiteY526" fmla="*/ 5592687 h 6857999"/>
              <a:gd name="connsiteX527" fmla="*/ 5803572 w 7119498"/>
              <a:gd name="connsiteY527" fmla="*/ 5533639 h 6857999"/>
              <a:gd name="connsiteX528" fmla="*/ 5828878 w 7119498"/>
              <a:gd name="connsiteY528" fmla="*/ 5516768 h 6857999"/>
              <a:gd name="connsiteX529" fmla="*/ 5904797 w 7119498"/>
              <a:gd name="connsiteY529" fmla="*/ 5643299 h 6857999"/>
              <a:gd name="connsiteX530" fmla="*/ 1729262 w 7119498"/>
              <a:gd name="connsiteY530" fmla="*/ 5601122 h 6857999"/>
              <a:gd name="connsiteX531" fmla="*/ 1687085 w 7119498"/>
              <a:gd name="connsiteY531" fmla="*/ 5609557 h 6857999"/>
              <a:gd name="connsiteX532" fmla="*/ 1653343 w 7119498"/>
              <a:gd name="connsiteY532" fmla="*/ 5542074 h 6857999"/>
              <a:gd name="connsiteX533" fmla="*/ 1670214 w 7119498"/>
              <a:gd name="connsiteY533" fmla="*/ 5516768 h 6857999"/>
              <a:gd name="connsiteX534" fmla="*/ 1729262 w 7119498"/>
              <a:gd name="connsiteY534" fmla="*/ 5601122 h 6857999"/>
              <a:gd name="connsiteX535" fmla="*/ 1324362 w 7119498"/>
              <a:gd name="connsiteY535" fmla="*/ 5499897 h 6857999"/>
              <a:gd name="connsiteX536" fmla="*/ 1324362 w 7119498"/>
              <a:gd name="connsiteY536" fmla="*/ 5550509 h 6857999"/>
              <a:gd name="connsiteX537" fmla="*/ 1290620 w 7119498"/>
              <a:gd name="connsiteY537" fmla="*/ 5558945 h 6857999"/>
              <a:gd name="connsiteX538" fmla="*/ 1256878 w 7119498"/>
              <a:gd name="connsiteY538" fmla="*/ 5542074 h 6857999"/>
              <a:gd name="connsiteX539" fmla="*/ 1248443 w 7119498"/>
              <a:gd name="connsiteY539" fmla="*/ 5558945 h 6857999"/>
              <a:gd name="connsiteX540" fmla="*/ 1290620 w 7119498"/>
              <a:gd name="connsiteY540" fmla="*/ 5601122 h 6857999"/>
              <a:gd name="connsiteX541" fmla="*/ 1358103 w 7119498"/>
              <a:gd name="connsiteY541" fmla="*/ 5550509 h 6857999"/>
              <a:gd name="connsiteX542" fmla="*/ 1383410 w 7119498"/>
              <a:gd name="connsiteY542" fmla="*/ 5584251 h 6857999"/>
              <a:gd name="connsiteX543" fmla="*/ 1273749 w 7119498"/>
              <a:gd name="connsiteY543" fmla="*/ 5660170 h 6857999"/>
              <a:gd name="connsiteX544" fmla="*/ 1172524 w 7119498"/>
              <a:gd name="connsiteY544" fmla="*/ 5643299 h 6857999"/>
              <a:gd name="connsiteX545" fmla="*/ 1282185 w 7119498"/>
              <a:gd name="connsiteY545" fmla="*/ 5466155 h 6857999"/>
              <a:gd name="connsiteX546" fmla="*/ 1324362 w 7119498"/>
              <a:gd name="connsiteY546" fmla="*/ 5499897 h 6857999"/>
              <a:gd name="connsiteX547" fmla="*/ 6132554 w 7119498"/>
              <a:gd name="connsiteY547" fmla="*/ 5516768 h 6857999"/>
              <a:gd name="connsiteX548" fmla="*/ 5963845 w 7119498"/>
              <a:gd name="connsiteY548" fmla="*/ 5643299 h 6857999"/>
              <a:gd name="connsiteX549" fmla="*/ 5921668 w 7119498"/>
              <a:gd name="connsiteY549" fmla="*/ 5558945 h 6857999"/>
              <a:gd name="connsiteX550" fmla="*/ 5946974 w 7119498"/>
              <a:gd name="connsiteY550" fmla="*/ 5533639 h 6857999"/>
              <a:gd name="connsiteX551" fmla="*/ 5980716 w 7119498"/>
              <a:gd name="connsiteY551" fmla="*/ 5592687 h 6857999"/>
              <a:gd name="connsiteX552" fmla="*/ 6014458 w 7119498"/>
              <a:gd name="connsiteY552" fmla="*/ 5550509 h 6857999"/>
              <a:gd name="connsiteX553" fmla="*/ 5946974 w 7119498"/>
              <a:gd name="connsiteY553" fmla="*/ 5499897 h 6857999"/>
              <a:gd name="connsiteX554" fmla="*/ 5904797 w 7119498"/>
              <a:gd name="connsiteY554" fmla="*/ 5525203 h 6857999"/>
              <a:gd name="connsiteX555" fmla="*/ 5820443 w 7119498"/>
              <a:gd name="connsiteY555" fmla="*/ 5483026 h 6857999"/>
              <a:gd name="connsiteX556" fmla="*/ 5904797 w 7119498"/>
              <a:gd name="connsiteY556" fmla="*/ 5449284 h 6857999"/>
              <a:gd name="connsiteX557" fmla="*/ 6132554 w 7119498"/>
              <a:gd name="connsiteY557" fmla="*/ 5516768 h 6857999"/>
              <a:gd name="connsiteX558" fmla="*/ 1923277 w 7119498"/>
              <a:gd name="connsiteY558" fmla="*/ 5499897 h 6857999"/>
              <a:gd name="connsiteX559" fmla="*/ 1906406 w 7119498"/>
              <a:gd name="connsiteY559" fmla="*/ 5558945 h 6857999"/>
              <a:gd name="connsiteX560" fmla="*/ 1931712 w 7119498"/>
              <a:gd name="connsiteY560" fmla="*/ 5609557 h 6857999"/>
              <a:gd name="connsiteX561" fmla="*/ 2024502 w 7119498"/>
              <a:gd name="connsiteY561" fmla="*/ 5752960 h 6857999"/>
              <a:gd name="connsiteX562" fmla="*/ 2108856 w 7119498"/>
              <a:gd name="connsiteY562" fmla="*/ 5710783 h 6857999"/>
              <a:gd name="connsiteX563" fmla="*/ 2108856 w 7119498"/>
              <a:gd name="connsiteY563" fmla="*/ 5677041 h 6857999"/>
              <a:gd name="connsiteX564" fmla="*/ 2032937 w 7119498"/>
              <a:gd name="connsiteY564" fmla="*/ 5634864 h 6857999"/>
              <a:gd name="connsiteX565" fmla="*/ 2041373 w 7119498"/>
              <a:gd name="connsiteY565" fmla="*/ 5609557 h 6857999"/>
              <a:gd name="connsiteX566" fmla="*/ 2091985 w 7119498"/>
              <a:gd name="connsiteY566" fmla="*/ 5609557 h 6857999"/>
              <a:gd name="connsiteX567" fmla="*/ 2151033 w 7119498"/>
              <a:gd name="connsiteY567" fmla="*/ 5710783 h 6857999"/>
              <a:gd name="connsiteX568" fmla="*/ 2269129 w 7119498"/>
              <a:gd name="connsiteY568" fmla="*/ 5752960 h 6857999"/>
              <a:gd name="connsiteX569" fmla="*/ 2226952 w 7119498"/>
              <a:gd name="connsiteY569" fmla="*/ 5769831 h 6857999"/>
              <a:gd name="connsiteX570" fmla="*/ 2151033 w 7119498"/>
              <a:gd name="connsiteY570" fmla="*/ 5752960 h 6857999"/>
              <a:gd name="connsiteX571" fmla="*/ 2041373 w 7119498"/>
              <a:gd name="connsiteY571" fmla="*/ 5803572 h 6857999"/>
              <a:gd name="connsiteX572" fmla="*/ 1914841 w 7119498"/>
              <a:gd name="connsiteY572" fmla="*/ 5736089 h 6857999"/>
              <a:gd name="connsiteX573" fmla="*/ 1855793 w 7119498"/>
              <a:gd name="connsiteY573" fmla="*/ 5761395 h 6857999"/>
              <a:gd name="connsiteX574" fmla="*/ 1771439 w 7119498"/>
              <a:gd name="connsiteY574" fmla="*/ 5685476 h 6857999"/>
              <a:gd name="connsiteX575" fmla="*/ 1805181 w 7119498"/>
              <a:gd name="connsiteY575" fmla="*/ 5651735 h 6857999"/>
              <a:gd name="connsiteX576" fmla="*/ 1847358 w 7119498"/>
              <a:gd name="connsiteY576" fmla="*/ 5719218 h 6857999"/>
              <a:gd name="connsiteX577" fmla="*/ 1872664 w 7119498"/>
              <a:gd name="connsiteY577" fmla="*/ 5719218 h 6857999"/>
              <a:gd name="connsiteX578" fmla="*/ 1914841 w 7119498"/>
              <a:gd name="connsiteY578" fmla="*/ 5643299 h 6857999"/>
              <a:gd name="connsiteX579" fmla="*/ 1746133 w 7119498"/>
              <a:gd name="connsiteY579" fmla="*/ 5558945 h 6857999"/>
              <a:gd name="connsiteX580" fmla="*/ 1737697 w 7119498"/>
              <a:gd name="connsiteY580" fmla="*/ 5525203 h 6857999"/>
              <a:gd name="connsiteX581" fmla="*/ 1763004 w 7119498"/>
              <a:gd name="connsiteY581" fmla="*/ 5516768 h 6857999"/>
              <a:gd name="connsiteX582" fmla="*/ 1830487 w 7119498"/>
              <a:gd name="connsiteY582" fmla="*/ 5533639 h 6857999"/>
              <a:gd name="connsiteX583" fmla="*/ 1864229 w 7119498"/>
              <a:gd name="connsiteY583" fmla="*/ 5508332 h 6857999"/>
              <a:gd name="connsiteX584" fmla="*/ 1838923 w 7119498"/>
              <a:gd name="connsiteY584" fmla="*/ 5457720 h 6857999"/>
              <a:gd name="connsiteX585" fmla="*/ 1872664 w 7119498"/>
              <a:gd name="connsiteY585" fmla="*/ 5432414 h 6857999"/>
              <a:gd name="connsiteX586" fmla="*/ 1923277 w 7119498"/>
              <a:gd name="connsiteY586" fmla="*/ 5499897 h 6857999"/>
              <a:gd name="connsiteX587" fmla="*/ 5778266 w 7119498"/>
              <a:gd name="connsiteY587" fmla="*/ 5474591 h 6857999"/>
              <a:gd name="connsiteX588" fmla="*/ 5727653 w 7119498"/>
              <a:gd name="connsiteY588" fmla="*/ 5525203 h 6857999"/>
              <a:gd name="connsiteX589" fmla="*/ 5677041 w 7119498"/>
              <a:gd name="connsiteY589" fmla="*/ 5466155 h 6857999"/>
              <a:gd name="connsiteX590" fmla="*/ 5651734 w 7119498"/>
              <a:gd name="connsiteY590" fmla="*/ 5466155 h 6857999"/>
              <a:gd name="connsiteX591" fmla="*/ 5643299 w 7119498"/>
              <a:gd name="connsiteY591" fmla="*/ 5499897 h 6857999"/>
              <a:gd name="connsiteX592" fmla="*/ 5693912 w 7119498"/>
              <a:gd name="connsiteY592" fmla="*/ 5558945 h 6857999"/>
              <a:gd name="connsiteX593" fmla="*/ 5643299 w 7119498"/>
              <a:gd name="connsiteY593" fmla="*/ 5584251 h 6857999"/>
              <a:gd name="connsiteX594" fmla="*/ 5584251 w 7119498"/>
              <a:gd name="connsiteY594" fmla="*/ 5457720 h 6857999"/>
              <a:gd name="connsiteX595" fmla="*/ 5660170 w 7119498"/>
              <a:gd name="connsiteY595" fmla="*/ 5407107 h 6857999"/>
              <a:gd name="connsiteX596" fmla="*/ 5778266 w 7119498"/>
              <a:gd name="connsiteY596" fmla="*/ 5474591 h 6857999"/>
              <a:gd name="connsiteX597" fmla="*/ 6081941 w 7119498"/>
              <a:gd name="connsiteY597" fmla="*/ 5398672 h 6857999"/>
              <a:gd name="connsiteX598" fmla="*/ 6081941 w 7119498"/>
              <a:gd name="connsiteY598" fmla="*/ 5423978 h 6857999"/>
              <a:gd name="connsiteX599" fmla="*/ 6048199 w 7119498"/>
              <a:gd name="connsiteY599" fmla="*/ 5449284 h 6857999"/>
              <a:gd name="connsiteX600" fmla="*/ 6014458 w 7119498"/>
              <a:gd name="connsiteY600" fmla="*/ 5449284 h 6857999"/>
              <a:gd name="connsiteX601" fmla="*/ 5997587 w 7119498"/>
              <a:gd name="connsiteY601" fmla="*/ 5432414 h 6857999"/>
              <a:gd name="connsiteX602" fmla="*/ 6048199 w 7119498"/>
              <a:gd name="connsiteY602" fmla="*/ 5390236 h 6857999"/>
              <a:gd name="connsiteX603" fmla="*/ 6081941 w 7119498"/>
              <a:gd name="connsiteY603" fmla="*/ 5398672 h 6857999"/>
              <a:gd name="connsiteX604" fmla="*/ 5533639 w 7119498"/>
              <a:gd name="connsiteY604" fmla="*/ 5449284 h 6857999"/>
              <a:gd name="connsiteX605" fmla="*/ 5449284 w 7119498"/>
              <a:gd name="connsiteY605" fmla="*/ 5483026 h 6857999"/>
              <a:gd name="connsiteX606" fmla="*/ 5491461 w 7119498"/>
              <a:gd name="connsiteY606" fmla="*/ 5516768 h 6857999"/>
              <a:gd name="connsiteX607" fmla="*/ 5550509 w 7119498"/>
              <a:gd name="connsiteY607" fmla="*/ 5499897 h 6857999"/>
              <a:gd name="connsiteX608" fmla="*/ 5592686 w 7119498"/>
              <a:gd name="connsiteY608" fmla="*/ 5601122 h 6857999"/>
              <a:gd name="connsiteX609" fmla="*/ 5491461 w 7119498"/>
              <a:gd name="connsiteY609" fmla="*/ 5601122 h 6857999"/>
              <a:gd name="connsiteX610" fmla="*/ 5272140 w 7119498"/>
              <a:gd name="connsiteY610" fmla="*/ 5440849 h 6857999"/>
              <a:gd name="connsiteX611" fmla="*/ 5331188 w 7119498"/>
              <a:gd name="connsiteY611" fmla="*/ 5398672 h 6857999"/>
              <a:gd name="connsiteX612" fmla="*/ 5474591 w 7119498"/>
              <a:gd name="connsiteY612" fmla="*/ 5390236 h 6857999"/>
              <a:gd name="connsiteX613" fmla="*/ 5533639 w 7119498"/>
              <a:gd name="connsiteY613" fmla="*/ 5449284 h 6857999"/>
              <a:gd name="connsiteX614" fmla="*/ 1256878 w 7119498"/>
              <a:gd name="connsiteY614" fmla="*/ 5432414 h 6857999"/>
              <a:gd name="connsiteX615" fmla="*/ 1214701 w 7119498"/>
              <a:gd name="connsiteY615" fmla="*/ 5457720 h 6857999"/>
              <a:gd name="connsiteX616" fmla="*/ 1147218 w 7119498"/>
              <a:gd name="connsiteY616" fmla="*/ 5423978 h 6857999"/>
              <a:gd name="connsiteX617" fmla="*/ 1079734 w 7119498"/>
              <a:gd name="connsiteY617" fmla="*/ 5491462 h 6857999"/>
              <a:gd name="connsiteX618" fmla="*/ 1096605 w 7119498"/>
              <a:gd name="connsiteY618" fmla="*/ 5499897 h 6857999"/>
              <a:gd name="connsiteX619" fmla="*/ 1138782 w 7119498"/>
              <a:gd name="connsiteY619" fmla="*/ 5457720 h 6857999"/>
              <a:gd name="connsiteX620" fmla="*/ 1172524 w 7119498"/>
              <a:gd name="connsiteY620" fmla="*/ 5499897 h 6857999"/>
              <a:gd name="connsiteX621" fmla="*/ 1113476 w 7119498"/>
              <a:gd name="connsiteY621" fmla="*/ 5558945 h 6857999"/>
              <a:gd name="connsiteX622" fmla="*/ 944768 w 7119498"/>
              <a:gd name="connsiteY622" fmla="*/ 5466155 h 6857999"/>
              <a:gd name="connsiteX623" fmla="*/ 1155653 w 7119498"/>
              <a:gd name="connsiteY623" fmla="*/ 5373366 h 6857999"/>
              <a:gd name="connsiteX624" fmla="*/ 1256878 w 7119498"/>
              <a:gd name="connsiteY624" fmla="*/ 5432414 h 6857999"/>
              <a:gd name="connsiteX625" fmla="*/ 6250650 w 7119498"/>
              <a:gd name="connsiteY625" fmla="*/ 5364930 h 6857999"/>
              <a:gd name="connsiteX626" fmla="*/ 6124118 w 7119498"/>
              <a:gd name="connsiteY626" fmla="*/ 5483026 h 6857999"/>
              <a:gd name="connsiteX627" fmla="*/ 6081941 w 7119498"/>
              <a:gd name="connsiteY627" fmla="*/ 5474591 h 6857999"/>
              <a:gd name="connsiteX628" fmla="*/ 6200037 w 7119498"/>
              <a:gd name="connsiteY628" fmla="*/ 5390236 h 6857999"/>
              <a:gd name="connsiteX629" fmla="*/ 6174731 w 7119498"/>
              <a:gd name="connsiteY629" fmla="*/ 5364930 h 6857999"/>
              <a:gd name="connsiteX630" fmla="*/ 6174731 w 7119498"/>
              <a:gd name="connsiteY630" fmla="*/ 5339624 h 6857999"/>
              <a:gd name="connsiteX631" fmla="*/ 6200037 w 7119498"/>
              <a:gd name="connsiteY631" fmla="*/ 5331188 h 6857999"/>
              <a:gd name="connsiteX632" fmla="*/ 6250650 w 7119498"/>
              <a:gd name="connsiteY632" fmla="*/ 5364930 h 6857999"/>
              <a:gd name="connsiteX633" fmla="*/ 1788310 w 7119498"/>
              <a:gd name="connsiteY633" fmla="*/ 5398672 h 6857999"/>
              <a:gd name="connsiteX634" fmla="*/ 1560554 w 7119498"/>
              <a:gd name="connsiteY634" fmla="*/ 5542074 h 6857999"/>
              <a:gd name="connsiteX635" fmla="*/ 1484635 w 7119498"/>
              <a:gd name="connsiteY635" fmla="*/ 5542074 h 6857999"/>
              <a:gd name="connsiteX636" fmla="*/ 1619602 w 7119498"/>
              <a:gd name="connsiteY636" fmla="*/ 5415543 h 6857999"/>
              <a:gd name="connsiteX637" fmla="*/ 1585860 w 7119498"/>
              <a:gd name="connsiteY637" fmla="*/ 5381801 h 6857999"/>
              <a:gd name="connsiteX638" fmla="*/ 1585860 w 7119498"/>
              <a:gd name="connsiteY638" fmla="*/ 5432414 h 6857999"/>
              <a:gd name="connsiteX639" fmla="*/ 1552118 w 7119498"/>
              <a:gd name="connsiteY639" fmla="*/ 5440849 h 6857999"/>
              <a:gd name="connsiteX640" fmla="*/ 1535247 w 7119498"/>
              <a:gd name="connsiteY640" fmla="*/ 5398672 h 6857999"/>
              <a:gd name="connsiteX641" fmla="*/ 1611166 w 7119498"/>
              <a:gd name="connsiteY641" fmla="*/ 5331188 h 6857999"/>
              <a:gd name="connsiteX642" fmla="*/ 1788310 w 7119498"/>
              <a:gd name="connsiteY642" fmla="*/ 5398672 h 6857999"/>
              <a:gd name="connsiteX643" fmla="*/ 1518376 w 7119498"/>
              <a:gd name="connsiteY643" fmla="*/ 5322753 h 6857999"/>
              <a:gd name="connsiteX644" fmla="*/ 1417151 w 7119498"/>
              <a:gd name="connsiteY644" fmla="*/ 5525203 h 6857999"/>
              <a:gd name="connsiteX645" fmla="*/ 1341233 w 7119498"/>
              <a:gd name="connsiteY645" fmla="*/ 5457720 h 6857999"/>
              <a:gd name="connsiteX646" fmla="*/ 1383410 w 7119498"/>
              <a:gd name="connsiteY646" fmla="*/ 5423978 h 6857999"/>
              <a:gd name="connsiteX647" fmla="*/ 1434022 w 7119498"/>
              <a:gd name="connsiteY647" fmla="*/ 5449284 h 6857999"/>
              <a:gd name="connsiteX648" fmla="*/ 1442458 w 7119498"/>
              <a:gd name="connsiteY648" fmla="*/ 5432414 h 6857999"/>
              <a:gd name="connsiteX649" fmla="*/ 1383410 w 7119498"/>
              <a:gd name="connsiteY649" fmla="*/ 5381801 h 6857999"/>
              <a:gd name="connsiteX650" fmla="*/ 1315926 w 7119498"/>
              <a:gd name="connsiteY650" fmla="*/ 5423978 h 6857999"/>
              <a:gd name="connsiteX651" fmla="*/ 1307491 w 7119498"/>
              <a:gd name="connsiteY651" fmla="*/ 5398672 h 6857999"/>
              <a:gd name="connsiteX652" fmla="*/ 1408716 w 7119498"/>
              <a:gd name="connsiteY652" fmla="*/ 5314318 h 6857999"/>
              <a:gd name="connsiteX653" fmla="*/ 1518376 w 7119498"/>
              <a:gd name="connsiteY653" fmla="*/ 5322753 h 6857999"/>
              <a:gd name="connsiteX654" fmla="*/ 1071299 w 7119498"/>
              <a:gd name="connsiteY654" fmla="*/ 5364930 h 6857999"/>
              <a:gd name="connsiteX655" fmla="*/ 1020686 w 7119498"/>
              <a:gd name="connsiteY655" fmla="*/ 5364930 h 6857999"/>
              <a:gd name="connsiteX656" fmla="*/ 978509 w 7119498"/>
              <a:gd name="connsiteY656" fmla="*/ 5322753 h 6857999"/>
              <a:gd name="connsiteX657" fmla="*/ 1029122 w 7119498"/>
              <a:gd name="connsiteY657" fmla="*/ 5314318 h 6857999"/>
              <a:gd name="connsiteX658" fmla="*/ 1071299 w 7119498"/>
              <a:gd name="connsiteY658" fmla="*/ 5364930 h 6857999"/>
              <a:gd name="connsiteX659" fmla="*/ 5516768 w 7119498"/>
              <a:gd name="connsiteY659" fmla="*/ 5280576 h 6857999"/>
              <a:gd name="connsiteX660" fmla="*/ 5542074 w 7119498"/>
              <a:gd name="connsiteY660" fmla="*/ 5381801 h 6857999"/>
              <a:gd name="connsiteX661" fmla="*/ 5432413 w 7119498"/>
              <a:gd name="connsiteY661" fmla="*/ 5356495 h 6857999"/>
              <a:gd name="connsiteX662" fmla="*/ 5432413 w 7119498"/>
              <a:gd name="connsiteY662" fmla="*/ 5305882 h 6857999"/>
              <a:gd name="connsiteX663" fmla="*/ 5491461 w 7119498"/>
              <a:gd name="connsiteY663" fmla="*/ 5263705 h 6857999"/>
              <a:gd name="connsiteX664" fmla="*/ 5516768 w 7119498"/>
              <a:gd name="connsiteY664" fmla="*/ 5280576 h 6857999"/>
              <a:gd name="connsiteX665" fmla="*/ 902590 w 7119498"/>
              <a:gd name="connsiteY665" fmla="*/ 5272140 h 6857999"/>
              <a:gd name="connsiteX666" fmla="*/ 902590 w 7119498"/>
              <a:gd name="connsiteY666" fmla="*/ 5297447 h 6857999"/>
              <a:gd name="connsiteX667" fmla="*/ 877284 w 7119498"/>
              <a:gd name="connsiteY667" fmla="*/ 5322753 h 6857999"/>
              <a:gd name="connsiteX668" fmla="*/ 1012251 w 7119498"/>
              <a:gd name="connsiteY668" fmla="*/ 5390236 h 6857999"/>
              <a:gd name="connsiteX669" fmla="*/ 953203 w 7119498"/>
              <a:gd name="connsiteY669" fmla="*/ 5415543 h 6857999"/>
              <a:gd name="connsiteX670" fmla="*/ 835107 w 7119498"/>
              <a:gd name="connsiteY670" fmla="*/ 5297447 h 6857999"/>
              <a:gd name="connsiteX671" fmla="*/ 860413 w 7119498"/>
              <a:gd name="connsiteY671" fmla="*/ 5255270 h 6857999"/>
              <a:gd name="connsiteX672" fmla="*/ 902590 w 7119498"/>
              <a:gd name="connsiteY672" fmla="*/ 5272140 h 6857999"/>
              <a:gd name="connsiteX673" fmla="*/ 1636472 w 7119498"/>
              <a:gd name="connsiteY673" fmla="*/ 5255270 h 6857999"/>
              <a:gd name="connsiteX674" fmla="*/ 1636472 w 7119498"/>
              <a:gd name="connsiteY674" fmla="*/ 5297447 h 6857999"/>
              <a:gd name="connsiteX675" fmla="*/ 1568989 w 7119498"/>
              <a:gd name="connsiteY675" fmla="*/ 5297447 h 6857999"/>
              <a:gd name="connsiteX676" fmla="*/ 1543683 w 7119498"/>
              <a:gd name="connsiteY676" fmla="*/ 5280576 h 6857999"/>
              <a:gd name="connsiteX677" fmla="*/ 1552118 w 7119498"/>
              <a:gd name="connsiteY677" fmla="*/ 5196222 h 6857999"/>
              <a:gd name="connsiteX678" fmla="*/ 1636472 w 7119498"/>
              <a:gd name="connsiteY678" fmla="*/ 5255270 h 6857999"/>
              <a:gd name="connsiteX679" fmla="*/ 5845749 w 7119498"/>
              <a:gd name="connsiteY679" fmla="*/ 5221528 h 6857999"/>
              <a:gd name="connsiteX680" fmla="*/ 5778266 w 7119498"/>
              <a:gd name="connsiteY680" fmla="*/ 5255270 h 6857999"/>
              <a:gd name="connsiteX681" fmla="*/ 5761395 w 7119498"/>
              <a:gd name="connsiteY681" fmla="*/ 5221528 h 6857999"/>
              <a:gd name="connsiteX682" fmla="*/ 5837314 w 7119498"/>
              <a:gd name="connsiteY682" fmla="*/ 5187786 h 6857999"/>
              <a:gd name="connsiteX683" fmla="*/ 5845749 w 7119498"/>
              <a:gd name="connsiteY683" fmla="*/ 5221528 h 6857999"/>
              <a:gd name="connsiteX684" fmla="*/ 6039764 w 7119498"/>
              <a:gd name="connsiteY684" fmla="*/ 5229963 h 6857999"/>
              <a:gd name="connsiteX685" fmla="*/ 5997587 w 7119498"/>
              <a:gd name="connsiteY685" fmla="*/ 5381801 h 6857999"/>
              <a:gd name="connsiteX686" fmla="*/ 5921668 w 7119498"/>
              <a:gd name="connsiteY686" fmla="*/ 5415543 h 6857999"/>
              <a:gd name="connsiteX687" fmla="*/ 5879491 w 7119498"/>
              <a:gd name="connsiteY687" fmla="*/ 5364930 h 6857999"/>
              <a:gd name="connsiteX688" fmla="*/ 5938539 w 7119498"/>
              <a:gd name="connsiteY688" fmla="*/ 5331188 h 6857999"/>
              <a:gd name="connsiteX689" fmla="*/ 5904797 w 7119498"/>
              <a:gd name="connsiteY689" fmla="*/ 5314318 h 6857999"/>
              <a:gd name="connsiteX690" fmla="*/ 5845749 w 7119498"/>
              <a:gd name="connsiteY690" fmla="*/ 5373366 h 6857999"/>
              <a:gd name="connsiteX691" fmla="*/ 5862620 w 7119498"/>
              <a:gd name="connsiteY691" fmla="*/ 5415543 h 6857999"/>
              <a:gd name="connsiteX692" fmla="*/ 5845749 w 7119498"/>
              <a:gd name="connsiteY692" fmla="*/ 5423978 h 6857999"/>
              <a:gd name="connsiteX693" fmla="*/ 5812008 w 7119498"/>
              <a:gd name="connsiteY693" fmla="*/ 5289011 h 6857999"/>
              <a:gd name="connsiteX694" fmla="*/ 6014458 w 7119498"/>
              <a:gd name="connsiteY694" fmla="*/ 5170915 h 6857999"/>
              <a:gd name="connsiteX695" fmla="*/ 6039764 w 7119498"/>
              <a:gd name="connsiteY695" fmla="*/ 5229963 h 6857999"/>
              <a:gd name="connsiteX696" fmla="*/ 5803572 w 7119498"/>
              <a:gd name="connsiteY696" fmla="*/ 5364930 h 6857999"/>
              <a:gd name="connsiteX697" fmla="*/ 5803572 w 7119498"/>
              <a:gd name="connsiteY697" fmla="*/ 5440849 h 6857999"/>
              <a:gd name="connsiteX698" fmla="*/ 5702347 w 7119498"/>
              <a:gd name="connsiteY698" fmla="*/ 5373366 h 6857999"/>
              <a:gd name="connsiteX699" fmla="*/ 5710782 w 7119498"/>
              <a:gd name="connsiteY699" fmla="*/ 5331188 h 6857999"/>
              <a:gd name="connsiteX700" fmla="*/ 5651734 w 7119498"/>
              <a:gd name="connsiteY700" fmla="*/ 5272140 h 6857999"/>
              <a:gd name="connsiteX701" fmla="*/ 5601122 w 7119498"/>
              <a:gd name="connsiteY701" fmla="*/ 5305882 h 6857999"/>
              <a:gd name="connsiteX702" fmla="*/ 5617993 w 7119498"/>
              <a:gd name="connsiteY702" fmla="*/ 5339624 h 6857999"/>
              <a:gd name="connsiteX703" fmla="*/ 5643299 w 7119498"/>
              <a:gd name="connsiteY703" fmla="*/ 5305882 h 6857999"/>
              <a:gd name="connsiteX704" fmla="*/ 5677041 w 7119498"/>
              <a:gd name="connsiteY704" fmla="*/ 5331188 h 6857999"/>
              <a:gd name="connsiteX705" fmla="*/ 5617993 w 7119498"/>
              <a:gd name="connsiteY705" fmla="*/ 5381801 h 6857999"/>
              <a:gd name="connsiteX706" fmla="*/ 5558945 w 7119498"/>
              <a:gd name="connsiteY706" fmla="*/ 5305882 h 6857999"/>
              <a:gd name="connsiteX707" fmla="*/ 5567380 w 7119498"/>
              <a:gd name="connsiteY707" fmla="*/ 5204657 h 6857999"/>
              <a:gd name="connsiteX708" fmla="*/ 5601122 w 7119498"/>
              <a:gd name="connsiteY708" fmla="*/ 5111867 h 6857999"/>
              <a:gd name="connsiteX709" fmla="*/ 5803572 w 7119498"/>
              <a:gd name="connsiteY709" fmla="*/ 5364930 h 6857999"/>
              <a:gd name="connsiteX710" fmla="*/ 1096605 w 7119498"/>
              <a:gd name="connsiteY710" fmla="*/ 5103432 h 6857999"/>
              <a:gd name="connsiteX711" fmla="*/ 1273749 w 7119498"/>
              <a:gd name="connsiteY711" fmla="*/ 5229963 h 6857999"/>
              <a:gd name="connsiteX712" fmla="*/ 1256878 w 7119498"/>
              <a:gd name="connsiteY712" fmla="*/ 5373366 h 6857999"/>
              <a:gd name="connsiteX713" fmla="*/ 1197830 w 7119498"/>
              <a:gd name="connsiteY713" fmla="*/ 5348059 h 6857999"/>
              <a:gd name="connsiteX714" fmla="*/ 1147218 w 7119498"/>
              <a:gd name="connsiteY714" fmla="*/ 5246834 h 6857999"/>
              <a:gd name="connsiteX715" fmla="*/ 1121911 w 7119498"/>
              <a:gd name="connsiteY715" fmla="*/ 5263705 h 6857999"/>
              <a:gd name="connsiteX716" fmla="*/ 1164089 w 7119498"/>
              <a:gd name="connsiteY716" fmla="*/ 5305882 h 6857999"/>
              <a:gd name="connsiteX717" fmla="*/ 1121911 w 7119498"/>
              <a:gd name="connsiteY717" fmla="*/ 5339624 h 6857999"/>
              <a:gd name="connsiteX718" fmla="*/ 1045993 w 7119498"/>
              <a:gd name="connsiteY718" fmla="*/ 5179351 h 6857999"/>
              <a:gd name="connsiteX719" fmla="*/ 1071299 w 7119498"/>
              <a:gd name="connsiteY719" fmla="*/ 5103432 h 6857999"/>
              <a:gd name="connsiteX720" fmla="*/ 1096605 w 7119498"/>
              <a:gd name="connsiteY720" fmla="*/ 5103432 h 6857999"/>
              <a:gd name="connsiteX721" fmla="*/ 1324362 w 7119498"/>
              <a:gd name="connsiteY721" fmla="*/ 5170915 h 6857999"/>
              <a:gd name="connsiteX722" fmla="*/ 1290620 w 7119498"/>
              <a:gd name="connsiteY722" fmla="*/ 5179351 h 6857999"/>
              <a:gd name="connsiteX723" fmla="*/ 1240007 w 7119498"/>
              <a:gd name="connsiteY723" fmla="*/ 5120303 h 6857999"/>
              <a:gd name="connsiteX724" fmla="*/ 1256878 w 7119498"/>
              <a:gd name="connsiteY724" fmla="*/ 5094997 h 6857999"/>
              <a:gd name="connsiteX725" fmla="*/ 1324362 w 7119498"/>
              <a:gd name="connsiteY725" fmla="*/ 5170915 h 6857999"/>
              <a:gd name="connsiteX726" fmla="*/ 1501506 w 7119498"/>
              <a:gd name="connsiteY726" fmla="*/ 5179351 h 6857999"/>
              <a:gd name="connsiteX727" fmla="*/ 1518376 w 7119498"/>
              <a:gd name="connsiteY727" fmla="*/ 5229963 h 6857999"/>
              <a:gd name="connsiteX728" fmla="*/ 1484635 w 7119498"/>
              <a:gd name="connsiteY728" fmla="*/ 5280576 h 6857999"/>
              <a:gd name="connsiteX729" fmla="*/ 1425587 w 7119498"/>
              <a:gd name="connsiteY729" fmla="*/ 5280576 h 6857999"/>
              <a:gd name="connsiteX730" fmla="*/ 1417151 w 7119498"/>
              <a:gd name="connsiteY730" fmla="*/ 5255270 h 6857999"/>
              <a:gd name="connsiteX731" fmla="*/ 1459328 w 7119498"/>
              <a:gd name="connsiteY731" fmla="*/ 5221528 h 6857999"/>
              <a:gd name="connsiteX732" fmla="*/ 1425587 w 7119498"/>
              <a:gd name="connsiteY732" fmla="*/ 5204657 h 6857999"/>
              <a:gd name="connsiteX733" fmla="*/ 1374974 w 7119498"/>
              <a:gd name="connsiteY733" fmla="*/ 5263705 h 6857999"/>
              <a:gd name="connsiteX734" fmla="*/ 1282185 w 7119498"/>
              <a:gd name="connsiteY734" fmla="*/ 5314318 h 6857999"/>
              <a:gd name="connsiteX735" fmla="*/ 1467764 w 7119498"/>
              <a:gd name="connsiteY735" fmla="*/ 5061255 h 6857999"/>
              <a:gd name="connsiteX736" fmla="*/ 1501506 w 7119498"/>
              <a:gd name="connsiteY736" fmla="*/ 5179351 h 6857999"/>
              <a:gd name="connsiteX737" fmla="*/ 6200037 w 7119498"/>
              <a:gd name="connsiteY737" fmla="*/ 5145609 h 6857999"/>
              <a:gd name="connsiteX738" fmla="*/ 6174731 w 7119498"/>
              <a:gd name="connsiteY738" fmla="*/ 5069690 h 6857999"/>
              <a:gd name="connsiteX739" fmla="*/ 6191602 w 7119498"/>
              <a:gd name="connsiteY739" fmla="*/ 5019078 h 6857999"/>
              <a:gd name="connsiteX740" fmla="*/ 6200037 w 7119498"/>
              <a:gd name="connsiteY740" fmla="*/ 5145609 h 6857999"/>
              <a:gd name="connsiteX741" fmla="*/ 6385616 w 7119498"/>
              <a:gd name="connsiteY741" fmla="*/ 4968465 h 6857999"/>
              <a:gd name="connsiteX742" fmla="*/ 6469971 w 7119498"/>
              <a:gd name="connsiteY742" fmla="*/ 5103432 h 6857999"/>
              <a:gd name="connsiteX743" fmla="*/ 5719218 w 7119498"/>
              <a:gd name="connsiteY743" fmla="*/ 5989152 h 6857999"/>
              <a:gd name="connsiteX744" fmla="*/ 5238399 w 7119498"/>
              <a:gd name="connsiteY744" fmla="*/ 6259085 h 6857999"/>
              <a:gd name="connsiteX745" fmla="*/ 5103432 w 7119498"/>
              <a:gd name="connsiteY745" fmla="*/ 6174731 h 6857999"/>
              <a:gd name="connsiteX746" fmla="*/ 5272140 w 7119498"/>
              <a:gd name="connsiteY746" fmla="*/ 6242214 h 6857999"/>
              <a:gd name="connsiteX747" fmla="*/ 6453100 w 7119498"/>
              <a:gd name="connsiteY747" fmla="*/ 5103432 h 6857999"/>
              <a:gd name="connsiteX748" fmla="*/ 6368745 w 7119498"/>
              <a:gd name="connsiteY748" fmla="*/ 4968465 h 6857999"/>
              <a:gd name="connsiteX749" fmla="*/ 6385616 w 7119498"/>
              <a:gd name="connsiteY749" fmla="*/ 4968465 h 6857999"/>
              <a:gd name="connsiteX750" fmla="*/ 6174731 w 7119498"/>
              <a:gd name="connsiteY750" fmla="*/ 4968465 h 6857999"/>
              <a:gd name="connsiteX751" fmla="*/ 6140989 w 7119498"/>
              <a:gd name="connsiteY751" fmla="*/ 5078126 h 6857999"/>
              <a:gd name="connsiteX752" fmla="*/ 6191602 w 7119498"/>
              <a:gd name="connsiteY752" fmla="*/ 5179351 h 6857999"/>
              <a:gd name="connsiteX753" fmla="*/ 6259085 w 7119498"/>
              <a:gd name="connsiteY753" fmla="*/ 5145609 h 6857999"/>
              <a:gd name="connsiteX754" fmla="*/ 6309698 w 7119498"/>
              <a:gd name="connsiteY754" fmla="*/ 5196222 h 6857999"/>
              <a:gd name="connsiteX755" fmla="*/ 6216908 w 7119498"/>
              <a:gd name="connsiteY755" fmla="*/ 5272140 h 6857999"/>
              <a:gd name="connsiteX756" fmla="*/ 6073506 w 7119498"/>
              <a:gd name="connsiteY756" fmla="*/ 5086561 h 6857999"/>
              <a:gd name="connsiteX757" fmla="*/ 6149424 w 7119498"/>
              <a:gd name="connsiteY757" fmla="*/ 4926288 h 6857999"/>
              <a:gd name="connsiteX758" fmla="*/ 6174731 w 7119498"/>
              <a:gd name="connsiteY758" fmla="*/ 4968465 h 6857999"/>
              <a:gd name="connsiteX759" fmla="*/ 927897 w 7119498"/>
              <a:gd name="connsiteY759" fmla="*/ 4993771 h 6857999"/>
              <a:gd name="connsiteX760" fmla="*/ 894155 w 7119498"/>
              <a:gd name="connsiteY760" fmla="*/ 5052819 h 6857999"/>
              <a:gd name="connsiteX761" fmla="*/ 902590 w 7119498"/>
              <a:gd name="connsiteY761" fmla="*/ 4985336 h 6857999"/>
              <a:gd name="connsiteX762" fmla="*/ 885720 w 7119498"/>
              <a:gd name="connsiteY762" fmla="*/ 4917853 h 6857999"/>
              <a:gd name="connsiteX763" fmla="*/ 927897 w 7119498"/>
              <a:gd name="connsiteY763" fmla="*/ 4993771 h 6857999"/>
              <a:gd name="connsiteX764" fmla="*/ 6520583 w 7119498"/>
              <a:gd name="connsiteY764" fmla="*/ 4943159 h 6857999"/>
              <a:gd name="connsiteX765" fmla="*/ 6571196 w 7119498"/>
              <a:gd name="connsiteY765" fmla="*/ 5094997 h 6857999"/>
              <a:gd name="connsiteX766" fmla="*/ 5449284 w 7119498"/>
              <a:gd name="connsiteY766" fmla="*/ 6292827 h 6857999"/>
              <a:gd name="connsiteX767" fmla="*/ 5246834 w 7119498"/>
              <a:gd name="connsiteY767" fmla="*/ 6360310 h 6857999"/>
              <a:gd name="connsiteX768" fmla="*/ 5187786 w 7119498"/>
              <a:gd name="connsiteY768" fmla="*/ 6351875 h 6857999"/>
              <a:gd name="connsiteX769" fmla="*/ 4985336 w 7119498"/>
              <a:gd name="connsiteY769" fmla="*/ 6191602 h 6857999"/>
              <a:gd name="connsiteX770" fmla="*/ 4985336 w 7119498"/>
              <a:gd name="connsiteY770" fmla="*/ 6132554 h 6857999"/>
              <a:gd name="connsiteX771" fmla="*/ 5002207 w 7119498"/>
              <a:gd name="connsiteY771" fmla="*/ 6124118 h 6857999"/>
              <a:gd name="connsiteX772" fmla="*/ 5044384 w 7119498"/>
              <a:gd name="connsiteY772" fmla="*/ 6149425 h 6857999"/>
              <a:gd name="connsiteX773" fmla="*/ 5078126 w 7119498"/>
              <a:gd name="connsiteY773" fmla="*/ 6208473 h 6857999"/>
              <a:gd name="connsiteX774" fmla="*/ 5246834 w 7119498"/>
              <a:gd name="connsiteY774" fmla="*/ 6292827 h 6857999"/>
              <a:gd name="connsiteX775" fmla="*/ 5702347 w 7119498"/>
              <a:gd name="connsiteY775" fmla="*/ 6039764 h 6857999"/>
              <a:gd name="connsiteX776" fmla="*/ 6444664 w 7119498"/>
              <a:gd name="connsiteY776" fmla="*/ 5272140 h 6857999"/>
              <a:gd name="connsiteX777" fmla="*/ 6495277 w 7119498"/>
              <a:gd name="connsiteY777" fmla="*/ 5128738 h 6857999"/>
              <a:gd name="connsiteX778" fmla="*/ 6495277 w 7119498"/>
              <a:gd name="connsiteY778" fmla="*/ 5094997 h 6857999"/>
              <a:gd name="connsiteX779" fmla="*/ 6326568 w 7119498"/>
              <a:gd name="connsiteY779" fmla="*/ 4917853 h 6857999"/>
              <a:gd name="connsiteX780" fmla="*/ 6318133 w 7119498"/>
              <a:gd name="connsiteY780" fmla="*/ 4867240 h 6857999"/>
              <a:gd name="connsiteX781" fmla="*/ 6385616 w 7119498"/>
              <a:gd name="connsiteY781" fmla="*/ 4858805 h 6857999"/>
              <a:gd name="connsiteX782" fmla="*/ 6520583 w 7119498"/>
              <a:gd name="connsiteY782" fmla="*/ 4943159 h 6857999"/>
              <a:gd name="connsiteX783" fmla="*/ 607351 w 7119498"/>
              <a:gd name="connsiteY783" fmla="*/ 4951594 h 6857999"/>
              <a:gd name="connsiteX784" fmla="*/ 598915 w 7119498"/>
              <a:gd name="connsiteY784" fmla="*/ 5019078 h 6857999"/>
              <a:gd name="connsiteX785" fmla="*/ 759188 w 7119498"/>
              <a:gd name="connsiteY785" fmla="*/ 5305882 h 6857999"/>
              <a:gd name="connsiteX786" fmla="*/ 1788310 w 7119498"/>
              <a:gd name="connsiteY786" fmla="*/ 6208473 h 6857999"/>
              <a:gd name="connsiteX787" fmla="*/ 1889535 w 7119498"/>
              <a:gd name="connsiteY787" fmla="*/ 6166295 h 6857999"/>
              <a:gd name="connsiteX788" fmla="*/ 1931712 w 7119498"/>
              <a:gd name="connsiteY788" fmla="*/ 6115683 h 6857999"/>
              <a:gd name="connsiteX789" fmla="*/ 1788310 w 7119498"/>
              <a:gd name="connsiteY789" fmla="*/ 6216908 h 6857999"/>
              <a:gd name="connsiteX790" fmla="*/ 1450893 w 7119498"/>
              <a:gd name="connsiteY790" fmla="*/ 6039764 h 6857999"/>
              <a:gd name="connsiteX791" fmla="*/ 1037557 w 7119498"/>
              <a:gd name="connsiteY791" fmla="*/ 5677041 h 6857999"/>
              <a:gd name="connsiteX792" fmla="*/ 590480 w 7119498"/>
              <a:gd name="connsiteY792" fmla="*/ 5035949 h 6857999"/>
              <a:gd name="connsiteX793" fmla="*/ 700140 w 7119498"/>
              <a:gd name="connsiteY793" fmla="*/ 4841934 h 6857999"/>
              <a:gd name="connsiteX794" fmla="*/ 607351 w 7119498"/>
              <a:gd name="connsiteY794" fmla="*/ 4951594 h 6857999"/>
              <a:gd name="connsiteX795" fmla="*/ 6588067 w 7119498"/>
              <a:gd name="connsiteY795" fmla="*/ 4993771 h 6857999"/>
              <a:gd name="connsiteX796" fmla="*/ 6630244 w 7119498"/>
              <a:gd name="connsiteY796" fmla="*/ 4892546 h 6857999"/>
              <a:gd name="connsiteX797" fmla="*/ 6588067 w 7119498"/>
              <a:gd name="connsiteY797" fmla="*/ 4816628 h 6857999"/>
              <a:gd name="connsiteX798" fmla="*/ 6647114 w 7119498"/>
              <a:gd name="connsiteY798" fmla="*/ 4892546 h 6857999"/>
              <a:gd name="connsiteX799" fmla="*/ 6588067 w 7119498"/>
              <a:gd name="connsiteY799" fmla="*/ 4993771 h 6857999"/>
              <a:gd name="connsiteX800" fmla="*/ 1020686 w 7119498"/>
              <a:gd name="connsiteY800" fmla="*/ 5002207 h 6857999"/>
              <a:gd name="connsiteX801" fmla="*/ 868849 w 7119498"/>
              <a:gd name="connsiteY801" fmla="*/ 5179351 h 6857999"/>
              <a:gd name="connsiteX802" fmla="*/ 767624 w 7119498"/>
              <a:gd name="connsiteY802" fmla="*/ 5094997 h 6857999"/>
              <a:gd name="connsiteX803" fmla="*/ 826672 w 7119498"/>
              <a:gd name="connsiteY803" fmla="*/ 5044384 h 6857999"/>
              <a:gd name="connsiteX804" fmla="*/ 894155 w 7119498"/>
              <a:gd name="connsiteY804" fmla="*/ 5111867 h 6857999"/>
              <a:gd name="connsiteX805" fmla="*/ 953203 w 7119498"/>
              <a:gd name="connsiteY805" fmla="*/ 4985336 h 6857999"/>
              <a:gd name="connsiteX806" fmla="*/ 902590 w 7119498"/>
              <a:gd name="connsiteY806" fmla="*/ 4850369 h 6857999"/>
              <a:gd name="connsiteX807" fmla="*/ 911026 w 7119498"/>
              <a:gd name="connsiteY807" fmla="*/ 4799757 h 6857999"/>
              <a:gd name="connsiteX808" fmla="*/ 1020686 w 7119498"/>
              <a:gd name="connsiteY808" fmla="*/ 5002207 h 6857999"/>
              <a:gd name="connsiteX809" fmla="*/ 1003816 w 7119498"/>
              <a:gd name="connsiteY809" fmla="*/ 4825063 h 6857999"/>
              <a:gd name="connsiteX810" fmla="*/ 1012251 w 7119498"/>
              <a:gd name="connsiteY810" fmla="*/ 4791321 h 6857999"/>
              <a:gd name="connsiteX811" fmla="*/ 1003816 w 7119498"/>
              <a:gd name="connsiteY811" fmla="*/ 4825063 h 6857999"/>
              <a:gd name="connsiteX812" fmla="*/ 742317 w 7119498"/>
              <a:gd name="connsiteY812" fmla="*/ 4740709 h 6857999"/>
              <a:gd name="connsiteX813" fmla="*/ 742317 w 7119498"/>
              <a:gd name="connsiteY813" fmla="*/ 4791321 h 6857999"/>
              <a:gd name="connsiteX814" fmla="*/ 674834 w 7119498"/>
              <a:gd name="connsiteY814" fmla="*/ 4808192 h 6857999"/>
              <a:gd name="connsiteX815" fmla="*/ 556738 w 7119498"/>
              <a:gd name="connsiteY815" fmla="*/ 5019078 h 6857999"/>
              <a:gd name="connsiteX816" fmla="*/ 700140 w 7119498"/>
              <a:gd name="connsiteY816" fmla="*/ 5314318 h 6857999"/>
              <a:gd name="connsiteX817" fmla="*/ 1796745 w 7119498"/>
              <a:gd name="connsiteY817" fmla="*/ 6259085 h 6857999"/>
              <a:gd name="connsiteX818" fmla="*/ 1931712 w 7119498"/>
              <a:gd name="connsiteY818" fmla="*/ 6191602 h 6857999"/>
              <a:gd name="connsiteX819" fmla="*/ 1973889 w 7119498"/>
              <a:gd name="connsiteY819" fmla="*/ 6081941 h 6857999"/>
              <a:gd name="connsiteX820" fmla="*/ 2041373 w 7119498"/>
              <a:gd name="connsiteY820" fmla="*/ 6065070 h 6857999"/>
              <a:gd name="connsiteX821" fmla="*/ 2049808 w 7119498"/>
              <a:gd name="connsiteY821" fmla="*/ 6098812 h 6857999"/>
              <a:gd name="connsiteX822" fmla="*/ 1813616 w 7119498"/>
              <a:gd name="connsiteY822" fmla="*/ 6343439 h 6857999"/>
              <a:gd name="connsiteX823" fmla="*/ 1417151 w 7119498"/>
              <a:gd name="connsiteY823" fmla="*/ 6140989 h 6857999"/>
              <a:gd name="connsiteX824" fmla="*/ 877284 w 7119498"/>
              <a:gd name="connsiteY824" fmla="*/ 5660170 h 6857999"/>
              <a:gd name="connsiteX825" fmla="*/ 480819 w 7119498"/>
              <a:gd name="connsiteY825" fmla="*/ 5019078 h 6857999"/>
              <a:gd name="connsiteX826" fmla="*/ 674834 w 7119498"/>
              <a:gd name="connsiteY826" fmla="*/ 4740709 h 6857999"/>
              <a:gd name="connsiteX827" fmla="*/ 742317 w 7119498"/>
              <a:gd name="connsiteY827" fmla="*/ 4740709 h 6857999"/>
              <a:gd name="connsiteX828" fmla="*/ 6731469 w 7119498"/>
              <a:gd name="connsiteY828" fmla="*/ 4723838 h 6857999"/>
              <a:gd name="connsiteX829" fmla="*/ 6756775 w 7119498"/>
              <a:gd name="connsiteY829" fmla="*/ 4723838 h 6857999"/>
              <a:gd name="connsiteX830" fmla="*/ 6731469 w 7119498"/>
              <a:gd name="connsiteY830" fmla="*/ 4723838 h 6857999"/>
              <a:gd name="connsiteX831" fmla="*/ 6832694 w 7119498"/>
              <a:gd name="connsiteY831" fmla="*/ 4698532 h 6857999"/>
              <a:gd name="connsiteX832" fmla="*/ 6773646 w 7119498"/>
              <a:gd name="connsiteY832" fmla="*/ 4825063 h 6857999"/>
              <a:gd name="connsiteX833" fmla="*/ 6756775 w 7119498"/>
              <a:gd name="connsiteY833" fmla="*/ 4774450 h 6857999"/>
              <a:gd name="connsiteX834" fmla="*/ 6807388 w 7119498"/>
              <a:gd name="connsiteY834" fmla="*/ 4698532 h 6857999"/>
              <a:gd name="connsiteX835" fmla="*/ 6832694 w 7119498"/>
              <a:gd name="connsiteY835" fmla="*/ 4698532 h 6857999"/>
              <a:gd name="connsiteX836" fmla="*/ 472384 w 7119498"/>
              <a:gd name="connsiteY836" fmla="*/ 4766015 h 6857999"/>
              <a:gd name="connsiteX837" fmla="*/ 489255 w 7119498"/>
              <a:gd name="connsiteY837" fmla="*/ 4850369 h 6857999"/>
              <a:gd name="connsiteX838" fmla="*/ 438642 w 7119498"/>
              <a:gd name="connsiteY838" fmla="*/ 4766015 h 6857999"/>
              <a:gd name="connsiteX839" fmla="*/ 489255 w 7119498"/>
              <a:gd name="connsiteY839" fmla="*/ 4690096 h 6857999"/>
              <a:gd name="connsiteX840" fmla="*/ 506125 w 7119498"/>
              <a:gd name="connsiteY840" fmla="*/ 4698532 h 6857999"/>
              <a:gd name="connsiteX841" fmla="*/ 472384 w 7119498"/>
              <a:gd name="connsiteY841" fmla="*/ 4766015 h 6857999"/>
              <a:gd name="connsiteX842" fmla="*/ 6748340 w 7119498"/>
              <a:gd name="connsiteY842" fmla="*/ 4875676 h 6857999"/>
              <a:gd name="connsiteX843" fmla="*/ 6604937 w 7119498"/>
              <a:gd name="connsiteY843" fmla="*/ 5094997 h 6857999"/>
              <a:gd name="connsiteX844" fmla="*/ 6596502 w 7119498"/>
              <a:gd name="connsiteY844" fmla="*/ 5035949 h 6857999"/>
              <a:gd name="connsiteX845" fmla="*/ 6630244 w 7119498"/>
              <a:gd name="connsiteY845" fmla="*/ 5002207 h 6857999"/>
              <a:gd name="connsiteX846" fmla="*/ 6680856 w 7119498"/>
              <a:gd name="connsiteY846" fmla="*/ 4867240 h 6857999"/>
              <a:gd name="connsiteX847" fmla="*/ 6588067 w 7119498"/>
              <a:gd name="connsiteY847" fmla="*/ 4757580 h 6857999"/>
              <a:gd name="connsiteX848" fmla="*/ 6512148 w 7119498"/>
              <a:gd name="connsiteY848" fmla="*/ 4841934 h 6857999"/>
              <a:gd name="connsiteX849" fmla="*/ 6444664 w 7119498"/>
              <a:gd name="connsiteY849" fmla="*/ 4782886 h 6857999"/>
              <a:gd name="connsiteX850" fmla="*/ 6562760 w 7119498"/>
              <a:gd name="connsiteY850" fmla="*/ 4681661 h 6857999"/>
              <a:gd name="connsiteX851" fmla="*/ 6748340 w 7119498"/>
              <a:gd name="connsiteY851" fmla="*/ 4875676 h 6857999"/>
              <a:gd name="connsiteX852" fmla="*/ 6014458 w 7119498"/>
              <a:gd name="connsiteY852" fmla="*/ 4681661 h 6857999"/>
              <a:gd name="connsiteX853" fmla="*/ 5997587 w 7119498"/>
              <a:gd name="connsiteY853" fmla="*/ 4740709 h 6857999"/>
              <a:gd name="connsiteX854" fmla="*/ 6056635 w 7119498"/>
              <a:gd name="connsiteY854" fmla="*/ 4892546 h 6857999"/>
              <a:gd name="connsiteX855" fmla="*/ 6006022 w 7119498"/>
              <a:gd name="connsiteY855" fmla="*/ 4993771 h 6857999"/>
              <a:gd name="connsiteX856" fmla="*/ 6022893 w 7119498"/>
              <a:gd name="connsiteY856" fmla="*/ 5044384 h 6857999"/>
              <a:gd name="connsiteX857" fmla="*/ 5938539 w 7119498"/>
              <a:gd name="connsiteY857" fmla="*/ 5128738 h 6857999"/>
              <a:gd name="connsiteX858" fmla="*/ 5904797 w 7119498"/>
              <a:gd name="connsiteY858" fmla="*/ 5111867 h 6857999"/>
              <a:gd name="connsiteX859" fmla="*/ 5963845 w 7119498"/>
              <a:gd name="connsiteY859" fmla="*/ 5061255 h 6857999"/>
              <a:gd name="connsiteX860" fmla="*/ 5904797 w 7119498"/>
              <a:gd name="connsiteY860" fmla="*/ 5019078 h 6857999"/>
              <a:gd name="connsiteX861" fmla="*/ 5778266 w 7119498"/>
              <a:gd name="connsiteY861" fmla="*/ 5179351 h 6857999"/>
              <a:gd name="connsiteX862" fmla="*/ 5744524 w 7119498"/>
              <a:gd name="connsiteY862" fmla="*/ 5187786 h 6857999"/>
              <a:gd name="connsiteX863" fmla="*/ 5736089 w 7119498"/>
              <a:gd name="connsiteY863" fmla="*/ 5145609 h 6857999"/>
              <a:gd name="connsiteX864" fmla="*/ 5752960 w 7119498"/>
              <a:gd name="connsiteY864" fmla="*/ 5061255 h 6857999"/>
              <a:gd name="connsiteX865" fmla="*/ 5727653 w 7119498"/>
              <a:gd name="connsiteY865" fmla="*/ 5044384 h 6857999"/>
              <a:gd name="connsiteX866" fmla="*/ 5685476 w 7119498"/>
              <a:gd name="connsiteY866" fmla="*/ 5086561 h 6857999"/>
              <a:gd name="connsiteX867" fmla="*/ 5651734 w 7119498"/>
              <a:gd name="connsiteY867" fmla="*/ 5044384 h 6857999"/>
              <a:gd name="connsiteX868" fmla="*/ 5719218 w 7119498"/>
              <a:gd name="connsiteY868" fmla="*/ 4985336 h 6857999"/>
              <a:gd name="connsiteX869" fmla="*/ 5786701 w 7119498"/>
              <a:gd name="connsiteY869" fmla="*/ 5002207 h 6857999"/>
              <a:gd name="connsiteX870" fmla="*/ 5845749 w 7119498"/>
              <a:gd name="connsiteY870" fmla="*/ 4976901 h 6857999"/>
              <a:gd name="connsiteX871" fmla="*/ 5921668 w 7119498"/>
              <a:gd name="connsiteY871" fmla="*/ 4968465 h 6857999"/>
              <a:gd name="connsiteX872" fmla="*/ 6014458 w 7119498"/>
              <a:gd name="connsiteY872" fmla="*/ 4884111 h 6857999"/>
              <a:gd name="connsiteX873" fmla="*/ 5955410 w 7119498"/>
              <a:gd name="connsiteY873" fmla="*/ 4808192 h 6857999"/>
              <a:gd name="connsiteX874" fmla="*/ 5904797 w 7119498"/>
              <a:gd name="connsiteY874" fmla="*/ 4841934 h 6857999"/>
              <a:gd name="connsiteX875" fmla="*/ 5930103 w 7119498"/>
              <a:gd name="connsiteY875" fmla="*/ 4875676 h 6857999"/>
              <a:gd name="connsiteX876" fmla="*/ 5887926 w 7119498"/>
              <a:gd name="connsiteY876" fmla="*/ 4909417 h 6857999"/>
              <a:gd name="connsiteX877" fmla="*/ 5837314 w 7119498"/>
              <a:gd name="connsiteY877" fmla="*/ 4841934 h 6857999"/>
              <a:gd name="connsiteX878" fmla="*/ 5930103 w 7119498"/>
              <a:gd name="connsiteY878" fmla="*/ 4740709 h 6857999"/>
              <a:gd name="connsiteX879" fmla="*/ 6006022 w 7119498"/>
              <a:gd name="connsiteY879" fmla="*/ 4622613 h 6857999"/>
              <a:gd name="connsiteX880" fmla="*/ 6014458 w 7119498"/>
              <a:gd name="connsiteY880" fmla="*/ 4681661 h 6857999"/>
              <a:gd name="connsiteX881" fmla="*/ 6545889 w 7119498"/>
              <a:gd name="connsiteY881" fmla="*/ 4647919 h 6857999"/>
              <a:gd name="connsiteX882" fmla="*/ 6495277 w 7119498"/>
              <a:gd name="connsiteY882" fmla="*/ 4639484 h 6857999"/>
              <a:gd name="connsiteX883" fmla="*/ 6520583 w 7119498"/>
              <a:gd name="connsiteY883" fmla="*/ 4597307 h 6857999"/>
              <a:gd name="connsiteX884" fmla="*/ 6545889 w 7119498"/>
              <a:gd name="connsiteY884" fmla="*/ 4647919 h 6857999"/>
              <a:gd name="connsiteX885" fmla="*/ 388030 w 7119498"/>
              <a:gd name="connsiteY885" fmla="*/ 4597307 h 6857999"/>
              <a:gd name="connsiteX886" fmla="*/ 354288 w 7119498"/>
              <a:gd name="connsiteY886" fmla="*/ 4622613 h 6857999"/>
              <a:gd name="connsiteX887" fmla="*/ 354288 w 7119498"/>
              <a:gd name="connsiteY887" fmla="*/ 4588871 h 6857999"/>
              <a:gd name="connsiteX888" fmla="*/ 388030 w 7119498"/>
              <a:gd name="connsiteY888" fmla="*/ 4597307 h 6857999"/>
              <a:gd name="connsiteX889" fmla="*/ 632657 w 7119498"/>
              <a:gd name="connsiteY889" fmla="*/ 4681661 h 6857999"/>
              <a:gd name="connsiteX890" fmla="*/ 573609 w 7119498"/>
              <a:gd name="connsiteY890" fmla="*/ 4749144 h 6857999"/>
              <a:gd name="connsiteX891" fmla="*/ 514561 w 7119498"/>
              <a:gd name="connsiteY891" fmla="*/ 4647919 h 6857999"/>
              <a:gd name="connsiteX892" fmla="*/ 413336 w 7119498"/>
              <a:gd name="connsiteY892" fmla="*/ 4766015 h 6857999"/>
              <a:gd name="connsiteX893" fmla="*/ 463948 w 7119498"/>
              <a:gd name="connsiteY893" fmla="*/ 4900982 h 6857999"/>
              <a:gd name="connsiteX894" fmla="*/ 455513 w 7119498"/>
              <a:gd name="connsiteY894" fmla="*/ 4960030 h 6857999"/>
              <a:gd name="connsiteX895" fmla="*/ 430207 w 7119498"/>
              <a:gd name="connsiteY895" fmla="*/ 4968465 h 6857999"/>
              <a:gd name="connsiteX896" fmla="*/ 328982 w 7119498"/>
              <a:gd name="connsiteY896" fmla="*/ 4782886 h 6857999"/>
              <a:gd name="connsiteX897" fmla="*/ 506125 w 7119498"/>
              <a:gd name="connsiteY897" fmla="*/ 4572000 h 6857999"/>
              <a:gd name="connsiteX898" fmla="*/ 632657 w 7119498"/>
              <a:gd name="connsiteY898" fmla="*/ 4681661 h 6857999"/>
              <a:gd name="connsiteX899" fmla="*/ 328982 w 7119498"/>
              <a:gd name="connsiteY899" fmla="*/ 4656354 h 6857999"/>
              <a:gd name="connsiteX900" fmla="*/ 312111 w 7119498"/>
              <a:gd name="connsiteY900" fmla="*/ 4698532 h 6857999"/>
              <a:gd name="connsiteX901" fmla="*/ 236192 w 7119498"/>
              <a:gd name="connsiteY901" fmla="*/ 4580436 h 6857999"/>
              <a:gd name="connsiteX902" fmla="*/ 244627 w 7119498"/>
              <a:gd name="connsiteY902" fmla="*/ 4546694 h 6857999"/>
              <a:gd name="connsiteX903" fmla="*/ 328982 w 7119498"/>
              <a:gd name="connsiteY903" fmla="*/ 4656354 h 6857999"/>
              <a:gd name="connsiteX904" fmla="*/ 6520583 w 7119498"/>
              <a:gd name="connsiteY904" fmla="*/ 4555129 h 6857999"/>
              <a:gd name="connsiteX905" fmla="*/ 6461535 w 7119498"/>
              <a:gd name="connsiteY905" fmla="*/ 4622613 h 6857999"/>
              <a:gd name="connsiteX906" fmla="*/ 6461535 w 7119498"/>
              <a:gd name="connsiteY906" fmla="*/ 4690096 h 6857999"/>
              <a:gd name="connsiteX907" fmla="*/ 6436229 w 7119498"/>
              <a:gd name="connsiteY907" fmla="*/ 4639484 h 6857999"/>
              <a:gd name="connsiteX908" fmla="*/ 6512148 w 7119498"/>
              <a:gd name="connsiteY908" fmla="*/ 4538259 h 6857999"/>
              <a:gd name="connsiteX909" fmla="*/ 6520583 w 7119498"/>
              <a:gd name="connsiteY909" fmla="*/ 4555129 h 6857999"/>
              <a:gd name="connsiteX910" fmla="*/ 1130347 w 7119498"/>
              <a:gd name="connsiteY910" fmla="*/ 4563565 h 6857999"/>
              <a:gd name="connsiteX911" fmla="*/ 1130347 w 7119498"/>
              <a:gd name="connsiteY911" fmla="*/ 4656354 h 6857999"/>
              <a:gd name="connsiteX912" fmla="*/ 1256878 w 7119498"/>
              <a:gd name="connsiteY912" fmla="*/ 4749144 h 6857999"/>
              <a:gd name="connsiteX913" fmla="*/ 1214701 w 7119498"/>
              <a:gd name="connsiteY913" fmla="*/ 4791321 h 6857999"/>
              <a:gd name="connsiteX914" fmla="*/ 1189395 w 7119498"/>
              <a:gd name="connsiteY914" fmla="*/ 4723838 h 6857999"/>
              <a:gd name="connsiteX915" fmla="*/ 1164089 w 7119498"/>
              <a:gd name="connsiteY915" fmla="*/ 4715402 h 6857999"/>
              <a:gd name="connsiteX916" fmla="*/ 1105041 w 7119498"/>
              <a:gd name="connsiteY916" fmla="*/ 4782886 h 6857999"/>
              <a:gd name="connsiteX917" fmla="*/ 1240007 w 7119498"/>
              <a:gd name="connsiteY917" fmla="*/ 4858805 h 6857999"/>
              <a:gd name="connsiteX918" fmla="*/ 1299055 w 7119498"/>
              <a:gd name="connsiteY918" fmla="*/ 4892546 h 6857999"/>
              <a:gd name="connsiteX919" fmla="*/ 1366539 w 7119498"/>
              <a:gd name="connsiteY919" fmla="*/ 4892546 h 6857999"/>
              <a:gd name="connsiteX920" fmla="*/ 1425587 w 7119498"/>
              <a:gd name="connsiteY920" fmla="*/ 4951594 h 6857999"/>
              <a:gd name="connsiteX921" fmla="*/ 1417151 w 7119498"/>
              <a:gd name="connsiteY921" fmla="*/ 4976901 h 6857999"/>
              <a:gd name="connsiteX922" fmla="*/ 1391845 w 7119498"/>
              <a:gd name="connsiteY922" fmla="*/ 4985336 h 6857999"/>
              <a:gd name="connsiteX923" fmla="*/ 1358103 w 7119498"/>
              <a:gd name="connsiteY923" fmla="*/ 4951594 h 6857999"/>
              <a:gd name="connsiteX924" fmla="*/ 1307491 w 7119498"/>
              <a:gd name="connsiteY924" fmla="*/ 5086561 h 6857999"/>
              <a:gd name="connsiteX925" fmla="*/ 1282185 w 7119498"/>
              <a:gd name="connsiteY925" fmla="*/ 5086561 h 6857999"/>
              <a:gd name="connsiteX926" fmla="*/ 1273749 w 7119498"/>
              <a:gd name="connsiteY926" fmla="*/ 5069690 h 6857999"/>
              <a:gd name="connsiteX927" fmla="*/ 1290620 w 7119498"/>
              <a:gd name="connsiteY927" fmla="*/ 5002207 h 6857999"/>
              <a:gd name="connsiteX928" fmla="*/ 1189395 w 7119498"/>
              <a:gd name="connsiteY928" fmla="*/ 4909417 h 6857999"/>
              <a:gd name="connsiteX929" fmla="*/ 1130347 w 7119498"/>
              <a:gd name="connsiteY929" fmla="*/ 4951594 h 6857999"/>
              <a:gd name="connsiteX930" fmla="*/ 1189395 w 7119498"/>
              <a:gd name="connsiteY930" fmla="*/ 4993771 h 6857999"/>
              <a:gd name="connsiteX931" fmla="*/ 1155653 w 7119498"/>
              <a:gd name="connsiteY931" fmla="*/ 5035949 h 6857999"/>
              <a:gd name="connsiteX932" fmla="*/ 1079734 w 7119498"/>
              <a:gd name="connsiteY932" fmla="*/ 4951594 h 6857999"/>
              <a:gd name="connsiteX933" fmla="*/ 1105041 w 7119498"/>
              <a:gd name="connsiteY933" fmla="*/ 4892546 h 6857999"/>
              <a:gd name="connsiteX934" fmla="*/ 1054428 w 7119498"/>
              <a:gd name="connsiteY934" fmla="*/ 4791321 h 6857999"/>
              <a:gd name="connsiteX935" fmla="*/ 1105041 w 7119498"/>
              <a:gd name="connsiteY935" fmla="*/ 4673225 h 6857999"/>
              <a:gd name="connsiteX936" fmla="*/ 1088170 w 7119498"/>
              <a:gd name="connsiteY936" fmla="*/ 4588871 h 6857999"/>
              <a:gd name="connsiteX937" fmla="*/ 1121911 w 7119498"/>
              <a:gd name="connsiteY937" fmla="*/ 4504517 h 6857999"/>
              <a:gd name="connsiteX938" fmla="*/ 1130347 w 7119498"/>
              <a:gd name="connsiteY938" fmla="*/ 4563565 h 6857999"/>
              <a:gd name="connsiteX939" fmla="*/ 565173 w 7119498"/>
              <a:gd name="connsiteY939" fmla="*/ 4538259 h 6857999"/>
              <a:gd name="connsiteX940" fmla="*/ 522996 w 7119498"/>
              <a:gd name="connsiteY940" fmla="*/ 4546694 h 6857999"/>
              <a:gd name="connsiteX941" fmla="*/ 548303 w 7119498"/>
              <a:gd name="connsiteY941" fmla="*/ 4487646 h 6857999"/>
              <a:gd name="connsiteX942" fmla="*/ 565173 w 7119498"/>
              <a:gd name="connsiteY942" fmla="*/ 4538259 h 6857999"/>
              <a:gd name="connsiteX943" fmla="*/ 6545889 w 7119498"/>
              <a:gd name="connsiteY943" fmla="*/ 4470775 h 6857999"/>
              <a:gd name="connsiteX944" fmla="*/ 6402487 w 7119498"/>
              <a:gd name="connsiteY944" fmla="*/ 4631048 h 6857999"/>
              <a:gd name="connsiteX945" fmla="*/ 6436229 w 7119498"/>
              <a:gd name="connsiteY945" fmla="*/ 4723838 h 6857999"/>
              <a:gd name="connsiteX946" fmla="*/ 6419358 w 7119498"/>
              <a:gd name="connsiteY946" fmla="*/ 4749144 h 6857999"/>
              <a:gd name="connsiteX947" fmla="*/ 6343439 w 7119498"/>
              <a:gd name="connsiteY947" fmla="*/ 4622613 h 6857999"/>
              <a:gd name="connsiteX948" fmla="*/ 6495277 w 7119498"/>
              <a:gd name="connsiteY948" fmla="*/ 4470775 h 6857999"/>
              <a:gd name="connsiteX949" fmla="*/ 6545889 w 7119498"/>
              <a:gd name="connsiteY949" fmla="*/ 4470775 h 6857999"/>
              <a:gd name="connsiteX950" fmla="*/ 598915 w 7119498"/>
              <a:gd name="connsiteY950" fmla="*/ 4563565 h 6857999"/>
              <a:gd name="connsiteX951" fmla="*/ 598915 w 7119498"/>
              <a:gd name="connsiteY951" fmla="*/ 4529823 h 6857999"/>
              <a:gd name="connsiteX952" fmla="*/ 556738 w 7119498"/>
              <a:gd name="connsiteY952" fmla="*/ 4453904 h 6857999"/>
              <a:gd name="connsiteX953" fmla="*/ 607351 w 7119498"/>
              <a:gd name="connsiteY953" fmla="*/ 4512952 h 6857999"/>
              <a:gd name="connsiteX954" fmla="*/ 598915 w 7119498"/>
              <a:gd name="connsiteY954" fmla="*/ 4563565 h 6857999"/>
              <a:gd name="connsiteX955" fmla="*/ 6849565 w 7119498"/>
              <a:gd name="connsiteY955" fmla="*/ 4437033 h 6857999"/>
              <a:gd name="connsiteX956" fmla="*/ 6849565 w 7119498"/>
              <a:gd name="connsiteY956" fmla="*/ 4479211 h 6857999"/>
              <a:gd name="connsiteX957" fmla="*/ 6714598 w 7119498"/>
              <a:gd name="connsiteY957" fmla="*/ 4597307 h 6857999"/>
              <a:gd name="connsiteX958" fmla="*/ 6680856 w 7119498"/>
              <a:gd name="connsiteY958" fmla="*/ 4572000 h 6857999"/>
              <a:gd name="connsiteX959" fmla="*/ 6824258 w 7119498"/>
              <a:gd name="connsiteY959" fmla="*/ 4437033 h 6857999"/>
              <a:gd name="connsiteX960" fmla="*/ 6849565 w 7119498"/>
              <a:gd name="connsiteY960" fmla="*/ 4437033 h 6857999"/>
              <a:gd name="connsiteX961" fmla="*/ 6950790 w 7119498"/>
              <a:gd name="connsiteY961" fmla="*/ 4428598 h 6857999"/>
              <a:gd name="connsiteX962" fmla="*/ 6731469 w 7119498"/>
              <a:gd name="connsiteY962" fmla="*/ 4690096 h 6857999"/>
              <a:gd name="connsiteX963" fmla="*/ 6554325 w 7119498"/>
              <a:gd name="connsiteY963" fmla="*/ 4555129 h 6857999"/>
              <a:gd name="connsiteX964" fmla="*/ 6613373 w 7119498"/>
              <a:gd name="connsiteY964" fmla="*/ 4487646 h 6857999"/>
              <a:gd name="connsiteX965" fmla="*/ 6663985 w 7119498"/>
              <a:gd name="connsiteY965" fmla="*/ 4529823 h 6857999"/>
              <a:gd name="connsiteX966" fmla="*/ 6638679 w 7119498"/>
              <a:gd name="connsiteY966" fmla="*/ 4588871 h 6857999"/>
              <a:gd name="connsiteX967" fmla="*/ 6714598 w 7119498"/>
              <a:gd name="connsiteY967" fmla="*/ 4631048 h 6857999"/>
              <a:gd name="connsiteX968" fmla="*/ 6874871 w 7119498"/>
              <a:gd name="connsiteY968" fmla="*/ 4479211 h 6857999"/>
              <a:gd name="connsiteX969" fmla="*/ 6874871 w 7119498"/>
              <a:gd name="connsiteY969" fmla="*/ 4420163 h 6857999"/>
              <a:gd name="connsiteX970" fmla="*/ 6942354 w 7119498"/>
              <a:gd name="connsiteY970" fmla="*/ 4361115 h 6857999"/>
              <a:gd name="connsiteX971" fmla="*/ 6950790 w 7119498"/>
              <a:gd name="connsiteY971" fmla="*/ 4428598 h 6857999"/>
              <a:gd name="connsiteX972" fmla="*/ 582044 w 7119498"/>
              <a:gd name="connsiteY972" fmla="*/ 4361115 h 6857999"/>
              <a:gd name="connsiteX973" fmla="*/ 700140 w 7119498"/>
              <a:gd name="connsiteY973" fmla="*/ 4529823 h 6857999"/>
              <a:gd name="connsiteX974" fmla="*/ 666399 w 7119498"/>
              <a:gd name="connsiteY974" fmla="*/ 4639484 h 6857999"/>
              <a:gd name="connsiteX975" fmla="*/ 641092 w 7119498"/>
              <a:gd name="connsiteY975" fmla="*/ 4572000 h 6857999"/>
              <a:gd name="connsiteX976" fmla="*/ 641092 w 7119498"/>
              <a:gd name="connsiteY976" fmla="*/ 4529823 h 6857999"/>
              <a:gd name="connsiteX977" fmla="*/ 556738 w 7119498"/>
              <a:gd name="connsiteY977" fmla="*/ 4394856 h 6857999"/>
              <a:gd name="connsiteX978" fmla="*/ 556738 w 7119498"/>
              <a:gd name="connsiteY978" fmla="*/ 4361115 h 6857999"/>
              <a:gd name="connsiteX979" fmla="*/ 582044 w 7119498"/>
              <a:gd name="connsiteY979" fmla="*/ 4361115 h 6857999"/>
              <a:gd name="connsiteX980" fmla="*/ 337417 w 7119498"/>
              <a:gd name="connsiteY980" fmla="*/ 4420163 h 6857999"/>
              <a:gd name="connsiteX981" fmla="*/ 413336 w 7119498"/>
              <a:gd name="connsiteY981" fmla="*/ 4445469 h 6857999"/>
              <a:gd name="connsiteX982" fmla="*/ 371159 w 7119498"/>
              <a:gd name="connsiteY982" fmla="*/ 4453904 h 6857999"/>
              <a:gd name="connsiteX983" fmla="*/ 261498 w 7119498"/>
              <a:gd name="connsiteY983" fmla="*/ 4327373 h 6857999"/>
              <a:gd name="connsiteX984" fmla="*/ 269934 w 7119498"/>
              <a:gd name="connsiteY984" fmla="*/ 4310502 h 6857999"/>
              <a:gd name="connsiteX985" fmla="*/ 337417 w 7119498"/>
              <a:gd name="connsiteY985" fmla="*/ 4420163 h 6857999"/>
              <a:gd name="connsiteX986" fmla="*/ 6739904 w 7119498"/>
              <a:gd name="connsiteY986" fmla="*/ 4276760 h 6857999"/>
              <a:gd name="connsiteX987" fmla="*/ 6571196 w 7119498"/>
              <a:gd name="connsiteY987" fmla="*/ 4302067 h 6857999"/>
              <a:gd name="connsiteX988" fmla="*/ 6478406 w 7119498"/>
              <a:gd name="connsiteY988" fmla="*/ 4377985 h 6857999"/>
              <a:gd name="connsiteX989" fmla="*/ 6191602 w 7119498"/>
              <a:gd name="connsiteY989" fmla="*/ 4597307 h 6857999"/>
              <a:gd name="connsiteX990" fmla="*/ 6267520 w 7119498"/>
              <a:gd name="connsiteY990" fmla="*/ 4757580 h 6857999"/>
              <a:gd name="connsiteX991" fmla="*/ 6284391 w 7119498"/>
              <a:gd name="connsiteY991" fmla="*/ 4884111 h 6857999"/>
              <a:gd name="connsiteX992" fmla="*/ 6410923 w 7119498"/>
              <a:gd name="connsiteY992" fmla="*/ 5035949 h 6857999"/>
              <a:gd name="connsiteX993" fmla="*/ 6250650 w 7119498"/>
              <a:gd name="connsiteY993" fmla="*/ 4782886 h 6857999"/>
              <a:gd name="connsiteX994" fmla="*/ 6166295 w 7119498"/>
              <a:gd name="connsiteY994" fmla="*/ 4639484 h 6857999"/>
              <a:gd name="connsiteX995" fmla="*/ 6166295 w 7119498"/>
              <a:gd name="connsiteY995" fmla="*/ 4588871 h 6857999"/>
              <a:gd name="connsiteX996" fmla="*/ 6309698 w 7119498"/>
              <a:gd name="connsiteY996" fmla="*/ 4377985 h 6857999"/>
              <a:gd name="connsiteX997" fmla="*/ 6453100 w 7119498"/>
              <a:gd name="connsiteY997" fmla="*/ 4361115 h 6857999"/>
              <a:gd name="connsiteX998" fmla="*/ 6520583 w 7119498"/>
              <a:gd name="connsiteY998" fmla="*/ 4310502 h 6857999"/>
              <a:gd name="connsiteX999" fmla="*/ 6647114 w 7119498"/>
              <a:gd name="connsiteY999" fmla="*/ 4259890 h 6857999"/>
              <a:gd name="connsiteX1000" fmla="*/ 6739904 w 7119498"/>
              <a:gd name="connsiteY1000" fmla="*/ 4276760 h 6857999"/>
              <a:gd name="connsiteX1001" fmla="*/ 371159 w 7119498"/>
              <a:gd name="connsiteY1001" fmla="*/ 4487646 h 6857999"/>
              <a:gd name="connsiteX1002" fmla="*/ 455513 w 7119498"/>
              <a:gd name="connsiteY1002" fmla="*/ 4428598 h 6857999"/>
              <a:gd name="connsiteX1003" fmla="*/ 396465 w 7119498"/>
              <a:gd name="connsiteY1003" fmla="*/ 4377985 h 6857999"/>
              <a:gd name="connsiteX1004" fmla="*/ 463948 w 7119498"/>
              <a:gd name="connsiteY1004" fmla="*/ 4327373 h 6857999"/>
              <a:gd name="connsiteX1005" fmla="*/ 531432 w 7119498"/>
              <a:gd name="connsiteY1005" fmla="*/ 4403292 h 6857999"/>
              <a:gd name="connsiteX1006" fmla="*/ 371159 w 7119498"/>
              <a:gd name="connsiteY1006" fmla="*/ 4555129 h 6857999"/>
              <a:gd name="connsiteX1007" fmla="*/ 160273 w 7119498"/>
              <a:gd name="connsiteY1007" fmla="*/ 4369550 h 6857999"/>
              <a:gd name="connsiteX1008" fmla="*/ 168708 w 7119498"/>
              <a:gd name="connsiteY1008" fmla="*/ 4251454 h 6857999"/>
              <a:gd name="connsiteX1009" fmla="*/ 371159 w 7119498"/>
              <a:gd name="connsiteY1009" fmla="*/ 4487646 h 6857999"/>
              <a:gd name="connsiteX1010" fmla="*/ 6815823 w 7119498"/>
              <a:gd name="connsiteY1010" fmla="*/ 4217712 h 6857999"/>
              <a:gd name="connsiteX1011" fmla="*/ 6773646 w 7119498"/>
              <a:gd name="connsiteY1011" fmla="*/ 4251454 h 6857999"/>
              <a:gd name="connsiteX1012" fmla="*/ 6663985 w 7119498"/>
              <a:gd name="connsiteY1012" fmla="*/ 4226148 h 6857999"/>
              <a:gd name="connsiteX1013" fmla="*/ 6537454 w 7119498"/>
              <a:gd name="connsiteY1013" fmla="*/ 4259890 h 6857999"/>
              <a:gd name="connsiteX1014" fmla="*/ 6453100 w 7119498"/>
              <a:gd name="connsiteY1014" fmla="*/ 4327373 h 6857999"/>
              <a:gd name="connsiteX1015" fmla="*/ 6132554 w 7119498"/>
              <a:gd name="connsiteY1015" fmla="*/ 4588871 h 6857999"/>
              <a:gd name="connsiteX1016" fmla="*/ 6225343 w 7119498"/>
              <a:gd name="connsiteY1016" fmla="*/ 4808192 h 6857999"/>
              <a:gd name="connsiteX1017" fmla="*/ 6242214 w 7119498"/>
              <a:gd name="connsiteY1017" fmla="*/ 4917853 h 6857999"/>
              <a:gd name="connsiteX1018" fmla="*/ 6427793 w 7119498"/>
              <a:gd name="connsiteY1018" fmla="*/ 5086561 h 6857999"/>
              <a:gd name="connsiteX1019" fmla="*/ 6427793 w 7119498"/>
              <a:gd name="connsiteY1019" fmla="*/ 5120303 h 6857999"/>
              <a:gd name="connsiteX1020" fmla="*/ 6394052 w 7119498"/>
              <a:gd name="connsiteY1020" fmla="*/ 5128738 h 6857999"/>
              <a:gd name="connsiteX1021" fmla="*/ 6216908 w 7119498"/>
              <a:gd name="connsiteY1021" fmla="*/ 4993771 h 6857999"/>
              <a:gd name="connsiteX1022" fmla="*/ 6157860 w 7119498"/>
              <a:gd name="connsiteY1022" fmla="*/ 4808192 h 6857999"/>
              <a:gd name="connsiteX1023" fmla="*/ 6081941 w 7119498"/>
              <a:gd name="connsiteY1023" fmla="*/ 4588871 h 6857999"/>
              <a:gd name="connsiteX1024" fmla="*/ 6242214 w 7119498"/>
              <a:gd name="connsiteY1024" fmla="*/ 4310502 h 6857999"/>
              <a:gd name="connsiteX1025" fmla="*/ 6444664 w 7119498"/>
              <a:gd name="connsiteY1025" fmla="*/ 4268325 h 6857999"/>
              <a:gd name="connsiteX1026" fmla="*/ 6697727 w 7119498"/>
              <a:gd name="connsiteY1026" fmla="*/ 4183971 h 6857999"/>
              <a:gd name="connsiteX1027" fmla="*/ 6815823 w 7119498"/>
              <a:gd name="connsiteY1027" fmla="*/ 4217712 h 6857999"/>
              <a:gd name="connsiteX1028" fmla="*/ 615786 w 7119498"/>
              <a:gd name="connsiteY1028" fmla="*/ 4226148 h 6857999"/>
              <a:gd name="connsiteX1029" fmla="*/ 902590 w 7119498"/>
              <a:gd name="connsiteY1029" fmla="*/ 4470775 h 6857999"/>
              <a:gd name="connsiteX1030" fmla="*/ 860413 w 7119498"/>
              <a:gd name="connsiteY1030" fmla="*/ 4605742 h 6857999"/>
              <a:gd name="connsiteX1031" fmla="*/ 792930 w 7119498"/>
              <a:gd name="connsiteY1031" fmla="*/ 4690096 h 6857999"/>
              <a:gd name="connsiteX1032" fmla="*/ 784494 w 7119498"/>
              <a:gd name="connsiteY1032" fmla="*/ 4791321 h 6857999"/>
              <a:gd name="connsiteX1033" fmla="*/ 666399 w 7119498"/>
              <a:gd name="connsiteY1033" fmla="*/ 4926288 h 6857999"/>
              <a:gd name="connsiteX1034" fmla="*/ 750753 w 7119498"/>
              <a:gd name="connsiteY1034" fmla="*/ 4850369 h 6857999"/>
              <a:gd name="connsiteX1035" fmla="*/ 784494 w 7119498"/>
              <a:gd name="connsiteY1035" fmla="*/ 4749144 h 6857999"/>
              <a:gd name="connsiteX1036" fmla="*/ 767624 w 7119498"/>
              <a:gd name="connsiteY1036" fmla="*/ 4681661 h 6857999"/>
              <a:gd name="connsiteX1037" fmla="*/ 885720 w 7119498"/>
              <a:gd name="connsiteY1037" fmla="*/ 4470775 h 6857999"/>
              <a:gd name="connsiteX1038" fmla="*/ 615786 w 7119498"/>
              <a:gd name="connsiteY1038" fmla="*/ 4251454 h 6857999"/>
              <a:gd name="connsiteX1039" fmla="*/ 430207 w 7119498"/>
              <a:gd name="connsiteY1039" fmla="*/ 4150229 h 6857999"/>
              <a:gd name="connsiteX1040" fmla="*/ 404900 w 7119498"/>
              <a:gd name="connsiteY1040" fmla="*/ 4150229 h 6857999"/>
              <a:gd name="connsiteX1041" fmla="*/ 455513 w 7119498"/>
              <a:gd name="connsiteY1041" fmla="*/ 4133358 h 6857999"/>
              <a:gd name="connsiteX1042" fmla="*/ 615786 w 7119498"/>
              <a:gd name="connsiteY1042" fmla="*/ 4226148 h 6857999"/>
              <a:gd name="connsiteX1043" fmla="*/ 6596502 w 7119498"/>
              <a:gd name="connsiteY1043" fmla="*/ 4158664 h 6857999"/>
              <a:gd name="connsiteX1044" fmla="*/ 6579631 w 7119498"/>
              <a:gd name="connsiteY1044" fmla="*/ 4167100 h 6857999"/>
              <a:gd name="connsiteX1045" fmla="*/ 6680856 w 7119498"/>
              <a:gd name="connsiteY1045" fmla="*/ 4049004 h 6857999"/>
              <a:gd name="connsiteX1046" fmla="*/ 6596502 w 7119498"/>
              <a:gd name="connsiteY1046" fmla="*/ 4158664 h 6857999"/>
              <a:gd name="connsiteX1047" fmla="*/ 615786 w 7119498"/>
              <a:gd name="connsiteY1047" fmla="*/ 4065875 h 6857999"/>
              <a:gd name="connsiteX1048" fmla="*/ 683269 w 7119498"/>
              <a:gd name="connsiteY1048" fmla="*/ 4124923 h 6857999"/>
              <a:gd name="connsiteX1049" fmla="*/ 885720 w 7119498"/>
              <a:gd name="connsiteY1049" fmla="*/ 4200842 h 6857999"/>
              <a:gd name="connsiteX1050" fmla="*/ 1012251 w 7119498"/>
              <a:gd name="connsiteY1050" fmla="*/ 4462340 h 6857999"/>
              <a:gd name="connsiteX1051" fmla="*/ 953203 w 7119498"/>
              <a:gd name="connsiteY1051" fmla="*/ 4656354 h 6857999"/>
              <a:gd name="connsiteX1052" fmla="*/ 877284 w 7119498"/>
              <a:gd name="connsiteY1052" fmla="*/ 4766015 h 6857999"/>
              <a:gd name="connsiteX1053" fmla="*/ 860413 w 7119498"/>
              <a:gd name="connsiteY1053" fmla="*/ 4875676 h 6857999"/>
              <a:gd name="connsiteX1054" fmla="*/ 691705 w 7119498"/>
              <a:gd name="connsiteY1054" fmla="*/ 5035949 h 6857999"/>
              <a:gd name="connsiteX1055" fmla="*/ 641092 w 7119498"/>
              <a:gd name="connsiteY1055" fmla="*/ 5035949 h 6857999"/>
              <a:gd name="connsiteX1056" fmla="*/ 632657 w 7119498"/>
              <a:gd name="connsiteY1056" fmla="*/ 5010642 h 6857999"/>
              <a:gd name="connsiteX1057" fmla="*/ 649528 w 7119498"/>
              <a:gd name="connsiteY1057" fmla="*/ 4968465 h 6857999"/>
              <a:gd name="connsiteX1058" fmla="*/ 717011 w 7119498"/>
              <a:gd name="connsiteY1058" fmla="*/ 4934723 h 6857999"/>
              <a:gd name="connsiteX1059" fmla="*/ 826672 w 7119498"/>
              <a:gd name="connsiteY1059" fmla="*/ 4799757 h 6857999"/>
              <a:gd name="connsiteX1060" fmla="*/ 826672 w 7119498"/>
              <a:gd name="connsiteY1060" fmla="*/ 4749144 h 6857999"/>
              <a:gd name="connsiteX1061" fmla="*/ 826672 w 7119498"/>
              <a:gd name="connsiteY1061" fmla="*/ 4706967 h 6857999"/>
              <a:gd name="connsiteX1062" fmla="*/ 936332 w 7119498"/>
              <a:gd name="connsiteY1062" fmla="*/ 4521388 h 6857999"/>
              <a:gd name="connsiteX1063" fmla="*/ 936332 w 7119498"/>
              <a:gd name="connsiteY1063" fmla="*/ 4470775 h 6857999"/>
              <a:gd name="connsiteX1064" fmla="*/ 649528 w 7119498"/>
              <a:gd name="connsiteY1064" fmla="*/ 4192406 h 6857999"/>
              <a:gd name="connsiteX1065" fmla="*/ 573609 w 7119498"/>
              <a:gd name="connsiteY1065" fmla="*/ 4133358 h 6857999"/>
              <a:gd name="connsiteX1066" fmla="*/ 455513 w 7119498"/>
              <a:gd name="connsiteY1066" fmla="*/ 4091181 h 6857999"/>
              <a:gd name="connsiteX1067" fmla="*/ 337417 w 7119498"/>
              <a:gd name="connsiteY1067" fmla="*/ 4124923 h 6857999"/>
              <a:gd name="connsiteX1068" fmla="*/ 278369 w 7119498"/>
              <a:gd name="connsiteY1068" fmla="*/ 4082746 h 6857999"/>
              <a:gd name="connsiteX1069" fmla="*/ 455513 w 7119498"/>
              <a:gd name="connsiteY1069" fmla="*/ 4023698 h 6857999"/>
              <a:gd name="connsiteX1070" fmla="*/ 615786 w 7119498"/>
              <a:gd name="connsiteY1070" fmla="*/ 4065875 h 6857999"/>
              <a:gd name="connsiteX1071" fmla="*/ 6824258 w 7119498"/>
              <a:gd name="connsiteY1071" fmla="*/ 4032133 h 6857999"/>
              <a:gd name="connsiteX1072" fmla="*/ 6756775 w 7119498"/>
              <a:gd name="connsiteY1072" fmla="*/ 4108052 h 6857999"/>
              <a:gd name="connsiteX1073" fmla="*/ 6706162 w 7119498"/>
              <a:gd name="connsiteY1073" fmla="*/ 4057439 h 6857999"/>
              <a:gd name="connsiteX1074" fmla="*/ 6723033 w 7119498"/>
              <a:gd name="connsiteY1074" fmla="*/ 4032133 h 6857999"/>
              <a:gd name="connsiteX1075" fmla="*/ 6680856 w 7119498"/>
              <a:gd name="connsiteY1075" fmla="*/ 4006827 h 6857999"/>
              <a:gd name="connsiteX1076" fmla="*/ 6478406 w 7119498"/>
              <a:gd name="connsiteY1076" fmla="*/ 4209277 h 6857999"/>
              <a:gd name="connsiteX1077" fmla="*/ 6478406 w 7119498"/>
              <a:gd name="connsiteY1077" fmla="*/ 4158664 h 6857999"/>
              <a:gd name="connsiteX1078" fmla="*/ 6697727 w 7119498"/>
              <a:gd name="connsiteY1078" fmla="*/ 3947779 h 6857999"/>
              <a:gd name="connsiteX1079" fmla="*/ 6824258 w 7119498"/>
              <a:gd name="connsiteY1079" fmla="*/ 4032133 h 6857999"/>
              <a:gd name="connsiteX1080" fmla="*/ 514561 w 7119498"/>
              <a:gd name="connsiteY1080" fmla="*/ 3998391 h 6857999"/>
              <a:gd name="connsiteX1081" fmla="*/ 455513 w 7119498"/>
              <a:gd name="connsiteY1081" fmla="*/ 3930908 h 6857999"/>
              <a:gd name="connsiteX1082" fmla="*/ 514561 w 7119498"/>
              <a:gd name="connsiteY1082" fmla="*/ 3998391 h 6857999"/>
              <a:gd name="connsiteX1083" fmla="*/ 894155 w 7119498"/>
              <a:gd name="connsiteY1083" fmla="*/ 3905602 h 6857999"/>
              <a:gd name="connsiteX1084" fmla="*/ 919461 w 7119498"/>
              <a:gd name="connsiteY1084" fmla="*/ 4032133 h 6857999"/>
              <a:gd name="connsiteX1085" fmla="*/ 970074 w 7119498"/>
              <a:gd name="connsiteY1085" fmla="*/ 4158664 h 6857999"/>
              <a:gd name="connsiteX1086" fmla="*/ 835107 w 7119498"/>
              <a:gd name="connsiteY1086" fmla="*/ 4049004 h 6857999"/>
              <a:gd name="connsiteX1087" fmla="*/ 885720 w 7119498"/>
              <a:gd name="connsiteY1087" fmla="*/ 3981520 h 6857999"/>
              <a:gd name="connsiteX1088" fmla="*/ 851978 w 7119498"/>
              <a:gd name="connsiteY1088" fmla="*/ 3930908 h 6857999"/>
              <a:gd name="connsiteX1089" fmla="*/ 860413 w 7119498"/>
              <a:gd name="connsiteY1089" fmla="*/ 3905602 h 6857999"/>
              <a:gd name="connsiteX1090" fmla="*/ 894155 w 7119498"/>
              <a:gd name="connsiteY1090" fmla="*/ 3905602 h 6857999"/>
              <a:gd name="connsiteX1091" fmla="*/ 573609 w 7119498"/>
              <a:gd name="connsiteY1091" fmla="*/ 3880295 h 6857999"/>
              <a:gd name="connsiteX1092" fmla="*/ 624221 w 7119498"/>
              <a:gd name="connsiteY1092" fmla="*/ 3964650 h 6857999"/>
              <a:gd name="connsiteX1093" fmla="*/ 624221 w 7119498"/>
              <a:gd name="connsiteY1093" fmla="*/ 4032133 h 6857999"/>
              <a:gd name="connsiteX1094" fmla="*/ 438642 w 7119498"/>
              <a:gd name="connsiteY1094" fmla="*/ 3888731 h 6857999"/>
              <a:gd name="connsiteX1095" fmla="*/ 354288 w 7119498"/>
              <a:gd name="connsiteY1095" fmla="*/ 3964650 h 6857999"/>
              <a:gd name="connsiteX1096" fmla="*/ 312111 w 7119498"/>
              <a:gd name="connsiteY1096" fmla="*/ 3914037 h 6857999"/>
              <a:gd name="connsiteX1097" fmla="*/ 438642 w 7119498"/>
              <a:gd name="connsiteY1097" fmla="*/ 3812812 h 6857999"/>
              <a:gd name="connsiteX1098" fmla="*/ 573609 w 7119498"/>
              <a:gd name="connsiteY1098" fmla="*/ 3880295 h 6857999"/>
              <a:gd name="connsiteX1099" fmla="*/ 6419358 w 7119498"/>
              <a:gd name="connsiteY1099" fmla="*/ 3762199 h 6857999"/>
              <a:gd name="connsiteX1100" fmla="*/ 6335004 w 7119498"/>
              <a:gd name="connsiteY1100" fmla="*/ 3880295 h 6857999"/>
              <a:gd name="connsiteX1101" fmla="*/ 6410923 w 7119498"/>
              <a:gd name="connsiteY1101" fmla="*/ 3964650 h 6857999"/>
              <a:gd name="connsiteX1102" fmla="*/ 6453100 w 7119498"/>
              <a:gd name="connsiteY1102" fmla="*/ 3930908 h 6857999"/>
              <a:gd name="connsiteX1103" fmla="*/ 6436229 w 7119498"/>
              <a:gd name="connsiteY1103" fmla="*/ 3880295 h 6857999"/>
              <a:gd name="connsiteX1104" fmla="*/ 6469971 w 7119498"/>
              <a:gd name="connsiteY1104" fmla="*/ 3871860 h 6857999"/>
              <a:gd name="connsiteX1105" fmla="*/ 6520583 w 7119498"/>
              <a:gd name="connsiteY1105" fmla="*/ 3930908 h 6857999"/>
              <a:gd name="connsiteX1106" fmla="*/ 6419358 w 7119498"/>
              <a:gd name="connsiteY1106" fmla="*/ 4040568 h 6857999"/>
              <a:gd name="connsiteX1107" fmla="*/ 6427793 w 7119498"/>
              <a:gd name="connsiteY1107" fmla="*/ 4057439 h 6857999"/>
              <a:gd name="connsiteX1108" fmla="*/ 6377181 w 7119498"/>
              <a:gd name="connsiteY1108" fmla="*/ 4150229 h 6857999"/>
              <a:gd name="connsiteX1109" fmla="*/ 6259085 w 7119498"/>
              <a:gd name="connsiteY1109" fmla="*/ 4183971 h 6857999"/>
              <a:gd name="connsiteX1110" fmla="*/ 6166295 w 7119498"/>
              <a:gd name="connsiteY1110" fmla="*/ 4268325 h 6857999"/>
              <a:gd name="connsiteX1111" fmla="*/ 6140989 w 7119498"/>
              <a:gd name="connsiteY1111" fmla="*/ 4285196 h 6857999"/>
              <a:gd name="connsiteX1112" fmla="*/ 6208472 w 7119498"/>
              <a:gd name="connsiteY1112" fmla="*/ 4141793 h 6857999"/>
              <a:gd name="connsiteX1113" fmla="*/ 6191602 w 7119498"/>
              <a:gd name="connsiteY1113" fmla="*/ 4057439 h 6857999"/>
              <a:gd name="connsiteX1114" fmla="*/ 6242214 w 7119498"/>
              <a:gd name="connsiteY1114" fmla="*/ 3998391 h 6857999"/>
              <a:gd name="connsiteX1115" fmla="*/ 6275956 w 7119498"/>
              <a:gd name="connsiteY1115" fmla="*/ 4040568 h 6857999"/>
              <a:gd name="connsiteX1116" fmla="*/ 6242214 w 7119498"/>
              <a:gd name="connsiteY1116" fmla="*/ 4082746 h 6857999"/>
              <a:gd name="connsiteX1117" fmla="*/ 6301262 w 7119498"/>
              <a:gd name="connsiteY1117" fmla="*/ 4133358 h 6857999"/>
              <a:gd name="connsiteX1118" fmla="*/ 6377181 w 7119498"/>
              <a:gd name="connsiteY1118" fmla="*/ 4049004 h 6857999"/>
              <a:gd name="connsiteX1119" fmla="*/ 6284391 w 7119498"/>
              <a:gd name="connsiteY1119" fmla="*/ 3880295 h 6857999"/>
              <a:gd name="connsiteX1120" fmla="*/ 6216908 w 7119498"/>
              <a:gd name="connsiteY1120" fmla="*/ 3795941 h 6857999"/>
              <a:gd name="connsiteX1121" fmla="*/ 6242214 w 7119498"/>
              <a:gd name="connsiteY1121" fmla="*/ 3745329 h 6857999"/>
              <a:gd name="connsiteX1122" fmla="*/ 6275956 w 7119498"/>
              <a:gd name="connsiteY1122" fmla="*/ 3753764 h 6857999"/>
              <a:gd name="connsiteX1123" fmla="*/ 6275956 w 7119498"/>
              <a:gd name="connsiteY1123" fmla="*/ 3804377 h 6857999"/>
              <a:gd name="connsiteX1124" fmla="*/ 6292827 w 7119498"/>
              <a:gd name="connsiteY1124" fmla="*/ 3821247 h 6857999"/>
              <a:gd name="connsiteX1125" fmla="*/ 6402487 w 7119498"/>
              <a:gd name="connsiteY1125" fmla="*/ 3736893 h 6857999"/>
              <a:gd name="connsiteX1126" fmla="*/ 6419358 w 7119498"/>
              <a:gd name="connsiteY1126" fmla="*/ 3762199 h 6857999"/>
              <a:gd name="connsiteX1127" fmla="*/ 6917048 w 7119498"/>
              <a:gd name="connsiteY1127" fmla="*/ 3829683 h 6857999"/>
              <a:gd name="connsiteX1128" fmla="*/ 6874871 w 7119498"/>
              <a:gd name="connsiteY1128" fmla="*/ 3922472 h 6857999"/>
              <a:gd name="connsiteX1129" fmla="*/ 6849565 w 7119498"/>
              <a:gd name="connsiteY1129" fmla="*/ 3922472 h 6857999"/>
              <a:gd name="connsiteX1130" fmla="*/ 6832694 w 7119498"/>
              <a:gd name="connsiteY1130" fmla="*/ 3897166 h 6857999"/>
              <a:gd name="connsiteX1131" fmla="*/ 6874871 w 7119498"/>
              <a:gd name="connsiteY1131" fmla="*/ 3829683 h 6857999"/>
              <a:gd name="connsiteX1132" fmla="*/ 6841129 w 7119498"/>
              <a:gd name="connsiteY1132" fmla="*/ 3728458 h 6857999"/>
              <a:gd name="connsiteX1133" fmla="*/ 6917048 w 7119498"/>
              <a:gd name="connsiteY1133" fmla="*/ 3829683 h 6857999"/>
              <a:gd name="connsiteX1134" fmla="*/ 6815823 w 7119498"/>
              <a:gd name="connsiteY1134" fmla="*/ 3745329 h 6857999"/>
              <a:gd name="connsiteX1135" fmla="*/ 6815823 w 7119498"/>
              <a:gd name="connsiteY1135" fmla="*/ 3779070 h 6857999"/>
              <a:gd name="connsiteX1136" fmla="*/ 6765210 w 7119498"/>
              <a:gd name="connsiteY1136" fmla="*/ 3762199 h 6857999"/>
              <a:gd name="connsiteX1137" fmla="*/ 6773646 w 7119498"/>
              <a:gd name="connsiteY1137" fmla="*/ 3703151 h 6857999"/>
              <a:gd name="connsiteX1138" fmla="*/ 6815823 w 7119498"/>
              <a:gd name="connsiteY1138" fmla="*/ 3745329 h 6857999"/>
              <a:gd name="connsiteX1139" fmla="*/ 6512148 w 7119498"/>
              <a:gd name="connsiteY1139" fmla="*/ 3660974 h 6857999"/>
              <a:gd name="connsiteX1140" fmla="*/ 6512148 w 7119498"/>
              <a:gd name="connsiteY1140" fmla="*/ 3720022 h 6857999"/>
              <a:gd name="connsiteX1141" fmla="*/ 6444664 w 7119498"/>
              <a:gd name="connsiteY1141" fmla="*/ 3762199 h 6857999"/>
              <a:gd name="connsiteX1142" fmla="*/ 6444664 w 7119498"/>
              <a:gd name="connsiteY1142" fmla="*/ 3660974 h 6857999"/>
              <a:gd name="connsiteX1143" fmla="*/ 6512148 w 7119498"/>
              <a:gd name="connsiteY1143" fmla="*/ 3660974 h 6857999"/>
              <a:gd name="connsiteX1144" fmla="*/ 295240 w 7119498"/>
              <a:gd name="connsiteY1144" fmla="*/ 3652539 h 6857999"/>
              <a:gd name="connsiteX1145" fmla="*/ 253063 w 7119498"/>
              <a:gd name="connsiteY1145" fmla="*/ 3720022 h 6857999"/>
              <a:gd name="connsiteX1146" fmla="*/ 295240 w 7119498"/>
              <a:gd name="connsiteY1146" fmla="*/ 3779070 h 6857999"/>
              <a:gd name="connsiteX1147" fmla="*/ 253063 w 7119498"/>
              <a:gd name="connsiteY1147" fmla="*/ 3821247 h 6857999"/>
              <a:gd name="connsiteX1148" fmla="*/ 202450 w 7119498"/>
              <a:gd name="connsiteY1148" fmla="*/ 3728458 h 6857999"/>
              <a:gd name="connsiteX1149" fmla="*/ 286804 w 7119498"/>
              <a:gd name="connsiteY1149" fmla="*/ 3635668 h 6857999"/>
              <a:gd name="connsiteX1150" fmla="*/ 295240 w 7119498"/>
              <a:gd name="connsiteY1150" fmla="*/ 3652539 h 6857999"/>
              <a:gd name="connsiteX1151" fmla="*/ 851978 w 7119498"/>
              <a:gd name="connsiteY1151" fmla="*/ 3728458 h 6857999"/>
              <a:gd name="connsiteX1152" fmla="*/ 885720 w 7119498"/>
              <a:gd name="connsiteY1152" fmla="*/ 3703151 h 6857999"/>
              <a:gd name="connsiteX1153" fmla="*/ 860413 w 7119498"/>
              <a:gd name="connsiteY1153" fmla="*/ 3677845 h 6857999"/>
              <a:gd name="connsiteX1154" fmla="*/ 860413 w 7119498"/>
              <a:gd name="connsiteY1154" fmla="*/ 3652539 h 6857999"/>
              <a:gd name="connsiteX1155" fmla="*/ 885720 w 7119498"/>
              <a:gd name="connsiteY1155" fmla="*/ 3644103 h 6857999"/>
              <a:gd name="connsiteX1156" fmla="*/ 927897 w 7119498"/>
              <a:gd name="connsiteY1156" fmla="*/ 3703151 h 6857999"/>
              <a:gd name="connsiteX1157" fmla="*/ 843542 w 7119498"/>
              <a:gd name="connsiteY1157" fmla="*/ 3779070 h 6857999"/>
              <a:gd name="connsiteX1158" fmla="*/ 759188 w 7119498"/>
              <a:gd name="connsiteY1158" fmla="*/ 3947779 h 6857999"/>
              <a:gd name="connsiteX1159" fmla="*/ 809801 w 7119498"/>
              <a:gd name="connsiteY1159" fmla="*/ 4015262 h 6857999"/>
              <a:gd name="connsiteX1160" fmla="*/ 792930 w 7119498"/>
              <a:gd name="connsiteY1160" fmla="*/ 4049004 h 6857999"/>
              <a:gd name="connsiteX1161" fmla="*/ 708576 w 7119498"/>
              <a:gd name="connsiteY1161" fmla="*/ 3914037 h 6857999"/>
              <a:gd name="connsiteX1162" fmla="*/ 632657 w 7119498"/>
              <a:gd name="connsiteY1162" fmla="*/ 3846554 h 6857999"/>
              <a:gd name="connsiteX1163" fmla="*/ 632657 w 7119498"/>
              <a:gd name="connsiteY1163" fmla="*/ 3804377 h 6857999"/>
              <a:gd name="connsiteX1164" fmla="*/ 674834 w 7119498"/>
              <a:gd name="connsiteY1164" fmla="*/ 3795941 h 6857999"/>
              <a:gd name="connsiteX1165" fmla="*/ 683269 w 7119498"/>
              <a:gd name="connsiteY1165" fmla="*/ 3838118 h 6857999"/>
              <a:gd name="connsiteX1166" fmla="*/ 717011 w 7119498"/>
              <a:gd name="connsiteY1166" fmla="*/ 3863424 h 6857999"/>
              <a:gd name="connsiteX1167" fmla="*/ 792930 w 7119498"/>
              <a:gd name="connsiteY1167" fmla="*/ 3770635 h 6857999"/>
              <a:gd name="connsiteX1168" fmla="*/ 717011 w 7119498"/>
              <a:gd name="connsiteY1168" fmla="*/ 3652539 h 6857999"/>
              <a:gd name="connsiteX1169" fmla="*/ 725447 w 7119498"/>
              <a:gd name="connsiteY1169" fmla="*/ 3627233 h 6857999"/>
              <a:gd name="connsiteX1170" fmla="*/ 851978 w 7119498"/>
              <a:gd name="connsiteY1170" fmla="*/ 3728458 h 6857999"/>
              <a:gd name="connsiteX1171" fmla="*/ 388030 w 7119498"/>
              <a:gd name="connsiteY1171" fmla="*/ 3669410 h 6857999"/>
              <a:gd name="connsiteX1172" fmla="*/ 328982 w 7119498"/>
              <a:gd name="connsiteY1172" fmla="*/ 3694716 h 6857999"/>
              <a:gd name="connsiteX1173" fmla="*/ 328982 w 7119498"/>
              <a:gd name="connsiteY1173" fmla="*/ 3627233 h 6857999"/>
              <a:gd name="connsiteX1174" fmla="*/ 388030 w 7119498"/>
              <a:gd name="connsiteY1174" fmla="*/ 3593491 h 6857999"/>
              <a:gd name="connsiteX1175" fmla="*/ 388030 w 7119498"/>
              <a:gd name="connsiteY1175" fmla="*/ 3669410 h 6857999"/>
              <a:gd name="connsiteX1176" fmla="*/ 6663985 w 7119498"/>
              <a:gd name="connsiteY1176" fmla="*/ 3610362 h 6857999"/>
              <a:gd name="connsiteX1177" fmla="*/ 6588067 w 7119498"/>
              <a:gd name="connsiteY1177" fmla="*/ 3686281 h 6857999"/>
              <a:gd name="connsiteX1178" fmla="*/ 6638679 w 7119498"/>
              <a:gd name="connsiteY1178" fmla="*/ 3753764 h 6857999"/>
              <a:gd name="connsiteX1179" fmla="*/ 6663985 w 7119498"/>
              <a:gd name="connsiteY1179" fmla="*/ 3753764 h 6857999"/>
              <a:gd name="connsiteX1180" fmla="*/ 6680856 w 7119498"/>
              <a:gd name="connsiteY1180" fmla="*/ 3736893 h 6857999"/>
              <a:gd name="connsiteX1181" fmla="*/ 6630244 w 7119498"/>
              <a:gd name="connsiteY1181" fmla="*/ 3686281 h 6857999"/>
              <a:gd name="connsiteX1182" fmla="*/ 6672421 w 7119498"/>
              <a:gd name="connsiteY1182" fmla="*/ 3652539 h 6857999"/>
              <a:gd name="connsiteX1183" fmla="*/ 6731469 w 7119498"/>
              <a:gd name="connsiteY1183" fmla="*/ 3720022 h 6857999"/>
              <a:gd name="connsiteX1184" fmla="*/ 6663985 w 7119498"/>
              <a:gd name="connsiteY1184" fmla="*/ 3804377 h 6857999"/>
              <a:gd name="connsiteX1185" fmla="*/ 6630244 w 7119498"/>
              <a:gd name="connsiteY1185" fmla="*/ 3871860 h 6857999"/>
              <a:gd name="connsiteX1186" fmla="*/ 6588067 w 7119498"/>
              <a:gd name="connsiteY1186" fmla="*/ 3888731 h 6857999"/>
              <a:gd name="connsiteX1187" fmla="*/ 6545889 w 7119498"/>
              <a:gd name="connsiteY1187" fmla="*/ 3720022 h 6857999"/>
              <a:gd name="connsiteX1188" fmla="*/ 6647114 w 7119498"/>
              <a:gd name="connsiteY1188" fmla="*/ 3576620 h 6857999"/>
              <a:gd name="connsiteX1189" fmla="*/ 6663985 w 7119498"/>
              <a:gd name="connsiteY1189" fmla="*/ 3610362 h 6857999"/>
              <a:gd name="connsiteX1190" fmla="*/ 700140 w 7119498"/>
              <a:gd name="connsiteY1190" fmla="*/ 3568185 h 6857999"/>
              <a:gd name="connsiteX1191" fmla="*/ 683269 w 7119498"/>
              <a:gd name="connsiteY1191" fmla="*/ 3652539 h 6857999"/>
              <a:gd name="connsiteX1192" fmla="*/ 641092 w 7119498"/>
              <a:gd name="connsiteY1192" fmla="*/ 3627233 h 6857999"/>
              <a:gd name="connsiteX1193" fmla="*/ 649528 w 7119498"/>
              <a:gd name="connsiteY1193" fmla="*/ 3568185 h 6857999"/>
              <a:gd name="connsiteX1194" fmla="*/ 700140 w 7119498"/>
              <a:gd name="connsiteY1194" fmla="*/ 3568185 h 6857999"/>
              <a:gd name="connsiteX1195" fmla="*/ 6883306 w 7119498"/>
              <a:gd name="connsiteY1195" fmla="*/ 3542878 h 6857999"/>
              <a:gd name="connsiteX1196" fmla="*/ 6933919 w 7119498"/>
              <a:gd name="connsiteY1196" fmla="*/ 3652539 h 6857999"/>
              <a:gd name="connsiteX1197" fmla="*/ 6933919 w 7119498"/>
              <a:gd name="connsiteY1197" fmla="*/ 3711587 h 6857999"/>
              <a:gd name="connsiteX1198" fmla="*/ 6917048 w 7119498"/>
              <a:gd name="connsiteY1198" fmla="*/ 3720022 h 6857999"/>
              <a:gd name="connsiteX1199" fmla="*/ 6731469 w 7119498"/>
              <a:gd name="connsiteY1199" fmla="*/ 3635668 h 6857999"/>
              <a:gd name="connsiteX1200" fmla="*/ 6680856 w 7119498"/>
              <a:gd name="connsiteY1200" fmla="*/ 3576620 h 6857999"/>
              <a:gd name="connsiteX1201" fmla="*/ 6680856 w 7119498"/>
              <a:gd name="connsiteY1201" fmla="*/ 3542878 h 6857999"/>
              <a:gd name="connsiteX1202" fmla="*/ 6765210 w 7119498"/>
              <a:gd name="connsiteY1202" fmla="*/ 3568185 h 6857999"/>
              <a:gd name="connsiteX1203" fmla="*/ 6841129 w 7119498"/>
              <a:gd name="connsiteY1203" fmla="*/ 3652539 h 6857999"/>
              <a:gd name="connsiteX1204" fmla="*/ 6858000 w 7119498"/>
              <a:gd name="connsiteY1204" fmla="*/ 3635668 h 6857999"/>
              <a:gd name="connsiteX1205" fmla="*/ 6815823 w 7119498"/>
              <a:gd name="connsiteY1205" fmla="*/ 3576620 h 6857999"/>
              <a:gd name="connsiteX1206" fmla="*/ 6866436 w 7119498"/>
              <a:gd name="connsiteY1206" fmla="*/ 3534443 h 6857999"/>
              <a:gd name="connsiteX1207" fmla="*/ 6883306 w 7119498"/>
              <a:gd name="connsiteY1207" fmla="*/ 3542878 h 6857999"/>
              <a:gd name="connsiteX1208" fmla="*/ 598915 w 7119498"/>
              <a:gd name="connsiteY1208" fmla="*/ 3559749 h 6857999"/>
              <a:gd name="connsiteX1209" fmla="*/ 607351 w 7119498"/>
              <a:gd name="connsiteY1209" fmla="*/ 3585055 h 6857999"/>
              <a:gd name="connsiteX1210" fmla="*/ 539867 w 7119498"/>
              <a:gd name="connsiteY1210" fmla="*/ 3762199 h 6857999"/>
              <a:gd name="connsiteX1211" fmla="*/ 514561 w 7119498"/>
              <a:gd name="connsiteY1211" fmla="*/ 3762199 h 6857999"/>
              <a:gd name="connsiteX1212" fmla="*/ 472384 w 7119498"/>
              <a:gd name="connsiteY1212" fmla="*/ 3736893 h 6857999"/>
              <a:gd name="connsiteX1213" fmla="*/ 413336 w 7119498"/>
              <a:gd name="connsiteY1213" fmla="*/ 3593491 h 6857999"/>
              <a:gd name="connsiteX1214" fmla="*/ 463948 w 7119498"/>
              <a:gd name="connsiteY1214" fmla="*/ 3542878 h 6857999"/>
              <a:gd name="connsiteX1215" fmla="*/ 489255 w 7119498"/>
              <a:gd name="connsiteY1215" fmla="*/ 3551314 h 6857999"/>
              <a:gd name="connsiteX1216" fmla="*/ 497690 w 7119498"/>
              <a:gd name="connsiteY1216" fmla="*/ 3627233 h 6857999"/>
              <a:gd name="connsiteX1217" fmla="*/ 531432 w 7119498"/>
              <a:gd name="connsiteY1217" fmla="*/ 3576620 h 6857999"/>
              <a:gd name="connsiteX1218" fmla="*/ 472384 w 7119498"/>
              <a:gd name="connsiteY1218" fmla="*/ 3492266 h 6857999"/>
              <a:gd name="connsiteX1219" fmla="*/ 480819 w 7119498"/>
              <a:gd name="connsiteY1219" fmla="*/ 3466960 h 6857999"/>
              <a:gd name="connsiteX1220" fmla="*/ 598915 w 7119498"/>
              <a:gd name="connsiteY1220" fmla="*/ 3559749 h 6857999"/>
              <a:gd name="connsiteX1221" fmla="*/ 6461535 w 7119498"/>
              <a:gd name="connsiteY1221" fmla="*/ 3492266 h 6857999"/>
              <a:gd name="connsiteX1222" fmla="*/ 6461535 w 7119498"/>
              <a:gd name="connsiteY1222" fmla="*/ 3526008 h 6857999"/>
              <a:gd name="connsiteX1223" fmla="*/ 6436229 w 7119498"/>
              <a:gd name="connsiteY1223" fmla="*/ 3542878 h 6857999"/>
              <a:gd name="connsiteX1224" fmla="*/ 6402487 w 7119498"/>
              <a:gd name="connsiteY1224" fmla="*/ 3534443 h 6857999"/>
              <a:gd name="connsiteX1225" fmla="*/ 6444664 w 7119498"/>
              <a:gd name="connsiteY1225" fmla="*/ 3576620 h 6857999"/>
              <a:gd name="connsiteX1226" fmla="*/ 6512148 w 7119498"/>
              <a:gd name="connsiteY1226" fmla="*/ 3526008 h 6857999"/>
              <a:gd name="connsiteX1227" fmla="*/ 6621808 w 7119498"/>
              <a:gd name="connsiteY1227" fmla="*/ 3551314 h 6857999"/>
              <a:gd name="connsiteX1228" fmla="*/ 6486841 w 7119498"/>
              <a:gd name="connsiteY1228" fmla="*/ 3627233 h 6857999"/>
              <a:gd name="connsiteX1229" fmla="*/ 6292827 w 7119498"/>
              <a:gd name="connsiteY1229" fmla="*/ 3618797 h 6857999"/>
              <a:gd name="connsiteX1230" fmla="*/ 6292827 w 7119498"/>
              <a:gd name="connsiteY1230" fmla="*/ 3585055 h 6857999"/>
              <a:gd name="connsiteX1231" fmla="*/ 6343439 w 7119498"/>
              <a:gd name="connsiteY1231" fmla="*/ 3534443 h 6857999"/>
              <a:gd name="connsiteX1232" fmla="*/ 6351875 w 7119498"/>
              <a:gd name="connsiteY1232" fmla="*/ 3500701 h 6857999"/>
              <a:gd name="connsiteX1233" fmla="*/ 6394052 w 7119498"/>
              <a:gd name="connsiteY1233" fmla="*/ 3458524 h 6857999"/>
              <a:gd name="connsiteX1234" fmla="*/ 6461535 w 7119498"/>
              <a:gd name="connsiteY1234" fmla="*/ 3492266 h 6857999"/>
              <a:gd name="connsiteX1235" fmla="*/ 6360310 w 7119498"/>
              <a:gd name="connsiteY1235" fmla="*/ 3441653 h 6857999"/>
              <a:gd name="connsiteX1236" fmla="*/ 6326568 w 7119498"/>
              <a:gd name="connsiteY1236" fmla="*/ 3500701 h 6857999"/>
              <a:gd name="connsiteX1237" fmla="*/ 6267520 w 7119498"/>
              <a:gd name="connsiteY1237" fmla="*/ 3424782 h 6857999"/>
              <a:gd name="connsiteX1238" fmla="*/ 6326568 w 7119498"/>
              <a:gd name="connsiteY1238" fmla="*/ 3357299 h 6857999"/>
              <a:gd name="connsiteX1239" fmla="*/ 6360310 w 7119498"/>
              <a:gd name="connsiteY1239" fmla="*/ 3441653 h 6857999"/>
              <a:gd name="connsiteX1240" fmla="*/ 6655550 w 7119498"/>
              <a:gd name="connsiteY1240" fmla="*/ 3391041 h 6857999"/>
              <a:gd name="connsiteX1241" fmla="*/ 6621808 w 7119498"/>
              <a:gd name="connsiteY1241" fmla="*/ 3391041 h 6857999"/>
              <a:gd name="connsiteX1242" fmla="*/ 6596502 w 7119498"/>
              <a:gd name="connsiteY1242" fmla="*/ 3374170 h 6857999"/>
              <a:gd name="connsiteX1243" fmla="*/ 6554325 w 7119498"/>
              <a:gd name="connsiteY1243" fmla="*/ 3433218 h 6857999"/>
              <a:gd name="connsiteX1244" fmla="*/ 6588067 w 7119498"/>
              <a:gd name="connsiteY1244" fmla="*/ 3483830 h 6857999"/>
              <a:gd name="connsiteX1245" fmla="*/ 6613373 w 7119498"/>
              <a:gd name="connsiteY1245" fmla="*/ 3475395 h 6857999"/>
              <a:gd name="connsiteX1246" fmla="*/ 6588067 w 7119498"/>
              <a:gd name="connsiteY1246" fmla="*/ 3441653 h 6857999"/>
              <a:gd name="connsiteX1247" fmla="*/ 6588067 w 7119498"/>
              <a:gd name="connsiteY1247" fmla="*/ 3416347 h 6857999"/>
              <a:gd name="connsiteX1248" fmla="*/ 6621808 w 7119498"/>
              <a:gd name="connsiteY1248" fmla="*/ 3407912 h 6857999"/>
              <a:gd name="connsiteX1249" fmla="*/ 6655550 w 7119498"/>
              <a:gd name="connsiteY1249" fmla="*/ 3458524 h 6857999"/>
              <a:gd name="connsiteX1250" fmla="*/ 6596502 w 7119498"/>
              <a:gd name="connsiteY1250" fmla="*/ 3517572 h 6857999"/>
              <a:gd name="connsiteX1251" fmla="*/ 6461535 w 7119498"/>
              <a:gd name="connsiteY1251" fmla="*/ 3441653 h 6857999"/>
              <a:gd name="connsiteX1252" fmla="*/ 6596502 w 7119498"/>
              <a:gd name="connsiteY1252" fmla="*/ 3340428 h 6857999"/>
              <a:gd name="connsiteX1253" fmla="*/ 6655550 w 7119498"/>
              <a:gd name="connsiteY1253" fmla="*/ 3391041 h 6857999"/>
              <a:gd name="connsiteX1254" fmla="*/ 6874871 w 7119498"/>
              <a:gd name="connsiteY1254" fmla="*/ 3382605 h 6857999"/>
              <a:gd name="connsiteX1255" fmla="*/ 6858000 w 7119498"/>
              <a:gd name="connsiteY1255" fmla="*/ 3399476 h 6857999"/>
              <a:gd name="connsiteX1256" fmla="*/ 6891742 w 7119498"/>
              <a:gd name="connsiteY1256" fmla="*/ 3441653 h 6857999"/>
              <a:gd name="connsiteX1257" fmla="*/ 6756775 w 7119498"/>
              <a:gd name="connsiteY1257" fmla="*/ 3534443 h 6857999"/>
              <a:gd name="connsiteX1258" fmla="*/ 6689292 w 7119498"/>
              <a:gd name="connsiteY1258" fmla="*/ 3492266 h 6857999"/>
              <a:gd name="connsiteX1259" fmla="*/ 6782081 w 7119498"/>
              <a:gd name="connsiteY1259" fmla="*/ 3433218 h 6857999"/>
              <a:gd name="connsiteX1260" fmla="*/ 6739904 w 7119498"/>
              <a:gd name="connsiteY1260" fmla="*/ 3466960 h 6857999"/>
              <a:gd name="connsiteX1261" fmla="*/ 6697727 w 7119498"/>
              <a:gd name="connsiteY1261" fmla="*/ 3433218 h 6857999"/>
              <a:gd name="connsiteX1262" fmla="*/ 6697727 w 7119498"/>
              <a:gd name="connsiteY1262" fmla="*/ 3399476 h 6857999"/>
              <a:gd name="connsiteX1263" fmla="*/ 6782081 w 7119498"/>
              <a:gd name="connsiteY1263" fmla="*/ 3391041 h 6857999"/>
              <a:gd name="connsiteX1264" fmla="*/ 6689292 w 7119498"/>
              <a:gd name="connsiteY1264" fmla="*/ 3365734 h 6857999"/>
              <a:gd name="connsiteX1265" fmla="*/ 6756775 w 7119498"/>
              <a:gd name="connsiteY1265" fmla="*/ 3331993 h 6857999"/>
              <a:gd name="connsiteX1266" fmla="*/ 6874871 w 7119498"/>
              <a:gd name="connsiteY1266" fmla="*/ 3382605 h 6857999"/>
              <a:gd name="connsiteX1267" fmla="*/ 868849 w 7119498"/>
              <a:gd name="connsiteY1267" fmla="*/ 3340428 h 6857999"/>
              <a:gd name="connsiteX1268" fmla="*/ 818236 w 7119498"/>
              <a:gd name="connsiteY1268" fmla="*/ 3382605 h 6857999"/>
              <a:gd name="connsiteX1269" fmla="*/ 809801 w 7119498"/>
              <a:gd name="connsiteY1269" fmla="*/ 3399476 h 6857999"/>
              <a:gd name="connsiteX1270" fmla="*/ 868849 w 7119498"/>
              <a:gd name="connsiteY1270" fmla="*/ 3509137 h 6857999"/>
              <a:gd name="connsiteX1271" fmla="*/ 851978 w 7119498"/>
              <a:gd name="connsiteY1271" fmla="*/ 3559749 h 6857999"/>
              <a:gd name="connsiteX1272" fmla="*/ 792930 w 7119498"/>
              <a:gd name="connsiteY1272" fmla="*/ 3534443 h 6857999"/>
              <a:gd name="connsiteX1273" fmla="*/ 624221 w 7119498"/>
              <a:gd name="connsiteY1273" fmla="*/ 3534443 h 6857999"/>
              <a:gd name="connsiteX1274" fmla="*/ 506125 w 7119498"/>
              <a:gd name="connsiteY1274" fmla="*/ 3424782 h 6857999"/>
              <a:gd name="connsiteX1275" fmla="*/ 556738 w 7119498"/>
              <a:gd name="connsiteY1275" fmla="*/ 3433218 h 6857999"/>
              <a:gd name="connsiteX1276" fmla="*/ 632657 w 7119498"/>
              <a:gd name="connsiteY1276" fmla="*/ 3416347 h 6857999"/>
              <a:gd name="connsiteX1277" fmla="*/ 708576 w 7119498"/>
              <a:gd name="connsiteY1277" fmla="*/ 3475395 h 6857999"/>
              <a:gd name="connsiteX1278" fmla="*/ 759188 w 7119498"/>
              <a:gd name="connsiteY1278" fmla="*/ 3441653 h 6857999"/>
              <a:gd name="connsiteX1279" fmla="*/ 742317 w 7119498"/>
              <a:gd name="connsiteY1279" fmla="*/ 3407912 h 6857999"/>
              <a:gd name="connsiteX1280" fmla="*/ 708576 w 7119498"/>
              <a:gd name="connsiteY1280" fmla="*/ 3433218 h 6857999"/>
              <a:gd name="connsiteX1281" fmla="*/ 632657 w 7119498"/>
              <a:gd name="connsiteY1281" fmla="*/ 3382605 h 6857999"/>
              <a:gd name="connsiteX1282" fmla="*/ 573609 w 7119498"/>
              <a:gd name="connsiteY1282" fmla="*/ 3399476 h 6857999"/>
              <a:gd name="connsiteX1283" fmla="*/ 522996 w 7119498"/>
              <a:gd name="connsiteY1283" fmla="*/ 3399476 h 6857999"/>
              <a:gd name="connsiteX1284" fmla="*/ 632657 w 7119498"/>
              <a:gd name="connsiteY1284" fmla="*/ 3323557 h 6857999"/>
              <a:gd name="connsiteX1285" fmla="*/ 801365 w 7119498"/>
              <a:gd name="connsiteY1285" fmla="*/ 3323557 h 6857999"/>
              <a:gd name="connsiteX1286" fmla="*/ 843542 w 7119498"/>
              <a:gd name="connsiteY1286" fmla="*/ 3298251 h 6857999"/>
              <a:gd name="connsiteX1287" fmla="*/ 868849 w 7119498"/>
              <a:gd name="connsiteY1287" fmla="*/ 3340428 h 6857999"/>
              <a:gd name="connsiteX1288" fmla="*/ 6621808 w 7119498"/>
              <a:gd name="connsiteY1288" fmla="*/ 3306686 h 6857999"/>
              <a:gd name="connsiteX1289" fmla="*/ 6503712 w 7119498"/>
              <a:gd name="connsiteY1289" fmla="*/ 3340428 h 6857999"/>
              <a:gd name="connsiteX1290" fmla="*/ 6444664 w 7119498"/>
              <a:gd name="connsiteY1290" fmla="*/ 3289816 h 6857999"/>
              <a:gd name="connsiteX1291" fmla="*/ 6402487 w 7119498"/>
              <a:gd name="connsiteY1291" fmla="*/ 3323557 h 6857999"/>
              <a:gd name="connsiteX1292" fmla="*/ 6453100 w 7119498"/>
              <a:gd name="connsiteY1292" fmla="*/ 3323557 h 6857999"/>
              <a:gd name="connsiteX1293" fmla="*/ 6461535 w 7119498"/>
              <a:gd name="connsiteY1293" fmla="*/ 3348864 h 6857999"/>
              <a:gd name="connsiteX1294" fmla="*/ 6410923 w 7119498"/>
              <a:gd name="connsiteY1294" fmla="*/ 3407912 h 6857999"/>
              <a:gd name="connsiteX1295" fmla="*/ 6343439 w 7119498"/>
              <a:gd name="connsiteY1295" fmla="*/ 3323557 h 6857999"/>
              <a:gd name="connsiteX1296" fmla="*/ 6292827 w 7119498"/>
              <a:gd name="connsiteY1296" fmla="*/ 3272945 h 6857999"/>
              <a:gd name="connsiteX1297" fmla="*/ 6292827 w 7119498"/>
              <a:gd name="connsiteY1297" fmla="*/ 3239203 h 6857999"/>
              <a:gd name="connsiteX1298" fmla="*/ 6343439 w 7119498"/>
              <a:gd name="connsiteY1298" fmla="*/ 3247639 h 6857999"/>
              <a:gd name="connsiteX1299" fmla="*/ 6486841 w 7119498"/>
              <a:gd name="connsiteY1299" fmla="*/ 3230768 h 6857999"/>
              <a:gd name="connsiteX1300" fmla="*/ 6621808 w 7119498"/>
              <a:gd name="connsiteY1300" fmla="*/ 3306686 h 6857999"/>
              <a:gd name="connsiteX1301" fmla="*/ 455513 w 7119498"/>
              <a:gd name="connsiteY1301" fmla="*/ 3416347 h 6857999"/>
              <a:gd name="connsiteX1302" fmla="*/ 227756 w 7119498"/>
              <a:gd name="connsiteY1302" fmla="*/ 3627233 h 6857999"/>
              <a:gd name="connsiteX1303" fmla="*/ 194015 w 7119498"/>
              <a:gd name="connsiteY1303" fmla="*/ 3576620 h 6857999"/>
              <a:gd name="connsiteX1304" fmla="*/ 219321 w 7119498"/>
              <a:gd name="connsiteY1304" fmla="*/ 3483830 h 6857999"/>
              <a:gd name="connsiteX1305" fmla="*/ 286804 w 7119498"/>
              <a:gd name="connsiteY1305" fmla="*/ 3416347 h 6857999"/>
              <a:gd name="connsiteX1306" fmla="*/ 345852 w 7119498"/>
              <a:gd name="connsiteY1306" fmla="*/ 3450089 h 6857999"/>
              <a:gd name="connsiteX1307" fmla="*/ 345852 w 7119498"/>
              <a:gd name="connsiteY1307" fmla="*/ 3492266 h 6857999"/>
              <a:gd name="connsiteX1308" fmla="*/ 320546 w 7119498"/>
              <a:gd name="connsiteY1308" fmla="*/ 3500701 h 6857999"/>
              <a:gd name="connsiteX1309" fmla="*/ 286804 w 7119498"/>
              <a:gd name="connsiteY1309" fmla="*/ 3466960 h 6857999"/>
              <a:gd name="connsiteX1310" fmla="*/ 269934 w 7119498"/>
              <a:gd name="connsiteY1310" fmla="*/ 3483830 h 6857999"/>
              <a:gd name="connsiteX1311" fmla="*/ 320546 w 7119498"/>
              <a:gd name="connsiteY1311" fmla="*/ 3526008 h 6857999"/>
              <a:gd name="connsiteX1312" fmla="*/ 371159 w 7119498"/>
              <a:gd name="connsiteY1312" fmla="*/ 3492266 h 6857999"/>
              <a:gd name="connsiteX1313" fmla="*/ 379594 w 7119498"/>
              <a:gd name="connsiteY1313" fmla="*/ 3458524 h 6857999"/>
              <a:gd name="connsiteX1314" fmla="*/ 447077 w 7119498"/>
              <a:gd name="connsiteY1314" fmla="*/ 3399476 h 6857999"/>
              <a:gd name="connsiteX1315" fmla="*/ 421771 w 7119498"/>
              <a:gd name="connsiteY1315" fmla="*/ 3382605 h 6857999"/>
              <a:gd name="connsiteX1316" fmla="*/ 371159 w 7119498"/>
              <a:gd name="connsiteY1316" fmla="*/ 3399476 h 6857999"/>
              <a:gd name="connsiteX1317" fmla="*/ 303675 w 7119498"/>
              <a:gd name="connsiteY1317" fmla="*/ 3391041 h 6857999"/>
              <a:gd name="connsiteX1318" fmla="*/ 303675 w 7119498"/>
              <a:gd name="connsiteY1318" fmla="*/ 3365734 h 6857999"/>
              <a:gd name="connsiteX1319" fmla="*/ 320546 w 7119498"/>
              <a:gd name="connsiteY1319" fmla="*/ 3357299 h 6857999"/>
              <a:gd name="connsiteX1320" fmla="*/ 371159 w 7119498"/>
              <a:gd name="connsiteY1320" fmla="*/ 3399476 h 6857999"/>
              <a:gd name="connsiteX1321" fmla="*/ 379594 w 7119498"/>
              <a:gd name="connsiteY1321" fmla="*/ 3374170 h 6857999"/>
              <a:gd name="connsiteX1322" fmla="*/ 320546 w 7119498"/>
              <a:gd name="connsiteY1322" fmla="*/ 3331993 h 6857999"/>
              <a:gd name="connsiteX1323" fmla="*/ 269934 w 7119498"/>
              <a:gd name="connsiteY1323" fmla="*/ 3391041 h 6857999"/>
              <a:gd name="connsiteX1324" fmla="*/ 227756 w 7119498"/>
              <a:gd name="connsiteY1324" fmla="*/ 3391041 h 6857999"/>
              <a:gd name="connsiteX1325" fmla="*/ 194015 w 7119498"/>
              <a:gd name="connsiteY1325" fmla="*/ 3281380 h 6857999"/>
              <a:gd name="connsiteX1326" fmla="*/ 219321 w 7119498"/>
              <a:gd name="connsiteY1326" fmla="*/ 3230768 h 6857999"/>
              <a:gd name="connsiteX1327" fmla="*/ 455513 w 7119498"/>
              <a:gd name="connsiteY1327" fmla="*/ 3416347 h 6857999"/>
              <a:gd name="connsiteX1328" fmla="*/ 700140 w 7119498"/>
              <a:gd name="connsiteY1328" fmla="*/ 3281380 h 6857999"/>
              <a:gd name="connsiteX1329" fmla="*/ 641092 w 7119498"/>
              <a:gd name="connsiteY1329" fmla="*/ 3289816 h 6857999"/>
              <a:gd name="connsiteX1330" fmla="*/ 641092 w 7119498"/>
              <a:gd name="connsiteY1330" fmla="*/ 3230768 h 6857999"/>
              <a:gd name="connsiteX1331" fmla="*/ 683269 w 7119498"/>
              <a:gd name="connsiteY1331" fmla="*/ 3205461 h 6857999"/>
              <a:gd name="connsiteX1332" fmla="*/ 700140 w 7119498"/>
              <a:gd name="connsiteY1332" fmla="*/ 3281380 h 6857999"/>
              <a:gd name="connsiteX1333" fmla="*/ 388030 w 7119498"/>
              <a:gd name="connsiteY1333" fmla="*/ 3188591 h 6857999"/>
              <a:gd name="connsiteX1334" fmla="*/ 388030 w 7119498"/>
              <a:gd name="connsiteY1334" fmla="*/ 3264509 h 6857999"/>
              <a:gd name="connsiteX1335" fmla="*/ 328982 w 7119498"/>
              <a:gd name="connsiteY1335" fmla="*/ 3230768 h 6857999"/>
              <a:gd name="connsiteX1336" fmla="*/ 328982 w 7119498"/>
              <a:gd name="connsiteY1336" fmla="*/ 3163284 h 6857999"/>
              <a:gd name="connsiteX1337" fmla="*/ 388030 w 7119498"/>
              <a:gd name="connsiteY1337" fmla="*/ 3188591 h 6857999"/>
              <a:gd name="connsiteX1338" fmla="*/ 6933919 w 7119498"/>
              <a:gd name="connsiteY1338" fmla="*/ 3171720 h 6857999"/>
              <a:gd name="connsiteX1339" fmla="*/ 6900177 w 7119498"/>
              <a:gd name="connsiteY1339" fmla="*/ 3239203 h 6857999"/>
              <a:gd name="connsiteX1340" fmla="*/ 6891742 w 7119498"/>
              <a:gd name="connsiteY1340" fmla="*/ 3306686 h 6857999"/>
              <a:gd name="connsiteX1341" fmla="*/ 6866436 w 7119498"/>
              <a:gd name="connsiteY1341" fmla="*/ 3331993 h 6857999"/>
              <a:gd name="connsiteX1342" fmla="*/ 6815823 w 7119498"/>
              <a:gd name="connsiteY1342" fmla="*/ 3281380 h 6857999"/>
              <a:gd name="connsiteX1343" fmla="*/ 6858000 w 7119498"/>
              <a:gd name="connsiteY1343" fmla="*/ 3222332 h 6857999"/>
              <a:gd name="connsiteX1344" fmla="*/ 6832694 w 7119498"/>
              <a:gd name="connsiteY1344" fmla="*/ 3205461 h 6857999"/>
              <a:gd name="connsiteX1345" fmla="*/ 6765210 w 7119498"/>
              <a:gd name="connsiteY1345" fmla="*/ 3281380 h 6857999"/>
              <a:gd name="connsiteX1346" fmla="*/ 6680856 w 7119498"/>
              <a:gd name="connsiteY1346" fmla="*/ 3315122 h 6857999"/>
              <a:gd name="connsiteX1347" fmla="*/ 6680856 w 7119498"/>
              <a:gd name="connsiteY1347" fmla="*/ 3289816 h 6857999"/>
              <a:gd name="connsiteX1348" fmla="*/ 6925483 w 7119498"/>
              <a:gd name="connsiteY1348" fmla="*/ 3137978 h 6857999"/>
              <a:gd name="connsiteX1349" fmla="*/ 6933919 w 7119498"/>
              <a:gd name="connsiteY1349" fmla="*/ 3171720 h 6857999"/>
              <a:gd name="connsiteX1350" fmla="*/ 6512148 w 7119498"/>
              <a:gd name="connsiteY1350" fmla="*/ 3137978 h 6857999"/>
              <a:gd name="connsiteX1351" fmla="*/ 6512148 w 7119498"/>
              <a:gd name="connsiteY1351" fmla="*/ 3197026 h 6857999"/>
              <a:gd name="connsiteX1352" fmla="*/ 6444664 w 7119498"/>
              <a:gd name="connsiteY1352" fmla="*/ 3197026 h 6857999"/>
              <a:gd name="connsiteX1353" fmla="*/ 6453100 w 7119498"/>
              <a:gd name="connsiteY1353" fmla="*/ 3095801 h 6857999"/>
              <a:gd name="connsiteX1354" fmla="*/ 6512148 w 7119498"/>
              <a:gd name="connsiteY1354" fmla="*/ 3137978 h 6857999"/>
              <a:gd name="connsiteX1355" fmla="*/ 539867 w 7119498"/>
              <a:gd name="connsiteY1355" fmla="*/ 3095801 h 6857999"/>
              <a:gd name="connsiteX1356" fmla="*/ 607351 w 7119498"/>
              <a:gd name="connsiteY1356" fmla="*/ 3272945 h 6857999"/>
              <a:gd name="connsiteX1357" fmla="*/ 480819 w 7119498"/>
              <a:gd name="connsiteY1357" fmla="*/ 3391041 h 6857999"/>
              <a:gd name="connsiteX1358" fmla="*/ 472384 w 7119498"/>
              <a:gd name="connsiteY1358" fmla="*/ 3365734 h 6857999"/>
              <a:gd name="connsiteX1359" fmla="*/ 531432 w 7119498"/>
              <a:gd name="connsiteY1359" fmla="*/ 3281380 h 6857999"/>
              <a:gd name="connsiteX1360" fmla="*/ 497690 w 7119498"/>
              <a:gd name="connsiteY1360" fmla="*/ 3230768 h 6857999"/>
              <a:gd name="connsiteX1361" fmla="*/ 463948 w 7119498"/>
              <a:gd name="connsiteY1361" fmla="*/ 3315122 h 6857999"/>
              <a:gd name="connsiteX1362" fmla="*/ 413336 w 7119498"/>
              <a:gd name="connsiteY1362" fmla="*/ 3264509 h 6857999"/>
              <a:gd name="connsiteX1363" fmla="*/ 514561 w 7119498"/>
              <a:gd name="connsiteY1363" fmla="*/ 3095801 h 6857999"/>
              <a:gd name="connsiteX1364" fmla="*/ 539867 w 7119498"/>
              <a:gd name="connsiteY1364" fmla="*/ 3095801 h 6857999"/>
              <a:gd name="connsiteX1365" fmla="*/ 6815823 w 7119498"/>
              <a:gd name="connsiteY1365" fmla="*/ 3121107 h 6857999"/>
              <a:gd name="connsiteX1366" fmla="*/ 6765210 w 7119498"/>
              <a:gd name="connsiteY1366" fmla="*/ 3154849 h 6857999"/>
              <a:gd name="connsiteX1367" fmla="*/ 6765210 w 7119498"/>
              <a:gd name="connsiteY1367" fmla="*/ 3095801 h 6857999"/>
              <a:gd name="connsiteX1368" fmla="*/ 6815823 w 7119498"/>
              <a:gd name="connsiteY1368" fmla="*/ 3078930 h 6857999"/>
              <a:gd name="connsiteX1369" fmla="*/ 6815823 w 7119498"/>
              <a:gd name="connsiteY1369" fmla="*/ 3121107 h 6857999"/>
              <a:gd name="connsiteX1370" fmla="*/ 295240 w 7119498"/>
              <a:gd name="connsiteY1370" fmla="*/ 3078930 h 6857999"/>
              <a:gd name="connsiteX1371" fmla="*/ 253063 w 7119498"/>
              <a:gd name="connsiteY1371" fmla="*/ 3137978 h 6857999"/>
              <a:gd name="connsiteX1372" fmla="*/ 278369 w 7119498"/>
              <a:gd name="connsiteY1372" fmla="*/ 3222332 h 6857999"/>
              <a:gd name="connsiteX1373" fmla="*/ 202450 w 7119498"/>
              <a:gd name="connsiteY1373" fmla="*/ 3121107 h 6857999"/>
              <a:gd name="connsiteX1374" fmla="*/ 253063 w 7119498"/>
              <a:gd name="connsiteY1374" fmla="*/ 3036753 h 6857999"/>
              <a:gd name="connsiteX1375" fmla="*/ 295240 w 7119498"/>
              <a:gd name="connsiteY1375" fmla="*/ 3078930 h 6857999"/>
              <a:gd name="connsiteX1376" fmla="*/ 6630244 w 7119498"/>
              <a:gd name="connsiteY1376" fmla="*/ 2986140 h 6857999"/>
              <a:gd name="connsiteX1377" fmla="*/ 6731469 w 7119498"/>
              <a:gd name="connsiteY1377" fmla="*/ 3129543 h 6857999"/>
              <a:gd name="connsiteX1378" fmla="*/ 6672421 w 7119498"/>
              <a:gd name="connsiteY1378" fmla="*/ 3205461 h 6857999"/>
              <a:gd name="connsiteX1379" fmla="*/ 6630244 w 7119498"/>
              <a:gd name="connsiteY1379" fmla="*/ 3180155 h 6857999"/>
              <a:gd name="connsiteX1380" fmla="*/ 6630244 w 7119498"/>
              <a:gd name="connsiteY1380" fmla="*/ 3154849 h 6857999"/>
              <a:gd name="connsiteX1381" fmla="*/ 6680856 w 7119498"/>
              <a:gd name="connsiteY1381" fmla="*/ 3112672 h 6857999"/>
              <a:gd name="connsiteX1382" fmla="*/ 6655550 w 7119498"/>
              <a:gd name="connsiteY1382" fmla="*/ 3104236 h 6857999"/>
              <a:gd name="connsiteX1383" fmla="*/ 6588067 w 7119498"/>
              <a:gd name="connsiteY1383" fmla="*/ 3171720 h 6857999"/>
              <a:gd name="connsiteX1384" fmla="*/ 6663985 w 7119498"/>
              <a:gd name="connsiteY1384" fmla="*/ 3239203 h 6857999"/>
              <a:gd name="connsiteX1385" fmla="*/ 6663985 w 7119498"/>
              <a:gd name="connsiteY1385" fmla="*/ 3264509 h 6857999"/>
              <a:gd name="connsiteX1386" fmla="*/ 6647114 w 7119498"/>
              <a:gd name="connsiteY1386" fmla="*/ 3281380 h 6857999"/>
              <a:gd name="connsiteX1387" fmla="*/ 6545889 w 7119498"/>
              <a:gd name="connsiteY1387" fmla="*/ 3137978 h 6857999"/>
              <a:gd name="connsiteX1388" fmla="*/ 6596502 w 7119498"/>
              <a:gd name="connsiteY1388" fmla="*/ 2969269 h 6857999"/>
              <a:gd name="connsiteX1389" fmla="*/ 6630244 w 7119498"/>
              <a:gd name="connsiteY1389" fmla="*/ 2986140 h 6857999"/>
              <a:gd name="connsiteX1390" fmla="*/ 6917048 w 7119498"/>
              <a:gd name="connsiteY1390" fmla="*/ 3028317 h 6857999"/>
              <a:gd name="connsiteX1391" fmla="*/ 6866436 w 7119498"/>
              <a:gd name="connsiteY1391" fmla="*/ 3129543 h 6857999"/>
              <a:gd name="connsiteX1392" fmla="*/ 6841129 w 7119498"/>
              <a:gd name="connsiteY1392" fmla="*/ 3129543 h 6857999"/>
              <a:gd name="connsiteX1393" fmla="*/ 6874871 w 7119498"/>
              <a:gd name="connsiteY1393" fmla="*/ 3028317 h 6857999"/>
              <a:gd name="connsiteX1394" fmla="*/ 6832694 w 7119498"/>
              <a:gd name="connsiteY1394" fmla="*/ 2960834 h 6857999"/>
              <a:gd name="connsiteX1395" fmla="*/ 6866436 w 7119498"/>
              <a:gd name="connsiteY1395" fmla="*/ 2935528 h 6857999"/>
              <a:gd name="connsiteX1396" fmla="*/ 6917048 w 7119498"/>
              <a:gd name="connsiteY1396" fmla="*/ 3028317 h 6857999"/>
              <a:gd name="connsiteX1397" fmla="*/ 455513 w 7119498"/>
              <a:gd name="connsiteY1397" fmla="*/ 2935528 h 6857999"/>
              <a:gd name="connsiteX1398" fmla="*/ 514561 w 7119498"/>
              <a:gd name="connsiteY1398" fmla="*/ 2859609 h 6857999"/>
              <a:gd name="connsiteX1399" fmla="*/ 455513 w 7119498"/>
              <a:gd name="connsiteY1399" fmla="*/ 2935528 h 6857999"/>
              <a:gd name="connsiteX1400" fmla="*/ 624221 w 7119498"/>
              <a:gd name="connsiteY1400" fmla="*/ 2859609 h 6857999"/>
              <a:gd name="connsiteX1401" fmla="*/ 438642 w 7119498"/>
              <a:gd name="connsiteY1401" fmla="*/ 3045188 h 6857999"/>
              <a:gd name="connsiteX1402" fmla="*/ 312111 w 7119498"/>
              <a:gd name="connsiteY1402" fmla="*/ 2943963 h 6857999"/>
              <a:gd name="connsiteX1403" fmla="*/ 354288 w 7119498"/>
              <a:gd name="connsiteY1403" fmla="*/ 2893351 h 6857999"/>
              <a:gd name="connsiteX1404" fmla="*/ 413336 w 7119498"/>
              <a:gd name="connsiteY1404" fmla="*/ 2969269 h 6857999"/>
              <a:gd name="connsiteX1405" fmla="*/ 447077 w 7119498"/>
              <a:gd name="connsiteY1405" fmla="*/ 2969269 h 6857999"/>
              <a:gd name="connsiteX1406" fmla="*/ 615786 w 7119498"/>
              <a:gd name="connsiteY1406" fmla="*/ 2825867 h 6857999"/>
              <a:gd name="connsiteX1407" fmla="*/ 624221 w 7119498"/>
              <a:gd name="connsiteY1407" fmla="*/ 2859609 h 6857999"/>
              <a:gd name="connsiteX1408" fmla="*/ 809801 w 7119498"/>
              <a:gd name="connsiteY1408" fmla="*/ 2834303 h 6857999"/>
              <a:gd name="connsiteX1409" fmla="*/ 759188 w 7119498"/>
              <a:gd name="connsiteY1409" fmla="*/ 2910222 h 6857999"/>
              <a:gd name="connsiteX1410" fmla="*/ 767624 w 7119498"/>
              <a:gd name="connsiteY1410" fmla="*/ 2943963 h 6857999"/>
              <a:gd name="connsiteX1411" fmla="*/ 843542 w 7119498"/>
              <a:gd name="connsiteY1411" fmla="*/ 3078930 h 6857999"/>
              <a:gd name="connsiteX1412" fmla="*/ 894155 w 7119498"/>
              <a:gd name="connsiteY1412" fmla="*/ 3095801 h 6857999"/>
              <a:gd name="connsiteX1413" fmla="*/ 927897 w 7119498"/>
              <a:gd name="connsiteY1413" fmla="*/ 3154849 h 6857999"/>
              <a:gd name="connsiteX1414" fmla="*/ 894155 w 7119498"/>
              <a:gd name="connsiteY1414" fmla="*/ 3213897 h 6857999"/>
              <a:gd name="connsiteX1415" fmla="*/ 868849 w 7119498"/>
              <a:gd name="connsiteY1415" fmla="*/ 3213897 h 6857999"/>
              <a:gd name="connsiteX1416" fmla="*/ 860413 w 7119498"/>
              <a:gd name="connsiteY1416" fmla="*/ 3188591 h 6857999"/>
              <a:gd name="connsiteX1417" fmla="*/ 885720 w 7119498"/>
              <a:gd name="connsiteY1417" fmla="*/ 3163284 h 6857999"/>
              <a:gd name="connsiteX1418" fmla="*/ 851978 w 7119498"/>
              <a:gd name="connsiteY1418" fmla="*/ 3137978 h 6857999"/>
              <a:gd name="connsiteX1419" fmla="*/ 733882 w 7119498"/>
              <a:gd name="connsiteY1419" fmla="*/ 3239203 h 6857999"/>
              <a:gd name="connsiteX1420" fmla="*/ 717011 w 7119498"/>
              <a:gd name="connsiteY1420" fmla="*/ 3205461 h 6857999"/>
              <a:gd name="connsiteX1421" fmla="*/ 792930 w 7119498"/>
              <a:gd name="connsiteY1421" fmla="*/ 3112672 h 6857999"/>
              <a:gd name="connsiteX1422" fmla="*/ 792930 w 7119498"/>
              <a:gd name="connsiteY1422" fmla="*/ 3087365 h 6857999"/>
              <a:gd name="connsiteX1423" fmla="*/ 725447 w 7119498"/>
              <a:gd name="connsiteY1423" fmla="*/ 2994576 h 6857999"/>
              <a:gd name="connsiteX1424" fmla="*/ 691705 w 7119498"/>
              <a:gd name="connsiteY1424" fmla="*/ 3053624 h 6857999"/>
              <a:gd name="connsiteX1425" fmla="*/ 666399 w 7119498"/>
              <a:gd name="connsiteY1425" fmla="*/ 3062059 h 6857999"/>
              <a:gd name="connsiteX1426" fmla="*/ 632657 w 7119498"/>
              <a:gd name="connsiteY1426" fmla="*/ 3028317 h 6857999"/>
              <a:gd name="connsiteX1427" fmla="*/ 717011 w 7119498"/>
              <a:gd name="connsiteY1427" fmla="*/ 2901786 h 6857999"/>
              <a:gd name="connsiteX1428" fmla="*/ 792930 w 7119498"/>
              <a:gd name="connsiteY1428" fmla="*/ 2808996 h 6857999"/>
              <a:gd name="connsiteX1429" fmla="*/ 809801 w 7119498"/>
              <a:gd name="connsiteY1429" fmla="*/ 2834303 h 6857999"/>
              <a:gd name="connsiteX1430" fmla="*/ 919461 w 7119498"/>
              <a:gd name="connsiteY1430" fmla="*/ 2800561 h 6857999"/>
              <a:gd name="connsiteX1431" fmla="*/ 927897 w 7119498"/>
              <a:gd name="connsiteY1431" fmla="*/ 2884915 h 6857999"/>
              <a:gd name="connsiteX1432" fmla="*/ 877284 w 7119498"/>
              <a:gd name="connsiteY1432" fmla="*/ 2960834 h 6857999"/>
              <a:gd name="connsiteX1433" fmla="*/ 851978 w 7119498"/>
              <a:gd name="connsiteY1433" fmla="*/ 2927092 h 6857999"/>
              <a:gd name="connsiteX1434" fmla="*/ 885720 w 7119498"/>
              <a:gd name="connsiteY1434" fmla="*/ 2893351 h 6857999"/>
              <a:gd name="connsiteX1435" fmla="*/ 835107 w 7119498"/>
              <a:gd name="connsiteY1435" fmla="*/ 2817432 h 6857999"/>
              <a:gd name="connsiteX1436" fmla="*/ 970074 w 7119498"/>
              <a:gd name="connsiteY1436" fmla="*/ 2707771 h 6857999"/>
              <a:gd name="connsiteX1437" fmla="*/ 919461 w 7119498"/>
              <a:gd name="connsiteY1437" fmla="*/ 2800561 h 6857999"/>
              <a:gd name="connsiteX1438" fmla="*/ 6579631 w 7119498"/>
              <a:gd name="connsiteY1438" fmla="*/ 2699336 h 6857999"/>
              <a:gd name="connsiteX1439" fmla="*/ 6588067 w 7119498"/>
              <a:gd name="connsiteY1439" fmla="*/ 2690900 h 6857999"/>
              <a:gd name="connsiteX1440" fmla="*/ 6663985 w 7119498"/>
              <a:gd name="connsiteY1440" fmla="*/ 2817432 h 6857999"/>
              <a:gd name="connsiteX1441" fmla="*/ 6579631 w 7119498"/>
              <a:gd name="connsiteY1441" fmla="*/ 2699336 h 6857999"/>
              <a:gd name="connsiteX1442" fmla="*/ 447077 w 7119498"/>
              <a:gd name="connsiteY1442" fmla="*/ 2682465 h 6857999"/>
              <a:gd name="connsiteX1443" fmla="*/ 421771 w 7119498"/>
              <a:gd name="connsiteY1443" fmla="*/ 2674030 h 6857999"/>
              <a:gd name="connsiteX1444" fmla="*/ 202450 w 7119498"/>
              <a:gd name="connsiteY1444" fmla="*/ 2834303 h 6857999"/>
              <a:gd name="connsiteX1445" fmla="*/ 134967 w 7119498"/>
              <a:gd name="connsiteY1445" fmla="*/ 3424782 h 6857999"/>
              <a:gd name="connsiteX1446" fmla="*/ 185579 w 7119498"/>
              <a:gd name="connsiteY1446" fmla="*/ 3973085 h 6857999"/>
              <a:gd name="connsiteX1447" fmla="*/ 447077 w 7119498"/>
              <a:gd name="connsiteY1447" fmla="*/ 4183971 h 6857999"/>
              <a:gd name="connsiteX1448" fmla="*/ 396465 w 7119498"/>
              <a:gd name="connsiteY1448" fmla="*/ 4192406 h 6857999"/>
              <a:gd name="connsiteX1449" fmla="*/ 134967 w 7119498"/>
              <a:gd name="connsiteY1449" fmla="*/ 3795941 h 6857999"/>
              <a:gd name="connsiteX1450" fmla="*/ 118096 w 7119498"/>
              <a:gd name="connsiteY1450" fmla="*/ 3618797 h 6857999"/>
              <a:gd name="connsiteX1451" fmla="*/ 118096 w 7119498"/>
              <a:gd name="connsiteY1451" fmla="*/ 3230768 h 6857999"/>
              <a:gd name="connsiteX1452" fmla="*/ 396465 w 7119498"/>
              <a:gd name="connsiteY1452" fmla="*/ 2665594 h 6857999"/>
              <a:gd name="connsiteX1453" fmla="*/ 447077 w 7119498"/>
              <a:gd name="connsiteY1453" fmla="*/ 2682465 h 6857999"/>
              <a:gd name="connsiteX1454" fmla="*/ 6537454 w 7119498"/>
              <a:gd name="connsiteY1454" fmla="*/ 2682465 h 6857999"/>
              <a:gd name="connsiteX1455" fmla="*/ 6571196 w 7119498"/>
              <a:gd name="connsiteY1455" fmla="*/ 2775255 h 6857999"/>
              <a:gd name="connsiteX1456" fmla="*/ 6672421 w 7119498"/>
              <a:gd name="connsiteY1456" fmla="*/ 2851174 h 6857999"/>
              <a:gd name="connsiteX1457" fmla="*/ 6723033 w 7119498"/>
              <a:gd name="connsiteY1457" fmla="*/ 2825867 h 6857999"/>
              <a:gd name="connsiteX1458" fmla="*/ 6706162 w 7119498"/>
              <a:gd name="connsiteY1458" fmla="*/ 2800561 h 6857999"/>
              <a:gd name="connsiteX1459" fmla="*/ 6756775 w 7119498"/>
              <a:gd name="connsiteY1459" fmla="*/ 2749948 h 6857999"/>
              <a:gd name="connsiteX1460" fmla="*/ 6824258 w 7119498"/>
              <a:gd name="connsiteY1460" fmla="*/ 2825867 h 6857999"/>
              <a:gd name="connsiteX1461" fmla="*/ 6697727 w 7119498"/>
              <a:gd name="connsiteY1461" fmla="*/ 2910222 h 6857999"/>
              <a:gd name="connsiteX1462" fmla="*/ 6478406 w 7119498"/>
              <a:gd name="connsiteY1462" fmla="*/ 2699336 h 6857999"/>
              <a:gd name="connsiteX1463" fmla="*/ 6478406 w 7119498"/>
              <a:gd name="connsiteY1463" fmla="*/ 2648723 h 6857999"/>
              <a:gd name="connsiteX1464" fmla="*/ 6537454 w 7119498"/>
              <a:gd name="connsiteY1464" fmla="*/ 2682465 h 6857999"/>
              <a:gd name="connsiteX1465" fmla="*/ 6157860 w 7119498"/>
              <a:gd name="connsiteY1465" fmla="*/ 2581240 h 6857999"/>
              <a:gd name="connsiteX1466" fmla="*/ 6259085 w 7119498"/>
              <a:gd name="connsiteY1466" fmla="*/ 2665594 h 6857999"/>
              <a:gd name="connsiteX1467" fmla="*/ 6360310 w 7119498"/>
              <a:gd name="connsiteY1467" fmla="*/ 2690900 h 6857999"/>
              <a:gd name="connsiteX1468" fmla="*/ 6419358 w 7119498"/>
              <a:gd name="connsiteY1468" fmla="*/ 2817432 h 6857999"/>
              <a:gd name="connsiteX1469" fmla="*/ 6444664 w 7119498"/>
              <a:gd name="connsiteY1469" fmla="*/ 2834303 h 6857999"/>
              <a:gd name="connsiteX1470" fmla="*/ 6520583 w 7119498"/>
              <a:gd name="connsiteY1470" fmla="*/ 2918657 h 6857999"/>
              <a:gd name="connsiteX1471" fmla="*/ 6486841 w 7119498"/>
              <a:gd name="connsiteY1471" fmla="*/ 2986140 h 6857999"/>
              <a:gd name="connsiteX1472" fmla="*/ 6444664 w 7119498"/>
              <a:gd name="connsiteY1472" fmla="*/ 2986140 h 6857999"/>
              <a:gd name="connsiteX1473" fmla="*/ 6436229 w 7119498"/>
              <a:gd name="connsiteY1473" fmla="*/ 2960834 h 6857999"/>
              <a:gd name="connsiteX1474" fmla="*/ 6453100 w 7119498"/>
              <a:gd name="connsiteY1474" fmla="*/ 2927092 h 6857999"/>
              <a:gd name="connsiteX1475" fmla="*/ 6444664 w 7119498"/>
              <a:gd name="connsiteY1475" fmla="*/ 2901786 h 6857999"/>
              <a:gd name="connsiteX1476" fmla="*/ 6410923 w 7119498"/>
              <a:gd name="connsiteY1476" fmla="*/ 2893351 h 6857999"/>
              <a:gd name="connsiteX1477" fmla="*/ 6335004 w 7119498"/>
              <a:gd name="connsiteY1477" fmla="*/ 2969269 h 6857999"/>
              <a:gd name="connsiteX1478" fmla="*/ 6419358 w 7119498"/>
              <a:gd name="connsiteY1478" fmla="*/ 3087365 h 6857999"/>
              <a:gd name="connsiteX1479" fmla="*/ 6410923 w 7119498"/>
              <a:gd name="connsiteY1479" fmla="*/ 3121107 h 6857999"/>
              <a:gd name="connsiteX1480" fmla="*/ 6309698 w 7119498"/>
              <a:gd name="connsiteY1480" fmla="*/ 3045188 h 6857999"/>
              <a:gd name="connsiteX1481" fmla="*/ 6275956 w 7119498"/>
              <a:gd name="connsiteY1481" fmla="*/ 3045188 h 6857999"/>
              <a:gd name="connsiteX1482" fmla="*/ 6275956 w 7119498"/>
              <a:gd name="connsiteY1482" fmla="*/ 3104236 h 6857999"/>
              <a:gd name="connsiteX1483" fmla="*/ 6233779 w 7119498"/>
              <a:gd name="connsiteY1483" fmla="*/ 3112672 h 6857999"/>
              <a:gd name="connsiteX1484" fmla="*/ 6216908 w 7119498"/>
              <a:gd name="connsiteY1484" fmla="*/ 3062059 h 6857999"/>
              <a:gd name="connsiteX1485" fmla="*/ 6284391 w 7119498"/>
              <a:gd name="connsiteY1485" fmla="*/ 2977705 h 6857999"/>
              <a:gd name="connsiteX1486" fmla="*/ 6377181 w 7119498"/>
              <a:gd name="connsiteY1486" fmla="*/ 2800561 h 6857999"/>
              <a:gd name="connsiteX1487" fmla="*/ 6301262 w 7119498"/>
              <a:gd name="connsiteY1487" fmla="*/ 2733078 h 6857999"/>
              <a:gd name="connsiteX1488" fmla="*/ 6242214 w 7119498"/>
              <a:gd name="connsiteY1488" fmla="*/ 2766819 h 6857999"/>
              <a:gd name="connsiteX1489" fmla="*/ 6275956 w 7119498"/>
              <a:gd name="connsiteY1489" fmla="*/ 2817432 h 6857999"/>
              <a:gd name="connsiteX1490" fmla="*/ 6233779 w 7119498"/>
              <a:gd name="connsiteY1490" fmla="*/ 2859609 h 6857999"/>
              <a:gd name="connsiteX1491" fmla="*/ 6191602 w 7119498"/>
              <a:gd name="connsiteY1491" fmla="*/ 2800561 h 6857999"/>
              <a:gd name="connsiteX1492" fmla="*/ 6208472 w 7119498"/>
              <a:gd name="connsiteY1492" fmla="*/ 2716207 h 6857999"/>
              <a:gd name="connsiteX1493" fmla="*/ 6140989 w 7119498"/>
              <a:gd name="connsiteY1493" fmla="*/ 2581240 h 6857999"/>
              <a:gd name="connsiteX1494" fmla="*/ 6157860 w 7119498"/>
              <a:gd name="connsiteY1494" fmla="*/ 2581240 h 6857999"/>
              <a:gd name="connsiteX1495" fmla="*/ 548303 w 7119498"/>
              <a:gd name="connsiteY1495" fmla="*/ 2631853 h 6857999"/>
              <a:gd name="connsiteX1496" fmla="*/ 506125 w 7119498"/>
              <a:gd name="connsiteY1496" fmla="*/ 2674030 h 6857999"/>
              <a:gd name="connsiteX1497" fmla="*/ 404900 w 7119498"/>
              <a:gd name="connsiteY1497" fmla="*/ 2623417 h 6857999"/>
              <a:gd name="connsiteX1498" fmla="*/ 295240 w 7119498"/>
              <a:gd name="connsiteY1498" fmla="*/ 2657159 h 6857999"/>
              <a:gd name="connsiteX1499" fmla="*/ 92790 w 7119498"/>
              <a:gd name="connsiteY1499" fmla="*/ 3180155 h 6857999"/>
              <a:gd name="connsiteX1500" fmla="*/ 75919 w 7119498"/>
              <a:gd name="connsiteY1500" fmla="*/ 3399476 h 6857999"/>
              <a:gd name="connsiteX1501" fmla="*/ 84354 w 7119498"/>
              <a:gd name="connsiteY1501" fmla="*/ 3551314 h 6857999"/>
              <a:gd name="connsiteX1502" fmla="*/ 194015 w 7119498"/>
              <a:gd name="connsiteY1502" fmla="*/ 4108052 h 6857999"/>
              <a:gd name="connsiteX1503" fmla="*/ 396465 w 7119498"/>
              <a:gd name="connsiteY1503" fmla="*/ 4234583 h 6857999"/>
              <a:gd name="connsiteX1504" fmla="*/ 506125 w 7119498"/>
              <a:gd name="connsiteY1504" fmla="*/ 4192406 h 6857999"/>
              <a:gd name="connsiteX1505" fmla="*/ 548303 w 7119498"/>
              <a:gd name="connsiteY1505" fmla="*/ 4217712 h 6857999"/>
              <a:gd name="connsiteX1506" fmla="*/ 362723 w 7119498"/>
              <a:gd name="connsiteY1506" fmla="*/ 4302067 h 6857999"/>
              <a:gd name="connsiteX1507" fmla="*/ 84354 w 7119498"/>
              <a:gd name="connsiteY1507" fmla="*/ 4074310 h 6857999"/>
              <a:gd name="connsiteX1508" fmla="*/ 8435 w 7119498"/>
              <a:gd name="connsiteY1508" fmla="*/ 3585055 h 6857999"/>
              <a:gd name="connsiteX1509" fmla="*/ 0 w 7119498"/>
              <a:gd name="connsiteY1509" fmla="*/ 3424782 h 6857999"/>
              <a:gd name="connsiteX1510" fmla="*/ 8435 w 7119498"/>
              <a:gd name="connsiteY1510" fmla="*/ 3272945 h 6857999"/>
              <a:gd name="connsiteX1511" fmla="*/ 33742 w 7119498"/>
              <a:gd name="connsiteY1511" fmla="*/ 3036753 h 6857999"/>
              <a:gd name="connsiteX1512" fmla="*/ 379594 w 7119498"/>
              <a:gd name="connsiteY1512" fmla="*/ 2564369 h 6857999"/>
              <a:gd name="connsiteX1513" fmla="*/ 548303 w 7119498"/>
              <a:gd name="connsiteY1513" fmla="*/ 2631853 h 6857999"/>
              <a:gd name="connsiteX1514" fmla="*/ 7077321 w 7119498"/>
              <a:gd name="connsiteY1514" fmla="*/ 3011447 h 6857999"/>
              <a:gd name="connsiteX1515" fmla="*/ 7094192 w 7119498"/>
              <a:gd name="connsiteY1515" fmla="*/ 3213897 h 6857999"/>
              <a:gd name="connsiteX1516" fmla="*/ 7119498 w 7119498"/>
              <a:gd name="connsiteY1516" fmla="*/ 3374170 h 6857999"/>
              <a:gd name="connsiteX1517" fmla="*/ 7085757 w 7119498"/>
              <a:gd name="connsiteY1517" fmla="*/ 3391041 h 6857999"/>
              <a:gd name="connsiteX1518" fmla="*/ 7119498 w 7119498"/>
              <a:gd name="connsiteY1518" fmla="*/ 3416347 h 6857999"/>
              <a:gd name="connsiteX1519" fmla="*/ 7085757 w 7119498"/>
              <a:gd name="connsiteY1519" fmla="*/ 3450089 h 6857999"/>
              <a:gd name="connsiteX1520" fmla="*/ 7119498 w 7119498"/>
              <a:gd name="connsiteY1520" fmla="*/ 3492266 h 6857999"/>
              <a:gd name="connsiteX1521" fmla="*/ 7085757 w 7119498"/>
              <a:gd name="connsiteY1521" fmla="*/ 3745329 h 6857999"/>
              <a:gd name="connsiteX1522" fmla="*/ 7077321 w 7119498"/>
              <a:gd name="connsiteY1522" fmla="*/ 3888731 h 6857999"/>
              <a:gd name="connsiteX1523" fmla="*/ 7060450 w 7119498"/>
              <a:gd name="connsiteY1523" fmla="*/ 3930908 h 6857999"/>
              <a:gd name="connsiteX1524" fmla="*/ 6697727 w 7119498"/>
              <a:gd name="connsiteY1524" fmla="*/ 4445469 h 6857999"/>
              <a:gd name="connsiteX1525" fmla="*/ 6545889 w 7119498"/>
              <a:gd name="connsiteY1525" fmla="*/ 4361115 h 6857999"/>
              <a:gd name="connsiteX1526" fmla="*/ 6588067 w 7119498"/>
              <a:gd name="connsiteY1526" fmla="*/ 4327373 h 6857999"/>
              <a:gd name="connsiteX1527" fmla="*/ 6714598 w 7119498"/>
              <a:gd name="connsiteY1527" fmla="*/ 4369550 h 6857999"/>
              <a:gd name="connsiteX1528" fmla="*/ 7018273 w 7119498"/>
              <a:gd name="connsiteY1528" fmla="*/ 3787506 h 6857999"/>
              <a:gd name="connsiteX1529" fmla="*/ 7035144 w 7119498"/>
              <a:gd name="connsiteY1529" fmla="*/ 3635668 h 6857999"/>
              <a:gd name="connsiteX1530" fmla="*/ 7035144 w 7119498"/>
              <a:gd name="connsiteY1530" fmla="*/ 3475395 h 6857999"/>
              <a:gd name="connsiteX1531" fmla="*/ 7001402 w 7119498"/>
              <a:gd name="connsiteY1531" fmla="*/ 3458524 h 6857999"/>
              <a:gd name="connsiteX1532" fmla="*/ 7001402 w 7119498"/>
              <a:gd name="connsiteY1532" fmla="*/ 3660974 h 6857999"/>
              <a:gd name="connsiteX1533" fmla="*/ 6976096 w 7119498"/>
              <a:gd name="connsiteY1533" fmla="*/ 3711587 h 6857999"/>
              <a:gd name="connsiteX1534" fmla="*/ 6992967 w 7119498"/>
              <a:gd name="connsiteY1534" fmla="*/ 3736893 h 6857999"/>
              <a:gd name="connsiteX1535" fmla="*/ 6976096 w 7119498"/>
              <a:gd name="connsiteY1535" fmla="*/ 3812812 h 6857999"/>
              <a:gd name="connsiteX1536" fmla="*/ 6714598 w 7119498"/>
              <a:gd name="connsiteY1536" fmla="*/ 4335808 h 6857999"/>
              <a:gd name="connsiteX1537" fmla="*/ 6655550 w 7119498"/>
              <a:gd name="connsiteY1537" fmla="*/ 4310502 h 6857999"/>
              <a:gd name="connsiteX1538" fmla="*/ 6706162 w 7119498"/>
              <a:gd name="connsiteY1538" fmla="*/ 4327373 h 6857999"/>
              <a:gd name="connsiteX1539" fmla="*/ 6883306 w 7119498"/>
              <a:gd name="connsiteY1539" fmla="*/ 4167100 h 6857999"/>
              <a:gd name="connsiteX1540" fmla="*/ 6933919 w 7119498"/>
              <a:gd name="connsiteY1540" fmla="*/ 3964650 h 6857999"/>
              <a:gd name="connsiteX1541" fmla="*/ 6959225 w 7119498"/>
              <a:gd name="connsiteY1541" fmla="*/ 3812812 h 6857999"/>
              <a:gd name="connsiteX1542" fmla="*/ 6976096 w 7119498"/>
              <a:gd name="connsiteY1542" fmla="*/ 3652539 h 6857999"/>
              <a:gd name="connsiteX1543" fmla="*/ 6984531 w 7119498"/>
              <a:gd name="connsiteY1543" fmla="*/ 3500701 h 6857999"/>
              <a:gd name="connsiteX1544" fmla="*/ 7018273 w 7119498"/>
              <a:gd name="connsiteY1544" fmla="*/ 3450089 h 6857999"/>
              <a:gd name="connsiteX1545" fmla="*/ 6984531 w 7119498"/>
              <a:gd name="connsiteY1545" fmla="*/ 3391041 h 6857999"/>
              <a:gd name="connsiteX1546" fmla="*/ 6976096 w 7119498"/>
              <a:gd name="connsiteY1546" fmla="*/ 3256074 h 6857999"/>
              <a:gd name="connsiteX1547" fmla="*/ 6731469 w 7119498"/>
              <a:gd name="connsiteY1547" fmla="*/ 2539063 h 6857999"/>
              <a:gd name="connsiteX1548" fmla="*/ 6672421 w 7119498"/>
              <a:gd name="connsiteY1548" fmla="*/ 2547498 h 6857999"/>
              <a:gd name="connsiteX1549" fmla="*/ 6655550 w 7119498"/>
              <a:gd name="connsiteY1549" fmla="*/ 2547498 h 6857999"/>
              <a:gd name="connsiteX1550" fmla="*/ 6706162 w 7119498"/>
              <a:gd name="connsiteY1550" fmla="*/ 2522192 h 6857999"/>
              <a:gd name="connsiteX1551" fmla="*/ 6976096 w 7119498"/>
              <a:gd name="connsiteY1551" fmla="*/ 3045188 h 6857999"/>
              <a:gd name="connsiteX1552" fmla="*/ 6992967 w 7119498"/>
              <a:gd name="connsiteY1552" fmla="*/ 3112672 h 6857999"/>
              <a:gd name="connsiteX1553" fmla="*/ 6976096 w 7119498"/>
              <a:gd name="connsiteY1553" fmla="*/ 3146413 h 6857999"/>
              <a:gd name="connsiteX1554" fmla="*/ 7001402 w 7119498"/>
              <a:gd name="connsiteY1554" fmla="*/ 3197026 h 6857999"/>
              <a:gd name="connsiteX1555" fmla="*/ 7001402 w 7119498"/>
              <a:gd name="connsiteY1555" fmla="*/ 3382605 h 6857999"/>
              <a:gd name="connsiteX1556" fmla="*/ 7035144 w 7119498"/>
              <a:gd name="connsiteY1556" fmla="*/ 3399476 h 6857999"/>
              <a:gd name="connsiteX1557" fmla="*/ 7035144 w 7119498"/>
              <a:gd name="connsiteY1557" fmla="*/ 3213897 h 6857999"/>
              <a:gd name="connsiteX1558" fmla="*/ 6714598 w 7119498"/>
              <a:gd name="connsiteY1558" fmla="*/ 2488450 h 6857999"/>
              <a:gd name="connsiteX1559" fmla="*/ 6588067 w 7119498"/>
              <a:gd name="connsiteY1559" fmla="*/ 2530627 h 6857999"/>
              <a:gd name="connsiteX1560" fmla="*/ 6545889 w 7119498"/>
              <a:gd name="connsiteY1560" fmla="*/ 2505321 h 6857999"/>
              <a:gd name="connsiteX1561" fmla="*/ 6697727 w 7119498"/>
              <a:gd name="connsiteY1561" fmla="*/ 2412531 h 6857999"/>
              <a:gd name="connsiteX1562" fmla="*/ 7077321 w 7119498"/>
              <a:gd name="connsiteY1562" fmla="*/ 3011447 h 6857999"/>
              <a:gd name="connsiteX1563" fmla="*/ 413336 w 7119498"/>
              <a:gd name="connsiteY1563" fmla="*/ 2420967 h 6857999"/>
              <a:gd name="connsiteX1564" fmla="*/ 269934 w 7119498"/>
              <a:gd name="connsiteY1564" fmla="*/ 2547498 h 6857999"/>
              <a:gd name="connsiteX1565" fmla="*/ 261498 w 7119498"/>
              <a:gd name="connsiteY1565" fmla="*/ 2530627 h 6857999"/>
              <a:gd name="connsiteX1566" fmla="*/ 371159 w 7119498"/>
              <a:gd name="connsiteY1566" fmla="*/ 2404096 h 6857999"/>
              <a:gd name="connsiteX1567" fmla="*/ 413336 w 7119498"/>
              <a:gd name="connsiteY1567" fmla="*/ 2420967 h 6857999"/>
              <a:gd name="connsiteX1568" fmla="*/ 565173 w 7119498"/>
              <a:gd name="connsiteY1568" fmla="*/ 2353484 h 6857999"/>
              <a:gd name="connsiteX1569" fmla="*/ 548303 w 7119498"/>
              <a:gd name="connsiteY1569" fmla="*/ 2370354 h 6857999"/>
              <a:gd name="connsiteX1570" fmla="*/ 514561 w 7119498"/>
              <a:gd name="connsiteY1570" fmla="*/ 2328177 h 6857999"/>
              <a:gd name="connsiteX1571" fmla="*/ 556738 w 7119498"/>
              <a:gd name="connsiteY1571" fmla="*/ 2311306 h 6857999"/>
              <a:gd name="connsiteX1572" fmla="*/ 565173 w 7119498"/>
              <a:gd name="connsiteY1572" fmla="*/ 2353484 h 6857999"/>
              <a:gd name="connsiteX1573" fmla="*/ 531432 w 7119498"/>
              <a:gd name="connsiteY1573" fmla="*/ 2446273 h 6857999"/>
              <a:gd name="connsiteX1574" fmla="*/ 480819 w 7119498"/>
              <a:gd name="connsiteY1574" fmla="*/ 2539063 h 6857999"/>
              <a:gd name="connsiteX1575" fmla="*/ 430207 w 7119498"/>
              <a:gd name="connsiteY1575" fmla="*/ 2522192 h 6857999"/>
              <a:gd name="connsiteX1576" fmla="*/ 396465 w 7119498"/>
              <a:gd name="connsiteY1576" fmla="*/ 2480015 h 6857999"/>
              <a:gd name="connsiteX1577" fmla="*/ 455513 w 7119498"/>
              <a:gd name="connsiteY1577" fmla="*/ 2446273 h 6857999"/>
              <a:gd name="connsiteX1578" fmla="*/ 455513 w 7119498"/>
              <a:gd name="connsiteY1578" fmla="*/ 2412531 h 6857999"/>
              <a:gd name="connsiteX1579" fmla="*/ 371159 w 7119498"/>
              <a:gd name="connsiteY1579" fmla="*/ 2370354 h 6857999"/>
              <a:gd name="connsiteX1580" fmla="*/ 219321 w 7119498"/>
              <a:gd name="connsiteY1580" fmla="*/ 2564369 h 6857999"/>
              <a:gd name="connsiteX1581" fmla="*/ 160273 w 7119498"/>
              <a:gd name="connsiteY1581" fmla="*/ 2606546 h 6857999"/>
              <a:gd name="connsiteX1582" fmla="*/ 160273 w 7119498"/>
              <a:gd name="connsiteY1582" fmla="*/ 2488450 h 6857999"/>
              <a:gd name="connsiteX1583" fmla="*/ 371159 w 7119498"/>
              <a:gd name="connsiteY1583" fmla="*/ 2302871 h 6857999"/>
              <a:gd name="connsiteX1584" fmla="*/ 531432 w 7119498"/>
              <a:gd name="connsiteY1584" fmla="*/ 2446273 h 6857999"/>
              <a:gd name="connsiteX1585" fmla="*/ 607351 w 7119498"/>
              <a:gd name="connsiteY1585" fmla="*/ 2336613 h 6857999"/>
              <a:gd name="connsiteX1586" fmla="*/ 556738 w 7119498"/>
              <a:gd name="connsiteY1586" fmla="*/ 2404096 h 6857999"/>
              <a:gd name="connsiteX1587" fmla="*/ 607351 w 7119498"/>
              <a:gd name="connsiteY1587" fmla="*/ 2294436 h 6857999"/>
              <a:gd name="connsiteX1588" fmla="*/ 607351 w 7119498"/>
              <a:gd name="connsiteY1588" fmla="*/ 2336613 h 6857999"/>
              <a:gd name="connsiteX1589" fmla="*/ 6731469 w 7119498"/>
              <a:gd name="connsiteY1589" fmla="*/ 2260694 h 6857999"/>
              <a:gd name="connsiteX1590" fmla="*/ 6849565 w 7119498"/>
              <a:gd name="connsiteY1590" fmla="*/ 2387225 h 6857999"/>
              <a:gd name="connsiteX1591" fmla="*/ 6841129 w 7119498"/>
              <a:gd name="connsiteY1591" fmla="*/ 2420967 h 6857999"/>
              <a:gd name="connsiteX1592" fmla="*/ 6815823 w 7119498"/>
              <a:gd name="connsiteY1592" fmla="*/ 2420967 h 6857999"/>
              <a:gd name="connsiteX1593" fmla="*/ 6756775 w 7119498"/>
              <a:gd name="connsiteY1593" fmla="*/ 2302871 h 6857999"/>
              <a:gd name="connsiteX1594" fmla="*/ 6689292 w 7119498"/>
              <a:gd name="connsiteY1594" fmla="*/ 2277565 h 6857999"/>
              <a:gd name="connsiteX1595" fmla="*/ 6689292 w 7119498"/>
              <a:gd name="connsiteY1595" fmla="*/ 2260694 h 6857999"/>
              <a:gd name="connsiteX1596" fmla="*/ 6731469 w 7119498"/>
              <a:gd name="connsiteY1596" fmla="*/ 2260694 h 6857999"/>
              <a:gd name="connsiteX1597" fmla="*/ 388030 w 7119498"/>
              <a:gd name="connsiteY1597" fmla="*/ 2269129 h 6857999"/>
              <a:gd name="connsiteX1598" fmla="*/ 345852 w 7119498"/>
              <a:gd name="connsiteY1598" fmla="*/ 2269129 h 6857999"/>
              <a:gd name="connsiteX1599" fmla="*/ 362723 w 7119498"/>
              <a:gd name="connsiteY1599" fmla="*/ 2235388 h 6857999"/>
              <a:gd name="connsiteX1600" fmla="*/ 388030 w 7119498"/>
              <a:gd name="connsiteY1600" fmla="*/ 2269129 h 6857999"/>
              <a:gd name="connsiteX1601" fmla="*/ 700140 w 7119498"/>
              <a:gd name="connsiteY1601" fmla="*/ 2319742 h 6857999"/>
              <a:gd name="connsiteX1602" fmla="*/ 565173 w 7119498"/>
              <a:gd name="connsiteY1602" fmla="*/ 2505321 h 6857999"/>
              <a:gd name="connsiteX1603" fmla="*/ 556738 w 7119498"/>
              <a:gd name="connsiteY1603" fmla="*/ 2480015 h 6857999"/>
              <a:gd name="connsiteX1604" fmla="*/ 641092 w 7119498"/>
              <a:gd name="connsiteY1604" fmla="*/ 2336613 h 6857999"/>
              <a:gd name="connsiteX1605" fmla="*/ 641092 w 7119498"/>
              <a:gd name="connsiteY1605" fmla="*/ 2286000 h 6857999"/>
              <a:gd name="connsiteX1606" fmla="*/ 657963 w 7119498"/>
              <a:gd name="connsiteY1606" fmla="*/ 2226952 h 6857999"/>
              <a:gd name="connsiteX1607" fmla="*/ 700140 w 7119498"/>
              <a:gd name="connsiteY1607" fmla="*/ 2319742 h 6857999"/>
              <a:gd name="connsiteX1608" fmla="*/ 6529019 w 7119498"/>
              <a:gd name="connsiteY1608" fmla="*/ 2260694 h 6857999"/>
              <a:gd name="connsiteX1609" fmla="*/ 6495277 w 7119498"/>
              <a:gd name="connsiteY1609" fmla="*/ 2210081 h 6857999"/>
              <a:gd name="connsiteX1610" fmla="*/ 6545889 w 7119498"/>
              <a:gd name="connsiteY1610" fmla="*/ 2210081 h 6857999"/>
              <a:gd name="connsiteX1611" fmla="*/ 6529019 w 7119498"/>
              <a:gd name="connsiteY1611" fmla="*/ 2260694 h 6857999"/>
              <a:gd name="connsiteX1612" fmla="*/ 6950790 w 7119498"/>
              <a:gd name="connsiteY1612" fmla="*/ 2370354 h 6857999"/>
              <a:gd name="connsiteX1613" fmla="*/ 6942354 w 7119498"/>
              <a:gd name="connsiteY1613" fmla="*/ 2496886 h 6857999"/>
              <a:gd name="connsiteX1614" fmla="*/ 6874871 w 7119498"/>
              <a:gd name="connsiteY1614" fmla="*/ 2446273 h 6857999"/>
              <a:gd name="connsiteX1615" fmla="*/ 6714598 w 7119498"/>
              <a:gd name="connsiteY1615" fmla="*/ 2226952 h 6857999"/>
              <a:gd name="connsiteX1616" fmla="*/ 6638679 w 7119498"/>
              <a:gd name="connsiteY1616" fmla="*/ 2269129 h 6857999"/>
              <a:gd name="connsiteX1617" fmla="*/ 6663985 w 7119498"/>
              <a:gd name="connsiteY1617" fmla="*/ 2328177 h 6857999"/>
              <a:gd name="connsiteX1618" fmla="*/ 6613373 w 7119498"/>
              <a:gd name="connsiteY1618" fmla="*/ 2370354 h 6857999"/>
              <a:gd name="connsiteX1619" fmla="*/ 6554325 w 7119498"/>
              <a:gd name="connsiteY1619" fmla="*/ 2302871 h 6857999"/>
              <a:gd name="connsiteX1620" fmla="*/ 6731469 w 7119498"/>
              <a:gd name="connsiteY1620" fmla="*/ 2176340 h 6857999"/>
              <a:gd name="connsiteX1621" fmla="*/ 6950790 w 7119498"/>
              <a:gd name="connsiteY1621" fmla="*/ 2370354 h 6857999"/>
              <a:gd name="connsiteX1622" fmla="*/ 6461535 w 7119498"/>
              <a:gd name="connsiteY1622" fmla="*/ 2235388 h 6857999"/>
              <a:gd name="connsiteX1623" fmla="*/ 6503712 w 7119498"/>
              <a:gd name="connsiteY1623" fmla="*/ 2319742 h 6857999"/>
              <a:gd name="connsiteX1624" fmla="*/ 6436229 w 7119498"/>
              <a:gd name="connsiteY1624" fmla="*/ 2218517 h 6857999"/>
              <a:gd name="connsiteX1625" fmla="*/ 6461535 w 7119498"/>
              <a:gd name="connsiteY1625" fmla="*/ 2167904 h 6857999"/>
              <a:gd name="connsiteX1626" fmla="*/ 6461535 w 7119498"/>
              <a:gd name="connsiteY1626" fmla="*/ 2235388 h 6857999"/>
              <a:gd name="connsiteX1627" fmla="*/ 328982 w 7119498"/>
              <a:gd name="connsiteY1627" fmla="*/ 2193210 h 6857999"/>
              <a:gd name="connsiteX1628" fmla="*/ 244627 w 7119498"/>
              <a:gd name="connsiteY1628" fmla="*/ 2311306 h 6857999"/>
              <a:gd name="connsiteX1629" fmla="*/ 236192 w 7119498"/>
              <a:gd name="connsiteY1629" fmla="*/ 2286000 h 6857999"/>
              <a:gd name="connsiteX1630" fmla="*/ 320546 w 7119498"/>
              <a:gd name="connsiteY1630" fmla="*/ 2167904 h 6857999"/>
              <a:gd name="connsiteX1631" fmla="*/ 328982 w 7119498"/>
              <a:gd name="connsiteY1631" fmla="*/ 2193210 h 6857999"/>
              <a:gd name="connsiteX1632" fmla="*/ 6756775 w 7119498"/>
              <a:gd name="connsiteY1632" fmla="*/ 2134162 h 6857999"/>
              <a:gd name="connsiteX1633" fmla="*/ 6731469 w 7119498"/>
              <a:gd name="connsiteY1633" fmla="*/ 2134162 h 6857999"/>
              <a:gd name="connsiteX1634" fmla="*/ 6748340 w 7119498"/>
              <a:gd name="connsiteY1634" fmla="*/ 2117292 h 6857999"/>
              <a:gd name="connsiteX1635" fmla="*/ 6756775 w 7119498"/>
              <a:gd name="connsiteY1635" fmla="*/ 2134162 h 6857999"/>
              <a:gd name="connsiteX1636" fmla="*/ 6436229 w 7119498"/>
              <a:gd name="connsiteY1636" fmla="*/ 2134162 h 6857999"/>
              <a:gd name="connsiteX1637" fmla="*/ 6402487 w 7119498"/>
              <a:gd name="connsiteY1637" fmla="*/ 2218517 h 6857999"/>
              <a:gd name="connsiteX1638" fmla="*/ 6529019 w 7119498"/>
              <a:gd name="connsiteY1638" fmla="*/ 2353484 h 6857999"/>
              <a:gd name="connsiteX1639" fmla="*/ 6545889 w 7119498"/>
              <a:gd name="connsiteY1639" fmla="*/ 2387225 h 6857999"/>
              <a:gd name="connsiteX1640" fmla="*/ 6486841 w 7119498"/>
              <a:gd name="connsiteY1640" fmla="*/ 2387225 h 6857999"/>
              <a:gd name="connsiteX1641" fmla="*/ 6343439 w 7119498"/>
              <a:gd name="connsiteY1641" fmla="*/ 2235388 h 6857999"/>
              <a:gd name="connsiteX1642" fmla="*/ 6427793 w 7119498"/>
              <a:gd name="connsiteY1642" fmla="*/ 2108856 h 6857999"/>
              <a:gd name="connsiteX1643" fmla="*/ 6436229 w 7119498"/>
              <a:gd name="connsiteY1643" fmla="*/ 2134162 h 6857999"/>
              <a:gd name="connsiteX1644" fmla="*/ 6832694 w 7119498"/>
              <a:gd name="connsiteY1644" fmla="*/ 2159469 h 6857999"/>
              <a:gd name="connsiteX1645" fmla="*/ 6798952 w 7119498"/>
              <a:gd name="connsiteY1645" fmla="*/ 2159469 h 6857999"/>
              <a:gd name="connsiteX1646" fmla="*/ 6756775 w 7119498"/>
              <a:gd name="connsiteY1646" fmla="*/ 2075114 h 6857999"/>
              <a:gd name="connsiteX1647" fmla="*/ 6773646 w 7119498"/>
              <a:gd name="connsiteY1647" fmla="*/ 2032937 h 6857999"/>
              <a:gd name="connsiteX1648" fmla="*/ 6832694 w 7119498"/>
              <a:gd name="connsiteY1648" fmla="*/ 2159469 h 6857999"/>
              <a:gd name="connsiteX1649" fmla="*/ 995380 w 7119498"/>
              <a:gd name="connsiteY1649" fmla="*/ 2066679 h 6857999"/>
              <a:gd name="connsiteX1650" fmla="*/ 1020686 w 7119498"/>
              <a:gd name="connsiteY1650" fmla="*/ 2032937 h 6857999"/>
              <a:gd name="connsiteX1651" fmla="*/ 995380 w 7119498"/>
              <a:gd name="connsiteY1651" fmla="*/ 2066679 h 6857999"/>
              <a:gd name="connsiteX1652" fmla="*/ 472384 w 7119498"/>
              <a:gd name="connsiteY1652" fmla="*/ 2083550 h 6857999"/>
              <a:gd name="connsiteX1653" fmla="*/ 497690 w 7119498"/>
              <a:gd name="connsiteY1653" fmla="*/ 2151033 h 6857999"/>
              <a:gd name="connsiteX1654" fmla="*/ 489255 w 7119498"/>
              <a:gd name="connsiteY1654" fmla="*/ 2167904 h 6857999"/>
              <a:gd name="connsiteX1655" fmla="*/ 438642 w 7119498"/>
              <a:gd name="connsiteY1655" fmla="*/ 2091985 h 6857999"/>
              <a:gd name="connsiteX1656" fmla="*/ 489255 w 7119498"/>
              <a:gd name="connsiteY1656" fmla="*/ 2007631 h 6857999"/>
              <a:gd name="connsiteX1657" fmla="*/ 472384 w 7119498"/>
              <a:gd name="connsiteY1657" fmla="*/ 2083550 h 6857999"/>
              <a:gd name="connsiteX1658" fmla="*/ 784494 w 7119498"/>
              <a:gd name="connsiteY1658" fmla="*/ 2066679 h 6857999"/>
              <a:gd name="connsiteX1659" fmla="*/ 792930 w 7119498"/>
              <a:gd name="connsiteY1659" fmla="*/ 2167904 h 6857999"/>
              <a:gd name="connsiteX1660" fmla="*/ 843542 w 7119498"/>
              <a:gd name="connsiteY1660" fmla="*/ 2226952 h 6857999"/>
              <a:gd name="connsiteX1661" fmla="*/ 902590 w 7119498"/>
              <a:gd name="connsiteY1661" fmla="*/ 2378790 h 6857999"/>
              <a:gd name="connsiteX1662" fmla="*/ 615786 w 7119498"/>
              <a:gd name="connsiteY1662" fmla="*/ 2623417 h 6857999"/>
              <a:gd name="connsiteX1663" fmla="*/ 455513 w 7119498"/>
              <a:gd name="connsiteY1663" fmla="*/ 2724642 h 6857999"/>
              <a:gd name="connsiteX1664" fmla="*/ 404900 w 7119498"/>
              <a:gd name="connsiteY1664" fmla="*/ 2707771 h 6857999"/>
              <a:gd name="connsiteX1665" fmla="*/ 447077 w 7119498"/>
              <a:gd name="connsiteY1665" fmla="*/ 2716207 h 6857999"/>
              <a:gd name="connsiteX1666" fmla="*/ 590480 w 7119498"/>
              <a:gd name="connsiteY1666" fmla="*/ 2640288 h 6857999"/>
              <a:gd name="connsiteX1667" fmla="*/ 615786 w 7119498"/>
              <a:gd name="connsiteY1667" fmla="*/ 2598111 h 6857999"/>
              <a:gd name="connsiteX1668" fmla="*/ 885720 w 7119498"/>
              <a:gd name="connsiteY1668" fmla="*/ 2387225 h 6857999"/>
              <a:gd name="connsiteX1669" fmla="*/ 767624 w 7119498"/>
              <a:gd name="connsiteY1669" fmla="*/ 2176340 h 6857999"/>
              <a:gd name="connsiteX1670" fmla="*/ 784494 w 7119498"/>
              <a:gd name="connsiteY1670" fmla="*/ 2108856 h 6857999"/>
              <a:gd name="connsiteX1671" fmla="*/ 691705 w 7119498"/>
              <a:gd name="connsiteY1671" fmla="*/ 1957019 h 6857999"/>
              <a:gd name="connsiteX1672" fmla="*/ 666399 w 7119498"/>
              <a:gd name="connsiteY1672" fmla="*/ 1931712 h 6857999"/>
              <a:gd name="connsiteX1673" fmla="*/ 784494 w 7119498"/>
              <a:gd name="connsiteY1673" fmla="*/ 2066679 h 6857999"/>
              <a:gd name="connsiteX1674" fmla="*/ 463948 w 7119498"/>
              <a:gd name="connsiteY1674" fmla="*/ 1957019 h 6857999"/>
              <a:gd name="connsiteX1675" fmla="*/ 413336 w 7119498"/>
              <a:gd name="connsiteY1675" fmla="*/ 2091985 h 6857999"/>
              <a:gd name="connsiteX1676" fmla="*/ 506125 w 7119498"/>
              <a:gd name="connsiteY1676" fmla="*/ 2210081 h 6857999"/>
              <a:gd name="connsiteX1677" fmla="*/ 539867 w 7119498"/>
              <a:gd name="connsiteY1677" fmla="*/ 2210081 h 6857999"/>
              <a:gd name="connsiteX1678" fmla="*/ 573609 w 7119498"/>
              <a:gd name="connsiteY1678" fmla="*/ 2108856 h 6857999"/>
              <a:gd name="connsiteX1679" fmla="*/ 632657 w 7119498"/>
              <a:gd name="connsiteY1679" fmla="*/ 2176340 h 6857999"/>
              <a:gd name="connsiteX1680" fmla="*/ 506125 w 7119498"/>
              <a:gd name="connsiteY1680" fmla="*/ 2286000 h 6857999"/>
              <a:gd name="connsiteX1681" fmla="*/ 328982 w 7119498"/>
              <a:gd name="connsiteY1681" fmla="*/ 2066679 h 6857999"/>
              <a:gd name="connsiteX1682" fmla="*/ 438642 w 7119498"/>
              <a:gd name="connsiteY1682" fmla="*/ 1889535 h 6857999"/>
              <a:gd name="connsiteX1683" fmla="*/ 463948 w 7119498"/>
              <a:gd name="connsiteY1683" fmla="*/ 1957019 h 6857999"/>
              <a:gd name="connsiteX1684" fmla="*/ 6647114 w 7119498"/>
              <a:gd name="connsiteY1684" fmla="*/ 1965454 h 6857999"/>
              <a:gd name="connsiteX1685" fmla="*/ 6604937 w 7119498"/>
              <a:gd name="connsiteY1685" fmla="*/ 2058244 h 6857999"/>
              <a:gd name="connsiteX1686" fmla="*/ 6588067 w 7119498"/>
              <a:gd name="connsiteY1686" fmla="*/ 2041373 h 6857999"/>
              <a:gd name="connsiteX1687" fmla="*/ 6630244 w 7119498"/>
              <a:gd name="connsiteY1687" fmla="*/ 1965454 h 6857999"/>
              <a:gd name="connsiteX1688" fmla="*/ 6588067 w 7119498"/>
              <a:gd name="connsiteY1688" fmla="*/ 1864229 h 6857999"/>
              <a:gd name="connsiteX1689" fmla="*/ 6647114 w 7119498"/>
              <a:gd name="connsiteY1689" fmla="*/ 1965454 h 6857999"/>
              <a:gd name="connsiteX1690" fmla="*/ 6301262 w 7119498"/>
              <a:gd name="connsiteY1690" fmla="*/ 1931712 h 6857999"/>
              <a:gd name="connsiteX1691" fmla="*/ 6267520 w 7119498"/>
              <a:gd name="connsiteY1691" fmla="*/ 2100421 h 6857999"/>
              <a:gd name="connsiteX1692" fmla="*/ 6191602 w 7119498"/>
              <a:gd name="connsiteY1692" fmla="*/ 2260694 h 6857999"/>
              <a:gd name="connsiteX1693" fmla="*/ 6385616 w 7119498"/>
              <a:gd name="connsiteY1693" fmla="*/ 2471579 h 6857999"/>
              <a:gd name="connsiteX1694" fmla="*/ 6478406 w 7119498"/>
              <a:gd name="connsiteY1694" fmla="*/ 2471579 h 6857999"/>
              <a:gd name="connsiteX1695" fmla="*/ 6739904 w 7119498"/>
              <a:gd name="connsiteY1695" fmla="*/ 2581240 h 6857999"/>
              <a:gd name="connsiteX1696" fmla="*/ 6655550 w 7119498"/>
              <a:gd name="connsiteY1696" fmla="*/ 2598111 h 6857999"/>
              <a:gd name="connsiteX1697" fmla="*/ 6461535 w 7119498"/>
              <a:gd name="connsiteY1697" fmla="*/ 2496886 h 6857999"/>
              <a:gd name="connsiteX1698" fmla="*/ 6326568 w 7119498"/>
              <a:gd name="connsiteY1698" fmla="*/ 2480015 h 6857999"/>
              <a:gd name="connsiteX1699" fmla="*/ 6166295 w 7119498"/>
              <a:gd name="connsiteY1699" fmla="*/ 2269129 h 6857999"/>
              <a:gd name="connsiteX1700" fmla="*/ 6267520 w 7119498"/>
              <a:gd name="connsiteY1700" fmla="*/ 1982325 h 6857999"/>
              <a:gd name="connsiteX1701" fmla="*/ 6402487 w 7119498"/>
              <a:gd name="connsiteY1701" fmla="*/ 1822052 h 6857999"/>
              <a:gd name="connsiteX1702" fmla="*/ 6301262 w 7119498"/>
              <a:gd name="connsiteY1702" fmla="*/ 1931712 h 6857999"/>
              <a:gd name="connsiteX1703" fmla="*/ 851978 w 7119498"/>
              <a:gd name="connsiteY1703" fmla="*/ 1965454 h 6857999"/>
              <a:gd name="connsiteX1704" fmla="*/ 877284 w 7119498"/>
              <a:gd name="connsiteY1704" fmla="*/ 2091985 h 6857999"/>
              <a:gd name="connsiteX1705" fmla="*/ 953203 w 7119498"/>
              <a:gd name="connsiteY1705" fmla="*/ 2201646 h 6857999"/>
              <a:gd name="connsiteX1706" fmla="*/ 1012251 w 7119498"/>
              <a:gd name="connsiteY1706" fmla="*/ 2387225 h 6857999"/>
              <a:gd name="connsiteX1707" fmla="*/ 851978 w 7119498"/>
              <a:gd name="connsiteY1707" fmla="*/ 2674030 h 6857999"/>
              <a:gd name="connsiteX1708" fmla="*/ 683269 w 7119498"/>
              <a:gd name="connsiteY1708" fmla="*/ 2724642 h 6857999"/>
              <a:gd name="connsiteX1709" fmla="*/ 615786 w 7119498"/>
              <a:gd name="connsiteY1709" fmla="*/ 2783690 h 6857999"/>
              <a:gd name="connsiteX1710" fmla="*/ 455513 w 7119498"/>
              <a:gd name="connsiteY1710" fmla="*/ 2834303 h 6857999"/>
              <a:gd name="connsiteX1711" fmla="*/ 278369 w 7119498"/>
              <a:gd name="connsiteY1711" fmla="*/ 2783690 h 6857999"/>
              <a:gd name="connsiteX1712" fmla="*/ 337417 w 7119498"/>
              <a:gd name="connsiteY1712" fmla="*/ 2733078 h 6857999"/>
              <a:gd name="connsiteX1713" fmla="*/ 455513 w 7119498"/>
              <a:gd name="connsiteY1713" fmla="*/ 2766819 h 6857999"/>
              <a:gd name="connsiteX1714" fmla="*/ 632657 w 7119498"/>
              <a:gd name="connsiteY1714" fmla="*/ 2665594 h 6857999"/>
              <a:gd name="connsiteX1715" fmla="*/ 733882 w 7119498"/>
              <a:gd name="connsiteY1715" fmla="*/ 2648723 h 6857999"/>
              <a:gd name="connsiteX1716" fmla="*/ 936332 w 7119498"/>
              <a:gd name="connsiteY1716" fmla="*/ 2387225 h 6857999"/>
              <a:gd name="connsiteX1717" fmla="*/ 902590 w 7119498"/>
              <a:gd name="connsiteY1717" fmla="*/ 2252258 h 6857999"/>
              <a:gd name="connsiteX1718" fmla="*/ 826672 w 7119498"/>
              <a:gd name="connsiteY1718" fmla="*/ 2151033 h 6857999"/>
              <a:gd name="connsiteX1719" fmla="*/ 818236 w 7119498"/>
              <a:gd name="connsiteY1719" fmla="*/ 2049808 h 6857999"/>
              <a:gd name="connsiteX1720" fmla="*/ 717011 w 7119498"/>
              <a:gd name="connsiteY1720" fmla="*/ 1914841 h 6857999"/>
              <a:gd name="connsiteX1721" fmla="*/ 657963 w 7119498"/>
              <a:gd name="connsiteY1721" fmla="*/ 1889535 h 6857999"/>
              <a:gd name="connsiteX1722" fmla="*/ 632657 w 7119498"/>
              <a:gd name="connsiteY1722" fmla="*/ 1847358 h 6857999"/>
              <a:gd name="connsiteX1723" fmla="*/ 666399 w 7119498"/>
              <a:gd name="connsiteY1723" fmla="*/ 1822052 h 6857999"/>
              <a:gd name="connsiteX1724" fmla="*/ 851978 w 7119498"/>
              <a:gd name="connsiteY1724" fmla="*/ 1965454 h 6857999"/>
              <a:gd name="connsiteX1725" fmla="*/ 927897 w 7119498"/>
              <a:gd name="connsiteY1725" fmla="*/ 1864229 h 6857999"/>
              <a:gd name="connsiteX1726" fmla="*/ 885720 w 7119498"/>
              <a:gd name="connsiteY1726" fmla="*/ 1940148 h 6857999"/>
              <a:gd name="connsiteX1727" fmla="*/ 902590 w 7119498"/>
              <a:gd name="connsiteY1727" fmla="*/ 1805181 h 6857999"/>
              <a:gd name="connsiteX1728" fmla="*/ 927897 w 7119498"/>
              <a:gd name="connsiteY1728" fmla="*/ 1864229 h 6857999"/>
              <a:gd name="connsiteX1729" fmla="*/ 1349668 w 7119498"/>
              <a:gd name="connsiteY1729" fmla="*/ 1914841 h 6857999"/>
              <a:gd name="connsiteX1730" fmla="*/ 1383410 w 7119498"/>
              <a:gd name="connsiteY1730" fmla="*/ 1872664 h 6857999"/>
              <a:gd name="connsiteX1731" fmla="*/ 1425587 w 7119498"/>
              <a:gd name="connsiteY1731" fmla="*/ 1897971 h 6857999"/>
              <a:gd name="connsiteX1732" fmla="*/ 1307491 w 7119498"/>
              <a:gd name="connsiteY1732" fmla="*/ 1957019 h 6857999"/>
              <a:gd name="connsiteX1733" fmla="*/ 1248443 w 7119498"/>
              <a:gd name="connsiteY1733" fmla="*/ 1990760 h 6857999"/>
              <a:gd name="connsiteX1734" fmla="*/ 1105041 w 7119498"/>
              <a:gd name="connsiteY1734" fmla="*/ 2066679 h 6857999"/>
              <a:gd name="connsiteX1735" fmla="*/ 1155653 w 7119498"/>
              <a:gd name="connsiteY1735" fmla="*/ 2142598 h 6857999"/>
              <a:gd name="connsiteX1736" fmla="*/ 1180959 w 7119498"/>
              <a:gd name="connsiteY1736" fmla="*/ 2142598 h 6857999"/>
              <a:gd name="connsiteX1737" fmla="*/ 1189395 w 7119498"/>
              <a:gd name="connsiteY1737" fmla="*/ 2075114 h 6857999"/>
              <a:gd name="connsiteX1738" fmla="*/ 1214701 w 7119498"/>
              <a:gd name="connsiteY1738" fmla="*/ 2066679 h 6857999"/>
              <a:gd name="connsiteX1739" fmla="*/ 1256878 w 7119498"/>
              <a:gd name="connsiteY1739" fmla="*/ 2108856 h 6857999"/>
              <a:gd name="connsiteX1740" fmla="*/ 1240007 w 7119498"/>
              <a:gd name="connsiteY1740" fmla="*/ 2151033 h 6857999"/>
              <a:gd name="connsiteX1741" fmla="*/ 1130347 w 7119498"/>
              <a:gd name="connsiteY1741" fmla="*/ 2201646 h 6857999"/>
              <a:gd name="connsiteX1742" fmla="*/ 1121911 w 7119498"/>
              <a:gd name="connsiteY1742" fmla="*/ 2328177 h 6857999"/>
              <a:gd name="connsiteX1743" fmla="*/ 1121911 w 7119498"/>
              <a:gd name="connsiteY1743" fmla="*/ 2353484 h 6857999"/>
              <a:gd name="connsiteX1744" fmla="*/ 1088170 w 7119498"/>
              <a:gd name="connsiteY1744" fmla="*/ 2269129 h 6857999"/>
              <a:gd name="connsiteX1745" fmla="*/ 1105041 w 7119498"/>
              <a:gd name="connsiteY1745" fmla="*/ 2184775 h 6857999"/>
              <a:gd name="connsiteX1746" fmla="*/ 1054428 w 7119498"/>
              <a:gd name="connsiteY1746" fmla="*/ 2066679 h 6857999"/>
              <a:gd name="connsiteX1747" fmla="*/ 1105041 w 7119498"/>
              <a:gd name="connsiteY1747" fmla="*/ 1965454 h 6857999"/>
              <a:gd name="connsiteX1748" fmla="*/ 1079734 w 7119498"/>
              <a:gd name="connsiteY1748" fmla="*/ 1906406 h 6857999"/>
              <a:gd name="connsiteX1749" fmla="*/ 1121911 w 7119498"/>
              <a:gd name="connsiteY1749" fmla="*/ 1830487 h 6857999"/>
              <a:gd name="connsiteX1750" fmla="*/ 1180959 w 7119498"/>
              <a:gd name="connsiteY1750" fmla="*/ 1830487 h 6857999"/>
              <a:gd name="connsiteX1751" fmla="*/ 1189395 w 7119498"/>
              <a:gd name="connsiteY1751" fmla="*/ 1855793 h 6857999"/>
              <a:gd name="connsiteX1752" fmla="*/ 1130347 w 7119498"/>
              <a:gd name="connsiteY1752" fmla="*/ 1906406 h 6857999"/>
              <a:gd name="connsiteX1753" fmla="*/ 1189395 w 7119498"/>
              <a:gd name="connsiteY1753" fmla="*/ 1948583 h 6857999"/>
              <a:gd name="connsiteX1754" fmla="*/ 1290620 w 7119498"/>
              <a:gd name="connsiteY1754" fmla="*/ 1855793 h 6857999"/>
              <a:gd name="connsiteX1755" fmla="*/ 1273749 w 7119498"/>
              <a:gd name="connsiteY1755" fmla="*/ 1788310 h 6857999"/>
              <a:gd name="connsiteX1756" fmla="*/ 1299055 w 7119498"/>
              <a:gd name="connsiteY1756" fmla="*/ 1771439 h 6857999"/>
              <a:gd name="connsiteX1757" fmla="*/ 1349668 w 7119498"/>
              <a:gd name="connsiteY1757" fmla="*/ 1914841 h 6857999"/>
              <a:gd name="connsiteX1758" fmla="*/ 6748340 w 7119498"/>
              <a:gd name="connsiteY1758" fmla="*/ 1982325 h 6857999"/>
              <a:gd name="connsiteX1759" fmla="*/ 6562760 w 7119498"/>
              <a:gd name="connsiteY1759" fmla="*/ 2176340 h 6857999"/>
              <a:gd name="connsiteX1760" fmla="*/ 6444664 w 7119498"/>
              <a:gd name="connsiteY1760" fmla="*/ 2083550 h 6857999"/>
              <a:gd name="connsiteX1761" fmla="*/ 6512148 w 7119498"/>
              <a:gd name="connsiteY1761" fmla="*/ 2024502 h 6857999"/>
              <a:gd name="connsiteX1762" fmla="*/ 6562760 w 7119498"/>
              <a:gd name="connsiteY1762" fmla="*/ 2091985 h 6857999"/>
              <a:gd name="connsiteX1763" fmla="*/ 6579631 w 7119498"/>
              <a:gd name="connsiteY1763" fmla="*/ 2100421 h 6857999"/>
              <a:gd name="connsiteX1764" fmla="*/ 6680856 w 7119498"/>
              <a:gd name="connsiteY1764" fmla="*/ 1982325 h 6857999"/>
              <a:gd name="connsiteX1765" fmla="*/ 6596502 w 7119498"/>
              <a:gd name="connsiteY1765" fmla="*/ 1822052 h 6857999"/>
              <a:gd name="connsiteX1766" fmla="*/ 6613373 w 7119498"/>
              <a:gd name="connsiteY1766" fmla="*/ 1763004 h 6857999"/>
              <a:gd name="connsiteX1767" fmla="*/ 6748340 w 7119498"/>
              <a:gd name="connsiteY1767" fmla="*/ 1982325 h 6857999"/>
              <a:gd name="connsiteX1768" fmla="*/ 6419358 w 7119498"/>
              <a:gd name="connsiteY1768" fmla="*/ 1729262 h 6857999"/>
              <a:gd name="connsiteX1769" fmla="*/ 6427793 w 7119498"/>
              <a:gd name="connsiteY1769" fmla="*/ 1754568 h 6857999"/>
              <a:gd name="connsiteX1770" fmla="*/ 6402487 w 7119498"/>
              <a:gd name="connsiteY1770" fmla="*/ 1788310 h 6857999"/>
              <a:gd name="connsiteX1771" fmla="*/ 6335004 w 7119498"/>
              <a:gd name="connsiteY1771" fmla="*/ 1822052 h 6857999"/>
              <a:gd name="connsiteX1772" fmla="*/ 6250650 w 7119498"/>
              <a:gd name="connsiteY1772" fmla="*/ 1923277 h 6857999"/>
              <a:gd name="connsiteX1773" fmla="*/ 6225343 w 7119498"/>
              <a:gd name="connsiteY1773" fmla="*/ 2058244 h 6857999"/>
              <a:gd name="connsiteX1774" fmla="*/ 6132554 w 7119498"/>
              <a:gd name="connsiteY1774" fmla="*/ 2269129 h 6857999"/>
              <a:gd name="connsiteX1775" fmla="*/ 6444664 w 7119498"/>
              <a:gd name="connsiteY1775" fmla="*/ 2522192 h 6857999"/>
              <a:gd name="connsiteX1776" fmla="*/ 6663985 w 7119498"/>
              <a:gd name="connsiteY1776" fmla="*/ 2631853 h 6857999"/>
              <a:gd name="connsiteX1777" fmla="*/ 6773646 w 7119498"/>
              <a:gd name="connsiteY1777" fmla="*/ 2606546 h 6857999"/>
              <a:gd name="connsiteX1778" fmla="*/ 6807388 w 7119498"/>
              <a:gd name="connsiteY1778" fmla="*/ 2614982 h 6857999"/>
              <a:gd name="connsiteX1779" fmla="*/ 6815823 w 7119498"/>
              <a:gd name="connsiteY1779" fmla="*/ 2648723 h 6857999"/>
              <a:gd name="connsiteX1780" fmla="*/ 6697727 w 7119498"/>
              <a:gd name="connsiteY1780" fmla="*/ 2674030 h 6857999"/>
              <a:gd name="connsiteX1781" fmla="*/ 6436229 w 7119498"/>
              <a:gd name="connsiteY1781" fmla="*/ 2581240 h 6857999"/>
              <a:gd name="connsiteX1782" fmla="*/ 6301262 w 7119498"/>
              <a:gd name="connsiteY1782" fmla="*/ 2564369 h 6857999"/>
              <a:gd name="connsiteX1783" fmla="*/ 6140989 w 7119498"/>
              <a:gd name="connsiteY1783" fmla="*/ 2463144 h 6857999"/>
              <a:gd name="connsiteX1784" fmla="*/ 6081941 w 7119498"/>
              <a:gd name="connsiteY1784" fmla="*/ 2269129 h 6857999"/>
              <a:gd name="connsiteX1785" fmla="*/ 6090377 w 7119498"/>
              <a:gd name="connsiteY1785" fmla="*/ 2193210 h 6857999"/>
              <a:gd name="connsiteX1786" fmla="*/ 6157860 w 7119498"/>
              <a:gd name="connsiteY1786" fmla="*/ 2049808 h 6857999"/>
              <a:gd name="connsiteX1787" fmla="*/ 6225343 w 7119498"/>
              <a:gd name="connsiteY1787" fmla="*/ 1855793 h 6857999"/>
              <a:gd name="connsiteX1788" fmla="*/ 6385616 w 7119498"/>
              <a:gd name="connsiteY1788" fmla="*/ 1729262 h 6857999"/>
              <a:gd name="connsiteX1789" fmla="*/ 6419358 w 7119498"/>
              <a:gd name="connsiteY1789" fmla="*/ 1729262 h 6857999"/>
              <a:gd name="connsiteX1790" fmla="*/ 6191602 w 7119498"/>
              <a:gd name="connsiteY1790" fmla="*/ 1847358 h 6857999"/>
              <a:gd name="connsiteX1791" fmla="*/ 6174731 w 7119498"/>
              <a:gd name="connsiteY1791" fmla="*/ 1779875 h 6857999"/>
              <a:gd name="connsiteX1792" fmla="*/ 6200037 w 7119498"/>
              <a:gd name="connsiteY1792" fmla="*/ 1712391 h 6857999"/>
              <a:gd name="connsiteX1793" fmla="*/ 6191602 w 7119498"/>
              <a:gd name="connsiteY1793" fmla="*/ 1847358 h 6857999"/>
              <a:gd name="connsiteX1794" fmla="*/ 5761395 w 7119498"/>
              <a:gd name="connsiteY1794" fmla="*/ 1678650 h 6857999"/>
              <a:gd name="connsiteX1795" fmla="*/ 5795137 w 7119498"/>
              <a:gd name="connsiteY1795" fmla="*/ 1771439 h 6857999"/>
              <a:gd name="connsiteX1796" fmla="*/ 5913233 w 7119498"/>
              <a:gd name="connsiteY1796" fmla="*/ 1838923 h 6857999"/>
              <a:gd name="connsiteX1797" fmla="*/ 5963845 w 7119498"/>
              <a:gd name="connsiteY1797" fmla="*/ 1813616 h 6857999"/>
              <a:gd name="connsiteX1798" fmla="*/ 5904797 w 7119498"/>
              <a:gd name="connsiteY1798" fmla="*/ 1763004 h 6857999"/>
              <a:gd name="connsiteX1799" fmla="*/ 5904797 w 7119498"/>
              <a:gd name="connsiteY1799" fmla="*/ 1737697 h 6857999"/>
              <a:gd name="connsiteX1800" fmla="*/ 5946974 w 7119498"/>
              <a:gd name="connsiteY1800" fmla="*/ 1729262 h 6857999"/>
              <a:gd name="connsiteX1801" fmla="*/ 6022893 w 7119498"/>
              <a:gd name="connsiteY1801" fmla="*/ 1813616 h 6857999"/>
              <a:gd name="connsiteX1802" fmla="*/ 6006022 w 7119498"/>
              <a:gd name="connsiteY1802" fmla="*/ 1864229 h 6857999"/>
              <a:gd name="connsiteX1803" fmla="*/ 6056635 w 7119498"/>
              <a:gd name="connsiteY1803" fmla="*/ 1965454 h 6857999"/>
              <a:gd name="connsiteX1804" fmla="*/ 5997587 w 7119498"/>
              <a:gd name="connsiteY1804" fmla="*/ 2108856 h 6857999"/>
              <a:gd name="connsiteX1805" fmla="*/ 6014458 w 7119498"/>
              <a:gd name="connsiteY1805" fmla="*/ 2176340 h 6857999"/>
              <a:gd name="connsiteX1806" fmla="*/ 6006022 w 7119498"/>
              <a:gd name="connsiteY1806" fmla="*/ 2235388 h 6857999"/>
              <a:gd name="connsiteX1807" fmla="*/ 5930103 w 7119498"/>
              <a:gd name="connsiteY1807" fmla="*/ 2117292 h 6857999"/>
              <a:gd name="connsiteX1808" fmla="*/ 5837314 w 7119498"/>
              <a:gd name="connsiteY1808" fmla="*/ 2016066 h 6857999"/>
              <a:gd name="connsiteX1809" fmla="*/ 5879491 w 7119498"/>
              <a:gd name="connsiteY1809" fmla="*/ 1948583 h 6857999"/>
              <a:gd name="connsiteX1810" fmla="*/ 5930103 w 7119498"/>
              <a:gd name="connsiteY1810" fmla="*/ 1982325 h 6857999"/>
              <a:gd name="connsiteX1811" fmla="*/ 5904797 w 7119498"/>
              <a:gd name="connsiteY1811" fmla="*/ 2016066 h 6857999"/>
              <a:gd name="connsiteX1812" fmla="*/ 5955410 w 7119498"/>
              <a:gd name="connsiteY1812" fmla="*/ 2049808 h 6857999"/>
              <a:gd name="connsiteX1813" fmla="*/ 6014458 w 7119498"/>
              <a:gd name="connsiteY1813" fmla="*/ 1973889 h 6857999"/>
              <a:gd name="connsiteX1814" fmla="*/ 5921668 w 7119498"/>
              <a:gd name="connsiteY1814" fmla="*/ 1881100 h 6857999"/>
              <a:gd name="connsiteX1815" fmla="*/ 5871055 w 7119498"/>
              <a:gd name="connsiteY1815" fmla="*/ 1881100 h 6857999"/>
              <a:gd name="connsiteX1816" fmla="*/ 5786701 w 7119498"/>
              <a:gd name="connsiteY1816" fmla="*/ 1855793 h 6857999"/>
              <a:gd name="connsiteX1817" fmla="*/ 5719218 w 7119498"/>
              <a:gd name="connsiteY1817" fmla="*/ 1872664 h 6857999"/>
              <a:gd name="connsiteX1818" fmla="*/ 5651734 w 7119498"/>
              <a:gd name="connsiteY1818" fmla="*/ 1830487 h 6857999"/>
              <a:gd name="connsiteX1819" fmla="*/ 5651734 w 7119498"/>
              <a:gd name="connsiteY1819" fmla="*/ 1779875 h 6857999"/>
              <a:gd name="connsiteX1820" fmla="*/ 5677041 w 7119498"/>
              <a:gd name="connsiteY1820" fmla="*/ 1771439 h 6857999"/>
              <a:gd name="connsiteX1821" fmla="*/ 5727653 w 7119498"/>
              <a:gd name="connsiteY1821" fmla="*/ 1822052 h 6857999"/>
              <a:gd name="connsiteX1822" fmla="*/ 5752960 w 7119498"/>
              <a:gd name="connsiteY1822" fmla="*/ 1788310 h 6857999"/>
              <a:gd name="connsiteX1823" fmla="*/ 5736089 w 7119498"/>
              <a:gd name="connsiteY1823" fmla="*/ 1746133 h 6857999"/>
              <a:gd name="connsiteX1824" fmla="*/ 5736089 w 7119498"/>
              <a:gd name="connsiteY1824" fmla="*/ 1678650 h 6857999"/>
              <a:gd name="connsiteX1825" fmla="*/ 5761395 w 7119498"/>
              <a:gd name="connsiteY1825" fmla="*/ 1678650 h 6857999"/>
              <a:gd name="connsiteX1826" fmla="*/ 1324362 w 7119498"/>
              <a:gd name="connsiteY1826" fmla="*/ 1695520 h 6857999"/>
              <a:gd name="connsiteX1827" fmla="*/ 1248443 w 7119498"/>
              <a:gd name="connsiteY1827" fmla="*/ 1763004 h 6857999"/>
              <a:gd name="connsiteX1828" fmla="*/ 1240007 w 7119498"/>
              <a:gd name="connsiteY1828" fmla="*/ 1737697 h 6857999"/>
              <a:gd name="connsiteX1829" fmla="*/ 1290620 w 7119498"/>
              <a:gd name="connsiteY1829" fmla="*/ 1678650 h 6857999"/>
              <a:gd name="connsiteX1830" fmla="*/ 1324362 w 7119498"/>
              <a:gd name="connsiteY1830" fmla="*/ 1695520 h 6857999"/>
              <a:gd name="connsiteX1831" fmla="*/ 1020686 w 7119498"/>
              <a:gd name="connsiteY1831" fmla="*/ 1864229 h 6857999"/>
              <a:gd name="connsiteX1832" fmla="*/ 911026 w 7119498"/>
              <a:gd name="connsiteY1832" fmla="*/ 2058244 h 6857999"/>
              <a:gd name="connsiteX1833" fmla="*/ 902590 w 7119498"/>
              <a:gd name="connsiteY1833" fmla="*/ 2007631 h 6857999"/>
              <a:gd name="connsiteX1834" fmla="*/ 953203 w 7119498"/>
              <a:gd name="connsiteY1834" fmla="*/ 1872664 h 6857999"/>
              <a:gd name="connsiteX1835" fmla="*/ 902590 w 7119498"/>
              <a:gd name="connsiteY1835" fmla="*/ 1754568 h 6857999"/>
              <a:gd name="connsiteX1836" fmla="*/ 818236 w 7119498"/>
              <a:gd name="connsiteY1836" fmla="*/ 1822052 h 6857999"/>
              <a:gd name="connsiteX1837" fmla="*/ 767624 w 7119498"/>
              <a:gd name="connsiteY1837" fmla="*/ 1763004 h 6857999"/>
              <a:gd name="connsiteX1838" fmla="*/ 860413 w 7119498"/>
              <a:gd name="connsiteY1838" fmla="*/ 1678650 h 6857999"/>
              <a:gd name="connsiteX1839" fmla="*/ 1020686 w 7119498"/>
              <a:gd name="connsiteY1839" fmla="*/ 1864229 h 6857999"/>
              <a:gd name="connsiteX1840" fmla="*/ 5845749 w 7119498"/>
              <a:gd name="connsiteY1840" fmla="*/ 1636472 h 6857999"/>
              <a:gd name="connsiteX1841" fmla="*/ 5820443 w 7119498"/>
              <a:gd name="connsiteY1841" fmla="*/ 1670214 h 6857999"/>
              <a:gd name="connsiteX1842" fmla="*/ 5761395 w 7119498"/>
              <a:gd name="connsiteY1842" fmla="*/ 1636472 h 6857999"/>
              <a:gd name="connsiteX1843" fmla="*/ 5786701 w 7119498"/>
              <a:gd name="connsiteY1843" fmla="*/ 1602731 h 6857999"/>
              <a:gd name="connsiteX1844" fmla="*/ 5845749 w 7119498"/>
              <a:gd name="connsiteY1844" fmla="*/ 1636472 h 6857999"/>
              <a:gd name="connsiteX1845" fmla="*/ 6309698 w 7119498"/>
              <a:gd name="connsiteY1845" fmla="*/ 1661779 h 6857999"/>
              <a:gd name="connsiteX1846" fmla="*/ 6259085 w 7119498"/>
              <a:gd name="connsiteY1846" fmla="*/ 1712391 h 6857999"/>
              <a:gd name="connsiteX1847" fmla="*/ 6191602 w 7119498"/>
              <a:gd name="connsiteY1847" fmla="*/ 1678650 h 6857999"/>
              <a:gd name="connsiteX1848" fmla="*/ 6140989 w 7119498"/>
              <a:gd name="connsiteY1848" fmla="*/ 1779875 h 6857999"/>
              <a:gd name="connsiteX1849" fmla="*/ 6174731 w 7119498"/>
              <a:gd name="connsiteY1849" fmla="*/ 1881100 h 6857999"/>
              <a:gd name="connsiteX1850" fmla="*/ 6157860 w 7119498"/>
              <a:gd name="connsiteY1850" fmla="*/ 1931712 h 6857999"/>
              <a:gd name="connsiteX1851" fmla="*/ 6073506 w 7119498"/>
              <a:gd name="connsiteY1851" fmla="*/ 1771439 h 6857999"/>
              <a:gd name="connsiteX1852" fmla="*/ 6225343 w 7119498"/>
              <a:gd name="connsiteY1852" fmla="*/ 1585860 h 6857999"/>
              <a:gd name="connsiteX1853" fmla="*/ 6309698 w 7119498"/>
              <a:gd name="connsiteY1853" fmla="*/ 1661779 h 6857999"/>
              <a:gd name="connsiteX1854" fmla="*/ 1636472 w 7119498"/>
              <a:gd name="connsiteY1854" fmla="*/ 1560554 h 6857999"/>
              <a:gd name="connsiteX1855" fmla="*/ 1636472 w 7119498"/>
              <a:gd name="connsiteY1855" fmla="*/ 1594295 h 6857999"/>
              <a:gd name="connsiteX1856" fmla="*/ 1552118 w 7119498"/>
              <a:gd name="connsiteY1856" fmla="*/ 1661779 h 6857999"/>
              <a:gd name="connsiteX1857" fmla="*/ 1543683 w 7119498"/>
              <a:gd name="connsiteY1857" fmla="*/ 1577424 h 6857999"/>
              <a:gd name="connsiteX1858" fmla="*/ 1577424 w 7119498"/>
              <a:gd name="connsiteY1858" fmla="*/ 1560554 h 6857999"/>
              <a:gd name="connsiteX1859" fmla="*/ 1636472 w 7119498"/>
              <a:gd name="connsiteY1859" fmla="*/ 1560554 h 6857999"/>
              <a:gd name="connsiteX1860" fmla="*/ 1374974 w 7119498"/>
              <a:gd name="connsiteY1860" fmla="*/ 1585860 h 6857999"/>
              <a:gd name="connsiteX1861" fmla="*/ 1408716 w 7119498"/>
              <a:gd name="connsiteY1861" fmla="*/ 1653343 h 6857999"/>
              <a:gd name="connsiteX1862" fmla="*/ 1442458 w 7119498"/>
              <a:gd name="connsiteY1862" fmla="*/ 1653343 h 6857999"/>
              <a:gd name="connsiteX1863" fmla="*/ 1459328 w 7119498"/>
              <a:gd name="connsiteY1863" fmla="*/ 1636472 h 6857999"/>
              <a:gd name="connsiteX1864" fmla="*/ 1417151 w 7119498"/>
              <a:gd name="connsiteY1864" fmla="*/ 1611166 h 6857999"/>
              <a:gd name="connsiteX1865" fmla="*/ 1459328 w 7119498"/>
              <a:gd name="connsiteY1865" fmla="*/ 1577424 h 6857999"/>
              <a:gd name="connsiteX1866" fmla="*/ 1518376 w 7119498"/>
              <a:gd name="connsiteY1866" fmla="*/ 1628037 h 6857999"/>
              <a:gd name="connsiteX1867" fmla="*/ 1501506 w 7119498"/>
              <a:gd name="connsiteY1867" fmla="*/ 1678650 h 6857999"/>
              <a:gd name="connsiteX1868" fmla="*/ 1509941 w 7119498"/>
              <a:gd name="connsiteY1868" fmla="*/ 1729262 h 6857999"/>
              <a:gd name="connsiteX1869" fmla="*/ 1476199 w 7119498"/>
              <a:gd name="connsiteY1869" fmla="*/ 1805181 h 6857999"/>
              <a:gd name="connsiteX1870" fmla="*/ 1282185 w 7119498"/>
              <a:gd name="connsiteY1870" fmla="*/ 1535247 h 6857999"/>
              <a:gd name="connsiteX1871" fmla="*/ 1374974 w 7119498"/>
              <a:gd name="connsiteY1871" fmla="*/ 1585860 h 6857999"/>
              <a:gd name="connsiteX1872" fmla="*/ 1062864 w 7119498"/>
              <a:gd name="connsiteY1872" fmla="*/ 1493070 h 6857999"/>
              <a:gd name="connsiteX1873" fmla="*/ 1071299 w 7119498"/>
              <a:gd name="connsiteY1873" fmla="*/ 1509941 h 6857999"/>
              <a:gd name="connsiteX1874" fmla="*/ 1054428 w 7119498"/>
              <a:gd name="connsiteY1874" fmla="*/ 1543683 h 6857999"/>
              <a:gd name="connsiteX1875" fmla="*/ 978509 w 7119498"/>
              <a:gd name="connsiteY1875" fmla="*/ 1535247 h 6857999"/>
              <a:gd name="connsiteX1876" fmla="*/ 1020686 w 7119498"/>
              <a:gd name="connsiteY1876" fmla="*/ 1493070 h 6857999"/>
              <a:gd name="connsiteX1877" fmla="*/ 1062864 w 7119498"/>
              <a:gd name="connsiteY1877" fmla="*/ 1493070 h 6857999"/>
              <a:gd name="connsiteX1878" fmla="*/ 1273749 w 7119498"/>
              <a:gd name="connsiteY1878" fmla="*/ 1619602 h 6857999"/>
              <a:gd name="connsiteX1879" fmla="*/ 1240007 w 7119498"/>
              <a:gd name="connsiteY1879" fmla="*/ 1670214 h 6857999"/>
              <a:gd name="connsiteX1880" fmla="*/ 1088170 w 7119498"/>
              <a:gd name="connsiteY1880" fmla="*/ 1763004 h 6857999"/>
              <a:gd name="connsiteX1881" fmla="*/ 1045993 w 7119498"/>
              <a:gd name="connsiteY1881" fmla="*/ 1678650 h 6857999"/>
              <a:gd name="connsiteX1882" fmla="*/ 1071299 w 7119498"/>
              <a:gd name="connsiteY1882" fmla="*/ 1585860 h 6857999"/>
              <a:gd name="connsiteX1883" fmla="*/ 1113476 w 7119498"/>
              <a:gd name="connsiteY1883" fmla="*/ 1518376 h 6857999"/>
              <a:gd name="connsiteX1884" fmla="*/ 1155653 w 7119498"/>
              <a:gd name="connsiteY1884" fmla="*/ 1518376 h 6857999"/>
              <a:gd name="connsiteX1885" fmla="*/ 1164089 w 7119498"/>
              <a:gd name="connsiteY1885" fmla="*/ 1552118 h 6857999"/>
              <a:gd name="connsiteX1886" fmla="*/ 1121911 w 7119498"/>
              <a:gd name="connsiteY1886" fmla="*/ 1585860 h 6857999"/>
              <a:gd name="connsiteX1887" fmla="*/ 1147218 w 7119498"/>
              <a:gd name="connsiteY1887" fmla="*/ 1611166 h 6857999"/>
              <a:gd name="connsiteX1888" fmla="*/ 1197830 w 7119498"/>
              <a:gd name="connsiteY1888" fmla="*/ 1509941 h 6857999"/>
              <a:gd name="connsiteX1889" fmla="*/ 1256878 w 7119498"/>
              <a:gd name="connsiteY1889" fmla="*/ 1484635 h 6857999"/>
              <a:gd name="connsiteX1890" fmla="*/ 1273749 w 7119498"/>
              <a:gd name="connsiteY1890" fmla="*/ 1619602 h 6857999"/>
              <a:gd name="connsiteX1891" fmla="*/ 5516768 w 7119498"/>
              <a:gd name="connsiteY1891" fmla="*/ 1585860 h 6857999"/>
              <a:gd name="connsiteX1892" fmla="*/ 5491461 w 7119498"/>
              <a:gd name="connsiteY1892" fmla="*/ 1594295 h 6857999"/>
              <a:gd name="connsiteX1893" fmla="*/ 5432413 w 7119498"/>
              <a:gd name="connsiteY1893" fmla="*/ 1552118 h 6857999"/>
              <a:gd name="connsiteX1894" fmla="*/ 5432413 w 7119498"/>
              <a:gd name="connsiteY1894" fmla="*/ 1501506 h 6857999"/>
              <a:gd name="connsiteX1895" fmla="*/ 5542074 w 7119498"/>
              <a:gd name="connsiteY1895" fmla="*/ 1476199 h 6857999"/>
              <a:gd name="connsiteX1896" fmla="*/ 5516768 w 7119498"/>
              <a:gd name="connsiteY1896" fmla="*/ 1585860 h 6857999"/>
              <a:gd name="connsiteX1897" fmla="*/ 1012251 w 7119498"/>
              <a:gd name="connsiteY1897" fmla="*/ 1459328 h 6857999"/>
              <a:gd name="connsiteX1898" fmla="*/ 877284 w 7119498"/>
              <a:gd name="connsiteY1898" fmla="*/ 1535247 h 6857999"/>
              <a:gd name="connsiteX1899" fmla="*/ 902590 w 7119498"/>
              <a:gd name="connsiteY1899" fmla="*/ 1568989 h 6857999"/>
              <a:gd name="connsiteX1900" fmla="*/ 860413 w 7119498"/>
              <a:gd name="connsiteY1900" fmla="*/ 1602731 h 6857999"/>
              <a:gd name="connsiteX1901" fmla="*/ 835107 w 7119498"/>
              <a:gd name="connsiteY1901" fmla="*/ 1560554 h 6857999"/>
              <a:gd name="connsiteX1902" fmla="*/ 953203 w 7119498"/>
              <a:gd name="connsiteY1902" fmla="*/ 1442458 h 6857999"/>
              <a:gd name="connsiteX1903" fmla="*/ 1012251 w 7119498"/>
              <a:gd name="connsiteY1903" fmla="*/ 1459328 h 6857999"/>
              <a:gd name="connsiteX1904" fmla="*/ 5845749 w 7119498"/>
              <a:gd name="connsiteY1904" fmla="*/ 1476199 h 6857999"/>
              <a:gd name="connsiteX1905" fmla="*/ 5904797 w 7119498"/>
              <a:gd name="connsiteY1905" fmla="*/ 1552118 h 6857999"/>
              <a:gd name="connsiteX1906" fmla="*/ 5930103 w 7119498"/>
              <a:gd name="connsiteY1906" fmla="*/ 1535247 h 6857999"/>
              <a:gd name="connsiteX1907" fmla="*/ 5887926 w 7119498"/>
              <a:gd name="connsiteY1907" fmla="*/ 1484635 h 6857999"/>
              <a:gd name="connsiteX1908" fmla="*/ 5921668 w 7119498"/>
              <a:gd name="connsiteY1908" fmla="*/ 1442458 h 6857999"/>
              <a:gd name="connsiteX1909" fmla="*/ 6006022 w 7119498"/>
              <a:gd name="connsiteY1909" fmla="*/ 1493070 h 6857999"/>
              <a:gd name="connsiteX1910" fmla="*/ 6039764 w 7119498"/>
              <a:gd name="connsiteY1910" fmla="*/ 1619602 h 6857999"/>
              <a:gd name="connsiteX1911" fmla="*/ 6031329 w 7119498"/>
              <a:gd name="connsiteY1911" fmla="*/ 1670214 h 6857999"/>
              <a:gd name="connsiteX1912" fmla="*/ 6014458 w 7119498"/>
              <a:gd name="connsiteY1912" fmla="*/ 1687085 h 6857999"/>
              <a:gd name="connsiteX1913" fmla="*/ 5812008 w 7119498"/>
              <a:gd name="connsiteY1913" fmla="*/ 1577424 h 6857999"/>
              <a:gd name="connsiteX1914" fmla="*/ 5845749 w 7119498"/>
              <a:gd name="connsiteY1914" fmla="*/ 1434022 h 6857999"/>
              <a:gd name="connsiteX1915" fmla="*/ 5862620 w 7119498"/>
              <a:gd name="connsiteY1915" fmla="*/ 1442458 h 6857999"/>
              <a:gd name="connsiteX1916" fmla="*/ 5845749 w 7119498"/>
              <a:gd name="connsiteY1916" fmla="*/ 1476199 h 6857999"/>
              <a:gd name="connsiteX1917" fmla="*/ 5609557 w 7119498"/>
              <a:gd name="connsiteY1917" fmla="*/ 1746133 h 6857999"/>
              <a:gd name="connsiteX1918" fmla="*/ 5567380 w 7119498"/>
              <a:gd name="connsiteY1918" fmla="*/ 1636472 h 6857999"/>
              <a:gd name="connsiteX1919" fmla="*/ 5558945 w 7119498"/>
              <a:gd name="connsiteY1919" fmla="*/ 1552118 h 6857999"/>
              <a:gd name="connsiteX1920" fmla="*/ 5617993 w 7119498"/>
              <a:gd name="connsiteY1920" fmla="*/ 1484635 h 6857999"/>
              <a:gd name="connsiteX1921" fmla="*/ 5677041 w 7119498"/>
              <a:gd name="connsiteY1921" fmla="*/ 1518376 h 6857999"/>
              <a:gd name="connsiteX1922" fmla="*/ 5668605 w 7119498"/>
              <a:gd name="connsiteY1922" fmla="*/ 1552118 h 6857999"/>
              <a:gd name="connsiteX1923" fmla="*/ 5643299 w 7119498"/>
              <a:gd name="connsiteY1923" fmla="*/ 1552118 h 6857999"/>
              <a:gd name="connsiteX1924" fmla="*/ 5609557 w 7119498"/>
              <a:gd name="connsiteY1924" fmla="*/ 1526812 h 6857999"/>
              <a:gd name="connsiteX1925" fmla="*/ 5601122 w 7119498"/>
              <a:gd name="connsiteY1925" fmla="*/ 1543683 h 6857999"/>
              <a:gd name="connsiteX1926" fmla="*/ 5651734 w 7119498"/>
              <a:gd name="connsiteY1926" fmla="*/ 1585860 h 6857999"/>
              <a:gd name="connsiteX1927" fmla="*/ 5702347 w 7119498"/>
              <a:gd name="connsiteY1927" fmla="*/ 1493070 h 6857999"/>
              <a:gd name="connsiteX1928" fmla="*/ 5803572 w 7119498"/>
              <a:gd name="connsiteY1928" fmla="*/ 1417151 h 6857999"/>
              <a:gd name="connsiteX1929" fmla="*/ 5609557 w 7119498"/>
              <a:gd name="connsiteY1929" fmla="*/ 1746133 h 6857999"/>
              <a:gd name="connsiteX1930" fmla="*/ 6081941 w 7119498"/>
              <a:gd name="connsiteY1930" fmla="*/ 1442458 h 6857999"/>
              <a:gd name="connsiteX1931" fmla="*/ 6048199 w 7119498"/>
              <a:gd name="connsiteY1931" fmla="*/ 1467764 h 6857999"/>
              <a:gd name="connsiteX1932" fmla="*/ 5997587 w 7119498"/>
              <a:gd name="connsiteY1932" fmla="*/ 1434022 h 6857999"/>
              <a:gd name="connsiteX1933" fmla="*/ 6031329 w 7119498"/>
              <a:gd name="connsiteY1933" fmla="*/ 1408716 h 6857999"/>
              <a:gd name="connsiteX1934" fmla="*/ 6081941 w 7119498"/>
              <a:gd name="connsiteY1934" fmla="*/ 1442458 h 6857999"/>
              <a:gd name="connsiteX1935" fmla="*/ 6250650 w 7119498"/>
              <a:gd name="connsiteY1935" fmla="*/ 1484635 h 6857999"/>
              <a:gd name="connsiteX1936" fmla="*/ 6225343 w 7119498"/>
              <a:gd name="connsiteY1936" fmla="*/ 1526812 h 6857999"/>
              <a:gd name="connsiteX1937" fmla="*/ 6183166 w 7119498"/>
              <a:gd name="connsiteY1937" fmla="*/ 1526812 h 6857999"/>
              <a:gd name="connsiteX1938" fmla="*/ 6174731 w 7119498"/>
              <a:gd name="connsiteY1938" fmla="*/ 1501506 h 6857999"/>
              <a:gd name="connsiteX1939" fmla="*/ 6200037 w 7119498"/>
              <a:gd name="connsiteY1939" fmla="*/ 1476199 h 6857999"/>
              <a:gd name="connsiteX1940" fmla="*/ 6081941 w 7119498"/>
              <a:gd name="connsiteY1940" fmla="*/ 1391845 h 6857999"/>
              <a:gd name="connsiteX1941" fmla="*/ 6124118 w 7119498"/>
              <a:gd name="connsiteY1941" fmla="*/ 1374974 h 6857999"/>
              <a:gd name="connsiteX1942" fmla="*/ 6250650 w 7119498"/>
              <a:gd name="connsiteY1942" fmla="*/ 1484635 h 6857999"/>
              <a:gd name="connsiteX1943" fmla="*/ 1476199 w 7119498"/>
              <a:gd name="connsiteY1943" fmla="*/ 1374974 h 6857999"/>
              <a:gd name="connsiteX1944" fmla="*/ 1518376 w 7119498"/>
              <a:gd name="connsiteY1944" fmla="*/ 1535247 h 6857999"/>
              <a:gd name="connsiteX1945" fmla="*/ 1408716 w 7119498"/>
              <a:gd name="connsiteY1945" fmla="*/ 1543683 h 6857999"/>
              <a:gd name="connsiteX1946" fmla="*/ 1307491 w 7119498"/>
              <a:gd name="connsiteY1946" fmla="*/ 1476199 h 6857999"/>
              <a:gd name="connsiteX1947" fmla="*/ 1315926 w 7119498"/>
              <a:gd name="connsiteY1947" fmla="*/ 1434022 h 6857999"/>
              <a:gd name="connsiteX1948" fmla="*/ 1383410 w 7119498"/>
              <a:gd name="connsiteY1948" fmla="*/ 1476199 h 6857999"/>
              <a:gd name="connsiteX1949" fmla="*/ 1442458 w 7119498"/>
              <a:gd name="connsiteY1949" fmla="*/ 1434022 h 6857999"/>
              <a:gd name="connsiteX1950" fmla="*/ 1434022 w 7119498"/>
              <a:gd name="connsiteY1950" fmla="*/ 1408716 h 6857999"/>
              <a:gd name="connsiteX1951" fmla="*/ 1383410 w 7119498"/>
              <a:gd name="connsiteY1951" fmla="*/ 1434022 h 6857999"/>
              <a:gd name="connsiteX1952" fmla="*/ 1341233 w 7119498"/>
              <a:gd name="connsiteY1952" fmla="*/ 1400281 h 6857999"/>
              <a:gd name="connsiteX1953" fmla="*/ 1417151 w 7119498"/>
              <a:gd name="connsiteY1953" fmla="*/ 1332797 h 6857999"/>
              <a:gd name="connsiteX1954" fmla="*/ 1476199 w 7119498"/>
              <a:gd name="connsiteY1954" fmla="*/ 1374974 h 6857999"/>
              <a:gd name="connsiteX1955" fmla="*/ 1560554 w 7119498"/>
              <a:gd name="connsiteY1955" fmla="*/ 1315926 h 6857999"/>
              <a:gd name="connsiteX1956" fmla="*/ 1788310 w 7119498"/>
              <a:gd name="connsiteY1956" fmla="*/ 1459328 h 6857999"/>
              <a:gd name="connsiteX1957" fmla="*/ 1602731 w 7119498"/>
              <a:gd name="connsiteY1957" fmla="*/ 1526812 h 6857999"/>
              <a:gd name="connsiteX1958" fmla="*/ 1535247 w 7119498"/>
              <a:gd name="connsiteY1958" fmla="*/ 1459328 h 6857999"/>
              <a:gd name="connsiteX1959" fmla="*/ 1552118 w 7119498"/>
              <a:gd name="connsiteY1959" fmla="*/ 1417151 h 6857999"/>
              <a:gd name="connsiteX1960" fmla="*/ 1585860 w 7119498"/>
              <a:gd name="connsiteY1960" fmla="*/ 1425587 h 6857999"/>
              <a:gd name="connsiteX1961" fmla="*/ 1585860 w 7119498"/>
              <a:gd name="connsiteY1961" fmla="*/ 1476199 h 6857999"/>
              <a:gd name="connsiteX1962" fmla="*/ 1619602 w 7119498"/>
              <a:gd name="connsiteY1962" fmla="*/ 1434022 h 6857999"/>
              <a:gd name="connsiteX1963" fmla="*/ 1484635 w 7119498"/>
              <a:gd name="connsiteY1963" fmla="*/ 1315926 h 6857999"/>
              <a:gd name="connsiteX1964" fmla="*/ 1560554 w 7119498"/>
              <a:gd name="connsiteY1964" fmla="*/ 1315926 h 6857999"/>
              <a:gd name="connsiteX1965" fmla="*/ 1172524 w 7119498"/>
              <a:gd name="connsiteY1965" fmla="*/ 1358103 h 6857999"/>
              <a:gd name="connsiteX1966" fmla="*/ 1164089 w 7119498"/>
              <a:gd name="connsiteY1966" fmla="*/ 1391845 h 6857999"/>
              <a:gd name="connsiteX1967" fmla="*/ 1138782 w 7119498"/>
              <a:gd name="connsiteY1967" fmla="*/ 1400281 h 6857999"/>
              <a:gd name="connsiteX1968" fmla="*/ 1088170 w 7119498"/>
              <a:gd name="connsiteY1968" fmla="*/ 1358103 h 6857999"/>
              <a:gd name="connsiteX1969" fmla="*/ 1079734 w 7119498"/>
              <a:gd name="connsiteY1969" fmla="*/ 1374974 h 6857999"/>
              <a:gd name="connsiteX1970" fmla="*/ 1138782 w 7119498"/>
              <a:gd name="connsiteY1970" fmla="*/ 1434022 h 6857999"/>
              <a:gd name="connsiteX1971" fmla="*/ 1214701 w 7119498"/>
              <a:gd name="connsiteY1971" fmla="*/ 1400281 h 6857999"/>
              <a:gd name="connsiteX1972" fmla="*/ 1256878 w 7119498"/>
              <a:gd name="connsiteY1972" fmla="*/ 1425587 h 6857999"/>
              <a:gd name="connsiteX1973" fmla="*/ 1155653 w 7119498"/>
              <a:gd name="connsiteY1973" fmla="*/ 1484635 h 6857999"/>
              <a:gd name="connsiteX1974" fmla="*/ 944768 w 7119498"/>
              <a:gd name="connsiteY1974" fmla="*/ 1400281 h 6857999"/>
              <a:gd name="connsiteX1975" fmla="*/ 1113476 w 7119498"/>
              <a:gd name="connsiteY1975" fmla="*/ 1299055 h 6857999"/>
              <a:gd name="connsiteX1976" fmla="*/ 1172524 w 7119498"/>
              <a:gd name="connsiteY1976" fmla="*/ 1358103 h 6857999"/>
              <a:gd name="connsiteX1977" fmla="*/ 5693912 w 7119498"/>
              <a:gd name="connsiteY1977" fmla="*/ 1290620 h 6857999"/>
              <a:gd name="connsiteX1978" fmla="*/ 5643299 w 7119498"/>
              <a:gd name="connsiteY1978" fmla="*/ 1349668 h 6857999"/>
              <a:gd name="connsiteX1979" fmla="*/ 5660170 w 7119498"/>
              <a:gd name="connsiteY1979" fmla="*/ 1391845 h 6857999"/>
              <a:gd name="connsiteX1980" fmla="*/ 5685476 w 7119498"/>
              <a:gd name="connsiteY1980" fmla="*/ 1391845 h 6857999"/>
              <a:gd name="connsiteX1981" fmla="*/ 5719218 w 7119498"/>
              <a:gd name="connsiteY1981" fmla="*/ 1332797 h 6857999"/>
              <a:gd name="connsiteX1982" fmla="*/ 5778266 w 7119498"/>
              <a:gd name="connsiteY1982" fmla="*/ 1383410 h 6857999"/>
              <a:gd name="connsiteX1983" fmla="*/ 5702347 w 7119498"/>
              <a:gd name="connsiteY1983" fmla="*/ 1450893 h 6857999"/>
              <a:gd name="connsiteX1984" fmla="*/ 5584251 w 7119498"/>
              <a:gd name="connsiteY1984" fmla="*/ 1450893 h 6857999"/>
              <a:gd name="connsiteX1985" fmla="*/ 5584251 w 7119498"/>
              <a:gd name="connsiteY1985" fmla="*/ 1349668 h 6857999"/>
              <a:gd name="connsiteX1986" fmla="*/ 5643299 w 7119498"/>
              <a:gd name="connsiteY1986" fmla="*/ 1273749 h 6857999"/>
              <a:gd name="connsiteX1987" fmla="*/ 5693912 w 7119498"/>
              <a:gd name="connsiteY1987" fmla="*/ 1290620 h 6857999"/>
              <a:gd name="connsiteX1988" fmla="*/ 5592686 w 7119498"/>
              <a:gd name="connsiteY1988" fmla="*/ 1256878 h 6857999"/>
              <a:gd name="connsiteX1989" fmla="*/ 5550509 w 7119498"/>
              <a:gd name="connsiteY1989" fmla="*/ 1358103 h 6857999"/>
              <a:gd name="connsiteX1990" fmla="*/ 5491461 w 7119498"/>
              <a:gd name="connsiteY1990" fmla="*/ 1341233 h 6857999"/>
              <a:gd name="connsiteX1991" fmla="*/ 5457720 w 7119498"/>
              <a:gd name="connsiteY1991" fmla="*/ 1391845 h 6857999"/>
              <a:gd name="connsiteX1992" fmla="*/ 5499897 w 7119498"/>
              <a:gd name="connsiteY1992" fmla="*/ 1374974 h 6857999"/>
              <a:gd name="connsiteX1993" fmla="*/ 5533639 w 7119498"/>
              <a:gd name="connsiteY1993" fmla="*/ 1383410 h 6857999"/>
              <a:gd name="connsiteX1994" fmla="*/ 5533639 w 7119498"/>
              <a:gd name="connsiteY1994" fmla="*/ 1425587 h 6857999"/>
              <a:gd name="connsiteX1995" fmla="*/ 5474591 w 7119498"/>
              <a:gd name="connsiteY1995" fmla="*/ 1467764 h 6857999"/>
              <a:gd name="connsiteX1996" fmla="*/ 5331188 w 7119498"/>
              <a:gd name="connsiteY1996" fmla="*/ 1450893 h 6857999"/>
              <a:gd name="connsiteX1997" fmla="*/ 5272140 w 7119498"/>
              <a:gd name="connsiteY1997" fmla="*/ 1425587 h 6857999"/>
              <a:gd name="connsiteX1998" fmla="*/ 5499897 w 7119498"/>
              <a:gd name="connsiteY1998" fmla="*/ 1256878 h 6857999"/>
              <a:gd name="connsiteX1999" fmla="*/ 5592686 w 7119498"/>
              <a:gd name="connsiteY1999" fmla="*/ 1256878 h 6857999"/>
              <a:gd name="connsiteX2000" fmla="*/ 1729262 w 7119498"/>
              <a:gd name="connsiteY2000" fmla="*/ 1256878 h 6857999"/>
              <a:gd name="connsiteX2001" fmla="*/ 1687085 w 7119498"/>
              <a:gd name="connsiteY2001" fmla="*/ 1341233 h 6857999"/>
              <a:gd name="connsiteX2002" fmla="*/ 1661779 w 7119498"/>
              <a:gd name="connsiteY2002" fmla="*/ 1341233 h 6857999"/>
              <a:gd name="connsiteX2003" fmla="*/ 1653343 w 7119498"/>
              <a:gd name="connsiteY2003" fmla="*/ 1315926 h 6857999"/>
              <a:gd name="connsiteX2004" fmla="*/ 1695520 w 7119498"/>
              <a:gd name="connsiteY2004" fmla="*/ 1248443 h 6857999"/>
              <a:gd name="connsiteX2005" fmla="*/ 1729262 w 7119498"/>
              <a:gd name="connsiteY2005" fmla="*/ 1256878 h 6857999"/>
              <a:gd name="connsiteX2006" fmla="*/ 6132554 w 7119498"/>
              <a:gd name="connsiteY2006" fmla="*/ 1349668 h 6857999"/>
              <a:gd name="connsiteX2007" fmla="*/ 5904797 w 7119498"/>
              <a:gd name="connsiteY2007" fmla="*/ 1408716 h 6857999"/>
              <a:gd name="connsiteX2008" fmla="*/ 5820443 w 7119498"/>
              <a:gd name="connsiteY2008" fmla="*/ 1383410 h 6857999"/>
              <a:gd name="connsiteX2009" fmla="*/ 5904797 w 7119498"/>
              <a:gd name="connsiteY2009" fmla="*/ 1341233 h 6857999"/>
              <a:gd name="connsiteX2010" fmla="*/ 5955410 w 7119498"/>
              <a:gd name="connsiteY2010" fmla="*/ 1358103 h 6857999"/>
              <a:gd name="connsiteX2011" fmla="*/ 6014458 w 7119498"/>
              <a:gd name="connsiteY2011" fmla="*/ 1299055 h 6857999"/>
              <a:gd name="connsiteX2012" fmla="*/ 5989151 w 7119498"/>
              <a:gd name="connsiteY2012" fmla="*/ 1265314 h 6857999"/>
              <a:gd name="connsiteX2013" fmla="*/ 5963845 w 7119498"/>
              <a:gd name="connsiteY2013" fmla="*/ 1324362 h 6857999"/>
              <a:gd name="connsiteX2014" fmla="*/ 5930103 w 7119498"/>
              <a:gd name="connsiteY2014" fmla="*/ 1324362 h 6857999"/>
              <a:gd name="connsiteX2015" fmla="*/ 5921668 w 7119498"/>
              <a:gd name="connsiteY2015" fmla="*/ 1299055 h 6857999"/>
              <a:gd name="connsiteX2016" fmla="*/ 5972281 w 7119498"/>
              <a:gd name="connsiteY2016" fmla="*/ 1223137 h 6857999"/>
              <a:gd name="connsiteX2017" fmla="*/ 6132554 w 7119498"/>
              <a:gd name="connsiteY2017" fmla="*/ 1349668 h 6857999"/>
              <a:gd name="connsiteX2018" fmla="*/ 5373365 w 7119498"/>
              <a:gd name="connsiteY2018" fmla="*/ 1290620 h 6857999"/>
              <a:gd name="connsiteX2019" fmla="*/ 5339624 w 7119498"/>
              <a:gd name="connsiteY2019" fmla="*/ 1223137 h 6857999"/>
              <a:gd name="connsiteX2020" fmla="*/ 5407107 w 7119498"/>
              <a:gd name="connsiteY2020" fmla="*/ 1240007 h 6857999"/>
              <a:gd name="connsiteX2021" fmla="*/ 5373365 w 7119498"/>
              <a:gd name="connsiteY2021" fmla="*/ 1290620 h 6857999"/>
              <a:gd name="connsiteX2022" fmla="*/ 1383410 w 7119498"/>
              <a:gd name="connsiteY2022" fmla="*/ 1256878 h 6857999"/>
              <a:gd name="connsiteX2023" fmla="*/ 1374974 w 7119498"/>
              <a:gd name="connsiteY2023" fmla="*/ 1307491 h 6857999"/>
              <a:gd name="connsiteX2024" fmla="*/ 1290620 w 7119498"/>
              <a:gd name="connsiteY2024" fmla="*/ 1265314 h 6857999"/>
              <a:gd name="connsiteX2025" fmla="*/ 1248443 w 7119498"/>
              <a:gd name="connsiteY2025" fmla="*/ 1290620 h 6857999"/>
              <a:gd name="connsiteX2026" fmla="*/ 1256878 w 7119498"/>
              <a:gd name="connsiteY2026" fmla="*/ 1324362 h 6857999"/>
              <a:gd name="connsiteX2027" fmla="*/ 1290620 w 7119498"/>
              <a:gd name="connsiteY2027" fmla="*/ 1299055 h 6857999"/>
              <a:gd name="connsiteX2028" fmla="*/ 1324362 w 7119498"/>
              <a:gd name="connsiteY2028" fmla="*/ 1332797 h 6857999"/>
              <a:gd name="connsiteX2029" fmla="*/ 1273749 w 7119498"/>
              <a:gd name="connsiteY2029" fmla="*/ 1391845 h 6857999"/>
              <a:gd name="connsiteX2030" fmla="*/ 1172524 w 7119498"/>
              <a:gd name="connsiteY2030" fmla="*/ 1214701 h 6857999"/>
              <a:gd name="connsiteX2031" fmla="*/ 1282185 w 7119498"/>
              <a:gd name="connsiteY2031" fmla="*/ 1197830 h 6857999"/>
              <a:gd name="connsiteX2032" fmla="*/ 1383410 w 7119498"/>
              <a:gd name="connsiteY2032" fmla="*/ 1256878 h 6857999"/>
              <a:gd name="connsiteX2033" fmla="*/ 5904797 w 7119498"/>
              <a:gd name="connsiteY2033" fmla="*/ 1214701 h 6857999"/>
              <a:gd name="connsiteX2034" fmla="*/ 5837314 w 7119498"/>
              <a:gd name="connsiteY2034" fmla="*/ 1341233 h 6857999"/>
              <a:gd name="connsiteX2035" fmla="*/ 5803572 w 7119498"/>
              <a:gd name="connsiteY2035" fmla="*/ 1341233 h 6857999"/>
              <a:gd name="connsiteX2036" fmla="*/ 5828878 w 7119498"/>
              <a:gd name="connsiteY2036" fmla="*/ 1265314 h 6857999"/>
              <a:gd name="connsiteX2037" fmla="*/ 5795137 w 7119498"/>
              <a:gd name="connsiteY2037" fmla="*/ 1206266 h 6857999"/>
              <a:gd name="connsiteX2038" fmla="*/ 5769830 w 7119498"/>
              <a:gd name="connsiteY2038" fmla="*/ 1223137 h 6857999"/>
              <a:gd name="connsiteX2039" fmla="*/ 5803572 w 7119498"/>
              <a:gd name="connsiteY2039" fmla="*/ 1265314 h 6857999"/>
              <a:gd name="connsiteX2040" fmla="*/ 5761395 w 7119498"/>
              <a:gd name="connsiteY2040" fmla="*/ 1299055 h 6857999"/>
              <a:gd name="connsiteX2041" fmla="*/ 5702347 w 7119498"/>
              <a:gd name="connsiteY2041" fmla="*/ 1240007 h 6857999"/>
              <a:gd name="connsiteX2042" fmla="*/ 5845749 w 7119498"/>
              <a:gd name="connsiteY2042" fmla="*/ 1147218 h 6857999"/>
              <a:gd name="connsiteX2043" fmla="*/ 5904797 w 7119498"/>
              <a:gd name="connsiteY2043" fmla="*/ 1214701 h 6857999"/>
              <a:gd name="connsiteX2044" fmla="*/ 1720827 w 7119498"/>
              <a:gd name="connsiteY2044" fmla="*/ 1079734 h 6857999"/>
              <a:gd name="connsiteX2045" fmla="*/ 1670214 w 7119498"/>
              <a:gd name="connsiteY2045" fmla="*/ 1155653 h 6857999"/>
              <a:gd name="connsiteX2046" fmla="*/ 1602731 w 7119498"/>
              <a:gd name="connsiteY2046" fmla="*/ 1299055 h 6857999"/>
              <a:gd name="connsiteX2047" fmla="*/ 1552118 w 7119498"/>
              <a:gd name="connsiteY2047" fmla="*/ 1265314 h 6857999"/>
              <a:gd name="connsiteX2048" fmla="*/ 1484635 w 7119498"/>
              <a:gd name="connsiteY2048" fmla="*/ 1265314 h 6857999"/>
              <a:gd name="connsiteX2049" fmla="*/ 1493070 w 7119498"/>
              <a:gd name="connsiteY2049" fmla="*/ 1248443 h 6857999"/>
              <a:gd name="connsiteX2050" fmla="*/ 1543683 w 7119498"/>
              <a:gd name="connsiteY2050" fmla="*/ 1265314 h 6857999"/>
              <a:gd name="connsiteX2051" fmla="*/ 1602731 w 7119498"/>
              <a:gd name="connsiteY2051" fmla="*/ 1197830 h 6857999"/>
              <a:gd name="connsiteX2052" fmla="*/ 1568989 w 7119498"/>
              <a:gd name="connsiteY2052" fmla="*/ 1155653 h 6857999"/>
              <a:gd name="connsiteX2053" fmla="*/ 1526812 w 7119498"/>
              <a:gd name="connsiteY2053" fmla="*/ 1164089 h 6857999"/>
              <a:gd name="connsiteX2054" fmla="*/ 1560554 w 7119498"/>
              <a:gd name="connsiteY2054" fmla="*/ 1189395 h 6857999"/>
              <a:gd name="connsiteX2055" fmla="*/ 1560554 w 7119498"/>
              <a:gd name="connsiteY2055" fmla="*/ 1214701 h 6857999"/>
              <a:gd name="connsiteX2056" fmla="*/ 1509941 w 7119498"/>
              <a:gd name="connsiteY2056" fmla="*/ 1214701 h 6857999"/>
              <a:gd name="connsiteX2057" fmla="*/ 1493070 w 7119498"/>
              <a:gd name="connsiteY2057" fmla="*/ 1138782 h 6857999"/>
              <a:gd name="connsiteX2058" fmla="*/ 1518376 w 7119498"/>
              <a:gd name="connsiteY2058" fmla="*/ 1088170 h 6857999"/>
              <a:gd name="connsiteX2059" fmla="*/ 1653343 w 7119498"/>
              <a:gd name="connsiteY2059" fmla="*/ 1062864 h 6857999"/>
              <a:gd name="connsiteX2060" fmla="*/ 1720827 w 7119498"/>
              <a:gd name="connsiteY2060" fmla="*/ 1079734 h 6857999"/>
              <a:gd name="connsiteX2061" fmla="*/ 2151033 w 7119498"/>
              <a:gd name="connsiteY2061" fmla="*/ 1113476 h 6857999"/>
              <a:gd name="connsiteX2062" fmla="*/ 2226952 w 7119498"/>
              <a:gd name="connsiteY2062" fmla="*/ 1096605 h 6857999"/>
              <a:gd name="connsiteX2063" fmla="*/ 2269129 w 7119498"/>
              <a:gd name="connsiteY2063" fmla="*/ 1105041 h 6857999"/>
              <a:gd name="connsiteX2064" fmla="*/ 2210081 w 7119498"/>
              <a:gd name="connsiteY2064" fmla="*/ 1138782 h 6857999"/>
              <a:gd name="connsiteX2065" fmla="*/ 2167904 w 7119498"/>
              <a:gd name="connsiteY2065" fmla="*/ 1147218 h 6857999"/>
              <a:gd name="connsiteX2066" fmla="*/ 2108856 w 7119498"/>
              <a:gd name="connsiteY2066" fmla="*/ 1248443 h 6857999"/>
              <a:gd name="connsiteX2067" fmla="*/ 2041373 w 7119498"/>
              <a:gd name="connsiteY2067" fmla="*/ 1248443 h 6857999"/>
              <a:gd name="connsiteX2068" fmla="*/ 2032937 w 7119498"/>
              <a:gd name="connsiteY2068" fmla="*/ 1223137 h 6857999"/>
              <a:gd name="connsiteX2069" fmla="*/ 2091985 w 7119498"/>
              <a:gd name="connsiteY2069" fmla="*/ 1189395 h 6857999"/>
              <a:gd name="connsiteX2070" fmla="*/ 2108856 w 7119498"/>
              <a:gd name="connsiteY2070" fmla="*/ 1164089 h 6857999"/>
              <a:gd name="connsiteX2071" fmla="*/ 2041373 w 7119498"/>
              <a:gd name="connsiteY2071" fmla="*/ 1113476 h 6857999"/>
              <a:gd name="connsiteX2072" fmla="*/ 1931712 w 7119498"/>
              <a:gd name="connsiteY2072" fmla="*/ 1256878 h 6857999"/>
              <a:gd name="connsiteX2073" fmla="*/ 1906406 w 7119498"/>
              <a:gd name="connsiteY2073" fmla="*/ 1299055 h 6857999"/>
              <a:gd name="connsiteX2074" fmla="*/ 1923277 w 7119498"/>
              <a:gd name="connsiteY2074" fmla="*/ 1358103 h 6857999"/>
              <a:gd name="connsiteX2075" fmla="*/ 1881100 w 7119498"/>
              <a:gd name="connsiteY2075" fmla="*/ 1425587 h 6857999"/>
              <a:gd name="connsiteX2076" fmla="*/ 1847358 w 7119498"/>
              <a:gd name="connsiteY2076" fmla="*/ 1425587 h 6857999"/>
              <a:gd name="connsiteX2077" fmla="*/ 1838923 w 7119498"/>
              <a:gd name="connsiteY2077" fmla="*/ 1391845 h 6857999"/>
              <a:gd name="connsiteX2078" fmla="*/ 1864229 w 7119498"/>
              <a:gd name="connsiteY2078" fmla="*/ 1349668 h 6857999"/>
              <a:gd name="connsiteX2079" fmla="*/ 1830487 w 7119498"/>
              <a:gd name="connsiteY2079" fmla="*/ 1324362 h 6857999"/>
              <a:gd name="connsiteX2080" fmla="*/ 1746133 w 7119498"/>
              <a:gd name="connsiteY2080" fmla="*/ 1341233 h 6857999"/>
              <a:gd name="connsiteX2081" fmla="*/ 1737697 w 7119498"/>
              <a:gd name="connsiteY2081" fmla="*/ 1324362 h 6857999"/>
              <a:gd name="connsiteX2082" fmla="*/ 1914841 w 7119498"/>
              <a:gd name="connsiteY2082" fmla="*/ 1206266 h 6857999"/>
              <a:gd name="connsiteX2083" fmla="*/ 1872664 w 7119498"/>
              <a:gd name="connsiteY2083" fmla="*/ 1138782 h 6857999"/>
              <a:gd name="connsiteX2084" fmla="*/ 1847358 w 7119498"/>
              <a:gd name="connsiteY2084" fmla="*/ 1138782 h 6857999"/>
              <a:gd name="connsiteX2085" fmla="*/ 1838923 w 7119498"/>
              <a:gd name="connsiteY2085" fmla="*/ 1180959 h 6857999"/>
              <a:gd name="connsiteX2086" fmla="*/ 1805181 w 7119498"/>
              <a:gd name="connsiteY2086" fmla="*/ 1214701 h 6857999"/>
              <a:gd name="connsiteX2087" fmla="*/ 1771439 w 7119498"/>
              <a:gd name="connsiteY2087" fmla="*/ 1172524 h 6857999"/>
              <a:gd name="connsiteX2088" fmla="*/ 1855793 w 7119498"/>
              <a:gd name="connsiteY2088" fmla="*/ 1096605 h 6857999"/>
              <a:gd name="connsiteX2089" fmla="*/ 1923277 w 7119498"/>
              <a:gd name="connsiteY2089" fmla="*/ 1121912 h 6857999"/>
              <a:gd name="connsiteX2090" fmla="*/ 2049808 w 7119498"/>
              <a:gd name="connsiteY2090" fmla="*/ 1054428 h 6857999"/>
              <a:gd name="connsiteX2091" fmla="*/ 2151033 w 7119498"/>
              <a:gd name="connsiteY2091" fmla="*/ 1113476 h 6857999"/>
              <a:gd name="connsiteX2092" fmla="*/ 5567380 w 7119498"/>
              <a:gd name="connsiteY2092" fmla="*/ 1105041 h 6857999"/>
              <a:gd name="connsiteX2093" fmla="*/ 5525203 w 7119498"/>
              <a:gd name="connsiteY2093" fmla="*/ 1147218 h 6857999"/>
              <a:gd name="connsiteX2094" fmla="*/ 5483026 w 7119498"/>
              <a:gd name="connsiteY2094" fmla="*/ 1138782 h 6857999"/>
              <a:gd name="connsiteX2095" fmla="*/ 5550509 w 7119498"/>
              <a:gd name="connsiteY2095" fmla="*/ 1172524 h 6857999"/>
              <a:gd name="connsiteX2096" fmla="*/ 5584251 w 7119498"/>
              <a:gd name="connsiteY2096" fmla="*/ 1172524 h 6857999"/>
              <a:gd name="connsiteX2097" fmla="*/ 5592686 w 7119498"/>
              <a:gd name="connsiteY2097" fmla="*/ 1214701 h 6857999"/>
              <a:gd name="connsiteX2098" fmla="*/ 5542074 w 7119498"/>
              <a:gd name="connsiteY2098" fmla="*/ 1214701 h 6857999"/>
              <a:gd name="connsiteX2099" fmla="*/ 5457720 w 7119498"/>
              <a:gd name="connsiteY2099" fmla="*/ 1240007 h 6857999"/>
              <a:gd name="connsiteX2100" fmla="*/ 5415543 w 7119498"/>
              <a:gd name="connsiteY2100" fmla="*/ 1214701 h 6857999"/>
              <a:gd name="connsiteX2101" fmla="*/ 5348059 w 7119498"/>
              <a:gd name="connsiteY2101" fmla="*/ 1062864 h 6857999"/>
              <a:gd name="connsiteX2102" fmla="*/ 5407107 w 7119498"/>
              <a:gd name="connsiteY2102" fmla="*/ 1020686 h 6857999"/>
              <a:gd name="connsiteX2103" fmla="*/ 5567380 w 7119498"/>
              <a:gd name="connsiteY2103" fmla="*/ 1105041 h 6857999"/>
              <a:gd name="connsiteX2104" fmla="*/ 5128738 w 7119498"/>
              <a:gd name="connsiteY2104" fmla="*/ 1054428 h 6857999"/>
              <a:gd name="connsiteX2105" fmla="*/ 5187786 w 7119498"/>
              <a:gd name="connsiteY2105" fmla="*/ 1037557 h 6857999"/>
              <a:gd name="connsiteX2106" fmla="*/ 5255270 w 7119498"/>
              <a:gd name="connsiteY2106" fmla="*/ 1071299 h 6857999"/>
              <a:gd name="connsiteX2107" fmla="*/ 5255270 w 7119498"/>
              <a:gd name="connsiteY2107" fmla="*/ 1121912 h 6857999"/>
              <a:gd name="connsiteX2108" fmla="*/ 5229963 w 7119498"/>
              <a:gd name="connsiteY2108" fmla="*/ 1130347 h 6857999"/>
              <a:gd name="connsiteX2109" fmla="*/ 5179351 w 7119498"/>
              <a:gd name="connsiteY2109" fmla="*/ 1088170 h 6857999"/>
              <a:gd name="connsiteX2110" fmla="*/ 5145609 w 7119498"/>
              <a:gd name="connsiteY2110" fmla="*/ 1138782 h 6857999"/>
              <a:gd name="connsiteX2111" fmla="*/ 5314317 w 7119498"/>
              <a:gd name="connsiteY2111" fmla="*/ 1256878 h 6857999"/>
              <a:gd name="connsiteX2112" fmla="*/ 5314317 w 7119498"/>
              <a:gd name="connsiteY2112" fmla="*/ 1282185 h 6857999"/>
              <a:gd name="connsiteX2113" fmla="*/ 5213092 w 7119498"/>
              <a:gd name="connsiteY2113" fmla="*/ 1273749 h 6857999"/>
              <a:gd name="connsiteX2114" fmla="*/ 5170915 w 7119498"/>
              <a:gd name="connsiteY2114" fmla="*/ 1299055 h 6857999"/>
              <a:gd name="connsiteX2115" fmla="*/ 5170915 w 7119498"/>
              <a:gd name="connsiteY2115" fmla="*/ 1324362 h 6857999"/>
              <a:gd name="connsiteX2116" fmla="*/ 5238399 w 7119498"/>
              <a:gd name="connsiteY2116" fmla="*/ 1349668 h 6857999"/>
              <a:gd name="connsiteX2117" fmla="*/ 5187786 w 7119498"/>
              <a:gd name="connsiteY2117" fmla="*/ 1383410 h 6857999"/>
              <a:gd name="connsiteX2118" fmla="*/ 5137174 w 7119498"/>
              <a:gd name="connsiteY2118" fmla="*/ 1240007 h 6857999"/>
              <a:gd name="connsiteX2119" fmla="*/ 5086561 w 7119498"/>
              <a:gd name="connsiteY2119" fmla="*/ 1096605 h 6857999"/>
              <a:gd name="connsiteX2120" fmla="*/ 5035948 w 7119498"/>
              <a:gd name="connsiteY2120" fmla="*/ 1062864 h 6857999"/>
              <a:gd name="connsiteX2121" fmla="*/ 4951594 w 7119498"/>
              <a:gd name="connsiteY2121" fmla="*/ 1105041 h 6857999"/>
              <a:gd name="connsiteX2122" fmla="*/ 4951594 w 7119498"/>
              <a:gd name="connsiteY2122" fmla="*/ 1130347 h 6857999"/>
              <a:gd name="connsiteX2123" fmla="*/ 5027513 w 7119498"/>
              <a:gd name="connsiteY2123" fmla="*/ 1138782 h 6857999"/>
              <a:gd name="connsiteX2124" fmla="*/ 5035948 w 7119498"/>
              <a:gd name="connsiteY2124" fmla="*/ 1164089 h 6857999"/>
              <a:gd name="connsiteX2125" fmla="*/ 4993771 w 7119498"/>
              <a:gd name="connsiteY2125" fmla="*/ 1206266 h 6857999"/>
              <a:gd name="connsiteX2126" fmla="*/ 4900982 w 7119498"/>
              <a:gd name="connsiteY2126" fmla="*/ 1113476 h 6857999"/>
              <a:gd name="connsiteX2127" fmla="*/ 4740709 w 7119498"/>
              <a:gd name="connsiteY2127" fmla="*/ 1037557 h 6857999"/>
              <a:gd name="connsiteX2128" fmla="*/ 4884111 w 7119498"/>
              <a:gd name="connsiteY2128" fmla="*/ 1037557 h 6857999"/>
              <a:gd name="connsiteX2129" fmla="*/ 4917853 w 7119498"/>
              <a:gd name="connsiteY2129" fmla="*/ 1054428 h 6857999"/>
              <a:gd name="connsiteX2130" fmla="*/ 5027513 w 7119498"/>
              <a:gd name="connsiteY2130" fmla="*/ 1020686 h 6857999"/>
              <a:gd name="connsiteX2131" fmla="*/ 5128738 w 7119498"/>
              <a:gd name="connsiteY2131" fmla="*/ 1054428 h 6857999"/>
              <a:gd name="connsiteX2132" fmla="*/ 1509941 w 7119498"/>
              <a:gd name="connsiteY2132" fmla="*/ 1003816 h 6857999"/>
              <a:gd name="connsiteX2133" fmla="*/ 1518376 w 7119498"/>
              <a:gd name="connsiteY2133" fmla="*/ 1037557 h 6857999"/>
              <a:gd name="connsiteX2134" fmla="*/ 1459328 w 7119498"/>
              <a:gd name="connsiteY2134" fmla="*/ 1079734 h 6857999"/>
              <a:gd name="connsiteX2135" fmla="*/ 1442458 w 7119498"/>
              <a:gd name="connsiteY2135" fmla="*/ 1054428 h 6857999"/>
              <a:gd name="connsiteX2136" fmla="*/ 1484635 w 7119498"/>
              <a:gd name="connsiteY2136" fmla="*/ 1003816 h 6857999"/>
              <a:gd name="connsiteX2137" fmla="*/ 1509941 w 7119498"/>
              <a:gd name="connsiteY2137" fmla="*/ 1003816 h 6857999"/>
              <a:gd name="connsiteX2138" fmla="*/ 1467764 w 7119498"/>
              <a:gd name="connsiteY2138" fmla="*/ 1189395 h 6857999"/>
              <a:gd name="connsiteX2139" fmla="*/ 1425587 w 7119498"/>
              <a:gd name="connsiteY2139" fmla="*/ 1282185 h 6857999"/>
              <a:gd name="connsiteX2140" fmla="*/ 1391845 w 7119498"/>
              <a:gd name="connsiteY2140" fmla="*/ 1206266 h 6857999"/>
              <a:gd name="connsiteX2141" fmla="*/ 1408716 w 7119498"/>
              <a:gd name="connsiteY2141" fmla="*/ 1164089 h 6857999"/>
              <a:gd name="connsiteX2142" fmla="*/ 1341233 w 7119498"/>
              <a:gd name="connsiteY2142" fmla="*/ 1096605 h 6857999"/>
              <a:gd name="connsiteX2143" fmla="*/ 1307491 w 7119498"/>
              <a:gd name="connsiteY2143" fmla="*/ 1130347 h 6857999"/>
              <a:gd name="connsiteX2144" fmla="*/ 1366539 w 7119498"/>
              <a:gd name="connsiteY2144" fmla="*/ 1147218 h 6857999"/>
              <a:gd name="connsiteX2145" fmla="*/ 1366539 w 7119498"/>
              <a:gd name="connsiteY2145" fmla="*/ 1164089 h 6857999"/>
              <a:gd name="connsiteX2146" fmla="*/ 1256878 w 7119498"/>
              <a:gd name="connsiteY2146" fmla="*/ 1164089 h 6857999"/>
              <a:gd name="connsiteX2147" fmla="*/ 1256878 w 7119498"/>
              <a:gd name="connsiteY2147" fmla="*/ 1121912 h 6857999"/>
              <a:gd name="connsiteX2148" fmla="*/ 1299055 w 7119498"/>
              <a:gd name="connsiteY2148" fmla="*/ 1029122 h 6857999"/>
              <a:gd name="connsiteX2149" fmla="*/ 1332797 w 7119498"/>
              <a:gd name="connsiteY2149" fmla="*/ 978509 h 6857999"/>
              <a:gd name="connsiteX2150" fmla="*/ 1467764 w 7119498"/>
              <a:gd name="connsiteY2150" fmla="*/ 1189395 h 6857999"/>
              <a:gd name="connsiteX2151" fmla="*/ 5609557 w 7119498"/>
              <a:gd name="connsiteY2151" fmla="*/ 1012251 h 6857999"/>
              <a:gd name="connsiteX2152" fmla="*/ 5601122 w 7119498"/>
              <a:gd name="connsiteY2152" fmla="*/ 1054428 h 6857999"/>
              <a:gd name="connsiteX2153" fmla="*/ 5575816 w 7119498"/>
              <a:gd name="connsiteY2153" fmla="*/ 1062864 h 6857999"/>
              <a:gd name="connsiteX2154" fmla="*/ 5516768 w 7119498"/>
              <a:gd name="connsiteY2154" fmla="*/ 1029122 h 6857999"/>
              <a:gd name="connsiteX2155" fmla="*/ 5567380 w 7119498"/>
              <a:gd name="connsiteY2155" fmla="*/ 961638 h 6857999"/>
              <a:gd name="connsiteX2156" fmla="*/ 5609557 w 7119498"/>
              <a:gd name="connsiteY2156" fmla="*/ 1012251 h 6857999"/>
              <a:gd name="connsiteX2157" fmla="*/ 6107247 w 7119498"/>
              <a:gd name="connsiteY2157" fmla="*/ 3441653 h 6857999"/>
              <a:gd name="connsiteX2158" fmla="*/ 3753764 w 7119498"/>
              <a:gd name="connsiteY2158" fmla="*/ 5921668 h 6857999"/>
              <a:gd name="connsiteX2159" fmla="*/ 3391041 w 7119498"/>
              <a:gd name="connsiteY2159" fmla="*/ 5921668 h 6857999"/>
              <a:gd name="connsiteX2160" fmla="*/ 1442458 w 7119498"/>
              <a:gd name="connsiteY2160" fmla="*/ 4791321 h 6857999"/>
              <a:gd name="connsiteX2161" fmla="*/ 1248443 w 7119498"/>
              <a:gd name="connsiteY2161" fmla="*/ 4437033 h 6857999"/>
              <a:gd name="connsiteX2162" fmla="*/ 1105041 w 7119498"/>
              <a:gd name="connsiteY2162" fmla="*/ 4023698 h 6857999"/>
              <a:gd name="connsiteX2163" fmla="*/ 1037557 w 7119498"/>
              <a:gd name="connsiteY2163" fmla="*/ 3585055 h 6857999"/>
              <a:gd name="connsiteX2164" fmla="*/ 1037557 w 7119498"/>
              <a:gd name="connsiteY2164" fmla="*/ 3298251 h 6857999"/>
              <a:gd name="connsiteX2165" fmla="*/ 3576620 w 7119498"/>
              <a:gd name="connsiteY2165" fmla="*/ 953203 h 6857999"/>
              <a:gd name="connsiteX2166" fmla="*/ 6107247 w 7119498"/>
              <a:gd name="connsiteY2166" fmla="*/ 3441653 h 6857999"/>
              <a:gd name="connsiteX2167" fmla="*/ 5803572 w 7119498"/>
              <a:gd name="connsiteY2167" fmla="*/ 1088170 h 6857999"/>
              <a:gd name="connsiteX2168" fmla="*/ 5719218 w 7119498"/>
              <a:gd name="connsiteY2168" fmla="*/ 1147218 h 6857999"/>
              <a:gd name="connsiteX2169" fmla="*/ 5685476 w 7119498"/>
              <a:gd name="connsiteY2169" fmla="*/ 1113476 h 6857999"/>
              <a:gd name="connsiteX2170" fmla="*/ 5685476 w 7119498"/>
              <a:gd name="connsiteY2170" fmla="*/ 1071299 h 6857999"/>
              <a:gd name="connsiteX2171" fmla="*/ 5736089 w 7119498"/>
              <a:gd name="connsiteY2171" fmla="*/ 1071299 h 6857999"/>
              <a:gd name="connsiteX2172" fmla="*/ 5693912 w 7119498"/>
              <a:gd name="connsiteY2172" fmla="*/ 1037557 h 6857999"/>
              <a:gd name="connsiteX2173" fmla="*/ 5651734 w 7119498"/>
              <a:gd name="connsiteY2173" fmla="*/ 1096605 h 6857999"/>
              <a:gd name="connsiteX2174" fmla="*/ 5685476 w 7119498"/>
              <a:gd name="connsiteY2174" fmla="*/ 1172524 h 6857999"/>
              <a:gd name="connsiteX2175" fmla="*/ 5660170 w 7119498"/>
              <a:gd name="connsiteY2175" fmla="*/ 1231572 h 6857999"/>
              <a:gd name="connsiteX2176" fmla="*/ 5609557 w 7119498"/>
              <a:gd name="connsiteY2176" fmla="*/ 1130347 h 6857999"/>
              <a:gd name="connsiteX2177" fmla="*/ 5677041 w 7119498"/>
              <a:gd name="connsiteY2177" fmla="*/ 919461 h 6857999"/>
              <a:gd name="connsiteX2178" fmla="*/ 5803572 w 7119498"/>
              <a:gd name="connsiteY2178" fmla="*/ 1088170 h 6857999"/>
              <a:gd name="connsiteX2179" fmla="*/ 1847358 w 7119498"/>
              <a:gd name="connsiteY2179" fmla="*/ 911026 h 6857999"/>
              <a:gd name="connsiteX2180" fmla="*/ 1788310 w 7119498"/>
              <a:gd name="connsiteY2180" fmla="*/ 927897 h 6857999"/>
              <a:gd name="connsiteX2181" fmla="*/ 1746133 w 7119498"/>
              <a:gd name="connsiteY2181" fmla="*/ 919461 h 6857999"/>
              <a:gd name="connsiteX2182" fmla="*/ 1763004 w 7119498"/>
              <a:gd name="connsiteY2182" fmla="*/ 902590 h 6857999"/>
              <a:gd name="connsiteX2183" fmla="*/ 1847358 w 7119498"/>
              <a:gd name="connsiteY2183" fmla="*/ 911026 h 6857999"/>
              <a:gd name="connsiteX2184" fmla="*/ 6174731 w 7119498"/>
              <a:gd name="connsiteY2184" fmla="*/ 3441653 h 6857999"/>
              <a:gd name="connsiteX2185" fmla="*/ 5162480 w 7119498"/>
              <a:gd name="connsiteY2185" fmla="*/ 5466155 h 6857999"/>
              <a:gd name="connsiteX2186" fmla="*/ 5229963 w 7119498"/>
              <a:gd name="connsiteY2186" fmla="*/ 5474591 h 6857999"/>
              <a:gd name="connsiteX2187" fmla="*/ 5238399 w 7119498"/>
              <a:gd name="connsiteY2187" fmla="*/ 5499897 h 6857999"/>
              <a:gd name="connsiteX2188" fmla="*/ 5179351 w 7119498"/>
              <a:gd name="connsiteY2188" fmla="*/ 5525203 h 6857999"/>
              <a:gd name="connsiteX2189" fmla="*/ 5170915 w 7119498"/>
              <a:gd name="connsiteY2189" fmla="*/ 5542074 h 6857999"/>
              <a:gd name="connsiteX2190" fmla="*/ 5314317 w 7119498"/>
              <a:gd name="connsiteY2190" fmla="*/ 5584251 h 6857999"/>
              <a:gd name="connsiteX2191" fmla="*/ 5314317 w 7119498"/>
              <a:gd name="connsiteY2191" fmla="*/ 5609557 h 6857999"/>
              <a:gd name="connsiteX2192" fmla="*/ 5229963 w 7119498"/>
              <a:gd name="connsiteY2192" fmla="*/ 5617993 h 6857999"/>
              <a:gd name="connsiteX2193" fmla="*/ 5145609 w 7119498"/>
              <a:gd name="connsiteY2193" fmla="*/ 5719218 h 6857999"/>
              <a:gd name="connsiteX2194" fmla="*/ 5179351 w 7119498"/>
              <a:gd name="connsiteY2194" fmla="*/ 5778266 h 6857999"/>
              <a:gd name="connsiteX2195" fmla="*/ 5221528 w 7119498"/>
              <a:gd name="connsiteY2195" fmla="*/ 5727653 h 6857999"/>
              <a:gd name="connsiteX2196" fmla="*/ 5255270 w 7119498"/>
              <a:gd name="connsiteY2196" fmla="*/ 5761395 h 6857999"/>
              <a:gd name="connsiteX2197" fmla="*/ 5187786 w 7119498"/>
              <a:gd name="connsiteY2197" fmla="*/ 5820443 h 6857999"/>
              <a:gd name="connsiteX2198" fmla="*/ 5137174 w 7119498"/>
              <a:gd name="connsiteY2198" fmla="*/ 5803572 h 6857999"/>
              <a:gd name="connsiteX2199" fmla="*/ 5027513 w 7119498"/>
              <a:gd name="connsiteY2199" fmla="*/ 5837314 h 6857999"/>
              <a:gd name="connsiteX2200" fmla="*/ 4917853 w 7119498"/>
              <a:gd name="connsiteY2200" fmla="*/ 5803572 h 6857999"/>
              <a:gd name="connsiteX2201" fmla="*/ 4884111 w 7119498"/>
              <a:gd name="connsiteY2201" fmla="*/ 5820443 h 6857999"/>
              <a:gd name="connsiteX2202" fmla="*/ 4740709 w 7119498"/>
              <a:gd name="connsiteY2202" fmla="*/ 5820443 h 6857999"/>
              <a:gd name="connsiteX2203" fmla="*/ 4892546 w 7119498"/>
              <a:gd name="connsiteY2203" fmla="*/ 5761395 h 6857999"/>
              <a:gd name="connsiteX2204" fmla="*/ 4917853 w 7119498"/>
              <a:gd name="connsiteY2204" fmla="*/ 5702347 h 6857999"/>
              <a:gd name="connsiteX2205" fmla="*/ 4993771 w 7119498"/>
              <a:gd name="connsiteY2205" fmla="*/ 5651735 h 6857999"/>
              <a:gd name="connsiteX2206" fmla="*/ 5035948 w 7119498"/>
              <a:gd name="connsiteY2206" fmla="*/ 5693912 h 6857999"/>
              <a:gd name="connsiteX2207" fmla="*/ 4960030 w 7119498"/>
              <a:gd name="connsiteY2207" fmla="*/ 5719218 h 6857999"/>
              <a:gd name="connsiteX2208" fmla="*/ 4951594 w 7119498"/>
              <a:gd name="connsiteY2208" fmla="*/ 5744524 h 6857999"/>
              <a:gd name="connsiteX2209" fmla="*/ 5027513 w 7119498"/>
              <a:gd name="connsiteY2209" fmla="*/ 5795137 h 6857999"/>
              <a:gd name="connsiteX2210" fmla="*/ 5078126 w 7119498"/>
              <a:gd name="connsiteY2210" fmla="*/ 5778266 h 6857999"/>
              <a:gd name="connsiteX2211" fmla="*/ 5111867 w 7119498"/>
              <a:gd name="connsiteY2211" fmla="*/ 5668605 h 6857999"/>
              <a:gd name="connsiteX2212" fmla="*/ 5145609 w 7119498"/>
              <a:gd name="connsiteY2212" fmla="*/ 5626428 h 6857999"/>
              <a:gd name="connsiteX2213" fmla="*/ 5128738 w 7119498"/>
              <a:gd name="connsiteY2213" fmla="*/ 5550509 h 6857999"/>
              <a:gd name="connsiteX2214" fmla="*/ 5137174 w 7119498"/>
              <a:gd name="connsiteY2214" fmla="*/ 5483026 h 6857999"/>
              <a:gd name="connsiteX2215" fmla="*/ 3930908 w 7119498"/>
              <a:gd name="connsiteY2215" fmla="*/ 5972281 h 6857999"/>
              <a:gd name="connsiteX2216" fmla="*/ 3998391 w 7119498"/>
              <a:gd name="connsiteY2216" fmla="*/ 6039764 h 6857999"/>
              <a:gd name="connsiteX2217" fmla="*/ 4158664 w 7119498"/>
              <a:gd name="connsiteY2217" fmla="*/ 6115683 h 6857999"/>
              <a:gd name="connsiteX2218" fmla="*/ 4243019 w 7119498"/>
              <a:gd name="connsiteY2218" fmla="*/ 6031329 h 6857999"/>
              <a:gd name="connsiteX2219" fmla="*/ 4217712 w 7119498"/>
              <a:gd name="connsiteY2219" fmla="*/ 6014458 h 6857999"/>
              <a:gd name="connsiteX2220" fmla="*/ 4175535 w 7119498"/>
              <a:gd name="connsiteY2220" fmla="*/ 6039764 h 6857999"/>
              <a:gd name="connsiteX2221" fmla="*/ 4150229 w 7119498"/>
              <a:gd name="connsiteY2221" fmla="*/ 5997587 h 6857999"/>
              <a:gd name="connsiteX2222" fmla="*/ 4183971 w 7119498"/>
              <a:gd name="connsiteY2222" fmla="*/ 5963845 h 6857999"/>
              <a:gd name="connsiteX2223" fmla="*/ 4386421 w 7119498"/>
              <a:gd name="connsiteY2223" fmla="*/ 5955410 h 6857999"/>
              <a:gd name="connsiteX2224" fmla="*/ 4285196 w 7119498"/>
              <a:gd name="connsiteY2224" fmla="*/ 6056635 h 6857999"/>
              <a:gd name="connsiteX2225" fmla="*/ 4268325 w 7119498"/>
              <a:gd name="connsiteY2225" fmla="*/ 6098812 h 6857999"/>
              <a:gd name="connsiteX2226" fmla="*/ 4133358 w 7119498"/>
              <a:gd name="connsiteY2226" fmla="*/ 6166295 h 6857999"/>
              <a:gd name="connsiteX2227" fmla="*/ 4065875 w 7119498"/>
              <a:gd name="connsiteY2227" fmla="*/ 6242214 h 6857999"/>
              <a:gd name="connsiteX2228" fmla="*/ 4040568 w 7119498"/>
              <a:gd name="connsiteY2228" fmla="*/ 6250650 h 6857999"/>
              <a:gd name="connsiteX2229" fmla="*/ 3998391 w 7119498"/>
              <a:gd name="connsiteY2229" fmla="*/ 6225343 h 6857999"/>
              <a:gd name="connsiteX2230" fmla="*/ 3998391 w 7119498"/>
              <a:gd name="connsiteY2230" fmla="*/ 6200037 h 6857999"/>
              <a:gd name="connsiteX2231" fmla="*/ 4057439 w 7119498"/>
              <a:gd name="connsiteY2231" fmla="*/ 6191602 h 6857999"/>
              <a:gd name="connsiteX2232" fmla="*/ 4082745 w 7119498"/>
              <a:gd name="connsiteY2232" fmla="*/ 6149425 h 6857999"/>
              <a:gd name="connsiteX2233" fmla="*/ 4006827 w 7119498"/>
              <a:gd name="connsiteY2233" fmla="*/ 6098812 h 6857999"/>
              <a:gd name="connsiteX2234" fmla="*/ 3897166 w 7119498"/>
              <a:gd name="connsiteY2234" fmla="*/ 6166295 h 6857999"/>
              <a:gd name="connsiteX2235" fmla="*/ 3863424 w 7119498"/>
              <a:gd name="connsiteY2235" fmla="*/ 6149425 h 6857999"/>
              <a:gd name="connsiteX2236" fmla="*/ 3939343 w 7119498"/>
              <a:gd name="connsiteY2236" fmla="*/ 6065070 h 6857999"/>
              <a:gd name="connsiteX2237" fmla="*/ 3939343 w 7119498"/>
              <a:gd name="connsiteY2237" fmla="*/ 6039764 h 6857999"/>
              <a:gd name="connsiteX2238" fmla="*/ 3922472 w 7119498"/>
              <a:gd name="connsiteY2238" fmla="*/ 6022893 h 6857999"/>
              <a:gd name="connsiteX2239" fmla="*/ 3871860 w 7119498"/>
              <a:gd name="connsiteY2239" fmla="*/ 6048200 h 6857999"/>
              <a:gd name="connsiteX2240" fmla="*/ 3854989 w 7119498"/>
              <a:gd name="connsiteY2240" fmla="*/ 6014458 h 6857999"/>
              <a:gd name="connsiteX2241" fmla="*/ 3880295 w 7119498"/>
              <a:gd name="connsiteY2241" fmla="*/ 5980716 h 6857999"/>
              <a:gd name="connsiteX2242" fmla="*/ 3863424 w 7119498"/>
              <a:gd name="connsiteY2242" fmla="*/ 5972281 h 6857999"/>
              <a:gd name="connsiteX2243" fmla="*/ 3568185 w 7119498"/>
              <a:gd name="connsiteY2243" fmla="*/ 5989152 h 6857999"/>
              <a:gd name="connsiteX2244" fmla="*/ 1045993 w 7119498"/>
              <a:gd name="connsiteY2244" fmla="*/ 4074310 h 6857999"/>
              <a:gd name="connsiteX2245" fmla="*/ 970074 w 7119498"/>
              <a:gd name="connsiteY2245" fmla="*/ 3551314 h 6857999"/>
              <a:gd name="connsiteX2246" fmla="*/ 970074 w 7119498"/>
              <a:gd name="connsiteY2246" fmla="*/ 3323557 h 6857999"/>
              <a:gd name="connsiteX2247" fmla="*/ 3568185 w 7119498"/>
              <a:gd name="connsiteY2247" fmla="*/ 885720 h 6857999"/>
              <a:gd name="connsiteX2248" fmla="*/ 6174731 w 7119498"/>
              <a:gd name="connsiteY2248" fmla="*/ 3441653 h 6857999"/>
              <a:gd name="connsiteX2249" fmla="*/ 5238399 w 7119498"/>
              <a:gd name="connsiteY2249" fmla="*/ 894155 h 6857999"/>
              <a:gd name="connsiteX2250" fmla="*/ 5154044 w 7119498"/>
              <a:gd name="connsiteY2250" fmla="*/ 860413 h 6857999"/>
              <a:gd name="connsiteX2251" fmla="*/ 5297447 w 7119498"/>
              <a:gd name="connsiteY2251" fmla="*/ 885720 h 6857999"/>
              <a:gd name="connsiteX2252" fmla="*/ 5238399 w 7119498"/>
              <a:gd name="connsiteY2252" fmla="*/ 894155 h 6857999"/>
              <a:gd name="connsiteX2253" fmla="*/ 1552118 w 7119498"/>
              <a:gd name="connsiteY2253" fmla="*/ 851978 h 6857999"/>
              <a:gd name="connsiteX2254" fmla="*/ 1560554 w 7119498"/>
              <a:gd name="connsiteY2254" fmla="*/ 877284 h 6857999"/>
              <a:gd name="connsiteX2255" fmla="*/ 1526812 w 7119498"/>
              <a:gd name="connsiteY2255" fmla="*/ 919461 h 6857999"/>
              <a:gd name="connsiteX2256" fmla="*/ 1484635 w 7119498"/>
              <a:gd name="connsiteY2256" fmla="*/ 894155 h 6857999"/>
              <a:gd name="connsiteX2257" fmla="*/ 1425587 w 7119498"/>
              <a:gd name="connsiteY2257" fmla="*/ 1012251 h 6857999"/>
              <a:gd name="connsiteX2258" fmla="*/ 1408716 w 7119498"/>
              <a:gd name="connsiteY2258" fmla="*/ 1020686 h 6857999"/>
              <a:gd name="connsiteX2259" fmla="*/ 1391845 w 7119498"/>
              <a:gd name="connsiteY2259" fmla="*/ 970074 h 6857999"/>
              <a:gd name="connsiteX2260" fmla="*/ 1484635 w 7119498"/>
              <a:gd name="connsiteY2260" fmla="*/ 851978 h 6857999"/>
              <a:gd name="connsiteX2261" fmla="*/ 1552118 w 7119498"/>
              <a:gd name="connsiteY2261" fmla="*/ 851978 h 6857999"/>
              <a:gd name="connsiteX2262" fmla="*/ 5643299 w 7119498"/>
              <a:gd name="connsiteY2262" fmla="*/ 911026 h 6857999"/>
              <a:gd name="connsiteX2263" fmla="*/ 5617993 w 7119498"/>
              <a:gd name="connsiteY2263" fmla="*/ 978509 h 6857999"/>
              <a:gd name="connsiteX2264" fmla="*/ 5567380 w 7119498"/>
              <a:gd name="connsiteY2264" fmla="*/ 868849 h 6857999"/>
              <a:gd name="connsiteX2265" fmla="*/ 5525203 w 7119498"/>
              <a:gd name="connsiteY2265" fmla="*/ 902590 h 6857999"/>
              <a:gd name="connsiteX2266" fmla="*/ 5499897 w 7119498"/>
              <a:gd name="connsiteY2266" fmla="*/ 868849 h 6857999"/>
              <a:gd name="connsiteX2267" fmla="*/ 5550509 w 7119498"/>
              <a:gd name="connsiteY2267" fmla="*/ 826672 h 6857999"/>
              <a:gd name="connsiteX2268" fmla="*/ 5643299 w 7119498"/>
              <a:gd name="connsiteY2268" fmla="*/ 911026 h 6857999"/>
              <a:gd name="connsiteX2269" fmla="*/ 1754568 w 7119498"/>
              <a:gd name="connsiteY2269" fmla="*/ 851978 h 6857999"/>
              <a:gd name="connsiteX2270" fmla="*/ 1687085 w 7119498"/>
              <a:gd name="connsiteY2270" fmla="*/ 911026 h 6857999"/>
              <a:gd name="connsiteX2271" fmla="*/ 1771439 w 7119498"/>
              <a:gd name="connsiteY2271" fmla="*/ 961638 h 6857999"/>
              <a:gd name="connsiteX2272" fmla="*/ 1889535 w 7119498"/>
              <a:gd name="connsiteY2272" fmla="*/ 936332 h 6857999"/>
              <a:gd name="connsiteX2273" fmla="*/ 1965454 w 7119498"/>
              <a:gd name="connsiteY2273" fmla="*/ 961638 h 6857999"/>
              <a:gd name="connsiteX2274" fmla="*/ 1788310 w 7119498"/>
              <a:gd name="connsiteY2274" fmla="*/ 1037557 h 6857999"/>
              <a:gd name="connsiteX2275" fmla="*/ 1619602 w 7119498"/>
              <a:gd name="connsiteY2275" fmla="*/ 894155 h 6857999"/>
              <a:gd name="connsiteX2276" fmla="*/ 1695520 w 7119498"/>
              <a:gd name="connsiteY2276" fmla="*/ 801365 h 6857999"/>
              <a:gd name="connsiteX2277" fmla="*/ 1754568 w 7119498"/>
              <a:gd name="connsiteY2277" fmla="*/ 851978 h 6857999"/>
              <a:gd name="connsiteX2278" fmla="*/ 5423978 w 7119498"/>
              <a:gd name="connsiteY2278" fmla="*/ 851978 h 6857999"/>
              <a:gd name="connsiteX2279" fmla="*/ 5263705 w 7119498"/>
              <a:gd name="connsiteY2279" fmla="*/ 995380 h 6857999"/>
              <a:gd name="connsiteX2280" fmla="*/ 5052819 w 7119498"/>
              <a:gd name="connsiteY2280" fmla="*/ 894155 h 6857999"/>
              <a:gd name="connsiteX2281" fmla="*/ 5086561 w 7119498"/>
              <a:gd name="connsiteY2281" fmla="*/ 877284 h 6857999"/>
              <a:gd name="connsiteX2282" fmla="*/ 5246834 w 7119498"/>
              <a:gd name="connsiteY2282" fmla="*/ 936332 h 6857999"/>
              <a:gd name="connsiteX2283" fmla="*/ 5339624 w 7119498"/>
              <a:gd name="connsiteY2283" fmla="*/ 894155 h 6857999"/>
              <a:gd name="connsiteX2284" fmla="*/ 5297447 w 7119498"/>
              <a:gd name="connsiteY2284" fmla="*/ 818236 h 6857999"/>
              <a:gd name="connsiteX2285" fmla="*/ 5348059 w 7119498"/>
              <a:gd name="connsiteY2285" fmla="*/ 767624 h 6857999"/>
              <a:gd name="connsiteX2286" fmla="*/ 5423978 w 7119498"/>
              <a:gd name="connsiteY2286" fmla="*/ 851978 h 6857999"/>
              <a:gd name="connsiteX2287" fmla="*/ 3559749 w 7119498"/>
              <a:gd name="connsiteY2287" fmla="*/ 725447 h 6857999"/>
              <a:gd name="connsiteX2288" fmla="*/ 3618797 w 7119498"/>
              <a:gd name="connsiteY2288" fmla="*/ 784494 h 6857999"/>
              <a:gd name="connsiteX2289" fmla="*/ 3526007 w 7119498"/>
              <a:gd name="connsiteY2289" fmla="*/ 835107 h 6857999"/>
              <a:gd name="connsiteX2290" fmla="*/ 3458524 w 7119498"/>
              <a:gd name="connsiteY2290" fmla="*/ 809801 h 6857999"/>
              <a:gd name="connsiteX2291" fmla="*/ 3526007 w 7119498"/>
              <a:gd name="connsiteY2291" fmla="*/ 708576 h 6857999"/>
              <a:gd name="connsiteX2292" fmla="*/ 3549880 w 7119498"/>
              <a:gd name="connsiteY2292" fmla="*/ 729496 h 6857999"/>
              <a:gd name="connsiteX2293" fmla="*/ 3559749 w 7119498"/>
              <a:gd name="connsiteY2293" fmla="*/ 725447 h 6857999"/>
              <a:gd name="connsiteX2294" fmla="*/ 1931712 w 7119498"/>
              <a:gd name="connsiteY2294" fmla="*/ 742317 h 6857999"/>
              <a:gd name="connsiteX2295" fmla="*/ 1838923 w 7119498"/>
              <a:gd name="connsiteY2295" fmla="*/ 649528 h 6857999"/>
              <a:gd name="connsiteX2296" fmla="*/ 1788310 w 7119498"/>
              <a:gd name="connsiteY2296" fmla="*/ 649528 h 6857999"/>
              <a:gd name="connsiteX2297" fmla="*/ 1518376 w 7119498"/>
              <a:gd name="connsiteY2297" fmla="*/ 784494 h 6857999"/>
              <a:gd name="connsiteX2298" fmla="*/ 995380 w 7119498"/>
              <a:gd name="connsiteY2298" fmla="*/ 1256878 h 6857999"/>
              <a:gd name="connsiteX2299" fmla="*/ 598915 w 7119498"/>
              <a:gd name="connsiteY2299" fmla="*/ 1830487 h 6857999"/>
              <a:gd name="connsiteX2300" fmla="*/ 708576 w 7119498"/>
              <a:gd name="connsiteY2300" fmla="*/ 2016066 h 6857999"/>
              <a:gd name="connsiteX2301" fmla="*/ 683269 w 7119498"/>
              <a:gd name="connsiteY2301" fmla="*/ 2016066 h 6857999"/>
              <a:gd name="connsiteX2302" fmla="*/ 590480 w 7119498"/>
              <a:gd name="connsiteY2302" fmla="*/ 1822052 h 6857999"/>
              <a:gd name="connsiteX2303" fmla="*/ 717011 w 7119498"/>
              <a:gd name="connsiteY2303" fmla="*/ 1577424 h 6857999"/>
              <a:gd name="connsiteX2304" fmla="*/ 1796745 w 7119498"/>
              <a:gd name="connsiteY2304" fmla="*/ 641092 h 6857999"/>
              <a:gd name="connsiteX2305" fmla="*/ 1931712 w 7119498"/>
              <a:gd name="connsiteY2305" fmla="*/ 742317 h 6857999"/>
              <a:gd name="connsiteX2306" fmla="*/ 3289816 w 7119498"/>
              <a:gd name="connsiteY2306" fmla="*/ 649528 h 6857999"/>
              <a:gd name="connsiteX2307" fmla="*/ 3272945 w 7119498"/>
              <a:gd name="connsiteY2307" fmla="*/ 683269 h 6857999"/>
              <a:gd name="connsiteX2308" fmla="*/ 3222332 w 7119498"/>
              <a:gd name="connsiteY2308" fmla="*/ 683269 h 6857999"/>
              <a:gd name="connsiteX2309" fmla="*/ 3213897 w 7119498"/>
              <a:gd name="connsiteY2309" fmla="*/ 666399 h 6857999"/>
              <a:gd name="connsiteX2310" fmla="*/ 3281380 w 7119498"/>
              <a:gd name="connsiteY2310" fmla="*/ 624221 h 6857999"/>
              <a:gd name="connsiteX2311" fmla="*/ 3289816 w 7119498"/>
              <a:gd name="connsiteY2311" fmla="*/ 649528 h 6857999"/>
              <a:gd name="connsiteX2312" fmla="*/ 4133358 w 7119498"/>
              <a:gd name="connsiteY2312" fmla="*/ 683269 h 6857999"/>
              <a:gd name="connsiteX2313" fmla="*/ 4285196 w 7119498"/>
              <a:gd name="connsiteY2313" fmla="*/ 801365 h 6857999"/>
              <a:gd name="connsiteX2314" fmla="*/ 4377985 w 7119498"/>
              <a:gd name="connsiteY2314" fmla="*/ 911026 h 6857999"/>
              <a:gd name="connsiteX2315" fmla="*/ 4302067 w 7119498"/>
              <a:gd name="connsiteY2315" fmla="*/ 885720 h 6857999"/>
              <a:gd name="connsiteX2316" fmla="*/ 4217712 w 7119498"/>
              <a:gd name="connsiteY2316" fmla="*/ 902590 h 6857999"/>
              <a:gd name="connsiteX2317" fmla="*/ 4150229 w 7119498"/>
              <a:gd name="connsiteY2317" fmla="*/ 851978 h 6857999"/>
              <a:gd name="connsiteX2318" fmla="*/ 4175535 w 7119498"/>
              <a:gd name="connsiteY2318" fmla="*/ 818236 h 6857999"/>
              <a:gd name="connsiteX2319" fmla="*/ 4209277 w 7119498"/>
              <a:gd name="connsiteY2319" fmla="*/ 843542 h 6857999"/>
              <a:gd name="connsiteX2320" fmla="*/ 4234583 w 7119498"/>
              <a:gd name="connsiteY2320" fmla="*/ 843542 h 6857999"/>
              <a:gd name="connsiteX2321" fmla="*/ 4243019 w 7119498"/>
              <a:gd name="connsiteY2321" fmla="*/ 818236 h 6857999"/>
              <a:gd name="connsiteX2322" fmla="*/ 4158664 w 7119498"/>
              <a:gd name="connsiteY2322" fmla="*/ 742317 h 6857999"/>
              <a:gd name="connsiteX2323" fmla="*/ 4065875 w 7119498"/>
              <a:gd name="connsiteY2323" fmla="*/ 792930 h 6857999"/>
              <a:gd name="connsiteX2324" fmla="*/ 3998391 w 7119498"/>
              <a:gd name="connsiteY2324" fmla="*/ 809801 h 6857999"/>
              <a:gd name="connsiteX2325" fmla="*/ 3914037 w 7119498"/>
              <a:gd name="connsiteY2325" fmla="*/ 885720 h 6857999"/>
              <a:gd name="connsiteX2326" fmla="*/ 3854989 w 7119498"/>
              <a:gd name="connsiteY2326" fmla="*/ 860413 h 6857999"/>
              <a:gd name="connsiteX2327" fmla="*/ 3854989 w 7119498"/>
              <a:gd name="connsiteY2327" fmla="*/ 826672 h 6857999"/>
              <a:gd name="connsiteX2328" fmla="*/ 3880295 w 7119498"/>
              <a:gd name="connsiteY2328" fmla="*/ 809801 h 6857999"/>
              <a:gd name="connsiteX2329" fmla="*/ 3905602 w 7119498"/>
              <a:gd name="connsiteY2329" fmla="*/ 835107 h 6857999"/>
              <a:gd name="connsiteX2330" fmla="*/ 3930908 w 7119498"/>
              <a:gd name="connsiteY2330" fmla="*/ 835107 h 6857999"/>
              <a:gd name="connsiteX2331" fmla="*/ 3939343 w 7119498"/>
              <a:gd name="connsiteY2331" fmla="*/ 801365 h 6857999"/>
              <a:gd name="connsiteX2332" fmla="*/ 3863424 w 7119498"/>
              <a:gd name="connsiteY2332" fmla="*/ 725447 h 6857999"/>
              <a:gd name="connsiteX2333" fmla="*/ 3888731 w 7119498"/>
              <a:gd name="connsiteY2333" fmla="*/ 691705 h 6857999"/>
              <a:gd name="connsiteX2334" fmla="*/ 4006827 w 7119498"/>
              <a:gd name="connsiteY2334" fmla="*/ 759188 h 6857999"/>
              <a:gd name="connsiteX2335" fmla="*/ 4082745 w 7119498"/>
              <a:gd name="connsiteY2335" fmla="*/ 708576 h 6857999"/>
              <a:gd name="connsiteX2336" fmla="*/ 4015262 w 7119498"/>
              <a:gd name="connsiteY2336" fmla="*/ 666399 h 6857999"/>
              <a:gd name="connsiteX2337" fmla="*/ 3998391 w 7119498"/>
              <a:gd name="connsiteY2337" fmla="*/ 641092 h 6857999"/>
              <a:gd name="connsiteX2338" fmla="*/ 4040568 w 7119498"/>
              <a:gd name="connsiteY2338" fmla="*/ 607351 h 6857999"/>
              <a:gd name="connsiteX2339" fmla="*/ 4133358 w 7119498"/>
              <a:gd name="connsiteY2339" fmla="*/ 683269 h 6857999"/>
              <a:gd name="connsiteX2340" fmla="*/ 5499897 w 7119498"/>
              <a:gd name="connsiteY2340" fmla="*/ 708576 h 6857999"/>
              <a:gd name="connsiteX2341" fmla="*/ 5930103 w 7119498"/>
              <a:gd name="connsiteY2341" fmla="*/ 1037557 h 6857999"/>
              <a:gd name="connsiteX2342" fmla="*/ 6469971 w 7119498"/>
              <a:gd name="connsiteY2342" fmla="*/ 1746133 h 6857999"/>
              <a:gd name="connsiteX2343" fmla="*/ 6368745 w 7119498"/>
              <a:gd name="connsiteY2343" fmla="*/ 1897971 h 6857999"/>
              <a:gd name="connsiteX2344" fmla="*/ 6453100 w 7119498"/>
              <a:gd name="connsiteY2344" fmla="*/ 1754568 h 6857999"/>
              <a:gd name="connsiteX2345" fmla="*/ 5272140 w 7119498"/>
              <a:gd name="connsiteY2345" fmla="*/ 615786 h 6857999"/>
              <a:gd name="connsiteX2346" fmla="*/ 5170915 w 7119498"/>
              <a:gd name="connsiteY2346" fmla="*/ 632657 h 6857999"/>
              <a:gd name="connsiteX2347" fmla="*/ 5103432 w 7119498"/>
              <a:gd name="connsiteY2347" fmla="*/ 683269 h 6857999"/>
              <a:gd name="connsiteX2348" fmla="*/ 5238399 w 7119498"/>
              <a:gd name="connsiteY2348" fmla="*/ 598915 h 6857999"/>
              <a:gd name="connsiteX2349" fmla="*/ 5499897 w 7119498"/>
              <a:gd name="connsiteY2349" fmla="*/ 708576 h 6857999"/>
              <a:gd name="connsiteX2350" fmla="*/ 3880295 w 7119498"/>
              <a:gd name="connsiteY2350" fmla="*/ 598915 h 6857999"/>
              <a:gd name="connsiteX2351" fmla="*/ 3888731 w 7119498"/>
              <a:gd name="connsiteY2351" fmla="*/ 657963 h 6857999"/>
              <a:gd name="connsiteX2352" fmla="*/ 3821247 w 7119498"/>
              <a:gd name="connsiteY2352" fmla="*/ 691705 h 6857999"/>
              <a:gd name="connsiteX2353" fmla="*/ 3795941 w 7119498"/>
              <a:gd name="connsiteY2353" fmla="*/ 615786 h 6857999"/>
              <a:gd name="connsiteX2354" fmla="*/ 3812812 w 7119498"/>
              <a:gd name="connsiteY2354" fmla="*/ 598915 h 6857999"/>
              <a:gd name="connsiteX2355" fmla="*/ 3880295 w 7119498"/>
              <a:gd name="connsiteY2355" fmla="*/ 598915 h 6857999"/>
              <a:gd name="connsiteX2356" fmla="*/ 3095801 w 7119498"/>
              <a:gd name="connsiteY2356" fmla="*/ 624221 h 6857999"/>
              <a:gd name="connsiteX2357" fmla="*/ 3095801 w 7119498"/>
              <a:gd name="connsiteY2357" fmla="*/ 657963 h 6857999"/>
              <a:gd name="connsiteX2358" fmla="*/ 3078930 w 7119498"/>
              <a:gd name="connsiteY2358" fmla="*/ 674834 h 6857999"/>
              <a:gd name="connsiteX2359" fmla="*/ 3036753 w 7119498"/>
              <a:gd name="connsiteY2359" fmla="*/ 657963 h 6857999"/>
              <a:gd name="connsiteX2360" fmla="*/ 2994576 w 7119498"/>
              <a:gd name="connsiteY2360" fmla="*/ 691705 h 6857999"/>
              <a:gd name="connsiteX2361" fmla="*/ 3095801 w 7119498"/>
              <a:gd name="connsiteY2361" fmla="*/ 776059 h 6857999"/>
              <a:gd name="connsiteX2362" fmla="*/ 3188590 w 7119498"/>
              <a:gd name="connsiteY2362" fmla="*/ 717011 h 6857999"/>
              <a:gd name="connsiteX2363" fmla="*/ 3230768 w 7119498"/>
              <a:gd name="connsiteY2363" fmla="*/ 725447 h 6857999"/>
              <a:gd name="connsiteX2364" fmla="*/ 3180155 w 7119498"/>
              <a:gd name="connsiteY2364" fmla="*/ 801365 h 6857999"/>
              <a:gd name="connsiteX2365" fmla="*/ 3230768 w 7119498"/>
              <a:gd name="connsiteY2365" fmla="*/ 809801 h 6857999"/>
              <a:gd name="connsiteX2366" fmla="*/ 3239203 w 7119498"/>
              <a:gd name="connsiteY2366" fmla="*/ 835107 h 6857999"/>
              <a:gd name="connsiteX2367" fmla="*/ 3188590 w 7119498"/>
              <a:gd name="connsiteY2367" fmla="*/ 868849 h 6857999"/>
              <a:gd name="connsiteX2368" fmla="*/ 3129542 w 7119498"/>
              <a:gd name="connsiteY2368" fmla="*/ 826672 h 6857999"/>
              <a:gd name="connsiteX2369" fmla="*/ 3062059 w 7119498"/>
              <a:gd name="connsiteY2369" fmla="*/ 818236 h 6857999"/>
              <a:gd name="connsiteX2370" fmla="*/ 2935528 w 7119498"/>
              <a:gd name="connsiteY2370" fmla="*/ 750753 h 6857999"/>
              <a:gd name="connsiteX2371" fmla="*/ 2859609 w 7119498"/>
              <a:gd name="connsiteY2371" fmla="*/ 818236 h 6857999"/>
              <a:gd name="connsiteX2372" fmla="*/ 2893351 w 7119498"/>
              <a:gd name="connsiteY2372" fmla="*/ 860413 h 6857999"/>
              <a:gd name="connsiteX2373" fmla="*/ 2935528 w 7119498"/>
              <a:gd name="connsiteY2373" fmla="*/ 835107 h 6857999"/>
              <a:gd name="connsiteX2374" fmla="*/ 2969269 w 7119498"/>
              <a:gd name="connsiteY2374" fmla="*/ 860413 h 6857999"/>
              <a:gd name="connsiteX2375" fmla="*/ 2918657 w 7119498"/>
              <a:gd name="connsiteY2375" fmla="*/ 911026 h 6857999"/>
              <a:gd name="connsiteX2376" fmla="*/ 2842738 w 7119498"/>
              <a:gd name="connsiteY2376" fmla="*/ 885720 h 6857999"/>
              <a:gd name="connsiteX2377" fmla="*/ 2716207 w 7119498"/>
              <a:gd name="connsiteY2377" fmla="*/ 953203 h 6857999"/>
              <a:gd name="connsiteX2378" fmla="*/ 2792126 w 7119498"/>
              <a:gd name="connsiteY2378" fmla="*/ 843542 h 6857999"/>
              <a:gd name="connsiteX2379" fmla="*/ 2859609 w 7119498"/>
              <a:gd name="connsiteY2379" fmla="*/ 725447 h 6857999"/>
              <a:gd name="connsiteX2380" fmla="*/ 2943963 w 7119498"/>
              <a:gd name="connsiteY2380" fmla="*/ 700140 h 6857999"/>
              <a:gd name="connsiteX2381" fmla="*/ 3053624 w 7119498"/>
              <a:gd name="connsiteY2381" fmla="*/ 598915 h 6857999"/>
              <a:gd name="connsiteX2382" fmla="*/ 3095801 w 7119498"/>
              <a:gd name="connsiteY2382" fmla="*/ 624221 h 6857999"/>
              <a:gd name="connsiteX2383" fmla="*/ 2437838 w 7119498"/>
              <a:gd name="connsiteY2383" fmla="*/ 607351 h 6857999"/>
              <a:gd name="connsiteX2384" fmla="*/ 2269129 w 7119498"/>
              <a:gd name="connsiteY2384" fmla="*/ 725447 h 6857999"/>
              <a:gd name="connsiteX2385" fmla="*/ 2167904 w 7119498"/>
              <a:gd name="connsiteY2385" fmla="*/ 691705 h 6857999"/>
              <a:gd name="connsiteX2386" fmla="*/ 2201646 w 7119498"/>
              <a:gd name="connsiteY2386" fmla="*/ 674834 h 6857999"/>
              <a:gd name="connsiteX2387" fmla="*/ 2269129 w 7119498"/>
              <a:gd name="connsiteY2387" fmla="*/ 691705 h 6857999"/>
              <a:gd name="connsiteX2388" fmla="*/ 2437838 w 7119498"/>
              <a:gd name="connsiteY2388" fmla="*/ 582044 h 6857999"/>
              <a:gd name="connsiteX2389" fmla="*/ 2437838 w 7119498"/>
              <a:gd name="connsiteY2389" fmla="*/ 607351 h 6857999"/>
              <a:gd name="connsiteX2390" fmla="*/ 2252258 w 7119498"/>
              <a:gd name="connsiteY2390" fmla="*/ 657963 h 6857999"/>
              <a:gd name="connsiteX2391" fmla="*/ 2226952 w 7119498"/>
              <a:gd name="connsiteY2391" fmla="*/ 649528 h 6857999"/>
              <a:gd name="connsiteX2392" fmla="*/ 2286000 w 7119498"/>
              <a:gd name="connsiteY2392" fmla="*/ 632657 h 6857999"/>
              <a:gd name="connsiteX2393" fmla="*/ 2370354 w 7119498"/>
              <a:gd name="connsiteY2393" fmla="*/ 582044 h 6857999"/>
              <a:gd name="connsiteX2394" fmla="*/ 2252258 w 7119498"/>
              <a:gd name="connsiteY2394" fmla="*/ 657963 h 6857999"/>
              <a:gd name="connsiteX2395" fmla="*/ 4808192 w 7119498"/>
              <a:gd name="connsiteY2395" fmla="*/ 607351 h 6857999"/>
              <a:gd name="connsiteX2396" fmla="*/ 4757579 w 7119498"/>
              <a:gd name="connsiteY2396" fmla="*/ 607351 h 6857999"/>
              <a:gd name="connsiteX2397" fmla="*/ 4698532 w 7119498"/>
              <a:gd name="connsiteY2397" fmla="*/ 556738 h 6857999"/>
              <a:gd name="connsiteX2398" fmla="*/ 4808192 w 7119498"/>
              <a:gd name="connsiteY2398" fmla="*/ 607351 h 6857999"/>
              <a:gd name="connsiteX2399" fmla="*/ 4631048 w 7119498"/>
              <a:gd name="connsiteY2399" fmla="*/ 548303 h 6857999"/>
              <a:gd name="connsiteX2400" fmla="*/ 4715402 w 7119498"/>
              <a:gd name="connsiteY2400" fmla="*/ 615786 h 6857999"/>
              <a:gd name="connsiteX2401" fmla="*/ 4850369 w 7119498"/>
              <a:gd name="connsiteY2401" fmla="*/ 632657 h 6857999"/>
              <a:gd name="connsiteX2402" fmla="*/ 4867240 w 7119498"/>
              <a:gd name="connsiteY2402" fmla="*/ 649528 h 6857999"/>
              <a:gd name="connsiteX2403" fmla="*/ 4757579 w 7119498"/>
              <a:gd name="connsiteY2403" fmla="*/ 691705 h 6857999"/>
              <a:gd name="connsiteX2404" fmla="*/ 4605742 w 7119498"/>
              <a:gd name="connsiteY2404" fmla="*/ 590480 h 6857999"/>
              <a:gd name="connsiteX2405" fmla="*/ 4605742 w 7119498"/>
              <a:gd name="connsiteY2405" fmla="*/ 548303 h 6857999"/>
              <a:gd name="connsiteX2406" fmla="*/ 4631048 w 7119498"/>
              <a:gd name="connsiteY2406" fmla="*/ 548303 h 6857999"/>
              <a:gd name="connsiteX2407" fmla="*/ 2260694 w 7119498"/>
              <a:gd name="connsiteY2407" fmla="*/ 607351 h 6857999"/>
              <a:gd name="connsiteX2408" fmla="*/ 2260694 w 7119498"/>
              <a:gd name="connsiteY2408" fmla="*/ 539867 h 6857999"/>
              <a:gd name="connsiteX2409" fmla="*/ 2311306 w 7119498"/>
              <a:gd name="connsiteY2409" fmla="*/ 573609 h 6857999"/>
              <a:gd name="connsiteX2410" fmla="*/ 2260694 w 7119498"/>
              <a:gd name="connsiteY2410" fmla="*/ 607351 h 6857999"/>
              <a:gd name="connsiteX2411" fmla="*/ 2049808 w 7119498"/>
              <a:gd name="connsiteY2411" fmla="*/ 759188 h 6857999"/>
              <a:gd name="connsiteX2412" fmla="*/ 2041373 w 7119498"/>
              <a:gd name="connsiteY2412" fmla="*/ 792930 h 6857999"/>
              <a:gd name="connsiteX2413" fmla="*/ 2016066 w 7119498"/>
              <a:gd name="connsiteY2413" fmla="*/ 792930 h 6857999"/>
              <a:gd name="connsiteX2414" fmla="*/ 1965454 w 7119498"/>
              <a:gd name="connsiteY2414" fmla="*/ 767624 h 6857999"/>
              <a:gd name="connsiteX2415" fmla="*/ 1788310 w 7119498"/>
              <a:gd name="connsiteY2415" fmla="*/ 607351 h 6857999"/>
              <a:gd name="connsiteX2416" fmla="*/ 1434022 w 7119498"/>
              <a:gd name="connsiteY2416" fmla="*/ 784494 h 6857999"/>
              <a:gd name="connsiteX2417" fmla="*/ 556738 w 7119498"/>
              <a:gd name="connsiteY2417" fmla="*/ 1838923 h 6857999"/>
              <a:gd name="connsiteX2418" fmla="*/ 674834 w 7119498"/>
              <a:gd name="connsiteY2418" fmla="*/ 2041373 h 6857999"/>
              <a:gd name="connsiteX2419" fmla="*/ 742317 w 7119498"/>
              <a:gd name="connsiteY2419" fmla="*/ 2066679 h 6857999"/>
              <a:gd name="connsiteX2420" fmla="*/ 742317 w 7119498"/>
              <a:gd name="connsiteY2420" fmla="*/ 2117292 h 6857999"/>
              <a:gd name="connsiteX2421" fmla="*/ 674834 w 7119498"/>
              <a:gd name="connsiteY2421" fmla="*/ 2117292 h 6857999"/>
              <a:gd name="connsiteX2422" fmla="*/ 480819 w 7119498"/>
              <a:gd name="connsiteY2422" fmla="*/ 1838923 h 6857999"/>
              <a:gd name="connsiteX2423" fmla="*/ 657963 w 7119498"/>
              <a:gd name="connsiteY2423" fmla="*/ 1476199 h 6857999"/>
              <a:gd name="connsiteX2424" fmla="*/ 1644908 w 7119498"/>
              <a:gd name="connsiteY2424" fmla="*/ 556738 h 6857999"/>
              <a:gd name="connsiteX2425" fmla="*/ 1796745 w 7119498"/>
              <a:gd name="connsiteY2425" fmla="*/ 522996 h 6857999"/>
              <a:gd name="connsiteX2426" fmla="*/ 2049808 w 7119498"/>
              <a:gd name="connsiteY2426" fmla="*/ 759188 h 6857999"/>
              <a:gd name="connsiteX2427" fmla="*/ 4791321 w 7119498"/>
              <a:gd name="connsiteY2427" fmla="*/ 548303 h 6857999"/>
              <a:gd name="connsiteX2428" fmla="*/ 4774450 w 7119498"/>
              <a:gd name="connsiteY2428" fmla="*/ 556738 h 6857999"/>
              <a:gd name="connsiteX2429" fmla="*/ 4740709 w 7119498"/>
              <a:gd name="connsiteY2429" fmla="*/ 539867 h 6857999"/>
              <a:gd name="connsiteX2430" fmla="*/ 4774450 w 7119498"/>
              <a:gd name="connsiteY2430" fmla="*/ 514561 h 6857999"/>
              <a:gd name="connsiteX2431" fmla="*/ 4791321 w 7119498"/>
              <a:gd name="connsiteY2431" fmla="*/ 548303 h 6857999"/>
              <a:gd name="connsiteX2432" fmla="*/ 5617993 w 7119498"/>
              <a:gd name="connsiteY2432" fmla="*/ 666399 h 6857999"/>
              <a:gd name="connsiteX2433" fmla="*/ 6571196 w 7119498"/>
              <a:gd name="connsiteY2433" fmla="*/ 1754568 h 6857999"/>
              <a:gd name="connsiteX2434" fmla="*/ 6377181 w 7119498"/>
              <a:gd name="connsiteY2434" fmla="*/ 1999196 h 6857999"/>
              <a:gd name="connsiteX2435" fmla="*/ 6318133 w 7119498"/>
              <a:gd name="connsiteY2435" fmla="*/ 1990760 h 6857999"/>
              <a:gd name="connsiteX2436" fmla="*/ 6495277 w 7119498"/>
              <a:gd name="connsiteY2436" fmla="*/ 1805181 h 6857999"/>
              <a:gd name="connsiteX2437" fmla="*/ 6503712 w 7119498"/>
              <a:gd name="connsiteY2437" fmla="*/ 1746133 h 6857999"/>
              <a:gd name="connsiteX2438" fmla="*/ 5710782 w 7119498"/>
              <a:gd name="connsiteY2438" fmla="*/ 818236 h 6857999"/>
              <a:gd name="connsiteX2439" fmla="*/ 5255270 w 7119498"/>
              <a:gd name="connsiteY2439" fmla="*/ 565173 h 6857999"/>
              <a:gd name="connsiteX2440" fmla="*/ 5044384 w 7119498"/>
              <a:gd name="connsiteY2440" fmla="*/ 708576 h 6857999"/>
              <a:gd name="connsiteX2441" fmla="*/ 4993771 w 7119498"/>
              <a:gd name="connsiteY2441" fmla="*/ 733882 h 6857999"/>
              <a:gd name="connsiteX2442" fmla="*/ 4985336 w 7119498"/>
              <a:gd name="connsiteY2442" fmla="*/ 691705 h 6857999"/>
              <a:gd name="connsiteX2443" fmla="*/ 5246834 w 7119498"/>
              <a:gd name="connsiteY2443" fmla="*/ 497690 h 6857999"/>
              <a:gd name="connsiteX2444" fmla="*/ 5617993 w 7119498"/>
              <a:gd name="connsiteY2444" fmla="*/ 666399 h 6857999"/>
              <a:gd name="connsiteX2445" fmla="*/ 3770635 w 7119498"/>
              <a:gd name="connsiteY2445" fmla="*/ 641092 h 6857999"/>
              <a:gd name="connsiteX2446" fmla="*/ 3770635 w 7119498"/>
              <a:gd name="connsiteY2446" fmla="*/ 826672 h 6857999"/>
              <a:gd name="connsiteX2447" fmla="*/ 3728458 w 7119498"/>
              <a:gd name="connsiteY2447" fmla="*/ 826672 h 6857999"/>
              <a:gd name="connsiteX2448" fmla="*/ 3593491 w 7119498"/>
              <a:gd name="connsiteY2448" fmla="*/ 700140 h 6857999"/>
              <a:gd name="connsiteX2449" fmla="*/ 3618797 w 7119498"/>
              <a:gd name="connsiteY2449" fmla="*/ 657963 h 6857999"/>
              <a:gd name="connsiteX2450" fmla="*/ 3644103 w 7119498"/>
              <a:gd name="connsiteY2450" fmla="*/ 657963 h 6857999"/>
              <a:gd name="connsiteX2451" fmla="*/ 3660974 w 7119498"/>
              <a:gd name="connsiteY2451" fmla="*/ 674834 h 6857999"/>
              <a:gd name="connsiteX2452" fmla="*/ 3635668 w 7119498"/>
              <a:gd name="connsiteY2452" fmla="*/ 708576 h 6857999"/>
              <a:gd name="connsiteX2453" fmla="*/ 3652539 w 7119498"/>
              <a:gd name="connsiteY2453" fmla="*/ 717011 h 6857999"/>
              <a:gd name="connsiteX2454" fmla="*/ 3694716 w 7119498"/>
              <a:gd name="connsiteY2454" fmla="*/ 674834 h 6857999"/>
              <a:gd name="connsiteX2455" fmla="*/ 3635668 w 7119498"/>
              <a:gd name="connsiteY2455" fmla="*/ 615786 h 6857999"/>
              <a:gd name="connsiteX2456" fmla="*/ 3652539 w 7119498"/>
              <a:gd name="connsiteY2456" fmla="*/ 489255 h 6857999"/>
              <a:gd name="connsiteX2457" fmla="*/ 3770635 w 7119498"/>
              <a:gd name="connsiteY2457" fmla="*/ 641092 h 6857999"/>
              <a:gd name="connsiteX2458" fmla="*/ 3399476 w 7119498"/>
              <a:gd name="connsiteY2458" fmla="*/ 522996 h 6857999"/>
              <a:gd name="connsiteX2459" fmla="*/ 3424782 w 7119498"/>
              <a:gd name="connsiteY2459" fmla="*/ 590480 h 6857999"/>
              <a:gd name="connsiteX2460" fmla="*/ 3365734 w 7119498"/>
              <a:gd name="connsiteY2460" fmla="*/ 666399 h 6857999"/>
              <a:gd name="connsiteX2461" fmla="*/ 3416347 w 7119498"/>
              <a:gd name="connsiteY2461" fmla="*/ 717011 h 6857999"/>
              <a:gd name="connsiteX2462" fmla="*/ 3433218 w 7119498"/>
              <a:gd name="connsiteY2462" fmla="*/ 700140 h 6857999"/>
              <a:gd name="connsiteX2463" fmla="*/ 3407911 w 7119498"/>
              <a:gd name="connsiteY2463" fmla="*/ 674834 h 6857999"/>
              <a:gd name="connsiteX2464" fmla="*/ 3433218 w 7119498"/>
              <a:gd name="connsiteY2464" fmla="*/ 641092 h 6857999"/>
              <a:gd name="connsiteX2465" fmla="*/ 3483830 w 7119498"/>
              <a:gd name="connsiteY2465" fmla="*/ 691705 h 6857999"/>
              <a:gd name="connsiteX2466" fmla="*/ 3348864 w 7119498"/>
              <a:gd name="connsiteY2466" fmla="*/ 843542 h 6857999"/>
              <a:gd name="connsiteX2467" fmla="*/ 3323557 w 7119498"/>
              <a:gd name="connsiteY2467" fmla="*/ 843542 h 6857999"/>
              <a:gd name="connsiteX2468" fmla="*/ 3340428 w 7119498"/>
              <a:gd name="connsiteY2468" fmla="*/ 776059 h 6857999"/>
              <a:gd name="connsiteX2469" fmla="*/ 3323557 w 7119498"/>
              <a:gd name="connsiteY2469" fmla="*/ 649528 h 6857999"/>
              <a:gd name="connsiteX2470" fmla="*/ 3416347 w 7119498"/>
              <a:gd name="connsiteY2470" fmla="*/ 489255 h 6857999"/>
              <a:gd name="connsiteX2471" fmla="*/ 3399476 w 7119498"/>
              <a:gd name="connsiteY2471" fmla="*/ 522996 h 6857999"/>
              <a:gd name="connsiteX2472" fmla="*/ 3559749 w 7119498"/>
              <a:gd name="connsiteY2472" fmla="*/ 480819 h 6857999"/>
              <a:gd name="connsiteX2473" fmla="*/ 3559749 w 7119498"/>
              <a:gd name="connsiteY2473" fmla="*/ 531432 h 6857999"/>
              <a:gd name="connsiteX2474" fmla="*/ 3534443 w 7119498"/>
              <a:gd name="connsiteY2474" fmla="*/ 539867 h 6857999"/>
              <a:gd name="connsiteX2475" fmla="*/ 3492266 w 7119498"/>
              <a:gd name="connsiteY2475" fmla="*/ 531432 h 6857999"/>
              <a:gd name="connsiteX2476" fmla="*/ 3534443 w 7119498"/>
              <a:gd name="connsiteY2476" fmla="*/ 573609 h 6857999"/>
              <a:gd name="connsiteX2477" fmla="*/ 3593491 w 7119498"/>
              <a:gd name="connsiteY2477" fmla="*/ 472384 h 6857999"/>
              <a:gd name="connsiteX2478" fmla="*/ 3627233 w 7119498"/>
              <a:gd name="connsiteY2478" fmla="*/ 522996 h 6857999"/>
              <a:gd name="connsiteX2479" fmla="*/ 3542878 w 7119498"/>
              <a:gd name="connsiteY2479" fmla="*/ 674834 h 6857999"/>
              <a:gd name="connsiteX2480" fmla="*/ 3441653 w 7119498"/>
              <a:gd name="connsiteY2480" fmla="*/ 539867 h 6857999"/>
              <a:gd name="connsiteX2481" fmla="*/ 3492266 w 7119498"/>
              <a:gd name="connsiteY2481" fmla="*/ 472384 h 6857999"/>
              <a:gd name="connsiteX2482" fmla="*/ 3559749 w 7119498"/>
              <a:gd name="connsiteY2482" fmla="*/ 480819 h 6857999"/>
              <a:gd name="connsiteX2483" fmla="*/ 2075114 w 7119498"/>
              <a:gd name="connsiteY2483" fmla="*/ 497690 h 6857999"/>
              <a:gd name="connsiteX2484" fmla="*/ 1990760 w 7119498"/>
              <a:gd name="connsiteY2484" fmla="*/ 472384 h 6857999"/>
              <a:gd name="connsiteX2485" fmla="*/ 1914841 w 7119498"/>
              <a:gd name="connsiteY2485" fmla="*/ 506125 h 6857999"/>
              <a:gd name="connsiteX2486" fmla="*/ 1999196 w 7119498"/>
              <a:gd name="connsiteY2486" fmla="*/ 455513 h 6857999"/>
              <a:gd name="connsiteX2487" fmla="*/ 2075114 w 7119498"/>
              <a:gd name="connsiteY2487" fmla="*/ 497690 h 6857999"/>
              <a:gd name="connsiteX2488" fmla="*/ 4251454 w 7119498"/>
              <a:gd name="connsiteY2488" fmla="*/ 514561 h 6857999"/>
              <a:gd name="connsiteX2489" fmla="*/ 4226148 w 7119498"/>
              <a:gd name="connsiteY2489" fmla="*/ 514561 h 6857999"/>
              <a:gd name="connsiteX2490" fmla="*/ 4141793 w 7119498"/>
              <a:gd name="connsiteY2490" fmla="*/ 438642 h 6857999"/>
              <a:gd name="connsiteX2491" fmla="*/ 4251454 w 7119498"/>
              <a:gd name="connsiteY2491" fmla="*/ 514561 h 6857999"/>
              <a:gd name="connsiteX2492" fmla="*/ 5128738 w 7119498"/>
              <a:gd name="connsiteY2492" fmla="*/ 489255 h 6857999"/>
              <a:gd name="connsiteX2493" fmla="*/ 5010642 w 7119498"/>
              <a:gd name="connsiteY2493" fmla="*/ 455513 h 6857999"/>
              <a:gd name="connsiteX2494" fmla="*/ 4934723 w 7119498"/>
              <a:gd name="connsiteY2494" fmla="*/ 489255 h 6857999"/>
              <a:gd name="connsiteX2495" fmla="*/ 5019078 w 7119498"/>
              <a:gd name="connsiteY2495" fmla="*/ 430207 h 6857999"/>
              <a:gd name="connsiteX2496" fmla="*/ 5128738 w 7119498"/>
              <a:gd name="connsiteY2496" fmla="*/ 489255 h 6857999"/>
              <a:gd name="connsiteX2497" fmla="*/ 2851173 w 7119498"/>
              <a:gd name="connsiteY2497" fmla="*/ 506125 h 6857999"/>
              <a:gd name="connsiteX2498" fmla="*/ 2817432 w 7119498"/>
              <a:gd name="connsiteY2498" fmla="*/ 506125 h 6857999"/>
              <a:gd name="connsiteX2499" fmla="*/ 2893351 w 7119498"/>
              <a:gd name="connsiteY2499" fmla="*/ 430207 h 6857999"/>
              <a:gd name="connsiteX2500" fmla="*/ 2910221 w 7119498"/>
              <a:gd name="connsiteY2500" fmla="*/ 438642 h 6857999"/>
              <a:gd name="connsiteX2501" fmla="*/ 2851173 w 7119498"/>
              <a:gd name="connsiteY2501" fmla="*/ 506125 h 6857999"/>
              <a:gd name="connsiteX2502" fmla="*/ 3306686 w 7119498"/>
              <a:gd name="connsiteY2502" fmla="*/ 438642 h 6857999"/>
              <a:gd name="connsiteX2503" fmla="*/ 3306686 w 7119498"/>
              <a:gd name="connsiteY2503" fmla="*/ 480819 h 6857999"/>
              <a:gd name="connsiteX2504" fmla="*/ 3281380 w 7119498"/>
              <a:gd name="connsiteY2504" fmla="*/ 489255 h 6857999"/>
              <a:gd name="connsiteX2505" fmla="*/ 3256074 w 7119498"/>
              <a:gd name="connsiteY2505" fmla="*/ 463948 h 6857999"/>
              <a:gd name="connsiteX2506" fmla="*/ 3230768 w 7119498"/>
              <a:gd name="connsiteY2506" fmla="*/ 472384 h 6857999"/>
              <a:gd name="connsiteX2507" fmla="*/ 3289816 w 7119498"/>
              <a:gd name="connsiteY2507" fmla="*/ 514561 h 6857999"/>
              <a:gd name="connsiteX2508" fmla="*/ 3348864 w 7119498"/>
              <a:gd name="connsiteY2508" fmla="*/ 455513 h 6857999"/>
              <a:gd name="connsiteX2509" fmla="*/ 3365734 w 7119498"/>
              <a:gd name="connsiteY2509" fmla="*/ 463948 h 6857999"/>
              <a:gd name="connsiteX2510" fmla="*/ 3247638 w 7119498"/>
              <a:gd name="connsiteY2510" fmla="*/ 590480 h 6857999"/>
              <a:gd name="connsiteX2511" fmla="*/ 3095801 w 7119498"/>
              <a:gd name="connsiteY2511" fmla="*/ 514561 h 6857999"/>
              <a:gd name="connsiteX2512" fmla="*/ 3129542 w 7119498"/>
              <a:gd name="connsiteY2512" fmla="*/ 463948 h 6857999"/>
              <a:gd name="connsiteX2513" fmla="*/ 3256074 w 7119498"/>
              <a:gd name="connsiteY2513" fmla="*/ 413336 h 6857999"/>
              <a:gd name="connsiteX2514" fmla="*/ 3306686 w 7119498"/>
              <a:gd name="connsiteY2514" fmla="*/ 438642 h 6857999"/>
              <a:gd name="connsiteX2515" fmla="*/ 3956214 w 7119498"/>
              <a:gd name="connsiteY2515" fmla="*/ 455513 h 6857999"/>
              <a:gd name="connsiteX2516" fmla="*/ 3998391 w 7119498"/>
              <a:gd name="connsiteY2516" fmla="*/ 514561 h 6857999"/>
              <a:gd name="connsiteX2517" fmla="*/ 3812812 w 7119498"/>
              <a:gd name="connsiteY2517" fmla="*/ 565173 h 6857999"/>
              <a:gd name="connsiteX2518" fmla="*/ 3694716 w 7119498"/>
              <a:gd name="connsiteY2518" fmla="*/ 463948 h 6857999"/>
              <a:gd name="connsiteX2519" fmla="*/ 3728458 w 7119498"/>
              <a:gd name="connsiteY2519" fmla="*/ 438642 h 6857999"/>
              <a:gd name="connsiteX2520" fmla="*/ 3795941 w 7119498"/>
              <a:gd name="connsiteY2520" fmla="*/ 506125 h 6857999"/>
              <a:gd name="connsiteX2521" fmla="*/ 3846554 w 7119498"/>
              <a:gd name="connsiteY2521" fmla="*/ 480819 h 6857999"/>
              <a:gd name="connsiteX2522" fmla="*/ 3838118 w 7119498"/>
              <a:gd name="connsiteY2522" fmla="*/ 447078 h 6857999"/>
              <a:gd name="connsiteX2523" fmla="*/ 3804376 w 7119498"/>
              <a:gd name="connsiteY2523" fmla="*/ 472384 h 6857999"/>
              <a:gd name="connsiteX2524" fmla="*/ 3779070 w 7119498"/>
              <a:gd name="connsiteY2524" fmla="*/ 472384 h 6857999"/>
              <a:gd name="connsiteX2525" fmla="*/ 3770635 w 7119498"/>
              <a:gd name="connsiteY2525" fmla="*/ 438642 h 6857999"/>
              <a:gd name="connsiteX2526" fmla="*/ 3829683 w 7119498"/>
              <a:gd name="connsiteY2526" fmla="*/ 396465 h 6857999"/>
              <a:gd name="connsiteX2527" fmla="*/ 3956214 w 7119498"/>
              <a:gd name="connsiteY2527" fmla="*/ 455513 h 6857999"/>
              <a:gd name="connsiteX2528" fmla="*/ 2581240 w 7119498"/>
              <a:gd name="connsiteY2528" fmla="*/ 624221 h 6857999"/>
              <a:gd name="connsiteX2529" fmla="*/ 2547498 w 7119498"/>
              <a:gd name="connsiteY2529" fmla="*/ 750753 h 6857999"/>
              <a:gd name="connsiteX2530" fmla="*/ 2319742 w 7119498"/>
              <a:gd name="connsiteY2530" fmla="*/ 911026 h 6857999"/>
              <a:gd name="connsiteX2531" fmla="*/ 2176340 w 7119498"/>
              <a:gd name="connsiteY2531" fmla="*/ 860413 h 6857999"/>
              <a:gd name="connsiteX2532" fmla="*/ 2117292 w 7119498"/>
              <a:gd name="connsiteY2532" fmla="*/ 826672 h 6857999"/>
              <a:gd name="connsiteX2533" fmla="*/ 1855793 w 7119498"/>
              <a:gd name="connsiteY2533" fmla="*/ 708576 h 6857999"/>
              <a:gd name="connsiteX2534" fmla="*/ 2041373 w 7119498"/>
              <a:gd name="connsiteY2534" fmla="*/ 826672 h 6857999"/>
              <a:gd name="connsiteX2535" fmla="*/ 2117292 w 7119498"/>
              <a:gd name="connsiteY2535" fmla="*/ 809801 h 6857999"/>
              <a:gd name="connsiteX2536" fmla="*/ 2193210 w 7119498"/>
              <a:gd name="connsiteY2536" fmla="*/ 860413 h 6857999"/>
              <a:gd name="connsiteX2537" fmla="*/ 2328177 w 7119498"/>
              <a:gd name="connsiteY2537" fmla="*/ 902590 h 6857999"/>
              <a:gd name="connsiteX2538" fmla="*/ 2564369 w 7119498"/>
              <a:gd name="connsiteY2538" fmla="*/ 657963 h 6857999"/>
              <a:gd name="connsiteX2539" fmla="*/ 2682465 w 7119498"/>
              <a:gd name="connsiteY2539" fmla="*/ 447078 h 6857999"/>
              <a:gd name="connsiteX2540" fmla="*/ 2657159 w 7119498"/>
              <a:gd name="connsiteY2540" fmla="*/ 379594 h 6857999"/>
              <a:gd name="connsiteX2541" fmla="*/ 2690900 w 7119498"/>
              <a:gd name="connsiteY2541" fmla="*/ 447078 h 6857999"/>
              <a:gd name="connsiteX2542" fmla="*/ 2581240 w 7119498"/>
              <a:gd name="connsiteY2542" fmla="*/ 624221 h 6857999"/>
              <a:gd name="connsiteX2543" fmla="*/ 2218517 w 7119498"/>
              <a:gd name="connsiteY2543" fmla="*/ 531432 h 6857999"/>
              <a:gd name="connsiteX2544" fmla="*/ 2117292 w 7119498"/>
              <a:gd name="connsiteY2544" fmla="*/ 674834 h 6857999"/>
              <a:gd name="connsiteX2545" fmla="*/ 2049808 w 7119498"/>
              <a:gd name="connsiteY2545" fmla="*/ 615786 h 6857999"/>
              <a:gd name="connsiteX2546" fmla="*/ 2134162 w 7119498"/>
              <a:gd name="connsiteY2546" fmla="*/ 497690 h 6857999"/>
              <a:gd name="connsiteX2547" fmla="*/ 2007631 w 7119498"/>
              <a:gd name="connsiteY2547" fmla="*/ 421771 h 6857999"/>
              <a:gd name="connsiteX2548" fmla="*/ 1838923 w 7119498"/>
              <a:gd name="connsiteY2548" fmla="*/ 489255 h 6857999"/>
              <a:gd name="connsiteX2549" fmla="*/ 1788310 w 7119498"/>
              <a:gd name="connsiteY2549" fmla="*/ 480819 h 6857999"/>
              <a:gd name="connsiteX2550" fmla="*/ 2024502 w 7119498"/>
              <a:gd name="connsiteY2550" fmla="*/ 354288 h 6857999"/>
              <a:gd name="connsiteX2551" fmla="*/ 2218517 w 7119498"/>
              <a:gd name="connsiteY2551" fmla="*/ 531432 h 6857999"/>
              <a:gd name="connsiteX2552" fmla="*/ 5238399 w 7119498"/>
              <a:gd name="connsiteY2552" fmla="*/ 463948 h 6857999"/>
              <a:gd name="connsiteX2553" fmla="*/ 5196222 w 7119498"/>
              <a:gd name="connsiteY2553" fmla="*/ 472384 h 6857999"/>
              <a:gd name="connsiteX2554" fmla="*/ 5019078 w 7119498"/>
              <a:gd name="connsiteY2554" fmla="*/ 396465 h 6857999"/>
              <a:gd name="connsiteX2555" fmla="*/ 4892546 w 7119498"/>
              <a:gd name="connsiteY2555" fmla="*/ 480819 h 6857999"/>
              <a:gd name="connsiteX2556" fmla="*/ 4892546 w 7119498"/>
              <a:gd name="connsiteY2556" fmla="*/ 522996 h 6857999"/>
              <a:gd name="connsiteX2557" fmla="*/ 4985336 w 7119498"/>
              <a:gd name="connsiteY2557" fmla="*/ 556738 h 6857999"/>
              <a:gd name="connsiteX2558" fmla="*/ 4926288 w 7119498"/>
              <a:gd name="connsiteY2558" fmla="*/ 632657 h 6857999"/>
              <a:gd name="connsiteX2559" fmla="*/ 4816627 w 7119498"/>
              <a:gd name="connsiteY2559" fmla="*/ 506125 h 6857999"/>
              <a:gd name="connsiteX2560" fmla="*/ 5035948 w 7119498"/>
              <a:gd name="connsiteY2560" fmla="*/ 345852 h 6857999"/>
              <a:gd name="connsiteX2561" fmla="*/ 5238399 w 7119498"/>
              <a:gd name="connsiteY2561" fmla="*/ 463948 h 6857999"/>
              <a:gd name="connsiteX2562" fmla="*/ 4841934 w 7119498"/>
              <a:gd name="connsiteY2562" fmla="*/ 388030 h 6857999"/>
              <a:gd name="connsiteX2563" fmla="*/ 4833498 w 7119498"/>
              <a:gd name="connsiteY2563" fmla="*/ 345852 h 6857999"/>
              <a:gd name="connsiteX2564" fmla="*/ 4875675 w 7119498"/>
              <a:gd name="connsiteY2564" fmla="*/ 354288 h 6857999"/>
              <a:gd name="connsiteX2565" fmla="*/ 4841934 w 7119498"/>
              <a:gd name="connsiteY2565" fmla="*/ 388030 h 6857999"/>
              <a:gd name="connsiteX2566" fmla="*/ 4377985 w 7119498"/>
              <a:gd name="connsiteY2566" fmla="*/ 455513 h 6857999"/>
              <a:gd name="connsiteX2567" fmla="*/ 4479210 w 7119498"/>
              <a:gd name="connsiteY2567" fmla="*/ 582044 h 6857999"/>
              <a:gd name="connsiteX2568" fmla="*/ 4740709 w 7119498"/>
              <a:gd name="connsiteY2568" fmla="*/ 843542 h 6857999"/>
              <a:gd name="connsiteX2569" fmla="*/ 4926288 w 7119498"/>
              <a:gd name="connsiteY2569" fmla="*/ 759188 h 6857999"/>
              <a:gd name="connsiteX2570" fmla="*/ 5162480 w 7119498"/>
              <a:gd name="connsiteY2570" fmla="*/ 683269 h 6857999"/>
              <a:gd name="connsiteX2571" fmla="*/ 5027513 w 7119498"/>
              <a:gd name="connsiteY2571" fmla="*/ 767624 h 6857999"/>
              <a:gd name="connsiteX2572" fmla="*/ 4943159 w 7119498"/>
              <a:gd name="connsiteY2572" fmla="*/ 776059 h 6857999"/>
              <a:gd name="connsiteX2573" fmla="*/ 4867240 w 7119498"/>
              <a:gd name="connsiteY2573" fmla="*/ 835107 h 6857999"/>
              <a:gd name="connsiteX2574" fmla="*/ 4723838 w 7119498"/>
              <a:gd name="connsiteY2574" fmla="*/ 877284 h 6857999"/>
              <a:gd name="connsiteX2575" fmla="*/ 4504517 w 7119498"/>
              <a:gd name="connsiteY2575" fmla="*/ 759188 h 6857999"/>
              <a:gd name="connsiteX2576" fmla="*/ 4445469 w 7119498"/>
              <a:gd name="connsiteY2576" fmla="*/ 590480 h 6857999"/>
              <a:gd name="connsiteX2577" fmla="*/ 4352679 w 7119498"/>
              <a:gd name="connsiteY2577" fmla="*/ 421771 h 6857999"/>
              <a:gd name="connsiteX2578" fmla="*/ 4369550 w 7119498"/>
              <a:gd name="connsiteY2578" fmla="*/ 345852 h 6857999"/>
              <a:gd name="connsiteX2579" fmla="*/ 4377985 w 7119498"/>
              <a:gd name="connsiteY2579" fmla="*/ 455513 h 6857999"/>
              <a:gd name="connsiteX2580" fmla="*/ 2201646 w 7119498"/>
              <a:gd name="connsiteY2580" fmla="*/ 388030 h 6857999"/>
              <a:gd name="connsiteX2581" fmla="*/ 2167904 w 7119498"/>
              <a:gd name="connsiteY2581" fmla="*/ 362723 h 6857999"/>
              <a:gd name="connsiteX2582" fmla="*/ 2201646 w 7119498"/>
              <a:gd name="connsiteY2582" fmla="*/ 345852 h 6857999"/>
              <a:gd name="connsiteX2583" fmla="*/ 2201646 w 7119498"/>
              <a:gd name="connsiteY2583" fmla="*/ 388030 h 6857999"/>
              <a:gd name="connsiteX2584" fmla="*/ 3905602 w 7119498"/>
              <a:gd name="connsiteY2584" fmla="*/ 337417 h 6857999"/>
              <a:gd name="connsiteX2585" fmla="*/ 3871860 w 7119498"/>
              <a:gd name="connsiteY2585" fmla="*/ 371159 h 6857999"/>
              <a:gd name="connsiteX2586" fmla="*/ 3804376 w 7119498"/>
              <a:gd name="connsiteY2586" fmla="*/ 362723 h 6857999"/>
              <a:gd name="connsiteX2587" fmla="*/ 3821247 w 7119498"/>
              <a:gd name="connsiteY2587" fmla="*/ 328982 h 6857999"/>
              <a:gd name="connsiteX2588" fmla="*/ 3905602 w 7119498"/>
              <a:gd name="connsiteY2588" fmla="*/ 337417 h 6857999"/>
              <a:gd name="connsiteX2589" fmla="*/ 3256074 w 7119498"/>
              <a:gd name="connsiteY2589" fmla="*/ 328982 h 6857999"/>
              <a:gd name="connsiteX2590" fmla="*/ 3281380 w 7119498"/>
              <a:gd name="connsiteY2590" fmla="*/ 379594 h 6857999"/>
              <a:gd name="connsiteX2591" fmla="*/ 3239203 w 7119498"/>
              <a:gd name="connsiteY2591" fmla="*/ 388030 h 6857999"/>
              <a:gd name="connsiteX2592" fmla="*/ 3188590 w 7119498"/>
              <a:gd name="connsiteY2592" fmla="*/ 328982 h 6857999"/>
              <a:gd name="connsiteX2593" fmla="*/ 3256074 w 7119498"/>
              <a:gd name="connsiteY2593" fmla="*/ 328982 h 6857999"/>
              <a:gd name="connsiteX2594" fmla="*/ 4217712 w 7119498"/>
              <a:gd name="connsiteY2594" fmla="*/ 354288 h 6857999"/>
              <a:gd name="connsiteX2595" fmla="*/ 4175535 w 7119498"/>
              <a:gd name="connsiteY2595" fmla="*/ 413336 h 6857999"/>
              <a:gd name="connsiteX2596" fmla="*/ 4133358 w 7119498"/>
              <a:gd name="connsiteY2596" fmla="*/ 396465 h 6857999"/>
              <a:gd name="connsiteX2597" fmla="*/ 4108052 w 7119498"/>
              <a:gd name="connsiteY2597" fmla="*/ 421771 h 6857999"/>
              <a:gd name="connsiteX2598" fmla="*/ 4302067 w 7119498"/>
              <a:gd name="connsiteY2598" fmla="*/ 607351 h 6857999"/>
              <a:gd name="connsiteX2599" fmla="*/ 4259889 w 7119498"/>
              <a:gd name="connsiteY2599" fmla="*/ 615786 h 6857999"/>
              <a:gd name="connsiteX2600" fmla="*/ 4032133 w 7119498"/>
              <a:gd name="connsiteY2600" fmla="*/ 421771 h 6857999"/>
              <a:gd name="connsiteX2601" fmla="*/ 4150229 w 7119498"/>
              <a:gd name="connsiteY2601" fmla="*/ 303675 h 6857999"/>
              <a:gd name="connsiteX2602" fmla="*/ 4217712 w 7119498"/>
              <a:gd name="connsiteY2602" fmla="*/ 354288 h 6857999"/>
              <a:gd name="connsiteX2603" fmla="*/ 3011447 w 7119498"/>
              <a:gd name="connsiteY2603" fmla="*/ 413336 h 6857999"/>
              <a:gd name="connsiteX2604" fmla="*/ 2783690 w 7119498"/>
              <a:gd name="connsiteY2604" fmla="*/ 632657 h 6857999"/>
              <a:gd name="connsiteX2605" fmla="*/ 2766819 w 7119498"/>
              <a:gd name="connsiteY2605" fmla="*/ 615786 h 6857999"/>
              <a:gd name="connsiteX2606" fmla="*/ 2800561 w 7119498"/>
              <a:gd name="connsiteY2606" fmla="*/ 556738 h 6857999"/>
              <a:gd name="connsiteX2607" fmla="*/ 2868044 w 7119498"/>
              <a:gd name="connsiteY2607" fmla="*/ 522996 h 6857999"/>
              <a:gd name="connsiteX2608" fmla="*/ 2943963 w 7119498"/>
              <a:gd name="connsiteY2608" fmla="*/ 404900 h 6857999"/>
              <a:gd name="connsiteX2609" fmla="*/ 2884915 w 7119498"/>
              <a:gd name="connsiteY2609" fmla="*/ 388030 h 6857999"/>
              <a:gd name="connsiteX2610" fmla="*/ 2851173 w 7119498"/>
              <a:gd name="connsiteY2610" fmla="*/ 345852 h 6857999"/>
              <a:gd name="connsiteX2611" fmla="*/ 2893351 w 7119498"/>
              <a:gd name="connsiteY2611" fmla="*/ 286804 h 6857999"/>
              <a:gd name="connsiteX2612" fmla="*/ 3011447 w 7119498"/>
              <a:gd name="connsiteY2612" fmla="*/ 413336 h 6857999"/>
              <a:gd name="connsiteX2613" fmla="*/ 2783690 w 7119498"/>
              <a:gd name="connsiteY2613" fmla="*/ 430207 h 6857999"/>
              <a:gd name="connsiteX2614" fmla="*/ 2741513 w 7119498"/>
              <a:gd name="connsiteY2614" fmla="*/ 590480 h 6857999"/>
              <a:gd name="connsiteX2615" fmla="*/ 2690900 w 7119498"/>
              <a:gd name="connsiteY2615" fmla="*/ 666399 h 6857999"/>
              <a:gd name="connsiteX2616" fmla="*/ 2665594 w 7119498"/>
              <a:gd name="connsiteY2616" fmla="*/ 767624 h 6857999"/>
              <a:gd name="connsiteX2617" fmla="*/ 2319742 w 7119498"/>
              <a:gd name="connsiteY2617" fmla="*/ 1012251 h 6857999"/>
              <a:gd name="connsiteX2618" fmla="*/ 2159469 w 7119498"/>
              <a:gd name="connsiteY2618" fmla="*/ 978509 h 6857999"/>
              <a:gd name="connsiteX2619" fmla="*/ 2066679 w 7119498"/>
              <a:gd name="connsiteY2619" fmla="*/ 927897 h 6857999"/>
              <a:gd name="connsiteX2620" fmla="*/ 1923277 w 7119498"/>
              <a:gd name="connsiteY2620" fmla="*/ 902590 h 6857999"/>
              <a:gd name="connsiteX2621" fmla="*/ 1746133 w 7119498"/>
              <a:gd name="connsiteY2621" fmla="*/ 708576 h 6857999"/>
              <a:gd name="connsiteX2622" fmla="*/ 1779875 w 7119498"/>
              <a:gd name="connsiteY2622" fmla="*/ 683269 h 6857999"/>
              <a:gd name="connsiteX2623" fmla="*/ 1805181 w 7119498"/>
              <a:gd name="connsiteY2623" fmla="*/ 700140 h 6857999"/>
              <a:gd name="connsiteX2624" fmla="*/ 2032937 w 7119498"/>
              <a:gd name="connsiteY2624" fmla="*/ 860413 h 6857999"/>
              <a:gd name="connsiteX2625" fmla="*/ 2117292 w 7119498"/>
              <a:gd name="connsiteY2625" fmla="*/ 860413 h 6857999"/>
              <a:gd name="connsiteX2626" fmla="*/ 2176340 w 7119498"/>
              <a:gd name="connsiteY2626" fmla="*/ 902590 h 6857999"/>
              <a:gd name="connsiteX2627" fmla="*/ 2319742 w 7119498"/>
              <a:gd name="connsiteY2627" fmla="*/ 944768 h 6857999"/>
              <a:gd name="connsiteX2628" fmla="*/ 2606546 w 7119498"/>
              <a:gd name="connsiteY2628" fmla="*/ 708576 h 6857999"/>
              <a:gd name="connsiteX2629" fmla="*/ 2623417 w 7119498"/>
              <a:gd name="connsiteY2629" fmla="*/ 624221 h 6857999"/>
              <a:gd name="connsiteX2630" fmla="*/ 2724642 w 7119498"/>
              <a:gd name="connsiteY2630" fmla="*/ 455513 h 6857999"/>
              <a:gd name="connsiteX2631" fmla="*/ 2674030 w 7119498"/>
              <a:gd name="connsiteY2631" fmla="*/ 320546 h 6857999"/>
              <a:gd name="connsiteX2632" fmla="*/ 2716207 w 7119498"/>
              <a:gd name="connsiteY2632" fmla="*/ 278369 h 6857999"/>
              <a:gd name="connsiteX2633" fmla="*/ 2783690 w 7119498"/>
              <a:gd name="connsiteY2633" fmla="*/ 430207 h 6857999"/>
              <a:gd name="connsiteX2634" fmla="*/ 2488450 w 7119498"/>
              <a:gd name="connsiteY2634" fmla="*/ 286804 h 6857999"/>
              <a:gd name="connsiteX2635" fmla="*/ 2437838 w 7119498"/>
              <a:gd name="connsiteY2635" fmla="*/ 286804 h 6857999"/>
              <a:gd name="connsiteX2636" fmla="*/ 2353483 w 7119498"/>
              <a:gd name="connsiteY2636" fmla="*/ 388030 h 6857999"/>
              <a:gd name="connsiteX2637" fmla="*/ 2353483 w 7119498"/>
              <a:gd name="connsiteY2637" fmla="*/ 354288 h 6857999"/>
              <a:gd name="connsiteX2638" fmla="*/ 2437838 w 7119498"/>
              <a:gd name="connsiteY2638" fmla="*/ 278369 h 6857999"/>
              <a:gd name="connsiteX2639" fmla="*/ 2488450 w 7119498"/>
              <a:gd name="connsiteY2639" fmla="*/ 286804 h 6857999"/>
              <a:gd name="connsiteX2640" fmla="*/ 4344244 w 7119498"/>
              <a:gd name="connsiteY2640" fmla="*/ 303675 h 6857999"/>
              <a:gd name="connsiteX2641" fmla="*/ 4318937 w 7119498"/>
              <a:gd name="connsiteY2641" fmla="*/ 413336 h 6857999"/>
              <a:gd name="connsiteX2642" fmla="*/ 4361115 w 7119498"/>
              <a:gd name="connsiteY2642" fmla="*/ 556738 h 6857999"/>
              <a:gd name="connsiteX2643" fmla="*/ 4420163 w 7119498"/>
              <a:gd name="connsiteY2643" fmla="*/ 615786 h 6857999"/>
              <a:gd name="connsiteX2644" fmla="*/ 4715402 w 7119498"/>
              <a:gd name="connsiteY2644" fmla="*/ 911026 h 6857999"/>
              <a:gd name="connsiteX2645" fmla="*/ 4926288 w 7119498"/>
              <a:gd name="connsiteY2645" fmla="*/ 826672 h 6857999"/>
              <a:gd name="connsiteX2646" fmla="*/ 5094996 w 7119498"/>
              <a:gd name="connsiteY2646" fmla="*/ 784494 h 6857999"/>
              <a:gd name="connsiteX2647" fmla="*/ 5221528 w 7119498"/>
              <a:gd name="connsiteY2647" fmla="*/ 657963 h 6857999"/>
              <a:gd name="connsiteX2648" fmla="*/ 5272140 w 7119498"/>
              <a:gd name="connsiteY2648" fmla="*/ 657963 h 6857999"/>
              <a:gd name="connsiteX2649" fmla="*/ 5272140 w 7119498"/>
              <a:gd name="connsiteY2649" fmla="*/ 674834 h 6857999"/>
              <a:gd name="connsiteX2650" fmla="*/ 5128738 w 7119498"/>
              <a:gd name="connsiteY2650" fmla="*/ 826672 h 6857999"/>
              <a:gd name="connsiteX2651" fmla="*/ 4993771 w 7119498"/>
              <a:gd name="connsiteY2651" fmla="*/ 860413 h 6857999"/>
              <a:gd name="connsiteX2652" fmla="*/ 4917853 w 7119498"/>
              <a:gd name="connsiteY2652" fmla="*/ 911026 h 6857999"/>
              <a:gd name="connsiteX2653" fmla="*/ 4698532 w 7119498"/>
              <a:gd name="connsiteY2653" fmla="*/ 970074 h 6857999"/>
              <a:gd name="connsiteX2654" fmla="*/ 4437033 w 7119498"/>
              <a:gd name="connsiteY2654" fmla="*/ 826672 h 6857999"/>
              <a:gd name="connsiteX2655" fmla="*/ 4386421 w 7119498"/>
              <a:gd name="connsiteY2655" fmla="*/ 708576 h 6857999"/>
              <a:gd name="connsiteX2656" fmla="*/ 4377985 w 7119498"/>
              <a:gd name="connsiteY2656" fmla="*/ 641092 h 6857999"/>
              <a:gd name="connsiteX2657" fmla="*/ 4318937 w 7119498"/>
              <a:gd name="connsiteY2657" fmla="*/ 582044 h 6857999"/>
              <a:gd name="connsiteX2658" fmla="*/ 4259889 w 7119498"/>
              <a:gd name="connsiteY2658" fmla="*/ 396465 h 6857999"/>
              <a:gd name="connsiteX2659" fmla="*/ 4310502 w 7119498"/>
              <a:gd name="connsiteY2659" fmla="*/ 269934 h 6857999"/>
              <a:gd name="connsiteX2660" fmla="*/ 4344244 w 7119498"/>
              <a:gd name="connsiteY2660" fmla="*/ 303675 h 6857999"/>
              <a:gd name="connsiteX2661" fmla="*/ 2235388 w 7119498"/>
              <a:gd name="connsiteY2661" fmla="*/ 269934 h 6857999"/>
              <a:gd name="connsiteX2662" fmla="*/ 2134162 w 7119498"/>
              <a:gd name="connsiteY2662" fmla="*/ 337417 h 6857999"/>
              <a:gd name="connsiteX2663" fmla="*/ 2091985 w 7119498"/>
              <a:gd name="connsiteY2663" fmla="*/ 328982 h 6857999"/>
              <a:gd name="connsiteX2664" fmla="*/ 2201646 w 7119498"/>
              <a:gd name="connsiteY2664" fmla="*/ 261498 h 6857999"/>
              <a:gd name="connsiteX2665" fmla="*/ 2235388 w 7119498"/>
              <a:gd name="connsiteY2665" fmla="*/ 269934 h 6857999"/>
              <a:gd name="connsiteX2666" fmla="*/ 4960030 w 7119498"/>
              <a:gd name="connsiteY2666" fmla="*/ 320546 h 6857999"/>
              <a:gd name="connsiteX2667" fmla="*/ 4926288 w 7119498"/>
              <a:gd name="connsiteY2667" fmla="*/ 337417 h 6857999"/>
              <a:gd name="connsiteX2668" fmla="*/ 4816627 w 7119498"/>
              <a:gd name="connsiteY2668" fmla="*/ 295240 h 6857999"/>
              <a:gd name="connsiteX2669" fmla="*/ 4816627 w 7119498"/>
              <a:gd name="connsiteY2669" fmla="*/ 253063 h 6857999"/>
              <a:gd name="connsiteX2670" fmla="*/ 4833498 w 7119498"/>
              <a:gd name="connsiteY2670" fmla="*/ 253063 h 6857999"/>
              <a:gd name="connsiteX2671" fmla="*/ 4960030 w 7119498"/>
              <a:gd name="connsiteY2671" fmla="*/ 320546 h 6857999"/>
              <a:gd name="connsiteX2672" fmla="*/ 4572000 w 7119498"/>
              <a:gd name="connsiteY2672" fmla="*/ 244627 h 6857999"/>
              <a:gd name="connsiteX2673" fmla="*/ 4647919 w 7119498"/>
              <a:gd name="connsiteY2673" fmla="*/ 261498 h 6857999"/>
              <a:gd name="connsiteX2674" fmla="*/ 4706967 w 7119498"/>
              <a:gd name="connsiteY2674" fmla="*/ 362723 h 6857999"/>
              <a:gd name="connsiteX2675" fmla="*/ 4698532 w 7119498"/>
              <a:gd name="connsiteY2675" fmla="*/ 396465 h 6857999"/>
              <a:gd name="connsiteX2676" fmla="*/ 4673225 w 7119498"/>
              <a:gd name="connsiteY2676" fmla="*/ 328982 h 6857999"/>
              <a:gd name="connsiteX2677" fmla="*/ 4546694 w 7119498"/>
              <a:gd name="connsiteY2677" fmla="*/ 244627 h 6857999"/>
              <a:gd name="connsiteX2678" fmla="*/ 4572000 w 7119498"/>
              <a:gd name="connsiteY2678" fmla="*/ 244627 h 6857999"/>
              <a:gd name="connsiteX2679" fmla="*/ 3618797 w 7119498"/>
              <a:gd name="connsiteY2679" fmla="*/ 362723 h 6857999"/>
              <a:gd name="connsiteX2680" fmla="*/ 3551314 w 7119498"/>
              <a:gd name="connsiteY2680" fmla="*/ 438642 h 6857999"/>
              <a:gd name="connsiteX2681" fmla="*/ 3500701 w 7119498"/>
              <a:gd name="connsiteY2681" fmla="*/ 388030 h 6857999"/>
              <a:gd name="connsiteX2682" fmla="*/ 3526007 w 7119498"/>
              <a:gd name="connsiteY2682" fmla="*/ 362723 h 6857999"/>
              <a:gd name="connsiteX2683" fmla="*/ 3559749 w 7119498"/>
              <a:gd name="connsiteY2683" fmla="*/ 379594 h 6857999"/>
              <a:gd name="connsiteX2684" fmla="*/ 3568185 w 7119498"/>
              <a:gd name="connsiteY2684" fmla="*/ 362723 h 6857999"/>
              <a:gd name="connsiteX2685" fmla="*/ 3526007 w 7119498"/>
              <a:gd name="connsiteY2685" fmla="*/ 337417 h 6857999"/>
              <a:gd name="connsiteX2686" fmla="*/ 3466959 w 7119498"/>
              <a:gd name="connsiteY2686" fmla="*/ 421771 h 6857999"/>
              <a:gd name="connsiteX2687" fmla="*/ 3433218 w 7119498"/>
              <a:gd name="connsiteY2687" fmla="*/ 354288 h 6857999"/>
              <a:gd name="connsiteX2688" fmla="*/ 3526007 w 7119498"/>
              <a:gd name="connsiteY2688" fmla="*/ 219321 h 6857999"/>
              <a:gd name="connsiteX2689" fmla="*/ 3618797 w 7119498"/>
              <a:gd name="connsiteY2689" fmla="*/ 362723 h 6857999"/>
              <a:gd name="connsiteX2690" fmla="*/ 3829683 w 7119498"/>
              <a:gd name="connsiteY2690" fmla="*/ 219321 h 6857999"/>
              <a:gd name="connsiteX2691" fmla="*/ 3635668 w 7119498"/>
              <a:gd name="connsiteY2691" fmla="*/ 430207 h 6857999"/>
              <a:gd name="connsiteX2692" fmla="*/ 3660974 w 7119498"/>
              <a:gd name="connsiteY2692" fmla="*/ 362723 h 6857999"/>
              <a:gd name="connsiteX2693" fmla="*/ 3728458 w 7119498"/>
              <a:gd name="connsiteY2693" fmla="*/ 328982 h 6857999"/>
              <a:gd name="connsiteX2694" fmla="*/ 3728458 w 7119498"/>
              <a:gd name="connsiteY2694" fmla="*/ 295240 h 6857999"/>
              <a:gd name="connsiteX2695" fmla="*/ 3711587 w 7119498"/>
              <a:gd name="connsiteY2695" fmla="*/ 278369 h 6857999"/>
              <a:gd name="connsiteX2696" fmla="*/ 3669410 w 7119498"/>
              <a:gd name="connsiteY2696" fmla="*/ 328982 h 6857999"/>
              <a:gd name="connsiteX2697" fmla="*/ 3627233 w 7119498"/>
              <a:gd name="connsiteY2697" fmla="*/ 261498 h 6857999"/>
              <a:gd name="connsiteX2698" fmla="*/ 3644103 w 7119498"/>
              <a:gd name="connsiteY2698" fmla="*/ 227756 h 6857999"/>
              <a:gd name="connsiteX2699" fmla="*/ 3779070 w 7119498"/>
              <a:gd name="connsiteY2699" fmla="*/ 210886 h 6857999"/>
              <a:gd name="connsiteX2700" fmla="*/ 3829683 w 7119498"/>
              <a:gd name="connsiteY2700" fmla="*/ 219321 h 6857999"/>
              <a:gd name="connsiteX2701" fmla="*/ 4032133 w 7119498"/>
              <a:gd name="connsiteY2701" fmla="*/ 261498 h 6857999"/>
              <a:gd name="connsiteX2702" fmla="*/ 3981520 w 7119498"/>
              <a:gd name="connsiteY2702" fmla="*/ 312111 h 6857999"/>
              <a:gd name="connsiteX2703" fmla="*/ 3930908 w 7119498"/>
              <a:gd name="connsiteY2703" fmla="*/ 244627 h 6857999"/>
              <a:gd name="connsiteX2704" fmla="*/ 3838118 w 7119498"/>
              <a:gd name="connsiteY2704" fmla="*/ 286804 h 6857999"/>
              <a:gd name="connsiteX2705" fmla="*/ 3838118 w 7119498"/>
              <a:gd name="connsiteY2705" fmla="*/ 253063 h 6857999"/>
              <a:gd name="connsiteX2706" fmla="*/ 3939343 w 7119498"/>
              <a:gd name="connsiteY2706" fmla="*/ 202450 h 6857999"/>
              <a:gd name="connsiteX2707" fmla="*/ 4032133 w 7119498"/>
              <a:gd name="connsiteY2707" fmla="*/ 261498 h 6857999"/>
              <a:gd name="connsiteX2708" fmla="*/ 3365734 w 7119498"/>
              <a:gd name="connsiteY2708" fmla="*/ 227756 h 6857999"/>
              <a:gd name="connsiteX2709" fmla="*/ 3433218 w 7119498"/>
              <a:gd name="connsiteY2709" fmla="*/ 236192 h 6857999"/>
              <a:gd name="connsiteX2710" fmla="*/ 3382605 w 7119498"/>
              <a:gd name="connsiteY2710" fmla="*/ 337417 h 6857999"/>
              <a:gd name="connsiteX2711" fmla="*/ 3382605 w 7119498"/>
              <a:gd name="connsiteY2711" fmla="*/ 286804 h 6857999"/>
              <a:gd name="connsiteX2712" fmla="*/ 3365734 w 7119498"/>
              <a:gd name="connsiteY2712" fmla="*/ 269934 h 6857999"/>
              <a:gd name="connsiteX2713" fmla="*/ 3331993 w 7119498"/>
              <a:gd name="connsiteY2713" fmla="*/ 312111 h 6857999"/>
              <a:gd name="connsiteX2714" fmla="*/ 3382605 w 7119498"/>
              <a:gd name="connsiteY2714" fmla="*/ 371159 h 6857999"/>
              <a:gd name="connsiteX2715" fmla="*/ 3433218 w 7119498"/>
              <a:gd name="connsiteY2715" fmla="*/ 438642 h 6857999"/>
              <a:gd name="connsiteX2716" fmla="*/ 3407911 w 7119498"/>
              <a:gd name="connsiteY2716" fmla="*/ 447078 h 6857999"/>
              <a:gd name="connsiteX2717" fmla="*/ 3365734 w 7119498"/>
              <a:gd name="connsiteY2717" fmla="*/ 430207 h 6857999"/>
              <a:gd name="connsiteX2718" fmla="*/ 3289816 w 7119498"/>
              <a:gd name="connsiteY2718" fmla="*/ 303675 h 6857999"/>
              <a:gd name="connsiteX2719" fmla="*/ 3264509 w 7119498"/>
              <a:gd name="connsiteY2719" fmla="*/ 202450 h 6857999"/>
              <a:gd name="connsiteX2720" fmla="*/ 3306686 w 7119498"/>
              <a:gd name="connsiteY2720" fmla="*/ 202450 h 6857999"/>
              <a:gd name="connsiteX2721" fmla="*/ 3365734 w 7119498"/>
              <a:gd name="connsiteY2721" fmla="*/ 227756 h 6857999"/>
              <a:gd name="connsiteX2722" fmla="*/ 3256074 w 7119498"/>
              <a:gd name="connsiteY2722" fmla="*/ 286804 h 6857999"/>
              <a:gd name="connsiteX2723" fmla="*/ 3239203 w 7119498"/>
              <a:gd name="connsiteY2723" fmla="*/ 295240 h 6857999"/>
              <a:gd name="connsiteX2724" fmla="*/ 3137978 w 7119498"/>
              <a:gd name="connsiteY2724" fmla="*/ 236192 h 6857999"/>
              <a:gd name="connsiteX2725" fmla="*/ 3078930 w 7119498"/>
              <a:gd name="connsiteY2725" fmla="*/ 303675 h 6857999"/>
              <a:gd name="connsiteX2726" fmla="*/ 3045188 w 7119498"/>
              <a:gd name="connsiteY2726" fmla="*/ 261498 h 6857999"/>
              <a:gd name="connsiteX2727" fmla="*/ 3154849 w 7119498"/>
              <a:gd name="connsiteY2727" fmla="*/ 194015 h 6857999"/>
              <a:gd name="connsiteX2728" fmla="*/ 3256074 w 7119498"/>
              <a:gd name="connsiteY2728" fmla="*/ 286804 h 6857999"/>
              <a:gd name="connsiteX2729" fmla="*/ 2547498 w 7119498"/>
              <a:gd name="connsiteY2729" fmla="*/ 177144 h 6857999"/>
              <a:gd name="connsiteX2730" fmla="*/ 2505321 w 7119498"/>
              <a:gd name="connsiteY2730" fmla="*/ 236192 h 6857999"/>
              <a:gd name="connsiteX2731" fmla="*/ 2311306 w 7119498"/>
              <a:gd name="connsiteY2731" fmla="*/ 362723 h 6857999"/>
              <a:gd name="connsiteX2732" fmla="*/ 2361919 w 7119498"/>
              <a:gd name="connsiteY2732" fmla="*/ 455513 h 6857999"/>
              <a:gd name="connsiteX2733" fmla="*/ 2420967 w 7119498"/>
              <a:gd name="connsiteY2733" fmla="*/ 413336 h 6857999"/>
              <a:gd name="connsiteX2734" fmla="*/ 2471579 w 7119498"/>
              <a:gd name="connsiteY2734" fmla="*/ 472384 h 6857999"/>
              <a:gd name="connsiteX2735" fmla="*/ 2387225 w 7119498"/>
              <a:gd name="connsiteY2735" fmla="*/ 548303 h 6857999"/>
              <a:gd name="connsiteX2736" fmla="*/ 2235388 w 7119498"/>
              <a:gd name="connsiteY2736" fmla="*/ 379594 h 6857999"/>
              <a:gd name="connsiteX2737" fmla="*/ 2420967 w 7119498"/>
              <a:gd name="connsiteY2737" fmla="*/ 177144 h 6857999"/>
              <a:gd name="connsiteX2738" fmla="*/ 2547498 w 7119498"/>
              <a:gd name="connsiteY2738" fmla="*/ 177144 h 6857999"/>
              <a:gd name="connsiteX2739" fmla="*/ 4799757 w 7119498"/>
              <a:gd name="connsiteY2739" fmla="*/ 362723 h 6857999"/>
              <a:gd name="connsiteX2740" fmla="*/ 4647919 w 7119498"/>
              <a:gd name="connsiteY2740" fmla="*/ 522996 h 6857999"/>
              <a:gd name="connsiteX2741" fmla="*/ 4563565 w 7119498"/>
              <a:gd name="connsiteY2741" fmla="*/ 447078 h 6857999"/>
              <a:gd name="connsiteX2742" fmla="*/ 4614177 w 7119498"/>
              <a:gd name="connsiteY2742" fmla="*/ 388030 h 6857999"/>
              <a:gd name="connsiteX2743" fmla="*/ 4681661 w 7119498"/>
              <a:gd name="connsiteY2743" fmla="*/ 447078 h 6857999"/>
              <a:gd name="connsiteX2744" fmla="*/ 4706967 w 7119498"/>
              <a:gd name="connsiteY2744" fmla="*/ 447078 h 6857999"/>
              <a:gd name="connsiteX2745" fmla="*/ 4740709 w 7119498"/>
              <a:gd name="connsiteY2745" fmla="*/ 371159 h 6857999"/>
              <a:gd name="connsiteX2746" fmla="*/ 4631048 w 7119498"/>
              <a:gd name="connsiteY2746" fmla="*/ 219321 h 6857999"/>
              <a:gd name="connsiteX2747" fmla="*/ 4521388 w 7119498"/>
              <a:gd name="connsiteY2747" fmla="*/ 202450 h 6857999"/>
              <a:gd name="connsiteX2748" fmla="*/ 4479210 w 7119498"/>
              <a:gd name="connsiteY2748" fmla="*/ 160273 h 6857999"/>
              <a:gd name="connsiteX2749" fmla="*/ 4546694 w 7119498"/>
              <a:gd name="connsiteY2749" fmla="*/ 151838 h 6857999"/>
              <a:gd name="connsiteX2750" fmla="*/ 4799757 w 7119498"/>
              <a:gd name="connsiteY2750" fmla="*/ 362723 h 6857999"/>
              <a:gd name="connsiteX2751" fmla="*/ 4276760 w 7119498"/>
              <a:gd name="connsiteY2751" fmla="*/ 194015 h 6857999"/>
              <a:gd name="connsiteX2752" fmla="*/ 4428598 w 7119498"/>
              <a:gd name="connsiteY2752" fmla="*/ 371159 h 6857999"/>
              <a:gd name="connsiteX2753" fmla="*/ 4411727 w 7119498"/>
              <a:gd name="connsiteY2753" fmla="*/ 438642 h 6857999"/>
              <a:gd name="connsiteX2754" fmla="*/ 4394856 w 7119498"/>
              <a:gd name="connsiteY2754" fmla="*/ 320546 h 6857999"/>
              <a:gd name="connsiteX2755" fmla="*/ 4234583 w 7119498"/>
              <a:gd name="connsiteY2755" fmla="*/ 202450 h 6857999"/>
              <a:gd name="connsiteX2756" fmla="*/ 3551314 w 7119498"/>
              <a:gd name="connsiteY2756" fmla="*/ 134967 h 6857999"/>
              <a:gd name="connsiteX2757" fmla="*/ 2707771 w 7119498"/>
              <a:gd name="connsiteY2757" fmla="*/ 244627 h 6857999"/>
              <a:gd name="connsiteX2758" fmla="*/ 2623417 w 7119498"/>
              <a:gd name="connsiteY2758" fmla="*/ 354288 h 6857999"/>
              <a:gd name="connsiteX2759" fmla="*/ 2648723 w 7119498"/>
              <a:gd name="connsiteY2759" fmla="*/ 430207 h 6857999"/>
              <a:gd name="connsiteX2760" fmla="*/ 2640288 w 7119498"/>
              <a:gd name="connsiteY2760" fmla="*/ 447078 h 6857999"/>
              <a:gd name="connsiteX2761" fmla="*/ 2606546 w 7119498"/>
              <a:gd name="connsiteY2761" fmla="*/ 371159 h 6857999"/>
              <a:gd name="connsiteX2762" fmla="*/ 2682465 w 7119498"/>
              <a:gd name="connsiteY2762" fmla="*/ 236192 h 6857999"/>
              <a:gd name="connsiteX2763" fmla="*/ 3559749 w 7119498"/>
              <a:gd name="connsiteY2763" fmla="*/ 118096 h 6857999"/>
              <a:gd name="connsiteX2764" fmla="*/ 4276760 w 7119498"/>
              <a:gd name="connsiteY2764" fmla="*/ 194015 h 6857999"/>
              <a:gd name="connsiteX2765" fmla="*/ 3585055 w 7119498"/>
              <a:gd name="connsiteY2765" fmla="*/ 16871 h 6857999"/>
              <a:gd name="connsiteX2766" fmla="*/ 3812812 w 7119498"/>
              <a:gd name="connsiteY2766" fmla="*/ 25306 h 6857999"/>
              <a:gd name="connsiteX2767" fmla="*/ 3989956 w 7119498"/>
              <a:gd name="connsiteY2767" fmla="*/ 42177 h 6857999"/>
              <a:gd name="connsiteX2768" fmla="*/ 4538258 w 7119498"/>
              <a:gd name="connsiteY2768" fmla="*/ 345852 h 6857999"/>
              <a:gd name="connsiteX2769" fmla="*/ 4462340 w 7119498"/>
              <a:gd name="connsiteY2769" fmla="*/ 522996 h 6857999"/>
              <a:gd name="connsiteX2770" fmla="*/ 4428598 w 7119498"/>
              <a:gd name="connsiteY2770" fmla="*/ 472384 h 6857999"/>
              <a:gd name="connsiteX2771" fmla="*/ 4462340 w 7119498"/>
              <a:gd name="connsiteY2771" fmla="*/ 371159 h 6857999"/>
              <a:gd name="connsiteX2772" fmla="*/ 3551314 w 7119498"/>
              <a:gd name="connsiteY2772" fmla="*/ 84354 h 6857999"/>
              <a:gd name="connsiteX2773" fmla="*/ 2572804 w 7119498"/>
              <a:gd name="connsiteY2773" fmla="*/ 345852 h 6857999"/>
              <a:gd name="connsiteX2774" fmla="*/ 2589675 w 7119498"/>
              <a:gd name="connsiteY2774" fmla="*/ 447078 h 6857999"/>
              <a:gd name="connsiteX2775" fmla="*/ 2631852 w 7119498"/>
              <a:gd name="connsiteY2775" fmla="*/ 497690 h 6857999"/>
              <a:gd name="connsiteX2776" fmla="*/ 2606546 w 7119498"/>
              <a:gd name="connsiteY2776" fmla="*/ 548303 h 6857999"/>
              <a:gd name="connsiteX2777" fmla="*/ 2513757 w 7119498"/>
              <a:gd name="connsiteY2777" fmla="*/ 379594 h 6857999"/>
              <a:gd name="connsiteX2778" fmla="*/ 2657159 w 7119498"/>
              <a:gd name="connsiteY2778" fmla="*/ 143402 h 6857999"/>
              <a:gd name="connsiteX2779" fmla="*/ 2876480 w 7119498"/>
              <a:gd name="connsiteY2779" fmla="*/ 75919 h 6857999"/>
              <a:gd name="connsiteX2780" fmla="*/ 3517572 w 7119498"/>
              <a:gd name="connsiteY2780" fmla="*/ 8435 h 6857999"/>
              <a:gd name="connsiteX2781" fmla="*/ 3542878 w 7119498"/>
              <a:gd name="connsiteY2781" fmla="*/ 0 h 6857999"/>
              <a:gd name="connsiteX2782" fmla="*/ 3585055 w 7119498"/>
              <a:gd name="connsiteY2782" fmla="*/ 16871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</a:cxnLst>
            <a:rect l="l" t="t" r="r" b="b"/>
            <a:pathLst>
              <a:path w="7119498" h="6857999">
                <a:moveTo>
                  <a:pt x="3104236" y="6588067"/>
                </a:moveTo>
                <a:cubicBezTo>
                  <a:pt x="3104236" y="6613373"/>
                  <a:pt x="3121107" y="6621808"/>
                  <a:pt x="3146413" y="6621808"/>
                </a:cubicBezTo>
                <a:cubicBezTo>
                  <a:pt x="3197026" y="6621808"/>
                  <a:pt x="3154849" y="6562760"/>
                  <a:pt x="3256074" y="6571196"/>
                </a:cubicBezTo>
                <a:cubicBezTo>
                  <a:pt x="3256074" y="6621808"/>
                  <a:pt x="3180155" y="6663985"/>
                  <a:pt x="3154849" y="6663985"/>
                </a:cubicBezTo>
                <a:cubicBezTo>
                  <a:pt x="3112672" y="6663985"/>
                  <a:pt x="3045188" y="6630244"/>
                  <a:pt x="3045188" y="6596502"/>
                </a:cubicBezTo>
                <a:cubicBezTo>
                  <a:pt x="3045188" y="6579631"/>
                  <a:pt x="3053624" y="6554325"/>
                  <a:pt x="3078930" y="6554325"/>
                </a:cubicBezTo>
                <a:cubicBezTo>
                  <a:pt x="3112672" y="6554325"/>
                  <a:pt x="3104236" y="6579631"/>
                  <a:pt x="3104236" y="6588067"/>
                </a:cubicBezTo>
                <a:close/>
                <a:moveTo>
                  <a:pt x="4032133" y="6588067"/>
                </a:moveTo>
                <a:cubicBezTo>
                  <a:pt x="4032133" y="6647115"/>
                  <a:pt x="3964649" y="6655550"/>
                  <a:pt x="3947779" y="6655550"/>
                </a:cubicBezTo>
                <a:cubicBezTo>
                  <a:pt x="3905602" y="6655550"/>
                  <a:pt x="3880295" y="6647115"/>
                  <a:pt x="3838118" y="6604938"/>
                </a:cubicBezTo>
                <a:lnTo>
                  <a:pt x="3838118" y="6571196"/>
                </a:lnTo>
                <a:cubicBezTo>
                  <a:pt x="3871860" y="6588067"/>
                  <a:pt x="3914037" y="6613373"/>
                  <a:pt x="3939343" y="6613373"/>
                </a:cubicBezTo>
                <a:cubicBezTo>
                  <a:pt x="3956214" y="6613373"/>
                  <a:pt x="3973085" y="6545890"/>
                  <a:pt x="3989956" y="6545890"/>
                </a:cubicBezTo>
                <a:cubicBezTo>
                  <a:pt x="4032133" y="6545890"/>
                  <a:pt x="4032133" y="6588067"/>
                  <a:pt x="4032133" y="6588067"/>
                </a:cubicBezTo>
                <a:close/>
                <a:moveTo>
                  <a:pt x="4943159" y="6520583"/>
                </a:moveTo>
                <a:cubicBezTo>
                  <a:pt x="4943159" y="6529019"/>
                  <a:pt x="4951594" y="6529019"/>
                  <a:pt x="4960030" y="6537454"/>
                </a:cubicBezTo>
                <a:cubicBezTo>
                  <a:pt x="4926288" y="6571196"/>
                  <a:pt x="4875675" y="6604938"/>
                  <a:pt x="4850369" y="6604938"/>
                </a:cubicBezTo>
                <a:lnTo>
                  <a:pt x="4808192" y="6604938"/>
                </a:lnTo>
                <a:cubicBezTo>
                  <a:pt x="4816627" y="6537454"/>
                  <a:pt x="4875675" y="6537454"/>
                  <a:pt x="4909417" y="6520583"/>
                </a:cubicBezTo>
                <a:lnTo>
                  <a:pt x="4943159" y="6520583"/>
                </a:lnTo>
                <a:close/>
                <a:moveTo>
                  <a:pt x="2226952" y="6571196"/>
                </a:moveTo>
                <a:cubicBezTo>
                  <a:pt x="2226952" y="6571196"/>
                  <a:pt x="2226952" y="6579631"/>
                  <a:pt x="2235388" y="6588067"/>
                </a:cubicBezTo>
                <a:cubicBezTo>
                  <a:pt x="2226952" y="6596502"/>
                  <a:pt x="2218517" y="6596502"/>
                  <a:pt x="2193210" y="6596502"/>
                </a:cubicBezTo>
                <a:cubicBezTo>
                  <a:pt x="2151033" y="6596502"/>
                  <a:pt x="2125727" y="6571196"/>
                  <a:pt x="2091985" y="6537454"/>
                </a:cubicBezTo>
                <a:cubicBezTo>
                  <a:pt x="2091985" y="6529019"/>
                  <a:pt x="2100421" y="6520583"/>
                  <a:pt x="2117292" y="6520583"/>
                </a:cubicBezTo>
                <a:cubicBezTo>
                  <a:pt x="2142598" y="6520583"/>
                  <a:pt x="2193210" y="6554325"/>
                  <a:pt x="2226952" y="6571196"/>
                </a:cubicBezTo>
                <a:close/>
                <a:moveTo>
                  <a:pt x="3905602" y="6520583"/>
                </a:moveTo>
                <a:cubicBezTo>
                  <a:pt x="3888731" y="6529019"/>
                  <a:pt x="3871860" y="6529019"/>
                  <a:pt x="3854989" y="6529019"/>
                </a:cubicBezTo>
                <a:cubicBezTo>
                  <a:pt x="3838118" y="6529019"/>
                  <a:pt x="3821247" y="6529019"/>
                  <a:pt x="3804376" y="6495277"/>
                </a:cubicBezTo>
                <a:cubicBezTo>
                  <a:pt x="3804376" y="6495277"/>
                  <a:pt x="3795941" y="6503712"/>
                  <a:pt x="3821247" y="6503712"/>
                </a:cubicBezTo>
                <a:cubicBezTo>
                  <a:pt x="3838118" y="6503712"/>
                  <a:pt x="3854989" y="6495277"/>
                  <a:pt x="3897166" y="6486842"/>
                </a:cubicBezTo>
                <a:cubicBezTo>
                  <a:pt x="3897166" y="6495277"/>
                  <a:pt x="3905602" y="6512148"/>
                  <a:pt x="3905602" y="6520583"/>
                </a:cubicBezTo>
                <a:close/>
                <a:moveTo>
                  <a:pt x="4841934" y="6520583"/>
                </a:moveTo>
                <a:lnTo>
                  <a:pt x="4833498" y="6469971"/>
                </a:lnTo>
                <a:cubicBezTo>
                  <a:pt x="4841934" y="6469971"/>
                  <a:pt x="4858805" y="6486842"/>
                  <a:pt x="4875675" y="6503712"/>
                </a:cubicBezTo>
                <a:cubicBezTo>
                  <a:pt x="4867240" y="6512148"/>
                  <a:pt x="4850369" y="6520583"/>
                  <a:pt x="4841934" y="6520583"/>
                </a:cubicBezTo>
                <a:close/>
                <a:moveTo>
                  <a:pt x="4706967" y="6503712"/>
                </a:moveTo>
                <a:cubicBezTo>
                  <a:pt x="4690096" y="6562760"/>
                  <a:pt x="4639484" y="6613373"/>
                  <a:pt x="4580436" y="6613373"/>
                </a:cubicBezTo>
                <a:lnTo>
                  <a:pt x="4546694" y="6613373"/>
                </a:lnTo>
                <a:cubicBezTo>
                  <a:pt x="4563565" y="6579631"/>
                  <a:pt x="4639484" y="6596502"/>
                  <a:pt x="4673225" y="6529019"/>
                </a:cubicBezTo>
                <a:cubicBezTo>
                  <a:pt x="4681661" y="6512148"/>
                  <a:pt x="4690096" y="6486842"/>
                  <a:pt x="4706967" y="6469971"/>
                </a:cubicBezTo>
                <a:lnTo>
                  <a:pt x="4706967" y="6503712"/>
                </a:lnTo>
                <a:close/>
                <a:moveTo>
                  <a:pt x="3281380" y="6478406"/>
                </a:moveTo>
                <a:cubicBezTo>
                  <a:pt x="3272945" y="6495277"/>
                  <a:pt x="3247638" y="6520583"/>
                  <a:pt x="3230768" y="6537454"/>
                </a:cubicBezTo>
                <a:cubicBezTo>
                  <a:pt x="3197026" y="6537454"/>
                  <a:pt x="3197026" y="6529019"/>
                  <a:pt x="3188590" y="6529019"/>
                </a:cubicBezTo>
                <a:cubicBezTo>
                  <a:pt x="3197026" y="6512148"/>
                  <a:pt x="3213897" y="6469971"/>
                  <a:pt x="3239203" y="6469971"/>
                </a:cubicBezTo>
                <a:cubicBezTo>
                  <a:pt x="3256074" y="6469971"/>
                  <a:pt x="3264509" y="6478406"/>
                  <a:pt x="3281380" y="6478406"/>
                </a:cubicBezTo>
                <a:close/>
                <a:moveTo>
                  <a:pt x="2420967" y="6554325"/>
                </a:moveTo>
                <a:cubicBezTo>
                  <a:pt x="2437838" y="6571196"/>
                  <a:pt x="2471579" y="6571196"/>
                  <a:pt x="2488450" y="6579631"/>
                </a:cubicBezTo>
                <a:lnTo>
                  <a:pt x="2429402" y="6579631"/>
                </a:lnTo>
                <a:cubicBezTo>
                  <a:pt x="2404096" y="6562760"/>
                  <a:pt x="2370354" y="6537454"/>
                  <a:pt x="2353483" y="6503712"/>
                </a:cubicBezTo>
                <a:lnTo>
                  <a:pt x="2361919" y="6469971"/>
                </a:lnTo>
                <a:cubicBezTo>
                  <a:pt x="2353483" y="6486842"/>
                  <a:pt x="2378790" y="6537454"/>
                  <a:pt x="2420967" y="6554325"/>
                </a:cubicBezTo>
                <a:close/>
                <a:moveTo>
                  <a:pt x="2201646" y="6512148"/>
                </a:moveTo>
                <a:cubicBezTo>
                  <a:pt x="2193210" y="6512148"/>
                  <a:pt x="2176340" y="6503712"/>
                  <a:pt x="2167904" y="6503712"/>
                </a:cubicBezTo>
                <a:cubicBezTo>
                  <a:pt x="2167904" y="6495277"/>
                  <a:pt x="2184775" y="6478406"/>
                  <a:pt x="2201646" y="6469971"/>
                </a:cubicBezTo>
                <a:lnTo>
                  <a:pt x="2201646" y="6512148"/>
                </a:lnTo>
                <a:close/>
                <a:moveTo>
                  <a:pt x="3652539" y="6630244"/>
                </a:moveTo>
                <a:cubicBezTo>
                  <a:pt x="3644103" y="6630244"/>
                  <a:pt x="3627233" y="6613373"/>
                  <a:pt x="3627233" y="6596502"/>
                </a:cubicBezTo>
                <a:cubicBezTo>
                  <a:pt x="3627233" y="6562760"/>
                  <a:pt x="3652539" y="6537454"/>
                  <a:pt x="3669410" y="6537454"/>
                </a:cubicBezTo>
                <a:cubicBezTo>
                  <a:pt x="3694716" y="6537454"/>
                  <a:pt x="3694716" y="6562760"/>
                  <a:pt x="3711587" y="6579631"/>
                </a:cubicBezTo>
                <a:cubicBezTo>
                  <a:pt x="3720022" y="6571196"/>
                  <a:pt x="3728458" y="6562760"/>
                  <a:pt x="3728458" y="6545890"/>
                </a:cubicBezTo>
                <a:cubicBezTo>
                  <a:pt x="3728458" y="6520583"/>
                  <a:pt x="3728458" y="6537454"/>
                  <a:pt x="3720022" y="6529019"/>
                </a:cubicBezTo>
                <a:cubicBezTo>
                  <a:pt x="3711587" y="6512148"/>
                  <a:pt x="3686280" y="6495277"/>
                  <a:pt x="3660974" y="6486842"/>
                </a:cubicBezTo>
                <a:cubicBezTo>
                  <a:pt x="3660974" y="6478406"/>
                  <a:pt x="3652539" y="6453100"/>
                  <a:pt x="3635668" y="6427794"/>
                </a:cubicBezTo>
                <a:cubicBezTo>
                  <a:pt x="3753764" y="6410923"/>
                  <a:pt x="3779070" y="6571196"/>
                  <a:pt x="3829683" y="6647115"/>
                </a:cubicBezTo>
                <a:cubicBezTo>
                  <a:pt x="3736893" y="6630244"/>
                  <a:pt x="3694716" y="6638679"/>
                  <a:pt x="3652539" y="6630244"/>
                </a:cubicBezTo>
                <a:close/>
                <a:moveTo>
                  <a:pt x="3618797" y="6495277"/>
                </a:moveTo>
                <a:cubicBezTo>
                  <a:pt x="3618797" y="6529019"/>
                  <a:pt x="3585055" y="6638679"/>
                  <a:pt x="3526007" y="6638679"/>
                </a:cubicBezTo>
                <a:cubicBezTo>
                  <a:pt x="3466959" y="6638679"/>
                  <a:pt x="3433218" y="6503712"/>
                  <a:pt x="3433218" y="6495277"/>
                </a:cubicBezTo>
                <a:cubicBezTo>
                  <a:pt x="3433218" y="6486842"/>
                  <a:pt x="3441653" y="6461535"/>
                  <a:pt x="3466959" y="6444664"/>
                </a:cubicBezTo>
                <a:cubicBezTo>
                  <a:pt x="3466959" y="6469971"/>
                  <a:pt x="3492266" y="6529019"/>
                  <a:pt x="3517572" y="6529019"/>
                </a:cubicBezTo>
                <a:cubicBezTo>
                  <a:pt x="3542878" y="6529019"/>
                  <a:pt x="3551314" y="6512148"/>
                  <a:pt x="3568185" y="6503712"/>
                </a:cubicBezTo>
                <a:cubicBezTo>
                  <a:pt x="3568185" y="6495277"/>
                  <a:pt x="3576620" y="6478406"/>
                  <a:pt x="3551314" y="6478406"/>
                </a:cubicBezTo>
                <a:cubicBezTo>
                  <a:pt x="3534443" y="6478406"/>
                  <a:pt x="3526007" y="6495277"/>
                  <a:pt x="3517572" y="6495277"/>
                </a:cubicBezTo>
                <a:cubicBezTo>
                  <a:pt x="3509137" y="6486842"/>
                  <a:pt x="3500701" y="6478406"/>
                  <a:pt x="3500701" y="6461535"/>
                </a:cubicBezTo>
                <a:cubicBezTo>
                  <a:pt x="3500701" y="6436229"/>
                  <a:pt x="3534443" y="6419358"/>
                  <a:pt x="3551314" y="6419358"/>
                </a:cubicBezTo>
                <a:cubicBezTo>
                  <a:pt x="3601926" y="6419358"/>
                  <a:pt x="3618797" y="6461535"/>
                  <a:pt x="3618797" y="6495277"/>
                </a:cubicBezTo>
                <a:close/>
                <a:moveTo>
                  <a:pt x="3433218" y="6419358"/>
                </a:moveTo>
                <a:cubicBezTo>
                  <a:pt x="3407911" y="6461535"/>
                  <a:pt x="3331993" y="6520583"/>
                  <a:pt x="3331993" y="6545890"/>
                </a:cubicBezTo>
                <a:cubicBezTo>
                  <a:pt x="3331993" y="6562760"/>
                  <a:pt x="3340428" y="6571196"/>
                  <a:pt x="3374170" y="6588067"/>
                </a:cubicBezTo>
                <a:cubicBezTo>
                  <a:pt x="3391041" y="6554325"/>
                  <a:pt x="3340428" y="6545890"/>
                  <a:pt x="3399476" y="6520583"/>
                </a:cubicBezTo>
                <a:cubicBezTo>
                  <a:pt x="3407911" y="6545890"/>
                  <a:pt x="3416347" y="6579631"/>
                  <a:pt x="3433218" y="6621808"/>
                </a:cubicBezTo>
                <a:cubicBezTo>
                  <a:pt x="3340428" y="6621808"/>
                  <a:pt x="3348864" y="6655550"/>
                  <a:pt x="3315122" y="6655550"/>
                </a:cubicBezTo>
                <a:lnTo>
                  <a:pt x="3256074" y="6655550"/>
                </a:lnTo>
                <a:cubicBezTo>
                  <a:pt x="3315122" y="6562760"/>
                  <a:pt x="3289816" y="6402487"/>
                  <a:pt x="3416347" y="6410923"/>
                </a:cubicBezTo>
                <a:cubicBezTo>
                  <a:pt x="3416347" y="6410923"/>
                  <a:pt x="3424782" y="6419358"/>
                  <a:pt x="3433218" y="6419358"/>
                </a:cubicBezTo>
                <a:close/>
                <a:moveTo>
                  <a:pt x="2648723" y="6427794"/>
                </a:moveTo>
                <a:cubicBezTo>
                  <a:pt x="2648723" y="6444664"/>
                  <a:pt x="2623417" y="6478406"/>
                  <a:pt x="2623417" y="6495277"/>
                </a:cubicBezTo>
                <a:cubicBezTo>
                  <a:pt x="2623417" y="6529019"/>
                  <a:pt x="2657159" y="6596502"/>
                  <a:pt x="2699336" y="6604938"/>
                </a:cubicBezTo>
                <a:cubicBezTo>
                  <a:pt x="2977705" y="6706163"/>
                  <a:pt x="3272945" y="6723033"/>
                  <a:pt x="3559749" y="6723033"/>
                </a:cubicBezTo>
                <a:cubicBezTo>
                  <a:pt x="3770635" y="6723033"/>
                  <a:pt x="4276760" y="6672421"/>
                  <a:pt x="4361115" y="6588067"/>
                </a:cubicBezTo>
                <a:cubicBezTo>
                  <a:pt x="4411727" y="6537454"/>
                  <a:pt x="4403292" y="6469971"/>
                  <a:pt x="4420163" y="6427794"/>
                </a:cubicBezTo>
                <a:cubicBezTo>
                  <a:pt x="4420163" y="6444664"/>
                  <a:pt x="4428598" y="6461535"/>
                  <a:pt x="4428598" y="6478406"/>
                </a:cubicBezTo>
                <a:cubicBezTo>
                  <a:pt x="4428598" y="6545890"/>
                  <a:pt x="4352679" y="6638679"/>
                  <a:pt x="4259889" y="6663985"/>
                </a:cubicBezTo>
                <a:cubicBezTo>
                  <a:pt x="4091181" y="6714598"/>
                  <a:pt x="3762199" y="6739904"/>
                  <a:pt x="3559749" y="6739904"/>
                </a:cubicBezTo>
                <a:cubicBezTo>
                  <a:pt x="3281380" y="6739904"/>
                  <a:pt x="2960834" y="6731469"/>
                  <a:pt x="2690900" y="6621808"/>
                </a:cubicBezTo>
                <a:cubicBezTo>
                  <a:pt x="2623417" y="6596502"/>
                  <a:pt x="2606546" y="6520583"/>
                  <a:pt x="2606546" y="6478406"/>
                </a:cubicBezTo>
                <a:cubicBezTo>
                  <a:pt x="2606546" y="6461535"/>
                  <a:pt x="2623417" y="6427794"/>
                  <a:pt x="2640288" y="6410923"/>
                </a:cubicBezTo>
                <a:cubicBezTo>
                  <a:pt x="2640288" y="6410923"/>
                  <a:pt x="2648723" y="6402487"/>
                  <a:pt x="2648723" y="6427794"/>
                </a:cubicBezTo>
                <a:close/>
                <a:moveTo>
                  <a:pt x="5128738" y="6368746"/>
                </a:moveTo>
                <a:cubicBezTo>
                  <a:pt x="5086561" y="6419358"/>
                  <a:pt x="5061255" y="6427794"/>
                  <a:pt x="5019078" y="6427794"/>
                </a:cubicBezTo>
                <a:cubicBezTo>
                  <a:pt x="4993771" y="6427794"/>
                  <a:pt x="4934723" y="6410923"/>
                  <a:pt x="4934723" y="6377181"/>
                </a:cubicBezTo>
                <a:cubicBezTo>
                  <a:pt x="4934723" y="6402487"/>
                  <a:pt x="4985336" y="6410923"/>
                  <a:pt x="5010642" y="6410923"/>
                </a:cubicBezTo>
                <a:cubicBezTo>
                  <a:pt x="5027513" y="6410923"/>
                  <a:pt x="5086561" y="6385616"/>
                  <a:pt x="5128738" y="6368746"/>
                </a:cubicBezTo>
                <a:close/>
                <a:moveTo>
                  <a:pt x="2851173" y="6351875"/>
                </a:moveTo>
                <a:cubicBezTo>
                  <a:pt x="2868044" y="6377181"/>
                  <a:pt x="2910221" y="6394052"/>
                  <a:pt x="2901786" y="6436229"/>
                </a:cubicBezTo>
                <a:cubicBezTo>
                  <a:pt x="2884915" y="6410923"/>
                  <a:pt x="2842738" y="6377181"/>
                  <a:pt x="2817432" y="6351875"/>
                </a:cubicBezTo>
                <a:lnTo>
                  <a:pt x="2851173" y="6351875"/>
                </a:lnTo>
                <a:close/>
                <a:moveTo>
                  <a:pt x="1990760" y="6385616"/>
                </a:moveTo>
                <a:cubicBezTo>
                  <a:pt x="2016066" y="6385616"/>
                  <a:pt x="2058244" y="6368746"/>
                  <a:pt x="2091985" y="6368746"/>
                </a:cubicBezTo>
                <a:cubicBezTo>
                  <a:pt x="2066679" y="6385616"/>
                  <a:pt x="2016066" y="6402487"/>
                  <a:pt x="1999196" y="6402487"/>
                </a:cubicBezTo>
                <a:cubicBezTo>
                  <a:pt x="1957018" y="6402487"/>
                  <a:pt x="1940148" y="6394052"/>
                  <a:pt x="1914841" y="6351875"/>
                </a:cubicBezTo>
                <a:cubicBezTo>
                  <a:pt x="1940148" y="6368746"/>
                  <a:pt x="1973889" y="6385616"/>
                  <a:pt x="1990760" y="6385616"/>
                </a:cubicBezTo>
                <a:close/>
                <a:moveTo>
                  <a:pt x="4799757" y="6495277"/>
                </a:moveTo>
                <a:cubicBezTo>
                  <a:pt x="4799757" y="6571196"/>
                  <a:pt x="4740709" y="6672421"/>
                  <a:pt x="4605742" y="6706163"/>
                </a:cubicBezTo>
                <a:lnTo>
                  <a:pt x="4479210" y="6697727"/>
                </a:lnTo>
                <a:cubicBezTo>
                  <a:pt x="4496081" y="6680856"/>
                  <a:pt x="4504517" y="6647115"/>
                  <a:pt x="4529823" y="6647115"/>
                </a:cubicBezTo>
                <a:cubicBezTo>
                  <a:pt x="4563565" y="6638679"/>
                  <a:pt x="4597306" y="6647115"/>
                  <a:pt x="4631048" y="6630244"/>
                </a:cubicBezTo>
                <a:cubicBezTo>
                  <a:pt x="4690096" y="6604938"/>
                  <a:pt x="4740709" y="6545890"/>
                  <a:pt x="4740709" y="6486842"/>
                </a:cubicBezTo>
                <a:cubicBezTo>
                  <a:pt x="4740709" y="6469971"/>
                  <a:pt x="4723838" y="6436229"/>
                  <a:pt x="4706967" y="6410923"/>
                </a:cubicBezTo>
                <a:cubicBezTo>
                  <a:pt x="4673225" y="6427794"/>
                  <a:pt x="4631048" y="6478406"/>
                  <a:pt x="4614177" y="6478406"/>
                </a:cubicBezTo>
                <a:cubicBezTo>
                  <a:pt x="4580436" y="6478406"/>
                  <a:pt x="4563565" y="6427794"/>
                  <a:pt x="4563565" y="6410923"/>
                </a:cubicBezTo>
                <a:cubicBezTo>
                  <a:pt x="4563565" y="6343439"/>
                  <a:pt x="4614177" y="6343439"/>
                  <a:pt x="4656354" y="6343439"/>
                </a:cubicBezTo>
                <a:cubicBezTo>
                  <a:pt x="4757579" y="6343439"/>
                  <a:pt x="4799757" y="6427794"/>
                  <a:pt x="4799757" y="6495277"/>
                </a:cubicBezTo>
                <a:close/>
                <a:moveTo>
                  <a:pt x="4141793" y="6419358"/>
                </a:moveTo>
                <a:cubicBezTo>
                  <a:pt x="4141793" y="6385616"/>
                  <a:pt x="4192406" y="6326569"/>
                  <a:pt x="4251454" y="6351875"/>
                </a:cubicBezTo>
                <a:cubicBezTo>
                  <a:pt x="4217712" y="6368746"/>
                  <a:pt x="4175535" y="6394052"/>
                  <a:pt x="4141793" y="6419358"/>
                </a:cubicBezTo>
                <a:close/>
                <a:moveTo>
                  <a:pt x="2631852" y="6360310"/>
                </a:moveTo>
                <a:cubicBezTo>
                  <a:pt x="2631852" y="6377181"/>
                  <a:pt x="2589675" y="6402487"/>
                  <a:pt x="2581240" y="6436229"/>
                </a:cubicBezTo>
                <a:cubicBezTo>
                  <a:pt x="2572804" y="6453100"/>
                  <a:pt x="2572804" y="6486842"/>
                  <a:pt x="2572804" y="6503712"/>
                </a:cubicBezTo>
                <a:cubicBezTo>
                  <a:pt x="2572804" y="6765211"/>
                  <a:pt x="3517572" y="6773646"/>
                  <a:pt x="3568185" y="6773646"/>
                </a:cubicBezTo>
                <a:cubicBezTo>
                  <a:pt x="3804376" y="6773646"/>
                  <a:pt x="4065875" y="6765211"/>
                  <a:pt x="4293631" y="6680856"/>
                </a:cubicBezTo>
                <a:cubicBezTo>
                  <a:pt x="4386421" y="6647115"/>
                  <a:pt x="4462340" y="6562760"/>
                  <a:pt x="4462340" y="6478406"/>
                </a:cubicBezTo>
                <a:cubicBezTo>
                  <a:pt x="4462340" y="6461535"/>
                  <a:pt x="4428598" y="6402487"/>
                  <a:pt x="4428598" y="6377181"/>
                </a:cubicBezTo>
                <a:cubicBezTo>
                  <a:pt x="4428598" y="6360310"/>
                  <a:pt x="4445469" y="6351875"/>
                  <a:pt x="4445469" y="6343439"/>
                </a:cubicBezTo>
                <a:lnTo>
                  <a:pt x="4470775" y="6343439"/>
                </a:lnTo>
                <a:cubicBezTo>
                  <a:pt x="4512952" y="6427794"/>
                  <a:pt x="4538258" y="6461535"/>
                  <a:pt x="4538258" y="6520583"/>
                </a:cubicBezTo>
                <a:cubicBezTo>
                  <a:pt x="4538258" y="6613373"/>
                  <a:pt x="4445469" y="6706163"/>
                  <a:pt x="4335808" y="6739904"/>
                </a:cubicBezTo>
                <a:cubicBezTo>
                  <a:pt x="4082745" y="6815823"/>
                  <a:pt x="3829683" y="6841129"/>
                  <a:pt x="3576620" y="6841129"/>
                </a:cubicBezTo>
                <a:cubicBezTo>
                  <a:pt x="3568185" y="6849565"/>
                  <a:pt x="3568185" y="6858000"/>
                  <a:pt x="3542878" y="6858000"/>
                </a:cubicBezTo>
                <a:cubicBezTo>
                  <a:pt x="3526007" y="6858000"/>
                  <a:pt x="3517572" y="6841129"/>
                  <a:pt x="3500701" y="6841129"/>
                </a:cubicBezTo>
                <a:cubicBezTo>
                  <a:pt x="3281380" y="6832694"/>
                  <a:pt x="3045188" y="6807388"/>
                  <a:pt x="2825867" y="6765211"/>
                </a:cubicBezTo>
                <a:cubicBezTo>
                  <a:pt x="2766819" y="6756775"/>
                  <a:pt x="2690900" y="6731469"/>
                  <a:pt x="2640288" y="6697727"/>
                </a:cubicBezTo>
                <a:cubicBezTo>
                  <a:pt x="2522192" y="6630244"/>
                  <a:pt x="2513757" y="6554325"/>
                  <a:pt x="2513757" y="6469971"/>
                </a:cubicBezTo>
                <a:cubicBezTo>
                  <a:pt x="2513757" y="6436229"/>
                  <a:pt x="2539063" y="6326569"/>
                  <a:pt x="2589675" y="6309698"/>
                </a:cubicBezTo>
                <a:cubicBezTo>
                  <a:pt x="2606546" y="6318133"/>
                  <a:pt x="2631852" y="6335004"/>
                  <a:pt x="2631852" y="6360310"/>
                </a:cubicBezTo>
                <a:close/>
                <a:moveTo>
                  <a:pt x="2471579" y="6385616"/>
                </a:moveTo>
                <a:cubicBezTo>
                  <a:pt x="2471579" y="6419358"/>
                  <a:pt x="2454709" y="6444664"/>
                  <a:pt x="2429402" y="6444664"/>
                </a:cubicBezTo>
                <a:cubicBezTo>
                  <a:pt x="2404096" y="6444664"/>
                  <a:pt x="2387225" y="6427794"/>
                  <a:pt x="2361919" y="6402487"/>
                </a:cubicBezTo>
                <a:cubicBezTo>
                  <a:pt x="2336613" y="6427794"/>
                  <a:pt x="2311306" y="6469971"/>
                  <a:pt x="2311306" y="6486842"/>
                </a:cubicBezTo>
                <a:cubicBezTo>
                  <a:pt x="2311306" y="6545890"/>
                  <a:pt x="2387225" y="6596502"/>
                  <a:pt x="2429402" y="6604938"/>
                </a:cubicBezTo>
                <a:cubicBezTo>
                  <a:pt x="2446273" y="6613373"/>
                  <a:pt x="2480015" y="6613373"/>
                  <a:pt x="2505321" y="6613373"/>
                </a:cubicBezTo>
                <a:cubicBezTo>
                  <a:pt x="2513757" y="6630244"/>
                  <a:pt x="2530627" y="6655550"/>
                  <a:pt x="2547498" y="6680856"/>
                </a:cubicBezTo>
                <a:cubicBezTo>
                  <a:pt x="2530627" y="6680856"/>
                  <a:pt x="2505321" y="6689292"/>
                  <a:pt x="2480015" y="6689292"/>
                </a:cubicBezTo>
                <a:cubicBezTo>
                  <a:pt x="2370354" y="6689292"/>
                  <a:pt x="2235388" y="6604938"/>
                  <a:pt x="2235388" y="6478406"/>
                </a:cubicBezTo>
                <a:cubicBezTo>
                  <a:pt x="2235388" y="6402487"/>
                  <a:pt x="2286000" y="6309698"/>
                  <a:pt x="2378790" y="6309698"/>
                </a:cubicBezTo>
                <a:cubicBezTo>
                  <a:pt x="2429402" y="6309698"/>
                  <a:pt x="2471579" y="6335004"/>
                  <a:pt x="2471579" y="6385616"/>
                </a:cubicBezTo>
                <a:close/>
                <a:moveTo>
                  <a:pt x="4782886" y="6343439"/>
                </a:moveTo>
                <a:cubicBezTo>
                  <a:pt x="4774450" y="6343439"/>
                  <a:pt x="4757579" y="6335004"/>
                  <a:pt x="4740709" y="6326569"/>
                </a:cubicBezTo>
                <a:cubicBezTo>
                  <a:pt x="4749144" y="6318133"/>
                  <a:pt x="4766015" y="6309698"/>
                  <a:pt x="4782886" y="6301262"/>
                </a:cubicBezTo>
                <a:cubicBezTo>
                  <a:pt x="4791321" y="6309698"/>
                  <a:pt x="4782886" y="6326569"/>
                  <a:pt x="4782886" y="6343439"/>
                </a:cubicBezTo>
                <a:close/>
                <a:moveTo>
                  <a:pt x="3998391" y="6343439"/>
                </a:moveTo>
                <a:cubicBezTo>
                  <a:pt x="3973085" y="6394052"/>
                  <a:pt x="3846554" y="6469971"/>
                  <a:pt x="3838118" y="6469971"/>
                </a:cubicBezTo>
                <a:cubicBezTo>
                  <a:pt x="3812812" y="6469971"/>
                  <a:pt x="3770635" y="6436229"/>
                  <a:pt x="3770635" y="6410923"/>
                </a:cubicBezTo>
                <a:cubicBezTo>
                  <a:pt x="3770635" y="6394052"/>
                  <a:pt x="3779070" y="6385616"/>
                  <a:pt x="3795941" y="6385616"/>
                </a:cubicBezTo>
                <a:cubicBezTo>
                  <a:pt x="3812812" y="6385616"/>
                  <a:pt x="3821247" y="6402487"/>
                  <a:pt x="3838118" y="6410923"/>
                </a:cubicBezTo>
                <a:cubicBezTo>
                  <a:pt x="3838118" y="6410923"/>
                  <a:pt x="3846554" y="6410923"/>
                  <a:pt x="3846554" y="6394052"/>
                </a:cubicBezTo>
                <a:cubicBezTo>
                  <a:pt x="3846554" y="6368746"/>
                  <a:pt x="3821247" y="6351875"/>
                  <a:pt x="3795941" y="6351875"/>
                </a:cubicBezTo>
                <a:cubicBezTo>
                  <a:pt x="3779070" y="6351875"/>
                  <a:pt x="3745328" y="6394052"/>
                  <a:pt x="3736893" y="6419358"/>
                </a:cubicBezTo>
                <a:cubicBezTo>
                  <a:pt x="3728458" y="6419358"/>
                  <a:pt x="3711587" y="6410923"/>
                  <a:pt x="3694716" y="6394052"/>
                </a:cubicBezTo>
                <a:cubicBezTo>
                  <a:pt x="3753764" y="6335004"/>
                  <a:pt x="3762199" y="6292827"/>
                  <a:pt x="3812812" y="6292827"/>
                </a:cubicBezTo>
                <a:cubicBezTo>
                  <a:pt x="3829683" y="6292827"/>
                  <a:pt x="3939343" y="6335004"/>
                  <a:pt x="3998391" y="6343439"/>
                </a:cubicBezTo>
                <a:close/>
                <a:moveTo>
                  <a:pt x="3348864" y="6368746"/>
                </a:moveTo>
                <a:cubicBezTo>
                  <a:pt x="3357299" y="6377181"/>
                  <a:pt x="3365734" y="6385616"/>
                  <a:pt x="3365734" y="6394052"/>
                </a:cubicBezTo>
                <a:cubicBezTo>
                  <a:pt x="3365734" y="6394052"/>
                  <a:pt x="3357299" y="6394052"/>
                  <a:pt x="3348864" y="6402487"/>
                </a:cubicBezTo>
                <a:cubicBezTo>
                  <a:pt x="3306686" y="6351875"/>
                  <a:pt x="3315122" y="6343439"/>
                  <a:pt x="3289816" y="6343439"/>
                </a:cubicBezTo>
                <a:cubicBezTo>
                  <a:pt x="3281380" y="6343439"/>
                  <a:pt x="3230768" y="6335004"/>
                  <a:pt x="3230768" y="6385616"/>
                </a:cubicBezTo>
                <a:lnTo>
                  <a:pt x="3247638" y="6402487"/>
                </a:lnTo>
                <a:cubicBezTo>
                  <a:pt x="3256074" y="6394052"/>
                  <a:pt x="3264509" y="6377181"/>
                  <a:pt x="3272945" y="6368746"/>
                </a:cubicBezTo>
                <a:cubicBezTo>
                  <a:pt x="3289816" y="6368746"/>
                  <a:pt x="3306686" y="6377181"/>
                  <a:pt x="3306686" y="6402487"/>
                </a:cubicBezTo>
                <a:cubicBezTo>
                  <a:pt x="3306686" y="6427794"/>
                  <a:pt x="3272945" y="6444664"/>
                  <a:pt x="3256074" y="6444664"/>
                </a:cubicBezTo>
                <a:cubicBezTo>
                  <a:pt x="3239203" y="6444664"/>
                  <a:pt x="3171720" y="6410923"/>
                  <a:pt x="3137978" y="6394052"/>
                </a:cubicBezTo>
                <a:cubicBezTo>
                  <a:pt x="3112672" y="6385616"/>
                  <a:pt x="3112672" y="6368746"/>
                  <a:pt x="3095801" y="6351875"/>
                </a:cubicBezTo>
                <a:cubicBezTo>
                  <a:pt x="3146413" y="6309698"/>
                  <a:pt x="3188590" y="6267521"/>
                  <a:pt x="3247638" y="6267521"/>
                </a:cubicBezTo>
                <a:cubicBezTo>
                  <a:pt x="3315122" y="6267521"/>
                  <a:pt x="3306686" y="6309698"/>
                  <a:pt x="3348864" y="6368746"/>
                </a:cubicBezTo>
                <a:close/>
                <a:moveTo>
                  <a:pt x="4808192" y="6267521"/>
                </a:moveTo>
                <a:cubicBezTo>
                  <a:pt x="4774450" y="6267521"/>
                  <a:pt x="4715402" y="6292827"/>
                  <a:pt x="4698532" y="6301262"/>
                </a:cubicBezTo>
                <a:cubicBezTo>
                  <a:pt x="4698532" y="6275956"/>
                  <a:pt x="4757579" y="6250650"/>
                  <a:pt x="4774450" y="6250650"/>
                </a:cubicBezTo>
                <a:cubicBezTo>
                  <a:pt x="4799757" y="6250650"/>
                  <a:pt x="4808192" y="6259085"/>
                  <a:pt x="4808192" y="6267521"/>
                </a:cubicBezTo>
                <a:close/>
                <a:moveTo>
                  <a:pt x="2311306" y="6292827"/>
                </a:moveTo>
                <a:lnTo>
                  <a:pt x="2260694" y="6318133"/>
                </a:lnTo>
                <a:cubicBezTo>
                  <a:pt x="2260694" y="6301262"/>
                  <a:pt x="2252258" y="6275956"/>
                  <a:pt x="2252258" y="6259085"/>
                </a:cubicBezTo>
                <a:lnTo>
                  <a:pt x="2302871" y="6259085"/>
                </a:lnTo>
                <a:cubicBezTo>
                  <a:pt x="2302871" y="6267521"/>
                  <a:pt x="2311306" y="6284391"/>
                  <a:pt x="2311306" y="6292827"/>
                </a:cubicBezTo>
                <a:close/>
                <a:moveTo>
                  <a:pt x="4293631" y="6242214"/>
                </a:moveTo>
                <a:cubicBezTo>
                  <a:pt x="4285196" y="6275956"/>
                  <a:pt x="4276760" y="6292827"/>
                  <a:pt x="4259889" y="6301262"/>
                </a:cubicBezTo>
                <a:cubicBezTo>
                  <a:pt x="4200841" y="6284391"/>
                  <a:pt x="4108052" y="6360310"/>
                  <a:pt x="4108052" y="6436229"/>
                </a:cubicBezTo>
                <a:cubicBezTo>
                  <a:pt x="4108052" y="6478406"/>
                  <a:pt x="4175535" y="6453100"/>
                  <a:pt x="4175535" y="6453100"/>
                </a:cubicBezTo>
                <a:cubicBezTo>
                  <a:pt x="4200841" y="6453100"/>
                  <a:pt x="4217712" y="6478406"/>
                  <a:pt x="4217712" y="6503712"/>
                </a:cubicBezTo>
                <a:cubicBezTo>
                  <a:pt x="4217712" y="6545890"/>
                  <a:pt x="4175535" y="6554325"/>
                  <a:pt x="4141793" y="6554325"/>
                </a:cubicBezTo>
                <a:cubicBezTo>
                  <a:pt x="4057439" y="6554325"/>
                  <a:pt x="4032133" y="6503712"/>
                  <a:pt x="4032133" y="6436229"/>
                </a:cubicBezTo>
                <a:cubicBezTo>
                  <a:pt x="4032133" y="6343439"/>
                  <a:pt x="4108052" y="6267521"/>
                  <a:pt x="4226148" y="6242214"/>
                </a:cubicBezTo>
                <a:lnTo>
                  <a:pt x="4293631" y="6242214"/>
                </a:lnTo>
                <a:close/>
                <a:moveTo>
                  <a:pt x="3011447" y="6444664"/>
                </a:moveTo>
                <a:cubicBezTo>
                  <a:pt x="3011447" y="6520583"/>
                  <a:pt x="2935528" y="6571196"/>
                  <a:pt x="2893351" y="6571196"/>
                </a:cubicBezTo>
                <a:cubicBezTo>
                  <a:pt x="2851173" y="6571196"/>
                  <a:pt x="2851173" y="6520583"/>
                  <a:pt x="2851173" y="6512148"/>
                </a:cubicBezTo>
                <a:cubicBezTo>
                  <a:pt x="2851173" y="6419358"/>
                  <a:pt x="2943963" y="6503712"/>
                  <a:pt x="2943963" y="6444664"/>
                </a:cubicBezTo>
                <a:cubicBezTo>
                  <a:pt x="2943963" y="6301262"/>
                  <a:pt x="2783690" y="6343439"/>
                  <a:pt x="2766819" y="6242214"/>
                </a:cubicBezTo>
                <a:lnTo>
                  <a:pt x="2817432" y="6233779"/>
                </a:lnTo>
                <a:cubicBezTo>
                  <a:pt x="2935528" y="6242214"/>
                  <a:pt x="3011447" y="6368746"/>
                  <a:pt x="3011447" y="6444664"/>
                </a:cubicBezTo>
                <a:close/>
                <a:moveTo>
                  <a:pt x="4985336" y="6292827"/>
                </a:moveTo>
                <a:cubicBezTo>
                  <a:pt x="4985336" y="6360310"/>
                  <a:pt x="4892546" y="6284391"/>
                  <a:pt x="4892546" y="6360310"/>
                </a:cubicBezTo>
                <a:cubicBezTo>
                  <a:pt x="4892546" y="6444664"/>
                  <a:pt x="5002207" y="6461535"/>
                  <a:pt x="5019078" y="6461535"/>
                </a:cubicBezTo>
                <a:cubicBezTo>
                  <a:pt x="5094996" y="6461535"/>
                  <a:pt x="5162480" y="6385616"/>
                  <a:pt x="5187786" y="6385616"/>
                </a:cubicBezTo>
                <a:cubicBezTo>
                  <a:pt x="5213092" y="6385616"/>
                  <a:pt x="5221528" y="6394052"/>
                  <a:pt x="5238399" y="6394052"/>
                </a:cubicBezTo>
                <a:cubicBezTo>
                  <a:pt x="5187786" y="6461535"/>
                  <a:pt x="5086561" y="6512148"/>
                  <a:pt x="5027513" y="6512148"/>
                </a:cubicBezTo>
                <a:cubicBezTo>
                  <a:pt x="4943159" y="6512148"/>
                  <a:pt x="4816627" y="6436229"/>
                  <a:pt x="4816627" y="6351875"/>
                </a:cubicBezTo>
                <a:cubicBezTo>
                  <a:pt x="4816627" y="6309698"/>
                  <a:pt x="4841934" y="6225343"/>
                  <a:pt x="4926288" y="6225343"/>
                </a:cubicBezTo>
                <a:cubicBezTo>
                  <a:pt x="4960030" y="6225343"/>
                  <a:pt x="4985336" y="6284391"/>
                  <a:pt x="4985336" y="6292827"/>
                </a:cubicBezTo>
                <a:close/>
                <a:moveTo>
                  <a:pt x="2370354" y="6275956"/>
                </a:moveTo>
                <a:cubicBezTo>
                  <a:pt x="2345048" y="6259085"/>
                  <a:pt x="2311306" y="6225343"/>
                  <a:pt x="2286000" y="6216908"/>
                </a:cubicBezTo>
                <a:cubicBezTo>
                  <a:pt x="2277565" y="6216908"/>
                  <a:pt x="2243823" y="6216908"/>
                  <a:pt x="2226952" y="6208473"/>
                </a:cubicBezTo>
                <a:cubicBezTo>
                  <a:pt x="2235388" y="6208473"/>
                  <a:pt x="2226952" y="6200037"/>
                  <a:pt x="2252258" y="6200037"/>
                </a:cubicBezTo>
                <a:cubicBezTo>
                  <a:pt x="2277565" y="6200037"/>
                  <a:pt x="2361919" y="6233779"/>
                  <a:pt x="2370354" y="6275956"/>
                </a:cubicBezTo>
                <a:close/>
                <a:moveTo>
                  <a:pt x="3627233" y="6335004"/>
                </a:moveTo>
                <a:cubicBezTo>
                  <a:pt x="3627233" y="6351875"/>
                  <a:pt x="3610362" y="6377181"/>
                  <a:pt x="3593491" y="6385616"/>
                </a:cubicBezTo>
                <a:cubicBezTo>
                  <a:pt x="3593491" y="6377181"/>
                  <a:pt x="3585055" y="6284391"/>
                  <a:pt x="3534443" y="6284391"/>
                </a:cubicBezTo>
                <a:cubicBezTo>
                  <a:pt x="3517572" y="6284391"/>
                  <a:pt x="3509137" y="6301262"/>
                  <a:pt x="3500701" y="6309698"/>
                </a:cubicBezTo>
                <a:cubicBezTo>
                  <a:pt x="3500701" y="6309698"/>
                  <a:pt x="3492266" y="6318133"/>
                  <a:pt x="3500701" y="6335004"/>
                </a:cubicBezTo>
                <a:cubicBezTo>
                  <a:pt x="3517572" y="6326569"/>
                  <a:pt x="3534443" y="6318133"/>
                  <a:pt x="3542878" y="6318133"/>
                </a:cubicBezTo>
                <a:cubicBezTo>
                  <a:pt x="3551314" y="6326569"/>
                  <a:pt x="3559749" y="6343439"/>
                  <a:pt x="3559749" y="6368746"/>
                </a:cubicBezTo>
                <a:cubicBezTo>
                  <a:pt x="3542878" y="6377181"/>
                  <a:pt x="3517572" y="6385616"/>
                  <a:pt x="3492266" y="6385616"/>
                </a:cubicBezTo>
                <a:cubicBezTo>
                  <a:pt x="3450089" y="6385616"/>
                  <a:pt x="3441653" y="6318133"/>
                  <a:pt x="3441653" y="6318133"/>
                </a:cubicBezTo>
                <a:cubicBezTo>
                  <a:pt x="3441653" y="6292827"/>
                  <a:pt x="3500701" y="6225343"/>
                  <a:pt x="3534443" y="6183166"/>
                </a:cubicBezTo>
                <a:cubicBezTo>
                  <a:pt x="3576620" y="6208473"/>
                  <a:pt x="3627233" y="6292827"/>
                  <a:pt x="3627233" y="6335004"/>
                </a:cubicBezTo>
                <a:close/>
                <a:moveTo>
                  <a:pt x="2218517" y="6326569"/>
                </a:moveTo>
                <a:cubicBezTo>
                  <a:pt x="2218517" y="6444664"/>
                  <a:pt x="2100421" y="6503712"/>
                  <a:pt x="2024502" y="6503712"/>
                </a:cubicBezTo>
                <a:cubicBezTo>
                  <a:pt x="1940148" y="6503712"/>
                  <a:pt x="1872664" y="6478406"/>
                  <a:pt x="1788310" y="6385616"/>
                </a:cubicBezTo>
                <a:cubicBezTo>
                  <a:pt x="1805181" y="6377181"/>
                  <a:pt x="1830487" y="6368746"/>
                  <a:pt x="1847358" y="6368746"/>
                </a:cubicBezTo>
                <a:cubicBezTo>
                  <a:pt x="1872664" y="6368746"/>
                  <a:pt x="1948583" y="6436229"/>
                  <a:pt x="2007631" y="6436229"/>
                </a:cubicBezTo>
                <a:cubicBezTo>
                  <a:pt x="2032937" y="6436229"/>
                  <a:pt x="2134162" y="6402487"/>
                  <a:pt x="2134162" y="6351875"/>
                </a:cubicBezTo>
                <a:cubicBezTo>
                  <a:pt x="2134162" y="6309698"/>
                  <a:pt x="2049808" y="6318133"/>
                  <a:pt x="2049808" y="6250650"/>
                </a:cubicBezTo>
                <a:cubicBezTo>
                  <a:pt x="2049808" y="6208473"/>
                  <a:pt x="2091985" y="6183166"/>
                  <a:pt x="2117292" y="6183166"/>
                </a:cubicBezTo>
                <a:cubicBezTo>
                  <a:pt x="2201646" y="6183166"/>
                  <a:pt x="2218517" y="6292827"/>
                  <a:pt x="2218517" y="6326569"/>
                </a:cubicBezTo>
                <a:close/>
                <a:moveTo>
                  <a:pt x="3888731" y="6216908"/>
                </a:moveTo>
                <a:cubicBezTo>
                  <a:pt x="3888731" y="6233779"/>
                  <a:pt x="3880295" y="6242214"/>
                  <a:pt x="3880295" y="6259085"/>
                </a:cubicBezTo>
                <a:lnTo>
                  <a:pt x="3804376" y="6259085"/>
                </a:lnTo>
                <a:lnTo>
                  <a:pt x="3804376" y="6174731"/>
                </a:lnTo>
                <a:lnTo>
                  <a:pt x="3829683" y="6174731"/>
                </a:lnTo>
                <a:cubicBezTo>
                  <a:pt x="3854989" y="6174731"/>
                  <a:pt x="3888731" y="6191602"/>
                  <a:pt x="3888731" y="6216908"/>
                </a:cubicBezTo>
                <a:close/>
                <a:moveTo>
                  <a:pt x="3264509" y="6174731"/>
                </a:moveTo>
                <a:cubicBezTo>
                  <a:pt x="3272945" y="6183166"/>
                  <a:pt x="3281380" y="6183166"/>
                  <a:pt x="3289816" y="6191602"/>
                </a:cubicBezTo>
                <a:lnTo>
                  <a:pt x="3289816" y="6225343"/>
                </a:lnTo>
                <a:cubicBezTo>
                  <a:pt x="3281380" y="6233779"/>
                  <a:pt x="3281380" y="6233779"/>
                  <a:pt x="3256074" y="6233779"/>
                </a:cubicBezTo>
                <a:cubicBezTo>
                  <a:pt x="3222332" y="6233779"/>
                  <a:pt x="3213897" y="6200037"/>
                  <a:pt x="3213897" y="6191602"/>
                </a:cubicBezTo>
                <a:cubicBezTo>
                  <a:pt x="3213897" y="6166295"/>
                  <a:pt x="3213897" y="6183166"/>
                  <a:pt x="3222332" y="6174731"/>
                </a:cubicBezTo>
                <a:lnTo>
                  <a:pt x="3264509" y="6174731"/>
                </a:lnTo>
                <a:close/>
                <a:moveTo>
                  <a:pt x="4858805" y="6200037"/>
                </a:moveTo>
                <a:lnTo>
                  <a:pt x="4858805" y="6225343"/>
                </a:lnTo>
                <a:cubicBezTo>
                  <a:pt x="4833498" y="6225343"/>
                  <a:pt x="4782886" y="6216908"/>
                  <a:pt x="4766015" y="6216908"/>
                </a:cubicBezTo>
                <a:cubicBezTo>
                  <a:pt x="4723838" y="6216908"/>
                  <a:pt x="4681661" y="6267521"/>
                  <a:pt x="4647919" y="6309698"/>
                </a:cubicBezTo>
                <a:lnTo>
                  <a:pt x="4605742" y="6309698"/>
                </a:lnTo>
                <a:lnTo>
                  <a:pt x="4605742" y="6267521"/>
                </a:lnTo>
                <a:cubicBezTo>
                  <a:pt x="4639484" y="6191602"/>
                  <a:pt x="4690096" y="6166295"/>
                  <a:pt x="4757579" y="6166295"/>
                </a:cubicBezTo>
                <a:cubicBezTo>
                  <a:pt x="4774450" y="6166295"/>
                  <a:pt x="4825063" y="6183166"/>
                  <a:pt x="4858805" y="6200037"/>
                </a:cubicBezTo>
                <a:close/>
                <a:moveTo>
                  <a:pt x="2437838" y="6250650"/>
                </a:moveTo>
                <a:lnTo>
                  <a:pt x="2429402" y="6284391"/>
                </a:lnTo>
                <a:cubicBezTo>
                  <a:pt x="2387225" y="6242214"/>
                  <a:pt x="2361919" y="6183166"/>
                  <a:pt x="2319742" y="6174731"/>
                </a:cubicBezTo>
                <a:cubicBezTo>
                  <a:pt x="2260694" y="6166295"/>
                  <a:pt x="2218517" y="6191602"/>
                  <a:pt x="2167904" y="6166295"/>
                </a:cubicBezTo>
                <a:cubicBezTo>
                  <a:pt x="2201646" y="6149425"/>
                  <a:pt x="2243823" y="6132554"/>
                  <a:pt x="2269129" y="6132554"/>
                </a:cubicBezTo>
                <a:cubicBezTo>
                  <a:pt x="2311306" y="6132554"/>
                  <a:pt x="2412531" y="6157860"/>
                  <a:pt x="2437838" y="6250650"/>
                </a:cubicBezTo>
                <a:close/>
                <a:moveTo>
                  <a:pt x="3770635" y="6039764"/>
                </a:moveTo>
                <a:lnTo>
                  <a:pt x="3770635" y="6208473"/>
                </a:lnTo>
                <a:cubicBezTo>
                  <a:pt x="3753764" y="6250650"/>
                  <a:pt x="3720022" y="6368746"/>
                  <a:pt x="3652539" y="6377181"/>
                </a:cubicBezTo>
                <a:cubicBezTo>
                  <a:pt x="3652539" y="6360310"/>
                  <a:pt x="3660974" y="6335004"/>
                  <a:pt x="3660974" y="6309698"/>
                </a:cubicBezTo>
                <a:cubicBezTo>
                  <a:pt x="3660974" y="6292827"/>
                  <a:pt x="3644103" y="6267521"/>
                  <a:pt x="3635668" y="6250650"/>
                </a:cubicBezTo>
                <a:cubicBezTo>
                  <a:pt x="3652539" y="6233779"/>
                  <a:pt x="3694716" y="6200037"/>
                  <a:pt x="3694716" y="6174731"/>
                </a:cubicBezTo>
                <a:cubicBezTo>
                  <a:pt x="3694716" y="6174731"/>
                  <a:pt x="3644103" y="6124118"/>
                  <a:pt x="3644103" y="6149425"/>
                </a:cubicBezTo>
                <a:cubicBezTo>
                  <a:pt x="3644103" y="6174731"/>
                  <a:pt x="3652539" y="6174731"/>
                  <a:pt x="3660974" y="6183166"/>
                </a:cubicBezTo>
                <a:cubicBezTo>
                  <a:pt x="3652539" y="6191602"/>
                  <a:pt x="3652539" y="6200037"/>
                  <a:pt x="3627233" y="6200037"/>
                </a:cubicBezTo>
                <a:cubicBezTo>
                  <a:pt x="3610362" y="6200037"/>
                  <a:pt x="3593491" y="6174731"/>
                  <a:pt x="3593491" y="6157860"/>
                </a:cubicBezTo>
                <a:cubicBezTo>
                  <a:pt x="3593491" y="6115683"/>
                  <a:pt x="3720022" y="6031329"/>
                  <a:pt x="3736893" y="6031329"/>
                </a:cubicBezTo>
                <a:lnTo>
                  <a:pt x="3770635" y="6039764"/>
                </a:lnTo>
                <a:close/>
                <a:moveTo>
                  <a:pt x="3618797" y="6065070"/>
                </a:moveTo>
                <a:cubicBezTo>
                  <a:pt x="3601926" y="6081941"/>
                  <a:pt x="3585055" y="6107247"/>
                  <a:pt x="3559749" y="6124118"/>
                </a:cubicBezTo>
                <a:cubicBezTo>
                  <a:pt x="3551314" y="6124118"/>
                  <a:pt x="3534443" y="6132554"/>
                  <a:pt x="3526007" y="6149425"/>
                </a:cubicBezTo>
                <a:cubicBezTo>
                  <a:pt x="3509137" y="6124118"/>
                  <a:pt x="3483830" y="6090377"/>
                  <a:pt x="3458524" y="6056635"/>
                </a:cubicBezTo>
                <a:cubicBezTo>
                  <a:pt x="3475395" y="6039764"/>
                  <a:pt x="3500701" y="6022893"/>
                  <a:pt x="3517572" y="6022893"/>
                </a:cubicBezTo>
                <a:cubicBezTo>
                  <a:pt x="3542878" y="6022893"/>
                  <a:pt x="3585055" y="6039764"/>
                  <a:pt x="3618797" y="6065070"/>
                </a:cubicBezTo>
                <a:close/>
                <a:moveTo>
                  <a:pt x="3340428" y="6014458"/>
                </a:moveTo>
                <a:cubicBezTo>
                  <a:pt x="3357299" y="6014458"/>
                  <a:pt x="3483830" y="6132554"/>
                  <a:pt x="3483830" y="6157860"/>
                </a:cubicBezTo>
                <a:cubicBezTo>
                  <a:pt x="3483830" y="6183166"/>
                  <a:pt x="3466959" y="6200037"/>
                  <a:pt x="3450089" y="6216908"/>
                </a:cubicBezTo>
                <a:lnTo>
                  <a:pt x="3424782" y="6216908"/>
                </a:lnTo>
                <a:cubicBezTo>
                  <a:pt x="3424782" y="6208473"/>
                  <a:pt x="3407911" y="6208473"/>
                  <a:pt x="3407911" y="6191602"/>
                </a:cubicBezTo>
                <a:cubicBezTo>
                  <a:pt x="3407911" y="6166295"/>
                  <a:pt x="3424782" y="6166295"/>
                  <a:pt x="3433218" y="6157860"/>
                </a:cubicBezTo>
                <a:cubicBezTo>
                  <a:pt x="3424782" y="6149425"/>
                  <a:pt x="3433218" y="6140989"/>
                  <a:pt x="3407911" y="6140989"/>
                </a:cubicBezTo>
                <a:cubicBezTo>
                  <a:pt x="3391041" y="6140989"/>
                  <a:pt x="3365734" y="6174731"/>
                  <a:pt x="3365734" y="6191602"/>
                </a:cubicBezTo>
                <a:cubicBezTo>
                  <a:pt x="3365734" y="6216908"/>
                  <a:pt x="3399476" y="6242214"/>
                  <a:pt x="3424782" y="6259085"/>
                </a:cubicBezTo>
                <a:cubicBezTo>
                  <a:pt x="3416347" y="6284391"/>
                  <a:pt x="3399476" y="6318133"/>
                  <a:pt x="3399476" y="6335004"/>
                </a:cubicBezTo>
                <a:cubicBezTo>
                  <a:pt x="3399476" y="6360310"/>
                  <a:pt x="3407911" y="6360310"/>
                  <a:pt x="3416347" y="6368746"/>
                </a:cubicBezTo>
                <a:cubicBezTo>
                  <a:pt x="3340428" y="6335004"/>
                  <a:pt x="3323557" y="6259085"/>
                  <a:pt x="3323557" y="6208473"/>
                </a:cubicBezTo>
                <a:cubicBezTo>
                  <a:pt x="3323557" y="6191602"/>
                  <a:pt x="3340428" y="6098812"/>
                  <a:pt x="3340428" y="6081941"/>
                </a:cubicBezTo>
                <a:cubicBezTo>
                  <a:pt x="3340428" y="6056635"/>
                  <a:pt x="3331993" y="6039764"/>
                  <a:pt x="3323557" y="6014458"/>
                </a:cubicBezTo>
                <a:lnTo>
                  <a:pt x="3340428" y="6014458"/>
                </a:lnTo>
                <a:close/>
                <a:moveTo>
                  <a:pt x="4943159" y="6073506"/>
                </a:moveTo>
                <a:cubicBezTo>
                  <a:pt x="4968465" y="6090377"/>
                  <a:pt x="5019078" y="6073506"/>
                  <a:pt x="5061255" y="6090377"/>
                </a:cubicBezTo>
                <a:cubicBezTo>
                  <a:pt x="5078126" y="6098812"/>
                  <a:pt x="5154044" y="6124118"/>
                  <a:pt x="5162480" y="6174731"/>
                </a:cubicBezTo>
                <a:cubicBezTo>
                  <a:pt x="5128738" y="6149425"/>
                  <a:pt x="5078126" y="6115683"/>
                  <a:pt x="5027513" y="6098812"/>
                </a:cubicBezTo>
                <a:cubicBezTo>
                  <a:pt x="4993771" y="6090377"/>
                  <a:pt x="4951594" y="6098812"/>
                  <a:pt x="4926288" y="6090377"/>
                </a:cubicBezTo>
                <a:cubicBezTo>
                  <a:pt x="4892546" y="6081941"/>
                  <a:pt x="4875675" y="6048200"/>
                  <a:pt x="4850369" y="6031329"/>
                </a:cubicBezTo>
                <a:cubicBezTo>
                  <a:pt x="4816627" y="6014458"/>
                  <a:pt x="4766015" y="6014458"/>
                  <a:pt x="4740709" y="6014458"/>
                </a:cubicBezTo>
                <a:cubicBezTo>
                  <a:pt x="4614177" y="6014458"/>
                  <a:pt x="4496081" y="6065070"/>
                  <a:pt x="4479210" y="6275956"/>
                </a:cubicBezTo>
                <a:cubicBezTo>
                  <a:pt x="4386421" y="6326569"/>
                  <a:pt x="4361115" y="6427794"/>
                  <a:pt x="4369550" y="6512148"/>
                </a:cubicBezTo>
                <a:cubicBezTo>
                  <a:pt x="4369550" y="6486842"/>
                  <a:pt x="4352679" y="6453100"/>
                  <a:pt x="4352679" y="6436229"/>
                </a:cubicBezTo>
                <a:cubicBezTo>
                  <a:pt x="4352679" y="6360310"/>
                  <a:pt x="4386421" y="6343439"/>
                  <a:pt x="4453904" y="6259085"/>
                </a:cubicBezTo>
                <a:cubicBezTo>
                  <a:pt x="4462340" y="6250650"/>
                  <a:pt x="4462340" y="6233779"/>
                  <a:pt x="4462340" y="6216908"/>
                </a:cubicBezTo>
                <a:cubicBezTo>
                  <a:pt x="4496081" y="6039764"/>
                  <a:pt x="4605742" y="5980716"/>
                  <a:pt x="4723838" y="5980716"/>
                </a:cubicBezTo>
                <a:cubicBezTo>
                  <a:pt x="4808192" y="5980716"/>
                  <a:pt x="4841934" y="6014458"/>
                  <a:pt x="4943159" y="6073506"/>
                </a:cubicBezTo>
                <a:close/>
                <a:moveTo>
                  <a:pt x="5297447" y="5980716"/>
                </a:moveTo>
                <a:cubicBezTo>
                  <a:pt x="5246834" y="5980716"/>
                  <a:pt x="5229963" y="5989152"/>
                  <a:pt x="5154044" y="6006022"/>
                </a:cubicBezTo>
                <a:cubicBezTo>
                  <a:pt x="5162480" y="5980716"/>
                  <a:pt x="5221528" y="5963845"/>
                  <a:pt x="5246834" y="5963845"/>
                </a:cubicBezTo>
                <a:cubicBezTo>
                  <a:pt x="5263705" y="5963845"/>
                  <a:pt x="5289011" y="5972281"/>
                  <a:pt x="5297447" y="5980716"/>
                </a:cubicBezTo>
                <a:close/>
                <a:moveTo>
                  <a:pt x="2530627" y="6073506"/>
                </a:moveTo>
                <a:cubicBezTo>
                  <a:pt x="2564369" y="6107247"/>
                  <a:pt x="2564369" y="6191602"/>
                  <a:pt x="2581240" y="6233779"/>
                </a:cubicBezTo>
                <a:cubicBezTo>
                  <a:pt x="2589675" y="6259085"/>
                  <a:pt x="2640288" y="6284391"/>
                  <a:pt x="2657159" y="6318133"/>
                </a:cubicBezTo>
                <a:cubicBezTo>
                  <a:pt x="2674030" y="6335004"/>
                  <a:pt x="2690900" y="6385616"/>
                  <a:pt x="2690900" y="6410923"/>
                </a:cubicBezTo>
                <a:cubicBezTo>
                  <a:pt x="2690900" y="6427794"/>
                  <a:pt x="2674030" y="6469971"/>
                  <a:pt x="2657159" y="6486842"/>
                </a:cubicBezTo>
                <a:cubicBezTo>
                  <a:pt x="2665594" y="6461535"/>
                  <a:pt x="2682465" y="6427794"/>
                  <a:pt x="2682465" y="6410923"/>
                </a:cubicBezTo>
                <a:cubicBezTo>
                  <a:pt x="2682465" y="6385616"/>
                  <a:pt x="2665594" y="6335004"/>
                  <a:pt x="2640288" y="6309698"/>
                </a:cubicBezTo>
                <a:cubicBezTo>
                  <a:pt x="2623417" y="6275956"/>
                  <a:pt x="2581240" y="6267521"/>
                  <a:pt x="2572804" y="6242214"/>
                </a:cubicBezTo>
                <a:cubicBezTo>
                  <a:pt x="2547498" y="6191602"/>
                  <a:pt x="2555934" y="6132554"/>
                  <a:pt x="2530627" y="6090377"/>
                </a:cubicBezTo>
                <a:cubicBezTo>
                  <a:pt x="2496886" y="6014458"/>
                  <a:pt x="2387225" y="5955410"/>
                  <a:pt x="2328177" y="5955410"/>
                </a:cubicBezTo>
                <a:cubicBezTo>
                  <a:pt x="2243823" y="5955410"/>
                  <a:pt x="2176340" y="5997587"/>
                  <a:pt x="2134162" y="6039764"/>
                </a:cubicBezTo>
                <a:cubicBezTo>
                  <a:pt x="2049808" y="6039764"/>
                  <a:pt x="1923277" y="6006022"/>
                  <a:pt x="1855793" y="6149425"/>
                </a:cubicBezTo>
                <a:cubicBezTo>
                  <a:pt x="1855793" y="6065070"/>
                  <a:pt x="1999196" y="6014458"/>
                  <a:pt x="2058244" y="6022893"/>
                </a:cubicBezTo>
                <a:cubicBezTo>
                  <a:pt x="2066679" y="6031329"/>
                  <a:pt x="2100421" y="6039764"/>
                  <a:pt x="2125727" y="6022893"/>
                </a:cubicBezTo>
                <a:cubicBezTo>
                  <a:pt x="2193210" y="5980716"/>
                  <a:pt x="2260694" y="5946974"/>
                  <a:pt x="2319742" y="5946974"/>
                </a:cubicBezTo>
                <a:cubicBezTo>
                  <a:pt x="2395661" y="5946974"/>
                  <a:pt x="2454709" y="5972281"/>
                  <a:pt x="2530627" y="6073506"/>
                </a:cubicBezTo>
                <a:close/>
                <a:moveTo>
                  <a:pt x="1847358" y="5946974"/>
                </a:moveTo>
                <a:cubicBezTo>
                  <a:pt x="1813616" y="5946974"/>
                  <a:pt x="1779875" y="5955410"/>
                  <a:pt x="1746133" y="5946974"/>
                </a:cubicBezTo>
                <a:cubicBezTo>
                  <a:pt x="1754568" y="5938539"/>
                  <a:pt x="1763004" y="5930104"/>
                  <a:pt x="1788310" y="5930104"/>
                </a:cubicBezTo>
                <a:cubicBezTo>
                  <a:pt x="1805181" y="5930104"/>
                  <a:pt x="1830487" y="5938539"/>
                  <a:pt x="1847358" y="5946974"/>
                </a:cubicBezTo>
                <a:close/>
                <a:moveTo>
                  <a:pt x="2842738" y="5972281"/>
                </a:moveTo>
                <a:cubicBezTo>
                  <a:pt x="2859609" y="5972281"/>
                  <a:pt x="2893351" y="5946974"/>
                  <a:pt x="2918657" y="5946974"/>
                </a:cubicBezTo>
                <a:cubicBezTo>
                  <a:pt x="2952399" y="5946974"/>
                  <a:pt x="2969269" y="5972281"/>
                  <a:pt x="2969269" y="5989152"/>
                </a:cubicBezTo>
                <a:cubicBezTo>
                  <a:pt x="2969269" y="6014458"/>
                  <a:pt x="2952399" y="6031329"/>
                  <a:pt x="2935528" y="6031329"/>
                </a:cubicBezTo>
                <a:cubicBezTo>
                  <a:pt x="2910221" y="6031329"/>
                  <a:pt x="2910221" y="6014458"/>
                  <a:pt x="2893351" y="5997587"/>
                </a:cubicBezTo>
                <a:cubicBezTo>
                  <a:pt x="2884915" y="6006022"/>
                  <a:pt x="2859609" y="6014458"/>
                  <a:pt x="2859609" y="6031329"/>
                </a:cubicBezTo>
                <a:cubicBezTo>
                  <a:pt x="2859609" y="6073506"/>
                  <a:pt x="2918657" y="6107247"/>
                  <a:pt x="2935528" y="6107247"/>
                </a:cubicBezTo>
                <a:cubicBezTo>
                  <a:pt x="2960834" y="6107247"/>
                  <a:pt x="2977705" y="6073506"/>
                  <a:pt x="3003011" y="6065070"/>
                </a:cubicBezTo>
                <a:cubicBezTo>
                  <a:pt x="3036753" y="6039764"/>
                  <a:pt x="3087365" y="6039764"/>
                  <a:pt x="3129542" y="6022893"/>
                </a:cubicBezTo>
                <a:cubicBezTo>
                  <a:pt x="3146413" y="6014458"/>
                  <a:pt x="3163284" y="5989152"/>
                  <a:pt x="3188590" y="5989152"/>
                </a:cubicBezTo>
                <a:cubicBezTo>
                  <a:pt x="3205461" y="5989152"/>
                  <a:pt x="3222332" y="5997587"/>
                  <a:pt x="3239203" y="6014458"/>
                </a:cubicBezTo>
                <a:cubicBezTo>
                  <a:pt x="3213897" y="6048200"/>
                  <a:pt x="3197026" y="6039764"/>
                  <a:pt x="3180155" y="6056635"/>
                </a:cubicBezTo>
                <a:lnTo>
                  <a:pt x="3230768" y="6132554"/>
                </a:lnTo>
                <a:cubicBezTo>
                  <a:pt x="3222332" y="6140989"/>
                  <a:pt x="3205461" y="6140989"/>
                  <a:pt x="3197026" y="6149425"/>
                </a:cubicBezTo>
                <a:cubicBezTo>
                  <a:pt x="3163284" y="6115683"/>
                  <a:pt x="3129542" y="6081941"/>
                  <a:pt x="3104236" y="6081941"/>
                </a:cubicBezTo>
                <a:cubicBezTo>
                  <a:pt x="3070495" y="6081941"/>
                  <a:pt x="2994576" y="6115683"/>
                  <a:pt x="2994576" y="6166295"/>
                </a:cubicBezTo>
                <a:cubicBezTo>
                  <a:pt x="2994576" y="6183166"/>
                  <a:pt x="3011447" y="6208473"/>
                  <a:pt x="3028317" y="6208473"/>
                </a:cubicBezTo>
                <a:cubicBezTo>
                  <a:pt x="3053624" y="6208473"/>
                  <a:pt x="3062059" y="6191602"/>
                  <a:pt x="3087365" y="6191602"/>
                </a:cubicBezTo>
                <a:cubicBezTo>
                  <a:pt x="3095801" y="6200037"/>
                  <a:pt x="3095801" y="6191602"/>
                  <a:pt x="3095801" y="6216908"/>
                </a:cubicBezTo>
                <a:cubicBezTo>
                  <a:pt x="3095801" y="6242214"/>
                  <a:pt x="3078930" y="6259085"/>
                  <a:pt x="3053624" y="6259085"/>
                </a:cubicBezTo>
                <a:cubicBezTo>
                  <a:pt x="3028317" y="6259085"/>
                  <a:pt x="2994576" y="6242214"/>
                  <a:pt x="2977705" y="6216908"/>
                </a:cubicBezTo>
                <a:cubicBezTo>
                  <a:pt x="2960834" y="6200037"/>
                  <a:pt x="2969269" y="6157860"/>
                  <a:pt x="2943963" y="6149425"/>
                </a:cubicBezTo>
                <a:cubicBezTo>
                  <a:pt x="2910221" y="6132554"/>
                  <a:pt x="2868044" y="6140989"/>
                  <a:pt x="2842738" y="6115683"/>
                </a:cubicBezTo>
                <a:cubicBezTo>
                  <a:pt x="2808996" y="6090377"/>
                  <a:pt x="2808996" y="6039764"/>
                  <a:pt x="2783690" y="6006022"/>
                </a:cubicBezTo>
                <a:cubicBezTo>
                  <a:pt x="2766819" y="5963845"/>
                  <a:pt x="2707771" y="5938539"/>
                  <a:pt x="2716207" y="5904797"/>
                </a:cubicBezTo>
                <a:cubicBezTo>
                  <a:pt x="2758384" y="5921668"/>
                  <a:pt x="2817432" y="5972281"/>
                  <a:pt x="2842738" y="5972281"/>
                </a:cubicBezTo>
                <a:close/>
                <a:moveTo>
                  <a:pt x="4900982" y="5930104"/>
                </a:moveTo>
                <a:cubicBezTo>
                  <a:pt x="4917853" y="5946974"/>
                  <a:pt x="4951594" y="5980716"/>
                  <a:pt x="4985336" y="5989152"/>
                </a:cubicBezTo>
                <a:cubicBezTo>
                  <a:pt x="5010642" y="6006022"/>
                  <a:pt x="5061255" y="5997587"/>
                  <a:pt x="5103432" y="6014458"/>
                </a:cubicBezTo>
                <a:cubicBezTo>
                  <a:pt x="5154044" y="6031329"/>
                  <a:pt x="5263705" y="6098812"/>
                  <a:pt x="5272140" y="6174731"/>
                </a:cubicBezTo>
                <a:lnTo>
                  <a:pt x="5272140" y="6200037"/>
                </a:lnTo>
                <a:cubicBezTo>
                  <a:pt x="5272140" y="6200037"/>
                  <a:pt x="5272140" y="6208473"/>
                  <a:pt x="5255270" y="6208473"/>
                </a:cubicBezTo>
                <a:cubicBezTo>
                  <a:pt x="5229963" y="6208473"/>
                  <a:pt x="5120303" y="6065070"/>
                  <a:pt x="5069690" y="6056635"/>
                </a:cubicBezTo>
                <a:cubicBezTo>
                  <a:pt x="5027513" y="6048200"/>
                  <a:pt x="4976901" y="6048200"/>
                  <a:pt x="4943159" y="6031329"/>
                </a:cubicBezTo>
                <a:cubicBezTo>
                  <a:pt x="4926288" y="6031329"/>
                  <a:pt x="4900982" y="5997587"/>
                  <a:pt x="4884111" y="5989152"/>
                </a:cubicBezTo>
                <a:cubicBezTo>
                  <a:pt x="4867240" y="5972281"/>
                  <a:pt x="4749144" y="5946974"/>
                  <a:pt x="4715402" y="5946974"/>
                </a:cubicBezTo>
                <a:cubicBezTo>
                  <a:pt x="4631048" y="5946974"/>
                  <a:pt x="4563565" y="5955410"/>
                  <a:pt x="4470775" y="6090377"/>
                </a:cubicBezTo>
                <a:cubicBezTo>
                  <a:pt x="4437033" y="6132554"/>
                  <a:pt x="4437033" y="6191602"/>
                  <a:pt x="4420163" y="6242214"/>
                </a:cubicBezTo>
                <a:cubicBezTo>
                  <a:pt x="4411727" y="6259085"/>
                  <a:pt x="4377985" y="6267521"/>
                  <a:pt x="4361115" y="6301262"/>
                </a:cubicBezTo>
                <a:cubicBezTo>
                  <a:pt x="4335808" y="6335004"/>
                  <a:pt x="4318937" y="6419358"/>
                  <a:pt x="4318937" y="6444664"/>
                </a:cubicBezTo>
                <a:cubicBezTo>
                  <a:pt x="4318937" y="6461535"/>
                  <a:pt x="4344244" y="6529019"/>
                  <a:pt x="4344244" y="6554325"/>
                </a:cubicBezTo>
                <a:cubicBezTo>
                  <a:pt x="4344244" y="6571196"/>
                  <a:pt x="4327373" y="6579631"/>
                  <a:pt x="4318937" y="6588067"/>
                </a:cubicBezTo>
                <a:cubicBezTo>
                  <a:pt x="4276760" y="6562760"/>
                  <a:pt x="4259889" y="6461535"/>
                  <a:pt x="4259889" y="6461535"/>
                </a:cubicBezTo>
                <a:cubicBezTo>
                  <a:pt x="4259889" y="6444664"/>
                  <a:pt x="4268325" y="6427794"/>
                  <a:pt x="4268325" y="6410923"/>
                </a:cubicBezTo>
                <a:cubicBezTo>
                  <a:pt x="4285196" y="6351875"/>
                  <a:pt x="4293631" y="6275956"/>
                  <a:pt x="4377985" y="6216908"/>
                </a:cubicBezTo>
                <a:cubicBezTo>
                  <a:pt x="4386421" y="6208473"/>
                  <a:pt x="4386421" y="6191602"/>
                  <a:pt x="4386421" y="6174731"/>
                </a:cubicBezTo>
                <a:cubicBezTo>
                  <a:pt x="4428598" y="5972281"/>
                  <a:pt x="4546694" y="5887926"/>
                  <a:pt x="4706967" y="5887926"/>
                </a:cubicBezTo>
                <a:cubicBezTo>
                  <a:pt x="4757579" y="5887926"/>
                  <a:pt x="4833498" y="5887926"/>
                  <a:pt x="4900982" y="5930104"/>
                </a:cubicBezTo>
                <a:close/>
                <a:moveTo>
                  <a:pt x="5643299" y="5938539"/>
                </a:moveTo>
                <a:cubicBezTo>
                  <a:pt x="5643299" y="6006022"/>
                  <a:pt x="5584251" y="6039764"/>
                  <a:pt x="5550509" y="6039764"/>
                </a:cubicBezTo>
                <a:cubicBezTo>
                  <a:pt x="5525203" y="6039764"/>
                  <a:pt x="5499897" y="6014458"/>
                  <a:pt x="5499897" y="5989152"/>
                </a:cubicBezTo>
                <a:cubicBezTo>
                  <a:pt x="5499897" y="5972281"/>
                  <a:pt x="5508332" y="5972281"/>
                  <a:pt x="5508332" y="5963845"/>
                </a:cubicBezTo>
                <a:lnTo>
                  <a:pt x="5525203" y="5963845"/>
                </a:lnTo>
                <a:cubicBezTo>
                  <a:pt x="5542074" y="5972281"/>
                  <a:pt x="5542074" y="5989152"/>
                  <a:pt x="5567380" y="5989152"/>
                </a:cubicBezTo>
                <a:cubicBezTo>
                  <a:pt x="5626428" y="5989152"/>
                  <a:pt x="5609557" y="5896362"/>
                  <a:pt x="5617993" y="5879491"/>
                </a:cubicBezTo>
                <a:cubicBezTo>
                  <a:pt x="5634864" y="5896362"/>
                  <a:pt x="5643299" y="5921668"/>
                  <a:pt x="5643299" y="5938539"/>
                </a:cubicBezTo>
                <a:close/>
                <a:moveTo>
                  <a:pt x="5423978" y="6006022"/>
                </a:moveTo>
                <a:cubicBezTo>
                  <a:pt x="5423978" y="6048200"/>
                  <a:pt x="5381801" y="6090377"/>
                  <a:pt x="5348059" y="6090377"/>
                </a:cubicBezTo>
                <a:cubicBezTo>
                  <a:pt x="5322753" y="6090377"/>
                  <a:pt x="5297447" y="6056635"/>
                  <a:pt x="5297447" y="6039764"/>
                </a:cubicBezTo>
                <a:cubicBezTo>
                  <a:pt x="5297447" y="6014458"/>
                  <a:pt x="5331188" y="5989152"/>
                  <a:pt x="5339624" y="5963845"/>
                </a:cubicBezTo>
                <a:cubicBezTo>
                  <a:pt x="5314317" y="5946974"/>
                  <a:pt x="5263705" y="5930104"/>
                  <a:pt x="5246834" y="5930104"/>
                </a:cubicBezTo>
                <a:cubicBezTo>
                  <a:pt x="5213092" y="5930104"/>
                  <a:pt x="5137174" y="5938539"/>
                  <a:pt x="5111867" y="5980716"/>
                </a:cubicBezTo>
                <a:cubicBezTo>
                  <a:pt x="5061255" y="5980716"/>
                  <a:pt x="5061255" y="5972281"/>
                  <a:pt x="5052819" y="5972281"/>
                </a:cubicBezTo>
                <a:cubicBezTo>
                  <a:pt x="5052819" y="5913233"/>
                  <a:pt x="5196222" y="5871056"/>
                  <a:pt x="5255270" y="5871056"/>
                </a:cubicBezTo>
                <a:cubicBezTo>
                  <a:pt x="5339624" y="5871056"/>
                  <a:pt x="5423978" y="5904797"/>
                  <a:pt x="5423978" y="6006022"/>
                </a:cubicBezTo>
                <a:close/>
                <a:moveTo>
                  <a:pt x="2623417" y="6006022"/>
                </a:moveTo>
                <a:cubicBezTo>
                  <a:pt x="2657159" y="6056635"/>
                  <a:pt x="2657159" y="6149425"/>
                  <a:pt x="2690900" y="6191602"/>
                </a:cubicBezTo>
                <a:cubicBezTo>
                  <a:pt x="2758384" y="6284391"/>
                  <a:pt x="2783690" y="6351875"/>
                  <a:pt x="2783690" y="6419358"/>
                </a:cubicBezTo>
                <a:cubicBezTo>
                  <a:pt x="2783690" y="6444664"/>
                  <a:pt x="2775255" y="6579631"/>
                  <a:pt x="2716207" y="6579631"/>
                </a:cubicBezTo>
                <a:cubicBezTo>
                  <a:pt x="2682465" y="6579631"/>
                  <a:pt x="2674030" y="6545890"/>
                  <a:pt x="2674030" y="6529019"/>
                </a:cubicBezTo>
                <a:cubicBezTo>
                  <a:pt x="2674030" y="6512148"/>
                  <a:pt x="2716207" y="6461535"/>
                  <a:pt x="2724642" y="6427794"/>
                </a:cubicBezTo>
                <a:lnTo>
                  <a:pt x="2724642" y="6402487"/>
                </a:lnTo>
                <a:cubicBezTo>
                  <a:pt x="2724642" y="6385616"/>
                  <a:pt x="2707771" y="6318133"/>
                  <a:pt x="2682465" y="6292827"/>
                </a:cubicBezTo>
                <a:cubicBezTo>
                  <a:pt x="2674030" y="6275956"/>
                  <a:pt x="2640288" y="6250650"/>
                  <a:pt x="2623417" y="6233779"/>
                </a:cubicBezTo>
                <a:cubicBezTo>
                  <a:pt x="2606546" y="6208473"/>
                  <a:pt x="2614982" y="6183166"/>
                  <a:pt x="2614982" y="6157860"/>
                </a:cubicBezTo>
                <a:cubicBezTo>
                  <a:pt x="2614982" y="6107247"/>
                  <a:pt x="2505321" y="5980716"/>
                  <a:pt x="2471579" y="5955410"/>
                </a:cubicBezTo>
                <a:cubicBezTo>
                  <a:pt x="2446273" y="5938539"/>
                  <a:pt x="2353483" y="5913233"/>
                  <a:pt x="2319742" y="5913233"/>
                </a:cubicBezTo>
                <a:cubicBezTo>
                  <a:pt x="2294435" y="5913233"/>
                  <a:pt x="2226952" y="5921668"/>
                  <a:pt x="2193210" y="5938539"/>
                </a:cubicBezTo>
                <a:cubicBezTo>
                  <a:pt x="2159469" y="5946974"/>
                  <a:pt x="2142598" y="5980716"/>
                  <a:pt x="2117292" y="5989152"/>
                </a:cubicBezTo>
                <a:cubicBezTo>
                  <a:pt x="2075114" y="6006022"/>
                  <a:pt x="2024502" y="5989152"/>
                  <a:pt x="1982325" y="5997587"/>
                </a:cubicBezTo>
                <a:cubicBezTo>
                  <a:pt x="1906406" y="6006022"/>
                  <a:pt x="1813616" y="6098812"/>
                  <a:pt x="1796745" y="6174731"/>
                </a:cubicBezTo>
                <a:lnTo>
                  <a:pt x="1754568" y="6174731"/>
                </a:lnTo>
                <a:cubicBezTo>
                  <a:pt x="1746133" y="6166295"/>
                  <a:pt x="1746133" y="6166295"/>
                  <a:pt x="1746133" y="6149425"/>
                </a:cubicBezTo>
                <a:cubicBezTo>
                  <a:pt x="1746133" y="6090377"/>
                  <a:pt x="1822052" y="5989152"/>
                  <a:pt x="1906406" y="5955410"/>
                </a:cubicBezTo>
                <a:cubicBezTo>
                  <a:pt x="1948583" y="5938539"/>
                  <a:pt x="2024502" y="5955410"/>
                  <a:pt x="2075114" y="5921668"/>
                </a:cubicBezTo>
                <a:cubicBezTo>
                  <a:pt x="2193210" y="5854185"/>
                  <a:pt x="2243823" y="5845749"/>
                  <a:pt x="2319742" y="5845749"/>
                </a:cubicBezTo>
                <a:cubicBezTo>
                  <a:pt x="2412531" y="5845749"/>
                  <a:pt x="2555934" y="5896362"/>
                  <a:pt x="2623417" y="6006022"/>
                </a:cubicBezTo>
                <a:close/>
                <a:moveTo>
                  <a:pt x="1484635" y="5963845"/>
                </a:moveTo>
                <a:cubicBezTo>
                  <a:pt x="1509941" y="5963845"/>
                  <a:pt x="1518376" y="5938539"/>
                  <a:pt x="1535247" y="5938539"/>
                </a:cubicBezTo>
                <a:cubicBezTo>
                  <a:pt x="1543683" y="5946974"/>
                  <a:pt x="1560554" y="5955410"/>
                  <a:pt x="1560554" y="5972281"/>
                </a:cubicBezTo>
                <a:cubicBezTo>
                  <a:pt x="1560554" y="5997587"/>
                  <a:pt x="1535247" y="6014458"/>
                  <a:pt x="1518376" y="6014458"/>
                </a:cubicBezTo>
                <a:cubicBezTo>
                  <a:pt x="1434022" y="6014458"/>
                  <a:pt x="1391845" y="5938539"/>
                  <a:pt x="1391845" y="5887926"/>
                </a:cubicBezTo>
                <a:cubicBezTo>
                  <a:pt x="1391845" y="5862620"/>
                  <a:pt x="1391845" y="5854185"/>
                  <a:pt x="1408716" y="5837314"/>
                </a:cubicBezTo>
                <a:cubicBezTo>
                  <a:pt x="1434022" y="5854185"/>
                  <a:pt x="1434022" y="5963845"/>
                  <a:pt x="1484635" y="5963845"/>
                </a:cubicBezTo>
                <a:close/>
                <a:moveTo>
                  <a:pt x="1965454" y="5896362"/>
                </a:moveTo>
                <a:cubicBezTo>
                  <a:pt x="1940148" y="5904797"/>
                  <a:pt x="1906406" y="5930104"/>
                  <a:pt x="1889535" y="5930104"/>
                </a:cubicBezTo>
                <a:cubicBezTo>
                  <a:pt x="1864229" y="5930104"/>
                  <a:pt x="1796745" y="5896362"/>
                  <a:pt x="1779875" y="5896362"/>
                </a:cubicBezTo>
                <a:cubicBezTo>
                  <a:pt x="1754568" y="5896362"/>
                  <a:pt x="1712391" y="5896362"/>
                  <a:pt x="1687085" y="5938539"/>
                </a:cubicBezTo>
                <a:cubicBezTo>
                  <a:pt x="1703956" y="5963845"/>
                  <a:pt x="1754568" y="5989152"/>
                  <a:pt x="1754568" y="6006022"/>
                </a:cubicBezTo>
                <a:cubicBezTo>
                  <a:pt x="1754568" y="6031329"/>
                  <a:pt x="1729262" y="6065070"/>
                  <a:pt x="1703956" y="6065070"/>
                </a:cubicBezTo>
                <a:cubicBezTo>
                  <a:pt x="1636472" y="6065070"/>
                  <a:pt x="1619602" y="6006022"/>
                  <a:pt x="1619602" y="5963845"/>
                </a:cubicBezTo>
                <a:cubicBezTo>
                  <a:pt x="1619602" y="5854185"/>
                  <a:pt x="1737697" y="5828878"/>
                  <a:pt x="1796745" y="5828878"/>
                </a:cubicBezTo>
                <a:cubicBezTo>
                  <a:pt x="1864229" y="5828878"/>
                  <a:pt x="1855793" y="5820443"/>
                  <a:pt x="1965454" y="5896362"/>
                </a:cubicBezTo>
                <a:close/>
                <a:moveTo>
                  <a:pt x="5609557" y="5837314"/>
                </a:moveTo>
                <a:cubicBezTo>
                  <a:pt x="5609557" y="5862620"/>
                  <a:pt x="5584251" y="5879491"/>
                  <a:pt x="5567380" y="5896362"/>
                </a:cubicBezTo>
                <a:cubicBezTo>
                  <a:pt x="5558945" y="5887926"/>
                  <a:pt x="5533639" y="5862620"/>
                  <a:pt x="5516768" y="5837314"/>
                </a:cubicBezTo>
                <a:cubicBezTo>
                  <a:pt x="5533639" y="5820443"/>
                  <a:pt x="5558945" y="5803572"/>
                  <a:pt x="5584251" y="5795137"/>
                </a:cubicBezTo>
                <a:cubicBezTo>
                  <a:pt x="5601122" y="5812008"/>
                  <a:pt x="5609557" y="5820443"/>
                  <a:pt x="5609557" y="5837314"/>
                </a:cubicBezTo>
                <a:close/>
                <a:moveTo>
                  <a:pt x="1518376" y="5812008"/>
                </a:moveTo>
                <a:cubicBezTo>
                  <a:pt x="1518376" y="5837314"/>
                  <a:pt x="1518376" y="5862620"/>
                  <a:pt x="1493070" y="5862620"/>
                </a:cubicBezTo>
                <a:cubicBezTo>
                  <a:pt x="1476199" y="5862620"/>
                  <a:pt x="1442458" y="5820443"/>
                  <a:pt x="1442458" y="5803572"/>
                </a:cubicBezTo>
                <a:cubicBezTo>
                  <a:pt x="1442458" y="5778266"/>
                  <a:pt x="1450893" y="5778266"/>
                  <a:pt x="1459328" y="5778266"/>
                </a:cubicBezTo>
                <a:cubicBezTo>
                  <a:pt x="1484635" y="5786701"/>
                  <a:pt x="1518376" y="5795137"/>
                  <a:pt x="1518376" y="5812008"/>
                </a:cubicBezTo>
                <a:close/>
                <a:moveTo>
                  <a:pt x="5685476" y="5685476"/>
                </a:moveTo>
                <a:cubicBezTo>
                  <a:pt x="5685476" y="5702347"/>
                  <a:pt x="5651734" y="5736089"/>
                  <a:pt x="5651734" y="5761395"/>
                </a:cubicBezTo>
                <a:cubicBezTo>
                  <a:pt x="5651734" y="5795137"/>
                  <a:pt x="5677041" y="5820443"/>
                  <a:pt x="5693912" y="5820443"/>
                </a:cubicBezTo>
                <a:cubicBezTo>
                  <a:pt x="5719218" y="5820443"/>
                  <a:pt x="5727653" y="5803572"/>
                  <a:pt x="5736089" y="5786701"/>
                </a:cubicBezTo>
                <a:cubicBezTo>
                  <a:pt x="5727653" y="5778266"/>
                  <a:pt x="5710782" y="5786701"/>
                  <a:pt x="5693912" y="5786701"/>
                </a:cubicBezTo>
                <a:cubicBezTo>
                  <a:pt x="5685476" y="5778266"/>
                  <a:pt x="5685476" y="5778266"/>
                  <a:pt x="5685476" y="5761395"/>
                </a:cubicBezTo>
                <a:cubicBezTo>
                  <a:pt x="5685476" y="5727653"/>
                  <a:pt x="5702347" y="5719218"/>
                  <a:pt x="5719218" y="5719218"/>
                </a:cubicBezTo>
                <a:cubicBezTo>
                  <a:pt x="5736089" y="5719218"/>
                  <a:pt x="5803572" y="5744524"/>
                  <a:pt x="5803572" y="5761395"/>
                </a:cubicBezTo>
                <a:cubicBezTo>
                  <a:pt x="5803572" y="5786701"/>
                  <a:pt x="5719218" y="5913233"/>
                  <a:pt x="5693912" y="5938539"/>
                </a:cubicBezTo>
                <a:cubicBezTo>
                  <a:pt x="5668605" y="5887926"/>
                  <a:pt x="5634864" y="5828878"/>
                  <a:pt x="5609557" y="5769831"/>
                </a:cubicBezTo>
                <a:cubicBezTo>
                  <a:pt x="5601122" y="5752960"/>
                  <a:pt x="5609557" y="5744524"/>
                  <a:pt x="5609557" y="5719218"/>
                </a:cubicBezTo>
                <a:cubicBezTo>
                  <a:pt x="5609557" y="5677041"/>
                  <a:pt x="5601122" y="5677041"/>
                  <a:pt x="5651734" y="5626428"/>
                </a:cubicBezTo>
                <a:cubicBezTo>
                  <a:pt x="5660170" y="5634864"/>
                  <a:pt x="5685476" y="5660170"/>
                  <a:pt x="5685476" y="5685476"/>
                </a:cubicBezTo>
                <a:close/>
                <a:moveTo>
                  <a:pt x="5575816" y="5634864"/>
                </a:moveTo>
                <a:lnTo>
                  <a:pt x="5592686" y="5651735"/>
                </a:lnTo>
                <a:cubicBezTo>
                  <a:pt x="5584251" y="5660170"/>
                  <a:pt x="5584251" y="5668605"/>
                  <a:pt x="5584251" y="5685476"/>
                </a:cubicBezTo>
                <a:cubicBezTo>
                  <a:pt x="5567380" y="5685476"/>
                  <a:pt x="5542074" y="5677041"/>
                  <a:pt x="5525203" y="5677041"/>
                </a:cubicBezTo>
                <a:cubicBezTo>
                  <a:pt x="5499897" y="5677041"/>
                  <a:pt x="5499897" y="5693912"/>
                  <a:pt x="5483026" y="5710783"/>
                </a:cubicBezTo>
                <a:cubicBezTo>
                  <a:pt x="5483026" y="5719218"/>
                  <a:pt x="5483026" y="5727653"/>
                  <a:pt x="5491461" y="5736089"/>
                </a:cubicBezTo>
                <a:cubicBezTo>
                  <a:pt x="5499897" y="5727653"/>
                  <a:pt x="5508332" y="5710783"/>
                  <a:pt x="5525203" y="5710783"/>
                </a:cubicBezTo>
                <a:cubicBezTo>
                  <a:pt x="5550509" y="5710783"/>
                  <a:pt x="5542074" y="5719218"/>
                  <a:pt x="5558945" y="5719218"/>
                </a:cubicBezTo>
                <a:cubicBezTo>
                  <a:pt x="5558945" y="5727653"/>
                  <a:pt x="5567380" y="5727653"/>
                  <a:pt x="5567380" y="5744524"/>
                </a:cubicBezTo>
                <a:cubicBezTo>
                  <a:pt x="5567380" y="5752960"/>
                  <a:pt x="5415543" y="5837314"/>
                  <a:pt x="5407107" y="5837314"/>
                </a:cubicBezTo>
                <a:cubicBezTo>
                  <a:pt x="5381801" y="5837314"/>
                  <a:pt x="5364930" y="5820443"/>
                  <a:pt x="5348059" y="5812008"/>
                </a:cubicBezTo>
                <a:cubicBezTo>
                  <a:pt x="5381801" y="5761395"/>
                  <a:pt x="5390236" y="5685476"/>
                  <a:pt x="5423978" y="5634864"/>
                </a:cubicBezTo>
                <a:cubicBezTo>
                  <a:pt x="5423978" y="5617993"/>
                  <a:pt x="5440849" y="5626428"/>
                  <a:pt x="5457720" y="5626428"/>
                </a:cubicBezTo>
                <a:cubicBezTo>
                  <a:pt x="5483026" y="5626428"/>
                  <a:pt x="5542074" y="5643299"/>
                  <a:pt x="5575816" y="5634864"/>
                </a:cubicBezTo>
                <a:close/>
                <a:moveTo>
                  <a:pt x="5407107" y="5601122"/>
                </a:moveTo>
                <a:cubicBezTo>
                  <a:pt x="5407107" y="5609557"/>
                  <a:pt x="5398672" y="5626428"/>
                  <a:pt x="5381801" y="5634864"/>
                </a:cubicBezTo>
                <a:lnTo>
                  <a:pt x="5339624" y="5634864"/>
                </a:lnTo>
                <a:lnTo>
                  <a:pt x="5339624" y="5601122"/>
                </a:lnTo>
                <a:cubicBezTo>
                  <a:pt x="5348059" y="5592687"/>
                  <a:pt x="5348059" y="5575816"/>
                  <a:pt x="5364930" y="5575816"/>
                </a:cubicBezTo>
                <a:cubicBezTo>
                  <a:pt x="5390236" y="5575816"/>
                  <a:pt x="5398672" y="5592687"/>
                  <a:pt x="5407107" y="5601122"/>
                </a:cubicBezTo>
                <a:close/>
                <a:moveTo>
                  <a:pt x="1467764" y="5668605"/>
                </a:moveTo>
                <a:cubicBezTo>
                  <a:pt x="1467764" y="5761395"/>
                  <a:pt x="1358103" y="5820443"/>
                  <a:pt x="1341233" y="5879491"/>
                </a:cubicBezTo>
                <a:cubicBezTo>
                  <a:pt x="1299055" y="5854185"/>
                  <a:pt x="1307491" y="5812008"/>
                  <a:pt x="1290620" y="5786701"/>
                </a:cubicBezTo>
                <a:cubicBezTo>
                  <a:pt x="1282185" y="5761395"/>
                  <a:pt x="1265314" y="5752960"/>
                  <a:pt x="1256878" y="5736089"/>
                </a:cubicBezTo>
                <a:lnTo>
                  <a:pt x="1256878" y="5693912"/>
                </a:lnTo>
                <a:lnTo>
                  <a:pt x="1366539" y="5693912"/>
                </a:lnTo>
                <a:lnTo>
                  <a:pt x="1366539" y="5719218"/>
                </a:lnTo>
                <a:cubicBezTo>
                  <a:pt x="1349668" y="5727653"/>
                  <a:pt x="1324362" y="5719218"/>
                  <a:pt x="1307491" y="5727653"/>
                </a:cubicBezTo>
                <a:cubicBezTo>
                  <a:pt x="1315926" y="5736089"/>
                  <a:pt x="1315926" y="5761395"/>
                  <a:pt x="1341233" y="5761395"/>
                </a:cubicBezTo>
                <a:cubicBezTo>
                  <a:pt x="1374974" y="5761395"/>
                  <a:pt x="1408716" y="5710783"/>
                  <a:pt x="1408716" y="5693912"/>
                </a:cubicBezTo>
                <a:cubicBezTo>
                  <a:pt x="1408716" y="5677041"/>
                  <a:pt x="1391845" y="5668605"/>
                  <a:pt x="1391845" y="5643299"/>
                </a:cubicBezTo>
                <a:cubicBezTo>
                  <a:pt x="1391845" y="5626428"/>
                  <a:pt x="1417151" y="5601122"/>
                  <a:pt x="1425587" y="5575816"/>
                </a:cubicBezTo>
                <a:cubicBezTo>
                  <a:pt x="1434022" y="5584251"/>
                  <a:pt x="1467764" y="5643299"/>
                  <a:pt x="1467764" y="5668605"/>
                </a:cubicBezTo>
                <a:close/>
                <a:moveTo>
                  <a:pt x="1670214" y="5710783"/>
                </a:moveTo>
                <a:cubicBezTo>
                  <a:pt x="1678649" y="5727653"/>
                  <a:pt x="1712391" y="5752960"/>
                  <a:pt x="1720827" y="5769831"/>
                </a:cubicBezTo>
                <a:cubicBezTo>
                  <a:pt x="1703956" y="5786701"/>
                  <a:pt x="1670214" y="5803572"/>
                  <a:pt x="1653343" y="5803572"/>
                </a:cubicBezTo>
                <a:cubicBezTo>
                  <a:pt x="1628037" y="5803572"/>
                  <a:pt x="1552118" y="5778266"/>
                  <a:pt x="1518376" y="5761395"/>
                </a:cubicBezTo>
                <a:cubicBezTo>
                  <a:pt x="1493070" y="5761395"/>
                  <a:pt x="1493070" y="5736089"/>
                  <a:pt x="1493070" y="5719218"/>
                </a:cubicBezTo>
                <a:cubicBezTo>
                  <a:pt x="1493070" y="5693912"/>
                  <a:pt x="1501506" y="5668605"/>
                  <a:pt x="1518376" y="5643299"/>
                </a:cubicBezTo>
                <a:lnTo>
                  <a:pt x="1552118" y="5643299"/>
                </a:lnTo>
                <a:lnTo>
                  <a:pt x="1568989" y="5660170"/>
                </a:lnTo>
                <a:cubicBezTo>
                  <a:pt x="1560554" y="5668605"/>
                  <a:pt x="1543683" y="5677041"/>
                  <a:pt x="1526812" y="5693912"/>
                </a:cubicBezTo>
                <a:cubicBezTo>
                  <a:pt x="1535247" y="5702347"/>
                  <a:pt x="1526812" y="5710783"/>
                  <a:pt x="1552118" y="5710783"/>
                </a:cubicBezTo>
                <a:cubicBezTo>
                  <a:pt x="1568989" y="5710783"/>
                  <a:pt x="1602731" y="5677041"/>
                  <a:pt x="1602731" y="5660170"/>
                </a:cubicBezTo>
                <a:cubicBezTo>
                  <a:pt x="1602731" y="5634864"/>
                  <a:pt x="1577424" y="5609557"/>
                  <a:pt x="1560554" y="5601122"/>
                </a:cubicBezTo>
                <a:cubicBezTo>
                  <a:pt x="1543683" y="5592687"/>
                  <a:pt x="1518376" y="5601122"/>
                  <a:pt x="1493070" y="5609557"/>
                </a:cubicBezTo>
                <a:cubicBezTo>
                  <a:pt x="1493070" y="5609557"/>
                  <a:pt x="1484635" y="5601122"/>
                  <a:pt x="1484635" y="5584251"/>
                </a:cubicBezTo>
                <a:cubicBezTo>
                  <a:pt x="1501506" y="5584251"/>
                  <a:pt x="1526812" y="5592687"/>
                  <a:pt x="1543683" y="5592687"/>
                </a:cubicBezTo>
                <a:cubicBezTo>
                  <a:pt x="1568989" y="5592687"/>
                  <a:pt x="1577424" y="5558945"/>
                  <a:pt x="1602731" y="5558945"/>
                </a:cubicBezTo>
                <a:cubicBezTo>
                  <a:pt x="1670214" y="5558945"/>
                  <a:pt x="1661779" y="5685476"/>
                  <a:pt x="1670214" y="5710783"/>
                </a:cubicBezTo>
                <a:close/>
                <a:moveTo>
                  <a:pt x="5904797" y="5643299"/>
                </a:moveTo>
                <a:cubicBezTo>
                  <a:pt x="5904797" y="5719218"/>
                  <a:pt x="5887926" y="5710783"/>
                  <a:pt x="5845749" y="5710783"/>
                </a:cubicBezTo>
                <a:cubicBezTo>
                  <a:pt x="5786701" y="5710783"/>
                  <a:pt x="5702347" y="5693912"/>
                  <a:pt x="5702347" y="5617993"/>
                </a:cubicBezTo>
                <a:cubicBezTo>
                  <a:pt x="5702347" y="5575816"/>
                  <a:pt x="5744524" y="5558945"/>
                  <a:pt x="5761395" y="5558945"/>
                </a:cubicBezTo>
                <a:cubicBezTo>
                  <a:pt x="5786701" y="5558945"/>
                  <a:pt x="5795137" y="5575816"/>
                  <a:pt x="5803572" y="5592687"/>
                </a:cubicBezTo>
                <a:cubicBezTo>
                  <a:pt x="5795137" y="5609557"/>
                  <a:pt x="5778266" y="5617993"/>
                  <a:pt x="5769830" y="5634864"/>
                </a:cubicBezTo>
                <a:lnTo>
                  <a:pt x="5786701" y="5651735"/>
                </a:lnTo>
                <a:cubicBezTo>
                  <a:pt x="5812008" y="5626428"/>
                  <a:pt x="5828878" y="5609557"/>
                  <a:pt x="5828878" y="5592687"/>
                </a:cubicBezTo>
                <a:cubicBezTo>
                  <a:pt x="5828878" y="5567380"/>
                  <a:pt x="5812008" y="5550509"/>
                  <a:pt x="5803572" y="5533639"/>
                </a:cubicBezTo>
                <a:cubicBezTo>
                  <a:pt x="5803572" y="5525203"/>
                  <a:pt x="5803572" y="5516768"/>
                  <a:pt x="5828878" y="5516768"/>
                </a:cubicBezTo>
                <a:cubicBezTo>
                  <a:pt x="5896362" y="5516768"/>
                  <a:pt x="5904797" y="5626428"/>
                  <a:pt x="5904797" y="5643299"/>
                </a:cubicBezTo>
                <a:close/>
                <a:moveTo>
                  <a:pt x="1729262" y="5601122"/>
                </a:moveTo>
                <a:cubicBezTo>
                  <a:pt x="1720827" y="5601122"/>
                  <a:pt x="1712391" y="5609557"/>
                  <a:pt x="1687085" y="5609557"/>
                </a:cubicBezTo>
                <a:cubicBezTo>
                  <a:pt x="1687085" y="5592687"/>
                  <a:pt x="1653343" y="5558945"/>
                  <a:pt x="1653343" y="5542074"/>
                </a:cubicBezTo>
                <a:cubicBezTo>
                  <a:pt x="1653343" y="5516768"/>
                  <a:pt x="1661779" y="5516768"/>
                  <a:pt x="1670214" y="5516768"/>
                </a:cubicBezTo>
                <a:cubicBezTo>
                  <a:pt x="1687085" y="5516768"/>
                  <a:pt x="1712391" y="5567380"/>
                  <a:pt x="1729262" y="5601122"/>
                </a:cubicBezTo>
                <a:close/>
                <a:moveTo>
                  <a:pt x="1324362" y="5499897"/>
                </a:moveTo>
                <a:lnTo>
                  <a:pt x="1324362" y="5550509"/>
                </a:lnTo>
                <a:cubicBezTo>
                  <a:pt x="1315926" y="5550509"/>
                  <a:pt x="1315926" y="5558945"/>
                  <a:pt x="1290620" y="5558945"/>
                </a:cubicBezTo>
                <a:cubicBezTo>
                  <a:pt x="1273749" y="5558945"/>
                  <a:pt x="1265314" y="5542074"/>
                  <a:pt x="1256878" y="5542074"/>
                </a:cubicBezTo>
                <a:cubicBezTo>
                  <a:pt x="1248443" y="5550509"/>
                  <a:pt x="1248443" y="5542074"/>
                  <a:pt x="1248443" y="5558945"/>
                </a:cubicBezTo>
                <a:cubicBezTo>
                  <a:pt x="1248443" y="5584251"/>
                  <a:pt x="1265314" y="5601122"/>
                  <a:pt x="1290620" y="5601122"/>
                </a:cubicBezTo>
                <a:cubicBezTo>
                  <a:pt x="1307491" y="5601122"/>
                  <a:pt x="1341233" y="5567380"/>
                  <a:pt x="1358103" y="5550509"/>
                </a:cubicBezTo>
                <a:cubicBezTo>
                  <a:pt x="1366539" y="5550509"/>
                  <a:pt x="1383410" y="5558945"/>
                  <a:pt x="1383410" y="5584251"/>
                </a:cubicBezTo>
                <a:cubicBezTo>
                  <a:pt x="1383410" y="5634864"/>
                  <a:pt x="1299055" y="5660170"/>
                  <a:pt x="1273749" y="5660170"/>
                </a:cubicBezTo>
                <a:cubicBezTo>
                  <a:pt x="1256878" y="5660170"/>
                  <a:pt x="1206266" y="5651735"/>
                  <a:pt x="1172524" y="5643299"/>
                </a:cubicBezTo>
                <a:cubicBezTo>
                  <a:pt x="1189395" y="5584251"/>
                  <a:pt x="1197830" y="5466155"/>
                  <a:pt x="1282185" y="5466155"/>
                </a:cubicBezTo>
                <a:cubicBezTo>
                  <a:pt x="1299055" y="5466155"/>
                  <a:pt x="1307491" y="5483026"/>
                  <a:pt x="1324362" y="5499897"/>
                </a:cubicBezTo>
                <a:close/>
                <a:moveTo>
                  <a:pt x="6132554" y="5516768"/>
                </a:moveTo>
                <a:cubicBezTo>
                  <a:pt x="6124118" y="5516768"/>
                  <a:pt x="6014458" y="5643299"/>
                  <a:pt x="5963845" y="5643299"/>
                </a:cubicBezTo>
                <a:cubicBezTo>
                  <a:pt x="5930103" y="5643299"/>
                  <a:pt x="5921668" y="5558945"/>
                  <a:pt x="5921668" y="5558945"/>
                </a:cubicBezTo>
                <a:cubicBezTo>
                  <a:pt x="5921668" y="5533639"/>
                  <a:pt x="5930103" y="5533639"/>
                  <a:pt x="5946974" y="5533639"/>
                </a:cubicBezTo>
                <a:cubicBezTo>
                  <a:pt x="5963845" y="5533639"/>
                  <a:pt x="5963845" y="5567380"/>
                  <a:pt x="5980716" y="5592687"/>
                </a:cubicBezTo>
                <a:cubicBezTo>
                  <a:pt x="5997587" y="5584251"/>
                  <a:pt x="6014458" y="5575816"/>
                  <a:pt x="6014458" y="5550509"/>
                </a:cubicBezTo>
                <a:cubicBezTo>
                  <a:pt x="6014458" y="5508332"/>
                  <a:pt x="5946974" y="5499897"/>
                  <a:pt x="5946974" y="5499897"/>
                </a:cubicBezTo>
                <a:cubicBezTo>
                  <a:pt x="5930103" y="5499897"/>
                  <a:pt x="5921668" y="5525203"/>
                  <a:pt x="5904797" y="5525203"/>
                </a:cubicBezTo>
                <a:cubicBezTo>
                  <a:pt x="5879491" y="5525203"/>
                  <a:pt x="5845749" y="5491462"/>
                  <a:pt x="5820443" y="5483026"/>
                </a:cubicBezTo>
                <a:cubicBezTo>
                  <a:pt x="5837314" y="5457720"/>
                  <a:pt x="5887926" y="5449284"/>
                  <a:pt x="5904797" y="5449284"/>
                </a:cubicBezTo>
                <a:cubicBezTo>
                  <a:pt x="5921668" y="5449284"/>
                  <a:pt x="6056635" y="5491462"/>
                  <a:pt x="6132554" y="5516768"/>
                </a:cubicBezTo>
                <a:close/>
                <a:moveTo>
                  <a:pt x="1923277" y="5499897"/>
                </a:moveTo>
                <a:cubicBezTo>
                  <a:pt x="1923277" y="5516768"/>
                  <a:pt x="1906406" y="5533639"/>
                  <a:pt x="1906406" y="5558945"/>
                </a:cubicBezTo>
                <a:cubicBezTo>
                  <a:pt x="1906406" y="5575816"/>
                  <a:pt x="1923277" y="5592687"/>
                  <a:pt x="1931712" y="5609557"/>
                </a:cubicBezTo>
                <a:cubicBezTo>
                  <a:pt x="1940148" y="5626428"/>
                  <a:pt x="1948583" y="5752960"/>
                  <a:pt x="2024502" y="5752960"/>
                </a:cubicBezTo>
                <a:cubicBezTo>
                  <a:pt x="2058244" y="5752960"/>
                  <a:pt x="2075114" y="5719218"/>
                  <a:pt x="2108856" y="5710783"/>
                </a:cubicBezTo>
                <a:lnTo>
                  <a:pt x="2108856" y="5677041"/>
                </a:lnTo>
                <a:cubicBezTo>
                  <a:pt x="2091985" y="5668605"/>
                  <a:pt x="2032937" y="5685476"/>
                  <a:pt x="2032937" y="5634864"/>
                </a:cubicBezTo>
                <a:cubicBezTo>
                  <a:pt x="2032937" y="5609557"/>
                  <a:pt x="2041373" y="5626428"/>
                  <a:pt x="2041373" y="5609557"/>
                </a:cubicBezTo>
                <a:lnTo>
                  <a:pt x="2091985" y="5609557"/>
                </a:lnTo>
                <a:cubicBezTo>
                  <a:pt x="2142598" y="5626428"/>
                  <a:pt x="2151033" y="5660170"/>
                  <a:pt x="2151033" y="5710783"/>
                </a:cubicBezTo>
                <a:cubicBezTo>
                  <a:pt x="2176340" y="5702347"/>
                  <a:pt x="2226952" y="5710783"/>
                  <a:pt x="2269129" y="5752960"/>
                </a:cubicBezTo>
                <a:cubicBezTo>
                  <a:pt x="2260694" y="5761395"/>
                  <a:pt x="2243823" y="5769831"/>
                  <a:pt x="2226952" y="5769831"/>
                </a:cubicBezTo>
                <a:cubicBezTo>
                  <a:pt x="2201646" y="5769831"/>
                  <a:pt x="2176340" y="5752960"/>
                  <a:pt x="2151033" y="5752960"/>
                </a:cubicBezTo>
                <a:cubicBezTo>
                  <a:pt x="2134162" y="5752960"/>
                  <a:pt x="2066679" y="5803572"/>
                  <a:pt x="2041373" y="5803572"/>
                </a:cubicBezTo>
                <a:cubicBezTo>
                  <a:pt x="2024502" y="5803572"/>
                  <a:pt x="1940148" y="5736089"/>
                  <a:pt x="1914841" y="5736089"/>
                </a:cubicBezTo>
                <a:cubicBezTo>
                  <a:pt x="1897971" y="5736089"/>
                  <a:pt x="1872664" y="5761395"/>
                  <a:pt x="1855793" y="5761395"/>
                </a:cubicBezTo>
                <a:cubicBezTo>
                  <a:pt x="1805181" y="5761395"/>
                  <a:pt x="1771439" y="5719218"/>
                  <a:pt x="1771439" y="5685476"/>
                </a:cubicBezTo>
                <a:cubicBezTo>
                  <a:pt x="1771439" y="5660170"/>
                  <a:pt x="1788310" y="5651735"/>
                  <a:pt x="1805181" y="5651735"/>
                </a:cubicBezTo>
                <a:cubicBezTo>
                  <a:pt x="1838923" y="5651735"/>
                  <a:pt x="1813616" y="5677041"/>
                  <a:pt x="1847358" y="5719218"/>
                </a:cubicBezTo>
                <a:lnTo>
                  <a:pt x="1872664" y="5719218"/>
                </a:lnTo>
                <a:cubicBezTo>
                  <a:pt x="1897971" y="5693912"/>
                  <a:pt x="1914841" y="5668605"/>
                  <a:pt x="1914841" y="5643299"/>
                </a:cubicBezTo>
                <a:cubicBezTo>
                  <a:pt x="1914841" y="5558945"/>
                  <a:pt x="1754568" y="5558945"/>
                  <a:pt x="1746133" y="5558945"/>
                </a:cubicBezTo>
                <a:cubicBezTo>
                  <a:pt x="1746133" y="5550509"/>
                  <a:pt x="1737697" y="5533639"/>
                  <a:pt x="1737697" y="5525203"/>
                </a:cubicBezTo>
                <a:cubicBezTo>
                  <a:pt x="1746133" y="5516768"/>
                  <a:pt x="1737697" y="5516768"/>
                  <a:pt x="1763004" y="5516768"/>
                </a:cubicBezTo>
                <a:cubicBezTo>
                  <a:pt x="1779875" y="5516768"/>
                  <a:pt x="1805181" y="5533639"/>
                  <a:pt x="1830487" y="5533639"/>
                </a:cubicBezTo>
                <a:cubicBezTo>
                  <a:pt x="1847358" y="5533639"/>
                  <a:pt x="1855793" y="5516768"/>
                  <a:pt x="1864229" y="5508332"/>
                </a:cubicBezTo>
                <a:cubicBezTo>
                  <a:pt x="1855793" y="5491462"/>
                  <a:pt x="1838923" y="5483026"/>
                  <a:pt x="1838923" y="5457720"/>
                </a:cubicBezTo>
                <a:cubicBezTo>
                  <a:pt x="1838923" y="5440849"/>
                  <a:pt x="1847358" y="5432414"/>
                  <a:pt x="1872664" y="5432414"/>
                </a:cubicBezTo>
                <a:cubicBezTo>
                  <a:pt x="1906406" y="5432414"/>
                  <a:pt x="1923277" y="5491462"/>
                  <a:pt x="1923277" y="5499897"/>
                </a:cubicBezTo>
                <a:close/>
                <a:moveTo>
                  <a:pt x="5778266" y="5474591"/>
                </a:moveTo>
                <a:cubicBezTo>
                  <a:pt x="5778266" y="5516768"/>
                  <a:pt x="5744524" y="5525203"/>
                  <a:pt x="5727653" y="5525203"/>
                </a:cubicBezTo>
                <a:cubicBezTo>
                  <a:pt x="5677041" y="5525203"/>
                  <a:pt x="5702347" y="5499897"/>
                  <a:pt x="5677041" y="5466155"/>
                </a:cubicBezTo>
                <a:lnTo>
                  <a:pt x="5651734" y="5466155"/>
                </a:lnTo>
                <a:cubicBezTo>
                  <a:pt x="5651734" y="5474591"/>
                  <a:pt x="5643299" y="5483026"/>
                  <a:pt x="5643299" y="5499897"/>
                </a:cubicBezTo>
                <a:cubicBezTo>
                  <a:pt x="5643299" y="5525203"/>
                  <a:pt x="5677041" y="5550509"/>
                  <a:pt x="5693912" y="5558945"/>
                </a:cubicBezTo>
                <a:cubicBezTo>
                  <a:pt x="5685476" y="5575816"/>
                  <a:pt x="5668605" y="5584251"/>
                  <a:pt x="5643299" y="5584251"/>
                </a:cubicBezTo>
                <a:cubicBezTo>
                  <a:pt x="5584251" y="5584251"/>
                  <a:pt x="5584251" y="5466155"/>
                  <a:pt x="5584251" y="5457720"/>
                </a:cubicBezTo>
                <a:cubicBezTo>
                  <a:pt x="5584251" y="5398672"/>
                  <a:pt x="5601122" y="5407107"/>
                  <a:pt x="5660170" y="5407107"/>
                </a:cubicBezTo>
                <a:cubicBezTo>
                  <a:pt x="5702347" y="5407107"/>
                  <a:pt x="5778266" y="5415543"/>
                  <a:pt x="5778266" y="5474591"/>
                </a:cubicBezTo>
                <a:close/>
                <a:moveTo>
                  <a:pt x="6081941" y="5398672"/>
                </a:moveTo>
                <a:lnTo>
                  <a:pt x="6081941" y="5423978"/>
                </a:lnTo>
                <a:cubicBezTo>
                  <a:pt x="6073506" y="5432414"/>
                  <a:pt x="6056635" y="5440849"/>
                  <a:pt x="6048199" y="5449284"/>
                </a:cubicBezTo>
                <a:lnTo>
                  <a:pt x="6014458" y="5449284"/>
                </a:lnTo>
                <a:lnTo>
                  <a:pt x="5997587" y="5432414"/>
                </a:lnTo>
                <a:cubicBezTo>
                  <a:pt x="6006022" y="5423978"/>
                  <a:pt x="6022893" y="5390236"/>
                  <a:pt x="6048199" y="5390236"/>
                </a:cubicBezTo>
                <a:cubicBezTo>
                  <a:pt x="6065070" y="5390236"/>
                  <a:pt x="6073506" y="5398672"/>
                  <a:pt x="6081941" y="5398672"/>
                </a:cubicBezTo>
                <a:close/>
                <a:moveTo>
                  <a:pt x="5533639" y="5449284"/>
                </a:moveTo>
                <a:cubicBezTo>
                  <a:pt x="5533639" y="5508332"/>
                  <a:pt x="5483026" y="5466155"/>
                  <a:pt x="5449284" y="5483026"/>
                </a:cubicBezTo>
                <a:cubicBezTo>
                  <a:pt x="5457720" y="5499897"/>
                  <a:pt x="5466155" y="5516768"/>
                  <a:pt x="5491461" y="5516768"/>
                </a:cubicBezTo>
                <a:cubicBezTo>
                  <a:pt x="5508332" y="5516768"/>
                  <a:pt x="5533639" y="5499897"/>
                  <a:pt x="5550509" y="5499897"/>
                </a:cubicBezTo>
                <a:cubicBezTo>
                  <a:pt x="5558945" y="5533639"/>
                  <a:pt x="5575816" y="5567380"/>
                  <a:pt x="5592686" y="5601122"/>
                </a:cubicBezTo>
                <a:lnTo>
                  <a:pt x="5491461" y="5601122"/>
                </a:lnTo>
                <a:cubicBezTo>
                  <a:pt x="5432413" y="5575816"/>
                  <a:pt x="5339624" y="5474591"/>
                  <a:pt x="5272140" y="5440849"/>
                </a:cubicBezTo>
                <a:cubicBezTo>
                  <a:pt x="5280576" y="5423978"/>
                  <a:pt x="5297447" y="5407107"/>
                  <a:pt x="5331188" y="5398672"/>
                </a:cubicBezTo>
                <a:cubicBezTo>
                  <a:pt x="5364930" y="5390236"/>
                  <a:pt x="5449284" y="5390236"/>
                  <a:pt x="5474591" y="5390236"/>
                </a:cubicBezTo>
                <a:cubicBezTo>
                  <a:pt x="5516768" y="5390236"/>
                  <a:pt x="5533639" y="5415543"/>
                  <a:pt x="5533639" y="5449284"/>
                </a:cubicBezTo>
                <a:close/>
                <a:moveTo>
                  <a:pt x="1256878" y="5432414"/>
                </a:moveTo>
                <a:cubicBezTo>
                  <a:pt x="1248443" y="5440849"/>
                  <a:pt x="1231572" y="5457720"/>
                  <a:pt x="1214701" y="5457720"/>
                </a:cubicBezTo>
                <a:cubicBezTo>
                  <a:pt x="1189395" y="5457720"/>
                  <a:pt x="1164089" y="5423978"/>
                  <a:pt x="1147218" y="5423978"/>
                </a:cubicBezTo>
                <a:cubicBezTo>
                  <a:pt x="1138782" y="5423978"/>
                  <a:pt x="1088170" y="5449284"/>
                  <a:pt x="1079734" y="5491462"/>
                </a:cubicBezTo>
                <a:cubicBezTo>
                  <a:pt x="1079734" y="5491462"/>
                  <a:pt x="1071299" y="5499897"/>
                  <a:pt x="1096605" y="5499897"/>
                </a:cubicBezTo>
                <a:cubicBezTo>
                  <a:pt x="1113476" y="5499897"/>
                  <a:pt x="1121911" y="5474591"/>
                  <a:pt x="1138782" y="5457720"/>
                </a:cubicBezTo>
                <a:cubicBezTo>
                  <a:pt x="1155653" y="5466155"/>
                  <a:pt x="1172524" y="5474591"/>
                  <a:pt x="1172524" y="5499897"/>
                </a:cubicBezTo>
                <a:cubicBezTo>
                  <a:pt x="1172524" y="5533639"/>
                  <a:pt x="1138782" y="5558945"/>
                  <a:pt x="1113476" y="5558945"/>
                </a:cubicBezTo>
                <a:cubicBezTo>
                  <a:pt x="1071299" y="5558945"/>
                  <a:pt x="953203" y="5474591"/>
                  <a:pt x="944768" y="5466155"/>
                </a:cubicBezTo>
                <a:cubicBezTo>
                  <a:pt x="1003816" y="5440849"/>
                  <a:pt x="1130347" y="5373366"/>
                  <a:pt x="1155653" y="5373366"/>
                </a:cubicBezTo>
                <a:cubicBezTo>
                  <a:pt x="1172524" y="5373366"/>
                  <a:pt x="1231572" y="5407107"/>
                  <a:pt x="1256878" y="5432414"/>
                </a:cubicBezTo>
                <a:close/>
                <a:moveTo>
                  <a:pt x="6250650" y="5364930"/>
                </a:moveTo>
                <a:cubicBezTo>
                  <a:pt x="6250650" y="5432414"/>
                  <a:pt x="6149424" y="5483026"/>
                  <a:pt x="6124118" y="5483026"/>
                </a:cubicBezTo>
                <a:cubicBezTo>
                  <a:pt x="6107247" y="5483026"/>
                  <a:pt x="6098812" y="5474591"/>
                  <a:pt x="6081941" y="5474591"/>
                </a:cubicBezTo>
                <a:cubicBezTo>
                  <a:pt x="6090377" y="5407107"/>
                  <a:pt x="6157860" y="5440849"/>
                  <a:pt x="6200037" y="5390236"/>
                </a:cubicBezTo>
                <a:cubicBezTo>
                  <a:pt x="6200037" y="5381801"/>
                  <a:pt x="6183166" y="5373366"/>
                  <a:pt x="6174731" y="5364930"/>
                </a:cubicBezTo>
                <a:lnTo>
                  <a:pt x="6174731" y="5339624"/>
                </a:lnTo>
                <a:cubicBezTo>
                  <a:pt x="6183166" y="5331188"/>
                  <a:pt x="6174731" y="5331188"/>
                  <a:pt x="6200037" y="5331188"/>
                </a:cubicBezTo>
                <a:cubicBezTo>
                  <a:pt x="6216908" y="5331188"/>
                  <a:pt x="6250650" y="5339624"/>
                  <a:pt x="6250650" y="5364930"/>
                </a:cubicBezTo>
                <a:close/>
                <a:moveTo>
                  <a:pt x="1788310" y="5398672"/>
                </a:moveTo>
                <a:cubicBezTo>
                  <a:pt x="1737697" y="5398672"/>
                  <a:pt x="1611166" y="5542074"/>
                  <a:pt x="1560554" y="5542074"/>
                </a:cubicBezTo>
                <a:lnTo>
                  <a:pt x="1484635" y="5542074"/>
                </a:lnTo>
                <a:cubicBezTo>
                  <a:pt x="1484635" y="5449284"/>
                  <a:pt x="1619602" y="5516768"/>
                  <a:pt x="1619602" y="5415543"/>
                </a:cubicBezTo>
                <a:cubicBezTo>
                  <a:pt x="1619602" y="5398672"/>
                  <a:pt x="1602731" y="5390236"/>
                  <a:pt x="1585860" y="5381801"/>
                </a:cubicBezTo>
                <a:cubicBezTo>
                  <a:pt x="1577424" y="5398672"/>
                  <a:pt x="1585860" y="5415543"/>
                  <a:pt x="1585860" y="5432414"/>
                </a:cubicBezTo>
                <a:cubicBezTo>
                  <a:pt x="1577424" y="5432414"/>
                  <a:pt x="1560554" y="5440849"/>
                  <a:pt x="1552118" y="5440849"/>
                </a:cubicBezTo>
                <a:cubicBezTo>
                  <a:pt x="1543683" y="5432414"/>
                  <a:pt x="1535247" y="5415543"/>
                  <a:pt x="1535247" y="5398672"/>
                </a:cubicBezTo>
                <a:cubicBezTo>
                  <a:pt x="1535247" y="5348059"/>
                  <a:pt x="1552118" y="5331188"/>
                  <a:pt x="1611166" y="5331188"/>
                </a:cubicBezTo>
                <a:cubicBezTo>
                  <a:pt x="1619602" y="5331188"/>
                  <a:pt x="1763004" y="5364930"/>
                  <a:pt x="1788310" y="5398672"/>
                </a:cubicBezTo>
                <a:close/>
                <a:moveTo>
                  <a:pt x="1518376" y="5322753"/>
                </a:moveTo>
                <a:cubicBezTo>
                  <a:pt x="1501506" y="5373366"/>
                  <a:pt x="1509941" y="5525203"/>
                  <a:pt x="1417151" y="5525203"/>
                </a:cubicBezTo>
                <a:cubicBezTo>
                  <a:pt x="1374974" y="5525203"/>
                  <a:pt x="1341233" y="5474591"/>
                  <a:pt x="1341233" y="5457720"/>
                </a:cubicBezTo>
                <a:cubicBezTo>
                  <a:pt x="1341233" y="5432414"/>
                  <a:pt x="1366539" y="5423978"/>
                  <a:pt x="1383410" y="5423978"/>
                </a:cubicBezTo>
                <a:cubicBezTo>
                  <a:pt x="1408716" y="5423978"/>
                  <a:pt x="1417151" y="5440849"/>
                  <a:pt x="1434022" y="5449284"/>
                </a:cubicBezTo>
                <a:cubicBezTo>
                  <a:pt x="1434022" y="5449284"/>
                  <a:pt x="1442458" y="5449284"/>
                  <a:pt x="1442458" y="5432414"/>
                </a:cubicBezTo>
                <a:cubicBezTo>
                  <a:pt x="1442458" y="5390236"/>
                  <a:pt x="1391845" y="5381801"/>
                  <a:pt x="1383410" y="5381801"/>
                </a:cubicBezTo>
                <a:cubicBezTo>
                  <a:pt x="1358103" y="5381801"/>
                  <a:pt x="1341233" y="5398672"/>
                  <a:pt x="1315926" y="5423978"/>
                </a:cubicBezTo>
                <a:cubicBezTo>
                  <a:pt x="1307491" y="5415543"/>
                  <a:pt x="1307491" y="5415543"/>
                  <a:pt x="1307491" y="5398672"/>
                </a:cubicBezTo>
                <a:cubicBezTo>
                  <a:pt x="1307491" y="5322753"/>
                  <a:pt x="1341233" y="5314318"/>
                  <a:pt x="1408716" y="5314318"/>
                </a:cubicBezTo>
                <a:cubicBezTo>
                  <a:pt x="1434022" y="5314318"/>
                  <a:pt x="1484635" y="5322753"/>
                  <a:pt x="1518376" y="5322753"/>
                </a:cubicBezTo>
                <a:close/>
                <a:moveTo>
                  <a:pt x="1071299" y="5364930"/>
                </a:moveTo>
                <a:lnTo>
                  <a:pt x="1020686" y="5364930"/>
                </a:lnTo>
                <a:cubicBezTo>
                  <a:pt x="1003816" y="5356495"/>
                  <a:pt x="986945" y="5339624"/>
                  <a:pt x="978509" y="5322753"/>
                </a:cubicBezTo>
                <a:cubicBezTo>
                  <a:pt x="995380" y="5322753"/>
                  <a:pt x="1012251" y="5314318"/>
                  <a:pt x="1029122" y="5314318"/>
                </a:cubicBezTo>
                <a:cubicBezTo>
                  <a:pt x="1054428" y="5314318"/>
                  <a:pt x="1062864" y="5314318"/>
                  <a:pt x="1071299" y="5364930"/>
                </a:cubicBezTo>
                <a:close/>
                <a:moveTo>
                  <a:pt x="5516768" y="5280576"/>
                </a:moveTo>
                <a:lnTo>
                  <a:pt x="5542074" y="5381801"/>
                </a:lnTo>
                <a:cubicBezTo>
                  <a:pt x="5440849" y="5339624"/>
                  <a:pt x="5449284" y="5356495"/>
                  <a:pt x="5432413" y="5356495"/>
                </a:cubicBezTo>
                <a:lnTo>
                  <a:pt x="5432413" y="5305882"/>
                </a:lnTo>
                <a:cubicBezTo>
                  <a:pt x="5449284" y="5280576"/>
                  <a:pt x="5474591" y="5263705"/>
                  <a:pt x="5491461" y="5263705"/>
                </a:cubicBezTo>
                <a:cubicBezTo>
                  <a:pt x="5516768" y="5263705"/>
                  <a:pt x="5516768" y="5272140"/>
                  <a:pt x="5516768" y="5280576"/>
                </a:cubicBezTo>
                <a:close/>
                <a:moveTo>
                  <a:pt x="902590" y="5272140"/>
                </a:moveTo>
                <a:lnTo>
                  <a:pt x="902590" y="5297447"/>
                </a:lnTo>
                <a:cubicBezTo>
                  <a:pt x="894155" y="5305882"/>
                  <a:pt x="877284" y="5297447"/>
                  <a:pt x="877284" y="5322753"/>
                </a:cubicBezTo>
                <a:cubicBezTo>
                  <a:pt x="877284" y="5373366"/>
                  <a:pt x="1003816" y="5381801"/>
                  <a:pt x="1012251" y="5390236"/>
                </a:cubicBezTo>
                <a:cubicBezTo>
                  <a:pt x="1003816" y="5407107"/>
                  <a:pt x="978509" y="5415543"/>
                  <a:pt x="953203" y="5415543"/>
                </a:cubicBezTo>
                <a:cubicBezTo>
                  <a:pt x="877284" y="5415543"/>
                  <a:pt x="835107" y="5339624"/>
                  <a:pt x="835107" y="5297447"/>
                </a:cubicBezTo>
                <a:cubicBezTo>
                  <a:pt x="835107" y="5280576"/>
                  <a:pt x="826672" y="5255270"/>
                  <a:pt x="860413" y="5255270"/>
                </a:cubicBezTo>
                <a:cubicBezTo>
                  <a:pt x="885720" y="5255270"/>
                  <a:pt x="894155" y="5263705"/>
                  <a:pt x="902590" y="5272140"/>
                </a:cubicBezTo>
                <a:close/>
                <a:moveTo>
                  <a:pt x="1636472" y="5255270"/>
                </a:moveTo>
                <a:lnTo>
                  <a:pt x="1636472" y="5297447"/>
                </a:lnTo>
                <a:lnTo>
                  <a:pt x="1568989" y="5297447"/>
                </a:lnTo>
                <a:cubicBezTo>
                  <a:pt x="1560554" y="5289011"/>
                  <a:pt x="1552118" y="5289011"/>
                  <a:pt x="1543683" y="5280576"/>
                </a:cubicBezTo>
                <a:cubicBezTo>
                  <a:pt x="1552118" y="5255270"/>
                  <a:pt x="1552118" y="5221528"/>
                  <a:pt x="1552118" y="5196222"/>
                </a:cubicBezTo>
                <a:cubicBezTo>
                  <a:pt x="1568989" y="5196222"/>
                  <a:pt x="1636472" y="5213093"/>
                  <a:pt x="1636472" y="5255270"/>
                </a:cubicBezTo>
                <a:close/>
                <a:moveTo>
                  <a:pt x="5845749" y="5221528"/>
                </a:moveTo>
                <a:cubicBezTo>
                  <a:pt x="5845749" y="5238399"/>
                  <a:pt x="5803572" y="5246834"/>
                  <a:pt x="5778266" y="5255270"/>
                </a:cubicBezTo>
                <a:cubicBezTo>
                  <a:pt x="5769830" y="5246834"/>
                  <a:pt x="5761395" y="5229963"/>
                  <a:pt x="5761395" y="5221528"/>
                </a:cubicBezTo>
                <a:cubicBezTo>
                  <a:pt x="5778266" y="5213093"/>
                  <a:pt x="5803572" y="5196222"/>
                  <a:pt x="5837314" y="5187786"/>
                </a:cubicBezTo>
                <a:cubicBezTo>
                  <a:pt x="5837314" y="5196222"/>
                  <a:pt x="5845749" y="5196222"/>
                  <a:pt x="5845749" y="5221528"/>
                </a:cubicBezTo>
                <a:close/>
                <a:moveTo>
                  <a:pt x="6039764" y="5229963"/>
                </a:moveTo>
                <a:cubicBezTo>
                  <a:pt x="6039764" y="5255270"/>
                  <a:pt x="6022893" y="5331188"/>
                  <a:pt x="5997587" y="5381801"/>
                </a:cubicBezTo>
                <a:cubicBezTo>
                  <a:pt x="5989151" y="5398672"/>
                  <a:pt x="5946974" y="5415543"/>
                  <a:pt x="5921668" y="5415543"/>
                </a:cubicBezTo>
                <a:cubicBezTo>
                  <a:pt x="5887926" y="5415543"/>
                  <a:pt x="5879491" y="5381801"/>
                  <a:pt x="5879491" y="5364930"/>
                </a:cubicBezTo>
                <a:cubicBezTo>
                  <a:pt x="5879491" y="5339624"/>
                  <a:pt x="5921668" y="5339624"/>
                  <a:pt x="5938539" y="5331188"/>
                </a:cubicBezTo>
                <a:cubicBezTo>
                  <a:pt x="5930103" y="5322753"/>
                  <a:pt x="5921668" y="5314318"/>
                  <a:pt x="5904797" y="5314318"/>
                </a:cubicBezTo>
                <a:cubicBezTo>
                  <a:pt x="5871055" y="5314318"/>
                  <a:pt x="5845749" y="5356495"/>
                  <a:pt x="5845749" y="5373366"/>
                </a:cubicBezTo>
                <a:cubicBezTo>
                  <a:pt x="5845749" y="5398672"/>
                  <a:pt x="5854185" y="5407107"/>
                  <a:pt x="5862620" y="5415543"/>
                </a:cubicBezTo>
                <a:cubicBezTo>
                  <a:pt x="5862620" y="5415543"/>
                  <a:pt x="5854185" y="5423978"/>
                  <a:pt x="5845749" y="5423978"/>
                </a:cubicBezTo>
                <a:cubicBezTo>
                  <a:pt x="5837314" y="5381801"/>
                  <a:pt x="5828878" y="5331188"/>
                  <a:pt x="5812008" y="5289011"/>
                </a:cubicBezTo>
                <a:cubicBezTo>
                  <a:pt x="5871055" y="5246834"/>
                  <a:pt x="5972281" y="5272140"/>
                  <a:pt x="6014458" y="5170915"/>
                </a:cubicBezTo>
                <a:cubicBezTo>
                  <a:pt x="6031329" y="5187786"/>
                  <a:pt x="6039764" y="5213093"/>
                  <a:pt x="6039764" y="5229963"/>
                </a:cubicBezTo>
                <a:close/>
                <a:moveTo>
                  <a:pt x="5803572" y="5364930"/>
                </a:moveTo>
                <a:lnTo>
                  <a:pt x="5803572" y="5440849"/>
                </a:lnTo>
                <a:cubicBezTo>
                  <a:pt x="5795137" y="5398672"/>
                  <a:pt x="5719218" y="5373366"/>
                  <a:pt x="5702347" y="5373366"/>
                </a:cubicBezTo>
                <a:cubicBezTo>
                  <a:pt x="5702347" y="5364930"/>
                  <a:pt x="5710782" y="5356495"/>
                  <a:pt x="5710782" y="5331188"/>
                </a:cubicBezTo>
                <a:cubicBezTo>
                  <a:pt x="5710782" y="5289011"/>
                  <a:pt x="5685476" y="5272140"/>
                  <a:pt x="5651734" y="5272140"/>
                </a:cubicBezTo>
                <a:cubicBezTo>
                  <a:pt x="5626428" y="5272140"/>
                  <a:pt x="5617993" y="5289011"/>
                  <a:pt x="5601122" y="5305882"/>
                </a:cubicBezTo>
                <a:cubicBezTo>
                  <a:pt x="5601122" y="5314318"/>
                  <a:pt x="5609557" y="5331188"/>
                  <a:pt x="5617993" y="5339624"/>
                </a:cubicBezTo>
                <a:cubicBezTo>
                  <a:pt x="5626428" y="5331188"/>
                  <a:pt x="5634864" y="5314318"/>
                  <a:pt x="5643299" y="5305882"/>
                </a:cubicBezTo>
                <a:cubicBezTo>
                  <a:pt x="5660170" y="5305882"/>
                  <a:pt x="5677041" y="5314318"/>
                  <a:pt x="5677041" y="5331188"/>
                </a:cubicBezTo>
                <a:cubicBezTo>
                  <a:pt x="5677041" y="5373366"/>
                  <a:pt x="5626428" y="5381801"/>
                  <a:pt x="5617993" y="5381801"/>
                </a:cubicBezTo>
                <a:cubicBezTo>
                  <a:pt x="5567380" y="5381801"/>
                  <a:pt x="5558945" y="5339624"/>
                  <a:pt x="5558945" y="5305882"/>
                </a:cubicBezTo>
                <a:cubicBezTo>
                  <a:pt x="5558945" y="5289011"/>
                  <a:pt x="5567380" y="5229963"/>
                  <a:pt x="5567380" y="5204657"/>
                </a:cubicBezTo>
                <a:cubicBezTo>
                  <a:pt x="5567380" y="5187786"/>
                  <a:pt x="5584251" y="5145609"/>
                  <a:pt x="5601122" y="5111867"/>
                </a:cubicBezTo>
                <a:cubicBezTo>
                  <a:pt x="5626428" y="5145609"/>
                  <a:pt x="5803572" y="5280576"/>
                  <a:pt x="5803572" y="5364930"/>
                </a:cubicBezTo>
                <a:close/>
                <a:moveTo>
                  <a:pt x="1096605" y="5103432"/>
                </a:moveTo>
                <a:cubicBezTo>
                  <a:pt x="1113476" y="5154045"/>
                  <a:pt x="1273749" y="5162480"/>
                  <a:pt x="1273749" y="5229963"/>
                </a:cubicBezTo>
                <a:cubicBezTo>
                  <a:pt x="1273749" y="5272140"/>
                  <a:pt x="1231572" y="5297447"/>
                  <a:pt x="1256878" y="5373366"/>
                </a:cubicBezTo>
                <a:cubicBezTo>
                  <a:pt x="1240007" y="5364930"/>
                  <a:pt x="1214701" y="5356495"/>
                  <a:pt x="1197830" y="5348059"/>
                </a:cubicBezTo>
                <a:cubicBezTo>
                  <a:pt x="1197830" y="5314318"/>
                  <a:pt x="1197830" y="5255270"/>
                  <a:pt x="1147218" y="5246834"/>
                </a:cubicBezTo>
                <a:cubicBezTo>
                  <a:pt x="1138782" y="5246834"/>
                  <a:pt x="1130347" y="5255270"/>
                  <a:pt x="1121911" y="5263705"/>
                </a:cubicBezTo>
                <a:cubicBezTo>
                  <a:pt x="1130347" y="5280576"/>
                  <a:pt x="1164089" y="5289011"/>
                  <a:pt x="1164089" y="5305882"/>
                </a:cubicBezTo>
                <a:cubicBezTo>
                  <a:pt x="1164089" y="5339624"/>
                  <a:pt x="1130347" y="5339624"/>
                  <a:pt x="1121911" y="5339624"/>
                </a:cubicBezTo>
                <a:cubicBezTo>
                  <a:pt x="1088170" y="5339624"/>
                  <a:pt x="1045993" y="5187786"/>
                  <a:pt x="1045993" y="5179351"/>
                </a:cubicBezTo>
                <a:cubicBezTo>
                  <a:pt x="1045993" y="5154045"/>
                  <a:pt x="1062864" y="5128738"/>
                  <a:pt x="1071299" y="5103432"/>
                </a:cubicBezTo>
                <a:lnTo>
                  <a:pt x="1096605" y="5103432"/>
                </a:lnTo>
                <a:close/>
                <a:moveTo>
                  <a:pt x="1324362" y="5170915"/>
                </a:moveTo>
                <a:cubicBezTo>
                  <a:pt x="1315926" y="5170915"/>
                  <a:pt x="1307491" y="5179351"/>
                  <a:pt x="1290620" y="5179351"/>
                </a:cubicBezTo>
                <a:cubicBezTo>
                  <a:pt x="1265314" y="5179351"/>
                  <a:pt x="1240007" y="5137174"/>
                  <a:pt x="1240007" y="5120303"/>
                </a:cubicBezTo>
                <a:cubicBezTo>
                  <a:pt x="1240007" y="5094997"/>
                  <a:pt x="1248443" y="5103432"/>
                  <a:pt x="1256878" y="5094997"/>
                </a:cubicBezTo>
                <a:cubicBezTo>
                  <a:pt x="1273749" y="5111867"/>
                  <a:pt x="1324362" y="5128738"/>
                  <a:pt x="1324362" y="5170915"/>
                </a:cubicBezTo>
                <a:close/>
                <a:moveTo>
                  <a:pt x="1501506" y="5179351"/>
                </a:moveTo>
                <a:cubicBezTo>
                  <a:pt x="1501506" y="5196222"/>
                  <a:pt x="1518376" y="5204657"/>
                  <a:pt x="1518376" y="5229963"/>
                </a:cubicBezTo>
                <a:cubicBezTo>
                  <a:pt x="1518376" y="5246834"/>
                  <a:pt x="1501506" y="5272140"/>
                  <a:pt x="1484635" y="5280576"/>
                </a:cubicBezTo>
                <a:lnTo>
                  <a:pt x="1425587" y="5280576"/>
                </a:lnTo>
                <a:cubicBezTo>
                  <a:pt x="1425587" y="5272140"/>
                  <a:pt x="1417151" y="5272140"/>
                  <a:pt x="1417151" y="5255270"/>
                </a:cubicBezTo>
                <a:cubicBezTo>
                  <a:pt x="1417151" y="5229963"/>
                  <a:pt x="1442458" y="5238399"/>
                  <a:pt x="1459328" y="5221528"/>
                </a:cubicBezTo>
                <a:cubicBezTo>
                  <a:pt x="1450893" y="5213093"/>
                  <a:pt x="1450893" y="5204657"/>
                  <a:pt x="1425587" y="5204657"/>
                </a:cubicBezTo>
                <a:cubicBezTo>
                  <a:pt x="1400280" y="5204657"/>
                  <a:pt x="1349668" y="5238399"/>
                  <a:pt x="1374974" y="5263705"/>
                </a:cubicBezTo>
                <a:cubicBezTo>
                  <a:pt x="1349668" y="5280576"/>
                  <a:pt x="1282185" y="5297447"/>
                  <a:pt x="1282185" y="5314318"/>
                </a:cubicBezTo>
                <a:cubicBezTo>
                  <a:pt x="1282185" y="5196222"/>
                  <a:pt x="1374974" y="5196222"/>
                  <a:pt x="1467764" y="5061255"/>
                </a:cubicBezTo>
                <a:cubicBezTo>
                  <a:pt x="1501506" y="5086561"/>
                  <a:pt x="1493070" y="5154045"/>
                  <a:pt x="1501506" y="5179351"/>
                </a:cubicBezTo>
                <a:close/>
                <a:moveTo>
                  <a:pt x="6200037" y="5145609"/>
                </a:moveTo>
                <a:cubicBezTo>
                  <a:pt x="6174731" y="5120303"/>
                  <a:pt x="6174731" y="5078126"/>
                  <a:pt x="6174731" y="5069690"/>
                </a:cubicBezTo>
                <a:cubicBezTo>
                  <a:pt x="6174731" y="5052819"/>
                  <a:pt x="6183166" y="5027513"/>
                  <a:pt x="6191602" y="5019078"/>
                </a:cubicBezTo>
                <a:lnTo>
                  <a:pt x="6200037" y="5145609"/>
                </a:lnTo>
                <a:close/>
                <a:moveTo>
                  <a:pt x="6385616" y="4968465"/>
                </a:moveTo>
                <a:cubicBezTo>
                  <a:pt x="6453100" y="5002207"/>
                  <a:pt x="6469971" y="5061255"/>
                  <a:pt x="6469971" y="5103432"/>
                </a:cubicBezTo>
                <a:cubicBezTo>
                  <a:pt x="6469971" y="5314318"/>
                  <a:pt x="5845749" y="5913233"/>
                  <a:pt x="5719218" y="5989152"/>
                </a:cubicBezTo>
                <a:cubicBezTo>
                  <a:pt x="5558945" y="6081941"/>
                  <a:pt x="5390236" y="6259085"/>
                  <a:pt x="5238399" y="6259085"/>
                </a:cubicBezTo>
                <a:cubicBezTo>
                  <a:pt x="5187786" y="6259085"/>
                  <a:pt x="5120303" y="6242214"/>
                  <a:pt x="5103432" y="6174731"/>
                </a:cubicBezTo>
                <a:cubicBezTo>
                  <a:pt x="5120303" y="6208473"/>
                  <a:pt x="5221528" y="6242214"/>
                  <a:pt x="5272140" y="6242214"/>
                </a:cubicBezTo>
                <a:cubicBezTo>
                  <a:pt x="5491461" y="6242214"/>
                  <a:pt x="6453100" y="5339624"/>
                  <a:pt x="6453100" y="5103432"/>
                </a:cubicBezTo>
                <a:cubicBezTo>
                  <a:pt x="6453100" y="5052819"/>
                  <a:pt x="6436229" y="4985336"/>
                  <a:pt x="6368745" y="4968465"/>
                </a:cubicBezTo>
                <a:lnTo>
                  <a:pt x="6385616" y="4968465"/>
                </a:lnTo>
                <a:close/>
                <a:moveTo>
                  <a:pt x="6174731" y="4968465"/>
                </a:moveTo>
                <a:cubicBezTo>
                  <a:pt x="6174731" y="4993771"/>
                  <a:pt x="6140989" y="5052819"/>
                  <a:pt x="6140989" y="5078126"/>
                </a:cubicBezTo>
                <a:cubicBezTo>
                  <a:pt x="6140989" y="5094997"/>
                  <a:pt x="6149424" y="5179351"/>
                  <a:pt x="6191602" y="5179351"/>
                </a:cubicBezTo>
                <a:cubicBezTo>
                  <a:pt x="6208472" y="5179351"/>
                  <a:pt x="6233779" y="5145609"/>
                  <a:pt x="6259085" y="5145609"/>
                </a:cubicBezTo>
                <a:cubicBezTo>
                  <a:pt x="6292827" y="5145609"/>
                  <a:pt x="6309698" y="5187786"/>
                  <a:pt x="6309698" y="5196222"/>
                </a:cubicBezTo>
                <a:cubicBezTo>
                  <a:pt x="6309698" y="5255270"/>
                  <a:pt x="6225343" y="5272140"/>
                  <a:pt x="6216908" y="5272140"/>
                </a:cubicBezTo>
                <a:cubicBezTo>
                  <a:pt x="6115683" y="5272140"/>
                  <a:pt x="6073506" y="5154045"/>
                  <a:pt x="6073506" y="5086561"/>
                </a:cubicBezTo>
                <a:cubicBezTo>
                  <a:pt x="6073506" y="5019078"/>
                  <a:pt x="6081941" y="5010642"/>
                  <a:pt x="6149424" y="4926288"/>
                </a:cubicBezTo>
                <a:cubicBezTo>
                  <a:pt x="6166295" y="4934723"/>
                  <a:pt x="6174731" y="4951594"/>
                  <a:pt x="6174731" y="4968465"/>
                </a:cubicBezTo>
                <a:close/>
                <a:moveTo>
                  <a:pt x="927897" y="4993771"/>
                </a:moveTo>
                <a:cubicBezTo>
                  <a:pt x="927897" y="5002207"/>
                  <a:pt x="902590" y="5044384"/>
                  <a:pt x="894155" y="5052819"/>
                </a:cubicBezTo>
                <a:cubicBezTo>
                  <a:pt x="894155" y="5035949"/>
                  <a:pt x="902590" y="5010642"/>
                  <a:pt x="902590" y="4985336"/>
                </a:cubicBezTo>
                <a:cubicBezTo>
                  <a:pt x="902590" y="4968465"/>
                  <a:pt x="894155" y="4951594"/>
                  <a:pt x="885720" y="4917853"/>
                </a:cubicBezTo>
                <a:cubicBezTo>
                  <a:pt x="902590" y="4926288"/>
                  <a:pt x="927897" y="4985336"/>
                  <a:pt x="927897" y="4993771"/>
                </a:cubicBezTo>
                <a:close/>
                <a:moveTo>
                  <a:pt x="6520583" y="4943159"/>
                </a:moveTo>
                <a:cubicBezTo>
                  <a:pt x="6562760" y="5002207"/>
                  <a:pt x="6571196" y="5052819"/>
                  <a:pt x="6571196" y="5094997"/>
                </a:cubicBezTo>
                <a:cubicBezTo>
                  <a:pt x="6571196" y="5440849"/>
                  <a:pt x="5609557" y="6233779"/>
                  <a:pt x="5449284" y="6292827"/>
                </a:cubicBezTo>
                <a:cubicBezTo>
                  <a:pt x="5322753" y="6343439"/>
                  <a:pt x="5331188" y="6360310"/>
                  <a:pt x="5246834" y="6360310"/>
                </a:cubicBezTo>
                <a:cubicBezTo>
                  <a:pt x="5229963" y="6360310"/>
                  <a:pt x="5196222" y="6360310"/>
                  <a:pt x="5187786" y="6351875"/>
                </a:cubicBezTo>
                <a:cubicBezTo>
                  <a:pt x="5137174" y="6343439"/>
                  <a:pt x="4985336" y="6259085"/>
                  <a:pt x="4985336" y="6191602"/>
                </a:cubicBezTo>
                <a:lnTo>
                  <a:pt x="4985336" y="6132554"/>
                </a:lnTo>
                <a:cubicBezTo>
                  <a:pt x="4985336" y="6132554"/>
                  <a:pt x="4976901" y="6124118"/>
                  <a:pt x="5002207" y="6124118"/>
                </a:cubicBezTo>
                <a:cubicBezTo>
                  <a:pt x="5019078" y="6124118"/>
                  <a:pt x="5035948" y="6132554"/>
                  <a:pt x="5044384" y="6149425"/>
                </a:cubicBezTo>
                <a:cubicBezTo>
                  <a:pt x="5061255" y="6157860"/>
                  <a:pt x="5069690" y="6191602"/>
                  <a:pt x="5078126" y="6208473"/>
                </a:cubicBezTo>
                <a:cubicBezTo>
                  <a:pt x="5128738" y="6275956"/>
                  <a:pt x="5196222" y="6292827"/>
                  <a:pt x="5246834" y="6292827"/>
                </a:cubicBezTo>
                <a:cubicBezTo>
                  <a:pt x="5407107" y="6292827"/>
                  <a:pt x="5533639" y="6157860"/>
                  <a:pt x="5702347" y="6039764"/>
                </a:cubicBezTo>
                <a:cubicBezTo>
                  <a:pt x="5963845" y="5845749"/>
                  <a:pt x="6267520" y="5525203"/>
                  <a:pt x="6444664" y="5272140"/>
                </a:cubicBezTo>
                <a:cubicBezTo>
                  <a:pt x="6469971" y="5229963"/>
                  <a:pt x="6486841" y="5179351"/>
                  <a:pt x="6495277" y="5128738"/>
                </a:cubicBezTo>
                <a:lnTo>
                  <a:pt x="6495277" y="5094997"/>
                </a:lnTo>
                <a:cubicBezTo>
                  <a:pt x="6495277" y="5002207"/>
                  <a:pt x="6469971" y="4951594"/>
                  <a:pt x="6326568" y="4917853"/>
                </a:cubicBezTo>
                <a:cubicBezTo>
                  <a:pt x="6326568" y="4900982"/>
                  <a:pt x="6318133" y="4884111"/>
                  <a:pt x="6318133" y="4867240"/>
                </a:cubicBezTo>
                <a:cubicBezTo>
                  <a:pt x="6335004" y="4867240"/>
                  <a:pt x="6360310" y="4858805"/>
                  <a:pt x="6385616" y="4858805"/>
                </a:cubicBezTo>
                <a:cubicBezTo>
                  <a:pt x="6419358" y="4858805"/>
                  <a:pt x="6486841" y="4884111"/>
                  <a:pt x="6520583" y="4943159"/>
                </a:cubicBezTo>
                <a:close/>
                <a:moveTo>
                  <a:pt x="607351" y="4951594"/>
                </a:moveTo>
                <a:cubicBezTo>
                  <a:pt x="598915" y="4968465"/>
                  <a:pt x="598915" y="5002207"/>
                  <a:pt x="598915" y="5019078"/>
                </a:cubicBezTo>
                <a:cubicBezTo>
                  <a:pt x="598915" y="5094997"/>
                  <a:pt x="733882" y="5255270"/>
                  <a:pt x="759188" y="5305882"/>
                </a:cubicBezTo>
                <a:cubicBezTo>
                  <a:pt x="911026" y="5542074"/>
                  <a:pt x="1568989" y="6208473"/>
                  <a:pt x="1788310" y="6208473"/>
                </a:cubicBezTo>
                <a:cubicBezTo>
                  <a:pt x="1838923" y="6208473"/>
                  <a:pt x="1838923" y="6216908"/>
                  <a:pt x="1889535" y="6166295"/>
                </a:cubicBezTo>
                <a:cubicBezTo>
                  <a:pt x="1906406" y="6149425"/>
                  <a:pt x="1914841" y="6124118"/>
                  <a:pt x="1931712" y="6115683"/>
                </a:cubicBezTo>
                <a:cubicBezTo>
                  <a:pt x="1881100" y="6216908"/>
                  <a:pt x="1855793" y="6216908"/>
                  <a:pt x="1788310" y="6216908"/>
                </a:cubicBezTo>
                <a:cubicBezTo>
                  <a:pt x="1653343" y="6216908"/>
                  <a:pt x="1594295" y="6140989"/>
                  <a:pt x="1450893" y="6039764"/>
                </a:cubicBezTo>
                <a:cubicBezTo>
                  <a:pt x="1315926" y="5946974"/>
                  <a:pt x="1155653" y="5812008"/>
                  <a:pt x="1037557" y="5677041"/>
                </a:cubicBezTo>
                <a:cubicBezTo>
                  <a:pt x="1012251" y="5643299"/>
                  <a:pt x="590480" y="5162480"/>
                  <a:pt x="590480" y="5035949"/>
                </a:cubicBezTo>
                <a:cubicBezTo>
                  <a:pt x="590480" y="4985336"/>
                  <a:pt x="607351" y="4841934"/>
                  <a:pt x="700140" y="4841934"/>
                </a:cubicBezTo>
                <a:cubicBezTo>
                  <a:pt x="683269" y="4867240"/>
                  <a:pt x="624221" y="4900982"/>
                  <a:pt x="607351" y="4951594"/>
                </a:cubicBezTo>
                <a:close/>
                <a:moveTo>
                  <a:pt x="6588067" y="4993771"/>
                </a:moveTo>
                <a:cubicBezTo>
                  <a:pt x="6604937" y="4960030"/>
                  <a:pt x="6630244" y="4917853"/>
                  <a:pt x="6630244" y="4892546"/>
                </a:cubicBezTo>
                <a:cubicBezTo>
                  <a:pt x="6630244" y="4858805"/>
                  <a:pt x="6596502" y="4841934"/>
                  <a:pt x="6588067" y="4816628"/>
                </a:cubicBezTo>
                <a:cubicBezTo>
                  <a:pt x="6638679" y="4799757"/>
                  <a:pt x="6647114" y="4867240"/>
                  <a:pt x="6647114" y="4892546"/>
                </a:cubicBezTo>
                <a:cubicBezTo>
                  <a:pt x="6647114" y="4909417"/>
                  <a:pt x="6638679" y="4985336"/>
                  <a:pt x="6588067" y="4993771"/>
                </a:cubicBezTo>
                <a:close/>
                <a:moveTo>
                  <a:pt x="1020686" y="5002207"/>
                </a:moveTo>
                <a:cubicBezTo>
                  <a:pt x="1020686" y="5103432"/>
                  <a:pt x="961638" y="5179351"/>
                  <a:pt x="868849" y="5179351"/>
                </a:cubicBezTo>
                <a:cubicBezTo>
                  <a:pt x="818236" y="5179351"/>
                  <a:pt x="767624" y="5145609"/>
                  <a:pt x="767624" y="5094997"/>
                </a:cubicBezTo>
                <a:cubicBezTo>
                  <a:pt x="767624" y="5044384"/>
                  <a:pt x="809801" y="5044384"/>
                  <a:pt x="826672" y="5044384"/>
                </a:cubicBezTo>
                <a:cubicBezTo>
                  <a:pt x="860413" y="5044384"/>
                  <a:pt x="835107" y="5052819"/>
                  <a:pt x="894155" y="5111867"/>
                </a:cubicBezTo>
                <a:cubicBezTo>
                  <a:pt x="944768" y="5069690"/>
                  <a:pt x="953203" y="5027513"/>
                  <a:pt x="953203" y="4985336"/>
                </a:cubicBezTo>
                <a:cubicBezTo>
                  <a:pt x="953203" y="4934723"/>
                  <a:pt x="902590" y="4867240"/>
                  <a:pt x="902590" y="4850369"/>
                </a:cubicBezTo>
                <a:cubicBezTo>
                  <a:pt x="902590" y="4825063"/>
                  <a:pt x="911026" y="4816628"/>
                  <a:pt x="911026" y="4799757"/>
                </a:cubicBezTo>
                <a:cubicBezTo>
                  <a:pt x="970074" y="4825063"/>
                  <a:pt x="1020686" y="4934723"/>
                  <a:pt x="1020686" y="5002207"/>
                </a:cubicBezTo>
                <a:close/>
                <a:moveTo>
                  <a:pt x="1003816" y="4825063"/>
                </a:moveTo>
                <a:cubicBezTo>
                  <a:pt x="1003816" y="4816628"/>
                  <a:pt x="970074" y="4782886"/>
                  <a:pt x="1012251" y="4791321"/>
                </a:cubicBezTo>
                <a:cubicBezTo>
                  <a:pt x="1012251" y="4799757"/>
                  <a:pt x="1020686" y="4816628"/>
                  <a:pt x="1003816" y="4825063"/>
                </a:cubicBezTo>
                <a:close/>
                <a:moveTo>
                  <a:pt x="742317" y="4740709"/>
                </a:moveTo>
                <a:lnTo>
                  <a:pt x="742317" y="4791321"/>
                </a:lnTo>
                <a:cubicBezTo>
                  <a:pt x="725447" y="4808192"/>
                  <a:pt x="691705" y="4799757"/>
                  <a:pt x="674834" y="4808192"/>
                </a:cubicBezTo>
                <a:cubicBezTo>
                  <a:pt x="590480" y="4841934"/>
                  <a:pt x="556738" y="4943159"/>
                  <a:pt x="556738" y="5019078"/>
                </a:cubicBezTo>
                <a:cubicBezTo>
                  <a:pt x="556738" y="5111867"/>
                  <a:pt x="624221" y="5179351"/>
                  <a:pt x="700140" y="5314318"/>
                </a:cubicBezTo>
                <a:cubicBezTo>
                  <a:pt x="860413" y="5584251"/>
                  <a:pt x="1552118" y="6259085"/>
                  <a:pt x="1796745" y="6259085"/>
                </a:cubicBezTo>
                <a:cubicBezTo>
                  <a:pt x="1822052" y="6259085"/>
                  <a:pt x="1923277" y="6216908"/>
                  <a:pt x="1931712" y="6191602"/>
                </a:cubicBezTo>
                <a:cubicBezTo>
                  <a:pt x="1948583" y="6149425"/>
                  <a:pt x="1965454" y="6115683"/>
                  <a:pt x="1973889" y="6081941"/>
                </a:cubicBezTo>
                <a:cubicBezTo>
                  <a:pt x="1990760" y="6073506"/>
                  <a:pt x="2016066" y="6073506"/>
                  <a:pt x="2041373" y="6065070"/>
                </a:cubicBezTo>
                <a:cubicBezTo>
                  <a:pt x="2041373" y="6073506"/>
                  <a:pt x="2049808" y="6073506"/>
                  <a:pt x="2049808" y="6098812"/>
                </a:cubicBezTo>
                <a:cubicBezTo>
                  <a:pt x="2049808" y="6216908"/>
                  <a:pt x="1940148" y="6343439"/>
                  <a:pt x="1813616" y="6343439"/>
                </a:cubicBezTo>
                <a:cubicBezTo>
                  <a:pt x="1687085" y="6343439"/>
                  <a:pt x="1543683" y="6242214"/>
                  <a:pt x="1417151" y="6140989"/>
                </a:cubicBezTo>
                <a:cubicBezTo>
                  <a:pt x="1248443" y="6006022"/>
                  <a:pt x="1029122" y="5854185"/>
                  <a:pt x="877284" y="5660170"/>
                </a:cubicBezTo>
                <a:cubicBezTo>
                  <a:pt x="742317" y="5491462"/>
                  <a:pt x="480819" y="5204657"/>
                  <a:pt x="480819" y="5019078"/>
                </a:cubicBezTo>
                <a:cubicBezTo>
                  <a:pt x="480819" y="4926288"/>
                  <a:pt x="548303" y="4757580"/>
                  <a:pt x="674834" y="4740709"/>
                </a:cubicBezTo>
                <a:lnTo>
                  <a:pt x="742317" y="4740709"/>
                </a:lnTo>
                <a:close/>
                <a:moveTo>
                  <a:pt x="6731469" y="4723838"/>
                </a:moveTo>
                <a:lnTo>
                  <a:pt x="6756775" y="4723838"/>
                </a:lnTo>
                <a:cubicBezTo>
                  <a:pt x="6756775" y="4723838"/>
                  <a:pt x="6756775" y="4732273"/>
                  <a:pt x="6731469" y="4723838"/>
                </a:cubicBezTo>
                <a:close/>
                <a:moveTo>
                  <a:pt x="6832694" y="4698532"/>
                </a:moveTo>
                <a:cubicBezTo>
                  <a:pt x="6815823" y="4723838"/>
                  <a:pt x="6815823" y="4808192"/>
                  <a:pt x="6773646" y="4825063"/>
                </a:cubicBezTo>
                <a:cubicBezTo>
                  <a:pt x="6765210" y="4808192"/>
                  <a:pt x="6756775" y="4799757"/>
                  <a:pt x="6756775" y="4774450"/>
                </a:cubicBezTo>
                <a:cubicBezTo>
                  <a:pt x="6756775" y="4757580"/>
                  <a:pt x="6782081" y="4723838"/>
                  <a:pt x="6807388" y="4698532"/>
                </a:cubicBezTo>
                <a:lnTo>
                  <a:pt x="6832694" y="4698532"/>
                </a:lnTo>
                <a:close/>
                <a:moveTo>
                  <a:pt x="472384" y="4766015"/>
                </a:moveTo>
                <a:cubicBezTo>
                  <a:pt x="472384" y="4791321"/>
                  <a:pt x="480819" y="4825063"/>
                  <a:pt x="489255" y="4850369"/>
                </a:cubicBezTo>
                <a:cubicBezTo>
                  <a:pt x="463948" y="4841934"/>
                  <a:pt x="438642" y="4782886"/>
                  <a:pt x="438642" y="4766015"/>
                </a:cubicBezTo>
                <a:cubicBezTo>
                  <a:pt x="438642" y="4740709"/>
                  <a:pt x="463948" y="4715402"/>
                  <a:pt x="489255" y="4690096"/>
                </a:cubicBezTo>
                <a:lnTo>
                  <a:pt x="506125" y="4698532"/>
                </a:lnTo>
                <a:cubicBezTo>
                  <a:pt x="489255" y="4715402"/>
                  <a:pt x="472384" y="4749144"/>
                  <a:pt x="472384" y="4766015"/>
                </a:cubicBezTo>
                <a:close/>
                <a:moveTo>
                  <a:pt x="6748340" y="4875676"/>
                </a:moveTo>
                <a:cubicBezTo>
                  <a:pt x="6748340" y="4917853"/>
                  <a:pt x="6680856" y="5086561"/>
                  <a:pt x="6604937" y="5094997"/>
                </a:cubicBezTo>
                <a:cubicBezTo>
                  <a:pt x="6604937" y="5078126"/>
                  <a:pt x="6596502" y="5052819"/>
                  <a:pt x="6596502" y="5035949"/>
                </a:cubicBezTo>
                <a:cubicBezTo>
                  <a:pt x="6596502" y="5010642"/>
                  <a:pt x="6621808" y="5010642"/>
                  <a:pt x="6630244" y="5002207"/>
                </a:cubicBezTo>
                <a:cubicBezTo>
                  <a:pt x="6638679" y="4985336"/>
                  <a:pt x="6680856" y="4892546"/>
                  <a:pt x="6680856" y="4867240"/>
                </a:cubicBezTo>
                <a:cubicBezTo>
                  <a:pt x="6680856" y="4833498"/>
                  <a:pt x="6604937" y="4766015"/>
                  <a:pt x="6588067" y="4757580"/>
                </a:cubicBezTo>
                <a:cubicBezTo>
                  <a:pt x="6545889" y="4774450"/>
                  <a:pt x="6562760" y="4841934"/>
                  <a:pt x="6512148" y="4841934"/>
                </a:cubicBezTo>
                <a:cubicBezTo>
                  <a:pt x="6486841" y="4841934"/>
                  <a:pt x="6444664" y="4799757"/>
                  <a:pt x="6444664" y="4782886"/>
                </a:cubicBezTo>
                <a:cubicBezTo>
                  <a:pt x="6444664" y="4715402"/>
                  <a:pt x="6537454" y="4681661"/>
                  <a:pt x="6562760" y="4681661"/>
                </a:cubicBezTo>
                <a:cubicBezTo>
                  <a:pt x="6680856" y="4681661"/>
                  <a:pt x="6748340" y="4791321"/>
                  <a:pt x="6748340" y="4875676"/>
                </a:cubicBezTo>
                <a:close/>
                <a:moveTo>
                  <a:pt x="6014458" y="4681661"/>
                </a:moveTo>
                <a:cubicBezTo>
                  <a:pt x="6014458" y="4698532"/>
                  <a:pt x="5997587" y="4723838"/>
                  <a:pt x="5997587" y="4740709"/>
                </a:cubicBezTo>
                <a:cubicBezTo>
                  <a:pt x="5997587" y="4757580"/>
                  <a:pt x="6056635" y="4850369"/>
                  <a:pt x="6056635" y="4892546"/>
                </a:cubicBezTo>
                <a:cubicBezTo>
                  <a:pt x="6056635" y="4934723"/>
                  <a:pt x="6006022" y="4968465"/>
                  <a:pt x="6006022" y="4993771"/>
                </a:cubicBezTo>
                <a:cubicBezTo>
                  <a:pt x="6006022" y="5010642"/>
                  <a:pt x="6022893" y="5019078"/>
                  <a:pt x="6022893" y="5044384"/>
                </a:cubicBezTo>
                <a:cubicBezTo>
                  <a:pt x="6022893" y="5086561"/>
                  <a:pt x="5955410" y="5128738"/>
                  <a:pt x="5938539" y="5128738"/>
                </a:cubicBezTo>
                <a:cubicBezTo>
                  <a:pt x="5921668" y="5128738"/>
                  <a:pt x="5913233" y="5120303"/>
                  <a:pt x="5904797" y="5111867"/>
                </a:cubicBezTo>
                <a:cubicBezTo>
                  <a:pt x="5921668" y="5069690"/>
                  <a:pt x="5938539" y="5086561"/>
                  <a:pt x="5963845" y="5061255"/>
                </a:cubicBezTo>
                <a:cubicBezTo>
                  <a:pt x="5938539" y="5019078"/>
                  <a:pt x="5913233" y="5019078"/>
                  <a:pt x="5904797" y="5019078"/>
                </a:cubicBezTo>
                <a:cubicBezTo>
                  <a:pt x="5854185" y="5019078"/>
                  <a:pt x="5744524" y="5103432"/>
                  <a:pt x="5778266" y="5179351"/>
                </a:cubicBezTo>
                <a:cubicBezTo>
                  <a:pt x="5769830" y="5179351"/>
                  <a:pt x="5752960" y="5179351"/>
                  <a:pt x="5744524" y="5187786"/>
                </a:cubicBezTo>
                <a:cubicBezTo>
                  <a:pt x="5736089" y="5179351"/>
                  <a:pt x="5736089" y="5162480"/>
                  <a:pt x="5736089" y="5145609"/>
                </a:cubicBezTo>
                <a:cubicBezTo>
                  <a:pt x="5736089" y="5120303"/>
                  <a:pt x="5744524" y="5086561"/>
                  <a:pt x="5752960" y="5061255"/>
                </a:cubicBezTo>
                <a:cubicBezTo>
                  <a:pt x="5744524" y="5052819"/>
                  <a:pt x="5744524" y="5044384"/>
                  <a:pt x="5727653" y="5044384"/>
                </a:cubicBezTo>
                <a:cubicBezTo>
                  <a:pt x="5702347" y="5044384"/>
                  <a:pt x="5702347" y="5069690"/>
                  <a:pt x="5685476" y="5086561"/>
                </a:cubicBezTo>
                <a:cubicBezTo>
                  <a:pt x="5651734" y="5061255"/>
                  <a:pt x="5651734" y="5052819"/>
                  <a:pt x="5651734" y="5044384"/>
                </a:cubicBezTo>
                <a:cubicBezTo>
                  <a:pt x="5651734" y="5002207"/>
                  <a:pt x="5693912" y="4985336"/>
                  <a:pt x="5719218" y="4985336"/>
                </a:cubicBezTo>
                <a:cubicBezTo>
                  <a:pt x="5736089" y="4985336"/>
                  <a:pt x="5769830" y="5002207"/>
                  <a:pt x="5786701" y="5002207"/>
                </a:cubicBezTo>
                <a:cubicBezTo>
                  <a:pt x="5812008" y="5002207"/>
                  <a:pt x="5820443" y="4976901"/>
                  <a:pt x="5845749" y="4976901"/>
                </a:cubicBezTo>
                <a:cubicBezTo>
                  <a:pt x="5871055" y="4968465"/>
                  <a:pt x="5904797" y="4976901"/>
                  <a:pt x="5921668" y="4968465"/>
                </a:cubicBezTo>
                <a:cubicBezTo>
                  <a:pt x="5963845" y="4951594"/>
                  <a:pt x="6014458" y="4900982"/>
                  <a:pt x="6014458" y="4884111"/>
                </a:cubicBezTo>
                <a:cubicBezTo>
                  <a:pt x="6014458" y="4858805"/>
                  <a:pt x="5980716" y="4808192"/>
                  <a:pt x="5955410" y="4808192"/>
                </a:cubicBezTo>
                <a:cubicBezTo>
                  <a:pt x="5938539" y="4808192"/>
                  <a:pt x="5921668" y="4825063"/>
                  <a:pt x="5904797" y="4841934"/>
                </a:cubicBezTo>
                <a:cubicBezTo>
                  <a:pt x="5913233" y="4850369"/>
                  <a:pt x="5921668" y="4867240"/>
                  <a:pt x="5930103" y="4875676"/>
                </a:cubicBezTo>
                <a:cubicBezTo>
                  <a:pt x="5921668" y="4884111"/>
                  <a:pt x="5904797" y="4909417"/>
                  <a:pt x="5887926" y="4909417"/>
                </a:cubicBezTo>
                <a:cubicBezTo>
                  <a:pt x="5862620" y="4909417"/>
                  <a:pt x="5837314" y="4858805"/>
                  <a:pt x="5837314" y="4841934"/>
                </a:cubicBezTo>
                <a:cubicBezTo>
                  <a:pt x="5837314" y="4782886"/>
                  <a:pt x="5896362" y="4782886"/>
                  <a:pt x="5930103" y="4740709"/>
                </a:cubicBezTo>
                <a:cubicBezTo>
                  <a:pt x="5955410" y="4698532"/>
                  <a:pt x="5963845" y="4647919"/>
                  <a:pt x="6006022" y="4622613"/>
                </a:cubicBezTo>
                <a:cubicBezTo>
                  <a:pt x="6006022" y="4639484"/>
                  <a:pt x="6014458" y="4656354"/>
                  <a:pt x="6014458" y="4681661"/>
                </a:cubicBezTo>
                <a:close/>
                <a:moveTo>
                  <a:pt x="6545889" y="4647919"/>
                </a:moveTo>
                <a:cubicBezTo>
                  <a:pt x="6537454" y="4647919"/>
                  <a:pt x="6495277" y="4664790"/>
                  <a:pt x="6495277" y="4639484"/>
                </a:cubicBezTo>
                <a:cubicBezTo>
                  <a:pt x="6495277" y="4622613"/>
                  <a:pt x="6503712" y="4614177"/>
                  <a:pt x="6520583" y="4597307"/>
                </a:cubicBezTo>
                <a:cubicBezTo>
                  <a:pt x="6537454" y="4614177"/>
                  <a:pt x="6545889" y="4631048"/>
                  <a:pt x="6545889" y="4647919"/>
                </a:cubicBezTo>
                <a:close/>
                <a:moveTo>
                  <a:pt x="388030" y="4597307"/>
                </a:moveTo>
                <a:cubicBezTo>
                  <a:pt x="388030" y="4605742"/>
                  <a:pt x="371159" y="4614177"/>
                  <a:pt x="354288" y="4622613"/>
                </a:cubicBezTo>
                <a:cubicBezTo>
                  <a:pt x="354288" y="4614177"/>
                  <a:pt x="345852" y="4597307"/>
                  <a:pt x="354288" y="4588871"/>
                </a:cubicBezTo>
                <a:cubicBezTo>
                  <a:pt x="362723" y="4588871"/>
                  <a:pt x="379594" y="4597307"/>
                  <a:pt x="388030" y="4597307"/>
                </a:cubicBezTo>
                <a:close/>
                <a:moveTo>
                  <a:pt x="632657" y="4681661"/>
                </a:moveTo>
                <a:cubicBezTo>
                  <a:pt x="632657" y="4723838"/>
                  <a:pt x="598915" y="4749144"/>
                  <a:pt x="573609" y="4749144"/>
                </a:cubicBezTo>
                <a:cubicBezTo>
                  <a:pt x="480819" y="4749144"/>
                  <a:pt x="590480" y="4647919"/>
                  <a:pt x="514561" y="4647919"/>
                </a:cubicBezTo>
                <a:cubicBezTo>
                  <a:pt x="421771" y="4647919"/>
                  <a:pt x="413336" y="4740709"/>
                  <a:pt x="413336" y="4766015"/>
                </a:cubicBezTo>
                <a:cubicBezTo>
                  <a:pt x="413336" y="4791321"/>
                  <a:pt x="463948" y="4875676"/>
                  <a:pt x="463948" y="4900982"/>
                </a:cubicBezTo>
                <a:cubicBezTo>
                  <a:pt x="463948" y="4917853"/>
                  <a:pt x="455513" y="4934723"/>
                  <a:pt x="455513" y="4960030"/>
                </a:cubicBezTo>
                <a:cubicBezTo>
                  <a:pt x="447077" y="4960030"/>
                  <a:pt x="455513" y="4968465"/>
                  <a:pt x="430207" y="4968465"/>
                </a:cubicBezTo>
                <a:cubicBezTo>
                  <a:pt x="362723" y="4968465"/>
                  <a:pt x="328982" y="4782886"/>
                  <a:pt x="328982" y="4782886"/>
                </a:cubicBezTo>
                <a:cubicBezTo>
                  <a:pt x="328982" y="4723838"/>
                  <a:pt x="396465" y="4572000"/>
                  <a:pt x="506125" y="4572000"/>
                </a:cubicBezTo>
                <a:cubicBezTo>
                  <a:pt x="582044" y="4572000"/>
                  <a:pt x="632657" y="4622613"/>
                  <a:pt x="632657" y="4681661"/>
                </a:cubicBezTo>
                <a:close/>
                <a:moveTo>
                  <a:pt x="328982" y="4656354"/>
                </a:moveTo>
                <a:cubicBezTo>
                  <a:pt x="328982" y="4681661"/>
                  <a:pt x="320546" y="4690096"/>
                  <a:pt x="312111" y="4698532"/>
                </a:cubicBezTo>
                <a:cubicBezTo>
                  <a:pt x="269934" y="4673225"/>
                  <a:pt x="236192" y="4614177"/>
                  <a:pt x="236192" y="4580436"/>
                </a:cubicBezTo>
                <a:cubicBezTo>
                  <a:pt x="236192" y="4563565"/>
                  <a:pt x="244627" y="4546694"/>
                  <a:pt x="244627" y="4546694"/>
                </a:cubicBezTo>
                <a:cubicBezTo>
                  <a:pt x="286804" y="4555129"/>
                  <a:pt x="328982" y="4639484"/>
                  <a:pt x="328982" y="4656354"/>
                </a:cubicBezTo>
                <a:close/>
                <a:moveTo>
                  <a:pt x="6520583" y="4555129"/>
                </a:moveTo>
                <a:cubicBezTo>
                  <a:pt x="6520583" y="4572000"/>
                  <a:pt x="6486841" y="4597307"/>
                  <a:pt x="6461535" y="4622613"/>
                </a:cubicBezTo>
                <a:cubicBezTo>
                  <a:pt x="6461535" y="4639484"/>
                  <a:pt x="6469971" y="4664790"/>
                  <a:pt x="6461535" y="4690096"/>
                </a:cubicBezTo>
                <a:cubicBezTo>
                  <a:pt x="6453100" y="4681661"/>
                  <a:pt x="6436229" y="4656354"/>
                  <a:pt x="6436229" y="4639484"/>
                </a:cubicBezTo>
                <a:cubicBezTo>
                  <a:pt x="6436229" y="4605742"/>
                  <a:pt x="6444664" y="4572000"/>
                  <a:pt x="6512148" y="4538259"/>
                </a:cubicBezTo>
                <a:cubicBezTo>
                  <a:pt x="6512148" y="4538259"/>
                  <a:pt x="6520583" y="4529823"/>
                  <a:pt x="6520583" y="4555129"/>
                </a:cubicBezTo>
                <a:close/>
                <a:moveTo>
                  <a:pt x="1130347" y="4563565"/>
                </a:moveTo>
                <a:cubicBezTo>
                  <a:pt x="1138782" y="4588871"/>
                  <a:pt x="1138782" y="4622613"/>
                  <a:pt x="1130347" y="4656354"/>
                </a:cubicBezTo>
                <a:cubicBezTo>
                  <a:pt x="1180959" y="4698532"/>
                  <a:pt x="1256878" y="4664790"/>
                  <a:pt x="1256878" y="4749144"/>
                </a:cubicBezTo>
                <a:cubicBezTo>
                  <a:pt x="1256878" y="4766015"/>
                  <a:pt x="1231572" y="4791321"/>
                  <a:pt x="1214701" y="4791321"/>
                </a:cubicBezTo>
                <a:cubicBezTo>
                  <a:pt x="1180959" y="4791321"/>
                  <a:pt x="1189395" y="4740709"/>
                  <a:pt x="1189395" y="4723838"/>
                </a:cubicBezTo>
                <a:cubicBezTo>
                  <a:pt x="1180959" y="4715402"/>
                  <a:pt x="1189395" y="4715402"/>
                  <a:pt x="1164089" y="4715402"/>
                </a:cubicBezTo>
                <a:cubicBezTo>
                  <a:pt x="1121911" y="4715402"/>
                  <a:pt x="1105041" y="4774450"/>
                  <a:pt x="1105041" y="4782886"/>
                </a:cubicBezTo>
                <a:cubicBezTo>
                  <a:pt x="1105041" y="4867240"/>
                  <a:pt x="1189395" y="4850369"/>
                  <a:pt x="1240007" y="4858805"/>
                </a:cubicBezTo>
                <a:cubicBezTo>
                  <a:pt x="1256878" y="4858805"/>
                  <a:pt x="1282185" y="4884111"/>
                  <a:pt x="1299055" y="4892546"/>
                </a:cubicBezTo>
                <a:cubicBezTo>
                  <a:pt x="1315926" y="4900982"/>
                  <a:pt x="1341233" y="4884111"/>
                  <a:pt x="1366539" y="4892546"/>
                </a:cubicBezTo>
                <a:cubicBezTo>
                  <a:pt x="1383410" y="4892546"/>
                  <a:pt x="1425587" y="4934723"/>
                  <a:pt x="1425587" y="4951594"/>
                </a:cubicBezTo>
                <a:lnTo>
                  <a:pt x="1417151" y="4976901"/>
                </a:lnTo>
                <a:cubicBezTo>
                  <a:pt x="1408716" y="4976901"/>
                  <a:pt x="1408716" y="4985336"/>
                  <a:pt x="1391845" y="4985336"/>
                </a:cubicBezTo>
                <a:cubicBezTo>
                  <a:pt x="1366539" y="4985336"/>
                  <a:pt x="1374974" y="4968465"/>
                  <a:pt x="1358103" y="4951594"/>
                </a:cubicBezTo>
                <a:cubicBezTo>
                  <a:pt x="1307491" y="4968465"/>
                  <a:pt x="1358103" y="5035949"/>
                  <a:pt x="1307491" y="5086561"/>
                </a:cubicBezTo>
                <a:lnTo>
                  <a:pt x="1282185" y="5086561"/>
                </a:lnTo>
                <a:cubicBezTo>
                  <a:pt x="1282185" y="5086561"/>
                  <a:pt x="1273749" y="5086561"/>
                  <a:pt x="1273749" y="5069690"/>
                </a:cubicBezTo>
                <a:cubicBezTo>
                  <a:pt x="1273749" y="5044384"/>
                  <a:pt x="1290620" y="5027513"/>
                  <a:pt x="1290620" y="5002207"/>
                </a:cubicBezTo>
                <a:cubicBezTo>
                  <a:pt x="1290620" y="4943159"/>
                  <a:pt x="1206266" y="4909417"/>
                  <a:pt x="1189395" y="4909417"/>
                </a:cubicBezTo>
                <a:cubicBezTo>
                  <a:pt x="1172524" y="4909417"/>
                  <a:pt x="1138782" y="4909417"/>
                  <a:pt x="1130347" y="4951594"/>
                </a:cubicBezTo>
                <a:cubicBezTo>
                  <a:pt x="1147218" y="4968465"/>
                  <a:pt x="1172524" y="4976901"/>
                  <a:pt x="1189395" y="4993771"/>
                </a:cubicBezTo>
                <a:cubicBezTo>
                  <a:pt x="1189395" y="5010642"/>
                  <a:pt x="1172524" y="5035949"/>
                  <a:pt x="1155653" y="5035949"/>
                </a:cubicBezTo>
                <a:cubicBezTo>
                  <a:pt x="1105041" y="5035949"/>
                  <a:pt x="1079734" y="4968465"/>
                  <a:pt x="1079734" y="4951594"/>
                </a:cubicBezTo>
                <a:cubicBezTo>
                  <a:pt x="1079734" y="4934723"/>
                  <a:pt x="1105041" y="4909417"/>
                  <a:pt x="1105041" y="4892546"/>
                </a:cubicBezTo>
                <a:cubicBezTo>
                  <a:pt x="1105041" y="4867240"/>
                  <a:pt x="1054428" y="4816628"/>
                  <a:pt x="1054428" y="4791321"/>
                </a:cubicBezTo>
                <a:cubicBezTo>
                  <a:pt x="1054428" y="4774450"/>
                  <a:pt x="1105041" y="4681661"/>
                  <a:pt x="1105041" y="4673225"/>
                </a:cubicBezTo>
                <a:cubicBezTo>
                  <a:pt x="1105041" y="4647919"/>
                  <a:pt x="1088170" y="4605742"/>
                  <a:pt x="1088170" y="4588871"/>
                </a:cubicBezTo>
                <a:cubicBezTo>
                  <a:pt x="1088170" y="4555129"/>
                  <a:pt x="1079734" y="4538259"/>
                  <a:pt x="1121911" y="4504517"/>
                </a:cubicBezTo>
                <a:cubicBezTo>
                  <a:pt x="1121911" y="4521388"/>
                  <a:pt x="1130347" y="4546694"/>
                  <a:pt x="1130347" y="4563565"/>
                </a:cubicBezTo>
                <a:close/>
                <a:moveTo>
                  <a:pt x="565173" y="4538259"/>
                </a:moveTo>
                <a:lnTo>
                  <a:pt x="522996" y="4546694"/>
                </a:lnTo>
                <a:cubicBezTo>
                  <a:pt x="522996" y="4521388"/>
                  <a:pt x="531432" y="4504517"/>
                  <a:pt x="548303" y="4487646"/>
                </a:cubicBezTo>
                <a:cubicBezTo>
                  <a:pt x="556738" y="4496081"/>
                  <a:pt x="565173" y="4512952"/>
                  <a:pt x="565173" y="4538259"/>
                </a:cubicBezTo>
                <a:close/>
                <a:moveTo>
                  <a:pt x="6545889" y="4470775"/>
                </a:moveTo>
                <a:cubicBezTo>
                  <a:pt x="6478406" y="4546694"/>
                  <a:pt x="6402487" y="4546694"/>
                  <a:pt x="6402487" y="4631048"/>
                </a:cubicBezTo>
                <a:cubicBezTo>
                  <a:pt x="6402487" y="4656354"/>
                  <a:pt x="6419358" y="4698532"/>
                  <a:pt x="6436229" y="4723838"/>
                </a:cubicBezTo>
                <a:cubicBezTo>
                  <a:pt x="6427793" y="4732273"/>
                  <a:pt x="6427793" y="4740709"/>
                  <a:pt x="6419358" y="4749144"/>
                </a:cubicBezTo>
                <a:cubicBezTo>
                  <a:pt x="6368745" y="4732273"/>
                  <a:pt x="6343439" y="4647919"/>
                  <a:pt x="6343439" y="4622613"/>
                </a:cubicBezTo>
                <a:cubicBezTo>
                  <a:pt x="6343439" y="4529823"/>
                  <a:pt x="6377181" y="4521388"/>
                  <a:pt x="6495277" y="4470775"/>
                </a:cubicBezTo>
                <a:lnTo>
                  <a:pt x="6545889" y="4470775"/>
                </a:lnTo>
                <a:close/>
                <a:moveTo>
                  <a:pt x="598915" y="4563565"/>
                </a:moveTo>
                <a:cubicBezTo>
                  <a:pt x="590480" y="4555129"/>
                  <a:pt x="598915" y="4546694"/>
                  <a:pt x="598915" y="4529823"/>
                </a:cubicBezTo>
                <a:cubicBezTo>
                  <a:pt x="598915" y="4504517"/>
                  <a:pt x="573609" y="4479211"/>
                  <a:pt x="556738" y="4453904"/>
                </a:cubicBezTo>
                <a:cubicBezTo>
                  <a:pt x="582044" y="4462340"/>
                  <a:pt x="590480" y="4487646"/>
                  <a:pt x="607351" y="4512952"/>
                </a:cubicBezTo>
                <a:lnTo>
                  <a:pt x="598915" y="4563565"/>
                </a:lnTo>
                <a:close/>
                <a:moveTo>
                  <a:pt x="6849565" y="4437033"/>
                </a:moveTo>
                <a:lnTo>
                  <a:pt x="6849565" y="4479211"/>
                </a:lnTo>
                <a:cubicBezTo>
                  <a:pt x="6824258" y="4563565"/>
                  <a:pt x="6748340" y="4597307"/>
                  <a:pt x="6714598" y="4597307"/>
                </a:cubicBezTo>
                <a:cubicBezTo>
                  <a:pt x="6697727" y="4597307"/>
                  <a:pt x="6689292" y="4597307"/>
                  <a:pt x="6680856" y="4572000"/>
                </a:cubicBezTo>
                <a:cubicBezTo>
                  <a:pt x="6748340" y="4588871"/>
                  <a:pt x="6815823" y="4496081"/>
                  <a:pt x="6824258" y="4437033"/>
                </a:cubicBezTo>
                <a:lnTo>
                  <a:pt x="6849565" y="4437033"/>
                </a:lnTo>
                <a:close/>
                <a:moveTo>
                  <a:pt x="6950790" y="4428598"/>
                </a:moveTo>
                <a:cubicBezTo>
                  <a:pt x="6950790" y="4546694"/>
                  <a:pt x="6866436" y="4690096"/>
                  <a:pt x="6731469" y="4690096"/>
                </a:cubicBezTo>
                <a:cubicBezTo>
                  <a:pt x="6672421" y="4690096"/>
                  <a:pt x="6554325" y="4631048"/>
                  <a:pt x="6554325" y="4555129"/>
                </a:cubicBezTo>
                <a:cubicBezTo>
                  <a:pt x="6554325" y="4504517"/>
                  <a:pt x="6596502" y="4487646"/>
                  <a:pt x="6613373" y="4487646"/>
                </a:cubicBezTo>
                <a:cubicBezTo>
                  <a:pt x="6647114" y="4487646"/>
                  <a:pt x="6663985" y="4512952"/>
                  <a:pt x="6663985" y="4529823"/>
                </a:cubicBezTo>
                <a:cubicBezTo>
                  <a:pt x="6663985" y="4546694"/>
                  <a:pt x="6638679" y="4563565"/>
                  <a:pt x="6638679" y="4588871"/>
                </a:cubicBezTo>
                <a:cubicBezTo>
                  <a:pt x="6638679" y="4622613"/>
                  <a:pt x="6714598" y="4631048"/>
                  <a:pt x="6714598" y="4631048"/>
                </a:cubicBezTo>
                <a:cubicBezTo>
                  <a:pt x="6790517" y="4631048"/>
                  <a:pt x="6866436" y="4563565"/>
                  <a:pt x="6874871" y="4479211"/>
                </a:cubicBezTo>
                <a:lnTo>
                  <a:pt x="6874871" y="4420163"/>
                </a:lnTo>
                <a:cubicBezTo>
                  <a:pt x="6874871" y="4403292"/>
                  <a:pt x="6917048" y="4377985"/>
                  <a:pt x="6942354" y="4361115"/>
                </a:cubicBezTo>
                <a:cubicBezTo>
                  <a:pt x="6950790" y="4386421"/>
                  <a:pt x="6950790" y="4411727"/>
                  <a:pt x="6950790" y="4428598"/>
                </a:cubicBezTo>
                <a:close/>
                <a:moveTo>
                  <a:pt x="582044" y="4361115"/>
                </a:moveTo>
                <a:cubicBezTo>
                  <a:pt x="674834" y="4403292"/>
                  <a:pt x="700140" y="4462340"/>
                  <a:pt x="700140" y="4529823"/>
                </a:cubicBezTo>
                <a:cubicBezTo>
                  <a:pt x="700140" y="4572000"/>
                  <a:pt x="691705" y="4605742"/>
                  <a:pt x="666399" y="4639484"/>
                </a:cubicBezTo>
                <a:cubicBezTo>
                  <a:pt x="657963" y="4631048"/>
                  <a:pt x="624221" y="4664790"/>
                  <a:pt x="641092" y="4572000"/>
                </a:cubicBezTo>
                <a:lnTo>
                  <a:pt x="641092" y="4529823"/>
                </a:lnTo>
                <a:cubicBezTo>
                  <a:pt x="641092" y="4462340"/>
                  <a:pt x="641092" y="4479211"/>
                  <a:pt x="556738" y="4394856"/>
                </a:cubicBezTo>
                <a:lnTo>
                  <a:pt x="556738" y="4361115"/>
                </a:lnTo>
                <a:lnTo>
                  <a:pt x="582044" y="4361115"/>
                </a:lnTo>
                <a:close/>
                <a:moveTo>
                  <a:pt x="337417" y="4420163"/>
                </a:moveTo>
                <a:cubicBezTo>
                  <a:pt x="354288" y="4437033"/>
                  <a:pt x="396465" y="4437033"/>
                  <a:pt x="413336" y="4445469"/>
                </a:cubicBezTo>
                <a:cubicBezTo>
                  <a:pt x="404900" y="4445469"/>
                  <a:pt x="388030" y="4453904"/>
                  <a:pt x="371159" y="4453904"/>
                </a:cubicBezTo>
                <a:cubicBezTo>
                  <a:pt x="295240" y="4453904"/>
                  <a:pt x="261498" y="4361115"/>
                  <a:pt x="261498" y="4327373"/>
                </a:cubicBezTo>
                <a:cubicBezTo>
                  <a:pt x="261498" y="4302067"/>
                  <a:pt x="261498" y="4318938"/>
                  <a:pt x="269934" y="4310502"/>
                </a:cubicBezTo>
                <a:cubicBezTo>
                  <a:pt x="278369" y="4327373"/>
                  <a:pt x="278369" y="4386421"/>
                  <a:pt x="337417" y="4420163"/>
                </a:cubicBezTo>
                <a:close/>
                <a:moveTo>
                  <a:pt x="6739904" y="4276760"/>
                </a:moveTo>
                <a:cubicBezTo>
                  <a:pt x="6689292" y="4285196"/>
                  <a:pt x="6621808" y="4276760"/>
                  <a:pt x="6571196" y="4302067"/>
                </a:cubicBezTo>
                <a:cubicBezTo>
                  <a:pt x="6529019" y="4318938"/>
                  <a:pt x="6503712" y="4352679"/>
                  <a:pt x="6478406" y="4377985"/>
                </a:cubicBezTo>
                <a:cubicBezTo>
                  <a:pt x="6326568" y="4344244"/>
                  <a:pt x="6191602" y="4470775"/>
                  <a:pt x="6191602" y="4597307"/>
                </a:cubicBezTo>
                <a:cubicBezTo>
                  <a:pt x="6191602" y="4673225"/>
                  <a:pt x="6259085" y="4706967"/>
                  <a:pt x="6267520" y="4757580"/>
                </a:cubicBezTo>
                <a:cubicBezTo>
                  <a:pt x="6275956" y="4791321"/>
                  <a:pt x="6275956" y="4841934"/>
                  <a:pt x="6284391" y="4884111"/>
                </a:cubicBezTo>
                <a:cubicBezTo>
                  <a:pt x="6292827" y="4934723"/>
                  <a:pt x="6360310" y="4985336"/>
                  <a:pt x="6410923" y="5035949"/>
                </a:cubicBezTo>
                <a:cubicBezTo>
                  <a:pt x="6275956" y="5010642"/>
                  <a:pt x="6275956" y="4867240"/>
                  <a:pt x="6250650" y="4782886"/>
                </a:cubicBezTo>
                <a:cubicBezTo>
                  <a:pt x="6233779" y="4732273"/>
                  <a:pt x="6183166" y="4690096"/>
                  <a:pt x="6166295" y="4639484"/>
                </a:cubicBezTo>
                <a:cubicBezTo>
                  <a:pt x="6157860" y="4622613"/>
                  <a:pt x="6166295" y="4605742"/>
                  <a:pt x="6166295" y="4588871"/>
                </a:cubicBezTo>
                <a:cubicBezTo>
                  <a:pt x="6166295" y="4504517"/>
                  <a:pt x="6183166" y="4437033"/>
                  <a:pt x="6309698" y="4377985"/>
                </a:cubicBezTo>
                <a:cubicBezTo>
                  <a:pt x="6343439" y="4361115"/>
                  <a:pt x="6402487" y="4369550"/>
                  <a:pt x="6453100" y="4361115"/>
                </a:cubicBezTo>
                <a:cubicBezTo>
                  <a:pt x="6469971" y="4361115"/>
                  <a:pt x="6486841" y="4327373"/>
                  <a:pt x="6520583" y="4310502"/>
                </a:cubicBezTo>
                <a:cubicBezTo>
                  <a:pt x="6554325" y="4276760"/>
                  <a:pt x="6630244" y="4259890"/>
                  <a:pt x="6647114" y="4259890"/>
                </a:cubicBezTo>
                <a:cubicBezTo>
                  <a:pt x="6672421" y="4259890"/>
                  <a:pt x="6714598" y="4268325"/>
                  <a:pt x="6739904" y="4276760"/>
                </a:cubicBezTo>
                <a:close/>
                <a:moveTo>
                  <a:pt x="371159" y="4487646"/>
                </a:moveTo>
                <a:cubicBezTo>
                  <a:pt x="388030" y="4487646"/>
                  <a:pt x="455513" y="4470775"/>
                  <a:pt x="455513" y="4428598"/>
                </a:cubicBezTo>
                <a:cubicBezTo>
                  <a:pt x="455513" y="4411727"/>
                  <a:pt x="421771" y="4394856"/>
                  <a:pt x="396465" y="4377985"/>
                </a:cubicBezTo>
                <a:cubicBezTo>
                  <a:pt x="404900" y="4318938"/>
                  <a:pt x="438642" y="4327373"/>
                  <a:pt x="463948" y="4327373"/>
                </a:cubicBezTo>
                <a:cubicBezTo>
                  <a:pt x="514561" y="4327373"/>
                  <a:pt x="531432" y="4361115"/>
                  <a:pt x="531432" y="4403292"/>
                </a:cubicBezTo>
                <a:cubicBezTo>
                  <a:pt x="531432" y="4504517"/>
                  <a:pt x="447077" y="4555129"/>
                  <a:pt x="371159" y="4555129"/>
                </a:cubicBezTo>
                <a:cubicBezTo>
                  <a:pt x="278369" y="4555129"/>
                  <a:pt x="194015" y="4496081"/>
                  <a:pt x="160273" y="4369550"/>
                </a:cubicBezTo>
                <a:lnTo>
                  <a:pt x="168708" y="4251454"/>
                </a:lnTo>
                <a:cubicBezTo>
                  <a:pt x="261498" y="4259890"/>
                  <a:pt x="210886" y="4487646"/>
                  <a:pt x="371159" y="4487646"/>
                </a:cubicBezTo>
                <a:close/>
                <a:moveTo>
                  <a:pt x="6815823" y="4217712"/>
                </a:moveTo>
                <a:cubicBezTo>
                  <a:pt x="6807388" y="4234583"/>
                  <a:pt x="6798952" y="4251454"/>
                  <a:pt x="6773646" y="4251454"/>
                </a:cubicBezTo>
                <a:cubicBezTo>
                  <a:pt x="6756775" y="4251454"/>
                  <a:pt x="6689292" y="4226148"/>
                  <a:pt x="6663985" y="4226148"/>
                </a:cubicBezTo>
                <a:cubicBezTo>
                  <a:pt x="6647114" y="4226148"/>
                  <a:pt x="6571196" y="4234583"/>
                  <a:pt x="6537454" y="4259890"/>
                </a:cubicBezTo>
                <a:cubicBezTo>
                  <a:pt x="6512148" y="4268325"/>
                  <a:pt x="6478406" y="4310502"/>
                  <a:pt x="6453100" y="4327373"/>
                </a:cubicBezTo>
                <a:cubicBezTo>
                  <a:pt x="6275956" y="4302067"/>
                  <a:pt x="6132554" y="4428598"/>
                  <a:pt x="6132554" y="4588871"/>
                </a:cubicBezTo>
                <a:cubicBezTo>
                  <a:pt x="6132554" y="4673225"/>
                  <a:pt x="6216908" y="4749144"/>
                  <a:pt x="6225343" y="4808192"/>
                </a:cubicBezTo>
                <a:cubicBezTo>
                  <a:pt x="6233779" y="4833498"/>
                  <a:pt x="6233779" y="4884111"/>
                  <a:pt x="6242214" y="4917853"/>
                </a:cubicBezTo>
                <a:cubicBezTo>
                  <a:pt x="6267520" y="5002207"/>
                  <a:pt x="6368745" y="5044384"/>
                  <a:pt x="6427793" y="5086561"/>
                </a:cubicBezTo>
                <a:lnTo>
                  <a:pt x="6427793" y="5120303"/>
                </a:lnTo>
                <a:cubicBezTo>
                  <a:pt x="6419358" y="5128738"/>
                  <a:pt x="6419358" y="5128738"/>
                  <a:pt x="6394052" y="5128738"/>
                </a:cubicBezTo>
                <a:cubicBezTo>
                  <a:pt x="6343439" y="5128738"/>
                  <a:pt x="6242214" y="5044384"/>
                  <a:pt x="6216908" y="4993771"/>
                </a:cubicBezTo>
                <a:cubicBezTo>
                  <a:pt x="6191602" y="4934723"/>
                  <a:pt x="6183166" y="4858805"/>
                  <a:pt x="6157860" y="4808192"/>
                </a:cubicBezTo>
                <a:cubicBezTo>
                  <a:pt x="6124118" y="4740709"/>
                  <a:pt x="6081941" y="4656354"/>
                  <a:pt x="6081941" y="4588871"/>
                </a:cubicBezTo>
                <a:cubicBezTo>
                  <a:pt x="6081941" y="4521388"/>
                  <a:pt x="6132554" y="4352679"/>
                  <a:pt x="6242214" y="4310502"/>
                </a:cubicBezTo>
                <a:cubicBezTo>
                  <a:pt x="6309698" y="4276760"/>
                  <a:pt x="6377181" y="4293631"/>
                  <a:pt x="6444664" y="4268325"/>
                </a:cubicBezTo>
                <a:cubicBezTo>
                  <a:pt x="6554325" y="4226148"/>
                  <a:pt x="6596502" y="4183971"/>
                  <a:pt x="6697727" y="4183971"/>
                </a:cubicBezTo>
                <a:cubicBezTo>
                  <a:pt x="6723033" y="4183971"/>
                  <a:pt x="6773646" y="4175535"/>
                  <a:pt x="6815823" y="4217712"/>
                </a:cubicBezTo>
                <a:close/>
                <a:moveTo>
                  <a:pt x="615786" y="4226148"/>
                </a:moveTo>
                <a:cubicBezTo>
                  <a:pt x="792930" y="4200842"/>
                  <a:pt x="902590" y="4335808"/>
                  <a:pt x="902590" y="4470775"/>
                </a:cubicBezTo>
                <a:cubicBezTo>
                  <a:pt x="902590" y="4496081"/>
                  <a:pt x="885720" y="4563565"/>
                  <a:pt x="860413" y="4605742"/>
                </a:cubicBezTo>
                <a:cubicBezTo>
                  <a:pt x="851978" y="4631048"/>
                  <a:pt x="809801" y="4647919"/>
                  <a:pt x="792930" y="4690096"/>
                </a:cubicBezTo>
                <a:cubicBezTo>
                  <a:pt x="776059" y="4715402"/>
                  <a:pt x="792930" y="4757580"/>
                  <a:pt x="784494" y="4791321"/>
                </a:cubicBezTo>
                <a:cubicBezTo>
                  <a:pt x="784494" y="4816628"/>
                  <a:pt x="725447" y="4926288"/>
                  <a:pt x="666399" y="4926288"/>
                </a:cubicBezTo>
                <a:cubicBezTo>
                  <a:pt x="691705" y="4900982"/>
                  <a:pt x="725447" y="4884111"/>
                  <a:pt x="750753" y="4850369"/>
                </a:cubicBezTo>
                <a:cubicBezTo>
                  <a:pt x="776059" y="4816628"/>
                  <a:pt x="784494" y="4766015"/>
                  <a:pt x="784494" y="4749144"/>
                </a:cubicBezTo>
                <a:cubicBezTo>
                  <a:pt x="784494" y="4723838"/>
                  <a:pt x="767624" y="4698532"/>
                  <a:pt x="767624" y="4681661"/>
                </a:cubicBezTo>
                <a:cubicBezTo>
                  <a:pt x="767624" y="4656354"/>
                  <a:pt x="885720" y="4563565"/>
                  <a:pt x="885720" y="4470775"/>
                </a:cubicBezTo>
                <a:cubicBezTo>
                  <a:pt x="885720" y="4335808"/>
                  <a:pt x="784494" y="4243019"/>
                  <a:pt x="615786" y="4251454"/>
                </a:cubicBezTo>
                <a:cubicBezTo>
                  <a:pt x="565173" y="4167100"/>
                  <a:pt x="506125" y="4150229"/>
                  <a:pt x="430207" y="4150229"/>
                </a:cubicBezTo>
                <a:lnTo>
                  <a:pt x="404900" y="4150229"/>
                </a:lnTo>
                <a:cubicBezTo>
                  <a:pt x="413336" y="4141793"/>
                  <a:pt x="430207" y="4133358"/>
                  <a:pt x="455513" y="4133358"/>
                </a:cubicBezTo>
                <a:cubicBezTo>
                  <a:pt x="539867" y="4133358"/>
                  <a:pt x="548303" y="4158664"/>
                  <a:pt x="615786" y="4226148"/>
                </a:cubicBezTo>
                <a:close/>
                <a:moveTo>
                  <a:pt x="6596502" y="4158664"/>
                </a:moveTo>
                <a:cubicBezTo>
                  <a:pt x="6596502" y="4167100"/>
                  <a:pt x="6588067" y="4167100"/>
                  <a:pt x="6579631" y="4167100"/>
                </a:cubicBezTo>
                <a:cubicBezTo>
                  <a:pt x="6579631" y="4133358"/>
                  <a:pt x="6604937" y="4049004"/>
                  <a:pt x="6680856" y="4049004"/>
                </a:cubicBezTo>
                <a:cubicBezTo>
                  <a:pt x="6663985" y="4057439"/>
                  <a:pt x="6613373" y="4124923"/>
                  <a:pt x="6596502" y="4158664"/>
                </a:cubicBezTo>
                <a:close/>
                <a:moveTo>
                  <a:pt x="615786" y="4065875"/>
                </a:moveTo>
                <a:cubicBezTo>
                  <a:pt x="632657" y="4082746"/>
                  <a:pt x="649528" y="4116487"/>
                  <a:pt x="683269" y="4124923"/>
                </a:cubicBezTo>
                <a:cubicBezTo>
                  <a:pt x="742317" y="4141793"/>
                  <a:pt x="809801" y="4141793"/>
                  <a:pt x="885720" y="4200842"/>
                </a:cubicBezTo>
                <a:cubicBezTo>
                  <a:pt x="953203" y="4251454"/>
                  <a:pt x="1012251" y="4394856"/>
                  <a:pt x="1012251" y="4462340"/>
                </a:cubicBezTo>
                <a:cubicBezTo>
                  <a:pt x="1012251" y="4496081"/>
                  <a:pt x="961638" y="4647919"/>
                  <a:pt x="953203" y="4656354"/>
                </a:cubicBezTo>
                <a:cubicBezTo>
                  <a:pt x="936332" y="4690096"/>
                  <a:pt x="885720" y="4723838"/>
                  <a:pt x="877284" y="4766015"/>
                </a:cubicBezTo>
                <a:cubicBezTo>
                  <a:pt x="860413" y="4791321"/>
                  <a:pt x="877284" y="4841934"/>
                  <a:pt x="860413" y="4875676"/>
                </a:cubicBezTo>
                <a:cubicBezTo>
                  <a:pt x="851978" y="4892546"/>
                  <a:pt x="742317" y="5035949"/>
                  <a:pt x="691705" y="5035949"/>
                </a:cubicBezTo>
                <a:lnTo>
                  <a:pt x="641092" y="5035949"/>
                </a:lnTo>
                <a:cubicBezTo>
                  <a:pt x="641092" y="5027513"/>
                  <a:pt x="632657" y="5027513"/>
                  <a:pt x="632657" y="5010642"/>
                </a:cubicBezTo>
                <a:cubicBezTo>
                  <a:pt x="632657" y="4985336"/>
                  <a:pt x="632657" y="4976901"/>
                  <a:pt x="649528" y="4968465"/>
                </a:cubicBezTo>
                <a:cubicBezTo>
                  <a:pt x="657963" y="4951594"/>
                  <a:pt x="691705" y="4951594"/>
                  <a:pt x="717011" y="4934723"/>
                </a:cubicBezTo>
                <a:cubicBezTo>
                  <a:pt x="750753" y="4909417"/>
                  <a:pt x="818236" y="4841934"/>
                  <a:pt x="826672" y="4799757"/>
                </a:cubicBezTo>
                <a:lnTo>
                  <a:pt x="826672" y="4749144"/>
                </a:lnTo>
                <a:lnTo>
                  <a:pt x="826672" y="4706967"/>
                </a:lnTo>
                <a:cubicBezTo>
                  <a:pt x="885720" y="4656354"/>
                  <a:pt x="927897" y="4563565"/>
                  <a:pt x="936332" y="4521388"/>
                </a:cubicBezTo>
                <a:lnTo>
                  <a:pt x="936332" y="4470775"/>
                </a:lnTo>
                <a:cubicBezTo>
                  <a:pt x="936332" y="4310502"/>
                  <a:pt x="835107" y="4226148"/>
                  <a:pt x="649528" y="4192406"/>
                </a:cubicBezTo>
                <a:cubicBezTo>
                  <a:pt x="615786" y="4192406"/>
                  <a:pt x="598915" y="4150229"/>
                  <a:pt x="573609" y="4133358"/>
                </a:cubicBezTo>
                <a:cubicBezTo>
                  <a:pt x="539867" y="4108052"/>
                  <a:pt x="480819" y="4091181"/>
                  <a:pt x="455513" y="4091181"/>
                </a:cubicBezTo>
                <a:cubicBezTo>
                  <a:pt x="438642" y="4091181"/>
                  <a:pt x="362723" y="4124923"/>
                  <a:pt x="337417" y="4124923"/>
                </a:cubicBezTo>
                <a:cubicBezTo>
                  <a:pt x="320546" y="4124923"/>
                  <a:pt x="295240" y="4099616"/>
                  <a:pt x="278369" y="4082746"/>
                </a:cubicBezTo>
                <a:cubicBezTo>
                  <a:pt x="328982" y="4032133"/>
                  <a:pt x="396465" y="4023698"/>
                  <a:pt x="455513" y="4023698"/>
                </a:cubicBezTo>
                <a:cubicBezTo>
                  <a:pt x="472384" y="4023698"/>
                  <a:pt x="565173" y="4032133"/>
                  <a:pt x="615786" y="4065875"/>
                </a:cubicBezTo>
                <a:close/>
                <a:moveTo>
                  <a:pt x="6824258" y="4032133"/>
                </a:moveTo>
                <a:cubicBezTo>
                  <a:pt x="6824258" y="4065875"/>
                  <a:pt x="6798952" y="4108052"/>
                  <a:pt x="6756775" y="4108052"/>
                </a:cubicBezTo>
                <a:cubicBezTo>
                  <a:pt x="6731469" y="4108052"/>
                  <a:pt x="6706162" y="4074310"/>
                  <a:pt x="6706162" y="4057439"/>
                </a:cubicBezTo>
                <a:cubicBezTo>
                  <a:pt x="6706162" y="4032133"/>
                  <a:pt x="6723033" y="4049004"/>
                  <a:pt x="6723033" y="4032133"/>
                </a:cubicBezTo>
                <a:cubicBezTo>
                  <a:pt x="6723033" y="4006827"/>
                  <a:pt x="6697727" y="4006827"/>
                  <a:pt x="6680856" y="4006827"/>
                </a:cubicBezTo>
                <a:cubicBezTo>
                  <a:pt x="6537454" y="4006827"/>
                  <a:pt x="6579631" y="4234583"/>
                  <a:pt x="6478406" y="4209277"/>
                </a:cubicBezTo>
                <a:lnTo>
                  <a:pt x="6478406" y="4158664"/>
                </a:lnTo>
                <a:cubicBezTo>
                  <a:pt x="6537454" y="4006827"/>
                  <a:pt x="6579631" y="3947779"/>
                  <a:pt x="6697727" y="3947779"/>
                </a:cubicBezTo>
                <a:cubicBezTo>
                  <a:pt x="6748340" y="3947779"/>
                  <a:pt x="6824258" y="3964650"/>
                  <a:pt x="6824258" y="4032133"/>
                </a:cubicBezTo>
                <a:close/>
                <a:moveTo>
                  <a:pt x="514561" y="3998391"/>
                </a:moveTo>
                <a:cubicBezTo>
                  <a:pt x="497690" y="3981520"/>
                  <a:pt x="472384" y="3947779"/>
                  <a:pt x="455513" y="3930908"/>
                </a:cubicBezTo>
                <a:cubicBezTo>
                  <a:pt x="472384" y="3939343"/>
                  <a:pt x="506125" y="3964650"/>
                  <a:pt x="514561" y="3998391"/>
                </a:cubicBezTo>
                <a:close/>
                <a:moveTo>
                  <a:pt x="894155" y="3905602"/>
                </a:moveTo>
                <a:cubicBezTo>
                  <a:pt x="961638" y="3973085"/>
                  <a:pt x="919461" y="3973085"/>
                  <a:pt x="919461" y="4032133"/>
                </a:cubicBezTo>
                <a:cubicBezTo>
                  <a:pt x="919461" y="4049004"/>
                  <a:pt x="961638" y="4116487"/>
                  <a:pt x="970074" y="4158664"/>
                </a:cubicBezTo>
                <a:cubicBezTo>
                  <a:pt x="919461" y="4124923"/>
                  <a:pt x="868849" y="4082746"/>
                  <a:pt x="835107" y="4049004"/>
                </a:cubicBezTo>
                <a:cubicBezTo>
                  <a:pt x="843542" y="4023698"/>
                  <a:pt x="860413" y="4006827"/>
                  <a:pt x="885720" y="3981520"/>
                </a:cubicBezTo>
                <a:cubicBezTo>
                  <a:pt x="877284" y="3964650"/>
                  <a:pt x="851978" y="3956214"/>
                  <a:pt x="851978" y="3930908"/>
                </a:cubicBezTo>
                <a:cubicBezTo>
                  <a:pt x="851978" y="3914037"/>
                  <a:pt x="860413" y="3914037"/>
                  <a:pt x="860413" y="3905602"/>
                </a:cubicBezTo>
                <a:lnTo>
                  <a:pt x="894155" y="3905602"/>
                </a:lnTo>
                <a:close/>
                <a:moveTo>
                  <a:pt x="573609" y="3880295"/>
                </a:moveTo>
                <a:cubicBezTo>
                  <a:pt x="582044" y="3905602"/>
                  <a:pt x="624221" y="3939343"/>
                  <a:pt x="624221" y="3964650"/>
                </a:cubicBezTo>
                <a:lnTo>
                  <a:pt x="624221" y="4032133"/>
                </a:lnTo>
                <a:cubicBezTo>
                  <a:pt x="522996" y="4023698"/>
                  <a:pt x="548303" y="3888731"/>
                  <a:pt x="438642" y="3888731"/>
                </a:cubicBezTo>
                <a:cubicBezTo>
                  <a:pt x="379594" y="3888731"/>
                  <a:pt x="447077" y="3964650"/>
                  <a:pt x="354288" y="3964650"/>
                </a:cubicBezTo>
                <a:cubicBezTo>
                  <a:pt x="303675" y="3964650"/>
                  <a:pt x="312111" y="3930908"/>
                  <a:pt x="312111" y="3914037"/>
                </a:cubicBezTo>
                <a:cubicBezTo>
                  <a:pt x="312111" y="3838118"/>
                  <a:pt x="379594" y="3812812"/>
                  <a:pt x="438642" y="3812812"/>
                </a:cubicBezTo>
                <a:cubicBezTo>
                  <a:pt x="455513" y="3812812"/>
                  <a:pt x="556738" y="3838118"/>
                  <a:pt x="573609" y="3880295"/>
                </a:cubicBezTo>
                <a:close/>
                <a:moveTo>
                  <a:pt x="6419358" y="3762199"/>
                </a:moveTo>
                <a:cubicBezTo>
                  <a:pt x="6419358" y="3762199"/>
                  <a:pt x="6335004" y="3846554"/>
                  <a:pt x="6335004" y="3880295"/>
                </a:cubicBezTo>
                <a:cubicBezTo>
                  <a:pt x="6335004" y="3922472"/>
                  <a:pt x="6394052" y="3964650"/>
                  <a:pt x="6410923" y="3964650"/>
                </a:cubicBezTo>
                <a:cubicBezTo>
                  <a:pt x="6436229" y="3964650"/>
                  <a:pt x="6453100" y="3947779"/>
                  <a:pt x="6453100" y="3930908"/>
                </a:cubicBezTo>
                <a:cubicBezTo>
                  <a:pt x="6453100" y="3905602"/>
                  <a:pt x="6436229" y="3905602"/>
                  <a:pt x="6436229" y="3880295"/>
                </a:cubicBezTo>
                <a:cubicBezTo>
                  <a:pt x="6444664" y="3880295"/>
                  <a:pt x="6444664" y="3871860"/>
                  <a:pt x="6469971" y="3871860"/>
                </a:cubicBezTo>
                <a:cubicBezTo>
                  <a:pt x="6503712" y="3871860"/>
                  <a:pt x="6520583" y="3914037"/>
                  <a:pt x="6520583" y="3930908"/>
                </a:cubicBezTo>
                <a:cubicBezTo>
                  <a:pt x="6520583" y="3989956"/>
                  <a:pt x="6444664" y="3998391"/>
                  <a:pt x="6419358" y="4040568"/>
                </a:cubicBezTo>
                <a:cubicBezTo>
                  <a:pt x="6427793" y="4049004"/>
                  <a:pt x="6427793" y="4040568"/>
                  <a:pt x="6427793" y="4057439"/>
                </a:cubicBezTo>
                <a:cubicBezTo>
                  <a:pt x="6427793" y="4082746"/>
                  <a:pt x="6402487" y="4133358"/>
                  <a:pt x="6377181" y="4150229"/>
                </a:cubicBezTo>
                <a:cubicBezTo>
                  <a:pt x="6343439" y="4175535"/>
                  <a:pt x="6292827" y="4167100"/>
                  <a:pt x="6259085" y="4183971"/>
                </a:cubicBezTo>
                <a:cubicBezTo>
                  <a:pt x="6216908" y="4200842"/>
                  <a:pt x="6233779" y="4234583"/>
                  <a:pt x="6166295" y="4268325"/>
                </a:cubicBezTo>
                <a:cubicBezTo>
                  <a:pt x="6157860" y="4276760"/>
                  <a:pt x="6149424" y="4276760"/>
                  <a:pt x="6140989" y="4285196"/>
                </a:cubicBezTo>
                <a:cubicBezTo>
                  <a:pt x="6166295" y="4226148"/>
                  <a:pt x="6208472" y="4200842"/>
                  <a:pt x="6208472" y="4141793"/>
                </a:cubicBezTo>
                <a:cubicBezTo>
                  <a:pt x="6208472" y="4116487"/>
                  <a:pt x="6191602" y="4074310"/>
                  <a:pt x="6191602" y="4057439"/>
                </a:cubicBezTo>
                <a:cubicBezTo>
                  <a:pt x="6191602" y="4023698"/>
                  <a:pt x="6216908" y="3998391"/>
                  <a:pt x="6242214" y="3998391"/>
                </a:cubicBezTo>
                <a:cubicBezTo>
                  <a:pt x="6259085" y="3998391"/>
                  <a:pt x="6275956" y="4015262"/>
                  <a:pt x="6275956" y="4040568"/>
                </a:cubicBezTo>
                <a:cubicBezTo>
                  <a:pt x="6275956" y="4057439"/>
                  <a:pt x="6242214" y="4065875"/>
                  <a:pt x="6242214" y="4082746"/>
                </a:cubicBezTo>
                <a:cubicBezTo>
                  <a:pt x="6242214" y="4116487"/>
                  <a:pt x="6284391" y="4133358"/>
                  <a:pt x="6301262" y="4133358"/>
                </a:cubicBezTo>
                <a:cubicBezTo>
                  <a:pt x="6351875" y="4133358"/>
                  <a:pt x="6377181" y="4065875"/>
                  <a:pt x="6377181" y="4049004"/>
                </a:cubicBezTo>
                <a:cubicBezTo>
                  <a:pt x="6377181" y="4032133"/>
                  <a:pt x="6309698" y="3939343"/>
                  <a:pt x="6284391" y="3880295"/>
                </a:cubicBezTo>
                <a:cubicBezTo>
                  <a:pt x="6259085" y="3846554"/>
                  <a:pt x="6216908" y="3821247"/>
                  <a:pt x="6216908" y="3795941"/>
                </a:cubicBezTo>
                <a:cubicBezTo>
                  <a:pt x="6216908" y="3770635"/>
                  <a:pt x="6225343" y="3762199"/>
                  <a:pt x="6242214" y="3745329"/>
                </a:cubicBezTo>
                <a:cubicBezTo>
                  <a:pt x="6250650" y="3753764"/>
                  <a:pt x="6259085" y="3753764"/>
                  <a:pt x="6275956" y="3753764"/>
                </a:cubicBezTo>
                <a:lnTo>
                  <a:pt x="6275956" y="3804377"/>
                </a:lnTo>
                <a:lnTo>
                  <a:pt x="6292827" y="3821247"/>
                </a:lnTo>
                <a:cubicBezTo>
                  <a:pt x="6326568" y="3795941"/>
                  <a:pt x="6368745" y="3762199"/>
                  <a:pt x="6402487" y="3736893"/>
                </a:cubicBezTo>
                <a:cubicBezTo>
                  <a:pt x="6410923" y="3745329"/>
                  <a:pt x="6419358" y="3736893"/>
                  <a:pt x="6419358" y="3762199"/>
                </a:cubicBezTo>
                <a:close/>
                <a:moveTo>
                  <a:pt x="6917048" y="3829683"/>
                </a:moveTo>
                <a:cubicBezTo>
                  <a:pt x="6917048" y="3846554"/>
                  <a:pt x="6900177" y="3897166"/>
                  <a:pt x="6874871" y="3922472"/>
                </a:cubicBezTo>
                <a:lnTo>
                  <a:pt x="6849565" y="3922472"/>
                </a:lnTo>
                <a:cubicBezTo>
                  <a:pt x="6841129" y="3914037"/>
                  <a:pt x="6832694" y="3914037"/>
                  <a:pt x="6832694" y="3897166"/>
                </a:cubicBezTo>
                <a:cubicBezTo>
                  <a:pt x="6832694" y="3854989"/>
                  <a:pt x="6874871" y="3863424"/>
                  <a:pt x="6874871" y="3829683"/>
                </a:cubicBezTo>
                <a:cubicBezTo>
                  <a:pt x="6874871" y="3804377"/>
                  <a:pt x="6849565" y="3762199"/>
                  <a:pt x="6841129" y="3728458"/>
                </a:cubicBezTo>
                <a:cubicBezTo>
                  <a:pt x="6900177" y="3745329"/>
                  <a:pt x="6917048" y="3779070"/>
                  <a:pt x="6917048" y="3829683"/>
                </a:cubicBezTo>
                <a:close/>
                <a:moveTo>
                  <a:pt x="6815823" y="3745329"/>
                </a:moveTo>
                <a:lnTo>
                  <a:pt x="6815823" y="3779070"/>
                </a:lnTo>
                <a:cubicBezTo>
                  <a:pt x="6798952" y="3779070"/>
                  <a:pt x="6782081" y="3770635"/>
                  <a:pt x="6765210" y="3762199"/>
                </a:cubicBezTo>
                <a:lnTo>
                  <a:pt x="6773646" y="3703151"/>
                </a:lnTo>
                <a:cubicBezTo>
                  <a:pt x="6790517" y="3711587"/>
                  <a:pt x="6815823" y="3720022"/>
                  <a:pt x="6815823" y="3745329"/>
                </a:cubicBezTo>
                <a:close/>
                <a:moveTo>
                  <a:pt x="6512148" y="3660974"/>
                </a:moveTo>
                <a:lnTo>
                  <a:pt x="6512148" y="3720022"/>
                </a:lnTo>
                <a:cubicBezTo>
                  <a:pt x="6503712" y="3736893"/>
                  <a:pt x="6478406" y="3753764"/>
                  <a:pt x="6444664" y="3762199"/>
                </a:cubicBezTo>
                <a:lnTo>
                  <a:pt x="6444664" y="3660974"/>
                </a:lnTo>
                <a:lnTo>
                  <a:pt x="6512148" y="3660974"/>
                </a:lnTo>
                <a:close/>
                <a:moveTo>
                  <a:pt x="295240" y="3652539"/>
                </a:moveTo>
                <a:cubicBezTo>
                  <a:pt x="295240" y="3669410"/>
                  <a:pt x="253063" y="3694716"/>
                  <a:pt x="253063" y="3720022"/>
                </a:cubicBezTo>
                <a:cubicBezTo>
                  <a:pt x="253063" y="3736893"/>
                  <a:pt x="295240" y="3753764"/>
                  <a:pt x="295240" y="3779070"/>
                </a:cubicBezTo>
                <a:cubicBezTo>
                  <a:pt x="295240" y="3804377"/>
                  <a:pt x="269934" y="3821247"/>
                  <a:pt x="253063" y="3821247"/>
                </a:cubicBezTo>
                <a:cubicBezTo>
                  <a:pt x="185579" y="3821247"/>
                  <a:pt x="202450" y="3736893"/>
                  <a:pt x="202450" y="3728458"/>
                </a:cubicBezTo>
                <a:cubicBezTo>
                  <a:pt x="202450" y="3660974"/>
                  <a:pt x="194015" y="3660974"/>
                  <a:pt x="286804" y="3635668"/>
                </a:cubicBezTo>
                <a:cubicBezTo>
                  <a:pt x="286804" y="3635668"/>
                  <a:pt x="295240" y="3627233"/>
                  <a:pt x="295240" y="3652539"/>
                </a:cubicBezTo>
                <a:close/>
                <a:moveTo>
                  <a:pt x="851978" y="3728458"/>
                </a:moveTo>
                <a:cubicBezTo>
                  <a:pt x="860413" y="3720022"/>
                  <a:pt x="877284" y="3711587"/>
                  <a:pt x="885720" y="3703151"/>
                </a:cubicBezTo>
                <a:lnTo>
                  <a:pt x="860413" y="3677845"/>
                </a:lnTo>
                <a:lnTo>
                  <a:pt x="860413" y="3652539"/>
                </a:lnTo>
                <a:cubicBezTo>
                  <a:pt x="868849" y="3652539"/>
                  <a:pt x="860413" y="3644103"/>
                  <a:pt x="885720" y="3644103"/>
                </a:cubicBezTo>
                <a:cubicBezTo>
                  <a:pt x="911026" y="3644103"/>
                  <a:pt x="927897" y="3686281"/>
                  <a:pt x="927897" y="3703151"/>
                </a:cubicBezTo>
                <a:cubicBezTo>
                  <a:pt x="927897" y="3762199"/>
                  <a:pt x="868849" y="3753764"/>
                  <a:pt x="843542" y="3779070"/>
                </a:cubicBezTo>
                <a:cubicBezTo>
                  <a:pt x="851978" y="3854989"/>
                  <a:pt x="759188" y="3897166"/>
                  <a:pt x="759188" y="3947779"/>
                </a:cubicBezTo>
                <a:cubicBezTo>
                  <a:pt x="759188" y="3964650"/>
                  <a:pt x="767624" y="3998391"/>
                  <a:pt x="809801" y="4015262"/>
                </a:cubicBezTo>
                <a:cubicBezTo>
                  <a:pt x="809801" y="4023698"/>
                  <a:pt x="801365" y="4040568"/>
                  <a:pt x="792930" y="4049004"/>
                </a:cubicBezTo>
                <a:cubicBezTo>
                  <a:pt x="717011" y="4023698"/>
                  <a:pt x="725447" y="3939343"/>
                  <a:pt x="708576" y="3914037"/>
                </a:cubicBezTo>
                <a:cubicBezTo>
                  <a:pt x="691705" y="3897166"/>
                  <a:pt x="657963" y="3880295"/>
                  <a:pt x="632657" y="3846554"/>
                </a:cubicBezTo>
                <a:lnTo>
                  <a:pt x="632657" y="3804377"/>
                </a:lnTo>
                <a:cubicBezTo>
                  <a:pt x="641092" y="3804377"/>
                  <a:pt x="649528" y="3795941"/>
                  <a:pt x="674834" y="3795941"/>
                </a:cubicBezTo>
                <a:cubicBezTo>
                  <a:pt x="683269" y="3821247"/>
                  <a:pt x="683269" y="3821247"/>
                  <a:pt x="683269" y="3838118"/>
                </a:cubicBezTo>
                <a:cubicBezTo>
                  <a:pt x="683269" y="3854989"/>
                  <a:pt x="700140" y="3863424"/>
                  <a:pt x="717011" y="3863424"/>
                </a:cubicBezTo>
                <a:cubicBezTo>
                  <a:pt x="784494" y="3863424"/>
                  <a:pt x="792930" y="3804377"/>
                  <a:pt x="792930" y="3770635"/>
                </a:cubicBezTo>
                <a:cubicBezTo>
                  <a:pt x="792930" y="3686281"/>
                  <a:pt x="717011" y="3677845"/>
                  <a:pt x="717011" y="3652539"/>
                </a:cubicBezTo>
                <a:cubicBezTo>
                  <a:pt x="717011" y="3627233"/>
                  <a:pt x="725447" y="3627233"/>
                  <a:pt x="725447" y="3627233"/>
                </a:cubicBezTo>
                <a:cubicBezTo>
                  <a:pt x="759188" y="3618797"/>
                  <a:pt x="809801" y="3694716"/>
                  <a:pt x="851978" y="3728458"/>
                </a:cubicBezTo>
                <a:close/>
                <a:moveTo>
                  <a:pt x="388030" y="3669410"/>
                </a:moveTo>
                <a:cubicBezTo>
                  <a:pt x="371159" y="3677845"/>
                  <a:pt x="345852" y="3694716"/>
                  <a:pt x="328982" y="3694716"/>
                </a:cubicBezTo>
                <a:lnTo>
                  <a:pt x="328982" y="3627233"/>
                </a:lnTo>
                <a:cubicBezTo>
                  <a:pt x="345852" y="3610362"/>
                  <a:pt x="362723" y="3601926"/>
                  <a:pt x="388030" y="3593491"/>
                </a:cubicBezTo>
                <a:lnTo>
                  <a:pt x="388030" y="3669410"/>
                </a:lnTo>
                <a:close/>
                <a:moveTo>
                  <a:pt x="6663985" y="3610362"/>
                </a:moveTo>
                <a:cubicBezTo>
                  <a:pt x="6638679" y="3627233"/>
                  <a:pt x="6588067" y="3660974"/>
                  <a:pt x="6588067" y="3686281"/>
                </a:cubicBezTo>
                <a:cubicBezTo>
                  <a:pt x="6588067" y="3703151"/>
                  <a:pt x="6613373" y="3728458"/>
                  <a:pt x="6638679" y="3753764"/>
                </a:cubicBezTo>
                <a:lnTo>
                  <a:pt x="6663985" y="3753764"/>
                </a:lnTo>
                <a:lnTo>
                  <a:pt x="6680856" y="3736893"/>
                </a:lnTo>
                <a:cubicBezTo>
                  <a:pt x="6663985" y="3720022"/>
                  <a:pt x="6630244" y="3711587"/>
                  <a:pt x="6630244" y="3686281"/>
                </a:cubicBezTo>
                <a:cubicBezTo>
                  <a:pt x="6630244" y="3669410"/>
                  <a:pt x="6647114" y="3652539"/>
                  <a:pt x="6672421" y="3652539"/>
                </a:cubicBezTo>
                <a:cubicBezTo>
                  <a:pt x="6714598" y="3652539"/>
                  <a:pt x="6731469" y="3711587"/>
                  <a:pt x="6731469" y="3720022"/>
                </a:cubicBezTo>
                <a:cubicBezTo>
                  <a:pt x="6731469" y="3770635"/>
                  <a:pt x="6697727" y="3745329"/>
                  <a:pt x="6663985" y="3804377"/>
                </a:cubicBezTo>
                <a:cubicBezTo>
                  <a:pt x="6647114" y="3821247"/>
                  <a:pt x="6647114" y="3854989"/>
                  <a:pt x="6630244" y="3871860"/>
                </a:cubicBezTo>
                <a:cubicBezTo>
                  <a:pt x="6621808" y="3880295"/>
                  <a:pt x="6604937" y="3888731"/>
                  <a:pt x="6588067" y="3888731"/>
                </a:cubicBezTo>
                <a:cubicBezTo>
                  <a:pt x="6579631" y="3838118"/>
                  <a:pt x="6545889" y="3736893"/>
                  <a:pt x="6545889" y="3720022"/>
                </a:cubicBezTo>
                <a:cubicBezTo>
                  <a:pt x="6545889" y="3644103"/>
                  <a:pt x="6571196" y="3677845"/>
                  <a:pt x="6647114" y="3576620"/>
                </a:cubicBezTo>
                <a:cubicBezTo>
                  <a:pt x="6655550" y="3585055"/>
                  <a:pt x="6655550" y="3601926"/>
                  <a:pt x="6663985" y="3610362"/>
                </a:cubicBezTo>
                <a:close/>
                <a:moveTo>
                  <a:pt x="700140" y="3568185"/>
                </a:moveTo>
                <a:cubicBezTo>
                  <a:pt x="691705" y="3601926"/>
                  <a:pt x="691705" y="3627233"/>
                  <a:pt x="683269" y="3652539"/>
                </a:cubicBezTo>
                <a:cubicBezTo>
                  <a:pt x="674834" y="3652539"/>
                  <a:pt x="657963" y="3644103"/>
                  <a:pt x="641092" y="3627233"/>
                </a:cubicBezTo>
                <a:lnTo>
                  <a:pt x="649528" y="3568185"/>
                </a:lnTo>
                <a:lnTo>
                  <a:pt x="700140" y="3568185"/>
                </a:lnTo>
                <a:close/>
                <a:moveTo>
                  <a:pt x="6883306" y="3542878"/>
                </a:moveTo>
                <a:cubicBezTo>
                  <a:pt x="6900177" y="3576620"/>
                  <a:pt x="6866436" y="3627233"/>
                  <a:pt x="6933919" y="3652539"/>
                </a:cubicBezTo>
                <a:lnTo>
                  <a:pt x="6933919" y="3711587"/>
                </a:lnTo>
                <a:cubicBezTo>
                  <a:pt x="6933919" y="3711587"/>
                  <a:pt x="6933919" y="3720022"/>
                  <a:pt x="6917048" y="3720022"/>
                </a:cubicBezTo>
                <a:cubicBezTo>
                  <a:pt x="6891742" y="3720022"/>
                  <a:pt x="6782081" y="3677845"/>
                  <a:pt x="6731469" y="3635668"/>
                </a:cubicBezTo>
                <a:cubicBezTo>
                  <a:pt x="6714598" y="3627233"/>
                  <a:pt x="6697727" y="3601926"/>
                  <a:pt x="6680856" y="3576620"/>
                </a:cubicBezTo>
                <a:lnTo>
                  <a:pt x="6680856" y="3542878"/>
                </a:lnTo>
                <a:cubicBezTo>
                  <a:pt x="6706162" y="3559749"/>
                  <a:pt x="6739904" y="3568185"/>
                  <a:pt x="6765210" y="3568185"/>
                </a:cubicBezTo>
                <a:cubicBezTo>
                  <a:pt x="6782081" y="3585055"/>
                  <a:pt x="6798952" y="3652539"/>
                  <a:pt x="6841129" y="3652539"/>
                </a:cubicBezTo>
                <a:lnTo>
                  <a:pt x="6858000" y="3635668"/>
                </a:lnTo>
                <a:cubicBezTo>
                  <a:pt x="6824258" y="3601926"/>
                  <a:pt x="6815823" y="3601926"/>
                  <a:pt x="6815823" y="3576620"/>
                </a:cubicBezTo>
                <a:cubicBezTo>
                  <a:pt x="6815823" y="3542878"/>
                  <a:pt x="6841129" y="3534443"/>
                  <a:pt x="6866436" y="3534443"/>
                </a:cubicBezTo>
                <a:cubicBezTo>
                  <a:pt x="6883306" y="3534443"/>
                  <a:pt x="6883306" y="3534443"/>
                  <a:pt x="6883306" y="3542878"/>
                </a:cubicBezTo>
                <a:close/>
                <a:moveTo>
                  <a:pt x="598915" y="3559749"/>
                </a:moveTo>
                <a:cubicBezTo>
                  <a:pt x="607351" y="3568185"/>
                  <a:pt x="607351" y="3568185"/>
                  <a:pt x="607351" y="3585055"/>
                </a:cubicBezTo>
                <a:cubicBezTo>
                  <a:pt x="607351" y="3610362"/>
                  <a:pt x="556738" y="3703151"/>
                  <a:pt x="539867" y="3762199"/>
                </a:cubicBezTo>
                <a:lnTo>
                  <a:pt x="514561" y="3762199"/>
                </a:lnTo>
                <a:cubicBezTo>
                  <a:pt x="489255" y="3762199"/>
                  <a:pt x="480819" y="3745329"/>
                  <a:pt x="472384" y="3736893"/>
                </a:cubicBezTo>
                <a:cubicBezTo>
                  <a:pt x="447077" y="3694716"/>
                  <a:pt x="413336" y="3610362"/>
                  <a:pt x="413336" y="3593491"/>
                </a:cubicBezTo>
                <a:cubicBezTo>
                  <a:pt x="413336" y="3568185"/>
                  <a:pt x="438642" y="3542878"/>
                  <a:pt x="463948" y="3542878"/>
                </a:cubicBezTo>
                <a:cubicBezTo>
                  <a:pt x="480819" y="3542878"/>
                  <a:pt x="472384" y="3551314"/>
                  <a:pt x="489255" y="3551314"/>
                </a:cubicBezTo>
                <a:cubicBezTo>
                  <a:pt x="497690" y="3576620"/>
                  <a:pt x="489255" y="3601926"/>
                  <a:pt x="497690" y="3627233"/>
                </a:cubicBezTo>
                <a:cubicBezTo>
                  <a:pt x="514561" y="3618797"/>
                  <a:pt x="531432" y="3593491"/>
                  <a:pt x="531432" y="3576620"/>
                </a:cubicBezTo>
                <a:cubicBezTo>
                  <a:pt x="531432" y="3551314"/>
                  <a:pt x="472384" y="3509137"/>
                  <a:pt x="472384" y="3492266"/>
                </a:cubicBezTo>
                <a:cubicBezTo>
                  <a:pt x="472384" y="3466960"/>
                  <a:pt x="480819" y="3466960"/>
                  <a:pt x="480819" y="3466960"/>
                </a:cubicBezTo>
                <a:cubicBezTo>
                  <a:pt x="514561" y="3500701"/>
                  <a:pt x="556738" y="3534443"/>
                  <a:pt x="598915" y="3559749"/>
                </a:cubicBezTo>
                <a:close/>
                <a:moveTo>
                  <a:pt x="6461535" y="3492266"/>
                </a:moveTo>
                <a:lnTo>
                  <a:pt x="6461535" y="3526008"/>
                </a:lnTo>
                <a:cubicBezTo>
                  <a:pt x="6453100" y="3534443"/>
                  <a:pt x="6453100" y="3542878"/>
                  <a:pt x="6436229" y="3542878"/>
                </a:cubicBezTo>
                <a:cubicBezTo>
                  <a:pt x="6410923" y="3542878"/>
                  <a:pt x="6410923" y="3534443"/>
                  <a:pt x="6402487" y="3534443"/>
                </a:cubicBezTo>
                <a:cubicBezTo>
                  <a:pt x="6410923" y="3551314"/>
                  <a:pt x="6427793" y="3576620"/>
                  <a:pt x="6444664" y="3576620"/>
                </a:cubicBezTo>
                <a:cubicBezTo>
                  <a:pt x="6469971" y="3576620"/>
                  <a:pt x="6486841" y="3526008"/>
                  <a:pt x="6512148" y="3526008"/>
                </a:cubicBezTo>
                <a:cubicBezTo>
                  <a:pt x="6529019" y="3526008"/>
                  <a:pt x="6588067" y="3551314"/>
                  <a:pt x="6621808" y="3551314"/>
                </a:cubicBezTo>
                <a:cubicBezTo>
                  <a:pt x="6571196" y="3618797"/>
                  <a:pt x="6537454" y="3627233"/>
                  <a:pt x="6486841" y="3627233"/>
                </a:cubicBezTo>
                <a:cubicBezTo>
                  <a:pt x="6427793" y="3627233"/>
                  <a:pt x="6394052" y="3593491"/>
                  <a:pt x="6292827" y="3618797"/>
                </a:cubicBezTo>
                <a:lnTo>
                  <a:pt x="6292827" y="3585055"/>
                </a:lnTo>
                <a:cubicBezTo>
                  <a:pt x="6309698" y="3568185"/>
                  <a:pt x="6335004" y="3551314"/>
                  <a:pt x="6343439" y="3534443"/>
                </a:cubicBezTo>
                <a:cubicBezTo>
                  <a:pt x="6351875" y="3526008"/>
                  <a:pt x="6351875" y="3509137"/>
                  <a:pt x="6351875" y="3500701"/>
                </a:cubicBezTo>
                <a:cubicBezTo>
                  <a:pt x="6368745" y="3483830"/>
                  <a:pt x="6377181" y="3458524"/>
                  <a:pt x="6394052" y="3458524"/>
                </a:cubicBezTo>
                <a:cubicBezTo>
                  <a:pt x="6419358" y="3458524"/>
                  <a:pt x="6444664" y="3475395"/>
                  <a:pt x="6461535" y="3492266"/>
                </a:cubicBezTo>
                <a:close/>
                <a:moveTo>
                  <a:pt x="6360310" y="3441653"/>
                </a:moveTo>
                <a:cubicBezTo>
                  <a:pt x="6343439" y="3458524"/>
                  <a:pt x="6326568" y="3483830"/>
                  <a:pt x="6326568" y="3500701"/>
                </a:cubicBezTo>
                <a:cubicBezTo>
                  <a:pt x="6284391" y="3475395"/>
                  <a:pt x="6267520" y="3433218"/>
                  <a:pt x="6267520" y="3424782"/>
                </a:cubicBezTo>
                <a:cubicBezTo>
                  <a:pt x="6267520" y="3407912"/>
                  <a:pt x="6301262" y="3365734"/>
                  <a:pt x="6326568" y="3357299"/>
                </a:cubicBezTo>
                <a:cubicBezTo>
                  <a:pt x="6326568" y="3382605"/>
                  <a:pt x="6343439" y="3416347"/>
                  <a:pt x="6360310" y="3441653"/>
                </a:cubicBezTo>
                <a:close/>
                <a:moveTo>
                  <a:pt x="6655550" y="3391041"/>
                </a:moveTo>
                <a:lnTo>
                  <a:pt x="6621808" y="3391041"/>
                </a:lnTo>
                <a:cubicBezTo>
                  <a:pt x="6613373" y="3382605"/>
                  <a:pt x="6613373" y="3374170"/>
                  <a:pt x="6596502" y="3374170"/>
                </a:cubicBezTo>
                <a:cubicBezTo>
                  <a:pt x="6562760" y="3374170"/>
                  <a:pt x="6554325" y="3416347"/>
                  <a:pt x="6554325" y="3433218"/>
                </a:cubicBezTo>
                <a:cubicBezTo>
                  <a:pt x="6554325" y="3450089"/>
                  <a:pt x="6571196" y="3466960"/>
                  <a:pt x="6588067" y="3483830"/>
                </a:cubicBezTo>
                <a:cubicBezTo>
                  <a:pt x="6596502" y="3483830"/>
                  <a:pt x="6604937" y="3483830"/>
                  <a:pt x="6613373" y="3475395"/>
                </a:cubicBezTo>
                <a:cubicBezTo>
                  <a:pt x="6613373" y="3466960"/>
                  <a:pt x="6596502" y="3450089"/>
                  <a:pt x="6588067" y="3441653"/>
                </a:cubicBezTo>
                <a:lnTo>
                  <a:pt x="6588067" y="3416347"/>
                </a:lnTo>
                <a:cubicBezTo>
                  <a:pt x="6596502" y="3416347"/>
                  <a:pt x="6596502" y="3407912"/>
                  <a:pt x="6621808" y="3407912"/>
                </a:cubicBezTo>
                <a:cubicBezTo>
                  <a:pt x="6655550" y="3407912"/>
                  <a:pt x="6655550" y="3450089"/>
                  <a:pt x="6655550" y="3458524"/>
                </a:cubicBezTo>
                <a:cubicBezTo>
                  <a:pt x="6655550" y="3492266"/>
                  <a:pt x="6630244" y="3517572"/>
                  <a:pt x="6596502" y="3517572"/>
                </a:cubicBezTo>
                <a:cubicBezTo>
                  <a:pt x="6562760" y="3517572"/>
                  <a:pt x="6503712" y="3466960"/>
                  <a:pt x="6461535" y="3441653"/>
                </a:cubicBezTo>
                <a:cubicBezTo>
                  <a:pt x="6478406" y="3382605"/>
                  <a:pt x="6545889" y="3340428"/>
                  <a:pt x="6596502" y="3340428"/>
                </a:cubicBezTo>
                <a:cubicBezTo>
                  <a:pt x="6596502" y="3340428"/>
                  <a:pt x="6647114" y="3340428"/>
                  <a:pt x="6655550" y="3391041"/>
                </a:cubicBezTo>
                <a:close/>
                <a:moveTo>
                  <a:pt x="6874871" y="3382605"/>
                </a:moveTo>
                <a:cubicBezTo>
                  <a:pt x="6874871" y="3407912"/>
                  <a:pt x="6858000" y="3374170"/>
                  <a:pt x="6858000" y="3399476"/>
                </a:cubicBezTo>
                <a:cubicBezTo>
                  <a:pt x="6858000" y="3416347"/>
                  <a:pt x="6891742" y="3424782"/>
                  <a:pt x="6891742" y="3441653"/>
                </a:cubicBezTo>
                <a:cubicBezTo>
                  <a:pt x="6891742" y="3500701"/>
                  <a:pt x="6756775" y="3534443"/>
                  <a:pt x="6756775" y="3534443"/>
                </a:cubicBezTo>
                <a:cubicBezTo>
                  <a:pt x="6723033" y="3534443"/>
                  <a:pt x="6697727" y="3509137"/>
                  <a:pt x="6689292" y="3492266"/>
                </a:cubicBezTo>
                <a:cubicBezTo>
                  <a:pt x="6723033" y="3509137"/>
                  <a:pt x="6790517" y="3500701"/>
                  <a:pt x="6782081" y="3433218"/>
                </a:cubicBezTo>
                <a:cubicBezTo>
                  <a:pt x="6773646" y="3441653"/>
                  <a:pt x="6756775" y="3466960"/>
                  <a:pt x="6739904" y="3466960"/>
                </a:cubicBezTo>
                <a:cubicBezTo>
                  <a:pt x="6714598" y="3466960"/>
                  <a:pt x="6714598" y="3450089"/>
                  <a:pt x="6697727" y="3433218"/>
                </a:cubicBezTo>
                <a:lnTo>
                  <a:pt x="6697727" y="3399476"/>
                </a:lnTo>
                <a:cubicBezTo>
                  <a:pt x="6723033" y="3399476"/>
                  <a:pt x="6756775" y="3399476"/>
                  <a:pt x="6782081" y="3391041"/>
                </a:cubicBezTo>
                <a:cubicBezTo>
                  <a:pt x="6756775" y="3348864"/>
                  <a:pt x="6714598" y="3348864"/>
                  <a:pt x="6689292" y="3365734"/>
                </a:cubicBezTo>
                <a:cubicBezTo>
                  <a:pt x="6697727" y="3323557"/>
                  <a:pt x="6731469" y="3331993"/>
                  <a:pt x="6756775" y="3331993"/>
                </a:cubicBezTo>
                <a:cubicBezTo>
                  <a:pt x="6773646" y="3331993"/>
                  <a:pt x="6874871" y="3357299"/>
                  <a:pt x="6874871" y="3382605"/>
                </a:cubicBezTo>
                <a:close/>
                <a:moveTo>
                  <a:pt x="868849" y="3340428"/>
                </a:moveTo>
                <a:cubicBezTo>
                  <a:pt x="868849" y="3374170"/>
                  <a:pt x="851978" y="3382605"/>
                  <a:pt x="818236" y="3382605"/>
                </a:cubicBezTo>
                <a:cubicBezTo>
                  <a:pt x="809801" y="3391041"/>
                  <a:pt x="809801" y="3382605"/>
                  <a:pt x="809801" y="3399476"/>
                </a:cubicBezTo>
                <a:cubicBezTo>
                  <a:pt x="809801" y="3424782"/>
                  <a:pt x="868849" y="3492266"/>
                  <a:pt x="868849" y="3509137"/>
                </a:cubicBezTo>
                <a:cubicBezTo>
                  <a:pt x="868849" y="3534443"/>
                  <a:pt x="860413" y="3542878"/>
                  <a:pt x="851978" y="3559749"/>
                </a:cubicBezTo>
                <a:cubicBezTo>
                  <a:pt x="835107" y="3551314"/>
                  <a:pt x="818236" y="3534443"/>
                  <a:pt x="792930" y="3534443"/>
                </a:cubicBezTo>
                <a:lnTo>
                  <a:pt x="624221" y="3534443"/>
                </a:lnTo>
                <a:cubicBezTo>
                  <a:pt x="590480" y="3517572"/>
                  <a:pt x="506125" y="3458524"/>
                  <a:pt x="506125" y="3424782"/>
                </a:cubicBezTo>
                <a:cubicBezTo>
                  <a:pt x="522996" y="3433218"/>
                  <a:pt x="539867" y="3433218"/>
                  <a:pt x="556738" y="3433218"/>
                </a:cubicBezTo>
                <a:cubicBezTo>
                  <a:pt x="582044" y="3433218"/>
                  <a:pt x="607351" y="3416347"/>
                  <a:pt x="632657" y="3416347"/>
                </a:cubicBezTo>
                <a:cubicBezTo>
                  <a:pt x="649528" y="3416347"/>
                  <a:pt x="683269" y="3475395"/>
                  <a:pt x="708576" y="3475395"/>
                </a:cubicBezTo>
                <a:cubicBezTo>
                  <a:pt x="725447" y="3475395"/>
                  <a:pt x="742317" y="3458524"/>
                  <a:pt x="759188" y="3441653"/>
                </a:cubicBezTo>
                <a:cubicBezTo>
                  <a:pt x="759188" y="3433218"/>
                  <a:pt x="750753" y="3416347"/>
                  <a:pt x="742317" y="3407912"/>
                </a:cubicBezTo>
                <a:cubicBezTo>
                  <a:pt x="733882" y="3416347"/>
                  <a:pt x="725447" y="3433218"/>
                  <a:pt x="708576" y="3433218"/>
                </a:cubicBezTo>
                <a:cubicBezTo>
                  <a:pt x="657963" y="3433218"/>
                  <a:pt x="700140" y="3382605"/>
                  <a:pt x="632657" y="3382605"/>
                </a:cubicBezTo>
                <a:cubicBezTo>
                  <a:pt x="615786" y="3382605"/>
                  <a:pt x="598915" y="3399476"/>
                  <a:pt x="573609" y="3399476"/>
                </a:cubicBezTo>
                <a:lnTo>
                  <a:pt x="522996" y="3399476"/>
                </a:lnTo>
                <a:cubicBezTo>
                  <a:pt x="548303" y="3374170"/>
                  <a:pt x="607351" y="3323557"/>
                  <a:pt x="632657" y="3323557"/>
                </a:cubicBezTo>
                <a:lnTo>
                  <a:pt x="801365" y="3323557"/>
                </a:lnTo>
                <a:cubicBezTo>
                  <a:pt x="818236" y="3315122"/>
                  <a:pt x="835107" y="3306686"/>
                  <a:pt x="843542" y="3298251"/>
                </a:cubicBezTo>
                <a:cubicBezTo>
                  <a:pt x="860413" y="3306686"/>
                  <a:pt x="868849" y="3323557"/>
                  <a:pt x="868849" y="3340428"/>
                </a:cubicBezTo>
                <a:close/>
                <a:moveTo>
                  <a:pt x="6621808" y="3306686"/>
                </a:moveTo>
                <a:cubicBezTo>
                  <a:pt x="6588067" y="3306686"/>
                  <a:pt x="6545889" y="3323557"/>
                  <a:pt x="6503712" y="3340428"/>
                </a:cubicBezTo>
                <a:cubicBezTo>
                  <a:pt x="6469971" y="3298251"/>
                  <a:pt x="6453100" y="3289816"/>
                  <a:pt x="6444664" y="3289816"/>
                </a:cubicBezTo>
                <a:cubicBezTo>
                  <a:pt x="6427793" y="3289816"/>
                  <a:pt x="6410923" y="3306686"/>
                  <a:pt x="6402487" y="3323557"/>
                </a:cubicBezTo>
                <a:lnTo>
                  <a:pt x="6453100" y="3323557"/>
                </a:lnTo>
                <a:cubicBezTo>
                  <a:pt x="6461535" y="3331993"/>
                  <a:pt x="6461535" y="3323557"/>
                  <a:pt x="6461535" y="3348864"/>
                </a:cubicBezTo>
                <a:cubicBezTo>
                  <a:pt x="6461535" y="3382605"/>
                  <a:pt x="6436229" y="3407912"/>
                  <a:pt x="6410923" y="3407912"/>
                </a:cubicBezTo>
                <a:cubicBezTo>
                  <a:pt x="6368745" y="3407912"/>
                  <a:pt x="6351875" y="3340428"/>
                  <a:pt x="6343439" y="3323557"/>
                </a:cubicBezTo>
                <a:cubicBezTo>
                  <a:pt x="6335004" y="3298251"/>
                  <a:pt x="6309698" y="3289816"/>
                  <a:pt x="6292827" y="3272945"/>
                </a:cubicBezTo>
                <a:lnTo>
                  <a:pt x="6292827" y="3239203"/>
                </a:lnTo>
                <a:cubicBezTo>
                  <a:pt x="6309698" y="3239203"/>
                  <a:pt x="6326568" y="3247639"/>
                  <a:pt x="6343439" y="3247639"/>
                </a:cubicBezTo>
                <a:cubicBezTo>
                  <a:pt x="6368745" y="3247639"/>
                  <a:pt x="6469971" y="3230768"/>
                  <a:pt x="6486841" y="3230768"/>
                </a:cubicBezTo>
                <a:cubicBezTo>
                  <a:pt x="6520583" y="3230768"/>
                  <a:pt x="6596502" y="3256074"/>
                  <a:pt x="6621808" y="3306686"/>
                </a:cubicBezTo>
                <a:close/>
                <a:moveTo>
                  <a:pt x="455513" y="3416347"/>
                </a:moveTo>
                <a:cubicBezTo>
                  <a:pt x="455513" y="3542878"/>
                  <a:pt x="303675" y="3568185"/>
                  <a:pt x="227756" y="3627233"/>
                </a:cubicBezTo>
                <a:cubicBezTo>
                  <a:pt x="210886" y="3618797"/>
                  <a:pt x="194015" y="3593491"/>
                  <a:pt x="194015" y="3576620"/>
                </a:cubicBezTo>
                <a:cubicBezTo>
                  <a:pt x="194015" y="3551314"/>
                  <a:pt x="219321" y="3517572"/>
                  <a:pt x="219321" y="3483830"/>
                </a:cubicBezTo>
                <a:cubicBezTo>
                  <a:pt x="227756" y="3424782"/>
                  <a:pt x="261498" y="3416347"/>
                  <a:pt x="286804" y="3416347"/>
                </a:cubicBezTo>
                <a:cubicBezTo>
                  <a:pt x="312111" y="3416347"/>
                  <a:pt x="328982" y="3433218"/>
                  <a:pt x="345852" y="3450089"/>
                </a:cubicBezTo>
                <a:lnTo>
                  <a:pt x="345852" y="3492266"/>
                </a:lnTo>
                <a:cubicBezTo>
                  <a:pt x="337417" y="3492266"/>
                  <a:pt x="337417" y="3500701"/>
                  <a:pt x="320546" y="3500701"/>
                </a:cubicBezTo>
                <a:cubicBezTo>
                  <a:pt x="295240" y="3500701"/>
                  <a:pt x="303675" y="3475395"/>
                  <a:pt x="286804" y="3466960"/>
                </a:cubicBezTo>
                <a:lnTo>
                  <a:pt x="269934" y="3483830"/>
                </a:lnTo>
                <a:cubicBezTo>
                  <a:pt x="278369" y="3500701"/>
                  <a:pt x="295240" y="3526008"/>
                  <a:pt x="320546" y="3526008"/>
                </a:cubicBezTo>
                <a:cubicBezTo>
                  <a:pt x="337417" y="3526008"/>
                  <a:pt x="362723" y="3509137"/>
                  <a:pt x="371159" y="3492266"/>
                </a:cubicBezTo>
                <a:cubicBezTo>
                  <a:pt x="379594" y="3483830"/>
                  <a:pt x="379594" y="3466960"/>
                  <a:pt x="379594" y="3458524"/>
                </a:cubicBezTo>
                <a:cubicBezTo>
                  <a:pt x="396465" y="3424782"/>
                  <a:pt x="421771" y="3416347"/>
                  <a:pt x="447077" y="3399476"/>
                </a:cubicBezTo>
                <a:cubicBezTo>
                  <a:pt x="447077" y="3391041"/>
                  <a:pt x="438642" y="3382605"/>
                  <a:pt x="421771" y="3382605"/>
                </a:cubicBezTo>
                <a:cubicBezTo>
                  <a:pt x="396465" y="3382605"/>
                  <a:pt x="388030" y="3399476"/>
                  <a:pt x="371159" y="3399476"/>
                </a:cubicBezTo>
                <a:cubicBezTo>
                  <a:pt x="345852" y="3399476"/>
                  <a:pt x="328982" y="3382605"/>
                  <a:pt x="303675" y="3391041"/>
                </a:cubicBezTo>
                <a:lnTo>
                  <a:pt x="303675" y="3365734"/>
                </a:lnTo>
                <a:cubicBezTo>
                  <a:pt x="312111" y="3365734"/>
                  <a:pt x="303675" y="3357299"/>
                  <a:pt x="320546" y="3357299"/>
                </a:cubicBezTo>
                <a:cubicBezTo>
                  <a:pt x="345852" y="3357299"/>
                  <a:pt x="354288" y="3391041"/>
                  <a:pt x="371159" y="3399476"/>
                </a:cubicBezTo>
                <a:cubicBezTo>
                  <a:pt x="379594" y="3391041"/>
                  <a:pt x="379594" y="3399476"/>
                  <a:pt x="379594" y="3374170"/>
                </a:cubicBezTo>
                <a:cubicBezTo>
                  <a:pt x="379594" y="3348864"/>
                  <a:pt x="328982" y="3331993"/>
                  <a:pt x="320546" y="3331993"/>
                </a:cubicBezTo>
                <a:cubicBezTo>
                  <a:pt x="286804" y="3331993"/>
                  <a:pt x="269934" y="3357299"/>
                  <a:pt x="269934" y="3391041"/>
                </a:cubicBezTo>
                <a:lnTo>
                  <a:pt x="227756" y="3391041"/>
                </a:lnTo>
                <a:cubicBezTo>
                  <a:pt x="219321" y="3357299"/>
                  <a:pt x="194015" y="3298251"/>
                  <a:pt x="194015" y="3281380"/>
                </a:cubicBezTo>
                <a:cubicBezTo>
                  <a:pt x="194015" y="3256074"/>
                  <a:pt x="210886" y="3247639"/>
                  <a:pt x="219321" y="3230768"/>
                </a:cubicBezTo>
                <a:cubicBezTo>
                  <a:pt x="261498" y="3264509"/>
                  <a:pt x="455513" y="3306686"/>
                  <a:pt x="455513" y="3416347"/>
                </a:cubicBezTo>
                <a:close/>
                <a:moveTo>
                  <a:pt x="700140" y="3281380"/>
                </a:moveTo>
                <a:lnTo>
                  <a:pt x="641092" y="3289816"/>
                </a:lnTo>
                <a:lnTo>
                  <a:pt x="641092" y="3230768"/>
                </a:lnTo>
                <a:cubicBezTo>
                  <a:pt x="649528" y="3222332"/>
                  <a:pt x="666399" y="3213897"/>
                  <a:pt x="683269" y="3205461"/>
                </a:cubicBezTo>
                <a:cubicBezTo>
                  <a:pt x="691705" y="3230768"/>
                  <a:pt x="691705" y="3256074"/>
                  <a:pt x="700140" y="3281380"/>
                </a:cubicBezTo>
                <a:close/>
                <a:moveTo>
                  <a:pt x="388030" y="3188591"/>
                </a:moveTo>
                <a:lnTo>
                  <a:pt x="388030" y="3264509"/>
                </a:lnTo>
                <a:cubicBezTo>
                  <a:pt x="362723" y="3256074"/>
                  <a:pt x="345852" y="3247639"/>
                  <a:pt x="328982" y="3230768"/>
                </a:cubicBezTo>
                <a:lnTo>
                  <a:pt x="328982" y="3163284"/>
                </a:lnTo>
                <a:cubicBezTo>
                  <a:pt x="345852" y="3163284"/>
                  <a:pt x="371159" y="3180155"/>
                  <a:pt x="388030" y="3188591"/>
                </a:cubicBezTo>
                <a:close/>
                <a:moveTo>
                  <a:pt x="6933919" y="3171720"/>
                </a:moveTo>
                <a:cubicBezTo>
                  <a:pt x="6933919" y="3213897"/>
                  <a:pt x="6908613" y="3205461"/>
                  <a:pt x="6900177" y="3239203"/>
                </a:cubicBezTo>
                <a:cubicBezTo>
                  <a:pt x="6891742" y="3247639"/>
                  <a:pt x="6900177" y="3281380"/>
                  <a:pt x="6891742" y="3306686"/>
                </a:cubicBezTo>
                <a:cubicBezTo>
                  <a:pt x="6891742" y="3315122"/>
                  <a:pt x="6883306" y="3331993"/>
                  <a:pt x="6866436" y="3331993"/>
                </a:cubicBezTo>
                <a:cubicBezTo>
                  <a:pt x="6841129" y="3331993"/>
                  <a:pt x="6815823" y="3298251"/>
                  <a:pt x="6815823" y="3281380"/>
                </a:cubicBezTo>
                <a:cubicBezTo>
                  <a:pt x="6815823" y="3272945"/>
                  <a:pt x="6824258" y="3247639"/>
                  <a:pt x="6858000" y="3222332"/>
                </a:cubicBezTo>
                <a:cubicBezTo>
                  <a:pt x="6849565" y="3213897"/>
                  <a:pt x="6858000" y="3205461"/>
                  <a:pt x="6832694" y="3205461"/>
                </a:cubicBezTo>
                <a:cubicBezTo>
                  <a:pt x="6807388" y="3205461"/>
                  <a:pt x="6773646" y="3264509"/>
                  <a:pt x="6765210" y="3281380"/>
                </a:cubicBezTo>
                <a:cubicBezTo>
                  <a:pt x="6748340" y="3289816"/>
                  <a:pt x="6714598" y="3298251"/>
                  <a:pt x="6680856" y="3315122"/>
                </a:cubicBezTo>
                <a:lnTo>
                  <a:pt x="6680856" y="3289816"/>
                </a:lnTo>
                <a:cubicBezTo>
                  <a:pt x="6723033" y="3171720"/>
                  <a:pt x="6849565" y="3163284"/>
                  <a:pt x="6925483" y="3137978"/>
                </a:cubicBezTo>
                <a:cubicBezTo>
                  <a:pt x="6933919" y="3146413"/>
                  <a:pt x="6933919" y="3154849"/>
                  <a:pt x="6933919" y="3171720"/>
                </a:cubicBezTo>
                <a:close/>
                <a:moveTo>
                  <a:pt x="6512148" y="3137978"/>
                </a:moveTo>
                <a:lnTo>
                  <a:pt x="6512148" y="3197026"/>
                </a:lnTo>
                <a:lnTo>
                  <a:pt x="6444664" y="3197026"/>
                </a:lnTo>
                <a:lnTo>
                  <a:pt x="6453100" y="3095801"/>
                </a:lnTo>
                <a:cubicBezTo>
                  <a:pt x="6469971" y="3104236"/>
                  <a:pt x="6495277" y="3121107"/>
                  <a:pt x="6512148" y="3137978"/>
                </a:cubicBezTo>
                <a:close/>
                <a:moveTo>
                  <a:pt x="539867" y="3095801"/>
                </a:moveTo>
                <a:cubicBezTo>
                  <a:pt x="522996" y="3154849"/>
                  <a:pt x="607351" y="3213897"/>
                  <a:pt x="607351" y="3272945"/>
                </a:cubicBezTo>
                <a:cubicBezTo>
                  <a:pt x="607351" y="3298251"/>
                  <a:pt x="497690" y="3374170"/>
                  <a:pt x="480819" y="3391041"/>
                </a:cubicBezTo>
                <a:cubicBezTo>
                  <a:pt x="472384" y="3382605"/>
                  <a:pt x="472384" y="3391041"/>
                  <a:pt x="472384" y="3365734"/>
                </a:cubicBezTo>
                <a:cubicBezTo>
                  <a:pt x="472384" y="3348864"/>
                  <a:pt x="531432" y="3298251"/>
                  <a:pt x="531432" y="3281380"/>
                </a:cubicBezTo>
                <a:cubicBezTo>
                  <a:pt x="531432" y="3256074"/>
                  <a:pt x="514561" y="3247639"/>
                  <a:pt x="497690" y="3230768"/>
                </a:cubicBezTo>
                <a:cubicBezTo>
                  <a:pt x="480819" y="3247639"/>
                  <a:pt x="514561" y="3315122"/>
                  <a:pt x="463948" y="3315122"/>
                </a:cubicBezTo>
                <a:cubicBezTo>
                  <a:pt x="438642" y="3315122"/>
                  <a:pt x="413336" y="3289816"/>
                  <a:pt x="413336" y="3264509"/>
                </a:cubicBezTo>
                <a:cubicBezTo>
                  <a:pt x="413336" y="3247639"/>
                  <a:pt x="463948" y="3121107"/>
                  <a:pt x="514561" y="3095801"/>
                </a:cubicBezTo>
                <a:lnTo>
                  <a:pt x="539867" y="3095801"/>
                </a:lnTo>
                <a:close/>
                <a:moveTo>
                  <a:pt x="6815823" y="3121107"/>
                </a:moveTo>
                <a:cubicBezTo>
                  <a:pt x="6807388" y="3137978"/>
                  <a:pt x="6790517" y="3146413"/>
                  <a:pt x="6765210" y="3154849"/>
                </a:cubicBezTo>
                <a:lnTo>
                  <a:pt x="6765210" y="3095801"/>
                </a:lnTo>
                <a:cubicBezTo>
                  <a:pt x="6782081" y="3087365"/>
                  <a:pt x="6798952" y="3078930"/>
                  <a:pt x="6815823" y="3078930"/>
                </a:cubicBezTo>
                <a:lnTo>
                  <a:pt x="6815823" y="3121107"/>
                </a:lnTo>
                <a:close/>
                <a:moveTo>
                  <a:pt x="295240" y="3078930"/>
                </a:moveTo>
                <a:cubicBezTo>
                  <a:pt x="295240" y="3095801"/>
                  <a:pt x="253063" y="3112672"/>
                  <a:pt x="253063" y="3137978"/>
                </a:cubicBezTo>
                <a:cubicBezTo>
                  <a:pt x="253063" y="3163284"/>
                  <a:pt x="295240" y="3180155"/>
                  <a:pt x="278369" y="3222332"/>
                </a:cubicBezTo>
                <a:cubicBezTo>
                  <a:pt x="185579" y="3171720"/>
                  <a:pt x="202450" y="3171720"/>
                  <a:pt x="202450" y="3121107"/>
                </a:cubicBezTo>
                <a:cubicBezTo>
                  <a:pt x="202450" y="3095801"/>
                  <a:pt x="194015" y="3036753"/>
                  <a:pt x="253063" y="3036753"/>
                </a:cubicBezTo>
                <a:cubicBezTo>
                  <a:pt x="278369" y="3036753"/>
                  <a:pt x="295240" y="3053624"/>
                  <a:pt x="295240" y="3078930"/>
                </a:cubicBezTo>
                <a:close/>
                <a:moveTo>
                  <a:pt x="6630244" y="2986140"/>
                </a:moveTo>
                <a:cubicBezTo>
                  <a:pt x="6663985" y="3028317"/>
                  <a:pt x="6731469" y="3112672"/>
                  <a:pt x="6731469" y="3129543"/>
                </a:cubicBezTo>
                <a:cubicBezTo>
                  <a:pt x="6731469" y="3163284"/>
                  <a:pt x="6706162" y="3205461"/>
                  <a:pt x="6672421" y="3205461"/>
                </a:cubicBezTo>
                <a:cubicBezTo>
                  <a:pt x="6647114" y="3205461"/>
                  <a:pt x="6647114" y="3197026"/>
                  <a:pt x="6630244" y="3180155"/>
                </a:cubicBezTo>
                <a:lnTo>
                  <a:pt x="6630244" y="3154849"/>
                </a:lnTo>
                <a:cubicBezTo>
                  <a:pt x="6647114" y="3129543"/>
                  <a:pt x="6663985" y="3154849"/>
                  <a:pt x="6680856" y="3112672"/>
                </a:cubicBezTo>
                <a:cubicBezTo>
                  <a:pt x="6672421" y="3112672"/>
                  <a:pt x="6672421" y="3104236"/>
                  <a:pt x="6655550" y="3104236"/>
                </a:cubicBezTo>
                <a:cubicBezTo>
                  <a:pt x="6630244" y="3104236"/>
                  <a:pt x="6588067" y="3146413"/>
                  <a:pt x="6588067" y="3171720"/>
                </a:cubicBezTo>
                <a:cubicBezTo>
                  <a:pt x="6588067" y="3180155"/>
                  <a:pt x="6613373" y="3222332"/>
                  <a:pt x="6663985" y="3239203"/>
                </a:cubicBezTo>
                <a:lnTo>
                  <a:pt x="6663985" y="3264509"/>
                </a:lnTo>
                <a:cubicBezTo>
                  <a:pt x="6655550" y="3264509"/>
                  <a:pt x="6655550" y="3272945"/>
                  <a:pt x="6647114" y="3281380"/>
                </a:cubicBezTo>
                <a:cubicBezTo>
                  <a:pt x="6571196" y="3171720"/>
                  <a:pt x="6545889" y="3205461"/>
                  <a:pt x="6545889" y="3137978"/>
                </a:cubicBezTo>
                <a:cubicBezTo>
                  <a:pt x="6545889" y="3121107"/>
                  <a:pt x="6579631" y="3028317"/>
                  <a:pt x="6596502" y="2969269"/>
                </a:cubicBezTo>
                <a:cubicBezTo>
                  <a:pt x="6604937" y="2977705"/>
                  <a:pt x="6621808" y="2969269"/>
                  <a:pt x="6630244" y="2986140"/>
                </a:cubicBezTo>
                <a:close/>
                <a:moveTo>
                  <a:pt x="6917048" y="3028317"/>
                </a:moveTo>
                <a:cubicBezTo>
                  <a:pt x="6917048" y="3070495"/>
                  <a:pt x="6908613" y="3070495"/>
                  <a:pt x="6866436" y="3129543"/>
                </a:cubicBezTo>
                <a:lnTo>
                  <a:pt x="6841129" y="3129543"/>
                </a:lnTo>
                <a:cubicBezTo>
                  <a:pt x="6849565" y="3095801"/>
                  <a:pt x="6874871" y="3045188"/>
                  <a:pt x="6874871" y="3028317"/>
                </a:cubicBezTo>
                <a:cubicBezTo>
                  <a:pt x="6874871" y="2994576"/>
                  <a:pt x="6832694" y="2986140"/>
                  <a:pt x="6832694" y="2960834"/>
                </a:cubicBezTo>
                <a:cubicBezTo>
                  <a:pt x="6832694" y="2943963"/>
                  <a:pt x="6841129" y="2935528"/>
                  <a:pt x="6866436" y="2935528"/>
                </a:cubicBezTo>
                <a:cubicBezTo>
                  <a:pt x="6908613" y="2935528"/>
                  <a:pt x="6917048" y="3011447"/>
                  <a:pt x="6917048" y="3028317"/>
                </a:cubicBezTo>
                <a:close/>
                <a:moveTo>
                  <a:pt x="455513" y="2935528"/>
                </a:moveTo>
                <a:cubicBezTo>
                  <a:pt x="472384" y="2910222"/>
                  <a:pt x="497690" y="2884915"/>
                  <a:pt x="514561" y="2859609"/>
                </a:cubicBezTo>
                <a:cubicBezTo>
                  <a:pt x="506125" y="2868044"/>
                  <a:pt x="489255" y="2935528"/>
                  <a:pt x="455513" y="2935528"/>
                </a:cubicBezTo>
                <a:close/>
                <a:moveTo>
                  <a:pt x="624221" y="2859609"/>
                </a:moveTo>
                <a:cubicBezTo>
                  <a:pt x="624221" y="2969269"/>
                  <a:pt x="522996" y="3045188"/>
                  <a:pt x="438642" y="3045188"/>
                </a:cubicBezTo>
                <a:cubicBezTo>
                  <a:pt x="379594" y="3045188"/>
                  <a:pt x="312111" y="3019882"/>
                  <a:pt x="312111" y="2943963"/>
                </a:cubicBezTo>
                <a:cubicBezTo>
                  <a:pt x="312111" y="2893351"/>
                  <a:pt x="320546" y="2893351"/>
                  <a:pt x="354288" y="2893351"/>
                </a:cubicBezTo>
                <a:cubicBezTo>
                  <a:pt x="396465" y="2893351"/>
                  <a:pt x="404900" y="2901786"/>
                  <a:pt x="413336" y="2969269"/>
                </a:cubicBezTo>
                <a:lnTo>
                  <a:pt x="447077" y="2969269"/>
                </a:lnTo>
                <a:cubicBezTo>
                  <a:pt x="539867" y="2943963"/>
                  <a:pt x="522996" y="2842738"/>
                  <a:pt x="615786" y="2825867"/>
                </a:cubicBezTo>
                <a:cubicBezTo>
                  <a:pt x="624221" y="2834303"/>
                  <a:pt x="624221" y="2842738"/>
                  <a:pt x="624221" y="2859609"/>
                </a:cubicBezTo>
                <a:close/>
                <a:moveTo>
                  <a:pt x="809801" y="2834303"/>
                </a:moveTo>
                <a:cubicBezTo>
                  <a:pt x="809801" y="2859609"/>
                  <a:pt x="759188" y="2893351"/>
                  <a:pt x="759188" y="2910222"/>
                </a:cubicBezTo>
                <a:cubicBezTo>
                  <a:pt x="759188" y="2935528"/>
                  <a:pt x="767624" y="2935528"/>
                  <a:pt x="767624" y="2943963"/>
                </a:cubicBezTo>
                <a:cubicBezTo>
                  <a:pt x="792930" y="2969269"/>
                  <a:pt x="843542" y="3028317"/>
                  <a:pt x="843542" y="3078930"/>
                </a:cubicBezTo>
                <a:cubicBezTo>
                  <a:pt x="860413" y="3087365"/>
                  <a:pt x="877284" y="3087365"/>
                  <a:pt x="894155" y="3095801"/>
                </a:cubicBezTo>
                <a:cubicBezTo>
                  <a:pt x="911026" y="3104236"/>
                  <a:pt x="927897" y="3137978"/>
                  <a:pt x="927897" y="3154849"/>
                </a:cubicBezTo>
                <a:cubicBezTo>
                  <a:pt x="927897" y="3180155"/>
                  <a:pt x="911026" y="3197026"/>
                  <a:pt x="894155" y="3213897"/>
                </a:cubicBezTo>
                <a:lnTo>
                  <a:pt x="868849" y="3213897"/>
                </a:lnTo>
                <a:cubicBezTo>
                  <a:pt x="868849" y="3205461"/>
                  <a:pt x="860413" y="3205461"/>
                  <a:pt x="860413" y="3188591"/>
                </a:cubicBezTo>
                <a:cubicBezTo>
                  <a:pt x="860413" y="3163284"/>
                  <a:pt x="877284" y="3171720"/>
                  <a:pt x="885720" y="3163284"/>
                </a:cubicBezTo>
                <a:cubicBezTo>
                  <a:pt x="885720" y="3154849"/>
                  <a:pt x="868849" y="3137978"/>
                  <a:pt x="851978" y="3137978"/>
                </a:cubicBezTo>
                <a:cubicBezTo>
                  <a:pt x="826672" y="3137978"/>
                  <a:pt x="776059" y="3213897"/>
                  <a:pt x="733882" y="3239203"/>
                </a:cubicBezTo>
                <a:cubicBezTo>
                  <a:pt x="725447" y="3230768"/>
                  <a:pt x="717011" y="3230768"/>
                  <a:pt x="717011" y="3205461"/>
                </a:cubicBezTo>
                <a:cubicBezTo>
                  <a:pt x="717011" y="3180155"/>
                  <a:pt x="792930" y="3171720"/>
                  <a:pt x="792930" y="3112672"/>
                </a:cubicBezTo>
                <a:lnTo>
                  <a:pt x="792930" y="3087365"/>
                </a:lnTo>
                <a:cubicBezTo>
                  <a:pt x="792930" y="3053624"/>
                  <a:pt x="784494" y="2994576"/>
                  <a:pt x="725447" y="2994576"/>
                </a:cubicBezTo>
                <a:cubicBezTo>
                  <a:pt x="700140" y="2994576"/>
                  <a:pt x="657963" y="3003011"/>
                  <a:pt x="691705" y="3053624"/>
                </a:cubicBezTo>
                <a:cubicBezTo>
                  <a:pt x="683269" y="3062059"/>
                  <a:pt x="683269" y="3062059"/>
                  <a:pt x="666399" y="3062059"/>
                </a:cubicBezTo>
                <a:cubicBezTo>
                  <a:pt x="641092" y="3062059"/>
                  <a:pt x="632657" y="3053624"/>
                  <a:pt x="632657" y="3028317"/>
                </a:cubicBezTo>
                <a:cubicBezTo>
                  <a:pt x="632657" y="2943963"/>
                  <a:pt x="725447" y="2977705"/>
                  <a:pt x="717011" y="2901786"/>
                </a:cubicBezTo>
                <a:cubicBezTo>
                  <a:pt x="717011" y="2876480"/>
                  <a:pt x="759188" y="2825867"/>
                  <a:pt x="792930" y="2808996"/>
                </a:cubicBezTo>
                <a:cubicBezTo>
                  <a:pt x="801365" y="2817432"/>
                  <a:pt x="809801" y="2817432"/>
                  <a:pt x="809801" y="2834303"/>
                </a:cubicBezTo>
                <a:close/>
                <a:moveTo>
                  <a:pt x="919461" y="2800561"/>
                </a:moveTo>
                <a:cubicBezTo>
                  <a:pt x="911026" y="2817432"/>
                  <a:pt x="927897" y="2868044"/>
                  <a:pt x="927897" y="2884915"/>
                </a:cubicBezTo>
                <a:cubicBezTo>
                  <a:pt x="927897" y="2918657"/>
                  <a:pt x="902590" y="2943963"/>
                  <a:pt x="877284" y="2960834"/>
                </a:cubicBezTo>
                <a:cubicBezTo>
                  <a:pt x="868849" y="2952399"/>
                  <a:pt x="851978" y="2943963"/>
                  <a:pt x="851978" y="2927092"/>
                </a:cubicBezTo>
                <a:cubicBezTo>
                  <a:pt x="851978" y="2901786"/>
                  <a:pt x="868849" y="2901786"/>
                  <a:pt x="885720" y="2893351"/>
                </a:cubicBezTo>
                <a:cubicBezTo>
                  <a:pt x="877284" y="2868044"/>
                  <a:pt x="851978" y="2842738"/>
                  <a:pt x="835107" y="2817432"/>
                </a:cubicBezTo>
                <a:cubicBezTo>
                  <a:pt x="851978" y="2800561"/>
                  <a:pt x="919461" y="2707771"/>
                  <a:pt x="970074" y="2707771"/>
                </a:cubicBezTo>
                <a:cubicBezTo>
                  <a:pt x="961638" y="2733078"/>
                  <a:pt x="936332" y="2758384"/>
                  <a:pt x="919461" y="2800561"/>
                </a:cubicBezTo>
                <a:close/>
                <a:moveTo>
                  <a:pt x="6579631" y="2699336"/>
                </a:moveTo>
                <a:lnTo>
                  <a:pt x="6588067" y="2690900"/>
                </a:lnTo>
                <a:lnTo>
                  <a:pt x="6663985" y="2817432"/>
                </a:lnTo>
                <a:cubicBezTo>
                  <a:pt x="6604937" y="2783690"/>
                  <a:pt x="6596502" y="2733078"/>
                  <a:pt x="6579631" y="2699336"/>
                </a:cubicBezTo>
                <a:close/>
                <a:moveTo>
                  <a:pt x="447077" y="2682465"/>
                </a:moveTo>
                <a:cubicBezTo>
                  <a:pt x="438642" y="2674030"/>
                  <a:pt x="438642" y="2674030"/>
                  <a:pt x="421771" y="2674030"/>
                </a:cubicBezTo>
                <a:cubicBezTo>
                  <a:pt x="354288" y="2674030"/>
                  <a:pt x="227756" y="2733078"/>
                  <a:pt x="202450" y="2834303"/>
                </a:cubicBezTo>
                <a:cubicBezTo>
                  <a:pt x="151838" y="3011447"/>
                  <a:pt x="134967" y="3230768"/>
                  <a:pt x="134967" y="3424782"/>
                </a:cubicBezTo>
                <a:cubicBezTo>
                  <a:pt x="134967" y="3601926"/>
                  <a:pt x="168708" y="3804377"/>
                  <a:pt x="185579" y="3973085"/>
                </a:cubicBezTo>
                <a:cubicBezTo>
                  <a:pt x="194015" y="4057439"/>
                  <a:pt x="345852" y="4200842"/>
                  <a:pt x="447077" y="4183971"/>
                </a:cubicBezTo>
                <a:cubicBezTo>
                  <a:pt x="430207" y="4192406"/>
                  <a:pt x="413336" y="4192406"/>
                  <a:pt x="396465" y="4192406"/>
                </a:cubicBezTo>
                <a:cubicBezTo>
                  <a:pt x="194015" y="4192406"/>
                  <a:pt x="151838" y="3914037"/>
                  <a:pt x="134967" y="3795941"/>
                </a:cubicBezTo>
                <a:cubicBezTo>
                  <a:pt x="126531" y="3736893"/>
                  <a:pt x="118096" y="3677845"/>
                  <a:pt x="118096" y="3618797"/>
                </a:cubicBezTo>
                <a:cubicBezTo>
                  <a:pt x="109661" y="3450089"/>
                  <a:pt x="109661" y="3416347"/>
                  <a:pt x="118096" y="3230768"/>
                </a:cubicBezTo>
                <a:cubicBezTo>
                  <a:pt x="143402" y="3137978"/>
                  <a:pt x="126531" y="2665594"/>
                  <a:pt x="396465" y="2665594"/>
                </a:cubicBezTo>
                <a:cubicBezTo>
                  <a:pt x="421771" y="2665594"/>
                  <a:pt x="438642" y="2657159"/>
                  <a:pt x="447077" y="2682465"/>
                </a:cubicBezTo>
                <a:close/>
                <a:moveTo>
                  <a:pt x="6537454" y="2682465"/>
                </a:moveTo>
                <a:cubicBezTo>
                  <a:pt x="6554325" y="2699336"/>
                  <a:pt x="6545889" y="2741513"/>
                  <a:pt x="6571196" y="2775255"/>
                </a:cubicBezTo>
                <a:cubicBezTo>
                  <a:pt x="6613373" y="2825867"/>
                  <a:pt x="6647114" y="2851174"/>
                  <a:pt x="6672421" y="2851174"/>
                </a:cubicBezTo>
                <a:cubicBezTo>
                  <a:pt x="6697727" y="2851174"/>
                  <a:pt x="6723033" y="2842738"/>
                  <a:pt x="6723033" y="2825867"/>
                </a:cubicBezTo>
                <a:cubicBezTo>
                  <a:pt x="6723033" y="2800561"/>
                  <a:pt x="6706162" y="2817432"/>
                  <a:pt x="6706162" y="2800561"/>
                </a:cubicBezTo>
                <a:cubicBezTo>
                  <a:pt x="6706162" y="2775255"/>
                  <a:pt x="6731469" y="2749948"/>
                  <a:pt x="6756775" y="2749948"/>
                </a:cubicBezTo>
                <a:cubicBezTo>
                  <a:pt x="6790517" y="2749948"/>
                  <a:pt x="6824258" y="2792126"/>
                  <a:pt x="6824258" y="2825867"/>
                </a:cubicBezTo>
                <a:cubicBezTo>
                  <a:pt x="6824258" y="2893351"/>
                  <a:pt x="6731469" y="2910222"/>
                  <a:pt x="6697727" y="2910222"/>
                </a:cubicBezTo>
                <a:cubicBezTo>
                  <a:pt x="6596502" y="2910222"/>
                  <a:pt x="6478406" y="2800561"/>
                  <a:pt x="6478406" y="2699336"/>
                </a:cubicBezTo>
                <a:lnTo>
                  <a:pt x="6478406" y="2648723"/>
                </a:lnTo>
                <a:cubicBezTo>
                  <a:pt x="6495277" y="2648723"/>
                  <a:pt x="6529019" y="2657159"/>
                  <a:pt x="6537454" y="2682465"/>
                </a:cubicBezTo>
                <a:close/>
                <a:moveTo>
                  <a:pt x="6157860" y="2581240"/>
                </a:moveTo>
                <a:cubicBezTo>
                  <a:pt x="6200037" y="2598111"/>
                  <a:pt x="6225343" y="2648723"/>
                  <a:pt x="6259085" y="2665594"/>
                </a:cubicBezTo>
                <a:cubicBezTo>
                  <a:pt x="6284391" y="2690900"/>
                  <a:pt x="6326568" y="2674030"/>
                  <a:pt x="6360310" y="2690900"/>
                </a:cubicBezTo>
                <a:cubicBezTo>
                  <a:pt x="6410923" y="2716207"/>
                  <a:pt x="6427793" y="2775255"/>
                  <a:pt x="6419358" y="2817432"/>
                </a:cubicBezTo>
                <a:cubicBezTo>
                  <a:pt x="6427793" y="2825867"/>
                  <a:pt x="6436229" y="2834303"/>
                  <a:pt x="6444664" y="2834303"/>
                </a:cubicBezTo>
                <a:cubicBezTo>
                  <a:pt x="6503712" y="2842738"/>
                  <a:pt x="6520583" y="2901786"/>
                  <a:pt x="6520583" y="2918657"/>
                </a:cubicBezTo>
                <a:cubicBezTo>
                  <a:pt x="6520583" y="2943963"/>
                  <a:pt x="6503712" y="2969269"/>
                  <a:pt x="6486841" y="2986140"/>
                </a:cubicBezTo>
                <a:lnTo>
                  <a:pt x="6444664" y="2986140"/>
                </a:lnTo>
                <a:cubicBezTo>
                  <a:pt x="6436229" y="2977705"/>
                  <a:pt x="6436229" y="2986140"/>
                  <a:pt x="6436229" y="2960834"/>
                </a:cubicBezTo>
                <a:cubicBezTo>
                  <a:pt x="6436229" y="2943963"/>
                  <a:pt x="6453100" y="2943963"/>
                  <a:pt x="6453100" y="2927092"/>
                </a:cubicBezTo>
                <a:cubicBezTo>
                  <a:pt x="6453100" y="2901786"/>
                  <a:pt x="6453100" y="2918657"/>
                  <a:pt x="6444664" y="2901786"/>
                </a:cubicBezTo>
                <a:cubicBezTo>
                  <a:pt x="6436229" y="2901786"/>
                  <a:pt x="6427793" y="2893351"/>
                  <a:pt x="6410923" y="2893351"/>
                </a:cubicBezTo>
                <a:cubicBezTo>
                  <a:pt x="6351875" y="2893351"/>
                  <a:pt x="6335004" y="2960834"/>
                  <a:pt x="6335004" y="2969269"/>
                </a:cubicBezTo>
                <a:cubicBezTo>
                  <a:pt x="6335004" y="2986140"/>
                  <a:pt x="6385616" y="3062059"/>
                  <a:pt x="6419358" y="3087365"/>
                </a:cubicBezTo>
                <a:cubicBezTo>
                  <a:pt x="6419358" y="3112672"/>
                  <a:pt x="6410923" y="3112672"/>
                  <a:pt x="6410923" y="3121107"/>
                </a:cubicBezTo>
                <a:cubicBezTo>
                  <a:pt x="6377181" y="3104236"/>
                  <a:pt x="6343439" y="3078930"/>
                  <a:pt x="6309698" y="3045188"/>
                </a:cubicBezTo>
                <a:lnTo>
                  <a:pt x="6275956" y="3045188"/>
                </a:lnTo>
                <a:lnTo>
                  <a:pt x="6275956" y="3104236"/>
                </a:lnTo>
                <a:cubicBezTo>
                  <a:pt x="6267520" y="3104236"/>
                  <a:pt x="6250650" y="3112672"/>
                  <a:pt x="6233779" y="3112672"/>
                </a:cubicBezTo>
                <a:cubicBezTo>
                  <a:pt x="6225343" y="3095801"/>
                  <a:pt x="6216908" y="3087365"/>
                  <a:pt x="6216908" y="3062059"/>
                </a:cubicBezTo>
                <a:cubicBezTo>
                  <a:pt x="6216908" y="3028317"/>
                  <a:pt x="6250650" y="3003011"/>
                  <a:pt x="6284391" y="2977705"/>
                </a:cubicBezTo>
                <a:cubicBezTo>
                  <a:pt x="6309698" y="2842738"/>
                  <a:pt x="6377181" y="2893351"/>
                  <a:pt x="6377181" y="2800561"/>
                </a:cubicBezTo>
                <a:cubicBezTo>
                  <a:pt x="6377181" y="2749948"/>
                  <a:pt x="6335004" y="2733078"/>
                  <a:pt x="6301262" y="2733078"/>
                </a:cubicBezTo>
                <a:cubicBezTo>
                  <a:pt x="6267520" y="2733078"/>
                  <a:pt x="6242214" y="2741513"/>
                  <a:pt x="6242214" y="2766819"/>
                </a:cubicBezTo>
                <a:cubicBezTo>
                  <a:pt x="6242214" y="2792126"/>
                  <a:pt x="6275956" y="2792126"/>
                  <a:pt x="6275956" y="2817432"/>
                </a:cubicBezTo>
                <a:cubicBezTo>
                  <a:pt x="6275956" y="2834303"/>
                  <a:pt x="6259085" y="2859609"/>
                  <a:pt x="6233779" y="2859609"/>
                </a:cubicBezTo>
                <a:cubicBezTo>
                  <a:pt x="6191602" y="2859609"/>
                  <a:pt x="6191602" y="2808996"/>
                  <a:pt x="6191602" y="2800561"/>
                </a:cubicBezTo>
                <a:cubicBezTo>
                  <a:pt x="6191602" y="2783690"/>
                  <a:pt x="6208472" y="2733078"/>
                  <a:pt x="6208472" y="2716207"/>
                </a:cubicBezTo>
                <a:cubicBezTo>
                  <a:pt x="6208472" y="2657159"/>
                  <a:pt x="6183166" y="2665594"/>
                  <a:pt x="6140989" y="2581240"/>
                </a:cubicBezTo>
                <a:lnTo>
                  <a:pt x="6157860" y="2581240"/>
                </a:lnTo>
                <a:close/>
                <a:moveTo>
                  <a:pt x="548303" y="2631853"/>
                </a:moveTo>
                <a:cubicBezTo>
                  <a:pt x="539867" y="2648723"/>
                  <a:pt x="522996" y="2674030"/>
                  <a:pt x="506125" y="2674030"/>
                </a:cubicBezTo>
                <a:cubicBezTo>
                  <a:pt x="480819" y="2674030"/>
                  <a:pt x="421771" y="2623417"/>
                  <a:pt x="404900" y="2623417"/>
                </a:cubicBezTo>
                <a:cubicBezTo>
                  <a:pt x="379594" y="2623417"/>
                  <a:pt x="320546" y="2631853"/>
                  <a:pt x="295240" y="2657159"/>
                </a:cubicBezTo>
                <a:cubicBezTo>
                  <a:pt x="84354" y="2808996"/>
                  <a:pt x="109661" y="3003011"/>
                  <a:pt x="92790" y="3180155"/>
                </a:cubicBezTo>
                <a:cubicBezTo>
                  <a:pt x="84354" y="3239203"/>
                  <a:pt x="75919" y="3374170"/>
                  <a:pt x="75919" y="3399476"/>
                </a:cubicBezTo>
                <a:cubicBezTo>
                  <a:pt x="75919" y="3416347"/>
                  <a:pt x="84354" y="3424782"/>
                  <a:pt x="84354" y="3551314"/>
                </a:cubicBezTo>
                <a:cubicBezTo>
                  <a:pt x="101225" y="3736893"/>
                  <a:pt x="84354" y="3922472"/>
                  <a:pt x="194015" y="4108052"/>
                </a:cubicBezTo>
                <a:cubicBezTo>
                  <a:pt x="236192" y="4175535"/>
                  <a:pt x="345852" y="4234583"/>
                  <a:pt x="396465" y="4234583"/>
                </a:cubicBezTo>
                <a:cubicBezTo>
                  <a:pt x="421771" y="4234583"/>
                  <a:pt x="480819" y="4192406"/>
                  <a:pt x="506125" y="4192406"/>
                </a:cubicBezTo>
                <a:cubicBezTo>
                  <a:pt x="522996" y="4192406"/>
                  <a:pt x="531432" y="4200842"/>
                  <a:pt x="548303" y="4217712"/>
                </a:cubicBezTo>
                <a:cubicBezTo>
                  <a:pt x="531432" y="4276760"/>
                  <a:pt x="404900" y="4302067"/>
                  <a:pt x="362723" y="4302067"/>
                </a:cubicBezTo>
                <a:cubicBezTo>
                  <a:pt x="278369" y="4302067"/>
                  <a:pt x="109661" y="4192406"/>
                  <a:pt x="84354" y="4074310"/>
                </a:cubicBezTo>
                <a:cubicBezTo>
                  <a:pt x="50613" y="3922472"/>
                  <a:pt x="16871" y="3728458"/>
                  <a:pt x="8435" y="3585055"/>
                </a:cubicBezTo>
                <a:cubicBezTo>
                  <a:pt x="8435" y="3534443"/>
                  <a:pt x="0" y="3441653"/>
                  <a:pt x="0" y="3424782"/>
                </a:cubicBezTo>
                <a:cubicBezTo>
                  <a:pt x="0" y="3399476"/>
                  <a:pt x="8435" y="3289816"/>
                  <a:pt x="8435" y="3272945"/>
                </a:cubicBezTo>
                <a:cubicBezTo>
                  <a:pt x="8435" y="3247639"/>
                  <a:pt x="25306" y="3112672"/>
                  <a:pt x="33742" y="3036753"/>
                </a:cubicBezTo>
                <a:cubicBezTo>
                  <a:pt x="42177" y="2825867"/>
                  <a:pt x="134967" y="2564369"/>
                  <a:pt x="379594" y="2564369"/>
                </a:cubicBezTo>
                <a:cubicBezTo>
                  <a:pt x="430207" y="2564369"/>
                  <a:pt x="463948" y="2547498"/>
                  <a:pt x="548303" y="2631853"/>
                </a:cubicBezTo>
                <a:close/>
                <a:moveTo>
                  <a:pt x="7077321" y="3011447"/>
                </a:moveTo>
                <a:cubicBezTo>
                  <a:pt x="7077321" y="3028317"/>
                  <a:pt x="7094192" y="3146413"/>
                  <a:pt x="7094192" y="3213897"/>
                </a:cubicBezTo>
                <a:cubicBezTo>
                  <a:pt x="7102627" y="3264509"/>
                  <a:pt x="7102627" y="3323557"/>
                  <a:pt x="7119498" y="3374170"/>
                </a:cubicBezTo>
                <a:cubicBezTo>
                  <a:pt x="7111063" y="3382605"/>
                  <a:pt x="7094192" y="3382605"/>
                  <a:pt x="7085757" y="3391041"/>
                </a:cubicBezTo>
                <a:cubicBezTo>
                  <a:pt x="7094192" y="3416347"/>
                  <a:pt x="7111063" y="3424782"/>
                  <a:pt x="7119498" y="3416347"/>
                </a:cubicBezTo>
                <a:cubicBezTo>
                  <a:pt x="7111063" y="3424782"/>
                  <a:pt x="7085757" y="3433218"/>
                  <a:pt x="7085757" y="3450089"/>
                </a:cubicBezTo>
                <a:cubicBezTo>
                  <a:pt x="7085757" y="3475395"/>
                  <a:pt x="7102627" y="3475395"/>
                  <a:pt x="7119498" y="3492266"/>
                </a:cubicBezTo>
                <a:cubicBezTo>
                  <a:pt x="7094192" y="3576620"/>
                  <a:pt x="7094192" y="3660974"/>
                  <a:pt x="7085757" y="3745329"/>
                </a:cubicBezTo>
                <a:cubicBezTo>
                  <a:pt x="7077321" y="3779070"/>
                  <a:pt x="7077321" y="3838118"/>
                  <a:pt x="7077321" y="3888731"/>
                </a:cubicBezTo>
                <a:cubicBezTo>
                  <a:pt x="7077321" y="3897166"/>
                  <a:pt x="7060450" y="3905602"/>
                  <a:pt x="7060450" y="3930908"/>
                </a:cubicBezTo>
                <a:cubicBezTo>
                  <a:pt x="7052015" y="4116487"/>
                  <a:pt x="6917048" y="4445469"/>
                  <a:pt x="6697727" y="4445469"/>
                </a:cubicBezTo>
                <a:cubicBezTo>
                  <a:pt x="6672421" y="4445469"/>
                  <a:pt x="6545889" y="4394856"/>
                  <a:pt x="6545889" y="4361115"/>
                </a:cubicBezTo>
                <a:cubicBezTo>
                  <a:pt x="6545889" y="4344244"/>
                  <a:pt x="6571196" y="4327373"/>
                  <a:pt x="6588067" y="4327373"/>
                </a:cubicBezTo>
                <a:cubicBezTo>
                  <a:pt x="6613373" y="4327373"/>
                  <a:pt x="6697727" y="4369550"/>
                  <a:pt x="6714598" y="4369550"/>
                </a:cubicBezTo>
                <a:cubicBezTo>
                  <a:pt x="6984531" y="4369550"/>
                  <a:pt x="7009838" y="3821247"/>
                  <a:pt x="7018273" y="3787506"/>
                </a:cubicBezTo>
                <a:cubicBezTo>
                  <a:pt x="7026709" y="3736893"/>
                  <a:pt x="7026709" y="3686281"/>
                  <a:pt x="7035144" y="3635668"/>
                </a:cubicBezTo>
                <a:lnTo>
                  <a:pt x="7035144" y="3475395"/>
                </a:lnTo>
                <a:cubicBezTo>
                  <a:pt x="7026709" y="3466960"/>
                  <a:pt x="7018273" y="3458524"/>
                  <a:pt x="7001402" y="3458524"/>
                </a:cubicBezTo>
                <a:lnTo>
                  <a:pt x="7001402" y="3660974"/>
                </a:lnTo>
                <a:cubicBezTo>
                  <a:pt x="6992967" y="3686281"/>
                  <a:pt x="6976096" y="3694716"/>
                  <a:pt x="6976096" y="3711587"/>
                </a:cubicBezTo>
                <a:cubicBezTo>
                  <a:pt x="6976096" y="3736893"/>
                  <a:pt x="6992967" y="3720022"/>
                  <a:pt x="6992967" y="3736893"/>
                </a:cubicBezTo>
                <a:cubicBezTo>
                  <a:pt x="6992967" y="3762199"/>
                  <a:pt x="6976096" y="3787506"/>
                  <a:pt x="6976096" y="3812812"/>
                </a:cubicBezTo>
                <a:cubicBezTo>
                  <a:pt x="6967661" y="3846554"/>
                  <a:pt x="6950790" y="4335808"/>
                  <a:pt x="6714598" y="4335808"/>
                </a:cubicBezTo>
                <a:cubicBezTo>
                  <a:pt x="6706162" y="4335808"/>
                  <a:pt x="6655550" y="4335808"/>
                  <a:pt x="6655550" y="4310502"/>
                </a:cubicBezTo>
                <a:cubicBezTo>
                  <a:pt x="6672421" y="4310502"/>
                  <a:pt x="6689292" y="4327373"/>
                  <a:pt x="6706162" y="4327373"/>
                </a:cubicBezTo>
                <a:cubicBezTo>
                  <a:pt x="6773646" y="4327373"/>
                  <a:pt x="6874871" y="4200842"/>
                  <a:pt x="6883306" y="4167100"/>
                </a:cubicBezTo>
                <a:cubicBezTo>
                  <a:pt x="6908613" y="4099616"/>
                  <a:pt x="6925483" y="4032133"/>
                  <a:pt x="6933919" y="3964650"/>
                </a:cubicBezTo>
                <a:lnTo>
                  <a:pt x="6959225" y="3812812"/>
                </a:lnTo>
                <a:cubicBezTo>
                  <a:pt x="6967661" y="3762199"/>
                  <a:pt x="6967661" y="3703151"/>
                  <a:pt x="6976096" y="3652539"/>
                </a:cubicBezTo>
                <a:cubicBezTo>
                  <a:pt x="6984531" y="3601926"/>
                  <a:pt x="6984531" y="3551314"/>
                  <a:pt x="6984531" y="3500701"/>
                </a:cubicBezTo>
                <a:cubicBezTo>
                  <a:pt x="6976096" y="3466960"/>
                  <a:pt x="6976096" y="3450089"/>
                  <a:pt x="7018273" y="3450089"/>
                </a:cubicBezTo>
                <a:cubicBezTo>
                  <a:pt x="7009838" y="3433218"/>
                  <a:pt x="6984531" y="3416347"/>
                  <a:pt x="6984531" y="3391041"/>
                </a:cubicBezTo>
                <a:cubicBezTo>
                  <a:pt x="6976096" y="3348864"/>
                  <a:pt x="6984531" y="3289816"/>
                  <a:pt x="6976096" y="3256074"/>
                </a:cubicBezTo>
                <a:cubicBezTo>
                  <a:pt x="6933919" y="2986140"/>
                  <a:pt x="6984531" y="2640288"/>
                  <a:pt x="6731469" y="2539063"/>
                </a:cubicBezTo>
                <a:cubicBezTo>
                  <a:pt x="6714598" y="2530627"/>
                  <a:pt x="6697727" y="2547498"/>
                  <a:pt x="6672421" y="2547498"/>
                </a:cubicBezTo>
                <a:lnTo>
                  <a:pt x="6655550" y="2547498"/>
                </a:lnTo>
                <a:cubicBezTo>
                  <a:pt x="6663985" y="2539063"/>
                  <a:pt x="6689292" y="2522192"/>
                  <a:pt x="6706162" y="2522192"/>
                </a:cubicBezTo>
                <a:cubicBezTo>
                  <a:pt x="6959225" y="2522192"/>
                  <a:pt x="6967661" y="3019882"/>
                  <a:pt x="6976096" y="3045188"/>
                </a:cubicBezTo>
                <a:cubicBezTo>
                  <a:pt x="6976096" y="3070495"/>
                  <a:pt x="6992967" y="3095801"/>
                  <a:pt x="6992967" y="3112672"/>
                </a:cubicBezTo>
                <a:cubicBezTo>
                  <a:pt x="6992967" y="3137978"/>
                  <a:pt x="6976096" y="3121107"/>
                  <a:pt x="6976096" y="3146413"/>
                </a:cubicBezTo>
                <a:cubicBezTo>
                  <a:pt x="6976096" y="3163284"/>
                  <a:pt x="7001402" y="3171720"/>
                  <a:pt x="7001402" y="3197026"/>
                </a:cubicBezTo>
                <a:lnTo>
                  <a:pt x="7001402" y="3382605"/>
                </a:lnTo>
                <a:cubicBezTo>
                  <a:pt x="7009838" y="3391041"/>
                  <a:pt x="7018273" y="3399476"/>
                  <a:pt x="7035144" y="3399476"/>
                </a:cubicBezTo>
                <a:lnTo>
                  <a:pt x="7035144" y="3213897"/>
                </a:lnTo>
                <a:cubicBezTo>
                  <a:pt x="7001402" y="3045188"/>
                  <a:pt x="7001402" y="2488450"/>
                  <a:pt x="6714598" y="2488450"/>
                </a:cubicBezTo>
                <a:cubicBezTo>
                  <a:pt x="6689292" y="2488450"/>
                  <a:pt x="6604937" y="2530627"/>
                  <a:pt x="6588067" y="2530627"/>
                </a:cubicBezTo>
                <a:cubicBezTo>
                  <a:pt x="6562760" y="2530627"/>
                  <a:pt x="6562760" y="2522192"/>
                  <a:pt x="6545889" y="2505321"/>
                </a:cubicBezTo>
                <a:cubicBezTo>
                  <a:pt x="6562760" y="2454709"/>
                  <a:pt x="6680856" y="2412531"/>
                  <a:pt x="6697727" y="2412531"/>
                </a:cubicBezTo>
                <a:cubicBezTo>
                  <a:pt x="6992967" y="2412531"/>
                  <a:pt x="7077321" y="2884915"/>
                  <a:pt x="7077321" y="3011447"/>
                </a:cubicBezTo>
                <a:close/>
                <a:moveTo>
                  <a:pt x="413336" y="2420967"/>
                </a:moveTo>
                <a:cubicBezTo>
                  <a:pt x="312111" y="2404096"/>
                  <a:pt x="286804" y="2480015"/>
                  <a:pt x="269934" y="2547498"/>
                </a:cubicBezTo>
                <a:cubicBezTo>
                  <a:pt x="269934" y="2547498"/>
                  <a:pt x="261498" y="2547498"/>
                  <a:pt x="261498" y="2530627"/>
                </a:cubicBezTo>
                <a:cubicBezTo>
                  <a:pt x="261498" y="2496886"/>
                  <a:pt x="303675" y="2404096"/>
                  <a:pt x="371159" y="2404096"/>
                </a:cubicBezTo>
                <a:cubicBezTo>
                  <a:pt x="388030" y="2404096"/>
                  <a:pt x="404900" y="2412531"/>
                  <a:pt x="413336" y="2420967"/>
                </a:cubicBezTo>
                <a:close/>
                <a:moveTo>
                  <a:pt x="565173" y="2353484"/>
                </a:moveTo>
                <a:lnTo>
                  <a:pt x="548303" y="2370354"/>
                </a:lnTo>
                <a:cubicBezTo>
                  <a:pt x="539867" y="2361919"/>
                  <a:pt x="522996" y="2345048"/>
                  <a:pt x="514561" y="2328177"/>
                </a:cubicBezTo>
                <a:cubicBezTo>
                  <a:pt x="522996" y="2319742"/>
                  <a:pt x="539867" y="2311306"/>
                  <a:pt x="556738" y="2311306"/>
                </a:cubicBezTo>
                <a:lnTo>
                  <a:pt x="565173" y="2353484"/>
                </a:lnTo>
                <a:close/>
                <a:moveTo>
                  <a:pt x="531432" y="2446273"/>
                </a:moveTo>
                <a:cubicBezTo>
                  <a:pt x="531432" y="2471579"/>
                  <a:pt x="506125" y="2539063"/>
                  <a:pt x="480819" y="2539063"/>
                </a:cubicBezTo>
                <a:cubicBezTo>
                  <a:pt x="455513" y="2539063"/>
                  <a:pt x="438642" y="2530627"/>
                  <a:pt x="430207" y="2522192"/>
                </a:cubicBezTo>
                <a:cubicBezTo>
                  <a:pt x="404900" y="2513757"/>
                  <a:pt x="404900" y="2496886"/>
                  <a:pt x="396465" y="2480015"/>
                </a:cubicBezTo>
                <a:cubicBezTo>
                  <a:pt x="413336" y="2463144"/>
                  <a:pt x="438642" y="2454709"/>
                  <a:pt x="455513" y="2446273"/>
                </a:cubicBezTo>
                <a:lnTo>
                  <a:pt x="455513" y="2412531"/>
                </a:lnTo>
                <a:cubicBezTo>
                  <a:pt x="430207" y="2387225"/>
                  <a:pt x="396465" y="2370354"/>
                  <a:pt x="371159" y="2370354"/>
                </a:cubicBezTo>
                <a:cubicBezTo>
                  <a:pt x="278369" y="2370354"/>
                  <a:pt x="227756" y="2488450"/>
                  <a:pt x="219321" y="2564369"/>
                </a:cubicBezTo>
                <a:cubicBezTo>
                  <a:pt x="210886" y="2581240"/>
                  <a:pt x="185579" y="2598111"/>
                  <a:pt x="160273" y="2606546"/>
                </a:cubicBezTo>
                <a:lnTo>
                  <a:pt x="160273" y="2488450"/>
                </a:lnTo>
                <a:cubicBezTo>
                  <a:pt x="194015" y="2370354"/>
                  <a:pt x="278369" y="2302871"/>
                  <a:pt x="371159" y="2302871"/>
                </a:cubicBezTo>
                <a:cubicBezTo>
                  <a:pt x="463948" y="2302871"/>
                  <a:pt x="531432" y="2361919"/>
                  <a:pt x="531432" y="2446273"/>
                </a:cubicBezTo>
                <a:close/>
                <a:moveTo>
                  <a:pt x="607351" y="2336613"/>
                </a:moveTo>
                <a:cubicBezTo>
                  <a:pt x="598915" y="2353484"/>
                  <a:pt x="598915" y="2395661"/>
                  <a:pt x="556738" y="2404096"/>
                </a:cubicBezTo>
                <a:cubicBezTo>
                  <a:pt x="598915" y="2378790"/>
                  <a:pt x="582044" y="2302871"/>
                  <a:pt x="607351" y="2294436"/>
                </a:cubicBezTo>
                <a:lnTo>
                  <a:pt x="607351" y="2336613"/>
                </a:lnTo>
                <a:close/>
                <a:moveTo>
                  <a:pt x="6731469" y="2260694"/>
                </a:moveTo>
                <a:cubicBezTo>
                  <a:pt x="6798952" y="2277565"/>
                  <a:pt x="6849565" y="2353484"/>
                  <a:pt x="6849565" y="2387225"/>
                </a:cubicBezTo>
                <a:cubicBezTo>
                  <a:pt x="6849565" y="2412531"/>
                  <a:pt x="6849565" y="2412531"/>
                  <a:pt x="6841129" y="2420967"/>
                </a:cubicBezTo>
                <a:lnTo>
                  <a:pt x="6815823" y="2420967"/>
                </a:lnTo>
                <a:cubicBezTo>
                  <a:pt x="6824258" y="2387225"/>
                  <a:pt x="6798952" y="2336613"/>
                  <a:pt x="6756775" y="2302871"/>
                </a:cubicBezTo>
                <a:cubicBezTo>
                  <a:pt x="6739904" y="2294436"/>
                  <a:pt x="6714598" y="2286000"/>
                  <a:pt x="6689292" y="2277565"/>
                </a:cubicBezTo>
                <a:cubicBezTo>
                  <a:pt x="6680856" y="2277565"/>
                  <a:pt x="6680856" y="2260694"/>
                  <a:pt x="6689292" y="2260694"/>
                </a:cubicBezTo>
                <a:lnTo>
                  <a:pt x="6731469" y="2260694"/>
                </a:lnTo>
                <a:close/>
                <a:moveTo>
                  <a:pt x="388030" y="2269129"/>
                </a:moveTo>
                <a:lnTo>
                  <a:pt x="345852" y="2269129"/>
                </a:lnTo>
                <a:cubicBezTo>
                  <a:pt x="345852" y="2260694"/>
                  <a:pt x="354288" y="2243823"/>
                  <a:pt x="362723" y="2235388"/>
                </a:cubicBezTo>
                <a:cubicBezTo>
                  <a:pt x="371159" y="2243823"/>
                  <a:pt x="388030" y="2260694"/>
                  <a:pt x="388030" y="2269129"/>
                </a:cubicBezTo>
                <a:close/>
                <a:moveTo>
                  <a:pt x="700140" y="2319742"/>
                </a:moveTo>
                <a:cubicBezTo>
                  <a:pt x="700140" y="2404096"/>
                  <a:pt x="666399" y="2454709"/>
                  <a:pt x="565173" y="2505321"/>
                </a:cubicBezTo>
                <a:cubicBezTo>
                  <a:pt x="556738" y="2496886"/>
                  <a:pt x="556738" y="2505321"/>
                  <a:pt x="556738" y="2480015"/>
                </a:cubicBezTo>
                <a:cubicBezTo>
                  <a:pt x="556738" y="2429402"/>
                  <a:pt x="649528" y="2404096"/>
                  <a:pt x="641092" y="2336613"/>
                </a:cubicBezTo>
                <a:lnTo>
                  <a:pt x="641092" y="2286000"/>
                </a:lnTo>
                <a:cubicBezTo>
                  <a:pt x="641092" y="2269129"/>
                  <a:pt x="641092" y="2226952"/>
                  <a:pt x="657963" y="2226952"/>
                </a:cubicBezTo>
                <a:cubicBezTo>
                  <a:pt x="683269" y="2243823"/>
                  <a:pt x="700140" y="2294436"/>
                  <a:pt x="700140" y="2319742"/>
                </a:cubicBezTo>
                <a:close/>
                <a:moveTo>
                  <a:pt x="6529019" y="2260694"/>
                </a:moveTo>
                <a:cubicBezTo>
                  <a:pt x="6512148" y="2252258"/>
                  <a:pt x="6495277" y="2235388"/>
                  <a:pt x="6495277" y="2210081"/>
                </a:cubicBezTo>
                <a:cubicBezTo>
                  <a:pt x="6495277" y="2193210"/>
                  <a:pt x="6529019" y="2210081"/>
                  <a:pt x="6545889" y="2210081"/>
                </a:cubicBezTo>
                <a:cubicBezTo>
                  <a:pt x="6545889" y="2226952"/>
                  <a:pt x="6537454" y="2243823"/>
                  <a:pt x="6529019" y="2260694"/>
                </a:cubicBezTo>
                <a:close/>
                <a:moveTo>
                  <a:pt x="6950790" y="2370354"/>
                </a:moveTo>
                <a:cubicBezTo>
                  <a:pt x="6950790" y="2480015"/>
                  <a:pt x="6942354" y="2488450"/>
                  <a:pt x="6942354" y="2496886"/>
                </a:cubicBezTo>
                <a:cubicBezTo>
                  <a:pt x="6925483" y="2488450"/>
                  <a:pt x="6900177" y="2471579"/>
                  <a:pt x="6874871" y="2446273"/>
                </a:cubicBezTo>
                <a:cubicBezTo>
                  <a:pt x="6917048" y="2336613"/>
                  <a:pt x="6798952" y="2226952"/>
                  <a:pt x="6714598" y="2226952"/>
                </a:cubicBezTo>
                <a:cubicBezTo>
                  <a:pt x="6697727" y="2226952"/>
                  <a:pt x="6638679" y="2235388"/>
                  <a:pt x="6638679" y="2269129"/>
                </a:cubicBezTo>
                <a:cubicBezTo>
                  <a:pt x="6638679" y="2286000"/>
                  <a:pt x="6663985" y="2302871"/>
                  <a:pt x="6663985" y="2328177"/>
                </a:cubicBezTo>
                <a:cubicBezTo>
                  <a:pt x="6663985" y="2361919"/>
                  <a:pt x="6630244" y="2370354"/>
                  <a:pt x="6613373" y="2370354"/>
                </a:cubicBezTo>
                <a:cubicBezTo>
                  <a:pt x="6571196" y="2370354"/>
                  <a:pt x="6554325" y="2319742"/>
                  <a:pt x="6554325" y="2302871"/>
                </a:cubicBezTo>
                <a:cubicBezTo>
                  <a:pt x="6554325" y="2201646"/>
                  <a:pt x="6672421" y="2176340"/>
                  <a:pt x="6731469" y="2176340"/>
                </a:cubicBezTo>
                <a:cubicBezTo>
                  <a:pt x="6841129" y="2176340"/>
                  <a:pt x="6883306" y="2226952"/>
                  <a:pt x="6950790" y="2370354"/>
                </a:cubicBezTo>
                <a:close/>
                <a:moveTo>
                  <a:pt x="6461535" y="2235388"/>
                </a:moveTo>
                <a:cubicBezTo>
                  <a:pt x="6469971" y="2277565"/>
                  <a:pt x="6537454" y="2269129"/>
                  <a:pt x="6503712" y="2319742"/>
                </a:cubicBezTo>
                <a:cubicBezTo>
                  <a:pt x="6444664" y="2286000"/>
                  <a:pt x="6436229" y="2243823"/>
                  <a:pt x="6436229" y="2218517"/>
                </a:cubicBezTo>
                <a:cubicBezTo>
                  <a:pt x="6436229" y="2201646"/>
                  <a:pt x="6444664" y="2184775"/>
                  <a:pt x="6461535" y="2167904"/>
                </a:cubicBezTo>
                <a:cubicBezTo>
                  <a:pt x="6469971" y="2184775"/>
                  <a:pt x="6453100" y="2210081"/>
                  <a:pt x="6461535" y="2235388"/>
                </a:cubicBezTo>
                <a:close/>
                <a:moveTo>
                  <a:pt x="328982" y="2193210"/>
                </a:moveTo>
                <a:cubicBezTo>
                  <a:pt x="328982" y="2210081"/>
                  <a:pt x="286804" y="2294436"/>
                  <a:pt x="244627" y="2311306"/>
                </a:cubicBezTo>
                <a:cubicBezTo>
                  <a:pt x="236192" y="2302871"/>
                  <a:pt x="236192" y="2302871"/>
                  <a:pt x="236192" y="2286000"/>
                </a:cubicBezTo>
                <a:cubicBezTo>
                  <a:pt x="236192" y="2252258"/>
                  <a:pt x="253063" y="2167904"/>
                  <a:pt x="320546" y="2167904"/>
                </a:cubicBezTo>
                <a:cubicBezTo>
                  <a:pt x="320546" y="2176340"/>
                  <a:pt x="328982" y="2176340"/>
                  <a:pt x="328982" y="2193210"/>
                </a:cubicBezTo>
                <a:close/>
                <a:moveTo>
                  <a:pt x="6756775" y="2134162"/>
                </a:moveTo>
                <a:lnTo>
                  <a:pt x="6731469" y="2134162"/>
                </a:lnTo>
                <a:lnTo>
                  <a:pt x="6748340" y="2117292"/>
                </a:lnTo>
                <a:cubicBezTo>
                  <a:pt x="6748340" y="2117292"/>
                  <a:pt x="6756775" y="2125727"/>
                  <a:pt x="6756775" y="2134162"/>
                </a:cubicBezTo>
                <a:close/>
                <a:moveTo>
                  <a:pt x="6436229" y="2134162"/>
                </a:moveTo>
                <a:cubicBezTo>
                  <a:pt x="6436229" y="2151033"/>
                  <a:pt x="6402487" y="2201646"/>
                  <a:pt x="6402487" y="2218517"/>
                </a:cubicBezTo>
                <a:cubicBezTo>
                  <a:pt x="6402487" y="2294436"/>
                  <a:pt x="6461535" y="2328177"/>
                  <a:pt x="6529019" y="2353484"/>
                </a:cubicBezTo>
                <a:cubicBezTo>
                  <a:pt x="6529019" y="2353484"/>
                  <a:pt x="6537454" y="2361919"/>
                  <a:pt x="6545889" y="2387225"/>
                </a:cubicBezTo>
                <a:lnTo>
                  <a:pt x="6486841" y="2387225"/>
                </a:lnTo>
                <a:cubicBezTo>
                  <a:pt x="6377181" y="2336613"/>
                  <a:pt x="6343439" y="2319742"/>
                  <a:pt x="6343439" y="2235388"/>
                </a:cubicBezTo>
                <a:cubicBezTo>
                  <a:pt x="6343439" y="2201646"/>
                  <a:pt x="6360310" y="2125727"/>
                  <a:pt x="6427793" y="2108856"/>
                </a:cubicBezTo>
                <a:cubicBezTo>
                  <a:pt x="6427793" y="2117292"/>
                  <a:pt x="6436229" y="2108856"/>
                  <a:pt x="6436229" y="2134162"/>
                </a:cubicBezTo>
                <a:close/>
                <a:moveTo>
                  <a:pt x="6832694" y="2159469"/>
                </a:moveTo>
                <a:lnTo>
                  <a:pt x="6798952" y="2159469"/>
                </a:lnTo>
                <a:cubicBezTo>
                  <a:pt x="6782081" y="2134162"/>
                  <a:pt x="6756775" y="2100421"/>
                  <a:pt x="6756775" y="2075114"/>
                </a:cubicBezTo>
                <a:cubicBezTo>
                  <a:pt x="6756775" y="2058244"/>
                  <a:pt x="6765210" y="2049808"/>
                  <a:pt x="6773646" y="2032937"/>
                </a:cubicBezTo>
                <a:cubicBezTo>
                  <a:pt x="6832694" y="2075114"/>
                  <a:pt x="6815823" y="2117292"/>
                  <a:pt x="6832694" y="2159469"/>
                </a:cubicBezTo>
                <a:close/>
                <a:moveTo>
                  <a:pt x="995380" y="2066679"/>
                </a:moveTo>
                <a:cubicBezTo>
                  <a:pt x="995380" y="2058244"/>
                  <a:pt x="1003816" y="2041373"/>
                  <a:pt x="1020686" y="2032937"/>
                </a:cubicBezTo>
                <a:cubicBezTo>
                  <a:pt x="1020686" y="2041373"/>
                  <a:pt x="1012251" y="2058244"/>
                  <a:pt x="995380" y="2066679"/>
                </a:cubicBezTo>
                <a:close/>
                <a:moveTo>
                  <a:pt x="472384" y="2083550"/>
                </a:moveTo>
                <a:cubicBezTo>
                  <a:pt x="472384" y="2108856"/>
                  <a:pt x="480819" y="2134162"/>
                  <a:pt x="497690" y="2151033"/>
                </a:cubicBezTo>
                <a:lnTo>
                  <a:pt x="489255" y="2167904"/>
                </a:lnTo>
                <a:cubicBezTo>
                  <a:pt x="463948" y="2151033"/>
                  <a:pt x="438642" y="2091985"/>
                  <a:pt x="438642" y="2091985"/>
                </a:cubicBezTo>
                <a:cubicBezTo>
                  <a:pt x="438642" y="2083550"/>
                  <a:pt x="472384" y="2007631"/>
                  <a:pt x="489255" y="2007631"/>
                </a:cubicBezTo>
                <a:cubicBezTo>
                  <a:pt x="480819" y="2032937"/>
                  <a:pt x="472384" y="2066679"/>
                  <a:pt x="472384" y="2083550"/>
                </a:cubicBezTo>
                <a:close/>
                <a:moveTo>
                  <a:pt x="784494" y="2066679"/>
                </a:moveTo>
                <a:cubicBezTo>
                  <a:pt x="792930" y="2100421"/>
                  <a:pt x="784494" y="2134162"/>
                  <a:pt x="792930" y="2167904"/>
                </a:cubicBezTo>
                <a:cubicBezTo>
                  <a:pt x="801365" y="2184775"/>
                  <a:pt x="835107" y="2201646"/>
                  <a:pt x="843542" y="2226952"/>
                </a:cubicBezTo>
                <a:cubicBezTo>
                  <a:pt x="894155" y="2311306"/>
                  <a:pt x="902590" y="2319742"/>
                  <a:pt x="902590" y="2378790"/>
                </a:cubicBezTo>
                <a:cubicBezTo>
                  <a:pt x="902590" y="2530627"/>
                  <a:pt x="801365" y="2623417"/>
                  <a:pt x="615786" y="2623417"/>
                </a:cubicBezTo>
                <a:cubicBezTo>
                  <a:pt x="556738" y="2699336"/>
                  <a:pt x="514561" y="2724642"/>
                  <a:pt x="455513" y="2724642"/>
                </a:cubicBezTo>
                <a:cubicBezTo>
                  <a:pt x="438642" y="2724642"/>
                  <a:pt x="413336" y="2716207"/>
                  <a:pt x="404900" y="2707771"/>
                </a:cubicBezTo>
                <a:cubicBezTo>
                  <a:pt x="421771" y="2707771"/>
                  <a:pt x="430207" y="2716207"/>
                  <a:pt x="447077" y="2716207"/>
                </a:cubicBezTo>
                <a:cubicBezTo>
                  <a:pt x="472384" y="2716207"/>
                  <a:pt x="573609" y="2657159"/>
                  <a:pt x="590480" y="2640288"/>
                </a:cubicBezTo>
                <a:cubicBezTo>
                  <a:pt x="598915" y="2631853"/>
                  <a:pt x="607351" y="2614982"/>
                  <a:pt x="615786" y="2598111"/>
                </a:cubicBezTo>
                <a:cubicBezTo>
                  <a:pt x="784494" y="2606546"/>
                  <a:pt x="885720" y="2522192"/>
                  <a:pt x="885720" y="2387225"/>
                </a:cubicBezTo>
                <a:cubicBezTo>
                  <a:pt x="885720" y="2260694"/>
                  <a:pt x="767624" y="2201646"/>
                  <a:pt x="767624" y="2176340"/>
                </a:cubicBezTo>
                <a:cubicBezTo>
                  <a:pt x="767624" y="2151033"/>
                  <a:pt x="784494" y="2134162"/>
                  <a:pt x="784494" y="2108856"/>
                </a:cubicBezTo>
                <a:cubicBezTo>
                  <a:pt x="784494" y="2066679"/>
                  <a:pt x="759188" y="1973889"/>
                  <a:pt x="691705" y="1957019"/>
                </a:cubicBezTo>
                <a:cubicBezTo>
                  <a:pt x="683269" y="1957019"/>
                  <a:pt x="666399" y="1940148"/>
                  <a:pt x="666399" y="1931712"/>
                </a:cubicBezTo>
                <a:cubicBezTo>
                  <a:pt x="708576" y="1940148"/>
                  <a:pt x="776059" y="2016066"/>
                  <a:pt x="784494" y="2066679"/>
                </a:cubicBezTo>
                <a:close/>
                <a:moveTo>
                  <a:pt x="463948" y="1957019"/>
                </a:moveTo>
                <a:cubicBezTo>
                  <a:pt x="463948" y="1999196"/>
                  <a:pt x="413336" y="2032937"/>
                  <a:pt x="413336" y="2091985"/>
                </a:cubicBezTo>
                <a:cubicBezTo>
                  <a:pt x="413336" y="2134162"/>
                  <a:pt x="447077" y="2210081"/>
                  <a:pt x="506125" y="2210081"/>
                </a:cubicBezTo>
                <a:lnTo>
                  <a:pt x="539867" y="2210081"/>
                </a:lnTo>
                <a:cubicBezTo>
                  <a:pt x="539867" y="2167904"/>
                  <a:pt x="522996" y="2108856"/>
                  <a:pt x="573609" y="2108856"/>
                </a:cubicBezTo>
                <a:cubicBezTo>
                  <a:pt x="615786" y="2108856"/>
                  <a:pt x="632657" y="2151033"/>
                  <a:pt x="632657" y="2176340"/>
                </a:cubicBezTo>
                <a:cubicBezTo>
                  <a:pt x="632657" y="2252258"/>
                  <a:pt x="556738" y="2286000"/>
                  <a:pt x="506125" y="2286000"/>
                </a:cubicBezTo>
                <a:cubicBezTo>
                  <a:pt x="396465" y="2286000"/>
                  <a:pt x="328982" y="2125727"/>
                  <a:pt x="328982" y="2066679"/>
                </a:cubicBezTo>
                <a:cubicBezTo>
                  <a:pt x="328982" y="1999196"/>
                  <a:pt x="371159" y="1948583"/>
                  <a:pt x="438642" y="1889535"/>
                </a:cubicBezTo>
                <a:cubicBezTo>
                  <a:pt x="455513" y="1906406"/>
                  <a:pt x="463948" y="1931712"/>
                  <a:pt x="463948" y="1957019"/>
                </a:cubicBezTo>
                <a:close/>
                <a:moveTo>
                  <a:pt x="6647114" y="1965454"/>
                </a:moveTo>
                <a:cubicBezTo>
                  <a:pt x="6647114" y="1990760"/>
                  <a:pt x="6638679" y="2041373"/>
                  <a:pt x="6604937" y="2058244"/>
                </a:cubicBezTo>
                <a:lnTo>
                  <a:pt x="6588067" y="2041373"/>
                </a:lnTo>
                <a:cubicBezTo>
                  <a:pt x="6604937" y="2016066"/>
                  <a:pt x="6630244" y="1990760"/>
                  <a:pt x="6630244" y="1965454"/>
                </a:cubicBezTo>
                <a:cubicBezTo>
                  <a:pt x="6630244" y="1940148"/>
                  <a:pt x="6604937" y="1897971"/>
                  <a:pt x="6588067" y="1864229"/>
                </a:cubicBezTo>
                <a:cubicBezTo>
                  <a:pt x="6621808" y="1881100"/>
                  <a:pt x="6647114" y="1940148"/>
                  <a:pt x="6647114" y="1965454"/>
                </a:cubicBezTo>
                <a:close/>
                <a:moveTo>
                  <a:pt x="6301262" y="1931712"/>
                </a:moveTo>
                <a:cubicBezTo>
                  <a:pt x="6275956" y="1973889"/>
                  <a:pt x="6284391" y="2041373"/>
                  <a:pt x="6267520" y="2100421"/>
                </a:cubicBezTo>
                <a:cubicBezTo>
                  <a:pt x="6250650" y="2142598"/>
                  <a:pt x="6191602" y="2201646"/>
                  <a:pt x="6191602" y="2260694"/>
                </a:cubicBezTo>
                <a:cubicBezTo>
                  <a:pt x="6191602" y="2345048"/>
                  <a:pt x="6275956" y="2471579"/>
                  <a:pt x="6385616" y="2471579"/>
                </a:cubicBezTo>
                <a:lnTo>
                  <a:pt x="6478406" y="2471579"/>
                </a:lnTo>
                <a:cubicBezTo>
                  <a:pt x="6537454" y="2572805"/>
                  <a:pt x="6647114" y="2572805"/>
                  <a:pt x="6739904" y="2581240"/>
                </a:cubicBezTo>
                <a:cubicBezTo>
                  <a:pt x="6714598" y="2589675"/>
                  <a:pt x="6672421" y="2598111"/>
                  <a:pt x="6655550" y="2598111"/>
                </a:cubicBezTo>
                <a:cubicBezTo>
                  <a:pt x="6579631" y="2598111"/>
                  <a:pt x="6537454" y="2530627"/>
                  <a:pt x="6461535" y="2496886"/>
                </a:cubicBezTo>
                <a:cubicBezTo>
                  <a:pt x="6419358" y="2480015"/>
                  <a:pt x="6368745" y="2488450"/>
                  <a:pt x="6326568" y="2480015"/>
                </a:cubicBezTo>
                <a:cubicBezTo>
                  <a:pt x="6200037" y="2463144"/>
                  <a:pt x="6166295" y="2336613"/>
                  <a:pt x="6166295" y="2269129"/>
                </a:cubicBezTo>
                <a:cubicBezTo>
                  <a:pt x="6166295" y="2125727"/>
                  <a:pt x="6250650" y="2167904"/>
                  <a:pt x="6267520" y="1982325"/>
                </a:cubicBezTo>
                <a:cubicBezTo>
                  <a:pt x="6267520" y="1931712"/>
                  <a:pt x="6326568" y="1838923"/>
                  <a:pt x="6402487" y="1822052"/>
                </a:cubicBezTo>
                <a:cubicBezTo>
                  <a:pt x="6377181" y="1847358"/>
                  <a:pt x="6318133" y="1881100"/>
                  <a:pt x="6301262" y="1931712"/>
                </a:cubicBezTo>
                <a:close/>
                <a:moveTo>
                  <a:pt x="851978" y="1965454"/>
                </a:moveTo>
                <a:cubicBezTo>
                  <a:pt x="868849" y="1999196"/>
                  <a:pt x="860413" y="2049808"/>
                  <a:pt x="877284" y="2091985"/>
                </a:cubicBezTo>
                <a:cubicBezTo>
                  <a:pt x="885720" y="2125727"/>
                  <a:pt x="936332" y="2159469"/>
                  <a:pt x="953203" y="2201646"/>
                </a:cubicBezTo>
                <a:cubicBezTo>
                  <a:pt x="978509" y="2243823"/>
                  <a:pt x="1012251" y="2328177"/>
                  <a:pt x="1012251" y="2387225"/>
                </a:cubicBezTo>
                <a:cubicBezTo>
                  <a:pt x="1012251" y="2463144"/>
                  <a:pt x="944768" y="2623417"/>
                  <a:pt x="851978" y="2674030"/>
                </a:cubicBezTo>
                <a:cubicBezTo>
                  <a:pt x="801365" y="2699336"/>
                  <a:pt x="733882" y="2707771"/>
                  <a:pt x="683269" y="2724642"/>
                </a:cubicBezTo>
                <a:cubicBezTo>
                  <a:pt x="649528" y="2733078"/>
                  <a:pt x="641092" y="2766819"/>
                  <a:pt x="615786" y="2783690"/>
                </a:cubicBezTo>
                <a:cubicBezTo>
                  <a:pt x="548303" y="2825867"/>
                  <a:pt x="506125" y="2834303"/>
                  <a:pt x="455513" y="2834303"/>
                </a:cubicBezTo>
                <a:cubicBezTo>
                  <a:pt x="404900" y="2834303"/>
                  <a:pt x="312111" y="2808996"/>
                  <a:pt x="278369" y="2783690"/>
                </a:cubicBezTo>
                <a:cubicBezTo>
                  <a:pt x="295240" y="2758384"/>
                  <a:pt x="320546" y="2733078"/>
                  <a:pt x="337417" y="2733078"/>
                </a:cubicBezTo>
                <a:cubicBezTo>
                  <a:pt x="362723" y="2733078"/>
                  <a:pt x="438642" y="2766819"/>
                  <a:pt x="455513" y="2766819"/>
                </a:cubicBezTo>
                <a:cubicBezTo>
                  <a:pt x="506125" y="2766819"/>
                  <a:pt x="607351" y="2674030"/>
                  <a:pt x="632657" y="2665594"/>
                </a:cubicBezTo>
                <a:cubicBezTo>
                  <a:pt x="657963" y="2648723"/>
                  <a:pt x="700140" y="2657159"/>
                  <a:pt x="733882" y="2648723"/>
                </a:cubicBezTo>
                <a:cubicBezTo>
                  <a:pt x="877284" y="2606546"/>
                  <a:pt x="936332" y="2496886"/>
                  <a:pt x="936332" y="2387225"/>
                </a:cubicBezTo>
                <a:cubicBezTo>
                  <a:pt x="936332" y="2361919"/>
                  <a:pt x="927897" y="2286000"/>
                  <a:pt x="902590" y="2252258"/>
                </a:cubicBezTo>
                <a:cubicBezTo>
                  <a:pt x="885720" y="2210081"/>
                  <a:pt x="843542" y="2184775"/>
                  <a:pt x="826672" y="2151033"/>
                </a:cubicBezTo>
                <a:cubicBezTo>
                  <a:pt x="809801" y="2117292"/>
                  <a:pt x="826672" y="2083550"/>
                  <a:pt x="818236" y="2049808"/>
                </a:cubicBezTo>
                <a:cubicBezTo>
                  <a:pt x="818236" y="2016066"/>
                  <a:pt x="750753" y="1940148"/>
                  <a:pt x="717011" y="1914841"/>
                </a:cubicBezTo>
                <a:cubicBezTo>
                  <a:pt x="700140" y="1906406"/>
                  <a:pt x="666399" y="1897971"/>
                  <a:pt x="657963" y="1889535"/>
                </a:cubicBezTo>
                <a:cubicBezTo>
                  <a:pt x="632657" y="1881100"/>
                  <a:pt x="632657" y="1864229"/>
                  <a:pt x="632657" y="1847358"/>
                </a:cubicBezTo>
                <a:cubicBezTo>
                  <a:pt x="632657" y="1813616"/>
                  <a:pt x="649528" y="1822052"/>
                  <a:pt x="666399" y="1822052"/>
                </a:cubicBezTo>
                <a:cubicBezTo>
                  <a:pt x="725447" y="1822052"/>
                  <a:pt x="818236" y="1881100"/>
                  <a:pt x="851978" y="1965454"/>
                </a:cubicBezTo>
                <a:close/>
                <a:moveTo>
                  <a:pt x="927897" y="1864229"/>
                </a:moveTo>
                <a:cubicBezTo>
                  <a:pt x="927897" y="1872664"/>
                  <a:pt x="894155" y="1923277"/>
                  <a:pt x="885720" y="1940148"/>
                </a:cubicBezTo>
                <a:cubicBezTo>
                  <a:pt x="902590" y="1889535"/>
                  <a:pt x="902590" y="1847358"/>
                  <a:pt x="902590" y="1805181"/>
                </a:cubicBezTo>
                <a:cubicBezTo>
                  <a:pt x="919461" y="1822052"/>
                  <a:pt x="927897" y="1838923"/>
                  <a:pt x="927897" y="1864229"/>
                </a:cubicBezTo>
                <a:close/>
                <a:moveTo>
                  <a:pt x="1349668" y="1914841"/>
                </a:moveTo>
                <a:cubicBezTo>
                  <a:pt x="1358103" y="1906406"/>
                  <a:pt x="1374974" y="1889535"/>
                  <a:pt x="1383410" y="1872664"/>
                </a:cubicBezTo>
                <a:cubicBezTo>
                  <a:pt x="1400280" y="1872664"/>
                  <a:pt x="1425587" y="1881100"/>
                  <a:pt x="1425587" y="1897971"/>
                </a:cubicBezTo>
                <a:cubicBezTo>
                  <a:pt x="1425587" y="1965454"/>
                  <a:pt x="1332797" y="1957019"/>
                  <a:pt x="1307491" y="1957019"/>
                </a:cubicBezTo>
                <a:cubicBezTo>
                  <a:pt x="1290620" y="1965454"/>
                  <a:pt x="1265314" y="1990760"/>
                  <a:pt x="1248443" y="1990760"/>
                </a:cubicBezTo>
                <a:cubicBezTo>
                  <a:pt x="1189395" y="1999196"/>
                  <a:pt x="1105041" y="1982325"/>
                  <a:pt x="1105041" y="2066679"/>
                </a:cubicBezTo>
                <a:cubicBezTo>
                  <a:pt x="1105041" y="2100421"/>
                  <a:pt x="1121911" y="2125727"/>
                  <a:pt x="1155653" y="2142598"/>
                </a:cubicBezTo>
                <a:lnTo>
                  <a:pt x="1180959" y="2142598"/>
                </a:lnTo>
                <a:cubicBezTo>
                  <a:pt x="1189395" y="2125727"/>
                  <a:pt x="1180959" y="2100421"/>
                  <a:pt x="1189395" y="2075114"/>
                </a:cubicBezTo>
                <a:cubicBezTo>
                  <a:pt x="1197830" y="2075114"/>
                  <a:pt x="1189395" y="2066679"/>
                  <a:pt x="1214701" y="2066679"/>
                </a:cubicBezTo>
                <a:cubicBezTo>
                  <a:pt x="1231572" y="2066679"/>
                  <a:pt x="1256878" y="2083550"/>
                  <a:pt x="1256878" y="2108856"/>
                </a:cubicBezTo>
                <a:cubicBezTo>
                  <a:pt x="1256878" y="2125727"/>
                  <a:pt x="1248443" y="2134162"/>
                  <a:pt x="1240007" y="2151033"/>
                </a:cubicBezTo>
                <a:cubicBezTo>
                  <a:pt x="1214701" y="2176340"/>
                  <a:pt x="1172524" y="2184775"/>
                  <a:pt x="1130347" y="2201646"/>
                </a:cubicBezTo>
                <a:cubicBezTo>
                  <a:pt x="1138782" y="2243823"/>
                  <a:pt x="1138782" y="2286000"/>
                  <a:pt x="1121911" y="2328177"/>
                </a:cubicBezTo>
                <a:lnTo>
                  <a:pt x="1121911" y="2353484"/>
                </a:lnTo>
                <a:cubicBezTo>
                  <a:pt x="1096605" y="2328177"/>
                  <a:pt x="1088170" y="2294436"/>
                  <a:pt x="1088170" y="2269129"/>
                </a:cubicBezTo>
                <a:cubicBezTo>
                  <a:pt x="1088170" y="2243823"/>
                  <a:pt x="1105041" y="2210081"/>
                  <a:pt x="1105041" y="2184775"/>
                </a:cubicBezTo>
                <a:cubicBezTo>
                  <a:pt x="1105041" y="2167904"/>
                  <a:pt x="1054428" y="2083550"/>
                  <a:pt x="1054428" y="2066679"/>
                </a:cubicBezTo>
                <a:cubicBezTo>
                  <a:pt x="1054428" y="2041373"/>
                  <a:pt x="1105041" y="1982325"/>
                  <a:pt x="1105041" y="1965454"/>
                </a:cubicBezTo>
                <a:cubicBezTo>
                  <a:pt x="1105041" y="1940148"/>
                  <a:pt x="1079734" y="1923277"/>
                  <a:pt x="1079734" y="1906406"/>
                </a:cubicBezTo>
                <a:cubicBezTo>
                  <a:pt x="1079734" y="1881100"/>
                  <a:pt x="1096605" y="1855793"/>
                  <a:pt x="1121911" y="1830487"/>
                </a:cubicBezTo>
                <a:lnTo>
                  <a:pt x="1180959" y="1830487"/>
                </a:lnTo>
                <a:cubicBezTo>
                  <a:pt x="1180959" y="1838923"/>
                  <a:pt x="1189395" y="1838923"/>
                  <a:pt x="1189395" y="1855793"/>
                </a:cubicBezTo>
                <a:cubicBezTo>
                  <a:pt x="1189395" y="1881100"/>
                  <a:pt x="1147218" y="1889535"/>
                  <a:pt x="1130347" y="1906406"/>
                </a:cubicBezTo>
                <a:cubicBezTo>
                  <a:pt x="1147218" y="1931712"/>
                  <a:pt x="1164089" y="1948583"/>
                  <a:pt x="1189395" y="1948583"/>
                </a:cubicBezTo>
                <a:cubicBezTo>
                  <a:pt x="1231572" y="1948583"/>
                  <a:pt x="1290620" y="1889535"/>
                  <a:pt x="1290620" y="1855793"/>
                </a:cubicBezTo>
                <a:cubicBezTo>
                  <a:pt x="1290620" y="1830487"/>
                  <a:pt x="1273749" y="1805181"/>
                  <a:pt x="1273749" y="1788310"/>
                </a:cubicBezTo>
                <a:cubicBezTo>
                  <a:pt x="1273749" y="1763004"/>
                  <a:pt x="1290620" y="1779875"/>
                  <a:pt x="1299055" y="1771439"/>
                </a:cubicBezTo>
                <a:cubicBezTo>
                  <a:pt x="1349668" y="1805181"/>
                  <a:pt x="1315926" y="1855793"/>
                  <a:pt x="1349668" y="1914841"/>
                </a:cubicBezTo>
                <a:close/>
                <a:moveTo>
                  <a:pt x="6748340" y="1982325"/>
                </a:moveTo>
                <a:cubicBezTo>
                  <a:pt x="6748340" y="2100421"/>
                  <a:pt x="6647114" y="2176340"/>
                  <a:pt x="6562760" y="2176340"/>
                </a:cubicBezTo>
                <a:cubicBezTo>
                  <a:pt x="6512148" y="2176340"/>
                  <a:pt x="6444664" y="2117292"/>
                  <a:pt x="6444664" y="2083550"/>
                </a:cubicBezTo>
                <a:cubicBezTo>
                  <a:pt x="6444664" y="2049808"/>
                  <a:pt x="6486841" y="2024502"/>
                  <a:pt x="6512148" y="2024502"/>
                </a:cubicBezTo>
                <a:cubicBezTo>
                  <a:pt x="6529019" y="2024502"/>
                  <a:pt x="6579631" y="2016066"/>
                  <a:pt x="6562760" y="2091985"/>
                </a:cubicBezTo>
                <a:cubicBezTo>
                  <a:pt x="6571196" y="2091985"/>
                  <a:pt x="6562760" y="2100421"/>
                  <a:pt x="6579631" y="2100421"/>
                </a:cubicBezTo>
                <a:cubicBezTo>
                  <a:pt x="6630244" y="2100421"/>
                  <a:pt x="6680856" y="1999196"/>
                  <a:pt x="6680856" y="1982325"/>
                </a:cubicBezTo>
                <a:cubicBezTo>
                  <a:pt x="6680856" y="1923277"/>
                  <a:pt x="6596502" y="1822052"/>
                  <a:pt x="6596502" y="1822052"/>
                </a:cubicBezTo>
                <a:cubicBezTo>
                  <a:pt x="6596502" y="1796745"/>
                  <a:pt x="6604937" y="1779875"/>
                  <a:pt x="6613373" y="1763004"/>
                </a:cubicBezTo>
                <a:cubicBezTo>
                  <a:pt x="6680856" y="1771439"/>
                  <a:pt x="6748340" y="1931712"/>
                  <a:pt x="6748340" y="1982325"/>
                </a:cubicBezTo>
                <a:close/>
                <a:moveTo>
                  <a:pt x="6419358" y="1729262"/>
                </a:moveTo>
                <a:cubicBezTo>
                  <a:pt x="6427793" y="1737697"/>
                  <a:pt x="6427793" y="1729262"/>
                  <a:pt x="6427793" y="1754568"/>
                </a:cubicBezTo>
                <a:cubicBezTo>
                  <a:pt x="6427793" y="1771439"/>
                  <a:pt x="6419358" y="1779875"/>
                  <a:pt x="6402487" y="1788310"/>
                </a:cubicBezTo>
                <a:cubicBezTo>
                  <a:pt x="6385616" y="1796745"/>
                  <a:pt x="6351875" y="1796745"/>
                  <a:pt x="6335004" y="1822052"/>
                </a:cubicBezTo>
                <a:cubicBezTo>
                  <a:pt x="6301262" y="1847358"/>
                  <a:pt x="6267520" y="1881100"/>
                  <a:pt x="6250650" y="1923277"/>
                </a:cubicBezTo>
                <a:cubicBezTo>
                  <a:pt x="6233779" y="1957019"/>
                  <a:pt x="6250650" y="2016066"/>
                  <a:pt x="6225343" y="2058244"/>
                </a:cubicBezTo>
                <a:cubicBezTo>
                  <a:pt x="6174731" y="2151033"/>
                  <a:pt x="6132554" y="2193210"/>
                  <a:pt x="6132554" y="2269129"/>
                </a:cubicBezTo>
                <a:cubicBezTo>
                  <a:pt x="6132554" y="2404096"/>
                  <a:pt x="6250650" y="2555934"/>
                  <a:pt x="6444664" y="2522192"/>
                </a:cubicBezTo>
                <a:cubicBezTo>
                  <a:pt x="6503712" y="2581240"/>
                  <a:pt x="6588067" y="2631853"/>
                  <a:pt x="6663985" y="2631853"/>
                </a:cubicBezTo>
                <a:cubicBezTo>
                  <a:pt x="6680856" y="2631853"/>
                  <a:pt x="6756775" y="2606546"/>
                  <a:pt x="6773646" y="2606546"/>
                </a:cubicBezTo>
                <a:cubicBezTo>
                  <a:pt x="6798952" y="2606546"/>
                  <a:pt x="6790517" y="2614982"/>
                  <a:pt x="6807388" y="2614982"/>
                </a:cubicBezTo>
                <a:cubicBezTo>
                  <a:pt x="6807388" y="2623417"/>
                  <a:pt x="6815823" y="2640288"/>
                  <a:pt x="6815823" y="2648723"/>
                </a:cubicBezTo>
                <a:cubicBezTo>
                  <a:pt x="6782081" y="2665594"/>
                  <a:pt x="6714598" y="2674030"/>
                  <a:pt x="6697727" y="2674030"/>
                </a:cubicBezTo>
                <a:cubicBezTo>
                  <a:pt x="6579631" y="2674030"/>
                  <a:pt x="6588067" y="2640288"/>
                  <a:pt x="6436229" y="2581240"/>
                </a:cubicBezTo>
                <a:cubicBezTo>
                  <a:pt x="6394052" y="2564369"/>
                  <a:pt x="6335004" y="2572805"/>
                  <a:pt x="6301262" y="2564369"/>
                </a:cubicBezTo>
                <a:cubicBezTo>
                  <a:pt x="6259085" y="2555934"/>
                  <a:pt x="6166295" y="2513757"/>
                  <a:pt x="6140989" y="2463144"/>
                </a:cubicBezTo>
                <a:cubicBezTo>
                  <a:pt x="6098812" y="2387225"/>
                  <a:pt x="6081941" y="2345048"/>
                  <a:pt x="6081941" y="2269129"/>
                </a:cubicBezTo>
                <a:cubicBezTo>
                  <a:pt x="6081941" y="2243823"/>
                  <a:pt x="6090377" y="2218517"/>
                  <a:pt x="6090377" y="2193210"/>
                </a:cubicBezTo>
                <a:cubicBezTo>
                  <a:pt x="6107247" y="2151033"/>
                  <a:pt x="6140989" y="2100421"/>
                  <a:pt x="6157860" y="2049808"/>
                </a:cubicBezTo>
                <a:cubicBezTo>
                  <a:pt x="6183166" y="1990760"/>
                  <a:pt x="6191602" y="1914841"/>
                  <a:pt x="6225343" y="1855793"/>
                </a:cubicBezTo>
                <a:cubicBezTo>
                  <a:pt x="6242214" y="1805181"/>
                  <a:pt x="6326568" y="1737697"/>
                  <a:pt x="6385616" y="1729262"/>
                </a:cubicBezTo>
                <a:lnTo>
                  <a:pt x="6419358" y="1729262"/>
                </a:lnTo>
                <a:close/>
                <a:moveTo>
                  <a:pt x="6191602" y="1847358"/>
                </a:moveTo>
                <a:cubicBezTo>
                  <a:pt x="6183166" y="1830487"/>
                  <a:pt x="6174731" y="1805181"/>
                  <a:pt x="6174731" y="1779875"/>
                </a:cubicBezTo>
                <a:cubicBezTo>
                  <a:pt x="6174731" y="1763004"/>
                  <a:pt x="6183166" y="1729262"/>
                  <a:pt x="6200037" y="1712391"/>
                </a:cubicBezTo>
                <a:lnTo>
                  <a:pt x="6191602" y="1847358"/>
                </a:lnTo>
                <a:close/>
                <a:moveTo>
                  <a:pt x="5761395" y="1678650"/>
                </a:moveTo>
                <a:cubicBezTo>
                  <a:pt x="5778266" y="1703956"/>
                  <a:pt x="5778266" y="1737697"/>
                  <a:pt x="5795137" y="1771439"/>
                </a:cubicBezTo>
                <a:cubicBezTo>
                  <a:pt x="5812008" y="1796745"/>
                  <a:pt x="5871055" y="1838923"/>
                  <a:pt x="5913233" y="1838923"/>
                </a:cubicBezTo>
                <a:cubicBezTo>
                  <a:pt x="5930103" y="1838923"/>
                  <a:pt x="5946974" y="1830487"/>
                  <a:pt x="5963845" y="1813616"/>
                </a:cubicBezTo>
                <a:cubicBezTo>
                  <a:pt x="5930103" y="1771439"/>
                  <a:pt x="5938539" y="1796745"/>
                  <a:pt x="5904797" y="1763004"/>
                </a:cubicBezTo>
                <a:lnTo>
                  <a:pt x="5904797" y="1737697"/>
                </a:lnTo>
                <a:cubicBezTo>
                  <a:pt x="5913233" y="1737697"/>
                  <a:pt x="5921668" y="1729262"/>
                  <a:pt x="5946974" y="1729262"/>
                </a:cubicBezTo>
                <a:cubicBezTo>
                  <a:pt x="5980716" y="1729262"/>
                  <a:pt x="6022893" y="1788310"/>
                  <a:pt x="6022893" y="1813616"/>
                </a:cubicBezTo>
                <a:cubicBezTo>
                  <a:pt x="6022893" y="1830487"/>
                  <a:pt x="6006022" y="1838923"/>
                  <a:pt x="6006022" y="1864229"/>
                </a:cubicBezTo>
                <a:cubicBezTo>
                  <a:pt x="6006022" y="1881100"/>
                  <a:pt x="6056635" y="1914841"/>
                  <a:pt x="6056635" y="1965454"/>
                </a:cubicBezTo>
                <a:cubicBezTo>
                  <a:pt x="6056635" y="2049808"/>
                  <a:pt x="5997587" y="2066679"/>
                  <a:pt x="5997587" y="2108856"/>
                </a:cubicBezTo>
                <a:cubicBezTo>
                  <a:pt x="5997587" y="2134162"/>
                  <a:pt x="6014458" y="2151033"/>
                  <a:pt x="6014458" y="2176340"/>
                </a:cubicBezTo>
                <a:cubicBezTo>
                  <a:pt x="6014458" y="2193210"/>
                  <a:pt x="6006022" y="2218517"/>
                  <a:pt x="6006022" y="2235388"/>
                </a:cubicBezTo>
                <a:cubicBezTo>
                  <a:pt x="5955410" y="2201646"/>
                  <a:pt x="5955410" y="2151033"/>
                  <a:pt x="5930103" y="2117292"/>
                </a:cubicBezTo>
                <a:cubicBezTo>
                  <a:pt x="5904797" y="2066679"/>
                  <a:pt x="5837314" y="2075114"/>
                  <a:pt x="5837314" y="2016066"/>
                </a:cubicBezTo>
                <a:cubicBezTo>
                  <a:pt x="5837314" y="1990760"/>
                  <a:pt x="5862620" y="1948583"/>
                  <a:pt x="5879491" y="1948583"/>
                </a:cubicBezTo>
                <a:cubicBezTo>
                  <a:pt x="5904797" y="1948583"/>
                  <a:pt x="5913233" y="1965454"/>
                  <a:pt x="5930103" y="1982325"/>
                </a:cubicBezTo>
                <a:cubicBezTo>
                  <a:pt x="5921668" y="1990760"/>
                  <a:pt x="5913233" y="2007631"/>
                  <a:pt x="5904797" y="2016066"/>
                </a:cubicBezTo>
                <a:cubicBezTo>
                  <a:pt x="5921668" y="2032937"/>
                  <a:pt x="5930103" y="2049808"/>
                  <a:pt x="5955410" y="2049808"/>
                </a:cubicBezTo>
                <a:cubicBezTo>
                  <a:pt x="5972281" y="2049808"/>
                  <a:pt x="6014458" y="1990760"/>
                  <a:pt x="6014458" y="1973889"/>
                </a:cubicBezTo>
                <a:cubicBezTo>
                  <a:pt x="6014458" y="1940148"/>
                  <a:pt x="5955410" y="1881100"/>
                  <a:pt x="5921668" y="1881100"/>
                </a:cubicBezTo>
                <a:cubicBezTo>
                  <a:pt x="5896362" y="1881100"/>
                  <a:pt x="5887926" y="1889535"/>
                  <a:pt x="5871055" y="1881100"/>
                </a:cubicBezTo>
                <a:cubicBezTo>
                  <a:pt x="5845749" y="1881100"/>
                  <a:pt x="5803572" y="1855793"/>
                  <a:pt x="5786701" y="1855793"/>
                </a:cubicBezTo>
                <a:cubicBezTo>
                  <a:pt x="5761395" y="1855793"/>
                  <a:pt x="5744524" y="1872664"/>
                  <a:pt x="5719218" y="1872664"/>
                </a:cubicBezTo>
                <a:cubicBezTo>
                  <a:pt x="5702347" y="1872664"/>
                  <a:pt x="5668605" y="1847358"/>
                  <a:pt x="5651734" y="1830487"/>
                </a:cubicBezTo>
                <a:lnTo>
                  <a:pt x="5651734" y="1779875"/>
                </a:lnTo>
                <a:cubicBezTo>
                  <a:pt x="5660170" y="1779875"/>
                  <a:pt x="5651734" y="1771439"/>
                  <a:pt x="5677041" y="1771439"/>
                </a:cubicBezTo>
                <a:cubicBezTo>
                  <a:pt x="5693912" y="1771439"/>
                  <a:pt x="5710782" y="1805181"/>
                  <a:pt x="5727653" y="1822052"/>
                </a:cubicBezTo>
                <a:cubicBezTo>
                  <a:pt x="5736089" y="1813616"/>
                  <a:pt x="5752960" y="1813616"/>
                  <a:pt x="5752960" y="1788310"/>
                </a:cubicBezTo>
                <a:cubicBezTo>
                  <a:pt x="5752960" y="1771439"/>
                  <a:pt x="5736089" y="1763004"/>
                  <a:pt x="5736089" y="1746133"/>
                </a:cubicBezTo>
                <a:lnTo>
                  <a:pt x="5736089" y="1678650"/>
                </a:lnTo>
                <a:lnTo>
                  <a:pt x="5761395" y="1678650"/>
                </a:lnTo>
                <a:close/>
                <a:moveTo>
                  <a:pt x="1324362" y="1695520"/>
                </a:moveTo>
                <a:cubicBezTo>
                  <a:pt x="1315926" y="1712391"/>
                  <a:pt x="1273749" y="1754568"/>
                  <a:pt x="1248443" y="1763004"/>
                </a:cubicBezTo>
                <a:cubicBezTo>
                  <a:pt x="1248443" y="1754568"/>
                  <a:pt x="1240007" y="1754568"/>
                  <a:pt x="1240007" y="1737697"/>
                </a:cubicBezTo>
                <a:cubicBezTo>
                  <a:pt x="1240007" y="1712391"/>
                  <a:pt x="1265314" y="1678650"/>
                  <a:pt x="1290620" y="1678650"/>
                </a:cubicBezTo>
                <a:cubicBezTo>
                  <a:pt x="1307491" y="1678650"/>
                  <a:pt x="1315926" y="1695520"/>
                  <a:pt x="1324362" y="1695520"/>
                </a:cubicBezTo>
                <a:close/>
                <a:moveTo>
                  <a:pt x="1020686" y="1864229"/>
                </a:moveTo>
                <a:cubicBezTo>
                  <a:pt x="1020686" y="1897971"/>
                  <a:pt x="995380" y="2016066"/>
                  <a:pt x="911026" y="2058244"/>
                </a:cubicBezTo>
                <a:cubicBezTo>
                  <a:pt x="911026" y="2041373"/>
                  <a:pt x="902590" y="2024502"/>
                  <a:pt x="902590" y="2007631"/>
                </a:cubicBezTo>
                <a:cubicBezTo>
                  <a:pt x="902590" y="1982325"/>
                  <a:pt x="953203" y="1914841"/>
                  <a:pt x="953203" y="1872664"/>
                </a:cubicBezTo>
                <a:cubicBezTo>
                  <a:pt x="953203" y="1830487"/>
                  <a:pt x="961638" y="1813616"/>
                  <a:pt x="902590" y="1754568"/>
                </a:cubicBezTo>
                <a:cubicBezTo>
                  <a:pt x="868849" y="1771439"/>
                  <a:pt x="843542" y="1822052"/>
                  <a:pt x="818236" y="1822052"/>
                </a:cubicBezTo>
                <a:cubicBezTo>
                  <a:pt x="801365" y="1822052"/>
                  <a:pt x="767624" y="1779875"/>
                  <a:pt x="767624" y="1763004"/>
                </a:cubicBezTo>
                <a:cubicBezTo>
                  <a:pt x="767624" y="1695520"/>
                  <a:pt x="818236" y="1678650"/>
                  <a:pt x="860413" y="1678650"/>
                </a:cubicBezTo>
                <a:cubicBezTo>
                  <a:pt x="995380" y="1678650"/>
                  <a:pt x="1020686" y="1796745"/>
                  <a:pt x="1020686" y="1864229"/>
                </a:cubicBezTo>
                <a:close/>
                <a:moveTo>
                  <a:pt x="5845749" y="1636472"/>
                </a:moveTo>
                <a:cubicBezTo>
                  <a:pt x="5837314" y="1644908"/>
                  <a:pt x="5845749" y="1670214"/>
                  <a:pt x="5820443" y="1670214"/>
                </a:cubicBezTo>
                <a:cubicBezTo>
                  <a:pt x="5803572" y="1670214"/>
                  <a:pt x="5778266" y="1653343"/>
                  <a:pt x="5761395" y="1636472"/>
                </a:cubicBezTo>
                <a:cubicBezTo>
                  <a:pt x="5769830" y="1619602"/>
                  <a:pt x="5769830" y="1602731"/>
                  <a:pt x="5786701" y="1602731"/>
                </a:cubicBezTo>
                <a:cubicBezTo>
                  <a:pt x="5812008" y="1602731"/>
                  <a:pt x="5828878" y="1619602"/>
                  <a:pt x="5845749" y="1636472"/>
                </a:cubicBezTo>
                <a:close/>
                <a:moveTo>
                  <a:pt x="6309698" y="1661779"/>
                </a:moveTo>
                <a:cubicBezTo>
                  <a:pt x="6309698" y="1678650"/>
                  <a:pt x="6275956" y="1712391"/>
                  <a:pt x="6259085" y="1712391"/>
                </a:cubicBezTo>
                <a:cubicBezTo>
                  <a:pt x="6233779" y="1712391"/>
                  <a:pt x="6208472" y="1678650"/>
                  <a:pt x="6191602" y="1678650"/>
                </a:cubicBezTo>
                <a:cubicBezTo>
                  <a:pt x="6140989" y="1678650"/>
                  <a:pt x="6140989" y="1779875"/>
                  <a:pt x="6140989" y="1779875"/>
                </a:cubicBezTo>
                <a:cubicBezTo>
                  <a:pt x="6140989" y="1796745"/>
                  <a:pt x="6174731" y="1864229"/>
                  <a:pt x="6174731" y="1881100"/>
                </a:cubicBezTo>
                <a:cubicBezTo>
                  <a:pt x="6174731" y="1906406"/>
                  <a:pt x="6166295" y="1914841"/>
                  <a:pt x="6157860" y="1931712"/>
                </a:cubicBezTo>
                <a:cubicBezTo>
                  <a:pt x="6107247" y="1897971"/>
                  <a:pt x="6073506" y="1822052"/>
                  <a:pt x="6073506" y="1771439"/>
                </a:cubicBezTo>
                <a:cubicBezTo>
                  <a:pt x="6073506" y="1703956"/>
                  <a:pt x="6115683" y="1585860"/>
                  <a:pt x="6225343" y="1585860"/>
                </a:cubicBezTo>
                <a:cubicBezTo>
                  <a:pt x="6267520" y="1585860"/>
                  <a:pt x="6309698" y="1628037"/>
                  <a:pt x="6309698" y="1661779"/>
                </a:cubicBezTo>
                <a:close/>
                <a:moveTo>
                  <a:pt x="1636472" y="1560554"/>
                </a:moveTo>
                <a:lnTo>
                  <a:pt x="1636472" y="1594295"/>
                </a:lnTo>
                <a:cubicBezTo>
                  <a:pt x="1602731" y="1644908"/>
                  <a:pt x="1577424" y="1644908"/>
                  <a:pt x="1552118" y="1661779"/>
                </a:cubicBezTo>
                <a:cubicBezTo>
                  <a:pt x="1552118" y="1636472"/>
                  <a:pt x="1552118" y="1602731"/>
                  <a:pt x="1543683" y="1577424"/>
                </a:cubicBezTo>
                <a:cubicBezTo>
                  <a:pt x="1552118" y="1568989"/>
                  <a:pt x="1568989" y="1568989"/>
                  <a:pt x="1577424" y="1560554"/>
                </a:cubicBezTo>
                <a:lnTo>
                  <a:pt x="1636472" y="1560554"/>
                </a:lnTo>
                <a:close/>
                <a:moveTo>
                  <a:pt x="1374974" y="1585860"/>
                </a:moveTo>
                <a:cubicBezTo>
                  <a:pt x="1383410" y="1602731"/>
                  <a:pt x="1383410" y="1628037"/>
                  <a:pt x="1408716" y="1653343"/>
                </a:cubicBezTo>
                <a:lnTo>
                  <a:pt x="1442458" y="1653343"/>
                </a:lnTo>
                <a:lnTo>
                  <a:pt x="1459328" y="1636472"/>
                </a:lnTo>
                <a:cubicBezTo>
                  <a:pt x="1450893" y="1628037"/>
                  <a:pt x="1434022" y="1619602"/>
                  <a:pt x="1417151" y="1611166"/>
                </a:cubicBezTo>
                <a:cubicBezTo>
                  <a:pt x="1434022" y="1577424"/>
                  <a:pt x="1450893" y="1577424"/>
                  <a:pt x="1459328" y="1577424"/>
                </a:cubicBezTo>
                <a:cubicBezTo>
                  <a:pt x="1501506" y="1577424"/>
                  <a:pt x="1518376" y="1602731"/>
                  <a:pt x="1518376" y="1628037"/>
                </a:cubicBezTo>
                <a:cubicBezTo>
                  <a:pt x="1518376" y="1644908"/>
                  <a:pt x="1501506" y="1653343"/>
                  <a:pt x="1501506" y="1678650"/>
                </a:cubicBezTo>
                <a:cubicBezTo>
                  <a:pt x="1493070" y="1695520"/>
                  <a:pt x="1509941" y="1712391"/>
                  <a:pt x="1509941" y="1729262"/>
                </a:cubicBezTo>
                <a:cubicBezTo>
                  <a:pt x="1509941" y="1754568"/>
                  <a:pt x="1493070" y="1779875"/>
                  <a:pt x="1476199" y="1805181"/>
                </a:cubicBezTo>
                <a:cubicBezTo>
                  <a:pt x="1391845" y="1695520"/>
                  <a:pt x="1256878" y="1628037"/>
                  <a:pt x="1282185" y="1535247"/>
                </a:cubicBezTo>
                <a:cubicBezTo>
                  <a:pt x="1307491" y="1552118"/>
                  <a:pt x="1341233" y="1577424"/>
                  <a:pt x="1374974" y="1585860"/>
                </a:cubicBezTo>
                <a:close/>
                <a:moveTo>
                  <a:pt x="1062864" y="1493070"/>
                </a:moveTo>
                <a:cubicBezTo>
                  <a:pt x="1062864" y="1493070"/>
                  <a:pt x="1071299" y="1484635"/>
                  <a:pt x="1071299" y="1509941"/>
                </a:cubicBezTo>
                <a:cubicBezTo>
                  <a:pt x="1071299" y="1526812"/>
                  <a:pt x="1054428" y="1535247"/>
                  <a:pt x="1054428" y="1543683"/>
                </a:cubicBezTo>
                <a:cubicBezTo>
                  <a:pt x="995380" y="1543683"/>
                  <a:pt x="986945" y="1535247"/>
                  <a:pt x="978509" y="1535247"/>
                </a:cubicBezTo>
                <a:lnTo>
                  <a:pt x="1020686" y="1493070"/>
                </a:lnTo>
                <a:lnTo>
                  <a:pt x="1062864" y="1493070"/>
                </a:lnTo>
                <a:close/>
                <a:moveTo>
                  <a:pt x="1273749" y="1619602"/>
                </a:moveTo>
                <a:cubicBezTo>
                  <a:pt x="1273749" y="1644908"/>
                  <a:pt x="1256878" y="1661779"/>
                  <a:pt x="1240007" y="1670214"/>
                </a:cubicBezTo>
                <a:cubicBezTo>
                  <a:pt x="1197830" y="1695520"/>
                  <a:pt x="1113476" y="1695520"/>
                  <a:pt x="1088170" y="1763004"/>
                </a:cubicBezTo>
                <a:cubicBezTo>
                  <a:pt x="1071299" y="1746133"/>
                  <a:pt x="1045993" y="1703956"/>
                  <a:pt x="1045993" y="1678650"/>
                </a:cubicBezTo>
                <a:cubicBezTo>
                  <a:pt x="1045993" y="1661779"/>
                  <a:pt x="1071299" y="1611166"/>
                  <a:pt x="1071299" y="1585860"/>
                </a:cubicBezTo>
                <a:cubicBezTo>
                  <a:pt x="1071299" y="1568989"/>
                  <a:pt x="1088170" y="1543683"/>
                  <a:pt x="1113476" y="1518376"/>
                </a:cubicBezTo>
                <a:lnTo>
                  <a:pt x="1155653" y="1518376"/>
                </a:lnTo>
                <a:cubicBezTo>
                  <a:pt x="1155653" y="1526812"/>
                  <a:pt x="1164089" y="1526812"/>
                  <a:pt x="1164089" y="1552118"/>
                </a:cubicBezTo>
                <a:cubicBezTo>
                  <a:pt x="1164089" y="1568989"/>
                  <a:pt x="1138782" y="1577424"/>
                  <a:pt x="1121911" y="1585860"/>
                </a:cubicBezTo>
                <a:cubicBezTo>
                  <a:pt x="1130347" y="1602731"/>
                  <a:pt x="1130347" y="1611166"/>
                  <a:pt x="1147218" y="1611166"/>
                </a:cubicBezTo>
                <a:cubicBezTo>
                  <a:pt x="1197830" y="1611166"/>
                  <a:pt x="1197830" y="1526812"/>
                  <a:pt x="1197830" y="1509941"/>
                </a:cubicBezTo>
                <a:cubicBezTo>
                  <a:pt x="1214701" y="1509941"/>
                  <a:pt x="1240007" y="1493070"/>
                  <a:pt x="1256878" y="1484635"/>
                </a:cubicBezTo>
                <a:cubicBezTo>
                  <a:pt x="1223137" y="1568989"/>
                  <a:pt x="1273749" y="1577424"/>
                  <a:pt x="1273749" y="1619602"/>
                </a:cubicBezTo>
                <a:close/>
                <a:moveTo>
                  <a:pt x="5516768" y="1585860"/>
                </a:moveTo>
                <a:cubicBezTo>
                  <a:pt x="5508332" y="1594295"/>
                  <a:pt x="5516768" y="1594295"/>
                  <a:pt x="5491461" y="1594295"/>
                </a:cubicBezTo>
                <a:cubicBezTo>
                  <a:pt x="5474591" y="1594295"/>
                  <a:pt x="5449284" y="1577424"/>
                  <a:pt x="5432413" y="1552118"/>
                </a:cubicBezTo>
                <a:lnTo>
                  <a:pt x="5432413" y="1501506"/>
                </a:lnTo>
                <a:cubicBezTo>
                  <a:pt x="5449284" y="1501506"/>
                  <a:pt x="5508332" y="1493070"/>
                  <a:pt x="5542074" y="1476199"/>
                </a:cubicBezTo>
                <a:cubicBezTo>
                  <a:pt x="5533639" y="1509941"/>
                  <a:pt x="5525203" y="1552118"/>
                  <a:pt x="5516768" y="1585860"/>
                </a:cubicBezTo>
                <a:close/>
                <a:moveTo>
                  <a:pt x="1012251" y="1459328"/>
                </a:moveTo>
                <a:cubicBezTo>
                  <a:pt x="986945" y="1493070"/>
                  <a:pt x="877284" y="1459328"/>
                  <a:pt x="877284" y="1535247"/>
                </a:cubicBezTo>
                <a:cubicBezTo>
                  <a:pt x="877284" y="1552118"/>
                  <a:pt x="902590" y="1552118"/>
                  <a:pt x="902590" y="1568989"/>
                </a:cubicBezTo>
                <a:cubicBezTo>
                  <a:pt x="902590" y="1594295"/>
                  <a:pt x="885720" y="1602731"/>
                  <a:pt x="860413" y="1602731"/>
                </a:cubicBezTo>
                <a:cubicBezTo>
                  <a:pt x="826672" y="1602731"/>
                  <a:pt x="835107" y="1568989"/>
                  <a:pt x="835107" y="1560554"/>
                </a:cubicBezTo>
                <a:cubicBezTo>
                  <a:pt x="835107" y="1493070"/>
                  <a:pt x="902590" y="1442458"/>
                  <a:pt x="953203" y="1442458"/>
                </a:cubicBezTo>
                <a:cubicBezTo>
                  <a:pt x="978509" y="1442458"/>
                  <a:pt x="995380" y="1450893"/>
                  <a:pt x="1012251" y="1459328"/>
                </a:cubicBezTo>
                <a:close/>
                <a:moveTo>
                  <a:pt x="5845749" y="1476199"/>
                </a:moveTo>
                <a:cubicBezTo>
                  <a:pt x="5845749" y="1501506"/>
                  <a:pt x="5879491" y="1535247"/>
                  <a:pt x="5904797" y="1552118"/>
                </a:cubicBezTo>
                <a:cubicBezTo>
                  <a:pt x="5913233" y="1543683"/>
                  <a:pt x="5921668" y="1543683"/>
                  <a:pt x="5930103" y="1535247"/>
                </a:cubicBezTo>
                <a:cubicBezTo>
                  <a:pt x="5913233" y="1484635"/>
                  <a:pt x="5887926" y="1509941"/>
                  <a:pt x="5887926" y="1484635"/>
                </a:cubicBezTo>
                <a:cubicBezTo>
                  <a:pt x="5887926" y="1450893"/>
                  <a:pt x="5896362" y="1442458"/>
                  <a:pt x="5921668" y="1442458"/>
                </a:cubicBezTo>
                <a:cubicBezTo>
                  <a:pt x="5921668" y="1442458"/>
                  <a:pt x="5997587" y="1459328"/>
                  <a:pt x="6006022" y="1493070"/>
                </a:cubicBezTo>
                <a:cubicBezTo>
                  <a:pt x="6022893" y="1526812"/>
                  <a:pt x="6039764" y="1602731"/>
                  <a:pt x="6039764" y="1619602"/>
                </a:cubicBezTo>
                <a:cubicBezTo>
                  <a:pt x="6039764" y="1644908"/>
                  <a:pt x="6031329" y="1653343"/>
                  <a:pt x="6031329" y="1670214"/>
                </a:cubicBezTo>
                <a:lnTo>
                  <a:pt x="6014458" y="1687085"/>
                </a:lnTo>
                <a:cubicBezTo>
                  <a:pt x="5980716" y="1602731"/>
                  <a:pt x="5879491" y="1585860"/>
                  <a:pt x="5812008" y="1577424"/>
                </a:cubicBezTo>
                <a:cubicBezTo>
                  <a:pt x="5828878" y="1535247"/>
                  <a:pt x="5837314" y="1484635"/>
                  <a:pt x="5845749" y="1434022"/>
                </a:cubicBezTo>
                <a:cubicBezTo>
                  <a:pt x="5845749" y="1434022"/>
                  <a:pt x="5854185" y="1434022"/>
                  <a:pt x="5862620" y="1442458"/>
                </a:cubicBezTo>
                <a:cubicBezTo>
                  <a:pt x="5854185" y="1450893"/>
                  <a:pt x="5845749" y="1459328"/>
                  <a:pt x="5845749" y="1476199"/>
                </a:cubicBezTo>
                <a:close/>
                <a:moveTo>
                  <a:pt x="5609557" y="1746133"/>
                </a:moveTo>
                <a:cubicBezTo>
                  <a:pt x="5584251" y="1729262"/>
                  <a:pt x="5558945" y="1670214"/>
                  <a:pt x="5567380" y="1636472"/>
                </a:cubicBezTo>
                <a:cubicBezTo>
                  <a:pt x="5575816" y="1611166"/>
                  <a:pt x="5558945" y="1568989"/>
                  <a:pt x="5558945" y="1552118"/>
                </a:cubicBezTo>
                <a:cubicBezTo>
                  <a:pt x="5558945" y="1484635"/>
                  <a:pt x="5584251" y="1484635"/>
                  <a:pt x="5617993" y="1484635"/>
                </a:cubicBezTo>
                <a:cubicBezTo>
                  <a:pt x="5660170" y="1484635"/>
                  <a:pt x="5677041" y="1493070"/>
                  <a:pt x="5677041" y="1518376"/>
                </a:cubicBezTo>
                <a:cubicBezTo>
                  <a:pt x="5677041" y="1543683"/>
                  <a:pt x="5668605" y="1543683"/>
                  <a:pt x="5668605" y="1552118"/>
                </a:cubicBezTo>
                <a:lnTo>
                  <a:pt x="5643299" y="1552118"/>
                </a:lnTo>
                <a:cubicBezTo>
                  <a:pt x="5634864" y="1543683"/>
                  <a:pt x="5617993" y="1526812"/>
                  <a:pt x="5609557" y="1526812"/>
                </a:cubicBezTo>
                <a:cubicBezTo>
                  <a:pt x="5609557" y="1526812"/>
                  <a:pt x="5601122" y="1518376"/>
                  <a:pt x="5601122" y="1543683"/>
                </a:cubicBezTo>
                <a:cubicBezTo>
                  <a:pt x="5601122" y="1577424"/>
                  <a:pt x="5643299" y="1585860"/>
                  <a:pt x="5651734" y="1585860"/>
                </a:cubicBezTo>
                <a:cubicBezTo>
                  <a:pt x="5702347" y="1585860"/>
                  <a:pt x="5719218" y="1518376"/>
                  <a:pt x="5702347" y="1493070"/>
                </a:cubicBezTo>
                <a:cubicBezTo>
                  <a:pt x="5719218" y="1467764"/>
                  <a:pt x="5795137" y="1459328"/>
                  <a:pt x="5803572" y="1417151"/>
                </a:cubicBezTo>
                <a:cubicBezTo>
                  <a:pt x="5828878" y="1560554"/>
                  <a:pt x="5651734" y="1670214"/>
                  <a:pt x="5609557" y="1746133"/>
                </a:cubicBezTo>
                <a:close/>
                <a:moveTo>
                  <a:pt x="6081941" y="1442458"/>
                </a:moveTo>
                <a:cubicBezTo>
                  <a:pt x="6073506" y="1459328"/>
                  <a:pt x="6073506" y="1467764"/>
                  <a:pt x="6048199" y="1467764"/>
                </a:cubicBezTo>
                <a:cubicBezTo>
                  <a:pt x="6031329" y="1467764"/>
                  <a:pt x="6014458" y="1442458"/>
                  <a:pt x="5997587" y="1434022"/>
                </a:cubicBezTo>
                <a:cubicBezTo>
                  <a:pt x="6006022" y="1417151"/>
                  <a:pt x="6014458" y="1408716"/>
                  <a:pt x="6031329" y="1408716"/>
                </a:cubicBezTo>
                <a:cubicBezTo>
                  <a:pt x="6056635" y="1408716"/>
                  <a:pt x="6073506" y="1425587"/>
                  <a:pt x="6081941" y="1442458"/>
                </a:cubicBezTo>
                <a:close/>
                <a:moveTo>
                  <a:pt x="6250650" y="1484635"/>
                </a:moveTo>
                <a:cubicBezTo>
                  <a:pt x="6250650" y="1509941"/>
                  <a:pt x="6233779" y="1518376"/>
                  <a:pt x="6225343" y="1526812"/>
                </a:cubicBezTo>
                <a:lnTo>
                  <a:pt x="6183166" y="1526812"/>
                </a:lnTo>
                <a:cubicBezTo>
                  <a:pt x="6174731" y="1518376"/>
                  <a:pt x="6174731" y="1526812"/>
                  <a:pt x="6174731" y="1501506"/>
                </a:cubicBezTo>
                <a:cubicBezTo>
                  <a:pt x="6174731" y="1484635"/>
                  <a:pt x="6191602" y="1484635"/>
                  <a:pt x="6200037" y="1476199"/>
                </a:cubicBezTo>
                <a:cubicBezTo>
                  <a:pt x="6183166" y="1417151"/>
                  <a:pt x="6090377" y="1442458"/>
                  <a:pt x="6081941" y="1391845"/>
                </a:cubicBezTo>
                <a:cubicBezTo>
                  <a:pt x="6098812" y="1383410"/>
                  <a:pt x="6107247" y="1374974"/>
                  <a:pt x="6124118" y="1374974"/>
                </a:cubicBezTo>
                <a:cubicBezTo>
                  <a:pt x="6200037" y="1374974"/>
                  <a:pt x="6250650" y="1442458"/>
                  <a:pt x="6250650" y="1484635"/>
                </a:cubicBezTo>
                <a:close/>
                <a:moveTo>
                  <a:pt x="1476199" y="1374974"/>
                </a:moveTo>
                <a:cubicBezTo>
                  <a:pt x="1501506" y="1417151"/>
                  <a:pt x="1501506" y="1484635"/>
                  <a:pt x="1518376" y="1535247"/>
                </a:cubicBezTo>
                <a:cubicBezTo>
                  <a:pt x="1484635" y="1535247"/>
                  <a:pt x="1425587" y="1543683"/>
                  <a:pt x="1408716" y="1543683"/>
                </a:cubicBezTo>
                <a:cubicBezTo>
                  <a:pt x="1374974" y="1543683"/>
                  <a:pt x="1299055" y="1552118"/>
                  <a:pt x="1307491" y="1476199"/>
                </a:cubicBezTo>
                <a:cubicBezTo>
                  <a:pt x="1307491" y="1450893"/>
                  <a:pt x="1315926" y="1442458"/>
                  <a:pt x="1315926" y="1434022"/>
                </a:cubicBezTo>
                <a:cubicBezTo>
                  <a:pt x="1332797" y="1450893"/>
                  <a:pt x="1358103" y="1476199"/>
                  <a:pt x="1383410" y="1476199"/>
                </a:cubicBezTo>
                <a:cubicBezTo>
                  <a:pt x="1383410" y="1476199"/>
                  <a:pt x="1434022" y="1450893"/>
                  <a:pt x="1442458" y="1434022"/>
                </a:cubicBezTo>
                <a:cubicBezTo>
                  <a:pt x="1442458" y="1425587"/>
                  <a:pt x="1442458" y="1417151"/>
                  <a:pt x="1434022" y="1408716"/>
                </a:cubicBezTo>
                <a:cubicBezTo>
                  <a:pt x="1417151" y="1417151"/>
                  <a:pt x="1400280" y="1434022"/>
                  <a:pt x="1383410" y="1434022"/>
                </a:cubicBezTo>
                <a:cubicBezTo>
                  <a:pt x="1358103" y="1434022"/>
                  <a:pt x="1341233" y="1417151"/>
                  <a:pt x="1341233" y="1400281"/>
                </a:cubicBezTo>
                <a:cubicBezTo>
                  <a:pt x="1341233" y="1374974"/>
                  <a:pt x="1383410" y="1332797"/>
                  <a:pt x="1417151" y="1332797"/>
                </a:cubicBezTo>
                <a:cubicBezTo>
                  <a:pt x="1434022" y="1332797"/>
                  <a:pt x="1467764" y="1341233"/>
                  <a:pt x="1476199" y="1374974"/>
                </a:cubicBezTo>
                <a:close/>
                <a:moveTo>
                  <a:pt x="1560554" y="1315926"/>
                </a:moveTo>
                <a:cubicBezTo>
                  <a:pt x="1644908" y="1341233"/>
                  <a:pt x="1720827" y="1459328"/>
                  <a:pt x="1788310" y="1459328"/>
                </a:cubicBezTo>
                <a:cubicBezTo>
                  <a:pt x="1763004" y="1493070"/>
                  <a:pt x="1619602" y="1526812"/>
                  <a:pt x="1602731" y="1526812"/>
                </a:cubicBezTo>
                <a:cubicBezTo>
                  <a:pt x="1552118" y="1526812"/>
                  <a:pt x="1535247" y="1501506"/>
                  <a:pt x="1535247" y="1459328"/>
                </a:cubicBezTo>
                <a:cubicBezTo>
                  <a:pt x="1535247" y="1434022"/>
                  <a:pt x="1543683" y="1434022"/>
                  <a:pt x="1552118" y="1417151"/>
                </a:cubicBezTo>
                <a:cubicBezTo>
                  <a:pt x="1560554" y="1417151"/>
                  <a:pt x="1577424" y="1425587"/>
                  <a:pt x="1585860" y="1425587"/>
                </a:cubicBezTo>
                <a:cubicBezTo>
                  <a:pt x="1585860" y="1442458"/>
                  <a:pt x="1577424" y="1459328"/>
                  <a:pt x="1585860" y="1476199"/>
                </a:cubicBezTo>
                <a:cubicBezTo>
                  <a:pt x="1602731" y="1467764"/>
                  <a:pt x="1619602" y="1459328"/>
                  <a:pt x="1619602" y="1434022"/>
                </a:cubicBezTo>
                <a:cubicBezTo>
                  <a:pt x="1619602" y="1341233"/>
                  <a:pt x="1484635" y="1400281"/>
                  <a:pt x="1484635" y="1315926"/>
                </a:cubicBezTo>
                <a:lnTo>
                  <a:pt x="1560554" y="1315926"/>
                </a:lnTo>
                <a:close/>
                <a:moveTo>
                  <a:pt x="1172524" y="1358103"/>
                </a:moveTo>
                <a:cubicBezTo>
                  <a:pt x="1172524" y="1383410"/>
                  <a:pt x="1164089" y="1383410"/>
                  <a:pt x="1164089" y="1391845"/>
                </a:cubicBezTo>
                <a:cubicBezTo>
                  <a:pt x="1155653" y="1391845"/>
                  <a:pt x="1164089" y="1400281"/>
                  <a:pt x="1138782" y="1400281"/>
                </a:cubicBezTo>
                <a:cubicBezTo>
                  <a:pt x="1121911" y="1400281"/>
                  <a:pt x="1113476" y="1366539"/>
                  <a:pt x="1088170" y="1358103"/>
                </a:cubicBezTo>
                <a:cubicBezTo>
                  <a:pt x="1088170" y="1366539"/>
                  <a:pt x="1079734" y="1358103"/>
                  <a:pt x="1079734" y="1374974"/>
                </a:cubicBezTo>
                <a:cubicBezTo>
                  <a:pt x="1079734" y="1417151"/>
                  <a:pt x="1138782" y="1434022"/>
                  <a:pt x="1138782" y="1434022"/>
                </a:cubicBezTo>
                <a:cubicBezTo>
                  <a:pt x="1164089" y="1434022"/>
                  <a:pt x="1189395" y="1400281"/>
                  <a:pt x="1214701" y="1400281"/>
                </a:cubicBezTo>
                <a:cubicBezTo>
                  <a:pt x="1231572" y="1400281"/>
                  <a:pt x="1240007" y="1408716"/>
                  <a:pt x="1256878" y="1425587"/>
                </a:cubicBezTo>
                <a:cubicBezTo>
                  <a:pt x="1223137" y="1459328"/>
                  <a:pt x="1189395" y="1484635"/>
                  <a:pt x="1155653" y="1484635"/>
                </a:cubicBezTo>
                <a:cubicBezTo>
                  <a:pt x="1130347" y="1484635"/>
                  <a:pt x="1012251" y="1417151"/>
                  <a:pt x="944768" y="1400281"/>
                </a:cubicBezTo>
                <a:cubicBezTo>
                  <a:pt x="961638" y="1358103"/>
                  <a:pt x="1113476" y="1299055"/>
                  <a:pt x="1113476" y="1299055"/>
                </a:cubicBezTo>
                <a:cubicBezTo>
                  <a:pt x="1147218" y="1299055"/>
                  <a:pt x="1172524" y="1341233"/>
                  <a:pt x="1172524" y="1358103"/>
                </a:cubicBezTo>
                <a:close/>
                <a:moveTo>
                  <a:pt x="5693912" y="1290620"/>
                </a:moveTo>
                <a:cubicBezTo>
                  <a:pt x="5677041" y="1315926"/>
                  <a:pt x="5643299" y="1332797"/>
                  <a:pt x="5643299" y="1349668"/>
                </a:cubicBezTo>
                <a:cubicBezTo>
                  <a:pt x="5643299" y="1374974"/>
                  <a:pt x="5651734" y="1383410"/>
                  <a:pt x="5660170" y="1391845"/>
                </a:cubicBezTo>
                <a:lnTo>
                  <a:pt x="5685476" y="1391845"/>
                </a:lnTo>
                <a:cubicBezTo>
                  <a:pt x="5668605" y="1332797"/>
                  <a:pt x="5702347" y="1332797"/>
                  <a:pt x="5719218" y="1332797"/>
                </a:cubicBezTo>
                <a:cubicBezTo>
                  <a:pt x="5761395" y="1332797"/>
                  <a:pt x="5778266" y="1358103"/>
                  <a:pt x="5778266" y="1383410"/>
                </a:cubicBezTo>
                <a:cubicBezTo>
                  <a:pt x="5778266" y="1408716"/>
                  <a:pt x="5727653" y="1450893"/>
                  <a:pt x="5702347" y="1450893"/>
                </a:cubicBezTo>
                <a:lnTo>
                  <a:pt x="5584251" y="1450893"/>
                </a:lnTo>
                <a:lnTo>
                  <a:pt x="5584251" y="1349668"/>
                </a:lnTo>
                <a:cubicBezTo>
                  <a:pt x="5592686" y="1324362"/>
                  <a:pt x="5601122" y="1273749"/>
                  <a:pt x="5643299" y="1273749"/>
                </a:cubicBezTo>
                <a:cubicBezTo>
                  <a:pt x="5668605" y="1273749"/>
                  <a:pt x="5677041" y="1282185"/>
                  <a:pt x="5693912" y="1290620"/>
                </a:cubicBezTo>
                <a:close/>
                <a:moveTo>
                  <a:pt x="5592686" y="1256878"/>
                </a:moveTo>
                <a:cubicBezTo>
                  <a:pt x="5575816" y="1290620"/>
                  <a:pt x="5558945" y="1324362"/>
                  <a:pt x="5550509" y="1358103"/>
                </a:cubicBezTo>
                <a:cubicBezTo>
                  <a:pt x="5533639" y="1358103"/>
                  <a:pt x="5516768" y="1341233"/>
                  <a:pt x="5491461" y="1341233"/>
                </a:cubicBezTo>
                <a:cubicBezTo>
                  <a:pt x="5474591" y="1341233"/>
                  <a:pt x="5440849" y="1349668"/>
                  <a:pt x="5457720" y="1391845"/>
                </a:cubicBezTo>
                <a:cubicBezTo>
                  <a:pt x="5474591" y="1383410"/>
                  <a:pt x="5483026" y="1374974"/>
                  <a:pt x="5499897" y="1374974"/>
                </a:cubicBezTo>
                <a:cubicBezTo>
                  <a:pt x="5525203" y="1374974"/>
                  <a:pt x="5516768" y="1383410"/>
                  <a:pt x="5533639" y="1383410"/>
                </a:cubicBezTo>
                <a:lnTo>
                  <a:pt x="5533639" y="1425587"/>
                </a:lnTo>
                <a:cubicBezTo>
                  <a:pt x="5508332" y="1459328"/>
                  <a:pt x="5483026" y="1467764"/>
                  <a:pt x="5474591" y="1467764"/>
                </a:cubicBezTo>
                <a:cubicBezTo>
                  <a:pt x="5457720" y="1467764"/>
                  <a:pt x="5381801" y="1459328"/>
                  <a:pt x="5331188" y="1450893"/>
                </a:cubicBezTo>
                <a:cubicBezTo>
                  <a:pt x="5314317" y="1450893"/>
                  <a:pt x="5289011" y="1442458"/>
                  <a:pt x="5272140" y="1425587"/>
                </a:cubicBezTo>
                <a:cubicBezTo>
                  <a:pt x="5305882" y="1383410"/>
                  <a:pt x="5432413" y="1240007"/>
                  <a:pt x="5499897" y="1256878"/>
                </a:cubicBezTo>
                <a:lnTo>
                  <a:pt x="5592686" y="1256878"/>
                </a:lnTo>
                <a:close/>
                <a:moveTo>
                  <a:pt x="1729262" y="1256878"/>
                </a:moveTo>
                <a:cubicBezTo>
                  <a:pt x="1720827" y="1282185"/>
                  <a:pt x="1703956" y="1315926"/>
                  <a:pt x="1687085" y="1341233"/>
                </a:cubicBezTo>
                <a:lnTo>
                  <a:pt x="1661779" y="1341233"/>
                </a:lnTo>
                <a:cubicBezTo>
                  <a:pt x="1661779" y="1332797"/>
                  <a:pt x="1653343" y="1332797"/>
                  <a:pt x="1653343" y="1315926"/>
                </a:cubicBezTo>
                <a:cubicBezTo>
                  <a:pt x="1653343" y="1290620"/>
                  <a:pt x="1678649" y="1273749"/>
                  <a:pt x="1695520" y="1248443"/>
                </a:cubicBezTo>
                <a:cubicBezTo>
                  <a:pt x="1720827" y="1248443"/>
                  <a:pt x="1720827" y="1256878"/>
                  <a:pt x="1729262" y="1256878"/>
                </a:cubicBezTo>
                <a:close/>
                <a:moveTo>
                  <a:pt x="6132554" y="1349668"/>
                </a:moveTo>
                <a:cubicBezTo>
                  <a:pt x="6056635" y="1366539"/>
                  <a:pt x="5930103" y="1408716"/>
                  <a:pt x="5904797" y="1408716"/>
                </a:cubicBezTo>
                <a:cubicBezTo>
                  <a:pt x="5887926" y="1408716"/>
                  <a:pt x="5845749" y="1400281"/>
                  <a:pt x="5820443" y="1383410"/>
                </a:cubicBezTo>
                <a:cubicBezTo>
                  <a:pt x="5837314" y="1374974"/>
                  <a:pt x="5879491" y="1341233"/>
                  <a:pt x="5904797" y="1341233"/>
                </a:cubicBezTo>
                <a:cubicBezTo>
                  <a:pt x="5921668" y="1341233"/>
                  <a:pt x="5930103" y="1358103"/>
                  <a:pt x="5955410" y="1358103"/>
                </a:cubicBezTo>
                <a:cubicBezTo>
                  <a:pt x="5972281" y="1358103"/>
                  <a:pt x="6014458" y="1324362"/>
                  <a:pt x="6014458" y="1299055"/>
                </a:cubicBezTo>
                <a:cubicBezTo>
                  <a:pt x="6014458" y="1282185"/>
                  <a:pt x="5997587" y="1273749"/>
                  <a:pt x="5989151" y="1265314"/>
                </a:cubicBezTo>
                <a:cubicBezTo>
                  <a:pt x="5972281" y="1282185"/>
                  <a:pt x="5972281" y="1307491"/>
                  <a:pt x="5963845" y="1324362"/>
                </a:cubicBezTo>
                <a:lnTo>
                  <a:pt x="5930103" y="1324362"/>
                </a:lnTo>
                <a:cubicBezTo>
                  <a:pt x="5930103" y="1315926"/>
                  <a:pt x="5921668" y="1324362"/>
                  <a:pt x="5921668" y="1299055"/>
                </a:cubicBezTo>
                <a:cubicBezTo>
                  <a:pt x="5921668" y="1256878"/>
                  <a:pt x="5938539" y="1223137"/>
                  <a:pt x="5972281" y="1223137"/>
                </a:cubicBezTo>
                <a:cubicBezTo>
                  <a:pt x="5989151" y="1223137"/>
                  <a:pt x="6132554" y="1315926"/>
                  <a:pt x="6132554" y="1349668"/>
                </a:cubicBezTo>
                <a:close/>
                <a:moveTo>
                  <a:pt x="5373365" y="1290620"/>
                </a:moveTo>
                <a:cubicBezTo>
                  <a:pt x="5356495" y="1282185"/>
                  <a:pt x="5331188" y="1256878"/>
                  <a:pt x="5339624" y="1223137"/>
                </a:cubicBezTo>
                <a:cubicBezTo>
                  <a:pt x="5373365" y="1223137"/>
                  <a:pt x="5390236" y="1231572"/>
                  <a:pt x="5407107" y="1240007"/>
                </a:cubicBezTo>
                <a:cubicBezTo>
                  <a:pt x="5407107" y="1256878"/>
                  <a:pt x="5390236" y="1273749"/>
                  <a:pt x="5373365" y="1290620"/>
                </a:cubicBezTo>
                <a:close/>
                <a:moveTo>
                  <a:pt x="1383410" y="1256878"/>
                </a:moveTo>
                <a:cubicBezTo>
                  <a:pt x="1383410" y="1299055"/>
                  <a:pt x="1374974" y="1299055"/>
                  <a:pt x="1374974" y="1307491"/>
                </a:cubicBezTo>
                <a:cubicBezTo>
                  <a:pt x="1315926" y="1265314"/>
                  <a:pt x="1341233" y="1265314"/>
                  <a:pt x="1290620" y="1265314"/>
                </a:cubicBezTo>
                <a:cubicBezTo>
                  <a:pt x="1265314" y="1265314"/>
                  <a:pt x="1265314" y="1265314"/>
                  <a:pt x="1248443" y="1290620"/>
                </a:cubicBezTo>
                <a:lnTo>
                  <a:pt x="1256878" y="1324362"/>
                </a:lnTo>
                <a:cubicBezTo>
                  <a:pt x="1265314" y="1315926"/>
                  <a:pt x="1265314" y="1299055"/>
                  <a:pt x="1290620" y="1299055"/>
                </a:cubicBezTo>
                <a:cubicBezTo>
                  <a:pt x="1324362" y="1299055"/>
                  <a:pt x="1324362" y="1324362"/>
                  <a:pt x="1324362" y="1332797"/>
                </a:cubicBezTo>
                <a:cubicBezTo>
                  <a:pt x="1324362" y="1374974"/>
                  <a:pt x="1290620" y="1391845"/>
                  <a:pt x="1273749" y="1391845"/>
                </a:cubicBezTo>
                <a:cubicBezTo>
                  <a:pt x="1189395" y="1391845"/>
                  <a:pt x="1172524" y="1223137"/>
                  <a:pt x="1172524" y="1214701"/>
                </a:cubicBezTo>
                <a:cubicBezTo>
                  <a:pt x="1206266" y="1206266"/>
                  <a:pt x="1256878" y="1197830"/>
                  <a:pt x="1282185" y="1197830"/>
                </a:cubicBezTo>
                <a:cubicBezTo>
                  <a:pt x="1315926" y="1197830"/>
                  <a:pt x="1349668" y="1206266"/>
                  <a:pt x="1383410" y="1256878"/>
                </a:cubicBezTo>
                <a:close/>
                <a:moveTo>
                  <a:pt x="5904797" y="1214701"/>
                </a:moveTo>
                <a:cubicBezTo>
                  <a:pt x="5904797" y="1256878"/>
                  <a:pt x="5913233" y="1299055"/>
                  <a:pt x="5837314" y="1341233"/>
                </a:cubicBezTo>
                <a:lnTo>
                  <a:pt x="5803572" y="1341233"/>
                </a:lnTo>
                <a:cubicBezTo>
                  <a:pt x="5820443" y="1307491"/>
                  <a:pt x="5828878" y="1290620"/>
                  <a:pt x="5828878" y="1265314"/>
                </a:cubicBezTo>
                <a:cubicBezTo>
                  <a:pt x="5828878" y="1248443"/>
                  <a:pt x="5812008" y="1223137"/>
                  <a:pt x="5795137" y="1206266"/>
                </a:cubicBezTo>
                <a:cubicBezTo>
                  <a:pt x="5786701" y="1206266"/>
                  <a:pt x="5778266" y="1214701"/>
                  <a:pt x="5769830" y="1223137"/>
                </a:cubicBezTo>
                <a:cubicBezTo>
                  <a:pt x="5778266" y="1240007"/>
                  <a:pt x="5795137" y="1248443"/>
                  <a:pt x="5803572" y="1265314"/>
                </a:cubicBezTo>
                <a:cubicBezTo>
                  <a:pt x="5795137" y="1282185"/>
                  <a:pt x="5778266" y="1299055"/>
                  <a:pt x="5761395" y="1299055"/>
                </a:cubicBezTo>
                <a:cubicBezTo>
                  <a:pt x="5727653" y="1299055"/>
                  <a:pt x="5702347" y="1256878"/>
                  <a:pt x="5702347" y="1240007"/>
                </a:cubicBezTo>
                <a:cubicBezTo>
                  <a:pt x="5702347" y="1164089"/>
                  <a:pt x="5786701" y="1147218"/>
                  <a:pt x="5845749" y="1147218"/>
                </a:cubicBezTo>
                <a:cubicBezTo>
                  <a:pt x="5913233" y="1147218"/>
                  <a:pt x="5904797" y="1164089"/>
                  <a:pt x="5904797" y="1214701"/>
                </a:cubicBezTo>
                <a:close/>
                <a:moveTo>
                  <a:pt x="1720827" y="1079734"/>
                </a:moveTo>
                <a:cubicBezTo>
                  <a:pt x="1712391" y="1105041"/>
                  <a:pt x="1678649" y="1130347"/>
                  <a:pt x="1670214" y="1155653"/>
                </a:cubicBezTo>
                <a:cubicBezTo>
                  <a:pt x="1661779" y="1172524"/>
                  <a:pt x="1670214" y="1299055"/>
                  <a:pt x="1602731" y="1299055"/>
                </a:cubicBezTo>
                <a:cubicBezTo>
                  <a:pt x="1577424" y="1299055"/>
                  <a:pt x="1568989" y="1282185"/>
                  <a:pt x="1552118" y="1265314"/>
                </a:cubicBezTo>
                <a:cubicBezTo>
                  <a:pt x="1535247" y="1273749"/>
                  <a:pt x="1509941" y="1273749"/>
                  <a:pt x="1484635" y="1265314"/>
                </a:cubicBezTo>
                <a:cubicBezTo>
                  <a:pt x="1484635" y="1256878"/>
                  <a:pt x="1476199" y="1248443"/>
                  <a:pt x="1493070" y="1248443"/>
                </a:cubicBezTo>
                <a:cubicBezTo>
                  <a:pt x="1518376" y="1248443"/>
                  <a:pt x="1518376" y="1265314"/>
                  <a:pt x="1543683" y="1265314"/>
                </a:cubicBezTo>
                <a:cubicBezTo>
                  <a:pt x="1560554" y="1265314"/>
                  <a:pt x="1602731" y="1214701"/>
                  <a:pt x="1602731" y="1197830"/>
                </a:cubicBezTo>
                <a:cubicBezTo>
                  <a:pt x="1602731" y="1172524"/>
                  <a:pt x="1585860" y="1172524"/>
                  <a:pt x="1568989" y="1155653"/>
                </a:cubicBezTo>
                <a:lnTo>
                  <a:pt x="1526812" y="1164089"/>
                </a:lnTo>
                <a:cubicBezTo>
                  <a:pt x="1526812" y="1172524"/>
                  <a:pt x="1543683" y="1180959"/>
                  <a:pt x="1560554" y="1189395"/>
                </a:cubicBezTo>
                <a:lnTo>
                  <a:pt x="1560554" y="1214701"/>
                </a:lnTo>
                <a:lnTo>
                  <a:pt x="1509941" y="1214701"/>
                </a:lnTo>
                <a:cubicBezTo>
                  <a:pt x="1501506" y="1189395"/>
                  <a:pt x="1493070" y="1155653"/>
                  <a:pt x="1493070" y="1138782"/>
                </a:cubicBezTo>
                <a:cubicBezTo>
                  <a:pt x="1493070" y="1113476"/>
                  <a:pt x="1501506" y="1105041"/>
                  <a:pt x="1518376" y="1088170"/>
                </a:cubicBezTo>
                <a:cubicBezTo>
                  <a:pt x="1560554" y="1088170"/>
                  <a:pt x="1628037" y="1062864"/>
                  <a:pt x="1653343" y="1062864"/>
                </a:cubicBezTo>
                <a:cubicBezTo>
                  <a:pt x="1670214" y="1062864"/>
                  <a:pt x="1695520" y="1071299"/>
                  <a:pt x="1720827" y="1079734"/>
                </a:cubicBezTo>
                <a:close/>
                <a:moveTo>
                  <a:pt x="2151033" y="1113476"/>
                </a:moveTo>
                <a:cubicBezTo>
                  <a:pt x="2176340" y="1113476"/>
                  <a:pt x="2201646" y="1096605"/>
                  <a:pt x="2226952" y="1096605"/>
                </a:cubicBezTo>
                <a:cubicBezTo>
                  <a:pt x="2243823" y="1096605"/>
                  <a:pt x="2252258" y="1096605"/>
                  <a:pt x="2269129" y="1105041"/>
                </a:cubicBezTo>
                <a:cubicBezTo>
                  <a:pt x="2260694" y="1113476"/>
                  <a:pt x="2235388" y="1130347"/>
                  <a:pt x="2210081" y="1138782"/>
                </a:cubicBezTo>
                <a:cubicBezTo>
                  <a:pt x="2201646" y="1147218"/>
                  <a:pt x="2184775" y="1147218"/>
                  <a:pt x="2167904" y="1147218"/>
                </a:cubicBezTo>
                <a:cubicBezTo>
                  <a:pt x="2151033" y="1180959"/>
                  <a:pt x="2142598" y="1214701"/>
                  <a:pt x="2108856" y="1248443"/>
                </a:cubicBezTo>
                <a:lnTo>
                  <a:pt x="2041373" y="1248443"/>
                </a:lnTo>
                <a:cubicBezTo>
                  <a:pt x="2041373" y="1240007"/>
                  <a:pt x="2032937" y="1240007"/>
                  <a:pt x="2032937" y="1223137"/>
                </a:cubicBezTo>
                <a:cubicBezTo>
                  <a:pt x="2032937" y="1197830"/>
                  <a:pt x="2058244" y="1180959"/>
                  <a:pt x="2091985" y="1189395"/>
                </a:cubicBezTo>
                <a:cubicBezTo>
                  <a:pt x="2100421" y="1180959"/>
                  <a:pt x="2108856" y="1180959"/>
                  <a:pt x="2108856" y="1164089"/>
                </a:cubicBezTo>
                <a:cubicBezTo>
                  <a:pt x="2108856" y="1113476"/>
                  <a:pt x="2058244" y="1113476"/>
                  <a:pt x="2041373" y="1113476"/>
                </a:cubicBezTo>
                <a:cubicBezTo>
                  <a:pt x="1948583" y="1113476"/>
                  <a:pt x="1965454" y="1164089"/>
                  <a:pt x="1931712" y="1256878"/>
                </a:cubicBezTo>
                <a:cubicBezTo>
                  <a:pt x="1923277" y="1273749"/>
                  <a:pt x="1906406" y="1282185"/>
                  <a:pt x="1906406" y="1299055"/>
                </a:cubicBezTo>
                <a:cubicBezTo>
                  <a:pt x="1906406" y="1324362"/>
                  <a:pt x="1923277" y="1341233"/>
                  <a:pt x="1923277" y="1358103"/>
                </a:cubicBezTo>
                <a:cubicBezTo>
                  <a:pt x="1923277" y="1383410"/>
                  <a:pt x="1906406" y="1408716"/>
                  <a:pt x="1881100" y="1425587"/>
                </a:cubicBezTo>
                <a:lnTo>
                  <a:pt x="1847358" y="1425587"/>
                </a:lnTo>
                <a:cubicBezTo>
                  <a:pt x="1847358" y="1417151"/>
                  <a:pt x="1838923" y="1417151"/>
                  <a:pt x="1838923" y="1391845"/>
                </a:cubicBezTo>
                <a:cubicBezTo>
                  <a:pt x="1838923" y="1374974"/>
                  <a:pt x="1855793" y="1366539"/>
                  <a:pt x="1864229" y="1349668"/>
                </a:cubicBezTo>
                <a:cubicBezTo>
                  <a:pt x="1855793" y="1341233"/>
                  <a:pt x="1855793" y="1324362"/>
                  <a:pt x="1830487" y="1324362"/>
                </a:cubicBezTo>
                <a:cubicBezTo>
                  <a:pt x="1813616" y="1324362"/>
                  <a:pt x="1796745" y="1332797"/>
                  <a:pt x="1746133" y="1341233"/>
                </a:cubicBezTo>
                <a:cubicBezTo>
                  <a:pt x="1746133" y="1341233"/>
                  <a:pt x="1737697" y="1341233"/>
                  <a:pt x="1737697" y="1324362"/>
                </a:cubicBezTo>
                <a:cubicBezTo>
                  <a:pt x="1737697" y="1299055"/>
                  <a:pt x="1914841" y="1273749"/>
                  <a:pt x="1914841" y="1206266"/>
                </a:cubicBezTo>
                <a:cubicBezTo>
                  <a:pt x="1914841" y="1189395"/>
                  <a:pt x="1897971" y="1164089"/>
                  <a:pt x="1872664" y="1138782"/>
                </a:cubicBezTo>
                <a:lnTo>
                  <a:pt x="1847358" y="1138782"/>
                </a:lnTo>
                <a:cubicBezTo>
                  <a:pt x="1830487" y="1172524"/>
                  <a:pt x="1838923" y="1164089"/>
                  <a:pt x="1838923" y="1180959"/>
                </a:cubicBezTo>
                <a:cubicBezTo>
                  <a:pt x="1838923" y="1197830"/>
                  <a:pt x="1822052" y="1206266"/>
                  <a:pt x="1805181" y="1214701"/>
                </a:cubicBezTo>
                <a:cubicBezTo>
                  <a:pt x="1788310" y="1206266"/>
                  <a:pt x="1771439" y="1189395"/>
                  <a:pt x="1771439" y="1172524"/>
                </a:cubicBezTo>
                <a:cubicBezTo>
                  <a:pt x="1771439" y="1113476"/>
                  <a:pt x="1830487" y="1096605"/>
                  <a:pt x="1855793" y="1096605"/>
                </a:cubicBezTo>
                <a:cubicBezTo>
                  <a:pt x="1872664" y="1096605"/>
                  <a:pt x="1897971" y="1121912"/>
                  <a:pt x="1923277" y="1121912"/>
                </a:cubicBezTo>
                <a:cubicBezTo>
                  <a:pt x="1948583" y="1121912"/>
                  <a:pt x="1990760" y="1054428"/>
                  <a:pt x="2049808" y="1054428"/>
                </a:cubicBezTo>
                <a:cubicBezTo>
                  <a:pt x="2066679" y="1054428"/>
                  <a:pt x="2134162" y="1113476"/>
                  <a:pt x="2151033" y="1113476"/>
                </a:cubicBezTo>
                <a:close/>
                <a:moveTo>
                  <a:pt x="5567380" y="1105041"/>
                </a:moveTo>
                <a:cubicBezTo>
                  <a:pt x="5567380" y="1121912"/>
                  <a:pt x="5550509" y="1147218"/>
                  <a:pt x="5525203" y="1147218"/>
                </a:cubicBezTo>
                <a:cubicBezTo>
                  <a:pt x="5508332" y="1147218"/>
                  <a:pt x="5483026" y="1155653"/>
                  <a:pt x="5483026" y="1138782"/>
                </a:cubicBezTo>
                <a:cubicBezTo>
                  <a:pt x="5483026" y="1189395"/>
                  <a:pt x="5550509" y="1172524"/>
                  <a:pt x="5550509" y="1172524"/>
                </a:cubicBezTo>
                <a:lnTo>
                  <a:pt x="5584251" y="1172524"/>
                </a:lnTo>
                <a:cubicBezTo>
                  <a:pt x="5584251" y="1180959"/>
                  <a:pt x="5584251" y="1197830"/>
                  <a:pt x="5592686" y="1214701"/>
                </a:cubicBezTo>
                <a:cubicBezTo>
                  <a:pt x="5575816" y="1223137"/>
                  <a:pt x="5558945" y="1214701"/>
                  <a:pt x="5542074" y="1214701"/>
                </a:cubicBezTo>
                <a:cubicBezTo>
                  <a:pt x="5516768" y="1214701"/>
                  <a:pt x="5483026" y="1240007"/>
                  <a:pt x="5457720" y="1240007"/>
                </a:cubicBezTo>
                <a:cubicBezTo>
                  <a:pt x="5440849" y="1240007"/>
                  <a:pt x="5423978" y="1231572"/>
                  <a:pt x="5415543" y="1214701"/>
                </a:cubicBezTo>
                <a:cubicBezTo>
                  <a:pt x="5390236" y="1172524"/>
                  <a:pt x="5398672" y="1088170"/>
                  <a:pt x="5348059" y="1062864"/>
                </a:cubicBezTo>
                <a:cubicBezTo>
                  <a:pt x="5356495" y="1037557"/>
                  <a:pt x="5407107" y="1020686"/>
                  <a:pt x="5407107" y="1020686"/>
                </a:cubicBezTo>
                <a:cubicBezTo>
                  <a:pt x="5432413" y="1020686"/>
                  <a:pt x="5516768" y="1071299"/>
                  <a:pt x="5567380" y="1105041"/>
                </a:cubicBezTo>
                <a:close/>
                <a:moveTo>
                  <a:pt x="5128738" y="1054428"/>
                </a:moveTo>
                <a:cubicBezTo>
                  <a:pt x="5154044" y="1054428"/>
                  <a:pt x="5162480" y="1037557"/>
                  <a:pt x="5187786" y="1037557"/>
                </a:cubicBezTo>
                <a:cubicBezTo>
                  <a:pt x="5204657" y="1037557"/>
                  <a:pt x="5229963" y="1054428"/>
                  <a:pt x="5255270" y="1071299"/>
                </a:cubicBezTo>
                <a:lnTo>
                  <a:pt x="5255270" y="1121912"/>
                </a:lnTo>
                <a:cubicBezTo>
                  <a:pt x="5246834" y="1130347"/>
                  <a:pt x="5255270" y="1130347"/>
                  <a:pt x="5229963" y="1130347"/>
                </a:cubicBezTo>
                <a:cubicBezTo>
                  <a:pt x="5213092" y="1130347"/>
                  <a:pt x="5204657" y="1088170"/>
                  <a:pt x="5179351" y="1088170"/>
                </a:cubicBezTo>
                <a:cubicBezTo>
                  <a:pt x="5154044" y="1088170"/>
                  <a:pt x="5145609" y="1138782"/>
                  <a:pt x="5145609" y="1138782"/>
                </a:cubicBezTo>
                <a:cubicBezTo>
                  <a:pt x="5145609" y="1223137"/>
                  <a:pt x="5263705" y="1240007"/>
                  <a:pt x="5314317" y="1256878"/>
                </a:cubicBezTo>
                <a:lnTo>
                  <a:pt x="5314317" y="1282185"/>
                </a:lnTo>
                <a:cubicBezTo>
                  <a:pt x="5280576" y="1282185"/>
                  <a:pt x="5238399" y="1273749"/>
                  <a:pt x="5213092" y="1273749"/>
                </a:cubicBezTo>
                <a:cubicBezTo>
                  <a:pt x="5196222" y="1273749"/>
                  <a:pt x="5187786" y="1282185"/>
                  <a:pt x="5170915" y="1299055"/>
                </a:cubicBezTo>
                <a:lnTo>
                  <a:pt x="5170915" y="1324362"/>
                </a:lnTo>
                <a:cubicBezTo>
                  <a:pt x="5187786" y="1332797"/>
                  <a:pt x="5213092" y="1341233"/>
                  <a:pt x="5238399" y="1349668"/>
                </a:cubicBezTo>
                <a:cubicBezTo>
                  <a:pt x="5213092" y="1383410"/>
                  <a:pt x="5196222" y="1383410"/>
                  <a:pt x="5187786" y="1383410"/>
                </a:cubicBezTo>
                <a:cubicBezTo>
                  <a:pt x="5094996" y="1383410"/>
                  <a:pt x="5137174" y="1265314"/>
                  <a:pt x="5137174" y="1240007"/>
                </a:cubicBezTo>
                <a:cubicBezTo>
                  <a:pt x="5137174" y="1223137"/>
                  <a:pt x="5103432" y="1138782"/>
                  <a:pt x="5086561" y="1096605"/>
                </a:cubicBezTo>
                <a:cubicBezTo>
                  <a:pt x="5078126" y="1054428"/>
                  <a:pt x="5035948" y="1062864"/>
                  <a:pt x="5035948" y="1062864"/>
                </a:cubicBezTo>
                <a:cubicBezTo>
                  <a:pt x="5010642" y="1062864"/>
                  <a:pt x="4976901" y="1079734"/>
                  <a:pt x="4951594" y="1105041"/>
                </a:cubicBezTo>
                <a:lnTo>
                  <a:pt x="4951594" y="1130347"/>
                </a:lnTo>
                <a:cubicBezTo>
                  <a:pt x="4960030" y="1130347"/>
                  <a:pt x="4951594" y="1138782"/>
                  <a:pt x="5027513" y="1138782"/>
                </a:cubicBezTo>
                <a:cubicBezTo>
                  <a:pt x="5027513" y="1147218"/>
                  <a:pt x="5035948" y="1147218"/>
                  <a:pt x="5035948" y="1164089"/>
                </a:cubicBezTo>
                <a:cubicBezTo>
                  <a:pt x="5035948" y="1189395"/>
                  <a:pt x="5019078" y="1206266"/>
                  <a:pt x="4993771" y="1206266"/>
                </a:cubicBezTo>
                <a:cubicBezTo>
                  <a:pt x="4934723" y="1206266"/>
                  <a:pt x="4917853" y="1130347"/>
                  <a:pt x="4900982" y="1113476"/>
                </a:cubicBezTo>
                <a:cubicBezTo>
                  <a:pt x="4850369" y="1045993"/>
                  <a:pt x="4782886" y="1105041"/>
                  <a:pt x="4740709" y="1037557"/>
                </a:cubicBezTo>
                <a:lnTo>
                  <a:pt x="4884111" y="1037557"/>
                </a:lnTo>
                <a:cubicBezTo>
                  <a:pt x="4900982" y="1045993"/>
                  <a:pt x="4892546" y="1054428"/>
                  <a:pt x="4917853" y="1054428"/>
                </a:cubicBezTo>
                <a:cubicBezTo>
                  <a:pt x="4934723" y="1054428"/>
                  <a:pt x="5002207" y="1020686"/>
                  <a:pt x="5027513" y="1020686"/>
                </a:cubicBezTo>
                <a:cubicBezTo>
                  <a:pt x="5035948" y="1020686"/>
                  <a:pt x="5128738" y="1054428"/>
                  <a:pt x="5128738" y="1054428"/>
                </a:cubicBezTo>
                <a:close/>
                <a:moveTo>
                  <a:pt x="1509941" y="1003816"/>
                </a:moveTo>
                <a:cubicBezTo>
                  <a:pt x="1509941" y="1012251"/>
                  <a:pt x="1518376" y="1020686"/>
                  <a:pt x="1518376" y="1037557"/>
                </a:cubicBezTo>
                <a:cubicBezTo>
                  <a:pt x="1518376" y="1062864"/>
                  <a:pt x="1484635" y="1071299"/>
                  <a:pt x="1459328" y="1079734"/>
                </a:cubicBezTo>
                <a:cubicBezTo>
                  <a:pt x="1450893" y="1071299"/>
                  <a:pt x="1442458" y="1071299"/>
                  <a:pt x="1442458" y="1054428"/>
                </a:cubicBezTo>
                <a:cubicBezTo>
                  <a:pt x="1442458" y="1029122"/>
                  <a:pt x="1467764" y="1012251"/>
                  <a:pt x="1484635" y="1003816"/>
                </a:cubicBezTo>
                <a:lnTo>
                  <a:pt x="1509941" y="1003816"/>
                </a:lnTo>
                <a:close/>
                <a:moveTo>
                  <a:pt x="1467764" y="1189395"/>
                </a:moveTo>
                <a:cubicBezTo>
                  <a:pt x="1467764" y="1189395"/>
                  <a:pt x="1434022" y="1265314"/>
                  <a:pt x="1425587" y="1282185"/>
                </a:cubicBezTo>
                <a:cubicBezTo>
                  <a:pt x="1408716" y="1256878"/>
                  <a:pt x="1391845" y="1231572"/>
                  <a:pt x="1391845" y="1206266"/>
                </a:cubicBezTo>
                <a:cubicBezTo>
                  <a:pt x="1391845" y="1189395"/>
                  <a:pt x="1408716" y="1180959"/>
                  <a:pt x="1408716" y="1164089"/>
                </a:cubicBezTo>
                <a:cubicBezTo>
                  <a:pt x="1408716" y="1138782"/>
                  <a:pt x="1358103" y="1096605"/>
                  <a:pt x="1341233" y="1096605"/>
                </a:cubicBezTo>
                <a:cubicBezTo>
                  <a:pt x="1315926" y="1096605"/>
                  <a:pt x="1315926" y="1113476"/>
                  <a:pt x="1307491" y="1130347"/>
                </a:cubicBezTo>
                <a:cubicBezTo>
                  <a:pt x="1324362" y="1138782"/>
                  <a:pt x="1349668" y="1130347"/>
                  <a:pt x="1366539" y="1147218"/>
                </a:cubicBezTo>
                <a:lnTo>
                  <a:pt x="1366539" y="1164089"/>
                </a:lnTo>
                <a:lnTo>
                  <a:pt x="1256878" y="1164089"/>
                </a:lnTo>
                <a:lnTo>
                  <a:pt x="1256878" y="1121912"/>
                </a:lnTo>
                <a:cubicBezTo>
                  <a:pt x="1282185" y="1079734"/>
                  <a:pt x="1282185" y="1071299"/>
                  <a:pt x="1299055" y="1029122"/>
                </a:cubicBezTo>
                <a:cubicBezTo>
                  <a:pt x="1307491" y="1012251"/>
                  <a:pt x="1315926" y="995380"/>
                  <a:pt x="1332797" y="978509"/>
                </a:cubicBezTo>
                <a:cubicBezTo>
                  <a:pt x="1383410" y="1045993"/>
                  <a:pt x="1467764" y="1105041"/>
                  <a:pt x="1467764" y="1189395"/>
                </a:cubicBezTo>
                <a:close/>
                <a:moveTo>
                  <a:pt x="5609557" y="1012251"/>
                </a:moveTo>
                <a:cubicBezTo>
                  <a:pt x="5609557" y="1037557"/>
                  <a:pt x="5601122" y="1037557"/>
                  <a:pt x="5601122" y="1054428"/>
                </a:cubicBezTo>
                <a:cubicBezTo>
                  <a:pt x="5592686" y="1054428"/>
                  <a:pt x="5592686" y="1062864"/>
                  <a:pt x="5575816" y="1062864"/>
                </a:cubicBezTo>
                <a:cubicBezTo>
                  <a:pt x="5550509" y="1062864"/>
                  <a:pt x="5533639" y="1037557"/>
                  <a:pt x="5516768" y="1029122"/>
                </a:cubicBezTo>
                <a:cubicBezTo>
                  <a:pt x="5516768" y="1012251"/>
                  <a:pt x="5542074" y="986945"/>
                  <a:pt x="5567380" y="961638"/>
                </a:cubicBezTo>
                <a:cubicBezTo>
                  <a:pt x="5584251" y="978509"/>
                  <a:pt x="5609557" y="995380"/>
                  <a:pt x="5609557" y="1012251"/>
                </a:cubicBezTo>
                <a:close/>
                <a:moveTo>
                  <a:pt x="6107247" y="3441653"/>
                </a:moveTo>
                <a:cubicBezTo>
                  <a:pt x="6107247" y="4597307"/>
                  <a:pt x="5255270" y="5769831"/>
                  <a:pt x="3753764" y="5921668"/>
                </a:cubicBezTo>
                <a:cubicBezTo>
                  <a:pt x="3593491" y="5930104"/>
                  <a:pt x="3542878" y="5930104"/>
                  <a:pt x="3391041" y="5921668"/>
                </a:cubicBezTo>
                <a:cubicBezTo>
                  <a:pt x="2749948" y="5862620"/>
                  <a:pt x="1973889" y="5584251"/>
                  <a:pt x="1442458" y="4791321"/>
                </a:cubicBezTo>
                <a:cubicBezTo>
                  <a:pt x="1366539" y="4673225"/>
                  <a:pt x="1307491" y="4546694"/>
                  <a:pt x="1248443" y="4437033"/>
                </a:cubicBezTo>
                <a:cubicBezTo>
                  <a:pt x="1189395" y="4310502"/>
                  <a:pt x="1138782" y="4141793"/>
                  <a:pt x="1105041" y="4023698"/>
                </a:cubicBezTo>
                <a:cubicBezTo>
                  <a:pt x="1071299" y="3880295"/>
                  <a:pt x="1037557" y="3601926"/>
                  <a:pt x="1037557" y="3585055"/>
                </a:cubicBezTo>
                <a:lnTo>
                  <a:pt x="1037557" y="3298251"/>
                </a:lnTo>
                <a:cubicBezTo>
                  <a:pt x="1189395" y="1712391"/>
                  <a:pt x="2437838" y="953203"/>
                  <a:pt x="3576620" y="953203"/>
                </a:cubicBezTo>
                <a:cubicBezTo>
                  <a:pt x="4943159" y="953203"/>
                  <a:pt x="6107247" y="2032937"/>
                  <a:pt x="6107247" y="3441653"/>
                </a:cubicBezTo>
                <a:close/>
                <a:moveTo>
                  <a:pt x="5803572" y="1088170"/>
                </a:moveTo>
                <a:cubicBezTo>
                  <a:pt x="5803572" y="1105041"/>
                  <a:pt x="5719218" y="1147218"/>
                  <a:pt x="5719218" y="1147218"/>
                </a:cubicBezTo>
                <a:cubicBezTo>
                  <a:pt x="5693912" y="1147218"/>
                  <a:pt x="5693912" y="1130347"/>
                  <a:pt x="5685476" y="1113476"/>
                </a:cubicBezTo>
                <a:lnTo>
                  <a:pt x="5685476" y="1071299"/>
                </a:lnTo>
                <a:cubicBezTo>
                  <a:pt x="5702347" y="1071299"/>
                  <a:pt x="5719218" y="1079734"/>
                  <a:pt x="5736089" y="1071299"/>
                </a:cubicBezTo>
                <a:cubicBezTo>
                  <a:pt x="5727653" y="1062864"/>
                  <a:pt x="5719218" y="1037557"/>
                  <a:pt x="5693912" y="1037557"/>
                </a:cubicBezTo>
                <a:cubicBezTo>
                  <a:pt x="5651734" y="1037557"/>
                  <a:pt x="5651734" y="1079734"/>
                  <a:pt x="5651734" y="1096605"/>
                </a:cubicBezTo>
                <a:cubicBezTo>
                  <a:pt x="5651734" y="1113476"/>
                  <a:pt x="5685476" y="1147218"/>
                  <a:pt x="5685476" y="1172524"/>
                </a:cubicBezTo>
                <a:cubicBezTo>
                  <a:pt x="5685476" y="1189395"/>
                  <a:pt x="5668605" y="1214701"/>
                  <a:pt x="5660170" y="1231572"/>
                </a:cubicBezTo>
                <a:cubicBezTo>
                  <a:pt x="5601122" y="1206266"/>
                  <a:pt x="5609557" y="1172524"/>
                  <a:pt x="5609557" y="1130347"/>
                </a:cubicBezTo>
                <a:cubicBezTo>
                  <a:pt x="5609557" y="1054428"/>
                  <a:pt x="5668605" y="1003816"/>
                  <a:pt x="5677041" y="919461"/>
                </a:cubicBezTo>
                <a:cubicBezTo>
                  <a:pt x="5727653" y="927897"/>
                  <a:pt x="5803572" y="1071299"/>
                  <a:pt x="5803572" y="1088170"/>
                </a:cubicBezTo>
                <a:close/>
                <a:moveTo>
                  <a:pt x="1847358" y="911026"/>
                </a:moveTo>
                <a:cubicBezTo>
                  <a:pt x="1830487" y="919461"/>
                  <a:pt x="1805181" y="927897"/>
                  <a:pt x="1788310" y="927897"/>
                </a:cubicBezTo>
                <a:cubicBezTo>
                  <a:pt x="1763004" y="927897"/>
                  <a:pt x="1763004" y="919461"/>
                  <a:pt x="1746133" y="919461"/>
                </a:cubicBezTo>
                <a:cubicBezTo>
                  <a:pt x="1746133" y="911026"/>
                  <a:pt x="1754568" y="911026"/>
                  <a:pt x="1763004" y="902590"/>
                </a:cubicBezTo>
                <a:lnTo>
                  <a:pt x="1847358" y="911026"/>
                </a:lnTo>
                <a:close/>
                <a:moveTo>
                  <a:pt x="6174731" y="3441653"/>
                </a:moveTo>
                <a:cubicBezTo>
                  <a:pt x="6174731" y="4099616"/>
                  <a:pt x="5921668" y="4850369"/>
                  <a:pt x="5162480" y="5466155"/>
                </a:cubicBezTo>
                <a:cubicBezTo>
                  <a:pt x="5179351" y="5474591"/>
                  <a:pt x="5204657" y="5474591"/>
                  <a:pt x="5229963" y="5474591"/>
                </a:cubicBezTo>
                <a:cubicBezTo>
                  <a:pt x="5229963" y="5483026"/>
                  <a:pt x="5238399" y="5474591"/>
                  <a:pt x="5238399" y="5499897"/>
                </a:cubicBezTo>
                <a:cubicBezTo>
                  <a:pt x="5238399" y="5508332"/>
                  <a:pt x="5204657" y="5533639"/>
                  <a:pt x="5179351" y="5525203"/>
                </a:cubicBezTo>
                <a:cubicBezTo>
                  <a:pt x="5170915" y="5533639"/>
                  <a:pt x="5170915" y="5525203"/>
                  <a:pt x="5170915" y="5542074"/>
                </a:cubicBezTo>
                <a:cubicBezTo>
                  <a:pt x="5170915" y="5626428"/>
                  <a:pt x="5272140" y="5567380"/>
                  <a:pt x="5314317" y="5584251"/>
                </a:cubicBezTo>
                <a:lnTo>
                  <a:pt x="5314317" y="5609557"/>
                </a:lnTo>
                <a:cubicBezTo>
                  <a:pt x="5289011" y="5617993"/>
                  <a:pt x="5246834" y="5609557"/>
                  <a:pt x="5229963" y="5617993"/>
                </a:cubicBezTo>
                <a:cubicBezTo>
                  <a:pt x="5204657" y="5626428"/>
                  <a:pt x="5145609" y="5685476"/>
                  <a:pt x="5145609" y="5719218"/>
                </a:cubicBezTo>
                <a:cubicBezTo>
                  <a:pt x="5145609" y="5736089"/>
                  <a:pt x="5162480" y="5761395"/>
                  <a:pt x="5179351" y="5778266"/>
                </a:cubicBezTo>
                <a:cubicBezTo>
                  <a:pt x="5196222" y="5769831"/>
                  <a:pt x="5213092" y="5744524"/>
                  <a:pt x="5221528" y="5727653"/>
                </a:cubicBezTo>
                <a:cubicBezTo>
                  <a:pt x="5255270" y="5736089"/>
                  <a:pt x="5255270" y="5744524"/>
                  <a:pt x="5255270" y="5761395"/>
                </a:cubicBezTo>
                <a:cubicBezTo>
                  <a:pt x="5255270" y="5803572"/>
                  <a:pt x="5204657" y="5820443"/>
                  <a:pt x="5187786" y="5820443"/>
                </a:cubicBezTo>
                <a:cubicBezTo>
                  <a:pt x="5170915" y="5820443"/>
                  <a:pt x="5154044" y="5803572"/>
                  <a:pt x="5137174" y="5803572"/>
                </a:cubicBezTo>
                <a:cubicBezTo>
                  <a:pt x="5111867" y="5803572"/>
                  <a:pt x="5044384" y="5837314"/>
                  <a:pt x="5027513" y="5837314"/>
                </a:cubicBezTo>
                <a:cubicBezTo>
                  <a:pt x="5010642" y="5837314"/>
                  <a:pt x="4917853" y="5803572"/>
                  <a:pt x="4917853" y="5803572"/>
                </a:cubicBezTo>
                <a:cubicBezTo>
                  <a:pt x="4900982" y="5803572"/>
                  <a:pt x="4909417" y="5820443"/>
                  <a:pt x="4884111" y="5820443"/>
                </a:cubicBezTo>
                <a:lnTo>
                  <a:pt x="4740709" y="5820443"/>
                </a:lnTo>
                <a:cubicBezTo>
                  <a:pt x="4766015" y="5769831"/>
                  <a:pt x="4850369" y="5786701"/>
                  <a:pt x="4892546" y="5761395"/>
                </a:cubicBezTo>
                <a:cubicBezTo>
                  <a:pt x="4909417" y="5752960"/>
                  <a:pt x="4909417" y="5719218"/>
                  <a:pt x="4917853" y="5702347"/>
                </a:cubicBezTo>
                <a:cubicBezTo>
                  <a:pt x="4917853" y="5677041"/>
                  <a:pt x="4976901" y="5651735"/>
                  <a:pt x="4993771" y="5651735"/>
                </a:cubicBezTo>
                <a:cubicBezTo>
                  <a:pt x="5019078" y="5651735"/>
                  <a:pt x="5035948" y="5668605"/>
                  <a:pt x="5035948" y="5693912"/>
                </a:cubicBezTo>
                <a:cubicBezTo>
                  <a:pt x="5035948" y="5727653"/>
                  <a:pt x="4968465" y="5710783"/>
                  <a:pt x="4960030" y="5719218"/>
                </a:cubicBezTo>
                <a:cubicBezTo>
                  <a:pt x="4960030" y="5727653"/>
                  <a:pt x="4951594" y="5719218"/>
                  <a:pt x="4951594" y="5744524"/>
                </a:cubicBezTo>
                <a:cubicBezTo>
                  <a:pt x="4951594" y="5786701"/>
                  <a:pt x="5027513" y="5795137"/>
                  <a:pt x="5027513" y="5795137"/>
                </a:cubicBezTo>
                <a:cubicBezTo>
                  <a:pt x="5052819" y="5795137"/>
                  <a:pt x="5061255" y="5795137"/>
                  <a:pt x="5078126" y="5778266"/>
                </a:cubicBezTo>
                <a:cubicBezTo>
                  <a:pt x="5094996" y="5752960"/>
                  <a:pt x="5094996" y="5702347"/>
                  <a:pt x="5111867" y="5668605"/>
                </a:cubicBezTo>
                <a:cubicBezTo>
                  <a:pt x="5111867" y="5651735"/>
                  <a:pt x="5145609" y="5643299"/>
                  <a:pt x="5145609" y="5626428"/>
                </a:cubicBezTo>
                <a:cubicBezTo>
                  <a:pt x="5145609" y="5601122"/>
                  <a:pt x="5128738" y="5567380"/>
                  <a:pt x="5128738" y="5550509"/>
                </a:cubicBezTo>
                <a:cubicBezTo>
                  <a:pt x="5128738" y="5525203"/>
                  <a:pt x="5137174" y="5508332"/>
                  <a:pt x="5137174" y="5483026"/>
                </a:cubicBezTo>
                <a:cubicBezTo>
                  <a:pt x="4740709" y="5769831"/>
                  <a:pt x="4327373" y="5904797"/>
                  <a:pt x="3930908" y="5972281"/>
                </a:cubicBezTo>
                <a:cubicBezTo>
                  <a:pt x="3956214" y="5989152"/>
                  <a:pt x="3981520" y="6022893"/>
                  <a:pt x="3998391" y="6039764"/>
                </a:cubicBezTo>
                <a:cubicBezTo>
                  <a:pt x="4099616" y="6039764"/>
                  <a:pt x="4082745" y="6115683"/>
                  <a:pt x="4158664" y="6115683"/>
                </a:cubicBezTo>
                <a:cubicBezTo>
                  <a:pt x="4183971" y="6115683"/>
                  <a:pt x="4234583" y="6098812"/>
                  <a:pt x="4243019" y="6031329"/>
                </a:cubicBezTo>
                <a:cubicBezTo>
                  <a:pt x="4234583" y="6022893"/>
                  <a:pt x="4243019" y="6014458"/>
                  <a:pt x="4217712" y="6014458"/>
                </a:cubicBezTo>
                <a:cubicBezTo>
                  <a:pt x="4200841" y="6014458"/>
                  <a:pt x="4192406" y="6031329"/>
                  <a:pt x="4175535" y="6039764"/>
                </a:cubicBezTo>
                <a:cubicBezTo>
                  <a:pt x="4167100" y="6031329"/>
                  <a:pt x="4150229" y="6022893"/>
                  <a:pt x="4150229" y="5997587"/>
                </a:cubicBezTo>
                <a:cubicBezTo>
                  <a:pt x="4150229" y="5980716"/>
                  <a:pt x="4167100" y="5963845"/>
                  <a:pt x="4183971" y="5963845"/>
                </a:cubicBezTo>
                <a:cubicBezTo>
                  <a:pt x="4234583" y="5955410"/>
                  <a:pt x="4302067" y="5989152"/>
                  <a:pt x="4386421" y="5955410"/>
                </a:cubicBezTo>
                <a:cubicBezTo>
                  <a:pt x="4369550" y="5989152"/>
                  <a:pt x="4318937" y="6006022"/>
                  <a:pt x="4285196" y="6056635"/>
                </a:cubicBezTo>
                <a:cubicBezTo>
                  <a:pt x="4276760" y="6056635"/>
                  <a:pt x="4276760" y="6081941"/>
                  <a:pt x="4268325" y="6098812"/>
                </a:cubicBezTo>
                <a:cubicBezTo>
                  <a:pt x="4243019" y="6140989"/>
                  <a:pt x="4175535" y="6174731"/>
                  <a:pt x="4133358" y="6166295"/>
                </a:cubicBezTo>
                <a:cubicBezTo>
                  <a:pt x="4116487" y="6174731"/>
                  <a:pt x="4099616" y="6233779"/>
                  <a:pt x="4065875" y="6242214"/>
                </a:cubicBezTo>
                <a:cubicBezTo>
                  <a:pt x="4057439" y="6250650"/>
                  <a:pt x="4065875" y="6250650"/>
                  <a:pt x="4040568" y="6250650"/>
                </a:cubicBezTo>
                <a:cubicBezTo>
                  <a:pt x="4023697" y="6250650"/>
                  <a:pt x="4015262" y="6242214"/>
                  <a:pt x="3998391" y="6225343"/>
                </a:cubicBezTo>
                <a:lnTo>
                  <a:pt x="3998391" y="6200037"/>
                </a:lnTo>
                <a:cubicBezTo>
                  <a:pt x="4015262" y="6191602"/>
                  <a:pt x="4040568" y="6200037"/>
                  <a:pt x="4057439" y="6191602"/>
                </a:cubicBezTo>
                <a:cubicBezTo>
                  <a:pt x="4074310" y="6183166"/>
                  <a:pt x="4082745" y="6174731"/>
                  <a:pt x="4082745" y="6149425"/>
                </a:cubicBezTo>
                <a:cubicBezTo>
                  <a:pt x="4082745" y="6115683"/>
                  <a:pt x="4015262" y="6098812"/>
                  <a:pt x="4006827" y="6098812"/>
                </a:cubicBezTo>
                <a:cubicBezTo>
                  <a:pt x="3981520" y="6098812"/>
                  <a:pt x="3914037" y="6124118"/>
                  <a:pt x="3897166" y="6166295"/>
                </a:cubicBezTo>
                <a:cubicBezTo>
                  <a:pt x="3888731" y="6166295"/>
                  <a:pt x="3871860" y="6157860"/>
                  <a:pt x="3863424" y="6149425"/>
                </a:cubicBezTo>
                <a:cubicBezTo>
                  <a:pt x="3871860" y="6124118"/>
                  <a:pt x="3905602" y="6098812"/>
                  <a:pt x="3939343" y="6065070"/>
                </a:cubicBezTo>
                <a:lnTo>
                  <a:pt x="3939343" y="6039764"/>
                </a:lnTo>
                <a:lnTo>
                  <a:pt x="3922472" y="6022893"/>
                </a:lnTo>
                <a:cubicBezTo>
                  <a:pt x="3905602" y="6031329"/>
                  <a:pt x="3888731" y="6048200"/>
                  <a:pt x="3871860" y="6048200"/>
                </a:cubicBezTo>
                <a:cubicBezTo>
                  <a:pt x="3863424" y="6039764"/>
                  <a:pt x="3854989" y="6039764"/>
                  <a:pt x="3854989" y="6014458"/>
                </a:cubicBezTo>
                <a:cubicBezTo>
                  <a:pt x="3854989" y="5997587"/>
                  <a:pt x="3863424" y="5997587"/>
                  <a:pt x="3880295" y="5980716"/>
                </a:cubicBezTo>
                <a:cubicBezTo>
                  <a:pt x="3880295" y="5980716"/>
                  <a:pt x="3880295" y="5972281"/>
                  <a:pt x="3863424" y="5972281"/>
                </a:cubicBezTo>
                <a:cubicBezTo>
                  <a:pt x="3838118" y="5972281"/>
                  <a:pt x="3593491" y="5989152"/>
                  <a:pt x="3568185" y="5989152"/>
                </a:cubicBezTo>
                <a:cubicBezTo>
                  <a:pt x="2581240" y="5989152"/>
                  <a:pt x="1442458" y="5432414"/>
                  <a:pt x="1045993" y="4074310"/>
                </a:cubicBezTo>
                <a:cubicBezTo>
                  <a:pt x="1020686" y="3989956"/>
                  <a:pt x="970074" y="3686281"/>
                  <a:pt x="970074" y="3551314"/>
                </a:cubicBezTo>
                <a:lnTo>
                  <a:pt x="970074" y="3323557"/>
                </a:lnTo>
                <a:cubicBezTo>
                  <a:pt x="1088170" y="1703956"/>
                  <a:pt x="2378790" y="885720"/>
                  <a:pt x="3568185" y="885720"/>
                </a:cubicBezTo>
                <a:cubicBezTo>
                  <a:pt x="4968465" y="885720"/>
                  <a:pt x="6174731" y="1990760"/>
                  <a:pt x="6174731" y="3441653"/>
                </a:cubicBezTo>
                <a:close/>
                <a:moveTo>
                  <a:pt x="5238399" y="894155"/>
                </a:moveTo>
                <a:cubicBezTo>
                  <a:pt x="5213092" y="894155"/>
                  <a:pt x="5170915" y="885720"/>
                  <a:pt x="5154044" y="860413"/>
                </a:cubicBezTo>
                <a:cubicBezTo>
                  <a:pt x="5204657" y="868849"/>
                  <a:pt x="5255270" y="877284"/>
                  <a:pt x="5297447" y="885720"/>
                </a:cubicBezTo>
                <a:cubicBezTo>
                  <a:pt x="5280576" y="894155"/>
                  <a:pt x="5263705" y="894155"/>
                  <a:pt x="5238399" y="894155"/>
                </a:cubicBezTo>
                <a:close/>
                <a:moveTo>
                  <a:pt x="1552118" y="851978"/>
                </a:moveTo>
                <a:cubicBezTo>
                  <a:pt x="1552118" y="860413"/>
                  <a:pt x="1560554" y="860413"/>
                  <a:pt x="1560554" y="877284"/>
                </a:cubicBezTo>
                <a:cubicBezTo>
                  <a:pt x="1560554" y="902590"/>
                  <a:pt x="1543683" y="919461"/>
                  <a:pt x="1526812" y="919461"/>
                </a:cubicBezTo>
                <a:cubicBezTo>
                  <a:pt x="1501506" y="919461"/>
                  <a:pt x="1509941" y="894155"/>
                  <a:pt x="1484635" y="894155"/>
                </a:cubicBezTo>
                <a:cubicBezTo>
                  <a:pt x="1434022" y="894155"/>
                  <a:pt x="1425587" y="986945"/>
                  <a:pt x="1425587" y="1012251"/>
                </a:cubicBezTo>
                <a:cubicBezTo>
                  <a:pt x="1425587" y="1012251"/>
                  <a:pt x="1417151" y="1012251"/>
                  <a:pt x="1408716" y="1020686"/>
                </a:cubicBezTo>
                <a:cubicBezTo>
                  <a:pt x="1391845" y="1003816"/>
                  <a:pt x="1391845" y="995380"/>
                  <a:pt x="1391845" y="970074"/>
                </a:cubicBezTo>
                <a:cubicBezTo>
                  <a:pt x="1391845" y="927897"/>
                  <a:pt x="1408716" y="877284"/>
                  <a:pt x="1484635" y="851978"/>
                </a:cubicBezTo>
                <a:lnTo>
                  <a:pt x="1552118" y="851978"/>
                </a:lnTo>
                <a:close/>
                <a:moveTo>
                  <a:pt x="5643299" y="911026"/>
                </a:moveTo>
                <a:cubicBezTo>
                  <a:pt x="5643299" y="936332"/>
                  <a:pt x="5634864" y="961638"/>
                  <a:pt x="5617993" y="978509"/>
                </a:cubicBezTo>
                <a:cubicBezTo>
                  <a:pt x="5601122" y="944768"/>
                  <a:pt x="5634864" y="868849"/>
                  <a:pt x="5567380" y="868849"/>
                </a:cubicBezTo>
                <a:cubicBezTo>
                  <a:pt x="5542074" y="868849"/>
                  <a:pt x="5542074" y="885720"/>
                  <a:pt x="5525203" y="902590"/>
                </a:cubicBezTo>
                <a:cubicBezTo>
                  <a:pt x="5516768" y="902590"/>
                  <a:pt x="5499897" y="894155"/>
                  <a:pt x="5499897" y="868849"/>
                </a:cubicBezTo>
                <a:cubicBezTo>
                  <a:pt x="5499897" y="826672"/>
                  <a:pt x="5525203" y="826672"/>
                  <a:pt x="5550509" y="826672"/>
                </a:cubicBezTo>
                <a:cubicBezTo>
                  <a:pt x="5626428" y="826672"/>
                  <a:pt x="5643299" y="885720"/>
                  <a:pt x="5643299" y="911026"/>
                </a:cubicBezTo>
                <a:close/>
                <a:moveTo>
                  <a:pt x="1754568" y="851978"/>
                </a:moveTo>
                <a:cubicBezTo>
                  <a:pt x="1754568" y="868849"/>
                  <a:pt x="1703956" y="885720"/>
                  <a:pt x="1687085" y="911026"/>
                </a:cubicBezTo>
                <a:cubicBezTo>
                  <a:pt x="1729262" y="953203"/>
                  <a:pt x="1737697" y="961638"/>
                  <a:pt x="1771439" y="961638"/>
                </a:cubicBezTo>
                <a:cubicBezTo>
                  <a:pt x="1796745" y="961638"/>
                  <a:pt x="1864229" y="936332"/>
                  <a:pt x="1889535" y="936332"/>
                </a:cubicBezTo>
                <a:cubicBezTo>
                  <a:pt x="1906406" y="936332"/>
                  <a:pt x="1940148" y="953203"/>
                  <a:pt x="1965454" y="961638"/>
                </a:cubicBezTo>
                <a:cubicBezTo>
                  <a:pt x="1931712" y="986945"/>
                  <a:pt x="1822052" y="1037557"/>
                  <a:pt x="1788310" y="1037557"/>
                </a:cubicBezTo>
                <a:cubicBezTo>
                  <a:pt x="1720827" y="1037557"/>
                  <a:pt x="1619602" y="970074"/>
                  <a:pt x="1619602" y="894155"/>
                </a:cubicBezTo>
                <a:cubicBezTo>
                  <a:pt x="1619602" y="835107"/>
                  <a:pt x="1644908" y="801365"/>
                  <a:pt x="1695520" y="801365"/>
                </a:cubicBezTo>
                <a:cubicBezTo>
                  <a:pt x="1720827" y="801365"/>
                  <a:pt x="1754568" y="826672"/>
                  <a:pt x="1754568" y="851978"/>
                </a:cubicBezTo>
                <a:close/>
                <a:moveTo>
                  <a:pt x="5423978" y="851978"/>
                </a:moveTo>
                <a:cubicBezTo>
                  <a:pt x="5423978" y="944768"/>
                  <a:pt x="5314317" y="995380"/>
                  <a:pt x="5263705" y="995380"/>
                </a:cubicBezTo>
                <a:cubicBezTo>
                  <a:pt x="5213092" y="995380"/>
                  <a:pt x="5078126" y="944768"/>
                  <a:pt x="5052819" y="894155"/>
                </a:cubicBezTo>
                <a:cubicBezTo>
                  <a:pt x="5061255" y="885720"/>
                  <a:pt x="5069690" y="877284"/>
                  <a:pt x="5086561" y="877284"/>
                </a:cubicBezTo>
                <a:cubicBezTo>
                  <a:pt x="5111867" y="877284"/>
                  <a:pt x="5221528" y="936332"/>
                  <a:pt x="5246834" y="936332"/>
                </a:cubicBezTo>
                <a:cubicBezTo>
                  <a:pt x="5263705" y="936332"/>
                  <a:pt x="5305882" y="919461"/>
                  <a:pt x="5339624" y="894155"/>
                </a:cubicBezTo>
                <a:cubicBezTo>
                  <a:pt x="5331188" y="868849"/>
                  <a:pt x="5297447" y="835107"/>
                  <a:pt x="5297447" y="818236"/>
                </a:cubicBezTo>
                <a:cubicBezTo>
                  <a:pt x="5297447" y="792930"/>
                  <a:pt x="5322753" y="767624"/>
                  <a:pt x="5348059" y="767624"/>
                </a:cubicBezTo>
                <a:cubicBezTo>
                  <a:pt x="5415543" y="767624"/>
                  <a:pt x="5423978" y="843542"/>
                  <a:pt x="5423978" y="851978"/>
                </a:cubicBezTo>
                <a:close/>
                <a:moveTo>
                  <a:pt x="3559749" y="725447"/>
                </a:moveTo>
                <a:cubicBezTo>
                  <a:pt x="3576620" y="742317"/>
                  <a:pt x="3593491" y="767624"/>
                  <a:pt x="3618797" y="784494"/>
                </a:cubicBezTo>
                <a:cubicBezTo>
                  <a:pt x="3593491" y="809801"/>
                  <a:pt x="3551314" y="835107"/>
                  <a:pt x="3526007" y="835107"/>
                </a:cubicBezTo>
                <a:cubicBezTo>
                  <a:pt x="3500701" y="835107"/>
                  <a:pt x="3483830" y="826672"/>
                  <a:pt x="3458524" y="809801"/>
                </a:cubicBezTo>
                <a:cubicBezTo>
                  <a:pt x="3475395" y="776059"/>
                  <a:pt x="3509137" y="742317"/>
                  <a:pt x="3526007" y="708576"/>
                </a:cubicBezTo>
                <a:cubicBezTo>
                  <a:pt x="3548193" y="723338"/>
                  <a:pt x="3550892" y="728399"/>
                  <a:pt x="3549880" y="729496"/>
                </a:cubicBezTo>
                <a:cubicBezTo>
                  <a:pt x="3548446" y="730761"/>
                  <a:pt x="3540769" y="725447"/>
                  <a:pt x="3559749" y="725447"/>
                </a:cubicBezTo>
                <a:close/>
                <a:moveTo>
                  <a:pt x="1931712" y="742317"/>
                </a:moveTo>
                <a:cubicBezTo>
                  <a:pt x="1914841" y="725447"/>
                  <a:pt x="1881100" y="674834"/>
                  <a:pt x="1838923" y="649528"/>
                </a:cubicBezTo>
                <a:cubicBezTo>
                  <a:pt x="1822052" y="641092"/>
                  <a:pt x="1813616" y="649528"/>
                  <a:pt x="1788310" y="649528"/>
                </a:cubicBezTo>
                <a:cubicBezTo>
                  <a:pt x="1703956" y="649528"/>
                  <a:pt x="1602731" y="725447"/>
                  <a:pt x="1518376" y="784494"/>
                </a:cubicBezTo>
                <a:cubicBezTo>
                  <a:pt x="1349668" y="894155"/>
                  <a:pt x="1164089" y="1071299"/>
                  <a:pt x="995380" y="1256878"/>
                </a:cubicBezTo>
                <a:cubicBezTo>
                  <a:pt x="978509" y="1273749"/>
                  <a:pt x="598915" y="1737697"/>
                  <a:pt x="598915" y="1830487"/>
                </a:cubicBezTo>
                <a:cubicBezTo>
                  <a:pt x="598915" y="1897971"/>
                  <a:pt x="615786" y="1948583"/>
                  <a:pt x="708576" y="2016066"/>
                </a:cubicBezTo>
                <a:lnTo>
                  <a:pt x="683269" y="2016066"/>
                </a:lnTo>
                <a:cubicBezTo>
                  <a:pt x="607351" y="1982325"/>
                  <a:pt x="590480" y="1872664"/>
                  <a:pt x="590480" y="1822052"/>
                </a:cubicBezTo>
                <a:cubicBezTo>
                  <a:pt x="590480" y="1737697"/>
                  <a:pt x="657963" y="1687085"/>
                  <a:pt x="717011" y="1577424"/>
                </a:cubicBezTo>
                <a:cubicBezTo>
                  <a:pt x="868849" y="1307491"/>
                  <a:pt x="1552118" y="641092"/>
                  <a:pt x="1796745" y="641092"/>
                </a:cubicBezTo>
                <a:cubicBezTo>
                  <a:pt x="1847358" y="641092"/>
                  <a:pt x="1881100" y="632657"/>
                  <a:pt x="1931712" y="742317"/>
                </a:cubicBezTo>
                <a:close/>
                <a:moveTo>
                  <a:pt x="3289816" y="649528"/>
                </a:moveTo>
                <a:cubicBezTo>
                  <a:pt x="3289816" y="666399"/>
                  <a:pt x="3281380" y="674834"/>
                  <a:pt x="3272945" y="683269"/>
                </a:cubicBezTo>
                <a:lnTo>
                  <a:pt x="3222332" y="683269"/>
                </a:lnTo>
                <a:cubicBezTo>
                  <a:pt x="3222332" y="683269"/>
                  <a:pt x="3213897" y="683269"/>
                  <a:pt x="3213897" y="666399"/>
                </a:cubicBezTo>
                <a:cubicBezTo>
                  <a:pt x="3213897" y="624221"/>
                  <a:pt x="3247638" y="641092"/>
                  <a:pt x="3281380" y="624221"/>
                </a:cubicBezTo>
                <a:cubicBezTo>
                  <a:pt x="3289816" y="632657"/>
                  <a:pt x="3289816" y="624221"/>
                  <a:pt x="3289816" y="649528"/>
                </a:cubicBezTo>
                <a:close/>
                <a:moveTo>
                  <a:pt x="4133358" y="683269"/>
                </a:moveTo>
                <a:cubicBezTo>
                  <a:pt x="4209277" y="674834"/>
                  <a:pt x="4234583" y="717011"/>
                  <a:pt x="4285196" y="801365"/>
                </a:cubicBezTo>
                <a:cubicBezTo>
                  <a:pt x="4302067" y="826672"/>
                  <a:pt x="4369550" y="835107"/>
                  <a:pt x="4377985" y="911026"/>
                </a:cubicBezTo>
                <a:cubicBezTo>
                  <a:pt x="4352679" y="894155"/>
                  <a:pt x="4318937" y="885720"/>
                  <a:pt x="4302067" y="885720"/>
                </a:cubicBezTo>
                <a:cubicBezTo>
                  <a:pt x="4276760" y="885720"/>
                  <a:pt x="4234583" y="902590"/>
                  <a:pt x="4217712" y="902590"/>
                </a:cubicBezTo>
                <a:cubicBezTo>
                  <a:pt x="4192406" y="902590"/>
                  <a:pt x="4150229" y="885720"/>
                  <a:pt x="4150229" y="851978"/>
                </a:cubicBezTo>
                <a:cubicBezTo>
                  <a:pt x="4150229" y="835107"/>
                  <a:pt x="4167100" y="826672"/>
                  <a:pt x="4175535" y="818236"/>
                </a:cubicBezTo>
                <a:cubicBezTo>
                  <a:pt x="4183971" y="818236"/>
                  <a:pt x="4200841" y="835107"/>
                  <a:pt x="4209277" y="843542"/>
                </a:cubicBezTo>
                <a:lnTo>
                  <a:pt x="4234583" y="843542"/>
                </a:lnTo>
                <a:cubicBezTo>
                  <a:pt x="4234583" y="835107"/>
                  <a:pt x="4243019" y="835107"/>
                  <a:pt x="4243019" y="818236"/>
                </a:cubicBezTo>
                <a:cubicBezTo>
                  <a:pt x="4243019" y="759188"/>
                  <a:pt x="4175535" y="742317"/>
                  <a:pt x="4158664" y="742317"/>
                </a:cubicBezTo>
                <a:cubicBezTo>
                  <a:pt x="4133358" y="742317"/>
                  <a:pt x="4099616" y="767624"/>
                  <a:pt x="4065875" y="792930"/>
                </a:cubicBezTo>
                <a:cubicBezTo>
                  <a:pt x="4049004" y="809801"/>
                  <a:pt x="4023697" y="809801"/>
                  <a:pt x="3998391" y="809801"/>
                </a:cubicBezTo>
                <a:cubicBezTo>
                  <a:pt x="3964649" y="826672"/>
                  <a:pt x="3939343" y="885720"/>
                  <a:pt x="3914037" y="885720"/>
                </a:cubicBezTo>
                <a:cubicBezTo>
                  <a:pt x="3888731" y="885720"/>
                  <a:pt x="3871860" y="868849"/>
                  <a:pt x="3854989" y="860413"/>
                </a:cubicBezTo>
                <a:lnTo>
                  <a:pt x="3854989" y="826672"/>
                </a:lnTo>
                <a:cubicBezTo>
                  <a:pt x="3863424" y="818236"/>
                  <a:pt x="3854989" y="809801"/>
                  <a:pt x="3880295" y="809801"/>
                </a:cubicBezTo>
                <a:cubicBezTo>
                  <a:pt x="3897166" y="809801"/>
                  <a:pt x="3897166" y="826672"/>
                  <a:pt x="3905602" y="835107"/>
                </a:cubicBezTo>
                <a:lnTo>
                  <a:pt x="3930908" y="835107"/>
                </a:lnTo>
                <a:cubicBezTo>
                  <a:pt x="3930908" y="826672"/>
                  <a:pt x="3939343" y="826672"/>
                  <a:pt x="3939343" y="801365"/>
                </a:cubicBezTo>
                <a:cubicBezTo>
                  <a:pt x="3939343" y="784494"/>
                  <a:pt x="3888731" y="750753"/>
                  <a:pt x="3863424" y="725447"/>
                </a:cubicBezTo>
                <a:cubicBezTo>
                  <a:pt x="3863424" y="717011"/>
                  <a:pt x="3863424" y="691705"/>
                  <a:pt x="3888731" y="691705"/>
                </a:cubicBezTo>
                <a:cubicBezTo>
                  <a:pt x="3897166" y="691705"/>
                  <a:pt x="3947779" y="759188"/>
                  <a:pt x="4006827" y="759188"/>
                </a:cubicBezTo>
                <a:cubicBezTo>
                  <a:pt x="4015262" y="759188"/>
                  <a:pt x="4082745" y="742317"/>
                  <a:pt x="4082745" y="708576"/>
                </a:cubicBezTo>
                <a:cubicBezTo>
                  <a:pt x="4082745" y="691705"/>
                  <a:pt x="4049004" y="624221"/>
                  <a:pt x="4015262" y="666399"/>
                </a:cubicBezTo>
                <a:cubicBezTo>
                  <a:pt x="4006827" y="657963"/>
                  <a:pt x="3998391" y="657963"/>
                  <a:pt x="3998391" y="641092"/>
                </a:cubicBezTo>
                <a:cubicBezTo>
                  <a:pt x="3998391" y="615786"/>
                  <a:pt x="4023697" y="607351"/>
                  <a:pt x="4040568" y="607351"/>
                </a:cubicBezTo>
                <a:cubicBezTo>
                  <a:pt x="4074310" y="607351"/>
                  <a:pt x="4116487" y="657963"/>
                  <a:pt x="4133358" y="683269"/>
                </a:cubicBezTo>
                <a:close/>
                <a:moveTo>
                  <a:pt x="5499897" y="708576"/>
                </a:moveTo>
                <a:cubicBezTo>
                  <a:pt x="5634864" y="801365"/>
                  <a:pt x="5778266" y="911026"/>
                  <a:pt x="5930103" y="1037557"/>
                </a:cubicBezTo>
                <a:cubicBezTo>
                  <a:pt x="6073506" y="1155653"/>
                  <a:pt x="6469971" y="1577424"/>
                  <a:pt x="6469971" y="1746133"/>
                </a:cubicBezTo>
                <a:cubicBezTo>
                  <a:pt x="6469971" y="1788310"/>
                  <a:pt x="6444664" y="1881100"/>
                  <a:pt x="6368745" y="1897971"/>
                </a:cubicBezTo>
                <a:cubicBezTo>
                  <a:pt x="6419358" y="1822052"/>
                  <a:pt x="6453100" y="1822052"/>
                  <a:pt x="6453100" y="1754568"/>
                </a:cubicBezTo>
                <a:cubicBezTo>
                  <a:pt x="6453100" y="1493070"/>
                  <a:pt x="5466155" y="615786"/>
                  <a:pt x="5272140" y="615786"/>
                </a:cubicBezTo>
                <a:cubicBezTo>
                  <a:pt x="5255270" y="615786"/>
                  <a:pt x="5196222" y="624221"/>
                  <a:pt x="5170915" y="632657"/>
                </a:cubicBezTo>
                <a:cubicBezTo>
                  <a:pt x="5154044" y="632657"/>
                  <a:pt x="5128738" y="666399"/>
                  <a:pt x="5103432" y="683269"/>
                </a:cubicBezTo>
                <a:cubicBezTo>
                  <a:pt x="5120303" y="607351"/>
                  <a:pt x="5187786" y="598915"/>
                  <a:pt x="5238399" y="598915"/>
                </a:cubicBezTo>
                <a:cubicBezTo>
                  <a:pt x="5322753" y="598915"/>
                  <a:pt x="5398672" y="641092"/>
                  <a:pt x="5499897" y="708576"/>
                </a:cubicBezTo>
                <a:close/>
                <a:moveTo>
                  <a:pt x="3880295" y="598915"/>
                </a:moveTo>
                <a:cubicBezTo>
                  <a:pt x="3880295" y="615786"/>
                  <a:pt x="3888731" y="641092"/>
                  <a:pt x="3888731" y="657963"/>
                </a:cubicBezTo>
                <a:cubicBezTo>
                  <a:pt x="3871860" y="666399"/>
                  <a:pt x="3846554" y="683269"/>
                  <a:pt x="3821247" y="691705"/>
                </a:cubicBezTo>
                <a:cubicBezTo>
                  <a:pt x="3795941" y="657963"/>
                  <a:pt x="3804376" y="632657"/>
                  <a:pt x="3795941" y="615786"/>
                </a:cubicBezTo>
                <a:lnTo>
                  <a:pt x="3812812" y="598915"/>
                </a:lnTo>
                <a:lnTo>
                  <a:pt x="3880295" y="598915"/>
                </a:lnTo>
                <a:close/>
                <a:moveTo>
                  <a:pt x="3095801" y="624221"/>
                </a:moveTo>
                <a:lnTo>
                  <a:pt x="3095801" y="657963"/>
                </a:lnTo>
                <a:lnTo>
                  <a:pt x="3078930" y="674834"/>
                </a:lnTo>
                <a:cubicBezTo>
                  <a:pt x="3070495" y="666399"/>
                  <a:pt x="3053624" y="657963"/>
                  <a:pt x="3036753" y="657963"/>
                </a:cubicBezTo>
                <a:cubicBezTo>
                  <a:pt x="3011447" y="657963"/>
                  <a:pt x="2994576" y="674834"/>
                  <a:pt x="2994576" y="691705"/>
                </a:cubicBezTo>
                <a:cubicBezTo>
                  <a:pt x="2994576" y="759188"/>
                  <a:pt x="3087365" y="776059"/>
                  <a:pt x="3095801" y="776059"/>
                </a:cubicBezTo>
                <a:cubicBezTo>
                  <a:pt x="3129542" y="776059"/>
                  <a:pt x="3146413" y="767624"/>
                  <a:pt x="3188590" y="717011"/>
                </a:cubicBezTo>
                <a:cubicBezTo>
                  <a:pt x="3213897" y="717011"/>
                  <a:pt x="3222332" y="725447"/>
                  <a:pt x="3230768" y="725447"/>
                </a:cubicBezTo>
                <a:lnTo>
                  <a:pt x="3180155" y="801365"/>
                </a:lnTo>
                <a:cubicBezTo>
                  <a:pt x="3188590" y="809801"/>
                  <a:pt x="3205461" y="809801"/>
                  <a:pt x="3230768" y="809801"/>
                </a:cubicBezTo>
                <a:cubicBezTo>
                  <a:pt x="3230768" y="818236"/>
                  <a:pt x="3239203" y="818236"/>
                  <a:pt x="3239203" y="835107"/>
                </a:cubicBezTo>
                <a:cubicBezTo>
                  <a:pt x="3239203" y="860413"/>
                  <a:pt x="3205461" y="868849"/>
                  <a:pt x="3188590" y="868849"/>
                </a:cubicBezTo>
                <a:cubicBezTo>
                  <a:pt x="3163284" y="868849"/>
                  <a:pt x="3146413" y="843542"/>
                  <a:pt x="3129542" y="826672"/>
                </a:cubicBezTo>
                <a:cubicBezTo>
                  <a:pt x="3112672" y="818236"/>
                  <a:pt x="3078930" y="826672"/>
                  <a:pt x="3062059" y="818236"/>
                </a:cubicBezTo>
                <a:cubicBezTo>
                  <a:pt x="3011447" y="801365"/>
                  <a:pt x="2960834" y="750753"/>
                  <a:pt x="2935528" y="750753"/>
                </a:cubicBezTo>
                <a:cubicBezTo>
                  <a:pt x="2893351" y="750753"/>
                  <a:pt x="2859609" y="792930"/>
                  <a:pt x="2859609" y="818236"/>
                </a:cubicBezTo>
                <a:cubicBezTo>
                  <a:pt x="2859609" y="843542"/>
                  <a:pt x="2884915" y="851978"/>
                  <a:pt x="2893351" y="860413"/>
                </a:cubicBezTo>
                <a:cubicBezTo>
                  <a:pt x="2910221" y="843542"/>
                  <a:pt x="2918657" y="835107"/>
                  <a:pt x="2935528" y="835107"/>
                </a:cubicBezTo>
                <a:cubicBezTo>
                  <a:pt x="2960834" y="835107"/>
                  <a:pt x="2969269" y="843542"/>
                  <a:pt x="2969269" y="860413"/>
                </a:cubicBezTo>
                <a:cubicBezTo>
                  <a:pt x="2969269" y="902590"/>
                  <a:pt x="2935528" y="911026"/>
                  <a:pt x="2918657" y="911026"/>
                </a:cubicBezTo>
                <a:cubicBezTo>
                  <a:pt x="2901786" y="911026"/>
                  <a:pt x="2859609" y="885720"/>
                  <a:pt x="2842738" y="885720"/>
                </a:cubicBezTo>
                <a:cubicBezTo>
                  <a:pt x="2817432" y="885720"/>
                  <a:pt x="2758384" y="936332"/>
                  <a:pt x="2716207" y="953203"/>
                </a:cubicBezTo>
                <a:cubicBezTo>
                  <a:pt x="2716207" y="919461"/>
                  <a:pt x="2783690" y="860413"/>
                  <a:pt x="2792126" y="843542"/>
                </a:cubicBezTo>
                <a:cubicBezTo>
                  <a:pt x="2808996" y="818236"/>
                  <a:pt x="2800561" y="759188"/>
                  <a:pt x="2859609" y="725447"/>
                </a:cubicBezTo>
                <a:cubicBezTo>
                  <a:pt x="2876480" y="708576"/>
                  <a:pt x="2918657" y="717011"/>
                  <a:pt x="2943963" y="700140"/>
                </a:cubicBezTo>
                <a:cubicBezTo>
                  <a:pt x="2977705" y="674834"/>
                  <a:pt x="2986140" y="598915"/>
                  <a:pt x="3053624" y="598915"/>
                </a:cubicBezTo>
                <a:cubicBezTo>
                  <a:pt x="3070495" y="598915"/>
                  <a:pt x="3078930" y="607351"/>
                  <a:pt x="3095801" y="624221"/>
                </a:cubicBezTo>
                <a:close/>
                <a:moveTo>
                  <a:pt x="2437838" y="607351"/>
                </a:moveTo>
                <a:cubicBezTo>
                  <a:pt x="2429402" y="674834"/>
                  <a:pt x="2319742" y="725447"/>
                  <a:pt x="2269129" y="725447"/>
                </a:cubicBezTo>
                <a:cubicBezTo>
                  <a:pt x="2235388" y="725447"/>
                  <a:pt x="2201646" y="717011"/>
                  <a:pt x="2167904" y="691705"/>
                </a:cubicBezTo>
                <a:cubicBezTo>
                  <a:pt x="2176340" y="691705"/>
                  <a:pt x="2184775" y="674834"/>
                  <a:pt x="2201646" y="674834"/>
                </a:cubicBezTo>
                <a:cubicBezTo>
                  <a:pt x="2226952" y="674834"/>
                  <a:pt x="2243823" y="691705"/>
                  <a:pt x="2269129" y="691705"/>
                </a:cubicBezTo>
                <a:cubicBezTo>
                  <a:pt x="2345048" y="691705"/>
                  <a:pt x="2378790" y="615786"/>
                  <a:pt x="2437838" y="582044"/>
                </a:cubicBezTo>
                <a:lnTo>
                  <a:pt x="2437838" y="607351"/>
                </a:lnTo>
                <a:close/>
                <a:moveTo>
                  <a:pt x="2252258" y="657963"/>
                </a:moveTo>
                <a:cubicBezTo>
                  <a:pt x="2226952" y="657963"/>
                  <a:pt x="2235388" y="649528"/>
                  <a:pt x="2226952" y="649528"/>
                </a:cubicBezTo>
                <a:cubicBezTo>
                  <a:pt x="2243823" y="641092"/>
                  <a:pt x="2269129" y="641092"/>
                  <a:pt x="2286000" y="632657"/>
                </a:cubicBezTo>
                <a:cubicBezTo>
                  <a:pt x="2311306" y="624221"/>
                  <a:pt x="2345048" y="598915"/>
                  <a:pt x="2370354" y="582044"/>
                </a:cubicBezTo>
                <a:cubicBezTo>
                  <a:pt x="2361919" y="632657"/>
                  <a:pt x="2277565" y="657963"/>
                  <a:pt x="2252258" y="657963"/>
                </a:cubicBezTo>
                <a:close/>
                <a:moveTo>
                  <a:pt x="4808192" y="607351"/>
                </a:moveTo>
                <a:lnTo>
                  <a:pt x="4757579" y="607351"/>
                </a:lnTo>
                <a:cubicBezTo>
                  <a:pt x="4740709" y="598915"/>
                  <a:pt x="4715402" y="582044"/>
                  <a:pt x="4698532" y="556738"/>
                </a:cubicBezTo>
                <a:cubicBezTo>
                  <a:pt x="4732273" y="573609"/>
                  <a:pt x="4774450" y="590480"/>
                  <a:pt x="4808192" y="607351"/>
                </a:cubicBezTo>
                <a:close/>
                <a:moveTo>
                  <a:pt x="4631048" y="548303"/>
                </a:moveTo>
                <a:cubicBezTo>
                  <a:pt x="4664790" y="565173"/>
                  <a:pt x="4690096" y="590480"/>
                  <a:pt x="4715402" y="615786"/>
                </a:cubicBezTo>
                <a:cubicBezTo>
                  <a:pt x="4749144" y="649528"/>
                  <a:pt x="4808192" y="632657"/>
                  <a:pt x="4850369" y="632657"/>
                </a:cubicBezTo>
                <a:lnTo>
                  <a:pt x="4867240" y="649528"/>
                </a:lnTo>
                <a:cubicBezTo>
                  <a:pt x="4833498" y="674834"/>
                  <a:pt x="4774450" y="691705"/>
                  <a:pt x="4757579" y="691705"/>
                </a:cubicBezTo>
                <a:cubicBezTo>
                  <a:pt x="4706967" y="691705"/>
                  <a:pt x="4605742" y="649528"/>
                  <a:pt x="4605742" y="590480"/>
                </a:cubicBezTo>
                <a:lnTo>
                  <a:pt x="4605742" y="548303"/>
                </a:lnTo>
                <a:lnTo>
                  <a:pt x="4631048" y="548303"/>
                </a:lnTo>
                <a:close/>
                <a:moveTo>
                  <a:pt x="2260694" y="607351"/>
                </a:moveTo>
                <a:cubicBezTo>
                  <a:pt x="2252258" y="590480"/>
                  <a:pt x="2260694" y="565173"/>
                  <a:pt x="2260694" y="539867"/>
                </a:cubicBezTo>
                <a:cubicBezTo>
                  <a:pt x="2277565" y="548303"/>
                  <a:pt x="2294435" y="556738"/>
                  <a:pt x="2311306" y="573609"/>
                </a:cubicBezTo>
                <a:cubicBezTo>
                  <a:pt x="2302871" y="590480"/>
                  <a:pt x="2277565" y="607351"/>
                  <a:pt x="2260694" y="607351"/>
                </a:cubicBezTo>
                <a:close/>
                <a:moveTo>
                  <a:pt x="2049808" y="759188"/>
                </a:moveTo>
                <a:cubicBezTo>
                  <a:pt x="2049808" y="776059"/>
                  <a:pt x="2041373" y="784494"/>
                  <a:pt x="2041373" y="792930"/>
                </a:cubicBezTo>
                <a:lnTo>
                  <a:pt x="2016066" y="792930"/>
                </a:lnTo>
                <a:lnTo>
                  <a:pt x="1965454" y="767624"/>
                </a:lnTo>
                <a:cubicBezTo>
                  <a:pt x="1940148" y="615786"/>
                  <a:pt x="1881100" y="607351"/>
                  <a:pt x="1788310" y="607351"/>
                </a:cubicBezTo>
                <a:cubicBezTo>
                  <a:pt x="1636472" y="607351"/>
                  <a:pt x="1611166" y="691705"/>
                  <a:pt x="1434022" y="784494"/>
                </a:cubicBezTo>
                <a:cubicBezTo>
                  <a:pt x="1223137" y="902590"/>
                  <a:pt x="556738" y="1636472"/>
                  <a:pt x="556738" y="1838923"/>
                </a:cubicBezTo>
                <a:cubicBezTo>
                  <a:pt x="556738" y="1881100"/>
                  <a:pt x="582044" y="2016066"/>
                  <a:pt x="674834" y="2041373"/>
                </a:cubicBezTo>
                <a:cubicBezTo>
                  <a:pt x="683269" y="2049808"/>
                  <a:pt x="717011" y="2049808"/>
                  <a:pt x="742317" y="2066679"/>
                </a:cubicBezTo>
                <a:lnTo>
                  <a:pt x="742317" y="2117292"/>
                </a:lnTo>
                <a:lnTo>
                  <a:pt x="674834" y="2117292"/>
                </a:lnTo>
                <a:cubicBezTo>
                  <a:pt x="548303" y="2100421"/>
                  <a:pt x="480819" y="1931712"/>
                  <a:pt x="480819" y="1838923"/>
                </a:cubicBezTo>
                <a:cubicBezTo>
                  <a:pt x="480819" y="1712391"/>
                  <a:pt x="573609" y="1611166"/>
                  <a:pt x="657963" y="1476199"/>
                </a:cubicBezTo>
                <a:cubicBezTo>
                  <a:pt x="877284" y="1130347"/>
                  <a:pt x="1315926" y="733882"/>
                  <a:pt x="1644908" y="556738"/>
                </a:cubicBezTo>
                <a:cubicBezTo>
                  <a:pt x="1729262" y="506125"/>
                  <a:pt x="1737697" y="522996"/>
                  <a:pt x="1796745" y="522996"/>
                </a:cubicBezTo>
                <a:cubicBezTo>
                  <a:pt x="1923277" y="522996"/>
                  <a:pt x="2049808" y="624221"/>
                  <a:pt x="2049808" y="759188"/>
                </a:cubicBezTo>
                <a:close/>
                <a:moveTo>
                  <a:pt x="4791321" y="548303"/>
                </a:moveTo>
                <a:cubicBezTo>
                  <a:pt x="4791321" y="548303"/>
                  <a:pt x="4791321" y="556738"/>
                  <a:pt x="4774450" y="556738"/>
                </a:cubicBezTo>
                <a:cubicBezTo>
                  <a:pt x="4749144" y="556738"/>
                  <a:pt x="4749144" y="548303"/>
                  <a:pt x="4740709" y="539867"/>
                </a:cubicBezTo>
                <a:cubicBezTo>
                  <a:pt x="4740709" y="531432"/>
                  <a:pt x="4757579" y="522996"/>
                  <a:pt x="4774450" y="514561"/>
                </a:cubicBezTo>
                <a:cubicBezTo>
                  <a:pt x="4782886" y="522996"/>
                  <a:pt x="4791321" y="539867"/>
                  <a:pt x="4791321" y="548303"/>
                </a:cubicBezTo>
                <a:close/>
                <a:moveTo>
                  <a:pt x="5617993" y="666399"/>
                </a:moveTo>
                <a:cubicBezTo>
                  <a:pt x="5812008" y="792930"/>
                  <a:pt x="6571196" y="1450893"/>
                  <a:pt x="6571196" y="1754568"/>
                </a:cubicBezTo>
                <a:cubicBezTo>
                  <a:pt x="6571196" y="1872664"/>
                  <a:pt x="6495277" y="1999196"/>
                  <a:pt x="6377181" y="1999196"/>
                </a:cubicBezTo>
                <a:cubicBezTo>
                  <a:pt x="6360310" y="1999196"/>
                  <a:pt x="6335004" y="1990760"/>
                  <a:pt x="6318133" y="1990760"/>
                </a:cubicBezTo>
                <a:cubicBezTo>
                  <a:pt x="6326568" y="1914841"/>
                  <a:pt x="6495277" y="1914841"/>
                  <a:pt x="6495277" y="1805181"/>
                </a:cubicBezTo>
                <a:cubicBezTo>
                  <a:pt x="6495277" y="1788310"/>
                  <a:pt x="6503712" y="1763004"/>
                  <a:pt x="6503712" y="1746133"/>
                </a:cubicBezTo>
                <a:cubicBezTo>
                  <a:pt x="6503712" y="1501506"/>
                  <a:pt x="5769830" y="860413"/>
                  <a:pt x="5710782" y="818236"/>
                </a:cubicBezTo>
                <a:cubicBezTo>
                  <a:pt x="5584251" y="733882"/>
                  <a:pt x="5390236" y="565173"/>
                  <a:pt x="5255270" y="565173"/>
                </a:cubicBezTo>
                <a:cubicBezTo>
                  <a:pt x="5170915" y="565173"/>
                  <a:pt x="5111867" y="590480"/>
                  <a:pt x="5044384" y="708576"/>
                </a:cubicBezTo>
                <a:cubicBezTo>
                  <a:pt x="5035948" y="725447"/>
                  <a:pt x="5010642" y="733882"/>
                  <a:pt x="4993771" y="733882"/>
                </a:cubicBezTo>
                <a:cubicBezTo>
                  <a:pt x="4985336" y="725447"/>
                  <a:pt x="4985336" y="717011"/>
                  <a:pt x="4985336" y="691705"/>
                </a:cubicBezTo>
                <a:cubicBezTo>
                  <a:pt x="4985336" y="548303"/>
                  <a:pt x="5162480" y="497690"/>
                  <a:pt x="5246834" y="497690"/>
                </a:cubicBezTo>
                <a:cubicBezTo>
                  <a:pt x="5381801" y="497690"/>
                  <a:pt x="5432413" y="556738"/>
                  <a:pt x="5617993" y="666399"/>
                </a:cubicBezTo>
                <a:close/>
                <a:moveTo>
                  <a:pt x="3770635" y="641092"/>
                </a:moveTo>
                <a:lnTo>
                  <a:pt x="3770635" y="826672"/>
                </a:lnTo>
                <a:lnTo>
                  <a:pt x="3728458" y="826672"/>
                </a:lnTo>
                <a:cubicBezTo>
                  <a:pt x="3677845" y="801365"/>
                  <a:pt x="3593491" y="742317"/>
                  <a:pt x="3593491" y="700140"/>
                </a:cubicBezTo>
                <a:cubicBezTo>
                  <a:pt x="3593491" y="674834"/>
                  <a:pt x="3601926" y="674834"/>
                  <a:pt x="3618797" y="657963"/>
                </a:cubicBezTo>
                <a:lnTo>
                  <a:pt x="3644103" y="657963"/>
                </a:lnTo>
                <a:cubicBezTo>
                  <a:pt x="3652539" y="666399"/>
                  <a:pt x="3660974" y="657963"/>
                  <a:pt x="3660974" y="674834"/>
                </a:cubicBezTo>
                <a:cubicBezTo>
                  <a:pt x="3660974" y="700140"/>
                  <a:pt x="3644103" y="700140"/>
                  <a:pt x="3635668" y="708576"/>
                </a:cubicBezTo>
                <a:cubicBezTo>
                  <a:pt x="3635668" y="708576"/>
                  <a:pt x="3627233" y="717011"/>
                  <a:pt x="3652539" y="717011"/>
                </a:cubicBezTo>
                <a:cubicBezTo>
                  <a:pt x="3669410" y="717011"/>
                  <a:pt x="3694716" y="700140"/>
                  <a:pt x="3694716" y="674834"/>
                </a:cubicBezTo>
                <a:cubicBezTo>
                  <a:pt x="3694716" y="657963"/>
                  <a:pt x="3660974" y="632657"/>
                  <a:pt x="3635668" y="615786"/>
                </a:cubicBezTo>
                <a:cubicBezTo>
                  <a:pt x="3652539" y="573609"/>
                  <a:pt x="3652539" y="531432"/>
                  <a:pt x="3652539" y="489255"/>
                </a:cubicBezTo>
                <a:cubicBezTo>
                  <a:pt x="3694716" y="472384"/>
                  <a:pt x="3770635" y="598915"/>
                  <a:pt x="3770635" y="641092"/>
                </a:cubicBezTo>
                <a:close/>
                <a:moveTo>
                  <a:pt x="3399476" y="522996"/>
                </a:moveTo>
                <a:cubicBezTo>
                  <a:pt x="3399476" y="539867"/>
                  <a:pt x="3424782" y="573609"/>
                  <a:pt x="3424782" y="590480"/>
                </a:cubicBezTo>
                <a:cubicBezTo>
                  <a:pt x="3424782" y="615786"/>
                  <a:pt x="3365734" y="641092"/>
                  <a:pt x="3365734" y="666399"/>
                </a:cubicBezTo>
                <a:cubicBezTo>
                  <a:pt x="3365734" y="683269"/>
                  <a:pt x="3391041" y="708576"/>
                  <a:pt x="3416347" y="717011"/>
                </a:cubicBezTo>
                <a:lnTo>
                  <a:pt x="3433218" y="700140"/>
                </a:lnTo>
                <a:lnTo>
                  <a:pt x="3407911" y="674834"/>
                </a:lnTo>
                <a:cubicBezTo>
                  <a:pt x="3407911" y="666399"/>
                  <a:pt x="3416347" y="641092"/>
                  <a:pt x="3433218" y="641092"/>
                </a:cubicBezTo>
                <a:cubicBezTo>
                  <a:pt x="3458524" y="641092"/>
                  <a:pt x="3483830" y="674834"/>
                  <a:pt x="3483830" y="691705"/>
                </a:cubicBezTo>
                <a:cubicBezTo>
                  <a:pt x="3483830" y="725447"/>
                  <a:pt x="3357299" y="835107"/>
                  <a:pt x="3348864" y="843542"/>
                </a:cubicBezTo>
                <a:lnTo>
                  <a:pt x="3323557" y="843542"/>
                </a:lnTo>
                <a:cubicBezTo>
                  <a:pt x="3323557" y="826672"/>
                  <a:pt x="3340428" y="792930"/>
                  <a:pt x="3340428" y="776059"/>
                </a:cubicBezTo>
                <a:cubicBezTo>
                  <a:pt x="3340428" y="750753"/>
                  <a:pt x="3323557" y="666399"/>
                  <a:pt x="3323557" y="649528"/>
                </a:cubicBezTo>
                <a:cubicBezTo>
                  <a:pt x="3323557" y="590480"/>
                  <a:pt x="3340428" y="514561"/>
                  <a:pt x="3416347" y="489255"/>
                </a:cubicBezTo>
                <a:cubicBezTo>
                  <a:pt x="3407911" y="497690"/>
                  <a:pt x="3399476" y="497690"/>
                  <a:pt x="3399476" y="522996"/>
                </a:cubicBezTo>
                <a:close/>
                <a:moveTo>
                  <a:pt x="3559749" y="480819"/>
                </a:moveTo>
                <a:lnTo>
                  <a:pt x="3559749" y="531432"/>
                </a:lnTo>
                <a:cubicBezTo>
                  <a:pt x="3551314" y="531432"/>
                  <a:pt x="3551314" y="539867"/>
                  <a:pt x="3534443" y="539867"/>
                </a:cubicBezTo>
                <a:cubicBezTo>
                  <a:pt x="3509137" y="539867"/>
                  <a:pt x="3509137" y="522996"/>
                  <a:pt x="3492266" y="531432"/>
                </a:cubicBezTo>
                <a:cubicBezTo>
                  <a:pt x="3500701" y="548303"/>
                  <a:pt x="3517572" y="573609"/>
                  <a:pt x="3534443" y="573609"/>
                </a:cubicBezTo>
                <a:cubicBezTo>
                  <a:pt x="3585055" y="573609"/>
                  <a:pt x="3593491" y="480819"/>
                  <a:pt x="3593491" y="472384"/>
                </a:cubicBezTo>
                <a:cubicBezTo>
                  <a:pt x="3601926" y="480819"/>
                  <a:pt x="3627233" y="514561"/>
                  <a:pt x="3627233" y="522996"/>
                </a:cubicBezTo>
                <a:cubicBezTo>
                  <a:pt x="3627233" y="556738"/>
                  <a:pt x="3559749" y="641092"/>
                  <a:pt x="3542878" y="674834"/>
                </a:cubicBezTo>
                <a:cubicBezTo>
                  <a:pt x="3509137" y="649528"/>
                  <a:pt x="3441653" y="582044"/>
                  <a:pt x="3441653" y="539867"/>
                </a:cubicBezTo>
                <a:cubicBezTo>
                  <a:pt x="3441653" y="514561"/>
                  <a:pt x="3466959" y="472384"/>
                  <a:pt x="3492266" y="472384"/>
                </a:cubicBezTo>
                <a:cubicBezTo>
                  <a:pt x="3517572" y="472384"/>
                  <a:pt x="3534443" y="480819"/>
                  <a:pt x="3559749" y="480819"/>
                </a:cubicBezTo>
                <a:close/>
                <a:moveTo>
                  <a:pt x="2075114" y="497690"/>
                </a:moveTo>
                <a:cubicBezTo>
                  <a:pt x="2049808" y="480819"/>
                  <a:pt x="2016066" y="472384"/>
                  <a:pt x="1990760" y="472384"/>
                </a:cubicBezTo>
                <a:cubicBezTo>
                  <a:pt x="1973889" y="472384"/>
                  <a:pt x="1940148" y="489255"/>
                  <a:pt x="1914841" y="506125"/>
                </a:cubicBezTo>
                <a:cubicBezTo>
                  <a:pt x="1931712" y="455513"/>
                  <a:pt x="1973889" y="455513"/>
                  <a:pt x="1999196" y="455513"/>
                </a:cubicBezTo>
                <a:cubicBezTo>
                  <a:pt x="2041373" y="455513"/>
                  <a:pt x="2066679" y="472384"/>
                  <a:pt x="2075114" y="497690"/>
                </a:cubicBezTo>
                <a:close/>
                <a:moveTo>
                  <a:pt x="4251454" y="514561"/>
                </a:moveTo>
                <a:lnTo>
                  <a:pt x="4226148" y="514561"/>
                </a:lnTo>
                <a:cubicBezTo>
                  <a:pt x="4192406" y="489255"/>
                  <a:pt x="4141793" y="472384"/>
                  <a:pt x="4141793" y="438642"/>
                </a:cubicBezTo>
                <a:cubicBezTo>
                  <a:pt x="4175535" y="463948"/>
                  <a:pt x="4217712" y="489255"/>
                  <a:pt x="4251454" y="514561"/>
                </a:cubicBezTo>
                <a:close/>
                <a:moveTo>
                  <a:pt x="5128738" y="489255"/>
                </a:moveTo>
                <a:cubicBezTo>
                  <a:pt x="5094996" y="472384"/>
                  <a:pt x="5035948" y="455513"/>
                  <a:pt x="5010642" y="455513"/>
                </a:cubicBezTo>
                <a:cubicBezTo>
                  <a:pt x="4976901" y="455513"/>
                  <a:pt x="4976901" y="472384"/>
                  <a:pt x="4934723" y="489255"/>
                </a:cubicBezTo>
                <a:cubicBezTo>
                  <a:pt x="4951594" y="430207"/>
                  <a:pt x="4993771" y="430207"/>
                  <a:pt x="5019078" y="430207"/>
                </a:cubicBezTo>
                <a:cubicBezTo>
                  <a:pt x="5052819" y="430207"/>
                  <a:pt x="5111867" y="438642"/>
                  <a:pt x="5128738" y="489255"/>
                </a:cubicBezTo>
                <a:close/>
                <a:moveTo>
                  <a:pt x="2851173" y="506125"/>
                </a:moveTo>
                <a:lnTo>
                  <a:pt x="2817432" y="506125"/>
                </a:lnTo>
                <a:cubicBezTo>
                  <a:pt x="2842738" y="480819"/>
                  <a:pt x="2876480" y="463948"/>
                  <a:pt x="2893351" y="430207"/>
                </a:cubicBezTo>
                <a:lnTo>
                  <a:pt x="2910221" y="438642"/>
                </a:lnTo>
                <a:cubicBezTo>
                  <a:pt x="2893351" y="463948"/>
                  <a:pt x="2876480" y="489255"/>
                  <a:pt x="2851173" y="506125"/>
                </a:cubicBezTo>
                <a:close/>
                <a:moveTo>
                  <a:pt x="3306686" y="438642"/>
                </a:moveTo>
                <a:lnTo>
                  <a:pt x="3306686" y="480819"/>
                </a:lnTo>
                <a:cubicBezTo>
                  <a:pt x="3298251" y="480819"/>
                  <a:pt x="3298251" y="489255"/>
                  <a:pt x="3281380" y="489255"/>
                </a:cubicBezTo>
                <a:cubicBezTo>
                  <a:pt x="3256074" y="489255"/>
                  <a:pt x="3264509" y="472384"/>
                  <a:pt x="3256074" y="463948"/>
                </a:cubicBezTo>
                <a:cubicBezTo>
                  <a:pt x="3247638" y="463948"/>
                  <a:pt x="3239203" y="463948"/>
                  <a:pt x="3230768" y="472384"/>
                </a:cubicBezTo>
                <a:cubicBezTo>
                  <a:pt x="3247638" y="497690"/>
                  <a:pt x="3264509" y="514561"/>
                  <a:pt x="3289816" y="514561"/>
                </a:cubicBezTo>
                <a:cubicBezTo>
                  <a:pt x="3315122" y="514561"/>
                  <a:pt x="3306686" y="497690"/>
                  <a:pt x="3348864" y="455513"/>
                </a:cubicBezTo>
                <a:cubicBezTo>
                  <a:pt x="3348864" y="455513"/>
                  <a:pt x="3357299" y="463948"/>
                  <a:pt x="3365734" y="463948"/>
                </a:cubicBezTo>
                <a:cubicBezTo>
                  <a:pt x="3298251" y="531432"/>
                  <a:pt x="3315122" y="590480"/>
                  <a:pt x="3247638" y="590480"/>
                </a:cubicBezTo>
                <a:cubicBezTo>
                  <a:pt x="3188590" y="590480"/>
                  <a:pt x="3146413" y="531432"/>
                  <a:pt x="3095801" y="514561"/>
                </a:cubicBezTo>
                <a:cubicBezTo>
                  <a:pt x="3104236" y="497690"/>
                  <a:pt x="3104236" y="472384"/>
                  <a:pt x="3129542" y="463948"/>
                </a:cubicBezTo>
                <a:cubicBezTo>
                  <a:pt x="3163284" y="447078"/>
                  <a:pt x="3230768" y="413336"/>
                  <a:pt x="3256074" y="413336"/>
                </a:cubicBezTo>
                <a:cubicBezTo>
                  <a:pt x="3272945" y="413336"/>
                  <a:pt x="3289816" y="421771"/>
                  <a:pt x="3306686" y="438642"/>
                </a:cubicBezTo>
                <a:close/>
                <a:moveTo>
                  <a:pt x="3956214" y="455513"/>
                </a:moveTo>
                <a:cubicBezTo>
                  <a:pt x="3973085" y="463948"/>
                  <a:pt x="3989956" y="497690"/>
                  <a:pt x="3998391" y="514561"/>
                </a:cubicBezTo>
                <a:cubicBezTo>
                  <a:pt x="3939343" y="522996"/>
                  <a:pt x="3838118" y="565173"/>
                  <a:pt x="3812812" y="565173"/>
                </a:cubicBezTo>
                <a:cubicBezTo>
                  <a:pt x="3745328" y="565173"/>
                  <a:pt x="3762199" y="514561"/>
                  <a:pt x="3694716" y="463948"/>
                </a:cubicBezTo>
                <a:cubicBezTo>
                  <a:pt x="3703151" y="455513"/>
                  <a:pt x="3720022" y="447078"/>
                  <a:pt x="3728458" y="438642"/>
                </a:cubicBezTo>
                <a:cubicBezTo>
                  <a:pt x="3745328" y="463948"/>
                  <a:pt x="3770635" y="506125"/>
                  <a:pt x="3795941" y="506125"/>
                </a:cubicBezTo>
                <a:cubicBezTo>
                  <a:pt x="3812812" y="506125"/>
                  <a:pt x="3829683" y="489255"/>
                  <a:pt x="3846554" y="480819"/>
                </a:cubicBezTo>
                <a:lnTo>
                  <a:pt x="3838118" y="447078"/>
                </a:lnTo>
                <a:cubicBezTo>
                  <a:pt x="3829683" y="447078"/>
                  <a:pt x="3812812" y="463948"/>
                  <a:pt x="3804376" y="472384"/>
                </a:cubicBezTo>
                <a:lnTo>
                  <a:pt x="3779070" y="472384"/>
                </a:lnTo>
                <a:cubicBezTo>
                  <a:pt x="3779070" y="463948"/>
                  <a:pt x="3770635" y="463948"/>
                  <a:pt x="3770635" y="438642"/>
                </a:cubicBezTo>
                <a:cubicBezTo>
                  <a:pt x="3770635" y="396465"/>
                  <a:pt x="3812812" y="396465"/>
                  <a:pt x="3829683" y="396465"/>
                </a:cubicBezTo>
                <a:cubicBezTo>
                  <a:pt x="3846554" y="396465"/>
                  <a:pt x="3914037" y="421771"/>
                  <a:pt x="3956214" y="455513"/>
                </a:cubicBezTo>
                <a:close/>
                <a:moveTo>
                  <a:pt x="2581240" y="624221"/>
                </a:moveTo>
                <a:cubicBezTo>
                  <a:pt x="2572804" y="657963"/>
                  <a:pt x="2564369" y="708576"/>
                  <a:pt x="2547498" y="750753"/>
                </a:cubicBezTo>
                <a:cubicBezTo>
                  <a:pt x="2496886" y="868849"/>
                  <a:pt x="2387225" y="911026"/>
                  <a:pt x="2319742" y="911026"/>
                </a:cubicBezTo>
                <a:cubicBezTo>
                  <a:pt x="2269129" y="911026"/>
                  <a:pt x="2243823" y="902590"/>
                  <a:pt x="2176340" y="860413"/>
                </a:cubicBezTo>
                <a:cubicBezTo>
                  <a:pt x="2159469" y="851978"/>
                  <a:pt x="2134162" y="826672"/>
                  <a:pt x="2117292" y="826672"/>
                </a:cubicBezTo>
                <a:cubicBezTo>
                  <a:pt x="2041373" y="826672"/>
                  <a:pt x="1889535" y="835107"/>
                  <a:pt x="1855793" y="708576"/>
                </a:cubicBezTo>
                <a:cubicBezTo>
                  <a:pt x="1889535" y="792930"/>
                  <a:pt x="1973889" y="826672"/>
                  <a:pt x="2041373" y="826672"/>
                </a:cubicBezTo>
                <a:cubicBezTo>
                  <a:pt x="2058244" y="826672"/>
                  <a:pt x="2100421" y="809801"/>
                  <a:pt x="2117292" y="809801"/>
                </a:cubicBezTo>
                <a:cubicBezTo>
                  <a:pt x="2142598" y="809801"/>
                  <a:pt x="2167904" y="851978"/>
                  <a:pt x="2193210" y="860413"/>
                </a:cubicBezTo>
                <a:cubicBezTo>
                  <a:pt x="2226952" y="885720"/>
                  <a:pt x="2311306" y="902590"/>
                  <a:pt x="2328177" y="902590"/>
                </a:cubicBezTo>
                <a:cubicBezTo>
                  <a:pt x="2429402" y="902590"/>
                  <a:pt x="2572804" y="784494"/>
                  <a:pt x="2564369" y="657963"/>
                </a:cubicBezTo>
                <a:cubicBezTo>
                  <a:pt x="2598111" y="556738"/>
                  <a:pt x="2682465" y="539867"/>
                  <a:pt x="2682465" y="447078"/>
                </a:cubicBezTo>
                <a:cubicBezTo>
                  <a:pt x="2682465" y="421771"/>
                  <a:pt x="2657159" y="404900"/>
                  <a:pt x="2657159" y="379594"/>
                </a:cubicBezTo>
                <a:cubicBezTo>
                  <a:pt x="2657159" y="371159"/>
                  <a:pt x="2690900" y="447078"/>
                  <a:pt x="2690900" y="447078"/>
                </a:cubicBezTo>
                <a:cubicBezTo>
                  <a:pt x="2690900" y="522996"/>
                  <a:pt x="2589675" y="573609"/>
                  <a:pt x="2581240" y="624221"/>
                </a:cubicBezTo>
                <a:close/>
                <a:moveTo>
                  <a:pt x="2218517" y="531432"/>
                </a:moveTo>
                <a:cubicBezTo>
                  <a:pt x="2218517" y="582044"/>
                  <a:pt x="2184775" y="674834"/>
                  <a:pt x="2117292" y="674834"/>
                </a:cubicBezTo>
                <a:cubicBezTo>
                  <a:pt x="2091985" y="674834"/>
                  <a:pt x="2049808" y="641092"/>
                  <a:pt x="2049808" y="615786"/>
                </a:cubicBezTo>
                <a:cubicBezTo>
                  <a:pt x="2049808" y="548303"/>
                  <a:pt x="2134162" y="531432"/>
                  <a:pt x="2134162" y="497690"/>
                </a:cubicBezTo>
                <a:cubicBezTo>
                  <a:pt x="2134162" y="438642"/>
                  <a:pt x="2016066" y="421771"/>
                  <a:pt x="2007631" y="421771"/>
                </a:cubicBezTo>
                <a:cubicBezTo>
                  <a:pt x="1990760" y="421771"/>
                  <a:pt x="1864229" y="489255"/>
                  <a:pt x="1838923" y="489255"/>
                </a:cubicBezTo>
                <a:cubicBezTo>
                  <a:pt x="1822052" y="489255"/>
                  <a:pt x="1805181" y="480819"/>
                  <a:pt x="1788310" y="480819"/>
                </a:cubicBezTo>
                <a:cubicBezTo>
                  <a:pt x="1864229" y="379594"/>
                  <a:pt x="1931712" y="354288"/>
                  <a:pt x="2024502" y="354288"/>
                </a:cubicBezTo>
                <a:cubicBezTo>
                  <a:pt x="2125727" y="354288"/>
                  <a:pt x="2218517" y="421771"/>
                  <a:pt x="2218517" y="531432"/>
                </a:cubicBezTo>
                <a:close/>
                <a:moveTo>
                  <a:pt x="5238399" y="463948"/>
                </a:moveTo>
                <a:cubicBezTo>
                  <a:pt x="5229963" y="463948"/>
                  <a:pt x="5213092" y="472384"/>
                  <a:pt x="5196222" y="472384"/>
                </a:cubicBezTo>
                <a:cubicBezTo>
                  <a:pt x="5162480" y="472384"/>
                  <a:pt x="5094996" y="396465"/>
                  <a:pt x="5019078" y="396465"/>
                </a:cubicBezTo>
                <a:cubicBezTo>
                  <a:pt x="4968465" y="396465"/>
                  <a:pt x="4934723" y="413336"/>
                  <a:pt x="4892546" y="480819"/>
                </a:cubicBezTo>
                <a:lnTo>
                  <a:pt x="4892546" y="522996"/>
                </a:lnTo>
                <a:cubicBezTo>
                  <a:pt x="4909417" y="522996"/>
                  <a:pt x="4985336" y="506125"/>
                  <a:pt x="4985336" y="556738"/>
                </a:cubicBezTo>
                <a:cubicBezTo>
                  <a:pt x="4985336" y="582044"/>
                  <a:pt x="4951594" y="632657"/>
                  <a:pt x="4926288" y="632657"/>
                </a:cubicBezTo>
                <a:cubicBezTo>
                  <a:pt x="4841934" y="632657"/>
                  <a:pt x="4816627" y="539867"/>
                  <a:pt x="4816627" y="506125"/>
                </a:cubicBezTo>
                <a:cubicBezTo>
                  <a:pt x="4816627" y="404900"/>
                  <a:pt x="4968465" y="345852"/>
                  <a:pt x="5035948" y="345852"/>
                </a:cubicBezTo>
                <a:cubicBezTo>
                  <a:pt x="5103432" y="345852"/>
                  <a:pt x="5170915" y="388030"/>
                  <a:pt x="5238399" y="463948"/>
                </a:cubicBezTo>
                <a:close/>
                <a:moveTo>
                  <a:pt x="4841934" y="388030"/>
                </a:moveTo>
                <a:cubicBezTo>
                  <a:pt x="4833498" y="379594"/>
                  <a:pt x="4833498" y="362723"/>
                  <a:pt x="4833498" y="345852"/>
                </a:cubicBezTo>
                <a:lnTo>
                  <a:pt x="4875675" y="354288"/>
                </a:lnTo>
                <a:lnTo>
                  <a:pt x="4841934" y="388030"/>
                </a:lnTo>
                <a:close/>
                <a:moveTo>
                  <a:pt x="4377985" y="455513"/>
                </a:moveTo>
                <a:cubicBezTo>
                  <a:pt x="4377985" y="480819"/>
                  <a:pt x="4453904" y="565173"/>
                  <a:pt x="4479210" y="582044"/>
                </a:cubicBezTo>
                <a:cubicBezTo>
                  <a:pt x="4496081" y="776059"/>
                  <a:pt x="4614177" y="843542"/>
                  <a:pt x="4740709" y="843542"/>
                </a:cubicBezTo>
                <a:cubicBezTo>
                  <a:pt x="4825063" y="843542"/>
                  <a:pt x="4833498" y="843542"/>
                  <a:pt x="4926288" y="759188"/>
                </a:cubicBezTo>
                <a:cubicBezTo>
                  <a:pt x="4985336" y="767624"/>
                  <a:pt x="5094996" y="742317"/>
                  <a:pt x="5162480" y="683269"/>
                </a:cubicBezTo>
                <a:cubicBezTo>
                  <a:pt x="5137174" y="733882"/>
                  <a:pt x="5069690" y="759188"/>
                  <a:pt x="5027513" y="767624"/>
                </a:cubicBezTo>
                <a:cubicBezTo>
                  <a:pt x="5002207" y="776059"/>
                  <a:pt x="4960030" y="767624"/>
                  <a:pt x="4943159" y="776059"/>
                </a:cubicBezTo>
                <a:cubicBezTo>
                  <a:pt x="4909417" y="792930"/>
                  <a:pt x="4892546" y="818236"/>
                  <a:pt x="4867240" y="835107"/>
                </a:cubicBezTo>
                <a:cubicBezTo>
                  <a:pt x="4782886" y="885720"/>
                  <a:pt x="4791321" y="877284"/>
                  <a:pt x="4723838" y="877284"/>
                </a:cubicBezTo>
                <a:cubicBezTo>
                  <a:pt x="4631048" y="877284"/>
                  <a:pt x="4580436" y="860413"/>
                  <a:pt x="4504517" y="759188"/>
                </a:cubicBezTo>
                <a:cubicBezTo>
                  <a:pt x="4470775" y="708576"/>
                  <a:pt x="4487646" y="632657"/>
                  <a:pt x="4445469" y="590480"/>
                </a:cubicBezTo>
                <a:cubicBezTo>
                  <a:pt x="4369550" y="497690"/>
                  <a:pt x="4352679" y="480819"/>
                  <a:pt x="4352679" y="421771"/>
                </a:cubicBezTo>
                <a:cubicBezTo>
                  <a:pt x="4352679" y="404900"/>
                  <a:pt x="4369550" y="371159"/>
                  <a:pt x="4369550" y="345852"/>
                </a:cubicBezTo>
                <a:cubicBezTo>
                  <a:pt x="4377985" y="379594"/>
                  <a:pt x="4369550" y="421771"/>
                  <a:pt x="4377985" y="455513"/>
                </a:cubicBezTo>
                <a:close/>
                <a:moveTo>
                  <a:pt x="2201646" y="388030"/>
                </a:moveTo>
                <a:cubicBezTo>
                  <a:pt x="2193210" y="388030"/>
                  <a:pt x="2176340" y="371159"/>
                  <a:pt x="2167904" y="362723"/>
                </a:cubicBezTo>
                <a:cubicBezTo>
                  <a:pt x="2167904" y="354288"/>
                  <a:pt x="2184775" y="345852"/>
                  <a:pt x="2201646" y="345852"/>
                </a:cubicBezTo>
                <a:lnTo>
                  <a:pt x="2201646" y="388030"/>
                </a:lnTo>
                <a:close/>
                <a:moveTo>
                  <a:pt x="3905602" y="337417"/>
                </a:moveTo>
                <a:cubicBezTo>
                  <a:pt x="3905602" y="354288"/>
                  <a:pt x="3888731" y="371159"/>
                  <a:pt x="3871860" y="371159"/>
                </a:cubicBezTo>
                <a:cubicBezTo>
                  <a:pt x="3846554" y="371159"/>
                  <a:pt x="3829683" y="362723"/>
                  <a:pt x="3804376" y="362723"/>
                </a:cubicBezTo>
                <a:cubicBezTo>
                  <a:pt x="3804376" y="354288"/>
                  <a:pt x="3812812" y="337417"/>
                  <a:pt x="3821247" y="328982"/>
                </a:cubicBezTo>
                <a:cubicBezTo>
                  <a:pt x="3897166" y="328982"/>
                  <a:pt x="3897166" y="337417"/>
                  <a:pt x="3905602" y="337417"/>
                </a:cubicBezTo>
                <a:close/>
                <a:moveTo>
                  <a:pt x="3256074" y="328982"/>
                </a:moveTo>
                <a:cubicBezTo>
                  <a:pt x="3272945" y="345852"/>
                  <a:pt x="3272945" y="362723"/>
                  <a:pt x="3281380" y="379594"/>
                </a:cubicBezTo>
                <a:cubicBezTo>
                  <a:pt x="3272945" y="379594"/>
                  <a:pt x="3256074" y="388030"/>
                  <a:pt x="3239203" y="388030"/>
                </a:cubicBezTo>
                <a:cubicBezTo>
                  <a:pt x="3222332" y="388030"/>
                  <a:pt x="3197026" y="354288"/>
                  <a:pt x="3188590" y="328982"/>
                </a:cubicBezTo>
                <a:lnTo>
                  <a:pt x="3256074" y="328982"/>
                </a:lnTo>
                <a:close/>
                <a:moveTo>
                  <a:pt x="4217712" y="354288"/>
                </a:moveTo>
                <a:cubicBezTo>
                  <a:pt x="4217712" y="362723"/>
                  <a:pt x="4200841" y="413336"/>
                  <a:pt x="4175535" y="413336"/>
                </a:cubicBezTo>
                <a:cubicBezTo>
                  <a:pt x="4150229" y="413336"/>
                  <a:pt x="4150229" y="396465"/>
                  <a:pt x="4133358" y="396465"/>
                </a:cubicBezTo>
                <a:cubicBezTo>
                  <a:pt x="4108052" y="396465"/>
                  <a:pt x="4108052" y="404900"/>
                  <a:pt x="4108052" y="421771"/>
                </a:cubicBezTo>
                <a:cubicBezTo>
                  <a:pt x="4108052" y="539867"/>
                  <a:pt x="4259889" y="514561"/>
                  <a:pt x="4302067" y="607351"/>
                </a:cubicBezTo>
                <a:cubicBezTo>
                  <a:pt x="4293631" y="615786"/>
                  <a:pt x="4276760" y="615786"/>
                  <a:pt x="4259889" y="615786"/>
                </a:cubicBezTo>
                <a:cubicBezTo>
                  <a:pt x="4158664" y="615786"/>
                  <a:pt x="4032133" y="539867"/>
                  <a:pt x="4032133" y="421771"/>
                </a:cubicBezTo>
                <a:cubicBezTo>
                  <a:pt x="4032133" y="354288"/>
                  <a:pt x="4065875" y="303675"/>
                  <a:pt x="4150229" y="303675"/>
                </a:cubicBezTo>
                <a:cubicBezTo>
                  <a:pt x="4167100" y="303675"/>
                  <a:pt x="4217712" y="303675"/>
                  <a:pt x="4217712" y="354288"/>
                </a:cubicBezTo>
                <a:close/>
                <a:moveTo>
                  <a:pt x="3011447" y="413336"/>
                </a:moveTo>
                <a:cubicBezTo>
                  <a:pt x="3011447" y="506125"/>
                  <a:pt x="2901786" y="632657"/>
                  <a:pt x="2783690" y="632657"/>
                </a:cubicBezTo>
                <a:lnTo>
                  <a:pt x="2766819" y="615786"/>
                </a:lnTo>
                <a:cubicBezTo>
                  <a:pt x="2783690" y="598915"/>
                  <a:pt x="2783690" y="565173"/>
                  <a:pt x="2800561" y="556738"/>
                </a:cubicBezTo>
                <a:cubicBezTo>
                  <a:pt x="2808996" y="539867"/>
                  <a:pt x="2842738" y="539867"/>
                  <a:pt x="2868044" y="522996"/>
                </a:cubicBezTo>
                <a:cubicBezTo>
                  <a:pt x="2910221" y="497690"/>
                  <a:pt x="2927092" y="430207"/>
                  <a:pt x="2943963" y="404900"/>
                </a:cubicBezTo>
                <a:cubicBezTo>
                  <a:pt x="2927092" y="396465"/>
                  <a:pt x="2893351" y="396465"/>
                  <a:pt x="2884915" y="388030"/>
                </a:cubicBezTo>
                <a:cubicBezTo>
                  <a:pt x="2859609" y="379594"/>
                  <a:pt x="2851173" y="362723"/>
                  <a:pt x="2851173" y="345852"/>
                </a:cubicBezTo>
                <a:cubicBezTo>
                  <a:pt x="2851173" y="328982"/>
                  <a:pt x="2859609" y="286804"/>
                  <a:pt x="2893351" y="286804"/>
                </a:cubicBezTo>
                <a:cubicBezTo>
                  <a:pt x="2969269" y="286804"/>
                  <a:pt x="3011447" y="379594"/>
                  <a:pt x="3011447" y="413336"/>
                </a:cubicBezTo>
                <a:close/>
                <a:moveTo>
                  <a:pt x="2783690" y="430207"/>
                </a:moveTo>
                <a:cubicBezTo>
                  <a:pt x="2783690" y="506125"/>
                  <a:pt x="2775255" y="497690"/>
                  <a:pt x="2741513" y="590480"/>
                </a:cubicBezTo>
                <a:cubicBezTo>
                  <a:pt x="2733078" y="615786"/>
                  <a:pt x="2707771" y="632657"/>
                  <a:pt x="2690900" y="666399"/>
                </a:cubicBezTo>
                <a:cubicBezTo>
                  <a:pt x="2674030" y="691705"/>
                  <a:pt x="2674030" y="733882"/>
                  <a:pt x="2665594" y="767624"/>
                </a:cubicBezTo>
                <a:cubicBezTo>
                  <a:pt x="2614982" y="927897"/>
                  <a:pt x="2446273" y="1012251"/>
                  <a:pt x="2319742" y="1012251"/>
                </a:cubicBezTo>
                <a:cubicBezTo>
                  <a:pt x="2294435" y="1012251"/>
                  <a:pt x="2201646" y="995380"/>
                  <a:pt x="2159469" y="978509"/>
                </a:cubicBezTo>
                <a:cubicBezTo>
                  <a:pt x="2125727" y="970074"/>
                  <a:pt x="2100421" y="936332"/>
                  <a:pt x="2066679" y="927897"/>
                </a:cubicBezTo>
                <a:cubicBezTo>
                  <a:pt x="2024502" y="911026"/>
                  <a:pt x="1973889" y="919461"/>
                  <a:pt x="1923277" y="902590"/>
                </a:cubicBezTo>
                <a:cubicBezTo>
                  <a:pt x="1838923" y="877284"/>
                  <a:pt x="1746133" y="767624"/>
                  <a:pt x="1746133" y="708576"/>
                </a:cubicBezTo>
                <a:cubicBezTo>
                  <a:pt x="1746133" y="683269"/>
                  <a:pt x="1754568" y="683269"/>
                  <a:pt x="1779875" y="683269"/>
                </a:cubicBezTo>
                <a:cubicBezTo>
                  <a:pt x="1796745" y="683269"/>
                  <a:pt x="1805181" y="691705"/>
                  <a:pt x="1805181" y="700140"/>
                </a:cubicBezTo>
                <a:cubicBezTo>
                  <a:pt x="1805181" y="784494"/>
                  <a:pt x="1965454" y="877284"/>
                  <a:pt x="2032937" y="860413"/>
                </a:cubicBezTo>
                <a:cubicBezTo>
                  <a:pt x="2049808" y="860413"/>
                  <a:pt x="2083550" y="851978"/>
                  <a:pt x="2117292" y="860413"/>
                </a:cubicBezTo>
                <a:cubicBezTo>
                  <a:pt x="2134162" y="868849"/>
                  <a:pt x="2151033" y="894155"/>
                  <a:pt x="2176340" y="902590"/>
                </a:cubicBezTo>
                <a:cubicBezTo>
                  <a:pt x="2210081" y="919461"/>
                  <a:pt x="2269129" y="944768"/>
                  <a:pt x="2319742" y="944768"/>
                </a:cubicBezTo>
                <a:cubicBezTo>
                  <a:pt x="2437838" y="944768"/>
                  <a:pt x="2564369" y="877284"/>
                  <a:pt x="2606546" y="708576"/>
                </a:cubicBezTo>
                <a:cubicBezTo>
                  <a:pt x="2614982" y="683269"/>
                  <a:pt x="2606546" y="641092"/>
                  <a:pt x="2623417" y="624221"/>
                </a:cubicBezTo>
                <a:cubicBezTo>
                  <a:pt x="2682465" y="565173"/>
                  <a:pt x="2724642" y="506125"/>
                  <a:pt x="2724642" y="455513"/>
                </a:cubicBezTo>
                <a:cubicBezTo>
                  <a:pt x="2724642" y="404900"/>
                  <a:pt x="2674030" y="328982"/>
                  <a:pt x="2674030" y="320546"/>
                </a:cubicBezTo>
                <a:cubicBezTo>
                  <a:pt x="2674030" y="303675"/>
                  <a:pt x="2682465" y="278369"/>
                  <a:pt x="2716207" y="278369"/>
                </a:cubicBezTo>
                <a:cubicBezTo>
                  <a:pt x="2783690" y="278369"/>
                  <a:pt x="2783690" y="421771"/>
                  <a:pt x="2783690" y="430207"/>
                </a:cubicBezTo>
                <a:close/>
                <a:moveTo>
                  <a:pt x="2488450" y="286804"/>
                </a:moveTo>
                <a:cubicBezTo>
                  <a:pt x="2471579" y="295240"/>
                  <a:pt x="2463144" y="286804"/>
                  <a:pt x="2437838" y="286804"/>
                </a:cubicBezTo>
                <a:cubicBezTo>
                  <a:pt x="2404096" y="286804"/>
                  <a:pt x="2353483" y="379594"/>
                  <a:pt x="2353483" y="388030"/>
                </a:cubicBezTo>
                <a:lnTo>
                  <a:pt x="2353483" y="354288"/>
                </a:lnTo>
                <a:cubicBezTo>
                  <a:pt x="2361919" y="312111"/>
                  <a:pt x="2404096" y="286804"/>
                  <a:pt x="2437838" y="278369"/>
                </a:cubicBezTo>
                <a:lnTo>
                  <a:pt x="2488450" y="286804"/>
                </a:lnTo>
                <a:close/>
                <a:moveTo>
                  <a:pt x="4344244" y="303675"/>
                </a:moveTo>
                <a:cubicBezTo>
                  <a:pt x="4344244" y="328982"/>
                  <a:pt x="4318937" y="388030"/>
                  <a:pt x="4318937" y="413336"/>
                </a:cubicBezTo>
                <a:cubicBezTo>
                  <a:pt x="4318937" y="430207"/>
                  <a:pt x="4335808" y="506125"/>
                  <a:pt x="4361115" y="556738"/>
                </a:cubicBezTo>
                <a:cubicBezTo>
                  <a:pt x="4369550" y="573609"/>
                  <a:pt x="4411727" y="582044"/>
                  <a:pt x="4420163" y="615786"/>
                </a:cubicBezTo>
                <a:cubicBezTo>
                  <a:pt x="4479210" y="826672"/>
                  <a:pt x="4572000" y="911026"/>
                  <a:pt x="4715402" y="911026"/>
                </a:cubicBezTo>
                <a:cubicBezTo>
                  <a:pt x="4791321" y="911026"/>
                  <a:pt x="4841934" y="885720"/>
                  <a:pt x="4926288" y="826672"/>
                </a:cubicBezTo>
                <a:cubicBezTo>
                  <a:pt x="4968465" y="792930"/>
                  <a:pt x="5035948" y="801365"/>
                  <a:pt x="5094996" y="784494"/>
                </a:cubicBezTo>
                <a:cubicBezTo>
                  <a:pt x="5145609" y="767624"/>
                  <a:pt x="5187786" y="700140"/>
                  <a:pt x="5221528" y="657963"/>
                </a:cubicBezTo>
                <a:lnTo>
                  <a:pt x="5272140" y="657963"/>
                </a:lnTo>
                <a:lnTo>
                  <a:pt x="5272140" y="674834"/>
                </a:lnTo>
                <a:cubicBezTo>
                  <a:pt x="5263705" y="742317"/>
                  <a:pt x="5179351" y="809801"/>
                  <a:pt x="5128738" y="826672"/>
                </a:cubicBezTo>
                <a:cubicBezTo>
                  <a:pt x="5086561" y="843542"/>
                  <a:pt x="5027513" y="851978"/>
                  <a:pt x="4993771" y="860413"/>
                </a:cubicBezTo>
                <a:cubicBezTo>
                  <a:pt x="4960030" y="868849"/>
                  <a:pt x="4934723" y="902590"/>
                  <a:pt x="4917853" y="911026"/>
                </a:cubicBezTo>
                <a:cubicBezTo>
                  <a:pt x="4858805" y="944768"/>
                  <a:pt x="4766015" y="970074"/>
                  <a:pt x="4698532" y="970074"/>
                </a:cubicBezTo>
                <a:cubicBezTo>
                  <a:pt x="4605742" y="970074"/>
                  <a:pt x="4529823" y="953203"/>
                  <a:pt x="4437033" y="826672"/>
                </a:cubicBezTo>
                <a:cubicBezTo>
                  <a:pt x="4411727" y="792930"/>
                  <a:pt x="4394856" y="750753"/>
                  <a:pt x="4386421" y="708576"/>
                </a:cubicBezTo>
                <a:cubicBezTo>
                  <a:pt x="4377985" y="691705"/>
                  <a:pt x="4386421" y="657963"/>
                  <a:pt x="4377985" y="641092"/>
                </a:cubicBezTo>
                <a:cubicBezTo>
                  <a:pt x="4369550" y="615786"/>
                  <a:pt x="4335808" y="598915"/>
                  <a:pt x="4318937" y="582044"/>
                </a:cubicBezTo>
                <a:cubicBezTo>
                  <a:pt x="4276760" y="531432"/>
                  <a:pt x="4259889" y="438642"/>
                  <a:pt x="4259889" y="396465"/>
                </a:cubicBezTo>
                <a:cubicBezTo>
                  <a:pt x="4259889" y="371159"/>
                  <a:pt x="4285196" y="312111"/>
                  <a:pt x="4310502" y="269934"/>
                </a:cubicBezTo>
                <a:cubicBezTo>
                  <a:pt x="4327373" y="278369"/>
                  <a:pt x="4344244" y="286804"/>
                  <a:pt x="4344244" y="303675"/>
                </a:cubicBezTo>
                <a:close/>
                <a:moveTo>
                  <a:pt x="2235388" y="269934"/>
                </a:moveTo>
                <a:cubicBezTo>
                  <a:pt x="2210081" y="295240"/>
                  <a:pt x="2167904" y="312111"/>
                  <a:pt x="2134162" y="337417"/>
                </a:cubicBezTo>
                <a:lnTo>
                  <a:pt x="2091985" y="328982"/>
                </a:lnTo>
                <a:cubicBezTo>
                  <a:pt x="2100421" y="286804"/>
                  <a:pt x="2159469" y="261498"/>
                  <a:pt x="2201646" y="261498"/>
                </a:cubicBezTo>
                <a:cubicBezTo>
                  <a:pt x="2218517" y="261498"/>
                  <a:pt x="2226952" y="261498"/>
                  <a:pt x="2235388" y="269934"/>
                </a:cubicBezTo>
                <a:close/>
                <a:moveTo>
                  <a:pt x="4960030" y="320546"/>
                </a:moveTo>
                <a:cubicBezTo>
                  <a:pt x="4951594" y="328982"/>
                  <a:pt x="4943159" y="337417"/>
                  <a:pt x="4926288" y="337417"/>
                </a:cubicBezTo>
                <a:cubicBezTo>
                  <a:pt x="4900982" y="337417"/>
                  <a:pt x="4850369" y="312111"/>
                  <a:pt x="4816627" y="295240"/>
                </a:cubicBezTo>
                <a:cubicBezTo>
                  <a:pt x="4816627" y="286804"/>
                  <a:pt x="4808192" y="269934"/>
                  <a:pt x="4816627" y="253063"/>
                </a:cubicBezTo>
                <a:lnTo>
                  <a:pt x="4833498" y="253063"/>
                </a:lnTo>
                <a:cubicBezTo>
                  <a:pt x="4850369" y="253063"/>
                  <a:pt x="4926288" y="286804"/>
                  <a:pt x="4960030" y="320546"/>
                </a:cubicBezTo>
                <a:close/>
                <a:moveTo>
                  <a:pt x="4572000" y="244627"/>
                </a:moveTo>
                <a:cubicBezTo>
                  <a:pt x="4597306" y="253063"/>
                  <a:pt x="4622613" y="244627"/>
                  <a:pt x="4647919" y="261498"/>
                </a:cubicBezTo>
                <a:cubicBezTo>
                  <a:pt x="4690096" y="295240"/>
                  <a:pt x="4706967" y="337417"/>
                  <a:pt x="4706967" y="362723"/>
                </a:cubicBezTo>
                <a:cubicBezTo>
                  <a:pt x="4706967" y="388030"/>
                  <a:pt x="4706967" y="388030"/>
                  <a:pt x="4698532" y="396465"/>
                </a:cubicBezTo>
                <a:cubicBezTo>
                  <a:pt x="4690096" y="379594"/>
                  <a:pt x="4681661" y="345852"/>
                  <a:pt x="4673225" y="328982"/>
                </a:cubicBezTo>
                <a:cubicBezTo>
                  <a:pt x="4656354" y="253063"/>
                  <a:pt x="4572000" y="278369"/>
                  <a:pt x="4546694" y="244627"/>
                </a:cubicBezTo>
                <a:lnTo>
                  <a:pt x="4572000" y="244627"/>
                </a:lnTo>
                <a:close/>
                <a:moveTo>
                  <a:pt x="3618797" y="362723"/>
                </a:moveTo>
                <a:cubicBezTo>
                  <a:pt x="3618797" y="413336"/>
                  <a:pt x="3593491" y="438642"/>
                  <a:pt x="3551314" y="438642"/>
                </a:cubicBezTo>
                <a:cubicBezTo>
                  <a:pt x="3542878" y="438642"/>
                  <a:pt x="3509137" y="413336"/>
                  <a:pt x="3500701" y="388030"/>
                </a:cubicBezTo>
                <a:cubicBezTo>
                  <a:pt x="3509137" y="379594"/>
                  <a:pt x="3509137" y="362723"/>
                  <a:pt x="3526007" y="362723"/>
                </a:cubicBezTo>
                <a:cubicBezTo>
                  <a:pt x="3551314" y="362723"/>
                  <a:pt x="3551314" y="379594"/>
                  <a:pt x="3559749" y="379594"/>
                </a:cubicBezTo>
                <a:cubicBezTo>
                  <a:pt x="3559749" y="379594"/>
                  <a:pt x="3568185" y="379594"/>
                  <a:pt x="3568185" y="362723"/>
                </a:cubicBezTo>
                <a:cubicBezTo>
                  <a:pt x="3568185" y="337417"/>
                  <a:pt x="3542878" y="337417"/>
                  <a:pt x="3526007" y="337417"/>
                </a:cubicBezTo>
                <a:cubicBezTo>
                  <a:pt x="3492266" y="337417"/>
                  <a:pt x="3441653" y="371159"/>
                  <a:pt x="3466959" y="421771"/>
                </a:cubicBezTo>
                <a:cubicBezTo>
                  <a:pt x="3450089" y="404900"/>
                  <a:pt x="3433218" y="379594"/>
                  <a:pt x="3433218" y="354288"/>
                </a:cubicBezTo>
                <a:cubicBezTo>
                  <a:pt x="3433218" y="328982"/>
                  <a:pt x="3466959" y="219321"/>
                  <a:pt x="3526007" y="219321"/>
                </a:cubicBezTo>
                <a:cubicBezTo>
                  <a:pt x="3593491" y="219321"/>
                  <a:pt x="3618797" y="345852"/>
                  <a:pt x="3618797" y="362723"/>
                </a:cubicBezTo>
                <a:close/>
                <a:moveTo>
                  <a:pt x="3829683" y="219321"/>
                </a:moveTo>
                <a:cubicBezTo>
                  <a:pt x="3779070" y="269934"/>
                  <a:pt x="3753764" y="447078"/>
                  <a:pt x="3635668" y="430207"/>
                </a:cubicBezTo>
                <a:cubicBezTo>
                  <a:pt x="3644103" y="413336"/>
                  <a:pt x="3652539" y="388030"/>
                  <a:pt x="3660974" y="362723"/>
                </a:cubicBezTo>
                <a:cubicBezTo>
                  <a:pt x="3660974" y="354288"/>
                  <a:pt x="3703151" y="362723"/>
                  <a:pt x="3728458" y="328982"/>
                </a:cubicBezTo>
                <a:lnTo>
                  <a:pt x="3728458" y="295240"/>
                </a:lnTo>
                <a:lnTo>
                  <a:pt x="3711587" y="278369"/>
                </a:lnTo>
                <a:cubicBezTo>
                  <a:pt x="3694716" y="295240"/>
                  <a:pt x="3686280" y="320546"/>
                  <a:pt x="3669410" y="328982"/>
                </a:cubicBezTo>
                <a:cubicBezTo>
                  <a:pt x="3644103" y="312111"/>
                  <a:pt x="3627233" y="286804"/>
                  <a:pt x="3627233" y="261498"/>
                </a:cubicBezTo>
                <a:cubicBezTo>
                  <a:pt x="3627233" y="244627"/>
                  <a:pt x="3635668" y="236192"/>
                  <a:pt x="3644103" y="227756"/>
                </a:cubicBezTo>
                <a:cubicBezTo>
                  <a:pt x="3686280" y="219321"/>
                  <a:pt x="3736893" y="227756"/>
                  <a:pt x="3779070" y="210886"/>
                </a:cubicBezTo>
                <a:lnTo>
                  <a:pt x="3829683" y="219321"/>
                </a:lnTo>
                <a:close/>
                <a:moveTo>
                  <a:pt x="4032133" y="261498"/>
                </a:moveTo>
                <a:cubicBezTo>
                  <a:pt x="4032133" y="286804"/>
                  <a:pt x="4023697" y="303675"/>
                  <a:pt x="3981520" y="312111"/>
                </a:cubicBezTo>
                <a:cubicBezTo>
                  <a:pt x="3964649" y="286804"/>
                  <a:pt x="3956214" y="244627"/>
                  <a:pt x="3930908" y="244627"/>
                </a:cubicBezTo>
                <a:cubicBezTo>
                  <a:pt x="3914037" y="244627"/>
                  <a:pt x="3871860" y="278369"/>
                  <a:pt x="3838118" y="286804"/>
                </a:cubicBezTo>
                <a:lnTo>
                  <a:pt x="3838118" y="253063"/>
                </a:lnTo>
                <a:cubicBezTo>
                  <a:pt x="3880295" y="202450"/>
                  <a:pt x="3914037" y="202450"/>
                  <a:pt x="3939343" y="202450"/>
                </a:cubicBezTo>
                <a:cubicBezTo>
                  <a:pt x="3989956" y="202450"/>
                  <a:pt x="4032133" y="202450"/>
                  <a:pt x="4032133" y="261498"/>
                </a:cubicBezTo>
                <a:close/>
                <a:moveTo>
                  <a:pt x="3365734" y="227756"/>
                </a:moveTo>
                <a:cubicBezTo>
                  <a:pt x="3374170" y="236192"/>
                  <a:pt x="3407911" y="236192"/>
                  <a:pt x="3433218" y="236192"/>
                </a:cubicBezTo>
                <a:cubicBezTo>
                  <a:pt x="3416347" y="278369"/>
                  <a:pt x="3407911" y="312111"/>
                  <a:pt x="3382605" y="337417"/>
                </a:cubicBezTo>
                <a:cubicBezTo>
                  <a:pt x="3374170" y="320546"/>
                  <a:pt x="3374170" y="303675"/>
                  <a:pt x="3382605" y="286804"/>
                </a:cubicBezTo>
                <a:lnTo>
                  <a:pt x="3365734" y="269934"/>
                </a:lnTo>
                <a:cubicBezTo>
                  <a:pt x="3357299" y="278369"/>
                  <a:pt x="3331993" y="286804"/>
                  <a:pt x="3331993" y="312111"/>
                </a:cubicBezTo>
                <a:cubicBezTo>
                  <a:pt x="3331993" y="328982"/>
                  <a:pt x="3374170" y="362723"/>
                  <a:pt x="3382605" y="371159"/>
                </a:cubicBezTo>
                <a:cubicBezTo>
                  <a:pt x="3399476" y="388030"/>
                  <a:pt x="3416347" y="413336"/>
                  <a:pt x="3433218" y="438642"/>
                </a:cubicBezTo>
                <a:cubicBezTo>
                  <a:pt x="3424782" y="447078"/>
                  <a:pt x="3424782" y="447078"/>
                  <a:pt x="3407911" y="447078"/>
                </a:cubicBezTo>
                <a:cubicBezTo>
                  <a:pt x="3382605" y="447078"/>
                  <a:pt x="3374170" y="438642"/>
                  <a:pt x="3365734" y="430207"/>
                </a:cubicBezTo>
                <a:cubicBezTo>
                  <a:pt x="3306686" y="404900"/>
                  <a:pt x="3306686" y="328982"/>
                  <a:pt x="3289816" y="303675"/>
                </a:cubicBezTo>
                <a:cubicBezTo>
                  <a:pt x="3281380" y="278369"/>
                  <a:pt x="3264509" y="244627"/>
                  <a:pt x="3264509" y="202450"/>
                </a:cubicBezTo>
                <a:lnTo>
                  <a:pt x="3306686" y="202450"/>
                </a:lnTo>
                <a:cubicBezTo>
                  <a:pt x="3331993" y="202450"/>
                  <a:pt x="3340428" y="219321"/>
                  <a:pt x="3365734" y="227756"/>
                </a:cubicBezTo>
                <a:close/>
                <a:moveTo>
                  <a:pt x="3256074" y="286804"/>
                </a:moveTo>
                <a:cubicBezTo>
                  <a:pt x="3256074" y="286804"/>
                  <a:pt x="3256074" y="295240"/>
                  <a:pt x="3239203" y="295240"/>
                </a:cubicBezTo>
                <a:cubicBezTo>
                  <a:pt x="3213897" y="295240"/>
                  <a:pt x="3163284" y="236192"/>
                  <a:pt x="3137978" y="236192"/>
                </a:cubicBezTo>
                <a:cubicBezTo>
                  <a:pt x="3070495" y="236192"/>
                  <a:pt x="3146413" y="303675"/>
                  <a:pt x="3078930" y="303675"/>
                </a:cubicBezTo>
                <a:cubicBezTo>
                  <a:pt x="3045188" y="303675"/>
                  <a:pt x="3045188" y="269934"/>
                  <a:pt x="3045188" y="261498"/>
                </a:cubicBezTo>
                <a:cubicBezTo>
                  <a:pt x="3045188" y="202450"/>
                  <a:pt x="3137978" y="194015"/>
                  <a:pt x="3154849" y="194015"/>
                </a:cubicBezTo>
                <a:cubicBezTo>
                  <a:pt x="3180155" y="194015"/>
                  <a:pt x="3256074" y="236192"/>
                  <a:pt x="3256074" y="286804"/>
                </a:cubicBezTo>
                <a:close/>
                <a:moveTo>
                  <a:pt x="2547498" y="177144"/>
                </a:moveTo>
                <a:cubicBezTo>
                  <a:pt x="2539063" y="194015"/>
                  <a:pt x="2522192" y="219321"/>
                  <a:pt x="2505321" y="236192"/>
                </a:cubicBezTo>
                <a:cubicBezTo>
                  <a:pt x="2437838" y="210886"/>
                  <a:pt x="2311306" y="286804"/>
                  <a:pt x="2311306" y="362723"/>
                </a:cubicBezTo>
                <a:cubicBezTo>
                  <a:pt x="2311306" y="388030"/>
                  <a:pt x="2336613" y="430207"/>
                  <a:pt x="2361919" y="455513"/>
                </a:cubicBezTo>
                <a:cubicBezTo>
                  <a:pt x="2378790" y="438642"/>
                  <a:pt x="2404096" y="413336"/>
                  <a:pt x="2420967" y="413336"/>
                </a:cubicBezTo>
                <a:cubicBezTo>
                  <a:pt x="2471579" y="413336"/>
                  <a:pt x="2471579" y="455513"/>
                  <a:pt x="2471579" y="472384"/>
                </a:cubicBezTo>
                <a:cubicBezTo>
                  <a:pt x="2471579" y="514561"/>
                  <a:pt x="2429402" y="548303"/>
                  <a:pt x="2387225" y="548303"/>
                </a:cubicBezTo>
                <a:cubicBezTo>
                  <a:pt x="2277565" y="548303"/>
                  <a:pt x="2235388" y="447078"/>
                  <a:pt x="2235388" y="379594"/>
                </a:cubicBezTo>
                <a:cubicBezTo>
                  <a:pt x="2235388" y="312111"/>
                  <a:pt x="2328177" y="168708"/>
                  <a:pt x="2420967" y="177144"/>
                </a:cubicBezTo>
                <a:lnTo>
                  <a:pt x="2547498" y="177144"/>
                </a:lnTo>
                <a:close/>
                <a:moveTo>
                  <a:pt x="4799757" y="362723"/>
                </a:moveTo>
                <a:cubicBezTo>
                  <a:pt x="4799757" y="463948"/>
                  <a:pt x="4732273" y="522996"/>
                  <a:pt x="4647919" y="522996"/>
                </a:cubicBezTo>
                <a:cubicBezTo>
                  <a:pt x="4597306" y="522996"/>
                  <a:pt x="4563565" y="480819"/>
                  <a:pt x="4563565" y="447078"/>
                </a:cubicBezTo>
                <a:cubicBezTo>
                  <a:pt x="4563565" y="396465"/>
                  <a:pt x="4588871" y="388030"/>
                  <a:pt x="4614177" y="388030"/>
                </a:cubicBezTo>
                <a:cubicBezTo>
                  <a:pt x="4664790" y="388030"/>
                  <a:pt x="4664790" y="413336"/>
                  <a:pt x="4681661" y="447078"/>
                </a:cubicBezTo>
                <a:lnTo>
                  <a:pt x="4706967" y="447078"/>
                </a:lnTo>
                <a:cubicBezTo>
                  <a:pt x="4723838" y="421771"/>
                  <a:pt x="4740709" y="388030"/>
                  <a:pt x="4740709" y="371159"/>
                </a:cubicBezTo>
                <a:cubicBezTo>
                  <a:pt x="4740709" y="328982"/>
                  <a:pt x="4698532" y="236192"/>
                  <a:pt x="4631048" y="219321"/>
                </a:cubicBezTo>
                <a:cubicBezTo>
                  <a:pt x="4597306" y="210886"/>
                  <a:pt x="4555129" y="210886"/>
                  <a:pt x="4521388" y="202450"/>
                </a:cubicBezTo>
                <a:cubicBezTo>
                  <a:pt x="4504517" y="194015"/>
                  <a:pt x="4496081" y="177144"/>
                  <a:pt x="4479210" y="160273"/>
                </a:cubicBezTo>
                <a:cubicBezTo>
                  <a:pt x="4496081" y="151838"/>
                  <a:pt x="4521388" y="151838"/>
                  <a:pt x="4546694" y="151838"/>
                </a:cubicBezTo>
                <a:cubicBezTo>
                  <a:pt x="4656354" y="151838"/>
                  <a:pt x="4799757" y="210886"/>
                  <a:pt x="4799757" y="362723"/>
                </a:cubicBezTo>
                <a:close/>
                <a:moveTo>
                  <a:pt x="4276760" y="194015"/>
                </a:moveTo>
                <a:cubicBezTo>
                  <a:pt x="4361115" y="219321"/>
                  <a:pt x="4428598" y="320546"/>
                  <a:pt x="4428598" y="371159"/>
                </a:cubicBezTo>
                <a:cubicBezTo>
                  <a:pt x="4428598" y="396465"/>
                  <a:pt x="4420163" y="421771"/>
                  <a:pt x="4411727" y="438642"/>
                </a:cubicBezTo>
                <a:cubicBezTo>
                  <a:pt x="4411727" y="404900"/>
                  <a:pt x="4411727" y="354288"/>
                  <a:pt x="4394856" y="320546"/>
                </a:cubicBezTo>
                <a:cubicBezTo>
                  <a:pt x="4361115" y="244627"/>
                  <a:pt x="4285196" y="210886"/>
                  <a:pt x="4234583" y="202450"/>
                </a:cubicBezTo>
                <a:cubicBezTo>
                  <a:pt x="4006827" y="160273"/>
                  <a:pt x="3770635" y="134967"/>
                  <a:pt x="3551314" y="134967"/>
                </a:cubicBezTo>
                <a:cubicBezTo>
                  <a:pt x="3272945" y="134967"/>
                  <a:pt x="2969269" y="160273"/>
                  <a:pt x="2707771" y="244627"/>
                </a:cubicBezTo>
                <a:cubicBezTo>
                  <a:pt x="2648723" y="261498"/>
                  <a:pt x="2623417" y="320546"/>
                  <a:pt x="2623417" y="354288"/>
                </a:cubicBezTo>
                <a:cubicBezTo>
                  <a:pt x="2623417" y="379594"/>
                  <a:pt x="2631852" y="404900"/>
                  <a:pt x="2648723" y="430207"/>
                </a:cubicBezTo>
                <a:cubicBezTo>
                  <a:pt x="2648723" y="430207"/>
                  <a:pt x="2640288" y="438642"/>
                  <a:pt x="2640288" y="447078"/>
                </a:cubicBezTo>
                <a:cubicBezTo>
                  <a:pt x="2623417" y="430207"/>
                  <a:pt x="2606546" y="396465"/>
                  <a:pt x="2606546" y="371159"/>
                </a:cubicBezTo>
                <a:cubicBezTo>
                  <a:pt x="2606546" y="328982"/>
                  <a:pt x="2631852" y="253063"/>
                  <a:pt x="2682465" y="236192"/>
                </a:cubicBezTo>
                <a:cubicBezTo>
                  <a:pt x="2876480" y="151838"/>
                  <a:pt x="3298251" y="118096"/>
                  <a:pt x="3559749" y="118096"/>
                </a:cubicBezTo>
                <a:cubicBezTo>
                  <a:pt x="3770635" y="118096"/>
                  <a:pt x="4074310" y="134967"/>
                  <a:pt x="4276760" y="194015"/>
                </a:cubicBezTo>
                <a:close/>
                <a:moveTo>
                  <a:pt x="3585055" y="16871"/>
                </a:moveTo>
                <a:cubicBezTo>
                  <a:pt x="3736893" y="25306"/>
                  <a:pt x="3795941" y="25306"/>
                  <a:pt x="3812812" y="25306"/>
                </a:cubicBezTo>
                <a:cubicBezTo>
                  <a:pt x="3838118" y="25306"/>
                  <a:pt x="3930908" y="42177"/>
                  <a:pt x="3989956" y="42177"/>
                </a:cubicBezTo>
                <a:cubicBezTo>
                  <a:pt x="4057439" y="50613"/>
                  <a:pt x="4538258" y="75919"/>
                  <a:pt x="4538258" y="345852"/>
                </a:cubicBezTo>
                <a:cubicBezTo>
                  <a:pt x="4538258" y="388030"/>
                  <a:pt x="4512952" y="489255"/>
                  <a:pt x="4462340" y="522996"/>
                </a:cubicBezTo>
                <a:cubicBezTo>
                  <a:pt x="4445469" y="514561"/>
                  <a:pt x="4428598" y="497690"/>
                  <a:pt x="4428598" y="472384"/>
                </a:cubicBezTo>
                <a:cubicBezTo>
                  <a:pt x="4428598" y="455513"/>
                  <a:pt x="4462340" y="396465"/>
                  <a:pt x="4462340" y="371159"/>
                </a:cubicBezTo>
                <a:cubicBezTo>
                  <a:pt x="4462340" y="59048"/>
                  <a:pt x="3618797" y="84354"/>
                  <a:pt x="3551314" y="84354"/>
                </a:cubicBezTo>
                <a:cubicBezTo>
                  <a:pt x="3483830" y="84354"/>
                  <a:pt x="2572804" y="84354"/>
                  <a:pt x="2572804" y="345852"/>
                </a:cubicBezTo>
                <a:cubicBezTo>
                  <a:pt x="2572804" y="371159"/>
                  <a:pt x="2572804" y="413336"/>
                  <a:pt x="2589675" y="447078"/>
                </a:cubicBezTo>
                <a:cubicBezTo>
                  <a:pt x="2598111" y="463948"/>
                  <a:pt x="2631852" y="472384"/>
                  <a:pt x="2631852" y="497690"/>
                </a:cubicBezTo>
                <a:cubicBezTo>
                  <a:pt x="2631852" y="514561"/>
                  <a:pt x="2614982" y="531432"/>
                  <a:pt x="2606546" y="548303"/>
                </a:cubicBezTo>
                <a:cubicBezTo>
                  <a:pt x="2530627" y="531432"/>
                  <a:pt x="2513757" y="413336"/>
                  <a:pt x="2513757" y="379594"/>
                </a:cubicBezTo>
                <a:cubicBezTo>
                  <a:pt x="2513757" y="278369"/>
                  <a:pt x="2530627" y="210886"/>
                  <a:pt x="2657159" y="143402"/>
                </a:cubicBezTo>
                <a:cubicBezTo>
                  <a:pt x="2716207" y="109661"/>
                  <a:pt x="2800561" y="84354"/>
                  <a:pt x="2876480" y="75919"/>
                </a:cubicBezTo>
                <a:cubicBezTo>
                  <a:pt x="3078930" y="42177"/>
                  <a:pt x="3306686" y="16871"/>
                  <a:pt x="3517572" y="8435"/>
                </a:cubicBezTo>
                <a:cubicBezTo>
                  <a:pt x="3534443" y="8435"/>
                  <a:pt x="3526007" y="0"/>
                  <a:pt x="3542878" y="0"/>
                </a:cubicBezTo>
                <a:cubicBezTo>
                  <a:pt x="3568185" y="0"/>
                  <a:pt x="3576620" y="16871"/>
                  <a:pt x="3585055" y="16871"/>
                </a:cubicBezTo>
                <a:close/>
              </a:path>
            </a:pathLst>
          </a:custGeom>
          <a:gradFill flip="none" rotWithShape="1">
            <a:gsLst>
              <a:gs pos="44000">
                <a:schemeClr val="accent4">
                  <a:lumMod val="20000"/>
                  <a:lumOff val="80000"/>
                  <a:alpha val="0"/>
                </a:schemeClr>
              </a:gs>
              <a:gs pos="74000">
                <a:srgbClr val="FF0000"/>
              </a:gs>
            </a:gsLst>
            <a:path path="shape">
              <a:fillToRect l="50000" t="50000" r="50000" b="50000"/>
            </a:path>
            <a:tileRect/>
          </a:gradFill>
          <a:ln w="8430" cap="flat">
            <a:noFill/>
            <a:prstDash val="solid"/>
            <a:miter/>
          </a:ln>
          <a:effectLst/>
        </p:spPr>
        <p:txBody>
          <a:bodyPr rtlCol="0" anchor="ctr"/>
          <a:lstStyle/>
          <a:p>
            <a:endParaRPr lang="zh-CN" altLang="en-US">
              <a:cs typeface="+mn-ea"/>
              <a:sym typeface="+mn-lt"/>
            </a:endParaRPr>
          </a:p>
        </p:txBody>
      </p:sp>
      <p:pic>
        <p:nvPicPr>
          <p:cNvPr id="34" name="图片 33" descr="D:\51PPT模板网\51pptmoban.com\图片.jpg">
            <a:extLst>
              <a:ext uri="{FF2B5EF4-FFF2-40B4-BE49-F238E27FC236}">
                <a16:creationId xmlns:a16="http://schemas.microsoft.com/office/drawing/2014/main" id="{F942F620-93EE-E9D0-64A6-DB9D528F6C1F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445026" y="0"/>
            <a:ext cx="4068098" cy="3181772"/>
          </a:xfrm>
          <a:custGeom>
            <a:avLst/>
            <a:gdLst>
              <a:gd name="connsiteX0" fmla="*/ 0 w 4068098"/>
              <a:gd name="connsiteY0" fmla="*/ 0 h 3181772"/>
              <a:gd name="connsiteX1" fmla="*/ 4068098 w 4068098"/>
              <a:gd name="connsiteY1" fmla="*/ 0 h 3181772"/>
              <a:gd name="connsiteX2" fmla="*/ 4068098 w 4068098"/>
              <a:gd name="connsiteY2" fmla="*/ 3181772 h 3181772"/>
              <a:gd name="connsiteX3" fmla="*/ 0 w 4068098"/>
              <a:gd name="connsiteY3" fmla="*/ 3181772 h 3181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8098" h="3181772">
                <a:moveTo>
                  <a:pt x="0" y="0"/>
                </a:moveTo>
                <a:lnTo>
                  <a:pt x="4068098" y="0"/>
                </a:lnTo>
                <a:lnTo>
                  <a:pt x="4068098" y="3181772"/>
                </a:lnTo>
                <a:lnTo>
                  <a:pt x="0" y="3181772"/>
                </a:lnTo>
                <a:close/>
              </a:path>
            </a:pathLst>
          </a:custGeom>
        </p:spPr>
      </p:pic>
      <p:sp>
        <p:nvSpPr>
          <p:cNvPr id="15" name="图形 4">
            <a:extLst>
              <a:ext uri="{FF2B5EF4-FFF2-40B4-BE49-F238E27FC236}">
                <a16:creationId xmlns:a16="http://schemas.microsoft.com/office/drawing/2014/main" id="{EE2FEB7E-D4A3-15F9-C97E-DC967F8CB5EC}"/>
              </a:ext>
            </a:extLst>
          </p:cNvPr>
          <p:cNvSpPr/>
          <p:nvPr/>
        </p:nvSpPr>
        <p:spPr>
          <a:xfrm>
            <a:off x="5843361" y="812502"/>
            <a:ext cx="7007428" cy="5576926"/>
          </a:xfrm>
          <a:custGeom>
            <a:avLst/>
            <a:gdLst>
              <a:gd name="connsiteX0" fmla="*/ 2194754 w 3531775"/>
              <a:gd name="connsiteY0" fmla="*/ 386127 h 2810796"/>
              <a:gd name="connsiteX1" fmla="*/ 2199897 w 3531775"/>
              <a:gd name="connsiteY1" fmla="*/ 390128 h 2810796"/>
              <a:gd name="connsiteX2" fmla="*/ 2194754 w 3531775"/>
              <a:gd name="connsiteY2" fmla="*/ 386127 h 2810796"/>
              <a:gd name="connsiteX3" fmla="*/ 2339915 w 3531775"/>
              <a:gd name="connsiteY3" fmla="*/ 310308 h 2810796"/>
              <a:gd name="connsiteX4" fmla="*/ 2278002 w 3531775"/>
              <a:gd name="connsiteY4" fmla="*/ 330120 h 2810796"/>
              <a:gd name="connsiteX5" fmla="*/ 2193230 w 3531775"/>
              <a:gd name="connsiteY5" fmla="*/ 200771 h 2810796"/>
              <a:gd name="connsiteX6" fmla="*/ 2245522 w 3531775"/>
              <a:gd name="connsiteY6" fmla="*/ 209915 h 2810796"/>
              <a:gd name="connsiteX7" fmla="*/ 2229615 w 3531775"/>
              <a:gd name="connsiteY7" fmla="*/ 219059 h 2810796"/>
              <a:gd name="connsiteX8" fmla="*/ 2299338 w 3531775"/>
              <a:gd name="connsiteY8" fmla="*/ 226107 h 2810796"/>
              <a:gd name="connsiteX9" fmla="*/ 2193039 w 3531775"/>
              <a:gd name="connsiteY9" fmla="*/ 155051 h 2810796"/>
              <a:gd name="connsiteX10" fmla="*/ 2163797 w 3531775"/>
              <a:gd name="connsiteY10" fmla="*/ 356314 h 2810796"/>
              <a:gd name="connsiteX11" fmla="*/ 2163321 w 3531775"/>
              <a:gd name="connsiteY11" fmla="*/ 355743 h 2810796"/>
              <a:gd name="connsiteX12" fmla="*/ 2223996 w 3531775"/>
              <a:gd name="connsiteY12" fmla="*/ 406606 h 2810796"/>
              <a:gd name="connsiteX13" fmla="*/ 2339915 w 3531775"/>
              <a:gd name="connsiteY13" fmla="*/ 310308 h 2810796"/>
              <a:gd name="connsiteX14" fmla="*/ 2228948 w 3531775"/>
              <a:gd name="connsiteY14" fmla="*/ 1073356 h 2810796"/>
              <a:gd name="connsiteX15" fmla="*/ 2346106 w 3531775"/>
              <a:gd name="connsiteY15" fmla="*/ 994870 h 2810796"/>
              <a:gd name="connsiteX16" fmla="*/ 2414876 w 3531775"/>
              <a:gd name="connsiteY16" fmla="*/ 1033732 h 2810796"/>
              <a:gd name="connsiteX17" fmla="*/ 2551275 w 3531775"/>
              <a:gd name="connsiteY17" fmla="*/ 961152 h 2810796"/>
              <a:gd name="connsiteX18" fmla="*/ 2540797 w 3531775"/>
              <a:gd name="connsiteY18" fmla="*/ 960104 h 2810796"/>
              <a:gd name="connsiteX19" fmla="*/ 2403065 w 3531775"/>
              <a:gd name="connsiteY19" fmla="*/ 1003157 h 2810796"/>
              <a:gd name="connsiteX20" fmla="*/ 2317055 w 3531775"/>
              <a:gd name="connsiteY20" fmla="*/ 968200 h 2810796"/>
              <a:gd name="connsiteX21" fmla="*/ 2219995 w 3531775"/>
              <a:gd name="connsiteY21" fmla="*/ 1112694 h 2810796"/>
              <a:gd name="connsiteX22" fmla="*/ 2596233 w 3531775"/>
              <a:gd name="connsiteY22" fmla="*/ 955818 h 2810796"/>
              <a:gd name="connsiteX23" fmla="*/ 2578802 w 3531775"/>
              <a:gd name="connsiteY23" fmla="*/ 959532 h 2810796"/>
              <a:gd name="connsiteX24" fmla="*/ 2358774 w 3531775"/>
              <a:gd name="connsiteY24" fmla="*/ 1012682 h 2810796"/>
              <a:gd name="connsiteX25" fmla="*/ 2228948 w 3531775"/>
              <a:gd name="connsiteY25" fmla="*/ 1073356 h 2810796"/>
              <a:gd name="connsiteX26" fmla="*/ 2327532 w 3531775"/>
              <a:gd name="connsiteY26" fmla="*/ 652542 h 2810796"/>
              <a:gd name="connsiteX27" fmla="*/ 2327627 w 3531775"/>
              <a:gd name="connsiteY27" fmla="*/ 652446 h 2810796"/>
              <a:gd name="connsiteX28" fmla="*/ 2327532 w 3531775"/>
              <a:gd name="connsiteY28" fmla="*/ 652542 h 2810796"/>
              <a:gd name="connsiteX29" fmla="*/ 3072673 w 3531775"/>
              <a:gd name="connsiteY29" fmla="*/ 437753 h 2810796"/>
              <a:gd name="connsiteX30" fmla="*/ 3072483 w 3531775"/>
              <a:gd name="connsiteY30" fmla="*/ 437848 h 2810796"/>
              <a:gd name="connsiteX31" fmla="*/ 3072673 w 3531775"/>
              <a:gd name="connsiteY31" fmla="*/ 437753 h 2810796"/>
              <a:gd name="connsiteX32" fmla="*/ 3124394 w 3531775"/>
              <a:gd name="connsiteY32" fmla="*/ 615489 h 2810796"/>
              <a:gd name="connsiteX33" fmla="*/ 3124775 w 3531775"/>
              <a:gd name="connsiteY33" fmla="*/ 615108 h 2810796"/>
              <a:gd name="connsiteX34" fmla="*/ 3124394 w 3531775"/>
              <a:gd name="connsiteY34" fmla="*/ 615489 h 2810796"/>
              <a:gd name="connsiteX35" fmla="*/ 2689482 w 3531775"/>
              <a:gd name="connsiteY35" fmla="*/ 960961 h 2810796"/>
              <a:gd name="connsiteX36" fmla="*/ 2689196 w 3531775"/>
              <a:gd name="connsiteY36" fmla="*/ 961152 h 2810796"/>
              <a:gd name="connsiteX37" fmla="*/ 2689482 w 3531775"/>
              <a:gd name="connsiteY37" fmla="*/ 960961 h 2810796"/>
              <a:gd name="connsiteX38" fmla="*/ 1892144 w 3531775"/>
              <a:gd name="connsiteY38" fmla="*/ 189436 h 2810796"/>
              <a:gd name="connsiteX39" fmla="*/ 1892621 w 3531775"/>
              <a:gd name="connsiteY39" fmla="*/ 189055 h 2810796"/>
              <a:gd name="connsiteX40" fmla="*/ 1892144 w 3531775"/>
              <a:gd name="connsiteY40" fmla="*/ 189436 h 2810796"/>
              <a:gd name="connsiteX41" fmla="*/ 2609091 w 3531775"/>
              <a:gd name="connsiteY41" fmla="*/ 1601137 h 2810796"/>
              <a:gd name="connsiteX42" fmla="*/ 2669480 w 3531775"/>
              <a:gd name="connsiteY42" fmla="*/ 1548082 h 2810796"/>
              <a:gd name="connsiteX43" fmla="*/ 2595661 w 3531775"/>
              <a:gd name="connsiteY43" fmla="*/ 1567132 h 2810796"/>
              <a:gd name="connsiteX44" fmla="*/ 2608996 w 3531775"/>
              <a:gd name="connsiteY44" fmla="*/ 1599517 h 2810796"/>
              <a:gd name="connsiteX45" fmla="*/ 2609091 w 3531775"/>
              <a:gd name="connsiteY45" fmla="*/ 1601137 h 2810796"/>
              <a:gd name="connsiteX46" fmla="*/ 2370680 w 3531775"/>
              <a:gd name="connsiteY46" fmla="*/ 2091960 h 2810796"/>
              <a:gd name="connsiteX47" fmla="*/ 2378301 w 3531775"/>
              <a:gd name="connsiteY47" fmla="*/ 2093960 h 2810796"/>
              <a:gd name="connsiteX48" fmla="*/ 2371252 w 3531775"/>
              <a:gd name="connsiteY48" fmla="*/ 2091293 h 2810796"/>
              <a:gd name="connsiteX49" fmla="*/ 2370680 w 3531775"/>
              <a:gd name="connsiteY49" fmla="*/ 2091960 h 2810796"/>
              <a:gd name="connsiteX50" fmla="*/ 618080 w 3531775"/>
              <a:gd name="connsiteY50" fmla="*/ 1733058 h 2810796"/>
              <a:gd name="connsiteX51" fmla="*/ 618747 w 3531775"/>
              <a:gd name="connsiteY51" fmla="*/ 1732677 h 2810796"/>
              <a:gd name="connsiteX52" fmla="*/ 618080 w 3531775"/>
              <a:gd name="connsiteY52" fmla="*/ 1733058 h 2810796"/>
              <a:gd name="connsiteX53" fmla="*/ 8480 w 3531775"/>
              <a:gd name="connsiteY53" fmla="*/ 1494361 h 2810796"/>
              <a:gd name="connsiteX54" fmla="*/ 101635 w 3531775"/>
              <a:gd name="connsiteY54" fmla="*/ 1341009 h 2810796"/>
              <a:gd name="connsiteX55" fmla="*/ 106493 w 3531775"/>
              <a:gd name="connsiteY55" fmla="*/ 1301480 h 2810796"/>
              <a:gd name="connsiteX56" fmla="*/ 264608 w 3531775"/>
              <a:gd name="connsiteY56" fmla="*/ 992775 h 2810796"/>
              <a:gd name="connsiteX57" fmla="*/ 228317 w 3531775"/>
              <a:gd name="connsiteY57" fmla="*/ 1100883 h 2810796"/>
              <a:gd name="connsiteX58" fmla="*/ 222221 w 3531775"/>
              <a:gd name="connsiteY58" fmla="*/ 1182894 h 2810796"/>
              <a:gd name="connsiteX59" fmla="*/ 497303 w 3531775"/>
              <a:gd name="connsiteY59" fmla="*/ 1060021 h 2810796"/>
              <a:gd name="connsiteX60" fmla="*/ 442344 w 3531775"/>
              <a:gd name="connsiteY60" fmla="*/ 1104408 h 2810796"/>
              <a:gd name="connsiteX61" fmla="*/ 290230 w 3531775"/>
              <a:gd name="connsiteY61" fmla="*/ 1158700 h 2810796"/>
              <a:gd name="connsiteX62" fmla="*/ 324520 w 3531775"/>
              <a:gd name="connsiteY62" fmla="*/ 1160319 h 2810796"/>
              <a:gd name="connsiteX63" fmla="*/ 456727 w 3531775"/>
              <a:gd name="connsiteY63" fmla="*/ 1137936 h 2810796"/>
              <a:gd name="connsiteX64" fmla="*/ 589029 w 3531775"/>
              <a:gd name="connsiteY64" fmla="*/ 1121362 h 2810796"/>
              <a:gd name="connsiteX65" fmla="*/ 493208 w 3531775"/>
              <a:gd name="connsiteY65" fmla="*/ 1231471 h 2810796"/>
              <a:gd name="connsiteX66" fmla="*/ 425294 w 3531775"/>
              <a:gd name="connsiteY66" fmla="*/ 1193466 h 2810796"/>
              <a:gd name="connsiteX67" fmla="*/ 321662 w 3531775"/>
              <a:gd name="connsiteY67" fmla="*/ 1206325 h 2810796"/>
              <a:gd name="connsiteX68" fmla="*/ 430438 w 3531775"/>
              <a:gd name="connsiteY68" fmla="*/ 1255188 h 2810796"/>
              <a:gd name="connsiteX69" fmla="*/ 533403 w 3531775"/>
              <a:gd name="connsiteY69" fmla="*/ 1269381 h 2810796"/>
              <a:gd name="connsiteX70" fmla="*/ 395005 w 3531775"/>
              <a:gd name="connsiteY70" fmla="*/ 1287574 h 2810796"/>
              <a:gd name="connsiteX71" fmla="*/ 318519 w 3531775"/>
              <a:gd name="connsiteY71" fmla="*/ 1319482 h 2810796"/>
              <a:gd name="connsiteX72" fmla="*/ 390338 w 3531775"/>
              <a:gd name="connsiteY72" fmla="*/ 1373584 h 2810796"/>
              <a:gd name="connsiteX73" fmla="*/ 250130 w 3531775"/>
              <a:gd name="connsiteY73" fmla="*/ 1335961 h 2810796"/>
              <a:gd name="connsiteX74" fmla="*/ 129067 w 3531775"/>
              <a:gd name="connsiteY74" fmla="*/ 1357868 h 2810796"/>
              <a:gd name="connsiteX75" fmla="*/ 111731 w 3531775"/>
              <a:gd name="connsiteY75" fmla="*/ 1410255 h 2810796"/>
              <a:gd name="connsiteX76" fmla="*/ 103635 w 3531775"/>
              <a:gd name="connsiteY76" fmla="*/ 1423686 h 2810796"/>
              <a:gd name="connsiteX77" fmla="*/ 102873 w 3531775"/>
              <a:gd name="connsiteY77" fmla="*/ 1450165 h 2810796"/>
              <a:gd name="connsiteX78" fmla="*/ 111446 w 3531775"/>
              <a:gd name="connsiteY78" fmla="*/ 1511697 h 2810796"/>
              <a:gd name="connsiteX79" fmla="*/ 102111 w 3531775"/>
              <a:gd name="connsiteY79" fmla="*/ 1560846 h 2810796"/>
              <a:gd name="connsiteX80" fmla="*/ 130781 w 3531775"/>
              <a:gd name="connsiteY80" fmla="*/ 1596755 h 2810796"/>
              <a:gd name="connsiteX81" fmla="*/ 151832 w 3531775"/>
              <a:gd name="connsiteY81" fmla="*/ 1625235 h 2810796"/>
              <a:gd name="connsiteX82" fmla="*/ 146402 w 3531775"/>
              <a:gd name="connsiteY82" fmla="*/ 1622854 h 2810796"/>
              <a:gd name="connsiteX83" fmla="*/ 125828 w 3531775"/>
              <a:gd name="connsiteY83" fmla="*/ 1638379 h 2810796"/>
              <a:gd name="connsiteX84" fmla="*/ 189551 w 3531775"/>
              <a:gd name="connsiteY84" fmla="*/ 1679622 h 2810796"/>
              <a:gd name="connsiteX85" fmla="*/ 180026 w 3531775"/>
              <a:gd name="connsiteY85" fmla="*/ 1689909 h 2810796"/>
              <a:gd name="connsiteX86" fmla="*/ 223174 w 3531775"/>
              <a:gd name="connsiteY86" fmla="*/ 1699434 h 2810796"/>
              <a:gd name="connsiteX87" fmla="*/ 264322 w 3531775"/>
              <a:gd name="connsiteY87" fmla="*/ 1727247 h 2810796"/>
              <a:gd name="connsiteX88" fmla="*/ 310899 w 3531775"/>
              <a:gd name="connsiteY88" fmla="*/ 1709626 h 2810796"/>
              <a:gd name="connsiteX89" fmla="*/ 350523 w 3531775"/>
              <a:gd name="connsiteY89" fmla="*/ 1702292 h 2810796"/>
              <a:gd name="connsiteX90" fmla="*/ 333950 w 3531775"/>
              <a:gd name="connsiteY90" fmla="*/ 1716103 h 2810796"/>
              <a:gd name="connsiteX91" fmla="*/ 349571 w 3531775"/>
              <a:gd name="connsiteY91" fmla="*/ 1736963 h 2810796"/>
              <a:gd name="connsiteX92" fmla="*/ 386623 w 3531775"/>
              <a:gd name="connsiteY92" fmla="*/ 1721342 h 2810796"/>
              <a:gd name="connsiteX93" fmla="*/ 426818 w 3531775"/>
              <a:gd name="connsiteY93" fmla="*/ 1703530 h 2810796"/>
              <a:gd name="connsiteX94" fmla="*/ 430438 w 3531775"/>
              <a:gd name="connsiteY94" fmla="*/ 1719818 h 2810796"/>
              <a:gd name="connsiteX95" fmla="*/ 522449 w 3531775"/>
              <a:gd name="connsiteY95" fmla="*/ 1661525 h 2810796"/>
              <a:gd name="connsiteX96" fmla="*/ 479015 w 3531775"/>
              <a:gd name="connsiteY96" fmla="*/ 1698768 h 2810796"/>
              <a:gd name="connsiteX97" fmla="*/ 502733 w 3531775"/>
              <a:gd name="connsiteY97" fmla="*/ 1718104 h 2810796"/>
              <a:gd name="connsiteX98" fmla="*/ 512829 w 3531775"/>
              <a:gd name="connsiteY98" fmla="*/ 1704483 h 2810796"/>
              <a:gd name="connsiteX99" fmla="*/ 564931 w 3531775"/>
              <a:gd name="connsiteY99" fmla="*/ 1685242 h 2810796"/>
              <a:gd name="connsiteX100" fmla="*/ 564931 w 3531775"/>
              <a:gd name="connsiteY100" fmla="*/ 1685242 h 2810796"/>
              <a:gd name="connsiteX101" fmla="*/ 564931 w 3531775"/>
              <a:gd name="connsiteY101" fmla="*/ 1685242 h 2810796"/>
              <a:gd name="connsiteX102" fmla="*/ 564931 w 3531775"/>
              <a:gd name="connsiteY102" fmla="*/ 1685242 h 2810796"/>
              <a:gd name="connsiteX103" fmla="*/ 564931 w 3531775"/>
              <a:gd name="connsiteY103" fmla="*/ 1685242 h 2810796"/>
              <a:gd name="connsiteX104" fmla="*/ 621033 w 3531775"/>
              <a:gd name="connsiteY104" fmla="*/ 1634474 h 2810796"/>
              <a:gd name="connsiteX105" fmla="*/ 609794 w 3531775"/>
              <a:gd name="connsiteY105" fmla="*/ 1651047 h 2810796"/>
              <a:gd name="connsiteX106" fmla="*/ 639321 w 3531775"/>
              <a:gd name="connsiteY106" fmla="*/ 1618186 h 2810796"/>
              <a:gd name="connsiteX107" fmla="*/ 669515 w 3531775"/>
              <a:gd name="connsiteY107" fmla="*/ 1556179 h 2810796"/>
              <a:gd name="connsiteX108" fmla="*/ 706187 w 3531775"/>
              <a:gd name="connsiteY108" fmla="*/ 1554178 h 2810796"/>
              <a:gd name="connsiteX109" fmla="*/ 746668 w 3531775"/>
              <a:gd name="connsiteY109" fmla="*/ 1474930 h 2810796"/>
              <a:gd name="connsiteX110" fmla="*/ 782863 w 3531775"/>
              <a:gd name="connsiteY110" fmla="*/ 1435116 h 2810796"/>
              <a:gd name="connsiteX111" fmla="*/ 806009 w 3531775"/>
              <a:gd name="connsiteY111" fmla="*/ 1470549 h 2810796"/>
              <a:gd name="connsiteX112" fmla="*/ 836489 w 3531775"/>
              <a:gd name="connsiteY112" fmla="*/ 1431306 h 2810796"/>
              <a:gd name="connsiteX113" fmla="*/ 880018 w 3531775"/>
              <a:gd name="connsiteY113" fmla="*/ 1392253 h 2810796"/>
              <a:gd name="connsiteX114" fmla="*/ 887352 w 3531775"/>
              <a:gd name="connsiteY114" fmla="*/ 1410351 h 2810796"/>
              <a:gd name="connsiteX115" fmla="*/ 935739 w 3531775"/>
              <a:gd name="connsiteY115" fmla="*/ 1368250 h 2810796"/>
              <a:gd name="connsiteX116" fmla="*/ 1044229 w 3531775"/>
              <a:gd name="connsiteY116" fmla="*/ 1339104 h 2810796"/>
              <a:gd name="connsiteX117" fmla="*/ 1102046 w 3531775"/>
              <a:gd name="connsiteY117" fmla="*/ 1323292 h 2810796"/>
              <a:gd name="connsiteX118" fmla="*/ 1136717 w 3531775"/>
              <a:gd name="connsiteY118" fmla="*/ 1328626 h 2810796"/>
              <a:gd name="connsiteX119" fmla="*/ 1171864 w 3531775"/>
              <a:gd name="connsiteY119" fmla="*/ 1374727 h 2810796"/>
              <a:gd name="connsiteX120" fmla="*/ 1261494 w 3531775"/>
              <a:gd name="connsiteY120" fmla="*/ 1411113 h 2810796"/>
              <a:gd name="connsiteX121" fmla="*/ 1246445 w 3531775"/>
              <a:gd name="connsiteY121" fmla="*/ 1425876 h 2810796"/>
              <a:gd name="connsiteX122" fmla="*/ 1349981 w 3531775"/>
              <a:gd name="connsiteY122" fmla="*/ 1548654 h 2810796"/>
              <a:gd name="connsiteX123" fmla="*/ 1299308 w 3531775"/>
              <a:gd name="connsiteY123" fmla="*/ 1482741 h 2810796"/>
              <a:gd name="connsiteX124" fmla="*/ 1275115 w 3531775"/>
              <a:gd name="connsiteY124" fmla="*/ 1503315 h 2810796"/>
              <a:gd name="connsiteX125" fmla="*/ 1292641 w 3531775"/>
              <a:gd name="connsiteY125" fmla="*/ 1534176 h 2810796"/>
              <a:gd name="connsiteX126" fmla="*/ 1297022 w 3531775"/>
              <a:gd name="connsiteY126" fmla="*/ 1528366 h 2810796"/>
              <a:gd name="connsiteX127" fmla="*/ 1309595 w 3531775"/>
              <a:gd name="connsiteY127" fmla="*/ 1595136 h 2810796"/>
              <a:gd name="connsiteX128" fmla="*/ 1309595 w 3531775"/>
              <a:gd name="connsiteY128" fmla="*/ 1595231 h 2810796"/>
              <a:gd name="connsiteX129" fmla="*/ 1342361 w 3531775"/>
              <a:gd name="connsiteY129" fmla="*/ 1680861 h 2810796"/>
              <a:gd name="connsiteX130" fmla="*/ 1335027 w 3531775"/>
              <a:gd name="connsiteY130" fmla="*/ 1667716 h 2810796"/>
              <a:gd name="connsiteX131" fmla="*/ 1324931 w 3531775"/>
              <a:gd name="connsiteY131" fmla="*/ 1677337 h 2810796"/>
              <a:gd name="connsiteX132" fmla="*/ 1340266 w 3531775"/>
              <a:gd name="connsiteY132" fmla="*/ 1707340 h 2810796"/>
              <a:gd name="connsiteX133" fmla="*/ 1367888 w 3531775"/>
              <a:gd name="connsiteY133" fmla="*/ 1784779 h 2810796"/>
              <a:gd name="connsiteX134" fmla="*/ 1333027 w 3531775"/>
              <a:gd name="connsiteY134" fmla="*/ 1834023 h 2810796"/>
              <a:gd name="connsiteX135" fmla="*/ 1354077 w 3531775"/>
              <a:gd name="connsiteY135" fmla="*/ 1907556 h 2810796"/>
              <a:gd name="connsiteX136" fmla="*/ 1348458 w 3531775"/>
              <a:gd name="connsiteY136" fmla="*/ 1960324 h 2810796"/>
              <a:gd name="connsiteX137" fmla="*/ 1345219 w 3531775"/>
              <a:gd name="connsiteY137" fmla="*/ 1951752 h 2810796"/>
              <a:gd name="connsiteX138" fmla="*/ 1301975 w 3531775"/>
              <a:gd name="connsiteY138" fmla="*/ 1942703 h 2810796"/>
              <a:gd name="connsiteX139" fmla="*/ 1303976 w 3531775"/>
              <a:gd name="connsiteY139" fmla="*/ 1990137 h 2810796"/>
              <a:gd name="connsiteX140" fmla="*/ 1300642 w 3531775"/>
              <a:gd name="connsiteY140" fmla="*/ 2040906 h 2810796"/>
              <a:gd name="connsiteX141" fmla="*/ 1279687 w 3531775"/>
              <a:gd name="connsiteY141" fmla="*/ 2032238 h 2810796"/>
              <a:gd name="connsiteX142" fmla="*/ 1284926 w 3531775"/>
              <a:gd name="connsiteY142" fmla="*/ 2085483 h 2810796"/>
              <a:gd name="connsiteX143" fmla="*/ 1249207 w 3531775"/>
              <a:gd name="connsiteY143" fmla="*/ 2123011 h 2810796"/>
              <a:gd name="connsiteX144" fmla="*/ 1285783 w 3531775"/>
              <a:gd name="connsiteY144" fmla="*/ 2197401 h 2810796"/>
              <a:gd name="connsiteX145" fmla="*/ 1270448 w 3531775"/>
              <a:gd name="connsiteY145" fmla="*/ 2202640 h 2810796"/>
              <a:gd name="connsiteX146" fmla="*/ 1237682 w 3531775"/>
              <a:gd name="connsiteY146" fmla="*/ 2220643 h 2810796"/>
              <a:gd name="connsiteX147" fmla="*/ 1256351 w 3531775"/>
              <a:gd name="connsiteY147" fmla="*/ 2250742 h 2810796"/>
              <a:gd name="connsiteX148" fmla="*/ 1275305 w 3531775"/>
              <a:gd name="connsiteY148" fmla="*/ 2285984 h 2810796"/>
              <a:gd name="connsiteX149" fmla="*/ 1251493 w 3531775"/>
              <a:gd name="connsiteY149" fmla="*/ 2290842 h 2810796"/>
              <a:gd name="connsiteX150" fmla="*/ 1307500 w 3531775"/>
              <a:gd name="connsiteY150" fmla="*/ 2358850 h 2810796"/>
              <a:gd name="connsiteX151" fmla="*/ 1270638 w 3531775"/>
              <a:gd name="connsiteY151" fmla="*/ 2332657 h 2810796"/>
              <a:gd name="connsiteX152" fmla="*/ 1239110 w 3531775"/>
              <a:gd name="connsiteY152" fmla="*/ 2354469 h 2810796"/>
              <a:gd name="connsiteX153" fmla="*/ 1250921 w 3531775"/>
              <a:gd name="connsiteY153" fmla="*/ 2372090 h 2810796"/>
              <a:gd name="connsiteX154" fmla="*/ 1256160 w 3531775"/>
              <a:gd name="connsiteY154" fmla="*/ 2366375 h 2810796"/>
              <a:gd name="connsiteX155" fmla="*/ 1273496 w 3531775"/>
              <a:gd name="connsiteY155" fmla="*/ 2411905 h 2810796"/>
              <a:gd name="connsiteX156" fmla="*/ 1273496 w 3531775"/>
              <a:gd name="connsiteY156" fmla="*/ 2411905 h 2810796"/>
              <a:gd name="connsiteX157" fmla="*/ 1323311 w 3531775"/>
              <a:gd name="connsiteY157" fmla="*/ 2431336 h 2810796"/>
              <a:gd name="connsiteX158" fmla="*/ 1323216 w 3531775"/>
              <a:gd name="connsiteY158" fmla="*/ 2444766 h 2810796"/>
              <a:gd name="connsiteX159" fmla="*/ 1347981 w 3531775"/>
              <a:gd name="connsiteY159" fmla="*/ 2436479 h 2810796"/>
              <a:gd name="connsiteX160" fmla="*/ 1395320 w 3531775"/>
              <a:gd name="connsiteY160" fmla="*/ 2404285 h 2810796"/>
              <a:gd name="connsiteX161" fmla="*/ 1433516 w 3531775"/>
              <a:gd name="connsiteY161" fmla="*/ 2424192 h 2810796"/>
              <a:gd name="connsiteX162" fmla="*/ 1460471 w 3531775"/>
              <a:gd name="connsiteY162" fmla="*/ 2365042 h 2810796"/>
              <a:gd name="connsiteX163" fmla="*/ 1471806 w 3531775"/>
              <a:gd name="connsiteY163" fmla="*/ 2352659 h 2810796"/>
              <a:gd name="connsiteX164" fmla="*/ 1476473 w 3531775"/>
              <a:gd name="connsiteY164" fmla="*/ 2394950 h 2810796"/>
              <a:gd name="connsiteX165" fmla="*/ 1507049 w 3531775"/>
              <a:gd name="connsiteY165" fmla="*/ 2395426 h 2810796"/>
              <a:gd name="connsiteX166" fmla="*/ 1529337 w 3531775"/>
              <a:gd name="connsiteY166" fmla="*/ 2333038 h 2810796"/>
              <a:gd name="connsiteX167" fmla="*/ 1547720 w 3531775"/>
              <a:gd name="connsiteY167" fmla="*/ 2351040 h 2810796"/>
              <a:gd name="connsiteX168" fmla="*/ 1556483 w 3531775"/>
              <a:gd name="connsiteY168" fmla="*/ 2302653 h 2810796"/>
              <a:gd name="connsiteX169" fmla="*/ 1604299 w 3531775"/>
              <a:gd name="connsiteY169" fmla="*/ 2274078 h 2810796"/>
              <a:gd name="connsiteX170" fmla="*/ 1590678 w 3531775"/>
              <a:gd name="connsiteY170" fmla="*/ 2211975 h 2810796"/>
              <a:gd name="connsiteX171" fmla="*/ 1601441 w 3531775"/>
              <a:gd name="connsiteY171" fmla="*/ 2164921 h 2810796"/>
              <a:gd name="connsiteX172" fmla="*/ 1612205 w 3531775"/>
              <a:gd name="connsiteY172" fmla="*/ 2192830 h 2810796"/>
              <a:gd name="connsiteX173" fmla="*/ 1652686 w 3531775"/>
              <a:gd name="connsiteY173" fmla="*/ 2193877 h 2810796"/>
              <a:gd name="connsiteX174" fmla="*/ 1655067 w 3531775"/>
              <a:gd name="connsiteY174" fmla="*/ 2145871 h 2810796"/>
              <a:gd name="connsiteX175" fmla="*/ 1666116 w 3531775"/>
              <a:gd name="connsiteY175" fmla="*/ 2092722 h 2810796"/>
              <a:gd name="connsiteX176" fmla="*/ 1690024 w 3531775"/>
              <a:gd name="connsiteY176" fmla="*/ 2106152 h 2810796"/>
              <a:gd name="connsiteX177" fmla="*/ 1737744 w 3531775"/>
              <a:gd name="connsiteY177" fmla="*/ 1973564 h 2810796"/>
              <a:gd name="connsiteX178" fmla="*/ 1715837 w 3531775"/>
              <a:gd name="connsiteY178" fmla="*/ 2046907 h 2810796"/>
              <a:gd name="connsiteX179" fmla="*/ 1734029 w 3531775"/>
              <a:gd name="connsiteY179" fmla="*/ 2070529 h 2810796"/>
              <a:gd name="connsiteX180" fmla="*/ 1762319 w 3531775"/>
              <a:gd name="connsiteY180" fmla="*/ 2055098 h 2810796"/>
              <a:gd name="connsiteX181" fmla="*/ 1760795 w 3531775"/>
              <a:gd name="connsiteY181" fmla="*/ 2033667 h 2810796"/>
              <a:gd name="connsiteX182" fmla="*/ 1810515 w 3531775"/>
              <a:gd name="connsiteY182" fmla="*/ 1989852 h 2810796"/>
              <a:gd name="connsiteX183" fmla="*/ 1810515 w 3531775"/>
              <a:gd name="connsiteY183" fmla="*/ 1989852 h 2810796"/>
              <a:gd name="connsiteX184" fmla="*/ 1856807 w 3531775"/>
              <a:gd name="connsiteY184" fmla="*/ 1914223 h 2810796"/>
              <a:gd name="connsiteX185" fmla="*/ 1847377 w 3531775"/>
              <a:gd name="connsiteY185" fmla="*/ 1938226 h 2810796"/>
              <a:gd name="connsiteX186" fmla="*/ 1880429 w 3531775"/>
              <a:gd name="connsiteY186" fmla="*/ 1905079 h 2810796"/>
              <a:gd name="connsiteX187" fmla="*/ 1878714 w 3531775"/>
              <a:gd name="connsiteY187" fmla="*/ 1892030 h 2810796"/>
              <a:gd name="connsiteX188" fmla="*/ 1929197 w 3531775"/>
              <a:gd name="connsiteY188" fmla="*/ 1810401 h 2810796"/>
              <a:gd name="connsiteX189" fmla="*/ 2021304 w 3531775"/>
              <a:gd name="connsiteY189" fmla="*/ 1805733 h 2810796"/>
              <a:gd name="connsiteX190" fmla="*/ 2083406 w 3531775"/>
              <a:gd name="connsiteY190" fmla="*/ 1758299 h 2810796"/>
              <a:gd name="connsiteX191" fmla="*/ 2157511 w 3531775"/>
              <a:gd name="connsiteY191" fmla="*/ 1751346 h 2810796"/>
              <a:gd name="connsiteX192" fmla="*/ 2146176 w 3531775"/>
              <a:gd name="connsiteY192" fmla="*/ 1756870 h 2810796"/>
              <a:gd name="connsiteX193" fmla="*/ 2159511 w 3531775"/>
              <a:gd name="connsiteY193" fmla="*/ 1814687 h 2810796"/>
              <a:gd name="connsiteX194" fmla="*/ 2273811 w 3531775"/>
              <a:gd name="connsiteY194" fmla="*/ 1816401 h 2810796"/>
              <a:gd name="connsiteX195" fmla="*/ 2259047 w 3531775"/>
              <a:gd name="connsiteY195" fmla="*/ 1841166 h 2810796"/>
              <a:gd name="connsiteX196" fmla="*/ 2328771 w 3531775"/>
              <a:gd name="connsiteY196" fmla="*/ 1850882 h 2810796"/>
              <a:gd name="connsiteX197" fmla="*/ 2380301 w 3531775"/>
              <a:gd name="connsiteY197" fmla="*/ 1913842 h 2810796"/>
              <a:gd name="connsiteX198" fmla="*/ 2444499 w 3531775"/>
              <a:gd name="connsiteY198" fmla="*/ 1915176 h 2810796"/>
              <a:gd name="connsiteX199" fmla="*/ 2493934 w 3531775"/>
              <a:gd name="connsiteY199" fmla="*/ 1942417 h 2810796"/>
              <a:gd name="connsiteX200" fmla="*/ 2460406 w 3531775"/>
              <a:gd name="connsiteY200" fmla="*/ 1945084 h 2810796"/>
              <a:gd name="connsiteX201" fmla="*/ 2446500 w 3531775"/>
              <a:gd name="connsiteY201" fmla="*/ 1988042 h 2810796"/>
              <a:gd name="connsiteX202" fmla="*/ 2473455 w 3531775"/>
              <a:gd name="connsiteY202" fmla="*/ 2000043 h 2810796"/>
              <a:gd name="connsiteX203" fmla="*/ 2542321 w 3531775"/>
              <a:gd name="connsiteY203" fmla="*/ 2028809 h 2810796"/>
              <a:gd name="connsiteX204" fmla="*/ 2520223 w 3531775"/>
              <a:gd name="connsiteY204" fmla="*/ 2049954 h 2810796"/>
              <a:gd name="connsiteX205" fmla="*/ 2625855 w 3531775"/>
              <a:gd name="connsiteY205" fmla="*/ 2108247 h 2810796"/>
              <a:gd name="connsiteX206" fmla="*/ 2540416 w 3531775"/>
              <a:gd name="connsiteY206" fmla="*/ 2098532 h 2810796"/>
              <a:gd name="connsiteX207" fmla="*/ 2543559 w 3531775"/>
              <a:gd name="connsiteY207" fmla="*/ 2131870 h 2810796"/>
              <a:gd name="connsiteX208" fmla="*/ 2564514 w 3531775"/>
              <a:gd name="connsiteY208" fmla="*/ 2132155 h 2810796"/>
              <a:gd name="connsiteX209" fmla="*/ 2595090 w 3531775"/>
              <a:gd name="connsiteY209" fmla="*/ 2181400 h 2810796"/>
              <a:gd name="connsiteX210" fmla="*/ 2595090 w 3531775"/>
              <a:gd name="connsiteY210" fmla="*/ 2181400 h 2810796"/>
              <a:gd name="connsiteX211" fmla="*/ 2595090 w 3531775"/>
              <a:gd name="connsiteY211" fmla="*/ 2181400 h 2810796"/>
              <a:gd name="connsiteX212" fmla="*/ 2595090 w 3531775"/>
              <a:gd name="connsiteY212" fmla="*/ 2181400 h 2810796"/>
              <a:gd name="connsiteX213" fmla="*/ 2595090 w 3531775"/>
              <a:gd name="connsiteY213" fmla="*/ 2181400 h 2810796"/>
              <a:gd name="connsiteX214" fmla="*/ 2661860 w 3531775"/>
              <a:gd name="connsiteY214" fmla="*/ 2204355 h 2810796"/>
              <a:gd name="connsiteX215" fmla="*/ 2640714 w 3531775"/>
              <a:gd name="connsiteY215" fmla="*/ 2205688 h 2810796"/>
              <a:gd name="connsiteX216" fmla="*/ 2682338 w 3531775"/>
              <a:gd name="connsiteY216" fmla="*/ 2211594 h 2810796"/>
              <a:gd name="connsiteX217" fmla="*/ 2748251 w 3531775"/>
              <a:gd name="connsiteY217" fmla="*/ 2186448 h 2810796"/>
              <a:gd name="connsiteX218" fmla="*/ 2787876 w 3531775"/>
              <a:gd name="connsiteY218" fmla="*/ 2220547 h 2810796"/>
              <a:gd name="connsiteX219" fmla="*/ 2836548 w 3531775"/>
              <a:gd name="connsiteY219" fmla="*/ 2174351 h 2810796"/>
              <a:gd name="connsiteX220" fmla="*/ 2853788 w 3531775"/>
              <a:gd name="connsiteY220" fmla="*/ 2167874 h 2810796"/>
              <a:gd name="connsiteX221" fmla="*/ 2841216 w 3531775"/>
              <a:gd name="connsiteY221" fmla="*/ 2194639 h 2810796"/>
              <a:gd name="connsiteX222" fmla="*/ 2846168 w 3531775"/>
              <a:gd name="connsiteY222" fmla="*/ 2234359 h 2810796"/>
              <a:gd name="connsiteX223" fmla="*/ 2863694 w 3531775"/>
              <a:gd name="connsiteY223" fmla="*/ 2235883 h 2810796"/>
              <a:gd name="connsiteX224" fmla="*/ 2873886 w 3531775"/>
              <a:gd name="connsiteY224" fmla="*/ 2225691 h 2810796"/>
              <a:gd name="connsiteX225" fmla="*/ 2916082 w 3531775"/>
              <a:gd name="connsiteY225" fmla="*/ 2187496 h 2810796"/>
              <a:gd name="connsiteX226" fmla="*/ 2922750 w 3531775"/>
              <a:gd name="connsiteY226" fmla="*/ 2218452 h 2810796"/>
              <a:gd name="connsiteX227" fmla="*/ 2950277 w 3531775"/>
              <a:gd name="connsiteY227" fmla="*/ 2179780 h 2810796"/>
              <a:gd name="connsiteX228" fmla="*/ 3003902 w 3531775"/>
              <a:gd name="connsiteY228" fmla="*/ 2179114 h 2810796"/>
              <a:gd name="connsiteX229" fmla="*/ 3022381 w 3531775"/>
              <a:gd name="connsiteY229" fmla="*/ 2092817 h 2810796"/>
              <a:gd name="connsiteX230" fmla="*/ 3048003 w 3531775"/>
              <a:gd name="connsiteY230" fmla="*/ 2149681 h 2810796"/>
              <a:gd name="connsiteX231" fmla="*/ 3074483 w 3531775"/>
              <a:gd name="connsiteY231" fmla="*/ 2140633 h 2810796"/>
              <a:gd name="connsiteX232" fmla="*/ 3076197 w 3531775"/>
              <a:gd name="connsiteY232" fmla="*/ 2107295 h 2810796"/>
              <a:gd name="connsiteX233" fmla="*/ 3086199 w 3531775"/>
              <a:gd name="connsiteY233" fmla="*/ 2068052 h 2810796"/>
              <a:gd name="connsiteX234" fmla="*/ 3112487 w 3531775"/>
              <a:gd name="connsiteY234" fmla="*/ 2088721 h 2810796"/>
              <a:gd name="connsiteX235" fmla="*/ 3127632 w 3531775"/>
              <a:gd name="connsiteY235" fmla="*/ 1994519 h 2810796"/>
              <a:gd name="connsiteX236" fmla="*/ 3131347 w 3531775"/>
              <a:gd name="connsiteY236" fmla="*/ 2046621 h 2810796"/>
              <a:gd name="connsiteX237" fmla="*/ 3184496 w 3531775"/>
              <a:gd name="connsiteY237" fmla="*/ 2061480 h 2810796"/>
              <a:gd name="connsiteX238" fmla="*/ 3176781 w 3531775"/>
              <a:gd name="connsiteY238" fmla="*/ 2042334 h 2810796"/>
              <a:gd name="connsiteX239" fmla="*/ 3212119 w 3531775"/>
              <a:gd name="connsiteY239" fmla="*/ 2002901 h 2810796"/>
              <a:gd name="connsiteX240" fmla="*/ 3212119 w 3531775"/>
              <a:gd name="connsiteY240" fmla="*/ 2002901 h 2810796"/>
              <a:gd name="connsiteX241" fmla="*/ 3205166 w 3531775"/>
              <a:gd name="connsiteY241" fmla="*/ 1950609 h 2810796"/>
              <a:gd name="connsiteX242" fmla="*/ 3222406 w 3531775"/>
              <a:gd name="connsiteY242" fmla="*/ 1939655 h 2810796"/>
              <a:gd name="connsiteX243" fmla="*/ 3200879 w 3531775"/>
              <a:gd name="connsiteY243" fmla="*/ 1916319 h 2810796"/>
              <a:gd name="connsiteX244" fmla="*/ 3144682 w 3531775"/>
              <a:gd name="connsiteY244" fmla="*/ 1872694 h 2810796"/>
              <a:gd name="connsiteX245" fmla="*/ 3159160 w 3531775"/>
              <a:gd name="connsiteY245" fmla="*/ 1824403 h 2810796"/>
              <a:gd name="connsiteX246" fmla="*/ 3077817 w 3531775"/>
              <a:gd name="connsiteY246" fmla="*/ 1793541 h 2810796"/>
              <a:gd name="connsiteX247" fmla="*/ 3144015 w 3531775"/>
              <a:gd name="connsiteY247" fmla="*/ 1773063 h 2810796"/>
              <a:gd name="connsiteX248" fmla="*/ 3139253 w 3531775"/>
              <a:gd name="connsiteY248" fmla="*/ 1751536 h 2810796"/>
              <a:gd name="connsiteX249" fmla="*/ 3107725 w 3531775"/>
              <a:gd name="connsiteY249" fmla="*/ 1747250 h 2810796"/>
              <a:gd name="connsiteX250" fmla="*/ 3070006 w 3531775"/>
              <a:gd name="connsiteY250" fmla="*/ 1731058 h 2810796"/>
              <a:gd name="connsiteX251" fmla="*/ 3096485 w 3531775"/>
              <a:gd name="connsiteY251" fmla="*/ 1708959 h 2810796"/>
              <a:gd name="connsiteX252" fmla="*/ 3047718 w 3531775"/>
              <a:gd name="connsiteY252" fmla="*/ 1703816 h 2810796"/>
              <a:gd name="connsiteX253" fmla="*/ 3024762 w 3531775"/>
              <a:gd name="connsiteY253" fmla="*/ 1654953 h 2810796"/>
              <a:gd name="connsiteX254" fmla="*/ 2973042 w 3531775"/>
              <a:gd name="connsiteY254" fmla="*/ 1680289 h 2810796"/>
              <a:gd name="connsiteX255" fmla="*/ 2936084 w 3531775"/>
              <a:gd name="connsiteY255" fmla="*/ 1680384 h 2810796"/>
              <a:gd name="connsiteX256" fmla="*/ 2961326 w 3531775"/>
              <a:gd name="connsiteY256" fmla="*/ 1659239 h 2810796"/>
              <a:gd name="connsiteX257" fmla="*/ 2975137 w 3531775"/>
              <a:gd name="connsiteY257" fmla="*/ 1616758 h 2810796"/>
              <a:gd name="connsiteX258" fmla="*/ 2959040 w 3531775"/>
              <a:gd name="connsiteY258" fmla="*/ 1607233 h 2810796"/>
              <a:gd name="connsiteX259" fmla="*/ 2926369 w 3531775"/>
              <a:gd name="connsiteY259" fmla="*/ 1621044 h 2810796"/>
              <a:gd name="connsiteX260" fmla="*/ 2882744 w 3531775"/>
              <a:gd name="connsiteY260" fmla="*/ 1627997 h 2810796"/>
              <a:gd name="connsiteX261" fmla="*/ 2892555 w 3531775"/>
              <a:gd name="connsiteY261" fmla="*/ 1593040 h 2810796"/>
              <a:gd name="connsiteX262" fmla="*/ 2782256 w 3531775"/>
              <a:gd name="connsiteY262" fmla="*/ 1609709 h 2810796"/>
              <a:gd name="connsiteX263" fmla="*/ 2840930 w 3531775"/>
              <a:gd name="connsiteY263" fmla="*/ 1590087 h 2810796"/>
              <a:gd name="connsiteX264" fmla="*/ 2837120 w 3531775"/>
              <a:gd name="connsiteY264" fmla="*/ 1530366 h 2810796"/>
              <a:gd name="connsiteX265" fmla="*/ 2819784 w 3531775"/>
              <a:gd name="connsiteY265" fmla="*/ 1544558 h 2810796"/>
              <a:gd name="connsiteX266" fmla="*/ 2835596 w 3531775"/>
              <a:gd name="connsiteY266" fmla="*/ 1559036 h 2810796"/>
              <a:gd name="connsiteX267" fmla="*/ 2767492 w 3531775"/>
              <a:gd name="connsiteY267" fmla="*/ 1518174 h 2810796"/>
              <a:gd name="connsiteX268" fmla="*/ 2767492 w 3531775"/>
              <a:gd name="connsiteY268" fmla="*/ 1518174 h 2810796"/>
              <a:gd name="connsiteX269" fmla="*/ 2767492 w 3531775"/>
              <a:gd name="connsiteY269" fmla="*/ 1518174 h 2810796"/>
              <a:gd name="connsiteX270" fmla="*/ 2688911 w 3531775"/>
              <a:gd name="connsiteY270" fmla="*/ 1543605 h 2810796"/>
              <a:gd name="connsiteX271" fmla="*/ 2757110 w 3531775"/>
              <a:gd name="connsiteY271" fmla="*/ 1503696 h 2810796"/>
              <a:gd name="connsiteX272" fmla="*/ 3109154 w 3531775"/>
              <a:gd name="connsiteY272" fmla="*/ 1629330 h 2810796"/>
              <a:gd name="connsiteX273" fmla="*/ 3224025 w 3531775"/>
              <a:gd name="connsiteY273" fmla="*/ 2006711 h 2810796"/>
              <a:gd name="connsiteX274" fmla="*/ 3224025 w 3531775"/>
              <a:gd name="connsiteY274" fmla="*/ 2006711 h 2810796"/>
              <a:gd name="connsiteX275" fmla="*/ 2986091 w 3531775"/>
              <a:gd name="connsiteY275" fmla="*/ 2261124 h 2810796"/>
              <a:gd name="connsiteX276" fmla="*/ 2587565 w 3531775"/>
              <a:gd name="connsiteY276" fmla="*/ 2190163 h 2810796"/>
              <a:gd name="connsiteX277" fmla="*/ 2587565 w 3531775"/>
              <a:gd name="connsiteY277" fmla="*/ 2190163 h 2810796"/>
              <a:gd name="connsiteX278" fmla="*/ 2587565 w 3531775"/>
              <a:gd name="connsiteY278" fmla="*/ 2190163 h 2810796"/>
              <a:gd name="connsiteX279" fmla="*/ 2164750 w 3531775"/>
              <a:gd name="connsiteY279" fmla="*/ 1865360 h 2810796"/>
              <a:gd name="connsiteX280" fmla="*/ 1818230 w 3531775"/>
              <a:gd name="connsiteY280" fmla="*/ 1996329 h 2810796"/>
              <a:gd name="connsiteX281" fmla="*/ 1818230 w 3531775"/>
              <a:gd name="connsiteY281" fmla="*/ 1996329 h 2810796"/>
              <a:gd name="connsiteX282" fmla="*/ 1818230 w 3531775"/>
              <a:gd name="connsiteY282" fmla="*/ 1996329 h 2810796"/>
              <a:gd name="connsiteX283" fmla="*/ 1588011 w 3531775"/>
              <a:gd name="connsiteY283" fmla="*/ 2379424 h 2810796"/>
              <a:gd name="connsiteX284" fmla="*/ 1266447 w 3531775"/>
              <a:gd name="connsiteY284" fmla="*/ 2418286 h 2810796"/>
              <a:gd name="connsiteX285" fmla="*/ 1266447 w 3531775"/>
              <a:gd name="connsiteY285" fmla="*/ 2418286 h 2810796"/>
              <a:gd name="connsiteX286" fmla="*/ 1266447 w 3531775"/>
              <a:gd name="connsiteY286" fmla="*/ 2418286 h 2810796"/>
              <a:gd name="connsiteX287" fmla="*/ 1198915 w 3531775"/>
              <a:gd name="connsiteY287" fmla="*/ 2238264 h 2810796"/>
              <a:gd name="connsiteX288" fmla="*/ 1247683 w 3531775"/>
              <a:gd name="connsiteY288" fmla="*/ 1486170 h 2810796"/>
              <a:gd name="connsiteX289" fmla="*/ 1081281 w 3531775"/>
              <a:gd name="connsiteY289" fmla="*/ 1396158 h 2810796"/>
              <a:gd name="connsiteX290" fmla="*/ 608079 w 3531775"/>
              <a:gd name="connsiteY290" fmla="*/ 1664763 h 2810796"/>
              <a:gd name="connsiteX291" fmla="*/ 577980 w 3531775"/>
              <a:gd name="connsiteY291" fmla="*/ 1683718 h 2810796"/>
              <a:gd name="connsiteX292" fmla="*/ 259369 w 3531775"/>
              <a:gd name="connsiteY292" fmla="*/ 1753917 h 2810796"/>
              <a:gd name="connsiteX293" fmla="*/ 124590 w 3531775"/>
              <a:gd name="connsiteY293" fmla="*/ 1357963 h 2810796"/>
              <a:gd name="connsiteX294" fmla="*/ 123447 w 3531775"/>
              <a:gd name="connsiteY294" fmla="*/ 1357963 h 2810796"/>
              <a:gd name="connsiteX295" fmla="*/ 105254 w 3531775"/>
              <a:gd name="connsiteY295" fmla="*/ 1652762 h 2810796"/>
              <a:gd name="connsiteX296" fmla="*/ 477015 w 3531775"/>
              <a:gd name="connsiteY296" fmla="*/ 1740868 h 2810796"/>
              <a:gd name="connsiteX297" fmla="*/ 586743 w 3531775"/>
              <a:gd name="connsiteY297" fmla="*/ 1682480 h 2810796"/>
              <a:gd name="connsiteX298" fmla="*/ 755907 w 3531775"/>
              <a:gd name="connsiteY298" fmla="*/ 1555226 h 2810796"/>
              <a:gd name="connsiteX299" fmla="*/ 981173 w 3531775"/>
              <a:gd name="connsiteY299" fmla="*/ 1414446 h 2810796"/>
              <a:gd name="connsiteX300" fmla="*/ 1296546 w 3531775"/>
              <a:gd name="connsiteY300" fmla="*/ 1598470 h 2810796"/>
              <a:gd name="connsiteX301" fmla="*/ 1201391 w 3531775"/>
              <a:gd name="connsiteY301" fmla="*/ 2138156 h 2810796"/>
              <a:gd name="connsiteX302" fmla="*/ 1262447 w 3531775"/>
              <a:gd name="connsiteY302" fmla="*/ 2422001 h 2810796"/>
              <a:gd name="connsiteX303" fmla="*/ 1262447 w 3531775"/>
              <a:gd name="connsiteY303" fmla="*/ 2422001 h 2810796"/>
              <a:gd name="connsiteX304" fmla="*/ 1607918 w 3531775"/>
              <a:gd name="connsiteY304" fmla="*/ 2363518 h 2810796"/>
              <a:gd name="connsiteX305" fmla="*/ 1823088 w 3531775"/>
              <a:gd name="connsiteY305" fmla="*/ 2000139 h 2810796"/>
              <a:gd name="connsiteX306" fmla="*/ 1823088 w 3531775"/>
              <a:gd name="connsiteY306" fmla="*/ 2000139 h 2810796"/>
              <a:gd name="connsiteX307" fmla="*/ 2063118 w 3531775"/>
              <a:gd name="connsiteY307" fmla="*/ 1862217 h 2810796"/>
              <a:gd name="connsiteX308" fmla="*/ 2583088 w 3531775"/>
              <a:gd name="connsiteY308" fmla="*/ 2195401 h 2810796"/>
              <a:gd name="connsiteX309" fmla="*/ 2583088 w 3531775"/>
              <a:gd name="connsiteY309" fmla="*/ 2195401 h 2810796"/>
              <a:gd name="connsiteX310" fmla="*/ 3231169 w 3531775"/>
              <a:gd name="connsiteY310" fmla="*/ 2008902 h 2810796"/>
              <a:gd name="connsiteX311" fmla="*/ 3231169 w 3531775"/>
              <a:gd name="connsiteY311" fmla="*/ 2008902 h 2810796"/>
              <a:gd name="connsiteX312" fmla="*/ 3231169 w 3531775"/>
              <a:gd name="connsiteY312" fmla="*/ 2008902 h 2810796"/>
              <a:gd name="connsiteX313" fmla="*/ 3193355 w 3531775"/>
              <a:gd name="connsiteY313" fmla="*/ 1713912 h 2810796"/>
              <a:gd name="connsiteX314" fmla="*/ 2769587 w 3531775"/>
              <a:gd name="connsiteY314" fmla="*/ 1496457 h 2810796"/>
              <a:gd name="connsiteX315" fmla="*/ 2769587 w 3531775"/>
              <a:gd name="connsiteY315" fmla="*/ 1496457 h 2810796"/>
              <a:gd name="connsiteX316" fmla="*/ 2769587 w 3531775"/>
              <a:gd name="connsiteY316" fmla="*/ 1496457 h 2810796"/>
              <a:gd name="connsiteX317" fmla="*/ 2763015 w 3531775"/>
              <a:gd name="connsiteY317" fmla="*/ 1495885 h 2810796"/>
              <a:gd name="connsiteX318" fmla="*/ 2768349 w 3531775"/>
              <a:gd name="connsiteY318" fmla="*/ 1487027 h 2810796"/>
              <a:gd name="connsiteX319" fmla="*/ 2770445 w 3531775"/>
              <a:gd name="connsiteY319" fmla="*/ 1487217 h 2810796"/>
              <a:gd name="connsiteX320" fmla="*/ 3200879 w 3531775"/>
              <a:gd name="connsiteY320" fmla="*/ 1709245 h 2810796"/>
              <a:gd name="connsiteX321" fmla="*/ 3239075 w 3531775"/>
              <a:gd name="connsiteY321" fmla="*/ 2012236 h 2810796"/>
              <a:gd name="connsiteX322" fmla="*/ 2578040 w 3531775"/>
              <a:gd name="connsiteY322" fmla="*/ 2201497 h 2810796"/>
              <a:gd name="connsiteX323" fmla="*/ 2578040 w 3531775"/>
              <a:gd name="connsiteY323" fmla="*/ 2201497 h 2810796"/>
              <a:gd name="connsiteX324" fmla="*/ 2578040 w 3531775"/>
              <a:gd name="connsiteY324" fmla="*/ 2201497 h 2810796"/>
              <a:gd name="connsiteX325" fmla="*/ 2165893 w 3531775"/>
              <a:gd name="connsiteY325" fmla="*/ 1879933 h 2810796"/>
              <a:gd name="connsiteX326" fmla="*/ 1923958 w 3531775"/>
              <a:gd name="connsiteY326" fmla="*/ 1916224 h 2810796"/>
              <a:gd name="connsiteX327" fmla="*/ 1621254 w 3531775"/>
              <a:gd name="connsiteY327" fmla="*/ 2357136 h 2810796"/>
              <a:gd name="connsiteX328" fmla="*/ 1257875 w 3531775"/>
              <a:gd name="connsiteY328" fmla="*/ 2426478 h 2810796"/>
              <a:gd name="connsiteX329" fmla="*/ 1257875 w 3531775"/>
              <a:gd name="connsiteY329" fmla="*/ 2426478 h 2810796"/>
              <a:gd name="connsiteX330" fmla="*/ 1257875 w 3531775"/>
              <a:gd name="connsiteY330" fmla="*/ 2426478 h 2810796"/>
              <a:gd name="connsiteX331" fmla="*/ 1202820 w 3531775"/>
              <a:gd name="connsiteY331" fmla="*/ 2329513 h 2810796"/>
              <a:gd name="connsiteX332" fmla="*/ 1291212 w 3531775"/>
              <a:gd name="connsiteY332" fmla="*/ 1600089 h 2810796"/>
              <a:gd name="connsiteX333" fmla="*/ 1291212 w 3531775"/>
              <a:gd name="connsiteY333" fmla="*/ 1600089 h 2810796"/>
              <a:gd name="connsiteX334" fmla="*/ 1291212 w 3531775"/>
              <a:gd name="connsiteY334" fmla="*/ 1600089 h 2810796"/>
              <a:gd name="connsiteX335" fmla="*/ 975935 w 3531775"/>
              <a:gd name="connsiteY335" fmla="*/ 1421781 h 2810796"/>
              <a:gd name="connsiteX336" fmla="*/ 591410 w 3531775"/>
              <a:gd name="connsiteY336" fmla="*/ 1685052 h 2810796"/>
              <a:gd name="connsiteX337" fmla="*/ 572265 w 3531775"/>
              <a:gd name="connsiteY337" fmla="*/ 1697911 h 2810796"/>
              <a:gd name="connsiteX338" fmla="*/ 572265 w 3531775"/>
              <a:gd name="connsiteY338" fmla="*/ 1697911 h 2810796"/>
              <a:gd name="connsiteX339" fmla="*/ 572265 w 3531775"/>
              <a:gd name="connsiteY339" fmla="*/ 1697911 h 2810796"/>
              <a:gd name="connsiteX340" fmla="*/ 121923 w 3531775"/>
              <a:gd name="connsiteY340" fmla="*/ 1358154 h 2810796"/>
              <a:gd name="connsiteX341" fmla="*/ 120590 w 3531775"/>
              <a:gd name="connsiteY341" fmla="*/ 1358058 h 2810796"/>
              <a:gd name="connsiteX342" fmla="*/ 479682 w 3531775"/>
              <a:gd name="connsiteY342" fmla="*/ 1749250 h 2810796"/>
              <a:gd name="connsiteX343" fmla="*/ 591220 w 3531775"/>
              <a:gd name="connsiteY343" fmla="*/ 1690481 h 2810796"/>
              <a:gd name="connsiteX344" fmla="*/ 761813 w 3531775"/>
              <a:gd name="connsiteY344" fmla="*/ 1562941 h 2810796"/>
              <a:gd name="connsiteX345" fmla="*/ 977459 w 3531775"/>
              <a:gd name="connsiteY345" fmla="*/ 1426638 h 2810796"/>
              <a:gd name="connsiteX346" fmla="*/ 1285783 w 3531775"/>
              <a:gd name="connsiteY346" fmla="*/ 1601517 h 2810796"/>
              <a:gd name="connsiteX347" fmla="*/ 1189390 w 3531775"/>
              <a:gd name="connsiteY347" fmla="*/ 2136156 h 2810796"/>
              <a:gd name="connsiteX348" fmla="*/ 1253112 w 3531775"/>
              <a:gd name="connsiteY348" fmla="*/ 2430859 h 2810796"/>
              <a:gd name="connsiteX349" fmla="*/ 1253112 w 3531775"/>
              <a:gd name="connsiteY349" fmla="*/ 2430859 h 2810796"/>
              <a:gd name="connsiteX350" fmla="*/ 1618396 w 3531775"/>
              <a:gd name="connsiteY350" fmla="*/ 2371900 h 2810796"/>
              <a:gd name="connsiteX351" fmla="*/ 1833947 w 3531775"/>
              <a:gd name="connsiteY351" fmla="*/ 2009187 h 2810796"/>
              <a:gd name="connsiteX352" fmla="*/ 1833947 w 3531775"/>
              <a:gd name="connsiteY352" fmla="*/ 2009187 h 2810796"/>
              <a:gd name="connsiteX353" fmla="*/ 2163702 w 3531775"/>
              <a:gd name="connsiteY353" fmla="*/ 1887267 h 2810796"/>
              <a:gd name="connsiteX354" fmla="*/ 2756538 w 3531775"/>
              <a:gd name="connsiteY354" fmla="*/ 2303129 h 2810796"/>
              <a:gd name="connsiteX355" fmla="*/ 3246314 w 3531775"/>
              <a:gd name="connsiteY355" fmla="*/ 1786303 h 2810796"/>
              <a:gd name="connsiteX356" fmla="*/ 2772254 w 3531775"/>
              <a:gd name="connsiteY356" fmla="*/ 1478074 h 2810796"/>
              <a:gd name="connsiteX357" fmla="*/ 2776255 w 3531775"/>
              <a:gd name="connsiteY357" fmla="*/ 1423495 h 2810796"/>
              <a:gd name="connsiteX358" fmla="*/ 2776255 w 3531775"/>
              <a:gd name="connsiteY358" fmla="*/ 1423495 h 2810796"/>
              <a:gd name="connsiteX359" fmla="*/ 2719772 w 3531775"/>
              <a:gd name="connsiteY359" fmla="*/ 1351200 h 2810796"/>
              <a:gd name="connsiteX360" fmla="*/ 2694531 w 3531775"/>
              <a:gd name="connsiteY360" fmla="*/ 1342914 h 2810796"/>
              <a:gd name="connsiteX361" fmla="*/ 2652335 w 3531775"/>
              <a:gd name="connsiteY361" fmla="*/ 1344057 h 2810796"/>
              <a:gd name="connsiteX362" fmla="*/ 2636237 w 3531775"/>
              <a:gd name="connsiteY362" fmla="*/ 1341485 h 2810796"/>
              <a:gd name="connsiteX363" fmla="*/ 2638047 w 3531775"/>
              <a:gd name="connsiteY363" fmla="*/ 1348057 h 2810796"/>
              <a:gd name="connsiteX364" fmla="*/ 2632809 w 3531775"/>
              <a:gd name="connsiteY364" fmla="*/ 1349962 h 2810796"/>
              <a:gd name="connsiteX365" fmla="*/ 2581374 w 3531775"/>
              <a:gd name="connsiteY365" fmla="*/ 1382633 h 2810796"/>
              <a:gd name="connsiteX366" fmla="*/ 2556037 w 3531775"/>
              <a:gd name="connsiteY366" fmla="*/ 1377775 h 2810796"/>
              <a:gd name="connsiteX367" fmla="*/ 2557751 w 3531775"/>
              <a:gd name="connsiteY367" fmla="*/ 1387015 h 2810796"/>
              <a:gd name="connsiteX368" fmla="*/ 2558704 w 3531775"/>
              <a:gd name="connsiteY368" fmla="*/ 1389205 h 2810796"/>
              <a:gd name="connsiteX369" fmla="*/ 2570610 w 3531775"/>
              <a:gd name="connsiteY369" fmla="*/ 1389491 h 2810796"/>
              <a:gd name="connsiteX370" fmla="*/ 2565086 w 3531775"/>
              <a:gd name="connsiteY370" fmla="*/ 1393491 h 2810796"/>
              <a:gd name="connsiteX371" fmla="*/ 2564419 w 3531775"/>
              <a:gd name="connsiteY371" fmla="*/ 1399492 h 2810796"/>
              <a:gd name="connsiteX372" fmla="*/ 2559752 w 3531775"/>
              <a:gd name="connsiteY372" fmla="*/ 1404731 h 2810796"/>
              <a:gd name="connsiteX373" fmla="*/ 2553751 w 3531775"/>
              <a:gd name="connsiteY373" fmla="*/ 1411875 h 2810796"/>
              <a:gd name="connsiteX374" fmla="*/ 2546988 w 3531775"/>
              <a:gd name="connsiteY374" fmla="*/ 1420542 h 2810796"/>
              <a:gd name="connsiteX375" fmla="*/ 2529653 w 3531775"/>
              <a:gd name="connsiteY375" fmla="*/ 1414923 h 2810796"/>
              <a:gd name="connsiteX376" fmla="*/ 2532034 w 3531775"/>
              <a:gd name="connsiteY376" fmla="*/ 1419590 h 2810796"/>
              <a:gd name="connsiteX377" fmla="*/ 2530510 w 3531775"/>
              <a:gd name="connsiteY377" fmla="*/ 1427115 h 2810796"/>
              <a:gd name="connsiteX378" fmla="*/ 2539083 w 3531775"/>
              <a:gd name="connsiteY378" fmla="*/ 1431496 h 2810796"/>
              <a:gd name="connsiteX379" fmla="*/ 2537177 w 3531775"/>
              <a:gd name="connsiteY379" fmla="*/ 1434258 h 2810796"/>
              <a:gd name="connsiteX380" fmla="*/ 2529367 w 3531775"/>
              <a:gd name="connsiteY380" fmla="*/ 1437021 h 2810796"/>
              <a:gd name="connsiteX381" fmla="*/ 2533082 w 3531775"/>
              <a:gd name="connsiteY381" fmla="*/ 1440450 h 2810796"/>
              <a:gd name="connsiteX382" fmla="*/ 2525176 w 3531775"/>
              <a:gd name="connsiteY382" fmla="*/ 1440545 h 2810796"/>
              <a:gd name="connsiteX383" fmla="*/ 2527557 w 3531775"/>
              <a:gd name="connsiteY383" fmla="*/ 1449213 h 2810796"/>
              <a:gd name="connsiteX384" fmla="*/ 2512603 w 3531775"/>
              <a:gd name="connsiteY384" fmla="*/ 1474168 h 2810796"/>
              <a:gd name="connsiteX385" fmla="*/ 1901384 w 3531775"/>
              <a:gd name="connsiteY385" fmla="*/ 1411399 h 2810796"/>
              <a:gd name="connsiteX386" fmla="*/ 1647447 w 3531775"/>
              <a:gd name="connsiteY386" fmla="*/ 1050306 h 2810796"/>
              <a:gd name="connsiteX387" fmla="*/ 1915957 w 3531775"/>
              <a:gd name="connsiteY387" fmla="*/ 718359 h 2810796"/>
              <a:gd name="connsiteX388" fmla="*/ 1912909 w 3531775"/>
              <a:gd name="connsiteY388" fmla="*/ 707882 h 2810796"/>
              <a:gd name="connsiteX389" fmla="*/ 1637065 w 3531775"/>
              <a:gd name="connsiteY389" fmla="*/ 1049448 h 2810796"/>
              <a:gd name="connsiteX390" fmla="*/ 1896812 w 3531775"/>
              <a:gd name="connsiteY390" fmla="*/ 1420257 h 2810796"/>
              <a:gd name="connsiteX391" fmla="*/ 2506698 w 3531775"/>
              <a:gd name="connsiteY391" fmla="*/ 1483884 h 2810796"/>
              <a:gd name="connsiteX392" fmla="*/ 2500983 w 3531775"/>
              <a:gd name="connsiteY392" fmla="*/ 1493599 h 2810796"/>
              <a:gd name="connsiteX393" fmla="*/ 1892430 w 3531775"/>
              <a:gd name="connsiteY393" fmla="*/ 1429210 h 2810796"/>
              <a:gd name="connsiteX394" fmla="*/ 1626873 w 3531775"/>
              <a:gd name="connsiteY394" fmla="*/ 1048782 h 2810796"/>
              <a:gd name="connsiteX395" fmla="*/ 1910051 w 3531775"/>
              <a:gd name="connsiteY395" fmla="*/ 697500 h 2810796"/>
              <a:gd name="connsiteX396" fmla="*/ 1909956 w 3531775"/>
              <a:gd name="connsiteY396" fmla="*/ 697214 h 2810796"/>
              <a:gd name="connsiteX397" fmla="*/ 1910623 w 3531775"/>
              <a:gd name="connsiteY397" fmla="*/ 696833 h 2810796"/>
              <a:gd name="connsiteX398" fmla="*/ 1909956 w 3531775"/>
              <a:gd name="connsiteY398" fmla="*/ 697023 h 2810796"/>
              <a:gd name="connsiteX399" fmla="*/ 1907575 w 3531775"/>
              <a:gd name="connsiteY399" fmla="*/ 688165 h 2810796"/>
              <a:gd name="connsiteX400" fmla="*/ 1622968 w 3531775"/>
              <a:gd name="connsiteY400" fmla="*/ 1009920 h 2810796"/>
              <a:gd name="connsiteX401" fmla="*/ 1888620 w 3531775"/>
              <a:gd name="connsiteY401" fmla="*/ 1436830 h 2810796"/>
              <a:gd name="connsiteX402" fmla="*/ 2495934 w 3531775"/>
              <a:gd name="connsiteY402" fmla="*/ 1501981 h 2810796"/>
              <a:gd name="connsiteX403" fmla="*/ 2459930 w 3531775"/>
              <a:gd name="connsiteY403" fmla="*/ 1565704 h 2810796"/>
              <a:gd name="connsiteX404" fmla="*/ 2360965 w 3531775"/>
              <a:gd name="connsiteY404" fmla="*/ 1616281 h 2810796"/>
              <a:gd name="connsiteX405" fmla="*/ 2361632 w 3531775"/>
              <a:gd name="connsiteY405" fmla="*/ 1579134 h 2810796"/>
              <a:gd name="connsiteX406" fmla="*/ 2308292 w 3531775"/>
              <a:gd name="connsiteY406" fmla="*/ 1613709 h 2810796"/>
              <a:gd name="connsiteX407" fmla="*/ 2244951 w 3531775"/>
              <a:gd name="connsiteY407" fmla="*/ 1579134 h 2810796"/>
              <a:gd name="connsiteX408" fmla="*/ 2183705 w 3531775"/>
              <a:gd name="connsiteY408" fmla="*/ 1637236 h 2810796"/>
              <a:gd name="connsiteX409" fmla="*/ 2124459 w 3531775"/>
              <a:gd name="connsiteY409" fmla="*/ 1649619 h 2810796"/>
              <a:gd name="connsiteX410" fmla="*/ 2151605 w 3531775"/>
              <a:gd name="connsiteY410" fmla="*/ 1620282 h 2810796"/>
              <a:gd name="connsiteX411" fmla="*/ 2147700 w 3531775"/>
              <a:gd name="connsiteY411" fmla="*/ 1572085 h 2810796"/>
              <a:gd name="connsiteX412" fmla="*/ 2122364 w 3531775"/>
              <a:gd name="connsiteY412" fmla="*/ 1566942 h 2810796"/>
              <a:gd name="connsiteX413" fmla="*/ 2094265 w 3531775"/>
              <a:gd name="connsiteY413" fmla="*/ 1582658 h 2810796"/>
              <a:gd name="connsiteX414" fmla="*/ 2019875 w 3531775"/>
              <a:gd name="connsiteY414" fmla="*/ 1597517 h 2810796"/>
              <a:gd name="connsiteX415" fmla="*/ 2028733 w 3531775"/>
              <a:gd name="connsiteY415" fmla="*/ 1559703 h 2810796"/>
              <a:gd name="connsiteX416" fmla="*/ 1871666 w 3531775"/>
              <a:gd name="connsiteY416" fmla="*/ 1550559 h 2810796"/>
              <a:gd name="connsiteX417" fmla="*/ 1957391 w 3531775"/>
              <a:gd name="connsiteY417" fmla="*/ 1550178 h 2810796"/>
              <a:gd name="connsiteX418" fmla="*/ 1980346 w 3531775"/>
              <a:gd name="connsiteY418" fmla="*/ 1516364 h 2810796"/>
              <a:gd name="connsiteX419" fmla="*/ 1959010 w 3531775"/>
              <a:gd name="connsiteY419" fmla="*/ 1485312 h 2810796"/>
              <a:gd name="connsiteX420" fmla="*/ 1935769 w 3531775"/>
              <a:gd name="connsiteY420" fmla="*/ 1496171 h 2810796"/>
              <a:gd name="connsiteX421" fmla="*/ 1882238 w 3531775"/>
              <a:gd name="connsiteY421" fmla="*/ 1449975 h 2810796"/>
              <a:gd name="connsiteX422" fmla="*/ 1882143 w 3531775"/>
              <a:gd name="connsiteY422" fmla="*/ 1449975 h 2810796"/>
              <a:gd name="connsiteX423" fmla="*/ 1865570 w 3531775"/>
              <a:gd name="connsiteY423" fmla="*/ 1469596 h 2810796"/>
              <a:gd name="connsiteX424" fmla="*/ 1794418 w 3531775"/>
              <a:gd name="connsiteY424" fmla="*/ 1432639 h 2810796"/>
              <a:gd name="connsiteX425" fmla="*/ 1822993 w 3531775"/>
              <a:gd name="connsiteY425" fmla="*/ 1431401 h 2810796"/>
              <a:gd name="connsiteX426" fmla="*/ 1780226 w 3531775"/>
              <a:gd name="connsiteY426" fmla="*/ 1409779 h 2810796"/>
              <a:gd name="connsiteX427" fmla="*/ 1752889 w 3531775"/>
              <a:gd name="connsiteY427" fmla="*/ 1427972 h 2810796"/>
              <a:gd name="connsiteX428" fmla="*/ 1660592 w 3531775"/>
              <a:gd name="connsiteY428" fmla="*/ 1412161 h 2810796"/>
              <a:gd name="connsiteX429" fmla="*/ 1636208 w 3531775"/>
              <a:gd name="connsiteY429" fmla="*/ 1328245 h 2810796"/>
              <a:gd name="connsiteX430" fmla="*/ 1543244 w 3531775"/>
              <a:gd name="connsiteY430" fmla="*/ 1299861 h 2810796"/>
              <a:gd name="connsiteX431" fmla="*/ 1494285 w 3531775"/>
              <a:gd name="connsiteY431" fmla="*/ 1234805 h 2810796"/>
              <a:gd name="connsiteX432" fmla="*/ 1507620 w 3531775"/>
              <a:gd name="connsiteY432" fmla="*/ 1242044 h 2810796"/>
              <a:gd name="connsiteX433" fmla="*/ 1578867 w 3531775"/>
              <a:gd name="connsiteY433" fmla="*/ 1224042 h 2810796"/>
              <a:gd name="connsiteX434" fmla="*/ 1570295 w 3531775"/>
              <a:gd name="connsiteY434" fmla="*/ 1192895 h 2810796"/>
              <a:gd name="connsiteX435" fmla="*/ 1553340 w 3531775"/>
              <a:gd name="connsiteY435" fmla="*/ 1176226 h 2810796"/>
              <a:gd name="connsiteX436" fmla="*/ 1501905 w 3531775"/>
              <a:gd name="connsiteY436" fmla="*/ 1077166 h 2810796"/>
              <a:gd name="connsiteX437" fmla="*/ 1541434 w 3531775"/>
              <a:gd name="connsiteY437" fmla="*/ 1079452 h 2810796"/>
              <a:gd name="connsiteX438" fmla="*/ 1513145 w 3531775"/>
              <a:gd name="connsiteY438" fmla="*/ 995156 h 2810796"/>
              <a:gd name="connsiteX439" fmla="*/ 1574295 w 3531775"/>
              <a:gd name="connsiteY439" fmla="*/ 919813 h 2810796"/>
              <a:gd name="connsiteX440" fmla="*/ 1553150 w 3531775"/>
              <a:gd name="connsiteY440" fmla="*/ 821229 h 2810796"/>
              <a:gd name="connsiteX441" fmla="*/ 1582963 w 3531775"/>
              <a:gd name="connsiteY441" fmla="*/ 748839 h 2810796"/>
              <a:gd name="connsiteX442" fmla="*/ 1586297 w 3531775"/>
              <a:gd name="connsiteY442" fmla="*/ 778081 h 2810796"/>
              <a:gd name="connsiteX443" fmla="*/ 1649733 w 3531775"/>
              <a:gd name="connsiteY443" fmla="*/ 807799 h 2810796"/>
              <a:gd name="connsiteX444" fmla="*/ 1700787 w 3531775"/>
              <a:gd name="connsiteY444" fmla="*/ 684736 h 2810796"/>
              <a:gd name="connsiteX445" fmla="*/ 1726505 w 3531775"/>
              <a:gd name="connsiteY445" fmla="*/ 717026 h 2810796"/>
              <a:gd name="connsiteX446" fmla="*/ 1828136 w 3531775"/>
              <a:gd name="connsiteY446" fmla="*/ 598630 h 2810796"/>
              <a:gd name="connsiteX447" fmla="*/ 1779464 w 3531775"/>
              <a:gd name="connsiteY447" fmla="*/ 665972 h 2810796"/>
              <a:gd name="connsiteX448" fmla="*/ 1817278 w 3531775"/>
              <a:gd name="connsiteY448" fmla="*/ 714073 h 2810796"/>
              <a:gd name="connsiteX449" fmla="*/ 1845377 w 3531775"/>
              <a:gd name="connsiteY449" fmla="*/ 694356 h 2810796"/>
              <a:gd name="connsiteX450" fmla="*/ 1827660 w 3531775"/>
              <a:gd name="connsiteY450" fmla="*/ 689118 h 2810796"/>
              <a:gd name="connsiteX451" fmla="*/ 1903479 w 3531775"/>
              <a:gd name="connsiteY451" fmla="*/ 672925 h 2810796"/>
              <a:gd name="connsiteX452" fmla="*/ 1903479 w 3531775"/>
              <a:gd name="connsiteY452" fmla="*/ 672925 h 2810796"/>
              <a:gd name="connsiteX453" fmla="*/ 1903955 w 3531775"/>
              <a:gd name="connsiteY453" fmla="*/ 673782 h 2810796"/>
              <a:gd name="connsiteX454" fmla="*/ 1894335 w 3531775"/>
              <a:gd name="connsiteY454" fmla="*/ 577485 h 2810796"/>
              <a:gd name="connsiteX455" fmla="*/ 1866046 w 3531775"/>
              <a:gd name="connsiteY455" fmla="*/ 491188 h 2810796"/>
              <a:gd name="connsiteX456" fmla="*/ 1864046 w 3531775"/>
              <a:gd name="connsiteY456" fmla="*/ 490236 h 2810796"/>
              <a:gd name="connsiteX457" fmla="*/ 1864236 w 3531775"/>
              <a:gd name="connsiteY457" fmla="*/ 490331 h 2810796"/>
              <a:gd name="connsiteX458" fmla="*/ 1864046 w 3531775"/>
              <a:gd name="connsiteY458" fmla="*/ 490236 h 2810796"/>
              <a:gd name="connsiteX459" fmla="*/ 1864141 w 3531775"/>
              <a:gd name="connsiteY459" fmla="*/ 490236 h 2810796"/>
              <a:gd name="connsiteX460" fmla="*/ 1860426 w 3531775"/>
              <a:gd name="connsiteY460" fmla="*/ 488521 h 2810796"/>
              <a:gd name="connsiteX461" fmla="*/ 1860902 w 3531775"/>
              <a:gd name="connsiteY461" fmla="*/ 488712 h 2810796"/>
              <a:gd name="connsiteX462" fmla="*/ 1859379 w 3531775"/>
              <a:gd name="connsiteY462" fmla="*/ 488045 h 2810796"/>
              <a:gd name="connsiteX463" fmla="*/ 1860331 w 3531775"/>
              <a:gd name="connsiteY463" fmla="*/ 488521 h 2810796"/>
              <a:gd name="connsiteX464" fmla="*/ 1808420 w 3531775"/>
              <a:gd name="connsiteY464" fmla="*/ 474424 h 2810796"/>
              <a:gd name="connsiteX465" fmla="*/ 1808705 w 3531775"/>
              <a:gd name="connsiteY465" fmla="*/ 474424 h 2810796"/>
              <a:gd name="connsiteX466" fmla="*/ 1808324 w 3531775"/>
              <a:gd name="connsiteY466" fmla="*/ 474424 h 2810796"/>
              <a:gd name="connsiteX467" fmla="*/ 1808420 w 3531775"/>
              <a:gd name="connsiteY467" fmla="*/ 474424 h 2810796"/>
              <a:gd name="connsiteX468" fmla="*/ 1803943 w 3531775"/>
              <a:gd name="connsiteY468" fmla="*/ 474138 h 2810796"/>
              <a:gd name="connsiteX469" fmla="*/ 1803943 w 3531775"/>
              <a:gd name="connsiteY469" fmla="*/ 474138 h 2810796"/>
              <a:gd name="connsiteX470" fmla="*/ 1803752 w 3531775"/>
              <a:gd name="connsiteY470" fmla="*/ 474138 h 2810796"/>
              <a:gd name="connsiteX471" fmla="*/ 1803848 w 3531775"/>
              <a:gd name="connsiteY471" fmla="*/ 474138 h 2810796"/>
              <a:gd name="connsiteX472" fmla="*/ 1798704 w 3531775"/>
              <a:gd name="connsiteY472" fmla="*/ 474043 h 2810796"/>
              <a:gd name="connsiteX473" fmla="*/ 1799942 w 3531775"/>
              <a:gd name="connsiteY473" fmla="*/ 474043 h 2810796"/>
              <a:gd name="connsiteX474" fmla="*/ 1798514 w 3531775"/>
              <a:gd name="connsiteY474" fmla="*/ 474043 h 2810796"/>
              <a:gd name="connsiteX475" fmla="*/ 1798799 w 3531775"/>
              <a:gd name="connsiteY475" fmla="*/ 474043 h 2810796"/>
              <a:gd name="connsiteX476" fmla="*/ 1793751 w 3531775"/>
              <a:gd name="connsiteY476" fmla="*/ 474138 h 2810796"/>
              <a:gd name="connsiteX477" fmla="*/ 1795275 w 3531775"/>
              <a:gd name="connsiteY477" fmla="*/ 474043 h 2810796"/>
              <a:gd name="connsiteX478" fmla="*/ 1793465 w 3531775"/>
              <a:gd name="connsiteY478" fmla="*/ 474138 h 2810796"/>
              <a:gd name="connsiteX479" fmla="*/ 1793846 w 3531775"/>
              <a:gd name="connsiteY479" fmla="*/ 474138 h 2810796"/>
              <a:gd name="connsiteX480" fmla="*/ 1788608 w 3531775"/>
              <a:gd name="connsiteY480" fmla="*/ 474519 h 2810796"/>
              <a:gd name="connsiteX481" fmla="*/ 1788798 w 3531775"/>
              <a:gd name="connsiteY481" fmla="*/ 474519 h 2810796"/>
              <a:gd name="connsiteX482" fmla="*/ 1788322 w 3531775"/>
              <a:gd name="connsiteY482" fmla="*/ 474519 h 2810796"/>
              <a:gd name="connsiteX483" fmla="*/ 1788608 w 3531775"/>
              <a:gd name="connsiteY483" fmla="*/ 474519 h 2810796"/>
              <a:gd name="connsiteX484" fmla="*/ 1778511 w 3531775"/>
              <a:gd name="connsiteY484" fmla="*/ 476043 h 2810796"/>
              <a:gd name="connsiteX485" fmla="*/ 1778511 w 3531775"/>
              <a:gd name="connsiteY485" fmla="*/ 476043 h 2810796"/>
              <a:gd name="connsiteX486" fmla="*/ 1777654 w 3531775"/>
              <a:gd name="connsiteY486" fmla="*/ 476234 h 2810796"/>
              <a:gd name="connsiteX487" fmla="*/ 1778416 w 3531775"/>
              <a:gd name="connsiteY487" fmla="*/ 476043 h 2810796"/>
              <a:gd name="connsiteX488" fmla="*/ 1775368 w 3531775"/>
              <a:gd name="connsiteY488" fmla="*/ 476710 h 2810796"/>
              <a:gd name="connsiteX489" fmla="*/ 1775558 w 3531775"/>
              <a:gd name="connsiteY489" fmla="*/ 476615 h 2810796"/>
              <a:gd name="connsiteX490" fmla="*/ 1775273 w 3531775"/>
              <a:gd name="connsiteY490" fmla="*/ 476710 h 2810796"/>
              <a:gd name="connsiteX491" fmla="*/ 1775368 w 3531775"/>
              <a:gd name="connsiteY491" fmla="*/ 476710 h 2810796"/>
              <a:gd name="connsiteX492" fmla="*/ 1771463 w 3531775"/>
              <a:gd name="connsiteY492" fmla="*/ 477853 h 2810796"/>
              <a:gd name="connsiteX493" fmla="*/ 1771558 w 3531775"/>
              <a:gd name="connsiteY493" fmla="*/ 477853 h 2810796"/>
              <a:gd name="connsiteX494" fmla="*/ 1770129 w 3531775"/>
              <a:gd name="connsiteY494" fmla="*/ 478329 h 2810796"/>
              <a:gd name="connsiteX495" fmla="*/ 1771558 w 3531775"/>
              <a:gd name="connsiteY495" fmla="*/ 477853 h 2810796"/>
              <a:gd name="connsiteX496" fmla="*/ 1742316 w 3531775"/>
              <a:gd name="connsiteY496" fmla="*/ 499856 h 2810796"/>
              <a:gd name="connsiteX497" fmla="*/ 1870618 w 3531775"/>
              <a:gd name="connsiteY497" fmla="*/ 377555 h 2810796"/>
              <a:gd name="connsiteX498" fmla="*/ 1888620 w 3531775"/>
              <a:gd name="connsiteY498" fmla="*/ 191055 h 2810796"/>
              <a:gd name="connsiteX499" fmla="*/ 1888049 w 3531775"/>
              <a:gd name="connsiteY499" fmla="*/ 191532 h 2810796"/>
              <a:gd name="connsiteX500" fmla="*/ 1889001 w 3531775"/>
              <a:gd name="connsiteY500" fmla="*/ 190674 h 2810796"/>
              <a:gd name="connsiteX501" fmla="*/ 1888715 w 3531775"/>
              <a:gd name="connsiteY501" fmla="*/ 190960 h 2810796"/>
              <a:gd name="connsiteX502" fmla="*/ 1895478 w 3531775"/>
              <a:gd name="connsiteY502" fmla="*/ 185721 h 2810796"/>
              <a:gd name="connsiteX503" fmla="*/ 1895192 w 3531775"/>
              <a:gd name="connsiteY503" fmla="*/ 185912 h 2810796"/>
              <a:gd name="connsiteX504" fmla="*/ 2037115 w 3531775"/>
              <a:gd name="connsiteY504" fmla="*/ 264112 h 2810796"/>
              <a:gd name="connsiteX505" fmla="*/ 1967297 w 3531775"/>
              <a:gd name="connsiteY505" fmla="*/ 260112 h 2810796"/>
              <a:gd name="connsiteX506" fmla="*/ 1970630 w 3531775"/>
              <a:gd name="connsiteY506" fmla="*/ 245824 h 2810796"/>
              <a:gd name="connsiteX507" fmla="*/ 1970345 w 3531775"/>
              <a:gd name="connsiteY507" fmla="*/ 245824 h 2810796"/>
              <a:gd name="connsiteX508" fmla="*/ 1974059 w 3531775"/>
              <a:gd name="connsiteY508" fmla="*/ 245157 h 2810796"/>
              <a:gd name="connsiteX509" fmla="*/ 1974059 w 3531775"/>
              <a:gd name="connsiteY509" fmla="*/ 245157 h 2810796"/>
              <a:gd name="connsiteX510" fmla="*/ 1974155 w 3531775"/>
              <a:gd name="connsiteY510" fmla="*/ 245157 h 2810796"/>
              <a:gd name="connsiteX511" fmla="*/ 1974059 w 3531775"/>
              <a:gd name="connsiteY511" fmla="*/ 245157 h 2810796"/>
              <a:gd name="connsiteX512" fmla="*/ 1974917 w 3531775"/>
              <a:gd name="connsiteY512" fmla="*/ 244872 h 2810796"/>
              <a:gd name="connsiteX513" fmla="*/ 1974821 w 3531775"/>
              <a:gd name="connsiteY513" fmla="*/ 244967 h 2810796"/>
              <a:gd name="connsiteX514" fmla="*/ 1975012 w 3531775"/>
              <a:gd name="connsiteY514" fmla="*/ 244872 h 2810796"/>
              <a:gd name="connsiteX515" fmla="*/ 1974917 w 3531775"/>
              <a:gd name="connsiteY515" fmla="*/ 244872 h 2810796"/>
              <a:gd name="connsiteX516" fmla="*/ 1978631 w 3531775"/>
              <a:gd name="connsiteY516" fmla="*/ 242776 h 2810796"/>
              <a:gd name="connsiteX517" fmla="*/ 1978631 w 3531775"/>
              <a:gd name="connsiteY517" fmla="*/ 242776 h 2810796"/>
              <a:gd name="connsiteX518" fmla="*/ 1978727 w 3531775"/>
              <a:gd name="connsiteY518" fmla="*/ 242681 h 2810796"/>
              <a:gd name="connsiteX519" fmla="*/ 1978631 w 3531775"/>
              <a:gd name="connsiteY519" fmla="*/ 242776 h 2810796"/>
              <a:gd name="connsiteX520" fmla="*/ 1901098 w 3531775"/>
              <a:gd name="connsiteY520" fmla="*/ 258969 h 2810796"/>
              <a:gd name="connsiteX521" fmla="*/ 2105695 w 3531775"/>
              <a:gd name="connsiteY521" fmla="*/ 327453 h 2810796"/>
              <a:gd name="connsiteX522" fmla="*/ 2128364 w 3531775"/>
              <a:gd name="connsiteY522" fmla="*/ 327834 h 2810796"/>
              <a:gd name="connsiteX523" fmla="*/ 2075691 w 3531775"/>
              <a:gd name="connsiteY523" fmla="*/ 395938 h 2810796"/>
              <a:gd name="connsiteX524" fmla="*/ 2087216 w 3531775"/>
              <a:gd name="connsiteY524" fmla="*/ 458803 h 2810796"/>
              <a:gd name="connsiteX525" fmla="*/ 2221614 w 3531775"/>
              <a:gd name="connsiteY525" fmla="*/ 440801 h 2810796"/>
              <a:gd name="connsiteX526" fmla="*/ 2376300 w 3531775"/>
              <a:gd name="connsiteY526" fmla="*/ 379936 h 2810796"/>
              <a:gd name="connsiteX527" fmla="*/ 2373157 w 3531775"/>
              <a:gd name="connsiteY527" fmla="*/ 439372 h 2810796"/>
              <a:gd name="connsiteX528" fmla="*/ 2332771 w 3531775"/>
              <a:gd name="connsiteY528" fmla="*/ 427180 h 2810796"/>
              <a:gd name="connsiteX529" fmla="*/ 2292576 w 3531775"/>
              <a:gd name="connsiteY529" fmla="*/ 415369 h 2810796"/>
              <a:gd name="connsiteX530" fmla="*/ 2381444 w 3531775"/>
              <a:gd name="connsiteY530" fmla="*/ 506619 h 2810796"/>
              <a:gd name="connsiteX531" fmla="*/ 2468407 w 3531775"/>
              <a:gd name="connsiteY531" fmla="*/ 399748 h 2810796"/>
              <a:gd name="connsiteX532" fmla="*/ 2486981 w 3531775"/>
              <a:gd name="connsiteY532" fmla="*/ 450326 h 2810796"/>
              <a:gd name="connsiteX533" fmla="*/ 2487076 w 3531775"/>
              <a:gd name="connsiteY533" fmla="*/ 450231 h 2810796"/>
              <a:gd name="connsiteX534" fmla="*/ 2456882 w 3531775"/>
              <a:gd name="connsiteY534" fmla="*/ 452517 h 2810796"/>
              <a:gd name="connsiteX535" fmla="*/ 2428116 w 3531775"/>
              <a:gd name="connsiteY535" fmla="*/ 493379 h 2810796"/>
              <a:gd name="connsiteX536" fmla="*/ 2533368 w 3531775"/>
              <a:gd name="connsiteY536" fmla="*/ 489569 h 2810796"/>
              <a:gd name="connsiteX537" fmla="*/ 2506793 w 3531775"/>
              <a:gd name="connsiteY537" fmla="*/ 403749 h 2810796"/>
              <a:gd name="connsiteX538" fmla="*/ 2506698 w 3531775"/>
              <a:gd name="connsiteY538" fmla="*/ 403844 h 2810796"/>
              <a:gd name="connsiteX539" fmla="*/ 2599566 w 3531775"/>
              <a:gd name="connsiteY539" fmla="*/ 402415 h 2810796"/>
              <a:gd name="connsiteX540" fmla="*/ 2573658 w 3531775"/>
              <a:gd name="connsiteY540" fmla="*/ 394700 h 2810796"/>
              <a:gd name="connsiteX541" fmla="*/ 2672337 w 3531775"/>
              <a:gd name="connsiteY541" fmla="*/ 498713 h 2810796"/>
              <a:gd name="connsiteX542" fmla="*/ 2747966 w 3531775"/>
              <a:gd name="connsiteY542" fmla="*/ 479282 h 2810796"/>
              <a:gd name="connsiteX543" fmla="*/ 2806449 w 3531775"/>
              <a:gd name="connsiteY543" fmla="*/ 542337 h 2810796"/>
              <a:gd name="connsiteX544" fmla="*/ 2907033 w 3531775"/>
              <a:gd name="connsiteY544" fmla="*/ 500904 h 2810796"/>
              <a:gd name="connsiteX545" fmla="*/ 2948467 w 3531775"/>
              <a:gd name="connsiteY545" fmla="*/ 533003 h 2810796"/>
              <a:gd name="connsiteX546" fmla="*/ 2907128 w 3531775"/>
              <a:gd name="connsiteY546" fmla="*/ 500808 h 2810796"/>
              <a:gd name="connsiteX547" fmla="*/ 2907128 w 3531775"/>
              <a:gd name="connsiteY547" fmla="*/ 500808 h 2810796"/>
              <a:gd name="connsiteX548" fmla="*/ 2955611 w 3531775"/>
              <a:gd name="connsiteY548" fmla="*/ 461946 h 2810796"/>
              <a:gd name="connsiteX549" fmla="*/ 3015713 w 3531775"/>
              <a:gd name="connsiteY549" fmla="*/ 426704 h 2810796"/>
              <a:gd name="connsiteX550" fmla="*/ 3046956 w 3531775"/>
              <a:gd name="connsiteY550" fmla="*/ 385365 h 2810796"/>
              <a:gd name="connsiteX551" fmla="*/ 3004569 w 3531775"/>
              <a:gd name="connsiteY551" fmla="*/ 363553 h 2810796"/>
              <a:gd name="connsiteX552" fmla="*/ 3004855 w 3531775"/>
              <a:gd name="connsiteY552" fmla="*/ 363648 h 2810796"/>
              <a:gd name="connsiteX553" fmla="*/ 3004474 w 3531775"/>
              <a:gd name="connsiteY553" fmla="*/ 363553 h 2810796"/>
              <a:gd name="connsiteX554" fmla="*/ 3004569 w 3531775"/>
              <a:gd name="connsiteY554" fmla="*/ 363553 h 2810796"/>
              <a:gd name="connsiteX555" fmla="*/ 2751490 w 3531775"/>
              <a:gd name="connsiteY555" fmla="*/ 459660 h 2810796"/>
              <a:gd name="connsiteX556" fmla="*/ 2663860 w 3531775"/>
              <a:gd name="connsiteY556" fmla="*/ 380793 h 2810796"/>
              <a:gd name="connsiteX557" fmla="*/ 2652144 w 3531775"/>
              <a:gd name="connsiteY557" fmla="*/ 244776 h 2810796"/>
              <a:gd name="connsiteX558" fmla="*/ 2390111 w 3531775"/>
              <a:gd name="connsiteY558" fmla="*/ 163433 h 2810796"/>
              <a:gd name="connsiteX559" fmla="*/ 2390111 w 3531775"/>
              <a:gd name="connsiteY559" fmla="*/ 163433 h 2810796"/>
              <a:gd name="connsiteX560" fmla="*/ 2654144 w 3531775"/>
              <a:gd name="connsiteY560" fmla="*/ 197247 h 2810796"/>
              <a:gd name="connsiteX561" fmla="*/ 2686339 w 3531775"/>
              <a:gd name="connsiteY561" fmla="*/ 371745 h 2810796"/>
              <a:gd name="connsiteX562" fmla="*/ 2799210 w 3531775"/>
              <a:gd name="connsiteY562" fmla="*/ 432228 h 2810796"/>
              <a:gd name="connsiteX563" fmla="*/ 3050003 w 3531775"/>
              <a:gd name="connsiteY563" fmla="*/ 383841 h 2810796"/>
              <a:gd name="connsiteX564" fmla="*/ 3109059 w 3531775"/>
              <a:gd name="connsiteY564" fmla="*/ 379936 h 2810796"/>
              <a:gd name="connsiteX565" fmla="*/ 2898080 w 3531775"/>
              <a:gd name="connsiteY565" fmla="*/ 341169 h 2810796"/>
              <a:gd name="connsiteX566" fmla="*/ 2898937 w 3531775"/>
              <a:gd name="connsiteY566" fmla="*/ 341265 h 2810796"/>
              <a:gd name="connsiteX567" fmla="*/ 2856170 w 3531775"/>
              <a:gd name="connsiteY567" fmla="*/ 328120 h 2810796"/>
              <a:gd name="connsiteX568" fmla="*/ 2856170 w 3531775"/>
              <a:gd name="connsiteY568" fmla="*/ 328120 h 2810796"/>
              <a:gd name="connsiteX569" fmla="*/ 2812736 w 3531775"/>
              <a:gd name="connsiteY569" fmla="*/ 20082 h 2810796"/>
              <a:gd name="connsiteX570" fmla="*/ 2812736 w 3531775"/>
              <a:gd name="connsiteY570" fmla="*/ 20082 h 2810796"/>
              <a:gd name="connsiteX571" fmla="*/ 2812736 w 3531775"/>
              <a:gd name="connsiteY571" fmla="*/ 20082 h 2810796"/>
              <a:gd name="connsiteX572" fmla="*/ 2812736 w 3531775"/>
              <a:gd name="connsiteY572" fmla="*/ 20082 h 2810796"/>
              <a:gd name="connsiteX573" fmla="*/ 2811117 w 3531775"/>
              <a:gd name="connsiteY573" fmla="*/ 19320 h 2810796"/>
              <a:gd name="connsiteX574" fmla="*/ 2812641 w 3531775"/>
              <a:gd name="connsiteY574" fmla="*/ 20082 h 2810796"/>
              <a:gd name="connsiteX575" fmla="*/ 2806830 w 3531775"/>
              <a:gd name="connsiteY575" fmla="*/ 17224 h 2810796"/>
              <a:gd name="connsiteX576" fmla="*/ 2811212 w 3531775"/>
              <a:gd name="connsiteY576" fmla="*/ 19320 h 2810796"/>
              <a:gd name="connsiteX577" fmla="*/ 2793686 w 3531775"/>
              <a:gd name="connsiteY577" fmla="*/ 11985 h 2810796"/>
              <a:gd name="connsiteX578" fmla="*/ 2797877 w 3531775"/>
              <a:gd name="connsiteY578" fmla="*/ 13509 h 2810796"/>
              <a:gd name="connsiteX579" fmla="*/ 2793114 w 3531775"/>
              <a:gd name="connsiteY579" fmla="*/ 11795 h 2810796"/>
              <a:gd name="connsiteX580" fmla="*/ 2793686 w 3531775"/>
              <a:gd name="connsiteY580" fmla="*/ 11985 h 2810796"/>
              <a:gd name="connsiteX581" fmla="*/ 2711771 w 3531775"/>
              <a:gd name="connsiteY581" fmla="*/ 8842 h 2810796"/>
              <a:gd name="connsiteX582" fmla="*/ 2711771 w 3531775"/>
              <a:gd name="connsiteY582" fmla="*/ 8842 h 2810796"/>
              <a:gd name="connsiteX583" fmla="*/ 2840453 w 3531775"/>
              <a:gd name="connsiteY583" fmla="*/ 23511 h 2810796"/>
              <a:gd name="connsiteX584" fmla="*/ 2839882 w 3531775"/>
              <a:gd name="connsiteY584" fmla="*/ 23130 h 2810796"/>
              <a:gd name="connsiteX585" fmla="*/ 2871410 w 3531775"/>
              <a:gd name="connsiteY585" fmla="*/ 315357 h 2810796"/>
              <a:gd name="connsiteX586" fmla="*/ 3044098 w 3531775"/>
              <a:gd name="connsiteY586" fmla="*/ 316309 h 2810796"/>
              <a:gd name="connsiteX587" fmla="*/ 3043431 w 3531775"/>
              <a:gd name="connsiteY587" fmla="*/ 316214 h 2810796"/>
              <a:gd name="connsiteX588" fmla="*/ 3045051 w 3531775"/>
              <a:gd name="connsiteY588" fmla="*/ 316404 h 2810796"/>
              <a:gd name="connsiteX589" fmla="*/ 3044098 w 3531775"/>
              <a:gd name="connsiteY589" fmla="*/ 316309 h 2810796"/>
              <a:gd name="connsiteX590" fmla="*/ 3110201 w 3531775"/>
              <a:gd name="connsiteY590" fmla="*/ 380508 h 2810796"/>
              <a:gd name="connsiteX591" fmla="*/ 3106201 w 3531775"/>
              <a:gd name="connsiteY591" fmla="*/ 500427 h 2810796"/>
              <a:gd name="connsiteX592" fmla="*/ 3167066 w 3531775"/>
              <a:gd name="connsiteY592" fmla="*/ 552720 h 2810796"/>
              <a:gd name="connsiteX593" fmla="*/ 3142301 w 3531775"/>
              <a:gd name="connsiteY593" fmla="*/ 586343 h 2810796"/>
              <a:gd name="connsiteX594" fmla="*/ 3133347 w 3531775"/>
              <a:gd name="connsiteY594" fmla="*/ 603583 h 2810796"/>
              <a:gd name="connsiteX595" fmla="*/ 3133538 w 3531775"/>
              <a:gd name="connsiteY595" fmla="*/ 603393 h 2810796"/>
              <a:gd name="connsiteX596" fmla="*/ 3132966 w 3531775"/>
              <a:gd name="connsiteY596" fmla="*/ 604155 h 2810796"/>
              <a:gd name="connsiteX597" fmla="*/ 3132966 w 3531775"/>
              <a:gd name="connsiteY597" fmla="*/ 604059 h 2810796"/>
              <a:gd name="connsiteX598" fmla="*/ 3129251 w 3531775"/>
              <a:gd name="connsiteY598" fmla="*/ 609012 h 2810796"/>
              <a:gd name="connsiteX599" fmla="*/ 3129442 w 3531775"/>
              <a:gd name="connsiteY599" fmla="*/ 608727 h 2810796"/>
              <a:gd name="connsiteX600" fmla="*/ 3128585 w 3531775"/>
              <a:gd name="connsiteY600" fmla="*/ 609774 h 2810796"/>
              <a:gd name="connsiteX601" fmla="*/ 3128775 w 3531775"/>
              <a:gd name="connsiteY601" fmla="*/ 609489 h 2810796"/>
              <a:gd name="connsiteX602" fmla="*/ 3124489 w 3531775"/>
              <a:gd name="connsiteY602" fmla="*/ 614442 h 2810796"/>
              <a:gd name="connsiteX603" fmla="*/ 3124679 w 3531775"/>
              <a:gd name="connsiteY603" fmla="*/ 614251 h 2810796"/>
              <a:gd name="connsiteX604" fmla="*/ 3119726 w 3531775"/>
              <a:gd name="connsiteY604" fmla="*/ 619299 h 2810796"/>
              <a:gd name="connsiteX605" fmla="*/ 3119822 w 3531775"/>
              <a:gd name="connsiteY605" fmla="*/ 619204 h 2810796"/>
              <a:gd name="connsiteX606" fmla="*/ 3114011 w 3531775"/>
              <a:gd name="connsiteY606" fmla="*/ 624348 h 2810796"/>
              <a:gd name="connsiteX607" fmla="*/ 3114297 w 3531775"/>
              <a:gd name="connsiteY607" fmla="*/ 624062 h 2810796"/>
              <a:gd name="connsiteX608" fmla="*/ 3113345 w 3531775"/>
              <a:gd name="connsiteY608" fmla="*/ 624824 h 2810796"/>
              <a:gd name="connsiteX609" fmla="*/ 3113631 w 3531775"/>
              <a:gd name="connsiteY609" fmla="*/ 624633 h 2810796"/>
              <a:gd name="connsiteX610" fmla="*/ 3098962 w 3531775"/>
              <a:gd name="connsiteY610" fmla="*/ 634920 h 2810796"/>
              <a:gd name="connsiteX611" fmla="*/ 3097248 w 3531775"/>
              <a:gd name="connsiteY611" fmla="*/ 555482 h 2810796"/>
              <a:gd name="connsiteX612" fmla="*/ 3083627 w 3531775"/>
              <a:gd name="connsiteY612" fmla="*/ 553577 h 2810796"/>
              <a:gd name="connsiteX613" fmla="*/ 3014666 w 3531775"/>
              <a:gd name="connsiteY613" fmla="*/ 669591 h 2810796"/>
              <a:gd name="connsiteX614" fmla="*/ 3014951 w 3531775"/>
              <a:gd name="connsiteY614" fmla="*/ 584057 h 2810796"/>
              <a:gd name="connsiteX615" fmla="*/ 2701579 w 3531775"/>
              <a:gd name="connsiteY615" fmla="*/ 735790 h 2810796"/>
              <a:gd name="connsiteX616" fmla="*/ 2984662 w 3531775"/>
              <a:gd name="connsiteY616" fmla="*/ 698357 h 2810796"/>
              <a:gd name="connsiteX617" fmla="*/ 2785018 w 3531775"/>
              <a:gd name="connsiteY617" fmla="*/ 777224 h 2810796"/>
              <a:gd name="connsiteX618" fmla="*/ 3014285 w 3531775"/>
              <a:gd name="connsiteY618" fmla="*/ 861711 h 2810796"/>
              <a:gd name="connsiteX619" fmla="*/ 3036573 w 3531775"/>
              <a:gd name="connsiteY619" fmla="*/ 786844 h 2810796"/>
              <a:gd name="connsiteX620" fmla="*/ 3066958 w 3531775"/>
              <a:gd name="connsiteY620" fmla="*/ 836755 h 2810796"/>
              <a:gd name="connsiteX621" fmla="*/ 3066958 w 3531775"/>
              <a:gd name="connsiteY621" fmla="*/ 836374 h 2810796"/>
              <a:gd name="connsiteX622" fmla="*/ 3065720 w 3531775"/>
              <a:gd name="connsiteY622" fmla="*/ 848090 h 2810796"/>
              <a:gd name="connsiteX623" fmla="*/ 3065720 w 3531775"/>
              <a:gd name="connsiteY623" fmla="*/ 847899 h 2810796"/>
              <a:gd name="connsiteX624" fmla="*/ 3061434 w 3531775"/>
              <a:gd name="connsiteY624" fmla="*/ 860663 h 2810796"/>
              <a:gd name="connsiteX625" fmla="*/ 3101629 w 3531775"/>
              <a:gd name="connsiteY625" fmla="*/ 800846 h 2810796"/>
              <a:gd name="connsiteX626" fmla="*/ 3109249 w 3531775"/>
              <a:gd name="connsiteY626" fmla="*/ 807228 h 2810796"/>
              <a:gd name="connsiteX627" fmla="*/ 3108963 w 3531775"/>
              <a:gd name="connsiteY627" fmla="*/ 806942 h 2810796"/>
              <a:gd name="connsiteX628" fmla="*/ 3121917 w 3531775"/>
              <a:gd name="connsiteY628" fmla="*/ 836660 h 2810796"/>
              <a:gd name="connsiteX629" fmla="*/ 2993425 w 3531775"/>
              <a:gd name="connsiteY629" fmla="*/ 932672 h 2810796"/>
              <a:gd name="connsiteX630" fmla="*/ 3025619 w 3531775"/>
              <a:gd name="connsiteY630" fmla="*/ 1058021 h 2810796"/>
              <a:gd name="connsiteX631" fmla="*/ 2951229 w 3531775"/>
              <a:gd name="connsiteY631" fmla="*/ 931815 h 2810796"/>
              <a:gd name="connsiteX632" fmla="*/ 2951229 w 3531775"/>
              <a:gd name="connsiteY632" fmla="*/ 931815 h 2810796"/>
              <a:gd name="connsiteX633" fmla="*/ 2948181 w 3531775"/>
              <a:gd name="connsiteY633" fmla="*/ 907050 h 2810796"/>
              <a:gd name="connsiteX634" fmla="*/ 2895794 w 3531775"/>
              <a:gd name="connsiteY634" fmla="*/ 962104 h 2810796"/>
              <a:gd name="connsiteX635" fmla="*/ 2908367 w 3531775"/>
              <a:gd name="connsiteY635" fmla="*/ 919813 h 2810796"/>
              <a:gd name="connsiteX636" fmla="*/ 2841977 w 3531775"/>
              <a:gd name="connsiteY636" fmla="*/ 955151 h 2810796"/>
              <a:gd name="connsiteX637" fmla="*/ 2884078 w 3531775"/>
              <a:gd name="connsiteY637" fmla="*/ 883332 h 2810796"/>
              <a:gd name="connsiteX638" fmla="*/ 2880268 w 3531775"/>
              <a:gd name="connsiteY638" fmla="*/ 882570 h 2810796"/>
              <a:gd name="connsiteX639" fmla="*/ 2858456 w 3531775"/>
              <a:gd name="connsiteY639" fmla="*/ 918003 h 2810796"/>
              <a:gd name="connsiteX640" fmla="*/ 2830928 w 3531775"/>
              <a:gd name="connsiteY640" fmla="*/ 924195 h 2810796"/>
              <a:gd name="connsiteX641" fmla="*/ 2761586 w 3531775"/>
              <a:gd name="connsiteY641" fmla="*/ 958104 h 2810796"/>
              <a:gd name="connsiteX642" fmla="*/ 2761586 w 3531775"/>
              <a:gd name="connsiteY642" fmla="*/ 958104 h 2810796"/>
              <a:gd name="connsiteX643" fmla="*/ 2793019 w 3531775"/>
              <a:gd name="connsiteY643" fmla="*/ 917908 h 2810796"/>
              <a:gd name="connsiteX644" fmla="*/ 2841120 w 3531775"/>
              <a:gd name="connsiteY644" fmla="*/ 878856 h 2810796"/>
              <a:gd name="connsiteX645" fmla="*/ 2834738 w 3531775"/>
              <a:gd name="connsiteY645" fmla="*/ 880380 h 2810796"/>
              <a:gd name="connsiteX646" fmla="*/ 2770731 w 3531775"/>
              <a:gd name="connsiteY646" fmla="*/ 890476 h 2810796"/>
              <a:gd name="connsiteX647" fmla="*/ 2725582 w 3531775"/>
              <a:gd name="connsiteY647" fmla="*/ 950865 h 2810796"/>
              <a:gd name="connsiteX648" fmla="*/ 2572039 w 3531775"/>
              <a:gd name="connsiteY648" fmla="*/ 993918 h 2810796"/>
              <a:gd name="connsiteX649" fmla="*/ 2702817 w 3531775"/>
              <a:gd name="connsiteY649" fmla="*/ 891905 h 2810796"/>
              <a:gd name="connsiteX650" fmla="*/ 2543274 w 3531775"/>
              <a:gd name="connsiteY650" fmla="*/ 945054 h 2810796"/>
              <a:gd name="connsiteX651" fmla="*/ 2389540 w 3531775"/>
              <a:gd name="connsiteY651" fmla="*/ 954294 h 2810796"/>
              <a:gd name="connsiteX652" fmla="*/ 2171322 w 3531775"/>
              <a:gd name="connsiteY652" fmla="*/ 1136602 h 2810796"/>
              <a:gd name="connsiteX653" fmla="*/ 2172275 w 3531775"/>
              <a:gd name="connsiteY653" fmla="*/ 978297 h 2810796"/>
              <a:gd name="connsiteX654" fmla="*/ 2153987 w 3531775"/>
              <a:gd name="connsiteY654" fmla="*/ 1105265 h 2810796"/>
              <a:gd name="connsiteX655" fmla="*/ 2058832 w 3531775"/>
              <a:gd name="connsiteY655" fmla="*/ 1233567 h 2810796"/>
              <a:gd name="connsiteX656" fmla="*/ 2224376 w 3531775"/>
              <a:gd name="connsiteY656" fmla="*/ 1262046 h 2810796"/>
              <a:gd name="connsiteX657" fmla="*/ 2791304 w 3531775"/>
              <a:gd name="connsiteY657" fmla="*/ 1268142 h 2810796"/>
              <a:gd name="connsiteX658" fmla="*/ 2791304 w 3531775"/>
              <a:gd name="connsiteY658" fmla="*/ 1268142 h 2810796"/>
              <a:gd name="connsiteX659" fmla="*/ 2791304 w 3531775"/>
              <a:gd name="connsiteY659" fmla="*/ 1268142 h 2810796"/>
              <a:gd name="connsiteX660" fmla="*/ 3398714 w 3531775"/>
              <a:gd name="connsiteY660" fmla="*/ 1633903 h 2810796"/>
              <a:gd name="connsiteX661" fmla="*/ 3229835 w 3531775"/>
              <a:gd name="connsiteY661" fmla="*/ 2361708 h 2810796"/>
              <a:gd name="connsiteX662" fmla="*/ 2459358 w 3531775"/>
              <a:gd name="connsiteY662" fmla="*/ 2345039 h 2810796"/>
              <a:gd name="connsiteX663" fmla="*/ 2459358 w 3531775"/>
              <a:gd name="connsiteY663" fmla="*/ 2345039 h 2810796"/>
              <a:gd name="connsiteX664" fmla="*/ 2459358 w 3531775"/>
              <a:gd name="connsiteY664" fmla="*/ 2345039 h 2810796"/>
              <a:gd name="connsiteX665" fmla="*/ 2396112 w 3531775"/>
              <a:gd name="connsiteY665" fmla="*/ 2286460 h 2810796"/>
              <a:gd name="connsiteX666" fmla="*/ 2402970 w 3531775"/>
              <a:gd name="connsiteY666" fmla="*/ 2282650 h 2810796"/>
              <a:gd name="connsiteX667" fmla="*/ 2440403 w 3531775"/>
              <a:gd name="connsiteY667" fmla="*/ 2274649 h 2810796"/>
              <a:gd name="connsiteX668" fmla="*/ 2409923 w 3531775"/>
              <a:gd name="connsiteY668" fmla="*/ 2278174 h 2810796"/>
              <a:gd name="connsiteX669" fmla="*/ 2430783 w 3531775"/>
              <a:gd name="connsiteY669" fmla="*/ 2259409 h 2810796"/>
              <a:gd name="connsiteX670" fmla="*/ 2487362 w 3531775"/>
              <a:gd name="connsiteY670" fmla="*/ 2311130 h 2810796"/>
              <a:gd name="connsiteX671" fmla="*/ 2487362 w 3531775"/>
              <a:gd name="connsiteY671" fmla="*/ 2311130 h 2810796"/>
              <a:gd name="connsiteX672" fmla="*/ 2487362 w 3531775"/>
              <a:gd name="connsiteY672" fmla="*/ 2311130 h 2810796"/>
              <a:gd name="connsiteX673" fmla="*/ 3387379 w 3531775"/>
              <a:gd name="connsiteY673" fmla="*/ 2058813 h 2810796"/>
              <a:gd name="connsiteX674" fmla="*/ 3387379 w 3531775"/>
              <a:gd name="connsiteY674" fmla="*/ 2058813 h 2810796"/>
              <a:gd name="connsiteX675" fmla="*/ 3354994 w 3531775"/>
              <a:gd name="connsiteY675" fmla="*/ 1656667 h 2810796"/>
              <a:gd name="connsiteX676" fmla="*/ 2786447 w 3531775"/>
              <a:gd name="connsiteY676" fmla="*/ 1319673 h 2810796"/>
              <a:gd name="connsiteX677" fmla="*/ 2786447 w 3531775"/>
              <a:gd name="connsiteY677" fmla="*/ 1319673 h 2810796"/>
              <a:gd name="connsiteX678" fmla="*/ 2786447 w 3531775"/>
              <a:gd name="connsiteY678" fmla="*/ 1319673 h 2810796"/>
              <a:gd name="connsiteX679" fmla="*/ 2221995 w 3531775"/>
              <a:gd name="connsiteY679" fmla="*/ 1316149 h 2810796"/>
              <a:gd name="connsiteX680" fmla="*/ 1972345 w 3531775"/>
              <a:gd name="connsiteY680" fmla="*/ 1256998 h 2810796"/>
              <a:gd name="connsiteX681" fmla="*/ 1972440 w 3531775"/>
              <a:gd name="connsiteY681" fmla="*/ 1256808 h 2810796"/>
              <a:gd name="connsiteX682" fmla="*/ 1838709 w 3531775"/>
              <a:gd name="connsiteY682" fmla="*/ 1137745 h 2810796"/>
              <a:gd name="connsiteX683" fmla="*/ 1992443 w 3531775"/>
              <a:gd name="connsiteY683" fmla="*/ 881618 h 2810796"/>
              <a:gd name="connsiteX684" fmla="*/ 1982441 w 3531775"/>
              <a:gd name="connsiteY684" fmla="*/ 867235 h 2810796"/>
              <a:gd name="connsiteX685" fmla="*/ 1823945 w 3531775"/>
              <a:gd name="connsiteY685" fmla="*/ 1145651 h 2810796"/>
              <a:gd name="connsiteX686" fmla="*/ 1965392 w 3531775"/>
              <a:gd name="connsiteY686" fmla="*/ 1271667 h 2810796"/>
              <a:gd name="connsiteX687" fmla="*/ 1965296 w 3531775"/>
              <a:gd name="connsiteY687" fmla="*/ 1271762 h 2810796"/>
              <a:gd name="connsiteX688" fmla="*/ 1969868 w 3531775"/>
              <a:gd name="connsiteY688" fmla="*/ 1274048 h 2810796"/>
              <a:gd name="connsiteX689" fmla="*/ 1969868 w 3531775"/>
              <a:gd name="connsiteY689" fmla="*/ 1274048 h 2810796"/>
              <a:gd name="connsiteX690" fmla="*/ 1969868 w 3531775"/>
              <a:gd name="connsiteY690" fmla="*/ 1274048 h 2810796"/>
              <a:gd name="connsiteX691" fmla="*/ 2221233 w 3531775"/>
              <a:gd name="connsiteY691" fmla="*/ 1332150 h 2810796"/>
              <a:gd name="connsiteX692" fmla="*/ 2784923 w 3531775"/>
              <a:gd name="connsiteY692" fmla="*/ 1334913 h 2810796"/>
              <a:gd name="connsiteX693" fmla="*/ 2784923 w 3531775"/>
              <a:gd name="connsiteY693" fmla="*/ 1334913 h 2810796"/>
              <a:gd name="connsiteX694" fmla="*/ 2784923 w 3531775"/>
              <a:gd name="connsiteY694" fmla="*/ 1334913 h 2810796"/>
              <a:gd name="connsiteX695" fmla="*/ 3341945 w 3531775"/>
              <a:gd name="connsiteY695" fmla="*/ 1663430 h 2810796"/>
              <a:gd name="connsiteX696" fmla="*/ 3373758 w 3531775"/>
              <a:gd name="connsiteY696" fmla="*/ 2054431 h 2810796"/>
              <a:gd name="connsiteX697" fmla="*/ 3373758 w 3531775"/>
              <a:gd name="connsiteY697" fmla="*/ 2054431 h 2810796"/>
              <a:gd name="connsiteX698" fmla="*/ 3373758 w 3531775"/>
              <a:gd name="connsiteY698" fmla="*/ 2054431 h 2810796"/>
              <a:gd name="connsiteX699" fmla="*/ 2873124 w 3531775"/>
              <a:gd name="connsiteY699" fmla="*/ 2437813 h 2810796"/>
              <a:gd name="connsiteX700" fmla="*/ 2438499 w 3531775"/>
              <a:gd name="connsiteY700" fmla="*/ 2248837 h 2810796"/>
              <a:gd name="connsiteX701" fmla="*/ 2449833 w 3531775"/>
              <a:gd name="connsiteY701" fmla="*/ 2223881 h 2810796"/>
              <a:gd name="connsiteX702" fmla="*/ 2451738 w 3531775"/>
              <a:gd name="connsiteY702" fmla="*/ 2215975 h 2810796"/>
              <a:gd name="connsiteX703" fmla="*/ 2452405 w 3531775"/>
              <a:gd name="connsiteY703" fmla="*/ 2181876 h 2810796"/>
              <a:gd name="connsiteX704" fmla="*/ 2450309 w 3531775"/>
              <a:gd name="connsiteY704" fmla="*/ 2171684 h 2810796"/>
              <a:gd name="connsiteX705" fmla="*/ 2457644 w 3531775"/>
              <a:gd name="connsiteY705" fmla="*/ 2177113 h 2810796"/>
              <a:gd name="connsiteX706" fmla="*/ 2464692 w 3531775"/>
              <a:gd name="connsiteY706" fmla="*/ 2175208 h 2810796"/>
              <a:gd name="connsiteX707" fmla="*/ 2447166 w 3531775"/>
              <a:gd name="connsiteY707" fmla="*/ 2161588 h 2810796"/>
              <a:gd name="connsiteX708" fmla="*/ 2420306 w 3531775"/>
              <a:gd name="connsiteY708" fmla="*/ 2119487 h 2810796"/>
              <a:gd name="connsiteX709" fmla="*/ 2428973 w 3531775"/>
              <a:gd name="connsiteY709" fmla="*/ 2124726 h 2810796"/>
              <a:gd name="connsiteX710" fmla="*/ 2408685 w 3531775"/>
              <a:gd name="connsiteY710" fmla="*/ 2109200 h 2810796"/>
              <a:gd name="connsiteX711" fmla="*/ 2381730 w 3531775"/>
              <a:gd name="connsiteY711" fmla="*/ 2094722 h 2810796"/>
              <a:gd name="connsiteX712" fmla="*/ 2353917 w 3531775"/>
              <a:gd name="connsiteY712" fmla="*/ 2089007 h 2810796"/>
              <a:gd name="connsiteX713" fmla="*/ 2319055 w 3531775"/>
              <a:gd name="connsiteY713" fmla="*/ 2091960 h 2810796"/>
              <a:gd name="connsiteX714" fmla="*/ 2292004 w 3531775"/>
              <a:gd name="connsiteY714" fmla="*/ 2101009 h 2810796"/>
              <a:gd name="connsiteX715" fmla="*/ 2024733 w 3531775"/>
              <a:gd name="connsiteY715" fmla="*/ 1997853 h 2810796"/>
              <a:gd name="connsiteX716" fmla="*/ 1905575 w 3531775"/>
              <a:gd name="connsiteY716" fmla="*/ 2094722 h 2810796"/>
              <a:gd name="connsiteX717" fmla="*/ 1525241 w 3531775"/>
              <a:gd name="connsiteY717" fmla="*/ 2568495 h 2810796"/>
              <a:gd name="connsiteX718" fmla="*/ 1160053 w 3531775"/>
              <a:gd name="connsiteY718" fmla="*/ 2469055 h 2810796"/>
              <a:gd name="connsiteX719" fmla="*/ 1099093 w 3531775"/>
              <a:gd name="connsiteY719" fmla="*/ 2119011 h 2810796"/>
              <a:gd name="connsiteX720" fmla="*/ 1212345 w 3531775"/>
              <a:gd name="connsiteY720" fmla="*/ 1708388 h 2810796"/>
              <a:gd name="connsiteX721" fmla="*/ 1101379 w 3531775"/>
              <a:gd name="connsiteY721" fmla="*/ 1493885 h 2810796"/>
              <a:gd name="connsiteX722" fmla="*/ 981935 w 3531775"/>
              <a:gd name="connsiteY722" fmla="*/ 1507982 h 2810796"/>
              <a:gd name="connsiteX723" fmla="*/ 627034 w 3531775"/>
              <a:gd name="connsiteY723" fmla="*/ 1749536 h 2810796"/>
              <a:gd name="connsiteX724" fmla="*/ 627986 w 3531775"/>
              <a:gd name="connsiteY724" fmla="*/ 1749060 h 2810796"/>
              <a:gd name="connsiteX725" fmla="*/ 626748 w 3531775"/>
              <a:gd name="connsiteY725" fmla="*/ 1749822 h 2810796"/>
              <a:gd name="connsiteX726" fmla="*/ 626748 w 3531775"/>
              <a:gd name="connsiteY726" fmla="*/ 1749822 h 2810796"/>
              <a:gd name="connsiteX727" fmla="*/ 626843 w 3531775"/>
              <a:gd name="connsiteY727" fmla="*/ 1750012 h 2810796"/>
              <a:gd name="connsiteX728" fmla="*/ 612461 w 3531775"/>
              <a:gd name="connsiteY728" fmla="*/ 1759156 h 2810796"/>
              <a:gd name="connsiteX729" fmla="*/ 612461 w 3531775"/>
              <a:gd name="connsiteY729" fmla="*/ 1759156 h 2810796"/>
              <a:gd name="connsiteX730" fmla="*/ 612461 w 3531775"/>
              <a:gd name="connsiteY730" fmla="*/ 1759156 h 2810796"/>
              <a:gd name="connsiteX731" fmla="*/ 30388 w 3531775"/>
              <a:gd name="connsiteY731" fmla="*/ 1621901 h 2810796"/>
              <a:gd name="connsiteX732" fmla="*/ 104683 w 3531775"/>
              <a:gd name="connsiteY732" fmla="*/ 1348343 h 2810796"/>
              <a:gd name="connsiteX733" fmla="*/ 103635 w 3531775"/>
              <a:gd name="connsiteY733" fmla="*/ 1346629 h 2810796"/>
              <a:gd name="connsiteX734" fmla="*/ 49819 w 3531775"/>
              <a:gd name="connsiteY734" fmla="*/ 1685337 h 2810796"/>
              <a:gd name="connsiteX735" fmla="*/ 630844 w 3531775"/>
              <a:gd name="connsiteY735" fmla="*/ 1756394 h 2810796"/>
              <a:gd name="connsiteX736" fmla="*/ 630653 w 3531775"/>
              <a:gd name="connsiteY736" fmla="*/ 1756204 h 2810796"/>
              <a:gd name="connsiteX737" fmla="*/ 630653 w 3531775"/>
              <a:gd name="connsiteY737" fmla="*/ 1756204 h 2810796"/>
              <a:gd name="connsiteX738" fmla="*/ 630653 w 3531775"/>
              <a:gd name="connsiteY738" fmla="*/ 1756204 h 2810796"/>
              <a:gd name="connsiteX739" fmla="*/ 631606 w 3531775"/>
              <a:gd name="connsiteY739" fmla="*/ 1755632 h 2810796"/>
              <a:gd name="connsiteX740" fmla="*/ 630558 w 3531775"/>
              <a:gd name="connsiteY740" fmla="*/ 1756204 h 2810796"/>
              <a:gd name="connsiteX741" fmla="*/ 980126 w 3531775"/>
              <a:gd name="connsiteY741" fmla="*/ 1517888 h 2810796"/>
              <a:gd name="connsiteX742" fmla="*/ 1099093 w 3531775"/>
              <a:gd name="connsiteY742" fmla="*/ 1502458 h 2810796"/>
              <a:gd name="connsiteX743" fmla="*/ 1195772 w 3531775"/>
              <a:gd name="connsiteY743" fmla="*/ 1625616 h 2810796"/>
              <a:gd name="connsiteX744" fmla="*/ 1195772 w 3531775"/>
              <a:gd name="connsiteY744" fmla="*/ 1625616 h 2810796"/>
              <a:gd name="connsiteX745" fmla="*/ 1195772 w 3531775"/>
              <a:gd name="connsiteY745" fmla="*/ 1625616 h 2810796"/>
              <a:gd name="connsiteX746" fmla="*/ 1099474 w 3531775"/>
              <a:gd name="connsiteY746" fmla="*/ 2072719 h 2810796"/>
              <a:gd name="connsiteX747" fmla="*/ 1175960 w 3531775"/>
              <a:gd name="connsiteY747" fmla="*/ 2504773 h 2810796"/>
              <a:gd name="connsiteX748" fmla="*/ 1175960 w 3531775"/>
              <a:gd name="connsiteY748" fmla="*/ 2504773 h 2810796"/>
              <a:gd name="connsiteX749" fmla="*/ 1175960 w 3531775"/>
              <a:gd name="connsiteY749" fmla="*/ 2504773 h 2810796"/>
              <a:gd name="connsiteX750" fmla="*/ 1623730 w 3531775"/>
              <a:gd name="connsiteY750" fmla="*/ 2526395 h 2810796"/>
              <a:gd name="connsiteX751" fmla="*/ 1718599 w 3531775"/>
              <a:gd name="connsiteY751" fmla="*/ 2429145 h 2810796"/>
              <a:gd name="connsiteX752" fmla="*/ 1901574 w 3531775"/>
              <a:gd name="connsiteY752" fmla="*/ 2120344 h 2810796"/>
              <a:gd name="connsiteX753" fmla="*/ 1956629 w 3531775"/>
              <a:gd name="connsiteY753" fmla="*/ 2054241 h 2810796"/>
              <a:gd name="connsiteX754" fmla="*/ 2280002 w 3531775"/>
              <a:gd name="connsiteY754" fmla="*/ 2107200 h 2810796"/>
              <a:gd name="connsiteX755" fmla="*/ 2244474 w 3531775"/>
              <a:gd name="connsiteY755" fmla="*/ 2132155 h 2810796"/>
              <a:gd name="connsiteX756" fmla="*/ 2057594 w 3531775"/>
              <a:gd name="connsiteY756" fmla="*/ 2043382 h 2810796"/>
              <a:gd name="connsiteX757" fmla="*/ 2057784 w 3531775"/>
              <a:gd name="connsiteY757" fmla="*/ 2043382 h 2810796"/>
              <a:gd name="connsiteX758" fmla="*/ 1832518 w 3531775"/>
              <a:gd name="connsiteY758" fmla="*/ 2319512 h 2810796"/>
              <a:gd name="connsiteX759" fmla="*/ 1703835 w 3531775"/>
              <a:gd name="connsiteY759" fmla="*/ 2504678 h 2810796"/>
              <a:gd name="connsiteX760" fmla="*/ 1064422 w 3531775"/>
              <a:gd name="connsiteY760" fmla="*/ 2376186 h 2810796"/>
              <a:gd name="connsiteX761" fmla="*/ 1158719 w 3531775"/>
              <a:gd name="connsiteY761" fmla="*/ 1781254 h 2810796"/>
              <a:gd name="connsiteX762" fmla="*/ 1172245 w 3531775"/>
              <a:gd name="connsiteY762" fmla="*/ 1674765 h 2810796"/>
              <a:gd name="connsiteX763" fmla="*/ 1091378 w 3531775"/>
              <a:gd name="connsiteY763" fmla="*/ 1530747 h 2810796"/>
              <a:gd name="connsiteX764" fmla="*/ 1091378 w 3531775"/>
              <a:gd name="connsiteY764" fmla="*/ 1530747 h 2810796"/>
              <a:gd name="connsiteX765" fmla="*/ 901163 w 3531775"/>
              <a:gd name="connsiteY765" fmla="*/ 1594755 h 2810796"/>
              <a:gd name="connsiteX766" fmla="*/ 656085 w 3531775"/>
              <a:gd name="connsiteY766" fmla="*/ 1770777 h 2810796"/>
              <a:gd name="connsiteX767" fmla="*/ 656085 w 3531775"/>
              <a:gd name="connsiteY767" fmla="*/ 1770777 h 2810796"/>
              <a:gd name="connsiteX768" fmla="*/ 629796 w 3531775"/>
              <a:gd name="connsiteY768" fmla="*/ 1786493 h 2810796"/>
              <a:gd name="connsiteX769" fmla="*/ 629796 w 3531775"/>
              <a:gd name="connsiteY769" fmla="*/ 1786493 h 2810796"/>
              <a:gd name="connsiteX770" fmla="*/ 629796 w 3531775"/>
              <a:gd name="connsiteY770" fmla="*/ 1786493 h 2810796"/>
              <a:gd name="connsiteX771" fmla="*/ 75060 w 3531775"/>
              <a:gd name="connsiteY771" fmla="*/ 1753251 h 2810796"/>
              <a:gd name="connsiteX772" fmla="*/ 8480 w 3531775"/>
              <a:gd name="connsiteY772" fmla="*/ 1494361 h 2810796"/>
              <a:gd name="connsiteX773" fmla="*/ 2455262 w 3531775"/>
              <a:gd name="connsiteY773" fmla="*/ 124952 h 2810796"/>
              <a:gd name="connsiteX774" fmla="*/ 2454882 w 3531775"/>
              <a:gd name="connsiteY774" fmla="*/ 125047 h 2810796"/>
              <a:gd name="connsiteX775" fmla="*/ 2455453 w 3531775"/>
              <a:gd name="connsiteY775" fmla="*/ 124857 h 2810796"/>
              <a:gd name="connsiteX776" fmla="*/ 2455262 w 3531775"/>
              <a:gd name="connsiteY776" fmla="*/ 124952 h 2810796"/>
              <a:gd name="connsiteX777" fmla="*/ 2471360 w 3531775"/>
              <a:gd name="connsiteY777" fmla="*/ 2307987 h 2810796"/>
              <a:gd name="connsiteX778" fmla="*/ 2426021 w 3531775"/>
              <a:gd name="connsiteY778" fmla="*/ 2303224 h 2810796"/>
              <a:gd name="connsiteX779" fmla="*/ 2426116 w 3531775"/>
              <a:gd name="connsiteY779" fmla="*/ 2306177 h 2810796"/>
              <a:gd name="connsiteX780" fmla="*/ 2475836 w 3531775"/>
              <a:gd name="connsiteY780" fmla="*/ 2306653 h 2810796"/>
              <a:gd name="connsiteX781" fmla="*/ 2471360 w 3531775"/>
              <a:gd name="connsiteY781" fmla="*/ 2307987 h 2810796"/>
              <a:gd name="connsiteX782" fmla="*/ 2519080 w 3531775"/>
              <a:gd name="connsiteY782" fmla="*/ 2346849 h 2810796"/>
              <a:gd name="connsiteX783" fmla="*/ 2471455 w 3531775"/>
              <a:gd name="connsiteY783" fmla="*/ 2343801 h 2810796"/>
              <a:gd name="connsiteX784" fmla="*/ 2471741 w 3531775"/>
              <a:gd name="connsiteY784" fmla="*/ 2346849 h 2810796"/>
              <a:gd name="connsiteX785" fmla="*/ 2523461 w 3531775"/>
              <a:gd name="connsiteY785" fmla="*/ 2345230 h 2810796"/>
              <a:gd name="connsiteX786" fmla="*/ 2519080 w 3531775"/>
              <a:gd name="connsiteY786" fmla="*/ 2346849 h 2810796"/>
              <a:gd name="connsiteX787" fmla="*/ 2570420 w 3531775"/>
              <a:gd name="connsiteY787" fmla="*/ 2381710 h 2810796"/>
              <a:gd name="connsiteX788" fmla="*/ 2521271 w 3531775"/>
              <a:gd name="connsiteY788" fmla="*/ 2382663 h 2810796"/>
              <a:gd name="connsiteX789" fmla="*/ 2531939 w 3531775"/>
              <a:gd name="connsiteY789" fmla="*/ 2391426 h 2810796"/>
              <a:gd name="connsiteX790" fmla="*/ 2574706 w 3531775"/>
              <a:gd name="connsiteY790" fmla="*/ 2379615 h 2810796"/>
              <a:gd name="connsiteX791" fmla="*/ 2570420 w 3531775"/>
              <a:gd name="connsiteY791" fmla="*/ 2381710 h 2810796"/>
              <a:gd name="connsiteX792" fmla="*/ 2628808 w 3531775"/>
              <a:gd name="connsiteY792" fmla="*/ 2414191 h 2810796"/>
              <a:gd name="connsiteX793" fmla="*/ 2574801 w 3531775"/>
              <a:gd name="connsiteY793" fmla="*/ 2416381 h 2810796"/>
              <a:gd name="connsiteX794" fmla="*/ 2575659 w 3531775"/>
              <a:gd name="connsiteY794" fmla="*/ 2419334 h 2810796"/>
              <a:gd name="connsiteX795" fmla="*/ 2633475 w 3531775"/>
              <a:gd name="connsiteY795" fmla="*/ 2412095 h 2810796"/>
              <a:gd name="connsiteX796" fmla="*/ 2628808 w 3531775"/>
              <a:gd name="connsiteY796" fmla="*/ 2414191 h 2810796"/>
              <a:gd name="connsiteX797" fmla="*/ 2687577 w 3531775"/>
              <a:gd name="connsiteY797" fmla="*/ 2435050 h 2810796"/>
              <a:gd name="connsiteX798" fmla="*/ 2637571 w 3531775"/>
              <a:gd name="connsiteY798" fmla="*/ 2446194 h 2810796"/>
              <a:gd name="connsiteX799" fmla="*/ 2639000 w 3531775"/>
              <a:gd name="connsiteY799" fmla="*/ 2449147 h 2810796"/>
              <a:gd name="connsiteX800" fmla="*/ 2691387 w 3531775"/>
              <a:gd name="connsiteY800" fmla="*/ 2432193 h 2810796"/>
              <a:gd name="connsiteX801" fmla="*/ 2687577 w 3531775"/>
              <a:gd name="connsiteY801" fmla="*/ 2435050 h 2810796"/>
              <a:gd name="connsiteX802" fmla="*/ 2753395 w 3531775"/>
              <a:gd name="connsiteY802" fmla="*/ 2447814 h 2810796"/>
              <a:gd name="connsiteX803" fmla="*/ 2702627 w 3531775"/>
              <a:gd name="connsiteY803" fmla="*/ 2468959 h 2810796"/>
              <a:gd name="connsiteX804" fmla="*/ 2704532 w 3531775"/>
              <a:gd name="connsiteY804" fmla="*/ 2471722 h 2810796"/>
              <a:gd name="connsiteX805" fmla="*/ 2753395 w 3531775"/>
              <a:gd name="connsiteY805" fmla="*/ 2447814 h 2810796"/>
              <a:gd name="connsiteX806" fmla="*/ 2818451 w 3531775"/>
              <a:gd name="connsiteY806" fmla="*/ 2461530 h 2810796"/>
              <a:gd name="connsiteX807" fmla="*/ 2766920 w 3531775"/>
              <a:gd name="connsiteY807" fmla="*/ 2482866 h 2810796"/>
              <a:gd name="connsiteX808" fmla="*/ 2768921 w 3531775"/>
              <a:gd name="connsiteY808" fmla="*/ 2485438 h 2810796"/>
              <a:gd name="connsiteX809" fmla="*/ 2822166 w 3531775"/>
              <a:gd name="connsiteY809" fmla="*/ 2457815 h 2810796"/>
              <a:gd name="connsiteX810" fmla="*/ 2818451 w 3531775"/>
              <a:gd name="connsiteY810" fmla="*/ 2461530 h 2810796"/>
              <a:gd name="connsiteX811" fmla="*/ 2885031 w 3531775"/>
              <a:gd name="connsiteY811" fmla="*/ 2460006 h 2810796"/>
              <a:gd name="connsiteX812" fmla="*/ 2884173 w 3531775"/>
              <a:gd name="connsiteY812" fmla="*/ 2455719 h 2810796"/>
              <a:gd name="connsiteX813" fmla="*/ 2838453 w 3531775"/>
              <a:gd name="connsiteY813" fmla="*/ 2488676 h 2810796"/>
              <a:gd name="connsiteX814" fmla="*/ 2840739 w 3531775"/>
              <a:gd name="connsiteY814" fmla="*/ 2490867 h 2810796"/>
              <a:gd name="connsiteX815" fmla="*/ 2885031 w 3531775"/>
              <a:gd name="connsiteY815" fmla="*/ 2460006 h 2810796"/>
              <a:gd name="connsiteX816" fmla="*/ 2949801 w 3531775"/>
              <a:gd name="connsiteY816" fmla="*/ 2454291 h 2810796"/>
              <a:gd name="connsiteX817" fmla="*/ 2947610 w 3531775"/>
              <a:gd name="connsiteY817" fmla="*/ 2448004 h 2810796"/>
              <a:gd name="connsiteX818" fmla="*/ 2907986 w 3531775"/>
              <a:gd name="connsiteY818" fmla="*/ 2486485 h 2810796"/>
              <a:gd name="connsiteX819" fmla="*/ 2922559 w 3531775"/>
              <a:gd name="connsiteY819" fmla="*/ 2486009 h 2810796"/>
              <a:gd name="connsiteX820" fmla="*/ 2949801 w 3531775"/>
              <a:gd name="connsiteY820" fmla="*/ 2454291 h 2810796"/>
              <a:gd name="connsiteX821" fmla="*/ 3003331 w 3531775"/>
              <a:gd name="connsiteY821" fmla="*/ 2444861 h 2810796"/>
              <a:gd name="connsiteX822" fmla="*/ 3000283 w 3531775"/>
              <a:gd name="connsiteY822" fmla="*/ 2435431 h 2810796"/>
              <a:gd name="connsiteX823" fmla="*/ 2963421 w 3531775"/>
              <a:gd name="connsiteY823" fmla="*/ 2477722 h 2810796"/>
              <a:gd name="connsiteX824" fmla="*/ 2966279 w 3531775"/>
              <a:gd name="connsiteY824" fmla="*/ 2479437 h 2810796"/>
              <a:gd name="connsiteX825" fmla="*/ 3003331 w 3531775"/>
              <a:gd name="connsiteY825" fmla="*/ 2444861 h 2810796"/>
              <a:gd name="connsiteX826" fmla="*/ 3050289 w 3531775"/>
              <a:gd name="connsiteY826" fmla="*/ 2429145 h 2810796"/>
              <a:gd name="connsiteX827" fmla="*/ 3046479 w 3531775"/>
              <a:gd name="connsiteY827" fmla="*/ 2420001 h 2810796"/>
              <a:gd name="connsiteX828" fmla="*/ 3013713 w 3531775"/>
              <a:gd name="connsiteY828" fmla="*/ 2465340 h 2810796"/>
              <a:gd name="connsiteX829" fmla="*/ 3016761 w 3531775"/>
              <a:gd name="connsiteY829" fmla="*/ 2466768 h 2810796"/>
              <a:gd name="connsiteX830" fmla="*/ 3050289 w 3531775"/>
              <a:gd name="connsiteY830" fmla="*/ 2429145 h 2810796"/>
              <a:gd name="connsiteX831" fmla="*/ 3109820 w 3531775"/>
              <a:gd name="connsiteY831" fmla="*/ 2405047 h 2810796"/>
              <a:gd name="connsiteX832" fmla="*/ 3104010 w 3531775"/>
              <a:gd name="connsiteY832" fmla="*/ 2394283 h 2810796"/>
              <a:gd name="connsiteX833" fmla="*/ 3078293 w 3531775"/>
              <a:gd name="connsiteY833" fmla="*/ 2442766 h 2810796"/>
              <a:gd name="connsiteX834" fmla="*/ 3091818 w 3531775"/>
              <a:gd name="connsiteY834" fmla="*/ 2438193 h 2810796"/>
              <a:gd name="connsiteX835" fmla="*/ 3109820 w 3531775"/>
              <a:gd name="connsiteY835" fmla="*/ 2405047 h 2810796"/>
              <a:gd name="connsiteX836" fmla="*/ 3168399 w 3531775"/>
              <a:gd name="connsiteY836" fmla="*/ 2375138 h 2810796"/>
              <a:gd name="connsiteX837" fmla="*/ 3163256 w 3531775"/>
              <a:gd name="connsiteY837" fmla="*/ 2361422 h 2810796"/>
              <a:gd name="connsiteX838" fmla="*/ 3136205 w 3531775"/>
              <a:gd name="connsiteY838" fmla="*/ 2414762 h 2810796"/>
              <a:gd name="connsiteX839" fmla="*/ 3139348 w 3531775"/>
              <a:gd name="connsiteY839" fmla="*/ 2415715 h 2810796"/>
              <a:gd name="connsiteX840" fmla="*/ 3168399 w 3531775"/>
              <a:gd name="connsiteY840" fmla="*/ 2375138 h 2810796"/>
              <a:gd name="connsiteX841" fmla="*/ 3217072 w 3531775"/>
              <a:gd name="connsiteY841" fmla="*/ 2331514 h 2810796"/>
              <a:gd name="connsiteX842" fmla="*/ 3210404 w 3531775"/>
              <a:gd name="connsiteY842" fmla="*/ 2323893 h 2810796"/>
              <a:gd name="connsiteX843" fmla="*/ 3194688 w 3531775"/>
              <a:gd name="connsiteY843" fmla="*/ 2377424 h 2810796"/>
              <a:gd name="connsiteX844" fmla="*/ 3198022 w 3531775"/>
              <a:gd name="connsiteY844" fmla="*/ 2377805 h 2810796"/>
              <a:gd name="connsiteX845" fmla="*/ 3217072 w 3531775"/>
              <a:gd name="connsiteY845" fmla="*/ 2331514 h 2810796"/>
              <a:gd name="connsiteX846" fmla="*/ 3269078 w 3531775"/>
              <a:gd name="connsiteY846" fmla="*/ 2300176 h 2810796"/>
              <a:gd name="connsiteX847" fmla="*/ 3256506 w 3531775"/>
              <a:gd name="connsiteY847" fmla="*/ 2281603 h 2810796"/>
              <a:gd name="connsiteX848" fmla="*/ 3247933 w 3531775"/>
              <a:gd name="connsiteY848" fmla="*/ 2335800 h 2810796"/>
              <a:gd name="connsiteX849" fmla="*/ 3251267 w 3531775"/>
              <a:gd name="connsiteY849" fmla="*/ 2335800 h 2810796"/>
              <a:gd name="connsiteX850" fmla="*/ 3269078 w 3531775"/>
              <a:gd name="connsiteY850" fmla="*/ 2300176 h 2810796"/>
              <a:gd name="connsiteX851" fmla="*/ 3311941 w 3531775"/>
              <a:gd name="connsiteY851" fmla="*/ 2243407 h 2810796"/>
              <a:gd name="connsiteX852" fmla="*/ 3302607 w 3531775"/>
              <a:gd name="connsiteY852" fmla="*/ 2231787 h 2810796"/>
              <a:gd name="connsiteX853" fmla="*/ 3293843 w 3531775"/>
              <a:gd name="connsiteY853" fmla="*/ 2291318 h 2810796"/>
              <a:gd name="connsiteX854" fmla="*/ 3304797 w 3531775"/>
              <a:gd name="connsiteY854" fmla="*/ 2281888 h 2810796"/>
              <a:gd name="connsiteX855" fmla="*/ 3311941 w 3531775"/>
              <a:gd name="connsiteY855" fmla="*/ 2243407 h 2810796"/>
              <a:gd name="connsiteX856" fmla="*/ 3351756 w 3531775"/>
              <a:gd name="connsiteY856" fmla="*/ 2197306 h 2810796"/>
              <a:gd name="connsiteX857" fmla="*/ 3335849 w 3531775"/>
              <a:gd name="connsiteY857" fmla="*/ 2180733 h 2810796"/>
              <a:gd name="connsiteX858" fmla="*/ 3337944 w 3531775"/>
              <a:gd name="connsiteY858" fmla="*/ 2237216 h 2810796"/>
              <a:gd name="connsiteX859" fmla="*/ 3341278 w 3531775"/>
              <a:gd name="connsiteY859" fmla="*/ 2236549 h 2810796"/>
              <a:gd name="connsiteX860" fmla="*/ 3351756 w 3531775"/>
              <a:gd name="connsiteY860" fmla="*/ 2197306 h 2810796"/>
              <a:gd name="connsiteX861" fmla="*/ 3378140 w 3531775"/>
              <a:gd name="connsiteY861" fmla="*/ 2130155 h 2810796"/>
              <a:gd name="connsiteX862" fmla="*/ 3366615 w 3531775"/>
              <a:gd name="connsiteY862" fmla="*/ 2124916 h 2810796"/>
              <a:gd name="connsiteX863" fmla="*/ 3375949 w 3531775"/>
              <a:gd name="connsiteY863" fmla="*/ 2180161 h 2810796"/>
              <a:gd name="connsiteX864" fmla="*/ 3379187 w 3531775"/>
              <a:gd name="connsiteY864" fmla="*/ 2179114 h 2810796"/>
              <a:gd name="connsiteX865" fmla="*/ 3378140 w 3531775"/>
              <a:gd name="connsiteY865" fmla="*/ 2130155 h 2810796"/>
              <a:gd name="connsiteX866" fmla="*/ 3387665 w 3531775"/>
              <a:gd name="connsiteY866" fmla="*/ 2074338 h 2810796"/>
              <a:gd name="connsiteX867" fmla="*/ 3401285 w 3531775"/>
              <a:gd name="connsiteY867" fmla="*/ 2130155 h 2810796"/>
              <a:gd name="connsiteX868" fmla="*/ 3404429 w 3531775"/>
              <a:gd name="connsiteY868" fmla="*/ 2128822 h 2810796"/>
              <a:gd name="connsiteX869" fmla="*/ 3387665 w 3531775"/>
              <a:gd name="connsiteY869" fmla="*/ 2074338 h 2810796"/>
              <a:gd name="connsiteX870" fmla="*/ 3453101 w 3531775"/>
              <a:gd name="connsiteY870" fmla="*/ 1925844 h 2810796"/>
              <a:gd name="connsiteX871" fmla="*/ 3455673 w 3531775"/>
              <a:gd name="connsiteY871" fmla="*/ 1923558 h 2810796"/>
              <a:gd name="connsiteX872" fmla="*/ 3420621 w 3531775"/>
              <a:gd name="connsiteY872" fmla="*/ 1871551 h 2810796"/>
              <a:gd name="connsiteX873" fmla="*/ 3453101 w 3531775"/>
              <a:gd name="connsiteY873" fmla="*/ 1925844 h 2810796"/>
              <a:gd name="connsiteX874" fmla="*/ 3443767 w 3531775"/>
              <a:gd name="connsiteY874" fmla="*/ 1981184 h 2810796"/>
              <a:gd name="connsiteX875" fmla="*/ 3445005 w 3531775"/>
              <a:gd name="connsiteY875" fmla="*/ 1993471 h 2810796"/>
              <a:gd name="connsiteX876" fmla="*/ 3448720 w 3531775"/>
              <a:gd name="connsiteY876" fmla="*/ 1978898 h 2810796"/>
              <a:gd name="connsiteX877" fmla="*/ 3417192 w 3531775"/>
              <a:gd name="connsiteY877" fmla="*/ 1943179 h 2810796"/>
              <a:gd name="connsiteX878" fmla="*/ 3443767 w 3531775"/>
              <a:gd name="connsiteY878" fmla="*/ 1981184 h 2810796"/>
              <a:gd name="connsiteX879" fmla="*/ 3411573 w 3531775"/>
              <a:gd name="connsiteY879" fmla="*/ 2008425 h 2810796"/>
              <a:gd name="connsiteX880" fmla="*/ 3406905 w 3531775"/>
              <a:gd name="connsiteY880" fmla="*/ 2008045 h 2810796"/>
              <a:gd name="connsiteX881" fmla="*/ 3427479 w 3531775"/>
              <a:gd name="connsiteY881" fmla="*/ 2062337 h 2810796"/>
              <a:gd name="connsiteX882" fmla="*/ 3430432 w 3531775"/>
              <a:gd name="connsiteY882" fmla="*/ 2060813 h 2810796"/>
              <a:gd name="connsiteX883" fmla="*/ 3411573 w 3531775"/>
              <a:gd name="connsiteY883" fmla="*/ 2008425 h 2810796"/>
              <a:gd name="connsiteX884" fmla="*/ 3416240 w 3531775"/>
              <a:gd name="connsiteY884" fmla="*/ 1810401 h 2810796"/>
              <a:gd name="connsiteX885" fmla="*/ 3451673 w 3531775"/>
              <a:gd name="connsiteY885" fmla="*/ 1851644 h 2810796"/>
              <a:gd name="connsiteX886" fmla="*/ 3453768 w 3531775"/>
              <a:gd name="connsiteY886" fmla="*/ 1848882 h 2810796"/>
              <a:gd name="connsiteX887" fmla="*/ 3411477 w 3531775"/>
              <a:gd name="connsiteY887" fmla="*/ 1808400 h 2810796"/>
              <a:gd name="connsiteX888" fmla="*/ 3416240 w 3531775"/>
              <a:gd name="connsiteY888" fmla="*/ 1810401 h 2810796"/>
              <a:gd name="connsiteX889" fmla="*/ 3401095 w 3531775"/>
              <a:gd name="connsiteY889" fmla="*/ 1745345 h 2810796"/>
              <a:gd name="connsiteX890" fmla="*/ 3441576 w 3531775"/>
              <a:gd name="connsiteY890" fmla="*/ 1779921 h 2810796"/>
              <a:gd name="connsiteX891" fmla="*/ 3443291 w 3531775"/>
              <a:gd name="connsiteY891" fmla="*/ 1776778 h 2810796"/>
              <a:gd name="connsiteX892" fmla="*/ 3396142 w 3531775"/>
              <a:gd name="connsiteY892" fmla="*/ 1744012 h 2810796"/>
              <a:gd name="connsiteX893" fmla="*/ 3401095 w 3531775"/>
              <a:gd name="connsiteY893" fmla="*/ 1745345 h 2810796"/>
              <a:gd name="connsiteX894" fmla="*/ 3378235 w 3531775"/>
              <a:gd name="connsiteY894" fmla="*/ 1678956 h 2810796"/>
              <a:gd name="connsiteX895" fmla="*/ 3423479 w 3531775"/>
              <a:gd name="connsiteY895" fmla="*/ 1714484 h 2810796"/>
              <a:gd name="connsiteX896" fmla="*/ 3425003 w 3531775"/>
              <a:gd name="connsiteY896" fmla="*/ 1711436 h 2810796"/>
              <a:gd name="connsiteX897" fmla="*/ 3372901 w 3531775"/>
              <a:gd name="connsiteY897" fmla="*/ 1677527 h 2810796"/>
              <a:gd name="connsiteX898" fmla="*/ 3378235 w 3531775"/>
              <a:gd name="connsiteY898" fmla="*/ 1678956 h 2810796"/>
              <a:gd name="connsiteX899" fmla="*/ 3346802 w 3531775"/>
              <a:gd name="connsiteY899" fmla="*/ 1622282 h 2810796"/>
              <a:gd name="connsiteX900" fmla="*/ 3395190 w 3531775"/>
              <a:gd name="connsiteY900" fmla="*/ 1647523 h 2810796"/>
              <a:gd name="connsiteX901" fmla="*/ 3396237 w 3531775"/>
              <a:gd name="connsiteY901" fmla="*/ 1644190 h 2810796"/>
              <a:gd name="connsiteX902" fmla="*/ 3341564 w 3531775"/>
              <a:gd name="connsiteY902" fmla="*/ 1621901 h 2810796"/>
              <a:gd name="connsiteX903" fmla="*/ 3346802 w 3531775"/>
              <a:gd name="connsiteY903" fmla="*/ 1622282 h 2810796"/>
              <a:gd name="connsiteX904" fmla="*/ 3308798 w 3531775"/>
              <a:gd name="connsiteY904" fmla="*/ 1567513 h 2810796"/>
              <a:gd name="connsiteX905" fmla="*/ 3358709 w 3531775"/>
              <a:gd name="connsiteY905" fmla="*/ 1583229 h 2810796"/>
              <a:gd name="connsiteX906" fmla="*/ 3359090 w 3531775"/>
              <a:gd name="connsiteY906" fmla="*/ 1579610 h 2810796"/>
              <a:gd name="connsiteX907" fmla="*/ 3303750 w 3531775"/>
              <a:gd name="connsiteY907" fmla="*/ 1568275 h 2810796"/>
              <a:gd name="connsiteX908" fmla="*/ 3308798 w 3531775"/>
              <a:gd name="connsiteY908" fmla="*/ 1567513 h 2810796"/>
              <a:gd name="connsiteX909" fmla="*/ 3273746 w 3531775"/>
              <a:gd name="connsiteY909" fmla="*/ 1526746 h 2810796"/>
              <a:gd name="connsiteX910" fmla="*/ 3324990 w 3531775"/>
              <a:gd name="connsiteY910" fmla="*/ 1538748 h 2810796"/>
              <a:gd name="connsiteX911" fmla="*/ 3325276 w 3531775"/>
              <a:gd name="connsiteY911" fmla="*/ 1535319 h 2810796"/>
              <a:gd name="connsiteX912" fmla="*/ 3268602 w 3531775"/>
              <a:gd name="connsiteY912" fmla="*/ 1527794 h 2810796"/>
              <a:gd name="connsiteX913" fmla="*/ 3273746 w 3531775"/>
              <a:gd name="connsiteY913" fmla="*/ 1526746 h 2810796"/>
              <a:gd name="connsiteX914" fmla="*/ 3238789 w 3531775"/>
              <a:gd name="connsiteY914" fmla="*/ 1492266 h 2810796"/>
              <a:gd name="connsiteX915" fmla="*/ 3291081 w 3531775"/>
              <a:gd name="connsiteY915" fmla="*/ 1500267 h 2810796"/>
              <a:gd name="connsiteX916" fmla="*/ 3291081 w 3531775"/>
              <a:gd name="connsiteY916" fmla="*/ 1496838 h 2810796"/>
              <a:gd name="connsiteX917" fmla="*/ 3233741 w 3531775"/>
              <a:gd name="connsiteY917" fmla="*/ 1493695 h 2810796"/>
              <a:gd name="connsiteX918" fmla="*/ 3238789 w 3531775"/>
              <a:gd name="connsiteY918" fmla="*/ 1492266 h 2810796"/>
              <a:gd name="connsiteX919" fmla="*/ 3189354 w 3531775"/>
              <a:gd name="connsiteY919" fmla="*/ 1451499 h 2810796"/>
              <a:gd name="connsiteX920" fmla="*/ 3241456 w 3531775"/>
              <a:gd name="connsiteY920" fmla="*/ 1452832 h 2810796"/>
              <a:gd name="connsiteX921" fmla="*/ 3231264 w 3531775"/>
              <a:gd name="connsiteY921" fmla="*/ 1442641 h 2810796"/>
              <a:gd name="connsiteX922" fmla="*/ 3184592 w 3531775"/>
              <a:gd name="connsiteY922" fmla="*/ 1453690 h 2810796"/>
              <a:gd name="connsiteX923" fmla="*/ 3189354 w 3531775"/>
              <a:gd name="connsiteY923" fmla="*/ 1451499 h 2810796"/>
              <a:gd name="connsiteX924" fmla="*/ 3133824 w 3531775"/>
              <a:gd name="connsiteY924" fmla="*/ 1412827 h 2810796"/>
              <a:gd name="connsiteX925" fmla="*/ 3190116 w 3531775"/>
              <a:gd name="connsiteY925" fmla="*/ 1413304 h 2810796"/>
              <a:gd name="connsiteX926" fmla="*/ 3189640 w 3531775"/>
              <a:gd name="connsiteY926" fmla="*/ 1409970 h 2810796"/>
              <a:gd name="connsiteX927" fmla="*/ 3128775 w 3531775"/>
              <a:gd name="connsiteY927" fmla="*/ 1414923 h 2810796"/>
              <a:gd name="connsiteX928" fmla="*/ 3133824 w 3531775"/>
              <a:gd name="connsiteY928" fmla="*/ 1412827 h 2810796"/>
              <a:gd name="connsiteX929" fmla="*/ 3078959 w 3531775"/>
              <a:gd name="connsiteY929" fmla="*/ 1386253 h 2810796"/>
              <a:gd name="connsiteX930" fmla="*/ 3130490 w 3531775"/>
              <a:gd name="connsiteY930" fmla="*/ 1377299 h 2810796"/>
              <a:gd name="connsiteX931" fmla="*/ 3129537 w 3531775"/>
              <a:gd name="connsiteY931" fmla="*/ 1373965 h 2810796"/>
              <a:gd name="connsiteX932" fmla="*/ 3074673 w 3531775"/>
              <a:gd name="connsiteY932" fmla="*/ 1389205 h 2810796"/>
              <a:gd name="connsiteX933" fmla="*/ 3078959 w 3531775"/>
              <a:gd name="connsiteY933" fmla="*/ 1386253 h 2810796"/>
              <a:gd name="connsiteX934" fmla="*/ 3022191 w 3531775"/>
              <a:gd name="connsiteY934" fmla="*/ 1362440 h 2810796"/>
              <a:gd name="connsiteX935" fmla="*/ 3070863 w 3531775"/>
              <a:gd name="connsiteY935" fmla="*/ 1347676 h 2810796"/>
              <a:gd name="connsiteX936" fmla="*/ 3058767 w 3531775"/>
              <a:gd name="connsiteY936" fmla="*/ 1341104 h 2810796"/>
              <a:gd name="connsiteX937" fmla="*/ 3018381 w 3531775"/>
              <a:gd name="connsiteY937" fmla="*/ 1365869 h 2810796"/>
              <a:gd name="connsiteX938" fmla="*/ 3022191 w 3531775"/>
              <a:gd name="connsiteY938" fmla="*/ 1362440 h 2810796"/>
              <a:gd name="connsiteX939" fmla="*/ 2961993 w 3531775"/>
              <a:gd name="connsiteY939" fmla="*/ 1341009 h 2810796"/>
              <a:gd name="connsiteX940" fmla="*/ 3013618 w 3531775"/>
              <a:gd name="connsiteY940" fmla="*/ 1325483 h 2810796"/>
              <a:gd name="connsiteX941" fmla="*/ 2993996 w 3531775"/>
              <a:gd name="connsiteY941" fmla="*/ 1318054 h 2810796"/>
              <a:gd name="connsiteX942" fmla="*/ 2957801 w 3531775"/>
              <a:gd name="connsiteY942" fmla="*/ 1344342 h 2810796"/>
              <a:gd name="connsiteX943" fmla="*/ 2961993 w 3531775"/>
              <a:gd name="connsiteY943" fmla="*/ 1341009 h 2810796"/>
              <a:gd name="connsiteX944" fmla="*/ 2906176 w 3531775"/>
              <a:gd name="connsiteY944" fmla="*/ 1329198 h 2810796"/>
              <a:gd name="connsiteX945" fmla="*/ 2951325 w 3531775"/>
              <a:gd name="connsiteY945" fmla="*/ 1307290 h 2810796"/>
              <a:gd name="connsiteX946" fmla="*/ 2949801 w 3531775"/>
              <a:gd name="connsiteY946" fmla="*/ 1304337 h 2810796"/>
              <a:gd name="connsiteX947" fmla="*/ 2902842 w 3531775"/>
              <a:gd name="connsiteY947" fmla="*/ 1333103 h 2810796"/>
              <a:gd name="connsiteX948" fmla="*/ 2906176 w 3531775"/>
              <a:gd name="connsiteY948" fmla="*/ 1329198 h 2810796"/>
              <a:gd name="connsiteX949" fmla="*/ 2849788 w 3531775"/>
              <a:gd name="connsiteY949" fmla="*/ 1318625 h 2810796"/>
              <a:gd name="connsiteX950" fmla="*/ 2891508 w 3531775"/>
              <a:gd name="connsiteY950" fmla="*/ 1293288 h 2810796"/>
              <a:gd name="connsiteX951" fmla="*/ 2879411 w 3531775"/>
              <a:gd name="connsiteY951" fmla="*/ 1289574 h 2810796"/>
              <a:gd name="connsiteX952" fmla="*/ 2846835 w 3531775"/>
              <a:gd name="connsiteY952" fmla="*/ 1322816 h 2810796"/>
              <a:gd name="connsiteX953" fmla="*/ 2849788 w 3531775"/>
              <a:gd name="connsiteY953" fmla="*/ 1318625 h 2810796"/>
              <a:gd name="connsiteX954" fmla="*/ 2802639 w 3531775"/>
              <a:gd name="connsiteY954" fmla="*/ 1312243 h 2810796"/>
              <a:gd name="connsiteX955" fmla="*/ 2843692 w 3531775"/>
              <a:gd name="connsiteY955" fmla="*/ 1285478 h 2810796"/>
              <a:gd name="connsiteX956" fmla="*/ 2841882 w 3531775"/>
              <a:gd name="connsiteY956" fmla="*/ 1282716 h 2810796"/>
              <a:gd name="connsiteX957" fmla="*/ 2799686 w 3531775"/>
              <a:gd name="connsiteY957" fmla="*/ 1316529 h 2810796"/>
              <a:gd name="connsiteX958" fmla="*/ 2802639 w 3531775"/>
              <a:gd name="connsiteY958" fmla="*/ 1312243 h 2810796"/>
              <a:gd name="connsiteX959" fmla="*/ 2741679 w 3531775"/>
              <a:gd name="connsiteY959" fmla="*/ 1306052 h 2810796"/>
              <a:gd name="connsiteX960" fmla="*/ 2741870 w 3531775"/>
              <a:gd name="connsiteY960" fmla="*/ 1311100 h 2810796"/>
              <a:gd name="connsiteX961" fmla="*/ 2783494 w 3531775"/>
              <a:gd name="connsiteY961" fmla="*/ 1277953 h 2810796"/>
              <a:gd name="connsiteX962" fmla="*/ 2781684 w 3531775"/>
              <a:gd name="connsiteY962" fmla="*/ 1275286 h 2810796"/>
              <a:gd name="connsiteX963" fmla="*/ 2741679 w 3531775"/>
              <a:gd name="connsiteY963" fmla="*/ 1306052 h 2810796"/>
              <a:gd name="connsiteX964" fmla="*/ 2687673 w 3531775"/>
              <a:gd name="connsiteY964" fmla="*/ 1302909 h 2810796"/>
              <a:gd name="connsiteX965" fmla="*/ 2688149 w 3531775"/>
              <a:gd name="connsiteY965" fmla="*/ 1307957 h 2810796"/>
              <a:gd name="connsiteX966" fmla="*/ 2726630 w 3531775"/>
              <a:gd name="connsiteY966" fmla="*/ 1272715 h 2810796"/>
              <a:gd name="connsiteX967" fmla="*/ 2724725 w 3531775"/>
              <a:gd name="connsiteY967" fmla="*/ 1270143 h 2810796"/>
              <a:gd name="connsiteX968" fmla="*/ 2687673 w 3531775"/>
              <a:gd name="connsiteY968" fmla="*/ 1302909 h 2810796"/>
              <a:gd name="connsiteX969" fmla="*/ 2634047 w 3531775"/>
              <a:gd name="connsiteY969" fmla="*/ 1299861 h 2810796"/>
              <a:gd name="connsiteX970" fmla="*/ 2673861 w 3531775"/>
              <a:gd name="connsiteY970" fmla="*/ 1269857 h 2810796"/>
              <a:gd name="connsiteX971" fmla="*/ 2655764 w 3531775"/>
              <a:gd name="connsiteY971" fmla="*/ 1268333 h 2810796"/>
              <a:gd name="connsiteX972" fmla="*/ 2631189 w 3531775"/>
              <a:gd name="connsiteY972" fmla="*/ 1304242 h 2810796"/>
              <a:gd name="connsiteX973" fmla="*/ 2634047 w 3531775"/>
              <a:gd name="connsiteY973" fmla="*/ 1299861 h 2810796"/>
              <a:gd name="connsiteX974" fmla="*/ 2580516 w 3531775"/>
              <a:gd name="connsiteY974" fmla="*/ 1301194 h 2810796"/>
              <a:gd name="connsiteX975" fmla="*/ 2581088 w 3531775"/>
              <a:gd name="connsiteY975" fmla="*/ 1306242 h 2810796"/>
              <a:gd name="connsiteX976" fmla="*/ 2617664 w 3531775"/>
              <a:gd name="connsiteY976" fmla="*/ 1269190 h 2810796"/>
              <a:gd name="connsiteX977" fmla="*/ 2615759 w 3531775"/>
              <a:gd name="connsiteY977" fmla="*/ 1266618 h 2810796"/>
              <a:gd name="connsiteX978" fmla="*/ 2580516 w 3531775"/>
              <a:gd name="connsiteY978" fmla="*/ 1301194 h 2810796"/>
              <a:gd name="connsiteX979" fmla="*/ 2528795 w 3531775"/>
              <a:gd name="connsiteY979" fmla="*/ 1299099 h 2810796"/>
              <a:gd name="connsiteX980" fmla="*/ 2529748 w 3531775"/>
              <a:gd name="connsiteY980" fmla="*/ 1306719 h 2810796"/>
              <a:gd name="connsiteX981" fmla="*/ 2563848 w 3531775"/>
              <a:gd name="connsiteY981" fmla="*/ 1268524 h 2810796"/>
              <a:gd name="connsiteX982" fmla="*/ 2561847 w 3531775"/>
              <a:gd name="connsiteY982" fmla="*/ 1266047 h 2810796"/>
              <a:gd name="connsiteX983" fmla="*/ 2528795 w 3531775"/>
              <a:gd name="connsiteY983" fmla="*/ 1299099 h 2810796"/>
              <a:gd name="connsiteX984" fmla="*/ 2475265 w 3531775"/>
              <a:gd name="connsiteY984" fmla="*/ 1306052 h 2810796"/>
              <a:gd name="connsiteX985" fmla="*/ 2514032 w 3531775"/>
              <a:gd name="connsiteY985" fmla="*/ 1269095 h 2810796"/>
              <a:gd name="connsiteX986" fmla="*/ 2496887 w 3531775"/>
              <a:gd name="connsiteY986" fmla="*/ 1268524 h 2810796"/>
              <a:gd name="connsiteX987" fmla="*/ 2475265 w 3531775"/>
              <a:gd name="connsiteY987" fmla="*/ 1306052 h 2810796"/>
              <a:gd name="connsiteX988" fmla="*/ 2426878 w 3531775"/>
              <a:gd name="connsiteY988" fmla="*/ 1304528 h 2810796"/>
              <a:gd name="connsiteX989" fmla="*/ 2427545 w 3531775"/>
              <a:gd name="connsiteY989" fmla="*/ 1309671 h 2810796"/>
              <a:gd name="connsiteX990" fmla="*/ 2460977 w 3531775"/>
              <a:gd name="connsiteY990" fmla="*/ 1271000 h 2810796"/>
              <a:gd name="connsiteX991" fmla="*/ 2459073 w 3531775"/>
              <a:gd name="connsiteY991" fmla="*/ 1268524 h 2810796"/>
              <a:gd name="connsiteX992" fmla="*/ 2426878 w 3531775"/>
              <a:gd name="connsiteY992" fmla="*/ 1304528 h 2810796"/>
              <a:gd name="connsiteX993" fmla="*/ 2377634 w 3531775"/>
              <a:gd name="connsiteY993" fmla="*/ 1303290 h 2810796"/>
              <a:gd name="connsiteX994" fmla="*/ 2378586 w 3531775"/>
              <a:gd name="connsiteY994" fmla="*/ 1311005 h 2810796"/>
              <a:gd name="connsiteX995" fmla="*/ 2410209 w 3531775"/>
              <a:gd name="connsiteY995" fmla="*/ 1271953 h 2810796"/>
              <a:gd name="connsiteX996" fmla="*/ 2408304 w 3531775"/>
              <a:gd name="connsiteY996" fmla="*/ 1269476 h 2810796"/>
              <a:gd name="connsiteX997" fmla="*/ 2377634 w 3531775"/>
              <a:gd name="connsiteY997" fmla="*/ 1303290 h 2810796"/>
              <a:gd name="connsiteX998" fmla="*/ 2337248 w 3531775"/>
              <a:gd name="connsiteY998" fmla="*/ 1307004 h 2810796"/>
              <a:gd name="connsiteX999" fmla="*/ 2337819 w 3531775"/>
              <a:gd name="connsiteY999" fmla="*/ 1312148 h 2810796"/>
              <a:gd name="connsiteX1000" fmla="*/ 2370204 w 3531775"/>
              <a:gd name="connsiteY1000" fmla="*/ 1273476 h 2810796"/>
              <a:gd name="connsiteX1001" fmla="*/ 2368299 w 3531775"/>
              <a:gd name="connsiteY1001" fmla="*/ 1270905 h 2810796"/>
              <a:gd name="connsiteX1002" fmla="*/ 2337248 w 3531775"/>
              <a:gd name="connsiteY1002" fmla="*/ 1307004 h 2810796"/>
              <a:gd name="connsiteX1003" fmla="*/ 2300958 w 3531775"/>
              <a:gd name="connsiteY1003" fmla="*/ 1307576 h 2810796"/>
              <a:gd name="connsiteX1004" fmla="*/ 2301529 w 3531775"/>
              <a:gd name="connsiteY1004" fmla="*/ 1312720 h 2810796"/>
              <a:gd name="connsiteX1005" fmla="*/ 2333628 w 3531775"/>
              <a:gd name="connsiteY1005" fmla="*/ 1274238 h 2810796"/>
              <a:gd name="connsiteX1006" fmla="*/ 2331818 w 3531775"/>
              <a:gd name="connsiteY1006" fmla="*/ 1271667 h 2810796"/>
              <a:gd name="connsiteX1007" fmla="*/ 2300958 w 3531775"/>
              <a:gd name="connsiteY1007" fmla="*/ 1307576 h 2810796"/>
              <a:gd name="connsiteX1008" fmla="*/ 2255428 w 3531775"/>
              <a:gd name="connsiteY1008" fmla="*/ 1307481 h 2810796"/>
              <a:gd name="connsiteX1009" fmla="*/ 2255904 w 3531775"/>
              <a:gd name="connsiteY1009" fmla="*/ 1312624 h 2810796"/>
              <a:gd name="connsiteX1010" fmla="*/ 2286098 w 3531775"/>
              <a:gd name="connsiteY1010" fmla="*/ 1274238 h 2810796"/>
              <a:gd name="connsiteX1011" fmla="*/ 2284384 w 3531775"/>
              <a:gd name="connsiteY1011" fmla="*/ 1271667 h 2810796"/>
              <a:gd name="connsiteX1012" fmla="*/ 2255428 w 3531775"/>
              <a:gd name="connsiteY1012" fmla="*/ 1307481 h 2810796"/>
              <a:gd name="connsiteX1013" fmla="*/ 2213327 w 3531775"/>
              <a:gd name="connsiteY1013" fmla="*/ 1303957 h 2810796"/>
              <a:gd name="connsiteX1014" fmla="*/ 2244951 w 3531775"/>
              <a:gd name="connsiteY1014" fmla="*/ 1273572 h 2810796"/>
              <a:gd name="connsiteX1015" fmla="*/ 2231901 w 3531775"/>
              <a:gd name="connsiteY1015" fmla="*/ 1272048 h 2810796"/>
              <a:gd name="connsiteX1016" fmla="*/ 2210756 w 3531775"/>
              <a:gd name="connsiteY1016" fmla="*/ 1308529 h 2810796"/>
              <a:gd name="connsiteX1017" fmla="*/ 2213327 w 3531775"/>
              <a:gd name="connsiteY1017" fmla="*/ 1303957 h 2810796"/>
              <a:gd name="connsiteX1018" fmla="*/ 2171894 w 3531775"/>
              <a:gd name="connsiteY1018" fmla="*/ 1302433 h 2810796"/>
              <a:gd name="connsiteX1019" fmla="*/ 2201993 w 3531775"/>
              <a:gd name="connsiteY1019" fmla="*/ 1271476 h 2810796"/>
              <a:gd name="connsiteX1020" fmla="*/ 2200659 w 3531775"/>
              <a:gd name="connsiteY1020" fmla="*/ 1268714 h 2810796"/>
              <a:gd name="connsiteX1021" fmla="*/ 2169513 w 3531775"/>
              <a:gd name="connsiteY1021" fmla="*/ 1306909 h 2810796"/>
              <a:gd name="connsiteX1022" fmla="*/ 2171894 w 3531775"/>
              <a:gd name="connsiteY1022" fmla="*/ 1302433 h 2810796"/>
              <a:gd name="connsiteX1023" fmla="*/ 2476694 w 3531775"/>
              <a:gd name="connsiteY1023" fmla="*/ 1467691 h 2810796"/>
              <a:gd name="connsiteX1024" fmla="*/ 2477360 w 3531775"/>
              <a:gd name="connsiteY1024" fmla="*/ 1430353 h 2810796"/>
              <a:gd name="connsiteX1025" fmla="*/ 2481551 w 3531775"/>
              <a:gd name="connsiteY1025" fmla="*/ 1435020 h 2810796"/>
              <a:gd name="connsiteX1026" fmla="*/ 2484028 w 3531775"/>
              <a:gd name="connsiteY1026" fmla="*/ 1443117 h 2810796"/>
              <a:gd name="connsiteX1027" fmla="*/ 2482980 w 3531775"/>
              <a:gd name="connsiteY1027" fmla="*/ 1446070 h 2810796"/>
              <a:gd name="connsiteX1028" fmla="*/ 2494029 w 3531775"/>
              <a:gd name="connsiteY1028" fmla="*/ 1447212 h 2810796"/>
              <a:gd name="connsiteX1029" fmla="*/ 2488505 w 3531775"/>
              <a:gd name="connsiteY1029" fmla="*/ 1450641 h 2810796"/>
              <a:gd name="connsiteX1030" fmla="*/ 2484218 w 3531775"/>
              <a:gd name="connsiteY1030" fmla="*/ 1455499 h 2810796"/>
              <a:gd name="connsiteX1031" fmla="*/ 2489267 w 3531775"/>
              <a:gd name="connsiteY1031" fmla="*/ 1459595 h 2810796"/>
              <a:gd name="connsiteX1032" fmla="*/ 2480694 w 3531775"/>
              <a:gd name="connsiteY1032" fmla="*/ 1460643 h 2810796"/>
              <a:gd name="connsiteX1033" fmla="*/ 2476694 w 3531775"/>
              <a:gd name="connsiteY1033" fmla="*/ 1467691 h 2810796"/>
              <a:gd name="connsiteX1034" fmla="*/ 2405351 w 3531775"/>
              <a:gd name="connsiteY1034" fmla="*/ 1445403 h 2810796"/>
              <a:gd name="connsiteX1035" fmla="*/ 2406780 w 3531775"/>
              <a:gd name="connsiteY1035" fmla="*/ 1452928 h 2810796"/>
              <a:gd name="connsiteX1036" fmla="*/ 2407542 w 3531775"/>
              <a:gd name="connsiteY1036" fmla="*/ 1454737 h 2810796"/>
              <a:gd name="connsiteX1037" fmla="*/ 2417067 w 3531775"/>
              <a:gd name="connsiteY1037" fmla="*/ 1454737 h 2810796"/>
              <a:gd name="connsiteX1038" fmla="*/ 2412781 w 3531775"/>
              <a:gd name="connsiteY1038" fmla="*/ 1458166 h 2810796"/>
              <a:gd name="connsiteX1039" fmla="*/ 2409543 w 3531775"/>
              <a:gd name="connsiteY1039" fmla="*/ 1462643 h 2810796"/>
              <a:gd name="connsiteX1040" fmla="*/ 2414210 w 3531775"/>
              <a:gd name="connsiteY1040" fmla="*/ 1465691 h 2810796"/>
              <a:gd name="connsiteX1041" fmla="*/ 2407066 w 3531775"/>
              <a:gd name="connsiteY1041" fmla="*/ 1467405 h 2810796"/>
              <a:gd name="connsiteX1042" fmla="*/ 2404399 w 3531775"/>
              <a:gd name="connsiteY1042" fmla="*/ 1473787 h 2810796"/>
              <a:gd name="connsiteX1043" fmla="*/ 2414876 w 3531775"/>
              <a:gd name="connsiteY1043" fmla="*/ 1474359 h 2810796"/>
              <a:gd name="connsiteX1044" fmla="*/ 2410971 w 3531775"/>
              <a:gd name="connsiteY1044" fmla="*/ 1438450 h 2810796"/>
              <a:gd name="connsiteX1045" fmla="*/ 2405351 w 3531775"/>
              <a:gd name="connsiteY1045" fmla="*/ 1445403 h 2810796"/>
              <a:gd name="connsiteX1046" fmla="*/ 2290289 w 3531775"/>
              <a:gd name="connsiteY1046" fmla="*/ 1472549 h 2810796"/>
              <a:gd name="connsiteX1047" fmla="*/ 2319150 w 3531775"/>
              <a:gd name="connsiteY1047" fmla="*/ 1459404 h 2810796"/>
              <a:gd name="connsiteX1048" fmla="*/ 2291718 w 3531775"/>
              <a:gd name="connsiteY1048" fmla="*/ 1434735 h 2810796"/>
              <a:gd name="connsiteX1049" fmla="*/ 2295814 w 3531775"/>
              <a:gd name="connsiteY1049" fmla="*/ 1439497 h 2810796"/>
              <a:gd name="connsiteX1050" fmla="*/ 2298100 w 3531775"/>
              <a:gd name="connsiteY1050" fmla="*/ 1447784 h 2810796"/>
              <a:gd name="connsiteX1051" fmla="*/ 2296957 w 3531775"/>
              <a:gd name="connsiteY1051" fmla="*/ 1450737 h 2810796"/>
              <a:gd name="connsiteX1052" fmla="*/ 2307911 w 3531775"/>
              <a:gd name="connsiteY1052" fmla="*/ 1452166 h 2810796"/>
              <a:gd name="connsiteX1053" fmla="*/ 2303243 w 3531775"/>
              <a:gd name="connsiteY1053" fmla="*/ 1455499 h 2810796"/>
              <a:gd name="connsiteX1054" fmla="*/ 2297909 w 3531775"/>
              <a:gd name="connsiteY1054" fmla="*/ 1460357 h 2810796"/>
              <a:gd name="connsiteX1055" fmla="*/ 2302863 w 3531775"/>
              <a:gd name="connsiteY1055" fmla="*/ 1464643 h 2810796"/>
              <a:gd name="connsiteX1056" fmla="*/ 2294290 w 3531775"/>
              <a:gd name="connsiteY1056" fmla="*/ 1465596 h 2810796"/>
              <a:gd name="connsiteX1057" fmla="*/ 2290289 w 3531775"/>
              <a:gd name="connsiteY1057" fmla="*/ 1472549 h 2810796"/>
              <a:gd name="connsiteX1058" fmla="*/ 2251237 w 3531775"/>
              <a:gd name="connsiteY1058" fmla="*/ 1450641 h 2810796"/>
              <a:gd name="connsiteX1059" fmla="*/ 2252189 w 3531775"/>
              <a:gd name="connsiteY1059" fmla="*/ 1457500 h 2810796"/>
              <a:gd name="connsiteX1060" fmla="*/ 2252761 w 3531775"/>
              <a:gd name="connsiteY1060" fmla="*/ 1459119 h 2810796"/>
              <a:gd name="connsiteX1061" fmla="*/ 2261143 w 3531775"/>
              <a:gd name="connsiteY1061" fmla="*/ 1459500 h 2810796"/>
              <a:gd name="connsiteX1062" fmla="*/ 2257238 w 3531775"/>
              <a:gd name="connsiteY1062" fmla="*/ 1462357 h 2810796"/>
              <a:gd name="connsiteX1063" fmla="*/ 2254190 w 3531775"/>
              <a:gd name="connsiteY1063" fmla="*/ 1466262 h 2810796"/>
              <a:gd name="connsiteX1064" fmla="*/ 2258285 w 3531775"/>
              <a:gd name="connsiteY1064" fmla="*/ 1469215 h 2810796"/>
              <a:gd name="connsiteX1065" fmla="*/ 2251809 w 3531775"/>
              <a:gd name="connsiteY1065" fmla="*/ 1470454 h 2810796"/>
              <a:gd name="connsiteX1066" fmla="*/ 2249142 w 3531775"/>
              <a:gd name="connsiteY1066" fmla="*/ 1476073 h 2810796"/>
              <a:gd name="connsiteX1067" fmla="*/ 2258476 w 3531775"/>
              <a:gd name="connsiteY1067" fmla="*/ 1476930 h 2810796"/>
              <a:gd name="connsiteX1068" fmla="*/ 2256380 w 3531775"/>
              <a:gd name="connsiteY1068" fmla="*/ 1444641 h 2810796"/>
              <a:gd name="connsiteX1069" fmla="*/ 2251237 w 3531775"/>
              <a:gd name="connsiteY1069" fmla="*/ 1450641 h 2810796"/>
              <a:gd name="connsiteX1070" fmla="*/ 2193134 w 3531775"/>
              <a:gd name="connsiteY1070" fmla="*/ 1474359 h 2810796"/>
              <a:gd name="connsiteX1071" fmla="*/ 2193515 w 3531775"/>
              <a:gd name="connsiteY1071" fmla="*/ 1441783 h 2810796"/>
              <a:gd name="connsiteX1072" fmla="*/ 2197040 w 3531775"/>
              <a:gd name="connsiteY1072" fmla="*/ 1445879 h 2810796"/>
              <a:gd name="connsiteX1073" fmla="*/ 2197706 w 3531775"/>
              <a:gd name="connsiteY1073" fmla="*/ 1453690 h 2810796"/>
              <a:gd name="connsiteX1074" fmla="*/ 2198278 w 3531775"/>
              <a:gd name="connsiteY1074" fmla="*/ 1455595 h 2810796"/>
              <a:gd name="connsiteX1075" fmla="*/ 2207708 w 3531775"/>
              <a:gd name="connsiteY1075" fmla="*/ 1456547 h 2810796"/>
              <a:gd name="connsiteX1076" fmla="*/ 2203040 w 3531775"/>
              <a:gd name="connsiteY1076" fmla="*/ 1459595 h 2810796"/>
              <a:gd name="connsiteX1077" fmla="*/ 2199421 w 3531775"/>
              <a:gd name="connsiteY1077" fmla="*/ 1463786 h 2810796"/>
              <a:gd name="connsiteX1078" fmla="*/ 2203802 w 3531775"/>
              <a:gd name="connsiteY1078" fmla="*/ 1467310 h 2810796"/>
              <a:gd name="connsiteX1079" fmla="*/ 2196468 w 3531775"/>
              <a:gd name="connsiteY1079" fmla="*/ 1468263 h 2810796"/>
              <a:gd name="connsiteX1080" fmla="*/ 2193134 w 3531775"/>
              <a:gd name="connsiteY1080" fmla="*/ 1474359 h 2810796"/>
              <a:gd name="connsiteX1081" fmla="*/ 2145129 w 3531775"/>
              <a:gd name="connsiteY1081" fmla="*/ 1449689 h 2810796"/>
              <a:gd name="connsiteX1082" fmla="*/ 2158273 w 3531775"/>
              <a:gd name="connsiteY1082" fmla="*/ 1419780 h 2810796"/>
              <a:gd name="connsiteX1083" fmla="*/ 2159988 w 3531775"/>
              <a:gd name="connsiteY1083" fmla="*/ 1424924 h 2810796"/>
              <a:gd name="connsiteX1084" fmla="*/ 2157606 w 3531775"/>
              <a:gd name="connsiteY1084" fmla="*/ 1432354 h 2810796"/>
              <a:gd name="connsiteX1085" fmla="*/ 2157416 w 3531775"/>
              <a:gd name="connsiteY1085" fmla="*/ 1434258 h 2810796"/>
              <a:gd name="connsiteX1086" fmla="*/ 2165607 w 3531775"/>
              <a:gd name="connsiteY1086" fmla="*/ 1438640 h 2810796"/>
              <a:gd name="connsiteX1087" fmla="*/ 2160178 w 3531775"/>
              <a:gd name="connsiteY1087" fmla="*/ 1439688 h 2810796"/>
              <a:gd name="connsiteX1088" fmla="*/ 2155225 w 3531775"/>
              <a:gd name="connsiteY1088" fmla="*/ 1442164 h 2810796"/>
              <a:gd name="connsiteX1089" fmla="*/ 2157797 w 3531775"/>
              <a:gd name="connsiteY1089" fmla="*/ 1447117 h 2810796"/>
              <a:gd name="connsiteX1090" fmla="*/ 2150748 w 3531775"/>
              <a:gd name="connsiteY1090" fmla="*/ 1445212 h 2810796"/>
              <a:gd name="connsiteX1091" fmla="*/ 2145129 w 3531775"/>
              <a:gd name="connsiteY1091" fmla="*/ 1449689 h 2810796"/>
              <a:gd name="connsiteX1092" fmla="*/ 2094265 w 3531775"/>
              <a:gd name="connsiteY1092" fmla="*/ 1461881 h 2810796"/>
              <a:gd name="connsiteX1093" fmla="*/ 2125126 w 3531775"/>
              <a:gd name="connsiteY1093" fmla="*/ 1453499 h 2810796"/>
              <a:gd name="connsiteX1094" fmla="*/ 2102456 w 3531775"/>
              <a:gd name="connsiteY1094" fmla="*/ 1424353 h 2810796"/>
              <a:gd name="connsiteX1095" fmla="*/ 2105505 w 3531775"/>
              <a:gd name="connsiteY1095" fmla="*/ 1429782 h 2810796"/>
              <a:gd name="connsiteX1096" fmla="*/ 2106267 w 3531775"/>
              <a:gd name="connsiteY1096" fmla="*/ 1438450 h 2810796"/>
              <a:gd name="connsiteX1097" fmla="*/ 2104647 w 3531775"/>
              <a:gd name="connsiteY1097" fmla="*/ 1441212 h 2810796"/>
              <a:gd name="connsiteX1098" fmla="*/ 2115220 w 3531775"/>
              <a:gd name="connsiteY1098" fmla="*/ 1444450 h 2810796"/>
              <a:gd name="connsiteX1099" fmla="*/ 2110076 w 3531775"/>
              <a:gd name="connsiteY1099" fmla="*/ 1446927 h 2810796"/>
              <a:gd name="connsiteX1100" fmla="*/ 2103980 w 3531775"/>
              <a:gd name="connsiteY1100" fmla="*/ 1450832 h 2810796"/>
              <a:gd name="connsiteX1101" fmla="*/ 2108172 w 3531775"/>
              <a:gd name="connsiteY1101" fmla="*/ 1455975 h 2810796"/>
              <a:gd name="connsiteX1102" fmla="*/ 2099504 w 3531775"/>
              <a:gd name="connsiteY1102" fmla="*/ 1455404 h 2810796"/>
              <a:gd name="connsiteX1103" fmla="*/ 2094265 w 3531775"/>
              <a:gd name="connsiteY1103" fmla="*/ 1461881 h 2810796"/>
              <a:gd name="connsiteX1104" fmla="*/ 2021113 w 3531775"/>
              <a:gd name="connsiteY1104" fmla="*/ 1449689 h 2810796"/>
              <a:gd name="connsiteX1105" fmla="*/ 2027876 w 3531775"/>
              <a:gd name="connsiteY1105" fmla="*/ 1417399 h 2810796"/>
              <a:gd name="connsiteX1106" fmla="*/ 2030543 w 3531775"/>
              <a:gd name="connsiteY1106" fmla="*/ 1422162 h 2810796"/>
              <a:gd name="connsiteX1107" fmla="*/ 2029685 w 3531775"/>
              <a:gd name="connsiteY1107" fmla="*/ 1429972 h 2810796"/>
              <a:gd name="connsiteX1108" fmla="*/ 2029876 w 3531775"/>
              <a:gd name="connsiteY1108" fmla="*/ 1431972 h 2810796"/>
              <a:gd name="connsiteX1109" fmla="*/ 2038925 w 3531775"/>
              <a:gd name="connsiteY1109" fmla="*/ 1434640 h 2810796"/>
              <a:gd name="connsiteX1110" fmla="*/ 2033781 w 3531775"/>
              <a:gd name="connsiteY1110" fmla="*/ 1436830 h 2810796"/>
              <a:gd name="connsiteX1111" fmla="*/ 2029400 w 3531775"/>
              <a:gd name="connsiteY1111" fmla="*/ 1440354 h 2810796"/>
              <a:gd name="connsiteX1112" fmla="*/ 2033114 w 3531775"/>
              <a:gd name="connsiteY1112" fmla="*/ 1444641 h 2810796"/>
              <a:gd name="connsiteX1113" fmla="*/ 2025590 w 3531775"/>
              <a:gd name="connsiteY1113" fmla="*/ 1444260 h 2810796"/>
              <a:gd name="connsiteX1114" fmla="*/ 2021113 w 3531775"/>
              <a:gd name="connsiteY1114" fmla="*/ 1449689 h 2810796"/>
              <a:gd name="connsiteX1115" fmla="*/ 1923958 w 3531775"/>
              <a:gd name="connsiteY1115" fmla="*/ 1410255 h 2810796"/>
              <a:gd name="connsiteX1116" fmla="*/ 1956057 w 3531775"/>
              <a:gd name="connsiteY1116" fmla="*/ 1409875 h 2810796"/>
              <a:gd name="connsiteX1117" fmla="*/ 1941865 w 3531775"/>
              <a:gd name="connsiteY1117" fmla="*/ 1375775 h 2810796"/>
              <a:gd name="connsiteX1118" fmla="*/ 1943389 w 3531775"/>
              <a:gd name="connsiteY1118" fmla="*/ 1381871 h 2810796"/>
              <a:gd name="connsiteX1119" fmla="*/ 1941865 w 3531775"/>
              <a:gd name="connsiteY1119" fmla="*/ 1390539 h 2810796"/>
              <a:gd name="connsiteX1120" fmla="*/ 1939579 w 3531775"/>
              <a:gd name="connsiteY1120" fmla="*/ 1392825 h 2810796"/>
              <a:gd name="connsiteX1121" fmla="*/ 1948818 w 3531775"/>
              <a:gd name="connsiteY1121" fmla="*/ 1398635 h 2810796"/>
              <a:gd name="connsiteX1122" fmla="*/ 1943294 w 3531775"/>
              <a:gd name="connsiteY1122" fmla="*/ 1399873 h 2810796"/>
              <a:gd name="connsiteX1123" fmla="*/ 1936436 w 3531775"/>
              <a:gd name="connsiteY1123" fmla="*/ 1402159 h 2810796"/>
              <a:gd name="connsiteX1124" fmla="*/ 1939198 w 3531775"/>
              <a:gd name="connsiteY1124" fmla="*/ 1408255 h 2810796"/>
              <a:gd name="connsiteX1125" fmla="*/ 1930911 w 3531775"/>
              <a:gd name="connsiteY1125" fmla="*/ 1405398 h 2810796"/>
              <a:gd name="connsiteX1126" fmla="*/ 1923958 w 3531775"/>
              <a:gd name="connsiteY1126" fmla="*/ 1410255 h 2810796"/>
              <a:gd name="connsiteX1127" fmla="*/ 1888430 w 3531775"/>
              <a:gd name="connsiteY1127" fmla="*/ 1394634 h 2810796"/>
              <a:gd name="connsiteX1128" fmla="*/ 1914623 w 3531775"/>
              <a:gd name="connsiteY1128" fmla="*/ 1387015 h 2810796"/>
              <a:gd name="connsiteX1129" fmla="*/ 1895097 w 3531775"/>
              <a:gd name="connsiteY1129" fmla="*/ 1361964 h 2810796"/>
              <a:gd name="connsiteX1130" fmla="*/ 1897669 w 3531775"/>
              <a:gd name="connsiteY1130" fmla="*/ 1366631 h 2810796"/>
              <a:gd name="connsiteX1131" fmla="*/ 1896812 w 3531775"/>
              <a:gd name="connsiteY1131" fmla="*/ 1374632 h 2810796"/>
              <a:gd name="connsiteX1132" fmla="*/ 1897002 w 3531775"/>
              <a:gd name="connsiteY1132" fmla="*/ 1376632 h 2810796"/>
              <a:gd name="connsiteX1133" fmla="*/ 1905956 w 3531775"/>
              <a:gd name="connsiteY1133" fmla="*/ 1379204 h 2810796"/>
              <a:gd name="connsiteX1134" fmla="*/ 1900908 w 3531775"/>
              <a:gd name="connsiteY1134" fmla="*/ 1381490 h 2810796"/>
              <a:gd name="connsiteX1135" fmla="*/ 1896526 w 3531775"/>
              <a:gd name="connsiteY1135" fmla="*/ 1385109 h 2810796"/>
              <a:gd name="connsiteX1136" fmla="*/ 1900241 w 3531775"/>
              <a:gd name="connsiteY1136" fmla="*/ 1389491 h 2810796"/>
              <a:gd name="connsiteX1137" fmla="*/ 1892811 w 3531775"/>
              <a:gd name="connsiteY1137" fmla="*/ 1389205 h 2810796"/>
              <a:gd name="connsiteX1138" fmla="*/ 1888430 w 3531775"/>
              <a:gd name="connsiteY1138" fmla="*/ 1394634 h 2810796"/>
              <a:gd name="connsiteX1139" fmla="*/ 1836233 w 3531775"/>
              <a:gd name="connsiteY1139" fmla="*/ 1355391 h 2810796"/>
              <a:gd name="connsiteX1140" fmla="*/ 1867856 w 3531775"/>
              <a:gd name="connsiteY1140" fmla="*/ 1356344 h 2810796"/>
              <a:gd name="connsiteX1141" fmla="*/ 1856426 w 3531775"/>
              <a:gd name="connsiteY1141" fmla="*/ 1321768 h 2810796"/>
              <a:gd name="connsiteX1142" fmla="*/ 1857378 w 3531775"/>
              <a:gd name="connsiteY1142" fmla="*/ 1327959 h 2810796"/>
              <a:gd name="connsiteX1143" fmla="*/ 1855187 w 3531775"/>
              <a:gd name="connsiteY1143" fmla="*/ 1336532 h 2810796"/>
              <a:gd name="connsiteX1144" fmla="*/ 1852806 w 3531775"/>
              <a:gd name="connsiteY1144" fmla="*/ 1338723 h 2810796"/>
              <a:gd name="connsiteX1145" fmla="*/ 1861569 w 3531775"/>
              <a:gd name="connsiteY1145" fmla="*/ 1344819 h 2810796"/>
              <a:gd name="connsiteX1146" fmla="*/ 1856045 w 3531775"/>
              <a:gd name="connsiteY1146" fmla="*/ 1345771 h 2810796"/>
              <a:gd name="connsiteX1147" fmla="*/ 1849091 w 3531775"/>
              <a:gd name="connsiteY1147" fmla="*/ 1347867 h 2810796"/>
              <a:gd name="connsiteX1148" fmla="*/ 1851377 w 3531775"/>
              <a:gd name="connsiteY1148" fmla="*/ 1354058 h 2810796"/>
              <a:gd name="connsiteX1149" fmla="*/ 1843376 w 3531775"/>
              <a:gd name="connsiteY1149" fmla="*/ 1350915 h 2810796"/>
              <a:gd name="connsiteX1150" fmla="*/ 1836233 w 3531775"/>
              <a:gd name="connsiteY1150" fmla="*/ 1355391 h 2810796"/>
              <a:gd name="connsiteX1151" fmla="*/ 1837757 w 3531775"/>
              <a:gd name="connsiteY1151" fmla="*/ 1301575 h 2810796"/>
              <a:gd name="connsiteX1152" fmla="*/ 1866141 w 3531775"/>
              <a:gd name="connsiteY1152" fmla="*/ 1266523 h 2810796"/>
              <a:gd name="connsiteX1153" fmla="*/ 1864141 w 3531775"/>
              <a:gd name="connsiteY1153" fmla="*/ 1272810 h 2810796"/>
              <a:gd name="connsiteX1154" fmla="*/ 1856807 w 3531775"/>
              <a:gd name="connsiteY1154" fmla="*/ 1279477 h 2810796"/>
              <a:gd name="connsiteX1155" fmla="*/ 1859759 w 3531775"/>
              <a:gd name="connsiteY1155" fmla="*/ 1290717 h 2810796"/>
              <a:gd name="connsiteX1156" fmla="*/ 1854044 w 3531775"/>
              <a:gd name="connsiteY1156" fmla="*/ 1288812 h 2810796"/>
              <a:gd name="connsiteX1157" fmla="*/ 1847663 w 3531775"/>
              <a:gd name="connsiteY1157" fmla="*/ 1288716 h 2810796"/>
              <a:gd name="connsiteX1158" fmla="*/ 1846710 w 3531775"/>
              <a:gd name="connsiteY1158" fmla="*/ 1295479 h 2810796"/>
              <a:gd name="connsiteX1159" fmla="*/ 1841376 w 3531775"/>
              <a:gd name="connsiteY1159" fmla="*/ 1289383 h 2810796"/>
              <a:gd name="connsiteX1160" fmla="*/ 1833089 w 3531775"/>
              <a:gd name="connsiteY1160" fmla="*/ 1290717 h 2810796"/>
              <a:gd name="connsiteX1161" fmla="*/ 1837757 w 3531775"/>
              <a:gd name="connsiteY1161" fmla="*/ 1301575 h 2810796"/>
              <a:gd name="connsiteX1162" fmla="*/ 1827089 w 3531775"/>
              <a:gd name="connsiteY1162" fmla="*/ 1285668 h 2810796"/>
              <a:gd name="connsiteX1163" fmla="*/ 1816897 w 3531775"/>
              <a:gd name="connsiteY1163" fmla="*/ 1245092 h 2810796"/>
              <a:gd name="connsiteX1164" fmla="*/ 1817278 w 3531775"/>
              <a:gd name="connsiteY1164" fmla="*/ 1252236 h 2810796"/>
              <a:gd name="connsiteX1165" fmla="*/ 1813754 w 3531775"/>
              <a:gd name="connsiteY1165" fmla="*/ 1262332 h 2810796"/>
              <a:gd name="connsiteX1166" fmla="*/ 1810706 w 3531775"/>
              <a:gd name="connsiteY1166" fmla="*/ 1264999 h 2810796"/>
              <a:gd name="connsiteX1167" fmla="*/ 1820516 w 3531775"/>
              <a:gd name="connsiteY1167" fmla="*/ 1272143 h 2810796"/>
              <a:gd name="connsiteX1168" fmla="*/ 1805372 w 3531775"/>
              <a:gd name="connsiteY1168" fmla="*/ 1275953 h 2810796"/>
              <a:gd name="connsiteX1169" fmla="*/ 1807658 w 3531775"/>
              <a:gd name="connsiteY1169" fmla="*/ 1283287 h 2810796"/>
              <a:gd name="connsiteX1170" fmla="*/ 1798418 w 3531775"/>
              <a:gd name="connsiteY1170" fmla="*/ 1279668 h 2810796"/>
              <a:gd name="connsiteX1171" fmla="*/ 1827089 w 3531775"/>
              <a:gd name="connsiteY1171" fmla="*/ 1285668 h 2810796"/>
              <a:gd name="connsiteX1172" fmla="*/ 1790608 w 3531775"/>
              <a:gd name="connsiteY1172" fmla="*/ 1338151 h 2810796"/>
              <a:gd name="connsiteX1173" fmla="*/ 1822040 w 3531775"/>
              <a:gd name="connsiteY1173" fmla="*/ 1317006 h 2810796"/>
              <a:gd name="connsiteX1174" fmla="*/ 1813087 w 3531775"/>
              <a:gd name="connsiteY1174" fmla="*/ 1315767 h 2810796"/>
              <a:gd name="connsiteX1175" fmla="*/ 1806800 w 3531775"/>
              <a:gd name="connsiteY1175" fmla="*/ 1320720 h 2810796"/>
              <a:gd name="connsiteX1176" fmla="*/ 1805467 w 3531775"/>
              <a:gd name="connsiteY1176" fmla="*/ 1322245 h 2810796"/>
              <a:gd name="connsiteX1177" fmla="*/ 1809848 w 3531775"/>
              <a:gd name="connsiteY1177" fmla="*/ 1330626 h 2810796"/>
              <a:gd name="connsiteX1178" fmla="*/ 1804610 w 3531775"/>
              <a:gd name="connsiteY1178" fmla="*/ 1328531 h 2810796"/>
              <a:gd name="connsiteX1179" fmla="*/ 1798895 w 3531775"/>
              <a:gd name="connsiteY1179" fmla="*/ 1327769 h 2810796"/>
              <a:gd name="connsiteX1180" fmla="*/ 1798228 w 3531775"/>
              <a:gd name="connsiteY1180" fmla="*/ 1333484 h 2810796"/>
              <a:gd name="connsiteX1181" fmla="*/ 1793275 w 3531775"/>
              <a:gd name="connsiteY1181" fmla="*/ 1327769 h 2810796"/>
              <a:gd name="connsiteX1182" fmla="*/ 1785941 w 3531775"/>
              <a:gd name="connsiteY1182" fmla="*/ 1328245 h 2810796"/>
              <a:gd name="connsiteX1183" fmla="*/ 1790608 w 3531775"/>
              <a:gd name="connsiteY1183" fmla="*/ 1338151 h 2810796"/>
              <a:gd name="connsiteX1184" fmla="*/ 1779368 w 3531775"/>
              <a:gd name="connsiteY1184" fmla="*/ 1244711 h 2810796"/>
              <a:gd name="connsiteX1185" fmla="*/ 1814039 w 3531775"/>
              <a:gd name="connsiteY1185" fmla="*/ 1212993 h 2810796"/>
              <a:gd name="connsiteX1186" fmla="*/ 1802324 w 3531775"/>
              <a:gd name="connsiteY1186" fmla="*/ 1210421 h 2810796"/>
              <a:gd name="connsiteX1187" fmla="*/ 1803562 w 3531775"/>
              <a:gd name="connsiteY1187" fmla="*/ 1214041 h 2810796"/>
              <a:gd name="connsiteX1188" fmla="*/ 1796513 w 3531775"/>
              <a:gd name="connsiteY1188" fmla="*/ 1221089 h 2810796"/>
              <a:gd name="connsiteX1189" fmla="*/ 1795085 w 3531775"/>
              <a:gd name="connsiteY1189" fmla="*/ 1223089 h 2810796"/>
              <a:gd name="connsiteX1190" fmla="*/ 1800800 w 3531775"/>
              <a:gd name="connsiteY1190" fmla="*/ 1230995 h 2810796"/>
              <a:gd name="connsiteX1191" fmla="*/ 1794608 w 3531775"/>
              <a:gd name="connsiteY1191" fmla="*/ 1230042 h 2810796"/>
              <a:gd name="connsiteX1192" fmla="*/ 1787941 w 3531775"/>
              <a:gd name="connsiteY1192" fmla="*/ 1230804 h 2810796"/>
              <a:gd name="connsiteX1193" fmla="*/ 1787750 w 3531775"/>
              <a:gd name="connsiteY1193" fmla="*/ 1237282 h 2810796"/>
              <a:gd name="connsiteX1194" fmla="*/ 1781464 w 3531775"/>
              <a:gd name="connsiteY1194" fmla="*/ 1232233 h 2810796"/>
              <a:gd name="connsiteX1195" fmla="*/ 1773082 w 3531775"/>
              <a:gd name="connsiteY1195" fmla="*/ 1234710 h 2810796"/>
              <a:gd name="connsiteX1196" fmla="*/ 1779368 w 3531775"/>
              <a:gd name="connsiteY1196" fmla="*/ 1244711 h 2810796"/>
              <a:gd name="connsiteX1197" fmla="*/ 1772415 w 3531775"/>
              <a:gd name="connsiteY1197" fmla="*/ 1177941 h 2810796"/>
              <a:gd name="connsiteX1198" fmla="*/ 1764414 w 3531775"/>
              <a:gd name="connsiteY1198" fmla="*/ 1179560 h 2810796"/>
              <a:gd name="connsiteX1199" fmla="*/ 1770320 w 3531775"/>
              <a:gd name="connsiteY1199" fmla="*/ 1188228 h 2810796"/>
              <a:gd name="connsiteX1200" fmla="*/ 1756985 w 3531775"/>
              <a:gd name="connsiteY1200" fmla="*/ 1189752 h 2810796"/>
              <a:gd name="connsiteX1201" fmla="*/ 1757651 w 3531775"/>
              <a:gd name="connsiteY1201" fmla="*/ 1195848 h 2810796"/>
              <a:gd name="connsiteX1202" fmla="*/ 1750508 w 3531775"/>
              <a:gd name="connsiteY1202" fmla="*/ 1191942 h 2810796"/>
              <a:gd name="connsiteX1203" fmla="*/ 1773654 w 3531775"/>
              <a:gd name="connsiteY1203" fmla="*/ 1199658 h 2810796"/>
              <a:gd name="connsiteX1204" fmla="*/ 1771653 w 3531775"/>
              <a:gd name="connsiteY1204" fmla="*/ 1166606 h 2810796"/>
              <a:gd name="connsiteX1205" fmla="*/ 1772415 w 3531775"/>
              <a:gd name="connsiteY1205" fmla="*/ 1177941 h 2810796"/>
              <a:gd name="connsiteX1206" fmla="*/ 1785083 w 3531775"/>
              <a:gd name="connsiteY1206" fmla="*/ 1019730 h 2810796"/>
              <a:gd name="connsiteX1207" fmla="*/ 1781750 w 3531775"/>
              <a:gd name="connsiteY1207" fmla="*/ 1016587 h 2810796"/>
              <a:gd name="connsiteX1208" fmla="*/ 1777940 w 3531775"/>
              <a:gd name="connsiteY1208" fmla="*/ 1018016 h 2810796"/>
              <a:gd name="connsiteX1209" fmla="*/ 1778035 w 3531775"/>
              <a:gd name="connsiteY1209" fmla="*/ 1013634 h 2810796"/>
              <a:gd name="connsiteX1210" fmla="*/ 1770129 w 3531775"/>
              <a:gd name="connsiteY1210" fmla="*/ 1015539 h 2810796"/>
              <a:gd name="connsiteX1211" fmla="*/ 1802038 w 3531775"/>
              <a:gd name="connsiteY1211" fmla="*/ 1019826 h 2810796"/>
              <a:gd name="connsiteX1212" fmla="*/ 1790894 w 3531775"/>
              <a:gd name="connsiteY1212" fmla="*/ 1018492 h 2810796"/>
              <a:gd name="connsiteX1213" fmla="*/ 1788417 w 3531775"/>
              <a:gd name="connsiteY1213" fmla="*/ 1022207 h 2810796"/>
              <a:gd name="connsiteX1214" fmla="*/ 1785083 w 3531775"/>
              <a:gd name="connsiteY1214" fmla="*/ 1019730 h 2810796"/>
              <a:gd name="connsiteX1215" fmla="*/ 1771748 w 3531775"/>
              <a:gd name="connsiteY1215" fmla="*/ 952008 h 2810796"/>
              <a:gd name="connsiteX1216" fmla="*/ 1768796 w 3531775"/>
              <a:gd name="connsiteY1216" fmla="*/ 945912 h 2810796"/>
              <a:gd name="connsiteX1217" fmla="*/ 1762509 w 3531775"/>
              <a:gd name="connsiteY1217" fmla="*/ 947531 h 2810796"/>
              <a:gd name="connsiteX1218" fmla="*/ 1765271 w 3531775"/>
              <a:gd name="connsiteY1218" fmla="*/ 940197 h 2810796"/>
              <a:gd name="connsiteX1219" fmla="*/ 1760128 w 3531775"/>
              <a:gd name="connsiteY1219" fmla="*/ 932862 h 2810796"/>
              <a:gd name="connsiteX1220" fmla="*/ 1752698 w 3531775"/>
              <a:gd name="connsiteY1220" fmla="*/ 941625 h 2810796"/>
              <a:gd name="connsiteX1221" fmla="*/ 1796133 w 3531775"/>
              <a:gd name="connsiteY1221" fmla="*/ 956008 h 2810796"/>
              <a:gd name="connsiteX1222" fmla="*/ 1789941 w 3531775"/>
              <a:gd name="connsiteY1222" fmla="*/ 956199 h 2810796"/>
              <a:gd name="connsiteX1223" fmla="*/ 1780892 w 3531775"/>
              <a:gd name="connsiteY1223" fmla="*/ 951436 h 2810796"/>
              <a:gd name="connsiteX1224" fmla="*/ 1775082 w 3531775"/>
              <a:gd name="connsiteY1224" fmla="*/ 957246 h 2810796"/>
              <a:gd name="connsiteX1225" fmla="*/ 1772891 w 3531775"/>
              <a:gd name="connsiteY1225" fmla="*/ 958294 h 2810796"/>
              <a:gd name="connsiteX1226" fmla="*/ 1771748 w 3531775"/>
              <a:gd name="connsiteY1226" fmla="*/ 952008 h 2810796"/>
              <a:gd name="connsiteX1227" fmla="*/ 1803181 w 3531775"/>
              <a:gd name="connsiteY1227" fmla="*/ 1050306 h 2810796"/>
              <a:gd name="connsiteX1228" fmla="*/ 1796037 w 3531775"/>
              <a:gd name="connsiteY1228" fmla="*/ 1048305 h 2810796"/>
              <a:gd name="connsiteX1229" fmla="*/ 1786512 w 3531775"/>
              <a:gd name="connsiteY1229" fmla="*/ 1046877 h 2810796"/>
              <a:gd name="connsiteX1230" fmla="*/ 1781464 w 3531775"/>
              <a:gd name="connsiteY1230" fmla="*/ 1052877 h 2810796"/>
              <a:gd name="connsiteX1231" fmla="*/ 1778606 w 3531775"/>
              <a:gd name="connsiteY1231" fmla="*/ 1049163 h 2810796"/>
              <a:gd name="connsiteX1232" fmla="*/ 1774034 w 3531775"/>
              <a:gd name="connsiteY1232" fmla="*/ 1045638 h 2810796"/>
              <a:gd name="connsiteX1233" fmla="*/ 1768986 w 3531775"/>
              <a:gd name="connsiteY1233" fmla="*/ 1048020 h 2810796"/>
              <a:gd name="connsiteX1234" fmla="*/ 1769081 w 3531775"/>
              <a:gd name="connsiteY1234" fmla="*/ 1042495 h 2810796"/>
              <a:gd name="connsiteX1235" fmla="*/ 1762319 w 3531775"/>
              <a:gd name="connsiteY1235" fmla="*/ 1038399 h 2810796"/>
              <a:gd name="connsiteX1236" fmla="*/ 1772701 w 3531775"/>
              <a:gd name="connsiteY1236" fmla="*/ 1058688 h 2810796"/>
              <a:gd name="connsiteX1237" fmla="*/ 1803181 w 3531775"/>
              <a:gd name="connsiteY1237" fmla="*/ 1050306 h 2810796"/>
              <a:gd name="connsiteX1238" fmla="*/ 1749650 w 3531775"/>
              <a:gd name="connsiteY1238" fmla="*/ 1019540 h 2810796"/>
              <a:gd name="connsiteX1239" fmla="*/ 1742983 w 3531775"/>
              <a:gd name="connsiteY1239" fmla="*/ 1024588 h 2810796"/>
              <a:gd name="connsiteX1240" fmla="*/ 1739744 w 3531775"/>
              <a:gd name="connsiteY1240" fmla="*/ 1020111 h 2810796"/>
              <a:gd name="connsiteX1241" fmla="*/ 1737268 w 3531775"/>
              <a:gd name="connsiteY1241" fmla="*/ 1014587 h 2810796"/>
              <a:gd name="connsiteX1242" fmla="*/ 1730600 w 3531775"/>
              <a:gd name="connsiteY1242" fmla="*/ 1015825 h 2810796"/>
              <a:gd name="connsiteX1243" fmla="*/ 1734125 w 3531775"/>
              <a:gd name="connsiteY1243" fmla="*/ 1009253 h 2810796"/>
              <a:gd name="connsiteX1244" fmla="*/ 1727933 w 3531775"/>
              <a:gd name="connsiteY1244" fmla="*/ 1030113 h 2810796"/>
              <a:gd name="connsiteX1245" fmla="*/ 1758794 w 3531775"/>
              <a:gd name="connsiteY1245" fmla="*/ 1023636 h 2810796"/>
              <a:gd name="connsiteX1246" fmla="*/ 1749650 w 3531775"/>
              <a:gd name="connsiteY1246" fmla="*/ 1019540 h 2810796"/>
              <a:gd name="connsiteX1247" fmla="*/ 1717932 w 3531775"/>
              <a:gd name="connsiteY1247" fmla="*/ 1053449 h 2810796"/>
              <a:gd name="connsiteX1248" fmla="*/ 1707455 w 3531775"/>
              <a:gd name="connsiteY1248" fmla="*/ 1054878 h 2810796"/>
              <a:gd name="connsiteX1249" fmla="*/ 1749079 w 3531775"/>
              <a:gd name="connsiteY1249" fmla="*/ 1069260 h 2810796"/>
              <a:gd name="connsiteX1250" fmla="*/ 1752222 w 3531775"/>
              <a:gd name="connsiteY1250" fmla="*/ 1052306 h 2810796"/>
              <a:gd name="connsiteX1251" fmla="*/ 1746983 w 3531775"/>
              <a:gd name="connsiteY1251" fmla="*/ 1055164 h 2810796"/>
              <a:gd name="connsiteX1252" fmla="*/ 1736887 w 3531775"/>
              <a:gd name="connsiteY1252" fmla="*/ 1055354 h 2810796"/>
              <a:gd name="connsiteX1253" fmla="*/ 1734791 w 3531775"/>
              <a:gd name="connsiteY1253" fmla="*/ 1062783 h 2810796"/>
              <a:gd name="connsiteX1254" fmla="*/ 1733363 w 3531775"/>
              <a:gd name="connsiteY1254" fmla="*/ 1064689 h 2810796"/>
              <a:gd name="connsiteX1255" fmla="*/ 1729362 w 3531775"/>
              <a:gd name="connsiteY1255" fmla="*/ 1060212 h 2810796"/>
              <a:gd name="connsiteX1256" fmla="*/ 1723742 w 3531775"/>
              <a:gd name="connsiteY1256" fmla="*/ 1056497 h 2810796"/>
              <a:gd name="connsiteX1257" fmla="*/ 1719170 w 3531775"/>
              <a:gd name="connsiteY1257" fmla="*/ 1060783 h 2810796"/>
              <a:gd name="connsiteX1258" fmla="*/ 1717932 w 3531775"/>
              <a:gd name="connsiteY1258" fmla="*/ 1053449 h 2810796"/>
              <a:gd name="connsiteX1259" fmla="*/ 1681261 w 3531775"/>
              <a:gd name="connsiteY1259" fmla="*/ 1081548 h 2810796"/>
              <a:gd name="connsiteX1260" fmla="*/ 1677927 w 3531775"/>
              <a:gd name="connsiteY1260" fmla="*/ 1076976 h 2810796"/>
              <a:gd name="connsiteX1261" fmla="*/ 1673165 w 3531775"/>
              <a:gd name="connsiteY1261" fmla="*/ 1080119 h 2810796"/>
              <a:gd name="connsiteX1262" fmla="*/ 1674308 w 3531775"/>
              <a:gd name="connsiteY1262" fmla="*/ 1072880 h 2810796"/>
              <a:gd name="connsiteX1263" fmla="*/ 1669164 w 3531775"/>
              <a:gd name="connsiteY1263" fmla="*/ 1067737 h 2810796"/>
              <a:gd name="connsiteX1264" fmla="*/ 1664402 w 3531775"/>
              <a:gd name="connsiteY1264" fmla="*/ 1077357 h 2810796"/>
              <a:gd name="connsiteX1265" fmla="*/ 1701740 w 3531775"/>
              <a:gd name="connsiteY1265" fmla="*/ 1077262 h 2810796"/>
              <a:gd name="connsiteX1266" fmla="*/ 1696691 w 3531775"/>
              <a:gd name="connsiteY1266" fmla="*/ 1079452 h 2810796"/>
              <a:gd name="connsiteX1267" fmla="*/ 1688595 w 3531775"/>
              <a:gd name="connsiteY1267" fmla="*/ 1078119 h 2810796"/>
              <a:gd name="connsiteX1268" fmla="*/ 1683071 w 3531775"/>
              <a:gd name="connsiteY1268" fmla="*/ 1086596 h 2810796"/>
              <a:gd name="connsiteX1269" fmla="*/ 1681261 w 3531775"/>
              <a:gd name="connsiteY1269" fmla="*/ 1081548 h 2810796"/>
              <a:gd name="connsiteX1270" fmla="*/ 1700787 w 3531775"/>
              <a:gd name="connsiteY1270" fmla="*/ 1149080 h 2810796"/>
              <a:gd name="connsiteX1271" fmla="*/ 1753651 w 3531775"/>
              <a:gd name="connsiteY1271" fmla="*/ 1147270 h 2810796"/>
              <a:gd name="connsiteX1272" fmla="*/ 1740602 w 3531775"/>
              <a:gd name="connsiteY1272" fmla="*/ 1128696 h 2810796"/>
              <a:gd name="connsiteX1273" fmla="*/ 1741268 w 3531775"/>
              <a:gd name="connsiteY1273" fmla="*/ 1132983 h 2810796"/>
              <a:gd name="connsiteX1274" fmla="*/ 1733172 w 3531775"/>
              <a:gd name="connsiteY1274" fmla="*/ 1140031 h 2810796"/>
              <a:gd name="connsiteX1275" fmla="*/ 1729172 w 3531775"/>
              <a:gd name="connsiteY1275" fmla="*/ 1140984 h 2810796"/>
              <a:gd name="connsiteX1276" fmla="*/ 1734410 w 3531775"/>
              <a:gd name="connsiteY1276" fmla="*/ 1151366 h 2810796"/>
              <a:gd name="connsiteX1277" fmla="*/ 1727267 w 3531775"/>
              <a:gd name="connsiteY1277" fmla="*/ 1148889 h 2810796"/>
              <a:gd name="connsiteX1278" fmla="*/ 1719170 w 3531775"/>
              <a:gd name="connsiteY1278" fmla="*/ 1148223 h 2810796"/>
              <a:gd name="connsiteX1279" fmla="*/ 1717646 w 3531775"/>
              <a:gd name="connsiteY1279" fmla="*/ 1155652 h 2810796"/>
              <a:gd name="connsiteX1280" fmla="*/ 1711074 w 3531775"/>
              <a:gd name="connsiteY1280" fmla="*/ 1148318 h 2810796"/>
              <a:gd name="connsiteX1281" fmla="*/ 1700787 w 3531775"/>
              <a:gd name="connsiteY1281" fmla="*/ 1149080 h 2810796"/>
              <a:gd name="connsiteX1282" fmla="*/ 1748984 w 3531775"/>
              <a:gd name="connsiteY1282" fmla="*/ 1100026 h 2810796"/>
              <a:gd name="connsiteX1283" fmla="*/ 1737458 w 3531775"/>
              <a:gd name="connsiteY1283" fmla="*/ 1100121 h 2810796"/>
              <a:gd name="connsiteX1284" fmla="*/ 1738316 w 3531775"/>
              <a:gd name="connsiteY1284" fmla="*/ 1109075 h 2810796"/>
              <a:gd name="connsiteX1285" fmla="*/ 1727267 w 3531775"/>
              <a:gd name="connsiteY1285" fmla="*/ 1103169 h 2810796"/>
              <a:gd name="connsiteX1286" fmla="*/ 1723838 w 3531775"/>
              <a:gd name="connsiteY1286" fmla="*/ 1108408 h 2810796"/>
              <a:gd name="connsiteX1287" fmla="*/ 1720980 w 3531775"/>
              <a:gd name="connsiteY1287" fmla="*/ 1101360 h 2810796"/>
              <a:gd name="connsiteX1288" fmla="*/ 1721075 w 3531775"/>
              <a:gd name="connsiteY1288" fmla="*/ 1118219 h 2810796"/>
              <a:gd name="connsiteX1289" fmla="*/ 1759271 w 3531775"/>
              <a:gd name="connsiteY1289" fmla="*/ 1100502 h 2810796"/>
              <a:gd name="connsiteX1290" fmla="*/ 1748984 w 3531775"/>
              <a:gd name="connsiteY1290" fmla="*/ 1100026 h 2810796"/>
              <a:gd name="connsiteX1291" fmla="*/ 1798609 w 3531775"/>
              <a:gd name="connsiteY1291" fmla="*/ 1076881 h 2810796"/>
              <a:gd name="connsiteX1292" fmla="*/ 1793465 w 3531775"/>
              <a:gd name="connsiteY1292" fmla="*/ 1078309 h 2810796"/>
              <a:gd name="connsiteX1293" fmla="*/ 1783369 w 3531775"/>
              <a:gd name="connsiteY1293" fmla="*/ 1077738 h 2810796"/>
              <a:gd name="connsiteX1294" fmla="*/ 1779749 w 3531775"/>
              <a:gd name="connsiteY1294" fmla="*/ 1083072 h 2810796"/>
              <a:gd name="connsiteX1295" fmla="*/ 1777940 w 3531775"/>
              <a:gd name="connsiteY1295" fmla="*/ 1079929 h 2810796"/>
              <a:gd name="connsiteX1296" fmla="*/ 1774701 w 3531775"/>
              <a:gd name="connsiteY1296" fmla="*/ 1077166 h 2810796"/>
              <a:gd name="connsiteX1297" fmla="*/ 1769843 w 3531775"/>
              <a:gd name="connsiteY1297" fmla="*/ 1079262 h 2810796"/>
              <a:gd name="connsiteX1298" fmla="*/ 1770891 w 3531775"/>
              <a:gd name="connsiteY1298" fmla="*/ 1074690 h 2810796"/>
              <a:gd name="connsiteX1299" fmla="*/ 1765748 w 3531775"/>
              <a:gd name="connsiteY1299" fmla="*/ 1071546 h 2810796"/>
              <a:gd name="connsiteX1300" fmla="*/ 1770891 w 3531775"/>
              <a:gd name="connsiteY1300" fmla="*/ 1088406 h 2810796"/>
              <a:gd name="connsiteX1301" fmla="*/ 1798609 w 3531775"/>
              <a:gd name="connsiteY1301" fmla="*/ 1076881 h 2810796"/>
              <a:gd name="connsiteX1302" fmla="*/ 1795847 w 3531775"/>
              <a:gd name="connsiteY1302" fmla="*/ 1111647 h 2810796"/>
              <a:gd name="connsiteX1303" fmla="*/ 1787941 w 3531775"/>
              <a:gd name="connsiteY1303" fmla="*/ 1110027 h 2810796"/>
              <a:gd name="connsiteX1304" fmla="*/ 1780226 w 3531775"/>
              <a:gd name="connsiteY1304" fmla="*/ 1112694 h 2810796"/>
              <a:gd name="connsiteX1305" fmla="*/ 1779559 w 3531775"/>
              <a:gd name="connsiteY1305" fmla="*/ 1119648 h 2810796"/>
              <a:gd name="connsiteX1306" fmla="*/ 1775463 w 3531775"/>
              <a:gd name="connsiteY1306" fmla="*/ 1117743 h 2810796"/>
              <a:gd name="connsiteX1307" fmla="*/ 1770415 w 3531775"/>
              <a:gd name="connsiteY1307" fmla="*/ 1116695 h 2810796"/>
              <a:gd name="connsiteX1308" fmla="*/ 1767843 w 3531775"/>
              <a:gd name="connsiteY1308" fmla="*/ 1120600 h 2810796"/>
              <a:gd name="connsiteX1309" fmla="*/ 1765271 w 3531775"/>
              <a:gd name="connsiteY1309" fmla="*/ 1116123 h 2810796"/>
              <a:gd name="connsiteX1310" fmla="*/ 1758318 w 3531775"/>
              <a:gd name="connsiteY1310" fmla="*/ 1115647 h 2810796"/>
              <a:gd name="connsiteX1311" fmla="*/ 1795847 w 3531775"/>
              <a:gd name="connsiteY1311" fmla="*/ 1111647 h 2810796"/>
              <a:gd name="connsiteX1312" fmla="*/ 1739649 w 3531775"/>
              <a:gd name="connsiteY1312" fmla="*/ 1284811 h 2810796"/>
              <a:gd name="connsiteX1313" fmla="*/ 1764319 w 3531775"/>
              <a:gd name="connsiteY1313" fmla="*/ 1261570 h 2810796"/>
              <a:gd name="connsiteX1314" fmla="*/ 1763652 w 3531775"/>
              <a:gd name="connsiteY1314" fmla="*/ 1267000 h 2810796"/>
              <a:gd name="connsiteX1315" fmla="*/ 1758318 w 3531775"/>
              <a:gd name="connsiteY1315" fmla="*/ 1273095 h 2810796"/>
              <a:gd name="connsiteX1316" fmla="*/ 1757366 w 3531775"/>
              <a:gd name="connsiteY1316" fmla="*/ 1274810 h 2810796"/>
              <a:gd name="connsiteX1317" fmla="*/ 1762700 w 3531775"/>
              <a:gd name="connsiteY1317" fmla="*/ 1279858 h 2810796"/>
              <a:gd name="connsiteX1318" fmla="*/ 1757842 w 3531775"/>
              <a:gd name="connsiteY1318" fmla="*/ 1281096 h 2810796"/>
              <a:gd name="connsiteX1319" fmla="*/ 1752127 w 3531775"/>
              <a:gd name="connsiteY1319" fmla="*/ 1281573 h 2810796"/>
              <a:gd name="connsiteX1320" fmla="*/ 1752698 w 3531775"/>
              <a:gd name="connsiteY1320" fmla="*/ 1287288 h 2810796"/>
              <a:gd name="connsiteX1321" fmla="*/ 1746698 w 3531775"/>
              <a:gd name="connsiteY1321" fmla="*/ 1282716 h 2810796"/>
              <a:gd name="connsiteX1322" fmla="*/ 1739649 w 3531775"/>
              <a:gd name="connsiteY1322" fmla="*/ 1284811 h 2810796"/>
              <a:gd name="connsiteX1323" fmla="*/ 1727552 w 3531775"/>
              <a:gd name="connsiteY1323" fmla="*/ 1238329 h 2810796"/>
              <a:gd name="connsiteX1324" fmla="*/ 1763462 w 3531775"/>
              <a:gd name="connsiteY1324" fmla="*/ 1226137 h 2810796"/>
              <a:gd name="connsiteX1325" fmla="*/ 1755556 w 3531775"/>
              <a:gd name="connsiteY1325" fmla="*/ 1222899 h 2810796"/>
              <a:gd name="connsiteX1326" fmla="*/ 1748126 w 3531775"/>
              <a:gd name="connsiteY1326" fmla="*/ 1226042 h 2810796"/>
              <a:gd name="connsiteX1327" fmla="*/ 1746412 w 3531775"/>
              <a:gd name="connsiteY1327" fmla="*/ 1227185 h 2810796"/>
              <a:gd name="connsiteX1328" fmla="*/ 1747936 w 3531775"/>
              <a:gd name="connsiteY1328" fmla="*/ 1236138 h 2810796"/>
              <a:gd name="connsiteX1329" fmla="*/ 1743745 w 3531775"/>
              <a:gd name="connsiteY1329" fmla="*/ 1232900 h 2810796"/>
              <a:gd name="connsiteX1330" fmla="*/ 1738601 w 3531775"/>
              <a:gd name="connsiteY1330" fmla="*/ 1230900 h 2810796"/>
              <a:gd name="connsiteX1331" fmla="*/ 1736315 w 3531775"/>
              <a:gd name="connsiteY1331" fmla="*/ 1236043 h 2810796"/>
              <a:gd name="connsiteX1332" fmla="*/ 1733458 w 3531775"/>
              <a:gd name="connsiteY1332" fmla="*/ 1229471 h 2810796"/>
              <a:gd name="connsiteX1333" fmla="*/ 1726409 w 3531775"/>
              <a:gd name="connsiteY1333" fmla="*/ 1228137 h 2810796"/>
              <a:gd name="connsiteX1334" fmla="*/ 1727552 w 3531775"/>
              <a:gd name="connsiteY1334" fmla="*/ 1238329 h 2810796"/>
              <a:gd name="connsiteX1335" fmla="*/ 1688881 w 3531775"/>
              <a:gd name="connsiteY1335" fmla="*/ 1210231 h 2810796"/>
              <a:gd name="connsiteX1336" fmla="*/ 1729553 w 3531775"/>
              <a:gd name="connsiteY1336" fmla="*/ 1191466 h 2810796"/>
              <a:gd name="connsiteX1337" fmla="*/ 1719456 w 3531775"/>
              <a:gd name="connsiteY1337" fmla="*/ 1188514 h 2810796"/>
              <a:gd name="connsiteX1338" fmla="*/ 1712503 w 3531775"/>
              <a:gd name="connsiteY1338" fmla="*/ 1194229 h 2810796"/>
              <a:gd name="connsiteX1339" fmla="*/ 1709264 w 3531775"/>
              <a:gd name="connsiteY1339" fmla="*/ 1194610 h 2810796"/>
              <a:gd name="connsiteX1340" fmla="*/ 1712693 w 3531775"/>
              <a:gd name="connsiteY1340" fmla="*/ 1204992 h 2810796"/>
              <a:gd name="connsiteX1341" fmla="*/ 1707169 w 3531775"/>
              <a:gd name="connsiteY1341" fmla="*/ 1201658 h 2810796"/>
              <a:gd name="connsiteX1342" fmla="*/ 1700692 w 3531775"/>
              <a:gd name="connsiteY1342" fmla="*/ 1199848 h 2810796"/>
              <a:gd name="connsiteX1343" fmla="*/ 1698882 w 3531775"/>
              <a:gd name="connsiteY1343" fmla="*/ 1206325 h 2810796"/>
              <a:gd name="connsiteX1344" fmla="*/ 1694310 w 3531775"/>
              <a:gd name="connsiteY1344" fmla="*/ 1198800 h 2810796"/>
              <a:gd name="connsiteX1345" fmla="*/ 1685833 w 3531775"/>
              <a:gd name="connsiteY1345" fmla="*/ 1197943 h 2810796"/>
              <a:gd name="connsiteX1346" fmla="*/ 1688881 w 3531775"/>
              <a:gd name="connsiteY1346" fmla="*/ 1210231 h 2810796"/>
              <a:gd name="connsiteX1347" fmla="*/ 1658877 w 3531775"/>
              <a:gd name="connsiteY1347" fmla="*/ 1126029 h 2810796"/>
              <a:gd name="connsiteX1348" fmla="*/ 1692119 w 3531775"/>
              <a:gd name="connsiteY1348" fmla="*/ 1118029 h 2810796"/>
              <a:gd name="connsiteX1349" fmla="*/ 1688881 w 3531775"/>
              <a:gd name="connsiteY1349" fmla="*/ 1122410 h 2810796"/>
              <a:gd name="connsiteX1350" fmla="*/ 1681166 w 3531775"/>
              <a:gd name="connsiteY1350" fmla="*/ 1125172 h 2810796"/>
              <a:gd name="connsiteX1351" fmla="*/ 1679451 w 3531775"/>
              <a:gd name="connsiteY1351" fmla="*/ 1126220 h 2810796"/>
              <a:gd name="connsiteX1352" fmla="*/ 1681070 w 3531775"/>
              <a:gd name="connsiteY1352" fmla="*/ 1135554 h 2810796"/>
              <a:gd name="connsiteX1353" fmla="*/ 1671450 w 3531775"/>
              <a:gd name="connsiteY1353" fmla="*/ 1129554 h 2810796"/>
              <a:gd name="connsiteX1354" fmla="*/ 1669069 w 3531775"/>
              <a:gd name="connsiteY1354" fmla="*/ 1134888 h 2810796"/>
              <a:gd name="connsiteX1355" fmla="*/ 1666116 w 3531775"/>
              <a:gd name="connsiteY1355" fmla="*/ 1127839 h 2810796"/>
              <a:gd name="connsiteX1356" fmla="*/ 1658877 w 3531775"/>
              <a:gd name="connsiteY1356" fmla="*/ 1126029 h 2810796"/>
              <a:gd name="connsiteX1357" fmla="*/ 1666688 w 3531775"/>
              <a:gd name="connsiteY1357" fmla="*/ 1006681 h 2810796"/>
              <a:gd name="connsiteX1358" fmla="*/ 1674308 w 3531775"/>
              <a:gd name="connsiteY1358" fmla="*/ 1038399 h 2810796"/>
              <a:gd name="connsiteX1359" fmla="*/ 1705359 w 3531775"/>
              <a:gd name="connsiteY1359" fmla="*/ 1018016 h 2810796"/>
              <a:gd name="connsiteX1360" fmla="*/ 1699454 w 3531775"/>
              <a:gd name="connsiteY1360" fmla="*/ 1020397 h 2810796"/>
              <a:gd name="connsiteX1361" fmla="*/ 1690405 w 3531775"/>
              <a:gd name="connsiteY1361" fmla="*/ 1020492 h 2810796"/>
              <a:gd name="connsiteX1362" fmla="*/ 1687547 w 3531775"/>
              <a:gd name="connsiteY1362" fmla="*/ 1018778 h 2810796"/>
              <a:gd name="connsiteX1363" fmla="*/ 1683833 w 3531775"/>
              <a:gd name="connsiteY1363" fmla="*/ 1028874 h 2810796"/>
              <a:gd name="connsiteX1364" fmla="*/ 1681356 w 3531775"/>
              <a:gd name="connsiteY1364" fmla="*/ 1023731 h 2810796"/>
              <a:gd name="connsiteX1365" fmla="*/ 1677356 w 3531775"/>
              <a:gd name="connsiteY1365" fmla="*/ 1017444 h 2810796"/>
              <a:gd name="connsiteX1366" fmla="*/ 1671926 w 3531775"/>
              <a:gd name="connsiteY1366" fmla="*/ 1021350 h 2810796"/>
              <a:gd name="connsiteX1367" fmla="*/ 1672974 w 3531775"/>
              <a:gd name="connsiteY1367" fmla="*/ 1012587 h 2810796"/>
              <a:gd name="connsiteX1368" fmla="*/ 1666688 w 3531775"/>
              <a:gd name="connsiteY1368" fmla="*/ 1006681 h 2810796"/>
              <a:gd name="connsiteX1369" fmla="*/ 1692215 w 3531775"/>
              <a:gd name="connsiteY1369" fmla="*/ 974677 h 2810796"/>
              <a:gd name="connsiteX1370" fmla="*/ 1687071 w 3531775"/>
              <a:gd name="connsiteY1370" fmla="*/ 980583 h 2810796"/>
              <a:gd name="connsiteX1371" fmla="*/ 1684595 w 3531775"/>
              <a:gd name="connsiteY1371" fmla="*/ 973248 h 2810796"/>
              <a:gd name="connsiteX1372" fmla="*/ 1680213 w 3531775"/>
              <a:gd name="connsiteY1372" fmla="*/ 976011 h 2810796"/>
              <a:gd name="connsiteX1373" fmla="*/ 1681451 w 3531775"/>
              <a:gd name="connsiteY1373" fmla="*/ 969343 h 2810796"/>
              <a:gd name="connsiteX1374" fmla="*/ 1681166 w 3531775"/>
              <a:gd name="connsiteY1374" fmla="*/ 989155 h 2810796"/>
              <a:gd name="connsiteX1375" fmla="*/ 1701168 w 3531775"/>
              <a:gd name="connsiteY1375" fmla="*/ 976487 h 2810796"/>
              <a:gd name="connsiteX1376" fmla="*/ 1694024 w 3531775"/>
              <a:gd name="connsiteY1376" fmla="*/ 974772 h 2810796"/>
              <a:gd name="connsiteX1377" fmla="*/ 1692215 w 3531775"/>
              <a:gd name="connsiteY1377" fmla="*/ 974677 h 2810796"/>
              <a:gd name="connsiteX1378" fmla="*/ 1732982 w 3531775"/>
              <a:gd name="connsiteY1378" fmla="*/ 929814 h 2810796"/>
              <a:gd name="connsiteX1379" fmla="*/ 1727648 w 3531775"/>
              <a:gd name="connsiteY1379" fmla="*/ 930767 h 2810796"/>
              <a:gd name="connsiteX1380" fmla="*/ 1720028 w 3531775"/>
              <a:gd name="connsiteY1380" fmla="*/ 927433 h 2810796"/>
              <a:gd name="connsiteX1381" fmla="*/ 1718027 w 3531775"/>
              <a:gd name="connsiteY1381" fmla="*/ 926957 h 2810796"/>
              <a:gd name="connsiteX1382" fmla="*/ 1712789 w 3531775"/>
              <a:gd name="connsiteY1382" fmla="*/ 934767 h 2810796"/>
              <a:gd name="connsiteX1383" fmla="*/ 1712122 w 3531775"/>
              <a:gd name="connsiteY1383" fmla="*/ 929243 h 2810796"/>
              <a:gd name="connsiteX1384" fmla="*/ 1709836 w 3531775"/>
              <a:gd name="connsiteY1384" fmla="*/ 923909 h 2810796"/>
              <a:gd name="connsiteX1385" fmla="*/ 1704407 w 3531775"/>
              <a:gd name="connsiteY1385" fmla="*/ 926100 h 2810796"/>
              <a:gd name="connsiteX1386" fmla="*/ 1706979 w 3531775"/>
              <a:gd name="connsiteY1386" fmla="*/ 918956 h 2810796"/>
              <a:gd name="connsiteX1387" fmla="*/ 1702883 w 3531775"/>
              <a:gd name="connsiteY1387" fmla="*/ 912765 h 2810796"/>
              <a:gd name="connsiteX1388" fmla="*/ 1732982 w 3531775"/>
              <a:gd name="connsiteY1388" fmla="*/ 929814 h 2810796"/>
              <a:gd name="connsiteX1389" fmla="*/ 1731362 w 3531775"/>
              <a:gd name="connsiteY1389" fmla="*/ 979059 h 2810796"/>
              <a:gd name="connsiteX1390" fmla="*/ 1731458 w 3531775"/>
              <a:gd name="connsiteY1390" fmla="*/ 969534 h 2810796"/>
              <a:gd name="connsiteX1391" fmla="*/ 1736411 w 3531775"/>
              <a:gd name="connsiteY1391" fmla="*/ 997251 h 2810796"/>
              <a:gd name="connsiteX1392" fmla="*/ 1764033 w 3531775"/>
              <a:gd name="connsiteY1392" fmla="*/ 979440 h 2810796"/>
              <a:gd name="connsiteX1393" fmla="*/ 1753270 w 3531775"/>
              <a:gd name="connsiteY1393" fmla="*/ 978868 h 2810796"/>
              <a:gd name="connsiteX1394" fmla="*/ 1749650 w 3531775"/>
              <a:gd name="connsiteY1394" fmla="*/ 976773 h 2810796"/>
              <a:gd name="connsiteX1395" fmla="*/ 1746507 w 3531775"/>
              <a:gd name="connsiteY1395" fmla="*/ 987536 h 2810796"/>
              <a:gd name="connsiteX1396" fmla="*/ 1737268 w 3531775"/>
              <a:gd name="connsiteY1396" fmla="*/ 974868 h 2810796"/>
              <a:gd name="connsiteX1397" fmla="*/ 1731362 w 3531775"/>
              <a:gd name="connsiteY1397" fmla="*/ 979059 h 2810796"/>
              <a:gd name="connsiteX1398" fmla="*/ 1750222 w 3531775"/>
              <a:gd name="connsiteY1398" fmla="*/ 884761 h 2810796"/>
              <a:gd name="connsiteX1399" fmla="*/ 1737649 w 3531775"/>
              <a:gd name="connsiteY1399" fmla="*/ 908383 h 2810796"/>
              <a:gd name="connsiteX1400" fmla="*/ 1769748 w 3531775"/>
              <a:gd name="connsiteY1400" fmla="*/ 913146 h 2810796"/>
              <a:gd name="connsiteX1401" fmla="*/ 1764414 w 3531775"/>
              <a:gd name="connsiteY1401" fmla="*/ 911526 h 2810796"/>
              <a:gd name="connsiteX1402" fmla="*/ 1758985 w 3531775"/>
              <a:gd name="connsiteY1402" fmla="*/ 905240 h 2810796"/>
              <a:gd name="connsiteX1403" fmla="*/ 1757366 w 3531775"/>
              <a:gd name="connsiteY1403" fmla="*/ 903906 h 2810796"/>
              <a:gd name="connsiteX1404" fmla="*/ 1749174 w 3531775"/>
              <a:gd name="connsiteY1404" fmla="*/ 908002 h 2810796"/>
              <a:gd name="connsiteX1405" fmla="*/ 1751079 w 3531775"/>
              <a:gd name="connsiteY1405" fmla="*/ 902954 h 2810796"/>
              <a:gd name="connsiteX1406" fmla="*/ 1751460 w 3531775"/>
              <a:gd name="connsiteY1406" fmla="*/ 897334 h 2810796"/>
              <a:gd name="connsiteX1407" fmla="*/ 1745745 w 3531775"/>
              <a:gd name="connsiteY1407" fmla="*/ 896572 h 2810796"/>
              <a:gd name="connsiteX1408" fmla="*/ 1751174 w 3531775"/>
              <a:gd name="connsiteY1408" fmla="*/ 891810 h 2810796"/>
              <a:gd name="connsiteX1409" fmla="*/ 1750222 w 3531775"/>
              <a:gd name="connsiteY1409" fmla="*/ 884761 h 2810796"/>
              <a:gd name="connsiteX1410" fmla="*/ 1789465 w 3531775"/>
              <a:gd name="connsiteY1410" fmla="*/ 864854 h 2810796"/>
              <a:gd name="connsiteX1411" fmla="*/ 1781750 w 3531775"/>
              <a:gd name="connsiteY1411" fmla="*/ 859996 h 2810796"/>
              <a:gd name="connsiteX1412" fmla="*/ 1780321 w 3531775"/>
              <a:gd name="connsiteY1412" fmla="*/ 856948 h 2810796"/>
              <a:gd name="connsiteX1413" fmla="*/ 1771463 w 3531775"/>
              <a:gd name="connsiteY1413" fmla="*/ 863425 h 2810796"/>
              <a:gd name="connsiteX1414" fmla="*/ 1772415 w 3531775"/>
              <a:gd name="connsiteY1414" fmla="*/ 850281 h 2810796"/>
              <a:gd name="connsiteX1415" fmla="*/ 1765652 w 3531775"/>
              <a:gd name="connsiteY1415" fmla="*/ 850471 h 2810796"/>
              <a:gd name="connsiteX1416" fmla="*/ 1771272 w 3531775"/>
              <a:gd name="connsiteY1416" fmla="*/ 843708 h 2810796"/>
              <a:gd name="connsiteX1417" fmla="*/ 1769177 w 3531775"/>
              <a:gd name="connsiteY1417" fmla="*/ 835326 h 2810796"/>
              <a:gd name="connsiteX1418" fmla="*/ 1758604 w 3531775"/>
              <a:gd name="connsiteY1418" fmla="*/ 842280 h 2810796"/>
              <a:gd name="connsiteX1419" fmla="*/ 1790132 w 3531775"/>
              <a:gd name="connsiteY1419" fmla="*/ 875712 h 2810796"/>
              <a:gd name="connsiteX1420" fmla="*/ 1789465 w 3531775"/>
              <a:gd name="connsiteY1420" fmla="*/ 864854 h 2810796"/>
              <a:gd name="connsiteX1421" fmla="*/ 1799466 w 3531775"/>
              <a:gd name="connsiteY1421" fmla="*/ 902859 h 2810796"/>
              <a:gd name="connsiteX1422" fmla="*/ 1793656 w 3531775"/>
              <a:gd name="connsiteY1422" fmla="*/ 905526 h 2810796"/>
              <a:gd name="connsiteX1423" fmla="*/ 1795180 w 3531775"/>
              <a:gd name="connsiteY1423" fmla="*/ 897239 h 2810796"/>
              <a:gd name="connsiteX1424" fmla="*/ 1794894 w 3531775"/>
              <a:gd name="connsiteY1424" fmla="*/ 922194 h 2810796"/>
              <a:gd name="connsiteX1425" fmla="*/ 1820993 w 3531775"/>
              <a:gd name="connsiteY1425" fmla="*/ 910574 h 2810796"/>
              <a:gd name="connsiteX1426" fmla="*/ 1811754 w 3531775"/>
              <a:gd name="connsiteY1426" fmla="*/ 906669 h 2810796"/>
              <a:gd name="connsiteX1427" fmla="*/ 1809372 w 3531775"/>
              <a:gd name="connsiteY1427" fmla="*/ 906192 h 2810796"/>
              <a:gd name="connsiteX1428" fmla="*/ 1804991 w 3531775"/>
              <a:gd name="connsiteY1428" fmla="*/ 915336 h 2810796"/>
              <a:gd name="connsiteX1429" fmla="*/ 1799466 w 3531775"/>
              <a:gd name="connsiteY1429" fmla="*/ 902859 h 2810796"/>
              <a:gd name="connsiteX1430" fmla="*/ 1840900 w 3531775"/>
              <a:gd name="connsiteY1430" fmla="*/ 810657 h 2810796"/>
              <a:gd name="connsiteX1431" fmla="*/ 1834994 w 3531775"/>
              <a:gd name="connsiteY1431" fmla="*/ 804656 h 2810796"/>
              <a:gd name="connsiteX1432" fmla="*/ 1833280 w 3531775"/>
              <a:gd name="connsiteY1432" fmla="*/ 803513 h 2810796"/>
              <a:gd name="connsiteX1433" fmla="*/ 1825469 w 3531775"/>
              <a:gd name="connsiteY1433" fmla="*/ 808942 h 2810796"/>
              <a:gd name="connsiteX1434" fmla="*/ 1826708 w 3531775"/>
              <a:gd name="connsiteY1434" fmla="*/ 797512 h 2810796"/>
              <a:gd name="connsiteX1435" fmla="*/ 1820897 w 3531775"/>
              <a:gd name="connsiteY1435" fmla="*/ 797512 h 2810796"/>
              <a:gd name="connsiteX1436" fmla="*/ 1825850 w 3531775"/>
              <a:gd name="connsiteY1436" fmla="*/ 791892 h 2810796"/>
              <a:gd name="connsiteX1437" fmla="*/ 1824231 w 3531775"/>
              <a:gd name="connsiteY1437" fmla="*/ 784653 h 2810796"/>
              <a:gd name="connsiteX1438" fmla="*/ 1814992 w 3531775"/>
              <a:gd name="connsiteY1438" fmla="*/ 790273 h 2810796"/>
              <a:gd name="connsiteX1439" fmla="*/ 1840805 w 3531775"/>
              <a:gd name="connsiteY1439" fmla="*/ 820086 h 2810796"/>
              <a:gd name="connsiteX1440" fmla="*/ 1840900 w 3531775"/>
              <a:gd name="connsiteY1440" fmla="*/ 810657 h 2810796"/>
              <a:gd name="connsiteX1441" fmla="*/ 1854711 w 3531775"/>
              <a:gd name="connsiteY1441" fmla="*/ 868759 h 2810796"/>
              <a:gd name="connsiteX1442" fmla="*/ 1847186 w 3531775"/>
              <a:gd name="connsiteY1442" fmla="*/ 868664 h 2810796"/>
              <a:gd name="connsiteX1443" fmla="*/ 1836995 w 3531775"/>
              <a:gd name="connsiteY1443" fmla="*/ 864092 h 2810796"/>
              <a:gd name="connsiteX1444" fmla="*/ 1834518 w 3531775"/>
              <a:gd name="connsiteY1444" fmla="*/ 860663 h 2810796"/>
              <a:gd name="connsiteX1445" fmla="*/ 1826327 w 3531775"/>
              <a:gd name="connsiteY1445" fmla="*/ 870093 h 2810796"/>
              <a:gd name="connsiteX1446" fmla="*/ 1828422 w 3531775"/>
              <a:gd name="connsiteY1446" fmla="*/ 853614 h 2810796"/>
              <a:gd name="connsiteX1447" fmla="*/ 1815944 w 3531775"/>
              <a:gd name="connsiteY1447" fmla="*/ 855710 h 2810796"/>
              <a:gd name="connsiteX1448" fmla="*/ 1820421 w 3531775"/>
              <a:gd name="connsiteY1448" fmla="*/ 846471 h 2810796"/>
              <a:gd name="connsiteX1449" fmla="*/ 1815563 w 3531775"/>
              <a:gd name="connsiteY1449" fmla="*/ 836946 h 2810796"/>
              <a:gd name="connsiteX1450" fmla="*/ 1805276 w 3531775"/>
              <a:gd name="connsiteY1450" fmla="*/ 847328 h 2810796"/>
              <a:gd name="connsiteX1451" fmla="*/ 1854711 w 3531775"/>
              <a:gd name="connsiteY1451" fmla="*/ 868759 h 2810796"/>
              <a:gd name="connsiteX1452" fmla="*/ 1880714 w 3531775"/>
              <a:gd name="connsiteY1452" fmla="*/ 800370 h 2810796"/>
              <a:gd name="connsiteX1453" fmla="*/ 1877571 w 3531775"/>
              <a:gd name="connsiteY1453" fmla="*/ 792559 h 2810796"/>
              <a:gd name="connsiteX1454" fmla="*/ 1876428 w 3531775"/>
              <a:gd name="connsiteY1454" fmla="*/ 790845 h 2810796"/>
              <a:gd name="connsiteX1455" fmla="*/ 1867094 w 3531775"/>
              <a:gd name="connsiteY1455" fmla="*/ 792273 h 2810796"/>
              <a:gd name="connsiteX1456" fmla="*/ 1870523 w 3531775"/>
              <a:gd name="connsiteY1456" fmla="*/ 787987 h 2810796"/>
              <a:gd name="connsiteX1457" fmla="*/ 1872713 w 3531775"/>
              <a:gd name="connsiteY1457" fmla="*/ 782748 h 2810796"/>
              <a:gd name="connsiteX1458" fmla="*/ 1867379 w 3531775"/>
              <a:gd name="connsiteY1458" fmla="*/ 780177 h 2810796"/>
              <a:gd name="connsiteX1459" fmla="*/ 1874142 w 3531775"/>
              <a:gd name="connsiteY1459" fmla="*/ 777319 h 2810796"/>
              <a:gd name="connsiteX1460" fmla="*/ 1875476 w 3531775"/>
              <a:gd name="connsiteY1460" fmla="*/ 770080 h 2810796"/>
              <a:gd name="connsiteX1461" fmla="*/ 1864903 w 3531775"/>
              <a:gd name="connsiteY1461" fmla="*/ 771128 h 2810796"/>
              <a:gd name="connsiteX1462" fmla="*/ 1876809 w 3531775"/>
              <a:gd name="connsiteY1462" fmla="*/ 808561 h 2810796"/>
              <a:gd name="connsiteX1463" fmla="*/ 1880714 w 3531775"/>
              <a:gd name="connsiteY1463" fmla="*/ 800370 h 2810796"/>
              <a:gd name="connsiteX1464" fmla="*/ 1887287 w 3531775"/>
              <a:gd name="connsiteY1464" fmla="*/ 847709 h 2810796"/>
              <a:gd name="connsiteX1465" fmla="*/ 1879095 w 3531775"/>
              <a:gd name="connsiteY1465" fmla="*/ 851614 h 2810796"/>
              <a:gd name="connsiteX1466" fmla="*/ 1876428 w 3531775"/>
              <a:gd name="connsiteY1466" fmla="*/ 851900 h 2810796"/>
              <a:gd name="connsiteX1467" fmla="*/ 1877952 w 3531775"/>
              <a:gd name="connsiteY1467" fmla="*/ 845518 h 2810796"/>
              <a:gd name="connsiteX1468" fmla="*/ 1877571 w 3531775"/>
              <a:gd name="connsiteY1468" fmla="*/ 838470 h 2810796"/>
              <a:gd name="connsiteX1469" fmla="*/ 1870808 w 3531775"/>
              <a:gd name="connsiteY1469" fmla="*/ 837993 h 2810796"/>
              <a:gd name="connsiteX1470" fmla="*/ 1876428 w 3531775"/>
              <a:gd name="connsiteY1470" fmla="*/ 831707 h 2810796"/>
              <a:gd name="connsiteX1471" fmla="*/ 1862998 w 3531775"/>
              <a:gd name="connsiteY1471" fmla="*/ 852852 h 2810796"/>
              <a:gd name="connsiteX1472" fmla="*/ 1894240 w 3531775"/>
              <a:gd name="connsiteY1472" fmla="*/ 855519 h 2810796"/>
              <a:gd name="connsiteX1473" fmla="*/ 1887287 w 3531775"/>
              <a:gd name="connsiteY1473" fmla="*/ 847709 h 2810796"/>
              <a:gd name="connsiteX1474" fmla="*/ 1915100 w 3531775"/>
              <a:gd name="connsiteY1474" fmla="*/ 732933 h 2810796"/>
              <a:gd name="connsiteX1475" fmla="*/ 1896431 w 3531775"/>
              <a:gd name="connsiteY1475" fmla="*/ 759317 h 2810796"/>
              <a:gd name="connsiteX1476" fmla="*/ 1933197 w 3531775"/>
              <a:gd name="connsiteY1476" fmla="*/ 769890 h 2810796"/>
              <a:gd name="connsiteX1477" fmla="*/ 1927196 w 3531775"/>
              <a:gd name="connsiteY1477" fmla="*/ 767127 h 2810796"/>
              <a:gd name="connsiteX1478" fmla="*/ 1922053 w 3531775"/>
              <a:gd name="connsiteY1478" fmla="*/ 758745 h 2810796"/>
              <a:gd name="connsiteX1479" fmla="*/ 1912909 w 3531775"/>
              <a:gd name="connsiteY1479" fmla="*/ 761031 h 2810796"/>
              <a:gd name="connsiteX1480" fmla="*/ 1912433 w 3531775"/>
              <a:gd name="connsiteY1480" fmla="*/ 755412 h 2810796"/>
              <a:gd name="connsiteX1481" fmla="*/ 1914528 w 3531775"/>
              <a:gd name="connsiteY1481" fmla="*/ 748173 h 2810796"/>
              <a:gd name="connsiteX1482" fmla="*/ 1907956 w 3531775"/>
              <a:gd name="connsiteY1482" fmla="*/ 746458 h 2810796"/>
              <a:gd name="connsiteX1483" fmla="*/ 1915100 w 3531775"/>
              <a:gd name="connsiteY1483" fmla="*/ 741410 h 2810796"/>
              <a:gd name="connsiteX1484" fmla="*/ 1915100 w 3531775"/>
              <a:gd name="connsiteY1484" fmla="*/ 732933 h 2810796"/>
              <a:gd name="connsiteX1485" fmla="*/ 2078168 w 3531775"/>
              <a:gd name="connsiteY1485" fmla="*/ 741696 h 2810796"/>
              <a:gd name="connsiteX1486" fmla="*/ 2277717 w 3531775"/>
              <a:gd name="connsiteY1486" fmla="*/ 693213 h 2810796"/>
              <a:gd name="connsiteX1487" fmla="*/ 1896812 w 3531775"/>
              <a:gd name="connsiteY1487" fmla="*/ 580628 h 2810796"/>
              <a:gd name="connsiteX1488" fmla="*/ 2078168 w 3531775"/>
              <a:gd name="connsiteY1488" fmla="*/ 741696 h 2810796"/>
              <a:gd name="connsiteX1489" fmla="*/ 2101218 w 3531775"/>
              <a:gd name="connsiteY1489" fmla="*/ 572246 h 2810796"/>
              <a:gd name="connsiteX1490" fmla="*/ 1894049 w 3531775"/>
              <a:gd name="connsiteY1490" fmla="*/ 506523 h 2810796"/>
              <a:gd name="connsiteX1491" fmla="*/ 2101218 w 3531775"/>
              <a:gd name="connsiteY1491" fmla="*/ 572246 h 2810796"/>
              <a:gd name="connsiteX1492" fmla="*/ 2004063 w 3531775"/>
              <a:gd name="connsiteY1492" fmla="*/ 469185 h 2810796"/>
              <a:gd name="connsiteX1493" fmla="*/ 2166941 w 3531775"/>
              <a:gd name="connsiteY1493" fmla="*/ 503856 h 2810796"/>
              <a:gd name="connsiteX1494" fmla="*/ 2004063 w 3531775"/>
              <a:gd name="connsiteY1494" fmla="*/ 469185 h 2810796"/>
              <a:gd name="connsiteX1495" fmla="*/ 2185134 w 3531775"/>
              <a:gd name="connsiteY1495" fmla="*/ 508524 h 2810796"/>
              <a:gd name="connsiteX1496" fmla="*/ 1963582 w 3531775"/>
              <a:gd name="connsiteY1496" fmla="*/ 468233 h 2810796"/>
              <a:gd name="connsiteX1497" fmla="*/ 1771844 w 3531775"/>
              <a:gd name="connsiteY1497" fmla="*/ 457946 h 2810796"/>
              <a:gd name="connsiteX1498" fmla="*/ 1906622 w 3531775"/>
              <a:gd name="connsiteY1498" fmla="*/ 437943 h 2810796"/>
              <a:gd name="connsiteX1499" fmla="*/ 1905003 w 3531775"/>
              <a:gd name="connsiteY1499" fmla="*/ 437181 h 2810796"/>
              <a:gd name="connsiteX1500" fmla="*/ 1941960 w 3531775"/>
              <a:gd name="connsiteY1500" fmla="*/ 464613 h 2810796"/>
              <a:gd name="connsiteX1501" fmla="*/ 1941770 w 3531775"/>
              <a:gd name="connsiteY1501" fmla="*/ 464423 h 2810796"/>
              <a:gd name="connsiteX1502" fmla="*/ 2093122 w 3531775"/>
              <a:gd name="connsiteY1502" fmla="*/ 553767 h 2810796"/>
              <a:gd name="connsiteX1503" fmla="*/ 2092265 w 3531775"/>
              <a:gd name="connsiteY1503" fmla="*/ 553767 h 2810796"/>
              <a:gd name="connsiteX1504" fmla="*/ 2093503 w 3531775"/>
              <a:gd name="connsiteY1504" fmla="*/ 553767 h 2810796"/>
              <a:gd name="connsiteX1505" fmla="*/ 2093122 w 3531775"/>
              <a:gd name="connsiteY1505" fmla="*/ 553767 h 2810796"/>
              <a:gd name="connsiteX1506" fmla="*/ 2100647 w 3531775"/>
              <a:gd name="connsiteY1506" fmla="*/ 553482 h 2810796"/>
              <a:gd name="connsiteX1507" fmla="*/ 2097504 w 3531775"/>
              <a:gd name="connsiteY1507" fmla="*/ 553672 h 2810796"/>
              <a:gd name="connsiteX1508" fmla="*/ 2101314 w 3531775"/>
              <a:gd name="connsiteY1508" fmla="*/ 553482 h 2810796"/>
              <a:gd name="connsiteX1509" fmla="*/ 2100647 w 3531775"/>
              <a:gd name="connsiteY1509" fmla="*/ 553482 h 2810796"/>
              <a:gd name="connsiteX1510" fmla="*/ 2110458 w 3531775"/>
              <a:gd name="connsiteY1510" fmla="*/ 552720 h 2810796"/>
              <a:gd name="connsiteX1511" fmla="*/ 2109029 w 3531775"/>
              <a:gd name="connsiteY1511" fmla="*/ 552815 h 2810796"/>
              <a:gd name="connsiteX1512" fmla="*/ 2139223 w 3531775"/>
              <a:gd name="connsiteY1512" fmla="*/ 548243 h 2810796"/>
              <a:gd name="connsiteX1513" fmla="*/ 2139223 w 3531775"/>
              <a:gd name="connsiteY1513" fmla="*/ 548243 h 2810796"/>
              <a:gd name="connsiteX1514" fmla="*/ 2140556 w 3531775"/>
              <a:gd name="connsiteY1514" fmla="*/ 547957 h 2810796"/>
              <a:gd name="connsiteX1515" fmla="*/ 2139223 w 3531775"/>
              <a:gd name="connsiteY1515" fmla="*/ 548243 h 2810796"/>
              <a:gd name="connsiteX1516" fmla="*/ 2154558 w 3531775"/>
              <a:gd name="connsiteY1516" fmla="*/ 544623 h 2810796"/>
              <a:gd name="connsiteX1517" fmla="*/ 2153415 w 3531775"/>
              <a:gd name="connsiteY1517" fmla="*/ 544909 h 2810796"/>
              <a:gd name="connsiteX1518" fmla="*/ 2162178 w 3531775"/>
              <a:gd name="connsiteY1518" fmla="*/ 542433 h 2810796"/>
              <a:gd name="connsiteX1519" fmla="*/ 2161607 w 3531775"/>
              <a:gd name="connsiteY1519" fmla="*/ 542623 h 2810796"/>
              <a:gd name="connsiteX1520" fmla="*/ 2216471 w 3531775"/>
              <a:gd name="connsiteY1520" fmla="*/ 521573 h 2810796"/>
              <a:gd name="connsiteX1521" fmla="*/ 2185134 w 3531775"/>
              <a:gd name="connsiteY1521" fmla="*/ 508524 h 2810796"/>
              <a:gd name="connsiteX1522" fmla="*/ 2406494 w 3531775"/>
              <a:gd name="connsiteY1522" fmla="*/ 617109 h 2810796"/>
              <a:gd name="connsiteX1523" fmla="*/ 2469645 w 3531775"/>
              <a:gd name="connsiteY1523" fmla="*/ 510143 h 2810796"/>
              <a:gd name="connsiteX1524" fmla="*/ 2406494 w 3531775"/>
              <a:gd name="connsiteY1524" fmla="*/ 617109 h 2810796"/>
              <a:gd name="connsiteX1525" fmla="*/ 2502887 w 3531775"/>
              <a:gd name="connsiteY1525" fmla="*/ 512619 h 2810796"/>
              <a:gd name="connsiteX1526" fmla="*/ 2456120 w 3531775"/>
              <a:gd name="connsiteY1526" fmla="*/ 587391 h 2810796"/>
              <a:gd name="connsiteX1527" fmla="*/ 2533939 w 3531775"/>
              <a:gd name="connsiteY1527" fmla="*/ 514239 h 2810796"/>
              <a:gd name="connsiteX1528" fmla="*/ 2502887 w 3531775"/>
              <a:gd name="connsiteY1528" fmla="*/ 512619 h 2810796"/>
              <a:gd name="connsiteX1529" fmla="*/ 2503173 w 3531775"/>
              <a:gd name="connsiteY1529" fmla="*/ 586819 h 2810796"/>
              <a:gd name="connsiteX1530" fmla="*/ 2590327 w 3531775"/>
              <a:gd name="connsiteY1530" fmla="*/ 528907 h 2810796"/>
              <a:gd name="connsiteX1531" fmla="*/ 2559561 w 3531775"/>
              <a:gd name="connsiteY1531" fmla="*/ 521763 h 2810796"/>
              <a:gd name="connsiteX1532" fmla="*/ 2503173 w 3531775"/>
              <a:gd name="connsiteY1532" fmla="*/ 586819 h 2810796"/>
              <a:gd name="connsiteX1533" fmla="*/ 2713104 w 3531775"/>
              <a:gd name="connsiteY1533" fmla="*/ 501951 h 2810796"/>
              <a:gd name="connsiteX1534" fmla="*/ 2548322 w 3531775"/>
              <a:gd name="connsiteY1534" fmla="*/ 475948 h 2810796"/>
              <a:gd name="connsiteX1535" fmla="*/ 2547560 w 3531775"/>
              <a:gd name="connsiteY1535" fmla="*/ 476424 h 2810796"/>
              <a:gd name="connsiteX1536" fmla="*/ 2792352 w 3531775"/>
              <a:gd name="connsiteY1536" fmla="*/ 547386 h 2810796"/>
              <a:gd name="connsiteX1537" fmla="*/ 2793209 w 3531775"/>
              <a:gd name="connsiteY1537" fmla="*/ 547386 h 2810796"/>
              <a:gd name="connsiteX1538" fmla="*/ 2713104 w 3531775"/>
              <a:gd name="connsiteY1538" fmla="*/ 501951 h 2810796"/>
              <a:gd name="connsiteX1539" fmla="*/ 2617664 w 3531775"/>
              <a:gd name="connsiteY1539" fmla="*/ 828087 h 2810796"/>
              <a:gd name="connsiteX1540" fmla="*/ 2617568 w 3531775"/>
              <a:gd name="connsiteY1540" fmla="*/ 828183 h 2810796"/>
              <a:gd name="connsiteX1541" fmla="*/ 2619474 w 3531775"/>
              <a:gd name="connsiteY1541" fmla="*/ 826944 h 2810796"/>
              <a:gd name="connsiteX1542" fmla="*/ 2619093 w 3531775"/>
              <a:gd name="connsiteY1542" fmla="*/ 827230 h 2810796"/>
              <a:gd name="connsiteX1543" fmla="*/ 2613759 w 3531775"/>
              <a:gd name="connsiteY1543" fmla="*/ 785225 h 2810796"/>
              <a:gd name="connsiteX1544" fmla="*/ 2613854 w 3531775"/>
              <a:gd name="connsiteY1544" fmla="*/ 785225 h 2810796"/>
              <a:gd name="connsiteX1545" fmla="*/ 2613568 w 3531775"/>
              <a:gd name="connsiteY1545" fmla="*/ 785320 h 2810796"/>
              <a:gd name="connsiteX1546" fmla="*/ 2613759 w 3531775"/>
              <a:gd name="connsiteY1546" fmla="*/ 785320 h 2810796"/>
              <a:gd name="connsiteX1547" fmla="*/ 2616616 w 3531775"/>
              <a:gd name="connsiteY1547" fmla="*/ 797512 h 2810796"/>
              <a:gd name="connsiteX1548" fmla="*/ 2603471 w 3531775"/>
              <a:gd name="connsiteY1548" fmla="*/ 800274 h 2810796"/>
              <a:gd name="connsiteX1549" fmla="*/ 2612139 w 3531775"/>
              <a:gd name="connsiteY1549" fmla="*/ 813990 h 2810796"/>
              <a:gd name="connsiteX1550" fmla="*/ 2594709 w 3531775"/>
              <a:gd name="connsiteY1550" fmla="*/ 807894 h 2810796"/>
              <a:gd name="connsiteX1551" fmla="*/ 2597280 w 3531775"/>
              <a:gd name="connsiteY1551" fmla="*/ 818277 h 2810796"/>
              <a:gd name="connsiteX1552" fmla="*/ 2586422 w 3531775"/>
              <a:gd name="connsiteY1552" fmla="*/ 813419 h 2810796"/>
              <a:gd name="connsiteX1553" fmla="*/ 2616807 w 3531775"/>
              <a:gd name="connsiteY1553" fmla="*/ 828754 h 2810796"/>
              <a:gd name="connsiteX1554" fmla="*/ 2616616 w 3531775"/>
              <a:gd name="connsiteY1554" fmla="*/ 828849 h 2810796"/>
              <a:gd name="connsiteX1555" fmla="*/ 2617664 w 3531775"/>
              <a:gd name="connsiteY1555" fmla="*/ 828087 h 2810796"/>
              <a:gd name="connsiteX1556" fmla="*/ 2579183 w 3531775"/>
              <a:gd name="connsiteY1556" fmla="*/ 757126 h 2810796"/>
              <a:gd name="connsiteX1557" fmla="*/ 2574039 w 3531775"/>
              <a:gd name="connsiteY1557" fmla="*/ 760746 h 2810796"/>
              <a:gd name="connsiteX1558" fmla="*/ 2585088 w 3531775"/>
              <a:gd name="connsiteY1558" fmla="*/ 764841 h 2810796"/>
              <a:gd name="connsiteX1559" fmla="*/ 2573182 w 3531775"/>
              <a:gd name="connsiteY1559" fmla="*/ 767699 h 2810796"/>
              <a:gd name="connsiteX1560" fmla="*/ 2578040 w 3531775"/>
              <a:gd name="connsiteY1560" fmla="*/ 775795 h 2810796"/>
              <a:gd name="connsiteX1561" fmla="*/ 2566419 w 3531775"/>
              <a:gd name="connsiteY1561" fmla="*/ 777700 h 2810796"/>
              <a:gd name="connsiteX1562" fmla="*/ 2589565 w 3531775"/>
              <a:gd name="connsiteY1562" fmla="*/ 778653 h 2810796"/>
              <a:gd name="connsiteX1563" fmla="*/ 2588327 w 3531775"/>
              <a:gd name="connsiteY1563" fmla="*/ 779700 h 2810796"/>
              <a:gd name="connsiteX1564" fmla="*/ 2570896 w 3531775"/>
              <a:gd name="connsiteY1564" fmla="*/ 748077 h 2810796"/>
              <a:gd name="connsiteX1565" fmla="*/ 2579183 w 3531775"/>
              <a:gd name="connsiteY1565" fmla="*/ 757126 h 2810796"/>
              <a:gd name="connsiteX1566" fmla="*/ 2571277 w 3531775"/>
              <a:gd name="connsiteY1566" fmla="*/ 825706 h 2810796"/>
              <a:gd name="connsiteX1567" fmla="*/ 2559657 w 3531775"/>
              <a:gd name="connsiteY1567" fmla="*/ 839613 h 2810796"/>
              <a:gd name="connsiteX1568" fmla="*/ 2552418 w 3531775"/>
              <a:gd name="connsiteY1568" fmla="*/ 832469 h 2810796"/>
              <a:gd name="connsiteX1569" fmla="*/ 2547941 w 3531775"/>
              <a:gd name="connsiteY1569" fmla="*/ 847995 h 2810796"/>
              <a:gd name="connsiteX1570" fmla="*/ 2541654 w 3531775"/>
              <a:gd name="connsiteY1570" fmla="*/ 834850 h 2810796"/>
              <a:gd name="connsiteX1571" fmla="*/ 2532606 w 3531775"/>
              <a:gd name="connsiteY1571" fmla="*/ 844185 h 2810796"/>
              <a:gd name="connsiteX1572" fmla="*/ 2530415 w 3531775"/>
              <a:gd name="connsiteY1572" fmla="*/ 831135 h 2810796"/>
              <a:gd name="connsiteX1573" fmla="*/ 2521176 w 3531775"/>
              <a:gd name="connsiteY1573" fmla="*/ 833326 h 2810796"/>
              <a:gd name="connsiteX1574" fmla="*/ 2571277 w 3531775"/>
              <a:gd name="connsiteY1574" fmla="*/ 825706 h 2810796"/>
              <a:gd name="connsiteX1575" fmla="*/ 2554513 w 3531775"/>
              <a:gd name="connsiteY1575" fmla="*/ 798369 h 2810796"/>
              <a:gd name="connsiteX1576" fmla="*/ 2545369 w 3531775"/>
              <a:gd name="connsiteY1576" fmla="*/ 793226 h 2810796"/>
              <a:gd name="connsiteX1577" fmla="*/ 2545369 w 3531775"/>
              <a:gd name="connsiteY1577" fmla="*/ 793226 h 2810796"/>
              <a:gd name="connsiteX1578" fmla="*/ 2545274 w 3531775"/>
              <a:gd name="connsiteY1578" fmla="*/ 793226 h 2810796"/>
              <a:gd name="connsiteX1579" fmla="*/ 2545369 w 3531775"/>
              <a:gd name="connsiteY1579" fmla="*/ 793226 h 2810796"/>
              <a:gd name="connsiteX1580" fmla="*/ 2545083 w 3531775"/>
              <a:gd name="connsiteY1580" fmla="*/ 793607 h 2810796"/>
              <a:gd name="connsiteX1581" fmla="*/ 2545083 w 3531775"/>
              <a:gd name="connsiteY1581" fmla="*/ 793607 h 2810796"/>
              <a:gd name="connsiteX1582" fmla="*/ 2545083 w 3531775"/>
              <a:gd name="connsiteY1582" fmla="*/ 793607 h 2810796"/>
              <a:gd name="connsiteX1583" fmla="*/ 2545083 w 3531775"/>
              <a:gd name="connsiteY1583" fmla="*/ 793607 h 2810796"/>
              <a:gd name="connsiteX1584" fmla="*/ 2543464 w 3531775"/>
              <a:gd name="connsiteY1584" fmla="*/ 806275 h 2810796"/>
              <a:gd name="connsiteX1585" fmla="*/ 2535082 w 3531775"/>
              <a:gd name="connsiteY1585" fmla="*/ 797036 h 2810796"/>
              <a:gd name="connsiteX1586" fmla="*/ 2529272 w 3531775"/>
              <a:gd name="connsiteY1586" fmla="*/ 796083 h 2810796"/>
              <a:gd name="connsiteX1587" fmla="*/ 2524414 w 3531775"/>
              <a:gd name="connsiteY1587" fmla="*/ 789035 h 2810796"/>
              <a:gd name="connsiteX1588" fmla="*/ 2559942 w 3531775"/>
              <a:gd name="connsiteY1588" fmla="*/ 809895 h 2810796"/>
              <a:gd name="connsiteX1589" fmla="*/ 2558228 w 3531775"/>
              <a:gd name="connsiteY1589" fmla="*/ 789130 h 2810796"/>
              <a:gd name="connsiteX1590" fmla="*/ 2554513 w 3531775"/>
              <a:gd name="connsiteY1590" fmla="*/ 798369 h 2810796"/>
              <a:gd name="connsiteX1591" fmla="*/ 2541273 w 3531775"/>
              <a:gd name="connsiteY1591" fmla="*/ 751697 h 2810796"/>
              <a:gd name="connsiteX1592" fmla="*/ 2550322 w 3531775"/>
              <a:gd name="connsiteY1592" fmla="*/ 776081 h 2810796"/>
              <a:gd name="connsiteX1593" fmla="*/ 2541273 w 3531775"/>
              <a:gd name="connsiteY1593" fmla="*/ 751697 h 2810796"/>
              <a:gd name="connsiteX1594" fmla="*/ 2517461 w 3531775"/>
              <a:gd name="connsiteY1594" fmla="*/ 779796 h 2810796"/>
              <a:gd name="connsiteX1595" fmla="*/ 2517937 w 3531775"/>
              <a:gd name="connsiteY1595" fmla="*/ 779319 h 2810796"/>
              <a:gd name="connsiteX1596" fmla="*/ 2517461 w 3531775"/>
              <a:gd name="connsiteY1596" fmla="*/ 779796 h 2810796"/>
              <a:gd name="connsiteX1597" fmla="*/ 2518032 w 3531775"/>
              <a:gd name="connsiteY1597" fmla="*/ 779224 h 2810796"/>
              <a:gd name="connsiteX1598" fmla="*/ 2518032 w 3531775"/>
              <a:gd name="connsiteY1598" fmla="*/ 779224 h 2810796"/>
              <a:gd name="connsiteX1599" fmla="*/ 2518032 w 3531775"/>
              <a:gd name="connsiteY1599" fmla="*/ 779129 h 2810796"/>
              <a:gd name="connsiteX1600" fmla="*/ 2518032 w 3531775"/>
              <a:gd name="connsiteY1600" fmla="*/ 779129 h 2810796"/>
              <a:gd name="connsiteX1601" fmla="*/ 2518127 w 3531775"/>
              <a:gd name="connsiteY1601" fmla="*/ 778843 h 2810796"/>
              <a:gd name="connsiteX1602" fmla="*/ 2518127 w 3531775"/>
              <a:gd name="connsiteY1602" fmla="*/ 778938 h 2810796"/>
              <a:gd name="connsiteX1603" fmla="*/ 2518223 w 3531775"/>
              <a:gd name="connsiteY1603" fmla="*/ 778748 h 2810796"/>
              <a:gd name="connsiteX1604" fmla="*/ 2518127 w 3531775"/>
              <a:gd name="connsiteY1604" fmla="*/ 778843 h 2810796"/>
              <a:gd name="connsiteX1605" fmla="*/ 2518223 w 3531775"/>
              <a:gd name="connsiteY1605" fmla="*/ 778367 h 2810796"/>
              <a:gd name="connsiteX1606" fmla="*/ 2518223 w 3531775"/>
              <a:gd name="connsiteY1606" fmla="*/ 778748 h 2810796"/>
              <a:gd name="connsiteX1607" fmla="*/ 2518223 w 3531775"/>
              <a:gd name="connsiteY1607" fmla="*/ 778272 h 2810796"/>
              <a:gd name="connsiteX1608" fmla="*/ 2518223 w 3531775"/>
              <a:gd name="connsiteY1608" fmla="*/ 778367 h 2810796"/>
              <a:gd name="connsiteX1609" fmla="*/ 2510984 w 3531775"/>
              <a:gd name="connsiteY1609" fmla="*/ 768461 h 2810796"/>
              <a:gd name="connsiteX1610" fmla="*/ 2517080 w 3531775"/>
              <a:gd name="connsiteY1610" fmla="*/ 765127 h 2810796"/>
              <a:gd name="connsiteX1611" fmla="*/ 2506317 w 3531775"/>
              <a:gd name="connsiteY1611" fmla="*/ 759888 h 2810796"/>
              <a:gd name="connsiteX1612" fmla="*/ 2518413 w 3531775"/>
              <a:gd name="connsiteY1612" fmla="*/ 758745 h 2810796"/>
              <a:gd name="connsiteX1613" fmla="*/ 2518318 w 3531775"/>
              <a:gd name="connsiteY1613" fmla="*/ 758841 h 2810796"/>
              <a:gd name="connsiteX1614" fmla="*/ 2518509 w 3531775"/>
              <a:gd name="connsiteY1614" fmla="*/ 758745 h 2810796"/>
              <a:gd name="connsiteX1615" fmla="*/ 2518413 w 3531775"/>
              <a:gd name="connsiteY1615" fmla="*/ 758745 h 2810796"/>
              <a:gd name="connsiteX1616" fmla="*/ 2512508 w 3531775"/>
              <a:gd name="connsiteY1616" fmla="*/ 752840 h 2810796"/>
              <a:gd name="connsiteX1617" fmla="*/ 2521366 w 3531775"/>
              <a:gd name="connsiteY1617" fmla="*/ 751221 h 2810796"/>
              <a:gd name="connsiteX1618" fmla="*/ 2503745 w 3531775"/>
              <a:gd name="connsiteY1618" fmla="*/ 745601 h 2810796"/>
              <a:gd name="connsiteX1619" fmla="*/ 2517461 w 3531775"/>
              <a:gd name="connsiteY1619" fmla="*/ 779796 h 2810796"/>
              <a:gd name="connsiteX1620" fmla="*/ 2517461 w 3531775"/>
              <a:gd name="connsiteY1620" fmla="*/ 779796 h 2810796"/>
              <a:gd name="connsiteX1621" fmla="*/ 2551560 w 3531775"/>
              <a:gd name="connsiteY1621" fmla="*/ 848852 h 2810796"/>
              <a:gd name="connsiteX1622" fmla="*/ 2552132 w 3531775"/>
              <a:gd name="connsiteY1622" fmla="*/ 848471 h 2810796"/>
              <a:gd name="connsiteX1623" fmla="*/ 2551560 w 3531775"/>
              <a:gd name="connsiteY1623" fmla="*/ 848852 h 2810796"/>
              <a:gd name="connsiteX1624" fmla="*/ 2520794 w 3531775"/>
              <a:gd name="connsiteY1624" fmla="*/ 817419 h 2810796"/>
              <a:gd name="connsiteX1625" fmla="*/ 2505840 w 3531775"/>
              <a:gd name="connsiteY1625" fmla="*/ 821325 h 2810796"/>
              <a:gd name="connsiteX1626" fmla="*/ 2504031 w 3531775"/>
              <a:gd name="connsiteY1626" fmla="*/ 809990 h 2810796"/>
              <a:gd name="connsiteX1627" fmla="*/ 2491458 w 3531775"/>
              <a:gd name="connsiteY1627" fmla="*/ 820848 h 2810796"/>
              <a:gd name="connsiteX1628" fmla="*/ 2495839 w 3531775"/>
              <a:gd name="connsiteY1628" fmla="*/ 805227 h 2810796"/>
              <a:gd name="connsiteX1629" fmla="*/ 2483266 w 3531775"/>
              <a:gd name="connsiteY1629" fmla="*/ 807894 h 2810796"/>
              <a:gd name="connsiteX1630" fmla="*/ 2484600 w 3531775"/>
              <a:gd name="connsiteY1630" fmla="*/ 802941 h 2810796"/>
              <a:gd name="connsiteX1631" fmla="*/ 2471645 w 3531775"/>
              <a:gd name="connsiteY1631" fmla="*/ 805323 h 2810796"/>
              <a:gd name="connsiteX1632" fmla="*/ 2520794 w 3531775"/>
              <a:gd name="connsiteY1632" fmla="*/ 817419 h 2810796"/>
              <a:gd name="connsiteX1633" fmla="*/ 2481742 w 3531775"/>
              <a:gd name="connsiteY1633" fmla="*/ 779510 h 2810796"/>
              <a:gd name="connsiteX1634" fmla="*/ 2474312 w 3531775"/>
              <a:gd name="connsiteY1634" fmla="*/ 761508 h 2810796"/>
              <a:gd name="connsiteX1635" fmla="*/ 2482790 w 3531775"/>
              <a:gd name="connsiteY1635" fmla="*/ 757793 h 2810796"/>
              <a:gd name="connsiteX1636" fmla="*/ 2464883 w 3531775"/>
              <a:gd name="connsiteY1636" fmla="*/ 752268 h 2810796"/>
              <a:gd name="connsiteX1637" fmla="*/ 2483647 w 3531775"/>
              <a:gd name="connsiteY1637" fmla="*/ 748173 h 2810796"/>
              <a:gd name="connsiteX1638" fmla="*/ 2476979 w 3531775"/>
              <a:gd name="connsiteY1638" fmla="*/ 735219 h 2810796"/>
              <a:gd name="connsiteX1639" fmla="*/ 2476979 w 3531775"/>
              <a:gd name="connsiteY1639" fmla="*/ 735314 h 2810796"/>
              <a:gd name="connsiteX1640" fmla="*/ 2477075 w 3531775"/>
              <a:gd name="connsiteY1640" fmla="*/ 735219 h 2810796"/>
              <a:gd name="connsiteX1641" fmla="*/ 2476979 w 3531775"/>
              <a:gd name="connsiteY1641" fmla="*/ 735314 h 2810796"/>
              <a:gd name="connsiteX1642" fmla="*/ 2485171 w 3531775"/>
              <a:gd name="connsiteY1642" fmla="*/ 735695 h 2810796"/>
              <a:gd name="connsiteX1643" fmla="*/ 2480409 w 3531775"/>
              <a:gd name="connsiteY1643" fmla="*/ 722455 h 2810796"/>
              <a:gd name="connsiteX1644" fmla="*/ 2481742 w 3531775"/>
              <a:gd name="connsiteY1644" fmla="*/ 779510 h 2810796"/>
              <a:gd name="connsiteX1645" fmla="*/ 2495553 w 3531775"/>
              <a:gd name="connsiteY1645" fmla="*/ 713216 h 2810796"/>
              <a:gd name="connsiteX1646" fmla="*/ 2510698 w 3531775"/>
              <a:gd name="connsiteY1646" fmla="*/ 721122 h 2810796"/>
              <a:gd name="connsiteX1647" fmla="*/ 2510508 w 3531775"/>
              <a:gd name="connsiteY1647" fmla="*/ 721312 h 2810796"/>
              <a:gd name="connsiteX1648" fmla="*/ 2510793 w 3531775"/>
              <a:gd name="connsiteY1648" fmla="*/ 721122 h 2810796"/>
              <a:gd name="connsiteX1649" fmla="*/ 2510698 w 3531775"/>
              <a:gd name="connsiteY1649" fmla="*/ 721217 h 2810796"/>
              <a:gd name="connsiteX1650" fmla="*/ 2511651 w 3531775"/>
              <a:gd name="connsiteY1650" fmla="*/ 720169 h 2810796"/>
              <a:gd name="connsiteX1651" fmla="*/ 2511555 w 3531775"/>
              <a:gd name="connsiteY1651" fmla="*/ 720264 h 2810796"/>
              <a:gd name="connsiteX1652" fmla="*/ 2511746 w 3531775"/>
              <a:gd name="connsiteY1652" fmla="*/ 719883 h 2810796"/>
              <a:gd name="connsiteX1653" fmla="*/ 2511555 w 3531775"/>
              <a:gd name="connsiteY1653" fmla="*/ 720074 h 2810796"/>
              <a:gd name="connsiteX1654" fmla="*/ 2511936 w 3531775"/>
              <a:gd name="connsiteY1654" fmla="*/ 719502 h 2810796"/>
              <a:gd name="connsiteX1655" fmla="*/ 2511746 w 3531775"/>
              <a:gd name="connsiteY1655" fmla="*/ 719883 h 2810796"/>
              <a:gd name="connsiteX1656" fmla="*/ 2512032 w 3531775"/>
              <a:gd name="connsiteY1656" fmla="*/ 719407 h 2810796"/>
              <a:gd name="connsiteX1657" fmla="*/ 2511936 w 3531775"/>
              <a:gd name="connsiteY1657" fmla="*/ 719598 h 2810796"/>
              <a:gd name="connsiteX1658" fmla="*/ 2504411 w 3531775"/>
              <a:gd name="connsiteY1658" fmla="*/ 705120 h 2810796"/>
              <a:gd name="connsiteX1659" fmla="*/ 2512889 w 3531775"/>
              <a:gd name="connsiteY1659" fmla="*/ 704929 h 2810796"/>
              <a:gd name="connsiteX1660" fmla="*/ 2511746 w 3531775"/>
              <a:gd name="connsiteY1660" fmla="*/ 689689 h 2810796"/>
              <a:gd name="connsiteX1661" fmla="*/ 2525843 w 3531775"/>
              <a:gd name="connsiteY1661" fmla="*/ 697976 h 2810796"/>
              <a:gd name="connsiteX1662" fmla="*/ 2530891 w 3531775"/>
              <a:gd name="connsiteY1662" fmla="*/ 686832 h 2810796"/>
              <a:gd name="connsiteX1663" fmla="*/ 2541464 w 3531775"/>
              <a:gd name="connsiteY1663" fmla="*/ 691404 h 2810796"/>
              <a:gd name="connsiteX1664" fmla="*/ 2533844 w 3531775"/>
              <a:gd name="connsiteY1664" fmla="*/ 674354 h 2810796"/>
              <a:gd name="connsiteX1665" fmla="*/ 2495553 w 3531775"/>
              <a:gd name="connsiteY1665" fmla="*/ 713216 h 2810796"/>
              <a:gd name="connsiteX1666" fmla="*/ 2527748 w 3531775"/>
              <a:gd name="connsiteY1666" fmla="*/ 726075 h 2810796"/>
              <a:gd name="connsiteX1667" fmla="*/ 2536796 w 3531775"/>
              <a:gd name="connsiteY1667" fmla="*/ 730551 h 2810796"/>
              <a:gd name="connsiteX1668" fmla="*/ 2545274 w 3531775"/>
              <a:gd name="connsiteY1668" fmla="*/ 737695 h 2810796"/>
              <a:gd name="connsiteX1669" fmla="*/ 2548608 w 3531775"/>
              <a:gd name="connsiteY1669" fmla="*/ 723312 h 2810796"/>
              <a:gd name="connsiteX1670" fmla="*/ 2553275 w 3531775"/>
              <a:gd name="connsiteY1670" fmla="*/ 737886 h 2810796"/>
              <a:gd name="connsiteX1671" fmla="*/ 2558990 w 3531775"/>
              <a:gd name="connsiteY1671" fmla="*/ 729885 h 2810796"/>
              <a:gd name="connsiteX1672" fmla="*/ 2566419 w 3531775"/>
              <a:gd name="connsiteY1672" fmla="*/ 746268 h 2810796"/>
              <a:gd name="connsiteX1673" fmla="*/ 2566324 w 3531775"/>
              <a:gd name="connsiteY1673" fmla="*/ 746268 h 2810796"/>
              <a:gd name="connsiteX1674" fmla="*/ 2566705 w 3531775"/>
              <a:gd name="connsiteY1674" fmla="*/ 746268 h 2810796"/>
              <a:gd name="connsiteX1675" fmla="*/ 2566419 w 3531775"/>
              <a:gd name="connsiteY1675" fmla="*/ 746268 h 2810796"/>
              <a:gd name="connsiteX1676" fmla="*/ 2567276 w 3531775"/>
              <a:gd name="connsiteY1676" fmla="*/ 746077 h 2810796"/>
              <a:gd name="connsiteX1677" fmla="*/ 2567181 w 3531775"/>
              <a:gd name="connsiteY1677" fmla="*/ 746077 h 2810796"/>
              <a:gd name="connsiteX1678" fmla="*/ 2567276 w 3531775"/>
              <a:gd name="connsiteY1678" fmla="*/ 746077 h 2810796"/>
              <a:gd name="connsiteX1679" fmla="*/ 2567276 w 3531775"/>
              <a:gd name="connsiteY1679" fmla="*/ 746077 h 2810796"/>
              <a:gd name="connsiteX1680" fmla="*/ 2527748 w 3531775"/>
              <a:gd name="connsiteY1680" fmla="*/ 726075 h 2810796"/>
              <a:gd name="connsiteX1681" fmla="*/ 2570039 w 3531775"/>
              <a:gd name="connsiteY1681" fmla="*/ 679497 h 2810796"/>
              <a:gd name="connsiteX1682" fmla="*/ 2575849 w 3531775"/>
              <a:gd name="connsiteY1682" fmla="*/ 676735 h 2810796"/>
              <a:gd name="connsiteX1683" fmla="*/ 2575087 w 3531775"/>
              <a:gd name="connsiteY1683" fmla="*/ 687594 h 2810796"/>
              <a:gd name="connsiteX1684" fmla="*/ 2594232 w 3531775"/>
              <a:gd name="connsiteY1684" fmla="*/ 682450 h 2810796"/>
              <a:gd name="connsiteX1685" fmla="*/ 2584898 w 3531775"/>
              <a:gd name="connsiteY1685" fmla="*/ 695214 h 2810796"/>
              <a:gd name="connsiteX1686" fmla="*/ 2586993 w 3531775"/>
              <a:gd name="connsiteY1686" fmla="*/ 697595 h 2810796"/>
              <a:gd name="connsiteX1687" fmla="*/ 2598423 w 3531775"/>
              <a:gd name="connsiteY1687" fmla="*/ 701405 h 2810796"/>
              <a:gd name="connsiteX1688" fmla="*/ 2599852 w 3531775"/>
              <a:gd name="connsiteY1688" fmla="*/ 713883 h 2810796"/>
              <a:gd name="connsiteX1689" fmla="*/ 2554799 w 3531775"/>
              <a:gd name="connsiteY1689" fmla="*/ 682736 h 2810796"/>
              <a:gd name="connsiteX1690" fmla="*/ 2570039 w 3531775"/>
              <a:gd name="connsiteY1690" fmla="*/ 679497 h 2810796"/>
              <a:gd name="connsiteX1691" fmla="*/ 2608425 w 3531775"/>
              <a:gd name="connsiteY1691" fmla="*/ 724836 h 2810796"/>
              <a:gd name="connsiteX1692" fmla="*/ 2622331 w 3531775"/>
              <a:gd name="connsiteY1692" fmla="*/ 738933 h 2810796"/>
              <a:gd name="connsiteX1693" fmla="*/ 2635761 w 3531775"/>
              <a:gd name="connsiteY1693" fmla="*/ 743410 h 2810796"/>
              <a:gd name="connsiteX1694" fmla="*/ 2618997 w 3531775"/>
              <a:gd name="connsiteY1694" fmla="*/ 754364 h 2810796"/>
              <a:gd name="connsiteX1695" fmla="*/ 2631380 w 3531775"/>
              <a:gd name="connsiteY1695" fmla="*/ 758936 h 2810796"/>
              <a:gd name="connsiteX1696" fmla="*/ 2615283 w 3531775"/>
              <a:gd name="connsiteY1696" fmla="*/ 767794 h 2810796"/>
              <a:gd name="connsiteX1697" fmla="*/ 2650906 w 3531775"/>
              <a:gd name="connsiteY1697" fmla="*/ 734838 h 2810796"/>
              <a:gd name="connsiteX1698" fmla="*/ 2608425 w 3531775"/>
              <a:gd name="connsiteY1698" fmla="*/ 724836 h 2810796"/>
              <a:gd name="connsiteX1699" fmla="*/ 2705199 w 3531775"/>
              <a:gd name="connsiteY1699" fmla="*/ 544623 h 2810796"/>
              <a:gd name="connsiteX1700" fmla="*/ 2703865 w 3531775"/>
              <a:gd name="connsiteY1700" fmla="*/ 544623 h 2810796"/>
              <a:gd name="connsiteX1701" fmla="*/ 2747013 w 3531775"/>
              <a:gd name="connsiteY1701" fmla="*/ 559101 h 2810796"/>
              <a:gd name="connsiteX1702" fmla="*/ 2746537 w 3531775"/>
              <a:gd name="connsiteY1702" fmla="*/ 558720 h 2810796"/>
              <a:gd name="connsiteX1703" fmla="*/ 2775207 w 3531775"/>
              <a:gd name="connsiteY1703" fmla="*/ 620538 h 2810796"/>
              <a:gd name="connsiteX1704" fmla="*/ 2652144 w 3531775"/>
              <a:gd name="connsiteY1704" fmla="*/ 543576 h 2810796"/>
              <a:gd name="connsiteX1705" fmla="*/ 2606043 w 3531775"/>
              <a:gd name="connsiteY1705" fmla="*/ 538051 h 2810796"/>
              <a:gd name="connsiteX1706" fmla="*/ 2604424 w 3531775"/>
              <a:gd name="connsiteY1706" fmla="*/ 539385 h 2810796"/>
              <a:gd name="connsiteX1707" fmla="*/ 2705199 w 3531775"/>
              <a:gd name="connsiteY1707" fmla="*/ 544623 h 2810796"/>
              <a:gd name="connsiteX1708" fmla="*/ 2795115 w 3531775"/>
              <a:gd name="connsiteY1708" fmla="*/ 556149 h 2810796"/>
              <a:gd name="connsiteX1709" fmla="*/ 2800068 w 3531775"/>
              <a:gd name="connsiteY1709" fmla="*/ 632063 h 2810796"/>
              <a:gd name="connsiteX1710" fmla="*/ 2806735 w 3531775"/>
              <a:gd name="connsiteY1710" fmla="*/ 627586 h 2810796"/>
              <a:gd name="connsiteX1711" fmla="*/ 2805592 w 3531775"/>
              <a:gd name="connsiteY1711" fmla="*/ 628539 h 2810796"/>
              <a:gd name="connsiteX1712" fmla="*/ 2807402 w 3531775"/>
              <a:gd name="connsiteY1712" fmla="*/ 627110 h 2810796"/>
              <a:gd name="connsiteX1713" fmla="*/ 2806735 w 3531775"/>
              <a:gd name="connsiteY1713" fmla="*/ 627586 h 2810796"/>
              <a:gd name="connsiteX1714" fmla="*/ 2807973 w 3531775"/>
              <a:gd name="connsiteY1714" fmla="*/ 626634 h 2810796"/>
              <a:gd name="connsiteX1715" fmla="*/ 2807878 w 3531775"/>
              <a:gd name="connsiteY1715" fmla="*/ 626729 h 2810796"/>
              <a:gd name="connsiteX1716" fmla="*/ 2808450 w 3531775"/>
              <a:gd name="connsiteY1716" fmla="*/ 626253 h 2810796"/>
              <a:gd name="connsiteX1717" fmla="*/ 2807973 w 3531775"/>
              <a:gd name="connsiteY1717" fmla="*/ 626634 h 2810796"/>
              <a:gd name="connsiteX1718" fmla="*/ 2809783 w 3531775"/>
              <a:gd name="connsiteY1718" fmla="*/ 625014 h 2810796"/>
              <a:gd name="connsiteX1719" fmla="*/ 2809688 w 3531775"/>
              <a:gd name="connsiteY1719" fmla="*/ 625110 h 2810796"/>
              <a:gd name="connsiteX1720" fmla="*/ 2810069 w 3531775"/>
              <a:gd name="connsiteY1720" fmla="*/ 624729 h 2810796"/>
              <a:gd name="connsiteX1721" fmla="*/ 2809878 w 3531775"/>
              <a:gd name="connsiteY1721" fmla="*/ 624919 h 2810796"/>
              <a:gd name="connsiteX1722" fmla="*/ 2810926 w 3531775"/>
              <a:gd name="connsiteY1722" fmla="*/ 623871 h 2810796"/>
              <a:gd name="connsiteX1723" fmla="*/ 2810354 w 3531775"/>
              <a:gd name="connsiteY1723" fmla="*/ 624443 h 2810796"/>
              <a:gd name="connsiteX1724" fmla="*/ 2811402 w 3531775"/>
              <a:gd name="connsiteY1724" fmla="*/ 623395 h 2810796"/>
              <a:gd name="connsiteX1725" fmla="*/ 2810926 w 3531775"/>
              <a:gd name="connsiteY1725" fmla="*/ 623871 h 2810796"/>
              <a:gd name="connsiteX1726" fmla="*/ 2814736 w 3531775"/>
              <a:gd name="connsiteY1726" fmla="*/ 619585 h 2810796"/>
              <a:gd name="connsiteX1727" fmla="*/ 2814641 w 3531775"/>
              <a:gd name="connsiteY1727" fmla="*/ 619680 h 2810796"/>
              <a:gd name="connsiteX1728" fmla="*/ 2816927 w 3531775"/>
              <a:gd name="connsiteY1728" fmla="*/ 616347 h 2810796"/>
              <a:gd name="connsiteX1729" fmla="*/ 2816927 w 3531775"/>
              <a:gd name="connsiteY1729" fmla="*/ 616347 h 2810796"/>
              <a:gd name="connsiteX1730" fmla="*/ 2817022 w 3531775"/>
              <a:gd name="connsiteY1730" fmla="*/ 616251 h 2810796"/>
              <a:gd name="connsiteX1731" fmla="*/ 2816927 w 3531775"/>
              <a:gd name="connsiteY1731" fmla="*/ 616347 h 2810796"/>
              <a:gd name="connsiteX1732" fmla="*/ 2817784 w 3531775"/>
              <a:gd name="connsiteY1732" fmla="*/ 614918 h 2810796"/>
              <a:gd name="connsiteX1733" fmla="*/ 2817689 w 3531775"/>
              <a:gd name="connsiteY1733" fmla="*/ 615013 h 2810796"/>
              <a:gd name="connsiteX1734" fmla="*/ 2818070 w 3531775"/>
              <a:gd name="connsiteY1734" fmla="*/ 614442 h 2810796"/>
              <a:gd name="connsiteX1735" fmla="*/ 2817784 w 3531775"/>
              <a:gd name="connsiteY1735" fmla="*/ 614918 h 2810796"/>
              <a:gd name="connsiteX1736" fmla="*/ 2818641 w 3531775"/>
              <a:gd name="connsiteY1736" fmla="*/ 613203 h 2810796"/>
              <a:gd name="connsiteX1737" fmla="*/ 2818356 w 3531775"/>
              <a:gd name="connsiteY1737" fmla="*/ 613680 h 2810796"/>
              <a:gd name="connsiteX1738" fmla="*/ 2818736 w 3531775"/>
              <a:gd name="connsiteY1738" fmla="*/ 613013 h 2810796"/>
              <a:gd name="connsiteX1739" fmla="*/ 2818641 w 3531775"/>
              <a:gd name="connsiteY1739" fmla="*/ 613203 h 2810796"/>
              <a:gd name="connsiteX1740" fmla="*/ 2819308 w 3531775"/>
              <a:gd name="connsiteY1740" fmla="*/ 611870 h 2810796"/>
              <a:gd name="connsiteX1741" fmla="*/ 2819213 w 3531775"/>
              <a:gd name="connsiteY1741" fmla="*/ 612060 h 2810796"/>
              <a:gd name="connsiteX1742" fmla="*/ 2819308 w 3531775"/>
              <a:gd name="connsiteY1742" fmla="*/ 611870 h 2810796"/>
              <a:gd name="connsiteX1743" fmla="*/ 2819308 w 3531775"/>
              <a:gd name="connsiteY1743" fmla="*/ 611965 h 2810796"/>
              <a:gd name="connsiteX1744" fmla="*/ 2795115 w 3531775"/>
              <a:gd name="connsiteY1744" fmla="*/ 556149 h 2810796"/>
              <a:gd name="connsiteX1745" fmla="*/ 2961326 w 3531775"/>
              <a:gd name="connsiteY1745" fmla="*/ 485664 h 2810796"/>
              <a:gd name="connsiteX1746" fmla="*/ 2956277 w 3531775"/>
              <a:gd name="connsiteY1746" fmla="*/ 462518 h 2810796"/>
              <a:gd name="connsiteX1747" fmla="*/ 2980757 w 3531775"/>
              <a:gd name="connsiteY1747" fmla="*/ 509000 h 2810796"/>
              <a:gd name="connsiteX1748" fmla="*/ 2961326 w 3531775"/>
              <a:gd name="connsiteY1748" fmla="*/ 485664 h 2810796"/>
              <a:gd name="connsiteX1749" fmla="*/ 2717676 w 3531775"/>
              <a:gd name="connsiteY1749" fmla="*/ 691880 h 2810796"/>
              <a:gd name="connsiteX1750" fmla="*/ 2798067 w 3531775"/>
              <a:gd name="connsiteY1750" fmla="*/ 667591 h 2810796"/>
              <a:gd name="connsiteX1751" fmla="*/ 2939704 w 3531775"/>
              <a:gd name="connsiteY1751" fmla="*/ 613680 h 2810796"/>
              <a:gd name="connsiteX1752" fmla="*/ 3139443 w 3531775"/>
              <a:gd name="connsiteY1752" fmla="*/ 557958 h 2810796"/>
              <a:gd name="connsiteX1753" fmla="*/ 2952086 w 3531775"/>
              <a:gd name="connsiteY1753" fmla="*/ 592058 h 2810796"/>
              <a:gd name="connsiteX1754" fmla="*/ 2843120 w 3531775"/>
              <a:gd name="connsiteY1754" fmla="*/ 645874 h 2810796"/>
              <a:gd name="connsiteX1755" fmla="*/ 2843120 w 3531775"/>
              <a:gd name="connsiteY1755" fmla="*/ 645874 h 2810796"/>
              <a:gd name="connsiteX1756" fmla="*/ 3008284 w 3531775"/>
              <a:gd name="connsiteY1756" fmla="*/ 527574 h 2810796"/>
              <a:gd name="connsiteX1757" fmla="*/ 3008093 w 3531775"/>
              <a:gd name="connsiteY1757" fmla="*/ 527669 h 2810796"/>
              <a:gd name="connsiteX1758" fmla="*/ 3008379 w 3531775"/>
              <a:gd name="connsiteY1758" fmla="*/ 527574 h 2810796"/>
              <a:gd name="connsiteX1759" fmla="*/ 3008284 w 3531775"/>
              <a:gd name="connsiteY1759" fmla="*/ 527574 h 2810796"/>
              <a:gd name="connsiteX1760" fmla="*/ 3106487 w 3531775"/>
              <a:gd name="connsiteY1760" fmla="*/ 500904 h 2810796"/>
              <a:gd name="connsiteX1761" fmla="*/ 3072197 w 3531775"/>
              <a:gd name="connsiteY1761" fmla="*/ 438229 h 2810796"/>
              <a:gd name="connsiteX1762" fmla="*/ 3071340 w 3531775"/>
              <a:gd name="connsiteY1762" fmla="*/ 438801 h 2810796"/>
              <a:gd name="connsiteX1763" fmla="*/ 3092771 w 3531775"/>
              <a:gd name="connsiteY1763" fmla="*/ 431943 h 2810796"/>
              <a:gd name="connsiteX1764" fmla="*/ 3091913 w 3531775"/>
              <a:gd name="connsiteY1764" fmla="*/ 431943 h 2810796"/>
              <a:gd name="connsiteX1765" fmla="*/ 3093628 w 3531775"/>
              <a:gd name="connsiteY1765" fmla="*/ 431847 h 2810796"/>
              <a:gd name="connsiteX1766" fmla="*/ 3124965 w 3531775"/>
              <a:gd name="connsiteY1766" fmla="*/ 463661 h 2810796"/>
              <a:gd name="connsiteX1767" fmla="*/ 3068101 w 3531775"/>
              <a:gd name="connsiteY1767" fmla="*/ 426609 h 2810796"/>
              <a:gd name="connsiteX1768" fmla="*/ 3068196 w 3531775"/>
              <a:gd name="connsiteY1768" fmla="*/ 426513 h 2810796"/>
              <a:gd name="connsiteX1769" fmla="*/ 3058004 w 3531775"/>
              <a:gd name="connsiteY1769" fmla="*/ 434895 h 2810796"/>
              <a:gd name="connsiteX1770" fmla="*/ 3058195 w 3531775"/>
              <a:gd name="connsiteY1770" fmla="*/ 434610 h 2810796"/>
              <a:gd name="connsiteX1771" fmla="*/ 3056861 w 3531775"/>
              <a:gd name="connsiteY1771" fmla="*/ 436134 h 2810796"/>
              <a:gd name="connsiteX1772" fmla="*/ 3056957 w 3531775"/>
              <a:gd name="connsiteY1772" fmla="*/ 436038 h 2810796"/>
              <a:gd name="connsiteX1773" fmla="*/ 3055909 w 3531775"/>
              <a:gd name="connsiteY1773" fmla="*/ 437467 h 2810796"/>
              <a:gd name="connsiteX1774" fmla="*/ 3056004 w 3531775"/>
              <a:gd name="connsiteY1774" fmla="*/ 437277 h 2810796"/>
              <a:gd name="connsiteX1775" fmla="*/ 3081817 w 3531775"/>
              <a:gd name="connsiteY1775" fmla="*/ 500523 h 2810796"/>
              <a:gd name="connsiteX1776" fmla="*/ 3012761 w 3531775"/>
              <a:gd name="connsiteY1776" fmla="*/ 492522 h 2810796"/>
              <a:gd name="connsiteX1777" fmla="*/ 3018285 w 3531775"/>
              <a:gd name="connsiteY1777" fmla="*/ 458136 h 2810796"/>
              <a:gd name="connsiteX1778" fmla="*/ 3033525 w 3531775"/>
              <a:gd name="connsiteY1778" fmla="*/ 471281 h 2810796"/>
              <a:gd name="connsiteX1779" fmla="*/ 3001521 w 3531775"/>
              <a:gd name="connsiteY1779" fmla="*/ 460708 h 2810796"/>
              <a:gd name="connsiteX1780" fmla="*/ 3001521 w 3531775"/>
              <a:gd name="connsiteY1780" fmla="*/ 460708 h 2810796"/>
              <a:gd name="connsiteX1781" fmla="*/ 2999331 w 3531775"/>
              <a:gd name="connsiteY1781" fmla="*/ 464613 h 2810796"/>
              <a:gd name="connsiteX1782" fmla="*/ 2999426 w 3531775"/>
              <a:gd name="connsiteY1782" fmla="*/ 464328 h 2810796"/>
              <a:gd name="connsiteX1783" fmla="*/ 2999235 w 3531775"/>
              <a:gd name="connsiteY1783" fmla="*/ 464709 h 2810796"/>
              <a:gd name="connsiteX1784" fmla="*/ 2999235 w 3531775"/>
              <a:gd name="connsiteY1784" fmla="*/ 464613 h 2810796"/>
              <a:gd name="connsiteX1785" fmla="*/ 3034192 w 3531775"/>
              <a:gd name="connsiteY1785" fmla="*/ 509476 h 2810796"/>
              <a:gd name="connsiteX1786" fmla="*/ 2842740 w 3531775"/>
              <a:gd name="connsiteY1786" fmla="*/ 637778 h 2810796"/>
              <a:gd name="connsiteX1787" fmla="*/ 2714724 w 3531775"/>
              <a:gd name="connsiteY1787" fmla="*/ 694928 h 2810796"/>
              <a:gd name="connsiteX1788" fmla="*/ 2717676 w 3531775"/>
              <a:gd name="connsiteY1788" fmla="*/ 691880 h 2810796"/>
              <a:gd name="connsiteX1789" fmla="*/ 2734059 w 3531775"/>
              <a:gd name="connsiteY1789" fmla="*/ 631872 h 2810796"/>
              <a:gd name="connsiteX1790" fmla="*/ 2752061 w 3531775"/>
              <a:gd name="connsiteY1790" fmla="*/ 586248 h 2810796"/>
              <a:gd name="connsiteX1791" fmla="*/ 2703865 w 3531775"/>
              <a:gd name="connsiteY1791" fmla="*/ 572055 h 2810796"/>
              <a:gd name="connsiteX1792" fmla="*/ 2742536 w 3531775"/>
              <a:gd name="connsiteY1792" fmla="*/ 585200 h 2810796"/>
              <a:gd name="connsiteX1793" fmla="*/ 2679862 w 3531775"/>
              <a:gd name="connsiteY1793" fmla="*/ 575294 h 2810796"/>
              <a:gd name="connsiteX1794" fmla="*/ 2660621 w 3531775"/>
              <a:gd name="connsiteY1794" fmla="*/ 579771 h 2810796"/>
              <a:gd name="connsiteX1795" fmla="*/ 2734059 w 3531775"/>
              <a:gd name="connsiteY1795" fmla="*/ 631872 h 2810796"/>
              <a:gd name="connsiteX1796" fmla="*/ 2958183 w 3531775"/>
              <a:gd name="connsiteY1796" fmla="*/ 745029 h 2810796"/>
              <a:gd name="connsiteX1797" fmla="*/ 2756634 w 3531775"/>
              <a:gd name="connsiteY1797" fmla="*/ 736457 h 2810796"/>
              <a:gd name="connsiteX1798" fmla="*/ 2756729 w 3531775"/>
              <a:gd name="connsiteY1798" fmla="*/ 736362 h 2810796"/>
              <a:gd name="connsiteX1799" fmla="*/ 2731678 w 3531775"/>
              <a:gd name="connsiteY1799" fmla="*/ 760365 h 2810796"/>
              <a:gd name="connsiteX1800" fmla="*/ 2958183 w 3531775"/>
              <a:gd name="connsiteY1800" fmla="*/ 745029 h 2810796"/>
              <a:gd name="connsiteX1801" fmla="*/ 2962183 w 3531775"/>
              <a:gd name="connsiteY1801" fmla="*/ 1018302 h 2810796"/>
              <a:gd name="connsiteX1802" fmla="*/ 2987234 w 3531775"/>
              <a:gd name="connsiteY1802" fmla="*/ 1037066 h 2810796"/>
              <a:gd name="connsiteX1803" fmla="*/ 2974375 w 3531775"/>
              <a:gd name="connsiteY1803" fmla="*/ 916670 h 2810796"/>
              <a:gd name="connsiteX1804" fmla="*/ 2962183 w 3531775"/>
              <a:gd name="connsiteY1804" fmla="*/ 1018302 h 2810796"/>
              <a:gd name="connsiteX1805" fmla="*/ 2878839 w 3531775"/>
              <a:gd name="connsiteY1805" fmla="*/ 935815 h 2810796"/>
              <a:gd name="connsiteX1806" fmla="*/ 2898556 w 3531775"/>
              <a:gd name="connsiteY1806" fmla="*/ 918194 h 2810796"/>
              <a:gd name="connsiteX1807" fmla="*/ 2898461 w 3531775"/>
              <a:gd name="connsiteY1807" fmla="*/ 918289 h 2810796"/>
              <a:gd name="connsiteX1808" fmla="*/ 2898651 w 3531775"/>
              <a:gd name="connsiteY1808" fmla="*/ 918003 h 2810796"/>
              <a:gd name="connsiteX1809" fmla="*/ 2898556 w 3531775"/>
              <a:gd name="connsiteY1809" fmla="*/ 918194 h 2810796"/>
              <a:gd name="connsiteX1810" fmla="*/ 2902937 w 3531775"/>
              <a:gd name="connsiteY1810" fmla="*/ 884571 h 2810796"/>
              <a:gd name="connsiteX1811" fmla="*/ 2894936 w 3531775"/>
              <a:gd name="connsiteY1811" fmla="*/ 912288 h 2810796"/>
              <a:gd name="connsiteX1812" fmla="*/ 2894936 w 3531775"/>
              <a:gd name="connsiteY1812" fmla="*/ 912288 h 2810796"/>
              <a:gd name="connsiteX1813" fmla="*/ 2878839 w 3531775"/>
              <a:gd name="connsiteY1813" fmla="*/ 935815 h 2810796"/>
              <a:gd name="connsiteX1814" fmla="*/ 2802353 w 3531775"/>
              <a:gd name="connsiteY1814" fmla="*/ 926100 h 2810796"/>
              <a:gd name="connsiteX1815" fmla="*/ 2852169 w 3531775"/>
              <a:gd name="connsiteY1815" fmla="*/ 909717 h 2810796"/>
              <a:gd name="connsiteX1816" fmla="*/ 2852074 w 3531775"/>
              <a:gd name="connsiteY1816" fmla="*/ 909812 h 2810796"/>
              <a:gd name="connsiteX1817" fmla="*/ 2852265 w 3531775"/>
              <a:gd name="connsiteY1817" fmla="*/ 909717 h 2810796"/>
              <a:gd name="connsiteX1818" fmla="*/ 2852265 w 3531775"/>
              <a:gd name="connsiteY1818" fmla="*/ 909717 h 2810796"/>
              <a:gd name="connsiteX1819" fmla="*/ 2862361 w 3531775"/>
              <a:gd name="connsiteY1819" fmla="*/ 892857 h 2810796"/>
              <a:gd name="connsiteX1820" fmla="*/ 2862361 w 3531775"/>
              <a:gd name="connsiteY1820" fmla="*/ 893048 h 2810796"/>
              <a:gd name="connsiteX1821" fmla="*/ 2862361 w 3531775"/>
              <a:gd name="connsiteY1821" fmla="*/ 892857 h 2810796"/>
              <a:gd name="connsiteX1822" fmla="*/ 2862361 w 3531775"/>
              <a:gd name="connsiteY1822" fmla="*/ 892857 h 2810796"/>
              <a:gd name="connsiteX1823" fmla="*/ 2862933 w 3531775"/>
              <a:gd name="connsiteY1823" fmla="*/ 890000 h 2810796"/>
              <a:gd name="connsiteX1824" fmla="*/ 2862933 w 3531775"/>
              <a:gd name="connsiteY1824" fmla="*/ 890286 h 2810796"/>
              <a:gd name="connsiteX1825" fmla="*/ 2863028 w 3531775"/>
              <a:gd name="connsiteY1825" fmla="*/ 889238 h 2810796"/>
              <a:gd name="connsiteX1826" fmla="*/ 2862933 w 3531775"/>
              <a:gd name="connsiteY1826" fmla="*/ 889714 h 2810796"/>
              <a:gd name="connsiteX1827" fmla="*/ 2863218 w 3531775"/>
              <a:gd name="connsiteY1827" fmla="*/ 887142 h 2810796"/>
              <a:gd name="connsiteX1828" fmla="*/ 2863218 w 3531775"/>
              <a:gd name="connsiteY1828" fmla="*/ 887428 h 2810796"/>
              <a:gd name="connsiteX1829" fmla="*/ 2863313 w 3531775"/>
              <a:gd name="connsiteY1829" fmla="*/ 886380 h 2810796"/>
              <a:gd name="connsiteX1830" fmla="*/ 2863313 w 3531775"/>
              <a:gd name="connsiteY1830" fmla="*/ 886952 h 2810796"/>
              <a:gd name="connsiteX1831" fmla="*/ 2862837 w 3531775"/>
              <a:gd name="connsiteY1831" fmla="*/ 875331 h 2810796"/>
              <a:gd name="connsiteX1832" fmla="*/ 2855408 w 3531775"/>
              <a:gd name="connsiteY1832" fmla="*/ 898287 h 2810796"/>
              <a:gd name="connsiteX1833" fmla="*/ 2855503 w 3531775"/>
              <a:gd name="connsiteY1833" fmla="*/ 898096 h 2810796"/>
              <a:gd name="connsiteX1834" fmla="*/ 2855217 w 3531775"/>
              <a:gd name="connsiteY1834" fmla="*/ 898477 h 2810796"/>
              <a:gd name="connsiteX1835" fmla="*/ 2855312 w 3531775"/>
              <a:gd name="connsiteY1835" fmla="*/ 898287 h 2810796"/>
              <a:gd name="connsiteX1836" fmla="*/ 2853598 w 3531775"/>
              <a:gd name="connsiteY1836" fmla="*/ 900668 h 2810796"/>
              <a:gd name="connsiteX1837" fmla="*/ 2853693 w 3531775"/>
              <a:gd name="connsiteY1837" fmla="*/ 900573 h 2810796"/>
              <a:gd name="connsiteX1838" fmla="*/ 2842740 w 3531775"/>
              <a:gd name="connsiteY1838" fmla="*/ 908097 h 2810796"/>
              <a:gd name="connsiteX1839" fmla="*/ 2843883 w 3531775"/>
              <a:gd name="connsiteY1839" fmla="*/ 907716 h 2810796"/>
              <a:gd name="connsiteX1840" fmla="*/ 2802353 w 3531775"/>
              <a:gd name="connsiteY1840" fmla="*/ 926100 h 2810796"/>
              <a:gd name="connsiteX1841" fmla="*/ 2692530 w 3531775"/>
              <a:gd name="connsiteY1841" fmla="*/ 957723 h 2810796"/>
              <a:gd name="connsiteX1842" fmla="*/ 2692721 w 3531775"/>
              <a:gd name="connsiteY1842" fmla="*/ 957532 h 2810796"/>
              <a:gd name="connsiteX1843" fmla="*/ 2690340 w 3531775"/>
              <a:gd name="connsiteY1843" fmla="*/ 960009 h 2810796"/>
              <a:gd name="connsiteX1844" fmla="*/ 2690816 w 3531775"/>
              <a:gd name="connsiteY1844" fmla="*/ 959532 h 2810796"/>
              <a:gd name="connsiteX1845" fmla="*/ 2687387 w 3531775"/>
              <a:gd name="connsiteY1845" fmla="*/ 962866 h 2810796"/>
              <a:gd name="connsiteX1846" fmla="*/ 2687863 w 3531775"/>
              <a:gd name="connsiteY1846" fmla="*/ 962390 h 2810796"/>
              <a:gd name="connsiteX1847" fmla="*/ 2678433 w 3531775"/>
              <a:gd name="connsiteY1847" fmla="*/ 970010 h 2810796"/>
              <a:gd name="connsiteX1848" fmla="*/ 2678814 w 3531775"/>
              <a:gd name="connsiteY1848" fmla="*/ 969724 h 2810796"/>
              <a:gd name="connsiteX1849" fmla="*/ 2676433 w 3531775"/>
              <a:gd name="connsiteY1849" fmla="*/ 971343 h 2810796"/>
              <a:gd name="connsiteX1850" fmla="*/ 2677385 w 3531775"/>
              <a:gd name="connsiteY1850" fmla="*/ 970677 h 2810796"/>
              <a:gd name="connsiteX1851" fmla="*/ 2626998 w 3531775"/>
              <a:gd name="connsiteY1851" fmla="*/ 987441 h 2810796"/>
              <a:gd name="connsiteX1852" fmla="*/ 2707008 w 3531775"/>
              <a:gd name="connsiteY1852" fmla="*/ 946293 h 2810796"/>
              <a:gd name="connsiteX1853" fmla="*/ 2742441 w 3531775"/>
              <a:gd name="connsiteY1853" fmla="*/ 873331 h 2810796"/>
              <a:gd name="connsiteX1854" fmla="*/ 2901509 w 3531775"/>
              <a:gd name="connsiteY1854" fmla="*/ 862187 h 2810796"/>
              <a:gd name="connsiteX1855" fmla="*/ 2947610 w 3531775"/>
              <a:gd name="connsiteY1855" fmla="*/ 888952 h 2810796"/>
              <a:gd name="connsiteX1856" fmla="*/ 3117726 w 3531775"/>
              <a:gd name="connsiteY1856" fmla="*/ 849614 h 2810796"/>
              <a:gd name="connsiteX1857" fmla="*/ 2926083 w 3531775"/>
              <a:gd name="connsiteY1857" fmla="*/ 865711 h 2810796"/>
              <a:gd name="connsiteX1858" fmla="*/ 2708723 w 3531775"/>
              <a:gd name="connsiteY1858" fmla="*/ 927243 h 2810796"/>
              <a:gd name="connsiteX1859" fmla="*/ 2692530 w 3531775"/>
              <a:gd name="connsiteY1859" fmla="*/ 957723 h 2810796"/>
              <a:gd name="connsiteX1860" fmla="*/ 2590232 w 3531775"/>
              <a:gd name="connsiteY1860" fmla="*/ 896667 h 2810796"/>
              <a:gd name="connsiteX1861" fmla="*/ 2758729 w 3531775"/>
              <a:gd name="connsiteY1861" fmla="*/ 812181 h 2810796"/>
              <a:gd name="connsiteX1862" fmla="*/ 3120203 w 3531775"/>
              <a:gd name="connsiteY1862" fmla="*/ 844756 h 2810796"/>
              <a:gd name="connsiteX1863" fmla="*/ 2761682 w 3531775"/>
              <a:gd name="connsiteY1863" fmla="*/ 800846 h 2810796"/>
              <a:gd name="connsiteX1864" fmla="*/ 2491172 w 3531775"/>
              <a:gd name="connsiteY1864" fmla="*/ 874950 h 2810796"/>
              <a:gd name="connsiteX1865" fmla="*/ 2641191 w 3531775"/>
              <a:gd name="connsiteY1865" fmla="*/ 661686 h 2810796"/>
              <a:gd name="connsiteX1866" fmla="*/ 2503935 w 3531775"/>
              <a:gd name="connsiteY1866" fmla="*/ 615489 h 2810796"/>
              <a:gd name="connsiteX1867" fmla="*/ 2590232 w 3531775"/>
              <a:gd name="connsiteY1867" fmla="*/ 896667 h 2810796"/>
              <a:gd name="connsiteX1868" fmla="*/ 2394779 w 3531775"/>
              <a:gd name="connsiteY1868" fmla="*/ 924576 h 2810796"/>
              <a:gd name="connsiteX1869" fmla="*/ 2532891 w 3531775"/>
              <a:gd name="connsiteY1869" fmla="*/ 928671 h 2810796"/>
              <a:gd name="connsiteX1870" fmla="*/ 2523938 w 3531775"/>
              <a:gd name="connsiteY1870" fmla="*/ 920670 h 2810796"/>
              <a:gd name="connsiteX1871" fmla="*/ 2524128 w 3531775"/>
              <a:gd name="connsiteY1871" fmla="*/ 920575 h 2810796"/>
              <a:gd name="connsiteX1872" fmla="*/ 2523747 w 3531775"/>
              <a:gd name="connsiteY1872" fmla="*/ 920670 h 2810796"/>
              <a:gd name="connsiteX1873" fmla="*/ 2523938 w 3531775"/>
              <a:gd name="connsiteY1873" fmla="*/ 920670 h 2810796"/>
              <a:gd name="connsiteX1874" fmla="*/ 2523747 w 3531775"/>
              <a:gd name="connsiteY1874" fmla="*/ 920766 h 2810796"/>
              <a:gd name="connsiteX1875" fmla="*/ 2523747 w 3531775"/>
              <a:gd name="connsiteY1875" fmla="*/ 920766 h 2810796"/>
              <a:gd name="connsiteX1876" fmla="*/ 2523652 w 3531775"/>
              <a:gd name="connsiteY1876" fmla="*/ 920766 h 2810796"/>
              <a:gd name="connsiteX1877" fmla="*/ 2523747 w 3531775"/>
              <a:gd name="connsiteY1877" fmla="*/ 920766 h 2810796"/>
              <a:gd name="connsiteX1878" fmla="*/ 2523366 w 3531775"/>
              <a:gd name="connsiteY1878" fmla="*/ 920956 h 2810796"/>
              <a:gd name="connsiteX1879" fmla="*/ 2523461 w 3531775"/>
              <a:gd name="connsiteY1879" fmla="*/ 920861 h 2810796"/>
              <a:gd name="connsiteX1880" fmla="*/ 2523081 w 3531775"/>
              <a:gd name="connsiteY1880" fmla="*/ 921147 h 2810796"/>
              <a:gd name="connsiteX1881" fmla="*/ 2523271 w 3531775"/>
              <a:gd name="connsiteY1881" fmla="*/ 921051 h 2810796"/>
              <a:gd name="connsiteX1882" fmla="*/ 2522604 w 3531775"/>
              <a:gd name="connsiteY1882" fmla="*/ 921813 h 2810796"/>
              <a:gd name="connsiteX1883" fmla="*/ 2522604 w 3531775"/>
              <a:gd name="connsiteY1883" fmla="*/ 921813 h 2810796"/>
              <a:gd name="connsiteX1884" fmla="*/ 2522509 w 3531775"/>
              <a:gd name="connsiteY1884" fmla="*/ 921909 h 2810796"/>
              <a:gd name="connsiteX1885" fmla="*/ 2522604 w 3531775"/>
              <a:gd name="connsiteY1885" fmla="*/ 921813 h 2810796"/>
              <a:gd name="connsiteX1886" fmla="*/ 2522223 w 3531775"/>
              <a:gd name="connsiteY1886" fmla="*/ 922671 h 2810796"/>
              <a:gd name="connsiteX1887" fmla="*/ 2522318 w 3531775"/>
              <a:gd name="connsiteY1887" fmla="*/ 922480 h 2810796"/>
              <a:gd name="connsiteX1888" fmla="*/ 2522128 w 3531775"/>
              <a:gd name="connsiteY1888" fmla="*/ 922861 h 2810796"/>
              <a:gd name="connsiteX1889" fmla="*/ 2522223 w 3531775"/>
              <a:gd name="connsiteY1889" fmla="*/ 922766 h 2810796"/>
              <a:gd name="connsiteX1890" fmla="*/ 2510793 w 3531775"/>
              <a:gd name="connsiteY1890" fmla="*/ 917718 h 2810796"/>
              <a:gd name="connsiteX1891" fmla="*/ 2501935 w 3531775"/>
              <a:gd name="connsiteY1891" fmla="*/ 927909 h 2810796"/>
              <a:gd name="connsiteX1892" fmla="*/ 2489743 w 3531775"/>
              <a:gd name="connsiteY1892" fmla="*/ 911907 h 2810796"/>
              <a:gd name="connsiteX1893" fmla="*/ 2489838 w 3531775"/>
              <a:gd name="connsiteY1893" fmla="*/ 911907 h 2810796"/>
              <a:gd name="connsiteX1894" fmla="*/ 2489076 w 3531775"/>
              <a:gd name="connsiteY1894" fmla="*/ 912288 h 2810796"/>
              <a:gd name="connsiteX1895" fmla="*/ 2489171 w 3531775"/>
              <a:gd name="connsiteY1895" fmla="*/ 912193 h 2810796"/>
              <a:gd name="connsiteX1896" fmla="*/ 2471265 w 3531775"/>
              <a:gd name="connsiteY1896" fmla="*/ 936577 h 2810796"/>
              <a:gd name="connsiteX1897" fmla="*/ 2464407 w 3531775"/>
              <a:gd name="connsiteY1897" fmla="*/ 911145 h 2810796"/>
              <a:gd name="connsiteX1898" fmla="*/ 2442213 w 3531775"/>
              <a:gd name="connsiteY1898" fmla="*/ 932100 h 2810796"/>
              <a:gd name="connsiteX1899" fmla="*/ 2439165 w 3531775"/>
              <a:gd name="connsiteY1899" fmla="*/ 890571 h 2810796"/>
              <a:gd name="connsiteX1900" fmla="*/ 2418115 w 3531775"/>
              <a:gd name="connsiteY1900" fmla="*/ 920670 h 2810796"/>
              <a:gd name="connsiteX1901" fmla="*/ 2407638 w 3531775"/>
              <a:gd name="connsiteY1901" fmla="*/ 914098 h 2810796"/>
              <a:gd name="connsiteX1902" fmla="*/ 2407066 w 3531775"/>
              <a:gd name="connsiteY1902" fmla="*/ 877522 h 2810796"/>
              <a:gd name="connsiteX1903" fmla="*/ 2407256 w 3531775"/>
              <a:gd name="connsiteY1903" fmla="*/ 877427 h 2810796"/>
              <a:gd name="connsiteX1904" fmla="*/ 2407066 w 3531775"/>
              <a:gd name="connsiteY1904" fmla="*/ 877522 h 2810796"/>
              <a:gd name="connsiteX1905" fmla="*/ 2407066 w 3531775"/>
              <a:gd name="connsiteY1905" fmla="*/ 877522 h 2810796"/>
              <a:gd name="connsiteX1906" fmla="*/ 2387826 w 3531775"/>
              <a:gd name="connsiteY1906" fmla="*/ 900001 h 2810796"/>
              <a:gd name="connsiteX1907" fmla="*/ 2379348 w 3531775"/>
              <a:gd name="connsiteY1907" fmla="*/ 889333 h 2810796"/>
              <a:gd name="connsiteX1908" fmla="*/ 2378205 w 3531775"/>
              <a:gd name="connsiteY1908" fmla="*/ 890571 h 2810796"/>
              <a:gd name="connsiteX1909" fmla="*/ 2394779 w 3531775"/>
              <a:gd name="connsiteY1909" fmla="*/ 924576 h 2810796"/>
              <a:gd name="connsiteX1910" fmla="*/ 2362680 w 3531775"/>
              <a:gd name="connsiteY1910" fmla="*/ 600630 h 2810796"/>
              <a:gd name="connsiteX1911" fmla="*/ 2348011 w 3531775"/>
              <a:gd name="connsiteY1911" fmla="*/ 588915 h 2810796"/>
              <a:gd name="connsiteX1912" fmla="*/ 2379443 w 3531775"/>
              <a:gd name="connsiteY1912" fmla="*/ 575008 h 2810796"/>
              <a:gd name="connsiteX1913" fmla="*/ 2391445 w 3531775"/>
              <a:gd name="connsiteY1913" fmla="*/ 555387 h 2810796"/>
              <a:gd name="connsiteX1914" fmla="*/ 2396208 w 3531775"/>
              <a:gd name="connsiteY1914" fmla="*/ 528050 h 2810796"/>
              <a:gd name="connsiteX1915" fmla="*/ 2359251 w 3531775"/>
              <a:gd name="connsiteY1915" fmla="*/ 557768 h 2810796"/>
              <a:gd name="connsiteX1916" fmla="*/ 2306006 w 3531775"/>
              <a:gd name="connsiteY1916" fmla="*/ 542337 h 2810796"/>
              <a:gd name="connsiteX1917" fmla="*/ 2306672 w 3531775"/>
              <a:gd name="connsiteY1917" fmla="*/ 542718 h 2810796"/>
              <a:gd name="connsiteX1918" fmla="*/ 2273906 w 3531775"/>
              <a:gd name="connsiteY1918" fmla="*/ 511857 h 2810796"/>
              <a:gd name="connsiteX1919" fmla="*/ 2274192 w 3531775"/>
              <a:gd name="connsiteY1919" fmla="*/ 512334 h 2810796"/>
              <a:gd name="connsiteX1920" fmla="*/ 2265143 w 3531775"/>
              <a:gd name="connsiteY1920" fmla="*/ 415845 h 2810796"/>
              <a:gd name="connsiteX1921" fmla="*/ 2253428 w 3531775"/>
              <a:gd name="connsiteY1921" fmla="*/ 440896 h 2810796"/>
              <a:gd name="connsiteX1922" fmla="*/ 2253523 w 3531775"/>
              <a:gd name="connsiteY1922" fmla="*/ 440515 h 2810796"/>
              <a:gd name="connsiteX1923" fmla="*/ 2253333 w 3531775"/>
              <a:gd name="connsiteY1923" fmla="*/ 441372 h 2810796"/>
              <a:gd name="connsiteX1924" fmla="*/ 2253428 w 3531775"/>
              <a:gd name="connsiteY1924" fmla="*/ 440801 h 2810796"/>
              <a:gd name="connsiteX1925" fmla="*/ 2252094 w 3531775"/>
              <a:gd name="connsiteY1925" fmla="*/ 447468 h 2810796"/>
              <a:gd name="connsiteX1926" fmla="*/ 2252189 w 3531775"/>
              <a:gd name="connsiteY1926" fmla="*/ 447087 h 2810796"/>
              <a:gd name="connsiteX1927" fmla="*/ 2252094 w 3531775"/>
              <a:gd name="connsiteY1927" fmla="*/ 447945 h 2810796"/>
              <a:gd name="connsiteX1928" fmla="*/ 2252189 w 3531775"/>
              <a:gd name="connsiteY1928" fmla="*/ 447373 h 2810796"/>
              <a:gd name="connsiteX1929" fmla="*/ 2251332 w 3531775"/>
              <a:gd name="connsiteY1929" fmla="*/ 454326 h 2810796"/>
              <a:gd name="connsiteX1930" fmla="*/ 2251332 w 3531775"/>
              <a:gd name="connsiteY1930" fmla="*/ 453850 h 2810796"/>
              <a:gd name="connsiteX1931" fmla="*/ 2251237 w 3531775"/>
              <a:gd name="connsiteY1931" fmla="*/ 455279 h 2810796"/>
              <a:gd name="connsiteX1932" fmla="*/ 2251332 w 3531775"/>
              <a:gd name="connsiteY1932" fmla="*/ 454231 h 2810796"/>
              <a:gd name="connsiteX1933" fmla="*/ 2251047 w 3531775"/>
              <a:gd name="connsiteY1933" fmla="*/ 459184 h 2810796"/>
              <a:gd name="connsiteX1934" fmla="*/ 2251142 w 3531775"/>
              <a:gd name="connsiteY1934" fmla="*/ 456327 h 2810796"/>
              <a:gd name="connsiteX1935" fmla="*/ 2251047 w 3531775"/>
              <a:gd name="connsiteY1935" fmla="*/ 459279 h 2810796"/>
              <a:gd name="connsiteX1936" fmla="*/ 2251047 w 3531775"/>
              <a:gd name="connsiteY1936" fmla="*/ 459184 h 2810796"/>
              <a:gd name="connsiteX1937" fmla="*/ 2251047 w 3531775"/>
              <a:gd name="connsiteY1937" fmla="*/ 466518 h 2810796"/>
              <a:gd name="connsiteX1938" fmla="*/ 2251047 w 3531775"/>
              <a:gd name="connsiteY1938" fmla="*/ 465852 h 2810796"/>
              <a:gd name="connsiteX1939" fmla="*/ 2342296 w 3531775"/>
              <a:gd name="connsiteY1939" fmla="*/ 575389 h 2810796"/>
              <a:gd name="connsiteX1940" fmla="*/ 2320103 w 3531775"/>
              <a:gd name="connsiteY1940" fmla="*/ 607584 h 2810796"/>
              <a:gd name="connsiteX1941" fmla="*/ 1927958 w 3531775"/>
              <a:gd name="connsiteY1941" fmla="*/ 560625 h 2810796"/>
              <a:gd name="connsiteX1942" fmla="*/ 2283908 w 3531775"/>
              <a:gd name="connsiteY1942" fmla="*/ 621681 h 2810796"/>
              <a:gd name="connsiteX1943" fmla="*/ 2324675 w 3531775"/>
              <a:gd name="connsiteY1943" fmla="*/ 709311 h 2810796"/>
              <a:gd name="connsiteX1944" fmla="*/ 2324580 w 3531775"/>
              <a:gd name="connsiteY1944" fmla="*/ 709311 h 2810796"/>
              <a:gd name="connsiteX1945" fmla="*/ 2302005 w 3531775"/>
              <a:gd name="connsiteY1945" fmla="*/ 747792 h 2810796"/>
              <a:gd name="connsiteX1946" fmla="*/ 2031495 w 3531775"/>
              <a:gd name="connsiteY1946" fmla="*/ 773319 h 2810796"/>
              <a:gd name="connsiteX1947" fmla="*/ 2035400 w 3531775"/>
              <a:gd name="connsiteY1947" fmla="*/ 773890 h 2810796"/>
              <a:gd name="connsiteX1948" fmla="*/ 1957200 w 3531775"/>
              <a:gd name="connsiteY1948" fmla="*/ 734266 h 2810796"/>
              <a:gd name="connsiteX1949" fmla="*/ 2295243 w 3531775"/>
              <a:gd name="connsiteY1949" fmla="*/ 801608 h 2810796"/>
              <a:gd name="connsiteX1950" fmla="*/ 2031971 w 3531775"/>
              <a:gd name="connsiteY1950" fmla="*/ 905049 h 2810796"/>
              <a:gd name="connsiteX1951" fmla="*/ 2315435 w 3531775"/>
              <a:gd name="connsiteY1951" fmla="*/ 821896 h 2810796"/>
              <a:gd name="connsiteX1952" fmla="*/ 2361441 w 3531775"/>
              <a:gd name="connsiteY1952" fmla="*/ 872474 h 2810796"/>
              <a:gd name="connsiteX1953" fmla="*/ 2361727 w 3531775"/>
              <a:gd name="connsiteY1953" fmla="*/ 847233 h 2810796"/>
              <a:gd name="connsiteX1954" fmla="*/ 2350964 w 3531775"/>
              <a:gd name="connsiteY1954" fmla="*/ 833707 h 2810796"/>
              <a:gd name="connsiteX1955" fmla="*/ 2326675 w 3531775"/>
              <a:gd name="connsiteY1955" fmla="*/ 819610 h 2810796"/>
              <a:gd name="connsiteX1956" fmla="*/ 2342105 w 3531775"/>
              <a:gd name="connsiteY1956" fmla="*/ 807418 h 2810796"/>
              <a:gd name="connsiteX1957" fmla="*/ 2318484 w 3531775"/>
              <a:gd name="connsiteY1957" fmla="*/ 796655 h 2810796"/>
              <a:gd name="connsiteX1958" fmla="*/ 2334295 w 3531775"/>
              <a:gd name="connsiteY1958" fmla="*/ 779224 h 2810796"/>
              <a:gd name="connsiteX1959" fmla="*/ 2348297 w 3531775"/>
              <a:gd name="connsiteY1959" fmla="*/ 765127 h 2810796"/>
              <a:gd name="connsiteX1960" fmla="*/ 2317912 w 3531775"/>
              <a:gd name="connsiteY1960" fmla="*/ 750268 h 2810796"/>
              <a:gd name="connsiteX1961" fmla="*/ 2348201 w 3531775"/>
              <a:gd name="connsiteY1961" fmla="*/ 733790 h 2810796"/>
              <a:gd name="connsiteX1962" fmla="*/ 2329914 w 3531775"/>
              <a:gd name="connsiteY1962" fmla="*/ 710835 h 2810796"/>
              <a:gd name="connsiteX1963" fmla="*/ 2347154 w 3531775"/>
              <a:gd name="connsiteY1963" fmla="*/ 689213 h 2810796"/>
              <a:gd name="connsiteX1964" fmla="*/ 2337819 w 3531775"/>
              <a:gd name="connsiteY1964" fmla="*/ 672735 h 2810796"/>
              <a:gd name="connsiteX1965" fmla="*/ 2327437 w 3531775"/>
              <a:gd name="connsiteY1965" fmla="*/ 652446 h 2810796"/>
              <a:gd name="connsiteX1966" fmla="*/ 2327056 w 3531775"/>
              <a:gd name="connsiteY1966" fmla="*/ 653304 h 2810796"/>
              <a:gd name="connsiteX1967" fmla="*/ 2328294 w 3531775"/>
              <a:gd name="connsiteY1967" fmla="*/ 651113 h 2810796"/>
              <a:gd name="connsiteX1968" fmla="*/ 2328199 w 3531775"/>
              <a:gd name="connsiteY1968" fmla="*/ 651208 h 2810796"/>
              <a:gd name="connsiteX1969" fmla="*/ 2328771 w 3531775"/>
              <a:gd name="connsiteY1969" fmla="*/ 650446 h 2810796"/>
              <a:gd name="connsiteX1970" fmla="*/ 2328675 w 3531775"/>
              <a:gd name="connsiteY1970" fmla="*/ 650541 h 2810796"/>
              <a:gd name="connsiteX1971" fmla="*/ 2330009 w 3531775"/>
              <a:gd name="connsiteY1971" fmla="*/ 649208 h 2810796"/>
              <a:gd name="connsiteX1972" fmla="*/ 2329628 w 3531775"/>
              <a:gd name="connsiteY1972" fmla="*/ 649589 h 2810796"/>
              <a:gd name="connsiteX1973" fmla="*/ 2368109 w 3531775"/>
              <a:gd name="connsiteY1973" fmla="*/ 647493 h 2810796"/>
              <a:gd name="connsiteX1974" fmla="*/ 2333819 w 3531775"/>
              <a:gd name="connsiteY1974" fmla="*/ 621204 h 2810796"/>
              <a:gd name="connsiteX1975" fmla="*/ 2362680 w 3531775"/>
              <a:gd name="connsiteY1975" fmla="*/ 600630 h 2810796"/>
              <a:gd name="connsiteX1976" fmla="*/ 2290766 w 3531775"/>
              <a:gd name="connsiteY1976" fmla="*/ 807418 h 2810796"/>
              <a:gd name="connsiteX1977" fmla="*/ 2294004 w 3531775"/>
              <a:gd name="connsiteY1977" fmla="*/ 803418 h 2810796"/>
              <a:gd name="connsiteX1978" fmla="*/ 2290766 w 3531775"/>
              <a:gd name="connsiteY1978" fmla="*/ 807418 h 2810796"/>
              <a:gd name="connsiteX1979" fmla="*/ 2031686 w 3531775"/>
              <a:gd name="connsiteY1979" fmla="*/ 1002395 h 2810796"/>
              <a:gd name="connsiteX1980" fmla="*/ 2031781 w 3531775"/>
              <a:gd name="connsiteY1980" fmla="*/ 1002300 h 2810796"/>
              <a:gd name="connsiteX1981" fmla="*/ 2030829 w 3531775"/>
              <a:gd name="connsiteY1981" fmla="*/ 1003633 h 2810796"/>
              <a:gd name="connsiteX1982" fmla="*/ 2031686 w 3531775"/>
              <a:gd name="connsiteY1982" fmla="*/ 1002395 h 2810796"/>
              <a:gd name="connsiteX1983" fmla="*/ 2029209 w 3531775"/>
              <a:gd name="connsiteY1983" fmla="*/ 1006110 h 2810796"/>
              <a:gd name="connsiteX1984" fmla="*/ 2030162 w 3531775"/>
              <a:gd name="connsiteY1984" fmla="*/ 1004586 h 2810796"/>
              <a:gd name="connsiteX1985" fmla="*/ 2029114 w 3531775"/>
              <a:gd name="connsiteY1985" fmla="*/ 1006300 h 2810796"/>
              <a:gd name="connsiteX1986" fmla="*/ 2029304 w 3531775"/>
              <a:gd name="connsiteY1986" fmla="*/ 1006110 h 2810796"/>
              <a:gd name="connsiteX1987" fmla="*/ 2026447 w 3531775"/>
              <a:gd name="connsiteY1987" fmla="*/ 1011253 h 2810796"/>
              <a:gd name="connsiteX1988" fmla="*/ 2026828 w 3531775"/>
              <a:gd name="connsiteY1988" fmla="*/ 1010491 h 2810796"/>
              <a:gd name="connsiteX1989" fmla="*/ 2026161 w 3531775"/>
              <a:gd name="connsiteY1989" fmla="*/ 1011825 h 2810796"/>
              <a:gd name="connsiteX1990" fmla="*/ 2026447 w 3531775"/>
              <a:gd name="connsiteY1990" fmla="*/ 1011253 h 2810796"/>
              <a:gd name="connsiteX1991" fmla="*/ 2023685 w 3531775"/>
              <a:gd name="connsiteY1991" fmla="*/ 1016968 h 2810796"/>
              <a:gd name="connsiteX1992" fmla="*/ 2023780 w 3531775"/>
              <a:gd name="connsiteY1992" fmla="*/ 1016682 h 2810796"/>
              <a:gd name="connsiteX1993" fmla="*/ 2023399 w 3531775"/>
              <a:gd name="connsiteY1993" fmla="*/ 1017444 h 2810796"/>
              <a:gd name="connsiteX1994" fmla="*/ 2023589 w 3531775"/>
              <a:gd name="connsiteY1994" fmla="*/ 1016968 h 2810796"/>
              <a:gd name="connsiteX1995" fmla="*/ 2022827 w 3531775"/>
              <a:gd name="connsiteY1995" fmla="*/ 1018873 h 2810796"/>
              <a:gd name="connsiteX1996" fmla="*/ 2023018 w 3531775"/>
              <a:gd name="connsiteY1996" fmla="*/ 1018492 h 2810796"/>
              <a:gd name="connsiteX1997" fmla="*/ 2023494 w 3531775"/>
              <a:gd name="connsiteY1997" fmla="*/ 1090787 h 2810796"/>
              <a:gd name="connsiteX1998" fmla="*/ 1943579 w 3531775"/>
              <a:gd name="connsiteY1998" fmla="*/ 1133268 h 2810796"/>
              <a:gd name="connsiteX1999" fmla="*/ 2030066 w 3531775"/>
              <a:gd name="connsiteY1999" fmla="*/ 1085548 h 2810796"/>
              <a:gd name="connsiteX2000" fmla="*/ 2027304 w 3531775"/>
              <a:gd name="connsiteY2000" fmla="*/ 1039638 h 2810796"/>
              <a:gd name="connsiteX2001" fmla="*/ 2117792 w 3531775"/>
              <a:gd name="connsiteY2001" fmla="*/ 965914 h 2810796"/>
              <a:gd name="connsiteX2002" fmla="*/ 2124459 w 3531775"/>
              <a:gd name="connsiteY2002" fmla="*/ 959723 h 2810796"/>
              <a:gd name="connsiteX2003" fmla="*/ 2090169 w 3531775"/>
              <a:gd name="connsiteY2003" fmla="*/ 959628 h 2810796"/>
              <a:gd name="connsiteX2004" fmla="*/ 2090645 w 3531775"/>
              <a:gd name="connsiteY2004" fmla="*/ 959437 h 2810796"/>
              <a:gd name="connsiteX2005" fmla="*/ 2089883 w 3531775"/>
              <a:gd name="connsiteY2005" fmla="*/ 959723 h 2810796"/>
              <a:gd name="connsiteX2006" fmla="*/ 2090074 w 3531775"/>
              <a:gd name="connsiteY2006" fmla="*/ 959628 h 2810796"/>
              <a:gd name="connsiteX2007" fmla="*/ 2087407 w 3531775"/>
              <a:gd name="connsiteY2007" fmla="*/ 960771 h 2810796"/>
              <a:gd name="connsiteX2008" fmla="*/ 2087979 w 3531775"/>
              <a:gd name="connsiteY2008" fmla="*/ 960485 h 2810796"/>
              <a:gd name="connsiteX2009" fmla="*/ 2086359 w 3531775"/>
              <a:gd name="connsiteY2009" fmla="*/ 961152 h 2810796"/>
              <a:gd name="connsiteX2010" fmla="*/ 2087407 w 3531775"/>
              <a:gd name="connsiteY2010" fmla="*/ 960675 h 2810796"/>
              <a:gd name="connsiteX2011" fmla="*/ 2031686 w 3531775"/>
              <a:gd name="connsiteY2011" fmla="*/ 1002395 h 2810796"/>
              <a:gd name="connsiteX2012" fmla="*/ 2268287 w 3531775"/>
              <a:gd name="connsiteY2012" fmla="*/ 919432 h 2810796"/>
              <a:gd name="connsiteX2013" fmla="*/ 2267525 w 3531775"/>
              <a:gd name="connsiteY2013" fmla="*/ 919813 h 2810796"/>
              <a:gd name="connsiteX2014" fmla="*/ 2369347 w 3531775"/>
              <a:gd name="connsiteY2014" fmla="*/ 894381 h 2810796"/>
              <a:gd name="connsiteX2015" fmla="*/ 2173418 w 3531775"/>
              <a:gd name="connsiteY2015" fmla="*/ 1059354 h 2810796"/>
              <a:gd name="connsiteX2016" fmla="*/ 2268287 w 3531775"/>
              <a:gd name="connsiteY2016" fmla="*/ 919432 h 2810796"/>
              <a:gd name="connsiteX2017" fmla="*/ 2088169 w 3531775"/>
              <a:gd name="connsiteY2017" fmla="*/ 1210707 h 2810796"/>
              <a:gd name="connsiteX2018" fmla="*/ 2091122 w 3531775"/>
              <a:gd name="connsiteY2018" fmla="*/ 1209278 h 2810796"/>
              <a:gd name="connsiteX2019" fmla="*/ 2089883 w 3531775"/>
              <a:gd name="connsiteY2019" fmla="*/ 1209850 h 2810796"/>
              <a:gd name="connsiteX2020" fmla="*/ 2182847 w 3531775"/>
              <a:gd name="connsiteY2020" fmla="*/ 953436 h 2810796"/>
              <a:gd name="connsiteX2021" fmla="*/ 2185324 w 3531775"/>
              <a:gd name="connsiteY2021" fmla="*/ 948388 h 2810796"/>
              <a:gd name="connsiteX2022" fmla="*/ 2149034 w 3531775"/>
              <a:gd name="connsiteY2022" fmla="*/ 957342 h 2810796"/>
              <a:gd name="connsiteX2023" fmla="*/ 2125221 w 3531775"/>
              <a:gd name="connsiteY2023" fmla="*/ 1125553 h 2810796"/>
              <a:gd name="connsiteX2024" fmla="*/ 2036924 w 3531775"/>
              <a:gd name="connsiteY2024" fmla="*/ 1218041 h 2810796"/>
              <a:gd name="connsiteX2025" fmla="*/ 2088645 w 3531775"/>
              <a:gd name="connsiteY2025" fmla="*/ 1210516 h 2810796"/>
              <a:gd name="connsiteX2026" fmla="*/ 2088169 w 3531775"/>
              <a:gd name="connsiteY2026" fmla="*/ 1210707 h 2810796"/>
              <a:gd name="connsiteX2027" fmla="*/ 2130936 w 3531775"/>
              <a:gd name="connsiteY2027" fmla="*/ 1296717 h 2810796"/>
              <a:gd name="connsiteX2028" fmla="*/ 2160845 w 3531775"/>
              <a:gd name="connsiteY2028" fmla="*/ 1266618 h 2810796"/>
              <a:gd name="connsiteX2029" fmla="*/ 2159702 w 3531775"/>
              <a:gd name="connsiteY2029" fmla="*/ 1263856 h 2810796"/>
              <a:gd name="connsiteX2030" fmla="*/ 2128650 w 3531775"/>
              <a:gd name="connsiteY2030" fmla="*/ 1301194 h 2810796"/>
              <a:gd name="connsiteX2031" fmla="*/ 2130936 w 3531775"/>
              <a:gd name="connsiteY2031" fmla="*/ 1296717 h 2810796"/>
              <a:gd name="connsiteX2032" fmla="*/ 2089693 w 3531775"/>
              <a:gd name="connsiteY2032" fmla="*/ 1286621 h 2810796"/>
              <a:gd name="connsiteX2033" fmla="*/ 2123602 w 3531775"/>
              <a:gd name="connsiteY2033" fmla="*/ 1260713 h 2810796"/>
              <a:gd name="connsiteX2034" fmla="*/ 2111315 w 3531775"/>
              <a:gd name="connsiteY2034" fmla="*/ 1257284 h 2810796"/>
              <a:gd name="connsiteX2035" fmla="*/ 2086550 w 3531775"/>
              <a:gd name="connsiteY2035" fmla="*/ 1290812 h 2810796"/>
              <a:gd name="connsiteX2036" fmla="*/ 2089693 w 3531775"/>
              <a:gd name="connsiteY2036" fmla="*/ 1286621 h 2810796"/>
              <a:gd name="connsiteX2037" fmla="*/ 2053117 w 3531775"/>
              <a:gd name="connsiteY2037" fmla="*/ 1279096 h 2810796"/>
              <a:gd name="connsiteX2038" fmla="*/ 2085311 w 3531775"/>
              <a:gd name="connsiteY2038" fmla="*/ 1252807 h 2810796"/>
              <a:gd name="connsiteX2039" fmla="*/ 2084645 w 3531775"/>
              <a:gd name="connsiteY2039" fmla="*/ 1249854 h 2810796"/>
              <a:gd name="connsiteX2040" fmla="*/ 2050164 w 3531775"/>
              <a:gd name="connsiteY2040" fmla="*/ 1283287 h 2810796"/>
              <a:gd name="connsiteX2041" fmla="*/ 2053117 w 3531775"/>
              <a:gd name="connsiteY2041" fmla="*/ 1279096 h 2810796"/>
              <a:gd name="connsiteX2042" fmla="*/ 2018255 w 3531775"/>
              <a:gd name="connsiteY2042" fmla="*/ 1266809 h 2810796"/>
              <a:gd name="connsiteX2043" fmla="*/ 2050831 w 3531775"/>
              <a:gd name="connsiteY2043" fmla="*/ 1241949 h 2810796"/>
              <a:gd name="connsiteX2044" fmla="*/ 2050450 w 3531775"/>
              <a:gd name="connsiteY2044" fmla="*/ 1239091 h 2810796"/>
              <a:gd name="connsiteX2045" fmla="*/ 2015208 w 3531775"/>
              <a:gd name="connsiteY2045" fmla="*/ 1270809 h 2810796"/>
              <a:gd name="connsiteX2046" fmla="*/ 2018255 w 3531775"/>
              <a:gd name="connsiteY2046" fmla="*/ 1266809 h 2810796"/>
              <a:gd name="connsiteX2047" fmla="*/ 1990538 w 3531775"/>
              <a:gd name="connsiteY2047" fmla="*/ 1254903 h 2810796"/>
              <a:gd name="connsiteX2048" fmla="*/ 2024542 w 3531775"/>
              <a:gd name="connsiteY2048" fmla="*/ 1232614 h 2810796"/>
              <a:gd name="connsiteX2049" fmla="*/ 2025018 w 3531775"/>
              <a:gd name="connsiteY2049" fmla="*/ 1230995 h 2810796"/>
              <a:gd name="connsiteX2050" fmla="*/ 1987013 w 3531775"/>
              <a:gd name="connsiteY2050" fmla="*/ 1258617 h 2810796"/>
              <a:gd name="connsiteX2051" fmla="*/ 1990538 w 3531775"/>
              <a:gd name="connsiteY2051" fmla="*/ 1254903 h 2810796"/>
              <a:gd name="connsiteX2052" fmla="*/ 1950437 w 3531775"/>
              <a:gd name="connsiteY2052" fmla="*/ 1234805 h 2810796"/>
              <a:gd name="connsiteX2053" fmla="*/ 1987013 w 3531775"/>
              <a:gd name="connsiteY2053" fmla="*/ 1214612 h 2810796"/>
              <a:gd name="connsiteX2054" fmla="*/ 1980822 w 3531775"/>
              <a:gd name="connsiteY2054" fmla="*/ 1209183 h 2810796"/>
              <a:gd name="connsiteX2055" fmla="*/ 1946913 w 3531775"/>
              <a:gd name="connsiteY2055" fmla="*/ 1238520 h 2810796"/>
              <a:gd name="connsiteX2056" fmla="*/ 1950437 w 3531775"/>
              <a:gd name="connsiteY2056" fmla="*/ 1234805 h 2810796"/>
              <a:gd name="connsiteX2057" fmla="*/ 1924434 w 3531775"/>
              <a:gd name="connsiteY2057" fmla="*/ 1218327 h 2810796"/>
              <a:gd name="connsiteX2058" fmla="*/ 1958438 w 3531775"/>
              <a:gd name="connsiteY2058" fmla="*/ 1199181 h 2810796"/>
              <a:gd name="connsiteX2059" fmla="*/ 1958915 w 3531775"/>
              <a:gd name="connsiteY2059" fmla="*/ 1196324 h 2810796"/>
              <a:gd name="connsiteX2060" fmla="*/ 1920529 w 3531775"/>
              <a:gd name="connsiteY2060" fmla="*/ 1221661 h 2810796"/>
              <a:gd name="connsiteX2061" fmla="*/ 1924434 w 3531775"/>
              <a:gd name="connsiteY2061" fmla="*/ 1218327 h 2810796"/>
              <a:gd name="connsiteX2062" fmla="*/ 1899955 w 3531775"/>
              <a:gd name="connsiteY2062" fmla="*/ 1195943 h 2810796"/>
              <a:gd name="connsiteX2063" fmla="*/ 1937102 w 3531775"/>
              <a:gd name="connsiteY2063" fmla="*/ 1184132 h 2810796"/>
              <a:gd name="connsiteX2064" fmla="*/ 1938055 w 3531775"/>
              <a:gd name="connsiteY2064" fmla="*/ 1181370 h 2810796"/>
              <a:gd name="connsiteX2065" fmla="*/ 1899288 w 3531775"/>
              <a:gd name="connsiteY2065" fmla="*/ 1194419 h 2810796"/>
              <a:gd name="connsiteX2066" fmla="*/ 1895478 w 3531775"/>
              <a:gd name="connsiteY2066" fmla="*/ 1198515 h 2810796"/>
              <a:gd name="connsiteX2067" fmla="*/ 1899955 w 3531775"/>
              <a:gd name="connsiteY2067" fmla="*/ 1195943 h 2810796"/>
              <a:gd name="connsiteX2068" fmla="*/ 1877762 w 3531775"/>
              <a:gd name="connsiteY2068" fmla="*/ 1176321 h 2810796"/>
              <a:gd name="connsiteX2069" fmla="*/ 1915385 w 3531775"/>
              <a:gd name="connsiteY2069" fmla="*/ 1165844 h 2810796"/>
              <a:gd name="connsiteX2070" fmla="*/ 1916529 w 3531775"/>
              <a:gd name="connsiteY2070" fmla="*/ 1163177 h 2810796"/>
              <a:gd name="connsiteX2071" fmla="*/ 1873094 w 3531775"/>
              <a:gd name="connsiteY2071" fmla="*/ 1178608 h 2810796"/>
              <a:gd name="connsiteX2072" fmla="*/ 1877762 w 3531775"/>
              <a:gd name="connsiteY2072" fmla="*/ 1176321 h 2810796"/>
              <a:gd name="connsiteX2073" fmla="*/ 1860140 w 3531775"/>
              <a:gd name="connsiteY2073" fmla="*/ 1152985 h 2810796"/>
              <a:gd name="connsiteX2074" fmla="*/ 1898145 w 3531775"/>
              <a:gd name="connsiteY2074" fmla="*/ 1145651 h 2810796"/>
              <a:gd name="connsiteX2075" fmla="*/ 1899669 w 3531775"/>
              <a:gd name="connsiteY2075" fmla="*/ 1143270 h 2810796"/>
              <a:gd name="connsiteX2076" fmla="*/ 1855378 w 3531775"/>
              <a:gd name="connsiteY2076" fmla="*/ 1154890 h 2810796"/>
              <a:gd name="connsiteX2077" fmla="*/ 1860140 w 3531775"/>
              <a:gd name="connsiteY2077" fmla="*/ 1152985 h 2810796"/>
              <a:gd name="connsiteX2078" fmla="*/ 1847948 w 3531775"/>
              <a:gd name="connsiteY2078" fmla="*/ 1127077 h 2810796"/>
              <a:gd name="connsiteX2079" fmla="*/ 1885286 w 3531775"/>
              <a:gd name="connsiteY2079" fmla="*/ 1126410 h 2810796"/>
              <a:gd name="connsiteX2080" fmla="*/ 1887287 w 3531775"/>
              <a:gd name="connsiteY2080" fmla="*/ 1124315 h 2810796"/>
              <a:gd name="connsiteX2081" fmla="*/ 1842995 w 3531775"/>
              <a:gd name="connsiteY2081" fmla="*/ 1128030 h 2810796"/>
              <a:gd name="connsiteX2082" fmla="*/ 1847948 w 3531775"/>
              <a:gd name="connsiteY2082" fmla="*/ 1127077 h 2810796"/>
              <a:gd name="connsiteX2083" fmla="*/ 1837757 w 3531775"/>
              <a:gd name="connsiteY2083" fmla="*/ 1106122 h 2810796"/>
              <a:gd name="connsiteX2084" fmla="*/ 1875095 w 3531775"/>
              <a:gd name="connsiteY2084" fmla="*/ 1106979 h 2810796"/>
              <a:gd name="connsiteX2085" fmla="*/ 1877381 w 3531775"/>
              <a:gd name="connsiteY2085" fmla="*/ 1105265 h 2810796"/>
              <a:gd name="connsiteX2086" fmla="*/ 1832804 w 3531775"/>
              <a:gd name="connsiteY2086" fmla="*/ 1106598 h 2810796"/>
              <a:gd name="connsiteX2087" fmla="*/ 1837757 w 3531775"/>
              <a:gd name="connsiteY2087" fmla="*/ 1106122 h 2810796"/>
              <a:gd name="connsiteX2088" fmla="*/ 1833851 w 3531775"/>
              <a:gd name="connsiteY2088" fmla="*/ 1085167 h 2810796"/>
              <a:gd name="connsiteX2089" fmla="*/ 1870427 w 3531775"/>
              <a:gd name="connsiteY2089" fmla="*/ 1089835 h 2810796"/>
              <a:gd name="connsiteX2090" fmla="*/ 1872904 w 3531775"/>
              <a:gd name="connsiteY2090" fmla="*/ 1088596 h 2810796"/>
              <a:gd name="connsiteX2091" fmla="*/ 1828708 w 3531775"/>
              <a:gd name="connsiteY2091" fmla="*/ 1084881 h 2810796"/>
              <a:gd name="connsiteX2092" fmla="*/ 1833851 w 3531775"/>
              <a:gd name="connsiteY2092" fmla="*/ 1085167 h 2810796"/>
              <a:gd name="connsiteX2093" fmla="*/ 1833375 w 3531775"/>
              <a:gd name="connsiteY2093" fmla="*/ 1068784 h 2810796"/>
              <a:gd name="connsiteX2094" fmla="*/ 1868522 w 3531775"/>
              <a:gd name="connsiteY2094" fmla="*/ 1078214 h 2810796"/>
              <a:gd name="connsiteX2095" fmla="*/ 1871285 w 3531775"/>
              <a:gd name="connsiteY2095" fmla="*/ 1077452 h 2810796"/>
              <a:gd name="connsiteX2096" fmla="*/ 1828422 w 3531775"/>
              <a:gd name="connsiteY2096" fmla="*/ 1067737 h 2810796"/>
              <a:gd name="connsiteX2097" fmla="*/ 1833375 w 3531775"/>
              <a:gd name="connsiteY2097" fmla="*/ 1068784 h 2810796"/>
              <a:gd name="connsiteX2098" fmla="*/ 1830518 w 3531775"/>
              <a:gd name="connsiteY2098" fmla="*/ 1052687 h 2810796"/>
              <a:gd name="connsiteX2099" fmla="*/ 1868904 w 3531775"/>
              <a:gd name="connsiteY2099" fmla="*/ 1068594 h 2810796"/>
              <a:gd name="connsiteX2100" fmla="*/ 1871666 w 3531775"/>
              <a:gd name="connsiteY2100" fmla="*/ 1068308 h 2810796"/>
              <a:gd name="connsiteX2101" fmla="*/ 1835947 w 3531775"/>
              <a:gd name="connsiteY2101" fmla="*/ 1053544 h 2810796"/>
              <a:gd name="connsiteX2102" fmla="*/ 1830518 w 3531775"/>
              <a:gd name="connsiteY2102" fmla="*/ 1052687 h 2810796"/>
              <a:gd name="connsiteX2103" fmla="*/ 1842043 w 3531775"/>
              <a:gd name="connsiteY2103" fmla="*/ 1034399 h 2810796"/>
              <a:gd name="connsiteX2104" fmla="*/ 1836804 w 3531775"/>
              <a:gd name="connsiteY2104" fmla="*/ 1032684 h 2810796"/>
              <a:gd name="connsiteX2105" fmla="*/ 1871856 w 3531775"/>
              <a:gd name="connsiteY2105" fmla="*/ 1056306 h 2810796"/>
              <a:gd name="connsiteX2106" fmla="*/ 1874618 w 3531775"/>
              <a:gd name="connsiteY2106" fmla="*/ 1056497 h 2810796"/>
              <a:gd name="connsiteX2107" fmla="*/ 1842043 w 3531775"/>
              <a:gd name="connsiteY2107" fmla="*/ 1034399 h 2810796"/>
              <a:gd name="connsiteX2108" fmla="*/ 1850520 w 3531775"/>
              <a:gd name="connsiteY2108" fmla="*/ 1010872 h 2810796"/>
              <a:gd name="connsiteX2109" fmla="*/ 1877095 w 3531775"/>
              <a:gd name="connsiteY2109" fmla="*/ 1043352 h 2810796"/>
              <a:gd name="connsiteX2110" fmla="*/ 1879952 w 3531775"/>
              <a:gd name="connsiteY2110" fmla="*/ 1044019 h 2810796"/>
              <a:gd name="connsiteX2111" fmla="*/ 1850520 w 3531775"/>
              <a:gd name="connsiteY2111" fmla="*/ 1010872 h 2810796"/>
              <a:gd name="connsiteX2112" fmla="*/ 1868618 w 3531775"/>
              <a:gd name="connsiteY2112" fmla="*/ 991346 h 2810796"/>
              <a:gd name="connsiteX2113" fmla="*/ 1864141 w 3531775"/>
              <a:gd name="connsiteY2113" fmla="*/ 988107 h 2810796"/>
              <a:gd name="connsiteX2114" fmla="*/ 1886429 w 3531775"/>
              <a:gd name="connsiteY2114" fmla="*/ 1026207 h 2810796"/>
              <a:gd name="connsiteX2115" fmla="*/ 1889192 w 3531775"/>
              <a:gd name="connsiteY2115" fmla="*/ 1027160 h 2810796"/>
              <a:gd name="connsiteX2116" fmla="*/ 1868618 w 3531775"/>
              <a:gd name="connsiteY2116" fmla="*/ 991346 h 2810796"/>
              <a:gd name="connsiteX2117" fmla="*/ 1907956 w 3531775"/>
              <a:gd name="connsiteY2117" fmla="*/ 998394 h 2810796"/>
              <a:gd name="connsiteX2118" fmla="*/ 1885286 w 3531775"/>
              <a:gd name="connsiteY2118" fmla="*/ 965247 h 2810796"/>
              <a:gd name="connsiteX2119" fmla="*/ 1901765 w 3531775"/>
              <a:gd name="connsiteY2119" fmla="*/ 1007729 h 2810796"/>
              <a:gd name="connsiteX2120" fmla="*/ 1907956 w 3531775"/>
              <a:gd name="connsiteY2120" fmla="*/ 998394 h 2810796"/>
              <a:gd name="connsiteX2121" fmla="*/ 1929578 w 3531775"/>
              <a:gd name="connsiteY2121" fmla="*/ 973820 h 2810796"/>
              <a:gd name="connsiteX2122" fmla="*/ 1914623 w 3531775"/>
              <a:gd name="connsiteY2122" fmla="*/ 942578 h 2810796"/>
              <a:gd name="connsiteX2123" fmla="*/ 1920815 w 3531775"/>
              <a:gd name="connsiteY2123" fmla="*/ 988965 h 2810796"/>
              <a:gd name="connsiteX2124" fmla="*/ 1929101 w 3531775"/>
              <a:gd name="connsiteY2124" fmla="*/ 983059 h 2810796"/>
              <a:gd name="connsiteX2125" fmla="*/ 1929578 w 3531775"/>
              <a:gd name="connsiteY2125" fmla="*/ 973820 h 2810796"/>
              <a:gd name="connsiteX2126" fmla="*/ 1954724 w 3531775"/>
              <a:gd name="connsiteY2126" fmla="*/ 944007 h 2810796"/>
              <a:gd name="connsiteX2127" fmla="*/ 1941674 w 3531775"/>
              <a:gd name="connsiteY2127" fmla="*/ 919813 h 2810796"/>
              <a:gd name="connsiteX2128" fmla="*/ 1945770 w 3531775"/>
              <a:gd name="connsiteY2128" fmla="*/ 967533 h 2810796"/>
              <a:gd name="connsiteX2129" fmla="*/ 1954914 w 3531775"/>
              <a:gd name="connsiteY2129" fmla="*/ 961056 h 2810796"/>
              <a:gd name="connsiteX2130" fmla="*/ 1954724 w 3531775"/>
              <a:gd name="connsiteY2130" fmla="*/ 944007 h 2810796"/>
              <a:gd name="connsiteX2131" fmla="*/ 1982632 w 3531775"/>
              <a:gd name="connsiteY2131" fmla="*/ 912384 h 2810796"/>
              <a:gd name="connsiteX2132" fmla="*/ 1974536 w 3531775"/>
              <a:gd name="connsiteY2132" fmla="*/ 899144 h 2810796"/>
              <a:gd name="connsiteX2133" fmla="*/ 1974917 w 3531775"/>
              <a:gd name="connsiteY2133" fmla="*/ 947817 h 2810796"/>
              <a:gd name="connsiteX2134" fmla="*/ 1977584 w 3531775"/>
              <a:gd name="connsiteY2134" fmla="*/ 949436 h 2810796"/>
              <a:gd name="connsiteX2135" fmla="*/ 1982632 w 3531775"/>
              <a:gd name="connsiteY2135" fmla="*/ 912384 h 2810796"/>
              <a:gd name="connsiteX2136" fmla="*/ 1968725 w 3531775"/>
              <a:gd name="connsiteY2136" fmla="*/ 965152 h 2810796"/>
              <a:gd name="connsiteX2137" fmla="*/ 1889287 w 3531775"/>
              <a:gd name="connsiteY2137" fmla="*/ 1111647 h 2810796"/>
              <a:gd name="connsiteX2138" fmla="*/ 1997110 w 3531775"/>
              <a:gd name="connsiteY2138" fmla="*/ 1207183 h 2810796"/>
              <a:gd name="connsiteX2139" fmla="*/ 1997015 w 3531775"/>
              <a:gd name="connsiteY2139" fmla="*/ 1207373 h 2810796"/>
              <a:gd name="connsiteX2140" fmla="*/ 2007016 w 3531775"/>
              <a:gd name="connsiteY2140" fmla="*/ 1212421 h 2810796"/>
              <a:gd name="connsiteX2141" fmla="*/ 2068262 w 3531775"/>
              <a:gd name="connsiteY2141" fmla="*/ 1060974 h 2810796"/>
              <a:gd name="connsiteX2142" fmla="*/ 2068262 w 3531775"/>
              <a:gd name="connsiteY2142" fmla="*/ 1061260 h 2810796"/>
              <a:gd name="connsiteX2143" fmla="*/ 2069786 w 3531775"/>
              <a:gd name="connsiteY2143" fmla="*/ 1045829 h 2810796"/>
              <a:gd name="connsiteX2144" fmla="*/ 2069690 w 3531775"/>
              <a:gd name="connsiteY2144" fmla="*/ 1046305 h 2810796"/>
              <a:gd name="connsiteX2145" fmla="*/ 2108172 w 3531775"/>
              <a:gd name="connsiteY2145" fmla="*/ 975344 h 2810796"/>
              <a:gd name="connsiteX2146" fmla="*/ 2044544 w 3531775"/>
              <a:gd name="connsiteY2146" fmla="*/ 1035256 h 2810796"/>
              <a:gd name="connsiteX2147" fmla="*/ 2049212 w 3531775"/>
              <a:gd name="connsiteY2147" fmla="*/ 1074499 h 2810796"/>
              <a:gd name="connsiteX2148" fmla="*/ 1910147 w 3531775"/>
              <a:gd name="connsiteY2148" fmla="*/ 1122696 h 2810796"/>
              <a:gd name="connsiteX2149" fmla="*/ 1988537 w 3531775"/>
              <a:gd name="connsiteY2149" fmla="*/ 1060593 h 2810796"/>
              <a:gd name="connsiteX2150" fmla="*/ 2079025 w 3531775"/>
              <a:gd name="connsiteY2150" fmla="*/ 954008 h 2810796"/>
              <a:gd name="connsiteX2151" fmla="*/ 2034448 w 3531775"/>
              <a:gd name="connsiteY2151" fmla="*/ 926481 h 2810796"/>
              <a:gd name="connsiteX2152" fmla="*/ 1968725 w 3531775"/>
              <a:gd name="connsiteY2152" fmla="*/ 965152 h 2810796"/>
              <a:gd name="connsiteX2153" fmla="*/ 2001110 w 3531775"/>
              <a:gd name="connsiteY2153" fmla="*/ 930957 h 2810796"/>
              <a:gd name="connsiteX2154" fmla="*/ 2000539 w 3531775"/>
              <a:gd name="connsiteY2154" fmla="*/ 931719 h 2810796"/>
              <a:gd name="connsiteX2155" fmla="*/ 2003111 w 3531775"/>
              <a:gd name="connsiteY2155" fmla="*/ 933434 h 2810796"/>
              <a:gd name="connsiteX2156" fmla="*/ 2014350 w 3531775"/>
              <a:gd name="connsiteY2156" fmla="*/ 907716 h 2810796"/>
              <a:gd name="connsiteX2157" fmla="*/ 2006730 w 3531775"/>
              <a:gd name="connsiteY2157" fmla="*/ 899239 h 2810796"/>
              <a:gd name="connsiteX2158" fmla="*/ 2001110 w 3531775"/>
              <a:gd name="connsiteY2158" fmla="*/ 930957 h 2810796"/>
              <a:gd name="connsiteX2159" fmla="*/ 2211899 w 3531775"/>
              <a:gd name="connsiteY2159" fmla="*/ 822277 h 2810796"/>
              <a:gd name="connsiteX2160" fmla="*/ 1958248 w 3531775"/>
              <a:gd name="connsiteY2160" fmla="*/ 775224 h 2810796"/>
              <a:gd name="connsiteX2161" fmla="*/ 2211899 w 3531775"/>
              <a:gd name="connsiteY2161" fmla="*/ 822277 h 2810796"/>
              <a:gd name="connsiteX2162" fmla="*/ 1953295 w 3531775"/>
              <a:gd name="connsiteY2162" fmla="*/ 862854 h 2810796"/>
              <a:gd name="connsiteX2163" fmla="*/ 1978536 w 3531775"/>
              <a:gd name="connsiteY2163" fmla="*/ 860853 h 2810796"/>
              <a:gd name="connsiteX2164" fmla="*/ 1974155 w 3531775"/>
              <a:gd name="connsiteY2164" fmla="*/ 853710 h 2810796"/>
              <a:gd name="connsiteX2165" fmla="*/ 1967201 w 3531775"/>
              <a:gd name="connsiteY2165" fmla="*/ 849995 h 2810796"/>
              <a:gd name="connsiteX2166" fmla="*/ 1965392 w 3531775"/>
              <a:gd name="connsiteY2166" fmla="*/ 849519 h 2810796"/>
              <a:gd name="connsiteX2167" fmla="*/ 1961582 w 3531775"/>
              <a:gd name="connsiteY2167" fmla="*/ 857234 h 2810796"/>
              <a:gd name="connsiteX2168" fmla="*/ 1960343 w 3531775"/>
              <a:gd name="connsiteY2168" fmla="*/ 851614 h 2810796"/>
              <a:gd name="connsiteX2169" fmla="*/ 1957676 w 3531775"/>
              <a:gd name="connsiteY2169" fmla="*/ 846280 h 2810796"/>
              <a:gd name="connsiteX2170" fmla="*/ 1953104 w 3531775"/>
              <a:gd name="connsiteY2170" fmla="*/ 848280 h 2810796"/>
              <a:gd name="connsiteX2171" fmla="*/ 1954533 w 3531775"/>
              <a:gd name="connsiteY2171" fmla="*/ 841422 h 2810796"/>
              <a:gd name="connsiteX2172" fmla="*/ 1953295 w 3531775"/>
              <a:gd name="connsiteY2172" fmla="*/ 862854 h 2810796"/>
              <a:gd name="connsiteX2173" fmla="*/ 1953295 w 3531775"/>
              <a:gd name="connsiteY2173" fmla="*/ 828849 h 2810796"/>
              <a:gd name="connsiteX2174" fmla="*/ 1959772 w 3531775"/>
              <a:gd name="connsiteY2174" fmla="*/ 827897 h 2810796"/>
              <a:gd name="connsiteX2175" fmla="*/ 1955390 w 3531775"/>
              <a:gd name="connsiteY2175" fmla="*/ 819134 h 2810796"/>
              <a:gd name="connsiteX2176" fmla="*/ 1953104 w 3531775"/>
              <a:gd name="connsiteY2176" fmla="*/ 814467 h 2810796"/>
              <a:gd name="connsiteX2177" fmla="*/ 1950056 w 3531775"/>
              <a:gd name="connsiteY2177" fmla="*/ 808085 h 2810796"/>
              <a:gd name="connsiteX2178" fmla="*/ 1947770 w 3531775"/>
              <a:gd name="connsiteY2178" fmla="*/ 803132 h 2810796"/>
              <a:gd name="connsiteX2179" fmla="*/ 1940055 w 3531775"/>
              <a:gd name="connsiteY2179" fmla="*/ 785130 h 2810796"/>
              <a:gd name="connsiteX2180" fmla="*/ 1953295 w 3531775"/>
              <a:gd name="connsiteY2180" fmla="*/ 828849 h 2810796"/>
              <a:gd name="connsiteX2181" fmla="*/ 1910337 w 3531775"/>
              <a:gd name="connsiteY2181" fmla="*/ 873998 h 2810796"/>
              <a:gd name="connsiteX2182" fmla="*/ 1938912 w 3531775"/>
              <a:gd name="connsiteY2182" fmla="*/ 886666 h 2810796"/>
              <a:gd name="connsiteX2183" fmla="*/ 1934245 w 3531775"/>
              <a:gd name="connsiteY2183" fmla="*/ 883809 h 2810796"/>
              <a:gd name="connsiteX2184" fmla="*/ 1930149 w 3531775"/>
              <a:gd name="connsiteY2184" fmla="*/ 876474 h 2810796"/>
              <a:gd name="connsiteX2185" fmla="*/ 1928816 w 3531775"/>
              <a:gd name="connsiteY2185" fmla="*/ 874855 h 2810796"/>
              <a:gd name="connsiteX2186" fmla="*/ 1920910 w 3531775"/>
              <a:gd name="connsiteY2186" fmla="*/ 876760 h 2810796"/>
              <a:gd name="connsiteX2187" fmla="*/ 1923196 w 3531775"/>
              <a:gd name="connsiteY2187" fmla="*/ 872474 h 2810796"/>
              <a:gd name="connsiteX2188" fmla="*/ 1924244 w 3531775"/>
              <a:gd name="connsiteY2188" fmla="*/ 867235 h 2810796"/>
              <a:gd name="connsiteX2189" fmla="*/ 1919100 w 3531775"/>
              <a:gd name="connsiteY2189" fmla="*/ 865140 h 2810796"/>
              <a:gd name="connsiteX2190" fmla="*/ 1924625 w 3531775"/>
              <a:gd name="connsiteY2190" fmla="*/ 861996 h 2810796"/>
              <a:gd name="connsiteX2191" fmla="*/ 1910337 w 3531775"/>
              <a:gd name="connsiteY2191" fmla="*/ 873998 h 2810796"/>
              <a:gd name="connsiteX2192" fmla="*/ 1917195 w 3531775"/>
              <a:gd name="connsiteY2192" fmla="*/ 843804 h 2810796"/>
              <a:gd name="connsiteX2193" fmla="*/ 1930530 w 3531775"/>
              <a:gd name="connsiteY2193" fmla="*/ 831993 h 2810796"/>
              <a:gd name="connsiteX2194" fmla="*/ 1924053 w 3531775"/>
              <a:gd name="connsiteY2194" fmla="*/ 823896 h 2810796"/>
              <a:gd name="connsiteX2195" fmla="*/ 1915385 w 3531775"/>
              <a:gd name="connsiteY2195" fmla="*/ 827230 h 2810796"/>
              <a:gd name="connsiteX2196" fmla="*/ 1912623 w 3531775"/>
              <a:gd name="connsiteY2196" fmla="*/ 827325 h 2810796"/>
              <a:gd name="connsiteX2197" fmla="*/ 1914623 w 3531775"/>
              <a:gd name="connsiteY2197" fmla="*/ 820944 h 2810796"/>
              <a:gd name="connsiteX2198" fmla="*/ 1914814 w 3531775"/>
              <a:gd name="connsiteY2198" fmla="*/ 813895 h 2810796"/>
              <a:gd name="connsiteX2199" fmla="*/ 1907956 w 3531775"/>
              <a:gd name="connsiteY2199" fmla="*/ 812847 h 2810796"/>
              <a:gd name="connsiteX2200" fmla="*/ 1914147 w 3531775"/>
              <a:gd name="connsiteY2200" fmla="*/ 806942 h 2810796"/>
              <a:gd name="connsiteX2201" fmla="*/ 1912718 w 3531775"/>
              <a:gd name="connsiteY2201" fmla="*/ 797893 h 2810796"/>
              <a:gd name="connsiteX2202" fmla="*/ 1917195 w 3531775"/>
              <a:gd name="connsiteY2202" fmla="*/ 843804 h 2810796"/>
              <a:gd name="connsiteX2203" fmla="*/ 1884524 w 3531775"/>
              <a:gd name="connsiteY2203" fmla="*/ 915432 h 2810796"/>
              <a:gd name="connsiteX2204" fmla="*/ 1901479 w 3531775"/>
              <a:gd name="connsiteY2204" fmla="*/ 907716 h 2810796"/>
              <a:gd name="connsiteX2205" fmla="*/ 1888715 w 3531775"/>
              <a:gd name="connsiteY2205" fmla="*/ 899525 h 2810796"/>
              <a:gd name="connsiteX2206" fmla="*/ 1879381 w 3531775"/>
              <a:gd name="connsiteY2206" fmla="*/ 900668 h 2810796"/>
              <a:gd name="connsiteX2207" fmla="*/ 1880524 w 3531775"/>
              <a:gd name="connsiteY2207" fmla="*/ 888762 h 2810796"/>
              <a:gd name="connsiteX2208" fmla="*/ 1874333 w 3531775"/>
              <a:gd name="connsiteY2208" fmla="*/ 887619 h 2810796"/>
              <a:gd name="connsiteX2209" fmla="*/ 1879571 w 3531775"/>
              <a:gd name="connsiteY2209" fmla="*/ 882570 h 2810796"/>
              <a:gd name="connsiteX2210" fmla="*/ 1877762 w 3531775"/>
              <a:gd name="connsiteY2210" fmla="*/ 874379 h 2810796"/>
              <a:gd name="connsiteX2211" fmla="*/ 1867951 w 3531775"/>
              <a:gd name="connsiteY2211" fmla="*/ 878665 h 2810796"/>
              <a:gd name="connsiteX2212" fmla="*/ 1884524 w 3531775"/>
              <a:gd name="connsiteY2212" fmla="*/ 915432 h 2810796"/>
              <a:gd name="connsiteX2213" fmla="*/ 1854044 w 3531775"/>
              <a:gd name="connsiteY2213" fmla="*/ 934863 h 2810796"/>
              <a:gd name="connsiteX2214" fmla="*/ 1869951 w 3531775"/>
              <a:gd name="connsiteY2214" fmla="*/ 931815 h 2810796"/>
              <a:gd name="connsiteX2215" fmla="*/ 1865093 w 3531775"/>
              <a:gd name="connsiteY2215" fmla="*/ 929148 h 2810796"/>
              <a:gd name="connsiteX2216" fmla="*/ 1860426 w 3531775"/>
              <a:gd name="connsiteY2216" fmla="*/ 922290 h 2810796"/>
              <a:gd name="connsiteX2217" fmla="*/ 1851282 w 3531775"/>
              <a:gd name="connsiteY2217" fmla="*/ 922575 h 2810796"/>
              <a:gd name="connsiteX2218" fmla="*/ 1853283 w 3531775"/>
              <a:gd name="connsiteY2218" fmla="*/ 918480 h 2810796"/>
              <a:gd name="connsiteX2219" fmla="*/ 1853854 w 3531775"/>
              <a:gd name="connsiteY2219" fmla="*/ 913527 h 2810796"/>
              <a:gd name="connsiteX2220" fmla="*/ 1848615 w 3531775"/>
              <a:gd name="connsiteY2220" fmla="*/ 911622 h 2810796"/>
              <a:gd name="connsiteX2221" fmla="*/ 1853759 w 3531775"/>
              <a:gd name="connsiteY2221" fmla="*/ 908478 h 2810796"/>
              <a:gd name="connsiteX2222" fmla="*/ 1853378 w 3531775"/>
              <a:gd name="connsiteY2222" fmla="*/ 901811 h 2810796"/>
              <a:gd name="connsiteX2223" fmla="*/ 1844329 w 3531775"/>
              <a:gd name="connsiteY2223" fmla="*/ 903525 h 2810796"/>
              <a:gd name="connsiteX2224" fmla="*/ 1854044 w 3531775"/>
              <a:gd name="connsiteY2224" fmla="*/ 934863 h 2810796"/>
              <a:gd name="connsiteX2225" fmla="*/ 1829660 w 3531775"/>
              <a:gd name="connsiteY2225" fmla="*/ 967248 h 2810796"/>
              <a:gd name="connsiteX2226" fmla="*/ 1840614 w 3531775"/>
              <a:gd name="connsiteY2226" fmla="*/ 956865 h 2810796"/>
              <a:gd name="connsiteX2227" fmla="*/ 1827851 w 3531775"/>
              <a:gd name="connsiteY2227" fmla="*/ 951341 h 2810796"/>
              <a:gd name="connsiteX2228" fmla="*/ 1822707 w 3531775"/>
              <a:gd name="connsiteY2228" fmla="*/ 955437 h 2810796"/>
              <a:gd name="connsiteX2229" fmla="*/ 1820707 w 3531775"/>
              <a:gd name="connsiteY2229" fmla="*/ 956008 h 2810796"/>
              <a:gd name="connsiteX2230" fmla="*/ 1817754 w 3531775"/>
              <a:gd name="connsiteY2230" fmla="*/ 945531 h 2810796"/>
              <a:gd name="connsiteX2231" fmla="*/ 1812515 w 3531775"/>
              <a:gd name="connsiteY2231" fmla="*/ 946102 h 2810796"/>
              <a:gd name="connsiteX2232" fmla="*/ 1815087 w 3531775"/>
              <a:gd name="connsiteY2232" fmla="*/ 940387 h 2810796"/>
              <a:gd name="connsiteX2233" fmla="*/ 1806896 w 3531775"/>
              <a:gd name="connsiteY2233" fmla="*/ 936006 h 2810796"/>
              <a:gd name="connsiteX2234" fmla="*/ 1829660 w 3531775"/>
              <a:gd name="connsiteY2234" fmla="*/ 967248 h 2810796"/>
              <a:gd name="connsiteX2235" fmla="*/ 1812515 w 3531775"/>
              <a:gd name="connsiteY2235" fmla="*/ 1001347 h 2810796"/>
              <a:gd name="connsiteX2236" fmla="*/ 1820135 w 3531775"/>
              <a:gd name="connsiteY2236" fmla="*/ 991536 h 2810796"/>
              <a:gd name="connsiteX2237" fmla="*/ 1807848 w 3531775"/>
              <a:gd name="connsiteY2237" fmla="*/ 988012 h 2810796"/>
              <a:gd name="connsiteX2238" fmla="*/ 1802419 w 3531775"/>
              <a:gd name="connsiteY2238" fmla="*/ 992679 h 2810796"/>
              <a:gd name="connsiteX2239" fmla="*/ 1797847 w 3531775"/>
              <a:gd name="connsiteY2239" fmla="*/ 984107 h 2810796"/>
              <a:gd name="connsiteX2240" fmla="*/ 1793275 w 3531775"/>
              <a:gd name="connsiteY2240" fmla="*/ 985155 h 2810796"/>
              <a:gd name="connsiteX2241" fmla="*/ 1794513 w 3531775"/>
              <a:gd name="connsiteY2241" fmla="*/ 980011 h 2810796"/>
              <a:gd name="connsiteX2242" fmla="*/ 1786512 w 3531775"/>
              <a:gd name="connsiteY2242" fmla="*/ 977154 h 2810796"/>
              <a:gd name="connsiteX2243" fmla="*/ 1812515 w 3531775"/>
              <a:gd name="connsiteY2243" fmla="*/ 1001347 h 2810796"/>
              <a:gd name="connsiteX2244" fmla="*/ 1811754 w 3531775"/>
              <a:gd name="connsiteY2244" fmla="*/ 1133935 h 2810796"/>
              <a:gd name="connsiteX2245" fmla="*/ 1802895 w 3531775"/>
              <a:gd name="connsiteY2245" fmla="*/ 1132506 h 2810796"/>
              <a:gd name="connsiteX2246" fmla="*/ 1794132 w 3531775"/>
              <a:gd name="connsiteY2246" fmla="*/ 1136316 h 2810796"/>
              <a:gd name="connsiteX2247" fmla="*/ 1794227 w 3531775"/>
              <a:gd name="connsiteY2247" fmla="*/ 1142889 h 2810796"/>
              <a:gd name="connsiteX2248" fmla="*/ 1789084 w 3531775"/>
              <a:gd name="connsiteY2248" fmla="*/ 1143365 h 2810796"/>
              <a:gd name="connsiteX2249" fmla="*/ 1782988 w 3531775"/>
              <a:gd name="connsiteY2249" fmla="*/ 1141841 h 2810796"/>
              <a:gd name="connsiteX2250" fmla="*/ 1780130 w 3531775"/>
              <a:gd name="connsiteY2250" fmla="*/ 1146794 h 2810796"/>
              <a:gd name="connsiteX2251" fmla="*/ 1777083 w 3531775"/>
              <a:gd name="connsiteY2251" fmla="*/ 1141460 h 2810796"/>
              <a:gd name="connsiteX2252" fmla="*/ 1769177 w 3531775"/>
              <a:gd name="connsiteY2252" fmla="*/ 1141269 h 2810796"/>
              <a:gd name="connsiteX2253" fmla="*/ 1811754 w 3531775"/>
              <a:gd name="connsiteY2253" fmla="*/ 1133935 h 2810796"/>
              <a:gd name="connsiteX2254" fmla="*/ 1831946 w 3531775"/>
              <a:gd name="connsiteY2254" fmla="*/ 1176893 h 2810796"/>
              <a:gd name="connsiteX2255" fmla="*/ 1828136 w 3531775"/>
              <a:gd name="connsiteY2255" fmla="*/ 1170511 h 2810796"/>
              <a:gd name="connsiteX2256" fmla="*/ 1824517 w 3531775"/>
              <a:gd name="connsiteY2256" fmla="*/ 1174988 h 2810796"/>
              <a:gd name="connsiteX2257" fmla="*/ 1816611 w 3531775"/>
              <a:gd name="connsiteY2257" fmla="*/ 1178703 h 2810796"/>
              <a:gd name="connsiteX2258" fmla="*/ 1816135 w 3531775"/>
              <a:gd name="connsiteY2258" fmla="*/ 1185751 h 2810796"/>
              <a:gd name="connsiteX2259" fmla="*/ 1811468 w 3531775"/>
              <a:gd name="connsiteY2259" fmla="*/ 1185370 h 2810796"/>
              <a:gd name="connsiteX2260" fmla="*/ 1806515 w 3531775"/>
              <a:gd name="connsiteY2260" fmla="*/ 1184132 h 2810796"/>
              <a:gd name="connsiteX2261" fmla="*/ 1803562 w 3531775"/>
              <a:gd name="connsiteY2261" fmla="*/ 1189180 h 2810796"/>
              <a:gd name="connsiteX2262" fmla="*/ 1801466 w 3531775"/>
              <a:gd name="connsiteY2262" fmla="*/ 1183465 h 2810796"/>
              <a:gd name="connsiteX2263" fmla="*/ 1794513 w 3531775"/>
              <a:gd name="connsiteY2263" fmla="*/ 1182989 h 2810796"/>
              <a:gd name="connsiteX2264" fmla="*/ 1831946 w 3531775"/>
              <a:gd name="connsiteY2264" fmla="*/ 1176893 h 2810796"/>
              <a:gd name="connsiteX2265" fmla="*/ 1854521 w 3531775"/>
              <a:gd name="connsiteY2265" fmla="*/ 1202039 h 2810796"/>
              <a:gd name="connsiteX2266" fmla="*/ 1847663 w 3531775"/>
              <a:gd name="connsiteY2266" fmla="*/ 1199086 h 2810796"/>
              <a:gd name="connsiteX2267" fmla="*/ 1846520 w 3531775"/>
              <a:gd name="connsiteY2267" fmla="*/ 1203754 h 2810796"/>
              <a:gd name="connsiteX2268" fmla="*/ 1841090 w 3531775"/>
              <a:gd name="connsiteY2268" fmla="*/ 1209754 h 2810796"/>
              <a:gd name="connsiteX2269" fmla="*/ 1844424 w 3531775"/>
              <a:gd name="connsiteY2269" fmla="*/ 1216898 h 2810796"/>
              <a:gd name="connsiteX2270" fmla="*/ 1839662 w 3531775"/>
              <a:gd name="connsiteY2270" fmla="*/ 1216803 h 2810796"/>
              <a:gd name="connsiteX2271" fmla="*/ 1834518 w 3531775"/>
              <a:gd name="connsiteY2271" fmla="*/ 1218041 h 2810796"/>
              <a:gd name="connsiteX2272" fmla="*/ 1834328 w 3531775"/>
              <a:gd name="connsiteY2272" fmla="*/ 1222899 h 2810796"/>
              <a:gd name="connsiteX2273" fmla="*/ 1829565 w 3531775"/>
              <a:gd name="connsiteY2273" fmla="*/ 1219755 h 2810796"/>
              <a:gd name="connsiteX2274" fmla="*/ 1823183 w 3531775"/>
              <a:gd name="connsiteY2274" fmla="*/ 1222422 h 2810796"/>
              <a:gd name="connsiteX2275" fmla="*/ 1854521 w 3531775"/>
              <a:gd name="connsiteY2275" fmla="*/ 1202039 h 2810796"/>
              <a:gd name="connsiteX2276" fmla="*/ 1879476 w 3531775"/>
              <a:gd name="connsiteY2276" fmla="*/ 1231376 h 2810796"/>
              <a:gd name="connsiteX2277" fmla="*/ 1874237 w 3531775"/>
              <a:gd name="connsiteY2277" fmla="*/ 1226233 h 2810796"/>
              <a:gd name="connsiteX2278" fmla="*/ 1872142 w 3531775"/>
              <a:gd name="connsiteY2278" fmla="*/ 1231090 h 2810796"/>
              <a:gd name="connsiteX2279" fmla="*/ 1866046 w 3531775"/>
              <a:gd name="connsiteY2279" fmla="*/ 1236138 h 2810796"/>
              <a:gd name="connsiteX2280" fmla="*/ 1867284 w 3531775"/>
              <a:gd name="connsiteY2280" fmla="*/ 1244806 h 2810796"/>
              <a:gd name="connsiteX2281" fmla="*/ 1858426 w 3531775"/>
              <a:gd name="connsiteY2281" fmla="*/ 1243187 h 2810796"/>
              <a:gd name="connsiteX2282" fmla="*/ 1856997 w 3531775"/>
              <a:gd name="connsiteY2282" fmla="*/ 1248426 h 2810796"/>
              <a:gd name="connsiteX2283" fmla="*/ 1853568 w 3531775"/>
              <a:gd name="connsiteY2283" fmla="*/ 1243663 h 2810796"/>
              <a:gd name="connsiteX2284" fmla="*/ 1847186 w 3531775"/>
              <a:gd name="connsiteY2284" fmla="*/ 1244711 h 2810796"/>
              <a:gd name="connsiteX2285" fmla="*/ 1879476 w 3531775"/>
              <a:gd name="connsiteY2285" fmla="*/ 1231376 h 2810796"/>
              <a:gd name="connsiteX2286" fmla="*/ 1914242 w 3531775"/>
              <a:gd name="connsiteY2286" fmla="*/ 1263380 h 2810796"/>
              <a:gd name="connsiteX2287" fmla="*/ 1898240 w 3531775"/>
              <a:gd name="connsiteY2287" fmla="*/ 1256998 h 2810796"/>
              <a:gd name="connsiteX2288" fmla="*/ 1898621 w 3531775"/>
              <a:gd name="connsiteY2288" fmla="*/ 1270429 h 2810796"/>
              <a:gd name="connsiteX2289" fmla="*/ 1904908 w 3531775"/>
              <a:gd name="connsiteY2289" fmla="*/ 1275953 h 2810796"/>
              <a:gd name="connsiteX2290" fmla="*/ 1894526 w 3531775"/>
              <a:gd name="connsiteY2290" fmla="*/ 1282430 h 2810796"/>
              <a:gd name="connsiteX2291" fmla="*/ 1897193 w 3531775"/>
              <a:gd name="connsiteY2291" fmla="*/ 1287288 h 2810796"/>
              <a:gd name="connsiteX2292" fmla="*/ 1889954 w 3531775"/>
              <a:gd name="connsiteY2292" fmla="*/ 1286907 h 2810796"/>
              <a:gd name="connsiteX2293" fmla="*/ 1884429 w 3531775"/>
              <a:gd name="connsiteY2293" fmla="*/ 1293098 h 2810796"/>
              <a:gd name="connsiteX2294" fmla="*/ 1893764 w 3531775"/>
              <a:gd name="connsiteY2294" fmla="*/ 1297099 h 2810796"/>
              <a:gd name="connsiteX2295" fmla="*/ 1914242 w 3531775"/>
              <a:gd name="connsiteY2295" fmla="*/ 1263380 h 2810796"/>
              <a:gd name="connsiteX2296" fmla="*/ 1920719 w 3531775"/>
              <a:gd name="connsiteY2296" fmla="*/ 1305195 h 2810796"/>
              <a:gd name="connsiteX2297" fmla="*/ 1912052 w 3531775"/>
              <a:gd name="connsiteY2297" fmla="*/ 1300051 h 2810796"/>
              <a:gd name="connsiteX2298" fmla="*/ 1911099 w 3531775"/>
              <a:gd name="connsiteY2298" fmla="*/ 1306528 h 2810796"/>
              <a:gd name="connsiteX2299" fmla="*/ 1905003 w 3531775"/>
              <a:gd name="connsiteY2299" fmla="*/ 1314243 h 2810796"/>
              <a:gd name="connsiteX2300" fmla="*/ 1909766 w 3531775"/>
              <a:gd name="connsiteY2300" fmla="*/ 1324721 h 2810796"/>
              <a:gd name="connsiteX2301" fmla="*/ 1897574 w 3531775"/>
              <a:gd name="connsiteY2301" fmla="*/ 1324721 h 2810796"/>
              <a:gd name="connsiteX2302" fmla="*/ 1897764 w 3531775"/>
              <a:gd name="connsiteY2302" fmla="*/ 1331484 h 2810796"/>
              <a:gd name="connsiteX2303" fmla="*/ 1891478 w 3531775"/>
              <a:gd name="connsiteY2303" fmla="*/ 1326340 h 2810796"/>
              <a:gd name="connsiteX2304" fmla="*/ 1883572 w 3531775"/>
              <a:gd name="connsiteY2304" fmla="*/ 1329293 h 2810796"/>
              <a:gd name="connsiteX2305" fmla="*/ 1920719 w 3531775"/>
              <a:gd name="connsiteY2305" fmla="*/ 1305195 h 2810796"/>
              <a:gd name="connsiteX2306" fmla="*/ 1961963 w 3531775"/>
              <a:gd name="connsiteY2306" fmla="*/ 1285192 h 2810796"/>
              <a:gd name="connsiteX2307" fmla="*/ 1960915 w 3531775"/>
              <a:gd name="connsiteY2307" fmla="*/ 1282620 h 2810796"/>
              <a:gd name="connsiteX2308" fmla="*/ 1961010 w 3531775"/>
              <a:gd name="connsiteY2308" fmla="*/ 1282525 h 2810796"/>
              <a:gd name="connsiteX2309" fmla="*/ 1947008 w 3531775"/>
              <a:gd name="connsiteY2309" fmla="*/ 1270905 h 2810796"/>
              <a:gd name="connsiteX2310" fmla="*/ 1941960 w 3531775"/>
              <a:gd name="connsiteY2310" fmla="*/ 1282716 h 2810796"/>
              <a:gd name="connsiteX2311" fmla="*/ 1945675 w 3531775"/>
              <a:gd name="connsiteY2311" fmla="*/ 1290812 h 2810796"/>
              <a:gd name="connsiteX2312" fmla="*/ 1941198 w 3531775"/>
              <a:gd name="connsiteY2312" fmla="*/ 1290431 h 2810796"/>
              <a:gd name="connsiteX2313" fmla="*/ 1936626 w 3531775"/>
              <a:gd name="connsiteY2313" fmla="*/ 1291669 h 2810796"/>
              <a:gd name="connsiteX2314" fmla="*/ 1932245 w 3531775"/>
              <a:gd name="connsiteY2314" fmla="*/ 1293479 h 2810796"/>
              <a:gd name="connsiteX2315" fmla="*/ 1926530 w 3531775"/>
              <a:gd name="connsiteY2315" fmla="*/ 1296337 h 2810796"/>
              <a:gd name="connsiteX2316" fmla="*/ 1931102 w 3531775"/>
              <a:gd name="connsiteY2316" fmla="*/ 1303671 h 2810796"/>
              <a:gd name="connsiteX2317" fmla="*/ 1955867 w 3531775"/>
              <a:gd name="connsiteY2317" fmla="*/ 1301861 h 2810796"/>
              <a:gd name="connsiteX2318" fmla="*/ 1961963 w 3531775"/>
              <a:gd name="connsiteY2318" fmla="*/ 1285192 h 2810796"/>
              <a:gd name="connsiteX2319" fmla="*/ 1914909 w 3531775"/>
              <a:gd name="connsiteY2319" fmla="*/ 1386729 h 2810796"/>
              <a:gd name="connsiteX2320" fmla="*/ 1914909 w 3531775"/>
              <a:gd name="connsiteY2320" fmla="*/ 1386729 h 2810796"/>
              <a:gd name="connsiteX2321" fmla="*/ 1914909 w 3531775"/>
              <a:gd name="connsiteY2321" fmla="*/ 1386729 h 2810796"/>
              <a:gd name="connsiteX2322" fmla="*/ 1914909 w 3531775"/>
              <a:gd name="connsiteY2322" fmla="*/ 1386729 h 2810796"/>
              <a:gd name="connsiteX2323" fmla="*/ 1914909 w 3531775"/>
              <a:gd name="connsiteY2323" fmla="*/ 1386729 h 2810796"/>
              <a:gd name="connsiteX2324" fmla="*/ 1975012 w 3531775"/>
              <a:gd name="connsiteY2324" fmla="*/ 1327293 h 2810796"/>
              <a:gd name="connsiteX2325" fmla="*/ 1965106 w 3531775"/>
              <a:gd name="connsiteY2325" fmla="*/ 1327388 h 2810796"/>
              <a:gd name="connsiteX2326" fmla="*/ 1958534 w 3531775"/>
              <a:gd name="connsiteY2326" fmla="*/ 1334532 h 2810796"/>
              <a:gd name="connsiteX2327" fmla="*/ 1962725 w 3531775"/>
              <a:gd name="connsiteY2327" fmla="*/ 1345771 h 2810796"/>
              <a:gd name="connsiteX2328" fmla="*/ 1950437 w 3531775"/>
              <a:gd name="connsiteY2328" fmla="*/ 1344342 h 2810796"/>
              <a:gd name="connsiteX2329" fmla="*/ 1950152 w 3531775"/>
              <a:gd name="connsiteY2329" fmla="*/ 1351200 h 2810796"/>
              <a:gd name="connsiteX2330" fmla="*/ 1944246 w 3531775"/>
              <a:gd name="connsiteY2330" fmla="*/ 1345295 h 2810796"/>
              <a:gd name="connsiteX2331" fmla="*/ 1936150 w 3531775"/>
              <a:gd name="connsiteY2331" fmla="*/ 1347391 h 2810796"/>
              <a:gd name="connsiteX2332" fmla="*/ 1975012 w 3531775"/>
              <a:gd name="connsiteY2332" fmla="*/ 1327293 h 2810796"/>
              <a:gd name="connsiteX2333" fmla="*/ 1994443 w 3531775"/>
              <a:gd name="connsiteY2333" fmla="*/ 1291860 h 2810796"/>
              <a:gd name="connsiteX2334" fmla="*/ 1978250 w 3531775"/>
              <a:gd name="connsiteY2334" fmla="*/ 1294527 h 2810796"/>
              <a:gd name="connsiteX2335" fmla="*/ 1981584 w 3531775"/>
              <a:gd name="connsiteY2335" fmla="*/ 1297479 h 2810796"/>
              <a:gd name="connsiteX2336" fmla="*/ 1982918 w 3531775"/>
              <a:gd name="connsiteY2336" fmla="*/ 1304814 h 2810796"/>
              <a:gd name="connsiteX2337" fmla="*/ 1991490 w 3531775"/>
              <a:gd name="connsiteY2337" fmla="*/ 1304814 h 2810796"/>
              <a:gd name="connsiteX2338" fmla="*/ 1988061 w 3531775"/>
              <a:gd name="connsiteY2338" fmla="*/ 1309005 h 2810796"/>
              <a:gd name="connsiteX2339" fmla="*/ 1985585 w 3531775"/>
              <a:gd name="connsiteY2339" fmla="*/ 1314053 h 2810796"/>
              <a:gd name="connsiteX2340" fmla="*/ 1989776 w 3531775"/>
              <a:gd name="connsiteY2340" fmla="*/ 1316244 h 2810796"/>
              <a:gd name="connsiteX2341" fmla="*/ 1983775 w 3531775"/>
              <a:gd name="connsiteY2341" fmla="*/ 1319196 h 2810796"/>
              <a:gd name="connsiteX2342" fmla="*/ 1981870 w 3531775"/>
              <a:gd name="connsiteY2342" fmla="*/ 1326054 h 2810796"/>
              <a:gd name="connsiteX2343" fmla="*/ 1990919 w 3531775"/>
              <a:gd name="connsiteY2343" fmla="*/ 1324721 h 2810796"/>
              <a:gd name="connsiteX2344" fmla="*/ 1994443 w 3531775"/>
              <a:gd name="connsiteY2344" fmla="*/ 1291860 h 2810796"/>
              <a:gd name="connsiteX2345" fmla="*/ 2007778 w 3531775"/>
              <a:gd name="connsiteY2345" fmla="*/ 1345771 h 2810796"/>
              <a:gd name="connsiteX2346" fmla="*/ 1988537 w 3531775"/>
              <a:gd name="connsiteY2346" fmla="*/ 1336627 h 2810796"/>
              <a:gd name="connsiteX2347" fmla="*/ 1990633 w 3531775"/>
              <a:gd name="connsiteY2347" fmla="*/ 1342628 h 2810796"/>
              <a:gd name="connsiteX2348" fmla="*/ 1988442 w 3531775"/>
              <a:gd name="connsiteY2348" fmla="*/ 1352153 h 2810796"/>
              <a:gd name="connsiteX2349" fmla="*/ 1998062 w 3531775"/>
              <a:gd name="connsiteY2349" fmla="*/ 1358630 h 2810796"/>
              <a:gd name="connsiteX2350" fmla="*/ 1986537 w 3531775"/>
              <a:gd name="connsiteY2350" fmla="*/ 1364726 h 2810796"/>
              <a:gd name="connsiteX2351" fmla="*/ 1989966 w 3531775"/>
              <a:gd name="connsiteY2351" fmla="*/ 1370346 h 2810796"/>
              <a:gd name="connsiteX2352" fmla="*/ 1981584 w 3531775"/>
              <a:gd name="connsiteY2352" fmla="*/ 1369203 h 2810796"/>
              <a:gd name="connsiteX2353" fmla="*/ 1975583 w 3531775"/>
              <a:gd name="connsiteY2353" fmla="*/ 1375489 h 2810796"/>
              <a:gd name="connsiteX2354" fmla="*/ 1986442 w 3531775"/>
              <a:gd name="connsiteY2354" fmla="*/ 1380823 h 2810796"/>
              <a:gd name="connsiteX2355" fmla="*/ 2007778 w 3531775"/>
              <a:gd name="connsiteY2355" fmla="*/ 1345771 h 2810796"/>
              <a:gd name="connsiteX2356" fmla="*/ 2010826 w 3531775"/>
              <a:gd name="connsiteY2356" fmla="*/ 1406065 h 2810796"/>
              <a:gd name="connsiteX2357" fmla="*/ 1996919 w 3531775"/>
              <a:gd name="connsiteY2357" fmla="*/ 1392920 h 2810796"/>
              <a:gd name="connsiteX2358" fmla="*/ 1997396 w 3531775"/>
              <a:gd name="connsiteY2358" fmla="*/ 1398254 h 2810796"/>
              <a:gd name="connsiteX2359" fmla="*/ 1993395 w 3531775"/>
              <a:gd name="connsiteY2359" fmla="*/ 1405112 h 2810796"/>
              <a:gd name="connsiteX2360" fmla="*/ 1999777 w 3531775"/>
              <a:gd name="connsiteY2360" fmla="*/ 1413113 h 2810796"/>
              <a:gd name="connsiteX2361" fmla="*/ 1988823 w 3531775"/>
              <a:gd name="connsiteY2361" fmla="*/ 1414446 h 2810796"/>
              <a:gd name="connsiteX2362" fmla="*/ 1990252 w 3531775"/>
              <a:gd name="connsiteY2362" fmla="*/ 1419876 h 2810796"/>
              <a:gd name="connsiteX2363" fmla="*/ 1983775 w 3531775"/>
              <a:gd name="connsiteY2363" fmla="*/ 1416447 h 2810796"/>
              <a:gd name="connsiteX2364" fmla="*/ 1977393 w 3531775"/>
              <a:gd name="connsiteY2364" fmla="*/ 1419495 h 2810796"/>
              <a:gd name="connsiteX2365" fmla="*/ 2010826 w 3531775"/>
              <a:gd name="connsiteY2365" fmla="*/ 1406065 h 2810796"/>
              <a:gd name="connsiteX2366" fmla="*/ 2039496 w 3531775"/>
              <a:gd name="connsiteY2366" fmla="*/ 1315101 h 2810796"/>
              <a:gd name="connsiteX2367" fmla="*/ 2026828 w 3531775"/>
              <a:gd name="connsiteY2367" fmla="*/ 1304528 h 2810796"/>
              <a:gd name="connsiteX2368" fmla="*/ 2027590 w 3531775"/>
              <a:gd name="connsiteY2368" fmla="*/ 1309671 h 2810796"/>
              <a:gd name="connsiteX2369" fmla="*/ 2024542 w 3531775"/>
              <a:gd name="connsiteY2369" fmla="*/ 1317006 h 2810796"/>
              <a:gd name="connsiteX2370" fmla="*/ 2030543 w 3531775"/>
              <a:gd name="connsiteY2370" fmla="*/ 1323768 h 2810796"/>
              <a:gd name="connsiteX2371" fmla="*/ 2025780 w 3531775"/>
              <a:gd name="connsiteY2371" fmla="*/ 1324530 h 2810796"/>
              <a:gd name="connsiteX2372" fmla="*/ 2021208 w 3531775"/>
              <a:gd name="connsiteY2372" fmla="*/ 1326816 h 2810796"/>
              <a:gd name="connsiteX2373" fmla="*/ 2022827 w 3531775"/>
              <a:gd name="connsiteY2373" fmla="*/ 1331865 h 2810796"/>
              <a:gd name="connsiteX2374" fmla="*/ 2016922 w 3531775"/>
              <a:gd name="connsiteY2374" fmla="*/ 1329674 h 2810796"/>
              <a:gd name="connsiteX2375" fmla="*/ 2011588 w 3531775"/>
              <a:gd name="connsiteY2375" fmla="*/ 1333770 h 2810796"/>
              <a:gd name="connsiteX2376" fmla="*/ 2018541 w 3531775"/>
              <a:gd name="connsiteY2376" fmla="*/ 1339675 h 2810796"/>
              <a:gd name="connsiteX2377" fmla="*/ 2039496 w 3531775"/>
              <a:gd name="connsiteY2377" fmla="*/ 1315101 h 2810796"/>
              <a:gd name="connsiteX2378" fmla="*/ 2048450 w 3531775"/>
              <a:gd name="connsiteY2378" fmla="*/ 1358154 h 2810796"/>
              <a:gd name="connsiteX2379" fmla="*/ 2028257 w 3531775"/>
              <a:gd name="connsiteY2379" fmla="*/ 1350438 h 2810796"/>
              <a:gd name="connsiteX2380" fmla="*/ 2030924 w 3531775"/>
              <a:gd name="connsiteY2380" fmla="*/ 1356154 h 2810796"/>
              <a:gd name="connsiteX2381" fmla="*/ 2029495 w 3531775"/>
              <a:gd name="connsiteY2381" fmla="*/ 1365774 h 2810796"/>
              <a:gd name="connsiteX2382" fmla="*/ 2039687 w 3531775"/>
              <a:gd name="connsiteY2382" fmla="*/ 1371584 h 2810796"/>
              <a:gd name="connsiteX2383" fmla="*/ 2028638 w 3531775"/>
              <a:gd name="connsiteY2383" fmla="*/ 1378442 h 2810796"/>
              <a:gd name="connsiteX2384" fmla="*/ 2032543 w 3531775"/>
              <a:gd name="connsiteY2384" fmla="*/ 1383871 h 2810796"/>
              <a:gd name="connsiteX2385" fmla="*/ 2024066 w 3531775"/>
              <a:gd name="connsiteY2385" fmla="*/ 1383300 h 2810796"/>
              <a:gd name="connsiteX2386" fmla="*/ 2018541 w 3531775"/>
              <a:gd name="connsiteY2386" fmla="*/ 1390062 h 2810796"/>
              <a:gd name="connsiteX2387" fmla="*/ 2048450 w 3531775"/>
              <a:gd name="connsiteY2387" fmla="*/ 1358154 h 2810796"/>
              <a:gd name="connsiteX2388" fmla="*/ 2084930 w 3531775"/>
              <a:gd name="connsiteY2388" fmla="*/ 1329007 h 2810796"/>
              <a:gd name="connsiteX2389" fmla="*/ 2067119 w 3531775"/>
              <a:gd name="connsiteY2389" fmla="*/ 1320530 h 2810796"/>
              <a:gd name="connsiteX2390" fmla="*/ 2069024 w 3531775"/>
              <a:gd name="connsiteY2390" fmla="*/ 1334913 h 2810796"/>
              <a:gd name="connsiteX2391" fmla="*/ 2076263 w 3531775"/>
              <a:gd name="connsiteY2391" fmla="*/ 1341295 h 2810796"/>
              <a:gd name="connsiteX2392" fmla="*/ 2065880 w 3531775"/>
              <a:gd name="connsiteY2392" fmla="*/ 1347200 h 2810796"/>
              <a:gd name="connsiteX2393" fmla="*/ 2069024 w 3531775"/>
              <a:gd name="connsiteY2393" fmla="*/ 1352534 h 2810796"/>
              <a:gd name="connsiteX2394" fmla="*/ 2061499 w 3531775"/>
              <a:gd name="connsiteY2394" fmla="*/ 1351486 h 2810796"/>
              <a:gd name="connsiteX2395" fmla="*/ 2056165 w 3531775"/>
              <a:gd name="connsiteY2395" fmla="*/ 1357487 h 2810796"/>
              <a:gd name="connsiteX2396" fmla="*/ 2084930 w 3531775"/>
              <a:gd name="connsiteY2396" fmla="*/ 1329007 h 2810796"/>
              <a:gd name="connsiteX2397" fmla="*/ 2079977 w 3531775"/>
              <a:gd name="connsiteY2397" fmla="*/ 1374061 h 2810796"/>
              <a:gd name="connsiteX2398" fmla="*/ 2066928 w 3531775"/>
              <a:gd name="connsiteY2398" fmla="*/ 1378156 h 2810796"/>
              <a:gd name="connsiteX2399" fmla="*/ 2071786 w 3531775"/>
              <a:gd name="connsiteY2399" fmla="*/ 1383871 h 2810796"/>
              <a:gd name="connsiteX2400" fmla="*/ 2072834 w 3531775"/>
              <a:gd name="connsiteY2400" fmla="*/ 1395206 h 2810796"/>
              <a:gd name="connsiteX2401" fmla="*/ 2086550 w 3531775"/>
              <a:gd name="connsiteY2401" fmla="*/ 1398825 h 2810796"/>
              <a:gd name="connsiteX2402" fmla="*/ 2075405 w 3531775"/>
              <a:gd name="connsiteY2402" fmla="*/ 1409875 h 2810796"/>
              <a:gd name="connsiteX2403" fmla="*/ 2081597 w 3531775"/>
              <a:gd name="connsiteY2403" fmla="*/ 1414828 h 2810796"/>
              <a:gd name="connsiteX2404" fmla="*/ 2071405 w 3531775"/>
              <a:gd name="connsiteY2404" fmla="*/ 1416637 h 2810796"/>
              <a:gd name="connsiteX2405" fmla="*/ 2066928 w 3531775"/>
              <a:gd name="connsiteY2405" fmla="*/ 1425781 h 2810796"/>
              <a:gd name="connsiteX2406" fmla="*/ 2079977 w 3531775"/>
              <a:gd name="connsiteY2406" fmla="*/ 1374061 h 2810796"/>
              <a:gd name="connsiteX2407" fmla="*/ 2123030 w 3531775"/>
              <a:gd name="connsiteY2407" fmla="*/ 1341961 h 2810796"/>
              <a:gd name="connsiteX2408" fmla="*/ 2108934 w 3531775"/>
              <a:gd name="connsiteY2408" fmla="*/ 1331198 h 2810796"/>
              <a:gd name="connsiteX2409" fmla="*/ 2109981 w 3531775"/>
              <a:gd name="connsiteY2409" fmla="*/ 1336437 h 2810796"/>
              <a:gd name="connsiteX2410" fmla="*/ 2107219 w 3531775"/>
              <a:gd name="connsiteY2410" fmla="*/ 1343771 h 2810796"/>
              <a:gd name="connsiteX2411" fmla="*/ 2113886 w 3531775"/>
              <a:gd name="connsiteY2411" fmla="*/ 1350629 h 2810796"/>
              <a:gd name="connsiteX2412" fmla="*/ 2104266 w 3531775"/>
              <a:gd name="connsiteY2412" fmla="*/ 1353582 h 2810796"/>
              <a:gd name="connsiteX2413" fmla="*/ 2106171 w 3531775"/>
              <a:gd name="connsiteY2413" fmla="*/ 1358725 h 2810796"/>
              <a:gd name="connsiteX2414" fmla="*/ 2099980 w 3531775"/>
              <a:gd name="connsiteY2414" fmla="*/ 1356344 h 2810796"/>
              <a:gd name="connsiteX2415" fmla="*/ 2094646 w 3531775"/>
              <a:gd name="connsiteY2415" fmla="*/ 1360440 h 2810796"/>
              <a:gd name="connsiteX2416" fmla="*/ 2123030 w 3531775"/>
              <a:gd name="connsiteY2416" fmla="*/ 1341961 h 2810796"/>
              <a:gd name="connsiteX2417" fmla="*/ 2141414 w 3531775"/>
              <a:gd name="connsiteY2417" fmla="*/ 1374727 h 2810796"/>
              <a:gd name="connsiteX2418" fmla="*/ 2123983 w 3531775"/>
              <a:gd name="connsiteY2418" fmla="*/ 1380728 h 2810796"/>
              <a:gd name="connsiteX2419" fmla="*/ 2126650 w 3531775"/>
              <a:gd name="connsiteY2419" fmla="*/ 1389967 h 2810796"/>
              <a:gd name="connsiteX2420" fmla="*/ 2127793 w 3531775"/>
              <a:gd name="connsiteY2420" fmla="*/ 1392063 h 2810796"/>
              <a:gd name="connsiteX2421" fmla="*/ 2136080 w 3531775"/>
              <a:gd name="connsiteY2421" fmla="*/ 1389777 h 2810796"/>
              <a:gd name="connsiteX2422" fmla="*/ 2138651 w 3531775"/>
              <a:gd name="connsiteY2422" fmla="*/ 1390634 h 2810796"/>
              <a:gd name="connsiteX2423" fmla="*/ 2134175 w 3531775"/>
              <a:gd name="connsiteY2423" fmla="*/ 1395492 h 2810796"/>
              <a:gd name="connsiteX2424" fmla="*/ 2131127 w 3531775"/>
              <a:gd name="connsiteY2424" fmla="*/ 1401588 h 2810796"/>
              <a:gd name="connsiteX2425" fmla="*/ 2137032 w 3531775"/>
              <a:gd name="connsiteY2425" fmla="*/ 1404731 h 2810796"/>
              <a:gd name="connsiteX2426" fmla="*/ 2128936 w 3531775"/>
              <a:gd name="connsiteY2426" fmla="*/ 1407874 h 2810796"/>
              <a:gd name="connsiteX2427" fmla="*/ 2126745 w 3531775"/>
              <a:gd name="connsiteY2427" fmla="*/ 1416256 h 2810796"/>
              <a:gd name="connsiteX2428" fmla="*/ 2141414 w 3531775"/>
              <a:gd name="connsiteY2428" fmla="*/ 1374727 h 2810796"/>
              <a:gd name="connsiteX2429" fmla="*/ 2172465 w 3531775"/>
              <a:gd name="connsiteY2429" fmla="*/ 1345009 h 2810796"/>
              <a:gd name="connsiteX2430" fmla="*/ 2157035 w 3531775"/>
              <a:gd name="connsiteY2430" fmla="*/ 1345771 h 2810796"/>
              <a:gd name="connsiteX2431" fmla="*/ 2157225 w 3531775"/>
              <a:gd name="connsiteY2431" fmla="*/ 1354249 h 2810796"/>
              <a:gd name="connsiteX2432" fmla="*/ 2157701 w 3531775"/>
              <a:gd name="connsiteY2432" fmla="*/ 1356249 h 2810796"/>
              <a:gd name="connsiteX2433" fmla="*/ 2164845 w 3531775"/>
              <a:gd name="connsiteY2433" fmla="*/ 1356439 h 2810796"/>
              <a:gd name="connsiteX2434" fmla="*/ 2162083 w 3531775"/>
              <a:gd name="connsiteY2434" fmla="*/ 1360821 h 2810796"/>
              <a:gd name="connsiteX2435" fmla="*/ 2158273 w 3531775"/>
              <a:gd name="connsiteY2435" fmla="*/ 1365202 h 2810796"/>
              <a:gd name="connsiteX2436" fmla="*/ 2162369 w 3531775"/>
              <a:gd name="connsiteY2436" fmla="*/ 1369298 h 2810796"/>
              <a:gd name="connsiteX2437" fmla="*/ 2155130 w 3531775"/>
              <a:gd name="connsiteY2437" fmla="*/ 1369965 h 2810796"/>
              <a:gd name="connsiteX2438" fmla="*/ 2151510 w 3531775"/>
              <a:gd name="connsiteY2438" fmla="*/ 1376442 h 2810796"/>
              <a:gd name="connsiteX2439" fmla="*/ 2172465 w 3531775"/>
              <a:gd name="connsiteY2439" fmla="*/ 1345009 h 2810796"/>
              <a:gd name="connsiteX2440" fmla="*/ 2194277 w 3531775"/>
              <a:gd name="connsiteY2440" fmla="*/ 1374822 h 2810796"/>
              <a:gd name="connsiteX2441" fmla="*/ 2182943 w 3531775"/>
              <a:gd name="connsiteY2441" fmla="*/ 1377870 h 2810796"/>
              <a:gd name="connsiteX2442" fmla="*/ 2187039 w 3531775"/>
              <a:gd name="connsiteY2442" fmla="*/ 1382919 h 2810796"/>
              <a:gd name="connsiteX2443" fmla="*/ 2187705 w 3531775"/>
              <a:gd name="connsiteY2443" fmla="*/ 1392539 h 2810796"/>
              <a:gd name="connsiteX2444" fmla="*/ 2199326 w 3531775"/>
              <a:gd name="connsiteY2444" fmla="*/ 1396158 h 2810796"/>
              <a:gd name="connsiteX2445" fmla="*/ 2193897 w 3531775"/>
              <a:gd name="connsiteY2445" fmla="*/ 1399778 h 2810796"/>
              <a:gd name="connsiteX2446" fmla="*/ 2189515 w 3531775"/>
              <a:gd name="connsiteY2446" fmla="*/ 1404921 h 2810796"/>
              <a:gd name="connsiteX2447" fmla="*/ 2194659 w 3531775"/>
              <a:gd name="connsiteY2447" fmla="*/ 1409398 h 2810796"/>
              <a:gd name="connsiteX2448" fmla="*/ 2185991 w 3531775"/>
              <a:gd name="connsiteY2448" fmla="*/ 1410541 h 2810796"/>
              <a:gd name="connsiteX2449" fmla="*/ 2182085 w 3531775"/>
              <a:gd name="connsiteY2449" fmla="*/ 1418257 h 2810796"/>
              <a:gd name="connsiteX2450" fmla="*/ 2194277 w 3531775"/>
              <a:gd name="connsiteY2450" fmla="*/ 1374822 h 2810796"/>
              <a:gd name="connsiteX2451" fmla="*/ 2225139 w 3531775"/>
              <a:gd name="connsiteY2451" fmla="*/ 1344724 h 2810796"/>
              <a:gd name="connsiteX2452" fmla="*/ 2210565 w 3531775"/>
              <a:gd name="connsiteY2452" fmla="*/ 1346152 h 2810796"/>
              <a:gd name="connsiteX2453" fmla="*/ 2211232 w 3531775"/>
              <a:gd name="connsiteY2453" fmla="*/ 1353963 h 2810796"/>
              <a:gd name="connsiteX2454" fmla="*/ 2211804 w 3531775"/>
              <a:gd name="connsiteY2454" fmla="*/ 1355772 h 2810796"/>
              <a:gd name="connsiteX2455" fmla="*/ 2218566 w 3531775"/>
              <a:gd name="connsiteY2455" fmla="*/ 1355487 h 2810796"/>
              <a:gd name="connsiteX2456" fmla="*/ 2216185 w 3531775"/>
              <a:gd name="connsiteY2456" fmla="*/ 1359678 h 2810796"/>
              <a:gd name="connsiteX2457" fmla="*/ 2212851 w 3531775"/>
              <a:gd name="connsiteY2457" fmla="*/ 1363964 h 2810796"/>
              <a:gd name="connsiteX2458" fmla="*/ 2216947 w 3531775"/>
              <a:gd name="connsiteY2458" fmla="*/ 1367488 h 2810796"/>
              <a:gd name="connsiteX2459" fmla="*/ 2210184 w 3531775"/>
              <a:gd name="connsiteY2459" fmla="*/ 1368536 h 2810796"/>
              <a:gd name="connsiteX2460" fmla="*/ 2207136 w 3531775"/>
              <a:gd name="connsiteY2460" fmla="*/ 1374727 h 2810796"/>
              <a:gd name="connsiteX2461" fmla="*/ 2225139 w 3531775"/>
              <a:gd name="connsiteY2461" fmla="*/ 1344724 h 2810796"/>
              <a:gd name="connsiteX2462" fmla="*/ 2247427 w 3531775"/>
              <a:gd name="connsiteY2462" fmla="*/ 1388634 h 2810796"/>
              <a:gd name="connsiteX2463" fmla="*/ 2220947 w 3531775"/>
              <a:gd name="connsiteY2463" fmla="*/ 1389967 h 2810796"/>
              <a:gd name="connsiteX2464" fmla="*/ 2226853 w 3531775"/>
              <a:gd name="connsiteY2464" fmla="*/ 1394825 h 2810796"/>
              <a:gd name="connsiteX2465" fmla="*/ 2231520 w 3531775"/>
              <a:gd name="connsiteY2465" fmla="*/ 1404255 h 2810796"/>
              <a:gd name="connsiteX2466" fmla="*/ 2243903 w 3531775"/>
              <a:gd name="connsiteY2466" fmla="*/ 1406922 h 2810796"/>
              <a:gd name="connsiteX2467" fmla="*/ 2234854 w 3531775"/>
              <a:gd name="connsiteY2467" fmla="*/ 1419400 h 2810796"/>
              <a:gd name="connsiteX2468" fmla="*/ 2241807 w 3531775"/>
              <a:gd name="connsiteY2468" fmla="*/ 1423209 h 2810796"/>
              <a:gd name="connsiteX2469" fmla="*/ 2232092 w 3531775"/>
              <a:gd name="connsiteY2469" fmla="*/ 1426543 h 2810796"/>
              <a:gd name="connsiteX2470" fmla="*/ 2229234 w 3531775"/>
              <a:gd name="connsiteY2470" fmla="*/ 1436163 h 2810796"/>
              <a:gd name="connsiteX2471" fmla="*/ 2247427 w 3531775"/>
              <a:gd name="connsiteY2471" fmla="*/ 1388634 h 2810796"/>
              <a:gd name="connsiteX2472" fmla="*/ 2272478 w 3531775"/>
              <a:gd name="connsiteY2472" fmla="*/ 1348819 h 2810796"/>
              <a:gd name="connsiteX2473" fmla="*/ 2259333 w 3531775"/>
              <a:gd name="connsiteY2473" fmla="*/ 1350724 h 2810796"/>
              <a:gd name="connsiteX2474" fmla="*/ 2263619 w 3531775"/>
              <a:gd name="connsiteY2474" fmla="*/ 1353010 h 2810796"/>
              <a:gd name="connsiteX2475" fmla="*/ 2260286 w 3531775"/>
              <a:gd name="connsiteY2475" fmla="*/ 1357487 h 2810796"/>
              <a:gd name="connsiteX2476" fmla="*/ 2268763 w 3531775"/>
              <a:gd name="connsiteY2476" fmla="*/ 1359487 h 2810796"/>
              <a:gd name="connsiteX2477" fmla="*/ 2262191 w 3531775"/>
              <a:gd name="connsiteY2477" fmla="*/ 1366250 h 2810796"/>
              <a:gd name="connsiteX2478" fmla="*/ 2266096 w 3531775"/>
              <a:gd name="connsiteY2478" fmla="*/ 1369203 h 2810796"/>
              <a:gd name="connsiteX2479" fmla="*/ 2260095 w 3531775"/>
              <a:gd name="connsiteY2479" fmla="*/ 1370441 h 2810796"/>
              <a:gd name="connsiteX2480" fmla="*/ 2257714 w 3531775"/>
              <a:gd name="connsiteY2480" fmla="*/ 1376061 h 2810796"/>
              <a:gd name="connsiteX2481" fmla="*/ 2272478 w 3531775"/>
              <a:gd name="connsiteY2481" fmla="*/ 1348819 h 2810796"/>
              <a:gd name="connsiteX2482" fmla="*/ 2291051 w 3531775"/>
              <a:gd name="connsiteY2482" fmla="*/ 1379299 h 2810796"/>
              <a:gd name="connsiteX2483" fmla="*/ 2281622 w 3531775"/>
              <a:gd name="connsiteY2483" fmla="*/ 1384919 h 2810796"/>
              <a:gd name="connsiteX2484" fmla="*/ 2279717 w 3531775"/>
              <a:gd name="connsiteY2484" fmla="*/ 1394349 h 2810796"/>
              <a:gd name="connsiteX2485" fmla="*/ 2290289 w 3531775"/>
              <a:gd name="connsiteY2485" fmla="*/ 1401112 h 2810796"/>
              <a:gd name="connsiteX2486" fmla="*/ 2278097 w 3531775"/>
              <a:gd name="connsiteY2486" fmla="*/ 1406731 h 2810796"/>
              <a:gd name="connsiteX2487" fmla="*/ 2281908 w 3531775"/>
              <a:gd name="connsiteY2487" fmla="*/ 1412351 h 2810796"/>
              <a:gd name="connsiteX2488" fmla="*/ 2273049 w 3531775"/>
              <a:gd name="connsiteY2488" fmla="*/ 1411017 h 2810796"/>
              <a:gd name="connsiteX2489" fmla="*/ 2267144 w 3531775"/>
              <a:gd name="connsiteY2489" fmla="*/ 1417304 h 2810796"/>
              <a:gd name="connsiteX2490" fmla="*/ 2291051 w 3531775"/>
              <a:gd name="connsiteY2490" fmla="*/ 1379299 h 2810796"/>
              <a:gd name="connsiteX2491" fmla="*/ 2323818 w 3531775"/>
              <a:gd name="connsiteY2491" fmla="*/ 1344152 h 2810796"/>
              <a:gd name="connsiteX2492" fmla="*/ 2305720 w 3531775"/>
              <a:gd name="connsiteY2492" fmla="*/ 1345200 h 2810796"/>
              <a:gd name="connsiteX2493" fmla="*/ 2308006 w 3531775"/>
              <a:gd name="connsiteY2493" fmla="*/ 1353487 h 2810796"/>
              <a:gd name="connsiteX2494" fmla="*/ 2306958 w 3531775"/>
              <a:gd name="connsiteY2494" fmla="*/ 1356439 h 2810796"/>
              <a:gd name="connsiteX2495" fmla="*/ 2315340 w 3531775"/>
              <a:gd name="connsiteY2495" fmla="*/ 1356439 h 2810796"/>
              <a:gd name="connsiteX2496" fmla="*/ 2312292 w 3531775"/>
              <a:gd name="connsiteY2496" fmla="*/ 1361202 h 2810796"/>
              <a:gd name="connsiteX2497" fmla="*/ 2308006 w 3531775"/>
              <a:gd name="connsiteY2497" fmla="*/ 1365964 h 2810796"/>
              <a:gd name="connsiteX2498" fmla="*/ 2312864 w 3531775"/>
              <a:gd name="connsiteY2498" fmla="*/ 1370250 h 2810796"/>
              <a:gd name="connsiteX2499" fmla="*/ 2304482 w 3531775"/>
              <a:gd name="connsiteY2499" fmla="*/ 1371108 h 2810796"/>
              <a:gd name="connsiteX2500" fmla="*/ 2300576 w 3531775"/>
              <a:gd name="connsiteY2500" fmla="*/ 1378156 h 2810796"/>
              <a:gd name="connsiteX2501" fmla="*/ 2323818 w 3531775"/>
              <a:gd name="connsiteY2501" fmla="*/ 1344152 h 2810796"/>
              <a:gd name="connsiteX2502" fmla="*/ 2334295 w 3531775"/>
              <a:gd name="connsiteY2502" fmla="*/ 1380823 h 2810796"/>
              <a:gd name="connsiteX2503" fmla="*/ 2322675 w 3531775"/>
              <a:gd name="connsiteY2503" fmla="*/ 1384919 h 2810796"/>
              <a:gd name="connsiteX2504" fmla="*/ 2327437 w 3531775"/>
              <a:gd name="connsiteY2504" fmla="*/ 1389491 h 2810796"/>
              <a:gd name="connsiteX2505" fmla="*/ 2329151 w 3531775"/>
              <a:gd name="connsiteY2505" fmla="*/ 1398921 h 2810796"/>
              <a:gd name="connsiteX2506" fmla="*/ 2341629 w 3531775"/>
              <a:gd name="connsiteY2506" fmla="*/ 1401302 h 2810796"/>
              <a:gd name="connsiteX2507" fmla="*/ 2332390 w 3531775"/>
              <a:gd name="connsiteY2507" fmla="*/ 1410922 h 2810796"/>
              <a:gd name="connsiteX2508" fmla="*/ 2338105 w 3531775"/>
              <a:gd name="connsiteY2508" fmla="*/ 1414828 h 2810796"/>
              <a:gd name="connsiteX2509" fmla="*/ 2329342 w 3531775"/>
              <a:gd name="connsiteY2509" fmla="*/ 1416733 h 2810796"/>
              <a:gd name="connsiteX2510" fmla="*/ 2326199 w 3531775"/>
              <a:gd name="connsiteY2510" fmla="*/ 1424733 h 2810796"/>
              <a:gd name="connsiteX2511" fmla="*/ 2334295 w 3531775"/>
              <a:gd name="connsiteY2511" fmla="*/ 1380823 h 2810796"/>
              <a:gd name="connsiteX2512" fmla="*/ 2376014 w 3531775"/>
              <a:gd name="connsiteY2512" fmla="*/ 1347009 h 2810796"/>
              <a:gd name="connsiteX2513" fmla="*/ 2358108 w 3531775"/>
              <a:gd name="connsiteY2513" fmla="*/ 1339390 h 2810796"/>
              <a:gd name="connsiteX2514" fmla="*/ 2360489 w 3531775"/>
              <a:gd name="connsiteY2514" fmla="*/ 1344152 h 2810796"/>
              <a:gd name="connsiteX2515" fmla="*/ 2359060 w 3531775"/>
              <a:gd name="connsiteY2515" fmla="*/ 1351772 h 2810796"/>
              <a:gd name="connsiteX2516" fmla="*/ 2367823 w 3531775"/>
              <a:gd name="connsiteY2516" fmla="*/ 1357011 h 2810796"/>
              <a:gd name="connsiteX2517" fmla="*/ 2358012 w 3531775"/>
              <a:gd name="connsiteY2517" fmla="*/ 1361773 h 2810796"/>
              <a:gd name="connsiteX2518" fmla="*/ 2361251 w 3531775"/>
              <a:gd name="connsiteY2518" fmla="*/ 1366250 h 2810796"/>
              <a:gd name="connsiteX2519" fmla="*/ 2354012 w 3531775"/>
              <a:gd name="connsiteY2519" fmla="*/ 1365297 h 2810796"/>
              <a:gd name="connsiteX2520" fmla="*/ 2349249 w 3531775"/>
              <a:gd name="connsiteY2520" fmla="*/ 1370346 h 2810796"/>
              <a:gd name="connsiteX2521" fmla="*/ 2376014 w 3531775"/>
              <a:gd name="connsiteY2521" fmla="*/ 1347009 h 2810796"/>
              <a:gd name="connsiteX2522" fmla="*/ 2376014 w 3531775"/>
              <a:gd name="connsiteY2522" fmla="*/ 1437878 h 2810796"/>
              <a:gd name="connsiteX2523" fmla="*/ 2357822 w 3531775"/>
              <a:gd name="connsiteY2523" fmla="*/ 1430449 h 2810796"/>
              <a:gd name="connsiteX2524" fmla="*/ 2360203 w 3531775"/>
              <a:gd name="connsiteY2524" fmla="*/ 1435211 h 2810796"/>
              <a:gd name="connsiteX2525" fmla="*/ 2358774 w 3531775"/>
              <a:gd name="connsiteY2525" fmla="*/ 1442831 h 2810796"/>
              <a:gd name="connsiteX2526" fmla="*/ 2367633 w 3531775"/>
              <a:gd name="connsiteY2526" fmla="*/ 1448070 h 2810796"/>
              <a:gd name="connsiteX2527" fmla="*/ 2362298 w 3531775"/>
              <a:gd name="connsiteY2527" fmla="*/ 1449784 h 2810796"/>
              <a:gd name="connsiteX2528" fmla="*/ 2357631 w 3531775"/>
              <a:gd name="connsiteY2528" fmla="*/ 1452928 h 2810796"/>
              <a:gd name="connsiteX2529" fmla="*/ 2360870 w 3531775"/>
              <a:gd name="connsiteY2529" fmla="*/ 1457404 h 2810796"/>
              <a:gd name="connsiteX2530" fmla="*/ 2353535 w 3531775"/>
              <a:gd name="connsiteY2530" fmla="*/ 1456452 h 2810796"/>
              <a:gd name="connsiteX2531" fmla="*/ 2348678 w 3531775"/>
              <a:gd name="connsiteY2531" fmla="*/ 1461500 h 2810796"/>
              <a:gd name="connsiteX2532" fmla="*/ 2376014 w 3531775"/>
              <a:gd name="connsiteY2532" fmla="*/ 1437878 h 2810796"/>
              <a:gd name="connsiteX2533" fmla="*/ 2391540 w 3531775"/>
              <a:gd name="connsiteY2533" fmla="*/ 1377299 h 2810796"/>
              <a:gd name="connsiteX2534" fmla="*/ 2379825 w 3531775"/>
              <a:gd name="connsiteY2534" fmla="*/ 1381490 h 2810796"/>
              <a:gd name="connsiteX2535" fmla="*/ 2384682 w 3531775"/>
              <a:gd name="connsiteY2535" fmla="*/ 1385967 h 2810796"/>
              <a:gd name="connsiteX2536" fmla="*/ 2386492 w 3531775"/>
              <a:gd name="connsiteY2536" fmla="*/ 1395301 h 2810796"/>
              <a:gd name="connsiteX2537" fmla="*/ 2399065 w 3531775"/>
              <a:gd name="connsiteY2537" fmla="*/ 1397587 h 2810796"/>
              <a:gd name="connsiteX2538" fmla="*/ 2393731 w 3531775"/>
              <a:gd name="connsiteY2538" fmla="*/ 1401778 h 2810796"/>
              <a:gd name="connsiteX2539" fmla="*/ 2389730 w 3531775"/>
              <a:gd name="connsiteY2539" fmla="*/ 1407303 h 2810796"/>
              <a:gd name="connsiteX2540" fmla="*/ 2395541 w 3531775"/>
              <a:gd name="connsiteY2540" fmla="*/ 1411113 h 2810796"/>
              <a:gd name="connsiteX2541" fmla="*/ 2386683 w 3531775"/>
              <a:gd name="connsiteY2541" fmla="*/ 1413113 h 2810796"/>
              <a:gd name="connsiteX2542" fmla="*/ 2383539 w 3531775"/>
              <a:gd name="connsiteY2542" fmla="*/ 1421114 h 2810796"/>
              <a:gd name="connsiteX2543" fmla="*/ 2391540 w 3531775"/>
              <a:gd name="connsiteY2543" fmla="*/ 1377299 h 2810796"/>
              <a:gd name="connsiteX2544" fmla="*/ 2429259 w 3531775"/>
              <a:gd name="connsiteY2544" fmla="*/ 1348819 h 2810796"/>
              <a:gd name="connsiteX2545" fmla="*/ 2409447 w 3531775"/>
              <a:gd name="connsiteY2545" fmla="*/ 1347962 h 2810796"/>
              <a:gd name="connsiteX2546" fmla="*/ 2413448 w 3531775"/>
              <a:gd name="connsiteY2546" fmla="*/ 1351582 h 2810796"/>
              <a:gd name="connsiteX2547" fmla="*/ 2414876 w 3531775"/>
              <a:gd name="connsiteY2547" fmla="*/ 1359106 h 2810796"/>
              <a:gd name="connsiteX2548" fmla="*/ 2422973 w 3531775"/>
              <a:gd name="connsiteY2548" fmla="*/ 1360059 h 2810796"/>
              <a:gd name="connsiteX2549" fmla="*/ 2420782 w 3531775"/>
              <a:gd name="connsiteY2549" fmla="*/ 1364345 h 2810796"/>
              <a:gd name="connsiteX2550" fmla="*/ 2417543 w 3531775"/>
              <a:gd name="connsiteY2550" fmla="*/ 1368822 h 2810796"/>
              <a:gd name="connsiteX2551" fmla="*/ 2422211 w 3531775"/>
              <a:gd name="connsiteY2551" fmla="*/ 1371870 h 2810796"/>
              <a:gd name="connsiteX2552" fmla="*/ 2415067 w 3531775"/>
              <a:gd name="connsiteY2552" fmla="*/ 1373489 h 2810796"/>
              <a:gd name="connsiteX2553" fmla="*/ 2412400 w 3531775"/>
              <a:gd name="connsiteY2553" fmla="*/ 1379871 h 2810796"/>
              <a:gd name="connsiteX2554" fmla="*/ 2429259 w 3531775"/>
              <a:gd name="connsiteY2554" fmla="*/ 1348819 h 2810796"/>
              <a:gd name="connsiteX2555" fmla="*/ 2435831 w 3531775"/>
              <a:gd name="connsiteY2555" fmla="*/ 1387681 h 2810796"/>
              <a:gd name="connsiteX2556" fmla="*/ 2423068 w 3531775"/>
              <a:gd name="connsiteY2556" fmla="*/ 1394730 h 2810796"/>
              <a:gd name="connsiteX2557" fmla="*/ 2429640 w 3531775"/>
              <a:gd name="connsiteY2557" fmla="*/ 1398921 h 2810796"/>
              <a:gd name="connsiteX2558" fmla="*/ 2433641 w 3531775"/>
              <a:gd name="connsiteY2558" fmla="*/ 1409303 h 2810796"/>
              <a:gd name="connsiteX2559" fmla="*/ 2448690 w 3531775"/>
              <a:gd name="connsiteY2559" fmla="*/ 1409493 h 2810796"/>
              <a:gd name="connsiteX2560" fmla="*/ 2439927 w 3531775"/>
              <a:gd name="connsiteY2560" fmla="*/ 1422447 h 2810796"/>
              <a:gd name="connsiteX2561" fmla="*/ 2447357 w 3531775"/>
              <a:gd name="connsiteY2561" fmla="*/ 1425686 h 2810796"/>
              <a:gd name="connsiteX2562" fmla="*/ 2437546 w 3531775"/>
              <a:gd name="connsiteY2562" fmla="*/ 1429687 h 2810796"/>
              <a:gd name="connsiteX2563" fmla="*/ 2435546 w 3531775"/>
              <a:gd name="connsiteY2563" fmla="*/ 1439497 h 2810796"/>
              <a:gd name="connsiteX2564" fmla="*/ 2435831 w 3531775"/>
              <a:gd name="connsiteY2564" fmla="*/ 1387681 h 2810796"/>
              <a:gd name="connsiteX2565" fmla="*/ 2474408 w 3531775"/>
              <a:gd name="connsiteY2565" fmla="*/ 1341675 h 2810796"/>
              <a:gd name="connsiteX2566" fmla="*/ 2451167 w 3531775"/>
              <a:gd name="connsiteY2566" fmla="*/ 1338342 h 2810796"/>
              <a:gd name="connsiteX2567" fmla="*/ 2457929 w 3531775"/>
              <a:gd name="connsiteY2567" fmla="*/ 1351105 h 2810796"/>
              <a:gd name="connsiteX2568" fmla="*/ 2468026 w 3531775"/>
              <a:gd name="connsiteY2568" fmla="*/ 1355296 h 2810796"/>
              <a:gd name="connsiteX2569" fmla="*/ 2462501 w 3531775"/>
              <a:gd name="connsiteY2569" fmla="*/ 1358725 h 2810796"/>
              <a:gd name="connsiteX2570" fmla="*/ 2458120 w 3531775"/>
              <a:gd name="connsiteY2570" fmla="*/ 1363583 h 2810796"/>
              <a:gd name="connsiteX2571" fmla="*/ 2463263 w 3531775"/>
              <a:gd name="connsiteY2571" fmla="*/ 1367679 h 2810796"/>
              <a:gd name="connsiteX2572" fmla="*/ 2454596 w 3531775"/>
              <a:gd name="connsiteY2572" fmla="*/ 1368726 h 2810796"/>
              <a:gd name="connsiteX2573" fmla="*/ 2450595 w 3531775"/>
              <a:gd name="connsiteY2573" fmla="*/ 1375775 h 2810796"/>
              <a:gd name="connsiteX2574" fmla="*/ 2474408 w 3531775"/>
              <a:gd name="connsiteY2574" fmla="*/ 1341675 h 2810796"/>
              <a:gd name="connsiteX2575" fmla="*/ 2507459 w 3531775"/>
              <a:gd name="connsiteY2575" fmla="*/ 1376061 h 2810796"/>
              <a:gd name="connsiteX2576" fmla="*/ 2483457 w 3531775"/>
              <a:gd name="connsiteY2576" fmla="*/ 1381776 h 2810796"/>
              <a:gd name="connsiteX2577" fmla="*/ 2489552 w 3531775"/>
              <a:gd name="connsiteY2577" fmla="*/ 1384633 h 2810796"/>
              <a:gd name="connsiteX2578" fmla="*/ 2494125 w 3531775"/>
              <a:gd name="connsiteY2578" fmla="*/ 1393015 h 2810796"/>
              <a:gd name="connsiteX2579" fmla="*/ 2507078 w 3531775"/>
              <a:gd name="connsiteY2579" fmla="*/ 1391682 h 2810796"/>
              <a:gd name="connsiteX2580" fmla="*/ 2503173 w 3531775"/>
              <a:gd name="connsiteY2580" fmla="*/ 1397111 h 2810796"/>
              <a:gd name="connsiteX2581" fmla="*/ 2500983 w 3531775"/>
              <a:gd name="connsiteY2581" fmla="*/ 1403493 h 2810796"/>
              <a:gd name="connsiteX2582" fmla="*/ 2507745 w 3531775"/>
              <a:gd name="connsiteY2582" fmla="*/ 1405493 h 2810796"/>
              <a:gd name="connsiteX2583" fmla="*/ 2499840 w 3531775"/>
              <a:gd name="connsiteY2583" fmla="*/ 1409875 h 2810796"/>
              <a:gd name="connsiteX2584" fmla="*/ 2498982 w 3531775"/>
              <a:gd name="connsiteY2584" fmla="*/ 1418257 h 2810796"/>
              <a:gd name="connsiteX2585" fmla="*/ 2507459 w 3531775"/>
              <a:gd name="connsiteY2585" fmla="*/ 1376061 h 2810796"/>
              <a:gd name="connsiteX2586" fmla="*/ 2547179 w 3531775"/>
              <a:gd name="connsiteY2586" fmla="*/ 1344533 h 2810796"/>
              <a:gd name="connsiteX2587" fmla="*/ 2526891 w 3531775"/>
              <a:gd name="connsiteY2587" fmla="*/ 1336246 h 2810796"/>
              <a:gd name="connsiteX2588" fmla="*/ 2529558 w 3531775"/>
              <a:gd name="connsiteY2588" fmla="*/ 1341390 h 2810796"/>
              <a:gd name="connsiteX2589" fmla="*/ 2527938 w 3531775"/>
              <a:gd name="connsiteY2589" fmla="*/ 1349486 h 2810796"/>
              <a:gd name="connsiteX2590" fmla="*/ 2537749 w 3531775"/>
              <a:gd name="connsiteY2590" fmla="*/ 1355201 h 2810796"/>
              <a:gd name="connsiteX2591" fmla="*/ 2531843 w 3531775"/>
              <a:gd name="connsiteY2591" fmla="*/ 1356916 h 2810796"/>
              <a:gd name="connsiteX2592" fmla="*/ 2526605 w 3531775"/>
              <a:gd name="connsiteY2592" fmla="*/ 1360249 h 2810796"/>
              <a:gd name="connsiteX2593" fmla="*/ 2530129 w 3531775"/>
              <a:gd name="connsiteY2593" fmla="*/ 1365107 h 2810796"/>
              <a:gd name="connsiteX2594" fmla="*/ 2522033 w 3531775"/>
              <a:gd name="connsiteY2594" fmla="*/ 1364059 h 2810796"/>
              <a:gd name="connsiteX2595" fmla="*/ 2516603 w 3531775"/>
              <a:gd name="connsiteY2595" fmla="*/ 1369488 h 2810796"/>
              <a:gd name="connsiteX2596" fmla="*/ 2547179 w 3531775"/>
              <a:gd name="connsiteY2596" fmla="*/ 1344533 h 2810796"/>
              <a:gd name="connsiteX2597" fmla="*/ 2599661 w 3531775"/>
              <a:gd name="connsiteY2597" fmla="*/ 1338437 h 2810796"/>
              <a:gd name="connsiteX2598" fmla="*/ 2583088 w 3531775"/>
              <a:gd name="connsiteY2598" fmla="*/ 1340723 h 2810796"/>
              <a:gd name="connsiteX2599" fmla="*/ 2584421 w 3531775"/>
              <a:gd name="connsiteY2599" fmla="*/ 1348248 h 2810796"/>
              <a:gd name="connsiteX2600" fmla="*/ 2585184 w 3531775"/>
              <a:gd name="connsiteY2600" fmla="*/ 1350058 h 2810796"/>
              <a:gd name="connsiteX2601" fmla="*/ 2594994 w 3531775"/>
              <a:gd name="connsiteY2601" fmla="*/ 1350438 h 2810796"/>
              <a:gd name="connsiteX2602" fmla="*/ 2590422 w 3531775"/>
              <a:gd name="connsiteY2602" fmla="*/ 1353582 h 2810796"/>
              <a:gd name="connsiteX2603" fmla="*/ 2586993 w 3531775"/>
              <a:gd name="connsiteY2603" fmla="*/ 1357868 h 2810796"/>
              <a:gd name="connsiteX2604" fmla="*/ 2591756 w 3531775"/>
              <a:gd name="connsiteY2604" fmla="*/ 1361011 h 2810796"/>
              <a:gd name="connsiteX2605" fmla="*/ 2584326 w 3531775"/>
              <a:gd name="connsiteY2605" fmla="*/ 1362440 h 2810796"/>
              <a:gd name="connsiteX2606" fmla="*/ 2581374 w 3531775"/>
              <a:gd name="connsiteY2606" fmla="*/ 1368631 h 2810796"/>
              <a:gd name="connsiteX2607" fmla="*/ 2599661 w 3531775"/>
              <a:gd name="connsiteY2607" fmla="*/ 1338437 h 2810796"/>
              <a:gd name="connsiteX2608" fmla="*/ 2782637 w 3531775"/>
              <a:gd name="connsiteY2608" fmla="*/ 1349581 h 2810796"/>
              <a:gd name="connsiteX2609" fmla="*/ 2763873 w 3531775"/>
              <a:gd name="connsiteY2609" fmla="*/ 1339961 h 2810796"/>
              <a:gd name="connsiteX2610" fmla="*/ 2765873 w 3531775"/>
              <a:gd name="connsiteY2610" fmla="*/ 1344819 h 2810796"/>
              <a:gd name="connsiteX2611" fmla="*/ 2763396 w 3531775"/>
              <a:gd name="connsiteY2611" fmla="*/ 1351962 h 2810796"/>
              <a:gd name="connsiteX2612" fmla="*/ 2772350 w 3531775"/>
              <a:gd name="connsiteY2612" fmla="*/ 1358154 h 2810796"/>
              <a:gd name="connsiteX2613" fmla="*/ 2766444 w 3531775"/>
              <a:gd name="connsiteY2613" fmla="*/ 1359106 h 2810796"/>
              <a:gd name="connsiteX2614" fmla="*/ 2761110 w 3531775"/>
              <a:gd name="connsiteY2614" fmla="*/ 1361487 h 2810796"/>
              <a:gd name="connsiteX2615" fmla="*/ 2764063 w 3531775"/>
              <a:gd name="connsiteY2615" fmla="*/ 1366250 h 2810796"/>
              <a:gd name="connsiteX2616" fmla="*/ 2756348 w 3531775"/>
              <a:gd name="connsiteY2616" fmla="*/ 1364440 h 2810796"/>
              <a:gd name="connsiteX2617" fmla="*/ 2750633 w 3531775"/>
              <a:gd name="connsiteY2617" fmla="*/ 1368726 h 2810796"/>
              <a:gd name="connsiteX2618" fmla="*/ 2782637 w 3531775"/>
              <a:gd name="connsiteY2618" fmla="*/ 1349581 h 2810796"/>
              <a:gd name="connsiteX2619" fmla="*/ 3339373 w 3531775"/>
              <a:gd name="connsiteY2619" fmla="*/ 1800114 h 2810796"/>
              <a:gd name="connsiteX2620" fmla="*/ 3332610 w 3531775"/>
              <a:gd name="connsiteY2620" fmla="*/ 1795732 h 2810796"/>
              <a:gd name="connsiteX2621" fmla="*/ 3333277 w 3531775"/>
              <a:gd name="connsiteY2621" fmla="*/ 1810401 h 2810796"/>
              <a:gd name="connsiteX2622" fmla="*/ 3324228 w 3531775"/>
              <a:gd name="connsiteY2622" fmla="*/ 1797447 h 2810796"/>
              <a:gd name="connsiteX2623" fmla="*/ 3320418 w 3531775"/>
              <a:gd name="connsiteY2623" fmla="*/ 1808496 h 2810796"/>
              <a:gd name="connsiteX2624" fmla="*/ 3316799 w 3531775"/>
              <a:gd name="connsiteY2624" fmla="*/ 1799161 h 2810796"/>
              <a:gd name="connsiteX2625" fmla="*/ 3330038 w 3531775"/>
              <a:gd name="connsiteY2625" fmla="*/ 1825450 h 2810796"/>
              <a:gd name="connsiteX2626" fmla="*/ 3343374 w 3531775"/>
              <a:gd name="connsiteY2626" fmla="*/ 1785636 h 2810796"/>
              <a:gd name="connsiteX2627" fmla="*/ 3339373 w 3531775"/>
              <a:gd name="connsiteY2627" fmla="*/ 1800114 h 2810796"/>
              <a:gd name="connsiteX2628" fmla="*/ 3306321 w 3531775"/>
              <a:gd name="connsiteY2628" fmla="*/ 1727819 h 2810796"/>
              <a:gd name="connsiteX2629" fmla="*/ 3312512 w 3531775"/>
              <a:gd name="connsiteY2629" fmla="*/ 1740963 h 2810796"/>
              <a:gd name="connsiteX2630" fmla="*/ 3306321 w 3531775"/>
              <a:gd name="connsiteY2630" fmla="*/ 1738487 h 2810796"/>
              <a:gd name="connsiteX2631" fmla="*/ 3299940 w 3531775"/>
              <a:gd name="connsiteY2631" fmla="*/ 1738201 h 2810796"/>
              <a:gd name="connsiteX2632" fmla="*/ 3300701 w 3531775"/>
              <a:gd name="connsiteY2632" fmla="*/ 1745821 h 2810796"/>
              <a:gd name="connsiteX2633" fmla="*/ 3293939 w 3531775"/>
              <a:gd name="connsiteY2633" fmla="*/ 1738963 h 2810796"/>
              <a:gd name="connsiteX2634" fmla="*/ 3315465 w 3531775"/>
              <a:gd name="connsiteY2634" fmla="*/ 1756680 h 2810796"/>
              <a:gd name="connsiteX2635" fmla="*/ 3311751 w 3531775"/>
              <a:gd name="connsiteY2635" fmla="*/ 1720199 h 2810796"/>
              <a:gd name="connsiteX2636" fmla="*/ 3306321 w 3531775"/>
              <a:gd name="connsiteY2636" fmla="*/ 1727819 h 2810796"/>
              <a:gd name="connsiteX2637" fmla="*/ 3266221 w 3531775"/>
              <a:gd name="connsiteY2637" fmla="*/ 1674003 h 2810796"/>
              <a:gd name="connsiteX2638" fmla="*/ 3271841 w 3531775"/>
              <a:gd name="connsiteY2638" fmla="*/ 1687909 h 2810796"/>
              <a:gd name="connsiteX2639" fmla="*/ 3264316 w 3531775"/>
              <a:gd name="connsiteY2639" fmla="*/ 1685147 h 2810796"/>
              <a:gd name="connsiteX2640" fmla="*/ 3256601 w 3531775"/>
              <a:gd name="connsiteY2640" fmla="*/ 1684861 h 2810796"/>
              <a:gd name="connsiteX2641" fmla="*/ 3257744 w 3531775"/>
              <a:gd name="connsiteY2641" fmla="*/ 1693338 h 2810796"/>
              <a:gd name="connsiteX2642" fmla="*/ 3249457 w 3531775"/>
              <a:gd name="connsiteY2642" fmla="*/ 1685718 h 2810796"/>
              <a:gd name="connsiteX2643" fmla="*/ 3275365 w 3531775"/>
              <a:gd name="connsiteY2643" fmla="*/ 1705340 h 2810796"/>
              <a:gd name="connsiteX2644" fmla="*/ 3270221 w 3531775"/>
              <a:gd name="connsiteY2644" fmla="*/ 1664192 h 2810796"/>
              <a:gd name="connsiteX2645" fmla="*/ 3266221 w 3531775"/>
              <a:gd name="connsiteY2645" fmla="*/ 1674003 h 2810796"/>
              <a:gd name="connsiteX2646" fmla="*/ 3284414 w 3531775"/>
              <a:gd name="connsiteY2646" fmla="*/ 1898221 h 2810796"/>
              <a:gd name="connsiteX2647" fmla="*/ 3281651 w 3531775"/>
              <a:gd name="connsiteY2647" fmla="*/ 1893554 h 2810796"/>
              <a:gd name="connsiteX2648" fmla="*/ 3277556 w 3531775"/>
              <a:gd name="connsiteY2648" fmla="*/ 1896602 h 2810796"/>
              <a:gd name="connsiteX2649" fmla="*/ 3278318 w 3531775"/>
              <a:gd name="connsiteY2649" fmla="*/ 1889458 h 2810796"/>
              <a:gd name="connsiteX2650" fmla="*/ 3273746 w 3531775"/>
              <a:gd name="connsiteY2650" fmla="*/ 1884696 h 2810796"/>
              <a:gd name="connsiteX2651" fmla="*/ 3271841 w 3531775"/>
              <a:gd name="connsiteY2651" fmla="*/ 1903365 h 2810796"/>
              <a:gd name="connsiteX2652" fmla="*/ 3301844 w 3531775"/>
              <a:gd name="connsiteY2652" fmla="*/ 1894030 h 2810796"/>
              <a:gd name="connsiteX2653" fmla="*/ 3297558 w 3531775"/>
              <a:gd name="connsiteY2653" fmla="*/ 1896412 h 2810796"/>
              <a:gd name="connsiteX2654" fmla="*/ 3290700 w 3531775"/>
              <a:gd name="connsiteY2654" fmla="*/ 1894792 h 2810796"/>
              <a:gd name="connsiteX2655" fmla="*/ 3285747 w 3531775"/>
              <a:gd name="connsiteY2655" fmla="*/ 1903555 h 2810796"/>
              <a:gd name="connsiteX2656" fmla="*/ 3284414 w 3531775"/>
              <a:gd name="connsiteY2656" fmla="*/ 1898221 h 2810796"/>
              <a:gd name="connsiteX2657" fmla="*/ 3329753 w 3531775"/>
              <a:gd name="connsiteY2657" fmla="*/ 1853358 h 2810796"/>
              <a:gd name="connsiteX2658" fmla="*/ 3328991 w 3531775"/>
              <a:gd name="connsiteY2658" fmla="*/ 1868217 h 2810796"/>
              <a:gd name="connsiteX2659" fmla="*/ 3318513 w 3531775"/>
              <a:gd name="connsiteY2659" fmla="*/ 1854311 h 2810796"/>
              <a:gd name="connsiteX2660" fmla="*/ 3314132 w 3531775"/>
              <a:gd name="connsiteY2660" fmla="*/ 1867265 h 2810796"/>
              <a:gd name="connsiteX2661" fmla="*/ 3309941 w 3531775"/>
              <a:gd name="connsiteY2661" fmla="*/ 1856978 h 2810796"/>
              <a:gd name="connsiteX2662" fmla="*/ 3324990 w 3531775"/>
              <a:gd name="connsiteY2662" fmla="*/ 1885934 h 2810796"/>
              <a:gd name="connsiteX2663" fmla="*/ 3337182 w 3531775"/>
              <a:gd name="connsiteY2663" fmla="*/ 1846405 h 2810796"/>
              <a:gd name="connsiteX2664" fmla="*/ 3329753 w 3531775"/>
              <a:gd name="connsiteY2664" fmla="*/ 1853358 h 2810796"/>
              <a:gd name="connsiteX2665" fmla="*/ 3314036 w 3531775"/>
              <a:gd name="connsiteY2665" fmla="*/ 1939655 h 2810796"/>
              <a:gd name="connsiteX2666" fmla="*/ 3302130 w 3531775"/>
              <a:gd name="connsiteY2666" fmla="*/ 1946418 h 2810796"/>
              <a:gd name="connsiteX2667" fmla="*/ 3299559 w 3531775"/>
              <a:gd name="connsiteY2667" fmla="*/ 1945275 h 2810796"/>
              <a:gd name="connsiteX2668" fmla="*/ 3297653 w 3531775"/>
              <a:gd name="connsiteY2668" fmla="*/ 1956609 h 2810796"/>
              <a:gd name="connsiteX2669" fmla="*/ 3295082 w 3531775"/>
              <a:gd name="connsiteY2669" fmla="*/ 1950799 h 2810796"/>
              <a:gd name="connsiteX2670" fmla="*/ 3290986 w 3531775"/>
              <a:gd name="connsiteY2670" fmla="*/ 1946227 h 2810796"/>
              <a:gd name="connsiteX2671" fmla="*/ 3286890 w 3531775"/>
              <a:gd name="connsiteY2671" fmla="*/ 1951180 h 2810796"/>
              <a:gd name="connsiteX2672" fmla="*/ 3285461 w 3531775"/>
              <a:gd name="connsiteY2672" fmla="*/ 1947275 h 2810796"/>
              <a:gd name="connsiteX2673" fmla="*/ 3280032 w 3531775"/>
              <a:gd name="connsiteY2673" fmla="*/ 1938607 h 2810796"/>
              <a:gd name="connsiteX2674" fmla="*/ 3314036 w 3531775"/>
              <a:gd name="connsiteY2674" fmla="*/ 1939655 h 2810796"/>
              <a:gd name="connsiteX2675" fmla="*/ 3302511 w 3531775"/>
              <a:gd name="connsiteY2675" fmla="*/ 1782683 h 2810796"/>
              <a:gd name="connsiteX2676" fmla="*/ 3299559 w 3531775"/>
              <a:gd name="connsiteY2676" fmla="*/ 1772015 h 2810796"/>
              <a:gd name="connsiteX2677" fmla="*/ 3296129 w 3531775"/>
              <a:gd name="connsiteY2677" fmla="*/ 1775634 h 2810796"/>
              <a:gd name="connsiteX2678" fmla="*/ 3288986 w 3531775"/>
              <a:gd name="connsiteY2678" fmla="*/ 1776016 h 2810796"/>
              <a:gd name="connsiteX2679" fmla="*/ 3286890 w 3531775"/>
              <a:gd name="connsiteY2679" fmla="*/ 1786207 h 2810796"/>
              <a:gd name="connsiteX2680" fmla="*/ 3283842 w 3531775"/>
              <a:gd name="connsiteY2680" fmla="*/ 1781254 h 2810796"/>
              <a:gd name="connsiteX2681" fmla="*/ 3279746 w 3531775"/>
              <a:gd name="connsiteY2681" fmla="*/ 1777349 h 2810796"/>
              <a:gd name="connsiteX2682" fmla="*/ 3276699 w 3531775"/>
              <a:gd name="connsiteY2682" fmla="*/ 1781635 h 2810796"/>
              <a:gd name="connsiteX2683" fmla="*/ 3275460 w 3531775"/>
              <a:gd name="connsiteY2683" fmla="*/ 1774206 h 2810796"/>
              <a:gd name="connsiteX2684" fmla="*/ 3269555 w 3531775"/>
              <a:gd name="connsiteY2684" fmla="*/ 1770777 h 2810796"/>
              <a:gd name="connsiteX2685" fmla="*/ 3302511 w 3531775"/>
              <a:gd name="connsiteY2685" fmla="*/ 1782683 h 2810796"/>
              <a:gd name="connsiteX2686" fmla="*/ 3349279 w 3531775"/>
              <a:gd name="connsiteY2686" fmla="*/ 1918605 h 2810796"/>
              <a:gd name="connsiteX2687" fmla="*/ 3345755 w 3531775"/>
              <a:gd name="connsiteY2687" fmla="*/ 1910318 h 2810796"/>
              <a:gd name="connsiteX2688" fmla="*/ 3339087 w 3531775"/>
              <a:gd name="connsiteY2688" fmla="*/ 1922415 h 2810796"/>
              <a:gd name="connsiteX2689" fmla="*/ 3334610 w 3531775"/>
              <a:gd name="connsiteY2689" fmla="*/ 1908127 h 2810796"/>
              <a:gd name="connsiteX2690" fmla="*/ 3329467 w 3531775"/>
              <a:gd name="connsiteY2690" fmla="*/ 1912223 h 2810796"/>
              <a:gd name="connsiteX2691" fmla="*/ 3330896 w 3531775"/>
              <a:gd name="connsiteY2691" fmla="*/ 1902222 h 2810796"/>
              <a:gd name="connsiteX2692" fmla="*/ 3328991 w 3531775"/>
              <a:gd name="connsiteY2692" fmla="*/ 1932130 h 2810796"/>
              <a:gd name="connsiteX2693" fmla="*/ 3359471 w 3531775"/>
              <a:gd name="connsiteY2693" fmla="*/ 1909842 h 2810796"/>
              <a:gd name="connsiteX2694" fmla="*/ 3349279 w 3531775"/>
              <a:gd name="connsiteY2694" fmla="*/ 1918605 h 2810796"/>
              <a:gd name="connsiteX2695" fmla="*/ 3341754 w 3531775"/>
              <a:gd name="connsiteY2695" fmla="*/ 1994709 h 2810796"/>
              <a:gd name="connsiteX2696" fmla="*/ 3334039 w 3531775"/>
              <a:gd name="connsiteY2696" fmla="*/ 1990614 h 2810796"/>
              <a:gd name="connsiteX2697" fmla="*/ 3331943 w 3531775"/>
              <a:gd name="connsiteY2697" fmla="*/ 1990137 h 2810796"/>
              <a:gd name="connsiteX2698" fmla="*/ 3325371 w 3531775"/>
              <a:gd name="connsiteY2698" fmla="*/ 2001091 h 2810796"/>
              <a:gd name="connsiteX2699" fmla="*/ 3325467 w 3531775"/>
              <a:gd name="connsiteY2699" fmla="*/ 1993471 h 2810796"/>
              <a:gd name="connsiteX2700" fmla="*/ 3323657 w 3531775"/>
              <a:gd name="connsiteY2700" fmla="*/ 1986328 h 2810796"/>
              <a:gd name="connsiteX2701" fmla="*/ 3317846 w 3531775"/>
              <a:gd name="connsiteY2701" fmla="*/ 1989471 h 2810796"/>
              <a:gd name="connsiteX2702" fmla="*/ 3320990 w 3531775"/>
              <a:gd name="connsiteY2702" fmla="*/ 1979946 h 2810796"/>
              <a:gd name="connsiteX2703" fmla="*/ 3316989 w 3531775"/>
              <a:gd name="connsiteY2703" fmla="*/ 1972230 h 2810796"/>
              <a:gd name="connsiteX2704" fmla="*/ 3308988 w 3531775"/>
              <a:gd name="connsiteY2704" fmla="*/ 1997091 h 2810796"/>
              <a:gd name="connsiteX2705" fmla="*/ 3343945 w 3531775"/>
              <a:gd name="connsiteY2705" fmla="*/ 2006806 h 2810796"/>
              <a:gd name="connsiteX2706" fmla="*/ 3341754 w 3531775"/>
              <a:gd name="connsiteY2706" fmla="*/ 1994709 h 2810796"/>
              <a:gd name="connsiteX2707" fmla="*/ 3261840 w 3531775"/>
              <a:gd name="connsiteY2707" fmla="*/ 1998043 h 2810796"/>
              <a:gd name="connsiteX2708" fmla="*/ 3290891 w 3531775"/>
              <a:gd name="connsiteY2708" fmla="*/ 1997091 h 2810796"/>
              <a:gd name="connsiteX2709" fmla="*/ 3287176 w 3531775"/>
              <a:gd name="connsiteY2709" fmla="*/ 2000996 h 2810796"/>
              <a:gd name="connsiteX2710" fmla="*/ 3280127 w 3531775"/>
              <a:gd name="connsiteY2710" fmla="*/ 2002044 h 2810796"/>
              <a:gd name="connsiteX2711" fmla="*/ 3277079 w 3531775"/>
              <a:gd name="connsiteY2711" fmla="*/ 2012140 h 2810796"/>
              <a:gd name="connsiteX2712" fmla="*/ 3274698 w 3531775"/>
              <a:gd name="connsiteY2712" fmla="*/ 2007568 h 2810796"/>
              <a:gd name="connsiteX2713" fmla="*/ 3271079 w 3531775"/>
              <a:gd name="connsiteY2713" fmla="*/ 2004044 h 2810796"/>
              <a:gd name="connsiteX2714" fmla="*/ 3267650 w 3531775"/>
              <a:gd name="connsiteY2714" fmla="*/ 2008425 h 2810796"/>
              <a:gd name="connsiteX2715" fmla="*/ 3267174 w 3531775"/>
              <a:gd name="connsiteY2715" fmla="*/ 2001282 h 2810796"/>
              <a:gd name="connsiteX2716" fmla="*/ 3261840 w 3531775"/>
              <a:gd name="connsiteY2716" fmla="*/ 1998043 h 2810796"/>
              <a:gd name="connsiteX2717" fmla="*/ 3264126 w 3531775"/>
              <a:gd name="connsiteY2717" fmla="*/ 1831356 h 2810796"/>
              <a:gd name="connsiteX2718" fmla="*/ 3292701 w 3531775"/>
              <a:gd name="connsiteY2718" fmla="*/ 1818592 h 2810796"/>
              <a:gd name="connsiteX2719" fmla="*/ 3290224 w 3531775"/>
              <a:gd name="connsiteY2719" fmla="*/ 1823164 h 2810796"/>
              <a:gd name="connsiteX2720" fmla="*/ 3283652 w 3531775"/>
              <a:gd name="connsiteY2720" fmla="*/ 1825641 h 2810796"/>
              <a:gd name="connsiteX2721" fmla="*/ 3282223 w 3531775"/>
              <a:gd name="connsiteY2721" fmla="*/ 1826688 h 2810796"/>
              <a:gd name="connsiteX2722" fmla="*/ 3283461 w 3531775"/>
              <a:gd name="connsiteY2722" fmla="*/ 1836118 h 2810796"/>
              <a:gd name="connsiteX2723" fmla="*/ 3275365 w 3531775"/>
              <a:gd name="connsiteY2723" fmla="*/ 1829641 h 2810796"/>
              <a:gd name="connsiteX2724" fmla="*/ 3273174 w 3531775"/>
              <a:gd name="connsiteY2724" fmla="*/ 1834594 h 2810796"/>
              <a:gd name="connsiteX2725" fmla="*/ 3270698 w 3531775"/>
              <a:gd name="connsiteY2725" fmla="*/ 1827832 h 2810796"/>
              <a:gd name="connsiteX2726" fmla="*/ 3264126 w 3531775"/>
              <a:gd name="connsiteY2726" fmla="*/ 1831356 h 2810796"/>
              <a:gd name="connsiteX2727" fmla="*/ 3238218 w 3531775"/>
              <a:gd name="connsiteY2727" fmla="*/ 1747917 h 2810796"/>
              <a:gd name="connsiteX2728" fmla="*/ 3267269 w 3531775"/>
              <a:gd name="connsiteY2728" fmla="*/ 1723533 h 2810796"/>
              <a:gd name="connsiteX2729" fmla="*/ 3264887 w 3531775"/>
              <a:gd name="connsiteY2729" fmla="*/ 1735725 h 2810796"/>
              <a:gd name="connsiteX2730" fmla="*/ 3256125 w 3531775"/>
              <a:gd name="connsiteY2730" fmla="*/ 1734391 h 2810796"/>
              <a:gd name="connsiteX2731" fmla="*/ 3259268 w 3531775"/>
              <a:gd name="connsiteY2731" fmla="*/ 1745154 h 2810796"/>
              <a:gd name="connsiteX2732" fmla="*/ 3254696 w 3531775"/>
              <a:gd name="connsiteY2732" fmla="*/ 1741916 h 2810796"/>
              <a:gd name="connsiteX2733" fmla="*/ 3248504 w 3531775"/>
              <a:gd name="connsiteY2733" fmla="*/ 1738773 h 2810796"/>
              <a:gd name="connsiteX2734" fmla="*/ 3246885 w 3531775"/>
              <a:gd name="connsiteY2734" fmla="*/ 1744774 h 2810796"/>
              <a:gd name="connsiteX2735" fmla="*/ 3242694 w 3531775"/>
              <a:gd name="connsiteY2735" fmla="*/ 1737344 h 2810796"/>
              <a:gd name="connsiteX2736" fmla="*/ 3235169 w 3531775"/>
              <a:gd name="connsiteY2736" fmla="*/ 1736391 h 2810796"/>
              <a:gd name="connsiteX2737" fmla="*/ 3238218 w 3531775"/>
              <a:gd name="connsiteY2737" fmla="*/ 1747917 h 2810796"/>
              <a:gd name="connsiteX2738" fmla="*/ 3196974 w 3531775"/>
              <a:gd name="connsiteY2738" fmla="*/ 1678575 h 2810796"/>
              <a:gd name="connsiteX2739" fmla="*/ 3219739 w 3531775"/>
              <a:gd name="connsiteY2739" fmla="*/ 1659239 h 2810796"/>
              <a:gd name="connsiteX2740" fmla="*/ 3219358 w 3531775"/>
              <a:gd name="connsiteY2740" fmla="*/ 1664478 h 2810796"/>
              <a:gd name="connsiteX2741" fmla="*/ 3214405 w 3531775"/>
              <a:gd name="connsiteY2741" fmla="*/ 1669621 h 2810796"/>
              <a:gd name="connsiteX2742" fmla="*/ 3213452 w 3531775"/>
              <a:gd name="connsiteY2742" fmla="*/ 1671145 h 2810796"/>
              <a:gd name="connsiteX2743" fmla="*/ 3218691 w 3531775"/>
              <a:gd name="connsiteY2743" fmla="*/ 1679051 h 2810796"/>
              <a:gd name="connsiteX2744" fmla="*/ 3213738 w 3531775"/>
              <a:gd name="connsiteY2744" fmla="*/ 1677146 h 2810796"/>
              <a:gd name="connsiteX2745" fmla="*/ 3208500 w 3531775"/>
              <a:gd name="connsiteY2745" fmla="*/ 1676765 h 2810796"/>
              <a:gd name="connsiteX2746" fmla="*/ 3208595 w 3531775"/>
              <a:gd name="connsiteY2746" fmla="*/ 1682194 h 2810796"/>
              <a:gd name="connsiteX2747" fmla="*/ 3203451 w 3531775"/>
              <a:gd name="connsiteY2747" fmla="*/ 1677241 h 2810796"/>
              <a:gd name="connsiteX2748" fmla="*/ 3196974 w 3531775"/>
              <a:gd name="connsiteY2748" fmla="*/ 1678575 h 2810796"/>
              <a:gd name="connsiteX2749" fmla="*/ 3176019 w 3531775"/>
              <a:gd name="connsiteY2749" fmla="*/ 1637998 h 2810796"/>
              <a:gd name="connsiteX2750" fmla="*/ 3200784 w 3531775"/>
              <a:gd name="connsiteY2750" fmla="*/ 1616853 h 2810796"/>
              <a:gd name="connsiteX2751" fmla="*/ 3198975 w 3531775"/>
              <a:gd name="connsiteY2751" fmla="*/ 1621615 h 2810796"/>
              <a:gd name="connsiteX2752" fmla="*/ 3192593 w 3531775"/>
              <a:gd name="connsiteY2752" fmla="*/ 1624949 h 2810796"/>
              <a:gd name="connsiteX2753" fmla="*/ 3194593 w 3531775"/>
              <a:gd name="connsiteY2753" fmla="*/ 1635045 h 2810796"/>
              <a:gd name="connsiteX2754" fmla="*/ 3189926 w 3531775"/>
              <a:gd name="connsiteY2754" fmla="*/ 1631807 h 2810796"/>
              <a:gd name="connsiteX2755" fmla="*/ 3184687 w 3531775"/>
              <a:gd name="connsiteY2755" fmla="*/ 1629997 h 2810796"/>
              <a:gd name="connsiteX2756" fmla="*/ 3183544 w 3531775"/>
              <a:gd name="connsiteY2756" fmla="*/ 1635141 h 2810796"/>
              <a:gd name="connsiteX2757" fmla="*/ 3179448 w 3531775"/>
              <a:gd name="connsiteY2757" fmla="*/ 1629045 h 2810796"/>
              <a:gd name="connsiteX2758" fmla="*/ 3172685 w 3531775"/>
              <a:gd name="connsiteY2758" fmla="*/ 1628473 h 2810796"/>
              <a:gd name="connsiteX2759" fmla="*/ 3176019 w 3531775"/>
              <a:gd name="connsiteY2759" fmla="*/ 1637998 h 2810796"/>
              <a:gd name="connsiteX2760" fmla="*/ 3091342 w 3531775"/>
              <a:gd name="connsiteY2760" fmla="*/ 1573609 h 2810796"/>
              <a:gd name="connsiteX2761" fmla="*/ 3105344 w 3531775"/>
              <a:gd name="connsiteY2761" fmla="*/ 1550845 h 2810796"/>
              <a:gd name="connsiteX2762" fmla="*/ 3103629 w 3531775"/>
              <a:gd name="connsiteY2762" fmla="*/ 1561227 h 2810796"/>
              <a:gd name="connsiteX2763" fmla="*/ 3109916 w 3531775"/>
              <a:gd name="connsiteY2763" fmla="*/ 1567990 h 2810796"/>
              <a:gd name="connsiteX2764" fmla="*/ 3105153 w 3531775"/>
              <a:gd name="connsiteY2764" fmla="*/ 1567894 h 2810796"/>
              <a:gd name="connsiteX2765" fmla="*/ 3100581 w 3531775"/>
              <a:gd name="connsiteY2765" fmla="*/ 1569133 h 2810796"/>
              <a:gd name="connsiteX2766" fmla="*/ 3102296 w 3531775"/>
              <a:gd name="connsiteY2766" fmla="*/ 1573609 h 2810796"/>
              <a:gd name="connsiteX2767" fmla="*/ 3096485 w 3531775"/>
              <a:gd name="connsiteY2767" fmla="*/ 1570942 h 2810796"/>
              <a:gd name="connsiteX2768" fmla="*/ 3091342 w 3531775"/>
              <a:gd name="connsiteY2768" fmla="*/ 1573609 h 2810796"/>
              <a:gd name="connsiteX2769" fmla="*/ 3045527 w 3531775"/>
              <a:gd name="connsiteY2769" fmla="*/ 1546082 h 2810796"/>
              <a:gd name="connsiteX2770" fmla="*/ 3058481 w 3531775"/>
              <a:gd name="connsiteY2770" fmla="*/ 1518650 h 2810796"/>
              <a:gd name="connsiteX2771" fmla="*/ 3060291 w 3531775"/>
              <a:gd name="connsiteY2771" fmla="*/ 1523603 h 2810796"/>
              <a:gd name="connsiteX2772" fmla="*/ 3057814 w 3531775"/>
              <a:gd name="connsiteY2772" fmla="*/ 1530461 h 2810796"/>
              <a:gd name="connsiteX2773" fmla="*/ 3057624 w 3531775"/>
              <a:gd name="connsiteY2773" fmla="*/ 1532271 h 2810796"/>
              <a:gd name="connsiteX2774" fmla="*/ 3065720 w 3531775"/>
              <a:gd name="connsiteY2774" fmla="*/ 1537319 h 2810796"/>
              <a:gd name="connsiteX2775" fmla="*/ 3060291 w 3531775"/>
              <a:gd name="connsiteY2775" fmla="*/ 1537700 h 2810796"/>
              <a:gd name="connsiteX2776" fmla="*/ 3055337 w 3531775"/>
              <a:gd name="connsiteY2776" fmla="*/ 1539605 h 2810796"/>
              <a:gd name="connsiteX2777" fmla="*/ 3057719 w 3531775"/>
              <a:gd name="connsiteY2777" fmla="*/ 1544558 h 2810796"/>
              <a:gd name="connsiteX2778" fmla="*/ 3050861 w 3531775"/>
              <a:gd name="connsiteY2778" fmla="*/ 1542177 h 2810796"/>
              <a:gd name="connsiteX2779" fmla="*/ 3045527 w 3531775"/>
              <a:gd name="connsiteY2779" fmla="*/ 1546082 h 2810796"/>
              <a:gd name="connsiteX2780" fmla="*/ 2958468 w 3531775"/>
              <a:gd name="connsiteY2780" fmla="*/ 1506934 h 2810796"/>
              <a:gd name="connsiteX2781" fmla="*/ 2971899 w 3531775"/>
              <a:gd name="connsiteY2781" fmla="*/ 1473692 h 2810796"/>
              <a:gd name="connsiteX2782" fmla="*/ 2974280 w 3531775"/>
              <a:gd name="connsiteY2782" fmla="*/ 1479312 h 2810796"/>
              <a:gd name="connsiteX2783" fmla="*/ 2973708 w 3531775"/>
              <a:gd name="connsiteY2783" fmla="*/ 1487503 h 2810796"/>
              <a:gd name="connsiteX2784" fmla="*/ 2971708 w 3531775"/>
              <a:gd name="connsiteY2784" fmla="*/ 1489694 h 2810796"/>
              <a:gd name="connsiteX2785" fmla="*/ 2981614 w 3531775"/>
              <a:gd name="connsiteY2785" fmla="*/ 1494933 h 2810796"/>
              <a:gd name="connsiteX2786" fmla="*/ 2975232 w 3531775"/>
              <a:gd name="connsiteY2786" fmla="*/ 1495885 h 2810796"/>
              <a:gd name="connsiteX2787" fmla="*/ 2969517 w 3531775"/>
              <a:gd name="connsiteY2787" fmla="*/ 1498552 h 2810796"/>
              <a:gd name="connsiteX2788" fmla="*/ 2972756 w 3531775"/>
              <a:gd name="connsiteY2788" fmla="*/ 1504077 h 2810796"/>
              <a:gd name="connsiteX2789" fmla="*/ 2964469 w 3531775"/>
              <a:gd name="connsiteY2789" fmla="*/ 1501886 h 2810796"/>
              <a:gd name="connsiteX2790" fmla="*/ 2958468 w 3531775"/>
              <a:gd name="connsiteY2790" fmla="*/ 1506934 h 2810796"/>
              <a:gd name="connsiteX2791" fmla="*/ 2889317 w 3531775"/>
              <a:gd name="connsiteY2791" fmla="*/ 1490837 h 2810796"/>
              <a:gd name="connsiteX2792" fmla="*/ 2894365 w 3531775"/>
              <a:gd name="connsiteY2792" fmla="*/ 1460452 h 2810796"/>
              <a:gd name="connsiteX2793" fmla="*/ 2897413 w 3531775"/>
              <a:gd name="connsiteY2793" fmla="*/ 1464834 h 2810796"/>
              <a:gd name="connsiteX2794" fmla="*/ 2896937 w 3531775"/>
              <a:gd name="connsiteY2794" fmla="*/ 1472263 h 2810796"/>
              <a:gd name="connsiteX2795" fmla="*/ 2897223 w 3531775"/>
              <a:gd name="connsiteY2795" fmla="*/ 1474073 h 2810796"/>
              <a:gd name="connsiteX2796" fmla="*/ 2906367 w 3531775"/>
              <a:gd name="connsiteY2796" fmla="*/ 1476645 h 2810796"/>
              <a:gd name="connsiteX2797" fmla="*/ 2901318 w 3531775"/>
              <a:gd name="connsiteY2797" fmla="*/ 1478645 h 2810796"/>
              <a:gd name="connsiteX2798" fmla="*/ 2897032 w 3531775"/>
              <a:gd name="connsiteY2798" fmla="*/ 1481979 h 2810796"/>
              <a:gd name="connsiteX2799" fmla="*/ 2900747 w 3531775"/>
              <a:gd name="connsiteY2799" fmla="*/ 1486075 h 2810796"/>
              <a:gd name="connsiteX2800" fmla="*/ 2893508 w 3531775"/>
              <a:gd name="connsiteY2800" fmla="*/ 1485693 h 2810796"/>
              <a:gd name="connsiteX2801" fmla="*/ 2889317 w 3531775"/>
              <a:gd name="connsiteY2801" fmla="*/ 1490837 h 2810796"/>
              <a:gd name="connsiteX2802" fmla="*/ 2843787 w 3531775"/>
              <a:gd name="connsiteY2802" fmla="*/ 1466643 h 2810796"/>
              <a:gd name="connsiteX2803" fmla="*/ 2858932 w 3531775"/>
              <a:gd name="connsiteY2803" fmla="*/ 1439402 h 2810796"/>
              <a:gd name="connsiteX2804" fmla="*/ 2860361 w 3531775"/>
              <a:gd name="connsiteY2804" fmla="*/ 1444355 h 2810796"/>
              <a:gd name="connsiteX2805" fmla="*/ 2857408 w 3531775"/>
              <a:gd name="connsiteY2805" fmla="*/ 1451213 h 2810796"/>
              <a:gd name="connsiteX2806" fmla="*/ 2857122 w 3531775"/>
              <a:gd name="connsiteY2806" fmla="*/ 1453023 h 2810796"/>
              <a:gd name="connsiteX2807" fmla="*/ 2865218 w 3531775"/>
              <a:gd name="connsiteY2807" fmla="*/ 1457976 h 2810796"/>
              <a:gd name="connsiteX2808" fmla="*/ 2859599 w 3531775"/>
              <a:gd name="connsiteY2808" fmla="*/ 1458452 h 2810796"/>
              <a:gd name="connsiteX2809" fmla="*/ 2854360 w 3531775"/>
              <a:gd name="connsiteY2809" fmla="*/ 1460452 h 2810796"/>
              <a:gd name="connsiteX2810" fmla="*/ 2856646 w 3531775"/>
              <a:gd name="connsiteY2810" fmla="*/ 1465310 h 2810796"/>
              <a:gd name="connsiteX2811" fmla="*/ 2849598 w 3531775"/>
              <a:gd name="connsiteY2811" fmla="*/ 1462929 h 2810796"/>
              <a:gd name="connsiteX2812" fmla="*/ 2843787 w 3531775"/>
              <a:gd name="connsiteY2812" fmla="*/ 1466643 h 2810796"/>
              <a:gd name="connsiteX2813" fmla="*/ 2790828 w 3531775"/>
              <a:gd name="connsiteY2813" fmla="*/ 1469977 h 2810796"/>
              <a:gd name="connsiteX2814" fmla="*/ 2796924 w 3531775"/>
              <a:gd name="connsiteY2814" fmla="*/ 1434163 h 2810796"/>
              <a:gd name="connsiteX2815" fmla="*/ 2800449 w 3531775"/>
              <a:gd name="connsiteY2815" fmla="*/ 1439307 h 2810796"/>
              <a:gd name="connsiteX2816" fmla="*/ 2799782 w 3531775"/>
              <a:gd name="connsiteY2816" fmla="*/ 1447975 h 2810796"/>
              <a:gd name="connsiteX2817" fmla="*/ 2810926 w 3531775"/>
              <a:gd name="connsiteY2817" fmla="*/ 1453023 h 2810796"/>
              <a:gd name="connsiteX2818" fmla="*/ 2805878 w 3531775"/>
              <a:gd name="connsiteY2818" fmla="*/ 1455499 h 2810796"/>
              <a:gd name="connsiteX2819" fmla="*/ 2799972 w 3531775"/>
              <a:gd name="connsiteY2819" fmla="*/ 1459404 h 2810796"/>
              <a:gd name="connsiteX2820" fmla="*/ 2804354 w 3531775"/>
              <a:gd name="connsiteY2820" fmla="*/ 1464167 h 2810796"/>
              <a:gd name="connsiteX2821" fmla="*/ 2795781 w 3531775"/>
              <a:gd name="connsiteY2821" fmla="*/ 1463881 h 2810796"/>
              <a:gd name="connsiteX2822" fmla="*/ 2790828 w 3531775"/>
              <a:gd name="connsiteY2822" fmla="*/ 1469977 h 2810796"/>
              <a:gd name="connsiteX2823" fmla="*/ 2803116 w 3531775"/>
              <a:gd name="connsiteY2823" fmla="*/ 1378251 h 2810796"/>
              <a:gd name="connsiteX2824" fmla="*/ 2804354 w 3531775"/>
              <a:gd name="connsiteY2824" fmla="*/ 1384538 h 2810796"/>
              <a:gd name="connsiteX2825" fmla="*/ 2799591 w 3531775"/>
              <a:gd name="connsiteY2825" fmla="*/ 1392634 h 2810796"/>
              <a:gd name="connsiteX2826" fmla="*/ 2798925 w 3531775"/>
              <a:gd name="connsiteY2826" fmla="*/ 1394825 h 2810796"/>
              <a:gd name="connsiteX2827" fmla="*/ 2808640 w 3531775"/>
              <a:gd name="connsiteY2827" fmla="*/ 1401778 h 2810796"/>
              <a:gd name="connsiteX2828" fmla="*/ 2794448 w 3531775"/>
              <a:gd name="connsiteY2828" fmla="*/ 1403588 h 2810796"/>
              <a:gd name="connsiteX2829" fmla="*/ 2796734 w 3531775"/>
              <a:gd name="connsiteY2829" fmla="*/ 1409779 h 2810796"/>
              <a:gd name="connsiteX2830" fmla="*/ 2788066 w 3531775"/>
              <a:gd name="connsiteY2830" fmla="*/ 1406160 h 2810796"/>
              <a:gd name="connsiteX2831" fmla="*/ 2780160 w 3531775"/>
              <a:gd name="connsiteY2831" fmla="*/ 1410255 h 2810796"/>
              <a:gd name="connsiteX2832" fmla="*/ 2803116 w 3531775"/>
              <a:gd name="connsiteY2832" fmla="*/ 1378251 h 2810796"/>
              <a:gd name="connsiteX2833" fmla="*/ 2840644 w 3531775"/>
              <a:gd name="connsiteY2833" fmla="*/ 1359392 h 2810796"/>
              <a:gd name="connsiteX2834" fmla="*/ 2806163 w 3531775"/>
              <a:gd name="connsiteY2834" fmla="*/ 1351486 h 2810796"/>
              <a:gd name="connsiteX2835" fmla="*/ 2811878 w 3531775"/>
              <a:gd name="connsiteY2835" fmla="*/ 1353391 h 2810796"/>
              <a:gd name="connsiteX2836" fmla="*/ 2816832 w 3531775"/>
              <a:gd name="connsiteY2836" fmla="*/ 1359773 h 2810796"/>
              <a:gd name="connsiteX2837" fmla="*/ 2818451 w 3531775"/>
              <a:gd name="connsiteY2837" fmla="*/ 1361107 h 2810796"/>
              <a:gd name="connsiteX2838" fmla="*/ 2827976 w 3531775"/>
              <a:gd name="connsiteY2838" fmla="*/ 1358058 h 2810796"/>
              <a:gd name="connsiteX2839" fmla="*/ 2825118 w 3531775"/>
              <a:gd name="connsiteY2839" fmla="*/ 1362535 h 2810796"/>
              <a:gd name="connsiteX2840" fmla="*/ 2823975 w 3531775"/>
              <a:gd name="connsiteY2840" fmla="*/ 1367679 h 2810796"/>
              <a:gd name="connsiteX2841" fmla="*/ 2830071 w 3531775"/>
              <a:gd name="connsiteY2841" fmla="*/ 1369012 h 2810796"/>
              <a:gd name="connsiteX2842" fmla="*/ 2823690 w 3531775"/>
              <a:gd name="connsiteY2842" fmla="*/ 1372822 h 2810796"/>
              <a:gd name="connsiteX2843" fmla="*/ 2840644 w 3531775"/>
              <a:gd name="connsiteY2843" fmla="*/ 1359392 h 2810796"/>
              <a:gd name="connsiteX2844" fmla="*/ 2848931 w 3531775"/>
              <a:gd name="connsiteY2844" fmla="*/ 1386538 h 2810796"/>
              <a:gd name="connsiteX2845" fmla="*/ 2835596 w 3531775"/>
              <a:gd name="connsiteY2845" fmla="*/ 1388158 h 2810796"/>
              <a:gd name="connsiteX2846" fmla="*/ 2839977 w 3531775"/>
              <a:gd name="connsiteY2846" fmla="*/ 1393301 h 2810796"/>
              <a:gd name="connsiteX2847" fmla="*/ 2840168 w 3531775"/>
              <a:gd name="connsiteY2847" fmla="*/ 1402540 h 2810796"/>
              <a:gd name="connsiteX2848" fmla="*/ 2852931 w 3531775"/>
              <a:gd name="connsiteY2848" fmla="*/ 1407303 h 2810796"/>
              <a:gd name="connsiteX2849" fmla="*/ 2846550 w 3531775"/>
              <a:gd name="connsiteY2849" fmla="*/ 1410160 h 2810796"/>
              <a:gd name="connsiteX2850" fmla="*/ 2841406 w 3531775"/>
              <a:gd name="connsiteY2850" fmla="*/ 1414637 h 2810796"/>
              <a:gd name="connsiteX2851" fmla="*/ 2846645 w 3531775"/>
              <a:gd name="connsiteY2851" fmla="*/ 1419400 h 2810796"/>
              <a:gd name="connsiteX2852" fmla="*/ 2837120 w 3531775"/>
              <a:gd name="connsiteY2852" fmla="*/ 1419495 h 2810796"/>
              <a:gd name="connsiteX2853" fmla="*/ 2832262 w 3531775"/>
              <a:gd name="connsiteY2853" fmla="*/ 1426258 h 2810796"/>
              <a:gd name="connsiteX2854" fmla="*/ 2848931 w 3531775"/>
              <a:gd name="connsiteY2854" fmla="*/ 1386538 h 2810796"/>
              <a:gd name="connsiteX2855" fmla="*/ 2894746 w 3531775"/>
              <a:gd name="connsiteY2855" fmla="*/ 1363488 h 2810796"/>
              <a:gd name="connsiteX2856" fmla="*/ 2874934 w 3531775"/>
              <a:gd name="connsiteY2856" fmla="*/ 1353772 h 2810796"/>
              <a:gd name="connsiteX2857" fmla="*/ 2877315 w 3531775"/>
              <a:gd name="connsiteY2857" fmla="*/ 1358630 h 2810796"/>
              <a:gd name="connsiteX2858" fmla="*/ 2875220 w 3531775"/>
              <a:gd name="connsiteY2858" fmla="*/ 1365774 h 2810796"/>
              <a:gd name="connsiteX2859" fmla="*/ 2884650 w 3531775"/>
              <a:gd name="connsiteY2859" fmla="*/ 1371965 h 2810796"/>
              <a:gd name="connsiteX2860" fmla="*/ 2878649 w 3531775"/>
              <a:gd name="connsiteY2860" fmla="*/ 1372822 h 2810796"/>
              <a:gd name="connsiteX2861" fmla="*/ 2873315 w 3531775"/>
              <a:gd name="connsiteY2861" fmla="*/ 1375204 h 2810796"/>
              <a:gd name="connsiteX2862" fmla="*/ 2876553 w 3531775"/>
              <a:gd name="connsiteY2862" fmla="*/ 1379871 h 2810796"/>
              <a:gd name="connsiteX2863" fmla="*/ 2868648 w 3531775"/>
              <a:gd name="connsiteY2863" fmla="*/ 1378156 h 2810796"/>
              <a:gd name="connsiteX2864" fmla="*/ 2863028 w 3531775"/>
              <a:gd name="connsiteY2864" fmla="*/ 1382442 h 2810796"/>
              <a:gd name="connsiteX2865" fmla="*/ 2894746 w 3531775"/>
              <a:gd name="connsiteY2865" fmla="*/ 1363488 h 2810796"/>
              <a:gd name="connsiteX2866" fmla="*/ 2912653 w 3531775"/>
              <a:gd name="connsiteY2866" fmla="*/ 1404636 h 2810796"/>
              <a:gd name="connsiteX2867" fmla="*/ 2887031 w 3531775"/>
              <a:gd name="connsiteY2867" fmla="*/ 1397111 h 2810796"/>
              <a:gd name="connsiteX2868" fmla="*/ 2891222 w 3531775"/>
              <a:gd name="connsiteY2868" fmla="*/ 1402540 h 2810796"/>
              <a:gd name="connsiteX2869" fmla="*/ 2890936 w 3531775"/>
              <a:gd name="connsiteY2869" fmla="*/ 1411684 h 2810796"/>
              <a:gd name="connsiteX2870" fmla="*/ 2903509 w 3531775"/>
              <a:gd name="connsiteY2870" fmla="*/ 1417113 h 2810796"/>
              <a:gd name="connsiteX2871" fmla="*/ 2896937 w 3531775"/>
              <a:gd name="connsiteY2871" fmla="*/ 1419590 h 2810796"/>
              <a:gd name="connsiteX2872" fmla="*/ 2891508 w 3531775"/>
              <a:gd name="connsiteY2872" fmla="*/ 1423686 h 2810796"/>
              <a:gd name="connsiteX2873" fmla="*/ 2896556 w 3531775"/>
              <a:gd name="connsiteY2873" fmla="*/ 1428734 h 2810796"/>
              <a:gd name="connsiteX2874" fmla="*/ 2887031 w 3531775"/>
              <a:gd name="connsiteY2874" fmla="*/ 1428353 h 2810796"/>
              <a:gd name="connsiteX2875" fmla="*/ 2881792 w 3531775"/>
              <a:gd name="connsiteY2875" fmla="*/ 1434830 h 2810796"/>
              <a:gd name="connsiteX2876" fmla="*/ 2912653 w 3531775"/>
              <a:gd name="connsiteY2876" fmla="*/ 1404636 h 2810796"/>
              <a:gd name="connsiteX2877" fmla="*/ 2957135 w 3531775"/>
              <a:gd name="connsiteY2877" fmla="*/ 1380823 h 2810796"/>
              <a:gd name="connsiteX2878" fmla="*/ 2936180 w 3531775"/>
              <a:gd name="connsiteY2878" fmla="*/ 1375870 h 2810796"/>
              <a:gd name="connsiteX2879" fmla="*/ 2936561 w 3531775"/>
              <a:gd name="connsiteY2879" fmla="*/ 1384157 h 2810796"/>
              <a:gd name="connsiteX2880" fmla="*/ 2934560 w 3531775"/>
              <a:gd name="connsiteY2880" fmla="*/ 1386538 h 2810796"/>
              <a:gd name="connsiteX2881" fmla="*/ 2946181 w 3531775"/>
              <a:gd name="connsiteY2881" fmla="*/ 1391205 h 2810796"/>
              <a:gd name="connsiteX2882" fmla="*/ 2939323 w 3531775"/>
              <a:gd name="connsiteY2882" fmla="*/ 1392539 h 2810796"/>
              <a:gd name="connsiteX2883" fmla="*/ 2933322 w 3531775"/>
              <a:gd name="connsiteY2883" fmla="*/ 1395587 h 2810796"/>
              <a:gd name="connsiteX2884" fmla="*/ 2937609 w 3531775"/>
              <a:gd name="connsiteY2884" fmla="*/ 1401016 h 2810796"/>
              <a:gd name="connsiteX2885" fmla="*/ 2928179 w 3531775"/>
              <a:gd name="connsiteY2885" fmla="*/ 1399302 h 2810796"/>
              <a:gd name="connsiteX2886" fmla="*/ 2922083 w 3531775"/>
              <a:gd name="connsiteY2886" fmla="*/ 1404636 h 2810796"/>
              <a:gd name="connsiteX2887" fmla="*/ 2934275 w 3531775"/>
              <a:gd name="connsiteY2887" fmla="*/ 1410065 h 2810796"/>
              <a:gd name="connsiteX2888" fmla="*/ 2957135 w 3531775"/>
              <a:gd name="connsiteY2888" fmla="*/ 1380823 h 2810796"/>
              <a:gd name="connsiteX2889" fmla="*/ 2951039 w 3531775"/>
              <a:gd name="connsiteY2889" fmla="*/ 1422733 h 2810796"/>
              <a:gd name="connsiteX2890" fmla="*/ 2935703 w 3531775"/>
              <a:gd name="connsiteY2890" fmla="*/ 1425019 h 2810796"/>
              <a:gd name="connsiteX2891" fmla="*/ 2941323 w 3531775"/>
              <a:gd name="connsiteY2891" fmla="*/ 1431020 h 2810796"/>
              <a:gd name="connsiteX2892" fmla="*/ 2942276 w 3531775"/>
              <a:gd name="connsiteY2892" fmla="*/ 1441783 h 2810796"/>
              <a:gd name="connsiteX2893" fmla="*/ 2957420 w 3531775"/>
              <a:gd name="connsiteY2893" fmla="*/ 1447117 h 2810796"/>
              <a:gd name="connsiteX2894" fmla="*/ 2950277 w 3531775"/>
              <a:gd name="connsiteY2894" fmla="*/ 1450546 h 2810796"/>
              <a:gd name="connsiteX2895" fmla="*/ 2944657 w 3531775"/>
              <a:gd name="connsiteY2895" fmla="*/ 1455880 h 2810796"/>
              <a:gd name="connsiteX2896" fmla="*/ 2951039 w 3531775"/>
              <a:gd name="connsiteY2896" fmla="*/ 1461309 h 2810796"/>
              <a:gd name="connsiteX2897" fmla="*/ 2940180 w 3531775"/>
              <a:gd name="connsiteY2897" fmla="*/ 1461691 h 2810796"/>
              <a:gd name="connsiteX2898" fmla="*/ 2935037 w 3531775"/>
              <a:gd name="connsiteY2898" fmla="*/ 1469787 h 2810796"/>
              <a:gd name="connsiteX2899" fmla="*/ 2951039 w 3531775"/>
              <a:gd name="connsiteY2899" fmla="*/ 1422733 h 2810796"/>
              <a:gd name="connsiteX2900" fmla="*/ 3006379 w 3531775"/>
              <a:gd name="connsiteY2900" fmla="*/ 1402254 h 2810796"/>
              <a:gd name="connsiteX2901" fmla="*/ 2989139 w 3531775"/>
              <a:gd name="connsiteY2901" fmla="*/ 1388062 h 2810796"/>
              <a:gd name="connsiteX2902" fmla="*/ 2990186 w 3531775"/>
              <a:gd name="connsiteY2902" fmla="*/ 1393301 h 2810796"/>
              <a:gd name="connsiteX2903" fmla="*/ 2986091 w 3531775"/>
              <a:gd name="connsiteY2903" fmla="*/ 1399492 h 2810796"/>
              <a:gd name="connsiteX2904" fmla="*/ 2993901 w 3531775"/>
              <a:gd name="connsiteY2904" fmla="*/ 1407684 h 2810796"/>
              <a:gd name="connsiteX2905" fmla="*/ 2987615 w 3531775"/>
              <a:gd name="connsiteY2905" fmla="*/ 1407112 h 2810796"/>
              <a:gd name="connsiteX2906" fmla="*/ 2981614 w 3531775"/>
              <a:gd name="connsiteY2906" fmla="*/ 1408065 h 2810796"/>
              <a:gd name="connsiteX2907" fmla="*/ 2983519 w 3531775"/>
              <a:gd name="connsiteY2907" fmla="*/ 1413304 h 2810796"/>
              <a:gd name="connsiteX2908" fmla="*/ 2976090 w 3531775"/>
              <a:gd name="connsiteY2908" fmla="*/ 1409684 h 2810796"/>
              <a:gd name="connsiteX2909" fmla="*/ 2969327 w 3531775"/>
              <a:gd name="connsiteY2909" fmla="*/ 1412446 h 2810796"/>
              <a:gd name="connsiteX2910" fmla="*/ 3006379 w 3531775"/>
              <a:gd name="connsiteY2910" fmla="*/ 1402254 h 2810796"/>
              <a:gd name="connsiteX2911" fmla="*/ 3023524 w 3531775"/>
              <a:gd name="connsiteY2911" fmla="*/ 1438545 h 2810796"/>
              <a:gd name="connsiteX2912" fmla="*/ 3002093 w 3531775"/>
              <a:gd name="connsiteY2912" fmla="*/ 1438450 h 2810796"/>
              <a:gd name="connsiteX2913" fmla="*/ 3009141 w 3531775"/>
              <a:gd name="connsiteY2913" fmla="*/ 1442355 h 2810796"/>
              <a:gd name="connsiteX2914" fmla="*/ 3003617 w 3531775"/>
              <a:gd name="connsiteY2914" fmla="*/ 1447689 h 2810796"/>
              <a:gd name="connsiteX2915" fmla="*/ 3017047 w 3531775"/>
              <a:gd name="connsiteY2915" fmla="*/ 1452070 h 2810796"/>
              <a:gd name="connsiteX2916" fmla="*/ 3011046 w 3531775"/>
              <a:gd name="connsiteY2916" fmla="*/ 1455118 h 2810796"/>
              <a:gd name="connsiteX2917" fmla="*/ 3006474 w 3531775"/>
              <a:gd name="connsiteY2917" fmla="*/ 1459786 h 2810796"/>
              <a:gd name="connsiteX2918" fmla="*/ 3012284 w 3531775"/>
              <a:gd name="connsiteY2918" fmla="*/ 1464453 h 2810796"/>
              <a:gd name="connsiteX2919" fmla="*/ 3002855 w 3531775"/>
              <a:gd name="connsiteY2919" fmla="*/ 1464929 h 2810796"/>
              <a:gd name="connsiteX2920" fmla="*/ 2998854 w 3531775"/>
              <a:gd name="connsiteY2920" fmla="*/ 1471978 h 2810796"/>
              <a:gd name="connsiteX2921" fmla="*/ 3023524 w 3531775"/>
              <a:gd name="connsiteY2921" fmla="*/ 1438545 h 2810796"/>
              <a:gd name="connsiteX2922" fmla="*/ 3031239 w 3531775"/>
              <a:gd name="connsiteY2922" fmla="*/ 1490456 h 2810796"/>
              <a:gd name="connsiteX2923" fmla="*/ 3026667 w 3531775"/>
              <a:gd name="connsiteY2923" fmla="*/ 1496171 h 2810796"/>
              <a:gd name="connsiteX2924" fmla="*/ 3025905 w 3531775"/>
              <a:gd name="connsiteY2924" fmla="*/ 1497790 h 2810796"/>
              <a:gd name="connsiteX2925" fmla="*/ 3032668 w 3531775"/>
              <a:gd name="connsiteY2925" fmla="*/ 1504648 h 2810796"/>
              <a:gd name="connsiteX2926" fmla="*/ 3027048 w 3531775"/>
              <a:gd name="connsiteY2926" fmla="*/ 1503600 h 2810796"/>
              <a:gd name="connsiteX2927" fmla="*/ 3021428 w 3531775"/>
              <a:gd name="connsiteY2927" fmla="*/ 1504077 h 2810796"/>
              <a:gd name="connsiteX2928" fmla="*/ 3022476 w 3531775"/>
              <a:gd name="connsiteY2928" fmla="*/ 1509316 h 2810796"/>
              <a:gd name="connsiteX2929" fmla="*/ 3016190 w 3531775"/>
              <a:gd name="connsiteY2929" fmla="*/ 1505220 h 2810796"/>
              <a:gd name="connsiteX2930" fmla="*/ 3009618 w 3531775"/>
              <a:gd name="connsiteY2930" fmla="*/ 1507506 h 2810796"/>
              <a:gd name="connsiteX2931" fmla="*/ 3016571 w 3531775"/>
              <a:gd name="connsiteY2931" fmla="*/ 1515126 h 2810796"/>
              <a:gd name="connsiteX2932" fmla="*/ 3040574 w 3531775"/>
              <a:gd name="connsiteY2932" fmla="*/ 1490075 h 2810796"/>
              <a:gd name="connsiteX2933" fmla="*/ 3031239 w 3531775"/>
              <a:gd name="connsiteY2933" fmla="*/ 1490456 h 2810796"/>
              <a:gd name="connsiteX2934" fmla="*/ 3068101 w 3531775"/>
              <a:gd name="connsiteY2934" fmla="*/ 1424638 h 2810796"/>
              <a:gd name="connsiteX2935" fmla="*/ 3048670 w 3531775"/>
              <a:gd name="connsiteY2935" fmla="*/ 1418257 h 2810796"/>
              <a:gd name="connsiteX2936" fmla="*/ 3053718 w 3531775"/>
              <a:gd name="connsiteY2936" fmla="*/ 1423305 h 2810796"/>
              <a:gd name="connsiteX2937" fmla="*/ 3046956 w 3531775"/>
              <a:gd name="connsiteY2937" fmla="*/ 1425972 h 2810796"/>
              <a:gd name="connsiteX2938" fmla="*/ 3057624 w 3531775"/>
              <a:gd name="connsiteY2938" fmla="*/ 1433306 h 2810796"/>
              <a:gd name="connsiteX2939" fmla="*/ 3045527 w 3531775"/>
              <a:gd name="connsiteY2939" fmla="*/ 1436259 h 2810796"/>
              <a:gd name="connsiteX2940" fmla="*/ 3049337 w 3531775"/>
              <a:gd name="connsiteY2940" fmla="*/ 1441593 h 2810796"/>
              <a:gd name="connsiteX2941" fmla="*/ 3040669 w 3531775"/>
              <a:gd name="connsiteY2941" fmla="*/ 1439212 h 2810796"/>
              <a:gd name="connsiteX2942" fmla="*/ 3034859 w 3531775"/>
              <a:gd name="connsiteY2942" fmla="*/ 1443688 h 2810796"/>
              <a:gd name="connsiteX2943" fmla="*/ 3068101 w 3531775"/>
              <a:gd name="connsiteY2943" fmla="*/ 1424638 h 2810796"/>
              <a:gd name="connsiteX2944" fmla="*/ 3094009 w 3531775"/>
              <a:gd name="connsiteY2944" fmla="*/ 1473406 h 2810796"/>
              <a:gd name="connsiteX2945" fmla="*/ 3070292 w 3531775"/>
              <a:gd name="connsiteY2945" fmla="*/ 1458642 h 2810796"/>
              <a:gd name="connsiteX2946" fmla="*/ 3073149 w 3531775"/>
              <a:gd name="connsiteY2946" fmla="*/ 1464929 h 2810796"/>
              <a:gd name="connsiteX2947" fmla="*/ 3070482 w 3531775"/>
              <a:gd name="connsiteY2947" fmla="*/ 1473597 h 2810796"/>
              <a:gd name="connsiteX2948" fmla="*/ 3081626 w 3531775"/>
              <a:gd name="connsiteY2948" fmla="*/ 1482455 h 2810796"/>
              <a:gd name="connsiteX2949" fmla="*/ 3074483 w 3531775"/>
              <a:gd name="connsiteY2949" fmla="*/ 1482836 h 2810796"/>
              <a:gd name="connsiteX2950" fmla="*/ 3068006 w 3531775"/>
              <a:gd name="connsiteY2950" fmla="*/ 1485122 h 2810796"/>
              <a:gd name="connsiteX2951" fmla="*/ 3071625 w 3531775"/>
              <a:gd name="connsiteY2951" fmla="*/ 1491408 h 2810796"/>
              <a:gd name="connsiteX2952" fmla="*/ 3062291 w 3531775"/>
              <a:gd name="connsiteY2952" fmla="*/ 1488265 h 2810796"/>
              <a:gd name="connsiteX2953" fmla="*/ 3055433 w 3531775"/>
              <a:gd name="connsiteY2953" fmla="*/ 1493028 h 2810796"/>
              <a:gd name="connsiteX2954" fmla="*/ 3094009 w 3531775"/>
              <a:gd name="connsiteY2954" fmla="*/ 1473406 h 2810796"/>
              <a:gd name="connsiteX2955" fmla="*/ 3131252 w 3531775"/>
              <a:gd name="connsiteY2955" fmla="*/ 1454833 h 2810796"/>
              <a:gd name="connsiteX2956" fmla="*/ 3111344 w 3531775"/>
              <a:gd name="connsiteY2956" fmla="*/ 1441307 h 2810796"/>
              <a:gd name="connsiteX2957" fmla="*/ 3113631 w 3531775"/>
              <a:gd name="connsiteY2957" fmla="*/ 1446736 h 2810796"/>
              <a:gd name="connsiteX2958" fmla="*/ 3111249 w 3531775"/>
              <a:gd name="connsiteY2958" fmla="*/ 1453690 h 2810796"/>
              <a:gd name="connsiteX2959" fmla="*/ 3120584 w 3531775"/>
              <a:gd name="connsiteY2959" fmla="*/ 1461691 h 2810796"/>
              <a:gd name="connsiteX2960" fmla="*/ 3114488 w 3531775"/>
              <a:gd name="connsiteY2960" fmla="*/ 1461595 h 2810796"/>
              <a:gd name="connsiteX2961" fmla="*/ 3108963 w 3531775"/>
              <a:gd name="connsiteY2961" fmla="*/ 1463119 h 2810796"/>
              <a:gd name="connsiteX2962" fmla="*/ 3112011 w 3531775"/>
              <a:gd name="connsiteY2962" fmla="*/ 1468453 h 2810796"/>
              <a:gd name="connsiteX2963" fmla="*/ 3104106 w 3531775"/>
              <a:gd name="connsiteY2963" fmla="*/ 1465310 h 2810796"/>
              <a:gd name="connsiteX2964" fmla="*/ 3098200 w 3531775"/>
              <a:gd name="connsiteY2964" fmla="*/ 1468739 h 2810796"/>
              <a:gd name="connsiteX2965" fmla="*/ 3131252 w 3531775"/>
              <a:gd name="connsiteY2965" fmla="*/ 1454833 h 2810796"/>
              <a:gd name="connsiteX2966" fmla="*/ 3135157 w 3531775"/>
              <a:gd name="connsiteY2966" fmla="*/ 1505220 h 2810796"/>
              <a:gd name="connsiteX2967" fmla="*/ 3106868 w 3531775"/>
              <a:gd name="connsiteY2967" fmla="*/ 1489408 h 2810796"/>
              <a:gd name="connsiteX2968" fmla="*/ 3117250 w 3531775"/>
              <a:gd name="connsiteY2968" fmla="*/ 1503124 h 2810796"/>
              <a:gd name="connsiteX2969" fmla="*/ 3108868 w 3531775"/>
              <a:gd name="connsiteY2969" fmla="*/ 1507315 h 2810796"/>
              <a:gd name="connsiteX2970" fmla="*/ 3119822 w 3531775"/>
              <a:gd name="connsiteY2970" fmla="*/ 1514364 h 2810796"/>
              <a:gd name="connsiteX2971" fmla="*/ 3114297 w 3531775"/>
              <a:gd name="connsiteY2971" fmla="*/ 1518079 h 2810796"/>
              <a:gd name="connsiteX2972" fmla="*/ 3107344 w 3531775"/>
              <a:gd name="connsiteY2972" fmla="*/ 1521317 h 2810796"/>
              <a:gd name="connsiteX2973" fmla="*/ 3112011 w 3531775"/>
              <a:gd name="connsiteY2973" fmla="*/ 1528461 h 2810796"/>
              <a:gd name="connsiteX2974" fmla="*/ 3101248 w 3531775"/>
              <a:gd name="connsiteY2974" fmla="*/ 1525413 h 2810796"/>
              <a:gd name="connsiteX2975" fmla="*/ 3094104 w 3531775"/>
              <a:gd name="connsiteY2975" fmla="*/ 1531509 h 2810796"/>
              <a:gd name="connsiteX2976" fmla="*/ 3107820 w 3531775"/>
              <a:gd name="connsiteY2976" fmla="*/ 1539415 h 2810796"/>
              <a:gd name="connsiteX2977" fmla="*/ 3135157 w 3531775"/>
              <a:gd name="connsiteY2977" fmla="*/ 1505220 h 2810796"/>
              <a:gd name="connsiteX2978" fmla="*/ 3137919 w 3531775"/>
              <a:gd name="connsiteY2978" fmla="*/ 1591897 h 2810796"/>
              <a:gd name="connsiteX2979" fmla="*/ 3138967 w 3531775"/>
              <a:gd name="connsiteY2979" fmla="*/ 1598184 h 2810796"/>
              <a:gd name="connsiteX2980" fmla="*/ 3132109 w 3531775"/>
              <a:gd name="connsiteY2980" fmla="*/ 1593136 h 2810796"/>
              <a:gd name="connsiteX2981" fmla="*/ 3153921 w 3531775"/>
              <a:gd name="connsiteY2981" fmla="*/ 1605804 h 2810796"/>
              <a:gd name="connsiteX2982" fmla="*/ 3149159 w 3531775"/>
              <a:gd name="connsiteY2982" fmla="*/ 1576086 h 2810796"/>
              <a:gd name="connsiteX2983" fmla="*/ 3145730 w 3531775"/>
              <a:gd name="connsiteY2983" fmla="*/ 1583420 h 2810796"/>
              <a:gd name="connsiteX2984" fmla="*/ 3143063 w 3531775"/>
              <a:gd name="connsiteY2984" fmla="*/ 1584754 h 2810796"/>
              <a:gd name="connsiteX2985" fmla="*/ 3150492 w 3531775"/>
              <a:gd name="connsiteY2985" fmla="*/ 1593231 h 2810796"/>
              <a:gd name="connsiteX2986" fmla="*/ 3144206 w 3531775"/>
              <a:gd name="connsiteY2986" fmla="*/ 1591707 h 2810796"/>
              <a:gd name="connsiteX2987" fmla="*/ 3137919 w 3531775"/>
              <a:gd name="connsiteY2987" fmla="*/ 1591897 h 2810796"/>
              <a:gd name="connsiteX2988" fmla="*/ 3182592 w 3531775"/>
              <a:gd name="connsiteY2988" fmla="*/ 1494075 h 2810796"/>
              <a:gd name="connsiteX2989" fmla="*/ 3166399 w 3531775"/>
              <a:gd name="connsiteY2989" fmla="*/ 1480169 h 2810796"/>
              <a:gd name="connsiteX2990" fmla="*/ 3167923 w 3531775"/>
              <a:gd name="connsiteY2990" fmla="*/ 1485122 h 2810796"/>
              <a:gd name="connsiteX2991" fmla="*/ 3165161 w 3531775"/>
              <a:gd name="connsiteY2991" fmla="*/ 1490932 h 2810796"/>
              <a:gd name="connsiteX2992" fmla="*/ 3172590 w 3531775"/>
              <a:gd name="connsiteY2992" fmla="*/ 1498933 h 2810796"/>
              <a:gd name="connsiteX2993" fmla="*/ 3162208 w 3531775"/>
              <a:gd name="connsiteY2993" fmla="*/ 1498933 h 2810796"/>
              <a:gd name="connsiteX2994" fmla="*/ 3164399 w 3531775"/>
              <a:gd name="connsiteY2994" fmla="*/ 1503982 h 2810796"/>
              <a:gd name="connsiteX2995" fmla="*/ 3157731 w 3531775"/>
              <a:gd name="connsiteY2995" fmla="*/ 1500362 h 2810796"/>
              <a:gd name="connsiteX2996" fmla="*/ 3152207 w 3531775"/>
              <a:gd name="connsiteY2996" fmla="*/ 1502838 h 2810796"/>
              <a:gd name="connsiteX2997" fmla="*/ 3182592 w 3531775"/>
              <a:gd name="connsiteY2997" fmla="*/ 1494075 h 2810796"/>
              <a:gd name="connsiteX2998" fmla="*/ 3182210 w 3531775"/>
              <a:gd name="connsiteY2998" fmla="*/ 1530556 h 2810796"/>
              <a:gd name="connsiteX2999" fmla="*/ 3171257 w 3531775"/>
              <a:gd name="connsiteY2999" fmla="*/ 1520936 h 2810796"/>
              <a:gd name="connsiteX3000" fmla="*/ 3170209 w 3531775"/>
              <a:gd name="connsiteY3000" fmla="*/ 1527318 h 2810796"/>
              <a:gd name="connsiteX3001" fmla="*/ 3162875 w 3531775"/>
              <a:gd name="connsiteY3001" fmla="*/ 1532557 h 2810796"/>
              <a:gd name="connsiteX3002" fmla="*/ 3168209 w 3531775"/>
              <a:gd name="connsiteY3002" fmla="*/ 1545129 h 2810796"/>
              <a:gd name="connsiteX3003" fmla="*/ 3161446 w 3531775"/>
              <a:gd name="connsiteY3003" fmla="*/ 1541796 h 2810796"/>
              <a:gd name="connsiteX3004" fmla="*/ 3154207 w 3531775"/>
              <a:gd name="connsiteY3004" fmla="*/ 1540272 h 2810796"/>
              <a:gd name="connsiteX3005" fmla="*/ 3154112 w 3531775"/>
              <a:gd name="connsiteY3005" fmla="*/ 1547034 h 2810796"/>
              <a:gd name="connsiteX3006" fmla="*/ 3147254 w 3531775"/>
              <a:gd name="connsiteY3006" fmla="*/ 1539795 h 2810796"/>
              <a:gd name="connsiteX3007" fmla="*/ 3138395 w 3531775"/>
              <a:gd name="connsiteY3007" fmla="*/ 1540176 h 2810796"/>
              <a:gd name="connsiteX3008" fmla="*/ 3182210 w 3531775"/>
              <a:gd name="connsiteY3008" fmla="*/ 1530556 h 2810796"/>
              <a:gd name="connsiteX3009" fmla="*/ 3181829 w 3531775"/>
              <a:gd name="connsiteY3009" fmla="*/ 1587992 h 2810796"/>
              <a:gd name="connsiteX3010" fmla="*/ 3205928 w 3531775"/>
              <a:gd name="connsiteY3010" fmla="*/ 1559893 h 2810796"/>
              <a:gd name="connsiteX3011" fmla="*/ 3206785 w 3531775"/>
              <a:gd name="connsiteY3011" fmla="*/ 1566846 h 2810796"/>
              <a:gd name="connsiteX3012" fmla="*/ 3201737 w 3531775"/>
              <a:gd name="connsiteY3012" fmla="*/ 1574276 h 2810796"/>
              <a:gd name="connsiteX3013" fmla="*/ 3200975 w 3531775"/>
              <a:gd name="connsiteY3013" fmla="*/ 1576467 h 2810796"/>
              <a:gd name="connsiteX3014" fmla="*/ 3209738 w 3531775"/>
              <a:gd name="connsiteY3014" fmla="*/ 1586087 h 2810796"/>
              <a:gd name="connsiteX3015" fmla="*/ 3202880 w 3531775"/>
              <a:gd name="connsiteY3015" fmla="*/ 1584277 h 2810796"/>
              <a:gd name="connsiteX3016" fmla="*/ 3196022 w 3531775"/>
              <a:gd name="connsiteY3016" fmla="*/ 1584563 h 2810796"/>
              <a:gd name="connsiteX3017" fmla="*/ 3197641 w 3531775"/>
              <a:gd name="connsiteY3017" fmla="*/ 1591516 h 2810796"/>
              <a:gd name="connsiteX3018" fmla="*/ 3189735 w 3531775"/>
              <a:gd name="connsiteY3018" fmla="*/ 1585706 h 2810796"/>
              <a:gd name="connsiteX3019" fmla="*/ 3181829 w 3531775"/>
              <a:gd name="connsiteY3019" fmla="*/ 1587992 h 2810796"/>
              <a:gd name="connsiteX3020" fmla="*/ 3228597 w 3531775"/>
              <a:gd name="connsiteY3020" fmla="*/ 1520650 h 2810796"/>
              <a:gd name="connsiteX3021" fmla="*/ 3216405 w 3531775"/>
              <a:gd name="connsiteY3021" fmla="*/ 1512554 h 2810796"/>
              <a:gd name="connsiteX3022" fmla="*/ 3213834 w 3531775"/>
              <a:gd name="connsiteY3022" fmla="*/ 1526651 h 2810796"/>
              <a:gd name="connsiteX3023" fmla="*/ 3219549 w 3531775"/>
              <a:gd name="connsiteY3023" fmla="*/ 1537891 h 2810796"/>
              <a:gd name="connsiteX3024" fmla="*/ 3205166 w 3531775"/>
              <a:gd name="connsiteY3024" fmla="*/ 1530937 h 2810796"/>
              <a:gd name="connsiteX3025" fmla="*/ 3207261 w 3531775"/>
              <a:gd name="connsiteY3025" fmla="*/ 1541986 h 2810796"/>
              <a:gd name="connsiteX3026" fmla="*/ 3199356 w 3531775"/>
              <a:gd name="connsiteY3026" fmla="*/ 1535604 h 2810796"/>
              <a:gd name="connsiteX3027" fmla="*/ 3191354 w 3531775"/>
              <a:gd name="connsiteY3027" fmla="*/ 1537224 h 2810796"/>
              <a:gd name="connsiteX3028" fmla="*/ 3211452 w 3531775"/>
              <a:gd name="connsiteY3028" fmla="*/ 1553226 h 2810796"/>
              <a:gd name="connsiteX3029" fmla="*/ 3228597 w 3531775"/>
              <a:gd name="connsiteY3029" fmla="*/ 1520650 h 2810796"/>
              <a:gd name="connsiteX3030" fmla="*/ 3232598 w 3531775"/>
              <a:gd name="connsiteY3030" fmla="*/ 1631426 h 2810796"/>
              <a:gd name="connsiteX3031" fmla="*/ 3224501 w 3531775"/>
              <a:gd name="connsiteY3031" fmla="*/ 1632855 h 2810796"/>
              <a:gd name="connsiteX3032" fmla="*/ 3243551 w 3531775"/>
              <a:gd name="connsiteY3032" fmla="*/ 1649904 h 2810796"/>
              <a:gd name="connsiteX3033" fmla="*/ 3262792 w 3531775"/>
              <a:gd name="connsiteY3033" fmla="*/ 1616472 h 2810796"/>
              <a:gd name="connsiteX3034" fmla="*/ 3251552 w 3531775"/>
              <a:gd name="connsiteY3034" fmla="*/ 1607899 h 2810796"/>
              <a:gd name="connsiteX3035" fmla="*/ 3251552 w 3531775"/>
              <a:gd name="connsiteY3035" fmla="*/ 1614853 h 2810796"/>
              <a:gd name="connsiteX3036" fmla="*/ 3245742 w 3531775"/>
              <a:gd name="connsiteY3036" fmla="*/ 1621520 h 2810796"/>
              <a:gd name="connsiteX3037" fmla="*/ 3252219 w 3531775"/>
              <a:gd name="connsiteY3037" fmla="*/ 1634188 h 2810796"/>
              <a:gd name="connsiteX3038" fmla="*/ 3245647 w 3531775"/>
              <a:gd name="connsiteY3038" fmla="*/ 1631521 h 2810796"/>
              <a:gd name="connsiteX3039" fmla="*/ 3238884 w 3531775"/>
              <a:gd name="connsiteY3039" fmla="*/ 1630950 h 2810796"/>
              <a:gd name="connsiteX3040" fmla="*/ 3239646 w 3531775"/>
              <a:gd name="connsiteY3040" fmla="*/ 1638093 h 2810796"/>
              <a:gd name="connsiteX3041" fmla="*/ 3232598 w 3531775"/>
              <a:gd name="connsiteY3041" fmla="*/ 1631426 h 2810796"/>
              <a:gd name="connsiteX3042" fmla="*/ 3274222 w 3531775"/>
              <a:gd name="connsiteY3042" fmla="*/ 1573419 h 2810796"/>
              <a:gd name="connsiteX3043" fmla="*/ 3266411 w 3531775"/>
              <a:gd name="connsiteY3043" fmla="*/ 1563703 h 2810796"/>
              <a:gd name="connsiteX3044" fmla="*/ 3264792 w 3531775"/>
              <a:gd name="connsiteY3044" fmla="*/ 1568751 h 2810796"/>
              <a:gd name="connsiteX3045" fmla="*/ 3258220 w 3531775"/>
              <a:gd name="connsiteY3045" fmla="*/ 1571800 h 2810796"/>
              <a:gd name="connsiteX3046" fmla="*/ 3261077 w 3531775"/>
              <a:gd name="connsiteY3046" fmla="*/ 1583039 h 2810796"/>
              <a:gd name="connsiteX3047" fmla="*/ 3255839 w 3531775"/>
              <a:gd name="connsiteY3047" fmla="*/ 1579134 h 2810796"/>
              <a:gd name="connsiteX3048" fmla="*/ 3250124 w 3531775"/>
              <a:gd name="connsiteY3048" fmla="*/ 1576657 h 2810796"/>
              <a:gd name="connsiteX3049" fmla="*/ 3249267 w 3531775"/>
              <a:gd name="connsiteY3049" fmla="*/ 1582182 h 2810796"/>
              <a:gd name="connsiteX3050" fmla="*/ 3244504 w 3531775"/>
              <a:gd name="connsiteY3050" fmla="*/ 1575038 h 2810796"/>
              <a:gd name="connsiteX3051" fmla="*/ 3237170 w 3531775"/>
              <a:gd name="connsiteY3051" fmla="*/ 1573704 h 2810796"/>
              <a:gd name="connsiteX3052" fmla="*/ 3274222 w 3531775"/>
              <a:gd name="connsiteY3052" fmla="*/ 1573419 h 2810796"/>
              <a:gd name="connsiteX3053" fmla="*/ 3307274 w 3531775"/>
              <a:gd name="connsiteY3053" fmla="*/ 1627807 h 2810796"/>
              <a:gd name="connsiteX3054" fmla="*/ 3297749 w 3531775"/>
              <a:gd name="connsiteY3054" fmla="*/ 1625140 h 2810796"/>
              <a:gd name="connsiteX3055" fmla="*/ 3292796 w 3531775"/>
              <a:gd name="connsiteY3055" fmla="*/ 1630378 h 2810796"/>
              <a:gd name="connsiteX3056" fmla="*/ 3291938 w 3531775"/>
              <a:gd name="connsiteY3056" fmla="*/ 1631997 h 2810796"/>
              <a:gd name="connsiteX3057" fmla="*/ 3298320 w 3531775"/>
              <a:gd name="connsiteY3057" fmla="*/ 1642189 h 2810796"/>
              <a:gd name="connsiteX3058" fmla="*/ 3292701 w 3531775"/>
              <a:gd name="connsiteY3058" fmla="*/ 1639141 h 2810796"/>
              <a:gd name="connsiteX3059" fmla="*/ 3286985 w 3531775"/>
              <a:gd name="connsiteY3059" fmla="*/ 1637903 h 2810796"/>
              <a:gd name="connsiteX3060" fmla="*/ 3287652 w 3531775"/>
              <a:gd name="connsiteY3060" fmla="*/ 1644190 h 2810796"/>
              <a:gd name="connsiteX3061" fmla="*/ 3281556 w 3531775"/>
              <a:gd name="connsiteY3061" fmla="*/ 1637522 h 2810796"/>
              <a:gd name="connsiteX3062" fmla="*/ 3274793 w 3531775"/>
              <a:gd name="connsiteY3062" fmla="*/ 1637903 h 2810796"/>
              <a:gd name="connsiteX3063" fmla="*/ 3307274 w 3531775"/>
              <a:gd name="connsiteY3063" fmla="*/ 1627807 h 2810796"/>
              <a:gd name="connsiteX3064" fmla="*/ 3341373 w 3531775"/>
              <a:gd name="connsiteY3064" fmla="*/ 1673717 h 2810796"/>
              <a:gd name="connsiteX3065" fmla="*/ 3332610 w 3531775"/>
              <a:gd name="connsiteY3065" fmla="*/ 1661906 h 2810796"/>
              <a:gd name="connsiteX3066" fmla="*/ 3325467 w 3531775"/>
              <a:gd name="connsiteY3066" fmla="*/ 1674193 h 2810796"/>
              <a:gd name="connsiteX3067" fmla="*/ 3327086 w 3531775"/>
              <a:gd name="connsiteY3067" fmla="*/ 1686671 h 2810796"/>
              <a:gd name="connsiteX3068" fmla="*/ 3321466 w 3531775"/>
              <a:gd name="connsiteY3068" fmla="*/ 1681908 h 2810796"/>
              <a:gd name="connsiteX3069" fmla="*/ 3315084 w 3531775"/>
              <a:gd name="connsiteY3069" fmla="*/ 1679146 h 2810796"/>
              <a:gd name="connsiteX3070" fmla="*/ 3314227 w 3531775"/>
              <a:gd name="connsiteY3070" fmla="*/ 1686100 h 2810796"/>
              <a:gd name="connsiteX3071" fmla="*/ 3308893 w 3531775"/>
              <a:gd name="connsiteY3071" fmla="*/ 1677432 h 2810796"/>
              <a:gd name="connsiteX3072" fmla="*/ 3300987 w 3531775"/>
              <a:gd name="connsiteY3072" fmla="*/ 1676098 h 2810796"/>
              <a:gd name="connsiteX3073" fmla="*/ 3341373 w 3531775"/>
              <a:gd name="connsiteY3073" fmla="*/ 1673717 h 2810796"/>
              <a:gd name="connsiteX3074" fmla="*/ 3372615 w 3531775"/>
              <a:gd name="connsiteY3074" fmla="*/ 1761347 h 2810796"/>
              <a:gd name="connsiteX3075" fmla="*/ 3365186 w 3531775"/>
              <a:gd name="connsiteY3075" fmla="*/ 1752203 h 2810796"/>
              <a:gd name="connsiteX3076" fmla="*/ 3357375 w 3531775"/>
              <a:gd name="connsiteY3076" fmla="*/ 1752298 h 2810796"/>
              <a:gd name="connsiteX3077" fmla="*/ 3355566 w 3531775"/>
              <a:gd name="connsiteY3077" fmla="*/ 1765062 h 2810796"/>
              <a:gd name="connsiteX3078" fmla="*/ 3352041 w 3531775"/>
              <a:gd name="connsiteY3078" fmla="*/ 1758680 h 2810796"/>
              <a:gd name="connsiteX3079" fmla="*/ 3347374 w 3531775"/>
              <a:gd name="connsiteY3079" fmla="*/ 1753537 h 2810796"/>
              <a:gd name="connsiteX3080" fmla="*/ 3344231 w 3531775"/>
              <a:gd name="connsiteY3080" fmla="*/ 1758775 h 2810796"/>
              <a:gd name="connsiteX3081" fmla="*/ 3342516 w 3531775"/>
              <a:gd name="connsiteY3081" fmla="*/ 1749345 h 2810796"/>
              <a:gd name="connsiteX3082" fmla="*/ 3335753 w 3531775"/>
              <a:gd name="connsiteY3082" fmla="*/ 1744774 h 2810796"/>
              <a:gd name="connsiteX3083" fmla="*/ 3372615 w 3531775"/>
              <a:gd name="connsiteY3083" fmla="*/ 1761347 h 2810796"/>
              <a:gd name="connsiteX3084" fmla="*/ 3387855 w 3531775"/>
              <a:gd name="connsiteY3084" fmla="*/ 1822116 h 2810796"/>
              <a:gd name="connsiteX3085" fmla="*/ 3380521 w 3531775"/>
              <a:gd name="connsiteY3085" fmla="*/ 1815830 h 2810796"/>
              <a:gd name="connsiteX3086" fmla="*/ 3373949 w 3531775"/>
              <a:gd name="connsiteY3086" fmla="*/ 1818497 h 2810796"/>
              <a:gd name="connsiteX3087" fmla="*/ 3372520 w 3531775"/>
              <a:gd name="connsiteY3087" fmla="*/ 1819640 h 2810796"/>
              <a:gd name="connsiteX3088" fmla="*/ 3374044 w 3531775"/>
              <a:gd name="connsiteY3088" fmla="*/ 1831261 h 2810796"/>
              <a:gd name="connsiteX3089" fmla="*/ 3370234 w 3531775"/>
              <a:gd name="connsiteY3089" fmla="*/ 1826308 h 2810796"/>
              <a:gd name="connsiteX3090" fmla="*/ 3365662 w 3531775"/>
              <a:gd name="connsiteY3090" fmla="*/ 1822879 h 2810796"/>
              <a:gd name="connsiteX3091" fmla="*/ 3363662 w 3531775"/>
              <a:gd name="connsiteY3091" fmla="*/ 1828879 h 2810796"/>
              <a:gd name="connsiteX3092" fmla="*/ 3360995 w 3531775"/>
              <a:gd name="connsiteY3092" fmla="*/ 1820402 h 2810796"/>
              <a:gd name="connsiteX3093" fmla="*/ 3354803 w 3531775"/>
              <a:gd name="connsiteY3093" fmla="*/ 1817925 h 2810796"/>
              <a:gd name="connsiteX3094" fmla="*/ 3387855 w 3531775"/>
              <a:gd name="connsiteY3094" fmla="*/ 1822116 h 2810796"/>
              <a:gd name="connsiteX3095" fmla="*/ 3390522 w 3531775"/>
              <a:gd name="connsiteY3095" fmla="*/ 1890982 h 2810796"/>
              <a:gd name="connsiteX3096" fmla="*/ 3386236 w 3531775"/>
              <a:gd name="connsiteY3096" fmla="*/ 1880981 h 2810796"/>
              <a:gd name="connsiteX3097" fmla="*/ 3379378 w 3531775"/>
              <a:gd name="connsiteY3097" fmla="*/ 1879171 h 2810796"/>
              <a:gd name="connsiteX3098" fmla="*/ 3374711 w 3531775"/>
              <a:gd name="connsiteY3098" fmla="*/ 1890125 h 2810796"/>
              <a:gd name="connsiteX3099" fmla="*/ 3373187 w 3531775"/>
              <a:gd name="connsiteY3099" fmla="*/ 1883553 h 2810796"/>
              <a:gd name="connsiteX3100" fmla="*/ 3370329 w 3531775"/>
              <a:gd name="connsiteY3100" fmla="*/ 1877838 h 2810796"/>
              <a:gd name="connsiteX3101" fmla="*/ 3366329 w 3531775"/>
              <a:gd name="connsiteY3101" fmla="*/ 1881743 h 2810796"/>
              <a:gd name="connsiteX3102" fmla="*/ 3366995 w 3531775"/>
              <a:gd name="connsiteY3102" fmla="*/ 1872885 h 2810796"/>
              <a:gd name="connsiteX3103" fmla="*/ 3362138 w 3531775"/>
              <a:gd name="connsiteY3103" fmla="*/ 1867075 h 2810796"/>
              <a:gd name="connsiteX3104" fmla="*/ 3390522 w 3531775"/>
              <a:gd name="connsiteY3104" fmla="*/ 1890982 h 2810796"/>
              <a:gd name="connsiteX3105" fmla="*/ 3380140 w 3531775"/>
              <a:gd name="connsiteY3105" fmla="*/ 1972040 h 2810796"/>
              <a:gd name="connsiteX3106" fmla="*/ 3377092 w 3531775"/>
              <a:gd name="connsiteY3106" fmla="*/ 1949656 h 2810796"/>
              <a:gd name="connsiteX3107" fmla="*/ 3370043 w 3531775"/>
              <a:gd name="connsiteY3107" fmla="*/ 1954895 h 2810796"/>
              <a:gd name="connsiteX3108" fmla="*/ 3367281 w 3531775"/>
              <a:gd name="connsiteY3108" fmla="*/ 1954419 h 2810796"/>
              <a:gd name="connsiteX3109" fmla="*/ 3368234 w 3531775"/>
              <a:gd name="connsiteY3109" fmla="*/ 1964611 h 2810796"/>
              <a:gd name="connsiteX3110" fmla="*/ 3363662 w 3531775"/>
              <a:gd name="connsiteY3110" fmla="*/ 1962134 h 2810796"/>
              <a:gd name="connsiteX3111" fmla="*/ 3358899 w 3531775"/>
              <a:gd name="connsiteY3111" fmla="*/ 1958324 h 2810796"/>
              <a:gd name="connsiteX3112" fmla="*/ 3355566 w 3531775"/>
              <a:gd name="connsiteY3112" fmla="*/ 1965182 h 2810796"/>
              <a:gd name="connsiteX3113" fmla="*/ 3353851 w 3531775"/>
              <a:gd name="connsiteY3113" fmla="*/ 1955562 h 2810796"/>
              <a:gd name="connsiteX3114" fmla="*/ 3346993 w 3531775"/>
              <a:gd name="connsiteY3114" fmla="*/ 1952800 h 2810796"/>
              <a:gd name="connsiteX3115" fmla="*/ 3346421 w 3531775"/>
              <a:gd name="connsiteY3115" fmla="*/ 1966992 h 2810796"/>
              <a:gd name="connsiteX3116" fmla="*/ 3380140 w 3531775"/>
              <a:gd name="connsiteY3116" fmla="*/ 1972040 h 2810796"/>
              <a:gd name="connsiteX3117" fmla="*/ 3375854 w 3531775"/>
              <a:gd name="connsiteY3117" fmla="*/ 2029762 h 2810796"/>
              <a:gd name="connsiteX3118" fmla="*/ 3370901 w 3531775"/>
              <a:gd name="connsiteY3118" fmla="*/ 2031286 h 2810796"/>
              <a:gd name="connsiteX3119" fmla="*/ 3364995 w 3531775"/>
              <a:gd name="connsiteY3119" fmla="*/ 2027475 h 2810796"/>
              <a:gd name="connsiteX3120" fmla="*/ 3363376 w 3531775"/>
              <a:gd name="connsiteY3120" fmla="*/ 2026999 h 2810796"/>
              <a:gd name="connsiteX3121" fmla="*/ 3357375 w 3531775"/>
              <a:gd name="connsiteY3121" fmla="*/ 2036429 h 2810796"/>
              <a:gd name="connsiteX3122" fmla="*/ 3357851 w 3531775"/>
              <a:gd name="connsiteY3122" fmla="*/ 2029762 h 2810796"/>
              <a:gd name="connsiteX3123" fmla="*/ 3356899 w 3531775"/>
              <a:gd name="connsiteY3123" fmla="*/ 2023475 h 2810796"/>
              <a:gd name="connsiteX3124" fmla="*/ 3351946 w 3531775"/>
              <a:gd name="connsiteY3124" fmla="*/ 2025951 h 2810796"/>
              <a:gd name="connsiteX3125" fmla="*/ 3355375 w 3531775"/>
              <a:gd name="connsiteY3125" fmla="*/ 2017760 h 2810796"/>
              <a:gd name="connsiteX3126" fmla="*/ 3352518 w 3531775"/>
              <a:gd name="connsiteY3126" fmla="*/ 2010807 h 2810796"/>
              <a:gd name="connsiteX3127" fmla="*/ 3375854 w 3531775"/>
              <a:gd name="connsiteY3127" fmla="*/ 2029762 h 2810796"/>
              <a:gd name="connsiteX3128" fmla="*/ 3354327 w 3531775"/>
              <a:gd name="connsiteY3128" fmla="*/ 2048526 h 2810796"/>
              <a:gd name="connsiteX3129" fmla="*/ 3354327 w 3531775"/>
              <a:gd name="connsiteY3129" fmla="*/ 2048526 h 2810796"/>
              <a:gd name="connsiteX3130" fmla="*/ 3354327 w 3531775"/>
              <a:gd name="connsiteY3130" fmla="*/ 2048526 h 2810796"/>
              <a:gd name="connsiteX3131" fmla="*/ 2505745 w 3531775"/>
              <a:gd name="connsiteY3131" fmla="*/ 2165397 h 2810796"/>
              <a:gd name="connsiteX3132" fmla="*/ 2478218 w 3531775"/>
              <a:gd name="connsiteY3132" fmla="*/ 2177875 h 2810796"/>
              <a:gd name="connsiteX3133" fmla="*/ 2486504 w 3531775"/>
              <a:gd name="connsiteY3133" fmla="*/ 2180923 h 2810796"/>
              <a:gd name="connsiteX3134" fmla="*/ 2492029 w 3531775"/>
              <a:gd name="connsiteY3134" fmla="*/ 2177685 h 2810796"/>
              <a:gd name="connsiteX3135" fmla="*/ 2493077 w 3531775"/>
              <a:gd name="connsiteY3135" fmla="*/ 2176542 h 2810796"/>
              <a:gd name="connsiteX3136" fmla="*/ 2488791 w 3531775"/>
              <a:gd name="connsiteY3136" fmla="*/ 2168350 h 2810796"/>
              <a:gd name="connsiteX3137" fmla="*/ 2493458 w 3531775"/>
              <a:gd name="connsiteY3137" fmla="*/ 2171208 h 2810796"/>
              <a:gd name="connsiteX3138" fmla="*/ 2498601 w 3531775"/>
              <a:gd name="connsiteY3138" fmla="*/ 2172827 h 2810796"/>
              <a:gd name="connsiteX3139" fmla="*/ 2498982 w 3531775"/>
              <a:gd name="connsiteY3139" fmla="*/ 2167969 h 2810796"/>
              <a:gd name="connsiteX3140" fmla="*/ 2503554 w 3531775"/>
              <a:gd name="connsiteY3140" fmla="*/ 2173684 h 2810796"/>
              <a:gd name="connsiteX3141" fmla="*/ 2509936 w 3531775"/>
              <a:gd name="connsiteY3141" fmla="*/ 2174351 h 2810796"/>
              <a:gd name="connsiteX3142" fmla="*/ 2505745 w 3531775"/>
              <a:gd name="connsiteY3142" fmla="*/ 2165397 h 2810796"/>
              <a:gd name="connsiteX3143" fmla="*/ 2584421 w 3531775"/>
              <a:gd name="connsiteY3143" fmla="*/ 2226548 h 2810796"/>
              <a:gd name="connsiteX3144" fmla="*/ 2575277 w 3531775"/>
              <a:gd name="connsiteY3144" fmla="*/ 2251789 h 2810796"/>
              <a:gd name="connsiteX3145" fmla="*/ 2573087 w 3531775"/>
              <a:gd name="connsiteY3145" fmla="*/ 2247027 h 2810796"/>
              <a:gd name="connsiteX3146" fmla="*/ 2574611 w 3531775"/>
              <a:gd name="connsiteY3146" fmla="*/ 2240645 h 2810796"/>
              <a:gd name="connsiteX3147" fmla="*/ 2566515 w 3531775"/>
              <a:gd name="connsiteY3147" fmla="*/ 2233978 h 2810796"/>
              <a:gd name="connsiteX3148" fmla="*/ 2571468 w 3531775"/>
              <a:gd name="connsiteY3148" fmla="*/ 2233787 h 2810796"/>
              <a:gd name="connsiteX3149" fmla="*/ 2575944 w 3531775"/>
              <a:gd name="connsiteY3149" fmla="*/ 2232168 h 2810796"/>
              <a:gd name="connsiteX3150" fmla="*/ 2573087 w 3531775"/>
              <a:gd name="connsiteY3150" fmla="*/ 2227501 h 2810796"/>
              <a:gd name="connsiteX3151" fmla="*/ 2579754 w 3531775"/>
              <a:gd name="connsiteY3151" fmla="*/ 2229977 h 2810796"/>
              <a:gd name="connsiteX3152" fmla="*/ 2584421 w 3531775"/>
              <a:gd name="connsiteY3152" fmla="*/ 2226548 h 2810796"/>
              <a:gd name="connsiteX3153" fmla="*/ 2682910 w 3531775"/>
              <a:gd name="connsiteY3153" fmla="*/ 2285984 h 2810796"/>
              <a:gd name="connsiteX3154" fmla="*/ 2663003 w 3531775"/>
              <a:gd name="connsiteY3154" fmla="*/ 2304939 h 2810796"/>
              <a:gd name="connsiteX3155" fmla="*/ 2662622 w 3531775"/>
              <a:gd name="connsiteY3155" fmla="*/ 2300367 h 2810796"/>
              <a:gd name="connsiteX3156" fmla="*/ 2666908 w 3531775"/>
              <a:gd name="connsiteY3156" fmla="*/ 2295509 h 2810796"/>
              <a:gd name="connsiteX3157" fmla="*/ 2661860 w 3531775"/>
              <a:gd name="connsiteY3157" fmla="*/ 2289604 h 2810796"/>
              <a:gd name="connsiteX3158" fmla="*/ 2666432 w 3531775"/>
              <a:gd name="connsiteY3158" fmla="*/ 2288842 h 2810796"/>
              <a:gd name="connsiteX3159" fmla="*/ 2671766 w 3531775"/>
              <a:gd name="connsiteY3159" fmla="*/ 2288651 h 2810796"/>
              <a:gd name="connsiteX3160" fmla="*/ 2670718 w 3531775"/>
              <a:gd name="connsiteY3160" fmla="*/ 2283889 h 2810796"/>
              <a:gd name="connsiteX3161" fmla="*/ 2676719 w 3531775"/>
              <a:gd name="connsiteY3161" fmla="*/ 2287794 h 2810796"/>
              <a:gd name="connsiteX3162" fmla="*/ 2682910 w 3531775"/>
              <a:gd name="connsiteY3162" fmla="*/ 2285984 h 2810796"/>
              <a:gd name="connsiteX3163" fmla="*/ 2739679 w 3531775"/>
              <a:gd name="connsiteY3163" fmla="*/ 2304748 h 2810796"/>
              <a:gd name="connsiteX3164" fmla="*/ 2734059 w 3531775"/>
              <a:gd name="connsiteY3164" fmla="*/ 2331037 h 2810796"/>
              <a:gd name="connsiteX3165" fmla="*/ 2731107 w 3531775"/>
              <a:gd name="connsiteY3165" fmla="*/ 2326942 h 2810796"/>
              <a:gd name="connsiteX3166" fmla="*/ 2731773 w 3531775"/>
              <a:gd name="connsiteY3166" fmla="*/ 2320465 h 2810796"/>
              <a:gd name="connsiteX3167" fmla="*/ 2731487 w 3531775"/>
              <a:gd name="connsiteY3167" fmla="*/ 2318845 h 2810796"/>
              <a:gd name="connsiteX3168" fmla="*/ 2724249 w 3531775"/>
              <a:gd name="connsiteY3168" fmla="*/ 2317131 h 2810796"/>
              <a:gd name="connsiteX3169" fmla="*/ 2727582 w 3531775"/>
              <a:gd name="connsiteY3169" fmla="*/ 2314464 h 2810796"/>
              <a:gd name="connsiteX3170" fmla="*/ 2731868 w 3531775"/>
              <a:gd name="connsiteY3170" fmla="*/ 2311987 h 2810796"/>
              <a:gd name="connsiteX3171" fmla="*/ 2728344 w 3531775"/>
              <a:gd name="connsiteY3171" fmla="*/ 2307987 h 2810796"/>
              <a:gd name="connsiteX3172" fmla="*/ 2735488 w 3531775"/>
              <a:gd name="connsiteY3172" fmla="*/ 2308939 h 2810796"/>
              <a:gd name="connsiteX3173" fmla="*/ 2739679 w 3531775"/>
              <a:gd name="connsiteY3173" fmla="*/ 2304748 h 2810796"/>
              <a:gd name="connsiteX3174" fmla="*/ 2786733 w 3531775"/>
              <a:gd name="connsiteY3174" fmla="*/ 2333514 h 2810796"/>
              <a:gd name="connsiteX3175" fmla="*/ 2772159 w 3531775"/>
              <a:gd name="connsiteY3175" fmla="*/ 2357231 h 2810796"/>
              <a:gd name="connsiteX3176" fmla="*/ 2770540 w 3531775"/>
              <a:gd name="connsiteY3176" fmla="*/ 2352850 h 2810796"/>
              <a:gd name="connsiteX3177" fmla="*/ 2773398 w 3531775"/>
              <a:gd name="connsiteY3177" fmla="*/ 2346944 h 2810796"/>
              <a:gd name="connsiteX3178" fmla="*/ 2766635 w 3531775"/>
              <a:gd name="connsiteY3178" fmla="*/ 2342467 h 2810796"/>
              <a:gd name="connsiteX3179" fmla="*/ 2771016 w 3531775"/>
              <a:gd name="connsiteY3179" fmla="*/ 2340562 h 2810796"/>
              <a:gd name="connsiteX3180" fmla="*/ 2776350 w 3531775"/>
              <a:gd name="connsiteY3180" fmla="*/ 2338943 h 2810796"/>
              <a:gd name="connsiteX3181" fmla="*/ 2773874 w 3531775"/>
              <a:gd name="connsiteY3181" fmla="*/ 2334562 h 2810796"/>
              <a:gd name="connsiteX3182" fmla="*/ 2781018 w 3531775"/>
              <a:gd name="connsiteY3182" fmla="*/ 2336847 h 2810796"/>
              <a:gd name="connsiteX3183" fmla="*/ 2786733 w 3531775"/>
              <a:gd name="connsiteY3183" fmla="*/ 2333514 h 2810796"/>
              <a:gd name="connsiteX3184" fmla="*/ 2904081 w 3531775"/>
              <a:gd name="connsiteY3184" fmla="*/ 2338086 h 2810796"/>
              <a:gd name="connsiteX3185" fmla="*/ 2901985 w 3531775"/>
              <a:gd name="connsiteY3185" fmla="*/ 2331799 h 2810796"/>
              <a:gd name="connsiteX3186" fmla="*/ 2893793 w 3531775"/>
              <a:gd name="connsiteY3186" fmla="*/ 2331799 h 2810796"/>
              <a:gd name="connsiteX3187" fmla="*/ 2895699 w 3531775"/>
              <a:gd name="connsiteY3187" fmla="*/ 2327894 h 2810796"/>
              <a:gd name="connsiteX3188" fmla="*/ 2898556 w 3531775"/>
              <a:gd name="connsiteY3188" fmla="*/ 2323798 h 2810796"/>
              <a:gd name="connsiteX3189" fmla="*/ 2893793 w 3531775"/>
              <a:gd name="connsiteY3189" fmla="*/ 2321608 h 2810796"/>
              <a:gd name="connsiteX3190" fmla="*/ 2900651 w 3531775"/>
              <a:gd name="connsiteY3190" fmla="*/ 2319512 h 2810796"/>
              <a:gd name="connsiteX3191" fmla="*/ 2902747 w 3531775"/>
              <a:gd name="connsiteY3191" fmla="*/ 2313892 h 2810796"/>
              <a:gd name="connsiteX3192" fmla="*/ 2892651 w 3531775"/>
              <a:gd name="connsiteY3192" fmla="*/ 2314368 h 2810796"/>
              <a:gd name="connsiteX3193" fmla="*/ 2898842 w 3531775"/>
              <a:gd name="connsiteY3193" fmla="*/ 2344658 h 2810796"/>
              <a:gd name="connsiteX3194" fmla="*/ 2904081 w 3531775"/>
              <a:gd name="connsiteY3194" fmla="*/ 2338086 h 2810796"/>
              <a:gd name="connsiteX3195" fmla="*/ 2957992 w 3531775"/>
              <a:gd name="connsiteY3195" fmla="*/ 2314654 h 2810796"/>
              <a:gd name="connsiteX3196" fmla="*/ 2954753 w 3531775"/>
              <a:gd name="connsiteY3196" fmla="*/ 2342658 h 2810796"/>
              <a:gd name="connsiteX3197" fmla="*/ 2951420 w 3531775"/>
              <a:gd name="connsiteY3197" fmla="*/ 2339229 h 2810796"/>
              <a:gd name="connsiteX3198" fmla="*/ 2951515 w 3531775"/>
              <a:gd name="connsiteY3198" fmla="*/ 2332561 h 2810796"/>
              <a:gd name="connsiteX3199" fmla="*/ 2943609 w 3531775"/>
              <a:gd name="connsiteY3199" fmla="*/ 2331133 h 2810796"/>
              <a:gd name="connsiteX3200" fmla="*/ 2946657 w 3531775"/>
              <a:gd name="connsiteY3200" fmla="*/ 2327513 h 2810796"/>
              <a:gd name="connsiteX3201" fmla="*/ 2950753 w 3531775"/>
              <a:gd name="connsiteY3201" fmla="*/ 2323893 h 2810796"/>
              <a:gd name="connsiteX3202" fmla="*/ 2946752 w 3531775"/>
              <a:gd name="connsiteY3202" fmla="*/ 2320846 h 2810796"/>
              <a:gd name="connsiteX3203" fmla="*/ 2954087 w 3531775"/>
              <a:gd name="connsiteY3203" fmla="*/ 2319988 h 2810796"/>
              <a:gd name="connsiteX3204" fmla="*/ 2957992 w 3531775"/>
              <a:gd name="connsiteY3204" fmla="*/ 2314654 h 2810796"/>
              <a:gd name="connsiteX3205" fmla="*/ 3014761 w 3531775"/>
              <a:gd name="connsiteY3205" fmla="*/ 2315797 h 2810796"/>
              <a:gd name="connsiteX3206" fmla="*/ 3009999 w 3531775"/>
              <a:gd name="connsiteY3206" fmla="*/ 2310082 h 2810796"/>
              <a:gd name="connsiteX3207" fmla="*/ 3010094 w 3531775"/>
              <a:gd name="connsiteY3207" fmla="*/ 2307320 h 2810796"/>
              <a:gd name="connsiteX3208" fmla="*/ 3001902 w 3531775"/>
              <a:gd name="connsiteY3208" fmla="*/ 2310463 h 2810796"/>
              <a:gd name="connsiteX3209" fmla="*/ 3003521 w 3531775"/>
              <a:gd name="connsiteY3209" fmla="*/ 2305510 h 2810796"/>
              <a:gd name="connsiteX3210" fmla="*/ 3006188 w 3531775"/>
              <a:gd name="connsiteY3210" fmla="*/ 2300081 h 2810796"/>
              <a:gd name="connsiteX3211" fmla="*/ 3000283 w 3531775"/>
              <a:gd name="connsiteY3211" fmla="*/ 2298462 h 2810796"/>
              <a:gd name="connsiteX3212" fmla="*/ 3007903 w 3531775"/>
              <a:gd name="connsiteY3212" fmla="*/ 2294557 h 2810796"/>
              <a:gd name="connsiteX3213" fmla="*/ 3009332 w 3531775"/>
              <a:gd name="connsiteY3213" fmla="*/ 2287413 h 2810796"/>
              <a:gd name="connsiteX3214" fmla="*/ 2989996 w 3531775"/>
              <a:gd name="connsiteY3214" fmla="*/ 2297224 h 2810796"/>
              <a:gd name="connsiteX3215" fmla="*/ 3009618 w 3531775"/>
              <a:gd name="connsiteY3215" fmla="*/ 2324655 h 2810796"/>
              <a:gd name="connsiteX3216" fmla="*/ 3014761 w 3531775"/>
              <a:gd name="connsiteY3216" fmla="*/ 2315797 h 2810796"/>
              <a:gd name="connsiteX3217" fmla="*/ 3101534 w 3531775"/>
              <a:gd name="connsiteY3217" fmla="*/ 2260267 h 2810796"/>
              <a:gd name="connsiteX3218" fmla="*/ 3096771 w 3531775"/>
              <a:gd name="connsiteY3218" fmla="*/ 2255504 h 2810796"/>
              <a:gd name="connsiteX3219" fmla="*/ 3089437 w 3531775"/>
              <a:gd name="connsiteY3219" fmla="*/ 2259219 h 2810796"/>
              <a:gd name="connsiteX3220" fmla="*/ 3089342 w 3531775"/>
              <a:gd name="connsiteY3220" fmla="*/ 2254837 h 2810796"/>
              <a:gd name="connsiteX3221" fmla="*/ 3090009 w 3531775"/>
              <a:gd name="connsiteY3221" fmla="*/ 2249789 h 2810796"/>
              <a:gd name="connsiteX3222" fmla="*/ 3084675 w 3531775"/>
              <a:gd name="connsiteY3222" fmla="*/ 2249980 h 2810796"/>
              <a:gd name="connsiteX3223" fmla="*/ 3089913 w 3531775"/>
              <a:gd name="connsiteY3223" fmla="*/ 2245026 h 2810796"/>
              <a:gd name="connsiteX3224" fmla="*/ 3089056 w 3531775"/>
              <a:gd name="connsiteY3224" fmla="*/ 2238930 h 2810796"/>
              <a:gd name="connsiteX3225" fmla="*/ 3080293 w 3531775"/>
              <a:gd name="connsiteY3225" fmla="*/ 2243979 h 2810796"/>
              <a:gd name="connsiteX3226" fmla="*/ 3100010 w 3531775"/>
              <a:gd name="connsiteY3226" fmla="*/ 2268649 h 2810796"/>
              <a:gd name="connsiteX3227" fmla="*/ 3101534 w 3531775"/>
              <a:gd name="connsiteY3227" fmla="*/ 2260267 h 2810796"/>
              <a:gd name="connsiteX3228" fmla="*/ 3143253 w 3531775"/>
              <a:gd name="connsiteY3228" fmla="*/ 2247598 h 2810796"/>
              <a:gd name="connsiteX3229" fmla="*/ 3140396 w 3531775"/>
              <a:gd name="connsiteY3229" fmla="*/ 2241407 h 2810796"/>
              <a:gd name="connsiteX3230" fmla="*/ 3139348 w 3531775"/>
              <a:gd name="connsiteY3230" fmla="*/ 2240074 h 2810796"/>
              <a:gd name="connsiteX3231" fmla="*/ 3130394 w 3531775"/>
              <a:gd name="connsiteY3231" fmla="*/ 2243407 h 2810796"/>
              <a:gd name="connsiteX3232" fmla="*/ 3133824 w 3531775"/>
              <a:gd name="connsiteY3232" fmla="*/ 2238835 h 2810796"/>
              <a:gd name="connsiteX3233" fmla="*/ 3135919 w 3531775"/>
              <a:gd name="connsiteY3233" fmla="*/ 2233692 h 2810796"/>
              <a:gd name="connsiteX3234" fmla="*/ 3130966 w 3531775"/>
              <a:gd name="connsiteY3234" fmla="*/ 2232644 h 2810796"/>
              <a:gd name="connsiteX3235" fmla="*/ 3137252 w 3531775"/>
              <a:gd name="connsiteY3235" fmla="*/ 2228643 h 2810796"/>
              <a:gd name="connsiteX3236" fmla="*/ 3138300 w 3531775"/>
              <a:gd name="connsiteY3236" fmla="*/ 2222071 h 2810796"/>
              <a:gd name="connsiteX3237" fmla="*/ 3128680 w 3531775"/>
              <a:gd name="connsiteY3237" fmla="*/ 2225310 h 2810796"/>
              <a:gd name="connsiteX3238" fmla="*/ 3139253 w 3531775"/>
              <a:gd name="connsiteY3238" fmla="*/ 2255885 h 2810796"/>
              <a:gd name="connsiteX3239" fmla="*/ 3143253 w 3531775"/>
              <a:gd name="connsiteY3239" fmla="*/ 2247598 h 2810796"/>
              <a:gd name="connsiteX3240" fmla="*/ 3178115 w 3531775"/>
              <a:gd name="connsiteY3240" fmla="*/ 2201116 h 2810796"/>
              <a:gd name="connsiteX3241" fmla="*/ 3171352 w 3531775"/>
              <a:gd name="connsiteY3241" fmla="*/ 2197687 h 2810796"/>
              <a:gd name="connsiteX3242" fmla="*/ 3170304 w 3531775"/>
              <a:gd name="connsiteY3242" fmla="*/ 2195020 h 2810796"/>
              <a:gd name="connsiteX3243" fmla="*/ 3164113 w 3531775"/>
              <a:gd name="connsiteY3243" fmla="*/ 2201212 h 2810796"/>
              <a:gd name="connsiteX3244" fmla="*/ 3163542 w 3531775"/>
              <a:gd name="connsiteY3244" fmla="*/ 2195973 h 2810796"/>
              <a:gd name="connsiteX3245" fmla="*/ 3163732 w 3531775"/>
              <a:gd name="connsiteY3245" fmla="*/ 2189877 h 2810796"/>
              <a:gd name="connsiteX3246" fmla="*/ 3157636 w 3531775"/>
              <a:gd name="connsiteY3246" fmla="*/ 2190734 h 2810796"/>
              <a:gd name="connsiteX3247" fmla="*/ 3163065 w 3531775"/>
              <a:gd name="connsiteY3247" fmla="*/ 2184162 h 2810796"/>
              <a:gd name="connsiteX3248" fmla="*/ 3161446 w 3531775"/>
              <a:gd name="connsiteY3248" fmla="*/ 2177018 h 2810796"/>
              <a:gd name="connsiteX3249" fmla="*/ 3147825 w 3531775"/>
              <a:gd name="connsiteY3249" fmla="*/ 2193782 h 2810796"/>
              <a:gd name="connsiteX3250" fmla="*/ 3177258 w 3531775"/>
              <a:gd name="connsiteY3250" fmla="*/ 2211308 h 2810796"/>
              <a:gd name="connsiteX3251" fmla="*/ 3178115 w 3531775"/>
              <a:gd name="connsiteY3251" fmla="*/ 2201116 h 2810796"/>
              <a:gd name="connsiteX3252" fmla="*/ 3227168 w 3531775"/>
              <a:gd name="connsiteY3252" fmla="*/ 2134537 h 2810796"/>
              <a:gd name="connsiteX3253" fmla="*/ 3216024 w 3531775"/>
              <a:gd name="connsiteY3253" fmla="*/ 2133203 h 2810796"/>
              <a:gd name="connsiteX3254" fmla="*/ 3214310 w 3531775"/>
              <a:gd name="connsiteY3254" fmla="*/ 2132917 h 2810796"/>
              <a:gd name="connsiteX3255" fmla="*/ 3208595 w 3531775"/>
              <a:gd name="connsiteY3255" fmla="*/ 2140442 h 2810796"/>
              <a:gd name="connsiteX3256" fmla="*/ 3208881 w 3531775"/>
              <a:gd name="connsiteY3256" fmla="*/ 2135203 h 2810796"/>
              <a:gd name="connsiteX3257" fmla="*/ 3207642 w 3531775"/>
              <a:gd name="connsiteY3257" fmla="*/ 2130250 h 2810796"/>
              <a:gd name="connsiteX3258" fmla="*/ 3202689 w 3531775"/>
              <a:gd name="connsiteY3258" fmla="*/ 2132251 h 2810796"/>
              <a:gd name="connsiteX3259" fmla="*/ 3205737 w 3531775"/>
              <a:gd name="connsiteY3259" fmla="*/ 2125774 h 2810796"/>
              <a:gd name="connsiteX3260" fmla="*/ 3202499 w 3531775"/>
              <a:gd name="connsiteY3260" fmla="*/ 2120344 h 2810796"/>
              <a:gd name="connsiteX3261" fmla="*/ 3227168 w 3531775"/>
              <a:gd name="connsiteY3261" fmla="*/ 2134537 h 2810796"/>
              <a:gd name="connsiteX3262" fmla="*/ 3240980 w 3531775"/>
              <a:gd name="connsiteY3262" fmla="*/ 2091674 h 2810796"/>
              <a:gd name="connsiteX3263" fmla="*/ 3239456 w 3531775"/>
              <a:gd name="connsiteY3263" fmla="*/ 2085102 h 2810796"/>
              <a:gd name="connsiteX3264" fmla="*/ 3231645 w 3531775"/>
              <a:gd name="connsiteY3264" fmla="*/ 2091483 h 2810796"/>
              <a:gd name="connsiteX3265" fmla="*/ 3258601 w 3531775"/>
              <a:gd name="connsiteY3265" fmla="*/ 2107105 h 2810796"/>
              <a:gd name="connsiteX3266" fmla="*/ 3253743 w 3531775"/>
              <a:gd name="connsiteY3266" fmla="*/ 2107105 h 2810796"/>
              <a:gd name="connsiteX3267" fmla="*/ 3248790 w 3531775"/>
              <a:gd name="connsiteY3267" fmla="*/ 2102342 h 2810796"/>
              <a:gd name="connsiteX3268" fmla="*/ 3247266 w 3531775"/>
              <a:gd name="connsiteY3268" fmla="*/ 2101485 h 2810796"/>
              <a:gd name="connsiteX3269" fmla="*/ 3240123 w 3531775"/>
              <a:gd name="connsiteY3269" fmla="*/ 2107771 h 2810796"/>
              <a:gd name="connsiteX3270" fmla="*/ 3241742 w 3531775"/>
              <a:gd name="connsiteY3270" fmla="*/ 2096817 h 2810796"/>
              <a:gd name="connsiteX3271" fmla="*/ 3236693 w 3531775"/>
              <a:gd name="connsiteY3271" fmla="*/ 2097580 h 2810796"/>
              <a:gd name="connsiteX3272" fmla="*/ 3240980 w 3531775"/>
              <a:gd name="connsiteY3272" fmla="*/ 2091674 h 2810796"/>
              <a:gd name="connsiteX3273" fmla="*/ 3324800 w 3531775"/>
              <a:gd name="connsiteY3273" fmla="*/ 2065861 h 2810796"/>
              <a:gd name="connsiteX3274" fmla="*/ 3318799 w 3531775"/>
              <a:gd name="connsiteY3274" fmla="*/ 2059194 h 2810796"/>
              <a:gd name="connsiteX3275" fmla="*/ 3316989 w 3531775"/>
              <a:gd name="connsiteY3275" fmla="*/ 2058051 h 2810796"/>
              <a:gd name="connsiteX3276" fmla="*/ 3308036 w 3531775"/>
              <a:gd name="connsiteY3276" fmla="*/ 2066623 h 2810796"/>
              <a:gd name="connsiteX3277" fmla="*/ 3310036 w 3531775"/>
              <a:gd name="connsiteY3277" fmla="*/ 2059194 h 2810796"/>
              <a:gd name="connsiteX3278" fmla="*/ 3310226 w 3531775"/>
              <a:gd name="connsiteY3278" fmla="*/ 2051574 h 2810796"/>
              <a:gd name="connsiteX3279" fmla="*/ 3303940 w 3531775"/>
              <a:gd name="connsiteY3279" fmla="*/ 2052717 h 2810796"/>
              <a:gd name="connsiteX3280" fmla="*/ 3309560 w 3531775"/>
              <a:gd name="connsiteY3280" fmla="*/ 2044525 h 2810796"/>
              <a:gd name="connsiteX3281" fmla="*/ 3307750 w 3531775"/>
              <a:gd name="connsiteY3281" fmla="*/ 2035572 h 2810796"/>
              <a:gd name="connsiteX3282" fmla="*/ 3298034 w 3531775"/>
              <a:gd name="connsiteY3282" fmla="*/ 2044525 h 2810796"/>
              <a:gd name="connsiteX3283" fmla="*/ 3323466 w 3531775"/>
              <a:gd name="connsiteY3283" fmla="*/ 2078625 h 2810796"/>
              <a:gd name="connsiteX3284" fmla="*/ 3324800 w 3531775"/>
              <a:gd name="connsiteY3284" fmla="*/ 2065861 h 2810796"/>
              <a:gd name="connsiteX3285" fmla="*/ 3311941 w 3531775"/>
              <a:gd name="connsiteY3285" fmla="*/ 2097389 h 2810796"/>
              <a:gd name="connsiteX3286" fmla="*/ 3305845 w 3531775"/>
              <a:gd name="connsiteY3286" fmla="*/ 2100628 h 2810796"/>
              <a:gd name="connsiteX3287" fmla="*/ 3297558 w 3531775"/>
              <a:gd name="connsiteY3287" fmla="*/ 2098532 h 2810796"/>
              <a:gd name="connsiteX3288" fmla="*/ 3288986 w 3531775"/>
              <a:gd name="connsiteY3288" fmla="*/ 2110057 h 2810796"/>
              <a:gd name="connsiteX3289" fmla="*/ 3286509 w 3531775"/>
              <a:gd name="connsiteY3289" fmla="*/ 2096722 h 2810796"/>
              <a:gd name="connsiteX3290" fmla="*/ 3280509 w 3531775"/>
              <a:gd name="connsiteY3290" fmla="*/ 2100628 h 2810796"/>
              <a:gd name="connsiteX3291" fmla="*/ 3283557 w 3531775"/>
              <a:gd name="connsiteY3291" fmla="*/ 2091198 h 2810796"/>
              <a:gd name="connsiteX3292" fmla="*/ 3278794 w 3531775"/>
              <a:gd name="connsiteY3292" fmla="*/ 2084816 h 2810796"/>
              <a:gd name="connsiteX3293" fmla="*/ 3311941 w 3531775"/>
              <a:gd name="connsiteY3293" fmla="*/ 2097389 h 2810796"/>
              <a:gd name="connsiteX3294" fmla="*/ 3279080 w 3531775"/>
              <a:gd name="connsiteY3294" fmla="*/ 2149110 h 2810796"/>
              <a:gd name="connsiteX3295" fmla="*/ 3271174 w 3531775"/>
              <a:gd name="connsiteY3295" fmla="*/ 2146062 h 2810796"/>
              <a:gd name="connsiteX3296" fmla="*/ 3268983 w 3531775"/>
              <a:gd name="connsiteY3296" fmla="*/ 2145871 h 2810796"/>
              <a:gd name="connsiteX3297" fmla="*/ 3261459 w 3531775"/>
              <a:gd name="connsiteY3297" fmla="*/ 2156539 h 2810796"/>
              <a:gd name="connsiteX3298" fmla="*/ 3261935 w 3531775"/>
              <a:gd name="connsiteY3298" fmla="*/ 2149491 h 2810796"/>
              <a:gd name="connsiteX3299" fmla="*/ 3260411 w 3531775"/>
              <a:gd name="connsiteY3299" fmla="*/ 2143014 h 2810796"/>
              <a:gd name="connsiteX3300" fmla="*/ 3254029 w 3531775"/>
              <a:gd name="connsiteY3300" fmla="*/ 2146252 h 2810796"/>
              <a:gd name="connsiteX3301" fmla="*/ 3254696 w 3531775"/>
              <a:gd name="connsiteY3301" fmla="*/ 2141680 h 2810796"/>
              <a:gd name="connsiteX3302" fmla="*/ 3254219 w 3531775"/>
              <a:gd name="connsiteY3302" fmla="*/ 2130250 h 2810796"/>
              <a:gd name="connsiteX3303" fmla="*/ 3244313 w 3531775"/>
              <a:gd name="connsiteY3303" fmla="*/ 2154063 h 2810796"/>
              <a:gd name="connsiteX3304" fmla="*/ 3281080 w 3531775"/>
              <a:gd name="connsiteY3304" fmla="*/ 2159968 h 2810796"/>
              <a:gd name="connsiteX3305" fmla="*/ 3279080 w 3531775"/>
              <a:gd name="connsiteY3305" fmla="*/ 2149110 h 2810796"/>
              <a:gd name="connsiteX3306" fmla="*/ 3245266 w 3531775"/>
              <a:gd name="connsiteY3306" fmla="*/ 2044144 h 2810796"/>
              <a:gd name="connsiteX3307" fmla="*/ 3279651 w 3531775"/>
              <a:gd name="connsiteY3307" fmla="*/ 2059956 h 2810796"/>
              <a:gd name="connsiteX3308" fmla="*/ 3276603 w 3531775"/>
              <a:gd name="connsiteY3308" fmla="*/ 2050145 h 2810796"/>
              <a:gd name="connsiteX3309" fmla="*/ 3268983 w 3531775"/>
              <a:gd name="connsiteY3309" fmla="*/ 2047573 h 2810796"/>
              <a:gd name="connsiteX3310" fmla="*/ 3261363 w 3531775"/>
              <a:gd name="connsiteY3310" fmla="*/ 2057193 h 2810796"/>
              <a:gd name="connsiteX3311" fmla="*/ 3260887 w 3531775"/>
              <a:gd name="connsiteY3311" fmla="*/ 2050907 h 2810796"/>
              <a:gd name="connsiteX3312" fmla="*/ 3258696 w 3531775"/>
              <a:gd name="connsiteY3312" fmla="*/ 2045192 h 2810796"/>
              <a:gd name="connsiteX3313" fmla="*/ 3253267 w 3531775"/>
              <a:gd name="connsiteY3313" fmla="*/ 2048240 h 2810796"/>
              <a:gd name="connsiteX3314" fmla="*/ 3255743 w 3531775"/>
              <a:gd name="connsiteY3314" fmla="*/ 2040049 h 2810796"/>
              <a:gd name="connsiteX3315" fmla="*/ 3251362 w 3531775"/>
              <a:gd name="connsiteY3315" fmla="*/ 2033953 h 2810796"/>
              <a:gd name="connsiteX3316" fmla="*/ 3245266 w 3531775"/>
              <a:gd name="connsiteY3316" fmla="*/ 2044144 h 2810796"/>
              <a:gd name="connsiteX3317" fmla="*/ 3344993 w 3531775"/>
              <a:gd name="connsiteY3317" fmla="*/ 2106057 h 2810796"/>
              <a:gd name="connsiteX3318" fmla="*/ 3350708 w 3531775"/>
              <a:gd name="connsiteY3318" fmla="*/ 2080530 h 2810796"/>
              <a:gd name="connsiteX3319" fmla="*/ 3343374 w 3531775"/>
              <a:gd name="connsiteY3319" fmla="*/ 2084435 h 2810796"/>
              <a:gd name="connsiteX3320" fmla="*/ 3341659 w 3531775"/>
              <a:gd name="connsiteY3320" fmla="*/ 2085864 h 2810796"/>
              <a:gd name="connsiteX3321" fmla="*/ 3341373 w 3531775"/>
              <a:gd name="connsiteY3321" fmla="*/ 2096722 h 2810796"/>
              <a:gd name="connsiteX3322" fmla="*/ 3338230 w 3531775"/>
              <a:gd name="connsiteY3322" fmla="*/ 2092722 h 2810796"/>
              <a:gd name="connsiteX3323" fmla="*/ 3333944 w 3531775"/>
              <a:gd name="connsiteY3323" fmla="*/ 2090341 h 2810796"/>
              <a:gd name="connsiteX3324" fmla="*/ 3330896 w 3531775"/>
              <a:gd name="connsiteY3324" fmla="*/ 2096437 h 2810796"/>
              <a:gd name="connsiteX3325" fmla="*/ 3329467 w 3531775"/>
              <a:gd name="connsiteY3325" fmla="*/ 2088816 h 2810796"/>
              <a:gd name="connsiteX3326" fmla="*/ 3323466 w 3531775"/>
              <a:gd name="connsiteY3326" fmla="*/ 2087483 h 2810796"/>
              <a:gd name="connsiteX3327" fmla="*/ 3322514 w 3531775"/>
              <a:gd name="connsiteY3327" fmla="*/ 2099199 h 2810796"/>
              <a:gd name="connsiteX3328" fmla="*/ 3344993 w 3531775"/>
              <a:gd name="connsiteY3328" fmla="*/ 2106057 h 2810796"/>
              <a:gd name="connsiteX3329" fmla="*/ 3297749 w 3531775"/>
              <a:gd name="connsiteY3329" fmla="*/ 2156635 h 2810796"/>
              <a:gd name="connsiteX3330" fmla="*/ 3323276 w 3531775"/>
              <a:gd name="connsiteY3330" fmla="*/ 2147776 h 2810796"/>
              <a:gd name="connsiteX3331" fmla="*/ 3317751 w 3531775"/>
              <a:gd name="connsiteY3331" fmla="*/ 2143680 h 2810796"/>
              <a:gd name="connsiteX3332" fmla="*/ 3316132 w 3531775"/>
              <a:gd name="connsiteY3332" fmla="*/ 2143109 h 2810796"/>
              <a:gd name="connsiteX3333" fmla="*/ 3308702 w 3531775"/>
              <a:gd name="connsiteY3333" fmla="*/ 2151586 h 2810796"/>
              <a:gd name="connsiteX3334" fmla="*/ 3310131 w 3531775"/>
              <a:gd name="connsiteY3334" fmla="*/ 2145300 h 2810796"/>
              <a:gd name="connsiteX3335" fmla="*/ 3310036 w 3531775"/>
              <a:gd name="connsiteY3335" fmla="*/ 2139204 h 2810796"/>
              <a:gd name="connsiteX3336" fmla="*/ 3304607 w 3531775"/>
              <a:gd name="connsiteY3336" fmla="*/ 2141109 h 2810796"/>
              <a:gd name="connsiteX3337" fmla="*/ 3309179 w 3531775"/>
              <a:gd name="connsiteY3337" fmla="*/ 2133584 h 2810796"/>
              <a:gd name="connsiteX3338" fmla="*/ 3297749 w 3531775"/>
              <a:gd name="connsiteY3338" fmla="*/ 2156635 h 2810796"/>
              <a:gd name="connsiteX3339" fmla="*/ 3253362 w 3531775"/>
              <a:gd name="connsiteY3339" fmla="*/ 2211784 h 2810796"/>
              <a:gd name="connsiteX3340" fmla="*/ 3284318 w 3531775"/>
              <a:gd name="connsiteY3340" fmla="*/ 2201021 h 2810796"/>
              <a:gd name="connsiteX3341" fmla="*/ 3276889 w 3531775"/>
              <a:gd name="connsiteY3341" fmla="*/ 2198830 h 2810796"/>
              <a:gd name="connsiteX3342" fmla="*/ 3275651 w 3531775"/>
              <a:gd name="connsiteY3342" fmla="*/ 2196163 h 2810796"/>
              <a:gd name="connsiteX3343" fmla="*/ 3266602 w 3531775"/>
              <a:gd name="connsiteY3343" fmla="*/ 2205688 h 2810796"/>
              <a:gd name="connsiteX3344" fmla="*/ 3268412 w 3531775"/>
              <a:gd name="connsiteY3344" fmla="*/ 2198735 h 2810796"/>
              <a:gd name="connsiteX3345" fmla="*/ 3268221 w 3531775"/>
              <a:gd name="connsiteY3345" fmla="*/ 2191972 h 2810796"/>
              <a:gd name="connsiteX3346" fmla="*/ 3261744 w 3531775"/>
              <a:gd name="connsiteY3346" fmla="*/ 2194258 h 2810796"/>
              <a:gd name="connsiteX3347" fmla="*/ 3267174 w 3531775"/>
              <a:gd name="connsiteY3347" fmla="*/ 2185781 h 2810796"/>
              <a:gd name="connsiteX3348" fmla="*/ 3253362 w 3531775"/>
              <a:gd name="connsiteY3348" fmla="*/ 2211784 h 2810796"/>
              <a:gd name="connsiteX3349" fmla="*/ 3219929 w 3531775"/>
              <a:gd name="connsiteY3349" fmla="*/ 2245598 h 2810796"/>
              <a:gd name="connsiteX3350" fmla="*/ 3245457 w 3531775"/>
              <a:gd name="connsiteY3350" fmla="*/ 2246074 h 2810796"/>
              <a:gd name="connsiteX3351" fmla="*/ 3241932 w 3531775"/>
              <a:gd name="connsiteY3351" fmla="*/ 2240169 h 2810796"/>
              <a:gd name="connsiteX3352" fmla="*/ 3240694 w 3531775"/>
              <a:gd name="connsiteY3352" fmla="*/ 2239026 h 2810796"/>
              <a:gd name="connsiteX3353" fmla="*/ 3231455 w 3531775"/>
              <a:gd name="connsiteY3353" fmla="*/ 2244550 h 2810796"/>
              <a:gd name="connsiteX3354" fmla="*/ 3234788 w 3531775"/>
              <a:gd name="connsiteY3354" fmla="*/ 2239026 h 2810796"/>
              <a:gd name="connsiteX3355" fmla="*/ 3236598 w 3531775"/>
              <a:gd name="connsiteY3355" fmla="*/ 2233120 h 2810796"/>
              <a:gd name="connsiteX3356" fmla="*/ 3231169 w 3531775"/>
              <a:gd name="connsiteY3356" fmla="*/ 2233120 h 2810796"/>
              <a:gd name="connsiteX3357" fmla="*/ 3237646 w 3531775"/>
              <a:gd name="connsiteY3357" fmla="*/ 2227501 h 2810796"/>
              <a:gd name="connsiteX3358" fmla="*/ 3219929 w 3531775"/>
              <a:gd name="connsiteY3358" fmla="*/ 2245598 h 2810796"/>
              <a:gd name="connsiteX3359" fmla="*/ 3222977 w 3531775"/>
              <a:gd name="connsiteY3359" fmla="*/ 2210641 h 2810796"/>
              <a:gd name="connsiteX3360" fmla="*/ 3234026 w 3531775"/>
              <a:gd name="connsiteY3360" fmla="*/ 2187876 h 2810796"/>
              <a:gd name="connsiteX3361" fmla="*/ 3227168 w 3531775"/>
              <a:gd name="connsiteY3361" fmla="*/ 2193592 h 2810796"/>
              <a:gd name="connsiteX3362" fmla="*/ 3221644 w 3531775"/>
              <a:gd name="connsiteY3362" fmla="*/ 2185114 h 2810796"/>
              <a:gd name="connsiteX3363" fmla="*/ 3213262 w 3531775"/>
              <a:gd name="connsiteY3363" fmla="*/ 2197306 h 2810796"/>
              <a:gd name="connsiteX3364" fmla="*/ 3213357 w 3531775"/>
              <a:gd name="connsiteY3364" fmla="*/ 2189496 h 2810796"/>
              <a:gd name="connsiteX3365" fmla="*/ 3211167 w 3531775"/>
              <a:gd name="connsiteY3365" fmla="*/ 2182543 h 2810796"/>
              <a:gd name="connsiteX3366" fmla="*/ 3203737 w 3531775"/>
              <a:gd name="connsiteY3366" fmla="*/ 2186448 h 2810796"/>
              <a:gd name="connsiteX3367" fmla="*/ 3208023 w 3531775"/>
              <a:gd name="connsiteY3367" fmla="*/ 2176351 h 2810796"/>
              <a:gd name="connsiteX3368" fmla="*/ 3203166 w 3531775"/>
              <a:gd name="connsiteY3368" fmla="*/ 2168922 h 2810796"/>
              <a:gd name="connsiteX3369" fmla="*/ 3193926 w 3531775"/>
              <a:gd name="connsiteY3369" fmla="*/ 2181400 h 2810796"/>
              <a:gd name="connsiteX3370" fmla="*/ 3222977 w 3531775"/>
              <a:gd name="connsiteY3370" fmla="*/ 2210641 h 2810796"/>
              <a:gd name="connsiteX3371" fmla="*/ 3167066 w 3531775"/>
              <a:gd name="connsiteY3371" fmla="*/ 2296366 h 2810796"/>
              <a:gd name="connsiteX3372" fmla="*/ 3203356 w 3531775"/>
              <a:gd name="connsiteY3372" fmla="*/ 2289413 h 2810796"/>
              <a:gd name="connsiteX3373" fmla="*/ 3197260 w 3531775"/>
              <a:gd name="connsiteY3373" fmla="*/ 2290080 h 2810796"/>
              <a:gd name="connsiteX3374" fmla="*/ 3191450 w 3531775"/>
              <a:gd name="connsiteY3374" fmla="*/ 2285698 h 2810796"/>
              <a:gd name="connsiteX3375" fmla="*/ 3180210 w 3531775"/>
              <a:gd name="connsiteY3375" fmla="*/ 2292366 h 2810796"/>
              <a:gd name="connsiteX3376" fmla="*/ 3186973 w 3531775"/>
              <a:gd name="connsiteY3376" fmla="*/ 2280079 h 2810796"/>
              <a:gd name="connsiteX3377" fmla="*/ 3176781 w 3531775"/>
              <a:gd name="connsiteY3377" fmla="*/ 2281984 h 2810796"/>
              <a:gd name="connsiteX3378" fmla="*/ 3182782 w 3531775"/>
              <a:gd name="connsiteY3378" fmla="*/ 2275221 h 2810796"/>
              <a:gd name="connsiteX3379" fmla="*/ 3167066 w 3531775"/>
              <a:gd name="connsiteY3379" fmla="*/ 2296366 h 2810796"/>
              <a:gd name="connsiteX3380" fmla="*/ 3169352 w 3531775"/>
              <a:gd name="connsiteY3380" fmla="*/ 2257695 h 2810796"/>
              <a:gd name="connsiteX3381" fmla="*/ 3201070 w 3531775"/>
              <a:gd name="connsiteY3381" fmla="*/ 2240931 h 2810796"/>
              <a:gd name="connsiteX3382" fmla="*/ 3192307 w 3531775"/>
              <a:gd name="connsiteY3382" fmla="*/ 2238930 h 2810796"/>
              <a:gd name="connsiteX3383" fmla="*/ 3182496 w 3531775"/>
              <a:gd name="connsiteY3383" fmla="*/ 2249408 h 2810796"/>
              <a:gd name="connsiteX3384" fmla="*/ 3182496 w 3531775"/>
              <a:gd name="connsiteY3384" fmla="*/ 2242931 h 2810796"/>
              <a:gd name="connsiteX3385" fmla="*/ 3180496 w 3531775"/>
              <a:gd name="connsiteY3385" fmla="*/ 2237121 h 2810796"/>
              <a:gd name="connsiteX3386" fmla="*/ 3173924 w 3531775"/>
              <a:gd name="connsiteY3386" fmla="*/ 2240645 h 2810796"/>
              <a:gd name="connsiteX3387" fmla="*/ 3177734 w 3531775"/>
              <a:gd name="connsiteY3387" fmla="*/ 2231977 h 2810796"/>
              <a:gd name="connsiteX3388" fmla="*/ 3169352 w 3531775"/>
              <a:gd name="connsiteY3388" fmla="*/ 2257695 h 2810796"/>
              <a:gd name="connsiteX3389" fmla="*/ 3114107 w 3531775"/>
              <a:gd name="connsiteY3389" fmla="*/ 2338657 h 2810796"/>
              <a:gd name="connsiteX3390" fmla="*/ 3142872 w 3531775"/>
              <a:gd name="connsiteY3390" fmla="*/ 2336181 h 2810796"/>
              <a:gd name="connsiteX3391" fmla="*/ 3138015 w 3531775"/>
              <a:gd name="connsiteY3391" fmla="*/ 2331418 h 2810796"/>
              <a:gd name="connsiteX3392" fmla="*/ 3136491 w 3531775"/>
              <a:gd name="connsiteY3392" fmla="*/ 2330561 h 2810796"/>
              <a:gd name="connsiteX3393" fmla="*/ 3126870 w 3531775"/>
              <a:gd name="connsiteY3393" fmla="*/ 2336467 h 2810796"/>
              <a:gd name="connsiteX3394" fmla="*/ 3129728 w 3531775"/>
              <a:gd name="connsiteY3394" fmla="*/ 2331228 h 2810796"/>
              <a:gd name="connsiteX3395" fmla="*/ 3130966 w 3531775"/>
              <a:gd name="connsiteY3395" fmla="*/ 2325894 h 2810796"/>
              <a:gd name="connsiteX3396" fmla="*/ 3124965 w 3531775"/>
              <a:gd name="connsiteY3396" fmla="*/ 2326465 h 2810796"/>
              <a:gd name="connsiteX3397" fmla="*/ 3131347 w 3531775"/>
              <a:gd name="connsiteY3397" fmla="*/ 2320846 h 2810796"/>
              <a:gd name="connsiteX3398" fmla="*/ 3114107 w 3531775"/>
              <a:gd name="connsiteY3398" fmla="*/ 2338657 h 2810796"/>
              <a:gd name="connsiteX3399" fmla="*/ 3112107 w 3531775"/>
              <a:gd name="connsiteY3399" fmla="*/ 2297509 h 2810796"/>
              <a:gd name="connsiteX3400" fmla="*/ 3145825 w 3531775"/>
              <a:gd name="connsiteY3400" fmla="*/ 2293985 h 2810796"/>
              <a:gd name="connsiteX3401" fmla="*/ 3139634 w 3531775"/>
              <a:gd name="connsiteY3401" fmla="*/ 2288365 h 2810796"/>
              <a:gd name="connsiteX3402" fmla="*/ 3126870 w 3531775"/>
              <a:gd name="connsiteY3402" fmla="*/ 2294557 h 2810796"/>
              <a:gd name="connsiteX3403" fmla="*/ 3129823 w 3531775"/>
              <a:gd name="connsiteY3403" fmla="*/ 2288175 h 2810796"/>
              <a:gd name="connsiteX3404" fmla="*/ 3130776 w 3531775"/>
              <a:gd name="connsiteY3404" fmla="*/ 2281698 h 2810796"/>
              <a:gd name="connsiteX3405" fmla="*/ 3123727 w 3531775"/>
              <a:gd name="connsiteY3405" fmla="*/ 2282460 h 2810796"/>
              <a:gd name="connsiteX3406" fmla="*/ 3130776 w 3531775"/>
              <a:gd name="connsiteY3406" fmla="*/ 2275602 h 2810796"/>
              <a:gd name="connsiteX3407" fmla="*/ 3129823 w 3531775"/>
              <a:gd name="connsiteY3407" fmla="*/ 2267791 h 2810796"/>
              <a:gd name="connsiteX3408" fmla="*/ 3112107 w 3531775"/>
              <a:gd name="connsiteY3408" fmla="*/ 2297509 h 2810796"/>
              <a:gd name="connsiteX3409" fmla="*/ 3109249 w 3531775"/>
              <a:gd name="connsiteY3409" fmla="*/ 2313797 h 2810796"/>
              <a:gd name="connsiteX3410" fmla="*/ 3091818 w 3531775"/>
              <a:gd name="connsiteY3410" fmla="*/ 2310654 h 2810796"/>
              <a:gd name="connsiteX3411" fmla="*/ 3090485 w 3531775"/>
              <a:gd name="connsiteY3411" fmla="*/ 2307606 h 2810796"/>
              <a:gd name="connsiteX3412" fmla="*/ 3078198 w 3531775"/>
              <a:gd name="connsiteY3412" fmla="*/ 2316274 h 2810796"/>
              <a:gd name="connsiteX3413" fmla="*/ 3081531 w 3531775"/>
              <a:gd name="connsiteY3413" fmla="*/ 2301796 h 2810796"/>
              <a:gd name="connsiteX3414" fmla="*/ 3073149 w 3531775"/>
              <a:gd name="connsiteY3414" fmla="*/ 2302939 h 2810796"/>
              <a:gd name="connsiteX3415" fmla="*/ 3080769 w 3531775"/>
              <a:gd name="connsiteY3415" fmla="*/ 2294938 h 2810796"/>
              <a:gd name="connsiteX3416" fmla="*/ 3078578 w 3531775"/>
              <a:gd name="connsiteY3416" fmla="*/ 2286365 h 2810796"/>
              <a:gd name="connsiteX3417" fmla="*/ 3109249 w 3531775"/>
              <a:gd name="connsiteY3417" fmla="*/ 2313797 h 2810796"/>
              <a:gd name="connsiteX3418" fmla="*/ 3059052 w 3531775"/>
              <a:gd name="connsiteY3418" fmla="*/ 2366851 h 2810796"/>
              <a:gd name="connsiteX3419" fmla="*/ 3089532 w 3531775"/>
              <a:gd name="connsiteY3419" fmla="*/ 2368185 h 2810796"/>
              <a:gd name="connsiteX3420" fmla="*/ 3084579 w 3531775"/>
              <a:gd name="connsiteY3420" fmla="*/ 2367518 h 2810796"/>
              <a:gd name="connsiteX3421" fmla="*/ 3080769 w 3531775"/>
              <a:gd name="connsiteY3421" fmla="*/ 2362851 h 2810796"/>
              <a:gd name="connsiteX3422" fmla="*/ 3079531 w 3531775"/>
              <a:gd name="connsiteY3422" fmla="*/ 2361993 h 2810796"/>
              <a:gd name="connsiteX3423" fmla="*/ 3070482 w 3531775"/>
              <a:gd name="connsiteY3423" fmla="*/ 2366089 h 2810796"/>
              <a:gd name="connsiteX3424" fmla="*/ 3073626 w 3531775"/>
              <a:gd name="connsiteY3424" fmla="*/ 2361898 h 2810796"/>
              <a:gd name="connsiteX3425" fmla="*/ 3075245 w 3531775"/>
              <a:gd name="connsiteY3425" fmla="*/ 2357326 h 2810796"/>
              <a:gd name="connsiteX3426" fmla="*/ 3069911 w 3531775"/>
              <a:gd name="connsiteY3426" fmla="*/ 2357231 h 2810796"/>
              <a:gd name="connsiteX3427" fmla="*/ 3076102 w 3531775"/>
              <a:gd name="connsiteY3427" fmla="*/ 2352850 h 2810796"/>
              <a:gd name="connsiteX3428" fmla="*/ 3059052 w 3531775"/>
              <a:gd name="connsiteY3428" fmla="*/ 2366851 h 2810796"/>
              <a:gd name="connsiteX3429" fmla="*/ 3057147 w 3531775"/>
              <a:gd name="connsiteY3429" fmla="*/ 2288556 h 2810796"/>
              <a:gd name="connsiteX3430" fmla="*/ 3049051 w 3531775"/>
              <a:gd name="connsiteY3430" fmla="*/ 2283031 h 2810796"/>
              <a:gd name="connsiteX3431" fmla="*/ 3047813 w 3531775"/>
              <a:gd name="connsiteY3431" fmla="*/ 2282079 h 2810796"/>
              <a:gd name="connsiteX3432" fmla="*/ 3040193 w 3531775"/>
              <a:gd name="connsiteY3432" fmla="*/ 2285698 h 2810796"/>
              <a:gd name="connsiteX3433" fmla="*/ 3042574 w 3531775"/>
              <a:gd name="connsiteY3433" fmla="*/ 2281698 h 2810796"/>
              <a:gd name="connsiteX3434" fmla="*/ 3043622 w 3531775"/>
              <a:gd name="connsiteY3434" fmla="*/ 2277316 h 2810796"/>
              <a:gd name="connsiteX3435" fmla="*/ 3038954 w 3531775"/>
              <a:gd name="connsiteY3435" fmla="*/ 2276935 h 2810796"/>
              <a:gd name="connsiteX3436" fmla="*/ 3044003 w 3531775"/>
              <a:gd name="connsiteY3436" fmla="*/ 2273125 h 2810796"/>
              <a:gd name="connsiteX3437" fmla="*/ 3043812 w 3531775"/>
              <a:gd name="connsiteY3437" fmla="*/ 2267696 h 2810796"/>
              <a:gd name="connsiteX3438" fmla="*/ 3057147 w 3531775"/>
              <a:gd name="connsiteY3438" fmla="*/ 2288556 h 2810796"/>
              <a:gd name="connsiteX3439" fmla="*/ 3047146 w 3531775"/>
              <a:gd name="connsiteY3439" fmla="*/ 2353040 h 2810796"/>
              <a:gd name="connsiteX3440" fmla="*/ 3046003 w 3531775"/>
              <a:gd name="connsiteY3440" fmla="*/ 2344753 h 2810796"/>
              <a:gd name="connsiteX3441" fmla="*/ 3045146 w 3531775"/>
              <a:gd name="connsiteY3441" fmla="*/ 2342848 h 2810796"/>
              <a:gd name="connsiteX3442" fmla="*/ 3032573 w 3531775"/>
              <a:gd name="connsiteY3442" fmla="*/ 2344182 h 2810796"/>
              <a:gd name="connsiteX3443" fmla="*/ 3038669 w 3531775"/>
              <a:gd name="connsiteY3443" fmla="*/ 2339800 h 2810796"/>
              <a:gd name="connsiteX3444" fmla="*/ 3043336 w 3531775"/>
              <a:gd name="connsiteY3444" fmla="*/ 2334180 h 2810796"/>
              <a:gd name="connsiteX3445" fmla="*/ 3037526 w 3531775"/>
              <a:gd name="connsiteY3445" fmla="*/ 2331514 h 2810796"/>
              <a:gd name="connsiteX3446" fmla="*/ 3046956 w 3531775"/>
              <a:gd name="connsiteY3446" fmla="*/ 2328466 h 2810796"/>
              <a:gd name="connsiteX3447" fmla="*/ 3050861 w 3531775"/>
              <a:gd name="connsiteY3447" fmla="*/ 2320941 h 2810796"/>
              <a:gd name="connsiteX3448" fmla="*/ 3037526 w 3531775"/>
              <a:gd name="connsiteY3448" fmla="*/ 2321989 h 2810796"/>
              <a:gd name="connsiteX3449" fmla="*/ 3038669 w 3531775"/>
              <a:gd name="connsiteY3449" fmla="*/ 2361803 h 2810796"/>
              <a:gd name="connsiteX3450" fmla="*/ 3047146 w 3531775"/>
              <a:gd name="connsiteY3450" fmla="*/ 2353040 h 2810796"/>
              <a:gd name="connsiteX3451" fmla="*/ 3010665 w 3531775"/>
              <a:gd name="connsiteY3451" fmla="*/ 2403904 h 2810796"/>
              <a:gd name="connsiteX3452" fmla="*/ 3032096 w 3531775"/>
              <a:gd name="connsiteY3452" fmla="*/ 2395617 h 2810796"/>
              <a:gd name="connsiteX3453" fmla="*/ 3027143 w 3531775"/>
              <a:gd name="connsiteY3453" fmla="*/ 2389902 h 2810796"/>
              <a:gd name="connsiteX3454" fmla="*/ 3027525 w 3531775"/>
              <a:gd name="connsiteY3454" fmla="*/ 2387044 h 2810796"/>
              <a:gd name="connsiteX3455" fmla="*/ 3014666 w 3531775"/>
              <a:gd name="connsiteY3455" fmla="*/ 2390283 h 2810796"/>
              <a:gd name="connsiteX3456" fmla="*/ 3020000 w 3531775"/>
              <a:gd name="connsiteY3456" fmla="*/ 2385425 h 2810796"/>
              <a:gd name="connsiteX3457" fmla="*/ 3023619 w 3531775"/>
              <a:gd name="connsiteY3457" fmla="*/ 2379805 h 2810796"/>
              <a:gd name="connsiteX3458" fmla="*/ 3016952 w 3531775"/>
              <a:gd name="connsiteY3458" fmla="*/ 2378376 h 2810796"/>
              <a:gd name="connsiteX3459" fmla="*/ 3026191 w 3531775"/>
              <a:gd name="connsiteY3459" fmla="*/ 2374186 h 2810796"/>
              <a:gd name="connsiteX3460" fmla="*/ 3028572 w 3531775"/>
              <a:gd name="connsiteY3460" fmla="*/ 2366851 h 2810796"/>
              <a:gd name="connsiteX3461" fmla="*/ 3010665 w 3531775"/>
              <a:gd name="connsiteY3461" fmla="*/ 2403904 h 2810796"/>
              <a:gd name="connsiteX3462" fmla="*/ 2989996 w 3531775"/>
              <a:gd name="connsiteY3462" fmla="*/ 2377329 h 2810796"/>
              <a:gd name="connsiteX3463" fmla="*/ 3001998 w 3531775"/>
              <a:gd name="connsiteY3463" fmla="*/ 2369995 h 2810796"/>
              <a:gd name="connsiteX3464" fmla="*/ 2995616 w 3531775"/>
              <a:gd name="connsiteY3464" fmla="*/ 2367899 h 2810796"/>
              <a:gd name="connsiteX3465" fmla="*/ 2991520 w 3531775"/>
              <a:gd name="connsiteY3465" fmla="*/ 2360755 h 2810796"/>
              <a:gd name="connsiteX3466" fmla="*/ 2977423 w 3531775"/>
              <a:gd name="connsiteY3466" fmla="*/ 2362565 h 2810796"/>
              <a:gd name="connsiteX3467" fmla="*/ 2985329 w 3531775"/>
              <a:gd name="connsiteY3467" fmla="*/ 2351802 h 2810796"/>
              <a:gd name="connsiteX3468" fmla="*/ 2978376 w 3531775"/>
              <a:gd name="connsiteY3468" fmla="*/ 2350278 h 2810796"/>
              <a:gd name="connsiteX3469" fmla="*/ 2987234 w 3531775"/>
              <a:gd name="connsiteY3469" fmla="*/ 2345992 h 2810796"/>
              <a:gd name="connsiteX3470" fmla="*/ 2988853 w 3531775"/>
              <a:gd name="connsiteY3470" fmla="*/ 2338467 h 2810796"/>
              <a:gd name="connsiteX3471" fmla="*/ 2989996 w 3531775"/>
              <a:gd name="connsiteY3471" fmla="*/ 2377329 h 2810796"/>
              <a:gd name="connsiteX3472" fmla="*/ 2946752 w 3531775"/>
              <a:gd name="connsiteY3472" fmla="*/ 2416858 h 2810796"/>
              <a:gd name="connsiteX3473" fmla="*/ 2966184 w 3531775"/>
              <a:gd name="connsiteY3473" fmla="*/ 2415524 h 2810796"/>
              <a:gd name="connsiteX3474" fmla="*/ 2966660 w 3531775"/>
              <a:gd name="connsiteY3474" fmla="*/ 2408761 h 2810796"/>
              <a:gd name="connsiteX3475" fmla="*/ 2966279 w 3531775"/>
              <a:gd name="connsiteY3475" fmla="*/ 2407142 h 2810796"/>
              <a:gd name="connsiteX3476" fmla="*/ 2955325 w 3531775"/>
              <a:gd name="connsiteY3476" fmla="*/ 2406571 h 2810796"/>
              <a:gd name="connsiteX3477" fmla="*/ 2961326 w 3531775"/>
              <a:gd name="connsiteY3477" fmla="*/ 2403904 h 2810796"/>
              <a:gd name="connsiteX3478" fmla="*/ 2966279 w 3531775"/>
              <a:gd name="connsiteY3478" fmla="*/ 2400093 h 2810796"/>
              <a:gd name="connsiteX3479" fmla="*/ 2961802 w 3531775"/>
              <a:gd name="connsiteY3479" fmla="*/ 2397141 h 2810796"/>
              <a:gd name="connsiteX3480" fmla="*/ 2970375 w 3531775"/>
              <a:gd name="connsiteY3480" fmla="*/ 2395998 h 2810796"/>
              <a:gd name="connsiteX3481" fmla="*/ 2975042 w 3531775"/>
              <a:gd name="connsiteY3481" fmla="*/ 2390473 h 2810796"/>
              <a:gd name="connsiteX3482" fmla="*/ 2946752 w 3531775"/>
              <a:gd name="connsiteY3482" fmla="*/ 2416858 h 2810796"/>
              <a:gd name="connsiteX3483" fmla="*/ 2924940 w 3531775"/>
              <a:gd name="connsiteY3483" fmla="*/ 2394093 h 2810796"/>
              <a:gd name="connsiteX3484" fmla="*/ 2937990 w 3531775"/>
              <a:gd name="connsiteY3484" fmla="*/ 2388473 h 2810796"/>
              <a:gd name="connsiteX3485" fmla="*/ 2931893 w 3531775"/>
              <a:gd name="connsiteY3485" fmla="*/ 2385616 h 2810796"/>
              <a:gd name="connsiteX3486" fmla="*/ 2928845 w 3531775"/>
              <a:gd name="connsiteY3486" fmla="*/ 2377996 h 2810796"/>
              <a:gd name="connsiteX3487" fmla="*/ 2914558 w 3531775"/>
              <a:gd name="connsiteY3487" fmla="*/ 2377996 h 2810796"/>
              <a:gd name="connsiteX3488" fmla="*/ 2920083 w 3531775"/>
              <a:gd name="connsiteY3488" fmla="*/ 2373614 h 2810796"/>
              <a:gd name="connsiteX3489" fmla="*/ 2923893 w 3531775"/>
              <a:gd name="connsiteY3489" fmla="*/ 2368280 h 2810796"/>
              <a:gd name="connsiteX3490" fmla="*/ 2917225 w 3531775"/>
              <a:gd name="connsiteY3490" fmla="*/ 2365899 h 2810796"/>
              <a:gd name="connsiteX3491" fmla="*/ 2926559 w 3531775"/>
              <a:gd name="connsiteY3491" fmla="*/ 2362851 h 2810796"/>
              <a:gd name="connsiteX3492" fmla="*/ 2929226 w 3531775"/>
              <a:gd name="connsiteY3492" fmla="*/ 2355707 h 2810796"/>
              <a:gd name="connsiteX3493" fmla="*/ 2924940 w 3531775"/>
              <a:gd name="connsiteY3493" fmla="*/ 2394093 h 2810796"/>
              <a:gd name="connsiteX3494" fmla="*/ 2881506 w 3531775"/>
              <a:gd name="connsiteY3494" fmla="*/ 2422382 h 2810796"/>
              <a:gd name="connsiteX3495" fmla="*/ 2900651 w 3531775"/>
              <a:gd name="connsiteY3495" fmla="*/ 2418858 h 2810796"/>
              <a:gd name="connsiteX3496" fmla="*/ 2894079 w 3531775"/>
              <a:gd name="connsiteY3496" fmla="*/ 2417334 h 2810796"/>
              <a:gd name="connsiteX3497" fmla="*/ 2898556 w 3531775"/>
              <a:gd name="connsiteY3497" fmla="*/ 2412571 h 2810796"/>
              <a:gd name="connsiteX3498" fmla="*/ 2886269 w 3531775"/>
              <a:gd name="connsiteY3498" fmla="*/ 2411714 h 2810796"/>
              <a:gd name="connsiteX3499" fmla="*/ 2894936 w 3531775"/>
              <a:gd name="connsiteY3499" fmla="*/ 2404570 h 2810796"/>
              <a:gd name="connsiteX3500" fmla="*/ 2889317 w 3531775"/>
              <a:gd name="connsiteY3500" fmla="*/ 2402284 h 2810796"/>
              <a:gd name="connsiteX3501" fmla="*/ 2897699 w 3531775"/>
              <a:gd name="connsiteY3501" fmla="*/ 2400379 h 2810796"/>
              <a:gd name="connsiteX3502" fmla="*/ 2900461 w 3531775"/>
              <a:gd name="connsiteY3502" fmla="*/ 2394664 h 2810796"/>
              <a:gd name="connsiteX3503" fmla="*/ 2881506 w 3531775"/>
              <a:gd name="connsiteY3503" fmla="*/ 2422382 h 2810796"/>
              <a:gd name="connsiteX3504" fmla="*/ 2873601 w 3531775"/>
              <a:gd name="connsiteY3504" fmla="*/ 2389426 h 2810796"/>
              <a:gd name="connsiteX3505" fmla="*/ 2887888 w 3531775"/>
              <a:gd name="connsiteY3505" fmla="*/ 2382663 h 2810796"/>
              <a:gd name="connsiteX3506" fmla="*/ 2874934 w 3531775"/>
              <a:gd name="connsiteY3506" fmla="*/ 2379805 h 2810796"/>
              <a:gd name="connsiteX3507" fmla="*/ 2875791 w 3531775"/>
              <a:gd name="connsiteY3507" fmla="*/ 2370757 h 2810796"/>
              <a:gd name="connsiteX3508" fmla="*/ 2859313 w 3531775"/>
              <a:gd name="connsiteY3508" fmla="*/ 2370757 h 2810796"/>
              <a:gd name="connsiteX3509" fmla="*/ 2865123 w 3531775"/>
              <a:gd name="connsiteY3509" fmla="*/ 2365804 h 2810796"/>
              <a:gd name="connsiteX3510" fmla="*/ 2868838 w 3531775"/>
              <a:gd name="connsiteY3510" fmla="*/ 2359708 h 2810796"/>
              <a:gd name="connsiteX3511" fmla="*/ 2860932 w 3531775"/>
              <a:gd name="connsiteY3511" fmla="*/ 2356945 h 2810796"/>
              <a:gd name="connsiteX3512" fmla="*/ 2871315 w 3531775"/>
              <a:gd name="connsiteY3512" fmla="*/ 2353421 h 2810796"/>
              <a:gd name="connsiteX3513" fmla="*/ 2873505 w 3531775"/>
              <a:gd name="connsiteY3513" fmla="*/ 2345134 h 2810796"/>
              <a:gd name="connsiteX3514" fmla="*/ 2847216 w 3531775"/>
              <a:gd name="connsiteY3514" fmla="*/ 2353993 h 2810796"/>
              <a:gd name="connsiteX3515" fmla="*/ 2873601 w 3531775"/>
              <a:gd name="connsiteY3515" fmla="*/ 2389426 h 2810796"/>
              <a:gd name="connsiteX3516" fmla="*/ 2826261 w 3531775"/>
              <a:gd name="connsiteY3516" fmla="*/ 2427621 h 2810796"/>
              <a:gd name="connsiteX3517" fmla="*/ 2849502 w 3531775"/>
              <a:gd name="connsiteY3517" fmla="*/ 2427526 h 2810796"/>
              <a:gd name="connsiteX3518" fmla="*/ 2846835 w 3531775"/>
              <a:gd name="connsiteY3518" fmla="*/ 2420477 h 2810796"/>
              <a:gd name="connsiteX3519" fmla="*/ 2848264 w 3531775"/>
              <a:gd name="connsiteY3519" fmla="*/ 2418001 h 2810796"/>
              <a:gd name="connsiteX3520" fmla="*/ 2835024 w 3531775"/>
              <a:gd name="connsiteY3520" fmla="*/ 2416572 h 2810796"/>
              <a:gd name="connsiteX3521" fmla="*/ 2841787 w 3531775"/>
              <a:gd name="connsiteY3521" fmla="*/ 2413905 h 2810796"/>
              <a:gd name="connsiteX3522" fmla="*/ 2847216 w 3531775"/>
              <a:gd name="connsiteY3522" fmla="*/ 2410000 h 2810796"/>
              <a:gd name="connsiteX3523" fmla="*/ 2841406 w 3531775"/>
              <a:gd name="connsiteY3523" fmla="*/ 2406285 h 2810796"/>
              <a:gd name="connsiteX3524" fmla="*/ 2851598 w 3531775"/>
              <a:gd name="connsiteY3524" fmla="*/ 2405713 h 2810796"/>
              <a:gd name="connsiteX3525" fmla="*/ 2856456 w 3531775"/>
              <a:gd name="connsiteY3525" fmla="*/ 2399808 h 2810796"/>
              <a:gd name="connsiteX3526" fmla="*/ 2842454 w 3531775"/>
              <a:gd name="connsiteY3526" fmla="*/ 2397808 h 2810796"/>
              <a:gd name="connsiteX3527" fmla="*/ 2826261 w 3531775"/>
              <a:gd name="connsiteY3527" fmla="*/ 2427621 h 2810796"/>
              <a:gd name="connsiteX3528" fmla="*/ 2829785 w 3531775"/>
              <a:gd name="connsiteY3528" fmla="*/ 2352088 h 2810796"/>
              <a:gd name="connsiteX3529" fmla="*/ 2823975 w 3531775"/>
              <a:gd name="connsiteY3529" fmla="*/ 2340753 h 2810796"/>
              <a:gd name="connsiteX3530" fmla="*/ 2825309 w 3531775"/>
              <a:gd name="connsiteY3530" fmla="*/ 2338372 h 2810796"/>
              <a:gd name="connsiteX3531" fmla="*/ 2814260 w 3531775"/>
              <a:gd name="connsiteY3531" fmla="*/ 2336371 h 2810796"/>
              <a:gd name="connsiteX3532" fmla="*/ 2820070 w 3531775"/>
              <a:gd name="connsiteY3532" fmla="*/ 2334085 h 2810796"/>
              <a:gd name="connsiteX3533" fmla="*/ 2824833 w 3531775"/>
              <a:gd name="connsiteY3533" fmla="*/ 2330275 h 2810796"/>
              <a:gd name="connsiteX3534" fmla="*/ 2820165 w 3531775"/>
              <a:gd name="connsiteY3534" fmla="*/ 2326465 h 2810796"/>
              <a:gd name="connsiteX3535" fmla="*/ 2828643 w 3531775"/>
              <a:gd name="connsiteY3535" fmla="*/ 2326180 h 2810796"/>
              <a:gd name="connsiteX3536" fmla="*/ 2832834 w 3531775"/>
              <a:gd name="connsiteY3536" fmla="*/ 2320369 h 2810796"/>
              <a:gd name="connsiteX3537" fmla="*/ 2829785 w 3531775"/>
              <a:gd name="connsiteY3537" fmla="*/ 2352088 h 2810796"/>
              <a:gd name="connsiteX3538" fmla="*/ 2791114 w 3531775"/>
              <a:gd name="connsiteY3538" fmla="*/ 2394474 h 2810796"/>
              <a:gd name="connsiteX3539" fmla="*/ 2812355 w 3531775"/>
              <a:gd name="connsiteY3539" fmla="*/ 2389711 h 2810796"/>
              <a:gd name="connsiteX3540" fmla="*/ 2808164 w 3531775"/>
              <a:gd name="connsiteY3540" fmla="*/ 2381996 h 2810796"/>
              <a:gd name="connsiteX3541" fmla="*/ 2806640 w 3531775"/>
              <a:gd name="connsiteY3541" fmla="*/ 2380282 h 2810796"/>
              <a:gd name="connsiteX3542" fmla="*/ 2796829 w 3531775"/>
              <a:gd name="connsiteY3542" fmla="*/ 2382187 h 2810796"/>
              <a:gd name="connsiteX3543" fmla="*/ 2798734 w 3531775"/>
              <a:gd name="connsiteY3543" fmla="*/ 2377424 h 2810796"/>
              <a:gd name="connsiteX3544" fmla="*/ 2801877 w 3531775"/>
              <a:gd name="connsiteY3544" fmla="*/ 2372376 h 2810796"/>
              <a:gd name="connsiteX3545" fmla="*/ 2803973 w 3531775"/>
              <a:gd name="connsiteY3545" fmla="*/ 2367137 h 2810796"/>
              <a:gd name="connsiteX3546" fmla="*/ 2805878 w 3531775"/>
              <a:gd name="connsiteY3546" fmla="*/ 2360184 h 2810796"/>
              <a:gd name="connsiteX3547" fmla="*/ 2792162 w 3531775"/>
              <a:gd name="connsiteY3547" fmla="*/ 2360755 h 2810796"/>
              <a:gd name="connsiteX3548" fmla="*/ 2791114 w 3531775"/>
              <a:gd name="connsiteY3548" fmla="*/ 2394474 h 2810796"/>
              <a:gd name="connsiteX3549" fmla="*/ 2740155 w 3531775"/>
              <a:gd name="connsiteY3549" fmla="*/ 2411905 h 2810796"/>
              <a:gd name="connsiteX3550" fmla="*/ 2760158 w 3531775"/>
              <a:gd name="connsiteY3550" fmla="*/ 2419048 h 2810796"/>
              <a:gd name="connsiteX3551" fmla="*/ 2763587 w 3531775"/>
              <a:gd name="connsiteY3551" fmla="*/ 2412667 h 2810796"/>
              <a:gd name="connsiteX3552" fmla="*/ 2763873 w 3531775"/>
              <a:gd name="connsiteY3552" fmla="*/ 2410952 h 2810796"/>
              <a:gd name="connsiteX3553" fmla="*/ 2753204 w 3531775"/>
              <a:gd name="connsiteY3553" fmla="*/ 2405618 h 2810796"/>
              <a:gd name="connsiteX3554" fmla="*/ 2760348 w 3531775"/>
              <a:gd name="connsiteY3554" fmla="*/ 2405523 h 2810796"/>
              <a:gd name="connsiteX3555" fmla="*/ 2766920 w 3531775"/>
              <a:gd name="connsiteY3555" fmla="*/ 2403999 h 2810796"/>
              <a:gd name="connsiteX3556" fmla="*/ 2763682 w 3531775"/>
              <a:gd name="connsiteY3556" fmla="*/ 2399141 h 2810796"/>
              <a:gd name="connsiteX3557" fmla="*/ 2772731 w 3531775"/>
              <a:gd name="connsiteY3557" fmla="*/ 2401903 h 2810796"/>
              <a:gd name="connsiteX3558" fmla="*/ 2779779 w 3531775"/>
              <a:gd name="connsiteY3558" fmla="*/ 2398379 h 2810796"/>
              <a:gd name="connsiteX3559" fmla="*/ 2768635 w 3531775"/>
              <a:gd name="connsiteY3559" fmla="*/ 2392474 h 2810796"/>
              <a:gd name="connsiteX3560" fmla="*/ 2740155 w 3531775"/>
              <a:gd name="connsiteY3560" fmla="*/ 2411905 h 2810796"/>
              <a:gd name="connsiteX3561" fmla="*/ 2713866 w 3531775"/>
              <a:gd name="connsiteY3561" fmla="*/ 2377805 h 2810796"/>
              <a:gd name="connsiteX3562" fmla="*/ 2740822 w 3531775"/>
              <a:gd name="connsiteY3562" fmla="*/ 2386568 h 2810796"/>
              <a:gd name="connsiteX3563" fmla="*/ 2736345 w 3531775"/>
              <a:gd name="connsiteY3563" fmla="*/ 2381520 h 2810796"/>
              <a:gd name="connsiteX3564" fmla="*/ 2736631 w 3531775"/>
              <a:gd name="connsiteY3564" fmla="*/ 2373519 h 2810796"/>
              <a:gd name="connsiteX3565" fmla="*/ 2723582 w 3531775"/>
              <a:gd name="connsiteY3565" fmla="*/ 2367518 h 2810796"/>
              <a:gd name="connsiteX3566" fmla="*/ 2738917 w 3531775"/>
              <a:gd name="connsiteY3566" fmla="*/ 2365899 h 2810796"/>
              <a:gd name="connsiteX3567" fmla="*/ 2730916 w 3531775"/>
              <a:gd name="connsiteY3567" fmla="*/ 2357898 h 2810796"/>
              <a:gd name="connsiteX3568" fmla="*/ 2740727 w 3531775"/>
              <a:gd name="connsiteY3568" fmla="*/ 2359041 h 2810796"/>
              <a:gd name="connsiteX3569" fmla="*/ 2746061 w 3531775"/>
              <a:gd name="connsiteY3569" fmla="*/ 2353612 h 2810796"/>
              <a:gd name="connsiteX3570" fmla="*/ 2732916 w 3531775"/>
              <a:gd name="connsiteY3570" fmla="*/ 2349230 h 2810796"/>
              <a:gd name="connsiteX3571" fmla="*/ 2713866 w 3531775"/>
              <a:gd name="connsiteY3571" fmla="*/ 2377805 h 2810796"/>
              <a:gd name="connsiteX3572" fmla="*/ 2679100 w 3531775"/>
              <a:gd name="connsiteY3572" fmla="*/ 2399046 h 2810796"/>
              <a:gd name="connsiteX3573" fmla="*/ 2701769 w 3531775"/>
              <a:gd name="connsiteY3573" fmla="*/ 2407999 h 2810796"/>
              <a:gd name="connsiteX3574" fmla="*/ 2698150 w 3531775"/>
              <a:gd name="connsiteY3574" fmla="*/ 2403522 h 2810796"/>
              <a:gd name="connsiteX3575" fmla="*/ 2698721 w 3531775"/>
              <a:gd name="connsiteY3575" fmla="*/ 2396950 h 2810796"/>
              <a:gd name="connsiteX3576" fmla="*/ 2687673 w 3531775"/>
              <a:gd name="connsiteY3576" fmla="*/ 2391330 h 2810796"/>
              <a:gd name="connsiteX3577" fmla="*/ 2693578 w 3531775"/>
              <a:gd name="connsiteY3577" fmla="*/ 2390473 h 2810796"/>
              <a:gd name="connsiteX3578" fmla="*/ 2698531 w 3531775"/>
              <a:gd name="connsiteY3578" fmla="*/ 2388283 h 2810796"/>
              <a:gd name="connsiteX3579" fmla="*/ 2694245 w 3531775"/>
              <a:gd name="connsiteY3579" fmla="*/ 2383996 h 2810796"/>
              <a:gd name="connsiteX3580" fmla="*/ 2702722 w 3531775"/>
              <a:gd name="connsiteY3580" fmla="*/ 2385616 h 2810796"/>
              <a:gd name="connsiteX3581" fmla="*/ 2707580 w 3531775"/>
              <a:gd name="connsiteY3581" fmla="*/ 2381710 h 2810796"/>
              <a:gd name="connsiteX3582" fmla="*/ 2679100 w 3531775"/>
              <a:gd name="connsiteY3582" fmla="*/ 2399046 h 2810796"/>
              <a:gd name="connsiteX3583" fmla="*/ 2665098 w 3531775"/>
              <a:gd name="connsiteY3583" fmla="*/ 2351135 h 2810796"/>
              <a:gd name="connsiteX3584" fmla="*/ 2695769 w 3531775"/>
              <a:gd name="connsiteY3584" fmla="*/ 2361041 h 2810796"/>
              <a:gd name="connsiteX3585" fmla="*/ 2687292 w 3531775"/>
              <a:gd name="connsiteY3585" fmla="*/ 2345706 h 2810796"/>
              <a:gd name="connsiteX3586" fmla="*/ 2674528 w 3531775"/>
              <a:gd name="connsiteY3586" fmla="*/ 2338562 h 2810796"/>
              <a:gd name="connsiteX3587" fmla="*/ 2681862 w 3531775"/>
              <a:gd name="connsiteY3587" fmla="*/ 2336562 h 2810796"/>
              <a:gd name="connsiteX3588" fmla="*/ 2687768 w 3531775"/>
              <a:gd name="connsiteY3588" fmla="*/ 2332561 h 2810796"/>
              <a:gd name="connsiteX3589" fmla="*/ 2681672 w 3531775"/>
              <a:gd name="connsiteY3589" fmla="*/ 2326846 h 2810796"/>
              <a:gd name="connsiteX3590" fmla="*/ 2692626 w 3531775"/>
              <a:gd name="connsiteY3590" fmla="*/ 2327894 h 2810796"/>
              <a:gd name="connsiteX3591" fmla="*/ 2698055 w 3531775"/>
              <a:gd name="connsiteY3591" fmla="*/ 2321322 h 2810796"/>
              <a:gd name="connsiteX3592" fmla="*/ 2683196 w 3531775"/>
              <a:gd name="connsiteY3592" fmla="*/ 2316369 h 2810796"/>
              <a:gd name="connsiteX3593" fmla="*/ 2665098 w 3531775"/>
              <a:gd name="connsiteY3593" fmla="*/ 2351135 h 2810796"/>
              <a:gd name="connsiteX3594" fmla="*/ 2629379 w 3531775"/>
              <a:gd name="connsiteY3594" fmla="*/ 2379139 h 2810796"/>
              <a:gd name="connsiteX3595" fmla="*/ 2640428 w 3531775"/>
              <a:gd name="connsiteY3595" fmla="*/ 2384758 h 2810796"/>
              <a:gd name="connsiteX3596" fmla="*/ 2639571 w 3531775"/>
              <a:gd name="connsiteY3596" fmla="*/ 2379996 h 2810796"/>
              <a:gd name="connsiteX3597" fmla="*/ 2643953 w 3531775"/>
              <a:gd name="connsiteY3597" fmla="*/ 2375138 h 2810796"/>
              <a:gd name="connsiteX3598" fmla="*/ 2636523 w 3531775"/>
              <a:gd name="connsiteY3598" fmla="*/ 2366470 h 2810796"/>
              <a:gd name="connsiteX3599" fmla="*/ 2642715 w 3531775"/>
              <a:gd name="connsiteY3599" fmla="*/ 2368090 h 2810796"/>
              <a:gd name="connsiteX3600" fmla="*/ 2648810 w 3531775"/>
              <a:gd name="connsiteY3600" fmla="*/ 2368185 h 2810796"/>
              <a:gd name="connsiteX3601" fmla="*/ 2647096 w 3531775"/>
              <a:gd name="connsiteY3601" fmla="*/ 2363232 h 2810796"/>
              <a:gd name="connsiteX3602" fmla="*/ 2654526 w 3531775"/>
              <a:gd name="connsiteY3602" fmla="*/ 2367518 h 2810796"/>
              <a:gd name="connsiteX3603" fmla="*/ 2661574 w 3531775"/>
              <a:gd name="connsiteY3603" fmla="*/ 2366089 h 2810796"/>
              <a:gd name="connsiteX3604" fmla="*/ 2629379 w 3531775"/>
              <a:gd name="connsiteY3604" fmla="*/ 2379139 h 2810796"/>
              <a:gd name="connsiteX3605" fmla="*/ 2613282 w 3531775"/>
              <a:gd name="connsiteY3605" fmla="*/ 2338562 h 2810796"/>
              <a:gd name="connsiteX3606" fmla="*/ 2625284 w 3531775"/>
              <a:gd name="connsiteY3606" fmla="*/ 2339800 h 2810796"/>
              <a:gd name="connsiteX3607" fmla="*/ 2630903 w 3531775"/>
              <a:gd name="connsiteY3607" fmla="*/ 2334085 h 2810796"/>
              <a:gd name="connsiteX3608" fmla="*/ 2623093 w 3531775"/>
              <a:gd name="connsiteY3608" fmla="*/ 2323513 h 2810796"/>
              <a:gd name="connsiteX3609" fmla="*/ 2630237 w 3531775"/>
              <a:gd name="connsiteY3609" fmla="*/ 2325608 h 2810796"/>
              <a:gd name="connsiteX3610" fmla="*/ 2637285 w 3531775"/>
              <a:gd name="connsiteY3610" fmla="*/ 2325989 h 2810796"/>
              <a:gd name="connsiteX3611" fmla="*/ 2635857 w 3531775"/>
              <a:gd name="connsiteY3611" fmla="*/ 2319893 h 2810796"/>
              <a:gd name="connsiteX3612" fmla="*/ 2643953 w 3531775"/>
              <a:gd name="connsiteY3612" fmla="*/ 2325513 h 2810796"/>
              <a:gd name="connsiteX3613" fmla="*/ 2652240 w 3531775"/>
              <a:gd name="connsiteY3613" fmla="*/ 2323989 h 2810796"/>
              <a:gd name="connsiteX3614" fmla="*/ 2613282 w 3531775"/>
              <a:gd name="connsiteY3614" fmla="*/ 2338562 h 2810796"/>
              <a:gd name="connsiteX3615" fmla="*/ 2597852 w 3531775"/>
              <a:gd name="connsiteY3615" fmla="*/ 2281031 h 2810796"/>
              <a:gd name="connsiteX3616" fmla="*/ 2617759 w 3531775"/>
              <a:gd name="connsiteY3616" fmla="*/ 2295318 h 2810796"/>
              <a:gd name="connsiteX3617" fmla="*/ 2616330 w 3531775"/>
              <a:gd name="connsiteY3617" fmla="*/ 2282460 h 2810796"/>
              <a:gd name="connsiteX3618" fmla="*/ 2608996 w 3531775"/>
              <a:gd name="connsiteY3618" fmla="*/ 2274364 h 2810796"/>
              <a:gd name="connsiteX3619" fmla="*/ 2622331 w 3531775"/>
              <a:gd name="connsiteY3619" fmla="*/ 2276554 h 2810796"/>
              <a:gd name="connsiteX3620" fmla="*/ 2617950 w 3531775"/>
              <a:gd name="connsiteY3620" fmla="*/ 2267601 h 2810796"/>
              <a:gd name="connsiteX3621" fmla="*/ 2625855 w 3531775"/>
              <a:gd name="connsiteY3621" fmla="*/ 2271030 h 2810796"/>
              <a:gd name="connsiteX3622" fmla="*/ 2631951 w 3531775"/>
              <a:gd name="connsiteY3622" fmla="*/ 2267601 h 2810796"/>
              <a:gd name="connsiteX3623" fmla="*/ 2622236 w 3531775"/>
              <a:gd name="connsiteY3623" fmla="*/ 2260457 h 2810796"/>
              <a:gd name="connsiteX3624" fmla="*/ 2597852 w 3531775"/>
              <a:gd name="connsiteY3624" fmla="*/ 2281031 h 2810796"/>
              <a:gd name="connsiteX3625" fmla="*/ 2564038 w 3531775"/>
              <a:gd name="connsiteY3625" fmla="*/ 2337038 h 2810796"/>
              <a:gd name="connsiteX3626" fmla="*/ 2584517 w 3531775"/>
              <a:gd name="connsiteY3626" fmla="*/ 2343705 h 2810796"/>
              <a:gd name="connsiteX3627" fmla="*/ 2582707 w 3531775"/>
              <a:gd name="connsiteY3627" fmla="*/ 2335609 h 2810796"/>
              <a:gd name="connsiteX3628" fmla="*/ 2572610 w 3531775"/>
              <a:gd name="connsiteY3628" fmla="*/ 2327894 h 2810796"/>
              <a:gd name="connsiteX3629" fmla="*/ 2578897 w 3531775"/>
              <a:gd name="connsiteY3629" fmla="*/ 2327227 h 2810796"/>
              <a:gd name="connsiteX3630" fmla="*/ 2584041 w 3531775"/>
              <a:gd name="connsiteY3630" fmla="*/ 2324846 h 2810796"/>
              <a:gd name="connsiteX3631" fmla="*/ 2579278 w 3531775"/>
              <a:gd name="connsiteY3631" fmla="*/ 2319322 h 2810796"/>
              <a:gd name="connsiteX3632" fmla="*/ 2588327 w 3531775"/>
              <a:gd name="connsiteY3632" fmla="*/ 2321798 h 2810796"/>
              <a:gd name="connsiteX3633" fmla="*/ 2593280 w 3531775"/>
              <a:gd name="connsiteY3633" fmla="*/ 2317226 h 2810796"/>
              <a:gd name="connsiteX3634" fmla="*/ 2581088 w 3531775"/>
              <a:gd name="connsiteY3634" fmla="*/ 2310844 h 2810796"/>
              <a:gd name="connsiteX3635" fmla="*/ 2564038 w 3531775"/>
              <a:gd name="connsiteY3635" fmla="*/ 2337038 h 2810796"/>
              <a:gd name="connsiteX3636" fmla="*/ 2547655 w 3531775"/>
              <a:gd name="connsiteY3636" fmla="*/ 2292842 h 2810796"/>
              <a:gd name="connsiteX3637" fmla="*/ 2559085 w 3531775"/>
              <a:gd name="connsiteY3637" fmla="*/ 2295700 h 2810796"/>
              <a:gd name="connsiteX3638" fmla="*/ 2565467 w 3531775"/>
              <a:gd name="connsiteY3638" fmla="*/ 2290842 h 2810796"/>
              <a:gd name="connsiteX3639" fmla="*/ 2566610 w 3531775"/>
              <a:gd name="connsiteY3639" fmla="*/ 2289222 h 2810796"/>
              <a:gd name="connsiteX3640" fmla="*/ 2559371 w 3531775"/>
              <a:gd name="connsiteY3640" fmla="*/ 2279317 h 2810796"/>
              <a:gd name="connsiteX3641" fmla="*/ 2566038 w 3531775"/>
              <a:gd name="connsiteY3641" fmla="*/ 2282365 h 2810796"/>
              <a:gd name="connsiteX3642" fmla="*/ 2572896 w 3531775"/>
              <a:gd name="connsiteY3642" fmla="*/ 2283698 h 2810796"/>
              <a:gd name="connsiteX3643" fmla="*/ 2572325 w 3531775"/>
              <a:gd name="connsiteY3643" fmla="*/ 2277507 h 2810796"/>
              <a:gd name="connsiteX3644" fmla="*/ 2579468 w 3531775"/>
              <a:gd name="connsiteY3644" fmla="*/ 2284079 h 2810796"/>
              <a:gd name="connsiteX3645" fmla="*/ 2587755 w 3531775"/>
              <a:gd name="connsiteY3645" fmla="*/ 2283793 h 2810796"/>
              <a:gd name="connsiteX3646" fmla="*/ 2547655 w 3531775"/>
              <a:gd name="connsiteY3646" fmla="*/ 2292842 h 2810796"/>
              <a:gd name="connsiteX3647" fmla="*/ 2542131 w 3531775"/>
              <a:gd name="connsiteY3647" fmla="*/ 2205307 h 2810796"/>
              <a:gd name="connsiteX3648" fmla="*/ 2540797 w 3531775"/>
              <a:gd name="connsiteY3648" fmla="*/ 2199402 h 2810796"/>
              <a:gd name="connsiteX3649" fmla="*/ 2547655 w 3531775"/>
              <a:gd name="connsiteY3649" fmla="*/ 2204641 h 2810796"/>
              <a:gd name="connsiteX3650" fmla="*/ 2526224 w 3531775"/>
              <a:gd name="connsiteY3650" fmla="*/ 2191496 h 2810796"/>
              <a:gd name="connsiteX3651" fmla="*/ 2532415 w 3531775"/>
              <a:gd name="connsiteY3651" fmla="*/ 2219309 h 2810796"/>
              <a:gd name="connsiteX3652" fmla="*/ 2535273 w 3531775"/>
              <a:gd name="connsiteY3652" fmla="*/ 2212832 h 2810796"/>
              <a:gd name="connsiteX3653" fmla="*/ 2537749 w 3531775"/>
              <a:gd name="connsiteY3653" fmla="*/ 2211784 h 2810796"/>
              <a:gd name="connsiteX3654" fmla="*/ 2530319 w 3531775"/>
              <a:gd name="connsiteY3654" fmla="*/ 2203497 h 2810796"/>
              <a:gd name="connsiteX3655" fmla="*/ 2536320 w 3531775"/>
              <a:gd name="connsiteY3655" fmla="*/ 2205307 h 2810796"/>
              <a:gd name="connsiteX3656" fmla="*/ 2542131 w 3531775"/>
              <a:gd name="connsiteY3656" fmla="*/ 2205307 h 2810796"/>
              <a:gd name="connsiteX3657" fmla="*/ 2508031 w 3531775"/>
              <a:gd name="connsiteY3657" fmla="*/ 2303796 h 2810796"/>
              <a:gd name="connsiteX3658" fmla="*/ 2517366 w 3531775"/>
              <a:gd name="connsiteY3658" fmla="*/ 2306653 h 2810796"/>
              <a:gd name="connsiteX3659" fmla="*/ 2522700 w 3531775"/>
              <a:gd name="connsiteY3659" fmla="*/ 2303034 h 2810796"/>
              <a:gd name="connsiteX3660" fmla="*/ 2523652 w 3531775"/>
              <a:gd name="connsiteY3660" fmla="*/ 2301796 h 2810796"/>
              <a:gd name="connsiteX3661" fmla="*/ 2517842 w 3531775"/>
              <a:gd name="connsiteY3661" fmla="*/ 2293318 h 2810796"/>
              <a:gd name="connsiteX3662" fmla="*/ 2523271 w 3531775"/>
              <a:gd name="connsiteY3662" fmla="*/ 2296080 h 2810796"/>
              <a:gd name="connsiteX3663" fmla="*/ 2528986 w 3531775"/>
              <a:gd name="connsiteY3663" fmla="*/ 2297509 h 2810796"/>
              <a:gd name="connsiteX3664" fmla="*/ 2528605 w 3531775"/>
              <a:gd name="connsiteY3664" fmla="*/ 2292366 h 2810796"/>
              <a:gd name="connsiteX3665" fmla="*/ 2534415 w 3531775"/>
              <a:gd name="connsiteY3665" fmla="*/ 2298176 h 2810796"/>
              <a:gd name="connsiteX3666" fmla="*/ 2541368 w 3531775"/>
              <a:gd name="connsiteY3666" fmla="*/ 2298462 h 2810796"/>
              <a:gd name="connsiteX3667" fmla="*/ 2508031 w 3531775"/>
              <a:gd name="connsiteY3667" fmla="*/ 2303796 h 2810796"/>
              <a:gd name="connsiteX3668" fmla="*/ 2493077 w 3531775"/>
              <a:gd name="connsiteY3668" fmla="*/ 2250646 h 2810796"/>
              <a:gd name="connsiteX3669" fmla="*/ 2501744 w 3531775"/>
              <a:gd name="connsiteY3669" fmla="*/ 2260838 h 2810796"/>
              <a:gd name="connsiteX3670" fmla="*/ 2503650 w 3531775"/>
              <a:gd name="connsiteY3670" fmla="*/ 2255695 h 2810796"/>
              <a:gd name="connsiteX3671" fmla="*/ 2511269 w 3531775"/>
              <a:gd name="connsiteY3671" fmla="*/ 2252742 h 2810796"/>
              <a:gd name="connsiteX3672" fmla="*/ 2508126 w 3531775"/>
              <a:gd name="connsiteY3672" fmla="*/ 2240931 h 2810796"/>
              <a:gd name="connsiteX3673" fmla="*/ 2513936 w 3531775"/>
              <a:gd name="connsiteY3673" fmla="*/ 2245122 h 2810796"/>
              <a:gd name="connsiteX3674" fmla="*/ 2520509 w 3531775"/>
              <a:gd name="connsiteY3674" fmla="*/ 2247884 h 2810796"/>
              <a:gd name="connsiteX3675" fmla="*/ 2521557 w 3531775"/>
              <a:gd name="connsiteY3675" fmla="*/ 2242074 h 2810796"/>
              <a:gd name="connsiteX3676" fmla="*/ 2526986 w 3531775"/>
              <a:gd name="connsiteY3676" fmla="*/ 2249694 h 2810796"/>
              <a:gd name="connsiteX3677" fmla="*/ 2535368 w 3531775"/>
              <a:gd name="connsiteY3677" fmla="*/ 2251408 h 2810796"/>
              <a:gd name="connsiteX3678" fmla="*/ 2493077 w 3531775"/>
              <a:gd name="connsiteY3678" fmla="*/ 2250646 h 2810796"/>
              <a:gd name="connsiteX3679" fmla="*/ 2467550 w 3531775"/>
              <a:gd name="connsiteY3679" fmla="*/ 2270458 h 2810796"/>
              <a:gd name="connsiteX3680" fmla="*/ 2486600 w 3531775"/>
              <a:gd name="connsiteY3680" fmla="*/ 2278078 h 2810796"/>
              <a:gd name="connsiteX3681" fmla="*/ 2482885 w 3531775"/>
              <a:gd name="connsiteY3681" fmla="*/ 2273411 h 2810796"/>
              <a:gd name="connsiteX3682" fmla="*/ 2481837 w 3531775"/>
              <a:gd name="connsiteY3682" fmla="*/ 2265982 h 2810796"/>
              <a:gd name="connsiteX3683" fmla="*/ 2472217 w 3531775"/>
              <a:gd name="connsiteY3683" fmla="*/ 2260743 h 2810796"/>
              <a:gd name="connsiteX3684" fmla="*/ 2476503 w 3531775"/>
              <a:gd name="connsiteY3684" fmla="*/ 2259219 h 2810796"/>
              <a:gd name="connsiteX3685" fmla="*/ 2479837 w 3531775"/>
              <a:gd name="connsiteY3685" fmla="*/ 2256266 h 2810796"/>
              <a:gd name="connsiteX3686" fmla="*/ 2475646 w 3531775"/>
              <a:gd name="connsiteY3686" fmla="*/ 2251885 h 2810796"/>
              <a:gd name="connsiteX3687" fmla="*/ 2482504 w 3531775"/>
              <a:gd name="connsiteY3687" fmla="*/ 2252837 h 2810796"/>
              <a:gd name="connsiteX3688" fmla="*/ 2485457 w 3531775"/>
              <a:gd name="connsiteY3688" fmla="*/ 2247979 h 2810796"/>
              <a:gd name="connsiteX3689" fmla="*/ 2475646 w 3531775"/>
              <a:gd name="connsiteY3689" fmla="*/ 2243884 h 2810796"/>
              <a:gd name="connsiteX3690" fmla="*/ 2467550 w 3531775"/>
              <a:gd name="connsiteY3690" fmla="*/ 2270458 h 2810796"/>
              <a:gd name="connsiteX3691" fmla="*/ 2462883 w 3531775"/>
              <a:gd name="connsiteY3691" fmla="*/ 2216356 h 2810796"/>
              <a:gd name="connsiteX3692" fmla="*/ 2480313 w 3531775"/>
              <a:gd name="connsiteY3692" fmla="*/ 2235121 h 2810796"/>
              <a:gd name="connsiteX3693" fmla="*/ 2479266 w 3531775"/>
              <a:gd name="connsiteY3693" fmla="*/ 2228929 h 2810796"/>
              <a:gd name="connsiteX3694" fmla="*/ 2483361 w 3531775"/>
              <a:gd name="connsiteY3694" fmla="*/ 2222262 h 2810796"/>
              <a:gd name="connsiteX3695" fmla="*/ 2475456 w 3531775"/>
              <a:gd name="connsiteY3695" fmla="*/ 2211689 h 2810796"/>
              <a:gd name="connsiteX3696" fmla="*/ 2481837 w 3531775"/>
              <a:gd name="connsiteY3696" fmla="*/ 2213308 h 2810796"/>
              <a:gd name="connsiteX3697" fmla="*/ 2487933 w 3531775"/>
              <a:gd name="connsiteY3697" fmla="*/ 2213118 h 2810796"/>
              <a:gd name="connsiteX3698" fmla="*/ 2486028 w 3531775"/>
              <a:gd name="connsiteY3698" fmla="*/ 2206736 h 2810796"/>
              <a:gd name="connsiteX3699" fmla="*/ 2493648 w 3531775"/>
              <a:gd name="connsiteY3699" fmla="*/ 2212070 h 2810796"/>
              <a:gd name="connsiteX3700" fmla="*/ 2500697 w 3531775"/>
              <a:gd name="connsiteY3700" fmla="*/ 2209975 h 2810796"/>
              <a:gd name="connsiteX3701" fmla="*/ 2462883 w 3531775"/>
              <a:gd name="connsiteY3701" fmla="*/ 2216356 h 2810796"/>
              <a:gd name="connsiteX3702" fmla="*/ 2457644 w 3531775"/>
              <a:gd name="connsiteY3702" fmla="*/ 2145109 h 2810796"/>
              <a:gd name="connsiteX3703" fmla="*/ 2466311 w 3531775"/>
              <a:gd name="connsiteY3703" fmla="*/ 2150253 h 2810796"/>
              <a:gd name="connsiteX3704" fmla="*/ 2469264 w 3531775"/>
              <a:gd name="connsiteY3704" fmla="*/ 2140156 h 2810796"/>
              <a:gd name="connsiteX3705" fmla="*/ 2463359 w 3531775"/>
              <a:gd name="connsiteY3705" fmla="*/ 2131679 h 2810796"/>
              <a:gd name="connsiteX3706" fmla="*/ 2468312 w 3531775"/>
              <a:gd name="connsiteY3706" fmla="*/ 2133013 h 2810796"/>
              <a:gd name="connsiteX3707" fmla="*/ 2473169 w 3531775"/>
              <a:gd name="connsiteY3707" fmla="*/ 2132917 h 2810796"/>
              <a:gd name="connsiteX3708" fmla="*/ 2471836 w 3531775"/>
              <a:gd name="connsiteY3708" fmla="*/ 2127869 h 2810796"/>
              <a:gd name="connsiteX3709" fmla="*/ 2477742 w 3531775"/>
              <a:gd name="connsiteY3709" fmla="*/ 2132155 h 2810796"/>
              <a:gd name="connsiteX3710" fmla="*/ 2483361 w 3531775"/>
              <a:gd name="connsiteY3710" fmla="*/ 2130631 h 2810796"/>
              <a:gd name="connsiteX3711" fmla="*/ 2457644 w 3531775"/>
              <a:gd name="connsiteY3711" fmla="*/ 2145109 h 2810796"/>
              <a:gd name="connsiteX3712" fmla="*/ 2398113 w 3531775"/>
              <a:gd name="connsiteY3712" fmla="*/ 2093865 h 2810796"/>
              <a:gd name="connsiteX3713" fmla="*/ 2407733 w 3531775"/>
              <a:gd name="connsiteY3713" fmla="*/ 2100723 h 2810796"/>
              <a:gd name="connsiteX3714" fmla="*/ 2407638 w 3531775"/>
              <a:gd name="connsiteY3714" fmla="*/ 2095198 h 2810796"/>
              <a:gd name="connsiteX3715" fmla="*/ 2412495 w 3531775"/>
              <a:gd name="connsiteY3715" fmla="*/ 2089864 h 2810796"/>
              <a:gd name="connsiteX3716" fmla="*/ 2406494 w 3531775"/>
              <a:gd name="connsiteY3716" fmla="*/ 2079577 h 2810796"/>
              <a:gd name="connsiteX3717" fmla="*/ 2412305 w 3531775"/>
              <a:gd name="connsiteY3717" fmla="*/ 2081673 h 2810796"/>
              <a:gd name="connsiteX3718" fmla="*/ 2418115 w 3531775"/>
              <a:gd name="connsiteY3718" fmla="*/ 2082244 h 2810796"/>
              <a:gd name="connsiteX3719" fmla="*/ 2417067 w 3531775"/>
              <a:gd name="connsiteY3719" fmla="*/ 2076339 h 2810796"/>
              <a:gd name="connsiteX3720" fmla="*/ 2423544 w 3531775"/>
              <a:gd name="connsiteY3720" fmla="*/ 2082054 h 2810796"/>
              <a:gd name="connsiteX3721" fmla="*/ 2430497 w 3531775"/>
              <a:gd name="connsiteY3721" fmla="*/ 2081101 h 2810796"/>
              <a:gd name="connsiteX3722" fmla="*/ 2398113 w 3531775"/>
              <a:gd name="connsiteY3722" fmla="*/ 2093865 h 2810796"/>
              <a:gd name="connsiteX3723" fmla="*/ 2282384 w 3531775"/>
              <a:gd name="connsiteY3723" fmla="*/ 1952895 h 2810796"/>
              <a:gd name="connsiteX3724" fmla="*/ 2264001 w 3531775"/>
              <a:gd name="connsiteY3724" fmla="*/ 1975945 h 2810796"/>
              <a:gd name="connsiteX3725" fmla="*/ 2264763 w 3531775"/>
              <a:gd name="connsiteY3725" fmla="*/ 1964134 h 2810796"/>
              <a:gd name="connsiteX3726" fmla="*/ 2264381 w 3531775"/>
              <a:gd name="connsiteY3726" fmla="*/ 1961086 h 2810796"/>
              <a:gd name="connsiteX3727" fmla="*/ 2264572 w 3531775"/>
              <a:gd name="connsiteY3727" fmla="*/ 1956800 h 2810796"/>
              <a:gd name="connsiteX3728" fmla="*/ 2270382 w 3531775"/>
              <a:gd name="connsiteY3728" fmla="*/ 1956229 h 2810796"/>
              <a:gd name="connsiteX3729" fmla="*/ 2268096 w 3531775"/>
              <a:gd name="connsiteY3729" fmla="*/ 1950704 h 2810796"/>
              <a:gd name="connsiteX3730" fmla="*/ 2275621 w 3531775"/>
              <a:gd name="connsiteY3730" fmla="*/ 1954990 h 2810796"/>
              <a:gd name="connsiteX3731" fmla="*/ 2282384 w 3531775"/>
              <a:gd name="connsiteY3731" fmla="*/ 1952895 h 2810796"/>
              <a:gd name="connsiteX3732" fmla="*/ 2317245 w 3531775"/>
              <a:gd name="connsiteY3732" fmla="*/ 1975850 h 2810796"/>
              <a:gd name="connsiteX3733" fmla="*/ 2304482 w 3531775"/>
              <a:gd name="connsiteY3733" fmla="*/ 1994329 h 2810796"/>
              <a:gd name="connsiteX3734" fmla="*/ 2303434 w 3531775"/>
              <a:gd name="connsiteY3734" fmla="*/ 1990137 h 2810796"/>
              <a:gd name="connsiteX3735" fmla="*/ 2305910 w 3531775"/>
              <a:gd name="connsiteY3735" fmla="*/ 1985375 h 2810796"/>
              <a:gd name="connsiteX3736" fmla="*/ 2300767 w 3531775"/>
              <a:gd name="connsiteY3736" fmla="*/ 1980327 h 2810796"/>
              <a:gd name="connsiteX3737" fmla="*/ 2304196 w 3531775"/>
              <a:gd name="connsiteY3737" fmla="*/ 1979279 h 2810796"/>
              <a:gd name="connsiteX3738" fmla="*/ 2308482 w 3531775"/>
              <a:gd name="connsiteY3738" fmla="*/ 1978708 h 2810796"/>
              <a:gd name="connsiteX3739" fmla="*/ 2306672 w 3531775"/>
              <a:gd name="connsiteY3739" fmla="*/ 1974421 h 2810796"/>
              <a:gd name="connsiteX3740" fmla="*/ 2312388 w 3531775"/>
              <a:gd name="connsiteY3740" fmla="*/ 1977660 h 2810796"/>
              <a:gd name="connsiteX3741" fmla="*/ 2317245 w 3531775"/>
              <a:gd name="connsiteY3741" fmla="*/ 1975850 h 2810796"/>
              <a:gd name="connsiteX3742" fmla="*/ 2354393 w 3531775"/>
              <a:gd name="connsiteY3742" fmla="*/ 2060718 h 2810796"/>
              <a:gd name="connsiteX3743" fmla="*/ 2361441 w 3531775"/>
              <a:gd name="connsiteY3743" fmla="*/ 2067862 h 2810796"/>
              <a:gd name="connsiteX3744" fmla="*/ 2362489 w 3531775"/>
              <a:gd name="connsiteY3744" fmla="*/ 2063575 h 2810796"/>
              <a:gd name="connsiteX3745" fmla="*/ 2367823 w 3531775"/>
              <a:gd name="connsiteY3745" fmla="*/ 2060432 h 2810796"/>
              <a:gd name="connsiteX3746" fmla="*/ 2364584 w 3531775"/>
              <a:gd name="connsiteY3746" fmla="*/ 2051288 h 2810796"/>
              <a:gd name="connsiteX3747" fmla="*/ 2369252 w 3531775"/>
              <a:gd name="connsiteY3747" fmla="*/ 2054050 h 2810796"/>
              <a:gd name="connsiteX3748" fmla="*/ 2374300 w 3531775"/>
              <a:gd name="connsiteY3748" fmla="*/ 2055670 h 2810796"/>
              <a:gd name="connsiteX3749" fmla="*/ 2374586 w 3531775"/>
              <a:gd name="connsiteY3749" fmla="*/ 2050907 h 2810796"/>
              <a:gd name="connsiteX3750" fmla="*/ 2379158 w 3531775"/>
              <a:gd name="connsiteY3750" fmla="*/ 2056622 h 2810796"/>
              <a:gd name="connsiteX3751" fmla="*/ 2385444 w 3531775"/>
              <a:gd name="connsiteY3751" fmla="*/ 2057289 h 2810796"/>
              <a:gd name="connsiteX3752" fmla="*/ 2354393 w 3531775"/>
              <a:gd name="connsiteY3752" fmla="*/ 2060718 h 2810796"/>
              <a:gd name="connsiteX3753" fmla="*/ 2343630 w 3531775"/>
              <a:gd name="connsiteY3753" fmla="*/ 2026904 h 2810796"/>
              <a:gd name="connsiteX3754" fmla="*/ 2346773 w 3531775"/>
              <a:gd name="connsiteY3754" fmla="*/ 2021665 h 2810796"/>
              <a:gd name="connsiteX3755" fmla="*/ 2347249 w 3531775"/>
              <a:gd name="connsiteY3755" fmla="*/ 2020141 h 2810796"/>
              <a:gd name="connsiteX3756" fmla="*/ 2340391 w 3531775"/>
              <a:gd name="connsiteY3756" fmla="*/ 2013569 h 2810796"/>
              <a:gd name="connsiteX3757" fmla="*/ 2345439 w 3531775"/>
              <a:gd name="connsiteY3757" fmla="*/ 2014617 h 2810796"/>
              <a:gd name="connsiteX3758" fmla="*/ 2350297 w 3531775"/>
              <a:gd name="connsiteY3758" fmla="*/ 2014331 h 2810796"/>
              <a:gd name="connsiteX3759" fmla="*/ 2348583 w 3531775"/>
              <a:gd name="connsiteY3759" fmla="*/ 2009378 h 2810796"/>
              <a:gd name="connsiteX3760" fmla="*/ 2354774 w 3531775"/>
              <a:gd name="connsiteY3760" fmla="*/ 2013474 h 2810796"/>
              <a:gd name="connsiteX3761" fmla="*/ 2360298 w 3531775"/>
              <a:gd name="connsiteY3761" fmla="*/ 2011759 h 2810796"/>
              <a:gd name="connsiteX3762" fmla="*/ 2352964 w 3531775"/>
              <a:gd name="connsiteY3762" fmla="*/ 2004139 h 2810796"/>
              <a:gd name="connsiteX3763" fmla="*/ 2335819 w 3531775"/>
              <a:gd name="connsiteY3763" fmla="*/ 2027190 h 2810796"/>
              <a:gd name="connsiteX3764" fmla="*/ 2343630 w 3531775"/>
              <a:gd name="connsiteY3764" fmla="*/ 2026904 h 2810796"/>
              <a:gd name="connsiteX3765" fmla="*/ 2306387 w 3531775"/>
              <a:gd name="connsiteY3765" fmla="*/ 2061480 h 2810796"/>
              <a:gd name="connsiteX3766" fmla="*/ 2322293 w 3531775"/>
              <a:gd name="connsiteY3766" fmla="*/ 2078244 h 2810796"/>
              <a:gd name="connsiteX3767" fmla="*/ 2321531 w 3531775"/>
              <a:gd name="connsiteY3767" fmla="*/ 2072433 h 2810796"/>
              <a:gd name="connsiteX3768" fmla="*/ 2325627 w 3531775"/>
              <a:gd name="connsiteY3768" fmla="*/ 2066052 h 2810796"/>
              <a:gd name="connsiteX3769" fmla="*/ 2318293 w 3531775"/>
              <a:gd name="connsiteY3769" fmla="*/ 2056336 h 2810796"/>
              <a:gd name="connsiteX3770" fmla="*/ 2324294 w 3531775"/>
              <a:gd name="connsiteY3770" fmla="*/ 2057575 h 2810796"/>
              <a:gd name="connsiteX3771" fmla="*/ 2330104 w 3531775"/>
              <a:gd name="connsiteY3771" fmla="*/ 2057193 h 2810796"/>
              <a:gd name="connsiteX3772" fmla="*/ 2328294 w 3531775"/>
              <a:gd name="connsiteY3772" fmla="*/ 2051097 h 2810796"/>
              <a:gd name="connsiteX3773" fmla="*/ 2335533 w 3531775"/>
              <a:gd name="connsiteY3773" fmla="*/ 2055955 h 2810796"/>
              <a:gd name="connsiteX3774" fmla="*/ 2342296 w 3531775"/>
              <a:gd name="connsiteY3774" fmla="*/ 2053860 h 2810796"/>
              <a:gd name="connsiteX3775" fmla="*/ 2333723 w 3531775"/>
              <a:gd name="connsiteY3775" fmla="*/ 2044620 h 2810796"/>
              <a:gd name="connsiteX3776" fmla="*/ 2306387 w 3531775"/>
              <a:gd name="connsiteY3776" fmla="*/ 2061480 h 2810796"/>
              <a:gd name="connsiteX3777" fmla="*/ 2301624 w 3531775"/>
              <a:gd name="connsiteY3777" fmla="*/ 2019475 h 2810796"/>
              <a:gd name="connsiteX3778" fmla="*/ 2298005 w 3531775"/>
              <a:gd name="connsiteY3778" fmla="*/ 2012807 h 2810796"/>
              <a:gd name="connsiteX3779" fmla="*/ 2307244 w 3531775"/>
              <a:gd name="connsiteY3779" fmla="*/ 2016712 h 2810796"/>
              <a:gd name="connsiteX3780" fmla="*/ 2314102 w 3531775"/>
              <a:gd name="connsiteY3780" fmla="*/ 2012521 h 2810796"/>
              <a:gd name="connsiteX3781" fmla="*/ 2279622 w 3531775"/>
              <a:gd name="connsiteY3781" fmla="*/ 2008902 h 2810796"/>
              <a:gd name="connsiteX3782" fmla="*/ 2296290 w 3531775"/>
              <a:gd name="connsiteY3782" fmla="*/ 2039667 h 2810796"/>
              <a:gd name="connsiteX3783" fmla="*/ 2297052 w 3531775"/>
              <a:gd name="connsiteY3783" fmla="*/ 2030809 h 2810796"/>
              <a:gd name="connsiteX3784" fmla="*/ 2299243 w 3531775"/>
              <a:gd name="connsiteY3784" fmla="*/ 2028714 h 2810796"/>
              <a:gd name="connsiteX3785" fmla="*/ 2288575 w 3531775"/>
              <a:gd name="connsiteY3785" fmla="*/ 2021475 h 2810796"/>
              <a:gd name="connsiteX3786" fmla="*/ 2295433 w 3531775"/>
              <a:gd name="connsiteY3786" fmla="*/ 2021379 h 2810796"/>
              <a:gd name="connsiteX3787" fmla="*/ 2301624 w 3531775"/>
              <a:gd name="connsiteY3787" fmla="*/ 2019475 h 2810796"/>
              <a:gd name="connsiteX3788" fmla="*/ 2273716 w 3531775"/>
              <a:gd name="connsiteY3788" fmla="*/ 2071862 h 2810796"/>
              <a:gd name="connsiteX3789" fmla="*/ 2286289 w 3531775"/>
              <a:gd name="connsiteY3789" fmla="*/ 2084721 h 2810796"/>
              <a:gd name="connsiteX3790" fmla="*/ 2288861 w 3531775"/>
              <a:gd name="connsiteY3790" fmla="*/ 2074910 h 2810796"/>
              <a:gd name="connsiteX3791" fmla="*/ 2283051 w 3531775"/>
              <a:gd name="connsiteY3791" fmla="*/ 2067385 h 2810796"/>
              <a:gd name="connsiteX3792" fmla="*/ 2287813 w 3531775"/>
              <a:gd name="connsiteY3792" fmla="*/ 2068147 h 2810796"/>
              <a:gd name="connsiteX3793" fmla="*/ 2292385 w 3531775"/>
              <a:gd name="connsiteY3793" fmla="*/ 2067671 h 2810796"/>
              <a:gd name="connsiteX3794" fmla="*/ 2290956 w 3531775"/>
              <a:gd name="connsiteY3794" fmla="*/ 2062908 h 2810796"/>
              <a:gd name="connsiteX3795" fmla="*/ 2296671 w 3531775"/>
              <a:gd name="connsiteY3795" fmla="*/ 2066528 h 2810796"/>
              <a:gd name="connsiteX3796" fmla="*/ 2302005 w 3531775"/>
              <a:gd name="connsiteY3796" fmla="*/ 2064623 h 2810796"/>
              <a:gd name="connsiteX3797" fmla="*/ 2295243 w 3531775"/>
              <a:gd name="connsiteY3797" fmla="*/ 2057575 h 2810796"/>
              <a:gd name="connsiteX3798" fmla="*/ 2273716 w 3531775"/>
              <a:gd name="connsiteY3798" fmla="*/ 2071862 h 2810796"/>
              <a:gd name="connsiteX3799" fmla="*/ 2239140 w 3531775"/>
              <a:gd name="connsiteY3799" fmla="*/ 2040525 h 2810796"/>
              <a:gd name="connsiteX3800" fmla="*/ 2249713 w 3531775"/>
              <a:gd name="connsiteY3800" fmla="*/ 2046716 h 2810796"/>
              <a:gd name="connsiteX3801" fmla="*/ 2252571 w 3531775"/>
              <a:gd name="connsiteY3801" fmla="*/ 2040620 h 2810796"/>
              <a:gd name="connsiteX3802" fmla="*/ 2246951 w 3531775"/>
              <a:gd name="connsiteY3802" fmla="*/ 2035953 h 2810796"/>
              <a:gd name="connsiteX3803" fmla="*/ 2251047 w 3531775"/>
              <a:gd name="connsiteY3803" fmla="*/ 2036238 h 2810796"/>
              <a:gd name="connsiteX3804" fmla="*/ 2254952 w 3531775"/>
              <a:gd name="connsiteY3804" fmla="*/ 2035381 h 2810796"/>
              <a:gd name="connsiteX3805" fmla="*/ 2253523 w 3531775"/>
              <a:gd name="connsiteY3805" fmla="*/ 2031381 h 2810796"/>
              <a:gd name="connsiteX3806" fmla="*/ 2258571 w 3531775"/>
              <a:gd name="connsiteY3806" fmla="*/ 2034143 h 2810796"/>
              <a:gd name="connsiteX3807" fmla="*/ 2263048 w 3531775"/>
              <a:gd name="connsiteY3807" fmla="*/ 2032143 h 2810796"/>
              <a:gd name="connsiteX3808" fmla="*/ 2239140 w 3531775"/>
              <a:gd name="connsiteY3808" fmla="*/ 2040525 h 2810796"/>
              <a:gd name="connsiteX3809" fmla="*/ 2239521 w 3531775"/>
              <a:gd name="connsiteY3809" fmla="*/ 2011474 h 2810796"/>
              <a:gd name="connsiteX3810" fmla="*/ 2248380 w 3531775"/>
              <a:gd name="connsiteY3810" fmla="*/ 2018236 h 2810796"/>
              <a:gd name="connsiteX3811" fmla="*/ 2249142 w 3531775"/>
              <a:gd name="connsiteY3811" fmla="*/ 2012997 h 2810796"/>
              <a:gd name="connsiteX3812" fmla="*/ 2254952 w 3531775"/>
              <a:gd name="connsiteY3812" fmla="*/ 2008140 h 2810796"/>
              <a:gd name="connsiteX3813" fmla="*/ 2249999 w 3531775"/>
              <a:gd name="connsiteY3813" fmla="*/ 1998138 h 2810796"/>
              <a:gd name="connsiteX3814" fmla="*/ 2255809 w 3531775"/>
              <a:gd name="connsiteY3814" fmla="*/ 2000425 h 2810796"/>
              <a:gd name="connsiteX3815" fmla="*/ 2261905 w 3531775"/>
              <a:gd name="connsiteY3815" fmla="*/ 2001282 h 2810796"/>
              <a:gd name="connsiteX3816" fmla="*/ 2261619 w 3531775"/>
              <a:gd name="connsiteY3816" fmla="*/ 1995567 h 2810796"/>
              <a:gd name="connsiteX3817" fmla="*/ 2267715 w 3531775"/>
              <a:gd name="connsiteY3817" fmla="*/ 2001377 h 2810796"/>
              <a:gd name="connsiteX3818" fmla="*/ 2275240 w 3531775"/>
              <a:gd name="connsiteY3818" fmla="*/ 2001091 h 2810796"/>
              <a:gd name="connsiteX3819" fmla="*/ 2239521 w 3531775"/>
              <a:gd name="connsiteY3819" fmla="*/ 2011474 h 2810796"/>
              <a:gd name="connsiteX3820" fmla="*/ 2200659 w 3531775"/>
              <a:gd name="connsiteY3820" fmla="*/ 2018427 h 2810796"/>
              <a:gd name="connsiteX3821" fmla="*/ 2214471 w 3531775"/>
              <a:gd name="connsiteY3821" fmla="*/ 2031000 h 2810796"/>
              <a:gd name="connsiteX3822" fmla="*/ 2215804 w 3531775"/>
              <a:gd name="connsiteY3822" fmla="*/ 2019570 h 2810796"/>
              <a:gd name="connsiteX3823" fmla="*/ 2210851 w 3531775"/>
              <a:gd name="connsiteY3823" fmla="*/ 2012236 h 2810796"/>
              <a:gd name="connsiteX3824" fmla="*/ 2216090 w 3531775"/>
              <a:gd name="connsiteY3824" fmla="*/ 2012616 h 2810796"/>
              <a:gd name="connsiteX3825" fmla="*/ 2221233 w 3531775"/>
              <a:gd name="connsiteY3825" fmla="*/ 2011569 h 2810796"/>
              <a:gd name="connsiteX3826" fmla="*/ 2219519 w 3531775"/>
              <a:gd name="connsiteY3826" fmla="*/ 2006520 h 2810796"/>
              <a:gd name="connsiteX3827" fmla="*/ 2225996 w 3531775"/>
              <a:gd name="connsiteY3827" fmla="*/ 2010045 h 2810796"/>
              <a:gd name="connsiteX3828" fmla="*/ 2231997 w 3531775"/>
              <a:gd name="connsiteY3828" fmla="*/ 2007568 h 2810796"/>
              <a:gd name="connsiteX3829" fmla="*/ 2200659 w 3531775"/>
              <a:gd name="connsiteY3829" fmla="*/ 2018427 h 2810796"/>
              <a:gd name="connsiteX3830" fmla="*/ 2200755 w 3531775"/>
              <a:gd name="connsiteY3830" fmla="*/ 1980422 h 2810796"/>
              <a:gd name="connsiteX3831" fmla="*/ 2218471 w 3531775"/>
              <a:gd name="connsiteY3831" fmla="*/ 1992042 h 2810796"/>
              <a:gd name="connsiteX3832" fmla="*/ 2216756 w 3531775"/>
              <a:gd name="connsiteY3832" fmla="*/ 1986804 h 2810796"/>
              <a:gd name="connsiteX3833" fmla="*/ 2219328 w 3531775"/>
              <a:gd name="connsiteY3833" fmla="*/ 1979755 h 2810796"/>
              <a:gd name="connsiteX3834" fmla="*/ 2210565 w 3531775"/>
              <a:gd name="connsiteY3834" fmla="*/ 1972421 h 2810796"/>
              <a:gd name="connsiteX3835" fmla="*/ 2216376 w 3531775"/>
              <a:gd name="connsiteY3835" fmla="*/ 1972135 h 2810796"/>
              <a:gd name="connsiteX3836" fmla="*/ 2221709 w 3531775"/>
              <a:gd name="connsiteY3836" fmla="*/ 1970325 h 2810796"/>
              <a:gd name="connsiteX3837" fmla="*/ 2218757 w 3531775"/>
              <a:gd name="connsiteY3837" fmla="*/ 1965087 h 2810796"/>
              <a:gd name="connsiteX3838" fmla="*/ 2226567 w 3531775"/>
              <a:gd name="connsiteY3838" fmla="*/ 1967944 h 2810796"/>
              <a:gd name="connsiteX3839" fmla="*/ 2232473 w 3531775"/>
              <a:gd name="connsiteY3839" fmla="*/ 1964420 h 2810796"/>
              <a:gd name="connsiteX3840" fmla="*/ 2222472 w 3531775"/>
              <a:gd name="connsiteY3840" fmla="*/ 1957657 h 2810796"/>
              <a:gd name="connsiteX3841" fmla="*/ 2200755 w 3531775"/>
              <a:gd name="connsiteY3841" fmla="*/ 1980422 h 2810796"/>
              <a:gd name="connsiteX3842" fmla="*/ 2199707 w 3531775"/>
              <a:gd name="connsiteY3842" fmla="*/ 1941274 h 2810796"/>
              <a:gd name="connsiteX3843" fmla="*/ 2208279 w 3531775"/>
              <a:gd name="connsiteY3843" fmla="*/ 1945656 h 2810796"/>
              <a:gd name="connsiteX3844" fmla="*/ 2211994 w 3531775"/>
              <a:gd name="connsiteY3844" fmla="*/ 1936797 h 2810796"/>
              <a:gd name="connsiteX3845" fmla="*/ 2206089 w 3531775"/>
              <a:gd name="connsiteY3845" fmla="*/ 1929368 h 2810796"/>
              <a:gd name="connsiteX3846" fmla="*/ 2211327 w 3531775"/>
              <a:gd name="connsiteY3846" fmla="*/ 1930511 h 2810796"/>
              <a:gd name="connsiteX3847" fmla="*/ 2216566 w 3531775"/>
              <a:gd name="connsiteY3847" fmla="*/ 1930511 h 2810796"/>
              <a:gd name="connsiteX3848" fmla="*/ 2215328 w 3531775"/>
              <a:gd name="connsiteY3848" fmla="*/ 1925939 h 2810796"/>
              <a:gd name="connsiteX3849" fmla="*/ 2221519 w 3531775"/>
              <a:gd name="connsiteY3849" fmla="*/ 1929940 h 2810796"/>
              <a:gd name="connsiteX3850" fmla="*/ 2227710 w 3531775"/>
              <a:gd name="connsiteY3850" fmla="*/ 1928892 h 2810796"/>
              <a:gd name="connsiteX3851" fmla="*/ 2199707 w 3531775"/>
              <a:gd name="connsiteY3851" fmla="*/ 1941274 h 2810796"/>
              <a:gd name="connsiteX3852" fmla="*/ 2168560 w 3531775"/>
              <a:gd name="connsiteY3852" fmla="*/ 2004425 h 2810796"/>
              <a:gd name="connsiteX3853" fmla="*/ 2175323 w 3531775"/>
              <a:gd name="connsiteY3853" fmla="*/ 2007949 h 2810796"/>
              <a:gd name="connsiteX3854" fmla="*/ 2179038 w 3531775"/>
              <a:gd name="connsiteY3854" fmla="*/ 1999091 h 2810796"/>
              <a:gd name="connsiteX3855" fmla="*/ 2174656 w 3531775"/>
              <a:gd name="connsiteY3855" fmla="*/ 1992328 h 2810796"/>
              <a:gd name="connsiteX3856" fmla="*/ 2178942 w 3531775"/>
              <a:gd name="connsiteY3856" fmla="*/ 1992995 h 2810796"/>
              <a:gd name="connsiteX3857" fmla="*/ 2183324 w 3531775"/>
              <a:gd name="connsiteY3857" fmla="*/ 1992614 h 2810796"/>
              <a:gd name="connsiteX3858" fmla="*/ 2182657 w 3531775"/>
              <a:gd name="connsiteY3858" fmla="*/ 1988328 h 2810796"/>
              <a:gd name="connsiteX3859" fmla="*/ 2187515 w 3531775"/>
              <a:gd name="connsiteY3859" fmla="*/ 1991757 h 2810796"/>
              <a:gd name="connsiteX3860" fmla="*/ 2192849 w 3531775"/>
              <a:gd name="connsiteY3860" fmla="*/ 1990233 h 2810796"/>
              <a:gd name="connsiteX3861" fmla="*/ 2168560 w 3531775"/>
              <a:gd name="connsiteY3861" fmla="*/ 2004425 h 2810796"/>
              <a:gd name="connsiteX3862" fmla="*/ 2155511 w 3531775"/>
              <a:gd name="connsiteY3862" fmla="*/ 1962610 h 2810796"/>
              <a:gd name="connsiteX3863" fmla="*/ 2173894 w 3531775"/>
              <a:gd name="connsiteY3863" fmla="*/ 1970992 h 2810796"/>
              <a:gd name="connsiteX3864" fmla="*/ 2171513 w 3531775"/>
              <a:gd name="connsiteY3864" fmla="*/ 1966134 h 2810796"/>
              <a:gd name="connsiteX3865" fmla="*/ 2172942 w 3531775"/>
              <a:gd name="connsiteY3865" fmla="*/ 1958895 h 2810796"/>
              <a:gd name="connsiteX3866" fmla="*/ 2163512 w 3531775"/>
              <a:gd name="connsiteY3866" fmla="*/ 1953180 h 2810796"/>
              <a:gd name="connsiteX3867" fmla="*/ 2169036 w 3531775"/>
              <a:gd name="connsiteY3867" fmla="*/ 1951847 h 2810796"/>
              <a:gd name="connsiteX3868" fmla="*/ 2173894 w 3531775"/>
              <a:gd name="connsiteY3868" fmla="*/ 1949180 h 2810796"/>
              <a:gd name="connsiteX3869" fmla="*/ 2170275 w 3531775"/>
              <a:gd name="connsiteY3869" fmla="*/ 1944513 h 2810796"/>
              <a:gd name="connsiteX3870" fmla="*/ 2178180 w 3531775"/>
              <a:gd name="connsiteY3870" fmla="*/ 1946132 h 2810796"/>
              <a:gd name="connsiteX3871" fmla="*/ 2183419 w 3531775"/>
              <a:gd name="connsiteY3871" fmla="*/ 1941750 h 2810796"/>
              <a:gd name="connsiteX3872" fmla="*/ 2155511 w 3531775"/>
              <a:gd name="connsiteY3872" fmla="*/ 1962610 h 2810796"/>
              <a:gd name="connsiteX3873" fmla="*/ 2156177 w 3531775"/>
              <a:gd name="connsiteY3873" fmla="*/ 1913937 h 2810796"/>
              <a:gd name="connsiteX3874" fmla="*/ 2171513 w 3531775"/>
              <a:gd name="connsiteY3874" fmla="*/ 1916700 h 2810796"/>
              <a:gd name="connsiteX3875" fmla="*/ 2167226 w 3531775"/>
              <a:gd name="connsiteY3875" fmla="*/ 1913271 h 2810796"/>
              <a:gd name="connsiteX3876" fmla="*/ 2172275 w 3531775"/>
              <a:gd name="connsiteY3876" fmla="*/ 1910794 h 2810796"/>
              <a:gd name="connsiteX3877" fmla="*/ 2163035 w 3531775"/>
              <a:gd name="connsiteY3877" fmla="*/ 1906222 h 2810796"/>
              <a:gd name="connsiteX3878" fmla="*/ 2174275 w 3531775"/>
              <a:gd name="connsiteY3878" fmla="*/ 1905270 h 2810796"/>
              <a:gd name="connsiteX3879" fmla="*/ 2168560 w 3531775"/>
              <a:gd name="connsiteY3879" fmla="*/ 1899174 h 2810796"/>
              <a:gd name="connsiteX3880" fmla="*/ 2175989 w 3531775"/>
              <a:gd name="connsiteY3880" fmla="*/ 1900317 h 2810796"/>
              <a:gd name="connsiteX3881" fmla="*/ 2180371 w 3531775"/>
              <a:gd name="connsiteY3881" fmla="*/ 1896697 h 2810796"/>
              <a:gd name="connsiteX3882" fmla="*/ 2156177 w 3531775"/>
              <a:gd name="connsiteY3882" fmla="*/ 1913937 h 2810796"/>
              <a:gd name="connsiteX3883" fmla="*/ 1713074 w 3531775"/>
              <a:gd name="connsiteY3883" fmla="*/ 2275316 h 2810796"/>
              <a:gd name="connsiteX3884" fmla="*/ 1708883 w 3531775"/>
              <a:gd name="connsiteY3884" fmla="*/ 2277412 h 2810796"/>
              <a:gd name="connsiteX3885" fmla="*/ 1703549 w 3531775"/>
              <a:gd name="connsiteY3885" fmla="*/ 2275792 h 2810796"/>
              <a:gd name="connsiteX3886" fmla="*/ 1702121 w 3531775"/>
              <a:gd name="connsiteY3886" fmla="*/ 2275792 h 2810796"/>
              <a:gd name="connsiteX3887" fmla="*/ 1698977 w 3531775"/>
              <a:gd name="connsiteY3887" fmla="*/ 2282460 h 2810796"/>
              <a:gd name="connsiteX3888" fmla="*/ 1697454 w 3531775"/>
              <a:gd name="connsiteY3888" fmla="*/ 2278936 h 2810796"/>
              <a:gd name="connsiteX3889" fmla="*/ 1696406 w 3531775"/>
              <a:gd name="connsiteY3889" fmla="*/ 2274459 h 2810796"/>
              <a:gd name="connsiteX3890" fmla="*/ 1692215 w 3531775"/>
              <a:gd name="connsiteY3890" fmla="*/ 2277316 h 2810796"/>
              <a:gd name="connsiteX3891" fmla="*/ 1694786 w 3531775"/>
              <a:gd name="connsiteY3891" fmla="*/ 2270554 h 2810796"/>
              <a:gd name="connsiteX3892" fmla="*/ 1692119 w 3531775"/>
              <a:gd name="connsiteY3892" fmla="*/ 2265982 h 2810796"/>
              <a:gd name="connsiteX3893" fmla="*/ 1713074 w 3531775"/>
              <a:gd name="connsiteY3893" fmla="*/ 2275316 h 2810796"/>
              <a:gd name="connsiteX3894" fmla="*/ 1714694 w 3531775"/>
              <a:gd name="connsiteY3894" fmla="*/ 2323989 h 2810796"/>
              <a:gd name="connsiteX3895" fmla="*/ 1709455 w 3531775"/>
              <a:gd name="connsiteY3895" fmla="*/ 2325989 h 2810796"/>
              <a:gd name="connsiteX3896" fmla="*/ 1707169 w 3531775"/>
              <a:gd name="connsiteY3896" fmla="*/ 2320179 h 2810796"/>
              <a:gd name="connsiteX3897" fmla="*/ 1701168 w 3531775"/>
              <a:gd name="connsiteY3897" fmla="*/ 2325322 h 2810796"/>
              <a:gd name="connsiteX3898" fmla="*/ 1704216 w 3531775"/>
              <a:gd name="connsiteY3898" fmla="*/ 2315226 h 2810796"/>
              <a:gd name="connsiteX3899" fmla="*/ 1699739 w 3531775"/>
              <a:gd name="connsiteY3899" fmla="*/ 2309511 h 2810796"/>
              <a:gd name="connsiteX3900" fmla="*/ 1719075 w 3531775"/>
              <a:gd name="connsiteY3900" fmla="*/ 2342658 h 2810796"/>
              <a:gd name="connsiteX3901" fmla="*/ 1726790 w 3531775"/>
              <a:gd name="connsiteY3901" fmla="*/ 2320274 h 2810796"/>
              <a:gd name="connsiteX3902" fmla="*/ 1718408 w 3531775"/>
              <a:gd name="connsiteY3902" fmla="*/ 2321893 h 2810796"/>
              <a:gd name="connsiteX3903" fmla="*/ 1714694 w 3531775"/>
              <a:gd name="connsiteY3903" fmla="*/ 2323989 h 2810796"/>
              <a:gd name="connsiteX3904" fmla="*/ 1747745 w 3531775"/>
              <a:gd name="connsiteY3904" fmla="*/ 2282936 h 2810796"/>
              <a:gd name="connsiteX3905" fmla="*/ 1739840 w 3531775"/>
              <a:gd name="connsiteY3905" fmla="*/ 2293318 h 2810796"/>
              <a:gd name="connsiteX3906" fmla="*/ 1740125 w 3531775"/>
              <a:gd name="connsiteY3906" fmla="*/ 2287032 h 2810796"/>
              <a:gd name="connsiteX3907" fmla="*/ 1738792 w 3531775"/>
              <a:gd name="connsiteY3907" fmla="*/ 2281412 h 2810796"/>
              <a:gd name="connsiteX3908" fmla="*/ 1736792 w 3531775"/>
              <a:gd name="connsiteY3908" fmla="*/ 2276554 h 2810796"/>
              <a:gd name="connsiteX3909" fmla="*/ 1729458 w 3531775"/>
              <a:gd name="connsiteY3909" fmla="*/ 2302176 h 2810796"/>
              <a:gd name="connsiteX3910" fmla="*/ 1759556 w 3531775"/>
              <a:gd name="connsiteY3910" fmla="*/ 2282079 h 2810796"/>
              <a:gd name="connsiteX3911" fmla="*/ 1754318 w 3531775"/>
              <a:gd name="connsiteY3911" fmla="*/ 2284841 h 2810796"/>
              <a:gd name="connsiteX3912" fmla="*/ 1747745 w 3531775"/>
              <a:gd name="connsiteY3912" fmla="*/ 2282936 h 2810796"/>
              <a:gd name="connsiteX3913" fmla="*/ 1728124 w 3531775"/>
              <a:gd name="connsiteY3913" fmla="*/ 2228929 h 2810796"/>
              <a:gd name="connsiteX3914" fmla="*/ 1742697 w 3531775"/>
              <a:gd name="connsiteY3914" fmla="*/ 2248075 h 2810796"/>
              <a:gd name="connsiteX3915" fmla="*/ 1734696 w 3531775"/>
              <a:gd name="connsiteY3915" fmla="*/ 2244455 h 2810796"/>
              <a:gd name="connsiteX3916" fmla="*/ 1733458 w 3531775"/>
              <a:gd name="connsiteY3916" fmla="*/ 2243788 h 2810796"/>
              <a:gd name="connsiteX3917" fmla="*/ 1727171 w 3531775"/>
              <a:gd name="connsiteY3917" fmla="*/ 2250361 h 2810796"/>
              <a:gd name="connsiteX3918" fmla="*/ 1728695 w 3531775"/>
              <a:gd name="connsiteY3918" fmla="*/ 2245122 h 2810796"/>
              <a:gd name="connsiteX3919" fmla="*/ 1729076 w 3531775"/>
              <a:gd name="connsiteY3919" fmla="*/ 2239883 h 2810796"/>
              <a:gd name="connsiteX3920" fmla="*/ 1724790 w 3531775"/>
              <a:gd name="connsiteY3920" fmla="*/ 2241121 h 2810796"/>
              <a:gd name="connsiteX3921" fmla="*/ 1728886 w 3531775"/>
              <a:gd name="connsiteY3921" fmla="*/ 2235025 h 2810796"/>
              <a:gd name="connsiteX3922" fmla="*/ 1728124 w 3531775"/>
              <a:gd name="connsiteY3922" fmla="*/ 2228929 h 2810796"/>
              <a:gd name="connsiteX3923" fmla="*/ 1756604 w 3531775"/>
              <a:gd name="connsiteY3923" fmla="*/ 2195973 h 2810796"/>
              <a:gd name="connsiteX3924" fmla="*/ 1750698 w 3531775"/>
              <a:gd name="connsiteY3924" fmla="*/ 2193306 h 2810796"/>
              <a:gd name="connsiteX3925" fmla="*/ 1744983 w 3531775"/>
              <a:gd name="connsiteY3925" fmla="*/ 2200735 h 2810796"/>
              <a:gd name="connsiteX3926" fmla="*/ 1743554 w 3531775"/>
              <a:gd name="connsiteY3926" fmla="*/ 2196259 h 2810796"/>
              <a:gd name="connsiteX3927" fmla="*/ 1742602 w 3531775"/>
              <a:gd name="connsiteY3927" fmla="*/ 2190734 h 2810796"/>
              <a:gd name="connsiteX3928" fmla="*/ 1737649 w 3531775"/>
              <a:gd name="connsiteY3928" fmla="*/ 2193687 h 2810796"/>
              <a:gd name="connsiteX3929" fmla="*/ 1741078 w 3531775"/>
              <a:gd name="connsiteY3929" fmla="*/ 2185781 h 2810796"/>
              <a:gd name="connsiteX3930" fmla="*/ 1738601 w 3531775"/>
              <a:gd name="connsiteY3930" fmla="*/ 2179685 h 2810796"/>
              <a:gd name="connsiteX3931" fmla="*/ 1729838 w 3531775"/>
              <a:gd name="connsiteY3931" fmla="*/ 2199973 h 2810796"/>
              <a:gd name="connsiteX3932" fmla="*/ 1757842 w 3531775"/>
              <a:gd name="connsiteY3932" fmla="*/ 2205117 h 2810796"/>
              <a:gd name="connsiteX3933" fmla="*/ 1756604 w 3531775"/>
              <a:gd name="connsiteY3933" fmla="*/ 2195973 h 2810796"/>
              <a:gd name="connsiteX3934" fmla="*/ 1762700 w 3531775"/>
              <a:gd name="connsiteY3934" fmla="*/ 2222452 h 2810796"/>
              <a:gd name="connsiteX3935" fmla="*/ 1757842 w 3531775"/>
              <a:gd name="connsiteY3935" fmla="*/ 2218738 h 2810796"/>
              <a:gd name="connsiteX3936" fmla="*/ 1753556 w 3531775"/>
              <a:gd name="connsiteY3936" fmla="*/ 2230834 h 2810796"/>
              <a:gd name="connsiteX3937" fmla="*/ 1787846 w 3531775"/>
              <a:gd name="connsiteY3937" fmla="*/ 2229977 h 2810796"/>
              <a:gd name="connsiteX3938" fmla="*/ 1788131 w 3531775"/>
              <a:gd name="connsiteY3938" fmla="*/ 2218642 h 2810796"/>
              <a:gd name="connsiteX3939" fmla="*/ 1783369 w 3531775"/>
              <a:gd name="connsiteY3939" fmla="*/ 2222929 h 2810796"/>
              <a:gd name="connsiteX3940" fmla="*/ 1775939 w 3531775"/>
              <a:gd name="connsiteY3940" fmla="*/ 2223881 h 2810796"/>
              <a:gd name="connsiteX3941" fmla="*/ 1770510 w 3531775"/>
              <a:gd name="connsiteY3941" fmla="*/ 2235597 h 2810796"/>
              <a:gd name="connsiteX3942" fmla="*/ 1768986 w 3531775"/>
              <a:gd name="connsiteY3942" fmla="*/ 2230263 h 2810796"/>
              <a:gd name="connsiteX3943" fmla="*/ 1766033 w 3531775"/>
              <a:gd name="connsiteY3943" fmla="*/ 2226072 h 2810796"/>
              <a:gd name="connsiteX3944" fmla="*/ 1762700 w 3531775"/>
              <a:gd name="connsiteY3944" fmla="*/ 2222452 h 2810796"/>
              <a:gd name="connsiteX3945" fmla="*/ 1792132 w 3531775"/>
              <a:gd name="connsiteY3945" fmla="*/ 2124250 h 2810796"/>
              <a:gd name="connsiteX3946" fmla="*/ 1782512 w 3531775"/>
              <a:gd name="connsiteY3946" fmla="*/ 2124535 h 2810796"/>
              <a:gd name="connsiteX3947" fmla="*/ 1781083 w 3531775"/>
              <a:gd name="connsiteY3947" fmla="*/ 2124535 h 2810796"/>
              <a:gd name="connsiteX3948" fmla="*/ 1776225 w 3531775"/>
              <a:gd name="connsiteY3948" fmla="*/ 2132632 h 2810796"/>
              <a:gd name="connsiteX3949" fmla="*/ 1776320 w 3531775"/>
              <a:gd name="connsiteY3949" fmla="*/ 2127583 h 2810796"/>
              <a:gd name="connsiteX3950" fmla="*/ 1775177 w 3531775"/>
              <a:gd name="connsiteY3950" fmla="*/ 2123107 h 2810796"/>
              <a:gd name="connsiteX3951" fmla="*/ 1770891 w 3531775"/>
              <a:gd name="connsiteY3951" fmla="*/ 2125964 h 2810796"/>
              <a:gd name="connsiteX3952" fmla="*/ 1773558 w 3531775"/>
              <a:gd name="connsiteY3952" fmla="*/ 2119106 h 2810796"/>
              <a:gd name="connsiteX3953" fmla="*/ 1770891 w 3531775"/>
              <a:gd name="connsiteY3953" fmla="*/ 2114343 h 2810796"/>
              <a:gd name="connsiteX3954" fmla="*/ 1792132 w 3531775"/>
              <a:gd name="connsiteY3954" fmla="*/ 2124250 h 2810796"/>
              <a:gd name="connsiteX3955" fmla="*/ 1792799 w 3531775"/>
              <a:gd name="connsiteY3955" fmla="*/ 2172065 h 2810796"/>
              <a:gd name="connsiteX3956" fmla="*/ 1785179 w 3531775"/>
              <a:gd name="connsiteY3956" fmla="*/ 2182828 h 2810796"/>
              <a:gd name="connsiteX3957" fmla="*/ 1784131 w 3531775"/>
              <a:gd name="connsiteY3957" fmla="*/ 2176066 h 2810796"/>
              <a:gd name="connsiteX3958" fmla="*/ 1781369 w 3531775"/>
              <a:gd name="connsiteY3958" fmla="*/ 2170446 h 2810796"/>
              <a:gd name="connsiteX3959" fmla="*/ 1775654 w 3531775"/>
              <a:gd name="connsiteY3959" fmla="*/ 2175685 h 2810796"/>
              <a:gd name="connsiteX3960" fmla="*/ 1777940 w 3531775"/>
              <a:gd name="connsiteY3960" fmla="*/ 2165683 h 2810796"/>
              <a:gd name="connsiteX3961" fmla="*/ 1774320 w 3531775"/>
              <a:gd name="connsiteY3961" fmla="*/ 2194830 h 2810796"/>
              <a:gd name="connsiteX3962" fmla="*/ 1806800 w 3531775"/>
              <a:gd name="connsiteY3962" fmla="*/ 2166541 h 2810796"/>
              <a:gd name="connsiteX3963" fmla="*/ 1792799 w 3531775"/>
              <a:gd name="connsiteY3963" fmla="*/ 2172065 h 2810796"/>
              <a:gd name="connsiteX3964" fmla="*/ 1880333 w 3531775"/>
              <a:gd name="connsiteY3964" fmla="*/ 2070814 h 2810796"/>
              <a:gd name="connsiteX3965" fmla="*/ 1874904 w 3531775"/>
              <a:gd name="connsiteY3965" fmla="*/ 2071481 h 2810796"/>
              <a:gd name="connsiteX3966" fmla="*/ 1875857 w 3531775"/>
              <a:gd name="connsiteY3966" fmla="*/ 2063004 h 2810796"/>
              <a:gd name="connsiteX3967" fmla="*/ 1866903 w 3531775"/>
              <a:gd name="connsiteY3967" fmla="*/ 2067766 h 2810796"/>
              <a:gd name="connsiteX3968" fmla="*/ 1870142 w 3531775"/>
              <a:gd name="connsiteY3968" fmla="*/ 2062337 h 2810796"/>
              <a:gd name="connsiteX3969" fmla="*/ 1872047 w 3531775"/>
              <a:gd name="connsiteY3969" fmla="*/ 2056336 h 2810796"/>
              <a:gd name="connsiteX3970" fmla="*/ 1866808 w 3531775"/>
              <a:gd name="connsiteY3970" fmla="*/ 2055765 h 2810796"/>
              <a:gd name="connsiteX3971" fmla="*/ 1873380 w 3531775"/>
              <a:gd name="connsiteY3971" fmla="*/ 2050621 h 2810796"/>
              <a:gd name="connsiteX3972" fmla="*/ 1874523 w 3531775"/>
              <a:gd name="connsiteY3972" fmla="*/ 2043096 h 2810796"/>
              <a:gd name="connsiteX3973" fmla="*/ 1864236 w 3531775"/>
              <a:gd name="connsiteY3973" fmla="*/ 2047668 h 2810796"/>
              <a:gd name="connsiteX3974" fmla="*/ 1877000 w 3531775"/>
              <a:gd name="connsiteY3974" fmla="*/ 2080149 h 2810796"/>
              <a:gd name="connsiteX3975" fmla="*/ 1880333 w 3531775"/>
              <a:gd name="connsiteY3975" fmla="*/ 2070814 h 2810796"/>
              <a:gd name="connsiteX3976" fmla="*/ 1859855 w 3531775"/>
              <a:gd name="connsiteY3976" fmla="*/ 2094532 h 2810796"/>
              <a:gd name="connsiteX3977" fmla="*/ 1853378 w 3531775"/>
              <a:gd name="connsiteY3977" fmla="*/ 2091865 h 2810796"/>
              <a:gd name="connsiteX3978" fmla="*/ 1845281 w 3531775"/>
              <a:gd name="connsiteY3978" fmla="*/ 2100723 h 2810796"/>
              <a:gd name="connsiteX3979" fmla="*/ 1845662 w 3531775"/>
              <a:gd name="connsiteY3979" fmla="*/ 2094817 h 2810796"/>
              <a:gd name="connsiteX3980" fmla="*/ 1844519 w 3531775"/>
              <a:gd name="connsiteY3980" fmla="*/ 2089293 h 2810796"/>
              <a:gd name="connsiteX3981" fmla="*/ 1839090 w 3531775"/>
              <a:gd name="connsiteY3981" fmla="*/ 2092245 h 2810796"/>
              <a:gd name="connsiteX3982" fmla="*/ 1842710 w 3531775"/>
              <a:gd name="connsiteY3982" fmla="*/ 2084340 h 2810796"/>
              <a:gd name="connsiteX3983" fmla="*/ 1839947 w 3531775"/>
              <a:gd name="connsiteY3983" fmla="*/ 2078339 h 2810796"/>
              <a:gd name="connsiteX3984" fmla="*/ 1865189 w 3531775"/>
              <a:gd name="connsiteY3984" fmla="*/ 2092722 h 2810796"/>
              <a:gd name="connsiteX3985" fmla="*/ 1859855 w 3531775"/>
              <a:gd name="connsiteY3985" fmla="*/ 2094532 h 2810796"/>
              <a:gd name="connsiteX3986" fmla="*/ 1841090 w 3531775"/>
              <a:gd name="connsiteY3986" fmla="*/ 2130917 h 2810796"/>
              <a:gd name="connsiteX3987" fmla="*/ 1835852 w 3531775"/>
              <a:gd name="connsiteY3987" fmla="*/ 2133108 h 2810796"/>
              <a:gd name="connsiteX3988" fmla="*/ 1829279 w 3531775"/>
              <a:gd name="connsiteY3988" fmla="*/ 2130822 h 2810796"/>
              <a:gd name="connsiteX3989" fmla="*/ 1827470 w 3531775"/>
              <a:gd name="connsiteY3989" fmla="*/ 2130726 h 2810796"/>
              <a:gd name="connsiteX3990" fmla="*/ 1821469 w 3531775"/>
              <a:gd name="connsiteY3990" fmla="*/ 2140251 h 2810796"/>
              <a:gd name="connsiteX3991" fmla="*/ 1821659 w 3531775"/>
              <a:gd name="connsiteY3991" fmla="*/ 2134251 h 2810796"/>
              <a:gd name="connsiteX3992" fmla="*/ 1820326 w 3531775"/>
              <a:gd name="connsiteY3992" fmla="*/ 2128822 h 2810796"/>
              <a:gd name="connsiteX3993" fmla="*/ 1815087 w 3531775"/>
              <a:gd name="connsiteY3993" fmla="*/ 2132060 h 2810796"/>
              <a:gd name="connsiteX3994" fmla="*/ 1818421 w 3531775"/>
              <a:gd name="connsiteY3994" fmla="*/ 2123964 h 2810796"/>
              <a:gd name="connsiteX3995" fmla="*/ 1815183 w 3531775"/>
              <a:gd name="connsiteY3995" fmla="*/ 2118154 h 2810796"/>
              <a:gd name="connsiteX3996" fmla="*/ 1841090 w 3531775"/>
              <a:gd name="connsiteY3996" fmla="*/ 2130917 h 2810796"/>
              <a:gd name="connsiteX3997" fmla="*/ 1812134 w 3531775"/>
              <a:gd name="connsiteY3997" fmla="*/ 2093008 h 2810796"/>
              <a:gd name="connsiteX3998" fmla="*/ 1806134 w 3531775"/>
              <a:gd name="connsiteY3998" fmla="*/ 2097580 h 2810796"/>
              <a:gd name="connsiteX3999" fmla="*/ 1806134 w 3531775"/>
              <a:gd name="connsiteY3999" fmla="*/ 2093198 h 2810796"/>
              <a:gd name="connsiteX4000" fmla="*/ 1806800 w 3531775"/>
              <a:gd name="connsiteY4000" fmla="*/ 2088054 h 2810796"/>
              <a:gd name="connsiteX4001" fmla="*/ 1802324 w 3531775"/>
              <a:gd name="connsiteY4001" fmla="*/ 2088912 h 2810796"/>
              <a:gd name="connsiteX4002" fmla="*/ 1806800 w 3531775"/>
              <a:gd name="connsiteY4002" fmla="*/ 2083101 h 2810796"/>
              <a:gd name="connsiteX4003" fmla="*/ 1795180 w 3531775"/>
              <a:gd name="connsiteY4003" fmla="*/ 2101485 h 2810796"/>
              <a:gd name="connsiteX4004" fmla="*/ 1820135 w 3531775"/>
              <a:gd name="connsiteY4004" fmla="*/ 2097294 h 2810796"/>
              <a:gd name="connsiteX4005" fmla="*/ 1812134 w 3531775"/>
              <a:gd name="connsiteY4005" fmla="*/ 2093008 h 2810796"/>
              <a:gd name="connsiteX4006" fmla="*/ 1832042 w 3531775"/>
              <a:gd name="connsiteY4006" fmla="*/ 2040525 h 2810796"/>
              <a:gd name="connsiteX4007" fmla="*/ 1826612 w 3531775"/>
              <a:gd name="connsiteY4007" fmla="*/ 2042620 h 2810796"/>
              <a:gd name="connsiteX4008" fmla="*/ 1831280 w 3531775"/>
              <a:gd name="connsiteY4008" fmla="*/ 2035286 h 2810796"/>
              <a:gd name="connsiteX4009" fmla="*/ 1829660 w 3531775"/>
              <a:gd name="connsiteY4009" fmla="*/ 2028809 h 2810796"/>
              <a:gd name="connsiteX4010" fmla="*/ 1820231 w 3531775"/>
              <a:gd name="connsiteY4010" fmla="*/ 2058051 h 2810796"/>
              <a:gd name="connsiteX4011" fmla="*/ 1845472 w 3531775"/>
              <a:gd name="connsiteY4011" fmla="*/ 2047954 h 2810796"/>
              <a:gd name="connsiteX4012" fmla="*/ 1839281 w 3531775"/>
              <a:gd name="connsiteY4012" fmla="*/ 2046049 h 2810796"/>
              <a:gd name="connsiteX4013" fmla="*/ 1838233 w 3531775"/>
              <a:gd name="connsiteY4013" fmla="*/ 2043858 h 2810796"/>
              <a:gd name="connsiteX4014" fmla="*/ 1830899 w 3531775"/>
              <a:gd name="connsiteY4014" fmla="*/ 2051955 h 2810796"/>
              <a:gd name="connsiteX4015" fmla="*/ 1832232 w 3531775"/>
              <a:gd name="connsiteY4015" fmla="*/ 2046049 h 2810796"/>
              <a:gd name="connsiteX4016" fmla="*/ 1832042 w 3531775"/>
              <a:gd name="connsiteY4016" fmla="*/ 2040525 h 2810796"/>
              <a:gd name="connsiteX4017" fmla="*/ 1850615 w 3531775"/>
              <a:gd name="connsiteY4017" fmla="*/ 2022046 h 2810796"/>
              <a:gd name="connsiteX4018" fmla="*/ 1850615 w 3531775"/>
              <a:gd name="connsiteY4018" fmla="*/ 2022046 h 2810796"/>
              <a:gd name="connsiteX4019" fmla="*/ 1850615 w 3531775"/>
              <a:gd name="connsiteY4019" fmla="*/ 2022046 h 2810796"/>
              <a:gd name="connsiteX4020" fmla="*/ 1850615 w 3531775"/>
              <a:gd name="connsiteY4020" fmla="*/ 2022046 h 2810796"/>
              <a:gd name="connsiteX4021" fmla="*/ 1871570 w 3531775"/>
              <a:gd name="connsiteY4021" fmla="*/ 2008711 h 2810796"/>
              <a:gd name="connsiteX4022" fmla="*/ 1865855 w 3531775"/>
              <a:gd name="connsiteY4022" fmla="*/ 2007187 h 2810796"/>
              <a:gd name="connsiteX4023" fmla="*/ 1864236 w 3531775"/>
              <a:gd name="connsiteY4023" fmla="*/ 2007187 h 2810796"/>
              <a:gd name="connsiteX4024" fmla="*/ 1858997 w 3531775"/>
              <a:gd name="connsiteY4024" fmla="*/ 2014903 h 2810796"/>
              <a:gd name="connsiteX4025" fmla="*/ 1859188 w 3531775"/>
              <a:gd name="connsiteY4025" fmla="*/ 2010235 h 2810796"/>
              <a:gd name="connsiteX4026" fmla="*/ 1858045 w 3531775"/>
              <a:gd name="connsiteY4026" fmla="*/ 2006044 h 2810796"/>
              <a:gd name="connsiteX4027" fmla="*/ 1856330 w 3531775"/>
              <a:gd name="connsiteY4027" fmla="*/ 2002329 h 2810796"/>
              <a:gd name="connsiteX4028" fmla="*/ 1849663 w 3531775"/>
              <a:gd name="connsiteY4028" fmla="*/ 2021379 h 2810796"/>
              <a:gd name="connsiteX4029" fmla="*/ 1871570 w 3531775"/>
              <a:gd name="connsiteY4029" fmla="*/ 2008711 h 2810796"/>
              <a:gd name="connsiteX4030" fmla="*/ 1888144 w 3531775"/>
              <a:gd name="connsiteY4030" fmla="*/ 2024428 h 2810796"/>
              <a:gd name="connsiteX4031" fmla="*/ 1913480 w 3531775"/>
              <a:gd name="connsiteY4031" fmla="*/ 2026142 h 2810796"/>
              <a:gd name="connsiteX4032" fmla="*/ 1909766 w 3531775"/>
              <a:gd name="connsiteY4032" fmla="*/ 2020046 h 2810796"/>
              <a:gd name="connsiteX4033" fmla="*/ 1910623 w 3531775"/>
              <a:gd name="connsiteY4033" fmla="*/ 2018141 h 2810796"/>
              <a:gd name="connsiteX4034" fmla="*/ 1899479 w 3531775"/>
              <a:gd name="connsiteY4034" fmla="*/ 2023570 h 2810796"/>
              <a:gd name="connsiteX4035" fmla="*/ 1904336 w 3531775"/>
              <a:gd name="connsiteY4035" fmla="*/ 2012521 h 2810796"/>
              <a:gd name="connsiteX4036" fmla="*/ 1898907 w 3531775"/>
              <a:gd name="connsiteY4036" fmla="*/ 2012140 h 2810796"/>
              <a:gd name="connsiteX4037" fmla="*/ 1905479 w 3531775"/>
              <a:gd name="connsiteY4037" fmla="*/ 2007092 h 2810796"/>
              <a:gd name="connsiteX4038" fmla="*/ 1888144 w 3531775"/>
              <a:gd name="connsiteY4038" fmla="*/ 2024428 h 2810796"/>
              <a:gd name="connsiteX4039" fmla="*/ 1917767 w 3531775"/>
              <a:gd name="connsiteY4039" fmla="*/ 1977469 h 2810796"/>
              <a:gd name="connsiteX4040" fmla="*/ 1911766 w 3531775"/>
              <a:gd name="connsiteY4040" fmla="*/ 1974802 h 2810796"/>
              <a:gd name="connsiteX4041" fmla="*/ 1910909 w 3531775"/>
              <a:gd name="connsiteY4041" fmla="*/ 1972516 h 2810796"/>
              <a:gd name="connsiteX4042" fmla="*/ 1902622 w 3531775"/>
              <a:gd name="connsiteY4042" fmla="*/ 1979279 h 2810796"/>
              <a:gd name="connsiteX4043" fmla="*/ 1904622 w 3531775"/>
              <a:gd name="connsiteY4043" fmla="*/ 1973850 h 2810796"/>
              <a:gd name="connsiteX4044" fmla="*/ 1905098 w 3531775"/>
              <a:gd name="connsiteY4044" fmla="*/ 1968420 h 2810796"/>
              <a:gd name="connsiteX4045" fmla="*/ 1899288 w 3531775"/>
              <a:gd name="connsiteY4045" fmla="*/ 1969754 h 2810796"/>
              <a:gd name="connsiteX4046" fmla="*/ 1904908 w 3531775"/>
              <a:gd name="connsiteY4046" fmla="*/ 1963277 h 2810796"/>
              <a:gd name="connsiteX4047" fmla="*/ 1904051 w 3531775"/>
              <a:gd name="connsiteY4047" fmla="*/ 1956800 h 2810796"/>
              <a:gd name="connsiteX4048" fmla="*/ 1894240 w 3531775"/>
              <a:gd name="connsiteY4048" fmla="*/ 1964229 h 2810796"/>
              <a:gd name="connsiteX4049" fmla="*/ 1917100 w 3531775"/>
              <a:gd name="connsiteY4049" fmla="*/ 1986042 h 2810796"/>
              <a:gd name="connsiteX4050" fmla="*/ 1917767 w 3531775"/>
              <a:gd name="connsiteY4050" fmla="*/ 1977469 h 2810796"/>
              <a:gd name="connsiteX4051" fmla="*/ 1945580 w 3531775"/>
              <a:gd name="connsiteY4051" fmla="*/ 1942798 h 2810796"/>
              <a:gd name="connsiteX4052" fmla="*/ 1944056 w 3531775"/>
              <a:gd name="connsiteY4052" fmla="*/ 1937179 h 2810796"/>
              <a:gd name="connsiteX4053" fmla="*/ 1936531 w 3531775"/>
              <a:gd name="connsiteY4053" fmla="*/ 1938417 h 2810796"/>
              <a:gd name="connsiteX4054" fmla="*/ 1938436 w 3531775"/>
              <a:gd name="connsiteY4054" fmla="*/ 1934416 h 2810796"/>
              <a:gd name="connsiteX4055" fmla="*/ 1941484 w 3531775"/>
              <a:gd name="connsiteY4055" fmla="*/ 1930130 h 2810796"/>
              <a:gd name="connsiteX4056" fmla="*/ 1937007 w 3531775"/>
              <a:gd name="connsiteY4056" fmla="*/ 1928796 h 2810796"/>
              <a:gd name="connsiteX4057" fmla="*/ 1943865 w 3531775"/>
              <a:gd name="connsiteY4057" fmla="*/ 1925749 h 2810796"/>
              <a:gd name="connsiteX4058" fmla="*/ 1946532 w 3531775"/>
              <a:gd name="connsiteY4058" fmla="*/ 1919938 h 2810796"/>
              <a:gd name="connsiteX4059" fmla="*/ 1936436 w 3531775"/>
              <a:gd name="connsiteY4059" fmla="*/ 1922034 h 2810796"/>
              <a:gd name="connsiteX4060" fmla="*/ 1940817 w 3531775"/>
              <a:gd name="connsiteY4060" fmla="*/ 1949847 h 2810796"/>
              <a:gd name="connsiteX4061" fmla="*/ 1945580 w 3531775"/>
              <a:gd name="connsiteY4061" fmla="*/ 1942798 h 2810796"/>
              <a:gd name="connsiteX4062" fmla="*/ 2129031 w 3531775"/>
              <a:gd name="connsiteY4062" fmla="*/ 1981565 h 2810796"/>
              <a:gd name="connsiteX4063" fmla="*/ 2140747 w 3531775"/>
              <a:gd name="connsiteY4063" fmla="*/ 1982899 h 2810796"/>
              <a:gd name="connsiteX4064" fmla="*/ 2141509 w 3531775"/>
              <a:gd name="connsiteY4064" fmla="*/ 1976993 h 2810796"/>
              <a:gd name="connsiteX4065" fmla="*/ 2141414 w 3531775"/>
              <a:gd name="connsiteY4065" fmla="*/ 1975469 h 2810796"/>
              <a:gd name="connsiteX4066" fmla="*/ 2135889 w 3531775"/>
              <a:gd name="connsiteY4066" fmla="*/ 1974516 h 2810796"/>
              <a:gd name="connsiteX4067" fmla="*/ 2138461 w 3531775"/>
              <a:gd name="connsiteY4067" fmla="*/ 1971850 h 2810796"/>
              <a:gd name="connsiteX4068" fmla="*/ 2141890 w 3531775"/>
              <a:gd name="connsiteY4068" fmla="*/ 1969278 h 2810796"/>
              <a:gd name="connsiteX4069" fmla="*/ 2139033 w 3531775"/>
              <a:gd name="connsiteY4069" fmla="*/ 1965944 h 2810796"/>
              <a:gd name="connsiteX4070" fmla="*/ 2144843 w 3531775"/>
              <a:gd name="connsiteY4070" fmla="*/ 1966420 h 2810796"/>
              <a:gd name="connsiteX4071" fmla="*/ 2148462 w 3531775"/>
              <a:gd name="connsiteY4071" fmla="*/ 1962420 h 2810796"/>
              <a:gd name="connsiteX4072" fmla="*/ 2129031 w 3531775"/>
              <a:gd name="connsiteY4072" fmla="*/ 1981565 h 2810796"/>
              <a:gd name="connsiteX4073" fmla="*/ 2125126 w 3531775"/>
              <a:gd name="connsiteY4073" fmla="*/ 1949656 h 2810796"/>
              <a:gd name="connsiteX4074" fmla="*/ 2143509 w 3531775"/>
              <a:gd name="connsiteY4074" fmla="*/ 1948799 h 2810796"/>
              <a:gd name="connsiteX4075" fmla="*/ 2139033 w 3531775"/>
              <a:gd name="connsiteY4075" fmla="*/ 1944132 h 2810796"/>
              <a:gd name="connsiteX4076" fmla="*/ 2137794 w 3531775"/>
              <a:gd name="connsiteY4076" fmla="*/ 1935464 h 2810796"/>
              <a:gd name="connsiteX4077" fmla="*/ 2124840 w 3531775"/>
              <a:gd name="connsiteY4077" fmla="*/ 1932321 h 2810796"/>
              <a:gd name="connsiteX4078" fmla="*/ 2130460 w 3531775"/>
              <a:gd name="connsiteY4078" fmla="*/ 1928987 h 2810796"/>
              <a:gd name="connsiteX4079" fmla="*/ 2134842 w 3531775"/>
              <a:gd name="connsiteY4079" fmla="*/ 1924320 h 2810796"/>
              <a:gd name="connsiteX4080" fmla="*/ 2128746 w 3531775"/>
              <a:gd name="connsiteY4080" fmla="*/ 1920415 h 2810796"/>
              <a:gd name="connsiteX4081" fmla="*/ 2138366 w 3531775"/>
              <a:gd name="connsiteY4081" fmla="*/ 1919462 h 2810796"/>
              <a:gd name="connsiteX4082" fmla="*/ 2142366 w 3531775"/>
              <a:gd name="connsiteY4082" fmla="*/ 1912795 h 2810796"/>
              <a:gd name="connsiteX4083" fmla="*/ 2125126 w 3531775"/>
              <a:gd name="connsiteY4083" fmla="*/ 1949656 h 2810796"/>
              <a:gd name="connsiteX4084" fmla="*/ 2096646 w 3531775"/>
              <a:gd name="connsiteY4084" fmla="*/ 1980708 h 2810796"/>
              <a:gd name="connsiteX4085" fmla="*/ 2112172 w 3531775"/>
              <a:gd name="connsiteY4085" fmla="*/ 1985756 h 2810796"/>
              <a:gd name="connsiteX4086" fmla="*/ 2109219 w 3531775"/>
              <a:gd name="connsiteY4086" fmla="*/ 1975183 h 2810796"/>
              <a:gd name="connsiteX4087" fmla="*/ 2102456 w 3531775"/>
              <a:gd name="connsiteY4087" fmla="*/ 1970897 h 2810796"/>
              <a:gd name="connsiteX4088" fmla="*/ 2106838 w 3531775"/>
              <a:gd name="connsiteY4088" fmla="*/ 1968897 h 2810796"/>
              <a:gd name="connsiteX4089" fmla="*/ 2110648 w 3531775"/>
              <a:gd name="connsiteY4089" fmla="*/ 1965754 h 2810796"/>
              <a:gd name="connsiteX4090" fmla="*/ 2107314 w 3531775"/>
              <a:gd name="connsiteY4090" fmla="*/ 1961943 h 2810796"/>
              <a:gd name="connsiteX4091" fmla="*/ 2113982 w 3531775"/>
              <a:gd name="connsiteY4091" fmla="*/ 1962325 h 2810796"/>
              <a:gd name="connsiteX4092" fmla="*/ 2118077 w 3531775"/>
              <a:gd name="connsiteY4092" fmla="*/ 1957467 h 2810796"/>
              <a:gd name="connsiteX4093" fmla="*/ 2096646 w 3531775"/>
              <a:gd name="connsiteY4093" fmla="*/ 1980708 h 2810796"/>
              <a:gd name="connsiteX4094" fmla="*/ 2101790 w 3531775"/>
              <a:gd name="connsiteY4094" fmla="*/ 1912509 h 2810796"/>
              <a:gd name="connsiteX4095" fmla="*/ 2096551 w 3531775"/>
              <a:gd name="connsiteY4095" fmla="*/ 1902222 h 2810796"/>
              <a:gd name="connsiteX4096" fmla="*/ 2097789 w 3531775"/>
              <a:gd name="connsiteY4096" fmla="*/ 1900031 h 2810796"/>
              <a:gd name="connsiteX4097" fmla="*/ 2087026 w 3531775"/>
              <a:gd name="connsiteY4097" fmla="*/ 1898412 h 2810796"/>
              <a:gd name="connsiteX4098" fmla="*/ 2092646 w 3531775"/>
              <a:gd name="connsiteY4098" fmla="*/ 1896030 h 2810796"/>
              <a:gd name="connsiteX4099" fmla="*/ 2097313 w 3531775"/>
              <a:gd name="connsiteY4099" fmla="*/ 1892697 h 2810796"/>
              <a:gd name="connsiteX4100" fmla="*/ 2092455 w 3531775"/>
              <a:gd name="connsiteY4100" fmla="*/ 1889172 h 2810796"/>
              <a:gd name="connsiteX4101" fmla="*/ 2101218 w 3531775"/>
              <a:gd name="connsiteY4101" fmla="*/ 1889077 h 2810796"/>
              <a:gd name="connsiteX4102" fmla="*/ 2105790 w 3531775"/>
              <a:gd name="connsiteY4102" fmla="*/ 1883838 h 2810796"/>
              <a:gd name="connsiteX4103" fmla="*/ 2101790 w 3531775"/>
              <a:gd name="connsiteY4103" fmla="*/ 1912509 h 2810796"/>
              <a:gd name="connsiteX4104" fmla="*/ 2073310 w 3531775"/>
              <a:gd name="connsiteY4104" fmla="*/ 1952895 h 2810796"/>
              <a:gd name="connsiteX4105" fmla="*/ 2091788 w 3531775"/>
              <a:gd name="connsiteY4105" fmla="*/ 1946704 h 2810796"/>
              <a:gd name="connsiteX4106" fmla="*/ 2087883 w 3531775"/>
              <a:gd name="connsiteY4106" fmla="*/ 1946704 h 2810796"/>
              <a:gd name="connsiteX4107" fmla="*/ 2084454 w 3531775"/>
              <a:gd name="connsiteY4107" fmla="*/ 1940036 h 2810796"/>
              <a:gd name="connsiteX4108" fmla="*/ 2073596 w 3531775"/>
              <a:gd name="connsiteY4108" fmla="*/ 1940798 h 2810796"/>
              <a:gd name="connsiteX4109" fmla="*/ 2082263 w 3531775"/>
              <a:gd name="connsiteY4109" fmla="*/ 1933083 h 2810796"/>
              <a:gd name="connsiteX4110" fmla="*/ 2073024 w 3531775"/>
              <a:gd name="connsiteY4110" fmla="*/ 1930225 h 2810796"/>
              <a:gd name="connsiteX4111" fmla="*/ 2080073 w 3531775"/>
              <a:gd name="connsiteY4111" fmla="*/ 1926987 h 2810796"/>
              <a:gd name="connsiteX4112" fmla="*/ 2081025 w 3531775"/>
              <a:gd name="connsiteY4112" fmla="*/ 1920510 h 2810796"/>
              <a:gd name="connsiteX4113" fmla="*/ 2073310 w 3531775"/>
              <a:gd name="connsiteY4113" fmla="*/ 1952895 h 2810796"/>
              <a:gd name="connsiteX4114" fmla="*/ 2046259 w 3531775"/>
              <a:gd name="connsiteY4114" fmla="*/ 1978898 h 2810796"/>
              <a:gd name="connsiteX4115" fmla="*/ 2059975 w 3531775"/>
              <a:gd name="connsiteY4115" fmla="*/ 1984041 h 2810796"/>
              <a:gd name="connsiteX4116" fmla="*/ 2054165 w 3531775"/>
              <a:gd name="connsiteY4116" fmla="*/ 1977088 h 2810796"/>
              <a:gd name="connsiteX4117" fmla="*/ 2058356 w 3531775"/>
              <a:gd name="connsiteY4117" fmla="*/ 1972326 h 2810796"/>
              <a:gd name="connsiteX4118" fmla="*/ 2052260 w 3531775"/>
              <a:gd name="connsiteY4118" fmla="*/ 1971373 h 2810796"/>
              <a:gd name="connsiteX4119" fmla="*/ 2055117 w 3531775"/>
              <a:gd name="connsiteY4119" fmla="*/ 1968420 h 2810796"/>
              <a:gd name="connsiteX4120" fmla="*/ 2058832 w 3531775"/>
              <a:gd name="connsiteY4120" fmla="*/ 1965658 h 2810796"/>
              <a:gd name="connsiteX4121" fmla="*/ 2055784 w 3531775"/>
              <a:gd name="connsiteY4121" fmla="*/ 1962134 h 2810796"/>
              <a:gd name="connsiteX4122" fmla="*/ 2062070 w 3531775"/>
              <a:gd name="connsiteY4122" fmla="*/ 1962515 h 2810796"/>
              <a:gd name="connsiteX4123" fmla="*/ 2046259 w 3531775"/>
              <a:gd name="connsiteY4123" fmla="*/ 1978898 h 2810796"/>
              <a:gd name="connsiteX4124" fmla="*/ 2047973 w 3531775"/>
              <a:gd name="connsiteY4124" fmla="*/ 1924415 h 2810796"/>
              <a:gd name="connsiteX4125" fmla="*/ 2050069 w 3531775"/>
              <a:gd name="connsiteY4125" fmla="*/ 1920033 h 2810796"/>
              <a:gd name="connsiteX4126" fmla="*/ 2051021 w 3531775"/>
              <a:gd name="connsiteY4126" fmla="*/ 1914223 h 2810796"/>
              <a:gd name="connsiteX4127" fmla="*/ 2042258 w 3531775"/>
              <a:gd name="connsiteY4127" fmla="*/ 1911080 h 2810796"/>
              <a:gd name="connsiteX4128" fmla="*/ 2047211 w 3531775"/>
              <a:gd name="connsiteY4128" fmla="*/ 1909270 h 2810796"/>
              <a:gd name="connsiteX4129" fmla="*/ 2051593 w 3531775"/>
              <a:gd name="connsiteY4129" fmla="*/ 1906603 h 2810796"/>
              <a:gd name="connsiteX4130" fmla="*/ 2048259 w 3531775"/>
              <a:gd name="connsiteY4130" fmla="*/ 1903460 h 2810796"/>
              <a:gd name="connsiteX4131" fmla="*/ 2055403 w 3531775"/>
              <a:gd name="connsiteY4131" fmla="*/ 1903650 h 2810796"/>
              <a:gd name="connsiteX4132" fmla="*/ 2060070 w 3531775"/>
              <a:gd name="connsiteY4132" fmla="*/ 1899555 h 2810796"/>
              <a:gd name="connsiteX4133" fmla="*/ 2040830 w 3531775"/>
              <a:gd name="connsiteY4133" fmla="*/ 1899650 h 2810796"/>
              <a:gd name="connsiteX4134" fmla="*/ 2047973 w 3531775"/>
              <a:gd name="connsiteY4134" fmla="*/ 1924415 h 2810796"/>
              <a:gd name="connsiteX4135" fmla="*/ 2032638 w 3531775"/>
              <a:gd name="connsiteY4135" fmla="*/ 1962229 h 2810796"/>
              <a:gd name="connsiteX4136" fmla="*/ 2036353 w 3531775"/>
              <a:gd name="connsiteY4136" fmla="*/ 1954704 h 2810796"/>
              <a:gd name="connsiteX4137" fmla="*/ 2033686 w 3531775"/>
              <a:gd name="connsiteY4137" fmla="*/ 1948037 h 2810796"/>
              <a:gd name="connsiteX4138" fmla="*/ 2022923 w 3531775"/>
              <a:gd name="connsiteY4138" fmla="*/ 1948704 h 2810796"/>
              <a:gd name="connsiteX4139" fmla="*/ 2026637 w 3531775"/>
              <a:gd name="connsiteY4139" fmla="*/ 1944513 h 2810796"/>
              <a:gd name="connsiteX4140" fmla="*/ 2029114 w 3531775"/>
              <a:gd name="connsiteY4140" fmla="*/ 1939655 h 2810796"/>
              <a:gd name="connsiteX4141" fmla="*/ 2023494 w 3531775"/>
              <a:gd name="connsiteY4141" fmla="*/ 1937941 h 2810796"/>
              <a:gd name="connsiteX4142" fmla="*/ 2030733 w 3531775"/>
              <a:gd name="connsiteY4142" fmla="*/ 1934797 h 2810796"/>
              <a:gd name="connsiteX4143" fmla="*/ 2031876 w 3531775"/>
              <a:gd name="connsiteY4143" fmla="*/ 1928320 h 2810796"/>
              <a:gd name="connsiteX4144" fmla="*/ 2032638 w 3531775"/>
              <a:gd name="connsiteY4144" fmla="*/ 1962229 h 2810796"/>
              <a:gd name="connsiteX4145" fmla="*/ 2006730 w 3531775"/>
              <a:gd name="connsiteY4145" fmla="*/ 1982232 h 2810796"/>
              <a:gd name="connsiteX4146" fmla="*/ 2025590 w 3531775"/>
              <a:gd name="connsiteY4146" fmla="*/ 1987470 h 2810796"/>
              <a:gd name="connsiteX4147" fmla="*/ 2022827 w 3531775"/>
              <a:gd name="connsiteY4147" fmla="*/ 1982327 h 2810796"/>
              <a:gd name="connsiteX4148" fmla="*/ 2021875 w 3531775"/>
              <a:gd name="connsiteY4148" fmla="*/ 1981184 h 2810796"/>
              <a:gd name="connsiteX4149" fmla="*/ 2015208 w 3531775"/>
              <a:gd name="connsiteY4149" fmla="*/ 1983279 h 2810796"/>
              <a:gd name="connsiteX4150" fmla="*/ 2018732 w 3531775"/>
              <a:gd name="connsiteY4150" fmla="*/ 1975850 h 2810796"/>
              <a:gd name="connsiteX4151" fmla="*/ 2014541 w 3531775"/>
              <a:gd name="connsiteY4151" fmla="*/ 1974707 h 2810796"/>
              <a:gd name="connsiteX4152" fmla="*/ 2019494 w 3531775"/>
              <a:gd name="connsiteY4152" fmla="*/ 1971945 h 2810796"/>
              <a:gd name="connsiteX4153" fmla="*/ 2006730 w 3531775"/>
              <a:gd name="connsiteY4153" fmla="*/ 1982232 h 2810796"/>
              <a:gd name="connsiteX4154" fmla="*/ 2005111 w 3531775"/>
              <a:gd name="connsiteY4154" fmla="*/ 1920986 h 2810796"/>
              <a:gd name="connsiteX4155" fmla="*/ 2013207 w 3531775"/>
              <a:gd name="connsiteY4155" fmla="*/ 1915842 h 2810796"/>
              <a:gd name="connsiteX4156" fmla="*/ 2008826 w 3531775"/>
              <a:gd name="connsiteY4156" fmla="*/ 1914318 h 2810796"/>
              <a:gd name="connsiteX4157" fmla="*/ 2005968 w 3531775"/>
              <a:gd name="connsiteY4157" fmla="*/ 1909175 h 2810796"/>
              <a:gd name="connsiteX4158" fmla="*/ 1995872 w 3531775"/>
              <a:gd name="connsiteY4158" fmla="*/ 1910794 h 2810796"/>
              <a:gd name="connsiteX4159" fmla="*/ 1999301 w 3531775"/>
              <a:gd name="connsiteY4159" fmla="*/ 1907079 h 2810796"/>
              <a:gd name="connsiteX4160" fmla="*/ 2001491 w 3531775"/>
              <a:gd name="connsiteY4160" fmla="*/ 1902888 h 2810796"/>
              <a:gd name="connsiteX4161" fmla="*/ 1996348 w 3531775"/>
              <a:gd name="connsiteY4161" fmla="*/ 1902031 h 2810796"/>
              <a:gd name="connsiteX4162" fmla="*/ 2003015 w 3531775"/>
              <a:gd name="connsiteY4162" fmla="*/ 1898697 h 2810796"/>
              <a:gd name="connsiteX4163" fmla="*/ 2004444 w 3531775"/>
              <a:gd name="connsiteY4163" fmla="*/ 1893173 h 2810796"/>
              <a:gd name="connsiteX4164" fmla="*/ 2005111 w 3531775"/>
              <a:gd name="connsiteY4164" fmla="*/ 1920986 h 2810796"/>
              <a:gd name="connsiteX4165" fmla="*/ 1980155 w 3531775"/>
              <a:gd name="connsiteY4165" fmla="*/ 2004996 h 2810796"/>
              <a:gd name="connsiteX4166" fmla="*/ 1994443 w 3531775"/>
              <a:gd name="connsiteY4166" fmla="*/ 2003854 h 2810796"/>
              <a:gd name="connsiteX4167" fmla="*/ 1989585 w 3531775"/>
              <a:gd name="connsiteY4167" fmla="*/ 1995948 h 2810796"/>
              <a:gd name="connsiteX4168" fmla="*/ 1981870 w 3531775"/>
              <a:gd name="connsiteY4168" fmla="*/ 1995567 h 2810796"/>
              <a:gd name="connsiteX4169" fmla="*/ 1984823 w 3531775"/>
              <a:gd name="connsiteY4169" fmla="*/ 1992614 h 2810796"/>
              <a:gd name="connsiteX4170" fmla="*/ 1986918 w 3531775"/>
              <a:gd name="connsiteY4170" fmla="*/ 1988899 h 2810796"/>
              <a:gd name="connsiteX4171" fmla="*/ 1983204 w 3531775"/>
              <a:gd name="connsiteY4171" fmla="*/ 1987090 h 2810796"/>
              <a:gd name="connsiteX4172" fmla="*/ 1988537 w 3531775"/>
              <a:gd name="connsiteY4172" fmla="*/ 1985184 h 2810796"/>
              <a:gd name="connsiteX4173" fmla="*/ 1990347 w 3531775"/>
              <a:gd name="connsiteY4173" fmla="*/ 1980232 h 2810796"/>
              <a:gd name="connsiteX4174" fmla="*/ 1980155 w 3531775"/>
              <a:gd name="connsiteY4174" fmla="*/ 2004996 h 2810796"/>
              <a:gd name="connsiteX4175" fmla="*/ 1972154 w 3531775"/>
              <a:gd name="connsiteY4175" fmla="*/ 1965372 h 2810796"/>
              <a:gd name="connsiteX4176" fmla="*/ 1997205 w 3531775"/>
              <a:gd name="connsiteY4176" fmla="*/ 1956419 h 2810796"/>
              <a:gd name="connsiteX4177" fmla="*/ 1990157 w 3531775"/>
              <a:gd name="connsiteY4177" fmla="*/ 1951847 h 2810796"/>
              <a:gd name="connsiteX4178" fmla="*/ 1979012 w 3531775"/>
              <a:gd name="connsiteY4178" fmla="*/ 1955371 h 2810796"/>
              <a:gd name="connsiteX4179" fmla="*/ 1980822 w 3531775"/>
              <a:gd name="connsiteY4179" fmla="*/ 1950037 h 2810796"/>
              <a:gd name="connsiteX4180" fmla="*/ 1982346 w 3531775"/>
              <a:gd name="connsiteY4180" fmla="*/ 1943084 h 2810796"/>
              <a:gd name="connsiteX4181" fmla="*/ 1975202 w 3531775"/>
              <a:gd name="connsiteY4181" fmla="*/ 1943655 h 2810796"/>
              <a:gd name="connsiteX4182" fmla="*/ 1982346 w 3531775"/>
              <a:gd name="connsiteY4182" fmla="*/ 1937179 h 2810796"/>
              <a:gd name="connsiteX4183" fmla="*/ 1981679 w 3531775"/>
              <a:gd name="connsiteY4183" fmla="*/ 1929654 h 2810796"/>
              <a:gd name="connsiteX4184" fmla="*/ 1972154 w 3531775"/>
              <a:gd name="connsiteY4184" fmla="*/ 1965372 h 2810796"/>
              <a:gd name="connsiteX4185" fmla="*/ 1964534 w 3531775"/>
              <a:gd name="connsiteY4185" fmla="*/ 1991757 h 2810796"/>
              <a:gd name="connsiteX4186" fmla="*/ 1960153 w 3531775"/>
              <a:gd name="connsiteY4186" fmla="*/ 1989280 h 2810796"/>
              <a:gd name="connsiteX4187" fmla="*/ 1957676 w 3531775"/>
              <a:gd name="connsiteY4187" fmla="*/ 1982517 h 2810796"/>
              <a:gd name="connsiteX4188" fmla="*/ 1947199 w 3531775"/>
              <a:gd name="connsiteY4188" fmla="*/ 1983375 h 2810796"/>
              <a:gd name="connsiteX4189" fmla="*/ 1951104 w 3531775"/>
              <a:gd name="connsiteY4189" fmla="*/ 1979088 h 2810796"/>
              <a:gd name="connsiteX4190" fmla="*/ 1953866 w 3531775"/>
              <a:gd name="connsiteY4190" fmla="*/ 1973945 h 2810796"/>
              <a:gd name="connsiteX4191" fmla="*/ 1948723 w 3531775"/>
              <a:gd name="connsiteY4191" fmla="*/ 1972326 h 2810796"/>
              <a:gd name="connsiteX4192" fmla="*/ 1955867 w 3531775"/>
              <a:gd name="connsiteY4192" fmla="*/ 1968801 h 2810796"/>
              <a:gd name="connsiteX4193" fmla="*/ 1958058 w 3531775"/>
              <a:gd name="connsiteY4193" fmla="*/ 1962039 h 2810796"/>
              <a:gd name="connsiteX4194" fmla="*/ 1936150 w 3531775"/>
              <a:gd name="connsiteY4194" fmla="*/ 1982041 h 2810796"/>
              <a:gd name="connsiteX4195" fmla="*/ 1964534 w 3531775"/>
              <a:gd name="connsiteY4195" fmla="*/ 1991757 h 2810796"/>
              <a:gd name="connsiteX4196" fmla="*/ 1926911 w 3531775"/>
              <a:gd name="connsiteY4196" fmla="*/ 2020141 h 2810796"/>
              <a:gd name="connsiteX4197" fmla="*/ 1955962 w 3531775"/>
              <a:gd name="connsiteY4197" fmla="*/ 2027475 h 2810796"/>
              <a:gd name="connsiteX4198" fmla="*/ 1954247 w 3531775"/>
              <a:gd name="connsiteY4198" fmla="*/ 2019760 h 2810796"/>
              <a:gd name="connsiteX4199" fmla="*/ 1947961 w 3531775"/>
              <a:gd name="connsiteY4199" fmla="*/ 2018141 h 2810796"/>
              <a:gd name="connsiteX4200" fmla="*/ 1946532 w 3531775"/>
              <a:gd name="connsiteY4200" fmla="*/ 2016331 h 2810796"/>
              <a:gd name="connsiteX4201" fmla="*/ 1940817 w 3531775"/>
              <a:gd name="connsiteY4201" fmla="*/ 2023094 h 2810796"/>
              <a:gd name="connsiteX4202" fmla="*/ 1941008 w 3531775"/>
              <a:gd name="connsiteY4202" fmla="*/ 2018236 h 2810796"/>
              <a:gd name="connsiteX4203" fmla="*/ 1939769 w 3531775"/>
              <a:gd name="connsiteY4203" fmla="*/ 2013569 h 2810796"/>
              <a:gd name="connsiteX4204" fmla="*/ 1934721 w 3531775"/>
              <a:gd name="connsiteY4204" fmla="*/ 2015379 h 2810796"/>
              <a:gd name="connsiteX4205" fmla="*/ 1938055 w 3531775"/>
              <a:gd name="connsiteY4205" fmla="*/ 2009283 h 2810796"/>
              <a:gd name="connsiteX4206" fmla="*/ 1926911 w 3531775"/>
              <a:gd name="connsiteY4206" fmla="*/ 2020141 h 2810796"/>
              <a:gd name="connsiteX4207" fmla="*/ 1920910 w 3531775"/>
              <a:gd name="connsiteY4207" fmla="*/ 2068433 h 2810796"/>
              <a:gd name="connsiteX4208" fmla="*/ 1922720 w 3531775"/>
              <a:gd name="connsiteY4208" fmla="*/ 2061480 h 2810796"/>
              <a:gd name="connsiteX4209" fmla="*/ 1919386 w 3531775"/>
              <a:gd name="connsiteY4209" fmla="*/ 2056812 h 2810796"/>
              <a:gd name="connsiteX4210" fmla="*/ 1911480 w 3531775"/>
              <a:gd name="connsiteY4210" fmla="*/ 2059670 h 2810796"/>
              <a:gd name="connsiteX4211" fmla="*/ 1913576 w 3531775"/>
              <a:gd name="connsiteY4211" fmla="*/ 2055574 h 2810796"/>
              <a:gd name="connsiteX4212" fmla="*/ 1914528 w 3531775"/>
              <a:gd name="connsiteY4212" fmla="*/ 2051097 h 2810796"/>
              <a:gd name="connsiteX4213" fmla="*/ 1910242 w 3531775"/>
              <a:gd name="connsiteY4213" fmla="*/ 2050812 h 2810796"/>
              <a:gd name="connsiteX4214" fmla="*/ 1914909 w 3531775"/>
              <a:gd name="connsiteY4214" fmla="*/ 2046716 h 2810796"/>
              <a:gd name="connsiteX4215" fmla="*/ 1915195 w 3531775"/>
              <a:gd name="connsiteY4215" fmla="*/ 2041191 h 2810796"/>
              <a:gd name="connsiteX4216" fmla="*/ 1920910 w 3531775"/>
              <a:gd name="connsiteY4216" fmla="*/ 2068433 h 2810796"/>
              <a:gd name="connsiteX4217" fmla="*/ 1906718 w 3531775"/>
              <a:gd name="connsiteY4217" fmla="*/ 2066814 h 2810796"/>
              <a:gd name="connsiteX4218" fmla="*/ 1906718 w 3531775"/>
              <a:gd name="connsiteY4218" fmla="*/ 2066814 h 2810796"/>
              <a:gd name="connsiteX4219" fmla="*/ 1906718 w 3531775"/>
              <a:gd name="connsiteY4219" fmla="*/ 2066814 h 2810796"/>
              <a:gd name="connsiteX4220" fmla="*/ 1906718 w 3531775"/>
              <a:gd name="connsiteY4220" fmla="*/ 2066814 h 2810796"/>
              <a:gd name="connsiteX4221" fmla="*/ 1883191 w 3531775"/>
              <a:gd name="connsiteY4221" fmla="*/ 2105676 h 2810796"/>
              <a:gd name="connsiteX4222" fmla="*/ 1901384 w 3531775"/>
              <a:gd name="connsiteY4222" fmla="*/ 2084435 h 2810796"/>
              <a:gd name="connsiteX4223" fmla="*/ 1897955 w 3531775"/>
              <a:gd name="connsiteY4223" fmla="*/ 2087578 h 2810796"/>
              <a:gd name="connsiteX4224" fmla="*/ 1891763 w 3531775"/>
              <a:gd name="connsiteY4224" fmla="*/ 2088721 h 2810796"/>
              <a:gd name="connsiteX4225" fmla="*/ 1890239 w 3531775"/>
              <a:gd name="connsiteY4225" fmla="*/ 2089293 h 2810796"/>
              <a:gd name="connsiteX4226" fmla="*/ 1888715 w 3531775"/>
              <a:gd name="connsiteY4226" fmla="*/ 2097103 h 2810796"/>
              <a:gd name="connsiteX4227" fmla="*/ 1886715 w 3531775"/>
              <a:gd name="connsiteY4227" fmla="*/ 2093579 h 2810796"/>
              <a:gd name="connsiteX4228" fmla="*/ 1883667 w 3531775"/>
              <a:gd name="connsiteY4228" fmla="*/ 2091007 h 2810796"/>
              <a:gd name="connsiteX4229" fmla="*/ 1880524 w 3531775"/>
              <a:gd name="connsiteY4229" fmla="*/ 2095008 h 2810796"/>
              <a:gd name="connsiteX4230" fmla="*/ 1880333 w 3531775"/>
              <a:gd name="connsiteY4230" fmla="*/ 2089007 h 2810796"/>
              <a:gd name="connsiteX4231" fmla="*/ 1883191 w 3531775"/>
              <a:gd name="connsiteY4231" fmla="*/ 2105676 h 2810796"/>
              <a:gd name="connsiteX4232" fmla="*/ 1851282 w 3531775"/>
              <a:gd name="connsiteY4232" fmla="*/ 2139013 h 2810796"/>
              <a:gd name="connsiteX4233" fmla="*/ 1871761 w 3531775"/>
              <a:gd name="connsiteY4233" fmla="*/ 2132917 h 2810796"/>
              <a:gd name="connsiteX4234" fmla="*/ 1867379 w 3531775"/>
              <a:gd name="connsiteY4234" fmla="*/ 2129393 h 2810796"/>
              <a:gd name="connsiteX4235" fmla="*/ 1866046 w 3531775"/>
              <a:gd name="connsiteY4235" fmla="*/ 2128822 h 2810796"/>
              <a:gd name="connsiteX4236" fmla="*/ 1860045 w 3531775"/>
              <a:gd name="connsiteY4236" fmla="*/ 2135013 h 2810796"/>
              <a:gd name="connsiteX4237" fmla="*/ 1861188 w 3531775"/>
              <a:gd name="connsiteY4237" fmla="*/ 2130250 h 2810796"/>
              <a:gd name="connsiteX4238" fmla="*/ 1861188 w 3531775"/>
              <a:gd name="connsiteY4238" fmla="*/ 2125488 h 2810796"/>
              <a:gd name="connsiteX4239" fmla="*/ 1856807 w 3531775"/>
              <a:gd name="connsiteY4239" fmla="*/ 2126726 h 2810796"/>
              <a:gd name="connsiteX4240" fmla="*/ 1860617 w 3531775"/>
              <a:gd name="connsiteY4240" fmla="*/ 2121011 h 2810796"/>
              <a:gd name="connsiteX4241" fmla="*/ 1851282 w 3531775"/>
              <a:gd name="connsiteY4241" fmla="*/ 2139013 h 2810796"/>
              <a:gd name="connsiteX4242" fmla="*/ 1835471 w 3531775"/>
              <a:gd name="connsiteY4242" fmla="*/ 2190639 h 2810796"/>
              <a:gd name="connsiteX4243" fmla="*/ 1848615 w 3531775"/>
              <a:gd name="connsiteY4243" fmla="*/ 2173018 h 2810796"/>
              <a:gd name="connsiteX4244" fmla="*/ 1837471 w 3531775"/>
              <a:gd name="connsiteY4244" fmla="*/ 2173589 h 2810796"/>
              <a:gd name="connsiteX4245" fmla="*/ 1830041 w 3531775"/>
              <a:gd name="connsiteY4245" fmla="*/ 2180257 h 2810796"/>
              <a:gd name="connsiteX4246" fmla="*/ 1830613 w 3531775"/>
              <a:gd name="connsiteY4246" fmla="*/ 2174446 h 2810796"/>
              <a:gd name="connsiteX4247" fmla="*/ 1829756 w 3531775"/>
              <a:gd name="connsiteY4247" fmla="*/ 2169017 h 2810796"/>
              <a:gd name="connsiteX4248" fmla="*/ 1824708 w 3531775"/>
              <a:gd name="connsiteY4248" fmla="*/ 2171684 h 2810796"/>
              <a:gd name="connsiteX4249" fmla="*/ 1828232 w 3531775"/>
              <a:gd name="connsiteY4249" fmla="*/ 2164159 h 2810796"/>
              <a:gd name="connsiteX4250" fmla="*/ 1825850 w 3531775"/>
              <a:gd name="connsiteY4250" fmla="*/ 2158254 h 2810796"/>
              <a:gd name="connsiteX4251" fmla="*/ 1835471 w 3531775"/>
              <a:gd name="connsiteY4251" fmla="*/ 2190639 h 2810796"/>
              <a:gd name="connsiteX4252" fmla="*/ 1799561 w 3531775"/>
              <a:gd name="connsiteY4252" fmla="*/ 2221500 h 2810796"/>
              <a:gd name="connsiteX4253" fmla="*/ 1819945 w 3531775"/>
              <a:gd name="connsiteY4253" fmla="*/ 2216071 h 2810796"/>
              <a:gd name="connsiteX4254" fmla="*/ 1815944 w 3531775"/>
              <a:gd name="connsiteY4254" fmla="*/ 2212070 h 2810796"/>
              <a:gd name="connsiteX4255" fmla="*/ 1814706 w 3531775"/>
              <a:gd name="connsiteY4255" fmla="*/ 2211403 h 2810796"/>
              <a:gd name="connsiteX4256" fmla="*/ 1808420 w 3531775"/>
              <a:gd name="connsiteY4256" fmla="*/ 2217785 h 2810796"/>
              <a:gd name="connsiteX4257" fmla="*/ 1809944 w 3531775"/>
              <a:gd name="connsiteY4257" fmla="*/ 2212642 h 2810796"/>
              <a:gd name="connsiteX4258" fmla="*/ 1810229 w 3531775"/>
              <a:gd name="connsiteY4258" fmla="*/ 2207498 h 2810796"/>
              <a:gd name="connsiteX4259" fmla="*/ 1805848 w 3531775"/>
              <a:gd name="connsiteY4259" fmla="*/ 2208641 h 2810796"/>
              <a:gd name="connsiteX4260" fmla="*/ 1809944 w 3531775"/>
              <a:gd name="connsiteY4260" fmla="*/ 2202640 h 2810796"/>
              <a:gd name="connsiteX4261" fmla="*/ 1799561 w 3531775"/>
              <a:gd name="connsiteY4261" fmla="*/ 2221500 h 2810796"/>
              <a:gd name="connsiteX4262" fmla="*/ 1786226 w 3531775"/>
              <a:gd name="connsiteY4262" fmla="*/ 2279412 h 2810796"/>
              <a:gd name="connsiteX4263" fmla="*/ 1792989 w 3531775"/>
              <a:gd name="connsiteY4263" fmla="*/ 2263124 h 2810796"/>
              <a:gd name="connsiteX4264" fmla="*/ 1787179 w 3531775"/>
              <a:gd name="connsiteY4264" fmla="*/ 2261505 h 2810796"/>
              <a:gd name="connsiteX4265" fmla="*/ 1785560 w 3531775"/>
              <a:gd name="connsiteY4265" fmla="*/ 2261505 h 2810796"/>
              <a:gd name="connsiteX4266" fmla="*/ 1780416 w 3531775"/>
              <a:gd name="connsiteY4266" fmla="*/ 2270554 h 2810796"/>
              <a:gd name="connsiteX4267" fmla="*/ 1780511 w 3531775"/>
              <a:gd name="connsiteY4267" fmla="*/ 2265124 h 2810796"/>
              <a:gd name="connsiteX4268" fmla="*/ 1779273 w 3531775"/>
              <a:gd name="connsiteY4268" fmla="*/ 2260267 h 2810796"/>
              <a:gd name="connsiteX4269" fmla="*/ 1777463 w 3531775"/>
              <a:gd name="connsiteY4269" fmla="*/ 2256076 h 2810796"/>
              <a:gd name="connsiteX4270" fmla="*/ 1774701 w 3531775"/>
              <a:gd name="connsiteY4270" fmla="*/ 2251027 h 2810796"/>
              <a:gd name="connsiteX4271" fmla="*/ 1768700 w 3531775"/>
              <a:gd name="connsiteY4271" fmla="*/ 2260743 h 2810796"/>
              <a:gd name="connsiteX4272" fmla="*/ 1786226 w 3531775"/>
              <a:gd name="connsiteY4272" fmla="*/ 2279412 h 2810796"/>
              <a:gd name="connsiteX4273" fmla="*/ 1745459 w 3531775"/>
              <a:gd name="connsiteY4273" fmla="*/ 2332942 h 2810796"/>
              <a:gd name="connsiteX4274" fmla="*/ 1770510 w 3531775"/>
              <a:gd name="connsiteY4274" fmla="*/ 2316369 h 2810796"/>
              <a:gd name="connsiteX4275" fmla="*/ 1766224 w 3531775"/>
              <a:gd name="connsiteY4275" fmla="*/ 2318655 h 2810796"/>
              <a:gd name="connsiteX4276" fmla="*/ 1761842 w 3531775"/>
              <a:gd name="connsiteY4276" fmla="*/ 2322560 h 2810796"/>
              <a:gd name="connsiteX4277" fmla="*/ 1759366 w 3531775"/>
              <a:gd name="connsiteY4277" fmla="*/ 2317036 h 2810796"/>
              <a:gd name="connsiteX4278" fmla="*/ 1754127 w 3531775"/>
              <a:gd name="connsiteY4278" fmla="*/ 2325608 h 2810796"/>
              <a:gd name="connsiteX4279" fmla="*/ 1754508 w 3531775"/>
              <a:gd name="connsiteY4279" fmla="*/ 2320369 h 2810796"/>
              <a:gd name="connsiteX4280" fmla="*/ 1753556 w 3531775"/>
              <a:gd name="connsiteY4280" fmla="*/ 2315797 h 2810796"/>
              <a:gd name="connsiteX4281" fmla="*/ 1749174 w 3531775"/>
              <a:gd name="connsiteY4281" fmla="*/ 2318845 h 2810796"/>
              <a:gd name="connsiteX4282" fmla="*/ 1752127 w 3531775"/>
              <a:gd name="connsiteY4282" fmla="*/ 2311797 h 2810796"/>
              <a:gd name="connsiteX4283" fmla="*/ 1745459 w 3531775"/>
              <a:gd name="connsiteY4283" fmla="*/ 2332942 h 2810796"/>
              <a:gd name="connsiteX4284" fmla="*/ 1714789 w 3531775"/>
              <a:gd name="connsiteY4284" fmla="*/ 2380472 h 2810796"/>
              <a:gd name="connsiteX4285" fmla="*/ 1734125 w 3531775"/>
              <a:gd name="connsiteY4285" fmla="*/ 2368280 h 2810796"/>
              <a:gd name="connsiteX4286" fmla="*/ 1729458 w 3531775"/>
              <a:gd name="connsiteY4286" fmla="*/ 2366661 h 2810796"/>
              <a:gd name="connsiteX4287" fmla="*/ 1722980 w 3531775"/>
              <a:gd name="connsiteY4287" fmla="*/ 2374186 h 2810796"/>
              <a:gd name="connsiteX4288" fmla="*/ 1723647 w 3531775"/>
              <a:gd name="connsiteY4288" fmla="*/ 2369518 h 2810796"/>
              <a:gd name="connsiteX4289" fmla="*/ 1723076 w 3531775"/>
              <a:gd name="connsiteY4289" fmla="*/ 2365327 h 2810796"/>
              <a:gd name="connsiteX4290" fmla="*/ 1718980 w 3531775"/>
              <a:gd name="connsiteY4290" fmla="*/ 2367899 h 2810796"/>
              <a:gd name="connsiteX4291" fmla="*/ 1721933 w 3531775"/>
              <a:gd name="connsiteY4291" fmla="*/ 2361613 h 2810796"/>
              <a:gd name="connsiteX4292" fmla="*/ 1714789 w 3531775"/>
              <a:gd name="connsiteY4292" fmla="*/ 2380472 h 2810796"/>
              <a:gd name="connsiteX4293" fmla="*/ 1679642 w 3531775"/>
              <a:gd name="connsiteY4293" fmla="*/ 2426573 h 2810796"/>
              <a:gd name="connsiteX4294" fmla="*/ 1711646 w 3531775"/>
              <a:gd name="connsiteY4294" fmla="*/ 2413714 h 2810796"/>
              <a:gd name="connsiteX4295" fmla="*/ 1706216 w 3531775"/>
              <a:gd name="connsiteY4295" fmla="*/ 2415429 h 2810796"/>
              <a:gd name="connsiteX4296" fmla="*/ 1700883 w 3531775"/>
              <a:gd name="connsiteY4296" fmla="*/ 2412000 h 2810796"/>
              <a:gd name="connsiteX4297" fmla="*/ 1691167 w 3531775"/>
              <a:gd name="connsiteY4297" fmla="*/ 2420191 h 2810796"/>
              <a:gd name="connsiteX4298" fmla="*/ 1693358 w 3531775"/>
              <a:gd name="connsiteY4298" fmla="*/ 2408380 h 2810796"/>
              <a:gd name="connsiteX4299" fmla="*/ 1687738 w 3531775"/>
              <a:gd name="connsiteY4299" fmla="*/ 2410666 h 2810796"/>
              <a:gd name="connsiteX4300" fmla="*/ 1692977 w 3531775"/>
              <a:gd name="connsiteY4300" fmla="*/ 2403046 h 2810796"/>
              <a:gd name="connsiteX4301" fmla="*/ 1679642 w 3531775"/>
              <a:gd name="connsiteY4301" fmla="*/ 2426573 h 2810796"/>
              <a:gd name="connsiteX4302" fmla="*/ 1674117 w 3531775"/>
              <a:gd name="connsiteY4302" fmla="*/ 2381520 h 2810796"/>
              <a:gd name="connsiteX4303" fmla="*/ 1705454 w 3531775"/>
              <a:gd name="connsiteY4303" fmla="*/ 2376376 h 2810796"/>
              <a:gd name="connsiteX4304" fmla="*/ 1700311 w 3531775"/>
              <a:gd name="connsiteY4304" fmla="*/ 2376567 h 2810796"/>
              <a:gd name="connsiteX4305" fmla="*/ 1696120 w 3531775"/>
              <a:gd name="connsiteY4305" fmla="*/ 2371042 h 2810796"/>
              <a:gd name="connsiteX4306" fmla="*/ 1685738 w 3531775"/>
              <a:gd name="connsiteY4306" fmla="*/ 2377805 h 2810796"/>
              <a:gd name="connsiteX4307" fmla="*/ 1688690 w 3531775"/>
              <a:gd name="connsiteY4307" fmla="*/ 2371233 h 2810796"/>
              <a:gd name="connsiteX4308" fmla="*/ 1690024 w 3531775"/>
              <a:gd name="connsiteY4308" fmla="*/ 2364661 h 2810796"/>
              <a:gd name="connsiteX4309" fmla="*/ 1684499 w 3531775"/>
              <a:gd name="connsiteY4309" fmla="*/ 2365804 h 2810796"/>
              <a:gd name="connsiteX4310" fmla="*/ 1690595 w 3531775"/>
              <a:gd name="connsiteY4310" fmla="*/ 2358469 h 2810796"/>
              <a:gd name="connsiteX4311" fmla="*/ 1674117 w 3531775"/>
              <a:gd name="connsiteY4311" fmla="*/ 2381520 h 2810796"/>
              <a:gd name="connsiteX4312" fmla="*/ 1680499 w 3531775"/>
              <a:gd name="connsiteY4312" fmla="*/ 2331037 h 2810796"/>
              <a:gd name="connsiteX4313" fmla="*/ 1683452 w 3531775"/>
              <a:gd name="connsiteY4313" fmla="*/ 2322655 h 2810796"/>
              <a:gd name="connsiteX4314" fmla="*/ 1675070 w 3531775"/>
              <a:gd name="connsiteY4314" fmla="*/ 2322751 h 2810796"/>
              <a:gd name="connsiteX4315" fmla="*/ 1669164 w 3531775"/>
              <a:gd name="connsiteY4315" fmla="*/ 2329704 h 2810796"/>
              <a:gd name="connsiteX4316" fmla="*/ 1669545 w 3531775"/>
              <a:gd name="connsiteY4316" fmla="*/ 2325322 h 2810796"/>
              <a:gd name="connsiteX4317" fmla="*/ 1668783 w 3531775"/>
              <a:gd name="connsiteY4317" fmla="*/ 2321322 h 2810796"/>
              <a:gd name="connsiteX4318" fmla="*/ 1664973 w 3531775"/>
              <a:gd name="connsiteY4318" fmla="*/ 2323703 h 2810796"/>
              <a:gd name="connsiteX4319" fmla="*/ 1667640 w 3531775"/>
              <a:gd name="connsiteY4319" fmla="*/ 2317893 h 2810796"/>
              <a:gd name="connsiteX4320" fmla="*/ 1665640 w 3531775"/>
              <a:gd name="connsiteY4320" fmla="*/ 2313702 h 2810796"/>
              <a:gd name="connsiteX4321" fmla="*/ 1680499 w 3531775"/>
              <a:gd name="connsiteY4321" fmla="*/ 2331037 h 2810796"/>
              <a:gd name="connsiteX4322" fmla="*/ 1649447 w 3531775"/>
              <a:gd name="connsiteY4322" fmla="*/ 2477722 h 2810796"/>
              <a:gd name="connsiteX4323" fmla="*/ 1664687 w 3531775"/>
              <a:gd name="connsiteY4323" fmla="*/ 2465530 h 2810796"/>
              <a:gd name="connsiteX4324" fmla="*/ 1662211 w 3531775"/>
              <a:gd name="connsiteY4324" fmla="*/ 2460482 h 2810796"/>
              <a:gd name="connsiteX4325" fmla="*/ 1661258 w 3531775"/>
              <a:gd name="connsiteY4325" fmla="*/ 2459530 h 2810796"/>
              <a:gd name="connsiteX4326" fmla="*/ 1652210 w 3531775"/>
              <a:gd name="connsiteY4326" fmla="*/ 2465530 h 2810796"/>
              <a:gd name="connsiteX4327" fmla="*/ 1655924 w 3531775"/>
              <a:gd name="connsiteY4327" fmla="*/ 2460196 h 2810796"/>
              <a:gd name="connsiteX4328" fmla="*/ 1658306 w 3531775"/>
              <a:gd name="connsiteY4328" fmla="*/ 2454576 h 2810796"/>
              <a:gd name="connsiteX4329" fmla="*/ 1653448 w 3531775"/>
              <a:gd name="connsiteY4329" fmla="*/ 2455148 h 2810796"/>
              <a:gd name="connsiteX4330" fmla="*/ 1659830 w 3531775"/>
              <a:gd name="connsiteY4330" fmla="*/ 2449243 h 2810796"/>
              <a:gd name="connsiteX4331" fmla="*/ 1661258 w 3531775"/>
              <a:gd name="connsiteY4331" fmla="*/ 2442575 h 2810796"/>
              <a:gd name="connsiteX4332" fmla="*/ 1651543 w 3531775"/>
              <a:gd name="connsiteY4332" fmla="*/ 2448766 h 2810796"/>
              <a:gd name="connsiteX4333" fmla="*/ 1649447 w 3531775"/>
              <a:gd name="connsiteY4333" fmla="*/ 2477722 h 2810796"/>
              <a:gd name="connsiteX4334" fmla="*/ 1638970 w 3531775"/>
              <a:gd name="connsiteY4334" fmla="*/ 2428764 h 2810796"/>
              <a:gd name="connsiteX4335" fmla="*/ 1673165 w 3531775"/>
              <a:gd name="connsiteY4335" fmla="*/ 2412762 h 2810796"/>
              <a:gd name="connsiteX4336" fmla="*/ 1667450 w 3531775"/>
              <a:gd name="connsiteY4336" fmla="*/ 2414857 h 2810796"/>
              <a:gd name="connsiteX4337" fmla="*/ 1661258 w 3531775"/>
              <a:gd name="connsiteY4337" fmla="*/ 2412095 h 2810796"/>
              <a:gd name="connsiteX4338" fmla="*/ 1651352 w 3531775"/>
              <a:gd name="connsiteY4338" fmla="*/ 2421525 h 2810796"/>
              <a:gd name="connsiteX4339" fmla="*/ 1652876 w 3531775"/>
              <a:gd name="connsiteY4339" fmla="*/ 2415143 h 2810796"/>
              <a:gd name="connsiteX4340" fmla="*/ 1652686 w 3531775"/>
              <a:gd name="connsiteY4340" fmla="*/ 2409333 h 2810796"/>
              <a:gd name="connsiteX4341" fmla="*/ 1651733 w 3531775"/>
              <a:gd name="connsiteY4341" fmla="*/ 2404094 h 2810796"/>
              <a:gd name="connsiteX4342" fmla="*/ 1638970 w 3531775"/>
              <a:gd name="connsiteY4342" fmla="*/ 2428764 h 2810796"/>
              <a:gd name="connsiteX4343" fmla="*/ 1635541 w 3531775"/>
              <a:gd name="connsiteY4343" fmla="*/ 2377043 h 2810796"/>
              <a:gd name="connsiteX4344" fmla="*/ 1665926 w 3531775"/>
              <a:gd name="connsiteY4344" fmla="*/ 2365327 h 2810796"/>
              <a:gd name="connsiteX4345" fmla="*/ 1655353 w 3531775"/>
              <a:gd name="connsiteY4345" fmla="*/ 2363422 h 2810796"/>
              <a:gd name="connsiteX4346" fmla="*/ 1646495 w 3531775"/>
              <a:gd name="connsiteY4346" fmla="*/ 2371423 h 2810796"/>
              <a:gd name="connsiteX4347" fmla="*/ 1647923 w 3531775"/>
              <a:gd name="connsiteY4347" fmla="*/ 2365518 h 2810796"/>
              <a:gd name="connsiteX4348" fmla="*/ 1647828 w 3531775"/>
              <a:gd name="connsiteY4348" fmla="*/ 2359898 h 2810796"/>
              <a:gd name="connsiteX4349" fmla="*/ 1647066 w 3531775"/>
              <a:gd name="connsiteY4349" fmla="*/ 2354850 h 2810796"/>
              <a:gd name="connsiteX4350" fmla="*/ 1635541 w 3531775"/>
              <a:gd name="connsiteY4350" fmla="*/ 2377043 h 2810796"/>
              <a:gd name="connsiteX4351" fmla="*/ 1581915 w 3531775"/>
              <a:gd name="connsiteY4351" fmla="*/ 2446385 h 2810796"/>
              <a:gd name="connsiteX4352" fmla="*/ 1577629 w 3531775"/>
              <a:gd name="connsiteY4352" fmla="*/ 2443147 h 2810796"/>
              <a:gd name="connsiteX4353" fmla="*/ 1568675 w 3531775"/>
              <a:gd name="connsiteY4353" fmla="*/ 2448290 h 2810796"/>
              <a:gd name="connsiteX4354" fmla="*/ 1570866 w 3531775"/>
              <a:gd name="connsiteY4354" fmla="*/ 2443813 h 2810796"/>
              <a:gd name="connsiteX4355" fmla="*/ 1571628 w 3531775"/>
              <a:gd name="connsiteY4355" fmla="*/ 2439432 h 2810796"/>
              <a:gd name="connsiteX4356" fmla="*/ 1570009 w 3531775"/>
              <a:gd name="connsiteY4356" fmla="*/ 2436479 h 2810796"/>
              <a:gd name="connsiteX4357" fmla="*/ 1558484 w 3531775"/>
              <a:gd name="connsiteY4357" fmla="*/ 2451433 h 2810796"/>
              <a:gd name="connsiteX4358" fmla="*/ 1581915 w 3531775"/>
              <a:gd name="connsiteY4358" fmla="*/ 2446385 h 2810796"/>
              <a:gd name="connsiteX4359" fmla="*/ 1620968 w 3531775"/>
              <a:gd name="connsiteY4359" fmla="*/ 2420191 h 2810796"/>
              <a:gd name="connsiteX4360" fmla="*/ 1618301 w 3531775"/>
              <a:gd name="connsiteY4360" fmla="*/ 2415334 h 2810796"/>
              <a:gd name="connsiteX4361" fmla="*/ 1611443 w 3531775"/>
              <a:gd name="connsiteY4361" fmla="*/ 2418953 h 2810796"/>
              <a:gd name="connsiteX4362" fmla="*/ 1612395 w 3531775"/>
              <a:gd name="connsiteY4362" fmla="*/ 2414572 h 2810796"/>
              <a:gd name="connsiteX4363" fmla="*/ 1614110 w 3531775"/>
              <a:gd name="connsiteY4363" fmla="*/ 2409618 h 2810796"/>
              <a:gd name="connsiteX4364" fmla="*/ 1609728 w 3531775"/>
              <a:gd name="connsiteY4364" fmla="*/ 2409809 h 2810796"/>
              <a:gd name="connsiteX4365" fmla="*/ 1615158 w 3531775"/>
              <a:gd name="connsiteY4365" fmla="*/ 2404856 h 2810796"/>
              <a:gd name="connsiteX4366" fmla="*/ 1615919 w 3531775"/>
              <a:gd name="connsiteY4366" fmla="*/ 2398855 h 2810796"/>
              <a:gd name="connsiteX4367" fmla="*/ 1607442 w 3531775"/>
              <a:gd name="connsiteY4367" fmla="*/ 2403808 h 2810796"/>
              <a:gd name="connsiteX4368" fmla="*/ 1617634 w 3531775"/>
              <a:gd name="connsiteY4368" fmla="*/ 2428383 h 2810796"/>
              <a:gd name="connsiteX4369" fmla="*/ 1620968 w 3531775"/>
              <a:gd name="connsiteY4369" fmla="*/ 2420191 h 2810796"/>
              <a:gd name="connsiteX4370" fmla="*/ 1622206 w 3531775"/>
              <a:gd name="connsiteY4370" fmla="*/ 2474103 h 2810796"/>
              <a:gd name="connsiteX4371" fmla="*/ 1624492 w 3531775"/>
              <a:gd name="connsiteY4371" fmla="*/ 2464292 h 2810796"/>
              <a:gd name="connsiteX4372" fmla="*/ 1618872 w 3531775"/>
              <a:gd name="connsiteY4372" fmla="*/ 2460673 h 2810796"/>
              <a:gd name="connsiteX4373" fmla="*/ 1617062 w 3531775"/>
              <a:gd name="connsiteY4373" fmla="*/ 2460196 h 2810796"/>
              <a:gd name="connsiteX4374" fmla="*/ 1606871 w 3531775"/>
              <a:gd name="connsiteY4374" fmla="*/ 2468578 h 2810796"/>
              <a:gd name="connsiteX4375" fmla="*/ 1609728 w 3531775"/>
              <a:gd name="connsiteY4375" fmla="*/ 2462482 h 2810796"/>
              <a:gd name="connsiteX4376" fmla="*/ 1610776 w 3531775"/>
              <a:gd name="connsiteY4376" fmla="*/ 2456672 h 2810796"/>
              <a:gd name="connsiteX4377" fmla="*/ 1604204 w 3531775"/>
              <a:gd name="connsiteY4377" fmla="*/ 2458672 h 2810796"/>
              <a:gd name="connsiteX4378" fmla="*/ 1610776 w 3531775"/>
              <a:gd name="connsiteY4378" fmla="*/ 2451338 h 2810796"/>
              <a:gd name="connsiteX4379" fmla="*/ 1609919 w 3531775"/>
              <a:gd name="connsiteY4379" fmla="*/ 2444670 h 2810796"/>
              <a:gd name="connsiteX4380" fmla="*/ 1622206 w 3531775"/>
              <a:gd name="connsiteY4380" fmla="*/ 2474103 h 2810796"/>
              <a:gd name="connsiteX4381" fmla="*/ 1584392 w 3531775"/>
              <a:gd name="connsiteY4381" fmla="*/ 2511536 h 2810796"/>
              <a:gd name="connsiteX4382" fmla="*/ 1617158 w 3531775"/>
              <a:gd name="connsiteY4382" fmla="*/ 2504107 h 2810796"/>
              <a:gd name="connsiteX4383" fmla="*/ 1611824 w 3531775"/>
              <a:gd name="connsiteY4383" fmla="*/ 2504964 h 2810796"/>
              <a:gd name="connsiteX4384" fmla="*/ 1607442 w 3531775"/>
              <a:gd name="connsiteY4384" fmla="*/ 2501630 h 2810796"/>
              <a:gd name="connsiteX4385" fmla="*/ 1596679 w 3531775"/>
              <a:gd name="connsiteY4385" fmla="*/ 2507821 h 2810796"/>
              <a:gd name="connsiteX4386" fmla="*/ 1599727 w 3531775"/>
              <a:gd name="connsiteY4386" fmla="*/ 2502868 h 2810796"/>
              <a:gd name="connsiteX4387" fmla="*/ 1601156 w 3531775"/>
              <a:gd name="connsiteY4387" fmla="*/ 2498010 h 2810796"/>
              <a:gd name="connsiteX4388" fmla="*/ 1601727 w 3531775"/>
              <a:gd name="connsiteY4388" fmla="*/ 2493534 h 2810796"/>
              <a:gd name="connsiteX4389" fmla="*/ 1584392 w 3531775"/>
              <a:gd name="connsiteY4389" fmla="*/ 2511536 h 2810796"/>
              <a:gd name="connsiteX4390" fmla="*/ 1582582 w 3531775"/>
              <a:gd name="connsiteY4390" fmla="*/ 2492867 h 2810796"/>
              <a:gd name="connsiteX4391" fmla="*/ 1578677 w 3531775"/>
              <a:gd name="connsiteY4391" fmla="*/ 2488295 h 2810796"/>
              <a:gd name="connsiteX4392" fmla="*/ 1571247 w 3531775"/>
              <a:gd name="connsiteY4392" fmla="*/ 2484580 h 2810796"/>
              <a:gd name="connsiteX4393" fmla="*/ 1557055 w 3531775"/>
              <a:gd name="connsiteY4393" fmla="*/ 2493153 h 2810796"/>
              <a:gd name="connsiteX4394" fmla="*/ 1559341 w 3531775"/>
              <a:gd name="connsiteY4394" fmla="*/ 2487533 h 2810796"/>
              <a:gd name="connsiteX4395" fmla="*/ 1556388 w 3531775"/>
              <a:gd name="connsiteY4395" fmla="*/ 2483247 h 2810796"/>
              <a:gd name="connsiteX4396" fmla="*/ 1553054 w 3531775"/>
              <a:gd name="connsiteY4396" fmla="*/ 2482580 h 2810796"/>
              <a:gd name="connsiteX4397" fmla="*/ 1560579 w 3531775"/>
              <a:gd name="connsiteY4397" fmla="*/ 2474674 h 2810796"/>
              <a:gd name="connsiteX4398" fmla="*/ 1558865 w 3531775"/>
              <a:gd name="connsiteY4398" fmla="*/ 2467721 h 2810796"/>
              <a:gd name="connsiteX4399" fmla="*/ 1582582 w 3531775"/>
              <a:gd name="connsiteY4399" fmla="*/ 2492867 h 2810796"/>
              <a:gd name="connsiteX4400" fmla="*/ 1549816 w 3531775"/>
              <a:gd name="connsiteY4400" fmla="*/ 2549350 h 2810796"/>
              <a:gd name="connsiteX4401" fmla="*/ 1570676 w 3531775"/>
              <a:gd name="connsiteY4401" fmla="*/ 2537920 h 2810796"/>
              <a:gd name="connsiteX4402" fmla="*/ 1565532 w 3531775"/>
              <a:gd name="connsiteY4402" fmla="*/ 2534301 h 2810796"/>
              <a:gd name="connsiteX4403" fmla="*/ 1565818 w 3531775"/>
              <a:gd name="connsiteY4403" fmla="*/ 2531824 h 2810796"/>
              <a:gd name="connsiteX4404" fmla="*/ 1553340 w 3531775"/>
              <a:gd name="connsiteY4404" fmla="*/ 2537253 h 2810796"/>
              <a:gd name="connsiteX4405" fmla="*/ 1558484 w 3531775"/>
              <a:gd name="connsiteY4405" fmla="*/ 2532205 h 2810796"/>
              <a:gd name="connsiteX4406" fmla="*/ 1561722 w 3531775"/>
              <a:gd name="connsiteY4406" fmla="*/ 2526681 h 2810796"/>
              <a:gd name="connsiteX4407" fmla="*/ 1555150 w 3531775"/>
              <a:gd name="connsiteY4407" fmla="*/ 2526967 h 2810796"/>
              <a:gd name="connsiteX4408" fmla="*/ 1563913 w 3531775"/>
              <a:gd name="connsiteY4408" fmla="*/ 2521442 h 2810796"/>
              <a:gd name="connsiteX4409" fmla="*/ 1565818 w 3531775"/>
              <a:gd name="connsiteY4409" fmla="*/ 2514775 h 2810796"/>
              <a:gd name="connsiteX4410" fmla="*/ 1552769 w 3531775"/>
              <a:gd name="connsiteY4410" fmla="*/ 2520490 h 2810796"/>
              <a:gd name="connsiteX4411" fmla="*/ 1549816 w 3531775"/>
              <a:gd name="connsiteY4411" fmla="*/ 2549350 h 2810796"/>
              <a:gd name="connsiteX4412" fmla="*/ 1171769 w 3531775"/>
              <a:gd name="connsiteY4412" fmla="*/ 1442641 h 2810796"/>
              <a:gd name="connsiteX4413" fmla="*/ 1159196 w 3531775"/>
              <a:gd name="connsiteY4413" fmla="*/ 1459214 h 2810796"/>
              <a:gd name="connsiteX4414" fmla="*/ 1157767 w 3531775"/>
              <a:gd name="connsiteY4414" fmla="*/ 1450070 h 2810796"/>
              <a:gd name="connsiteX4415" fmla="*/ 1159577 w 3531775"/>
              <a:gd name="connsiteY4415" fmla="*/ 1449213 h 2810796"/>
              <a:gd name="connsiteX4416" fmla="*/ 1150433 w 3531775"/>
              <a:gd name="connsiteY4416" fmla="*/ 1443403 h 2810796"/>
              <a:gd name="connsiteX4417" fmla="*/ 1156243 w 3531775"/>
              <a:gd name="connsiteY4417" fmla="*/ 1444260 h 2810796"/>
              <a:gd name="connsiteX4418" fmla="*/ 1158338 w 3531775"/>
              <a:gd name="connsiteY4418" fmla="*/ 1441688 h 2810796"/>
              <a:gd name="connsiteX4419" fmla="*/ 1158148 w 3531775"/>
              <a:gd name="connsiteY4419" fmla="*/ 1439688 h 2810796"/>
              <a:gd name="connsiteX4420" fmla="*/ 1166054 w 3531775"/>
              <a:gd name="connsiteY4420" fmla="*/ 1443593 h 2810796"/>
              <a:gd name="connsiteX4421" fmla="*/ 1171769 w 3531775"/>
              <a:gd name="connsiteY4421" fmla="*/ 1442641 h 2810796"/>
              <a:gd name="connsiteX4422" fmla="*/ 1188723 w 3531775"/>
              <a:gd name="connsiteY4422" fmla="*/ 1475883 h 2810796"/>
              <a:gd name="connsiteX4423" fmla="*/ 1178531 w 3531775"/>
              <a:gd name="connsiteY4423" fmla="*/ 1500743 h 2810796"/>
              <a:gd name="connsiteX4424" fmla="*/ 1176245 w 3531775"/>
              <a:gd name="connsiteY4424" fmla="*/ 1488265 h 2810796"/>
              <a:gd name="connsiteX4425" fmla="*/ 1177865 w 3531775"/>
              <a:gd name="connsiteY4425" fmla="*/ 1486837 h 2810796"/>
              <a:gd name="connsiteX4426" fmla="*/ 1169673 w 3531775"/>
              <a:gd name="connsiteY4426" fmla="*/ 1478740 h 2810796"/>
              <a:gd name="connsiteX4427" fmla="*/ 1180913 w 3531775"/>
              <a:gd name="connsiteY4427" fmla="*/ 1483217 h 2810796"/>
              <a:gd name="connsiteX4428" fmla="*/ 1174912 w 3531775"/>
              <a:gd name="connsiteY4428" fmla="*/ 1473883 h 2810796"/>
              <a:gd name="connsiteX4429" fmla="*/ 1183294 w 3531775"/>
              <a:gd name="connsiteY4429" fmla="*/ 1478169 h 2810796"/>
              <a:gd name="connsiteX4430" fmla="*/ 1188723 w 3531775"/>
              <a:gd name="connsiteY4430" fmla="*/ 1475883 h 2810796"/>
              <a:gd name="connsiteX4431" fmla="*/ 1199867 w 3531775"/>
              <a:gd name="connsiteY4431" fmla="*/ 1509411 h 2810796"/>
              <a:gd name="connsiteX4432" fmla="*/ 1187485 w 3531775"/>
              <a:gd name="connsiteY4432" fmla="*/ 1526841 h 2810796"/>
              <a:gd name="connsiteX4433" fmla="*/ 1197486 w 3531775"/>
              <a:gd name="connsiteY4433" fmla="*/ 1533985 h 2810796"/>
              <a:gd name="connsiteX4434" fmla="*/ 1195772 w 3531775"/>
              <a:gd name="connsiteY4434" fmla="*/ 1528461 h 2810796"/>
              <a:gd name="connsiteX4435" fmla="*/ 1201677 w 3531775"/>
              <a:gd name="connsiteY4435" fmla="*/ 1528651 h 2810796"/>
              <a:gd name="connsiteX4436" fmla="*/ 1195962 w 3531775"/>
              <a:gd name="connsiteY4436" fmla="*/ 1520365 h 2810796"/>
              <a:gd name="connsiteX4437" fmla="*/ 1205201 w 3531775"/>
              <a:gd name="connsiteY4437" fmla="*/ 1523984 h 2810796"/>
              <a:gd name="connsiteX4438" fmla="*/ 1209488 w 3531775"/>
              <a:gd name="connsiteY4438" fmla="*/ 1524555 h 2810796"/>
              <a:gd name="connsiteX4439" fmla="*/ 1199867 w 3531775"/>
              <a:gd name="connsiteY4439" fmla="*/ 1509411 h 2810796"/>
              <a:gd name="connsiteX4440" fmla="*/ 1221965 w 3531775"/>
              <a:gd name="connsiteY4440" fmla="*/ 1566561 h 2810796"/>
              <a:gd name="connsiteX4441" fmla="*/ 1218441 w 3531775"/>
              <a:gd name="connsiteY4441" fmla="*/ 1555893 h 2810796"/>
              <a:gd name="connsiteX4442" fmla="*/ 1222632 w 3531775"/>
              <a:gd name="connsiteY4442" fmla="*/ 1559226 h 2810796"/>
              <a:gd name="connsiteX4443" fmla="*/ 1227014 w 3531775"/>
              <a:gd name="connsiteY4443" fmla="*/ 1561322 h 2810796"/>
              <a:gd name="connsiteX4444" fmla="*/ 1231205 w 3531775"/>
              <a:gd name="connsiteY4444" fmla="*/ 1562655 h 2810796"/>
              <a:gd name="connsiteX4445" fmla="*/ 1216441 w 3531775"/>
              <a:gd name="connsiteY4445" fmla="*/ 1544463 h 2810796"/>
              <a:gd name="connsiteX4446" fmla="*/ 1216917 w 3531775"/>
              <a:gd name="connsiteY4446" fmla="*/ 1574752 h 2810796"/>
              <a:gd name="connsiteX4447" fmla="*/ 1221965 w 3531775"/>
              <a:gd name="connsiteY4447" fmla="*/ 1566561 h 2810796"/>
              <a:gd name="connsiteX4448" fmla="*/ 1223204 w 3531775"/>
              <a:gd name="connsiteY4448" fmla="*/ 1736201 h 2810796"/>
              <a:gd name="connsiteX4449" fmla="*/ 1226252 w 3531775"/>
              <a:gd name="connsiteY4449" fmla="*/ 1730200 h 2810796"/>
              <a:gd name="connsiteX4450" fmla="*/ 1227680 w 3531775"/>
              <a:gd name="connsiteY4450" fmla="*/ 1733725 h 2810796"/>
              <a:gd name="connsiteX4451" fmla="*/ 1228823 w 3531775"/>
              <a:gd name="connsiteY4451" fmla="*/ 1738201 h 2810796"/>
              <a:gd name="connsiteX4452" fmla="*/ 1231776 w 3531775"/>
              <a:gd name="connsiteY4452" fmla="*/ 1735820 h 2810796"/>
              <a:gd name="connsiteX4453" fmla="*/ 1230347 w 3531775"/>
              <a:gd name="connsiteY4453" fmla="*/ 1742202 h 2810796"/>
              <a:gd name="connsiteX4454" fmla="*/ 1233014 w 3531775"/>
              <a:gd name="connsiteY4454" fmla="*/ 1722866 h 2810796"/>
              <a:gd name="connsiteX4455" fmla="*/ 1216060 w 3531775"/>
              <a:gd name="connsiteY4455" fmla="*/ 1735820 h 2810796"/>
              <a:gd name="connsiteX4456" fmla="*/ 1223204 w 3531775"/>
              <a:gd name="connsiteY4456" fmla="*/ 1736201 h 2810796"/>
              <a:gd name="connsiteX4457" fmla="*/ 1183103 w 3531775"/>
              <a:gd name="connsiteY4457" fmla="*/ 1968706 h 2810796"/>
              <a:gd name="connsiteX4458" fmla="*/ 1188723 w 3531775"/>
              <a:gd name="connsiteY4458" fmla="*/ 1957276 h 2810796"/>
              <a:gd name="connsiteX4459" fmla="*/ 1189199 w 3531775"/>
              <a:gd name="connsiteY4459" fmla="*/ 1963277 h 2810796"/>
              <a:gd name="connsiteX4460" fmla="*/ 1190914 w 3531775"/>
              <a:gd name="connsiteY4460" fmla="*/ 1968325 h 2810796"/>
              <a:gd name="connsiteX4461" fmla="*/ 1193105 w 3531775"/>
              <a:gd name="connsiteY4461" fmla="*/ 1972612 h 2810796"/>
              <a:gd name="connsiteX4462" fmla="*/ 1196438 w 3531775"/>
              <a:gd name="connsiteY4462" fmla="*/ 1977565 h 2810796"/>
              <a:gd name="connsiteX4463" fmla="*/ 1201201 w 3531775"/>
              <a:gd name="connsiteY4463" fmla="*/ 1965563 h 2810796"/>
              <a:gd name="connsiteX4464" fmla="*/ 1172816 w 3531775"/>
              <a:gd name="connsiteY4464" fmla="*/ 1971945 h 2810796"/>
              <a:gd name="connsiteX4465" fmla="*/ 1183103 w 3531775"/>
              <a:gd name="connsiteY4465" fmla="*/ 1968706 h 2810796"/>
              <a:gd name="connsiteX4466" fmla="*/ 1195391 w 3531775"/>
              <a:gd name="connsiteY4466" fmla="*/ 1934130 h 2810796"/>
              <a:gd name="connsiteX4467" fmla="*/ 1200058 w 3531775"/>
              <a:gd name="connsiteY4467" fmla="*/ 1928892 h 2810796"/>
              <a:gd name="connsiteX4468" fmla="*/ 1207297 w 3531775"/>
              <a:gd name="connsiteY4468" fmla="*/ 1927558 h 2810796"/>
              <a:gd name="connsiteX4469" fmla="*/ 1212536 w 3531775"/>
              <a:gd name="connsiteY4469" fmla="*/ 1913557 h 2810796"/>
              <a:gd name="connsiteX4470" fmla="*/ 1213964 w 3531775"/>
              <a:gd name="connsiteY4470" fmla="*/ 1919843 h 2810796"/>
              <a:gd name="connsiteX4471" fmla="*/ 1216822 w 3531775"/>
              <a:gd name="connsiteY4471" fmla="*/ 1924701 h 2810796"/>
              <a:gd name="connsiteX4472" fmla="*/ 1221204 w 3531775"/>
              <a:gd name="connsiteY4472" fmla="*/ 1918509 h 2810796"/>
              <a:gd name="connsiteX4473" fmla="*/ 1220156 w 3531775"/>
              <a:gd name="connsiteY4473" fmla="*/ 1928606 h 2810796"/>
              <a:gd name="connsiteX4474" fmla="*/ 1225013 w 3531775"/>
              <a:gd name="connsiteY4474" fmla="*/ 1932702 h 2810796"/>
              <a:gd name="connsiteX4475" fmla="*/ 1195391 w 3531775"/>
              <a:gd name="connsiteY4475" fmla="*/ 1934130 h 2810796"/>
              <a:gd name="connsiteX4476" fmla="*/ 1208154 w 3531775"/>
              <a:gd name="connsiteY4476" fmla="*/ 1875266 h 2810796"/>
              <a:gd name="connsiteX4477" fmla="*/ 1211678 w 3531775"/>
              <a:gd name="connsiteY4477" fmla="*/ 1870313 h 2810796"/>
              <a:gd name="connsiteX4478" fmla="*/ 1217774 w 3531775"/>
              <a:gd name="connsiteY4478" fmla="*/ 1867837 h 2810796"/>
              <a:gd name="connsiteX4479" fmla="*/ 1219870 w 3531775"/>
              <a:gd name="connsiteY4479" fmla="*/ 1858312 h 2810796"/>
              <a:gd name="connsiteX4480" fmla="*/ 1222823 w 3531775"/>
              <a:gd name="connsiteY4480" fmla="*/ 1860407 h 2810796"/>
              <a:gd name="connsiteX4481" fmla="*/ 1225775 w 3531775"/>
              <a:gd name="connsiteY4481" fmla="*/ 1863741 h 2810796"/>
              <a:gd name="connsiteX4482" fmla="*/ 1229014 w 3531775"/>
              <a:gd name="connsiteY4482" fmla="*/ 1857930 h 2810796"/>
              <a:gd name="connsiteX4483" fmla="*/ 1229014 w 3531775"/>
              <a:gd name="connsiteY4483" fmla="*/ 1866217 h 2810796"/>
              <a:gd name="connsiteX4484" fmla="*/ 1233586 w 3531775"/>
              <a:gd name="connsiteY4484" fmla="*/ 1868503 h 2810796"/>
              <a:gd name="connsiteX4485" fmla="*/ 1208154 w 3531775"/>
              <a:gd name="connsiteY4485" fmla="*/ 1875266 h 2810796"/>
              <a:gd name="connsiteX4486" fmla="*/ 1222918 w 3531775"/>
              <a:gd name="connsiteY4486" fmla="*/ 1811639 h 2810796"/>
              <a:gd name="connsiteX4487" fmla="*/ 1232443 w 3531775"/>
              <a:gd name="connsiteY4487" fmla="*/ 1807924 h 2810796"/>
              <a:gd name="connsiteX4488" fmla="*/ 1236824 w 3531775"/>
              <a:gd name="connsiteY4488" fmla="*/ 1796685 h 2810796"/>
              <a:gd name="connsiteX4489" fmla="*/ 1237872 w 3531775"/>
              <a:gd name="connsiteY4489" fmla="*/ 1802304 h 2810796"/>
              <a:gd name="connsiteX4490" fmla="*/ 1239968 w 3531775"/>
              <a:gd name="connsiteY4490" fmla="*/ 1806972 h 2810796"/>
              <a:gd name="connsiteX4491" fmla="*/ 1243587 w 3531775"/>
              <a:gd name="connsiteY4491" fmla="*/ 1802209 h 2810796"/>
              <a:gd name="connsiteX4492" fmla="*/ 1242539 w 3531775"/>
              <a:gd name="connsiteY4492" fmla="*/ 1810782 h 2810796"/>
              <a:gd name="connsiteX4493" fmla="*/ 1246254 w 3531775"/>
              <a:gd name="connsiteY4493" fmla="*/ 1815163 h 2810796"/>
              <a:gd name="connsiteX4494" fmla="*/ 1222918 w 3531775"/>
              <a:gd name="connsiteY4494" fmla="*/ 1811639 h 2810796"/>
              <a:gd name="connsiteX4495" fmla="*/ 1252350 w 3531775"/>
              <a:gd name="connsiteY4495" fmla="*/ 1754108 h 2810796"/>
              <a:gd name="connsiteX4496" fmla="*/ 1255874 w 3531775"/>
              <a:gd name="connsiteY4496" fmla="*/ 1756870 h 2810796"/>
              <a:gd name="connsiteX4497" fmla="*/ 1259399 w 3531775"/>
              <a:gd name="connsiteY4497" fmla="*/ 1761061 h 2810796"/>
              <a:gd name="connsiteX4498" fmla="*/ 1262542 w 3531775"/>
              <a:gd name="connsiteY4498" fmla="*/ 1754394 h 2810796"/>
              <a:gd name="connsiteX4499" fmla="*/ 1263209 w 3531775"/>
              <a:gd name="connsiteY4499" fmla="*/ 1764300 h 2810796"/>
              <a:gd name="connsiteX4500" fmla="*/ 1268447 w 3531775"/>
              <a:gd name="connsiteY4500" fmla="*/ 1767538 h 2810796"/>
              <a:gd name="connsiteX4501" fmla="*/ 1238634 w 3531775"/>
              <a:gd name="connsiteY4501" fmla="*/ 1760299 h 2810796"/>
              <a:gd name="connsiteX4502" fmla="*/ 1240254 w 3531775"/>
              <a:gd name="connsiteY4502" fmla="*/ 1772967 h 2810796"/>
              <a:gd name="connsiteX4503" fmla="*/ 1250731 w 3531775"/>
              <a:gd name="connsiteY4503" fmla="*/ 1765157 h 2810796"/>
              <a:gd name="connsiteX4504" fmla="*/ 1252350 w 3531775"/>
              <a:gd name="connsiteY4504" fmla="*/ 1754108 h 2810796"/>
              <a:gd name="connsiteX4505" fmla="*/ 1248445 w 3531775"/>
              <a:gd name="connsiteY4505" fmla="*/ 1644094 h 2810796"/>
              <a:gd name="connsiteX4506" fmla="*/ 1251302 w 3531775"/>
              <a:gd name="connsiteY4506" fmla="*/ 1647904 h 2810796"/>
              <a:gd name="connsiteX4507" fmla="*/ 1254065 w 3531775"/>
              <a:gd name="connsiteY4507" fmla="*/ 1652953 h 2810796"/>
              <a:gd name="connsiteX4508" fmla="*/ 1256827 w 3531775"/>
              <a:gd name="connsiteY4508" fmla="*/ 1649047 h 2810796"/>
              <a:gd name="connsiteX4509" fmla="*/ 1257113 w 3531775"/>
              <a:gd name="connsiteY4509" fmla="*/ 1657429 h 2810796"/>
              <a:gd name="connsiteX4510" fmla="*/ 1261208 w 3531775"/>
              <a:gd name="connsiteY4510" fmla="*/ 1662668 h 2810796"/>
              <a:gd name="connsiteX4511" fmla="*/ 1236920 w 3531775"/>
              <a:gd name="connsiteY4511" fmla="*/ 1643142 h 2810796"/>
              <a:gd name="connsiteX4512" fmla="*/ 1241301 w 3531775"/>
              <a:gd name="connsiteY4512" fmla="*/ 1651143 h 2810796"/>
              <a:gd name="connsiteX4513" fmla="*/ 1243587 w 3531775"/>
              <a:gd name="connsiteY4513" fmla="*/ 1646380 h 2810796"/>
              <a:gd name="connsiteX4514" fmla="*/ 1246826 w 3531775"/>
              <a:gd name="connsiteY4514" fmla="*/ 1652286 h 2810796"/>
              <a:gd name="connsiteX4515" fmla="*/ 1248445 w 3531775"/>
              <a:gd name="connsiteY4515" fmla="*/ 1644094 h 2810796"/>
              <a:gd name="connsiteX4516" fmla="*/ 1262733 w 3531775"/>
              <a:gd name="connsiteY4516" fmla="*/ 1706292 h 2810796"/>
              <a:gd name="connsiteX4517" fmla="*/ 1241682 w 3531775"/>
              <a:gd name="connsiteY4517" fmla="*/ 1699339 h 2810796"/>
              <a:gd name="connsiteX4518" fmla="*/ 1242063 w 3531775"/>
              <a:gd name="connsiteY4518" fmla="*/ 1713055 h 2810796"/>
              <a:gd name="connsiteX4519" fmla="*/ 1248635 w 3531775"/>
              <a:gd name="connsiteY4519" fmla="*/ 1715437 h 2810796"/>
              <a:gd name="connsiteX4520" fmla="*/ 1251874 w 3531775"/>
              <a:gd name="connsiteY4520" fmla="*/ 1705816 h 2810796"/>
              <a:gd name="connsiteX4521" fmla="*/ 1252636 w 3531775"/>
              <a:gd name="connsiteY4521" fmla="*/ 1711817 h 2810796"/>
              <a:gd name="connsiteX4522" fmla="*/ 1254255 w 3531775"/>
              <a:gd name="connsiteY4522" fmla="*/ 1717437 h 2810796"/>
              <a:gd name="connsiteX4523" fmla="*/ 1257779 w 3531775"/>
              <a:gd name="connsiteY4523" fmla="*/ 1714103 h 2810796"/>
              <a:gd name="connsiteX4524" fmla="*/ 1256255 w 3531775"/>
              <a:gd name="connsiteY4524" fmla="*/ 1722485 h 2810796"/>
              <a:gd name="connsiteX4525" fmla="*/ 1259399 w 3531775"/>
              <a:gd name="connsiteY4525" fmla="*/ 1728581 h 2810796"/>
              <a:gd name="connsiteX4526" fmla="*/ 1262733 w 3531775"/>
              <a:gd name="connsiteY4526" fmla="*/ 1706292 h 2810796"/>
              <a:gd name="connsiteX4527" fmla="*/ 1220918 w 3531775"/>
              <a:gd name="connsiteY4527" fmla="*/ 1684480 h 2810796"/>
              <a:gd name="connsiteX4528" fmla="*/ 1224442 w 3531775"/>
              <a:gd name="connsiteY4528" fmla="*/ 1692672 h 2810796"/>
              <a:gd name="connsiteX4529" fmla="*/ 1231109 w 3531775"/>
              <a:gd name="connsiteY4529" fmla="*/ 1685147 h 2810796"/>
              <a:gd name="connsiteX4530" fmla="*/ 1230633 w 3531775"/>
              <a:gd name="connsiteY4530" fmla="*/ 1674860 h 2810796"/>
              <a:gd name="connsiteX4531" fmla="*/ 1233395 w 3531775"/>
              <a:gd name="connsiteY4531" fmla="*/ 1677527 h 2810796"/>
              <a:gd name="connsiteX4532" fmla="*/ 1237110 w 3531775"/>
              <a:gd name="connsiteY4532" fmla="*/ 1680289 h 2810796"/>
              <a:gd name="connsiteX4533" fmla="*/ 1238253 w 3531775"/>
              <a:gd name="connsiteY4533" fmla="*/ 1674955 h 2810796"/>
              <a:gd name="connsiteX4534" fmla="*/ 1240539 w 3531775"/>
              <a:gd name="connsiteY4534" fmla="*/ 1681623 h 2810796"/>
              <a:gd name="connsiteX4535" fmla="*/ 1245111 w 3531775"/>
              <a:gd name="connsiteY4535" fmla="*/ 1682861 h 2810796"/>
              <a:gd name="connsiteX4536" fmla="*/ 1220918 w 3531775"/>
              <a:gd name="connsiteY4536" fmla="*/ 1684480 h 2810796"/>
              <a:gd name="connsiteX4537" fmla="*/ 1233491 w 3531775"/>
              <a:gd name="connsiteY4537" fmla="*/ 1599517 h 2810796"/>
              <a:gd name="connsiteX4538" fmla="*/ 1233872 w 3531775"/>
              <a:gd name="connsiteY4538" fmla="*/ 1589992 h 2810796"/>
              <a:gd name="connsiteX4539" fmla="*/ 1236348 w 3531775"/>
              <a:gd name="connsiteY4539" fmla="*/ 1595612 h 2810796"/>
              <a:gd name="connsiteX4540" fmla="*/ 1239587 w 3531775"/>
              <a:gd name="connsiteY4540" fmla="*/ 1600660 h 2810796"/>
              <a:gd name="connsiteX4541" fmla="*/ 1242158 w 3531775"/>
              <a:gd name="connsiteY4541" fmla="*/ 1597136 h 2810796"/>
              <a:gd name="connsiteX4542" fmla="*/ 1243016 w 3531775"/>
              <a:gd name="connsiteY4542" fmla="*/ 1605137 h 2810796"/>
              <a:gd name="connsiteX4543" fmla="*/ 1237777 w 3531775"/>
              <a:gd name="connsiteY4543" fmla="*/ 1581420 h 2810796"/>
              <a:gd name="connsiteX4544" fmla="*/ 1223585 w 3531775"/>
              <a:gd name="connsiteY4544" fmla="*/ 1600851 h 2810796"/>
              <a:gd name="connsiteX4545" fmla="*/ 1232252 w 3531775"/>
              <a:gd name="connsiteY4545" fmla="*/ 1599612 h 2810796"/>
              <a:gd name="connsiteX4546" fmla="*/ 1233491 w 3531775"/>
              <a:gd name="connsiteY4546" fmla="*/ 1599517 h 2810796"/>
              <a:gd name="connsiteX4547" fmla="*/ 1228919 w 3531775"/>
              <a:gd name="connsiteY4547" fmla="*/ 1491694 h 2810796"/>
              <a:gd name="connsiteX4548" fmla="*/ 1215965 w 3531775"/>
              <a:gd name="connsiteY4548" fmla="*/ 1504172 h 2810796"/>
              <a:gd name="connsiteX4549" fmla="*/ 1217774 w 3531775"/>
              <a:gd name="connsiteY4549" fmla="*/ 1496362 h 2810796"/>
              <a:gd name="connsiteX4550" fmla="*/ 1213107 w 3531775"/>
              <a:gd name="connsiteY4550" fmla="*/ 1489789 h 2810796"/>
              <a:gd name="connsiteX4551" fmla="*/ 1216441 w 3531775"/>
              <a:gd name="connsiteY4551" fmla="*/ 1489980 h 2810796"/>
              <a:gd name="connsiteX4552" fmla="*/ 1220441 w 3531775"/>
              <a:gd name="connsiteY4552" fmla="*/ 1491028 h 2810796"/>
              <a:gd name="connsiteX4553" fmla="*/ 1218822 w 3531775"/>
              <a:gd name="connsiteY4553" fmla="*/ 1486265 h 2810796"/>
              <a:gd name="connsiteX4554" fmla="*/ 1224156 w 3531775"/>
              <a:gd name="connsiteY4554" fmla="*/ 1491504 h 2810796"/>
              <a:gd name="connsiteX4555" fmla="*/ 1228919 w 3531775"/>
              <a:gd name="connsiteY4555" fmla="*/ 1491694 h 2810796"/>
              <a:gd name="connsiteX4556" fmla="*/ 1248921 w 3531775"/>
              <a:gd name="connsiteY4556" fmla="*/ 1534366 h 2810796"/>
              <a:gd name="connsiteX4557" fmla="*/ 1229490 w 3531775"/>
              <a:gd name="connsiteY4557" fmla="*/ 1538653 h 2810796"/>
              <a:gd name="connsiteX4558" fmla="*/ 1230919 w 3531775"/>
              <a:gd name="connsiteY4558" fmla="*/ 1530937 h 2810796"/>
              <a:gd name="connsiteX4559" fmla="*/ 1235300 w 3531775"/>
              <a:gd name="connsiteY4559" fmla="*/ 1534747 h 2810796"/>
              <a:gd name="connsiteX4560" fmla="*/ 1233586 w 3531775"/>
              <a:gd name="connsiteY4560" fmla="*/ 1525889 h 2810796"/>
              <a:gd name="connsiteX4561" fmla="*/ 1237015 w 3531775"/>
              <a:gd name="connsiteY4561" fmla="*/ 1529890 h 2810796"/>
              <a:gd name="connsiteX4562" fmla="*/ 1240825 w 3531775"/>
              <a:gd name="connsiteY4562" fmla="*/ 1533128 h 2810796"/>
              <a:gd name="connsiteX4563" fmla="*/ 1241587 w 3531775"/>
              <a:gd name="connsiteY4563" fmla="*/ 1529223 h 2810796"/>
              <a:gd name="connsiteX4564" fmla="*/ 1244635 w 3531775"/>
              <a:gd name="connsiteY4564" fmla="*/ 1535795 h 2810796"/>
              <a:gd name="connsiteX4565" fmla="*/ 1248921 w 3531775"/>
              <a:gd name="connsiteY4565" fmla="*/ 1534366 h 2810796"/>
              <a:gd name="connsiteX4566" fmla="*/ 1272829 w 3531775"/>
              <a:gd name="connsiteY4566" fmla="*/ 1573514 h 2810796"/>
              <a:gd name="connsiteX4567" fmla="*/ 1254731 w 3531775"/>
              <a:gd name="connsiteY4567" fmla="*/ 1590278 h 2810796"/>
              <a:gd name="connsiteX4568" fmla="*/ 1259780 w 3531775"/>
              <a:gd name="connsiteY4568" fmla="*/ 1582277 h 2810796"/>
              <a:gd name="connsiteX4569" fmla="*/ 1261685 w 3531775"/>
              <a:gd name="connsiteY4569" fmla="*/ 1582849 h 2810796"/>
              <a:gd name="connsiteX4570" fmla="*/ 1258732 w 3531775"/>
              <a:gd name="connsiteY4570" fmla="*/ 1572371 h 2810796"/>
              <a:gd name="connsiteX4571" fmla="*/ 1262447 w 3531775"/>
              <a:gd name="connsiteY4571" fmla="*/ 1576848 h 2810796"/>
              <a:gd name="connsiteX4572" fmla="*/ 1266447 w 3531775"/>
              <a:gd name="connsiteY4572" fmla="*/ 1580182 h 2810796"/>
              <a:gd name="connsiteX4573" fmla="*/ 1267114 w 3531775"/>
              <a:gd name="connsiteY4573" fmla="*/ 1574752 h 2810796"/>
              <a:gd name="connsiteX4574" fmla="*/ 1270448 w 3531775"/>
              <a:gd name="connsiteY4574" fmla="*/ 1582753 h 2810796"/>
              <a:gd name="connsiteX4575" fmla="*/ 1275591 w 3531775"/>
              <a:gd name="connsiteY4575" fmla="*/ 1585516 h 2810796"/>
              <a:gd name="connsiteX4576" fmla="*/ 1272829 w 3531775"/>
              <a:gd name="connsiteY4576" fmla="*/ 1573514 h 2810796"/>
              <a:gd name="connsiteX4577" fmla="*/ 1283497 w 3531775"/>
              <a:gd name="connsiteY4577" fmla="*/ 1613233 h 2810796"/>
              <a:gd name="connsiteX4578" fmla="*/ 1270448 w 3531775"/>
              <a:gd name="connsiteY4578" fmla="*/ 1634855 h 2810796"/>
              <a:gd name="connsiteX4579" fmla="*/ 1271305 w 3531775"/>
              <a:gd name="connsiteY4579" fmla="*/ 1630188 h 2810796"/>
              <a:gd name="connsiteX4580" fmla="*/ 1274829 w 3531775"/>
              <a:gd name="connsiteY4580" fmla="*/ 1626759 h 2810796"/>
              <a:gd name="connsiteX4581" fmla="*/ 1275496 w 3531775"/>
              <a:gd name="connsiteY4581" fmla="*/ 1625520 h 2810796"/>
              <a:gd name="connsiteX4582" fmla="*/ 1272734 w 3531775"/>
              <a:gd name="connsiteY4582" fmla="*/ 1616662 h 2810796"/>
              <a:gd name="connsiteX4583" fmla="*/ 1275782 w 3531775"/>
              <a:gd name="connsiteY4583" fmla="*/ 1619710 h 2810796"/>
              <a:gd name="connsiteX4584" fmla="*/ 1279020 w 3531775"/>
              <a:gd name="connsiteY4584" fmla="*/ 1621520 h 2810796"/>
              <a:gd name="connsiteX4585" fmla="*/ 1282163 w 3531775"/>
              <a:gd name="connsiteY4585" fmla="*/ 1622568 h 2810796"/>
              <a:gd name="connsiteX4586" fmla="*/ 1286259 w 3531775"/>
              <a:gd name="connsiteY4586" fmla="*/ 1623425 h 2810796"/>
              <a:gd name="connsiteX4587" fmla="*/ 1283497 w 3531775"/>
              <a:gd name="connsiteY4587" fmla="*/ 1613233 h 2810796"/>
              <a:gd name="connsiteX4588" fmla="*/ 1289117 w 3531775"/>
              <a:gd name="connsiteY4588" fmla="*/ 1675432 h 2810796"/>
              <a:gd name="connsiteX4589" fmla="*/ 1267304 w 3531775"/>
              <a:gd name="connsiteY4589" fmla="*/ 1690195 h 2810796"/>
              <a:gd name="connsiteX4590" fmla="*/ 1274829 w 3531775"/>
              <a:gd name="connsiteY4590" fmla="*/ 1684385 h 2810796"/>
              <a:gd name="connsiteX4591" fmla="*/ 1275782 w 3531775"/>
              <a:gd name="connsiteY4591" fmla="*/ 1672765 h 2810796"/>
              <a:gd name="connsiteX4592" fmla="*/ 1278258 w 3531775"/>
              <a:gd name="connsiteY4592" fmla="*/ 1677717 h 2810796"/>
              <a:gd name="connsiteX4593" fmla="*/ 1281306 w 3531775"/>
              <a:gd name="connsiteY4593" fmla="*/ 1681432 h 2810796"/>
              <a:gd name="connsiteX4594" fmla="*/ 1283306 w 3531775"/>
              <a:gd name="connsiteY4594" fmla="*/ 1676003 h 2810796"/>
              <a:gd name="connsiteX4595" fmla="*/ 1284545 w 3531775"/>
              <a:gd name="connsiteY4595" fmla="*/ 1684385 h 2810796"/>
              <a:gd name="connsiteX4596" fmla="*/ 1288926 w 3531775"/>
              <a:gd name="connsiteY4596" fmla="*/ 1687719 h 2810796"/>
              <a:gd name="connsiteX4597" fmla="*/ 1289117 w 3531775"/>
              <a:gd name="connsiteY4597" fmla="*/ 1675432 h 2810796"/>
              <a:gd name="connsiteX4598" fmla="*/ 1285878 w 3531775"/>
              <a:gd name="connsiteY4598" fmla="*/ 1728867 h 2810796"/>
              <a:gd name="connsiteX4599" fmla="*/ 1287116 w 3531775"/>
              <a:gd name="connsiteY4599" fmla="*/ 1733820 h 2810796"/>
              <a:gd name="connsiteX4600" fmla="*/ 1290164 w 3531775"/>
              <a:gd name="connsiteY4600" fmla="*/ 1730962 h 2810796"/>
              <a:gd name="connsiteX4601" fmla="*/ 1288640 w 3531775"/>
              <a:gd name="connsiteY4601" fmla="*/ 1738201 h 2810796"/>
              <a:gd name="connsiteX4602" fmla="*/ 1294546 w 3531775"/>
              <a:gd name="connsiteY4602" fmla="*/ 1734391 h 2810796"/>
              <a:gd name="connsiteX4603" fmla="*/ 1274353 w 3531775"/>
              <a:gd name="connsiteY4603" fmla="*/ 1731534 h 2810796"/>
              <a:gd name="connsiteX4604" fmla="*/ 1277401 w 3531775"/>
              <a:gd name="connsiteY4604" fmla="*/ 1729629 h 2810796"/>
              <a:gd name="connsiteX4605" fmla="*/ 1281592 w 3531775"/>
              <a:gd name="connsiteY4605" fmla="*/ 1731724 h 2810796"/>
              <a:gd name="connsiteX4606" fmla="*/ 1284449 w 3531775"/>
              <a:gd name="connsiteY4606" fmla="*/ 1724866 h 2810796"/>
              <a:gd name="connsiteX4607" fmla="*/ 1285878 w 3531775"/>
              <a:gd name="connsiteY4607" fmla="*/ 1728867 h 2810796"/>
              <a:gd name="connsiteX4608" fmla="*/ 1265780 w 3531775"/>
              <a:gd name="connsiteY4608" fmla="*/ 1799542 h 2810796"/>
              <a:gd name="connsiteX4609" fmla="*/ 1270448 w 3531775"/>
              <a:gd name="connsiteY4609" fmla="*/ 1799352 h 2810796"/>
              <a:gd name="connsiteX4610" fmla="*/ 1272829 w 3531775"/>
              <a:gd name="connsiteY4610" fmla="*/ 1791637 h 2810796"/>
              <a:gd name="connsiteX4611" fmla="*/ 1274734 w 3531775"/>
              <a:gd name="connsiteY4611" fmla="*/ 1794494 h 2810796"/>
              <a:gd name="connsiteX4612" fmla="*/ 1276544 w 3531775"/>
              <a:gd name="connsiteY4612" fmla="*/ 1798399 h 2810796"/>
              <a:gd name="connsiteX4613" fmla="*/ 1278639 w 3531775"/>
              <a:gd name="connsiteY4613" fmla="*/ 1801638 h 2810796"/>
              <a:gd name="connsiteX4614" fmla="*/ 1281592 w 3531775"/>
              <a:gd name="connsiteY4614" fmla="*/ 1805353 h 2810796"/>
              <a:gd name="connsiteX4615" fmla="*/ 1284354 w 3531775"/>
              <a:gd name="connsiteY4615" fmla="*/ 1795161 h 2810796"/>
              <a:gd name="connsiteX4616" fmla="*/ 1263018 w 3531775"/>
              <a:gd name="connsiteY4616" fmla="*/ 1793161 h 2810796"/>
              <a:gd name="connsiteX4617" fmla="*/ 1265780 w 3531775"/>
              <a:gd name="connsiteY4617" fmla="*/ 1799542 h 2810796"/>
              <a:gd name="connsiteX4618" fmla="*/ 1260542 w 3531775"/>
              <a:gd name="connsiteY4618" fmla="*/ 1826879 h 2810796"/>
              <a:gd name="connsiteX4619" fmla="*/ 1244540 w 3531775"/>
              <a:gd name="connsiteY4619" fmla="*/ 1837357 h 2810796"/>
              <a:gd name="connsiteX4620" fmla="*/ 1248445 w 3531775"/>
              <a:gd name="connsiteY4620" fmla="*/ 1840119 h 2810796"/>
              <a:gd name="connsiteX4621" fmla="*/ 1249588 w 3531775"/>
              <a:gd name="connsiteY4621" fmla="*/ 1840404 h 2810796"/>
              <a:gd name="connsiteX4622" fmla="*/ 1253874 w 3531775"/>
              <a:gd name="connsiteY4622" fmla="*/ 1832689 h 2810796"/>
              <a:gd name="connsiteX4623" fmla="*/ 1253398 w 3531775"/>
              <a:gd name="connsiteY4623" fmla="*/ 1838023 h 2810796"/>
              <a:gd name="connsiteX4624" fmla="*/ 1253874 w 3531775"/>
              <a:gd name="connsiteY4624" fmla="*/ 1843071 h 2810796"/>
              <a:gd name="connsiteX4625" fmla="*/ 1257303 w 3531775"/>
              <a:gd name="connsiteY4625" fmla="*/ 1840881 h 2810796"/>
              <a:gd name="connsiteX4626" fmla="*/ 1254636 w 3531775"/>
              <a:gd name="connsiteY4626" fmla="*/ 1847643 h 2810796"/>
              <a:gd name="connsiteX4627" fmla="*/ 1260542 w 3531775"/>
              <a:gd name="connsiteY4627" fmla="*/ 1826879 h 2810796"/>
              <a:gd name="connsiteX4628" fmla="*/ 1242825 w 3531775"/>
              <a:gd name="connsiteY4628" fmla="*/ 1888029 h 2810796"/>
              <a:gd name="connsiteX4629" fmla="*/ 1248350 w 3531775"/>
              <a:gd name="connsiteY4629" fmla="*/ 1879457 h 2810796"/>
              <a:gd name="connsiteX4630" fmla="*/ 1248540 w 3531775"/>
              <a:gd name="connsiteY4630" fmla="*/ 1885362 h 2810796"/>
              <a:gd name="connsiteX4631" fmla="*/ 1249874 w 3531775"/>
              <a:gd name="connsiteY4631" fmla="*/ 1890506 h 2810796"/>
              <a:gd name="connsiteX4632" fmla="*/ 1251683 w 3531775"/>
              <a:gd name="connsiteY4632" fmla="*/ 1894983 h 2810796"/>
              <a:gd name="connsiteX4633" fmla="*/ 1255874 w 3531775"/>
              <a:gd name="connsiteY4633" fmla="*/ 1870218 h 2810796"/>
              <a:gd name="connsiteX4634" fmla="*/ 1233586 w 3531775"/>
              <a:gd name="connsiteY4634" fmla="*/ 1891458 h 2810796"/>
              <a:gd name="connsiteX4635" fmla="*/ 1242825 w 3531775"/>
              <a:gd name="connsiteY4635" fmla="*/ 1888029 h 2810796"/>
              <a:gd name="connsiteX4636" fmla="*/ 1217774 w 3531775"/>
              <a:gd name="connsiteY4636" fmla="*/ 1962420 h 2810796"/>
              <a:gd name="connsiteX4637" fmla="*/ 1222537 w 3531775"/>
              <a:gd name="connsiteY4637" fmla="*/ 1962801 h 2810796"/>
              <a:gd name="connsiteX4638" fmla="*/ 1223775 w 3531775"/>
              <a:gd name="connsiteY4638" fmla="*/ 1962515 h 2810796"/>
              <a:gd name="connsiteX4639" fmla="*/ 1227014 w 3531775"/>
              <a:gd name="connsiteY4639" fmla="*/ 1953657 h 2810796"/>
              <a:gd name="connsiteX4640" fmla="*/ 1227395 w 3531775"/>
              <a:gd name="connsiteY4640" fmla="*/ 1958515 h 2810796"/>
              <a:gd name="connsiteX4641" fmla="*/ 1228823 w 3531775"/>
              <a:gd name="connsiteY4641" fmla="*/ 1962610 h 2810796"/>
              <a:gd name="connsiteX4642" fmla="*/ 1230633 w 3531775"/>
              <a:gd name="connsiteY4642" fmla="*/ 1966039 h 2810796"/>
              <a:gd name="connsiteX4643" fmla="*/ 1233300 w 3531775"/>
              <a:gd name="connsiteY4643" fmla="*/ 1970040 h 2810796"/>
              <a:gd name="connsiteX4644" fmla="*/ 1237110 w 3531775"/>
              <a:gd name="connsiteY4644" fmla="*/ 1960324 h 2810796"/>
              <a:gd name="connsiteX4645" fmla="*/ 1215584 w 3531775"/>
              <a:gd name="connsiteY4645" fmla="*/ 1955657 h 2810796"/>
              <a:gd name="connsiteX4646" fmla="*/ 1217774 w 3531775"/>
              <a:gd name="connsiteY4646" fmla="*/ 1962420 h 2810796"/>
              <a:gd name="connsiteX4647" fmla="*/ 1205868 w 3531775"/>
              <a:gd name="connsiteY4647" fmla="*/ 2009092 h 2810796"/>
              <a:gd name="connsiteX4648" fmla="*/ 1209488 w 3531775"/>
              <a:gd name="connsiteY4648" fmla="*/ 2006997 h 2810796"/>
              <a:gd name="connsiteX4649" fmla="*/ 1206535 w 3531775"/>
              <a:gd name="connsiteY4649" fmla="*/ 2013664 h 2810796"/>
              <a:gd name="connsiteX4650" fmla="*/ 1207868 w 3531775"/>
              <a:gd name="connsiteY4650" fmla="*/ 2019379 h 2810796"/>
              <a:gd name="connsiteX4651" fmla="*/ 1213583 w 3531775"/>
              <a:gd name="connsiteY4651" fmla="*/ 1993090 h 2810796"/>
              <a:gd name="connsiteX4652" fmla="*/ 1193105 w 3531775"/>
              <a:gd name="connsiteY4652" fmla="*/ 2004044 h 2810796"/>
              <a:gd name="connsiteX4653" fmla="*/ 1200439 w 3531775"/>
              <a:gd name="connsiteY4653" fmla="*/ 2005854 h 2810796"/>
              <a:gd name="connsiteX4654" fmla="*/ 1201582 w 3531775"/>
              <a:gd name="connsiteY4654" fmla="*/ 2006235 h 2810796"/>
              <a:gd name="connsiteX4655" fmla="*/ 1206344 w 3531775"/>
              <a:gd name="connsiteY4655" fmla="*/ 1998615 h 2810796"/>
              <a:gd name="connsiteX4656" fmla="*/ 1205582 w 3531775"/>
              <a:gd name="connsiteY4656" fmla="*/ 2004044 h 2810796"/>
              <a:gd name="connsiteX4657" fmla="*/ 1205868 w 3531775"/>
              <a:gd name="connsiteY4657" fmla="*/ 2009092 h 2810796"/>
              <a:gd name="connsiteX4658" fmla="*/ 1194057 w 3531775"/>
              <a:gd name="connsiteY4658" fmla="*/ 2071862 h 2810796"/>
              <a:gd name="connsiteX4659" fmla="*/ 1197105 w 3531775"/>
              <a:gd name="connsiteY4659" fmla="*/ 2077005 h 2810796"/>
              <a:gd name="connsiteX4660" fmla="*/ 1201582 w 3531775"/>
              <a:gd name="connsiteY4660" fmla="*/ 2065957 h 2810796"/>
              <a:gd name="connsiteX4661" fmla="*/ 1183961 w 3531775"/>
              <a:gd name="connsiteY4661" fmla="*/ 2047478 h 2810796"/>
              <a:gd name="connsiteX4662" fmla="*/ 1179198 w 3531775"/>
              <a:gd name="connsiteY4662" fmla="*/ 2065861 h 2810796"/>
              <a:gd name="connsiteX4663" fmla="*/ 1184723 w 3531775"/>
              <a:gd name="connsiteY4663" fmla="*/ 2065195 h 2810796"/>
              <a:gd name="connsiteX4664" fmla="*/ 1190057 w 3531775"/>
              <a:gd name="connsiteY4664" fmla="*/ 2056432 h 2810796"/>
              <a:gd name="connsiteX4665" fmla="*/ 1190438 w 3531775"/>
              <a:gd name="connsiteY4665" fmla="*/ 2062337 h 2810796"/>
              <a:gd name="connsiteX4666" fmla="*/ 1191962 w 3531775"/>
              <a:gd name="connsiteY4666" fmla="*/ 2067480 h 2810796"/>
              <a:gd name="connsiteX4667" fmla="*/ 1194057 w 3531775"/>
              <a:gd name="connsiteY4667" fmla="*/ 2071862 h 2810796"/>
              <a:gd name="connsiteX4668" fmla="*/ 1184627 w 3531775"/>
              <a:gd name="connsiteY4668" fmla="*/ 2110724 h 2810796"/>
              <a:gd name="connsiteX4669" fmla="*/ 1187199 w 3531775"/>
              <a:gd name="connsiteY4669" fmla="*/ 2107200 h 2810796"/>
              <a:gd name="connsiteX4670" fmla="*/ 1186628 w 3531775"/>
              <a:gd name="connsiteY4670" fmla="*/ 2113582 h 2810796"/>
              <a:gd name="connsiteX4671" fmla="*/ 1189485 w 3531775"/>
              <a:gd name="connsiteY4671" fmla="*/ 2116820 h 2810796"/>
              <a:gd name="connsiteX4672" fmla="*/ 1187104 w 3531775"/>
              <a:gd name="connsiteY4672" fmla="*/ 2095103 h 2810796"/>
              <a:gd name="connsiteX4673" fmla="*/ 1171959 w 3531775"/>
              <a:gd name="connsiteY4673" fmla="*/ 2114629 h 2810796"/>
              <a:gd name="connsiteX4674" fmla="*/ 1174721 w 3531775"/>
              <a:gd name="connsiteY4674" fmla="*/ 2111676 h 2810796"/>
              <a:gd name="connsiteX4675" fmla="*/ 1179008 w 3531775"/>
              <a:gd name="connsiteY4675" fmla="*/ 2111581 h 2810796"/>
              <a:gd name="connsiteX4676" fmla="*/ 1181198 w 3531775"/>
              <a:gd name="connsiteY4676" fmla="*/ 2104723 h 2810796"/>
              <a:gd name="connsiteX4677" fmla="*/ 1183008 w 3531775"/>
              <a:gd name="connsiteY4677" fmla="*/ 2107295 h 2810796"/>
              <a:gd name="connsiteX4678" fmla="*/ 1184627 w 3531775"/>
              <a:gd name="connsiteY4678" fmla="*/ 2110724 h 2810796"/>
              <a:gd name="connsiteX4679" fmla="*/ 1182246 w 3531775"/>
              <a:gd name="connsiteY4679" fmla="*/ 2165397 h 2810796"/>
              <a:gd name="connsiteX4680" fmla="*/ 1160624 w 3531775"/>
              <a:gd name="connsiteY4680" fmla="*/ 2169589 h 2810796"/>
              <a:gd name="connsiteX4681" fmla="*/ 1163387 w 3531775"/>
              <a:gd name="connsiteY4681" fmla="*/ 2165969 h 2810796"/>
              <a:gd name="connsiteX4682" fmla="*/ 1165673 w 3531775"/>
              <a:gd name="connsiteY4682" fmla="*/ 2160921 h 2810796"/>
              <a:gd name="connsiteX4683" fmla="*/ 1169483 w 3531775"/>
              <a:gd name="connsiteY4683" fmla="*/ 2164921 h 2810796"/>
              <a:gd name="connsiteX4684" fmla="*/ 1171102 w 3531775"/>
              <a:gd name="connsiteY4684" fmla="*/ 2155587 h 2810796"/>
              <a:gd name="connsiteX4685" fmla="*/ 1174626 w 3531775"/>
              <a:gd name="connsiteY4685" fmla="*/ 2163969 h 2810796"/>
              <a:gd name="connsiteX4686" fmla="*/ 1177293 w 3531775"/>
              <a:gd name="connsiteY4686" fmla="*/ 2159778 h 2810796"/>
              <a:gd name="connsiteX4687" fmla="*/ 1177198 w 3531775"/>
              <a:gd name="connsiteY4687" fmla="*/ 2167017 h 2810796"/>
              <a:gd name="connsiteX4688" fmla="*/ 1182246 w 3531775"/>
              <a:gd name="connsiteY4688" fmla="*/ 2165397 h 2810796"/>
              <a:gd name="connsiteX4689" fmla="*/ 1129859 w 3531775"/>
              <a:gd name="connsiteY4689" fmla="*/ 2247027 h 2810796"/>
              <a:gd name="connsiteX4690" fmla="*/ 1128906 w 3531775"/>
              <a:gd name="connsiteY4690" fmla="*/ 2233025 h 2810796"/>
              <a:gd name="connsiteX4691" fmla="*/ 1135478 w 3531775"/>
              <a:gd name="connsiteY4691" fmla="*/ 2243979 h 2810796"/>
              <a:gd name="connsiteX4692" fmla="*/ 1137764 w 3531775"/>
              <a:gd name="connsiteY4692" fmla="*/ 2232644 h 2810796"/>
              <a:gd name="connsiteX4693" fmla="*/ 1140431 w 3531775"/>
              <a:gd name="connsiteY4693" fmla="*/ 2241121 h 2810796"/>
              <a:gd name="connsiteX4694" fmla="*/ 1130811 w 3531775"/>
              <a:gd name="connsiteY4694" fmla="*/ 2217785 h 2810796"/>
              <a:gd name="connsiteX4695" fmla="*/ 1123191 w 3531775"/>
              <a:gd name="connsiteY4695" fmla="*/ 2258743 h 2810796"/>
              <a:gd name="connsiteX4696" fmla="*/ 1124810 w 3531775"/>
              <a:gd name="connsiteY4696" fmla="*/ 2251980 h 2810796"/>
              <a:gd name="connsiteX4697" fmla="*/ 1129859 w 3531775"/>
              <a:gd name="connsiteY4697" fmla="*/ 2247027 h 2810796"/>
              <a:gd name="connsiteX4698" fmla="*/ 1139669 w 3531775"/>
              <a:gd name="connsiteY4698" fmla="*/ 2302653 h 2810796"/>
              <a:gd name="connsiteX4699" fmla="*/ 1145956 w 3531775"/>
              <a:gd name="connsiteY4699" fmla="*/ 2306177 h 2810796"/>
              <a:gd name="connsiteX4700" fmla="*/ 1143765 w 3531775"/>
              <a:gd name="connsiteY4700" fmla="*/ 2290080 h 2810796"/>
              <a:gd name="connsiteX4701" fmla="*/ 1152528 w 3531775"/>
              <a:gd name="connsiteY4701" fmla="*/ 2303224 h 2810796"/>
              <a:gd name="connsiteX4702" fmla="*/ 1154338 w 3531775"/>
              <a:gd name="connsiteY4702" fmla="*/ 2290556 h 2810796"/>
              <a:gd name="connsiteX4703" fmla="*/ 1158338 w 3531775"/>
              <a:gd name="connsiteY4703" fmla="*/ 2300462 h 2810796"/>
              <a:gd name="connsiteX4704" fmla="*/ 1137098 w 3531775"/>
              <a:gd name="connsiteY4704" fmla="*/ 2277507 h 2810796"/>
              <a:gd name="connsiteX4705" fmla="*/ 1138907 w 3531775"/>
              <a:gd name="connsiteY4705" fmla="*/ 2318750 h 2810796"/>
              <a:gd name="connsiteX4706" fmla="*/ 1139669 w 3531775"/>
              <a:gd name="connsiteY4706" fmla="*/ 2302653 h 2810796"/>
              <a:gd name="connsiteX4707" fmla="*/ 1173864 w 3531775"/>
              <a:gd name="connsiteY4707" fmla="*/ 2262267 h 2810796"/>
              <a:gd name="connsiteX4708" fmla="*/ 1178722 w 3531775"/>
              <a:gd name="connsiteY4708" fmla="*/ 2265982 h 2810796"/>
              <a:gd name="connsiteX4709" fmla="*/ 1179103 w 3531775"/>
              <a:gd name="connsiteY4709" fmla="*/ 2254266 h 2810796"/>
              <a:gd name="connsiteX4710" fmla="*/ 1155671 w 3531775"/>
              <a:gd name="connsiteY4710" fmla="*/ 2242645 h 2810796"/>
              <a:gd name="connsiteX4711" fmla="*/ 1154814 w 3531775"/>
              <a:gd name="connsiteY4711" fmla="*/ 2266363 h 2810796"/>
              <a:gd name="connsiteX4712" fmla="*/ 1157386 w 3531775"/>
              <a:gd name="connsiteY4712" fmla="*/ 2261981 h 2810796"/>
              <a:gd name="connsiteX4713" fmla="*/ 1162434 w 3531775"/>
              <a:gd name="connsiteY4713" fmla="*/ 2259314 h 2810796"/>
              <a:gd name="connsiteX4714" fmla="*/ 1164720 w 3531775"/>
              <a:gd name="connsiteY4714" fmla="*/ 2249218 h 2810796"/>
              <a:gd name="connsiteX4715" fmla="*/ 1168816 w 3531775"/>
              <a:gd name="connsiteY4715" fmla="*/ 2261791 h 2810796"/>
              <a:gd name="connsiteX4716" fmla="*/ 1172721 w 3531775"/>
              <a:gd name="connsiteY4716" fmla="*/ 2253885 h 2810796"/>
              <a:gd name="connsiteX4717" fmla="*/ 1173864 w 3531775"/>
              <a:gd name="connsiteY4717" fmla="*/ 2262267 h 2810796"/>
              <a:gd name="connsiteX4718" fmla="*/ 1158148 w 3531775"/>
              <a:gd name="connsiteY4718" fmla="*/ 2204069 h 2810796"/>
              <a:gd name="connsiteX4719" fmla="*/ 1159862 w 3531775"/>
              <a:gd name="connsiteY4719" fmla="*/ 2209022 h 2810796"/>
              <a:gd name="connsiteX4720" fmla="*/ 1162815 w 3531775"/>
              <a:gd name="connsiteY4720" fmla="*/ 2205974 h 2810796"/>
              <a:gd name="connsiteX4721" fmla="*/ 1161863 w 3531775"/>
              <a:gd name="connsiteY4721" fmla="*/ 2213308 h 2810796"/>
              <a:gd name="connsiteX4722" fmla="*/ 1167863 w 3531775"/>
              <a:gd name="connsiteY4722" fmla="*/ 2209117 h 2810796"/>
              <a:gd name="connsiteX4723" fmla="*/ 1145861 w 3531775"/>
              <a:gd name="connsiteY4723" fmla="*/ 2207498 h 2810796"/>
              <a:gd name="connsiteX4724" fmla="*/ 1153671 w 3531775"/>
              <a:gd name="connsiteY4724" fmla="*/ 2207212 h 2810796"/>
              <a:gd name="connsiteX4725" fmla="*/ 1156338 w 3531775"/>
              <a:gd name="connsiteY4725" fmla="*/ 2199973 h 2810796"/>
              <a:gd name="connsiteX4726" fmla="*/ 1158148 w 3531775"/>
              <a:gd name="connsiteY4726" fmla="*/ 2204069 h 2810796"/>
              <a:gd name="connsiteX4727" fmla="*/ 1123572 w 3531775"/>
              <a:gd name="connsiteY4727" fmla="*/ 2177304 h 2810796"/>
              <a:gd name="connsiteX4728" fmla="*/ 1129668 w 3531775"/>
              <a:gd name="connsiteY4728" fmla="*/ 2176351 h 2810796"/>
              <a:gd name="connsiteX4729" fmla="*/ 1131859 w 3531775"/>
              <a:gd name="connsiteY4729" fmla="*/ 2165779 h 2810796"/>
              <a:gd name="connsiteX4730" fmla="*/ 1134716 w 3531775"/>
              <a:gd name="connsiteY4730" fmla="*/ 2169303 h 2810796"/>
              <a:gd name="connsiteX4731" fmla="*/ 1137574 w 3531775"/>
              <a:gd name="connsiteY4731" fmla="*/ 2174161 h 2810796"/>
              <a:gd name="connsiteX4732" fmla="*/ 1140717 w 3531775"/>
              <a:gd name="connsiteY4732" fmla="*/ 2177971 h 2810796"/>
              <a:gd name="connsiteX4733" fmla="*/ 1139003 w 3531775"/>
              <a:gd name="connsiteY4733" fmla="*/ 2150634 h 2810796"/>
              <a:gd name="connsiteX4734" fmla="*/ 1123572 w 3531775"/>
              <a:gd name="connsiteY4734" fmla="*/ 2177304 h 2810796"/>
              <a:gd name="connsiteX4735" fmla="*/ 1131954 w 3531775"/>
              <a:gd name="connsiteY4735" fmla="*/ 2138537 h 2810796"/>
              <a:gd name="connsiteX4736" fmla="*/ 1142622 w 3531775"/>
              <a:gd name="connsiteY4736" fmla="*/ 2127679 h 2810796"/>
              <a:gd name="connsiteX4737" fmla="*/ 1144908 w 3531775"/>
              <a:gd name="connsiteY4737" fmla="*/ 2128536 h 2810796"/>
              <a:gd name="connsiteX4738" fmla="*/ 1146718 w 3531775"/>
              <a:gd name="connsiteY4738" fmla="*/ 2114343 h 2810796"/>
              <a:gd name="connsiteX4739" fmla="*/ 1148909 w 3531775"/>
              <a:gd name="connsiteY4739" fmla="*/ 2120725 h 2810796"/>
              <a:gd name="connsiteX4740" fmla="*/ 1152433 w 3531775"/>
              <a:gd name="connsiteY4740" fmla="*/ 2125393 h 2810796"/>
              <a:gd name="connsiteX4741" fmla="*/ 1156148 w 3531775"/>
              <a:gd name="connsiteY4741" fmla="*/ 2118344 h 2810796"/>
              <a:gd name="connsiteX4742" fmla="*/ 1156338 w 3531775"/>
              <a:gd name="connsiteY4742" fmla="*/ 2128917 h 2810796"/>
              <a:gd name="connsiteX4743" fmla="*/ 1161863 w 3531775"/>
              <a:gd name="connsiteY4743" fmla="*/ 2132441 h 2810796"/>
              <a:gd name="connsiteX4744" fmla="*/ 1131954 w 3531775"/>
              <a:gd name="connsiteY4744" fmla="*/ 2138537 h 2810796"/>
              <a:gd name="connsiteX4745" fmla="*/ 1143098 w 3531775"/>
              <a:gd name="connsiteY4745" fmla="*/ 2070719 h 2810796"/>
              <a:gd name="connsiteX4746" fmla="*/ 1148051 w 3531775"/>
              <a:gd name="connsiteY4746" fmla="*/ 2074243 h 2810796"/>
              <a:gd name="connsiteX4747" fmla="*/ 1149480 w 3531775"/>
              <a:gd name="connsiteY4747" fmla="*/ 2074624 h 2810796"/>
              <a:gd name="connsiteX4748" fmla="*/ 1155005 w 3531775"/>
              <a:gd name="connsiteY4748" fmla="*/ 2064528 h 2810796"/>
              <a:gd name="connsiteX4749" fmla="*/ 1154338 w 3531775"/>
              <a:gd name="connsiteY4749" fmla="*/ 2071481 h 2810796"/>
              <a:gd name="connsiteX4750" fmla="*/ 1154909 w 3531775"/>
              <a:gd name="connsiteY4750" fmla="*/ 2077958 h 2810796"/>
              <a:gd name="connsiteX4751" fmla="*/ 1159291 w 3531775"/>
              <a:gd name="connsiteY4751" fmla="*/ 2075005 h 2810796"/>
              <a:gd name="connsiteX4752" fmla="*/ 1156052 w 3531775"/>
              <a:gd name="connsiteY4752" fmla="*/ 2083768 h 2810796"/>
              <a:gd name="connsiteX4753" fmla="*/ 1158148 w 3531775"/>
              <a:gd name="connsiteY4753" fmla="*/ 2090912 h 2810796"/>
              <a:gd name="connsiteX4754" fmla="*/ 1138717 w 3531775"/>
              <a:gd name="connsiteY4754" fmla="*/ 2072529 h 2810796"/>
              <a:gd name="connsiteX4755" fmla="*/ 1143098 w 3531775"/>
              <a:gd name="connsiteY4755" fmla="*/ 2070719 h 2810796"/>
              <a:gd name="connsiteX4756" fmla="*/ 1192724 w 3531775"/>
              <a:gd name="connsiteY4756" fmla="*/ 2324655 h 2810796"/>
              <a:gd name="connsiteX4757" fmla="*/ 1175674 w 3531775"/>
              <a:gd name="connsiteY4757" fmla="*/ 2342277 h 2810796"/>
              <a:gd name="connsiteX4758" fmla="*/ 1177293 w 3531775"/>
              <a:gd name="connsiteY4758" fmla="*/ 2341515 h 2810796"/>
              <a:gd name="connsiteX4759" fmla="*/ 1179770 w 3531775"/>
              <a:gd name="connsiteY4759" fmla="*/ 2327132 h 2810796"/>
              <a:gd name="connsiteX4760" fmla="*/ 1183008 w 3531775"/>
              <a:gd name="connsiteY4760" fmla="*/ 2328656 h 2810796"/>
              <a:gd name="connsiteX4761" fmla="*/ 1186628 w 3531775"/>
              <a:gd name="connsiteY4761" fmla="*/ 2331133 h 2810796"/>
              <a:gd name="connsiteX4762" fmla="*/ 1190152 w 3531775"/>
              <a:gd name="connsiteY4762" fmla="*/ 2332847 h 2810796"/>
              <a:gd name="connsiteX4763" fmla="*/ 1194819 w 3531775"/>
              <a:gd name="connsiteY4763" fmla="*/ 2334466 h 2810796"/>
              <a:gd name="connsiteX4764" fmla="*/ 1192724 w 3531775"/>
              <a:gd name="connsiteY4764" fmla="*/ 2324655 h 2810796"/>
              <a:gd name="connsiteX4765" fmla="*/ 1203677 w 3531775"/>
              <a:gd name="connsiteY4765" fmla="*/ 2378758 h 2810796"/>
              <a:gd name="connsiteX4766" fmla="*/ 1181389 w 3531775"/>
              <a:gd name="connsiteY4766" fmla="*/ 2382663 h 2810796"/>
              <a:gd name="connsiteX4767" fmla="*/ 1183294 w 3531775"/>
              <a:gd name="connsiteY4767" fmla="*/ 2379234 h 2810796"/>
              <a:gd name="connsiteX4768" fmla="*/ 1188437 w 3531775"/>
              <a:gd name="connsiteY4768" fmla="*/ 2378853 h 2810796"/>
              <a:gd name="connsiteX4769" fmla="*/ 1189580 w 3531775"/>
              <a:gd name="connsiteY4769" fmla="*/ 2378376 h 2810796"/>
              <a:gd name="connsiteX4770" fmla="*/ 1188152 w 3531775"/>
              <a:gd name="connsiteY4770" fmla="*/ 2369233 h 2810796"/>
              <a:gd name="connsiteX4771" fmla="*/ 1191200 w 3531775"/>
              <a:gd name="connsiteY4771" fmla="*/ 2373900 h 2810796"/>
              <a:gd name="connsiteX4772" fmla="*/ 1194914 w 3531775"/>
              <a:gd name="connsiteY4772" fmla="*/ 2377615 h 2810796"/>
              <a:gd name="connsiteX4773" fmla="*/ 1196343 w 3531775"/>
              <a:gd name="connsiteY4773" fmla="*/ 2373519 h 2810796"/>
              <a:gd name="connsiteX4774" fmla="*/ 1198724 w 3531775"/>
              <a:gd name="connsiteY4774" fmla="*/ 2380472 h 2810796"/>
              <a:gd name="connsiteX4775" fmla="*/ 1203677 w 3531775"/>
              <a:gd name="connsiteY4775" fmla="*/ 2378758 h 2810796"/>
              <a:gd name="connsiteX4776" fmla="*/ 1237491 w 3531775"/>
              <a:gd name="connsiteY4776" fmla="*/ 2422572 h 2810796"/>
              <a:gd name="connsiteX4777" fmla="*/ 1217108 w 3531775"/>
              <a:gd name="connsiteY4777" fmla="*/ 2436479 h 2810796"/>
              <a:gd name="connsiteX4778" fmla="*/ 1221489 w 3531775"/>
              <a:gd name="connsiteY4778" fmla="*/ 2427240 h 2810796"/>
              <a:gd name="connsiteX4779" fmla="*/ 1217108 w 3531775"/>
              <a:gd name="connsiteY4779" fmla="*/ 2418667 h 2810796"/>
              <a:gd name="connsiteX4780" fmla="*/ 1221584 w 3531775"/>
              <a:gd name="connsiteY4780" fmla="*/ 2419620 h 2810796"/>
              <a:gd name="connsiteX4781" fmla="*/ 1226728 w 3531775"/>
              <a:gd name="connsiteY4781" fmla="*/ 2421430 h 2810796"/>
              <a:gd name="connsiteX4782" fmla="*/ 1226061 w 3531775"/>
              <a:gd name="connsiteY4782" fmla="*/ 2415810 h 2810796"/>
              <a:gd name="connsiteX4783" fmla="*/ 1231490 w 3531775"/>
              <a:gd name="connsiteY4783" fmla="*/ 2422382 h 2810796"/>
              <a:gd name="connsiteX4784" fmla="*/ 1237491 w 3531775"/>
              <a:gd name="connsiteY4784" fmla="*/ 2422572 h 2810796"/>
              <a:gd name="connsiteX4785" fmla="*/ 1263875 w 3531775"/>
              <a:gd name="connsiteY4785" fmla="*/ 2448766 h 2810796"/>
              <a:gd name="connsiteX4786" fmla="*/ 1257017 w 3531775"/>
              <a:gd name="connsiteY4786" fmla="*/ 2469721 h 2810796"/>
              <a:gd name="connsiteX4787" fmla="*/ 1255589 w 3531775"/>
              <a:gd name="connsiteY4787" fmla="*/ 2459720 h 2810796"/>
              <a:gd name="connsiteX4788" fmla="*/ 1247778 w 3531775"/>
              <a:gd name="connsiteY4788" fmla="*/ 2452481 h 2810796"/>
              <a:gd name="connsiteX4789" fmla="*/ 1252255 w 3531775"/>
              <a:gd name="connsiteY4789" fmla="*/ 2453243 h 2810796"/>
              <a:gd name="connsiteX4790" fmla="*/ 1256255 w 3531775"/>
              <a:gd name="connsiteY4790" fmla="*/ 2452481 h 2810796"/>
              <a:gd name="connsiteX4791" fmla="*/ 1253588 w 3531775"/>
              <a:gd name="connsiteY4791" fmla="*/ 2447909 h 2810796"/>
              <a:gd name="connsiteX4792" fmla="*/ 1259780 w 3531775"/>
              <a:gd name="connsiteY4792" fmla="*/ 2451148 h 2810796"/>
              <a:gd name="connsiteX4793" fmla="*/ 1263875 w 3531775"/>
              <a:gd name="connsiteY4793" fmla="*/ 2448766 h 2810796"/>
              <a:gd name="connsiteX4794" fmla="*/ 1365221 w 3531775"/>
              <a:gd name="connsiteY4794" fmla="*/ 2495629 h 2810796"/>
              <a:gd name="connsiteX4795" fmla="*/ 1351410 w 3531775"/>
              <a:gd name="connsiteY4795" fmla="*/ 2513727 h 2810796"/>
              <a:gd name="connsiteX4796" fmla="*/ 1352648 w 3531775"/>
              <a:gd name="connsiteY4796" fmla="*/ 2505535 h 2810796"/>
              <a:gd name="connsiteX4797" fmla="*/ 1352934 w 3531775"/>
              <a:gd name="connsiteY4797" fmla="*/ 2504297 h 2810796"/>
              <a:gd name="connsiteX4798" fmla="*/ 1344933 w 3531775"/>
              <a:gd name="connsiteY4798" fmla="*/ 2500011 h 2810796"/>
              <a:gd name="connsiteX4799" fmla="*/ 1355411 w 3531775"/>
              <a:gd name="connsiteY4799" fmla="*/ 2499344 h 2810796"/>
              <a:gd name="connsiteX4800" fmla="*/ 1353125 w 3531775"/>
              <a:gd name="connsiteY4800" fmla="*/ 2495725 h 2810796"/>
              <a:gd name="connsiteX4801" fmla="*/ 1359887 w 3531775"/>
              <a:gd name="connsiteY4801" fmla="*/ 2498010 h 2810796"/>
              <a:gd name="connsiteX4802" fmla="*/ 1365221 w 3531775"/>
              <a:gd name="connsiteY4802" fmla="*/ 2495629 h 2810796"/>
              <a:gd name="connsiteX4803" fmla="*/ 1427420 w 3531775"/>
              <a:gd name="connsiteY4803" fmla="*/ 2515441 h 2810796"/>
              <a:gd name="connsiteX4804" fmla="*/ 1413799 w 3531775"/>
              <a:gd name="connsiteY4804" fmla="*/ 2509822 h 2810796"/>
              <a:gd name="connsiteX4805" fmla="*/ 1415990 w 3531775"/>
              <a:gd name="connsiteY4805" fmla="*/ 2506774 h 2810796"/>
              <a:gd name="connsiteX4806" fmla="*/ 1419133 w 3531775"/>
              <a:gd name="connsiteY4806" fmla="*/ 2503630 h 2810796"/>
              <a:gd name="connsiteX4807" fmla="*/ 1421514 w 3531775"/>
              <a:gd name="connsiteY4807" fmla="*/ 2500392 h 2810796"/>
              <a:gd name="connsiteX4808" fmla="*/ 1423991 w 3531775"/>
              <a:gd name="connsiteY4808" fmla="*/ 2496010 h 2810796"/>
              <a:gd name="connsiteX4809" fmla="*/ 1413989 w 3531775"/>
              <a:gd name="connsiteY4809" fmla="*/ 2496010 h 2810796"/>
              <a:gd name="connsiteX4810" fmla="*/ 1427801 w 3531775"/>
              <a:gd name="connsiteY4810" fmla="*/ 2517346 h 2810796"/>
              <a:gd name="connsiteX4811" fmla="*/ 1427420 w 3531775"/>
              <a:gd name="connsiteY4811" fmla="*/ 2515441 h 2810796"/>
              <a:gd name="connsiteX4812" fmla="*/ 1518383 w 3531775"/>
              <a:gd name="connsiteY4812" fmla="*/ 2493248 h 2810796"/>
              <a:gd name="connsiteX4813" fmla="*/ 1514002 w 3531775"/>
              <a:gd name="connsiteY4813" fmla="*/ 2489152 h 2810796"/>
              <a:gd name="connsiteX4814" fmla="*/ 1514192 w 3531775"/>
              <a:gd name="connsiteY4814" fmla="*/ 2486866 h 2810796"/>
              <a:gd name="connsiteX4815" fmla="*/ 1506096 w 3531775"/>
              <a:gd name="connsiteY4815" fmla="*/ 2490295 h 2810796"/>
              <a:gd name="connsiteX4816" fmla="*/ 1507906 w 3531775"/>
              <a:gd name="connsiteY4816" fmla="*/ 2486104 h 2810796"/>
              <a:gd name="connsiteX4817" fmla="*/ 1510763 w 3531775"/>
              <a:gd name="connsiteY4817" fmla="*/ 2481437 h 2810796"/>
              <a:gd name="connsiteX4818" fmla="*/ 1505048 w 3531775"/>
              <a:gd name="connsiteY4818" fmla="*/ 2480675 h 2810796"/>
              <a:gd name="connsiteX4819" fmla="*/ 1512478 w 3531775"/>
              <a:gd name="connsiteY4819" fmla="*/ 2476675 h 2810796"/>
              <a:gd name="connsiteX4820" fmla="*/ 1514097 w 3531775"/>
              <a:gd name="connsiteY4820" fmla="*/ 2470578 h 2810796"/>
              <a:gd name="connsiteX4821" fmla="*/ 1503048 w 3531775"/>
              <a:gd name="connsiteY4821" fmla="*/ 2474103 h 2810796"/>
              <a:gd name="connsiteX4822" fmla="*/ 1513145 w 3531775"/>
              <a:gd name="connsiteY4822" fmla="*/ 2501154 h 2810796"/>
              <a:gd name="connsiteX4823" fmla="*/ 1518383 w 3531775"/>
              <a:gd name="connsiteY4823" fmla="*/ 2493248 h 2810796"/>
              <a:gd name="connsiteX4824" fmla="*/ 1512859 w 3531775"/>
              <a:gd name="connsiteY4824" fmla="*/ 2540683 h 2810796"/>
              <a:gd name="connsiteX4825" fmla="*/ 1522479 w 3531775"/>
              <a:gd name="connsiteY4825" fmla="*/ 2528872 h 2810796"/>
              <a:gd name="connsiteX4826" fmla="*/ 1515716 w 3531775"/>
              <a:gd name="connsiteY4826" fmla="*/ 2525347 h 2810796"/>
              <a:gd name="connsiteX4827" fmla="*/ 1513621 w 3531775"/>
              <a:gd name="connsiteY4827" fmla="*/ 2524871 h 2810796"/>
              <a:gd name="connsiteX4828" fmla="*/ 1509716 w 3531775"/>
              <a:gd name="connsiteY4828" fmla="*/ 2522680 h 2810796"/>
              <a:gd name="connsiteX4829" fmla="*/ 1498762 w 3531775"/>
              <a:gd name="connsiteY4829" fmla="*/ 2522394 h 2810796"/>
              <a:gd name="connsiteX4830" fmla="*/ 1506191 w 3531775"/>
              <a:gd name="connsiteY4830" fmla="*/ 2516775 h 2810796"/>
              <a:gd name="connsiteX4831" fmla="*/ 1505239 w 3531775"/>
              <a:gd name="connsiteY4831" fmla="*/ 2510965 h 2810796"/>
              <a:gd name="connsiteX4832" fmla="*/ 1492856 w 3531775"/>
              <a:gd name="connsiteY4832" fmla="*/ 2517156 h 2810796"/>
              <a:gd name="connsiteX4833" fmla="*/ 1512859 w 3531775"/>
              <a:gd name="connsiteY4833" fmla="*/ 2540683 h 2810796"/>
              <a:gd name="connsiteX4834" fmla="*/ 1462948 w 3531775"/>
              <a:gd name="connsiteY4834" fmla="*/ 2574496 h 2810796"/>
              <a:gd name="connsiteX4835" fmla="*/ 1484855 w 3531775"/>
              <a:gd name="connsiteY4835" fmla="*/ 2572115 h 2810796"/>
              <a:gd name="connsiteX4836" fmla="*/ 1485713 w 3531775"/>
              <a:gd name="connsiteY4836" fmla="*/ 2566114 h 2810796"/>
              <a:gd name="connsiteX4837" fmla="*/ 1485332 w 3531775"/>
              <a:gd name="connsiteY4837" fmla="*/ 2564781 h 2810796"/>
              <a:gd name="connsiteX4838" fmla="*/ 1473140 w 3531775"/>
              <a:gd name="connsiteY4838" fmla="*/ 2565067 h 2810796"/>
              <a:gd name="connsiteX4839" fmla="*/ 1479902 w 3531775"/>
              <a:gd name="connsiteY4839" fmla="*/ 2562304 h 2810796"/>
              <a:gd name="connsiteX4840" fmla="*/ 1485522 w 3531775"/>
              <a:gd name="connsiteY4840" fmla="*/ 2558494 h 2810796"/>
              <a:gd name="connsiteX4841" fmla="*/ 1490285 w 3531775"/>
              <a:gd name="connsiteY4841" fmla="*/ 2554589 h 2810796"/>
              <a:gd name="connsiteX4842" fmla="*/ 1482855 w 3531775"/>
              <a:gd name="connsiteY4842" fmla="*/ 2549541 h 2810796"/>
              <a:gd name="connsiteX4843" fmla="*/ 1462948 w 3531775"/>
              <a:gd name="connsiteY4843" fmla="*/ 2574496 h 2810796"/>
              <a:gd name="connsiteX4844" fmla="*/ 1462186 w 3531775"/>
              <a:gd name="connsiteY4844" fmla="*/ 2525252 h 2810796"/>
              <a:gd name="connsiteX4845" fmla="*/ 1469901 w 3531775"/>
              <a:gd name="connsiteY4845" fmla="*/ 2520299 h 2810796"/>
              <a:gd name="connsiteX4846" fmla="*/ 1470377 w 3531775"/>
              <a:gd name="connsiteY4846" fmla="*/ 2514870 h 2810796"/>
              <a:gd name="connsiteX4847" fmla="*/ 1470092 w 3531775"/>
              <a:gd name="connsiteY4847" fmla="*/ 2513632 h 2810796"/>
              <a:gd name="connsiteX4848" fmla="*/ 1460662 w 3531775"/>
              <a:gd name="connsiteY4848" fmla="*/ 2513536 h 2810796"/>
              <a:gd name="connsiteX4849" fmla="*/ 1465901 w 3531775"/>
              <a:gd name="connsiteY4849" fmla="*/ 2511250 h 2810796"/>
              <a:gd name="connsiteX4850" fmla="*/ 1470187 w 3531775"/>
              <a:gd name="connsiteY4850" fmla="*/ 2508012 h 2810796"/>
              <a:gd name="connsiteX4851" fmla="*/ 1466377 w 3531775"/>
              <a:gd name="connsiteY4851" fmla="*/ 2505821 h 2810796"/>
              <a:gd name="connsiteX4852" fmla="*/ 1473806 w 3531775"/>
              <a:gd name="connsiteY4852" fmla="*/ 2504583 h 2810796"/>
              <a:gd name="connsiteX4853" fmla="*/ 1477807 w 3531775"/>
              <a:gd name="connsiteY4853" fmla="*/ 2500011 h 2810796"/>
              <a:gd name="connsiteX4854" fmla="*/ 1462186 w 3531775"/>
              <a:gd name="connsiteY4854" fmla="*/ 2525252 h 2810796"/>
              <a:gd name="connsiteX4855" fmla="*/ 1431801 w 3531775"/>
              <a:gd name="connsiteY4855" fmla="*/ 2560494 h 2810796"/>
              <a:gd name="connsiteX4856" fmla="*/ 1448089 w 3531775"/>
              <a:gd name="connsiteY4856" fmla="*/ 2553541 h 2810796"/>
              <a:gd name="connsiteX4857" fmla="*/ 1445422 w 3531775"/>
              <a:gd name="connsiteY4857" fmla="*/ 2547541 h 2810796"/>
              <a:gd name="connsiteX4858" fmla="*/ 1444184 w 3531775"/>
              <a:gd name="connsiteY4858" fmla="*/ 2546207 h 2810796"/>
              <a:gd name="connsiteX4859" fmla="*/ 1433706 w 3531775"/>
              <a:gd name="connsiteY4859" fmla="*/ 2548112 h 2810796"/>
              <a:gd name="connsiteX4860" fmla="*/ 1436659 w 3531775"/>
              <a:gd name="connsiteY4860" fmla="*/ 2544207 h 2810796"/>
              <a:gd name="connsiteX4861" fmla="*/ 1440945 w 3531775"/>
              <a:gd name="connsiteY4861" fmla="*/ 2539920 h 2810796"/>
              <a:gd name="connsiteX4862" fmla="*/ 1444088 w 3531775"/>
              <a:gd name="connsiteY4862" fmla="*/ 2535634 h 2810796"/>
              <a:gd name="connsiteX4863" fmla="*/ 1447232 w 3531775"/>
              <a:gd name="connsiteY4863" fmla="*/ 2529919 h 2810796"/>
              <a:gd name="connsiteX4864" fmla="*/ 1433135 w 3531775"/>
              <a:gd name="connsiteY4864" fmla="*/ 2531062 h 2810796"/>
              <a:gd name="connsiteX4865" fmla="*/ 1431801 w 3531775"/>
              <a:gd name="connsiteY4865" fmla="*/ 2560494 h 2810796"/>
              <a:gd name="connsiteX4866" fmla="*/ 1397511 w 3531775"/>
              <a:gd name="connsiteY4866" fmla="*/ 2583831 h 2810796"/>
              <a:gd name="connsiteX4867" fmla="*/ 1418371 w 3531775"/>
              <a:gd name="connsiteY4867" fmla="*/ 2582116 h 2810796"/>
              <a:gd name="connsiteX4868" fmla="*/ 1411418 w 3531775"/>
              <a:gd name="connsiteY4868" fmla="*/ 2580783 h 2810796"/>
              <a:gd name="connsiteX4869" fmla="*/ 1416561 w 3531775"/>
              <a:gd name="connsiteY4869" fmla="*/ 2577163 h 2810796"/>
              <a:gd name="connsiteX4870" fmla="*/ 1403417 w 3531775"/>
              <a:gd name="connsiteY4870" fmla="*/ 2575925 h 2810796"/>
              <a:gd name="connsiteX4871" fmla="*/ 1414656 w 3531775"/>
              <a:gd name="connsiteY4871" fmla="*/ 2572972 h 2810796"/>
              <a:gd name="connsiteX4872" fmla="*/ 1407512 w 3531775"/>
              <a:gd name="connsiteY4872" fmla="*/ 2568686 h 2810796"/>
              <a:gd name="connsiteX4873" fmla="*/ 1416466 w 3531775"/>
              <a:gd name="connsiteY4873" fmla="*/ 2567448 h 2810796"/>
              <a:gd name="connsiteX4874" fmla="*/ 1419895 w 3531775"/>
              <a:gd name="connsiteY4874" fmla="*/ 2563066 h 2810796"/>
              <a:gd name="connsiteX4875" fmla="*/ 1407131 w 3531775"/>
              <a:gd name="connsiteY4875" fmla="*/ 2562876 h 2810796"/>
              <a:gd name="connsiteX4876" fmla="*/ 1397511 w 3531775"/>
              <a:gd name="connsiteY4876" fmla="*/ 2583831 h 2810796"/>
              <a:gd name="connsiteX4877" fmla="*/ 1375699 w 3531775"/>
              <a:gd name="connsiteY4877" fmla="*/ 2553541 h 2810796"/>
              <a:gd name="connsiteX4878" fmla="*/ 1401226 w 3531775"/>
              <a:gd name="connsiteY4878" fmla="*/ 2550589 h 2810796"/>
              <a:gd name="connsiteX4879" fmla="*/ 1387986 w 3531775"/>
              <a:gd name="connsiteY4879" fmla="*/ 2547160 h 2810796"/>
              <a:gd name="connsiteX4880" fmla="*/ 1389796 w 3531775"/>
              <a:gd name="connsiteY4880" fmla="*/ 2540301 h 2810796"/>
              <a:gd name="connsiteX4881" fmla="*/ 1372746 w 3531775"/>
              <a:gd name="connsiteY4881" fmla="*/ 2538397 h 2810796"/>
              <a:gd name="connsiteX4882" fmla="*/ 1379318 w 3531775"/>
              <a:gd name="connsiteY4882" fmla="*/ 2535158 h 2810796"/>
              <a:gd name="connsiteX4883" fmla="*/ 1383795 w 3531775"/>
              <a:gd name="connsiteY4883" fmla="*/ 2530776 h 2810796"/>
              <a:gd name="connsiteX4884" fmla="*/ 1375985 w 3531775"/>
              <a:gd name="connsiteY4884" fmla="*/ 2527728 h 2810796"/>
              <a:gd name="connsiteX4885" fmla="*/ 1386938 w 3531775"/>
              <a:gd name="connsiteY4885" fmla="*/ 2526109 h 2810796"/>
              <a:gd name="connsiteX4886" fmla="*/ 1390082 w 3531775"/>
              <a:gd name="connsiteY4886" fmla="*/ 2519918 h 2810796"/>
              <a:gd name="connsiteX4887" fmla="*/ 1374175 w 3531775"/>
              <a:gd name="connsiteY4887" fmla="*/ 2519347 h 2810796"/>
              <a:gd name="connsiteX4888" fmla="*/ 1375699 w 3531775"/>
              <a:gd name="connsiteY4888" fmla="*/ 2553541 h 2810796"/>
              <a:gd name="connsiteX4889" fmla="*/ 1330646 w 3531775"/>
              <a:gd name="connsiteY4889" fmla="*/ 2570591 h 2810796"/>
              <a:gd name="connsiteX4890" fmla="*/ 1350553 w 3531775"/>
              <a:gd name="connsiteY4890" fmla="*/ 2577068 h 2810796"/>
              <a:gd name="connsiteX4891" fmla="*/ 1345886 w 3531775"/>
              <a:gd name="connsiteY4891" fmla="*/ 2573449 h 2810796"/>
              <a:gd name="connsiteX4892" fmla="*/ 1353601 w 3531775"/>
              <a:gd name="connsiteY4892" fmla="*/ 2572496 h 2810796"/>
              <a:gd name="connsiteX4893" fmla="*/ 1343123 w 3531775"/>
              <a:gd name="connsiteY4893" fmla="*/ 2566876 h 2810796"/>
              <a:gd name="connsiteX4894" fmla="*/ 1350077 w 3531775"/>
              <a:gd name="connsiteY4894" fmla="*/ 2567257 h 2810796"/>
              <a:gd name="connsiteX4895" fmla="*/ 1356458 w 3531775"/>
              <a:gd name="connsiteY4895" fmla="*/ 2566305 h 2810796"/>
              <a:gd name="connsiteX4896" fmla="*/ 1362078 w 3531775"/>
              <a:gd name="connsiteY4896" fmla="*/ 2564876 h 2810796"/>
              <a:gd name="connsiteX4897" fmla="*/ 1357601 w 3531775"/>
              <a:gd name="connsiteY4897" fmla="*/ 2557923 h 2810796"/>
              <a:gd name="connsiteX4898" fmla="*/ 1330646 w 3531775"/>
              <a:gd name="connsiteY4898" fmla="*/ 2570591 h 2810796"/>
              <a:gd name="connsiteX4899" fmla="*/ 1301975 w 3531775"/>
              <a:gd name="connsiteY4899" fmla="*/ 2536015 h 2810796"/>
              <a:gd name="connsiteX4900" fmla="*/ 1323502 w 3531775"/>
              <a:gd name="connsiteY4900" fmla="*/ 2546398 h 2810796"/>
              <a:gd name="connsiteX4901" fmla="*/ 1327693 w 3531775"/>
              <a:gd name="connsiteY4901" fmla="*/ 2541254 h 2810796"/>
              <a:gd name="connsiteX4902" fmla="*/ 1328169 w 3531775"/>
              <a:gd name="connsiteY4902" fmla="*/ 2539730 h 2810796"/>
              <a:gd name="connsiteX4903" fmla="*/ 1316834 w 3531775"/>
              <a:gd name="connsiteY4903" fmla="*/ 2533158 h 2810796"/>
              <a:gd name="connsiteX4904" fmla="*/ 1324645 w 3531775"/>
              <a:gd name="connsiteY4904" fmla="*/ 2534301 h 2810796"/>
              <a:gd name="connsiteX4905" fmla="*/ 1331884 w 3531775"/>
              <a:gd name="connsiteY4905" fmla="*/ 2534015 h 2810796"/>
              <a:gd name="connsiteX4906" fmla="*/ 1328741 w 3531775"/>
              <a:gd name="connsiteY4906" fmla="*/ 2529062 h 2810796"/>
              <a:gd name="connsiteX4907" fmla="*/ 1338361 w 3531775"/>
              <a:gd name="connsiteY4907" fmla="*/ 2532777 h 2810796"/>
              <a:gd name="connsiteX4908" fmla="*/ 1341028 w 3531775"/>
              <a:gd name="connsiteY4908" fmla="*/ 2526681 h 2810796"/>
              <a:gd name="connsiteX4909" fmla="*/ 1301975 w 3531775"/>
              <a:gd name="connsiteY4909" fmla="*/ 2536015 h 2810796"/>
              <a:gd name="connsiteX4910" fmla="*/ 1298642 w 3531775"/>
              <a:gd name="connsiteY4910" fmla="*/ 2508869 h 2810796"/>
              <a:gd name="connsiteX4911" fmla="*/ 1301404 w 3531775"/>
              <a:gd name="connsiteY4911" fmla="*/ 2505059 h 2810796"/>
              <a:gd name="connsiteX4912" fmla="*/ 1302547 w 3531775"/>
              <a:gd name="connsiteY4912" fmla="*/ 2499058 h 2810796"/>
              <a:gd name="connsiteX4913" fmla="*/ 1292069 w 3531775"/>
              <a:gd name="connsiteY4913" fmla="*/ 2492010 h 2810796"/>
              <a:gd name="connsiteX4914" fmla="*/ 1298070 w 3531775"/>
              <a:gd name="connsiteY4914" fmla="*/ 2492200 h 2810796"/>
              <a:gd name="connsiteX4915" fmla="*/ 1303214 w 3531775"/>
              <a:gd name="connsiteY4915" fmla="*/ 2490962 h 2810796"/>
              <a:gd name="connsiteX4916" fmla="*/ 1299404 w 3531775"/>
              <a:gd name="connsiteY4916" fmla="*/ 2486295 h 2810796"/>
              <a:gd name="connsiteX4917" fmla="*/ 1307500 w 3531775"/>
              <a:gd name="connsiteY4917" fmla="*/ 2489057 h 2810796"/>
              <a:gd name="connsiteX4918" fmla="*/ 1312453 w 3531775"/>
              <a:gd name="connsiteY4918" fmla="*/ 2485914 h 2810796"/>
              <a:gd name="connsiteX4919" fmla="*/ 1298642 w 3531775"/>
              <a:gd name="connsiteY4919" fmla="*/ 2508869 h 2810796"/>
              <a:gd name="connsiteX4920" fmla="*/ 1259684 w 3531775"/>
              <a:gd name="connsiteY4920" fmla="*/ 2544302 h 2810796"/>
              <a:gd name="connsiteX4921" fmla="*/ 1282449 w 3531775"/>
              <a:gd name="connsiteY4921" fmla="*/ 2550969 h 2810796"/>
              <a:gd name="connsiteX4922" fmla="*/ 1278734 w 3531775"/>
              <a:gd name="connsiteY4922" fmla="*/ 2543921 h 2810796"/>
              <a:gd name="connsiteX4923" fmla="*/ 1279782 w 3531775"/>
              <a:gd name="connsiteY4923" fmla="*/ 2542111 h 2810796"/>
              <a:gd name="connsiteX4924" fmla="*/ 1266638 w 3531775"/>
              <a:gd name="connsiteY4924" fmla="*/ 2536968 h 2810796"/>
              <a:gd name="connsiteX4925" fmla="*/ 1272924 w 3531775"/>
              <a:gd name="connsiteY4925" fmla="*/ 2536587 h 2810796"/>
              <a:gd name="connsiteX4926" fmla="*/ 1277687 w 3531775"/>
              <a:gd name="connsiteY4926" fmla="*/ 2534682 h 2810796"/>
              <a:gd name="connsiteX4927" fmla="*/ 1281401 w 3531775"/>
              <a:gd name="connsiteY4927" fmla="*/ 2532110 h 2810796"/>
              <a:gd name="connsiteX4928" fmla="*/ 1285497 w 3531775"/>
              <a:gd name="connsiteY4928" fmla="*/ 2528300 h 2810796"/>
              <a:gd name="connsiteX4929" fmla="*/ 1271876 w 3531775"/>
              <a:gd name="connsiteY4929" fmla="*/ 2522490 h 2810796"/>
              <a:gd name="connsiteX4930" fmla="*/ 1259684 w 3531775"/>
              <a:gd name="connsiteY4930" fmla="*/ 2544302 h 2810796"/>
              <a:gd name="connsiteX4931" fmla="*/ 1234824 w 3531775"/>
              <a:gd name="connsiteY4931" fmla="*/ 2502487 h 2810796"/>
              <a:gd name="connsiteX4932" fmla="*/ 1246730 w 3531775"/>
              <a:gd name="connsiteY4932" fmla="*/ 2506774 h 2810796"/>
              <a:gd name="connsiteX4933" fmla="*/ 1252350 w 3531775"/>
              <a:gd name="connsiteY4933" fmla="*/ 2503249 h 2810796"/>
              <a:gd name="connsiteX4934" fmla="*/ 1253208 w 3531775"/>
              <a:gd name="connsiteY4934" fmla="*/ 2502011 h 2810796"/>
              <a:gd name="connsiteX4935" fmla="*/ 1244635 w 3531775"/>
              <a:gd name="connsiteY4935" fmla="*/ 2492200 h 2810796"/>
              <a:gd name="connsiteX4936" fmla="*/ 1251588 w 3531775"/>
              <a:gd name="connsiteY4936" fmla="*/ 2495820 h 2810796"/>
              <a:gd name="connsiteX4937" fmla="*/ 1258541 w 3531775"/>
              <a:gd name="connsiteY4937" fmla="*/ 2497820 h 2810796"/>
              <a:gd name="connsiteX4938" fmla="*/ 1257113 w 3531775"/>
              <a:gd name="connsiteY4938" fmla="*/ 2492200 h 2810796"/>
              <a:gd name="connsiteX4939" fmla="*/ 1264923 w 3531775"/>
              <a:gd name="connsiteY4939" fmla="*/ 2498868 h 2810796"/>
              <a:gd name="connsiteX4940" fmla="*/ 1273115 w 3531775"/>
              <a:gd name="connsiteY4940" fmla="*/ 2499153 h 2810796"/>
              <a:gd name="connsiteX4941" fmla="*/ 1240730 w 3531775"/>
              <a:gd name="connsiteY4941" fmla="*/ 2480008 h 2810796"/>
              <a:gd name="connsiteX4942" fmla="*/ 1234824 w 3531775"/>
              <a:gd name="connsiteY4942" fmla="*/ 2502487 h 2810796"/>
              <a:gd name="connsiteX4943" fmla="*/ 1196248 w 3531775"/>
              <a:gd name="connsiteY4943" fmla="*/ 2503726 h 2810796"/>
              <a:gd name="connsiteX4944" fmla="*/ 1206154 w 3531775"/>
              <a:gd name="connsiteY4944" fmla="*/ 2513346 h 2810796"/>
              <a:gd name="connsiteX4945" fmla="*/ 1205963 w 3531775"/>
              <a:gd name="connsiteY4945" fmla="*/ 2509060 h 2810796"/>
              <a:gd name="connsiteX4946" fmla="*/ 1211012 w 3531775"/>
              <a:gd name="connsiteY4946" fmla="*/ 2506869 h 2810796"/>
              <a:gd name="connsiteX4947" fmla="*/ 1205868 w 3531775"/>
              <a:gd name="connsiteY4947" fmla="*/ 2498677 h 2810796"/>
              <a:gd name="connsiteX4948" fmla="*/ 1210821 w 3531775"/>
              <a:gd name="connsiteY4948" fmla="*/ 2500582 h 2810796"/>
              <a:gd name="connsiteX4949" fmla="*/ 1216822 w 3531775"/>
              <a:gd name="connsiteY4949" fmla="*/ 2503154 h 2810796"/>
              <a:gd name="connsiteX4950" fmla="*/ 1215774 w 3531775"/>
              <a:gd name="connsiteY4950" fmla="*/ 2498296 h 2810796"/>
              <a:gd name="connsiteX4951" fmla="*/ 1222346 w 3531775"/>
              <a:gd name="connsiteY4951" fmla="*/ 2504964 h 2810796"/>
              <a:gd name="connsiteX4952" fmla="*/ 1229300 w 3531775"/>
              <a:gd name="connsiteY4952" fmla="*/ 2506488 h 2810796"/>
              <a:gd name="connsiteX4953" fmla="*/ 1196057 w 3531775"/>
              <a:gd name="connsiteY4953" fmla="*/ 2487057 h 2810796"/>
              <a:gd name="connsiteX4954" fmla="*/ 1196248 w 3531775"/>
              <a:gd name="connsiteY4954" fmla="*/ 2503726 h 2810796"/>
              <a:gd name="connsiteX4955" fmla="*/ 1241301 w 3531775"/>
              <a:gd name="connsiteY4955" fmla="*/ 2443242 h 2810796"/>
              <a:gd name="connsiteX4956" fmla="*/ 1241301 w 3531775"/>
              <a:gd name="connsiteY4956" fmla="*/ 2443242 h 2810796"/>
              <a:gd name="connsiteX4957" fmla="*/ 1241301 w 3531775"/>
              <a:gd name="connsiteY4957" fmla="*/ 2443242 h 2810796"/>
              <a:gd name="connsiteX4958" fmla="*/ 1179770 w 3531775"/>
              <a:gd name="connsiteY4958" fmla="*/ 2447147 h 2810796"/>
              <a:gd name="connsiteX4959" fmla="*/ 1187580 w 3531775"/>
              <a:gd name="connsiteY4959" fmla="*/ 2460292 h 2810796"/>
              <a:gd name="connsiteX4960" fmla="*/ 1189485 w 3531775"/>
              <a:gd name="connsiteY4960" fmla="*/ 2456005 h 2810796"/>
              <a:gd name="connsiteX4961" fmla="*/ 1196629 w 3531775"/>
              <a:gd name="connsiteY4961" fmla="*/ 2455719 h 2810796"/>
              <a:gd name="connsiteX4962" fmla="*/ 1194057 w 3531775"/>
              <a:gd name="connsiteY4962" fmla="*/ 2445909 h 2810796"/>
              <a:gd name="connsiteX4963" fmla="*/ 1199296 w 3531775"/>
              <a:gd name="connsiteY4963" fmla="*/ 2449528 h 2810796"/>
              <a:gd name="connsiteX4964" fmla="*/ 1205487 w 3531775"/>
              <a:gd name="connsiteY4964" fmla="*/ 2454100 h 2810796"/>
              <a:gd name="connsiteX4965" fmla="*/ 1206440 w 3531775"/>
              <a:gd name="connsiteY4965" fmla="*/ 2449052 h 2810796"/>
              <a:gd name="connsiteX4966" fmla="*/ 1211583 w 3531775"/>
              <a:gd name="connsiteY4966" fmla="*/ 2457720 h 2810796"/>
              <a:gd name="connsiteX4967" fmla="*/ 1219394 w 3531775"/>
              <a:gd name="connsiteY4967" fmla="*/ 2461625 h 2810796"/>
              <a:gd name="connsiteX4968" fmla="*/ 1190628 w 3531775"/>
              <a:gd name="connsiteY4968" fmla="*/ 2430955 h 2810796"/>
              <a:gd name="connsiteX4969" fmla="*/ 1179770 w 3531775"/>
              <a:gd name="connsiteY4969" fmla="*/ 2447147 h 2810796"/>
              <a:gd name="connsiteX4970" fmla="*/ 1174055 w 3531775"/>
              <a:gd name="connsiteY4970" fmla="*/ 2414476 h 2810796"/>
              <a:gd name="connsiteX4971" fmla="*/ 1168149 w 3531775"/>
              <a:gd name="connsiteY4971" fmla="*/ 2402380 h 2810796"/>
              <a:gd name="connsiteX4972" fmla="*/ 1173293 w 3531775"/>
              <a:gd name="connsiteY4972" fmla="*/ 2406761 h 2810796"/>
              <a:gd name="connsiteX4973" fmla="*/ 1178531 w 3531775"/>
              <a:gd name="connsiteY4973" fmla="*/ 2409333 h 2810796"/>
              <a:gd name="connsiteX4974" fmla="*/ 1183484 w 3531775"/>
              <a:gd name="connsiteY4974" fmla="*/ 2410762 h 2810796"/>
              <a:gd name="connsiteX4975" fmla="*/ 1159481 w 3531775"/>
              <a:gd name="connsiteY4975" fmla="*/ 2391807 h 2810796"/>
              <a:gd name="connsiteX4976" fmla="*/ 1168816 w 3531775"/>
              <a:gd name="connsiteY4976" fmla="*/ 2420572 h 2810796"/>
              <a:gd name="connsiteX4977" fmla="*/ 1166911 w 3531775"/>
              <a:gd name="connsiteY4977" fmla="*/ 2412857 h 2810796"/>
              <a:gd name="connsiteX4978" fmla="*/ 1174055 w 3531775"/>
              <a:gd name="connsiteY4978" fmla="*/ 2414476 h 2810796"/>
              <a:gd name="connsiteX4979" fmla="*/ 1155100 w 3531775"/>
              <a:gd name="connsiteY4979" fmla="*/ 2456196 h 2810796"/>
              <a:gd name="connsiteX4980" fmla="*/ 1169768 w 3531775"/>
              <a:gd name="connsiteY4980" fmla="*/ 2465435 h 2810796"/>
              <a:gd name="connsiteX4981" fmla="*/ 1168911 w 3531775"/>
              <a:gd name="connsiteY4981" fmla="*/ 2457720 h 2810796"/>
              <a:gd name="connsiteX4982" fmla="*/ 1161577 w 3531775"/>
              <a:gd name="connsiteY4982" fmla="*/ 2451052 h 2810796"/>
              <a:gd name="connsiteX4983" fmla="*/ 1163863 w 3531775"/>
              <a:gd name="connsiteY4983" fmla="*/ 2448957 h 2810796"/>
              <a:gd name="connsiteX4984" fmla="*/ 1163577 w 3531775"/>
              <a:gd name="connsiteY4984" fmla="*/ 2441242 h 2810796"/>
              <a:gd name="connsiteX4985" fmla="*/ 1169768 w 3531775"/>
              <a:gd name="connsiteY4985" fmla="*/ 2445147 h 2810796"/>
              <a:gd name="connsiteX4986" fmla="*/ 1172816 w 3531775"/>
              <a:gd name="connsiteY4986" fmla="*/ 2441623 h 2810796"/>
              <a:gd name="connsiteX4987" fmla="*/ 1164339 w 3531775"/>
              <a:gd name="connsiteY4987" fmla="*/ 2433431 h 2810796"/>
              <a:gd name="connsiteX4988" fmla="*/ 1155100 w 3531775"/>
              <a:gd name="connsiteY4988" fmla="*/ 2456196 h 2810796"/>
              <a:gd name="connsiteX4989" fmla="*/ 1150528 w 3531775"/>
              <a:gd name="connsiteY4989" fmla="*/ 2365708 h 2810796"/>
              <a:gd name="connsiteX4990" fmla="*/ 1147575 w 3531775"/>
              <a:gd name="connsiteY4990" fmla="*/ 2351707 h 2810796"/>
              <a:gd name="connsiteX4991" fmla="*/ 1152052 w 3531775"/>
              <a:gd name="connsiteY4991" fmla="*/ 2356755 h 2810796"/>
              <a:gd name="connsiteX4992" fmla="*/ 1156910 w 3531775"/>
              <a:gd name="connsiteY4992" fmla="*/ 2359993 h 2810796"/>
              <a:gd name="connsiteX4993" fmla="*/ 1157291 w 3531775"/>
              <a:gd name="connsiteY4993" fmla="*/ 2353326 h 2810796"/>
              <a:gd name="connsiteX4994" fmla="*/ 1161577 w 3531775"/>
              <a:gd name="connsiteY4994" fmla="*/ 2362279 h 2810796"/>
              <a:gd name="connsiteX4995" fmla="*/ 1148147 w 3531775"/>
              <a:gd name="connsiteY4995" fmla="*/ 2337324 h 2810796"/>
              <a:gd name="connsiteX4996" fmla="*/ 1144527 w 3531775"/>
              <a:gd name="connsiteY4996" fmla="*/ 2375614 h 2810796"/>
              <a:gd name="connsiteX4997" fmla="*/ 1150528 w 3531775"/>
              <a:gd name="connsiteY4997" fmla="*/ 2365708 h 2810796"/>
              <a:gd name="connsiteX4998" fmla="*/ 1122334 w 3531775"/>
              <a:gd name="connsiteY4998" fmla="*/ 2394569 h 2810796"/>
              <a:gd name="connsiteX4999" fmla="*/ 1129097 w 3531775"/>
              <a:gd name="connsiteY4999" fmla="*/ 2401808 h 2810796"/>
              <a:gd name="connsiteX5000" fmla="*/ 1133954 w 3531775"/>
              <a:gd name="connsiteY5000" fmla="*/ 2400665 h 2810796"/>
              <a:gd name="connsiteX5001" fmla="*/ 1135002 w 3531775"/>
              <a:gd name="connsiteY5001" fmla="*/ 2399903 h 2810796"/>
              <a:gd name="connsiteX5002" fmla="*/ 1132145 w 3531775"/>
              <a:gd name="connsiteY5002" fmla="*/ 2388854 h 2810796"/>
              <a:gd name="connsiteX5003" fmla="*/ 1135859 w 3531775"/>
              <a:gd name="connsiteY5003" fmla="*/ 2394093 h 2810796"/>
              <a:gd name="connsiteX5004" fmla="*/ 1140050 w 3531775"/>
              <a:gd name="connsiteY5004" fmla="*/ 2398093 h 2810796"/>
              <a:gd name="connsiteX5005" fmla="*/ 1140812 w 3531775"/>
              <a:gd name="connsiteY5005" fmla="*/ 2392950 h 2810796"/>
              <a:gd name="connsiteX5006" fmla="*/ 1145384 w 3531775"/>
              <a:gd name="connsiteY5006" fmla="*/ 2403904 h 2810796"/>
              <a:gd name="connsiteX5007" fmla="*/ 1149575 w 3531775"/>
              <a:gd name="connsiteY5007" fmla="*/ 2404666 h 2810796"/>
              <a:gd name="connsiteX5008" fmla="*/ 1122334 w 3531775"/>
              <a:gd name="connsiteY5008" fmla="*/ 2394569 h 2810796"/>
              <a:gd name="connsiteX5009" fmla="*/ 1103951 w 3531775"/>
              <a:gd name="connsiteY5009" fmla="*/ 2330371 h 2810796"/>
              <a:gd name="connsiteX5010" fmla="*/ 1110523 w 3531775"/>
              <a:gd name="connsiteY5010" fmla="*/ 2338181 h 2810796"/>
              <a:gd name="connsiteX5011" fmla="*/ 1110904 w 3531775"/>
              <a:gd name="connsiteY5011" fmla="*/ 2331133 h 2810796"/>
              <a:gd name="connsiteX5012" fmla="*/ 1115952 w 3531775"/>
              <a:gd name="connsiteY5012" fmla="*/ 2336276 h 2810796"/>
              <a:gd name="connsiteX5013" fmla="*/ 1115285 w 3531775"/>
              <a:gd name="connsiteY5013" fmla="*/ 2322560 h 2810796"/>
              <a:gd name="connsiteX5014" fmla="*/ 1118619 w 3531775"/>
              <a:gd name="connsiteY5014" fmla="*/ 2328370 h 2810796"/>
              <a:gd name="connsiteX5015" fmla="*/ 1122715 w 3531775"/>
              <a:gd name="connsiteY5015" fmla="*/ 2332752 h 2810796"/>
              <a:gd name="connsiteX5016" fmla="*/ 1124144 w 3531775"/>
              <a:gd name="connsiteY5016" fmla="*/ 2326656 h 2810796"/>
              <a:gd name="connsiteX5017" fmla="*/ 1126906 w 3531775"/>
              <a:gd name="connsiteY5017" fmla="*/ 2336086 h 2810796"/>
              <a:gd name="connsiteX5018" fmla="*/ 1132430 w 3531775"/>
              <a:gd name="connsiteY5018" fmla="*/ 2339610 h 2810796"/>
              <a:gd name="connsiteX5019" fmla="*/ 1103951 w 3531775"/>
              <a:gd name="connsiteY5019" fmla="*/ 2330371 h 2810796"/>
              <a:gd name="connsiteX5020" fmla="*/ 1098426 w 3531775"/>
              <a:gd name="connsiteY5020" fmla="*/ 2283603 h 2810796"/>
              <a:gd name="connsiteX5021" fmla="*/ 1106141 w 3531775"/>
              <a:gd name="connsiteY5021" fmla="*/ 2281984 h 2810796"/>
              <a:gd name="connsiteX5022" fmla="*/ 1107380 w 3531775"/>
              <a:gd name="connsiteY5022" fmla="*/ 2281888 h 2810796"/>
              <a:gd name="connsiteX5023" fmla="*/ 1108618 w 3531775"/>
              <a:gd name="connsiteY5023" fmla="*/ 2271506 h 2810796"/>
              <a:gd name="connsiteX5024" fmla="*/ 1110237 w 3531775"/>
              <a:gd name="connsiteY5024" fmla="*/ 2277602 h 2810796"/>
              <a:gd name="connsiteX5025" fmla="*/ 1112714 w 3531775"/>
              <a:gd name="connsiteY5025" fmla="*/ 2282841 h 2810796"/>
              <a:gd name="connsiteX5026" fmla="*/ 1115190 w 3531775"/>
              <a:gd name="connsiteY5026" fmla="*/ 2278936 h 2810796"/>
              <a:gd name="connsiteX5027" fmla="*/ 1115381 w 3531775"/>
              <a:gd name="connsiteY5027" fmla="*/ 2287318 h 2810796"/>
              <a:gd name="connsiteX5028" fmla="*/ 1119476 w 3531775"/>
              <a:gd name="connsiteY5028" fmla="*/ 2292461 h 2810796"/>
              <a:gd name="connsiteX5029" fmla="*/ 1098426 w 3531775"/>
              <a:gd name="connsiteY5029" fmla="*/ 2283603 h 2810796"/>
              <a:gd name="connsiteX5030" fmla="*/ 1099283 w 3531775"/>
              <a:gd name="connsiteY5030" fmla="*/ 2197116 h 2810796"/>
              <a:gd name="connsiteX5031" fmla="*/ 1097283 w 3531775"/>
              <a:gd name="connsiteY5031" fmla="*/ 2221786 h 2810796"/>
              <a:gd name="connsiteX5032" fmla="*/ 1105189 w 3531775"/>
              <a:gd name="connsiteY5032" fmla="*/ 2215690 h 2810796"/>
              <a:gd name="connsiteX5033" fmla="*/ 1107189 w 3531775"/>
              <a:gd name="connsiteY5033" fmla="*/ 2203212 h 2810796"/>
              <a:gd name="connsiteX5034" fmla="*/ 1109189 w 3531775"/>
              <a:gd name="connsiteY5034" fmla="*/ 2208736 h 2810796"/>
              <a:gd name="connsiteX5035" fmla="*/ 1111952 w 3531775"/>
              <a:gd name="connsiteY5035" fmla="*/ 2212927 h 2810796"/>
              <a:gd name="connsiteX5036" fmla="*/ 1114333 w 3531775"/>
              <a:gd name="connsiteY5036" fmla="*/ 2207498 h 2810796"/>
              <a:gd name="connsiteX5037" fmla="*/ 1114904 w 3531775"/>
              <a:gd name="connsiteY5037" fmla="*/ 2216261 h 2810796"/>
              <a:gd name="connsiteX5038" fmla="*/ 1119095 w 3531775"/>
              <a:gd name="connsiteY5038" fmla="*/ 2219690 h 2810796"/>
              <a:gd name="connsiteX5039" fmla="*/ 1099283 w 3531775"/>
              <a:gd name="connsiteY5039" fmla="*/ 2197116 h 2810796"/>
              <a:gd name="connsiteX5040" fmla="*/ 1104808 w 3531775"/>
              <a:gd name="connsiteY5040" fmla="*/ 2131298 h 2810796"/>
              <a:gd name="connsiteX5041" fmla="*/ 1100331 w 3531775"/>
              <a:gd name="connsiteY5041" fmla="*/ 2153110 h 2810796"/>
              <a:gd name="connsiteX5042" fmla="*/ 1108237 w 3531775"/>
              <a:gd name="connsiteY5042" fmla="*/ 2148538 h 2810796"/>
              <a:gd name="connsiteX5043" fmla="*/ 1111380 w 3531775"/>
              <a:gd name="connsiteY5043" fmla="*/ 2137585 h 2810796"/>
              <a:gd name="connsiteX5044" fmla="*/ 1112618 w 3531775"/>
              <a:gd name="connsiteY5044" fmla="*/ 2142823 h 2810796"/>
              <a:gd name="connsiteX5045" fmla="*/ 1114714 w 3531775"/>
              <a:gd name="connsiteY5045" fmla="*/ 2146919 h 2810796"/>
              <a:gd name="connsiteX5046" fmla="*/ 1117095 w 3531775"/>
              <a:gd name="connsiteY5046" fmla="*/ 2150253 h 2810796"/>
              <a:gd name="connsiteX5047" fmla="*/ 1120524 w 3531775"/>
              <a:gd name="connsiteY5047" fmla="*/ 2153968 h 2810796"/>
              <a:gd name="connsiteX5048" fmla="*/ 1122905 w 3531775"/>
              <a:gd name="connsiteY5048" fmla="*/ 2142823 h 2810796"/>
              <a:gd name="connsiteX5049" fmla="*/ 1104808 w 3531775"/>
              <a:gd name="connsiteY5049" fmla="*/ 2131298 h 2810796"/>
              <a:gd name="connsiteX5050" fmla="*/ 1114333 w 3531775"/>
              <a:gd name="connsiteY5050" fmla="*/ 2083578 h 2810796"/>
              <a:gd name="connsiteX5051" fmla="*/ 1116619 w 3531775"/>
              <a:gd name="connsiteY5051" fmla="*/ 2089864 h 2810796"/>
              <a:gd name="connsiteX5052" fmla="*/ 1121000 w 3531775"/>
              <a:gd name="connsiteY5052" fmla="*/ 2089769 h 2810796"/>
              <a:gd name="connsiteX5053" fmla="*/ 1122143 w 3531775"/>
              <a:gd name="connsiteY5053" fmla="*/ 2089388 h 2810796"/>
              <a:gd name="connsiteX5054" fmla="*/ 1125191 w 3531775"/>
              <a:gd name="connsiteY5054" fmla="*/ 2085197 h 2810796"/>
              <a:gd name="connsiteX5055" fmla="*/ 1126715 w 3531775"/>
              <a:gd name="connsiteY5055" fmla="*/ 2088912 h 2810796"/>
              <a:gd name="connsiteX5056" fmla="*/ 1129478 w 3531775"/>
              <a:gd name="connsiteY5056" fmla="*/ 2085102 h 2810796"/>
              <a:gd name="connsiteX5057" fmla="*/ 1128525 w 3531775"/>
              <a:gd name="connsiteY5057" fmla="*/ 2091960 h 2810796"/>
              <a:gd name="connsiteX5058" fmla="*/ 1134050 w 3531775"/>
              <a:gd name="connsiteY5058" fmla="*/ 2086054 h 2810796"/>
              <a:gd name="connsiteX5059" fmla="*/ 1114333 w 3531775"/>
              <a:gd name="connsiteY5059" fmla="*/ 2083578 h 2810796"/>
              <a:gd name="connsiteX5060" fmla="*/ 1132526 w 3531775"/>
              <a:gd name="connsiteY5060" fmla="*/ 2019189 h 2810796"/>
              <a:gd name="connsiteX5061" fmla="*/ 1127192 w 3531775"/>
              <a:gd name="connsiteY5061" fmla="*/ 2038334 h 2810796"/>
              <a:gd name="connsiteX5062" fmla="*/ 1132621 w 3531775"/>
              <a:gd name="connsiteY5062" fmla="*/ 2039477 h 2810796"/>
              <a:gd name="connsiteX5063" fmla="*/ 1138336 w 3531775"/>
              <a:gd name="connsiteY5063" fmla="*/ 2028523 h 2810796"/>
              <a:gd name="connsiteX5064" fmla="*/ 1138526 w 3531775"/>
              <a:gd name="connsiteY5064" fmla="*/ 2034715 h 2810796"/>
              <a:gd name="connsiteX5065" fmla="*/ 1139955 w 3531775"/>
              <a:gd name="connsiteY5065" fmla="*/ 2040049 h 2810796"/>
              <a:gd name="connsiteX5066" fmla="*/ 1143956 w 3531775"/>
              <a:gd name="connsiteY5066" fmla="*/ 2035858 h 2810796"/>
              <a:gd name="connsiteX5067" fmla="*/ 1141860 w 3531775"/>
              <a:gd name="connsiteY5067" fmla="*/ 2044620 h 2810796"/>
              <a:gd name="connsiteX5068" fmla="*/ 1144718 w 3531775"/>
              <a:gd name="connsiteY5068" fmla="*/ 2050050 h 2810796"/>
              <a:gd name="connsiteX5069" fmla="*/ 1132526 w 3531775"/>
              <a:gd name="connsiteY5069" fmla="*/ 2019189 h 2810796"/>
              <a:gd name="connsiteX5070" fmla="*/ 1162339 w 3531775"/>
              <a:gd name="connsiteY5070" fmla="*/ 1972421 h 2810796"/>
              <a:gd name="connsiteX5071" fmla="*/ 1145194 w 3531775"/>
              <a:gd name="connsiteY5071" fmla="*/ 1982327 h 2810796"/>
              <a:gd name="connsiteX5072" fmla="*/ 1149004 w 3531775"/>
              <a:gd name="connsiteY5072" fmla="*/ 1985375 h 2810796"/>
              <a:gd name="connsiteX5073" fmla="*/ 1150147 w 3531775"/>
              <a:gd name="connsiteY5073" fmla="*/ 1985756 h 2810796"/>
              <a:gd name="connsiteX5074" fmla="*/ 1155100 w 3531775"/>
              <a:gd name="connsiteY5074" fmla="*/ 1977945 h 2810796"/>
              <a:gd name="connsiteX5075" fmla="*/ 1154243 w 3531775"/>
              <a:gd name="connsiteY5075" fmla="*/ 1983470 h 2810796"/>
              <a:gd name="connsiteX5076" fmla="*/ 1154433 w 3531775"/>
              <a:gd name="connsiteY5076" fmla="*/ 1988709 h 2810796"/>
              <a:gd name="connsiteX5077" fmla="*/ 1158053 w 3531775"/>
              <a:gd name="connsiteY5077" fmla="*/ 1986613 h 2810796"/>
              <a:gd name="connsiteX5078" fmla="*/ 1155005 w 3531775"/>
              <a:gd name="connsiteY5078" fmla="*/ 1993471 h 2810796"/>
              <a:gd name="connsiteX5079" fmla="*/ 1162339 w 3531775"/>
              <a:gd name="connsiteY5079" fmla="*/ 1972421 h 2810796"/>
              <a:gd name="connsiteX5080" fmla="*/ 1157100 w 3531775"/>
              <a:gd name="connsiteY5080" fmla="*/ 2016236 h 2810796"/>
              <a:gd name="connsiteX5081" fmla="*/ 1155671 w 3531775"/>
              <a:gd name="connsiteY5081" fmla="*/ 2028714 h 2810796"/>
              <a:gd name="connsiteX5082" fmla="*/ 1159862 w 3531775"/>
              <a:gd name="connsiteY5082" fmla="*/ 2024808 h 2810796"/>
              <a:gd name="connsiteX5083" fmla="*/ 1165863 w 3531775"/>
              <a:gd name="connsiteY5083" fmla="*/ 2025094 h 2810796"/>
              <a:gd name="connsiteX5084" fmla="*/ 1169768 w 3531775"/>
              <a:gd name="connsiteY5084" fmla="*/ 2015665 h 2810796"/>
              <a:gd name="connsiteX5085" fmla="*/ 1171959 w 3531775"/>
              <a:gd name="connsiteY5085" fmla="*/ 2019475 h 2810796"/>
              <a:gd name="connsiteX5086" fmla="*/ 1173864 w 3531775"/>
              <a:gd name="connsiteY5086" fmla="*/ 2024523 h 2810796"/>
              <a:gd name="connsiteX5087" fmla="*/ 1177960 w 3531775"/>
              <a:gd name="connsiteY5087" fmla="*/ 2019760 h 2810796"/>
              <a:gd name="connsiteX5088" fmla="*/ 1176245 w 3531775"/>
              <a:gd name="connsiteY5088" fmla="*/ 2028714 h 2810796"/>
              <a:gd name="connsiteX5089" fmla="*/ 1179674 w 3531775"/>
              <a:gd name="connsiteY5089" fmla="*/ 2033667 h 2810796"/>
              <a:gd name="connsiteX5090" fmla="*/ 1157100 w 3531775"/>
              <a:gd name="connsiteY5090" fmla="*/ 2016236 h 2810796"/>
              <a:gd name="connsiteX5091" fmla="*/ 1165863 w 3531775"/>
              <a:gd name="connsiteY5091" fmla="*/ 1926225 h 2810796"/>
              <a:gd name="connsiteX5092" fmla="*/ 1164434 w 3531775"/>
              <a:gd name="connsiteY5092" fmla="*/ 1935940 h 2810796"/>
              <a:gd name="connsiteX5093" fmla="*/ 1167863 w 3531775"/>
              <a:gd name="connsiteY5093" fmla="*/ 1933083 h 2810796"/>
              <a:gd name="connsiteX5094" fmla="*/ 1172626 w 3531775"/>
              <a:gd name="connsiteY5094" fmla="*/ 1933464 h 2810796"/>
              <a:gd name="connsiteX5095" fmla="*/ 1177198 w 3531775"/>
              <a:gd name="connsiteY5095" fmla="*/ 1924320 h 2810796"/>
              <a:gd name="connsiteX5096" fmla="*/ 1177579 w 3531775"/>
              <a:gd name="connsiteY5096" fmla="*/ 1929178 h 2810796"/>
              <a:gd name="connsiteX5097" fmla="*/ 1179008 w 3531775"/>
              <a:gd name="connsiteY5097" fmla="*/ 1933178 h 2810796"/>
              <a:gd name="connsiteX5098" fmla="*/ 1182341 w 3531775"/>
              <a:gd name="connsiteY5098" fmla="*/ 1929463 h 2810796"/>
              <a:gd name="connsiteX5099" fmla="*/ 1180817 w 3531775"/>
              <a:gd name="connsiteY5099" fmla="*/ 1936512 h 2810796"/>
              <a:gd name="connsiteX5100" fmla="*/ 1183484 w 3531775"/>
              <a:gd name="connsiteY5100" fmla="*/ 1940512 h 2810796"/>
              <a:gd name="connsiteX5101" fmla="*/ 1165863 w 3531775"/>
              <a:gd name="connsiteY5101" fmla="*/ 1926225 h 2810796"/>
              <a:gd name="connsiteX5102" fmla="*/ 1182722 w 3531775"/>
              <a:gd name="connsiteY5102" fmla="*/ 1874790 h 2810796"/>
              <a:gd name="connsiteX5103" fmla="*/ 1177388 w 3531775"/>
              <a:gd name="connsiteY5103" fmla="*/ 1892220 h 2810796"/>
              <a:gd name="connsiteX5104" fmla="*/ 1182818 w 3531775"/>
              <a:gd name="connsiteY5104" fmla="*/ 1891744 h 2810796"/>
              <a:gd name="connsiteX5105" fmla="*/ 1184151 w 3531775"/>
              <a:gd name="connsiteY5105" fmla="*/ 1893363 h 2810796"/>
              <a:gd name="connsiteX5106" fmla="*/ 1188437 w 3531775"/>
              <a:gd name="connsiteY5106" fmla="*/ 1883458 h 2810796"/>
              <a:gd name="connsiteX5107" fmla="*/ 1188533 w 3531775"/>
              <a:gd name="connsiteY5107" fmla="*/ 1889268 h 2810796"/>
              <a:gd name="connsiteX5108" fmla="*/ 1189771 w 3531775"/>
              <a:gd name="connsiteY5108" fmla="*/ 1894316 h 2810796"/>
              <a:gd name="connsiteX5109" fmla="*/ 1193771 w 3531775"/>
              <a:gd name="connsiteY5109" fmla="*/ 1890601 h 2810796"/>
              <a:gd name="connsiteX5110" fmla="*/ 1191485 w 3531775"/>
              <a:gd name="connsiteY5110" fmla="*/ 1898697 h 2810796"/>
              <a:gd name="connsiteX5111" fmla="*/ 1194152 w 3531775"/>
              <a:gd name="connsiteY5111" fmla="*/ 1903936 h 2810796"/>
              <a:gd name="connsiteX5112" fmla="*/ 1182722 w 3531775"/>
              <a:gd name="connsiteY5112" fmla="*/ 1874790 h 2810796"/>
              <a:gd name="connsiteX5113" fmla="*/ 1204916 w 3531775"/>
              <a:gd name="connsiteY5113" fmla="*/ 1811067 h 2810796"/>
              <a:gd name="connsiteX5114" fmla="*/ 1195010 w 3531775"/>
              <a:gd name="connsiteY5114" fmla="*/ 1827260 h 2810796"/>
              <a:gd name="connsiteX5115" fmla="*/ 1202820 w 3531775"/>
              <a:gd name="connsiteY5115" fmla="*/ 1828879 h 2810796"/>
              <a:gd name="connsiteX5116" fmla="*/ 1203963 w 3531775"/>
              <a:gd name="connsiteY5116" fmla="*/ 1829260 h 2810796"/>
              <a:gd name="connsiteX5117" fmla="*/ 1208535 w 3531775"/>
              <a:gd name="connsiteY5117" fmla="*/ 1821259 h 2810796"/>
              <a:gd name="connsiteX5118" fmla="*/ 1208059 w 3531775"/>
              <a:gd name="connsiteY5118" fmla="*/ 1826784 h 2810796"/>
              <a:gd name="connsiteX5119" fmla="*/ 1208535 w 3531775"/>
              <a:gd name="connsiteY5119" fmla="*/ 1832022 h 2810796"/>
              <a:gd name="connsiteX5120" fmla="*/ 1212250 w 3531775"/>
              <a:gd name="connsiteY5120" fmla="*/ 1829737 h 2810796"/>
              <a:gd name="connsiteX5121" fmla="*/ 1209392 w 3531775"/>
              <a:gd name="connsiteY5121" fmla="*/ 1836785 h 2810796"/>
              <a:gd name="connsiteX5122" fmla="*/ 1210916 w 3531775"/>
              <a:gd name="connsiteY5122" fmla="*/ 1842691 h 2810796"/>
              <a:gd name="connsiteX5123" fmla="*/ 1204916 w 3531775"/>
              <a:gd name="connsiteY5123" fmla="*/ 1811067 h 2810796"/>
              <a:gd name="connsiteX5124" fmla="*/ 1212059 w 3531775"/>
              <a:gd name="connsiteY5124" fmla="*/ 1765252 h 2810796"/>
              <a:gd name="connsiteX5125" fmla="*/ 1210440 w 3531775"/>
              <a:gd name="connsiteY5125" fmla="*/ 1779540 h 2810796"/>
              <a:gd name="connsiteX5126" fmla="*/ 1216250 w 3531775"/>
              <a:gd name="connsiteY5126" fmla="*/ 1778968 h 2810796"/>
              <a:gd name="connsiteX5127" fmla="*/ 1218251 w 3531775"/>
              <a:gd name="connsiteY5127" fmla="*/ 1770586 h 2810796"/>
              <a:gd name="connsiteX5128" fmla="*/ 1219298 w 3531775"/>
              <a:gd name="connsiteY5128" fmla="*/ 1774968 h 2810796"/>
              <a:gd name="connsiteX5129" fmla="*/ 1221204 w 3531775"/>
              <a:gd name="connsiteY5129" fmla="*/ 1778492 h 2810796"/>
              <a:gd name="connsiteX5130" fmla="*/ 1223299 w 3531775"/>
              <a:gd name="connsiteY5130" fmla="*/ 1781445 h 2810796"/>
              <a:gd name="connsiteX5131" fmla="*/ 1228919 w 3531775"/>
              <a:gd name="connsiteY5131" fmla="*/ 1775539 h 2810796"/>
              <a:gd name="connsiteX5132" fmla="*/ 1212059 w 3531775"/>
              <a:gd name="connsiteY5132" fmla="*/ 1765252 h 2810796"/>
              <a:gd name="connsiteX5133" fmla="*/ 1212250 w 3531775"/>
              <a:gd name="connsiteY5133" fmla="*/ 1637903 h 2810796"/>
              <a:gd name="connsiteX5134" fmla="*/ 1219108 w 3531775"/>
              <a:gd name="connsiteY5134" fmla="*/ 1635998 h 2810796"/>
              <a:gd name="connsiteX5135" fmla="*/ 1220156 w 3531775"/>
              <a:gd name="connsiteY5135" fmla="*/ 1635808 h 2810796"/>
              <a:gd name="connsiteX5136" fmla="*/ 1220632 w 3531775"/>
              <a:gd name="connsiteY5136" fmla="*/ 1628283 h 2810796"/>
              <a:gd name="connsiteX5137" fmla="*/ 1222442 w 3531775"/>
              <a:gd name="connsiteY5137" fmla="*/ 1632474 h 2810796"/>
              <a:gd name="connsiteX5138" fmla="*/ 1224823 w 3531775"/>
              <a:gd name="connsiteY5138" fmla="*/ 1636093 h 2810796"/>
              <a:gd name="connsiteX5139" fmla="*/ 1226918 w 3531775"/>
              <a:gd name="connsiteY5139" fmla="*/ 1632950 h 2810796"/>
              <a:gd name="connsiteX5140" fmla="*/ 1227395 w 3531775"/>
              <a:gd name="connsiteY5140" fmla="*/ 1639141 h 2810796"/>
              <a:gd name="connsiteX5141" fmla="*/ 1231014 w 3531775"/>
              <a:gd name="connsiteY5141" fmla="*/ 1642761 h 2810796"/>
              <a:gd name="connsiteX5142" fmla="*/ 1212250 w 3531775"/>
              <a:gd name="connsiteY5142" fmla="*/ 1637903 h 2810796"/>
              <a:gd name="connsiteX5143" fmla="*/ 1199105 w 3531775"/>
              <a:gd name="connsiteY5143" fmla="*/ 1594279 h 2810796"/>
              <a:gd name="connsiteX5144" fmla="*/ 1208440 w 3531775"/>
              <a:gd name="connsiteY5144" fmla="*/ 1605804 h 2810796"/>
              <a:gd name="connsiteX5145" fmla="*/ 1209488 w 3531775"/>
              <a:gd name="connsiteY5145" fmla="*/ 1596374 h 2810796"/>
              <a:gd name="connsiteX5146" fmla="*/ 1204916 w 3531775"/>
              <a:gd name="connsiteY5146" fmla="*/ 1589516 h 2810796"/>
              <a:gd name="connsiteX5147" fmla="*/ 1208059 w 3531775"/>
              <a:gd name="connsiteY5147" fmla="*/ 1589992 h 2810796"/>
              <a:gd name="connsiteX5148" fmla="*/ 1211012 w 3531775"/>
              <a:gd name="connsiteY5148" fmla="*/ 1589230 h 2810796"/>
              <a:gd name="connsiteX5149" fmla="*/ 1209488 w 3531775"/>
              <a:gd name="connsiteY5149" fmla="*/ 1584754 h 2810796"/>
              <a:gd name="connsiteX5150" fmla="*/ 1213679 w 3531775"/>
              <a:gd name="connsiteY5150" fmla="*/ 1587897 h 2810796"/>
              <a:gd name="connsiteX5151" fmla="*/ 1217012 w 3531775"/>
              <a:gd name="connsiteY5151" fmla="*/ 1585706 h 2810796"/>
              <a:gd name="connsiteX5152" fmla="*/ 1211678 w 3531775"/>
              <a:gd name="connsiteY5152" fmla="*/ 1579420 h 2810796"/>
              <a:gd name="connsiteX5153" fmla="*/ 1199105 w 3531775"/>
              <a:gd name="connsiteY5153" fmla="*/ 1594279 h 2810796"/>
              <a:gd name="connsiteX5154" fmla="*/ 1180722 w 3531775"/>
              <a:gd name="connsiteY5154" fmla="*/ 1557036 h 2810796"/>
              <a:gd name="connsiteX5155" fmla="*/ 1186151 w 3531775"/>
              <a:gd name="connsiteY5155" fmla="*/ 1560274 h 2810796"/>
              <a:gd name="connsiteX5156" fmla="*/ 1186151 w 3531775"/>
              <a:gd name="connsiteY5156" fmla="*/ 1556274 h 2810796"/>
              <a:gd name="connsiteX5157" fmla="*/ 1190152 w 3531775"/>
              <a:gd name="connsiteY5157" fmla="*/ 1558655 h 2810796"/>
              <a:gd name="connsiteX5158" fmla="*/ 1191009 w 3531775"/>
              <a:gd name="connsiteY5158" fmla="*/ 1557988 h 2810796"/>
              <a:gd name="connsiteX5159" fmla="*/ 1188533 w 3531775"/>
              <a:gd name="connsiteY5159" fmla="*/ 1551130 h 2810796"/>
              <a:gd name="connsiteX5160" fmla="*/ 1191676 w 3531775"/>
              <a:gd name="connsiteY5160" fmla="*/ 1553988 h 2810796"/>
              <a:gd name="connsiteX5161" fmla="*/ 1195105 w 3531775"/>
              <a:gd name="connsiteY5161" fmla="*/ 1555988 h 2810796"/>
              <a:gd name="connsiteX5162" fmla="*/ 1195676 w 3531775"/>
              <a:gd name="connsiteY5162" fmla="*/ 1552273 h 2810796"/>
              <a:gd name="connsiteX5163" fmla="*/ 1198439 w 3531775"/>
              <a:gd name="connsiteY5163" fmla="*/ 1557607 h 2810796"/>
              <a:gd name="connsiteX5164" fmla="*/ 1202820 w 3531775"/>
              <a:gd name="connsiteY5164" fmla="*/ 1559226 h 2810796"/>
              <a:gd name="connsiteX5165" fmla="*/ 1180722 w 3531775"/>
              <a:gd name="connsiteY5165" fmla="*/ 1557036 h 2810796"/>
              <a:gd name="connsiteX5166" fmla="*/ 1155481 w 3531775"/>
              <a:gd name="connsiteY5166" fmla="*/ 1521031 h 2810796"/>
              <a:gd name="connsiteX5167" fmla="*/ 1164434 w 3531775"/>
              <a:gd name="connsiteY5167" fmla="*/ 1530175 h 2810796"/>
              <a:gd name="connsiteX5168" fmla="*/ 1166816 w 3531775"/>
              <a:gd name="connsiteY5168" fmla="*/ 1521793 h 2810796"/>
              <a:gd name="connsiteX5169" fmla="*/ 1164149 w 3531775"/>
              <a:gd name="connsiteY5169" fmla="*/ 1516554 h 2810796"/>
              <a:gd name="connsiteX5170" fmla="*/ 1167197 w 3531775"/>
              <a:gd name="connsiteY5170" fmla="*/ 1515983 h 2810796"/>
              <a:gd name="connsiteX5171" fmla="*/ 1172245 w 3531775"/>
              <a:gd name="connsiteY5171" fmla="*/ 1519793 h 2810796"/>
              <a:gd name="connsiteX5172" fmla="*/ 1171102 w 3531775"/>
              <a:gd name="connsiteY5172" fmla="*/ 1512745 h 2810796"/>
              <a:gd name="connsiteX5173" fmla="*/ 1176055 w 3531775"/>
              <a:gd name="connsiteY5173" fmla="*/ 1517412 h 2810796"/>
              <a:gd name="connsiteX5174" fmla="*/ 1175579 w 3531775"/>
              <a:gd name="connsiteY5174" fmla="*/ 1509316 h 2810796"/>
              <a:gd name="connsiteX5175" fmla="*/ 1155481 w 3531775"/>
              <a:gd name="connsiteY5175" fmla="*/ 1521031 h 2810796"/>
              <a:gd name="connsiteX5176" fmla="*/ 1133192 w 3531775"/>
              <a:gd name="connsiteY5176" fmla="*/ 1501791 h 2810796"/>
              <a:gd name="connsiteX5177" fmla="*/ 1138812 w 3531775"/>
              <a:gd name="connsiteY5177" fmla="*/ 1505791 h 2810796"/>
              <a:gd name="connsiteX5178" fmla="*/ 1142336 w 3531775"/>
              <a:gd name="connsiteY5178" fmla="*/ 1499981 h 2810796"/>
              <a:gd name="connsiteX5179" fmla="*/ 1138812 w 3531775"/>
              <a:gd name="connsiteY5179" fmla="*/ 1493980 h 2810796"/>
              <a:gd name="connsiteX5180" fmla="*/ 1142527 w 3531775"/>
              <a:gd name="connsiteY5180" fmla="*/ 1495409 h 2810796"/>
              <a:gd name="connsiteX5181" fmla="*/ 1146337 w 3531775"/>
              <a:gd name="connsiteY5181" fmla="*/ 1495980 h 2810796"/>
              <a:gd name="connsiteX5182" fmla="*/ 1145861 w 3531775"/>
              <a:gd name="connsiteY5182" fmla="*/ 1492647 h 2810796"/>
              <a:gd name="connsiteX5183" fmla="*/ 1149956 w 3531775"/>
              <a:gd name="connsiteY5183" fmla="*/ 1496362 h 2810796"/>
              <a:gd name="connsiteX5184" fmla="*/ 1154624 w 3531775"/>
              <a:gd name="connsiteY5184" fmla="*/ 1496457 h 2810796"/>
              <a:gd name="connsiteX5185" fmla="*/ 1133192 w 3531775"/>
              <a:gd name="connsiteY5185" fmla="*/ 1501791 h 2810796"/>
              <a:gd name="connsiteX5186" fmla="*/ 1115857 w 3531775"/>
              <a:gd name="connsiteY5186" fmla="*/ 1466548 h 2810796"/>
              <a:gd name="connsiteX5187" fmla="*/ 1138812 w 3531775"/>
              <a:gd name="connsiteY5187" fmla="*/ 1476264 h 2810796"/>
              <a:gd name="connsiteX5188" fmla="*/ 1126620 w 3531775"/>
              <a:gd name="connsiteY5188" fmla="*/ 1466262 h 2810796"/>
              <a:gd name="connsiteX5189" fmla="*/ 1125572 w 3531775"/>
              <a:gd name="connsiteY5189" fmla="*/ 1463595 h 2810796"/>
              <a:gd name="connsiteX5190" fmla="*/ 1131859 w 3531775"/>
              <a:gd name="connsiteY5190" fmla="*/ 1461309 h 2810796"/>
              <a:gd name="connsiteX5191" fmla="*/ 1127096 w 3531775"/>
              <a:gd name="connsiteY5191" fmla="*/ 1457976 h 2810796"/>
              <a:gd name="connsiteX5192" fmla="*/ 1134335 w 3531775"/>
              <a:gd name="connsiteY5192" fmla="*/ 1458547 h 2810796"/>
              <a:gd name="connsiteX5193" fmla="*/ 1137098 w 3531775"/>
              <a:gd name="connsiteY5193" fmla="*/ 1454737 h 2810796"/>
              <a:gd name="connsiteX5194" fmla="*/ 1126144 w 3531775"/>
              <a:gd name="connsiteY5194" fmla="*/ 1451784 h 2810796"/>
              <a:gd name="connsiteX5195" fmla="*/ 1115857 w 3531775"/>
              <a:gd name="connsiteY5195" fmla="*/ 1466548 h 2810796"/>
              <a:gd name="connsiteX5196" fmla="*/ 1098140 w 3531775"/>
              <a:gd name="connsiteY5196" fmla="*/ 1485122 h 2810796"/>
              <a:gd name="connsiteX5197" fmla="*/ 1108808 w 3531775"/>
              <a:gd name="connsiteY5197" fmla="*/ 1486741 h 2810796"/>
              <a:gd name="connsiteX5198" fmla="*/ 1103855 w 3531775"/>
              <a:gd name="connsiteY5198" fmla="*/ 1483122 h 2810796"/>
              <a:gd name="connsiteX5199" fmla="*/ 1106808 w 3531775"/>
              <a:gd name="connsiteY5199" fmla="*/ 1480931 h 2810796"/>
              <a:gd name="connsiteX5200" fmla="*/ 1101665 w 3531775"/>
              <a:gd name="connsiteY5200" fmla="*/ 1478454 h 2810796"/>
              <a:gd name="connsiteX5201" fmla="*/ 1108237 w 3531775"/>
              <a:gd name="connsiteY5201" fmla="*/ 1476645 h 2810796"/>
              <a:gd name="connsiteX5202" fmla="*/ 1105094 w 3531775"/>
              <a:gd name="connsiteY5202" fmla="*/ 1473978 h 2810796"/>
              <a:gd name="connsiteX5203" fmla="*/ 1104713 w 3531775"/>
              <a:gd name="connsiteY5203" fmla="*/ 1472454 h 2810796"/>
              <a:gd name="connsiteX5204" fmla="*/ 1109380 w 3531775"/>
              <a:gd name="connsiteY5204" fmla="*/ 1472835 h 2810796"/>
              <a:gd name="connsiteX5205" fmla="*/ 1105665 w 3531775"/>
              <a:gd name="connsiteY5205" fmla="*/ 1467405 h 2810796"/>
              <a:gd name="connsiteX5206" fmla="*/ 1098140 w 3531775"/>
              <a:gd name="connsiteY5206" fmla="*/ 1485122 h 2810796"/>
              <a:gd name="connsiteX5207" fmla="*/ 1094426 w 3531775"/>
              <a:gd name="connsiteY5207" fmla="*/ 1439212 h 2810796"/>
              <a:gd name="connsiteX5208" fmla="*/ 1108427 w 3531775"/>
              <a:gd name="connsiteY5208" fmla="*/ 1442831 h 2810796"/>
              <a:gd name="connsiteX5209" fmla="*/ 1110713 w 3531775"/>
              <a:gd name="connsiteY5209" fmla="*/ 1439021 h 2810796"/>
              <a:gd name="connsiteX5210" fmla="*/ 1104713 w 3531775"/>
              <a:gd name="connsiteY5210" fmla="*/ 1436068 h 2810796"/>
              <a:gd name="connsiteX5211" fmla="*/ 1105379 w 3531775"/>
              <a:gd name="connsiteY5211" fmla="*/ 1434258 h 2810796"/>
              <a:gd name="connsiteX5212" fmla="*/ 1108427 w 3531775"/>
              <a:gd name="connsiteY5212" fmla="*/ 1434830 h 2810796"/>
              <a:gd name="connsiteX5213" fmla="*/ 1113095 w 3531775"/>
              <a:gd name="connsiteY5213" fmla="*/ 1433878 h 2810796"/>
              <a:gd name="connsiteX5214" fmla="*/ 1110713 w 3531775"/>
              <a:gd name="connsiteY5214" fmla="*/ 1431020 h 2810796"/>
              <a:gd name="connsiteX5215" fmla="*/ 1117381 w 3531775"/>
              <a:gd name="connsiteY5215" fmla="*/ 1432925 h 2810796"/>
              <a:gd name="connsiteX5216" fmla="*/ 1122810 w 3531775"/>
              <a:gd name="connsiteY5216" fmla="*/ 1431687 h 2810796"/>
              <a:gd name="connsiteX5217" fmla="*/ 1094426 w 3531775"/>
              <a:gd name="connsiteY5217" fmla="*/ 1439212 h 2810796"/>
              <a:gd name="connsiteX5218" fmla="*/ 196504 w 3531775"/>
              <a:gd name="connsiteY5218" fmla="*/ 1110027 h 2810796"/>
              <a:gd name="connsiteX5219" fmla="*/ 235080 w 3531775"/>
              <a:gd name="connsiteY5219" fmla="*/ 1073642 h 2810796"/>
              <a:gd name="connsiteX5220" fmla="*/ 234318 w 3531775"/>
              <a:gd name="connsiteY5220" fmla="*/ 1072689 h 2810796"/>
              <a:gd name="connsiteX5221" fmla="*/ 145831 w 3531775"/>
              <a:gd name="connsiteY5221" fmla="*/ 1258237 h 2810796"/>
              <a:gd name="connsiteX5222" fmla="*/ 196504 w 3531775"/>
              <a:gd name="connsiteY5222" fmla="*/ 1110027 h 2810796"/>
              <a:gd name="connsiteX5223" fmla="*/ 375479 w 3531775"/>
              <a:gd name="connsiteY5223" fmla="*/ 1070118 h 2810796"/>
              <a:gd name="connsiteX5224" fmla="*/ 442344 w 3531775"/>
              <a:gd name="connsiteY5224" fmla="*/ 1090025 h 2810796"/>
              <a:gd name="connsiteX5225" fmla="*/ 442344 w 3531775"/>
              <a:gd name="connsiteY5225" fmla="*/ 1088787 h 2810796"/>
              <a:gd name="connsiteX5226" fmla="*/ 409007 w 3531775"/>
              <a:gd name="connsiteY5226" fmla="*/ 1079643 h 2810796"/>
              <a:gd name="connsiteX5227" fmla="*/ 247177 w 3531775"/>
              <a:gd name="connsiteY5227" fmla="*/ 1209468 h 2810796"/>
              <a:gd name="connsiteX5228" fmla="*/ 375479 w 3531775"/>
              <a:gd name="connsiteY5228" fmla="*/ 1070118 h 2810796"/>
              <a:gd name="connsiteX5229" fmla="*/ 418532 w 3531775"/>
              <a:gd name="connsiteY5229" fmla="*/ 1166987 h 2810796"/>
              <a:gd name="connsiteX5230" fmla="*/ 471681 w 3531775"/>
              <a:gd name="connsiteY5230" fmla="*/ 1206516 h 2810796"/>
              <a:gd name="connsiteX5231" fmla="*/ 577313 w 3531775"/>
              <a:gd name="connsiteY5231" fmla="*/ 1153462 h 2810796"/>
              <a:gd name="connsiteX5232" fmla="*/ 463013 w 3531775"/>
              <a:gd name="connsiteY5232" fmla="*/ 1190323 h 2810796"/>
              <a:gd name="connsiteX5233" fmla="*/ 421675 w 3531775"/>
              <a:gd name="connsiteY5233" fmla="*/ 1157367 h 2810796"/>
              <a:gd name="connsiteX5234" fmla="*/ 297469 w 3531775"/>
              <a:gd name="connsiteY5234" fmla="*/ 1213183 h 2810796"/>
              <a:gd name="connsiteX5235" fmla="*/ 418532 w 3531775"/>
              <a:gd name="connsiteY5235" fmla="*/ 1166987 h 2810796"/>
              <a:gd name="connsiteX5236" fmla="*/ 367668 w 3531775"/>
              <a:gd name="connsiteY5236" fmla="*/ 1261284 h 2810796"/>
              <a:gd name="connsiteX5237" fmla="*/ 479587 w 3531775"/>
              <a:gd name="connsiteY5237" fmla="*/ 1288716 h 2810796"/>
              <a:gd name="connsiteX5238" fmla="*/ 479301 w 3531775"/>
              <a:gd name="connsiteY5238" fmla="*/ 1287574 h 2810796"/>
              <a:gd name="connsiteX5239" fmla="*/ 260036 w 3531775"/>
              <a:gd name="connsiteY5239" fmla="*/ 1279858 h 2810796"/>
              <a:gd name="connsiteX5240" fmla="*/ 367668 w 3531775"/>
              <a:gd name="connsiteY5240" fmla="*/ 1261284 h 2810796"/>
              <a:gd name="connsiteX5241" fmla="*/ 258893 w 3531775"/>
              <a:gd name="connsiteY5241" fmla="*/ 1322149 h 2810796"/>
              <a:gd name="connsiteX5242" fmla="*/ 363096 w 3531775"/>
              <a:gd name="connsiteY5242" fmla="*/ 1345295 h 2810796"/>
              <a:gd name="connsiteX5243" fmla="*/ 363668 w 3531775"/>
              <a:gd name="connsiteY5243" fmla="*/ 1344247 h 2810796"/>
              <a:gd name="connsiteX5244" fmla="*/ 321091 w 3531775"/>
              <a:gd name="connsiteY5244" fmla="*/ 1335008 h 2810796"/>
              <a:gd name="connsiteX5245" fmla="*/ 195551 w 3531775"/>
              <a:gd name="connsiteY5245" fmla="*/ 1311767 h 2810796"/>
              <a:gd name="connsiteX5246" fmla="*/ 258893 w 3531775"/>
              <a:gd name="connsiteY5246" fmla="*/ 1322149 h 2810796"/>
              <a:gd name="connsiteX5247" fmla="*/ 127162 w 3531775"/>
              <a:gd name="connsiteY5247" fmla="*/ 1274048 h 2810796"/>
              <a:gd name="connsiteX5248" fmla="*/ 168881 w 3531775"/>
              <a:gd name="connsiteY5248" fmla="*/ 1316149 h 2810796"/>
              <a:gd name="connsiteX5249" fmla="*/ 127162 w 3531775"/>
              <a:gd name="connsiteY5249" fmla="*/ 1274048 h 2810796"/>
              <a:gd name="connsiteX5250" fmla="*/ 156975 w 3531775"/>
              <a:gd name="connsiteY5250" fmla="*/ 1328626 h 2810796"/>
              <a:gd name="connsiteX5251" fmla="*/ 119066 w 3531775"/>
              <a:gd name="connsiteY5251" fmla="*/ 1292908 h 2810796"/>
              <a:gd name="connsiteX5252" fmla="*/ 156975 w 3531775"/>
              <a:gd name="connsiteY5252" fmla="*/ 1328626 h 2810796"/>
              <a:gd name="connsiteX5253" fmla="*/ 143354 w 3531775"/>
              <a:gd name="connsiteY5253" fmla="*/ 1341485 h 2810796"/>
              <a:gd name="connsiteX5254" fmla="*/ 111827 w 3531775"/>
              <a:gd name="connsiteY5254" fmla="*/ 1316529 h 2810796"/>
              <a:gd name="connsiteX5255" fmla="*/ 143354 w 3531775"/>
              <a:gd name="connsiteY5255" fmla="*/ 1341485 h 2810796"/>
              <a:gd name="connsiteX5256" fmla="*/ 108874 w 3531775"/>
              <a:gd name="connsiteY5256" fmla="*/ 1370632 h 2810796"/>
              <a:gd name="connsiteX5257" fmla="*/ 111160 w 3531775"/>
              <a:gd name="connsiteY5257" fmla="*/ 1368822 h 2810796"/>
              <a:gd name="connsiteX5258" fmla="*/ 116303 w 3531775"/>
              <a:gd name="connsiteY5258" fmla="*/ 1359773 h 2810796"/>
              <a:gd name="connsiteX5259" fmla="*/ 114970 w 3531775"/>
              <a:gd name="connsiteY5259" fmla="*/ 1363297 h 2810796"/>
              <a:gd name="connsiteX5260" fmla="*/ 114398 w 3531775"/>
              <a:gd name="connsiteY5260" fmla="*/ 1365774 h 2810796"/>
              <a:gd name="connsiteX5261" fmla="*/ 114208 w 3531775"/>
              <a:gd name="connsiteY5261" fmla="*/ 1367583 h 2810796"/>
              <a:gd name="connsiteX5262" fmla="*/ 114303 w 3531775"/>
              <a:gd name="connsiteY5262" fmla="*/ 1369488 h 2810796"/>
              <a:gd name="connsiteX5263" fmla="*/ 119923 w 3531775"/>
              <a:gd name="connsiteY5263" fmla="*/ 1358058 h 2810796"/>
              <a:gd name="connsiteX5264" fmla="*/ 115922 w 3531775"/>
              <a:gd name="connsiteY5264" fmla="*/ 1357106 h 2810796"/>
              <a:gd name="connsiteX5265" fmla="*/ 106302 w 3531775"/>
              <a:gd name="connsiteY5265" fmla="*/ 1374537 h 2810796"/>
              <a:gd name="connsiteX5266" fmla="*/ 108874 w 3531775"/>
              <a:gd name="connsiteY5266" fmla="*/ 1370632 h 2810796"/>
              <a:gd name="connsiteX5267" fmla="*/ 70202 w 3531775"/>
              <a:gd name="connsiteY5267" fmla="*/ 1465691 h 2810796"/>
              <a:gd name="connsiteX5268" fmla="*/ 71726 w 3531775"/>
              <a:gd name="connsiteY5268" fmla="*/ 1467882 h 2810796"/>
              <a:gd name="connsiteX5269" fmla="*/ 72203 w 3531775"/>
              <a:gd name="connsiteY5269" fmla="*/ 1467977 h 2810796"/>
              <a:gd name="connsiteX5270" fmla="*/ 75441 w 3531775"/>
              <a:gd name="connsiteY5270" fmla="*/ 1459786 h 2810796"/>
              <a:gd name="connsiteX5271" fmla="*/ 74393 w 3531775"/>
              <a:gd name="connsiteY5271" fmla="*/ 1465024 h 2810796"/>
              <a:gd name="connsiteX5272" fmla="*/ 74012 w 3531775"/>
              <a:gd name="connsiteY5272" fmla="*/ 1469882 h 2810796"/>
              <a:gd name="connsiteX5273" fmla="*/ 75917 w 3531775"/>
              <a:gd name="connsiteY5273" fmla="*/ 1467215 h 2810796"/>
              <a:gd name="connsiteX5274" fmla="*/ 74203 w 3531775"/>
              <a:gd name="connsiteY5274" fmla="*/ 1479312 h 2810796"/>
              <a:gd name="connsiteX5275" fmla="*/ 68297 w 3531775"/>
              <a:gd name="connsiteY5275" fmla="*/ 1467501 h 2810796"/>
              <a:gd name="connsiteX5276" fmla="*/ 70202 w 3531775"/>
              <a:gd name="connsiteY5276" fmla="*/ 1465691 h 2810796"/>
              <a:gd name="connsiteX5277" fmla="*/ 53819 w 3531775"/>
              <a:gd name="connsiteY5277" fmla="*/ 1622282 h 2810796"/>
              <a:gd name="connsiteX5278" fmla="*/ 50486 w 3531775"/>
              <a:gd name="connsiteY5278" fmla="*/ 1611900 h 2810796"/>
              <a:gd name="connsiteX5279" fmla="*/ 52676 w 3531775"/>
              <a:gd name="connsiteY5279" fmla="*/ 1612662 h 2810796"/>
              <a:gd name="connsiteX5280" fmla="*/ 55915 w 3531775"/>
              <a:gd name="connsiteY5280" fmla="*/ 1618758 h 2810796"/>
              <a:gd name="connsiteX5281" fmla="*/ 54391 w 3531775"/>
              <a:gd name="connsiteY5281" fmla="*/ 1607518 h 2810796"/>
              <a:gd name="connsiteX5282" fmla="*/ 60296 w 3531775"/>
              <a:gd name="connsiteY5282" fmla="*/ 1618758 h 2810796"/>
              <a:gd name="connsiteX5283" fmla="*/ 44485 w 3531775"/>
              <a:gd name="connsiteY5283" fmla="*/ 1609233 h 2810796"/>
              <a:gd name="connsiteX5284" fmla="*/ 54010 w 3531775"/>
              <a:gd name="connsiteY5284" fmla="*/ 1632664 h 2810796"/>
              <a:gd name="connsiteX5285" fmla="*/ 53819 w 3531775"/>
              <a:gd name="connsiteY5285" fmla="*/ 1622282 h 2810796"/>
              <a:gd name="connsiteX5286" fmla="*/ 52581 w 3531775"/>
              <a:gd name="connsiteY5286" fmla="*/ 1578372 h 2810796"/>
              <a:gd name="connsiteX5287" fmla="*/ 53534 w 3531775"/>
              <a:gd name="connsiteY5287" fmla="*/ 1583611 h 2810796"/>
              <a:gd name="connsiteX5288" fmla="*/ 55629 w 3531775"/>
              <a:gd name="connsiteY5288" fmla="*/ 1576753 h 2810796"/>
              <a:gd name="connsiteX5289" fmla="*/ 57534 w 3531775"/>
              <a:gd name="connsiteY5289" fmla="*/ 1582467 h 2810796"/>
              <a:gd name="connsiteX5290" fmla="*/ 58201 w 3531775"/>
              <a:gd name="connsiteY5290" fmla="*/ 1582372 h 2810796"/>
              <a:gd name="connsiteX5291" fmla="*/ 58296 w 3531775"/>
              <a:gd name="connsiteY5291" fmla="*/ 1573324 h 2810796"/>
              <a:gd name="connsiteX5292" fmla="*/ 59344 w 3531775"/>
              <a:gd name="connsiteY5292" fmla="*/ 1578753 h 2810796"/>
              <a:gd name="connsiteX5293" fmla="*/ 61058 w 3531775"/>
              <a:gd name="connsiteY5293" fmla="*/ 1583420 h 2810796"/>
              <a:gd name="connsiteX5294" fmla="*/ 62106 w 3531775"/>
              <a:gd name="connsiteY5294" fmla="*/ 1580086 h 2810796"/>
              <a:gd name="connsiteX5295" fmla="*/ 63916 w 3531775"/>
              <a:gd name="connsiteY5295" fmla="*/ 1591802 h 2810796"/>
              <a:gd name="connsiteX5296" fmla="*/ 65249 w 3531775"/>
              <a:gd name="connsiteY5296" fmla="*/ 1582658 h 2810796"/>
              <a:gd name="connsiteX5297" fmla="*/ 52581 w 3531775"/>
              <a:gd name="connsiteY5297" fmla="*/ 1578372 h 2810796"/>
              <a:gd name="connsiteX5298" fmla="*/ 57058 w 3531775"/>
              <a:gd name="connsiteY5298" fmla="*/ 1536462 h 2810796"/>
              <a:gd name="connsiteX5299" fmla="*/ 58963 w 3531775"/>
              <a:gd name="connsiteY5299" fmla="*/ 1537224 h 2810796"/>
              <a:gd name="connsiteX5300" fmla="*/ 61439 w 3531775"/>
              <a:gd name="connsiteY5300" fmla="*/ 1536081 h 2810796"/>
              <a:gd name="connsiteX5301" fmla="*/ 62011 w 3531775"/>
              <a:gd name="connsiteY5301" fmla="*/ 1535414 h 2810796"/>
              <a:gd name="connsiteX5302" fmla="*/ 63440 w 3531775"/>
              <a:gd name="connsiteY5302" fmla="*/ 1530461 h 2810796"/>
              <a:gd name="connsiteX5303" fmla="*/ 65916 w 3531775"/>
              <a:gd name="connsiteY5303" fmla="*/ 1529413 h 2810796"/>
              <a:gd name="connsiteX5304" fmla="*/ 67916 w 3531775"/>
              <a:gd name="connsiteY5304" fmla="*/ 1539510 h 2810796"/>
              <a:gd name="connsiteX5305" fmla="*/ 57058 w 3531775"/>
              <a:gd name="connsiteY5305" fmla="*/ 1536462 h 2810796"/>
              <a:gd name="connsiteX5306" fmla="*/ 123828 w 3531775"/>
              <a:gd name="connsiteY5306" fmla="*/ 1691815 h 2810796"/>
              <a:gd name="connsiteX5307" fmla="*/ 116399 w 3531775"/>
              <a:gd name="connsiteY5307" fmla="*/ 1700863 h 2810796"/>
              <a:gd name="connsiteX5308" fmla="*/ 114779 w 3531775"/>
              <a:gd name="connsiteY5308" fmla="*/ 1697053 h 2810796"/>
              <a:gd name="connsiteX5309" fmla="*/ 116113 w 3531775"/>
              <a:gd name="connsiteY5309" fmla="*/ 1694291 h 2810796"/>
              <a:gd name="connsiteX5310" fmla="*/ 116113 w 3531775"/>
              <a:gd name="connsiteY5310" fmla="*/ 1693338 h 2810796"/>
              <a:gd name="connsiteX5311" fmla="*/ 110112 w 3531775"/>
              <a:gd name="connsiteY5311" fmla="*/ 1686004 h 2810796"/>
              <a:gd name="connsiteX5312" fmla="*/ 113827 w 3531775"/>
              <a:gd name="connsiteY5312" fmla="*/ 1688671 h 2810796"/>
              <a:gd name="connsiteX5313" fmla="*/ 117256 w 3531775"/>
              <a:gd name="connsiteY5313" fmla="*/ 1690195 h 2810796"/>
              <a:gd name="connsiteX5314" fmla="*/ 115256 w 3531775"/>
              <a:gd name="connsiteY5314" fmla="*/ 1686004 h 2810796"/>
              <a:gd name="connsiteX5315" fmla="*/ 123828 w 3531775"/>
              <a:gd name="connsiteY5315" fmla="*/ 1691815 h 2810796"/>
              <a:gd name="connsiteX5316" fmla="*/ 161166 w 3531775"/>
              <a:gd name="connsiteY5316" fmla="*/ 1731153 h 2810796"/>
              <a:gd name="connsiteX5317" fmla="*/ 137830 w 3531775"/>
              <a:gd name="connsiteY5317" fmla="*/ 1727629 h 2810796"/>
              <a:gd name="connsiteX5318" fmla="*/ 145355 w 3531775"/>
              <a:gd name="connsiteY5318" fmla="*/ 1731438 h 2810796"/>
              <a:gd name="connsiteX5319" fmla="*/ 148403 w 3531775"/>
              <a:gd name="connsiteY5319" fmla="*/ 1730295 h 2810796"/>
              <a:gd name="connsiteX5320" fmla="*/ 148879 w 3531775"/>
              <a:gd name="connsiteY5320" fmla="*/ 1729724 h 2810796"/>
              <a:gd name="connsiteX5321" fmla="*/ 142783 w 3531775"/>
              <a:gd name="connsiteY5321" fmla="*/ 1723152 h 2810796"/>
              <a:gd name="connsiteX5322" fmla="*/ 152498 w 3531775"/>
              <a:gd name="connsiteY5322" fmla="*/ 1730010 h 2810796"/>
              <a:gd name="connsiteX5323" fmla="*/ 151832 w 3531775"/>
              <a:gd name="connsiteY5323" fmla="*/ 1728200 h 2810796"/>
              <a:gd name="connsiteX5324" fmla="*/ 150403 w 3531775"/>
              <a:gd name="connsiteY5324" fmla="*/ 1724962 h 2810796"/>
              <a:gd name="connsiteX5325" fmla="*/ 161166 w 3531775"/>
              <a:gd name="connsiteY5325" fmla="*/ 1731153 h 2810796"/>
              <a:gd name="connsiteX5326" fmla="*/ 213839 w 3531775"/>
              <a:gd name="connsiteY5326" fmla="*/ 1755251 h 2810796"/>
              <a:gd name="connsiteX5327" fmla="*/ 206315 w 3531775"/>
              <a:gd name="connsiteY5327" fmla="*/ 1767919 h 2810796"/>
              <a:gd name="connsiteX5328" fmla="*/ 203267 w 3531775"/>
              <a:gd name="connsiteY5328" fmla="*/ 1764586 h 2810796"/>
              <a:gd name="connsiteX5329" fmla="*/ 202600 w 3531775"/>
              <a:gd name="connsiteY5329" fmla="*/ 1760775 h 2810796"/>
              <a:gd name="connsiteX5330" fmla="*/ 204124 w 3531775"/>
              <a:gd name="connsiteY5330" fmla="*/ 1760204 h 2810796"/>
              <a:gd name="connsiteX5331" fmla="*/ 194313 w 3531775"/>
              <a:gd name="connsiteY5331" fmla="*/ 1754965 h 2810796"/>
              <a:gd name="connsiteX5332" fmla="*/ 206886 w 3531775"/>
              <a:gd name="connsiteY5332" fmla="*/ 1758585 h 2810796"/>
              <a:gd name="connsiteX5333" fmla="*/ 201076 w 3531775"/>
              <a:gd name="connsiteY5333" fmla="*/ 1752965 h 2810796"/>
              <a:gd name="connsiteX5334" fmla="*/ 208982 w 3531775"/>
              <a:gd name="connsiteY5334" fmla="*/ 1756204 h 2810796"/>
              <a:gd name="connsiteX5335" fmla="*/ 213839 w 3531775"/>
              <a:gd name="connsiteY5335" fmla="*/ 1755251 h 2810796"/>
              <a:gd name="connsiteX5336" fmla="*/ 252320 w 3531775"/>
              <a:gd name="connsiteY5336" fmla="*/ 1766776 h 2810796"/>
              <a:gd name="connsiteX5337" fmla="*/ 250892 w 3531775"/>
              <a:gd name="connsiteY5337" fmla="*/ 1778111 h 2810796"/>
              <a:gd name="connsiteX5338" fmla="*/ 247939 w 3531775"/>
              <a:gd name="connsiteY5338" fmla="*/ 1775920 h 2810796"/>
              <a:gd name="connsiteX5339" fmla="*/ 247653 w 3531775"/>
              <a:gd name="connsiteY5339" fmla="*/ 1773063 h 2810796"/>
              <a:gd name="connsiteX5340" fmla="*/ 247272 w 3531775"/>
              <a:gd name="connsiteY5340" fmla="*/ 1772301 h 2810796"/>
              <a:gd name="connsiteX5341" fmla="*/ 239271 w 3531775"/>
              <a:gd name="connsiteY5341" fmla="*/ 1769824 h 2810796"/>
              <a:gd name="connsiteX5342" fmla="*/ 243367 w 3531775"/>
              <a:gd name="connsiteY5342" fmla="*/ 1769824 h 2810796"/>
              <a:gd name="connsiteX5343" fmla="*/ 246701 w 3531775"/>
              <a:gd name="connsiteY5343" fmla="*/ 1769158 h 2810796"/>
              <a:gd name="connsiteX5344" fmla="*/ 243176 w 3531775"/>
              <a:gd name="connsiteY5344" fmla="*/ 1766967 h 2810796"/>
              <a:gd name="connsiteX5345" fmla="*/ 252320 w 3531775"/>
              <a:gd name="connsiteY5345" fmla="*/ 1766776 h 2810796"/>
              <a:gd name="connsiteX5346" fmla="*/ 302231 w 3531775"/>
              <a:gd name="connsiteY5346" fmla="*/ 1787160 h 2810796"/>
              <a:gd name="connsiteX5347" fmla="*/ 301374 w 3531775"/>
              <a:gd name="connsiteY5347" fmla="*/ 1783921 h 2810796"/>
              <a:gd name="connsiteX5348" fmla="*/ 300803 w 3531775"/>
              <a:gd name="connsiteY5348" fmla="*/ 1783064 h 2810796"/>
              <a:gd name="connsiteX5349" fmla="*/ 296040 w 3531775"/>
              <a:gd name="connsiteY5349" fmla="*/ 1780968 h 2810796"/>
              <a:gd name="connsiteX5350" fmla="*/ 295278 w 3531775"/>
              <a:gd name="connsiteY5350" fmla="*/ 1777730 h 2810796"/>
              <a:gd name="connsiteX5351" fmla="*/ 302422 w 3531775"/>
              <a:gd name="connsiteY5351" fmla="*/ 1778016 h 2810796"/>
              <a:gd name="connsiteX5352" fmla="*/ 286801 w 3531775"/>
              <a:gd name="connsiteY5352" fmla="*/ 1775158 h 2810796"/>
              <a:gd name="connsiteX5353" fmla="*/ 296040 w 3531775"/>
              <a:gd name="connsiteY5353" fmla="*/ 1789160 h 2810796"/>
              <a:gd name="connsiteX5354" fmla="*/ 302231 w 3531775"/>
              <a:gd name="connsiteY5354" fmla="*/ 1787160 h 2810796"/>
              <a:gd name="connsiteX5355" fmla="*/ 401768 w 3531775"/>
              <a:gd name="connsiteY5355" fmla="*/ 1773349 h 2810796"/>
              <a:gd name="connsiteX5356" fmla="*/ 402053 w 3531775"/>
              <a:gd name="connsiteY5356" fmla="*/ 1789636 h 2810796"/>
              <a:gd name="connsiteX5357" fmla="*/ 397672 w 3531775"/>
              <a:gd name="connsiteY5357" fmla="*/ 1788112 h 2810796"/>
              <a:gd name="connsiteX5358" fmla="*/ 396719 w 3531775"/>
              <a:gd name="connsiteY5358" fmla="*/ 1784302 h 2810796"/>
              <a:gd name="connsiteX5359" fmla="*/ 387385 w 3531775"/>
              <a:gd name="connsiteY5359" fmla="*/ 1784493 h 2810796"/>
              <a:gd name="connsiteX5360" fmla="*/ 390433 w 3531775"/>
              <a:gd name="connsiteY5360" fmla="*/ 1782112 h 2810796"/>
              <a:gd name="connsiteX5361" fmla="*/ 394624 w 3531775"/>
              <a:gd name="connsiteY5361" fmla="*/ 1779540 h 2810796"/>
              <a:gd name="connsiteX5362" fmla="*/ 389576 w 3531775"/>
              <a:gd name="connsiteY5362" fmla="*/ 1778301 h 2810796"/>
              <a:gd name="connsiteX5363" fmla="*/ 397958 w 3531775"/>
              <a:gd name="connsiteY5363" fmla="*/ 1776873 h 2810796"/>
              <a:gd name="connsiteX5364" fmla="*/ 401768 w 3531775"/>
              <a:gd name="connsiteY5364" fmla="*/ 1773349 h 2810796"/>
              <a:gd name="connsiteX5365" fmla="*/ 472538 w 3531775"/>
              <a:gd name="connsiteY5365" fmla="*/ 1768015 h 2810796"/>
              <a:gd name="connsiteX5366" fmla="*/ 470348 w 3531775"/>
              <a:gd name="connsiteY5366" fmla="*/ 1765157 h 2810796"/>
              <a:gd name="connsiteX5367" fmla="*/ 469395 w 3531775"/>
              <a:gd name="connsiteY5367" fmla="*/ 1764586 h 2810796"/>
              <a:gd name="connsiteX5368" fmla="*/ 462442 w 3531775"/>
              <a:gd name="connsiteY5368" fmla="*/ 1766967 h 2810796"/>
              <a:gd name="connsiteX5369" fmla="*/ 464156 w 3531775"/>
              <a:gd name="connsiteY5369" fmla="*/ 1764490 h 2810796"/>
              <a:gd name="connsiteX5370" fmla="*/ 466823 w 3531775"/>
              <a:gd name="connsiteY5370" fmla="*/ 1761633 h 2810796"/>
              <a:gd name="connsiteX5371" fmla="*/ 468728 w 3531775"/>
              <a:gd name="connsiteY5371" fmla="*/ 1758870 h 2810796"/>
              <a:gd name="connsiteX5372" fmla="*/ 449964 w 3531775"/>
              <a:gd name="connsiteY5372" fmla="*/ 1767538 h 2810796"/>
              <a:gd name="connsiteX5373" fmla="*/ 472538 w 3531775"/>
              <a:gd name="connsiteY5373" fmla="*/ 1768015 h 2810796"/>
              <a:gd name="connsiteX5374" fmla="*/ 519211 w 3531775"/>
              <a:gd name="connsiteY5374" fmla="*/ 1743916 h 2810796"/>
              <a:gd name="connsiteX5375" fmla="*/ 515306 w 3531775"/>
              <a:gd name="connsiteY5375" fmla="*/ 1760680 h 2810796"/>
              <a:gd name="connsiteX5376" fmla="*/ 512353 w 3531775"/>
              <a:gd name="connsiteY5376" fmla="*/ 1759537 h 2810796"/>
              <a:gd name="connsiteX5377" fmla="*/ 512639 w 3531775"/>
              <a:gd name="connsiteY5377" fmla="*/ 1755727 h 2810796"/>
              <a:gd name="connsiteX5378" fmla="*/ 512353 w 3531775"/>
              <a:gd name="connsiteY5378" fmla="*/ 1754965 h 2810796"/>
              <a:gd name="connsiteX5379" fmla="*/ 503590 w 3531775"/>
              <a:gd name="connsiteY5379" fmla="*/ 1756870 h 2810796"/>
              <a:gd name="connsiteX5380" fmla="*/ 508352 w 3531775"/>
              <a:gd name="connsiteY5380" fmla="*/ 1754108 h 2810796"/>
              <a:gd name="connsiteX5381" fmla="*/ 512258 w 3531775"/>
              <a:gd name="connsiteY5381" fmla="*/ 1751060 h 2810796"/>
              <a:gd name="connsiteX5382" fmla="*/ 508638 w 3531775"/>
              <a:gd name="connsiteY5382" fmla="*/ 1750393 h 2810796"/>
              <a:gd name="connsiteX5383" fmla="*/ 515591 w 3531775"/>
              <a:gd name="connsiteY5383" fmla="*/ 1748012 h 2810796"/>
              <a:gd name="connsiteX5384" fmla="*/ 519211 w 3531775"/>
              <a:gd name="connsiteY5384" fmla="*/ 1743916 h 2810796"/>
              <a:gd name="connsiteX5385" fmla="*/ 565407 w 3531775"/>
              <a:gd name="connsiteY5385" fmla="*/ 1731438 h 2810796"/>
              <a:gd name="connsiteX5386" fmla="*/ 563026 w 3531775"/>
              <a:gd name="connsiteY5386" fmla="*/ 1728009 h 2810796"/>
              <a:gd name="connsiteX5387" fmla="*/ 554358 w 3531775"/>
              <a:gd name="connsiteY5387" fmla="*/ 1731629 h 2810796"/>
              <a:gd name="connsiteX5388" fmla="*/ 556263 w 3531775"/>
              <a:gd name="connsiteY5388" fmla="*/ 1728200 h 2810796"/>
              <a:gd name="connsiteX5389" fmla="*/ 559121 w 3531775"/>
              <a:gd name="connsiteY5389" fmla="*/ 1724104 h 2810796"/>
              <a:gd name="connsiteX5390" fmla="*/ 553882 w 3531775"/>
              <a:gd name="connsiteY5390" fmla="*/ 1724771 h 2810796"/>
              <a:gd name="connsiteX5391" fmla="*/ 561121 w 3531775"/>
              <a:gd name="connsiteY5391" fmla="*/ 1720199 h 2810796"/>
              <a:gd name="connsiteX5392" fmla="*/ 544643 w 3531775"/>
              <a:gd name="connsiteY5392" fmla="*/ 1726866 h 2810796"/>
              <a:gd name="connsiteX5393" fmla="*/ 560359 w 3531775"/>
              <a:gd name="connsiteY5393" fmla="*/ 1738201 h 2810796"/>
              <a:gd name="connsiteX5394" fmla="*/ 565407 w 3531775"/>
              <a:gd name="connsiteY5394" fmla="*/ 1731438 h 2810796"/>
              <a:gd name="connsiteX5395" fmla="*/ 604841 w 3531775"/>
              <a:gd name="connsiteY5395" fmla="*/ 1703435 h 2810796"/>
              <a:gd name="connsiteX5396" fmla="*/ 601316 w 3531775"/>
              <a:gd name="connsiteY5396" fmla="*/ 1701149 h 2810796"/>
              <a:gd name="connsiteX5397" fmla="*/ 601031 w 3531775"/>
              <a:gd name="connsiteY5397" fmla="*/ 1700673 h 2810796"/>
              <a:gd name="connsiteX5398" fmla="*/ 592363 w 3531775"/>
              <a:gd name="connsiteY5398" fmla="*/ 1707436 h 2810796"/>
              <a:gd name="connsiteX5399" fmla="*/ 596173 w 3531775"/>
              <a:gd name="connsiteY5399" fmla="*/ 1702101 h 2810796"/>
              <a:gd name="connsiteX5400" fmla="*/ 590267 w 3531775"/>
              <a:gd name="connsiteY5400" fmla="*/ 1702578 h 2810796"/>
              <a:gd name="connsiteX5401" fmla="*/ 593887 w 3531775"/>
              <a:gd name="connsiteY5401" fmla="*/ 1698672 h 2810796"/>
              <a:gd name="connsiteX5402" fmla="*/ 595125 w 3531775"/>
              <a:gd name="connsiteY5402" fmla="*/ 1694005 h 2810796"/>
              <a:gd name="connsiteX5403" fmla="*/ 604079 w 3531775"/>
              <a:gd name="connsiteY5403" fmla="*/ 1708007 h 2810796"/>
              <a:gd name="connsiteX5404" fmla="*/ 604841 w 3531775"/>
              <a:gd name="connsiteY5404" fmla="*/ 1703435 h 2810796"/>
              <a:gd name="connsiteX5405" fmla="*/ 689423 w 3531775"/>
              <a:gd name="connsiteY5405" fmla="*/ 1644570 h 2810796"/>
              <a:gd name="connsiteX5406" fmla="*/ 688565 w 3531775"/>
              <a:gd name="connsiteY5406" fmla="*/ 1640665 h 2810796"/>
              <a:gd name="connsiteX5407" fmla="*/ 687994 w 3531775"/>
              <a:gd name="connsiteY5407" fmla="*/ 1639903 h 2810796"/>
              <a:gd name="connsiteX5408" fmla="*/ 683803 w 3531775"/>
              <a:gd name="connsiteY5408" fmla="*/ 1639999 h 2810796"/>
              <a:gd name="connsiteX5409" fmla="*/ 686756 w 3531775"/>
              <a:gd name="connsiteY5409" fmla="*/ 1635998 h 2810796"/>
              <a:gd name="connsiteX5410" fmla="*/ 682946 w 3531775"/>
              <a:gd name="connsiteY5410" fmla="*/ 1636093 h 2810796"/>
              <a:gd name="connsiteX5411" fmla="*/ 689042 w 3531775"/>
              <a:gd name="connsiteY5411" fmla="*/ 1632093 h 2810796"/>
              <a:gd name="connsiteX5412" fmla="*/ 691518 w 3531775"/>
              <a:gd name="connsiteY5412" fmla="*/ 1627140 h 2810796"/>
              <a:gd name="connsiteX5413" fmla="*/ 692661 w 3531775"/>
              <a:gd name="connsiteY5413" fmla="*/ 1645142 h 2810796"/>
              <a:gd name="connsiteX5414" fmla="*/ 689423 w 3531775"/>
              <a:gd name="connsiteY5414" fmla="*/ 1644570 h 2810796"/>
              <a:gd name="connsiteX5415" fmla="*/ 820677 w 3531775"/>
              <a:gd name="connsiteY5415" fmla="*/ 1543225 h 2810796"/>
              <a:gd name="connsiteX5416" fmla="*/ 816391 w 3531775"/>
              <a:gd name="connsiteY5416" fmla="*/ 1541224 h 2810796"/>
              <a:gd name="connsiteX5417" fmla="*/ 816391 w 3531775"/>
              <a:gd name="connsiteY5417" fmla="*/ 1539319 h 2810796"/>
              <a:gd name="connsiteX5418" fmla="*/ 810676 w 3531775"/>
              <a:gd name="connsiteY5418" fmla="*/ 1540653 h 2810796"/>
              <a:gd name="connsiteX5419" fmla="*/ 812771 w 3531775"/>
              <a:gd name="connsiteY5419" fmla="*/ 1535986 h 2810796"/>
              <a:gd name="connsiteX5420" fmla="*/ 807533 w 3531775"/>
              <a:gd name="connsiteY5420" fmla="*/ 1537319 h 2810796"/>
              <a:gd name="connsiteX5421" fmla="*/ 814105 w 3531775"/>
              <a:gd name="connsiteY5421" fmla="*/ 1531699 h 2810796"/>
              <a:gd name="connsiteX5422" fmla="*/ 815343 w 3531775"/>
              <a:gd name="connsiteY5422" fmla="*/ 1526270 h 2810796"/>
              <a:gd name="connsiteX5423" fmla="*/ 825344 w 3531775"/>
              <a:gd name="connsiteY5423" fmla="*/ 1542653 h 2810796"/>
              <a:gd name="connsiteX5424" fmla="*/ 820677 w 3531775"/>
              <a:gd name="connsiteY5424" fmla="*/ 1543225 h 2810796"/>
              <a:gd name="connsiteX5425" fmla="*/ 880018 w 3531775"/>
              <a:gd name="connsiteY5425" fmla="*/ 1495790 h 2810796"/>
              <a:gd name="connsiteX5426" fmla="*/ 876875 w 3531775"/>
              <a:gd name="connsiteY5426" fmla="*/ 1493123 h 2810796"/>
              <a:gd name="connsiteX5427" fmla="*/ 869826 w 3531775"/>
              <a:gd name="connsiteY5427" fmla="*/ 1497124 h 2810796"/>
              <a:gd name="connsiteX5428" fmla="*/ 870588 w 3531775"/>
              <a:gd name="connsiteY5428" fmla="*/ 1493980 h 2810796"/>
              <a:gd name="connsiteX5429" fmla="*/ 872207 w 3531775"/>
              <a:gd name="connsiteY5429" fmla="*/ 1490170 h 2810796"/>
              <a:gd name="connsiteX5430" fmla="*/ 873160 w 3531775"/>
              <a:gd name="connsiteY5430" fmla="*/ 1486741 h 2810796"/>
              <a:gd name="connsiteX5431" fmla="*/ 864778 w 3531775"/>
              <a:gd name="connsiteY5431" fmla="*/ 1487789 h 2810796"/>
              <a:gd name="connsiteX5432" fmla="*/ 877160 w 3531775"/>
              <a:gd name="connsiteY5432" fmla="*/ 1501981 h 2810796"/>
              <a:gd name="connsiteX5433" fmla="*/ 880018 w 3531775"/>
              <a:gd name="connsiteY5433" fmla="*/ 1495790 h 2810796"/>
              <a:gd name="connsiteX5434" fmla="*/ 925547 w 3531775"/>
              <a:gd name="connsiteY5434" fmla="*/ 1460738 h 2810796"/>
              <a:gd name="connsiteX5435" fmla="*/ 924119 w 3531775"/>
              <a:gd name="connsiteY5435" fmla="*/ 1479597 h 2810796"/>
              <a:gd name="connsiteX5436" fmla="*/ 920594 w 3531775"/>
              <a:gd name="connsiteY5436" fmla="*/ 1474168 h 2810796"/>
              <a:gd name="connsiteX5437" fmla="*/ 920118 w 3531775"/>
              <a:gd name="connsiteY5437" fmla="*/ 1473311 h 2810796"/>
              <a:gd name="connsiteX5438" fmla="*/ 911641 w 3531775"/>
              <a:gd name="connsiteY5438" fmla="*/ 1475883 h 2810796"/>
              <a:gd name="connsiteX5439" fmla="*/ 915927 w 3531775"/>
              <a:gd name="connsiteY5439" fmla="*/ 1472644 h 2810796"/>
              <a:gd name="connsiteX5440" fmla="*/ 919356 w 3531775"/>
              <a:gd name="connsiteY5440" fmla="*/ 1469025 h 2810796"/>
              <a:gd name="connsiteX5441" fmla="*/ 915546 w 3531775"/>
              <a:gd name="connsiteY5441" fmla="*/ 1468453 h 2810796"/>
              <a:gd name="connsiteX5442" fmla="*/ 925547 w 3531775"/>
              <a:gd name="connsiteY5442" fmla="*/ 1460738 h 2810796"/>
              <a:gd name="connsiteX5443" fmla="*/ 977840 w 3531775"/>
              <a:gd name="connsiteY5443" fmla="*/ 1451118 h 2810796"/>
              <a:gd name="connsiteX5444" fmla="*/ 975839 w 3531775"/>
              <a:gd name="connsiteY5444" fmla="*/ 1446736 h 2810796"/>
              <a:gd name="connsiteX5445" fmla="*/ 971934 w 3531775"/>
              <a:gd name="connsiteY5445" fmla="*/ 1446832 h 2810796"/>
              <a:gd name="connsiteX5446" fmla="*/ 964505 w 3531775"/>
              <a:gd name="connsiteY5446" fmla="*/ 1448927 h 2810796"/>
              <a:gd name="connsiteX5447" fmla="*/ 975458 w 3531775"/>
              <a:gd name="connsiteY5447" fmla="*/ 1441879 h 2810796"/>
              <a:gd name="connsiteX5448" fmla="*/ 966981 w 3531775"/>
              <a:gd name="connsiteY5448" fmla="*/ 1440926 h 2810796"/>
              <a:gd name="connsiteX5449" fmla="*/ 974982 w 3531775"/>
              <a:gd name="connsiteY5449" fmla="*/ 1437592 h 2810796"/>
              <a:gd name="connsiteX5450" fmla="*/ 977649 w 3531775"/>
              <a:gd name="connsiteY5450" fmla="*/ 1432734 h 2810796"/>
              <a:gd name="connsiteX5451" fmla="*/ 957170 w 3531775"/>
              <a:gd name="connsiteY5451" fmla="*/ 1441593 h 2810796"/>
              <a:gd name="connsiteX5452" fmla="*/ 972125 w 3531775"/>
              <a:gd name="connsiteY5452" fmla="*/ 1457214 h 2810796"/>
              <a:gd name="connsiteX5453" fmla="*/ 977840 w 3531775"/>
              <a:gd name="connsiteY5453" fmla="*/ 1451118 h 2810796"/>
              <a:gd name="connsiteX5454" fmla="*/ 1018607 w 3531775"/>
              <a:gd name="connsiteY5454" fmla="*/ 1433973 h 2810796"/>
              <a:gd name="connsiteX5455" fmla="*/ 1016892 w 3531775"/>
              <a:gd name="connsiteY5455" fmla="*/ 1430639 h 2810796"/>
              <a:gd name="connsiteX5456" fmla="*/ 1016130 w 3531775"/>
              <a:gd name="connsiteY5456" fmla="*/ 1429972 h 2810796"/>
              <a:gd name="connsiteX5457" fmla="*/ 1011463 w 3531775"/>
              <a:gd name="connsiteY5457" fmla="*/ 1429210 h 2810796"/>
              <a:gd name="connsiteX5458" fmla="*/ 1014035 w 3531775"/>
              <a:gd name="connsiteY5458" fmla="*/ 1426543 h 2810796"/>
              <a:gd name="connsiteX5459" fmla="*/ 1009748 w 3531775"/>
              <a:gd name="connsiteY5459" fmla="*/ 1425876 h 2810796"/>
              <a:gd name="connsiteX5460" fmla="*/ 1016035 w 3531775"/>
              <a:gd name="connsiteY5460" fmla="*/ 1423876 h 2810796"/>
              <a:gd name="connsiteX5461" fmla="*/ 1001652 w 3531775"/>
              <a:gd name="connsiteY5461" fmla="*/ 1426067 h 2810796"/>
              <a:gd name="connsiteX5462" fmla="*/ 1014511 w 3531775"/>
              <a:gd name="connsiteY5462" fmla="*/ 1438164 h 2810796"/>
              <a:gd name="connsiteX5463" fmla="*/ 1018607 w 3531775"/>
              <a:gd name="connsiteY5463" fmla="*/ 1433973 h 2810796"/>
              <a:gd name="connsiteX5464" fmla="*/ 1072137 w 3531775"/>
              <a:gd name="connsiteY5464" fmla="*/ 1430353 h 2810796"/>
              <a:gd name="connsiteX5465" fmla="*/ 1070994 w 3531775"/>
              <a:gd name="connsiteY5465" fmla="*/ 1426258 h 2810796"/>
              <a:gd name="connsiteX5466" fmla="*/ 1062993 w 3531775"/>
              <a:gd name="connsiteY5466" fmla="*/ 1425686 h 2810796"/>
              <a:gd name="connsiteX5467" fmla="*/ 1065279 w 3531775"/>
              <a:gd name="connsiteY5467" fmla="*/ 1423400 h 2810796"/>
              <a:gd name="connsiteX5468" fmla="*/ 1068708 w 3531775"/>
              <a:gd name="connsiteY5468" fmla="*/ 1421019 h 2810796"/>
              <a:gd name="connsiteX5469" fmla="*/ 1071470 w 3531775"/>
              <a:gd name="connsiteY5469" fmla="*/ 1418542 h 2810796"/>
              <a:gd name="connsiteX5470" fmla="*/ 1054992 w 3531775"/>
              <a:gd name="connsiteY5470" fmla="*/ 1417875 h 2810796"/>
              <a:gd name="connsiteX5471" fmla="*/ 1066517 w 3531775"/>
              <a:gd name="connsiteY5471" fmla="*/ 1434258 h 2810796"/>
              <a:gd name="connsiteX5472" fmla="*/ 1072137 w 3531775"/>
              <a:gd name="connsiteY5472" fmla="*/ 1430353 h 2810796"/>
              <a:gd name="connsiteX5473" fmla="*/ 1075280 w 3531775"/>
              <a:gd name="connsiteY5473" fmla="*/ 1467882 h 2810796"/>
              <a:gd name="connsiteX5474" fmla="*/ 1084520 w 3531775"/>
              <a:gd name="connsiteY5474" fmla="*/ 1464072 h 2810796"/>
              <a:gd name="connsiteX5475" fmla="*/ 1083567 w 3531775"/>
              <a:gd name="connsiteY5475" fmla="*/ 1458928 h 2810796"/>
              <a:gd name="connsiteX5476" fmla="*/ 1082900 w 3531775"/>
              <a:gd name="connsiteY5476" fmla="*/ 1457690 h 2810796"/>
              <a:gd name="connsiteX5477" fmla="*/ 1074899 w 3531775"/>
              <a:gd name="connsiteY5477" fmla="*/ 1457690 h 2810796"/>
              <a:gd name="connsiteX5478" fmla="*/ 1077566 w 3531775"/>
              <a:gd name="connsiteY5478" fmla="*/ 1454928 h 2810796"/>
              <a:gd name="connsiteX5479" fmla="*/ 1081376 w 3531775"/>
              <a:gd name="connsiteY5479" fmla="*/ 1452261 h 2810796"/>
              <a:gd name="connsiteX5480" fmla="*/ 1076423 w 3531775"/>
              <a:gd name="connsiteY5480" fmla="*/ 1449784 h 2810796"/>
              <a:gd name="connsiteX5481" fmla="*/ 1084520 w 3531775"/>
              <a:gd name="connsiteY5481" fmla="*/ 1449403 h 2810796"/>
              <a:gd name="connsiteX5482" fmla="*/ 1088139 w 3531775"/>
              <a:gd name="connsiteY5482" fmla="*/ 1445403 h 2810796"/>
              <a:gd name="connsiteX5483" fmla="*/ 1075280 w 3531775"/>
              <a:gd name="connsiteY5483" fmla="*/ 1467882 h 2810796"/>
              <a:gd name="connsiteX5484" fmla="*/ 1053182 w 3531775"/>
              <a:gd name="connsiteY5484" fmla="*/ 1485503 h 2810796"/>
              <a:gd name="connsiteX5485" fmla="*/ 1068422 w 3531775"/>
              <a:gd name="connsiteY5485" fmla="*/ 1485884 h 2810796"/>
              <a:gd name="connsiteX5486" fmla="*/ 1064422 w 3531775"/>
              <a:gd name="connsiteY5486" fmla="*/ 1479693 h 2810796"/>
              <a:gd name="connsiteX5487" fmla="*/ 1056326 w 3531775"/>
              <a:gd name="connsiteY5487" fmla="*/ 1478836 h 2810796"/>
              <a:gd name="connsiteX5488" fmla="*/ 1062422 w 3531775"/>
              <a:gd name="connsiteY5488" fmla="*/ 1474359 h 2810796"/>
              <a:gd name="connsiteX5489" fmla="*/ 1058612 w 3531775"/>
              <a:gd name="connsiteY5489" fmla="*/ 1472835 h 2810796"/>
              <a:gd name="connsiteX5490" fmla="*/ 1064517 w 3531775"/>
              <a:gd name="connsiteY5490" fmla="*/ 1471882 h 2810796"/>
              <a:gd name="connsiteX5491" fmla="*/ 1066898 w 3531775"/>
              <a:gd name="connsiteY5491" fmla="*/ 1468549 h 2810796"/>
              <a:gd name="connsiteX5492" fmla="*/ 1053182 w 3531775"/>
              <a:gd name="connsiteY5492" fmla="*/ 1485503 h 2810796"/>
              <a:gd name="connsiteX5493" fmla="*/ 1042514 w 3531775"/>
              <a:gd name="connsiteY5493" fmla="*/ 1465786 h 2810796"/>
              <a:gd name="connsiteX5494" fmla="*/ 1047467 w 3531775"/>
              <a:gd name="connsiteY5494" fmla="*/ 1459214 h 2810796"/>
              <a:gd name="connsiteX5495" fmla="*/ 1040514 w 3531775"/>
              <a:gd name="connsiteY5495" fmla="*/ 1458928 h 2810796"/>
              <a:gd name="connsiteX5496" fmla="*/ 1045086 w 3531775"/>
              <a:gd name="connsiteY5496" fmla="*/ 1452451 h 2810796"/>
              <a:gd name="connsiteX5497" fmla="*/ 1030322 w 3531775"/>
              <a:gd name="connsiteY5497" fmla="*/ 1455213 h 2810796"/>
              <a:gd name="connsiteX5498" fmla="*/ 1034799 w 3531775"/>
              <a:gd name="connsiteY5498" fmla="*/ 1451594 h 2810796"/>
              <a:gd name="connsiteX5499" fmla="*/ 1037657 w 3531775"/>
              <a:gd name="connsiteY5499" fmla="*/ 1447403 h 2810796"/>
              <a:gd name="connsiteX5500" fmla="*/ 1030703 w 3531775"/>
              <a:gd name="connsiteY5500" fmla="*/ 1446450 h 2810796"/>
              <a:gd name="connsiteX5501" fmla="*/ 1039657 w 3531775"/>
              <a:gd name="connsiteY5501" fmla="*/ 1443212 h 2810796"/>
              <a:gd name="connsiteX5502" fmla="*/ 1041276 w 3531775"/>
              <a:gd name="connsiteY5502" fmla="*/ 1437687 h 2810796"/>
              <a:gd name="connsiteX5503" fmla="*/ 1042514 w 3531775"/>
              <a:gd name="connsiteY5503" fmla="*/ 1465786 h 2810796"/>
              <a:gd name="connsiteX5504" fmla="*/ 1011749 w 3531775"/>
              <a:gd name="connsiteY5504" fmla="*/ 1490837 h 2810796"/>
              <a:gd name="connsiteX5505" fmla="*/ 1022512 w 3531775"/>
              <a:gd name="connsiteY5505" fmla="*/ 1487122 h 2810796"/>
              <a:gd name="connsiteX5506" fmla="*/ 1018511 w 3531775"/>
              <a:gd name="connsiteY5506" fmla="*/ 1486646 h 2810796"/>
              <a:gd name="connsiteX5507" fmla="*/ 1020131 w 3531775"/>
              <a:gd name="connsiteY5507" fmla="*/ 1483026 h 2810796"/>
              <a:gd name="connsiteX5508" fmla="*/ 1013368 w 3531775"/>
              <a:gd name="connsiteY5508" fmla="*/ 1484455 h 2810796"/>
              <a:gd name="connsiteX5509" fmla="*/ 1018130 w 3531775"/>
              <a:gd name="connsiteY5509" fmla="*/ 1479597 h 2810796"/>
              <a:gd name="connsiteX5510" fmla="*/ 1016511 w 3531775"/>
              <a:gd name="connsiteY5510" fmla="*/ 1477502 h 2810796"/>
              <a:gd name="connsiteX5511" fmla="*/ 1021083 w 3531775"/>
              <a:gd name="connsiteY5511" fmla="*/ 1473787 h 2810796"/>
              <a:gd name="connsiteX5512" fmla="*/ 1011749 w 3531775"/>
              <a:gd name="connsiteY5512" fmla="*/ 1490837 h 2810796"/>
              <a:gd name="connsiteX5513" fmla="*/ 1002128 w 3531775"/>
              <a:gd name="connsiteY5513" fmla="*/ 1476930 h 2810796"/>
              <a:gd name="connsiteX5514" fmla="*/ 999271 w 3531775"/>
              <a:gd name="connsiteY5514" fmla="*/ 1469311 h 2810796"/>
              <a:gd name="connsiteX5515" fmla="*/ 998890 w 3531775"/>
              <a:gd name="connsiteY5515" fmla="*/ 1468072 h 2810796"/>
              <a:gd name="connsiteX5516" fmla="*/ 988984 w 3531775"/>
              <a:gd name="connsiteY5516" fmla="*/ 1468834 h 2810796"/>
              <a:gd name="connsiteX5517" fmla="*/ 998985 w 3531775"/>
              <a:gd name="connsiteY5517" fmla="*/ 1462643 h 2810796"/>
              <a:gd name="connsiteX5518" fmla="*/ 994794 w 3531775"/>
              <a:gd name="connsiteY5518" fmla="*/ 1460738 h 2810796"/>
              <a:gd name="connsiteX5519" fmla="*/ 1002986 w 3531775"/>
              <a:gd name="connsiteY5519" fmla="*/ 1459309 h 2810796"/>
              <a:gd name="connsiteX5520" fmla="*/ 1007558 w 3531775"/>
              <a:gd name="connsiteY5520" fmla="*/ 1454642 h 2810796"/>
              <a:gd name="connsiteX5521" fmla="*/ 1002128 w 3531775"/>
              <a:gd name="connsiteY5521" fmla="*/ 1476930 h 2810796"/>
              <a:gd name="connsiteX5522" fmla="*/ 970505 w 3531775"/>
              <a:gd name="connsiteY5522" fmla="*/ 1507601 h 2810796"/>
              <a:gd name="connsiteX5523" fmla="*/ 989079 w 3531775"/>
              <a:gd name="connsiteY5523" fmla="*/ 1502458 h 2810796"/>
              <a:gd name="connsiteX5524" fmla="*/ 985079 w 3531775"/>
              <a:gd name="connsiteY5524" fmla="*/ 1501219 h 2810796"/>
              <a:gd name="connsiteX5525" fmla="*/ 982983 w 3531775"/>
              <a:gd name="connsiteY5525" fmla="*/ 1496933 h 2810796"/>
              <a:gd name="connsiteX5526" fmla="*/ 973077 w 3531775"/>
              <a:gd name="connsiteY5526" fmla="*/ 1498743 h 2810796"/>
              <a:gd name="connsiteX5527" fmla="*/ 976887 w 3531775"/>
              <a:gd name="connsiteY5527" fmla="*/ 1495314 h 2810796"/>
              <a:gd name="connsiteX5528" fmla="*/ 979554 w 3531775"/>
              <a:gd name="connsiteY5528" fmla="*/ 1491599 h 2810796"/>
              <a:gd name="connsiteX5529" fmla="*/ 974696 w 3531775"/>
              <a:gd name="connsiteY5529" fmla="*/ 1491028 h 2810796"/>
              <a:gd name="connsiteX5530" fmla="*/ 981554 w 3531775"/>
              <a:gd name="connsiteY5530" fmla="*/ 1487979 h 2810796"/>
              <a:gd name="connsiteX5531" fmla="*/ 983745 w 3531775"/>
              <a:gd name="connsiteY5531" fmla="*/ 1483217 h 2810796"/>
              <a:gd name="connsiteX5532" fmla="*/ 970505 w 3531775"/>
              <a:gd name="connsiteY5532" fmla="*/ 1507601 h 2810796"/>
              <a:gd name="connsiteX5533" fmla="*/ 954599 w 3531775"/>
              <a:gd name="connsiteY5533" fmla="*/ 1493504 h 2810796"/>
              <a:gd name="connsiteX5534" fmla="*/ 958694 w 3531775"/>
              <a:gd name="connsiteY5534" fmla="*/ 1486837 h 2810796"/>
              <a:gd name="connsiteX5535" fmla="*/ 955456 w 3531775"/>
              <a:gd name="connsiteY5535" fmla="*/ 1482836 h 2810796"/>
              <a:gd name="connsiteX5536" fmla="*/ 954218 w 3531775"/>
              <a:gd name="connsiteY5536" fmla="*/ 1482074 h 2810796"/>
              <a:gd name="connsiteX5537" fmla="*/ 944312 w 3531775"/>
              <a:gd name="connsiteY5537" fmla="*/ 1486551 h 2810796"/>
              <a:gd name="connsiteX5538" fmla="*/ 948026 w 3531775"/>
              <a:gd name="connsiteY5538" fmla="*/ 1482360 h 2810796"/>
              <a:gd name="connsiteX5539" fmla="*/ 950312 w 3531775"/>
              <a:gd name="connsiteY5539" fmla="*/ 1478074 h 2810796"/>
              <a:gd name="connsiteX5540" fmla="*/ 944597 w 3531775"/>
              <a:gd name="connsiteY5540" fmla="*/ 1478454 h 2810796"/>
              <a:gd name="connsiteX5541" fmla="*/ 951836 w 3531775"/>
              <a:gd name="connsiteY5541" fmla="*/ 1474073 h 2810796"/>
              <a:gd name="connsiteX5542" fmla="*/ 953265 w 3531775"/>
              <a:gd name="connsiteY5542" fmla="*/ 1468929 h 2810796"/>
              <a:gd name="connsiteX5543" fmla="*/ 954599 w 3531775"/>
              <a:gd name="connsiteY5543" fmla="*/ 1493504 h 2810796"/>
              <a:gd name="connsiteX5544" fmla="*/ 928024 w 3531775"/>
              <a:gd name="connsiteY5544" fmla="*/ 1526841 h 2810796"/>
              <a:gd name="connsiteX5545" fmla="*/ 944026 w 3531775"/>
              <a:gd name="connsiteY5545" fmla="*/ 1522746 h 2810796"/>
              <a:gd name="connsiteX5546" fmla="*/ 940502 w 3531775"/>
              <a:gd name="connsiteY5546" fmla="*/ 1517316 h 2810796"/>
              <a:gd name="connsiteX5547" fmla="*/ 940025 w 3531775"/>
              <a:gd name="connsiteY5547" fmla="*/ 1516459 h 2810796"/>
              <a:gd name="connsiteX5548" fmla="*/ 932215 w 3531775"/>
              <a:gd name="connsiteY5548" fmla="*/ 1518555 h 2810796"/>
              <a:gd name="connsiteX5549" fmla="*/ 936025 w 3531775"/>
              <a:gd name="connsiteY5549" fmla="*/ 1515602 h 2810796"/>
              <a:gd name="connsiteX5550" fmla="*/ 939073 w 3531775"/>
              <a:gd name="connsiteY5550" fmla="*/ 1512173 h 2810796"/>
              <a:gd name="connsiteX5551" fmla="*/ 935453 w 3531775"/>
              <a:gd name="connsiteY5551" fmla="*/ 1511411 h 2810796"/>
              <a:gd name="connsiteX5552" fmla="*/ 941549 w 3531775"/>
              <a:gd name="connsiteY5552" fmla="*/ 1508839 h 2810796"/>
              <a:gd name="connsiteX5553" fmla="*/ 944407 w 3531775"/>
              <a:gd name="connsiteY5553" fmla="*/ 1504458 h 2810796"/>
              <a:gd name="connsiteX5554" fmla="*/ 928024 w 3531775"/>
              <a:gd name="connsiteY5554" fmla="*/ 1526841 h 2810796"/>
              <a:gd name="connsiteX5555" fmla="*/ 916784 w 3531775"/>
              <a:gd name="connsiteY5555" fmla="*/ 1512554 h 2810796"/>
              <a:gd name="connsiteX5556" fmla="*/ 911736 w 3531775"/>
              <a:gd name="connsiteY5556" fmla="*/ 1512745 h 2810796"/>
              <a:gd name="connsiteX5557" fmla="*/ 908021 w 3531775"/>
              <a:gd name="connsiteY5557" fmla="*/ 1509220 h 2810796"/>
              <a:gd name="connsiteX5558" fmla="*/ 899544 w 3531775"/>
              <a:gd name="connsiteY5558" fmla="*/ 1513602 h 2810796"/>
              <a:gd name="connsiteX5559" fmla="*/ 900401 w 3531775"/>
              <a:gd name="connsiteY5559" fmla="*/ 1509792 h 2810796"/>
              <a:gd name="connsiteX5560" fmla="*/ 902306 w 3531775"/>
              <a:gd name="connsiteY5560" fmla="*/ 1505220 h 2810796"/>
              <a:gd name="connsiteX5561" fmla="*/ 896591 w 3531775"/>
              <a:gd name="connsiteY5561" fmla="*/ 1506363 h 2810796"/>
              <a:gd name="connsiteX5562" fmla="*/ 903449 w 3531775"/>
              <a:gd name="connsiteY5562" fmla="*/ 1501029 h 2810796"/>
              <a:gd name="connsiteX5563" fmla="*/ 904116 w 3531775"/>
              <a:gd name="connsiteY5563" fmla="*/ 1495790 h 2810796"/>
              <a:gd name="connsiteX5564" fmla="*/ 916784 w 3531775"/>
              <a:gd name="connsiteY5564" fmla="*/ 1512554 h 2810796"/>
              <a:gd name="connsiteX5565" fmla="*/ 876113 w 3531775"/>
              <a:gd name="connsiteY5565" fmla="*/ 1547225 h 2810796"/>
              <a:gd name="connsiteX5566" fmla="*/ 901259 w 3531775"/>
              <a:gd name="connsiteY5566" fmla="*/ 1541986 h 2810796"/>
              <a:gd name="connsiteX5567" fmla="*/ 894115 w 3531775"/>
              <a:gd name="connsiteY5567" fmla="*/ 1539700 h 2810796"/>
              <a:gd name="connsiteX5568" fmla="*/ 885542 w 3531775"/>
              <a:gd name="connsiteY5568" fmla="*/ 1543987 h 2810796"/>
              <a:gd name="connsiteX5569" fmla="*/ 888114 w 3531775"/>
              <a:gd name="connsiteY5569" fmla="*/ 1540272 h 2810796"/>
              <a:gd name="connsiteX5570" fmla="*/ 889448 w 3531775"/>
              <a:gd name="connsiteY5570" fmla="*/ 1536652 h 2810796"/>
              <a:gd name="connsiteX5571" fmla="*/ 884876 w 3531775"/>
              <a:gd name="connsiteY5571" fmla="*/ 1537700 h 2810796"/>
              <a:gd name="connsiteX5572" fmla="*/ 890210 w 3531775"/>
              <a:gd name="connsiteY5572" fmla="*/ 1533318 h 2810796"/>
              <a:gd name="connsiteX5573" fmla="*/ 876113 w 3531775"/>
              <a:gd name="connsiteY5573" fmla="*/ 1547225 h 2810796"/>
              <a:gd name="connsiteX5574" fmla="*/ 852681 w 3531775"/>
              <a:gd name="connsiteY5574" fmla="*/ 1578943 h 2810796"/>
              <a:gd name="connsiteX5575" fmla="*/ 866873 w 3531775"/>
              <a:gd name="connsiteY5575" fmla="*/ 1567990 h 2810796"/>
              <a:gd name="connsiteX5576" fmla="*/ 863825 w 3531775"/>
              <a:gd name="connsiteY5576" fmla="*/ 1564561 h 2810796"/>
              <a:gd name="connsiteX5577" fmla="*/ 853729 w 3531775"/>
              <a:gd name="connsiteY5577" fmla="*/ 1569609 h 2810796"/>
              <a:gd name="connsiteX5578" fmla="*/ 857063 w 3531775"/>
              <a:gd name="connsiteY5578" fmla="*/ 1565037 h 2810796"/>
              <a:gd name="connsiteX5579" fmla="*/ 859063 w 3531775"/>
              <a:gd name="connsiteY5579" fmla="*/ 1560560 h 2810796"/>
              <a:gd name="connsiteX5580" fmla="*/ 853919 w 3531775"/>
              <a:gd name="connsiteY5580" fmla="*/ 1561608 h 2810796"/>
              <a:gd name="connsiteX5581" fmla="*/ 860396 w 3531775"/>
              <a:gd name="connsiteY5581" fmla="*/ 1556464 h 2810796"/>
              <a:gd name="connsiteX5582" fmla="*/ 851538 w 3531775"/>
              <a:gd name="connsiteY5582" fmla="*/ 1557036 h 2810796"/>
              <a:gd name="connsiteX5583" fmla="*/ 852681 w 3531775"/>
              <a:gd name="connsiteY5583" fmla="*/ 1578943 h 2810796"/>
              <a:gd name="connsiteX5584" fmla="*/ 839822 w 3531775"/>
              <a:gd name="connsiteY5584" fmla="*/ 1542272 h 2810796"/>
              <a:gd name="connsiteX5585" fmla="*/ 878494 w 3531775"/>
              <a:gd name="connsiteY5585" fmla="*/ 1527984 h 2810796"/>
              <a:gd name="connsiteX5586" fmla="*/ 872112 w 3531775"/>
              <a:gd name="connsiteY5586" fmla="*/ 1529604 h 2810796"/>
              <a:gd name="connsiteX5587" fmla="*/ 866111 w 3531775"/>
              <a:gd name="connsiteY5587" fmla="*/ 1527127 h 2810796"/>
              <a:gd name="connsiteX5588" fmla="*/ 853919 w 3531775"/>
              <a:gd name="connsiteY5588" fmla="*/ 1535319 h 2810796"/>
              <a:gd name="connsiteX5589" fmla="*/ 856586 w 3531775"/>
              <a:gd name="connsiteY5589" fmla="*/ 1529794 h 2810796"/>
              <a:gd name="connsiteX5590" fmla="*/ 857444 w 3531775"/>
              <a:gd name="connsiteY5590" fmla="*/ 1524746 h 2810796"/>
              <a:gd name="connsiteX5591" fmla="*/ 857444 w 3531775"/>
              <a:gd name="connsiteY5591" fmla="*/ 1520269 h 2810796"/>
              <a:gd name="connsiteX5592" fmla="*/ 856682 w 3531775"/>
              <a:gd name="connsiteY5592" fmla="*/ 1514745 h 2810796"/>
              <a:gd name="connsiteX5593" fmla="*/ 839822 w 3531775"/>
              <a:gd name="connsiteY5593" fmla="*/ 1542272 h 2810796"/>
              <a:gd name="connsiteX5594" fmla="*/ 828488 w 3531775"/>
              <a:gd name="connsiteY5594" fmla="*/ 1575895 h 2810796"/>
              <a:gd name="connsiteX5595" fmla="*/ 828678 w 3531775"/>
              <a:gd name="connsiteY5595" fmla="*/ 1569323 h 2810796"/>
              <a:gd name="connsiteX5596" fmla="*/ 822677 w 3531775"/>
              <a:gd name="connsiteY5596" fmla="*/ 1568466 h 2810796"/>
              <a:gd name="connsiteX5597" fmla="*/ 813057 w 3531775"/>
              <a:gd name="connsiteY5597" fmla="*/ 1576657 h 2810796"/>
              <a:gd name="connsiteX5598" fmla="*/ 814486 w 3531775"/>
              <a:gd name="connsiteY5598" fmla="*/ 1572085 h 2810796"/>
              <a:gd name="connsiteX5599" fmla="*/ 814295 w 3531775"/>
              <a:gd name="connsiteY5599" fmla="*/ 1568180 h 2810796"/>
              <a:gd name="connsiteX5600" fmla="*/ 808485 w 3531775"/>
              <a:gd name="connsiteY5600" fmla="*/ 1571323 h 2810796"/>
              <a:gd name="connsiteX5601" fmla="*/ 813438 w 3531775"/>
              <a:gd name="connsiteY5601" fmla="*/ 1564751 h 2810796"/>
              <a:gd name="connsiteX5602" fmla="*/ 811628 w 3531775"/>
              <a:gd name="connsiteY5602" fmla="*/ 1560750 h 2810796"/>
              <a:gd name="connsiteX5603" fmla="*/ 828488 w 3531775"/>
              <a:gd name="connsiteY5603" fmla="*/ 1575895 h 2810796"/>
              <a:gd name="connsiteX5604" fmla="*/ 796388 w 3531775"/>
              <a:gd name="connsiteY5604" fmla="*/ 1619901 h 2810796"/>
              <a:gd name="connsiteX5605" fmla="*/ 810771 w 3531775"/>
              <a:gd name="connsiteY5605" fmla="*/ 1610757 h 2810796"/>
              <a:gd name="connsiteX5606" fmla="*/ 809628 w 3531775"/>
              <a:gd name="connsiteY5606" fmla="*/ 1606470 h 2810796"/>
              <a:gd name="connsiteX5607" fmla="*/ 808961 w 3531775"/>
              <a:gd name="connsiteY5607" fmla="*/ 1605613 h 2810796"/>
              <a:gd name="connsiteX5608" fmla="*/ 800389 w 3531775"/>
              <a:gd name="connsiteY5608" fmla="*/ 1609900 h 2810796"/>
              <a:gd name="connsiteX5609" fmla="*/ 804389 w 3531775"/>
              <a:gd name="connsiteY5609" fmla="*/ 1605708 h 2810796"/>
              <a:gd name="connsiteX5610" fmla="*/ 807437 w 3531775"/>
              <a:gd name="connsiteY5610" fmla="*/ 1601232 h 2810796"/>
              <a:gd name="connsiteX5611" fmla="*/ 809819 w 3531775"/>
              <a:gd name="connsiteY5611" fmla="*/ 1596945 h 2810796"/>
              <a:gd name="connsiteX5612" fmla="*/ 802961 w 3531775"/>
              <a:gd name="connsiteY5612" fmla="*/ 1595898 h 2810796"/>
              <a:gd name="connsiteX5613" fmla="*/ 796388 w 3531775"/>
              <a:gd name="connsiteY5613" fmla="*/ 1619901 h 2810796"/>
              <a:gd name="connsiteX5614" fmla="*/ 787816 w 3531775"/>
              <a:gd name="connsiteY5614" fmla="*/ 1580943 h 2810796"/>
              <a:gd name="connsiteX5615" fmla="*/ 784577 w 3531775"/>
              <a:gd name="connsiteY5615" fmla="*/ 1580467 h 2810796"/>
              <a:gd name="connsiteX5616" fmla="*/ 783530 w 3531775"/>
              <a:gd name="connsiteY5616" fmla="*/ 1576467 h 2810796"/>
              <a:gd name="connsiteX5617" fmla="*/ 782958 w 3531775"/>
              <a:gd name="connsiteY5617" fmla="*/ 1575705 h 2810796"/>
              <a:gd name="connsiteX5618" fmla="*/ 775052 w 3531775"/>
              <a:gd name="connsiteY5618" fmla="*/ 1579800 h 2810796"/>
              <a:gd name="connsiteX5619" fmla="*/ 778672 w 3531775"/>
              <a:gd name="connsiteY5619" fmla="*/ 1575800 h 2810796"/>
              <a:gd name="connsiteX5620" fmla="*/ 781434 w 3531775"/>
              <a:gd name="connsiteY5620" fmla="*/ 1571609 h 2810796"/>
              <a:gd name="connsiteX5621" fmla="*/ 777624 w 3531775"/>
              <a:gd name="connsiteY5621" fmla="*/ 1571800 h 2810796"/>
              <a:gd name="connsiteX5622" fmla="*/ 783625 w 3531775"/>
              <a:gd name="connsiteY5622" fmla="*/ 1567608 h 2810796"/>
              <a:gd name="connsiteX5623" fmla="*/ 785911 w 3531775"/>
              <a:gd name="connsiteY5623" fmla="*/ 1562560 h 2810796"/>
              <a:gd name="connsiteX5624" fmla="*/ 787816 w 3531775"/>
              <a:gd name="connsiteY5624" fmla="*/ 1580943 h 2810796"/>
              <a:gd name="connsiteX5625" fmla="*/ 783720 w 3531775"/>
              <a:gd name="connsiteY5625" fmla="*/ 1611042 h 2810796"/>
              <a:gd name="connsiteX5626" fmla="*/ 778577 w 3531775"/>
              <a:gd name="connsiteY5626" fmla="*/ 1612281 h 2810796"/>
              <a:gd name="connsiteX5627" fmla="*/ 774481 w 3531775"/>
              <a:gd name="connsiteY5627" fmla="*/ 1609518 h 2810796"/>
              <a:gd name="connsiteX5628" fmla="*/ 763813 w 3531775"/>
              <a:gd name="connsiteY5628" fmla="*/ 1616376 h 2810796"/>
              <a:gd name="connsiteX5629" fmla="*/ 766861 w 3531775"/>
              <a:gd name="connsiteY5629" fmla="*/ 1611424 h 2810796"/>
              <a:gd name="connsiteX5630" fmla="*/ 768385 w 3531775"/>
              <a:gd name="connsiteY5630" fmla="*/ 1606661 h 2810796"/>
              <a:gd name="connsiteX5631" fmla="*/ 762765 w 3531775"/>
              <a:gd name="connsiteY5631" fmla="*/ 1608661 h 2810796"/>
              <a:gd name="connsiteX5632" fmla="*/ 769147 w 3531775"/>
              <a:gd name="connsiteY5632" fmla="*/ 1602375 h 2810796"/>
              <a:gd name="connsiteX5633" fmla="*/ 769337 w 3531775"/>
              <a:gd name="connsiteY5633" fmla="*/ 1597136 h 2810796"/>
              <a:gd name="connsiteX5634" fmla="*/ 783720 w 3531775"/>
              <a:gd name="connsiteY5634" fmla="*/ 1611042 h 2810796"/>
              <a:gd name="connsiteX5635" fmla="*/ 748382 w 3531775"/>
              <a:gd name="connsiteY5635" fmla="*/ 1650666 h 2810796"/>
              <a:gd name="connsiteX5636" fmla="*/ 770099 w 3531775"/>
              <a:gd name="connsiteY5636" fmla="*/ 1643046 h 2810796"/>
              <a:gd name="connsiteX5637" fmla="*/ 766766 w 3531775"/>
              <a:gd name="connsiteY5637" fmla="*/ 1640856 h 2810796"/>
              <a:gd name="connsiteX5638" fmla="*/ 760003 w 3531775"/>
              <a:gd name="connsiteY5638" fmla="*/ 1645523 h 2810796"/>
              <a:gd name="connsiteX5639" fmla="*/ 760574 w 3531775"/>
              <a:gd name="connsiteY5639" fmla="*/ 1642380 h 2810796"/>
              <a:gd name="connsiteX5640" fmla="*/ 761908 w 3531775"/>
              <a:gd name="connsiteY5640" fmla="*/ 1638570 h 2810796"/>
              <a:gd name="connsiteX5641" fmla="*/ 757241 w 3531775"/>
              <a:gd name="connsiteY5641" fmla="*/ 1640189 h 2810796"/>
              <a:gd name="connsiteX5642" fmla="*/ 762575 w 3531775"/>
              <a:gd name="connsiteY5642" fmla="*/ 1635141 h 2810796"/>
              <a:gd name="connsiteX5643" fmla="*/ 748382 w 3531775"/>
              <a:gd name="connsiteY5643" fmla="*/ 1650666 h 2810796"/>
              <a:gd name="connsiteX5644" fmla="*/ 749811 w 3531775"/>
              <a:gd name="connsiteY5644" fmla="*/ 1598755 h 2810796"/>
              <a:gd name="connsiteX5645" fmla="*/ 745620 w 3531775"/>
              <a:gd name="connsiteY5645" fmla="*/ 1599803 h 2810796"/>
              <a:gd name="connsiteX5646" fmla="*/ 742286 w 3531775"/>
              <a:gd name="connsiteY5646" fmla="*/ 1597612 h 2810796"/>
              <a:gd name="connsiteX5647" fmla="*/ 735714 w 3531775"/>
              <a:gd name="connsiteY5647" fmla="*/ 1602279 h 2810796"/>
              <a:gd name="connsiteX5648" fmla="*/ 736190 w 3531775"/>
              <a:gd name="connsiteY5648" fmla="*/ 1599136 h 2810796"/>
              <a:gd name="connsiteX5649" fmla="*/ 737429 w 3531775"/>
              <a:gd name="connsiteY5649" fmla="*/ 1595326 h 2810796"/>
              <a:gd name="connsiteX5650" fmla="*/ 732857 w 3531775"/>
              <a:gd name="connsiteY5650" fmla="*/ 1596945 h 2810796"/>
              <a:gd name="connsiteX5651" fmla="*/ 738000 w 3531775"/>
              <a:gd name="connsiteY5651" fmla="*/ 1591802 h 2810796"/>
              <a:gd name="connsiteX5652" fmla="*/ 738095 w 3531775"/>
              <a:gd name="connsiteY5652" fmla="*/ 1587611 h 2810796"/>
              <a:gd name="connsiteX5653" fmla="*/ 749811 w 3531775"/>
              <a:gd name="connsiteY5653" fmla="*/ 1598755 h 2810796"/>
              <a:gd name="connsiteX5654" fmla="*/ 713997 w 3531775"/>
              <a:gd name="connsiteY5654" fmla="*/ 1683718 h 2810796"/>
              <a:gd name="connsiteX5655" fmla="*/ 727999 w 3531775"/>
              <a:gd name="connsiteY5655" fmla="*/ 1675146 h 2810796"/>
              <a:gd name="connsiteX5656" fmla="*/ 727142 w 3531775"/>
              <a:gd name="connsiteY5656" fmla="*/ 1671145 h 2810796"/>
              <a:gd name="connsiteX5657" fmla="*/ 718379 w 3531775"/>
              <a:gd name="connsiteY5657" fmla="*/ 1674479 h 2810796"/>
              <a:gd name="connsiteX5658" fmla="*/ 722284 w 3531775"/>
              <a:gd name="connsiteY5658" fmla="*/ 1670574 h 2810796"/>
              <a:gd name="connsiteX5659" fmla="*/ 725332 w 3531775"/>
              <a:gd name="connsiteY5659" fmla="*/ 1666478 h 2810796"/>
              <a:gd name="connsiteX5660" fmla="*/ 727713 w 3531775"/>
              <a:gd name="connsiteY5660" fmla="*/ 1662573 h 2810796"/>
              <a:gd name="connsiteX5661" fmla="*/ 721427 w 3531775"/>
              <a:gd name="connsiteY5661" fmla="*/ 1661716 h 2810796"/>
              <a:gd name="connsiteX5662" fmla="*/ 713997 w 3531775"/>
              <a:gd name="connsiteY5662" fmla="*/ 1683718 h 2810796"/>
              <a:gd name="connsiteX5663" fmla="*/ 705996 w 3531775"/>
              <a:gd name="connsiteY5663" fmla="*/ 1650666 h 2810796"/>
              <a:gd name="connsiteX5664" fmla="*/ 744953 w 3531775"/>
              <a:gd name="connsiteY5664" fmla="*/ 1633331 h 2810796"/>
              <a:gd name="connsiteX5665" fmla="*/ 731428 w 3531775"/>
              <a:gd name="connsiteY5665" fmla="*/ 1635522 h 2810796"/>
              <a:gd name="connsiteX5666" fmla="*/ 732380 w 3531775"/>
              <a:gd name="connsiteY5666" fmla="*/ 1633807 h 2810796"/>
              <a:gd name="connsiteX5667" fmla="*/ 720188 w 3531775"/>
              <a:gd name="connsiteY5667" fmla="*/ 1642951 h 2810796"/>
              <a:gd name="connsiteX5668" fmla="*/ 722855 w 3531775"/>
              <a:gd name="connsiteY5668" fmla="*/ 1637332 h 2810796"/>
              <a:gd name="connsiteX5669" fmla="*/ 723617 w 3531775"/>
              <a:gd name="connsiteY5669" fmla="*/ 1632283 h 2810796"/>
              <a:gd name="connsiteX5670" fmla="*/ 723522 w 3531775"/>
              <a:gd name="connsiteY5670" fmla="*/ 1627902 h 2810796"/>
              <a:gd name="connsiteX5671" fmla="*/ 705996 w 3531775"/>
              <a:gd name="connsiteY5671" fmla="*/ 1650666 h 2810796"/>
              <a:gd name="connsiteX5672" fmla="*/ 699900 w 3531775"/>
              <a:gd name="connsiteY5672" fmla="*/ 1678384 h 2810796"/>
              <a:gd name="connsiteX5673" fmla="*/ 695900 w 3531775"/>
              <a:gd name="connsiteY5673" fmla="*/ 1677813 h 2810796"/>
              <a:gd name="connsiteX5674" fmla="*/ 694947 w 3531775"/>
              <a:gd name="connsiteY5674" fmla="*/ 1672955 h 2810796"/>
              <a:gd name="connsiteX5675" fmla="*/ 694280 w 3531775"/>
              <a:gd name="connsiteY5675" fmla="*/ 1672003 h 2810796"/>
              <a:gd name="connsiteX5676" fmla="*/ 684089 w 3531775"/>
              <a:gd name="connsiteY5676" fmla="*/ 1676765 h 2810796"/>
              <a:gd name="connsiteX5677" fmla="*/ 689042 w 3531775"/>
              <a:gd name="connsiteY5677" fmla="*/ 1672003 h 2810796"/>
              <a:gd name="connsiteX5678" fmla="*/ 692852 w 3531775"/>
              <a:gd name="connsiteY5678" fmla="*/ 1666954 h 2810796"/>
              <a:gd name="connsiteX5679" fmla="*/ 688089 w 3531775"/>
              <a:gd name="connsiteY5679" fmla="*/ 1667050 h 2810796"/>
              <a:gd name="connsiteX5680" fmla="*/ 695804 w 3531775"/>
              <a:gd name="connsiteY5680" fmla="*/ 1662096 h 2810796"/>
              <a:gd name="connsiteX5681" fmla="*/ 698948 w 3531775"/>
              <a:gd name="connsiteY5681" fmla="*/ 1655905 h 2810796"/>
              <a:gd name="connsiteX5682" fmla="*/ 699900 w 3531775"/>
              <a:gd name="connsiteY5682" fmla="*/ 1678384 h 2810796"/>
              <a:gd name="connsiteX5683" fmla="*/ 650370 w 3531775"/>
              <a:gd name="connsiteY5683" fmla="*/ 1718294 h 2810796"/>
              <a:gd name="connsiteX5684" fmla="*/ 684755 w 3531775"/>
              <a:gd name="connsiteY5684" fmla="*/ 1704292 h 2810796"/>
              <a:gd name="connsiteX5685" fmla="*/ 679040 w 3531775"/>
              <a:gd name="connsiteY5685" fmla="*/ 1706292 h 2810796"/>
              <a:gd name="connsiteX5686" fmla="*/ 673706 w 3531775"/>
              <a:gd name="connsiteY5686" fmla="*/ 1705054 h 2810796"/>
              <a:gd name="connsiteX5687" fmla="*/ 662943 w 3531775"/>
              <a:gd name="connsiteY5687" fmla="*/ 1712293 h 2810796"/>
              <a:gd name="connsiteX5688" fmla="*/ 666182 w 3531775"/>
              <a:gd name="connsiteY5688" fmla="*/ 1704102 h 2810796"/>
              <a:gd name="connsiteX5689" fmla="*/ 666086 w 3531775"/>
              <a:gd name="connsiteY5689" fmla="*/ 1700768 h 2810796"/>
              <a:gd name="connsiteX5690" fmla="*/ 650370 w 3531775"/>
              <a:gd name="connsiteY5690" fmla="*/ 1718294 h 2810796"/>
              <a:gd name="connsiteX5691" fmla="*/ 653799 w 3531775"/>
              <a:gd name="connsiteY5691" fmla="*/ 1684766 h 2810796"/>
              <a:gd name="connsiteX5692" fmla="*/ 662276 w 3531775"/>
              <a:gd name="connsiteY5692" fmla="*/ 1676765 h 2810796"/>
              <a:gd name="connsiteX5693" fmla="*/ 657323 w 3531775"/>
              <a:gd name="connsiteY5693" fmla="*/ 1677717 h 2810796"/>
              <a:gd name="connsiteX5694" fmla="*/ 652656 w 3531775"/>
              <a:gd name="connsiteY5694" fmla="*/ 1676384 h 2810796"/>
              <a:gd name="connsiteX5695" fmla="*/ 643131 w 3531775"/>
              <a:gd name="connsiteY5695" fmla="*/ 1680861 h 2810796"/>
              <a:gd name="connsiteX5696" fmla="*/ 645798 w 3531775"/>
              <a:gd name="connsiteY5696" fmla="*/ 1676955 h 2810796"/>
              <a:gd name="connsiteX5697" fmla="*/ 648370 w 3531775"/>
              <a:gd name="connsiteY5697" fmla="*/ 1672098 h 2810796"/>
              <a:gd name="connsiteX5698" fmla="*/ 642941 w 3531775"/>
              <a:gd name="connsiteY5698" fmla="*/ 1673622 h 2810796"/>
              <a:gd name="connsiteX5699" fmla="*/ 649513 w 3531775"/>
              <a:gd name="connsiteY5699" fmla="*/ 1668192 h 2810796"/>
              <a:gd name="connsiteX5700" fmla="*/ 650275 w 3531775"/>
              <a:gd name="connsiteY5700" fmla="*/ 1663335 h 2810796"/>
              <a:gd name="connsiteX5701" fmla="*/ 653799 w 3531775"/>
              <a:gd name="connsiteY5701" fmla="*/ 1684766 h 2810796"/>
              <a:gd name="connsiteX5702" fmla="*/ 637702 w 3531775"/>
              <a:gd name="connsiteY5702" fmla="*/ 1718866 h 2810796"/>
              <a:gd name="connsiteX5703" fmla="*/ 633701 w 3531775"/>
              <a:gd name="connsiteY5703" fmla="*/ 1718008 h 2810796"/>
              <a:gd name="connsiteX5704" fmla="*/ 633320 w 3531775"/>
              <a:gd name="connsiteY5704" fmla="*/ 1713055 h 2810796"/>
              <a:gd name="connsiteX5705" fmla="*/ 632749 w 3531775"/>
              <a:gd name="connsiteY5705" fmla="*/ 1712103 h 2810796"/>
              <a:gd name="connsiteX5706" fmla="*/ 621986 w 3531775"/>
              <a:gd name="connsiteY5706" fmla="*/ 1715913 h 2810796"/>
              <a:gd name="connsiteX5707" fmla="*/ 627510 w 3531775"/>
              <a:gd name="connsiteY5707" fmla="*/ 1711817 h 2810796"/>
              <a:gd name="connsiteX5708" fmla="*/ 631892 w 3531775"/>
              <a:gd name="connsiteY5708" fmla="*/ 1707150 h 2810796"/>
              <a:gd name="connsiteX5709" fmla="*/ 627129 w 3531775"/>
              <a:gd name="connsiteY5709" fmla="*/ 1706959 h 2810796"/>
              <a:gd name="connsiteX5710" fmla="*/ 635416 w 3531775"/>
              <a:gd name="connsiteY5710" fmla="*/ 1702673 h 2810796"/>
              <a:gd name="connsiteX5711" fmla="*/ 639416 w 3531775"/>
              <a:gd name="connsiteY5711" fmla="*/ 1696863 h 2810796"/>
              <a:gd name="connsiteX5712" fmla="*/ 614842 w 3531775"/>
              <a:gd name="connsiteY5712" fmla="*/ 1726200 h 2810796"/>
              <a:gd name="connsiteX5713" fmla="*/ 614461 w 3531775"/>
              <a:gd name="connsiteY5713" fmla="*/ 1726581 h 2810796"/>
              <a:gd name="connsiteX5714" fmla="*/ 637702 w 3531775"/>
              <a:gd name="connsiteY5714" fmla="*/ 1718866 h 2810796"/>
              <a:gd name="connsiteX5715" fmla="*/ 619890 w 3531775"/>
              <a:gd name="connsiteY5715" fmla="*/ 1751441 h 2810796"/>
              <a:gd name="connsiteX5716" fmla="*/ 625796 w 3531775"/>
              <a:gd name="connsiteY5716" fmla="*/ 1748203 h 2810796"/>
              <a:gd name="connsiteX5717" fmla="*/ 625700 w 3531775"/>
              <a:gd name="connsiteY5717" fmla="*/ 1748012 h 2810796"/>
              <a:gd name="connsiteX5718" fmla="*/ 625700 w 3531775"/>
              <a:gd name="connsiteY5718" fmla="*/ 1748012 h 2810796"/>
              <a:gd name="connsiteX5719" fmla="*/ 624367 w 3531775"/>
              <a:gd name="connsiteY5719" fmla="*/ 1745916 h 2810796"/>
              <a:gd name="connsiteX5720" fmla="*/ 624462 w 3531775"/>
              <a:gd name="connsiteY5720" fmla="*/ 1746107 h 2810796"/>
              <a:gd name="connsiteX5721" fmla="*/ 622652 w 3531775"/>
              <a:gd name="connsiteY5721" fmla="*/ 1743250 h 2810796"/>
              <a:gd name="connsiteX5722" fmla="*/ 622557 w 3531775"/>
              <a:gd name="connsiteY5722" fmla="*/ 1743059 h 2810796"/>
              <a:gd name="connsiteX5723" fmla="*/ 622557 w 3531775"/>
              <a:gd name="connsiteY5723" fmla="*/ 1743059 h 2810796"/>
              <a:gd name="connsiteX5724" fmla="*/ 621890 w 3531775"/>
              <a:gd name="connsiteY5724" fmla="*/ 1742011 h 2810796"/>
              <a:gd name="connsiteX5725" fmla="*/ 621890 w 3531775"/>
              <a:gd name="connsiteY5725" fmla="*/ 1742011 h 2810796"/>
              <a:gd name="connsiteX5726" fmla="*/ 621986 w 3531775"/>
              <a:gd name="connsiteY5726" fmla="*/ 1742202 h 2810796"/>
              <a:gd name="connsiteX5727" fmla="*/ 616271 w 3531775"/>
              <a:gd name="connsiteY5727" fmla="*/ 1744107 h 2810796"/>
              <a:gd name="connsiteX5728" fmla="*/ 620843 w 3531775"/>
              <a:gd name="connsiteY5728" fmla="*/ 1740487 h 2810796"/>
              <a:gd name="connsiteX5729" fmla="*/ 620747 w 3531775"/>
              <a:gd name="connsiteY5729" fmla="*/ 1740297 h 2810796"/>
              <a:gd name="connsiteX5730" fmla="*/ 622462 w 3531775"/>
              <a:gd name="connsiteY5730" fmla="*/ 1739249 h 2810796"/>
              <a:gd name="connsiteX5731" fmla="*/ 621700 w 3531775"/>
              <a:gd name="connsiteY5731" fmla="*/ 1739630 h 2810796"/>
              <a:gd name="connsiteX5732" fmla="*/ 622462 w 3531775"/>
              <a:gd name="connsiteY5732" fmla="*/ 1738392 h 2810796"/>
              <a:gd name="connsiteX5733" fmla="*/ 621128 w 3531775"/>
              <a:gd name="connsiteY5733" fmla="*/ 1738582 h 2810796"/>
              <a:gd name="connsiteX5734" fmla="*/ 621795 w 3531775"/>
              <a:gd name="connsiteY5734" fmla="*/ 1738201 h 2810796"/>
              <a:gd name="connsiteX5735" fmla="*/ 619319 w 3531775"/>
              <a:gd name="connsiteY5735" fmla="*/ 1738201 h 2810796"/>
              <a:gd name="connsiteX5736" fmla="*/ 619319 w 3531775"/>
              <a:gd name="connsiteY5736" fmla="*/ 1738201 h 2810796"/>
              <a:gd name="connsiteX5737" fmla="*/ 619319 w 3531775"/>
              <a:gd name="connsiteY5737" fmla="*/ 1738201 h 2810796"/>
              <a:gd name="connsiteX5738" fmla="*/ 619414 w 3531775"/>
              <a:gd name="connsiteY5738" fmla="*/ 1738392 h 2810796"/>
              <a:gd name="connsiteX5739" fmla="*/ 618842 w 3531775"/>
              <a:gd name="connsiteY5739" fmla="*/ 1737534 h 2810796"/>
              <a:gd name="connsiteX5740" fmla="*/ 618747 w 3531775"/>
              <a:gd name="connsiteY5740" fmla="*/ 1737344 h 2810796"/>
              <a:gd name="connsiteX5741" fmla="*/ 620843 w 3531775"/>
              <a:gd name="connsiteY5741" fmla="*/ 1735629 h 2810796"/>
              <a:gd name="connsiteX5742" fmla="*/ 627034 w 3531775"/>
              <a:gd name="connsiteY5742" fmla="*/ 1730295 h 2810796"/>
              <a:gd name="connsiteX5743" fmla="*/ 616652 w 3531775"/>
              <a:gd name="connsiteY5743" fmla="*/ 1734010 h 2810796"/>
              <a:gd name="connsiteX5744" fmla="*/ 616652 w 3531775"/>
              <a:gd name="connsiteY5744" fmla="*/ 1734010 h 2810796"/>
              <a:gd name="connsiteX5745" fmla="*/ 616747 w 3531775"/>
              <a:gd name="connsiteY5745" fmla="*/ 1734105 h 2810796"/>
              <a:gd name="connsiteX5746" fmla="*/ 619890 w 3531775"/>
              <a:gd name="connsiteY5746" fmla="*/ 1751441 h 2810796"/>
              <a:gd name="connsiteX5747" fmla="*/ 607222 w 3531775"/>
              <a:gd name="connsiteY5747" fmla="*/ 1750679 h 2810796"/>
              <a:gd name="connsiteX5748" fmla="*/ 607222 w 3531775"/>
              <a:gd name="connsiteY5748" fmla="*/ 1750679 h 2810796"/>
              <a:gd name="connsiteX5749" fmla="*/ 607222 w 3531775"/>
              <a:gd name="connsiteY5749" fmla="*/ 1750679 h 2810796"/>
              <a:gd name="connsiteX5750" fmla="*/ 582362 w 3531775"/>
              <a:gd name="connsiteY5750" fmla="*/ 1712293 h 2810796"/>
              <a:gd name="connsiteX5751" fmla="*/ 582362 w 3531775"/>
              <a:gd name="connsiteY5751" fmla="*/ 1712293 h 2810796"/>
              <a:gd name="connsiteX5752" fmla="*/ 582362 w 3531775"/>
              <a:gd name="connsiteY5752" fmla="*/ 1712293 h 2810796"/>
              <a:gd name="connsiteX5753" fmla="*/ 582362 w 3531775"/>
              <a:gd name="connsiteY5753" fmla="*/ 1712293 h 2810796"/>
              <a:gd name="connsiteX5754" fmla="*/ 582362 w 3531775"/>
              <a:gd name="connsiteY5754" fmla="*/ 1712293 h 2810796"/>
              <a:gd name="connsiteX5755" fmla="*/ 591887 w 3531775"/>
              <a:gd name="connsiteY5755" fmla="*/ 1730295 h 2810796"/>
              <a:gd name="connsiteX5756" fmla="*/ 561692 w 3531775"/>
              <a:gd name="connsiteY5756" fmla="*/ 1748107 h 2810796"/>
              <a:gd name="connsiteX5757" fmla="*/ 583790 w 3531775"/>
              <a:gd name="connsiteY5757" fmla="*/ 1754394 h 2810796"/>
              <a:gd name="connsiteX5758" fmla="*/ 580647 w 3531775"/>
              <a:gd name="connsiteY5758" fmla="*/ 1752870 h 2810796"/>
              <a:gd name="connsiteX5759" fmla="*/ 581885 w 3531775"/>
              <a:gd name="connsiteY5759" fmla="*/ 1747441 h 2810796"/>
              <a:gd name="connsiteX5760" fmla="*/ 581695 w 3531775"/>
              <a:gd name="connsiteY5760" fmla="*/ 1746297 h 2810796"/>
              <a:gd name="connsiteX5761" fmla="*/ 571217 w 3531775"/>
              <a:gd name="connsiteY5761" fmla="*/ 1749155 h 2810796"/>
              <a:gd name="connsiteX5762" fmla="*/ 577313 w 3531775"/>
              <a:gd name="connsiteY5762" fmla="*/ 1745154 h 2810796"/>
              <a:gd name="connsiteX5763" fmla="*/ 582552 w 3531775"/>
              <a:gd name="connsiteY5763" fmla="*/ 1740678 h 2810796"/>
              <a:gd name="connsiteX5764" fmla="*/ 578456 w 3531775"/>
              <a:gd name="connsiteY5764" fmla="*/ 1739725 h 2810796"/>
              <a:gd name="connsiteX5765" fmla="*/ 586934 w 3531775"/>
              <a:gd name="connsiteY5765" fmla="*/ 1736201 h 2810796"/>
              <a:gd name="connsiteX5766" fmla="*/ 591887 w 3531775"/>
              <a:gd name="connsiteY5766" fmla="*/ 1730295 h 2810796"/>
              <a:gd name="connsiteX5767" fmla="*/ 558263 w 3531775"/>
              <a:gd name="connsiteY5767" fmla="*/ 1780587 h 2810796"/>
              <a:gd name="connsiteX5768" fmla="*/ 590267 w 3531775"/>
              <a:gd name="connsiteY5768" fmla="*/ 1765633 h 2810796"/>
              <a:gd name="connsiteX5769" fmla="*/ 584838 w 3531775"/>
              <a:gd name="connsiteY5769" fmla="*/ 1768015 h 2810796"/>
              <a:gd name="connsiteX5770" fmla="*/ 578456 w 3531775"/>
              <a:gd name="connsiteY5770" fmla="*/ 1768395 h 2810796"/>
              <a:gd name="connsiteX5771" fmla="*/ 569598 w 3531775"/>
              <a:gd name="connsiteY5771" fmla="*/ 1774777 h 2810796"/>
              <a:gd name="connsiteX5772" fmla="*/ 570455 w 3531775"/>
              <a:gd name="connsiteY5772" fmla="*/ 1771729 h 2810796"/>
              <a:gd name="connsiteX5773" fmla="*/ 569693 w 3531775"/>
              <a:gd name="connsiteY5773" fmla="*/ 1769253 h 2810796"/>
              <a:gd name="connsiteX5774" fmla="*/ 568265 w 3531775"/>
              <a:gd name="connsiteY5774" fmla="*/ 1767253 h 2810796"/>
              <a:gd name="connsiteX5775" fmla="*/ 558263 w 3531775"/>
              <a:gd name="connsiteY5775" fmla="*/ 1780587 h 2810796"/>
              <a:gd name="connsiteX5776" fmla="*/ 552929 w 3531775"/>
              <a:gd name="connsiteY5776" fmla="*/ 1767824 h 2810796"/>
              <a:gd name="connsiteX5777" fmla="*/ 547405 w 3531775"/>
              <a:gd name="connsiteY5777" fmla="*/ 1768205 h 2810796"/>
              <a:gd name="connsiteX5778" fmla="*/ 544166 w 3531775"/>
              <a:gd name="connsiteY5778" fmla="*/ 1765062 h 2810796"/>
              <a:gd name="connsiteX5779" fmla="*/ 542928 w 3531775"/>
              <a:gd name="connsiteY5779" fmla="*/ 1764586 h 2810796"/>
              <a:gd name="connsiteX5780" fmla="*/ 531593 w 3531775"/>
              <a:gd name="connsiteY5780" fmla="*/ 1769538 h 2810796"/>
              <a:gd name="connsiteX5781" fmla="*/ 536165 w 3531775"/>
              <a:gd name="connsiteY5781" fmla="*/ 1765538 h 2810796"/>
              <a:gd name="connsiteX5782" fmla="*/ 539118 w 3531775"/>
              <a:gd name="connsiteY5782" fmla="*/ 1761537 h 2810796"/>
              <a:gd name="connsiteX5783" fmla="*/ 532927 w 3531775"/>
              <a:gd name="connsiteY5783" fmla="*/ 1762300 h 2810796"/>
              <a:gd name="connsiteX5784" fmla="*/ 541118 w 3531775"/>
              <a:gd name="connsiteY5784" fmla="*/ 1757632 h 2810796"/>
              <a:gd name="connsiteX5785" fmla="*/ 542738 w 3531775"/>
              <a:gd name="connsiteY5785" fmla="*/ 1752775 h 2810796"/>
              <a:gd name="connsiteX5786" fmla="*/ 552929 w 3531775"/>
              <a:gd name="connsiteY5786" fmla="*/ 1767824 h 2810796"/>
              <a:gd name="connsiteX5787" fmla="*/ 509876 w 3531775"/>
              <a:gd name="connsiteY5787" fmla="*/ 1803638 h 2810796"/>
              <a:gd name="connsiteX5788" fmla="*/ 526831 w 3531775"/>
              <a:gd name="connsiteY5788" fmla="*/ 1797923 h 2810796"/>
              <a:gd name="connsiteX5789" fmla="*/ 526259 w 3531775"/>
              <a:gd name="connsiteY5789" fmla="*/ 1794399 h 2810796"/>
              <a:gd name="connsiteX5790" fmla="*/ 515877 w 3531775"/>
              <a:gd name="connsiteY5790" fmla="*/ 1796304 h 2810796"/>
              <a:gd name="connsiteX5791" fmla="*/ 520830 w 3531775"/>
              <a:gd name="connsiteY5791" fmla="*/ 1793351 h 2810796"/>
              <a:gd name="connsiteX5792" fmla="*/ 524735 w 3531775"/>
              <a:gd name="connsiteY5792" fmla="*/ 1790112 h 2810796"/>
              <a:gd name="connsiteX5793" fmla="*/ 527879 w 3531775"/>
              <a:gd name="connsiteY5793" fmla="*/ 1786969 h 2810796"/>
              <a:gd name="connsiteX5794" fmla="*/ 520830 w 3531775"/>
              <a:gd name="connsiteY5794" fmla="*/ 1785541 h 2810796"/>
              <a:gd name="connsiteX5795" fmla="*/ 509876 w 3531775"/>
              <a:gd name="connsiteY5795" fmla="*/ 1803638 h 2810796"/>
              <a:gd name="connsiteX5796" fmla="*/ 493589 w 3531775"/>
              <a:gd name="connsiteY5796" fmla="*/ 1794018 h 2810796"/>
              <a:gd name="connsiteX5797" fmla="*/ 505209 w 3531775"/>
              <a:gd name="connsiteY5797" fmla="*/ 1788112 h 2810796"/>
              <a:gd name="connsiteX5798" fmla="*/ 499685 w 3531775"/>
              <a:gd name="connsiteY5798" fmla="*/ 1787922 h 2810796"/>
              <a:gd name="connsiteX5799" fmla="*/ 496827 w 3531775"/>
              <a:gd name="connsiteY5799" fmla="*/ 1784493 h 2810796"/>
              <a:gd name="connsiteX5800" fmla="*/ 486540 w 3531775"/>
              <a:gd name="connsiteY5800" fmla="*/ 1787255 h 2810796"/>
              <a:gd name="connsiteX5801" fmla="*/ 488731 w 3531775"/>
              <a:gd name="connsiteY5801" fmla="*/ 1784112 h 2810796"/>
              <a:gd name="connsiteX5802" fmla="*/ 492160 w 3531775"/>
              <a:gd name="connsiteY5802" fmla="*/ 1780397 h 2810796"/>
              <a:gd name="connsiteX5803" fmla="*/ 485969 w 3531775"/>
              <a:gd name="connsiteY5803" fmla="*/ 1780587 h 2810796"/>
              <a:gd name="connsiteX5804" fmla="*/ 494541 w 3531775"/>
              <a:gd name="connsiteY5804" fmla="*/ 1776873 h 2810796"/>
              <a:gd name="connsiteX5805" fmla="*/ 496922 w 3531775"/>
              <a:gd name="connsiteY5805" fmla="*/ 1772301 h 2810796"/>
              <a:gd name="connsiteX5806" fmla="*/ 493589 w 3531775"/>
              <a:gd name="connsiteY5806" fmla="*/ 1794018 h 2810796"/>
              <a:gd name="connsiteX5807" fmla="*/ 449012 w 3531775"/>
              <a:gd name="connsiteY5807" fmla="*/ 1820116 h 2810796"/>
              <a:gd name="connsiteX5808" fmla="*/ 469300 w 3531775"/>
              <a:gd name="connsiteY5808" fmla="*/ 1814973 h 2810796"/>
              <a:gd name="connsiteX5809" fmla="*/ 467776 w 3531775"/>
              <a:gd name="connsiteY5809" fmla="*/ 1811258 h 2810796"/>
              <a:gd name="connsiteX5810" fmla="*/ 466919 w 3531775"/>
              <a:gd name="connsiteY5810" fmla="*/ 1810496 h 2810796"/>
              <a:gd name="connsiteX5811" fmla="*/ 455012 w 3531775"/>
              <a:gd name="connsiteY5811" fmla="*/ 1812782 h 2810796"/>
              <a:gd name="connsiteX5812" fmla="*/ 460632 w 3531775"/>
              <a:gd name="connsiteY5812" fmla="*/ 1809925 h 2810796"/>
              <a:gd name="connsiteX5813" fmla="*/ 464823 w 3531775"/>
              <a:gd name="connsiteY5813" fmla="*/ 1806686 h 2810796"/>
              <a:gd name="connsiteX5814" fmla="*/ 468157 w 3531775"/>
              <a:gd name="connsiteY5814" fmla="*/ 1803543 h 2810796"/>
              <a:gd name="connsiteX5815" fmla="*/ 449012 w 3531775"/>
              <a:gd name="connsiteY5815" fmla="*/ 1820116 h 2810796"/>
              <a:gd name="connsiteX5816" fmla="*/ 439487 w 3531775"/>
              <a:gd name="connsiteY5816" fmla="*/ 1802590 h 2810796"/>
              <a:gd name="connsiteX5817" fmla="*/ 445202 w 3531775"/>
              <a:gd name="connsiteY5817" fmla="*/ 1796304 h 2810796"/>
              <a:gd name="connsiteX5818" fmla="*/ 440439 w 3531775"/>
              <a:gd name="connsiteY5818" fmla="*/ 1792589 h 2810796"/>
              <a:gd name="connsiteX5819" fmla="*/ 425009 w 3531775"/>
              <a:gd name="connsiteY5819" fmla="*/ 1795446 h 2810796"/>
              <a:gd name="connsiteX5820" fmla="*/ 430247 w 3531775"/>
              <a:gd name="connsiteY5820" fmla="*/ 1791922 h 2810796"/>
              <a:gd name="connsiteX5821" fmla="*/ 433391 w 3531775"/>
              <a:gd name="connsiteY5821" fmla="*/ 1788208 h 2810796"/>
              <a:gd name="connsiteX5822" fmla="*/ 425675 w 3531775"/>
              <a:gd name="connsiteY5822" fmla="*/ 1788112 h 2810796"/>
              <a:gd name="connsiteX5823" fmla="*/ 435391 w 3531775"/>
              <a:gd name="connsiteY5823" fmla="*/ 1784493 h 2810796"/>
              <a:gd name="connsiteX5824" fmla="*/ 437105 w 3531775"/>
              <a:gd name="connsiteY5824" fmla="*/ 1779825 h 2810796"/>
              <a:gd name="connsiteX5825" fmla="*/ 439487 w 3531775"/>
              <a:gd name="connsiteY5825" fmla="*/ 1802590 h 2810796"/>
              <a:gd name="connsiteX5826" fmla="*/ 398053 w 3531775"/>
              <a:gd name="connsiteY5826" fmla="*/ 1826022 h 2810796"/>
              <a:gd name="connsiteX5827" fmla="*/ 415579 w 3531775"/>
              <a:gd name="connsiteY5827" fmla="*/ 1825260 h 2810796"/>
              <a:gd name="connsiteX5828" fmla="*/ 416912 w 3531775"/>
              <a:gd name="connsiteY5828" fmla="*/ 1821736 h 2810796"/>
              <a:gd name="connsiteX5829" fmla="*/ 416817 w 3531775"/>
              <a:gd name="connsiteY5829" fmla="*/ 1820878 h 2810796"/>
              <a:gd name="connsiteX5830" fmla="*/ 407102 w 3531775"/>
              <a:gd name="connsiteY5830" fmla="*/ 1820783 h 2810796"/>
              <a:gd name="connsiteX5831" fmla="*/ 412817 w 3531775"/>
              <a:gd name="connsiteY5831" fmla="*/ 1819259 h 2810796"/>
              <a:gd name="connsiteX5832" fmla="*/ 417770 w 3531775"/>
              <a:gd name="connsiteY5832" fmla="*/ 1817259 h 2810796"/>
              <a:gd name="connsiteX5833" fmla="*/ 422056 w 3531775"/>
              <a:gd name="connsiteY5833" fmla="*/ 1815068 h 2810796"/>
              <a:gd name="connsiteX5834" fmla="*/ 398053 w 3531775"/>
              <a:gd name="connsiteY5834" fmla="*/ 1826022 h 2810796"/>
              <a:gd name="connsiteX5835" fmla="*/ 384146 w 3531775"/>
              <a:gd name="connsiteY5835" fmla="*/ 1815640 h 2810796"/>
              <a:gd name="connsiteX5836" fmla="*/ 388337 w 3531775"/>
              <a:gd name="connsiteY5836" fmla="*/ 1810972 h 2810796"/>
              <a:gd name="connsiteX5837" fmla="*/ 383480 w 3531775"/>
              <a:gd name="connsiteY5837" fmla="*/ 1807734 h 2810796"/>
              <a:gd name="connsiteX5838" fmla="*/ 369859 w 3531775"/>
              <a:gd name="connsiteY5838" fmla="*/ 1809067 h 2810796"/>
              <a:gd name="connsiteX5839" fmla="*/ 373955 w 3531775"/>
              <a:gd name="connsiteY5839" fmla="*/ 1806591 h 2810796"/>
              <a:gd name="connsiteX5840" fmla="*/ 376241 w 3531775"/>
              <a:gd name="connsiteY5840" fmla="*/ 1803733 h 2810796"/>
              <a:gd name="connsiteX5841" fmla="*/ 369287 w 3531775"/>
              <a:gd name="connsiteY5841" fmla="*/ 1803162 h 2810796"/>
              <a:gd name="connsiteX5842" fmla="*/ 377574 w 3531775"/>
              <a:gd name="connsiteY5842" fmla="*/ 1800876 h 2810796"/>
              <a:gd name="connsiteX5843" fmla="*/ 378431 w 3531775"/>
              <a:gd name="connsiteY5843" fmla="*/ 1797161 h 2810796"/>
              <a:gd name="connsiteX5844" fmla="*/ 384146 w 3531775"/>
              <a:gd name="connsiteY5844" fmla="*/ 1815640 h 2810796"/>
              <a:gd name="connsiteX5845" fmla="*/ 336140 w 3531775"/>
              <a:gd name="connsiteY5845" fmla="*/ 1829641 h 2810796"/>
              <a:gd name="connsiteX5846" fmla="*/ 355286 w 3531775"/>
              <a:gd name="connsiteY5846" fmla="*/ 1828879 h 2810796"/>
              <a:gd name="connsiteX5847" fmla="*/ 353762 w 3531775"/>
              <a:gd name="connsiteY5847" fmla="*/ 1825450 h 2810796"/>
              <a:gd name="connsiteX5848" fmla="*/ 341665 w 3531775"/>
              <a:gd name="connsiteY5848" fmla="*/ 1824403 h 2810796"/>
              <a:gd name="connsiteX5849" fmla="*/ 346904 w 3531775"/>
              <a:gd name="connsiteY5849" fmla="*/ 1823069 h 2810796"/>
              <a:gd name="connsiteX5850" fmla="*/ 350904 w 3531775"/>
              <a:gd name="connsiteY5850" fmla="*/ 1821069 h 2810796"/>
              <a:gd name="connsiteX5851" fmla="*/ 354047 w 3531775"/>
              <a:gd name="connsiteY5851" fmla="*/ 1818973 h 2810796"/>
              <a:gd name="connsiteX5852" fmla="*/ 345284 w 3531775"/>
              <a:gd name="connsiteY5852" fmla="*/ 1815735 h 2810796"/>
              <a:gd name="connsiteX5853" fmla="*/ 336140 w 3531775"/>
              <a:gd name="connsiteY5853" fmla="*/ 1829641 h 2810796"/>
              <a:gd name="connsiteX5854" fmla="*/ 325853 w 3531775"/>
              <a:gd name="connsiteY5854" fmla="*/ 1794875 h 2810796"/>
              <a:gd name="connsiteX5855" fmla="*/ 342046 w 3531775"/>
              <a:gd name="connsiteY5855" fmla="*/ 1796685 h 2810796"/>
              <a:gd name="connsiteX5856" fmla="*/ 343760 w 3531775"/>
              <a:gd name="connsiteY5856" fmla="*/ 1793541 h 2810796"/>
              <a:gd name="connsiteX5857" fmla="*/ 343760 w 3531775"/>
              <a:gd name="connsiteY5857" fmla="*/ 1792779 h 2810796"/>
              <a:gd name="connsiteX5858" fmla="*/ 334902 w 3531775"/>
              <a:gd name="connsiteY5858" fmla="*/ 1791160 h 2810796"/>
              <a:gd name="connsiteX5859" fmla="*/ 346808 w 3531775"/>
              <a:gd name="connsiteY5859" fmla="*/ 1790589 h 2810796"/>
              <a:gd name="connsiteX5860" fmla="*/ 345189 w 3531775"/>
              <a:gd name="connsiteY5860" fmla="*/ 1789446 h 2810796"/>
              <a:gd name="connsiteX5861" fmla="*/ 349380 w 3531775"/>
              <a:gd name="connsiteY5861" fmla="*/ 1787922 h 2810796"/>
              <a:gd name="connsiteX5862" fmla="*/ 325853 w 3531775"/>
              <a:gd name="connsiteY5862" fmla="*/ 1794875 h 2810796"/>
              <a:gd name="connsiteX5863" fmla="*/ 300136 w 3531775"/>
              <a:gd name="connsiteY5863" fmla="*/ 1815068 h 2810796"/>
              <a:gd name="connsiteX5864" fmla="*/ 315662 w 3531775"/>
              <a:gd name="connsiteY5864" fmla="*/ 1813639 h 2810796"/>
              <a:gd name="connsiteX5865" fmla="*/ 314423 w 3531775"/>
              <a:gd name="connsiteY5865" fmla="*/ 1809639 h 2810796"/>
              <a:gd name="connsiteX5866" fmla="*/ 313566 w 3531775"/>
              <a:gd name="connsiteY5866" fmla="*/ 1808591 h 2810796"/>
              <a:gd name="connsiteX5867" fmla="*/ 301184 w 3531775"/>
              <a:gd name="connsiteY5867" fmla="*/ 1807162 h 2810796"/>
              <a:gd name="connsiteX5868" fmla="*/ 307184 w 3531775"/>
              <a:gd name="connsiteY5868" fmla="*/ 1806115 h 2810796"/>
              <a:gd name="connsiteX5869" fmla="*/ 311756 w 3531775"/>
              <a:gd name="connsiteY5869" fmla="*/ 1804305 h 2810796"/>
              <a:gd name="connsiteX5870" fmla="*/ 305946 w 3531775"/>
              <a:gd name="connsiteY5870" fmla="*/ 1802114 h 2810796"/>
              <a:gd name="connsiteX5871" fmla="*/ 315376 w 3531775"/>
              <a:gd name="connsiteY5871" fmla="*/ 1802304 h 2810796"/>
              <a:gd name="connsiteX5872" fmla="*/ 319376 w 3531775"/>
              <a:gd name="connsiteY5872" fmla="*/ 1799352 h 2810796"/>
              <a:gd name="connsiteX5873" fmla="*/ 300136 w 3531775"/>
              <a:gd name="connsiteY5873" fmla="*/ 1815068 h 2810796"/>
              <a:gd name="connsiteX5874" fmla="*/ 270989 w 3531775"/>
              <a:gd name="connsiteY5874" fmla="*/ 1824021 h 2810796"/>
              <a:gd name="connsiteX5875" fmla="*/ 288801 w 3531775"/>
              <a:gd name="connsiteY5875" fmla="*/ 1826117 h 2810796"/>
              <a:gd name="connsiteX5876" fmla="*/ 283086 w 3531775"/>
              <a:gd name="connsiteY5876" fmla="*/ 1824212 h 2810796"/>
              <a:gd name="connsiteX5877" fmla="*/ 287944 w 3531775"/>
              <a:gd name="connsiteY5877" fmla="*/ 1822879 h 2810796"/>
              <a:gd name="connsiteX5878" fmla="*/ 276895 w 3531775"/>
              <a:gd name="connsiteY5878" fmla="*/ 1820116 h 2810796"/>
              <a:gd name="connsiteX5879" fmla="*/ 282038 w 3531775"/>
              <a:gd name="connsiteY5879" fmla="*/ 1819735 h 2810796"/>
              <a:gd name="connsiteX5880" fmla="*/ 286039 w 3531775"/>
              <a:gd name="connsiteY5880" fmla="*/ 1818592 h 2810796"/>
              <a:gd name="connsiteX5881" fmla="*/ 281276 w 3531775"/>
              <a:gd name="connsiteY5881" fmla="*/ 1816401 h 2810796"/>
              <a:gd name="connsiteX5882" fmla="*/ 289277 w 3531775"/>
              <a:gd name="connsiteY5882" fmla="*/ 1817068 h 2810796"/>
              <a:gd name="connsiteX5883" fmla="*/ 270989 w 3531775"/>
              <a:gd name="connsiteY5883" fmla="*/ 1824021 h 2810796"/>
              <a:gd name="connsiteX5884" fmla="*/ 246415 w 3531775"/>
              <a:gd name="connsiteY5884" fmla="*/ 1800780 h 2810796"/>
              <a:gd name="connsiteX5885" fmla="*/ 270227 w 3531775"/>
              <a:gd name="connsiteY5885" fmla="*/ 1803543 h 2810796"/>
              <a:gd name="connsiteX5886" fmla="*/ 267275 w 3531775"/>
              <a:gd name="connsiteY5886" fmla="*/ 1798590 h 2810796"/>
              <a:gd name="connsiteX5887" fmla="*/ 251749 w 3531775"/>
              <a:gd name="connsiteY5887" fmla="*/ 1794684 h 2810796"/>
              <a:gd name="connsiteX5888" fmla="*/ 257940 w 3531775"/>
              <a:gd name="connsiteY5888" fmla="*/ 1793922 h 2810796"/>
              <a:gd name="connsiteX5889" fmla="*/ 262417 w 3531775"/>
              <a:gd name="connsiteY5889" fmla="*/ 1792113 h 2810796"/>
              <a:gd name="connsiteX5890" fmla="*/ 265751 w 3531775"/>
              <a:gd name="connsiteY5890" fmla="*/ 1789827 h 2810796"/>
              <a:gd name="connsiteX5891" fmla="*/ 246415 w 3531775"/>
              <a:gd name="connsiteY5891" fmla="*/ 1800780 h 2810796"/>
              <a:gd name="connsiteX5892" fmla="*/ 213268 w 3531775"/>
              <a:gd name="connsiteY5892" fmla="*/ 1806686 h 2810796"/>
              <a:gd name="connsiteX5893" fmla="*/ 228698 w 3531775"/>
              <a:gd name="connsiteY5893" fmla="*/ 1811163 h 2810796"/>
              <a:gd name="connsiteX5894" fmla="*/ 228317 w 3531775"/>
              <a:gd name="connsiteY5894" fmla="*/ 1808305 h 2810796"/>
              <a:gd name="connsiteX5895" fmla="*/ 218983 w 3531775"/>
              <a:gd name="connsiteY5895" fmla="*/ 1804305 h 2810796"/>
              <a:gd name="connsiteX5896" fmla="*/ 223555 w 3531775"/>
              <a:gd name="connsiteY5896" fmla="*/ 1804686 h 2810796"/>
              <a:gd name="connsiteX5897" fmla="*/ 227174 w 3531775"/>
              <a:gd name="connsiteY5897" fmla="*/ 1804305 h 2810796"/>
              <a:gd name="connsiteX5898" fmla="*/ 230127 w 3531775"/>
              <a:gd name="connsiteY5898" fmla="*/ 1803638 h 2810796"/>
              <a:gd name="connsiteX5899" fmla="*/ 213268 w 3531775"/>
              <a:gd name="connsiteY5899" fmla="*/ 1806686 h 2810796"/>
              <a:gd name="connsiteX5900" fmla="*/ 189646 w 3531775"/>
              <a:gd name="connsiteY5900" fmla="*/ 1779825 h 2810796"/>
              <a:gd name="connsiteX5901" fmla="*/ 208505 w 3531775"/>
              <a:gd name="connsiteY5901" fmla="*/ 1789827 h 2810796"/>
              <a:gd name="connsiteX5902" fmla="*/ 204219 w 3531775"/>
              <a:gd name="connsiteY5902" fmla="*/ 1785921 h 2810796"/>
              <a:gd name="connsiteX5903" fmla="*/ 211934 w 3531775"/>
              <a:gd name="connsiteY5903" fmla="*/ 1787255 h 2810796"/>
              <a:gd name="connsiteX5904" fmla="*/ 212315 w 3531775"/>
              <a:gd name="connsiteY5904" fmla="*/ 1786398 h 2810796"/>
              <a:gd name="connsiteX5905" fmla="*/ 202219 w 3531775"/>
              <a:gd name="connsiteY5905" fmla="*/ 1780397 h 2810796"/>
              <a:gd name="connsiteX5906" fmla="*/ 209077 w 3531775"/>
              <a:gd name="connsiteY5906" fmla="*/ 1782492 h 2810796"/>
              <a:gd name="connsiteX5907" fmla="*/ 215459 w 3531775"/>
              <a:gd name="connsiteY5907" fmla="*/ 1783445 h 2810796"/>
              <a:gd name="connsiteX5908" fmla="*/ 212411 w 3531775"/>
              <a:gd name="connsiteY5908" fmla="*/ 1779921 h 2810796"/>
              <a:gd name="connsiteX5909" fmla="*/ 221174 w 3531775"/>
              <a:gd name="connsiteY5909" fmla="*/ 1783826 h 2810796"/>
              <a:gd name="connsiteX5910" fmla="*/ 228222 w 3531775"/>
              <a:gd name="connsiteY5910" fmla="*/ 1783731 h 2810796"/>
              <a:gd name="connsiteX5911" fmla="*/ 189646 w 3531775"/>
              <a:gd name="connsiteY5911" fmla="*/ 1779825 h 2810796"/>
              <a:gd name="connsiteX5912" fmla="*/ 157070 w 3531775"/>
              <a:gd name="connsiteY5912" fmla="*/ 1781445 h 2810796"/>
              <a:gd name="connsiteX5913" fmla="*/ 176216 w 3531775"/>
              <a:gd name="connsiteY5913" fmla="*/ 1791827 h 2810796"/>
              <a:gd name="connsiteX5914" fmla="*/ 175454 w 3531775"/>
              <a:gd name="connsiteY5914" fmla="*/ 1787826 h 2810796"/>
              <a:gd name="connsiteX5915" fmla="*/ 177168 w 3531775"/>
              <a:gd name="connsiteY5915" fmla="*/ 1787445 h 2810796"/>
              <a:gd name="connsiteX5916" fmla="*/ 168500 w 3531775"/>
              <a:gd name="connsiteY5916" fmla="*/ 1782683 h 2810796"/>
              <a:gd name="connsiteX5917" fmla="*/ 171739 w 3531775"/>
              <a:gd name="connsiteY5917" fmla="*/ 1782397 h 2810796"/>
              <a:gd name="connsiteX5918" fmla="*/ 177930 w 3531775"/>
              <a:gd name="connsiteY5918" fmla="*/ 1783731 h 2810796"/>
              <a:gd name="connsiteX5919" fmla="*/ 182502 w 3531775"/>
              <a:gd name="connsiteY5919" fmla="*/ 1783826 h 2810796"/>
              <a:gd name="connsiteX5920" fmla="*/ 157070 w 3531775"/>
              <a:gd name="connsiteY5920" fmla="*/ 1781445 h 2810796"/>
              <a:gd name="connsiteX5921" fmla="*/ 144688 w 3531775"/>
              <a:gd name="connsiteY5921" fmla="*/ 1754108 h 2810796"/>
              <a:gd name="connsiteX5922" fmla="*/ 163357 w 3531775"/>
              <a:gd name="connsiteY5922" fmla="*/ 1765157 h 2810796"/>
              <a:gd name="connsiteX5923" fmla="*/ 157928 w 3531775"/>
              <a:gd name="connsiteY5923" fmla="*/ 1760395 h 2810796"/>
              <a:gd name="connsiteX5924" fmla="*/ 163833 w 3531775"/>
              <a:gd name="connsiteY5924" fmla="*/ 1761252 h 2810796"/>
              <a:gd name="connsiteX5925" fmla="*/ 163452 w 3531775"/>
              <a:gd name="connsiteY5925" fmla="*/ 1760013 h 2810796"/>
              <a:gd name="connsiteX5926" fmla="*/ 154975 w 3531775"/>
              <a:gd name="connsiteY5926" fmla="*/ 1754965 h 2810796"/>
              <a:gd name="connsiteX5927" fmla="*/ 158690 w 3531775"/>
              <a:gd name="connsiteY5927" fmla="*/ 1755061 h 2810796"/>
              <a:gd name="connsiteX5928" fmla="*/ 163547 w 3531775"/>
              <a:gd name="connsiteY5928" fmla="*/ 1755727 h 2810796"/>
              <a:gd name="connsiteX5929" fmla="*/ 167643 w 3531775"/>
              <a:gd name="connsiteY5929" fmla="*/ 1755632 h 2810796"/>
              <a:gd name="connsiteX5930" fmla="*/ 144688 w 3531775"/>
              <a:gd name="connsiteY5930" fmla="*/ 1754108 h 2810796"/>
              <a:gd name="connsiteX5931" fmla="*/ 108493 w 3531775"/>
              <a:gd name="connsiteY5931" fmla="*/ 1742678 h 2810796"/>
              <a:gd name="connsiteX5932" fmla="*/ 121542 w 3531775"/>
              <a:gd name="connsiteY5932" fmla="*/ 1755822 h 2810796"/>
              <a:gd name="connsiteX5933" fmla="*/ 124781 w 3531775"/>
              <a:gd name="connsiteY5933" fmla="*/ 1754870 h 2810796"/>
              <a:gd name="connsiteX5934" fmla="*/ 125257 w 3531775"/>
              <a:gd name="connsiteY5934" fmla="*/ 1754299 h 2810796"/>
              <a:gd name="connsiteX5935" fmla="*/ 118399 w 3531775"/>
              <a:gd name="connsiteY5935" fmla="*/ 1746774 h 2810796"/>
              <a:gd name="connsiteX5936" fmla="*/ 128400 w 3531775"/>
              <a:gd name="connsiteY5936" fmla="*/ 1752965 h 2810796"/>
              <a:gd name="connsiteX5937" fmla="*/ 126686 w 3531775"/>
              <a:gd name="connsiteY5937" fmla="*/ 1749345 h 2810796"/>
              <a:gd name="connsiteX5938" fmla="*/ 138592 w 3531775"/>
              <a:gd name="connsiteY5938" fmla="*/ 1756870 h 2810796"/>
              <a:gd name="connsiteX5939" fmla="*/ 108493 w 3531775"/>
              <a:gd name="connsiteY5939" fmla="*/ 1742678 h 2810796"/>
              <a:gd name="connsiteX5940" fmla="*/ 96682 w 3531775"/>
              <a:gd name="connsiteY5940" fmla="*/ 1710960 h 2810796"/>
              <a:gd name="connsiteX5941" fmla="*/ 114970 w 3531775"/>
              <a:gd name="connsiteY5941" fmla="*/ 1731343 h 2810796"/>
              <a:gd name="connsiteX5942" fmla="*/ 108112 w 3531775"/>
              <a:gd name="connsiteY5942" fmla="*/ 1720390 h 2810796"/>
              <a:gd name="connsiteX5943" fmla="*/ 113636 w 3531775"/>
              <a:gd name="connsiteY5943" fmla="*/ 1722771 h 2810796"/>
              <a:gd name="connsiteX5944" fmla="*/ 104873 w 3531775"/>
              <a:gd name="connsiteY5944" fmla="*/ 1712103 h 2810796"/>
              <a:gd name="connsiteX5945" fmla="*/ 114494 w 3531775"/>
              <a:gd name="connsiteY5945" fmla="*/ 1717437 h 2810796"/>
              <a:gd name="connsiteX5946" fmla="*/ 118494 w 3531775"/>
              <a:gd name="connsiteY5946" fmla="*/ 1718484 h 2810796"/>
              <a:gd name="connsiteX5947" fmla="*/ 96682 w 3531775"/>
              <a:gd name="connsiteY5947" fmla="*/ 1710960 h 2810796"/>
              <a:gd name="connsiteX5948" fmla="*/ 94682 w 3531775"/>
              <a:gd name="connsiteY5948" fmla="*/ 1673526 h 2810796"/>
              <a:gd name="connsiteX5949" fmla="*/ 87728 w 3531775"/>
              <a:gd name="connsiteY5949" fmla="*/ 1692005 h 2810796"/>
              <a:gd name="connsiteX5950" fmla="*/ 84966 w 3531775"/>
              <a:gd name="connsiteY5950" fmla="*/ 1685242 h 2810796"/>
              <a:gd name="connsiteX5951" fmla="*/ 84395 w 3531775"/>
              <a:gd name="connsiteY5951" fmla="*/ 1678575 h 2810796"/>
              <a:gd name="connsiteX5952" fmla="*/ 79251 w 3531775"/>
              <a:gd name="connsiteY5952" fmla="*/ 1669145 h 2810796"/>
              <a:gd name="connsiteX5953" fmla="*/ 86585 w 3531775"/>
              <a:gd name="connsiteY5953" fmla="*/ 1672193 h 2810796"/>
              <a:gd name="connsiteX5954" fmla="*/ 83728 w 3531775"/>
              <a:gd name="connsiteY5954" fmla="*/ 1664954 h 2810796"/>
              <a:gd name="connsiteX5955" fmla="*/ 90205 w 3531775"/>
              <a:gd name="connsiteY5955" fmla="*/ 1673241 h 2810796"/>
              <a:gd name="connsiteX5956" fmla="*/ 94682 w 3531775"/>
              <a:gd name="connsiteY5956" fmla="*/ 1673526 h 2810796"/>
              <a:gd name="connsiteX5957" fmla="*/ 69155 w 3531775"/>
              <a:gd name="connsiteY5957" fmla="*/ 1693720 h 2810796"/>
              <a:gd name="connsiteX5958" fmla="*/ 80489 w 3531775"/>
              <a:gd name="connsiteY5958" fmla="*/ 1708579 h 2810796"/>
              <a:gd name="connsiteX5959" fmla="*/ 81823 w 3531775"/>
              <a:gd name="connsiteY5959" fmla="*/ 1705816 h 2810796"/>
              <a:gd name="connsiteX5960" fmla="*/ 75536 w 3531775"/>
              <a:gd name="connsiteY5960" fmla="*/ 1695815 h 2810796"/>
              <a:gd name="connsiteX5961" fmla="*/ 79442 w 3531775"/>
              <a:gd name="connsiteY5961" fmla="*/ 1699339 h 2810796"/>
              <a:gd name="connsiteX5962" fmla="*/ 82966 w 3531775"/>
              <a:gd name="connsiteY5962" fmla="*/ 1701530 h 2810796"/>
              <a:gd name="connsiteX5963" fmla="*/ 86109 w 3531775"/>
              <a:gd name="connsiteY5963" fmla="*/ 1702959 h 2810796"/>
              <a:gd name="connsiteX5964" fmla="*/ 69155 w 3531775"/>
              <a:gd name="connsiteY5964" fmla="*/ 1693720 h 2810796"/>
              <a:gd name="connsiteX5965" fmla="*/ 69440 w 3531775"/>
              <a:gd name="connsiteY5965" fmla="*/ 1631140 h 2810796"/>
              <a:gd name="connsiteX5966" fmla="*/ 72203 w 3531775"/>
              <a:gd name="connsiteY5966" fmla="*/ 1636284 h 2810796"/>
              <a:gd name="connsiteX5967" fmla="*/ 71155 w 3531775"/>
              <a:gd name="connsiteY5967" fmla="*/ 1625997 h 2810796"/>
              <a:gd name="connsiteX5968" fmla="*/ 74965 w 3531775"/>
              <a:gd name="connsiteY5968" fmla="*/ 1630378 h 2810796"/>
              <a:gd name="connsiteX5969" fmla="*/ 75441 w 3531775"/>
              <a:gd name="connsiteY5969" fmla="*/ 1629521 h 2810796"/>
              <a:gd name="connsiteX5970" fmla="*/ 72584 w 3531775"/>
              <a:gd name="connsiteY5970" fmla="*/ 1621234 h 2810796"/>
              <a:gd name="connsiteX5971" fmla="*/ 75155 w 3531775"/>
              <a:gd name="connsiteY5971" fmla="*/ 1623901 h 2810796"/>
              <a:gd name="connsiteX5972" fmla="*/ 77918 w 3531775"/>
              <a:gd name="connsiteY5972" fmla="*/ 1622472 h 2810796"/>
              <a:gd name="connsiteX5973" fmla="*/ 84966 w 3531775"/>
              <a:gd name="connsiteY5973" fmla="*/ 1633141 h 2810796"/>
              <a:gd name="connsiteX5974" fmla="*/ 71631 w 3531775"/>
              <a:gd name="connsiteY5974" fmla="*/ 1607613 h 2810796"/>
              <a:gd name="connsiteX5975" fmla="*/ 69440 w 3531775"/>
              <a:gd name="connsiteY5975" fmla="*/ 1631140 h 2810796"/>
              <a:gd name="connsiteX5976" fmla="*/ 46390 w 3531775"/>
              <a:gd name="connsiteY5976" fmla="*/ 1660477 h 2810796"/>
              <a:gd name="connsiteX5977" fmla="*/ 53153 w 3531775"/>
              <a:gd name="connsiteY5977" fmla="*/ 1672669 h 2810796"/>
              <a:gd name="connsiteX5978" fmla="*/ 50867 w 3531775"/>
              <a:gd name="connsiteY5978" fmla="*/ 1663430 h 2810796"/>
              <a:gd name="connsiteX5979" fmla="*/ 55058 w 3531775"/>
              <a:gd name="connsiteY5979" fmla="*/ 1665811 h 2810796"/>
              <a:gd name="connsiteX5980" fmla="*/ 51343 w 3531775"/>
              <a:gd name="connsiteY5980" fmla="*/ 1655620 h 2810796"/>
              <a:gd name="connsiteX5981" fmla="*/ 53915 w 3531775"/>
              <a:gd name="connsiteY5981" fmla="*/ 1657525 h 2810796"/>
              <a:gd name="connsiteX5982" fmla="*/ 58487 w 3531775"/>
              <a:gd name="connsiteY5982" fmla="*/ 1665716 h 2810796"/>
              <a:gd name="connsiteX5983" fmla="*/ 56963 w 3531775"/>
              <a:gd name="connsiteY5983" fmla="*/ 1656762 h 2810796"/>
              <a:gd name="connsiteX5984" fmla="*/ 65726 w 3531775"/>
              <a:gd name="connsiteY5984" fmla="*/ 1668669 h 2810796"/>
              <a:gd name="connsiteX5985" fmla="*/ 48485 w 3531775"/>
              <a:gd name="connsiteY5985" fmla="*/ 1640284 h 2810796"/>
              <a:gd name="connsiteX5986" fmla="*/ 46390 w 3531775"/>
              <a:gd name="connsiteY5986" fmla="*/ 1660477 h 2810796"/>
              <a:gd name="connsiteX5987" fmla="*/ 42199 w 3531775"/>
              <a:gd name="connsiteY5987" fmla="*/ 1554083 h 2810796"/>
              <a:gd name="connsiteX5988" fmla="*/ 42770 w 3531775"/>
              <a:gd name="connsiteY5988" fmla="*/ 1543320 h 2810796"/>
              <a:gd name="connsiteX5989" fmla="*/ 44390 w 3531775"/>
              <a:gd name="connsiteY5989" fmla="*/ 1546463 h 2810796"/>
              <a:gd name="connsiteX5990" fmla="*/ 45247 w 3531775"/>
              <a:gd name="connsiteY5990" fmla="*/ 1554274 h 2810796"/>
              <a:gd name="connsiteX5991" fmla="*/ 46009 w 3531775"/>
              <a:gd name="connsiteY5991" fmla="*/ 1550845 h 2810796"/>
              <a:gd name="connsiteX5992" fmla="*/ 47438 w 3531775"/>
              <a:gd name="connsiteY5992" fmla="*/ 1544844 h 2810796"/>
              <a:gd name="connsiteX5993" fmla="*/ 50581 w 3531775"/>
              <a:gd name="connsiteY5993" fmla="*/ 1557988 h 2810796"/>
              <a:gd name="connsiteX5994" fmla="*/ 38865 w 3531775"/>
              <a:gd name="connsiteY5994" fmla="*/ 1534176 h 2810796"/>
              <a:gd name="connsiteX5995" fmla="*/ 37817 w 3531775"/>
              <a:gd name="connsiteY5995" fmla="*/ 1560846 h 2810796"/>
              <a:gd name="connsiteX5996" fmla="*/ 39151 w 3531775"/>
              <a:gd name="connsiteY5996" fmla="*/ 1555607 h 2810796"/>
              <a:gd name="connsiteX5997" fmla="*/ 42199 w 3531775"/>
              <a:gd name="connsiteY5997" fmla="*/ 1554083 h 2810796"/>
              <a:gd name="connsiteX5998" fmla="*/ 26387 w 3531775"/>
              <a:gd name="connsiteY5998" fmla="*/ 1582658 h 2810796"/>
              <a:gd name="connsiteX5999" fmla="*/ 27435 w 3531775"/>
              <a:gd name="connsiteY5999" fmla="*/ 1589040 h 2810796"/>
              <a:gd name="connsiteX6000" fmla="*/ 28769 w 3531775"/>
              <a:gd name="connsiteY6000" fmla="*/ 1585992 h 2810796"/>
              <a:gd name="connsiteX6001" fmla="*/ 31721 w 3531775"/>
              <a:gd name="connsiteY6001" fmla="*/ 1587706 h 2810796"/>
              <a:gd name="connsiteX6002" fmla="*/ 32102 w 3531775"/>
              <a:gd name="connsiteY6002" fmla="*/ 1578753 h 2810796"/>
              <a:gd name="connsiteX6003" fmla="*/ 33722 w 3531775"/>
              <a:gd name="connsiteY6003" fmla="*/ 1583229 h 2810796"/>
              <a:gd name="connsiteX6004" fmla="*/ 35531 w 3531775"/>
              <a:gd name="connsiteY6004" fmla="*/ 1588945 h 2810796"/>
              <a:gd name="connsiteX6005" fmla="*/ 36674 w 3531775"/>
              <a:gd name="connsiteY6005" fmla="*/ 1584944 h 2810796"/>
              <a:gd name="connsiteX6006" fmla="*/ 37436 w 3531775"/>
              <a:gd name="connsiteY6006" fmla="*/ 1593802 h 2810796"/>
              <a:gd name="connsiteX6007" fmla="*/ 40484 w 3531775"/>
              <a:gd name="connsiteY6007" fmla="*/ 1594279 h 2810796"/>
              <a:gd name="connsiteX6008" fmla="*/ 26387 w 3531775"/>
              <a:gd name="connsiteY6008" fmla="*/ 1582658 h 2810796"/>
              <a:gd name="connsiteX6009" fmla="*/ 36579 w 3531775"/>
              <a:gd name="connsiteY6009" fmla="*/ 1503791 h 2810796"/>
              <a:gd name="connsiteX6010" fmla="*/ 28578 w 3531775"/>
              <a:gd name="connsiteY6010" fmla="*/ 1526841 h 2810796"/>
              <a:gd name="connsiteX6011" fmla="*/ 31055 w 3531775"/>
              <a:gd name="connsiteY6011" fmla="*/ 1525699 h 2810796"/>
              <a:gd name="connsiteX6012" fmla="*/ 33150 w 3531775"/>
              <a:gd name="connsiteY6012" fmla="*/ 1514554 h 2810796"/>
              <a:gd name="connsiteX6013" fmla="*/ 33436 w 3531775"/>
              <a:gd name="connsiteY6013" fmla="*/ 1519507 h 2810796"/>
              <a:gd name="connsiteX6014" fmla="*/ 34388 w 3531775"/>
              <a:gd name="connsiteY6014" fmla="*/ 1523317 h 2810796"/>
              <a:gd name="connsiteX6015" fmla="*/ 35531 w 3531775"/>
              <a:gd name="connsiteY6015" fmla="*/ 1526365 h 2810796"/>
              <a:gd name="connsiteX6016" fmla="*/ 36579 w 3531775"/>
              <a:gd name="connsiteY6016" fmla="*/ 1503791 h 2810796"/>
              <a:gd name="connsiteX6017" fmla="*/ 50962 w 3531775"/>
              <a:gd name="connsiteY6017" fmla="*/ 1457404 h 2810796"/>
              <a:gd name="connsiteX6018" fmla="*/ 40389 w 3531775"/>
              <a:gd name="connsiteY6018" fmla="*/ 1470739 h 2810796"/>
              <a:gd name="connsiteX6019" fmla="*/ 41913 w 3531775"/>
              <a:gd name="connsiteY6019" fmla="*/ 1473025 h 2810796"/>
              <a:gd name="connsiteX6020" fmla="*/ 42485 w 3531775"/>
              <a:gd name="connsiteY6020" fmla="*/ 1473120 h 2810796"/>
              <a:gd name="connsiteX6021" fmla="*/ 46295 w 3531775"/>
              <a:gd name="connsiteY6021" fmla="*/ 1464358 h 2810796"/>
              <a:gd name="connsiteX6022" fmla="*/ 44294 w 3531775"/>
              <a:gd name="connsiteY6022" fmla="*/ 1475025 h 2810796"/>
              <a:gd name="connsiteX6023" fmla="*/ 44104 w 3531775"/>
              <a:gd name="connsiteY6023" fmla="*/ 1485122 h 2810796"/>
              <a:gd name="connsiteX6024" fmla="*/ 50962 w 3531775"/>
              <a:gd name="connsiteY6024" fmla="*/ 1457404 h 2810796"/>
              <a:gd name="connsiteX6025" fmla="*/ 54962 w 3531775"/>
              <a:gd name="connsiteY6025" fmla="*/ 1475311 h 2810796"/>
              <a:gd name="connsiteX6026" fmla="*/ 44866 w 3531775"/>
              <a:gd name="connsiteY6026" fmla="*/ 1513602 h 2810796"/>
              <a:gd name="connsiteX6027" fmla="*/ 47152 w 3531775"/>
              <a:gd name="connsiteY6027" fmla="*/ 1506934 h 2810796"/>
              <a:gd name="connsiteX6028" fmla="*/ 50962 w 3531775"/>
              <a:gd name="connsiteY6028" fmla="*/ 1503600 h 2810796"/>
              <a:gd name="connsiteX6029" fmla="*/ 53153 w 3531775"/>
              <a:gd name="connsiteY6029" fmla="*/ 1491408 h 2810796"/>
              <a:gd name="connsiteX6030" fmla="*/ 54581 w 3531775"/>
              <a:gd name="connsiteY6030" fmla="*/ 1494075 h 2810796"/>
              <a:gd name="connsiteX6031" fmla="*/ 58391 w 3531775"/>
              <a:gd name="connsiteY6031" fmla="*/ 1491028 h 2810796"/>
              <a:gd name="connsiteX6032" fmla="*/ 60106 w 3531775"/>
              <a:gd name="connsiteY6032" fmla="*/ 1504362 h 2810796"/>
              <a:gd name="connsiteX6033" fmla="*/ 54962 w 3531775"/>
              <a:gd name="connsiteY6033" fmla="*/ 1475311 h 2810796"/>
              <a:gd name="connsiteX6034" fmla="*/ 56201 w 3531775"/>
              <a:gd name="connsiteY6034" fmla="*/ 1449117 h 2810796"/>
              <a:gd name="connsiteX6035" fmla="*/ 61725 w 3531775"/>
              <a:gd name="connsiteY6035" fmla="*/ 1442355 h 2810796"/>
              <a:gd name="connsiteX6036" fmla="*/ 60201 w 3531775"/>
              <a:gd name="connsiteY6036" fmla="*/ 1449594 h 2810796"/>
              <a:gd name="connsiteX6037" fmla="*/ 60773 w 3531775"/>
              <a:gd name="connsiteY6037" fmla="*/ 1449784 h 2810796"/>
              <a:gd name="connsiteX6038" fmla="*/ 65726 w 3531775"/>
              <a:gd name="connsiteY6038" fmla="*/ 1439592 h 2810796"/>
              <a:gd name="connsiteX6039" fmla="*/ 63725 w 3531775"/>
              <a:gd name="connsiteY6039" fmla="*/ 1446165 h 2810796"/>
              <a:gd name="connsiteX6040" fmla="*/ 62678 w 3531775"/>
              <a:gd name="connsiteY6040" fmla="*/ 1452261 h 2810796"/>
              <a:gd name="connsiteX6041" fmla="*/ 65345 w 3531775"/>
              <a:gd name="connsiteY6041" fmla="*/ 1448927 h 2810796"/>
              <a:gd name="connsiteX6042" fmla="*/ 61820 w 3531775"/>
              <a:gd name="connsiteY6042" fmla="*/ 1464072 h 2810796"/>
              <a:gd name="connsiteX6043" fmla="*/ 71726 w 3531775"/>
              <a:gd name="connsiteY6043" fmla="*/ 1431591 h 2810796"/>
              <a:gd name="connsiteX6044" fmla="*/ 56201 w 3531775"/>
              <a:gd name="connsiteY6044" fmla="*/ 1449117 h 2810796"/>
              <a:gd name="connsiteX6045" fmla="*/ 81347 w 3531775"/>
              <a:gd name="connsiteY6045" fmla="*/ 1391110 h 2810796"/>
              <a:gd name="connsiteX6046" fmla="*/ 61154 w 3531775"/>
              <a:gd name="connsiteY6046" fmla="*/ 1421400 h 2810796"/>
              <a:gd name="connsiteX6047" fmla="*/ 64487 w 3531775"/>
              <a:gd name="connsiteY6047" fmla="*/ 1416542 h 2810796"/>
              <a:gd name="connsiteX6048" fmla="*/ 67916 w 3531775"/>
              <a:gd name="connsiteY6048" fmla="*/ 1413970 h 2810796"/>
              <a:gd name="connsiteX6049" fmla="*/ 70202 w 3531775"/>
              <a:gd name="connsiteY6049" fmla="*/ 1409970 h 2810796"/>
              <a:gd name="connsiteX6050" fmla="*/ 73155 w 3531775"/>
              <a:gd name="connsiteY6050" fmla="*/ 1406160 h 2810796"/>
              <a:gd name="connsiteX6051" fmla="*/ 70679 w 3531775"/>
              <a:gd name="connsiteY6051" fmla="*/ 1413018 h 2810796"/>
              <a:gd name="connsiteX6052" fmla="*/ 76203 w 3531775"/>
              <a:gd name="connsiteY6052" fmla="*/ 1404445 h 2810796"/>
              <a:gd name="connsiteX6053" fmla="*/ 74012 w 3531775"/>
              <a:gd name="connsiteY6053" fmla="*/ 1414161 h 2810796"/>
              <a:gd name="connsiteX6054" fmla="*/ 81347 w 3531775"/>
              <a:gd name="connsiteY6054" fmla="*/ 1391110 h 2810796"/>
              <a:gd name="connsiteX6055" fmla="*/ 82204 w 3531775"/>
              <a:gd name="connsiteY6055" fmla="*/ 1414446 h 2810796"/>
              <a:gd name="connsiteX6056" fmla="*/ 81251 w 3531775"/>
              <a:gd name="connsiteY6056" fmla="*/ 1421495 h 2810796"/>
              <a:gd name="connsiteX6057" fmla="*/ 84109 w 3531775"/>
              <a:gd name="connsiteY6057" fmla="*/ 1419304 h 2810796"/>
              <a:gd name="connsiteX6058" fmla="*/ 88967 w 3531775"/>
              <a:gd name="connsiteY6058" fmla="*/ 1410065 h 2810796"/>
              <a:gd name="connsiteX6059" fmla="*/ 87633 w 3531775"/>
              <a:gd name="connsiteY6059" fmla="*/ 1415208 h 2810796"/>
              <a:gd name="connsiteX6060" fmla="*/ 87157 w 3531775"/>
              <a:gd name="connsiteY6060" fmla="*/ 1419304 h 2810796"/>
              <a:gd name="connsiteX6061" fmla="*/ 90014 w 3531775"/>
              <a:gd name="connsiteY6061" fmla="*/ 1414637 h 2810796"/>
              <a:gd name="connsiteX6062" fmla="*/ 87633 w 3531775"/>
              <a:gd name="connsiteY6062" fmla="*/ 1426448 h 2810796"/>
              <a:gd name="connsiteX6063" fmla="*/ 82204 w 3531775"/>
              <a:gd name="connsiteY6063" fmla="*/ 1414446 h 2810796"/>
              <a:gd name="connsiteX6064" fmla="*/ 89062 w 3531775"/>
              <a:gd name="connsiteY6064" fmla="*/ 1383109 h 2810796"/>
              <a:gd name="connsiteX6065" fmla="*/ 94967 w 3531775"/>
              <a:gd name="connsiteY6065" fmla="*/ 1377204 h 2810796"/>
              <a:gd name="connsiteX6066" fmla="*/ 91919 w 3531775"/>
              <a:gd name="connsiteY6066" fmla="*/ 1383681 h 2810796"/>
              <a:gd name="connsiteX6067" fmla="*/ 92300 w 3531775"/>
              <a:gd name="connsiteY6067" fmla="*/ 1383871 h 2810796"/>
              <a:gd name="connsiteX6068" fmla="*/ 98682 w 3531775"/>
              <a:gd name="connsiteY6068" fmla="*/ 1374727 h 2810796"/>
              <a:gd name="connsiteX6069" fmla="*/ 95444 w 3531775"/>
              <a:gd name="connsiteY6069" fmla="*/ 1380633 h 2810796"/>
              <a:gd name="connsiteX6070" fmla="*/ 93062 w 3531775"/>
              <a:gd name="connsiteY6070" fmla="*/ 1386157 h 2810796"/>
              <a:gd name="connsiteX6071" fmla="*/ 89443 w 3531775"/>
              <a:gd name="connsiteY6071" fmla="*/ 1397111 h 2810796"/>
              <a:gd name="connsiteX6072" fmla="*/ 105064 w 3531775"/>
              <a:gd name="connsiteY6072" fmla="*/ 1367488 h 2810796"/>
              <a:gd name="connsiteX6073" fmla="*/ 89062 w 3531775"/>
              <a:gd name="connsiteY6073" fmla="*/ 1383109 h 2810796"/>
              <a:gd name="connsiteX6074" fmla="*/ 104492 w 3531775"/>
              <a:gd name="connsiteY6074" fmla="*/ 1351200 h 2810796"/>
              <a:gd name="connsiteX6075" fmla="*/ 99635 w 3531775"/>
              <a:gd name="connsiteY6075" fmla="*/ 1357868 h 2810796"/>
              <a:gd name="connsiteX6076" fmla="*/ 99444 w 3531775"/>
              <a:gd name="connsiteY6076" fmla="*/ 1359773 h 2810796"/>
              <a:gd name="connsiteX6077" fmla="*/ 104588 w 3531775"/>
              <a:gd name="connsiteY6077" fmla="*/ 1354249 h 2810796"/>
              <a:gd name="connsiteX6078" fmla="*/ 105826 w 3531775"/>
              <a:gd name="connsiteY6078" fmla="*/ 1353105 h 2810796"/>
              <a:gd name="connsiteX6079" fmla="*/ 99825 w 3531775"/>
              <a:gd name="connsiteY6079" fmla="*/ 1361678 h 2810796"/>
              <a:gd name="connsiteX6080" fmla="*/ 102302 w 3531775"/>
              <a:gd name="connsiteY6080" fmla="*/ 1359487 h 2810796"/>
              <a:gd name="connsiteX6081" fmla="*/ 95444 w 3531775"/>
              <a:gd name="connsiteY6081" fmla="*/ 1370155 h 2810796"/>
              <a:gd name="connsiteX6082" fmla="*/ 108398 w 3531775"/>
              <a:gd name="connsiteY6082" fmla="*/ 1352725 h 2810796"/>
              <a:gd name="connsiteX6083" fmla="*/ 105731 w 3531775"/>
              <a:gd name="connsiteY6083" fmla="*/ 1349772 h 2810796"/>
              <a:gd name="connsiteX6084" fmla="*/ 104492 w 3531775"/>
              <a:gd name="connsiteY6084" fmla="*/ 1351200 h 2810796"/>
              <a:gd name="connsiteX6085" fmla="*/ 77346 w 3531775"/>
              <a:gd name="connsiteY6085" fmla="*/ 1374727 h 2810796"/>
              <a:gd name="connsiteX6086" fmla="*/ 79346 w 3531775"/>
              <a:gd name="connsiteY6086" fmla="*/ 1375489 h 2810796"/>
              <a:gd name="connsiteX6087" fmla="*/ 99158 w 3531775"/>
              <a:gd name="connsiteY6087" fmla="*/ 1344914 h 2810796"/>
              <a:gd name="connsiteX6088" fmla="*/ 98968 w 3531775"/>
              <a:gd name="connsiteY6088" fmla="*/ 1344819 h 2810796"/>
              <a:gd name="connsiteX6089" fmla="*/ 77346 w 3531775"/>
              <a:gd name="connsiteY6089" fmla="*/ 1374727 h 2810796"/>
              <a:gd name="connsiteX6090" fmla="*/ 47723 w 3531775"/>
              <a:gd name="connsiteY6090" fmla="*/ 1419400 h 2810796"/>
              <a:gd name="connsiteX6091" fmla="*/ 50962 w 3531775"/>
              <a:gd name="connsiteY6091" fmla="*/ 1420447 h 2810796"/>
              <a:gd name="connsiteX6092" fmla="*/ 62582 w 3531775"/>
              <a:gd name="connsiteY6092" fmla="*/ 1386062 h 2810796"/>
              <a:gd name="connsiteX6093" fmla="*/ 47723 w 3531775"/>
              <a:gd name="connsiteY6093" fmla="*/ 1419400 h 2810796"/>
              <a:gd name="connsiteX6094" fmla="*/ 24197 w 3531775"/>
              <a:gd name="connsiteY6094" fmla="*/ 1470834 h 2810796"/>
              <a:gd name="connsiteX6095" fmla="*/ 27911 w 3531775"/>
              <a:gd name="connsiteY6095" fmla="*/ 1474740 h 2810796"/>
              <a:gd name="connsiteX6096" fmla="*/ 34865 w 3531775"/>
              <a:gd name="connsiteY6096" fmla="*/ 1431306 h 2810796"/>
              <a:gd name="connsiteX6097" fmla="*/ 34579 w 3531775"/>
              <a:gd name="connsiteY6097" fmla="*/ 1431211 h 2810796"/>
              <a:gd name="connsiteX6098" fmla="*/ 24197 w 3531775"/>
              <a:gd name="connsiteY6098" fmla="*/ 1470834 h 2810796"/>
              <a:gd name="connsiteX6099" fmla="*/ 2223900 w 3531775"/>
              <a:gd name="connsiteY6099" fmla="*/ 2105771 h 2810796"/>
              <a:gd name="connsiteX6100" fmla="*/ 2267620 w 3531775"/>
              <a:gd name="connsiteY6100" fmla="*/ 2103390 h 2810796"/>
              <a:gd name="connsiteX6101" fmla="*/ 2224281 w 3531775"/>
              <a:gd name="connsiteY6101" fmla="*/ 2103295 h 2810796"/>
              <a:gd name="connsiteX6102" fmla="*/ 2223900 w 3531775"/>
              <a:gd name="connsiteY6102" fmla="*/ 2105771 h 2810796"/>
              <a:gd name="connsiteX6103" fmla="*/ 2195325 w 3531775"/>
              <a:gd name="connsiteY6103" fmla="*/ 2082816 h 2810796"/>
              <a:gd name="connsiteX6104" fmla="*/ 2234092 w 3531775"/>
              <a:gd name="connsiteY6104" fmla="*/ 2072338 h 2810796"/>
              <a:gd name="connsiteX6105" fmla="*/ 2195421 w 3531775"/>
              <a:gd name="connsiteY6105" fmla="*/ 2080434 h 2810796"/>
              <a:gd name="connsiteX6106" fmla="*/ 2195325 w 3531775"/>
              <a:gd name="connsiteY6106" fmla="*/ 2082816 h 2810796"/>
              <a:gd name="connsiteX6107" fmla="*/ 2166464 w 3531775"/>
              <a:gd name="connsiteY6107" fmla="*/ 2063290 h 2810796"/>
              <a:gd name="connsiteX6108" fmla="*/ 2202564 w 3531775"/>
              <a:gd name="connsiteY6108" fmla="*/ 2048812 h 2810796"/>
              <a:gd name="connsiteX6109" fmla="*/ 2166464 w 3531775"/>
              <a:gd name="connsiteY6109" fmla="*/ 2061004 h 2810796"/>
              <a:gd name="connsiteX6110" fmla="*/ 2166464 w 3531775"/>
              <a:gd name="connsiteY6110" fmla="*/ 2063290 h 2810796"/>
              <a:gd name="connsiteX6111" fmla="*/ 2145700 w 3531775"/>
              <a:gd name="connsiteY6111" fmla="*/ 2052336 h 2810796"/>
              <a:gd name="connsiteX6112" fmla="*/ 2178561 w 3531775"/>
              <a:gd name="connsiteY6112" fmla="*/ 2033953 h 2810796"/>
              <a:gd name="connsiteX6113" fmla="*/ 2145605 w 3531775"/>
              <a:gd name="connsiteY6113" fmla="*/ 2050145 h 2810796"/>
              <a:gd name="connsiteX6114" fmla="*/ 2145700 w 3531775"/>
              <a:gd name="connsiteY6114" fmla="*/ 2052336 h 2810796"/>
              <a:gd name="connsiteX6115" fmla="*/ 2124364 w 3531775"/>
              <a:gd name="connsiteY6115" fmla="*/ 2044335 h 2810796"/>
              <a:gd name="connsiteX6116" fmla="*/ 2152463 w 3531775"/>
              <a:gd name="connsiteY6116" fmla="*/ 2021189 h 2810796"/>
              <a:gd name="connsiteX6117" fmla="*/ 2123983 w 3531775"/>
              <a:gd name="connsiteY6117" fmla="*/ 2042144 h 2810796"/>
              <a:gd name="connsiteX6118" fmla="*/ 2124364 w 3531775"/>
              <a:gd name="connsiteY6118" fmla="*/ 2044335 h 2810796"/>
              <a:gd name="connsiteX6119" fmla="*/ 2099027 w 3531775"/>
              <a:gd name="connsiteY6119" fmla="*/ 2038048 h 2810796"/>
              <a:gd name="connsiteX6120" fmla="*/ 2122554 w 3531775"/>
              <a:gd name="connsiteY6120" fmla="*/ 2011092 h 2810796"/>
              <a:gd name="connsiteX6121" fmla="*/ 2098456 w 3531775"/>
              <a:gd name="connsiteY6121" fmla="*/ 2035953 h 2810796"/>
              <a:gd name="connsiteX6122" fmla="*/ 2099027 w 3531775"/>
              <a:gd name="connsiteY6122" fmla="*/ 2038048 h 2810796"/>
              <a:gd name="connsiteX6123" fmla="*/ 2071119 w 3531775"/>
              <a:gd name="connsiteY6123" fmla="*/ 2036238 h 2810796"/>
              <a:gd name="connsiteX6124" fmla="*/ 2093503 w 3531775"/>
              <a:gd name="connsiteY6124" fmla="*/ 2008045 h 2810796"/>
              <a:gd name="connsiteX6125" fmla="*/ 2071119 w 3531775"/>
              <a:gd name="connsiteY6125" fmla="*/ 2035191 h 2810796"/>
              <a:gd name="connsiteX6126" fmla="*/ 2071119 w 3531775"/>
              <a:gd name="connsiteY6126" fmla="*/ 2036238 h 2810796"/>
              <a:gd name="connsiteX6127" fmla="*/ 2053022 w 3531775"/>
              <a:gd name="connsiteY6127" fmla="*/ 2038143 h 2810796"/>
              <a:gd name="connsiteX6128" fmla="*/ 2057022 w 3531775"/>
              <a:gd name="connsiteY6128" fmla="*/ 2037762 h 2810796"/>
              <a:gd name="connsiteX6129" fmla="*/ 2059975 w 3531775"/>
              <a:gd name="connsiteY6129" fmla="*/ 2025761 h 2810796"/>
              <a:gd name="connsiteX6130" fmla="*/ 2059880 w 3531775"/>
              <a:gd name="connsiteY6130" fmla="*/ 2006711 h 2810796"/>
              <a:gd name="connsiteX6131" fmla="*/ 2055212 w 3531775"/>
              <a:gd name="connsiteY6131" fmla="*/ 2028047 h 2810796"/>
              <a:gd name="connsiteX6132" fmla="*/ 2052641 w 3531775"/>
              <a:gd name="connsiteY6132" fmla="*/ 2037191 h 2810796"/>
              <a:gd name="connsiteX6133" fmla="*/ 2053022 w 3531775"/>
              <a:gd name="connsiteY6133" fmla="*/ 2038143 h 2810796"/>
              <a:gd name="connsiteX6134" fmla="*/ 2027876 w 3531775"/>
              <a:gd name="connsiteY6134" fmla="*/ 2046430 h 2810796"/>
              <a:gd name="connsiteX6135" fmla="*/ 2035305 w 3531775"/>
              <a:gd name="connsiteY6135" fmla="*/ 2012140 h 2810796"/>
              <a:gd name="connsiteX6136" fmla="*/ 2027495 w 3531775"/>
              <a:gd name="connsiteY6136" fmla="*/ 2045478 h 2810796"/>
              <a:gd name="connsiteX6137" fmla="*/ 2027876 w 3531775"/>
              <a:gd name="connsiteY6137" fmla="*/ 2046430 h 2810796"/>
              <a:gd name="connsiteX6138" fmla="*/ 2003873 w 3531775"/>
              <a:gd name="connsiteY6138" fmla="*/ 2060051 h 2810796"/>
              <a:gd name="connsiteX6139" fmla="*/ 2008635 w 3531775"/>
              <a:gd name="connsiteY6139" fmla="*/ 2024618 h 2810796"/>
              <a:gd name="connsiteX6140" fmla="*/ 2003301 w 3531775"/>
              <a:gd name="connsiteY6140" fmla="*/ 2059289 h 2810796"/>
              <a:gd name="connsiteX6141" fmla="*/ 2003873 w 3531775"/>
              <a:gd name="connsiteY6141" fmla="*/ 2060051 h 2810796"/>
              <a:gd name="connsiteX6142" fmla="*/ 1980155 w 3531775"/>
              <a:gd name="connsiteY6142" fmla="*/ 2045097 h 2810796"/>
              <a:gd name="connsiteX6143" fmla="*/ 1980917 w 3531775"/>
              <a:gd name="connsiteY6143" fmla="*/ 2076815 h 2810796"/>
              <a:gd name="connsiteX6144" fmla="*/ 1983108 w 3531775"/>
              <a:gd name="connsiteY6144" fmla="*/ 2077387 h 2810796"/>
              <a:gd name="connsiteX6145" fmla="*/ 1979012 w 3531775"/>
              <a:gd name="connsiteY6145" fmla="*/ 2041477 h 2810796"/>
              <a:gd name="connsiteX6146" fmla="*/ 1980155 w 3531775"/>
              <a:gd name="connsiteY6146" fmla="*/ 2045097 h 2810796"/>
              <a:gd name="connsiteX6147" fmla="*/ 1954629 w 3531775"/>
              <a:gd name="connsiteY6147" fmla="*/ 2067576 h 2810796"/>
              <a:gd name="connsiteX6148" fmla="*/ 1957010 w 3531775"/>
              <a:gd name="connsiteY6148" fmla="*/ 2100913 h 2810796"/>
              <a:gd name="connsiteX6149" fmla="*/ 1959296 w 3531775"/>
              <a:gd name="connsiteY6149" fmla="*/ 2101199 h 2810796"/>
              <a:gd name="connsiteX6150" fmla="*/ 1953104 w 3531775"/>
              <a:gd name="connsiteY6150" fmla="*/ 2063956 h 2810796"/>
              <a:gd name="connsiteX6151" fmla="*/ 1954629 w 3531775"/>
              <a:gd name="connsiteY6151" fmla="*/ 2067576 h 2810796"/>
              <a:gd name="connsiteX6152" fmla="*/ 1928435 w 3531775"/>
              <a:gd name="connsiteY6152" fmla="*/ 2097294 h 2810796"/>
              <a:gd name="connsiteX6153" fmla="*/ 1932721 w 3531775"/>
              <a:gd name="connsiteY6153" fmla="*/ 2132346 h 2810796"/>
              <a:gd name="connsiteX6154" fmla="*/ 1938626 w 3531775"/>
              <a:gd name="connsiteY6154" fmla="*/ 2125964 h 2810796"/>
              <a:gd name="connsiteX6155" fmla="*/ 1926815 w 3531775"/>
              <a:gd name="connsiteY6155" fmla="*/ 2093865 h 2810796"/>
              <a:gd name="connsiteX6156" fmla="*/ 1928435 w 3531775"/>
              <a:gd name="connsiteY6156" fmla="*/ 2097294 h 2810796"/>
              <a:gd name="connsiteX6157" fmla="*/ 1908242 w 3531775"/>
              <a:gd name="connsiteY6157" fmla="*/ 2125107 h 2810796"/>
              <a:gd name="connsiteX6158" fmla="*/ 1914242 w 3531775"/>
              <a:gd name="connsiteY6158" fmla="*/ 2160635 h 2810796"/>
              <a:gd name="connsiteX6159" fmla="*/ 1919958 w 3531775"/>
              <a:gd name="connsiteY6159" fmla="*/ 2153587 h 2810796"/>
              <a:gd name="connsiteX6160" fmla="*/ 1906337 w 3531775"/>
              <a:gd name="connsiteY6160" fmla="*/ 2121773 h 2810796"/>
              <a:gd name="connsiteX6161" fmla="*/ 1908242 w 3531775"/>
              <a:gd name="connsiteY6161" fmla="*/ 2125107 h 2810796"/>
              <a:gd name="connsiteX6162" fmla="*/ 1884905 w 3531775"/>
              <a:gd name="connsiteY6162" fmla="*/ 2161588 h 2810796"/>
              <a:gd name="connsiteX6163" fmla="*/ 1890906 w 3531775"/>
              <a:gd name="connsiteY6163" fmla="*/ 2198830 h 2810796"/>
              <a:gd name="connsiteX6164" fmla="*/ 1893383 w 3531775"/>
              <a:gd name="connsiteY6164" fmla="*/ 2198354 h 2810796"/>
              <a:gd name="connsiteX6165" fmla="*/ 1883000 w 3531775"/>
              <a:gd name="connsiteY6165" fmla="*/ 2158159 h 2810796"/>
              <a:gd name="connsiteX6166" fmla="*/ 1884905 w 3531775"/>
              <a:gd name="connsiteY6166" fmla="*/ 2161588 h 2810796"/>
              <a:gd name="connsiteX6167" fmla="*/ 1864141 w 3531775"/>
              <a:gd name="connsiteY6167" fmla="*/ 2200640 h 2810796"/>
              <a:gd name="connsiteX6168" fmla="*/ 1867570 w 3531775"/>
              <a:gd name="connsiteY6168" fmla="*/ 2241788 h 2810796"/>
              <a:gd name="connsiteX6169" fmla="*/ 1870046 w 3531775"/>
              <a:gd name="connsiteY6169" fmla="*/ 2241217 h 2810796"/>
              <a:gd name="connsiteX6170" fmla="*/ 1862426 w 3531775"/>
              <a:gd name="connsiteY6170" fmla="*/ 2196735 h 2810796"/>
              <a:gd name="connsiteX6171" fmla="*/ 1864141 w 3531775"/>
              <a:gd name="connsiteY6171" fmla="*/ 2200640 h 2810796"/>
              <a:gd name="connsiteX6172" fmla="*/ 1838709 w 3531775"/>
              <a:gd name="connsiteY6172" fmla="*/ 2244550 h 2810796"/>
              <a:gd name="connsiteX6173" fmla="*/ 1844996 w 3531775"/>
              <a:gd name="connsiteY6173" fmla="*/ 2283508 h 2810796"/>
              <a:gd name="connsiteX6174" fmla="*/ 1850996 w 3531775"/>
              <a:gd name="connsiteY6174" fmla="*/ 2274649 h 2810796"/>
              <a:gd name="connsiteX6175" fmla="*/ 1836614 w 3531775"/>
              <a:gd name="connsiteY6175" fmla="*/ 2241217 h 2810796"/>
              <a:gd name="connsiteX6176" fmla="*/ 1838709 w 3531775"/>
              <a:gd name="connsiteY6176" fmla="*/ 2244550 h 2810796"/>
              <a:gd name="connsiteX6177" fmla="*/ 1814992 w 3531775"/>
              <a:gd name="connsiteY6177" fmla="*/ 2288556 h 2810796"/>
              <a:gd name="connsiteX6178" fmla="*/ 1819278 w 3531775"/>
              <a:gd name="connsiteY6178" fmla="*/ 2329609 h 2810796"/>
              <a:gd name="connsiteX6179" fmla="*/ 1821850 w 3531775"/>
              <a:gd name="connsiteY6179" fmla="*/ 2328751 h 2810796"/>
              <a:gd name="connsiteX6180" fmla="*/ 1813087 w 3531775"/>
              <a:gd name="connsiteY6180" fmla="*/ 2285032 h 2810796"/>
              <a:gd name="connsiteX6181" fmla="*/ 1814992 w 3531775"/>
              <a:gd name="connsiteY6181" fmla="*/ 2288556 h 2810796"/>
              <a:gd name="connsiteX6182" fmla="*/ 1795370 w 3531775"/>
              <a:gd name="connsiteY6182" fmla="*/ 2361517 h 2810796"/>
              <a:gd name="connsiteX6183" fmla="*/ 1790608 w 3531775"/>
              <a:gd name="connsiteY6183" fmla="*/ 2379139 h 2810796"/>
              <a:gd name="connsiteX6184" fmla="*/ 1793180 w 3531775"/>
              <a:gd name="connsiteY6184" fmla="*/ 2378472 h 2810796"/>
              <a:gd name="connsiteX6185" fmla="*/ 1790322 w 3531775"/>
              <a:gd name="connsiteY6185" fmla="*/ 2329323 h 2810796"/>
              <a:gd name="connsiteX6186" fmla="*/ 1795370 w 3531775"/>
              <a:gd name="connsiteY6186" fmla="*/ 2361517 h 2810796"/>
              <a:gd name="connsiteX6187" fmla="*/ 1760699 w 3531775"/>
              <a:gd name="connsiteY6187" fmla="*/ 2382377 h 2810796"/>
              <a:gd name="connsiteX6188" fmla="*/ 1759842 w 3531775"/>
              <a:gd name="connsiteY6188" fmla="*/ 2425811 h 2810796"/>
              <a:gd name="connsiteX6189" fmla="*/ 1767748 w 3531775"/>
              <a:gd name="connsiteY6189" fmla="*/ 2416096 h 2810796"/>
              <a:gd name="connsiteX6190" fmla="*/ 1758985 w 3531775"/>
              <a:gd name="connsiteY6190" fmla="*/ 2378758 h 2810796"/>
              <a:gd name="connsiteX6191" fmla="*/ 1760699 w 3531775"/>
              <a:gd name="connsiteY6191" fmla="*/ 2382377 h 2810796"/>
              <a:gd name="connsiteX6192" fmla="*/ 1723552 w 3531775"/>
              <a:gd name="connsiteY6192" fmla="*/ 2473817 h 2810796"/>
              <a:gd name="connsiteX6193" fmla="*/ 1726981 w 3531775"/>
              <a:gd name="connsiteY6193" fmla="*/ 2425430 h 2810796"/>
              <a:gd name="connsiteX6194" fmla="*/ 1722790 w 3531775"/>
              <a:gd name="connsiteY6194" fmla="*/ 2473245 h 2810796"/>
              <a:gd name="connsiteX6195" fmla="*/ 1723552 w 3531775"/>
              <a:gd name="connsiteY6195" fmla="*/ 2473817 h 2810796"/>
              <a:gd name="connsiteX6196" fmla="*/ 1688881 w 3531775"/>
              <a:gd name="connsiteY6196" fmla="*/ 2511726 h 2810796"/>
              <a:gd name="connsiteX6197" fmla="*/ 1699930 w 3531775"/>
              <a:gd name="connsiteY6197" fmla="*/ 2459720 h 2810796"/>
              <a:gd name="connsiteX6198" fmla="*/ 1688214 w 3531775"/>
              <a:gd name="connsiteY6198" fmla="*/ 2511155 h 2810796"/>
              <a:gd name="connsiteX6199" fmla="*/ 1688881 w 3531775"/>
              <a:gd name="connsiteY6199" fmla="*/ 2511726 h 2810796"/>
              <a:gd name="connsiteX6200" fmla="*/ 1645923 w 3531775"/>
              <a:gd name="connsiteY6200" fmla="*/ 2549255 h 2810796"/>
              <a:gd name="connsiteX6201" fmla="*/ 1662973 w 3531775"/>
              <a:gd name="connsiteY6201" fmla="*/ 2499249 h 2810796"/>
              <a:gd name="connsiteX6202" fmla="*/ 1645256 w 3531775"/>
              <a:gd name="connsiteY6202" fmla="*/ 2548588 h 2810796"/>
              <a:gd name="connsiteX6203" fmla="*/ 1645923 w 3531775"/>
              <a:gd name="connsiteY6203" fmla="*/ 2549255 h 2810796"/>
              <a:gd name="connsiteX6204" fmla="*/ 1585154 w 3531775"/>
              <a:gd name="connsiteY6204" fmla="*/ 2587260 h 2810796"/>
              <a:gd name="connsiteX6205" fmla="*/ 1605251 w 3531775"/>
              <a:gd name="connsiteY6205" fmla="*/ 2575163 h 2810796"/>
              <a:gd name="connsiteX6206" fmla="*/ 1612205 w 3531775"/>
              <a:gd name="connsiteY6206" fmla="*/ 2539825 h 2810796"/>
              <a:gd name="connsiteX6207" fmla="*/ 1584582 w 3531775"/>
              <a:gd name="connsiteY6207" fmla="*/ 2586498 h 2810796"/>
              <a:gd name="connsiteX6208" fmla="*/ 1585154 w 3531775"/>
              <a:gd name="connsiteY6208" fmla="*/ 2587260 h 2810796"/>
              <a:gd name="connsiteX6209" fmla="*/ 1515907 w 3531775"/>
              <a:gd name="connsiteY6209" fmla="*/ 2616120 h 2810796"/>
              <a:gd name="connsiteX6210" fmla="*/ 1557817 w 3531775"/>
              <a:gd name="connsiteY6210" fmla="*/ 2572591 h 2810796"/>
              <a:gd name="connsiteX6211" fmla="*/ 1515621 w 3531775"/>
              <a:gd name="connsiteY6211" fmla="*/ 2615168 h 2810796"/>
              <a:gd name="connsiteX6212" fmla="*/ 1515907 w 3531775"/>
              <a:gd name="connsiteY6212" fmla="*/ 2616120 h 2810796"/>
              <a:gd name="connsiteX6213" fmla="*/ 1446946 w 3531775"/>
              <a:gd name="connsiteY6213" fmla="*/ 2630122 h 2810796"/>
              <a:gd name="connsiteX6214" fmla="*/ 1489237 w 3531775"/>
              <a:gd name="connsiteY6214" fmla="*/ 2595451 h 2810796"/>
              <a:gd name="connsiteX6215" fmla="*/ 1446755 w 3531775"/>
              <a:gd name="connsiteY6215" fmla="*/ 2629265 h 2810796"/>
              <a:gd name="connsiteX6216" fmla="*/ 1446946 w 3531775"/>
              <a:gd name="connsiteY6216" fmla="*/ 2630122 h 2810796"/>
              <a:gd name="connsiteX6217" fmla="*/ 1373032 w 3531775"/>
              <a:gd name="connsiteY6217" fmla="*/ 2631456 h 2810796"/>
              <a:gd name="connsiteX6218" fmla="*/ 1421800 w 3531775"/>
              <a:gd name="connsiteY6218" fmla="*/ 2605357 h 2810796"/>
              <a:gd name="connsiteX6219" fmla="*/ 1370651 w 3531775"/>
              <a:gd name="connsiteY6219" fmla="*/ 2629456 h 2810796"/>
              <a:gd name="connsiteX6220" fmla="*/ 1373032 w 3531775"/>
              <a:gd name="connsiteY6220" fmla="*/ 2631456 h 2810796"/>
              <a:gd name="connsiteX6221" fmla="*/ 1294165 w 3531775"/>
              <a:gd name="connsiteY6221" fmla="*/ 2615549 h 2810796"/>
              <a:gd name="connsiteX6222" fmla="*/ 1354649 w 3531775"/>
              <a:gd name="connsiteY6222" fmla="*/ 2603548 h 2810796"/>
              <a:gd name="connsiteX6223" fmla="*/ 1292260 w 3531775"/>
              <a:gd name="connsiteY6223" fmla="*/ 2613073 h 2810796"/>
              <a:gd name="connsiteX6224" fmla="*/ 1294165 w 3531775"/>
              <a:gd name="connsiteY6224" fmla="*/ 2615549 h 2810796"/>
              <a:gd name="connsiteX6225" fmla="*/ 1226156 w 3531775"/>
              <a:gd name="connsiteY6225" fmla="*/ 2583831 h 2810796"/>
              <a:gd name="connsiteX6226" fmla="*/ 1281211 w 3531775"/>
              <a:gd name="connsiteY6226" fmla="*/ 2581640 h 2810796"/>
              <a:gd name="connsiteX6227" fmla="*/ 1224728 w 3531775"/>
              <a:gd name="connsiteY6227" fmla="*/ 2580973 h 2810796"/>
              <a:gd name="connsiteX6228" fmla="*/ 1226156 w 3531775"/>
              <a:gd name="connsiteY6228" fmla="*/ 2583831 h 2810796"/>
              <a:gd name="connsiteX6229" fmla="*/ 1164053 w 3531775"/>
              <a:gd name="connsiteY6229" fmla="*/ 2534872 h 2810796"/>
              <a:gd name="connsiteX6230" fmla="*/ 1218822 w 3531775"/>
              <a:gd name="connsiteY6230" fmla="*/ 2546683 h 2810796"/>
              <a:gd name="connsiteX6231" fmla="*/ 1163387 w 3531775"/>
              <a:gd name="connsiteY6231" fmla="*/ 2531824 h 2810796"/>
              <a:gd name="connsiteX6232" fmla="*/ 1164053 w 3531775"/>
              <a:gd name="connsiteY6232" fmla="*/ 2534872 h 2810796"/>
              <a:gd name="connsiteX6233" fmla="*/ 1198343 w 3531775"/>
              <a:gd name="connsiteY6233" fmla="*/ 1695148 h 2810796"/>
              <a:gd name="connsiteX6234" fmla="*/ 1201296 w 3531775"/>
              <a:gd name="connsiteY6234" fmla="*/ 1694672 h 2810796"/>
              <a:gd name="connsiteX6235" fmla="*/ 1178627 w 3531775"/>
              <a:gd name="connsiteY6235" fmla="*/ 1671526 h 2810796"/>
              <a:gd name="connsiteX6236" fmla="*/ 1177293 w 3531775"/>
              <a:gd name="connsiteY6236" fmla="*/ 1672955 h 2810796"/>
              <a:gd name="connsiteX6237" fmla="*/ 1198343 w 3531775"/>
              <a:gd name="connsiteY6237" fmla="*/ 1695148 h 2810796"/>
              <a:gd name="connsiteX6238" fmla="*/ 1193200 w 3531775"/>
              <a:gd name="connsiteY6238" fmla="*/ 1735915 h 2810796"/>
              <a:gd name="connsiteX6239" fmla="*/ 1196248 w 3531775"/>
              <a:gd name="connsiteY6239" fmla="*/ 1736391 h 2810796"/>
              <a:gd name="connsiteX6240" fmla="*/ 1178627 w 3531775"/>
              <a:gd name="connsiteY6240" fmla="*/ 1704007 h 2810796"/>
              <a:gd name="connsiteX6241" fmla="*/ 1177007 w 3531775"/>
              <a:gd name="connsiteY6241" fmla="*/ 1704959 h 2810796"/>
              <a:gd name="connsiteX6242" fmla="*/ 1193200 w 3531775"/>
              <a:gd name="connsiteY6242" fmla="*/ 1735915 h 2810796"/>
              <a:gd name="connsiteX6243" fmla="*/ 1114333 w 3531775"/>
              <a:gd name="connsiteY6243" fmla="*/ 2472865 h 2810796"/>
              <a:gd name="connsiteX6244" fmla="*/ 1163863 w 3531775"/>
              <a:gd name="connsiteY6244" fmla="*/ 2495915 h 2810796"/>
              <a:gd name="connsiteX6245" fmla="*/ 1114428 w 3531775"/>
              <a:gd name="connsiteY6245" fmla="*/ 2469912 h 2810796"/>
              <a:gd name="connsiteX6246" fmla="*/ 1114333 w 3531775"/>
              <a:gd name="connsiteY6246" fmla="*/ 2472865 h 2810796"/>
              <a:gd name="connsiteX6247" fmla="*/ 1086520 w 3531775"/>
              <a:gd name="connsiteY6247" fmla="*/ 2420477 h 2810796"/>
              <a:gd name="connsiteX6248" fmla="*/ 1130049 w 3531775"/>
              <a:gd name="connsiteY6248" fmla="*/ 2448290 h 2810796"/>
              <a:gd name="connsiteX6249" fmla="*/ 1087091 w 3531775"/>
              <a:gd name="connsiteY6249" fmla="*/ 2417620 h 2810796"/>
              <a:gd name="connsiteX6250" fmla="*/ 1086520 w 3531775"/>
              <a:gd name="connsiteY6250" fmla="*/ 2420477 h 2810796"/>
              <a:gd name="connsiteX6251" fmla="*/ 1064612 w 3531775"/>
              <a:gd name="connsiteY6251" fmla="*/ 2354374 h 2810796"/>
              <a:gd name="connsiteX6252" fmla="*/ 1102046 w 3531775"/>
              <a:gd name="connsiteY6252" fmla="*/ 2388378 h 2810796"/>
              <a:gd name="connsiteX6253" fmla="*/ 1065660 w 3531775"/>
              <a:gd name="connsiteY6253" fmla="*/ 2351802 h 2810796"/>
              <a:gd name="connsiteX6254" fmla="*/ 1064612 w 3531775"/>
              <a:gd name="connsiteY6254" fmla="*/ 2354374 h 2810796"/>
              <a:gd name="connsiteX6255" fmla="*/ 1052039 w 3531775"/>
              <a:gd name="connsiteY6255" fmla="*/ 2287508 h 2810796"/>
              <a:gd name="connsiteX6256" fmla="*/ 1084234 w 3531775"/>
              <a:gd name="connsiteY6256" fmla="*/ 2330656 h 2810796"/>
              <a:gd name="connsiteX6257" fmla="*/ 1053563 w 3531775"/>
              <a:gd name="connsiteY6257" fmla="*/ 2285222 h 2810796"/>
              <a:gd name="connsiteX6258" fmla="*/ 1052039 w 3531775"/>
              <a:gd name="connsiteY6258" fmla="*/ 2287508 h 2810796"/>
              <a:gd name="connsiteX6259" fmla="*/ 1051087 w 3531775"/>
              <a:gd name="connsiteY6259" fmla="*/ 2225024 h 2810796"/>
              <a:gd name="connsiteX6260" fmla="*/ 1050896 w 3531775"/>
              <a:gd name="connsiteY6260" fmla="*/ 2223500 h 2810796"/>
              <a:gd name="connsiteX6261" fmla="*/ 1049277 w 3531775"/>
              <a:gd name="connsiteY6261" fmla="*/ 2225881 h 2810796"/>
              <a:gd name="connsiteX6262" fmla="*/ 1076138 w 3531775"/>
              <a:gd name="connsiteY6262" fmla="*/ 2264934 h 2810796"/>
              <a:gd name="connsiteX6263" fmla="*/ 1051087 w 3531775"/>
              <a:gd name="connsiteY6263" fmla="*/ 2225024 h 2810796"/>
              <a:gd name="connsiteX6264" fmla="*/ 1056992 w 3531775"/>
              <a:gd name="connsiteY6264" fmla="*/ 2172922 h 2810796"/>
              <a:gd name="connsiteX6265" fmla="*/ 1055754 w 3531775"/>
              <a:gd name="connsiteY6265" fmla="*/ 2160730 h 2810796"/>
              <a:gd name="connsiteX6266" fmla="*/ 1053849 w 3531775"/>
              <a:gd name="connsiteY6266" fmla="*/ 2162730 h 2810796"/>
              <a:gd name="connsiteX6267" fmla="*/ 1075661 w 3531775"/>
              <a:gd name="connsiteY6267" fmla="*/ 2204641 h 2810796"/>
              <a:gd name="connsiteX6268" fmla="*/ 1056992 w 3531775"/>
              <a:gd name="connsiteY6268" fmla="*/ 2172922 h 2810796"/>
              <a:gd name="connsiteX6269" fmla="*/ 1065851 w 3531775"/>
              <a:gd name="connsiteY6269" fmla="*/ 2101009 h 2810796"/>
              <a:gd name="connsiteX6270" fmla="*/ 1066041 w 3531775"/>
              <a:gd name="connsiteY6270" fmla="*/ 2099580 h 2810796"/>
              <a:gd name="connsiteX6271" fmla="*/ 1064041 w 3531775"/>
              <a:gd name="connsiteY6271" fmla="*/ 2101104 h 2810796"/>
              <a:gd name="connsiteX6272" fmla="*/ 1080043 w 3531775"/>
              <a:gd name="connsiteY6272" fmla="*/ 2148348 h 2810796"/>
              <a:gd name="connsiteX6273" fmla="*/ 1065851 w 3531775"/>
              <a:gd name="connsiteY6273" fmla="*/ 2101009 h 2810796"/>
              <a:gd name="connsiteX6274" fmla="*/ 1086520 w 3531775"/>
              <a:gd name="connsiteY6274" fmla="*/ 2080530 h 2810796"/>
              <a:gd name="connsiteX6275" fmla="*/ 1079376 w 3531775"/>
              <a:gd name="connsiteY6275" fmla="*/ 2046907 h 2810796"/>
              <a:gd name="connsiteX6276" fmla="*/ 1077281 w 3531775"/>
              <a:gd name="connsiteY6276" fmla="*/ 2048526 h 2810796"/>
              <a:gd name="connsiteX6277" fmla="*/ 1092806 w 3531775"/>
              <a:gd name="connsiteY6277" fmla="*/ 2089007 h 2810796"/>
              <a:gd name="connsiteX6278" fmla="*/ 1086520 w 3531775"/>
              <a:gd name="connsiteY6278" fmla="*/ 2080530 h 2810796"/>
              <a:gd name="connsiteX6279" fmla="*/ 1095664 w 3531775"/>
              <a:gd name="connsiteY6279" fmla="*/ 1995567 h 2810796"/>
              <a:gd name="connsiteX6280" fmla="*/ 1095854 w 3531775"/>
              <a:gd name="connsiteY6280" fmla="*/ 1994329 h 2810796"/>
              <a:gd name="connsiteX6281" fmla="*/ 1093759 w 3531775"/>
              <a:gd name="connsiteY6281" fmla="*/ 1995662 h 2810796"/>
              <a:gd name="connsiteX6282" fmla="*/ 1106999 w 3531775"/>
              <a:gd name="connsiteY6282" fmla="*/ 2036620 h 2810796"/>
              <a:gd name="connsiteX6283" fmla="*/ 1095664 w 3531775"/>
              <a:gd name="connsiteY6283" fmla="*/ 1995567 h 2810796"/>
              <a:gd name="connsiteX6284" fmla="*/ 1108427 w 3531775"/>
              <a:gd name="connsiteY6284" fmla="*/ 1957848 h 2810796"/>
              <a:gd name="connsiteX6285" fmla="*/ 1108618 w 3531775"/>
              <a:gd name="connsiteY6285" fmla="*/ 1956609 h 2810796"/>
              <a:gd name="connsiteX6286" fmla="*/ 1106522 w 3531775"/>
              <a:gd name="connsiteY6286" fmla="*/ 1957848 h 2810796"/>
              <a:gd name="connsiteX6287" fmla="*/ 1119000 w 3531775"/>
              <a:gd name="connsiteY6287" fmla="*/ 1998043 h 2810796"/>
              <a:gd name="connsiteX6288" fmla="*/ 1108427 w 3531775"/>
              <a:gd name="connsiteY6288" fmla="*/ 1957848 h 2810796"/>
              <a:gd name="connsiteX6289" fmla="*/ 1130811 w 3531775"/>
              <a:gd name="connsiteY6289" fmla="*/ 1954038 h 2810796"/>
              <a:gd name="connsiteX6290" fmla="*/ 1122143 w 3531775"/>
              <a:gd name="connsiteY6290" fmla="*/ 1917557 h 2810796"/>
              <a:gd name="connsiteX6291" fmla="*/ 1120048 w 3531775"/>
              <a:gd name="connsiteY6291" fmla="*/ 1918795 h 2810796"/>
              <a:gd name="connsiteX6292" fmla="*/ 1132811 w 3531775"/>
              <a:gd name="connsiteY6292" fmla="*/ 1956895 h 2810796"/>
              <a:gd name="connsiteX6293" fmla="*/ 1130811 w 3531775"/>
              <a:gd name="connsiteY6293" fmla="*/ 1954038 h 2810796"/>
              <a:gd name="connsiteX6294" fmla="*/ 1140527 w 3531775"/>
              <a:gd name="connsiteY6294" fmla="*/ 1893935 h 2810796"/>
              <a:gd name="connsiteX6295" fmla="*/ 1138717 w 3531775"/>
              <a:gd name="connsiteY6295" fmla="*/ 1871266 h 2810796"/>
              <a:gd name="connsiteX6296" fmla="*/ 1136717 w 3531775"/>
              <a:gd name="connsiteY6296" fmla="*/ 1872408 h 2810796"/>
              <a:gd name="connsiteX6297" fmla="*/ 1149290 w 3531775"/>
              <a:gd name="connsiteY6297" fmla="*/ 1910223 h 2810796"/>
              <a:gd name="connsiteX6298" fmla="*/ 1140527 w 3531775"/>
              <a:gd name="connsiteY6298" fmla="*/ 1893935 h 2810796"/>
              <a:gd name="connsiteX6299" fmla="*/ 1155671 w 3531775"/>
              <a:gd name="connsiteY6299" fmla="*/ 1850787 h 2810796"/>
              <a:gd name="connsiteX6300" fmla="*/ 1153290 w 3531775"/>
              <a:gd name="connsiteY6300" fmla="*/ 1825450 h 2810796"/>
              <a:gd name="connsiteX6301" fmla="*/ 1151290 w 3531775"/>
              <a:gd name="connsiteY6301" fmla="*/ 1826498 h 2810796"/>
              <a:gd name="connsiteX6302" fmla="*/ 1162910 w 3531775"/>
              <a:gd name="connsiteY6302" fmla="*/ 1866408 h 2810796"/>
              <a:gd name="connsiteX6303" fmla="*/ 1155671 w 3531775"/>
              <a:gd name="connsiteY6303" fmla="*/ 1850787 h 2810796"/>
              <a:gd name="connsiteX6304" fmla="*/ 1167197 w 3531775"/>
              <a:gd name="connsiteY6304" fmla="*/ 1801162 h 2810796"/>
              <a:gd name="connsiteX6305" fmla="*/ 1164815 w 3531775"/>
              <a:gd name="connsiteY6305" fmla="*/ 1784969 h 2810796"/>
              <a:gd name="connsiteX6306" fmla="*/ 1161672 w 3531775"/>
              <a:gd name="connsiteY6306" fmla="*/ 1793541 h 2810796"/>
              <a:gd name="connsiteX6307" fmla="*/ 1178912 w 3531775"/>
              <a:gd name="connsiteY6307" fmla="*/ 1819259 h 2810796"/>
              <a:gd name="connsiteX6308" fmla="*/ 1167197 w 3531775"/>
              <a:gd name="connsiteY6308" fmla="*/ 1801162 h 2810796"/>
              <a:gd name="connsiteX6309" fmla="*/ 1173102 w 3531775"/>
              <a:gd name="connsiteY6309" fmla="*/ 1743821 h 2810796"/>
              <a:gd name="connsiteX6310" fmla="*/ 1189961 w 3531775"/>
              <a:gd name="connsiteY6310" fmla="*/ 1776682 h 2810796"/>
              <a:gd name="connsiteX6311" fmla="*/ 1173864 w 3531775"/>
              <a:gd name="connsiteY6311" fmla="*/ 1743916 h 2810796"/>
              <a:gd name="connsiteX6312" fmla="*/ 1173102 w 3531775"/>
              <a:gd name="connsiteY6312" fmla="*/ 1743821 h 2810796"/>
              <a:gd name="connsiteX6313" fmla="*/ 1172626 w 3531775"/>
              <a:gd name="connsiteY6313" fmla="*/ 1638284 h 2810796"/>
              <a:gd name="connsiteX6314" fmla="*/ 1199391 w 3531775"/>
              <a:gd name="connsiteY6314" fmla="*/ 1657525 h 2810796"/>
              <a:gd name="connsiteX6315" fmla="*/ 1173864 w 3531775"/>
              <a:gd name="connsiteY6315" fmla="*/ 1636760 h 2810796"/>
              <a:gd name="connsiteX6316" fmla="*/ 1172626 w 3531775"/>
              <a:gd name="connsiteY6316" fmla="*/ 1638284 h 2810796"/>
              <a:gd name="connsiteX6317" fmla="*/ 1162434 w 3531775"/>
              <a:gd name="connsiteY6317" fmla="*/ 1604280 h 2810796"/>
              <a:gd name="connsiteX6318" fmla="*/ 1191390 w 3531775"/>
              <a:gd name="connsiteY6318" fmla="*/ 1618758 h 2810796"/>
              <a:gd name="connsiteX6319" fmla="*/ 1163387 w 3531775"/>
              <a:gd name="connsiteY6319" fmla="*/ 1602661 h 2810796"/>
              <a:gd name="connsiteX6320" fmla="*/ 1162434 w 3531775"/>
              <a:gd name="connsiteY6320" fmla="*/ 1604280 h 2810796"/>
              <a:gd name="connsiteX6321" fmla="*/ 1151195 w 3531775"/>
              <a:gd name="connsiteY6321" fmla="*/ 1580753 h 2810796"/>
              <a:gd name="connsiteX6322" fmla="*/ 1181008 w 3531775"/>
              <a:gd name="connsiteY6322" fmla="*/ 1589516 h 2810796"/>
              <a:gd name="connsiteX6323" fmla="*/ 1151861 w 3531775"/>
              <a:gd name="connsiteY6323" fmla="*/ 1579038 h 2810796"/>
              <a:gd name="connsiteX6324" fmla="*/ 1151195 w 3531775"/>
              <a:gd name="connsiteY6324" fmla="*/ 1580753 h 2810796"/>
              <a:gd name="connsiteX6325" fmla="*/ 1134812 w 3531775"/>
              <a:gd name="connsiteY6325" fmla="*/ 1556274 h 2810796"/>
              <a:gd name="connsiteX6326" fmla="*/ 1164625 w 3531775"/>
              <a:gd name="connsiteY6326" fmla="*/ 1558750 h 2810796"/>
              <a:gd name="connsiteX6327" fmla="*/ 1135193 w 3531775"/>
              <a:gd name="connsiteY6327" fmla="*/ 1554654 h 2810796"/>
              <a:gd name="connsiteX6328" fmla="*/ 1134812 w 3531775"/>
              <a:gd name="connsiteY6328" fmla="*/ 1556274 h 2810796"/>
              <a:gd name="connsiteX6329" fmla="*/ 1115666 w 3531775"/>
              <a:gd name="connsiteY6329" fmla="*/ 1538748 h 2810796"/>
              <a:gd name="connsiteX6330" fmla="*/ 1144527 w 3531775"/>
              <a:gd name="connsiteY6330" fmla="*/ 1535319 h 2810796"/>
              <a:gd name="connsiteX6331" fmla="*/ 1115857 w 3531775"/>
              <a:gd name="connsiteY6331" fmla="*/ 1537129 h 2810796"/>
              <a:gd name="connsiteX6332" fmla="*/ 1115666 w 3531775"/>
              <a:gd name="connsiteY6332" fmla="*/ 1538748 h 2810796"/>
              <a:gd name="connsiteX6333" fmla="*/ 1097188 w 3531775"/>
              <a:gd name="connsiteY6333" fmla="*/ 1528556 h 2810796"/>
              <a:gd name="connsiteX6334" fmla="*/ 1120524 w 3531775"/>
              <a:gd name="connsiteY6334" fmla="*/ 1515126 h 2810796"/>
              <a:gd name="connsiteX6335" fmla="*/ 1096902 w 3531775"/>
              <a:gd name="connsiteY6335" fmla="*/ 1526937 h 2810796"/>
              <a:gd name="connsiteX6336" fmla="*/ 1097188 w 3531775"/>
              <a:gd name="connsiteY6336" fmla="*/ 1528556 h 2810796"/>
              <a:gd name="connsiteX6337" fmla="*/ 1075661 w 3531775"/>
              <a:gd name="connsiteY6337" fmla="*/ 1524079 h 2810796"/>
              <a:gd name="connsiteX6338" fmla="*/ 1085853 w 3531775"/>
              <a:gd name="connsiteY6338" fmla="*/ 1524460 h 2810796"/>
              <a:gd name="connsiteX6339" fmla="*/ 1094140 w 3531775"/>
              <a:gd name="connsiteY6339" fmla="*/ 1518650 h 2810796"/>
              <a:gd name="connsiteX6340" fmla="*/ 1097378 w 3531775"/>
              <a:gd name="connsiteY6340" fmla="*/ 1505220 h 2810796"/>
              <a:gd name="connsiteX6341" fmla="*/ 1075566 w 3531775"/>
              <a:gd name="connsiteY6341" fmla="*/ 1523317 h 2810796"/>
              <a:gd name="connsiteX6342" fmla="*/ 1075661 w 3531775"/>
              <a:gd name="connsiteY6342" fmla="*/ 1524079 h 2810796"/>
              <a:gd name="connsiteX6343" fmla="*/ 1043276 w 3531775"/>
              <a:gd name="connsiteY6343" fmla="*/ 1525603 h 2810796"/>
              <a:gd name="connsiteX6344" fmla="*/ 1067470 w 3531775"/>
              <a:gd name="connsiteY6344" fmla="*/ 1503886 h 2810796"/>
              <a:gd name="connsiteX6345" fmla="*/ 1043181 w 3531775"/>
              <a:gd name="connsiteY6345" fmla="*/ 1524937 h 2810796"/>
              <a:gd name="connsiteX6346" fmla="*/ 1043276 w 3531775"/>
              <a:gd name="connsiteY6346" fmla="*/ 1525603 h 2810796"/>
              <a:gd name="connsiteX6347" fmla="*/ 1012130 w 3531775"/>
              <a:gd name="connsiteY6347" fmla="*/ 1532366 h 2810796"/>
              <a:gd name="connsiteX6348" fmla="*/ 1029751 w 3531775"/>
              <a:gd name="connsiteY6348" fmla="*/ 1506363 h 2810796"/>
              <a:gd name="connsiteX6349" fmla="*/ 1011844 w 3531775"/>
              <a:gd name="connsiteY6349" fmla="*/ 1531699 h 2810796"/>
              <a:gd name="connsiteX6350" fmla="*/ 1012130 w 3531775"/>
              <a:gd name="connsiteY6350" fmla="*/ 1532366 h 2810796"/>
              <a:gd name="connsiteX6351" fmla="*/ 977363 w 3531775"/>
              <a:gd name="connsiteY6351" fmla="*/ 1545320 h 2810796"/>
              <a:gd name="connsiteX6352" fmla="*/ 994032 w 3531775"/>
              <a:gd name="connsiteY6352" fmla="*/ 1516174 h 2810796"/>
              <a:gd name="connsiteX6353" fmla="*/ 976982 w 3531775"/>
              <a:gd name="connsiteY6353" fmla="*/ 1544653 h 2810796"/>
              <a:gd name="connsiteX6354" fmla="*/ 977363 w 3531775"/>
              <a:gd name="connsiteY6354" fmla="*/ 1545320 h 2810796"/>
              <a:gd name="connsiteX6355" fmla="*/ 950312 w 3531775"/>
              <a:gd name="connsiteY6355" fmla="*/ 1559036 h 2810796"/>
              <a:gd name="connsiteX6356" fmla="*/ 965933 w 3531775"/>
              <a:gd name="connsiteY6356" fmla="*/ 1527984 h 2810796"/>
              <a:gd name="connsiteX6357" fmla="*/ 949931 w 3531775"/>
              <a:gd name="connsiteY6357" fmla="*/ 1558465 h 2810796"/>
              <a:gd name="connsiteX6358" fmla="*/ 950312 w 3531775"/>
              <a:gd name="connsiteY6358" fmla="*/ 1559036 h 2810796"/>
              <a:gd name="connsiteX6359" fmla="*/ 920785 w 3531775"/>
              <a:gd name="connsiteY6359" fmla="*/ 1577133 h 2810796"/>
              <a:gd name="connsiteX6360" fmla="*/ 934501 w 3531775"/>
              <a:gd name="connsiteY6360" fmla="*/ 1544653 h 2810796"/>
              <a:gd name="connsiteX6361" fmla="*/ 920309 w 3531775"/>
              <a:gd name="connsiteY6361" fmla="*/ 1576657 h 2810796"/>
              <a:gd name="connsiteX6362" fmla="*/ 920785 w 3531775"/>
              <a:gd name="connsiteY6362" fmla="*/ 1577133 h 2810796"/>
              <a:gd name="connsiteX6363" fmla="*/ 883256 w 3531775"/>
              <a:gd name="connsiteY6363" fmla="*/ 1602470 h 2810796"/>
              <a:gd name="connsiteX6364" fmla="*/ 897449 w 3531775"/>
              <a:gd name="connsiteY6364" fmla="*/ 1568085 h 2810796"/>
              <a:gd name="connsiteX6365" fmla="*/ 882875 w 3531775"/>
              <a:gd name="connsiteY6365" fmla="*/ 1601994 h 2810796"/>
              <a:gd name="connsiteX6366" fmla="*/ 883256 w 3531775"/>
              <a:gd name="connsiteY6366" fmla="*/ 1602470 h 2810796"/>
              <a:gd name="connsiteX6367" fmla="*/ 844204 w 3531775"/>
              <a:gd name="connsiteY6367" fmla="*/ 1632093 h 2810796"/>
              <a:gd name="connsiteX6368" fmla="*/ 862111 w 3531775"/>
              <a:gd name="connsiteY6368" fmla="*/ 1594564 h 2810796"/>
              <a:gd name="connsiteX6369" fmla="*/ 843728 w 3531775"/>
              <a:gd name="connsiteY6369" fmla="*/ 1631521 h 2810796"/>
              <a:gd name="connsiteX6370" fmla="*/ 844204 w 3531775"/>
              <a:gd name="connsiteY6370" fmla="*/ 1632093 h 2810796"/>
              <a:gd name="connsiteX6371" fmla="*/ 807247 w 3531775"/>
              <a:gd name="connsiteY6371" fmla="*/ 1660858 h 2810796"/>
              <a:gd name="connsiteX6372" fmla="*/ 820868 w 3531775"/>
              <a:gd name="connsiteY6372" fmla="*/ 1625044 h 2810796"/>
              <a:gd name="connsiteX6373" fmla="*/ 806771 w 3531775"/>
              <a:gd name="connsiteY6373" fmla="*/ 1660382 h 2810796"/>
              <a:gd name="connsiteX6374" fmla="*/ 807247 w 3531775"/>
              <a:gd name="connsiteY6374" fmla="*/ 1660858 h 2810796"/>
              <a:gd name="connsiteX6375" fmla="*/ 766289 w 3531775"/>
              <a:gd name="connsiteY6375" fmla="*/ 1692291 h 2810796"/>
              <a:gd name="connsiteX6376" fmla="*/ 782291 w 3531775"/>
              <a:gd name="connsiteY6376" fmla="*/ 1655429 h 2810796"/>
              <a:gd name="connsiteX6377" fmla="*/ 765813 w 3531775"/>
              <a:gd name="connsiteY6377" fmla="*/ 1691815 h 2810796"/>
              <a:gd name="connsiteX6378" fmla="*/ 766289 w 3531775"/>
              <a:gd name="connsiteY6378" fmla="*/ 1692291 h 2810796"/>
              <a:gd name="connsiteX6379" fmla="*/ 721903 w 3531775"/>
              <a:gd name="connsiteY6379" fmla="*/ 1725152 h 2810796"/>
              <a:gd name="connsiteX6380" fmla="*/ 744477 w 3531775"/>
              <a:gd name="connsiteY6380" fmla="*/ 1686100 h 2810796"/>
              <a:gd name="connsiteX6381" fmla="*/ 721522 w 3531775"/>
              <a:gd name="connsiteY6381" fmla="*/ 1724580 h 2810796"/>
              <a:gd name="connsiteX6382" fmla="*/ 721903 w 3531775"/>
              <a:gd name="connsiteY6382" fmla="*/ 1725152 h 2810796"/>
              <a:gd name="connsiteX6383" fmla="*/ 677612 w 3531775"/>
              <a:gd name="connsiteY6383" fmla="*/ 1754394 h 2810796"/>
              <a:gd name="connsiteX6384" fmla="*/ 698090 w 3531775"/>
              <a:gd name="connsiteY6384" fmla="*/ 1718484 h 2810796"/>
              <a:gd name="connsiteX6385" fmla="*/ 677135 w 3531775"/>
              <a:gd name="connsiteY6385" fmla="*/ 1753917 h 2810796"/>
              <a:gd name="connsiteX6386" fmla="*/ 677612 w 3531775"/>
              <a:gd name="connsiteY6386" fmla="*/ 1754394 h 2810796"/>
              <a:gd name="connsiteX6387" fmla="*/ 634844 w 3531775"/>
              <a:gd name="connsiteY6387" fmla="*/ 1779159 h 2810796"/>
              <a:gd name="connsiteX6388" fmla="*/ 642750 w 3531775"/>
              <a:gd name="connsiteY6388" fmla="*/ 1774396 h 2810796"/>
              <a:gd name="connsiteX6389" fmla="*/ 642369 w 3531775"/>
              <a:gd name="connsiteY6389" fmla="*/ 1773253 h 2810796"/>
              <a:gd name="connsiteX6390" fmla="*/ 652275 w 3531775"/>
              <a:gd name="connsiteY6390" fmla="*/ 1747631 h 2810796"/>
              <a:gd name="connsiteX6391" fmla="*/ 640274 w 3531775"/>
              <a:gd name="connsiteY6391" fmla="*/ 1769538 h 2810796"/>
              <a:gd name="connsiteX6392" fmla="*/ 641512 w 3531775"/>
              <a:gd name="connsiteY6392" fmla="*/ 1772301 h 2810796"/>
              <a:gd name="connsiteX6393" fmla="*/ 634559 w 3531775"/>
              <a:gd name="connsiteY6393" fmla="*/ 1778683 h 2810796"/>
              <a:gd name="connsiteX6394" fmla="*/ 634844 w 3531775"/>
              <a:gd name="connsiteY6394" fmla="*/ 1779159 h 2810796"/>
              <a:gd name="connsiteX6395" fmla="*/ 581028 w 3531775"/>
              <a:gd name="connsiteY6395" fmla="*/ 1809067 h 2810796"/>
              <a:gd name="connsiteX6396" fmla="*/ 607698 w 3531775"/>
              <a:gd name="connsiteY6396" fmla="*/ 1774491 h 2810796"/>
              <a:gd name="connsiteX6397" fmla="*/ 580742 w 3531775"/>
              <a:gd name="connsiteY6397" fmla="*/ 1808591 h 2810796"/>
              <a:gd name="connsiteX6398" fmla="*/ 581028 w 3531775"/>
              <a:gd name="connsiteY6398" fmla="*/ 1809067 h 2810796"/>
              <a:gd name="connsiteX6399" fmla="*/ 537023 w 3531775"/>
              <a:gd name="connsiteY6399" fmla="*/ 1828212 h 2810796"/>
              <a:gd name="connsiteX6400" fmla="*/ 565407 w 3531775"/>
              <a:gd name="connsiteY6400" fmla="*/ 1796685 h 2810796"/>
              <a:gd name="connsiteX6401" fmla="*/ 536737 w 3531775"/>
              <a:gd name="connsiteY6401" fmla="*/ 1827736 h 2810796"/>
              <a:gd name="connsiteX6402" fmla="*/ 537023 w 3531775"/>
              <a:gd name="connsiteY6402" fmla="*/ 1828212 h 2810796"/>
              <a:gd name="connsiteX6403" fmla="*/ 480063 w 3531775"/>
              <a:gd name="connsiteY6403" fmla="*/ 1846120 h 2810796"/>
              <a:gd name="connsiteX6404" fmla="*/ 513305 w 3531775"/>
              <a:gd name="connsiteY6404" fmla="*/ 1817925 h 2810796"/>
              <a:gd name="connsiteX6405" fmla="*/ 479873 w 3531775"/>
              <a:gd name="connsiteY6405" fmla="*/ 1845548 h 2810796"/>
              <a:gd name="connsiteX6406" fmla="*/ 480063 w 3531775"/>
              <a:gd name="connsiteY6406" fmla="*/ 1846120 h 2810796"/>
              <a:gd name="connsiteX6407" fmla="*/ 419770 w 3531775"/>
              <a:gd name="connsiteY6407" fmla="*/ 1858121 h 2810796"/>
              <a:gd name="connsiteX6408" fmla="*/ 461394 w 3531775"/>
              <a:gd name="connsiteY6408" fmla="*/ 1833928 h 2810796"/>
              <a:gd name="connsiteX6409" fmla="*/ 419675 w 3531775"/>
              <a:gd name="connsiteY6409" fmla="*/ 1857550 h 2810796"/>
              <a:gd name="connsiteX6410" fmla="*/ 419770 w 3531775"/>
              <a:gd name="connsiteY6410" fmla="*/ 1858121 h 2810796"/>
              <a:gd name="connsiteX6411" fmla="*/ 363287 w 3531775"/>
              <a:gd name="connsiteY6411" fmla="*/ 1862121 h 2810796"/>
              <a:gd name="connsiteX6412" fmla="*/ 401101 w 3531775"/>
              <a:gd name="connsiteY6412" fmla="*/ 1843167 h 2810796"/>
              <a:gd name="connsiteX6413" fmla="*/ 363191 w 3531775"/>
              <a:gd name="connsiteY6413" fmla="*/ 1861645 h 2810796"/>
              <a:gd name="connsiteX6414" fmla="*/ 363287 w 3531775"/>
              <a:gd name="connsiteY6414" fmla="*/ 1862121 h 2810796"/>
              <a:gd name="connsiteX6415" fmla="*/ 17434 w 3531775"/>
              <a:gd name="connsiteY6415" fmla="*/ 1527889 h 2810796"/>
              <a:gd name="connsiteX6416" fmla="*/ 13624 w 3531775"/>
              <a:gd name="connsiteY6416" fmla="*/ 1486741 h 2810796"/>
              <a:gd name="connsiteX6417" fmla="*/ 17434 w 3531775"/>
              <a:gd name="connsiteY6417" fmla="*/ 1527889 h 2810796"/>
              <a:gd name="connsiteX6418" fmla="*/ 302803 w 3531775"/>
              <a:gd name="connsiteY6418" fmla="*/ 1858692 h 2810796"/>
              <a:gd name="connsiteX6419" fmla="*/ 344332 w 3531775"/>
              <a:gd name="connsiteY6419" fmla="*/ 1845358 h 2810796"/>
              <a:gd name="connsiteX6420" fmla="*/ 302803 w 3531775"/>
              <a:gd name="connsiteY6420" fmla="*/ 1858121 h 2810796"/>
              <a:gd name="connsiteX6421" fmla="*/ 302803 w 3531775"/>
              <a:gd name="connsiteY6421" fmla="*/ 1858692 h 2810796"/>
              <a:gd name="connsiteX6422" fmla="*/ 242891 w 3531775"/>
              <a:gd name="connsiteY6422" fmla="*/ 1847929 h 2810796"/>
              <a:gd name="connsiteX6423" fmla="*/ 289468 w 3531775"/>
              <a:gd name="connsiteY6423" fmla="*/ 1841547 h 2810796"/>
              <a:gd name="connsiteX6424" fmla="*/ 241271 w 3531775"/>
              <a:gd name="connsiteY6424" fmla="*/ 1846405 h 2810796"/>
              <a:gd name="connsiteX6425" fmla="*/ 242891 w 3531775"/>
              <a:gd name="connsiteY6425" fmla="*/ 1847929 h 2810796"/>
              <a:gd name="connsiteX6426" fmla="*/ 187455 w 3531775"/>
              <a:gd name="connsiteY6426" fmla="*/ 1828593 h 2810796"/>
              <a:gd name="connsiteX6427" fmla="*/ 228794 w 3531775"/>
              <a:gd name="connsiteY6427" fmla="*/ 1826879 h 2810796"/>
              <a:gd name="connsiteX6428" fmla="*/ 185836 w 3531775"/>
              <a:gd name="connsiteY6428" fmla="*/ 1826784 h 2810796"/>
              <a:gd name="connsiteX6429" fmla="*/ 187455 w 3531775"/>
              <a:gd name="connsiteY6429" fmla="*/ 1828593 h 2810796"/>
              <a:gd name="connsiteX6430" fmla="*/ 132020 w 3531775"/>
              <a:gd name="connsiteY6430" fmla="*/ 1797923 h 2810796"/>
              <a:gd name="connsiteX6431" fmla="*/ 174596 w 3531775"/>
              <a:gd name="connsiteY6431" fmla="*/ 1805067 h 2810796"/>
              <a:gd name="connsiteX6432" fmla="*/ 130781 w 3531775"/>
              <a:gd name="connsiteY6432" fmla="*/ 1795923 h 2810796"/>
              <a:gd name="connsiteX6433" fmla="*/ 132020 w 3531775"/>
              <a:gd name="connsiteY6433" fmla="*/ 1797923 h 2810796"/>
              <a:gd name="connsiteX6434" fmla="*/ 94110 w 3531775"/>
              <a:gd name="connsiteY6434" fmla="*/ 1767729 h 2810796"/>
              <a:gd name="connsiteX6435" fmla="*/ 135449 w 3531775"/>
              <a:gd name="connsiteY6435" fmla="*/ 1781635 h 2810796"/>
              <a:gd name="connsiteX6436" fmla="*/ 93158 w 3531775"/>
              <a:gd name="connsiteY6436" fmla="*/ 1765538 h 2810796"/>
              <a:gd name="connsiteX6437" fmla="*/ 94110 w 3531775"/>
              <a:gd name="connsiteY6437" fmla="*/ 1767729 h 2810796"/>
              <a:gd name="connsiteX6438" fmla="*/ 58487 w 3531775"/>
              <a:gd name="connsiteY6438" fmla="*/ 1728581 h 2810796"/>
              <a:gd name="connsiteX6439" fmla="*/ 95920 w 3531775"/>
              <a:gd name="connsiteY6439" fmla="*/ 1748965 h 2810796"/>
              <a:gd name="connsiteX6440" fmla="*/ 57915 w 3531775"/>
              <a:gd name="connsiteY6440" fmla="*/ 1726200 h 2810796"/>
              <a:gd name="connsiteX6441" fmla="*/ 58487 w 3531775"/>
              <a:gd name="connsiteY6441" fmla="*/ 1728581 h 2810796"/>
              <a:gd name="connsiteX6442" fmla="*/ 25625 w 3531775"/>
              <a:gd name="connsiteY6442" fmla="*/ 1671621 h 2810796"/>
              <a:gd name="connsiteX6443" fmla="*/ 57725 w 3531775"/>
              <a:gd name="connsiteY6443" fmla="*/ 1701720 h 2810796"/>
              <a:gd name="connsiteX6444" fmla="*/ 25625 w 3531775"/>
              <a:gd name="connsiteY6444" fmla="*/ 1669240 h 2810796"/>
              <a:gd name="connsiteX6445" fmla="*/ 25625 w 3531775"/>
              <a:gd name="connsiteY6445" fmla="*/ 1671621 h 2810796"/>
              <a:gd name="connsiteX6446" fmla="*/ 6385 w 3531775"/>
              <a:gd name="connsiteY6446" fmla="*/ 1607709 h 2810796"/>
              <a:gd name="connsiteX6447" fmla="*/ 31055 w 3531775"/>
              <a:gd name="connsiteY6447" fmla="*/ 1649428 h 2810796"/>
              <a:gd name="connsiteX6448" fmla="*/ 6956 w 3531775"/>
              <a:gd name="connsiteY6448" fmla="*/ 1605518 h 2810796"/>
              <a:gd name="connsiteX6449" fmla="*/ 6480 w 3531775"/>
              <a:gd name="connsiteY6449" fmla="*/ 1605613 h 2810796"/>
              <a:gd name="connsiteX6450" fmla="*/ 6385 w 3531775"/>
              <a:gd name="connsiteY6450" fmla="*/ 1607709 h 2810796"/>
              <a:gd name="connsiteX6451" fmla="*/ 2861 w 3531775"/>
              <a:gd name="connsiteY6451" fmla="*/ 1559131 h 2810796"/>
              <a:gd name="connsiteX6452" fmla="*/ 17148 w 3531775"/>
              <a:gd name="connsiteY6452" fmla="*/ 1586087 h 2810796"/>
              <a:gd name="connsiteX6453" fmla="*/ 3718 w 3531775"/>
              <a:gd name="connsiteY6453" fmla="*/ 1546177 h 2810796"/>
              <a:gd name="connsiteX6454" fmla="*/ 2861 w 3531775"/>
              <a:gd name="connsiteY6454" fmla="*/ 1559131 h 2810796"/>
              <a:gd name="connsiteX6455" fmla="*/ 2974946 w 3531775"/>
              <a:gd name="connsiteY6455" fmla="*/ 2803858 h 2810796"/>
              <a:gd name="connsiteX6456" fmla="*/ 3008856 w 3531775"/>
              <a:gd name="connsiteY6456" fmla="*/ 2802334 h 2810796"/>
              <a:gd name="connsiteX6457" fmla="*/ 2992187 w 3531775"/>
              <a:gd name="connsiteY6457" fmla="*/ 2790047 h 2810796"/>
              <a:gd name="connsiteX6458" fmla="*/ 2974946 w 3531775"/>
              <a:gd name="connsiteY6458" fmla="*/ 2803858 h 2810796"/>
              <a:gd name="connsiteX6459" fmla="*/ 2905700 w 3531775"/>
              <a:gd name="connsiteY6459" fmla="*/ 2797953 h 2810796"/>
              <a:gd name="connsiteX6460" fmla="*/ 2942371 w 3531775"/>
              <a:gd name="connsiteY6460" fmla="*/ 2809573 h 2810796"/>
              <a:gd name="connsiteX6461" fmla="*/ 2923607 w 3531775"/>
              <a:gd name="connsiteY6461" fmla="*/ 2791857 h 2810796"/>
              <a:gd name="connsiteX6462" fmla="*/ 2917130 w 3531775"/>
              <a:gd name="connsiteY6462" fmla="*/ 2798429 h 2810796"/>
              <a:gd name="connsiteX6463" fmla="*/ 2905700 w 3531775"/>
              <a:gd name="connsiteY6463" fmla="*/ 2797953 h 2810796"/>
              <a:gd name="connsiteX6464" fmla="*/ 3084960 w 3531775"/>
              <a:gd name="connsiteY6464" fmla="*/ 2754424 h 2810796"/>
              <a:gd name="connsiteX6465" fmla="*/ 3123441 w 3531775"/>
              <a:gd name="connsiteY6465" fmla="*/ 2742803 h 2810796"/>
              <a:gd name="connsiteX6466" fmla="*/ 3100772 w 3531775"/>
              <a:gd name="connsiteY6466" fmla="*/ 2736040 h 2810796"/>
              <a:gd name="connsiteX6467" fmla="*/ 3084960 w 3531775"/>
              <a:gd name="connsiteY6467" fmla="*/ 2754424 h 2810796"/>
              <a:gd name="connsiteX6468" fmla="*/ 3052099 w 3531775"/>
              <a:gd name="connsiteY6468" fmla="*/ 2510393 h 2810796"/>
              <a:gd name="connsiteX6469" fmla="*/ 3051909 w 3531775"/>
              <a:gd name="connsiteY6469" fmla="*/ 2523442 h 2810796"/>
              <a:gd name="connsiteX6470" fmla="*/ 3078864 w 3531775"/>
              <a:gd name="connsiteY6470" fmla="*/ 2521347 h 2810796"/>
              <a:gd name="connsiteX6471" fmla="*/ 3074673 w 3531775"/>
              <a:gd name="connsiteY6471" fmla="*/ 2512774 h 2810796"/>
              <a:gd name="connsiteX6472" fmla="*/ 3052099 w 3531775"/>
              <a:gd name="connsiteY6472" fmla="*/ 2510393 h 2810796"/>
              <a:gd name="connsiteX6473" fmla="*/ 3137538 w 3531775"/>
              <a:gd name="connsiteY6473" fmla="*/ 2617454 h 2810796"/>
              <a:gd name="connsiteX6474" fmla="*/ 3121727 w 3531775"/>
              <a:gd name="connsiteY6474" fmla="*/ 2578687 h 2810796"/>
              <a:gd name="connsiteX6475" fmla="*/ 3113250 w 3531775"/>
              <a:gd name="connsiteY6475" fmla="*/ 2597356 h 2810796"/>
              <a:gd name="connsiteX6476" fmla="*/ 3124775 w 3531775"/>
              <a:gd name="connsiteY6476" fmla="*/ 2604214 h 2810796"/>
              <a:gd name="connsiteX6477" fmla="*/ 3137538 w 3531775"/>
              <a:gd name="connsiteY6477" fmla="*/ 2617454 h 2810796"/>
              <a:gd name="connsiteX6478" fmla="*/ 2817403 w 3531775"/>
              <a:gd name="connsiteY6478" fmla="*/ 2507250 h 2810796"/>
              <a:gd name="connsiteX6479" fmla="*/ 2899890 w 3531775"/>
              <a:gd name="connsiteY6479" fmla="*/ 2789285 h 2810796"/>
              <a:gd name="connsiteX6480" fmla="*/ 2915129 w 3531775"/>
              <a:gd name="connsiteY6480" fmla="*/ 2762234 h 2810796"/>
              <a:gd name="connsiteX6481" fmla="*/ 2944467 w 3531775"/>
              <a:gd name="connsiteY6481" fmla="*/ 2683367 h 2810796"/>
              <a:gd name="connsiteX6482" fmla="*/ 2954753 w 3531775"/>
              <a:gd name="connsiteY6482" fmla="*/ 2692606 h 2810796"/>
              <a:gd name="connsiteX6483" fmla="*/ 3007808 w 3531775"/>
              <a:gd name="connsiteY6483" fmla="*/ 2776712 h 2810796"/>
              <a:gd name="connsiteX6484" fmla="*/ 2998283 w 3531775"/>
              <a:gd name="connsiteY6484" fmla="*/ 2792143 h 2810796"/>
              <a:gd name="connsiteX6485" fmla="*/ 3040669 w 3531775"/>
              <a:gd name="connsiteY6485" fmla="*/ 2746994 h 2810796"/>
              <a:gd name="connsiteX6486" fmla="*/ 2972565 w 3531775"/>
              <a:gd name="connsiteY6486" fmla="*/ 2672509 h 2810796"/>
              <a:gd name="connsiteX6487" fmla="*/ 2974661 w 3531775"/>
              <a:gd name="connsiteY6487" fmla="*/ 2670127 h 2810796"/>
              <a:gd name="connsiteX6488" fmla="*/ 2984186 w 3531775"/>
              <a:gd name="connsiteY6488" fmla="*/ 2673651 h 2810796"/>
              <a:gd name="connsiteX6489" fmla="*/ 3044669 w 3531775"/>
              <a:gd name="connsiteY6489" fmla="*/ 2697369 h 2810796"/>
              <a:gd name="connsiteX6490" fmla="*/ 3107725 w 3531775"/>
              <a:gd name="connsiteY6490" fmla="*/ 2693749 h 2810796"/>
              <a:gd name="connsiteX6491" fmla="*/ 3113440 w 3531775"/>
              <a:gd name="connsiteY6491" fmla="*/ 2733850 h 2810796"/>
              <a:gd name="connsiteX6492" fmla="*/ 3146968 w 3531775"/>
              <a:gd name="connsiteY6492" fmla="*/ 2713942 h 2810796"/>
              <a:gd name="connsiteX6493" fmla="*/ 3125251 w 3531775"/>
              <a:gd name="connsiteY6493" fmla="*/ 2677081 h 2810796"/>
              <a:gd name="connsiteX6494" fmla="*/ 2989139 w 3531775"/>
              <a:gd name="connsiteY6494" fmla="*/ 2644410 h 2810796"/>
              <a:gd name="connsiteX6495" fmla="*/ 2988758 w 3531775"/>
              <a:gd name="connsiteY6495" fmla="*/ 2632789 h 2810796"/>
              <a:gd name="connsiteX6496" fmla="*/ 2998950 w 3531775"/>
              <a:gd name="connsiteY6496" fmla="*/ 2631551 h 2810796"/>
              <a:gd name="connsiteX6497" fmla="*/ 3065339 w 3531775"/>
              <a:gd name="connsiteY6497" fmla="*/ 2607929 h 2810796"/>
              <a:gd name="connsiteX6498" fmla="*/ 3098200 w 3531775"/>
              <a:gd name="connsiteY6498" fmla="*/ 2598118 h 2810796"/>
              <a:gd name="connsiteX6499" fmla="*/ 3116869 w 3531775"/>
              <a:gd name="connsiteY6499" fmla="*/ 2571543 h 2810796"/>
              <a:gd name="connsiteX6500" fmla="*/ 3116869 w 3531775"/>
              <a:gd name="connsiteY6500" fmla="*/ 2571543 h 2810796"/>
              <a:gd name="connsiteX6501" fmla="*/ 2990949 w 3531775"/>
              <a:gd name="connsiteY6501" fmla="*/ 2616311 h 2810796"/>
              <a:gd name="connsiteX6502" fmla="*/ 2989901 w 3531775"/>
              <a:gd name="connsiteY6502" fmla="*/ 2600118 h 2810796"/>
              <a:gd name="connsiteX6503" fmla="*/ 3022571 w 3531775"/>
              <a:gd name="connsiteY6503" fmla="*/ 2550017 h 2810796"/>
              <a:gd name="connsiteX6504" fmla="*/ 3049146 w 3531775"/>
              <a:gd name="connsiteY6504" fmla="*/ 2515346 h 2810796"/>
              <a:gd name="connsiteX6505" fmla="*/ 3027810 w 3531775"/>
              <a:gd name="connsiteY6505" fmla="*/ 2512774 h 2810796"/>
              <a:gd name="connsiteX6506" fmla="*/ 2990853 w 3531775"/>
              <a:gd name="connsiteY6506" fmla="*/ 2583259 h 2810796"/>
              <a:gd name="connsiteX6507" fmla="*/ 2891508 w 3531775"/>
              <a:gd name="connsiteY6507" fmla="*/ 2504868 h 2810796"/>
              <a:gd name="connsiteX6508" fmla="*/ 2817403 w 3531775"/>
              <a:gd name="connsiteY6508" fmla="*/ 2507250 h 2810796"/>
              <a:gd name="connsiteX6509" fmla="*/ 2449643 w 3531775"/>
              <a:gd name="connsiteY6509" fmla="*/ 1627711 h 2810796"/>
              <a:gd name="connsiteX6510" fmla="*/ 2515842 w 3531775"/>
              <a:gd name="connsiteY6510" fmla="*/ 1493599 h 2810796"/>
              <a:gd name="connsiteX6511" fmla="*/ 2584231 w 3531775"/>
              <a:gd name="connsiteY6511" fmla="*/ 1397111 h 2810796"/>
              <a:gd name="connsiteX6512" fmla="*/ 2736726 w 3531775"/>
              <a:gd name="connsiteY6512" fmla="*/ 1376537 h 2810796"/>
              <a:gd name="connsiteX6513" fmla="*/ 2713676 w 3531775"/>
              <a:gd name="connsiteY6513" fmla="*/ 1522936 h 2810796"/>
              <a:gd name="connsiteX6514" fmla="*/ 2585374 w 3531775"/>
              <a:gd name="connsiteY6514" fmla="*/ 1559512 h 2810796"/>
              <a:gd name="connsiteX6515" fmla="*/ 2555846 w 3531775"/>
              <a:gd name="connsiteY6515" fmla="*/ 1578753 h 2810796"/>
              <a:gd name="connsiteX6516" fmla="*/ 2592803 w 3531775"/>
              <a:gd name="connsiteY6516" fmla="*/ 1731915 h 2810796"/>
              <a:gd name="connsiteX6517" fmla="*/ 2593280 w 3531775"/>
              <a:gd name="connsiteY6517" fmla="*/ 1731629 h 2810796"/>
              <a:gd name="connsiteX6518" fmla="*/ 2667003 w 3531775"/>
              <a:gd name="connsiteY6518" fmla="*/ 1714484 h 2810796"/>
              <a:gd name="connsiteX6519" fmla="*/ 2687292 w 3531775"/>
              <a:gd name="connsiteY6519" fmla="*/ 1635808 h 2810796"/>
              <a:gd name="connsiteX6520" fmla="*/ 2702722 w 3531775"/>
              <a:gd name="connsiteY6520" fmla="*/ 1655620 h 2810796"/>
              <a:gd name="connsiteX6521" fmla="*/ 2670909 w 3531775"/>
              <a:gd name="connsiteY6521" fmla="*/ 1730391 h 2810796"/>
              <a:gd name="connsiteX6522" fmla="*/ 2665384 w 3531775"/>
              <a:gd name="connsiteY6522" fmla="*/ 1740963 h 2810796"/>
              <a:gd name="connsiteX6523" fmla="*/ 2769207 w 3531775"/>
              <a:gd name="connsiteY6523" fmla="*/ 1672955 h 2810796"/>
              <a:gd name="connsiteX6524" fmla="*/ 2803782 w 3531775"/>
              <a:gd name="connsiteY6524" fmla="*/ 1658191 h 2810796"/>
              <a:gd name="connsiteX6525" fmla="*/ 2803782 w 3531775"/>
              <a:gd name="connsiteY6525" fmla="*/ 1658191 h 2810796"/>
              <a:gd name="connsiteX6526" fmla="*/ 2790828 w 3531775"/>
              <a:gd name="connsiteY6526" fmla="*/ 1689529 h 2810796"/>
              <a:gd name="connsiteX6527" fmla="*/ 2757205 w 3531775"/>
              <a:gd name="connsiteY6527" fmla="*/ 1710483 h 2810796"/>
              <a:gd name="connsiteX6528" fmla="*/ 2690244 w 3531775"/>
              <a:gd name="connsiteY6528" fmla="*/ 1756299 h 2810796"/>
              <a:gd name="connsiteX6529" fmla="*/ 2679291 w 3531775"/>
              <a:gd name="connsiteY6529" fmla="*/ 1761157 h 2810796"/>
              <a:gd name="connsiteX6530" fmla="*/ 2683196 w 3531775"/>
              <a:gd name="connsiteY6530" fmla="*/ 1771825 h 2810796"/>
              <a:gd name="connsiteX6531" fmla="*/ 2844549 w 3531775"/>
              <a:gd name="connsiteY6531" fmla="*/ 1752965 h 2810796"/>
              <a:gd name="connsiteX6532" fmla="*/ 2879601 w 3531775"/>
              <a:gd name="connsiteY6532" fmla="*/ 1779349 h 2810796"/>
              <a:gd name="connsiteX6533" fmla="*/ 2848169 w 3531775"/>
              <a:gd name="connsiteY6533" fmla="*/ 1809925 h 2810796"/>
              <a:gd name="connsiteX6534" fmla="*/ 2836453 w 3531775"/>
              <a:gd name="connsiteY6534" fmla="*/ 1775825 h 2810796"/>
              <a:gd name="connsiteX6535" fmla="*/ 2760825 w 3531775"/>
              <a:gd name="connsiteY6535" fmla="*/ 1800971 h 2810796"/>
              <a:gd name="connsiteX6536" fmla="*/ 2684529 w 3531775"/>
              <a:gd name="connsiteY6536" fmla="*/ 1799923 h 2810796"/>
              <a:gd name="connsiteX6537" fmla="*/ 2703008 w 3531775"/>
              <a:gd name="connsiteY6537" fmla="*/ 1825641 h 2810796"/>
              <a:gd name="connsiteX6538" fmla="*/ 2755871 w 3531775"/>
              <a:gd name="connsiteY6538" fmla="*/ 1839738 h 2810796"/>
              <a:gd name="connsiteX6539" fmla="*/ 2738631 w 3531775"/>
              <a:gd name="connsiteY6539" fmla="*/ 1906317 h 2810796"/>
              <a:gd name="connsiteX6540" fmla="*/ 2743108 w 3531775"/>
              <a:gd name="connsiteY6540" fmla="*/ 1887934 h 2810796"/>
              <a:gd name="connsiteX6541" fmla="*/ 2696340 w 3531775"/>
              <a:gd name="connsiteY6541" fmla="*/ 1846786 h 2810796"/>
              <a:gd name="connsiteX6542" fmla="*/ 2659098 w 3531775"/>
              <a:gd name="connsiteY6542" fmla="*/ 1829165 h 2810796"/>
              <a:gd name="connsiteX6543" fmla="*/ 2656811 w 3531775"/>
              <a:gd name="connsiteY6543" fmla="*/ 1822688 h 2810796"/>
              <a:gd name="connsiteX6544" fmla="*/ 2618045 w 3531775"/>
              <a:gd name="connsiteY6544" fmla="*/ 1867646 h 2810796"/>
              <a:gd name="connsiteX6545" fmla="*/ 2635666 w 3531775"/>
              <a:gd name="connsiteY6545" fmla="*/ 1908032 h 2810796"/>
              <a:gd name="connsiteX6546" fmla="*/ 2626712 w 3531775"/>
              <a:gd name="connsiteY6546" fmla="*/ 1938512 h 2810796"/>
              <a:gd name="connsiteX6547" fmla="*/ 2590899 w 3531775"/>
              <a:gd name="connsiteY6547" fmla="*/ 1886982 h 2810796"/>
              <a:gd name="connsiteX6548" fmla="*/ 2556037 w 3531775"/>
              <a:gd name="connsiteY6548" fmla="*/ 1755918 h 2810796"/>
              <a:gd name="connsiteX6549" fmla="*/ 2556132 w 3531775"/>
              <a:gd name="connsiteY6549" fmla="*/ 1755822 h 2810796"/>
              <a:gd name="connsiteX6550" fmla="*/ 2449643 w 3531775"/>
              <a:gd name="connsiteY6550" fmla="*/ 1627711 h 2810796"/>
              <a:gd name="connsiteX6551" fmla="*/ 2496696 w 3531775"/>
              <a:gd name="connsiteY6551" fmla="*/ 1674003 h 2810796"/>
              <a:gd name="connsiteX6552" fmla="*/ 2497839 w 3531775"/>
              <a:gd name="connsiteY6552" fmla="*/ 1677241 h 2810796"/>
              <a:gd name="connsiteX6553" fmla="*/ 2528415 w 3531775"/>
              <a:gd name="connsiteY6553" fmla="*/ 1654953 h 2810796"/>
              <a:gd name="connsiteX6554" fmla="*/ 2496696 w 3531775"/>
              <a:gd name="connsiteY6554" fmla="*/ 1674003 h 2810796"/>
              <a:gd name="connsiteX6555" fmla="*/ 2472788 w 3531775"/>
              <a:gd name="connsiteY6555" fmla="*/ 1621520 h 2810796"/>
              <a:gd name="connsiteX6556" fmla="*/ 2468217 w 3531775"/>
              <a:gd name="connsiteY6556" fmla="*/ 1634379 h 2810796"/>
              <a:gd name="connsiteX6557" fmla="*/ 2524033 w 3531775"/>
              <a:gd name="connsiteY6557" fmla="*/ 1630950 h 2810796"/>
              <a:gd name="connsiteX6558" fmla="*/ 2472788 w 3531775"/>
              <a:gd name="connsiteY6558" fmla="*/ 1621520 h 2810796"/>
              <a:gd name="connsiteX6559" fmla="*/ 2484981 w 3531775"/>
              <a:gd name="connsiteY6559" fmla="*/ 1570752 h 2810796"/>
              <a:gd name="connsiteX6560" fmla="*/ 2482504 w 3531775"/>
              <a:gd name="connsiteY6560" fmla="*/ 1573228 h 2810796"/>
              <a:gd name="connsiteX6561" fmla="*/ 2528510 w 3531775"/>
              <a:gd name="connsiteY6561" fmla="*/ 1592469 h 2810796"/>
              <a:gd name="connsiteX6562" fmla="*/ 2484981 w 3531775"/>
              <a:gd name="connsiteY6562" fmla="*/ 1570752 h 2810796"/>
              <a:gd name="connsiteX6563" fmla="*/ 2656716 w 3531775"/>
              <a:gd name="connsiteY6563" fmla="*/ 1375775 h 2810796"/>
              <a:gd name="connsiteX6564" fmla="*/ 2637095 w 3531775"/>
              <a:gd name="connsiteY6564" fmla="*/ 1416733 h 2810796"/>
              <a:gd name="connsiteX6565" fmla="*/ 2657669 w 3531775"/>
              <a:gd name="connsiteY6565" fmla="*/ 1433878 h 2810796"/>
              <a:gd name="connsiteX6566" fmla="*/ 2657669 w 3531775"/>
              <a:gd name="connsiteY6566" fmla="*/ 1378251 h 2810796"/>
              <a:gd name="connsiteX6567" fmla="*/ 2657669 w 3531775"/>
              <a:gd name="connsiteY6567" fmla="*/ 1378251 h 2810796"/>
              <a:gd name="connsiteX6568" fmla="*/ 2659955 w 3531775"/>
              <a:gd name="connsiteY6568" fmla="*/ 1375966 h 2810796"/>
              <a:gd name="connsiteX6569" fmla="*/ 2656716 w 3531775"/>
              <a:gd name="connsiteY6569" fmla="*/ 1375775 h 2810796"/>
              <a:gd name="connsiteX6570" fmla="*/ 2714343 w 3531775"/>
              <a:gd name="connsiteY6570" fmla="*/ 1387872 h 2810796"/>
              <a:gd name="connsiteX6571" fmla="*/ 2662908 w 3531775"/>
              <a:gd name="connsiteY6571" fmla="*/ 1400159 h 2810796"/>
              <a:gd name="connsiteX6572" fmla="*/ 2668242 w 3531775"/>
              <a:gd name="connsiteY6572" fmla="*/ 1436259 h 2810796"/>
              <a:gd name="connsiteX6573" fmla="*/ 2716438 w 3531775"/>
              <a:gd name="connsiteY6573" fmla="*/ 1390253 h 2810796"/>
              <a:gd name="connsiteX6574" fmla="*/ 2714343 w 3531775"/>
              <a:gd name="connsiteY6574" fmla="*/ 1387872 h 2810796"/>
              <a:gd name="connsiteX6575" fmla="*/ 2737107 w 3531775"/>
              <a:gd name="connsiteY6575" fmla="*/ 1419209 h 2810796"/>
              <a:gd name="connsiteX6576" fmla="*/ 2724725 w 3531775"/>
              <a:gd name="connsiteY6576" fmla="*/ 1405683 h 2810796"/>
              <a:gd name="connsiteX6577" fmla="*/ 2680338 w 3531775"/>
              <a:gd name="connsiteY6577" fmla="*/ 1429401 h 2810796"/>
              <a:gd name="connsiteX6578" fmla="*/ 2738250 w 3531775"/>
              <a:gd name="connsiteY6578" fmla="*/ 1431687 h 2810796"/>
              <a:gd name="connsiteX6579" fmla="*/ 2737107 w 3531775"/>
              <a:gd name="connsiteY6579" fmla="*/ 1419209 h 2810796"/>
              <a:gd name="connsiteX6580" fmla="*/ 2723391 w 3531775"/>
              <a:gd name="connsiteY6580" fmla="*/ 1474645 h 2810796"/>
              <a:gd name="connsiteX6581" fmla="*/ 2723963 w 3531775"/>
              <a:gd name="connsiteY6581" fmla="*/ 1488075 h 2810796"/>
              <a:gd name="connsiteX6582" fmla="*/ 2719010 w 3531775"/>
              <a:gd name="connsiteY6582" fmla="*/ 1435973 h 2810796"/>
              <a:gd name="connsiteX6583" fmla="*/ 2677957 w 3531775"/>
              <a:gd name="connsiteY6583" fmla="*/ 1439878 h 2810796"/>
              <a:gd name="connsiteX6584" fmla="*/ 2723391 w 3531775"/>
              <a:gd name="connsiteY6584" fmla="*/ 1474645 h 2810796"/>
              <a:gd name="connsiteX6585" fmla="*/ 2685768 w 3531775"/>
              <a:gd name="connsiteY6585" fmla="*/ 1510078 h 2810796"/>
              <a:gd name="connsiteX6586" fmla="*/ 2707961 w 3531775"/>
              <a:gd name="connsiteY6586" fmla="*/ 1473883 h 2810796"/>
              <a:gd name="connsiteX6587" fmla="*/ 2684815 w 3531775"/>
              <a:gd name="connsiteY6587" fmla="*/ 1451975 h 2810796"/>
              <a:gd name="connsiteX6588" fmla="*/ 2682529 w 3531775"/>
              <a:gd name="connsiteY6588" fmla="*/ 1509887 h 2810796"/>
              <a:gd name="connsiteX6589" fmla="*/ 2685768 w 3531775"/>
              <a:gd name="connsiteY6589" fmla="*/ 1510078 h 2810796"/>
              <a:gd name="connsiteX6590" fmla="*/ 2628141 w 3531775"/>
              <a:gd name="connsiteY6590" fmla="*/ 1498076 h 2810796"/>
              <a:gd name="connsiteX6591" fmla="*/ 2680052 w 3531775"/>
              <a:gd name="connsiteY6591" fmla="*/ 1482455 h 2810796"/>
              <a:gd name="connsiteX6592" fmla="*/ 2674242 w 3531775"/>
              <a:gd name="connsiteY6592" fmla="*/ 1449689 h 2810796"/>
              <a:gd name="connsiteX6593" fmla="*/ 2626046 w 3531775"/>
              <a:gd name="connsiteY6593" fmla="*/ 1495695 h 2810796"/>
              <a:gd name="connsiteX6594" fmla="*/ 2628141 w 3531775"/>
              <a:gd name="connsiteY6594" fmla="*/ 1498076 h 2810796"/>
              <a:gd name="connsiteX6595" fmla="*/ 2608520 w 3531775"/>
              <a:gd name="connsiteY6595" fmla="*/ 1472358 h 2810796"/>
              <a:gd name="connsiteX6596" fmla="*/ 2662241 w 3531775"/>
              <a:gd name="connsiteY6596" fmla="*/ 1456547 h 2810796"/>
              <a:gd name="connsiteX6597" fmla="*/ 2604329 w 3531775"/>
              <a:gd name="connsiteY6597" fmla="*/ 1454261 h 2810796"/>
              <a:gd name="connsiteX6598" fmla="*/ 2608520 w 3531775"/>
              <a:gd name="connsiteY6598" fmla="*/ 1472358 h 2810796"/>
              <a:gd name="connsiteX6599" fmla="*/ 2604519 w 3531775"/>
              <a:gd name="connsiteY6599" fmla="*/ 1432354 h 2810796"/>
              <a:gd name="connsiteX6600" fmla="*/ 2664527 w 3531775"/>
              <a:gd name="connsiteY6600" fmla="*/ 1445974 h 2810796"/>
              <a:gd name="connsiteX6601" fmla="*/ 2618521 w 3531775"/>
              <a:gd name="connsiteY6601" fmla="*/ 1397778 h 2810796"/>
              <a:gd name="connsiteX6602" fmla="*/ 2604519 w 3531775"/>
              <a:gd name="connsiteY6602" fmla="*/ 1432354 h 2810796"/>
              <a:gd name="connsiteX6603" fmla="*/ 2567658 w 3531775"/>
              <a:gd name="connsiteY6603" fmla="*/ 1485789 h 2810796"/>
              <a:gd name="connsiteX6604" fmla="*/ 2589851 w 3531775"/>
              <a:gd name="connsiteY6604" fmla="*/ 1547511 h 2810796"/>
              <a:gd name="connsiteX6605" fmla="*/ 2533177 w 3531775"/>
              <a:gd name="connsiteY6605" fmla="*/ 1482931 h 2810796"/>
              <a:gd name="connsiteX6606" fmla="*/ 2567658 w 3531775"/>
              <a:gd name="connsiteY6606" fmla="*/ 1485789 h 2810796"/>
              <a:gd name="connsiteX6607" fmla="*/ 2554037 w 3531775"/>
              <a:gd name="connsiteY6607" fmla="*/ 1556179 h 2810796"/>
              <a:gd name="connsiteX6608" fmla="*/ 2554989 w 3531775"/>
              <a:gd name="connsiteY6608" fmla="*/ 1559512 h 2810796"/>
              <a:gd name="connsiteX6609" fmla="*/ 2511555 w 3531775"/>
              <a:gd name="connsiteY6609" fmla="*/ 1522174 h 2810796"/>
              <a:gd name="connsiteX6610" fmla="*/ 2554037 w 3531775"/>
              <a:gd name="connsiteY6610" fmla="*/ 1556179 h 2810796"/>
              <a:gd name="connsiteX6611" fmla="*/ 2546036 w 3531775"/>
              <a:gd name="connsiteY6611" fmla="*/ 1691053 h 2810796"/>
              <a:gd name="connsiteX6612" fmla="*/ 2522700 w 3531775"/>
              <a:gd name="connsiteY6612" fmla="*/ 1711245 h 2810796"/>
              <a:gd name="connsiteX6613" fmla="*/ 2548322 w 3531775"/>
              <a:gd name="connsiteY6613" fmla="*/ 1692767 h 2810796"/>
              <a:gd name="connsiteX6614" fmla="*/ 2546036 w 3531775"/>
              <a:gd name="connsiteY6614" fmla="*/ 1691053 h 2810796"/>
              <a:gd name="connsiteX6615" fmla="*/ 2714438 w 3531775"/>
              <a:gd name="connsiteY6615" fmla="*/ 1924415 h 2810796"/>
              <a:gd name="connsiteX6616" fmla="*/ 2751776 w 3531775"/>
              <a:gd name="connsiteY6616" fmla="*/ 1910794 h 2810796"/>
              <a:gd name="connsiteX6617" fmla="*/ 2729583 w 3531775"/>
              <a:gd name="connsiteY6617" fmla="*/ 1905460 h 2810796"/>
              <a:gd name="connsiteX6618" fmla="*/ 2728059 w 3531775"/>
              <a:gd name="connsiteY6618" fmla="*/ 1913175 h 2810796"/>
              <a:gd name="connsiteX6619" fmla="*/ 2714438 w 3531775"/>
              <a:gd name="connsiteY6619" fmla="*/ 1924415 h 2810796"/>
              <a:gd name="connsiteX6620" fmla="*/ 2635476 w 3531775"/>
              <a:gd name="connsiteY6620" fmla="*/ 1943941 h 2810796"/>
              <a:gd name="connsiteX6621" fmla="*/ 2679767 w 3531775"/>
              <a:gd name="connsiteY6621" fmla="*/ 1941465 h 2810796"/>
              <a:gd name="connsiteX6622" fmla="*/ 2653668 w 3531775"/>
              <a:gd name="connsiteY6622" fmla="*/ 1931845 h 2810796"/>
              <a:gd name="connsiteX6623" fmla="*/ 2635476 w 3531775"/>
              <a:gd name="connsiteY6623" fmla="*/ 1943941 h 2810796"/>
              <a:gd name="connsiteX6624" fmla="*/ 2822356 w 3531775"/>
              <a:gd name="connsiteY6624" fmla="*/ 1838976 h 2810796"/>
              <a:gd name="connsiteX6625" fmla="*/ 2861790 w 3531775"/>
              <a:gd name="connsiteY6625" fmla="*/ 1814306 h 2810796"/>
              <a:gd name="connsiteX6626" fmla="*/ 2834548 w 3531775"/>
              <a:gd name="connsiteY6626" fmla="*/ 1816211 h 2810796"/>
              <a:gd name="connsiteX6627" fmla="*/ 2822356 w 3531775"/>
              <a:gd name="connsiteY6627" fmla="*/ 1838976 h 2810796"/>
              <a:gd name="connsiteX6628" fmla="*/ 2717200 w 3531775"/>
              <a:gd name="connsiteY6628" fmla="*/ 1636855 h 2810796"/>
              <a:gd name="connsiteX6629" fmla="*/ 2746632 w 3531775"/>
              <a:gd name="connsiteY6629" fmla="*/ 1625235 h 2810796"/>
              <a:gd name="connsiteX6630" fmla="*/ 2713485 w 3531775"/>
              <a:gd name="connsiteY6630" fmla="*/ 1624758 h 2810796"/>
              <a:gd name="connsiteX6631" fmla="*/ 2717200 w 3531775"/>
              <a:gd name="connsiteY6631" fmla="*/ 1636855 h 2810796"/>
              <a:gd name="connsiteX6632" fmla="*/ 2811212 w 3531775"/>
              <a:gd name="connsiteY6632" fmla="*/ 1662954 h 2810796"/>
              <a:gd name="connsiteX6633" fmla="*/ 2807307 w 3531775"/>
              <a:gd name="connsiteY6633" fmla="*/ 1683337 h 2810796"/>
              <a:gd name="connsiteX6634" fmla="*/ 2840358 w 3531775"/>
              <a:gd name="connsiteY6634" fmla="*/ 1693148 h 2810796"/>
              <a:gd name="connsiteX6635" fmla="*/ 2818451 w 3531775"/>
              <a:gd name="connsiteY6635" fmla="*/ 1667812 h 2810796"/>
              <a:gd name="connsiteX6636" fmla="*/ 2811212 w 3531775"/>
              <a:gd name="connsiteY6636" fmla="*/ 1662954 h 2810796"/>
              <a:gd name="connsiteX6637" fmla="*/ 2200278 w 3531775"/>
              <a:gd name="connsiteY6637" fmla="*/ 2202450 h 2810796"/>
              <a:gd name="connsiteX6638" fmla="*/ 2435451 w 3531775"/>
              <a:gd name="connsiteY6638" fmla="*/ 2164064 h 2810796"/>
              <a:gd name="connsiteX6639" fmla="*/ 2387730 w 3531775"/>
              <a:gd name="connsiteY6639" fmla="*/ 2277888 h 2810796"/>
              <a:gd name="connsiteX6640" fmla="*/ 2320008 w 3531775"/>
              <a:gd name="connsiteY6640" fmla="*/ 2293699 h 2810796"/>
              <a:gd name="connsiteX6641" fmla="*/ 2212565 w 3531775"/>
              <a:gd name="connsiteY6641" fmla="*/ 2330371 h 2810796"/>
              <a:gd name="connsiteX6642" fmla="*/ 2242569 w 3531775"/>
              <a:gd name="connsiteY6642" fmla="*/ 2492581 h 2810796"/>
              <a:gd name="connsiteX6643" fmla="*/ 2243141 w 3531775"/>
              <a:gd name="connsiteY6643" fmla="*/ 2492295 h 2810796"/>
              <a:gd name="connsiteX6644" fmla="*/ 2321151 w 3531775"/>
              <a:gd name="connsiteY6644" fmla="*/ 2478484 h 2810796"/>
              <a:gd name="connsiteX6645" fmla="*/ 2346773 w 3531775"/>
              <a:gd name="connsiteY6645" fmla="*/ 2397426 h 2810796"/>
              <a:gd name="connsiteX6646" fmla="*/ 2361822 w 3531775"/>
              <a:gd name="connsiteY6646" fmla="*/ 2419048 h 2810796"/>
              <a:gd name="connsiteX6647" fmla="*/ 2324294 w 3531775"/>
              <a:gd name="connsiteY6647" fmla="*/ 2495439 h 2810796"/>
              <a:gd name="connsiteX6648" fmla="*/ 2317912 w 3531775"/>
              <a:gd name="connsiteY6648" fmla="*/ 2506107 h 2810796"/>
              <a:gd name="connsiteX6649" fmla="*/ 2430307 w 3531775"/>
              <a:gd name="connsiteY6649" fmla="*/ 2440765 h 2810796"/>
              <a:gd name="connsiteX6650" fmla="*/ 2467264 w 3531775"/>
              <a:gd name="connsiteY6650" fmla="*/ 2427335 h 2810796"/>
              <a:gd name="connsiteX6651" fmla="*/ 2467264 w 3531775"/>
              <a:gd name="connsiteY6651" fmla="*/ 2427335 h 2810796"/>
              <a:gd name="connsiteX6652" fmla="*/ 2451929 w 3531775"/>
              <a:gd name="connsiteY6652" fmla="*/ 2459339 h 2810796"/>
              <a:gd name="connsiteX6653" fmla="*/ 2415543 w 3531775"/>
              <a:gd name="connsiteY6653" fmla="*/ 2479342 h 2810796"/>
              <a:gd name="connsiteX6654" fmla="*/ 2342963 w 3531775"/>
              <a:gd name="connsiteY6654" fmla="*/ 2523442 h 2810796"/>
              <a:gd name="connsiteX6655" fmla="*/ 2331247 w 3531775"/>
              <a:gd name="connsiteY6655" fmla="*/ 2527824 h 2810796"/>
              <a:gd name="connsiteX6656" fmla="*/ 2334676 w 3531775"/>
              <a:gd name="connsiteY6656" fmla="*/ 2539159 h 2810796"/>
              <a:gd name="connsiteX6657" fmla="*/ 2504411 w 3531775"/>
              <a:gd name="connsiteY6657" fmla="*/ 2528491 h 2810796"/>
              <a:gd name="connsiteX6658" fmla="*/ 2539559 w 3531775"/>
              <a:gd name="connsiteY6658" fmla="*/ 2558018 h 2810796"/>
              <a:gd name="connsiteX6659" fmla="*/ 2504983 w 3531775"/>
              <a:gd name="connsiteY6659" fmla="*/ 2588212 h 2810796"/>
              <a:gd name="connsiteX6660" fmla="*/ 2494601 w 3531775"/>
              <a:gd name="connsiteY6660" fmla="*/ 2551827 h 2810796"/>
              <a:gd name="connsiteX6661" fmla="*/ 2414114 w 3531775"/>
              <a:gd name="connsiteY6661" fmla="*/ 2573830 h 2810796"/>
              <a:gd name="connsiteX6662" fmla="*/ 2334390 w 3531775"/>
              <a:gd name="connsiteY6662" fmla="*/ 2568400 h 2810796"/>
              <a:gd name="connsiteX6663" fmla="*/ 2352297 w 3531775"/>
              <a:gd name="connsiteY6663" fmla="*/ 2596309 h 2810796"/>
              <a:gd name="connsiteX6664" fmla="*/ 2406780 w 3531775"/>
              <a:gd name="connsiteY6664" fmla="*/ 2614025 h 2810796"/>
              <a:gd name="connsiteX6665" fmla="*/ 2384968 w 3531775"/>
              <a:gd name="connsiteY6665" fmla="*/ 2682605 h 2810796"/>
              <a:gd name="connsiteX6666" fmla="*/ 2390683 w 3531775"/>
              <a:gd name="connsiteY6666" fmla="*/ 2663555 h 2810796"/>
              <a:gd name="connsiteX6667" fmla="*/ 2344106 w 3531775"/>
              <a:gd name="connsiteY6667" fmla="*/ 2617930 h 2810796"/>
              <a:gd name="connsiteX6668" fmla="*/ 2306101 w 3531775"/>
              <a:gd name="connsiteY6668" fmla="*/ 2597451 h 2810796"/>
              <a:gd name="connsiteX6669" fmla="*/ 2304101 w 3531775"/>
              <a:gd name="connsiteY6669" fmla="*/ 2590498 h 2810796"/>
              <a:gd name="connsiteX6670" fmla="*/ 2261048 w 3531775"/>
              <a:gd name="connsiteY6670" fmla="*/ 2635266 h 2810796"/>
              <a:gd name="connsiteX6671" fmla="*/ 2277145 w 3531775"/>
              <a:gd name="connsiteY6671" fmla="*/ 2678509 h 2810796"/>
              <a:gd name="connsiteX6672" fmla="*/ 2258476 w 3531775"/>
              <a:gd name="connsiteY6672" fmla="*/ 2707846 h 2810796"/>
              <a:gd name="connsiteX6673" fmla="*/ 2231520 w 3531775"/>
              <a:gd name="connsiteY6673" fmla="*/ 2654125 h 2810796"/>
              <a:gd name="connsiteX6674" fmla="*/ 2202469 w 3531775"/>
              <a:gd name="connsiteY6674" fmla="*/ 2515156 h 2810796"/>
              <a:gd name="connsiteX6675" fmla="*/ 2202564 w 3531775"/>
              <a:gd name="connsiteY6675" fmla="*/ 2515060 h 2810796"/>
              <a:gd name="connsiteX6676" fmla="*/ 2200278 w 3531775"/>
              <a:gd name="connsiteY6676" fmla="*/ 2202450 h 2810796"/>
              <a:gd name="connsiteX6677" fmla="*/ 2290956 w 3531775"/>
              <a:gd name="connsiteY6677" fmla="*/ 2168731 h 2810796"/>
              <a:gd name="connsiteX6678" fmla="*/ 2288384 w 3531775"/>
              <a:gd name="connsiteY6678" fmla="*/ 2144824 h 2810796"/>
              <a:gd name="connsiteX6679" fmla="*/ 2314769 w 3531775"/>
              <a:gd name="connsiteY6679" fmla="*/ 2202355 h 2810796"/>
              <a:gd name="connsiteX6680" fmla="*/ 2333723 w 3531775"/>
              <a:gd name="connsiteY6680" fmla="*/ 2197783 h 2810796"/>
              <a:gd name="connsiteX6681" fmla="*/ 2290956 w 3531775"/>
              <a:gd name="connsiteY6681" fmla="*/ 2168731 h 2810796"/>
              <a:gd name="connsiteX6682" fmla="*/ 2329533 w 3531775"/>
              <a:gd name="connsiteY6682" fmla="*/ 2124059 h 2810796"/>
              <a:gd name="connsiteX6683" fmla="*/ 2309244 w 3531775"/>
              <a:gd name="connsiteY6683" fmla="*/ 2169589 h 2810796"/>
              <a:gd name="connsiteX6684" fmla="*/ 2327342 w 3531775"/>
              <a:gd name="connsiteY6684" fmla="*/ 2184829 h 2810796"/>
              <a:gd name="connsiteX6685" fmla="*/ 2330485 w 3531775"/>
              <a:gd name="connsiteY6685" fmla="*/ 2126631 h 2810796"/>
              <a:gd name="connsiteX6686" fmla="*/ 2330485 w 3531775"/>
              <a:gd name="connsiteY6686" fmla="*/ 2126631 h 2810796"/>
              <a:gd name="connsiteX6687" fmla="*/ 2332961 w 3531775"/>
              <a:gd name="connsiteY6687" fmla="*/ 2124345 h 2810796"/>
              <a:gd name="connsiteX6688" fmla="*/ 2329533 w 3531775"/>
              <a:gd name="connsiteY6688" fmla="*/ 2124059 h 2810796"/>
              <a:gd name="connsiteX6689" fmla="*/ 2389064 w 3531775"/>
              <a:gd name="connsiteY6689" fmla="*/ 2139871 h 2810796"/>
              <a:gd name="connsiteX6690" fmla="*/ 2336295 w 3531775"/>
              <a:gd name="connsiteY6690" fmla="*/ 2144728 h 2810796"/>
              <a:gd name="connsiteX6691" fmla="*/ 2338105 w 3531775"/>
              <a:gd name="connsiteY6691" fmla="*/ 2187876 h 2810796"/>
              <a:gd name="connsiteX6692" fmla="*/ 2391064 w 3531775"/>
              <a:gd name="connsiteY6692" fmla="*/ 2142538 h 2810796"/>
              <a:gd name="connsiteX6693" fmla="*/ 2389064 w 3531775"/>
              <a:gd name="connsiteY6693" fmla="*/ 2139871 h 2810796"/>
              <a:gd name="connsiteX6694" fmla="*/ 2411924 w 3531775"/>
              <a:gd name="connsiteY6694" fmla="*/ 2183590 h 2810796"/>
              <a:gd name="connsiteX6695" fmla="*/ 2359917 w 3531775"/>
              <a:gd name="connsiteY6695" fmla="*/ 2168922 h 2810796"/>
              <a:gd name="connsiteX6696" fmla="*/ 2351059 w 3531775"/>
              <a:gd name="connsiteY6696" fmla="*/ 2181304 h 2810796"/>
              <a:gd name="connsiteX6697" fmla="*/ 2411447 w 3531775"/>
              <a:gd name="connsiteY6697" fmla="*/ 2186924 h 2810796"/>
              <a:gd name="connsiteX6698" fmla="*/ 2411924 w 3531775"/>
              <a:gd name="connsiteY6698" fmla="*/ 2183590 h 2810796"/>
              <a:gd name="connsiteX6699" fmla="*/ 2388778 w 3531775"/>
              <a:gd name="connsiteY6699" fmla="*/ 2217118 h 2810796"/>
              <a:gd name="connsiteX6700" fmla="*/ 2393540 w 3531775"/>
              <a:gd name="connsiteY6700" fmla="*/ 2245217 h 2810796"/>
              <a:gd name="connsiteX6701" fmla="*/ 2377824 w 3531775"/>
              <a:gd name="connsiteY6701" fmla="*/ 2187400 h 2810796"/>
              <a:gd name="connsiteX6702" fmla="*/ 2348201 w 3531775"/>
              <a:gd name="connsiteY6702" fmla="*/ 2192258 h 2810796"/>
              <a:gd name="connsiteX6703" fmla="*/ 2388778 w 3531775"/>
              <a:gd name="connsiteY6703" fmla="*/ 2217118 h 2810796"/>
              <a:gd name="connsiteX6704" fmla="*/ 2352297 w 3531775"/>
              <a:gd name="connsiteY6704" fmla="*/ 2265982 h 2810796"/>
              <a:gd name="connsiteX6705" fmla="*/ 2379443 w 3531775"/>
              <a:gd name="connsiteY6705" fmla="*/ 2241121 h 2810796"/>
              <a:gd name="connsiteX6706" fmla="*/ 2354583 w 3531775"/>
              <a:gd name="connsiteY6706" fmla="*/ 2205212 h 2810796"/>
              <a:gd name="connsiteX6707" fmla="*/ 2348964 w 3531775"/>
              <a:gd name="connsiteY6707" fmla="*/ 2265601 h 2810796"/>
              <a:gd name="connsiteX6708" fmla="*/ 2352297 w 3531775"/>
              <a:gd name="connsiteY6708" fmla="*/ 2265982 h 2810796"/>
              <a:gd name="connsiteX6709" fmla="*/ 2292766 w 3531775"/>
              <a:gd name="connsiteY6709" fmla="*/ 2250170 h 2810796"/>
              <a:gd name="connsiteX6710" fmla="*/ 2347916 w 3531775"/>
              <a:gd name="connsiteY6710" fmla="*/ 2237026 h 2810796"/>
              <a:gd name="connsiteX6711" fmla="*/ 2343725 w 3531775"/>
              <a:gd name="connsiteY6711" fmla="*/ 2202164 h 2810796"/>
              <a:gd name="connsiteX6712" fmla="*/ 2290766 w 3531775"/>
              <a:gd name="connsiteY6712" fmla="*/ 2247503 h 2810796"/>
              <a:gd name="connsiteX6713" fmla="*/ 2292766 w 3531775"/>
              <a:gd name="connsiteY6713" fmla="*/ 2250170 h 2810796"/>
              <a:gd name="connsiteX6714" fmla="*/ 2282860 w 3531775"/>
              <a:gd name="connsiteY6714" fmla="*/ 2230930 h 2810796"/>
              <a:gd name="connsiteX6715" fmla="*/ 2330771 w 3531775"/>
              <a:gd name="connsiteY6715" fmla="*/ 2208736 h 2810796"/>
              <a:gd name="connsiteX6716" fmla="*/ 2270382 w 3531775"/>
              <a:gd name="connsiteY6716" fmla="*/ 2203117 h 2810796"/>
              <a:gd name="connsiteX6717" fmla="*/ 2282860 w 3531775"/>
              <a:gd name="connsiteY6717" fmla="*/ 2230930 h 2810796"/>
              <a:gd name="connsiteX6718" fmla="*/ 2138937 w 3531775"/>
              <a:gd name="connsiteY6718" fmla="*/ 2318179 h 2810796"/>
              <a:gd name="connsiteX6719" fmla="*/ 2136270 w 3531775"/>
              <a:gd name="connsiteY6719" fmla="*/ 2320655 h 2810796"/>
              <a:gd name="connsiteX6720" fmla="*/ 2183324 w 3531775"/>
              <a:gd name="connsiteY6720" fmla="*/ 2343325 h 2810796"/>
              <a:gd name="connsiteX6721" fmla="*/ 2138937 w 3531775"/>
              <a:gd name="connsiteY6721" fmla="*/ 2318179 h 2810796"/>
              <a:gd name="connsiteX6722" fmla="*/ 2230187 w 3531775"/>
              <a:gd name="connsiteY6722" fmla="*/ 2233978 h 2810796"/>
              <a:gd name="connsiteX6723" fmla="*/ 2249999 w 3531775"/>
              <a:gd name="connsiteY6723" fmla="*/ 2299700 h 2810796"/>
              <a:gd name="connsiteX6724" fmla="*/ 2194373 w 3531775"/>
              <a:gd name="connsiteY6724" fmla="*/ 2228929 h 2810796"/>
              <a:gd name="connsiteX6725" fmla="*/ 2230187 w 3531775"/>
              <a:gd name="connsiteY6725" fmla="*/ 2233978 h 2810796"/>
              <a:gd name="connsiteX6726" fmla="*/ 2211994 w 3531775"/>
              <a:gd name="connsiteY6726" fmla="*/ 2306749 h 2810796"/>
              <a:gd name="connsiteX6727" fmla="*/ 2212756 w 3531775"/>
              <a:gd name="connsiteY6727" fmla="*/ 2310273 h 2810796"/>
              <a:gd name="connsiteX6728" fmla="*/ 2169417 w 3531775"/>
              <a:gd name="connsiteY6728" fmla="*/ 2268744 h 2810796"/>
              <a:gd name="connsiteX6729" fmla="*/ 2211994 w 3531775"/>
              <a:gd name="connsiteY6729" fmla="*/ 2306749 h 2810796"/>
              <a:gd name="connsiteX6730" fmla="*/ 2169513 w 3531775"/>
              <a:gd name="connsiteY6730" fmla="*/ 2464387 h 2810796"/>
              <a:gd name="connsiteX6731" fmla="*/ 2170465 w 3531775"/>
              <a:gd name="connsiteY6731" fmla="*/ 2467054 h 2810796"/>
              <a:gd name="connsiteX6732" fmla="*/ 2198278 w 3531775"/>
              <a:gd name="connsiteY6732" fmla="*/ 2449147 h 2810796"/>
              <a:gd name="connsiteX6733" fmla="*/ 2169513 w 3531775"/>
              <a:gd name="connsiteY6733" fmla="*/ 2464387 h 2810796"/>
              <a:gd name="connsiteX6734" fmla="*/ 2145414 w 3531775"/>
              <a:gd name="connsiteY6734" fmla="*/ 2426764 h 2810796"/>
              <a:gd name="connsiteX6735" fmla="*/ 2146462 w 3531775"/>
              <a:gd name="connsiteY6735" fmla="*/ 2430193 h 2810796"/>
              <a:gd name="connsiteX6736" fmla="*/ 2179704 w 3531775"/>
              <a:gd name="connsiteY6736" fmla="*/ 2408571 h 2810796"/>
              <a:gd name="connsiteX6737" fmla="*/ 2145414 w 3531775"/>
              <a:gd name="connsiteY6737" fmla="*/ 2426764 h 2810796"/>
              <a:gd name="connsiteX6738" fmla="*/ 2121602 w 3531775"/>
              <a:gd name="connsiteY6738" fmla="*/ 2381043 h 2810796"/>
              <a:gd name="connsiteX6739" fmla="*/ 2176466 w 3531775"/>
              <a:gd name="connsiteY6739" fmla="*/ 2383330 h 2810796"/>
              <a:gd name="connsiteX6740" fmla="*/ 2117887 w 3531775"/>
              <a:gd name="connsiteY6740" fmla="*/ 2383806 h 2810796"/>
              <a:gd name="connsiteX6741" fmla="*/ 2121602 w 3531775"/>
              <a:gd name="connsiteY6741" fmla="*/ 2381043 h 2810796"/>
              <a:gd name="connsiteX6742" fmla="*/ 1982441 w 3531775"/>
              <a:gd name="connsiteY6742" fmla="*/ 2269506 h 2810796"/>
              <a:gd name="connsiteX6743" fmla="*/ 2086454 w 3531775"/>
              <a:gd name="connsiteY6743" fmla="*/ 2374281 h 2810796"/>
              <a:gd name="connsiteX6744" fmla="*/ 2150463 w 3531775"/>
              <a:gd name="connsiteY6744" fmla="*/ 2255980 h 2810796"/>
              <a:gd name="connsiteX6745" fmla="*/ 2063309 w 3531775"/>
              <a:gd name="connsiteY6745" fmla="*/ 2185305 h 2810796"/>
              <a:gd name="connsiteX6746" fmla="*/ 2042163 w 3531775"/>
              <a:gd name="connsiteY6746" fmla="*/ 2161397 h 2810796"/>
              <a:gd name="connsiteX6747" fmla="*/ 2017398 w 3531775"/>
              <a:gd name="connsiteY6747" fmla="*/ 2105485 h 2810796"/>
              <a:gd name="connsiteX6748" fmla="*/ 2036924 w 3531775"/>
              <a:gd name="connsiteY6748" fmla="*/ 2160064 h 2810796"/>
              <a:gd name="connsiteX6749" fmla="*/ 2079977 w 3531775"/>
              <a:gd name="connsiteY6749" fmla="*/ 2238073 h 2810796"/>
              <a:gd name="connsiteX6750" fmla="*/ 2108076 w 3531775"/>
              <a:gd name="connsiteY6750" fmla="*/ 2283984 h 2810796"/>
              <a:gd name="connsiteX6751" fmla="*/ 2042258 w 3531775"/>
              <a:gd name="connsiteY6751" fmla="*/ 2229310 h 2810796"/>
              <a:gd name="connsiteX6752" fmla="*/ 2060832 w 3531775"/>
              <a:gd name="connsiteY6752" fmla="*/ 2269030 h 2810796"/>
              <a:gd name="connsiteX6753" fmla="*/ 2094551 w 3531775"/>
              <a:gd name="connsiteY6753" fmla="*/ 2313130 h 2810796"/>
              <a:gd name="connsiteX6754" fmla="*/ 2028066 w 3531775"/>
              <a:gd name="connsiteY6754" fmla="*/ 2271506 h 2810796"/>
              <a:gd name="connsiteX6755" fmla="*/ 2083311 w 3531775"/>
              <a:gd name="connsiteY6755" fmla="*/ 2342372 h 2810796"/>
              <a:gd name="connsiteX6756" fmla="*/ 1984537 w 3531775"/>
              <a:gd name="connsiteY6756" fmla="*/ 2275221 h 2810796"/>
              <a:gd name="connsiteX6757" fmla="*/ 1982441 w 3531775"/>
              <a:gd name="connsiteY6757" fmla="*/ 2269506 h 2810796"/>
              <a:gd name="connsiteX6758" fmla="*/ 2358965 w 3531775"/>
              <a:gd name="connsiteY6758" fmla="*/ 2700702 h 2810796"/>
              <a:gd name="connsiteX6759" fmla="*/ 2398684 w 3531775"/>
              <a:gd name="connsiteY6759" fmla="*/ 2688606 h 2810796"/>
              <a:gd name="connsiteX6760" fmla="*/ 2375824 w 3531775"/>
              <a:gd name="connsiteY6760" fmla="*/ 2681748 h 2810796"/>
              <a:gd name="connsiteX6761" fmla="*/ 2373824 w 3531775"/>
              <a:gd name="connsiteY6761" fmla="*/ 2689749 h 2810796"/>
              <a:gd name="connsiteX6762" fmla="*/ 2358965 w 3531775"/>
              <a:gd name="connsiteY6762" fmla="*/ 2700702 h 2810796"/>
              <a:gd name="connsiteX6763" fmla="*/ 2275430 w 3531775"/>
              <a:gd name="connsiteY6763" fmla="*/ 2716705 h 2810796"/>
              <a:gd name="connsiteX6764" fmla="*/ 2321817 w 3531775"/>
              <a:gd name="connsiteY6764" fmla="*/ 2716609 h 2810796"/>
              <a:gd name="connsiteX6765" fmla="*/ 2295052 w 3531775"/>
              <a:gd name="connsiteY6765" fmla="*/ 2705084 h 2810796"/>
              <a:gd name="connsiteX6766" fmla="*/ 2275430 w 3531775"/>
              <a:gd name="connsiteY6766" fmla="*/ 2716705 h 2810796"/>
              <a:gd name="connsiteX6767" fmla="*/ 2476599 w 3531775"/>
              <a:gd name="connsiteY6767" fmla="*/ 2617454 h 2810796"/>
              <a:gd name="connsiteX6768" fmla="*/ 2519175 w 3531775"/>
              <a:gd name="connsiteY6768" fmla="*/ 2593927 h 2810796"/>
              <a:gd name="connsiteX6769" fmla="*/ 2490600 w 3531775"/>
              <a:gd name="connsiteY6769" fmla="*/ 2594403 h 2810796"/>
              <a:gd name="connsiteX6770" fmla="*/ 2476599 w 3531775"/>
              <a:gd name="connsiteY6770" fmla="*/ 2617454 h 2810796"/>
              <a:gd name="connsiteX6771" fmla="*/ 2378110 w 3531775"/>
              <a:gd name="connsiteY6771" fmla="*/ 2400284 h 2810796"/>
              <a:gd name="connsiteX6772" fmla="*/ 2409543 w 3531775"/>
              <a:gd name="connsiteY6772" fmla="*/ 2389807 h 2810796"/>
              <a:gd name="connsiteX6773" fmla="*/ 2374967 w 3531775"/>
              <a:gd name="connsiteY6773" fmla="*/ 2387425 h 2810796"/>
              <a:gd name="connsiteX6774" fmla="*/ 2378110 w 3531775"/>
              <a:gd name="connsiteY6774" fmla="*/ 2400284 h 2810796"/>
              <a:gd name="connsiteX6775" fmla="*/ 2474884 w 3531775"/>
              <a:gd name="connsiteY6775" fmla="*/ 2432860 h 2810796"/>
              <a:gd name="connsiteX6776" fmla="*/ 2469645 w 3531775"/>
              <a:gd name="connsiteY6776" fmla="*/ 2454005 h 2810796"/>
              <a:gd name="connsiteX6777" fmla="*/ 2503650 w 3531775"/>
              <a:gd name="connsiteY6777" fmla="*/ 2466102 h 2810796"/>
              <a:gd name="connsiteX6778" fmla="*/ 2482123 w 3531775"/>
              <a:gd name="connsiteY6778" fmla="*/ 2438384 h 2810796"/>
              <a:gd name="connsiteX6779" fmla="*/ 2474884 w 3531775"/>
              <a:gd name="connsiteY6779" fmla="*/ 2432860 h 2810796"/>
              <a:gd name="connsiteX6780" fmla="*/ 3513395 w 3531775"/>
              <a:gd name="connsiteY6780" fmla="*/ 1325769 h 2810796"/>
              <a:gd name="connsiteX6781" fmla="*/ 3519586 w 3531775"/>
              <a:gd name="connsiteY6781" fmla="*/ 1347009 h 2810796"/>
              <a:gd name="connsiteX6782" fmla="*/ 3531207 w 3531775"/>
              <a:gd name="connsiteY6782" fmla="*/ 1315005 h 2810796"/>
              <a:gd name="connsiteX6783" fmla="*/ 3513395 w 3531775"/>
              <a:gd name="connsiteY6783" fmla="*/ 1325769 h 2810796"/>
              <a:gd name="connsiteX6784" fmla="*/ 3487582 w 3531775"/>
              <a:gd name="connsiteY6784" fmla="*/ 1409017 h 2810796"/>
              <a:gd name="connsiteX6785" fmla="*/ 3512347 w 3531775"/>
              <a:gd name="connsiteY6785" fmla="*/ 1379490 h 2810796"/>
              <a:gd name="connsiteX6786" fmla="*/ 3488725 w 3531775"/>
              <a:gd name="connsiteY6786" fmla="*/ 1390062 h 2810796"/>
              <a:gd name="connsiteX6787" fmla="*/ 3487582 w 3531775"/>
              <a:gd name="connsiteY6787" fmla="*/ 1409017 h 2810796"/>
              <a:gd name="connsiteX6788" fmla="*/ 3515776 w 3531775"/>
              <a:gd name="connsiteY6788" fmla="*/ 1226137 h 2810796"/>
              <a:gd name="connsiteX6789" fmla="*/ 3519681 w 3531775"/>
              <a:gd name="connsiteY6789" fmla="*/ 1186037 h 2810796"/>
              <a:gd name="connsiteX6790" fmla="*/ 3504822 w 3531775"/>
              <a:gd name="connsiteY6790" fmla="*/ 1204516 h 2810796"/>
              <a:gd name="connsiteX6791" fmla="*/ 3515776 w 3531775"/>
              <a:gd name="connsiteY6791" fmla="*/ 1226137 h 2810796"/>
              <a:gd name="connsiteX6792" fmla="*/ 3297368 w 3531775"/>
              <a:gd name="connsiteY6792" fmla="*/ 1142508 h 2810796"/>
              <a:gd name="connsiteX6793" fmla="*/ 3276984 w 3531775"/>
              <a:gd name="connsiteY6793" fmla="*/ 1163177 h 2810796"/>
              <a:gd name="connsiteX6794" fmla="*/ 3288986 w 3531775"/>
              <a:gd name="connsiteY6794" fmla="*/ 1168320 h 2810796"/>
              <a:gd name="connsiteX6795" fmla="*/ 3287938 w 3531775"/>
              <a:gd name="connsiteY6795" fmla="*/ 1163939 h 2810796"/>
              <a:gd name="connsiteX6796" fmla="*/ 3297368 w 3531775"/>
              <a:gd name="connsiteY6796" fmla="*/ 1142508 h 2810796"/>
              <a:gd name="connsiteX6797" fmla="*/ 3408906 w 3531775"/>
              <a:gd name="connsiteY6797" fmla="*/ 1124982 h 2810796"/>
              <a:gd name="connsiteX6798" fmla="*/ 3366900 w 3531775"/>
              <a:gd name="connsiteY6798" fmla="*/ 1124887 h 2810796"/>
              <a:gd name="connsiteX6799" fmla="*/ 3380997 w 3531775"/>
              <a:gd name="connsiteY6799" fmla="*/ 1139936 h 2810796"/>
              <a:gd name="connsiteX6800" fmla="*/ 3408906 w 3531775"/>
              <a:gd name="connsiteY6800" fmla="*/ 1124982 h 2810796"/>
              <a:gd name="connsiteX6801" fmla="*/ 3477390 w 3531775"/>
              <a:gd name="connsiteY6801" fmla="*/ 1411113 h 2810796"/>
              <a:gd name="connsiteX6802" fmla="*/ 3477771 w 3531775"/>
              <a:gd name="connsiteY6802" fmla="*/ 1387300 h 2810796"/>
              <a:gd name="connsiteX6803" fmla="*/ 3414906 w 3531775"/>
              <a:gd name="connsiteY6803" fmla="*/ 1372917 h 2810796"/>
              <a:gd name="connsiteX6804" fmla="*/ 3402048 w 3531775"/>
              <a:gd name="connsiteY6804" fmla="*/ 1320720 h 2810796"/>
              <a:gd name="connsiteX6805" fmla="*/ 3408620 w 3531775"/>
              <a:gd name="connsiteY6805" fmla="*/ 1323292 h 2810796"/>
              <a:gd name="connsiteX6806" fmla="*/ 3445386 w 3531775"/>
              <a:gd name="connsiteY6806" fmla="*/ 1310529 h 2810796"/>
              <a:gd name="connsiteX6807" fmla="*/ 3506918 w 3531775"/>
              <a:gd name="connsiteY6807" fmla="*/ 1306242 h 2810796"/>
              <a:gd name="connsiteX6808" fmla="*/ 3517586 w 3531775"/>
              <a:gd name="connsiteY6808" fmla="*/ 1321006 h 2810796"/>
              <a:gd name="connsiteX6809" fmla="*/ 3491868 w 3531775"/>
              <a:gd name="connsiteY6809" fmla="*/ 1264333 h 2810796"/>
              <a:gd name="connsiteX6810" fmla="*/ 3396809 w 3531775"/>
              <a:gd name="connsiteY6810" fmla="*/ 1299004 h 2810796"/>
              <a:gd name="connsiteX6811" fmla="*/ 3395380 w 3531775"/>
              <a:gd name="connsiteY6811" fmla="*/ 1296146 h 2810796"/>
              <a:gd name="connsiteX6812" fmla="*/ 3402333 w 3531775"/>
              <a:gd name="connsiteY6812" fmla="*/ 1288716 h 2810796"/>
              <a:gd name="connsiteX6813" fmla="*/ 3447482 w 3531775"/>
              <a:gd name="connsiteY6813" fmla="*/ 1241663 h 2810796"/>
              <a:gd name="connsiteX6814" fmla="*/ 3468246 w 3531775"/>
              <a:gd name="connsiteY6814" fmla="*/ 1181846 h 2810796"/>
              <a:gd name="connsiteX6815" fmla="*/ 3507584 w 3531775"/>
              <a:gd name="connsiteY6815" fmla="*/ 1191847 h 2810796"/>
              <a:gd name="connsiteX6816" fmla="*/ 3501965 w 3531775"/>
              <a:gd name="connsiteY6816" fmla="*/ 1153176 h 2810796"/>
              <a:gd name="connsiteX6817" fmla="*/ 3459483 w 3531775"/>
              <a:gd name="connsiteY6817" fmla="*/ 1159177 h 2810796"/>
              <a:gd name="connsiteX6818" fmla="*/ 3431384 w 3531775"/>
              <a:gd name="connsiteY6818" fmla="*/ 1210612 h 2810796"/>
              <a:gd name="connsiteX6819" fmla="*/ 3377092 w 3531775"/>
              <a:gd name="connsiteY6819" fmla="*/ 1272905 h 2810796"/>
              <a:gd name="connsiteX6820" fmla="*/ 3368901 w 3531775"/>
              <a:gd name="connsiteY6820" fmla="*/ 1258903 h 2810796"/>
              <a:gd name="connsiteX6821" fmla="*/ 3372425 w 3531775"/>
              <a:gd name="connsiteY6821" fmla="*/ 1188323 h 2810796"/>
              <a:gd name="connsiteX6822" fmla="*/ 3375854 w 3531775"/>
              <a:gd name="connsiteY6822" fmla="*/ 1154128 h 2810796"/>
              <a:gd name="connsiteX6823" fmla="*/ 3358423 w 3531775"/>
              <a:gd name="connsiteY6823" fmla="*/ 1126601 h 2810796"/>
              <a:gd name="connsiteX6824" fmla="*/ 3358423 w 3531775"/>
              <a:gd name="connsiteY6824" fmla="*/ 1126601 h 2810796"/>
              <a:gd name="connsiteX6825" fmla="*/ 3349374 w 3531775"/>
              <a:gd name="connsiteY6825" fmla="*/ 1157557 h 2810796"/>
              <a:gd name="connsiteX6826" fmla="*/ 3341564 w 3531775"/>
              <a:gd name="connsiteY6826" fmla="*/ 1265190 h 2810796"/>
              <a:gd name="connsiteX6827" fmla="*/ 3336420 w 3531775"/>
              <a:gd name="connsiteY6827" fmla="*/ 1255188 h 2810796"/>
              <a:gd name="connsiteX6828" fmla="*/ 3302416 w 3531775"/>
              <a:gd name="connsiteY6828" fmla="*/ 1205754 h 2810796"/>
              <a:gd name="connsiteX6829" fmla="*/ 3280413 w 3531775"/>
              <a:gd name="connsiteY6829" fmla="*/ 1167844 h 2810796"/>
              <a:gd name="connsiteX6830" fmla="*/ 3269936 w 3531775"/>
              <a:gd name="connsiteY6830" fmla="*/ 1186608 h 2810796"/>
              <a:gd name="connsiteX6831" fmla="*/ 3321180 w 3531775"/>
              <a:gd name="connsiteY6831" fmla="*/ 1247854 h 2810796"/>
              <a:gd name="connsiteX6832" fmla="*/ 3210404 w 3531775"/>
              <a:gd name="connsiteY6832" fmla="*/ 1310053 h 2810796"/>
              <a:gd name="connsiteX6833" fmla="*/ 3210404 w 3531775"/>
              <a:gd name="connsiteY6833" fmla="*/ 1310243 h 2810796"/>
              <a:gd name="connsiteX6834" fmla="*/ 3042860 w 3531775"/>
              <a:gd name="connsiteY6834" fmla="*/ 1311195 h 2810796"/>
              <a:gd name="connsiteX6835" fmla="*/ 3184211 w 3531775"/>
              <a:gd name="connsiteY6835" fmla="*/ 1379680 h 2810796"/>
              <a:gd name="connsiteX6836" fmla="*/ 3444815 w 3531775"/>
              <a:gd name="connsiteY6836" fmla="*/ 1414637 h 2810796"/>
              <a:gd name="connsiteX6837" fmla="*/ 3477390 w 3531775"/>
              <a:gd name="connsiteY6837" fmla="*/ 1411113 h 2810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</a:cxnLst>
            <a:rect l="l" t="t" r="r" b="b"/>
            <a:pathLst>
              <a:path w="3531775" h="2810796">
                <a:moveTo>
                  <a:pt x="2194754" y="386127"/>
                </a:moveTo>
                <a:cubicBezTo>
                  <a:pt x="2196468" y="387461"/>
                  <a:pt x="2198088" y="388794"/>
                  <a:pt x="2199897" y="390128"/>
                </a:cubicBezTo>
                <a:cubicBezTo>
                  <a:pt x="2198088" y="388794"/>
                  <a:pt x="2196373" y="387461"/>
                  <a:pt x="2194754" y="386127"/>
                </a:cubicBezTo>
                <a:close/>
                <a:moveTo>
                  <a:pt x="2339915" y="310308"/>
                </a:moveTo>
                <a:cubicBezTo>
                  <a:pt x="2337724" y="271161"/>
                  <a:pt x="2322293" y="321453"/>
                  <a:pt x="2278002" y="330120"/>
                </a:cubicBezTo>
                <a:cubicBezTo>
                  <a:pt x="2199993" y="355647"/>
                  <a:pt x="2115506" y="254778"/>
                  <a:pt x="2193230" y="200771"/>
                </a:cubicBezTo>
                <a:cubicBezTo>
                  <a:pt x="2207231" y="191151"/>
                  <a:pt x="2249332" y="185055"/>
                  <a:pt x="2245522" y="209915"/>
                </a:cubicBezTo>
                <a:cubicBezTo>
                  <a:pt x="2239235" y="223440"/>
                  <a:pt x="2233521" y="214963"/>
                  <a:pt x="2229615" y="219059"/>
                </a:cubicBezTo>
                <a:cubicBezTo>
                  <a:pt x="2214280" y="245538"/>
                  <a:pt x="2293718" y="258207"/>
                  <a:pt x="2299338" y="226107"/>
                </a:cubicBezTo>
                <a:cubicBezTo>
                  <a:pt x="2302386" y="176577"/>
                  <a:pt x="2237616" y="140478"/>
                  <a:pt x="2193039" y="155051"/>
                </a:cubicBezTo>
                <a:cubicBezTo>
                  <a:pt x="2110362" y="182102"/>
                  <a:pt x="2105790" y="295164"/>
                  <a:pt x="2163797" y="356314"/>
                </a:cubicBezTo>
                <a:cubicBezTo>
                  <a:pt x="2163607" y="356124"/>
                  <a:pt x="2163417" y="355933"/>
                  <a:pt x="2163321" y="355743"/>
                </a:cubicBezTo>
                <a:cubicBezTo>
                  <a:pt x="2180752" y="376317"/>
                  <a:pt x="2200659" y="392223"/>
                  <a:pt x="2223996" y="406606"/>
                </a:cubicBezTo>
                <a:cubicBezTo>
                  <a:pt x="2255142" y="334597"/>
                  <a:pt x="2334485" y="365363"/>
                  <a:pt x="2339915" y="310308"/>
                </a:cubicBezTo>
                <a:close/>
                <a:moveTo>
                  <a:pt x="2228948" y="1073356"/>
                </a:moveTo>
                <a:cubicBezTo>
                  <a:pt x="2229901" y="1014968"/>
                  <a:pt x="2290766" y="969819"/>
                  <a:pt x="2346106" y="994870"/>
                </a:cubicBezTo>
                <a:cubicBezTo>
                  <a:pt x="2370204" y="1005538"/>
                  <a:pt x="2387921" y="1029255"/>
                  <a:pt x="2414876" y="1033732"/>
                </a:cubicBezTo>
                <a:cubicBezTo>
                  <a:pt x="2469550" y="1040495"/>
                  <a:pt x="2518127" y="1002776"/>
                  <a:pt x="2551275" y="961152"/>
                </a:cubicBezTo>
                <a:cubicBezTo>
                  <a:pt x="2544702" y="960866"/>
                  <a:pt x="2540797" y="960104"/>
                  <a:pt x="2540797" y="960104"/>
                </a:cubicBezTo>
                <a:cubicBezTo>
                  <a:pt x="2520223" y="987441"/>
                  <a:pt x="2432593" y="1032875"/>
                  <a:pt x="2403065" y="1003157"/>
                </a:cubicBezTo>
                <a:cubicBezTo>
                  <a:pt x="2377729" y="978487"/>
                  <a:pt x="2351059" y="965057"/>
                  <a:pt x="2317055" y="968200"/>
                </a:cubicBezTo>
                <a:cubicBezTo>
                  <a:pt x="2182943" y="981345"/>
                  <a:pt x="2219995" y="1112694"/>
                  <a:pt x="2219995" y="1112694"/>
                </a:cubicBezTo>
                <a:cubicBezTo>
                  <a:pt x="2276955" y="980202"/>
                  <a:pt x="2429831" y="1190037"/>
                  <a:pt x="2596233" y="955818"/>
                </a:cubicBezTo>
                <a:cubicBezTo>
                  <a:pt x="2590041" y="957532"/>
                  <a:pt x="2584231" y="958675"/>
                  <a:pt x="2578802" y="959532"/>
                </a:cubicBezTo>
                <a:cubicBezTo>
                  <a:pt x="2529843" y="1026493"/>
                  <a:pt x="2427830" y="1087644"/>
                  <a:pt x="2358774" y="1012682"/>
                </a:cubicBezTo>
                <a:cubicBezTo>
                  <a:pt x="2307911" y="968676"/>
                  <a:pt x="2233139" y="1009158"/>
                  <a:pt x="2228948" y="1073356"/>
                </a:cubicBezTo>
                <a:close/>
                <a:moveTo>
                  <a:pt x="2327532" y="652542"/>
                </a:moveTo>
                <a:cubicBezTo>
                  <a:pt x="2327532" y="652542"/>
                  <a:pt x="2327627" y="652446"/>
                  <a:pt x="2327627" y="652446"/>
                </a:cubicBezTo>
                <a:cubicBezTo>
                  <a:pt x="2327627" y="652446"/>
                  <a:pt x="2327627" y="652446"/>
                  <a:pt x="2327532" y="652542"/>
                </a:cubicBezTo>
                <a:close/>
                <a:moveTo>
                  <a:pt x="3072673" y="437753"/>
                </a:moveTo>
                <a:cubicBezTo>
                  <a:pt x="3072578" y="437753"/>
                  <a:pt x="3072578" y="437848"/>
                  <a:pt x="3072483" y="437848"/>
                </a:cubicBezTo>
                <a:cubicBezTo>
                  <a:pt x="3072578" y="437848"/>
                  <a:pt x="3072578" y="437753"/>
                  <a:pt x="3072673" y="437753"/>
                </a:cubicBezTo>
                <a:close/>
                <a:moveTo>
                  <a:pt x="3124394" y="615489"/>
                </a:moveTo>
                <a:cubicBezTo>
                  <a:pt x="3124489" y="615394"/>
                  <a:pt x="3124584" y="615299"/>
                  <a:pt x="3124775" y="615108"/>
                </a:cubicBezTo>
                <a:cubicBezTo>
                  <a:pt x="3124584" y="615299"/>
                  <a:pt x="3124489" y="615394"/>
                  <a:pt x="3124394" y="615489"/>
                </a:cubicBezTo>
                <a:close/>
                <a:moveTo>
                  <a:pt x="2689482" y="960961"/>
                </a:moveTo>
                <a:cubicBezTo>
                  <a:pt x="2689387" y="961056"/>
                  <a:pt x="2689292" y="961152"/>
                  <a:pt x="2689196" y="961152"/>
                </a:cubicBezTo>
                <a:cubicBezTo>
                  <a:pt x="2689292" y="961056"/>
                  <a:pt x="2689387" y="960961"/>
                  <a:pt x="2689482" y="960961"/>
                </a:cubicBezTo>
                <a:close/>
                <a:moveTo>
                  <a:pt x="1892144" y="189436"/>
                </a:moveTo>
                <a:cubicBezTo>
                  <a:pt x="1892335" y="189341"/>
                  <a:pt x="1892430" y="189150"/>
                  <a:pt x="1892621" y="189055"/>
                </a:cubicBezTo>
                <a:cubicBezTo>
                  <a:pt x="1892430" y="189150"/>
                  <a:pt x="1892335" y="189341"/>
                  <a:pt x="1892144" y="189436"/>
                </a:cubicBezTo>
                <a:close/>
                <a:moveTo>
                  <a:pt x="2609091" y="1601137"/>
                </a:moveTo>
                <a:cubicBezTo>
                  <a:pt x="2637857" y="1596755"/>
                  <a:pt x="2661669" y="1571609"/>
                  <a:pt x="2669480" y="1548082"/>
                </a:cubicBezTo>
                <a:cubicBezTo>
                  <a:pt x="2642810" y="1550559"/>
                  <a:pt x="2612139" y="1557893"/>
                  <a:pt x="2595661" y="1567132"/>
                </a:cubicBezTo>
                <a:cubicBezTo>
                  <a:pt x="2603662" y="1575895"/>
                  <a:pt x="2607662" y="1588945"/>
                  <a:pt x="2608996" y="1599517"/>
                </a:cubicBezTo>
                <a:cubicBezTo>
                  <a:pt x="2609091" y="1600184"/>
                  <a:pt x="2609186" y="1600755"/>
                  <a:pt x="2609091" y="1601137"/>
                </a:cubicBezTo>
                <a:close/>
                <a:moveTo>
                  <a:pt x="2370680" y="2091960"/>
                </a:moveTo>
                <a:cubicBezTo>
                  <a:pt x="2373252" y="2092531"/>
                  <a:pt x="2375729" y="2093198"/>
                  <a:pt x="2378301" y="2093960"/>
                </a:cubicBezTo>
                <a:cubicBezTo>
                  <a:pt x="2376014" y="2092245"/>
                  <a:pt x="2373252" y="2089293"/>
                  <a:pt x="2371252" y="2091293"/>
                </a:cubicBezTo>
                <a:cubicBezTo>
                  <a:pt x="2370966" y="2091483"/>
                  <a:pt x="2370871" y="2091769"/>
                  <a:pt x="2370680" y="2091960"/>
                </a:cubicBezTo>
                <a:close/>
                <a:moveTo>
                  <a:pt x="618080" y="1733058"/>
                </a:moveTo>
                <a:lnTo>
                  <a:pt x="618747" y="1732677"/>
                </a:lnTo>
                <a:cubicBezTo>
                  <a:pt x="618461" y="1732867"/>
                  <a:pt x="618271" y="1732962"/>
                  <a:pt x="618080" y="1733058"/>
                </a:cubicBezTo>
                <a:close/>
                <a:moveTo>
                  <a:pt x="8480" y="1494361"/>
                </a:moveTo>
                <a:cubicBezTo>
                  <a:pt x="23149" y="1435687"/>
                  <a:pt x="56772" y="1380061"/>
                  <a:pt x="101635" y="1341009"/>
                </a:cubicBezTo>
                <a:cubicBezTo>
                  <a:pt x="97825" y="1326150"/>
                  <a:pt x="99825" y="1314529"/>
                  <a:pt x="106493" y="1301480"/>
                </a:cubicBezTo>
                <a:cubicBezTo>
                  <a:pt x="78108" y="1045257"/>
                  <a:pt x="250511" y="1117647"/>
                  <a:pt x="264608" y="992775"/>
                </a:cubicBezTo>
                <a:cubicBezTo>
                  <a:pt x="264608" y="992775"/>
                  <a:pt x="280895" y="1047924"/>
                  <a:pt x="228317" y="1100883"/>
                </a:cubicBezTo>
                <a:cubicBezTo>
                  <a:pt x="175644" y="1153938"/>
                  <a:pt x="198123" y="1207373"/>
                  <a:pt x="222221" y="1182894"/>
                </a:cubicBezTo>
                <a:cubicBezTo>
                  <a:pt x="365192" y="896191"/>
                  <a:pt x="407864" y="1149270"/>
                  <a:pt x="497303" y="1060021"/>
                </a:cubicBezTo>
                <a:cubicBezTo>
                  <a:pt x="497303" y="1060021"/>
                  <a:pt x="511115" y="1108313"/>
                  <a:pt x="442344" y="1104408"/>
                </a:cubicBezTo>
                <a:cubicBezTo>
                  <a:pt x="373574" y="1100502"/>
                  <a:pt x="324901" y="1057926"/>
                  <a:pt x="290230" y="1158700"/>
                </a:cubicBezTo>
                <a:cubicBezTo>
                  <a:pt x="284229" y="1175750"/>
                  <a:pt x="313566" y="1167939"/>
                  <a:pt x="324520" y="1160319"/>
                </a:cubicBezTo>
                <a:cubicBezTo>
                  <a:pt x="360715" y="1138221"/>
                  <a:pt x="410054" y="1119171"/>
                  <a:pt x="456727" y="1137936"/>
                </a:cubicBezTo>
                <a:cubicBezTo>
                  <a:pt x="545024" y="1173464"/>
                  <a:pt x="586648" y="1141841"/>
                  <a:pt x="589029" y="1121362"/>
                </a:cubicBezTo>
                <a:cubicBezTo>
                  <a:pt x="589029" y="1121362"/>
                  <a:pt x="606174" y="1234519"/>
                  <a:pt x="493208" y="1231471"/>
                </a:cubicBezTo>
                <a:cubicBezTo>
                  <a:pt x="464537" y="1230519"/>
                  <a:pt x="443773" y="1216612"/>
                  <a:pt x="425294" y="1193466"/>
                </a:cubicBezTo>
                <a:cubicBezTo>
                  <a:pt x="409292" y="1172131"/>
                  <a:pt x="346427" y="1183179"/>
                  <a:pt x="321662" y="1206325"/>
                </a:cubicBezTo>
                <a:cubicBezTo>
                  <a:pt x="319662" y="1224708"/>
                  <a:pt x="381479" y="1223470"/>
                  <a:pt x="430438" y="1255188"/>
                </a:cubicBezTo>
                <a:cubicBezTo>
                  <a:pt x="482159" y="1288716"/>
                  <a:pt x="533403" y="1269381"/>
                  <a:pt x="533403" y="1269381"/>
                </a:cubicBezTo>
                <a:cubicBezTo>
                  <a:pt x="504542" y="1297861"/>
                  <a:pt x="487016" y="1316911"/>
                  <a:pt x="395005" y="1287574"/>
                </a:cubicBezTo>
                <a:cubicBezTo>
                  <a:pt x="303089" y="1258237"/>
                  <a:pt x="251273" y="1313958"/>
                  <a:pt x="318519" y="1319482"/>
                </a:cubicBezTo>
                <a:cubicBezTo>
                  <a:pt x="385670" y="1324912"/>
                  <a:pt x="390338" y="1373584"/>
                  <a:pt x="390338" y="1373584"/>
                </a:cubicBezTo>
                <a:cubicBezTo>
                  <a:pt x="350714" y="1331770"/>
                  <a:pt x="325949" y="1380252"/>
                  <a:pt x="250130" y="1335961"/>
                </a:cubicBezTo>
                <a:cubicBezTo>
                  <a:pt x="180121" y="1310243"/>
                  <a:pt x="170977" y="1351200"/>
                  <a:pt x="129067" y="1357868"/>
                </a:cubicBezTo>
                <a:cubicBezTo>
                  <a:pt x="128781" y="1370917"/>
                  <a:pt x="96587" y="1472740"/>
                  <a:pt x="111731" y="1410255"/>
                </a:cubicBezTo>
                <a:cubicBezTo>
                  <a:pt x="114208" y="1401969"/>
                  <a:pt x="108588" y="1404255"/>
                  <a:pt x="103635" y="1423686"/>
                </a:cubicBezTo>
                <a:cubicBezTo>
                  <a:pt x="101921" y="1436068"/>
                  <a:pt x="97253" y="1444355"/>
                  <a:pt x="102873" y="1450165"/>
                </a:cubicBezTo>
                <a:cubicBezTo>
                  <a:pt x="110588" y="1462643"/>
                  <a:pt x="110112" y="1489789"/>
                  <a:pt x="111446" y="1511697"/>
                </a:cubicBezTo>
                <a:cubicBezTo>
                  <a:pt x="95825" y="1515221"/>
                  <a:pt x="94301" y="1546654"/>
                  <a:pt x="102111" y="1560846"/>
                </a:cubicBezTo>
                <a:cubicBezTo>
                  <a:pt x="109445" y="1575895"/>
                  <a:pt x="122114" y="1582467"/>
                  <a:pt x="130781" y="1596755"/>
                </a:cubicBezTo>
                <a:cubicBezTo>
                  <a:pt x="137544" y="1606090"/>
                  <a:pt x="144212" y="1616091"/>
                  <a:pt x="151832" y="1625235"/>
                </a:cubicBezTo>
                <a:cubicBezTo>
                  <a:pt x="151927" y="1625425"/>
                  <a:pt x="149546" y="1624473"/>
                  <a:pt x="146402" y="1622854"/>
                </a:cubicBezTo>
                <a:cubicBezTo>
                  <a:pt x="128876" y="1613424"/>
                  <a:pt x="113922" y="1611424"/>
                  <a:pt x="125828" y="1638379"/>
                </a:cubicBezTo>
                <a:cubicBezTo>
                  <a:pt x="139354" y="1658191"/>
                  <a:pt x="169834" y="1666097"/>
                  <a:pt x="189551" y="1679622"/>
                </a:cubicBezTo>
                <a:cubicBezTo>
                  <a:pt x="183550" y="1679146"/>
                  <a:pt x="171739" y="1678479"/>
                  <a:pt x="180026" y="1689909"/>
                </a:cubicBezTo>
                <a:cubicBezTo>
                  <a:pt x="194408" y="1690862"/>
                  <a:pt x="209267" y="1694767"/>
                  <a:pt x="223174" y="1699434"/>
                </a:cubicBezTo>
                <a:cubicBezTo>
                  <a:pt x="219745" y="1719913"/>
                  <a:pt x="247272" y="1730962"/>
                  <a:pt x="264322" y="1727247"/>
                </a:cubicBezTo>
                <a:cubicBezTo>
                  <a:pt x="282134" y="1724200"/>
                  <a:pt x="292802" y="1712388"/>
                  <a:pt x="310899" y="1709626"/>
                </a:cubicBezTo>
                <a:cubicBezTo>
                  <a:pt x="320234" y="1707340"/>
                  <a:pt x="332902" y="1705245"/>
                  <a:pt x="350523" y="1702292"/>
                </a:cubicBezTo>
                <a:cubicBezTo>
                  <a:pt x="347475" y="1704959"/>
                  <a:pt x="338045" y="1711626"/>
                  <a:pt x="333950" y="1716103"/>
                </a:cubicBezTo>
                <a:cubicBezTo>
                  <a:pt x="319662" y="1728676"/>
                  <a:pt x="334331" y="1736772"/>
                  <a:pt x="349571" y="1736963"/>
                </a:cubicBezTo>
                <a:cubicBezTo>
                  <a:pt x="360429" y="1738582"/>
                  <a:pt x="375764" y="1727343"/>
                  <a:pt x="386623" y="1721342"/>
                </a:cubicBezTo>
                <a:cubicBezTo>
                  <a:pt x="399196" y="1715055"/>
                  <a:pt x="414436" y="1708102"/>
                  <a:pt x="426818" y="1703530"/>
                </a:cubicBezTo>
                <a:cubicBezTo>
                  <a:pt x="421294" y="1709245"/>
                  <a:pt x="413960" y="1718961"/>
                  <a:pt x="430438" y="1719818"/>
                </a:cubicBezTo>
                <a:cubicBezTo>
                  <a:pt x="454727" y="1695434"/>
                  <a:pt x="486921" y="1676098"/>
                  <a:pt x="522449" y="1661525"/>
                </a:cubicBezTo>
                <a:cubicBezTo>
                  <a:pt x="507876" y="1671526"/>
                  <a:pt x="489588" y="1684385"/>
                  <a:pt x="479015" y="1698768"/>
                </a:cubicBezTo>
                <a:cubicBezTo>
                  <a:pt x="468728" y="1716294"/>
                  <a:pt x="475491" y="1727152"/>
                  <a:pt x="502733" y="1718104"/>
                </a:cubicBezTo>
                <a:cubicBezTo>
                  <a:pt x="521402" y="1712770"/>
                  <a:pt x="520163" y="1700863"/>
                  <a:pt x="512829" y="1704483"/>
                </a:cubicBezTo>
                <a:cubicBezTo>
                  <a:pt x="452631" y="1728105"/>
                  <a:pt x="553215" y="1664192"/>
                  <a:pt x="564931" y="1685242"/>
                </a:cubicBezTo>
                <a:lnTo>
                  <a:pt x="564931" y="1685242"/>
                </a:lnTo>
                <a:lnTo>
                  <a:pt x="564931" y="1685242"/>
                </a:lnTo>
                <a:lnTo>
                  <a:pt x="564931" y="1685242"/>
                </a:lnTo>
                <a:lnTo>
                  <a:pt x="564931" y="1685242"/>
                </a:lnTo>
                <a:cubicBezTo>
                  <a:pt x="550548" y="1666287"/>
                  <a:pt x="639512" y="1612852"/>
                  <a:pt x="621033" y="1634474"/>
                </a:cubicBezTo>
                <a:cubicBezTo>
                  <a:pt x="618557" y="1639332"/>
                  <a:pt x="600269" y="1647237"/>
                  <a:pt x="609794" y="1651047"/>
                </a:cubicBezTo>
                <a:cubicBezTo>
                  <a:pt x="620557" y="1654476"/>
                  <a:pt x="648560" y="1621806"/>
                  <a:pt x="639321" y="1618186"/>
                </a:cubicBezTo>
                <a:cubicBezTo>
                  <a:pt x="633225" y="1601137"/>
                  <a:pt x="655228" y="1569609"/>
                  <a:pt x="669515" y="1556179"/>
                </a:cubicBezTo>
                <a:cubicBezTo>
                  <a:pt x="680279" y="1563799"/>
                  <a:pt x="690185" y="1563513"/>
                  <a:pt x="706187" y="1554178"/>
                </a:cubicBezTo>
                <a:cubicBezTo>
                  <a:pt x="741810" y="1525222"/>
                  <a:pt x="724379" y="1502172"/>
                  <a:pt x="746668" y="1474930"/>
                </a:cubicBezTo>
                <a:cubicBezTo>
                  <a:pt x="757336" y="1459786"/>
                  <a:pt x="767623" y="1449213"/>
                  <a:pt x="782863" y="1435116"/>
                </a:cubicBezTo>
                <a:cubicBezTo>
                  <a:pt x="776005" y="1451308"/>
                  <a:pt x="760574" y="1497504"/>
                  <a:pt x="806009" y="1470549"/>
                </a:cubicBezTo>
                <a:cubicBezTo>
                  <a:pt x="820391" y="1462071"/>
                  <a:pt x="825440" y="1444545"/>
                  <a:pt x="836489" y="1431306"/>
                </a:cubicBezTo>
                <a:cubicBezTo>
                  <a:pt x="848204" y="1416828"/>
                  <a:pt x="864968" y="1401969"/>
                  <a:pt x="880018" y="1392253"/>
                </a:cubicBezTo>
                <a:cubicBezTo>
                  <a:pt x="875160" y="1399492"/>
                  <a:pt x="867731" y="1414542"/>
                  <a:pt x="887352" y="1410351"/>
                </a:cubicBezTo>
                <a:cubicBezTo>
                  <a:pt x="898973" y="1391205"/>
                  <a:pt x="913641" y="1379109"/>
                  <a:pt x="935739" y="1368250"/>
                </a:cubicBezTo>
                <a:cubicBezTo>
                  <a:pt x="968124" y="1400540"/>
                  <a:pt x="1018035" y="1361868"/>
                  <a:pt x="1044229" y="1339104"/>
                </a:cubicBezTo>
                <a:cubicBezTo>
                  <a:pt x="1059755" y="1328817"/>
                  <a:pt x="1082234" y="1324721"/>
                  <a:pt x="1102046" y="1323292"/>
                </a:cubicBezTo>
                <a:cubicBezTo>
                  <a:pt x="1111190" y="1321387"/>
                  <a:pt x="1175864" y="1326436"/>
                  <a:pt x="1136717" y="1328626"/>
                </a:cubicBezTo>
                <a:cubicBezTo>
                  <a:pt x="1056611" y="1348438"/>
                  <a:pt x="1133573" y="1375489"/>
                  <a:pt x="1171864" y="1374727"/>
                </a:cubicBezTo>
                <a:cubicBezTo>
                  <a:pt x="1203677" y="1374822"/>
                  <a:pt x="1237682" y="1391777"/>
                  <a:pt x="1261494" y="1411113"/>
                </a:cubicBezTo>
                <a:cubicBezTo>
                  <a:pt x="1251207" y="1407493"/>
                  <a:pt x="1231967" y="1404445"/>
                  <a:pt x="1246445" y="1425876"/>
                </a:cubicBezTo>
                <a:cubicBezTo>
                  <a:pt x="1298356" y="1442736"/>
                  <a:pt x="1336742" y="1491408"/>
                  <a:pt x="1349981" y="1548654"/>
                </a:cubicBezTo>
                <a:cubicBezTo>
                  <a:pt x="1339599" y="1524270"/>
                  <a:pt x="1323026" y="1496838"/>
                  <a:pt x="1299308" y="1482741"/>
                </a:cubicBezTo>
                <a:cubicBezTo>
                  <a:pt x="1281306" y="1472168"/>
                  <a:pt x="1265399" y="1484170"/>
                  <a:pt x="1275115" y="1503315"/>
                </a:cubicBezTo>
                <a:cubicBezTo>
                  <a:pt x="1278639" y="1512840"/>
                  <a:pt x="1282735" y="1529985"/>
                  <a:pt x="1292641" y="1534176"/>
                </a:cubicBezTo>
                <a:cubicBezTo>
                  <a:pt x="1296546" y="1535604"/>
                  <a:pt x="1299118" y="1533128"/>
                  <a:pt x="1297022" y="1528366"/>
                </a:cubicBezTo>
                <a:cubicBezTo>
                  <a:pt x="1263971" y="1450641"/>
                  <a:pt x="1349600" y="1576181"/>
                  <a:pt x="1309595" y="1595136"/>
                </a:cubicBezTo>
                <a:cubicBezTo>
                  <a:pt x="1309595" y="1595136"/>
                  <a:pt x="1309595" y="1595136"/>
                  <a:pt x="1309595" y="1595231"/>
                </a:cubicBezTo>
                <a:cubicBezTo>
                  <a:pt x="1342076" y="1596279"/>
                  <a:pt x="1346457" y="1665811"/>
                  <a:pt x="1342361" y="1680861"/>
                </a:cubicBezTo>
                <a:cubicBezTo>
                  <a:pt x="1338742" y="1690671"/>
                  <a:pt x="1335980" y="1671526"/>
                  <a:pt x="1335027" y="1667716"/>
                </a:cubicBezTo>
                <a:cubicBezTo>
                  <a:pt x="1332646" y="1639522"/>
                  <a:pt x="1319216" y="1660858"/>
                  <a:pt x="1324931" y="1677337"/>
                </a:cubicBezTo>
                <a:cubicBezTo>
                  <a:pt x="1329788" y="1700101"/>
                  <a:pt x="1332646" y="1707436"/>
                  <a:pt x="1340266" y="1707340"/>
                </a:cubicBezTo>
                <a:cubicBezTo>
                  <a:pt x="1365126" y="1720104"/>
                  <a:pt x="1369412" y="1758680"/>
                  <a:pt x="1367888" y="1784779"/>
                </a:cubicBezTo>
                <a:cubicBezTo>
                  <a:pt x="1347505" y="1784207"/>
                  <a:pt x="1330646" y="1812020"/>
                  <a:pt x="1333027" y="1834023"/>
                </a:cubicBezTo>
                <a:cubicBezTo>
                  <a:pt x="1335122" y="1863360"/>
                  <a:pt x="1355315" y="1880314"/>
                  <a:pt x="1354077" y="1907556"/>
                </a:cubicBezTo>
                <a:cubicBezTo>
                  <a:pt x="1354554" y="1920319"/>
                  <a:pt x="1353220" y="1937559"/>
                  <a:pt x="1348458" y="1960324"/>
                </a:cubicBezTo>
                <a:cubicBezTo>
                  <a:pt x="1348267" y="1960610"/>
                  <a:pt x="1347219" y="1956991"/>
                  <a:pt x="1345219" y="1951752"/>
                </a:cubicBezTo>
                <a:cubicBezTo>
                  <a:pt x="1336837" y="1925463"/>
                  <a:pt x="1317977" y="1907365"/>
                  <a:pt x="1301975" y="1942703"/>
                </a:cubicBezTo>
                <a:cubicBezTo>
                  <a:pt x="1295403" y="1953942"/>
                  <a:pt x="1302928" y="1975279"/>
                  <a:pt x="1303976" y="1990137"/>
                </a:cubicBezTo>
                <a:cubicBezTo>
                  <a:pt x="1305214" y="2004901"/>
                  <a:pt x="1303023" y="2030904"/>
                  <a:pt x="1300642" y="2040906"/>
                </a:cubicBezTo>
                <a:cubicBezTo>
                  <a:pt x="1297689" y="2032047"/>
                  <a:pt x="1291022" y="2019379"/>
                  <a:pt x="1279687" y="2032238"/>
                </a:cubicBezTo>
                <a:cubicBezTo>
                  <a:pt x="1286164" y="2047764"/>
                  <a:pt x="1288164" y="2067004"/>
                  <a:pt x="1284926" y="2085483"/>
                </a:cubicBezTo>
                <a:cubicBezTo>
                  <a:pt x="1266447" y="2081387"/>
                  <a:pt x="1244921" y="2101675"/>
                  <a:pt x="1249207" y="2123011"/>
                </a:cubicBezTo>
                <a:cubicBezTo>
                  <a:pt x="1256827" y="2154253"/>
                  <a:pt x="1281973" y="2163493"/>
                  <a:pt x="1285783" y="2197401"/>
                </a:cubicBezTo>
                <a:cubicBezTo>
                  <a:pt x="1292355" y="2229120"/>
                  <a:pt x="1290736" y="2217023"/>
                  <a:pt x="1270448" y="2202640"/>
                </a:cubicBezTo>
                <a:cubicBezTo>
                  <a:pt x="1254541" y="2189115"/>
                  <a:pt x="1237205" y="2198735"/>
                  <a:pt x="1237682" y="2220643"/>
                </a:cubicBezTo>
                <a:cubicBezTo>
                  <a:pt x="1238444" y="2232549"/>
                  <a:pt x="1250445" y="2240645"/>
                  <a:pt x="1256351" y="2250742"/>
                </a:cubicBezTo>
                <a:cubicBezTo>
                  <a:pt x="1263971" y="2262076"/>
                  <a:pt x="1270352" y="2274078"/>
                  <a:pt x="1275305" y="2285984"/>
                </a:cubicBezTo>
                <a:cubicBezTo>
                  <a:pt x="1267400" y="2281126"/>
                  <a:pt x="1255208" y="2275602"/>
                  <a:pt x="1251493" y="2290842"/>
                </a:cubicBezTo>
                <a:cubicBezTo>
                  <a:pt x="1274543" y="2306653"/>
                  <a:pt x="1298451" y="2330942"/>
                  <a:pt x="1307500" y="2358850"/>
                </a:cubicBezTo>
                <a:cubicBezTo>
                  <a:pt x="1297404" y="2348659"/>
                  <a:pt x="1284735" y="2337800"/>
                  <a:pt x="1270638" y="2332657"/>
                </a:cubicBezTo>
                <a:cubicBezTo>
                  <a:pt x="1255493" y="2327227"/>
                  <a:pt x="1233014" y="2333514"/>
                  <a:pt x="1239110" y="2354469"/>
                </a:cubicBezTo>
                <a:cubicBezTo>
                  <a:pt x="1239110" y="2362279"/>
                  <a:pt x="1245492" y="2373138"/>
                  <a:pt x="1250921" y="2372090"/>
                </a:cubicBezTo>
                <a:cubicBezTo>
                  <a:pt x="1254446" y="2372185"/>
                  <a:pt x="1257779" y="2369995"/>
                  <a:pt x="1256160" y="2366375"/>
                </a:cubicBezTo>
                <a:cubicBezTo>
                  <a:pt x="1236443" y="2313702"/>
                  <a:pt x="1298737" y="2392759"/>
                  <a:pt x="1273496" y="2411905"/>
                </a:cubicBezTo>
                <a:cubicBezTo>
                  <a:pt x="1273496" y="2411905"/>
                  <a:pt x="1273496" y="2411905"/>
                  <a:pt x="1273496" y="2411905"/>
                </a:cubicBezTo>
                <a:cubicBezTo>
                  <a:pt x="1290641" y="2390283"/>
                  <a:pt x="1362078" y="2439622"/>
                  <a:pt x="1323311" y="2431336"/>
                </a:cubicBezTo>
                <a:cubicBezTo>
                  <a:pt x="1307405" y="2422001"/>
                  <a:pt x="1309405" y="2444194"/>
                  <a:pt x="1323216" y="2444766"/>
                </a:cubicBezTo>
                <a:cubicBezTo>
                  <a:pt x="1332360" y="2446576"/>
                  <a:pt x="1345219" y="2447433"/>
                  <a:pt x="1347981" y="2436479"/>
                </a:cubicBezTo>
                <a:cubicBezTo>
                  <a:pt x="1353696" y="2423525"/>
                  <a:pt x="1378747" y="2406190"/>
                  <a:pt x="1395320" y="2404285"/>
                </a:cubicBezTo>
                <a:cubicBezTo>
                  <a:pt x="1393415" y="2424763"/>
                  <a:pt x="1417609" y="2446861"/>
                  <a:pt x="1433516" y="2424192"/>
                </a:cubicBezTo>
                <a:cubicBezTo>
                  <a:pt x="1446184" y="2405523"/>
                  <a:pt x="1443898" y="2381425"/>
                  <a:pt x="1460471" y="2365042"/>
                </a:cubicBezTo>
                <a:cubicBezTo>
                  <a:pt x="1463996" y="2360851"/>
                  <a:pt x="1467615" y="2356564"/>
                  <a:pt x="1471806" y="2352659"/>
                </a:cubicBezTo>
                <a:cubicBezTo>
                  <a:pt x="1472283" y="2364184"/>
                  <a:pt x="1470187" y="2383806"/>
                  <a:pt x="1476473" y="2394950"/>
                </a:cubicBezTo>
                <a:cubicBezTo>
                  <a:pt x="1482474" y="2405809"/>
                  <a:pt x="1499905" y="2406190"/>
                  <a:pt x="1507049" y="2395426"/>
                </a:cubicBezTo>
                <a:cubicBezTo>
                  <a:pt x="1514764" y="2375710"/>
                  <a:pt x="1517050" y="2350754"/>
                  <a:pt x="1529337" y="2333038"/>
                </a:cubicBezTo>
                <a:cubicBezTo>
                  <a:pt x="1530861" y="2341991"/>
                  <a:pt x="1534290" y="2354659"/>
                  <a:pt x="1547720" y="2351040"/>
                </a:cubicBezTo>
                <a:cubicBezTo>
                  <a:pt x="1544672" y="2334657"/>
                  <a:pt x="1547816" y="2317321"/>
                  <a:pt x="1556483" y="2302653"/>
                </a:cubicBezTo>
                <a:cubicBezTo>
                  <a:pt x="1576581" y="2316655"/>
                  <a:pt x="1608490" y="2302272"/>
                  <a:pt x="1604299" y="2274078"/>
                </a:cubicBezTo>
                <a:cubicBezTo>
                  <a:pt x="1602680" y="2251313"/>
                  <a:pt x="1587630" y="2235121"/>
                  <a:pt x="1590678" y="2211975"/>
                </a:cubicBezTo>
                <a:cubicBezTo>
                  <a:pt x="1592012" y="2195401"/>
                  <a:pt x="1595441" y="2182447"/>
                  <a:pt x="1601441" y="2164921"/>
                </a:cubicBezTo>
                <a:cubicBezTo>
                  <a:pt x="1601822" y="2164350"/>
                  <a:pt x="1605251" y="2180161"/>
                  <a:pt x="1612205" y="2192830"/>
                </a:cubicBezTo>
                <a:cubicBezTo>
                  <a:pt x="1621063" y="2211975"/>
                  <a:pt x="1639637" y="2213404"/>
                  <a:pt x="1652686" y="2193877"/>
                </a:cubicBezTo>
                <a:cubicBezTo>
                  <a:pt x="1661354" y="2184067"/>
                  <a:pt x="1654496" y="2160635"/>
                  <a:pt x="1655067" y="2145871"/>
                </a:cubicBezTo>
                <a:cubicBezTo>
                  <a:pt x="1655258" y="2129965"/>
                  <a:pt x="1661449" y="2103009"/>
                  <a:pt x="1666116" y="2092722"/>
                </a:cubicBezTo>
                <a:cubicBezTo>
                  <a:pt x="1668116" y="2104057"/>
                  <a:pt x="1674212" y="2118916"/>
                  <a:pt x="1690024" y="2106152"/>
                </a:cubicBezTo>
                <a:cubicBezTo>
                  <a:pt x="1679261" y="2069004"/>
                  <a:pt x="1702692" y="2003568"/>
                  <a:pt x="1737744" y="1973564"/>
                </a:cubicBezTo>
                <a:cubicBezTo>
                  <a:pt x="1725266" y="1992900"/>
                  <a:pt x="1712503" y="2022618"/>
                  <a:pt x="1715837" y="2046907"/>
                </a:cubicBezTo>
                <a:cubicBezTo>
                  <a:pt x="1717170" y="2057860"/>
                  <a:pt x="1723742" y="2066147"/>
                  <a:pt x="1734029" y="2070529"/>
                </a:cubicBezTo>
                <a:cubicBezTo>
                  <a:pt x="1745840" y="2074338"/>
                  <a:pt x="1751651" y="2064909"/>
                  <a:pt x="1762319" y="2055098"/>
                </a:cubicBezTo>
                <a:cubicBezTo>
                  <a:pt x="1778035" y="2039382"/>
                  <a:pt x="1766224" y="2025761"/>
                  <a:pt x="1760795" y="2033667"/>
                </a:cubicBezTo>
                <a:cubicBezTo>
                  <a:pt x="1711360" y="2096055"/>
                  <a:pt x="1770129" y="1961848"/>
                  <a:pt x="1810515" y="1989852"/>
                </a:cubicBezTo>
                <a:cubicBezTo>
                  <a:pt x="1810515" y="1989852"/>
                  <a:pt x="1810515" y="1989852"/>
                  <a:pt x="1810515" y="1989852"/>
                </a:cubicBezTo>
                <a:cubicBezTo>
                  <a:pt x="1776892" y="1958991"/>
                  <a:pt x="1873952" y="1882124"/>
                  <a:pt x="1856807" y="1914223"/>
                </a:cubicBezTo>
                <a:cubicBezTo>
                  <a:pt x="1853663" y="1921843"/>
                  <a:pt x="1833185" y="1933750"/>
                  <a:pt x="1847377" y="1938226"/>
                </a:cubicBezTo>
                <a:cubicBezTo>
                  <a:pt x="1862712" y="1938512"/>
                  <a:pt x="1873856" y="1916795"/>
                  <a:pt x="1880429" y="1905079"/>
                </a:cubicBezTo>
                <a:cubicBezTo>
                  <a:pt x="1882429" y="1899745"/>
                  <a:pt x="1881667" y="1895840"/>
                  <a:pt x="1878714" y="1892030"/>
                </a:cubicBezTo>
                <a:cubicBezTo>
                  <a:pt x="1866903" y="1866027"/>
                  <a:pt x="1902908" y="1822212"/>
                  <a:pt x="1929197" y="1810401"/>
                </a:cubicBezTo>
                <a:cubicBezTo>
                  <a:pt x="1951295" y="1841452"/>
                  <a:pt x="1996729" y="1826879"/>
                  <a:pt x="2021304" y="1805733"/>
                </a:cubicBezTo>
                <a:cubicBezTo>
                  <a:pt x="2042925" y="1787636"/>
                  <a:pt x="2053784" y="1765538"/>
                  <a:pt x="2083406" y="1758299"/>
                </a:cubicBezTo>
                <a:cubicBezTo>
                  <a:pt x="2106933" y="1751060"/>
                  <a:pt x="2132079" y="1749441"/>
                  <a:pt x="2157511" y="1751346"/>
                </a:cubicBezTo>
                <a:cubicBezTo>
                  <a:pt x="2157987" y="1751536"/>
                  <a:pt x="2152939" y="1753346"/>
                  <a:pt x="2146176" y="1756870"/>
                </a:cubicBezTo>
                <a:cubicBezTo>
                  <a:pt x="2096265" y="1780683"/>
                  <a:pt x="2107219" y="1811829"/>
                  <a:pt x="2159511" y="1814687"/>
                </a:cubicBezTo>
                <a:cubicBezTo>
                  <a:pt x="2200469" y="1805067"/>
                  <a:pt x="2234568" y="1801162"/>
                  <a:pt x="2273811" y="1816401"/>
                </a:cubicBezTo>
                <a:cubicBezTo>
                  <a:pt x="2260667" y="1817259"/>
                  <a:pt x="2244760" y="1826974"/>
                  <a:pt x="2259047" y="1841166"/>
                </a:cubicBezTo>
                <a:cubicBezTo>
                  <a:pt x="2282669" y="1835737"/>
                  <a:pt x="2305720" y="1839262"/>
                  <a:pt x="2328771" y="1850882"/>
                </a:cubicBezTo>
                <a:cubicBezTo>
                  <a:pt x="2313435" y="1883362"/>
                  <a:pt x="2346392" y="1918509"/>
                  <a:pt x="2380301" y="1913842"/>
                </a:cubicBezTo>
                <a:cubicBezTo>
                  <a:pt x="2404018" y="1913271"/>
                  <a:pt x="2421830" y="1905746"/>
                  <a:pt x="2444499" y="1915176"/>
                </a:cubicBezTo>
                <a:cubicBezTo>
                  <a:pt x="2457549" y="1919653"/>
                  <a:pt x="2474217" y="1928034"/>
                  <a:pt x="2493934" y="1942417"/>
                </a:cubicBezTo>
                <a:cubicBezTo>
                  <a:pt x="2494410" y="1942989"/>
                  <a:pt x="2476218" y="1941465"/>
                  <a:pt x="2460406" y="1945084"/>
                </a:cubicBezTo>
                <a:cubicBezTo>
                  <a:pt x="2436498" y="1948704"/>
                  <a:pt x="2430879" y="1969087"/>
                  <a:pt x="2446500" y="1988042"/>
                </a:cubicBezTo>
                <a:cubicBezTo>
                  <a:pt x="2451262" y="1993471"/>
                  <a:pt x="2459453" y="1998996"/>
                  <a:pt x="2473455" y="2000043"/>
                </a:cubicBezTo>
                <a:cubicBezTo>
                  <a:pt x="2495363" y="2000996"/>
                  <a:pt x="2528034" y="2017379"/>
                  <a:pt x="2542321" y="2028809"/>
                </a:cubicBezTo>
                <a:cubicBezTo>
                  <a:pt x="2530319" y="2028428"/>
                  <a:pt x="2514127" y="2031190"/>
                  <a:pt x="2520223" y="2049954"/>
                </a:cubicBezTo>
                <a:cubicBezTo>
                  <a:pt x="2549846" y="2047668"/>
                  <a:pt x="2606519" y="2072910"/>
                  <a:pt x="2625855" y="2108247"/>
                </a:cubicBezTo>
                <a:cubicBezTo>
                  <a:pt x="2603471" y="2092722"/>
                  <a:pt x="2564895" y="2072148"/>
                  <a:pt x="2540416" y="2098532"/>
                </a:cubicBezTo>
                <a:cubicBezTo>
                  <a:pt x="2531843" y="2107009"/>
                  <a:pt x="2532891" y="2113772"/>
                  <a:pt x="2543559" y="2131870"/>
                </a:cubicBezTo>
                <a:cubicBezTo>
                  <a:pt x="2554132" y="2149491"/>
                  <a:pt x="2570420" y="2138061"/>
                  <a:pt x="2564514" y="2132155"/>
                </a:cubicBezTo>
                <a:cubicBezTo>
                  <a:pt x="2520604" y="2078625"/>
                  <a:pt x="2626617" y="2144633"/>
                  <a:pt x="2595090" y="2181400"/>
                </a:cubicBezTo>
                <a:lnTo>
                  <a:pt x="2595090" y="2181400"/>
                </a:lnTo>
                <a:lnTo>
                  <a:pt x="2595090" y="2181400"/>
                </a:lnTo>
                <a:lnTo>
                  <a:pt x="2595090" y="2181400"/>
                </a:lnTo>
                <a:lnTo>
                  <a:pt x="2595090" y="2181400"/>
                </a:lnTo>
                <a:cubicBezTo>
                  <a:pt x="2618045" y="2150729"/>
                  <a:pt x="2689101" y="2205403"/>
                  <a:pt x="2661860" y="2204355"/>
                </a:cubicBezTo>
                <a:cubicBezTo>
                  <a:pt x="2654049" y="2204260"/>
                  <a:pt x="2643000" y="2191877"/>
                  <a:pt x="2640714" y="2205688"/>
                </a:cubicBezTo>
                <a:cubicBezTo>
                  <a:pt x="2639571" y="2221690"/>
                  <a:pt x="2676433" y="2228167"/>
                  <a:pt x="2682338" y="2211594"/>
                </a:cubicBezTo>
                <a:cubicBezTo>
                  <a:pt x="2691768" y="2196354"/>
                  <a:pt x="2727487" y="2181971"/>
                  <a:pt x="2748251" y="2186448"/>
                </a:cubicBezTo>
                <a:cubicBezTo>
                  <a:pt x="2737488" y="2214737"/>
                  <a:pt x="2759205" y="2248837"/>
                  <a:pt x="2787876" y="2220547"/>
                </a:cubicBezTo>
                <a:cubicBezTo>
                  <a:pt x="2807402" y="2200068"/>
                  <a:pt x="2811783" y="2184543"/>
                  <a:pt x="2836548" y="2174351"/>
                </a:cubicBezTo>
                <a:cubicBezTo>
                  <a:pt x="2842263" y="2171779"/>
                  <a:pt x="2847597" y="2169779"/>
                  <a:pt x="2853788" y="2167874"/>
                </a:cubicBezTo>
                <a:cubicBezTo>
                  <a:pt x="2851312" y="2173684"/>
                  <a:pt x="2844644" y="2185686"/>
                  <a:pt x="2841216" y="2194639"/>
                </a:cubicBezTo>
                <a:cubicBezTo>
                  <a:pt x="2835786" y="2208070"/>
                  <a:pt x="2831500" y="2225596"/>
                  <a:pt x="2846168" y="2234359"/>
                </a:cubicBezTo>
                <a:cubicBezTo>
                  <a:pt x="2850359" y="2238073"/>
                  <a:pt x="2857694" y="2239216"/>
                  <a:pt x="2863694" y="2235883"/>
                </a:cubicBezTo>
                <a:cubicBezTo>
                  <a:pt x="2867028" y="2234168"/>
                  <a:pt x="2870552" y="2230834"/>
                  <a:pt x="2873886" y="2225691"/>
                </a:cubicBezTo>
                <a:cubicBezTo>
                  <a:pt x="2885126" y="2209022"/>
                  <a:pt x="2900080" y="2196259"/>
                  <a:pt x="2916082" y="2187496"/>
                </a:cubicBezTo>
                <a:cubicBezTo>
                  <a:pt x="2912653" y="2197687"/>
                  <a:pt x="2909129" y="2212165"/>
                  <a:pt x="2922750" y="2218452"/>
                </a:cubicBezTo>
                <a:cubicBezTo>
                  <a:pt x="2927798" y="2203879"/>
                  <a:pt x="2936466" y="2188258"/>
                  <a:pt x="2950277" y="2179780"/>
                </a:cubicBezTo>
                <a:cubicBezTo>
                  <a:pt x="2961611" y="2209117"/>
                  <a:pt x="3001045" y="2220166"/>
                  <a:pt x="3003902" y="2179114"/>
                </a:cubicBezTo>
                <a:cubicBezTo>
                  <a:pt x="3005998" y="2144252"/>
                  <a:pt x="2995235" y="2132155"/>
                  <a:pt x="3022381" y="2092817"/>
                </a:cubicBezTo>
                <a:cubicBezTo>
                  <a:pt x="3026762" y="2109200"/>
                  <a:pt x="3029049" y="2140633"/>
                  <a:pt x="3048003" y="2149681"/>
                </a:cubicBezTo>
                <a:cubicBezTo>
                  <a:pt x="3056861" y="2153110"/>
                  <a:pt x="3070196" y="2151586"/>
                  <a:pt x="3074483" y="2140633"/>
                </a:cubicBezTo>
                <a:cubicBezTo>
                  <a:pt x="3078483" y="2132060"/>
                  <a:pt x="3074483" y="2117296"/>
                  <a:pt x="3076197" y="2107295"/>
                </a:cubicBezTo>
                <a:cubicBezTo>
                  <a:pt x="3077150" y="2095389"/>
                  <a:pt x="3082293" y="2075196"/>
                  <a:pt x="3086199" y="2068052"/>
                </a:cubicBezTo>
                <a:cubicBezTo>
                  <a:pt x="3090009" y="2078911"/>
                  <a:pt x="3096676" y="2093388"/>
                  <a:pt x="3112487" y="2088721"/>
                </a:cubicBezTo>
                <a:cubicBezTo>
                  <a:pt x="3103439" y="2057765"/>
                  <a:pt x="3101915" y="2020713"/>
                  <a:pt x="3127632" y="1994519"/>
                </a:cubicBezTo>
                <a:cubicBezTo>
                  <a:pt x="3123346" y="2010807"/>
                  <a:pt x="3123727" y="2030714"/>
                  <a:pt x="3131347" y="2046621"/>
                </a:cubicBezTo>
                <a:cubicBezTo>
                  <a:pt x="3140491" y="2064909"/>
                  <a:pt x="3165732" y="2085007"/>
                  <a:pt x="3184496" y="2061480"/>
                </a:cubicBezTo>
                <a:cubicBezTo>
                  <a:pt x="3195641" y="2052812"/>
                  <a:pt x="3185068" y="2035381"/>
                  <a:pt x="3176781" y="2042334"/>
                </a:cubicBezTo>
                <a:cubicBezTo>
                  <a:pt x="3141062" y="2090245"/>
                  <a:pt x="3165732" y="1985851"/>
                  <a:pt x="3212119" y="2002901"/>
                </a:cubicBezTo>
                <a:cubicBezTo>
                  <a:pt x="3212119" y="2002901"/>
                  <a:pt x="3212119" y="2002901"/>
                  <a:pt x="3212119" y="2002901"/>
                </a:cubicBezTo>
                <a:cubicBezTo>
                  <a:pt x="3164780" y="1989375"/>
                  <a:pt x="3201832" y="1892220"/>
                  <a:pt x="3205166" y="1950609"/>
                </a:cubicBezTo>
                <a:cubicBezTo>
                  <a:pt x="3208214" y="1960610"/>
                  <a:pt x="3226883" y="1953276"/>
                  <a:pt x="3222406" y="1939655"/>
                </a:cubicBezTo>
                <a:cubicBezTo>
                  <a:pt x="3218120" y="1921748"/>
                  <a:pt x="3212500" y="1916795"/>
                  <a:pt x="3200879" y="1916319"/>
                </a:cubicBezTo>
                <a:cubicBezTo>
                  <a:pt x="3183544" y="1914604"/>
                  <a:pt x="3151350" y="1893268"/>
                  <a:pt x="3144682" y="1872694"/>
                </a:cubicBezTo>
                <a:cubicBezTo>
                  <a:pt x="3175162" y="1869646"/>
                  <a:pt x="3202118" y="1836690"/>
                  <a:pt x="3159160" y="1824403"/>
                </a:cubicBezTo>
                <a:cubicBezTo>
                  <a:pt x="3124965" y="1818116"/>
                  <a:pt x="3100962" y="1819354"/>
                  <a:pt x="3077817" y="1793541"/>
                </a:cubicBezTo>
                <a:cubicBezTo>
                  <a:pt x="3096771" y="1791446"/>
                  <a:pt x="3133347" y="1795351"/>
                  <a:pt x="3144015" y="1773063"/>
                </a:cubicBezTo>
                <a:cubicBezTo>
                  <a:pt x="3146587" y="1766300"/>
                  <a:pt x="3147444" y="1755632"/>
                  <a:pt x="3139253" y="1751536"/>
                </a:cubicBezTo>
                <a:cubicBezTo>
                  <a:pt x="3129728" y="1746297"/>
                  <a:pt x="3117917" y="1750488"/>
                  <a:pt x="3107725" y="1747250"/>
                </a:cubicBezTo>
                <a:cubicBezTo>
                  <a:pt x="3094485" y="1743821"/>
                  <a:pt x="3080388" y="1738201"/>
                  <a:pt x="3070006" y="1731058"/>
                </a:cubicBezTo>
                <a:cubicBezTo>
                  <a:pt x="3081436" y="1728962"/>
                  <a:pt x="3096581" y="1724866"/>
                  <a:pt x="3096485" y="1708959"/>
                </a:cubicBezTo>
                <a:cubicBezTo>
                  <a:pt x="3080484" y="1711817"/>
                  <a:pt x="3062100" y="1712198"/>
                  <a:pt x="3047718" y="1703816"/>
                </a:cubicBezTo>
                <a:cubicBezTo>
                  <a:pt x="3068673" y="1681146"/>
                  <a:pt x="3067053" y="1636474"/>
                  <a:pt x="3024762" y="1654953"/>
                </a:cubicBezTo>
                <a:cubicBezTo>
                  <a:pt x="2999807" y="1665716"/>
                  <a:pt x="2997235" y="1675432"/>
                  <a:pt x="2973042" y="1680289"/>
                </a:cubicBezTo>
                <a:cubicBezTo>
                  <a:pt x="2963231" y="1682290"/>
                  <a:pt x="2951325" y="1682766"/>
                  <a:pt x="2936084" y="1680384"/>
                </a:cubicBezTo>
                <a:cubicBezTo>
                  <a:pt x="2941514" y="1675812"/>
                  <a:pt x="2953896" y="1666764"/>
                  <a:pt x="2961326" y="1659239"/>
                </a:cubicBezTo>
                <a:cubicBezTo>
                  <a:pt x="2972756" y="1648285"/>
                  <a:pt x="2985138" y="1632093"/>
                  <a:pt x="2975137" y="1616758"/>
                </a:cubicBezTo>
                <a:cubicBezTo>
                  <a:pt x="2972851" y="1611233"/>
                  <a:pt x="2966374" y="1606566"/>
                  <a:pt x="2959040" y="1607233"/>
                </a:cubicBezTo>
                <a:cubicBezTo>
                  <a:pt x="2949229" y="1607518"/>
                  <a:pt x="2936656" y="1618377"/>
                  <a:pt x="2926369" y="1621044"/>
                </a:cubicBezTo>
                <a:cubicBezTo>
                  <a:pt x="2912462" y="1625806"/>
                  <a:pt x="2896175" y="1628854"/>
                  <a:pt x="2882744" y="1627997"/>
                </a:cubicBezTo>
                <a:cubicBezTo>
                  <a:pt x="2892365" y="1619805"/>
                  <a:pt x="2903700" y="1607137"/>
                  <a:pt x="2892555" y="1593040"/>
                </a:cubicBezTo>
                <a:cubicBezTo>
                  <a:pt x="2862361" y="1617805"/>
                  <a:pt x="2821403" y="1628950"/>
                  <a:pt x="2782256" y="1609709"/>
                </a:cubicBezTo>
                <a:cubicBezTo>
                  <a:pt x="2801115" y="1610280"/>
                  <a:pt x="2825880" y="1604470"/>
                  <a:pt x="2840930" y="1590087"/>
                </a:cubicBezTo>
                <a:cubicBezTo>
                  <a:pt x="2857408" y="1574086"/>
                  <a:pt x="2867124" y="1540938"/>
                  <a:pt x="2837120" y="1530366"/>
                </a:cubicBezTo>
                <a:cubicBezTo>
                  <a:pt x="2824642" y="1521698"/>
                  <a:pt x="2809878" y="1538271"/>
                  <a:pt x="2819784" y="1544558"/>
                </a:cubicBezTo>
                <a:cubicBezTo>
                  <a:pt x="2827690" y="1546177"/>
                  <a:pt x="2845311" y="1553892"/>
                  <a:pt x="2835596" y="1559036"/>
                </a:cubicBezTo>
                <a:cubicBezTo>
                  <a:pt x="2815403" y="1566466"/>
                  <a:pt x="2764158" y="1554464"/>
                  <a:pt x="2767492" y="1518174"/>
                </a:cubicBezTo>
                <a:lnTo>
                  <a:pt x="2767492" y="1518174"/>
                </a:lnTo>
                <a:lnTo>
                  <a:pt x="2767492" y="1518174"/>
                </a:lnTo>
                <a:cubicBezTo>
                  <a:pt x="2763587" y="1553512"/>
                  <a:pt x="2709390" y="1561036"/>
                  <a:pt x="2688911" y="1543605"/>
                </a:cubicBezTo>
                <a:cubicBezTo>
                  <a:pt x="2718152" y="1535890"/>
                  <a:pt x="2741489" y="1522174"/>
                  <a:pt x="2757110" y="1503696"/>
                </a:cubicBezTo>
                <a:cubicBezTo>
                  <a:pt x="2882649" y="1513507"/>
                  <a:pt x="3012666" y="1544844"/>
                  <a:pt x="3109154" y="1629330"/>
                </a:cubicBezTo>
                <a:cubicBezTo>
                  <a:pt x="3217739" y="1719437"/>
                  <a:pt x="3269269" y="1870980"/>
                  <a:pt x="3224025" y="2006711"/>
                </a:cubicBezTo>
                <a:lnTo>
                  <a:pt x="3224025" y="2006711"/>
                </a:lnTo>
                <a:cubicBezTo>
                  <a:pt x="3187926" y="2121201"/>
                  <a:pt x="3096771" y="2215785"/>
                  <a:pt x="2986091" y="2261124"/>
                </a:cubicBezTo>
                <a:cubicBezTo>
                  <a:pt x="2852741" y="2318845"/>
                  <a:pt x="2695197" y="2284841"/>
                  <a:pt x="2587565" y="2190163"/>
                </a:cubicBezTo>
                <a:lnTo>
                  <a:pt x="2587565" y="2190163"/>
                </a:lnTo>
                <a:lnTo>
                  <a:pt x="2587565" y="2190163"/>
                </a:lnTo>
                <a:cubicBezTo>
                  <a:pt x="2452976" y="2080434"/>
                  <a:pt x="2343439" y="1912033"/>
                  <a:pt x="2164750" y="1865360"/>
                </a:cubicBezTo>
                <a:cubicBezTo>
                  <a:pt x="2029971" y="1829546"/>
                  <a:pt x="1900622" y="1888411"/>
                  <a:pt x="1818230" y="1996329"/>
                </a:cubicBezTo>
                <a:lnTo>
                  <a:pt x="1818230" y="1996329"/>
                </a:lnTo>
                <a:lnTo>
                  <a:pt x="1818230" y="1996329"/>
                </a:lnTo>
                <a:cubicBezTo>
                  <a:pt x="1724885" y="2114153"/>
                  <a:pt x="1683642" y="2264458"/>
                  <a:pt x="1588011" y="2379424"/>
                </a:cubicBezTo>
                <a:cubicBezTo>
                  <a:pt x="1512478" y="2474865"/>
                  <a:pt x="1356649" y="2513441"/>
                  <a:pt x="1266447" y="2418286"/>
                </a:cubicBezTo>
                <a:lnTo>
                  <a:pt x="1266447" y="2418286"/>
                </a:lnTo>
                <a:lnTo>
                  <a:pt x="1266447" y="2418286"/>
                </a:lnTo>
                <a:cubicBezTo>
                  <a:pt x="1220632" y="2370661"/>
                  <a:pt x="1202249" y="2302939"/>
                  <a:pt x="1198915" y="2238264"/>
                </a:cubicBezTo>
                <a:cubicBezTo>
                  <a:pt x="1193581" y="1984708"/>
                  <a:pt x="1425038" y="1728867"/>
                  <a:pt x="1247683" y="1486170"/>
                </a:cubicBezTo>
                <a:cubicBezTo>
                  <a:pt x="1208821" y="1433878"/>
                  <a:pt x="1147575" y="1395968"/>
                  <a:pt x="1081281" y="1396158"/>
                </a:cubicBezTo>
                <a:cubicBezTo>
                  <a:pt x="885257" y="1391777"/>
                  <a:pt x="758384" y="1568656"/>
                  <a:pt x="608079" y="1664763"/>
                </a:cubicBezTo>
                <a:cubicBezTo>
                  <a:pt x="598268" y="1671431"/>
                  <a:pt x="587505" y="1676765"/>
                  <a:pt x="577980" y="1683718"/>
                </a:cubicBezTo>
                <a:cubicBezTo>
                  <a:pt x="486826" y="1747726"/>
                  <a:pt x="369097" y="1779349"/>
                  <a:pt x="259369" y="1753917"/>
                </a:cubicBezTo>
                <a:cubicBezTo>
                  <a:pt x="57725" y="1703816"/>
                  <a:pt x="44675" y="1521984"/>
                  <a:pt x="124590" y="1357963"/>
                </a:cubicBezTo>
                <a:cubicBezTo>
                  <a:pt x="124209" y="1357963"/>
                  <a:pt x="123828" y="1357963"/>
                  <a:pt x="123447" y="1357963"/>
                </a:cubicBezTo>
                <a:cubicBezTo>
                  <a:pt x="80585" y="1448070"/>
                  <a:pt x="50295" y="1561989"/>
                  <a:pt x="105254" y="1652762"/>
                </a:cubicBezTo>
                <a:cubicBezTo>
                  <a:pt x="181454" y="1774872"/>
                  <a:pt x="352333" y="1787826"/>
                  <a:pt x="477015" y="1740868"/>
                </a:cubicBezTo>
                <a:cubicBezTo>
                  <a:pt x="516068" y="1726581"/>
                  <a:pt x="552929" y="1706578"/>
                  <a:pt x="586743" y="1682480"/>
                </a:cubicBezTo>
                <a:cubicBezTo>
                  <a:pt x="648275" y="1647047"/>
                  <a:pt x="701043" y="1600565"/>
                  <a:pt x="755907" y="1555226"/>
                </a:cubicBezTo>
                <a:cubicBezTo>
                  <a:pt x="824106" y="1498933"/>
                  <a:pt x="895639" y="1441593"/>
                  <a:pt x="981173" y="1414446"/>
                </a:cubicBezTo>
                <a:cubicBezTo>
                  <a:pt x="1138717" y="1365679"/>
                  <a:pt x="1252731" y="1445498"/>
                  <a:pt x="1296546" y="1598470"/>
                </a:cubicBezTo>
                <a:cubicBezTo>
                  <a:pt x="1347314" y="1784397"/>
                  <a:pt x="1232919" y="1960610"/>
                  <a:pt x="1201391" y="2138156"/>
                </a:cubicBezTo>
                <a:cubicBezTo>
                  <a:pt x="1183389" y="2235406"/>
                  <a:pt x="1192628" y="2346944"/>
                  <a:pt x="1262447" y="2422001"/>
                </a:cubicBezTo>
                <a:lnTo>
                  <a:pt x="1262447" y="2422001"/>
                </a:lnTo>
                <a:cubicBezTo>
                  <a:pt x="1364459" y="2527538"/>
                  <a:pt x="1532576" y="2474198"/>
                  <a:pt x="1607918" y="2363518"/>
                </a:cubicBezTo>
                <a:cubicBezTo>
                  <a:pt x="1693548" y="2251408"/>
                  <a:pt x="1734791" y="2111296"/>
                  <a:pt x="1823088" y="2000139"/>
                </a:cubicBezTo>
                <a:lnTo>
                  <a:pt x="1823088" y="2000139"/>
                </a:lnTo>
                <a:cubicBezTo>
                  <a:pt x="1880714" y="1925653"/>
                  <a:pt x="1967011" y="1866979"/>
                  <a:pt x="2063118" y="1862217"/>
                </a:cubicBezTo>
                <a:cubicBezTo>
                  <a:pt x="2291337" y="1848977"/>
                  <a:pt x="2426688" y="2066718"/>
                  <a:pt x="2583088" y="2195401"/>
                </a:cubicBezTo>
                <a:lnTo>
                  <a:pt x="2583088" y="2195401"/>
                </a:lnTo>
                <a:cubicBezTo>
                  <a:pt x="2807307" y="2392283"/>
                  <a:pt x="3138300" y="2283889"/>
                  <a:pt x="3231169" y="2008902"/>
                </a:cubicBezTo>
                <a:lnTo>
                  <a:pt x="3231169" y="2008902"/>
                </a:lnTo>
                <a:lnTo>
                  <a:pt x="3231169" y="2008902"/>
                </a:lnTo>
                <a:cubicBezTo>
                  <a:pt x="3263459" y="1910890"/>
                  <a:pt x="3247838" y="1800971"/>
                  <a:pt x="3193355" y="1713912"/>
                </a:cubicBezTo>
                <a:cubicBezTo>
                  <a:pt x="3103248" y="1570275"/>
                  <a:pt x="2932370" y="1508458"/>
                  <a:pt x="2769587" y="1496457"/>
                </a:cubicBezTo>
                <a:lnTo>
                  <a:pt x="2769587" y="1496457"/>
                </a:lnTo>
                <a:lnTo>
                  <a:pt x="2769587" y="1496457"/>
                </a:lnTo>
                <a:cubicBezTo>
                  <a:pt x="2767397" y="1496266"/>
                  <a:pt x="2765206" y="1496076"/>
                  <a:pt x="2763015" y="1495885"/>
                </a:cubicBezTo>
                <a:cubicBezTo>
                  <a:pt x="2764920" y="1493028"/>
                  <a:pt x="2766730" y="1490075"/>
                  <a:pt x="2768349" y="1487027"/>
                </a:cubicBezTo>
                <a:cubicBezTo>
                  <a:pt x="2769016" y="1487122"/>
                  <a:pt x="2769778" y="1487122"/>
                  <a:pt x="2770445" y="1487217"/>
                </a:cubicBezTo>
                <a:cubicBezTo>
                  <a:pt x="2935894" y="1499409"/>
                  <a:pt x="3109820" y="1563513"/>
                  <a:pt x="3200879" y="1709245"/>
                </a:cubicBezTo>
                <a:cubicBezTo>
                  <a:pt x="3256886" y="1799066"/>
                  <a:pt x="3272412" y="1911651"/>
                  <a:pt x="3239075" y="2012236"/>
                </a:cubicBezTo>
                <a:cubicBezTo>
                  <a:pt x="3143729" y="2292175"/>
                  <a:pt x="2806259" y="2402094"/>
                  <a:pt x="2578040" y="2201497"/>
                </a:cubicBezTo>
                <a:lnTo>
                  <a:pt x="2578040" y="2201497"/>
                </a:lnTo>
                <a:lnTo>
                  <a:pt x="2578040" y="2201497"/>
                </a:lnTo>
                <a:cubicBezTo>
                  <a:pt x="2444118" y="2092245"/>
                  <a:pt x="2340296" y="1929654"/>
                  <a:pt x="2165893" y="1879933"/>
                </a:cubicBezTo>
                <a:cubicBezTo>
                  <a:pt x="2082073" y="1857359"/>
                  <a:pt x="1997110" y="1869170"/>
                  <a:pt x="1923958" y="1916224"/>
                </a:cubicBezTo>
                <a:cubicBezTo>
                  <a:pt x="1768415" y="2018236"/>
                  <a:pt x="1726219" y="2213975"/>
                  <a:pt x="1621254" y="2357136"/>
                </a:cubicBezTo>
                <a:cubicBezTo>
                  <a:pt x="1542767" y="2477341"/>
                  <a:pt x="1369412" y="2539349"/>
                  <a:pt x="1257875" y="2426478"/>
                </a:cubicBezTo>
                <a:lnTo>
                  <a:pt x="1257875" y="2426478"/>
                </a:lnTo>
                <a:lnTo>
                  <a:pt x="1257875" y="2426478"/>
                </a:lnTo>
                <a:cubicBezTo>
                  <a:pt x="1231871" y="2399332"/>
                  <a:pt x="1213774" y="2365422"/>
                  <a:pt x="1202820" y="2329513"/>
                </a:cubicBezTo>
                <a:cubicBezTo>
                  <a:pt x="1126334" y="2080816"/>
                  <a:pt x="1358935" y="1849929"/>
                  <a:pt x="1291212" y="1600089"/>
                </a:cubicBezTo>
                <a:lnTo>
                  <a:pt x="1291212" y="1600089"/>
                </a:lnTo>
                <a:lnTo>
                  <a:pt x="1291212" y="1600089"/>
                </a:lnTo>
                <a:cubicBezTo>
                  <a:pt x="1247397" y="1446546"/>
                  <a:pt x="1132430" y="1369679"/>
                  <a:pt x="975935" y="1421781"/>
                </a:cubicBezTo>
                <a:cubicBezTo>
                  <a:pt x="825821" y="1473311"/>
                  <a:pt x="725808" y="1607042"/>
                  <a:pt x="591410" y="1685052"/>
                </a:cubicBezTo>
                <a:cubicBezTo>
                  <a:pt x="584838" y="1688862"/>
                  <a:pt x="578742" y="1693910"/>
                  <a:pt x="572265" y="1697911"/>
                </a:cubicBezTo>
                <a:lnTo>
                  <a:pt x="572265" y="1697911"/>
                </a:lnTo>
                <a:lnTo>
                  <a:pt x="572265" y="1697911"/>
                </a:lnTo>
                <a:cubicBezTo>
                  <a:pt x="292992" y="1879171"/>
                  <a:pt x="-59909" y="1705530"/>
                  <a:pt x="121923" y="1358154"/>
                </a:cubicBezTo>
                <a:cubicBezTo>
                  <a:pt x="121447" y="1358154"/>
                  <a:pt x="121066" y="1358154"/>
                  <a:pt x="120590" y="1358058"/>
                </a:cubicBezTo>
                <a:cubicBezTo>
                  <a:pt x="-36763" y="1646857"/>
                  <a:pt x="191646" y="1847358"/>
                  <a:pt x="479682" y="1749250"/>
                </a:cubicBezTo>
                <a:cubicBezTo>
                  <a:pt x="519306" y="1734963"/>
                  <a:pt x="556835" y="1714865"/>
                  <a:pt x="591220" y="1690481"/>
                </a:cubicBezTo>
                <a:cubicBezTo>
                  <a:pt x="653132" y="1655048"/>
                  <a:pt x="706758" y="1608280"/>
                  <a:pt x="761813" y="1562941"/>
                </a:cubicBezTo>
                <a:cubicBezTo>
                  <a:pt x="827535" y="1509125"/>
                  <a:pt x="895829" y="1453975"/>
                  <a:pt x="977459" y="1426638"/>
                </a:cubicBezTo>
                <a:cubicBezTo>
                  <a:pt x="1131192" y="1375680"/>
                  <a:pt x="1242825" y="1450832"/>
                  <a:pt x="1285783" y="1601517"/>
                </a:cubicBezTo>
                <a:cubicBezTo>
                  <a:pt x="1335122" y="1785921"/>
                  <a:pt x="1220537" y="1959562"/>
                  <a:pt x="1189390" y="2136156"/>
                </a:cubicBezTo>
                <a:cubicBezTo>
                  <a:pt x="1170435" y="2236930"/>
                  <a:pt x="1180627" y="2353040"/>
                  <a:pt x="1253112" y="2430859"/>
                </a:cubicBezTo>
                <a:lnTo>
                  <a:pt x="1253112" y="2430859"/>
                </a:lnTo>
                <a:cubicBezTo>
                  <a:pt x="1360364" y="2542492"/>
                  <a:pt x="1538195" y="2488771"/>
                  <a:pt x="1618396" y="2371900"/>
                </a:cubicBezTo>
                <a:cubicBezTo>
                  <a:pt x="1704502" y="2260076"/>
                  <a:pt x="1745840" y="2120154"/>
                  <a:pt x="1833947" y="2009187"/>
                </a:cubicBezTo>
                <a:lnTo>
                  <a:pt x="1833947" y="2009187"/>
                </a:lnTo>
                <a:cubicBezTo>
                  <a:pt x="1913957" y="1905555"/>
                  <a:pt x="2034353" y="1851358"/>
                  <a:pt x="2163702" y="1887267"/>
                </a:cubicBezTo>
                <a:cubicBezTo>
                  <a:pt x="2405733" y="1956609"/>
                  <a:pt x="2509079" y="2246646"/>
                  <a:pt x="2756538" y="2303129"/>
                </a:cubicBezTo>
                <a:cubicBezTo>
                  <a:pt x="3044765" y="2374567"/>
                  <a:pt x="3345564" y="2073862"/>
                  <a:pt x="3246314" y="1786303"/>
                </a:cubicBezTo>
                <a:cubicBezTo>
                  <a:pt x="3180115" y="1585516"/>
                  <a:pt x="2970279" y="1491980"/>
                  <a:pt x="2772254" y="1478074"/>
                </a:cubicBezTo>
                <a:cubicBezTo>
                  <a:pt x="2779208" y="1460738"/>
                  <a:pt x="2780351" y="1441688"/>
                  <a:pt x="2776255" y="1423495"/>
                </a:cubicBezTo>
                <a:lnTo>
                  <a:pt x="2776255" y="1423495"/>
                </a:lnTo>
                <a:cubicBezTo>
                  <a:pt x="2769968" y="1394920"/>
                  <a:pt x="2747870" y="1364821"/>
                  <a:pt x="2719772" y="1351200"/>
                </a:cubicBezTo>
                <a:cubicBezTo>
                  <a:pt x="2714057" y="1343200"/>
                  <a:pt x="2704056" y="1338246"/>
                  <a:pt x="2694531" y="1342914"/>
                </a:cubicBezTo>
                <a:cubicBezTo>
                  <a:pt x="2681005" y="1340533"/>
                  <a:pt x="2666718" y="1340913"/>
                  <a:pt x="2652335" y="1344057"/>
                </a:cubicBezTo>
                <a:cubicBezTo>
                  <a:pt x="2651287" y="1334722"/>
                  <a:pt x="2622712" y="1333579"/>
                  <a:pt x="2636237" y="1341485"/>
                </a:cubicBezTo>
                <a:cubicBezTo>
                  <a:pt x="2640714" y="1343009"/>
                  <a:pt x="2641952" y="1346438"/>
                  <a:pt x="2638047" y="1348057"/>
                </a:cubicBezTo>
                <a:cubicBezTo>
                  <a:pt x="2637285" y="1348819"/>
                  <a:pt x="2631284" y="1348533"/>
                  <a:pt x="2632809" y="1349962"/>
                </a:cubicBezTo>
                <a:cubicBezTo>
                  <a:pt x="2613759" y="1357487"/>
                  <a:pt x="2597757" y="1368060"/>
                  <a:pt x="2581374" y="1382633"/>
                </a:cubicBezTo>
                <a:cubicBezTo>
                  <a:pt x="2573277" y="1358440"/>
                  <a:pt x="2536225" y="1375108"/>
                  <a:pt x="2556037" y="1377775"/>
                </a:cubicBezTo>
                <a:cubicBezTo>
                  <a:pt x="2563181" y="1377680"/>
                  <a:pt x="2566229" y="1382919"/>
                  <a:pt x="2557751" y="1387015"/>
                </a:cubicBezTo>
                <a:cubicBezTo>
                  <a:pt x="2554703" y="1388538"/>
                  <a:pt x="2555846" y="1389205"/>
                  <a:pt x="2558704" y="1389205"/>
                </a:cubicBezTo>
                <a:cubicBezTo>
                  <a:pt x="2562419" y="1389682"/>
                  <a:pt x="2567848" y="1386443"/>
                  <a:pt x="2570610" y="1389491"/>
                </a:cubicBezTo>
                <a:cubicBezTo>
                  <a:pt x="2571944" y="1392349"/>
                  <a:pt x="2567181" y="1393206"/>
                  <a:pt x="2565086" y="1393491"/>
                </a:cubicBezTo>
                <a:cubicBezTo>
                  <a:pt x="2552132" y="1395492"/>
                  <a:pt x="2558799" y="1399111"/>
                  <a:pt x="2564419" y="1399492"/>
                </a:cubicBezTo>
                <a:cubicBezTo>
                  <a:pt x="2562895" y="1401207"/>
                  <a:pt x="2561276" y="1402921"/>
                  <a:pt x="2559752" y="1404731"/>
                </a:cubicBezTo>
                <a:cubicBezTo>
                  <a:pt x="2555370" y="1403397"/>
                  <a:pt x="2550227" y="1408255"/>
                  <a:pt x="2553751" y="1411875"/>
                </a:cubicBezTo>
                <a:cubicBezTo>
                  <a:pt x="2551465" y="1414732"/>
                  <a:pt x="2549179" y="1417590"/>
                  <a:pt x="2546988" y="1420542"/>
                </a:cubicBezTo>
                <a:cubicBezTo>
                  <a:pt x="2544035" y="1414828"/>
                  <a:pt x="2535463" y="1413018"/>
                  <a:pt x="2529653" y="1414923"/>
                </a:cubicBezTo>
                <a:cubicBezTo>
                  <a:pt x="2526414" y="1416447"/>
                  <a:pt x="2530034" y="1419018"/>
                  <a:pt x="2532034" y="1419590"/>
                </a:cubicBezTo>
                <a:cubicBezTo>
                  <a:pt x="2537463" y="1421304"/>
                  <a:pt x="2538130" y="1426067"/>
                  <a:pt x="2530510" y="1427115"/>
                </a:cubicBezTo>
                <a:cubicBezTo>
                  <a:pt x="2524128" y="1428829"/>
                  <a:pt x="2538225" y="1429877"/>
                  <a:pt x="2539083" y="1431496"/>
                </a:cubicBezTo>
                <a:cubicBezTo>
                  <a:pt x="2538416" y="1432449"/>
                  <a:pt x="2537844" y="1433306"/>
                  <a:pt x="2537177" y="1434258"/>
                </a:cubicBezTo>
                <a:cubicBezTo>
                  <a:pt x="2531939" y="1433782"/>
                  <a:pt x="2523557" y="1432449"/>
                  <a:pt x="2529367" y="1437021"/>
                </a:cubicBezTo>
                <a:cubicBezTo>
                  <a:pt x="2530701" y="1437973"/>
                  <a:pt x="2533463" y="1438735"/>
                  <a:pt x="2533082" y="1440450"/>
                </a:cubicBezTo>
                <a:cubicBezTo>
                  <a:pt x="2531558" y="1444260"/>
                  <a:pt x="2527843" y="1441688"/>
                  <a:pt x="2525176" y="1440545"/>
                </a:cubicBezTo>
                <a:cubicBezTo>
                  <a:pt x="2515460" y="1440164"/>
                  <a:pt x="2520318" y="1448927"/>
                  <a:pt x="2527557" y="1449213"/>
                </a:cubicBezTo>
                <a:cubicBezTo>
                  <a:pt x="2522318" y="1457785"/>
                  <a:pt x="2517270" y="1466358"/>
                  <a:pt x="2512603" y="1474168"/>
                </a:cubicBezTo>
                <a:cubicBezTo>
                  <a:pt x="2308482" y="1481883"/>
                  <a:pt x="2090836" y="1505315"/>
                  <a:pt x="1901384" y="1411399"/>
                </a:cubicBezTo>
                <a:cubicBezTo>
                  <a:pt x="1759747" y="1351296"/>
                  <a:pt x="1636589" y="1211564"/>
                  <a:pt x="1647447" y="1050306"/>
                </a:cubicBezTo>
                <a:cubicBezTo>
                  <a:pt x="1659068" y="896191"/>
                  <a:pt x="1788893" y="786939"/>
                  <a:pt x="1915957" y="718359"/>
                </a:cubicBezTo>
                <a:cubicBezTo>
                  <a:pt x="1914909" y="714835"/>
                  <a:pt x="1913861" y="711311"/>
                  <a:pt x="1912909" y="707882"/>
                </a:cubicBezTo>
                <a:cubicBezTo>
                  <a:pt x="1781940" y="778081"/>
                  <a:pt x="1648876" y="890762"/>
                  <a:pt x="1637065" y="1049448"/>
                </a:cubicBezTo>
                <a:cubicBezTo>
                  <a:pt x="1625825" y="1214898"/>
                  <a:pt x="1751365" y="1358535"/>
                  <a:pt x="1896812" y="1420257"/>
                </a:cubicBezTo>
                <a:cubicBezTo>
                  <a:pt x="2085883" y="1513887"/>
                  <a:pt x="2303053" y="1492170"/>
                  <a:pt x="2506698" y="1483884"/>
                </a:cubicBezTo>
                <a:cubicBezTo>
                  <a:pt x="2504697" y="1487217"/>
                  <a:pt x="2502792" y="1490456"/>
                  <a:pt x="2500983" y="1493599"/>
                </a:cubicBezTo>
                <a:cubicBezTo>
                  <a:pt x="2297814" y="1502553"/>
                  <a:pt x="2081025" y="1522650"/>
                  <a:pt x="1892430" y="1429210"/>
                </a:cubicBezTo>
                <a:cubicBezTo>
                  <a:pt x="1743269" y="1365964"/>
                  <a:pt x="1615348" y="1218327"/>
                  <a:pt x="1626873" y="1048782"/>
                </a:cubicBezTo>
                <a:cubicBezTo>
                  <a:pt x="1638684" y="885809"/>
                  <a:pt x="1775368" y="769223"/>
                  <a:pt x="1910051" y="697500"/>
                </a:cubicBezTo>
                <a:cubicBezTo>
                  <a:pt x="1910051" y="697404"/>
                  <a:pt x="1910051" y="697309"/>
                  <a:pt x="1909956" y="697214"/>
                </a:cubicBezTo>
                <a:cubicBezTo>
                  <a:pt x="1910147" y="697119"/>
                  <a:pt x="1910337" y="696928"/>
                  <a:pt x="1910623" y="696833"/>
                </a:cubicBezTo>
                <a:cubicBezTo>
                  <a:pt x="1910433" y="696928"/>
                  <a:pt x="1910147" y="697023"/>
                  <a:pt x="1909956" y="697023"/>
                </a:cubicBezTo>
                <a:cubicBezTo>
                  <a:pt x="1909099" y="693975"/>
                  <a:pt x="1908337" y="691118"/>
                  <a:pt x="1907575" y="688165"/>
                </a:cubicBezTo>
                <a:cubicBezTo>
                  <a:pt x="1779940" y="756459"/>
                  <a:pt x="1652495" y="860187"/>
                  <a:pt x="1622968" y="1009920"/>
                </a:cubicBezTo>
                <a:cubicBezTo>
                  <a:pt x="1586201" y="1194514"/>
                  <a:pt x="1724790" y="1368536"/>
                  <a:pt x="1888620" y="1436830"/>
                </a:cubicBezTo>
                <a:cubicBezTo>
                  <a:pt x="2077310" y="1530175"/>
                  <a:pt x="2292671" y="1511316"/>
                  <a:pt x="2495934" y="1501981"/>
                </a:cubicBezTo>
                <a:cubicBezTo>
                  <a:pt x="2480218" y="1528842"/>
                  <a:pt x="2468502" y="1549511"/>
                  <a:pt x="2459930" y="1565704"/>
                </a:cubicBezTo>
                <a:cubicBezTo>
                  <a:pt x="2432022" y="1556369"/>
                  <a:pt x="2420972" y="1605994"/>
                  <a:pt x="2360965" y="1616281"/>
                </a:cubicBezTo>
                <a:cubicBezTo>
                  <a:pt x="2369347" y="1605994"/>
                  <a:pt x="2378110" y="1589802"/>
                  <a:pt x="2361632" y="1579134"/>
                </a:cubicBezTo>
                <a:cubicBezTo>
                  <a:pt x="2350964" y="1594183"/>
                  <a:pt x="2332961" y="1609804"/>
                  <a:pt x="2308292" y="1613709"/>
                </a:cubicBezTo>
                <a:cubicBezTo>
                  <a:pt x="2306482" y="1582467"/>
                  <a:pt x="2274478" y="1552178"/>
                  <a:pt x="2244951" y="1579134"/>
                </a:cubicBezTo>
                <a:cubicBezTo>
                  <a:pt x="2220947" y="1597231"/>
                  <a:pt x="2212661" y="1626187"/>
                  <a:pt x="2183705" y="1637236"/>
                </a:cubicBezTo>
                <a:cubicBezTo>
                  <a:pt x="2170275" y="1643237"/>
                  <a:pt x="2151510" y="1648476"/>
                  <a:pt x="2124459" y="1649619"/>
                </a:cubicBezTo>
                <a:cubicBezTo>
                  <a:pt x="2123697" y="1649333"/>
                  <a:pt x="2140652" y="1636665"/>
                  <a:pt x="2151605" y="1620282"/>
                </a:cubicBezTo>
                <a:cubicBezTo>
                  <a:pt x="2162655" y="1603994"/>
                  <a:pt x="2167893" y="1584658"/>
                  <a:pt x="2147700" y="1572085"/>
                </a:cubicBezTo>
                <a:cubicBezTo>
                  <a:pt x="2141604" y="1567037"/>
                  <a:pt x="2131698" y="1564370"/>
                  <a:pt x="2122364" y="1566942"/>
                </a:cubicBezTo>
                <a:cubicBezTo>
                  <a:pt x="2113791" y="1568275"/>
                  <a:pt x="2103028" y="1577705"/>
                  <a:pt x="2094265" y="1582658"/>
                </a:cubicBezTo>
                <a:cubicBezTo>
                  <a:pt x="2072453" y="1594279"/>
                  <a:pt x="2043306" y="1599327"/>
                  <a:pt x="2019875" y="1597517"/>
                </a:cubicBezTo>
                <a:cubicBezTo>
                  <a:pt x="2032543" y="1589611"/>
                  <a:pt x="2046640" y="1575133"/>
                  <a:pt x="2028733" y="1559703"/>
                </a:cubicBezTo>
                <a:cubicBezTo>
                  <a:pt x="1985585" y="1591230"/>
                  <a:pt x="1914623" y="1585230"/>
                  <a:pt x="1871666" y="1550559"/>
                </a:cubicBezTo>
                <a:cubicBezTo>
                  <a:pt x="1896716" y="1559417"/>
                  <a:pt x="1931768" y="1564084"/>
                  <a:pt x="1957391" y="1550178"/>
                </a:cubicBezTo>
                <a:cubicBezTo>
                  <a:pt x="1970249" y="1543320"/>
                  <a:pt x="1977488" y="1530937"/>
                  <a:pt x="1980346" y="1516364"/>
                </a:cubicBezTo>
                <a:cubicBezTo>
                  <a:pt x="1982727" y="1501124"/>
                  <a:pt x="1972535" y="1495504"/>
                  <a:pt x="1959010" y="1485312"/>
                </a:cubicBezTo>
                <a:cubicBezTo>
                  <a:pt x="1946818" y="1473692"/>
                  <a:pt x="1924720" y="1486455"/>
                  <a:pt x="1935769" y="1496171"/>
                </a:cubicBezTo>
                <a:cubicBezTo>
                  <a:pt x="2012159" y="1535890"/>
                  <a:pt x="1854521" y="1513030"/>
                  <a:pt x="1882238" y="1449975"/>
                </a:cubicBezTo>
                <a:cubicBezTo>
                  <a:pt x="1882238" y="1449975"/>
                  <a:pt x="1882238" y="1449975"/>
                  <a:pt x="1882143" y="1449975"/>
                </a:cubicBezTo>
                <a:cubicBezTo>
                  <a:pt x="1877381" y="1456547"/>
                  <a:pt x="1871856" y="1465024"/>
                  <a:pt x="1865570" y="1469596"/>
                </a:cubicBezTo>
                <a:cubicBezTo>
                  <a:pt x="1835090" y="1484170"/>
                  <a:pt x="1759366" y="1428543"/>
                  <a:pt x="1794418" y="1432639"/>
                </a:cubicBezTo>
                <a:cubicBezTo>
                  <a:pt x="1804324" y="1433020"/>
                  <a:pt x="1821564" y="1450070"/>
                  <a:pt x="1822993" y="1431401"/>
                </a:cubicBezTo>
                <a:cubicBezTo>
                  <a:pt x="1825660" y="1415875"/>
                  <a:pt x="1789274" y="1408541"/>
                  <a:pt x="1780226" y="1409779"/>
                </a:cubicBezTo>
                <a:cubicBezTo>
                  <a:pt x="1766795" y="1410827"/>
                  <a:pt x="1766891" y="1423305"/>
                  <a:pt x="1752889" y="1427972"/>
                </a:cubicBezTo>
                <a:cubicBezTo>
                  <a:pt x="1723838" y="1440069"/>
                  <a:pt x="1686690" y="1433496"/>
                  <a:pt x="1660592" y="1412161"/>
                </a:cubicBezTo>
                <a:cubicBezTo>
                  <a:pt x="1684118" y="1385395"/>
                  <a:pt x="1674784" y="1336151"/>
                  <a:pt x="1636208" y="1328245"/>
                </a:cubicBezTo>
                <a:cubicBezTo>
                  <a:pt x="1603156" y="1317768"/>
                  <a:pt x="1570295" y="1325197"/>
                  <a:pt x="1543244" y="1299861"/>
                </a:cubicBezTo>
                <a:cubicBezTo>
                  <a:pt x="1521812" y="1281478"/>
                  <a:pt x="1508763" y="1262904"/>
                  <a:pt x="1494285" y="1234805"/>
                </a:cubicBezTo>
                <a:cubicBezTo>
                  <a:pt x="1494190" y="1234233"/>
                  <a:pt x="1499524" y="1237853"/>
                  <a:pt x="1507620" y="1242044"/>
                </a:cubicBezTo>
                <a:cubicBezTo>
                  <a:pt x="1531718" y="1256712"/>
                  <a:pt x="1580867" y="1265857"/>
                  <a:pt x="1578867" y="1224042"/>
                </a:cubicBezTo>
                <a:cubicBezTo>
                  <a:pt x="1580010" y="1213660"/>
                  <a:pt x="1577248" y="1202801"/>
                  <a:pt x="1570295" y="1192895"/>
                </a:cubicBezTo>
                <a:cubicBezTo>
                  <a:pt x="1565913" y="1186513"/>
                  <a:pt x="1560103" y="1181179"/>
                  <a:pt x="1553340" y="1176226"/>
                </a:cubicBezTo>
                <a:cubicBezTo>
                  <a:pt x="1524956" y="1155938"/>
                  <a:pt x="1505810" y="1111170"/>
                  <a:pt x="1501905" y="1077166"/>
                </a:cubicBezTo>
                <a:cubicBezTo>
                  <a:pt x="1507715" y="1086406"/>
                  <a:pt x="1530861" y="1105932"/>
                  <a:pt x="1541434" y="1079452"/>
                </a:cubicBezTo>
                <a:cubicBezTo>
                  <a:pt x="1521336" y="1060212"/>
                  <a:pt x="1509716" y="1024398"/>
                  <a:pt x="1513145" y="995156"/>
                </a:cubicBezTo>
                <a:cubicBezTo>
                  <a:pt x="1551530" y="997823"/>
                  <a:pt x="1586011" y="958008"/>
                  <a:pt x="1574295" y="919813"/>
                </a:cubicBezTo>
                <a:cubicBezTo>
                  <a:pt x="1567056" y="881332"/>
                  <a:pt x="1544863" y="864092"/>
                  <a:pt x="1553150" y="821229"/>
                </a:cubicBezTo>
                <a:cubicBezTo>
                  <a:pt x="1556388" y="802560"/>
                  <a:pt x="1564675" y="777700"/>
                  <a:pt x="1582963" y="748839"/>
                </a:cubicBezTo>
                <a:cubicBezTo>
                  <a:pt x="1584011" y="756936"/>
                  <a:pt x="1584201" y="768556"/>
                  <a:pt x="1586297" y="778081"/>
                </a:cubicBezTo>
                <a:cubicBezTo>
                  <a:pt x="1592012" y="815514"/>
                  <a:pt x="1617539" y="836850"/>
                  <a:pt x="1649733" y="807799"/>
                </a:cubicBezTo>
                <a:cubicBezTo>
                  <a:pt x="1674403" y="779891"/>
                  <a:pt x="1647161" y="743791"/>
                  <a:pt x="1700787" y="684736"/>
                </a:cubicBezTo>
                <a:cubicBezTo>
                  <a:pt x="1698882" y="700643"/>
                  <a:pt x="1701835" y="721598"/>
                  <a:pt x="1726505" y="717026"/>
                </a:cubicBezTo>
                <a:cubicBezTo>
                  <a:pt x="1728886" y="663781"/>
                  <a:pt x="1773177" y="610822"/>
                  <a:pt x="1828136" y="598630"/>
                </a:cubicBezTo>
                <a:cubicBezTo>
                  <a:pt x="1805943" y="613584"/>
                  <a:pt x="1783559" y="638064"/>
                  <a:pt x="1779464" y="665972"/>
                </a:cubicBezTo>
                <a:cubicBezTo>
                  <a:pt x="1776225" y="685403"/>
                  <a:pt x="1791179" y="721026"/>
                  <a:pt x="1817278" y="714073"/>
                </a:cubicBezTo>
                <a:cubicBezTo>
                  <a:pt x="1828041" y="713406"/>
                  <a:pt x="1848425" y="706072"/>
                  <a:pt x="1845377" y="694356"/>
                </a:cubicBezTo>
                <a:cubicBezTo>
                  <a:pt x="1843662" y="681212"/>
                  <a:pt x="1835756" y="685117"/>
                  <a:pt x="1827660" y="689118"/>
                </a:cubicBezTo>
                <a:cubicBezTo>
                  <a:pt x="1767843" y="709215"/>
                  <a:pt x="1871094" y="614061"/>
                  <a:pt x="1903479" y="672925"/>
                </a:cubicBezTo>
                <a:lnTo>
                  <a:pt x="1903479" y="672925"/>
                </a:lnTo>
                <a:lnTo>
                  <a:pt x="1903955" y="673782"/>
                </a:lnTo>
                <a:cubicBezTo>
                  <a:pt x="1894049" y="630920"/>
                  <a:pt x="1893002" y="600059"/>
                  <a:pt x="1894335" y="577485"/>
                </a:cubicBezTo>
                <a:cubicBezTo>
                  <a:pt x="1879476" y="551005"/>
                  <a:pt x="1870523" y="521097"/>
                  <a:pt x="1866046" y="491188"/>
                </a:cubicBezTo>
                <a:cubicBezTo>
                  <a:pt x="1865379" y="490902"/>
                  <a:pt x="1864712" y="490617"/>
                  <a:pt x="1864046" y="490236"/>
                </a:cubicBezTo>
                <a:cubicBezTo>
                  <a:pt x="1864141" y="490236"/>
                  <a:pt x="1864141" y="490236"/>
                  <a:pt x="1864236" y="490331"/>
                </a:cubicBezTo>
                <a:cubicBezTo>
                  <a:pt x="1864141" y="490331"/>
                  <a:pt x="1864046" y="490236"/>
                  <a:pt x="1864046" y="490236"/>
                </a:cubicBezTo>
                <a:cubicBezTo>
                  <a:pt x="1864046" y="490236"/>
                  <a:pt x="1864141" y="490236"/>
                  <a:pt x="1864141" y="490236"/>
                </a:cubicBezTo>
                <a:cubicBezTo>
                  <a:pt x="1862903" y="489664"/>
                  <a:pt x="1861664" y="489093"/>
                  <a:pt x="1860426" y="488521"/>
                </a:cubicBezTo>
                <a:cubicBezTo>
                  <a:pt x="1860617" y="488616"/>
                  <a:pt x="1860712" y="488616"/>
                  <a:pt x="1860902" y="488712"/>
                </a:cubicBezTo>
                <a:cubicBezTo>
                  <a:pt x="1860426" y="488521"/>
                  <a:pt x="1859950" y="488235"/>
                  <a:pt x="1859379" y="488045"/>
                </a:cubicBezTo>
                <a:cubicBezTo>
                  <a:pt x="1859664" y="488140"/>
                  <a:pt x="1860045" y="488331"/>
                  <a:pt x="1860331" y="488521"/>
                </a:cubicBezTo>
                <a:cubicBezTo>
                  <a:pt x="1843853" y="481282"/>
                  <a:pt x="1826327" y="476043"/>
                  <a:pt x="1808420" y="474424"/>
                </a:cubicBezTo>
                <a:cubicBezTo>
                  <a:pt x="1808515" y="474424"/>
                  <a:pt x="1808610" y="474424"/>
                  <a:pt x="1808705" y="474424"/>
                </a:cubicBezTo>
                <a:cubicBezTo>
                  <a:pt x="1808610" y="474424"/>
                  <a:pt x="1808420" y="474424"/>
                  <a:pt x="1808324" y="474424"/>
                </a:cubicBezTo>
                <a:cubicBezTo>
                  <a:pt x="1808324" y="474424"/>
                  <a:pt x="1808324" y="474424"/>
                  <a:pt x="1808420" y="474424"/>
                </a:cubicBezTo>
                <a:cubicBezTo>
                  <a:pt x="1806896" y="474329"/>
                  <a:pt x="1805372" y="474234"/>
                  <a:pt x="1803943" y="474138"/>
                </a:cubicBezTo>
                <a:cubicBezTo>
                  <a:pt x="1803943" y="474138"/>
                  <a:pt x="1803943" y="474138"/>
                  <a:pt x="1803943" y="474138"/>
                </a:cubicBezTo>
                <a:cubicBezTo>
                  <a:pt x="1803848" y="474138"/>
                  <a:pt x="1803848" y="474138"/>
                  <a:pt x="1803752" y="474138"/>
                </a:cubicBezTo>
                <a:cubicBezTo>
                  <a:pt x="1803752" y="474138"/>
                  <a:pt x="1803848" y="474138"/>
                  <a:pt x="1803848" y="474138"/>
                </a:cubicBezTo>
                <a:cubicBezTo>
                  <a:pt x="1802133" y="474043"/>
                  <a:pt x="1800419" y="474043"/>
                  <a:pt x="1798704" y="474043"/>
                </a:cubicBezTo>
                <a:cubicBezTo>
                  <a:pt x="1799085" y="474043"/>
                  <a:pt x="1799466" y="474043"/>
                  <a:pt x="1799942" y="474043"/>
                </a:cubicBezTo>
                <a:cubicBezTo>
                  <a:pt x="1799466" y="474043"/>
                  <a:pt x="1798990" y="474043"/>
                  <a:pt x="1798514" y="474043"/>
                </a:cubicBezTo>
                <a:cubicBezTo>
                  <a:pt x="1798609" y="474043"/>
                  <a:pt x="1798704" y="474043"/>
                  <a:pt x="1798799" y="474043"/>
                </a:cubicBezTo>
                <a:cubicBezTo>
                  <a:pt x="1797085" y="474043"/>
                  <a:pt x="1795466" y="474043"/>
                  <a:pt x="1793751" y="474138"/>
                </a:cubicBezTo>
                <a:cubicBezTo>
                  <a:pt x="1794227" y="474138"/>
                  <a:pt x="1794704" y="474043"/>
                  <a:pt x="1795275" y="474043"/>
                </a:cubicBezTo>
                <a:cubicBezTo>
                  <a:pt x="1794608" y="474043"/>
                  <a:pt x="1794037" y="474043"/>
                  <a:pt x="1793465" y="474138"/>
                </a:cubicBezTo>
                <a:cubicBezTo>
                  <a:pt x="1793561" y="474138"/>
                  <a:pt x="1793751" y="474138"/>
                  <a:pt x="1793846" y="474138"/>
                </a:cubicBezTo>
                <a:cubicBezTo>
                  <a:pt x="1792132" y="474234"/>
                  <a:pt x="1790417" y="474329"/>
                  <a:pt x="1788608" y="474519"/>
                </a:cubicBezTo>
                <a:cubicBezTo>
                  <a:pt x="1788703" y="474519"/>
                  <a:pt x="1788798" y="474519"/>
                  <a:pt x="1788798" y="474519"/>
                </a:cubicBezTo>
                <a:cubicBezTo>
                  <a:pt x="1788608" y="474519"/>
                  <a:pt x="1788512" y="474519"/>
                  <a:pt x="1788322" y="474519"/>
                </a:cubicBezTo>
                <a:cubicBezTo>
                  <a:pt x="1788417" y="474519"/>
                  <a:pt x="1788512" y="474519"/>
                  <a:pt x="1788608" y="474519"/>
                </a:cubicBezTo>
                <a:cubicBezTo>
                  <a:pt x="1785083" y="474805"/>
                  <a:pt x="1781654" y="475377"/>
                  <a:pt x="1778511" y="476043"/>
                </a:cubicBezTo>
                <a:cubicBezTo>
                  <a:pt x="1778511" y="476043"/>
                  <a:pt x="1778511" y="476043"/>
                  <a:pt x="1778511" y="476043"/>
                </a:cubicBezTo>
                <a:cubicBezTo>
                  <a:pt x="1778225" y="476139"/>
                  <a:pt x="1777940" y="476139"/>
                  <a:pt x="1777654" y="476234"/>
                </a:cubicBezTo>
                <a:cubicBezTo>
                  <a:pt x="1777940" y="476139"/>
                  <a:pt x="1778130" y="476139"/>
                  <a:pt x="1778416" y="476043"/>
                </a:cubicBezTo>
                <a:cubicBezTo>
                  <a:pt x="1777368" y="476234"/>
                  <a:pt x="1776416" y="476520"/>
                  <a:pt x="1775368" y="476710"/>
                </a:cubicBezTo>
                <a:cubicBezTo>
                  <a:pt x="1775463" y="476710"/>
                  <a:pt x="1775463" y="476710"/>
                  <a:pt x="1775558" y="476615"/>
                </a:cubicBezTo>
                <a:cubicBezTo>
                  <a:pt x="1775463" y="476615"/>
                  <a:pt x="1775368" y="476615"/>
                  <a:pt x="1775273" y="476710"/>
                </a:cubicBezTo>
                <a:cubicBezTo>
                  <a:pt x="1775273" y="476710"/>
                  <a:pt x="1775368" y="476710"/>
                  <a:pt x="1775368" y="476710"/>
                </a:cubicBezTo>
                <a:cubicBezTo>
                  <a:pt x="1774034" y="477091"/>
                  <a:pt x="1772701" y="477377"/>
                  <a:pt x="1771463" y="477853"/>
                </a:cubicBezTo>
                <a:cubicBezTo>
                  <a:pt x="1771463" y="477853"/>
                  <a:pt x="1771558" y="477853"/>
                  <a:pt x="1771558" y="477853"/>
                </a:cubicBezTo>
                <a:cubicBezTo>
                  <a:pt x="1771082" y="478044"/>
                  <a:pt x="1770605" y="478139"/>
                  <a:pt x="1770129" y="478329"/>
                </a:cubicBezTo>
                <a:cubicBezTo>
                  <a:pt x="1770605" y="478139"/>
                  <a:pt x="1771082" y="478044"/>
                  <a:pt x="1771558" y="477853"/>
                </a:cubicBezTo>
                <a:cubicBezTo>
                  <a:pt x="1759747" y="481568"/>
                  <a:pt x="1747841" y="488426"/>
                  <a:pt x="1742316" y="499856"/>
                </a:cubicBezTo>
                <a:cubicBezTo>
                  <a:pt x="1752317" y="439372"/>
                  <a:pt x="1801657" y="372316"/>
                  <a:pt x="1870618" y="377555"/>
                </a:cubicBezTo>
                <a:cubicBezTo>
                  <a:pt x="1831280" y="322881"/>
                  <a:pt x="1836709" y="233061"/>
                  <a:pt x="1888620" y="191055"/>
                </a:cubicBezTo>
                <a:cubicBezTo>
                  <a:pt x="1888430" y="191246"/>
                  <a:pt x="1888239" y="191436"/>
                  <a:pt x="1888049" y="191532"/>
                </a:cubicBezTo>
                <a:cubicBezTo>
                  <a:pt x="1888334" y="191246"/>
                  <a:pt x="1888715" y="190960"/>
                  <a:pt x="1889001" y="190674"/>
                </a:cubicBezTo>
                <a:cubicBezTo>
                  <a:pt x="1888906" y="190770"/>
                  <a:pt x="1888811" y="190865"/>
                  <a:pt x="1888715" y="190960"/>
                </a:cubicBezTo>
                <a:cubicBezTo>
                  <a:pt x="1890906" y="189150"/>
                  <a:pt x="1893192" y="187341"/>
                  <a:pt x="1895478" y="185721"/>
                </a:cubicBezTo>
                <a:cubicBezTo>
                  <a:pt x="1895383" y="185817"/>
                  <a:pt x="1895288" y="185817"/>
                  <a:pt x="1895192" y="185912"/>
                </a:cubicBezTo>
                <a:cubicBezTo>
                  <a:pt x="1961582" y="129333"/>
                  <a:pt x="2103980" y="214201"/>
                  <a:pt x="2037115" y="264112"/>
                </a:cubicBezTo>
                <a:cubicBezTo>
                  <a:pt x="2019779" y="273447"/>
                  <a:pt x="1984156" y="278685"/>
                  <a:pt x="1967297" y="260112"/>
                </a:cubicBezTo>
                <a:cubicBezTo>
                  <a:pt x="1964915" y="256873"/>
                  <a:pt x="1965201" y="246777"/>
                  <a:pt x="1970630" y="245824"/>
                </a:cubicBezTo>
                <a:cubicBezTo>
                  <a:pt x="1970535" y="245824"/>
                  <a:pt x="1970440" y="245824"/>
                  <a:pt x="1970345" y="245824"/>
                </a:cubicBezTo>
                <a:cubicBezTo>
                  <a:pt x="1971583" y="245729"/>
                  <a:pt x="1972821" y="245538"/>
                  <a:pt x="1974059" y="245157"/>
                </a:cubicBezTo>
                <a:cubicBezTo>
                  <a:pt x="1974059" y="245157"/>
                  <a:pt x="1974059" y="245157"/>
                  <a:pt x="1974059" y="245157"/>
                </a:cubicBezTo>
                <a:cubicBezTo>
                  <a:pt x="1974059" y="245157"/>
                  <a:pt x="1974155" y="245157"/>
                  <a:pt x="1974155" y="245157"/>
                </a:cubicBezTo>
                <a:cubicBezTo>
                  <a:pt x="1974155" y="245157"/>
                  <a:pt x="1974059" y="245157"/>
                  <a:pt x="1974059" y="245157"/>
                </a:cubicBezTo>
                <a:cubicBezTo>
                  <a:pt x="1974345" y="245062"/>
                  <a:pt x="1974631" y="244967"/>
                  <a:pt x="1974917" y="244872"/>
                </a:cubicBezTo>
                <a:cubicBezTo>
                  <a:pt x="1974917" y="244872"/>
                  <a:pt x="1974821" y="244872"/>
                  <a:pt x="1974821" y="244967"/>
                </a:cubicBezTo>
                <a:cubicBezTo>
                  <a:pt x="1974917" y="244967"/>
                  <a:pt x="1974917" y="244872"/>
                  <a:pt x="1975012" y="244872"/>
                </a:cubicBezTo>
                <a:cubicBezTo>
                  <a:pt x="1975012" y="244872"/>
                  <a:pt x="1975012" y="244872"/>
                  <a:pt x="1974917" y="244872"/>
                </a:cubicBezTo>
                <a:cubicBezTo>
                  <a:pt x="1976250" y="244395"/>
                  <a:pt x="1977488" y="243633"/>
                  <a:pt x="1978631" y="242776"/>
                </a:cubicBezTo>
                <a:cubicBezTo>
                  <a:pt x="1978631" y="242776"/>
                  <a:pt x="1978631" y="242776"/>
                  <a:pt x="1978631" y="242776"/>
                </a:cubicBezTo>
                <a:cubicBezTo>
                  <a:pt x="1978631" y="242776"/>
                  <a:pt x="1978727" y="242681"/>
                  <a:pt x="1978727" y="242681"/>
                </a:cubicBezTo>
                <a:cubicBezTo>
                  <a:pt x="1978727" y="242681"/>
                  <a:pt x="1978631" y="242681"/>
                  <a:pt x="1978631" y="242776"/>
                </a:cubicBezTo>
                <a:cubicBezTo>
                  <a:pt x="2006540" y="202009"/>
                  <a:pt x="1920148" y="209248"/>
                  <a:pt x="1901098" y="258969"/>
                </a:cubicBezTo>
                <a:cubicBezTo>
                  <a:pt x="1854425" y="383270"/>
                  <a:pt x="2048926" y="431085"/>
                  <a:pt x="2105695" y="327453"/>
                </a:cubicBezTo>
                <a:cubicBezTo>
                  <a:pt x="2114744" y="311261"/>
                  <a:pt x="2121030" y="303831"/>
                  <a:pt x="2128364" y="327834"/>
                </a:cubicBezTo>
                <a:cubicBezTo>
                  <a:pt x="2133698" y="370411"/>
                  <a:pt x="2105219" y="378031"/>
                  <a:pt x="2075691" y="395938"/>
                </a:cubicBezTo>
                <a:cubicBezTo>
                  <a:pt x="2051402" y="414321"/>
                  <a:pt x="2056260" y="450326"/>
                  <a:pt x="2087216" y="458803"/>
                </a:cubicBezTo>
                <a:cubicBezTo>
                  <a:pt x="2124555" y="474043"/>
                  <a:pt x="2182943" y="461756"/>
                  <a:pt x="2221614" y="440801"/>
                </a:cubicBezTo>
                <a:cubicBezTo>
                  <a:pt x="2234759" y="376507"/>
                  <a:pt x="2326865" y="326310"/>
                  <a:pt x="2376300" y="379936"/>
                </a:cubicBezTo>
                <a:cubicBezTo>
                  <a:pt x="2390969" y="397748"/>
                  <a:pt x="2391826" y="427085"/>
                  <a:pt x="2373157" y="439372"/>
                </a:cubicBezTo>
                <a:cubicBezTo>
                  <a:pt x="2360775" y="448326"/>
                  <a:pt x="2331723" y="446325"/>
                  <a:pt x="2332771" y="427180"/>
                </a:cubicBezTo>
                <a:cubicBezTo>
                  <a:pt x="2360203" y="405177"/>
                  <a:pt x="2315531" y="387747"/>
                  <a:pt x="2292576" y="415369"/>
                </a:cubicBezTo>
                <a:cubicBezTo>
                  <a:pt x="2244665" y="466804"/>
                  <a:pt x="2328389" y="538623"/>
                  <a:pt x="2381444" y="506619"/>
                </a:cubicBezTo>
                <a:cubicBezTo>
                  <a:pt x="2365537" y="454898"/>
                  <a:pt x="2411067" y="382032"/>
                  <a:pt x="2468407" y="399748"/>
                </a:cubicBezTo>
                <a:cubicBezTo>
                  <a:pt x="2489171" y="407178"/>
                  <a:pt x="2502887" y="433752"/>
                  <a:pt x="2486981" y="450326"/>
                </a:cubicBezTo>
                <a:cubicBezTo>
                  <a:pt x="2486981" y="450231"/>
                  <a:pt x="2487076" y="450231"/>
                  <a:pt x="2487076" y="450231"/>
                </a:cubicBezTo>
                <a:cubicBezTo>
                  <a:pt x="2480313" y="458613"/>
                  <a:pt x="2462311" y="464328"/>
                  <a:pt x="2456882" y="452517"/>
                </a:cubicBezTo>
                <a:cubicBezTo>
                  <a:pt x="2468883" y="413559"/>
                  <a:pt x="2400208" y="443468"/>
                  <a:pt x="2428116" y="493379"/>
                </a:cubicBezTo>
                <a:cubicBezTo>
                  <a:pt x="2455643" y="487378"/>
                  <a:pt x="2510603" y="486330"/>
                  <a:pt x="2533368" y="489569"/>
                </a:cubicBezTo>
                <a:cubicBezTo>
                  <a:pt x="2506602" y="472043"/>
                  <a:pt x="2496220" y="433276"/>
                  <a:pt x="2506793" y="403749"/>
                </a:cubicBezTo>
                <a:cubicBezTo>
                  <a:pt x="2506793" y="403749"/>
                  <a:pt x="2506793" y="403844"/>
                  <a:pt x="2506698" y="403844"/>
                </a:cubicBezTo>
                <a:cubicBezTo>
                  <a:pt x="2521557" y="363363"/>
                  <a:pt x="2587946" y="355457"/>
                  <a:pt x="2599566" y="402415"/>
                </a:cubicBezTo>
                <a:cubicBezTo>
                  <a:pt x="2593851" y="395271"/>
                  <a:pt x="2579087" y="393938"/>
                  <a:pt x="2573658" y="394700"/>
                </a:cubicBezTo>
                <a:cubicBezTo>
                  <a:pt x="2489457" y="409845"/>
                  <a:pt x="2578516" y="521954"/>
                  <a:pt x="2672337" y="498713"/>
                </a:cubicBezTo>
                <a:cubicBezTo>
                  <a:pt x="2704151" y="495189"/>
                  <a:pt x="2722058" y="482901"/>
                  <a:pt x="2747966" y="479282"/>
                </a:cubicBezTo>
                <a:cubicBezTo>
                  <a:pt x="2787399" y="472424"/>
                  <a:pt x="2808068" y="510810"/>
                  <a:pt x="2806449" y="542337"/>
                </a:cubicBezTo>
                <a:cubicBezTo>
                  <a:pt x="2835691" y="583295"/>
                  <a:pt x="2893032" y="520906"/>
                  <a:pt x="2907033" y="500904"/>
                </a:cubicBezTo>
                <a:cubicBezTo>
                  <a:pt x="2903509" y="522525"/>
                  <a:pt x="2928179" y="544433"/>
                  <a:pt x="2948467" y="533003"/>
                </a:cubicBezTo>
                <a:cubicBezTo>
                  <a:pt x="2929608" y="530717"/>
                  <a:pt x="2915892" y="516715"/>
                  <a:pt x="2907128" y="500808"/>
                </a:cubicBezTo>
                <a:lnTo>
                  <a:pt x="2907128" y="500808"/>
                </a:lnTo>
                <a:cubicBezTo>
                  <a:pt x="2907414" y="475377"/>
                  <a:pt x="2932179" y="458803"/>
                  <a:pt x="2955611" y="461946"/>
                </a:cubicBezTo>
                <a:cubicBezTo>
                  <a:pt x="2962088" y="436419"/>
                  <a:pt x="2991996" y="423846"/>
                  <a:pt x="3015713" y="426704"/>
                </a:cubicBezTo>
                <a:cubicBezTo>
                  <a:pt x="3020000" y="409083"/>
                  <a:pt x="3030953" y="394224"/>
                  <a:pt x="3046956" y="385365"/>
                </a:cubicBezTo>
                <a:cubicBezTo>
                  <a:pt x="3035716" y="373745"/>
                  <a:pt x="3020381" y="366506"/>
                  <a:pt x="3004569" y="363553"/>
                </a:cubicBezTo>
                <a:cubicBezTo>
                  <a:pt x="3004665" y="363553"/>
                  <a:pt x="3004760" y="363553"/>
                  <a:pt x="3004855" y="363648"/>
                </a:cubicBezTo>
                <a:cubicBezTo>
                  <a:pt x="3004760" y="363648"/>
                  <a:pt x="3004569" y="363553"/>
                  <a:pt x="3004474" y="363553"/>
                </a:cubicBezTo>
                <a:cubicBezTo>
                  <a:pt x="3004474" y="363553"/>
                  <a:pt x="3004569" y="363553"/>
                  <a:pt x="3004569" y="363553"/>
                </a:cubicBezTo>
                <a:cubicBezTo>
                  <a:pt x="2907414" y="350694"/>
                  <a:pt x="2849217" y="470519"/>
                  <a:pt x="2751490" y="459660"/>
                </a:cubicBezTo>
                <a:cubicBezTo>
                  <a:pt x="2708818" y="456422"/>
                  <a:pt x="2671575" y="422799"/>
                  <a:pt x="2663860" y="380793"/>
                </a:cubicBezTo>
                <a:cubicBezTo>
                  <a:pt x="2656716" y="335740"/>
                  <a:pt x="2668432" y="288687"/>
                  <a:pt x="2652144" y="244776"/>
                </a:cubicBezTo>
                <a:cubicBezTo>
                  <a:pt x="2621378" y="134096"/>
                  <a:pt x="2478884" y="92472"/>
                  <a:pt x="2390111" y="163433"/>
                </a:cubicBezTo>
                <a:lnTo>
                  <a:pt x="2390111" y="163433"/>
                </a:lnTo>
                <a:cubicBezTo>
                  <a:pt x="2463930" y="87614"/>
                  <a:pt x="2600424" y="107426"/>
                  <a:pt x="2654144" y="197247"/>
                </a:cubicBezTo>
                <a:cubicBezTo>
                  <a:pt x="2690530" y="252015"/>
                  <a:pt x="2683767" y="310308"/>
                  <a:pt x="2686339" y="371745"/>
                </a:cubicBezTo>
                <a:cubicBezTo>
                  <a:pt x="2692340" y="423942"/>
                  <a:pt x="2752252" y="451088"/>
                  <a:pt x="2799210" y="432228"/>
                </a:cubicBezTo>
                <a:cubicBezTo>
                  <a:pt x="2876934" y="404606"/>
                  <a:pt x="2973803" y="299069"/>
                  <a:pt x="3050003" y="383841"/>
                </a:cubicBezTo>
                <a:cubicBezTo>
                  <a:pt x="3072292" y="372792"/>
                  <a:pt x="3092485" y="372983"/>
                  <a:pt x="3109059" y="379936"/>
                </a:cubicBezTo>
                <a:cubicBezTo>
                  <a:pt x="3089056" y="280971"/>
                  <a:pt x="2964088" y="350218"/>
                  <a:pt x="2898080" y="341169"/>
                </a:cubicBezTo>
                <a:cubicBezTo>
                  <a:pt x="2898366" y="341169"/>
                  <a:pt x="2898651" y="341169"/>
                  <a:pt x="2898937" y="341265"/>
                </a:cubicBezTo>
                <a:cubicBezTo>
                  <a:pt x="2883602" y="339931"/>
                  <a:pt x="2868457" y="335264"/>
                  <a:pt x="2856170" y="328120"/>
                </a:cubicBezTo>
                <a:lnTo>
                  <a:pt x="2856170" y="328120"/>
                </a:lnTo>
                <a:cubicBezTo>
                  <a:pt x="2742632" y="251920"/>
                  <a:pt x="2982948" y="12895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164" y="19796"/>
                  <a:pt x="2811688" y="19510"/>
                  <a:pt x="2811117" y="19320"/>
                </a:cubicBezTo>
                <a:cubicBezTo>
                  <a:pt x="2811593" y="19605"/>
                  <a:pt x="2812069" y="19796"/>
                  <a:pt x="2812641" y="20082"/>
                </a:cubicBezTo>
                <a:cubicBezTo>
                  <a:pt x="2810735" y="19129"/>
                  <a:pt x="2808735" y="18177"/>
                  <a:pt x="2806830" y="17224"/>
                </a:cubicBezTo>
                <a:cubicBezTo>
                  <a:pt x="2808259" y="17891"/>
                  <a:pt x="2809783" y="18653"/>
                  <a:pt x="2811212" y="19320"/>
                </a:cubicBezTo>
                <a:cubicBezTo>
                  <a:pt x="2805592" y="16462"/>
                  <a:pt x="2799782" y="14081"/>
                  <a:pt x="2793686" y="11985"/>
                </a:cubicBezTo>
                <a:cubicBezTo>
                  <a:pt x="2795115" y="12462"/>
                  <a:pt x="2796448" y="12938"/>
                  <a:pt x="2797877" y="13509"/>
                </a:cubicBezTo>
                <a:cubicBezTo>
                  <a:pt x="2796258" y="12938"/>
                  <a:pt x="2794734" y="12366"/>
                  <a:pt x="2793114" y="11795"/>
                </a:cubicBezTo>
                <a:cubicBezTo>
                  <a:pt x="2793305" y="11890"/>
                  <a:pt x="2793495" y="11890"/>
                  <a:pt x="2793686" y="11985"/>
                </a:cubicBezTo>
                <a:cubicBezTo>
                  <a:pt x="2768254" y="3603"/>
                  <a:pt x="2739965" y="2365"/>
                  <a:pt x="2711771" y="8842"/>
                </a:cubicBezTo>
                <a:lnTo>
                  <a:pt x="2711771" y="8842"/>
                </a:lnTo>
                <a:cubicBezTo>
                  <a:pt x="2753871" y="-6398"/>
                  <a:pt x="2803306" y="-2207"/>
                  <a:pt x="2840453" y="23511"/>
                </a:cubicBezTo>
                <a:cubicBezTo>
                  <a:pt x="2840263" y="23415"/>
                  <a:pt x="2840073" y="23320"/>
                  <a:pt x="2839882" y="23130"/>
                </a:cubicBezTo>
                <a:cubicBezTo>
                  <a:pt x="2988282" y="134477"/>
                  <a:pt x="2774826" y="253158"/>
                  <a:pt x="2871410" y="315357"/>
                </a:cubicBezTo>
                <a:cubicBezTo>
                  <a:pt x="2925702" y="342027"/>
                  <a:pt x="2987424" y="308499"/>
                  <a:pt x="3044098" y="316309"/>
                </a:cubicBezTo>
                <a:cubicBezTo>
                  <a:pt x="3043908" y="316309"/>
                  <a:pt x="3043622" y="316309"/>
                  <a:pt x="3043431" y="316214"/>
                </a:cubicBezTo>
                <a:cubicBezTo>
                  <a:pt x="3044003" y="316309"/>
                  <a:pt x="3044479" y="316309"/>
                  <a:pt x="3045051" y="316404"/>
                </a:cubicBezTo>
                <a:cubicBezTo>
                  <a:pt x="3044765" y="316404"/>
                  <a:pt x="3044384" y="316309"/>
                  <a:pt x="3044098" y="316309"/>
                </a:cubicBezTo>
                <a:cubicBezTo>
                  <a:pt x="3077626" y="318881"/>
                  <a:pt x="3115059" y="343074"/>
                  <a:pt x="3110201" y="380508"/>
                </a:cubicBezTo>
                <a:cubicBezTo>
                  <a:pt x="3168780" y="406225"/>
                  <a:pt x="3177638" y="506238"/>
                  <a:pt x="3106201" y="500427"/>
                </a:cubicBezTo>
                <a:cubicBezTo>
                  <a:pt x="3131823" y="507381"/>
                  <a:pt x="3160112" y="525192"/>
                  <a:pt x="3167066" y="552720"/>
                </a:cubicBezTo>
                <a:cubicBezTo>
                  <a:pt x="3172781" y="576437"/>
                  <a:pt x="3168209" y="637206"/>
                  <a:pt x="3142301" y="586343"/>
                </a:cubicBezTo>
                <a:cubicBezTo>
                  <a:pt x="3140015" y="592439"/>
                  <a:pt x="3136967" y="598154"/>
                  <a:pt x="3133347" y="603583"/>
                </a:cubicBezTo>
                <a:cubicBezTo>
                  <a:pt x="3133443" y="603488"/>
                  <a:pt x="3133443" y="603393"/>
                  <a:pt x="3133538" y="603393"/>
                </a:cubicBezTo>
                <a:cubicBezTo>
                  <a:pt x="3133347" y="603678"/>
                  <a:pt x="3133157" y="603964"/>
                  <a:pt x="3132966" y="604155"/>
                </a:cubicBezTo>
                <a:cubicBezTo>
                  <a:pt x="3132966" y="604155"/>
                  <a:pt x="3132966" y="604155"/>
                  <a:pt x="3132966" y="604059"/>
                </a:cubicBezTo>
                <a:cubicBezTo>
                  <a:pt x="3131823" y="605774"/>
                  <a:pt x="3130585" y="607393"/>
                  <a:pt x="3129251" y="609012"/>
                </a:cubicBezTo>
                <a:cubicBezTo>
                  <a:pt x="3129347" y="608917"/>
                  <a:pt x="3129442" y="608822"/>
                  <a:pt x="3129442" y="608727"/>
                </a:cubicBezTo>
                <a:cubicBezTo>
                  <a:pt x="3129156" y="609108"/>
                  <a:pt x="3128870" y="609489"/>
                  <a:pt x="3128585" y="609774"/>
                </a:cubicBezTo>
                <a:cubicBezTo>
                  <a:pt x="3128680" y="609679"/>
                  <a:pt x="3128775" y="609584"/>
                  <a:pt x="3128775" y="609489"/>
                </a:cubicBezTo>
                <a:cubicBezTo>
                  <a:pt x="3127442" y="611203"/>
                  <a:pt x="3126013" y="612822"/>
                  <a:pt x="3124489" y="614442"/>
                </a:cubicBezTo>
                <a:cubicBezTo>
                  <a:pt x="3124584" y="614346"/>
                  <a:pt x="3124584" y="614346"/>
                  <a:pt x="3124679" y="614251"/>
                </a:cubicBezTo>
                <a:cubicBezTo>
                  <a:pt x="3123060" y="615966"/>
                  <a:pt x="3121441" y="617680"/>
                  <a:pt x="3119726" y="619299"/>
                </a:cubicBezTo>
                <a:cubicBezTo>
                  <a:pt x="3119726" y="619299"/>
                  <a:pt x="3119726" y="619299"/>
                  <a:pt x="3119822" y="619204"/>
                </a:cubicBezTo>
                <a:cubicBezTo>
                  <a:pt x="3118012" y="621014"/>
                  <a:pt x="3116012" y="622633"/>
                  <a:pt x="3114011" y="624348"/>
                </a:cubicBezTo>
                <a:cubicBezTo>
                  <a:pt x="3114107" y="624252"/>
                  <a:pt x="3114202" y="624157"/>
                  <a:pt x="3114297" y="624062"/>
                </a:cubicBezTo>
                <a:cubicBezTo>
                  <a:pt x="3114011" y="624348"/>
                  <a:pt x="3113631" y="624538"/>
                  <a:pt x="3113345" y="624824"/>
                </a:cubicBezTo>
                <a:cubicBezTo>
                  <a:pt x="3113440" y="624729"/>
                  <a:pt x="3113535" y="624729"/>
                  <a:pt x="3113631" y="624633"/>
                </a:cubicBezTo>
                <a:cubicBezTo>
                  <a:pt x="3109059" y="628348"/>
                  <a:pt x="3104296" y="631682"/>
                  <a:pt x="3098962" y="634920"/>
                </a:cubicBezTo>
                <a:cubicBezTo>
                  <a:pt x="3101819" y="621204"/>
                  <a:pt x="3103915" y="572913"/>
                  <a:pt x="3097248" y="555482"/>
                </a:cubicBezTo>
                <a:cubicBezTo>
                  <a:pt x="3092771" y="554339"/>
                  <a:pt x="3088199" y="553672"/>
                  <a:pt x="3083627" y="553577"/>
                </a:cubicBezTo>
                <a:cubicBezTo>
                  <a:pt x="3090009" y="595487"/>
                  <a:pt x="3054766" y="648636"/>
                  <a:pt x="3014666" y="669591"/>
                </a:cubicBezTo>
                <a:cubicBezTo>
                  <a:pt x="3020000" y="653970"/>
                  <a:pt x="3023715" y="603869"/>
                  <a:pt x="3014951" y="584057"/>
                </a:cubicBezTo>
                <a:cubicBezTo>
                  <a:pt x="2873219" y="709977"/>
                  <a:pt x="2758729" y="636635"/>
                  <a:pt x="2701579" y="735790"/>
                </a:cubicBezTo>
                <a:cubicBezTo>
                  <a:pt x="2845502" y="616442"/>
                  <a:pt x="2937323" y="814371"/>
                  <a:pt x="2984662" y="698357"/>
                </a:cubicBezTo>
                <a:cubicBezTo>
                  <a:pt x="2973518" y="846375"/>
                  <a:pt x="2859218" y="736266"/>
                  <a:pt x="2785018" y="777224"/>
                </a:cubicBezTo>
                <a:cubicBezTo>
                  <a:pt x="2934370" y="767032"/>
                  <a:pt x="2926559" y="836660"/>
                  <a:pt x="3014285" y="861711"/>
                </a:cubicBezTo>
                <a:cubicBezTo>
                  <a:pt x="3033049" y="847233"/>
                  <a:pt x="3043431" y="804561"/>
                  <a:pt x="3036573" y="786844"/>
                </a:cubicBezTo>
                <a:cubicBezTo>
                  <a:pt x="3053147" y="798179"/>
                  <a:pt x="3067625" y="817229"/>
                  <a:pt x="3066958" y="836755"/>
                </a:cubicBezTo>
                <a:cubicBezTo>
                  <a:pt x="3066958" y="836660"/>
                  <a:pt x="3066958" y="836469"/>
                  <a:pt x="3066958" y="836374"/>
                </a:cubicBezTo>
                <a:cubicBezTo>
                  <a:pt x="3066958" y="840279"/>
                  <a:pt x="3066577" y="844185"/>
                  <a:pt x="3065720" y="848090"/>
                </a:cubicBezTo>
                <a:cubicBezTo>
                  <a:pt x="3065720" y="847995"/>
                  <a:pt x="3065720" y="847995"/>
                  <a:pt x="3065720" y="847899"/>
                </a:cubicBezTo>
                <a:cubicBezTo>
                  <a:pt x="3064767" y="852281"/>
                  <a:pt x="3063243" y="856567"/>
                  <a:pt x="3061434" y="860663"/>
                </a:cubicBezTo>
                <a:cubicBezTo>
                  <a:pt x="3093342" y="859710"/>
                  <a:pt x="3105629" y="825801"/>
                  <a:pt x="3101629" y="800846"/>
                </a:cubicBezTo>
                <a:cubicBezTo>
                  <a:pt x="3104486" y="802846"/>
                  <a:pt x="3106868" y="804942"/>
                  <a:pt x="3109249" y="807228"/>
                </a:cubicBezTo>
                <a:cubicBezTo>
                  <a:pt x="3109154" y="807132"/>
                  <a:pt x="3109059" y="807037"/>
                  <a:pt x="3108963" y="806942"/>
                </a:cubicBezTo>
                <a:cubicBezTo>
                  <a:pt x="3117155" y="814562"/>
                  <a:pt x="3122870" y="825325"/>
                  <a:pt x="3121917" y="836660"/>
                </a:cubicBezTo>
                <a:cubicBezTo>
                  <a:pt x="3206023" y="775890"/>
                  <a:pt x="3113821" y="980773"/>
                  <a:pt x="2993425" y="932672"/>
                </a:cubicBezTo>
                <a:cubicBezTo>
                  <a:pt x="2953515" y="1005538"/>
                  <a:pt x="2967803" y="1007634"/>
                  <a:pt x="3025619" y="1058021"/>
                </a:cubicBezTo>
                <a:cubicBezTo>
                  <a:pt x="2937513" y="1035447"/>
                  <a:pt x="2920083" y="1015063"/>
                  <a:pt x="2951229" y="931815"/>
                </a:cubicBezTo>
                <a:cubicBezTo>
                  <a:pt x="2951229" y="931815"/>
                  <a:pt x="2951229" y="931815"/>
                  <a:pt x="2951229" y="931815"/>
                </a:cubicBezTo>
                <a:cubicBezTo>
                  <a:pt x="2953325" y="923528"/>
                  <a:pt x="2955801" y="912955"/>
                  <a:pt x="2948181" y="907050"/>
                </a:cubicBezTo>
                <a:cubicBezTo>
                  <a:pt x="2940276" y="932100"/>
                  <a:pt x="2919987" y="952484"/>
                  <a:pt x="2895794" y="962104"/>
                </a:cubicBezTo>
                <a:cubicBezTo>
                  <a:pt x="2952563" y="918861"/>
                  <a:pt x="2920178" y="879427"/>
                  <a:pt x="2908367" y="919813"/>
                </a:cubicBezTo>
                <a:cubicBezTo>
                  <a:pt x="2896079" y="943626"/>
                  <a:pt x="2866361" y="950960"/>
                  <a:pt x="2841977" y="955151"/>
                </a:cubicBezTo>
                <a:cubicBezTo>
                  <a:pt x="2867695" y="941054"/>
                  <a:pt x="2889412" y="913908"/>
                  <a:pt x="2884078" y="883332"/>
                </a:cubicBezTo>
                <a:cubicBezTo>
                  <a:pt x="2883411" y="881904"/>
                  <a:pt x="2881411" y="881427"/>
                  <a:pt x="2880268" y="882570"/>
                </a:cubicBezTo>
                <a:cubicBezTo>
                  <a:pt x="2870838" y="890571"/>
                  <a:pt x="2869028" y="909621"/>
                  <a:pt x="2858456" y="918003"/>
                </a:cubicBezTo>
                <a:cubicBezTo>
                  <a:pt x="2850931" y="925052"/>
                  <a:pt x="2840168" y="922194"/>
                  <a:pt x="2830928" y="924195"/>
                </a:cubicBezTo>
                <a:cubicBezTo>
                  <a:pt x="2806449" y="928957"/>
                  <a:pt x="2782256" y="942102"/>
                  <a:pt x="2761586" y="958104"/>
                </a:cubicBezTo>
                <a:lnTo>
                  <a:pt x="2761586" y="958104"/>
                </a:lnTo>
                <a:cubicBezTo>
                  <a:pt x="2774350" y="945816"/>
                  <a:pt x="2780065" y="929529"/>
                  <a:pt x="2793019" y="917908"/>
                </a:cubicBezTo>
                <a:cubicBezTo>
                  <a:pt x="2807211" y="904383"/>
                  <a:pt x="2843216" y="905430"/>
                  <a:pt x="2841120" y="878856"/>
                </a:cubicBezTo>
                <a:cubicBezTo>
                  <a:pt x="2839787" y="875617"/>
                  <a:pt x="2836929" y="878379"/>
                  <a:pt x="2834738" y="880380"/>
                </a:cubicBezTo>
                <a:cubicBezTo>
                  <a:pt x="2816641" y="894381"/>
                  <a:pt x="2790638" y="882380"/>
                  <a:pt x="2770731" y="890476"/>
                </a:cubicBezTo>
                <a:cubicBezTo>
                  <a:pt x="2746918" y="901430"/>
                  <a:pt x="2738822" y="929719"/>
                  <a:pt x="2725582" y="950865"/>
                </a:cubicBezTo>
                <a:cubicBezTo>
                  <a:pt x="2693673" y="1004014"/>
                  <a:pt x="2625474" y="995251"/>
                  <a:pt x="2572039" y="993918"/>
                </a:cubicBezTo>
                <a:cubicBezTo>
                  <a:pt x="2654049" y="971724"/>
                  <a:pt x="2673194" y="977725"/>
                  <a:pt x="2702817" y="891905"/>
                </a:cubicBezTo>
                <a:cubicBezTo>
                  <a:pt x="2662908" y="935720"/>
                  <a:pt x="2601567" y="956199"/>
                  <a:pt x="2543274" y="945054"/>
                </a:cubicBezTo>
                <a:cubicBezTo>
                  <a:pt x="2500792" y="982392"/>
                  <a:pt x="2433355" y="997918"/>
                  <a:pt x="2389540" y="954294"/>
                </a:cubicBezTo>
                <a:cubicBezTo>
                  <a:pt x="2247236" y="896572"/>
                  <a:pt x="2188181" y="1012110"/>
                  <a:pt x="2171322" y="1136602"/>
                </a:cubicBezTo>
                <a:cubicBezTo>
                  <a:pt x="2160940" y="1105551"/>
                  <a:pt x="2156273" y="1017921"/>
                  <a:pt x="2172275" y="978297"/>
                </a:cubicBezTo>
                <a:cubicBezTo>
                  <a:pt x="2123602" y="1036685"/>
                  <a:pt x="2128650" y="1041638"/>
                  <a:pt x="2153987" y="1105265"/>
                </a:cubicBezTo>
                <a:cubicBezTo>
                  <a:pt x="2165893" y="1175845"/>
                  <a:pt x="2118268" y="1229280"/>
                  <a:pt x="2058832" y="1233567"/>
                </a:cubicBezTo>
                <a:cubicBezTo>
                  <a:pt x="2110076" y="1250426"/>
                  <a:pt x="2169131" y="1258713"/>
                  <a:pt x="2224376" y="1262046"/>
                </a:cubicBezTo>
                <a:cubicBezTo>
                  <a:pt x="2413067" y="1268809"/>
                  <a:pt x="2597090" y="1245949"/>
                  <a:pt x="2791304" y="1268142"/>
                </a:cubicBezTo>
                <a:lnTo>
                  <a:pt x="2791304" y="1268142"/>
                </a:lnTo>
                <a:lnTo>
                  <a:pt x="2791304" y="1268142"/>
                </a:lnTo>
                <a:cubicBezTo>
                  <a:pt x="3034668" y="1289479"/>
                  <a:pt x="3284128" y="1407208"/>
                  <a:pt x="3398714" y="1633903"/>
                </a:cubicBezTo>
                <a:cubicBezTo>
                  <a:pt x="3530254" y="1884505"/>
                  <a:pt x="3448815" y="2189686"/>
                  <a:pt x="3229835" y="2361708"/>
                </a:cubicBezTo>
                <a:cubicBezTo>
                  <a:pt x="2999807" y="2547064"/>
                  <a:pt x="2680624" y="2541826"/>
                  <a:pt x="2459358" y="2345039"/>
                </a:cubicBezTo>
                <a:lnTo>
                  <a:pt x="2459358" y="2345039"/>
                </a:lnTo>
                <a:lnTo>
                  <a:pt x="2459358" y="2345039"/>
                </a:lnTo>
                <a:cubicBezTo>
                  <a:pt x="2436498" y="2325418"/>
                  <a:pt x="2415639" y="2305796"/>
                  <a:pt x="2396112" y="2286460"/>
                </a:cubicBezTo>
                <a:cubicBezTo>
                  <a:pt x="2398493" y="2285222"/>
                  <a:pt x="2400780" y="2283984"/>
                  <a:pt x="2402970" y="2282650"/>
                </a:cubicBezTo>
                <a:cubicBezTo>
                  <a:pt x="2418496" y="2292842"/>
                  <a:pt x="2433546" y="2286270"/>
                  <a:pt x="2440403" y="2274649"/>
                </a:cubicBezTo>
                <a:cubicBezTo>
                  <a:pt x="2431259" y="2278078"/>
                  <a:pt x="2418210" y="2279888"/>
                  <a:pt x="2409923" y="2278174"/>
                </a:cubicBezTo>
                <a:cubicBezTo>
                  <a:pt x="2417829" y="2272649"/>
                  <a:pt x="2424878" y="2266363"/>
                  <a:pt x="2430783" y="2259409"/>
                </a:cubicBezTo>
                <a:cubicBezTo>
                  <a:pt x="2448500" y="2276650"/>
                  <a:pt x="2467264" y="2294080"/>
                  <a:pt x="2487362" y="2311130"/>
                </a:cubicBezTo>
                <a:lnTo>
                  <a:pt x="2487362" y="2311130"/>
                </a:lnTo>
                <a:lnTo>
                  <a:pt x="2487362" y="2311130"/>
                </a:lnTo>
                <a:cubicBezTo>
                  <a:pt x="2795305" y="2583259"/>
                  <a:pt x="3255839" y="2437527"/>
                  <a:pt x="3387379" y="2058813"/>
                </a:cubicBezTo>
                <a:lnTo>
                  <a:pt x="3387379" y="2058813"/>
                </a:lnTo>
                <a:cubicBezTo>
                  <a:pt x="3431956" y="1927749"/>
                  <a:pt x="3419193" y="1779254"/>
                  <a:pt x="3354994" y="1656667"/>
                </a:cubicBezTo>
                <a:cubicBezTo>
                  <a:pt x="3247743" y="1445688"/>
                  <a:pt x="3012951" y="1338628"/>
                  <a:pt x="2786447" y="1319673"/>
                </a:cubicBezTo>
                <a:lnTo>
                  <a:pt x="2786447" y="1319673"/>
                </a:lnTo>
                <a:lnTo>
                  <a:pt x="2786447" y="1319673"/>
                </a:lnTo>
                <a:cubicBezTo>
                  <a:pt x="2594518" y="1298527"/>
                  <a:pt x="2410019" y="1322340"/>
                  <a:pt x="2221995" y="1316149"/>
                </a:cubicBezTo>
                <a:cubicBezTo>
                  <a:pt x="2135889" y="1311195"/>
                  <a:pt x="2048735" y="1297003"/>
                  <a:pt x="1972345" y="1256998"/>
                </a:cubicBezTo>
                <a:cubicBezTo>
                  <a:pt x="1972345" y="1256903"/>
                  <a:pt x="1972250" y="1257189"/>
                  <a:pt x="1972440" y="1256808"/>
                </a:cubicBezTo>
                <a:cubicBezTo>
                  <a:pt x="1917005" y="1233186"/>
                  <a:pt x="1866141" y="1191085"/>
                  <a:pt x="1838709" y="1137745"/>
                </a:cubicBezTo>
                <a:cubicBezTo>
                  <a:pt x="1776797" y="1024398"/>
                  <a:pt x="1901669" y="930100"/>
                  <a:pt x="1992443" y="881618"/>
                </a:cubicBezTo>
                <a:cubicBezTo>
                  <a:pt x="1989014" y="876951"/>
                  <a:pt x="1985680" y="872188"/>
                  <a:pt x="1982441" y="867235"/>
                </a:cubicBezTo>
                <a:cubicBezTo>
                  <a:pt x="1883381" y="919242"/>
                  <a:pt x="1756604" y="1024588"/>
                  <a:pt x="1823945" y="1145651"/>
                </a:cubicBezTo>
                <a:cubicBezTo>
                  <a:pt x="1853283" y="1202229"/>
                  <a:pt x="1906718" y="1246521"/>
                  <a:pt x="1965392" y="1271667"/>
                </a:cubicBezTo>
                <a:cubicBezTo>
                  <a:pt x="1965296" y="1271953"/>
                  <a:pt x="1965392" y="1271762"/>
                  <a:pt x="1965296" y="1271762"/>
                </a:cubicBezTo>
                <a:cubicBezTo>
                  <a:pt x="1966725" y="1272429"/>
                  <a:pt x="1968535" y="1273286"/>
                  <a:pt x="1969868" y="1274048"/>
                </a:cubicBezTo>
                <a:lnTo>
                  <a:pt x="1969868" y="1274048"/>
                </a:lnTo>
                <a:lnTo>
                  <a:pt x="1969868" y="1274048"/>
                </a:lnTo>
                <a:cubicBezTo>
                  <a:pt x="2047021" y="1313386"/>
                  <a:pt x="2134842" y="1327293"/>
                  <a:pt x="2221233" y="1332150"/>
                </a:cubicBezTo>
                <a:cubicBezTo>
                  <a:pt x="2409066" y="1338246"/>
                  <a:pt x="2593756" y="1314148"/>
                  <a:pt x="2784923" y="1334913"/>
                </a:cubicBezTo>
                <a:lnTo>
                  <a:pt x="2784923" y="1334913"/>
                </a:lnTo>
                <a:lnTo>
                  <a:pt x="2784923" y="1334913"/>
                </a:lnTo>
                <a:cubicBezTo>
                  <a:pt x="3006569" y="1353201"/>
                  <a:pt x="3236693" y="1457023"/>
                  <a:pt x="3341945" y="1663430"/>
                </a:cubicBezTo>
                <a:cubicBezTo>
                  <a:pt x="3404429" y="1782492"/>
                  <a:pt x="3417002" y="1926891"/>
                  <a:pt x="3373758" y="2054431"/>
                </a:cubicBezTo>
                <a:lnTo>
                  <a:pt x="3373758" y="2054431"/>
                </a:lnTo>
                <a:lnTo>
                  <a:pt x="3373758" y="2054431"/>
                </a:lnTo>
                <a:cubicBezTo>
                  <a:pt x="3304226" y="2267315"/>
                  <a:pt x="3097438" y="2428002"/>
                  <a:pt x="2873124" y="2437813"/>
                </a:cubicBezTo>
                <a:cubicBezTo>
                  <a:pt x="2705103" y="2447528"/>
                  <a:pt x="2553084" y="2366185"/>
                  <a:pt x="2438499" y="2248837"/>
                </a:cubicBezTo>
                <a:cubicBezTo>
                  <a:pt x="2443451" y="2241217"/>
                  <a:pt x="2447357" y="2232739"/>
                  <a:pt x="2449833" y="2223881"/>
                </a:cubicBezTo>
                <a:cubicBezTo>
                  <a:pt x="2457644" y="2229501"/>
                  <a:pt x="2456120" y="2219595"/>
                  <a:pt x="2451738" y="2215975"/>
                </a:cubicBezTo>
                <a:cubicBezTo>
                  <a:pt x="2453929" y="2204736"/>
                  <a:pt x="2454119" y="2193306"/>
                  <a:pt x="2452405" y="2181876"/>
                </a:cubicBezTo>
                <a:cubicBezTo>
                  <a:pt x="2454501" y="2180733"/>
                  <a:pt x="2450024" y="2174351"/>
                  <a:pt x="2450309" y="2171684"/>
                </a:cubicBezTo>
                <a:cubicBezTo>
                  <a:pt x="2453358" y="2170446"/>
                  <a:pt x="2455453" y="2175018"/>
                  <a:pt x="2457644" y="2177113"/>
                </a:cubicBezTo>
                <a:cubicBezTo>
                  <a:pt x="2460692" y="2180066"/>
                  <a:pt x="2465550" y="2179399"/>
                  <a:pt x="2464692" y="2175208"/>
                </a:cubicBezTo>
                <a:cubicBezTo>
                  <a:pt x="2462311" y="2168446"/>
                  <a:pt x="2454024" y="2162730"/>
                  <a:pt x="2447166" y="2161588"/>
                </a:cubicBezTo>
                <a:cubicBezTo>
                  <a:pt x="2441642" y="2146538"/>
                  <a:pt x="2432593" y="2131965"/>
                  <a:pt x="2420306" y="2119487"/>
                </a:cubicBezTo>
                <a:cubicBezTo>
                  <a:pt x="2423354" y="2118058"/>
                  <a:pt x="2426402" y="2122726"/>
                  <a:pt x="2428973" y="2124726"/>
                </a:cubicBezTo>
                <a:cubicBezTo>
                  <a:pt x="2448881" y="2131584"/>
                  <a:pt x="2426306" y="2102056"/>
                  <a:pt x="2408685" y="2109200"/>
                </a:cubicBezTo>
                <a:cubicBezTo>
                  <a:pt x="2400494" y="2103009"/>
                  <a:pt x="2391445" y="2098056"/>
                  <a:pt x="2381730" y="2094722"/>
                </a:cubicBezTo>
                <a:cubicBezTo>
                  <a:pt x="2394017" y="2088912"/>
                  <a:pt x="2361727" y="2071957"/>
                  <a:pt x="2353917" y="2089007"/>
                </a:cubicBezTo>
                <a:cubicBezTo>
                  <a:pt x="2342868" y="2090341"/>
                  <a:pt x="2328009" y="2084816"/>
                  <a:pt x="2319055" y="2091960"/>
                </a:cubicBezTo>
                <a:cubicBezTo>
                  <a:pt x="2310101" y="2094055"/>
                  <a:pt x="2300958" y="2097008"/>
                  <a:pt x="2292004" y="2101009"/>
                </a:cubicBezTo>
                <a:cubicBezTo>
                  <a:pt x="2221995" y="2033571"/>
                  <a:pt x="2125888" y="1963182"/>
                  <a:pt x="2024733" y="1997853"/>
                </a:cubicBezTo>
                <a:cubicBezTo>
                  <a:pt x="1975107" y="2015188"/>
                  <a:pt x="1936055" y="2052907"/>
                  <a:pt x="1905575" y="2094722"/>
                </a:cubicBezTo>
                <a:cubicBezTo>
                  <a:pt x="1790036" y="2257218"/>
                  <a:pt x="1731077" y="2492105"/>
                  <a:pt x="1525241" y="2568495"/>
                </a:cubicBezTo>
                <a:cubicBezTo>
                  <a:pt x="1398083" y="2619359"/>
                  <a:pt x="1240539" y="2583259"/>
                  <a:pt x="1160053" y="2469055"/>
                </a:cubicBezTo>
                <a:cubicBezTo>
                  <a:pt x="1087282" y="2370185"/>
                  <a:pt x="1075090" y="2235406"/>
                  <a:pt x="1099093" y="2119011"/>
                </a:cubicBezTo>
                <a:cubicBezTo>
                  <a:pt x="1125001" y="1979088"/>
                  <a:pt x="1199677" y="1850691"/>
                  <a:pt x="1212345" y="1708388"/>
                </a:cubicBezTo>
                <a:cubicBezTo>
                  <a:pt x="1217489" y="1627140"/>
                  <a:pt x="1185199" y="1521126"/>
                  <a:pt x="1101379" y="1493885"/>
                </a:cubicBezTo>
                <a:cubicBezTo>
                  <a:pt x="1061469" y="1486170"/>
                  <a:pt x="1019654" y="1492837"/>
                  <a:pt x="981935" y="1507982"/>
                </a:cubicBezTo>
                <a:cubicBezTo>
                  <a:pt x="849062" y="1564656"/>
                  <a:pt x="754478" y="1682004"/>
                  <a:pt x="627034" y="1749536"/>
                </a:cubicBezTo>
                <a:cubicBezTo>
                  <a:pt x="627034" y="1749536"/>
                  <a:pt x="628082" y="1748965"/>
                  <a:pt x="627986" y="1749060"/>
                </a:cubicBezTo>
                <a:cubicBezTo>
                  <a:pt x="627605" y="1749345"/>
                  <a:pt x="627129" y="1749631"/>
                  <a:pt x="626748" y="1749822"/>
                </a:cubicBezTo>
                <a:cubicBezTo>
                  <a:pt x="626748" y="1749822"/>
                  <a:pt x="626748" y="1749822"/>
                  <a:pt x="626748" y="1749822"/>
                </a:cubicBezTo>
                <a:cubicBezTo>
                  <a:pt x="626843" y="1749917"/>
                  <a:pt x="626653" y="1749631"/>
                  <a:pt x="626843" y="1750012"/>
                </a:cubicBezTo>
                <a:cubicBezTo>
                  <a:pt x="622081" y="1752679"/>
                  <a:pt x="617318" y="1756394"/>
                  <a:pt x="612461" y="1759156"/>
                </a:cubicBezTo>
                <a:lnTo>
                  <a:pt x="612461" y="1759156"/>
                </a:lnTo>
                <a:lnTo>
                  <a:pt x="612461" y="1759156"/>
                </a:lnTo>
                <a:cubicBezTo>
                  <a:pt x="429771" y="1882981"/>
                  <a:pt x="99063" y="1867360"/>
                  <a:pt x="30388" y="1621901"/>
                </a:cubicBezTo>
                <a:cubicBezTo>
                  <a:pt x="4575" y="1525603"/>
                  <a:pt x="40294" y="1420828"/>
                  <a:pt x="104683" y="1348343"/>
                </a:cubicBezTo>
                <a:cubicBezTo>
                  <a:pt x="104302" y="1347771"/>
                  <a:pt x="103921" y="1347200"/>
                  <a:pt x="103635" y="1346629"/>
                </a:cubicBezTo>
                <a:cubicBezTo>
                  <a:pt x="19720" y="1434068"/>
                  <a:pt x="-12856" y="1576371"/>
                  <a:pt x="49819" y="1685337"/>
                </a:cubicBezTo>
                <a:cubicBezTo>
                  <a:pt x="166786" y="1886887"/>
                  <a:pt x="458346" y="1875742"/>
                  <a:pt x="630844" y="1756394"/>
                </a:cubicBezTo>
                <a:cubicBezTo>
                  <a:pt x="630558" y="1755918"/>
                  <a:pt x="630749" y="1756299"/>
                  <a:pt x="630653" y="1756204"/>
                </a:cubicBezTo>
                <a:lnTo>
                  <a:pt x="630653" y="1756204"/>
                </a:lnTo>
                <a:lnTo>
                  <a:pt x="630653" y="1756204"/>
                </a:lnTo>
                <a:cubicBezTo>
                  <a:pt x="630939" y="1756013"/>
                  <a:pt x="631320" y="1755822"/>
                  <a:pt x="631606" y="1755632"/>
                </a:cubicBezTo>
                <a:cubicBezTo>
                  <a:pt x="631701" y="1755537"/>
                  <a:pt x="630558" y="1756204"/>
                  <a:pt x="630558" y="1756204"/>
                </a:cubicBezTo>
                <a:cubicBezTo>
                  <a:pt x="755812" y="1690291"/>
                  <a:pt x="850490" y="1575419"/>
                  <a:pt x="980126" y="1517888"/>
                </a:cubicBezTo>
                <a:cubicBezTo>
                  <a:pt x="1017559" y="1502172"/>
                  <a:pt x="1059183" y="1494837"/>
                  <a:pt x="1099093" y="1502458"/>
                </a:cubicBezTo>
                <a:cubicBezTo>
                  <a:pt x="1150909" y="1517793"/>
                  <a:pt x="1183199" y="1574086"/>
                  <a:pt x="1195772" y="1625616"/>
                </a:cubicBezTo>
                <a:lnTo>
                  <a:pt x="1195772" y="1625616"/>
                </a:lnTo>
                <a:lnTo>
                  <a:pt x="1195772" y="1625616"/>
                </a:lnTo>
                <a:cubicBezTo>
                  <a:pt x="1230443" y="1767633"/>
                  <a:pt x="1131383" y="1933178"/>
                  <a:pt x="1099474" y="2072719"/>
                </a:cubicBezTo>
                <a:cubicBezTo>
                  <a:pt x="1059850" y="2216071"/>
                  <a:pt x="1069375" y="2390568"/>
                  <a:pt x="1175960" y="2504773"/>
                </a:cubicBezTo>
                <a:lnTo>
                  <a:pt x="1175960" y="2504773"/>
                </a:lnTo>
                <a:lnTo>
                  <a:pt x="1175960" y="2504773"/>
                </a:lnTo>
                <a:cubicBezTo>
                  <a:pt x="1291784" y="2631360"/>
                  <a:pt x="1493237" y="2628122"/>
                  <a:pt x="1623730" y="2526395"/>
                </a:cubicBezTo>
                <a:cubicBezTo>
                  <a:pt x="1660401" y="2499725"/>
                  <a:pt x="1691453" y="2465149"/>
                  <a:pt x="1718599" y="2429145"/>
                </a:cubicBezTo>
                <a:cubicBezTo>
                  <a:pt x="1791846" y="2333514"/>
                  <a:pt x="1835947" y="2218261"/>
                  <a:pt x="1901574" y="2120344"/>
                </a:cubicBezTo>
                <a:cubicBezTo>
                  <a:pt x="1917767" y="2096817"/>
                  <a:pt x="1935674" y="2073576"/>
                  <a:pt x="1956629" y="2054241"/>
                </a:cubicBezTo>
                <a:cubicBezTo>
                  <a:pt x="2066452" y="1949847"/>
                  <a:pt x="2187419" y="2016903"/>
                  <a:pt x="2280002" y="2107200"/>
                </a:cubicBezTo>
                <a:cubicBezTo>
                  <a:pt x="2267906" y="2113772"/>
                  <a:pt x="2256095" y="2122154"/>
                  <a:pt x="2244474" y="2132155"/>
                </a:cubicBezTo>
                <a:cubicBezTo>
                  <a:pt x="2192849" y="2084625"/>
                  <a:pt x="2131508" y="2033667"/>
                  <a:pt x="2057594" y="2043382"/>
                </a:cubicBezTo>
                <a:cubicBezTo>
                  <a:pt x="2057689" y="2043382"/>
                  <a:pt x="2057784" y="2043382"/>
                  <a:pt x="2057784" y="2043382"/>
                </a:cubicBezTo>
                <a:cubicBezTo>
                  <a:pt x="1949294" y="2065480"/>
                  <a:pt x="1885763" y="2229787"/>
                  <a:pt x="1832518" y="2319512"/>
                </a:cubicBezTo>
                <a:cubicBezTo>
                  <a:pt x="1796799" y="2384758"/>
                  <a:pt x="1755175" y="2450005"/>
                  <a:pt x="1703835" y="2504678"/>
                </a:cubicBezTo>
                <a:cubicBezTo>
                  <a:pt x="1501619" y="2719086"/>
                  <a:pt x="1153004" y="2672509"/>
                  <a:pt x="1064422" y="2376186"/>
                </a:cubicBezTo>
                <a:cubicBezTo>
                  <a:pt x="998890" y="2157587"/>
                  <a:pt x="1101950" y="1983089"/>
                  <a:pt x="1158719" y="1781254"/>
                </a:cubicBezTo>
                <a:cubicBezTo>
                  <a:pt x="1167101" y="1746488"/>
                  <a:pt x="1174150" y="1710579"/>
                  <a:pt x="1172245" y="1674765"/>
                </a:cubicBezTo>
                <a:cubicBezTo>
                  <a:pt x="1168054" y="1619615"/>
                  <a:pt x="1146813" y="1551892"/>
                  <a:pt x="1091378" y="1530747"/>
                </a:cubicBezTo>
                <a:cubicBezTo>
                  <a:pt x="1091378" y="1530747"/>
                  <a:pt x="1091378" y="1530747"/>
                  <a:pt x="1091378" y="1530747"/>
                </a:cubicBezTo>
                <a:cubicBezTo>
                  <a:pt x="1021750" y="1518459"/>
                  <a:pt x="956980" y="1556750"/>
                  <a:pt x="901163" y="1594755"/>
                </a:cubicBezTo>
                <a:cubicBezTo>
                  <a:pt x="819058" y="1651714"/>
                  <a:pt x="744382" y="1722009"/>
                  <a:pt x="656085" y="1770777"/>
                </a:cubicBezTo>
                <a:lnTo>
                  <a:pt x="656085" y="1770777"/>
                </a:lnTo>
                <a:cubicBezTo>
                  <a:pt x="649227" y="1774682"/>
                  <a:pt x="636654" y="1782207"/>
                  <a:pt x="629796" y="1786493"/>
                </a:cubicBezTo>
                <a:lnTo>
                  <a:pt x="629796" y="1786493"/>
                </a:lnTo>
                <a:lnTo>
                  <a:pt x="629796" y="1786493"/>
                </a:lnTo>
                <a:cubicBezTo>
                  <a:pt x="463871" y="1889934"/>
                  <a:pt x="217840" y="1903841"/>
                  <a:pt x="75060" y="1753251"/>
                </a:cubicBezTo>
                <a:cubicBezTo>
                  <a:pt x="12005" y="1685814"/>
                  <a:pt x="-15237" y="1584468"/>
                  <a:pt x="8480" y="1494361"/>
                </a:cubicBezTo>
                <a:close/>
                <a:moveTo>
                  <a:pt x="2455262" y="124952"/>
                </a:moveTo>
                <a:cubicBezTo>
                  <a:pt x="2455167" y="124952"/>
                  <a:pt x="2454977" y="125047"/>
                  <a:pt x="2454882" y="125047"/>
                </a:cubicBezTo>
                <a:cubicBezTo>
                  <a:pt x="2455072" y="124952"/>
                  <a:pt x="2455262" y="124952"/>
                  <a:pt x="2455453" y="124857"/>
                </a:cubicBezTo>
                <a:cubicBezTo>
                  <a:pt x="2455358" y="124857"/>
                  <a:pt x="2455358" y="124857"/>
                  <a:pt x="2455262" y="124952"/>
                </a:cubicBezTo>
                <a:close/>
                <a:moveTo>
                  <a:pt x="2471360" y="2307987"/>
                </a:moveTo>
                <a:cubicBezTo>
                  <a:pt x="2456501" y="2312749"/>
                  <a:pt x="2437927" y="2311511"/>
                  <a:pt x="2426021" y="2303224"/>
                </a:cubicBezTo>
                <a:cubicBezTo>
                  <a:pt x="2425068" y="2304082"/>
                  <a:pt x="2424878" y="2305129"/>
                  <a:pt x="2426116" y="2306177"/>
                </a:cubicBezTo>
                <a:cubicBezTo>
                  <a:pt x="2441356" y="2322084"/>
                  <a:pt x="2464978" y="2325322"/>
                  <a:pt x="2475836" y="2306653"/>
                </a:cubicBezTo>
                <a:lnTo>
                  <a:pt x="2471360" y="2307987"/>
                </a:lnTo>
                <a:close/>
                <a:moveTo>
                  <a:pt x="2519080" y="2346849"/>
                </a:moveTo>
                <a:cubicBezTo>
                  <a:pt x="2503935" y="2352564"/>
                  <a:pt x="2484695" y="2351992"/>
                  <a:pt x="2471455" y="2343801"/>
                </a:cubicBezTo>
                <a:cubicBezTo>
                  <a:pt x="2470502" y="2344753"/>
                  <a:pt x="2470502" y="2345896"/>
                  <a:pt x="2471741" y="2346849"/>
                </a:cubicBezTo>
                <a:cubicBezTo>
                  <a:pt x="2488505" y="2362184"/>
                  <a:pt x="2513460" y="2365804"/>
                  <a:pt x="2523461" y="2345230"/>
                </a:cubicBezTo>
                <a:lnTo>
                  <a:pt x="2519080" y="2346849"/>
                </a:lnTo>
                <a:close/>
                <a:moveTo>
                  <a:pt x="2570420" y="2381710"/>
                </a:moveTo>
                <a:cubicBezTo>
                  <a:pt x="2553370" y="2390188"/>
                  <a:pt x="2534320" y="2389235"/>
                  <a:pt x="2521271" y="2382663"/>
                </a:cubicBezTo>
                <a:cubicBezTo>
                  <a:pt x="2518985" y="2386568"/>
                  <a:pt x="2529938" y="2389521"/>
                  <a:pt x="2531939" y="2391426"/>
                </a:cubicBezTo>
                <a:cubicBezTo>
                  <a:pt x="2552703" y="2402665"/>
                  <a:pt x="2569467" y="2395712"/>
                  <a:pt x="2574706" y="2379615"/>
                </a:cubicBezTo>
                <a:lnTo>
                  <a:pt x="2570420" y="2381710"/>
                </a:lnTo>
                <a:close/>
                <a:moveTo>
                  <a:pt x="2628808" y="2414191"/>
                </a:moveTo>
                <a:cubicBezTo>
                  <a:pt x="2609853" y="2422572"/>
                  <a:pt x="2589851" y="2422477"/>
                  <a:pt x="2574801" y="2416381"/>
                </a:cubicBezTo>
                <a:cubicBezTo>
                  <a:pt x="2573944" y="2417524"/>
                  <a:pt x="2574134" y="2418572"/>
                  <a:pt x="2575659" y="2419334"/>
                </a:cubicBezTo>
                <a:cubicBezTo>
                  <a:pt x="2596423" y="2432955"/>
                  <a:pt x="2625284" y="2432860"/>
                  <a:pt x="2633475" y="2412095"/>
                </a:cubicBezTo>
                <a:lnTo>
                  <a:pt x="2628808" y="2414191"/>
                </a:lnTo>
                <a:close/>
                <a:moveTo>
                  <a:pt x="2687577" y="2435050"/>
                </a:moveTo>
                <a:cubicBezTo>
                  <a:pt x="2675290" y="2446194"/>
                  <a:pt x="2648239" y="2450385"/>
                  <a:pt x="2637571" y="2446194"/>
                </a:cubicBezTo>
                <a:cubicBezTo>
                  <a:pt x="2636904" y="2447433"/>
                  <a:pt x="2637381" y="2448481"/>
                  <a:pt x="2639000" y="2449147"/>
                </a:cubicBezTo>
                <a:cubicBezTo>
                  <a:pt x="2661002" y="2458577"/>
                  <a:pt x="2688244" y="2457053"/>
                  <a:pt x="2691387" y="2432193"/>
                </a:cubicBezTo>
                <a:lnTo>
                  <a:pt x="2687577" y="2435050"/>
                </a:lnTo>
                <a:close/>
                <a:moveTo>
                  <a:pt x="2753395" y="2447814"/>
                </a:moveTo>
                <a:cubicBezTo>
                  <a:pt x="2740441" y="2463530"/>
                  <a:pt x="2718915" y="2471531"/>
                  <a:pt x="2702627" y="2468959"/>
                </a:cubicBezTo>
                <a:cubicBezTo>
                  <a:pt x="2702151" y="2470293"/>
                  <a:pt x="2702817" y="2471341"/>
                  <a:pt x="2704532" y="2471722"/>
                </a:cubicBezTo>
                <a:cubicBezTo>
                  <a:pt x="2727392" y="2478770"/>
                  <a:pt x="2754633" y="2472865"/>
                  <a:pt x="2753395" y="2447814"/>
                </a:cubicBezTo>
                <a:close/>
                <a:moveTo>
                  <a:pt x="2818451" y="2461530"/>
                </a:moveTo>
                <a:cubicBezTo>
                  <a:pt x="2806354" y="2474769"/>
                  <a:pt x="2782542" y="2484199"/>
                  <a:pt x="2766920" y="2482866"/>
                </a:cubicBezTo>
                <a:cubicBezTo>
                  <a:pt x="2766444" y="2484294"/>
                  <a:pt x="2767016" y="2485152"/>
                  <a:pt x="2768921" y="2485438"/>
                </a:cubicBezTo>
                <a:cubicBezTo>
                  <a:pt x="2793400" y="2490581"/>
                  <a:pt x="2820832" y="2482485"/>
                  <a:pt x="2822166" y="2457815"/>
                </a:cubicBezTo>
                <a:lnTo>
                  <a:pt x="2818451" y="2461530"/>
                </a:lnTo>
                <a:close/>
                <a:moveTo>
                  <a:pt x="2885031" y="2460006"/>
                </a:moveTo>
                <a:lnTo>
                  <a:pt x="2884173" y="2455719"/>
                </a:lnTo>
                <a:cubicBezTo>
                  <a:pt x="2877029" y="2472484"/>
                  <a:pt x="2851979" y="2488867"/>
                  <a:pt x="2838453" y="2488676"/>
                </a:cubicBezTo>
                <a:cubicBezTo>
                  <a:pt x="2838263" y="2490105"/>
                  <a:pt x="2838929" y="2490867"/>
                  <a:pt x="2840739" y="2490867"/>
                </a:cubicBezTo>
                <a:cubicBezTo>
                  <a:pt x="2863694" y="2491819"/>
                  <a:pt x="2886364" y="2482675"/>
                  <a:pt x="2885031" y="2460006"/>
                </a:cubicBezTo>
                <a:close/>
                <a:moveTo>
                  <a:pt x="2949801" y="2454291"/>
                </a:moveTo>
                <a:cubicBezTo>
                  <a:pt x="2949324" y="2451814"/>
                  <a:pt x="2948372" y="2450005"/>
                  <a:pt x="2947610" y="2448004"/>
                </a:cubicBezTo>
                <a:cubicBezTo>
                  <a:pt x="2941609" y="2466292"/>
                  <a:pt x="2925702" y="2482294"/>
                  <a:pt x="2907986" y="2486485"/>
                </a:cubicBezTo>
                <a:cubicBezTo>
                  <a:pt x="2908938" y="2491152"/>
                  <a:pt x="2919606" y="2485914"/>
                  <a:pt x="2922559" y="2486009"/>
                </a:cubicBezTo>
                <a:cubicBezTo>
                  <a:pt x="2939609" y="2484199"/>
                  <a:pt x="2953229" y="2466578"/>
                  <a:pt x="2949801" y="2454291"/>
                </a:cubicBezTo>
                <a:close/>
                <a:moveTo>
                  <a:pt x="3003331" y="2444861"/>
                </a:moveTo>
                <a:cubicBezTo>
                  <a:pt x="3002664" y="2439146"/>
                  <a:pt x="3001807" y="2439336"/>
                  <a:pt x="3000283" y="2435431"/>
                </a:cubicBezTo>
                <a:cubicBezTo>
                  <a:pt x="2995616" y="2454005"/>
                  <a:pt x="2980757" y="2472198"/>
                  <a:pt x="2963421" y="2477722"/>
                </a:cubicBezTo>
                <a:cubicBezTo>
                  <a:pt x="2963517" y="2479246"/>
                  <a:pt x="2964564" y="2479818"/>
                  <a:pt x="2966279" y="2479437"/>
                </a:cubicBezTo>
                <a:cubicBezTo>
                  <a:pt x="2987519" y="2474865"/>
                  <a:pt x="3003712" y="2465340"/>
                  <a:pt x="3003331" y="2444861"/>
                </a:cubicBezTo>
                <a:close/>
                <a:moveTo>
                  <a:pt x="3050289" y="2429145"/>
                </a:moveTo>
                <a:cubicBezTo>
                  <a:pt x="3049051" y="2423430"/>
                  <a:pt x="3048289" y="2423716"/>
                  <a:pt x="3046479" y="2420001"/>
                </a:cubicBezTo>
                <a:cubicBezTo>
                  <a:pt x="3043241" y="2439146"/>
                  <a:pt x="3031049" y="2457720"/>
                  <a:pt x="3013713" y="2465340"/>
                </a:cubicBezTo>
                <a:cubicBezTo>
                  <a:pt x="3013999" y="2466768"/>
                  <a:pt x="3015047" y="2467340"/>
                  <a:pt x="3016761" y="2466768"/>
                </a:cubicBezTo>
                <a:cubicBezTo>
                  <a:pt x="3037431" y="2460387"/>
                  <a:pt x="3052575" y="2449243"/>
                  <a:pt x="3050289" y="2429145"/>
                </a:cubicBezTo>
                <a:close/>
                <a:moveTo>
                  <a:pt x="3109820" y="2405047"/>
                </a:moveTo>
                <a:cubicBezTo>
                  <a:pt x="3108773" y="2400284"/>
                  <a:pt x="3106582" y="2397522"/>
                  <a:pt x="3104010" y="2394283"/>
                </a:cubicBezTo>
                <a:cubicBezTo>
                  <a:pt x="3103915" y="2412952"/>
                  <a:pt x="3094009" y="2433622"/>
                  <a:pt x="3078293" y="2442766"/>
                </a:cubicBezTo>
                <a:cubicBezTo>
                  <a:pt x="3080579" y="2446957"/>
                  <a:pt x="3089056" y="2439051"/>
                  <a:pt x="3091818" y="2438193"/>
                </a:cubicBezTo>
                <a:cubicBezTo>
                  <a:pt x="3108963" y="2429145"/>
                  <a:pt x="3111630" y="2415143"/>
                  <a:pt x="3109820" y="2405047"/>
                </a:cubicBezTo>
                <a:close/>
                <a:moveTo>
                  <a:pt x="3168399" y="2375138"/>
                </a:moveTo>
                <a:cubicBezTo>
                  <a:pt x="3167161" y="2365518"/>
                  <a:pt x="3166018" y="2366470"/>
                  <a:pt x="3163256" y="2361422"/>
                </a:cubicBezTo>
                <a:cubicBezTo>
                  <a:pt x="3162494" y="2381139"/>
                  <a:pt x="3151064" y="2405047"/>
                  <a:pt x="3136205" y="2414762"/>
                </a:cubicBezTo>
                <a:cubicBezTo>
                  <a:pt x="3136681" y="2416191"/>
                  <a:pt x="3137729" y="2416572"/>
                  <a:pt x="3139348" y="2415715"/>
                </a:cubicBezTo>
                <a:cubicBezTo>
                  <a:pt x="3158017" y="2405332"/>
                  <a:pt x="3168876" y="2394188"/>
                  <a:pt x="3168399" y="2375138"/>
                </a:cubicBezTo>
                <a:close/>
                <a:moveTo>
                  <a:pt x="3217072" y="2331514"/>
                </a:moveTo>
                <a:cubicBezTo>
                  <a:pt x="3214024" y="2326465"/>
                  <a:pt x="3213452" y="2326942"/>
                  <a:pt x="3210404" y="2323893"/>
                </a:cubicBezTo>
                <a:cubicBezTo>
                  <a:pt x="3213834" y="2342658"/>
                  <a:pt x="3208214" y="2365232"/>
                  <a:pt x="3194688" y="2377424"/>
                </a:cubicBezTo>
                <a:cubicBezTo>
                  <a:pt x="3195355" y="2378758"/>
                  <a:pt x="3196593" y="2378948"/>
                  <a:pt x="3198022" y="2377805"/>
                </a:cubicBezTo>
                <a:cubicBezTo>
                  <a:pt x="3215548" y="2365327"/>
                  <a:pt x="3225740" y="2349516"/>
                  <a:pt x="3217072" y="2331514"/>
                </a:cubicBezTo>
                <a:close/>
                <a:moveTo>
                  <a:pt x="3269078" y="2300176"/>
                </a:moveTo>
                <a:cubicBezTo>
                  <a:pt x="3267840" y="2291318"/>
                  <a:pt x="3263268" y="2285603"/>
                  <a:pt x="3256506" y="2281603"/>
                </a:cubicBezTo>
                <a:cubicBezTo>
                  <a:pt x="3262887" y="2300843"/>
                  <a:pt x="3258887" y="2323513"/>
                  <a:pt x="3247933" y="2335800"/>
                </a:cubicBezTo>
                <a:cubicBezTo>
                  <a:pt x="3248790" y="2336943"/>
                  <a:pt x="3250028" y="2337038"/>
                  <a:pt x="3251267" y="2335800"/>
                </a:cubicBezTo>
                <a:cubicBezTo>
                  <a:pt x="3263078" y="2324941"/>
                  <a:pt x="3271555" y="2312654"/>
                  <a:pt x="3269078" y="2300176"/>
                </a:cubicBezTo>
                <a:close/>
                <a:moveTo>
                  <a:pt x="3311941" y="2243407"/>
                </a:moveTo>
                <a:cubicBezTo>
                  <a:pt x="3307655" y="2234549"/>
                  <a:pt x="3306893" y="2235787"/>
                  <a:pt x="3302607" y="2231787"/>
                </a:cubicBezTo>
                <a:cubicBezTo>
                  <a:pt x="3308036" y="2254647"/>
                  <a:pt x="3305654" y="2274268"/>
                  <a:pt x="3293843" y="2291318"/>
                </a:cubicBezTo>
                <a:cubicBezTo>
                  <a:pt x="3297273" y="2294747"/>
                  <a:pt x="3302892" y="2283031"/>
                  <a:pt x="3304797" y="2281888"/>
                </a:cubicBezTo>
                <a:cubicBezTo>
                  <a:pt x="3314894" y="2271220"/>
                  <a:pt x="3316323" y="2251789"/>
                  <a:pt x="3311941" y="2243407"/>
                </a:cubicBezTo>
                <a:close/>
                <a:moveTo>
                  <a:pt x="3351756" y="2197306"/>
                </a:moveTo>
                <a:cubicBezTo>
                  <a:pt x="3348708" y="2187972"/>
                  <a:pt x="3342897" y="2183400"/>
                  <a:pt x="3335849" y="2180733"/>
                </a:cubicBezTo>
                <a:cubicBezTo>
                  <a:pt x="3345088" y="2197497"/>
                  <a:pt x="3346993" y="2221214"/>
                  <a:pt x="3337944" y="2237216"/>
                </a:cubicBezTo>
                <a:cubicBezTo>
                  <a:pt x="3338992" y="2238264"/>
                  <a:pt x="3340230" y="2238073"/>
                  <a:pt x="3341278" y="2236549"/>
                </a:cubicBezTo>
                <a:cubicBezTo>
                  <a:pt x="3349660" y="2224357"/>
                  <a:pt x="3356804" y="2210832"/>
                  <a:pt x="3351756" y="2197306"/>
                </a:cubicBezTo>
                <a:close/>
                <a:moveTo>
                  <a:pt x="3378140" y="2130155"/>
                </a:moveTo>
                <a:cubicBezTo>
                  <a:pt x="3374330" y="2126917"/>
                  <a:pt x="3370806" y="2125964"/>
                  <a:pt x="3366615" y="2124916"/>
                </a:cubicBezTo>
                <a:cubicBezTo>
                  <a:pt x="3379092" y="2141395"/>
                  <a:pt x="3382521" y="2164731"/>
                  <a:pt x="3375949" y="2180161"/>
                </a:cubicBezTo>
                <a:cubicBezTo>
                  <a:pt x="3377187" y="2181018"/>
                  <a:pt x="3378330" y="2180733"/>
                  <a:pt x="3379187" y="2179114"/>
                </a:cubicBezTo>
                <a:cubicBezTo>
                  <a:pt x="3389284" y="2161111"/>
                  <a:pt x="3392237" y="2142347"/>
                  <a:pt x="3378140" y="2130155"/>
                </a:cubicBezTo>
                <a:close/>
                <a:moveTo>
                  <a:pt x="3387665" y="2074338"/>
                </a:moveTo>
                <a:cubicBezTo>
                  <a:pt x="3400333" y="2089197"/>
                  <a:pt x="3407001" y="2112343"/>
                  <a:pt x="3401285" y="2130155"/>
                </a:cubicBezTo>
                <a:cubicBezTo>
                  <a:pt x="3402619" y="2130917"/>
                  <a:pt x="3403762" y="2130536"/>
                  <a:pt x="3404429" y="2128822"/>
                </a:cubicBezTo>
                <a:cubicBezTo>
                  <a:pt x="3415478" y="2106247"/>
                  <a:pt x="3413096" y="2078625"/>
                  <a:pt x="3387665" y="2074338"/>
                </a:cubicBezTo>
                <a:close/>
                <a:moveTo>
                  <a:pt x="3453101" y="1925844"/>
                </a:moveTo>
                <a:cubicBezTo>
                  <a:pt x="3454626" y="1926225"/>
                  <a:pt x="3455578" y="1925463"/>
                  <a:pt x="3455673" y="1923558"/>
                </a:cubicBezTo>
                <a:cubicBezTo>
                  <a:pt x="3458817" y="1896602"/>
                  <a:pt x="3445005" y="1869361"/>
                  <a:pt x="3420621" y="1871551"/>
                </a:cubicBezTo>
                <a:cubicBezTo>
                  <a:pt x="3439481" y="1884982"/>
                  <a:pt x="3452435" y="1906984"/>
                  <a:pt x="3453101" y="1925844"/>
                </a:cubicBezTo>
                <a:close/>
                <a:moveTo>
                  <a:pt x="3443767" y="1981184"/>
                </a:moveTo>
                <a:cubicBezTo>
                  <a:pt x="3444910" y="1986804"/>
                  <a:pt x="3445101" y="1989757"/>
                  <a:pt x="3445005" y="1993471"/>
                </a:cubicBezTo>
                <a:cubicBezTo>
                  <a:pt x="3450053" y="1993947"/>
                  <a:pt x="3447768" y="1981755"/>
                  <a:pt x="3448720" y="1978898"/>
                </a:cubicBezTo>
                <a:cubicBezTo>
                  <a:pt x="3451387" y="1956991"/>
                  <a:pt x="3434623" y="1939274"/>
                  <a:pt x="3417192" y="1943179"/>
                </a:cubicBezTo>
                <a:cubicBezTo>
                  <a:pt x="3430051" y="1951942"/>
                  <a:pt x="3441100" y="1966706"/>
                  <a:pt x="3443767" y="1981184"/>
                </a:cubicBezTo>
                <a:close/>
                <a:moveTo>
                  <a:pt x="3411573" y="2008425"/>
                </a:moveTo>
                <a:lnTo>
                  <a:pt x="3406905" y="2008045"/>
                </a:lnTo>
                <a:cubicBezTo>
                  <a:pt x="3421478" y="2021379"/>
                  <a:pt x="3430908" y="2043763"/>
                  <a:pt x="3427479" y="2062337"/>
                </a:cubicBezTo>
                <a:cubicBezTo>
                  <a:pt x="3428813" y="2062908"/>
                  <a:pt x="3429860" y="2062528"/>
                  <a:pt x="3430432" y="2060813"/>
                </a:cubicBezTo>
                <a:cubicBezTo>
                  <a:pt x="3437957" y="2038143"/>
                  <a:pt x="3434337" y="2013474"/>
                  <a:pt x="3411573" y="2008425"/>
                </a:cubicBezTo>
                <a:close/>
                <a:moveTo>
                  <a:pt x="3416240" y="1810401"/>
                </a:moveTo>
                <a:cubicBezTo>
                  <a:pt x="3433385" y="1817545"/>
                  <a:pt x="3448244" y="1834690"/>
                  <a:pt x="3451673" y="1851644"/>
                </a:cubicBezTo>
                <a:cubicBezTo>
                  <a:pt x="3453197" y="1851739"/>
                  <a:pt x="3454054" y="1850691"/>
                  <a:pt x="3453768" y="1848882"/>
                </a:cubicBezTo>
                <a:cubicBezTo>
                  <a:pt x="3452340" y="1822974"/>
                  <a:pt x="3436433" y="1799161"/>
                  <a:pt x="3411477" y="1808400"/>
                </a:cubicBezTo>
                <a:lnTo>
                  <a:pt x="3416240" y="1810401"/>
                </a:lnTo>
                <a:close/>
                <a:moveTo>
                  <a:pt x="3401095" y="1745345"/>
                </a:moveTo>
                <a:cubicBezTo>
                  <a:pt x="3421098" y="1750298"/>
                  <a:pt x="3436052" y="1764966"/>
                  <a:pt x="3441576" y="1779921"/>
                </a:cubicBezTo>
                <a:cubicBezTo>
                  <a:pt x="3443100" y="1779730"/>
                  <a:pt x="3443767" y="1778683"/>
                  <a:pt x="3443291" y="1776778"/>
                </a:cubicBezTo>
                <a:cubicBezTo>
                  <a:pt x="3438719" y="1751441"/>
                  <a:pt x="3418907" y="1730676"/>
                  <a:pt x="3396142" y="1744012"/>
                </a:cubicBezTo>
                <a:lnTo>
                  <a:pt x="3401095" y="1745345"/>
                </a:lnTo>
                <a:close/>
                <a:moveTo>
                  <a:pt x="3378235" y="1678956"/>
                </a:moveTo>
                <a:cubicBezTo>
                  <a:pt x="3396904" y="1683433"/>
                  <a:pt x="3416716" y="1699244"/>
                  <a:pt x="3423479" y="1714484"/>
                </a:cubicBezTo>
                <a:cubicBezTo>
                  <a:pt x="3425003" y="1714198"/>
                  <a:pt x="3425669" y="1713246"/>
                  <a:pt x="3425003" y="1711436"/>
                </a:cubicBezTo>
                <a:cubicBezTo>
                  <a:pt x="3417859" y="1685147"/>
                  <a:pt x="3394618" y="1666383"/>
                  <a:pt x="3372901" y="1677527"/>
                </a:cubicBezTo>
                <a:lnTo>
                  <a:pt x="3378235" y="1678956"/>
                </a:lnTo>
                <a:close/>
                <a:moveTo>
                  <a:pt x="3346802" y="1622282"/>
                </a:moveTo>
                <a:cubicBezTo>
                  <a:pt x="3364900" y="1623425"/>
                  <a:pt x="3385093" y="1632950"/>
                  <a:pt x="3395190" y="1647523"/>
                </a:cubicBezTo>
                <a:cubicBezTo>
                  <a:pt x="3396618" y="1647047"/>
                  <a:pt x="3397094" y="1645809"/>
                  <a:pt x="3396237" y="1644190"/>
                </a:cubicBezTo>
                <a:cubicBezTo>
                  <a:pt x="3385665" y="1620949"/>
                  <a:pt x="3360900" y="1604375"/>
                  <a:pt x="3341564" y="1621901"/>
                </a:cubicBezTo>
                <a:lnTo>
                  <a:pt x="3346802" y="1622282"/>
                </a:lnTo>
                <a:close/>
                <a:moveTo>
                  <a:pt x="3308798" y="1567513"/>
                </a:moveTo>
                <a:cubicBezTo>
                  <a:pt x="3329086" y="1564370"/>
                  <a:pt x="3348231" y="1571133"/>
                  <a:pt x="3358709" y="1583229"/>
                </a:cubicBezTo>
                <a:cubicBezTo>
                  <a:pt x="3360137" y="1582467"/>
                  <a:pt x="3360233" y="1581134"/>
                  <a:pt x="3359090" y="1579610"/>
                </a:cubicBezTo>
                <a:cubicBezTo>
                  <a:pt x="3345469" y="1557607"/>
                  <a:pt x="3319751" y="1548178"/>
                  <a:pt x="3303750" y="1568275"/>
                </a:cubicBezTo>
                <a:lnTo>
                  <a:pt x="3308798" y="1567513"/>
                </a:lnTo>
                <a:close/>
                <a:moveTo>
                  <a:pt x="3273746" y="1526746"/>
                </a:moveTo>
                <a:cubicBezTo>
                  <a:pt x="3290129" y="1521888"/>
                  <a:pt x="3317370" y="1529699"/>
                  <a:pt x="3324990" y="1538748"/>
                </a:cubicBezTo>
                <a:cubicBezTo>
                  <a:pt x="3326228" y="1537891"/>
                  <a:pt x="3326514" y="1536652"/>
                  <a:pt x="3325276" y="1535319"/>
                </a:cubicBezTo>
                <a:cubicBezTo>
                  <a:pt x="3309655" y="1514935"/>
                  <a:pt x="3283747" y="1507125"/>
                  <a:pt x="3268602" y="1527794"/>
                </a:cubicBezTo>
                <a:lnTo>
                  <a:pt x="3273746" y="1526746"/>
                </a:lnTo>
                <a:close/>
                <a:moveTo>
                  <a:pt x="3238789" y="1492266"/>
                </a:moveTo>
                <a:cubicBezTo>
                  <a:pt x="3254982" y="1486075"/>
                  <a:pt x="3282699" y="1491885"/>
                  <a:pt x="3291081" y="1500267"/>
                </a:cubicBezTo>
                <a:cubicBezTo>
                  <a:pt x="3292319" y="1499314"/>
                  <a:pt x="3292415" y="1498076"/>
                  <a:pt x="3291081" y="1496838"/>
                </a:cubicBezTo>
                <a:cubicBezTo>
                  <a:pt x="3273841" y="1477502"/>
                  <a:pt x="3247171" y="1471787"/>
                  <a:pt x="3233741" y="1493695"/>
                </a:cubicBezTo>
                <a:lnTo>
                  <a:pt x="3238789" y="1492266"/>
                </a:lnTo>
                <a:close/>
                <a:moveTo>
                  <a:pt x="3189354" y="1451499"/>
                </a:moveTo>
                <a:cubicBezTo>
                  <a:pt x="3205928" y="1443879"/>
                  <a:pt x="3226597" y="1443783"/>
                  <a:pt x="3241456" y="1452832"/>
                </a:cubicBezTo>
                <a:cubicBezTo>
                  <a:pt x="3244599" y="1448832"/>
                  <a:pt x="3233265" y="1444831"/>
                  <a:pt x="3231264" y="1442641"/>
                </a:cubicBezTo>
                <a:cubicBezTo>
                  <a:pt x="3209928" y="1428829"/>
                  <a:pt x="3192021" y="1437402"/>
                  <a:pt x="3184592" y="1453690"/>
                </a:cubicBezTo>
                <a:lnTo>
                  <a:pt x="3189354" y="1451499"/>
                </a:lnTo>
                <a:close/>
                <a:moveTo>
                  <a:pt x="3133824" y="1412827"/>
                </a:moveTo>
                <a:cubicBezTo>
                  <a:pt x="3154398" y="1404541"/>
                  <a:pt x="3174781" y="1405588"/>
                  <a:pt x="3190116" y="1413304"/>
                </a:cubicBezTo>
                <a:cubicBezTo>
                  <a:pt x="3191164" y="1412256"/>
                  <a:pt x="3191259" y="1411017"/>
                  <a:pt x="3189640" y="1409970"/>
                </a:cubicBezTo>
                <a:cubicBezTo>
                  <a:pt x="3168399" y="1392920"/>
                  <a:pt x="3139443" y="1393682"/>
                  <a:pt x="3128775" y="1414923"/>
                </a:cubicBezTo>
                <a:lnTo>
                  <a:pt x="3133824" y="1412827"/>
                </a:lnTo>
                <a:close/>
                <a:moveTo>
                  <a:pt x="3078959" y="1386253"/>
                </a:moveTo>
                <a:cubicBezTo>
                  <a:pt x="3093628" y="1375775"/>
                  <a:pt x="3114774" y="1371393"/>
                  <a:pt x="3130490" y="1377299"/>
                </a:cubicBezTo>
                <a:cubicBezTo>
                  <a:pt x="3131347" y="1376061"/>
                  <a:pt x="3131157" y="1374822"/>
                  <a:pt x="3129537" y="1373965"/>
                </a:cubicBezTo>
                <a:cubicBezTo>
                  <a:pt x="3107249" y="1360535"/>
                  <a:pt x="3080865" y="1364821"/>
                  <a:pt x="3074673" y="1389205"/>
                </a:cubicBezTo>
                <a:lnTo>
                  <a:pt x="3078959" y="1386253"/>
                </a:lnTo>
                <a:close/>
                <a:moveTo>
                  <a:pt x="3022191" y="1362440"/>
                </a:moveTo>
                <a:cubicBezTo>
                  <a:pt x="3036954" y="1349105"/>
                  <a:pt x="3056100" y="1343962"/>
                  <a:pt x="3070863" y="1347676"/>
                </a:cubicBezTo>
                <a:cubicBezTo>
                  <a:pt x="3072578" y="1342818"/>
                  <a:pt x="3061338" y="1342628"/>
                  <a:pt x="3058767" y="1341104"/>
                </a:cubicBezTo>
                <a:cubicBezTo>
                  <a:pt x="3034859" y="1334246"/>
                  <a:pt x="3021143" y="1348724"/>
                  <a:pt x="3018381" y="1365869"/>
                </a:cubicBezTo>
                <a:lnTo>
                  <a:pt x="3022191" y="1362440"/>
                </a:lnTo>
                <a:close/>
                <a:moveTo>
                  <a:pt x="2961993" y="1341009"/>
                </a:moveTo>
                <a:cubicBezTo>
                  <a:pt x="2986091" y="1322530"/>
                  <a:pt x="3004379" y="1323959"/>
                  <a:pt x="3013618" y="1325483"/>
                </a:cubicBezTo>
                <a:cubicBezTo>
                  <a:pt x="3016380" y="1320054"/>
                  <a:pt x="2993234" y="1318530"/>
                  <a:pt x="2993996" y="1318054"/>
                </a:cubicBezTo>
                <a:cubicBezTo>
                  <a:pt x="2967898" y="1316625"/>
                  <a:pt x="2958373" y="1339008"/>
                  <a:pt x="2957801" y="1344342"/>
                </a:cubicBezTo>
                <a:lnTo>
                  <a:pt x="2961993" y="1341009"/>
                </a:lnTo>
                <a:close/>
                <a:moveTo>
                  <a:pt x="2906176" y="1329198"/>
                </a:moveTo>
                <a:cubicBezTo>
                  <a:pt x="2915701" y="1315958"/>
                  <a:pt x="2940276" y="1304814"/>
                  <a:pt x="2951325" y="1307290"/>
                </a:cubicBezTo>
                <a:cubicBezTo>
                  <a:pt x="2951801" y="1305957"/>
                  <a:pt x="2951515" y="1304623"/>
                  <a:pt x="2949801" y="1304337"/>
                </a:cubicBezTo>
                <a:cubicBezTo>
                  <a:pt x="2925321" y="1296908"/>
                  <a:pt x="2903509" y="1309386"/>
                  <a:pt x="2902842" y="1333103"/>
                </a:cubicBezTo>
                <a:lnTo>
                  <a:pt x="2906176" y="1329198"/>
                </a:lnTo>
                <a:close/>
                <a:moveTo>
                  <a:pt x="2849788" y="1318625"/>
                </a:moveTo>
                <a:cubicBezTo>
                  <a:pt x="2859408" y="1304528"/>
                  <a:pt x="2875506" y="1293288"/>
                  <a:pt x="2891508" y="1293288"/>
                </a:cubicBezTo>
                <a:cubicBezTo>
                  <a:pt x="2892460" y="1288336"/>
                  <a:pt x="2882078" y="1290526"/>
                  <a:pt x="2879411" y="1289574"/>
                </a:cubicBezTo>
                <a:cubicBezTo>
                  <a:pt x="2855503" y="1288336"/>
                  <a:pt x="2846550" y="1306147"/>
                  <a:pt x="2846835" y="1322816"/>
                </a:cubicBezTo>
                <a:lnTo>
                  <a:pt x="2849788" y="1318625"/>
                </a:lnTo>
                <a:close/>
                <a:moveTo>
                  <a:pt x="2802639" y="1312243"/>
                </a:moveTo>
                <a:cubicBezTo>
                  <a:pt x="2810354" y="1298337"/>
                  <a:pt x="2832738" y="1284240"/>
                  <a:pt x="2843692" y="1285478"/>
                </a:cubicBezTo>
                <a:cubicBezTo>
                  <a:pt x="2843978" y="1284145"/>
                  <a:pt x="2843692" y="1282811"/>
                  <a:pt x="2841882" y="1282716"/>
                </a:cubicBezTo>
                <a:cubicBezTo>
                  <a:pt x="2817022" y="1277763"/>
                  <a:pt x="2798162" y="1293765"/>
                  <a:pt x="2799686" y="1316529"/>
                </a:cubicBezTo>
                <a:lnTo>
                  <a:pt x="2802639" y="1312243"/>
                </a:lnTo>
                <a:close/>
                <a:moveTo>
                  <a:pt x="2741679" y="1306052"/>
                </a:moveTo>
                <a:lnTo>
                  <a:pt x="2741870" y="1311100"/>
                </a:lnTo>
                <a:cubicBezTo>
                  <a:pt x="2748728" y="1295765"/>
                  <a:pt x="2770635" y="1277191"/>
                  <a:pt x="2783494" y="1277953"/>
                </a:cubicBezTo>
                <a:cubicBezTo>
                  <a:pt x="2783780" y="1276620"/>
                  <a:pt x="2783399" y="1275286"/>
                  <a:pt x="2781684" y="1275286"/>
                </a:cubicBezTo>
                <a:cubicBezTo>
                  <a:pt x="2759110" y="1271667"/>
                  <a:pt x="2742156" y="1286050"/>
                  <a:pt x="2741679" y="1306052"/>
                </a:cubicBezTo>
                <a:close/>
                <a:moveTo>
                  <a:pt x="2687673" y="1302909"/>
                </a:moveTo>
                <a:lnTo>
                  <a:pt x="2688149" y="1307957"/>
                </a:lnTo>
                <a:cubicBezTo>
                  <a:pt x="2695769" y="1290431"/>
                  <a:pt x="2711485" y="1274238"/>
                  <a:pt x="2726630" y="1272715"/>
                </a:cubicBezTo>
                <a:cubicBezTo>
                  <a:pt x="2726820" y="1271381"/>
                  <a:pt x="2726344" y="1270047"/>
                  <a:pt x="2724725" y="1270143"/>
                </a:cubicBezTo>
                <a:cubicBezTo>
                  <a:pt x="2701293" y="1267476"/>
                  <a:pt x="2686529" y="1284525"/>
                  <a:pt x="2687673" y="1302909"/>
                </a:cubicBezTo>
                <a:close/>
                <a:moveTo>
                  <a:pt x="2634047" y="1299861"/>
                </a:moveTo>
                <a:cubicBezTo>
                  <a:pt x="2645382" y="1282620"/>
                  <a:pt x="2658526" y="1272333"/>
                  <a:pt x="2673861" y="1269857"/>
                </a:cubicBezTo>
                <a:cubicBezTo>
                  <a:pt x="2674909" y="1263951"/>
                  <a:pt x="2655573" y="1268904"/>
                  <a:pt x="2655764" y="1268333"/>
                </a:cubicBezTo>
                <a:cubicBezTo>
                  <a:pt x="2632523" y="1275286"/>
                  <a:pt x="2630903" y="1298908"/>
                  <a:pt x="2631189" y="1304242"/>
                </a:cubicBezTo>
                <a:lnTo>
                  <a:pt x="2634047" y="1299861"/>
                </a:lnTo>
                <a:close/>
                <a:moveTo>
                  <a:pt x="2580516" y="1301194"/>
                </a:moveTo>
                <a:lnTo>
                  <a:pt x="2581088" y="1306242"/>
                </a:lnTo>
                <a:cubicBezTo>
                  <a:pt x="2586231" y="1290812"/>
                  <a:pt x="2605091" y="1269762"/>
                  <a:pt x="2617664" y="1269190"/>
                </a:cubicBezTo>
                <a:cubicBezTo>
                  <a:pt x="2617759" y="1267952"/>
                  <a:pt x="2617378" y="1266523"/>
                  <a:pt x="2615759" y="1266618"/>
                </a:cubicBezTo>
                <a:cubicBezTo>
                  <a:pt x="2593184" y="1264999"/>
                  <a:pt x="2579373" y="1282144"/>
                  <a:pt x="2580516" y="1301194"/>
                </a:cubicBezTo>
                <a:close/>
                <a:moveTo>
                  <a:pt x="2528795" y="1299099"/>
                </a:moveTo>
                <a:cubicBezTo>
                  <a:pt x="2528891" y="1301956"/>
                  <a:pt x="2529462" y="1304337"/>
                  <a:pt x="2529748" y="1306719"/>
                </a:cubicBezTo>
                <a:cubicBezTo>
                  <a:pt x="2535749" y="1289097"/>
                  <a:pt x="2549369" y="1271381"/>
                  <a:pt x="2563848" y="1268524"/>
                </a:cubicBezTo>
                <a:cubicBezTo>
                  <a:pt x="2563943" y="1267285"/>
                  <a:pt x="2563467" y="1265857"/>
                  <a:pt x="2561847" y="1266047"/>
                </a:cubicBezTo>
                <a:cubicBezTo>
                  <a:pt x="2539749" y="1265285"/>
                  <a:pt x="2528034" y="1282430"/>
                  <a:pt x="2528795" y="1299099"/>
                </a:cubicBezTo>
                <a:close/>
                <a:moveTo>
                  <a:pt x="2475265" y="1306052"/>
                </a:moveTo>
                <a:cubicBezTo>
                  <a:pt x="2486028" y="1282335"/>
                  <a:pt x="2507078" y="1269000"/>
                  <a:pt x="2514032" y="1269095"/>
                </a:cubicBezTo>
                <a:cubicBezTo>
                  <a:pt x="2514699" y="1263094"/>
                  <a:pt x="2496887" y="1269095"/>
                  <a:pt x="2496887" y="1268524"/>
                </a:cubicBezTo>
                <a:cubicBezTo>
                  <a:pt x="2474884" y="1277191"/>
                  <a:pt x="2474884" y="1300623"/>
                  <a:pt x="2475265" y="1306052"/>
                </a:cubicBezTo>
                <a:close/>
                <a:moveTo>
                  <a:pt x="2426878" y="1304528"/>
                </a:moveTo>
                <a:lnTo>
                  <a:pt x="2427545" y="1309671"/>
                </a:lnTo>
                <a:cubicBezTo>
                  <a:pt x="2431831" y="1294432"/>
                  <a:pt x="2448785" y="1272333"/>
                  <a:pt x="2460977" y="1271000"/>
                </a:cubicBezTo>
                <a:cubicBezTo>
                  <a:pt x="2461073" y="1269762"/>
                  <a:pt x="2460596" y="1268333"/>
                  <a:pt x="2459073" y="1268524"/>
                </a:cubicBezTo>
                <a:cubicBezTo>
                  <a:pt x="2436975" y="1267762"/>
                  <a:pt x="2425354" y="1286430"/>
                  <a:pt x="2426878" y="1304528"/>
                </a:cubicBezTo>
                <a:close/>
                <a:moveTo>
                  <a:pt x="2377634" y="1303290"/>
                </a:moveTo>
                <a:cubicBezTo>
                  <a:pt x="2377729" y="1306242"/>
                  <a:pt x="2378301" y="1308529"/>
                  <a:pt x="2378586" y="1311005"/>
                </a:cubicBezTo>
                <a:cubicBezTo>
                  <a:pt x="2384015" y="1293670"/>
                  <a:pt x="2396303" y="1275191"/>
                  <a:pt x="2410209" y="1271953"/>
                </a:cubicBezTo>
                <a:cubicBezTo>
                  <a:pt x="2410209" y="1270809"/>
                  <a:pt x="2409828" y="1269286"/>
                  <a:pt x="2408304" y="1269476"/>
                </a:cubicBezTo>
                <a:cubicBezTo>
                  <a:pt x="2386968" y="1269095"/>
                  <a:pt x="2376681" y="1287478"/>
                  <a:pt x="2377634" y="1303290"/>
                </a:cubicBezTo>
                <a:close/>
                <a:moveTo>
                  <a:pt x="2337248" y="1307004"/>
                </a:moveTo>
                <a:lnTo>
                  <a:pt x="2337819" y="1312148"/>
                </a:lnTo>
                <a:cubicBezTo>
                  <a:pt x="2342105" y="1297194"/>
                  <a:pt x="2358203" y="1274905"/>
                  <a:pt x="2370204" y="1273476"/>
                </a:cubicBezTo>
                <a:cubicBezTo>
                  <a:pt x="2370300" y="1272333"/>
                  <a:pt x="2369918" y="1270714"/>
                  <a:pt x="2368299" y="1270905"/>
                </a:cubicBezTo>
                <a:cubicBezTo>
                  <a:pt x="2346582" y="1270238"/>
                  <a:pt x="2335914" y="1289479"/>
                  <a:pt x="2337248" y="1307004"/>
                </a:cubicBezTo>
                <a:close/>
                <a:moveTo>
                  <a:pt x="2300958" y="1307576"/>
                </a:moveTo>
                <a:lnTo>
                  <a:pt x="2301529" y="1312720"/>
                </a:lnTo>
                <a:cubicBezTo>
                  <a:pt x="2305815" y="1297956"/>
                  <a:pt x="2321722" y="1275572"/>
                  <a:pt x="2333628" y="1274238"/>
                </a:cubicBezTo>
                <a:cubicBezTo>
                  <a:pt x="2333723" y="1273095"/>
                  <a:pt x="2333343" y="1271476"/>
                  <a:pt x="2331818" y="1271667"/>
                </a:cubicBezTo>
                <a:cubicBezTo>
                  <a:pt x="2310197" y="1270809"/>
                  <a:pt x="2299910" y="1290241"/>
                  <a:pt x="2300958" y="1307576"/>
                </a:cubicBezTo>
                <a:close/>
                <a:moveTo>
                  <a:pt x="2255428" y="1307481"/>
                </a:moveTo>
                <a:lnTo>
                  <a:pt x="2255904" y="1312624"/>
                </a:lnTo>
                <a:cubicBezTo>
                  <a:pt x="2260762" y="1295670"/>
                  <a:pt x="2272764" y="1277382"/>
                  <a:pt x="2286098" y="1274238"/>
                </a:cubicBezTo>
                <a:cubicBezTo>
                  <a:pt x="2286194" y="1273095"/>
                  <a:pt x="2285908" y="1271476"/>
                  <a:pt x="2284384" y="1271667"/>
                </a:cubicBezTo>
                <a:cubicBezTo>
                  <a:pt x="2262572" y="1271000"/>
                  <a:pt x="2254571" y="1289955"/>
                  <a:pt x="2255428" y="1307481"/>
                </a:cubicBezTo>
                <a:close/>
                <a:moveTo>
                  <a:pt x="2213327" y="1303957"/>
                </a:moveTo>
                <a:cubicBezTo>
                  <a:pt x="2223329" y="1287574"/>
                  <a:pt x="2231806" y="1277477"/>
                  <a:pt x="2244951" y="1273572"/>
                </a:cubicBezTo>
                <a:cubicBezTo>
                  <a:pt x="2245998" y="1267762"/>
                  <a:pt x="2232377" y="1272333"/>
                  <a:pt x="2231901" y="1272048"/>
                </a:cubicBezTo>
                <a:cubicBezTo>
                  <a:pt x="2211994" y="1280620"/>
                  <a:pt x="2211327" y="1302909"/>
                  <a:pt x="2210756" y="1308529"/>
                </a:cubicBezTo>
                <a:lnTo>
                  <a:pt x="2213327" y="1303957"/>
                </a:lnTo>
                <a:close/>
                <a:moveTo>
                  <a:pt x="2171894" y="1302433"/>
                </a:moveTo>
                <a:cubicBezTo>
                  <a:pt x="2178656" y="1289097"/>
                  <a:pt x="2188372" y="1274715"/>
                  <a:pt x="2201993" y="1271476"/>
                </a:cubicBezTo>
                <a:cubicBezTo>
                  <a:pt x="2202088" y="1270429"/>
                  <a:pt x="2202088" y="1268714"/>
                  <a:pt x="2200659" y="1268714"/>
                </a:cubicBezTo>
                <a:cubicBezTo>
                  <a:pt x="2177418" y="1265190"/>
                  <a:pt x="2168465" y="1293479"/>
                  <a:pt x="2169513" y="1306909"/>
                </a:cubicBezTo>
                <a:lnTo>
                  <a:pt x="2171894" y="1302433"/>
                </a:lnTo>
                <a:close/>
                <a:moveTo>
                  <a:pt x="2476694" y="1467691"/>
                </a:moveTo>
                <a:cubicBezTo>
                  <a:pt x="2514603" y="1482741"/>
                  <a:pt x="2515079" y="1413113"/>
                  <a:pt x="2477360" y="1430353"/>
                </a:cubicBezTo>
                <a:cubicBezTo>
                  <a:pt x="2474122" y="1433020"/>
                  <a:pt x="2479170" y="1434830"/>
                  <a:pt x="2481551" y="1435020"/>
                </a:cubicBezTo>
                <a:cubicBezTo>
                  <a:pt x="2487743" y="1435401"/>
                  <a:pt x="2490124" y="1439878"/>
                  <a:pt x="2484028" y="1443117"/>
                </a:cubicBezTo>
                <a:cubicBezTo>
                  <a:pt x="2481742" y="1444069"/>
                  <a:pt x="2478123" y="1445688"/>
                  <a:pt x="2482980" y="1446070"/>
                </a:cubicBezTo>
                <a:cubicBezTo>
                  <a:pt x="2486409" y="1446832"/>
                  <a:pt x="2491743" y="1444165"/>
                  <a:pt x="2494029" y="1447212"/>
                </a:cubicBezTo>
                <a:cubicBezTo>
                  <a:pt x="2494982" y="1450070"/>
                  <a:pt x="2490791" y="1450451"/>
                  <a:pt x="2488505" y="1450641"/>
                </a:cubicBezTo>
                <a:cubicBezTo>
                  <a:pt x="2479075" y="1451404"/>
                  <a:pt x="2480313" y="1453975"/>
                  <a:pt x="2484218" y="1455499"/>
                </a:cubicBezTo>
                <a:cubicBezTo>
                  <a:pt x="2486314" y="1456357"/>
                  <a:pt x="2490695" y="1456166"/>
                  <a:pt x="2489267" y="1459595"/>
                </a:cubicBezTo>
                <a:cubicBezTo>
                  <a:pt x="2487743" y="1463119"/>
                  <a:pt x="2483457" y="1460833"/>
                  <a:pt x="2480694" y="1460643"/>
                </a:cubicBezTo>
                <a:cubicBezTo>
                  <a:pt x="2476694" y="1460452"/>
                  <a:pt x="2473646" y="1464834"/>
                  <a:pt x="2476694" y="1467691"/>
                </a:cubicBezTo>
                <a:close/>
                <a:moveTo>
                  <a:pt x="2405351" y="1445403"/>
                </a:moveTo>
                <a:cubicBezTo>
                  <a:pt x="2411067" y="1445117"/>
                  <a:pt x="2413543" y="1449403"/>
                  <a:pt x="2406780" y="1452928"/>
                </a:cubicBezTo>
                <a:cubicBezTo>
                  <a:pt x="2404399" y="1454166"/>
                  <a:pt x="2405256" y="1454737"/>
                  <a:pt x="2407542" y="1454737"/>
                </a:cubicBezTo>
                <a:cubicBezTo>
                  <a:pt x="2410495" y="1455118"/>
                  <a:pt x="2414781" y="1452356"/>
                  <a:pt x="2417067" y="1454737"/>
                </a:cubicBezTo>
                <a:cubicBezTo>
                  <a:pt x="2418210" y="1457118"/>
                  <a:pt x="2414400" y="1457785"/>
                  <a:pt x="2412781" y="1458166"/>
                </a:cubicBezTo>
                <a:cubicBezTo>
                  <a:pt x="2404875" y="1459595"/>
                  <a:pt x="2406114" y="1461691"/>
                  <a:pt x="2409543" y="1462643"/>
                </a:cubicBezTo>
                <a:cubicBezTo>
                  <a:pt x="2411447" y="1463119"/>
                  <a:pt x="2415162" y="1462643"/>
                  <a:pt x="2414210" y="1465691"/>
                </a:cubicBezTo>
                <a:cubicBezTo>
                  <a:pt x="2413257" y="1468834"/>
                  <a:pt x="2409447" y="1467215"/>
                  <a:pt x="2407066" y="1467405"/>
                </a:cubicBezTo>
                <a:cubicBezTo>
                  <a:pt x="2403732" y="1467596"/>
                  <a:pt x="2401446" y="1471596"/>
                  <a:pt x="2404399" y="1473787"/>
                </a:cubicBezTo>
                <a:cubicBezTo>
                  <a:pt x="2407066" y="1475692"/>
                  <a:pt x="2411829" y="1475025"/>
                  <a:pt x="2414876" y="1474359"/>
                </a:cubicBezTo>
                <a:cubicBezTo>
                  <a:pt x="2433736" y="1469787"/>
                  <a:pt x="2430021" y="1438450"/>
                  <a:pt x="2410971" y="1438450"/>
                </a:cubicBezTo>
                <a:cubicBezTo>
                  <a:pt x="2406018" y="1437973"/>
                  <a:pt x="2394207" y="1444355"/>
                  <a:pt x="2405351" y="1445403"/>
                </a:cubicBezTo>
                <a:close/>
                <a:moveTo>
                  <a:pt x="2290289" y="1472549"/>
                </a:moveTo>
                <a:cubicBezTo>
                  <a:pt x="2300958" y="1479597"/>
                  <a:pt x="2316293" y="1471025"/>
                  <a:pt x="2319150" y="1459404"/>
                </a:cubicBezTo>
                <a:cubicBezTo>
                  <a:pt x="2324008" y="1443688"/>
                  <a:pt x="2307530" y="1424353"/>
                  <a:pt x="2291718" y="1434735"/>
                </a:cubicBezTo>
                <a:cubicBezTo>
                  <a:pt x="2288480" y="1437307"/>
                  <a:pt x="2293338" y="1439307"/>
                  <a:pt x="2295814" y="1439497"/>
                </a:cubicBezTo>
                <a:cubicBezTo>
                  <a:pt x="2301910" y="1439974"/>
                  <a:pt x="2304291" y="1444545"/>
                  <a:pt x="2298100" y="1447784"/>
                </a:cubicBezTo>
                <a:cubicBezTo>
                  <a:pt x="2295814" y="1448737"/>
                  <a:pt x="2292194" y="1450356"/>
                  <a:pt x="2296957" y="1450737"/>
                </a:cubicBezTo>
                <a:cubicBezTo>
                  <a:pt x="2300386" y="1451594"/>
                  <a:pt x="2305720" y="1448927"/>
                  <a:pt x="2307911" y="1452166"/>
                </a:cubicBezTo>
                <a:cubicBezTo>
                  <a:pt x="2308768" y="1454737"/>
                  <a:pt x="2305434" y="1455309"/>
                  <a:pt x="2303243" y="1455499"/>
                </a:cubicBezTo>
                <a:cubicBezTo>
                  <a:pt x="2294766" y="1455690"/>
                  <a:pt x="2292861" y="1458452"/>
                  <a:pt x="2297909" y="1460357"/>
                </a:cubicBezTo>
                <a:cubicBezTo>
                  <a:pt x="2300005" y="1461214"/>
                  <a:pt x="2304386" y="1461119"/>
                  <a:pt x="2302863" y="1464643"/>
                </a:cubicBezTo>
                <a:cubicBezTo>
                  <a:pt x="2301339" y="1468167"/>
                  <a:pt x="2297052" y="1465786"/>
                  <a:pt x="2294290" y="1465596"/>
                </a:cubicBezTo>
                <a:cubicBezTo>
                  <a:pt x="2290480" y="1465215"/>
                  <a:pt x="2287242" y="1469596"/>
                  <a:pt x="2290289" y="1472549"/>
                </a:cubicBezTo>
                <a:close/>
                <a:moveTo>
                  <a:pt x="2251237" y="1450641"/>
                </a:moveTo>
                <a:cubicBezTo>
                  <a:pt x="2256190" y="1450641"/>
                  <a:pt x="2258190" y="1454547"/>
                  <a:pt x="2252189" y="1457500"/>
                </a:cubicBezTo>
                <a:cubicBezTo>
                  <a:pt x="2249999" y="1458547"/>
                  <a:pt x="2250761" y="1459119"/>
                  <a:pt x="2252761" y="1459119"/>
                </a:cubicBezTo>
                <a:cubicBezTo>
                  <a:pt x="2255428" y="1459500"/>
                  <a:pt x="2259238" y="1457214"/>
                  <a:pt x="2261143" y="1459500"/>
                </a:cubicBezTo>
                <a:cubicBezTo>
                  <a:pt x="2262096" y="1461595"/>
                  <a:pt x="2258667" y="1462167"/>
                  <a:pt x="2257238" y="1462357"/>
                </a:cubicBezTo>
                <a:cubicBezTo>
                  <a:pt x="2250189" y="1463310"/>
                  <a:pt x="2251142" y="1465310"/>
                  <a:pt x="2254190" y="1466262"/>
                </a:cubicBezTo>
                <a:cubicBezTo>
                  <a:pt x="2255904" y="1466834"/>
                  <a:pt x="2259143" y="1466453"/>
                  <a:pt x="2258285" y="1469215"/>
                </a:cubicBezTo>
                <a:cubicBezTo>
                  <a:pt x="2257333" y="1471978"/>
                  <a:pt x="2253904" y="1470454"/>
                  <a:pt x="2251809" y="1470454"/>
                </a:cubicBezTo>
                <a:cubicBezTo>
                  <a:pt x="2248760" y="1470454"/>
                  <a:pt x="2246570" y="1473978"/>
                  <a:pt x="2249142" y="1476073"/>
                </a:cubicBezTo>
                <a:cubicBezTo>
                  <a:pt x="2251427" y="1477883"/>
                  <a:pt x="2255809" y="1477502"/>
                  <a:pt x="2258476" y="1476930"/>
                </a:cubicBezTo>
                <a:cubicBezTo>
                  <a:pt x="2275430" y="1473597"/>
                  <a:pt x="2273144" y="1445498"/>
                  <a:pt x="2256380" y="1444641"/>
                </a:cubicBezTo>
                <a:cubicBezTo>
                  <a:pt x="2252094" y="1443974"/>
                  <a:pt x="2241522" y="1449213"/>
                  <a:pt x="2251237" y="1450641"/>
                </a:cubicBezTo>
                <a:close/>
                <a:moveTo>
                  <a:pt x="2193134" y="1474359"/>
                </a:moveTo>
                <a:cubicBezTo>
                  <a:pt x="2225710" y="1487694"/>
                  <a:pt x="2225424" y="1426734"/>
                  <a:pt x="2193515" y="1441783"/>
                </a:cubicBezTo>
                <a:cubicBezTo>
                  <a:pt x="2190848" y="1444069"/>
                  <a:pt x="2195039" y="1445688"/>
                  <a:pt x="2197040" y="1445879"/>
                </a:cubicBezTo>
                <a:cubicBezTo>
                  <a:pt x="2202659" y="1446260"/>
                  <a:pt x="2204660" y="1450832"/>
                  <a:pt x="2197706" y="1453690"/>
                </a:cubicBezTo>
                <a:cubicBezTo>
                  <a:pt x="2195230" y="1454737"/>
                  <a:pt x="2196087" y="1455404"/>
                  <a:pt x="2198278" y="1455595"/>
                </a:cubicBezTo>
                <a:cubicBezTo>
                  <a:pt x="2201231" y="1456261"/>
                  <a:pt x="2205708" y="1453880"/>
                  <a:pt x="2207708" y="1456547"/>
                </a:cubicBezTo>
                <a:cubicBezTo>
                  <a:pt x="2208660" y="1459024"/>
                  <a:pt x="2204755" y="1459404"/>
                  <a:pt x="2203040" y="1459595"/>
                </a:cubicBezTo>
                <a:cubicBezTo>
                  <a:pt x="2195039" y="1460262"/>
                  <a:pt x="2195992" y="1462453"/>
                  <a:pt x="2199421" y="1463786"/>
                </a:cubicBezTo>
                <a:cubicBezTo>
                  <a:pt x="2201231" y="1464548"/>
                  <a:pt x="2205041" y="1464358"/>
                  <a:pt x="2203802" y="1467310"/>
                </a:cubicBezTo>
                <a:cubicBezTo>
                  <a:pt x="2202564" y="1470358"/>
                  <a:pt x="2198850" y="1468358"/>
                  <a:pt x="2196468" y="1468263"/>
                </a:cubicBezTo>
                <a:cubicBezTo>
                  <a:pt x="2193039" y="1467977"/>
                  <a:pt x="2190372" y="1471787"/>
                  <a:pt x="2193134" y="1474359"/>
                </a:cubicBezTo>
                <a:close/>
                <a:moveTo>
                  <a:pt x="2145129" y="1449689"/>
                </a:moveTo>
                <a:cubicBezTo>
                  <a:pt x="2169608" y="1474359"/>
                  <a:pt x="2193230" y="1417971"/>
                  <a:pt x="2158273" y="1419780"/>
                </a:cubicBezTo>
                <a:cubicBezTo>
                  <a:pt x="2154939" y="1420828"/>
                  <a:pt x="2158178" y="1423971"/>
                  <a:pt x="2159988" y="1424924"/>
                </a:cubicBezTo>
                <a:cubicBezTo>
                  <a:pt x="2164940" y="1427305"/>
                  <a:pt x="2165036" y="1432354"/>
                  <a:pt x="2157606" y="1432354"/>
                </a:cubicBezTo>
                <a:cubicBezTo>
                  <a:pt x="2154939" y="1432354"/>
                  <a:pt x="2155415" y="1433306"/>
                  <a:pt x="2157416" y="1434258"/>
                </a:cubicBezTo>
                <a:cubicBezTo>
                  <a:pt x="2159797" y="1435973"/>
                  <a:pt x="2164845" y="1435497"/>
                  <a:pt x="2165607" y="1438640"/>
                </a:cubicBezTo>
                <a:cubicBezTo>
                  <a:pt x="2165512" y="1441307"/>
                  <a:pt x="2161797" y="1440164"/>
                  <a:pt x="2160178" y="1439688"/>
                </a:cubicBezTo>
                <a:cubicBezTo>
                  <a:pt x="2152653" y="1437211"/>
                  <a:pt x="2152653" y="1439688"/>
                  <a:pt x="2155225" y="1442164"/>
                </a:cubicBezTo>
                <a:cubicBezTo>
                  <a:pt x="2156654" y="1443498"/>
                  <a:pt x="2160083" y="1444831"/>
                  <a:pt x="2157797" y="1447117"/>
                </a:cubicBezTo>
                <a:cubicBezTo>
                  <a:pt x="2155511" y="1449403"/>
                  <a:pt x="2152844" y="1446165"/>
                  <a:pt x="2150748" y="1445212"/>
                </a:cubicBezTo>
                <a:cubicBezTo>
                  <a:pt x="2147700" y="1443879"/>
                  <a:pt x="2143700" y="1446355"/>
                  <a:pt x="2145129" y="1449689"/>
                </a:cubicBezTo>
                <a:close/>
                <a:moveTo>
                  <a:pt x="2094265" y="1461881"/>
                </a:moveTo>
                <a:cubicBezTo>
                  <a:pt x="2103695" y="1470834"/>
                  <a:pt x="2120459" y="1464834"/>
                  <a:pt x="2125126" y="1453499"/>
                </a:cubicBezTo>
                <a:cubicBezTo>
                  <a:pt x="2132175" y="1438926"/>
                  <a:pt x="2119792" y="1416733"/>
                  <a:pt x="2102456" y="1424353"/>
                </a:cubicBezTo>
                <a:cubicBezTo>
                  <a:pt x="2098837" y="1426448"/>
                  <a:pt x="2103218" y="1429210"/>
                  <a:pt x="2105505" y="1429782"/>
                </a:cubicBezTo>
                <a:cubicBezTo>
                  <a:pt x="2111315" y="1431306"/>
                  <a:pt x="2112839" y="1436259"/>
                  <a:pt x="2106267" y="1438450"/>
                </a:cubicBezTo>
                <a:cubicBezTo>
                  <a:pt x="2103885" y="1439021"/>
                  <a:pt x="2100075" y="1439974"/>
                  <a:pt x="2104647" y="1441212"/>
                </a:cubicBezTo>
                <a:cubicBezTo>
                  <a:pt x="2107790" y="1442641"/>
                  <a:pt x="2113505" y="1441021"/>
                  <a:pt x="2115220" y="1444450"/>
                </a:cubicBezTo>
                <a:cubicBezTo>
                  <a:pt x="2115601" y="1447117"/>
                  <a:pt x="2112267" y="1447117"/>
                  <a:pt x="2110076" y="1446927"/>
                </a:cubicBezTo>
                <a:cubicBezTo>
                  <a:pt x="2101694" y="1445688"/>
                  <a:pt x="2099313" y="1448070"/>
                  <a:pt x="2103980" y="1450832"/>
                </a:cubicBezTo>
                <a:cubicBezTo>
                  <a:pt x="2105885" y="1452070"/>
                  <a:pt x="2110267" y="1452737"/>
                  <a:pt x="2108172" y="1455975"/>
                </a:cubicBezTo>
                <a:cubicBezTo>
                  <a:pt x="2106076" y="1459214"/>
                  <a:pt x="2102171" y="1456071"/>
                  <a:pt x="2099504" y="1455404"/>
                </a:cubicBezTo>
                <a:cubicBezTo>
                  <a:pt x="2095789" y="1454642"/>
                  <a:pt x="2091788" y="1458452"/>
                  <a:pt x="2094265" y="1461881"/>
                </a:cubicBezTo>
                <a:close/>
                <a:moveTo>
                  <a:pt x="2021113" y="1449689"/>
                </a:moveTo>
                <a:cubicBezTo>
                  <a:pt x="2051117" y="1468929"/>
                  <a:pt x="2061689" y="1408446"/>
                  <a:pt x="2027876" y="1417399"/>
                </a:cubicBezTo>
                <a:cubicBezTo>
                  <a:pt x="2024828" y="1419114"/>
                  <a:pt x="2028542" y="1421590"/>
                  <a:pt x="2030543" y="1422162"/>
                </a:cubicBezTo>
                <a:cubicBezTo>
                  <a:pt x="2035972" y="1423495"/>
                  <a:pt x="2037115" y="1428353"/>
                  <a:pt x="2029685" y="1429972"/>
                </a:cubicBezTo>
                <a:cubicBezTo>
                  <a:pt x="2027018" y="1430544"/>
                  <a:pt x="2027685" y="1431401"/>
                  <a:pt x="2029876" y="1431972"/>
                </a:cubicBezTo>
                <a:cubicBezTo>
                  <a:pt x="2032638" y="1433116"/>
                  <a:pt x="2037496" y="1431591"/>
                  <a:pt x="2038925" y="1434640"/>
                </a:cubicBezTo>
                <a:cubicBezTo>
                  <a:pt x="2039401" y="1437307"/>
                  <a:pt x="2035496" y="1436925"/>
                  <a:pt x="2033781" y="1436830"/>
                </a:cubicBezTo>
                <a:cubicBezTo>
                  <a:pt x="2025780" y="1436068"/>
                  <a:pt x="2026256" y="1438450"/>
                  <a:pt x="2029400" y="1440354"/>
                </a:cubicBezTo>
                <a:cubicBezTo>
                  <a:pt x="2031114" y="1441402"/>
                  <a:pt x="2034829" y="1441974"/>
                  <a:pt x="2033114" y="1444641"/>
                </a:cubicBezTo>
                <a:cubicBezTo>
                  <a:pt x="2031305" y="1447403"/>
                  <a:pt x="2027971" y="1444831"/>
                  <a:pt x="2025590" y="1444260"/>
                </a:cubicBezTo>
                <a:cubicBezTo>
                  <a:pt x="2022351" y="1443498"/>
                  <a:pt x="2018922" y="1446641"/>
                  <a:pt x="2021113" y="1449689"/>
                </a:cubicBezTo>
                <a:close/>
                <a:moveTo>
                  <a:pt x="1923958" y="1410255"/>
                </a:moveTo>
                <a:cubicBezTo>
                  <a:pt x="1930816" y="1421590"/>
                  <a:pt x="1948723" y="1419876"/>
                  <a:pt x="1956057" y="1409875"/>
                </a:cubicBezTo>
                <a:cubicBezTo>
                  <a:pt x="1966154" y="1397683"/>
                  <a:pt x="1960629" y="1372727"/>
                  <a:pt x="1941865" y="1375775"/>
                </a:cubicBezTo>
                <a:cubicBezTo>
                  <a:pt x="1937864" y="1376918"/>
                  <a:pt x="1941293" y="1380728"/>
                  <a:pt x="1943389" y="1381871"/>
                </a:cubicBezTo>
                <a:cubicBezTo>
                  <a:pt x="1948533" y="1384824"/>
                  <a:pt x="1948723" y="1390062"/>
                  <a:pt x="1941865" y="1390539"/>
                </a:cubicBezTo>
                <a:cubicBezTo>
                  <a:pt x="1939388" y="1390443"/>
                  <a:pt x="1935483" y="1390443"/>
                  <a:pt x="1939579" y="1392825"/>
                </a:cubicBezTo>
                <a:cubicBezTo>
                  <a:pt x="1942246" y="1395016"/>
                  <a:pt x="1948151" y="1394920"/>
                  <a:pt x="1948818" y="1398635"/>
                </a:cubicBezTo>
                <a:cubicBezTo>
                  <a:pt x="1948533" y="1401302"/>
                  <a:pt x="1945294" y="1400635"/>
                  <a:pt x="1943294" y="1399873"/>
                </a:cubicBezTo>
                <a:cubicBezTo>
                  <a:pt x="1935579" y="1396540"/>
                  <a:pt x="1932626" y="1398254"/>
                  <a:pt x="1936436" y="1402159"/>
                </a:cubicBezTo>
                <a:cubicBezTo>
                  <a:pt x="1937960" y="1403874"/>
                  <a:pt x="1941960" y="1405683"/>
                  <a:pt x="1939198" y="1408255"/>
                </a:cubicBezTo>
                <a:cubicBezTo>
                  <a:pt x="1936340" y="1410827"/>
                  <a:pt x="1933388" y="1406826"/>
                  <a:pt x="1930911" y="1405398"/>
                </a:cubicBezTo>
                <a:cubicBezTo>
                  <a:pt x="1927292" y="1403493"/>
                  <a:pt x="1922434" y="1406160"/>
                  <a:pt x="1923958" y="1410255"/>
                </a:cubicBezTo>
                <a:close/>
                <a:moveTo>
                  <a:pt x="1888430" y="1394634"/>
                </a:moveTo>
                <a:cubicBezTo>
                  <a:pt x="1896716" y="1402254"/>
                  <a:pt x="1910433" y="1396540"/>
                  <a:pt x="1914623" y="1387015"/>
                </a:cubicBezTo>
                <a:cubicBezTo>
                  <a:pt x="1920910" y="1374822"/>
                  <a:pt x="1909956" y="1354915"/>
                  <a:pt x="1895097" y="1361964"/>
                </a:cubicBezTo>
                <a:cubicBezTo>
                  <a:pt x="1892049" y="1363774"/>
                  <a:pt x="1895764" y="1366155"/>
                  <a:pt x="1897669" y="1366631"/>
                </a:cubicBezTo>
                <a:cubicBezTo>
                  <a:pt x="1902908" y="1367965"/>
                  <a:pt x="1904146" y="1372727"/>
                  <a:pt x="1896812" y="1374632"/>
                </a:cubicBezTo>
                <a:cubicBezTo>
                  <a:pt x="1894145" y="1375204"/>
                  <a:pt x="1894907" y="1376061"/>
                  <a:pt x="1897002" y="1376632"/>
                </a:cubicBezTo>
                <a:cubicBezTo>
                  <a:pt x="1899764" y="1377775"/>
                  <a:pt x="1904527" y="1376156"/>
                  <a:pt x="1905956" y="1379204"/>
                </a:cubicBezTo>
                <a:cubicBezTo>
                  <a:pt x="1906432" y="1381871"/>
                  <a:pt x="1902622" y="1381585"/>
                  <a:pt x="1900908" y="1381490"/>
                </a:cubicBezTo>
                <a:cubicBezTo>
                  <a:pt x="1892906" y="1380823"/>
                  <a:pt x="1893478" y="1383204"/>
                  <a:pt x="1896526" y="1385109"/>
                </a:cubicBezTo>
                <a:cubicBezTo>
                  <a:pt x="1898240" y="1386157"/>
                  <a:pt x="1901955" y="1386633"/>
                  <a:pt x="1900241" y="1389491"/>
                </a:cubicBezTo>
                <a:cubicBezTo>
                  <a:pt x="1898526" y="1392349"/>
                  <a:pt x="1895192" y="1389682"/>
                  <a:pt x="1892811" y="1389205"/>
                </a:cubicBezTo>
                <a:cubicBezTo>
                  <a:pt x="1889573" y="1388253"/>
                  <a:pt x="1886239" y="1391587"/>
                  <a:pt x="1888430" y="1394634"/>
                </a:cubicBezTo>
                <a:close/>
                <a:moveTo>
                  <a:pt x="1836233" y="1355391"/>
                </a:moveTo>
                <a:cubicBezTo>
                  <a:pt x="1842233" y="1367203"/>
                  <a:pt x="1860331" y="1366059"/>
                  <a:pt x="1867856" y="1356344"/>
                </a:cubicBezTo>
                <a:cubicBezTo>
                  <a:pt x="1878047" y="1344819"/>
                  <a:pt x="1875380" y="1319673"/>
                  <a:pt x="1856426" y="1321768"/>
                </a:cubicBezTo>
                <a:cubicBezTo>
                  <a:pt x="1852425" y="1322721"/>
                  <a:pt x="1855473" y="1326626"/>
                  <a:pt x="1857378" y="1327959"/>
                </a:cubicBezTo>
                <a:cubicBezTo>
                  <a:pt x="1862141" y="1331103"/>
                  <a:pt x="1861950" y="1336246"/>
                  <a:pt x="1855187" y="1336532"/>
                </a:cubicBezTo>
                <a:cubicBezTo>
                  <a:pt x="1852806" y="1336341"/>
                  <a:pt x="1848996" y="1336151"/>
                  <a:pt x="1852806" y="1338723"/>
                </a:cubicBezTo>
                <a:cubicBezTo>
                  <a:pt x="1855283" y="1341009"/>
                  <a:pt x="1861188" y="1341009"/>
                  <a:pt x="1861569" y="1344819"/>
                </a:cubicBezTo>
                <a:cubicBezTo>
                  <a:pt x="1861093" y="1347581"/>
                  <a:pt x="1858045" y="1346629"/>
                  <a:pt x="1856045" y="1345771"/>
                </a:cubicBezTo>
                <a:cubicBezTo>
                  <a:pt x="1850615" y="1343200"/>
                  <a:pt x="1844996" y="1342152"/>
                  <a:pt x="1849091" y="1347867"/>
                </a:cubicBezTo>
                <a:cubicBezTo>
                  <a:pt x="1850520" y="1349581"/>
                  <a:pt x="1854425" y="1351582"/>
                  <a:pt x="1851377" y="1354058"/>
                </a:cubicBezTo>
                <a:cubicBezTo>
                  <a:pt x="1848329" y="1356534"/>
                  <a:pt x="1845662" y="1352439"/>
                  <a:pt x="1843376" y="1350915"/>
                </a:cubicBezTo>
                <a:cubicBezTo>
                  <a:pt x="1840043" y="1348724"/>
                  <a:pt x="1834994" y="1351200"/>
                  <a:pt x="1836233" y="1355391"/>
                </a:cubicBezTo>
                <a:close/>
                <a:moveTo>
                  <a:pt x="1837757" y="1301575"/>
                </a:moveTo>
                <a:cubicBezTo>
                  <a:pt x="1856997" y="1321578"/>
                  <a:pt x="1892525" y="1278525"/>
                  <a:pt x="1866141" y="1266523"/>
                </a:cubicBezTo>
                <a:cubicBezTo>
                  <a:pt x="1862522" y="1265857"/>
                  <a:pt x="1863093" y="1270905"/>
                  <a:pt x="1864141" y="1272810"/>
                </a:cubicBezTo>
                <a:cubicBezTo>
                  <a:pt x="1866903" y="1278049"/>
                  <a:pt x="1863760" y="1283383"/>
                  <a:pt x="1856807" y="1279477"/>
                </a:cubicBezTo>
                <a:cubicBezTo>
                  <a:pt x="1849472" y="1276905"/>
                  <a:pt x="1862617" y="1288431"/>
                  <a:pt x="1859759" y="1290717"/>
                </a:cubicBezTo>
                <a:cubicBezTo>
                  <a:pt x="1857854" y="1293479"/>
                  <a:pt x="1855187" y="1290241"/>
                  <a:pt x="1854044" y="1288812"/>
                </a:cubicBezTo>
                <a:cubicBezTo>
                  <a:pt x="1848710" y="1282049"/>
                  <a:pt x="1847091" y="1284525"/>
                  <a:pt x="1847663" y="1288716"/>
                </a:cubicBezTo>
                <a:cubicBezTo>
                  <a:pt x="1847948" y="1291003"/>
                  <a:pt x="1850425" y="1294241"/>
                  <a:pt x="1846710" y="1295479"/>
                </a:cubicBezTo>
                <a:cubicBezTo>
                  <a:pt x="1842900" y="1296717"/>
                  <a:pt x="1842710" y="1291669"/>
                  <a:pt x="1841376" y="1289383"/>
                </a:cubicBezTo>
                <a:cubicBezTo>
                  <a:pt x="1839566" y="1286145"/>
                  <a:pt x="1834137" y="1286430"/>
                  <a:pt x="1833089" y="1290717"/>
                </a:cubicBezTo>
                <a:cubicBezTo>
                  <a:pt x="1832232" y="1294432"/>
                  <a:pt x="1835375" y="1298908"/>
                  <a:pt x="1837757" y="1301575"/>
                </a:cubicBezTo>
                <a:close/>
                <a:moveTo>
                  <a:pt x="1827089" y="1285668"/>
                </a:moveTo>
                <a:cubicBezTo>
                  <a:pt x="1839376" y="1272524"/>
                  <a:pt x="1840519" y="1242520"/>
                  <a:pt x="1816897" y="1245092"/>
                </a:cubicBezTo>
                <a:cubicBezTo>
                  <a:pt x="1812039" y="1246140"/>
                  <a:pt x="1815087" y="1250902"/>
                  <a:pt x="1817278" y="1252236"/>
                </a:cubicBezTo>
                <a:cubicBezTo>
                  <a:pt x="1822612" y="1255760"/>
                  <a:pt x="1821755" y="1262046"/>
                  <a:pt x="1813754" y="1262332"/>
                </a:cubicBezTo>
                <a:cubicBezTo>
                  <a:pt x="1810991" y="1262142"/>
                  <a:pt x="1806324" y="1261951"/>
                  <a:pt x="1810706" y="1264999"/>
                </a:cubicBezTo>
                <a:cubicBezTo>
                  <a:pt x="1813468" y="1267762"/>
                  <a:pt x="1820516" y="1267666"/>
                  <a:pt x="1820516" y="1272143"/>
                </a:cubicBezTo>
                <a:cubicBezTo>
                  <a:pt x="1818611" y="1279572"/>
                  <a:pt x="1798609" y="1263190"/>
                  <a:pt x="1805372" y="1275953"/>
                </a:cubicBezTo>
                <a:cubicBezTo>
                  <a:pt x="1806991" y="1278049"/>
                  <a:pt x="1811372" y="1280239"/>
                  <a:pt x="1807658" y="1283287"/>
                </a:cubicBezTo>
                <a:cubicBezTo>
                  <a:pt x="1803848" y="1286335"/>
                  <a:pt x="1800990" y="1281478"/>
                  <a:pt x="1798418" y="1279668"/>
                </a:cubicBezTo>
                <a:cubicBezTo>
                  <a:pt x="1774130" y="1275858"/>
                  <a:pt x="1803371" y="1312148"/>
                  <a:pt x="1827089" y="1285668"/>
                </a:cubicBezTo>
                <a:close/>
                <a:moveTo>
                  <a:pt x="1790608" y="1338151"/>
                </a:moveTo>
                <a:cubicBezTo>
                  <a:pt x="1803848" y="1353105"/>
                  <a:pt x="1830804" y="1334341"/>
                  <a:pt x="1822040" y="1317006"/>
                </a:cubicBezTo>
                <a:cubicBezTo>
                  <a:pt x="1820040" y="1312529"/>
                  <a:pt x="1809277" y="1305671"/>
                  <a:pt x="1813087" y="1315767"/>
                </a:cubicBezTo>
                <a:cubicBezTo>
                  <a:pt x="1815849" y="1320530"/>
                  <a:pt x="1813087" y="1324912"/>
                  <a:pt x="1806800" y="1320720"/>
                </a:cubicBezTo>
                <a:cubicBezTo>
                  <a:pt x="1804514" y="1319196"/>
                  <a:pt x="1804419" y="1320244"/>
                  <a:pt x="1805467" y="1322245"/>
                </a:cubicBezTo>
                <a:cubicBezTo>
                  <a:pt x="1806515" y="1325102"/>
                  <a:pt x="1811087" y="1327483"/>
                  <a:pt x="1809848" y="1330626"/>
                </a:cubicBezTo>
                <a:cubicBezTo>
                  <a:pt x="1808229" y="1332817"/>
                  <a:pt x="1805753" y="1329769"/>
                  <a:pt x="1804610" y="1328531"/>
                </a:cubicBezTo>
                <a:cubicBezTo>
                  <a:pt x="1799657" y="1322149"/>
                  <a:pt x="1798228" y="1324245"/>
                  <a:pt x="1798895" y="1327769"/>
                </a:cubicBezTo>
                <a:cubicBezTo>
                  <a:pt x="1799276" y="1329769"/>
                  <a:pt x="1801466" y="1332817"/>
                  <a:pt x="1798228" y="1333484"/>
                </a:cubicBezTo>
                <a:cubicBezTo>
                  <a:pt x="1794894" y="1334151"/>
                  <a:pt x="1794513" y="1329865"/>
                  <a:pt x="1793275" y="1327769"/>
                </a:cubicBezTo>
                <a:cubicBezTo>
                  <a:pt x="1791560" y="1324816"/>
                  <a:pt x="1786703" y="1324626"/>
                  <a:pt x="1785941" y="1328245"/>
                </a:cubicBezTo>
                <a:cubicBezTo>
                  <a:pt x="1785464" y="1331674"/>
                  <a:pt x="1788417" y="1335770"/>
                  <a:pt x="1790608" y="1338151"/>
                </a:cubicBezTo>
                <a:close/>
                <a:moveTo>
                  <a:pt x="1779368" y="1244711"/>
                </a:moveTo>
                <a:cubicBezTo>
                  <a:pt x="1796228" y="1257093"/>
                  <a:pt x="1824422" y="1230042"/>
                  <a:pt x="1814039" y="1212993"/>
                </a:cubicBezTo>
                <a:cubicBezTo>
                  <a:pt x="1812230" y="1210612"/>
                  <a:pt x="1803562" y="1204706"/>
                  <a:pt x="1802324" y="1210421"/>
                </a:cubicBezTo>
                <a:cubicBezTo>
                  <a:pt x="1802324" y="1211754"/>
                  <a:pt x="1802895" y="1213279"/>
                  <a:pt x="1803562" y="1214041"/>
                </a:cubicBezTo>
                <a:cubicBezTo>
                  <a:pt x="1806991" y="1218422"/>
                  <a:pt x="1804133" y="1223946"/>
                  <a:pt x="1796513" y="1221089"/>
                </a:cubicBezTo>
                <a:cubicBezTo>
                  <a:pt x="1793751" y="1220041"/>
                  <a:pt x="1793751" y="1221279"/>
                  <a:pt x="1795085" y="1223089"/>
                </a:cubicBezTo>
                <a:cubicBezTo>
                  <a:pt x="1796513" y="1225851"/>
                  <a:pt x="1802038" y="1227471"/>
                  <a:pt x="1800800" y="1230995"/>
                </a:cubicBezTo>
                <a:cubicBezTo>
                  <a:pt x="1799085" y="1233853"/>
                  <a:pt x="1795942" y="1231281"/>
                  <a:pt x="1794608" y="1230042"/>
                </a:cubicBezTo>
                <a:cubicBezTo>
                  <a:pt x="1788322" y="1224423"/>
                  <a:pt x="1786798" y="1227090"/>
                  <a:pt x="1787941" y="1230804"/>
                </a:cubicBezTo>
                <a:cubicBezTo>
                  <a:pt x="1788512" y="1232900"/>
                  <a:pt x="1791465" y="1235662"/>
                  <a:pt x="1787750" y="1237282"/>
                </a:cubicBezTo>
                <a:cubicBezTo>
                  <a:pt x="1783940" y="1238996"/>
                  <a:pt x="1783083" y="1234329"/>
                  <a:pt x="1781464" y="1232233"/>
                </a:cubicBezTo>
                <a:cubicBezTo>
                  <a:pt x="1779178" y="1229376"/>
                  <a:pt x="1773463" y="1230424"/>
                  <a:pt x="1773082" y="1234710"/>
                </a:cubicBezTo>
                <a:cubicBezTo>
                  <a:pt x="1772796" y="1238710"/>
                  <a:pt x="1776511" y="1242711"/>
                  <a:pt x="1779368" y="1244711"/>
                </a:cubicBezTo>
                <a:close/>
                <a:moveTo>
                  <a:pt x="1772415" y="1177941"/>
                </a:moveTo>
                <a:cubicBezTo>
                  <a:pt x="1771367" y="1179465"/>
                  <a:pt x="1768700" y="1180417"/>
                  <a:pt x="1764414" y="1179560"/>
                </a:cubicBezTo>
                <a:cubicBezTo>
                  <a:pt x="1755842" y="1179084"/>
                  <a:pt x="1772606" y="1185561"/>
                  <a:pt x="1770320" y="1188228"/>
                </a:cubicBezTo>
                <a:cubicBezTo>
                  <a:pt x="1767367" y="1193943"/>
                  <a:pt x="1753365" y="1178798"/>
                  <a:pt x="1756985" y="1189752"/>
                </a:cubicBezTo>
                <a:cubicBezTo>
                  <a:pt x="1757937" y="1191657"/>
                  <a:pt x="1761271" y="1193847"/>
                  <a:pt x="1757651" y="1195848"/>
                </a:cubicBezTo>
                <a:cubicBezTo>
                  <a:pt x="1753937" y="1197943"/>
                  <a:pt x="1752413" y="1193657"/>
                  <a:pt x="1750508" y="1191942"/>
                </a:cubicBezTo>
                <a:cubicBezTo>
                  <a:pt x="1730219" y="1186894"/>
                  <a:pt x="1750698" y="1218327"/>
                  <a:pt x="1773654" y="1199658"/>
                </a:cubicBezTo>
                <a:cubicBezTo>
                  <a:pt x="1785560" y="1191276"/>
                  <a:pt x="1792322" y="1166987"/>
                  <a:pt x="1771653" y="1166606"/>
                </a:cubicBezTo>
                <a:cubicBezTo>
                  <a:pt x="1763938" y="1168416"/>
                  <a:pt x="1775844" y="1174512"/>
                  <a:pt x="1772415" y="1177941"/>
                </a:cubicBezTo>
                <a:close/>
                <a:moveTo>
                  <a:pt x="1785083" y="1019730"/>
                </a:moveTo>
                <a:cubicBezTo>
                  <a:pt x="1785560" y="1015254"/>
                  <a:pt x="1783369" y="1015063"/>
                  <a:pt x="1781750" y="1016587"/>
                </a:cubicBezTo>
                <a:cubicBezTo>
                  <a:pt x="1780892" y="1017444"/>
                  <a:pt x="1780511" y="1019540"/>
                  <a:pt x="1777940" y="1018016"/>
                </a:cubicBezTo>
                <a:cubicBezTo>
                  <a:pt x="1775368" y="1016492"/>
                  <a:pt x="1777654" y="1014968"/>
                  <a:pt x="1778035" y="1013634"/>
                </a:cubicBezTo>
                <a:cubicBezTo>
                  <a:pt x="1777844" y="1007634"/>
                  <a:pt x="1769367" y="1009062"/>
                  <a:pt x="1770129" y="1015539"/>
                </a:cubicBezTo>
                <a:cubicBezTo>
                  <a:pt x="1768605" y="1028017"/>
                  <a:pt x="1809372" y="1037161"/>
                  <a:pt x="1802038" y="1019826"/>
                </a:cubicBezTo>
                <a:cubicBezTo>
                  <a:pt x="1797847" y="1015444"/>
                  <a:pt x="1796513" y="1028589"/>
                  <a:pt x="1790894" y="1018492"/>
                </a:cubicBezTo>
                <a:cubicBezTo>
                  <a:pt x="1789084" y="1014873"/>
                  <a:pt x="1788798" y="1021159"/>
                  <a:pt x="1788417" y="1022207"/>
                </a:cubicBezTo>
                <a:cubicBezTo>
                  <a:pt x="1786893" y="1024683"/>
                  <a:pt x="1784321" y="1021254"/>
                  <a:pt x="1785083" y="1019730"/>
                </a:cubicBezTo>
                <a:close/>
                <a:moveTo>
                  <a:pt x="1771748" y="952008"/>
                </a:moveTo>
                <a:cubicBezTo>
                  <a:pt x="1775082" y="944483"/>
                  <a:pt x="1772034" y="943721"/>
                  <a:pt x="1768796" y="945912"/>
                </a:cubicBezTo>
                <a:cubicBezTo>
                  <a:pt x="1767081" y="947055"/>
                  <a:pt x="1765271" y="950579"/>
                  <a:pt x="1762509" y="947531"/>
                </a:cubicBezTo>
                <a:cubicBezTo>
                  <a:pt x="1759747" y="944388"/>
                  <a:pt x="1763843" y="942292"/>
                  <a:pt x="1765271" y="940197"/>
                </a:cubicBezTo>
                <a:cubicBezTo>
                  <a:pt x="1767176" y="937244"/>
                  <a:pt x="1764414" y="932100"/>
                  <a:pt x="1760128" y="932862"/>
                </a:cubicBezTo>
                <a:cubicBezTo>
                  <a:pt x="1756318" y="933624"/>
                  <a:pt x="1753937" y="938387"/>
                  <a:pt x="1752698" y="941625"/>
                </a:cubicBezTo>
                <a:cubicBezTo>
                  <a:pt x="1744126" y="964200"/>
                  <a:pt x="1797942" y="986107"/>
                  <a:pt x="1796133" y="956008"/>
                </a:cubicBezTo>
                <a:cubicBezTo>
                  <a:pt x="1794989" y="952198"/>
                  <a:pt x="1790989" y="954484"/>
                  <a:pt x="1789941" y="956199"/>
                </a:cubicBezTo>
                <a:cubicBezTo>
                  <a:pt x="1786988" y="960675"/>
                  <a:pt x="1780797" y="959437"/>
                  <a:pt x="1780892" y="951436"/>
                </a:cubicBezTo>
                <a:cubicBezTo>
                  <a:pt x="1780130" y="944864"/>
                  <a:pt x="1776225" y="955722"/>
                  <a:pt x="1775082" y="957246"/>
                </a:cubicBezTo>
                <a:cubicBezTo>
                  <a:pt x="1774606" y="958104"/>
                  <a:pt x="1774225" y="958580"/>
                  <a:pt x="1772891" y="958294"/>
                </a:cubicBezTo>
                <a:cubicBezTo>
                  <a:pt x="1769653" y="957246"/>
                  <a:pt x="1770986" y="953532"/>
                  <a:pt x="1771748" y="952008"/>
                </a:cubicBezTo>
                <a:close/>
                <a:moveTo>
                  <a:pt x="1803181" y="1050306"/>
                </a:moveTo>
                <a:cubicBezTo>
                  <a:pt x="1802990" y="1046019"/>
                  <a:pt x="1797466" y="1044876"/>
                  <a:pt x="1796037" y="1048305"/>
                </a:cubicBezTo>
                <a:cubicBezTo>
                  <a:pt x="1794799" y="1052020"/>
                  <a:pt x="1788322" y="1051544"/>
                  <a:pt x="1786512" y="1046877"/>
                </a:cubicBezTo>
                <a:cubicBezTo>
                  <a:pt x="1782797" y="1041924"/>
                  <a:pt x="1785083" y="1053544"/>
                  <a:pt x="1781464" y="1052877"/>
                </a:cubicBezTo>
                <a:cubicBezTo>
                  <a:pt x="1778416" y="1052973"/>
                  <a:pt x="1778511" y="1050687"/>
                  <a:pt x="1778606" y="1049163"/>
                </a:cubicBezTo>
                <a:cubicBezTo>
                  <a:pt x="1778987" y="1044495"/>
                  <a:pt x="1777083" y="1043067"/>
                  <a:pt x="1774034" y="1045638"/>
                </a:cubicBezTo>
                <a:cubicBezTo>
                  <a:pt x="1772891" y="1046781"/>
                  <a:pt x="1772415" y="1049448"/>
                  <a:pt x="1768986" y="1048020"/>
                </a:cubicBezTo>
                <a:cubicBezTo>
                  <a:pt x="1765462" y="1046496"/>
                  <a:pt x="1768415" y="1044114"/>
                  <a:pt x="1769081" y="1042495"/>
                </a:cubicBezTo>
                <a:cubicBezTo>
                  <a:pt x="1769939" y="1040114"/>
                  <a:pt x="1765843" y="1037066"/>
                  <a:pt x="1762319" y="1038399"/>
                </a:cubicBezTo>
                <a:cubicBezTo>
                  <a:pt x="1751936" y="1045638"/>
                  <a:pt x="1763462" y="1057068"/>
                  <a:pt x="1772701" y="1058688"/>
                </a:cubicBezTo>
                <a:cubicBezTo>
                  <a:pt x="1781464" y="1060212"/>
                  <a:pt x="1803371" y="1062021"/>
                  <a:pt x="1803181" y="1050306"/>
                </a:cubicBezTo>
                <a:close/>
                <a:moveTo>
                  <a:pt x="1749650" y="1019540"/>
                </a:moveTo>
                <a:cubicBezTo>
                  <a:pt x="1749460" y="1013825"/>
                  <a:pt x="1744221" y="1023255"/>
                  <a:pt x="1742983" y="1024588"/>
                </a:cubicBezTo>
                <a:cubicBezTo>
                  <a:pt x="1739268" y="1027827"/>
                  <a:pt x="1737173" y="1022874"/>
                  <a:pt x="1739744" y="1020111"/>
                </a:cubicBezTo>
                <a:cubicBezTo>
                  <a:pt x="1743935" y="1013444"/>
                  <a:pt x="1740792" y="1012777"/>
                  <a:pt x="1737268" y="1014587"/>
                </a:cubicBezTo>
                <a:cubicBezTo>
                  <a:pt x="1735363" y="1015539"/>
                  <a:pt x="1733172" y="1018683"/>
                  <a:pt x="1730600" y="1015825"/>
                </a:cubicBezTo>
                <a:cubicBezTo>
                  <a:pt x="1728029" y="1012872"/>
                  <a:pt x="1732505" y="1011063"/>
                  <a:pt x="1734125" y="1009253"/>
                </a:cubicBezTo>
                <a:cubicBezTo>
                  <a:pt x="1737935" y="991060"/>
                  <a:pt x="1704978" y="1012110"/>
                  <a:pt x="1727933" y="1030113"/>
                </a:cubicBezTo>
                <a:cubicBezTo>
                  <a:pt x="1763843" y="1050972"/>
                  <a:pt x="1774415" y="1013920"/>
                  <a:pt x="1758794" y="1023636"/>
                </a:cubicBezTo>
                <a:cubicBezTo>
                  <a:pt x="1754794" y="1027636"/>
                  <a:pt x="1748603" y="1026207"/>
                  <a:pt x="1749650" y="1019540"/>
                </a:cubicBezTo>
                <a:close/>
                <a:moveTo>
                  <a:pt x="1717932" y="1053449"/>
                </a:moveTo>
                <a:cubicBezTo>
                  <a:pt x="1717551" y="1046400"/>
                  <a:pt x="1707455" y="1047639"/>
                  <a:pt x="1707455" y="1054878"/>
                </a:cubicBezTo>
                <a:cubicBezTo>
                  <a:pt x="1705835" y="1076309"/>
                  <a:pt x="1735934" y="1078404"/>
                  <a:pt x="1749079" y="1069260"/>
                </a:cubicBezTo>
                <a:cubicBezTo>
                  <a:pt x="1756604" y="1065641"/>
                  <a:pt x="1757366" y="1057735"/>
                  <a:pt x="1752222" y="1052306"/>
                </a:cubicBezTo>
                <a:cubicBezTo>
                  <a:pt x="1749269" y="1049734"/>
                  <a:pt x="1747174" y="1053354"/>
                  <a:pt x="1746983" y="1055164"/>
                </a:cubicBezTo>
                <a:cubicBezTo>
                  <a:pt x="1746031" y="1061164"/>
                  <a:pt x="1739840" y="1060974"/>
                  <a:pt x="1736887" y="1055354"/>
                </a:cubicBezTo>
                <a:cubicBezTo>
                  <a:pt x="1733077" y="1050306"/>
                  <a:pt x="1734887" y="1060974"/>
                  <a:pt x="1734791" y="1062783"/>
                </a:cubicBezTo>
                <a:cubicBezTo>
                  <a:pt x="1734696" y="1063736"/>
                  <a:pt x="1734696" y="1064308"/>
                  <a:pt x="1733363" y="1064689"/>
                </a:cubicBezTo>
                <a:cubicBezTo>
                  <a:pt x="1730124" y="1065546"/>
                  <a:pt x="1729553" y="1061926"/>
                  <a:pt x="1729362" y="1060212"/>
                </a:cubicBezTo>
                <a:cubicBezTo>
                  <a:pt x="1728600" y="1054402"/>
                  <a:pt x="1726600" y="1051925"/>
                  <a:pt x="1723742" y="1056497"/>
                </a:cubicBezTo>
                <a:cubicBezTo>
                  <a:pt x="1722885" y="1058307"/>
                  <a:pt x="1723171" y="1062021"/>
                  <a:pt x="1719170" y="1060783"/>
                </a:cubicBezTo>
                <a:cubicBezTo>
                  <a:pt x="1715265" y="1059640"/>
                  <a:pt x="1717646" y="1055925"/>
                  <a:pt x="1717932" y="1053449"/>
                </a:cubicBezTo>
                <a:close/>
                <a:moveTo>
                  <a:pt x="1681261" y="1081548"/>
                </a:moveTo>
                <a:cubicBezTo>
                  <a:pt x="1682690" y="1073928"/>
                  <a:pt x="1680213" y="1074214"/>
                  <a:pt x="1677927" y="1076976"/>
                </a:cubicBezTo>
                <a:cubicBezTo>
                  <a:pt x="1676689" y="1078500"/>
                  <a:pt x="1675832" y="1082119"/>
                  <a:pt x="1673165" y="1080119"/>
                </a:cubicBezTo>
                <a:cubicBezTo>
                  <a:pt x="1670307" y="1078023"/>
                  <a:pt x="1673450" y="1074975"/>
                  <a:pt x="1674308" y="1072880"/>
                </a:cubicBezTo>
                <a:cubicBezTo>
                  <a:pt x="1675546" y="1069737"/>
                  <a:pt x="1672403" y="1066022"/>
                  <a:pt x="1669164" y="1067737"/>
                </a:cubicBezTo>
                <a:cubicBezTo>
                  <a:pt x="1666211" y="1069356"/>
                  <a:pt x="1664878" y="1074214"/>
                  <a:pt x="1664402" y="1077357"/>
                </a:cubicBezTo>
                <a:cubicBezTo>
                  <a:pt x="1661354" y="1102217"/>
                  <a:pt x="1708502" y="1102503"/>
                  <a:pt x="1701740" y="1077262"/>
                </a:cubicBezTo>
                <a:cubicBezTo>
                  <a:pt x="1700120" y="1074309"/>
                  <a:pt x="1697358" y="1077642"/>
                  <a:pt x="1696691" y="1079452"/>
                </a:cubicBezTo>
                <a:cubicBezTo>
                  <a:pt x="1694882" y="1084310"/>
                  <a:pt x="1689738" y="1085262"/>
                  <a:pt x="1688595" y="1078119"/>
                </a:cubicBezTo>
                <a:cubicBezTo>
                  <a:pt x="1686119" y="1071832"/>
                  <a:pt x="1686119" y="1087072"/>
                  <a:pt x="1683071" y="1086596"/>
                </a:cubicBezTo>
                <a:cubicBezTo>
                  <a:pt x="1680308" y="1086882"/>
                  <a:pt x="1680975" y="1083167"/>
                  <a:pt x="1681261" y="1081548"/>
                </a:cubicBezTo>
                <a:close/>
                <a:moveTo>
                  <a:pt x="1700787" y="1149080"/>
                </a:moveTo>
                <a:cubicBezTo>
                  <a:pt x="1702787" y="1179274"/>
                  <a:pt x="1746317" y="1169178"/>
                  <a:pt x="1753651" y="1147270"/>
                </a:cubicBezTo>
                <a:cubicBezTo>
                  <a:pt x="1761271" y="1137650"/>
                  <a:pt x="1745079" y="1121172"/>
                  <a:pt x="1740602" y="1128696"/>
                </a:cubicBezTo>
                <a:cubicBezTo>
                  <a:pt x="1740316" y="1130125"/>
                  <a:pt x="1740697" y="1131935"/>
                  <a:pt x="1741268" y="1132983"/>
                </a:cubicBezTo>
                <a:cubicBezTo>
                  <a:pt x="1744126" y="1138221"/>
                  <a:pt x="1740602" y="1143175"/>
                  <a:pt x="1733172" y="1140031"/>
                </a:cubicBezTo>
                <a:cubicBezTo>
                  <a:pt x="1730791" y="1138698"/>
                  <a:pt x="1726886" y="1136507"/>
                  <a:pt x="1729172" y="1140984"/>
                </a:cubicBezTo>
                <a:cubicBezTo>
                  <a:pt x="1730410" y="1144508"/>
                  <a:pt x="1736506" y="1147461"/>
                  <a:pt x="1734410" y="1151366"/>
                </a:cubicBezTo>
                <a:cubicBezTo>
                  <a:pt x="1731839" y="1154128"/>
                  <a:pt x="1728886" y="1150890"/>
                  <a:pt x="1727267" y="1148889"/>
                </a:cubicBezTo>
                <a:cubicBezTo>
                  <a:pt x="1722695" y="1143270"/>
                  <a:pt x="1718504" y="1141269"/>
                  <a:pt x="1719170" y="1148223"/>
                </a:cubicBezTo>
                <a:cubicBezTo>
                  <a:pt x="1719551" y="1150699"/>
                  <a:pt x="1722409" y="1154604"/>
                  <a:pt x="1717646" y="1155652"/>
                </a:cubicBezTo>
                <a:cubicBezTo>
                  <a:pt x="1712884" y="1156700"/>
                  <a:pt x="1712693" y="1151080"/>
                  <a:pt x="1711074" y="1148318"/>
                </a:cubicBezTo>
                <a:cubicBezTo>
                  <a:pt x="1709169" y="1144508"/>
                  <a:pt x="1702216" y="1144127"/>
                  <a:pt x="1700787" y="1149080"/>
                </a:cubicBezTo>
                <a:close/>
                <a:moveTo>
                  <a:pt x="1748984" y="1100026"/>
                </a:moveTo>
                <a:cubicBezTo>
                  <a:pt x="1744507" y="1107741"/>
                  <a:pt x="1736982" y="1093264"/>
                  <a:pt x="1737458" y="1100121"/>
                </a:cubicBezTo>
                <a:cubicBezTo>
                  <a:pt x="1737268" y="1103074"/>
                  <a:pt x="1741268" y="1106884"/>
                  <a:pt x="1738316" y="1109075"/>
                </a:cubicBezTo>
                <a:cubicBezTo>
                  <a:pt x="1732315" y="1112028"/>
                  <a:pt x="1731839" y="1092597"/>
                  <a:pt x="1727267" y="1103169"/>
                </a:cubicBezTo>
                <a:cubicBezTo>
                  <a:pt x="1726790" y="1105170"/>
                  <a:pt x="1727838" y="1108694"/>
                  <a:pt x="1723838" y="1108408"/>
                </a:cubicBezTo>
                <a:cubicBezTo>
                  <a:pt x="1719742" y="1108027"/>
                  <a:pt x="1721266" y="1103741"/>
                  <a:pt x="1720980" y="1101360"/>
                </a:cubicBezTo>
                <a:cubicBezTo>
                  <a:pt x="1712027" y="1088025"/>
                  <a:pt x="1704692" y="1112028"/>
                  <a:pt x="1721075" y="1118219"/>
                </a:cubicBezTo>
                <a:cubicBezTo>
                  <a:pt x="1734125" y="1124220"/>
                  <a:pt x="1758699" y="1115362"/>
                  <a:pt x="1759271" y="1100502"/>
                </a:cubicBezTo>
                <a:cubicBezTo>
                  <a:pt x="1756413" y="1091549"/>
                  <a:pt x="1749555" y="1088025"/>
                  <a:pt x="1748984" y="1100026"/>
                </a:cubicBezTo>
                <a:close/>
                <a:moveTo>
                  <a:pt x="1798609" y="1076881"/>
                </a:moveTo>
                <a:cubicBezTo>
                  <a:pt x="1797085" y="1075166"/>
                  <a:pt x="1794227" y="1077166"/>
                  <a:pt x="1793465" y="1078309"/>
                </a:cubicBezTo>
                <a:cubicBezTo>
                  <a:pt x="1785464" y="1086215"/>
                  <a:pt x="1785941" y="1073166"/>
                  <a:pt x="1783369" y="1077738"/>
                </a:cubicBezTo>
                <a:cubicBezTo>
                  <a:pt x="1781940" y="1079547"/>
                  <a:pt x="1782512" y="1082595"/>
                  <a:pt x="1779749" y="1083072"/>
                </a:cubicBezTo>
                <a:cubicBezTo>
                  <a:pt x="1776987" y="1083358"/>
                  <a:pt x="1777559" y="1080976"/>
                  <a:pt x="1777940" y="1079929"/>
                </a:cubicBezTo>
                <a:cubicBezTo>
                  <a:pt x="1779559" y="1075166"/>
                  <a:pt x="1776987" y="1075356"/>
                  <a:pt x="1774701" y="1077166"/>
                </a:cubicBezTo>
                <a:cubicBezTo>
                  <a:pt x="1773463" y="1078119"/>
                  <a:pt x="1772510" y="1080405"/>
                  <a:pt x="1769843" y="1079262"/>
                </a:cubicBezTo>
                <a:cubicBezTo>
                  <a:pt x="1767176" y="1078023"/>
                  <a:pt x="1770129" y="1076023"/>
                  <a:pt x="1770891" y="1074690"/>
                </a:cubicBezTo>
                <a:cubicBezTo>
                  <a:pt x="1772129" y="1072689"/>
                  <a:pt x="1769081" y="1070404"/>
                  <a:pt x="1765748" y="1071546"/>
                </a:cubicBezTo>
                <a:cubicBezTo>
                  <a:pt x="1756889" y="1076023"/>
                  <a:pt x="1761366" y="1086310"/>
                  <a:pt x="1770891" y="1088406"/>
                </a:cubicBezTo>
                <a:cubicBezTo>
                  <a:pt x="1779083" y="1090406"/>
                  <a:pt x="1802038" y="1088882"/>
                  <a:pt x="1798609" y="1076881"/>
                </a:cubicBezTo>
                <a:close/>
                <a:moveTo>
                  <a:pt x="1795847" y="1111647"/>
                </a:moveTo>
                <a:cubicBezTo>
                  <a:pt x="1795370" y="1107932"/>
                  <a:pt x="1787465" y="1103646"/>
                  <a:pt x="1787941" y="1110027"/>
                </a:cubicBezTo>
                <a:cubicBezTo>
                  <a:pt x="1788798" y="1113361"/>
                  <a:pt x="1784702" y="1116028"/>
                  <a:pt x="1780226" y="1112694"/>
                </a:cubicBezTo>
                <a:cubicBezTo>
                  <a:pt x="1774987" y="1110123"/>
                  <a:pt x="1782416" y="1118695"/>
                  <a:pt x="1779559" y="1119648"/>
                </a:cubicBezTo>
                <a:cubicBezTo>
                  <a:pt x="1777368" y="1120981"/>
                  <a:pt x="1775939" y="1118695"/>
                  <a:pt x="1775463" y="1117743"/>
                </a:cubicBezTo>
                <a:cubicBezTo>
                  <a:pt x="1773082" y="1112885"/>
                  <a:pt x="1770986" y="1114123"/>
                  <a:pt x="1770415" y="1116695"/>
                </a:cubicBezTo>
                <a:cubicBezTo>
                  <a:pt x="1770129" y="1118124"/>
                  <a:pt x="1771082" y="1120505"/>
                  <a:pt x="1767843" y="1120600"/>
                </a:cubicBezTo>
                <a:cubicBezTo>
                  <a:pt x="1764509" y="1120791"/>
                  <a:pt x="1765652" y="1117647"/>
                  <a:pt x="1765271" y="1116123"/>
                </a:cubicBezTo>
                <a:cubicBezTo>
                  <a:pt x="1764700" y="1113837"/>
                  <a:pt x="1760223" y="1113171"/>
                  <a:pt x="1758318" y="1115647"/>
                </a:cubicBezTo>
                <a:cubicBezTo>
                  <a:pt x="1754032" y="1137269"/>
                  <a:pt x="1796513" y="1127363"/>
                  <a:pt x="1795847" y="1111647"/>
                </a:cubicBezTo>
                <a:close/>
                <a:moveTo>
                  <a:pt x="1739649" y="1284811"/>
                </a:moveTo>
                <a:cubicBezTo>
                  <a:pt x="1753556" y="1317863"/>
                  <a:pt x="1796799" y="1272810"/>
                  <a:pt x="1764319" y="1261570"/>
                </a:cubicBezTo>
                <a:cubicBezTo>
                  <a:pt x="1760795" y="1261284"/>
                  <a:pt x="1762414" y="1265475"/>
                  <a:pt x="1763652" y="1267000"/>
                </a:cubicBezTo>
                <a:cubicBezTo>
                  <a:pt x="1767272" y="1271095"/>
                  <a:pt x="1765367" y="1275858"/>
                  <a:pt x="1758318" y="1273095"/>
                </a:cubicBezTo>
                <a:cubicBezTo>
                  <a:pt x="1755842" y="1272048"/>
                  <a:pt x="1755937" y="1273095"/>
                  <a:pt x="1757366" y="1274810"/>
                </a:cubicBezTo>
                <a:cubicBezTo>
                  <a:pt x="1758985" y="1276715"/>
                  <a:pt x="1761080" y="1278049"/>
                  <a:pt x="1762700" y="1279858"/>
                </a:cubicBezTo>
                <a:cubicBezTo>
                  <a:pt x="1765462" y="1284145"/>
                  <a:pt x="1759747" y="1283668"/>
                  <a:pt x="1757842" y="1281096"/>
                </a:cubicBezTo>
                <a:cubicBezTo>
                  <a:pt x="1751651" y="1275953"/>
                  <a:pt x="1750698" y="1278239"/>
                  <a:pt x="1752127" y="1281573"/>
                </a:cubicBezTo>
                <a:cubicBezTo>
                  <a:pt x="1752889" y="1283383"/>
                  <a:pt x="1755746" y="1285954"/>
                  <a:pt x="1752698" y="1287288"/>
                </a:cubicBezTo>
                <a:cubicBezTo>
                  <a:pt x="1749555" y="1288621"/>
                  <a:pt x="1748317" y="1284525"/>
                  <a:pt x="1746698" y="1282716"/>
                </a:cubicBezTo>
                <a:cubicBezTo>
                  <a:pt x="1744316" y="1279954"/>
                  <a:pt x="1739363" y="1280906"/>
                  <a:pt x="1739649" y="1284811"/>
                </a:cubicBezTo>
                <a:close/>
                <a:moveTo>
                  <a:pt x="1727552" y="1238329"/>
                </a:moveTo>
                <a:cubicBezTo>
                  <a:pt x="1736220" y="1255855"/>
                  <a:pt x="1766414" y="1244140"/>
                  <a:pt x="1763462" y="1226137"/>
                </a:cubicBezTo>
                <a:cubicBezTo>
                  <a:pt x="1762890" y="1221184"/>
                  <a:pt x="1754794" y="1212802"/>
                  <a:pt x="1755556" y="1222899"/>
                </a:cubicBezTo>
                <a:cubicBezTo>
                  <a:pt x="1756699" y="1228042"/>
                  <a:pt x="1752794" y="1231471"/>
                  <a:pt x="1748126" y="1226042"/>
                </a:cubicBezTo>
                <a:cubicBezTo>
                  <a:pt x="1746412" y="1224137"/>
                  <a:pt x="1746031" y="1225090"/>
                  <a:pt x="1746412" y="1227185"/>
                </a:cubicBezTo>
                <a:cubicBezTo>
                  <a:pt x="1746602" y="1230042"/>
                  <a:pt x="1750031" y="1233567"/>
                  <a:pt x="1747936" y="1236138"/>
                </a:cubicBezTo>
                <a:cubicBezTo>
                  <a:pt x="1745745" y="1237853"/>
                  <a:pt x="1744316" y="1234329"/>
                  <a:pt x="1743745" y="1232900"/>
                </a:cubicBezTo>
                <a:cubicBezTo>
                  <a:pt x="1740887" y="1225851"/>
                  <a:pt x="1739078" y="1227375"/>
                  <a:pt x="1738601" y="1230900"/>
                </a:cubicBezTo>
                <a:cubicBezTo>
                  <a:pt x="1738411" y="1232805"/>
                  <a:pt x="1739554" y="1236234"/>
                  <a:pt x="1736315" y="1236043"/>
                </a:cubicBezTo>
                <a:cubicBezTo>
                  <a:pt x="1732886" y="1235853"/>
                  <a:pt x="1733839" y="1231757"/>
                  <a:pt x="1733458" y="1229471"/>
                </a:cubicBezTo>
                <a:cubicBezTo>
                  <a:pt x="1732791" y="1226233"/>
                  <a:pt x="1728219" y="1224899"/>
                  <a:pt x="1726409" y="1228137"/>
                </a:cubicBezTo>
                <a:cubicBezTo>
                  <a:pt x="1724790" y="1230900"/>
                  <a:pt x="1726314" y="1235567"/>
                  <a:pt x="1727552" y="1238329"/>
                </a:cubicBezTo>
                <a:close/>
                <a:moveTo>
                  <a:pt x="1688881" y="1210231"/>
                </a:moveTo>
                <a:cubicBezTo>
                  <a:pt x="1701359" y="1229757"/>
                  <a:pt x="1735554" y="1212421"/>
                  <a:pt x="1729553" y="1191466"/>
                </a:cubicBezTo>
                <a:cubicBezTo>
                  <a:pt x="1728029" y="1186037"/>
                  <a:pt x="1717170" y="1176607"/>
                  <a:pt x="1719456" y="1188514"/>
                </a:cubicBezTo>
                <a:cubicBezTo>
                  <a:pt x="1721361" y="1193943"/>
                  <a:pt x="1718218" y="1198134"/>
                  <a:pt x="1712503" y="1194229"/>
                </a:cubicBezTo>
                <a:cubicBezTo>
                  <a:pt x="1710693" y="1192609"/>
                  <a:pt x="1707740" y="1190133"/>
                  <a:pt x="1709264" y="1194610"/>
                </a:cubicBezTo>
                <a:cubicBezTo>
                  <a:pt x="1709931" y="1198039"/>
                  <a:pt x="1714694" y="1201563"/>
                  <a:pt x="1712693" y="1204992"/>
                </a:cubicBezTo>
                <a:cubicBezTo>
                  <a:pt x="1710408" y="1207183"/>
                  <a:pt x="1708217" y="1203563"/>
                  <a:pt x="1707169" y="1201658"/>
                </a:cubicBezTo>
                <a:cubicBezTo>
                  <a:pt x="1703835" y="1195848"/>
                  <a:pt x="1700883" y="1193466"/>
                  <a:pt x="1700692" y="1199848"/>
                </a:cubicBezTo>
                <a:cubicBezTo>
                  <a:pt x="1700787" y="1202134"/>
                  <a:pt x="1702787" y="1206135"/>
                  <a:pt x="1698882" y="1206325"/>
                </a:cubicBezTo>
                <a:cubicBezTo>
                  <a:pt x="1694882" y="1206516"/>
                  <a:pt x="1695167" y="1201467"/>
                  <a:pt x="1694310" y="1198800"/>
                </a:cubicBezTo>
                <a:cubicBezTo>
                  <a:pt x="1692977" y="1194991"/>
                  <a:pt x="1687357" y="1193847"/>
                  <a:pt x="1685833" y="1197943"/>
                </a:cubicBezTo>
                <a:cubicBezTo>
                  <a:pt x="1684214" y="1201658"/>
                  <a:pt x="1686785" y="1207087"/>
                  <a:pt x="1688881" y="1210231"/>
                </a:cubicBezTo>
                <a:close/>
                <a:moveTo>
                  <a:pt x="1658877" y="1126029"/>
                </a:moveTo>
                <a:cubicBezTo>
                  <a:pt x="1654591" y="1162701"/>
                  <a:pt x="1715170" y="1143175"/>
                  <a:pt x="1692119" y="1118029"/>
                </a:cubicBezTo>
                <a:cubicBezTo>
                  <a:pt x="1689167" y="1116123"/>
                  <a:pt x="1688405" y="1120410"/>
                  <a:pt x="1688881" y="1122410"/>
                </a:cubicBezTo>
                <a:cubicBezTo>
                  <a:pt x="1690024" y="1127744"/>
                  <a:pt x="1686023" y="1130983"/>
                  <a:pt x="1681166" y="1125172"/>
                </a:cubicBezTo>
                <a:cubicBezTo>
                  <a:pt x="1679451" y="1123077"/>
                  <a:pt x="1678975" y="1124029"/>
                  <a:pt x="1679451" y="1126220"/>
                </a:cubicBezTo>
                <a:cubicBezTo>
                  <a:pt x="1679642" y="1129268"/>
                  <a:pt x="1683071" y="1132887"/>
                  <a:pt x="1681070" y="1135554"/>
                </a:cubicBezTo>
                <a:cubicBezTo>
                  <a:pt x="1676403" y="1138698"/>
                  <a:pt x="1674117" y="1118791"/>
                  <a:pt x="1671450" y="1129554"/>
                </a:cubicBezTo>
                <a:cubicBezTo>
                  <a:pt x="1671260" y="1131554"/>
                  <a:pt x="1672403" y="1135269"/>
                  <a:pt x="1669069" y="1134888"/>
                </a:cubicBezTo>
                <a:cubicBezTo>
                  <a:pt x="1665640" y="1134507"/>
                  <a:pt x="1666592" y="1130220"/>
                  <a:pt x="1666116" y="1127839"/>
                </a:cubicBezTo>
                <a:cubicBezTo>
                  <a:pt x="1665259" y="1124410"/>
                  <a:pt x="1660782" y="1122696"/>
                  <a:pt x="1658877" y="1126029"/>
                </a:cubicBezTo>
                <a:close/>
                <a:moveTo>
                  <a:pt x="1666688" y="1006681"/>
                </a:moveTo>
                <a:cubicBezTo>
                  <a:pt x="1656401" y="1015730"/>
                  <a:pt x="1662306" y="1033827"/>
                  <a:pt x="1674308" y="1038399"/>
                </a:cubicBezTo>
                <a:cubicBezTo>
                  <a:pt x="1687929" y="1044591"/>
                  <a:pt x="1712408" y="1035923"/>
                  <a:pt x="1705359" y="1018016"/>
                </a:cubicBezTo>
                <a:cubicBezTo>
                  <a:pt x="1703454" y="1014492"/>
                  <a:pt x="1700216" y="1018302"/>
                  <a:pt x="1699454" y="1020397"/>
                </a:cubicBezTo>
                <a:cubicBezTo>
                  <a:pt x="1697644" y="1025731"/>
                  <a:pt x="1692500" y="1026969"/>
                  <a:pt x="1690405" y="1020492"/>
                </a:cubicBezTo>
                <a:cubicBezTo>
                  <a:pt x="1689929" y="1018111"/>
                  <a:pt x="1689167" y="1014396"/>
                  <a:pt x="1687547" y="1018778"/>
                </a:cubicBezTo>
                <a:cubicBezTo>
                  <a:pt x="1686023" y="1021826"/>
                  <a:pt x="1687547" y="1027541"/>
                  <a:pt x="1683833" y="1028874"/>
                </a:cubicBezTo>
                <a:cubicBezTo>
                  <a:pt x="1680975" y="1029160"/>
                  <a:pt x="1681070" y="1025922"/>
                  <a:pt x="1681356" y="1023731"/>
                </a:cubicBezTo>
                <a:cubicBezTo>
                  <a:pt x="1682213" y="1019635"/>
                  <a:pt x="1682309" y="1011444"/>
                  <a:pt x="1677356" y="1017444"/>
                </a:cubicBezTo>
                <a:cubicBezTo>
                  <a:pt x="1676022" y="1019349"/>
                  <a:pt x="1675165" y="1023636"/>
                  <a:pt x="1671926" y="1021350"/>
                </a:cubicBezTo>
                <a:cubicBezTo>
                  <a:pt x="1668593" y="1019064"/>
                  <a:pt x="1671926" y="1015254"/>
                  <a:pt x="1672974" y="1012587"/>
                </a:cubicBezTo>
                <a:cubicBezTo>
                  <a:pt x="1674212" y="1008777"/>
                  <a:pt x="1670498" y="1004395"/>
                  <a:pt x="1666688" y="1006681"/>
                </a:cubicBezTo>
                <a:close/>
                <a:moveTo>
                  <a:pt x="1692215" y="974677"/>
                </a:moveTo>
                <a:cubicBezTo>
                  <a:pt x="1691453" y="976868"/>
                  <a:pt x="1689738" y="986583"/>
                  <a:pt x="1687071" y="980583"/>
                </a:cubicBezTo>
                <a:cubicBezTo>
                  <a:pt x="1687643" y="975915"/>
                  <a:pt x="1689262" y="968295"/>
                  <a:pt x="1684595" y="973248"/>
                </a:cubicBezTo>
                <a:cubicBezTo>
                  <a:pt x="1683452" y="974582"/>
                  <a:pt x="1682499" y="977916"/>
                  <a:pt x="1680213" y="976011"/>
                </a:cubicBezTo>
                <a:cubicBezTo>
                  <a:pt x="1677832" y="974106"/>
                  <a:pt x="1680594" y="971439"/>
                  <a:pt x="1681451" y="969343"/>
                </a:cubicBezTo>
                <a:cubicBezTo>
                  <a:pt x="1680213" y="952770"/>
                  <a:pt x="1662116" y="979154"/>
                  <a:pt x="1681166" y="989155"/>
                </a:cubicBezTo>
                <a:cubicBezTo>
                  <a:pt x="1710979" y="1001061"/>
                  <a:pt x="1709455" y="963533"/>
                  <a:pt x="1701168" y="976487"/>
                </a:cubicBezTo>
                <a:cubicBezTo>
                  <a:pt x="1699454" y="980964"/>
                  <a:pt x="1694786" y="981440"/>
                  <a:pt x="1694024" y="974772"/>
                </a:cubicBezTo>
                <a:cubicBezTo>
                  <a:pt x="1693739" y="972296"/>
                  <a:pt x="1692977" y="972867"/>
                  <a:pt x="1692215" y="974677"/>
                </a:cubicBezTo>
                <a:close/>
                <a:moveTo>
                  <a:pt x="1732982" y="929814"/>
                </a:moveTo>
                <a:cubicBezTo>
                  <a:pt x="1732029" y="926290"/>
                  <a:pt x="1728600" y="929148"/>
                  <a:pt x="1727648" y="930767"/>
                </a:cubicBezTo>
                <a:cubicBezTo>
                  <a:pt x="1724885" y="935434"/>
                  <a:pt x="1719647" y="934958"/>
                  <a:pt x="1720028" y="927433"/>
                </a:cubicBezTo>
                <a:cubicBezTo>
                  <a:pt x="1720218" y="924671"/>
                  <a:pt x="1719170" y="925147"/>
                  <a:pt x="1718027" y="926957"/>
                </a:cubicBezTo>
                <a:cubicBezTo>
                  <a:pt x="1716122" y="929243"/>
                  <a:pt x="1716122" y="934291"/>
                  <a:pt x="1712789" y="934767"/>
                </a:cubicBezTo>
                <a:cubicBezTo>
                  <a:pt x="1710026" y="934386"/>
                  <a:pt x="1711360" y="930767"/>
                  <a:pt x="1712122" y="929243"/>
                </a:cubicBezTo>
                <a:cubicBezTo>
                  <a:pt x="1715265" y="921813"/>
                  <a:pt x="1712693" y="921528"/>
                  <a:pt x="1709836" y="923909"/>
                </a:cubicBezTo>
                <a:cubicBezTo>
                  <a:pt x="1708312" y="925242"/>
                  <a:pt x="1706693" y="928671"/>
                  <a:pt x="1704407" y="926100"/>
                </a:cubicBezTo>
                <a:cubicBezTo>
                  <a:pt x="1702121" y="923528"/>
                  <a:pt x="1705740" y="921051"/>
                  <a:pt x="1706979" y="918956"/>
                </a:cubicBezTo>
                <a:cubicBezTo>
                  <a:pt x="1708788" y="916003"/>
                  <a:pt x="1706502" y="911526"/>
                  <a:pt x="1702883" y="912765"/>
                </a:cubicBezTo>
                <a:cubicBezTo>
                  <a:pt x="1674593" y="936387"/>
                  <a:pt x="1733077" y="964009"/>
                  <a:pt x="1732982" y="929814"/>
                </a:cubicBezTo>
                <a:close/>
                <a:moveTo>
                  <a:pt x="1731362" y="979059"/>
                </a:moveTo>
                <a:cubicBezTo>
                  <a:pt x="1727171" y="976487"/>
                  <a:pt x="1730505" y="972677"/>
                  <a:pt x="1731458" y="969534"/>
                </a:cubicBezTo>
                <a:cubicBezTo>
                  <a:pt x="1726409" y="945816"/>
                  <a:pt x="1702216" y="984012"/>
                  <a:pt x="1736411" y="997251"/>
                </a:cubicBezTo>
                <a:cubicBezTo>
                  <a:pt x="1788322" y="1011729"/>
                  <a:pt x="1771844" y="961914"/>
                  <a:pt x="1764033" y="979440"/>
                </a:cubicBezTo>
                <a:cubicBezTo>
                  <a:pt x="1762700" y="985155"/>
                  <a:pt x="1756508" y="986012"/>
                  <a:pt x="1753270" y="978868"/>
                </a:cubicBezTo>
                <a:cubicBezTo>
                  <a:pt x="1752413" y="976296"/>
                  <a:pt x="1750984" y="972010"/>
                  <a:pt x="1749650" y="976773"/>
                </a:cubicBezTo>
                <a:cubicBezTo>
                  <a:pt x="1748031" y="980011"/>
                  <a:pt x="1750698" y="986393"/>
                  <a:pt x="1746507" y="987536"/>
                </a:cubicBezTo>
                <a:cubicBezTo>
                  <a:pt x="1738697" y="987917"/>
                  <a:pt x="1747079" y="965724"/>
                  <a:pt x="1737268" y="974868"/>
                </a:cubicBezTo>
                <a:cubicBezTo>
                  <a:pt x="1736030" y="976963"/>
                  <a:pt x="1735554" y="981630"/>
                  <a:pt x="1731362" y="979059"/>
                </a:cubicBezTo>
                <a:close/>
                <a:moveTo>
                  <a:pt x="1750222" y="884761"/>
                </a:moveTo>
                <a:cubicBezTo>
                  <a:pt x="1738697" y="884475"/>
                  <a:pt x="1732791" y="899049"/>
                  <a:pt x="1737649" y="908383"/>
                </a:cubicBezTo>
                <a:cubicBezTo>
                  <a:pt x="1742697" y="920289"/>
                  <a:pt x="1764033" y="928481"/>
                  <a:pt x="1769748" y="913146"/>
                </a:cubicBezTo>
                <a:cubicBezTo>
                  <a:pt x="1770415" y="909812"/>
                  <a:pt x="1766129" y="910574"/>
                  <a:pt x="1764414" y="911526"/>
                </a:cubicBezTo>
                <a:cubicBezTo>
                  <a:pt x="1759747" y="914098"/>
                  <a:pt x="1755270" y="911336"/>
                  <a:pt x="1758985" y="905240"/>
                </a:cubicBezTo>
                <a:cubicBezTo>
                  <a:pt x="1760318" y="903049"/>
                  <a:pt x="1759271" y="902954"/>
                  <a:pt x="1757366" y="903906"/>
                </a:cubicBezTo>
                <a:cubicBezTo>
                  <a:pt x="1754604" y="904954"/>
                  <a:pt x="1752317" y="909240"/>
                  <a:pt x="1749174" y="908002"/>
                </a:cubicBezTo>
                <a:cubicBezTo>
                  <a:pt x="1746793" y="906383"/>
                  <a:pt x="1749746" y="904002"/>
                  <a:pt x="1751079" y="902954"/>
                </a:cubicBezTo>
                <a:cubicBezTo>
                  <a:pt x="1757175" y="898191"/>
                  <a:pt x="1754889" y="896667"/>
                  <a:pt x="1751460" y="897334"/>
                </a:cubicBezTo>
                <a:cubicBezTo>
                  <a:pt x="1749555" y="897715"/>
                  <a:pt x="1746602" y="899811"/>
                  <a:pt x="1745745" y="896572"/>
                </a:cubicBezTo>
                <a:cubicBezTo>
                  <a:pt x="1744888" y="893238"/>
                  <a:pt x="1749079" y="892953"/>
                  <a:pt x="1751174" y="891810"/>
                </a:cubicBezTo>
                <a:cubicBezTo>
                  <a:pt x="1753937" y="890286"/>
                  <a:pt x="1753937" y="885618"/>
                  <a:pt x="1750222" y="884761"/>
                </a:cubicBezTo>
                <a:close/>
                <a:moveTo>
                  <a:pt x="1789465" y="864854"/>
                </a:moveTo>
                <a:cubicBezTo>
                  <a:pt x="1784893" y="868569"/>
                  <a:pt x="1779749" y="866664"/>
                  <a:pt x="1781750" y="859996"/>
                </a:cubicBezTo>
                <a:cubicBezTo>
                  <a:pt x="1782702" y="857710"/>
                  <a:pt x="1784036" y="853995"/>
                  <a:pt x="1780321" y="856948"/>
                </a:cubicBezTo>
                <a:cubicBezTo>
                  <a:pt x="1777273" y="858663"/>
                  <a:pt x="1775368" y="864378"/>
                  <a:pt x="1771463" y="863425"/>
                </a:cubicBezTo>
                <a:cubicBezTo>
                  <a:pt x="1765748" y="860472"/>
                  <a:pt x="1785083" y="847423"/>
                  <a:pt x="1772415" y="850281"/>
                </a:cubicBezTo>
                <a:cubicBezTo>
                  <a:pt x="1770224" y="851043"/>
                  <a:pt x="1767081" y="854186"/>
                  <a:pt x="1765652" y="850471"/>
                </a:cubicBezTo>
                <a:cubicBezTo>
                  <a:pt x="1764129" y="846661"/>
                  <a:pt x="1769081" y="845518"/>
                  <a:pt x="1771272" y="843708"/>
                </a:cubicBezTo>
                <a:cubicBezTo>
                  <a:pt x="1774415" y="841232"/>
                  <a:pt x="1773654" y="835517"/>
                  <a:pt x="1769177" y="835326"/>
                </a:cubicBezTo>
                <a:cubicBezTo>
                  <a:pt x="1765081" y="835136"/>
                  <a:pt x="1760890" y="839327"/>
                  <a:pt x="1758604" y="842280"/>
                </a:cubicBezTo>
                <a:cubicBezTo>
                  <a:pt x="1744221" y="860472"/>
                  <a:pt x="1771844" y="888095"/>
                  <a:pt x="1790132" y="875712"/>
                </a:cubicBezTo>
                <a:cubicBezTo>
                  <a:pt x="1794799" y="872474"/>
                  <a:pt x="1800228" y="858663"/>
                  <a:pt x="1789465" y="864854"/>
                </a:cubicBezTo>
                <a:close/>
                <a:moveTo>
                  <a:pt x="1799466" y="902859"/>
                </a:moveTo>
                <a:cubicBezTo>
                  <a:pt x="1797942" y="904383"/>
                  <a:pt x="1796799" y="908383"/>
                  <a:pt x="1793656" y="905526"/>
                </a:cubicBezTo>
                <a:cubicBezTo>
                  <a:pt x="1790513" y="902573"/>
                  <a:pt x="1794227" y="899715"/>
                  <a:pt x="1795180" y="897239"/>
                </a:cubicBezTo>
                <a:cubicBezTo>
                  <a:pt x="1793942" y="876093"/>
                  <a:pt x="1769367" y="905049"/>
                  <a:pt x="1794894" y="922194"/>
                </a:cubicBezTo>
                <a:cubicBezTo>
                  <a:pt x="1834709" y="944578"/>
                  <a:pt x="1831280" y="895429"/>
                  <a:pt x="1820993" y="910574"/>
                </a:cubicBezTo>
                <a:cubicBezTo>
                  <a:pt x="1817659" y="917146"/>
                  <a:pt x="1812420" y="914098"/>
                  <a:pt x="1811754" y="906669"/>
                </a:cubicBezTo>
                <a:cubicBezTo>
                  <a:pt x="1811372" y="903430"/>
                  <a:pt x="1810325" y="904002"/>
                  <a:pt x="1809372" y="906192"/>
                </a:cubicBezTo>
                <a:cubicBezTo>
                  <a:pt x="1807658" y="908859"/>
                  <a:pt x="1808801" y="914860"/>
                  <a:pt x="1804991" y="915336"/>
                </a:cubicBezTo>
                <a:cubicBezTo>
                  <a:pt x="1798609" y="914574"/>
                  <a:pt x="1808896" y="895715"/>
                  <a:pt x="1799466" y="902859"/>
                </a:cubicBezTo>
                <a:close/>
                <a:moveTo>
                  <a:pt x="1840900" y="810657"/>
                </a:moveTo>
                <a:cubicBezTo>
                  <a:pt x="1835756" y="814276"/>
                  <a:pt x="1831946" y="810847"/>
                  <a:pt x="1834994" y="804656"/>
                </a:cubicBezTo>
                <a:cubicBezTo>
                  <a:pt x="1836233" y="802179"/>
                  <a:pt x="1835090" y="802179"/>
                  <a:pt x="1833280" y="803513"/>
                </a:cubicBezTo>
                <a:cubicBezTo>
                  <a:pt x="1830613" y="804846"/>
                  <a:pt x="1828803" y="809799"/>
                  <a:pt x="1825469" y="808942"/>
                </a:cubicBezTo>
                <a:cubicBezTo>
                  <a:pt x="1820802" y="805799"/>
                  <a:pt x="1837661" y="795512"/>
                  <a:pt x="1826708" y="797512"/>
                </a:cubicBezTo>
                <a:cubicBezTo>
                  <a:pt x="1824803" y="798179"/>
                  <a:pt x="1822040" y="800751"/>
                  <a:pt x="1820897" y="797512"/>
                </a:cubicBezTo>
                <a:cubicBezTo>
                  <a:pt x="1819754" y="794178"/>
                  <a:pt x="1823850" y="793226"/>
                  <a:pt x="1825850" y="791892"/>
                </a:cubicBezTo>
                <a:cubicBezTo>
                  <a:pt x="1828613" y="789797"/>
                  <a:pt x="1828041" y="784939"/>
                  <a:pt x="1824231" y="784653"/>
                </a:cubicBezTo>
                <a:cubicBezTo>
                  <a:pt x="1820707" y="784368"/>
                  <a:pt x="1817087" y="787797"/>
                  <a:pt x="1814992" y="790273"/>
                </a:cubicBezTo>
                <a:cubicBezTo>
                  <a:pt x="1802229" y="805227"/>
                  <a:pt x="1824803" y="830469"/>
                  <a:pt x="1840805" y="820086"/>
                </a:cubicBezTo>
                <a:cubicBezTo>
                  <a:pt x="1844996" y="817419"/>
                  <a:pt x="1850520" y="805513"/>
                  <a:pt x="1840900" y="810657"/>
                </a:cubicBezTo>
                <a:close/>
                <a:moveTo>
                  <a:pt x="1854711" y="868759"/>
                </a:moveTo>
                <a:cubicBezTo>
                  <a:pt x="1854044" y="863616"/>
                  <a:pt x="1848901" y="866568"/>
                  <a:pt x="1847186" y="868664"/>
                </a:cubicBezTo>
                <a:cubicBezTo>
                  <a:pt x="1842900" y="873903"/>
                  <a:pt x="1836614" y="872569"/>
                  <a:pt x="1836995" y="864092"/>
                </a:cubicBezTo>
                <a:cubicBezTo>
                  <a:pt x="1837471" y="861234"/>
                  <a:pt x="1838042" y="856472"/>
                  <a:pt x="1834518" y="860663"/>
                </a:cubicBezTo>
                <a:cubicBezTo>
                  <a:pt x="1831470" y="863235"/>
                  <a:pt x="1830899" y="870569"/>
                  <a:pt x="1826327" y="870093"/>
                </a:cubicBezTo>
                <a:cubicBezTo>
                  <a:pt x="1820135" y="867521"/>
                  <a:pt x="1831375" y="855805"/>
                  <a:pt x="1828422" y="853614"/>
                </a:cubicBezTo>
                <a:cubicBezTo>
                  <a:pt x="1824612" y="849804"/>
                  <a:pt x="1819754" y="861615"/>
                  <a:pt x="1815944" y="855710"/>
                </a:cubicBezTo>
                <a:cubicBezTo>
                  <a:pt x="1813182" y="851519"/>
                  <a:pt x="1818421" y="849138"/>
                  <a:pt x="1820421" y="846471"/>
                </a:cubicBezTo>
                <a:cubicBezTo>
                  <a:pt x="1823374" y="842851"/>
                  <a:pt x="1820897" y="836279"/>
                  <a:pt x="1815563" y="836946"/>
                </a:cubicBezTo>
                <a:cubicBezTo>
                  <a:pt x="1810801" y="837517"/>
                  <a:pt x="1807181" y="843518"/>
                  <a:pt x="1805276" y="847328"/>
                </a:cubicBezTo>
                <a:cubicBezTo>
                  <a:pt x="1791275" y="876570"/>
                  <a:pt x="1852330" y="907812"/>
                  <a:pt x="1854711" y="868759"/>
                </a:cubicBezTo>
                <a:close/>
                <a:moveTo>
                  <a:pt x="1880714" y="800370"/>
                </a:moveTo>
                <a:cubicBezTo>
                  <a:pt x="1875285" y="801417"/>
                  <a:pt x="1871856" y="797322"/>
                  <a:pt x="1877571" y="792559"/>
                </a:cubicBezTo>
                <a:cubicBezTo>
                  <a:pt x="1879667" y="790845"/>
                  <a:pt x="1878619" y="790368"/>
                  <a:pt x="1876428" y="790845"/>
                </a:cubicBezTo>
                <a:cubicBezTo>
                  <a:pt x="1873380" y="790940"/>
                  <a:pt x="1869761" y="794464"/>
                  <a:pt x="1867094" y="792273"/>
                </a:cubicBezTo>
                <a:cubicBezTo>
                  <a:pt x="1865474" y="789987"/>
                  <a:pt x="1868999" y="788463"/>
                  <a:pt x="1870523" y="787987"/>
                </a:cubicBezTo>
                <a:cubicBezTo>
                  <a:pt x="1878047" y="785320"/>
                  <a:pt x="1876333" y="783225"/>
                  <a:pt x="1872713" y="782748"/>
                </a:cubicBezTo>
                <a:cubicBezTo>
                  <a:pt x="1870713" y="782463"/>
                  <a:pt x="1867189" y="783606"/>
                  <a:pt x="1867379" y="780177"/>
                </a:cubicBezTo>
                <a:cubicBezTo>
                  <a:pt x="1867665" y="776748"/>
                  <a:pt x="1871856" y="777795"/>
                  <a:pt x="1874142" y="777319"/>
                </a:cubicBezTo>
                <a:cubicBezTo>
                  <a:pt x="1877476" y="776652"/>
                  <a:pt x="1878809" y="771985"/>
                  <a:pt x="1875476" y="770080"/>
                </a:cubicBezTo>
                <a:cubicBezTo>
                  <a:pt x="1872428" y="768366"/>
                  <a:pt x="1867760" y="769890"/>
                  <a:pt x="1864903" y="771128"/>
                </a:cubicBezTo>
                <a:cubicBezTo>
                  <a:pt x="1846901" y="779510"/>
                  <a:pt x="1858140" y="811419"/>
                  <a:pt x="1876809" y="808561"/>
                </a:cubicBezTo>
                <a:cubicBezTo>
                  <a:pt x="1882143" y="807990"/>
                  <a:pt x="1891478" y="799798"/>
                  <a:pt x="1880714" y="800370"/>
                </a:cubicBezTo>
                <a:close/>
                <a:moveTo>
                  <a:pt x="1887287" y="847709"/>
                </a:moveTo>
                <a:cubicBezTo>
                  <a:pt x="1889287" y="841041"/>
                  <a:pt x="1880714" y="850566"/>
                  <a:pt x="1879095" y="851614"/>
                </a:cubicBezTo>
                <a:cubicBezTo>
                  <a:pt x="1878238" y="852281"/>
                  <a:pt x="1877571" y="852662"/>
                  <a:pt x="1876428" y="851900"/>
                </a:cubicBezTo>
                <a:cubicBezTo>
                  <a:pt x="1873571" y="849995"/>
                  <a:pt x="1876619" y="846852"/>
                  <a:pt x="1877952" y="845518"/>
                </a:cubicBezTo>
                <a:cubicBezTo>
                  <a:pt x="1884334" y="839041"/>
                  <a:pt x="1881572" y="837422"/>
                  <a:pt x="1877571" y="838470"/>
                </a:cubicBezTo>
                <a:cubicBezTo>
                  <a:pt x="1875380" y="839041"/>
                  <a:pt x="1872237" y="841899"/>
                  <a:pt x="1870808" y="837993"/>
                </a:cubicBezTo>
                <a:cubicBezTo>
                  <a:pt x="1869380" y="833993"/>
                  <a:pt x="1874237" y="833231"/>
                  <a:pt x="1876428" y="831707"/>
                </a:cubicBezTo>
                <a:cubicBezTo>
                  <a:pt x="1886144" y="813133"/>
                  <a:pt x="1848425" y="825992"/>
                  <a:pt x="1862998" y="852852"/>
                </a:cubicBezTo>
                <a:cubicBezTo>
                  <a:pt x="1889477" y="891238"/>
                  <a:pt x="1912337" y="847518"/>
                  <a:pt x="1894240" y="855519"/>
                </a:cubicBezTo>
                <a:cubicBezTo>
                  <a:pt x="1889287" y="858948"/>
                  <a:pt x="1883762" y="855710"/>
                  <a:pt x="1887287" y="847709"/>
                </a:cubicBezTo>
                <a:close/>
                <a:moveTo>
                  <a:pt x="1915100" y="732933"/>
                </a:moveTo>
                <a:cubicBezTo>
                  <a:pt x="1901574" y="731218"/>
                  <a:pt x="1892716" y="747411"/>
                  <a:pt x="1896431" y="759317"/>
                </a:cubicBezTo>
                <a:cubicBezTo>
                  <a:pt x="1900145" y="775128"/>
                  <a:pt x="1923863" y="787987"/>
                  <a:pt x="1933197" y="769890"/>
                </a:cubicBezTo>
                <a:cubicBezTo>
                  <a:pt x="1934721" y="765984"/>
                  <a:pt x="1929387" y="766175"/>
                  <a:pt x="1927196" y="767127"/>
                </a:cubicBezTo>
                <a:cubicBezTo>
                  <a:pt x="1920338" y="770271"/>
                  <a:pt x="1917195" y="764175"/>
                  <a:pt x="1922053" y="758745"/>
                </a:cubicBezTo>
                <a:cubicBezTo>
                  <a:pt x="1925577" y="752649"/>
                  <a:pt x="1914719" y="760460"/>
                  <a:pt x="1912909" y="761031"/>
                </a:cubicBezTo>
                <a:cubicBezTo>
                  <a:pt x="1908146" y="762746"/>
                  <a:pt x="1908813" y="756840"/>
                  <a:pt x="1912433" y="755412"/>
                </a:cubicBezTo>
                <a:cubicBezTo>
                  <a:pt x="1919767" y="751125"/>
                  <a:pt x="1919958" y="747601"/>
                  <a:pt x="1914528" y="748173"/>
                </a:cubicBezTo>
                <a:cubicBezTo>
                  <a:pt x="1912242" y="748363"/>
                  <a:pt x="1908432" y="750554"/>
                  <a:pt x="1907956" y="746458"/>
                </a:cubicBezTo>
                <a:cubicBezTo>
                  <a:pt x="1907480" y="742362"/>
                  <a:pt x="1912528" y="742553"/>
                  <a:pt x="1915100" y="741410"/>
                </a:cubicBezTo>
                <a:cubicBezTo>
                  <a:pt x="1918719" y="740076"/>
                  <a:pt x="1919386" y="734361"/>
                  <a:pt x="1915100" y="732933"/>
                </a:cubicBezTo>
                <a:close/>
                <a:moveTo>
                  <a:pt x="2078168" y="741696"/>
                </a:moveTo>
                <a:cubicBezTo>
                  <a:pt x="2148653" y="725598"/>
                  <a:pt x="2197611" y="671496"/>
                  <a:pt x="2277717" y="693213"/>
                </a:cubicBezTo>
                <a:cubicBezTo>
                  <a:pt x="2168941" y="630634"/>
                  <a:pt x="1970630" y="723979"/>
                  <a:pt x="1896812" y="580628"/>
                </a:cubicBezTo>
                <a:cubicBezTo>
                  <a:pt x="1921196" y="652827"/>
                  <a:pt x="1981394" y="764175"/>
                  <a:pt x="2078168" y="741696"/>
                </a:cubicBezTo>
                <a:close/>
                <a:moveTo>
                  <a:pt x="2101218" y="572246"/>
                </a:moveTo>
                <a:cubicBezTo>
                  <a:pt x="2004158" y="587200"/>
                  <a:pt x="1965677" y="560911"/>
                  <a:pt x="1894049" y="506523"/>
                </a:cubicBezTo>
                <a:cubicBezTo>
                  <a:pt x="1930911" y="579675"/>
                  <a:pt x="2017874" y="618728"/>
                  <a:pt x="2101218" y="572246"/>
                </a:cubicBezTo>
                <a:close/>
                <a:moveTo>
                  <a:pt x="2004063" y="469185"/>
                </a:moveTo>
                <a:cubicBezTo>
                  <a:pt x="2029590" y="525573"/>
                  <a:pt x="2117220" y="514429"/>
                  <a:pt x="2166941" y="503856"/>
                </a:cubicBezTo>
                <a:cubicBezTo>
                  <a:pt x="2121602" y="494998"/>
                  <a:pt x="2046735" y="482330"/>
                  <a:pt x="2004063" y="469185"/>
                </a:cubicBezTo>
                <a:close/>
                <a:moveTo>
                  <a:pt x="2185134" y="508524"/>
                </a:moveTo>
                <a:cubicBezTo>
                  <a:pt x="2113791" y="544052"/>
                  <a:pt x="2002444" y="553196"/>
                  <a:pt x="1963582" y="468233"/>
                </a:cubicBezTo>
                <a:cubicBezTo>
                  <a:pt x="1928435" y="372888"/>
                  <a:pt x="1824422" y="382127"/>
                  <a:pt x="1771844" y="457946"/>
                </a:cubicBezTo>
                <a:cubicBezTo>
                  <a:pt x="1810896" y="417846"/>
                  <a:pt x="1855664" y="411750"/>
                  <a:pt x="1906622" y="437943"/>
                </a:cubicBezTo>
                <a:cubicBezTo>
                  <a:pt x="1906051" y="437658"/>
                  <a:pt x="1905575" y="437467"/>
                  <a:pt x="1905003" y="437181"/>
                </a:cubicBezTo>
                <a:cubicBezTo>
                  <a:pt x="1919005" y="443944"/>
                  <a:pt x="1932245" y="452421"/>
                  <a:pt x="1941960" y="464613"/>
                </a:cubicBezTo>
                <a:cubicBezTo>
                  <a:pt x="1941865" y="464518"/>
                  <a:pt x="1941865" y="464518"/>
                  <a:pt x="1941770" y="464423"/>
                </a:cubicBezTo>
                <a:cubicBezTo>
                  <a:pt x="1967678" y="523002"/>
                  <a:pt x="2029114" y="556911"/>
                  <a:pt x="2093122" y="553767"/>
                </a:cubicBezTo>
                <a:cubicBezTo>
                  <a:pt x="2092836" y="553767"/>
                  <a:pt x="2092550" y="553767"/>
                  <a:pt x="2092265" y="553767"/>
                </a:cubicBezTo>
                <a:cubicBezTo>
                  <a:pt x="2092646" y="553767"/>
                  <a:pt x="2093122" y="553767"/>
                  <a:pt x="2093503" y="553767"/>
                </a:cubicBezTo>
                <a:cubicBezTo>
                  <a:pt x="2093408" y="553767"/>
                  <a:pt x="2093217" y="553767"/>
                  <a:pt x="2093122" y="553767"/>
                </a:cubicBezTo>
                <a:cubicBezTo>
                  <a:pt x="2095598" y="553672"/>
                  <a:pt x="2098170" y="553577"/>
                  <a:pt x="2100647" y="553482"/>
                </a:cubicBezTo>
                <a:cubicBezTo>
                  <a:pt x="2099599" y="553577"/>
                  <a:pt x="2098551" y="553577"/>
                  <a:pt x="2097504" y="553672"/>
                </a:cubicBezTo>
                <a:cubicBezTo>
                  <a:pt x="2098742" y="553577"/>
                  <a:pt x="2100075" y="553577"/>
                  <a:pt x="2101314" y="553482"/>
                </a:cubicBezTo>
                <a:cubicBezTo>
                  <a:pt x="2101123" y="553482"/>
                  <a:pt x="2100837" y="553482"/>
                  <a:pt x="2100647" y="553482"/>
                </a:cubicBezTo>
                <a:cubicBezTo>
                  <a:pt x="2103885" y="553291"/>
                  <a:pt x="2107219" y="553005"/>
                  <a:pt x="2110458" y="552720"/>
                </a:cubicBezTo>
                <a:cubicBezTo>
                  <a:pt x="2109981" y="552815"/>
                  <a:pt x="2109505" y="552815"/>
                  <a:pt x="2109029" y="552815"/>
                </a:cubicBezTo>
                <a:cubicBezTo>
                  <a:pt x="2119316" y="551862"/>
                  <a:pt x="2129222" y="550243"/>
                  <a:pt x="2139223" y="548243"/>
                </a:cubicBezTo>
                <a:cubicBezTo>
                  <a:pt x="2139223" y="548243"/>
                  <a:pt x="2139223" y="548243"/>
                  <a:pt x="2139223" y="548243"/>
                </a:cubicBezTo>
                <a:cubicBezTo>
                  <a:pt x="2139699" y="548148"/>
                  <a:pt x="2140080" y="548052"/>
                  <a:pt x="2140556" y="547957"/>
                </a:cubicBezTo>
                <a:cubicBezTo>
                  <a:pt x="2140080" y="548052"/>
                  <a:pt x="2139699" y="548148"/>
                  <a:pt x="2139223" y="548243"/>
                </a:cubicBezTo>
                <a:cubicBezTo>
                  <a:pt x="2144367" y="547195"/>
                  <a:pt x="2149510" y="545957"/>
                  <a:pt x="2154558" y="544623"/>
                </a:cubicBezTo>
                <a:cubicBezTo>
                  <a:pt x="2154177" y="544719"/>
                  <a:pt x="2153796" y="544814"/>
                  <a:pt x="2153415" y="544909"/>
                </a:cubicBezTo>
                <a:cubicBezTo>
                  <a:pt x="2156368" y="544147"/>
                  <a:pt x="2159321" y="543290"/>
                  <a:pt x="2162178" y="542433"/>
                </a:cubicBezTo>
                <a:cubicBezTo>
                  <a:pt x="2161988" y="542528"/>
                  <a:pt x="2161797" y="542528"/>
                  <a:pt x="2161607" y="542623"/>
                </a:cubicBezTo>
                <a:cubicBezTo>
                  <a:pt x="2181419" y="536813"/>
                  <a:pt x="2199611" y="529764"/>
                  <a:pt x="2216471" y="521573"/>
                </a:cubicBezTo>
                <a:cubicBezTo>
                  <a:pt x="2205898" y="516715"/>
                  <a:pt x="2196278" y="512048"/>
                  <a:pt x="2185134" y="508524"/>
                </a:cubicBezTo>
                <a:close/>
                <a:moveTo>
                  <a:pt x="2406494" y="617109"/>
                </a:moveTo>
                <a:cubicBezTo>
                  <a:pt x="2418877" y="577199"/>
                  <a:pt x="2435546" y="531669"/>
                  <a:pt x="2469645" y="510143"/>
                </a:cubicBezTo>
                <a:cubicBezTo>
                  <a:pt x="2416972" y="504523"/>
                  <a:pt x="2408495" y="583009"/>
                  <a:pt x="2406494" y="617109"/>
                </a:cubicBezTo>
                <a:close/>
                <a:moveTo>
                  <a:pt x="2502887" y="512619"/>
                </a:moveTo>
                <a:cubicBezTo>
                  <a:pt x="2479266" y="528145"/>
                  <a:pt x="2462501" y="563388"/>
                  <a:pt x="2456120" y="587391"/>
                </a:cubicBezTo>
                <a:cubicBezTo>
                  <a:pt x="2478313" y="552815"/>
                  <a:pt x="2499935" y="523383"/>
                  <a:pt x="2533939" y="514239"/>
                </a:cubicBezTo>
                <a:cubicBezTo>
                  <a:pt x="2519556" y="510143"/>
                  <a:pt x="2510698" y="509667"/>
                  <a:pt x="2502887" y="512619"/>
                </a:cubicBezTo>
                <a:close/>
                <a:moveTo>
                  <a:pt x="2503173" y="586819"/>
                </a:moveTo>
                <a:cubicBezTo>
                  <a:pt x="2522414" y="561387"/>
                  <a:pt x="2566324" y="526812"/>
                  <a:pt x="2590327" y="528907"/>
                </a:cubicBezTo>
                <a:cubicBezTo>
                  <a:pt x="2583755" y="524621"/>
                  <a:pt x="2563848" y="519287"/>
                  <a:pt x="2559561" y="521763"/>
                </a:cubicBezTo>
                <a:cubicBezTo>
                  <a:pt x="2535273" y="531288"/>
                  <a:pt x="2510888" y="567102"/>
                  <a:pt x="2503173" y="586819"/>
                </a:cubicBezTo>
                <a:close/>
                <a:moveTo>
                  <a:pt x="2713104" y="501951"/>
                </a:moveTo>
                <a:cubicBezTo>
                  <a:pt x="2660145" y="529479"/>
                  <a:pt x="2587946" y="521763"/>
                  <a:pt x="2548322" y="475948"/>
                </a:cubicBezTo>
                <a:lnTo>
                  <a:pt x="2547560" y="476424"/>
                </a:lnTo>
                <a:cubicBezTo>
                  <a:pt x="2644619" y="593106"/>
                  <a:pt x="2768540" y="434324"/>
                  <a:pt x="2792352" y="547386"/>
                </a:cubicBezTo>
                <a:cubicBezTo>
                  <a:pt x="2792448" y="547386"/>
                  <a:pt x="2793114" y="547386"/>
                  <a:pt x="2793209" y="547386"/>
                </a:cubicBezTo>
                <a:cubicBezTo>
                  <a:pt x="2797305" y="497284"/>
                  <a:pt x="2751871" y="483473"/>
                  <a:pt x="2713104" y="501951"/>
                </a:cubicBezTo>
                <a:close/>
                <a:moveTo>
                  <a:pt x="2617664" y="828087"/>
                </a:moveTo>
                <a:cubicBezTo>
                  <a:pt x="2617664" y="828087"/>
                  <a:pt x="2617568" y="828183"/>
                  <a:pt x="2617568" y="828183"/>
                </a:cubicBezTo>
                <a:cubicBezTo>
                  <a:pt x="2618235" y="827802"/>
                  <a:pt x="2618902" y="827421"/>
                  <a:pt x="2619474" y="826944"/>
                </a:cubicBezTo>
                <a:cubicBezTo>
                  <a:pt x="2619378" y="827040"/>
                  <a:pt x="2619188" y="827135"/>
                  <a:pt x="2619093" y="827230"/>
                </a:cubicBezTo>
                <a:cubicBezTo>
                  <a:pt x="2636809" y="815991"/>
                  <a:pt x="2637857" y="787511"/>
                  <a:pt x="2613759" y="785225"/>
                </a:cubicBezTo>
                <a:cubicBezTo>
                  <a:pt x="2613759" y="785225"/>
                  <a:pt x="2613759" y="785225"/>
                  <a:pt x="2613854" y="785225"/>
                </a:cubicBezTo>
                <a:cubicBezTo>
                  <a:pt x="2613759" y="785225"/>
                  <a:pt x="2613663" y="785225"/>
                  <a:pt x="2613568" y="785320"/>
                </a:cubicBezTo>
                <a:cubicBezTo>
                  <a:pt x="2613663" y="785320"/>
                  <a:pt x="2613663" y="785320"/>
                  <a:pt x="2613759" y="785320"/>
                </a:cubicBezTo>
                <a:cubicBezTo>
                  <a:pt x="2608234" y="788082"/>
                  <a:pt x="2616426" y="793797"/>
                  <a:pt x="2616616" y="797512"/>
                </a:cubicBezTo>
                <a:cubicBezTo>
                  <a:pt x="2617187" y="804942"/>
                  <a:pt x="2607662" y="801989"/>
                  <a:pt x="2603471" y="800274"/>
                </a:cubicBezTo>
                <a:cubicBezTo>
                  <a:pt x="2598423" y="802275"/>
                  <a:pt x="2615187" y="810180"/>
                  <a:pt x="2612139" y="813990"/>
                </a:cubicBezTo>
                <a:cubicBezTo>
                  <a:pt x="2606424" y="819324"/>
                  <a:pt x="2600043" y="804656"/>
                  <a:pt x="2594709" y="807894"/>
                </a:cubicBezTo>
                <a:cubicBezTo>
                  <a:pt x="2592708" y="811228"/>
                  <a:pt x="2597757" y="814848"/>
                  <a:pt x="2597280" y="818277"/>
                </a:cubicBezTo>
                <a:cubicBezTo>
                  <a:pt x="2593280" y="823992"/>
                  <a:pt x="2588517" y="817134"/>
                  <a:pt x="2586422" y="813419"/>
                </a:cubicBezTo>
                <a:cubicBezTo>
                  <a:pt x="2560514" y="802656"/>
                  <a:pt x="2584802" y="847042"/>
                  <a:pt x="2616807" y="828754"/>
                </a:cubicBezTo>
                <a:cubicBezTo>
                  <a:pt x="2616711" y="828754"/>
                  <a:pt x="2616616" y="828849"/>
                  <a:pt x="2616616" y="828849"/>
                </a:cubicBezTo>
                <a:cubicBezTo>
                  <a:pt x="2616902" y="828468"/>
                  <a:pt x="2617283" y="828278"/>
                  <a:pt x="2617664" y="828087"/>
                </a:cubicBezTo>
                <a:close/>
                <a:moveTo>
                  <a:pt x="2579183" y="757126"/>
                </a:moveTo>
                <a:cubicBezTo>
                  <a:pt x="2578611" y="758364"/>
                  <a:pt x="2571849" y="759412"/>
                  <a:pt x="2574039" y="760746"/>
                </a:cubicBezTo>
                <a:cubicBezTo>
                  <a:pt x="2576611" y="762174"/>
                  <a:pt x="2589946" y="758936"/>
                  <a:pt x="2585088" y="764841"/>
                </a:cubicBezTo>
                <a:cubicBezTo>
                  <a:pt x="2581754" y="766556"/>
                  <a:pt x="2574611" y="764937"/>
                  <a:pt x="2573182" y="767699"/>
                </a:cubicBezTo>
                <a:cubicBezTo>
                  <a:pt x="2573468" y="771318"/>
                  <a:pt x="2585945" y="770747"/>
                  <a:pt x="2578040" y="775795"/>
                </a:cubicBezTo>
                <a:cubicBezTo>
                  <a:pt x="2574134" y="776271"/>
                  <a:pt x="2568801" y="772747"/>
                  <a:pt x="2566419" y="777700"/>
                </a:cubicBezTo>
                <a:cubicBezTo>
                  <a:pt x="2565657" y="788178"/>
                  <a:pt x="2585279" y="783701"/>
                  <a:pt x="2589565" y="778653"/>
                </a:cubicBezTo>
                <a:cubicBezTo>
                  <a:pt x="2589184" y="779034"/>
                  <a:pt x="2588708" y="779319"/>
                  <a:pt x="2588327" y="779700"/>
                </a:cubicBezTo>
                <a:cubicBezTo>
                  <a:pt x="2608615" y="766746"/>
                  <a:pt x="2591184" y="730075"/>
                  <a:pt x="2570896" y="748077"/>
                </a:cubicBezTo>
                <a:cubicBezTo>
                  <a:pt x="2573087" y="751697"/>
                  <a:pt x="2586136" y="750649"/>
                  <a:pt x="2579183" y="757126"/>
                </a:cubicBezTo>
                <a:close/>
                <a:moveTo>
                  <a:pt x="2571277" y="825706"/>
                </a:moveTo>
                <a:cubicBezTo>
                  <a:pt x="2562990" y="823420"/>
                  <a:pt x="2569848" y="842851"/>
                  <a:pt x="2559657" y="839613"/>
                </a:cubicBezTo>
                <a:cubicBezTo>
                  <a:pt x="2556418" y="839041"/>
                  <a:pt x="2555370" y="833517"/>
                  <a:pt x="2552418" y="832469"/>
                </a:cubicBezTo>
                <a:cubicBezTo>
                  <a:pt x="2549751" y="835612"/>
                  <a:pt x="2557370" y="853995"/>
                  <a:pt x="2547941" y="847995"/>
                </a:cubicBezTo>
                <a:cubicBezTo>
                  <a:pt x="2545369" y="844089"/>
                  <a:pt x="2546226" y="833612"/>
                  <a:pt x="2541654" y="834850"/>
                </a:cubicBezTo>
                <a:cubicBezTo>
                  <a:pt x="2538035" y="837136"/>
                  <a:pt x="2539844" y="849614"/>
                  <a:pt x="2532606" y="844185"/>
                </a:cubicBezTo>
                <a:cubicBezTo>
                  <a:pt x="2529653" y="840375"/>
                  <a:pt x="2534415" y="834564"/>
                  <a:pt x="2530415" y="831135"/>
                </a:cubicBezTo>
                <a:cubicBezTo>
                  <a:pt x="2527557" y="828087"/>
                  <a:pt x="2522509" y="829421"/>
                  <a:pt x="2521176" y="833326"/>
                </a:cubicBezTo>
                <a:cubicBezTo>
                  <a:pt x="2511079" y="881618"/>
                  <a:pt x="2600233" y="865711"/>
                  <a:pt x="2571277" y="825706"/>
                </a:cubicBezTo>
                <a:close/>
                <a:moveTo>
                  <a:pt x="2554513" y="798369"/>
                </a:moveTo>
                <a:cubicBezTo>
                  <a:pt x="2549941" y="803037"/>
                  <a:pt x="2548036" y="795321"/>
                  <a:pt x="2545369" y="793226"/>
                </a:cubicBezTo>
                <a:cubicBezTo>
                  <a:pt x="2545369" y="793226"/>
                  <a:pt x="2545369" y="793226"/>
                  <a:pt x="2545369" y="793226"/>
                </a:cubicBezTo>
                <a:cubicBezTo>
                  <a:pt x="2545369" y="793226"/>
                  <a:pt x="2545274" y="793226"/>
                  <a:pt x="2545274" y="793226"/>
                </a:cubicBezTo>
                <a:cubicBezTo>
                  <a:pt x="2545274" y="793226"/>
                  <a:pt x="2545274" y="793226"/>
                  <a:pt x="2545369" y="793226"/>
                </a:cubicBezTo>
                <a:cubicBezTo>
                  <a:pt x="2545274" y="793321"/>
                  <a:pt x="2545178" y="793416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3274" y="797226"/>
                  <a:pt x="2547084" y="803799"/>
                  <a:pt x="2543464" y="806275"/>
                </a:cubicBezTo>
                <a:cubicBezTo>
                  <a:pt x="2537844" y="807894"/>
                  <a:pt x="2541083" y="786463"/>
                  <a:pt x="2535082" y="797036"/>
                </a:cubicBezTo>
                <a:cubicBezTo>
                  <a:pt x="2534606" y="804751"/>
                  <a:pt x="2527081" y="803322"/>
                  <a:pt x="2529272" y="796083"/>
                </a:cubicBezTo>
                <a:cubicBezTo>
                  <a:pt x="2530701" y="792654"/>
                  <a:pt x="2528319" y="788178"/>
                  <a:pt x="2524414" y="789035"/>
                </a:cubicBezTo>
                <a:cubicBezTo>
                  <a:pt x="2508221" y="804846"/>
                  <a:pt x="2539178" y="830850"/>
                  <a:pt x="2559942" y="809895"/>
                </a:cubicBezTo>
                <a:cubicBezTo>
                  <a:pt x="2565371" y="806370"/>
                  <a:pt x="2565467" y="788463"/>
                  <a:pt x="2558228" y="789130"/>
                </a:cubicBezTo>
                <a:cubicBezTo>
                  <a:pt x="2555275" y="791321"/>
                  <a:pt x="2556704" y="795702"/>
                  <a:pt x="2554513" y="798369"/>
                </a:cubicBezTo>
                <a:close/>
                <a:moveTo>
                  <a:pt x="2541273" y="751697"/>
                </a:moveTo>
                <a:cubicBezTo>
                  <a:pt x="2519175" y="756936"/>
                  <a:pt x="2530796" y="787035"/>
                  <a:pt x="2550322" y="776081"/>
                </a:cubicBezTo>
                <a:cubicBezTo>
                  <a:pt x="2564228" y="768937"/>
                  <a:pt x="2556513" y="747792"/>
                  <a:pt x="2541273" y="751697"/>
                </a:cubicBezTo>
                <a:close/>
                <a:moveTo>
                  <a:pt x="2517461" y="779796"/>
                </a:moveTo>
                <a:cubicBezTo>
                  <a:pt x="2517651" y="779605"/>
                  <a:pt x="2517842" y="779415"/>
                  <a:pt x="2517937" y="779319"/>
                </a:cubicBezTo>
                <a:cubicBezTo>
                  <a:pt x="2517937" y="779415"/>
                  <a:pt x="2517746" y="779605"/>
                  <a:pt x="2517461" y="779796"/>
                </a:cubicBezTo>
                <a:cubicBezTo>
                  <a:pt x="2517746" y="779605"/>
                  <a:pt x="2517937" y="779415"/>
                  <a:pt x="2518032" y="779224"/>
                </a:cubicBezTo>
                <a:cubicBezTo>
                  <a:pt x="2518032" y="779224"/>
                  <a:pt x="2518032" y="779224"/>
                  <a:pt x="2518032" y="779224"/>
                </a:cubicBezTo>
                <a:cubicBezTo>
                  <a:pt x="2518032" y="779224"/>
                  <a:pt x="2518032" y="779224"/>
                  <a:pt x="2518032" y="779129"/>
                </a:cubicBezTo>
                <a:cubicBezTo>
                  <a:pt x="2518032" y="779129"/>
                  <a:pt x="2518032" y="779129"/>
                  <a:pt x="2518032" y="779129"/>
                </a:cubicBezTo>
                <a:cubicBezTo>
                  <a:pt x="2518127" y="779034"/>
                  <a:pt x="2518127" y="778938"/>
                  <a:pt x="2518127" y="778843"/>
                </a:cubicBezTo>
                <a:cubicBezTo>
                  <a:pt x="2518127" y="778843"/>
                  <a:pt x="2518127" y="778938"/>
                  <a:pt x="2518127" y="778938"/>
                </a:cubicBezTo>
                <a:cubicBezTo>
                  <a:pt x="2518127" y="778843"/>
                  <a:pt x="2518223" y="778748"/>
                  <a:pt x="2518223" y="778748"/>
                </a:cubicBezTo>
                <a:cubicBezTo>
                  <a:pt x="2518223" y="778748"/>
                  <a:pt x="2518223" y="778843"/>
                  <a:pt x="2518127" y="778843"/>
                </a:cubicBezTo>
                <a:cubicBezTo>
                  <a:pt x="2518223" y="778653"/>
                  <a:pt x="2518223" y="778462"/>
                  <a:pt x="2518223" y="778367"/>
                </a:cubicBezTo>
                <a:cubicBezTo>
                  <a:pt x="2518223" y="778462"/>
                  <a:pt x="2518223" y="778557"/>
                  <a:pt x="2518223" y="778748"/>
                </a:cubicBezTo>
                <a:cubicBezTo>
                  <a:pt x="2518223" y="778557"/>
                  <a:pt x="2518318" y="778462"/>
                  <a:pt x="2518223" y="778272"/>
                </a:cubicBezTo>
                <a:cubicBezTo>
                  <a:pt x="2518223" y="778272"/>
                  <a:pt x="2518223" y="778367"/>
                  <a:pt x="2518223" y="778367"/>
                </a:cubicBezTo>
                <a:cubicBezTo>
                  <a:pt x="2517175" y="774271"/>
                  <a:pt x="2504507" y="774081"/>
                  <a:pt x="2510984" y="768461"/>
                </a:cubicBezTo>
                <a:cubicBezTo>
                  <a:pt x="2511651" y="767127"/>
                  <a:pt x="2519080" y="766746"/>
                  <a:pt x="2517080" y="765127"/>
                </a:cubicBezTo>
                <a:cubicBezTo>
                  <a:pt x="2514699" y="763127"/>
                  <a:pt x="2502221" y="765318"/>
                  <a:pt x="2506317" y="759888"/>
                </a:cubicBezTo>
                <a:cubicBezTo>
                  <a:pt x="2509555" y="758269"/>
                  <a:pt x="2516699" y="760460"/>
                  <a:pt x="2518413" y="758745"/>
                </a:cubicBezTo>
                <a:cubicBezTo>
                  <a:pt x="2518413" y="758745"/>
                  <a:pt x="2518318" y="758745"/>
                  <a:pt x="2518318" y="758841"/>
                </a:cubicBezTo>
                <a:cubicBezTo>
                  <a:pt x="2518413" y="758841"/>
                  <a:pt x="2518413" y="758745"/>
                  <a:pt x="2518509" y="758745"/>
                </a:cubicBezTo>
                <a:cubicBezTo>
                  <a:pt x="2518509" y="758745"/>
                  <a:pt x="2518509" y="758745"/>
                  <a:pt x="2518413" y="758745"/>
                </a:cubicBezTo>
                <a:cubicBezTo>
                  <a:pt x="2520509" y="755602"/>
                  <a:pt x="2513460" y="755126"/>
                  <a:pt x="2512508" y="752840"/>
                </a:cubicBezTo>
                <a:cubicBezTo>
                  <a:pt x="2512412" y="747792"/>
                  <a:pt x="2518604" y="749982"/>
                  <a:pt x="2521366" y="751221"/>
                </a:cubicBezTo>
                <a:cubicBezTo>
                  <a:pt x="2538797" y="748268"/>
                  <a:pt x="2516032" y="734933"/>
                  <a:pt x="2503745" y="745601"/>
                </a:cubicBezTo>
                <a:cubicBezTo>
                  <a:pt x="2485552" y="756840"/>
                  <a:pt x="2494791" y="790273"/>
                  <a:pt x="2517461" y="779796"/>
                </a:cubicBezTo>
                <a:cubicBezTo>
                  <a:pt x="2517556" y="779700"/>
                  <a:pt x="2517556" y="779796"/>
                  <a:pt x="2517461" y="779796"/>
                </a:cubicBezTo>
                <a:close/>
                <a:moveTo>
                  <a:pt x="2551560" y="848852"/>
                </a:moveTo>
                <a:cubicBezTo>
                  <a:pt x="2551751" y="848757"/>
                  <a:pt x="2551941" y="848661"/>
                  <a:pt x="2552132" y="848471"/>
                </a:cubicBezTo>
                <a:cubicBezTo>
                  <a:pt x="2551941" y="848661"/>
                  <a:pt x="2551751" y="848757"/>
                  <a:pt x="2551560" y="848852"/>
                </a:cubicBezTo>
                <a:close/>
                <a:moveTo>
                  <a:pt x="2520794" y="817419"/>
                </a:moveTo>
                <a:cubicBezTo>
                  <a:pt x="2518318" y="809514"/>
                  <a:pt x="2510317" y="823515"/>
                  <a:pt x="2505840" y="821325"/>
                </a:cubicBezTo>
                <a:cubicBezTo>
                  <a:pt x="2500506" y="819801"/>
                  <a:pt x="2504411" y="813514"/>
                  <a:pt x="2504031" y="809990"/>
                </a:cubicBezTo>
                <a:cubicBezTo>
                  <a:pt x="2498601" y="810847"/>
                  <a:pt x="2497268" y="820944"/>
                  <a:pt x="2491458" y="820848"/>
                </a:cubicBezTo>
                <a:cubicBezTo>
                  <a:pt x="2485647" y="817038"/>
                  <a:pt x="2498411" y="809704"/>
                  <a:pt x="2495839" y="805227"/>
                </a:cubicBezTo>
                <a:cubicBezTo>
                  <a:pt x="2492505" y="802656"/>
                  <a:pt x="2486314" y="812943"/>
                  <a:pt x="2483266" y="807894"/>
                </a:cubicBezTo>
                <a:cubicBezTo>
                  <a:pt x="2482123" y="806085"/>
                  <a:pt x="2483171" y="804084"/>
                  <a:pt x="2484600" y="802941"/>
                </a:cubicBezTo>
                <a:cubicBezTo>
                  <a:pt x="2501173" y="790368"/>
                  <a:pt x="2479456" y="783320"/>
                  <a:pt x="2471645" y="805323"/>
                </a:cubicBezTo>
                <a:cubicBezTo>
                  <a:pt x="2462025" y="835898"/>
                  <a:pt x="2516223" y="849709"/>
                  <a:pt x="2520794" y="817419"/>
                </a:cubicBezTo>
                <a:close/>
                <a:moveTo>
                  <a:pt x="2481742" y="779510"/>
                </a:moveTo>
                <a:cubicBezTo>
                  <a:pt x="2492315" y="772080"/>
                  <a:pt x="2459453" y="771795"/>
                  <a:pt x="2474312" y="761508"/>
                </a:cubicBezTo>
                <a:cubicBezTo>
                  <a:pt x="2476122" y="759793"/>
                  <a:pt x="2482599" y="760079"/>
                  <a:pt x="2482790" y="757793"/>
                </a:cubicBezTo>
                <a:cubicBezTo>
                  <a:pt x="2478123" y="753792"/>
                  <a:pt x="2467835" y="757983"/>
                  <a:pt x="2464883" y="752268"/>
                </a:cubicBezTo>
                <a:cubicBezTo>
                  <a:pt x="2465931" y="744934"/>
                  <a:pt x="2480790" y="751125"/>
                  <a:pt x="2483647" y="748173"/>
                </a:cubicBezTo>
                <a:cubicBezTo>
                  <a:pt x="2489171" y="742553"/>
                  <a:pt x="2468788" y="741791"/>
                  <a:pt x="2476979" y="735219"/>
                </a:cubicBezTo>
                <a:cubicBezTo>
                  <a:pt x="2476979" y="735219"/>
                  <a:pt x="2476979" y="735219"/>
                  <a:pt x="2476979" y="735314"/>
                </a:cubicBezTo>
                <a:cubicBezTo>
                  <a:pt x="2476979" y="735314"/>
                  <a:pt x="2477075" y="735219"/>
                  <a:pt x="2477075" y="735219"/>
                </a:cubicBezTo>
                <a:cubicBezTo>
                  <a:pt x="2477075" y="735219"/>
                  <a:pt x="2476979" y="735219"/>
                  <a:pt x="2476979" y="735314"/>
                </a:cubicBezTo>
                <a:cubicBezTo>
                  <a:pt x="2479361" y="733218"/>
                  <a:pt x="2482694" y="734647"/>
                  <a:pt x="2485171" y="735695"/>
                </a:cubicBezTo>
                <a:cubicBezTo>
                  <a:pt x="2501649" y="741029"/>
                  <a:pt x="2502507" y="721693"/>
                  <a:pt x="2480409" y="722455"/>
                </a:cubicBezTo>
                <a:cubicBezTo>
                  <a:pt x="2439070" y="721598"/>
                  <a:pt x="2435260" y="794369"/>
                  <a:pt x="2481742" y="779510"/>
                </a:cubicBezTo>
                <a:close/>
                <a:moveTo>
                  <a:pt x="2495553" y="713216"/>
                </a:moveTo>
                <a:cubicBezTo>
                  <a:pt x="2497934" y="716740"/>
                  <a:pt x="2505174" y="725217"/>
                  <a:pt x="2510698" y="721122"/>
                </a:cubicBezTo>
                <a:cubicBezTo>
                  <a:pt x="2510603" y="721122"/>
                  <a:pt x="2510603" y="721217"/>
                  <a:pt x="2510508" y="721312"/>
                </a:cubicBezTo>
                <a:cubicBezTo>
                  <a:pt x="2510603" y="721217"/>
                  <a:pt x="2510698" y="721122"/>
                  <a:pt x="2510793" y="721122"/>
                </a:cubicBezTo>
                <a:cubicBezTo>
                  <a:pt x="2510793" y="721122"/>
                  <a:pt x="2510698" y="721217"/>
                  <a:pt x="2510698" y="721217"/>
                </a:cubicBezTo>
                <a:cubicBezTo>
                  <a:pt x="2511079" y="720931"/>
                  <a:pt x="2511365" y="720550"/>
                  <a:pt x="2511651" y="720169"/>
                </a:cubicBezTo>
                <a:cubicBezTo>
                  <a:pt x="2511651" y="720169"/>
                  <a:pt x="2511555" y="720264"/>
                  <a:pt x="2511555" y="720264"/>
                </a:cubicBezTo>
                <a:cubicBezTo>
                  <a:pt x="2511651" y="720169"/>
                  <a:pt x="2511746" y="720074"/>
                  <a:pt x="2511746" y="719883"/>
                </a:cubicBezTo>
                <a:cubicBezTo>
                  <a:pt x="2511746" y="719979"/>
                  <a:pt x="2511651" y="719979"/>
                  <a:pt x="2511555" y="720074"/>
                </a:cubicBezTo>
                <a:cubicBezTo>
                  <a:pt x="2511651" y="719883"/>
                  <a:pt x="2511841" y="719693"/>
                  <a:pt x="2511936" y="719502"/>
                </a:cubicBezTo>
                <a:cubicBezTo>
                  <a:pt x="2511841" y="719598"/>
                  <a:pt x="2511841" y="719693"/>
                  <a:pt x="2511746" y="719883"/>
                </a:cubicBezTo>
                <a:cubicBezTo>
                  <a:pt x="2511841" y="719693"/>
                  <a:pt x="2511936" y="719502"/>
                  <a:pt x="2512032" y="719407"/>
                </a:cubicBezTo>
                <a:cubicBezTo>
                  <a:pt x="2512032" y="719502"/>
                  <a:pt x="2511936" y="719502"/>
                  <a:pt x="2511936" y="719598"/>
                </a:cubicBezTo>
                <a:cubicBezTo>
                  <a:pt x="2515937" y="712263"/>
                  <a:pt x="2503840" y="711216"/>
                  <a:pt x="2504411" y="705120"/>
                </a:cubicBezTo>
                <a:cubicBezTo>
                  <a:pt x="2505554" y="699976"/>
                  <a:pt x="2510222" y="703215"/>
                  <a:pt x="2512889" y="704929"/>
                </a:cubicBezTo>
                <a:cubicBezTo>
                  <a:pt x="2526891" y="709215"/>
                  <a:pt x="2507936" y="693785"/>
                  <a:pt x="2511746" y="689689"/>
                </a:cubicBezTo>
                <a:cubicBezTo>
                  <a:pt x="2515651" y="684450"/>
                  <a:pt x="2524604" y="704167"/>
                  <a:pt x="2525843" y="697976"/>
                </a:cubicBezTo>
                <a:cubicBezTo>
                  <a:pt x="2523652" y="693023"/>
                  <a:pt x="2523747" y="684165"/>
                  <a:pt x="2530891" y="686832"/>
                </a:cubicBezTo>
                <a:cubicBezTo>
                  <a:pt x="2534225" y="687975"/>
                  <a:pt x="2537654" y="693118"/>
                  <a:pt x="2541464" y="691404"/>
                </a:cubicBezTo>
                <a:cubicBezTo>
                  <a:pt x="2545083" y="686260"/>
                  <a:pt x="2538035" y="678164"/>
                  <a:pt x="2533844" y="674354"/>
                </a:cubicBezTo>
                <a:cubicBezTo>
                  <a:pt x="2511746" y="661209"/>
                  <a:pt x="2480980" y="691118"/>
                  <a:pt x="2495553" y="713216"/>
                </a:cubicBezTo>
                <a:close/>
                <a:moveTo>
                  <a:pt x="2527748" y="726075"/>
                </a:moveTo>
                <a:cubicBezTo>
                  <a:pt x="2527271" y="738933"/>
                  <a:pt x="2532129" y="748363"/>
                  <a:pt x="2536796" y="730551"/>
                </a:cubicBezTo>
                <a:cubicBezTo>
                  <a:pt x="2541368" y="725884"/>
                  <a:pt x="2543845" y="734552"/>
                  <a:pt x="2545274" y="737695"/>
                </a:cubicBezTo>
                <a:cubicBezTo>
                  <a:pt x="2549084" y="736362"/>
                  <a:pt x="2544417" y="725122"/>
                  <a:pt x="2548608" y="723312"/>
                </a:cubicBezTo>
                <a:cubicBezTo>
                  <a:pt x="2554323" y="723598"/>
                  <a:pt x="2550227" y="735981"/>
                  <a:pt x="2553275" y="737886"/>
                </a:cubicBezTo>
                <a:cubicBezTo>
                  <a:pt x="2556894" y="739219"/>
                  <a:pt x="2556513" y="730932"/>
                  <a:pt x="2558990" y="729885"/>
                </a:cubicBezTo>
                <a:cubicBezTo>
                  <a:pt x="2568229" y="730266"/>
                  <a:pt x="2555751" y="745506"/>
                  <a:pt x="2566419" y="746268"/>
                </a:cubicBezTo>
                <a:cubicBezTo>
                  <a:pt x="2566419" y="746268"/>
                  <a:pt x="2566324" y="746268"/>
                  <a:pt x="2566324" y="746268"/>
                </a:cubicBezTo>
                <a:cubicBezTo>
                  <a:pt x="2566419" y="746268"/>
                  <a:pt x="2566610" y="746268"/>
                  <a:pt x="2566705" y="746268"/>
                </a:cubicBezTo>
                <a:cubicBezTo>
                  <a:pt x="2566610" y="746268"/>
                  <a:pt x="2566515" y="746268"/>
                  <a:pt x="2566419" y="746268"/>
                </a:cubicBezTo>
                <a:cubicBezTo>
                  <a:pt x="2566705" y="746268"/>
                  <a:pt x="2566991" y="746172"/>
                  <a:pt x="2567276" y="746077"/>
                </a:cubicBezTo>
                <a:cubicBezTo>
                  <a:pt x="2567276" y="746077"/>
                  <a:pt x="2567276" y="746077"/>
                  <a:pt x="2567181" y="746077"/>
                </a:cubicBezTo>
                <a:cubicBezTo>
                  <a:pt x="2567181" y="746077"/>
                  <a:pt x="2567181" y="746077"/>
                  <a:pt x="2567276" y="746077"/>
                </a:cubicBezTo>
                <a:cubicBezTo>
                  <a:pt x="2567276" y="746077"/>
                  <a:pt x="2567276" y="746077"/>
                  <a:pt x="2567276" y="746077"/>
                </a:cubicBezTo>
                <a:cubicBezTo>
                  <a:pt x="2587279" y="719883"/>
                  <a:pt x="2536130" y="691689"/>
                  <a:pt x="2527748" y="726075"/>
                </a:cubicBezTo>
                <a:close/>
                <a:moveTo>
                  <a:pt x="2570039" y="679497"/>
                </a:moveTo>
                <a:cubicBezTo>
                  <a:pt x="2571277" y="677592"/>
                  <a:pt x="2573468" y="676068"/>
                  <a:pt x="2575849" y="676735"/>
                </a:cubicBezTo>
                <a:cubicBezTo>
                  <a:pt x="2582135" y="678164"/>
                  <a:pt x="2575563" y="683974"/>
                  <a:pt x="2575087" y="687594"/>
                </a:cubicBezTo>
                <a:cubicBezTo>
                  <a:pt x="2575563" y="699786"/>
                  <a:pt x="2589184" y="676068"/>
                  <a:pt x="2594232" y="682450"/>
                </a:cubicBezTo>
                <a:cubicBezTo>
                  <a:pt x="2595661" y="687879"/>
                  <a:pt x="2587374" y="690832"/>
                  <a:pt x="2584898" y="695214"/>
                </a:cubicBezTo>
                <a:cubicBezTo>
                  <a:pt x="2582421" y="697976"/>
                  <a:pt x="2583088" y="699786"/>
                  <a:pt x="2586993" y="697595"/>
                </a:cubicBezTo>
                <a:cubicBezTo>
                  <a:pt x="2591089" y="695118"/>
                  <a:pt x="2600233" y="694166"/>
                  <a:pt x="2598423" y="701405"/>
                </a:cubicBezTo>
                <a:cubicBezTo>
                  <a:pt x="2596137" y="706263"/>
                  <a:pt x="2587279" y="718455"/>
                  <a:pt x="2599852" y="713883"/>
                </a:cubicBezTo>
                <a:cubicBezTo>
                  <a:pt x="2649668" y="685403"/>
                  <a:pt x="2572420" y="631777"/>
                  <a:pt x="2554799" y="682736"/>
                </a:cubicBezTo>
                <a:cubicBezTo>
                  <a:pt x="2556894" y="692451"/>
                  <a:pt x="2568038" y="685974"/>
                  <a:pt x="2570039" y="679497"/>
                </a:cubicBezTo>
                <a:close/>
                <a:moveTo>
                  <a:pt x="2608425" y="724836"/>
                </a:moveTo>
                <a:cubicBezTo>
                  <a:pt x="2600995" y="735219"/>
                  <a:pt x="2634142" y="723693"/>
                  <a:pt x="2622331" y="738933"/>
                </a:cubicBezTo>
                <a:cubicBezTo>
                  <a:pt x="2603852" y="752935"/>
                  <a:pt x="2632809" y="738076"/>
                  <a:pt x="2635761" y="743410"/>
                </a:cubicBezTo>
                <a:cubicBezTo>
                  <a:pt x="2637571" y="750459"/>
                  <a:pt x="2620140" y="749792"/>
                  <a:pt x="2618997" y="754364"/>
                </a:cubicBezTo>
                <a:cubicBezTo>
                  <a:pt x="2619188" y="759507"/>
                  <a:pt x="2628999" y="756078"/>
                  <a:pt x="2631380" y="758936"/>
                </a:cubicBezTo>
                <a:cubicBezTo>
                  <a:pt x="2633951" y="769032"/>
                  <a:pt x="2619378" y="762936"/>
                  <a:pt x="2615283" y="767794"/>
                </a:cubicBezTo>
                <a:cubicBezTo>
                  <a:pt x="2602805" y="790749"/>
                  <a:pt x="2667956" y="773319"/>
                  <a:pt x="2650906" y="734838"/>
                </a:cubicBezTo>
                <a:cubicBezTo>
                  <a:pt x="2644238" y="717121"/>
                  <a:pt x="2622045" y="711597"/>
                  <a:pt x="2608425" y="724836"/>
                </a:cubicBezTo>
                <a:close/>
                <a:moveTo>
                  <a:pt x="2705199" y="544623"/>
                </a:moveTo>
                <a:cubicBezTo>
                  <a:pt x="2704722" y="544623"/>
                  <a:pt x="2704341" y="544623"/>
                  <a:pt x="2703865" y="544623"/>
                </a:cubicBezTo>
                <a:cubicBezTo>
                  <a:pt x="2720724" y="544623"/>
                  <a:pt x="2735583" y="549291"/>
                  <a:pt x="2747013" y="559101"/>
                </a:cubicBezTo>
                <a:cubicBezTo>
                  <a:pt x="2746823" y="559006"/>
                  <a:pt x="2746727" y="558816"/>
                  <a:pt x="2746537" y="558720"/>
                </a:cubicBezTo>
                <a:cubicBezTo>
                  <a:pt x="2765396" y="574246"/>
                  <a:pt x="2771683" y="597011"/>
                  <a:pt x="2775207" y="620538"/>
                </a:cubicBezTo>
                <a:cubicBezTo>
                  <a:pt x="2805497" y="530622"/>
                  <a:pt x="2719010" y="511857"/>
                  <a:pt x="2652144" y="543576"/>
                </a:cubicBezTo>
                <a:cubicBezTo>
                  <a:pt x="2636904" y="547767"/>
                  <a:pt x="2618997" y="548433"/>
                  <a:pt x="2606043" y="538051"/>
                </a:cubicBezTo>
                <a:lnTo>
                  <a:pt x="2604424" y="539385"/>
                </a:lnTo>
                <a:cubicBezTo>
                  <a:pt x="2631761" y="568341"/>
                  <a:pt x="2672051" y="544052"/>
                  <a:pt x="2705199" y="544623"/>
                </a:cubicBezTo>
                <a:close/>
                <a:moveTo>
                  <a:pt x="2795115" y="556149"/>
                </a:moveTo>
                <a:cubicBezTo>
                  <a:pt x="2815212" y="579009"/>
                  <a:pt x="2820451" y="607298"/>
                  <a:pt x="2800068" y="632063"/>
                </a:cubicBezTo>
                <a:cubicBezTo>
                  <a:pt x="2802353" y="630729"/>
                  <a:pt x="2804640" y="629301"/>
                  <a:pt x="2806735" y="627586"/>
                </a:cubicBezTo>
                <a:cubicBezTo>
                  <a:pt x="2806354" y="627872"/>
                  <a:pt x="2805973" y="628253"/>
                  <a:pt x="2805592" y="628539"/>
                </a:cubicBezTo>
                <a:cubicBezTo>
                  <a:pt x="2806259" y="628062"/>
                  <a:pt x="2806830" y="627586"/>
                  <a:pt x="2807402" y="627110"/>
                </a:cubicBezTo>
                <a:cubicBezTo>
                  <a:pt x="2807211" y="627300"/>
                  <a:pt x="2807021" y="627396"/>
                  <a:pt x="2806735" y="627586"/>
                </a:cubicBezTo>
                <a:cubicBezTo>
                  <a:pt x="2807116" y="627300"/>
                  <a:pt x="2807497" y="626919"/>
                  <a:pt x="2807973" y="626634"/>
                </a:cubicBezTo>
                <a:cubicBezTo>
                  <a:pt x="2807973" y="626634"/>
                  <a:pt x="2807878" y="626729"/>
                  <a:pt x="2807878" y="626729"/>
                </a:cubicBezTo>
                <a:cubicBezTo>
                  <a:pt x="2808068" y="626538"/>
                  <a:pt x="2808259" y="626443"/>
                  <a:pt x="2808450" y="626253"/>
                </a:cubicBezTo>
                <a:cubicBezTo>
                  <a:pt x="2808259" y="626348"/>
                  <a:pt x="2808164" y="626538"/>
                  <a:pt x="2807973" y="626634"/>
                </a:cubicBezTo>
                <a:cubicBezTo>
                  <a:pt x="2808640" y="626062"/>
                  <a:pt x="2809211" y="625586"/>
                  <a:pt x="2809783" y="625014"/>
                </a:cubicBezTo>
                <a:cubicBezTo>
                  <a:pt x="2809688" y="625014"/>
                  <a:pt x="2809688" y="625110"/>
                  <a:pt x="2809688" y="625110"/>
                </a:cubicBezTo>
                <a:cubicBezTo>
                  <a:pt x="2809783" y="625014"/>
                  <a:pt x="2809974" y="624919"/>
                  <a:pt x="2810069" y="624729"/>
                </a:cubicBezTo>
                <a:cubicBezTo>
                  <a:pt x="2809974" y="624824"/>
                  <a:pt x="2809878" y="624824"/>
                  <a:pt x="2809878" y="624919"/>
                </a:cubicBezTo>
                <a:cubicBezTo>
                  <a:pt x="2810259" y="624633"/>
                  <a:pt x="2810545" y="624252"/>
                  <a:pt x="2810926" y="623871"/>
                </a:cubicBezTo>
                <a:cubicBezTo>
                  <a:pt x="2810735" y="624062"/>
                  <a:pt x="2810545" y="624252"/>
                  <a:pt x="2810354" y="624443"/>
                </a:cubicBezTo>
                <a:cubicBezTo>
                  <a:pt x="2810735" y="624062"/>
                  <a:pt x="2811021" y="623776"/>
                  <a:pt x="2811402" y="623395"/>
                </a:cubicBezTo>
                <a:cubicBezTo>
                  <a:pt x="2811212" y="623586"/>
                  <a:pt x="2811021" y="623681"/>
                  <a:pt x="2810926" y="623871"/>
                </a:cubicBezTo>
                <a:cubicBezTo>
                  <a:pt x="2812259" y="622538"/>
                  <a:pt x="2813498" y="621109"/>
                  <a:pt x="2814736" y="619585"/>
                </a:cubicBezTo>
                <a:cubicBezTo>
                  <a:pt x="2814736" y="619585"/>
                  <a:pt x="2814736" y="619585"/>
                  <a:pt x="2814641" y="619680"/>
                </a:cubicBezTo>
                <a:cubicBezTo>
                  <a:pt x="2815403" y="618633"/>
                  <a:pt x="2816165" y="617490"/>
                  <a:pt x="2816927" y="616347"/>
                </a:cubicBezTo>
                <a:cubicBezTo>
                  <a:pt x="2816927" y="616347"/>
                  <a:pt x="2816927" y="616347"/>
                  <a:pt x="2816927" y="616347"/>
                </a:cubicBezTo>
                <a:cubicBezTo>
                  <a:pt x="2816927" y="616347"/>
                  <a:pt x="2817022" y="616251"/>
                  <a:pt x="2817022" y="616251"/>
                </a:cubicBezTo>
                <a:cubicBezTo>
                  <a:pt x="2817022" y="616251"/>
                  <a:pt x="2816927" y="616347"/>
                  <a:pt x="2816927" y="616347"/>
                </a:cubicBezTo>
                <a:cubicBezTo>
                  <a:pt x="2817212" y="615870"/>
                  <a:pt x="2817498" y="615394"/>
                  <a:pt x="2817784" y="614918"/>
                </a:cubicBezTo>
                <a:cubicBezTo>
                  <a:pt x="2817784" y="614918"/>
                  <a:pt x="2817784" y="615013"/>
                  <a:pt x="2817689" y="615013"/>
                </a:cubicBezTo>
                <a:cubicBezTo>
                  <a:pt x="2817784" y="614823"/>
                  <a:pt x="2817879" y="614632"/>
                  <a:pt x="2818070" y="614442"/>
                </a:cubicBezTo>
                <a:cubicBezTo>
                  <a:pt x="2817975" y="614632"/>
                  <a:pt x="2817879" y="614727"/>
                  <a:pt x="2817784" y="614918"/>
                </a:cubicBezTo>
                <a:cubicBezTo>
                  <a:pt x="2818070" y="614346"/>
                  <a:pt x="2818356" y="613775"/>
                  <a:pt x="2818641" y="613203"/>
                </a:cubicBezTo>
                <a:cubicBezTo>
                  <a:pt x="2818546" y="613394"/>
                  <a:pt x="2818451" y="613584"/>
                  <a:pt x="2818356" y="613680"/>
                </a:cubicBezTo>
                <a:cubicBezTo>
                  <a:pt x="2818451" y="613489"/>
                  <a:pt x="2818546" y="613203"/>
                  <a:pt x="2818736" y="613013"/>
                </a:cubicBezTo>
                <a:cubicBezTo>
                  <a:pt x="2818736" y="613108"/>
                  <a:pt x="2818641" y="613108"/>
                  <a:pt x="2818641" y="613203"/>
                </a:cubicBezTo>
                <a:cubicBezTo>
                  <a:pt x="2818832" y="612727"/>
                  <a:pt x="2819118" y="612346"/>
                  <a:pt x="2819308" y="611870"/>
                </a:cubicBezTo>
                <a:cubicBezTo>
                  <a:pt x="2819308" y="611965"/>
                  <a:pt x="2819308" y="611965"/>
                  <a:pt x="2819213" y="612060"/>
                </a:cubicBezTo>
                <a:cubicBezTo>
                  <a:pt x="2819213" y="611965"/>
                  <a:pt x="2819308" y="611870"/>
                  <a:pt x="2819308" y="611870"/>
                </a:cubicBezTo>
                <a:cubicBezTo>
                  <a:pt x="2819308" y="611870"/>
                  <a:pt x="2819308" y="611965"/>
                  <a:pt x="2819308" y="611965"/>
                </a:cubicBezTo>
                <a:cubicBezTo>
                  <a:pt x="2828833" y="590343"/>
                  <a:pt x="2815974" y="565769"/>
                  <a:pt x="2795115" y="556149"/>
                </a:cubicBezTo>
                <a:close/>
                <a:moveTo>
                  <a:pt x="2961326" y="485664"/>
                </a:moveTo>
                <a:cubicBezTo>
                  <a:pt x="2958563" y="478234"/>
                  <a:pt x="2957230" y="470138"/>
                  <a:pt x="2956277" y="462518"/>
                </a:cubicBezTo>
                <a:cubicBezTo>
                  <a:pt x="2943990" y="480806"/>
                  <a:pt x="2957420" y="511000"/>
                  <a:pt x="2980757" y="509000"/>
                </a:cubicBezTo>
                <a:cubicBezTo>
                  <a:pt x="2972375" y="502904"/>
                  <a:pt x="2964755" y="495760"/>
                  <a:pt x="2961326" y="485664"/>
                </a:cubicBezTo>
                <a:close/>
                <a:moveTo>
                  <a:pt x="2717676" y="691880"/>
                </a:moveTo>
                <a:cubicBezTo>
                  <a:pt x="2738917" y="671115"/>
                  <a:pt x="2771111" y="673973"/>
                  <a:pt x="2798067" y="667591"/>
                </a:cubicBezTo>
                <a:cubicBezTo>
                  <a:pt x="2846264" y="658447"/>
                  <a:pt x="2895889" y="639588"/>
                  <a:pt x="2939704" y="613680"/>
                </a:cubicBezTo>
                <a:cubicBezTo>
                  <a:pt x="2980661" y="589486"/>
                  <a:pt x="3110773" y="476615"/>
                  <a:pt x="3139443" y="557958"/>
                </a:cubicBezTo>
                <a:cubicBezTo>
                  <a:pt x="3119155" y="478044"/>
                  <a:pt x="2997902" y="557863"/>
                  <a:pt x="2952086" y="592058"/>
                </a:cubicBezTo>
                <a:cubicBezTo>
                  <a:pt x="2917892" y="613965"/>
                  <a:pt x="2881411" y="632253"/>
                  <a:pt x="2843120" y="645874"/>
                </a:cubicBezTo>
                <a:lnTo>
                  <a:pt x="2843120" y="645874"/>
                </a:lnTo>
                <a:cubicBezTo>
                  <a:pt x="2900937" y="611394"/>
                  <a:pt x="2947038" y="555482"/>
                  <a:pt x="3008284" y="527574"/>
                </a:cubicBezTo>
                <a:cubicBezTo>
                  <a:pt x="3008189" y="527574"/>
                  <a:pt x="3008093" y="527669"/>
                  <a:pt x="3008093" y="527669"/>
                </a:cubicBezTo>
                <a:cubicBezTo>
                  <a:pt x="3008189" y="527574"/>
                  <a:pt x="3008284" y="527574"/>
                  <a:pt x="3008379" y="527574"/>
                </a:cubicBezTo>
                <a:cubicBezTo>
                  <a:pt x="3008379" y="527574"/>
                  <a:pt x="3008379" y="527574"/>
                  <a:pt x="3008284" y="527574"/>
                </a:cubicBezTo>
                <a:cubicBezTo>
                  <a:pt x="3038669" y="512429"/>
                  <a:pt x="3072578" y="502142"/>
                  <a:pt x="3106487" y="500904"/>
                </a:cubicBezTo>
                <a:cubicBezTo>
                  <a:pt x="3075816" y="501761"/>
                  <a:pt x="3042384" y="461756"/>
                  <a:pt x="3072197" y="438229"/>
                </a:cubicBezTo>
                <a:cubicBezTo>
                  <a:pt x="3071911" y="438420"/>
                  <a:pt x="3071625" y="438610"/>
                  <a:pt x="3071340" y="438801"/>
                </a:cubicBezTo>
                <a:cubicBezTo>
                  <a:pt x="3077531" y="434324"/>
                  <a:pt x="3085246" y="432228"/>
                  <a:pt x="3092771" y="431943"/>
                </a:cubicBezTo>
                <a:cubicBezTo>
                  <a:pt x="3092485" y="431943"/>
                  <a:pt x="3092199" y="431943"/>
                  <a:pt x="3091913" y="431943"/>
                </a:cubicBezTo>
                <a:cubicBezTo>
                  <a:pt x="3092485" y="431943"/>
                  <a:pt x="3093057" y="431847"/>
                  <a:pt x="3093628" y="431847"/>
                </a:cubicBezTo>
                <a:cubicBezTo>
                  <a:pt x="3067529" y="452612"/>
                  <a:pt x="3103820" y="489474"/>
                  <a:pt x="3124965" y="463661"/>
                </a:cubicBezTo>
                <a:cubicBezTo>
                  <a:pt x="3146206" y="430228"/>
                  <a:pt x="3092961" y="409368"/>
                  <a:pt x="3068101" y="426609"/>
                </a:cubicBezTo>
                <a:cubicBezTo>
                  <a:pt x="3068101" y="426609"/>
                  <a:pt x="3068196" y="426609"/>
                  <a:pt x="3068196" y="426513"/>
                </a:cubicBezTo>
                <a:cubicBezTo>
                  <a:pt x="3064386" y="428704"/>
                  <a:pt x="3060862" y="431466"/>
                  <a:pt x="3058004" y="434895"/>
                </a:cubicBezTo>
                <a:cubicBezTo>
                  <a:pt x="3058100" y="434800"/>
                  <a:pt x="3058100" y="434705"/>
                  <a:pt x="3058195" y="434610"/>
                </a:cubicBezTo>
                <a:cubicBezTo>
                  <a:pt x="3057719" y="435086"/>
                  <a:pt x="3057338" y="435657"/>
                  <a:pt x="3056861" y="436134"/>
                </a:cubicBezTo>
                <a:cubicBezTo>
                  <a:pt x="3056861" y="436134"/>
                  <a:pt x="3056957" y="436038"/>
                  <a:pt x="3056957" y="436038"/>
                </a:cubicBezTo>
                <a:cubicBezTo>
                  <a:pt x="3056576" y="436515"/>
                  <a:pt x="3056195" y="436991"/>
                  <a:pt x="3055909" y="437467"/>
                </a:cubicBezTo>
                <a:cubicBezTo>
                  <a:pt x="3055909" y="437372"/>
                  <a:pt x="3056004" y="437372"/>
                  <a:pt x="3056004" y="437277"/>
                </a:cubicBezTo>
                <a:cubicBezTo>
                  <a:pt x="3039431" y="459851"/>
                  <a:pt x="3056481" y="493569"/>
                  <a:pt x="3081817" y="500523"/>
                </a:cubicBezTo>
                <a:cubicBezTo>
                  <a:pt x="3059052" y="502523"/>
                  <a:pt x="3032192" y="507381"/>
                  <a:pt x="3012761" y="492522"/>
                </a:cubicBezTo>
                <a:cubicBezTo>
                  <a:pt x="3002188" y="483473"/>
                  <a:pt x="3001998" y="460422"/>
                  <a:pt x="3018285" y="458136"/>
                </a:cubicBezTo>
                <a:cubicBezTo>
                  <a:pt x="3025810" y="455755"/>
                  <a:pt x="3035907" y="463089"/>
                  <a:pt x="3033525" y="471281"/>
                </a:cubicBezTo>
                <a:cubicBezTo>
                  <a:pt x="3041717" y="452136"/>
                  <a:pt x="3010379" y="445754"/>
                  <a:pt x="3001521" y="460708"/>
                </a:cubicBezTo>
                <a:cubicBezTo>
                  <a:pt x="3001521" y="460708"/>
                  <a:pt x="3001521" y="460708"/>
                  <a:pt x="3001521" y="460708"/>
                </a:cubicBezTo>
                <a:cubicBezTo>
                  <a:pt x="3000664" y="461946"/>
                  <a:pt x="2999902" y="463280"/>
                  <a:pt x="2999331" y="464613"/>
                </a:cubicBezTo>
                <a:cubicBezTo>
                  <a:pt x="2999331" y="464518"/>
                  <a:pt x="2999426" y="464423"/>
                  <a:pt x="2999426" y="464328"/>
                </a:cubicBezTo>
                <a:cubicBezTo>
                  <a:pt x="2999331" y="464423"/>
                  <a:pt x="2999331" y="464613"/>
                  <a:pt x="2999235" y="464709"/>
                </a:cubicBezTo>
                <a:cubicBezTo>
                  <a:pt x="2999235" y="464709"/>
                  <a:pt x="2999235" y="464613"/>
                  <a:pt x="2999235" y="464613"/>
                </a:cubicBezTo>
                <a:cubicBezTo>
                  <a:pt x="2989425" y="488045"/>
                  <a:pt x="3010760" y="509762"/>
                  <a:pt x="3034192" y="509476"/>
                </a:cubicBezTo>
                <a:cubicBezTo>
                  <a:pt x="2959230" y="530622"/>
                  <a:pt x="2904938" y="594820"/>
                  <a:pt x="2842740" y="637778"/>
                </a:cubicBezTo>
                <a:cubicBezTo>
                  <a:pt x="2806830" y="663114"/>
                  <a:pt x="2736250" y="662543"/>
                  <a:pt x="2714724" y="694928"/>
                </a:cubicBezTo>
                <a:cubicBezTo>
                  <a:pt x="2715771" y="693785"/>
                  <a:pt x="2716724" y="692832"/>
                  <a:pt x="2717676" y="691880"/>
                </a:cubicBezTo>
                <a:close/>
                <a:moveTo>
                  <a:pt x="2734059" y="631872"/>
                </a:moveTo>
                <a:cubicBezTo>
                  <a:pt x="2747966" y="621490"/>
                  <a:pt x="2755300" y="603297"/>
                  <a:pt x="2752061" y="586248"/>
                </a:cubicBezTo>
                <a:cubicBezTo>
                  <a:pt x="2738726" y="575199"/>
                  <a:pt x="2720915" y="571389"/>
                  <a:pt x="2703865" y="572055"/>
                </a:cubicBezTo>
                <a:cubicBezTo>
                  <a:pt x="2699865" y="594344"/>
                  <a:pt x="2732154" y="605298"/>
                  <a:pt x="2742536" y="585200"/>
                </a:cubicBezTo>
                <a:cubicBezTo>
                  <a:pt x="2747204" y="643207"/>
                  <a:pt x="2657478" y="629015"/>
                  <a:pt x="2679862" y="575294"/>
                </a:cubicBezTo>
                <a:cubicBezTo>
                  <a:pt x="2673194" y="576723"/>
                  <a:pt x="2667194" y="578913"/>
                  <a:pt x="2660621" y="579771"/>
                </a:cubicBezTo>
                <a:cubicBezTo>
                  <a:pt x="2645667" y="622062"/>
                  <a:pt x="2699198" y="659971"/>
                  <a:pt x="2734059" y="631872"/>
                </a:cubicBezTo>
                <a:close/>
                <a:moveTo>
                  <a:pt x="2958183" y="745029"/>
                </a:moveTo>
                <a:cubicBezTo>
                  <a:pt x="2891888" y="779034"/>
                  <a:pt x="2822546" y="689880"/>
                  <a:pt x="2756634" y="736457"/>
                </a:cubicBezTo>
                <a:cubicBezTo>
                  <a:pt x="2756634" y="736457"/>
                  <a:pt x="2756729" y="736362"/>
                  <a:pt x="2756729" y="736362"/>
                </a:cubicBezTo>
                <a:cubicBezTo>
                  <a:pt x="2746727" y="742553"/>
                  <a:pt x="2738060" y="750649"/>
                  <a:pt x="2731678" y="760365"/>
                </a:cubicBezTo>
                <a:cubicBezTo>
                  <a:pt x="2812831" y="684546"/>
                  <a:pt x="2888078" y="800751"/>
                  <a:pt x="2958183" y="745029"/>
                </a:cubicBezTo>
                <a:close/>
                <a:moveTo>
                  <a:pt x="2962183" y="1018302"/>
                </a:moveTo>
                <a:cubicBezTo>
                  <a:pt x="2968184" y="1027065"/>
                  <a:pt x="2977042" y="1034018"/>
                  <a:pt x="2987234" y="1037066"/>
                </a:cubicBezTo>
                <a:cubicBezTo>
                  <a:pt x="2934465" y="1003538"/>
                  <a:pt x="2971041" y="961818"/>
                  <a:pt x="2974375" y="916670"/>
                </a:cubicBezTo>
                <a:cubicBezTo>
                  <a:pt x="2966755" y="949626"/>
                  <a:pt x="2937990" y="985631"/>
                  <a:pt x="2962183" y="1018302"/>
                </a:cubicBezTo>
                <a:close/>
                <a:moveTo>
                  <a:pt x="2878839" y="935815"/>
                </a:moveTo>
                <a:cubicBezTo>
                  <a:pt x="2887317" y="932196"/>
                  <a:pt x="2894175" y="926195"/>
                  <a:pt x="2898556" y="918194"/>
                </a:cubicBezTo>
                <a:cubicBezTo>
                  <a:pt x="2898556" y="918194"/>
                  <a:pt x="2898556" y="918289"/>
                  <a:pt x="2898461" y="918289"/>
                </a:cubicBezTo>
                <a:cubicBezTo>
                  <a:pt x="2898556" y="918194"/>
                  <a:pt x="2898556" y="918099"/>
                  <a:pt x="2898651" y="918003"/>
                </a:cubicBezTo>
                <a:cubicBezTo>
                  <a:pt x="2898651" y="918099"/>
                  <a:pt x="2898556" y="918099"/>
                  <a:pt x="2898556" y="918194"/>
                </a:cubicBezTo>
                <a:cubicBezTo>
                  <a:pt x="2904081" y="908097"/>
                  <a:pt x="2905319" y="896001"/>
                  <a:pt x="2902937" y="884571"/>
                </a:cubicBezTo>
                <a:cubicBezTo>
                  <a:pt x="2900080" y="893810"/>
                  <a:pt x="2898842" y="903430"/>
                  <a:pt x="2894936" y="912288"/>
                </a:cubicBezTo>
                <a:lnTo>
                  <a:pt x="2894936" y="912288"/>
                </a:lnTo>
                <a:cubicBezTo>
                  <a:pt x="2891317" y="921147"/>
                  <a:pt x="2884935" y="928290"/>
                  <a:pt x="2878839" y="935815"/>
                </a:cubicBezTo>
                <a:close/>
                <a:moveTo>
                  <a:pt x="2802353" y="926100"/>
                </a:moveTo>
                <a:cubicBezTo>
                  <a:pt x="2816165" y="913717"/>
                  <a:pt x="2837596" y="920575"/>
                  <a:pt x="2852169" y="909717"/>
                </a:cubicBezTo>
                <a:cubicBezTo>
                  <a:pt x="2852169" y="909717"/>
                  <a:pt x="2852074" y="909812"/>
                  <a:pt x="2852074" y="909812"/>
                </a:cubicBezTo>
                <a:cubicBezTo>
                  <a:pt x="2852169" y="909812"/>
                  <a:pt x="2852169" y="909717"/>
                  <a:pt x="2852265" y="909717"/>
                </a:cubicBezTo>
                <a:cubicBezTo>
                  <a:pt x="2852265" y="909717"/>
                  <a:pt x="2852265" y="909717"/>
                  <a:pt x="2852265" y="909717"/>
                </a:cubicBezTo>
                <a:cubicBezTo>
                  <a:pt x="2857599" y="905621"/>
                  <a:pt x="2860932" y="899334"/>
                  <a:pt x="2862361" y="892857"/>
                </a:cubicBezTo>
                <a:cubicBezTo>
                  <a:pt x="2862361" y="892953"/>
                  <a:pt x="2862361" y="892953"/>
                  <a:pt x="2862361" y="893048"/>
                </a:cubicBezTo>
                <a:cubicBezTo>
                  <a:pt x="2862361" y="892953"/>
                  <a:pt x="2862361" y="892953"/>
                  <a:pt x="2862361" y="892857"/>
                </a:cubicBezTo>
                <a:cubicBezTo>
                  <a:pt x="2862361" y="892857"/>
                  <a:pt x="2862361" y="892857"/>
                  <a:pt x="2862361" y="892857"/>
                </a:cubicBezTo>
                <a:cubicBezTo>
                  <a:pt x="2862551" y="891905"/>
                  <a:pt x="2862742" y="890952"/>
                  <a:pt x="2862933" y="890000"/>
                </a:cubicBezTo>
                <a:cubicBezTo>
                  <a:pt x="2862933" y="890095"/>
                  <a:pt x="2862933" y="890190"/>
                  <a:pt x="2862933" y="890286"/>
                </a:cubicBezTo>
                <a:cubicBezTo>
                  <a:pt x="2863028" y="889905"/>
                  <a:pt x="2863028" y="889619"/>
                  <a:pt x="2863028" y="889238"/>
                </a:cubicBezTo>
                <a:cubicBezTo>
                  <a:pt x="2863028" y="889428"/>
                  <a:pt x="2863028" y="889524"/>
                  <a:pt x="2862933" y="889714"/>
                </a:cubicBezTo>
                <a:cubicBezTo>
                  <a:pt x="2863028" y="888857"/>
                  <a:pt x="2863123" y="888000"/>
                  <a:pt x="2863218" y="887142"/>
                </a:cubicBezTo>
                <a:cubicBezTo>
                  <a:pt x="2863218" y="887238"/>
                  <a:pt x="2863218" y="887333"/>
                  <a:pt x="2863218" y="887428"/>
                </a:cubicBezTo>
                <a:cubicBezTo>
                  <a:pt x="2863218" y="887047"/>
                  <a:pt x="2863218" y="886761"/>
                  <a:pt x="2863313" y="886380"/>
                </a:cubicBezTo>
                <a:cubicBezTo>
                  <a:pt x="2863313" y="886571"/>
                  <a:pt x="2863313" y="886761"/>
                  <a:pt x="2863313" y="886952"/>
                </a:cubicBezTo>
                <a:cubicBezTo>
                  <a:pt x="2863599" y="883047"/>
                  <a:pt x="2863409" y="879141"/>
                  <a:pt x="2862837" y="875331"/>
                </a:cubicBezTo>
                <a:cubicBezTo>
                  <a:pt x="2861123" y="883809"/>
                  <a:pt x="2859694" y="891524"/>
                  <a:pt x="2855408" y="898287"/>
                </a:cubicBezTo>
                <a:cubicBezTo>
                  <a:pt x="2855408" y="898287"/>
                  <a:pt x="2855503" y="898191"/>
                  <a:pt x="2855503" y="898096"/>
                </a:cubicBezTo>
                <a:cubicBezTo>
                  <a:pt x="2855408" y="898191"/>
                  <a:pt x="2855312" y="898382"/>
                  <a:pt x="2855217" y="898477"/>
                </a:cubicBezTo>
                <a:cubicBezTo>
                  <a:pt x="2855217" y="898382"/>
                  <a:pt x="2855312" y="898382"/>
                  <a:pt x="2855312" y="898287"/>
                </a:cubicBezTo>
                <a:cubicBezTo>
                  <a:pt x="2854741" y="899144"/>
                  <a:pt x="2854265" y="899906"/>
                  <a:pt x="2853598" y="900668"/>
                </a:cubicBezTo>
                <a:cubicBezTo>
                  <a:pt x="2853598" y="900668"/>
                  <a:pt x="2853693" y="900573"/>
                  <a:pt x="2853693" y="900573"/>
                </a:cubicBezTo>
                <a:cubicBezTo>
                  <a:pt x="2850931" y="904097"/>
                  <a:pt x="2847026" y="906764"/>
                  <a:pt x="2842740" y="908097"/>
                </a:cubicBezTo>
                <a:cubicBezTo>
                  <a:pt x="2843120" y="908002"/>
                  <a:pt x="2843501" y="907907"/>
                  <a:pt x="2843883" y="907716"/>
                </a:cubicBezTo>
                <a:cubicBezTo>
                  <a:pt x="2829881" y="913146"/>
                  <a:pt x="2810831" y="911526"/>
                  <a:pt x="2802353" y="926100"/>
                </a:cubicBezTo>
                <a:close/>
                <a:moveTo>
                  <a:pt x="2692530" y="957723"/>
                </a:moveTo>
                <a:cubicBezTo>
                  <a:pt x="2692626" y="957627"/>
                  <a:pt x="2692626" y="957627"/>
                  <a:pt x="2692721" y="957532"/>
                </a:cubicBezTo>
                <a:cubicBezTo>
                  <a:pt x="2691959" y="958389"/>
                  <a:pt x="2691197" y="959151"/>
                  <a:pt x="2690340" y="960009"/>
                </a:cubicBezTo>
                <a:cubicBezTo>
                  <a:pt x="2690530" y="959818"/>
                  <a:pt x="2690625" y="959723"/>
                  <a:pt x="2690816" y="959532"/>
                </a:cubicBezTo>
                <a:cubicBezTo>
                  <a:pt x="2689673" y="960675"/>
                  <a:pt x="2688625" y="961818"/>
                  <a:pt x="2687387" y="962866"/>
                </a:cubicBezTo>
                <a:cubicBezTo>
                  <a:pt x="2687577" y="962676"/>
                  <a:pt x="2687673" y="962580"/>
                  <a:pt x="2687863" y="962390"/>
                </a:cubicBezTo>
                <a:cubicBezTo>
                  <a:pt x="2684910" y="965152"/>
                  <a:pt x="2681767" y="967629"/>
                  <a:pt x="2678433" y="970010"/>
                </a:cubicBezTo>
                <a:cubicBezTo>
                  <a:pt x="2678528" y="969915"/>
                  <a:pt x="2678719" y="969819"/>
                  <a:pt x="2678814" y="969724"/>
                </a:cubicBezTo>
                <a:cubicBezTo>
                  <a:pt x="2678052" y="970296"/>
                  <a:pt x="2677290" y="970772"/>
                  <a:pt x="2676433" y="971343"/>
                </a:cubicBezTo>
                <a:cubicBezTo>
                  <a:pt x="2676814" y="971153"/>
                  <a:pt x="2677100" y="970867"/>
                  <a:pt x="2677385" y="970677"/>
                </a:cubicBezTo>
                <a:cubicBezTo>
                  <a:pt x="2662622" y="980868"/>
                  <a:pt x="2644715" y="985536"/>
                  <a:pt x="2626998" y="987441"/>
                </a:cubicBezTo>
                <a:cubicBezTo>
                  <a:pt x="2657954" y="987536"/>
                  <a:pt x="2690911" y="973439"/>
                  <a:pt x="2707008" y="946293"/>
                </a:cubicBezTo>
                <a:cubicBezTo>
                  <a:pt x="2719676" y="921528"/>
                  <a:pt x="2719962" y="892476"/>
                  <a:pt x="2742441" y="873331"/>
                </a:cubicBezTo>
                <a:cubicBezTo>
                  <a:pt x="2785399" y="834945"/>
                  <a:pt x="2851884" y="838851"/>
                  <a:pt x="2901509" y="862187"/>
                </a:cubicBezTo>
                <a:cubicBezTo>
                  <a:pt x="2916653" y="868854"/>
                  <a:pt x="2932941" y="879237"/>
                  <a:pt x="2947610" y="888952"/>
                </a:cubicBezTo>
                <a:cubicBezTo>
                  <a:pt x="3004760" y="926671"/>
                  <a:pt x="3079055" y="901811"/>
                  <a:pt x="3117726" y="849614"/>
                </a:cubicBezTo>
                <a:cubicBezTo>
                  <a:pt x="3061434" y="911526"/>
                  <a:pt x="2991234" y="918099"/>
                  <a:pt x="2926083" y="865711"/>
                </a:cubicBezTo>
                <a:cubicBezTo>
                  <a:pt x="2853598" y="816848"/>
                  <a:pt x="2722439" y="823039"/>
                  <a:pt x="2708723" y="927243"/>
                </a:cubicBezTo>
                <a:cubicBezTo>
                  <a:pt x="2706437" y="938577"/>
                  <a:pt x="2700436" y="949055"/>
                  <a:pt x="2692530" y="957723"/>
                </a:cubicBezTo>
                <a:close/>
                <a:moveTo>
                  <a:pt x="2590232" y="896667"/>
                </a:moveTo>
                <a:cubicBezTo>
                  <a:pt x="2648049" y="878760"/>
                  <a:pt x="2700436" y="829421"/>
                  <a:pt x="2758729" y="812181"/>
                </a:cubicBezTo>
                <a:cubicBezTo>
                  <a:pt x="2886554" y="765508"/>
                  <a:pt x="3010094" y="979249"/>
                  <a:pt x="3120203" y="844756"/>
                </a:cubicBezTo>
                <a:cubicBezTo>
                  <a:pt x="3007808" y="974487"/>
                  <a:pt x="2890174" y="760460"/>
                  <a:pt x="2761682" y="800846"/>
                </a:cubicBezTo>
                <a:cubicBezTo>
                  <a:pt x="2671861" y="820277"/>
                  <a:pt x="2587660" y="926195"/>
                  <a:pt x="2491172" y="874950"/>
                </a:cubicBezTo>
                <a:cubicBezTo>
                  <a:pt x="2325722" y="767699"/>
                  <a:pt x="2481075" y="545004"/>
                  <a:pt x="2641191" y="661686"/>
                </a:cubicBezTo>
                <a:cubicBezTo>
                  <a:pt x="2611377" y="619204"/>
                  <a:pt x="2552799" y="607869"/>
                  <a:pt x="2503935" y="615489"/>
                </a:cubicBezTo>
                <a:cubicBezTo>
                  <a:pt x="2315340" y="659876"/>
                  <a:pt x="2407733" y="962580"/>
                  <a:pt x="2590232" y="896667"/>
                </a:cubicBezTo>
                <a:close/>
                <a:moveTo>
                  <a:pt x="2394779" y="924576"/>
                </a:moveTo>
                <a:cubicBezTo>
                  <a:pt x="2429545" y="961914"/>
                  <a:pt x="2494220" y="946007"/>
                  <a:pt x="2532891" y="928671"/>
                </a:cubicBezTo>
                <a:cubicBezTo>
                  <a:pt x="2532701" y="928386"/>
                  <a:pt x="2527462" y="919718"/>
                  <a:pt x="2523938" y="920670"/>
                </a:cubicBezTo>
                <a:cubicBezTo>
                  <a:pt x="2524033" y="920670"/>
                  <a:pt x="2524033" y="920575"/>
                  <a:pt x="2524128" y="920575"/>
                </a:cubicBezTo>
                <a:cubicBezTo>
                  <a:pt x="2524033" y="920575"/>
                  <a:pt x="2523843" y="920670"/>
                  <a:pt x="2523747" y="920670"/>
                </a:cubicBezTo>
                <a:cubicBezTo>
                  <a:pt x="2523843" y="920670"/>
                  <a:pt x="2523843" y="920670"/>
                  <a:pt x="2523938" y="920670"/>
                </a:cubicBezTo>
                <a:cubicBezTo>
                  <a:pt x="2523843" y="920670"/>
                  <a:pt x="2523747" y="920670"/>
                  <a:pt x="2523747" y="920766"/>
                </a:cubicBezTo>
                <a:cubicBezTo>
                  <a:pt x="2523747" y="920766"/>
                  <a:pt x="2523747" y="920766"/>
                  <a:pt x="2523747" y="920766"/>
                </a:cubicBezTo>
                <a:cubicBezTo>
                  <a:pt x="2523747" y="920766"/>
                  <a:pt x="2523652" y="920766"/>
                  <a:pt x="2523652" y="920766"/>
                </a:cubicBezTo>
                <a:cubicBezTo>
                  <a:pt x="2523652" y="920766"/>
                  <a:pt x="2523747" y="920766"/>
                  <a:pt x="2523747" y="920766"/>
                </a:cubicBezTo>
                <a:cubicBezTo>
                  <a:pt x="2523652" y="920861"/>
                  <a:pt x="2523461" y="920861"/>
                  <a:pt x="2523366" y="920956"/>
                </a:cubicBezTo>
                <a:cubicBezTo>
                  <a:pt x="2523366" y="920956"/>
                  <a:pt x="2523461" y="920956"/>
                  <a:pt x="2523461" y="920861"/>
                </a:cubicBezTo>
                <a:cubicBezTo>
                  <a:pt x="2523271" y="920956"/>
                  <a:pt x="2523176" y="921051"/>
                  <a:pt x="2523081" y="921147"/>
                </a:cubicBezTo>
                <a:cubicBezTo>
                  <a:pt x="2523176" y="921147"/>
                  <a:pt x="2523176" y="921051"/>
                  <a:pt x="2523271" y="921051"/>
                </a:cubicBezTo>
                <a:cubicBezTo>
                  <a:pt x="2522985" y="921242"/>
                  <a:pt x="2522795" y="921528"/>
                  <a:pt x="2522604" y="921813"/>
                </a:cubicBezTo>
                <a:cubicBezTo>
                  <a:pt x="2522604" y="921813"/>
                  <a:pt x="2522604" y="921813"/>
                  <a:pt x="2522604" y="921813"/>
                </a:cubicBezTo>
                <a:cubicBezTo>
                  <a:pt x="2522604" y="921813"/>
                  <a:pt x="2522509" y="921909"/>
                  <a:pt x="2522509" y="921909"/>
                </a:cubicBezTo>
                <a:cubicBezTo>
                  <a:pt x="2522509" y="921909"/>
                  <a:pt x="2522509" y="921813"/>
                  <a:pt x="2522604" y="921813"/>
                </a:cubicBezTo>
                <a:cubicBezTo>
                  <a:pt x="2522414" y="922099"/>
                  <a:pt x="2522318" y="922385"/>
                  <a:pt x="2522223" y="922671"/>
                </a:cubicBezTo>
                <a:cubicBezTo>
                  <a:pt x="2522223" y="922575"/>
                  <a:pt x="2522318" y="922575"/>
                  <a:pt x="2522318" y="922480"/>
                </a:cubicBezTo>
                <a:cubicBezTo>
                  <a:pt x="2522223" y="922575"/>
                  <a:pt x="2522223" y="922671"/>
                  <a:pt x="2522128" y="922861"/>
                </a:cubicBezTo>
                <a:cubicBezTo>
                  <a:pt x="2522128" y="922861"/>
                  <a:pt x="2522128" y="922766"/>
                  <a:pt x="2522223" y="922766"/>
                </a:cubicBezTo>
                <a:cubicBezTo>
                  <a:pt x="2517270" y="935910"/>
                  <a:pt x="2513651" y="917622"/>
                  <a:pt x="2510793" y="917718"/>
                </a:cubicBezTo>
                <a:cubicBezTo>
                  <a:pt x="2507078" y="918765"/>
                  <a:pt x="2506031" y="926481"/>
                  <a:pt x="2501935" y="927909"/>
                </a:cubicBezTo>
                <a:cubicBezTo>
                  <a:pt x="2494029" y="928290"/>
                  <a:pt x="2494886" y="914765"/>
                  <a:pt x="2489743" y="911907"/>
                </a:cubicBezTo>
                <a:cubicBezTo>
                  <a:pt x="2489743" y="911907"/>
                  <a:pt x="2489838" y="911907"/>
                  <a:pt x="2489838" y="911907"/>
                </a:cubicBezTo>
                <a:cubicBezTo>
                  <a:pt x="2489552" y="911907"/>
                  <a:pt x="2489267" y="912098"/>
                  <a:pt x="2489076" y="912288"/>
                </a:cubicBezTo>
                <a:cubicBezTo>
                  <a:pt x="2489076" y="912288"/>
                  <a:pt x="2489076" y="912193"/>
                  <a:pt x="2489171" y="912193"/>
                </a:cubicBezTo>
                <a:cubicBezTo>
                  <a:pt x="2484409" y="919146"/>
                  <a:pt x="2480694" y="933529"/>
                  <a:pt x="2471265" y="936577"/>
                </a:cubicBezTo>
                <a:cubicBezTo>
                  <a:pt x="2463835" y="936768"/>
                  <a:pt x="2474503" y="886666"/>
                  <a:pt x="2464407" y="911145"/>
                </a:cubicBezTo>
                <a:cubicBezTo>
                  <a:pt x="2460787" y="919623"/>
                  <a:pt x="2453262" y="940959"/>
                  <a:pt x="2442213" y="932100"/>
                </a:cubicBezTo>
                <a:cubicBezTo>
                  <a:pt x="2437260" y="925147"/>
                  <a:pt x="2446500" y="895143"/>
                  <a:pt x="2439165" y="890571"/>
                </a:cubicBezTo>
                <a:cubicBezTo>
                  <a:pt x="2433641" y="899811"/>
                  <a:pt x="2431831" y="919146"/>
                  <a:pt x="2418115" y="920670"/>
                </a:cubicBezTo>
                <a:cubicBezTo>
                  <a:pt x="2413924" y="920194"/>
                  <a:pt x="2408876" y="918480"/>
                  <a:pt x="2407638" y="914098"/>
                </a:cubicBezTo>
                <a:cubicBezTo>
                  <a:pt x="2405256" y="906669"/>
                  <a:pt x="2415258" y="881332"/>
                  <a:pt x="2407066" y="877522"/>
                </a:cubicBezTo>
                <a:cubicBezTo>
                  <a:pt x="2407161" y="877522"/>
                  <a:pt x="2407161" y="877427"/>
                  <a:pt x="2407256" y="877427"/>
                </a:cubicBezTo>
                <a:cubicBezTo>
                  <a:pt x="2407161" y="877427"/>
                  <a:pt x="2407161" y="877522"/>
                  <a:pt x="2407066" y="877522"/>
                </a:cubicBezTo>
                <a:cubicBezTo>
                  <a:pt x="2407066" y="877522"/>
                  <a:pt x="2407066" y="877522"/>
                  <a:pt x="2407066" y="877522"/>
                </a:cubicBezTo>
                <a:cubicBezTo>
                  <a:pt x="2401446" y="881332"/>
                  <a:pt x="2396779" y="904192"/>
                  <a:pt x="2387826" y="900001"/>
                </a:cubicBezTo>
                <a:cubicBezTo>
                  <a:pt x="2384492" y="896477"/>
                  <a:pt x="2383254" y="889714"/>
                  <a:pt x="2379348" y="889333"/>
                </a:cubicBezTo>
                <a:cubicBezTo>
                  <a:pt x="2379158" y="889333"/>
                  <a:pt x="2378777" y="889619"/>
                  <a:pt x="2378205" y="890571"/>
                </a:cubicBezTo>
                <a:cubicBezTo>
                  <a:pt x="2378967" y="903430"/>
                  <a:pt x="2385635" y="915241"/>
                  <a:pt x="2394779" y="924576"/>
                </a:cubicBezTo>
                <a:close/>
                <a:moveTo>
                  <a:pt x="2362680" y="600630"/>
                </a:moveTo>
                <a:cubicBezTo>
                  <a:pt x="2356584" y="596725"/>
                  <a:pt x="2349726" y="595106"/>
                  <a:pt x="2348011" y="588915"/>
                </a:cubicBezTo>
                <a:cubicBezTo>
                  <a:pt x="2354869" y="574818"/>
                  <a:pt x="2394302" y="592915"/>
                  <a:pt x="2379443" y="575008"/>
                </a:cubicBezTo>
                <a:cubicBezTo>
                  <a:pt x="2364299" y="550053"/>
                  <a:pt x="2392302" y="565197"/>
                  <a:pt x="2391445" y="555387"/>
                </a:cubicBezTo>
                <a:cubicBezTo>
                  <a:pt x="2377062" y="529193"/>
                  <a:pt x="2407161" y="557101"/>
                  <a:pt x="2396208" y="528050"/>
                </a:cubicBezTo>
                <a:cubicBezTo>
                  <a:pt x="2384682" y="535956"/>
                  <a:pt x="2374681" y="543385"/>
                  <a:pt x="2359251" y="557768"/>
                </a:cubicBezTo>
                <a:cubicBezTo>
                  <a:pt x="2340867" y="558149"/>
                  <a:pt x="2321817" y="552243"/>
                  <a:pt x="2306006" y="542337"/>
                </a:cubicBezTo>
                <a:cubicBezTo>
                  <a:pt x="2306196" y="542433"/>
                  <a:pt x="2306482" y="542623"/>
                  <a:pt x="2306672" y="542718"/>
                </a:cubicBezTo>
                <a:cubicBezTo>
                  <a:pt x="2293814" y="534908"/>
                  <a:pt x="2282574" y="524335"/>
                  <a:pt x="2273906" y="511857"/>
                </a:cubicBezTo>
                <a:cubicBezTo>
                  <a:pt x="2274002" y="512048"/>
                  <a:pt x="2274097" y="512143"/>
                  <a:pt x="2274192" y="512334"/>
                </a:cubicBezTo>
                <a:cubicBezTo>
                  <a:pt x="2254952" y="485187"/>
                  <a:pt x="2247332" y="445373"/>
                  <a:pt x="2265143" y="415845"/>
                </a:cubicBezTo>
                <a:cubicBezTo>
                  <a:pt x="2259619" y="423180"/>
                  <a:pt x="2255618" y="431943"/>
                  <a:pt x="2253428" y="440896"/>
                </a:cubicBezTo>
                <a:cubicBezTo>
                  <a:pt x="2253428" y="440801"/>
                  <a:pt x="2253428" y="440706"/>
                  <a:pt x="2253523" y="440515"/>
                </a:cubicBezTo>
                <a:cubicBezTo>
                  <a:pt x="2253428" y="440801"/>
                  <a:pt x="2253428" y="441087"/>
                  <a:pt x="2253333" y="441372"/>
                </a:cubicBezTo>
                <a:cubicBezTo>
                  <a:pt x="2253333" y="441182"/>
                  <a:pt x="2253428" y="440991"/>
                  <a:pt x="2253428" y="440801"/>
                </a:cubicBezTo>
                <a:cubicBezTo>
                  <a:pt x="2252856" y="442992"/>
                  <a:pt x="2252380" y="445182"/>
                  <a:pt x="2252094" y="447468"/>
                </a:cubicBezTo>
                <a:cubicBezTo>
                  <a:pt x="2252094" y="447373"/>
                  <a:pt x="2252094" y="447278"/>
                  <a:pt x="2252189" y="447087"/>
                </a:cubicBezTo>
                <a:cubicBezTo>
                  <a:pt x="2252094" y="447373"/>
                  <a:pt x="2252094" y="447659"/>
                  <a:pt x="2252094" y="447945"/>
                </a:cubicBezTo>
                <a:cubicBezTo>
                  <a:pt x="2252094" y="447754"/>
                  <a:pt x="2252189" y="447564"/>
                  <a:pt x="2252189" y="447373"/>
                </a:cubicBezTo>
                <a:cubicBezTo>
                  <a:pt x="2251809" y="449659"/>
                  <a:pt x="2251523" y="451945"/>
                  <a:pt x="2251332" y="454326"/>
                </a:cubicBezTo>
                <a:cubicBezTo>
                  <a:pt x="2251332" y="454136"/>
                  <a:pt x="2251332" y="454041"/>
                  <a:pt x="2251332" y="453850"/>
                </a:cubicBezTo>
                <a:cubicBezTo>
                  <a:pt x="2251332" y="454326"/>
                  <a:pt x="2251237" y="454803"/>
                  <a:pt x="2251237" y="455279"/>
                </a:cubicBezTo>
                <a:cubicBezTo>
                  <a:pt x="2251237" y="454898"/>
                  <a:pt x="2251332" y="454612"/>
                  <a:pt x="2251332" y="454231"/>
                </a:cubicBezTo>
                <a:cubicBezTo>
                  <a:pt x="2251237" y="455850"/>
                  <a:pt x="2251047" y="457470"/>
                  <a:pt x="2251047" y="459184"/>
                </a:cubicBezTo>
                <a:cubicBezTo>
                  <a:pt x="2251047" y="458232"/>
                  <a:pt x="2251142" y="457279"/>
                  <a:pt x="2251142" y="456327"/>
                </a:cubicBezTo>
                <a:cubicBezTo>
                  <a:pt x="2251047" y="457279"/>
                  <a:pt x="2251047" y="458232"/>
                  <a:pt x="2251047" y="459279"/>
                </a:cubicBezTo>
                <a:cubicBezTo>
                  <a:pt x="2251047" y="459279"/>
                  <a:pt x="2251047" y="459184"/>
                  <a:pt x="2251047" y="459184"/>
                </a:cubicBezTo>
                <a:cubicBezTo>
                  <a:pt x="2250951" y="461661"/>
                  <a:pt x="2250951" y="464137"/>
                  <a:pt x="2251047" y="466518"/>
                </a:cubicBezTo>
                <a:cubicBezTo>
                  <a:pt x="2251047" y="466328"/>
                  <a:pt x="2251047" y="466042"/>
                  <a:pt x="2251047" y="465852"/>
                </a:cubicBezTo>
                <a:cubicBezTo>
                  <a:pt x="2252285" y="517477"/>
                  <a:pt x="2292385" y="563864"/>
                  <a:pt x="2342296" y="575389"/>
                </a:cubicBezTo>
                <a:cubicBezTo>
                  <a:pt x="2333723" y="585390"/>
                  <a:pt x="2326008" y="596344"/>
                  <a:pt x="2320103" y="607584"/>
                </a:cubicBezTo>
                <a:cubicBezTo>
                  <a:pt x="2194563" y="492712"/>
                  <a:pt x="2028257" y="721503"/>
                  <a:pt x="1927958" y="560625"/>
                </a:cubicBezTo>
                <a:cubicBezTo>
                  <a:pt x="2024161" y="727980"/>
                  <a:pt x="2158940" y="540813"/>
                  <a:pt x="2283908" y="621681"/>
                </a:cubicBezTo>
                <a:cubicBezTo>
                  <a:pt x="2324389" y="649303"/>
                  <a:pt x="2292861" y="669210"/>
                  <a:pt x="2324675" y="709311"/>
                </a:cubicBezTo>
                <a:cubicBezTo>
                  <a:pt x="2324675" y="709311"/>
                  <a:pt x="2324580" y="709311"/>
                  <a:pt x="2324580" y="709311"/>
                </a:cubicBezTo>
                <a:cubicBezTo>
                  <a:pt x="2314483" y="720169"/>
                  <a:pt x="2305720" y="734361"/>
                  <a:pt x="2302005" y="747792"/>
                </a:cubicBezTo>
                <a:cubicBezTo>
                  <a:pt x="2214089" y="694071"/>
                  <a:pt x="2126745" y="795607"/>
                  <a:pt x="2031495" y="773319"/>
                </a:cubicBezTo>
                <a:cubicBezTo>
                  <a:pt x="2032829" y="773509"/>
                  <a:pt x="2034067" y="773700"/>
                  <a:pt x="2035400" y="773890"/>
                </a:cubicBezTo>
                <a:cubicBezTo>
                  <a:pt x="2005873" y="769794"/>
                  <a:pt x="1977393" y="756745"/>
                  <a:pt x="1957200" y="734266"/>
                </a:cubicBezTo>
                <a:cubicBezTo>
                  <a:pt x="2061689" y="871807"/>
                  <a:pt x="2235711" y="696071"/>
                  <a:pt x="2295243" y="801608"/>
                </a:cubicBezTo>
                <a:cubicBezTo>
                  <a:pt x="2235902" y="880284"/>
                  <a:pt x="2131413" y="951722"/>
                  <a:pt x="2031971" y="905049"/>
                </a:cubicBezTo>
                <a:cubicBezTo>
                  <a:pt x="2131031" y="962199"/>
                  <a:pt x="2245998" y="897525"/>
                  <a:pt x="2315435" y="821896"/>
                </a:cubicBezTo>
                <a:cubicBezTo>
                  <a:pt x="2322865" y="836660"/>
                  <a:pt x="2352393" y="866949"/>
                  <a:pt x="2361441" y="872474"/>
                </a:cubicBezTo>
                <a:cubicBezTo>
                  <a:pt x="2376776" y="845232"/>
                  <a:pt x="2343439" y="872760"/>
                  <a:pt x="2361727" y="847233"/>
                </a:cubicBezTo>
                <a:cubicBezTo>
                  <a:pt x="2362775" y="839803"/>
                  <a:pt x="2338676" y="851614"/>
                  <a:pt x="2350964" y="833707"/>
                </a:cubicBezTo>
                <a:cubicBezTo>
                  <a:pt x="2372300" y="810752"/>
                  <a:pt x="2337343" y="831612"/>
                  <a:pt x="2326675" y="819610"/>
                </a:cubicBezTo>
                <a:cubicBezTo>
                  <a:pt x="2325437" y="815610"/>
                  <a:pt x="2334105" y="811800"/>
                  <a:pt x="2342105" y="807418"/>
                </a:cubicBezTo>
                <a:cubicBezTo>
                  <a:pt x="2378872" y="787511"/>
                  <a:pt x="2326199" y="808752"/>
                  <a:pt x="2318484" y="796655"/>
                </a:cubicBezTo>
                <a:cubicBezTo>
                  <a:pt x="2313150" y="787320"/>
                  <a:pt x="2328199" y="783129"/>
                  <a:pt x="2334295" y="779224"/>
                </a:cubicBezTo>
                <a:cubicBezTo>
                  <a:pt x="2339534" y="777033"/>
                  <a:pt x="2369347" y="760365"/>
                  <a:pt x="2348297" y="765127"/>
                </a:cubicBezTo>
                <a:cubicBezTo>
                  <a:pt x="2336105" y="768556"/>
                  <a:pt x="2310673" y="770366"/>
                  <a:pt x="2317912" y="750268"/>
                </a:cubicBezTo>
                <a:cubicBezTo>
                  <a:pt x="2323532" y="742172"/>
                  <a:pt x="2340010" y="740648"/>
                  <a:pt x="2348201" y="733790"/>
                </a:cubicBezTo>
                <a:cubicBezTo>
                  <a:pt x="2372776" y="714930"/>
                  <a:pt x="2304196" y="743124"/>
                  <a:pt x="2329914" y="710835"/>
                </a:cubicBezTo>
                <a:cubicBezTo>
                  <a:pt x="2333247" y="697976"/>
                  <a:pt x="2311054" y="688546"/>
                  <a:pt x="2347154" y="689213"/>
                </a:cubicBezTo>
                <a:cubicBezTo>
                  <a:pt x="2376300" y="691499"/>
                  <a:pt x="2345820" y="674925"/>
                  <a:pt x="2337819" y="672735"/>
                </a:cubicBezTo>
                <a:cubicBezTo>
                  <a:pt x="2327151" y="669877"/>
                  <a:pt x="2321436" y="663210"/>
                  <a:pt x="2327437" y="652446"/>
                </a:cubicBezTo>
                <a:cubicBezTo>
                  <a:pt x="2327342" y="652732"/>
                  <a:pt x="2327151" y="653018"/>
                  <a:pt x="2327056" y="653304"/>
                </a:cubicBezTo>
                <a:cubicBezTo>
                  <a:pt x="2327437" y="652542"/>
                  <a:pt x="2327818" y="651780"/>
                  <a:pt x="2328294" y="651113"/>
                </a:cubicBezTo>
                <a:cubicBezTo>
                  <a:pt x="2328294" y="651113"/>
                  <a:pt x="2328294" y="651208"/>
                  <a:pt x="2328199" y="651208"/>
                </a:cubicBezTo>
                <a:cubicBezTo>
                  <a:pt x="2328389" y="650922"/>
                  <a:pt x="2328580" y="650732"/>
                  <a:pt x="2328771" y="650446"/>
                </a:cubicBezTo>
                <a:cubicBezTo>
                  <a:pt x="2328771" y="650446"/>
                  <a:pt x="2328675" y="650541"/>
                  <a:pt x="2328675" y="650541"/>
                </a:cubicBezTo>
                <a:cubicBezTo>
                  <a:pt x="2329056" y="650065"/>
                  <a:pt x="2329533" y="649589"/>
                  <a:pt x="2330009" y="649208"/>
                </a:cubicBezTo>
                <a:cubicBezTo>
                  <a:pt x="2329818" y="649303"/>
                  <a:pt x="2329723" y="649494"/>
                  <a:pt x="2329628" y="649589"/>
                </a:cubicBezTo>
                <a:cubicBezTo>
                  <a:pt x="2338772" y="640731"/>
                  <a:pt x="2356964" y="647017"/>
                  <a:pt x="2368109" y="647493"/>
                </a:cubicBezTo>
                <a:cubicBezTo>
                  <a:pt x="2374300" y="641588"/>
                  <a:pt x="2335247" y="627300"/>
                  <a:pt x="2333819" y="621204"/>
                </a:cubicBezTo>
                <a:cubicBezTo>
                  <a:pt x="2326294" y="593296"/>
                  <a:pt x="2405542" y="624062"/>
                  <a:pt x="2362680" y="600630"/>
                </a:cubicBezTo>
                <a:close/>
                <a:moveTo>
                  <a:pt x="2290766" y="807418"/>
                </a:moveTo>
                <a:cubicBezTo>
                  <a:pt x="2291814" y="806180"/>
                  <a:pt x="2292861" y="804846"/>
                  <a:pt x="2294004" y="803418"/>
                </a:cubicBezTo>
                <a:cubicBezTo>
                  <a:pt x="2292956" y="804751"/>
                  <a:pt x="2291909" y="806085"/>
                  <a:pt x="2290766" y="807418"/>
                </a:cubicBezTo>
                <a:close/>
                <a:moveTo>
                  <a:pt x="2031686" y="1002395"/>
                </a:moveTo>
                <a:cubicBezTo>
                  <a:pt x="2031686" y="1002395"/>
                  <a:pt x="2031686" y="1002300"/>
                  <a:pt x="2031781" y="1002300"/>
                </a:cubicBezTo>
                <a:cubicBezTo>
                  <a:pt x="2031495" y="1002776"/>
                  <a:pt x="2031209" y="1003157"/>
                  <a:pt x="2030829" y="1003633"/>
                </a:cubicBezTo>
                <a:cubicBezTo>
                  <a:pt x="2031114" y="1003157"/>
                  <a:pt x="2031400" y="1002776"/>
                  <a:pt x="2031686" y="1002395"/>
                </a:cubicBezTo>
                <a:cubicBezTo>
                  <a:pt x="2030829" y="1003633"/>
                  <a:pt x="2029971" y="1004871"/>
                  <a:pt x="2029209" y="1006110"/>
                </a:cubicBezTo>
                <a:cubicBezTo>
                  <a:pt x="2029495" y="1005633"/>
                  <a:pt x="2029876" y="1005157"/>
                  <a:pt x="2030162" y="1004586"/>
                </a:cubicBezTo>
                <a:cubicBezTo>
                  <a:pt x="2029781" y="1005157"/>
                  <a:pt x="2029400" y="1005729"/>
                  <a:pt x="2029114" y="1006300"/>
                </a:cubicBezTo>
                <a:cubicBezTo>
                  <a:pt x="2029209" y="1006205"/>
                  <a:pt x="2029209" y="1006110"/>
                  <a:pt x="2029304" y="1006110"/>
                </a:cubicBezTo>
                <a:cubicBezTo>
                  <a:pt x="2028257" y="1007729"/>
                  <a:pt x="2027304" y="1009539"/>
                  <a:pt x="2026447" y="1011253"/>
                </a:cubicBezTo>
                <a:cubicBezTo>
                  <a:pt x="2026542" y="1010967"/>
                  <a:pt x="2026733" y="1010777"/>
                  <a:pt x="2026828" y="1010491"/>
                </a:cubicBezTo>
                <a:cubicBezTo>
                  <a:pt x="2026637" y="1010967"/>
                  <a:pt x="2026352" y="1011348"/>
                  <a:pt x="2026161" y="1011825"/>
                </a:cubicBezTo>
                <a:cubicBezTo>
                  <a:pt x="2026256" y="1011634"/>
                  <a:pt x="2026352" y="1011444"/>
                  <a:pt x="2026447" y="1011253"/>
                </a:cubicBezTo>
                <a:cubicBezTo>
                  <a:pt x="2025494" y="1013158"/>
                  <a:pt x="2024542" y="1015063"/>
                  <a:pt x="2023685" y="1016968"/>
                </a:cubicBezTo>
                <a:cubicBezTo>
                  <a:pt x="2023685" y="1016873"/>
                  <a:pt x="2023780" y="1016778"/>
                  <a:pt x="2023780" y="1016682"/>
                </a:cubicBezTo>
                <a:cubicBezTo>
                  <a:pt x="2023685" y="1016968"/>
                  <a:pt x="2023589" y="1017159"/>
                  <a:pt x="2023399" y="1017444"/>
                </a:cubicBezTo>
                <a:cubicBezTo>
                  <a:pt x="2023494" y="1017254"/>
                  <a:pt x="2023589" y="1017159"/>
                  <a:pt x="2023589" y="1016968"/>
                </a:cubicBezTo>
                <a:cubicBezTo>
                  <a:pt x="2023304" y="1017635"/>
                  <a:pt x="2023113" y="1018206"/>
                  <a:pt x="2022827" y="1018873"/>
                </a:cubicBezTo>
                <a:cubicBezTo>
                  <a:pt x="2022923" y="1018778"/>
                  <a:pt x="2022923" y="1018587"/>
                  <a:pt x="2023018" y="1018492"/>
                </a:cubicBezTo>
                <a:cubicBezTo>
                  <a:pt x="2012826" y="1039733"/>
                  <a:pt x="2026733" y="1069070"/>
                  <a:pt x="2023494" y="1090787"/>
                </a:cubicBezTo>
                <a:cubicBezTo>
                  <a:pt x="2017684" y="1127744"/>
                  <a:pt x="1976726" y="1145270"/>
                  <a:pt x="1943579" y="1133268"/>
                </a:cubicBezTo>
                <a:cubicBezTo>
                  <a:pt x="1980060" y="1149937"/>
                  <a:pt x="2025780" y="1126506"/>
                  <a:pt x="2030066" y="1085548"/>
                </a:cubicBezTo>
                <a:cubicBezTo>
                  <a:pt x="2032067" y="1069832"/>
                  <a:pt x="2026352" y="1055164"/>
                  <a:pt x="2027304" y="1039638"/>
                </a:cubicBezTo>
                <a:cubicBezTo>
                  <a:pt x="2031686" y="995918"/>
                  <a:pt x="2079406" y="973629"/>
                  <a:pt x="2117792" y="965914"/>
                </a:cubicBezTo>
                <a:cubicBezTo>
                  <a:pt x="2119983" y="963819"/>
                  <a:pt x="2122268" y="961723"/>
                  <a:pt x="2124459" y="959723"/>
                </a:cubicBezTo>
                <a:cubicBezTo>
                  <a:pt x="2112839" y="961342"/>
                  <a:pt x="2100837" y="955722"/>
                  <a:pt x="2090169" y="959628"/>
                </a:cubicBezTo>
                <a:cubicBezTo>
                  <a:pt x="2090360" y="959532"/>
                  <a:pt x="2090550" y="959532"/>
                  <a:pt x="2090645" y="959437"/>
                </a:cubicBezTo>
                <a:cubicBezTo>
                  <a:pt x="2090455" y="959532"/>
                  <a:pt x="2090169" y="959628"/>
                  <a:pt x="2089883" y="959723"/>
                </a:cubicBezTo>
                <a:cubicBezTo>
                  <a:pt x="2089979" y="959723"/>
                  <a:pt x="2089979" y="959723"/>
                  <a:pt x="2090074" y="959628"/>
                </a:cubicBezTo>
                <a:cubicBezTo>
                  <a:pt x="2089217" y="960009"/>
                  <a:pt x="2088264" y="960390"/>
                  <a:pt x="2087407" y="960771"/>
                </a:cubicBezTo>
                <a:cubicBezTo>
                  <a:pt x="2087597" y="960675"/>
                  <a:pt x="2087788" y="960580"/>
                  <a:pt x="2087979" y="960485"/>
                </a:cubicBezTo>
                <a:cubicBezTo>
                  <a:pt x="2087407" y="960675"/>
                  <a:pt x="2086931" y="960961"/>
                  <a:pt x="2086359" y="961152"/>
                </a:cubicBezTo>
                <a:cubicBezTo>
                  <a:pt x="2086740" y="960961"/>
                  <a:pt x="2087026" y="960866"/>
                  <a:pt x="2087407" y="960675"/>
                </a:cubicBezTo>
                <a:cubicBezTo>
                  <a:pt x="2064928" y="970867"/>
                  <a:pt x="2051974" y="977344"/>
                  <a:pt x="2031686" y="1002395"/>
                </a:cubicBezTo>
                <a:close/>
                <a:moveTo>
                  <a:pt x="2268287" y="919432"/>
                </a:moveTo>
                <a:cubicBezTo>
                  <a:pt x="2268001" y="919527"/>
                  <a:pt x="2267715" y="919718"/>
                  <a:pt x="2267525" y="919813"/>
                </a:cubicBezTo>
                <a:cubicBezTo>
                  <a:pt x="2299243" y="904478"/>
                  <a:pt x="2335724" y="899715"/>
                  <a:pt x="2369347" y="894381"/>
                </a:cubicBezTo>
                <a:cubicBezTo>
                  <a:pt x="2256190" y="884666"/>
                  <a:pt x="2179990" y="944483"/>
                  <a:pt x="2173418" y="1059354"/>
                </a:cubicBezTo>
                <a:cubicBezTo>
                  <a:pt x="2187515" y="1004490"/>
                  <a:pt x="2213804" y="944483"/>
                  <a:pt x="2268287" y="919432"/>
                </a:cubicBezTo>
                <a:close/>
                <a:moveTo>
                  <a:pt x="2088169" y="1210707"/>
                </a:moveTo>
                <a:cubicBezTo>
                  <a:pt x="2089217" y="1210231"/>
                  <a:pt x="2090169" y="1209754"/>
                  <a:pt x="2091122" y="1209278"/>
                </a:cubicBezTo>
                <a:cubicBezTo>
                  <a:pt x="2090741" y="1209468"/>
                  <a:pt x="2090264" y="1209659"/>
                  <a:pt x="2089883" y="1209850"/>
                </a:cubicBezTo>
                <a:cubicBezTo>
                  <a:pt x="2210756" y="1131078"/>
                  <a:pt x="2023399" y="1055735"/>
                  <a:pt x="2182847" y="953436"/>
                </a:cubicBezTo>
                <a:cubicBezTo>
                  <a:pt x="2183800" y="951531"/>
                  <a:pt x="2184562" y="949912"/>
                  <a:pt x="2185324" y="948388"/>
                </a:cubicBezTo>
                <a:cubicBezTo>
                  <a:pt x="2173418" y="952389"/>
                  <a:pt x="2161226" y="955437"/>
                  <a:pt x="2149034" y="957342"/>
                </a:cubicBezTo>
                <a:cubicBezTo>
                  <a:pt x="2087788" y="1018111"/>
                  <a:pt x="2092550" y="1052496"/>
                  <a:pt x="2125221" y="1125553"/>
                </a:cubicBezTo>
                <a:cubicBezTo>
                  <a:pt x="2137127" y="1179560"/>
                  <a:pt x="2088550" y="1222613"/>
                  <a:pt x="2036924" y="1218041"/>
                </a:cubicBezTo>
                <a:cubicBezTo>
                  <a:pt x="2054450" y="1219851"/>
                  <a:pt x="2072548" y="1217946"/>
                  <a:pt x="2088645" y="1210516"/>
                </a:cubicBezTo>
                <a:cubicBezTo>
                  <a:pt x="2088455" y="1210612"/>
                  <a:pt x="2088359" y="1210707"/>
                  <a:pt x="2088169" y="1210707"/>
                </a:cubicBezTo>
                <a:close/>
                <a:moveTo>
                  <a:pt x="2130936" y="1296717"/>
                </a:moveTo>
                <a:cubicBezTo>
                  <a:pt x="2138461" y="1282049"/>
                  <a:pt x="2149415" y="1268619"/>
                  <a:pt x="2160845" y="1266618"/>
                </a:cubicBezTo>
                <a:cubicBezTo>
                  <a:pt x="2161035" y="1265666"/>
                  <a:pt x="2161035" y="1263856"/>
                  <a:pt x="2159702" y="1263856"/>
                </a:cubicBezTo>
                <a:cubicBezTo>
                  <a:pt x="2137223" y="1260904"/>
                  <a:pt x="2129126" y="1284049"/>
                  <a:pt x="2128650" y="1301194"/>
                </a:cubicBezTo>
                <a:lnTo>
                  <a:pt x="2130936" y="1296717"/>
                </a:lnTo>
                <a:close/>
                <a:moveTo>
                  <a:pt x="2089693" y="1286621"/>
                </a:moveTo>
                <a:cubicBezTo>
                  <a:pt x="2106743" y="1264047"/>
                  <a:pt x="2117506" y="1261189"/>
                  <a:pt x="2123602" y="1260713"/>
                </a:cubicBezTo>
                <a:cubicBezTo>
                  <a:pt x="2125317" y="1255093"/>
                  <a:pt x="2111981" y="1257665"/>
                  <a:pt x="2111315" y="1257284"/>
                </a:cubicBezTo>
                <a:cubicBezTo>
                  <a:pt x="2091979" y="1263666"/>
                  <a:pt x="2088169" y="1285478"/>
                  <a:pt x="2086550" y="1290812"/>
                </a:cubicBezTo>
                <a:lnTo>
                  <a:pt x="2089693" y="1286621"/>
                </a:lnTo>
                <a:close/>
                <a:moveTo>
                  <a:pt x="2053117" y="1279096"/>
                </a:moveTo>
                <a:cubicBezTo>
                  <a:pt x="2059880" y="1268142"/>
                  <a:pt x="2076548" y="1252045"/>
                  <a:pt x="2085311" y="1252807"/>
                </a:cubicBezTo>
                <a:cubicBezTo>
                  <a:pt x="2085597" y="1251855"/>
                  <a:pt x="2085978" y="1250045"/>
                  <a:pt x="2084645" y="1249854"/>
                </a:cubicBezTo>
                <a:cubicBezTo>
                  <a:pt x="2063785" y="1244330"/>
                  <a:pt x="2053212" y="1267857"/>
                  <a:pt x="2050164" y="1283287"/>
                </a:cubicBezTo>
                <a:lnTo>
                  <a:pt x="2053117" y="1279096"/>
                </a:lnTo>
                <a:close/>
                <a:moveTo>
                  <a:pt x="2018255" y="1266809"/>
                </a:moveTo>
                <a:cubicBezTo>
                  <a:pt x="2027876" y="1254236"/>
                  <a:pt x="2040258" y="1242425"/>
                  <a:pt x="2050831" y="1241949"/>
                </a:cubicBezTo>
                <a:cubicBezTo>
                  <a:pt x="2051117" y="1241091"/>
                  <a:pt x="2051688" y="1239282"/>
                  <a:pt x="2050450" y="1239091"/>
                </a:cubicBezTo>
                <a:cubicBezTo>
                  <a:pt x="2029971" y="1233186"/>
                  <a:pt x="2019589" y="1255665"/>
                  <a:pt x="2015208" y="1270809"/>
                </a:cubicBezTo>
                <a:lnTo>
                  <a:pt x="2018255" y="1266809"/>
                </a:lnTo>
                <a:close/>
                <a:moveTo>
                  <a:pt x="1990538" y="1254903"/>
                </a:moveTo>
                <a:cubicBezTo>
                  <a:pt x="2000348" y="1244616"/>
                  <a:pt x="2011588" y="1233091"/>
                  <a:pt x="2024542" y="1232614"/>
                </a:cubicBezTo>
                <a:cubicBezTo>
                  <a:pt x="2024637" y="1232424"/>
                  <a:pt x="2025113" y="1231281"/>
                  <a:pt x="2025018" y="1230995"/>
                </a:cubicBezTo>
                <a:cubicBezTo>
                  <a:pt x="2006063" y="1219946"/>
                  <a:pt x="1990347" y="1248235"/>
                  <a:pt x="1987013" y="1258617"/>
                </a:cubicBezTo>
                <a:lnTo>
                  <a:pt x="1990538" y="1254903"/>
                </a:lnTo>
                <a:close/>
                <a:moveTo>
                  <a:pt x="1950437" y="1234805"/>
                </a:moveTo>
                <a:cubicBezTo>
                  <a:pt x="1961010" y="1224613"/>
                  <a:pt x="1974059" y="1207849"/>
                  <a:pt x="1987013" y="1214612"/>
                </a:cubicBezTo>
                <a:cubicBezTo>
                  <a:pt x="1989299" y="1211469"/>
                  <a:pt x="1982727" y="1209850"/>
                  <a:pt x="1980822" y="1209183"/>
                </a:cubicBezTo>
                <a:cubicBezTo>
                  <a:pt x="1964725" y="1202801"/>
                  <a:pt x="1949961" y="1231757"/>
                  <a:pt x="1946913" y="1238520"/>
                </a:cubicBezTo>
                <a:lnTo>
                  <a:pt x="1950437" y="1234805"/>
                </a:lnTo>
                <a:close/>
                <a:moveTo>
                  <a:pt x="1924434" y="1218327"/>
                </a:moveTo>
                <a:cubicBezTo>
                  <a:pt x="1934721" y="1209945"/>
                  <a:pt x="1946246" y="1199372"/>
                  <a:pt x="1958438" y="1199181"/>
                </a:cubicBezTo>
                <a:cubicBezTo>
                  <a:pt x="1958819" y="1198515"/>
                  <a:pt x="1959867" y="1196800"/>
                  <a:pt x="1958915" y="1196324"/>
                </a:cubicBezTo>
                <a:cubicBezTo>
                  <a:pt x="1941960" y="1188418"/>
                  <a:pt x="1927482" y="1210612"/>
                  <a:pt x="1920529" y="1221661"/>
                </a:cubicBezTo>
                <a:lnTo>
                  <a:pt x="1924434" y="1218327"/>
                </a:lnTo>
                <a:close/>
                <a:moveTo>
                  <a:pt x="1899955" y="1195943"/>
                </a:moveTo>
                <a:cubicBezTo>
                  <a:pt x="1911671" y="1189847"/>
                  <a:pt x="1925863" y="1181560"/>
                  <a:pt x="1937102" y="1184132"/>
                </a:cubicBezTo>
                <a:cubicBezTo>
                  <a:pt x="1937579" y="1183560"/>
                  <a:pt x="1938912" y="1181941"/>
                  <a:pt x="1938055" y="1181370"/>
                </a:cubicBezTo>
                <a:cubicBezTo>
                  <a:pt x="1925672" y="1168416"/>
                  <a:pt x="1899479" y="1193752"/>
                  <a:pt x="1899288" y="1194419"/>
                </a:cubicBezTo>
                <a:lnTo>
                  <a:pt x="1895478" y="1198515"/>
                </a:lnTo>
                <a:lnTo>
                  <a:pt x="1899955" y="1195943"/>
                </a:lnTo>
                <a:close/>
                <a:moveTo>
                  <a:pt x="1877762" y="1176321"/>
                </a:moveTo>
                <a:cubicBezTo>
                  <a:pt x="1890430" y="1170511"/>
                  <a:pt x="1903003" y="1163177"/>
                  <a:pt x="1915385" y="1165844"/>
                </a:cubicBezTo>
                <a:cubicBezTo>
                  <a:pt x="1915957" y="1165272"/>
                  <a:pt x="1917386" y="1163844"/>
                  <a:pt x="1916529" y="1163177"/>
                </a:cubicBezTo>
                <a:cubicBezTo>
                  <a:pt x="1903193" y="1150414"/>
                  <a:pt x="1878809" y="1172797"/>
                  <a:pt x="1873094" y="1178608"/>
                </a:cubicBezTo>
                <a:lnTo>
                  <a:pt x="1877762" y="1176321"/>
                </a:lnTo>
                <a:close/>
                <a:moveTo>
                  <a:pt x="1860140" y="1152985"/>
                </a:moveTo>
                <a:cubicBezTo>
                  <a:pt x="1872618" y="1148604"/>
                  <a:pt x="1886620" y="1142222"/>
                  <a:pt x="1898145" y="1145651"/>
                </a:cubicBezTo>
                <a:cubicBezTo>
                  <a:pt x="1898717" y="1145175"/>
                  <a:pt x="1900336" y="1143937"/>
                  <a:pt x="1899669" y="1143270"/>
                </a:cubicBezTo>
                <a:cubicBezTo>
                  <a:pt x="1887572" y="1130983"/>
                  <a:pt x="1865665" y="1147461"/>
                  <a:pt x="1855378" y="1154890"/>
                </a:cubicBezTo>
                <a:lnTo>
                  <a:pt x="1860140" y="1152985"/>
                </a:lnTo>
                <a:close/>
                <a:moveTo>
                  <a:pt x="1847948" y="1127077"/>
                </a:moveTo>
                <a:cubicBezTo>
                  <a:pt x="1860617" y="1125267"/>
                  <a:pt x="1875571" y="1121362"/>
                  <a:pt x="1885286" y="1126410"/>
                </a:cubicBezTo>
                <a:cubicBezTo>
                  <a:pt x="1885953" y="1126029"/>
                  <a:pt x="1887763" y="1124982"/>
                  <a:pt x="1887287" y="1124315"/>
                </a:cubicBezTo>
                <a:cubicBezTo>
                  <a:pt x="1879857" y="1110694"/>
                  <a:pt x="1851473" y="1124410"/>
                  <a:pt x="1842995" y="1128030"/>
                </a:cubicBezTo>
                <a:lnTo>
                  <a:pt x="1847948" y="1127077"/>
                </a:lnTo>
                <a:close/>
                <a:moveTo>
                  <a:pt x="1837757" y="1106122"/>
                </a:moveTo>
                <a:cubicBezTo>
                  <a:pt x="1848425" y="1104884"/>
                  <a:pt x="1870237" y="1103074"/>
                  <a:pt x="1875095" y="1106979"/>
                </a:cubicBezTo>
                <a:cubicBezTo>
                  <a:pt x="1875666" y="1106694"/>
                  <a:pt x="1877666" y="1105932"/>
                  <a:pt x="1877381" y="1105265"/>
                </a:cubicBezTo>
                <a:cubicBezTo>
                  <a:pt x="1870332" y="1092978"/>
                  <a:pt x="1838328" y="1105170"/>
                  <a:pt x="1832804" y="1106598"/>
                </a:cubicBezTo>
                <a:lnTo>
                  <a:pt x="1837757" y="1106122"/>
                </a:lnTo>
                <a:close/>
                <a:moveTo>
                  <a:pt x="1833851" y="1085167"/>
                </a:moveTo>
                <a:cubicBezTo>
                  <a:pt x="1847472" y="1085929"/>
                  <a:pt x="1864236" y="1085929"/>
                  <a:pt x="1870427" y="1089835"/>
                </a:cubicBezTo>
                <a:cubicBezTo>
                  <a:pt x="1870999" y="1089644"/>
                  <a:pt x="1873190" y="1089263"/>
                  <a:pt x="1872904" y="1088596"/>
                </a:cubicBezTo>
                <a:cubicBezTo>
                  <a:pt x="1867475" y="1078500"/>
                  <a:pt x="1838233" y="1083834"/>
                  <a:pt x="1828708" y="1084881"/>
                </a:cubicBezTo>
                <a:lnTo>
                  <a:pt x="1833851" y="1085167"/>
                </a:lnTo>
                <a:close/>
                <a:moveTo>
                  <a:pt x="1833375" y="1068784"/>
                </a:moveTo>
                <a:cubicBezTo>
                  <a:pt x="1846043" y="1071737"/>
                  <a:pt x="1859188" y="1072785"/>
                  <a:pt x="1868522" y="1078214"/>
                </a:cubicBezTo>
                <a:cubicBezTo>
                  <a:pt x="1869094" y="1078119"/>
                  <a:pt x="1871285" y="1078023"/>
                  <a:pt x="1871285" y="1077452"/>
                </a:cubicBezTo>
                <a:cubicBezTo>
                  <a:pt x="1867189" y="1067451"/>
                  <a:pt x="1832708" y="1068117"/>
                  <a:pt x="1828422" y="1067737"/>
                </a:cubicBezTo>
                <a:lnTo>
                  <a:pt x="1833375" y="1068784"/>
                </a:lnTo>
                <a:close/>
                <a:moveTo>
                  <a:pt x="1830518" y="1052687"/>
                </a:moveTo>
                <a:cubicBezTo>
                  <a:pt x="1843472" y="1057926"/>
                  <a:pt x="1858997" y="1061545"/>
                  <a:pt x="1868904" y="1068594"/>
                </a:cubicBezTo>
                <a:cubicBezTo>
                  <a:pt x="1869475" y="1068594"/>
                  <a:pt x="1871666" y="1068784"/>
                  <a:pt x="1871666" y="1068308"/>
                </a:cubicBezTo>
                <a:cubicBezTo>
                  <a:pt x="1869189" y="1058878"/>
                  <a:pt x="1838328" y="1054497"/>
                  <a:pt x="1835947" y="1053544"/>
                </a:cubicBezTo>
                <a:cubicBezTo>
                  <a:pt x="1835947" y="1053544"/>
                  <a:pt x="1830518" y="1052687"/>
                  <a:pt x="1830518" y="1052687"/>
                </a:cubicBezTo>
                <a:close/>
                <a:moveTo>
                  <a:pt x="1842043" y="1034399"/>
                </a:moveTo>
                <a:lnTo>
                  <a:pt x="1836804" y="1032684"/>
                </a:lnTo>
                <a:cubicBezTo>
                  <a:pt x="1848520" y="1040114"/>
                  <a:pt x="1863569" y="1047162"/>
                  <a:pt x="1871856" y="1056306"/>
                </a:cubicBezTo>
                <a:cubicBezTo>
                  <a:pt x="1872428" y="1056402"/>
                  <a:pt x="1874523" y="1057068"/>
                  <a:pt x="1874618" y="1056497"/>
                </a:cubicBezTo>
                <a:cubicBezTo>
                  <a:pt x="1872428" y="1044972"/>
                  <a:pt x="1851187" y="1038780"/>
                  <a:pt x="1842043" y="1034399"/>
                </a:cubicBezTo>
                <a:close/>
                <a:moveTo>
                  <a:pt x="1850520" y="1010872"/>
                </a:moveTo>
                <a:cubicBezTo>
                  <a:pt x="1860236" y="1021921"/>
                  <a:pt x="1872047" y="1030589"/>
                  <a:pt x="1877095" y="1043352"/>
                </a:cubicBezTo>
                <a:cubicBezTo>
                  <a:pt x="1877666" y="1043638"/>
                  <a:pt x="1879667" y="1044591"/>
                  <a:pt x="1879952" y="1044019"/>
                </a:cubicBezTo>
                <a:cubicBezTo>
                  <a:pt x="1884620" y="1031922"/>
                  <a:pt x="1857473" y="1015444"/>
                  <a:pt x="1850520" y="1010872"/>
                </a:cubicBezTo>
                <a:close/>
                <a:moveTo>
                  <a:pt x="1868618" y="991346"/>
                </a:moveTo>
                <a:lnTo>
                  <a:pt x="1864141" y="988107"/>
                </a:lnTo>
                <a:cubicBezTo>
                  <a:pt x="1872713" y="1000014"/>
                  <a:pt x="1884905" y="1013063"/>
                  <a:pt x="1886429" y="1026207"/>
                </a:cubicBezTo>
                <a:cubicBezTo>
                  <a:pt x="1887001" y="1026588"/>
                  <a:pt x="1888715" y="1027827"/>
                  <a:pt x="1889192" y="1027160"/>
                </a:cubicBezTo>
                <a:cubicBezTo>
                  <a:pt x="1897574" y="1015444"/>
                  <a:pt x="1871951" y="993632"/>
                  <a:pt x="1868618" y="991346"/>
                </a:cubicBezTo>
                <a:close/>
                <a:moveTo>
                  <a:pt x="1907956" y="998394"/>
                </a:moveTo>
                <a:cubicBezTo>
                  <a:pt x="1904051" y="983821"/>
                  <a:pt x="1895478" y="973820"/>
                  <a:pt x="1885286" y="965247"/>
                </a:cubicBezTo>
                <a:cubicBezTo>
                  <a:pt x="1892430" y="977916"/>
                  <a:pt x="1903098" y="993441"/>
                  <a:pt x="1901765" y="1007729"/>
                </a:cubicBezTo>
                <a:cubicBezTo>
                  <a:pt x="1905860" y="1012968"/>
                  <a:pt x="1908527" y="998585"/>
                  <a:pt x="1907956" y="998394"/>
                </a:cubicBezTo>
                <a:close/>
                <a:moveTo>
                  <a:pt x="1929578" y="973820"/>
                </a:moveTo>
                <a:cubicBezTo>
                  <a:pt x="1928435" y="962580"/>
                  <a:pt x="1920338" y="948960"/>
                  <a:pt x="1914623" y="942578"/>
                </a:cubicBezTo>
                <a:cubicBezTo>
                  <a:pt x="1919195" y="957056"/>
                  <a:pt x="1926244" y="976201"/>
                  <a:pt x="1920815" y="988965"/>
                </a:cubicBezTo>
                <a:cubicBezTo>
                  <a:pt x="1923958" y="993822"/>
                  <a:pt x="1928244" y="983821"/>
                  <a:pt x="1929101" y="983059"/>
                </a:cubicBezTo>
                <a:cubicBezTo>
                  <a:pt x="1930911" y="978868"/>
                  <a:pt x="1929768" y="977630"/>
                  <a:pt x="1929578" y="973820"/>
                </a:cubicBezTo>
                <a:close/>
                <a:moveTo>
                  <a:pt x="1954724" y="944007"/>
                </a:moveTo>
                <a:cubicBezTo>
                  <a:pt x="1949580" y="927624"/>
                  <a:pt x="1946532" y="926385"/>
                  <a:pt x="1941674" y="919813"/>
                </a:cubicBezTo>
                <a:cubicBezTo>
                  <a:pt x="1946246" y="935148"/>
                  <a:pt x="1952533" y="954008"/>
                  <a:pt x="1945770" y="967533"/>
                </a:cubicBezTo>
                <a:cubicBezTo>
                  <a:pt x="1948723" y="972582"/>
                  <a:pt x="1953200" y="962866"/>
                  <a:pt x="1954914" y="961056"/>
                </a:cubicBezTo>
                <a:cubicBezTo>
                  <a:pt x="1957772" y="954960"/>
                  <a:pt x="1955867" y="950579"/>
                  <a:pt x="1954724" y="944007"/>
                </a:cubicBezTo>
                <a:close/>
                <a:moveTo>
                  <a:pt x="1982632" y="912384"/>
                </a:moveTo>
                <a:cubicBezTo>
                  <a:pt x="1980251" y="906859"/>
                  <a:pt x="1977584" y="903335"/>
                  <a:pt x="1974536" y="899144"/>
                </a:cubicBezTo>
                <a:cubicBezTo>
                  <a:pt x="1979012" y="915241"/>
                  <a:pt x="1982537" y="938006"/>
                  <a:pt x="1974917" y="947817"/>
                </a:cubicBezTo>
                <a:cubicBezTo>
                  <a:pt x="1975393" y="948674"/>
                  <a:pt x="1976536" y="950293"/>
                  <a:pt x="1977584" y="949436"/>
                </a:cubicBezTo>
                <a:cubicBezTo>
                  <a:pt x="1991966" y="940482"/>
                  <a:pt x="1987204" y="922671"/>
                  <a:pt x="1982632" y="912384"/>
                </a:cubicBezTo>
                <a:close/>
                <a:moveTo>
                  <a:pt x="1968725" y="965152"/>
                </a:moveTo>
                <a:cubicBezTo>
                  <a:pt x="1921862" y="998871"/>
                  <a:pt x="1855664" y="1049829"/>
                  <a:pt x="1889287" y="1111647"/>
                </a:cubicBezTo>
                <a:cubicBezTo>
                  <a:pt x="1911004" y="1155081"/>
                  <a:pt x="1952628" y="1188418"/>
                  <a:pt x="1997110" y="1207183"/>
                </a:cubicBezTo>
                <a:cubicBezTo>
                  <a:pt x="1996919" y="1207564"/>
                  <a:pt x="1997015" y="1207278"/>
                  <a:pt x="1997015" y="1207373"/>
                </a:cubicBezTo>
                <a:cubicBezTo>
                  <a:pt x="2000348" y="1208992"/>
                  <a:pt x="2003777" y="1210707"/>
                  <a:pt x="2007016" y="1212421"/>
                </a:cubicBezTo>
                <a:cubicBezTo>
                  <a:pt x="2085026" y="1192800"/>
                  <a:pt x="2080835" y="1149937"/>
                  <a:pt x="2068262" y="1060974"/>
                </a:cubicBezTo>
                <a:cubicBezTo>
                  <a:pt x="2068262" y="1061069"/>
                  <a:pt x="2068262" y="1061164"/>
                  <a:pt x="2068262" y="1061260"/>
                </a:cubicBezTo>
                <a:cubicBezTo>
                  <a:pt x="2068357" y="1056116"/>
                  <a:pt x="2068929" y="1050972"/>
                  <a:pt x="2069786" y="1045829"/>
                </a:cubicBezTo>
                <a:cubicBezTo>
                  <a:pt x="2069786" y="1046019"/>
                  <a:pt x="2069690" y="1046210"/>
                  <a:pt x="2069690" y="1046305"/>
                </a:cubicBezTo>
                <a:cubicBezTo>
                  <a:pt x="2074167" y="1019254"/>
                  <a:pt x="2089693" y="995251"/>
                  <a:pt x="2108172" y="975344"/>
                </a:cubicBezTo>
                <a:cubicBezTo>
                  <a:pt x="2082930" y="987060"/>
                  <a:pt x="2051402" y="1006395"/>
                  <a:pt x="2044544" y="1035256"/>
                </a:cubicBezTo>
                <a:cubicBezTo>
                  <a:pt x="2044354" y="1048401"/>
                  <a:pt x="2050545" y="1061069"/>
                  <a:pt x="2049212" y="1074499"/>
                </a:cubicBezTo>
                <a:cubicBezTo>
                  <a:pt x="2042068" y="1149270"/>
                  <a:pt x="1960153" y="1174321"/>
                  <a:pt x="1910147" y="1122696"/>
                </a:cubicBezTo>
                <a:cubicBezTo>
                  <a:pt x="1940627" y="1134697"/>
                  <a:pt x="1987490" y="1085834"/>
                  <a:pt x="1988537" y="1060593"/>
                </a:cubicBezTo>
                <a:cubicBezTo>
                  <a:pt x="1988061" y="1002300"/>
                  <a:pt x="2031876" y="973153"/>
                  <a:pt x="2079025" y="954008"/>
                </a:cubicBezTo>
                <a:cubicBezTo>
                  <a:pt x="2062833" y="947245"/>
                  <a:pt x="2048069" y="937815"/>
                  <a:pt x="2034448" y="926481"/>
                </a:cubicBezTo>
                <a:cubicBezTo>
                  <a:pt x="2010540" y="938863"/>
                  <a:pt x="1988347" y="951817"/>
                  <a:pt x="1968725" y="965152"/>
                </a:cubicBezTo>
                <a:close/>
                <a:moveTo>
                  <a:pt x="2001110" y="930957"/>
                </a:moveTo>
                <a:lnTo>
                  <a:pt x="2000539" y="931719"/>
                </a:lnTo>
                <a:cubicBezTo>
                  <a:pt x="2001015" y="932577"/>
                  <a:pt x="2002063" y="934291"/>
                  <a:pt x="2003111" y="933434"/>
                </a:cubicBezTo>
                <a:cubicBezTo>
                  <a:pt x="2014255" y="926385"/>
                  <a:pt x="2015684" y="919242"/>
                  <a:pt x="2014350" y="907716"/>
                </a:cubicBezTo>
                <a:cubicBezTo>
                  <a:pt x="2011779" y="904954"/>
                  <a:pt x="2009207" y="902097"/>
                  <a:pt x="2006730" y="899239"/>
                </a:cubicBezTo>
                <a:cubicBezTo>
                  <a:pt x="2008540" y="909336"/>
                  <a:pt x="2004730" y="929243"/>
                  <a:pt x="2001110" y="930957"/>
                </a:cubicBezTo>
                <a:close/>
                <a:moveTo>
                  <a:pt x="2211899" y="822277"/>
                </a:moveTo>
                <a:cubicBezTo>
                  <a:pt x="2125602" y="814752"/>
                  <a:pt x="2023018" y="839994"/>
                  <a:pt x="1958248" y="775224"/>
                </a:cubicBezTo>
                <a:cubicBezTo>
                  <a:pt x="2014160" y="858377"/>
                  <a:pt x="2121126" y="888190"/>
                  <a:pt x="2211899" y="822277"/>
                </a:cubicBezTo>
                <a:close/>
                <a:moveTo>
                  <a:pt x="1953295" y="862854"/>
                </a:moveTo>
                <a:cubicBezTo>
                  <a:pt x="1960534" y="869235"/>
                  <a:pt x="1975583" y="871998"/>
                  <a:pt x="1978536" y="860853"/>
                </a:cubicBezTo>
                <a:cubicBezTo>
                  <a:pt x="1977012" y="858472"/>
                  <a:pt x="1975583" y="856091"/>
                  <a:pt x="1974155" y="853710"/>
                </a:cubicBezTo>
                <a:cubicBezTo>
                  <a:pt x="1972059" y="858186"/>
                  <a:pt x="1967583" y="857520"/>
                  <a:pt x="1967201" y="849995"/>
                </a:cubicBezTo>
                <a:cubicBezTo>
                  <a:pt x="1967106" y="847233"/>
                  <a:pt x="1966249" y="847709"/>
                  <a:pt x="1965392" y="849519"/>
                </a:cubicBezTo>
                <a:cubicBezTo>
                  <a:pt x="1963868" y="851709"/>
                  <a:pt x="1964630" y="856853"/>
                  <a:pt x="1961582" y="857234"/>
                </a:cubicBezTo>
                <a:cubicBezTo>
                  <a:pt x="1959105" y="856758"/>
                  <a:pt x="1959962" y="853233"/>
                  <a:pt x="1960343" y="851614"/>
                </a:cubicBezTo>
                <a:cubicBezTo>
                  <a:pt x="1962248" y="844280"/>
                  <a:pt x="1959962" y="843994"/>
                  <a:pt x="1957676" y="846280"/>
                </a:cubicBezTo>
                <a:cubicBezTo>
                  <a:pt x="1956438" y="847518"/>
                  <a:pt x="1955390" y="850852"/>
                  <a:pt x="1953104" y="848280"/>
                </a:cubicBezTo>
                <a:cubicBezTo>
                  <a:pt x="1950723" y="845709"/>
                  <a:pt x="1953676" y="843423"/>
                  <a:pt x="1954533" y="841422"/>
                </a:cubicBezTo>
                <a:cubicBezTo>
                  <a:pt x="1953581" y="823611"/>
                  <a:pt x="1934912" y="847709"/>
                  <a:pt x="1953295" y="862854"/>
                </a:cubicBezTo>
                <a:close/>
                <a:moveTo>
                  <a:pt x="1953295" y="828849"/>
                </a:moveTo>
                <a:cubicBezTo>
                  <a:pt x="1955200" y="828849"/>
                  <a:pt x="1957581" y="828564"/>
                  <a:pt x="1959772" y="827897"/>
                </a:cubicBezTo>
                <a:cubicBezTo>
                  <a:pt x="1958248" y="825039"/>
                  <a:pt x="1956819" y="822087"/>
                  <a:pt x="1955390" y="819134"/>
                </a:cubicBezTo>
                <a:cubicBezTo>
                  <a:pt x="1953485" y="817991"/>
                  <a:pt x="1952533" y="816276"/>
                  <a:pt x="1953104" y="814467"/>
                </a:cubicBezTo>
                <a:cubicBezTo>
                  <a:pt x="1952057" y="812371"/>
                  <a:pt x="1951104" y="810180"/>
                  <a:pt x="1950056" y="808085"/>
                </a:cubicBezTo>
                <a:cubicBezTo>
                  <a:pt x="1945865" y="809323"/>
                  <a:pt x="1942627" y="804370"/>
                  <a:pt x="1947770" y="803132"/>
                </a:cubicBezTo>
                <a:cubicBezTo>
                  <a:pt x="1945104" y="797131"/>
                  <a:pt x="1942532" y="791130"/>
                  <a:pt x="1940055" y="785130"/>
                </a:cubicBezTo>
                <a:cubicBezTo>
                  <a:pt x="1925863" y="797322"/>
                  <a:pt x="1935007" y="826659"/>
                  <a:pt x="1953295" y="828849"/>
                </a:cubicBezTo>
                <a:close/>
                <a:moveTo>
                  <a:pt x="1910337" y="873998"/>
                </a:moveTo>
                <a:cubicBezTo>
                  <a:pt x="1912909" y="885333"/>
                  <a:pt x="1930435" y="900763"/>
                  <a:pt x="1938912" y="886666"/>
                </a:cubicBezTo>
                <a:cubicBezTo>
                  <a:pt x="1940055" y="883618"/>
                  <a:pt x="1935959" y="883332"/>
                  <a:pt x="1934245" y="883809"/>
                </a:cubicBezTo>
                <a:cubicBezTo>
                  <a:pt x="1929101" y="885142"/>
                  <a:pt x="1926149" y="880856"/>
                  <a:pt x="1930149" y="876474"/>
                </a:cubicBezTo>
                <a:cubicBezTo>
                  <a:pt x="1931673" y="874760"/>
                  <a:pt x="1930721" y="874379"/>
                  <a:pt x="1928816" y="874855"/>
                </a:cubicBezTo>
                <a:cubicBezTo>
                  <a:pt x="1926054" y="875141"/>
                  <a:pt x="1923386" y="878760"/>
                  <a:pt x="1920910" y="876760"/>
                </a:cubicBezTo>
                <a:cubicBezTo>
                  <a:pt x="1919005" y="874665"/>
                  <a:pt x="1921958" y="873045"/>
                  <a:pt x="1923196" y="872474"/>
                </a:cubicBezTo>
                <a:cubicBezTo>
                  <a:pt x="1929387" y="869426"/>
                  <a:pt x="1927577" y="867521"/>
                  <a:pt x="1924244" y="867235"/>
                </a:cubicBezTo>
                <a:cubicBezTo>
                  <a:pt x="1922434" y="867045"/>
                  <a:pt x="1919481" y="868378"/>
                  <a:pt x="1919100" y="865140"/>
                </a:cubicBezTo>
                <a:cubicBezTo>
                  <a:pt x="1918719" y="861806"/>
                  <a:pt x="1922624" y="862568"/>
                  <a:pt x="1924625" y="861996"/>
                </a:cubicBezTo>
                <a:cubicBezTo>
                  <a:pt x="1935388" y="850566"/>
                  <a:pt x="1904241" y="850852"/>
                  <a:pt x="1910337" y="873998"/>
                </a:cubicBezTo>
                <a:close/>
                <a:moveTo>
                  <a:pt x="1917195" y="843804"/>
                </a:moveTo>
                <a:cubicBezTo>
                  <a:pt x="1929006" y="851805"/>
                  <a:pt x="1946627" y="826563"/>
                  <a:pt x="1930530" y="831993"/>
                </a:cubicBezTo>
                <a:cubicBezTo>
                  <a:pt x="1925101" y="835231"/>
                  <a:pt x="1919767" y="831612"/>
                  <a:pt x="1924053" y="823896"/>
                </a:cubicBezTo>
                <a:cubicBezTo>
                  <a:pt x="1926625" y="817324"/>
                  <a:pt x="1917100" y="826278"/>
                  <a:pt x="1915385" y="827230"/>
                </a:cubicBezTo>
                <a:cubicBezTo>
                  <a:pt x="1914433" y="827802"/>
                  <a:pt x="1913766" y="828183"/>
                  <a:pt x="1912623" y="827325"/>
                </a:cubicBezTo>
                <a:cubicBezTo>
                  <a:pt x="1909861" y="825230"/>
                  <a:pt x="1913099" y="822182"/>
                  <a:pt x="1914623" y="820944"/>
                </a:cubicBezTo>
                <a:cubicBezTo>
                  <a:pt x="1921577" y="814943"/>
                  <a:pt x="1919005" y="813133"/>
                  <a:pt x="1914814" y="813895"/>
                </a:cubicBezTo>
                <a:cubicBezTo>
                  <a:pt x="1912528" y="814276"/>
                  <a:pt x="1909099" y="816943"/>
                  <a:pt x="1907956" y="812847"/>
                </a:cubicBezTo>
                <a:cubicBezTo>
                  <a:pt x="1906813" y="808752"/>
                  <a:pt x="1911766" y="808371"/>
                  <a:pt x="1914147" y="806942"/>
                </a:cubicBezTo>
                <a:cubicBezTo>
                  <a:pt x="1917481" y="804846"/>
                  <a:pt x="1917100" y="798846"/>
                  <a:pt x="1912718" y="797893"/>
                </a:cubicBezTo>
                <a:cubicBezTo>
                  <a:pt x="1886620" y="800846"/>
                  <a:pt x="1896621" y="839041"/>
                  <a:pt x="1917195" y="843804"/>
                </a:cubicBezTo>
                <a:close/>
                <a:moveTo>
                  <a:pt x="1884524" y="915432"/>
                </a:moveTo>
                <a:cubicBezTo>
                  <a:pt x="1892049" y="919146"/>
                  <a:pt x="1899574" y="915241"/>
                  <a:pt x="1901479" y="907716"/>
                </a:cubicBezTo>
                <a:cubicBezTo>
                  <a:pt x="1901669" y="899239"/>
                  <a:pt x="1886048" y="913908"/>
                  <a:pt x="1888715" y="899525"/>
                </a:cubicBezTo>
                <a:cubicBezTo>
                  <a:pt x="1893002" y="889238"/>
                  <a:pt x="1881953" y="903335"/>
                  <a:pt x="1879381" y="900668"/>
                </a:cubicBezTo>
                <a:cubicBezTo>
                  <a:pt x="1874237" y="896572"/>
                  <a:pt x="1892144" y="888762"/>
                  <a:pt x="1880524" y="888762"/>
                </a:cubicBezTo>
                <a:cubicBezTo>
                  <a:pt x="1878429" y="889047"/>
                  <a:pt x="1875571" y="891333"/>
                  <a:pt x="1874333" y="887619"/>
                </a:cubicBezTo>
                <a:cubicBezTo>
                  <a:pt x="1872999" y="883809"/>
                  <a:pt x="1877571" y="883809"/>
                  <a:pt x="1879571" y="882570"/>
                </a:cubicBezTo>
                <a:cubicBezTo>
                  <a:pt x="1882429" y="880856"/>
                  <a:pt x="1881858" y="875427"/>
                  <a:pt x="1877762" y="874379"/>
                </a:cubicBezTo>
                <a:cubicBezTo>
                  <a:pt x="1874142" y="873522"/>
                  <a:pt x="1870142" y="876474"/>
                  <a:pt x="1867951" y="878665"/>
                </a:cubicBezTo>
                <a:cubicBezTo>
                  <a:pt x="1857569" y="891810"/>
                  <a:pt x="1871189" y="910669"/>
                  <a:pt x="1884524" y="915432"/>
                </a:cubicBezTo>
                <a:close/>
                <a:moveTo>
                  <a:pt x="1854044" y="934863"/>
                </a:moveTo>
                <a:cubicBezTo>
                  <a:pt x="1859759" y="938577"/>
                  <a:pt x="1867094" y="937720"/>
                  <a:pt x="1869951" y="931815"/>
                </a:cubicBezTo>
                <a:cubicBezTo>
                  <a:pt x="1870713" y="928957"/>
                  <a:pt x="1866713" y="928671"/>
                  <a:pt x="1865093" y="929148"/>
                </a:cubicBezTo>
                <a:cubicBezTo>
                  <a:pt x="1860712" y="930386"/>
                  <a:pt x="1856711" y="926957"/>
                  <a:pt x="1860426" y="922290"/>
                </a:cubicBezTo>
                <a:cubicBezTo>
                  <a:pt x="1862808" y="916956"/>
                  <a:pt x="1852901" y="925338"/>
                  <a:pt x="1851282" y="922575"/>
                </a:cubicBezTo>
                <a:cubicBezTo>
                  <a:pt x="1849282" y="920575"/>
                  <a:pt x="1852044" y="919146"/>
                  <a:pt x="1853283" y="918480"/>
                </a:cubicBezTo>
                <a:cubicBezTo>
                  <a:pt x="1859093" y="915527"/>
                  <a:pt x="1857092" y="913717"/>
                  <a:pt x="1853854" y="913527"/>
                </a:cubicBezTo>
                <a:cubicBezTo>
                  <a:pt x="1852044" y="913431"/>
                  <a:pt x="1849282" y="914670"/>
                  <a:pt x="1848615" y="911622"/>
                </a:cubicBezTo>
                <a:cubicBezTo>
                  <a:pt x="1848044" y="908478"/>
                  <a:pt x="1851854" y="909145"/>
                  <a:pt x="1853759" y="908478"/>
                </a:cubicBezTo>
                <a:cubicBezTo>
                  <a:pt x="1856521" y="907621"/>
                  <a:pt x="1856711" y="903335"/>
                  <a:pt x="1853378" y="901811"/>
                </a:cubicBezTo>
                <a:cubicBezTo>
                  <a:pt x="1850520" y="900477"/>
                  <a:pt x="1846710" y="902001"/>
                  <a:pt x="1844329" y="903525"/>
                </a:cubicBezTo>
                <a:cubicBezTo>
                  <a:pt x="1833089" y="912003"/>
                  <a:pt x="1843376" y="929719"/>
                  <a:pt x="1854044" y="934863"/>
                </a:cubicBezTo>
                <a:close/>
                <a:moveTo>
                  <a:pt x="1829660" y="967248"/>
                </a:moveTo>
                <a:cubicBezTo>
                  <a:pt x="1837090" y="968772"/>
                  <a:pt x="1841376" y="963628"/>
                  <a:pt x="1840614" y="956865"/>
                </a:cubicBezTo>
                <a:cubicBezTo>
                  <a:pt x="1838519" y="949436"/>
                  <a:pt x="1828994" y="966676"/>
                  <a:pt x="1827851" y="951341"/>
                </a:cubicBezTo>
                <a:cubicBezTo>
                  <a:pt x="1827565" y="945912"/>
                  <a:pt x="1823755" y="954198"/>
                  <a:pt x="1822707" y="955437"/>
                </a:cubicBezTo>
                <a:cubicBezTo>
                  <a:pt x="1822231" y="956008"/>
                  <a:pt x="1821850" y="956389"/>
                  <a:pt x="1820707" y="956008"/>
                </a:cubicBezTo>
                <a:cubicBezTo>
                  <a:pt x="1815373" y="953722"/>
                  <a:pt x="1826993" y="942578"/>
                  <a:pt x="1817754" y="945531"/>
                </a:cubicBezTo>
                <a:cubicBezTo>
                  <a:pt x="1816230" y="946293"/>
                  <a:pt x="1814706" y="948960"/>
                  <a:pt x="1812515" y="946102"/>
                </a:cubicBezTo>
                <a:cubicBezTo>
                  <a:pt x="1810325" y="943245"/>
                  <a:pt x="1813754" y="941911"/>
                  <a:pt x="1815087" y="940387"/>
                </a:cubicBezTo>
                <a:cubicBezTo>
                  <a:pt x="1818230" y="935815"/>
                  <a:pt x="1810229" y="931053"/>
                  <a:pt x="1806896" y="936006"/>
                </a:cubicBezTo>
                <a:cubicBezTo>
                  <a:pt x="1795942" y="950103"/>
                  <a:pt x="1816516" y="966390"/>
                  <a:pt x="1829660" y="967248"/>
                </a:cubicBezTo>
                <a:close/>
                <a:moveTo>
                  <a:pt x="1812515" y="1001347"/>
                </a:moveTo>
                <a:cubicBezTo>
                  <a:pt x="1819278" y="1001919"/>
                  <a:pt x="1822136" y="997347"/>
                  <a:pt x="1820135" y="991536"/>
                </a:cubicBezTo>
                <a:cubicBezTo>
                  <a:pt x="1816706" y="985536"/>
                  <a:pt x="1811658" y="1000871"/>
                  <a:pt x="1807848" y="988012"/>
                </a:cubicBezTo>
                <a:cubicBezTo>
                  <a:pt x="1805848" y="982392"/>
                  <a:pt x="1805276" y="994013"/>
                  <a:pt x="1802419" y="992679"/>
                </a:cubicBezTo>
                <a:cubicBezTo>
                  <a:pt x="1797275" y="991346"/>
                  <a:pt x="1805372" y="980583"/>
                  <a:pt x="1797847" y="984107"/>
                </a:cubicBezTo>
                <a:cubicBezTo>
                  <a:pt x="1796704" y="984869"/>
                  <a:pt x="1795751" y="987345"/>
                  <a:pt x="1793275" y="985155"/>
                </a:cubicBezTo>
                <a:cubicBezTo>
                  <a:pt x="1790798" y="982869"/>
                  <a:pt x="1793561" y="981440"/>
                  <a:pt x="1794513" y="980011"/>
                </a:cubicBezTo>
                <a:cubicBezTo>
                  <a:pt x="1796513" y="975915"/>
                  <a:pt x="1788608" y="972296"/>
                  <a:pt x="1786512" y="977154"/>
                </a:cubicBezTo>
                <a:cubicBezTo>
                  <a:pt x="1779464" y="991346"/>
                  <a:pt x="1801371" y="1001823"/>
                  <a:pt x="1812515" y="1001347"/>
                </a:cubicBezTo>
                <a:close/>
                <a:moveTo>
                  <a:pt x="1811754" y="1133935"/>
                </a:moveTo>
                <a:cubicBezTo>
                  <a:pt x="1810801" y="1128792"/>
                  <a:pt x="1802419" y="1125172"/>
                  <a:pt x="1802895" y="1132506"/>
                </a:cubicBezTo>
                <a:cubicBezTo>
                  <a:pt x="1804038" y="1136983"/>
                  <a:pt x="1798228" y="1139841"/>
                  <a:pt x="1794132" y="1136316"/>
                </a:cubicBezTo>
                <a:cubicBezTo>
                  <a:pt x="1789560" y="1133745"/>
                  <a:pt x="1793846" y="1141269"/>
                  <a:pt x="1794227" y="1142889"/>
                </a:cubicBezTo>
                <a:cubicBezTo>
                  <a:pt x="1794704" y="1146318"/>
                  <a:pt x="1789655" y="1146032"/>
                  <a:pt x="1789084" y="1143365"/>
                </a:cubicBezTo>
                <a:cubicBezTo>
                  <a:pt x="1787084" y="1138888"/>
                  <a:pt x="1784226" y="1136983"/>
                  <a:pt x="1782988" y="1141841"/>
                </a:cubicBezTo>
                <a:cubicBezTo>
                  <a:pt x="1782702" y="1143556"/>
                  <a:pt x="1783845" y="1146413"/>
                  <a:pt x="1780130" y="1146794"/>
                </a:cubicBezTo>
                <a:cubicBezTo>
                  <a:pt x="1776320" y="1147175"/>
                  <a:pt x="1777463" y="1143365"/>
                  <a:pt x="1777083" y="1141460"/>
                </a:cubicBezTo>
                <a:cubicBezTo>
                  <a:pt x="1776511" y="1138698"/>
                  <a:pt x="1771367" y="1138126"/>
                  <a:pt x="1769177" y="1141269"/>
                </a:cubicBezTo>
                <a:cubicBezTo>
                  <a:pt x="1764224" y="1168892"/>
                  <a:pt x="1813468" y="1152509"/>
                  <a:pt x="1811754" y="1133935"/>
                </a:cubicBezTo>
                <a:close/>
                <a:moveTo>
                  <a:pt x="1831946" y="1176893"/>
                </a:moveTo>
                <a:cubicBezTo>
                  <a:pt x="1831565" y="1174607"/>
                  <a:pt x="1830422" y="1171368"/>
                  <a:pt x="1828136" y="1170511"/>
                </a:cubicBezTo>
                <a:cubicBezTo>
                  <a:pt x="1825565" y="1169368"/>
                  <a:pt x="1824231" y="1173273"/>
                  <a:pt x="1824517" y="1174988"/>
                </a:cubicBezTo>
                <a:cubicBezTo>
                  <a:pt x="1824898" y="1179465"/>
                  <a:pt x="1820707" y="1183084"/>
                  <a:pt x="1816611" y="1178703"/>
                </a:cubicBezTo>
                <a:cubicBezTo>
                  <a:pt x="1812801" y="1175750"/>
                  <a:pt x="1816040" y="1184227"/>
                  <a:pt x="1816135" y="1185751"/>
                </a:cubicBezTo>
                <a:cubicBezTo>
                  <a:pt x="1816040" y="1189942"/>
                  <a:pt x="1811754" y="1188609"/>
                  <a:pt x="1811468" y="1185370"/>
                </a:cubicBezTo>
                <a:cubicBezTo>
                  <a:pt x="1809944" y="1180322"/>
                  <a:pt x="1807848" y="1179750"/>
                  <a:pt x="1806515" y="1184132"/>
                </a:cubicBezTo>
                <a:cubicBezTo>
                  <a:pt x="1806038" y="1185942"/>
                  <a:pt x="1806800" y="1188894"/>
                  <a:pt x="1803562" y="1189180"/>
                </a:cubicBezTo>
                <a:cubicBezTo>
                  <a:pt x="1800133" y="1189371"/>
                  <a:pt x="1801657" y="1185466"/>
                  <a:pt x="1801466" y="1183465"/>
                </a:cubicBezTo>
                <a:cubicBezTo>
                  <a:pt x="1801181" y="1180608"/>
                  <a:pt x="1796799" y="1179846"/>
                  <a:pt x="1794513" y="1182989"/>
                </a:cubicBezTo>
                <a:cubicBezTo>
                  <a:pt x="1787560" y="1211088"/>
                  <a:pt x="1833280" y="1196705"/>
                  <a:pt x="1831946" y="1176893"/>
                </a:cubicBezTo>
                <a:close/>
                <a:moveTo>
                  <a:pt x="1854521" y="1202039"/>
                </a:moveTo>
                <a:cubicBezTo>
                  <a:pt x="1852997" y="1200706"/>
                  <a:pt x="1850330" y="1198800"/>
                  <a:pt x="1847663" y="1199086"/>
                </a:cubicBezTo>
                <a:cubicBezTo>
                  <a:pt x="1844519" y="1199372"/>
                  <a:pt x="1845567" y="1202610"/>
                  <a:pt x="1846520" y="1203754"/>
                </a:cubicBezTo>
                <a:cubicBezTo>
                  <a:pt x="1849187" y="1206802"/>
                  <a:pt x="1846901" y="1211183"/>
                  <a:pt x="1841090" y="1209754"/>
                </a:cubicBezTo>
                <a:cubicBezTo>
                  <a:pt x="1834994" y="1209564"/>
                  <a:pt x="1846424" y="1214612"/>
                  <a:pt x="1844424" y="1216898"/>
                </a:cubicBezTo>
                <a:cubicBezTo>
                  <a:pt x="1843091" y="1219184"/>
                  <a:pt x="1840709" y="1217565"/>
                  <a:pt x="1839662" y="1216803"/>
                </a:cubicBezTo>
                <a:cubicBezTo>
                  <a:pt x="1834804" y="1213183"/>
                  <a:pt x="1833756" y="1215279"/>
                  <a:pt x="1834518" y="1218041"/>
                </a:cubicBezTo>
                <a:cubicBezTo>
                  <a:pt x="1834994" y="1219565"/>
                  <a:pt x="1837185" y="1221375"/>
                  <a:pt x="1834328" y="1222899"/>
                </a:cubicBezTo>
                <a:cubicBezTo>
                  <a:pt x="1831375" y="1224518"/>
                  <a:pt x="1830708" y="1221089"/>
                  <a:pt x="1829565" y="1219755"/>
                </a:cubicBezTo>
                <a:cubicBezTo>
                  <a:pt x="1827851" y="1217850"/>
                  <a:pt x="1823469" y="1219184"/>
                  <a:pt x="1823183" y="1222422"/>
                </a:cubicBezTo>
                <a:cubicBezTo>
                  <a:pt x="1830232" y="1244806"/>
                  <a:pt x="1864522" y="1216993"/>
                  <a:pt x="1854521" y="1202039"/>
                </a:cubicBezTo>
                <a:close/>
                <a:moveTo>
                  <a:pt x="1879476" y="1231376"/>
                </a:moveTo>
                <a:cubicBezTo>
                  <a:pt x="1878524" y="1229376"/>
                  <a:pt x="1876523" y="1226709"/>
                  <a:pt x="1874237" y="1226233"/>
                </a:cubicBezTo>
                <a:cubicBezTo>
                  <a:pt x="1871475" y="1225756"/>
                  <a:pt x="1871570" y="1229566"/>
                  <a:pt x="1872142" y="1231090"/>
                </a:cubicBezTo>
                <a:cubicBezTo>
                  <a:pt x="1873761" y="1235091"/>
                  <a:pt x="1870808" y="1239282"/>
                  <a:pt x="1866046" y="1236138"/>
                </a:cubicBezTo>
                <a:cubicBezTo>
                  <a:pt x="1860712" y="1234329"/>
                  <a:pt x="1869665" y="1242996"/>
                  <a:pt x="1867284" y="1244806"/>
                </a:cubicBezTo>
                <a:cubicBezTo>
                  <a:pt x="1863665" y="1249092"/>
                  <a:pt x="1859569" y="1233281"/>
                  <a:pt x="1858426" y="1243187"/>
                </a:cubicBezTo>
                <a:cubicBezTo>
                  <a:pt x="1858426" y="1244901"/>
                  <a:pt x="1859950" y="1247568"/>
                  <a:pt x="1856997" y="1248426"/>
                </a:cubicBezTo>
                <a:cubicBezTo>
                  <a:pt x="1854044" y="1249283"/>
                  <a:pt x="1854330" y="1245473"/>
                  <a:pt x="1853568" y="1243663"/>
                </a:cubicBezTo>
                <a:cubicBezTo>
                  <a:pt x="1852520" y="1241187"/>
                  <a:pt x="1848329" y="1241377"/>
                  <a:pt x="1847186" y="1244711"/>
                </a:cubicBezTo>
                <a:cubicBezTo>
                  <a:pt x="1848044" y="1271476"/>
                  <a:pt x="1885858" y="1249283"/>
                  <a:pt x="1879476" y="1231376"/>
                </a:cubicBezTo>
                <a:close/>
                <a:moveTo>
                  <a:pt x="1914242" y="1263380"/>
                </a:moveTo>
                <a:cubicBezTo>
                  <a:pt x="1912909" y="1255474"/>
                  <a:pt x="1904813" y="1253950"/>
                  <a:pt x="1898240" y="1256998"/>
                </a:cubicBezTo>
                <a:cubicBezTo>
                  <a:pt x="1891192" y="1262142"/>
                  <a:pt x="1912052" y="1263285"/>
                  <a:pt x="1898621" y="1270429"/>
                </a:cubicBezTo>
                <a:cubicBezTo>
                  <a:pt x="1887763" y="1273953"/>
                  <a:pt x="1905384" y="1272429"/>
                  <a:pt x="1904908" y="1275953"/>
                </a:cubicBezTo>
                <a:cubicBezTo>
                  <a:pt x="1904622" y="1281858"/>
                  <a:pt x="1887668" y="1274810"/>
                  <a:pt x="1894526" y="1282430"/>
                </a:cubicBezTo>
                <a:cubicBezTo>
                  <a:pt x="1895954" y="1283573"/>
                  <a:pt x="1899479" y="1284145"/>
                  <a:pt x="1897193" y="1287288"/>
                </a:cubicBezTo>
                <a:cubicBezTo>
                  <a:pt x="1894907" y="1290431"/>
                  <a:pt x="1892144" y="1287478"/>
                  <a:pt x="1889954" y="1286907"/>
                </a:cubicBezTo>
                <a:cubicBezTo>
                  <a:pt x="1886810" y="1286050"/>
                  <a:pt x="1882810" y="1289764"/>
                  <a:pt x="1884429" y="1293098"/>
                </a:cubicBezTo>
                <a:cubicBezTo>
                  <a:pt x="1885953" y="1296146"/>
                  <a:pt x="1890620" y="1297003"/>
                  <a:pt x="1893764" y="1297099"/>
                </a:cubicBezTo>
                <a:cubicBezTo>
                  <a:pt x="1909099" y="1296717"/>
                  <a:pt x="1917862" y="1276143"/>
                  <a:pt x="1914242" y="1263380"/>
                </a:cubicBezTo>
                <a:close/>
                <a:moveTo>
                  <a:pt x="1920719" y="1305195"/>
                </a:moveTo>
                <a:cubicBezTo>
                  <a:pt x="1918719" y="1303004"/>
                  <a:pt x="1915195" y="1299956"/>
                  <a:pt x="1912052" y="1300051"/>
                </a:cubicBezTo>
                <a:cubicBezTo>
                  <a:pt x="1908337" y="1300051"/>
                  <a:pt x="1909766" y="1304814"/>
                  <a:pt x="1911099" y="1306528"/>
                </a:cubicBezTo>
                <a:cubicBezTo>
                  <a:pt x="1914719" y="1311195"/>
                  <a:pt x="1912433" y="1317006"/>
                  <a:pt x="1905003" y="1314243"/>
                </a:cubicBezTo>
                <a:cubicBezTo>
                  <a:pt x="1897383" y="1312910"/>
                  <a:pt x="1912242" y="1322054"/>
                  <a:pt x="1909766" y="1324721"/>
                </a:cubicBezTo>
                <a:cubicBezTo>
                  <a:pt x="1906813" y="1330722"/>
                  <a:pt x="1895097" y="1312243"/>
                  <a:pt x="1897574" y="1324721"/>
                </a:cubicBezTo>
                <a:cubicBezTo>
                  <a:pt x="1898240" y="1326912"/>
                  <a:pt x="1901193" y="1329674"/>
                  <a:pt x="1897764" y="1331484"/>
                </a:cubicBezTo>
                <a:cubicBezTo>
                  <a:pt x="1894145" y="1333293"/>
                  <a:pt x="1893097" y="1328436"/>
                  <a:pt x="1891478" y="1326340"/>
                </a:cubicBezTo>
                <a:cubicBezTo>
                  <a:pt x="1889096" y="1323292"/>
                  <a:pt x="1883572" y="1324721"/>
                  <a:pt x="1883572" y="1329293"/>
                </a:cubicBezTo>
                <a:cubicBezTo>
                  <a:pt x="1894049" y="1361392"/>
                  <a:pt x="1935579" y="1327579"/>
                  <a:pt x="1920719" y="1305195"/>
                </a:cubicBezTo>
                <a:close/>
                <a:moveTo>
                  <a:pt x="1961963" y="1285192"/>
                </a:moveTo>
                <a:cubicBezTo>
                  <a:pt x="1961677" y="1284335"/>
                  <a:pt x="1961296" y="1283478"/>
                  <a:pt x="1960915" y="1282620"/>
                </a:cubicBezTo>
                <a:lnTo>
                  <a:pt x="1961010" y="1282525"/>
                </a:lnTo>
                <a:cubicBezTo>
                  <a:pt x="1959010" y="1278049"/>
                  <a:pt x="1952533" y="1271667"/>
                  <a:pt x="1947008" y="1270905"/>
                </a:cubicBezTo>
                <a:cubicBezTo>
                  <a:pt x="1940912" y="1271857"/>
                  <a:pt x="1954533" y="1284430"/>
                  <a:pt x="1941960" y="1282716"/>
                </a:cubicBezTo>
                <a:cubicBezTo>
                  <a:pt x="1936531" y="1282430"/>
                  <a:pt x="1947104" y="1288431"/>
                  <a:pt x="1945675" y="1290812"/>
                </a:cubicBezTo>
                <a:cubicBezTo>
                  <a:pt x="1944722" y="1292908"/>
                  <a:pt x="1942246" y="1291574"/>
                  <a:pt x="1941198" y="1290431"/>
                </a:cubicBezTo>
                <a:cubicBezTo>
                  <a:pt x="1936531" y="1286335"/>
                  <a:pt x="1935674" y="1288716"/>
                  <a:pt x="1936626" y="1291669"/>
                </a:cubicBezTo>
                <a:cubicBezTo>
                  <a:pt x="1940150" y="1297194"/>
                  <a:pt x="1934912" y="1300242"/>
                  <a:pt x="1932245" y="1293479"/>
                </a:cubicBezTo>
                <a:cubicBezTo>
                  <a:pt x="1930625" y="1291383"/>
                  <a:pt x="1926720" y="1292812"/>
                  <a:pt x="1926530" y="1296337"/>
                </a:cubicBezTo>
                <a:cubicBezTo>
                  <a:pt x="1926339" y="1299384"/>
                  <a:pt x="1929101" y="1302242"/>
                  <a:pt x="1931102" y="1303671"/>
                </a:cubicBezTo>
                <a:cubicBezTo>
                  <a:pt x="1938436" y="1307195"/>
                  <a:pt x="1949104" y="1305480"/>
                  <a:pt x="1955867" y="1301861"/>
                </a:cubicBezTo>
                <a:cubicBezTo>
                  <a:pt x="1959296" y="1297479"/>
                  <a:pt x="1963582" y="1290907"/>
                  <a:pt x="1961963" y="1285192"/>
                </a:cubicBezTo>
                <a:close/>
                <a:moveTo>
                  <a:pt x="1914909" y="1386729"/>
                </a:moveTo>
                <a:lnTo>
                  <a:pt x="1914909" y="1386729"/>
                </a:lnTo>
                <a:lnTo>
                  <a:pt x="1914909" y="1386729"/>
                </a:lnTo>
                <a:lnTo>
                  <a:pt x="1914909" y="1386729"/>
                </a:lnTo>
                <a:lnTo>
                  <a:pt x="1914909" y="1386729"/>
                </a:lnTo>
                <a:close/>
                <a:moveTo>
                  <a:pt x="1975012" y="1327293"/>
                </a:moveTo>
                <a:cubicBezTo>
                  <a:pt x="1972059" y="1321673"/>
                  <a:pt x="1960058" y="1316529"/>
                  <a:pt x="1965106" y="1327388"/>
                </a:cubicBezTo>
                <a:cubicBezTo>
                  <a:pt x="1968535" y="1332627"/>
                  <a:pt x="1965868" y="1338246"/>
                  <a:pt x="1958534" y="1334532"/>
                </a:cubicBezTo>
                <a:cubicBezTo>
                  <a:pt x="1951009" y="1332341"/>
                  <a:pt x="1965296" y="1343295"/>
                  <a:pt x="1962725" y="1345771"/>
                </a:cubicBezTo>
                <a:cubicBezTo>
                  <a:pt x="1959581" y="1351486"/>
                  <a:pt x="1948818" y="1331484"/>
                  <a:pt x="1950437" y="1344342"/>
                </a:cubicBezTo>
                <a:cubicBezTo>
                  <a:pt x="1951009" y="1346533"/>
                  <a:pt x="1953771" y="1349772"/>
                  <a:pt x="1950152" y="1351200"/>
                </a:cubicBezTo>
                <a:cubicBezTo>
                  <a:pt x="1946437" y="1352629"/>
                  <a:pt x="1945675" y="1347676"/>
                  <a:pt x="1944246" y="1345295"/>
                </a:cubicBezTo>
                <a:cubicBezTo>
                  <a:pt x="1942151" y="1341961"/>
                  <a:pt x="1936531" y="1342818"/>
                  <a:pt x="1936150" y="1347391"/>
                </a:cubicBezTo>
                <a:cubicBezTo>
                  <a:pt x="1943675" y="1380442"/>
                  <a:pt x="1989109" y="1351962"/>
                  <a:pt x="1975012" y="1327293"/>
                </a:cubicBezTo>
                <a:close/>
                <a:moveTo>
                  <a:pt x="1994443" y="1291860"/>
                </a:moveTo>
                <a:cubicBezTo>
                  <a:pt x="1989776" y="1286812"/>
                  <a:pt x="1982251" y="1289764"/>
                  <a:pt x="1978250" y="1294527"/>
                </a:cubicBezTo>
                <a:cubicBezTo>
                  <a:pt x="1976250" y="1297479"/>
                  <a:pt x="1979870" y="1297861"/>
                  <a:pt x="1981584" y="1297479"/>
                </a:cubicBezTo>
                <a:cubicBezTo>
                  <a:pt x="1986251" y="1296337"/>
                  <a:pt x="1988347" y="1300146"/>
                  <a:pt x="1982918" y="1304814"/>
                </a:cubicBezTo>
                <a:cubicBezTo>
                  <a:pt x="1978250" y="1310148"/>
                  <a:pt x="1990919" y="1302147"/>
                  <a:pt x="1991490" y="1304814"/>
                </a:cubicBezTo>
                <a:cubicBezTo>
                  <a:pt x="1992538" y="1306909"/>
                  <a:pt x="1989395" y="1308338"/>
                  <a:pt x="1988061" y="1309005"/>
                </a:cubicBezTo>
                <a:cubicBezTo>
                  <a:pt x="1981394" y="1311862"/>
                  <a:pt x="1982537" y="1313767"/>
                  <a:pt x="1985585" y="1314053"/>
                </a:cubicBezTo>
                <a:cubicBezTo>
                  <a:pt x="1987204" y="1314243"/>
                  <a:pt x="1990347" y="1313005"/>
                  <a:pt x="1989776" y="1316244"/>
                </a:cubicBezTo>
                <a:cubicBezTo>
                  <a:pt x="1989204" y="1319482"/>
                  <a:pt x="1985775" y="1318625"/>
                  <a:pt x="1983775" y="1319196"/>
                </a:cubicBezTo>
                <a:cubicBezTo>
                  <a:pt x="1980917" y="1319958"/>
                  <a:pt x="1979203" y="1324340"/>
                  <a:pt x="1981870" y="1326054"/>
                </a:cubicBezTo>
                <a:cubicBezTo>
                  <a:pt x="1984346" y="1327483"/>
                  <a:pt x="1988442" y="1325959"/>
                  <a:pt x="1990919" y="1324721"/>
                </a:cubicBezTo>
                <a:cubicBezTo>
                  <a:pt x="2001872" y="1318816"/>
                  <a:pt x="2003492" y="1299575"/>
                  <a:pt x="1994443" y="1291860"/>
                </a:cubicBezTo>
                <a:close/>
                <a:moveTo>
                  <a:pt x="2007778" y="1345771"/>
                </a:moveTo>
                <a:cubicBezTo>
                  <a:pt x="2005683" y="1337104"/>
                  <a:pt x="1996253" y="1333770"/>
                  <a:pt x="1988537" y="1336627"/>
                </a:cubicBezTo>
                <a:cubicBezTo>
                  <a:pt x="1984918" y="1338532"/>
                  <a:pt x="1988537" y="1341771"/>
                  <a:pt x="1990633" y="1342628"/>
                </a:cubicBezTo>
                <a:cubicBezTo>
                  <a:pt x="1996348" y="1344724"/>
                  <a:pt x="1996919" y="1350724"/>
                  <a:pt x="1988442" y="1352153"/>
                </a:cubicBezTo>
                <a:cubicBezTo>
                  <a:pt x="1980536" y="1354820"/>
                  <a:pt x="1998920" y="1355106"/>
                  <a:pt x="1998062" y="1358630"/>
                </a:cubicBezTo>
                <a:cubicBezTo>
                  <a:pt x="1998348" y="1365012"/>
                  <a:pt x="1978060" y="1355582"/>
                  <a:pt x="1986537" y="1364726"/>
                </a:cubicBezTo>
                <a:cubicBezTo>
                  <a:pt x="1988252" y="1366155"/>
                  <a:pt x="1992347" y="1367107"/>
                  <a:pt x="1989966" y="1370346"/>
                </a:cubicBezTo>
                <a:cubicBezTo>
                  <a:pt x="1987490" y="1373584"/>
                  <a:pt x="1984156" y="1370060"/>
                  <a:pt x="1981584" y="1369203"/>
                </a:cubicBezTo>
                <a:cubicBezTo>
                  <a:pt x="1977965" y="1367869"/>
                  <a:pt x="1973679" y="1371489"/>
                  <a:pt x="1975583" y="1375489"/>
                </a:cubicBezTo>
                <a:cubicBezTo>
                  <a:pt x="1977298" y="1379109"/>
                  <a:pt x="1982918" y="1380347"/>
                  <a:pt x="1986442" y="1380823"/>
                </a:cubicBezTo>
                <a:cubicBezTo>
                  <a:pt x="2004254" y="1382252"/>
                  <a:pt x="2013588" y="1360249"/>
                  <a:pt x="2007778" y="1345771"/>
                </a:cubicBezTo>
                <a:close/>
                <a:moveTo>
                  <a:pt x="2010826" y="1406065"/>
                </a:moveTo>
                <a:cubicBezTo>
                  <a:pt x="2010921" y="1398635"/>
                  <a:pt x="2003968" y="1392825"/>
                  <a:pt x="1996919" y="1392920"/>
                </a:cubicBezTo>
                <a:cubicBezTo>
                  <a:pt x="1993490" y="1393396"/>
                  <a:pt x="1995872" y="1397016"/>
                  <a:pt x="1997396" y="1398254"/>
                </a:cubicBezTo>
                <a:cubicBezTo>
                  <a:pt x="2001682" y="1401683"/>
                  <a:pt x="2000729" y="1406541"/>
                  <a:pt x="1993395" y="1405112"/>
                </a:cubicBezTo>
                <a:cubicBezTo>
                  <a:pt x="1986442" y="1405112"/>
                  <a:pt x="2001206" y="1410351"/>
                  <a:pt x="1999777" y="1413113"/>
                </a:cubicBezTo>
                <a:cubicBezTo>
                  <a:pt x="1998253" y="1418161"/>
                  <a:pt x="1984156" y="1404731"/>
                  <a:pt x="1988823" y="1414446"/>
                </a:cubicBezTo>
                <a:cubicBezTo>
                  <a:pt x="1989871" y="1416066"/>
                  <a:pt x="1993014" y="1418066"/>
                  <a:pt x="1990252" y="1419876"/>
                </a:cubicBezTo>
                <a:cubicBezTo>
                  <a:pt x="1987394" y="1421686"/>
                  <a:pt x="1985585" y="1418066"/>
                  <a:pt x="1983775" y="1416447"/>
                </a:cubicBezTo>
                <a:cubicBezTo>
                  <a:pt x="1981203" y="1414351"/>
                  <a:pt x="1976726" y="1415875"/>
                  <a:pt x="1977393" y="1419495"/>
                </a:cubicBezTo>
                <a:cubicBezTo>
                  <a:pt x="1986347" y="1437973"/>
                  <a:pt x="2014064" y="1424638"/>
                  <a:pt x="2010826" y="1406065"/>
                </a:cubicBezTo>
                <a:close/>
                <a:moveTo>
                  <a:pt x="2039496" y="1315101"/>
                </a:moveTo>
                <a:cubicBezTo>
                  <a:pt x="2039210" y="1308147"/>
                  <a:pt x="2033305" y="1303290"/>
                  <a:pt x="2026828" y="1304528"/>
                </a:cubicBezTo>
                <a:cubicBezTo>
                  <a:pt x="2023875" y="1305480"/>
                  <a:pt x="2026161" y="1308719"/>
                  <a:pt x="2027590" y="1309671"/>
                </a:cubicBezTo>
                <a:cubicBezTo>
                  <a:pt x="2031495" y="1312338"/>
                  <a:pt x="2030924" y="1317291"/>
                  <a:pt x="2024542" y="1317006"/>
                </a:cubicBezTo>
                <a:cubicBezTo>
                  <a:pt x="2018541" y="1318149"/>
                  <a:pt x="2031686" y="1321006"/>
                  <a:pt x="2030543" y="1323768"/>
                </a:cubicBezTo>
                <a:cubicBezTo>
                  <a:pt x="2030066" y="1326436"/>
                  <a:pt x="2027114" y="1325102"/>
                  <a:pt x="2025780" y="1324530"/>
                </a:cubicBezTo>
                <a:cubicBezTo>
                  <a:pt x="2019684" y="1321768"/>
                  <a:pt x="2019303" y="1324245"/>
                  <a:pt x="2021208" y="1326816"/>
                </a:cubicBezTo>
                <a:cubicBezTo>
                  <a:pt x="2022256" y="1328245"/>
                  <a:pt x="2025018" y="1329674"/>
                  <a:pt x="2022827" y="1331865"/>
                </a:cubicBezTo>
                <a:cubicBezTo>
                  <a:pt x="2020541" y="1334055"/>
                  <a:pt x="2018636" y="1330722"/>
                  <a:pt x="2016922" y="1329674"/>
                </a:cubicBezTo>
                <a:cubicBezTo>
                  <a:pt x="2014541" y="1328055"/>
                  <a:pt x="2010826" y="1330245"/>
                  <a:pt x="2011588" y="1333770"/>
                </a:cubicBezTo>
                <a:cubicBezTo>
                  <a:pt x="2012255" y="1336913"/>
                  <a:pt x="2016065" y="1338723"/>
                  <a:pt x="2018541" y="1339675"/>
                </a:cubicBezTo>
                <a:cubicBezTo>
                  <a:pt x="2031686" y="1343676"/>
                  <a:pt x="2041782" y="1326912"/>
                  <a:pt x="2039496" y="1315101"/>
                </a:cubicBezTo>
                <a:close/>
                <a:moveTo>
                  <a:pt x="2048450" y="1358154"/>
                </a:moveTo>
                <a:cubicBezTo>
                  <a:pt x="2045497" y="1349772"/>
                  <a:pt x="2035877" y="1346819"/>
                  <a:pt x="2028257" y="1350438"/>
                </a:cubicBezTo>
                <a:cubicBezTo>
                  <a:pt x="2024733" y="1352534"/>
                  <a:pt x="2028733" y="1355582"/>
                  <a:pt x="2030924" y="1356154"/>
                </a:cubicBezTo>
                <a:cubicBezTo>
                  <a:pt x="2036924" y="1357868"/>
                  <a:pt x="2037877" y="1363869"/>
                  <a:pt x="2029495" y="1365774"/>
                </a:cubicBezTo>
                <a:cubicBezTo>
                  <a:pt x="2021780" y="1369012"/>
                  <a:pt x="2040354" y="1367965"/>
                  <a:pt x="2039687" y="1371584"/>
                </a:cubicBezTo>
                <a:cubicBezTo>
                  <a:pt x="2040449" y="1377966"/>
                  <a:pt x="2019398" y="1369774"/>
                  <a:pt x="2028638" y="1378442"/>
                </a:cubicBezTo>
                <a:cubicBezTo>
                  <a:pt x="2030447" y="1379775"/>
                  <a:pt x="2034734" y="1380442"/>
                  <a:pt x="2032543" y="1383871"/>
                </a:cubicBezTo>
                <a:cubicBezTo>
                  <a:pt x="2030352" y="1387300"/>
                  <a:pt x="2026733" y="1383966"/>
                  <a:pt x="2024066" y="1383300"/>
                </a:cubicBezTo>
                <a:cubicBezTo>
                  <a:pt x="2020351" y="1382252"/>
                  <a:pt x="2016255" y="1386348"/>
                  <a:pt x="2018541" y="1390062"/>
                </a:cubicBezTo>
                <a:cubicBezTo>
                  <a:pt x="2037496" y="1406350"/>
                  <a:pt x="2059308" y="1376346"/>
                  <a:pt x="2048450" y="1358154"/>
                </a:cubicBezTo>
                <a:close/>
                <a:moveTo>
                  <a:pt x="2084930" y="1329007"/>
                </a:moveTo>
                <a:cubicBezTo>
                  <a:pt x="2082835" y="1321101"/>
                  <a:pt x="2074262" y="1317672"/>
                  <a:pt x="2067119" y="1320530"/>
                </a:cubicBezTo>
                <a:cubicBezTo>
                  <a:pt x="2060356" y="1325292"/>
                  <a:pt x="2082359" y="1328721"/>
                  <a:pt x="2069024" y="1334913"/>
                </a:cubicBezTo>
                <a:cubicBezTo>
                  <a:pt x="2058070" y="1337580"/>
                  <a:pt x="2076548" y="1337866"/>
                  <a:pt x="2076263" y="1341295"/>
                </a:cubicBezTo>
                <a:cubicBezTo>
                  <a:pt x="2076358" y="1347581"/>
                  <a:pt x="2058260" y="1338437"/>
                  <a:pt x="2065880" y="1347200"/>
                </a:cubicBezTo>
                <a:cubicBezTo>
                  <a:pt x="2067404" y="1348629"/>
                  <a:pt x="2071214" y="1349486"/>
                  <a:pt x="2069024" y="1352534"/>
                </a:cubicBezTo>
                <a:cubicBezTo>
                  <a:pt x="2066833" y="1355677"/>
                  <a:pt x="2063785" y="1352248"/>
                  <a:pt x="2061499" y="1351486"/>
                </a:cubicBezTo>
                <a:cubicBezTo>
                  <a:pt x="2058260" y="1350248"/>
                  <a:pt x="2054355" y="1353867"/>
                  <a:pt x="2056165" y="1357487"/>
                </a:cubicBezTo>
                <a:cubicBezTo>
                  <a:pt x="2073024" y="1374346"/>
                  <a:pt x="2093503" y="1345962"/>
                  <a:pt x="2084930" y="1329007"/>
                </a:cubicBezTo>
                <a:close/>
                <a:moveTo>
                  <a:pt x="2079977" y="1374061"/>
                </a:moveTo>
                <a:cubicBezTo>
                  <a:pt x="2076072" y="1374251"/>
                  <a:pt x="2070071" y="1375204"/>
                  <a:pt x="2066928" y="1378156"/>
                </a:cubicBezTo>
                <a:cubicBezTo>
                  <a:pt x="2063309" y="1381585"/>
                  <a:pt x="2069024" y="1383776"/>
                  <a:pt x="2071786" y="1383871"/>
                </a:cubicBezTo>
                <a:cubicBezTo>
                  <a:pt x="2080644" y="1384062"/>
                  <a:pt x="2080644" y="1391967"/>
                  <a:pt x="2072834" y="1395206"/>
                </a:cubicBezTo>
                <a:cubicBezTo>
                  <a:pt x="2064642" y="1401016"/>
                  <a:pt x="2086264" y="1394730"/>
                  <a:pt x="2086550" y="1398825"/>
                </a:cubicBezTo>
                <a:cubicBezTo>
                  <a:pt x="2089217" y="1405969"/>
                  <a:pt x="2062070" y="1402636"/>
                  <a:pt x="2075405" y="1409875"/>
                </a:cubicBezTo>
                <a:cubicBezTo>
                  <a:pt x="2077977" y="1410827"/>
                  <a:pt x="2083121" y="1410351"/>
                  <a:pt x="2081597" y="1414828"/>
                </a:cubicBezTo>
                <a:cubicBezTo>
                  <a:pt x="2080073" y="1419304"/>
                  <a:pt x="2074739" y="1416733"/>
                  <a:pt x="2071405" y="1416637"/>
                </a:cubicBezTo>
                <a:cubicBezTo>
                  <a:pt x="2066738" y="1416447"/>
                  <a:pt x="2063118" y="1422162"/>
                  <a:pt x="2066928" y="1425781"/>
                </a:cubicBezTo>
                <a:cubicBezTo>
                  <a:pt x="2101980" y="1441688"/>
                  <a:pt x="2114077" y="1379013"/>
                  <a:pt x="2079977" y="1374061"/>
                </a:cubicBezTo>
                <a:close/>
                <a:moveTo>
                  <a:pt x="2123030" y="1341961"/>
                </a:moveTo>
                <a:cubicBezTo>
                  <a:pt x="2122364" y="1334817"/>
                  <a:pt x="2115601" y="1330245"/>
                  <a:pt x="2108934" y="1331198"/>
                </a:cubicBezTo>
                <a:cubicBezTo>
                  <a:pt x="2105885" y="1332055"/>
                  <a:pt x="2108457" y="1335389"/>
                  <a:pt x="2109981" y="1336437"/>
                </a:cubicBezTo>
                <a:cubicBezTo>
                  <a:pt x="2114268" y="1339104"/>
                  <a:pt x="2113886" y="1344152"/>
                  <a:pt x="2107219" y="1343771"/>
                </a:cubicBezTo>
                <a:cubicBezTo>
                  <a:pt x="2100837" y="1344628"/>
                  <a:pt x="2115030" y="1348057"/>
                  <a:pt x="2113886" y="1350629"/>
                </a:cubicBezTo>
                <a:cubicBezTo>
                  <a:pt x="2112934" y="1355868"/>
                  <a:pt x="2099027" y="1344724"/>
                  <a:pt x="2104266" y="1353582"/>
                </a:cubicBezTo>
                <a:cubicBezTo>
                  <a:pt x="2105409" y="1355011"/>
                  <a:pt x="2108362" y="1356534"/>
                  <a:pt x="2106171" y="1358725"/>
                </a:cubicBezTo>
                <a:cubicBezTo>
                  <a:pt x="2103885" y="1360916"/>
                  <a:pt x="2101790" y="1357487"/>
                  <a:pt x="2099980" y="1356344"/>
                </a:cubicBezTo>
                <a:cubicBezTo>
                  <a:pt x="2097408" y="1354725"/>
                  <a:pt x="2093693" y="1357011"/>
                  <a:pt x="2094646" y="1360440"/>
                </a:cubicBezTo>
                <a:cubicBezTo>
                  <a:pt x="2105695" y="1377585"/>
                  <a:pt x="2128174" y="1358249"/>
                  <a:pt x="2123030" y="1341961"/>
                </a:cubicBezTo>
                <a:close/>
                <a:moveTo>
                  <a:pt x="2141414" y="1374727"/>
                </a:moveTo>
                <a:cubicBezTo>
                  <a:pt x="2134080" y="1363774"/>
                  <a:pt x="2106743" y="1379966"/>
                  <a:pt x="2123983" y="1380728"/>
                </a:cubicBezTo>
                <a:cubicBezTo>
                  <a:pt x="2130365" y="1379585"/>
                  <a:pt x="2133794" y="1384443"/>
                  <a:pt x="2126650" y="1389967"/>
                </a:cubicBezTo>
                <a:cubicBezTo>
                  <a:pt x="2124078" y="1391967"/>
                  <a:pt x="2125221" y="1392444"/>
                  <a:pt x="2127793" y="1392063"/>
                </a:cubicBezTo>
                <a:cubicBezTo>
                  <a:pt x="2130651" y="1391587"/>
                  <a:pt x="2133318" y="1390253"/>
                  <a:pt x="2136080" y="1389777"/>
                </a:cubicBezTo>
                <a:cubicBezTo>
                  <a:pt x="2137223" y="1389586"/>
                  <a:pt x="2137985" y="1389491"/>
                  <a:pt x="2138651" y="1390634"/>
                </a:cubicBezTo>
                <a:cubicBezTo>
                  <a:pt x="2140366" y="1393396"/>
                  <a:pt x="2136080" y="1394920"/>
                  <a:pt x="2134175" y="1395492"/>
                </a:cubicBezTo>
                <a:cubicBezTo>
                  <a:pt x="2125317" y="1398445"/>
                  <a:pt x="2126936" y="1400921"/>
                  <a:pt x="2131127" y="1401588"/>
                </a:cubicBezTo>
                <a:cubicBezTo>
                  <a:pt x="2133413" y="1401969"/>
                  <a:pt x="2137604" y="1400730"/>
                  <a:pt x="2137032" y="1404731"/>
                </a:cubicBezTo>
                <a:cubicBezTo>
                  <a:pt x="2136461" y="1408732"/>
                  <a:pt x="2131698" y="1407398"/>
                  <a:pt x="2128936" y="1407874"/>
                </a:cubicBezTo>
                <a:cubicBezTo>
                  <a:pt x="2125031" y="1408636"/>
                  <a:pt x="2122935" y="1413970"/>
                  <a:pt x="2126745" y="1416256"/>
                </a:cubicBezTo>
                <a:cubicBezTo>
                  <a:pt x="2150653" y="1422829"/>
                  <a:pt x="2159130" y="1387015"/>
                  <a:pt x="2141414" y="1374727"/>
                </a:cubicBezTo>
                <a:close/>
                <a:moveTo>
                  <a:pt x="2172465" y="1345009"/>
                </a:moveTo>
                <a:cubicBezTo>
                  <a:pt x="2168560" y="1333960"/>
                  <a:pt x="2143128" y="1341009"/>
                  <a:pt x="2157035" y="1345771"/>
                </a:cubicBezTo>
                <a:cubicBezTo>
                  <a:pt x="2162464" y="1346343"/>
                  <a:pt x="2164179" y="1351391"/>
                  <a:pt x="2157225" y="1354249"/>
                </a:cubicBezTo>
                <a:cubicBezTo>
                  <a:pt x="2154749" y="1355296"/>
                  <a:pt x="2155511" y="1355963"/>
                  <a:pt x="2157701" y="1356249"/>
                </a:cubicBezTo>
                <a:cubicBezTo>
                  <a:pt x="2160083" y="1356534"/>
                  <a:pt x="2162559" y="1356154"/>
                  <a:pt x="2164845" y="1356439"/>
                </a:cubicBezTo>
                <a:cubicBezTo>
                  <a:pt x="2169608" y="1357773"/>
                  <a:pt x="2165226" y="1361392"/>
                  <a:pt x="2162083" y="1360821"/>
                </a:cubicBezTo>
                <a:cubicBezTo>
                  <a:pt x="2154272" y="1361107"/>
                  <a:pt x="2155034" y="1363678"/>
                  <a:pt x="2158273" y="1365202"/>
                </a:cubicBezTo>
                <a:cubicBezTo>
                  <a:pt x="2159988" y="1366059"/>
                  <a:pt x="2163702" y="1366059"/>
                  <a:pt x="2162369" y="1369298"/>
                </a:cubicBezTo>
                <a:cubicBezTo>
                  <a:pt x="2161035" y="1372537"/>
                  <a:pt x="2157511" y="1370250"/>
                  <a:pt x="2155130" y="1369965"/>
                </a:cubicBezTo>
                <a:cubicBezTo>
                  <a:pt x="2151796" y="1369584"/>
                  <a:pt x="2148939" y="1373679"/>
                  <a:pt x="2151510" y="1376442"/>
                </a:cubicBezTo>
                <a:cubicBezTo>
                  <a:pt x="2169798" y="1387681"/>
                  <a:pt x="2184181" y="1359011"/>
                  <a:pt x="2172465" y="1345009"/>
                </a:cubicBezTo>
                <a:close/>
                <a:moveTo>
                  <a:pt x="2194277" y="1374822"/>
                </a:moveTo>
                <a:cubicBezTo>
                  <a:pt x="2190944" y="1374822"/>
                  <a:pt x="2185610" y="1375489"/>
                  <a:pt x="2182943" y="1377870"/>
                </a:cubicBezTo>
                <a:cubicBezTo>
                  <a:pt x="2179800" y="1380633"/>
                  <a:pt x="2184562" y="1382824"/>
                  <a:pt x="2187039" y="1382919"/>
                </a:cubicBezTo>
                <a:cubicBezTo>
                  <a:pt x="2193611" y="1383395"/>
                  <a:pt x="2195897" y="1389015"/>
                  <a:pt x="2187705" y="1392539"/>
                </a:cubicBezTo>
                <a:cubicBezTo>
                  <a:pt x="2180561" y="1397206"/>
                  <a:pt x="2199230" y="1392539"/>
                  <a:pt x="2199326" y="1396158"/>
                </a:cubicBezTo>
                <a:cubicBezTo>
                  <a:pt x="2200373" y="1399207"/>
                  <a:pt x="2195801" y="1399683"/>
                  <a:pt x="2193897" y="1399778"/>
                </a:cubicBezTo>
                <a:cubicBezTo>
                  <a:pt x="2184467" y="1400540"/>
                  <a:pt x="2185610" y="1403302"/>
                  <a:pt x="2189515" y="1404921"/>
                </a:cubicBezTo>
                <a:cubicBezTo>
                  <a:pt x="2191706" y="1405779"/>
                  <a:pt x="2196087" y="1405683"/>
                  <a:pt x="2194659" y="1409398"/>
                </a:cubicBezTo>
                <a:cubicBezTo>
                  <a:pt x="2193134" y="1413113"/>
                  <a:pt x="2188848" y="1410637"/>
                  <a:pt x="2185991" y="1410541"/>
                </a:cubicBezTo>
                <a:cubicBezTo>
                  <a:pt x="2181895" y="1410255"/>
                  <a:pt x="2178752" y="1415208"/>
                  <a:pt x="2182085" y="1418257"/>
                </a:cubicBezTo>
                <a:cubicBezTo>
                  <a:pt x="2211422" y="1432449"/>
                  <a:pt x="2223234" y="1380157"/>
                  <a:pt x="2194277" y="1374822"/>
                </a:cubicBezTo>
                <a:close/>
                <a:moveTo>
                  <a:pt x="2225139" y="1344724"/>
                </a:moveTo>
                <a:cubicBezTo>
                  <a:pt x="2221233" y="1334722"/>
                  <a:pt x="2197135" y="1342342"/>
                  <a:pt x="2210565" y="1346152"/>
                </a:cubicBezTo>
                <a:cubicBezTo>
                  <a:pt x="2215709" y="1346438"/>
                  <a:pt x="2217614" y="1350915"/>
                  <a:pt x="2211232" y="1353963"/>
                </a:cubicBezTo>
                <a:cubicBezTo>
                  <a:pt x="2208946" y="1355011"/>
                  <a:pt x="2209708" y="1355677"/>
                  <a:pt x="2211804" y="1355772"/>
                </a:cubicBezTo>
                <a:cubicBezTo>
                  <a:pt x="2214089" y="1355963"/>
                  <a:pt x="2216376" y="1355391"/>
                  <a:pt x="2218566" y="1355487"/>
                </a:cubicBezTo>
                <a:cubicBezTo>
                  <a:pt x="2223138" y="1356439"/>
                  <a:pt x="2219138" y="1360059"/>
                  <a:pt x="2216185" y="1359678"/>
                </a:cubicBezTo>
                <a:cubicBezTo>
                  <a:pt x="2208851" y="1360440"/>
                  <a:pt x="2209708" y="1362630"/>
                  <a:pt x="2212851" y="1363964"/>
                </a:cubicBezTo>
                <a:cubicBezTo>
                  <a:pt x="2214566" y="1364631"/>
                  <a:pt x="2217995" y="1364536"/>
                  <a:pt x="2216947" y="1367488"/>
                </a:cubicBezTo>
                <a:cubicBezTo>
                  <a:pt x="2215804" y="1370536"/>
                  <a:pt x="2212375" y="1368631"/>
                  <a:pt x="2210184" y="1368536"/>
                </a:cubicBezTo>
                <a:cubicBezTo>
                  <a:pt x="2207041" y="1368441"/>
                  <a:pt x="2204660" y="1372251"/>
                  <a:pt x="2207136" y="1374727"/>
                </a:cubicBezTo>
                <a:cubicBezTo>
                  <a:pt x="2224567" y="1384062"/>
                  <a:pt x="2236759" y="1357392"/>
                  <a:pt x="2225139" y="1344724"/>
                </a:cubicBezTo>
                <a:close/>
                <a:moveTo>
                  <a:pt x="2247427" y="1388634"/>
                </a:moveTo>
                <a:cubicBezTo>
                  <a:pt x="2240188" y="1380823"/>
                  <a:pt x="2227805" y="1383014"/>
                  <a:pt x="2220947" y="1389967"/>
                </a:cubicBezTo>
                <a:cubicBezTo>
                  <a:pt x="2217900" y="1393968"/>
                  <a:pt x="2223996" y="1395111"/>
                  <a:pt x="2226853" y="1394825"/>
                </a:cubicBezTo>
                <a:cubicBezTo>
                  <a:pt x="2233806" y="1393777"/>
                  <a:pt x="2237711" y="1398730"/>
                  <a:pt x="2231520" y="1404255"/>
                </a:cubicBezTo>
                <a:cubicBezTo>
                  <a:pt x="2219900" y="1413684"/>
                  <a:pt x="2241998" y="1402826"/>
                  <a:pt x="2243903" y="1406922"/>
                </a:cubicBezTo>
                <a:cubicBezTo>
                  <a:pt x="2247903" y="1413208"/>
                  <a:pt x="2220471" y="1414637"/>
                  <a:pt x="2234854" y="1419400"/>
                </a:cubicBezTo>
                <a:cubicBezTo>
                  <a:pt x="2237521" y="1419876"/>
                  <a:pt x="2242569" y="1418733"/>
                  <a:pt x="2241807" y="1423209"/>
                </a:cubicBezTo>
                <a:cubicBezTo>
                  <a:pt x="2241045" y="1427877"/>
                  <a:pt x="2235426" y="1426067"/>
                  <a:pt x="2232092" y="1426543"/>
                </a:cubicBezTo>
                <a:cubicBezTo>
                  <a:pt x="2227425" y="1427210"/>
                  <a:pt x="2224853" y="1433401"/>
                  <a:pt x="2229234" y="1436163"/>
                </a:cubicBezTo>
                <a:cubicBezTo>
                  <a:pt x="2257047" y="1444926"/>
                  <a:pt x="2268382" y="1403397"/>
                  <a:pt x="2247427" y="1388634"/>
                </a:cubicBezTo>
                <a:close/>
                <a:moveTo>
                  <a:pt x="2272478" y="1348819"/>
                </a:moveTo>
                <a:cubicBezTo>
                  <a:pt x="2268572" y="1340342"/>
                  <a:pt x="2247427" y="1347771"/>
                  <a:pt x="2259333" y="1350724"/>
                </a:cubicBezTo>
                <a:cubicBezTo>
                  <a:pt x="2261524" y="1350724"/>
                  <a:pt x="2263239" y="1351677"/>
                  <a:pt x="2263619" y="1353010"/>
                </a:cubicBezTo>
                <a:cubicBezTo>
                  <a:pt x="2264001" y="1354344"/>
                  <a:pt x="2262953" y="1356058"/>
                  <a:pt x="2260286" y="1357487"/>
                </a:cubicBezTo>
                <a:cubicBezTo>
                  <a:pt x="2255904" y="1361202"/>
                  <a:pt x="2268287" y="1356820"/>
                  <a:pt x="2268763" y="1359487"/>
                </a:cubicBezTo>
                <a:cubicBezTo>
                  <a:pt x="2270287" y="1363869"/>
                  <a:pt x="2254094" y="1362059"/>
                  <a:pt x="2262191" y="1366250"/>
                </a:cubicBezTo>
                <a:cubicBezTo>
                  <a:pt x="2263810" y="1366821"/>
                  <a:pt x="2266953" y="1366441"/>
                  <a:pt x="2266096" y="1369203"/>
                </a:cubicBezTo>
                <a:cubicBezTo>
                  <a:pt x="2265239" y="1371965"/>
                  <a:pt x="2261905" y="1370441"/>
                  <a:pt x="2260095" y="1370441"/>
                </a:cubicBezTo>
                <a:cubicBezTo>
                  <a:pt x="2257428" y="1370441"/>
                  <a:pt x="2255428" y="1373965"/>
                  <a:pt x="2257714" y="1376061"/>
                </a:cubicBezTo>
                <a:cubicBezTo>
                  <a:pt x="2273430" y="1383490"/>
                  <a:pt x="2283908" y="1359487"/>
                  <a:pt x="2272478" y="1348819"/>
                </a:cubicBezTo>
                <a:close/>
                <a:moveTo>
                  <a:pt x="2291051" y="1379299"/>
                </a:moveTo>
                <a:cubicBezTo>
                  <a:pt x="2285718" y="1376632"/>
                  <a:pt x="2269811" y="1378633"/>
                  <a:pt x="2281622" y="1384919"/>
                </a:cubicBezTo>
                <a:cubicBezTo>
                  <a:pt x="2288004" y="1387205"/>
                  <a:pt x="2288765" y="1393206"/>
                  <a:pt x="2279717" y="1394349"/>
                </a:cubicBezTo>
                <a:cubicBezTo>
                  <a:pt x="2271335" y="1396730"/>
                  <a:pt x="2291051" y="1397587"/>
                  <a:pt x="2290289" y="1401112"/>
                </a:cubicBezTo>
                <a:cubicBezTo>
                  <a:pt x="2290766" y="1407398"/>
                  <a:pt x="2268954" y="1397397"/>
                  <a:pt x="2278097" y="1406731"/>
                </a:cubicBezTo>
                <a:cubicBezTo>
                  <a:pt x="2280002" y="1408160"/>
                  <a:pt x="2284384" y="1409303"/>
                  <a:pt x="2281908" y="1412351"/>
                </a:cubicBezTo>
                <a:cubicBezTo>
                  <a:pt x="2279431" y="1415494"/>
                  <a:pt x="2275811" y="1411970"/>
                  <a:pt x="2273049" y="1411017"/>
                </a:cubicBezTo>
                <a:cubicBezTo>
                  <a:pt x="2269144" y="1409589"/>
                  <a:pt x="2264667" y="1413494"/>
                  <a:pt x="2267144" y="1417304"/>
                </a:cubicBezTo>
                <a:cubicBezTo>
                  <a:pt x="2291718" y="1439021"/>
                  <a:pt x="2318960" y="1392444"/>
                  <a:pt x="2291051" y="1379299"/>
                </a:cubicBezTo>
                <a:close/>
                <a:moveTo>
                  <a:pt x="2323818" y="1344152"/>
                </a:moveTo>
                <a:cubicBezTo>
                  <a:pt x="2319055" y="1332341"/>
                  <a:pt x="2289147" y="1340342"/>
                  <a:pt x="2305720" y="1345200"/>
                </a:cubicBezTo>
                <a:cubicBezTo>
                  <a:pt x="2311626" y="1345676"/>
                  <a:pt x="2313911" y="1350248"/>
                  <a:pt x="2308006" y="1353487"/>
                </a:cubicBezTo>
                <a:cubicBezTo>
                  <a:pt x="2305815" y="1354439"/>
                  <a:pt x="2302291" y="1355963"/>
                  <a:pt x="2306958" y="1356439"/>
                </a:cubicBezTo>
                <a:cubicBezTo>
                  <a:pt x="2309721" y="1356725"/>
                  <a:pt x="2312578" y="1356154"/>
                  <a:pt x="2315340" y="1356439"/>
                </a:cubicBezTo>
                <a:cubicBezTo>
                  <a:pt x="2320865" y="1357678"/>
                  <a:pt x="2316102" y="1361773"/>
                  <a:pt x="2312292" y="1361202"/>
                </a:cubicBezTo>
                <a:cubicBezTo>
                  <a:pt x="2303148" y="1361773"/>
                  <a:pt x="2304291" y="1364345"/>
                  <a:pt x="2308006" y="1365964"/>
                </a:cubicBezTo>
                <a:cubicBezTo>
                  <a:pt x="2310101" y="1366821"/>
                  <a:pt x="2314293" y="1366821"/>
                  <a:pt x="2312864" y="1370250"/>
                </a:cubicBezTo>
                <a:cubicBezTo>
                  <a:pt x="2311340" y="1373775"/>
                  <a:pt x="2307244" y="1371393"/>
                  <a:pt x="2304482" y="1371108"/>
                </a:cubicBezTo>
                <a:cubicBezTo>
                  <a:pt x="2300672" y="1370822"/>
                  <a:pt x="2297529" y="1375204"/>
                  <a:pt x="2300576" y="1378156"/>
                </a:cubicBezTo>
                <a:cubicBezTo>
                  <a:pt x="2320674" y="1389777"/>
                  <a:pt x="2338296" y="1359773"/>
                  <a:pt x="2323818" y="1344152"/>
                </a:cubicBezTo>
                <a:close/>
                <a:moveTo>
                  <a:pt x="2334295" y="1380823"/>
                </a:moveTo>
                <a:cubicBezTo>
                  <a:pt x="2330771" y="1381109"/>
                  <a:pt x="2325246" y="1382347"/>
                  <a:pt x="2322675" y="1384919"/>
                </a:cubicBezTo>
                <a:cubicBezTo>
                  <a:pt x="2319626" y="1387967"/>
                  <a:pt x="2324960" y="1389491"/>
                  <a:pt x="2327437" y="1389491"/>
                </a:cubicBezTo>
                <a:cubicBezTo>
                  <a:pt x="2334295" y="1389300"/>
                  <a:pt x="2337248" y="1394634"/>
                  <a:pt x="2329151" y="1398921"/>
                </a:cubicBezTo>
                <a:cubicBezTo>
                  <a:pt x="2322198" y="1404159"/>
                  <a:pt x="2341058" y="1397873"/>
                  <a:pt x="2341629" y="1401302"/>
                </a:cubicBezTo>
                <a:cubicBezTo>
                  <a:pt x="2344296" y="1407112"/>
                  <a:pt x="2320198" y="1405588"/>
                  <a:pt x="2332390" y="1410922"/>
                </a:cubicBezTo>
                <a:cubicBezTo>
                  <a:pt x="2334676" y="1411589"/>
                  <a:pt x="2339248" y="1411017"/>
                  <a:pt x="2338105" y="1414828"/>
                </a:cubicBezTo>
                <a:cubicBezTo>
                  <a:pt x="2336962" y="1418637"/>
                  <a:pt x="2332200" y="1416637"/>
                  <a:pt x="2329342" y="1416733"/>
                </a:cubicBezTo>
                <a:cubicBezTo>
                  <a:pt x="2325056" y="1416828"/>
                  <a:pt x="2322389" y="1422066"/>
                  <a:pt x="2326199" y="1424733"/>
                </a:cubicBezTo>
                <a:cubicBezTo>
                  <a:pt x="2357250" y="1436068"/>
                  <a:pt x="2365251" y="1383109"/>
                  <a:pt x="2334295" y="1380823"/>
                </a:cubicBezTo>
                <a:close/>
                <a:moveTo>
                  <a:pt x="2376014" y="1347009"/>
                </a:moveTo>
                <a:cubicBezTo>
                  <a:pt x="2373633" y="1339961"/>
                  <a:pt x="2364680" y="1337199"/>
                  <a:pt x="2358108" y="1339390"/>
                </a:cubicBezTo>
                <a:cubicBezTo>
                  <a:pt x="2354964" y="1340913"/>
                  <a:pt x="2358584" y="1343485"/>
                  <a:pt x="2360489" y="1344152"/>
                </a:cubicBezTo>
                <a:cubicBezTo>
                  <a:pt x="2365823" y="1345866"/>
                  <a:pt x="2366489" y="1350724"/>
                  <a:pt x="2359060" y="1351772"/>
                </a:cubicBezTo>
                <a:cubicBezTo>
                  <a:pt x="2352583" y="1353963"/>
                  <a:pt x="2368204" y="1354058"/>
                  <a:pt x="2367823" y="1357011"/>
                </a:cubicBezTo>
                <a:cubicBezTo>
                  <a:pt x="2368109" y="1362154"/>
                  <a:pt x="2350297" y="1354344"/>
                  <a:pt x="2358012" y="1361773"/>
                </a:cubicBezTo>
                <a:cubicBezTo>
                  <a:pt x="2359536" y="1362916"/>
                  <a:pt x="2363156" y="1363774"/>
                  <a:pt x="2361251" y="1366250"/>
                </a:cubicBezTo>
                <a:cubicBezTo>
                  <a:pt x="2359251" y="1368822"/>
                  <a:pt x="2356298" y="1366059"/>
                  <a:pt x="2354012" y="1365297"/>
                </a:cubicBezTo>
                <a:cubicBezTo>
                  <a:pt x="2350868" y="1364250"/>
                  <a:pt x="2347344" y="1367298"/>
                  <a:pt x="2349249" y="1370346"/>
                </a:cubicBezTo>
                <a:cubicBezTo>
                  <a:pt x="2363537" y="1383966"/>
                  <a:pt x="2384873" y="1363202"/>
                  <a:pt x="2376014" y="1347009"/>
                </a:cubicBezTo>
                <a:close/>
                <a:moveTo>
                  <a:pt x="2376014" y="1437878"/>
                </a:moveTo>
                <a:cubicBezTo>
                  <a:pt x="2373633" y="1430829"/>
                  <a:pt x="2364489" y="1428067"/>
                  <a:pt x="2357822" y="1430449"/>
                </a:cubicBezTo>
                <a:cubicBezTo>
                  <a:pt x="2354583" y="1431972"/>
                  <a:pt x="2358298" y="1434544"/>
                  <a:pt x="2360203" y="1435211"/>
                </a:cubicBezTo>
                <a:cubicBezTo>
                  <a:pt x="2365537" y="1436925"/>
                  <a:pt x="2366299" y="1441783"/>
                  <a:pt x="2358774" y="1442831"/>
                </a:cubicBezTo>
                <a:cubicBezTo>
                  <a:pt x="2352202" y="1445117"/>
                  <a:pt x="2368014" y="1445022"/>
                  <a:pt x="2367633" y="1448070"/>
                </a:cubicBezTo>
                <a:cubicBezTo>
                  <a:pt x="2367823" y="1450641"/>
                  <a:pt x="2364013" y="1450070"/>
                  <a:pt x="2362298" y="1449784"/>
                </a:cubicBezTo>
                <a:cubicBezTo>
                  <a:pt x="2354393" y="1448451"/>
                  <a:pt x="2354774" y="1450832"/>
                  <a:pt x="2357631" y="1452928"/>
                </a:cubicBezTo>
                <a:cubicBezTo>
                  <a:pt x="2359251" y="1454070"/>
                  <a:pt x="2362870" y="1454833"/>
                  <a:pt x="2360870" y="1457404"/>
                </a:cubicBezTo>
                <a:cubicBezTo>
                  <a:pt x="2358869" y="1459976"/>
                  <a:pt x="2355822" y="1457214"/>
                  <a:pt x="2353535" y="1456452"/>
                </a:cubicBezTo>
                <a:cubicBezTo>
                  <a:pt x="2350297" y="1455404"/>
                  <a:pt x="2346773" y="1458452"/>
                  <a:pt x="2348678" y="1461500"/>
                </a:cubicBezTo>
                <a:cubicBezTo>
                  <a:pt x="2363251" y="1474835"/>
                  <a:pt x="2384968" y="1454166"/>
                  <a:pt x="2376014" y="1437878"/>
                </a:cubicBezTo>
                <a:close/>
                <a:moveTo>
                  <a:pt x="2391540" y="1377299"/>
                </a:moveTo>
                <a:cubicBezTo>
                  <a:pt x="2387921" y="1377680"/>
                  <a:pt x="2382396" y="1378823"/>
                  <a:pt x="2379825" y="1381490"/>
                </a:cubicBezTo>
                <a:cubicBezTo>
                  <a:pt x="2376776" y="1384633"/>
                  <a:pt x="2382206" y="1386062"/>
                  <a:pt x="2384682" y="1385967"/>
                </a:cubicBezTo>
                <a:cubicBezTo>
                  <a:pt x="2391635" y="1385681"/>
                  <a:pt x="2394684" y="1391015"/>
                  <a:pt x="2386492" y="1395301"/>
                </a:cubicBezTo>
                <a:cubicBezTo>
                  <a:pt x="2379539" y="1400635"/>
                  <a:pt x="2398493" y="1394063"/>
                  <a:pt x="2399065" y="1397587"/>
                </a:cubicBezTo>
                <a:cubicBezTo>
                  <a:pt x="2400494" y="1400540"/>
                  <a:pt x="2395826" y="1401397"/>
                  <a:pt x="2393731" y="1401778"/>
                </a:cubicBezTo>
                <a:cubicBezTo>
                  <a:pt x="2384015" y="1403493"/>
                  <a:pt x="2385539" y="1406160"/>
                  <a:pt x="2389730" y="1407303"/>
                </a:cubicBezTo>
                <a:cubicBezTo>
                  <a:pt x="2392112" y="1407970"/>
                  <a:pt x="2396589" y="1407303"/>
                  <a:pt x="2395541" y="1411113"/>
                </a:cubicBezTo>
                <a:cubicBezTo>
                  <a:pt x="2394398" y="1414923"/>
                  <a:pt x="2389635" y="1413018"/>
                  <a:pt x="2386683" y="1413113"/>
                </a:cubicBezTo>
                <a:cubicBezTo>
                  <a:pt x="2382396" y="1413304"/>
                  <a:pt x="2379729" y="1418542"/>
                  <a:pt x="2383539" y="1421114"/>
                </a:cubicBezTo>
                <a:cubicBezTo>
                  <a:pt x="2415067" y="1432068"/>
                  <a:pt x="2422782" y="1379204"/>
                  <a:pt x="2391540" y="1377299"/>
                </a:cubicBezTo>
                <a:close/>
                <a:moveTo>
                  <a:pt x="2429259" y="1348819"/>
                </a:moveTo>
                <a:cubicBezTo>
                  <a:pt x="2424497" y="1343104"/>
                  <a:pt x="2414972" y="1343485"/>
                  <a:pt x="2409447" y="1347962"/>
                </a:cubicBezTo>
                <a:cubicBezTo>
                  <a:pt x="2406971" y="1350438"/>
                  <a:pt x="2411352" y="1351677"/>
                  <a:pt x="2413448" y="1351582"/>
                </a:cubicBezTo>
                <a:cubicBezTo>
                  <a:pt x="2419068" y="1351391"/>
                  <a:pt x="2421544" y="1355677"/>
                  <a:pt x="2414876" y="1359106"/>
                </a:cubicBezTo>
                <a:cubicBezTo>
                  <a:pt x="2410114" y="1362535"/>
                  <a:pt x="2421354" y="1359963"/>
                  <a:pt x="2422973" y="1360059"/>
                </a:cubicBezTo>
                <a:cubicBezTo>
                  <a:pt x="2428021" y="1360630"/>
                  <a:pt x="2424021" y="1364536"/>
                  <a:pt x="2420782" y="1364345"/>
                </a:cubicBezTo>
                <a:cubicBezTo>
                  <a:pt x="2412876" y="1365774"/>
                  <a:pt x="2414114" y="1367869"/>
                  <a:pt x="2417543" y="1368822"/>
                </a:cubicBezTo>
                <a:cubicBezTo>
                  <a:pt x="2419448" y="1369393"/>
                  <a:pt x="2423163" y="1368822"/>
                  <a:pt x="2422211" y="1371870"/>
                </a:cubicBezTo>
                <a:cubicBezTo>
                  <a:pt x="2421258" y="1374918"/>
                  <a:pt x="2417448" y="1373394"/>
                  <a:pt x="2415067" y="1373489"/>
                </a:cubicBezTo>
                <a:cubicBezTo>
                  <a:pt x="2411733" y="1373679"/>
                  <a:pt x="2409447" y="1377680"/>
                  <a:pt x="2412400" y="1379871"/>
                </a:cubicBezTo>
                <a:cubicBezTo>
                  <a:pt x="2430879" y="1387586"/>
                  <a:pt x="2443642" y="1360916"/>
                  <a:pt x="2429259" y="1348819"/>
                </a:cubicBezTo>
                <a:close/>
                <a:moveTo>
                  <a:pt x="2435831" y="1387681"/>
                </a:moveTo>
                <a:cubicBezTo>
                  <a:pt x="2431736" y="1388824"/>
                  <a:pt x="2425544" y="1391205"/>
                  <a:pt x="2423068" y="1394730"/>
                </a:cubicBezTo>
                <a:cubicBezTo>
                  <a:pt x="2420210" y="1398921"/>
                  <a:pt x="2426783" y="1399492"/>
                  <a:pt x="2429640" y="1398921"/>
                </a:cubicBezTo>
                <a:cubicBezTo>
                  <a:pt x="2438975" y="1396920"/>
                  <a:pt x="2440975" y="1404350"/>
                  <a:pt x="2433641" y="1409303"/>
                </a:cubicBezTo>
                <a:cubicBezTo>
                  <a:pt x="2426688" y="1416733"/>
                  <a:pt x="2447357" y="1405588"/>
                  <a:pt x="2448690" y="1409493"/>
                </a:cubicBezTo>
                <a:cubicBezTo>
                  <a:pt x="2453262" y="1415304"/>
                  <a:pt x="2424592" y="1418828"/>
                  <a:pt x="2439927" y="1422447"/>
                </a:cubicBezTo>
                <a:cubicBezTo>
                  <a:pt x="2442785" y="1422733"/>
                  <a:pt x="2447928" y="1421209"/>
                  <a:pt x="2447357" y="1425686"/>
                </a:cubicBezTo>
                <a:cubicBezTo>
                  <a:pt x="2446785" y="1430258"/>
                  <a:pt x="2440880" y="1428925"/>
                  <a:pt x="2437546" y="1429687"/>
                </a:cubicBezTo>
                <a:cubicBezTo>
                  <a:pt x="2432593" y="1430734"/>
                  <a:pt x="2430593" y="1437211"/>
                  <a:pt x="2435546" y="1439497"/>
                </a:cubicBezTo>
                <a:cubicBezTo>
                  <a:pt x="2474598" y="1445784"/>
                  <a:pt x="2472408" y="1384062"/>
                  <a:pt x="2435831" y="1387681"/>
                </a:cubicBezTo>
                <a:close/>
                <a:moveTo>
                  <a:pt x="2474408" y="1341675"/>
                </a:moveTo>
                <a:cubicBezTo>
                  <a:pt x="2469455" y="1334437"/>
                  <a:pt x="2458215" y="1333865"/>
                  <a:pt x="2451167" y="1338342"/>
                </a:cubicBezTo>
                <a:cubicBezTo>
                  <a:pt x="2444785" y="1344628"/>
                  <a:pt x="2471169" y="1341675"/>
                  <a:pt x="2457929" y="1351105"/>
                </a:cubicBezTo>
                <a:cubicBezTo>
                  <a:pt x="2446595" y="1356534"/>
                  <a:pt x="2467074" y="1351772"/>
                  <a:pt x="2468026" y="1355296"/>
                </a:cubicBezTo>
                <a:cubicBezTo>
                  <a:pt x="2468978" y="1358154"/>
                  <a:pt x="2464692" y="1358535"/>
                  <a:pt x="2462501" y="1358725"/>
                </a:cubicBezTo>
                <a:cubicBezTo>
                  <a:pt x="2453072" y="1359392"/>
                  <a:pt x="2454215" y="1362059"/>
                  <a:pt x="2458120" y="1363583"/>
                </a:cubicBezTo>
                <a:cubicBezTo>
                  <a:pt x="2460311" y="1364440"/>
                  <a:pt x="2464692" y="1364250"/>
                  <a:pt x="2463263" y="1367679"/>
                </a:cubicBezTo>
                <a:cubicBezTo>
                  <a:pt x="2461740" y="1371108"/>
                  <a:pt x="2457453" y="1368917"/>
                  <a:pt x="2454596" y="1368726"/>
                </a:cubicBezTo>
                <a:cubicBezTo>
                  <a:pt x="2450595" y="1368536"/>
                  <a:pt x="2447547" y="1372917"/>
                  <a:pt x="2450595" y="1375775"/>
                </a:cubicBezTo>
                <a:cubicBezTo>
                  <a:pt x="2470884" y="1386729"/>
                  <a:pt x="2489838" y="1357678"/>
                  <a:pt x="2474408" y="1341675"/>
                </a:cubicBezTo>
                <a:close/>
                <a:moveTo>
                  <a:pt x="2507459" y="1376061"/>
                </a:moveTo>
                <a:cubicBezTo>
                  <a:pt x="2499744" y="1371012"/>
                  <a:pt x="2488409" y="1374537"/>
                  <a:pt x="2483457" y="1381776"/>
                </a:cubicBezTo>
                <a:cubicBezTo>
                  <a:pt x="2481456" y="1385586"/>
                  <a:pt x="2487171" y="1385395"/>
                  <a:pt x="2489552" y="1384633"/>
                </a:cubicBezTo>
                <a:cubicBezTo>
                  <a:pt x="2496220" y="1382442"/>
                  <a:pt x="2500792" y="1386633"/>
                  <a:pt x="2494125" y="1393015"/>
                </a:cubicBezTo>
                <a:cubicBezTo>
                  <a:pt x="2488981" y="1399968"/>
                  <a:pt x="2505459" y="1388538"/>
                  <a:pt x="2507078" y="1391682"/>
                </a:cubicBezTo>
                <a:cubicBezTo>
                  <a:pt x="2509365" y="1394063"/>
                  <a:pt x="2505078" y="1396158"/>
                  <a:pt x="2503173" y="1397111"/>
                </a:cubicBezTo>
                <a:cubicBezTo>
                  <a:pt x="2494315" y="1401397"/>
                  <a:pt x="2496506" y="1403493"/>
                  <a:pt x="2500983" y="1403493"/>
                </a:cubicBezTo>
                <a:cubicBezTo>
                  <a:pt x="2503459" y="1403493"/>
                  <a:pt x="2507650" y="1401683"/>
                  <a:pt x="2507745" y="1405493"/>
                </a:cubicBezTo>
                <a:cubicBezTo>
                  <a:pt x="2507745" y="1409398"/>
                  <a:pt x="2502602" y="1408922"/>
                  <a:pt x="2499840" y="1409875"/>
                </a:cubicBezTo>
                <a:cubicBezTo>
                  <a:pt x="2495839" y="1411208"/>
                  <a:pt x="2494696" y="1416637"/>
                  <a:pt x="2498982" y="1418257"/>
                </a:cubicBezTo>
                <a:cubicBezTo>
                  <a:pt x="2523938" y="1421019"/>
                  <a:pt x="2529081" y="1385205"/>
                  <a:pt x="2507459" y="1376061"/>
                </a:cubicBezTo>
                <a:close/>
                <a:moveTo>
                  <a:pt x="2547179" y="1344533"/>
                </a:moveTo>
                <a:cubicBezTo>
                  <a:pt x="2544512" y="1336818"/>
                  <a:pt x="2534225" y="1333865"/>
                  <a:pt x="2526891" y="1336246"/>
                </a:cubicBezTo>
                <a:cubicBezTo>
                  <a:pt x="2523271" y="1337866"/>
                  <a:pt x="2527367" y="1340628"/>
                  <a:pt x="2529558" y="1341390"/>
                </a:cubicBezTo>
                <a:cubicBezTo>
                  <a:pt x="2535558" y="1343295"/>
                  <a:pt x="2536320" y="1348533"/>
                  <a:pt x="2527938" y="1349486"/>
                </a:cubicBezTo>
                <a:cubicBezTo>
                  <a:pt x="2520223" y="1351677"/>
                  <a:pt x="2538416" y="1352153"/>
                  <a:pt x="2537749" y="1355201"/>
                </a:cubicBezTo>
                <a:cubicBezTo>
                  <a:pt x="2537940" y="1357963"/>
                  <a:pt x="2533653" y="1357296"/>
                  <a:pt x="2531843" y="1356916"/>
                </a:cubicBezTo>
                <a:cubicBezTo>
                  <a:pt x="2523081" y="1355391"/>
                  <a:pt x="2523461" y="1357963"/>
                  <a:pt x="2526605" y="1360249"/>
                </a:cubicBezTo>
                <a:cubicBezTo>
                  <a:pt x="2528319" y="1361487"/>
                  <a:pt x="2532415" y="1362345"/>
                  <a:pt x="2530129" y="1365107"/>
                </a:cubicBezTo>
                <a:cubicBezTo>
                  <a:pt x="2527843" y="1367869"/>
                  <a:pt x="2524509" y="1364821"/>
                  <a:pt x="2522033" y="1364059"/>
                </a:cubicBezTo>
                <a:cubicBezTo>
                  <a:pt x="2518509" y="1362916"/>
                  <a:pt x="2514508" y="1366155"/>
                  <a:pt x="2516603" y="1369488"/>
                </a:cubicBezTo>
                <a:cubicBezTo>
                  <a:pt x="2532034" y="1383776"/>
                  <a:pt x="2556799" y="1362630"/>
                  <a:pt x="2547179" y="1344533"/>
                </a:cubicBezTo>
                <a:close/>
                <a:moveTo>
                  <a:pt x="2599661" y="1338437"/>
                </a:moveTo>
                <a:cubicBezTo>
                  <a:pt x="2594804" y="1329007"/>
                  <a:pt x="2567372" y="1337770"/>
                  <a:pt x="2583088" y="1340723"/>
                </a:cubicBezTo>
                <a:cubicBezTo>
                  <a:pt x="2588993" y="1340628"/>
                  <a:pt x="2591375" y="1344914"/>
                  <a:pt x="2584421" y="1348248"/>
                </a:cubicBezTo>
                <a:cubicBezTo>
                  <a:pt x="2581850" y="1349391"/>
                  <a:pt x="2582802" y="1349962"/>
                  <a:pt x="2585184" y="1350058"/>
                </a:cubicBezTo>
                <a:cubicBezTo>
                  <a:pt x="2588232" y="1350534"/>
                  <a:pt x="2592708" y="1347962"/>
                  <a:pt x="2594994" y="1350438"/>
                </a:cubicBezTo>
                <a:cubicBezTo>
                  <a:pt x="2596137" y="1352820"/>
                  <a:pt x="2592137" y="1353391"/>
                  <a:pt x="2590422" y="1353582"/>
                </a:cubicBezTo>
                <a:cubicBezTo>
                  <a:pt x="2582231" y="1354725"/>
                  <a:pt x="2583469" y="1356916"/>
                  <a:pt x="2586993" y="1357868"/>
                </a:cubicBezTo>
                <a:cubicBezTo>
                  <a:pt x="2588898" y="1358440"/>
                  <a:pt x="2592803" y="1358058"/>
                  <a:pt x="2591756" y="1361011"/>
                </a:cubicBezTo>
                <a:cubicBezTo>
                  <a:pt x="2590708" y="1364059"/>
                  <a:pt x="2586803" y="1362345"/>
                  <a:pt x="2584326" y="1362440"/>
                </a:cubicBezTo>
                <a:cubicBezTo>
                  <a:pt x="2580802" y="1362535"/>
                  <a:pt x="2578421" y="1366441"/>
                  <a:pt x="2581374" y="1368631"/>
                </a:cubicBezTo>
                <a:cubicBezTo>
                  <a:pt x="2599471" y="1376632"/>
                  <a:pt x="2614425" y="1351200"/>
                  <a:pt x="2599661" y="1338437"/>
                </a:cubicBezTo>
                <a:close/>
                <a:moveTo>
                  <a:pt x="2782637" y="1349581"/>
                </a:moveTo>
                <a:cubicBezTo>
                  <a:pt x="2780827" y="1342152"/>
                  <a:pt x="2770921" y="1338532"/>
                  <a:pt x="2763873" y="1339961"/>
                </a:cubicBezTo>
                <a:cubicBezTo>
                  <a:pt x="2760158" y="1341009"/>
                  <a:pt x="2763873" y="1343962"/>
                  <a:pt x="2765873" y="1344819"/>
                </a:cubicBezTo>
                <a:cubicBezTo>
                  <a:pt x="2771493" y="1347200"/>
                  <a:pt x="2771683" y="1351867"/>
                  <a:pt x="2763396" y="1351962"/>
                </a:cubicBezTo>
                <a:cubicBezTo>
                  <a:pt x="2755776" y="1353105"/>
                  <a:pt x="2773207" y="1355391"/>
                  <a:pt x="2772350" y="1358154"/>
                </a:cubicBezTo>
                <a:cubicBezTo>
                  <a:pt x="2772254" y="1360630"/>
                  <a:pt x="2768254" y="1359583"/>
                  <a:pt x="2766444" y="1359106"/>
                </a:cubicBezTo>
                <a:cubicBezTo>
                  <a:pt x="2758158" y="1356820"/>
                  <a:pt x="2758253" y="1359201"/>
                  <a:pt x="2761110" y="1361487"/>
                </a:cubicBezTo>
                <a:cubicBezTo>
                  <a:pt x="2762634" y="1362821"/>
                  <a:pt x="2766444" y="1363964"/>
                  <a:pt x="2764063" y="1366250"/>
                </a:cubicBezTo>
                <a:cubicBezTo>
                  <a:pt x="2761586" y="1368441"/>
                  <a:pt x="2758729" y="1365393"/>
                  <a:pt x="2756348" y="1364440"/>
                </a:cubicBezTo>
                <a:cubicBezTo>
                  <a:pt x="2753014" y="1363107"/>
                  <a:pt x="2748918" y="1365583"/>
                  <a:pt x="2750633" y="1368726"/>
                </a:cubicBezTo>
                <a:cubicBezTo>
                  <a:pt x="2763301" y="1382633"/>
                  <a:pt x="2789781" y="1367774"/>
                  <a:pt x="2782637" y="1349581"/>
                </a:cubicBezTo>
                <a:close/>
                <a:moveTo>
                  <a:pt x="3339373" y="1800114"/>
                </a:moveTo>
                <a:cubicBezTo>
                  <a:pt x="3337849" y="1801066"/>
                  <a:pt x="3335468" y="1800018"/>
                  <a:pt x="3332610" y="1795732"/>
                </a:cubicBezTo>
                <a:cubicBezTo>
                  <a:pt x="3326324" y="1788970"/>
                  <a:pt x="3336325" y="1808877"/>
                  <a:pt x="3333277" y="1810401"/>
                </a:cubicBezTo>
                <a:cubicBezTo>
                  <a:pt x="3328800" y="1813068"/>
                  <a:pt x="3326705" y="1796208"/>
                  <a:pt x="3324228" y="1797447"/>
                </a:cubicBezTo>
                <a:cubicBezTo>
                  <a:pt x="3320513" y="1798018"/>
                  <a:pt x="3325467" y="1809543"/>
                  <a:pt x="3320418" y="1808496"/>
                </a:cubicBezTo>
                <a:cubicBezTo>
                  <a:pt x="3316703" y="1807829"/>
                  <a:pt x="3317561" y="1802304"/>
                  <a:pt x="3316799" y="1799161"/>
                </a:cubicBezTo>
                <a:cubicBezTo>
                  <a:pt x="3303654" y="1780397"/>
                  <a:pt x="3305654" y="1824498"/>
                  <a:pt x="3330038" y="1825450"/>
                </a:cubicBezTo>
                <a:cubicBezTo>
                  <a:pt x="3349374" y="1826308"/>
                  <a:pt x="3357375" y="1798399"/>
                  <a:pt x="3343374" y="1785636"/>
                </a:cubicBezTo>
                <a:cubicBezTo>
                  <a:pt x="3336325" y="1781826"/>
                  <a:pt x="3343659" y="1799352"/>
                  <a:pt x="3339373" y="1800114"/>
                </a:cubicBezTo>
                <a:close/>
                <a:moveTo>
                  <a:pt x="3306321" y="1727819"/>
                </a:moveTo>
                <a:cubicBezTo>
                  <a:pt x="3298320" y="1724866"/>
                  <a:pt x="3314894" y="1738201"/>
                  <a:pt x="3312512" y="1740963"/>
                </a:cubicBezTo>
                <a:cubicBezTo>
                  <a:pt x="3311274" y="1744107"/>
                  <a:pt x="3307845" y="1740106"/>
                  <a:pt x="3306321" y="1738487"/>
                </a:cubicBezTo>
                <a:cubicBezTo>
                  <a:pt x="3298987" y="1730581"/>
                  <a:pt x="3298130" y="1733629"/>
                  <a:pt x="3299940" y="1738201"/>
                </a:cubicBezTo>
                <a:cubicBezTo>
                  <a:pt x="3300987" y="1740678"/>
                  <a:pt x="3304035" y="1744583"/>
                  <a:pt x="3300701" y="1745821"/>
                </a:cubicBezTo>
                <a:cubicBezTo>
                  <a:pt x="3296987" y="1746964"/>
                  <a:pt x="3295749" y="1741059"/>
                  <a:pt x="3293939" y="1738963"/>
                </a:cubicBezTo>
                <a:cubicBezTo>
                  <a:pt x="3275651" y="1727629"/>
                  <a:pt x="3293558" y="1768395"/>
                  <a:pt x="3315465" y="1756680"/>
                </a:cubicBezTo>
                <a:cubicBezTo>
                  <a:pt x="3348041" y="1732010"/>
                  <a:pt x="3299368" y="1696767"/>
                  <a:pt x="3311751" y="1720199"/>
                </a:cubicBezTo>
                <a:cubicBezTo>
                  <a:pt x="3316418" y="1726676"/>
                  <a:pt x="3314608" y="1732772"/>
                  <a:pt x="3306321" y="1727819"/>
                </a:cubicBezTo>
                <a:close/>
                <a:moveTo>
                  <a:pt x="3266221" y="1674003"/>
                </a:moveTo>
                <a:cubicBezTo>
                  <a:pt x="3251838" y="1667145"/>
                  <a:pt x="3274032" y="1684004"/>
                  <a:pt x="3271841" y="1687909"/>
                </a:cubicBezTo>
                <a:cubicBezTo>
                  <a:pt x="3270317" y="1691338"/>
                  <a:pt x="3266411" y="1687052"/>
                  <a:pt x="3264316" y="1685147"/>
                </a:cubicBezTo>
                <a:cubicBezTo>
                  <a:pt x="3255362" y="1676098"/>
                  <a:pt x="3254410" y="1679718"/>
                  <a:pt x="3256601" y="1684861"/>
                </a:cubicBezTo>
                <a:cubicBezTo>
                  <a:pt x="3257839" y="1687719"/>
                  <a:pt x="3261840" y="1692005"/>
                  <a:pt x="3257744" y="1693338"/>
                </a:cubicBezTo>
                <a:cubicBezTo>
                  <a:pt x="3253743" y="1694767"/>
                  <a:pt x="3251743" y="1688671"/>
                  <a:pt x="3249457" y="1685718"/>
                </a:cubicBezTo>
                <a:cubicBezTo>
                  <a:pt x="3227835" y="1673241"/>
                  <a:pt x="3248885" y="1718294"/>
                  <a:pt x="3275365" y="1705340"/>
                </a:cubicBezTo>
                <a:cubicBezTo>
                  <a:pt x="3314703" y="1677432"/>
                  <a:pt x="3253838" y="1637427"/>
                  <a:pt x="3270221" y="1664192"/>
                </a:cubicBezTo>
                <a:cubicBezTo>
                  <a:pt x="3275651" y="1671145"/>
                  <a:pt x="3274412" y="1677622"/>
                  <a:pt x="3266221" y="1674003"/>
                </a:cubicBezTo>
                <a:close/>
                <a:moveTo>
                  <a:pt x="3284414" y="1898221"/>
                </a:moveTo>
                <a:cubicBezTo>
                  <a:pt x="3285747" y="1890411"/>
                  <a:pt x="3283461" y="1890696"/>
                  <a:pt x="3281651" y="1893554"/>
                </a:cubicBezTo>
                <a:cubicBezTo>
                  <a:pt x="3280604" y="1895078"/>
                  <a:pt x="3279842" y="1898602"/>
                  <a:pt x="3277556" y="1896602"/>
                </a:cubicBezTo>
                <a:cubicBezTo>
                  <a:pt x="3275175" y="1894602"/>
                  <a:pt x="3277746" y="1891744"/>
                  <a:pt x="3278318" y="1889458"/>
                </a:cubicBezTo>
                <a:cubicBezTo>
                  <a:pt x="3279175" y="1886315"/>
                  <a:pt x="3276508" y="1882791"/>
                  <a:pt x="3273746" y="1884696"/>
                </a:cubicBezTo>
                <a:cubicBezTo>
                  <a:pt x="3269078" y="1889077"/>
                  <a:pt x="3269078" y="1897936"/>
                  <a:pt x="3271841" y="1903365"/>
                </a:cubicBezTo>
                <a:cubicBezTo>
                  <a:pt x="3279842" y="1921272"/>
                  <a:pt x="3307559" y="1914414"/>
                  <a:pt x="3301844" y="1894030"/>
                </a:cubicBezTo>
                <a:cubicBezTo>
                  <a:pt x="3300416" y="1890601"/>
                  <a:pt x="3298130" y="1894411"/>
                  <a:pt x="3297558" y="1896412"/>
                </a:cubicBezTo>
                <a:cubicBezTo>
                  <a:pt x="3295749" y="1901936"/>
                  <a:pt x="3291462" y="1902412"/>
                  <a:pt x="3290700" y="1894792"/>
                </a:cubicBezTo>
                <a:cubicBezTo>
                  <a:pt x="3288795" y="1888125"/>
                  <a:pt x="3288509" y="1903936"/>
                  <a:pt x="3285747" y="1903555"/>
                </a:cubicBezTo>
                <a:cubicBezTo>
                  <a:pt x="3283366" y="1903650"/>
                  <a:pt x="3284128" y="1899936"/>
                  <a:pt x="3284414" y="1898221"/>
                </a:cubicBezTo>
                <a:close/>
                <a:moveTo>
                  <a:pt x="3329753" y="1853358"/>
                </a:moveTo>
                <a:cubicBezTo>
                  <a:pt x="3319656" y="1841357"/>
                  <a:pt x="3332706" y="1865455"/>
                  <a:pt x="3328991" y="1868217"/>
                </a:cubicBezTo>
                <a:cubicBezTo>
                  <a:pt x="3323085" y="1870980"/>
                  <a:pt x="3323276" y="1855073"/>
                  <a:pt x="3318513" y="1854311"/>
                </a:cubicBezTo>
                <a:cubicBezTo>
                  <a:pt x="3314322" y="1855263"/>
                  <a:pt x="3320037" y="1868027"/>
                  <a:pt x="3314132" y="1867265"/>
                </a:cubicBezTo>
                <a:cubicBezTo>
                  <a:pt x="3309845" y="1866789"/>
                  <a:pt x="3310988" y="1860502"/>
                  <a:pt x="3309941" y="1856978"/>
                </a:cubicBezTo>
                <a:cubicBezTo>
                  <a:pt x="3295272" y="1836595"/>
                  <a:pt x="3296510" y="1886505"/>
                  <a:pt x="3324990" y="1885934"/>
                </a:cubicBezTo>
                <a:cubicBezTo>
                  <a:pt x="3371853" y="1876790"/>
                  <a:pt x="3333468" y="1815544"/>
                  <a:pt x="3337182" y="1846405"/>
                </a:cubicBezTo>
                <a:cubicBezTo>
                  <a:pt x="3339468" y="1854692"/>
                  <a:pt x="3335753" y="1859931"/>
                  <a:pt x="3329753" y="1853358"/>
                </a:cubicBezTo>
                <a:close/>
                <a:moveTo>
                  <a:pt x="3314036" y="1939655"/>
                </a:moveTo>
                <a:cubicBezTo>
                  <a:pt x="3308702" y="1932892"/>
                  <a:pt x="3310131" y="1960610"/>
                  <a:pt x="3302130" y="1946418"/>
                </a:cubicBezTo>
                <a:cubicBezTo>
                  <a:pt x="3301368" y="1944037"/>
                  <a:pt x="3300035" y="1940226"/>
                  <a:pt x="3299559" y="1945275"/>
                </a:cubicBezTo>
                <a:cubicBezTo>
                  <a:pt x="3298796" y="1948799"/>
                  <a:pt x="3300701" y="1954228"/>
                  <a:pt x="3297653" y="1956609"/>
                </a:cubicBezTo>
                <a:cubicBezTo>
                  <a:pt x="3294986" y="1957467"/>
                  <a:pt x="3294986" y="1952990"/>
                  <a:pt x="3295082" y="1950799"/>
                </a:cubicBezTo>
                <a:cubicBezTo>
                  <a:pt x="3294986" y="1941179"/>
                  <a:pt x="3292510" y="1942322"/>
                  <a:pt x="3290986" y="1946227"/>
                </a:cubicBezTo>
                <a:cubicBezTo>
                  <a:pt x="3290224" y="1948418"/>
                  <a:pt x="3289843" y="1952800"/>
                  <a:pt x="3286890" y="1951180"/>
                </a:cubicBezTo>
                <a:cubicBezTo>
                  <a:pt x="3285366" y="1950323"/>
                  <a:pt x="3285271" y="1948894"/>
                  <a:pt x="3285461" y="1947275"/>
                </a:cubicBezTo>
                <a:cubicBezTo>
                  <a:pt x="3287652" y="1942989"/>
                  <a:pt x="3285557" y="1933654"/>
                  <a:pt x="3280032" y="1938607"/>
                </a:cubicBezTo>
                <a:cubicBezTo>
                  <a:pt x="3264983" y="1977088"/>
                  <a:pt x="3327943" y="1978993"/>
                  <a:pt x="3314036" y="1939655"/>
                </a:cubicBezTo>
                <a:close/>
                <a:moveTo>
                  <a:pt x="3302511" y="1782683"/>
                </a:moveTo>
                <a:cubicBezTo>
                  <a:pt x="3302321" y="1779540"/>
                  <a:pt x="3301463" y="1774587"/>
                  <a:pt x="3299559" y="1772015"/>
                </a:cubicBezTo>
                <a:cubicBezTo>
                  <a:pt x="3297273" y="1768967"/>
                  <a:pt x="3296034" y="1773444"/>
                  <a:pt x="3296129" y="1775634"/>
                </a:cubicBezTo>
                <a:cubicBezTo>
                  <a:pt x="3296225" y="1781635"/>
                  <a:pt x="3292129" y="1783350"/>
                  <a:pt x="3288986" y="1776016"/>
                </a:cubicBezTo>
                <a:cubicBezTo>
                  <a:pt x="3285176" y="1769538"/>
                  <a:pt x="3289557" y="1786017"/>
                  <a:pt x="3286890" y="1786207"/>
                </a:cubicBezTo>
                <a:cubicBezTo>
                  <a:pt x="3284604" y="1786969"/>
                  <a:pt x="3284128" y="1783064"/>
                  <a:pt x="3283842" y="1781254"/>
                </a:cubicBezTo>
                <a:cubicBezTo>
                  <a:pt x="3282794" y="1772967"/>
                  <a:pt x="3280794" y="1774015"/>
                  <a:pt x="3279746" y="1777349"/>
                </a:cubicBezTo>
                <a:cubicBezTo>
                  <a:pt x="3279175" y="1779159"/>
                  <a:pt x="3279556" y="1782969"/>
                  <a:pt x="3276699" y="1781635"/>
                </a:cubicBezTo>
                <a:cubicBezTo>
                  <a:pt x="3273841" y="1780302"/>
                  <a:pt x="3275460" y="1776682"/>
                  <a:pt x="3275460" y="1774206"/>
                </a:cubicBezTo>
                <a:cubicBezTo>
                  <a:pt x="3275460" y="1770777"/>
                  <a:pt x="3271555" y="1768110"/>
                  <a:pt x="3269555" y="1770777"/>
                </a:cubicBezTo>
                <a:cubicBezTo>
                  <a:pt x="3259839" y="1792875"/>
                  <a:pt x="3299463" y="1809353"/>
                  <a:pt x="3302511" y="1782683"/>
                </a:cubicBezTo>
                <a:close/>
                <a:moveTo>
                  <a:pt x="3349279" y="1918605"/>
                </a:moveTo>
                <a:cubicBezTo>
                  <a:pt x="3347565" y="1918319"/>
                  <a:pt x="3346231" y="1915747"/>
                  <a:pt x="3345755" y="1910318"/>
                </a:cubicBezTo>
                <a:cubicBezTo>
                  <a:pt x="3344040" y="1900412"/>
                  <a:pt x="3342516" y="1923177"/>
                  <a:pt x="3339087" y="1922415"/>
                </a:cubicBezTo>
                <a:cubicBezTo>
                  <a:pt x="3333658" y="1922700"/>
                  <a:pt x="3343278" y="1897650"/>
                  <a:pt x="3334610" y="1908127"/>
                </a:cubicBezTo>
                <a:cubicBezTo>
                  <a:pt x="3333277" y="1910223"/>
                  <a:pt x="3332134" y="1915176"/>
                  <a:pt x="3329467" y="1912223"/>
                </a:cubicBezTo>
                <a:cubicBezTo>
                  <a:pt x="3326705" y="1909270"/>
                  <a:pt x="3330038" y="1905365"/>
                  <a:pt x="3330896" y="1902222"/>
                </a:cubicBezTo>
                <a:cubicBezTo>
                  <a:pt x="3329276" y="1878219"/>
                  <a:pt x="3309274" y="1915652"/>
                  <a:pt x="3328991" y="1932130"/>
                </a:cubicBezTo>
                <a:cubicBezTo>
                  <a:pt x="3344612" y="1946227"/>
                  <a:pt x="3364709" y="1928320"/>
                  <a:pt x="3359471" y="1909842"/>
                </a:cubicBezTo>
                <a:cubicBezTo>
                  <a:pt x="3355851" y="1902222"/>
                  <a:pt x="3353375" y="1920795"/>
                  <a:pt x="3349279" y="1918605"/>
                </a:cubicBezTo>
                <a:close/>
                <a:moveTo>
                  <a:pt x="3341754" y="1994709"/>
                </a:moveTo>
                <a:cubicBezTo>
                  <a:pt x="3337849" y="2001758"/>
                  <a:pt x="3332610" y="2001187"/>
                  <a:pt x="3334039" y="1990614"/>
                </a:cubicBezTo>
                <a:cubicBezTo>
                  <a:pt x="3334515" y="1986804"/>
                  <a:pt x="3333372" y="1987470"/>
                  <a:pt x="3331943" y="1990137"/>
                </a:cubicBezTo>
                <a:cubicBezTo>
                  <a:pt x="3329658" y="1993281"/>
                  <a:pt x="3329276" y="2000139"/>
                  <a:pt x="3325371" y="2001091"/>
                </a:cubicBezTo>
                <a:cubicBezTo>
                  <a:pt x="3322514" y="2000615"/>
                  <a:pt x="3324514" y="1995662"/>
                  <a:pt x="3325467" y="1993471"/>
                </a:cubicBezTo>
                <a:cubicBezTo>
                  <a:pt x="3329562" y="1983184"/>
                  <a:pt x="3326705" y="1982994"/>
                  <a:pt x="3323657" y="1986328"/>
                </a:cubicBezTo>
                <a:cubicBezTo>
                  <a:pt x="3322228" y="1987661"/>
                  <a:pt x="3320133" y="1992900"/>
                  <a:pt x="3317846" y="1989471"/>
                </a:cubicBezTo>
                <a:cubicBezTo>
                  <a:pt x="3315656" y="1986137"/>
                  <a:pt x="3319561" y="1982899"/>
                  <a:pt x="3320990" y="1979946"/>
                </a:cubicBezTo>
                <a:cubicBezTo>
                  <a:pt x="3322990" y="1975850"/>
                  <a:pt x="3320799" y="1970421"/>
                  <a:pt x="3316989" y="1972230"/>
                </a:cubicBezTo>
                <a:cubicBezTo>
                  <a:pt x="3310036" y="1977088"/>
                  <a:pt x="3307464" y="1988995"/>
                  <a:pt x="3308988" y="1997091"/>
                </a:cubicBezTo>
                <a:cubicBezTo>
                  <a:pt x="3310417" y="2014521"/>
                  <a:pt x="3334896" y="2024237"/>
                  <a:pt x="3343945" y="2006806"/>
                </a:cubicBezTo>
                <a:cubicBezTo>
                  <a:pt x="3347279" y="2002711"/>
                  <a:pt x="3350993" y="1981470"/>
                  <a:pt x="3341754" y="1994709"/>
                </a:cubicBezTo>
                <a:close/>
                <a:moveTo>
                  <a:pt x="3261840" y="1998043"/>
                </a:moveTo>
                <a:cubicBezTo>
                  <a:pt x="3249076" y="2031286"/>
                  <a:pt x="3303559" y="2028618"/>
                  <a:pt x="3290891" y="1997091"/>
                </a:cubicBezTo>
                <a:cubicBezTo>
                  <a:pt x="3288891" y="1994424"/>
                  <a:pt x="3287367" y="1998900"/>
                  <a:pt x="3287176" y="2000996"/>
                </a:cubicBezTo>
                <a:cubicBezTo>
                  <a:pt x="3286509" y="2006806"/>
                  <a:pt x="3282413" y="2008902"/>
                  <a:pt x="3280127" y="2002044"/>
                </a:cubicBezTo>
                <a:cubicBezTo>
                  <a:pt x="3276889" y="1996519"/>
                  <a:pt x="3279746" y="2011664"/>
                  <a:pt x="3277079" y="2012140"/>
                </a:cubicBezTo>
                <a:cubicBezTo>
                  <a:pt x="3274793" y="2013093"/>
                  <a:pt x="3274698" y="2009187"/>
                  <a:pt x="3274698" y="2007568"/>
                </a:cubicBezTo>
                <a:cubicBezTo>
                  <a:pt x="3274508" y="1999567"/>
                  <a:pt x="3272412" y="2000710"/>
                  <a:pt x="3271079" y="2004044"/>
                </a:cubicBezTo>
                <a:cubicBezTo>
                  <a:pt x="3270317" y="2005854"/>
                  <a:pt x="3270317" y="2009568"/>
                  <a:pt x="3267650" y="2008425"/>
                </a:cubicBezTo>
                <a:cubicBezTo>
                  <a:pt x="3264983" y="2007187"/>
                  <a:pt x="3266888" y="2003663"/>
                  <a:pt x="3267174" y="2001282"/>
                </a:cubicBezTo>
                <a:cubicBezTo>
                  <a:pt x="3267554" y="1997853"/>
                  <a:pt x="3264221" y="1995471"/>
                  <a:pt x="3261840" y="1998043"/>
                </a:cubicBezTo>
                <a:close/>
                <a:moveTo>
                  <a:pt x="3264126" y="1831356"/>
                </a:moveTo>
                <a:cubicBezTo>
                  <a:pt x="3268983" y="1861169"/>
                  <a:pt x="3312608" y="1841452"/>
                  <a:pt x="3292701" y="1818592"/>
                </a:cubicBezTo>
                <a:cubicBezTo>
                  <a:pt x="3289938" y="1816497"/>
                  <a:pt x="3289748" y="1821069"/>
                  <a:pt x="3290224" y="1823164"/>
                </a:cubicBezTo>
                <a:cubicBezTo>
                  <a:pt x="3291462" y="1829260"/>
                  <a:pt x="3287652" y="1831641"/>
                  <a:pt x="3283652" y="1825641"/>
                </a:cubicBezTo>
                <a:cubicBezTo>
                  <a:pt x="3282033" y="1823450"/>
                  <a:pt x="3281747" y="1824403"/>
                  <a:pt x="3282223" y="1826688"/>
                </a:cubicBezTo>
                <a:cubicBezTo>
                  <a:pt x="3282318" y="1829641"/>
                  <a:pt x="3285366" y="1833546"/>
                  <a:pt x="3283461" y="1836118"/>
                </a:cubicBezTo>
                <a:cubicBezTo>
                  <a:pt x="3279461" y="1838595"/>
                  <a:pt x="3277746" y="1819259"/>
                  <a:pt x="3275365" y="1829641"/>
                </a:cubicBezTo>
                <a:cubicBezTo>
                  <a:pt x="3275175" y="1831546"/>
                  <a:pt x="3276127" y="1835166"/>
                  <a:pt x="3273174" y="1834594"/>
                </a:cubicBezTo>
                <a:cubicBezTo>
                  <a:pt x="3270221" y="1834118"/>
                  <a:pt x="3271269" y="1830117"/>
                  <a:pt x="3270698" y="1827832"/>
                </a:cubicBezTo>
                <a:cubicBezTo>
                  <a:pt x="3268126" y="1821164"/>
                  <a:pt x="3262316" y="1825831"/>
                  <a:pt x="3264126" y="1831356"/>
                </a:cubicBezTo>
                <a:close/>
                <a:moveTo>
                  <a:pt x="3238218" y="1747917"/>
                </a:moveTo>
                <a:cubicBezTo>
                  <a:pt x="3254315" y="1774015"/>
                  <a:pt x="3292129" y="1743726"/>
                  <a:pt x="3267269" y="1723533"/>
                </a:cubicBezTo>
                <a:cubicBezTo>
                  <a:pt x="3260601" y="1721247"/>
                  <a:pt x="3268221" y="1734201"/>
                  <a:pt x="3264887" y="1735725"/>
                </a:cubicBezTo>
                <a:cubicBezTo>
                  <a:pt x="3262411" y="1739820"/>
                  <a:pt x="3253648" y="1726771"/>
                  <a:pt x="3256125" y="1734391"/>
                </a:cubicBezTo>
                <a:cubicBezTo>
                  <a:pt x="3256886" y="1737725"/>
                  <a:pt x="3261077" y="1741821"/>
                  <a:pt x="3259268" y="1745154"/>
                </a:cubicBezTo>
                <a:cubicBezTo>
                  <a:pt x="3257458" y="1746774"/>
                  <a:pt x="3255743" y="1743916"/>
                  <a:pt x="3254696" y="1741916"/>
                </a:cubicBezTo>
                <a:cubicBezTo>
                  <a:pt x="3251267" y="1734201"/>
                  <a:pt x="3248028" y="1733439"/>
                  <a:pt x="3248504" y="1738773"/>
                </a:cubicBezTo>
                <a:cubicBezTo>
                  <a:pt x="3248695" y="1740963"/>
                  <a:pt x="3250314" y="1744964"/>
                  <a:pt x="3246885" y="1744774"/>
                </a:cubicBezTo>
                <a:cubicBezTo>
                  <a:pt x="3243456" y="1744583"/>
                  <a:pt x="3243647" y="1740011"/>
                  <a:pt x="3242694" y="1737344"/>
                </a:cubicBezTo>
                <a:cubicBezTo>
                  <a:pt x="3241361" y="1733725"/>
                  <a:pt x="3236408" y="1732582"/>
                  <a:pt x="3235169" y="1736391"/>
                </a:cubicBezTo>
                <a:cubicBezTo>
                  <a:pt x="3234122" y="1740011"/>
                  <a:pt x="3236503" y="1744869"/>
                  <a:pt x="3238218" y="1747917"/>
                </a:cubicBezTo>
                <a:close/>
                <a:moveTo>
                  <a:pt x="3196974" y="1678575"/>
                </a:moveTo>
                <a:cubicBezTo>
                  <a:pt x="3208785" y="1710483"/>
                  <a:pt x="3251076" y="1674860"/>
                  <a:pt x="3219739" y="1659239"/>
                </a:cubicBezTo>
                <a:cubicBezTo>
                  <a:pt x="3216310" y="1658477"/>
                  <a:pt x="3218025" y="1662763"/>
                  <a:pt x="3219358" y="1664478"/>
                </a:cubicBezTo>
                <a:cubicBezTo>
                  <a:pt x="3223073" y="1669526"/>
                  <a:pt x="3220596" y="1673145"/>
                  <a:pt x="3214405" y="1669621"/>
                </a:cubicBezTo>
                <a:cubicBezTo>
                  <a:pt x="3212024" y="1668288"/>
                  <a:pt x="3212119" y="1669336"/>
                  <a:pt x="3213452" y="1671145"/>
                </a:cubicBezTo>
                <a:cubicBezTo>
                  <a:pt x="3214881" y="1673717"/>
                  <a:pt x="3219263" y="1675908"/>
                  <a:pt x="3218691" y="1679051"/>
                </a:cubicBezTo>
                <a:cubicBezTo>
                  <a:pt x="3217453" y="1681146"/>
                  <a:pt x="3214881" y="1678384"/>
                  <a:pt x="3213738" y="1677146"/>
                </a:cubicBezTo>
                <a:cubicBezTo>
                  <a:pt x="3208309" y="1671336"/>
                  <a:pt x="3207261" y="1673526"/>
                  <a:pt x="3208500" y="1676765"/>
                </a:cubicBezTo>
                <a:cubicBezTo>
                  <a:pt x="3209166" y="1678575"/>
                  <a:pt x="3211452" y="1681337"/>
                  <a:pt x="3208595" y="1682194"/>
                </a:cubicBezTo>
                <a:cubicBezTo>
                  <a:pt x="3205737" y="1682956"/>
                  <a:pt x="3204880" y="1679051"/>
                  <a:pt x="3203451" y="1677241"/>
                </a:cubicBezTo>
                <a:cubicBezTo>
                  <a:pt x="3201356" y="1674479"/>
                  <a:pt x="3196879" y="1674955"/>
                  <a:pt x="3196974" y="1678575"/>
                </a:cubicBezTo>
                <a:close/>
                <a:moveTo>
                  <a:pt x="3176019" y="1637998"/>
                </a:moveTo>
                <a:cubicBezTo>
                  <a:pt x="3190783" y="1658858"/>
                  <a:pt x="3223740" y="1633521"/>
                  <a:pt x="3200784" y="1616853"/>
                </a:cubicBezTo>
                <a:cubicBezTo>
                  <a:pt x="3197451" y="1615138"/>
                  <a:pt x="3198212" y="1619615"/>
                  <a:pt x="3198975" y="1621615"/>
                </a:cubicBezTo>
                <a:cubicBezTo>
                  <a:pt x="3201260" y="1627045"/>
                  <a:pt x="3198212" y="1630378"/>
                  <a:pt x="3192593" y="1624949"/>
                </a:cubicBezTo>
                <a:cubicBezTo>
                  <a:pt x="3186687" y="1621044"/>
                  <a:pt x="3196974" y="1633521"/>
                  <a:pt x="3194593" y="1635045"/>
                </a:cubicBezTo>
                <a:cubicBezTo>
                  <a:pt x="3192878" y="1636665"/>
                  <a:pt x="3190878" y="1633331"/>
                  <a:pt x="3189926" y="1631807"/>
                </a:cubicBezTo>
                <a:cubicBezTo>
                  <a:pt x="3187259" y="1627045"/>
                  <a:pt x="3184306" y="1624663"/>
                  <a:pt x="3184687" y="1629997"/>
                </a:cubicBezTo>
                <a:cubicBezTo>
                  <a:pt x="3184973" y="1631902"/>
                  <a:pt x="3186592" y="1635236"/>
                  <a:pt x="3183544" y="1635141"/>
                </a:cubicBezTo>
                <a:cubicBezTo>
                  <a:pt x="3180496" y="1635045"/>
                  <a:pt x="3180401" y="1631140"/>
                  <a:pt x="3179448" y="1629045"/>
                </a:cubicBezTo>
                <a:cubicBezTo>
                  <a:pt x="3178019" y="1625997"/>
                  <a:pt x="3173543" y="1625140"/>
                  <a:pt x="3172685" y="1628473"/>
                </a:cubicBezTo>
                <a:cubicBezTo>
                  <a:pt x="3171924" y="1631426"/>
                  <a:pt x="3174305" y="1635522"/>
                  <a:pt x="3176019" y="1637998"/>
                </a:cubicBezTo>
                <a:close/>
                <a:moveTo>
                  <a:pt x="3091342" y="1573609"/>
                </a:moveTo>
                <a:cubicBezTo>
                  <a:pt x="3109630" y="1597898"/>
                  <a:pt x="3136109" y="1555036"/>
                  <a:pt x="3105344" y="1550845"/>
                </a:cubicBezTo>
                <a:cubicBezTo>
                  <a:pt x="3098771" y="1551797"/>
                  <a:pt x="3118393" y="1562179"/>
                  <a:pt x="3103629" y="1561227"/>
                </a:cubicBezTo>
                <a:cubicBezTo>
                  <a:pt x="3097628" y="1561227"/>
                  <a:pt x="3110963" y="1565608"/>
                  <a:pt x="3109916" y="1567990"/>
                </a:cubicBezTo>
                <a:cubicBezTo>
                  <a:pt x="3109535" y="1570085"/>
                  <a:pt x="3106487" y="1568561"/>
                  <a:pt x="3105153" y="1567894"/>
                </a:cubicBezTo>
                <a:cubicBezTo>
                  <a:pt x="3098867" y="1564561"/>
                  <a:pt x="3098676" y="1566656"/>
                  <a:pt x="3100581" y="1569133"/>
                </a:cubicBezTo>
                <a:cubicBezTo>
                  <a:pt x="3101629" y="1570466"/>
                  <a:pt x="3104486" y="1572085"/>
                  <a:pt x="3102296" y="1573609"/>
                </a:cubicBezTo>
                <a:cubicBezTo>
                  <a:pt x="3100010" y="1575133"/>
                  <a:pt x="3098200" y="1572085"/>
                  <a:pt x="3096485" y="1570942"/>
                </a:cubicBezTo>
                <a:cubicBezTo>
                  <a:pt x="3094009" y="1569133"/>
                  <a:pt x="3090485" y="1570657"/>
                  <a:pt x="3091342" y="1573609"/>
                </a:cubicBezTo>
                <a:close/>
                <a:moveTo>
                  <a:pt x="3045527" y="1546082"/>
                </a:moveTo>
                <a:cubicBezTo>
                  <a:pt x="3069244" y="1571037"/>
                  <a:pt x="3093723" y="1519698"/>
                  <a:pt x="3058481" y="1518650"/>
                </a:cubicBezTo>
                <a:cubicBezTo>
                  <a:pt x="3055052" y="1519412"/>
                  <a:pt x="3058385" y="1522650"/>
                  <a:pt x="3060291" y="1523603"/>
                </a:cubicBezTo>
                <a:cubicBezTo>
                  <a:pt x="3065434" y="1526461"/>
                  <a:pt x="3065339" y="1531223"/>
                  <a:pt x="3057814" y="1530461"/>
                </a:cubicBezTo>
                <a:cubicBezTo>
                  <a:pt x="3055052" y="1530270"/>
                  <a:pt x="3055623" y="1531128"/>
                  <a:pt x="3057624" y="1532271"/>
                </a:cubicBezTo>
                <a:cubicBezTo>
                  <a:pt x="3060005" y="1534176"/>
                  <a:pt x="3064958" y="1534176"/>
                  <a:pt x="3065720" y="1537319"/>
                </a:cubicBezTo>
                <a:cubicBezTo>
                  <a:pt x="3065529" y="1539795"/>
                  <a:pt x="3061910" y="1538367"/>
                  <a:pt x="3060291" y="1537700"/>
                </a:cubicBezTo>
                <a:cubicBezTo>
                  <a:pt x="3052861" y="1534652"/>
                  <a:pt x="3052861" y="1537033"/>
                  <a:pt x="3055337" y="1539605"/>
                </a:cubicBezTo>
                <a:cubicBezTo>
                  <a:pt x="3056671" y="1541034"/>
                  <a:pt x="3060005" y="1542558"/>
                  <a:pt x="3057719" y="1544558"/>
                </a:cubicBezTo>
                <a:cubicBezTo>
                  <a:pt x="3055433" y="1546558"/>
                  <a:pt x="3052956" y="1543320"/>
                  <a:pt x="3050861" y="1542177"/>
                </a:cubicBezTo>
                <a:cubicBezTo>
                  <a:pt x="3047908" y="1540653"/>
                  <a:pt x="3044098" y="1542843"/>
                  <a:pt x="3045527" y="1546082"/>
                </a:cubicBezTo>
                <a:close/>
                <a:moveTo>
                  <a:pt x="2958468" y="1506934"/>
                </a:moveTo>
                <a:cubicBezTo>
                  <a:pt x="2988091" y="1533890"/>
                  <a:pt x="3013809" y="1471978"/>
                  <a:pt x="2971899" y="1473692"/>
                </a:cubicBezTo>
                <a:cubicBezTo>
                  <a:pt x="2967898" y="1474930"/>
                  <a:pt x="2972089" y="1478359"/>
                  <a:pt x="2974280" y="1479312"/>
                </a:cubicBezTo>
                <a:cubicBezTo>
                  <a:pt x="2979995" y="1481979"/>
                  <a:pt x="2980661" y="1486837"/>
                  <a:pt x="2973708" y="1487503"/>
                </a:cubicBezTo>
                <a:cubicBezTo>
                  <a:pt x="2971232" y="1487503"/>
                  <a:pt x="2967231" y="1487694"/>
                  <a:pt x="2971708" y="1489694"/>
                </a:cubicBezTo>
                <a:cubicBezTo>
                  <a:pt x="2974566" y="1491694"/>
                  <a:pt x="2980566" y="1491218"/>
                  <a:pt x="2981614" y="1494933"/>
                </a:cubicBezTo>
                <a:cubicBezTo>
                  <a:pt x="2981519" y="1497790"/>
                  <a:pt x="2977328" y="1496552"/>
                  <a:pt x="2975232" y="1495885"/>
                </a:cubicBezTo>
                <a:cubicBezTo>
                  <a:pt x="2966279" y="1493028"/>
                  <a:pt x="2966374" y="1495790"/>
                  <a:pt x="2969517" y="1498552"/>
                </a:cubicBezTo>
                <a:cubicBezTo>
                  <a:pt x="2971232" y="1500076"/>
                  <a:pt x="2975327" y="1501600"/>
                  <a:pt x="2972756" y="1504077"/>
                </a:cubicBezTo>
                <a:cubicBezTo>
                  <a:pt x="2970184" y="1506649"/>
                  <a:pt x="2967041" y="1502934"/>
                  <a:pt x="2964469" y="1501886"/>
                </a:cubicBezTo>
                <a:cubicBezTo>
                  <a:pt x="2960945" y="1500457"/>
                  <a:pt x="2956659" y="1503315"/>
                  <a:pt x="2958468" y="1506934"/>
                </a:cubicBezTo>
                <a:close/>
                <a:moveTo>
                  <a:pt x="2889317" y="1490837"/>
                </a:moveTo>
                <a:cubicBezTo>
                  <a:pt x="2918940" y="1508458"/>
                  <a:pt x="2928465" y="1451594"/>
                  <a:pt x="2894365" y="1460452"/>
                </a:cubicBezTo>
                <a:cubicBezTo>
                  <a:pt x="2891317" y="1462167"/>
                  <a:pt x="2895318" y="1464358"/>
                  <a:pt x="2897413" y="1464834"/>
                </a:cubicBezTo>
                <a:cubicBezTo>
                  <a:pt x="2903033" y="1466167"/>
                  <a:pt x="2904271" y="1470739"/>
                  <a:pt x="2896937" y="1472263"/>
                </a:cubicBezTo>
                <a:cubicBezTo>
                  <a:pt x="2894270" y="1472835"/>
                  <a:pt x="2895032" y="1473597"/>
                  <a:pt x="2897223" y="1474073"/>
                </a:cubicBezTo>
                <a:cubicBezTo>
                  <a:pt x="2899985" y="1475216"/>
                  <a:pt x="2904747" y="1473787"/>
                  <a:pt x="2906367" y="1476645"/>
                </a:cubicBezTo>
                <a:cubicBezTo>
                  <a:pt x="2906843" y="1479121"/>
                  <a:pt x="2903033" y="1478740"/>
                  <a:pt x="2901318" y="1478645"/>
                </a:cubicBezTo>
                <a:cubicBezTo>
                  <a:pt x="2893317" y="1477883"/>
                  <a:pt x="2893984" y="1480169"/>
                  <a:pt x="2897032" y="1481979"/>
                </a:cubicBezTo>
                <a:cubicBezTo>
                  <a:pt x="2898746" y="1482931"/>
                  <a:pt x="2902366" y="1483503"/>
                  <a:pt x="2900747" y="1486075"/>
                </a:cubicBezTo>
                <a:cubicBezTo>
                  <a:pt x="2899032" y="1488646"/>
                  <a:pt x="2895794" y="1486265"/>
                  <a:pt x="2893508" y="1485693"/>
                </a:cubicBezTo>
                <a:cubicBezTo>
                  <a:pt x="2890269" y="1484836"/>
                  <a:pt x="2887126" y="1487979"/>
                  <a:pt x="2889317" y="1490837"/>
                </a:cubicBezTo>
                <a:close/>
                <a:moveTo>
                  <a:pt x="2843787" y="1466643"/>
                </a:moveTo>
                <a:cubicBezTo>
                  <a:pt x="2866457" y="1491694"/>
                  <a:pt x="2895222" y="1440545"/>
                  <a:pt x="2858932" y="1439402"/>
                </a:cubicBezTo>
                <a:cubicBezTo>
                  <a:pt x="2855312" y="1440164"/>
                  <a:pt x="2858551" y="1443403"/>
                  <a:pt x="2860361" y="1444355"/>
                </a:cubicBezTo>
                <a:cubicBezTo>
                  <a:pt x="2865409" y="1447117"/>
                  <a:pt x="2865123" y="1451784"/>
                  <a:pt x="2857408" y="1451213"/>
                </a:cubicBezTo>
                <a:cubicBezTo>
                  <a:pt x="2854646" y="1451022"/>
                  <a:pt x="2855122" y="1451880"/>
                  <a:pt x="2857122" y="1453023"/>
                </a:cubicBezTo>
                <a:cubicBezTo>
                  <a:pt x="2859503" y="1454833"/>
                  <a:pt x="2864647" y="1454737"/>
                  <a:pt x="2865218" y="1457976"/>
                </a:cubicBezTo>
                <a:cubicBezTo>
                  <a:pt x="2864837" y="1460452"/>
                  <a:pt x="2861218" y="1459024"/>
                  <a:pt x="2859599" y="1458452"/>
                </a:cubicBezTo>
                <a:cubicBezTo>
                  <a:pt x="2852074" y="1455499"/>
                  <a:pt x="2851884" y="1457880"/>
                  <a:pt x="2854360" y="1460452"/>
                </a:cubicBezTo>
                <a:cubicBezTo>
                  <a:pt x="2855693" y="1461881"/>
                  <a:pt x="2859123" y="1463310"/>
                  <a:pt x="2856646" y="1465310"/>
                </a:cubicBezTo>
                <a:cubicBezTo>
                  <a:pt x="2854169" y="1467310"/>
                  <a:pt x="2851788" y="1464072"/>
                  <a:pt x="2849598" y="1462929"/>
                </a:cubicBezTo>
                <a:cubicBezTo>
                  <a:pt x="2846645" y="1461309"/>
                  <a:pt x="2842549" y="1463405"/>
                  <a:pt x="2843787" y="1466643"/>
                </a:cubicBezTo>
                <a:close/>
                <a:moveTo>
                  <a:pt x="2790828" y="1469977"/>
                </a:moveTo>
                <a:cubicBezTo>
                  <a:pt x="2825690" y="1490361"/>
                  <a:pt x="2837310" y="1423209"/>
                  <a:pt x="2796924" y="1434163"/>
                </a:cubicBezTo>
                <a:cubicBezTo>
                  <a:pt x="2793305" y="1436259"/>
                  <a:pt x="2798067" y="1438735"/>
                  <a:pt x="2800449" y="1439307"/>
                </a:cubicBezTo>
                <a:cubicBezTo>
                  <a:pt x="2808259" y="1440926"/>
                  <a:pt x="2806926" y="1446927"/>
                  <a:pt x="2799782" y="1447975"/>
                </a:cubicBezTo>
                <a:cubicBezTo>
                  <a:pt x="2792067" y="1451022"/>
                  <a:pt x="2811212" y="1449784"/>
                  <a:pt x="2810926" y="1453023"/>
                </a:cubicBezTo>
                <a:cubicBezTo>
                  <a:pt x="2811402" y="1455499"/>
                  <a:pt x="2808068" y="1455595"/>
                  <a:pt x="2805878" y="1455499"/>
                </a:cubicBezTo>
                <a:cubicBezTo>
                  <a:pt x="2797496" y="1454547"/>
                  <a:pt x="2795115" y="1456833"/>
                  <a:pt x="2799972" y="1459404"/>
                </a:cubicBezTo>
                <a:cubicBezTo>
                  <a:pt x="2801973" y="1460547"/>
                  <a:pt x="2806259" y="1461119"/>
                  <a:pt x="2804354" y="1464167"/>
                </a:cubicBezTo>
                <a:cubicBezTo>
                  <a:pt x="2802353" y="1467310"/>
                  <a:pt x="2798543" y="1464453"/>
                  <a:pt x="2795781" y="1463881"/>
                </a:cubicBezTo>
                <a:cubicBezTo>
                  <a:pt x="2791876" y="1463024"/>
                  <a:pt x="2788161" y="1466834"/>
                  <a:pt x="2790828" y="1469977"/>
                </a:cubicBezTo>
                <a:close/>
                <a:moveTo>
                  <a:pt x="2803116" y="1378251"/>
                </a:moveTo>
                <a:cubicBezTo>
                  <a:pt x="2798448" y="1378823"/>
                  <a:pt x="2802068" y="1383109"/>
                  <a:pt x="2804354" y="1384538"/>
                </a:cubicBezTo>
                <a:cubicBezTo>
                  <a:pt x="2810545" y="1388538"/>
                  <a:pt x="2809497" y="1394158"/>
                  <a:pt x="2799591" y="1392634"/>
                </a:cubicBezTo>
                <a:cubicBezTo>
                  <a:pt x="2796067" y="1392063"/>
                  <a:pt x="2796543" y="1393301"/>
                  <a:pt x="2798925" y="1394825"/>
                </a:cubicBezTo>
                <a:cubicBezTo>
                  <a:pt x="2801687" y="1397301"/>
                  <a:pt x="2808259" y="1397778"/>
                  <a:pt x="2808640" y="1401778"/>
                </a:cubicBezTo>
                <a:cubicBezTo>
                  <a:pt x="2807211" y="1407588"/>
                  <a:pt x="2787494" y="1392444"/>
                  <a:pt x="2794448" y="1403588"/>
                </a:cubicBezTo>
                <a:cubicBezTo>
                  <a:pt x="2795972" y="1405398"/>
                  <a:pt x="2800163" y="1407588"/>
                  <a:pt x="2796734" y="1409779"/>
                </a:cubicBezTo>
                <a:cubicBezTo>
                  <a:pt x="2793305" y="1411970"/>
                  <a:pt x="2790638" y="1407779"/>
                  <a:pt x="2788066" y="1406160"/>
                </a:cubicBezTo>
                <a:cubicBezTo>
                  <a:pt x="2784446" y="1403874"/>
                  <a:pt x="2778922" y="1406160"/>
                  <a:pt x="2780160" y="1410255"/>
                </a:cubicBezTo>
                <a:cubicBezTo>
                  <a:pt x="2806259" y="1443212"/>
                  <a:pt x="2849693" y="1383871"/>
                  <a:pt x="2803116" y="1378251"/>
                </a:cubicBezTo>
                <a:close/>
                <a:moveTo>
                  <a:pt x="2840644" y="1359392"/>
                </a:moveTo>
                <a:cubicBezTo>
                  <a:pt x="2836929" y="1346343"/>
                  <a:pt x="2814545" y="1337389"/>
                  <a:pt x="2806163" y="1351486"/>
                </a:cubicBezTo>
                <a:cubicBezTo>
                  <a:pt x="2804925" y="1354629"/>
                  <a:pt x="2809783" y="1354153"/>
                  <a:pt x="2811878" y="1353391"/>
                </a:cubicBezTo>
                <a:cubicBezTo>
                  <a:pt x="2817498" y="1351296"/>
                  <a:pt x="2821880" y="1354344"/>
                  <a:pt x="2816832" y="1359773"/>
                </a:cubicBezTo>
                <a:cubicBezTo>
                  <a:pt x="2815022" y="1361773"/>
                  <a:pt x="2816165" y="1361964"/>
                  <a:pt x="2818451" y="1361107"/>
                </a:cubicBezTo>
                <a:cubicBezTo>
                  <a:pt x="2821594" y="1360345"/>
                  <a:pt x="2824737" y="1356534"/>
                  <a:pt x="2827976" y="1358058"/>
                </a:cubicBezTo>
                <a:cubicBezTo>
                  <a:pt x="2830167" y="1359868"/>
                  <a:pt x="2826737" y="1361678"/>
                  <a:pt x="2825118" y="1362535"/>
                </a:cubicBezTo>
                <a:cubicBezTo>
                  <a:pt x="2817879" y="1366441"/>
                  <a:pt x="2820070" y="1367965"/>
                  <a:pt x="2823975" y="1367679"/>
                </a:cubicBezTo>
                <a:cubicBezTo>
                  <a:pt x="2826071" y="1367583"/>
                  <a:pt x="2829595" y="1365964"/>
                  <a:pt x="2830071" y="1369012"/>
                </a:cubicBezTo>
                <a:cubicBezTo>
                  <a:pt x="2830548" y="1372155"/>
                  <a:pt x="2825976" y="1371965"/>
                  <a:pt x="2823690" y="1372822"/>
                </a:cubicBezTo>
                <a:cubicBezTo>
                  <a:pt x="2811688" y="1385014"/>
                  <a:pt x="2847311" y="1380252"/>
                  <a:pt x="2840644" y="1359392"/>
                </a:cubicBezTo>
                <a:close/>
                <a:moveTo>
                  <a:pt x="2848931" y="1386538"/>
                </a:moveTo>
                <a:cubicBezTo>
                  <a:pt x="2845026" y="1386157"/>
                  <a:pt x="2838834" y="1386062"/>
                  <a:pt x="2835596" y="1388158"/>
                </a:cubicBezTo>
                <a:cubicBezTo>
                  <a:pt x="2831786" y="1390539"/>
                  <a:pt x="2837310" y="1392920"/>
                  <a:pt x="2839977" y="1393301"/>
                </a:cubicBezTo>
                <a:cubicBezTo>
                  <a:pt x="2847407" y="1394444"/>
                  <a:pt x="2849598" y="1400064"/>
                  <a:pt x="2840168" y="1402540"/>
                </a:cubicBezTo>
                <a:cubicBezTo>
                  <a:pt x="2831976" y="1406160"/>
                  <a:pt x="2852931" y="1403779"/>
                  <a:pt x="2852931" y="1407303"/>
                </a:cubicBezTo>
                <a:cubicBezTo>
                  <a:pt x="2853788" y="1410351"/>
                  <a:pt x="2848740" y="1410255"/>
                  <a:pt x="2846550" y="1410160"/>
                </a:cubicBezTo>
                <a:cubicBezTo>
                  <a:pt x="2836072" y="1409875"/>
                  <a:pt x="2837215" y="1412637"/>
                  <a:pt x="2841406" y="1414637"/>
                </a:cubicBezTo>
                <a:cubicBezTo>
                  <a:pt x="2843692" y="1415685"/>
                  <a:pt x="2848550" y="1416066"/>
                  <a:pt x="2846645" y="1419400"/>
                </a:cubicBezTo>
                <a:cubicBezTo>
                  <a:pt x="2844740" y="1422829"/>
                  <a:pt x="2840263" y="1419971"/>
                  <a:pt x="2837120" y="1419495"/>
                </a:cubicBezTo>
                <a:cubicBezTo>
                  <a:pt x="2832834" y="1418828"/>
                  <a:pt x="2829119" y="1423114"/>
                  <a:pt x="2832262" y="1426258"/>
                </a:cubicBezTo>
                <a:cubicBezTo>
                  <a:pt x="2862170" y="1443212"/>
                  <a:pt x="2881983" y="1395016"/>
                  <a:pt x="2848931" y="1386538"/>
                </a:cubicBezTo>
                <a:close/>
                <a:moveTo>
                  <a:pt x="2894746" y="1363488"/>
                </a:moveTo>
                <a:cubicBezTo>
                  <a:pt x="2892555" y="1356154"/>
                  <a:pt x="2882173" y="1352343"/>
                  <a:pt x="2874934" y="1353772"/>
                </a:cubicBezTo>
                <a:cubicBezTo>
                  <a:pt x="2871219" y="1354820"/>
                  <a:pt x="2875125" y="1357773"/>
                  <a:pt x="2877315" y="1358630"/>
                </a:cubicBezTo>
                <a:cubicBezTo>
                  <a:pt x="2883221" y="1361011"/>
                  <a:pt x="2883602" y="1365679"/>
                  <a:pt x="2875220" y="1365774"/>
                </a:cubicBezTo>
                <a:cubicBezTo>
                  <a:pt x="2867504" y="1366917"/>
                  <a:pt x="2885411" y="1369203"/>
                  <a:pt x="2884650" y="1371965"/>
                </a:cubicBezTo>
                <a:cubicBezTo>
                  <a:pt x="2884650" y="1374441"/>
                  <a:pt x="2880459" y="1373394"/>
                  <a:pt x="2878649" y="1372822"/>
                </a:cubicBezTo>
                <a:cubicBezTo>
                  <a:pt x="2870076" y="1370536"/>
                  <a:pt x="2870267" y="1372917"/>
                  <a:pt x="2873315" y="1375204"/>
                </a:cubicBezTo>
                <a:cubicBezTo>
                  <a:pt x="2874934" y="1376442"/>
                  <a:pt x="2878934" y="1377680"/>
                  <a:pt x="2876553" y="1379871"/>
                </a:cubicBezTo>
                <a:cubicBezTo>
                  <a:pt x="2874172" y="1382062"/>
                  <a:pt x="2871029" y="1379109"/>
                  <a:pt x="2868648" y="1378156"/>
                </a:cubicBezTo>
                <a:cubicBezTo>
                  <a:pt x="2865218" y="1376823"/>
                  <a:pt x="2861123" y="1379299"/>
                  <a:pt x="2863028" y="1382442"/>
                </a:cubicBezTo>
                <a:cubicBezTo>
                  <a:pt x="2875886" y="1396063"/>
                  <a:pt x="2903033" y="1382157"/>
                  <a:pt x="2894746" y="1363488"/>
                </a:cubicBezTo>
                <a:close/>
                <a:moveTo>
                  <a:pt x="2912653" y="1404636"/>
                </a:moveTo>
                <a:cubicBezTo>
                  <a:pt x="2908176" y="1396349"/>
                  <a:pt x="2895318" y="1393682"/>
                  <a:pt x="2887031" y="1397111"/>
                </a:cubicBezTo>
                <a:cubicBezTo>
                  <a:pt x="2883126" y="1399302"/>
                  <a:pt x="2888459" y="1401969"/>
                  <a:pt x="2891222" y="1402540"/>
                </a:cubicBezTo>
                <a:cubicBezTo>
                  <a:pt x="2898746" y="1404159"/>
                  <a:pt x="2900556" y="1409875"/>
                  <a:pt x="2890936" y="1411684"/>
                </a:cubicBezTo>
                <a:cubicBezTo>
                  <a:pt x="2882459" y="1414828"/>
                  <a:pt x="2903700" y="1413684"/>
                  <a:pt x="2903509" y="1417113"/>
                </a:cubicBezTo>
                <a:cubicBezTo>
                  <a:pt x="2904271" y="1420162"/>
                  <a:pt x="2899127" y="1419780"/>
                  <a:pt x="2896937" y="1419590"/>
                </a:cubicBezTo>
                <a:cubicBezTo>
                  <a:pt x="2886459" y="1418637"/>
                  <a:pt x="2887412" y="1421495"/>
                  <a:pt x="2891508" y="1423686"/>
                </a:cubicBezTo>
                <a:cubicBezTo>
                  <a:pt x="2893793" y="1424924"/>
                  <a:pt x="2898651" y="1425495"/>
                  <a:pt x="2896556" y="1428734"/>
                </a:cubicBezTo>
                <a:cubicBezTo>
                  <a:pt x="2894460" y="1431972"/>
                  <a:pt x="2890079" y="1428925"/>
                  <a:pt x="2887031" y="1428353"/>
                </a:cubicBezTo>
                <a:cubicBezTo>
                  <a:pt x="2882744" y="1427496"/>
                  <a:pt x="2878744" y="1431496"/>
                  <a:pt x="2881792" y="1434830"/>
                </a:cubicBezTo>
                <a:cubicBezTo>
                  <a:pt x="2900937" y="1448927"/>
                  <a:pt x="2927607" y="1424638"/>
                  <a:pt x="2912653" y="1404636"/>
                </a:cubicBezTo>
                <a:close/>
                <a:moveTo>
                  <a:pt x="2957135" y="1380823"/>
                </a:moveTo>
                <a:cubicBezTo>
                  <a:pt x="2955325" y="1368345"/>
                  <a:pt x="2918273" y="1366059"/>
                  <a:pt x="2936180" y="1375870"/>
                </a:cubicBezTo>
                <a:cubicBezTo>
                  <a:pt x="2942847" y="1378251"/>
                  <a:pt x="2944181" y="1383109"/>
                  <a:pt x="2936561" y="1384157"/>
                </a:cubicBezTo>
                <a:cubicBezTo>
                  <a:pt x="2933894" y="1384347"/>
                  <a:pt x="2929417" y="1384633"/>
                  <a:pt x="2934560" y="1386538"/>
                </a:cubicBezTo>
                <a:cubicBezTo>
                  <a:pt x="2937990" y="1388348"/>
                  <a:pt x="2944371" y="1387491"/>
                  <a:pt x="2946181" y="1391205"/>
                </a:cubicBezTo>
                <a:cubicBezTo>
                  <a:pt x="2946467" y="1394158"/>
                  <a:pt x="2941609" y="1393111"/>
                  <a:pt x="2939323" y="1392539"/>
                </a:cubicBezTo>
                <a:cubicBezTo>
                  <a:pt x="2929036" y="1390158"/>
                  <a:pt x="2929608" y="1392920"/>
                  <a:pt x="2933322" y="1395587"/>
                </a:cubicBezTo>
                <a:cubicBezTo>
                  <a:pt x="2935418" y="1397016"/>
                  <a:pt x="2940085" y="1398349"/>
                  <a:pt x="2937609" y="1401016"/>
                </a:cubicBezTo>
                <a:cubicBezTo>
                  <a:pt x="2935037" y="1403779"/>
                  <a:pt x="2931132" y="1400254"/>
                  <a:pt x="2928179" y="1399302"/>
                </a:cubicBezTo>
                <a:cubicBezTo>
                  <a:pt x="2923988" y="1397873"/>
                  <a:pt x="2919511" y="1401112"/>
                  <a:pt x="2922083" y="1404636"/>
                </a:cubicBezTo>
                <a:cubicBezTo>
                  <a:pt x="2924369" y="1407779"/>
                  <a:pt x="2930369" y="1409398"/>
                  <a:pt x="2934275" y="1410065"/>
                </a:cubicBezTo>
                <a:cubicBezTo>
                  <a:pt x="2950848" y="1413018"/>
                  <a:pt x="2965707" y="1396540"/>
                  <a:pt x="2957135" y="1380823"/>
                </a:cubicBezTo>
                <a:close/>
                <a:moveTo>
                  <a:pt x="2951039" y="1422733"/>
                </a:moveTo>
                <a:cubicBezTo>
                  <a:pt x="2946467" y="1422352"/>
                  <a:pt x="2939323" y="1422447"/>
                  <a:pt x="2935703" y="1425019"/>
                </a:cubicBezTo>
                <a:cubicBezTo>
                  <a:pt x="2931512" y="1427972"/>
                  <a:pt x="2938085" y="1430544"/>
                  <a:pt x="2941323" y="1431020"/>
                </a:cubicBezTo>
                <a:cubicBezTo>
                  <a:pt x="2951610" y="1432258"/>
                  <a:pt x="2951229" y="1439688"/>
                  <a:pt x="2942276" y="1441783"/>
                </a:cubicBezTo>
                <a:cubicBezTo>
                  <a:pt x="2933132" y="1446260"/>
                  <a:pt x="2957230" y="1442926"/>
                  <a:pt x="2957420" y="1447117"/>
                </a:cubicBezTo>
                <a:cubicBezTo>
                  <a:pt x="2958659" y="1450641"/>
                  <a:pt x="2953039" y="1450546"/>
                  <a:pt x="2950277" y="1450546"/>
                </a:cubicBezTo>
                <a:cubicBezTo>
                  <a:pt x="2938180" y="1450451"/>
                  <a:pt x="2939704" y="1453690"/>
                  <a:pt x="2944657" y="1455880"/>
                </a:cubicBezTo>
                <a:cubicBezTo>
                  <a:pt x="2947419" y="1457023"/>
                  <a:pt x="2952944" y="1457404"/>
                  <a:pt x="2951039" y="1461309"/>
                </a:cubicBezTo>
                <a:cubicBezTo>
                  <a:pt x="2949038" y="1465310"/>
                  <a:pt x="2943704" y="1462071"/>
                  <a:pt x="2940180" y="1461691"/>
                </a:cubicBezTo>
                <a:cubicBezTo>
                  <a:pt x="2935132" y="1461119"/>
                  <a:pt x="2931227" y="1466072"/>
                  <a:pt x="2935037" y="1469787"/>
                </a:cubicBezTo>
                <a:cubicBezTo>
                  <a:pt x="2971422" y="1488456"/>
                  <a:pt x="2989710" y="1431687"/>
                  <a:pt x="2951039" y="1422733"/>
                </a:cubicBezTo>
                <a:close/>
                <a:moveTo>
                  <a:pt x="3006379" y="1402254"/>
                </a:moveTo>
                <a:cubicBezTo>
                  <a:pt x="3006188" y="1394349"/>
                  <a:pt x="2996473" y="1388634"/>
                  <a:pt x="2989139" y="1388062"/>
                </a:cubicBezTo>
                <a:cubicBezTo>
                  <a:pt x="2985043" y="1388062"/>
                  <a:pt x="2988282" y="1391872"/>
                  <a:pt x="2990186" y="1393301"/>
                </a:cubicBezTo>
                <a:cubicBezTo>
                  <a:pt x="2995520" y="1397016"/>
                  <a:pt x="2994568" y="1401588"/>
                  <a:pt x="2986091" y="1399492"/>
                </a:cubicBezTo>
                <a:cubicBezTo>
                  <a:pt x="2977994" y="1398540"/>
                  <a:pt x="2995330" y="1405303"/>
                  <a:pt x="2993901" y="1407684"/>
                </a:cubicBezTo>
                <a:cubicBezTo>
                  <a:pt x="2993234" y="1410065"/>
                  <a:pt x="2989329" y="1407970"/>
                  <a:pt x="2987615" y="1407112"/>
                </a:cubicBezTo>
                <a:cubicBezTo>
                  <a:pt x="2979614" y="1402731"/>
                  <a:pt x="2979233" y="1405112"/>
                  <a:pt x="2981614" y="1408065"/>
                </a:cubicBezTo>
                <a:cubicBezTo>
                  <a:pt x="2982948" y="1409684"/>
                  <a:pt x="2986567" y="1411875"/>
                  <a:pt x="2983519" y="1413304"/>
                </a:cubicBezTo>
                <a:cubicBezTo>
                  <a:pt x="2980566" y="1414828"/>
                  <a:pt x="2978280" y="1411113"/>
                  <a:pt x="2976090" y="1409684"/>
                </a:cubicBezTo>
                <a:cubicBezTo>
                  <a:pt x="2972946" y="1407588"/>
                  <a:pt x="2968184" y="1409017"/>
                  <a:pt x="2969327" y="1412446"/>
                </a:cubicBezTo>
                <a:cubicBezTo>
                  <a:pt x="2978661" y="1428162"/>
                  <a:pt x="3009141" y="1422257"/>
                  <a:pt x="3006379" y="1402254"/>
                </a:cubicBezTo>
                <a:close/>
                <a:moveTo>
                  <a:pt x="3023524" y="1438545"/>
                </a:moveTo>
                <a:cubicBezTo>
                  <a:pt x="3017142" y="1425781"/>
                  <a:pt x="2981804" y="1432734"/>
                  <a:pt x="3002093" y="1438450"/>
                </a:cubicBezTo>
                <a:cubicBezTo>
                  <a:pt x="3005903" y="1438830"/>
                  <a:pt x="3008570" y="1440450"/>
                  <a:pt x="3009141" y="1442355"/>
                </a:cubicBezTo>
                <a:cubicBezTo>
                  <a:pt x="3009713" y="1444260"/>
                  <a:pt x="3008189" y="1446355"/>
                  <a:pt x="3003617" y="1447689"/>
                </a:cubicBezTo>
                <a:cubicBezTo>
                  <a:pt x="2995997" y="1451689"/>
                  <a:pt x="3016666" y="1448546"/>
                  <a:pt x="3017047" y="1452070"/>
                </a:cubicBezTo>
                <a:cubicBezTo>
                  <a:pt x="3018381" y="1455118"/>
                  <a:pt x="3013237" y="1455118"/>
                  <a:pt x="3011046" y="1455118"/>
                </a:cubicBezTo>
                <a:cubicBezTo>
                  <a:pt x="3000569" y="1455118"/>
                  <a:pt x="3002093" y="1457976"/>
                  <a:pt x="3006474" y="1459786"/>
                </a:cubicBezTo>
                <a:cubicBezTo>
                  <a:pt x="3008856" y="1460833"/>
                  <a:pt x="3013809" y="1461024"/>
                  <a:pt x="3012284" y="1464453"/>
                </a:cubicBezTo>
                <a:cubicBezTo>
                  <a:pt x="3010760" y="1467882"/>
                  <a:pt x="3005903" y="1465310"/>
                  <a:pt x="3002855" y="1464929"/>
                </a:cubicBezTo>
                <a:cubicBezTo>
                  <a:pt x="2998473" y="1464453"/>
                  <a:pt x="2995330" y="1468834"/>
                  <a:pt x="2998854" y="1471978"/>
                </a:cubicBezTo>
                <a:cubicBezTo>
                  <a:pt x="3021143" y="1484550"/>
                  <a:pt x="3041907" y="1457118"/>
                  <a:pt x="3023524" y="1438545"/>
                </a:cubicBezTo>
                <a:close/>
                <a:moveTo>
                  <a:pt x="3031239" y="1490456"/>
                </a:moveTo>
                <a:cubicBezTo>
                  <a:pt x="3035621" y="1494457"/>
                  <a:pt x="3034097" y="1498838"/>
                  <a:pt x="3026667" y="1496171"/>
                </a:cubicBezTo>
                <a:cubicBezTo>
                  <a:pt x="3024000" y="1495218"/>
                  <a:pt x="3024286" y="1496266"/>
                  <a:pt x="3025905" y="1497790"/>
                </a:cubicBezTo>
                <a:cubicBezTo>
                  <a:pt x="3027715" y="1500171"/>
                  <a:pt x="3032763" y="1501410"/>
                  <a:pt x="3032668" y="1504648"/>
                </a:cubicBezTo>
                <a:cubicBezTo>
                  <a:pt x="3031716" y="1506934"/>
                  <a:pt x="3028477" y="1504648"/>
                  <a:pt x="3027048" y="1503600"/>
                </a:cubicBezTo>
                <a:cubicBezTo>
                  <a:pt x="3020381" y="1498838"/>
                  <a:pt x="3019714" y="1501029"/>
                  <a:pt x="3021428" y="1504077"/>
                </a:cubicBezTo>
                <a:cubicBezTo>
                  <a:pt x="3022381" y="1505791"/>
                  <a:pt x="3025334" y="1508077"/>
                  <a:pt x="3022476" y="1509316"/>
                </a:cubicBezTo>
                <a:cubicBezTo>
                  <a:pt x="3019524" y="1510554"/>
                  <a:pt x="3018000" y="1506839"/>
                  <a:pt x="3016190" y="1505220"/>
                </a:cubicBezTo>
                <a:cubicBezTo>
                  <a:pt x="3013618" y="1503029"/>
                  <a:pt x="3009141" y="1504077"/>
                  <a:pt x="3009618" y="1507506"/>
                </a:cubicBezTo>
                <a:cubicBezTo>
                  <a:pt x="3010094" y="1510554"/>
                  <a:pt x="3013999" y="1513411"/>
                  <a:pt x="3016571" y="1515126"/>
                </a:cubicBezTo>
                <a:cubicBezTo>
                  <a:pt x="3032001" y="1525508"/>
                  <a:pt x="3054480" y="1504362"/>
                  <a:pt x="3040574" y="1490075"/>
                </a:cubicBezTo>
                <a:cubicBezTo>
                  <a:pt x="3037716" y="1486741"/>
                  <a:pt x="3023810" y="1481407"/>
                  <a:pt x="3031239" y="1490456"/>
                </a:cubicBezTo>
                <a:close/>
                <a:moveTo>
                  <a:pt x="3068101" y="1424638"/>
                </a:moveTo>
                <a:cubicBezTo>
                  <a:pt x="3066863" y="1413018"/>
                  <a:pt x="3032287" y="1407684"/>
                  <a:pt x="3048670" y="1418257"/>
                </a:cubicBezTo>
                <a:cubicBezTo>
                  <a:pt x="3052004" y="1419685"/>
                  <a:pt x="3053909" y="1421686"/>
                  <a:pt x="3053718" y="1423305"/>
                </a:cubicBezTo>
                <a:cubicBezTo>
                  <a:pt x="3053623" y="1424924"/>
                  <a:pt x="3051527" y="1426067"/>
                  <a:pt x="3046956" y="1425972"/>
                </a:cubicBezTo>
                <a:cubicBezTo>
                  <a:pt x="3038764" y="1426829"/>
                  <a:pt x="3058290" y="1430258"/>
                  <a:pt x="3057624" y="1433306"/>
                </a:cubicBezTo>
                <a:cubicBezTo>
                  <a:pt x="3058004" y="1438640"/>
                  <a:pt x="3036287" y="1427115"/>
                  <a:pt x="3045527" y="1436259"/>
                </a:cubicBezTo>
                <a:cubicBezTo>
                  <a:pt x="3047432" y="1437687"/>
                  <a:pt x="3051718" y="1439402"/>
                  <a:pt x="3049337" y="1441593"/>
                </a:cubicBezTo>
                <a:cubicBezTo>
                  <a:pt x="3046860" y="1443879"/>
                  <a:pt x="3043336" y="1440354"/>
                  <a:pt x="3040669" y="1439212"/>
                </a:cubicBezTo>
                <a:cubicBezTo>
                  <a:pt x="3036859" y="1437592"/>
                  <a:pt x="3032573" y="1440164"/>
                  <a:pt x="3034859" y="1443688"/>
                </a:cubicBezTo>
                <a:cubicBezTo>
                  <a:pt x="3048860" y="1459214"/>
                  <a:pt x="3078674" y="1445974"/>
                  <a:pt x="3068101" y="1424638"/>
                </a:cubicBezTo>
                <a:close/>
                <a:moveTo>
                  <a:pt x="3094009" y="1473406"/>
                </a:moveTo>
                <a:cubicBezTo>
                  <a:pt x="3091723" y="1464072"/>
                  <a:pt x="3079817" y="1457785"/>
                  <a:pt x="3070292" y="1458642"/>
                </a:cubicBezTo>
                <a:cubicBezTo>
                  <a:pt x="3065815" y="1459595"/>
                  <a:pt x="3070577" y="1463691"/>
                  <a:pt x="3073149" y="1464929"/>
                </a:cubicBezTo>
                <a:cubicBezTo>
                  <a:pt x="3080198" y="1468644"/>
                  <a:pt x="3080579" y="1474645"/>
                  <a:pt x="3070482" y="1473597"/>
                </a:cubicBezTo>
                <a:cubicBezTo>
                  <a:pt x="3061338" y="1474073"/>
                  <a:pt x="3082579" y="1479216"/>
                  <a:pt x="3081626" y="1482455"/>
                </a:cubicBezTo>
                <a:cubicBezTo>
                  <a:pt x="3081531" y="1485598"/>
                  <a:pt x="3076578" y="1483693"/>
                  <a:pt x="3074483" y="1482836"/>
                </a:cubicBezTo>
                <a:cubicBezTo>
                  <a:pt x="3064291" y="1478836"/>
                  <a:pt x="3064577" y="1481883"/>
                  <a:pt x="3068006" y="1485122"/>
                </a:cubicBezTo>
                <a:cubicBezTo>
                  <a:pt x="3069911" y="1486932"/>
                  <a:pt x="3074578" y="1488932"/>
                  <a:pt x="3071625" y="1491408"/>
                </a:cubicBezTo>
                <a:cubicBezTo>
                  <a:pt x="3068673" y="1493885"/>
                  <a:pt x="3065148" y="1489694"/>
                  <a:pt x="3062291" y="1488265"/>
                </a:cubicBezTo>
                <a:cubicBezTo>
                  <a:pt x="3058195" y="1486265"/>
                  <a:pt x="3053337" y="1488932"/>
                  <a:pt x="3055433" y="1493028"/>
                </a:cubicBezTo>
                <a:cubicBezTo>
                  <a:pt x="3069720" y="1511411"/>
                  <a:pt x="3103534" y="1497600"/>
                  <a:pt x="3094009" y="1473406"/>
                </a:cubicBezTo>
                <a:close/>
                <a:moveTo>
                  <a:pt x="3131252" y="1454833"/>
                </a:moveTo>
                <a:cubicBezTo>
                  <a:pt x="3129442" y="1446927"/>
                  <a:pt x="3119155" y="1441116"/>
                  <a:pt x="3111344" y="1441307"/>
                </a:cubicBezTo>
                <a:cubicBezTo>
                  <a:pt x="3107534" y="1441783"/>
                  <a:pt x="3111440" y="1445498"/>
                  <a:pt x="3113631" y="1446736"/>
                </a:cubicBezTo>
                <a:cubicBezTo>
                  <a:pt x="3119631" y="1450165"/>
                  <a:pt x="3119822" y="1455118"/>
                  <a:pt x="3111249" y="1453690"/>
                </a:cubicBezTo>
                <a:cubicBezTo>
                  <a:pt x="3103439" y="1453594"/>
                  <a:pt x="3121536" y="1458928"/>
                  <a:pt x="3120584" y="1461691"/>
                </a:cubicBezTo>
                <a:cubicBezTo>
                  <a:pt x="3120488" y="1464262"/>
                  <a:pt x="3116393" y="1462357"/>
                  <a:pt x="3114488" y="1461595"/>
                </a:cubicBezTo>
                <a:cubicBezTo>
                  <a:pt x="3105820" y="1457785"/>
                  <a:pt x="3106010" y="1460262"/>
                  <a:pt x="3108963" y="1463119"/>
                </a:cubicBezTo>
                <a:cubicBezTo>
                  <a:pt x="3110583" y="1464738"/>
                  <a:pt x="3114488" y="1466643"/>
                  <a:pt x="3112011" y="1468453"/>
                </a:cubicBezTo>
                <a:cubicBezTo>
                  <a:pt x="3109440" y="1470358"/>
                  <a:pt x="3106487" y="1466739"/>
                  <a:pt x="3104106" y="1465310"/>
                </a:cubicBezTo>
                <a:cubicBezTo>
                  <a:pt x="3100676" y="1463310"/>
                  <a:pt x="3096485" y="1465215"/>
                  <a:pt x="3098200" y="1468739"/>
                </a:cubicBezTo>
                <a:cubicBezTo>
                  <a:pt x="3109725" y="1484170"/>
                  <a:pt x="3139158" y="1476073"/>
                  <a:pt x="3131252" y="1454833"/>
                </a:cubicBezTo>
                <a:close/>
                <a:moveTo>
                  <a:pt x="3135157" y="1505220"/>
                </a:moveTo>
                <a:cubicBezTo>
                  <a:pt x="3131728" y="1494552"/>
                  <a:pt x="3117536" y="1487503"/>
                  <a:pt x="3106868" y="1489408"/>
                </a:cubicBezTo>
                <a:cubicBezTo>
                  <a:pt x="3099343" y="1493695"/>
                  <a:pt x="3118584" y="1498552"/>
                  <a:pt x="3117250" y="1503124"/>
                </a:cubicBezTo>
                <a:cubicBezTo>
                  <a:pt x="3118107" y="1506077"/>
                  <a:pt x="3112678" y="1507696"/>
                  <a:pt x="3108868" y="1507315"/>
                </a:cubicBezTo>
                <a:cubicBezTo>
                  <a:pt x="3099915" y="1507982"/>
                  <a:pt x="3117917" y="1513221"/>
                  <a:pt x="3119822" y="1514364"/>
                </a:cubicBezTo>
                <a:cubicBezTo>
                  <a:pt x="3126394" y="1518650"/>
                  <a:pt x="3119250" y="1520745"/>
                  <a:pt x="3114297" y="1518079"/>
                </a:cubicBezTo>
                <a:cubicBezTo>
                  <a:pt x="3102486" y="1514078"/>
                  <a:pt x="3103058" y="1517697"/>
                  <a:pt x="3107344" y="1521317"/>
                </a:cubicBezTo>
                <a:cubicBezTo>
                  <a:pt x="3109630" y="1523317"/>
                  <a:pt x="3115059" y="1525413"/>
                  <a:pt x="3112011" y="1528461"/>
                </a:cubicBezTo>
                <a:cubicBezTo>
                  <a:pt x="3108963" y="1531604"/>
                  <a:pt x="3104582" y="1526937"/>
                  <a:pt x="3101248" y="1525413"/>
                </a:cubicBezTo>
                <a:cubicBezTo>
                  <a:pt x="3096581" y="1523222"/>
                  <a:pt x="3091247" y="1526937"/>
                  <a:pt x="3094104" y="1531509"/>
                </a:cubicBezTo>
                <a:cubicBezTo>
                  <a:pt x="3096581" y="1535795"/>
                  <a:pt x="3103343" y="1538176"/>
                  <a:pt x="3107820" y="1539415"/>
                </a:cubicBezTo>
                <a:cubicBezTo>
                  <a:pt x="3128109" y="1545129"/>
                  <a:pt x="3144396" y="1524651"/>
                  <a:pt x="3135157" y="1505220"/>
                </a:cubicBezTo>
                <a:close/>
                <a:moveTo>
                  <a:pt x="3137919" y="1591897"/>
                </a:moveTo>
                <a:cubicBezTo>
                  <a:pt x="3138967" y="1593897"/>
                  <a:pt x="3142206" y="1596850"/>
                  <a:pt x="3138967" y="1598184"/>
                </a:cubicBezTo>
                <a:cubicBezTo>
                  <a:pt x="3135633" y="1599517"/>
                  <a:pt x="3134014" y="1595136"/>
                  <a:pt x="3132109" y="1593136"/>
                </a:cubicBezTo>
                <a:cubicBezTo>
                  <a:pt x="3113726" y="1585611"/>
                  <a:pt x="3132871" y="1617615"/>
                  <a:pt x="3153921" y="1605804"/>
                </a:cubicBezTo>
                <a:cubicBezTo>
                  <a:pt x="3185354" y="1582753"/>
                  <a:pt x="3136205" y="1557798"/>
                  <a:pt x="3149159" y="1576086"/>
                </a:cubicBezTo>
                <a:cubicBezTo>
                  <a:pt x="3153635" y="1580753"/>
                  <a:pt x="3152493" y="1585420"/>
                  <a:pt x="3145730" y="1583420"/>
                </a:cubicBezTo>
                <a:cubicBezTo>
                  <a:pt x="3143444" y="1582467"/>
                  <a:pt x="3139634" y="1581134"/>
                  <a:pt x="3143063" y="1584754"/>
                </a:cubicBezTo>
                <a:cubicBezTo>
                  <a:pt x="3145063" y="1587611"/>
                  <a:pt x="3150778" y="1589421"/>
                  <a:pt x="3150492" y="1593231"/>
                </a:cubicBezTo>
                <a:cubicBezTo>
                  <a:pt x="3149349" y="1595803"/>
                  <a:pt x="3145920" y="1593136"/>
                  <a:pt x="3144206" y="1591707"/>
                </a:cubicBezTo>
                <a:cubicBezTo>
                  <a:pt x="3136776" y="1585611"/>
                  <a:pt x="3136014" y="1588183"/>
                  <a:pt x="3137919" y="1591897"/>
                </a:cubicBezTo>
                <a:close/>
                <a:moveTo>
                  <a:pt x="3182592" y="1494075"/>
                </a:moveTo>
                <a:cubicBezTo>
                  <a:pt x="3181639" y="1487122"/>
                  <a:pt x="3173257" y="1480741"/>
                  <a:pt x="3166399" y="1480169"/>
                </a:cubicBezTo>
                <a:cubicBezTo>
                  <a:pt x="3162970" y="1480169"/>
                  <a:pt x="3166113" y="1483788"/>
                  <a:pt x="3167923" y="1485122"/>
                </a:cubicBezTo>
                <a:cubicBezTo>
                  <a:pt x="3172876" y="1488741"/>
                  <a:pt x="3172590" y="1493218"/>
                  <a:pt x="3165161" y="1490932"/>
                </a:cubicBezTo>
                <a:cubicBezTo>
                  <a:pt x="3158303" y="1489980"/>
                  <a:pt x="3173638" y="1496742"/>
                  <a:pt x="3172590" y="1498933"/>
                </a:cubicBezTo>
                <a:cubicBezTo>
                  <a:pt x="3171733" y="1503315"/>
                  <a:pt x="3156398" y="1489599"/>
                  <a:pt x="3162208" y="1498933"/>
                </a:cubicBezTo>
                <a:cubicBezTo>
                  <a:pt x="3163446" y="1500553"/>
                  <a:pt x="3166780" y="1502648"/>
                  <a:pt x="3164399" y="1503982"/>
                </a:cubicBezTo>
                <a:cubicBezTo>
                  <a:pt x="3162018" y="1505315"/>
                  <a:pt x="3159732" y="1501791"/>
                  <a:pt x="3157731" y="1500362"/>
                </a:cubicBezTo>
                <a:cubicBezTo>
                  <a:pt x="3154874" y="1498362"/>
                  <a:pt x="3150968" y="1499505"/>
                  <a:pt x="3152207" y="1502838"/>
                </a:cubicBezTo>
                <a:cubicBezTo>
                  <a:pt x="3160779" y="1517697"/>
                  <a:pt x="3187544" y="1513697"/>
                  <a:pt x="3182592" y="1494075"/>
                </a:cubicBezTo>
                <a:close/>
                <a:moveTo>
                  <a:pt x="3182210" y="1530556"/>
                </a:moveTo>
                <a:cubicBezTo>
                  <a:pt x="3179734" y="1527222"/>
                  <a:pt x="3175162" y="1522365"/>
                  <a:pt x="3171257" y="1520936"/>
                </a:cubicBezTo>
                <a:cubicBezTo>
                  <a:pt x="3166590" y="1519221"/>
                  <a:pt x="3168590" y="1524937"/>
                  <a:pt x="3170209" y="1527318"/>
                </a:cubicBezTo>
                <a:cubicBezTo>
                  <a:pt x="3174686" y="1533795"/>
                  <a:pt x="3171638" y="1538557"/>
                  <a:pt x="3162875" y="1532557"/>
                </a:cubicBezTo>
                <a:cubicBezTo>
                  <a:pt x="3154112" y="1528080"/>
                  <a:pt x="3170781" y="1543034"/>
                  <a:pt x="3168209" y="1545129"/>
                </a:cubicBezTo>
                <a:cubicBezTo>
                  <a:pt x="3166399" y="1547511"/>
                  <a:pt x="3162970" y="1543510"/>
                  <a:pt x="3161446" y="1541796"/>
                </a:cubicBezTo>
                <a:cubicBezTo>
                  <a:pt x="3154302" y="1533509"/>
                  <a:pt x="3152874" y="1535890"/>
                  <a:pt x="3154207" y="1540272"/>
                </a:cubicBezTo>
                <a:cubicBezTo>
                  <a:pt x="3154969" y="1542653"/>
                  <a:pt x="3158112" y="1546654"/>
                  <a:pt x="3154112" y="1547034"/>
                </a:cubicBezTo>
                <a:cubicBezTo>
                  <a:pt x="3150111" y="1547511"/>
                  <a:pt x="3149159" y="1542367"/>
                  <a:pt x="3147254" y="1539795"/>
                </a:cubicBezTo>
                <a:cubicBezTo>
                  <a:pt x="3144587" y="1536176"/>
                  <a:pt x="3138681" y="1535795"/>
                  <a:pt x="3138395" y="1540176"/>
                </a:cubicBezTo>
                <a:cubicBezTo>
                  <a:pt x="3144587" y="1570466"/>
                  <a:pt x="3198117" y="1562655"/>
                  <a:pt x="3182210" y="1530556"/>
                </a:cubicBezTo>
                <a:close/>
                <a:moveTo>
                  <a:pt x="3181829" y="1587992"/>
                </a:moveTo>
                <a:cubicBezTo>
                  <a:pt x="3205261" y="1628854"/>
                  <a:pt x="3249743" y="1576276"/>
                  <a:pt x="3205928" y="1559893"/>
                </a:cubicBezTo>
                <a:cubicBezTo>
                  <a:pt x="3201356" y="1559417"/>
                  <a:pt x="3204785" y="1564751"/>
                  <a:pt x="3206785" y="1566846"/>
                </a:cubicBezTo>
                <a:cubicBezTo>
                  <a:pt x="3212405" y="1572562"/>
                  <a:pt x="3211071" y="1578276"/>
                  <a:pt x="3201737" y="1574276"/>
                </a:cubicBezTo>
                <a:cubicBezTo>
                  <a:pt x="3198403" y="1572847"/>
                  <a:pt x="3198784" y="1574181"/>
                  <a:pt x="3200975" y="1576467"/>
                </a:cubicBezTo>
                <a:cubicBezTo>
                  <a:pt x="3203356" y="1579800"/>
                  <a:pt x="3209738" y="1581705"/>
                  <a:pt x="3209738" y="1586087"/>
                </a:cubicBezTo>
                <a:cubicBezTo>
                  <a:pt x="3208404" y="1589230"/>
                  <a:pt x="3204213" y="1585230"/>
                  <a:pt x="3202880" y="1584277"/>
                </a:cubicBezTo>
                <a:cubicBezTo>
                  <a:pt x="3194307" y="1577419"/>
                  <a:pt x="3193736" y="1580372"/>
                  <a:pt x="3196022" y="1584563"/>
                </a:cubicBezTo>
                <a:cubicBezTo>
                  <a:pt x="3197355" y="1586849"/>
                  <a:pt x="3201165" y="1590087"/>
                  <a:pt x="3197641" y="1591516"/>
                </a:cubicBezTo>
                <a:cubicBezTo>
                  <a:pt x="3194117" y="1592945"/>
                  <a:pt x="3192021" y="1587992"/>
                  <a:pt x="3189735" y="1585706"/>
                </a:cubicBezTo>
                <a:cubicBezTo>
                  <a:pt x="3186401" y="1582467"/>
                  <a:pt x="3180972" y="1583515"/>
                  <a:pt x="3181829" y="1587992"/>
                </a:cubicBezTo>
                <a:close/>
                <a:moveTo>
                  <a:pt x="3228597" y="1520650"/>
                </a:moveTo>
                <a:cubicBezTo>
                  <a:pt x="3225740" y="1517697"/>
                  <a:pt x="3220596" y="1513411"/>
                  <a:pt x="3216405" y="1512554"/>
                </a:cubicBezTo>
                <a:cubicBezTo>
                  <a:pt x="3206690" y="1511125"/>
                  <a:pt x="3231550" y="1531604"/>
                  <a:pt x="3213834" y="1526651"/>
                </a:cubicBezTo>
                <a:cubicBezTo>
                  <a:pt x="3200879" y="1521031"/>
                  <a:pt x="3220882" y="1534462"/>
                  <a:pt x="3219549" y="1537891"/>
                </a:cubicBezTo>
                <a:cubicBezTo>
                  <a:pt x="3216977" y="1542082"/>
                  <a:pt x="3206690" y="1528651"/>
                  <a:pt x="3205166" y="1530937"/>
                </a:cubicBezTo>
                <a:cubicBezTo>
                  <a:pt x="3202118" y="1533128"/>
                  <a:pt x="3212309" y="1540653"/>
                  <a:pt x="3207261" y="1541986"/>
                </a:cubicBezTo>
                <a:cubicBezTo>
                  <a:pt x="3203642" y="1543034"/>
                  <a:pt x="3201737" y="1537986"/>
                  <a:pt x="3199356" y="1535604"/>
                </a:cubicBezTo>
                <a:cubicBezTo>
                  <a:pt x="3196117" y="1532271"/>
                  <a:pt x="3190593" y="1532747"/>
                  <a:pt x="3191354" y="1537224"/>
                </a:cubicBezTo>
                <a:cubicBezTo>
                  <a:pt x="3194021" y="1545034"/>
                  <a:pt x="3203451" y="1551987"/>
                  <a:pt x="3211452" y="1553226"/>
                </a:cubicBezTo>
                <a:cubicBezTo>
                  <a:pt x="3230121" y="1558083"/>
                  <a:pt x="3242027" y="1534080"/>
                  <a:pt x="3228597" y="1520650"/>
                </a:cubicBezTo>
                <a:close/>
                <a:moveTo>
                  <a:pt x="3232598" y="1631426"/>
                </a:moveTo>
                <a:cubicBezTo>
                  <a:pt x="3229740" y="1627902"/>
                  <a:pt x="3224216" y="1628283"/>
                  <a:pt x="3224501" y="1632855"/>
                </a:cubicBezTo>
                <a:cubicBezTo>
                  <a:pt x="3226311" y="1641141"/>
                  <a:pt x="3235360" y="1648762"/>
                  <a:pt x="3243551" y="1649904"/>
                </a:cubicBezTo>
                <a:cubicBezTo>
                  <a:pt x="3262125" y="1654572"/>
                  <a:pt x="3274222" y="1630474"/>
                  <a:pt x="3262792" y="1616472"/>
                </a:cubicBezTo>
                <a:cubicBezTo>
                  <a:pt x="3260125" y="1613233"/>
                  <a:pt x="3255267" y="1608852"/>
                  <a:pt x="3251552" y="1607899"/>
                </a:cubicBezTo>
                <a:cubicBezTo>
                  <a:pt x="3247171" y="1606851"/>
                  <a:pt x="3249743" y="1612566"/>
                  <a:pt x="3251552" y="1614853"/>
                </a:cubicBezTo>
                <a:cubicBezTo>
                  <a:pt x="3256696" y="1621425"/>
                  <a:pt x="3254219" y="1626473"/>
                  <a:pt x="3245742" y="1621520"/>
                </a:cubicBezTo>
                <a:cubicBezTo>
                  <a:pt x="3237265" y="1618186"/>
                  <a:pt x="3254505" y="1631521"/>
                  <a:pt x="3252219" y="1634188"/>
                </a:cubicBezTo>
                <a:cubicBezTo>
                  <a:pt x="3250886" y="1636950"/>
                  <a:pt x="3247266" y="1633236"/>
                  <a:pt x="3245647" y="1631521"/>
                </a:cubicBezTo>
                <a:cubicBezTo>
                  <a:pt x="3238027" y="1623711"/>
                  <a:pt x="3236979" y="1626568"/>
                  <a:pt x="3238884" y="1630950"/>
                </a:cubicBezTo>
                <a:cubicBezTo>
                  <a:pt x="3239932" y="1633331"/>
                  <a:pt x="3243170" y="1637141"/>
                  <a:pt x="3239646" y="1638093"/>
                </a:cubicBezTo>
                <a:cubicBezTo>
                  <a:pt x="3236122" y="1639046"/>
                  <a:pt x="3234598" y="1633903"/>
                  <a:pt x="3232598" y="1631426"/>
                </a:cubicBezTo>
                <a:close/>
                <a:moveTo>
                  <a:pt x="3274222" y="1573419"/>
                </a:moveTo>
                <a:cubicBezTo>
                  <a:pt x="3272603" y="1570275"/>
                  <a:pt x="3269459" y="1565513"/>
                  <a:pt x="3266411" y="1563703"/>
                </a:cubicBezTo>
                <a:cubicBezTo>
                  <a:pt x="3262792" y="1561512"/>
                  <a:pt x="3263744" y="1566561"/>
                  <a:pt x="3264792" y="1568751"/>
                </a:cubicBezTo>
                <a:cubicBezTo>
                  <a:pt x="3267650" y="1574847"/>
                  <a:pt x="3264697" y="1578276"/>
                  <a:pt x="3258220" y="1571800"/>
                </a:cubicBezTo>
                <a:cubicBezTo>
                  <a:pt x="3251552" y="1566466"/>
                  <a:pt x="3263459" y="1581705"/>
                  <a:pt x="3261077" y="1583039"/>
                </a:cubicBezTo>
                <a:cubicBezTo>
                  <a:pt x="3259363" y="1584658"/>
                  <a:pt x="3256886" y="1580848"/>
                  <a:pt x="3255839" y="1579134"/>
                </a:cubicBezTo>
                <a:cubicBezTo>
                  <a:pt x="3250886" y="1571037"/>
                  <a:pt x="3249457" y="1572752"/>
                  <a:pt x="3250124" y="1576657"/>
                </a:cubicBezTo>
                <a:cubicBezTo>
                  <a:pt x="3250505" y="1578753"/>
                  <a:pt x="3252600" y="1582563"/>
                  <a:pt x="3249267" y="1582182"/>
                </a:cubicBezTo>
                <a:cubicBezTo>
                  <a:pt x="3245837" y="1581896"/>
                  <a:pt x="3245742" y="1577419"/>
                  <a:pt x="3244504" y="1575038"/>
                </a:cubicBezTo>
                <a:cubicBezTo>
                  <a:pt x="3242694" y="1571609"/>
                  <a:pt x="3237836" y="1570180"/>
                  <a:pt x="3237170" y="1573704"/>
                </a:cubicBezTo>
                <a:cubicBezTo>
                  <a:pt x="3238503" y="1599422"/>
                  <a:pt x="3283366" y="1603327"/>
                  <a:pt x="3274222" y="1573419"/>
                </a:cubicBezTo>
                <a:close/>
                <a:moveTo>
                  <a:pt x="3307274" y="1627807"/>
                </a:moveTo>
                <a:cubicBezTo>
                  <a:pt x="3304607" y="1622758"/>
                  <a:pt x="3290795" y="1612281"/>
                  <a:pt x="3297749" y="1625140"/>
                </a:cubicBezTo>
                <a:cubicBezTo>
                  <a:pt x="3301940" y="1631236"/>
                  <a:pt x="3300225" y="1635808"/>
                  <a:pt x="3292796" y="1630378"/>
                </a:cubicBezTo>
                <a:cubicBezTo>
                  <a:pt x="3290129" y="1628473"/>
                  <a:pt x="3290319" y="1629712"/>
                  <a:pt x="3291938" y="1631997"/>
                </a:cubicBezTo>
                <a:cubicBezTo>
                  <a:pt x="3293653" y="1635331"/>
                  <a:pt x="3298796" y="1638284"/>
                  <a:pt x="3298320" y="1642189"/>
                </a:cubicBezTo>
                <a:cubicBezTo>
                  <a:pt x="3296796" y="1644570"/>
                  <a:pt x="3293748" y="1640094"/>
                  <a:pt x="3292701" y="1639141"/>
                </a:cubicBezTo>
                <a:cubicBezTo>
                  <a:pt x="3286224" y="1631521"/>
                  <a:pt x="3285366" y="1633903"/>
                  <a:pt x="3286985" y="1637903"/>
                </a:cubicBezTo>
                <a:cubicBezTo>
                  <a:pt x="3287843" y="1640094"/>
                  <a:pt x="3290700" y="1643713"/>
                  <a:pt x="3287652" y="1644190"/>
                </a:cubicBezTo>
                <a:cubicBezTo>
                  <a:pt x="3284509" y="1644666"/>
                  <a:pt x="3283271" y="1639999"/>
                  <a:pt x="3281556" y="1637522"/>
                </a:cubicBezTo>
                <a:cubicBezTo>
                  <a:pt x="3279175" y="1634093"/>
                  <a:pt x="3274508" y="1633807"/>
                  <a:pt x="3274793" y="1637903"/>
                </a:cubicBezTo>
                <a:cubicBezTo>
                  <a:pt x="3283461" y="1667335"/>
                  <a:pt x="3322990" y="1658382"/>
                  <a:pt x="3307274" y="1627807"/>
                </a:cubicBezTo>
                <a:close/>
                <a:moveTo>
                  <a:pt x="3341373" y="1673717"/>
                </a:moveTo>
                <a:cubicBezTo>
                  <a:pt x="3339468" y="1669812"/>
                  <a:pt x="3336039" y="1664001"/>
                  <a:pt x="3332610" y="1661906"/>
                </a:cubicBezTo>
                <a:cubicBezTo>
                  <a:pt x="3324038" y="1657334"/>
                  <a:pt x="3340516" y="1685052"/>
                  <a:pt x="3325467" y="1674193"/>
                </a:cubicBezTo>
                <a:cubicBezTo>
                  <a:pt x="3315084" y="1664383"/>
                  <a:pt x="3329658" y="1683909"/>
                  <a:pt x="3327086" y="1686671"/>
                </a:cubicBezTo>
                <a:cubicBezTo>
                  <a:pt x="3325181" y="1688862"/>
                  <a:pt x="3322704" y="1684099"/>
                  <a:pt x="3321466" y="1681908"/>
                </a:cubicBezTo>
                <a:cubicBezTo>
                  <a:pt x="3315942" y="1672098"/>
                  <a:pt x="3314322" y="1674384"/>
                  <a:pt x="3315084" y="1679146"/>
                </a:cubicBezTo>
                <a:cubicBezTo>
                  <a:pt x="3315465" y="1681718"/>
                  <a:pt x="3317846" y="1686385"/>
                  <a:pt x="3314227" y="1686100"/>
                </a:cubicBezTo>
                <a:cubicBezTo>
                  <a:pt x="3310512" y="1685814"/>
                  <a:pt x="3310226" y="1680480"/>
                  <a:pt x="3308893" y="1677432"/>
                </a:cubicBezTo>
                <a:cubicBezTo>
                  <a:pt x="3306988" y="1673145"/>
                  <a:pt x="3301749" y="1671717"/>
                  <a:pt x="3300987" y="1676098"/>
                </a:cubicBezTo>
                <a:cubicBezTo>
                  <a:pt x="3302892" y="1708959"/>
                  <a:pt x="3351565" y="1710865"/>
                  <a:pt x="3341373" y="1673717"/>
                </a:cubicBezTo>
                <a:close/>
                <a:moveTo>
                  <a:pt x="3372615" y="1761347"/>
                </a:moveTo>
                <a:cubicBezTo>
                  <a:pt x="3373092" y="1756394"/>
                  <a:pt x="3366329" y="1737344"/>
                  <a:pt x="3365186" y="1752203"/>
                </a:cubicBezTo>
                <a:cubicBezTo>
                  <a:pt x="3365567" y="1759728"/>
                  <a:pt x="3361090" y="1761823"/>
                  <a:pt x="3357375" y="1752298"/>
                </a:cubicBezTo>
                <a:cubicBezTo>
                  <a:pt x="3352994" y="1743630"/>
                  <a:pt x="3358518" y="1764871"/>
                  <a:pt x="3355566" y="1765062"/>
                </a:cubicBezTo>
                <a:cubicBezTo>
                  <a:pt x="3353089" y="1765919"/>
                  <a:pt x="3352327" y="1760871"/>
                  <a:pt x="3352041" y="1758680"/>
                </a:cubicBezTo>
                <a:cubicBezTo>
                  <a:pt x="3350517" y="1748203"/>
                  <a:pt x="3348326" y="1749345"/>
                  <a:pt x="3347374" y="1753537"/>
                </a:cubicBezTo>
                <a:cubicBezTo>
                  <a:pt x="3346898" y="1755822"/>
                  <a:pt x="3347374" y="1760680"/>
                  <a:pt x="3344231" y="1758775"/>
                </a:cubicBezTo>
                <a:cubicBezTo>
                  <a:pt x="3340992" y="1756966"/>
                  <a:pt x="3342611" y="1752393"/>
                  <a:pt x="3342516" y="1749345"/>
                </a:cubicBezTo>
                <a:cubicBezTo>
                  <a:pt x="3342231" y="1745059"/>
                  <a:pt x="3337849" y="1741535"/>
                  <a:pt x="3335753" y="1744774"/>
                </a:cubicBezTo>
                <a:cubicBezTo>
                  <a:pt x="3326228" y="1770300"/>
                  <a:pt x="3368901" y="1796399"/>
                  <a:pt x="3372615" y="1761347"/>
                </a:cubicBezTo>
                <a:close/>
                <a:moveTo>
                  <a:pt x="3387855" y="1822116"/>
                </a:moveTo>
                <a:cubicBezTo>
                  <a:pt x="3387569" y="1816497"/>
                  <a:pt x="3379664" y="1801542"/>
                  <a:pt x="3380521" y="1815830"/>
                </a:cubicBezTo>
                <a:cubicBezTo>
                  <a:pt x="3381664" y="1822974"/>
                  <a:pt x="3378235" y="1826403"/>
                  <a:pt x="3373949" y="1818497"/>
                </a:cubicBezTo>
                <a:cubicBezTo>
                  <a:pt x="3372425" y="1815640"/>
                  <a:pt x="3372044" y="1816878"/>
                  <a:pt x="3372520" y="1819640"/>
                </a:cubicBezTo>
                <a:cubicBezTo>
                  <a:pt x="3372615" y="1823355"/>
                  <a:pt x="3375854" y="1828022"/>
                  <a:pt x="3374044" y="1831261"/>
                </a:cubicBezTo>
                <a:cubicBezTo>
                  <a:pt x="3372139" y="1832880"/>
                  <a:pt x="3370806" y="1828308"/>
                  <a:pt x="3370234" y="1826308"/>
                </a:cubicBezTo>
                <a:cubicBezTo>
                  <a:pt x="3367662" y="1816783"/>
                  <a:pt x="3365948" y="1818592"/>
                  <a:pt x="3365662" y="1822879"/>
                </a:cubicBezTo>
                <a:cubicBezTo>
                  <a:pt x="3365471" y="1825260"/>
                  <a:pt x="3366519" y="1829641"/>
                  <a:pt x="3363662" y="1828879"/>
                </a:cubicBezTo>
                <a:cubicBezTo>
                  <a:pt x="3360709" y="1828022"/>
                  <a:pt x="3361471" y="1823259"/>
                  <a:pt x="3360995" y="1820402"/>
                </a:cubicBezTo>
                <a:cubicBezTo>
                  <a:pt x="3360328" y="1816306"/>
                  <a:pt x="3356327" y="1814211"/>
                  <a:pt x="3354803" y="1817925"/>
                </a:cubicBezTo>
                <a:cubicBezTo>
                  <a:pt x="3350041" y="1847643"/>
                  <a:pt x="3389760" y="1855549"/>
                  <a:pt x="3387855" y="1822116"/>
                </a:cubicBezTo>
                <a:close/>
                <a:moveTo>
                  <a:pt x="3390522" y="1890982"/>
                </a:moveTo>
                <a:cubicBezTo>
                  <a:pt x="3392142" y="1886791"/>
                  <a:pt x="3390999" y="1868027"/>
                  <a:pt x="3386236" y="1880981"/>
                </a:cubicBezTo>
                <a:cubicBezTo>
                  <a:pt x="3384712" y="1887744"/>
                  <a:pt x="3380331" y="1888506"/>
                  <a:pt x="3379378" y="1879171"/>
                </a:cubicBezTo>
                <a:cubicBezTo>
                  <a:pt x="3377663" y="1870313"/>
                  <a:pt x="3377283" y="1890601"/>
                  <a:pt x="3374711" y="1890125"/>
                </a:cubicBezTo>
                <a:cubicBezTo>
                  <a:pt x="3372329" y="1890316"/>
                  <a:pt x="3372901" y="1885648"/>
                  <a:pt x="3373187" y="1883553"/>
                </a:cubicBezTo>
                <a:cubicBezTo>
                  <a:pt x="3374425" y="1873837"/>
                  <a:pt x="3372234" y="1874313"/>
                  <a:pt x="3370329" y="1877838"/>
                </a:cubicBezTo>
                <a:cubicBezTo>
                  <a:pt x="3369282" y="1879743"/>
                  <a:pt x="3368615" y="1884220"/>
                  <a:pt x="3366329" y="1881743"/>
                </a:cubicBezTo>
                <a:cubicBezTo>
                  <a:pt x="3363948" y="1879266"/>
                  <a:pt x="3366615" y="1875647"/>
                  <a:pt x="3366995" y="1872885"/>
                </a:cubicBezTo>
                <a:cubicBezTo>
                  <a:pt x="3367758" y="1868979"/>
                  <a:pt x="3364805" y="1864693"/>
                  <a:pt x="3362138" y="1867075"/>
                </a:cubicBezTo>
                <a:cubicBezTo>
                  <a:pt x="3347755" y="1887553"/>
                  <a:pt x="3378616" y="1921367"/>
                  <a:pt x="3390522" y="1890982"/>
                </a:cubicBezTo>
                <a:close/>
                <a:moveTo>
                  <a:pt x="3380140" y="1972040"/>
                </a:moveTo>
                <a:cubicBezTo>
                  <a:pt x="3390618" y="1963753"/>
                  <a:pt x="3379283" y="1927177"/>
                  <a:pt x="3377092" y="1949656"/>
                </a:cubicBezTo>
                <a:cubicBezTo>
                  <a:pt x="3377473" y="1957181"/>
                  <a:pt x="3373758" y="1961277"/>
                  <a:pt x="3370043" y="1954895"/>
                </a:cubicBezTo>
                <a:cubicBezTo>
                  <a:pt x="3368805" y="1952323"/>
                  <a:pt x="3366995" y="1948799"/>
                  <a:pt x="3367281" y="1954419"/>
                </a:cubicBezTo>
                <a:cubicBezTo>
                  <a:pt x="3367472" y="1957848"/>
                  <a:pt x="3368234" y="1961182"/>
                  <a:pt x="3368234" y="1964611"/>
                </a:cubicBezTo>
                <a:cubicBezTo>
                  <a:pt x="3367662" y="1971468"/>
                  <a:pt x="3363567" y="1967182"/>
                  <a:pt x="3363662" y="1962134"/>
                </a:cubicBezTo>
                <a:cubicBezTo>
                  <a:pt x="3362709" y="1954324"/>
                  <a:pt x="3360518" y="1951085"/>
                  <a:pt x="3358899" y="1958324"/>
                </a:cubicBezTo>
                <a:cubicBezTo>
                  <a:pt x="3358328" y="1960991"/>
                  <a:pt x="3358804" y="1966039"/>
                  <a:pt x="3355566" y="1965182"/>
                </a:cubicBezTo>
                <a:cubicBezTo>
                  <a:pt x="3352232" y="1964325"/>
                  <a:pt x="3354042" y="1958800"/>
                  <a:pt x="3353851" y="1955562"/>
                </a:cubicBezTo>
                <a:cubicBezTo>
                  <a:pt x="3353565" y="1950895"/>
                  <a:pt x="3349184" y="1948608"/>
                  <a:pt x="3346993" y="1952800"/>
                </a:cubicBezTo>
                <a:cubicBezTo>
                  <a:pt x="3345088" y="1956705"/>
                  <a:pt x="3345659" y="1962991"/>
                  <a:pt x="3346421" y="1966992"/>
                </a:cubicBezTo>
                <a:cubicBezTo>
                  <a:pt x="3349374" y="1985470"/>
                  <a:pt x="3371377" y="1987470"/>
                  <a:pt x="3380140" y="1972040"/>
                </a:cubicBezTo>
                <a:close/>
                <a:moveTo>
                  <a:pt x="3375854" y="2029762"/>
                </a:moveTo>
                <a:cubicBezTo>
                  <a:pt x="3375759" y="2025475"/>
                  <a:pt x="3372139" y="2029190"/>
                  <a:pt x="3370901" y="2031286"/>
                </a:cubicBezTo>
                <a:cubicBezTo>
                  <a:pt x="3367376" y="2037286"/>
                  <a:pt x="3363090" y="2036620"/>
                  <a:pt x="3364995" y="2027475"/>
                </a:cubicBezTo>
                <a:cubicBezTo>
                  <a:pt x="3365662" y="2024142"/>
                  <a:pt x="3364709" y="2024713"/>
                  <a:pt x="3363376" y="2026999"/>
                </a:cubicBezTo>
                <a:cubicBezTo>
                  <a:pt x="3361185" y="2029666"/>
                  <a:pt x="3360709" y="2035476"/>
                  <a:pt x="3357375" y="2036429"/>
                </a:cubicBezTo>
                <a:cubicBezTo>
                  <a:pt x="3355089" y="2035858"/>
                  <a:pt x="3356994" y="2031666"/>
                  <a:pt x="3357851" y="2029762"/>
                </a:cubicBezTo>
                <a:cubicBezTo>
                  <a:pt x="3361852" y="2020903"/>
                  <a:pt x="3359661" y="2020713"/>
                  <a:pt x="3356899" y="2023475"/>
                </a:cubicBezTo>
                <a:cubicBezTo>
                  <a:pt x="3355375" y="2024999"/>
                  <a:pt x="3353375" y="2029000"/>
                  <a:pt x="3351946" y="2025951"/>
                </a:cubicBezTo>
                <a:cubicBezTo>
                  <a:pt x="3350422" y="2022904"/>
                  <a:pt x="3353946" y="2020237"/>
                  <a:pt x="3355375" y="2017760"/>
                </a:cubicBezTo>
                <a:cubicBezTo>
                  <a:pt x="3357280" y="2014236"/>
                  <a:pt x="3355756" y="2009378"/>
                  <a:pt x="3352518" y="2010807"/>
                </a:cubicBezTo>
                <a:cubicBezTo>
                  <a:pt x="3325752" y="2036429"/>
                  <a:pt x="3367948" y="2073195"/>
                  <a:pt x="3375854" y="2029762"/>
                </a:cubicBezTo>
                <a:close/>
                <a:moveTo>
                  <a:pt x="3354327" y="2048526"/>
                </a:moveTo>
                <a:lnTo>
                  <a:pt x="3354327" y="2048526"/>
                </a:lnTo>
                <a:lnTo>
                  <a:pt x="3354327" y="2048526"/>
                </a:lnTo>
                <a:close/>
                <a:moveTo>
                  <a:pt x="2505745" y="2165397"/>
                </a:moveTo>
                <a:cubicBezTo>
                  <a:pt x="2495553" y="2151205"/>
                  <a:pt x="2469359" y="2160445"/>
                  <a:pt x="2478218" y="2177875"/>
                </a:cubicBezTo>
                <a:cubicBezTo>
                  <a:pt x="2479646" y="2181495"/>
                  <a:pt x="2490695" y="2191210"/>
                  <a:pt x="2486504" y="2180923"/>
                </a:cubicBezTo>
                <a:cubicBezTo>
                  <a:pt x="2483742" y="2176066"/>
                  <a:pt x="2486028" y="2172827"/>
                  <a:pt x="2492029" y="2177685"/>
                </a:cubicBezTo>
                <a:cubicBezTo>
                  <a:pt x="2494220" y="2179399"/>
                  <a:pt x="2494220" y="2178447"/>
                  <a:pt x="2493077" y="2176542"/>
                </a:cubicBezTo>
                <a:cubicBezTo>
                  <a:pt x="2492029" y="2173875"/>
                  <a:pt x="2487933" y="2171208"/>
                  <a:pt x="2488791" y="2168350"/>
                </a:cubicBezTo>
                <a:cubicBezTo>
                  <a:pt x="2490219" y="2166731"/>
                  <a:pt x="2492505" y="2169874"/>
                  <a:pt x="2493458" y="2171208"/>
                </a:cubicBezTo>
                <a:cubicBezTo>
                  <a:pt x="2498220" y="2177685"/>
                  <a:pt x="2499363" y="2176066"/>
                  <a:pt x="2498601" y="2172827"/>
                </a:cubicBezTo>
                <a:cubicBezTo>
                  <a:pt x="2498125" y="2171017"/>
                  <a:pt x="2496029" y="2167969"/>
                  <a:pt x="2498982" y="2167969"/>
                </a:cubicBezTo>
                <a:cubicBezTo>
                  <a:pt x="2501935" y="2167969"/>
                  <a:pt x="2502411" y="2171684"/>
                  <a:pt x="2503554" y="2173684"/>
                </a:cubicBezTo>
                <a:cubicBezTo>
                  <a:pt x="2505174" y="2176542"/>
                  <a:pt x="2509555" y="2177399"/>
                  <a:pt x="2509936" y="2174351"/>
                </a:cubicBezTo>
                <a:cubicBezTo>
                  <a:pt x="2510412" y="2171684"/>
                  <a:pt x="2507650" y="2167779"/>
                  <a:pt x="2505745" y="2165397"/>
                </a:cubicBezTo>
                <a:close/>
                <a:moveTo>
                  <a:pt x="2584421" y="2226548"/>
                </a:moveTo>
                <a:cubicBezTo>
                  <a:pt x="2558609" y="2201878"/>
                  <a:pt x="2542893" y="2250265"/>
                  <a:pt x="2575277" y="2251789"/>
                </a:cubicBezTo>
                <a:cubicBezTo>
                  <a:pt x="2578326" y="2251122"/>
                  <a:pt x="2574896" y="2248075"/>
                  <a:pt x="2573087" y="2247027"/>
                </a:cubicBezTo>
                <a:cubicBezTo>
                  <a:pt x="2568038" y="2244265"/>
                  <a:pt x="2567562" y="2239788"/>
                  <a:pt x="2574611" y="2240645"/>
                </a:cubicBezTo>
                <a:cubicBezTo>
                  <a:pt x="2580707" y="2240074"/>
                  <a:pt x="2566038" y="2236454"/>
                  <a:pt x="2566515" y="2233978"/>
                </a:cubicBezTo>
                <a:cubicBezTo>
                  <a:pt x="2566419" y="2231692"/>
                  <a:pt x="2569943" y="2233120"/>
                  <a:pt x="2571468" y="2233787"/>
                </a:cubicBezTo>
                <a:cubicBezTo>
                  <a:pt x="2578707" y="2236835"/>
                  <a:pt x="2578516" y="2234644"/>
                  <a:pt x="2575944" y="2232168"/>
                </a:cubicBezTo>
                <a:cubicBezTo>
                  <a:pt x="2574516" y="2230834"/>
                  <a:pt x="2571182" y="2229215"/>
                  <a:pt x="2573087" y="2227501"/>
                </a:cubicBezTo>
                <a:cubicBezTo>
                  <a:pt x="2575087" y="2225691"/>
                  <a:pt x="2577754" y="2228834"/>
                  <a:pt x="2579754" y="2229977"/>
                </a:cubicBezTo>
                <a:cubicBezTo>
                  <a:pt x="2582707" y="2231501"/>
                  <a:pt x="2586136" y="2229596"/>
                  <a:pt x="2584421" y="2226548"/>
                </a:cubicBezTo>
                <a:close/>
                <a:moveTo>
                  <a:pt x="2682910" y="2285984"/>
                </a:moveTo>
                <a:cubicBezTo>
                  <a:pt x="2667194" y="2259028"/>
                  <a:pt x="2628903" y="2293414"/>
                  <a:pt x="2663003" y="2304939"/>
                </a:cubicBezTo>
                <a:cubicBezTo>
                  <a:pt x="2666622" y="2305320"/>
                  <a:pt x="2664241" y="2301700"/>
                  <a:pt x="2662622" y="2300367"/>
                </a:cubicBezTo>
                <a:cubicBezTo>
                  <a:pt x="2658335" y="2296557"/>
                  <a:pt x="2659764" y="2292747"/>
                  <a:pt x="2666908" y="2295509"/>
                </a:cubicBezTo>
                <a:cubicBezTo>
                  <a:pt x="2672623" y="2296938"/>
                  <a:pt x="2662812" y="2290651"/>
                  <a:pt x="2661860" y="2289604"/>
                </a:cubicBezTo>
                <a:cubicBezTo>
                  <a:pt x="2658717" y="2285889"/>
                  <a:pt x="2664622" y="2286746"/>
                  <a:pt x="2666432" y="2288842"/>
                </a:cubicBezTo>
                <a:cubicBezTo>
                  <a:pt x="2672909" y="2293414"/>
                  <a:pt x="2673480" y="2291509"/>
                  <a:pt x="2671766" y="2288651"/>
                </a:cubicBezTo>
                <a:cubicBezTo>
                  <a:pt x="2670813" y="2287127"/>
                  <a:pt x="2667956" y="2284936"/>
                  <a:pt x="2670718" y="2283889"/>
                </a:cubicBezTo>
                <a:cubicBezTo>
                  <a:pt x="2673480" y="2282841"/>
                  <a:pt x="2675004" y="2286270"/>
                  <a:pt x="2676719" y="2287794"/>
                </a:cubicBezTo>
                <a:cubicBezTo>
                  <a:pt x="2679291" y="2289985"/>
                  <a:pt x="2683672" y="2289222"/>
                  <a:pt x="2682910" y="2285984"/>
                </a:cubicBezTo>
                <a:close/>
                <a:moveTo>
                  <a:pt x="2739679" y="2304748"/>
                </a:moveTo>
                <a:cubicBezTo>
                  <a:pt x="2710247" y="2286651"/>
                  <a:pt x="2700341" y="2336276"/>
                  <a:pt x="2734059" y="2331037"/>
                </a:cubicBezTo>
                <a:cubicBezTo>
                  <a:pt x="2737107" y="2329799"/>
                  <a:pt x="2733107" y="2327513"/>
                  <a:pt x="2731107" y="2326942"/>
                </a:cubicBezTo>
                <a:cubicBezTo>
                  <a:pt x="2725296" y="2325322"/>
                  <a:pt x="2724629" y="2321131"/>
                  <a:pt x="2731773" y="2320465"/>
                </a:cubicBezTo>
                <a:cubicBezTo>
                  <a:pt x="2734440" y="2320179"/>
                  <a:pt x="2733678" y="2319417"/>
                  <a:pt x="2731487" y="2318845"/>
                </a:cubicBezTo>
                <a:cubicBezTo>
                  <a:pt x="2729106" y="2318083"/>
                  <a:pt x="2726630" y="2317893"/>
                  <a:pt x="2724249" y="2317131"/>
                </a:cubicBezTo>
                <a:cubicBezTo>
                  <a:pt x="2719676" y="2315130"/>
                  <a:pt x="2724629" y="2313226"/>
                  <a:pt x="2727582" y="2314464"/>
                </a:cubicBezTo>
                <a:cubicBezTo>
                  <a:pt x="2733011" y="2315607"/>
                  <a:pt x="2736250" y="2314940"/>
                  <a:pt x="2731868" y="2311987"/>
                </a:cubicBezTo>
                <a:cubicBezTo>
                  <a:pt x="2730249" y="2310940"/>
                  <a:pt x="2726630" y="2310082"/>
                  <a:pt x="2728344" y="2307987"/>
                </a:cubicBezTo>
                <a:cubicBezTo>
                  <a:pt x="2730059" y="2305796"/>
                  <a:pt x="2733202" y="2308463"/>
                  <a:pt x="2735488" y="2308939"/>
                </a:cubicBezTo>
                <a:cubicBezTo>
                  <a:pt x="2738631" y="2309892"/>
                  <a:pt x="2741775" y="2307320"/>
                  <a:pt x="2739679" y="2304748"/>
                </a:cubicBezTo>
                <a:close/>
                <a:moveTo>
                  <a:pt x="2786733" y="2333514"/>
                </a:moveTo>
                <a:cubicBezTo>
                  <a:pt x="2763587" y="2311225"/>
                  <a:pt x="2734631" y="2354945"/>
                  <a:pt x="2772159" y="2357231"/>
                </a:cubicBezTo>
                <a:cubicBezTo>
                  <a:pt x="2775874" y="2356660"/>
                  <a:pt x="2772445" y="2353802"/>
                  <a:pt x="2770540" y="2352850"/>
                </a:cubicBezTo>
                <a:cubicBezTo>
                  <a:pt x="2765206" y="2350278"/>
                  <a:pt x="2765492" y="2346182"/>
                  <a:pt x="2773398" y="2346944"/>
                </a:cubicBezTo>
                <a:cubicBezTo>
                  <a:pt x="2779493" y="2346849"/>
                  <a:pt x="2767968" y="2343229"/>
                  <a:pt x="2766635" y="2342467"/>
                </a:cubicBezTo>
                <a:cubicBezTo>
                  <a:pt x="2762349" y="2339610"/>
                  <a:pt x="2768635" y="2338943"/>
                  <a:pt x="2771016" y="2340562"/>
                </a:cubicBezTo>
                <a:cubicBezTo>
                  <a:pt x="2778827" y="2343325"/>
                  <a:pt x="2778827" y="2341324"/>
                  <a:pt x="2776350" y="2338943"/>
                </a:cubicBezTo>
                <a:cubicBezTo>
                  <a:pt x="2774921" y="2337705"/>
                  <a:pt x="2771493" y="2336276"/>
                  <a:pt x="2773874" y="2334562"/>
                </a:cubicBezTo>
                <a:cubicBezTo>
                  <a:pt x="2776350" y="2332847"/>
                  <a:pt x="2778827" y="2335800"/>
                  <a:pt x="2781018" y="2336847"/>
                </a:cubicBezTo>
                <a:cubicBezTo>
                  <a:pt x="2784066" y="2338372"/>
                  <a:pt x="2788161" y="2336276"/>
                  <a:pt x="2786733" y="2333514"/>
                </a:cubicBezTo>
                <a:close/>
                <a:moveTo>
                  <a:pt x="2904081" y="2338086"/>
                </a:moveTo>
                <a:cubicBezTo>
                  <a:pt x="2898270" y="2338848"/>
                  <a:pt x="2895603" y="2335419"/>
                  <a:pt x="2901985" y="2331799"/>
                </a:cubicBezTo>
                <a:cubicBezTo>
                  <a:pt x="2906367" y="2328466"/>
                  <a:pt x="2895318" y="2331799"/>
                  <a:pt x="2893793" y="2331799"/>
                </a:cubicBezTo>
                <a:cubicBezTo>
                  <a:pt x="2888841" y="2331895"/>
                  <a:pt x="2892555" y="2327989"/>
                  <a:pt x="2895699" y="2327894"/>
                </a:cubicBezTo>
                <a:cubicBezTo>
                  <a:pt x="2903414" y="2325989"/>
                  <a:pt x="2901985" y="2324275"/>
                  <a:pt x="2898556" y="2323798"/>
                </a:cubicBezTo>
                <a:cubicBezTo>
                  <a:pt x="2896651" y="2323513"/>
                  <a:pt x="2893032" y="2324275"/>
                  <a:pt x="2893793" y="2321608"/>
                </a:cubicBezTo>
                <a:cubicBezTo>
                  <a:pt x="2894460" y="2318845"/>
                  <a:pt x="2898366" y="2319893"/>
                  <a:pt x="2900651" y="2319512"/>
                </a:cubicBezTo>
                <a:cubicBezTo>
                  <a:pt x="2903985" y="2319131"/>
                  <a:pt x="2905700" y="2315416"/>
                  <a:pt x="2902747" y="2313892"/>
                </a:cubicBezTo>
                <a:cubicBezTo>
                  <a:pt x="2899985" y="2312464"/>
                  <a:pt x="2895508" y="2313511"/>
                  <a:pt x="2892651" y="2314368"/>
                </a:cubicBezTo>
                <a:cubicBezTo>
                  <a:pt x="2874172" y="2319798"/>
                  <a:pt x="2880173" y="2347039"/>
                  <a:pt x="2898842" y="2344658"/>
                </a:cubicBezTo>
                <a:cubicBezTo>
                  <a:pt x="2903604" y="2344563"/>
                  <a:pt x="2915606" y="2337895"/>
                  <a:pt x="2904081" y="2338086"/>
                </a:cubicBezTo>
                <a:close/>
                <a:moveTo>
                  <a:pt x="2957992" y="2314654"/>
                </a:moveTo>
                <a:cubicBezTo>
                  <a:pt x="2927988" y="2303415"/>
                  <a:pt x="2920368" y="2355993"/>
                  <a:pt x="2954753" y="2342658"/>
                </a:cubicBezTo>
                <a:cubicBezTo>
                  <a:pt x="2957801" y="2340658"/>
                  <a:pt x="2953610" y="2339324"/>
                  <a:pt x="2951420" y="2339229"/>
                </a:cubicBezTo>
                <a:cubicBezTo>
                  <a:pt x="2945609" y="2339038"/>
                  <a:pt x="2944181" y="2335133"/>
                  <a:pt x="2951515" y="2332561"/>
                </a:cubicBezTo>
                <a:cubicBezTo>
                  <a:pt x="2956944" y="2329990"/>
                  <a:pt x="2945133" y="2331323"/>
                  <a:pt x="2943609" y="2331133"/>
                </a:cubicBezTo>
                <a:cubicBezTo>
                  <a:pt x="2938656" y="2330275"/>
                  <a:pt x="2943990" y="2327037"/>
                  <a:pt x="2946657" y="2327513"/>
                </a:cubicBezTo>
                <a:cubicBezTo>
                  <a:pt x="2954753" y="2326942"/>
                  <a:pt x="2953992" y="2324941"/>
                  <a:pt x="2950753" y="2323893"/>
                </a:cubicBezTo>
                <a:cubicBezTo>
                  <a:pt x="2948943" y="2323322"/>
                  <a:pt x="2945324" y="2323417"/>
                  <a:pt x="2946752" y="2320846"/>
                </a:cubicBezTo>
                <a:cubicBezTo>
                  <a:pt x="2948276" y="2318274"/>
                  <a:pt x="2951706" y="2319893"/>
                  <a:pt x="2954087" y="2319988"/>
                </a:cubicBezTo>
                <a:cubicBezTo>
                  <a:pt x="2957516" y="2320179"/>
                  <a:pt x="2960373" y="2316655"/>
                  <a:pt x="2957992" y="2314654"/>
                </a:cubicBezTo>
                <a:close/>
                <a:moveTo>
                  <a:pt x="3014761" y="2315797"/>
                </a:moveTo>
                <a:cubicBezTo>
                  <a:pt x="3009046" y="2317702"/>
                  <a:pt x="3004950" y="2315226"/>
                  <a:pt x="3009999" y="2310082"/>
                </a:cubicBezTo>
                <a:cubicBezTo>
                  <a:pt x="3011808" y="2308463"/>
                  <a:pt x="3014856" y="2305796"/>
                  <a:pt x="3010094" y="2307320"/>
                </a:cubicBezTo>
                <a:cubicBezTo>
                  <a:pt x="3007332" y="2308272"/>
                  <a:pt x="3004665" y="2309701"/>
                  <a:pt x="3001902" y="2310463"/>
                </a:cubicBezTo>
                <a:cubicBezTo>
                  <a:pt x="2996092" y="2311416"/>
                  <a:pt x="2999807" y="2306272"/>
                  <a:pt x="3003521" y="2305510"/>
                </a:cubicBezTo>
                <a:cubicBezTo>
                  <a:pt x="3012189" y="2301605"/>
                  <a:pt x="3010284" y="2299795"/>
                  <a:pt x="3006188" y="2300081"/>
                </a:cubicBezTo>
                <a:cubicBezTo>
                  <a:pt x="3003998" y="2300272"/>
                  <a:pt x="2999902" y="2301700"/>
                  <a:pt x="3000283" y="2298462"/>
                </a:cubicBezTo>
                <a:cubicBezTo>
                  <a:pt x="3000664" y="2295223"/>
                  <a:pt x="3005236" y="2295509"/>
                  <a:pt x="3007903" y="2294557"/>
                </a:cubicBezTo>
                <a:cubicBezTo>
                  <a:pt x="3011618" y="2293318"/>
                  <a:pt x="3013046" y="2288651"/>
                  <a:pt x="3009332" y="2287413"/>
                </a:cubicBezTo>
                <a:cubicBezTo>
                  <a:pt x="3002283" y="2286270"/>
                  <a:pt x="2993711" y="2291318"/>
                  <a:pt x="2989996" y="2297224"/>
                </a:cubicBezTo>
                <a:cubicBezTo>
                  <a:pt x="2980090" y="2310368"/>
                  <a:pt x="2993616" y="2329894"/>
                  <a:pt x="3009618" y="2324655"/>
                </a:cubicBezTo>
                <a:cubicBezTo>
                  <a:pt x="3015047" y="2323893"/>
                  <a:pt x="3028191" y="2313130"/>
                  <a:pt x="3014761" y="2315797"/>
                </a:cubicBezTo>
                <a:close/>
                <a:moveTo>
                  <a:pt x="3101534" y="2260267"/>
                </a:moveTo>
                <a:cubicBezTo>
                  <a:pt x="3096485" y="2263791"/>
                  <a:pt x="3092866" y="2261505"/>
                  <a:pt x="3096771" y="2255504"/>
                </a:cubicBezTo>
                <a:cubicBezTo>
                  <a:pt x="3099152" y="2250456"/>
                  <a:pt x="3090866" y="2258552"/>
                  <a:pt x="3089437" y="2259219"/>
                </a:cubicBezTo>
                <a:cubicBezTo>
                  <a:pt x="3084960" y="2261505"/>
                  <a:pt x="3086579" y="2256361"/>
                  <a:pt x="3089342" y="2254837"/>
                </a:cubicBezTo>
                <a:cubicBezTo>
                  <a:pt x="3093533" y="2251218"/>
                  <a:pt x="3095152" y="2248360"/>
                  <a:pt x="3090009" y="2249789"/>
                </a:cubicBezTo>
                <a:cubicBezTo>
                  <a:pt x="3088199" y="2250361"/>
                  <a:pt x="3085246" y="2252742"/>
                  <a:pt x="3084675" y="2249980"/>
                </a:cubicBezTo>
                <a:cubicBezTo>
                  <a:pt x="3084008" y="2247217"/>
                  <a:pt x="3088008" y="2246455"/>
                  <a:pt x="3089913" y="2245026"/>
                </a:cubicBezTo>
                <a:cubicBezTo>
                  <a:pt x="3092580" y="2243026"/>
                  <a:pt x="3092485" y="2238930"/>
                  <a:pt x="3089056" y="2238930"/>
                </a:cubicBezTo>
                <a:cubicBezTo>
                  <a:pt x="3086008" y="2238930"/>
                  <a:pt x="3082388" y="2241979"/>
                  <a:pt x="3080293" y="2243979"/>
                </a:cubicBezTo>
                <a:cubicBezTo>
                  <a:pt x="3066386" y="2257314"/>
                  <a:pt x="3084389" y="2279126"/>
                  <a:pt x="3100010" y="2268649"/>
                </a:cubicBezTo>
                <a:cubicBezTo>
                  <a:pt x="3104201" y="2266458"/>
                  <a:pt x="3111630" y="2254647"/>
                  <a:pt x="3101534" y="2260267"/>
                </a:cubicBezTo>
                <a:close/>
                <a:moveTo>
                  <a:pt x="3143253" y="2247598"/>
                </a:moveTo>
                <a:cubicBezTo>
                  <a:pt x="3137824" y="2249884"/>
                  <a:pt x="3134776" y="2247027"/>
                  <a:pt x="3140396" y="2241407"/>
                </a:cubicBezTo>
                <a:cubicBezTo>
                  <a:pt x="3142396" y="2239407"/>
                  <a:pt x="3141443" y="2239216"/>
                  <a:pt x="3139348" y="2240074"/>
                </a:cubicBezTo>
                <a:cubicBezTo>
                  <a:pt x="3136491" y="2240740"/>
                  <a:pt x="3133252" y="2244741"/>
                  <a:pt x="3130394" y="2243407"/>
                </a:cubicBezTo>
                <a:cubicBezTo>
                  <a:pt x="3128870" y="2241693"/>
                  <a:pt x="3132300" y="2239693"/>
                  <a:pt x="3133824" y="2238835"/>
                </a:cubicBezTo>
                <a:cubicBezTo>
                  <a:pt x="3140967" y="2234740"/>
                  <a:pt x="3139348" y="2233311"/>
                  <a:pt x="3135919" y="2233692"/>
                </a:cubicBezTo>
                <a:cubicBezTo>
                  <a:pt x="3134014" y="2233882"/>
                  <a:pt x="3130680" y="2235692"/>
                  <a:pt x="3130966" y="2232644"/>
                </a:cubicBezTo>
                <a:cubicBezTo>
                  <a:pt x="3131157" y="2229596"/>
                  <a:pt x="3135062" y="2229596"/>
                  <a:pt x="3137252" y="2228643"/>
                </a:cubicBezTo>
                <a:cubicBezTo>
                  <a:pt x="3140396" y="2227310"/>
                  <a:pt x="3141443" y="2222833"/>
                  <a:pt x="3138300" y="2222071"/>
                </a:cubicBezTo>
                <a:cubicBezTo>
                  <a:pt x="3135443" y="2221405"/>
                  <a:pt x="3131252" y="2223691"/>
                  <a:pt x="3128680" y="2225310"/>
                </a:cubicBezTo>
                <a:cubicBezTo>
                  <a:pt x="3113345" y="2233978"/>
                  <a:pt x="3120203" y="2262743"/>
                  <a:pt x="3139253" y="2255885"/>
                </a:cubicBezTo>
                <a:cubicBezTo>
                  <a:pt x="3143253" y="2254933"/>
                  <a:pt x="3154493" y="2244455"/>
                  <a:pt x="3143253" y="2247598"/>
                </a:cubicBezTo>
                <a:close/>
                <a:moveTo>
                  <a:pt x="3178115" y="2201116"/>
                </a:moveTo>
                <a:cubicBezTo>
                  <a:pt x="3173352" y="2205307"/>
                  <a:pt x="3168876" y="2204164"/>
                  <a:pt x="3171352" y="2197687"/>
                </a:cubicBezTo>
                <a:cubicBezTo>
                  <a:pt x="3172400" y="2195497"/>
                  <a:pt x="3174019" y="2191877"/>
                  <a:pt x="3170304" y="2195020"/>
                </a:cubicBezTo>
                <a:cubicBezTo>
                  <a:pt x="3168113" y="2196925"/>
                  <a:pt x="3166304" y="2199402"/>
                  <a:pt x="3164113" y="2201212"/>
                </a:cubicBezTo>
                <a:cubicBezTo>
                  <a:pt x="3159255" y="2204545"/>
                  <a:pt x="3160493" y="2198164"/>
                  <a:pt x="3163542" y="2195973"/>
                </a:cubicBezTo>
                <a:cubicBezTo>
                  <a:pt x="3169828" y="2188924"/>
                  <a:pt x="3167447" y="2188162"/>
                  <a:pt x="3163732" y="2189877"/>
                </a:cubicBezTo>
                <a:cubicBezTo>
                  <a:pt x="3161732" y="2190829"/>
                  <a:pt x="3158684" y="2193972"/>
                  <a:pt x="3157636" y="2190734"/>
                </a:cubicBezTo>
                <a:cubicBezTo>
                  <a:pt x="3156588" y="2187496"/>
                  <a:pt x="3160970" y="2185972"/>
                  <a:pt x="3163065" y="2184162"/>
                </a:cubicBezTo>
                <a:cubicBezTo>
                  <a:pt x="3166018" y="2181590"/>
                  <a:pt x="3165256" y="2176542"/>
                  <a:pt x="3161446" y="2177018"/>
                </a:cubicBezTo>
                <a:cubicBezTo>
                  <a:pt x="3154398" y="2178637"/>
                  <a:pt x="3148778" y="2186829"/>
                  <a:pt x="3147825" y="2193782"/>
                </a:cubicBezTo>
                <a:cubicBezTo>
                  <a:pt x="3144206" y="2209689"/>
                  <a:pt x="3164875" y="2222643"/>
                  <a:pt x="3177258" y="2211308"/>
                </a:cubicBezTo>
                <a:cubicBezTo>
                  <a:pt x="3181639" y="2208260"/>
                  <a:pt x="3189450" y="2193496"/>
                  <a:pt x="3178115" y="2201116"/>
                </a:cubicBezTo>
                <a:close/>
                <a:moveTo>
                  <a:pt x="3227168" y="2134537"/>
                </a:moveTo>
                <a:cubicBezTo>
                  <a:pt x="3226121" y="2127297"/>
                  <a:pt x="3214881" y="2149681"/>
                  <a:pt x="3216024" y="2133203"/>
                </a:cubicBezTo>
                <a:cubicBezTo>
                  <a:pt x="3216501" y="2130536"/>
                  <a:pt x="3215548" y="2131012"/>
                  <a:pt x="3214310" y="2132917"/>
                </a:cubicBezTo>
                <a:cubicBezTo>
                  <a:pt x="3212405" y="2135203"/>
                  <a:pt x="3211643" y="2139966"/>
                  <a:pt x="3208595" y="2140442"/>
                </a:cubicBezTo>
                <a:cubicBezTo>
                  <a:pt x="3206213" y="2140061"/>
                  <a:pt x="3208023" y="2136632"/>
                  <a:pt x="3208881" y="2135203"/>
                </a:cubicBezTo>
                <a:cubicBezTo>
                  <a:pt x="3212595" y="2128155"/>
                  <a:pt x="3210214" y="2127964"/>
                  <a:pt x="3207642" y="2130250"/>
                </a:cubicBezTo>
                <a:cubicBezTo>
                  <a:pt x="3206213" y="2131489"/>
                  <a:pt x="3204309" y="2134632"/>
                  <a:pt x="3202689" y="2132251"/>
                </a:cubicBezTo>
                <a:cubicBezTo>
                  <a:pt x="3201070" y="2129869"/>
                  <a:pt x="3204499" y="2127679"/>
                  <a:pt x="3205737" y="2125774"/>
                </a:cubicBezTo>
                <a:cubicBezTo>
                  <a:pt x="3207642" y="2122916"/>
                  <a:pt x="3205737" y="2119011"/>
                  <a:pt x="3202499" y="2120344"/>
                </a:cubicBezTo>
                <a:cubicBezTo>
                  <a:pt x="3176400" y="2142538"/>
                  <a:pt x="3222406" y="2168541"/>
                  <a:pt x="3227168" y="2134537"/>
                </a:cubicBezTo>
                <a:close/>
                <a:moveTo>
                  <a:pt x="3240980" y="2091674"/>
                </a:moveTo>
                <a:cubicBezTo>
                  <a:pt x="3243266" y="2089293"/>
                  <a:pt x="3242694" y="2084816"/>
                  <a:pt x="3239456" y="2085102"/>
                </a:cubicBezTo>
                <a:cubicBezTo>
                  <a:pt x="3236503" y="2085483"/>
                  <a:pt x="3233550" y="2089102"/>
                  <a:pt x="3231645" y="2091483"/>
                </a:cubicBezTo>
                <a:cubicBezTo>
                  <a:pt x="3216882" y="2112629"/>
                  <a:pt x="3250409" y="2134155"/>
                  <a:pt x="3258601" y="2107105"/>
                </a:cubicBezTo>
                <a:cubicBezTo>
                  <a:pt x="3259173" y="2103485"/>
                  <a:pt x="3255267" y="2105580"/>
                  <a:pt x="3253743" y="2107105"/>
                </a:cubicBezTo>
                <a:cubicBezTo>
                  <a:pt x="3249552" y="2111200"/>
                  <a:pt x="3245552" y="2109486"/>
                  <a:pt x="3248790" y="2102342"/>
                </a:cubicBezTo>
                <a:cubicBezTo>
                  <a:pt x="3249933" y="2099770"/>
                  <a:pt x="3248981" y="2099961"/>
                  <a:pt x="3247266" y="2101485"/>
                </a:cubicBezTo>
                <a:cubicBezTo>
                  <a:pt x="3244885" y="2103199"/>
                  <a:pt x="3243266" y="2107962"/>
                  <a:pt x="3240123" y="2107771"/>
                </a:cubicBezTo>
                <a:cubicBezTo>
                  <a:pt x="3236217" y="2105295"/>
                  <a:pt x="3251457" y="2093579"/>
                  <a:pt x="3241742" y="2096817"/>
                </a:cubicBezTo>
                <a:cubicBezTo>
                  <a:pt x="3240027" y="2097675"/>
                  <a:pt x="3237551" y="2100437"/>
                  <a:pt x="3236693" y="2097580"/>
                </a:cubicBezTo>
                <a:cubicBezTo>
                  <a:pt x="3235551" y="2094722"/>
                  <a:pt x="3239265" y="2093388"/>
                  <a:pt x="3240980" y="2091674"/>
                </a:cubicBezTo>
                <a:close/>
                <a:moveTo>
                  <a:pt x="3324800" y="2065861"/>
                </a:moveTo>
                <a:cubicBezTo>
                  <a:pt x="3319561" y="2071481"/>
                  <a:pt x="3314703" y="2069195"/>
                  <a:pt x="3318799" y="2059194"/>
                </a:cubicBezTo>
                <a:cubicBezTo>
                  <a:pt x="3320323" y="2055574"/>
                  <a:pt x="3319085" y="2055860"/>
                  <a:pt x="3316989" y="2058051"/>
                </a:cubicBezTo>
                <a:cubicBezTo>
                  <a:pt x="3313941" y="2060337"/>
                  <a:pt x="3312036" y="2067004"/>
                  <a:pt x="3308036" y="2066623"/>
                </a:cubicBezTo>
                <a:cubicBezTo>
                  <a:pt x="3305559" y="2065195"/>
                  <a:pt x="3308702" y="2061004"/>
                  <a:pt x="3310036" y="2059194"/>
                </a:cubicBezTo>
                <a:cubicBezTo>
                  <a:pt x="3316513" y="2050431"/>
                  <a:pt x="3314036" y="2049383"/>
                  <a:pt x="3310226" y="2051574"/>
                </a:cubicBezTo>
                <a:cubicBezTo>
                  <a:pt x="3308131" y="2052812"/>
                  <a:pt x="3304988" y="2056622"/>
                  <a:pt x="3303940" y="2052717"/>
                </a:cubicBezTo>
                <a:cubicBezTo>
                  <a:pt x="3302892" y="2048716"/>
                  <a:pt x="3307464" y="2046811"/>
                  <a:pt x="3309560" y="2044525"/>
                </a:cubicBezTo>
                <a:cubicBezTo>
                  <a:pt x="3312512" y="2041191"/>
                  <a:pt x="3311751" y="2035000"/>
                  <a:pt x="3307750" y="2035572"/>
                </a:cubicBezTo>
                <a:cubicBezTo>
                  <a:pt x="3304035" y="2036143"/>
                  <a:pt x="3300416" y="2041191"/>
                  <a:pt x="3298034" y="2044525"/>
                </a:cubicBezTo>
                <a:cubicBezTo>
                  <a:pt x="3284414" y="2061289"/>
                  <a:pt x="3302987" y="2096722"/>
                  <a:pt x="3323466" y="2078625"/>
                </a:cubicBezTo>
                <a:cubicBezTo>
                  <a:pt x="3327848" y="2075672"/>
                  <a:pt x="3336611" y="2056336"/>
                  <a:pt x="3324800" y="2065861"/>
                </a:cubicBezTo>
                <a:close/>
                <a:moveTo>
                  <a:pt x="3311941" y="2097389"/>
                </a:moveTo>
                <a:cubicBezTo>
                  <a:pt x="3311084" y="2092912"/>
                  <a:pt x="3307083" y="2097961"/>
                  <a:pt x="3305845" y="2100628"/>
                </a:cubicBezTo>
                <a:cubicBezTo>
                  <a:pt x="3302226" y="2108152"/>
                  <a:pt x="3296606" y="2108438"/>
                  <a:pt x="3297558" y="2098532"/>
                </a:cubicBezTo>
                <a:cubicBezTo>
                  <a:pt x="3297082" y="2089483"/>
                  <a:pt x="3292224" y="2110819"/>
                  <a:pt x="3288986" y="2110057"/>
                </a:cubicBezTo>
                <a:cubicBezTo>
                  <a:pt x="3283176" y="2110248"/>
                  <a:pt x="3296987" y="2086816"/>
                  <a:pt x="3286509" y="2096722"/>
                </a:cubicBezTo>
                <a:cubicBezTo>
                  <a:pt x="3284795" y="2098722"/>
                  <a:pt x="3282794" y="2103390"/>
                  <a:pt x="3280509" y="2100628"/>
                </a:cubicBezTo>
                <a:cubicBezTo>
                  <a:pt x="3278127" y="2097865"/>
                  <a:pt x="3282223" y="2094150"/>
                  <a:pt x="3283557" y="2091198"/>
                </a:cubicBezTo>
                <a:cubicBezTo>
                  <a:pt x="3285557" y="2086912"/>
                  <a:pt x="3282699" y="2082149"/>
                  <a:pt x="3278794" y="2084816"/>
                </a:cubicBezTo>
                <a:cubicBezTo>
                  <a:pt x="3248600" y="2121297"/>
                  <a:pt x="3310131" y="2143966"/>
                  <a:pt x="3311941" y="2097389"/>
                </a:cubicBezTo>
                <a:close/>
                <a:moveTo>
                  <a:pt x="3279080" y="2149110"/>
                </a:moveTo>
                <a:cubicBezTo>
                  <a:pt x="3274698" y="2156158"/>
                  <a:pt x="3269174" y="2155872"/>
                  <a:pt x="3271174" y="2146062"/>
                </a:cubicBezTo>
                <a:cubicBezTo>
                  <a:pt x="3271841" y="2142442"/>
                  <a:pt x="3270698" y="2143204"/>
                  <a:pt x="3268983" y="2145871"/>
                </a:cubicBezTo>
                <a:cubicBezTo>
                  <a:pt x="3266411" y="2149110"/>
                  <a:pt x="3265554" y="2155396"/>
                  <a:pt x="3261459" y="2156539"/>
                </a:cubicBezTo>
                <a:cubicBezTo>
                  <a:pt x="3258506" y="2156254"/>
                  <a:pt x="3260887" y="2151586"/>
                  <a:pt x="3261935" y="2149491"/>
                </a:cubicBezTo>
                <a:cubicBezTo>
                  <a:pt x="3266793" y="2139680"/>
                  <a:pt x="3263840" y="2139680"/>
                  <a:pt x="3260411" y="2143014"/>
                </a:cubicBezTo>
                <a:cubicBezTo>
                  <a:pt x="3258506" y="2144824"/>
                  <a:pt x="3256029" y="2149205"/>
                  <a:pt x="3254029" y="2146252"/>
                </a:cubicBezTo>
                <a:cubicBezTo>
                  <a:pt x="3252981" y="2144728"/>
                  <a:pt x="3253648" y="2143204"/>
                  <a:pt x="3254696" y="2141680"/>
                </a:cubicBezTo>
                <a:cubicBezTo>
                  <a:pt x="3258601" y="2138632"/>
                  <a:pt x="3261935" y="2128155"/>
                  <a:pt x="3254219" y="2130250"/>
                </a:cubicBezTo>
                <a:cubicBezTo>
                  <a:pt x="3247171" y="2134918"/>
                  <a:pt x="3242885" y="2145967"/>
                  <a:pt x="3244313" y="2154063"/>
                </a:cubicBezTo>
                <a:cubicBezTo>
                  <a:pt x="3245742" y="2172827"/>
                  <a:pt x="3271936" y="2175399"/>
                  <a:pt x="3281080" y="2159968"/>
                </a:cubicBezTo>
                <a:cubicBezTo>
                  <a:pt x="3285081" y="2155206"/>
                  <a:pt x="3288986" y="2136537"/>
                  <a:pt x="3279080" y="2149110"/>
                </a:cubicBezTo>
                <a:close/>
                <a:moveTo>
                  <a:pt x="3245266" y="2044144"/>
                </a:moveTo>
                <a:cubicBezTo>
                  <a:pt x="3238313" y="2064813"/>
                  <a:pt x="3268983" y="2080339"/>
                  <a:pt x="3279651" y="2059956"/>
                </a:cubicBezTo>
                <a:cubicBezTo>
                  <a:pt x="3282794" y="2055670"/>
                  <a:pt x="3284128" y="2038429"/>
                  <a:pt x="3276603" y="2050145"/>
                </a:cubicBezTo>
                <a:cubicBezTo>
                  <a:pt x="3272984" y="2057575"/>
                  <a:pt x="3268031" y="2054717"/>
                  <a:pt x="3268983" y="2047573"/>
                </a:cubicBezTo>
                <a:cubicBezTo>
                  <a:pt x="3268317" y="2039382"/>
                  <a:pt x="3264411" y="2058146"/>
                  <a:pt x="3261363" y="2057193"/>
                </a:cubicBezTo>
                <a:cubicBezTo>
                  <a:pt x="3258601" y="2057003"/>
                  <a:pt x="3260125" y="2052907"/>
                  <a:pt x="3260887" y="2050907"/>
                </a:cubicBezTo>
                <a:cubicBezTo>
                  <a:pt x="3263268" y="2044811"/>
                  <a:pt x="3263078" y="2040715"/>
                  <a:pt x="3258696" y="2045192"/>
                </a:cubicBezTo>
                <a:cubicBezTo>
                  <a:pt x="3257172" y="2046811"/>
                  <a:pt x="3255458" y="2050907"/>
                  <a:pt x="3253267" y="2048240"/>
                </a:cubicBezTo>
                <a:cubicBezTo>
                  <a:pt x="3251076" y="2045573"/>
                  <a:pt x="3254696" y="2042620"/>
                  <a:pt x="3255743" y="2040049"/>
                </a:cubicBezTo>
                <a:cubicBezTo>
                  <a:pt x="3257363" y="2036524"/>
                  <a:pt x="3254886" y="2032143"/>
                  <a:pt x="3251362" y="2033953"/>
                </a:cubicBezTo>
                <a:cubicBezTo>
                  <a:pt x="3248219" y="2035762"/>
                  <a:pt x="3246409" y="2040906"/>
                  <a:pt x="3245266" y="2044144"/>
                </a:cubicBezTo>
                <a:close/>
                <a:moveTo>
                  <a:pt x="3344993" y="2106057"/>
                </a:moveTo>
                <a:cubicBezTo>
                  <a:pt x="3366710" y="2093388"/>
                  <a:pt x="3352803" y="2060908"/>
                  <a:pt x="3350708" y="2080530"/>
                </a:cubicBezTo>
                <a:cubicBezTo>
                  <a:pt x="3350898" y="2087007"/>
                  <a:pt x="3346612" y="2091007"/>
                  <a:pt x="3343374" y="2084435"/>
                </a:cubicBezTo>
                <a:cubicBezTo>
                  <a:pt x="3342135" y="2082054"/>
                  <a:pt x="3341659" y="2083292"/>
                  <a:pt x="3341659" y="2085864"/>
                </a:cubicBezTo>
                <a:cubicBezTo>
                  <a:pt x="3341278" y="2089388"/>
                  <a:pt x="3343754" y="2093674"/>
                  <a:pt x="3341373" y="2096722"/>
                </a:cubicBezTo>
                <a:cubicBezTo>
                  <a:pt x="3339087" y="2098722"/>
                  <a:pt x="3338516" y="2094532"/>
                  <a:pt x="3338230" y="2092722"/>
                </a:cubicBezTo>
                <a:cubicBezTo>
                  <a:pt x="3336992" y="2084149"/>
                  <a:pt x="3334992" y="2086150"/>
                  <a:pt x="3333944" y="2090341"/>
                </a:cubicBezTo>
                <a:cubicBezTo>
                  <a:pt x="3333372" y="2092626"/>
                  <a:pt x="3333849" y="2096722"/>
                  <a:pt x="3330896" y="2096437"/>
                </a:cubicBezTo>
                <a:cubicBezTo>
                  <a:pt x="3327943" y="2096151"/>
                  <a:pt x="3329562" y="2091483"/>
                  <a:pt x="3329467" y="2088816"/>
                </a:cubicBezTo>
                <a:cubicBezTo>
                  <a:pt x="3329372" y="2085102"/>
                  <a:pt x="3325562" y="2083673"/>
                  <a:pt x="3323466" y="2087483"/>
                </a:cubicBezTo>
                <a:cubicBezTo>
                  <a:pt x="3321657" y="2090912"/>
                  <a:pt x="3322037" y="2096055"/>
                  <a:pt x="3322514" y="2099199"/>
                </a:cubicBezTo>
                <a:cubicBezTo>
                  <a:pt x="3324800" y="2110343"/>
                  <a:pt x="3336992" y="2112439"/>
                  <a:pt x="3344993" y="2106057"/>
                </a:cubicBezTo>
                <a:close/>
                <a:moveTo>
                  <a:pt x="3297749" y="2156635"/>
                </a:moveTo>
                <a:cubicBezTo>
                  <a:pt x="3316989" y="2183400"/>
                  <a:pt x="3338992" y="2132632"/>
                  <a:pt x="3323276" y="2147776"/>
                </a:cubicBezTo>
                <a:cubicBezTo>
                  <a:pt x="3318894" y="2153110"/>
                  <a:pt x="3314608" y="2152253"/>
                  <a:pt x="3317751" y="2143680"/>
                </a:cubicBezTo>
                <a:cubicBezTo>
                  <a:pt x="3318894" y="2140537"/>
                  <a:pt x="3317846" y="2141014"/>
                  <a:pt x="3316132" y="2143109"/>
                </a:cubicBezTo>
                <a:cubicBezTo>
                  <a:pt x="3313560" y="2145490"/>
                  <a:pt x="3312227" y="2151015"/>
                  <a:pt x="3308702" y="2151586"/>
                </a:cubicBezTo>
                <a:cubicBezTo>
                  <a:pt x="3306512" y="2150920"/>
                  <a:pt x="3308988" y="2147014"/>
                  <a:pt x="3310131" y="2145300"/>
                </a:cubicBezTo>
                <a:cubicBezTo>
                  <a:pt x="3315465" y="2137204"/>
                  <a:pt x="3313275" y="2136822"/>
                  <a:pt x="3310036" y="2139204"/>
                </a:cubicBezTo>
                <a:cubicBezTo>
                  <a:pt x="3308226" y="2140537"/>
                  <a:pt x="3305750" y="2144157"/>
                  <a:pt x="3304607" y="2141109"/>
                </a:cubicBezTo>
                <a:cubicBezTo>
                  <a:pt x="3303559" y="2138061"/>
                  <a:pt x="3307369" y="2135870"/>
                  <a:pt x="3309179" y="2133584"/>
                </a:cubicBezTo>
                <a:cubicBezTo>
                  <a:pt x="3316227" y="2114058"/>
                  <a:pt x="3288128" y="2139013"/>
                  <a:pt x="3297749" y="2156635"/>
                </a:cubicBezTo>
                <a:close/>
                <a:moveTo>
                  <a:pt x="3253362" y="2211784"/>
                </a:moveTo>
                <a:cubicBezTo>
                  <a:pt x="3276794" y="2240931"/>
                  <a:pt x="3303273" y="2183400"/>
                  <a:pt x="3284318" y="2201021"/>
                </a:cubicBezTo>
                <a:cubicBezTo>
                  <a:pt x="3279461" y="2206736"/>
                  <a:pt x="3274698" y="2206450"/>
                  <a:pt x="3276889" y="2198830"/>
                </a:cubicBezTo>
                <a:cubicBezTo>
                  <a:pt x="3277842" y="2196259"/>
                  <a:pt x="3279461" y="2191782"/>
                  <a:pt x="3275651" y="2196163"/>
                </a:cubicBezTo>
                <a:cubicBezTo>
                  <a:pt x="3272698" y="2198926"/>
                  <a:pt x="3270793" y="2205117"/>
                  <a:pt x="3266602" y="2205688"/>
                </a:cubicBezTo>
                <a:cubicBezTo>
                  <a:pt x="3263935" y="2204926"/>
                  <a:pt x="3266983" y="2200735"/>
                  <a:pt x="3268412" y="2198735"/>
                </a:cubicBezTo>
                <a:cubicBezTo>
                  <a:pt x="3274793" y="2189591"/>
                  <a:pt x="3272031" y="2189210"/>
                  <a:pt x="3268221" y="2191972"/>
                </a:cubicBezTo>
                <a:cubicBezTo>
                  <a:pt x="3266126" y="2193496"/>
                  <a:pt x="3262983" y="2197592"/>
                  <a:pt x="3261744" y="2194258"/>
                </a:cubicBezTo>
                <a:cubicBezTo>
                  <a:pt x="3260506" y="2191020"/>
                  <a:pt x="3265078" y="2188258"/>
                  <a:pt x="3267174" y="2185781"/>
                </a:cubicBezTo>
                <a:cubicBezTo>
                  <a:pt x="3275556" y="2164255"/>
                  <a:pt x="3241742" y="2192163"/>
                  <a:pt x="3253362" y="2211784"/>
                </a:cubicBezTo>
                <a:close/>
                <a:moveTo>
                  <a:pt x="3219929" y="2245598"/>
                </a:moveTo>
                <a:cubicBezTo>
                  <a:pt x="3228597" y="2278078"/>
                  <a:pt x="3264126" y="2237121"/>
                  <a:pt x="3245457" y="2246074"/>
                </a:cubicBezTo>
                <a:cubicBezTo>
                  <a:pt x="3239932" y="2249694"/>
                  <a:pt x="3236312" y="2247313"/>
                  <a:pt x="3241932" y="2240169"/>
                </a:cubicBezTo>
                <a:cubicBezTo>
                  <a:pt x="3243933" y="2237597"/>
                  <a:pt x="3242885" y="2237692"/>
                  <a:pt x="3240694" y="2239026"/>
                </a:cubicBezTo>
                <a:cubicBezTo>
                  <a:pt x="3237646" y="2240359"/>
                  <a:pt x="3234693" y="2245312"/>
                  <a:pt x="3231455" y="2244550"/>
                </a:cubicBezTo>
                <a:cubicBezTo>
                  <a:pt x="3229740" y="2243122"/>
                  <a:pt x="3233169" y="2240264"/>
                  <a:pt x="3234788" y="2239026"/>
                </a:cubicBezTo>
                <a:cubicBezTo>
                  <a:pt x="3242123" y="2233120"/>
                  <a:pt x="3240313" y="2231977"/>
                  <a:pt x="3236598" y="2233120"/>
                </a:cubicBezTo>
                <a:cubicBezTo>
                  <a:pt x="3234598" y="2233787"/>
                  <a:pt x="3231169" y="2236359"/>
                  <a:pt x="3231169" y="2233120"/>
                </a:cubicBezTo>
                <a:cubicBezTo>
                  <a:pt x="3231169" y="2229787"/>
                  <a:pt x="3235360" y="2229025"/>
                  <a:pt x="3237646" y="2227501"/>
                </a:cubicBezTo>
                <a:cubicBezTo>
                  <a:pt x="3249933" y="2210927"/>
                  <a:pt x="3216786" y="2225500"/>
                  <a:pt x="3219929" y="2245598"/>
                </a:cubicBezTo>
                <a:close/>
                <a:moveTo>
                  <a:pt x="3222977" y="2210641"/>
                </a:moveTo>
                <a:cubicBezTo>
                  <a:pt x="3238979" y="2209784"/>
                  <a:pt x="3249648" y="2168731"/>
                  <a:pt x="3234026" y="2187876"/>
                </a:cubicBezTo>
                <a:cubicBezTo>
                  <a:pt x="3232312" y="2190639"/>
                  <a:pt x="3230121" y="2193306"/>
                  <a:pt x="3227168" y="2193592"/>
                </a:cubicBezTo>
                <a:cubicBezTo>
                  <a:pt x="3220882" y="2194830"/>
                  <a:pt x="3227454" y="2176161"/>
                  <a:pt x="3221644" y="2185114"/>
                </a:cubicBezTo>
                <a:cubicBezTo>
                  <a:pt x="3218596" y="2188734"/>
                  <a:pt x="3218025" y="2195878"/>
                  <a:pt x="3213262" y="2197306"/>
                </a:cubicBezTo>
                <a:cubicBezTo>
                  <a:pt x="3209738" y="2197211"/>
                  <a:pt x="3212214" y="2191972"/>
                  <a:pt x="3213357" y="2189496"/>
                </a:cubicBezTo>
                <a:cubicBezTo>
                  <a:pt x="3218596" y="2178447"/>
                  <a:pt x="3215167" y="2178733"/>
                  <a:pt x="3211167" y="2182543"/>
                </a:cubicBezTo>
                <a:cubicBezTo>
                  <a:pt x="3208976" y="2184638"/>
                  <a:pt x="3206309" y="2189591"/>
                  <a:pt x="3203737" y="2186448"/>
                </a:cubicBezTo>
                <a:cubicBezTo>
                  <a:pt x="3201165" y="2183209"/>
                  <a:pt x="3206118" y="2179399"/>
                  <a:pt x="3208023" y="2176351"/>
                </a:cubicBezTo>
                <a:cubicBezTo>
                  <a:pt x="3210690" y="2171970"/>
                  <a:pt x="3207833" y="2166636"/>
                  <a:pt x="3203166" y="2168922"/>
                </a:cubicBezTo>
                <a:cubicBezTo>
                  <a:pt x="3198879" y="2171017"/>
                  <a:pt x="3195641" y="2177209"/>
                  <a:pt x="3193926" y="2181400"/>
                </a:cubicBezTo>
                <a:cubicBezTo>
                  <a:pt x="3186020" y="2200354"/>
                  <a:pt x="3203261" y="2217976"/>
                  <a:pt x="3222977" y="2210641"/>
                </a:cubicBezTo>
                <a:close/>
                <a:moveTo>
                  <a:pt x="3167066" y="2296366"/>
                </a:moveTo>
                <a:cubicBezTo>
                  <a:pt x="3174495" y="2311511"/>
                  <a:pt x="3199070" y="2304367"/>
                  <a:pt x="3203356" y="2289413"/>
                </a:cubicBezTo>
                <a:cubicBezTo>
                  <a:pt x="3204309" y="2285508"/>
                  <a:pt x="3199260" y="2288270"/>
                  <a:pt x="3197260" y="2290080"/>
                </a:cubicBezTo>
                <a:cubicBezTo>
                  <a:pt x="3191640" y="2295033"/>
                  <a:pt x="3186878" y="2293509"/>
                  <a:pt x="3191450" y="2285698"/>
                </a:cubicBezTo>
                <a:cubicBezTo>
                  <a:pt x="3194402" y="2278174"/>
                  <a:pt x="3182496" y="2294080"/>
                  <a:pt x="3180210" y="2292366"/>
                </a:cubicBezTo>
                <a:cubicBezTo>
                  <a:pt x="3176495" y="2290175"/>
                  <a:pt x="3188973" y="2281317"/>
                  <a:pt x="3186973" y="2280079"/>
                </a:cubicBezTo>
                <a:cubicBezTo>
                  <a:pt x="3185163" y="2277507"/>
                  <a:pt x="3177924" y="2286270"/>
                  <a:pt x="3176781" y="2281984"/>
                </a:cubicBezTo>
                <a:cubicBezTo>
                  <a:pt x="3175924" y="2278936"/>
                  <a:pt x="3180686" y="2277221"/>
                  <a:pt x="3182782" y="2275221"/>
                </a:cubicBezTo>
                <a:cubicBezTo>
                  <a:pt x="3192878" y="2256933"/>
                  <a:pt x="3158112" y="2278078"/>
                  <a:pt x="3167066" y="2296366"/>
                </a:cubicBezTo>
                <a:close/>
                <a:moveTo>
                  <a:pt x="3169352" y="2257695"/>
                </a:moveTo>
                <a:cubicBezTo>
                  <a:pt x="3203451" y="2277602"/>
                  <a:pt x="3217548" y="2220833"/>
                  <a:pt x="3201070" y="2240931"/>
                </a:cubicBezTo>
                <a:cubicBezTo>
                  <a:pt x="3196879" y="2247408"/>
                  <a:pt x="3190688" y="2248075"/>
                  <a:pt x="3192307" y="2238930"/>
                </a:cubicBezTo>
                <a:cubicBezTo>
                  <a:pt x="3192212" y="2230739"/>
                  <a:pt x="3185735" y="2250265"/>
                  <a:pt x="3182496" y="2249408"/>
                </a:cubicBezTo>
                <a:cubicBezTo>
                  <a:pt x="3179258" y="2249408"/>
                  <a:pt x="3181544" y="2244931"/>
                  <a:pt x="3182496" y="2242931"/>
                </a:cubicBezTo>
                <a:cubicBezTo>
                  <a:pt x="3187163" y="2233501"/>
                  <a:pt x="3184116" y="2233882"/>
                  <a:pt x="3180496" y="2237121"/>
                </a:cubicBezTo>
                <a:cubicBezTo>
                  <a:pt x="3178591" y="2238930"/>
                  <a:pt x="3176210" y="2243217"/>
                  <a:pt x="3173924" y="2240645"/>
                </a:cubicBezTo>
                <a:cubicBezTo>
                  <a:pt x="3171638" y="2238073"/>
                  <a:pt x="3176019" y="2234644"/>
                  <a:pt x="3177734" y="2231977"/>
                </a:cubicBezTo>
                <a:cubicBezTo>
                  <a:pt x="3182115" y="2211499"/>
                  <a:pt x="3150968" y="2242169"/>
                  <a:pt x="3169352" y="2257695"/>
                </a:cubicBezTo>
                <a:close/>
                <a:moveTo>
                  <a:pt x="3114107" y="2338657"/>
                </a:moveTo>
                <a:cubicBezTo>
                  <a:pt x="3127823" y="2366185"/>
                  <a:pt x="3162779" y="2326370"/>
                  <a:pt x="3142872" y="2336181"/>
                </a:cubicBezTo>
                <a:cubicBezTo>
                  <a:pt x="3137157" y="2339991"/>
                  <a:pt x="3132776" y="2338276"/>
                  <a:pt x="3138015" y="2331418"/>
                </a:cubicBezTo>
                <a:cubicBezTo>
                  <a:pt x="3139919" y="2328942"/>
                  <a:pt x="3138681" y="2329132"/>
                  <a:pt x="3136491" y="2330561"/>
                </a:cubicBezTo>
                <a:cubicBezTo>
                  <a:pt x="3133347" y="2332085"/>
                  <a:pt x="3130490" y="2336752"/>
                  <a:pt x="3126870" y="2336467"/>
                </a:cubicBezTo>
                <a:cubicBezTo>
                  <a:pt x="3124679" y="2335419"/>
                  <a:pt x="3128204" y="2332466"/>
                  <a:pt x="3129728" y="2331228"/>
                </a:cubicBezTo>
                <a:cubicBezTo>
                  <a:pt x="3137062" y="2325227"/>
                  <a:pt x="3134871" y="2324465"/>
                  <a:pt x="3130966" y="2325894"/>
                </a:cubicBezTo>
                <a:cubicBezTo>
                  <a:pt x="3128870" y="2326656"/>
                  <a:pt x="3125346" y="2329323"/>
                  <a:pt x="3124965" y="2326465"/>
                </a:cubicBezTo>
                <a:cubicBezTo>
                  <a:pt x="3124584" y="2323608"/>
                  <a:pt x="3129061" y="2322370"/>
                  <a:pt x="3131347" y="2320846"/>
                </a:cubicBezTo>
                <a:cubicBezTo>
                  <a:pt x="3142968" y="2305320"/>
                  <a:pt x="3108011" y="2320941"/>
                  <a:pt x="3114107" y="2338657"/>
                </a:cubicBezTo>
                <a:close/>
                <a:moveTo>
                  <a:pt x="3112107" y="2297509"/>
                </a:moveTo>
                <a:cubicBezTo>
                  <a:pt x="3131252" y="2331037"/>
                  <a:pt x="3168304" y="2281126"/>
                  <a:pt x="3145825" y="2293985"/>
                </a:cubicBezTo>
                <a:cubicBezTo>
                  <a:pt x="3139348" y="2298652"/>
                  <a:pt x="3134014" y="2296652"/>
                  <a:pt x="3139634" y="2288365"/>
                </a:cubicBezTo>
                <a:cubicBezTo>
                  <a:pt x="3143349" y="2280269"/>
                  <a:pt x="3129251" y="2296652"/>
                  <a:pt x="3126870" y="2294557"/>
                </a:cubicBezTo>
                <a:cubicBezTo>
                  <a:pt x="3124203" y="2293318"/>
                  <a:pt x="3128109" y="2289699"/>
                  <a:pt x="3129823" y="2288175"/>
                </a:cubicBezTo>
                <a:cubicBezTo>
                  <a:pt x="3137919" y="2280841"/>
                  <a:pt x="3135252" y="2279888"/>
                  <a:pt x="3130776" y="2281698"/>
                </a:cubicBezTo>
                <a:cubicBezTo>
                  <a:pt x="3128299" y="2282650"/>
                  <a:pt x="3124489" y="2285889"/>
                  <a:pt x="3123727" y="2282460"/>
                </a:cubicBezTo>
                <a:cubicBezTo>
                  <a:pt x="3122965" y="2278936"/>
                  <a:pt x="3128109" y="2277507"/>
                  <a:pt x="3130776" y="2275602"/>
                </a:cubicBezTo>
                <a:cubicBezTo>
                  <a:pt x="3134395" y="2272840"/>
                  <a:pt x="3134300" y="2267505"/>
                  <a:pt x="3129823" y="2267791"/>
                </a:cubicBezTo>
                <a:cubicBezTo>
                  <a:pt x="3117631" y="2270363"/>
                  <a:pt x="3107916" y="2286746"/>
                  <a:pt x="3112107" y="2297509"/>
                </a:cubicBezTo>
                <a:close/>
                <a:moveTo>
                  <a:pt x="3109249" y="2313797"/>
                </a:moveTo>
                <a:cubicBezTo>
                  <a:pt x="3110678" y="2303605"/>
                  <a:pt x="3086199" y="2329323"/>
                  <a:pt x="3091818" y="2310654"/>
                </a:cubicBezTo>
                <a:cubicBezTo>
                  <a:pt x="3093342" y="2307796"/>
                  <a:pt x="3095533" y="2303605"/>
                  <a:pt x="3090485" y="2307606"/>
                </a:cubicBezTo>
                <a:cubicBezTo>
                  <a:pt x="3086484" y="2310082"/>
                  <a:pt x="3083246" y="2316464"/>
                  <a:pt x="3078198" y="2316274"/>
                </a:cubicBezTo>
                <a:cubicBezTo>
                  <a:pt x="3071530" y="2314178"/>
                  <a:pt x="3097533" y="2296747"/>
                  <a:pt x="3081531" y="2301796"/>
                </a:cubicBezTo>
                <a:cubicBezTo>
                  <a:pt x="3078674" y="2302939"/>
                  <a:pt x="3074387" y="2306749"/>
                  <a:pt x="3073149" y="2302939"/>
                </a:cubicBezTo>
                <a:cubicBezTo>
                  <a:pt x="3071816" y="2299033"/>
                  <a:pt x="3077912" y="2297319"/>
                  <a:pt x="3080769" y="2294938"/>
                </a:cubicBezTo>
                <a:cubicBezTo>
                  <a:pt x="3084960" y="2291509"/>
                  <a:pt x="3083912" y="2285508"/>
                  <a:pt x="3078578" y="2286365"/>
                </a:cubicBezTo>
                <a:cubicBezTo>
                  <a:pt x="3028096" y="2310082"/>
                  <a:pt x="3086865" y="2359041"/>
                  <a:pt x="3109249" y="2313797"/>
                </a:cubicBezTo>
                <a:close/>
                <a:moveTo>
                  <a:pt x="3059052" y="2366851"/>
                </a:moveTo>
                <a:cubicBezTo>
                  <a:pt x="3062100" y="2380282"/>
                  <a:pt x="3083151" y="2379139"/>
                  <a:pt x="3089532" y="2368185"/>
                </a:cubicBezTo>
                <a:cubicBezTo>
                  <a:pt x="3091151" y="2365327"/>
                  <a:pt x="3086484" y="2366470"/>
                  <a:pt x="3084579" y="2367518"/>
                </a:cubicBezTo>
                <a:cubicBezTo>
                  <a:pt x="3079150" y="2370280"/>
                  <a:pt x="3075531" y="2368375"/>
                  <a:pt x="3080769" y="2362851"/>
                </a:cubicBezTo>
                <a:cubicBezTo>
                  <a:pt x="3082674" y="2360851"/>
                  <a:pt x="3081626" y="2360946"/>
                  <a:pt x="3079531" y="2361993"/>
                </a:cubicBezTo>
                <a:cubicBezTo>
                  <a:pt x="3076578" y="2363041"/>
                  <a:pt x="3073626" y="2366851"/>
                  <a:pt x="3070482" y="2366089"/>
                </a:cubicBezTo>
                <a:cubicBezTo>
                  <a:pt x="3068673" y="2364851"/>
                  <a:pt x="3072197" y="2362851"/>
                  <a:pt x="3073626" y="2361898"/>
                </a:cubicBezTo>
                <a:cubicBezTo>
                  <a:pt x="3080674" y="2357326"/>
                  <a:pt x="3078864" y="2356469"/>
                  <a:pt x="3075245" y="2357326"/>
                </a:cubicBezTo>
                <a:cubicBezTo>
                  <a:pt x="3073340" y="2357803"/>
                  <a:pt x="3070006" y="2359803"/>
                  <a:pt x="3069911" y="2357231"/>
                </a:cubicBezTo>
                <a:cubicBezTo>
                  <a:pt x="3069816" y="2354659"/>
                  <a:pt x="3073911" y="2353993"/>
                  <a:pt x="3076102" y="2352850"/>
                </a:cubicBezTo>
                <a:cubicBezTo>
                  <a:pt x="3087913" y="2340086"/>
                  <a:pt x="3055147" y="2351421"/>
                  <a:pt x="3059052" y="2366851"/>
                </a:cubicBezTo>
                <a:close/>
                <a:moveTo>
                  <a:pt x="3057147" y="2288556"/>
                </a:moveTo>
                <a:cubicBezTo>
                  <a:pt x="3059433" y="2282650"/>
                  <a:pt x="3041241" y="2295128"/>
                  <a:pt x="3049051" y="2283031"/>
                </a:cubicBezTo>
                <a:cubicBezTo>
                  <a:pt x="3050575" y="2281222"/>
                  <a:pt x="3049623" y="2281222"/>
                  <a:pt x="3047813" y="2282079"/>
                </a:cubicBezTo>
                <a:cubicBezTo>
                  <a:pt x="3045336" y="2282936"/>
                  <a:pt x="3042955" y="2286460"/>
                  <a:pt x="3040193" y="2285698"/>
                </a:cubicBezTo>
                <a:cubicBezTo>
                  <a:pt x="3038574" y="2284460"/>
                  <a:pt x="3041336" y="2282555"/>
                  <a:pt x="3042574" y="2281698"/>
                </a:cubicBezTo>
                <a:cubicBezTo>
                  <a:pt x="3048384" y="2277697"/>
                  <a:pt x="3046670" y="2276745"/>
                  <a:pt x="3043622" y="2277316"/>
                </a:cubicBezTo>
                <a:cubicBezTo>
                  <a:pt x="3041907" y="2277697"/>
                  <a:pt x="3039240" y="2279412"/>
                  <a:pt x="3038954" y="2276935"/>
                </a:cubicBezTo>
                <a:cubicBezTo>
                  <a:pt x="3038669" y="2274459"/>
                  <a:pt x="3042193" y="2274078"/>
                  <a:pt x="3044003" y="2273125"/>
                </a:cubicBezTo>
                <a:cubicBezTo>
                  <a:pt x="3046670" y="2271697"/>
                  <a:pt x="3046860" y="2267887"/>
                  <a:pt x="3043812" y="2267696"/>
                </a:cubicBezTo>
                <a:cubicBezTo>
                  <a:pt x="3014475" y="2274173"/>
                  <a:pt x="3039050" y="2313035"/>
                  <a:pt x="3057147" y="2288556"/>
                </a:cubicBezTo>
                <a:close/>
                <a:moveTo>
                  <a:pt x="3047146" y="2353040"/>
                </a:moveTo>
                <a:cubicBezTo>
                  <a:pt x="3038288" y="2354088"/>
                  <a:pt x="3037716" y="2349230"/>
                  <a:pt x="3046003" y="2344753"/>
                </a:cubicBezTo>
                <a:cubicBezTo>
                  <a:pt x="3049337" y="2342848"/>
                  <a:pt x="3048099" y="2342467"/>
                  <a:pt x="3045146" y="2342848"/>
                </a:cubicBezTo>
                <a:cubicBezTo>
                  <a:pt x="3041336" y="2342943"/>
                  <a:pt x="3035716" y="2346658"/>
                  <a:pt x="3032573" y="2344182"/>
                </a:cubicBezTo>
                <a:cubicBezTo>
                  <a:pt x="3031334" y="2341705"/>
                  <a:pt x="3036478" y="2340372"/>
                  <a:pt x="3038669" y="2339800"/>
                </a:cubicBezTo>
                <a:cubicBezTo>
                  <a:pt x="3049146" y="2336943"/>
                  <a:pt x="3047718" y="2334657"/>
                  <a:pt x="3043336" y="2334180"/>
                </a:cubicBezTo>
                <a:cubicBezTo>
                  <a:pt x="3040859" y="2333895"/>
                  <a:pt x="3036097" y="2335133"/>
                  <a:pt x="3037526" y="2331514"/>
                </a:cubicBezTo>
                <a:cubicBezTo>
                  <a:pt x="3038954" y="2327894"/>
                  <a:pt x="3043812" y="2329037"/>
                  <a:pt x="3046956" y="2328466"/>
                </a:cubicBezTo>
                <a:cubicBezTo>
                  <a:pt x="3051337" y="2327704"/>
                  <a:pt x="3054480" y="2322846"/>
                  <a:pt x="3050861" y="2320941"/>
                </a:cubicBezTo>
                <a:cubicBezTo>
                  <a:pt x="3047527" y="2319226"/>
                  <a:pt x="3041431" y="2320750"/>
                  <a:pt x="3037526" y="2321989"/>
                </a:cubicBezTo>
                <a:cubicBezTo>
                  <a:pt x="3015618" y="2327418"/>
                  <a:pt x="3011237" y="2364184"/>
                  <a:pt x="3038669" y="2361803"/>
                </a:cubicBezTo>
                <a:cubicBezTo>
                  <a:pt x="3044003" y="2361993"/>
                  <a:pt x="3062576" y="2352564"/>
                  <a:pt x="3047146" y="2353040"/>
                </a:cubicBezTo>
                <a:close/>
                <a:moveTo>
                  <a:pt x="3010665" y="2403904"/>
                </a:moveTo>
                <a:cubicBezTo>
                  <a:pt x="3019143" y="2412095"/>
                  <a:pt x="3053433" y="2392474"/>
                  <a:pt x="3032096" y="2395617"/>
                </a:cubicBezTo>
                <a:cubicBezTo>
                  <a:pt x="3024953" y="2397808"/>
                  <a:pt x="3021048" y="2394950"/>
                  <a:pt x="3027143" y="2389902"/>
                </a:cubicBezTo>
                <a:cubicBezTo>
                  <a:pt x="3029334" y="2388283"/>
                  <a:pt x="3033144" y="2385425"/>
                  <a:pt x="3027525" y="2387044"/>
                </a:cubicBezTo>
                <a:cubicBezTo>
                  <a:pt x="3023429" y="2387711"/>
                  <a:pt x="3018571" y="2391997"/>
                  <a:pt x="3014666" y="2390283"/>
                </a:cubicBezTo>
                <a:cubicBezTo>
                  <a:pt x="3012761" y="2388283"/>
                  <a:pt x="3017809" y="2386378"/>
                  <a:pt x="3020000" y="2385425"/>
                </a:cubicBezTo>
                <a:cubicBezTo>
                  <a:pt x="3030382" y="2381234"/>
                  <a:pt x="3028382" y="2379520"/>
                  <a:pt x="3023619" y="2379805"/>
                </a:cubicBezTo>
                <a:cubicBezTo>
                  <a:pt x="3021048" y="2379996"/>
                  <a:pt x="3016190" y="2381710"/>
                  <a:pt x="3016952" y="2378376"/>
                </a:cubicBezTo>
                <a:cubicBezTo>
                  <a:pt x="3017714" y="2374947"/>
                  <a:pt x="3023048" y="2375138"/>
                  <a:pt x="3026191" y="2374186"/>
                </a:cubicBezTo>
                <a:cubicBezTo>
                  <a:pt x="3030668" y="2372852"/>
                  <a:pt x="3032763" y="2367994"/>
                  <a:pt x="3028572" y="2366851"/>
                </a:cubicBezTo>
                <a:cubicBezTo>
                  <a:pt x="3009332" y="2364184"/>
                  <a:pt x="2986853" y="2392759"/>
                  <a:pt x="3010665" y="2403904"/>
                </a:cubicBezTo>
                <a:close/>
                <a:moveTo>
                  <a:pt x="2989996" y="2377329"/>
                </a:moveTo>
                <a:cubicBezTo>
                  <a:pt x="2993996" y="2375995"/>
                  <a:pt x="2999807" y="2372947"/>
                  <a:pt x="3001998" y="2369995"/>
                </a:cubicBezTo>
                <a:cubicBezTo>
                  <a:pt x="3004569" y="2366375"/>
                  <a:pt x="2998283" y="2367042"/>
                  <a:pt x="2995616" y="2367899"/>
                </a:cubicBezTo>
                <a:cubicBezTo>
                  <a:pt x="2987805" y="2370471"/>
                  <a:pt x="2983805" y="2366851"/>
                  <a:pt x="2991520" y="2360755"/>
                </a:cubicBezTo>
                <a:cubicBezTo>
                  <a:pt x="2997711" y="2354374"/>
                  <a:pt x="2979042" y="2365422"/>
                  <a:pt x="2977423" y="2362565"/>
                </a:cubicBezTo>
                <a:cubicBezTo>
                  <a:pt x="2973232" y="2358850"/>
                  <a:pt x="2999521" y="2352373"/>
                  <a:pt x="2985329" y="2351802"/>
                </a:cubicBezTo>
                <a:cubicBezTo>
                  <a:pt x="2982757" y="2351992"/>
                  <a:pt x="2977994" y="2353707"/>
                  <a:pt x="2978376" y="2350278"/>
                </a:cubicBezTo>
                <a:cubicBezTo>
                  <a:pt x="2978757" y="2346754"/>
                  <a:pt x="2984186" y="2347135"/>
                  <a:pt x="2987234" y="2345992"/>
                </a:cubicBezTo>
                <a:cubicBezTo>
                  <a:pt x="2991520" y="2344563"/>
                  <a:pt x="2993139" y="2339515"/>
                  <a:pt x="2988853" y="2338467"/>
                </a:cubicBezTo>
                <a:cubicBezTo>
                  <a:pt x="2955420" y="2337705"/>
                  <a:pt x="2953896" y="2384663"/>
                  <a:pt x="2989996" y="2377329"/>
                </a:cubicBezTo>
                <a:close/>
                <a:moveTo>
                  <a:pt x="2946752" y="2416858"/>
                </a:moveTo>
                <a:cubicBezTo>
                  <a:pt x="2950086" y="2425906"/>
                  <a:pt x="2983233" y="2418286"/>
                  <a:pt x="2966184" y="2415524"/>
                </a:cubicBezTo>
                <a:cubicBezTo>
                  <a:pt x="2959421" y="2415524"/>
                  <a:pt x="2957897" y="2411619"/>
                  <a:pt x="2966660" y="2408761"/>
                </a:cubicBezTo>
                <a:cubicBezTo>
                  <a:pt x="2969803" y="2407714"/>
                  <a:pt x="2968851" y="2407237"/>
                  <a:pt x="2966279" y="2407142"/>
                </a:cubicBezTo>
                <a:cubicBezTo>
                  <a:pt x="2963040" y="2406666"/>
                  <a:pt x="2957706" y="2409047"/>
                  <a:pt x="2955325" y="2406571"/>
                </a:cubicBezTo>
                <a:cubicBezTo>
                  <a:pt x="2954753" y="2404475"/>
                  <a:pt x="2959326" y="2404189"/>
                  <a:pt x="2961326" y="2403904"/>
                </a:cubicBezTo>
                <a:cubicBezTo>
                  <a:pt x="2970851" y="2403046"/>
                  <a:pt x="2969993" y="2401046"/>
                  <a:pt x="2966279" y="2400093"/>
                </a:cubicBezTo>
                <a:cubicBezTo>
                  <a:pt x="2964278" y="2399522"/>
                  <a:pt x="2959897" y="2399808"/>
                  <a:pt x="2961802" y="2397141"/>
                </a:cubicBezTo>
                <a:cubicBezTo>
                  <a:pt x="2963707" y="2394474"/>
                  <a:pt x="2967612" y="2395998"/>
                  <a:pt x="2970375" y="2395998"/>
                </a:cubicBezTo>
                <a:cubicBezTo>
                  <a:pt x="2974280" y="2395998"/>
                  <a:pt x="2977899" y="2392569"/>
                  <a:pt x="2975042" y="2390473"/>
                </a:cubicBezTo>
                <a:cubicBezTo>
                  <a:pt x="2960373" y="2383806"/>
                  <a:pt x="2933799" y="2401237"/>
                  <a:pt x="2946752" y="2416858"/>
                </a:cubicBezTo>
                <a:close/>
                <a:moveTo>
                  <a:pt x="2924940" y="2394093"/>
                </a:moveTo>
                <a:cubicBezTo>
                  <a:pt x="2929036" y="2393140"/>
                  <a:pt x="2935418" y="2391330"/>
                  <a:pt x="2937990" y="2388473"/>
                </a:cubicBezTo>
                <a:cubicBezTo>
                  <a:pt x="2941037" y="2385235"/>
                  <a:pt x="2934751" y="2385139"/>
                  <a:pt x="2931893" y="2385616"/>
                </a:cubicBezTo>
                <a:cubicBezTo>
                  <a:pt x="2923893" y="2386949"/>
                  <a:pt x="2920083" y="2382949"/>
                  <a:pt x="2928845" y="2377996"/>
                </a:cubicBezTo>
                <a:cubicBezTo>
                  <a:pt x="2935894" y="2372471"/>
                  <a:pt x="2915796" y="2380853"/>
                  <a:pt x="2914558" y="2377996"/>
                </a:cubicBezTo>
                <a:cubicBezTo>
                  <a:pt x="2912748" y="2375710"/>
                  <a:pt x="2917892" y="2374281"/>
                  <a:pt x="2920083" y="2373614"/>
                </a:cubicBezTo>
                <a:cubicBezTo>
                  <a:pt x="2930655" y="2370661"/>
                  <a:pt x="2928655" y="2368661"/>
                  <a:pt x="2923893" y="2368280"/>
                </a:cubicBezTo>
                <a:cubicBezTo>
                  <a:pt x="2921226" y="2368090"/>
                  <a:pt x="2916368" y="2369233"/>
                  <a:pt x="2917225" y="2365899"/>
                </a:cubicBezTo>
                <a:cubicBezTo>
                  <a:pt x="2918082" y="2362470"/>
                  <a:pt x="2923416" y="2363422"/>
                  <a:pt x="2926559" y="2362851"/>
                </a:cubicBezTo>
                <a:cubicBezTo>
                  <a:pt x="2931036" y="2362089"/>
                  <a:pt x="2933322" y="2357231"/>
                  <a:pt x="2929226" y="2355707"/>
                </a:cubicBezTo>
                <a:cubicBezTo>
                  <a:pt x="2895984" y="2350373"/>
                  <a:pt x="2887793" y="2396474"/>
                  <a:pt x="2924940" y="2394093"/>
                </a:cubicBezTo>
                <a:close/>
                <a:moveTo>
                  <a:pt x="2881506" y="2422382"/>
                </a:moveTo>
                <a:cubicBezTo>
                  <a:pt x="2887698" y="2430383"/>
                  <a:pt x="2919320" y="2419525"/>
                  <a:pt x="2900651" y="2418858"/>
                </a:cubicBezTo>
                <a:cubicBezTo>
                  <a:pt x="2897223" y="2419334"/>
                  <a:pt x="2894746" y="2418477"/>
                  <a:pt x="2894079" y="2417334"/>
                </a:cubicBezTo>
                <a:cubicBezTo>
                  <a:pt x="2893412" y="2416096"/>
                  <a:pt x="2894651" y="2414381"/>
                  <a:pt x="2898556" y="2412571"/>
                </a:cubicBezTo>
                <a:cubicBezTo>
                  <a:pt x="2904938" y="2408571"/>
                  <a:pt x="2887126" y="2414095"/>
                  <a:pt x="2886269" y="2411714"/>
                </a:cubicBezTo>
                <a:cubicBezTo>
                  <a:pt x="2883887" y="2407809"/>
                  <a:pt x="2906843" y="2407523"/>
                  <a:pt x="2894936" y="2404570"/>
                </a:cubicBezTo>
                <a:cubicBezTo>
                  <a:pt x="2892651" y="2404285"/>
                  <a:pt x="2888364" y="2404856"/>
                  <a:pt x="2889317" y="2402284"/>
                </a:cubicBezTo>
                <a:cubicBezTo>
                  <a:pt x="2890269" y="2399522"/>
                  <a:pt x="2894841" y="2400760"/>
                  <a:pt x="2897699" y="2400379"/>
                </a:cubicBezTo>
                <a:cubicBezTo>
                  <a:pt x="2901604" y="2399903"/>
                  <a:pt x="2903985" y="2396188"/>
                  <a:pt x="2900461" y="2394664"/>
                </a:cubicBezTo>
                <a:cubicBezTo>
                  <a:pt x="2883507" y="2389426"/>
                  <a:pt x="2862170" y="2410190"/>
                  <a:pt x="2881506" y="2422382"/>
                </a:cubicBezTo>
                <a:close/>
                <a:moveTo>
                  <a:pt x="2873601" y="2389426"/>
                </a:moveTo>
                <a:cubicBezTo>
                  <a:pt x="2878268" y="2388378"/>
                  <a:pt x="2885221" y="2385806"/>
                  <a:pt x="2887888" y="2382663"/>
                </a:cubicBezTo>
                <a:cubicBezTo>
                  <a:pt x="2891317" y="2376662"/>
                  <a:pt x="2877792" y="2380472"/>
                  <a:pt x="2874934" y="2379805"/>
                </a:cubicBezTo>
                <a:cubicBezTo>
                  <a:pt x="2868362" y="2379043"/>
                  <a:pt x="2870648" y="2373614"/>
                  <a:pt x="2875791" y="2370757"/>
                </a:cubicBezTo>
                <a:cubicBezTo>
                  <a:pt x="2883126" y="2364375"/>
                  <a:pt x="2860932" y="2374186"/>
                  <a:pt x="2859313" y="2370757"/>
                </a:cubicBezTo>
                <a:cubicBezTo>
                  <a:pt x="2856932" y="2368185"/>
                  <a:pt x="2862551" y="2366470"/>
                  <a:pt x="2865123" y="2365804"/>
                </a:cubicBezTo>
                <a:cubicBezTo>
                  <a:pt x="2876934" y="2362375"/>
                  <a:pt x="2874362" y="2360089"/>
                  <a:pt x="2868838" y="2359708"/>
                </a:cubicBezTo>
                <a:cubicBezTo>
                  <a:pt x="2865790" y="2359517"/>
                  <a:pt x="2860266" y="2360851"/>
                  <a:pt x="2860932" y="2356945"/>
                </a:cubicBezTo>
                <a:cubicBezTo>
                  <a:pt x="2861599" y="2353040"/>
                  <a:pt x="2867790" y="2354088"/>
                  <a:pt x="2871315" y="2353421"/>
                </a:cubicBezTo>
                <a:cubicBezTo>
                  <a:pt x="2876363" y="2352468"/>
                  <a:pt x="2878363" y="2346944"/>
                  <a:pt x="2873505" y="2345134"/>
                </a:cubicBezTo>
                <a:cubicBezTo>
                  <a:pt x="2864647" y="2342753"/>
                  <a:pt x="2852836" y="2347325"/>
                  <a:pt x="2847216" y="2353993"/>
                </a:cubicBezTo>
                <a:cubicBezTo>
                  <a:pt x="2832167" y="2370566"/>
                  <a:pt x="2853979" y="2393807"/>
                  <a:pt x="2873601" y="2389426"/>
                </a:cubicBezTo>
                <a:close/>
                <a:moveTo>
                  <a:pt x="2826261" y="2427621"/>
                </a:moveTo>
                <a:cubicBezTo>
                  <a:pt x="2830928" y="2438098"/>
                  <a:pt x="2870838" y="2432193"/>
                  <a:pt x="2849502" y="2427526"/>
                </a:cubicBezTo>
                <a:cubicBezTo>
                  <a:pt x="2841977" y="2426954"/>
                  <a:pt x="2839215" y="2423049"/>
                  <a:pt x="2846835" y="2420477"/>
                </a:cubicBezTo>
                <a:cubicBezTo>
                  <a:pt x="2849502" y="2419715"/>
                  <a:pt x="2854169" y="2418477"/>
                  <a:pt x="2848264" y="2418001"/>
                </a:cubicBezTo>
                <a:cubicBezTo>
                  <a:pt x="2844168" y="2417143"/>
                  <a:pt x="2838072" y="2419429"/>
                  <a:pt x="2835024" y="2416572"/>
                </a:cubicBezTo>
                <a:cubicBezTo>
                  <a:pt x="2833976" y="2414095"/>
                  <a:pt x="2839406" y="2414000"/>
                  <a:pt x="2841787" y="2413905"/>
                </a:cubicBezTo>
                <a:cubicBezTo>
                  <a:pt x="2853122" y="2413714"/>
                  <a:pt x="2851788" y="2411428"/>
                  <a:pt x="2847216" y="2410000"/>
                </a:cubicBezTo>
                <a:cubicBezTo>
                  <a:pt x="2844740" y="2409238"/>
                  <a:pt x="2839501" y="2409142"/>
                  <a:pt x="2841406" y="2406285"/>
                </a:cubicBezTo>
                <a:cubicBezTo>
                  <a:pt x="2843311" y="2403427"/>
                  <a:pt x="2848264" y="2405523"/>
                  <a:pt x="2851598" y="2405713"/>
                </a:cubicBezTo>
                <a:cubicBezTo>
                  <a:pt x="2856265" y="2406094"/>
                  <a:pt x="2859980" y="2402189"/>
                  <a:pt x="2856456" y="2399808"/>
                </a:cubicBezTo>
                <a:cubicBezTo>
                  <a:pt x="2853122" y="2397522"/>
                  <a:pt x="2846645" y="2397522"/>
                  <a:pt x="2842454" y="2397808"/>
                </a:cubicBezTo>
                <a:cubicBezTo>
                  <a:pt x="2827023" y="2398189"/>
                  <a:pt x="2812355" y="2414476"/>
                  <a:pt x="2826261" y="2427621"/>
                </a:cubicBezTo>
                <a:close/>
                <a:moveTo>
                  <a:pt x="2829785" y="2352088"/>
                </a:moveTo>
                <a:cubicBezTo>
                  <a:pt x="2836739" y="2347230"/>
                  <a:pt x="2809593" y="2347801"/>
                  <a:pt x="2823975" y="2340753"/>
                </a:cubicBezTo>
                <a:cubicBezTo>
                  <a:pt x="2826261" y="2340086"/>
                  <a:pt x="2830167" y="2339038"/>
                  <a:pt x="2825309" y="2338372"/>
                </a:cubicBezTo>
                <a:cubicBezTo>
                  <a:pt x="2821975" y="2337514"/>
                  <a:pt x="2816546" y="2339324"/>
                  <a:pt x="2814260" y="2336371"/>
                </a:cubicBezTo>
                <a:cubicBezTo>
                  <a:pt x="2813593" y="2333800"/>
                  <a:pt x="2817975" y="2334085"/>
                  <a:pt x="2820070" y="2334085"/>
                </a:cubicBezTo>
                <a:cubicBezTo>
                  <a:pt x="2829500" y="2334180"/>
                  <a:pt x="2828547" y="2331895"/>
                  <a:pt x="2824833" y="2330275"/>
                </a:cubicBezTo>
                <a:cubicBezTo>
                  <a:pt x="2822737" y="2329418"/>
                  <a:pt x="2818451" y="2329228"/>
                  <a:pt x="2820165" y="2326465"/>
                </a:cubicBezTo>
                <a:cubicBezTo>
                  <a:pt x="2821975" y="2323608"/>
                  <a:pt x="2825880" y="2325894"/>
                  <a:pt x="2828643" y="2326180"/>
                </a:cubicBezTo>
                <a:cubicBezTo>
                  <a:pt x="2832643" y="2326656"/>
                  <a:pt x="2835882" y="2322941"/>
                  <a:pt x="2832834" y="2320369"/>
                </a:cubicBezTo>
                <a:cubicBezTo>
                  <a:pt x="2796638" y="2305034"/>
                  <a:pt x="2790352" y="2363899"/>
                  <a:pt x="2829785" y="2352088"/>
                </a:cubicBezTo>
                <a:close/>
                <a:moveTo>
                  <a:pt x="2791114" y="2394474"/>
                </a:moveTo>
                <a:cubicBezTo>
                  <a:pt x="2799972" y="2404094"/>
                  <a:pt x="2834453" y="2390188"/>
                  <a:pt x="2812355" y="2389711"/>
                </a:cubicBezTo>
                <a:cubicBezTo>
                  <a:pt x="2804544" y="2390664"/>
                  <a:pt x="2799972" y="2386568"/>
                  <a:pt x="2808164" y="2381996"/>
                </a:cubicBezTo>
                <a:cubicBezTo>
                  <a:pt x="2811117" y="2380377"/>
                  <a:pt x="2809688" y="2379901"/>
                  <a:pt x="2806640" y="2380282"/>
                </a:cubicBezTo>
                <a:cubicBezTo>
                  <a:pt x="2803306" y="2380663"/>
                  <a:pt x="2800163" y="2381805"/>
                  <a:pt x="2796829" y="2382187"/>
                </a:cubicBezTo>
                <a:cubicBezTo>
                  <a:pt x="2790161" y="2382091"/>
                  <a:pt x="2793686" y="2377900"/>
                  <a:pt x="2798734" y="2377424"/>
                </a:cubicBezTo>
                <a:cubicBezTo>
                  <a:pt x="2809021" y="2374947"/>
                  <a:pt x="2806735" y="2372852"/>
                  <a:pt x="2801877" y="2372376"/>
                </a:cubicBezTo>
                <a:cubicBezTo>
                  <a:pt x="2789590" y="2372662"/>
                  <a:pt x="2794638" y="2366089"/>
                  <a:pt x="2803973" y="2367137"/>
                </a:cubicBezTo>
                <a:cubicBezTo>
                  <a:pt x="2808354" y="2366566"/>
                  <a:pt x="2810164" y="2361993"/>
                  <a:pt x="2805878" y="2360184"/>
                </a:cubicBezTo>
                <a:cubicBezTo>
                  <a:pt x="2801973" y="2358565"/>
                  <a:pt x="2795972" y="2359803"/>
                  <a:pt x="2792162" y="2360755"/>
                </a:cubicBezTo>
                <a:cubicBezTo>
                  <a:pt x="2773683" y="2366375"/>
                  <a:pt x="2775302" y="2386092"/>
                  <a:pt x="2791114" y="2394474"/>
                </a:cubicBezTo>
                <a:close/>
                <a:moveTo>
                  <a:pt x="2740155" y="2411905"/>
                </a:moveTo>
                <a:cubicBezTo>
                  <a:pt x="2739488" y="2422287"/>
                  <a:pt x="2775969" y="2429145"/>
                  <a:pt x="2760158" y="2419048"/>
                </a:cubicBezTo>
                <a:cubicBezTo>
                  <a:pt x="2753395" y="2416000"/>
                  <a:pt x="2753585" y="2411524"/>
                  <a:pt x="2763587" y="2412667"/>
                </a:cubicBezTo>
                <a:cubicBezTo>
                  <a:pt x="2767206" y="2413047"/>
                  <a:pt x="2766444" y="2412095"/>
                  <a:pt x="2763873" y="2410952"/>
                </a:cubicBezTo>
                <a:cubicBezTo>
                  <a:pt x="2760825" y="2408952"/>
                  <a:pt x="2754633" y="2409047"/>
                  <a:pt x="2753204" y="2405618"/>
                </a:cubicBezTo>
                <a:cubicBezTo>
                  <a:pt x="2753490" y="2403237"/>
                  <a:pt x="2758253" y="2404856"/>
                  <a:pt x="2760348" y="2405523"/>
                </a:cubicBezTo>
                <a:cubicBezTo>
                  <a:pt x="2770159" y="2408857"/>
                  <a:pt x="2770159" y="2406571"/>
                  <a:pt x="2766920" y="2403999"/>
                </a:cubicBezTo>
                <a:cubicBezTo>
                  <a:pt x="2765111" y="2402570"/>
                  <a:pt x="2760729" y="2400855"/>
                  <a:pt x="2763682" y="2399141"/>
                </a:cubicBezTo>
                <a:cubicBezTo>
                  <a:pt x="2766730" y="2397331"/>
                  <a:pt x="2769968" y="2400665"/>
                  <a:pt x="2772731" y="2401903"/>
                </a:cubicBezTo>
                <a:cubicBezTo>
                  <a:pt x="2776636" y="2403522"/>
                  <a:pt x="2781684" y="2401522"/>
                  <a:pt x="2779779" y="2398379"/>
                </a:cubicBezTo>
                <a:cubicBezTo>
                  <a:pt x="2777779" y="2395331"/>
                  <a:pt x="2771969" y="2393617"/>
                  <a:pt x="2768635" y="2392474"/>
                </a:cubicBezTo>
                <a:cubicBezTo>
                  <a:pt x="2755776" y="2388473"/>
                  <a:pt x="2735202" y="2396093"/>
                  <a:pt x="2740155" y="2411905"/>
                </a:cubicBezTo>
                <a:close/>
                <a:moveTo>
                  <a:pt x="2713866" y="2377805"/>
                </a:moveTo>
                <a:cubicBezTo>
                  <a:pt x="2718724" y="2385616"/>
                  <a:pt x="2731868" y="2389140"/>
                  <a:pt x="2740822" y="2386568"/>
                </a:cubicBezTo>
                <a:cubicBezTo>
                  <a:pt x="2744918" y="2384949"/>
                  <a:pt x="2739203" y="2382187"/>
                  <a:pt x="2736345" y="2381520"/>
                </a:cubicBezTo>
                <a:cubicBezTo>
                  <a:pt x="2728440" y="2379520"/>
                  <a:pt x="2726630" y="2374281"/>
                  <a:pt x="2736631" y="2373519"/>
                </a:cubicBezTo>
                <a:cubicBezTo>
                  <a:pt x="2745299" y="2371423"/>
                  <a:pt x="2723486" y="2370661"/>
                  <a:pt x="2723582" y="2367518"/>
                </a:cubicBezTo>
                <a:cubicBezTo>
                  <a:pt x="2723201" y="2362755"/>
                  <a:pt x="2738917" y="2368471"/>
                  <a:pt x="2738917" y="2365899"/>
                </a:cubicBezTo>
                <a:cubicBezTo>
                  <a:pt x="2740060" y="2362660"/>
                  <a:pt x="2727773" y="2361613"/>
                  <a:pt x="2730916" y="2357898"/>
                </a:cubicBezTo>
                <a:cubicBezTo>
                  <a:pt x="2733107" y="2355231"/>
                  <a:pt x="2737584" y="2358279"/>
                  <a:pt x="2740727" y="2359041"/>
                </a:cubicBezTo>
                <a:cubicBezTo>
                  <a:pt x="2745203" y="2359993"/>
                  <a:pt x="2749204" y="2356755"/>
                  <a:pt x="2746061" y="2353612"/>
                </a:cubicBezTo>
                <a:cubicBezTo>
                  <a:pt x="2743203" y="2350849"/>
                  <a:pt x="2736917" y="2349706"/>
                  <a:pt x="2732916" y="2349230"/>
                </a:cubicBezTo>
                <a:cubicBezTo>
                  <a:pt x="2716438" y="2347039"/>
                  <a:pt x="2702532" y="2362851"/>
                  <a:pt x="2713866" y="2377805"/>
                </a:cubicBezTo>
                <a:close/>
                <a:moveTo>
                  <a:pt x="2679100" y="2399046"/>
                </a:moveTo>
                <a:cubicBezTo>
                  <a:pt x="2682719" y="2405904"/>
                  <a:pt x="2694340" y="2409238"/>
                  <a:pt x="2701769" y="2407999"/>
                </a:cubicBezTo>
                <a:cubicBezTo>
                  <a:pt x="2705389" y="2407047"/>
                  <a:pt x="2700626" y="2404285"/>
                  <a:pt x="2698150" y="2403522"/>
                </a:cubicBezTo>
                <a:cubicBezTo>
                  <a:pt x="2691483" y="2401332"/>
                  <a:pt x="2690054" y="2397046"/>
                  <a:pt x="2698721" y="2396950"/>
                </a:cubicBezTo>
                <a:cubicBezTo>
                  <a:pt x="2706246" y="2395903"/>
                  <a:pt x="2687577" y="2393807"/>
                  <a:pt x="2687673" y="2391330"/>
                </a:cubicBezTo>
                <a:cubicBezTo>
                  <a:pt x="2687101" y="2389045"/>
                  <a:pt x="2691673" y="2389997"/>
                  <a:pt x="2693578" y="2390473"/>
                </a:cubicBezTo>
                <a:cubicBezTo>
                  <a:pt x="2702912" y="2392569"/>
                  <a:pt x="2702151" y="2390378"/>
                  <a:pt x="2698531" y="2388283"/>
                </a:cubicBezTo>
                <a:cubicBezTo>
                  <a:pt x="2696531" y="2387140"/>
                  <a:pt x="2692244" y="2385997"/>
                  <a:pt x="2694245" y="2383996"/>
                </a:cubicBezTo>
                <a:cubicBezTo>
                  <a:pt x="2696245" y="2381996"/>
                  <a:pt x="2700055" y="2384663"/>
                  <a:pt x="2702722" y="2385616"/>
                </a:cubicBezTo>
                <a:cubicBezTo>
                  <a:pt x="2706532" y="2386854"/>
                  <a:pt x="2710151" y="2384568"/>
                  <a:pt x="2707580" y="2381710"/>
                </a:cubicBezTo>
                <a:cubicBezTo>
                  <a:pt x="2695102" y="2370471"/>
                  <a:pt x="2665956" y="2379615"/>
                  <a:pt x="2679100" y="2399046"/>
                </a:cubicBezTo>
                <a:close/>
                <a:moveTo>
                  <a:pt x="2665098" y="2351135"/>
                </a:moveTo>
                <a:cubicBezTo>
                  <a:pt x="2670718" y="2360279"/>
                  <a:pt x="2685958" y="2364280"/>
                  <a:pt x="2695769" y="2361041"/>
                </a:cubicBezTo>
                <a:cubicBezTo>
                  <a:pt x="2704436" y="2356088"/>
                  <a:pt x="2669384" y="2352373"/>
                  <a:pt x="2687292" y="2345706"/>
                </a:cubicBezTo>
                <a:cubicBezTo>
                  <a:pt x="2702055" y="2342753"/>
                  <a:pt x="2675385" y="2342848"/>
                  <a:pt x="2674528" y="2338562"/>
                </a:cubicBezTo>
                <a:cubicBezTo>
                  <a:pt x="2673480" y="2335228"/>
                  <a:pt x="2679195" y="2336181"/>
                  <a:pt x="2681862" y="2336562"/>
                </a:cubicBezTo>
                <a:cubicBezTo>
                  <a:pt x="2694054" y="2338181"/>
                  <a:pt x="2692626" y="2335038"/>
                  <a:pt x="2687768" y="2332561"/>
                </a:cubicBezTo>
                <a:cubicBezTo>
                  <a:pt x="2685006" y="2331228"/>
                  <a:pt x="2679576" y="2329990"/>
                  <a:pt x="2681672" y="2326846"/>
                </a:cubicBezTo>
                <a:cubicBezTo>
                  <a:pt x="2684243" y="2323513"/>
                  <a:pt x="2689482" y="2327513"/>
                  <a:pt x="2692626" y="2327894"/>
                </a:cubicBezTo>
                <a:cubicBezTo>
                  <a:pt x="2697674" y="2329037"/>
                  <a:pt x="2701769" y="2325037"/>
                  <a:pt x="2698055" y="2321322"/>
                </a:cubicBezTo>
                <a:cubicBezTo>
                  <a:pt x="2694626" y="2318083"/>
                  <a:pt x="2687673" y="2316940"/>
                  <a:pt x="2683196" y="2316369"/>
                </a:cubicBezTo>
                <a:cubicBezTo>
                  <a:pt x="2663003" y="2313988"/>
                  <a:pt x="2651668" y="2336086"/>
                  <a:pt x="2665098" y="2351135"/>
                </a:cubicBezTo>
                <a:close/>
                <a:moveTo>
                  <a:pt x="2629379" y="2379139"/>
                </a:moveTo>
                <a:cubicBezTo>
                  <a:pt x="2632237" y="2381234"/>
                  <a:pt x="2636904" y="2384282"/>
                  <a:pt x="2640428" y="2384758"/>
                </a:cubicBezTo>
                <a:cubicBezTo>
                  <a:pt x="2644619" y="2385235"/>
                  <a:pt x="2641476" y="2381520"/>
                  <a:pt x="2639571" y="2379996"/>
                </a:cubicBezTo>
                <a:cubicBezTo>
                  <a:pt x="2634428" y="2375710"/>
                  <a:pt x="2635571" y="2371900"/>
                  <a:pt x="2643953" y="2375138"/>
                </a:cubicBezTo>
                <a:cubicBezTo>
                  <a:pt x="2652430" y="2377519"/>
                  <a:pt x="2634999" y="2368471"/>
                  <a:pt x="2636523" y="2366470"/>
                </a:cubicBezTo>
                <a:cubicBezTo>
                  <a:pt x="2637381" y="2364470"/>
                  <a:pt x="2641095" y="2366947"/>
                  <a:pt x="2642715" y="2368090"/>
                </a:cubicBezTo>
                <a:cubicBezTo>
                  <a:pt x="2647572" y="2371423"/>
                  <a:pt x="2652240" y="2373138"/>
                  <a:pt x="2648810" y="2368185"/>
                </a:cubicBezTo>
                <a:cubicBezTo>
                  <a:pt x="2647477" y="2366566"/>
                  <a:pt x="2644048" y="2363994"/>
                  <a:pt x="2647096" y="2363232"/>
                </a:cubicBezTo>
                <a:cubicBezTo>
                  <a:pt x="2650144" y="2362375"/>
                  <a:pt x="2652335" y="2365899"/>
                  <a:pt x="2654526" y="2367518"/>
                </a:cubicBezTo>
                <a:cubicBezTo>
                  <a:pt x="2657574" y="2369804"/>
                  <a:pt x="2662526" y="2369328"/>
                  <a:pt x="2661574" y="2366089"/>
                </a:cubicBezTo>
                <a:cubicBezTo>
                  <a:pt x="2650430" y="2345801"/>
                  <a:pt x="2608043" y="2355993"/>
                  <a:pt x="2629379" y="2379139"/>
                </a:cubicBezTo>
                <a:close/>
                <a:moveTo>
                  <a:pt x="2613282" y="2338562"/>
                </a:moveTo>
                <a:cubicBezTo>
                  <a:pt x="2616426" y="2342563"/>
                  <a:pt x="2634999" y="2351516"/>
                  <a:pt x="2625284" y="2339800"/>
                </a:cubicBezTo>
                <a:cubicBezTo>
                  <a:pt x="2619664" y="2334562"/>
                  <a:pt x="2621378" y="2329894"/>
                  <a:pt x="2630903" y="2334085"/>
                </a:cubicBezTo>
                <a:cubicBezTo>
                  <a:pt x="2640428" y="2337324"/>
                  <a:pt x="2621093" y="2325703"/>
                  <a:pt x="2623093" y="2323513"/>
                </a:cubicBezTo>
                <a:cubicBezTo>
                  <a:pt x="2624236" y="2321131"/>
                  <a:pt x="2628427" y="2324179"/>
                  <a:pt x="2630237" y="2325608"/>
                </a:cubicBezTo>
                <a:cubicBezTo>
                  <a:pt x="2638904" y="2332085"/>
                  <a:pt x="2639667" y="2329704"/>
                  <a:pt x="2637285" y="2325989"/>
                </a:cubicBezTo>
                <a:cubicBezTo>
                  <a:pt x="2636047" y="2323893"/>
                  <a:pt x="2632142" y="2320846"/>
                  <a:pt x="2635857" y="2319893"/>
                </a:cubicBezTo>
                <a:cubicBezTo>
                  <a:pt x="2639571" y="2318941"/>
                  <a:pt x="2641571" y="2323417"/>
                  <a:pt x="2643953" y="2325513"/>
                </a:cubicBezTo>
                <a:cubicBezTo>
                  <a:pt x="2647286" y="2328370"/>
                  <a:pt x="2653097" y="2327894"/>
                  <a:pt x="2652240" y="2323989"/>
                </a:cubicBezTo>
                <a:cubicBezTo>
                  <a:pt x="2640143" y="2298081"/>
                  <a:pt x="2590994" y="2310654"/>
                  <a:pt x="2613282" y="2338562"/>
                </a:cubicBezTo>
                <a:close/>
                <a:moveTo>
                  <a:pt x="2597852" y="2281031"/>
                </a:moveTo>
                <a:cubicBezTo>
                  <a:pt x="2599376" y="2289127"/>
                  <a:pt x="2609758" y="2295414"/>
                  <a:pt x="2617759" y="2295318"/>
                </a:cubicBezTo>
                <a:cubicBezTo>
                  <a:pt x="2625760" y="2293890"/>
                  <a:pt x="2600709" y="2282841"/>
                  <a:pt x="2616330" y="2282460"/>
                </a:cubicBezTo>
                <a:cubicBezTo>
                  <a:pt x="2628332" y="2283889"/>
                  <a:pt x="2608615" y="2277602"/>
                  <a:pt x="2608996" y="2274364"/>
                </a:cubicBezTo>
                <a:cubicBezTo>
                  <a:pt x="2610044" y="2270077"/>
                  <a:pt x="2621569" y="2278840"/>
                  <a:pt x="2622331" y="2276554"/>
                </a:cubicBezTo>
                <a:cubicBezTo>
                  <a:pt x="2624236" y="2273983"/>
                  <a:pt x="2614235" y="2270077"/>
                  <a:pt x="2617950" y="2267601"/>
                </a:cubicBezTo>
                <a:cubicBezTo>
                  <a:pt x="2620617" y="2265696"/>
                  <a:pt x="2623379" y="2269601"/>
                  <a:pt x="2625855" y="2271030"/>
                </a:cubicBezTo>
                <a:cubicBezTo>
                  <a:pt x="2629284" y="2273030"/>
                  <a:pt x="2633570" y="2271220"/>
                  <a:pt x="2631951" y="2267601"/>
                </a:cubicBezTo>
                <a:cubicBezTo>
                  <a:pt x="2630332" y="2264267"/>
                  <a:pt x="2625379" y="2261886"/>
                  <a:pt x="2622236" y="2260457"/>
                </a:cubicBezTo>
                <a:cubicBezTo>
                  <a:pt x="2608329" y="2254456"/>
                  <a:pt x="2592708" y="2265601"/>
                  <a:pt x="2597852" y="2281031"/>
                </a:cubicBezTo>
                <a:close/>
                <a:moveTo>
                  <a:pt x="2564038" y="2337038"/>
                </a:moveTo>
                <a:cubicBezTo>
                  <a:pt x="2566705" y="2348754"/>
                  <a:pt x="2603376" y="2355040"/>
                  <a:pt x="2584517" y="2343705"/>
                </a:cubicBezTo>
                <a:cubicBezTo>
                  <a:pt x="2577754" y="2340943"/>
                  <a:pt x="2575849" y="2335990"/>
                  <a:pt x="2582707" y="2335609"/>
                </a:cubicBezTo>
                <a:cubicBezTo>
                  <a:pt x="2595185" y="2335324"/>
                  <a:pt x="2573087" y="2331323"/>
                  <a:pt x="2572610" y="2327894"/>
                </a:cubicBezTo>
                <a:cubicBezTo>
                  <a:pt x="2571944" y="2325037"/>
                  <a:pt x="2576706" y="2326561"/>
                  <a:pt x="2578897" y="2327227"/>
                </a:cubicBezTo>
                <a:cubicBezTo>
                  <a:pt x="2588898" y="2330466"/>
                  <a:pt x="2587946" y="2327704"/>
                  <a:pt x="2584041" y="2324846"/>
                </a:cubicBezTo>
                <a:cubicBezTo>
                  <a:pt x="2581945" y="2323322"/>
                  <a:pt x="2577278" y="2321608"/>
                  <a:pt x="2579278" y="2319322"/>
                </a:cubicBezTo>
                <a:cubicBezTo>
                  <a:pt x="2581278" y="2316940"/>
                  <a:pt x="2585469" y="2320560"/>
                  <a:pt x="2588327" y="2321798"/>
                </a:cubicBezTo>
                <a:cubicBezTo>
                  <a:pt x="2592423" y="2323513"/>
                  <a:pt x="2596233" y="2320846"/>
                  <a:pt x="2593280" y="2317226"/>
                </a:cubicBezTo>
                <a:cubicBezTo>
                  <a:pt x="2590708" y="2313892"/>
                  <a:pt x="2584802" y="2311987"/>
                  <a:pt x="2581088" y="2310844"/>
                </a:cubicBezTo>
                <a:cubicBezTo>
                  <a:pt x="2564514" y="2305987"/>
                  <a:pt x="2554037" y="2322274"/>
                  <a:pt x="2564038" y="2337038"/>
                </a:cubicBezTo>
                <a:close/>
                <a:moveTo>
                  <a:pt x="2547655" y="2292842"/>
                </a:moveTo>
                <a:cubicBezTo>
                  <a:pt x="2550132" y="2297224"/>
                  <a:pt x="2566800" y="2308463"/>
                  <a:pt x="2559085" y="2295700"/>
                </a:cubicBezTo>
                <a:cubicBezTo>
                  <a:pt x="2554418" y="2289794"/>
                  <a:pt x="2556799" y="2285413"/>
                  <a:pt x="2565467" y="2290842"/>
                </a:cubicBezTo>
                <a:cubicBezTo>
                  <a:pt x="2568610" y="2292747"/>
                  <a:pt x="2568419" y="2291604"/>
                  <a:pt x="2566610" y="2289222"/>
                </a:cubicBezTo>
                <a:cubicBezTo>
                  <a:pt x="2564800" y="2285984"/>
                  <a:pt x="2558894" y="2283222"/>
                  <a:pt x="2559371" y="2279317"/>
                </a:cubicBezTo>
                <a:cubicBezTo>
                  <a:pt x="2560800" y="2277126"/>
                  <a:pt x="2564419" y="2280745"/>
                  <a:pt x="2566038" y="2282365"/>
                </a:cubicBezTo>
                <a:cubicBezTo>
                  <a:pt x="2573468" y="2289985"/>
                  <a:pt x="2574706" y="2287603"/>
                  <a:pt x="2572896" y="2283698"/>
                </a:cubicBezTo>
                <a:cubicBezTo>
                  <a:pt x="2571944" y="2281507"/>
                  <a:pt x="2568705" y="2277888"/>
                  <a:pt x="2572325" y="2277507"/>
                </a:cubicBezTo>
                <a:cubicBezTo>
                  <a:pt x="2576040" y="2277126"/>
                  <a:pt x="2577468" y="2281698"/>
                  <a:pt x="2579468" y="2284079"/>
                </a:cubicBezTo>
                <a:cubicBezTo>
                  <a:pt x="2582231" y="2287413"/>
                  <a:pt x="2587946" y="2287794"/>
                  <a:pt x="2587755" y="2283793"/>
                </a:cubicBezTo>
                <a:cubicBezTo>
                  <a:pt x="2580135" y="2257123"/>
                  <a:pt x="2530319" y="2262267"/>
                  <a:pt x="2547655" y="2292842"/>
                </a:cubicBezTo>
                <a:close/>
                <a:moveTo>
                  <a:pt x="2542131" y="2205307"/>
                </a:moveTo>
                <a:cubicBezTo>
                  <a:pt x="2541083" y="2203307"/>
                  <a:pt x="2537749" y="2200450"/>
                  <a:pt x="2540797" y="2199402"/>
                </a:cubicBezTo>
                <a:cubicBezTo>
                  <a:pt x="2543845" y="2198354"/>
                  <a:pt x="2545655" y="2202640"/>
                  <a:pt x="2547655" y="2204641"/>
                </a:cubicBezTo>
                <a:cubicBezTo>
                  <a:pt x="2565943" y="2213022"/>
                  <a:pt x="2544702" y="2181304"/>
                  <a:pt x="2526224" y="2191496"/>
                </a:cubicBezTo>
                <a:cubicBezTo>
                  <a:pt x="2498696" y="2211118"/>
                  <a:pt x="2545178" y="2236740"/>
                  <a:pt x="2532415" y="2219309"/>
                </a:cubicBezTo>
                <a:cubicBezTo>
                  <a:pt x="2528129" y="2214832"/>
                  <a:pt x="2528891" y="2210451"/>
                  <a:pt x="2535273" y="2212832"/>
                </a:cubicBezTo>
                <a:cubicBezTo>
                  <a:pt x="2537463" y="2213785"/>
                  <a:pt x="2541083" y="2215404"/>
                  <a:pt x="2537749" y="2211784"/>
                </a:cubicBezTo>
                <a:cubicBezTo>
                  <a:pt x="2535749" y="2208927"/>
                  <a:pt x="2530415" y="2207117"/>
                  <a:pt x="2530319" y="2203497"/>
                </a:cubicBezTo>
                <a:cubicBezTo>
                  <a:pt x="2531272" y="2201116"/>
                  <a:pt x="2534701" y="2203974"/>
                  <a:pt x="2536320" y="2205307"/>
                </a:cubicBezTo>
                <a:cubicBezTo>
                  <a:pt x="2543464" y="2211213"/>
                  <a:pt x="2544131" y="2208832"/>
                  <a:pt x="2542131" y="2205307"/>
                </a:cubicBezTo>
                <a:close/>
                <a:moveTo>
                  <a:pt x="2508031" y="2303796"/>
                </a:moveTo>
                <a:cubicBezTo>
                  <a:pt x="2509936" y="2307415"/>
                  <a:pt x="2523461" y="2317417"/>
                  <a:pt x="2517366" y="2306653"/>
                </a:cubicBezTo>
                <a:cubicBezTo>
                  <a:pt x="2513651" y="2301605"/>
                  <a:pt x="2515651" y="2298176"/>
                  <a:pt x="2522700" y="2303034"/>
                </a:cubicBezTo>
                <a:cubicBezTo>
                  <a:pt x="2525271" y="2304748"/>
                  <a:pt x="2525081" y="2303796"/>
                  <a:pt x="2523652" y="2301796"/>
                </a:cubicBezTo>
                <a:cubicBezTo>
                  <a:pt x="2522223" y="2299033"/>
                  <a:pt x="2517366" y="2296557"/>
                  <a:pt x="2517842" y="2293318"/>
                </a:cubicBezTo>
                <a:cubicBezTo>
                  <a:pt x="2519080" y="2291604"/>
                  <a:pt x="2522033" y="2294747"/>
                  <a:pt x="2523271" y="2296080"/>
                </a:cubicBezTo>
                <a:cubicBezTo>
                  <a:pt x="2529272" y="2302653"/>
                  <a:pt x="2530319" y="2300843"/>
                  <a:pt x="2528986" y="2297509"/>
                </a:cubicBezTo>
                <a:cubicBezTo>
                  <a:pt x="2528224" y="2295700"/>
                  <a:pt x="2525557" y="2292556"/>
                  <a:pt x="2528605" y="2292366"/>
                </a:cubicBezTo>
                <a:cubicBezTo>
                  <a:pt x="2531748" y="2292175"/>
                  <a:pt x="2532796" y="2296080"/>
                  <a:pt x="2534415" y="2298176"/>
                </a:cubicBezTo>
                <a:cubicBezTo>
                  <a:pt x="2536701" y="2301129"/>
                  <a:pt x="2541368" y="2301700"/>
                  <a:pt x="2541368" y="2298462"/>
                </a:cubicBezTo>
                <a:cubicBezTo>
                  <a:pt x="2535939" y="2276459"/>
                  <a:pt x="2494125" y="2277221"/>
                  <a:pt x="2508031" y="2303796"/>
                </a:cubicBezTo>
                <a:close/>
                <a:moveTo>
                  <a:pt x="2493077" y="2250646"/>
                </a:moveTo>
                <a:cubicBezTo>
                  <a:pt x="2494886" y="2253885"/>
                  <a:pt x="2498220" y="2258838"/>
                  <a:pt x="2501744" y="2260838"/>
                </a:cubicBezTo>
                <a:cubicBezTo>
                  <a:pt x="2505840" y="2263219"/>
                  <a:pt x="2504793" y="2257980"/>
                  <a:pt x="2503650" y="2255695"/>
                </a:cubicBezTo>
                <a:cubicBezTo>
                  <a:pt x="2500506" y="2249313"/>
                  <a:pt x="2503935" y="2245884"/>
                  <a:pt x="2511269" y="2252742"/>
                </a:cubicBezTo>
                <a:cubicBezTo>
                  <a:pt x="2518890" y="2258552"/>
                  <a:pt x="2505364" y="2242360"/>
                  <a:pt x="2508126" y="2240931"/>
                </a:cubicBezTo>
                <a:cubicBezTo>
                  <a:pt x="2510126" y="2239216"/>
                  <a:pt x="2512793" y="2243407"/>
                  <a:pt x="2513936" y="2245122"/>
                </a:cubicBezTo>
                <a:cubicBezTo>
                  <a:pt x="2519461" y="2253694"/>
                  <a:pt x="2521176" y="2251885"/>
                  <a:pt x="2520509" y="2247884"/>
                </a:cubicBezTo>
                <a:cubicBezTo>
                  <a:pt x="2520128" y="2245693"/>
                  <a:pt x="2517746" y="2241693"/>
                  <a:pt x="2521557" y="2242074"/>
                </a:cubicBezTo>
                <a:cubicBezTo>
                  <a:pt x="2525367" y="2242550"/>
                  <a:pt x="2525652" y="2247122"/>
                  <a:pt x="2526986" y="2249694"/>
                </a:cubicBezTo>
                <a:cubicBezTo>
                  <a:pt x="2528891" y="2253409"/>
                  <a:pt x="2534510" y="2255028"/>
                  <a:pt x="2535368" y="2251408"/>
                </a:cubicBezTo>
                <a:cubicBezTo>
                  <a:pt x="2534510" y="2224929"/>
                  <a:pt x="2483457" y="2218928"/>
                  <a:pt x="2493077" y="2250646"/>
                </a:cubicBezTo>
                <a:close/>
                <a:moveTo>
                  <a:pt x="2467550" y="2270458"/>
                </a:moveTo>
                <a:cubicBezTo>
                  <a:pt x="2471360" y="2276650"/>
                  <a:pt x="2480123" y="2280460"/>
                  <a:pt x="2486600" y="2278078"/>
                </a:cubicBezTo>
                <a:cubicBezTo>
                  <a:pt x="2489076" y="2276554"/>
                  <a:pt x="2484885" y="2274078"/>
                  <a:pt x="2482885" y="2273411"/>
                </a:cubicBezTo>
                <a:cubicBezTo>
                  <a:pt x="2477456" y="2271697"/>
                  <a:pt x="2475265" y="2266934"/>
                  <a:pt x="2481837" y="2265982"/>
                </a:cubicBezTo>
                <a:cubicBezTo>
                  <a:pt x="2487362" y="2263886"/>
                  <a:pt x="2472217" y="2263505"/>
                  <a:pt x="2472217" y="2260743"/>
                </a:cubicBezTo>
                <a:cubicBezTo>
                  <a:pt x="2471265" y="2258171"/>
                  <a:pt x="2474979" y="2258838"/>
                  <a:pt x="2476503" y="2259219"/>
                </a:cubicBezTo>
                <a:cubicBezTo>
                  <a:pt x="2484123" y="2260647"/>
                  <a:pt x="2483076" y="2258266"/>
                  <a:pt x="2479837" y="2256266"/>
                </a:cubicBezTo>
                <a:cubicBezTo>
                  <a:pt x="2478123" y="2255123"/>
                  <a:pt x="2474503" y="2254266"/>
                  <a:pt x="2475646" y="2251885"/>
                </a:cubicBezTo>
                <a:cubicBezTo>
                  <a:pt x="2476694" y="2249408"/>
                  <a:pt x="2480313" y="2252170"/>
                  <a:pt x="2482504" y="2252837"/>
                </a:cubicBezTo>
                <a:cubicBezTo>
                  <a:pt x="2485647" y="2253885"/>
                  <a:pt x="2488028" y="2250932"/>
                  <a:pt x="2485457" y="2247979"/>
                </a:cubicBezTo>
                <a:cubicBezTo>
                  <a:pt x="2483171" y="2245312"/>
                  <a:pt x="2478503" y="2244265"/>
                  <a:pt x="2475646" y="2243884"/>
                </a:cubicBezTo>
                <a:cubicBezTo>
                  <a:pt x="2460501" y="2242931"/>
                  <a:pt x="2459644" y="2260457"/>
                  <a:pt x="2467550" y="2270458"/>
                </a:cubicBezTo>
                <a:close/>
                <a:moveTo>
                  <a:pt x="2462883" y="2216356"/>
                </a:moveTo>
                <a:cubicBezTo>
                  <a:pt x="2462978" y="2224834"/>
                  <a:pt x="2472217" y="2233311"/>
                  <a:pt x="2480313" y="2235121"/>
                </a:cubicBezTo>
                <a:cubicBezTo>
                  <a:pt x="2484409" y="2235597"/>
                  <a:pt x="2481170" y="2230739"/>
                  <a:pt x="2479266" y="2228929"/>
                </a:cubicBezTo>
                <a:cubicBezTo>
                  <a:pt x="2473932" y="2223881"/>
                  <a:pt x="2474789" y="2218642"/>
                  <a:pt x="2483361" y="2222262"/>
                </a:cubicBezTo>
                <a:cubicBezTo>
                  <a:pt x="2491458" y="2224357"/>
                  <a:pt x="2473932" y="2214166"/>
                  <a:pt x="2475456" y="2211689"/>
                </a:cubicBezTo>
                <a:cubicBezTo>
                  <a:pt x="2476122" y="2209022"/>
                  <a:pt x="2480123" y="2211975"/>
                  <a:pt x="2481837" y="2213308"/>
                </a:cubicBezTo>
                <a:cubicBezTo>
                  <a:pt x="2489934" y="2219500"/>
                  <a:pt x="2490410" y="2216833"/>
                  <a:pt x="2487933" y="2213118"/>
                </a:cubicBezTo>
                <a:cubicBezTo>
                  <a:pt x="2486600" y="2211022"/>
                  <a:pt x="2482980" y="2208070"/>
                  <a:pt x="2486028" y="2206736"/>
                </a:cubicBezTo>
                <a:cubicBezTo>
                  <a:pt x="2489076" y="2205403"/>
                  <a:pt x="2491362" y="2209975"/>
                  <a:pt x="2493648" y="2212070"/>
                </a:cubicBezTo>
                <a:cubicBezTo>
                  <a:pt x="2496792" y="2215023"/>
                  <a:pt x="2501744" y="2214166"/>
                  <a:pt x="2500697" y="2209975"/>
                </a:cubicBezTo>
                <a:cubicBezTo>
                  <a:pt x="2492410" y="2190829"/>
                  <a:pt x="2459549" y="2192068"/>
                  <a:pt x="2462883" y="2216356"/>
                </a:cubicBezTo>
                <a:close/>
                <a:moveTo>
                  <a:pt x="2457644" y="2145109"/>
                </a:moveTo>
                <a:cubicBezTo>
                  <a:pt x="2459834" y="2147110"/>
                  <a:pt x="2463549" y="2149872"/>
                  <a:pt x="2466311" y="2150253"/>
                </a:cubicBezTo>
                <a:cubicBezTo>
                  <a:pt x="2473265" y="2150920"/>
                  <a:pt x="2454024" y="2135489"/>
                  <a:pt x="2469264" y="2140156"/>
                </a:cubicBezTo>
                <a:cubicBezTo>
                  <a:pt x="2475646" y="2141871"/>
                  <a:pt x="2462025" y="2133679"/>
                  <a:pt x="2463359" y="2131679"/>
                </a:cubicBezTo>
                <a:cubicBezTo>
                  <a:pt x="2464026" y="2129584"/>
                  <a:pt x="2466978" y="2131965"/>
                  <a:pt x="2468312" y="2133013"/>
                </a:cubicBezTo>
                <a:cubicBezTo>
                  <a:pt x="2474598" y="2137966"/>
                  <a:pt x="2474979" y="2135965"/>
                  <a:pt x="2473169" y="2132917"/>
                </a:cubicBezTo>
                <a:cubicBezTo>
                  <a:pt x="2472217" y="2131298"/>
                  <a:pt x="2469359" y="2128822"/>
                  <a:pt x="2471836" y="2127869"/>
                </a:cubicBezTo>
                <a:cubicBezTo>
                  <a:pt x="2474312" y="2126821"/>
                  <a:pt x="2476027" y="2130536"/>
                  <a:pt x="2477742" y="2132155"/>
                </a:cubicBezTo>
                <a:cubicBezTo>
                  <a:pt x="2480123" y="2134537"/>
                  <a:pt x="2484123" y="2133965"/>
                  <a:pt x="2483361" y="2130631"/>
                </a:cubicBezTo>
                <a:cubicBezTo>
                  <a:pt x="2472693" y="2107771"/>
                  <a:pt x="2440689" y="2124726"/>
                  <a:pt x="2457644" y="2145109"/>
                </a:cubicBezTo>
                <a:close/>
                <a:moveTo>
                  <a:pt x="2398113" y="2093865"/>
                </a:moveTo>
                <a:cubicBezTo>
                  <a:pt x="2400494" y="2096341"/>
                  <a:pt x="2404494" y="2099961"/>
                  <a:pt x="2407733" y="2100723"/>
                </a:cubicBezTo>
                <a:cubicBezTo>
                  <a:pt x="2411447" y="2101580"/>
                  <a:pt x="2409257" y="2097008"/>
                  <a:pt x="2407638" y="2095198"/>
                </a:cubicBezTo>
                <a:cubicBezTo>
                  <a:pt x="2402399" y="2089197"/>
                  <a:pt x="2406685" y="2086150"/>
                  <a:pt x="2412495" y="2089864"/>
                </a:cubicBezTo>
                <a:cubicBezTo>
                  <a:pt x="2419830" y="2092722"/>
                  <a:pt x="2404780" y="2081673"/>
                  <a:pt x="2406494" y="2079577"/>
                </a:cubicBezTo>
                <a:cubicBezTo>
                  <a:pt x="2407542" y="2077291"/>
                  <a:pt x="2410781" y="2080244"/>
                  <a:pt x="2412305" y="2081673"/>
                </a:cubicBezTo>
                <a:cubicBezTo>
                  <a:pt x="2419163" y="2088150"/>
                  <a:pt x="2419925" y="2085864"/>
                  <a:pt x="2418115" y="2082244"/>
                </a:cubicBezTo>
                <a:cubicBezTo>
                  <a:pt x="2417163" y="2080244"/>
                  <a:pt x="2414019" y="2077101"/>
                  <a:pt x="2417067" y="2076339"/>
                </a:cubicBezTo>
                <a:cubicBezTo>
                  <a:pt x="2420210" y="2075482"/>
                  <a:pt x="2421734" y="2079863"/>
                  <a:pt x="2423544" y="2082054"/>
                </a:cubicBezTo>
                <a:cubicBezTo>
                  <a:pt x="2426116" y="2085007"/>
                  <a:pt x="2430879" y="2084911"/>
                  <a:pt x="2430497" y="2081101"/>
                </a:cubicBezTo>
                <a:cubicBezTo>
                  <a:pt x="2420972" y="2054431"/>
                  <a:pt x="2380586" y="2067480"/>
                  <a:pt x="2398113" y="2093865"/>
                </a:cubicBezTo>
                <a:close/>
                <a:moveTo>
                  <a:pt x="2282384" y="1952895"/>
                </a:moveTo>
                <a:cubicBezTo>
                  <a:pt x="2258952" y="1921272"/>
                  <a:pt x="2225805" y="1964706"/>
                  <a:pt x="2264001" y="1975945"/>
                </a:cubicBezTo>
                <a:cubicBezTo>
                  <a:pt x="2271906" y="1975374"/>
                  <a:pt x="2249904" y="1962705"/>
                  <a:pt x="2264763" y="1964134"/>
                </a:cubicBezTo>
                <a:cubicBezTo>
                  <a:pt x="2271525" y="1966420"/>
                  <a:pt x="2267525" y="1962991"/>
                  <a:pt x="2264381" y="1961086"/>
                </a:cubicBezTo>
                <a:cubicBezTo>
                  <a:pt x="2258190" y="1958610"/>
                  <a:pt x="2255523" y="1951561"/>
                  <a:pt x="2264572" y="1956800"/>
                </a:cubicBezTo>
                <a:cubicBezTo>
                  <a:pt x="2272573" y="1961658"/>
                  <a:pt x="2272859" y="1959467"/>
                  <a:pt x="2270382" y="1956229"/>
                </a:cubicBezTo>
                <a:cubicBezTo>
                  <a:pt x="2269049" y="1954514"/>
                  <a:pt x="2265334" y="1952037"/>
                  <a:pt x="2268096" y="1950704"/>
                </a:cubicBezTo>
                <a:cubicBezTo>
                  <a:pt x="2270954" y="1949370"/>
                  <a:pt x="2273430" y="1953276"/>
                  <a:pt x="2275621" y="1954990"/>
                </a:cubicBezTo>
                <a:cubicBezTo>
                  <a:pt x="2278955" y="1957467"/>
                  <a:pt x="2283622" y="1956609"/>
                  <a:pt x="2282384" y="1952895"/>
                </a:cubicBezTo>
                <a:close/>
                <a:moveTo>
                  <a:pt x="2317245" y="1975850"/>
                </a:moveTo>
                <a:cubicBezTo>
                  <a:pt x="2298767" y="1951466"/>
                  <a:pt x="2275907" y="1986804"/>
                  <a:pt x="2304482" y="1994329"/>
                </a:cubicBezTo>
                <a:cubicBezTo>
                  <a:pt x="2307339" y="1994424"/>
                  <a:pt x="2304863" y="1991280"/>
                  <a:pt x="2303434" y="1990137"/>
                </a:cubicBezTo>
                <a:cubicBezTo>
                  <a:pt x="2299529" y="1987090"/>
                  <a:pt x="2299719" y="1983470"/>
                  <a:pt x="2305910" y="1985375"/>
                </a:cubicBezTo>
                <a:cubicBezTo>
                  <a:pt x="2310673" y="1986137"/>
                  <a:pt x="2301719" y="1981279"/>
                  <a:pt x="2300767" y="1980327"/>
                </a:cubicBezTo>
                <a:cubicBezTo>
                  <a:pt x="2297624" y="1977279"/>
                  <a:pt x="2302196" y="1977374"/>
                  <a:pt x="2304196" y="1979279"/>
                </a:cubicBezTo>
                <a:cubicBezTo>
                  <a:pt x="2310292" y="1982994"/>
                  <a:pt x="2310387" y="1981184"/>
                  <a:pt x="2308482" y="1978708"/>
                </a:cubicBezTo>
                <a:cubicBezTo>
                  <a:pt x="2307434" y="1977374"/>
                  <a:pt x="2304672" y="1975564"/>
                  <a:pt x="2306672" y="1974421"/>
                </a:cubicBezTo>
                <a:cubicBezTo>
                  <a:pt x="2308768" y="1973278"/>
                  <a:pt x="2310673" y="1976326"/>
                  <a:pt x="2312388" y="1977660"/>
                </a:cubicBezTo>
                <a:cubicBezTo>
                  <a:pt x="2314864" y="1979470"/>
                  <a:pt x="2318293" y="1978612"/>
                  <a:pt x="2317245" y="1975850"/>
                </a:cubicBezTo>
                <a:close/>
                <a:moveTo>
                  <a:pt x="2354393" y="2060718"/>
                </a:moveTo>
                <a:cubicBezTo>
                  <a:pt x="2355917" y="2063099"/>
                  <a:pt x="2358774" y="2066623"/>
                  <a:pt x="2361441" y="2067862"/>
                </a:cubicBezTo>
                <a:cubicBezTo>
                  <a:pt x="2364584" y="2069290"/>
                  <a:pt x="2363537" y="2065290"/>
                  <a:pt x="2362489" y="2063575"/>
                </a:cubicBezTo>
                <a:cubicBezTo>
                  <a:pt x="2359727" y="2058908"/>
                  <a:pt x="2362013" y="2055670"/>
                  <a:pt x="2367823" y="2060432"/>
                </a:cubicBezTo>
                <a:cubicBezTo>
                  <a:pt x="2373824" y="2064242"/>
                  <a:pt x="2362775" y="2052621"/>
                  <a:pt x="2364584" y="2051288"/>
                </a:cubicBezTo>
                <a:cubicBezTo>
                  <a:pt x="2365918" y="2049669"/>
                  <a:pt x="2368299" y="2052717"/>
                  <a:pt x="2369252" y="2054050"/>
                </a:cubicBezTo>
                <a:cubicBezTo>
                  <a:pt x="2374014" y="2060432"/>
                  <a:pt x="2375062" y="2058813"/>
                  <a:pt x="2374300" y="2055670"/>
                </a:cubicBezTo>
                <a:cubicBezTo>
                  <a:pt x="2373824" y="2053955"/>
                  <a:pt x="2371728" y="2050907"/>
                  <a:pt x="2374586" y="2050907"/>
                </a:cubicBezTo>
                <a:cubicBezTo>
                  <a:pt x="2377443" y="2050907"/>
                  <a:pt x="2378015" y="2054622"/>
                  <a:pt x="2379158" y="2056622"/>
                </a:cubicBezTo>
                <a:cubicBezTo>
                  <a:pt x="2380777" y="2059479"/>
                  <a:pt x="2385063" y="2060337"/>
                  <a:pt x="2385444" y="2057289"/>
                </a:cubicBezTo>
                <a:cubicBezTo>
                  <a:pt x="2383158" y="2035381"/>
                  <a:pt x="2344296" y="2036429"/>
                  <a:pt x="2354393" y="2060718"/>
                </a:cubicBezTo>
                <a:close/>
                <a:moveTo>
                  <a:pt x="2343630" y="2026904"/>
                </a:moveTo>
                <a:cubicBezTo>
                  <a:pt x="2339439" y="2023189"/>
                  <a:pt x="2340010" y="2018998"/>
                  <a:pt x="2346773" y="2021665"/>
                </a:cubicBezTo>
                <a:cubicBezTo>
                  <a:pt x="2349249" y="2022618"/>
                  <a:pt x="2348868" y="2021665"/>
                  <a:pt x="2347249" y="2020141"/>
                </a:cubicBezTo>
                <a:cubicBezTo>
                  <a:pt x="2345344" y="2017855"/>
                  <a:pt x="2340867" y="2016712"/>
                  <a:pt x="2340391" y="2013569"/>
                </a:cubicBezTo>
                <a:cubicBezTo>
                  <a:pt x="2340867" y="2011474"/>
                  <a:pt x="2344010" y="2013664"/>
                  <a:pt x="2345439" y="2014617"/>
                </a:cubicBezTo>
                <a:cubicBezTo>
                  <a:pt x="2351916" y="2019284"/>
                  <a:pt x="2352297" y="2017188"/>
                  <a:pt x="2350297" y="2014331"/>
                </a:cubicBezTo>
                <a:cubicBezTo>
                  <a:pt x="2349249" y="2012712"/>
                  <a:pt x="2346201" y="2010426"/>
                  <a:pt x="2348583" y="2009378"/>
                </a:cubicBezTo>
                <a:cubicBezTo>
                  <a:pt x="2350964" y="2008235"/>
                  <a:pt x="2352964" y="2011854"/>
                  <a:pt x="2354774" y="2013474"/>
                </a:cubicBezTo>
                <a:cubicBezTo>
                  <a:pt x="2357346" y="2015760"/>
                  <a:pt x="2361251" y="2014998"/>
                  <a:pt x="2360298" y="2011759"/>
                </a:cubicBezTo>
                <a:cubicBezTo>
                  <a:pt x="2359441" y="2008807"/>
                  <a:pt x="2355536" y="2005854"/>
                  <a:pt x="2352964" y="2004139"/>
                </a:cubicBezTo>
                <a:cubicBezTo>
                  <a:pt x="2336486" y="1993281"/>
                  <a:pt x="2322293" y="2015283"/>
                  <a:pt x="2335819" y="2027190"/>
                </a:cubicBezTo>
                <a:cubicBezTo>
                  <a:pt x="2338676" y="2030333"/>
                  <a:pt x="2350964" y="2035191"/>
                  <a:pt x="2343630" y="2026904"/>
                </a:cubicBezTo>
                <a:close/>
                <a:moveTo>
                  <a:pt x="2306387" y="2061480"/>
                </a:moveTo>
                <a:cubicBezTo>
                  <a:pt x="2306482" y="2069481"/>
                  <a:pt x="2314769" y="2076815"/>
                  <a:pt x="2322293" y="2078244"/>
                </a:cubicBezTo>
                <a:cubicBezTo>
                  <a:pt x="2326104" y="2078625"/>
                  <a:pt x="2323246" y="2074053"/>
                  <a:pt x="2321531" y="2072433"/>
                </a:cubicBezTo>
                <a:cubicBezTo>
                  <a:pt x="2316674" y="2067862"/>
                  <a:pt x="2317531" y="2062908"/>
                  <a:pt x="2325627" y="2066052"/>
                </a:cubicBezTo>
                <a:cubicBezTo>
                  <a:pt x="2333247" y="2067766"/>
                  <a:pt x="2316864" y="2058717"/>
                  <a:pt x="2318293" y="2056336"/>
                </a:cubicBezTo>
                <a:cubicBezTo>
                  <a:pt x="2318960" y="2053765"/>
                  <a:pt x="2322675" y="2056336"/>
                  <a:pt x="2324294" y="2057575"/>
                </a:cubicBezTo>
                <a:cubicBezTo>
                  <a:pt x="2331914" y="2063194"/>
                  <a:pt x="2332390" y="2060718"/>
                  <a:pt x="2330104" y="2057193"/>
                </a:cubicBezTo>
                <a:cubicBezTo>
                  <a:pt x="2328866" y="2055288"/>
                  <a:pt x="2325342" y="2052526"/>
                  <a:pt x="2328294" y="2051097"/>
                </a:cubicBezTo>
                <a:cubicBezTo>
                  <a:pt x="2331247" y="2049764"/>
                  <a:pt x="2333438" y="2054050"/>
                  <a:pt x="2335533" y="2055955"/>
                </a:cubicBezTo>
                <a:cubicBezTo>
                  <a:pt x="2338486" y="2058717"/>
                  <a:pt x="2343248" y="2057860"/>
                  <a:pt x="2342296" y="2053860"/>
                </a:cubicBezTo>
                <a:cubicBezTo>
                  <a:pt x="2341439" y="2050240"/>
                  <a:pt x="2336772" y="2046716"/>
                  <a:pt x="2333723" y="2044620"/>
                </a:cubicBezTo>
                <a:cubicBezTo>
                  <a:pt x="2319817" y="2035858"/>
                  <a:pt x="2304291" y="2045859"/>
                  <a:pt x="2306387" y="2061480"/>
                </a:cubicBezTo>
                <a:close/>
                <a:moveTo>
                  <a:pt x="2301624" y="2019475"/>
                </a:moveTo>
                <a:cubicBezTo>
                  <a:pt x="2299719" y="2017474"/>
                  <a:pt x="2295243" y="2015093"/>
                  <a:pt x="2298005" y="2012807"/>
                </a:cubicBezTo>
                <a:cubicBezTo>
                  <a:pt x="2300862" y="2010426"/>
                  <a:pt x="2304386" y="2014998"/>
                  <a:pt x="2307244" y="2016712"/>
                </a:cubicBezTo>
                <a:cubicBezTo>
                  <a:pt x="2311244" y="2019189"/>
                  <a:pt x="2316197" y="2016998"/>
                  <a:pt x="2314102" y="2012521"/>
                </a:cubicBezTo>
                <a:cubicBezTo>
                  <a:pt x="2306958" y="2001472"/>
                  <a:pt x="2288099" y="1998234"/>
                  <a:pt x="2279622" y="2008902"/>
                </a:cubicBezTo>
                <a:cubicBezTo>
                  <a:pt x="2259714" y="2042144"/>
                  <a:pt x="2314864" y="2055860"/>
                  <a:pt x="2296290" y="2039667"/>
                </a:cubicBezTo>
                <a:cubicBezTo>
                  <a:pt x="2290385" y="2035858"/>
                  <a:pt x="2289623" y="2030428"/>
                  <a:pt x="2297052" y="2030809"/>
                </a:cubicBezTo>
                <a:cubicBezTo>
                  <a:pt x="2299814" y="2031190"/>
                  <a:pt x="2303910" y="2031762"/>
                  <a:pt x="2299243" y="2028714"/>
                </a:cubicBezTo>
                <a:cubicBezTo>
                  <a:pt x="2296100" y="2026047"/>
                  <a:pt x="2289813" y="2025570"/>
                  <a:pt x="2288575" y="2021475"/>
                </a:cubicBezTo>
                <a:cubicBezTo>
                  <a:pt x="2288575" y="2018332"/>
                  <a:pt x="2293242" y="2020332"/>
                  <a:pt x="2295433" y="2021379"/>
                </a:cubicBezTo>
                <a:cubicBezTo>
                  <a:pt x="2305244" y="2026142"/>
                  <a:pt x="2305053" y="2023094"/>
                  <a:pt x="2301624" y="2019475"/>
                </a:cubicBezTo>
                <a:close/>
                <a:moveTo>
                  <a:pt x="2273716" y="2071862"/>
                </a:moveTo>
                <a:cubicBezTo>
                  <a:pt x="2273811" y="2078149"/>
                  <a:pt x="2280288" y="2083768"/>
                  <a:pt x="2286289" y="2084721"/>
                </a:cubicBezTo>
                <a:cubicBezTo>
                  <a:pt x="2292861" y="2084721"/>
                  <a:pt x="2274478" y="2071767"/>
                  <a:pt x="2288861" y="2074910"/>
                </a:cubicBezTo>
                <a:cubicBezTo>
                  <a:pt x="2294766" y="2075767"/>
                  <a:pt x="2282003" y="2069576"/>
                  <a:pt x="2283051" y="2067385"/>
                </a:cubicBezTo>
                <a:cubicBezTo>
                  <a:pt x="2283527" y="2065290"/>
                  <a:pt x="2286480" y="2067290"/>
                  <a:pt x="2287813" y="2068147"/>
                </a:cubicBezTo>
                <a:cubicBezTo>
                  <a:pt x="2293814" y="2072338"/>
                  <a:pt x="2294195" y="2070338"/>
                  <a:pt x="2292385" y="2067671"/>
                </a:cubicBezTo>
                <a:cubicBezTo>
                  <a:pt x="2291433" y="2066147"/>
                  <a:pt x="2288670" y="2064051"/>
                  <a:pt x="2290956" y="2062908"/>
                </a:cubicBezTo>
                <a:cubicBezTo>
                  <a:pt x="2293242" y="2061766"/>
                  <a:pt x="2295052" y="2065099"/>
                  <a:pt x="2296671" y="2066528"/>
                </a:cubicBezTo>
                <a:cubicBezTo>
                  <a:pt x="2299052" y="2068624"/>
                  <a:pt x="2302767" y="2067766"/>
                  <a:pt x="2302005" y="2064623"/>
                </a:cubicBezTo>
                <a:cubicBezTo>
                  <a:pt x="2301339" y="2061766"/>
                  <a:pt x="2297719" y="2059099"/>
                  <a:pt x="2295243" y="2057575"/>
                </a:cubicBezTo>
                <a:cubicBezTo>
                  <a:pt x="2284193" y="2051002"/>
                  <a:pt x="2272097" y="2059670"/>
                  <a:pt x="2273716" y="2071862"/>
                </a:cubicBezTo>
                <a:close/>
                <a:moveTo>
                  <a:pt x="2239140" y="2040525"/>
                </a:moveTo>
                <a:cubicBezTo>
                  <a:pt x="2237616" y="2047383"/>
                  <a:pt x="2257428" y="2055860"/>
                  <a:pt x="2249713" y="2046716"/>
                </a:cubicBezTo>
                <a:cubicBezTo>
                  <a:pt x="2241617" y="2037953"/>
                  <a:pt x="2257714" y="2044430"/>
                  <a:pt x="2252571" y="2040620"/>
                </a:cubicBezTo>
                <a:cubicBezTo>
                  <a:pt x="2250951" y="2038905"/>
                  <a:pt x="2247236" y="2038429"/>
                  <a:pt x="2246951" y="2035953"/>
                </a:cubicBezTo>
                <a:cubicBezTo>
                  <a:pt x="2247332" y="2034143"/>
                  <a:pt x="2249904" y="2035572"/>
                  <a:pt x="2251047" y="2036238"/>
                </a:cubicBezTo>
                <a:cubicBezTo>
                  <a:pt x="2256380" y="2039382"/>
                  <a:pt x="2256666" y="2037762"/>
                  <a:pt x="2254952" y="2035381"/>
                </a:cubicBezTo>
                <a:cubicBezTo>
                  <a:pt x="2253999" y="2034143"/>
                  <a:pt x="2251618" y="2032619"/>
                  <a:pt x="2253523" y="2031381"/>
                </a:cubicBezTo>
                <a:cubicBezTo>
                  <a:pt x="2255428" y="2030142"/>
                  <a:pt x="2257143" y="2032905"/>
                  <a:pt x="2258571" y="2034143"/>
                </a:cubicBezTo>
                <a:cubicBezTo>
                  <a:pt x="2260667" y="2035762"/>
                  <a:pt x="2263905" y="2034810"/>
                  <a:pt x="2263048" y="2032143"/>
                </a:cubicBezTo>
                <a:cubicBezTo>
                  <a:pt x="2256285" y="2019379"/>
                  <a:pt x="2235902" y="2025951"/>
                  <a:pt x="2239140" y="2040525"/>
                </a:cubicBezTo>
                <a:close/>
                <a:moveTo>
                  <a:pt x="2239521" y="2011474"/>
                </a:moveTo>
                <a:cubicBezTo>
                  <a:pt x="2241617" y="2013855"/>
                  <a:pt x="2245236" y="2017379"/>
                  <a:pt x="2248380" y="2018236"/>
                </a:cubicBezTo>
                <a:cubicBezTo>
                  <a:pt x="2252094" y="2019284"/>
                  <a:pt x="2250475" y="2014807"/>
                  <a:pt x="2249142" y="2012997"/>
                </a:cubicBezTo>
                <a:cubicBezTo>
                  <a:pt x="2245046" y="2007283"/>
                  <a:pt x="2248380" y="2004139"/>
                  <a:pt x="2254952" y="2008140"/>
                </a:cubicBezTo>
                <a:cubicBezTo>
                  <a:pt x="2262286" y="2011283"/>
                  <a:pt x="2247998" y="1999948"/>
                  <a:pt x="2249999" y="1998138"/>
                </a:cubicBezTo>
                <a:cubicBezTo>
                  <a:pt x="2251332" y="1996043"/>
                  <a:pt x="2254476" y="1998996"/>
                  <a:pt x="2255809" y="2000425"/>
                </a:cubicBezTo>
                <a:cubicBezTo>
                  <a:pt x="2262096" y="2006997"/>
                  <a:pt x="2263239" y="2004901"/>
                  <a:pt x="2261905" y="2001282"/>
                </a:cubicBezTo>
                <a:cubicBezTo>
                  <a:pt x="2261143" y="1999282"/>
                  <a:pt x="2258285" y="1996138"/>
                  <a:pt x="2261619" y="1995567"/>
                </a:cubicBezTo>
                <a:cubicBezTo>
                  <a:pt x="2265048" y="1994995"/>
                  <a:pt x="2266096" y="1999282"/>
                  <a:pt x="2267715" y="2001377"/>
                </a:cubicBezTo>
                <a:cubicBezTo>
                  <a:pt x="2270001" y="2004425"/>
                  <a:pt x="2275050" y="2004806"/>
                  <a:pt x="2275240" y="2001091"/>
                </a:cubicBezTo>
                <a:cubicBezTo>
                  <a:pt x="2268763" y="1975088"/>
                  <a:pt x="2224662" y="1984994"/>
                  <a:pt x="2239521" y="2011474"/>
                </a:cubicBezTo>
                <a:close/>
                <a:moveTo>
                  <a:pt x="2200659" y="2018427"/>
                </a:moveTo>
                <a:cubicBezTo>
                  <a:pt x="2200850" y="2025380"/>
                  <a:pt x="2207898" y="2030524"/>
                  <a:pt x="2214471" y="2031000"/>
                </a:cubicBezTo>
                <a:cubicBezTo>
                  <a:pt x="2221424" y="2029762"/>
                  <a:pt x="2202659" y="2019475"/>
                  <a:pt x="2215804" y="2019570"/>
                </a:cubicBezTo>
                <a:cubicBezTo>
                  <a:pt x="2225901" y="2021379"/>
                  <a:pt x="2209994" y="2014903"/>
                  <a:pt x="2210851" y="2012236"/>
                </a:cubicBezTo>
                <a:cubicBezTo>
                  <a:pt x="2211422" y="2009854"/>
                  <a:pt x="2214566" y="2011664"/>
                  <a:pt x="2216090" y="2012616"/>
                </a:cubicBezTo>
                <a:cubicBezTo>
                  <a:pt x="2222852" y="2016617"/>
                  <a:pt x="2223329" y="2014426"/>
                  <a:pt x="2221233" y="2011569"/>
                </a:cubicBezTo>
                <a:cubicBezTo>
                  <a:pt x="2220090" y="2010045"/>
                  <a:pt x="2216947" y="2008045"/>
                  <a:pt x="2219519" y="2006520"/>
                </a:cubicBezTo>
                <a:cubicBezTo>
                  <a:pt x="2222090" y="2004996"/>
                  <a:pt x="2224186" y="2008521"/>
                  <a:pt x="2225996" y="2010045"/>
                </a:cubicBezTo>
                <a:cubicBezTo>
                  <a:pt x="2228663" y="2012140"/>
                  <a:pt x="2232854" y="2010902"/>
                  <a:pt x="2231997" y="2007568"/>
                </a:cubicBezTo>
                <a:cubicBezTo>
                  <a:pt x="2223519" y="1990614"/>
                  <a:pt x="2196944" y="1999662"/>
                  <a:pt x="2200659" y="2018427"/>
                </a:cubicBezTo>
                <a:close/>
                <a:moveTo>
                  <a:pt x="2200755" y="1980422"/>
                </a:moveTo>
                <a:cubicBezTo>
                  <a:pt x="2202564" y="1987756"/>
                  <a:pt x="2211137" y="1992424"/>
                  <a:pt x="2218471" y="1992042"/>
                </a:cubicBezTo>
                <a:cubicBezTo>
                  <a:pt x="2222090" y="1991471"/>
                  <a:pt x="2218661" y="1987947"/>
                  <a:pt x="2216756" y="1986804"/>
                </a:cubicBezTo>
                <a:cubicBezTo>
                  <a:pt x="2211422" y="1983756"/>
                  <a:pt x="2211232" y="1978898"/>
                  <a:pt x="2219328" y="1979755"/>
                </a:cubicBezTo>
                <a:cubicBezTo>
                  <a:pt x="2226758" y="1979565"/>
                  <a:pt x="2209803" y="1974993"/>
                  <a:pt x="2210565" y="1972421"/>
                </a:cubicBezTo>
                <a:cubicBezTo>
                  <a:pt x="2210660" y="1969849"/>
                  <a:pt x="2214661" y="1971373"/>
                  <a:pt x="2216376" y="1972135"/>
                </a:cubicBezTo>
                <a:cubicBezTo>
                  <a:pt x="2224662" y="1975564"/>
                  <a:pt x="2224567" y="1973088"/>
                  <a:pt x="2221709" y="1970325"/>
                </a:cubicBezTo>
                <a:cubicBezTo>
                  <a:pt x="2220185" y="1968801"/>
                  <a:pt x="2216280" y="1967087"/>
                  <a:pt x="2218757" y="1965087"/>
                </a:cubicBezTo>
                <a:cubicBezTo>
                  <a:pt x="2221233" y="1963087"/>
                  <a:pt x="2224186" y="1966611"/>
                  <a:pt x="2226567" y="1967944"/>
                </a:cubicBezTo>
                <a:cubicBezTo>
                  <a:pt x="2229901" y="1969849"/>
                  <a:pt x="2234187" y="1968040"/>
                  <a:pt x="2232473" y="1964420"/>
                </a:cubicBezTo>
                <a:cubicBezTo>
                  <a:pt x="2230949" y="1961086"/>
                  <a:pt x="2225805" y="1958895"/>
                  <a:pt x="2222472" y="1957657"/>
                </a:cubicBezTo>
                <a:cubicBezTo>
                  <a:pt x="2207136" y="1952609"/>
                  <a:pt x="2195611" y="1966516"/>
                  <a:pt x="2200755" y="1980422"/>
                </a:cubicBezTo>
                <a:close/>
                <a:moveTo>
                  <a:pt x="2199707" y="1941274"/>
                </a:moveTo>
                <a:cubicBezTo>
                  <a:pt x="2201897" y="1942893"/>
                  <a:pt x="2205517" y="1945275"/>
                  <a:pt x="2208279" y="1945656"/>
                </a:cubicBezTo>
                <a:cubicBezTo>
                  <a:pt x="2215518" y="1946227"/>
                  <a:pt x="2196278" y="1932702"/>
                  <a:pt x="2211994" y="1936797"/>
                </a:cubicBezTo>
                <a:cubicBezTo>
                  <a:pt x="2218757" y="1938512"/>
                  <a:pt x="2204850" y="1931083"/>
                  <a:pt x="2206089" y="1929368"/>
                </a:cubicBezTo>
                <a:cubicBezTo>
                  <a:pt x="2206851" y="1927463"/>
                  <a:pt x="2209994" y="1929463"/>
                  <a:pt x="2211327" y="1930511"/>
                </a:cubicBezTo>
                <a:cubicBezTo>
                  <a:pt x="2217709" y="1934988"/>
                  <a:pt x="2218280" y="1933178"/>
                  <a:pt x="2216566" y="1930511"/>
                </a:cubicBezTo>
                <a:cubicBezTo>
                  <a:pt x="2215614" y="1928987"/>
                  <a:pt x="2212661" y="1926796"/>
                  <a:pt x="2215328" y="1925939"/>
                </a:cubicBezTo>
                <a:cubicBezTo>
                  <a:pt x="2218090" y="1925082"/>
                  <a:pt x="2219709" y="1928416"/>
                  <a:pt x="2221519" y="1929940"/>
                </a:cubicBezTo>
                <a:cubicBezTo>
                  <a:pt x="2223900" y="1932130"/>
                  <a:pt x="2228186" y="1931845"/>
                  <a:pt x="2227710" y="1928892"/>
                </a:cubicBezTo>
                <a:cubicBezTo>
                  <a:pt x="2218471" y="1908699"/>
                  <a:pt x="2182371" y="1921367"/>
                  <a:pt x="2199707" y="1941274"/>
                </a:cubicBezTo>
                <a:close/>
                <a:moveTo>
                  <a:pt x="2168560" y="2004425"/>
                </a:moveTo>
                <a:cubicBezTo>
                  <a:pt x="2170179" y="2005949"/>
                  <a:pt x="2173037" y="2007759"/>
                  <a:pt x="2175323" y="2007949"/>
                </a:cubicBezTo>
                <a:cubicBezTo>
                  <a:pt x="2181323" y="2007854"/>
                  <a:pt x="2166274" y="1996329"/>
                  <a:pt x="2179038" y="1999091"/>
                </a:cubicBezTo>
                <a:cubicBezTo>
                  <a:pt x="2184467" y="1999948"/>
                  <a:pt x="2173418" y="1994233"/>
                  <a:pt x="2174656" y="1992328"/>
                </a:cubicBezTo>
                <a:cubicBezTo>
                  <a:pt x="2175418" y="1990423"/>
                  <a:pt x="2177894" y="1992233"/>
                  <a:pt x="2178942" y="1992995"/>
                </a:cubicBezTo>
                <a:cubicBezTo>
                  <a:pt x="2183990" y="1996805"/>
                  <a:pt x="2184657" y="1995091"/>
                  <a:pt x="2183324" y="1992614"/>
                </a:cubicBezTo>
                <a:cubicBezTo>
                  <a:pt x="2182657" y="1991185"/>
                  <a:pt x="2180276" y="1989280"/>
                  <a:pt x="2182657" y="1988328"/>
                </a:cubicBezTo>
                <a:cubicBezTo>
                  <a:pt x="2185038" y="1987280"/>
                  <a:pt x="2186181" y="1990423"/>
                  <a:pt x="2187515" y="1991757"/>
                </a:cubicBezTo>
                <a:cubicBezTo>
                  <a:pt x="2189420" y="1993662"/>
                  <a:pt x="2193134" y="1993090"/>
                  <a:pt x="2192849" y="1990233"/>
                </a:cubicBezTo>
                <a:cubicBezTo>
                  <a:pt x="2184848" y="1970421"/>
                  <a:pt x="2155797" y="1988137"/>
                  <a:pt x="2168560" y="2004425"/>
                </a:cubicBezTo>
                <a:close/>
                <a:moveTo>
                  <a:pt x="2155511" y="1962610"/>
                </a:moveTo>
                <a:cubicBezTo>
                  <a:pt x="2158178" y="1969468"/>
                  <a:pt x="2167036" y="1972421"/>
                  <a:pt x="2173894" y="1970992"/>
                </a:cubicBezTo>
                <a:cubicBezTo>
                  <a:pt x="2177228" y="1969849"/>
                  <a:pt x="2173513" y="1966896"/>
                  <a:pt x="2171513" y="1966134"/>
                </a:cubicBezTo>
                <a:cubicBezTo>
                  <a:pt x="2166084" y="1964134"/>
                  <a:pt x="2165131" y="1959276"/>
                  <a:pt x="2172942" y="1958895"/>
                </a:cubicBezTo>
                <a:cubicBezTo>
                  <a:pt x="2180085" y="1957467"/>
                  <a:pt x="2163131" y="1955752"/>
                  <a:pt x="2163512" y="1953180"/>
                </a:cubicBezTo>
                <a:cubicBezTo>
                  <a:pt x="2163131" y="1950704"/>
                  <a:pt x="2167226" y="1951371"/>
                  <a:pt x="2169036" y="1951847"/>
                </a:cubicBezTo>
                <a:cubicBezTo>
                  <a:pt x="2177418" y="1953847"/>
                  <a:pt x="2177037" y="1951466"/>
                  <a:pt x="2173894" y="1949180"/>
                </a:cubicBezTo>
                <a:cubicBezTo>
                  <a:pt x="2172180" y="1947942"/>
                  <a:pt x="2168274" y="1946799"/>
                  <a:pt x="2170275" y="1944513"/>
                </a:cubicBezTo>
                <a:cubicBezTo>
                  <a:pt x="2172370" y="1942132"/>
                  <a:pt x="2175704" y="1945179"/>
                  <a:pt x="2178180" y="1946132"/>
                </a:cubicBezTo>
                <a:cubicBezTo>
                  <a:pt x="2181705" y="1947466"/>
                  <a:pt x="2185514" y="1945084"/>
                  <a:pt x="2183419" y="1941750"/>
                </a:cubicBezTo>
                <a:cubicBezTo>
                  <a:pt x="2168941" y="1927654"/>
                  <a:pt x="2144843" y="1943846"/>
                  <a:pt x="2155511" y="1962610"/>
                </a:cubicBezTo>
                <a:close/>
                <a:moveTo>
                  <a:pt x="2156177" y="1913937"/>
                </a:moveTo>
                <a:cubicBezTo>
                  <a:pt x="2157606" y="1921367"/>
                  <a:pt x="2184752" y="1923748"/>
                  <a:pt x="2171513" y="1916700"/>
                </a:cubicBezTo>
                <a:cubicBezTo>
                  <a:pt x="2168846" y="1915842"/>
                  <a:pt x="2167226" y="1914509"/>
                  <a:pt x="2167226" y="1913271"/>
                </a:cubicBezTo>
                <a:cubicBezTo>
                  <a:pt x="2167131" y="1912033"/>
                  <a:pt x="2168655" y="1910890"/>
                  <a:pt x="2172275" y="1910794"/>
                </a:cubicBezTo>
                <a:cubicBezTo>
                  <a:pt x="2178656" y="1909461"/>
                  <a:pt x="2162940" y="1908413"/>
                  <a:pt x="2163035" y="1906222"/>
                </a:cubicBezTo>
                <a:cubicBezTo>
                  <a:pt x="2162845" y="1902603"/>
                  <a:pt x="2174275" y="1906984"/>
                  <a:pt x="2174275" y="1905270"/>
                </a:cubicBezTo>
                <a:cubicBezTo>
                  <a:pt x="2175323" y="1902793"/>
                  <a:pt x="2166084" y="1901841"/>
                  <a:pt x="2168560" y="1899174"/>
                </a:cubicBezTo>
                <a:cubicBezTo>
                  <a:pt x="2170275" y="1897269"/>
                  <a:pt x="2173704" y="1899555"/>
                  <a:pt x="2175989" y="1900317"/>
                </a:cubicBezTo>
                <a:cubicBezTo>
                  <a:pt x="2179323" y="1901365"/>
                  <a:pt x="2182657" y="1899269"/>
                  <a:pt x="2180371" y="1896697"/>
                </a:cubicBezTo>
                <a:cubicBezTo>
                  <a:pt x="2167608" y="1885648"/>
                  <a:pt x="2144271" y="1898031"/>
                  <a:pt x="2156177" y="1913937"/>
                </a:cubicBezTo>
                <a:close/>
                <a:moveTo>
                  <a:pt x="1713074" y="2275316"/>
                </a:moveTo>
                <a:cubicBezTo>
                  <a:pt x="1712789" y="2272268"/>
                  <a:pt x="1709836" y="2275602"/>
                  <a:pt x="1708883" y="2277412"/>
                </a:cubicBezTo>
                <a:cubicBezTo>
                  <a:pt x="1706121" y="2282460"/>
                  <a:pt x="1702311" y="2282936"/>
                  <a:pt x="1703549" y="2275792"/>
                </a:cubicBezTo>
                <a:cubicBezTo>
                  <a:pt x="1704026" y="2273221"/>
                  <a:pt x="1703168" y="2273792"/>
                  <a:pt x="1702121" y="2275792"/>
                </a:cubicBezTo>
                <a:cubicBezTo>
                  <a:pt x="1700883" y="2277983"/>
                  <a:pt x="1700120" y="2280364"/>
                  <a:pt x="1698977" y="2282460"/>
                </a:cubicBezTo>
                <a:cubicBezTo>
                  <a:pt x="1696215" y="2286555"/>
                  <a:pt x="1695739" y="2281507"/>
                  <a:pt x="1697454" y="2278936"/>
                </a:cubicBezTo>
                <a:cubicBezTo>
                  <a:pt x="1700597" y="2271601"/>
                  <a:pt x="1698692" y="2271887"/>
                  <a:pt x="1696406" y="2274459"/>
                </a:cubicBezTo>
                <a:cubicBezTo>
                  <a:pt x="1695167" y="2275888"/>
                  <a:pt x="1693548" y="2279317"/>
                  <a:pt x="1692215" y="2277316"/>
                </a:cubicBezTo>
                <a:cubicBezTo>
                  <a:pt x="1690786" y="2275316"/>
                  <a:pt x="1693739" y="2272649"/>
                  <a:pt x="1694786" y="2270554"/>
                </a:cubicBezTo>
                <a:cubicBezTo>
                  <a:pt x="1696406" y="2267505"/>
                  <a:pt x="1694977" y="2264076"/>
                  <a:pt x="1692119" y="2265982"/>
                </a:cubicBezTo>
                <a:cubicBezTo>
                  <a:pt x="1669545" y="2291794"/>
                  <a:pt x="1709169" y="2307701"/>
                  <a:pt x="1713074" y="2275316"/>
                </a:cubicBezTo>
                <a:close/>
                <a:moveTo>
                  <a:pt x="1714694" y="2323989"/>
                </a:moveTo>
                <a:cubicBezTo>
                  <a:pt x="1713646" y="2331037"/>
                  <a:pt x="1705454" y="2339134"/>
                  <a:pt x="1709455" y="2325989"/>
                </a:cubicBezTo>
                <a:cubicBezTo>
                  <a:pt x="1713265" y="2314940"/>
                  <a:pt x="1710312" y="2315893"/>
                  <a:pt x="1707169" y="2320179"/>
                </a:cubicBezTo>
                <a:cubicBezTo>
                  <a:pt x="1705454" y="2322560"/>
                  <a:pt x="1703454" y="2327608"/>
                  <a:pt x="1701168" y="2325322"/>
                </a:cubicBezTo>
                <a:cubicBezTo>
                  <a:pt x="1698787" y="2323036"/>
                  <a:pt x="1702787" y="2318464"/>
                  <a:pt x="1704216" y="2315226"/>
                </a:cubicBezTo>
                <a:cubicBezTo>
                  <a:pt x="1706216" y="2310654"/>
                  <a:pt x="1703645" y="2306368"/>
                  <a:pt x="1699739" y="2309511"/>
                </a:cubicBezTo>
                <a:cubicBezTo>
                  <a:pt x="1683261" y="2325513"/>
                  <a:pt x="1692881" y="2359041"/>
                  <a:pt x="1719075" y="2342658"/>
                </a:cubicBezTo>
                <a:cubicBezTo>
                  <a:pt x="1731362" y="2339610"/>
                  <a:pt x="1739078" y="2300462"/>
                  <a:pt x="1726790" y="2320274"/>
                </a:cubicBezTo>
                <a:cubicBezTo>
                  <a:pt x="1723647" y="2327418"/>
                  <a:pt x="1718408" y="2329609"/>
                  <a:pt x="1718408" y="2321893"/>
                </a:cubicBezTo>
                <a:cubicBezTo>
                  <a:pt x="1719170" y="2312749"/>
                  <a:pt x="1716027" y="2320369"/>
                  <a:pt x="1714694" y="2323989"/>
                </a:cubicBezTo>
                <a:close/>
                <a:moveTo>
                  <a:pt x="1747745" y="2282936"/>
                </a:moveTo>
                <a:cubicBezTo>
                  <a:pt x="1748031" y="2275030"/>
                  <a:pt x="1742411" y="2293795"/>
                  <a:pt x="1739840" y="2293318"/>
                </a:cubicBezTo>
                <a:cubicBezTo>
                  <a:pt x="1737363" y="2293509"/>
                  <a:pt x="1739268" y="2288937"/>
                  <a:pt x="1740125" y="2287032"/>
                </a:cubicBezTo>
                <a:cubicBezTo>
                  <a:pt x="1744126" y="2277793"/>
                  <a:pt x="1741649" y="2278078"/>
                  <a:pt x="1738792" y="2281412"/>
                </a:cubicBezTo>
                <a:cubicBezTo>
                  <a:pt x="1732124" y="2291223"/>
                  <a:pt x="1731553" y="2282269"/>
                  <a:pt x="1736792" y="2276554"/>
                </a:cubicBezTo>
                <a:cubicBezTo>
                  <a:pt x="1740411" y="2255980"/>
                  <a:pt x="1715265" y="2289127"/>
                  <a:pt x="1729458" y="2302176"/>
                </a:cubicBezTo>
                <a:cubicBezTo>
                  <a:pt x="1741554" y="2312749"/>
                  <a:pt x="1760318" y="2296462"/>
                  <a:pt x="1759556" y="2282079"/>
                </a:cubicBezTo>
                <a:cubicBezTo>
                  <a:pt x="1759175" y="2278174"/>
                  <a:pt x="1755556" y="2282460"/>
                  <a:pt x="1754318" y="2284841"/>
                </a:cubicBezTo>
                <a:cubicBezTo>
                  <a:pt x="1750889" y="2291223"/>
                  <a:pt x="1746126" y="2291890"/>
                  <a:pt x="1747745" y="2282936"/>
                </a:cubicBezTo>
                <a:close/>
                <a:moveTo>
                  <a:pt x="1728124" y="2228929"/>
                </a:moveTo>
                <a:cubicBezTo>
                  <a:pt x="1702502" y="2244360"/>
                  <a:pt x="1728695" y="2281793"/>
                  <a:pt x="1742697" y="2248075"/>
                </a:cubicBezTo>
                <a:cubicBezTo>
                  <a:pt x="1743840" y="2240645"/>
                  <a:pt x="1729458" y="2260552"/>
                  <a:pt x="1734696" y="2244455"/>
                </a:cubicBezTo>
                <a:cubicBezTo>
                  <a:pt x="1735839" y="2241883"/>
                  <a:pt x="1734982" y="2242169"/>
                  <a:pt x="1733458" y="2243788"/>
                </a:cubicBezTo>
                <a:cubicBezTo>
                  <a:pt x="1731267" y="2245503"/>
                  <a:pt x="1729934" y="2250170"/>
                  <a:pt x="1727171" y="2250361"/>
                </a:cubicBezTo>
                <a:cubicBezTo>
                  <a:pt x="1725457" y="2249599"/>
                  <a:pt x="1727743" y="2246455"/>
                  <a:pt x="1728695" y="2245122"/>
                </a:cubicBezTo>
                <a:cubicBezTo>
                  <a:pt x="1733363" y="2238645"/>
                  <a:pt x="1731743" y="2238168"/>
                  <a:pt x="1729076" y="2239883"/>
                </a:cubicBezTo>
                <a:cubicBezTo>
                  <a:pt x="1727648" y="2240836"/>
                  <a:pt x="1725362" y="2243788"/>
                  <a:pt x="1724790" y="2241121"/>
                </a:cubicBezTo>
                <a:cubicBezTo>
                  <a:pt x="1724219" y="2238454"/>
                  <a:pt x="1727362" y="2236740"/>
                  <a:pt x="1728886" y="2235025"/>
                </a:cubicBezTo>
                <a:cubicBezTo>
                  <a:pt x="1730981" y="2232549"/>
                  <a:pt x="1730886" y="2228358"/>
                  <a:pt x="1728124" y="2228929"/>
                </a:cubicBezTo>
                <a:close/>
                <a:moveTo>
                  <a:pt x="1756604" y="2195973"/>
                </a:moveTo>
                <a:cubicBezTo>
                  <a:pt x="1752413" y="2202831"/>
                  <a:pt x="1748793" y="2199783"/>
                  <a:pt x="1750698" y="2193306"/>
                </a:cubicBezTo>
                <a:cubicBezTo>
                  <a:pt x="1751365" y="2186924"/>
                  <a:pt x="1745936" y="2199402"/>
                  <a:pt x="1744983" y="2200735"/>
                </a:cubicBezTo>
                <a:cubicBezTo>
                  <a:pt x="1741459" y="2205403"/>
                  <a:pt x="1741364" y="2199116"/>
                  <a:pt x="1743554" y="2196259"/>
                </a:cubicBezTo>
                <a:cubicBezTo>
                  <a:pt x="1747650" y="2187781"/>
                  <a:pt x="1745459" y="2187876"/>
                  <a:pt x="1742602" y="2190734"/>
                </a:cubicBezTo>
                <a:cubicBezTo>
                  <a:pt x="1741078" y="2192353"/>
                  <a:pt x="1739078" y="2196163"/>
                  <a:pt x="1737649" y="2193687"/>
                </a:cubicBezTo>
                <a:cubicBezTo>
                  <a:pt x="1736220" y="2191115"/>
                  <a:pt x="1739649" y="2188162"/>
                  <a:pt x="1741078" y="2185781"/>
                </a:cubicBezTo>
                <a:cubicBezTo>
                  <a:pt x="1743078" y="2182447"/>
                  <a:pt x="1741840" y="2178066"/>
                  <a:pt x="1738601" y="2179685"/>
                </a:cubicBezTo>
                <a:cubicBezTo>
                  <a:pt x="1732886" y="2183590"/>
                  <a:pt x="1729267" y="2193306"/>
                  <a:pt x="1729838" y="2199973"/>
                </a:cubicBezTo>
                <a:cubicBezTo>
                  <a:pt x="1729648" y="2216071"/>
                  <a:pt x="1750698" y="2218261"/>
                  <a:pt x="1757842" y="2205117"/>
                </a:cubicBezTo>
                <a:cubicBezTo>
                  <a:pt x="1760699" y="2201307"/>
                  <a:pt x="1764700" y="2185686"/>
                  <a:pt x="1756604" y="2195973"/>
                </a:cubicBezTo>
                <a:close/>
                <a:moveTo>
                  <a:pt x="1762700" y="2222452"/>
                </a:moveTo>
                <a:cubicBezTo>
                  <a:pt x="1763747" y="2218547"/>
                  <a:pt x="1760890" y="2215594"/>
                  <a:pt x="1757842" y="2218738"/>
                </a:cubicBezTo>
                <a:cubicBezTo>
                  <a:pt x="1755080" y="2221595"/>
                  <a:pt x="1753937" y="2227215"/>
                  <a:pt x="1753556" y="2230834"/>
                </a:cubicBezTo>
                <a:cubicBezTo>
                  <a:pt x="1751555" y="2256361"/>
                  <a:pt x="1783750" y="2248265"/>
                  <a:pt x="1787846" y="2229977"/>
                </a:cubicBezTo>
                <a:cubicBezTo>
                  <a:pt x="1788608" y="2226548"/>
                  <a:pt x="1789370" y="2221214"/>
                  <a:pt x="1788131" y="2218642"/>
                </a:cubicBezTo>
                <a:cubicBezTo>
                  <a:pt x="1786703" y="2215499"/>
                  <a:pt x="1784036" y="2220452"/>
                  <a:pt x="1783369" y="2222929"/>
                </a:cubicBezTo>
                <a:cubicBezTo>
                  <a:pt x="1781559" y="2229501"/>
                  <a:pt x="1776701" y="2231882"/>
                  <a:pt x="1775939" y="2223881"/>
                </a:cubicBezTo>
                <a:cubicBezTo>
                  <a:pt x="1773939" y="2217214"/>
                  <a:pt x="1773272" y="2235311"/>
                  <a:pt x="1770510" y="2235597"/>
                </a:cubicBezTo>
                <a:cubicBezTo>
                  <a:pt x="1767938" y="2236740"/>
                  <a:pt x="1768700" y="2232168"/>
                  <a:pt x="1768986" y="2230263"/>
                </a:cubicBezTo>
                <a:cubicBezTo>
                  <a:pt x="1770605" y="2220928"/>
                  <a:pt x="1768129" y="2222167"/>
                  <a:pt x="1766033" y="2226072"/>
                </a:cubicBezTo>
                <a:cubicBezTo>
                  <a:pt x="1762223" y="2236073"/>
                  <a:pt x="1758509" y="2230072"/>
                  <a:pt x="1762700" y="2222452"/>
                </a:cubicBezTo>
                <a:close/>
                <a:moveTo>
                  <a:pt x="1792132" y="2124250"/>
                </a:moveTo>
                <a:cubicBezTo>
                  <a:pt x="1791179" y="2117677"/>
                  <a:pt x="1781559" y="2140061"/>
                  <a:pt x="1782512" y="2124535"/>
                </a:cubicBezTo>
                <a:cubicBezTo>
                  <a:pt x="1782988" y="2121964"/>
                  <a:pt x="1782131" y="2122535"/>
                  <a:pt x="1781083" y="2124535"/>
                </a:cubicBezTo>
                <a:cubicBezTo>
                  <a:pt x="1779273" y="2126917"/>
                  <a:pt x="1779083" y="2131489"/>
                  <a:pt x="1776225" y="2132632"/>
                </a:cubicBezTo>
                <a:cubicBezTo>
                  <a:pt x="1774225" y="2132727"/>
                  <a:pt x="1775654" y="2129203"/>
                  <a:pt x="1776320" y="2127583"/>
                </a:cubicBezTo>
                <a:cubicBezTo>
                  <a:pt x="1779464" y="2120249"/>
                  <a:pt x="1777559" y="2120440"/>
                  <a:pt x="1775177" y="2123107"/>
                </a:cubicBezTo>
                <a:cubicBezTo>
                  <a:pt x="1773844" y="2124535"/>
                  <a:pt x="1772320" y="2127964"/>
                  <a:pt x="1770891" y="2125964"/>
                </a:cubicBezTo>
                <a:cubicBezTo>
                  <a:pt x="1769462" y="2123964"/>
                  <a:pt x="1772415" y="2121201"/>
                  <a:pt x="1773558" y="2119106"/>
                </a:cubicBezTo>
                <a:cubicBezTo>
                  <a:pt x="1775273" y="2116058"/>
                  <a:pt x="1773749" y="2112534"/>
                  <a:pt x="1770891" y="2114343"/>
                </a:cubicBezTo>
                <a:cubicBezTo>
                  <a:pt x="1747841" y="2139966"/>
                  <a:pt x="1788131" y="2156730"/>
                  <a:pt x="1792132" y="2124250"/>
                </a:cubicBezTo>
                <a:close/>
                <a:moveTo>
                  <a:pt x="1792799" y="2172065"/>
                </a:moveTo>
                <a:cubicBezTo>
                  <a:pt x="1792132" y="2158730"/>
                  <a:pt x="1788703" y="2182257"/>
                  <a:pt x="1785179" y="2182828"/>
                </a:cubicBezTo>
                <a:cubicBezTo>
                  <a:pt x="1782131" y="2183590"/>
                  <a:pt x="1783559" y="2178351"/>
                  <a:pt x="1784131" y="2176066"/>
                </a:cubicBezTo>
                <a:cubicBezTo>
                  <a:pt x="1787084" y="2165207"/>
                  <a:pt x="1784226" y="2166160"/>
                  <a:pt x="1781369" y="2170446"/>
                </a:cubicBezTo>
                <a:cubicBezTo>
                  <a:pt x="1779749" y="2172827"/>
                  <a:pt x="1778225" y="2177780"/>
                  <a:pt x="1775654" y="2175685"/>
                </a:cubicBezTo>
                <a:cubicBezTo>
                  <a:pt x="1773082" y="2173494"/>
                  <a:pt x="1776797" y="2168922"/>
                  <a:pt x="1777940" y="2165683"/>
                </a:cubicBezTo>
                <a:cubicBezTo>
                  <a:pt x="1778892" y="2142823"/>
                  <a:pt x="1753651" y="2183400"/>
                  <a:pt x="1774320" y="2194830"/>
                </a:cubicBezTo>
                <a:cubicBezTo>
                  <a:pt x="1789655" y="2202450"/>
                  <a:pt x="1810325" y="2183305"/>
                  <a:pt x="1806800" y="2166541"/>
                </a:cubicBezTo>
                <a:cubicBezTo>
                  <a:pt x="1803752" y="2158540"/>
                  <a:pt x="1796228" y="2188353"/>
                  <a:pt x="1792799" y="2172065"/>
                </a:cubicBezTo>
                <a:close/>
                <a:moveTo>
                  <a:pt x="1880333" y="2070814"/>
                </a:moveTo>
                <a:cubicBezTo>
                  <a:pt x="1877857" y="2072243"/>
                  <a:pt x="1875857" y="2072433"/>
                  <a:pt x="1874904" y="2071481"/>
                </a:cubicBezTo>
                <a:cubicBezTo>
                  <a:pt x="1871475" y="2069957"/>
                  <a:pt x="1882048" y="2059670"/>
                  <a:pt x="1875857" y="2063004"/>
                </a:cubicBezTo>
                <a:cubicBezTo>
                  <a:pt x="1872999" y="2064051"/>
                  <a:pt x="1870046" y="2068814"/>
                  <a:pt x="1866903" y="2067766"/>
                </a:cubicBezTo>
                <a:cubicBezTo>
                  <a:pt x="1865189" y="2066147"/>
                  <a:pt x="1868618" y="2063480"/>
                  <a:pt x="1870142" y="2062337"/>
                </a:cubicBezTo>
                <a:cubicBezTo>
                  <a:pt x="1877190" y="2056908"/>
                  <a:pt x="1875666" y="2055670"/>
                  <a:pt x="1872047" y="2056336"/>
                </a:cubicBezTo>
                <a:cubicBezTo>
                  <a:pt x="1870142" y="2056812"/>
                  <a:pt x="1866713" y="2059194"/>
                  <a:pt x="1866808" y="2055765"/>
                </a:cubicBezTo>
                <a:cubicBezTo>
                  <a:pt x="1866903" y="2052241"/>
                  <a:pt x="1871094" y="2051859"/>
                  <a:pt x="1873380" y="2050621"/>
                </a:cubicBezTo>
                <a:cubicBezTo>
                  <a:pt x="1876619" y="2048812"/>
                  <a:pt x="1877857" y="2043858"/>
                  <a:pt x="1874523" y="2043096"/>
                </a:cubicBezTo>
                <a:cubicBezTo>
                  <a:pt x="1871475" y="2042430"/>
                  <a:pt x="1866998" y="2045478"/>
                  <a:pt x="1864236" y="2047668"/>
                </a:cubicBezTo>
                <a:cubicBezTo>
                  <a:pt x="1848615" y="2058717"/>
                  <a:pt x="1856711" y="2090341"/>
                  <a:pt x="1877000" y="2080149"/>
                </a:cubicBezTo>
                <a:cubicBezTo>
                  <a:pt x="1880905" y="2078625"/>
                  <a:pt x="1891287" y="2066433"/>
                  <a:pt x="1880333" y="2070814"/>
                </a:cubicBezTo>
                <a:close/>
                <a:moveTo>
                  <a:pt x="1859855" y="2094532"/>
                </a:moveTo>
                <a:cubicBezTo>
                  <a:pt x="1856330" y="2100056"/>
                  <a:pt x="1851568" y="2100151"/>
                  <a:pt x="1853378" y="2091865"/>
                </a:cubicBezTo>
                <a:cubicBezTo>
                  <a:pt x="1853949" y="2084245"/>
                  <a:pt x="1847758" y="2101580"/>
                  <a:pt x="1845281" y="2100723"/>
                </a:cubicBezTo>
                <a:cubicBezTo>
                  <a:pt x="1842805" y="2100628"/>
                  <a:pt x="1844805" y="2096532"/>
                  <a:pt x="1845662" y="2094817"/>
                </a:cubicBezTo>
                <a:cubicBezTo>
                  <a:pt x="1849854" y="2086435"/>
                  <a:pt x="1847472" y="2086435"/>
                  <a:pt x="1844519" y="2089293"/>
                </a:cubicBezTo>
                <a:cubicBezTo>
                  <a:pt x="1842900" y="2090817"/>
                  <a:pt x="1840805" y="2094722"/>
                  <a:pt x="1839090" y="2092245"/>
                </a:cubicBezTo>
                <a:cubicBezTo>
                  <a:pt x="1837471" y="2089674"/>
                  <a:pt x="1841186" y="2086816"/>
                  <a:pt x="1842710" y="2084340"/>
                </a:cubicBezTo>
                <a:cubicBezTo>
                  <a:pt x="1844900" y="2081006"/>
                  <a:pt x="1843567" y="2076720"/>
                  <a:pt x="1839947" y="2078339"/>
                </a:cubicBezTo>
                <a:cubicBezTo>
                  <a:pt x="1810229" y="2105676"/>
                  <a:pt x="1857759" y="2131012"/>
                  <a:pt x="1865189" y="2092722"/>
                </a:cubicBezTo>
                <a:cubicBezTo>
                  <a:pt x="1864998" y="2089197"/>
                  <a:pt x="1861188" y="2092626"/>
                  <a:pt x="1859855" y="2094532"/>
                </a:cubicBezTo>
                <a:close/>
                <a:moveTo>
                  <a:pt x="1841090" y="2130917"/>
                </a:moveTo>
                <a:cubicBezTo>
                  <a:pt x="1840709" y="2127202"/>
                  <a:pt x="1837090" y="2131012"/>
                  <a:pt x="1835852" y="2133108"/>
                </a:cubicBezTo>
                <a:cubicBezTo>
                  <a:pt x="1832518" y="2138918"/>
                  <a:pt x="1827755" y="2139299"/>
                  <a:pt x="1829279" y="2130822"/>
                </a:cubicBezTo>
                <a:cubicBezTo>
                  <a:pt x="1829851" y="2127774"/>
                  <a:pt x="1828803" y="2128441"/>
                  <a:pt x="1827470" y="2130726"/>
                </a:cubicBezTo>
                <a:cubicBezTo>
                  <a:pt x="1825279" y="2133584"/>
                  <a:pt x="1824898" y="2138918"/>
                  <a:pt x="1821469" y="2140251"/>
                </a:cubicBezTo>
                <a:cubicBezTo>
                  <a:pt x="1818992" y="2140251"/>
                  <a:pt x="1820802" y="2136061"/>
                  <a:pt x="1821659" y="2134251"/>
                </a:cubicBezTo>
                <a:cubicBezTo>
                  <a:pt x="1825565" y="2125583"/>
                  <a:pt x="1823183" y="2125774"/>
                  <a:pt x="1820326" y="2128822"/>
                </a:cubicBezTo>
                <a:cubicBezTo>
                  <a:pt x="1818707" y="2130536"/>
                  <a:pt x="1816802" y="2134441"/>
                  <a:pt x="1815087" y="2132060"/>
                </a:cubicBezTo>
                <a:cubicBezTo>
                  <a:pt x="1813373" y="2129584"/>
                  <a:pt x="1816992" y="2126440"/>
                  <a:pt x="1818421" y="2123964"/>
                </a:cubicBezTo>
                <a:cubicBezTo>
                  <a:pt x="1820516" y="2120344"/>
                  <a:pt x="1818707" y="2116058"/>
                  <a:pt x="1815183" y="2118154"/>
                </a:cubicBezTo>
                <a:cubicBezTo>
                  <a:pt x="1786703" y="2148253"/>
                  <a:pt x="1835756" y="2169684"/>
                  <a:pt x="1841090" y="2130917"/>
                </a:cubicBezTo>
                <a:close/>
                <a:moveTo>
                  <a:pt x="1812134" y="2093008"/>
                </a:moveTo>
                <a:cubicBezTo>
                  <a:pt x="1814135" y="2087674"/>
                  <a:pt x="1807181" y="2096722"/>
                  <a:pt x="1806134" y="2097580"/>
                </a:cubicBezTo>
                <a:cubicBezTo>
                  <a:pt x="1802324" y="2100532"/>
                  <a:pt x="1803943" y="2094722"/>
                  <a:pt x="1806134" y="2093198"/>
                </a:cubicBezTo>
                <a:cubicBezTo>
                  <a:pt x="1811182" y="2087197"/>
                  <a:pt x="1809563" y="2086435"/>
                  <a:pt x="1806800" y="2088054"/>
                </a:cubicBezTo>
                <a:cubicBezTo>
                  <a:pt x="1805276" y="2088912"/>
                  <a:pt x="1802800" y="2091674"/>
                  <a:pt x="1802324" y="2088912"/>
                </a:cubicBezTo>
                <a:cubicBezTo>
                  <a:pt x="1801847" y="2086150"/>
                  <a:pt x="1805181" y="2084721"/>
                  <a:pt x="1806800" y="2083101"/>
                </a:cubicBezTo>
                <a:cubicBezTo>
                  <a:pt x="1814992" y="2067004"/>
                  <a:pt x="1788798" y="2085387"/>
                  <a:pt x="1795180" y="2101485"/>
                </a:cubicBezTo>
                <a:cubicBezTo>
                  <a:pt x="1800133" y="2114820"/>
                  <a:pt x="1817183" y="2109105"/>
                  <a:pt x="1820135" y="2097294"/>
                </a:cubicBezTo>
                <a:cubicBezTo>
                  <a:pt x="1821469" y="2090150"/>
                  <a:pt x="1806229" y="2108533"/>
                  <a:pt x="1812134" y="2093008"/>
                </a:cubicBezTo>
                <a:close/>
                <a:moveTo>
                  <a:pt x="1832042" y="2040525"/>
                </a:moveTo>
                <a:cubicBezTo>
                  <a:pt x="1830232" y="2041858"/>
                  <a:pt x="1827660" y="2045383"/>
                  <a:pt x="1826612" y="2042620"/>
                </a:cubicBezTo>
                <a:cubicBezTo>
                  <a:pt x="1825469" y="2039858"/>
                  <a:pt x="1829470" y="2037477"/>
                  <a:pt x="1831280" y="2035286"/>
                </a:cubicBezTo>
                <a:cubicBezTo>
                  <a:pt x="1833851" y="2032238"/>
                  <a:pt x="1833185" y="2027666"/>
                  <a:pt x="1829660" y="2028809"/>
                </a:cubicBezTo>
                <a:cubicBezTo>
                  <a:pt x="1820135" y="2033667"/>
                  <a:pt x="1814420" y="2048812"/>
                  <a:pt x="1820231" y="2058051"/>
                </a:cubicBezTo>
                <a:cubicBezTo>
                  <a:pt x="1839471" y="2079863"/>
                  <a:pt x="1860807" y="2034429"/>
                  <a:pt x="1845472" y="2047954"/>
                </a:cubicBezTo>
                <a:cubicBezTo>
                  <a:pt x="1841662" y="2052526"/>
                  <a:pt x="1837566" y="2052336"/>
                  <a:pt x="1839281" y="2046049"/>
                </a:cubicBezTo>
                <a:cubicBezTo>
                  <a:pt x="1840043" y="2043858"/>
                  <a:pt x="1841376" y="2040239"/>
                  <a:pt x="1838233" y="2043858"/>
                </a:cubicBezTo>
                <a:cubicBezTo>
                  <a:pt x="1835756" y="2046145"/>
                  <a:pt x="1834328" y="2051288"/>
                  <a:pt x="1830899" y="2051955"/>
                </a:cubicBezTo>
                <a:cubicBezTo>
                  <a:pt x="1828613" y="2051479"/>
                  <a:pt x="1831089" y="2047764"/>
                  <a:pt x="1832232" y="2046049"/>
                </a:cubicBezTo>
                <a:cubicBezTo>
                  <a:pt x="1837471" y="2038429"/>
                  <a:pt x="1835280" y="2038048"/>
                  <a:pt x="1832042" y="2040525"/>
                </a:cubicBezTo>
                <a:close/>
                <a:moveTo>
                  <a:pt x="1850615" y="2022046"/>
                </a:moveTo>
                <a:cubicBezTo>
                  <a:pt x="1850615" y="2022046"/>
                  <a:pt x="1850615" y="2022046"/>
                  <a:pt x="1850615" y="2022046"/>
                </a:cubicBezTo>
                <a:lnTo>
                  <a:pt x="1850615" y="2022046"/>
                </a:lnTo>
                <a:lnTo>
                  <a:pt x="1850615" y="2022046"/>
                </a:lnTo>
                <a:close/>
                <a:moveTo>
                  <a:pt x="1871570" y="2008711"/>
                </a:moveTo>
                <a:cubicBezTo>
                  <a:pt x="1868618" y="2013379"/>
                  <a:pt x="1864522" y="2013855"/>
                  <a:pt x="1865855" y="2007187"/>
                </a:cubicBezTo>
                <a:cubicBezTo>
                  <a:pt x="1866332" y="2004711"/>
                  <a:pt x="1865474" y="2005282"/>
                  <a:pt x="1864236" y="2007187"/>
                </a:cubicBezTo>
                <a:cubicBezTo>
                  <a:pt x="1862331" y="2009473"/>
                  <a:pt x="1861950" y="2013855"/>
                  <a:pt x="1858997" y="2014903"/>
                </a:cubicBezTo>
                <a:cubicBezTo>
                  <a:pt x="1856807" y="2014998"/>
                  <a:pt x="1858426" y="2011664"/>
                  <a:pt x="1859188" y="2010235"/>
                </a:cubicBezTo>
                <a:cubicBezTo>
                  <a:pt x="1862617" y="2003282"/>
                  <a:pt x="1860617" y="2003472"/>
                  <a:pt x="1858045" y="2006044"/>
                </a:cubicBezTo>
                <a:cubicBezTo>
                  <a:pt x="1852425" y="2013283"/>
                  <a:pt x="1851473" y="2006901"/>
                  <a:pt x="1856330" y="2002329"/>
                </a:cubicBezTo>
                <a:cubicBezTo>
                  <a:pt x="1859855" y="1986613"/>
                  <a:pt x="1837280" y="2011474"/>
                  <a:pt x="1849663" y="2021379"/>
                </a:cubicBezTo>
                <a:cubicBezTo>
                  <a:pt x="1871189" y="2034715"/>
                  <a:pt x="1883667" y="1995281"/>
                  <a:pt x="1871570" y="2008711"/>
                </a:cubicBezTo>
                <a:close/>
                <a:moveTo>
                  <a:pt x="1888144" y="2024428"/>
                </a:moveTo>
                <a:cubicBezTo>
                  <a:pt x="1898240" y="2054908"/>
                  <a:pt x="1931197" y="2019665"/>
                  <a:pt x="1913480" y="2026142"/>
                </a:cubicBezTo>
                <a:cubicBezTo>
                  <a:pt x="1908337" y="2029095"/>
                  <a:pt x="1904622" y="2026523"/>
                  <a:pt x="1909766" y="2020046"/>
                </a:cubicBezTo>
                <a:cubicBezTo>
                  <a:pt x="1910718" y="2018808"/>
                  <a:pt x="1910909" y="2018332"/>
                  <a:pt x="1910623" y="2018141"/>
                </a:cubicBezTo>
                <a:cubicBezTo>
                  <a:pt x="1906908" y="2018046"/>
                  <a:pt x="1903289" y="2024713"/>
                  <a:pt x="1899479" y="2023570"/>
                </a:cubicBezTo>
                <a:cubicBezTo>
                  <a:pt x="1895954" y="2020332"/>
                  <a:pt x="1914814" y="2011759"/>
                  <a:pt x="1904336" y="2012521"/>
                </a:cubicBezTo>
                <a:cubicBezTo>
                  <a:pt x="1902336" y="2012997"/>
                  <a:pt x="1899002" y="2015379"/>
                  <a:pt x="1898907" y="2012140"/>
                </a:cubicBezTo>
                <a:cubicBezTo>
                  <a:pt x="1898812" y="2008711"/>
                  <a:pt x="1903098" y="2008330"/>
                  <a:pt x="1905479" y="2007092"/>
                </a:cubicBezTo>
                <a:cubicBezTo>
                  <a:pt x="1918910" y="1991662"/>
                  <a:pt x="1883858" y="2002806"/>
                  <a:pt x="1888144" y="2024428"/>
                </a:cubicBezTo>
                <a:close/>
                <a:moveTo>
                  <a:pt x="1917767" y="1977469"/>
                </a:moveTo>
                <a:cubicBezTo>
                  <a:pt x="1913480" y="1981279"/>
                  <a:pt x="1909289" y="1980517"/>
                  <a:pt x="1911766" y="1974802"/>
                </a:cubicBezTo>
                <a:cubicBezTo>
                  <a:pt x="1912814" y="1972802"/>
                  <a:pt x="1914433" y="1969563"/>
                  <a:pt x="1910909" y="1972516"/>
                </a:cubicBezTo>
                <a:cubicBezTo>
                  <a:pt x="1908146" y="1974421"/>
                  <a:pt x="1906146" y="1979184"/>
                  <a:pt x="1902622" y="1979279"/>
                </a:cubicBezTo>
                <a:cubicBezTo>
                  <a:pt x="1900336" y="1978517"/>
                  <a:pt x="1903193" y="1975279"/>
                  <a:pt x="1904622" y="1973850"/>
                </a:cubicBezTo>
                <a:cubicBezTo>
                  <a:pt x="1910813" y="1967182"/>
                  <a:pt x="1908623" y="1966516"/>
                  <a:pt x="1905098" y="1968420"/>
                </a:cubicBezTo>
                <a:cubicBezTo>
                  <a:pt x="1903098" y="1969468"/>
                  <a:pt x="1900050" y="1972516"/>
                  <a:pt x="1899288" y="1969754"/>
                </a:cubicBezTo>
                <a:cubicBezTo>
                  <a:pt x="1898431" y="1966992"/>
                  <a:pt x="1902812" y="1965182"/>
                  <a:pt x="1904908" y="1963277"/>
                </a:cubicBezTo>
                <a:cubicBezTo>
                  <a:pt x="1907765" y="1960610"/>
                  <a:pt x="1907956" y="1956324"/>
                  <a:pt x="1904051" y="1956800"/>
                </a:cubicBezTo>
                <a:cubicBezTo>
                  <a:pt x="1900526" y="1957467"/>
                  <a:pt x="1896526" y="1961562"/>
                  <a:pt x="1894240" y="1964229"/>
                </a:cubicBezTo>
                <a:cubicBezTo>
                  <a:pt x="1879571" y="1980803"/>
                  <a:pt x="1901384" y="1999377"/>
                  <a:pt x="1917100" y="1986042"/>
                </a:cubicBezTo>
                <a:cubicBezTo>
                  <a:pt x="1920529" y="1983661"/>
                  <a:pt x="1928149" y="1970707"/>
                  <a:pt x="1917767" y="1977469"/>
                </a:cubicBezTo>
                <a:close/>
                <a:moveTo>
                  <a:pt x="1945580" y="1942798"/>
                </a:moveTo>
                <a:cubicBezTo>
                  <a:pt x="1939579" y="1944227"/>
                  <a:pt x="1938531" y="1940893"/>
                  <a:pt x="1944056" y="1937179"/>
                </a:cubicBezTo>
                <a:cubicBezTo>
                  <a:pt x="1948437" y="1933464"/>
                  <a:pt x="1937769" y="1937941"/>
                  <a:pt x="1936531" y="1938417"/>
                </a:cubicBezTo>
                <a:cubicBezTo>
                  <a:pt x="1931864" y="1939465"/>
                  <a:pt x="1935769" y="1934702"/>
                  <a:pt x="1938436" y="1934416"/>
                </a:cubicBezTo>
                <a:cubicBezTo>
                  <a:pt x="1945865" y="1931463"/>
                  <a:pt x="1944722" y="1930035"/>
                  <a:pt x="1941484" y="1930130"/>
                </a:cubicBezTo>
                <a:cubicBezTo>
                  <a:pt x="1939674" y="1930130"/>
                  <a:pt x="1936150" y="1931463"/>
                  <a:pt x="1937007" y="1928796"/>
                </a:cubicBezTo>
                <a:cubicBezTo>
                  <a:pt x="1937864" y="1926129"/>
                  <a:pt x="1941579" y="1926415"/>
                  <a:pt x="1943865" y="1925749"/>
                </a:cubicBezTo>
                <a:cubicBezTo>
                  <a:pt x="1947104" y="1924796"/>
                  <a:pt x="1949294" y="1920986"/>
                  <a:pt x="1946532" y="1919938"/>
                </a:cubicBezTo>
                <a:cubicBezTo>
                  <a:pt x="1943960" y="1918986"/>
                  <a:pt x="1939388" y="1920700"/>
                  <a:pt x="1936436" y="1922034"/>
                </a:cubicBezTo>
                <a:cubicBezTo>
                  <a:pt x="1919958" y="1928034"/>
                  <a:pt x="1921767" y="1954990"/>
                  <a:pt x="1940817" y="1949847"/>
                </a:cubicBezTo>
                <a:cubicBezTo>
                  <a:pt x="1944341" y="1948990"/>
                  <a:pt x="1956057" y="1941465"/>
                  <a:pt x="1945580" y="1942798"/>
                </a:cubicBezTo>
                <a:close/>
                <a:moveTo>
                  <a:pt x="2129031" y="1981565"/>
                </a:moveTo>
                <a:cubicBezTo>
                  <a:pt x="2130269" y="1989090"/>
                  <a:pt x="2150653" y="1988518"/>
                  <a:pt x="2140747" y="1982899"/>
                </a:cubicBezTo>
                <a:cubicBezTo>
                  <a:pt x="2136747" y="1981755"/>
                  <a:pt x="2135889" y="1978041"/>
                  <a:pt x="2141509" y="1976993"/>
                </a:cubicBezTo>
                <a:cubicBezTo>
                  <a:pt x="2143509" y="1976707"/>
                  <a:pt x="2143033" y="1976041"/>
                  <a:pt x="2141414" y="1975469"/>
                </a:cubicBezTo>
                <a:cubicBezTo>
                  <a:pt x="2139604" y="1974993"/>
                  <a:pt x="2137699" y="1974993"/>
                  <a:pt x="2135889" y="1974516"/>
                </a:cubicBezTo>
                <a:cubicBezTo>
                  <a:pt x="2132365" y="1973088"/>
                  <a:pt x="2136175" y="1970897"/>
                  <a:pt x="2138461" y="1971850"/>
                </a:cubicBezTo>
                <a:cubicBezTo>
                  <a:pt x="2142843" y="1972421"/>
                  <a:pt x="2145224" y="1971754"/>
                  <a:pt x="2141890" y="1969278"/>
                </a:cubicBezTo>
                <a:cubicBezTo>
                  <a:pt x="2140556" y="1968516"/>
                  <a:pt x="2137699" y="1967944"/>
                  <a:pt x="2139033" y="1965944"/>
                </a:cubicBezTo>
                <a:cubicBezTo>
                  <a:pt x="2140461" y="1963849"/>
                  <a:pt x="2143033" y="1965849"/>
                  <a:pt x="2144843" y="1966420"/>
                </a:cubicBezTo>
                <a:cubicBezTo>
                  <a:pt x="2147414" y="1967182"/>
                  <a:pt x="2150081" y="1964801"/>
                  <a:pt x="2148462" y="1962420"/>
                </a:cubicBezTo>
                <a:cubicBezTo>
                  <a:pt x="2136175" y="1951942"/>
                  <a:pt x="2120744" y="1969183"/>
                  <a:pt x="2129031" y="1981565"/>
                </a:cubicBezTo>
                <a:close/>
                <a:moveTo>
                  <a:pt x="2125126" y="1949656"/>
                </a:moveTo>
                <a:cubicBezTo>
                  <a:pt x="2130460" y="1952133"/>
                  <a:pt x="2138366" y="1951657"/>
                  <a:pt x="2143509" y="1948799"/>
                </a:cubicBezTo>
                <a:cubicBezTo>
                  <a:pt x="2146843" y="1946418"/>
                  <a:pt x="2141604" y="1944322"/>
                  <a:pt x="2139033" y="1944132"/>
                </a:cubicBezTo>
                <a:cubicBezTo>
                  <a:pt x="2130841" y="1943655"/>
                  <a:pt x="2130651" y="1937559"/>
                  <a:pt x="2137794" y="1935464"/>
                </a:cubicBezTo>
                <a:cubicBezTo>
                  <a:pt x="2145129" y="1931368"/>
                  <a:pt x="2125412" y="1935274"/>
                  <a:pt x="2124840" y="1932321"/>
                </a:cubicBezTo>
                <a:cubicBezTo>
                  <a:pt x="2123411" y="1929558"/>
                  <a:pt x="2128174" y="1929178"/>
                  <a:pt x="2130460" y="1928987"/>
                </a:cubicBezTo>
                <a:cubicBezTo>
                  <a:pt x="2140747" y="1928320"/>
                  <a:pt x="2139318" y="1925939"/>
                  <a:pt x="2134842" y="1924320"/>
                </a:cubicBezTo>
                <a:cubicBezTo>
                  <a:pt x="2132365" y="1923462"/>
                  <a:pt x="2127507" y="1923748"/>
                  <a:pt x="2128746" y="1920415"/>
                </a:cubicBezTo>
                <a:cubicBezTo>
                  <a:pt x="2129984" y="1917081"/>
                  <a:pt x="2135222" y="1919081"/>
                  <a:pt x="2138366" y="1919462"/>
                </a:cubicBezTo>
                <a:cubicBezTo>
                  <a:pt x="2142843" y="1919748"/>
                  <a:pt x="2146176" y="1915652"/>
                  <a:pt x="2142366" y="1912795"/>
                </a:cubicBezTo>
                <a:cubicBezTo>
                  <a:pt x="2114744" y="1900412"/>
                  <a:pt x="2099123" y="1935369"/>
                  <a:pt x="2125126" y="1949656"/>
                </a:cubicBezTo>
                <a:close/>
                <a:moveTo>
                  <a:pt x="2096646" y="1980708"/>
                </a:moveTo>
                <a:cubicBezTo>
                  <a:pt x="2099409" y="1986423"/>
                  <a:pt x="2106647" y="1988328"/>
                  <a:pt x="2112172" y="1985756"/>
                </a:cubicBezTo>
                <a:cubicBezTo>
                  <a:pt x="2117315" y="1981755"/>
                  <a:pt x="2098647" y="1980517"/>
                  <a:pt x="2109219" y="1975183"/>
                </a:cubicBezTo>
                <a:cubicBezTo>
                  <a:pt x="2118077" y="1972516"/>
                  <a:pt x="2102647" y="1973469"/>
                  <a:pt x="2102456" y="1970897"/>
                </a:cubicBezTo>
                <a:cubicBezTo>
                  <a:pt x="2101980" y="1968611"/>
                  <a:pt x="2105219" y="1968801"/>
                  <a:pt x="2106838" y="1968897"/>
                </a:cubicBezTo>
                <a:cubicBezTo>
                  <a:pt x="2113886" y="1969563"/>
                  <a:pt x="2113410" y="1967468"/>
                  <a:pt x="2110648" y="1965754"/>
                </a:cubicBezTo>
                <a:cubicBezTo>
                  <a:pt x="2109124" y="1964801"/>
                  <a:pt x="2105790" y="1964420"/>
                  <a:pt x="2107314" y="1961943"/>
                </a:cubicBezTo>
                <a:cubicBezTo>
                  <a:pt x="2108838" y="1959372"/>
                  <a:pt x="2111886" y="1961848"/>
                  <a:pt x="2113982" y="1962325"/>
                </a:cubicBezTo>
                <a:cubicBezTo>
                  <a:pt x="2116934" y="1962991"/>
                  <a:pt x="2119983" y="1960229"/>
                  <a:pt x="2118077" y="1957467"/>
                </a:cubicBezTo>
                <a:cubicBezTo>
                  <a:pt x="2103409" y="1946037"/>
                  <a:pt x="2086359" y="1966801"/>
                  <a:pt x="2096646" y="1980708"/>
                </a:cubicBezTo>
                <a:close/>
                <a:moveTo>
                  <a:pt x="2101790" y="1912509"/>
                </a:moveTo>
                <a:cubicBezTo>
                  <a:pt x="2108267" y="1908222"/>
                  <a:pt x="2083216" y="1908318"/>
                  <a:pt x="2096551" y="1902222"/>
                </a:cubicBezTo>
                <a:cubicBezTo>
                  <a:pt x="2098742" y="1901650"/>
                  <a:pt x="2102552" y="1900698"/>
                  <a:pt x="2097789" y="1900031"/>
                </a:cubicBezTo>
                <a:cubicBezTo>
                  <a:pt x="2094551" y="1899079"/>
                  <a:pt x="2089407" y="1900983"/>
                  <a:pt x="2087026" y="1898412"/>
                </a:cubicBezTo>
                <a:cubicBezTo>
                  <a:pt x="2086169" y="1896221"/>
                  <a:pt x="2090550" y="1896030"/>
                  <a:pt x="2092646" y="1896030"/>
                </a:cubicBezTo>
                <a:cubicBezTo>
                  <a:pt x="2101980" y="1896221"/>
                  <a:pt x="2101123" y="1894125"/>
                  <a:pt x="2097313" y="1892697"/>
                </a:cubicBezTo>
                <a:cubicBezTo>
                  <a:pt x="2095884" y="1891935"/>
                  <a:pt x="2090836" y="1891935"/>
                  <a:pt x="2092455" y="1889172"/>
                </a:cubicBezTo>
                <a:cubicBezTo>
                  <a:pt x="2094170" y="1886601"/>
                  <a:pt x="2098456" y="1888696"/>
                  <a:pt x="2101218" y="1889077"/>
                </a:cubicBezTo>
                <a:cubicBezTo>
                  <a:pt x="2105314" y="1889554"/>
                  <a:pt x="2108934" y="1886410"/>
                  <a:pt x="2105790" y="1883838"/>
                </a:cubicBezTo>
                <a:cubicBezTo>
                  <a:pt x="2069119" y="1869456"/>
                  <a:pt x="2063690" y="1922129"/>
                  <a:pt x="2101790" y="1912509"/>
                </a:cubicBezTo>
                <a:close/>
                <a:moveTo>
                  <a:pt x="2073310" y="1952895"/>
                </a:moveTo>
                <a:cubicBezTo>
                  <a:pt x="2077501" y="1957943"/>
                  <a:pt x="2097884" y="1951275"/>
                  <a:pt x="2091788" y="1946704"/>
                </a:cubicBezTo>
                <a:cubicBezTo>
                  <a:pt x="2090645" y="1946322"/>
                  <a:pt x="2088931" y="1946418"/>
                  <a:pt x="2087883" y="1946704"/>
                </a:cubicBezTo>
                <a:cubicBezTo>
                  <a:pt x="2082359" y="1948132"/>
                  <a:pt x="2078739" y="1944703"/>
                  <a:pt x="2084454" y="1940036"/>
                </a:cubicBezTo>
                <a:cubicBezTo>
                  <a:pt x="2088931" y="1934797"/>
                  <a:pt x="2074834" y="1943179"/>
                  <a:pt x="2073596" y="1940798"/>
                </a:cubicBezTo>
                <a:cubicBezTo>
                  <a:pt x="2070738" y="1937369"/>
                  <a:pt x="2083406" y="1934988"/>
                  <a:pt x="2082263" y="1933083"/>
                </a:cubicBezTo>
                <a:cubicBezTo>
                  <a:pt x="2081501" y="1929940"/>
                  <a:pt x="2073024" y="1934416"/>
                  <a:pt x="2073024" y="1930225"/>
                </a:cubicBezTo>
                <a:cubicBezTo>
                  <a:pt x="2073024" y="1927177"/>
                  <a:pt x="2077596" y="1927654"/>
                  <a:pt x="2080073" y="1926987"/>
                </a:cubicBezTo>
                <a:cubicBezTo>
                  <a:pt x="2083597" y="1926034"/>
                  <a:pt x="2084835" y="1921938"/>
                  <a:pt x="2081025" y="1920510"/>
                </a:cubicBezTo>
                <a:cubicBezTo>
                  <a:pt x="2059594" y="1917843"/>
                  <a:pt x="2054355" y="1944894"/>
                  <a:pt x="2073310" y="1952895"/>
                </a:cubicBezTo>
                <a:close/>
                <a:moveTo>
                  <a:pt x="2046259" y="1978898"/>
                </a:moveTo>
                <a:cubicBezTo>
                  <a:pt x="2047878" y="1984899"/>
                  <a:pt x="2054831" y="1986042"/>
                  <a:pt x="2059975" y="1984041"/>
                </a:cubicBezTo>
                <a:cubicBezTo>
                  <a:pt x="2063880" y="1980708"/>
                  <a:pt x="2053403" y="1980041"/>
                  <a:pt x="2054165" y="1977088"/>
                </a:cubicBezTo>
                <a:cubicBezTo>
                  <a:pt x="2052926" y="1974326"/>
                  <a:pt x="2063499" y="1973850"/>
                  <a:pt x="2058356" y="1972326"/>
                </a:cubicBezTo>
                <a:cubicBezTo>
                  <a:pt x="2056355" y="1971754"/>
                  <a:pt x="2054260" y="1971754"/>
                  <a:pt x="2052260" y="1971373"/>
                </a:cubicBezTo>
                <a:cubicBezTo>
                  <a:pt x="2048259" y="1970040"/>
                  <a:pt x="2052736" y="1967468"/>
                  <a:pt x="2055117" y="1968420"/>
                </a:cubicBezTo>
                <a:cubicBezTo>
                  <a:pt x="2061785" y="1969183"/>
                  <a:pt x="2061404" y="1967182"/>
                  <a:pt x="2058832" y="1965658"/>
                </a:cubicBezTo>
                <a:cubicBezTo>
                  <a:pt x="2057403" y="1964801"/>
                  <a:pt x="2054260" y="1964325"/>
                  <a:pt x="2055784" y="1962134"/>
                </a:cubicBezTo>
                <a:cubicBezTo>
                  <a:pt x="2057403" y="1959943"/>
                  <a:pt x="2060165" y="1962039"/>
                  <a:pt x="2062070" y="1962515"/>
                </a:cubicBezTo>
                <a:cubicBezTo>
                  <a:pt x="2081978" y="1957657"/>
                  <a:pt x="2032543" y="1942893"/>
                  <a:pt x="2046259" y="1978898"/>
                </a:cubicBezTo>
                <a:close/>
                <a:moveTo>
                  <a:pt x="2047973" y="1924415"/>
                </a:moveTo>
                <a:cubicBezTo>
                  <a:pt x="2052450" y="1924605"/>
                  <a:pt x="2056641" y="1921653"/>
                  <a:pt x="2050069" y="1920033"/>
                </a:cubicBezTo>
                <a:cubicBezTo>
                  <a:pt x="2044259" y="1918891"/>
                  <a:pt x="2044735" y="1915271"/>
                  <a:pt x="2051021" y="1914223"/>
                </a:cubicBezTo>
                <a:cubicBezTo>
                  <a:pt x="2057498" y="1912223"/>
                  <a:pt x="2042163" y="1913080"/>
                  <a:pt x="2042258" y="1911080"/>
                </a:cubicBezTo>
                <a:cubicBezTo>
                  <a:pt x="2041877" y="1909175"/>
                  <a:pt x="2045592" y="1909175"/>
                  <a:pt x="2047211" y="1909270"/>
                </a:cubicBezTo>
                <a:cubicBezTo>
                  <a:pt x="2054831" y="1909746"/>
                  <a:pt x="2054450" y="1907937"/>
                  <a:pt x="2051593" y="1906603"/>
                </a:cubicBezTo>
                <a:cubicBezTo>
                  <a:pt x="2050069" y="1905841"/>
                  <a:pt x="2046449" y="1905555"/>
                  <a:pt x="2048259" y="1903460"/>
                </a:cubicBezTo>
                <a:cubicBezTo>
                  <a:pt x="2050069" y="1901365"/>
                  <a:pt x="2053212" y="1903270"/>
                  <a:pt x="2055403" y="1903650"/>
                </a:cubicBezTo>
                <a:cubicBezTo>
                  <a:pt x="2058546" y="1904127"/>
                  <a:pt x="2061975" y="1901841"/>
                  <a:pt x="2060070" y="1899555"/>
                </a:cubicBezTo>
                <a:cubicBezTo>
                  <a:pt x="2055212" y="1895745"/>
                  <a:pt x="2046068" y="1896507"/>
                  <a:pt x="2040830" y="1899650"/>
                </a:cubicBezTo>
                <a:cubicBezTo>
                  <a:pt x="2027209" y="1905841"/>
                  <a:pt x="2033114" y="1927177"/>
                  <a:pt x="2047973" y="1924415"/>
                </a:cubicBezTo>
                <a:close/>
                <a:moveTo>
                  <a:pt x="2032638" y="1962229"/>
                </a:moveTo>
                <a:cubicBezTo>
                  <a:pt x="2036829" y="1962039"/>
                  <a:pt x="2044925" y="1954038"/>
                  <a:pt x="2036353" y="1954704"/>
                </a:cubicBezTo>
                <a:cubicBezTo>
                  <a:pt x="2031400" y="1956038"/>
                  <a:pt x="2027685" y="1952418"/>
                  <a:pt x="2033686" y="1948037"/>
                </a:cubicBezTo>
                <a:cubicBezTo>
                  <a:pt x="2037020" y="1943084"/>
                  <a:pt x="2024447" y="1951085"/>
                  <a:pt x="2022923" y="1948704"/>
                </a:cubicBezTo>
                <a:cubicBezTo>
                  <a:pt x="2021208" y="1946894"/>
                  <a:pt x="2024923" y="1945084"/>
                  <a:pt x="2026637" y="1944513"/>
                </a:cubicBezTo>
                <a:cubicBezTo>
                  <a:pt x="2032543" y="1942512"/>
                  <a:pt x="2034258" y="1939941"/>
                  <a:pt x="2029114" y="1939655"/>
                </a:cubicBezTo>
                <a:cubicBezTo>
                  <a:pt x="2027018" y="1939655"/>
                  <a:pt x="2023208" y="1940893"/>
                  <a:pt x="2023494" y="1937941"/>
                </a:cubicBezTo>
                <a:cubicBezTo>
                  <a:pt x="2023780" y="1934892"/>
                  <a:pt x="2028352" y="1935464"/>
                  <a:pt x="2030733" y="1934797"/>
                </a:cubicBezTo>
                <a:cubicBezTo>
                  <a:pt x="2033781" y="1934035"/>
                  <a:pt x="2035210" y="1929558"/>
                  <a:pt x="2031876" y="1928320"/>
                </a:cubicBezTo>
                <a:cubicBezTo>
                  <a:pt x="2004063" y="1925844"/>
                  <a:pt x="2005778" y="1966325"/>
                  <a:pt x="2032638" y="1962229"/>
                </a:cubicBezTo>
                <a:close/>
                <a:moveTo>
                  <a:pt x="2006730" y="1982232"/>
                </a:moveTo>
                <a:cubicBezTo>
                  <a:pt x="2014445" y="2005663"/>
                  <a:pt x="2038544" y="1986137"/>
                  <a:pt x="2025590" y="1987470"/>
                </a:cubicBezTo>
                <a:cubicBezTo>
                  <a:pt x="2021684" y="1988709"/>
                  <a:pt x="2018922" y="1986137"/>
                  <a:pt x="2022827" y="1982327"/>
                </a:cubicBezTo>
                <a:cubicBezTo>
                  <a:pt x="2024256" y="1980898"/>
                  <a:pt x="2023494" y="1980708"/>
                  <a:pt x="2021875" y="1981184"/>
                </a:cubicBezTo>
                <a:cubicBezTo>
                  <a:pt x="2019589" y="1981470"/>
                  <a:pt x="2017303" y="1984422"/>
                  <a:pt x="2015208" y="1983279"/>
                </a:cubicBezTo>
                <a:cubicBezTo>
                  <a:pt x="2012636" y="1980041"/>
                  <a:pt x="2026923" y="1976707"/>
                  <a:pt x="2018732" y="1975850"/>
                </a:cubicBezTo>
                <a:cubicBezTo>
                  <a:pt x="2017303" y="1975755"/>
                  <a:pt x="2014731" y="1977183"/>
                  <a:pt x="2014541" y="1974707"/>
                </a:cubicBezTo>
                <a:cubicBezTo>
                  <a:pt x="2014445" y="1972135"/>
                  <a:pt x="2017779" y="1972516"/>
                  <a:pt x="2019494" y="1971945"/>
                </a:cubicBezTo>
                <a:cubicBezTo>
                  <a:pt x="2029495" y="1962325"/>
                  <a:pt x="2002730" y="1965754"/>
                  <a:pt x="2006730" y="1982232"/>
                </a:cubicBezTo>
                <a:close/>
                <a:moveTo>
                  <a:pt x="2005111" y="1920986"/>
                </a:moveTo>
                <a:cubicBezTo>
                  <a:pt x="2007683" y="1919938"/>
                  <a:pt x="2011683" y="1918033"/>
                  <a:pt x="2013207" y="1915842"/>
                </a:cubicBezTo>
                <a:cubicBezTo>
                  <a:pt x="2015017" y="1913271"/>
                  <a:pt x="2010731" y="1913652"/>
                  <a:pt x="2008826" y="1914318"/>
                </a:cubicBezTo>
                <a:cubicBezTo>
                  <a:pt x="2003587" y="1916033"/>
                  <a:pt x="2000348" y="1913652"/>
                  <a:pt x="2005968" y="1909175"/>
                </a:cubicBezTo>
                <a:cubicBezTo>
                  <a:pt x="2010445" y="1904508"/>
                  <a:pt x="1997015" y="1912604"/>
                  <a:pt x="1995872" y="1910794"/>
                </a:cubicBezTo>
                <a:cubicBezTo>
                  <a:pt x="1994252" y="1909461"/>
                  <a:pt x="1997777" y="1907841"/>
                  <a:pt x="1999301" y="1907079"/>
                </a:cubicBezTo>
                <a:cubicBezTo>
                  <a:pt x="2006635" y="1903746"/>
                  <a:pt x="2005016" y="1902508"/>
                  <a:pt x="2001491" y="1902888"/>
                </a:cubicBezTo>
                <a:cubicBezTo>
                  <a:pt x="1999586" y="1903079"/>
                  <a:pt x="1996062" y="1904508"/>
                  <a:pt x="1996348" y="1902031"/>
                </a:cubicBezTo>
                <a:cubicBezTo>
                  <a:pt x="1996634" y="1899459"/>
                  <a:pt x="2000729" y="1899459"/>
                  <a:pt x="2003015" y="1898697"/>
                </a:cubicBezTo>
                <a:cubicBezTo>
                  <a:pt x="2006254" y="1897554"/>
                  <a:pt x="2007778" y="1893935"/>
                  <a:pt x="2004444" y="1893173"/>
                </a:cubicBezTo>
                <a:cubicBezTo>
                  <a:pt x="1979108" y="1893173"/>
                  <a:pt x="1978727" y="1926415"/>
                  <a:pt x="2005111" y="1920986"/>
                </a:cubicBezTo>
                <a:close/>
                <a:moveTo>
                  <a:pt x="1980155" y="2004996"/>
                </a:moveTo>
                <a:cubicBezTo>
                  <a:pt x="1984251" y="2008521"/>
                  <a:pt x="1990919" y="2007759"/>
                  <a:pt x="1994443" y="2003854"/>
                </a:cubicBezTo>
                <a:cubicBezTo>
                  <a:pt x="1997586" y="1999091"/>
                  <a:pt x="1980536" y="2004520"/>
                  <a:pt x="1989585" y="1995948"/>
                </a:cubicBezTo>
                <a:cubicBezTo>
                  <a:pt x="1993109" y="1992138"/>
                  <a:pt x="1982727" y="1997662"/>
                  <a:pt x="1981870" y="1995567"/>
                </a:cubicBezTo>
                <a:cubicBezTo>
                  <a:pt x="1980822" y="1993947"/>
                  <a:pt x="1983584" y="1992995"/>
                  <a:pt x="1984823" y="1992614"/>
                </a:cubicBezTo>
                <a:cubicBezTo>
                  <a:pt x="1990538" y="1990709"/>
                  <a:pt x="1989490" y="1989185"/>
                  <a:pt x="1986918" y="1988899"/>
                </a:cubicBezTo>
                <a:cubicBezTo>
                  <a:pt x="1985489" y="1988709"/>
                  <a:pt x="1982727" y="1989471"/>
                  <a:pt x="1983204" y="1987090"/>
                </a:cubicBezTo>
                <a:cubicBezTo>
                  <a:pt x="1983680" y="1984613"/>
                  <a:pt x="1986728" y="1985280"/>
                  <a:pt x="1988537" y="1985184"/>
                </a:cubicBezTo>
                <a:cubicBezTo>
                  <a:pt x="1991109" y="1984899"/>
                  <a:pt x="1992729" y="1981755"/>
                  <a:pt x="1990347" y="1980232"/>
                </a:cubicBezTo>
                <a:cubicBezTo>
                  <a:pt x="1975964" y="1975564"/>
                  <a:pt x="1967487" y="1997567"/>
                  <a:pt x="1980155" y="2004996"/>
                </a:cubicBezTo>
                <a:close/>
                <a:moveTo>
                  <a:pt x="1972154" y="1965372"/>
                </a:moveTo>
                <a:cubicBezTo>
                  <a:pt x="1992347" y="1979565"/>
                  <a:pt x="2014922" y="1949085"/>
                  <a:pt x="1997205" y="1956419"/>
                </a:cubicBezTo>
                <a:cubicBezTo>
                  <a:pt x="1991681" y="1959562"/>
                  <a:pt x="1986918" y="1957943"/>
                  <a:pt x="1990157" y="1951847"/>
                </a:cubicBezTo>
                <a:cubicBezTo>
                  <a:pt x="1996919" y="1940893"/>
                  <a:pt x="1981584" y="1957086"/>
                  <a:pt x="1979012" y="1955371"/>
                </a:cubicBezTo>
                <a:cubicBezTo>
                  <a:pt x="1976631" y="1954228"/>
                  <a:pt x="1979108" y="1951657"/>
                  <a:pt x="1980822" y="1950037"/>
                </a:cubicBezTo>
                <a:cubicBezTo>
                  <a:pt x="1984156" y="1947466"/>
                  <a:pt x="1990728" y="1940703"/>
                  <a:pt x="1982346" y="1943084"/>
                </a:cubicBezTo>
                <a:cubicBezTo>
                  <a:pt x="1979870" y="1943941"/>
                  <a:pt x="1976155" y="1946989"/>
                  <a:pt x="1975202" y="1943655"/>
                </a:cubicBezTo>
                <a:cubicBezTo>
                  <a:pt x="1974250" y="1940226"/>
                  <a:pt x="1979584" y="1938893"/>
                  <a:pt x="1982346" y="1937179"/>
                </a:cubicBezTo>
                <a:cubicBezTo>
                  <a:pt x="1986156" y="1934892"/>
                  <a:pt x="1986537" y="1929749"/>
                  <a:pt x="1981679" y="1929654"/>
                </a:cubicBezTo>
                <a:cubicBezTo>
                  <a:pt x="1964439" y="1931463"/>
                  <a:pt x="1954819" y="1956800"/>
                  <a:pt x="1972154" y="1965372"/>
                </a:cubicBezTo>
                <a:close/>
                <a:moveTo>
                  <a:pt x="1964534" y="1991757"/>
                </a:moveTo>
                <a:cubicBezTo>
                  <a:pt x="1966535" y="1988804"/>
                  <a:pt x="1962153" y="1988709"/>
                  <a:pt x="1960153" y="1989280"/>
                </a:cubicBezTo>
                <a:cubicBezTo>
                  <a:pt x="1954629" y="1990804"/>
                  <a:pt x="1951485" y="1987566"/>
                  <a:pt x="1957676" y="1982517"/>
                </a:cubicBezTo>
                <a:cubicBezTo>
                  <a:pt x="1962725" y="1977088"/>
                  <a:pt x="1948247" y="1985851"/>
                  <a:pt x="1947199" y="1983375"/>
                </a:cubicBezTo>
                <a:cubicBezTo>
                  <a:pt x="1945675" y="1981470"/>
                  <a:pt x="1949485" y="1979850"/>
                  <a:pt x="1951104" y="1979088"/>
                </a:cubicBezTo>
                <a:cubicBezTo>
                  <a:pt x="1958915" y="1975659"/>
                  <a:pt x="1957391" y="1973945"/>
                  <a:pt x="1953866" y="1973945"/>
                </a:cubicBezTo>
                <a:cubicBezTo>
                  <a:pt x="1951866" y="1973945"/>
                  <a:pt x="1948151" y="1975469"/>
                  <a:pt x="1948723" y="1972326"/>
                </a:cubicBezTo>
                <a:cubicBezTo>
                  <a:pt x="1949390" y="1969087"/>
                  <a:pt x="1953485" y="1969563"/>
                  <a:pt x="1955867" y="1968801"/>
                </a:cubicBezTo>
                <a:cubicBezTo>
                  <a:pt x="1958819" y="1967944"/>
                  <a:pt x="1961772" y="1963753"/>
                  <a:pt x="1958058" y="1962039"/>
                </a:cubicBezTo>
                <a:cubicBezTo>
                  <a:pt x="1947104" y="1960134"/>
                  <a:pt x="1935864" y="1971468"/>
                  <a:pt x="1936150" y="1982041"/>
                </a:cubicBezTo>
                <a:cubicBezTo>
                  <a:pt x="1936340" y="1996900"/>
                  <a:pt x="1955390" y="2003187"/>
                  <a:pt x="1964534" y="1991757"/>
                </a:cubicBezTo>
                <a:close/>
                <a:moveTo>
                  <a:pt x="1926911" y="2020141"/>
                </a:moveTo>
                <a:cubicBezTo>
                  <a:pt x="1928530" y="2032905"/>
                  <a:pt x="1948247" y="2037000"/>
                  <a:pt x="1955962" y="2027475"/>
                </a:cubicBezTo>
                <a:cubicBezTo>
                  <a:pt x="1958819" y="2024332"/>
                  <a:pt x="1961677" y="2012997"/>
                  <a:pt x="1954247" y="2019760"/>
                </a:cubicBezTo>
                <a:cubicBezTo>
                  <a:pt x="1951390" y="2023570"/>
                  <a:pt x="1947389" y="2023380"/>
                  <a:pt x="1947961" y="2018141"/>
                </a:cubicBezTo>
                <a:cubicBezTo>
                  <a:pt x="1948342" y="2016236"/>
                  <a:pt x="1948818" y="2013283"/>
                  <a:pt x="1946532" y="2016331"/>
                </a:cubicBezTo>
                <a:cubicBezTo>
                  <a:pt x="1944532" y="2018332"/>
                  <a:pt x="1943865" y="2022713"/>
                  <a:pt x="1940817" y="2023094"/>
                </a:cubicBezTo>
                <a:cubicBezTo>
                  <a:pt x="1938436" y="2022713"/>
                  <a:pt x="1940150" y="2019760"/>
                  <a:pt x="1941008" y="2018236"/>
                </a:cubicBezTo>
                <a:cubicBezTo>
                  <a:pt x="1944818" y="2011759"/>
                  <a:pt x="1942627" y="2011474"/>
                  <a:pt x="1939769" y="2013569"/>
                </a:cubicBezTo>
                <a:cubicBezTo>
                  <a:pt x="1938245" y="2014712"/>
                  <a:pt x="1936340" y="2017665"/>
                  <a:pt x="1934721" y="2015379"/>
                </a:cubicBezTo>
                <a:cubicBezTo>
                  <a:pt x="1933102" y="2013093"/>
                  <a:pt x="1936626" y="2011092"/>
                  <a:pt x="1938055" y="2009283"/>
                </a:cubicBezTo>
                <a:cubicBezTo>
                  <a:pt x="1942055" y="1995662"/>
                  <a:pt x="1923482" y="2009759"/>
                  <a:pt x="1926911" y="2020141"/>
                </a:cubicBezTo>
                <a:close/>
                <a:moveTo>
                  <a:pt x="1920910" y="2068433"/>
                </a:moveTo>
                <a:cubicBezTo>
                  <a:pt x="1924148" y="2067004"/>
                  <a:pt x="1931006" y="2057860"/>
                  <a:pt x="1922720" y="2061480"/>
                </a:cubicBezTo>
                <a:cubicBezTo>
                  <a:pt x="1918814" y="2063861"/>
                  <a:pt x="1915766" y="2061956"/>
                  <a:pt x="1919386" y="2056812"/>
                </a:cubicBezTo>
                <a:cubicBezTo>
                  <a:pt x="1921862" y="2051669"/>
                  <a:pt x="1913004" y="2061289"/>
                  <a:pt x="1911480" y="2059670"/>
                </a:cubicBezTo>
                <a:cubicBezTo>
                  <a:pt x="1909956" y="2058527"/>
                  <a:pt x="1912433" y="2056432"/>
                  <a:pt x="1913576" y="2055574"/>
                </a:cubicBezTo>
                <a:cubicBezTo>
                  <a:pt x="1918814" y="2051383"/>
                  <a:pt x="1917290" y="2050336"/>
                  <a:pt x="1914528" y="2051097"/>
                </a:cubicBezTo>
                <a:cubicBezTo>
                  <a:pt x="1913004" y="2051479"/>
                  <a:pt x="1910528" y="2053383"/>
                  <a:pt x="1910242" y="2050812"/>
                </a:cubicBezTo>
                <a:cubicBezTo>
                  <a:pt x="1910051" y="2048240"/>
                  <a:pt x="1913290" y="2047764"/>
                  <a:pt x="1914909" y="2046716"/>
                </a:cubicBezTo>
                <a:cubicBezTo>
                  <a:pt x="1917386" y="2045287"/>
                  <a:pt x="1917862" y="2041668"/>
                  <a:pt x="1915195" y="2041191"/>
                </a:cubicBezTo>
                <a:cubicBezTo>
                  <a:pt x="1895002" y="2043478"/>
                  <a:pt x="1900526" y="2077863"/>
                  <a:pt x="1920910" y="2068433"/>
                </a:cubicBezTo>
                <a:close/>
                <a:moveTo>
                  <a:pt x="1906718" y="2066814"/>
                </a:moveTo>
                <a:lnTo>
                  <a:pt x="1906718" y="2066814"/>
                </a:lnTo>
                <a:cubicBezTo>
                  <a:pt x="1906718" y="2066814"/>
                  <a:pt x="1906718" y="2066814"/>
                  <a:pt x="1906718" y="2066814"/>
                </a:cubicBezTo>
                <a:lnTo>
                  <a:pt x="1906718" y="2066814"/>
                </a:lnTo>
                <a:close/>
                <a:moveTo>
                  <a:pt x="1883191" y="2105676"/>
                </a:moveTo>
                <a:cubicBezTo>
                  <a:pt x="1893287" y="2107105"/>
                  <a:pt x="1907384" y="2095198"/>
                  <a:pt x="1901384" y="2084435"/>
                </a:cubicBezTo>
                <a:cubicBezTo>
                  <a:pt x="1899860" y="2082340"/>
                  <a:pt x="1898145" y="2085959"/>
                  <a:pt x="1897955" y="2087578"/>
                </a:cubicBezTo>
                <a:cubicBezTo>
                  <a:pt x="1897193" y="2092150"/>
                  <a:pt x="1893478" y="2094055"/>
                  <a:pt x="1891763" y="2088721"/>
                </a:cubicBezTo>
                <a:cubicBezTo>
                  <a:pt x="1891192" y="2086721"/>
                  <a:pt x="1890525" y="2087483"/>
                  <a:pt x="1890239" y="2089293"/>
                </a:cubicBezTo>
                <a:cubicBezTo>
                  <a:pt x="1889477" y="2091674"/>
                  <a:pt x="1890906" y="2095293"/>
                  <a:pt x="1888715" y="2097103"/>
                </a:cubicBezTo>
                <a:cubicBezTo>
                  <a:pt x="1886715" y="2098056"/>
                  <a:pt x="1886715" y="2094912"/>
                  <a:pt x="1886715" y="2093579"/>
                </a:cubicBezTo>
                <a:cubicBezTo>
                  <a:pt x="1886810" y="2087007"/>
                  <a:pt x="1885001" y="2088054"/>
                  <a:pt x="1883667" y="2091007"/>
                </a:cubicBezTo>
                <a:cubicBezTo>
                  <a:pt x="1883000" y="2092626"/>
                  <a:pt x="1882810" y="2095675"/>
                  <a:pt x="1880524" y="2095008"/>
                </a:cubicBezTo>
                <a:cubicBezTo>
                  <a:pt x="1878238" y="2094341"/>
                  <a:pt x="1880048" y="2091007"/>
                  <a:pt x="1880333" y="2089007"/>
                </a:cubicBezTo>
                <a:cubicBezTo>
                  <a:pt x="1876619" y="2076053"/>
                  <a:pt x="1866046" y="2103866"/>
                  <a:pt x="1883191" y="2105676"/>
                </a:cubicBezTo>
                <a:close/>
                <a:moveTo>
                  <a:pt x="1851282" y="2139013"/>
                </a:moveTo>
                <a:cubicBezTo>
                  <a:pt x="1866236" y="2159397"/>
                  <a:pt x="1884429" y="2122916"/>
                  <a:pt x="1871761" y="2132917"/>
                </a:cubicBezTo>
                <a:cubicBezTo>
                  <a:pt x="1868332" y="2136727"/>
                  <a:pt x="1864808" y="2135870"/>
                  <a:pt x="1867379" y="2129393"/>
                </a:cubicBezTo>
                <a:cubicBezTo>
                  <a:pt x="1868332" y="2127107"/>
                  <a:pt x="1867475" y="2127393"/>
                  <a:pt x="1866046" y="2128822"/>
                </a:cubicBezTo>
                <a:cubicBezTo>
                  <a:pt x="1863950" y="2130536"/>
                  <a:pt x="1862808" y="2134727"/>
                  <a:pt x="1860045" y="2135013"/>
                </a:cubicBezTo>
                <a:cubicBezTo>
                  <a:pt x="1858235" y="2134346"/>
                  <a:pt x="1860331" y="2131489"/>
                  <a:pt x="1861188" y="2130250"/>
                </a:cubicBezTo>
                <a:cubicBezTo>
                  <a:pt x="1865474" y="2124250"/>
                  <a:pt x="1863760" y="2123773"/>
                  <a:pt x="1861188" y="2125488"/>
                </a:cubicBezTo>
                <a:cubicBezTo>
                  <a:pt x="1859759" y="2126440"/>
                  <a:pt x="1857664" y="2129107"/>
                  <a:pt x="1856807" y="2126726"/>
                </a:cubicBezTo>
                <a:cubicBezTo>
                  <a:pt x="1855949" y="2124250"/>
                  <a:pt x="1859093" y="2122630"/>
                  <a:pt x="1860617" y="2121011"/>
                </a:cubicBezTo>
                <a:cubicBezTo>
                  <a:pt x="1866617" y="2105580"/>
                  <a:pt x="1842805" y="2125107"/>
                  <a:pt x="1851282" y="2139013"/>
                </a:cubicBezTo>
                <a:close/>
                <a:moveTo>
                  <a:pt x="1835471" y="2190639"/>
                </a:moveTo>
                <a:cubicBezTo>
                  <a:pt x="1842614" y="2189210"/>
                  <a:pt x="1848139" y="2179971"/>
                  <a:pt x="1848615" y="2173018"/>
                </a:cubicBezTo>
                <a:cubicBezTo>
                  <a:pt x="1847663" y="2165588"/>
                  <a:pt x="1836899" y="2187972"/>
                  <a:pt x="1837471" y="2173589"/>
                </a:cubicBezTo>
                <a:cubicBezTo>
                  <a:pt x="1839376" y="2162540"/>
                  <a:pt x="1832899" y="2180542"/>
                  <a:pt x="1830041" y="2180257"/>
                </a:cubicBezTo>
                <a:cubicBezTo>
                  <a:pt x="1827755" y="2180066"/>
                  <a:pt x="1829660" y="2176161"/>
                  <a:pt x="1830613" y="2174446"/>
                </a:cubicBezTo>
                <a:cubicBezTo>
                  <a:pt x="1834709" y="2166350"/>
                  <a:pt x="1832613" y="2166350"/>
                  <a:pt x="1829756" y="2169017"/>
                </a:cubicBezTo>
                <a:cubicBezTo>
                  <a:pt x="1828232" y="2170446"/>
                  <a:pt x="1826136" y="2174161"/>
                  <a:pt x="1824708" y="2171684"/>
                </a:cubicBezTo>
                <a:cubicBezTo>
                  <a:pt x="1823279" y="2169112"/>
                  <a:pt x="1826803" y="2166350"/>
                  <a:pt x="1828232" y="2164159"/>
                </a:cubicBezTo>
                <a:cubicBezTo>
                  <a:pt x="1830327" y="2161016"/>
                  <a:pt x="1829089" y="2156730"/>
                  <a:pt x="1825850" y="2158254"/>
                </a:cubicBezTo>
                <a:cubicBezTo>
                  <a:pt x="1811468" y="2167017"/>
                  <a:pt x="1814516" y="2197211"/>
                  <a:pt x="1835471" y="2190639"/>
                </a:cubicBezTo>
                <a:close/>
                <a:moveTo>
                  <a:pt x="1799561" y="2221500"/>
                </a:moveTo>
                <a:cubicBezTo>
                  <a:pt x="1812611" y="2244741"/>
                  <a:pt x="1833089" y="2205498"/>
                  <a:pt x="1819945" y="2216071"/>
                </a:cubicBezTo>
                <a:cubicBezTo>
                  <a:pt x="1816230" y="2220071"/>
                  <a:pt x="1812896" y="2218928"/>
                  <a:pt x="1815944" y="2212070"/>
                </a:cubicBezTo>
                <a:cubicBezTo>
                  <a:pt x="1816992" y="2209593"/>
                  <a:pt x="1816230" y="2209879"/>
                  <a:pt x="1814706" y="2211403"/>
                </a:cubicBezTo>
                <a:cubicBezTo>
                  <a:pt x="1812515" y="2213118"/>
                  <a:pt x="1811182" y="2217595"/>
                  <a:pt x="1808420" y="2217785"/>
                </a:cubicBezTo>
                <a:cubicBezTo>
                  <a:pt x="1806705" y="2217023"/>
                  <a:pt x="1808991" y="2213975"/>
                  <a:pt x="1809944" y="2212642"/>
                </a:cubicBezTo>
                <a:cubicBezTo>
                  <a:pt x="1814611" y="2206355"/>
                  <a:pt x="1812992" y="2205784"/>
                  <a:pt x="1810229" y="2207498"/>
                </a:cubicBezTo>
                <a:cubicBezTo>
                  <a:pt x="1808801" y="2208451"/>
                  <a:pt x="1806515" y="2211308"/>
                  <a:pt x="1805848" y="2208641"/>
                </a:cubicBezTo>
                <a:cubicBezTo>
                  <a:pt x="1805181" y="2205974"/>
                  <a:pt x="1808420" y="2204355"/>
                  <a:pt x="1809944" y="2202640"/>
                </a:cubicBezTo>
                <a:cubicBezTo>
                  <a:pt x="1816802" y="2186257"/>
                  <a:pt x="1792418" y="2206450"/>
                  <a:pt x="1799561" y="2221500"/>
                </a:cubicBezTo>
                <a:close/>
                <a:moveTo>
                  <a:pt x="1786226" y="2279412"/>
                </a:moveTo>
                <a:cubicBezTo>
                  <a:pt x="1794418" y="2279126"/>
                  <a:pt x="1803181" y="2249694"/>
                  <a:pt x="1792989" y="2263124"/>
                </a:cubicBezTo>
                <a:cubicBezTo>
                  <a:pt x="1790036" y="2268649"/>
                  <a:pt x="1785941" y="2269315"/>
                  <a:pt x="1787179" y="2261505"/>
                </a:cubicBezTo>
                <a:cubicBezTo>
                  <a:pt x="1787655" y="2258743"/>
                  <a:pt x="1786798" y="2259409"/>
                  <a:pt x="1785560" y="2261505"/>
                </a:cubicBezTo>
                <a:cubicBezTo>
                  <a:pt x="1783655" y="2264172"/>
                  <a:pt x="1783369" y="2269125"/>
                  <a:pt x="1780416" y="2270554"/>
                </a:cubicBezTo>
                <a:cubicBezTo>
                  <a:pt x="1778225" y="2270744"/>
                  <a:pt x="1779845" y="2266839"/>
                  <a:pt x="1780511" y="2265124"/>
                </a:cubicBezTo>
                <a:cubicBezTo>
                  <a:pt x="1783845" y="2257028"/>
                  <a:pt x="1781750" y="2257314"/>
                  <a:pt x="1779273" y="2260267"/>
                </a:cubicBezTo>
                <a:cubicBezTo>
                  <a:pt x="1773558" y="2268934"/>
                  <a:pt x="1772987" y="2260838"/>
                  <a:pt x="1777463" y="2256076"/>
                </a:cubicBezTo>
                <a:cubicBezTo>
                  <a:pt x="1779178" y="2252837"/>
                  <a:pt x="1777654" y="2249122"/>
                  <a:pt x="1774701" y="2251027"/>
                </a:cubicBezTo>
                <a:cubicBezTo>
                  <a:pt x="1771939" y="2252742"/>
                  <a:pt x="1769843" y="2257600"/>
                  <a:pt x="1768700" y="2260743"/>
                </a:cubicBezTo>
                <a:cubicBezTo>
                  <a:pt x="1763938" y="2274173"/>
                  <a:pt x="1773082" y="2285793"/>
                  <a:pt x="1786226" y="2279412"/>
                </a:cubicBezTo>
                <a:close/>
                <a:moveTo>
                  <a:pt x="1745459" y="2332942"/>
                </a:moveTo>
                <a:cubicBezTo>
                  <a:pt x="1755270" y="2341705"/>
                  <a:pt x="1770796" y="2327989"/>
                  <a:pt x="1770510" y="2316369"/>
                </a:cubicBezTo>
                <a:cubicBezTo>
                  <a:pt x="1770320" y="2313130"/>
                  <a:pt x="1767272" y="2316750"/>
                  <a:pt x="1766224" y="2318655"/>
                </a:cubicBezTo>
                <a:cubicBezTo>
                  <a:pt x="1764795" y="2321226"/>
                  <a:pt x="1763081" y="2322751"/>
                  <a:pt x="1761842" y="2322560"/>
                </a:cubicBezTo>
                <a:cubicBezTo>
                  <a:pt x="1758890" y="2323513"/>
                  <a:pt x="1762795" y="2311225"/>
                  <a:pt x="1759366" y="2317036"/>
                </a:cubicBezTo>
                <a:cubicBezTo>
                  <a:pt x="1757556" y="2319607"/>
                  <a:pt x="1756985" y="2324179"/>
                  <a:pt x="1754127" y="2325608"/>
                </a:cubicBezTo>
                <a:cubicBezTo>
                  <a:pt x="1752127" y="2325703"/>
                  <a:pt x="1753746" y="2321989"/>
                  <a:pt x="1754508" y="2320369"/>
                </a:cubicBezTo>
                <a:cubicBezTo>
                  <a:pt x="1758033" y="2312749"/>
                  <a:pt x="1755937" y="2313035"/>
                  <a:pt x="1753556" y="2315797"/>
                </a:cubicBezTo>
                <a:cubicBezTo>
                  <a:pt x="1752222" y="2317321"/>
                  <a:pt x="1750412" y="2320846"/>
                  <a:pt x="1749174" y="2318845"/>
                </a:cubicBezTo>
                <a:cubicBezTo>
                  <a:pt x="1747841" y="2316845"/>
                  <a:pt x="1750889" y="2313988"/>
                  <a:pt x="1752127" y="2311797"/>
                </a:cubicBezTo>
                <a:cubicBezTo>
                  <a:pt x="1755365" y="2294652"/>
                  <a:pt x="1734315" y="2322655"/>
                  <a:pt x="1745459" y="2332942"/>
                </a:cubicBezTo>
                <a:close/>
                <a:moveTo>
                  <a:pt x="1714789" y="2380472"/>
                </a:moveTo>
                <a:cubicBezTo>
                  <a:pt x="1731172" y="2394379"/>
                  <a:pt x="1745555" y="2354659"/>
                  <a:pt x="1734125" y="2368280"/>
                </a:cubicBezTo>
                <a:cubicBezTo>
                  <a:pt x="1731172" y="2372947"/>
                  <a:pt x="1727743" y="2373328"/>
                  <a:pt x="1729458" y="2366661"/>
                </a:cubicBezTo>
                <a:cubicBezTo>
                  <a:pt x="1730315" y="2360755"/>
                  <a:pt x="1724790" y="2374662"/>
                  <a:pt x="1722980" y="2374186"/>
                </a:cubicBezTo>
                <a:cubicBezTo>
                  <a:pt x="1721171" y="2374186"/>
                  <a:pt x="1722885" y="2370947"/>
                  <a:pt x="1723647" y="2369518"/>
                </a:cubicBezTo>
                <a:cubicBezTo>
                  <a:pt x="1727171" y="2362660"/>
                  <a:pt x="1725457" y="2362946"/>
                  <a:pt x="1723076" y="2365327"/>
                </a:cubicBezTo>
                <a:cubicBezTo>
                  <a:pt x="1721837" y="2366661"/>
                  <a:pt x="1720028" y="2369804"/>
                  <a:pt x="1718980" y="2367899"/>
                </a:cubicBezTo>
                <a:cubicBezTo>
                  <a:pt x="1717932" y="2365994"/>
                  <a:pt x="1720790" y="2363518"/>
                  <a:pt x="1721933" y="2361613"/>
                </a:cubicBezTo>
                <a:cubicBezTo>
                  <a:pt x="1726029" y="2346087"/>
                  <a:pt x="1705835" y="2371233"/>
                  <a:pt x="1714789" y="2380472"/>
                </a:cubicBezTo>
                <a:close/>
                <a:moveTo>
                  <a:pt x="1679642" y="2426573"/>
                </a:moveTo>
                <a:cubicBezTo>
                  <a:pt x="1688024" y="2440575"/>
                  <a:pt x="1709169" y="2426954"/>
                  <a:pt x="1711646" y="2413714"/>
                </a:cubicBezTo>
                <a:cubicBezTo>
                  <a:pt x="1712408" y="2409618"/>
                  <a:pt x="1708026" y="2413333"/>
                  <a:pt x="1706216" y="2415429"/>
                </a:cubicBezTo>
                <a:cubicBezTo>
                  <a:pt x="1700406" y="2422096"/>
                  <a:pt x="1697549" y="2418286"/>
                  <a:pt x="1700883" y="2412000"/>
                </a:cubicBezTo>
                <a:cubicBezTo>
                  <a:pt x="1703740" y="2403808"/>
                  <a:pt x="1693167" y="2421334"/>
                  <a:pt x="1691167" y="2420191"/>
                </a:cubicBezTo>
                <a:cubicBezTo>
                  <a:pt x="1687071" y="2418667"/>
                  <a:pt x="1704121" y="2401903"/>
                  <a:pt x="1693358" y="2408380"/>
                </a:cubicBezTo>
                <a:cubicBezTo>
                  <a:pt x="1691453" y="2409809"/>
                  <a:pt x="1688595" y="2413429"/>
                  <a:pt x="1687738" y="2410666"/>
                </a:cubicBezTo>
                <a:cubicBezTo>
                  <a:pt x="1686881" y="2407809"/>
                  <a:pt x="1690976" y="2405428"/>
                  <a:pt x="1692977" y="2403046"/>
                </a:cubicBezTo>
                <a:cubicBezTo>
                  <a:pt x="1701454" y="2382949"/>
                  <a:pt x="1670879" y="2411333"/>
                  <a:pt x="1679642" y="2426573"/>
                </a:cubicBezTo>
                <a:close/>
                <a:moveTo>
                  <a:pt x="1674117" y="2381520"/>
                </a:moveTo>
                <a:cubicBezTo>
                  <a:pt x="1678689" y="2400379"/>
                  <a:pt x="1701168" y="2390473"/>
                  <a:pt x="1705454" y="2376376"/>
                </a:cubicBezTo>
                <a:cubicBezTo>
                  <a:pt x="1706883" y="2371995"/>
                  <a:pt x="1702311" y="2374757"/>
                  <a:pt x="1700311" y="2376567"/>
                </a:cubicBezTo>
                <a:cubicBezTo>
                  <a:pt x="1694977" y="2381520"/>
                  <a:pt x="1691167" y="2379710"/>
                  <a:pt x="1696120" y="2371042"/>
                </a:cubicBezTo>
                <a:cubicBezTo>
                  <a:pt x="1700025" y="2362565"/>
                  <a:pt x="1687643" y="2379615"/>
                  <a:pt x="1685738" y="2377805"/>
                </a:cubicBezTo>
                <a:cubicBezTo>
                  <a:pt x="1683737" y="2376186"/>
                  <a:pt x="1687738" y="2372471"/>
                  <a:pt x="1688690" y="2371233"/>
                </a:cubicBezTo>
                <a:cubicBezTo>
                  <a:pt x="1695644" y="2363518"/>
                  <a:pt x="1693643" y="2362660"/>
                  <a:pt x="1690024" y="2364661"/>
                </a:cubicBezTo>
                <a:cubicBezTo>
                  <a:pt x="1688024" y="2365804"/>
                  <a:pt x="1684785" y="2369233"/>
                  <a:pt x="1684499" y="2365804"/>
                </a:cubicBezTo>
                <a:cubicBezTo>
                  <a:pt x="1684214" y="2362279"/>
                  <a:pt x="1688405" y="2360565"/>
                  <a:pt x="1690595" y="2358469"/>
                </a:cubicBezTo>
                <a:cubicBezTo>
                  <a:pt x="1701740" y="2338372"/>
                  <a:pt x="1669164" y="2361041"/>
                  <a:pt x="1674117" y="2381520"/>
                </a:cubicBezTo>
                <a:close/>
                <a:moveTo>
                  <a:pt x="1680499" y="2331037"/>
                </a:moveTo>
                <a:cubicBezTo>
                  <a:pt x="1681833" y="2328751"/>
                  <a:pt x="1683547" y="2325037"/>
                  <a:pt x="1683452" y="2322655"/>
                </a:cubicBezTo>
                <a:cubicBezTo>
                  <a:pt x="1682880" y="2316940"/>
                  <a:pt x="1673355" y="2336371"/>
                  <a:pt x="1675070" y="2322751"/>
                </a:cubicBezTo>
                <a:cubicBezTo>
                  <a:pt x="1675355" y="2317417"/>
                  <a:pt x="1671069" y="2329990"/>
                  <a:pt x="1669164" y="2329704"/>
                </a:cubicBezTo>
                <a:cubicBezTo>
                  <a:pt x="1667450" y="2329704"/>
                  <a:pt x="1668879" y="2326656"/>
                  <a:pt x="1669545" y="2325322"/>
                </a:cubicBezTo>
                <a:cubicBezTo>
                  <a:pt x="1672688" y="2319036"/>
                  <a:pt x="1670974" y="2319131"/>
                  <a:pt x="1668783" y="2321322"/>
                </a:cubicBezTo>
                <a:cubicBezTo>
                  <a:pt x="1667640" y="2322560"/>
                  <a:pt x="1666021" y="2325418"/>
                  <a:pt x="1664973" y="2323703"/>
                </a:cubicBezTo>
                <a:cubicBezTo>
                  <a:pt x="1663830" y="2321893"/>
                  <a:pt x="1666497" y="2319607"/>
                  <a:pt x="1667640" y="2317893"/>
                </a:cubicBezTo>
                <a:cubicBezTo>
                  <a:pt x="1669164" y="2315416"/>
                  <a:pt x="1668212" y="2312273"/>
                  <a:pt x="1665640" y="2313702"/>
                </a:cubicBezTo>
                <a:cubicBezTo>
                  <a:pt x="1649162" y="2327037"/>
                  <a:pt x="1666211" y="2350278"/>
                  <a:pt x="1680499" y="2331037"/>
                </a:cubicBezTo>
                <a:close/>
                <a:moveTo>
                  <a:pt x="1649447" y="2477722"/>
                </a:moveTo>
                <a:cubicBezTo>
                  <a:pt x="1656115" y="2482294"/>
                  <a:pt x="1679546" y="2457529"/>
                  <a:pt x="1664687" y="2465530"/>
                </a:cubicBezTo>
                <a:cubicBezTo>
                  <a:pt x="1659258" y="2469531"/>
                  <a:pt x="1656401" y="2467626"/>
                  <a:pt x="1662211" y="2460482"/>
                </a:cubicBezTo>
                <a:cubicBezTo>
                  <a:pt x="1664306" y="2457910"/>
                  <a:pt x="1663354" y="2458101"/>
                  <a:pt x="1661258" y="2459530"/>
                </a:cubicBezTo>
                <a:cubicBezTo>
                  <a:pt x="1658401" y="2461053"/>
                  <a:pt x="1655448" y="2465816"/>
                  <a:pt x="1652210" y="2465530"/>
                </a:cubicBezTo>
                <a:cubicBezTo>
                  <a:pt x="1650876" y="2464387"/>
                  <a:pt x="1654496" y="2461530"/>
                  <a:pt x="1655924" y="2460196"/>
                </a:cubicBezTo>
                <a:cubicBezTo>
                  <a:pt x="1663163" y="2453910"/>
                  <a:pt x="1661639" y="2453052"/>
                  <a:pt x="1658306" y="2454576"/>
                </a:cubicBezTo>
                <a:cubicBezTo>
                  <a:pt x="1656496" y="2455434"/>
                  <a:pt x="1653067" y="2458101"/>
                  <a:pt x="1653448" y="2455148"/>
                </a:cubicBezTo>
                <a:cubicBezTo>
                  <a:pt x="1653829" y="2452100"/>
                  <a:pt x="1657639" y="2450862"/>
                  <a:pt x="1659830" y="2449243"/>
                </a:cubicBezTo>
                <a:cubicBezTo>
                  <a:pt x="1662973" y="2446957"/>
                  <a:pt x="1664306" y="2442385"/>
                  <a:pt x="1661258" y="2442575"/>
                </a:cubicBezTo>
                <a:cubicBezTo>
                  <a:pt x="1658401" y="2442766"/>
                  <a:pt x="1654210" y="2446290"/>
                  <a:pt x="1651543" y="2448766"/>
                </a:cubicBezTo>
                <a:cubicBezTo>
                  <a:pt x="1643161" y="2456958"/>
                  <a:pt x="1635350" y="2474008"/>
                  <a:pt x="1649447" y="2477722"/>
                </a:cubicBezTo>
                <a:close/>
                <a:moveTo>
                  <a:pt x="1638970" y="2428764"/>
                </a:moveTo>
                <a:cubicBezTo>
                  <a:pt x="1648971" y="2442194"/>
                  <a:pt x="1671355" y="2426859"/>
                  <a:pt x="1673165" y="2412762"/>
                </a:cubicBezTo>
                <a:cubicBezTo>
                  <a:pt x="1673546" y="2408857"/>
                  <a:pt x="1669259" y="2412571"/>
                  <a:pt x="1667450" y="2414857"/>
                </a:cubicBezTo>
                <a:cubicBezTo>
                  <a:pt x="1662687" y="2420953"/>
                  <a:pt x="1657829" y="2420953"/>
                  <a:pt x="1661258" y="2412095"/>
                </a:cubicBezTo>
                <a:cubicBezTo>
                  <a:pt x="1663259" y="2403999"/>
                  <a:pt x="1653734" y="2422382"/>
                  <a:pt x="1651352" y="2421525"/>
                </a:cubicBezTo>
                <a:cubicBezTo>
                  <a:pt x="1648876" y="2421334"/>
                  <a:pt x="1651638" y="2417048"/>
                  <a:pt x="1652876" y="2415143"/>
                </a:cubicBezTo>
                <a:cubicBezTo>
                  <a:pt x="1658687" y="2406285"/>
                  <a:pt x="1656210" y="2406380"/>
                  <a:pt x="1652686" y="2409333"/>
                </a:cubicBezTo>
                <a:cubicBezTo>
                  <a:pt x="1644113" y="2418382"/>
                  <a:pt x="1645637" y="2408857"/>
                  <a:pt x="1651733" y="2404094"/>
                </a:cubicBezTo>
                <a:cubicBezTo>
                  <a:pt x="1659354" y="2383996"/>
                  <a:pt x="1628873" y="2412857"/>
                  <a:pt x="1638970" y="2428764"/>
                </a:cubicBezTo>
                <a:close/>
                <a:moveTo>
                  <a:pt x="1635541" y="2377043"/>
                </a:moveTo>
                <a:cubicBezTo>
                  <a:pt x="1644113" y="2390378"/>
                  <a:pt x="1664021" y="2378758"/>
                  <a:pt x="1665926" y="2365327"/>
                </a:cubicBezTo>
                <a:cubicBezTo>
                  <a:pt x="1666783" y="2357231"/>
                  <a:pt x="1650305" y="2381615"/>
                  <a:pt x="1655353" y="2363422"/>
                </a:cubicBezTo>
                <a:cubicBezTo>
                  <a:pt x="1657353" y="2355802"/>
                  <a:pt x="1648590" y="2372471"/>
                  <a:pt x="1646495" y="2371423"/>
                </a:cubicBezTo>
                <a:cubicBezTo>
                  <a:pt x="1644304" y="2370947"/>
                  <a:pt x="1646780" y="2367137"/>
                  <a:pt x="1647923" y="2365518"/>
                </a:cubicBezTo>
                <a:cubicBezTo>
                  <a:pt x="1653162" y="2357612"/>
                  <a:pt x="1651067" y="2357422"/>
                  <a:pt x="1647828" y="2359898"/>
                </a:cubicBezTo>
                <a:cubicBezTo>
                  <a:pt x="1640018" y="2367709"/>
                  <a:pt x="1641542" y="2358850"/>
                  <a:pt x="1647066" y="2354850"/>
                </a:cubicBezTo>
                <a:cubicBezTo>
                  <a:pt x="1654115" y="2336181"/>
                  <a:pt x="1626206" y="2361708"/>
                  <a:pt x="1635541" y="2377043"/>
                </a:cubicBezTo>
                <a:close/>
                <a:moveTo>
                  <a:pt x="1581915" y="2446385"/>
                </a:moveTo>
                <a:cubicBezTo>
                  <a:pt x="1577534" y="2450195"/>
                  <a:pt x="1573819" y="2449243"/>
                  <a:pt x="1577629" y="2443147"/>
                </a:cubicBezTo>
                <a:cubicBezTo>
                  <a:pt x="1579915" y="2437622"/>
                  <a:pt x="1570676" y="2449433"/>
                  <a:pt x="1568675" y="2448290"/>
                </a:cubicBezTo>
                <a:cubicBezTo>
                  <a:pt x="1566866" y="2447623"/>
                  <a:pt x="1569628" y="2444956"/>
                  <a:pt x="1570866" y="2443813"/>
                </a:cubicBezTo>
                <a:cubicBezTo>
                  <a:pt x="1574867" y="2440194"/>
                  <a:pt x="1576391" y="2437146"/>
                  <a:pt x="1571628" y="2439432"/>
                </a:cubicBezTo>
                <a:cubicBezTo>
                  <a:pt x="1565818" y="2443813"/>
                  <a:pt x="1564865" y="2438956"/>
                  <a:pt x="1570009" y="2436479"/>
                </a:cubicBezTo>
                <a:cubicBezTo>
                  <a:pt x="1583344" y="2422192"/>
                  <a:pt x="1552769" y="2434765"/>
                  <a:pt x="1558484" y="2451433"/>
                </a:cubicBezTo>
                <a:cubicBezTo>
                  <a:pt x="1571342" y="2472484"/>
                  <a:pt x="1597631" y="2436003"/>
                  <a:pt x="1581915" y="2446385"/>
                </a:cubicBezTo>
                <a:close/>
                <a:moveTo>
                  <a:pt x="1620968" y="2420191"/>
                </a:moveTo>
                <a:cubicBezTo>
                  <a:pt x="1616300" y="2423430"/>
                  <a:pt x="1613443" y="2421525"/>
                  <a:pt x="1618301" y="2415334"/>
                </a:cubicBezTo>
                <a:cubicBezTo>
                  <a:pt x="1621444" y="2410285"/>
                  <a:pt x="1612681" y="2418286"/>
                  <a:pt x="1611443" y="2418953"/>
                </a:cubicBezTo>
                <a:cubicBezTo>
                  <a:pt x="1607156" y="2421239"/>
                  <a:pt x="1610109" y="2415715"/>
                  <a:pt x="1612395" y="2414572"/>
                </a:cubicBezTo>
                <a:cubicBezTo>
                  <a:pt x="1618586" y="2409333"/>
                  <a:pt x="1617158" y="2408476"/>
                  <a:pt x="1614110" y="2409618"/>
                </a:cubicBezTo>
                <a:cubicBezTo>
                  <a:pt x="1612490" y="2410285"/>
                  <a:pt x="1609538" y="2412476"/>
                  <a:pt x="1609728" y="2409809"/>
                </a:cubicBezTo>
                <a:cubicBezTo>
                  <a:pt x="1609823" y="2407047"/>
                  <a:pt x="1613252" y="2406190"/>
                  <a:pt x="1615158" y="2404856"/>
                </a:cubicBezTo>
                <a:cubicBezTo>
                  <a:pt x="1617920" y="2402951"/>
                  <a:pt x="1618777" y="2398951"/>
                  <a:pt x="1615919" y="2398855"/>
                </a:cubicBezTo>
                <a:cubicBezTo>
                  <a:pt x="1613252" y="2398855"/>
                  <a:pt x="1609633" y="2401713"/>
                  <a:pt x="1607442" y="2403808"/>
                </a:cubicBezTo>
                <a:cubicBezTo>
                  <a:pt x="1595155" y="2413429"/>
                  <a:pt x="1599346" y="2438575"/>
                  <a:pt x="1617634" y="2428383"/>
                </a:cubicBezTo>
                <a:cubicBezTo>
                  <a:pt x="1620777" y="2426954"/>
                  <a:pt x="1630969" y="2414857"/>
                  <a:pt x="1620968" y="2420191"/>
                </a:cubicBezTo>
                <a:close/>
                <a:moveTo>
                  <a:pt x="1622206" y="2474103"/>
                </a:moveTo>
                <a:cubicBezTo>
                  <a:pt x="1626778" y="2471245"/>
                  <a:pt x="1637351" y="2453910"/>
                  <a:pt x="1624492" y="2464292"/>
                </a:cubicBezTo>
                <a:cubicBezTo>
                  <a:pt x="1618491" y="2469817"/>
                  <a:pt x="1613538" y="2468959"/>
                  <a:pt x="1618872" y="2460673"/>
                </a:cubicBezTo>
                <a:cubicBezTo>
                  <a:pt x="1620587" y="2457529"/>
                  <a:pt x="1619444" y="2458101"/>
                  <a:pt x="1617062" y="2460196"/>
                </a:cubicBezTo>
                <a:cubicBezTo>
                  <a:pt x="1613633" y="2462577"/>
                  <a:pt x="1610966" y="2468007"/>
                  <a:pt x="1606871" y="2468578"/>
                </a:cubicBezTo>
                <a:cubicBezTo>
                  <a:pt x="1604394" y="2468007"/>
                  <a:pt x="1608109" y="2464101"/>
                  <a:pt x="1609728" y="2462482"/>
                </a:cubicBezTo>
                <a:cubicBezTo>
                  <a:pt x="1617348" y="2454576"/>
                  <a:pt x="1614872" y="2454291"/>
                  <a:pt x="1610776" y="2456672"/>
                </a:cubicBezTo>
                <a:cubicBezTo>
                  <a:pt x="1608490" y="2458006"/>
                  <a:pt x="1604870" y="2461530"/>
                  <a:pt x="1604204" y="2458672"/>
                </a:cubicBezTo>
                <a:cubicBezTo>
                  <a:pt x="1603537" y="2455815"/>
                  <a:pt x="1608395" y="2453529"/>
                  <a:pt x="1610776" y="2451338"/>
                </a:cubicBezTo>
                <a:cubicBezTo>
                  <a:pt x="1614014" y="2448100"/>
                  <a:pt x="1613919" y="2443432"/>
                  <a:pt x="1609919" y="2444670"/>
                </a:cubicBezTo>
                <a:cubicBezTo>
                  <a:pt x="1581725" y="2458386"/>
                  <a:pt x="1590488" y="2496772"/>
                  <a:pt x="1622206" y="2474103"/>
                </a:cubicBezTo>
                <a:close/>
                <a:moveTo>
                  <a:pt x="1584392" y="2511536"/>
                </a:moveTo>
                <a:cubicBezTo>
                  <a:pt x="1590202" y="2524871"/>
                  <a:pt x="1612205" y="2514775"/>
                  <a:pt x="1617158" y="2504107"/>
                </a:cubicBezTo>
                <a:cubicBezTo>
                  <a:pt x="1618682" y="2500868"/>
                  <a:pt x="1613824" y="2503440"/>
                  <a:pt x="1611824" y="2504964"/>
                </a:cubicBezTo>
                <a:cubicBezTo>
                  <a:pt x="1606204" y="2509250"/>
                  <a:pt x="1602299" y="2508488"/>
                  <a:pt x="1607442" y="2501630"/>
                </a:cubicBezTo>
                <a:cubicBezTo>
                  <a:pt x="1611347" y="2495248"/>
                  <a:pt x="1598489" y="2509060"/>
                  <a:pt x="1596679" y="2507821"/>
                </a:cubicBezTo>
                <a:cubicBezTo>
                  <a:pt x="1594679" y="2506774"/>
                  <a:pt x="1598965" y="2503726"/>
                  <a:pt x="1599727" y="2502868"/>
                </a:cubicBezTo>
                <a:cubicBezTo>
                  <a:pt x="1606871" y="2496486"/>
                  <a:pt x="1604870" y="2496106"/>
                  <a:pt x="1601156" y="2498010"/>
                </a:cubicBezTo>
                <a:cubicBezTo>
                  <a:pt x="1591631" y="2504107"/>
                  <a:pt x="1595726" y="2496201"/>
                  <a:pt x="1601727" y="2493534"/>
                </a:cubicBezTo>
                <a:cubicBezTo>
                  <a:pt x="1613252" y="2477818"/>
                  <a:pt x="1579534" y="2498677"/>
                  <a:pt x="1584392" y="2511536"/>
                </a:cubicBezTo>
                <a:close/>
                <a:moveTo>
                  <a:pt x="1582582" y="2492867"/>
                </a:moveTo>
                <a:cubicBezTo>
                  <a:pt x="1588392" y="2486581"/>
                  <a:pt x="1587725" y="2480961"/>
                  <a:pt x="1578677" y="2488295"/>
                </a:cubicBezTo>
                <a:cubicBezTo>
                  <a:pt x="1570390" y="2495248"/>
                  <a:pt x="1566104" y="2491819"/>
                  <a:pt x="1571247" y="2484580"/>
                </a:cubicBezTo>
                <a:cubicBezTo>
                  <a:pt x="1574771" y="2476389"/>
                  <a:pt x="1560008" y="2494867"/>
                  <a:pt x="1557055" y="2493153"/>
                </a:cubicBezTo>
                <a:cubicBezTo>
                  <a:pt x="1554293" y="2492581"/>
                  <a:pt x="1557341" y="2489533"/>
                  <a:pt x="1559341" y="2487533"/>
                </a:cubicBezTo>
                <a:cubicBezTo>
                  <a:pt x="1571438" y="2475722"/>
                  <a:pt x="1562960" y="2478389"/>
                  <a:pt x="1556388" y="2483247"/>
                </a:cubicBezTo>
                <a:cubicBezTo>
                  <a:pt x="1554864" y="2484009"/>
                  <a:pt x="1553531" y="2484104"/>
                  <a:pt x="1553054" y="2482580"/>
                </a:cubicBezTo>
                <a:cubicBezTo>
                  <a:pt x="1552102" y="2479627"/>
                  <a:pt x="1557722" y="2477056"/>
                  <a:pt x="1560579" y="2474674"/>
                </a:cubicBezTo>
                <a:cubicBezTo>
                  <a:pt x="1564675" y="2471245"/>
                  <a:pt x="1563913" y="2466292"/>
                  <a:pt x="1558865" y="2467721"/>
                </a:cubicBezTo>
                <a:cubicBezTo>
                  <a:pt x="1514859" y="2490867"/>
                  <a:pt x="1553626" y="2525919"/>
                  <a:pt x="1582582" y="2492867"/>
                </a:cubicBezTo>
                <a:close/>
                <a:moveTo>
                  <a:pt x="1549816" y="2549350"/>
                </a:moveTo>
                <a:cubicBezTo>
                  <a:pt x="1558484" y="2554684"/>
                  <a:pt x="1591345" y="2530395"/>
                  <a:pt x="1570676" y="2537920"/>
                </a:cubicBezTo>
                <a:cubicBezTo>
                  <a:pt x="1563818" y="2541444"/>
                  <a:pt x="1559912" y="2540016"/>
                  <a:pt x="1565532" y="2534301"/>
                </a:cubicBezTo>
                <a:cubicBezTo>
                  <a:pt x="1567533" y="2532491"/>
                  <a:pt x="1571247" y="2529157"/>
                  <a:pt x="1565818" y="2531824"/>
                </a:cubicBezTo>
                <a:cubicBezTo>
                  <a:pt x="1561913" y="2533348"/>
                  <a:pt x="1557531" y="2537730"/>
                  <a:pt x="1553340" y="2537253"/>
                </a:cubicBezTo>
                <a:cubicBezTo>
                  <a:pt x="1551435" y="2536015"/>
                  <a:pt x="1556388" y="2533348"/>
                  <a:pt x="1558484" y="2532205"/>
                </a:cubicBezTo>
                <a:cubicBezTo>
                  <a:pt x="1568390" y="2526395"/>
                  <a:pt x="1566294" y="2525347"/>
                  <a:pt x="1561722" y="2526681"/>
                </a:cubicBezTo>
                <a:cubicBezTo>
                  <a:pt x="1560198" y="2526871"/>
                  <a:pt x="1554959" y="2530300"/>
                  <a:pt x="1555150" y="2526967"/>
                </a:cubicBezTo>
                <a:cubicBezTo>
                  <a:pt x="1555817" y="2524014"/>
                  <a:pt x="1560865" y="2522966"/>
                  <a:pt x="1563913" y="2521442"/>
                </a:cubicBezTo>
                <a:cubicBezTo>
                  <a:pt x="1568104" y="2519251"/>
                  <a:pt x="1570009" y="2514775"/>
                  <a:pt x="1565818" y="2514775"/>
                </a:cubicBezTo>
                <a:cubicBezTo>
                  <a:pt x="1562008" y="2514870"/>
                  <a:pt x="1556388" y="2518203"/>
                  <a:pt x="1552769" y="2520490"/>
                </a:cubicBezTo>
                <a:cubicBezTo>
                  <a:pt x="1540862" y="2526585"/>
                  <a:pt x="1530766" y="2546017"/>
                  <a:pt x="1549816" y="2549350"/>
                </a:cubicBezTo>
                <a:close/>
                <a:moveTo>
                  <a:pt x="1171769" y="1442641"/>
                </a:moveTo>
                <a:cubicBezTo>
                  <a:pt x="1146146" y="1416923"/>
                  <a:pt x="1120619" y="1447212"/>
                  <a:pt x="1159196" y="1459214"/>
                </a:cubicBezTo>
                <a:cubicBezTo>
                  <a:pt x="1165958" y="1459119"/>
                  <a:pt x="1144146" y="1447975"/>
                  <a:pt x="1157767" y="1450070"/>
                </a:cubicBezTo>
                <a:cubicBezTo>
                  <a:pt x="1159862" y="1450737"/>
                  <a:pt x="1163577" y="1451880"/>
                  <a:pt x="1159577" y="1449213"/>
                </a:cubicBezTo>
                <a:cubicBezTo>
                  <a:pt x="1157005" y="1447022"/>
                  <a:pt x="1152147" y="1446260"/>
                  <a:pt x="1150433" y="1443403"/>
                </a:cubicBezTo>
                <a:cubicBezTo>
                  <a:pt x="1150337" y="1441593"/>
                  <a:pt x="1154528" y="1443498"/>
                  <a:pt x="1156243" y="1444260"/>
                </a:cubicBezTo>
                <a:cubicBezTo>
                  <a:pt x="1167863" y="1450356"/>
                  <a:pt x="1162244" y="1444545"/>
                  <a:pt x="1158338" y="1441688"/>
                </a:cubicBezTo>
                <a:cubicBezTo>
                  <a:pt x="1157481" y="1440831"/>
                  <a:pt x="1157005" y="1440164"/>
                  <a:pt x="1158148" y="1439688"/>
                </a:cubicBezTo>
                <a:cubicBezTo>
                  <a:pt x="1160529" y="1438735"/>
                  <a:pt x="1163577" y="1442164"/>
                  <a:pt x="1166054" y="1443593"/>
                </a:cubicBezTo>
                <a:cubicBezTo>
                  <a:pt x="1168244" y="1445117"/>
                  <a:pt x="1173483" y="1446546"/>
                  <a:pt x="1171769" y="1442641"/>
                </a:cubicBezTo>
                <a:close/>
                <a:moveTo>
                  <a:pt x="1188723" y="1475883"/>
                </a:moveTo>
                <a:cubicBezTo>
                  <a:pt x="1157005" y="1443688"/>
                  <a:pt x="1141860" y="1490456"/>
                  <a:pt x="1178531" y="1500743"/>
                </a:cubicBezTo>
                <a:cubicBezTo>
                  <a:pt x="1185580" y="1499981"/>
                  <a:pt x="1162529" y="1486932"/>
                  <a:pt x="1176245" y="1488265"/>
                </a:cubicBezTo>
                <a:cubicBezTo>
                  <a:pt x="1178627" y="1489027"/>
                  <a:pt x="1181960" y="1489980"/>
                  <a:pt x="1177865" y="1486837"/>
                </a:cubicBezTo>
                <a:cubicBezTo>
                  <a:pt x="1176341" y="1485122"/>
                  <a:pt x="1163768" y="1480359"/>
                  <a:pt x="1169673" y="1478740"/>
                </a:cubicBezTo>
                <a:cubicBezTo>
                  <a:pt x="1173293" y="1479502"/>
                  <a:pt x="1177865" y="1483598"/>
                  <a:pt x="1180913" y="1483217"/>
                </a:cubicBezTo>
                <a:cubicBezTo>
                  <a:pt x="1182437" y="1480836"/>
                  <a:pt x="1171959" y="1475978"/>
                  <a:pt x="1174912" y="1473883"/>
                </a:cubicBezTo>
                <a:cubicBezTo>
                  <a:pt x="1177007" y="1472263"/>
                  <a:pt x="1180722" y="1476454"/>
                  <a:pt x="1183294" y="1478169"/>
                </a:cubicBezTo>
                <a:cubicBezTo>
                  <a:pt x="1186913" y="1480836"/>
                  <a:pt x="1191009" y="1479883"/>
                  <a:pt x="1188723" y="1475883"/>
                </a:cubicBezTo>
                <a:close/>
                <a:moveTo>
                  <a:pt x="1199867" y="1509411"/>
                </a:moveTo>
                <a:cubicBezTo>
                  <a:pt x="1188818" y="1505601"/>
                  <a:pt x="1184151" y="1518174"/>
                  <a:pt x="1187485" y="1526841"/>
                </a:cubicBezTo>
                <a:cubicBezTo>
                  <a:pt x="1187580" y="1531223"/>
                  <a:pt x="1203868" y="1546654"/>
                  <a:pt x="1197486" y="1533985"/>
                </a:cubicBezTo>
                <a:cubicBezTo>
                  <a:pt x="1195867" y="1531509"/>
                  <a:pt x="1195200" y="1529413"/>
                  <a:pt x="1195772" y="1528461"/>
                </a:cubicBezTo>
                <a:cubicBezTo>
                  <a:pt x="1196629" y="1525317"/>
                  <a:pt x="1205487" y="1534462"/>
                  <a:pt x="1201677" y="1528651"/>
                </a:cubicBezTo>
                <a:cubicBezTo>
                  <a:pt x="1200153" y="1525794"/>
                  <a:pt x="1196057" y="1523603"/>
                  <a:pt x="1195962" y="1520365"/>
                </a:cubicBezTo>
                <a:cubicBezTo>
                  <a:pt x="1198058" y="1517126"/>
                  <a:pt x="1208726" y="1534462"/>
                  <a:pt x="1205201" y="1523984"/>
                </a:cubicBezTo>
                <a:cubicBezTo>
                  <a:pt x="1199677" y="1515126"/>
                  <a:pt x="1207297" y="1518650"/>
                  <a:pt x="1209488" y="1524555"/>
                </a:cubicBezTo>
                <a:cubicBezTo>
                  <a:pt x="1222442" y="1535033"/>
                  <a:pt x="1209678" y="1509982"/>
                  <a:pt x="1199867" y="1509411"/>
                </a:cubicBezTo>
                <a:close/>
                <a:moveTo>
                  <a:pt x="1221965" y="1566561"/>
                </a:moveTo>
                <a:cubicBezTo>
                  <a:pt x="1227109" y="1571037"/>
                  <a:pt x="1217203" y="1557321"/>
                  <a:pt x="1218441" y="1555893"/>
                </a:cubicBezTo>
                <a:cubicBezTo>
                  <a:pt x="1219394" y="1554083"/>
                  <a:pt x="1221680" y="1557607"/>
                  <a:pt x="1222632" y="1559226"/>
                </a:cubicBezTo>
                <a:cubicBezTo>
                  <a:pt x="1227109" y="1566846"/>
                  <a:pt x="1227871" y="1565037"/>
                  <a:pt x="1227014" y="1561322"/>
                </a:cubicBezTo>
                <a:cubicBezTo>
                  <a:pt x="1223204" y="1551321"/>
                  <a:pt x="1229966" y="1556369"/>
                  <a:pt x="1231205" y="1562655"/>
                </a:cubicBezTo>
                <a:cubicBezTo>
                  <a:pt x="1243778" y="1576753"/>
                  <a:pt x="1232062" y="1540176"/>
                  <a:pt x="1216441" y="1544463"/>
                </a:cubicBezTo>
                <a:cubicBezTo>
                  <a:pt x="1204344" y="1548558"/>
                  <a:pt x="1207964" y="1568275"/>
                  <a:pt x="1216917" y="1574752"/>
                </a:cubicBezTo>
                <a:cubicBezTo>
                  <a:pt x="1222823" y="1578372"/>
                  <a:pt x="1209869" y="1555607"/>
                  <a:pt x="1221965" y="1566561"/>
                </a:cubicBezTo>
                <a:close/>
                <a:moveTo>
                  <a:pt x="1223204" y="1736201"/>
                </a:moveTo>
                <a:cubicBezTo>
                  <a:pt x="1223394" y="1741249"/>
                  <a:pt x="1225680" y="1731343"/>
                  <a:pt x="1226252" y="1730200"/>
                </a:cubicBezTo>
                <a:cubicBezTo>
                  <a:pt x="1228157" y="1726390"/>
                  <a:pt x="1228728" y="1731724"/>
                  <a:pt x="1227680" y="1733725"/>
                </a:cubicBezTo>
                <a:cubicBezTo>
                  <a:pt x="1225871" y="1740583"/>
                  <a:pt x="1227299" y="1740487"/>
                  <a:pt x="1228823" y="1738201"/>
                </a:cubicBezTo>
                <a:cubicBezTo>
                  <a:pt x="1229681" y="1736963"/>
                  <a:pt x="1230633" y="1733725"/>
                  <a:pt x="1231776" y="1735820"/>
                </a:cubicBezTo>
                <a:cubicBezTo>
                  <a:pt x="1233014" y="1737916"/>
                  <a:pt x="1231014" y="1740297"/>
                  <a:pt x="1230347" y="1742202"/>
                </a:cubicBezTo>
                <a:cubicBezTo>
                  <a:pt x="1229585" y="1758966"/>
                  <a:pt x="1242920" y="1732105"/>
                  <a:pt x="1233014" y="1722866"/>
                </a:cubicBezTo>
                <a:cubicBezTo>
                  <a:pt x="1224251" y="1713912"/>
                  <a:pt x="1214441" y="1726295"/>
                  <a:pt x="1216060" y="1735820"/>
                </a:cubicBezTo>
                <a:cubicBezTo>
                  <a:pt x="1217393" y="1742011"/>
                  <a:pt x="1222632" y="1721533"/>
                  <a:pt x="1223204" y="1736201"/>
                </a:cubicBezTo>
                <a:close/>
                <a:moveTo>
                  <a:pt x="1183103" y="1968706"/>
                </a:moveTo>
                <a:cubicBezTo>
                  <a:pt x="1183675" y="1976326"/>
                  <a:pt x="1186532" y="1957371"/>
                  <a:pt x="1188723" y="1957276"/>
                </a:cubicBezTo>
                <a:cubicBezTo>
                  <a:pt x="1190819" y="1956609"/>
                  <a:pt x="1189771" y="1961277"/>
                  <a:pt x="1189199" y="1963277"/>
                </a:cubicBezTo>
                <a:cubicBezTo>
                  <a:pt x="1186818" y="1972897"/>
                  <a:pt x="1188818" y="1972040"/>
                  <a:pt x="1190914" y="1968325"/>
                </a:cubicBezTo>
                <a:cubicBezTo>
                  <a:pt x="1195676" y="1957467"/>
                  <a:pt x="1196915" y="1966611"/>
                  <a:pt x="1193105" y="1972612"/>
                </a:cubicBezTo>
                <a:cubicBezTo>
                  <a:pt x="1191771" y="1976612"/>
                  <a:pt x="1193676" y="1980327"/>
                  <a:pt x="1196438" y="1977565"/>
                </a:cubicBezTo>
                <a:cubicBezTo>
                  <a:pt x="1198915" y="1974993"/>
                  <a:pt x="1200439" y="1969278"/>
                  <a:pt x="1201201" y="1965563"/>
                </a:cubicBezTo>
                <a:cubicBezTo>
                  <a:pt x="1205582" y="1930320"/>
                  <a:pt x="1169197" y="1947370"/>
                  <a:pt x="1172816" y="1971945"/>
                </a:cubicBezTo>
                <a:cubicBezTo>
                  <a:pt x="1174721" y="1979565"/>
                  <a:pt x="1182151" y="1950133"/>
                  <a:pt x="1183103" y="1968706"/>
                </a:cubicBezTo>
                <a:close/>
                <a:moveTo>
                  <a:pt x="1195391" y="1934130"/>
                </a:moveTo>
                <a:cubicBezTo>
                  <a:pt x="1196724" y="1937750"/>
                  <a:pt x="1199391" y="1931749"/>
                  <a:pt x="1200058" y="1928892"/>
                </a:cubicBezTo>
                <a:cubicBezTo>
                  <a:pt x="1202153" y="1919557"/>
                  <a:pt x="1207011" y="1919653"/>
                  <a:pt x="1207297" y="1927558"/>
                </a:cubicBezTo>
                <a:cubicBezTo>
                  <a:pt x="1209107" y="1935369"/>
                  <a:pt x="1209869" y="1914128"/>
                  <a:pt x="1212536" y="1913557"/>
                </a:cubicBezTo>
                <a:cubicBezTo>
                  <a:pt x="1215012" y="1912128"/>
                  <a:pt x="1214250" y="1917652"/>
                  <a:pt x="1213964" y="1919843"/>
                </a:cubicBezTo>
                <a:cubicBezTo>
                  <a:pt x="1212440" y="1930892"/>
                  <a:pt x="1214726" y="1929368"/>
                  <a:pt x="1216822" y="1924701"/>
                </a:cubicBezTo>
                <a:cubicBezTo>
                  <a:pt x="1217965" y="1922129"/>
                  <a:pt x="1218822" y="1916890"/>
                  <a:pt x="1221204" y="1918509"/>
                </a:cubicBezTo>
                <a:cubicBezTo>
                  <a:pt x="1223585" y="1920033"/>
                  <a:pt x="1220822" y="1925272"/>
                  <a:pt x="1220156" y="1928606"/>
                </a:cubicBezTo>
                <a:cubicBezTo>
                  <a:pt x="1219013" y="1933559"/>
                  <a:pt x="1222156" y="1936797"/>
                  <a:pt x="1225013" y="1932702"/>
                </a:cubicBezTo>
                <a:cubicBezTo>
                  <a:pt x="1244540" y="1884982"/>
                  <a:pt x="1189485" y="1892887"/>
                  <a:pt x="1195391" y="1934130"/>
                </a:cubicBezTo>
                <a:close/>
                <a:moveTo>
                  <a:pt x="1208154" y="1875266"/>
                </a:moveTo>
                <a:cubicBezTo>
                  <a:pt x="1209678" y="1877933"/>
                  <a:pt x="1211393" y="1872694"/>
                  <a:pt x="1211678" y="1870313"/>
                </a:cubicBezTo>
                <a:cubicBezTo>
                  <a:pt x="1212440" y="1863741"/>
                  <a:pt x="1216155" y="1860502"/>
                  <a:pt x="1217774" y="1867837"/>
                </a:cubicBezTo>
                <a:cubicBezTo>
                  <a:pt x="1219584" y="1873170"/>
                  <a:pt x="1219584" y="1859740"/>
                  <a:pt x="1219870" y="1858312"/>
                </a:cubicBezTo>
                <a:cubicBezTo>
                  <a:pt x="1220918" y="1852882"/>
                  <a:pt x="1223585" y="1856025"/>
                  <a:pt x="1222823" y="1860407"/>
                </a:cubicBezTo>
                <a:cubicBezTo>
                  <a:pt x="1222537" y="1869456"/>
                  <a:pt x="1224442" y="1867837"/>
                  <a:pt x="1225775" y="1863741"/>
                </a:cubicBezTo>
                <a:cubicBezTo>
                  <a:pt x="1226537" y="1861455"/>
                  <a:pt x="1226728" y="1857168"/>
                  <a:pt x="1229014" y="1857930"/>
                </a:cubicBezTo>
                <a:cubicBezTo>
                  <a:pt x="1231300" y="1858692"/>
                  <a:pt x="1229395" y="1863360"/>
                  <a:pt x="1229014" y="1866217"/>
                </a:cubicBezTo>
                <a:cubicBezTo>
                  <a:pt x="1228538" y="1870408"/>
                  <a:pt x="1231586" y="1872313"/>
                  <a:pt x="1233586" y="1868503"/>
                </a:cubicBezTo>
                <a:cubicBezTo>
                  <a:pt x="1245873" y="1826117"/>
                  <a:pt x="1198534" y="1845072"/>
                  <a:pt x="1208154" y="1875266"/>
                </a:cubicBezTo>
                <a:close/>
                <a:moveTo>
                  <a:pt x="1222918" y="1811639"/>
                </a:moveTo>
                <a:cubicBezTo>
                  <a:pt x="1225299" y="1818687"/>
                  <a:pt x="1229871" y="1790493"/>
                  <a:pt x="1232443" y="1807924"/>
                </a:cubicBezTo>
                <a:cubicBezTo>
                  <a:pt x="1233681" y="1815068"/>
                  <a:pt x="1234729" y="1796970"/>
                  <a:pt x="1236824" y="1796685"/>
                </a:cubicBezTo>
                <a:cubicBezTo>
                  <a:pt x="1238825" y="1795828"/>
                  <a:pt x="1238253" y="1800400"/>
                  <a:pt x="1237872" y="1802304"/>
                </a:cubicBezTo>
                <a:cubicBezTo>
                  <a:pt x="1236443" y="1811639"/>
                  <a:pt x="1238253" y="1810687"/>
                  <a:pt x="1239968" y="1806972"/>
                </a:cubicBezTo>
                <a:cubicBezTo>
                  <a:pt x="1240920" y="1804876"/>
                  <a:pt x="1241682" y="1800590"/>
                  <a:pt x="1243587" y="1802209"/>
                </a:cubicBezTo>
                <a:cubicBezTo>
                  <a:pt x="1245492" y="1803924"/>
                  <a:pt x="1243206" y="1808020"/>
                  <a:pt x="1242539" y="1810782"/>
                </a:cubicBezTo>
                <a:cubicBezTo>
                  <a:pt x="1241587" y="1814878"/>
                  <a:pt x="1243873" y="1818307"/>
                  <a:pt x="1246254" y="1815163"/>
                </a:cubicBezTo>
                <a:cubicBezTo>
                  <a:pt x="1263018" y="1778206"/>
                  <a:pt x="1219394" y="1774301"/>
                  <a:pt x="1222918" y="1811639"/>
                </a:cubicBezTo>
                <a:close/>
                <a:moveTo>
                  <a:pt x="1252350" y="1754108"/>
                </a:moveTo>
                <a:cubicBezTo>
                  <a:pt x="1253303" y="1747536"/>
                  <a:pt x="1256351" y="1752108"/>
                  <a:pt x="1255874" y="1756870"/>
                </a:cubicBezTo>
                <a:cubicBezTo>
                  <a:pt x="1256255" y="1767633"/>
                  <a:pt x="1258160" y="1765919"/>
                  <a:pt x="1259399" y="1761061"/>
                </a:cubicBezTo>
                <a:cubicBezTo>
                  <a:pt x="1260065" y="1758394"/>
                  <a:pt x="1260065" y="1753346"/>
                  <a:pt x="1262542" y="1754394"/>
                </a:cubicBezTo>
                <a:cubicBezTo>
                  <a:pt x="1265114" y="1755441"/>
                  <a:pt x="1263304" y="1760966"/>
                  <a:pt x="1263209" y="1764300"/>
                </a:cubicBezTo>
                <a:cubicBezTo>
                  <a:pt x="1262923" y="1769158"/>
                  <a:pt x="1266257" y="1771920"/>
                  <a:pt x="1268447" y="1767538"/>
                </a:cubicBezTo>
                <a:cubicBezTo>
                  <a:pt x="1278925" y="1733534"/>
                  <a:pt x="1243968" y="1724200"/>
                  <a:pt x="1238634" y="1760299"/>
                </a:cubicBezTo>
                <a:cubicBezTo>
                  <a:pt x="1238539" y="1764204"/>
                  <a:pt x="1238634" y="1770205"/>
                  <a:pt x="1240254" y="1772967"/>
                </a:cubicBezTo>
                <a:cubicBezTo>
                  <a:pt x="1244444" y="1779540"/>
                  <a:pt x="1244349" y="1747250"/>
                  <a:pt x="1250731" y="1765157"/>
                </a:cubicBezTo>
                <a:cubicBezTo>
                  <a:pt x="1253017" y="1771825"/>
                  <a:pt x="1252255" y="1755822"/>
                  <a:pt x="1252350" y="1754108"/>
                </a:cubicBezTo>
                <a:close/>
                <a:moveTo>
                  <a:pt x="1248445" y="1644094"/>
                </a:moveTo>
                <a:cubicBezTo>
                  <a:pt x="1249302" y="1638855"/>
                  <a:pt x="1251874" y="1645142"/>
                  <a:pt x="1251302" y="1647904"/>
                </a:cubicBezTo>
                <a:cubicBezTo>
                  <a:pt x="1251302" y="1656858"/>
                  <a:pt x="1252922" y="1656286"/>
                  <a:pt x="1254065" y="1652953"/>
                </a:cubicBezTo>
                <a:cubicBezTo>
                  <a:pt x="1254636" y="1651143"/>
                  <a:pt x="1254827" y="1646952"/>
                  <a:pt x="1256827" y="1649047"/>
                </a:cubicBezTo>
                <a:cubicBezTo>
                  <a:pt x="1258922" y="1651238"/>
                  <a:pt x="1257303" y="1654762"/>
                  <a:pt x="1257113" y="1657429"/>
                </a:cubicBezTo>
                <a:cubicBezTo>
                  <a:pt x="1256732" y="1661144"/>
                  <a:pt x="1259208" y="1665240"/>
                  <a:pt x="1261208" y="1662668"/>
                </a:cubicBezTo>
                <a:cubicBezTo>
                  <a:pt x="1271495" y="1644761"/>
                  <a:pt x="1243778" y="1612852"/>
                  <a:pt x="1236920" y="1643142"/>
                </a:cubicBezTo>
                <a:cubicBezTo>
                  <a:pt x="1236253" y="1646666"/>
                  <a:pt x="1238825" y="1662478"/>
                  <a:pt x="1241301" y="1651143"/>
                </a:cubicBezTo>
                <a:cubicBezTo>
                  <a:pt x="1241587" y="1648190"/>
                  <a:pt x="1242444" y="1646380"/>
                  <a:pt x="1243587" y="1646380"/>
                </a:cubicBezTo>
                <a:cubicBezTo>
                  <a:pt x="1244635" y="1646380"/>
                  <a:pt x="1246064" y="1648095"/>
                  <a:pt x="1246826" y="1652286"/>
                </a:cubicBezTo>
                <a:cubicBezTo>
                  <a:pt x="1248635" y="1658477"/>
                  <a:pt x="1248350" y="1645618"/>
                  <a:pt x="1248445" y="1644094"/>
                </a:cubicBezTo>
                <a:close/>
                <a:moveTo>
                  <a:pt x="1262733" y="1706292"/>
                </a:moveTo>
                <a:cubicBezTo>
                  <a:pt x="1260732" y="1695625"/>
                  <a:pt x="1248445" y="1690100"/>
                  <a:pt x="1241682" y="1699339"/>
                </a:cubicBezTo>
                <a:cubicBezTo>
                  <a:pt x="1238158" y="1701530"/>
                  <a:pt x="1236062" y="1725533"/>
                  <a:pt x="1242063" y="1713055"/>
                </a:cubicBezTo>
                <a:cubicBezTo>
                  <a:pt x="1248731" y="1698768"/>
                  <a:pt x="1246159" y="1724009"/>
                  <a:pt x="1248635" y="1715437"/>
                </a:cubicBezTo>
                <a:cubicBezTo>
                  <a:pt x="1249969" y="1712579"/>
                  <a:pt x="1249397" y="1707531"/>
                  <a:pt x="1251874" y="1705816"/>
                </a:cubicBezTo>
                <a:cubicBezTo>
                  <a:pt x="1253684" y="1705816"/>
                  <a:pt x="1253112" y="1709912"/>
                  <a:pt x="1252636" y="1711817"/>
                </a:cubicBezTo>
                <a:cubicBezTo>
                  <a:pt x="1250731" y="1720675"/>
                  <a:pt x="1252541" y="1720485"/>
                  <a:pt x="1254255" y="1717437"/>
                </a:cubicBezTo>
                <a:cubicBezTo>
                  <a:pt x="1255208" y="1715722"/>
                  <a:pt x="1256255" y="1711626"/>
                  <a:pt x="1257779" y="1714103"/>
                </a:cubicBezTo>
                <a:cubicBezTo>
                  <a:pt x="1259399" y="1716675"/>
                  <a:pt x="1257017" y="1719913"/>
                  <a:pt x="1256255" y="1722485"/>
                </a:cubicBezTo>
                <a:cubicBezTo>
                  <a:pt x="1255398" y="1724866"/>
                  <a:pt x="1256160" y="1730676"/>
                  <a:pt x="1259399" y="1728581"/>
                </a:cubicBezTo>
                <a:cubicBezTo>
                  <a:pt x="1263590" y="1723437"/>
                  <a:pt x="1264828" y="1712579"/>
                  <a:pt x="1262733" y="1706292"/>
                </a:cubicBezTo>
                <a:close/>
                <a:moveTo>
                  <a:pt x="1220918" y="1684480"/>
                </a:moveTo>
                <a:cubicBezTo>
                  <a:pt x="1221584" y="1687147"/>
                  <a:pt x="1222823" y="1691148"/>
                  <a:pt x="1224442" y="1692672"/>
                </a:cubicBezTo>
                <a:cubicBezTo>
                  <a:pt x="1229014" y="1696291"/>
                  <a:pt x="1222823" y="1674288"/>
                  <a:pt x="1231109" y="1685147"/>
                </a:cubicBezTo>
                <a:cubicBezTo>
                  <a:pt x="1234729" y="1689433"/>
                  <a:pt x="1229014" y="1676003"/>
                  <a:pt x="1230633" y="1674860"/>
                </a:cubicBezTo>
                <a:cubicBezTo>
                  <a:pt x="1231776" y="1673431"/>
                  <a:pt x="1232824" y="1675812"/>
                  <a:pt x="1233395" y="1677527"/>
                </a:cubicBezTo>
                <a:cubicBezTo>
                  <a:pt x="1235205" y="1684099"/>
                  <a:pt x="1237015" y="1685147"/>
                  <a:pt x="1237110" y="1680289"/>
                </a:cubicBezTo>
                <a:cubicBezTo>
                  <a:pt x="1237110" y="1678289"/>
                  <a:pt x="1236158" y="1674765"/>
                  <a:pt x="1238253" y="1674955"/>
                </a:cubicBezTo>
                <a:cubicBezTo>
                  <a:pt x="1240444" y="1675146"/>
                  <a:pt x="1240158" y="1679337"/>
                  <a:pt x="1240539" y="1681623"/>
                </a:cubicBezTo>
                <a:cubicBezTo>
                  <a:pt x="1241111" y="1684957"/>
                  <a:pt x="1244159" y="1686290"/>
                  <a:pt x="1245111" y="1682861"/>
                </a:cubicBezTo>
                <a:cubicBezTo>
                  <a:pt x="1247302" y="1656191"/>
                  <a:pt x="1218060" y="1659239"/>
                  <a:pt x="1220918" y="1684480"/>
                </a:cubicBezTo>
                <a:close/>
                <a:moveTo>
                  <a:pt x="1233491" y="1599517"/>
                </a:moveTo>
                <a:cubicBezTo>
                  <a:pt x="1233967" y="1596755"/>
                  <a:pt x="1231776" y="1591992"/>
                  <a:pt x="1233872" y="1589992"/>
                </a:cubicBezTo>
                <a:cubicBezTo>
                  <a:pt x="1235681" y="1589707"/>
                  <a:pt x="1236158" y="1593802"/>
                  <a:pt x="1236348" y="1595612"/>
                </a:cubicBezTo>
                <a:cubicBezTo>
                  <a:pt x="1237110" y="1604089"/>
                  <a:pt x="1238634" y="1603804"/>
                  <a:pt x="1239587" y="1600660"/>
                </a:cubicBezTo>
                <a:cubicBezTo>
                  <a:pt x="1240063" y="1598946"/>
                  <a:pt x="1239872" y="1594945"/>
                  <a:pt x="1242158" y="1597136"/>
                </a:cubicBezTo>
                <a:cubicBezTo>
                  <a:pt x="1244444" y="1599327"/>
                  <a:pt x="1243016" y="1602661"/>
                  <a:pt x="1243016" y="1605137"/>
                </a:cubicBezTo>
                <a:cubicBezTo>
                  <a:pt x="1248921" y="1625330"/>
                  <a:pt x="1254065" y="1590278"/>
                  <a:pt x="1237777" y="1581420"/>
                </a:cubicBezTo>
                <a:cubicBezTo>
                  <a:pt x="1223870" y="1572847"/>
                  <a:pt x="1217489" y="1590183"/>
                  <a:pt x="1223585" y="1600851"/>
                </a:cubicBezTo>
                <a:cubicBezTo>
                  <a:pt x="1227871" y="1607899"/>
                  <a:pt x="1225109" y="1582563"/>
                  <a:pt x="1232252" y="1599612"/>
                </a:cubicBezTo>
                <a:cubicBezTo>
                  <a:pt x="1232919" y="1602470"/>
                  <a:pt x="1233395" y="1601803"/>
                  <a:pt x="1233491" y="1599517"/>
                </a:cubicBezTo>
                <a:close/>
                <a:moveTo>
                  <a:pt x="1228919" y="1491694"/>
                </a:moveTo>
                <a:cubicBezTo>
                  <a:pt x="1212536" y="1462357"/>
                  <a:pt x="1188818" y="1486075"/>
                  <a:pt x="1215965" y="1504172"/>
                </a:cubicBezTo>
                <a:cubicBezTo>
                  <a:pt x="1221489" y="1505982"/>
                  <a:pt x="1205201" y="1489122"/>
                  <a:pt x="1217774" y="1496362"/>
                </a:cubicBezTo>
                <a:cubicBezTo>
                  <a:pt x="1222156" y="1498838"/>
                  <a:pt x="1214060" y="1490837"/>
                  <a:pt x="1213107" y="1489789"/>
                </a:cubicBezTo>
                <a:cubicBezTo>
                  <a:pt x="1210154" y="1486075"/>
                  <a:pt x="1214536" y="1487408"/>
                  <a:pt x="1216441" y="1489980"/>
                </a:cubicBezTo>
                <a:cubicBezTo>
                  <a:pt x="1222061" y="1495695"/>
                  <a:pt x="1222251" y="1494075"/>
                  <a:pt x="1220441" y="1491028"/>
                </a:cubicBezTo>
                <a:cubicBezTo>
                  <a:pt x="1219489" y="1489313"/>
                  <a:pt x="1216917" y="1486551"/>
                  <a:pt x="1218822" y="1486265"/>
                </a:cubicBezTo>
                <a:cubicBezTo>
                  <a:pt x="1220822" y="1485979"/>
                  <a:pt x="1222537" y="1489599"/>
                  <a:pt x="1224156" y="1491504"/>
                </a:cubicBezTo>
                <a:cubicBezTo>
                  <a:pt x="1226442" y="1494171"/>
                  <a:pt x="1229776" y="1494742"/>
                  <a:pt x="1228919" y="1491694"/>
                </a:cubicBezTo>
                <a:close/>
                <a:moveTo>
                  <a:pt x="1248921" y="1534366"/>
                </a:moveTo>
                <a:cubicBezTo>
                  <a:pt x="1241968" y="1508934"/>
                  <a:pt x="1211202" y="1513316"/>
                  <a:pt x="1229490" y="1538653"/>
                </a:cubicBezTo>
                <a:cubicBezTo>
                  <a:pt x="1233681" y="1541986"/>
                  <a:pt x="1228633" y="1530937"/>
                  <a:pt x="1230919" y="1530937"/>
                </a:cubicBezTo>
                <a:cubicBezTo>
                  <a:pt x="1231776" y="1530556"/>
                  <a:pt x="1233300" y="1531604"/>
                  <a:pt x="1235300" y="1534747"/>
                </a:cubicBezTo>
                <a:cubicBezTo>
                  <a:pt x="1239396" y="1539510"/>
                  <a:pt x="1232348" y="1526841"/>
                  <a:pt x="1233586" y="1525889"/>
                </a:cubicBezTo>
                <a:cubicBezTo>
                  <a:pt x="1234729" y="1525032"/>
                  <a:pt x="1236443" y="1528366"/>
                  <a:pt x="1237015" y="1529890"/>
                </a:cubicBezTo>
                <a:cubicBezTo>
                  <a:pt x="1240063" y="1537033"/>
                  <a:pt x="1241111" y="1536176"/>
                  <a:pt x="1240825" y="1533128"/>
                </a:cubicBezTo>
                <a:cubicBezTo>
                  <a:pt x="1240634" y="1531509"/>
                  <a:pt x="1239301" y="1528080"/>
                  <a:pt x="1241587" y="1529223"/>
                </a:cubicBezTo>
                <a:cubicBezTo>
                  <a:pt x="1243873" y="1530366"/>
                  <a:pt x="1243873" y="1533700"/>
                  <a:pt x="1244635" y="1535795"/>
                </a:cubicBezTo>
                <a:cubicBezTo>
                  <a:pt x="1247302" y="1542653"/>
                  <a:pt x="1251017" y="1539986"/>
                  <a:pt x="1248921" y="1534366"/>
                </a:cubicBezTo>
                <a:close/>
                <a:moveTo>
                  <a:pt x="1272829" y="1573514"/>
                </a:moveTo>
                <a:cubicBezTo>
                  <a:pt x="1257970" y="1544749"/>
                  <a:pt x="1238634" y="1570466"/>
                  <a:pt x="1254731" y="1590278"/>
                </a:cubicBezTo>
                <a:cubicBezTo>
                  <a:pt x="1260065" y="1594850"/>
                  <a:pt x="1250731" y="1571609"/>
                  <a:pt x="1259780" y="1582277"/>
                </a:cubicBezTo>
                <a:cubicBezTo>
                  <a:pt x="1260923" y="1584087"/>
                  <a:pt x="1263018" y="1587420"/>
                  <a:pt x="1261685" y="1582849"/>
                </a:cubicBezTo>
                <a:cubicBezTo>
                  <a:pt x="1261208" y="1579515"/>
                  <a:pt x="1257970" y="1575609"/>
                  <a:pt x="1258732" y="1572371"/>
                </a:cubicBezTo>
                <a:cubicBezTo>
                  <a:pt x="1259970" y="1570942"/>
                  <a:pt x="1261685" y="1575133"/>
                  <a:pt x="1262447" y="1576848"/>
                </a:cubicBezTo>
                <a:cubicBezTo>
                  <a:pt x="1265780" y="1585611"/>
                  <a:pt x="1266828" y="1584087"/>
                  <a:pt x="1266447" y="1580182"/>
                </a:cubicBezTo>
                <a:cubicBezTo>
                  <a:pt x="1266257" y="1577991"/>
                  <a:pt x="1264733" y="1573895"/>
                  <a:pt x="1267114" y="1574752"/>
                </a:cubicBezTo>
                <a:cubicBezTo>
                  <a:pt x="1269590" y="1575609"/>
                  <a:pt x="1269590" y="1580086"/>
                  <a:pt x="1270448" y="1582753"/>
                </a:cubicBezTo>
                <a:cubicBezTo>
                  <a:pt x="1271591" y="1586563"/>
                  <a:pt x="1274924" y="1588945"/>
                  <a:pt x="1275591" y="1585516"/>
                </a:cubicBezTo>
                <a:cubicBezTo>
                  <a:pt x="1276163" y="1582277"/>
                  <a:pt x="1274258" y="1576943"/>
                  <a:pt x="1272829" y="1573514"/>
                </a:cubicBezTo>
                <a:close/>
                <a:moveTo>
                  <a:pt x="1283497" y="1613233"/>
                </a:moveTo>
                <a:cubicBezTo>
                  <a:pt x="1269114" y="1590183"/>
                  <a:pt x="1258160" y="1624282"/>
                  <a:pt x="1270448" y="1634855"/>
                </a:cubicBezTo>
                <a:cubicBezTo>
                  <a:pt x="1272448" y="1636474"/>
                  <a:pt x="1271972" y="1632093"/>
                  <a:pt x="1271305" y="1630188"/>
                </a:cubicBezTo>
                <a:cubicBezTo>
                  <a:pt x="1269590" y="1624949"/>
                  <a:pt x="1271210" y="1621520"/>
                  <a:pt x="1274829" y="1626759"/>
                </a:cubicBezTo>
                <a:cubicBezTo>
                  <a:pt x="1276163" y="1628664"/>
                  <a:pt x="1276163" y="1627616"/>
                  <a:pt x="1275496" y="1625520"/>
                </a:cubicBezTo>
                <a:cubicBezTo>
                  <a:pt x="1274924" y="1622568"/>
                  <a:pt x="1272258" y="1619615"/>
                  <a:pt x="1272734" y="1616662"/>
                </a:cubicBezTo>
                <a:cubicBezTo>
                  <a:pt x="1273591" y="1614948"/>
                  <a:pt x="1275115" y="1618282"/>
                  <a:pt x="1275782" y="1619710"/>
                </a:cubicBezTo>
                <a:cubicBezTo>
                  <a:pt x="1278830" y="1626759"/>
                  <a:pt x="1279496" y="1625044"/>
                  <a:pt x="1279020" y="1621520"/>
                </a:cubicBezTo>
                <a:cubicBezTo>
                  <a:pt x="1276639" y="1612757"/>
                  <a:pt x="1281592" y="1616186"/>
                  <a:pt x="1282163" y="1622568"/>
                </a:cubicBezTo>
                <a:cubicBezTo>
                  <a:pt x="1283211" y="1625806"/>
                  <a:pt x="1285973" y="1626854"/>
                  <a:pt x="1286259" y="1623425"/>
                </a:cubicBezTo>
                <a:cubicBezTo>
                  <a:pt x="1286640" y="1620282"/>
                  <a:pt x="1284830" y="1615900"/>
                  <a:pt x="1283497" y="1613233"/>
                </a:cubicBezTo>
                <a:close/>
                <a:moveTo>
                  <a:pt x="1289117" y="1675432"/>
                </a:moveTo>
                <a:cubicBezTo>
                  <a:pt x="1281401" y="1644570"/>
                  <a:pt x="1256446" y="1669812"/>
                  <a:pt x="1267304" y="1690195"/>
                </a:cubicBezTo>
                <a:cubicBezTo>
                  <a:pt x="1271210" y="1696005"/>
                  <a:pt x="1268162" y="1668954"/>
                  <a:pt x="1274829" y="1684385"/>
                </a:cubicBezTo>
                <a:cubicBezTo>
                  <a:pt x="1277782" y="1691148"/>
                  <a:pt x="1274067" y="1673431"/>
                  <a:pt x="1275782" y="1672765"/>
                </a:cubicBezTo>
                <a:cubicBezTo>
                  <a:pt x="1277306" y="1671431"/>
                  <a:pt x="1277972" y="1675908"/>
                  <a:pt x="1278258" y="1677717"/>
                </a:cubicBezTo>
                <a:cubicBezTo>
                  <a:pt x="1279306" y="1686766"/>
                  <a:pt x="1280735" y="1685433"/>
                  <a:pt x="1281306" y="1681432"/>
                </a:cubicBezTo>
                <a:cubicBezTo>
                  <a:pt x="1281783" y="1680099"/>
                  <a:pt x="1280830" y="1675146"/>
                  <a:pt x="1283306" y="1676003"/>
                </a:cubicBezTo>
                <a:cubicBezTo>
                  <a:pt x="1285497" y="1677146"/>
                  <a:pt x="1284449" y="1681623"/>
                  <a:pt x="1284545" y="1684385"/>
                </a:cubicBezTo>
                <a:cubicBezTo>
                  <a:pt x="1284735" y="1688290"/>
                  <a:pt x="1287402" y="1691053"/>
                  <a:pt x="1288926" y="1687719"/>
                </a:cubicBezTo>
                <a:cubicBezTo>
                  <a:pt x="1290260" y="1684671"/>
                  <a:pt x="1289783" y="1679051"/>
                  <a:pt x="1289117" y="1675432"/>
                </a:cubicBezTo>
                <a:close/>
                <a:moveTo>
                  <a:pt x="1285878" y="1728867"/>
                </a:moveTo>
                <a:cubicBezTo>
                  <a:pt x="1284164" y="1736582"/>
                  <a:pt x="1285497" y="1736487"/>
                  <a:pt x="1287116" y="1733820"/>
                </a:cubicBezTo>
                <a:cubicBezTo>
                  <a:pt x="1287974" y="1732391"/>
                  <a:pt x="1288831" y="1728771"/>
                  <a:pt x="1290164" y="1730962"/>
                </a:cubicBezTo>
                <a:cubicBezTo>
                  <a:pt x="1291403" y="1733248"/>
                  <a:pt x="1289402" y="1736011"/>
                  <a:pt x="1288640" y="1738201"/>
                </a:cubicBezTo>
                <a:cubicBezTo>
                  <a:pt x="1287497" y="1750488"/>
                  <a:pt x="1294355" y="1740297"/>
                  <a:pt x="1294546" y="1734391"/>
                </a:cubicBezTo>
                <a:cubicBezTo>
                  <a:pt x="1298832" y="1708959"/>
                  <a:pt x="1272543" y="1705245"/>
                  <a:pt x="1274353" y="1731534"/>
                </a:cubicBezTo>
                <a:cubicBezTo>
                  <a:pt x="1274829" y="1734867"/>
                  <a:pt x="1276734" y="1731534"/>
                  <a:pt x="1277401" y="1729629"/>
                </a:cubicBezTo>
                <a:cubicBezTo>
                  <a:pt x="1278830" y="1724485"/>
                  <a:pt x="1281783" y="1724200"/>
                  <a:pt x="1281592" y="1731724"/>
                </a:cubicBezTo>
                <a:cubicBezTo>
                  <a:pt x="1281783" y="1737439"/>
                  <a:pt x="1284068" y="1726104"/>
                  <a:pt x="1284449" y="1724866"/>
                </a:cubicBezTo>
                <a:cubicBezTo>
                  <a:pt x="1286069" y="1720580"/>
                  <a:pt x="1286831" y="1726581"/>
                  <a:pt x="1285878" y="1728867"/>
                </a:cubicBezTo>
                <a:close/>
                <a:moveTo>
                  <a:pt x="1265780" y="1799542"/>
                </a:moveTo>
                <a:cubicBezTo>
                  <a:pt x="1266923" y="1794018"/>
                  <a:pt x="1269971" y="1792303"/>
                  <a:pt x="1270448" y="1799352"/>
                </a:cubicBezTo>
                <a:cubicBezTo>
                  <a:pt x="1271400" y="1804305"/>
                  <a:pt x="1272448" y="1792970"/>
                  <a:pt x="1272829" y="1791637"/>
                </a:cubicBezTo>
                <a:cubicBezTo>
                  <a:pt x="1274258" y="1786969"/>
                  <a:pt x="1275686" y="1791351"/>
                  <a:pt x="1274734" y="1794494"/>
                </a:cubicBezTo>
                <a:cubicBezTo>
                  <a:pt x="1273686" y="1802400"/>
                  <a:pt x="1275210" y="1801542"/>
                  <a:pt x="1276544" y="1798399"/>
                </a:cubicBezTo>
                <a:cubicBezTo>
                  <a:pt x="1279306" y="1789160"/>
                  <a:pt x="1281116" y="1796590"/>
                  <a:pt x="1278639" y="1801638"/>
                </a:cubicBezTo>
                <a:cubicBezTo>
                  <a:pt x="1277972" y="1804971"/>
                  <a:pt x="1279687" y="1807829"/>
                  <a:pt x="1281592" y="1805353"/>
                </a:cubicBezTo>
                <a:cubicBezTo>
                  <a:pt x="1283306" y="1803066"/>
                  <a:pt x="1284068" y="1798209"/>
                  <a:pt x="1284354" y="1795161"/>
                </a:cubicBezTo>
                <a:cubicBezTo>
                  <a:pt x="1286164" y="1774872"/>
                  <a:pt x="1266257" y="1776301"/>
                  <a:pt x="1263018" y="1793161"/>
                </a:cubicBezTo>
                <a:cubicBezTo>
                  <a:pt x="1261685" y="1796970"/>
                  <a:pt x="1262447" y="1810115"/>
                  <a:pt x="1265780" y="1799542"/>
                </a:cubicBezTo>
                <a:close/>
                <a:moveTo>
                  <a:pt x="1260542" y="1826879"/>
                </a:moveTo>
                <a:cubicBezTo>
                  <a:pt x="1246254" y="1808305"/>
                  <a:pt x="1235300" y="1850691"/>
                  <a:pt x="1244540" y="1837357"/>
                </a:cubicBezTo>
                <a:cubicBezTo>
                  <a:pt x="1247016" y="1832594"/>
                  <a:pt x="1249874" y="1832784"/>
                  <a:pt x="1248445" y="1840119"/>
                </a:cubicBezTo>
                <a:cubicBezTo>
                  <a:pt x="1247873" y="1842786"/>
                  <a:pt x="1248540" y="1842309"/>
                  <a:pt x="1249588" y="1840404"/>
                </a:cubicBezTo>
                <a:cubicBezTo>
                  <a:pt x="1251112" y="1838214"/>
                  <a:pt x="1251398" y="1833737"/>
                  <a:pt x="1253874" y="1832689"/>
                </a:cubicBezTo>
                <a:cubicBezTo>
                  <a:pt x="1255398" y="1832975"/>
                  <a:pt x="1253969" y="1836499"/>
                  <a:pt x="1253398" y="1838023"/>
                </a:cubicBezTo>
                <a:cubicBezTo>
                  <a:pt x="1250445" y="1845262"/>
                  <a:pt x="1251779" y="1845358"/>
                  <a:pt x="1253874" y="1843071"/>
                </a:cubicBezTo>
                <a:cubicBezTo>
                  <a:pt x="1255017" y="1841833"/>
                  <a:pt x="1256446" y="1838500"/>
                  <a:pt x="1257303" y="1840881"/>
                </a:cubicBezTo>
                <a:cubicBezTo>
                  <a:pt x="1258256" y="1843357"/>
                  <a:pt x="1255779" y="1845643"/>
                  <a:pt x="1254636" y="1847643"/>
                </a:cubicBezTo>
                <a:cubicBezTo>
                  <a:pt x="1251207" y="1865550"/>
                  <a:pt x="1268638" y="1838976"/>
                  <a:pt x="1260542" y="1826879"/>
                </a:cubicBezTo>
                <a:close/>
                <a:moveTo>
                  <a:pt x="1242825" y="1888029"/>
                </a:moveTo>
                <a:cubicBezTo>
                  <a:pt x="1242444" y="1899174"/>
                  <a:pt x="1245873" y="1880314"/>
                  <a:pt x="1248350" y="1879457"/>
                </a:cubicBezTo>
                <a:cubicBezTo>
                  <a:pt x="1250350" y="1879076"/>
                  <a:pt x="1249112" y="1883458"/>
                  <a:pt x="1248540" y="1885362"/>
                </a:cubicBezTo>
                <a:cubicBezTo>
                  <a:pt x="1245968" y="1894411"/>
                  <a:pt x="1247778" y="1893840"/>
                  <a:pt x="1249874" y="1890506"/>
                </a:cubicBezTo>
                <a:cubicBezTo>
                  <a:pt x="1254731" y="1880409"/>
                  <a:pt x="1255208" y="1890030"/>
                  <a:pt x="1251683" y="1894983"/>
                </a:cubicBezTo>
                <a:cubicBezTo>
                  <a:pt x="1250064" y="1914985"/>
                  <a:pt x="1267971" y="1880409"/>
                  <a:pt x="1255874" y="1870218"/>
                </a:cubicBezTo>
                <a:cubicBezTo>
                  <a:pt x="1244254" y="1861359"/>
                  <a:pt x="1232252" y="1880219"/>
                  <a:pt x="1233586" y="1891458"/>
                </a:cubicBezTo>
                <a:cubicBezTo>
                  <a:pt x="1235205" y="1898507"/>
                  <a:pt x="1241777" y="1873647"/>
                  <a:pt x="1242825" y="1888029"/>
                </a:cubicBezTo>
                <a:close/>
                <a:moveTo>
                  <a:pt x="1217774" y="1962420"/>
                </a:moveTo>
                <a:cubicBezTo>
                  <a:pt x="1219584" y="1956991"/>
                  <a:pt x="1222823" y="1955657"/>
                  <a:pt x="1222537" y="1962801"/>
                </a:cubicBezTo>
                <a:cubicBezTo>
                  <a:pt x="1222442" y="1965372"/>
                  <a:pt x="1223013" y="1964611"/>
                  <a:pt x="1223775" y="1962515"/>
                </a:cubicBezTo>
                <a:cubicBezTo>
                  <a:pt x="1225013" y="1959753"/>
                  <a:pt x="1224728" y="1955562"/>
                  <a:pt x="1227014" y="1953657"/>
                </a:cubicBezTo>
                <a:cubicBezTo>
                  <a:pt x="1228728" y="1953085"/>
                  <a:pt x="1227871" y="1956895"/>
                  <a:pt x="1227395" y="1958515"/>
                </a:cubicBezTo>
                <a:cubicBezTo>
                  <a:pt x="1225490" y="1966230"/>
                  <a:pt x="1227109" y="1965563"/>
                  <a:pt x="1228823" y="1962610"/>
                </a:cubicBezTo>
                <a:cubicBezTo>
                  <a:pt x="1232538" y="1953847"/>
                  <a:pt x="1233681" y="1961277"/>
                  <a:pt x="1230633" y="1966039"/>
                </a:cubicBezTo>
                <a:cubicBezTo>
                  <a:pt x="1229585" y="1969278"/>
                  <a:pt x="1231109" y="1972230"/>
                  <a:pt x="1233300" y="1970040"/>
                </a:cubicBezTo>
                <a:cubicBezTo>
                  <a:pt x="1235300" y="1967944"/>
                  <a:pt x="1236539" y="1963372"/>
                  <a:pt x="1237110" y="1960324"/>
                </a:cubicBezTo>
                <a:cubicBezTo>
                  <a:pt x="1241206" y="1940417"/>
                  <a:pt x="1220822" y="1939083"/>
                  <a:pt x="1215584" y="1955657"/>
                </a:cubicBezTo>
                <a:cubicBezTo>
                  <a:pt x="1213964" y="1959372"/>
                  <a:pt x="1213202" y="1972707"/>
                  <a:pt x="1217774" y="1962420"/>
                </a:cubicBezTo>
                <a:close/>
                <a:moveTo>
                  <a:pt x="1205868" y="2009092"/>
                </a:moveTo>
                <a:cubicBezTo>
                  <a:pt x="1207011" y="2007854"/>
                  <a:pt x="1208726" y="2004616"/>
                  <a:pt x="1209488" y="2006997"/>
                </a:cubicBezTo>
                <a:cubicBezTo>
                  <a:pt x="1210345" y="2009473"/>
                  <a:pt x="1207678" y="2011664"/>
                  <a:pt x="1206535" y="2013664"/>
                </a:cubicBezTo>
                <a:cubicBezTo>
                  <a:pt x="1204916" y="2016522"/>
                  <a:pt x="1205487" y="2020522"/>
                  <a:pt x="1207868" y="2019379"/>
                </a:cubicBezTo>
                <a:cubicBezTo>
                  <a:pt x="1214726" y="2014141"/>
                  <a:pt x="1217012" y="1999567"/>
                  <a:pt x="1213583" y="1993090"/>
                </a:cubicBezTo>
                <a:cubicBezTo>
                  <a:pt x="1206344" y="1980517"/>
                  <a:pt x="1193486" y="1993662"/>
                  <a:pt x="1193105" y="2004044"/>
                </a:cubicBezTo>
                <a:cubicBezTo>
                  <a:pt x="1193009" y="2011283"/>
                  <a:pt x="1203201" y="1989375"/>
                  <a:pt x="1200439" y="2005854"/>
                </a:cubicBezTo>
                <a:cubicBezTo>
                  <a:pt x="1199772" y="2008521"/>
                  <a:pt x="1200439" y="2008045"/>
                  <a:pt x="1201582" y="2006235"/>
                </a:cubicBezTo>
                <a:cubicBezTo>
                  <a:pt x="1203296" y="2004139"/>
                  <a:pt x="1203868" y="1999567"/>
                  <a:pt x="1206344" y="1998615"/>
                </a:cubicBezTo>
                <a:cubicBezTo>
                  <a:pt x="1207868" y="1998996"/>
                  <a:pt x="1206249" y="2002520"/>
                  <a:pt x="1205582" y="2004044"/>
                </a:cubicBezTo>
                <a:cubicBezTo>
                  <a:pt x="1202249" y="2011092"/>
                  <a:pt x="1203773" y="2011283"/>
                  <a:pt x="1205868" y="2009092"/>
                </a:cubicBezTo>
                <a:close/>
                <a:moveTo>
                  <a:pt x="1194057" y="2071862"/>
                </a:moveTo>
                <a:cubicBezTo>
                  <a:pt x="1192819" y="2075577"/>
                  <a:pt x="1194629" y="2079482"/>
                  <a:pt x="1197105" y="2077005"/>
                </a:cubicBezTo>
                <a:cubicBezTo>
                  <a:pt x="1199391" y="2074720"/>
                  <a:pt x="1200820" y="2069386"/>
                  <a:pt x="1201582" y="2065957"/>
                </a:cubicBezTo>
                <a:cubicBezTo>
                  <a:pt x="1204630" y="2054431"/>
                  <a:pt x="1197010" y="2038239"/>
                  <a:pt x="1183961" y="2047478"/>
                </a:cubicBezTo>
                <a:cubicBezTo>
                  <a:pt x="1176341" y="2048716"/>
                  <a:pt x="1171197" y="2081863"/>
                  <a:pt x="1179198" y="2065861"/>
                </a:cubicBezTo>
                <a:cubicBezTo>
                  <a:pt x="1181294" y="2060051"/>
                  <a:pt x="1184627" y="2058622"/>
                  <a:pt x="1184723" y="2065195"/>
                </a:cubicBezTo>
                <a:cubicBezTo>
                  <a:pt x="1184723" y="2076434"/>
                  <a:pt x="1187580" y="2057289"/>
                  <a:pt x="1190057" y="2056432"/>
                </a:cubicBezTo>
                <a:cubicBezTo>
                  <a:pt x="1192057" y="2056050"/>
                  <a:pt x="1190914" y="2060527"/>
                  <a:pt x="1190438" y="2062337"/>
                </a:cubicBezTo>
                <a:cubicBezTo>
                  <a:pt x="1188056" y="2071481"/>
                  <a:pt x="1189961" y="2070909"/>
                  <a:pt x="1191962" y="2067480"/>
                </a:cubicBezTo>
                <a:cubicBezTo>
                  <a:pt x="1196724" y="2057193"/>
                  <a:pt x="1197486" y="2066623"/>
                  <a:pt x="1194057" y="2071862"/>
                </a:cubicBezTo>
                <a:close/>
                <a:moveTo>
                  <a:pt x="1184627" y="2110724"/>
                </a:moveTo>
                <a:cubicBezTo>
                  <a:pt x="1185294" y="2109200"/>
                  <a:pt x="1185770" y="2105962"/>
                  <a:pt x="1187199" y="2107200"/>
                </a:cubicBezTo>
                <a:cubicBezTo>
                  <a:pt x="1188628" y="2108438"/>
                  <a:pt x="1187009" y="2111486"/>
                  <a:pt x="1186628" y="2113582"/>
                </a:cubicBezTo>
                <a:cubicBezTo>
                  <a:pt x="1186056" y="2116534"/>
                  <a:pt x="1187675" y="2119011"/>
                  <a:pt x="1189485" y="2116820"/>
                </a:cubicBezTo>
                <a:cubicBezTo>
                  <a:pt x="1193390" y="2110915"/>
                  <a:pt x="1192724" y="2098151"/>
                  <a:pt x="1187104" y="2095103"/>
                </a:cubicBezTo>
                <a:cubicBezTo>
                  <a:pt x="1177293" y="2090531"/>
                  <a:pt x="1169197" y="2105962"/>
                  <a:pt x="1171959" y="2114629"/>
                </a:cubicBezTo>
                <a:cubicBezTo>
                  <a:pt x="1172816" y="2117201"/>
                  <a:pt x="1174340" y="2113486"/>
                  <a:pt x="1174721" y="2111676"/>
                </a:cubicBezTo>
                <a:cubicBezTo>
                  <a:pt x="1175769" y="2106724"/>
                  <a:pt x="1178531" y="2105295"/>
                  <a:pt x="1179008" y="2111581"/>
                </a:cubicBezTo>
                <a:cubicBezTo>
                  <a:pt x="1179865" y="2116058"/>
                  <a:pt x="1180722" y="2105866"/>
                  <a:pt x="1181198" y="2104723"/>
                </a:cubicBezTo>
                <a:cubicBezTo>
                  <a:pt x="1182437" y="2100628"/>
                  <a:pt x="1183865" y="2104628"/>
                  <a:pt x="1183008" y="2107295"/>
                </a:cubicBezTo>
                <a:cubicBezTo>
                  <a:pt x="1182056" y="2114248"/>
                  <a:pt x="1183484" y="2113486"/>
                  <a:pt x="1184627" y="2110724"/>
                </a:cubicBezTo>
                <a:close/>
                <a:moveTo>
                  <a:pt x="1182246" y="2165397"/>
                </a:moveTo>
                <a:cubicBezTo>
                  <a:pt x="1186532" y="2133679"/>
                  <a:pt x="1153100" y="2144633"/>
                  <a:pt x="1160624" y="2169589"/>
                </a:cubicBezTo>
                <a:cubicBezTo>
                  <a:pt x="1161863" y="2172351"/>
                  <a:pt x="1163196" y="2168065"/>
                  <a:pt x="1163387" y="2165969"/>
                </a:cubicBezTo>
                <a:cubicBezTo>
                  <a:pt x="1163672" y="2163112"/>
                  <a:pt x="1164625" y="2161207"/>
                  <a:pt x="1165673" y="2160921"/>
                </a:cubicBezTo>
                <a:cubicBezTo>
                  <a:pt x="1167768" y="2159111"/>
                  <a:pt x="1168625" y="2171398"/>
                  <a:pt x="1169483" y="2164921"/>
                </a:cubicBezTo>
                <a:cubicBezTo>
                  <a:pt x="1170149" y="2161968"/>
                  <a:pt x="1169102" y="2157778"/>
                  <a:pt x="1171102" y="2155587"/>
                </a:cubicBezTo>
                <a:cubicBezTo>
                  <a:pt x="1174340" y="2154539"/>
                  <a:pt x="1170530" y="2173208"/>
                  <a:pt x="1174626" y="2163969"/>
                </a:cubicBezTo>
                <a:cubicBezTo>
                  <a:pt x="1175293" y="2162159"/>
                  <a:pt x="1175579" y="2158444"/>
                  <a:pt x="1177293" y="2159778"/>
                </a:cubicBezTo>
                <a:cubicBezTo>
                  <a:pt x="1179008" y="2161111"/>
                  <a:pt x="1177388" y="2164636"/>
                  <a:pt x="1177198" y="2167017"/>
                </a:cubicBezTo>
                <a:cubicBezTo>
                  <a:pt x="1177293" y="2174827"/>
                  <a:pt x="1182437" y="2170351"/>
                  <a:pt x="1182246" y="2165397"/>
                </a:cubicBezTo>
                <a:close/>
                <a:moveTo>
                  <a:pt x="1129859" y="2247027"/>
                </a:moveTo>
                <a:cubicBezTo>
                  <a:pt x="1134240" y="2252170"/>
                  <a:pt x="1126715" y="2234740"/>
                  <a:pt x="1128906" y="2233025"/>
                </a:cubicBezTo>
                <a:cubicBezTo>
                  <a:pt x="1131764" y="2229596"/>
                  <a:pt x="1133764" y="2245598"/>
                  <a:pt x="1135478" y="2243979"/>
                </a:cubicBezTo>
                <a:cubicBezTo>
                  <a:pt x="1137860" y="2243026"/>
                  <a:pt x="1134240" y="2232454"/>
                  <a:pt x="1137764" y="2232644"/>
                </a:cubicBezTo>
                <a:cubicBezTo>
                  <a:pt x="1140241" y="2232739"/>
                  <a:pt x="1139860" y="2238168"/>
                  <a:pt x="1140431" y="2241121"/>
                </a:cubicBezTo>
                <a:cubicBezTo>
                  <a:pt x="1149956" y="2257600"/>
                  <a:pt x="1147194" y="2213975"/>
                  <a:pt x="1130811" y="2217785"/>
                </a:cubicBezTo>
                <a:cubicBezTo>
                  <a:pt x="1117095" y="2221500"/>
                  <a:pt x="1113285" y="2248265"/>
                  <a:pt x="1123191" y="2258743"/>
                </a:cubicBezTo>
                <a:cubicBezTo>
                  <a:pt x="1125668" y="2260933"/>
                  <a:pt x="1125382" y="2254647"/>
                  <a:pt x="1124810" y="2251980"/>
                </a:cubicBezTo>
                <a:cubicBezTo>
                  <a:pt x="1123001" y="2244550"/>
                  <a:pt x="1125477" y="2239693"/>
                  <a:pt x="1129859" y="2247027"/>
                </a:cubicBezTo>
                <a:close/>
                <a:moveTo>
                  <a:pt x="1139669" y="2302653"/>
                </a:moveTo>
                <a:cubicBezTo>
                  <a:pt x="1140717" y="2299986"/>
                  <a:pt x="1144432" y="2303701"/>
                  <a:pt x="1145956" y="2306177"/>
                </a:cubicBezTo>
                <a:cubicBezTo>
                  <a:pt x="1151671" y="2312464"/>
                  <a:pt x="1141384" y="2292175"/>
                  <a:pt x="1143765" y="2290080"/>
                </a:cubicBezTo>
                <a:cubicBezTo>
                  <a:pt x="1147004" y="2286555"/>
                  <a:pt x="1150718" y="2305034"/>
                  <a:pt x="1152528" y="2303224"/>
                </a:cubicBezTo>
                <a:cubicBezTo>
                  <a:pt x="1155481" y="2302272"/>
                  <a:pt x="1150147" y="2290080"/>
                  <a:pt x="1154338" y="2290556"/>
                </a:cubicBezTo>
                <a:cubicBezTo>
                  <a:pt x="1157386" y="2290842"/>
                  <a:pt x="1157386" y="2297033"/>
                  <a:pt x="1158338" y="2300462"/>
                </a:cubicBezTo>
                <a:cubicBezTo>
                  <a:pt x="1173483" y="2322751"/>
                  <a:pt x="1160434" y="2254837"/>
                  <a:pt x="1137098" y="2277507"/>
                </a:cubicBezTo>
                <a:cubicBezTo>
                  <a:pt x="1127477" y="2288175"/>
                  <a:pt x="1129001" y="2308558"/>
                  <a:pt x="1138907" y="2318750"/>
                </a:cubicBezTo>
                <a:cubicBezTo>
                  <a:pt x="1144813" y="2321417"/>
                  <a:pt x="1136812" y="2304177"/>
                  <a:pt x="1139669" y="2302653"/>
                </a:cubicBezTo>
                <a:close/>
                <a:moveTo>
                  <a:pt x="1173864" y="2262267"/>
                </a:moveTo>
                <a:cubicBezTo>
                  <a:pt x="1174055" y="2266172"/>
                  <a:pt x="1177198" y="2269030"/>
                  <a:pt x="1178722" y="2265982"/>
                </a:cubicBezTo>
                <a:cubicBezTo>
                  <a:pt x="1180151" y="2263124"/>
                  <a:pt x="1179389" y="2257695"/>
                  <a:pt x="1179103" y="2254266"/>
                </a:cubicBezTo>
                <a:cubicBezTo>
                  <a:pt x="1178055" y="2242264"/>
                  <a:pt x="1165006" y="2229882"/>
                  <a:pt x="1155671" y="2242645"/>
                </a:cubicBezTo>
                <a:cubicBezTo>
                  <a:pt x="1151099" y="2248075"/>
                  <a:pt x="1151385" y="2259695"/>
                  <a:pt x="1154814" y="2266363"/>
                </a:cubicBezTo>
                <a:cubicBezTo>
                  <a:pt x="1156814" y="2269601"/>
                  <a:pt x="1157576" y="2264458"/>
                  <a:pt x="1157386" y="2261981"/>
                </a:cubicBezTo>
                <a:cubicBezTo>
                  <a:pt x="1157195" y="2255695"/>
                  <a:pt x="1160053" y="2253218"/>
                  <a:pt x="1162434" y="2259314"/>
                </a:cubicBezTo>
                <a:cubicBezTo>
                  <a:pt x="1166530" y="2269982"/>
                  <a:pt x="1162339" y="2250837"/>
                  <a:pt x="1164720" y="2249218"/>
                </a:cubicBezTo>
                <a:cubicBezTo>
                  <a:pt x="1168530" y="2249122"/>
                  <a:pt x="1166244" y="2260171"/>
                  <a:pt x="1168816" y="2261791"/>
                </a:cubicBezTo>
                <a:cubicBezTo>
                  <a:pt x="1171292" y="2262172"/>
                  <a:pt x="1169578" y="2251694"/>
                  <a:pt x="1172721" y="2253885"/>
                </a:cubicBezTo>
                <a:cubicBezTo>
                  <a:pt x="1175007" y="2255218"/>
                  <a:pt x="1173578" y="2259505"/>
                  <a:pt x="1173864" y="2262267"/>
                </a:cubicBezTo>
                <a:close/>
                <a:moveTo>
                  <a:pt x="1158148" y="2204069"/>
                </a:moveTo>
                <a:cubicBezTo>
                  <a:pt x="1156814" y="2212070"/>
                  <a:pt x="1158434" y="2211784"/>
                  <a:pt x="1159862" y="2209022"/>
                </a:cubicBezTo>
                <a:cubicBezTo>
                  <a:pt x="1160624" y="2207498"/>
                  <a:pt x="1161386" y="2203879"/>
                  <a:pt x="1162815" y="2205974"/>
                </a:cubicBezTo>
                <a:cubicBezTo>
                  <a:pt x="1164339" y="2208165"/>
                  <a:pt x="1162434" y="2211022"/>
                  <a:pt x="1161863" y="2213308"/>
                </a:cubicBezTo>
                <a:cubicBezTo>
                  <a:pt x="1161672" y="2225596"/>
                  <a:pt x="1168054" y="2215213"/>
                  <a:pt x="1167863" y="2209117"/>
                </a:cubicBezTo>
                <a:cubicBezTo>
                  <a:pt x="1170816" y="2182733"/>
                  <a:pt x="1142622" y="2180638"/>
                  <a:pt x="1145861" y="2207498"/>
                </a:cubicBezTo>
                <a:cubicBezTo>
                  <a:pt x="1147861" y="2214832"/>
                  <a:pt x="1151576" y="2190067"/>
                  <a:pt x="1153671" y="2207212"/>
                </a:cubicBezTo>
                <a:cubicBezTo>
                  <a:pt x="1154338" y="2213118"/>
                  <a:pt x="1155862" y="2201307"/>
                  <a:pt x="1156338" y="2199973"/>
                </a:cubicBezTo>
                <a:cubicBezTo>
                  <a:pt x="1158243" y="2195592"/>
                  <a:pt x="1159005" y="2201688"/>
                  <a:pt x="1158148" y="2204069"/>
                </a:cubicBezTo>
                <a:close/>
                <a:moveTo>
                  <a:pt x="1123572" y="2177304"/>
                </a:moveTo>
                <a:cubicBezTo>
                  <a:pt x="1124429" y="2169684"/>
                  <a:pt x="1128144" y="2167017"/>
                  <a:pt x="1129668" y="2176351"/>
                </a:cubicBezTo>
                <a:cubicBezTo>
                  <a:pt x="1131287" y="2183305"/>
                  <a:pt x="1131573" y="2167398"/>
                  <a:pt x="1131859" y="2165779"/>
                </a:cubicBezTo>
                <a:cubicBezTo>
                  <a:pt x="1133097" y="2159397"/>
                  <a:pt x="1135574" y="2165112"/>
                  <a:pt x="1134716" y="2169303"/>
                </a:cubicBezTo>
                <a:cubicBezTo>
                  <a:pt x="1134335" y="2179876"/>
                  <a:pt x="1136240" y="2178447"/>
                  <a:pt x="1137574" y="2174161"/>
                </a:cubicBezTo>
                <a:cubicBezTo>
                  <a:pt x="1140050" y="2161873"/>
                  <a:pt x="1143289" y="2171017"/>
                  <a:pt x="1140717" y="2177971"/>
                </a:cubicBezTo>
                <a:cubicBezTo>
                  <a:pt x="1144527" y="2199021"/>
                  <a:pt x="1154147" y="2157111"/>
                  <a:pt x="1139003" y="2150634"/>
                </a:cubicBezTo>
                <a:cubicBezTo>
                  <a:pt x="1112237" y="2143490"/>
                  <a:pt x="1118619" y="2201497"/>
                  <a:pt x="1123572" y="2177304"/>
                </a:cubicBezTo>
                <a:close/>
                <a:moveTo>
                  <a:pt x="1131954" y="2138537"/>
                </a:moveTo>
                <a:cubicBezTo>
                  <a:pt x="1136526" y="2145205"/>
                  <a:pt x="1136050" y="2112439"/>
                  <a:pt x="1142622" y="2127679"/>
                </a:cubicBezTo>
                <a:cubicBezTo>
                  <a:pt x="1143289" y="2130631"/>
                  <a:pt x="1144337" y="2134537"/>
                  <a:pt x="1144908" y="2128536"/>
                </a:cubicBezTo>
                <a:cubicBezTo>
                  <a:pt x="1145765" y="2124059"/>
                  <a:pt x="1143860" y="2118058"/>
                  <a:pt x="1146718" y="2114343"/>
                </a:cubicBezTo>
                <a:cubicBezTo>
                  <a:pt x="1149194" y="2112534"/>
                  <a:pt x="1148909" y="2118344"/>
                  <a:pt x="1148909" y="2120725"/>
                </a:cubicBezTo>
                <a:cubicBezTo>
                  <a:pt x="1148909" y="2132536"/>
                  <a:pt x="1151004" y="2130536"/>
                  <a:pt x="1152433" y="2125393"/>
                </a:cubicBezTo>
                <a:cubicBezTo>
                  <a:pt x="1153195" y="2122535"/>
                  <a:pt x="1153481" y="2117106"/>
                  <a:pt x="1156148" y="2118344"/>
                </a:cubicBezTo>
                <a:cubicBezTo>
                  <a:pt x="1158719" y="2119678"/>
                  <a:pt x="1156624" y="2125393"/>
                  <a:pt x="1156338" y="2128917"/>
                </a:cubicBezTo>
                <a:cubicBezTo>
                  <a:pt x="1155862" y="2134155"/>
                  <a:pt x="1159577" y="2137013"/>
                  <a:pt x="1161863" y="2132441"/>
                </a:cubicBezTo>
                <a:cubicBezTo>
                  <a:pt x="1175674" y="2079387"/>
                  <a:pt x="1119762" y="2097103"/>
                  <a:pt x="1131954" y="2138537"/>
                </a:cubicBezTo>
                <a:close/>
                <a:moveTo>
                  <a:pt x="1143098" y="2070719"/>
                </a:moveTo>
                <a:cubicBezTo>
                  <a:pt x="1146337" y="2064433"/>
                  <a:pt x="1150052" y="2064718"/>
                  <a:pt x="1148051" y="2074243"/>
                </a:cubicBezTo>
                <a:cubicBezTo>
                  <a:pt x="1147385" y="2077672"/>
                  <a:pt x="1148147" y="2077101"/>
                  <a:pt x="1149480" y="2074624"/>
                </a:cubicBezTo>
                <a:cubicBezTo>
                  <a:pt x="1151480" y="2071767"/>
                  <a:pt x="1151861" y="2065957"/>
                  <a:pt x="1155005" y="2064528"/>
                </a:cubicBezTo>
                <a:cubicBezTo>
                  <a:pt x="1156910" y="2064909"/>
                  <a:pt x="1155100" y="2069481"/>
                  <a:pt x="1154338" y="2071481"/>
                </a:cubicBezTo>
                <a:cubicBezTo>
                  <a:pt x="1150528" y="2080911"/>
                  <a:pt x="1152433" y="2081006"/>
                  <a:pt x="1154909" y="2077958"/>
                </a:cubicBezTo>
                <a:cubicBezTo>
                  <a:pt x="1156338" y="2076243"/>
                  <a:pt x="1158148" y="2072053"/>
                  <a:pt x="1159291" y="2075005"/>
                </a:cubicBezTo>
                <a:cubicBezTo>
                  <a:pt x="1160434" y="2078053"/>
                  <a:pt x="1157386" y="2081101"/>
                  <a:pt x="1156052" y="2083768"/>
                </a:cubicBezTo>
                <a:cubicBezTo>
                  <a:pt x="1154243" y="2087483"/>
                  <a:pt x="1155290" y="2092626"/>
                  <a:pt x="1158148" y="2090912"/>
                </a:cubicBezTo>
                <a:cubicBezTo>
                  <a:pt x="1182056" y="2063099"/>
                  <a:pt x="1147766" y="2026809"/>
                  <a:pt x="1138717" y="2072529"/>
                </a:cubicBezTo>
                <a:cubicBezTo>
                  <a:pt x="1138717" y="2077005"/>
                  <a:pt x="1141955" y="2073005"/>
                  <a:pt x="1143098" y="2070719"/>
                </a:cubicBezTo>
                <a:close/>
                <a:moveTo>
                  <a:pt x="1192724" y="2324655"/>
                </a:moveTo>
                <a:cubicBezTo>
                  <a:pt x="1179103" y="2299510"/>
                  <a:pt x="1161291" y="2327037"/>
                  <a:pt x="1175674" y="2342277"/>
                </a:cubicBezTo>
                <a:cubicBezTo>
                  <a:pt x="1176817" y="2343325"/>
                  <a:pt x="1177293" y="2342658"/>
                  <a:pt x="1177293" y="2341515"/>
                </a:cubicBezTo>
                <a:cubicBezTo>
                  <a:pt x="1173007" y="2316369"/>
                  <a:pt x="1188247" y="2350849"/>
                  <a:pt x="1179770" y="2327132"/>
                </a:cubicBezTo>
                <a:cubicBezTo>
                  <a:pt x="1178817" y="2322274"/>
                  <a:pt x="1182437" y="2325608"/>
                  <a:pt x="1183008" y="2328656"/>
                </a:cubicBezTo>
                <a:cubicBezTo>
                  <a:pt x="1185866" y="2336086"/>
                  <a:pt x="1186818" y="2334562"/>
                  <a:pt x="1186628" y="2331133"/>
                </a:cubicBezTo>
                <a:cubicBezTo>
                  <a:pt x="1184913" y="2321989"/>
                  <a:pt x="1190057" y="2327132"/>
                  <a:pt x="1190152" y="2332847"/>
                </a:cubicBezTo>
                <a:cubicBezTo>
                  <a:pt x="1191104" y="2336086"/>
                  <a:pt x="1194057" y="2337514"/>
                  <a:pt x="1194819" y="2334466"/>
                </a:cubicBezTo>
                <a:cubicBezTo>
                  <a:pt x="1195391" y="2331704"/>
                  <a:pt x="1193867" y="2327418"/>
                  <a:pt x="1192724" y="2324655"/>
                </a:cubicBezTo>
                <a:close/>
                <a:moveTo>
                  <a:pt x="1203677" y="2378758"/>
                </a:moveTo>
                <a:cubicBezTo>
                  <a:pt x="1199296" y="2351421"/>
                  <a:pt x="1164815" y="2354659"/>
                  <a:pt x="1181389" y="2382663"/>
                </a:cubicBezTo>
                <a:cubicBezTo>
                  <a:pt x="1183580" y="2385520"/>
                  <a:pt x="1183675" y="2381234"/>
                  <a:pt x="1183294" y="2379234"/>
                </a:cubicBezTo>
                <a:cubicBezTo>
                  <a:pt x="1182151" y="2373519"/>
                  <a:pt x="1184818" y="2371900"/>
                  <a:pt x="1188437" y="2378853"/>
                </a:cubicBezTo>
                <a:cubicBezTo>
                  <a:pt x="1189771" y="2381425"/>
                  <a:pt x="1189961" y="2380567"/>
                  <a:pt x="1189580" y="2378376"/>
                </a:cubicBezTo>
                <a:cubicBezTo>
                  <a:pt x="1189485" y="2375519"/>
                  <a:pt x="1186723" y="2371614"/>
                  <a:pt x="1188152" y="2369233"/>
                </a:cubicBezTo>
                <a:cubicBezTo>
                  <a:pt x="1189676" y="2368471"/>
                  <a:pt x="1190723" y="2372185"/>
                  <a:pt x="1191200" y="2373900"/>
                </a:cubicBezTo>
                <a:cubicBezTo>
                  <a:pt x="1193486" y="2381710"/>
                  <a:pt x="1194724" y="2380758"/>
                  <a:pt x="1194914" y="2377615"/>
                </a:cubicBezTo>
                <a:cubicBezTo>
                  <a:pt x="1195010" y="2375900"/>
                  <a:pt x="1194057" y="2372280"/>
                  <a:pt x="1196343" y="2373519"/>
                </a:cubicBezTo>
                <a:cubicBezTo>
                  <a:pt x="1198724" y="2374852"/>
                  <a:pt x="1198058" y="2378376"/>
                  <a:pt x="1198724" y="2380472"/>
                </a:cubicBezTo>
                <a:cubicBezTo>
                  <a:pt x="1201106" y="2387140"/>
                  <a:pt x="1205678" y="2384568"/>
                  <a:pt x="1203677" y="2378758"/>
                </a:cubicBezTo>
                <a:close/>
                <a:moveTo>
                  <a:pt x="1237491" y="2422572"/>
                </a:moveTo>
                <a:cubicBezTo>
                  <a:pt x="1223013" y="2386473"/>
                  <a:pt x="1185485" y="2411524"/>
                  <a:pt x="1217108" y="2436479"/>
                </a:cubicBezTo>
                <a:cubicBezTo>
                  <a:pt x="1224347" y="2439718"/>
                  <a:pt x="1205868" y="2416286"/>
                  <a:pt x="1221489" y="2427240"/>
                </a:cubicBezTo>
                <a:cubicBezTo>
                  <a:pt x="1226918" y="2431240"/>
                  <a:pt x="1217774" y="2420001"/>
                  <a:pt x="1217108" y="2418667"/>
                </a:cubicBezTo>
                <a:cubicBezTo>
                  <a:pt x="1214345" y="2413429"/>
                  <a:pt x="1219965" y="2416476"/>
                  <a:pt x="1221584" y="2419620"/>
                </a:cubicBezTo>
                <a:cubicBezTo>
                  <a:pt x="1227395" y="2427145"/>
                  <a:pt x="1228157" y="2425144"/>
                  <a:pt x="1226728" y="2421430"/>
                </a:cubicBezTo>
                <a:cubicBezTo>
                  <a:pt x="1225966" y="2419334"/>
                  <a:pt x="1223394" y="2415905"/>
                  <a:pt x="1226061" y="2415810"/>
                </a:cubicBezTo>
                <a:cubicBezTo>
                  <a:pt x="1228823" y="2415810"/>
                  <a:pt x="1229966" y="2420001"/>
                  <a:pt x="1231490" y="2422382"/>
                </a:cubicBezTo>
                <a:cubicBezTo>
                  <a:pt x="1232919" y="2425049"/>
                  <a:pt x="1237872" y="2426764"/>
                  <a:pt x="1237491" y="2422572"/>
                </a:cubicBezTo>
                <a:close/>
                <a:moveTo>
                  <a:pt x="1263875" y="2448766"/>
                </a:moveTo>
                <a:cubicBezTo>
                  <a:pt x="1237777" y="2422572"/>
                  <a:pt x="1227966" y="2464768"/>
                  <a:pt x="1257017" y="2469721"/>
                </a:cubicBezTo>
                <a:cubicBezTo>
                  <a:pt x="1262828" y="2469150"/>
                  <a:pt x="1241206" y="2457625"/>
                  <a:pt x="1255589" y="2459720"/>
                </a:cubicBezTo>
                <a:cubicBezTo>
                  <a:pt x="1261304" y="2460292"/>
                  <a:pt x="1247207" y="2454767"/>
                  <a:pt x="1247778" y="2452481"/>
                </a:cubicBezTo>
                <a:cubicBezTo>
                  <a:pt x="1247683" y="2450385"/>
                  <a:pt x="1250826" y="2452386"/>
                  <a:pt x="1252255" y="2453243"/>
                </a:cubicBezTo>
                <a:cubicBezTo>
                  <a:pt x="1259113" y="2457053"/>
                  <a:pt x="1258827" y="2454958"/>
                  <a:pt x="1256255" y="2452481"/>
                </a:cubicBezTo>
                <a:cubicBezTo>
                  <a:pt x="1254827" y="2451148"/>
                  <a:pt x="1251969" y="2449052"/>
                  <a:pt x="1253588" y="2447909"/>
                </a:cubicBezTo>
                <a:cubicBezTo>
                  <a:pt x="1255303" y="2446671"/>
                  <a:pt x="1257684" y="2450005"/>
                  <a:pt x="1259780" y="2451148"/>
                </a:cubicBezTo>
                <a:cubicBezTo>
                  <a:pt x="1262542" y="2452862"/>
                  <a:pt x="1265495" y="2451624"/>
                  <a:pt x="1263875" y="2448766"/>
                </a:cubicBezTo>
                <a:close/>
                <a:moveTo>
                  <a:pt x="1365221" y="2495629"/>
                </a:moveTo>
                <a:cubicBezTo>
                  <a:pt x="1343600" y="2476960"/>
                  <a:pt x="1315406" y="2508774"/>
                  <a:pt x="1351410" y="2513727"/>
                </a:cubicBezTo>
                <a:cubicBezTo>
                  <a:pt x="1358935" y="2513060"/>
                  <a:pt x="1335504" y="2504583"/>
                  <a:pt x="1352648" y="2505535"/>
                </a:cubicBezTo>
                <a:cubicBezTo>
                  <a:pt x="1355411" y="2505916"/>
                  <a:pt x="1354839" y="2505250"/>
                  <a:pt x="1352934" y="2504297"/>
                </a:cubicBezTo>
                <a:cubicBezTo>
                  <a:pt x="1350648" y="2502773"/>
                  <a:pt x="1345981" y="2502583"/>
                  <a:pt x="1344933" y="2500011"/>
                </a:cubicBezTo>
                <a:cubicBezTo>
                  <a:pt x="1346076" y="2496772"/>
                  <a:pt x="1361411" y="2505821"/>
                  <a:pt x="1355411" y="2499344"/>
                </a:cubicBezTo>
                <a:cubicBezTo>
                  <a:pt x="1354077" y="2498201"/>
                  <a:pt x="1350839" y="2496868"/>
                  <a:pt x="1353125" y="2495725"/>
                </a:cubicBezTo>
                <a:cubicBezTo>
                  <a:pt x="1355506" y="2494582"/>
                  <a:pt x="1357792" y="2497058"/>
                  <a:pt x="1359887" y="2498010"/>
                </a:cubicBezTo>
                <a:cubicBezTo>
                  <a:pt x="1362840" y="2499344"/>
                  <a:pt x="1366650" y="2497915"/>
                  <a:pt x="1365221" y="2495629"/>
                </a:cubicBezTo>
                <a:close/>
                <a:moveTo>
                  <a:pt x="1427420" y="2515441"/>
                </a:moveTo>
                <a:cubicBezTo>
                  <a:pt x="1401607" y="2514393"/>
                  <a:pt x="1438945" y="2506202"/>
                  <a:pt x="1413799" y="2509822"/>
                </a:cubicBezTo>
                <a:cubicBezTo>
                  <a:pt x="1408846" y="2509726"/>
                  <a:pt x="1412846" y="2506774"/>
                  <a:pt x="1415990" y="2506774"/>
                </a:cubicBezTo>
                <a:cubicBezTo>
                  <a:pt x="1423895" y="2505440"/>
                  <a:pt x="1422562" y="2504107"/>
                  <a:pt x="1419133" y="2503630"/>
                </a:cubicBezTo>
                <a:cubicBezTo>
                  <a:pt x="1409894" y="2503440"/>
                  <a:pt x="1415894" y="2499249"/>
                  <a:pt x="1421514" y="2500392"/>
                </a:cubicBezTo>
                <a:cubicBezTo>
                  <a:pt x="1424848" y="2500106"/>
                  <a:pt x="1426848" y="2497344"/>
                  <a:pt x="1423991" y="2496010"/>
                </a:cubicBezTo>
                <a:cubicBezTo>
                  <a:pt x="1421419" y="2494772"/>
                  <a:pt x="1416942" y="2495439"/>
                  <a:pt x="1413989" y="2496010"/>
                </a:cubicBezTo>
                <a:cubicBezTo>
                  <a:pt x="1387129" y="2503535"/>
                  <a:pt x="1408560" y="2528967"/>
                  <a:pt x="1427801" y="2517346"/>
                </a:cubicBezTo>
                <a:cubicBezTo>
                  <a:pt x="1429039" y="2516299"/>
                  <a:pt x="1428467" y="2515727"/>
                  <a:pt x="1427420" y="2515441"/>
                </a:cubicBezTo>
                <a:close/>
                <a:moveTo>
                  <a:pt x="1518383" y="2493248"/>
                </a:moveTo>
                <a:cubicBezTo>
                  <a:pt x="1512383" y="2495629"/>
                  <a:pt x="1508954" y="2493534"/>
                  <a:pt x="1514002" y="2489152"/>
                </a:cubicBezTo>
                <a:cubicBezTo>
                  <a:pt x="1515812" y="2487628"/>
                  <a:pt x="1518764" y="2484961"/>
                  <a:pt x="1514192" y="2486866"/>
                </a:cubicBezTo>
                <a:cubicBezTo>
                  <a:pt x="1511621" y="2487914"/>
                  <a:pt x="1508668" y="2489343"/>
                  <a:pt x="1506096" y="2490295"/>
                </a:cubicBezTo>
                <a:cubicBezTo>
                  <a:pt x="1500381" y="2491724"/>
                  <a:pt x="1504477" y="2486961"/>
                  <a:pt x="1507906" y="2486104"/>
                </a:cubicBezTo>
                <a:cubicBezTo>
                  <a:pt x="1513526" y="2483628"/>
                  <a:pt x="1516859" y="2480580"/>
                  <a:pt x="1510763" y="2481437"/>
                </a:cubicBezTo>
                <a:cubicBezTo>
                  <a:pt x="1508573" y="2481723"/>
                  <a:pt x="1504572" y="2483437"/>
                  <a:pt x="1505048" y="2480675"/>
                </a:cubicBezTo>
                <a:cubicBezTo>
                  <a:pt x="1505525" y="2477913"/>
                  <a:pt x="1510001" y="2477818"/>
                  <a:pt x="1512478" y="2476675"/>
                </a:cubicBezTo>
                <a:cubicBezTo>
                  <a:pt x="1516097" y="2475151"/>
                  <a:pt x="1517526" y="2471055"/>
                  <a:pt x="1514097" y="2470578"/>
                </a:cubicBezTo>
                <a:cubicBezTo>
                  <a:pt x="1510859" y="2470102"/>
                  <a:pt x="1506191" y="2472674"/>
                  <a:pt x="1503048" y="2474103"/>
                </a:cubicBezTo>
                <a:cubicBezTo>
                  <a:pt x="1483903" y="2483533"/>
                  <a:pt x="1490951" y="2508678"/>
                  <a:pt x="1513145" y="2501154"/>
                </a:cubicBezTo>
                <a:cubicBezTo>
                  <a:pt x="1517717" y="2500297"/>
                  <a:pt x="1531623" y="2489248"/>
                  <a:pt x="1518383" y="2493248"/>
                </a:cubicBezTo>
                <a:close/>
                <a:moveTo>
                  <a:pt x="1512859" y="2540683"/>
                </a:moveTo>
                <a:cubicBezTo>
                  <a:pt x="1519812" y="2540778"/>
                  <a:pt x="1540672" y="2520109"/>
                  <a:pt x="1522479" y="2528872"/>
                </a:cubicBezTo>
                <a:cubicBezTo>
                  <a:pt x="1515716" y="2533158"/>
                  <a:pt x="1510097" y="2532301"/>
                  <a:pt x="1515716" y="2525347"/>
                </a:cubicBezTo>
                <a:cubicBezTo>
                  <a:pt x="1517717" y="2522871"/>
                  <a:pt x="1516288" y="2523157"/>
                  <a:pt x="1513621" y="2524871"/>
                </a:cubicBezTo>
                <a:cubicBezTo>
                  <a:pt x="1502858" y="2533539"/>
                  <a:pt x="1494285" y="2533920"/>
                  <a:pt x="1509716" y="2522680"/>
                </a:cubicBezTo>
                <a:cubicBezTo>
                  <a:pt x="1514097" y="2516108"/>
                  <a:pt x="1499143" y="2526490"/>
                  <a:pt x="1498762" y="2522394"/>
                </a:cubicBezTo>
                <a:cubicBezTo>
                  <a:pt x="1497905" y="2519823"/>
                  <a:pt x="1503524" y="2518489"/>
                  <a:pt x="1506191" y="2516775"/>
                </a:cubicBezTo>
                <a:cubicBezTo>
                  <a:pt x="1509906" y="2514298"/>
                  <a:pt x="1509811" y="2510298"/>
                  <a:pt x="1505239" y="2510965"/>
                </a:cubicBezTo>
                <a:cubicBezTo>
                  <a:pt x="1501048" y="2511536"/>
                  <a:pt x="1495904" y="2514775"/>
                  <a:pt x="1492856" y="2517156"/>
                </a:cubicBezTo>
                <a:cubicBezTo>
                  <a:pt x="1472949" y="2533443"/>
                  <a:pt x="1496666" y="2546112"/>
                  <a:pt x="1512859" y="2540683"/>
                </a:cubicBezTo>
                <a:close/>
                <a:moveTo>
                  <a:pt x="1462948" y="2574496"/>
                </a:moveTo>
                <a:cubicBezTo>
                  <a:pt x="1466567" y="2582593"/>
                  <a:pt x="1503715" y="2573068"/>
                  <a:pt x="1484855" y="2572115"/>
                </a:cubicBezTo>
                <a:cubicBezTo>
                  <a:pt x="1477331" y="2572686"/>
                  <a:pt x="1475807" y="2569353"/>
                  <a:pt x="1485713" y="2566114"/>
                </a:cubicBezTo>
                <a:cubicBezTo>
                  <a:pt x="1489332" y="2564971"/>
                  <a:pt x="1488284" y="2564590"/>
                  <a:pt x="1485332" y="2564781"/>
                </a:cubicBezTo>
                <a:cubicBezTo>
                  <a:pt x="1481712" y="2564590"/>
                  <a:pt x="1476092" y="2567257"/>
                  <a:pt x="1473140" y="2565067"/>
                </a:cubicBezTo>
                <a:cubicBezTo>
                  <a:pt x="1472949" y="2562876"/>
                  <a:pt x="1478474" y="2562685"/>
                  <a:pt x="1479902" y="2562304"/>
                </a:cubicBezTo>
                <a:cubicBezTo>
                  <a:pt x="1490475" y="2560685"/>
                  <a:pt x="1489618" y="2559066"/>
                  <a:pt x="1485522" y="2558494"/>
                </a:cubicBezTo>
                <a:cubicBezTo>
                  <a:pt x="1473140" y="2558113"/>
                  <a:pt x="1484855" y="2553351"/>
                  <a:pt x="1490285" y="2554589"/>
                </a:cubicBezTo>
                <a:cubicBezTo>
                  <a:pt x="1505429" y="2550112"/>
                  <a:pt x="1490761" y="2546969"/>
                  <a:pt x="1482855" y="2549541"/>
                </a:cubicBezTo>
                <a:cubicBezTo>
                  <a:pt x="1472283" y="2551446"/>
                  <a:pt x="1451613" y="2562781"/>
                  <a:pt x="1462948" y="2574496"/>
                </a:cubicBezTo>
                <a:close/>
                <a:moveTo>
                  <a:pt x="1462186" y="2525252"/>
                </a:moveTo>
                <a:cubicBezTo>
                  <a:pt x="1465710" y="2526014"/>
                  <a:pt x="1481331" y="2521156"/>
                  <a:pt x="1469901" y="2520299"/>
                </a:cubicBezTo>
                <a:cubicBezTo>
                  <a:pt x="1463996" y="2520585"/>
                  <a:pt x="1462758" y="2517537"/>
                  <a:pt x="1470377" y="2514870"/>
                </a:cubicBezTo>
                <a:cubicBezTo>
                  <a:pt x="1473140" y="2513917"/>
                  <a:pt x="1472283" y="2513536"/>
                  <a:pt x="1470092" y="2513632"/>
                </a:cubicBezTo>
                <a:cubicBezTo>
                  <a:pt x="1467234" y="2513346"/>
                  <a:pt x="1462853" y="2515536"/>
                  <a:pt x="1460662" y="2513536"/>
                </a:cubicBezTo>
                <a:cubicBezTo>
                  <a:pt x="1460186" y="2511822"/>
                  <a:pt x="1464186" y="2511536"/>
                  <a:pt x="1465901" y="2511250"/>
                </a:cubicBezTo>
                <a:cubicBezTo>
                  <a:pt x="1474092" y="2510107"/>
                  <a:pt x="1473330" y="2508583"/>
                  <a:pt x="1470187" y="2508012"/>
                </a:cubicBezTo>
                <a:cubicBezTo>
                  <a:pt x="1468472" y="2507631"/>
                  <a:pt x="1464662" y="2508012"/>
                  <a:pt x="1466377" y="2505821"/>
                </a:cubicBezTo>
                <a:cubicBezTo>
                  <a:pt x="1467996" y="2503630"/>
                  <a:pt x="1471425" y="2504678"/>
                  <a:pt x="1473806" y="2504583"/>
                </a:cubicBezTo>
                <a:cubicBezTo>
                  <a:pt x="1477140" y="2504392"/>
                  <a:pt x="1480188" y="2501535"/>
                  <a:pt x="1477807" y="2500011"/>
                </a:cubicBezTo>
                <a:cubicBezTo>
                  <a:pt x="1460376" y="2493058"/>
                  <a:pt x="1434563" y="2521537"/>
                  <a:pt x="1462186" y="2525252"/>
                </a:cubicBezTo>
                <a:close/>
                <a:moveTo>
                  <a:pt x="1431801" y="2560494"/>
                </a:moveTo>
                <a:cubicBezTo>
                  <a:pt x="1437135" y="2563257"/>
                  <a:pt x="1468663" y="2552970"/>
                  <a:pt x="1448089" y="2553541"/>
                </a:cubicBezTo>
                <a:cubicBezTo>
                  <a:pt x="1439707" y="2554684"/>
                  <a:pt x="1436087" y="2551541"/>
                  <a:pt x="1445422" y="2547541"/>
                </a:cubicBezTo>
                <a:cubicBezTo>
                  <a:pt x="1448756" y="2546112"/>
                  <a:pt x="1447422" y="2545826"/>
                  <a:pt x="1444184" y="2546207"/>
                </a:cubicBezTo>
                <a:cubicBezTo>
                  <a:pt x="1440659" y="2546683"/>
                  <a:pt x="1437230" y="2547636"/>
                  <a:pt x="1433706" y="2548112"/>
                </a:cubicBezTo>
                <a:cubicBezTo>
                  <a:pt x="1426658" y="2548493"/>
                  <a:pt x="1432182" y="2544397"/>
                  <a:pt x="1436659" y="2544207"/>
                </a:cubicBezTo>
                <a:cubicBezTo>
                  <a:pt x="1447803" y="2541826"/>
                  <a:pt x="1445803" y="2540206"/>
                  <a:pt x="1440945" y="2539920"/>
                </a:cubicBezTo>
                <a:cubicBezTo>
                  <a:pt x="1427610" y="2540587"/>
                  <a:pt x="1436278" y="2534777"/>
                  <a:pt x="1444088" y="2535634"/>
                </a:cubicBezTo>
                <a:cubicBezTo>
                  <a:pt x="1448756" y="2535063"/>
                  <a:pt x="1451327" y="2531158"/>
                  <a:pt x="1447232" y="2529919"/>
                </a:cubicBezTo>
                <a:cubicBezTo>
                  <a:pt x="1443422" y="2528681"/>
                  <a:pt x="1437135" y="2530015"/>
                  <a:pt x="1433135" y="2531062"/>
                </a:cubicBezTo>
                <a:cubicBezTo>
                  <a:pt x="1412465" y="2535539"/>
                  <a:pt x="1408846" y="2555542"/>
                  <a:pt x="1431801" y="2560494"/>
                </a:cubicBezTo>
                <a:close/>
                <a:moveTo>
                  <a:pt x="1397511" y="2583831"/>
                </a:moveTo>
                <a:cubicBezTo>
                  <a:pt x="1402750" y="2590689"/>
                  <a:pt x="1438373" y="2583355"/>
                  <a:pt x="1418371" y="2582116"/>
                </a:cubicBezTo>
                <a:cubicBezTo>
                  <a:pt x="1414656" y="2582307"/>
                  <a:pt x="1412084" y="2581735"/>
                  <a:pt x="1411418" y="2580783"/>
                </a:cubicBezTo>
                <a:cubicBezTo>
                  <a:pt x="1410846" y="2579830"/>
                  <a:pt x="1412275" y="2578497"/>
                  <a:pt x="1416561" y="2577163"/>
                </a:cubicBezTo>
                <a:cubicBezTo>
                  <a:pt x="1423610" y="2574306"/>
                  <a:pt x="1404464" y="2578116"/>
                  <a:pt x="1403417" y="2575925"/>
                </a:cubicBezTo>
                <a:cubicBezTo>
                  <a:pt x="1402369" y="2573068"/>
                  <a:pt x="1413227" y="2574115"/>
                  <a:pt x="1414656" y="2572972"/>
                </a:cubicBezTo>
                <a:cubicBezTo>
                  <a:pt x="1422276" y="2570115"/>
                  <a:pt x="1405036" y="2571734"/>
                  <a:pt x="1407512" y="2568686"/>
                </a:cubicBezTo>
                <a:cubicBezTo>
                  <a:pt x="1409227" y="2566495"/>
                  <a:pt x="1414085" y="2567829"/>
                  <a:pt x="1416466" y="2567448"/>
                </a:cubicBezTo>
                <a:cubicBezTo>
                  <a:pt x="1420657" y="2567162"/>
                  <a:pt x="1423419" y="2564305"/>
                  <a:pt x="1419895" y="2563066"/>
                </a:cubicBezTo>
                <a:cubicBezTo>
                  <a:pt x="1416561" y="2561828"/>
                  <a:pt x="1410846" y="2562685"/>
                  <a:pt x="1407131" y="2562876"/>
                </a:cubicBezTo>
                <a:cubicBezTo>
                  <a:pt x="1392749" y="2564305"/>
                  <a:pt x="1383033" y="2575449"/>
                  <a:pt x="1397511" y="2583831"/>
                </a:cubicBezTo>
                <a:close/>
                <a:moveTo>
                  <a:pt x="1375699" y="2553541"/>
                </a:moveTo>
                <a:cubicBezTo>
                  <a:pt x="1383129" y="2555637"/>
                  <a:pt x="1395225" y="2554494"/>
                  <a:pt x="1401226" y="2550589"/>
                </a:cubicBezTo>
                <a:cubicBezTo>
                  <a:pt x="1405322" y="2546017"/>
                  <a:pt x="1390463" y="2548302"/>
                  <a:pt x="1387986" y="2547160"/>
                </a:cubicBezTo>
                <a:cubicBezTo>
                  <a:pt x="1381414" y="2546017"/>
                  <a:pt x="1384081" y="2541730"/>
                  <a:pt x="1389796" y="2540301"/>
                </a:cubicBezTo>
                <a:cubicBezTo>
                  <a:pt x="1397702" y="2536110"/>
                  <a:pt x="1374175" y="2541254"/>
                  <a:pt x="1372746" y="2538397"/>
                </a:cubicBezTo>
                <a:cubicBezTo>
                  <a:pt x="1370555" y="2536110"/>
                  <a:pt x="1376842" y="2535444"/>
                  <a:pt x="1379318" y="2535158"/>
                </a:cubicBezTo>
                <a:cubicBezTo>
                  <a:pt x="1391796" y="2533825"/>
                  <a:pt x="1389415" y="2531729"/>
                  <a:pt x="1383795" y="2530776"/>
                </a:cubicBezTo>
                <a:cubicBezTo>
                  <a:pt x="1380747" y="2530300"/>
                  <a:pt x="1374937" y="2530681"/>
                  <a:pt x="1375985" y="2527728"/>
                </a:cubicBezTo>
                <a:cubicBezTo>
                  <a:pt x="1377128" y="2524681"/>
                  <a:pt x="1383224" y="2526300"/>
                  <a:pt x="1386938" y="2526109"/>
                </a:cubicBezTo>
                <a:cubicBezTo>
                  <a:pt x="1392177" y="2526014"/>
                  <a:pt x="1394844" y="2521918"/>
                  <a:pt x="1390082" y="2519918"/>
                </a:cubicBezTo>
                <a:cubicBezTo>
                  <a:pt x="1385795" y="2518013"/>
                  <a:pt x="1378652" y="2518680"/>
                  <a:pt x="1374175" y="2519347"/>
                </a:cubicBezTo>
                <a:cubicBezTo>
                  <a:pt x="1347505" y="2522490"/>
                  <a:pt x="1352077" y="2547445"/>
                  <a:pt x="1375699" y="2553541"/>
                </a:cubicBezTo>
                <a:close/>
                <a:moveTo>
                  <a:pt x="1330646" y="2570591"/>
                </a:moveTo>
                <a:cubicBezTo>
                  <a:pt x="1330646" y="2578687"/>
                  <a:pt x="1366460" y="2585069"/>
                  <a:pt x="1350553" y="2577068"/>
                </a:cubicBezTo>
                <a:cubicBezTo>
                  <a:pt x="1347124" y="2575925"/>
                  <a:pt x="1345505" y="2574496"/>
                  <a:pt x="1345886" y="2573449"/>
                </a:cubicBezTo>
                <a:cubicBezTo>
                  <a:pt x="1346267" y="2572496"/>
                  <a:pt x="1348743" y="2571925"/>
                  <a:pt x="1353601" y="2572496"/>
                </a:cubicBezTo>
                <a:cubicBezTo>
                  <a:pt x="1361697" y="2572401"/>
                  <a:pt x="1343028" y="2569258"/>
                  <a:pt x="1343123" y="2566876"/>
                </a:cubicBezTo>
                <a:cubicBezTo>
                  <a:pt x="1343314" y="2565162"/>
                  <a:pt x="1347981" y="2566781"/>
                  <a:pt x="1350077" y="2567257"/>
                </a:cubicBezTo>
                <a:cubicBezTo>
                  <a:pt x="1359887" y="2569924"/>
                  <a:pt x="1359792" y="2568210"/>
                  <a:pt x="1356458" y="2566305"/>
                </a:cubicBezTo>
                <a:cubicBezTo>
                  <a:pt x="1345790" y="2561352"/>
                  <a:pt x="1358078" y="2561828"/>
                  <a:pt x="1362078" y="2564876"/>
                </a:cubicBezTo>
                <a:cubicBezTo>
                  <a:pt x="1377318" y="2566876"/>
                  <a:pt x="1364745" y="2558590"/>
                  <a:pt x="1357601" y="2557923"/>
                </a:cubicBezTo>
                <a:cubicBezTo>
                  <a:pt x="1346076" y="2555446"/>
                  <a:pt x="1326074" y="2556303"/>
                  <a:pt x="1330646" y="2570591"/>
                </a:cubicBezTo>
                <a:close/>
                <a:moveTo>
                  <a:pt x="1301975" y="2536015"/>
                </a:moveTo>
                <a:cubicBezTo>
                  <a:pt x="1300451" y="2545921"/>
                  <a:pt x="1340456" y="2558209"/>
                  <a:pt x="1323502" y="2546398"/>
                </a:cubicBezTo>
                <a:cubicBezTo>
                  <a:pt x="1316263" y="2542492"/>
                  <a:pt x="1316739" y="2538492"/>
                  <a:pt x="1327693" y="2541254"/>
                </a:cubicBezTo>
                <a:cubicBezTo>
                  <a:pt x="1331598" y="2542207"/>
                  <a:pt x="1330931" y="2541254"/>
                  <a:pt x="1328169" y="2539730"/>
                </a:cubicBezTo>
                <a:cubicBezTo>
                  <a:pt x="1324931" y="2537349"/>
                  <a:pt x="1318358" y="2536587"/>
                  <a:pt x="1316834" y="2533158"/>
                </a:cubicBezTo>
                <a:cubicBezTo>
                  <a:pt x="1317406" y="2531062"/>
                  <a:pt x="1322454" y="2533348"/>
                  <a:pt x="1324645" y="2534301"/>
                </a:cubicBezTo>
                <a:cubicBezTo>
                  <a:pt x="1335218" y="2538968"/>
                  <a:pt x="1335313" y="2536873"/>
                  <a:pt x="1331884" y="2534015"/>
                </a:cubicBezTo>
                <a:cubicBezTo>
                  <a:pt x="1329979" y="2532396"/>
                  <a:pt x="1325312" y="2530205"/>
                  <a:pt x="1328741" y="2529062"/>
                </a:cubicBezTo>
                <a:cubicBezTo>
                  <a:pt x="1332170" y="2528014"/>
                  <a:pt x="1335408" y="2531539"/>
                  <a:pt x="1338361" y="2532777"/>
                </a:cubicBezTo>
                <a:cubicBezTo>
                  <a:pt x="1347981" y="2536206"/>
                  <a:pt x="1348838" y="2529538"/>
                  <a:pt x="1341028" y="2526681"/>
                </a:cubicBezTo>
                <a:cubicBezTo>
                  <a:pt x="1329312" y="2519918"/>
                  <a:pt x="1299213" y="2515822"/>
                  <a:pt x="1301975" y="2536015"/>
                </a:cubicBezTo>
                <a:close/>
                <a:moveTo>
                  <a:pt x="1298642" y="2508869"/>
                </a:moveTo>
                <a:cubicBezTo>
                  <a:pt x="1304452" y="2510965"/>
                  <a:pt x="1310072" y="2509441"/>
                  <a:pt x="1301404" y="2505059"/>
                </a:cubicBezTo>
                <a:cubicBezTo>
                  <a:pt x="1293498" y="2501344"/>
                  <a:pt x="1295689" y="2497630"/>
                  <a:pt x="1302547" y="2499058"/>
                </a:cubicBezTo>
                <a:cubicBezTo>
                  <a:pt x="1310167" y="2499344"/>
                  <a:pt x="1291784" y="2494296"/>
                  <a:pt x="1292069" y="2492010"/>
                </a:cubicBezTo>
                <a:cubicBezTo>
                  <a:pt x="1291784" y="2489819"/>
                  <a:pt x="1296260" y="2491438"/>
                  <a:pt x="1298070" y="2492200"/>
                </a:cubicBezTo>
                <a:cubicBezTo>
                  <a:pt x="1307119" y="2495629"/>
                  <a:pt x="1306547" y="2493534"/>
                  <a:pt x="1303214" y="2490962"/>
                </a:cubicBezTo>
                <a:cubicBezTo>
                  <a:pt x="1301404" y="2489533"/>
                  <a:pt x="1297308" y="2487819"/>
                  <a:pt x="1299404" y="2486295"/>
                </a:cubicBezTo>
                <a:cubicBezTo>
                  <a:pt x="1301594" y="2484771"/>
                  <a:pt x="1305023" y="2487819"/>
                  <a:pt x="1307500" y="2489057"/>
                </a:cubicBezTo>
                <a:cubicBezTo>
                  <a:pt x="1311215" y="2490962"/>
                  <a:pt x="1315025" y="2488771"/>
                  <a:pt x="1312453" y="2485914"/>
                </a:cubicBezTo>
                <a:cubicBezTo>
                  <a:pt x="1285307" y="2463816"/>
                  <a:pt x="1263494" y="2497439"/>
                  <a:pt x="1298642" y="2508869"/>
                </a:cubicBezTo>
                <a:close/>
                <a:moveTo>
                  <a:pt x="1259684" y="2544302"/>
                </a:moveTo>
                <a:cubicBezTo>
                  <a:pt x="1264066" y="2554589"/>
                  <a:pt x="1304833" y="2560971"/>
                  <a:pt x="1282449" y="2550969"/>
                </a:cubicBezTo>
                <a:cubicBezTo>
                  <a:pt x="1274924" y="2548302"/>
                  <a:pt x="1271686" y="2544016"/>
                  <a:pt x="1278734" y="2543921"/>
                </a:cubicBezTo>
                <a:cubicBezTo>
                  <a:pt x="1281687" y="2544111"/>
                  <a:pt x="1285211" y="2544111"/>
                  <a:pt x="1279782" y="2542111"/>
                </a:cubicBezTo>
                <a:cubicBezTo>
                  <a:pt x="1275686" y="2540206"/>
                  <a:pt x="1269781" y="2540301"/>
                  <a:pt x="1266638" y="2536968"/>
                </a:cubicBezTo>
                <a:cubicBezTo>
                  <a:pt x="1265780" y="2534015"/>
                  <a:pt x="1271400" y="2536396"/>
                  <a:pt x="1272924" y="2536587"/>
                </a:cubicBezTo>
                <a:cubicBezTo>
                  <a:pt x="1283878" y="2539635"/>
                  <a:pt x="1282259" y="2537158"/>
                  <a:pt x="1277687" y="2534682"/>
                </a:cubicBezTo>
                <a:cubicBezTo>
                  <a:pt x="1265399" y="2529348"/>
                  <a:pt x="1273210" y="2527252"/>
                  <a:pt x="1281401" y="2532110"/>
                </a:cubicBezTo>
                <a:cubicBezTo>
                  <a:pt x="1285973" y="2533729"/>
                  <a:pt x="1289117" y="2531539"/>
                  <a:pt x="1285497" y="2528300"/>
                </a:cubicBezTo>
                <a:cubicBezTo>
                  <a:pt x="1282259" y="2525347"/>
                  <a:pt x="1275877" y="2523728"/>
                  <a:pt x="1271876" y="2522490"/>
                </a:cubicBezTo>
                <a:cubicBezTo>
                  <a:pt x="1254827" y="2516870"/>
                  <a:pt x="1245778" y="2530205"/>
                  <a:pt x="1259684" y="2544302"/>
                </a:cubicBezTo>
                <a:close/>
                <a:moveTo>
                  <a:pt x="1234824" y="2502487"/>
                </a:moveTo>
                <a:cubicBezTo>
                  <a:pt x="1237015" y="2506393"/>
                  <a:pt x="1256732" y="2519632"/>
                  <a:pt x="1246730" y="2506774"/>
                </a:cubicBezTo>
                <a:cubicBezTo>
                  <a:pt x="1241111" y="2500773"/>
                  <a:pt x="1242920" y="2497249"/>
                  <a:pt x="1252350" y="2503249"/>
                </a:cubicBezTo>
                <a:cubicBezTo>
                  <a:pt x="1255779" y="2505440"/>
                  <a:pt x="1255398" y="2504297"/>
                  <a:pt x="1253208" y="2502011"/>
                </a:cubicBezTo>
                <a:cubicBezTo>
                  <a:pt x="1250921" y="2498773"/>
                  <a:pt x="1244825" y="2496010"/>
                  <a:pt x="1244635" y="2492200"/>
                </a:cubicBezTo>
                <a:cubicBezTo>
                  <a:pt x="1245778" y="2490486"/>
                  <a:pt x="1249874" y="2494105"/>
                  <a:pt x="1251588" y="2495820"/>
                </a:cubicBezTo>
                <a:cubicBezTo>
                  <a:pt x="1260065" y="2503535"/>
                  <a:pt x="1260827" y="2501630"/>
                  <a:pt x="1258541" y="2497820"/>
                </a:cubicBezTo>
                <a:cubicBezTo>
                  <a:pt x="1257303" y="2495725"/>
                  <a:pt x="1253588" y="2492200"/>
                  <a:pt x="1257113" y="2492200"/>
                </a:cubicBezTo>
                <a:cubicBezTo>
                  <a:pt x="1260732" y="2492295"/>
                  <a:pt x="1262733" y="2496486"/>
                  <a:pt x="1264923" y="2498868"/>
                </a:cubicBezTo>
                <a:cubicBezTo>
                  <a:pt x="1268257" y="2502011"/>
                  <a:pt x="1273972" y="2502583"/>
                  <a:pt x="1273115" y="2499153"/>
                </a:cubicBezTo>
                <a:cubicBezTo>
                  <a:pt x="1267114" y="2488295"/>
                  <a:pt x="1252731" y="2480294"/>
                  <a:pt x="1240730" y="2480008"/>
                </a:cubicBezTo>
                <a:cubicBezTo>
                  <a:pt x="1228538" y="2480866"/>
                  <a:pt x="1226537" y="2493819"/>
                  <a:pt x="1234824" y="2502487"/>
                </a:cubicBezTo>
                <a:close/>
                <a:moveTo>
                  <a:pt x="1196248" y="2503726"/>
                </a:moveTo>
                <a:cubicBezTo>
                  <a:pt x="1198534" y="2506774"/>
                  <a:pt x="1202630" y="2511536"/>
                  <a:pt x="1206154" y="2513346"/>
                </a:cubicBezTo>
                <a:cubicBezTo>
                  <a:pt x="1210154" y="2515536"/>
                  <a:pt x="1207583" y="2511060"/>
                  <a:pt x="1205963" y="2509060"/>
                </a:cubicBezTo>
                <a:cubicBezTo>
                  <a:pt x="1201487" y="2503535"/>
                  <a:pt x="1203773" y="2500677"/>
                  <a:pt x="1211012" y="2506869"/>
                </a:cubicBezTo>
                <a:cubicBezTo>
                  <a:pt x="1217203" y="2511060"/>
                  <a:pt x="1206535" y="2500297"/>
                  <a:pt x="1205868" y="2498677"/>
                </a:cubicBezTo>
                <a:cubicBezTo>
                  <a:pt x="1202820" y="2493439"/>
                  <a:pt x="1209297" y="2497915"/>
                  <a:pt x="1210821" y="2500582"/>
                </a:cubicBezTo>
                <a:cubicBezTo>
                  <a:pt x="1217870" y="2508107"/>
                  <a:pt x="1218632" y="2506583"/>
                  <a:pt x="1216822" y="2503154"/>
                </a:cubicBezTo>
                <a:cubicBezTo>
                  <a:pt x="1215774" y="2501249"/>
                  <a:pt x="1212726" y="2497820"/>
                  <a:pt x="1215774" y="2498296"/>
                </a:cubicBezTo>
                <a:cubicBezTo>
                  <a:pt x="1218917" y="2498773"/>
                  <a:pt x="1220441" y="2502678"/>
                  <a:pt x="1222346" y="2504964"/>
                </a:cubicBezTo>
                <a:cubicBezTo>
                  <a:pt x="1225013" y="2508202"/>
                  <a:pt x="1229966" y="2509726"/>
                  <a:pt x="1229300" y="2506488"/>
                </a:cubicBezTo>
                <a:cubicBezTo>
                  <a:pt x="1224347" y="2496296"/>
                  <a:pt x="1208059" y="2481818"/>
                  <a:pt x="1196057" y="2487057"/>
                </a:cubicBezTo>
                <a:cubicBezTo>
                  <a:pt x="1190628" y="2491343"/>
                  <a:pt x="1191581" y="2497249"/>
                  <a:pt x="1196248" y="2503726"/>
                </a:cubicBezTo>
                <a:close/>
                <a:moveTo>
                  <a:pt x="1241301" y="2443242"/>
                </a:moveTo>
                <a:lnTo>
                  <a:pt x="1241301" y="2443242"/>
                </a:lnTo>
                <a:cubicBezTo>
                  <a:pt x="1241301" y="2443242"/>
                  <a:pt x="1241301" y="2443242"/>
                  <a:pt x="1241301" y="2443242"/>
                </a:cubicBezTo>
                <a:close/>
                <a:moveTo>
                  <a:pt x="1179770" y="2447147"/>
                </a:moveTo>
                <a:cubicBezTo>
                  <a:pt x="1181294" y="2450957"/>
                  <a:pt x="1184342" y="2457053"/>
                  <a:pt x="1187580" y="2460292"/>
                </a:cubicBezTo>
                <a:cubicBezTo>
                  <a:pt x="1191962" y="2464101"/>
                  <a:pt x="1190152" y="2457910"/>
                  <a:pt x="1189485" y="2456005"/>
                </a:cubicBezTo>
                <a:cubicBezTo>
                  <a:pt x="1185961" y="2445623"/>
                  <a:pt x="1193390" y="2450576"/>
                  <a:pt x="1196629" y="2455719"/>
                </a:cubicBezTo>
                <a:cubicBezTo>
                  <a:pt x="1202439" y="2462101"/>
                  <a:pt x="1194343" y="2447814"/>
                  <a:pt x="1194057" y="2445909"/>
                </a:cubicBezTo>
                <a:cubicBezTo>
                  <a:pt x="1192628" y="2439622"/>
                  <a:pt x="1198724" y="2446576"/>
                  <a:pt x="1199296" y="2449528"/>
                </a:cubicBezTo>
                <a:cubicBezTo>
                  <a:pt x="1204439" y="2459244"/>
                  <a:pt x="1206249" y="2458101"/>
                  <a:pt x="1205487" y="2454100"/>
                </a:cubicBezTo>
                <a:cubicBezTo>
                  <a:pt x="1205106" y="2451910"/>
                  <a:pt x="1202820" y="2447528"/>
                  <a:pt x="1206440" y="2449052"/>
                </a:cubicBezTo>
                <a:cubicBezTo>
                  <a:pt x="1210059" y="2450576"/>
                  <a:pt x="1210250" y="2454862"/>
                  <a:pt x="1211583" y="2457720"/>
                </a:cubicBezTo>
                <a:cubicBezTo>
                  <a:pt x="1213393" y="2461816"/>
                  <a:pt x="1218632" y="2464864"/>
                  <a:pt x="1219394" y="2461625"/>
                </a:cubicBezTo>
                <a:cubicBezTo>
                  <a:pt x="1218155" y="2448290"/>
                  <a:pt x="1203868" y="2433241"/>
                  <a:pt x="1190628" y="2430955"/>
                </a:cubicBezTo>
                <a:cubicBezTo>
                  <a:pt x="1181579" y="2430097"/>
                  <a:pt x="1175483" y="2437622"/>
                  <a:pt x="1179770" y="2447147"/>
                </a:cubicBezTo>
                <a:close/>
                <a:moveTo>
                  <a:pt x="1174055" y="2414476"/>
                </a:moveTo>
                <a:cubicBezTo>
                  <a:pt x="1172531" y="2410571"/>
                  <a:pt x="1167959" y="2406571"/>
                  <a:pt x="1168149" y="2402380"/>
                </a:cubicBezTo>
                <a:cubicBezTo>
                  <a:pt x="1169197" y="2400189"/>
                  <a:pt x="1172054" y="2404761"/>
                  <a:pt x="1173293" y="2406761"/>
                </a:cubicBezTo>
                <a:cubicBezTo>
                  <a:pt x="1177293" y="2413143"/>
                  <a:pt x="1180532" y="2416476"/>
                  <a:pt x="1178531" y="2409333"/>
                </a:cubicBezTo>
                <a:cubicBezTo>
                  <a:pt x="1173388" y="2397141"/>
                  <a:pt x="1181389" y="2403237"/>
                  <a:pt x="1183484" y="2410762"/>
                </a:cubicBezTo>
                <a:cubicBezTo>
                  <a:pt x="1202630" y="2428097"/>
                  <a:pt x="1174721" y="2371995"/>
                  <a:pt x="1159481" y="2391807"/>
                </a:cubicBezTo>
                <a:cubicBezTo>
                  <a:pt x="1145765" y="2407047"/>
                  <a:pt x="1178817" y="2441908"/>
                  <a:pt x="1168816" y="2420572"/>
                </a:cubicBezTo>
                <a:cubicBezTo>
                  <a:pt x="1167292" y="2418001"/>
                  <a:pt x="1166054" y="2415048"/>
                  <a:pt x="1166911" y="2412857"/>
                </a:cubicBezTo>
                <a:cubicBezTo>
                  <a:pt x="1167863" y="2409142"/>
                  <a:pt x="1178531" y="2422763"/>
                  <a:pt x="1174055" y="2414476"/>
                </a:cubicBezTo>
                <a:close/>
                <a:moveTo>
                  <a:pt x="1155100" y="2456196"/>
                </a:moveTo>
                <a:cubicBezTo>
                  <a:pt x="1157195" y="2466292"/>
                  <a:pt x="1183961" y="2479818"/>
                  <a:pt x="1169768" y="2465435"/>
                </a:cubicBezTo>
                <a:cubicBezTo>
                  <a:pt x="1164530" y="2461530"/>
                  <a:pt x="1162529" y="2455910"/>
                  <a:pt x="1168911" y="2457720"/>
                </a:cubicBezTo>
                <a:cubicBezTo>
                  <a:pt x="1173578" y="2458196"/>
                  <a:pt x="1162720" y="2452100"/>
                  <a:pt x="1161577" y="2451052"/>
                </a:cubicBezTo>
                <a:cubicBezTo>
                  <a:pt x="1158053" y="2448004"/>
                  <a:pt x="1159958" y="2445528"/>
                  <a:pt x="1163863" y="2448957"/>
                </a:cubicBezTo>
                <a:cubicBezTo>
                  <a:pt x="1177674" y="2456482"/>
                  <a:pt x="1161577" y="2444099"/>
                  <a:pt x="1163577" y="2441242"/>
                </a:cubicBezTo>
                <a:cubicBezTo>
                  <a:pt x="1164720" y="2439241"/>
                  <a:pt x="1167768" y="2443527"/>
                  <a:pt x="1169768" y="2445147"/>
                </a:cubicBezTo>
                <a:cubicBezTo>
                  <a:pt x="1172816" y="2447433"/>
                  <a:pt x="1175007" y="2445528"/>
                  <a:pt x="1172816" y="2441623"/>
                </a:cubicBezTo>
                <a:cubicBezTo>
                  <a:pt x="1170911" y="2438098"/>
                  <a:pt x="1166911" y="2435050"/>
                  <a:pt x="1164339" y="2433431"/>
                </a:cubicBezTo>
                <a:cubicBezTo>
                  <a:pt x="1148432" y="2425621"/>
                  <a:pt x="1149290" y="2444956"/>
                  <a:pt x="1155100" y="2456196"/>
                </a:cubicBezTo>
                <a:close/>
                <a:moveTo>
                  <a:pt x="1150528" y="2365708"/>
                </a:moveTo>
                <a:cubicBezTo>
                  <a:pt x="1156148" y="2372376"/>
                  <a:pt x="1145670" y="2353135"/>
                  <a:pt x="1147575" y="2351707"/>
                </a:cubicBezTo>
                <a:cubicBezTo>
                  <a:pt x="1148909" y="2349801"/>
                  <a:pt x="1151099" y="2354659"/>
                  <a:pt x="1152052" y="2356755"/>
                </a:cubicBezTo>
                <a:cubicBezTo>
                  <a:pt x="1156529" y="2366851"/>
                  <a:pt x="1157576" y="2364756"/>
                  <a:pt x="1156910" y="2359993"/>
                </a:cubicBezTo>
                <a:cubicBezTo>
                  <a:pt x="1156529" y="2357422"/>
                  <a:pt x="1154624" y="2352659"/>
                  <a:pt x="1157291" y="2353326"/>
                </a:cubicBezTo>
                <a:cubicBezTo>
                  <a:pt x="1160053" y="2353897"/>
                  <a:pt x="1160434" y="2359136"/>
                  <a:pt x="1161577" y="2362279"/>
                </a:cubicBezTo>
                <a:cubicBezTo>
                  <a:pt x="1174436" y="2380282"/>
                  <a:pt x="1164339" y="2336847"/>
                  <a:pt x="1148147" y="2337324"/>
                </a:cubicBezTo>
                <a:cubicBezTo>
                  <a:pt x="1131192" y="2338943"/>
                  <a:pt x="1134716" y="2366566"/>
                  <a:pt x="1144527" y="2375614"/>
                </a:cubicBezTo>
                <a:cubicBezTo>
                  <a:pt x="1150909" y="2381234"/>
                  <a:pt x="1137193" y="2349611"/>
                  <a:pt x="1150528" y="2365708"/>
                </a:cubicBezTo>
                <a:close/>
                <a:moveTo>
                  <a:pt x="1122334" y="2394569"/>
                </a:moveTo>
                <a:cubicBezTo>
                  <a:pt x="1123001" y="2398760"/>
                  <a:pt x="1131764" y="2415238"/>
                  <a:pt x="1129097" y="2401808"/>
                </a:cubicBezTo>
                <a:cubicBezTo>
                  <a:pt x="1127096" y="2395045"/>
                  <a:pt x="1129382" y="2392569"/>
                  <a:pt x="1133954" y="2400665"/>
                </a:cubicBezTo>
                <a:cubicBezTo>
                  <a:pt x="1135669" y="2403618"/>
                  <a:pt x="1135669" y="2402475"/>
                  <a:pt x="1135002" y="2399903"/>
                </a:cubicBezTo>
                <a:cubicBezTo>
                  <a:pt x="1134431" y="2396474"/>
                  <a:pt x="1131192" y="2392188"/>
                  <a:pt x="1132145" y="2388854"/>
                </a:cubicBezTo>
                <a:cubicBezTo>
                  <a:pt x="1133478" y="2387711"/>
                  <a:pt x="1135097" y="2392188"/>
                  <a:pt x="1135859" y="2394093"/>
                </a:cubicBezTo>
                <a:cubicBezTo>
                  <a:pt x="1139288" y="2403332"/>
                  <a:pt x="1140431" y="2401999"/>
                  <a:pt x="1140050" y="2398093"/>
                </a:cubicBezTo>
                <a:cubicBezTo>
                  <a:pt x="1139860" y="2395903"/>
                  <a:pt x="1138336" y="2391712"/>
                  <a:pt x="1140812" y="2392950"/>
                </a:cubicBezTo>
                <a:cubicBezTo>
                  <a:pt x="1144051" y="2394855"/>
                  <a:pt x="1143003" y="2400855"/>
                  <a:pt x="1145384" y="2403904"/>
                </a:cubicBezTo>
                <a:cubicBezTo>
                  <a:pt x="1146432" y="2405428"/>
                  <a:pt x="1149099" y="2407428"/>
                  <a:pt x="1149575" y="2404666"/>
                </a:cubicBezTo>
                <a:cubicBezTo>
                  <a:pt x="1150147" y="2382568"/>
                  <a:pt x="1117381" y="2360755"/>
                  <a:pt x="1122334" y="2394569"/>
                </a:cubicBezTo>
                <a:close/>
                <a:moveTo>
                  <a:pt x="1103951" y="2330371"/>
                </a:moveTo>
                <a:cubicBezTo>
                  <a:pt x="1103951" y="2335228"/>
                  <a:pt x="1112428" y="2354088"/>
                  <a:pt x="1110523" y="2338181"/>
                </a:cubicBezTo>
                <a:cubicBezTo>
                  <a:pt x="1109666" y="2334562"/>
                  <a:pt x="1110047" y="2331990"/>
                  <a:pt x="1110904" y="2331133"/>
                </a:cubicBezTo>
                <a:cubicBezTo>
                  <a:pt x="1111952" y="2329418"/>
                  <a:pt x="1114904" y="2333895"/>
                  <a:pt x="1115952" y="2336276"/>
                </a:cubicBezTo>
                <a:cubicBezTo>
                  <a:pt x="1120334" y="2343610"/>
                  <a:pt x="1113190" y="2323798"/>
                  <a:pt x="1115285" y="2322560"/>
                </a:cubicBezTo>
                <a:cubicBezTo>
                  <a:pt x="1116905" y="2321131"/>
                  <a:pt x="1118143" y="2326275"/>
                  <a:pt x="1118619" y="2328370"/>
                </a:cubicBezTo>
                <a:cubicBezTo>
                  <a:pt x="1120143" y="2335133"/>
                  <a:pt x="1122620" y="2339896"/>
                  <a:pt x="1122715" y="2332752"/>
                </a:cubicBezTo>
                <a:cubicBezTo>
                  <a:pt x="1122620" y="2330275"/>
                  <a:pt x="1121667" y="2325322"/>
                  <a:pt x="1124144" y="2326656"/>
                </a:cubicBezTo>
                <a:cubicBezTo>
                  <a:pt x="1126811" y="2328275"/>
                  <a:pt x="1126239" y="2333418"/>
                  <a:pt x="1126906" y="2336086"/>
                </a:cubicBezTo>
                <a:cubicBezTo>
                  <a:pt x="1127858" y="2340562"/>
                  <a:pt x="1131478" y="2343420"/>
                  <a:pt x="1132430" y="2339610"/>
                </a:cubicBezTo>
                <a:cubicBezTo>
                  <a:pt x="1135478" y="2313035"/>
                  <a:pt x="1102427" y="2290937"/>
                  <a:pt x="1103951" y="2330371"/>
                </a:cubicBezTo>
                <a:close/>
                <a:moveTo>
                  <a:pt x="1098426" y="2283603"/>
                </a:moveTo>
                <a:cubicBezTo>
                  <a:pt x="1101474" y="2291509"/>
                  <a:pt x="1101474" y="2263029"/>
                  <a:pt x="1106141" y="2281984"/>
                </a:cubicBezTo>
                <a:cubicBezTo>
                  <a:pt x="1106618" y="2285127"/>
                  <a:pt x="1107094" y="2284365"/>
                  <a:pt x="1107380" y="2281888"/>
                </a:cubicBezTo>
                <a:cubicBezTo>
                  <a:pt x="1108046" y="2278840"/>
                  <a:pt x="1106522" y="2273792"/>
                  <a:pt x="1108618" y="2271506"/>
                </a:cubicBezTo>
                <a:cubicBezTo>
                  <a:pt x="1110237" y="2271220"/>
                  <a:pt x="1110237" y="2275602"/>
                  <a:pt x="1110237" y="2277602"/>
                </a:cubicBezTo>
                <a:cubicBezTo>
                  <a:pt x="1110142" y="2286841"/>
                  <a:pt x="1111666" y="2286270"/>
                  <a:pt x="1112714" y="2282841"/>
                </a:cubicBezTo>
                <a:cubicBezTo>
                  <a:pt x="1113285" y="2280936"/>
                  <a:pt x="1113380" y="2276745"/>
                  <a:pt x="1115190" y="2278936"/>
                </a:cubicBezTo>
                <a:cubicBezTo>
                  <a:pt x="1117095" y="2281126"/>
                  <a:pt x="1115571" y="2284651"/>
                  <a:pt x="1115381" y="2287318"/>
                </a:cubicBezTo>
                <a:cubicBezTo>
                  <a:pt x="1115285" y="2291128"/>
                  <a:pt x="1117857" y="2295128"/>
                  <a:pt x="1119476" y="2292461"/>
                </a:cubicBezTo>
                <a:cubicBezTo>
                  <a:pt x="1129001" y="2262172"/>
                  <a:pt x="1091473" y="2241597"/>
                  <a:pt x="1098426" y="2283603"/>
                </a:cubicBezTo>
                <a:close/>
                <a:moveTo>
                  <a:pt x="1099283" y="2197116"/>
                </a:moveTo>
                <a:cubicBezTo>
                  <a:pt x="1094902" y="2202736"/>
                  <a:pt x="1094616" y="2215023"/>
                  <a:pt x="1097283" y="2221786"/>
                </a:cubicBezTo>
                <a:cubicBezTo>
                  <a:pt x="1100712" y="2228358"/>
                  <a:pt x="1099569" y="2198259"/>
                  <a:pt x="1105189" y="2215690"/>
                </a:cubicBezTo>
                <a:cubicBezTo>
                  <a:pt x="1107570" y="2222929"/>
                  <a:pt x="1105284" y="2203879"/>
                  <a:pt x="1107189" y="2203212"/>
                </a:cubicBezTo>
                <a:cubicBezTo>
                  <a:pt x="1108904" y="2201974"/>
                  <a:pt x="1109094" y="2206736"/>
                  <a:pt x="1109189" y="2208736"/>
                </a:cubicBezTo>
                <a:cubicBezTo>
                  <a:pt x="1109570" y="2218452"/>
                  <a:pt x="1111094" y="2217118"/>
                  <a:pt x="1111952" y="2212927"/>
                </a:cubicBezTo>
                <a:cubicBezTo>
                  <a:pt x="1112428" y="2210641"/>
                  <a:pt x="1112333" y="2206165"/>
                  <a:pt x="1114333" y="2207498"/>
                </a:cubicBezTo>
                <a:cubicBezTo>
                  <a:pt x="1116333" y="2208832"/>
                  <a:pt x="1115000" y="2213404"/>
                  <a:pt x="1114904" y="2216261"/>
                </a:cubicBezTo>
                <a:cubicBezTo>
                  <a:pt x="1114714" y="2220547"/>
                  <a:pt x="1117571" y="2223310"/>
                  <a:pt x="1119095" y="2219690"/>
                </a:cubicBezTo>
                <a:cubicBezTo>
                  <a:pt x="1124715" y="2206069"/>
                  <a:pt x="1113285" y="2177875"/>
                  <a:pt x="1099283" y="2197116"/>
                </a:cubicBezTo>
                <a:close/>
                <a:moveTo>
                  <a:pt x="1104808" y="2131298"/>
                </a:moveTo>
                <a:cubicBezTo>
                  <a:pt x="1100141" y="2135870"/>
                  <a:pt x="1098712" y="2146824"/>
                  <a:pt x="1100331" y="2153110"/>
                </a:cubicBezTo>
                <a:cubicBezTo>
                  <a:pt x="1102903" y="2159206"/>
                  <a:pt x="1104998" y="2132346"/>
                  <a:pt x="1108237" y="2148538"/>
                </a:cubicBezTo>
                <a:cubicBezTo>
                  <a:pt x="1109666" y="2155206"/>
                  <a:pt x="1109570" y="2137966"/>
                  <a:pt x="1111380" y="2137585"/>
                </a:cubicBezTo>
                <a:cubicBezTo>
                  <a:pt x="1112999" y="2136632"/>
                  <a:pt x="1112714" y="2140918"/>
                  <a:pt x="1112618" y="2142823"/>
                </a:cubicBezTo>
                <a:cubicBezTo>
                  <a:pt x="1111952" y="2151682"/>
                  <a:pt x="1113476" y="2150539"/>
                  <a:pt x="1114714" y="2146919"/>
                </a:cubicBezTo>
                <a:cubicBezTo>
                  <a:pt x="1117095" y="2136727"/>
                  <a:pt x="1119476" y="2144633"/>
                  <a:pt x="1117095" y="2150253"/>
                </a:cubicBezTo>
                <a:cubicBezTo>
                  <a:pt x="1116524" y="2153968"/>
                  <a:pt x="1118619" y="2156825"/>
                  <a:pt x="1120524" y="2153968"/>
                </a:cubicBezTo>
                <a:cubicBezTo>
                  <a:pt x="1122239" y="2151301"/>
                  <a:pt x="1122715" y="2146157"/>
                  <a:pt x="1122905" y="2142823"/>
                </a:cubicBezTo>
                <a:cubicBezTo>
                  <a:pt x="1123382" y="2129488"/>
                  <a:pt x="1114523" y="2120440"/>
                  <a:pt x="1104808" y="2131298"/>
                </a:cubicBezTo>
                <a:close/>
                <a:moveTo>
                  <a:pt x="1114333" y="2083578"/>
                </a:moveTo>
                <a:cubicBezTo>
                  <a:pt x="1112999" y="2087292"/>
                  <a:pt x="1113190" y="2100056"/>
                  <a:pt x="1116619" y="2089864"/>
                </a:cubicBezTo>
                <a:cubicBezTo>
                  <a:pt x="1117952" y="2084530"/>
                  <a:pt x="1120810" y="2083006"/>
                  <a:pt x="1121000" y="2089769"/>
                </a:cubicBezTo>
                <a:cubicBezTo>
                  <a:pt x="1121096" y="2092150"/>
                  <a:pt x="1121572" y="2091388"/>
                  <a:pt x="1122143" y="2089388"/>
                </a:cubicBezTo>
                <a:cubicBezTo>
                  <a:pt x="1122239" y="2085578"/>
                  <a:pt x="1126144" y="2074053"/>
                  <a:pt x="1125191" y="2085197"/>
                </a:cubicBezTo>
                <a:cubicBezTo>
                  <a:pt x="1123953" y="2092722"/>
                  <a:pt x="1125382" y="2091865"/>
                  <a:pt x="1126715" y="2088912"/>
                </a:cubicBezTo>
                <a:cubicBezTo>
                  <a:pt x="1127477" y="2087292"/>
                  <a:pt x="1128144" y="2083768"/>
                  <a:pt x="1129478" y="2085102"/>
                </a:cubicBezTo>
                <a:cubicBezTo>
                  <a:pt x="1130906" y="2086435"/>
                  <a:pt x="1129097" y="2089674"/>
                  <a:pt x="1128525" y="2091960"/>
                </a:cubicBezTo>
                <a:cubicBezTo>
                  <a:pt x="1128430" y="2103295"/>
                  <a:pt x="1134526" y="2090055"/>
                  <a:pt x="1134050" y="2086054"/>
                </a:cubicBezTo>
                <a:cubicBezTo>
                  <a:pt x="1136621" y="2066718"/>
                  <a:pt x="1117857" y="2067576"/>
                  <a:pt x="1114333" y="2083578"/>
                </a:cubicBezTo>
                <a:close/>
                <a:moveTo>
                  <a:pt x="1132526" y="2019189"/>
                </a:moveTo>
                <a:cubicBezTo>
                  <a:pt x="1124906" y="2020237"/>
                  <a:pt x="1118524" y="2054908"/>
                  <a:pt x="1127192" y="2038334"/>
                </a:cubicBezTo>
                <a:cubicBezTo>
                  <a:pt x="1130049" y="2030142"/>
                  <a:pt x="1133573" y="2032714"/>
                  <a:pt x="1132621" y="2039477"/>
                </a:cubicBezTo>
                <a:cubicBezTo>
                  <a:pt x="1132907" y="2047192"/>
                  <a:pt x="1136050" y="2028428"/>
                  <a:pt x="1138336" y="2028523"/>
                </a:cubicBezTo>
                <a:cubicBezTo>
                  <a:pt x="1140336" y="2028142"/>
                  <a:pt x="1139003" y="2032714"/>
                  <a:pt x="1138526" y="2034715"/>
                </a:cubicBezTo>
                <a:cubicBezTo>
                  <a:pt x="1135955" y="2044240"/>
                  <a:pt x="1137860" y="2043668"/>
                  <a:pt x="1139955" y="2040049"/>
                </a:cubicBezTo>
                <a:cubicBezTo>
                  <a:pt x="1141098" y="2038048"/>
                  <a:pt x="1142432" y="2033667"/>
                  <a:pt x="1143956" y="2035858"/>
                </a:cubicBezTo>
                <a:cubicBezTo>
                  <a:pt x="1145480" y="2038048"/>
                  <a:pt x="1142813" y="2041858"/>
                  <a:pt x="1141860" y="2044620"/>
                </a:cubicBezTo>
                <a:cubicBezTo>
                  <a:pt x="1140527" y="2048526"/>
                  <a:pt x="1142051" y="2052526"/>
                  <a:pt x="1144718" y="2050050"/>
                </a:cubicBezTo>
                <a:cubicBezTo>
                  <a:pt x="1154243" y="2039858"/>
                  <a:pt x="1152338" y="2006901"/>
                  <a:pt x="1132526" y="2019189"/>
                </a:cubicBezTo>
                <a:close/>
                <a:moveTo>
                  <a:pt x="1162339" y="1972421"/>
                </a:moveTo>
                <a:cubicBezTo>
                  <a:pt x="1148813" y="1952228"/>
                  <a:pt x="1134812" y="1995757"/>
                  <a:pt x="1145194" y="1982327"/>
                </a:cubicBezTo>
                <a:cubicBezTo>
                  <a:pt x="1148051" y="1977469"/>
                  <a:pt x="1151004" y="1977850"/>
                  <a:pt x="1149004" y="1985375"/>
                </a:cubicBezTo>
                <a:cubicBezTo>
                  <a:pt x="1148242" y="1988137"/>
                  <a:pt x="1149004" y="1987661"/>
                  <a:pt x="1150147" y="1985756"/>
                </a:cubicBezTo>
                <a:cubicBezTo>
                  <a:pt x="1151861" y="1983565"/>
                  <a:pt x="1152528" y="1978898"/>
                  <a:pt x="1155100" y="1977945"/>
                </a:cubicBezTo>
                <a:cubicBezTo>
                  <a:pt x="1156624" y="1978326"/>
                  <a:pt x="1155005" y="1981851"/>
                  <a:pt x="1154243" y="1983470"/>
                </a:cubicBezTo>
                <a:cubicBezTo>
                  <a:pt x="1150718" y="1990804"/>
                  <a:pt x="1152242" y="1990995"/>
                  <a:pt x="1154433" y="1988709"/>
                </a:cubicBezTo>
                <a:cubicBezTo>
                  <a:pt x="1155576" y="1987470"/>
                  <a:pt x="1157291" y="1984137"/>
                  <a:pt x="1158053" y="1986613"/>
                </a:cubicBezTo>
                <a:cubicBezTo>
                  <a:pt x="1158815" y="1989090"/>
                  <a:pt x="1156243" y="1991376"/>
                  <a:pt x="1155005" y="1993471"/>
                </a:cubicBezTo>
                <a:cubicBezTo>
                  <a:pt x="1150718" y="2011664"/>
                  <a:pt x="1169768" y="1984804"/>
                  <a:pt x="1162339" y="1972421"/>
                </a:cubicBezTo>
                <a:close/>
                <a:moveTo>
                  <a:pt x="1157100" y="2016236"/>
                </a:moveTo>
                <a:cubicBezTo>
                  <a:pt x="1156148" y="2019855"/>
                  <a:pt x="1155005" y="2025570"/>
                  <a:pt x="1155671" y="2028714"/>
                </a:cubicBezTo>
                <a:cubicBezTo>
                  <a:pt x="1156433" y="2032333"/>
                  <a:pt x="1159100" y="2027380"/>
                  <a:pt x="1159862" y="2024808"/>
                </a:cubicBezTo>
                <a:cubicBezTo>
                  <a:pt x="1161958" y="2017855"/>
                  <a:pt x="1165958" y="2016141"/>
                  <a:pt x="1165863" y="2025094"/>
                </a:cubicBezTo>
                <a:cubicBezTo>
                  <a:pt x="1166244" y="2031952"/>
                  <a:pt x="1169197" y="2016998"/>
                  <a:pt x="1169768" y="2015665"/>
                </a:cubicBezTo>
                <a:cubicBezTo>
                  <a:pt x="1172150" y="2009950"/>
                  <a:pt x="1173388" y="2015760"/>
                  <a:pt x="1171959" y="2019475"/>
                </a:cubicBezTo>
                <a:cubicBezTo>
                  <a:pt x="1169768" y="2029285"/>
                  <a:pt x="1171769" y="2028428"/>
                  <a:pt x="1173864" y="2024523"/>
                </a:cubicBezTo>
                <a:cubicBezTo>
                  <a:pt x="1175007" y="2022427"/>
                  <a:pt x="1176150" y="2017855"/>
                  <a:pt x="1177960" y="2019760"/>
                </a:cubicBezTo>
                <a:cubicBezTo>
                  <a:pt x="1179770" y="2021665"/>
                  <a:pt x="1177103" y="2025856"/>
                  <a:pt x="1176245" y="2028714"/>
                </a:cubicBezTo>
                <a:cubicBezTo>
                  <a:pt x="1175007" y="2032809"/>
                  <a:pt x="1177007" y="2036524"/>
                  <a:pt x="1179674" y="2033667"/>
                </a:cubicBezTo>
                <a:cubicBezTo>
                  <a:pt x="1195486" y="2009187"/>
                  <a:pt x="1171197" y="1983946"/>
                  <a:pt x="1157100" y="2016236"/>
                </a:cubicBezTo>
                <a:close/>
                <a:moveTo>
                  <a:pt x="1165863" y="1926225"/>
                </a:moveTo>
                <a:cubicBezTo>
                  <a:pt x="1165006" y="1928987"/>
                  <a:pt x="1163958" y="1933464"/>
                  <a:pt x="1164434" y="1935940"/>
                </a:cubicBezTo>
                <a:cubicBezTo>
                  <a:pt x="1165006" y="1938798"/>
                  <a:pt x="1167197" y="1934988"/>
                  <a:pt x="1167863" y="1933083"/>
                </a:cubicBezTo>
                <a:cubicBezTo>
                  <a:pt x="1169673" y="1927749"/>
                  <a:pt x="1172912" y="1926415"/>
                  <a:pt x="1172626" y="1933464"/>
                </a:cubicBezTo>
                <a:cubicBezTo>
                  <a:pt x="1173102" y="1939560"/>
                  <a:pt x="1175388" y="1924320"/>
                  <a:pt x="1177198" y="1924320"/>
                </a:cubicBezTo>
                <a:cubicBezTo>
                  <a:pt x="1178912" y="1923748"/>
                  <a:pt x="1177960" y="1927463"/>
                  <a:pt x="1177579" y="1929178"/>
                </a:cubicBezTo>
                <a:cubicBezTo>
                  <a:pt x="1175674" y="1936893"/>
                  <a:pt x="1177293" y="1936226"/>
                  <a:pt x="1179008" y="1933178"/>
                </a:cubicBezTo>
                <a:cubicBezTo>
                  <a:pt x="1179960" y="1931559"/>
                  <a:pt x="1181008" y="1927939"/>
                  <a:pt x="1182341" y="1929463"/>
                </a:cubicBezTo>
                <a:cubicBezTo>
                  <a:pt x="1183770" y="1931083"/>
                  <a:pt x="1181579" y="1934321"/>
                  <a:pt x="1180817" y="1936512"/>
                </a:cubicBezTo>
                <a:cubicBezTo>
                  <a:pt x="1179770" y="1939655"/>
                  <a:pt x="1181198" y="1942703"/>
                  <a:pt x="1183484" y="1940512"/>
                </a:cubicBezTo>
                <a:cubicBezTo>
                  <a:pt x="1196915" y="1921653"/>
                  <a:pt x="1177388" y="1901079"/>
                  <a:pt x="1165863" y="1926225"/>
                </a:cubicBezTo>
                <a:close/>
                <a:moveTo>
                  <a:pt x="1182722" y="1874790"/>
                </a:moveTo>
                <a:cubicBezTo>
                  <a:pt x="1175674" y="1875361"/>
                  <a:pt x="1168625" y="1907079"/>
                  <a:pt x="1177388" y="1892220"/>
                </a:cubicBezTo>
                <a:cubicBezTo>
                  <a:pt x="1179674" y="1886696"/>
                  <a:pt x="1182913" y="1885458"/>
                  <a:pt x="1182818" y="1891744"/>
                </a:cubicBezTo>
                <a:cubicBezTo>
                  <a:pt x="1182627" y="1893935"/>
                  <a:pt x="1182246" y="1897745"/>
                  <a:pt x="1184151" y="1893363"/>
                </a:cubicBezTo>
                <a:cubicBezTo>
                  <a:pt x="1185770" y="1890411"/>
                  <a:pt x="1185675" y="1885362"/>
                  <a:pt x="1188437" y="1883458"/>
                </a:cubicBezTo>
                <a:cubicBezTo>
                  <a:pt x="1190438" y="1883172"/>
                  <a:pt x="1189104" y="1887458"/>
                  <a:pt x="1188533" y="1889268"/>
                </a:cubicBezTo>
                <a:cubicBezTo>
                  <a:pt x="1185866" y="1898031"/>
                  <a:pt x="1187675" y="1897554"/>
                  <a:pt x="1189771" y="1894316"/>
                </a:cubicBezTo>
                <a:cubicBezTo>
                  <a:pt x="1190914" y="1892506"/>
                  <a:pt x="1192343" y="1888506"/>
                  <a:pt x="1193771" y="1890601"/>
                </a:cubicBezTo>
                <a:cubicBezTo>
                  <a:pt x="1195200" y="1892697"/>
                  <a:pt x="1192533" y="1896221"/>
                  <a:pt x="1191485" y="1898697"/>
                </a:cubicBezTo>
                <a:cubicBezTo>
                  <a:pt x="1190057" y="1902317"/>
                  <a:pt x="1191485" y="1906127"/>
                  <a:pt x="1194152" y="1903936"/>
                </a:cubicBezTo>
                <a:cubicBezTo>
                  <a:pt x="1204058" y="1894411"/>
                  <a:pt x="1201772" y="1863836"/>
                  <a:pt x="1182722" y="1874790"/>
                </a:cubicBezTo>
                <a:close/>
                <a:moveTo>
                  <a:pt x="1204916" y="1811067"/>
                </a:moveTo>
                <a:cubicBezTo>
                  <a:pt x="1199105" y="1812401"/>
                  <a:pt x="1195486" y="1821354"/>
                  <a:pt x="1195010" y="1827260"/>
                </a:cubicBezTo>
                <a:cubicBezTo>
                  <a:pt x="1195295" y="1834690"/>
                  <a:pt x="1204820" y="1812020"/>
                  <a:pt x="1202820" y="1828879"/>
                </a:cubicBezTo>
                <a:cubicBezTo>
                  <a:pt x="1202153" y="1831641"/>
                  <a:pt x="1202915" y="1831165"/>
                  <a:pt x="1203963" y="1829260"/>
                </a:cubicBezTo>
                <a:cubicBezTo>
                  <a:pt x="1205678" y="1826974"/>
                  <a:pt x="1205963" y="1822307"/>
                  <a:pt x="1208535" y="1821259"/>
                </a:cubicBezTo>
                <a:cubicBezTo>
                  <a:pt x="1210154" y="1821545"/>
                  <a:pt x="1208726" y="1825260"/>
                  <a:pt x="1208059" y="1826784"/>
                </a:cubicBezTo>
                <a:cubicBezTo>
                  <a:pt x="1204820" y="1834308"/>
                  <a:pt x="1206344" y="1834404"/>
                  <a:pt x="1208535" y="1832022"/>
                </a:cubicBezTo>
                <a:cubicBezTo>
                  <a:pt x="1209773" y="1830689"/>
                  <a:pt x="1211297" y="1827260"/>
                  <a:pt x="1212250" y="1829737"/>
                </a:cubicBezTo>
                <a:cubicBezTo>
                  <a:pt x="1213202" y="1832308"/>
                  <a:pt x="1210535" y="1834690"/>
                  <a:pt x="1209392" y="1836785"/>
                </a:cubicBezTo>
                <a:cubicBezTo>
                  <a:pt x="1207773" y="1839738"/>
                  <a:pt x="1208535" y="1843929"/>
                  <a:pt x="1210916" y="1842691"/>
                </a:cubicBezTo>
                <a:cubicBezTo>
                  <a:pt x="1221013" y="1834975"/>
                  <a:pt x="1221775" y="1807067"/>
                  <a:pt x="1204916" y="1811067"/>
                </a:cubicBezTo>
                <a:close/>
                <a:moveTo>
                  <a:pt x="1212059" y="1765252"/>
                </a:moveTo>
                <a:cubicBezTo>
                  <a:pt x="1206630" y="1766776"/>
                  <a:pt x="1205297" y="1792589"/>
                  <a:pt x="1210440" y="1779540"/>
                </a:cubicBezTo>
                <a:cubicBezTo>
                  <a:pt x="1215107" y="1766491"/>
                  <a:pt x="1214726" y="1786398"/>
                  <a:pt x="1216250" y="1778968"/>
                </a:cubicBezTo>
                <a:cubicBezTo>
                  <a:pt x="1217203" y="1776396"/>
                  <a:pt x="1216250" y="1772491"/>
                  <a:pt x="1218251" y="1770586"/>
                </a:cubicBezTo>
                <a:cubicBezTo>
                  <a:pt x="1219775" y="1769920"/>
                  <a:pt x="1219489" y="1773349"/>
                  <a:pt x="1219298" y="1774968"/>
                </a:cubicBezTo>
                <a:cubicBezTo>
                  <a:pt x="1218441" y="1782207"/>
                  <a:pt x="1219870" y="1781445"/>
                  <a:pt x="1221204" y="1778492"/>
                </a:cubicBezTo>
                <a:cubicBezTo>
                  <a:pt x="1223775" y="1770110"/>
                  <a:pt x="1225775" y="1776682"/>
                  <a:pt x="1223299" y="1781445"/>
                </a:cubicBezTo>
                <a:cubicBezTo>
                  <a:pt x="1223585" y="1792494"/>
                  <a:pt x="1229681" y="1779825"/>
                  <a:pt x="1228919" y="1775539"/>
                </a:cubicBezTo>
                <a:cubicBezTo>
                  <a:pt x="1229681" y="1763824"/>
                  <a:pt x="1220632" y="1756870"/>
                  <a:pt x="1212059" y="1765252"/>
                </a:cubicBezTo>
                <a:close/>
                <a:moveTo>
                  <a:pt x="1212250" y="1637903"/>
                </a:moveTo>
                <a:cubicBezTo>
                  <a:pt x="1215393" y="1642951"/>
                  <a:pt x="1214155" y="1623234"/>
                  <a:pt x="1219108" y="1635998"/>
                </a:cubicBezTo>
                <a:cubicBezTo>
                  <a:pt x="1219679" y="1638189"/>
                  <a:pt x="1220060" y="1637617"/>
                  <a:pt x="1220156" y="1635808"/>
                </a:cubicBezTo>
                <a:cubicBezTo>
                  <a:pt x="1220632" y="1633521"/>
                  <a:pt x="1219013" y="1629997"/>
                  <a:pt x="1220632" y="1628283"/>
                </a:cubicBezTo>
                <a:cubicBezTo>
                  <a:pt x="1222061" y="1627807"/>
                  <a:pt x="1222346" y="1631045"/>
                  <a:pt x="1222442" y="1632474"/>
                </a:cubicBezTo>
                <a:cubicBezTo>
                  <a:pt x="1222727" y="1639141"/>
                  <a:pt x="1224061" y="1638665"/>
                  <a:pt x="1224823" y="1636093"/>
                </a:cubicBezTo>
                <a:cubicBezTo>
                  <a:pt x="1225204" y="1634665"/>
                  <a:pt x="1225204" y="1631521"/>
                  <a:pt x="1226918" y="1632950"/>
                </a:cubicBezTo>
                <a:cubicBezTo>
                  <a:pt x="1228633" y="1634379"/>
                  <a:pt x="1227490" y="1637236"/>
                  <a:pt x="1227395" y="1639141"/>
                </a:cubicBezTo>
                <a:cubicBezTo>
                  <a:pt x="1227299" y="1641904"/>
                  <a:pt x="1229490" y="1644761"/>
                  <a:pt x="1231014" y="1642761"/>
                </a:cubicBezTo>
                <a:cubicBezTo>
                  <a:pt x="1239396" y="1619710"/>
                  <a:pt x="1204058" y="1608566"/>
                  <a:pt x="1212250" y="1637903"/>
                </a:cubicBezTo>
                <a:close/>
                <a:moveTo>
                  <a:pt x="1199105" y="1594279"/>
                </a:moveTo>
                <a:cubicBezTo>
                  <a:pt x="1199582" y="1599327"/>
                  <a:pt x="1203582" y="1604851"/>
                  <a:pt x="1208440" y="1605804"/>
                </a:cubicBezTo>
                <a:cubicBezTo>
                  <a:pt x="1212631" y="1605232"/>
                  <a:pt x="1199772" y="1593897"/>
                  <a:pt x="1209488" y="1596374"/>
                </a:cubicBezTo>
                <a:cubicBezTo>
                  <a:pt x="1213488" y="1596755"/>
                  <a:pt x="1204249" y="1591421"/>
                  <a:pt x="1204916" y="1589516"/>
                </a:cubicBezTo>
                <a:cubicBezTo>
                  <a:pt x="1205011" y="1587516"/>
                  <a:pt x="1207202" y="1589230"/>
                  <a:pt x="1208059" y="1589992"/>
                </a:cubicBezTo>
                <a:cubicBezTo>
                  <a:pt x="1212440" y="1593707"/>
                  <a:pt x="1212536" y="1591802"/>
                  <a:pt x="1211012" y="1589230"/>
                </a:cubicBezTo>
                <a:cubicBezTo>
                  <a:pt x="1210250" y="1587801"/>
                  <a:pt x="1208154" y="1586087"/>
                  <a:pt x="1209488" y="1584754"/>
                </a:cubicBezTo>
                <a:cubicBezTo>
                  <a:pt x="1210821" y="1583420"/>
                  <a:pt x="1212440" y="1586563"/>
                  <a:pt x="1213679" y="1587897"/>
                </a:cubicBezTo>
                <a:cubicBezTo>
                  <a:pt x="1215393" y="1589802"/>
                  <a:pt x="1217774" y="1588754"/>
                  <a:pt x="1217012" y="1585706"/>
                </a:cubicBezTo>
                <a:cubicBezTo>
                  <a:pt x="1216250" y="1583039"/>
                  <a:pt x="1213393" y="1580658"/>
                  <a:pt x="1211678" y="1579420"/>
                </a:cubicBezTo>
                <a:cubicBezTo>
                  <a:pt x="1201772" y="1573514"/>
                  <a:pt x="1197200" y="1585706"/>
                  <a:pt x="1199105" y="1594279"/>
                </a:cubicBezTo>
                <a:close/>
                <a:moveTo>
                  <a:pt x="1180722" y="1557036"/>
                </a:moveTo>
                <a:cubicBezTo>
                  <a:pt x="1181484" y="1559798"/>
                  <a:pt x="1187961" y="1568561"/>
                  <a:pt x="1186151" y="1560274"/>
                </a:cubicBezTo>
                <a:cubicBezTo>
                  <a:pt x="1185485" y="1558179"/>
                  <a:pt x="1185485" y="1556750"/>
                  <a:pt x="1186151" y="1556274"/>
                </a:cubicBezTo>
                <a:cubicBezTo>
                  <a:pt x="1186818" y="1555797"/>
                  <a:pt x="1188342" y="1556274"/>
                  <a:pt x="1190152" y="1558655"/>
                </a:cubicBezTo>
                <a:cubicBezTo>
                  <a:pt x="1191485" y="1560370"/>
                  <a:pt x="1191581" y="1559608"/>
                  <a:pt x="1191009" y="1557988"/>
                </a:cubicBezTo>
                <a:cubicBezTo>
                  <a:pt x="1190628" y="1555702"/>
                  <a:pt x="1187771" y="1553321"/>
                  <a:pt x="1188533" y="1551130"/>
                </a:cubicBezTo>
                <a:cubicBezTo>
                  <a:pt x="1189580" y="1550083"/>
                  <a:pt x="1191009" y="1552750"/>
                  <a:pt x="1191676" y="1553988"/>
                </a:cubicBezTo>
                <a:cubicBezTo>
                  <a:pt x="1194533" y="1559703"/>
                  <a:pt x="1195391" y="1558655"/>
                  <a:pt x="1195105" y="1555988"/>
                </a:cubicBezTo>
                <a:cubicBezTo>
                  <a:pt x="1195010" y="1554464"/>
                  <a:pt x="1193676" y="1551797"/>
                  <a:pt x="1195676" y="1552273"/>
                </a:cubicBezTo>
                <a:cubicBezTo>
                  <a:pt x="1197772" y="1552654"/>
                  <a:pt x="1197772" y="1555797"/>
                  <a:pt x="1198439" y="1557607"/>
                </a:cubicBezTo>
                <a:cubicBezTo>
                  <a:pt x="1199391" y="1560084"/>
                  <a:pt x="1202344" y="1561608"/>
                  <a:pt x="1202820" y="1559226"/>
                </a:cubicBezTo>
                <a:cubicBezTo>
                  <a:pt x="1203296" y="1541605"/>
                  <a:pt x="1175579" y="1535890"/>
                  <a:pt x="1180722" y="1557036"/>
                </a:cubicBezTo>
                <a:close/>
                <a:moveTo>
                  <a:pt x="1155481" y="1521031"/>
                </a:moveTo>
                <a:cubicBezTo>
                  <a:pt x="1156814" y="1524746"/>
                  <a:pt x="1160815" y="1528556"/>
                  <a:pt x="1164434" y="1530175"/>
                </a:cubicBezTo>
                <a:cubicBezTo>
                  <a:pt x="1170054" y="1530937"/>
                  <a:pt x="1156433" y="1518079"/>
                  <a:pt x="1166816" y="1521793"/>
                </a:cubicBezTo>
                <a:cubicBezTo>
                  <a:pt x="1173197" y="1525699"/>
                  <a:pt x="1165673" y="1518079"/>
                  <a:pt x="1164149" y="1516554"/>
                </a:cubicBezTo>
                <a:cubicBezTo>
                  <a:pt x="1161863" y="1513697"/>
                  <a:pt x="1165387" y="1513697"/>
                  <a:pt x="1167197" y="1515983"/>
                </a:cubicBezTo>
                <a:cubicBezTo>
                  <a:pt x="1169292" y="1518079"/>
                  <a:pt x="1171864" y="1520174"/>
                  <a:pt x="1172245" y="1519793"/>
                </a:cubicBezTo>
                <a:cubicBezTo>
                  <a:pt x="1174245" y="1518650"/>
                  <a:pt x="1167959" y="1513221"/>
                  <a:pt x="1171102" y="1512745"/>
                </a:cubicBezTo>
                <a:cubicBezTo>
                  <a:pt x="1173578" y="1512363"/>
                  <a:pt x="1174817" y="1515888"/>
                  <a:pt x="1176055" y="1517412"/>
                </a:cubicBezTo>
                <a:cubicBezTo>
                  <a:pt x="1185104" y="1524270"/>
                  <a:pt x="1179960" y="1511697"/>
                  <a:pt x="1175579" y="1509316"/>
                </a:cubicBezTo>
                <a:cubicBezTo>
                  <a:pt x="1165958" y="1499791"/>
                  <a:pt x="1150718" y="1507791"/>
                  <a:pt x="1155481" y="1521031"/>
                </a:cubicBezTo>
                <a:close/>
                <a:moveTo>
                  <a:pt x="1133192" y="1501791"/>
                </a:moveTo>
                <a:cubicBezTo>
                  <a:pt x="1134621" y="1503124"/>
                  <a:pt x="1136812" y="1505315"/>
                  <a:pt x="1138812" y="1505791"/>
                </a:cubicBezTo>
                <a:cubicBezTo>
                  <a:pt x="1143860" y="1506744"/>
                  <a:pt x="1131478" y="1495409"/>
                  <a:pt x="1142336" y="1499981"/>
                </a:cubicBezTo>
                <a:cubicBezTo>
                  <a:pt x="1146908" y="1501695"/>
                  <a:pt x="1137764" y="1495314"/>
                  <a:pt x="1138812" y="1493980"/>
                </a:cubicBezTo>
                <a:cubicBezTo>
                  <a:pt x="1139479" y="1492742"/>
                  <a:pt x="1141574" y="1494647"/>
                  <a:pt x="1142527" y="1495409"/>
                </a:cubicBezTo>
                <a:cubicBezTo>
                  <a:pt x="1146813" y="1499314"/>
                  <a:pt x="1147385" y="1498171"/>
                  <a:pt x="1146337" y="1495980"/>
                </a:cubicBezTo>
                <a:cubicBezTo>
                  <a:pt x="1145765" y="1494837"/>
                  <a:pt x="1143765" y="1492933"/>
                  <a:pt x="1145861" y="1492647"/>
                </a:cubicBezTo>
                <a:cubicBezTo>
                  <a:pt x="1148051" y="1492361"/>
                  <a:pt x="1148909" y="1495028"/>
                  <a:pt x="1149956" y="1496362"/>
                </a:cubicBezTo>
                <a:cubicBezTo>
                  <a:pt x="1151480" y="1498266"/>
                  <a:pt x="1154719" y="1498647"/>
                  <a:pt x="1154624" y="1496457"/>
                </a:cubicBezTo>
                <a:cubicBezTo>
                  <a:pt x="1150337" y="1481026"/>
                  <a:pt x="1122143" y="1485027"/>
                  <a:pt x="1133192" y="1501791"/>
                </a:cubicBezTo>
                <a:close/>
                <a:moveTo>
                  <a:pt x="1115857" y="1466548"/>
                </a:moveTo>
                <a:cubicBezTo>
                  <a:pt x="1119762" y="1478264"/>
                  <a:pt x="1142908" y="1482169"/>
                  <a:pt x="1138812" y="1476264"/>
                </a:cubicBezTo>
                <a:cubicBezTo>
                  <a:pt x="1115666" y="1467215"/>
                  <a:pt x="1150433" y="1469787"/>
                  <a:pt x="1126620" y="1466262"/>
                </a:cubicBezTo>
                <a:cubicBezTo>
                  <a:pt x="1125001" y="1466262"/>
                  <a:pt x="1123096" y="1463976"/>
                  <a:pt x="1125572" y="1463595"/>
                </a:cubicBezTo>
                <a:cubicBezTo>
                  <a:pt x="1130144" y="1463691"/>
                  <a:pt x="1139193" y="1464834"/>
                  <a:pt x="1131859" y="1461309"/>
                </a:cubicBezTo>
                <a:cubicBezTo>
                  <a:pt x="1129954" y="1460452"/>
                  <a:pt x="1126334" y="1459881"/>
                  <a:pt x="1127096" y="1457976"/>
                </a:cubicBezTo>
                <a:cubicBezTo>
                  <a:pt x="1127954" y="1455880"/>
                  <a:pt x="1131859" y="1458071"/>
                  <a:pt x="1134335" y="1458547"/>
                </a:cubicBezTo>
                <a:cubicBezTo>
                  <a:pt x="1137764" y="1459309"/>
                  <a:pt x="1140146" y="1457023"/>
                  <a:pt x="1137098" y="1454737"/>
                </a:cubicBezTo>
                <a:cubicBezTo>
                  <a:pt x="1134240" y="1452642"/>
                  <a:pt x="1129287" y="1451784"/>
                  <a:pt x="1126144" y="1451784"/>
                </a:cubicBezTo>
                <a:cubicBezTo>
                  <a:pt x="1116047" y="1451594"/>
                  <a:pt x="1111571" y="1459309"/>
                  <a:pt x="1115857" y="1466548"/>
                </a:cubicBezTo>
                <a:close/>
                <a:moveTo>
                  <a:pt x="1098140" y="1485122"/>
                </a:moveTo>
                <a:cubicBezTo>
                  <a:pt x="1098521" y="1488837"/>
                  <a:pt x="1110809" y="1490456"/>
                  <a:pt x="1108808" y="1486741"/>
                </a:cubicBezTo>
                <a:cubicBezTo>
                  <a:pt x="1107380" y="1485217"/>
                  <a:pt x="1104046" y="1485598"/>
                  <a:pt x="1103855" y="1483122"/>
                </a:cubicBezTo>
                <a:cubicBezTo>
                  <a:pt x="1103855" y="1482169"/>
                  <a:pt x="1104522" y="1481217"/>
                  <a:pt x="1106808" y="1480931"/>
                </a:cubicBezTo>
                <a:cubicBezTo>
                  <a:pt x="1111475" y="1479979"/>
                  <a:pt x="1101474" y="1479597"/>
                  <a:pt x="1101665" y="1478454"/>
                </a:cubicBezTo>
                <a:cubicBezTo>
                  <a:pt x="1101474" y="1475597"/>
                  <a:pt x="1107856" y="1477788"/>
                  <a:pt x="1108237" y="1476645"/>
                </a:cubicBezTo>
                <a:cubicBezTo>
                  <a:pt x="1108427" y="1475311"/>
                  <a:pt x="1106141" y="1474645"/>
                  <a:pt x="1105094" y="1473978"/>
                </a:cubicBezTo>
                <a:cubicBezTo>
                  <a:pt x="1104522" y="1473692"/>
                  <a:pt x="1104236" y="1473216"/>
                  <a:pt x="1104713" y="1472454"/>
                </a:cubicBezTo>
                <a:cubicBezTo>
                  <a:pt x="1105951" y="1470644"/>
                  <a:pt x="1107856" y="1472549"/>
                  <a:pt x="1109380" y="1472835"/>
                </a:cubicBezTo>
                <a:cubicBezTo>
                  <a:pt x="1118524" y="1473311"/>
                  <a:pt x="1109666" y="1466548"/>
                  <a:pt x="1105665" y="1467405"/>
                </a:cubicBezTo>
                <a:cubicBezTo>
                  <a:pt x="1096426" y="1468167"/>
                  <a:pt x="1089854" y="1477597"/>
                  <a:pt x="1098140" y="1485122"/>
                </a:cubicBezTo>
                <a:close/>
                <a:moveTo>
                  <a:pt x="1094426" y="1439212"/>
                </a:moveTo>
                <a:cubicBezTo>
                  <a:pt x="1094426" y="1444355"/>
                  <a:pt x="1118429" y="1448927"/>
                  <a:pt x="1108427" y="1442831"/>
                </a:cubicBezTo>
                <a:cubicBezTo>
                  <a:pt x="1104141" y="1441212"/>
                  <a:pt x="1103855" y="1438545"/>
                  <a:pt x="1110713" y="1439021"/>
                </a:cubicBezTo>
                <a:cubicBezTo>
                  <a:pt x="1115857" y="1438926"/>
                  <a:pt x="1105951" y="1436640"/>
                  <a:pt x="1104713" y="1436068"/>
                </a:cubicBezTo>
                <a:cubicBezTo>
                  <a:pt x="1102427" y="1435497"/>
                  <a:pt x="1103189" y="1433878"/>
                  <a:pt x="1105379" y="1434258"/>
                </a:cubicBezTo>
                <a:cubicBezTo>
                  <a:pt x="1106427" y="1434354"/>
                  <a:pt x="1107665" y="1434640"/>
                  <a:pt x="1108427" y="1434830"/>
                </a:cubicBezTo>
                <a:cubicBezTo>
                  <a:pt x="1115381" y="1436640"/>
                  <a:pt x="1115476" y="1435401"/>
                  <a:pt x="1113095" y="1433878"/>
                </a:cubicBezTo>
                <a:cubicBezTo>
                  <a:pt x="1111856" y="1433020"/>
                  <a:pt x="1108523" y="1432068"/>
                  <a:pt x="1110713" y="1431020"/>
                </a:cubicBezTo>
                <a:cubicBezTo>
                  <a:pt x="1112999" y="1429972"/>
                  <a:pt x="1115476" y="1431782"/>
                  <a:pt x="1117381" y="1432925"/>
                </a:cubicBezTo>
                <a:cubicBezTo>
                  <a:pt x="1120143" y="1434354"/>
                  <a:pt x="1124048" y="1433782"/>
                  <a:pt x="1122810" y="1431687"/>
                </a:cubicBezTo>
                <a:cubicBezTo>
                  <a:pt x="1115476" y="1422829"/>
                  <a:pt x="1088234" y="1424924"/>
                  <a:pt x="1094426" y="1439212"/>
                </a:cubicBezTo>
                <a:close/>
                <a:moveTo>
                  <a:pt x="196504" y="1110027"/>
                </a:moveTo>
                <a:cubicBezTo>
                  <a:pt x="208124" y="1096883"/>
                  <a:pt x="221650" y="1085167"/>
                  <a:pt x="235080" y="1073642"/>
                </a:cubicBezTo>
                <a:lnTo>
                  <a:pt x="234318" y="1072689"/>
                </a:lnTo>
                <a:cubicBezTo>
                  <a:pt x="166119" y="1114314"/>
                  <a:pt x="134782" y="1178798"/>
                  <a:pt x="145831" y="1258237"/>
                </a:cubicBezTo>
                <a:cubicBezTo>
                  <a:pt x="160499" y="1206325"/>
                  <a:pt x="157166" y="1151747"/>
                  <a:pt x="196504" y="1110027"/>
                </a:cubicBezTo>
                <a:close/>
                <a:moveTo>
                  <a:pt x="375479" y="1070118"/>
                </a:moveTo>
                <a:cubicBezTo>
                  <a:pt x="397767" y="1075833"/>
                  <a:pt x="418055" y="1092311"/>
                  <a:pt x="442344" y="1090025"/>
                </a:cubicBezTo>
                <a:lnTo>
                  <a:pt x="442344" y="1088787"/>
                </a:lnTo>
                <a:cubicBezTo>
                  <a:pt x="430628" y="1088310"/>
                  <a:pt x="419389" y="1084977"/>
                  <a:pt x="409007" y="1079643"/>
                </a:cubicBezTo>
                <a:cubicBezTo>
                  <a:pt x="322520" y="1019064"/>
                  <a:pt x="246415" y="1128506"/>
                  <a:pt x="247177" y="1209468"/>
                </a:cubicBezTo>
                <a:cubicBezTo>
                  <a:pt x="270037" y="1151556"/>
                  <a:pt x="296707" y="1059450"/>
                  <a:pt x="375479" y="1070118"/>
                </a:cubicBezTo>
                <a:close/>
                <a:moveTo>
                  <a:pt x="418532" y="1166987"/>
                </a:moveTo>
                <a:cubicBezTo>
                  <a:pt x="440439" y="1173464"/>
                  <a:pt x="452822" y="1195086"/>
                  <a:pt x="471681" y="1206516"/>
                </a:cubicBezTo>
                <a:cubicBezTo>
                  <a:pt x="517020" y="1232709"/>
                  <a:pt x="568931" y="1203087"/>
                  <a:pt x="577313" y="1153462"/>
                </a:cubicBezTo>
                <a:cubicBezTo>
                  <a:pt x="566074" y="1207087"/>
                  <a:pt x="502066" y="1232233"/>
                  <a:pt x="463013" y="1190323"/>
                </a:cubicBezTo>
                <a:cubicBezTo>
                  <a:pt x="451012" y="1177655"/>
                  <a:pt x="438629" y="1163367"/>
                  <a:pt x="421675" y="1157367"/>
                </a:cubicBezTo>
                <a:cubicBezTo>
                  <a:pt x="376526" y="1143365"/>
                  <a:pt x="309851" y="1163558"/>
                  <a:pt x="297469" y="1213183"/>
                </a:cubicBezTo>
                <a:cubicBezTo>
                  <a:pt x="329473" y="1181941"/>
                  <a:pt x="373859" y="1155652"/>
                  <a:pt x="418532" y="1166987"/>
                </a:cubicBezTo>
                <a:close/>
                <a:moveTo>
                  <a:pt x="367668" y="1261284"/>
                </a:moveTo>
                <a:cubicBezTo>
                  <a:pt x="403101" y="1267762"/>
                  <a:pt x="443678" y="1297194"/>
                  <a:pt x="479587" y="1288716"/>
                </a:cubicBezTo>
                <a:cubicBezTo>
                  <a:pt x="479587" y="1288716"/>
                  <a:pt x="479301" y="1287574"/>
                  <a:pt x="479301" y="1287574"/>
                </a:cubicBezTo>
                <a:cubicBezTo>
                  <a:pt x="414150" y="1290621"/>
                  <a:pt x="320996" y="1192895"/>
                  <a:pt x="260036" y="1279858"/>
                </a:cubicBezTo>
                <a:cubicBezTo>
                  <a:pt x="289658" y="1254331"/>
                  <a:pt x="331664" y="1252998"/>
                  <a:pt x="367668" y="1261284"/>
                </a:cubicBezTo>
                <a:close/>
                <a:moveTo>
                  <a:pt x="258893" y="1322149"/>
                </a:moveTo>
                <a:cubicBezTo>
                  <a:pt x="329187" y="1361487"/>
                  <a:pt x="311090" y="1326054"/>
                  <a:pt x="363096" y="1345295"/>
                </a:cubicBezTo>
                <a:lnTo>
                  <a:pt x="363668" y="1344247"/>
                </a:lnTo>
                <a:cubicBezTo>
                  <a:pt x="350999" y="1336246"/>
                  <a:pt x="336045" y="1332627"/>
                  <a:pt x="321091" y="1335008"/>
                </a:cubicBezTo>
                <a:cubicBezTo>
                  <a:pt x="274228" y="1335865"/>
                  <a:pt x="257178" y="1282144"/>
                  <a:pt x="195551" y="1311767"/>
                </a:cubicBezTo>
                <a:cubicBezTo>
                  <a:pt x="217268" y="1311576"/>
                  <a:pt x="238604" y="1314625"/>
                  <a:pt x="258893" y="1322149"/>
                </a:cubicBezTo>
                <a:close/>
                <a:moveTo>
                  <a:pt x="127162" y="1274048"/>
                </a:moveTo>
                <a:cubicBezTo>
                  <a:pt x="124781" y="1295670"/>
                  <a:pt x="143259" y="1334151"/>
                  <a:pt x="168881" y="1316149"/>
                </a:cubicBezTo>
                <a:cubicBezTo>
                  <a:pt x="144116" y="1324054"/>
                  <a:pt x="134210" y="1291955"/>
                  <a:pt x="127162" y="1274048"/>
                </a:cubicBezTo>
                <a:close/>
                <a:moveTo>
                  <a:pt x="156975" y="1328626"/>
                </a:moveTo>
                <a:cubicBezTo>
                  <a:pt x="132877" y="1335484"/>
                  <a:pt x="126019" y="1310624"/>
                  <a:pt x="119066" y="1292908"/>
                </a:cubicBezTo>
                <a:cubicBezTo>
                  <a:pt x="114303" y="1314053"/>
                  <a:pt x="134020" y="1347676"/>
                  <a:pt x="156975" y="1328626"/>
                </a:cubicBezTo>
                <a:close/>
                <a:moveTo>
                  <a:pt x="143354" y="1341485"/>
                </a:moveTo>
                <a:cubicBezTo>
                  <a:pt x="120780" y="1346057"/>
                  <a:pt x="118113" y="1335103"/>
                  <a:pt x="111827" y="1316529"/>
                </a:cubicBezTo>
                <a:cubicBezTo>
                  <a:pt x="103159" y="1337484"/>
                  <a:pt x="124971" y="1360916"/>
                  <a:pt x="143354" y="1341485"/>
                </a:cubicBezTo>
                <a:close/>
                <a:moveTo>
                  <a:pt x="108874" y="1370632"/>
                </a:moveTo>
                <a:cubicBezTo>
                  <a:pt x="110588" y="1367203"/>
                  <a:pt x="113636" y="1362154"/>
                  <a:pt x="111160" y="1368822"/>
                </a:cubicBezTo>
                <a:cubicBezTo>
                  <a:pt x="110112" y="1372155"/>
                  <a:pt x="115160" y="1360916"/>
                  <a:pt x="116303" y="1359773"/>
                </a:cubicBezTo>
                <a:cubicBezTo>
                  <a:pt x="117256" y="1358630"/>
                  <a:pt x="115637" y="1361868"/>
                  <a:pt x="114970" y="1363297"/>
                </a:cubicBezTo>
                <a:cubicBezTo>
                  <a:pt x="111636" y="1370060"/>
                  <a:pt x="112589" y="1368917"/>
                  <a:pt x="114398" y="1365774"/>
                </a:cubicBezTo>
                <a:cubicBezTo>
                  <a:pt x="118494" y="1358154"/>
                  <a:pt x="117161" y="1362630"/>
                  <a:pt x="114208" y="1367583"/>
                </a:cubicBezTo>
                <a:cubicBezTo>
                  <a:pt x="112779" y="1370536"/>
                  <a:pt x="112684" y="1372251"/>
                  <a:pt x="114303" y="1369488"/>
                </a:cubicBezTo>
                <a:cubicBezTo>
                  <a:pt x="116303" y="1366059"/>
                  <a:pt x="118399" y="1361583"/>
                  <a:pt x="119923" y="1358058"/>
                </a:cubicBezTo>
                <a:cubicBezTo>
                  <a:pt x="118494" y="1357868"/>
                  <a:pt x="117161" y="1357487"/>
                  <a:pt x="115922" y="1357106"/>
                </a:cubicBezTo>
                <a:cubicBezTo>
                  <a:pt x="112589" y="1361297"/>
                  <a:pt x="107826" y="1369393"/>
                  <a:pt x="106302" y="1374537"/>
                </a:cubicBezTo>
                <a:cubicBezTo>
                  <a:pt x="105731" y="1376442"/>
                  <a:pt x="107921" y="1372441"/>
                  <a:pt x="108874" y="1370632"/>
                </a:cubicBezTo>
                <a:close/>
                <a:moveTo>
                  <a:pt x="70202" y="1465691"/>
                </a:moveTo>
                <a:cubicBezTo>
                  <a:pt x="72584" y="1459595"/>
                  <a:pt x="73155" y="1461691"/>
                  <a:pt x="71726" y="1467882"/>
                </a:cubicBezTo>
                <a:cubicBezTo>
                  <a:pt x="71155" y="1470549"/>
                  <a:pt x="71536" y="1469977"/>
                  <a:pt x="72203" y="1467977"/>
                </a:cubicBezTo>
                <a:cubicBezTo>
                  <a:pt x="73250" y="1465596"/>
                  <a:pt x="73822" y="1461691"/>
                  <a:pt x="75441" y="1459786"/>
                </a:cubicBezTo>
                <a:cubicBezTo>
                  <a:pt x="76108" y="1459881"/>
                  <a:pt x="74870" y="1463500"/>
                  <a:pt x="74393" y="1465024"/>
                </a:cubicBezTo>
                <a:cubicBezTo>
                  <a:pt x="72107" y="1472549"/>
                  <a:pt x="72869" y="1472454"/>
                  <a:pt x="74012" y="1469882"/>
                </a:cubicBezTo>
                <a:cubicBezTo>
                  <a:pt x="74679" y="1468453"/>
                  <a:pt x="75727" y="1465024"/>
                  <a:pt x="75917" y="1467215"/>
                </a:cubicBezTo>
                <a:cubicBezTo>
                  <a:pt x="76394" y="1469406"/>
                  <a:pt x="70774" y="1480645"/>
                  <a:pt x="74203" y="1479312"/>
                </a:cubicBezTo>
                <a:cubicBezTo>
                  <a:pt x="83823" y="1462833"/>
                  <a:pt x="79346" y="1428734"/>
                  <a:pt x="68297" y="1467501"/>
                </a:cubicBezTo>
                <a:cubicBezTo>
                  <a:pt x="67916" y="1470834"/>
                  <a:pt x="69536" y="1467501"/>
                  <a:pt x="70202" y="1465691"/>
                </a:cubicBezTo>
                <a:close/>
                <a:moveTo>
                  <a:pt x="53819" y="1622282"/>
                </a:moveTo>
                <a:cubicBezTo>
                  <a:pt x="56867" y="1626283"/>
                  <a:pt x="50771" y="1613519"/>
                  <a:pt x="50486" y="1611900"/>
                </a:cubicBezTo>
                <a:cubicBezTo>
                  <a:pt x="48771" y="1606566"/>
                  <a:pt x="51057" y="1607518"/>
                  <a:pt x="52676" y="1612662"/>
                </a:cubicBezTo>
                <a:cubicBezTo>
                  <a:pt x="54581" y="1617234"/>
                  <a:pt x="55534" y="1618853"/>
                  <a:pt x="55915" y="1618758"/>
                </a:cubicBezTo>
                <a:cubicBezTo>
                  <a:pt x="56963" y="1617615"/>
                  <a:pt x="52486" y="1607804"/>
                  <a:pt x="54391" y="1607518"/>
                </a:cubicBezTo>
                <a:cubicBezTo>
                  <a:pt x="56391" y="1607328"/>
                  <a:pt x="57439" y="1618091"/>
                  <a:pt x="60296" y="1618758"/>
                </a:cubicBezTo>
                <a:cubicBezTo>
                  <a:pt x="63059" y="1606185"/>
                  <a:pt x="43628" y="1574752"/>
                  <a:pt x="44485" y="1609233"/>
                </a:cubicBezTo>
                <a:cubicBezTo>
                  <a:pt x="42580" y="1612662"/>
                  <a:pt x="54391" y="1641808"/>
                  <a:pt x="54010" y="1632664"/>
                </a:cubicBezTo>
                <a:cubicBezTo>
                  <a:pt x="52676" y="1628283"/>
                  <a:pt x="46961" y="1612757"/>
                  <a:pt x="53819" y="1622282"/>
                </a:cubicBezTo>
                <a:close/>
                <a:moveTo>
                  <a:pt x="52581" y="1578372"/>
                </a:moveTo>
                <a:cubicBezTo>
                  <a:pt x="52772" y="1580277"/>
                  <a:pt x="53153" y="1582182"/>
                  <a:pt x="53534" y="1583611"/>
                </a:cubicBezTo>
                <a:cubicBezTo>
                  <a:pt x="55439" y="1588849"/>
                  <a:pt x="54200" y="1575609"/>
                  <a:pt x="55629" y="1576753"/>
                </a:cubicBezTo>
                <a:cubicBezTo>
                  <a:pt x="56105" y="1576848"/>
                  <a:pt x="56772" y="1578562"/>
                  <a:pt x="57534" y="1582467"/>
                </a:cubicBezTo>
                <a:cubicBezTo>
                  <a:pt x="58010" y="1585230"/>
                  <a:pt x="58201" y="1584563"/>
                  <a:pt x="58201" y="1582372"/>
                </a:cubicBezTo>
                <a:cubicBezTo>
                  <a:pt x="58296" y="1579705"/>
                  <a:pt x="57153" y="1575609"/>
                  <a:pt x="58296" y="1573324"/>
                </a:cubicBezTo>
                <a:cubicBezTo>
                  <a:pt x="59153" y="1573133"/>
                  <a:pt x="59153" y="1577038"/>
                  <a:pt x="59344" y="1578753"/>
                </a:cubicBezTo>
                <a:cubicBezTo>
                  <a:pt x="60011" y="1586754"/>
                  <a:pt x="60773" y="1586373"/>
                  <a:pt x="61058" y="1583420"/>
                </a:cubicBezTo>
                <a:cubicBezTo>
                  <a:pt x="61249" y="1581801"/>
                  <a:pt x="60963" y="1578181"/>
                  <a:pt x="62106" y="1580086"/>
                </a:cubicBezTo>
                <a:cubicBezTo>
                  <a:pt x="63821" y="1583325"/>
                  <a:pt x="61916" y="1588659"/>
                  <a:pt x="63916" y="1591802"/>
                </a:cubicBezTo>
                <a:cubicBezTo>
                  <a:pt x="66678" y="1595517"/>
                  <a:pt x="65345" y="1584849"/>
                  <a:pt x="65249" y="1582658"/>
                </a:cubicBezTo>
                <a:cubicBezTo>
                  <a:pt x="64583" y="1565704"/>
                  <a:pt x="51248" y="1551225"/>
                  <a:pt x="52581" y="1578372"/>
                </a:cubicBezTo>
                <a:close/>
                <a:moveTo>
                  <a:pt x="57058" y="1536462"/>
                </a:moveTo>
                <a:cubicBezTo>
                  <a:pt x="57153" y="1541224"/>
                  <a:pt x="58772" y="1544844"/>
                  <a:pt x="58963" y="1537224"/>
                </a:cubicBezTo>
                <a:cubicBezTo>
                  <a:pt x="59249" y="1531413"/>
                  <a:pt x="60773" y="1529223"/>
                  <a:pt x="61439" y="1536081"/>
                </a:cubicBezTo>
                <a:cubicBezTo>
                  <a:pt x="61725" y="1538557"/>
                  <a:pt x="61916" y="1537700"/>
                  <a:pt x="62011" y="1535414"/>
                </a:cubicBezTo>
                <a:cubicBezTo>
                  <a:pt x="61725" y="1531890"/>
                  <a:pt x="62963" y="1519507"/>
                  <a:pt x="63440" y="1530461"/>
                </a:cubicBezTo>
                <a:cubicBezTo>
                  <a:pt x="63821" y="1545415"/>
                  <a:pt x="64487" y="1527984"/>
                  <a:pt x="65916" y="1529413"/>
                </a:cubicBezTo>
                <a:cubicBezTo>
                  <a:pt x="66964" y="1529699"/>
                  <a:pt x="64964" y="1544844"/>
                  <a:pt x="67916" y="1539510"/>
                </a:cubicBezTo>
                <a:cubicBezTo>
                  <a:pt x="72488" y="1512649"/>
                  <a:pt x="57344" y="1505601"/>
                  <a:pt x="57058" y="1536462"/>
                </a:cubicBezTo>
                <a:close/>
                <a:moveTo>
                  <a:pt x="123828" y="1691815"/>
                </a:moveTo>
                <a:cubicBezTo>
                  <a:pt x="104111" y="1662763"/>
                  <a:pt x="92777" y="1683147"/>
                  <a:pt x="116399" y="1700863"/>
                </a:cubicBezTo>
                <a:cubicBezTo>
                  <a:pt x="118875" y="1702197"/>
                  <a:pt x="116113" y="1698672"/>
                  <a:pt x="114779" y="1697053"/>
                </a:cubicBezTo>
                <a:cubicBezTo>
                  <a:pt x="111065" y="1692576"/>
                  <a:pt x="110779" y="1689909"/>
                  <a:pt x="116113" y="1694291"/>
                </a:cubicBezTo>
                <a:cubicBezTo>
                  <a:pt x="118018" y="1695910"/>
                  <a:pt x="117637" y="1695053"/>
                  <a:pt x="116113" y="1693338"/>
                </a:cubicBezTo>
                <a:cubicBezTo>
                  <a:pt x="114398" y="1690957"/>
                  <a:pt x="111065" y="1688671"/>
                  <a:pt x="110112" y="1686004"/>
                </a:cubicBezTo>
                <a:cubicBezTo>
                  <a:pt x="110112" y="1684671"/>
                  <a:pt x="112684" y="1687433"/>
                  <a:pt x="113827" y="1688671"/>
                </a:cubicBezTo>
                <a:cubicBezTo>
                  <a:pt x="119256" y="1694482"/>
                  <a:pt x="119066" y="1693053"/>
                  <a:pt x="117256" y="1690195"/>
                </a:cubicBezTo>
                <a:cubicBezTo>
                  <a:pt x="116208" y="1688671"/>
                  <a:pt x="113732" y="1685909"/>
                  <a:pt x="115256" y="1686004"/>
                </a:cubicBezTo>
                <a:cubicBezTo>
                  <a:pt x="116303" y="1685433"/>
                  <a:pt x="125066" y="1698101"/>
                  <a:pt x="123828" y="1691815"/>
                </a:cubicBezTo>
                <a:close/>
                <a:moveTo>
                  <a:pt x="161166" y="1731153"/>
                </a:moveTo>
                <a:cubicBezTo>
                  <a:pt x="157070" y="1721628"/>
                  <a:pt x="121447" y="1704578"/>
                  <a:pt x="137830" y="1727629"/>
                </a:cubicBezTo>
                <a:cubicBezTo>
                  <a:pt x="139449" y="1729819"/>
                  <a:pt x="152022" y="1739535"/>
                  <a:pt x="145355" y="1731438"/>
                </a:cubicBezTo>
                <a:cubicBezTo>
                  <a:pt x="141449" y="1727438"/>
                  <a:pt x="142211" y="1725724"/>
                  <a:pt x="148403" y="1730295"/>
                </a:cubicBezTo>
                <a:cubicBezTo>
                  <a:pt x="150689" y="1731915"/>
                  <a:pt x="150308" y="1731248"/>
                  <a:pt x="148879" y="1729724"/>
                </a:cubicBezTo>
                <a:cubicBezTo>
                  <a:pt x="147164" y="1727629"/>
                  <a:pt x="143545" y="1725533"/>
                  <a:pt x="142783" y="1723152"/>
                </a:cubicBezTo>
                <a:cubicBezTo>
                  <a:pt x="145259" y="1722771"/>
                  <a:pt x="150022" y="1729533"/>
                  <a:pt x="152498" y="1730010"/>
                </a:cubicBezTo>
                <a:cubicBezTo>
                  <a:pt x="153070" y="1730105"/>
                  <a:pt x="152689" y="1729343"/>
                  <a:pt x="151832" y="1728200"/>
                </a:cubicBezTo>
                <a:cubicBezTo>
                  <a:pt x="150879" y="1726866"/>
                  <a:pt x="148212" y="1724390"/>
                  <a:pt x="150403" y="1724962"/>
                </a:cubicBezTo>
                <a:cubicBezTo>
                  <a:pt x="152784" y="1725533"/>
                  <a:pt x="160404" y="1735439"/>
                  <a:pt x="161166" y="1731153"/>
                </a:cubicBezTo>
                <a:close/>
                <a:moveTo>
                  <a:pt x="213839" y="1755251"/>
                </a:moveTo>
                <a:cubicBezTo>
                  <a:pt x="182216" y="1734201"/>
                  <a:pt x="168500" y="1757156"/>
                  <a:pt x="206315" y="1767919"/>
                </a:cubicBezTo>
                <a:cubicBezTo>
                  <a:pt x="209839" y="1768300"/>
                  <a:pt x="205457" y="1765633"/>
                  <a:pt x="203267" y="1764586"/>
                </a:cubicBezTo>
                <a:cubicBezTo>
                  <a:pt x="197647" y="1761823"/>
                  <a:pt x="196313" y="1759156"/>
                  <a:pt x="202600" y="1760775"/>
                </a:cubicBezTo>
                <a:cubicBezTo>
                  <a:pt x="204695" y="1761347"/>
                  <a:pt x="208601" y="1762300"/>
                  <a:pt x="204124" y="1760204"/>
                </a:cubicBezTo>
                <a:cubicBezTo>
                  <a:pt x="201171" y="1758490"/>
                  <a:pt x="196504" y="1757442"/>
                  <a:pt x="194313" y="1754965"/>
                </a:cubicBezTo>
                <a:cubicBezTo>
                  <a:pt x="194885" y="1752965"/>
                  <a:pt x="207077" y="1759918"/>
                  <a:pt x="206886" y="1758585"/>
                </a:cubicBezTo>
                <a:cubicBezTo>
                  <a:pt x="208029" y="1757442"/>
                  <a:pt x="198123" y="1753632"/>
                  <a:pt x="201076" y="1752965"/>
                </a:cubicBezTo>
                <a:cubicBezTo>
                  <a:pt x="203076" y="1752393"/>
                  <a:pt x="206410" y="1755061"/>
                  <a:pt x="208982" y="1756204"/>
                </a:cubicBezTo>
                <a:cubicBezTo>
                  <a:pt x="212506" y="1757728"/>
                  <a:pt x="216125" y="1757442"/>
                  <a:pt x="213839" y="1755251"/>
                </a:cubicBezTo>
                <a:close/>
                <a:moveTo>
                  <a:pt x="252320" y="1766776"/>
                </a:moveTo>
                <a:cubicBezTo>
                  <a:pt x="223745" y="1754870"/>
                  <a:pt x="224698" y="1777063"/>
                  <a:pt x="250892" y="1778111"/>
                </a:cubicBezTo>
                <a:cubicBezTo>
                  <a:pt x="253368" y="1777825"/>
                  <a:pt x="249653" y="1776396"/>
                  <a:pt x="247939" y="1775920"/>
                </a:cubicBezTo>
                <a:cubicBezTo>
                  <a:pt x="242986" y="1774587"/>
                  <a:pt x="241462" y="1772491"/>
                  <a:pt x="247653" y="1773063"/>
                </a:cubicBezTo>
                <a:cubicBezTo>
                  <a:pt x="249844" y="1773253"/>
                  <a:pt x="249177" y="1772872"/>
                  <a:pt x="247272" y="1772301"/>
                </a:cubicBezTo>
                <a:cubicBezTo>
                  <a:pt x="244796" y="1771348"/>
                  <a:pt x="241271" y="1771443"/>
                  <a:pt x="239271" y="1769824"/>
                </a:cubicBezTo>
                <a:cubicBezTo>
                  <a:pt x="238604" y="1768776"/>
                  <a:pt x="241938" y="1769538"/>
                  <a:pt x="243367" y="1769824"/>
                </a:cubicBezTo>
                <a:cubicBezTo>
                  <a:pt x="250225" y="1771348"/>
                  <a:pt x="249463" y="1770300"/>
                  <a:pt x="246701" y="1769158"/>
                </a:cubicBezTo>
                <a:cubicBezTo>
                  <a:pt x="245177" y="1768491"/>
                  <a:pt x="242033" y="1767729"/>
                  <a:pt x="243176" y="1766967"/>
                </a:cubicBezTo>
                <a:cubicBezTo>
                  <a:pt x="243748" y="1765824"/>
                  <a:pt x="255940" y="1771062"/>
                  <a:pt x="252320" y="1766776"/>
                </a:cubicBezTo>
                <a:close/>
                <a:moveTo>
                  <a:pt x="302231" y="1787160"/>
                </a:moveTo>
                <a:cubicBezTo>
                  <a:pt x="296516" y="1786493"/>
                  <a:pt x="294421" y="1784397"/>
                  <a:pt x="301374" y="1783921"/>
                </a:cubicBezTo>
                <a:cubicBezTo>
                  <a:pt x="303851" y="1783731"/>
                  <a:pt x="302993" y="1783350"/>
                  <a:pt x="300803" y="1783064"/>
                </a:cubicBezTo>
                <a:cubicBezTo>
                  <a:pt x="297183" y="1783254"/>
                  <a:pt x="284610" y="1780968"/>
                  <a:pt x="296040" y="1780968"/>
                </a:cubicBezTo>
                <a:cubicBezTo>
                  <a:pt x="311375" y="1781254"/>
                  <a:pt x="293278" y="1779254"/>
                  <a:pt x="295278" y="1777730"/>
                </a:cubicBezTo>
                <a:cubicBezTo>
                  <a:pt x="296516" y="1776587"/>
                  <a:pt x="300136" y="1777730"/>
                  <a:pt x="302422" y="1778016"/>
                </a:cubicBezTo>
                <a:cubicBezTo>
                  <a:pt x="317281" y="1776111"/>
                  <a:pt x="289182" y="1772491"/>
                  <a:pt x="286801" y="1775158"/>
                </a:cubicBezTo>
                <a:cubicBezTo>
                  <a:pt x="273752" y="1778683"/>
                  <a:pt x="287468" y="1789255"/>
                  <a:pt x="296040" y="1789160"/>
                </a:cubicBezTo>
                <a:cubicBezTo>
                  <a:pt x="299945" y="1790112"/>
                  <a:pt x="313280" y="1789065"/>
                  <a:pt x="302231" y="1787160"/>
                </a:cubicBezTo>
                <a:close/>
                <a:moveTo>
                  <a:pt x="401768" y="1773349"/>
                </a:moveTo>
                <a:cubicBezTo>
                  <a:pt x="364715" y="1770872"/>
                  <a:pt x="363953" y="1800876"/>
                  <a:pt x="402053" y="1789636"/>
                </a:cubicBezTo>
                <a:cubicBezTo>
                  <a:pt x="405387" y="1787731"/>
                  <a:pt x="398720" y="1788017"/>
                  <a:pt x="397672" y="1788112"/>
                </a:cubicBezTo>
                <a:cubicBezTo>
                  <a:pt x="389195" y="1788874"/>
                  <a:pt x="390623" y="1785826"/>
                  <a:pt x="396719" y="1784302"/>
                </a:cubicBezTo>
                <a:cubicBezTo>
                  <a:pt x="402720" y="1782207"/>
                  <a:pt x="388718" y="1784397"/>
                  <a:pt x="387385" y="1784493"/>
                </a:cubicBezTo>
                <a:cubicBezTo>
                  <a:pt x="381670" y="1784493"/>
                  <a:pt x="387194" y="1782112"/>
                  <a:pt x="390433" y="1782112"/>
                </a:cubicBezTo>
                <a:cubicBezTo>
                  <a:pt x="399767" y="1780778"/>
                  <a:pt x="398529" y="1779730"/>
                  <a:pt x="394624" y="1779540"/>
                </a:cubicBezTo>
                <a:cubicBezTo>
                  <a:pt x="392528" y="1779445"/>
                  <a:pt x="388147" y="1780016"/>
                  <a:pt x="389576" y="1778301"/>
                </a:cubicBezTo>
                <a:cubicBezTo>
                  <a:pt x="391004" y="1776587"/>
                  <a:pt x="395195" y="1777158"/>
                  <a:pt x="397958" y="1776873"/>
                </a:cubicBezTo>
                <a:cubicBezTo>
                  <a:pt x="401958" y="1776587"/>
                  <a:pt x="404816" y="1774111"/>
                  <a:pt x="401768" y="1773349"/>
                </a:cubicBezTo>
                <a:close/>
                <a:moveTo>
                  <a:pt x="472538" y="1768015"/>
                </a:moveTo>
                <a:cubicBezTo>
                  <a:pt x="467014" y="1769729"/>
                  <a:pt x="464252" y="1768491"/>
                  <a:pt x="470348" y="1765157"/>
                </a:cubicBezTo>
                <a:cubicBezTo>
                  <a:pt x="472538" y="1763919"/>
                  <a:pt x="471586" y="1763919"/>
                  <a:pt x="469395" y="1764586"/>
                </a:cubicBezTo>
                <a:cubicBezTo>
                  <a:pt x="467014" y="1765252"/>
                  <a:pt x="464728" y="1766300"/>
                  <a:pt x="462442" y="1766967"/>
                </a:cubicBezTo>
                <a:cubicBezTo>
                  <a:pt x="457870" y="1768110"/>
                  <a:pt x="461013" y="1765157"/>
                  <a:pt x="464156" y="1764490"/>
                </a:cubicBezTo>
                <a:cubicBezTo>
                  <a:pt x="471586" y="1761728"/>
                  <a:pt x="470157" y="1761061"/>
                  <a:pt x="466823" y="1761633"/>
                </a:cubicBezTo>
                <a:cubicBezTo>
                  <a:pt x="457679" y="1763824"/>
                  <a:pt x="463585" y="1759347"/>
                  <a:pt x="468728" y="1758870"/>
                </a:cubicBezTo>
                <a:cubicBezTo>
                  <a:pt x="482540" y="1750203"/>
                  <a:pt x="449202" y="1759347"/>
                  <a:pt x="449964" y="1767538"/>
                </a:cubicBezTo>
                <a:cubicBezTo>
                  <a:pt x="451298" y="1783064"/>
                  <a:pt x="490445" y="1764109"/>
                  <a:pt x="472538" y="1768015"/>
                </a:cubicBezTo>
                <a:close/>
                <a:moveTo>
                  <a:pt x="519211" y="1743916"/>
                </a:moveTo>
                <a:cubicBezTo>
                  <a:pt x="493874" y="1744392"/>
                  <a:pt x="480349" y="1776301"/>
                  <a:pt x="515306" y="1760680"/>
                </a:cubicBezTo>
                <a:cubicBezTo>
                  <a:pt x="518163" y="1758775"/>
                  <a:pt x="514258" y="1759061"/>
                  <a:pt x="512353" y="1759537"/>
                </a:cubicBezTo>
                <a:cubicBezTo>
                  <a:pt x="507019" y="1760871"/>
                  <a:pt x="505685" y="1759061"/>
                  <a:pt x="512639" y="1755727"/>
                </a:cubicBezTo>
                <a:cubicBezTo>
                  <a:pt x="515115" y="1754489"/>
                  <a:pt x="514448" y="1754394"/>
                  <a:pt x="512353" y="1754965"/>
                </a:cubicBezTo>
                <a:cubicBezTo>
                  <a:pt x="509686" y="1755251"/>
                  <a:pt x="505971" y="1757632"/>
                  <a:pt x="503590" y="1756870"/>
                </a:cubicBezTo>
                <a:cubicBezTo>
                  <a:pt x="503018" y="1755822"/>
                  <a:pt x="506733" y="1754679"/>
                  <a:pt x="508352" y="1754108"/>
                </a:cubicBezTo>
                <a:cubicBezTo>
                  <a:pt x="515972" y="1751727"/>
                  <a:pt x="515306" y="1750774"/>
                  <a:pt x="512258" y="1751060"/>
                </a:cubicBezTo>
                <a:cubicBezTo>
                  <a:pt x="510638" y="1751155"/>
                  <a:pt x="507114" y="1752203"/>
                  <a:pt x="508638" y="1750393"/>
                </a:cubicBezTo>
                <a:cubicBezTo>
                  <a:pt x="510162" y="1748488"/>
                  <a:pt x="513305" y="1748583"/>
                  <a:pt x="515591" y="1748012"/>
                </a:cubicBezTo>
                <a:cubicBezTo>
                  <a:pt x="518639" y="1747155"/>
                  <a:pt x="521402" y="1744392"/>
                  <a:pt x="519211" y="1743916"/>
                </a:cubicBezTo>
                <a:close/>
                <a:moveTo>
                  <a:pt x="565407" y="1731438"/>
                </a:moveTo>
                <a:cubicBezTo>
                  <a:pt x="558835" y="1735058"/>
                  <a:pt x="557311" y="1732296"/>
                  <a:pt x="563026" y="1728009"/>
                </a:cubicBezTo>
                <a:cubicBezTo>
                  <a:pt x="567884" y="1723628"/>
                  <a:pt x="555692" y="1731153"/>
                  <a:pt x="554358" y="1731629"/>
                </a:cubicBezTo>
                <a:cubicBezTo>
                  <a:pt x="549024" y="1733820"/>
                  <a:pt x="553120" y="1729343"/>
                  <a:pt x="556263" y="1728200"/>
                </a:cubicBezTo>
                <a:cubicBezTo>
                  <a:pt x="564455" y="1723437"/>
                  <a:pt x="562835" y="1722771"/>
                  <a:pt x="559121" y="1724104"/>
                </a:cubicBezTo>
                <a:cubicBezTo>
                  <a:pt x="557120" y="1724866"/>
                  <a:pt x="553215" y="1726866"/>
                  <a:pt x="553882" y="1724771"/>
                </a:cubicBezTo>
                <a:cubicBezTo>
                  <a:pt x="554549" y="1722675"/>
                  <a:pt x="558644" y="1721533"/>
                  <a:pt x="561121" y="1720199"/>
                </a:cubicBezTo>
                <a:cubicBezTo>
                  <a:pt x="574932" y="1707816"/>
                  <a:pt x="545786" y="1722199"/>
                  <a:pt x="544643" y="1726866"/>
                </a:cubicBezTo>
                <a:cubicBezTo>
                  <a:pt x="533213" y="1739249"/>
                  <a:pt x="549405" y="1744678"/>
                  <a:pt x="560359" y="1738201"/>
                </a:cubicBezTo>
                <a:cubicBezTo>
                  <a:pt x="564359" y="1736868"/>
                  <a:pt x="577409" y="1726295"/>
                  <a:pt x="565407" y="1731438"/>
                </a:cubicBezTo>
                <a:close/>
                <a:moveTo>
                  <a:pt x="604841" y="1703435"/>
                </a:moveTo>
                <a:cubicBezTo>
                  <a:pt x="601126" y="1706483"/>
                  <a:pt x="596744" y="1706864"/>
                  <a:pt x="601316" y="1701149"/>
                </a:cubicBezTo>
                <a:cubicBezTo>
                  <a:pt x="601697" y="1700578"/>
                  <a:pt x="601602" y="1700482"/>
                  <a:pt x="601031" y="1700673"/>
                </a:cubicBezTo>
                <a:cubicBezTo>
                  <a:pt x="597887" y="1702292"/>
                  <a:pt x="595792" y="1706388"/>
                  <a:pt x="592363" y="1707436"/>
                </a:cubicBezTo>
                <a:cubicBezTo>
                  <a:pt x="590077" y="1707150"/>
                  <a:pt x="595411" y="1703054"/>
                  <a:pt x="596173" y="1702101"/>
                </a:cubicBezTo>
                <a:cubicBezTo>
                  <a:pt x="602364" y="1694672"/>
                  <a:pt x="590839" y="1704768"/>
                  <a:pt x="590267" y="1702578"/>
                </a:cubicBezTo>
                <a:cubicBezTo>
                  <a:pt x="589886" y="1701435"/>
                  <a:pt x="591982" y="1700006"/>
                  <a:pt x="593887" y="1698672"/>
                </a:cubicBezTo>
                <a:cubicBezTo>
                  <a:pt x="596078" y="1697720"/>
                  <a:pt x="599888" y="1692576"/>
                  <a:pt x="595125" y="1694005"/>
                </a:cubicBezTo>
                <a:cubicBezTo>
                  <a:pt x="570170" y="1707816"/>
                  <a:pt x="584552" y="1724200"/>
                  <a:pt x="604079" y="1708007"/>
                </a:cubicBezTo>
                <a:cubicBezTo>
                  <a:pt x="608174" y="1705054"/>
                  <a:pt x="613413" y="1698101"/>
                  <a:pt x="604841" y="1703435"/>
                </a:cubicBezTo>
                <a:close/>
                <a:moveTo>
                  <a:pt x="689423" y="1644570"/>
                </a:moveTo>
                <a:cubicBezTo>
                  <a:pt x="684565" y="1647047"/>
                  <a:pt x="682755" y="1645523"/>
                  <a:pt x="688565" y="1640665"/>
                </a:cubicBezTo>
                <a:cubicBezTo>
                  <a:pt x="690661" y="1638855"/>
                  <a:pt x="689899" y="1638951"/>
                  <a:pt x="687994" y="1639903"/>
                </a:cubicBezTo>
                <a:cubicBezTo>
                  <a:pt x="684470" y="1642666"/>
                  <a:pt x="674278" y="1646952"/>
                  <a:pt x="683803" y="1639999"/>
                </a:cubicBezTo>
                <a:cubicBezTo>
                  <a:pt x="690566" y="1635808"/>
                  <a:pt x="689613" y="1635045"/>
                  <a:pt x="686756" y="1635998"/>
                </a:cubicBezTo>
                <a:cubicBezTo>
                  <a:pt x="685232" y="1636474"/>
                  <a:pt x="682088" y="1638284"/>
                  <a:pt x="682946" y="1636093"/>
                </a:cubicBezTo>
                <a:cubicBezTo>
                  <a:pt x="683898" y="1633807"/>
                  <a:pt x="687041" y="1633236"/>
                  <a:pt x="689042" y="1632093"/>
                </a:cubicBezTo>
                <a:cubicBezTo>
                  <a:pt x="691899" y="1630569"/>
                  <a:pt x="693899" y="1627140"/>
                  <a:pt x="691518" y="1627140"/>
                </a:cubicBezTo>
                <a:cubicBezTo>
                  <a:pt x="666467" y="1633236"/>
                  <a:pt x="663800" y="1669145"/>
                  <a:pt x="692661" y="1645142"/>
                </a:cubicBezTo>
                <a:cubicBezTo>
                  <a:pt x="694852" y="1642475"/>
                  <a:pt x="691137" y="1643618"/>
                  <a:pt x="689423" y="1644570"/>
                </a:cubicBezTo>
                <a:close/>
                <a:moveTo>
                  <a:pt x="820677" y="1543225"/>
                </a:moveTo>
                <a:cubicBezTo>
                  <a:pt x="815724" y="1546654"/>
                  <a:pt x="812486" y="1546272"/>
                  <a:pt x="816391" y="1541224"/>
                </a:cubicBezTo>
                <a:cubicBezTo>
                  <a:pt x="817820" y="1539605"/>
                  <a:pt x="820487" y="1536557"/>
                  <a:pt x="816391" y="1539319"/>
                </a:cubicBezTo>
                <a:cubicBezTo>
                  <a:pt x="813057" y="1542653"/>
                  <a:pt x="800579" y="1550368"/>
                  <a:pt x="810676" y="1540653"/>
                </a:cubicBezTo>
                <a:cubicBezTo>
                  <a:pt x="818010" y="1534747"/>
                  <a:pt x="816296" y="1534366"/>
                  <a:pt x="812771" y="1535986"/>
                </a:cubicBezTo>
                <a:cubicBezTo>
                  <a:pt x="810771" y="1536938"/>
                  <a:pt x="807342" y="1539605"/>
                  <a:pt x="807533" y="1537319"/>
                </a:cubicBezTo>
                <a:cubicBezTo>
                  <a:pt x="807723" y="1534938"/>
                  <a:pt x="811819" y="1533318"/>
                  <a:pt x="814105" y="1531699"/>
                </a:cubicBezTo>
                <a:cubicBezTo>
                  <a:pt x="817343" y="1529413"/>
                  <a:pt x="818582" y="1525699"/>
                  <a:pt x="815343" y="1526270"/>
                </a:cubicBezTo>
                <a:cubicBezTo>
                  <a:pt x="781625" y="1541415"/>
                  <a:pt x="798865" y="1572942"/>
                  <a:pt x="825344" y="1542653"/>
                </a:cubicBezTo>
                <a:cubicBezTo>
                  <a:pt x="827059" y="1539700"/>
                  <a:pt x="822582" y="1541796"/>
                  <a:pt x="820677" y="1543225"/>
                </a:cubicBezTo>
                <a:close/>
                <a:moveTo>
                  <a:pt x="880018" y="1495790"/>
                </a:moveTo>
                <a:cubicBezTo>
                  <a:pt x="875255" y="1498838"/>
                  <a:pt x="872112" y="1498266"/>
                  <a:pt x="876875" y="1493123"/>
                </a:cubicBezTo>
                <a:cubicBezTo>
                  <a:pt x="879827" y="1489122"/>
                  <a:pt x="870969" y="1496362"/>
                  <a:pt x="869826" y="1497124"/>
                </a:cubicBezTo>
                <a:cubicBezTo>
                  <a:pt x="865730" y="1499600"/>
                  <a:pt x="867826" y="1495504"/>
                  <a:pt x="870588" y="1493980"/>
                </a:cubicBezTo>
                <a:cubicBezTo>
                  <a:pt x="876875" y="1489027"/>
                  <a:pt x="875351" y="1488837"/>
                  <a:pt x="872207" y="1490170"/>
                </a:cubicBezTo>
                <a:cubicBezTo>
                  <a:pt x="863921" y="1494933"/>
                  <a:pt x="868016" y="1488551"/>
                  <a:pt x="873160" y="1486741"/>
                </a:cubicBezTo>
                <a:cubicBezTo>
                  <a:pt x="881732" y="1478264"/>
                  <a:pt x="867064" y="1484455"/>
                  <a:pt x="864778" y="1487789"/>
                </a:cubicBezTo>
                <a:cubicBezTo>
                  <a:pt x="848966" y="1501029"/>
                  <a:pt x="863635" y="1511792"/>
                  <a:pt x="877160" y="1501981"/>
                </a:cubicBezTo>
                <a:cubicBezTo>
                  <a:pt x="880685" y="1499981"/>
                  <a:pt x="889829" y="1490646"/>
                  <a:pt x="880018" y="1495790"/>
                </a:cubicBezTo>
                <a:close/>
                <a:moveTo>
                  <a:pt x="925547" y="1460738"/>
                </a:moveTo>
                <a:cubicBezTo>
                  <a:pt x="899258" y="1461500"/>
                  <a:pt x="892496" y="1499029"/>
                  <a:pt x="924119" y="1479597"/>
                </a:cubicBezTo>
                <a:cubicBezTo>
                  <a:pt x="929072" y="1474740"/>
                  <a:pt x="907545" y="1483788"/>
                  <a:pt x="920594" y="1474168"/>
                </a:cubicBezTo>
                <a:cubicBezTo>
                  <a:pt x="922880" y="1472740"/>
                  <a:pt x="922118" y="1472644"/>
                  <a:pt x="920118" y="1473311"/>
                </a:cubicBezTo>
                <a:cubicBezTo>
                  <a:pt x="917546" y="1473787"/>
                  <a:pt x="914117" y="1476645"/>
                  <a:pt x="911641" y="1475883"/>
                </a:cubicBezTo>
                <a:cubicBezTo>
                  <a:pt x="910879" y="1474740"/>
                  <a:pt x="914403" y="1473216"/>
                  <a:pt x="915927" y="1472644"/>
                </a:cubicBezTo>
                <a:cubicBezTo>
                  <a:pt x="923166" y="1469596"/>
                  <a:pt x="922309" y="1468644"/>
                  <a:pt x="919356" y="1469025"/>
                </a:cubicBezTo>
                <a:cubicBezTo>
                  <a:pt x="917737" y="1469215"/>
                  <a:pt x="914308" y="1470549"/>
                  <a:pt x="915546" y="1468453"/>
                </a:cubicBezTo>
                <a:cubicBezTo>
                  <a:pt x="916022" y="1465882"/>
                  <a:pt x="930119" y="1464262"/>
                  <a:pt x="925547" y="1460738"/>
                </a:cubicBezTo>
                <a:close/>
                <a:moveTo>
                  <a:pt x="977840" y="1451118"/>
                </a:moveTo>
                <a:cubicBezTo>
                  <a:pt x="970886" y="1453308"/>
                  <a:pt x="969743" y="1449975"/>
                  <a:pt x="975839" y="1446736"/>
                </a:cubicBezTo>
                <a:cubicBezTo>
                  <a:pt x="980316" y="1444165"/>
                  <a:pt x="973172" y="1446165"/>
                  <a:pt x="971934" y="1446832"/>
                </a:cubicBezTo>
                <a:cubicBezTo>
                  <a:pt x="969743" y="1447498"/>
                  <a:pt x="966695" y="1449689"/>
                  <a:pt x="964505" y="1448927"/>
                </a:cubicBezTo>
                <a:cubicBezTo>
                  <a:pt x="963647" y="1445784"/>
                  <a:pt x="974315" y="1444260"/>
                  <a:pt x="975458" y="1441879"/>
                </a:cubicBezTo>
                <a:cubicBezTo>
                  <a:pt x="975268" y="1439592"/>
                  <a:pt x="965648" y="1444069"/>
                  <a:pt x="966981" y="1440926"/>
                </a:cubicBezTo>
                <a:cubicBezTo>
                  <a:pt x="968124" y="1438354"/>
                  <a:pt x="972696" y="1438354"/>
                  <a:pt x="974982" y="1437592"/>
                </a:cubicBezTo>
                <a:cubicBezTo>
                  <a:pt x="978887" y="1436449"/>
                  <a:pt x="981269" y="1433116"/>
                  <a:pt x="977649" y="1432734"/>
                </a:cubicBezTo>
                <a:cubicBezTo>
                  <a:pt x="970696" y="1432544"/>
                  <a:pt x="961838" y="1436830"/>
                  <a:pt x="957170" y="1441593"/>
                </a:cubicBezTo>
                <a:cubicBezTo>
                  <a:pt x="945169" y="1452261"/>
                  <a:pt x="960409" y="1462357"/>
                  <a:pt x="972125" y="1457214"/>
                </a:cubicBezTo>
                <a:cubicBezTo>
                  <a:pt x="976316" y="1456261"/>
                  <a:pt x="990127" y="1448927"/>
                  <a:pt x="977840" y="1451118"/>
                </a:cubicBezTo>
                <a:close/>
                <a:moveTo>
                  <a:pt x="1018607" y="1433973"/>
                </a:moveTo>
                <a:cubicBezTo>
                  <a:pt x="1013749" y="1435020"/>
                  <a:pt x="1011368" y="1433401"/>
                  <a:pt x="1016892" y="1430639"/>
                </a:cubicBezTo>
                <a:cubicBezTo>
                  <a:pt x="1018892" y="1429687"/>
                  <a:pt x="1018035" y="1429496"/>
                  <a:pt x="1016130" y="1429972"/>
                </a:cubicBezTo>
                <a:cubicBezTo>
                  <a:pt x="1012987" y="1431401"/>
                  <a:pt x="1001843" y="1432830"/>
                  <a:pt x="1011463" y="1429210"/>
                </a:cubicBezTo>
                <a:cubicBezTo>
                  <a:pt x="1018226" y="1427210"/>
                  <a:pt x="1017083" y="1426448"/>
                  <a:pt x="1014035" y="1426543"/>
                </a:cubicBezTo>
                <a:cubicBezTo>
                  <a:pt x="1012320" y="1426638"/>
                  <a:pt x="1009082" y="1427496"/>
                  <a:pt x="1009748" y="1425876"/>
                </a:cubicBezTo>
                <a:cubicBezTo>
                  <a:pt x="1010320" y="1424257"/>
                  <a:pt x="1013844" y="1424353"/>
                  <a:pt x="1016035" y="1423876"/>
                </a:cubicBezTo>
                <a:cubicBezTo>
                  <a:pt x="1028513" y="1417304"/>
                  <a:pt x="1002986" y="1421495"/>
                  <a:pt x="1001652" y="1426067"/>
                </a:cubicBezTo>
                <a:cubicBezTo>
                  <a:pt x="992984" y="1434258"/>
                  <a:pt x="1006224" y="1440640"/>
                  <a:pt x="1014511" y="1438164"/>
                </a:cubicBezTo>
                <a:cubicBezTo>
                  <a:pt x="1017845" y="1437878"/>
                  <a:pt x="1028227" y="1432830"/>
                  <a:pt x="1018607" y="1433973"/>
                </a:cubicBezTo>
                <a:close/>
                <a:moveTo>
                  <a:pt x="1072137" y="1430353"/>
                </a:moveTo>
                <a:cubicBezTo>
                  <a:pt x="1066613" y="1430353"/>
                  <a:pt x="1064231" y="1428067"/>
                  <a:pt x="1070994" y="1426258"/>
                </a:cubicBezTo>
                <a:cubicBezTo>
                  <a:pt x="1075661" y="1424448"/>
                  <a:pt x="1064327" y="1425781"/>
                  <a:pt x="1062993" y="1425686"/>
                </a:cubicBezTo>
                <a:cubicBezTo>
                  <a:pt x="1058231" y="1425400"/>
                  <a:pt x="1062041" y="1423114"/>
                  <a:pt x="1065279" y="1423400"/>
                </a:cubicBezTo>
                <a:cubicBezTo>
                  <a:pt x="1073280" y="1422733"/>
                  <a:pt x="1072137" y="1421590"/>
                  <a:pt x="1068708" y="1421019"/>
                </a:cubicBezTo>
                <a:cubicBezTo>
                  <a:pt x="1059088" y="1420352"/>
                  <a:pt x="1066041" y="1417304"/>
                  <a:pt x="1071470" y="1418542"/>
                </a:cubicBezTo>
                <a:cubicBezTo>
                  <a:pt x="1086710" y="1414256"/>
                  <a:pt x="1058231" y="1412637"/>
                  <a:pt x="1054992" y="1417875"/>
                </a:cubicBezTo>
                <a:cubicBezTo>
                  <a:pt x="1043753" y="1425115"/>
                  <a:pt x="1056897" y="1435116"/>
                  <a:pt x="1066517" y="1434258"/>
                </a:cubicBezTo>
                <a:cubicBezTo>
                  <a:pt x="1070423" y="1434449"/>
                  <a:pt x="1082900" y="1431211"/>
                  <a:pt x="1072137" y="1430353"/>
                </a:cubicBezTo>
                <a:close/>
                <a:moveTo>
                  <a:pt x="1075280" y="1467882"/>
                </a:moveTo>
                <a:cubicBezTo>
                  <a:pt x="1079281" y="1469311"/>
                  <a:pt x="1097283" y="1466548"/>
                  <a:pt x="1084520" y="1464072"/>
                </a:cubicBezTo>
                <a:cubicBezTo>
                  <a:pt x="1078614" y="1463595"/>
                  <a:pt x="1076233" y="1460547"/>
                  <a:pt x="1083567" y="1458928"/>
                </a:cubicBezTo>
                <a:cubicBezTo>
                  <a:pt x="1086234" y="1458357"/>
                  <a:pt x="1085282" y="1457880"/>
                  <a:pt x="1082900" y="1457690"/>
                </a:cubicBezTo>
                <a:cubicBezTo>
                  <a:pt x="1080329" y="1457500"/>
                  <a:pt x="1077566" y="1457595"/>
                  <a:pt x="1074899" y="1457690"/>
                </a:cubicBezTo>
                <a:cubicBezTo>
                  <a:pt x="1069565" y="1457309"/>
                  <a:pt x="1074137" y="1454547"/>
                  <a:pt x="1077566" y="1454928"/>
                </a:cubicBezTo>
                <a:cubicBezTo>
                  <a:pt x="1086234" y="1454833"/>
                  <a:pt x="1085091" y="1453308"/>
                  <a:pt x="1081376" y="1452261"/>
                </a:cubicBezTo>
                <a:cubicBezTo>
                  <a:pt x="1080138" y="1451689"/>
                  <a:pt x="1075376" y="1452070"/>
                  <a:pt x="1076423" y="1449784"/>
                </a:cubicBezTo>
                <a:cubicBezTo>
                  <a:pt x="1077662" y="1447689"/>
                  <a:pt x="1081853" y="1449213"/>
                  <a:pt x="1084520" y="1449403"/>
                </a:cubicBezTo>
                <a:cubicBezTo>
                  <a:pt x="1088234" y="1449689"/>
                  <a:pt x="1091187" y="1447212"/>
                  <a:pt x="1088139" y="1445403"/>
                </a:cubicBezTo>
                <a:cubicBezTo>
                  <a:pt x="1067375" y="1436830"/>
                  <a:pt x="1047753" y="1460452"/>
                  <a:pt x="1075280" y="1467882"/>
                </a:cubicBezTo>
                <a:close/>
                <a:moveTo>
                  <a:pt x="1053182" y="1485503"/>
                </a:moveTo>
                <a:cubicBezTo>
                  <a:pt x="1056992" y="1488456"/>
                  <a:pt x="1064231" y="1487884"/>
                  <a:pt x="1068422" y="1485884"/>
                </a:cubicBezTo>
                <a:cubicBezTo>
                  <a:pt x="1072232" y="1482836"/>
                  <a:pt x="1053659" y="1484550"/>
                  <a:pt x="1064422" y="1479693"/>
                </a:cubicBezTo>
                <a:cubicBezTo>
                  <a:pt x="1068899" y="1477407"/>
                  <a:pt x="1056802" y="1480169"/>
                  <a:pt x="1056326" y="1478836"/>
                </a:cubicBezTo>
                <a:cubicBezTo>
                  <a:pt x="1055087" y="1475978"/>
                  <a:pt x="1069756" y="1476835"/>
                  <a:pt x="1062422" y="1474359"/>
                </a:cubicBezTo>
                <a:cubicBezTo>
                  <a:pt x="1060898" y="1473978"/>
                  <a:pt x="1057850" y="1474549"/>
                  <a:pt x="1058612" y="1472835"/>
                </a:cubicBezTo>
                <a:cubicBezTo>
                  <a:pt x="1059564" y="1470930"/>
                  <a:pt x="1062803" y="1471978"/>
                  <a:pt x="1064517" y="1471882"/>
                </a:cubicBezTo>
                <a:cubicBezTo>
                  <a:pt x="1067279" y="1471882"/>
                  <a:pt x="1069184" y="1469787"/>
                  <a:pt x="1066898" y="1468549"/>
                </a:cubicBezTo>
                <a:cubicBezTo>
                  <a:pt x="1055754" y="1463976"/>
                  <a:pt x="1039562" y="1477026"/>
                  <a:pt x="1053182" y="1485503"/>
                </a:cubicBezTo>
                <a:close/>
                <a:moveTo>
                  <a:pt x="1042514" y="1465786"/>
                </a:moveTo>
                <a:cubicBezTo>
                  <a:pt x="1047848" y="1464929"/>
                  <a:pt x="1061564" y="1458262"/>
                  <a:pt x="1047467" y="1459214"/>
                </a:cubicBezTo>
                <a:cubicBezTo>
                  <a:pt x="1045277" y="1459500"/>
                  <a:pt x="1042229" y="1459976"/>
                  <a:pt x="1040514" y="1458928"/>
                </a:cubicBezTo>
                <a:cubicBezTo>
                  <a:pt x="1037276" y="1457118"/>
                  <a:pt x="1044896" y="1453785"/>
                  <a:pt x="1045086" y="1452451"/>
                </a:cubicBezTo>
                <a:cubicBezTo>
                  <a:pt x="1040609" y="1451784"/>
                  <a:pt x="1034799" y="1456642"/>
                  <a:pt x="1030322" y="1455213"/>
                </a:cubicBezTo>
                <a:cubicBezTo>
                  <a:pt x="1028132" y="1453785"/>
                  <a:pt x="1032894" y="1452166"/>
                  <a:pt x="1034799" y="1451594"/>
                </a:cubicBezTo>
                <a:cubicBezTo>
                  <a:pt x="1044515" y="1448355"/>
                  <a:pt x="1042419" y="1447117"/>
                  <a:pt x="1037657" y="1447403"/>
                </a:cubicBezTo>
                <a:cubicBezTo>
                  <a:pt x="1035085" y="1447498"/>
                  <a:pt x="1030418" y="1448927"/>
                  <a:pt x="1030703" y="1446450"/>
                </a:cubicBezTo>
                <a:cubicBezTo>
                  <a:pt x="1030989" y="1443879"/>
                  <a:pt x="1036514" y="1443974"/>
                  <a:pt x="1039657" y="1443212"/>
                </a:cubicBezTo>
                <a:cubicBezTo>
                  <a:pt x="1043467" y="1442450"/>
                  <a:pt x="1046420" y="1438640"/>
                  <a:pt x="1041276" y="1437687"/>
                </a:cubicBezTo>
                <a:cubicBezTo>
                  <a:pt x="1007653" y="1437687"/>
                  <a:pt x="1007748" y="1470644"/>
                  <a:pt x="1042514" y="1465786"/>
                </a:cubicBezTo>
                <a:close/>
                <a:moveTo>
                  <a:pt x="1011749" y="1490837"/>
                </a:moveTo>
                <a:cubicBezTo>
                  <a:pt x="1014416" y="1494075"/>
                  <a:pt x="1033370" y="1486837"/>
                  <a:pt x="1022512" y="1487122"/>
                </a:cubicBezTo>
                <a:cubicBezTo>
                  <a:pt x="1020512" y="1487503"/>
                  <a:pt x="1018988" y="1487217"/>
                  <a:pt x="1018511" y="1486646"/>
                </a:cubicBezTo>
                <a:cubicBezTo>
                  <a:pt x="1016606" y="1485503"/>
                  <a:pt x="1024703" y="1482169"/>
                  <a:pt x="1020131" y="1483026"/>
                </a:cubicBezTo>
                <a:cubicBezTo>
                  <a:pt x="1017940" y="1483122"/>
                  <a:pt x="1015463" y="1485217"/>
                  <a:pt x="1013368" y="1484455"/>
                </a:cubicBezTo>
                <a:cubicBezTo>
                  <a:pt x="1011749" y="1482265"/>
                  <a:pt x="1025084" y="1480359"/>
                  <a:pt x="1018130" y="1479597"/>
                </a:cubicBezTo>
                <a:cubicBezTo>
                  <a:pt x="1014701" y="1480550"/>
                  <a:pt x="1012606" y="1478836"/>
                  <a:pt x="1016511" y="1477502"/>
                </a:cubicBezTo>
                <a:cubicBezTo>
                  <a:pt x="1018702" y="1477692"/>
                  <a:pt x="1024893" y="1475597"/>
                  <a:pt x="1021083" y="1473787"/>
                </a:cubicBezTo>
                <a:cubicBezTo>
                  <a:pt x="1010796" y="1471882"/>
                  <a:pt x="997937" y="1485884"/>
                  <a:pt x="1011749" y="1490837"/>
                </a:cubicBezTo>
                <a:close/>
                <a:moveTo>
                  <a:pt x="1002128" y="1476930"/>
                </a:moveTo>
                <a:cubicBezTo>
                  <a:pt x="1008701" y="1472549"/>
                  <a:pt x="982888" y="1477312"/>
                  <a:pt x="999271" y="1469311"/>
                </a:cubicBezTo>
                <a:cubicBezTo>
                  <a:pt x="1002128" y="1468358"/>
                  <a:pt x="1001271" y="1467977"/>
                  <a:pt x="998890" y="1468072"/>
                </a:cubicBezTo>
                <a:cubicBezTo>
                  <a:pt x="995842" y="1467882"/>
                  <a:pt x="991460" y="1470454"/>
                  <a:pt x="988984" y="1468834"/>
                </a:cubicBezTo>
                <a:cubicBezTo>
                  <a:pt x="987841" y="1465405"/>
                  <a:pt x="1007843" y="1465120"/>
                  <a:pt x="998985" y="1462643"/>
                </a:cubicBezTo>
                <a:cubicBezTo>
                  <a:pt x="997080" y="1462262"/>
                  <a:pt x="992984" y="1463024"/>
                  <a:pt x="994794" y="1460738"/>
                </a:cubicBezTo>
                <a:cubicBezTo>
                  <a:pt x="996604" y="1458452"/>
                  <a:pt x="1000414" y="1459500"/>
                  <a:pt x="1002986" y="1459309"/>
                </a:cubicBezTo>
                <a:cubicBezTo>
                  <a:pt x="1006700" y="1459119"/>
                  <a:pt x="1010320" y="1456071"/>
                  <a:pt x="1007558" y="1454642"/>
                </a:cubicBezTo>
                <a:cubicBezTo>
                  <a:pt x="976792" y="1448355"/>
                  <a:pt x="963266" y="1491313"/>
                  <a:pt x="1002128" y="1476930"/>
                </a:cubicBezTo>
                <a:close/>
                <a:moveTo>
                  <a:pt x="970505" y="1507601"/>
                </a:moveTo>
                <a:cubicBezTo>
                  <a:pt x="975935" y="1509506"/>
                  <a:pt x="984698" y="1506363"/>
                  <a:pt x="989079" y="1502458"/>
                </a:cubicBezTo>
                <a:cubicBezTo>
                  <a:pt x="991175" y="1500267"/>
                  <a:pt x="986984" y="1500648"/>
                  <a:pt x="985079" y="1501219"/>
                </a:cubicBezTo>
                <a:cubicBezTo>
                  <a:pt x="978602" y="1503315"/>
                  <a:pt x="978221" y="1499695"/>
                  <a:pt x="982983" y="1496933"/>
                </a:cubicBezTo>
                <a:cubicBezTo>
                  <a:pt x="988127" y="1492837"/>
                  <a:pt x="973934" y="1499981"/>
                  <a:pt x="973077" y="1498743"/>
                </a:cubicBezTo>
                <a:cubicBezTo>
                  <a:pt x="971744" y="1497695"/>
                  <a:pt x="975268" y="1495885"/>
                  <a:pt x="976887" y="1495314"/>
                </a:cubicBezTo>
                <a:cubicBezTo>
                  <a:pt x="984317" y="1492266"/>
                  <a:pt x="982983" y="1491313"/>
                  <a:pt x="979554" y="1491599"/>
                </a:cubicBezTo>
                <a:cubicBezTo>
                  <a:pt x="977649" y="1491790"/>
                  <a:pt x="974125" y="1493123"/>
                  <a:pt x="974696" y="1491028"/>
                </a:cubicBezTo>
                <a:cubicBezTo>
                  <a:pt x="975363" y="1488837"/>
                  <a:pt x="979268" y="1488741"/>
                  <a:pt x="981554" y="1487979"/>
                </a:cubicBezTo>
                <a:cubicBezTo>
                  <a:pt x="984793" y="1486932"/>
                  <a:pt x="986698" y="1483788"/>
                  <a:pt x="983745" y="1483217"/>
                </a:cubicBezTo>
                <a:cubicBezTo>
                  <a:pt x="971458" y="1481788"/>
                  <a:pt x="951646" y="1501410"/>
                  <a:pt x="970505" y="1507601"/>
                </a:cubicBezTo>
                <a:close/>
                <a:moveTo>
                  <a:pt x="954599" y="1493504"/>
                </a:moveTo>
                <a:cubicBezTo>
                  <a:pt x="958980" y="1491980"/>
                  <a:pt x="970505" y="1482836"/>
                  <a:pt x="958694" y="1486837"/>
                </a:cubicBezTo>
                <a:cubicBezTo>
                  <a:pt x="952884" y="1489408"/>
                  <a:pt x="949265" y="1487979"/>
                  <a:pt x="955456" y="1482836"/>
                </a:cubicBezTo>
                <a:cubicBezTo>
                  <a:pt x="957742" y="1481026"/>
                  <a:pt x="956599" y="1481026"/>
                  <a:pt x="954218" y="1482074"/>
                </a:cubicBezTo>
                <a:cubicBezTo>
                  <a:pt x="950884" y="1483026"/>
                  <a:pt x="947741" y="1486741"/>
                  <a:pt x="944312" y="1486551"/>
                </a:cubicBezTo>
                <a:cubicBezTo>
                  <a:pt x="942502" y="1485693"/>
                  <a:pt x="946312" y="1483408"/>
                  <a:pt x="948026" y="1482360"/>
                </a:cubicBezTo>
                <a:cubicBezTo>
                  <a:pt x="956027" y="1477788"/>
                  <a:pt x="954313" y="1477216"/>
                  <a:pt x="950312" y="1478074"/>
                </a:cubicBezTo>
                <a:cubicBezTo>
                  <a:pt x="948122" y="1478550"/>
                  <a:pt x="944407" y="1480836"/>
                  <a:pt x="944597" y="1478454"/>
                </a:cubicBezTo>
                <a:cubicBezTo>
                  <a:pt x="945074" y="1475787"/>
                  <a:pt x="949836" y="1475121"/>
                  <a:pt x="951836" y="1474073"/>
                </a:cubicBezTo>
                <a:cubicBezTo>
                  <a:pt x="955456" y="1472454"/>
                  <a:pt x="956980" y="1468929"/>
                  <a:pt x="953265" y="1468929"/>
                </a:cubicBezTo>
                <a:cubicBezTo>
                  <a:pt x="927452" y="1472930"/>
                  <a:pt x="923928" y="1504839"/>
                  <a:pt x="954599" y="1493504"/>
                </a:cubicBezTo>
                <a:close/>
                <a:moveTo>
                  <a:pt x="928024" y="1526841"/>
                </a:moveTo>
                <a:cubicBezTo>
                  <a:pt x="932310" y="1529128"/>
                  <a:pt x="940216" y="1525794"/>
                  <a:pt x="944026" y="1522746"/>
                </a:cubicBezTo>
                <a:cubicBezTo>
                  <a:pt x="948407" y="1518269"/>
                  <a:pt x="928691" y="1526079"/>
                  <a:pt x="940502" y="1517316"/>
                </a:cubicBezTo>
                <a:cubicBezTo>
                  <a:pt x="942597" y="1515983"/>
                  <a:pt x="941835" y="1515888"/>
                  <a:pt x="940025" y="1516459"/>
                </a:cubicBezTo>
                <a:cubicBezTo>
                  <a:pt x="937644" y="1516840"/>
                  <a:pt x="934501" y="1519412"/>
                  <a:pt x="932215" y="1518555"/>
                </a:cubicBezTo>
                <a:cubicBezTo>
                  <a:pt x="931453" y="1517412"/>
                  <a:pt x="934691" y="1516174"/>
                  <a:pt x="936025" y="1515602"/>
                </a:cubicBezTo>
                <a:cubicBezTo>
                  <a:pt x="942597" y="1513030"/>
                  <a:pt x="941835" y="1511983"/>
                  <a:pt x="939073" y="1512173"/>
                </a:cubicBezTo>
                <a:cubicBezTo>
                  <a:pt x="937549" y="1512268"/>
                  <a:pt x="934406" y="1513411"/>
                  <a:pt x="935453" y="1511411"/>
                </a:cubicBezTo>
                <a:cubicBezTo>
                  <a:pt x="936501" y="1509316"/>
                  <a:pt x="939549" y="1509411"/>
                  <a:pt x="941549" y="1508839"/>
                </a:cubicBezTo>
                <a:cubicBezTo>
                  <a:pt x="944312" y="1507887"/>
                  <a:pt x="946598" y="1505220"/>
                  <a:pt x="944407" y="1504458"/>
                </a:cubicBezTo>
                <a:cubicBezTo>
                  <a:pt x="934787" y="1502934"/>
                  <a:pt x="915260" y="1518936"/>
                  <a:pt x="928024" y="1526841"/>
                </a:cubicBezTo>
                <a:close/>
                <a:moveTo>
                  <a:pt x="916784" y="1512554"/>
                </a:moveTo>
                <a:cubicBezTo>
                  <a:pt x="918499" y="1509696"/>
                  <a:pt x="913736" y="1511506"/>
                  <a:pt x="911736" y="1512745"/>
                </a:cubicBezTo>
                <a:cubicBezTo>
                  <a:pt x="906212" y="1515983"/>
                  <a:pt x="902211" y="1515316"/>
                  <a:pt x="908021" y="1509220"/>
                </a:cubicBezTo>
                <a:cubicBezTo>
                  <a:pt x="912022" y="1504458"/>
                  <a:pt x="900782" y="1512840"/>
                  <a:pt x="899544" y="1513602"/>
                </a:cubicBezTo>
                <a:cubicBezTo>
                  <a:pt x="894496" y="1516269"/>
                  <a:pt x="897163" y="1511601"/>
                  <a:pt x="900401" y="1509792"/>
                </a:cubicBezTo>
                <a:cubicBezTo>
                  <a:pt x="905450" y="1505982"/>
                  <a:pt x="908307" y="1503220"/>
                  <a:pt x="902306" y="1505220"/>
                </a:cubicBezTo>
                <a:cubicBezTo>
                  <a:pt x="900211" y="1506077"/>
                  <a:pt x="896591" y="1508649"/>
                  <a:pt x="896591" y="1506363"/>
                </a:cubicBezTo>
                <a:cubicBezTo>
                  <a:pt x="896591" y="1504077"/>
                  <a:pt x="900973" y="1502458"/>
                  <a:pt x="903449" y="1501029"/>
                </a:cubicBezTo>
                <a:cubicBezTo>
                  <a:pt x="907069" y="1498933"/>
                  <a:pt x="907926" y="1495218"/>
                  <a:pt x="904116" y="1495790"/>
                </a:cubicBezTo>
                <a:cubicBezTo>
                  <a:pt x="866778" y="1511316"/>
                  <a:pt x="892305" y="1540081"/>
                  <a:pt x="916784" y="1512554"/>
                </a:cubicBezTo>
                <a:close/>
                <a:moveTo>
                  <a:pt x="876113" y="1547225"/>
                </a:moveTo>
                <a:cubicBezTo>
                  <a:pt x="880589" y="1556750"/>
                  <a:pt x="897068" y="1549416"/>
                  <a:pt x="901259" y="1541986"/>
                </a:cubicBezTo>
                <a:cubicBezTo>
                  <a:pt x="903449" y="1537033"/>
                  <a:pt x="885923" y="1550749"/>
                  <a:pt x="894115" y="1539700"/>
                </a:cubicBezTo>
                <a:cubicBezTo>
                  <a:pt x="897449" y="1535033"/>
                  <a:pt x="886876" y="1544844"/>
                  <a:pt x="885542" y="1543987"/>
                </a:cubicBezTo>
                <a:cubicBezTo>
                  <a:pt x="884018" y="1543510"/>
                  <a:pt x="886876" y="1541320"/>
                  <a:pt x="888114" y="1540272"/>
                </a:cubicBezTo>
                <a:cubicBezTo>
                  <a:pt x="894020" y="1535700"/>
                  <a:pt x="892496" y="1535319"/>
                  <a:pt x="889448" y="1536652"/>
                </a:cubicBezTo>
                <a:cubicBezTo>
                  <a:pt x="887828" y="1537414"/>
                  <a:pt x="884971" y="1539510"/>
                  <a:pt x="884876" y="1537700"/>
                </a:cubicBezTo>
                <a:cubicBezTo>
                  <a:pt x="884780" y="1535890"/>
                  <a:pt x="888305" y="1534557"/>
                  <a:pt x="890210" y="1533318"/>
                </a:cubicBezTo>
                <a:cubicBezTo>
                  <a:pt x="900306" y="1521412"/>
                  <a:pt x="871922" y="1537129"/>
                  <a:pt x="876113" y="1547225"/>
                </a:cubicBezTo>
                <a:close/>
                <a:moveTo>
                  <a:pt x="852681" y="1578943"/>
                </a:moveTo>
                <a:cubicBezTo>
                  <a:pt x="857825" y="1581705"/>
                  <a:pt x="882018" y="1560846"/>
                  <a:pt x="866873" y="1567990"/>
                </a:cubicBezTo>
                <a:cubicBezTo>
                  <a:pt x="860301" y="1572276"/>
                  <a:pt x="859444" y="1568751"/>
                  <a:pt x="863825" y="1564561"/>
                </a:cubicBezTo>
                <a:cubicBezTo>
                  <a:pt x="867635" y="1559131"/>
                  <a:pt x="855443" y="1570466"/>
                  <a:pt x="853729" y="1569609"/>
                </a:cubicBezTo>
                <a:cubicBezTo>
                  <a:pt x="852110" y="1568942"/>
                  <a:pt x="855634" y="1566180"/>
                  <a:pt x="857063" y="1565037"/>
                </a:cubicBezTo>
                <a:cubicBezTo>
                  <a:pt x="864206" y="1559608"/>
                  <a:pt x="862587" y="1559131"/>
                  <a:pt x="859063" y="1560560"/>
                </a:cubicBezTo>
                <a:cubicBezTo>
                  <a:pt x="857158" y="1561417"/>
                  <a:pt x="853729" y="1563799"/>
                  <a:pt x="853919" y="1561608"/>
                </a:cubicBezTo>
                <a:cubicBezTo>
                  <a:pt x="854110" y="1559322"/>
                  <a:pt x="858110" y="1557893"/>
                  <a:pt x="860396" y="1556464"/>
                </a:cubicBezTo>
                <a:cubicBezTo>
                  <a:pt x="870112" y="1546654"/>
                  <a:pt x="854681" y="1553130"/>
                  <a:pt x="851538" y="1557036"/>
                </a:cubicBezTo>
                <a:cubicBezTo>
                  <a:pt x="843156" y="1563132"/>
                  <a:pt x="837155" y="1579420"/>
                  <a:pt x="852681" y="1578943"/>
                </a:cubicBezTo>
                <a:close/>
                <a:moveTo>
                  <a:pt x="839822" y="1542272"/>
                </a:moveTo>
                <a:cubicBezTo>
                  <a:pt x="849728" y="1552464"/>
                  <a:pt x="873160" y="1539891"/>
                  <a:pt x="878494" y="1527984"/>
                </a:cubicBezTo>
                <a:cubicBezTo>
                  <a:pt x="879732" y="1524651"/>
                  <a:pt x="874208" y="1527699"/>
                  <a:pt x="872112" y="1529604"/>
                </a:cubicBezTo>
                <a:cubicBezTo>
                  <a:pt x="865064" y="1535700"/>
                  <a:pt x="861635" y="1533223"/>
                  <a:pt x="866111" y="1527127"/>
                </a:cubicBezTo>
                <a:cubicBezTo>
                  <a:pt x="869350" y="1520460"/>
                  <a:pt x="856205" y="1535986"/>
                  <a:pt x="853919" y="1535319"/>
                </a:cubicBezTo>
                <a:cubicBezTo>
                  <a:pt x="851252" y="1535224"/>
                  <a:pt x="855062" y="1531318"/>
                  <a:pt x="856586" y="1529794"/>
                </a:cubicBezTo>
                <a:cubicBezTo>
                  <a:pt x="864397" y="1522079"/>
                  <a:pt x="861825" y="1522174"/>
                  <a:pt x="857444" y="1524746"/>
                </a:cubicBezTo>
                <a:cubicBezTo>
                  <a:pt x="846966" y="1532557"/>
                  <a:pt x="849633" y="1524555"/>
                  <a:pt x="857444" y="1520269"/>
                </a:cubicBezTo>
                <a:cubicBezTo>
                  <a:pt x="861063" y="1517221"/>
                  <a:pt x="861158" y="1513221"/>
                  <a:pt x="856682" y="1514745"/>
                </a:cubicBezTo>
                <a:cubicBezTo>
                  <a:pt x="847252" y="1519126"/>
                  <a:pt x="834584" y="1531795"/>
                  <a:pt x="839822" y="1542272"/>
                </a:cubicBezTo>
                <a:close/>
                <a:moveTo>
                  <a:pt x="828488" y="1575895"/>
                </a:moveTo>
                <a:cubicBezTo>
                  <a:pt x="832964" y="1571800"/>
                  <a:pt x="838298" y="1560560"/>
                  <a:pt x="828678" y="1569323"/>
                </a:cubicBezTo>
                <a:cubicBezTo>
                  <a:pt x="824106" y="1574181"/>
                  <a:pt x="819344" y="1575038"/>
                  <a:pt x="822677" y="1568466"/>
                </a:cubicBezTo>
                <a:cubicBezTo>
                  <a:pt x="824297" y="1562941"/>
                  <a:pt x="815153" y="1576943"/>
                  <a:pt x="813057" y="1576657"/>
                </a:cubicBezTo>
                <a:cubicBezTo>
                  <a:pt x="810581" y="1577038"/>
                  <a:pt x="813343" y="1573514"/>
                  <a:pt x="814486" y="1572085"/>
                </a:cubicBezTo>
                <a:cubicBezTo>
                  <a:pt x="820201" y="1565037"/>
                  <a:pt x="817820" y="1565513"/>
                  <a:pt x="814295" y="1568180"/>
                </a:cubicBezTo>
                <a:cubicBezTo>
                  <a:pt x="812390" y="1569609"/>
                  <a:pt x="809628" y="1572942"/>
                  <a:pt x="808485" y="1571323"/>
                </a:cubicBezTo>
                <a:cubicBezTo>
                  <a:pt x="807247" y="1569704"/>
                  <a:pt x="811533" y="1566846"/>
                  <a:pt x="813438" y="1564751"/>
                </a:cubicBezTo>
                <a:cubicBezTo>
                  <a:pt x="816200" y="1561893"/>
                  <a:pt x="815438" y="1558845"/>
                  <a:pt x="811628" y="1560750"/>
                </a:cubicBezTo>
                <a:cubicBezTo>
                  <a:pt x="783625" y="1581420"/>
                  <a:pt x="807818" y="1596279"/>
                  <a:pt x="828488" y="1575895"/>
                </a:cubicBezTo>
                <a:close/>
                <a:moveTo>
                  <a:pt x="796388" y="1619901"/>
                </a:moveTo>
                <a:cubicBezTo>
                  <a:pt x="800389" y="1623711"/>
                  <a:pt x="824201" y="1605613"/>
                  <a:pt x="810771" y="1610757"/>
                </a:cubicBezTo>
                <a:cubicBezTo>
                  <a:pt x="805628" y="1613519"/>
                  <a:pt x="803532" y="1611804"/>
                  <a:pt x="809628" y="1606470"/>
                </a:cubicBezTo>
                <a:cubicBezTo>
                  <a:pt x="811819" y="1604470"/>
                  <a:pt x="810962" y="1604566"/>
                  <a:pt x="808961" y="1605613"/>
                </a:cubicBezTo>
                <a:cubicBezTo>
                  <a:pt x="806294" y="1606661"/>
                  <a:pt x="803151" y="1610185"/>
                  <a:pt x="800389" y="1609900"/>
                </a:cubicBezTo>
                <a:cubicBezTo>
                  <a:pt x="799436" y="1608852"/>
                  <a:pt x="802865" y="1606661"/>
                  <a:pt x="804389" y="1605708"/>
                </a:cubicBezTo>
                <a:cubicBezTo>
                  <a:pt x="811533" y="1601137"/>
                  <a:pt x="810485" y="1600279"/>
                  <a:pt x="807437" y="1601232"/>
                </a:cubicBezTo>
                <a:cubicBezTo>
                  <a:pt x="798293" y="1605137"/>
                  <a:pt x="805723" y="1597708"/>
                  <a:pt x="809819" y="1596945"/>
                </a:cubicBezTo>
                <a:cubicBezTo>
                  <a:pt x="819915" y="1588659"/>
                  <a:pt x="807342" y="1591802"/>
                  <a:pt x="802961" y="1595898"/>
                </a:cubicBezTo>
                <a:cubicBezTo>
                  <a:pt x="794579" y="1601708"/>
                  <a:pt x="784482" y="1615710"/>
                  <a:pt x="796388" y="1619901"/>
                </a:cubicBezTo>
                <a:close/>
                <a:moveTo>
                  <a:pt x="787816" y="1580943"/>
                </a:moveTo>
                <a:cubicBezTo>
                  <a:pt x="789911" y="1578276"/>
                  <a:pt x="786292" y="1579515"/>
                  <a:pt x="784577" y="1580467"/>
                </a:cubicBezTo>
                <a:cubicBezTo>
                  <a:pt x="779815" y="1583039"/>
                  <a:pt x="777910" y="1581515"/>
                  <a:pt x="783530" y="1576467"/>
                </a:cubicBezTo>
                <a:cubicBezTo>
                  <a:pt x="785530" y="1574657"/>
                  <a:pt x="784768" y="1574657"/>
                  <a:pt x="782958" y="1575705"/>
                </a:cubicBezTo>
                <a:cubicBezTo>
                  <a:pt x="780482" y="1576657"/>
                  <a:pt x="777624" y="1580086"/>
                  <a:pt x="775052" y="1579800"/>
                </a:cubicBezTo>
                <a:cubicBezTo>
                  <a:pt x="774100" y="1578848"/>
                  <a:pt x="777338" y="1576753"/>
                  <a:pt x="778672" y="1575800"/>
                </a:cubicBezTo>
                <a:cubicBezTo>
                  <a:pt x="785244" y="1571514"/>
                  <a:pt x="784292" y="1570752"/>
                  <a:pt x="781434" y="1571609"/>
                </a:cubicBezTo>
                <a:cubicBezTo>
                  <a:pt x="779910" y="1572085"/>
                  <a:pt x="776767" y="1574086"/>
                  <a:pt x="777624" y="1571800"/>
                </a:cubicBezTo>
                <a:cubicBezTo>
                  <a:pt x="778481" y="1569513"/>
                  <a:pt x="781625" y="1568751"/>
                  <a:pt x="783625" y="1567608"/>
                </a:cubicBezTo>
                <a:cubicBezTo>
                  <a:pt x="786482" y="1565989"/>
                  <a:pt x="788483" y="1562465"/>
                  <a:pt x="785911" y="1562560"/>
                </a:cubicBezTo>
                <a:cubicBezTo>
                  <a:pt x="760670" y="1569133"/>
                  <a:pt x="760003" y="1605613"/>
                  <a:pt x="787816" y="1580943"/>
                </a:cubicBezTo>
                <a:close/>
                <a:moveTo>
                  <a:pt x="783720" y="1611042"/>
                </a:moveTo>
                <a:cubicBezTo>
                  <a:pt x="785244" y="1607899"/>
                  <a:pt x="780577" y="1610662"/>
                  <a:pt x="778577" y="1612281"/>
                </a:cubicBezTo>
                <a:cubicBezTo>
                  <a:pt x="773147" y="1616662"/>
                  <a:pt x="769242" y="1616376"/>
                  <a:pt x="774481" y="1609518"/>
                </a:cubicBezTo>
                <a:cubicBezTo>
                  <a:pt x="778005" y="1603422"/>
                  <a:pt x="765813" y="1617043"/>
                  <a:pt x="763813" y="1616376"/>
                </a:cubicBezTo>
                <a:cubicBezTo>
                  <a:pt x="761908" y="1616091"/>
                  <a:pt x="765337" y="1612757"/>
                  <a:pt x="766861" y="1611424"/>
                </a:cubicBezTo>
                <a:cubicBezTo>
                  <a:pt x="774100" y="1604756"/>
                  <a:pt x="772100" y="1604566"/>
                  <a:pt x="768385" y="1606661"/>
                </a:cubicBezTo>
                <a:cubicBezTo>
                  <a:pt x="766385" y="1607804"/>
                  <a:pt x="762956" y="1610947"/>
                  <a:pt x="762765" y="1608661"/>
                </a:cubicBezTo>
                <a:cubicBezTo>
                  <a:pt x="762575" y="1606375"/>
                  <a:pt x="766861" y="1604280"/>
                  <a:pt x="769147" y="1602375"/>
                </a:cubicBezTo>
                <a:cubicBezTo>
                  <a:pt x="772481" y="1599612"/>
                  <a:pt x="773052" y="1595898"/>
                  <a:pt x="769337" y="1597136"/>
                </a:cubicBezTo>
                <a:cubicBezTo>
                  <a:pt x="732666" y="1619043"/>
                  <a:pt x="762003" y="1642094"/>
                  <a:pt x="783720" y="1611042"/>
                </a:cubicBezTo>
                <a:close/>
                <a:moveTo>
                  <a:pt x="748382" y="1650666"/>
                </a:moveTo>
                <a:cubicBezTo>
                  <a:pt x="756288" y="1665335"/>
                  <a:pt x="785530" y="1633236"/>
                  <a:pt x="770099" y="1643046"/>
                </a:cubicBezTo>
                <a:cubicBezTo>
                  <a:pt x="765623" y="1646666"/>
                  <a:pt x="762384" y="1646380"/>
                  <a:pt x="766766" y="1640856"/>
                </a:cubicBezTo>
                <a:cubicBezTo>
                  <a:pt x="769433" y="1636665"/>
                  <a:pt x="761146" y="1644666"/>
                  <a:pt x="760003" y="1645523"/>
                </a:cubicBezTo>
                <a:cubicBezTo>
                  <a:pt x="756098" y="1648285"/>
                  <a:pt x="757812" y="1644285"/>
                  <a:pt x="760574" y="1642380"/>
                </a:cubicBezTo>
                <a:cubicBezTo>
                  <a:pt x="766575" y="1636950"/>
                  <a:pt x="764956" y="1636855"/>
                  <a:pt x="761908" y="1638570"/>
                </a:cubicBezTo>
                <a:cubicBezTo>
                  <a:pt x="760193" y="1639522"/>
                  <a:pt x="757431" y="1641999"/>
                  <a:pt x="757241" y="1640189"/>
                </a:cubicBezTo>
                <a:cubicBezTo>
                  <a:pt x="757145" y="1638379"/>
                  <a:pt x="760670" y="1636570"/>
                  <a:pt x="762575" y="1635141"/>
                </a:cubicBezTo>
                <a:cubicBezTo>
                  <a:pt x="772385" y="1621806"/>
                  <a:pt x="744001" y="1641522"/>
                  <a:pt x="748382" y="1650666"/>
                </a:cubicBezTo>
                <a:close/>
                <a:moveTo>
                  <a:pt x="749811" y="1598755"/>
                </a:moveTo>
                <a:cubicBezTo>
                  <a:pt x="751049" y="1596183"/>
                  <a:pt x="747239" y="1598470"/>
                  <a:pt x="745620" y="1599803"/>
                </a:cubicBezTo>
                <a:cubicBezTo>
                  <a:pt x="741239" y="1603422"/>
                  <a:pt x="738095" y="1603232"/>
                  <a:pt x="742286" y="1597612"/>
                </a:cubicBezTo>
                <a:cubicBezTo>
                  <a:pt x="744858" y="1593421"/>
                  <a:pt x="736762" y="1601517"/>
                  <a:pt x="735714" y="1602279"/>
                </a:cubicBezTo>
                <a:cubicBezTo>
                  <a:pt x="731904" y="1605042"/>
                  <a:pt x="733619" y="1600946"/>
                  <a:pt x="736190" y="1599136"/>
                </a:cubicBezTo>
                <a:cubicBezTo>
                  <a:pt x="742001" y="1593612"/>
                  <a:pt x="740381" y="1593516"/>
                  <a:pt x="737429" y="1595326"/>
                </a:cubicBezTo>
                <a:cubicBezTo>
                  <a:pt x="735809" y="1596279"/>
                  <a:pt x="733047" y="1598755"/>
                  <a:pt x="732857" y="1596945"/>
                </a:cubicBezTo>
                <a:cubicBezTo>
                  <a:pt x="732666" y="1595136"/>
                  <a:pt x="736190" y="1593326"/>
                  <a:pt x="738000" y="1591802"/>
                </a:cubicBezTo>
                <a:cubicBezTo>
                  <a:pt x="740667" y="1589516"/>
                  <a:pt x="741143" y="1586468"/>
                  <a:pt x="738095" y="1587611"/>
                </a:cubicBezTo>
                <a:cubicBezTo>
                  <a:pt x="708663" y="1605518"/>
                  <a:pt x="732285" y="1624092"/>
                  <a:pt x="749811" y="1598755"/>
                </a:cubicBezTo>
                <a:close/>
                <a:moveTo>
                  <a:pt x="713997" y="1683718"/>
                </a:moveTo>
                <a:cubicBezTo>
                  <a:pt x="717617" y="1687338"/>
                  <a:pt x="740858" y="1670383"/>
                  <a:pt x="727999" y="1675146"/>
                </a:cubicBezTo>
                <a:cubicBezTo>
                  <a:pt x="723046" y="1677717"/>
                  <a:pt x="721141" y="1676193"/>
                  <a:pt x="727142" y="1671145"/>
                </a:cubicBezTo>
                <a:cubicBezTo>
                  <a:pt x="731714" y="1666383"/>
                  <a:pt x="719522" y="1675527"/>
                  <a:pt x="718379" y="1674479"/>
                </a:cubicBezTo>
                <a:cubicBezTo>
                  <a:pt x="717521" y="1673526"/>
                  <a:pt x="720855" y="1671431"/>
                  <a:pt x="722284" y="1670574"/>
                </a:cubicBezTo>
                <a:cubicBezTo>
                  <a:pt x="729237" y="1666287"/>
                  <a:pt x="728285" y="1665525"/>
                  <a:pt x="725332" y="1666478"/>
                </a:cubicBezTo>
                <a:cubicBezTo>
                  <a:pt x="716664" y="1670097"/>
                  <a:pt x="723998" y="1663240"/>
                  <a:pt x="727713" y="1662573"/>
                </a:cubicBezTo>
                <a:cubicBezTo>
                  <a:pt x="737524" y="1654762"/>
                  <a:pt x="725522" y="1658001"/>
                  <a:pt x="721427" y="1661716"/>
                </a:cubicBezTo>
                <a:cubicBezTo>
                  <a:pt x="713807" y="1667050"/>
                  <a:pt x="702948" y="1679622"/>
                  <a:pt x="713997" y="1683718"/>
                </a:cubicBezTo>
                <a:close/>
                <a:moveTo>
                  <a:pt x="705996" y="1650666"/>
                </a:moveTo>
                <a:cubicBezTo>
                  <a:pt x="716378" y="1660382"/>
                  <a:pt x="740096" y="1645428"/>
                  <a:pt x="744953" y="1633331"/>
                </a:cubicBezTo>
                <a:cubicBezTo>
                  <a:pt x="746382" y="1626473"/>
                  <a:pt x="725713" y="1649333"/>
                  <a:pt x="731428" y="1635522"/>
                </a:cubicBezTo>
                <a:cubicBezTo>
                  <a:pt x="731714" y="1635045"/>
                  <a:pt x="731999" y="1634474"/>
                  <a:pt x="732380" y="1633807"/>
                </a:cubicBezTo>
                <a:cubicBezTo>
                  <a:pt x="735428" y="1626949"/>
                  <a:pt x="722665" y="1643428"/>
                  <a:pt x="720188" y="1642951"/>
                </a:cubicBezTo>
                <a:cubicBezTo>
                  <a:pt x="717521" y="1643046"/>
                  <a:pt x="721427" y="1638855"/>
                  <a:pt x="722855" y="1637332"/>
                </a:cubicBezTo>
                <a:cubicBezTo>
                  <a:pt x="730571" y="1629045"/>
                  <a:pt x="727904" y="1629330"/>
                  <a:pt x="723617" y="1632283"/>
                </a:cubicBezTo>
                <a:cubicBezTo>
                  <a:pt x="713330" y="1640856"/>
                  <a:pt x="715902" y="1632664"/>
                  <a:pt x="723522" y="1627902"/>
                </a:cubicBezTo>
                <a:cubicBezTo>
                  <a:pt x="735238" y="1609518"/>
                  <a:pt x="696376" y="1638760"/>
                  <a:pt x="705996" y="1650666"/>
                </a:cubicBezTo>
                <a:close/>
                <a:moveTo>
                  <a:pt x="699900" y="1678384"/>
                </a:moveTo>
                <a:cubicBezTo>
                  <a:pt x="702758" y="1675146"/>
                  <a:pt x="698090" y="1676670"/>
                  <a:pt x="695900" y="1677813"/>
                </a:cubicBezTo>
                <a:cubicBezTo>
                  <a:pt x="689708" y="1680861"/>
                  <a:pt x="687422" y="1678956"/>
                  <a:pt x="694947" y="1672955"/>
                </a:cubicBezTo>
                <a:cubicBezTo>
                  <a:pt x="697614" y="1670764"/>
                  <a:pt x="696662" y="1670859"/>
                  <a:pt x="694280" y="1672003"/>
                </a:cubicBezTo>
                <a:cubicBezTo>
                  <a:pt x="691137" y="1673145"/>
                  <a:pt x="687232" y="1677146"/>
                  <a:pt x="684089" y="1676765"/>
                </a:cubicBezTo>
                <a:cubicBezTo>
                  <a:pt x="683041" y="1675622"/>
                  <a:pt x="687232" y="1673145"/>
                  <a:pt x="689042" y="1672003"/>
                </a:cubicBezTo>
                <a:cubicBezTo>
                  <a:pt x="697614" y="1666859"/>
                  <a:pt x="696471" y="1665907"/>
                  <a:pt x="692852" y="1666954"/>
                </a:cubicBezTo>
                <a:cubicBezTo>
                  <a:pt x="690851" y="1667526"/>
                  <a:pt x="686851" y="1669812"/>
                  <a:pt x="688089" y="1667050"/>
                </a:cubicBezTo>
                <a:cubicBezTo>
                  <a:pt x="689327" y="1664287"/>
                  <a:pt x="693233" y="1663430"/>
                  <a:pt x="695804" y="1662096"/>
                </a:cubicBezTo>
                <a:cubicBezTo>
                  <a:pt x="699424" y="1660191"/>
                  <a:pt x="702091" y="1655905"/>
                  <a:pt x="698948" y="1655905"/>
                </a:cubicBezTo>
                <a:cubicBezTo>
                  <a:pt x="666944" y="1664287"/>
                  <a:pt x="662657" y="1707626"/>
                  <a:pt x="699900" y="1678384"/>
                </a:cubicBezTo>
                <a:close/>
                <a:moveTo>
                  <a:pt x="650370" y="1718294"/>
                </a:moveTo>
                <a:cubicBezTo>
                  <a:pt x="661038" y="1725533"/>
                  <a:pt x="679231" y="1714484"/>
                  <a:pt x="684755" y="1704292"/>
                </a:cubicBezTo>
                <a:cubicBezTo>
                  <a:pt x="685803" y="1701625"/>
                  <a:pt x="680945" y="1704673"/>
                  <a:pt x="679040" y="1706292"/>
                </a:cubicBezTo>
                <a:cubicBezTo>
                  <a:pt x="672944" y="1711531"/>
                  <a:pt x="669801" y="1710198"/>
                  <a:pt x="673706" y="1705054"/>
                </a:cubicBezTo>
                <a:cubicBezTo>
                  <a:pt x="676373" y="1699911"/>
                  <a:pt x="665039" y="1712770"/>
                  <a:pt x="662943" y="1712293"/>
                </a:cubicBezTo>
                <a:cubicBezTo>
                  <a:pt x="658847" y="1712103"/>
                  <a:pt x="677707" y="1698006"/>
                  <a:pt x="666182" y="1704102"/>
                </a:cubicBezTo>
                <a:cubicBezTo>
                  <a:pt x="657228" y="1710674"/>
                  <a:pt x="659133" y="1704673"/>
                  <a:pt x="666086" y="1700768"/>
                </a:cubicBezTo>
                <a:cubicBezTo>
                  <a:pt x="676373" y="1686480"/>
                  <a:pt x="642274" y="1709626"/>
                  <a:pt x="650370" y="1718294"/>
                </a:cubicBezTo>
                <a:close/>
                <a:moveTo>
                  <a:pt x="653799" y="1684766"/>
                </a:moveTo>
                <a:cubicBezTo>
                  <a:pt x="656657" y="1682670"/>
                  <a:pt x="660848" y="1679146"/>
                  <a:pt x="662276" y="1676765"/>
                </a:cubicBezTo>
                <a:cubicBezTo>
                  <a:pt x="663991" y="1673908"/>
                  <a:pt x="659324" y="1676289"/>
                  <a:pt x="657323" y="1677717"/>
                </a:cubicBezTo>
                <a:cubicBezTo>
                  <a:pt x="652180" y="1681337"/>
                  <a:pt x="648751" y="1681242"/>
                  <a:pt x="652656" y="1676384"/>
                </a:cubicBezTo>
                <a:cubicBezTo>
                  <a:pt x="659228" y="1668288"/>
                  <a:pt x="645703" y="1681146"/>
                  <a:pt x="643131" y="1680861"/>
                </a:cubicBezTo>
                <a:cubicBezTo>
                  <a:pt x="641607" y="1680480"/>
                  <a:pt x="644084" y="1678384"/>
                  <a:pt x="645798" y="1676955"/>
                </a:cubicBezTo>
                <a:cubicBezTo>
                  <a:pt x="652180" y="1672098"/>
                  <a:pt x="653418" y="1669526"/>
                  <a:pt x="648370" y="1672098"/>
                </a:cubicBezTo>
                <a:cubicBezTo>
                  <a:pt x="646370" y="1673145"/>
                  <a:pt x="642845" y="1675717"/>
                  <a:pt x="642941" y="1673622"/>
                </a:cubicBezTo>
                <a:cubicBezTo>
                  <a:pt x="643036" y="1671526"/>
                  <a:pt x="647227" y="1669812"/>
                  <a:pt x="649513" y="1668192"/>
                </a:cubicBezTo>
                <a:cubicBezTo>
                  <a:pt x="652751" y="1665907"/>
                  <a:pt x="653704" y="1662478"/>
                  <a:pt x="650275" y="1663335"/>
                </a:cubicBezTo>
                <a:cubicBezTo>
                  <a:pt x="627605" y="1671621"/>
                  <a:pt x="622843" y="1701244"/>
                  <a:pt x="653799" y="1684766"/>
                </a:cubicBezTo>
                <a:close/>
                <a:moveTo>
                  <a:pt x="637702" y="1718866"/>
                </a:moveTo>
                <a:cubicBezTo>
                  <a:pt x="640940" y="1715913"/>
                  <a:pt x="636083" y="1717056"/>
                  <a:pt x="633701" y="1718008"/>
                </a:cubicBezTo>
                <a:cubicBezTo>
                  <a:pt x="625891" y="1720866"/>
                  <a:pt x="626272" y="1717722"/>
                  <a:pt x="633320" y="1713055"/>
                </a:cubicBezTo>
                <a:cubicBezTo>
                  <a:pt x="636273" y="1711055"/>
                  <a:pt x="635321" y="1711055"/>
                  <a:pt x="632749" y="1712103"/>
                </a:cubicBezTo>
                <a:cubicBezTo>
                  <a:pt x="629510" y="1713055"/>
                  <a:pt x="625129" y="1716579"/>
                  <a:pt x="621986" y="1715913"/>
                </a:cubicBezTo>
                <a:cubicBezTo>
                  <a:pt x="621128" y="1714675"/>
                  <a:pt x="625605" y="1712674"/>
                  <a:pt x="627510" y="1711817"/>
                </a:cubicBezTo>
                <a:cubicBezTo>
                  <a:pt x="636654" y="1707340"/>
                  <a:pt x="635606" y="1706292"/>
                  <a:pt x="631892" y="1707150"/>
                </a:cubicBezTo>
                <a:cubicBezTo>
                  <a:pt x="629796" y="1707626"/>
                  <a:pt x="625605" y="1709531"/>
                  <a:pt x="627129" y="1706959"/>
                </a:cubicBezTo>
                <a:cubicBezTo>
                  <a:pt x="628653" y="1704292"/>
                  <a:pt x="632749" y="1703721"/>
                  <a:pt x="635416" y="1702673"/>
                </a:cubicBezTo>
                <a:cubicBezTo>
                  <a:pt x="639226" y="1701054"/>
                  <a:pt x="642369" y="1697149"/>
                  <a:pt x="639416" y="1696863"/>
                </a:cubicBezTo>
                <a:cubicBezTo>
                  <a:pt x="628844" y="1698101"/>
                  <a:pt x="600935" y="1714389"/>
                  <a:pt x="614842" y="1726200"/>
                </a:cubicBezTo>
                <a:cubicBezTo>
                  <a:pt x="614175" y="1726676"/>
                  <a:pt x="614461" y="1726486"/>
                  <a:pt x="614461" y="1726581"/>
                </a:cubicBezTo>
                <a:cubicBezTo>
                  <a:pt x="621224" y="1728391"/>
                  <a:pt x="631987" y="1723628"/>
                  <a:pt x="637702" y="1718866"/>
                </a:cubicBezTo>
                <a:close/>
                <a:moveTo>
                  <a:pt x="619890" y="1751441"/>
                </a:moveTo>
                <a:cubicBezTo>
                  <a:pt x="621605" y="1750584"/>
                  <a:pt x="623891" y="1749155"/>
                  <a:pt x="625796" y="1748203"/>
                </a:cubicBezTo>
                <a:cubicBezTo>
                  <a:pt x="625510" y="1747821"/>
                  <a:pt x="625700" y="1748107"/>
                  <a:pt x="625700" y="1748012"/>
                </a:cubicBezTo>
                <a:cubicBezTo>
                  <a:pt x="625700" y="1748012"/>
                  <a:pt x="625700" y="1748012"/>
                  <a:pt x="625700" y="1748012"/>
                </a:cubicBezTo>
                <a:cubicBezTo>
                  <a:pt x="627415" y="1746869"/>
                  <a:pt x="625891" y="1745536"/>
                  <a:pt x="624367" y="1745916"/>
                </a:cubicBezTo>
                <a:lnTo>
                  <a:pt x="624462" y="1746107"/>
                </a:lnTo>
                <a:cubicBezTo>
                  <a:pt x="621414" y="1746107"/>
                  <a:pt x="620176" y="1746202"/>
                  <a:pt x="622652" y="1743250"/>
                </a:cubicBezTo>
                <a:lnTo>
                  <a:pt x="622557" y="1743059"/>
                </a:lnTo>
                <a:lnTo>
                  <a:pt x="622557" y="1743059"/>
                </a:lnTo>
                <a:cubicBezTo>
                  <a:pt x="624367" y="1741725"/>
                  <a:pt x="623700" y="1741345"/>
                  <a:pt x="621890" y="1742011"/>
                </a:cubicBezTo>
                <a:lnTo>
                  <a:pt x="621890" y="1742011"/>
                </a:lnTo>
                <a:lnTo>
                  <a:pt x="621986" y="1742202"/>
                </a:lnTo>
                <a:cubicBezTo>
                  <a:pt x="620271" y="1742297"/>
                  <a:pt x="617795" y="1744774"/>
                  <a:pt x="616271" y="1744107"/>
                </a:cubicBezTo>
                <a:cubicBezTo>
                  <a:pt x="615890" y="1742678"/>
                  <a:pt x="619509" y="1740868"/>
                  <a:pt x="620843" y="1740487"/>
                </a:cubicBezTo>
                <a:cubicBezTo>
                  <a:pt x="620652" y="1740201"/>
                  <a:pt x="620747" y="1740392"/>
                  <a:pt x="620747" y="1740297"/>
                </a:cubicBezTo>
                <a:cubicBezTo>
                  <a:pt x="621319" y="1740011"/>
                  <a:pt x="622081" y="1739725"/>
                  <a:pt x="622462" y="1739249"/>
                </a:cubicBezTo>
                <a:cubicBezTo>
                  <a:pt x="622367" y="1739249"/>
                  <a:pt x="621605" y="1739725"/>
                  <a:pt x="621700" y="1739630"/>
                </a:cubicBezTo>
                <a:cubicBezTo>
                  <a:pt x="621986" y="1739344"/>
                  <a:pt x="622557" y="1738773"/>
                  <a:pt x="622462" y="1738392"/>
                </a:cubicBezTo>
                <a:cubicBezTo>
                  <a:pt x="622367" y="1738106"/>
                  <a:pt x="621509" y="1738487"/>
                  <a:pt x="621128" y="1738582"/>
                </a:cubicBezTo>
                <a:cubicBezTo>
                  <a:pt x="621033" y="1738678"/>
                  <a:pt x="621795" y="1738201"/>
                  <a:pt x="621795" y="1738201"/>
                </a:cubicBezTo>
                <a:cubicBezTo>
                  <a:pt x="621033" y="1738011"/>
                  <a:pt x="620081" y="1738296"/>
                  <a:pt x="619319" y="1738201"/>
                </a:cubicBezTo>
                <a:lnTo>
                  <a:pt x="619319" y="1738201"/>
                </a:lnTo>
                <a:lnTo>
                  <a:pt x="619319" y="1738201"/>
                </a:lnTo>
                <a:lnTo>
                  <a:pt x="619414" y="1738392"/>
                </a:lnTo>
                <a:cubicBezTo>
                  <a:pt x="619033" y="1738296"/>
                  <a:pt x="618747" y="1738011"/>
                  <a:pt x="618842" y="1737534"/>
                </a:cubicBezTo>
                <a:lnTo>
                  <a:pt x="618747" y="1737344"/>
                </a:lnTo>
                <a:cubicBezTo>
                  <a:pt x="618842" y="1736106"/>
                  <a:pt x="619985" y="1736106"/>
                  <a:pt x="620843" y="1735629"/>
                </a:cubicBezTo>
                <a:cubicBezTo>
                  <a:pt x="623510" y="1735534"/>
                  <a:pt x="630463" y="1731153"/>
                  <a:pt x="627034" y="1730295"/>
                </a:cubicBezTo>
                <a:cubicBezTo>
                  <a:pt x="624462" y="1730105"/>
                  <a:pt x="619414" y="1732010"/>
                  <a:pt x="616652" y="1734010"/>
                </a:cubicBezTo>
                <a:lnTo>
                  <a:pt x="616652" y="1734010"/>
                </a:lnTo>
                <a:cubicBezTo>
                  <a:pt x="616652" y="1734105"/>
                  <a:pt x="616556" y="1733915"/>
                  <a:pt x="616747" y="1734105"/>
                </a:cubicBezTo>
                <a:cubicBezTo>
                  <a:pt x="605603" y="1741059"/>
                  <a:pt x="600650" y="1759061"/>
                  <a:pt x="619890" y="1751441"/>
                </a:cubicBezTo>
                <a:close/>
                <a:moveTo>
                  <a:pt x="607222" y="1750679"/>
                </a:moveTo>
                <a:cubicBezTo>
                  <a:pt x="607222" y="1750679"/>
                  <a:pt x="607222" y="1750679"/>
                  <a:pt x="607222" y="1750679"/>
                </a:cubicBezTo>
                <a:lnTo>
                  <a:pt x="607222" y="1750679"/>
                </a:lnTo>
                <a:close/>
                <a:moveTo>
                  <a:pt x="582362" y="1712293"/>
                </a:moveTo>
                <a:lnTo>
                  <a:pt x="582362" y="1712293"/>
                </a:lnTo>
                <a:lnTo>
                  <a:pt x="582362" y="1712293"/>
                </a:lnTo>
                <a:lnTo>
                  <a:pt x="582362" y="1712293"/>
                </a:lnTo>
                <a:lnTo>
                  <a:pt x="582362" y="1712293"/>
                </a:lnTo>
                <a:close/>
                <a:moveTo>
                  <a:pt x="591887" y="1730295"/>
                </a:moveTo>
                <a:cubicBezTo>
                  <a:pt x="581504" y="1730295"/>
                  <a:pt x="566741" y="1740963"/>
                  <a:pt x="561692" y="1748107"/>
                </a:cubicBezTo>
                <a:cubicBezTo>
                  <a:pt x="551501" y="1765538"/>
                  <a:pt x="575599" y="1761442"/>
                  <a:pt x="583790" y="1754394"/>
                </a:cubicBezTo>
                <a:cubicBezTo>
                  <a:pt x="587600" y="1751632"/>
                  <a:pt x="583028" y="1752108"/>
                  <a:pt x="580647" y="1752870"/>
                </a:cubicBezTo>
                <a:cubicBezTo>
                  <a:pt x="574170" y="1754870"/>
                  <a:pt x="573122" y="1752298"/>
                  <a:pt x="581885" y="1747441"/>
                </a:cubicBezTo>
                <a:cubicBezTo>
                  <a:pt x="585029" y="1745726"/>
                  <a:pt x="584267" y="1745536"/>
                  <a:pt x="581695" y="1746297"/>
                </a:cubicBezTo>
                <a:cubicBezTo>
                  <a:pt x="578552" y="1746774"/>
                  <a:pt x="573980" y="1750203"/>
                  <a:pt x="571217" y="1749155"/>
                </a:cubicBezTo>
                <a:cubicBezTo>
                  <a:pt x="570836" y="1747631"/>
                  <a:pt x="575313" y="1745916"/>
                  <a:pt x="577313" y="1745154"/>
                </a:cubicBezTo>
                <a:cubicBezTo>
                  <a:pt x="586648" y="1741630"/>
                  <a:pt x="585981" y="1740297"/>
                  <a:pt x="582552" y="1740678"/>
                </a:cubicBezTo>
                <a:cubicBezTo>
                  <a:pt x="580647" y="1740868"/>
                  <a:pt x="576361" y="1742392"/>
                  <a:pt x="578456" y="1739725"/>
                </a:cubicBezTo>
                <a:cubicBezTo>
                  <a:pt x="580552" y="1737058"/>
                  <a:pt x="584267" y="1737154"/>
                  <a:pt x="586934" y="1736201"/>
                </a:cubicBezTo>
                <a:cubicBezTo>
                  <a:pt x="590553" y="1734963"/>
                  <a:pt x="594363" y="1731058"/>
                  <a:pt x="591887" y="1730295"/>
                </a:cubicBezTo>
                <a:close/>
                <a:moveTo>
                  <a:pt x="558263" y="1780587"/>
                </a:moveTo>
                <a:cubicBezTo>
                  <a:pt x="567026" y="1783159"/>
                  <a:pt x="587029" y="1776016"/>
                  <a:pt x="590267" y="1765633"/>
                </a:cubicBezTo>
                <a:cubicBezTo>
                  <a:pt x="590267" y="1763824"/>
                  <a:pt x="586267" y="1766681"/>
                  <a:pt x="584838" y="1768015"/>
                </a:cubicBezTo>
                <a:cubicBezTo>
                  <a:pt x="580838" y="1771825"/>
                  <a:pt x="575980" y="1772872"/>
                  <a:pt x="578456" y="1768395"/>
                </a:cubicBezTo>
                <a:cubicBezTo>
                  <a:pt x="579123" y="1764776"/>
                  <a:pt x="571694" y="1774968"/>
                  <a:pt x="569598" y="1774777"/>
                </a:cubicBezTo>
                <a:cubicBezTo>
                  <a:pt x="567122" y="1775349"/>
                  <a:pt x="569408" y="1772777"/>
                  <a:pt x="570455" y="1771729"/>
                </a:cubicBezTo>
                <a:cubicBezTo>
                  <a:pt x="575313" y="1766586"/>
                  <a:pt x="572932" y="1767157"/>
                  <a:pt x="569693" y="1769253"/>
                </a:cubicBezTo>
                <a:cubicBezTo>
                  <a:pt x="564074" y="1774111"/>
                  <a:pt x="561026" y="1772110"/>
                  <a:pt x="568265" y="1767253"/>
                </a:cubicBezTo>
                <a:cubicBezTo>
                  <a:pt x="574361" y="1757251"/>
                  <a:pt x="545595" y="1776301"/>
                  <a:pt x="558263" y="1780587"/>
                </a:cubicBezTo>
                <a:close/>
                <a:moveTo>
                  <a:pt x="552929" y="1767824"/>
                </a:moveTo>
                <a:cubicBezTo>
                  <a:pt x="555406" y="1765062"/>
                  <a:pt x="549881" y="1766967"/>
                  <a:pt x="547405" y="1768205"/>
                </a:cubicBezTo>
                <a:cubicBezTo>
                  <a:pt x="541118" y="1771253"/>
                  <a:pt x="536546" y="1770777"/>
                  <a:pt x="544166" y="1765062"/>
                </a:cubicBezTo>
                <a:cubicBezTo>
                  <a:pt x="546738" y="1763062"/>
                  <a:pt x="545595" y="1763252"/>
                  <a:pt x="542928" y="1764586"/>
                </a:cubicBezTo>
                <a:cubicBezTo>
                  <a:pt x="539309" y="1766014"/>
                  <a:pt x="535403" y="1769348"/>
                  <a:pt x="531593" y="1769538"/>
                </a:cubicBezTo>
                <a:cubicBezTo>
                  <a:pt x="529784" y="1768872"/>
                  <a:pt x="534165" y="1766491"/>
                  <a:pt x="536165" y="1765538"/>
                </a:cubicBezTo>
                <a:cubicBezTo>
                  <a:pt x="542261" y="1762395"/>
                  <a:pt x="545881" y="1759442"/>
                  <a:pt x="539118" y="1761537"/>
                </a:cubicBezTo>
                <a:cubicBezTo>
                  <a:pt x="536737" y="1762204"/>
                  <a:pt x="532451" y="1764395"/>
                  <a:pt x="532927" y="1762300"/>
                </a:cubicBezTo>
                <a:cubicBezTo>
                  <a:pt x="533403" y="1760204"/>
                  <a:pt x="538356" y="1759061"/>
                  <a:pt x="541118" y="1757632"/>
                </a:cubicBezTo>
                <a:cubicBezTo>
                  <a:pt x="545214" y="1755632"/>
                  <a:pt x="546738" y="1752203"/>
                  <a:pt x="542738" y="1752775"/>
                </a:cubicBezTo>
                <a:cubicBezTo>
                  <a:pt x="499494" y="1766681"/>
                  <a:pt x="522259" y="1792875"/>
                  <a:pt x="552929" y="1767824"/>
                </a:cubicBezTo>
                <a:close/>
                <a:moveTo>
                  <a:pt x="509876" y="1803638"/>
                </a:moveTo>
                <a:cubicBezTo>
                  <a:pt x="513020" y="1807448"/>
                  <a:pt x="542071" y="1795256"/>
                  <a:pt x="526831" y="1797923"/>
                </a:cubicBezTo>
                <a:cubicBezTo>
                  <a:pt x="520925" y="1799637"/>
                  <a:pt x="518925" y="1798113"/>
                  <a:pt x="526259" y="1794399"/>
                </a:cubicBezTo>
                <a:cubicBezTo>
                  <a:pt x="531593" y="1790875"/>
                  <a:pt x="517306" y="1797447"/>
                  <a:pt x="515877" y="1796304"/>
                </a:cubicBezTo>
                <a:cubicBezTo>
                  <a:pt x="515020" y="1795446"/>
                  <a:pt x="519020" y="1794018"/>
                  <a:pt x="520830" y="1793351"/>
                </a:cubicBezTo>
                <a:cubicBezTo>
                  <a:pt x="529117" y="1790398"/>
                  <a:pt x="528069" y="1789636"/>
                  <a:pt x="524735" y="1790112"/>
                </a:cubicBezTo>
                <a:cubicBezTo>
                  <a:pt x="514734" y="1792303"/>
                  <a:pt x="523497" y="1787160"/>
                  <a:pt x="527879" y="1786969"/>
                </a:cubicBezTo>
                <a:cubicBezTo>
                  <a:pt x="539880" y="1781159"/>
                  <a:pt x="525116" y="1782969"/>
                  <a:pt x="520830" y="1785541"/>
                </a:cubicBezTo>
                <a:cubicBezTo>
                  <a:pt x="511877" y="1789255"/>
                  <a:pt x="497970" y="1798495"/>
                  <a:pt x="509876" y="1803638"/>
                </a:cubicBezTo>
                <a:close/>
                <a:moveTo>
                  <a:pt x="493589" y="1794018"/>
                </a:moveTo>
                <a:cubicBezTo>
                  <a:pt x="497018" y="1792875"/>
                  <a:pt x="502542" y="1790493"/>
                  <a:pt x="505209" y="1788112"/>
                </a:cubicBezTo>
                <a:cubicBezTo>
                  <a:pt x="507971" y="1785636"/>
                  <a:pt x="502256" y="1786969"/>
                  <a:pt x="499685" y="1787922"/>
                </a:cubicBezTo>
                <a:cubicBezTo>
                  <a:pt x="492541" y="1790398"/>
                  <a:pt x="488921" y="1789065"/>
                  <a:pt x="496827" y="1784493"/>
                </a:cubicBezTo>
                <a:cubicBezTo>
                  <a:pt x="502447" y="1780683"/>
                  <a:pt x="488064" y="1786874"/>
                  <a:pt x="486540" y="1787255"/>
                </a:cubicBezTo>
                <a:cubicBezTo>
                  <a:pt x="480635" y="1788874"/>
                  <a:pt x="484635" y="1785159"/>
                  <a:pt x="488731" y="1784112"/>
                </a:cubicBezTo>
                <a:cubicBezTo>
                  <a:pt x="495113" y="1781540"/>
                  <a:pt x="499018" y="1779254"/>
                  <a:pt x="492160" y="1780397"/>
                </a:cubicBezTo>
                <a:cubicBezTo>
                  <a:pt x="489779" y="1780873"/>
                  <a:pt x="485207" y="1782588"/>
                  <a:pt x="485969" y="1780587"/>
                </a:cubicBezTo>
                <a:cubicBezTo>
                  <a:pt x="486731" y="1778587"/>
                  <a:pt x="491684" y="1777920"/>
                  <a:pt x="494541" y="1776873"/>
                </a:cubicBezTo>
                <a:cubicBezTo>
                  <a:pt x="498637" y="1775349"/>
                  <a:pt x="500732" y="1772205"/>
                  <a:pt x="496922" y="1772301"/>
                </a:cubicBezTo>
                <a:cubicBezTo>
                  <a:pt x="470157" y="1775349"/>
                  <a:pt x="456155" y="1802590"/>
                  <a:pt x="493589" y="1794018"/>
                </a:cubicBezTo>
                <a:close/>
                <a:moveTo>
                  <a:pt x="449012" y="1820116"/>
                </a:moveTo>
                <a:cubicBezTo>
                  <a:pt x="453012" y="1824403"/>
                  <a:pt x="488445" y="1812687"/>
                  <a:pt x="469300" y="1814973"/>
                </a:cubicBezTo>
                <a:cubicBezTo>
                  <a:pt x="460251" y="1816973"/>
                  <a:pt x="461394" y="1813544"/>
                  <a:pt x="467776" y="1811258"/>
                </a:cubicBezTo>
                <a:cubicBezTo>
                  <a:pt x="470824" y="1810020"/>
                  <a:pt x="469681" y="1809925"/>
                  <a:pt x="466919" y="1810496"/>
                </a:cubicBezTo>
                <a:cubicBezTo>
                  <a:pt x="463204" y="1810972"/>
                  <a:pt x="458632" y="1813449"/>
                  <a:pt x="455012" y="1812782"/>
                </a:cubicBezTo>
                <a:cubicBezTo>
                  <a:pt x="453679" y="1811829"/>
                  <a:pt x="458727" y="1810401"/>
                  <a:pt x="460632" y="1809925"/>
                </a:cubicBezTo>
                <a:cubicBezTo>
                  <a:pt x="470538" y="1807258"/>
                  <a:pt x="469109" y="1806400"/>
                  <a:pt x="464823" y="1806686"/>
                </a:cubicBezTo>
                <a:cubicBezTo>
                  <a:pt x="452917" y="1808496"/>
                  <a:pt x="462251" y="1803543"/>
                  <a:pt x="468157" y="1803543"/>
                </a:cubicBezTo>
                <a:cubicBezTo>
                  <a:pt x="492541" y="1791255"/>
                  <a:pt x="419198" y="1808400"/>
                  <a:pt x="449012" y="1820116"/>
                </a:cubicBezTo>
                <a:close/>
                <a:moveTo>
                  <a:pt x="439487" y="1802590"/>
                </a:moveTo>
                <a:cubicBezTo>
                  <a:pt x="446249" y="1801162"/>
                  <a:pt x="461870" y="1792399"/>
                  <a:pt x="445202" y="1796304"/>
                </a:cubicBezTo>
                <a:cubicBezTo>
                  <a:pt x="435486" y="1799257"/>
                  <a:pt x="433391" y="1796208"/>
                  <a:pt x="440439" y="1792589"/>
                </a:cubicBezTo>
                <a:cubicBezTo>
                  <a:pt x="446345" y="1788208"/>
                  <a:pt x="427009" y="1796970"/>
                  <a:pt x="425009" y="1795446"/>
                </a:cubicBezTo>
                <a:cubicBezTo>
                  <a:pt x="422532" y="1794494"/>
                  <a:pt x="428152" y="1792684"/>
                  <a:pt x="430247" y="1791922"/>
                </a:cubicBezTo>
                <a:cubicBezTo>
                  <a:pt x="441201" y="1788112"/>
                  <a:pt x="438629" y="1787255"/>
                  <a:pt x="433391" y="1788208"/>
                </a:cubicBezTo>
                <a:cubicBezTo>
                  <a:pt x="430533" y="1788684"/>
                  <a:pt x="425294" y="1790208"/>
                  <a:pt x="425675" y="1788112"/>
                </a:cubicBezTo>
                <a:cubicBezTo>
                  <a:pt x="426056" y="1786017"/>
                  <a:pt x="432057" y="1785636"/>
                  <a:pt x="435391" y="1784493"/>
                </a:cubicBezTo>
                <a:cubicBezTo>
                  <a:pt x="440153" y="1783064"/>
                  <a:pt x="441868" y="1779825"/>
                  <a:pt x="437105" y="1779825"/>
                </a:cubicBezTo>
                <a:cubicBezTo>
                  <a:pt x="399482" y="1783636"/>
                  <a:pt x="399386" y="1810782"/>
                  <a:pt x="439487" y="1802590"/>
                </a:cubicBezTo>
                <a:close/>
                <a:moveTo>
                  <a:pt x="398053" y="1826022"/>
                </a:moveTo>
                <a:cubicBezTo>
                  <a:pt x="399577" y="1830594"/>
                  <a:pt x="429962" y="1826688"/>
                  <a:pt x="415579" y="1825260"/>
                </a:cubicBezTo>
                <a:cubicBezTo>
                  <a:pt x="409578" y="1825260"/>
                  <a:pt x="408721" y="1823355"/>
                  <a:pt x="416912" y="1821736"/>
                </a:cubicBezTo>
                <a:cubicBezTo>
                  <a:pt x="419865" y="1821164"/>
                  <a:pt x="419103" y="1820878"/>
                  <a:pt x="416817" y="1820878"/>
                </a:cubicBezTo>
                <a:cubicBezTo>
                  <a:pt x="413864" y="1820592"/>
                  <a:pt x="409483" y="1822021"/>
                  <a:pt x="407102" y="1820783"/>
                </a:cubicBezTo>
                <a:cubicBezTo>
                  <a:pt x="406816" y="1819735"/>
                  <a:pt x="411007" y="1819450"/>
                  <a:pt x="412817" y="1819259"/>
                </a:cubicBezTo>
                <a:cubicBezTo>
                  <a:pt x="421484" y="1818687"/>
                  <a:pt x="421008" y="1817735"/>
                  <a:pt x="417770" y="1817259"/>
                </a:cubicBezTo>
                <a:cubicBezTo>
                  <a:pt x="407864" y="1816592"/>
                  <a:pt x="418532" y="1814116"/>
                  <a:pt x="422056" y="1815068"/>
                </a:cubicBezTo>
                <a:cubicBezTo>
                  <a:pt x="446154" y="1808305"/>
                  <a:pt x="383765" y="1811639"/>
                  <a:pt x="398053" y="1826022"/>
                </a:cubicBezTo>
                <a:close/>
                <a:moveTo>
                  <a:pt x="384146" y="1815640"/>
                </a:moveTo>
                <a:cubicBezTo>
                  <a:pt x="389671" y="1815068"/>
                  <a:pt x="402815" y="1808686"/>
                  <a:pt x="388337" y="1810972"/>
                </a:cubicBezTo>
                <a:cubicBezTo>
                  <a:pt x="381194" y="1812401"/>
                  <a:pt x="376431" y="1810877"/>
                  <a:pt x="383480" y="1807734"/>
                </a:cubicBezTo>
                <a:cubicBezTo>
                  <a:pt x="388242" y="1804495"/>
                  <a:pt x="371573" y="1810496"/>
                  <a:pt x="369859" y="1809067"/>
                </a:cubicBezTo>
                <a:cubicBezTo>
                  <a:pt x="367478" y="1808115"/>
                  <a:pt x="372050" y="1807067"/>
                  <a:pt x="373955" y="1806591"/>
                </a:cubicBezTo>
                <a:cubicBezTo>
                  <a:pt x="383289" y="1804114"/>
                  <a:pt x="380908" y="1803352"/>
                  <a:pt x="376241" y="1803733"/>
                </a:cubicBezTo>
                <a:cubicBezTo>
                  <a:pt x="373669" y="1804019"/>
                  <a:pt x="369287" y="1804781"/>
                  <a:pt x="369287" y="1803162"/>
                </a:cubicBezTo>
                <a:cubicBezTo>
                  <a:pt x="369287" y="1801447"/>
                  <a:pt x="374621" y="1801542"/>
                  <a:pt x="377574" y="1800876"/>
                </a:cubicBezTo>
                <a:cubicBezTo>
                  <a:pt x="381670" y="1800018"/>
                  <a:pt x="382813" y="1797542"/>
                  <a:pt x="378431" y="1797161"/>
                </a:cubicBezTo>
                <a:cubicBezTo>
                  <a:pt x="339379" y="1799161"/>
                  <a:pt x="355952" y="1820974"/>
                  <a:pt x="384146" y="1815640"/>
                </a:cubicBezTo>
                <a:close/>
                <a:moveTo>
                  <a:pt x="336140" y="1829641"/>
                </a:moveTo>
                <a:cubicBezTo>
                  <a:pt x="339188" y="1833928"/>
                  <a:pt x="373574" y="1830594"/>
                  <a:pt x="355286" y="1828879"/>
                </a:cubicBezTo>
                <a:cubicBezTo>
                  <a:pt x="348428" y="1828879"/>
                  <a:pt x="345761" y="1826974"/>
                  <a:pt x="353762" y="1825450"/>
                </a:cubicBezTo>
                <a:cubicBezTo>
                  <a:pt x="359858" y="1823641"/>
                  <a:pt x="342808" y="1825831"/>
                  <a:pt x="341665" y="1824403"/>
                </a:cubicBezTo>
                <a:cubicBezTo>
                  <a:pt x="340427" y="1823259"/>
                  <a:pt x="344999" y="1823164"/>
                  <a:pt x="346904" y="1823069"/>
                </a:cubicBezTo>
                <a:cubicBezTo>
                  <a:pt x="356333" y="1822497"/>
                  <a:pt x="354905" y="1821545"/>
                  <a:pt x="350904" y="1821069"/>
                </a:cubicBezTo>
                <a:cubicBezTo>
                  <a:pt x="339855" y="1820592"/>
                  <a:pt x="348142" y="1817925"/>
                  <a:pt x="354047" y="1818973"/>
                </a:cubicBezTo>
                <a:cubicBezTo>
                  <a:pt x="367573" y="1816592"/>
                  <a:pt x="348999" y="1814496"/>
                  <a:pt x="345284" y="1815735"/>
                </a:cubicBezTo>
                <a:cubicBezTo>
                  <a:pt x="332711" y="1816401"/>
                  <a:pt x="322043" y="1823069"/>
                  <a:pt x="336140" y="1829641"/>
                </a:cubicBezTo>
                <a:close/>
                <a:moveTo>
                  <a:pt x="325853" y="1794875"/>
                </a:moveTo>
                <a:cubicBezTo>
                  <a:pt x="326425" y="1799447"/>
                  <a:pt x="354905" y="1800209"/>
                  <a:pt x="342046" y="1796685"/>
                </a:cubicBezTo>
                <a:cubicBezTo>
                  <a:pt x="336521" y="1795828"/>
                  <a:pt x="336045" y="1793732"/>
                  <a:pt x="343760" y="1793541"/>
                </a:cubicBezTo>
                <a:cubicBezTo>
                  <a:pt x="346523" y="1793446"/>
                  <a:pt x="345951" y="1793065"/>
                  <a:pt x="343760" y="1792779"/>
                </a:cubicBezTo>
                <a:cubicBezTo>
                  <a:pt x="341189" y="1792017"/>
                  <a:pt x="336902" y="1792684"/>
                  <a:pt x="334902" y="1791160"/>
                </a:cubicBezTo>
                <a:cubicBezTo>
                  <a:pt x="335759" y="1789255"/>
                  <a:pt x="346713" y="1791732"/>
                  <a:pt x="346808" y="1790589"/>
                </a:cubicBezTo>
                <a:cubicBezTo>
                  <a:pt x="347380" y="1790303"/>
                  <a:pt x="346618" y="1789827"/>
                  <a:pt x="345189" y="1789446"/>
                </a:cubicBezTo>
                <a:cubicBezTo>
                  <a:pt x="336236" y="1787350"/>
                  <a:pt x="346332" y="1786588"/>
                  <a:pt x="349380" y="1787922"/>
                </a:cubicBezTo>
                <a:cubicBezTo>
                  <a:pt x="372621" y="1784874"/>
                  <a:pt x="315090" y="1778968"/>
                  <a:pt x="325853" y="1794875"/>
                </a:cubicBezTo>
                <a:close/>
                <a:moveTo>
                  <a:pt x="300136" y="1815068"/>
                </a:moveTo>
                <a:cubicBezTo>
                  <a:pt x="303755" y="1817735"/>
                  <a:pt x="333759" y="1816497"/>
                  <a:pt x="315662" y="1813639"/>
                </a:cubicBezTo>
                <a:cubicBezTo>
                  <a:pt x="308042" y="1812972"/>
                  <a:pt x="305279" y="1810401"/>
                  <a:pt x="314423" y="1809639"/>
                </a:cubicBezTo>
                <a:cubicBezTo>
                  <a:pt x="317662" y="1809258"/>
                  <a:pt x="316519" y="1808972"/>
                  <a:pt x="313566" y="1808591"/>
                </a:cubicBezTo>
                <a:cubicBezTo>
                  <a:pt x="309661" y="1807924"/>
                  <a:pt x="304613" y="1808877"/>
                  <a:pt x="301184" y="1807162"/>
                </a:cubicBezTo>
                <a:cubicBezTo>
                  <a:pt x="299945" y="1805829"/>
                  <a:pt x="304994" y="1806019"/>
                  <a:pt x="307184" y="1806115"/>
                </a:cubicBezTo>
                <a:cubicBezTo>
                  <a:pt x="317662" y="1806495"/>
                  <a:pt x="316233" y="1805257"/>
                  <a:pt x="311756" y="1804305"/>
                </a:cubicBezTo>
                <a:cubicBezTo>
                  <a:pt x="309375" y="1803733"/>
                  <a:pt x="304517" y="1803543"/>
                  <a:pt x="305946" y="1802114"/>
                </a:cubicBezTo>
                <a:cubicBezTo>
                  <a:pt x="307470" y="1800685"/>
                  <a:pt x="312233" y="1802019"/>
                  <a:pt x="315376" y="1802304"/>
                </a:cubicBezTo>
                <a:cubicBezTo>
                  <a:pt x="319757" y="1802590"/>
                  <a:pt x="322901" y="1800685"/>
                  <a:pt x="319376" y="1799352"/>
                </a:cubicBezTo>
                <a:cubicBezTo>
                  <a:pt x="304708" y="1793922"/>
                  <a:pt x="268799" y="1801924"/>
                  <a:pt x="300136" y="1815068"/>
                </a:cubicBezTo>
                <a:close/>
                <a:moveTo>
                  <a:pt x="270989" y="1824021"/>
                </a:moveTo>
                <a:cubicBezTo>
                  <a:pt x="273180" y="1828308"/>
                  <a:pt x="305565" y="1830308"/>
                  <a:pt x="288801" y="1826117"/>
                </a:cubicBezTo>
                <a:cubicBezTo>
                  <a:pt x="285658" y="1825641"/>
                  <a:pt x="283467" y="1824879"/>
                  <a:pt x="283086" y="1824212"/>
                </a:cubicBezTo>
                <a:cubicBezTo>
                  <a:pt x="282705" y="1823545"/>
                  <a:pt x="284039" y="1823069"/>
                  <a:pt x="287944" y="1822879"/>
                </a:cubicBezTo>
                <a:cubicBezTo>
                  <a:pt x="293564" y="1822116"/>
                  <a:pt x="277943" y="1821545"/>
                  <a:pt x="276895" y="1820116"/>
                </a:cubicBezTo>
                <a:cubicBezTo>
                  <a:pt x="275942" y="1818973"/>
                  <a:pt x="280133" y="1819450"/>
                  <a:pt x="282038" y="1819735"/>
                </a:cubicBezTo>
                <a:cubicBezTo>
                  <a:pt x="290801" y="1820783"/>
                  <a:pt x="289658" y="1819545"/>
                  <a:pt x="286039" y="1818592"/>
                </a:cubicBezTo>
                <a:cubicBezTo>
                  <a:pt x="284039" y="1818021"/>
                  <a:pt x="279943" y="1817449"/>
                  <a:pt x="281276" y="1816401"/>
                </a:cubicBezTo>
                <a:cubicBezTo>
                  <a:pt x="282610" y="1815354"/>
                  <a:pt x="286610" y="1816783"/>
                  <a:pt x="289277" y="1817068"/>
                </a:cubicBezTo>
                <a:cubicBezTo>
                  <a:pt x="311090" y="1815354"/>
                  <a:pt x="246796" y="1805829"/>
                  <a:pt x="270989" y="1824021"/>
                </a:cubicBezTo>
                <a:close/>
                <a:moveTo>
                  <a:pt x="246415" y="1800780"/>
                </a:moveTo>
                <a:cubicBezTo>
                  <a:pt x="251463" y="1807543"/>
                  <a:pt x="294326" y="1809067"/>
                  <a:pt x="270227" y="1803543"/>
                </a:cubicBezTo>
                <a:cubicBezTo>
                  <a:pt x="259940" y="1802114"/>
                  <a:pt x="259274" y="1798685"/>
                  <a:pt x="267275" y="1798590"/>
                </a:cubicBezTo>
                <a:cubicBezTo>
                  <a:pt x="274704" y="1797351"/>
                  <a:pt x="252987" y="1796780"/>
                  <a:pt x="251749" y="1794684"/>
                </a:cubicBezTo>
                <a:cubicBezTo>
                  <a:pt x="249844" y="1792875"/>
                  <a:pt x="255845" y="1793637"/>
                  <a:pt x="257940" y="1793922"/>
                </a:cubicBezTo>
                <a:cubicBezTo>
                  <a:pt x="269656" y="1795161"/>
                  <a:pt x="267560" y="1793446"/>
                  <a:pt x="262417" y="1792113"/>
                </a:cubicBezTo>
                <a:cubicBezTo>
                  <a:pt x="248891" y="1789065"/>
                  <a:pt x="257083" y="1787160"/>
                  <a:pt x="265751" y="1789827"/>
                </a:cubicBezTo>
                <a:cubicBezTo>
                  <a:pt x="293754" y="1787350"/>
                  <a:pt x="206886" y="1772205"/>
                  <a:pt x="246415" y="1800780"/>
                </a:cubicBezTo>
                <a:close/>
                <a:moveTo>
                  <a:pt x="213268" y="1806686"/>
                </a:moveTo>
                <a:cubicBezTo>
                  <a:pt x="214411" y="1810591"/>
                  <a:pt x="242700" y="1817068"/>
                  <a:pt x="228698" y="1811163"/>
                </a:cubicBezTo>
                <a:cubicBezTo>
                  <a:pt x="223269" y="1809353"/>
                  <a:pt x="221555" y="1807162"/>
                  <a:pt x="228317" y="1808305"/>
                </a:cubicBezTo>
                <a:cubicBezTo>
                  <a:pt x="233366" y="1808496"/>
                  <a:pt x="219745" y="1805638"/>
                  <a:pt x="218983" y="1804305"/>
                </a:cubicBezTo>
                <a:cubicBezTo>
                  <a:pt x="218221" y="1803162"/>
                  <a:pt x="221936" y="1804209"/>
                  <a:pt x="223555" y="1804686"/>
                </a:cubicBezTo>
                <a:cubicBezTo>
                  <a:pt x="231175" y="1806876"/>
                  <a:pt x="230318" y="1805733"/>
                  <a:pt x="227174" y="1804305"/>
                </a:cubicBezTo>
                <a:cubicBezTo>
                  <a:pt x="218507" y="1800876"/>
                  <a:pt x="225746" y="1801257"/>
                  <a:pt x="230127" y="1803638"/>
                </a:cubicBezTo>
                <a:cubicBezTo>
                  <a:pt x="249463" y="1805162"/>
                  <a:pt x="194504" y="1787636"/>
                  <a:pt x="213268" y="1806686"/>
                </a:cubicBezTo>
                <a:close/>
                <a:moveTo>
                  <a:pt x="189646" y="1779825"/>
                </a:moveTo>
                <a:cubicBezTo>
                  <a:pt x="189074" y="1786017"/>
                  <a:pt x="222793" y="1799447"/>
                  <a:pt x="208505" y="1789827"/>
                </a:cubicBezTo>
                <a:cubicBezTo>
                  <a:pt x="205267" y="1788112"/>
                  <a:pt x="203838" y="1786493"/>
                  <a:pt x="204219" y="1785921"/>
                </a:cubicBezTo>
                <a:cubicBezTo>
                  <a:pt x="204695" y="1785350"/>
                  <a:pt x="207077" y="1785636"/>
                  <a:pt x="211934" y="1787255"/>
                </a:cubicBezTo>
                <a:cubicBezTo>
                  <a:pt x="215363" y="1788398"/>
                  <a:pt x="214792" y="1787731"/>
                  <a:pt x="212315" y="1786398"/>
                </a:cubicBezTo>
                <a:cubicBezTo>
                  <a:pt x="209363" y="1784493"/>
                  <a:pt x="204029" y="1783159"/>
                  <a:pt x="202219" y="1780397"/>
                </a:cubicBezTo>
                <a:cubicBezTo>
                  <a:pt x="202600" y="1779159"/>
                  <a:pt x="207077" y="1781540"/>
                  <a:pt x="209077" y="1782492"/>
                </a:cubicBezTo>
                <a:cubicBezTo>
                  <a:pt x="218507" y="1786969"/>
                  <a:pt x="218602" y="1785731"/>
                  <a:pt x="215459" y="1783445"/>
                </a:cubicBezTo>
                <a:cubicBezTo>
                  <a:pt x="213744" y="1782207"/>
                  <a:pt x="209458" y="1780111"/>
                  <a:pt x="212411" y="1779921"/>
                </a:cubicBezTo>
                <a:cubicBezTo>
                  <a:pt x="215459" y="1779730"/>
                  <a:pt x="218507" y="1782397"/>
                  <a:pt x="221174" y="1783826"/>
                </a:cubicBezTo>
                <a:cubicBezTo>
                  <a:pt x="224984" y="1785731"/>
                  <a:pt x="229937" y="1785826"/>
                  <a:pt x="228222" y="1783731"/>
                </a:cubicBezTo>
                <a:cubicBezTo>
                  <a:pt x="222221" y="1778111"/>
                  <a:pt x="186693" y="1763538"/>
                  <a:pt x="189646" y="1779825"/>
                </a:cubicBezTo>
                <a:close/>
                <a:moveTo>
                  <a:pt x="157070" y="1781445"/>
                </a:moveTo>
                <a:cubicBezTo>
                  <a:pt x="157832" y="1787541"/>
                  <a:pt x="192694" y="1802781"/>
                  <a:pt x="176216" y="1791827"/>
                </a:cubicBezTo>
                <a:cubicBezTo>
                  <a:pt x="170024" y="1788398"/>
                  <a:pt x="168596" y="1785445"/>
                  <a:pt x="175454" y="1787826"/>
                </a:cubicBezTo>
                <a:cubicBezTo>
                  <a:pt x="177740" y="1788588"/>
                  <a:pt x="182026" y="1790112"/>
                  <a:pt x="177168" y="1787445"/>
                </a:cubicBezTo>
                <a:cubicBezTo>
                  <a:pt x="174406" y="1785921"/>
                  <a:pt x="171167" y="1784207"/>
                  <a:pt x="168500" y="1782683"/>
                </a:cubicBezTo>
                <a:cubicBezTo>
                  <a:pt x="163928" y="1779825"/>
                  <a:pt x="168024" y="1780016"/>
                  <a:pt x="171739" y="1782397"/>
                </a:cubicBezTo>
                <a:cubicBezTo>
                  <a:pt x="176692" y="1785064"/>
                  <a:pt x="184121" y="1788493"/>
                  <a:pt x="177930" y="1783731"/>
                </a:cubicBezTo>
                <a:cubicBezTo>
                  <a:pt x="167357" y="1776682"/>
                  <a:pt x="177930" y="1780207"/>
                  <a:pt x="182502" y="1783826"/>
                </a:cubicBezTo>
                <a:cubicBezTo>
                  <a:pt x="208315" y="1791732"/>
                  <a:pt x="140783" y="1754679"/>
                  <a:pt x="157070" y="1781445"/>
                </a:cubicBezTo>
                <a:close/>
                <a:moveTo>
                  <a:pt x="144688" y="1754108"/>
                </a:moveTo>
                <a:cubicBezTo>
                  <a:pt x="145069" y="1760109"/>
                  <a:pt x="180121" y="1777444"/>
                  <a:pt x="163357" y="1765157"/>
                </a:cubicBezTo>
                <a:cubicBezTo>
                  <a:pt x="160023" y="1763157"/>
                  <a:pt x="158023" y="1761347"/>
                  <a:pt x="157928" y="1760395"/>
                </a:cubicBezTo>
                <a:cubicBezTo>
                  <a:pt x="157832" y="1759442"/>
                  <a:pt x="159547" y="1759633"/>
                  <a:pt x="163833" y="1761252"/>
                </a:cubicBezTo>
                <a:cubicBezTo>
                  <a:pt x="166976" y="1762490"/>
                  <a:pt x="166024" y="1761633"/>
                  <a:pt x="163452" y="1760013"/>
                </a:cubicBezTo>
                <a:cubicBezTo>
                  <a:pt x="160595" y="1758394"/>
                  <a:pt x="157737" y="1756680"/>
                  <a:pt x="154975" y="1754965"/>
                </a:cubicBezTo>
                <a:cubicBezTo>
                  <a:pt x="149927" y="1751346"/>
                  <a:pt x="155165" y="1752489"/>
                  <a:pt x="158690" y="1755061"/>
                </a:cubicBezTo>
                <a:cubicBezTo>
                  <a:pt x="164690" y="1758585"/>
                  <a:pt x="168881" y="1760204"/>
                  <a:pt x="163547" y="1755727"/>
                </a:cubicBezTo>
                <a:cubicBezTo>
                  <a:pt x="153356" y="1748298"/>
                  <a:pt x="162690" y="1751441"/>
                  <a:pt x="167643" y="1755632"/>
                </a:cubicBezTo>
                <a:cubicBezTo>
                  <a:pt x="192122" y="1764109"/>
                  <a:pt x="126876" y="1723437"/>
                  <a:pt x="144688" y="1754108"/>
                </a:cubicBezTo>
                <a:close/>
                <a:moveTo>
                  <a:pt x="108493" y="1742678"/>
                </a:moveTo>
                <a:cubicBezTo>
                  <a:pt x="106588" y="1746679"/>
                  <a:pt x="130877" y="1767538"/>
                  <a:pt x="121542" y="1755822"/>
                </a:cubicBezTo>
                <a:cubicBezTo>
                  <a:pt x="117161" y="1751250"/>
                  <a:pt x="117827" y="1749536"/>
                  <a:pt x="124781" y="1754870"/>
                </a:cubicBezTo>
                <a:cubicBezTo>
                  <a:pt x="127352" y="1756775"/>
                  <a:pt x="126971" y="1756108"/>
                  <a:pt x="125257" y="1754299"/>
                </a:cubicBezTo>
                <a:cubicBezTo>
                  <a:pt x="123352" y="1751917"/>
                  <a:pt x="119256" y="1749536"/>
                  <a:pt x="118399" y="1746774"/>
                </a:cubicBezTo>
                <a:cubicBezTo>
                  <a:pt x="120685" y="1746393"/>
                  <a:pt x="132686" y="1759918"/>
                  <a:pt x="128400" y="1752965"/>
                </a:cubicBezTo>
                <a:cubicBezTo>
                  <a:pt x="127257" y="1751536"/>
                  <a:pt x="124304" y="1748583"/>
                  <a:pt x="126686" y="1749345"/>
                </a:cubicBezTo>
                <a:cubicBezTo>
                  <a:pt x="129162" y="1749822"/>
                  <a:pt x="137925" y="1761442"/>
                  <a:pt x="138592" y="1756870"/>
                </a:cubicBezTo>
                <a:cubicBezTo>
                  <a:pt x="135449" y="1751727"/>
                  <a:pt x="109731" y="1729153"/>
                  <a:pt x="108493" y="1742678"/>
                </a:cubicBezTo>
                <a:close/>
                <a:moveTo>
                  <a:pt x="96682" y="1710960"/>
                </a:moveTo>
                <a:cubicBezTo>
                  <a:pt x="98777" y="1717913"/>
                  <a:pt x="108398" y="1727629"/>
                  <a:pt x="114970" y="1731343"/>
                </a:cubicBezTo>
                <a:cubicBezTo>
                  <a:pt x="119923" y="1733058"/>
                  <a:pt x="106493" y="1721151"/>
                  <a:pt x="108112" y="1720390"/>
                </a:cubicBezTo>
                <a:cubicBezTo>
                  <a:pt x="108207" y="1719532"/>
                  <a:pt x="109826" y="1720008"/>
                  <a:pt x="113636" y="1722771"/>
                </a:cubicBezTo>
                <a:cubicBezTo>
                  <a:pt x="119732" y="1726486"/>
                  <a:pt x="104778" y="1714198"/>
                  <a:pt x="104873" y="1712103"/>
                </a:cubicBezTo>
                <a:cubicBezTo>
                  <a:pt x="104969" y="1709245"/>
                  <a:pt x="121542" y="1727724"/>
                  <a:pt x="114494" y="1717437"/>
                </a:cubicBezTo>
                <a:cubicBezTo>
                  <a:pt x="105921" y="1707340"/>
                  <a:pt x="115446" y="1714103"/>
                  <a:pt x="118494" y="1718484"/>
                </a:cubicBezTo>
                <a:cubicBezTo>
                  <a:pt x="140021" y="1732677"/>
                  <a:pt x="86204" y="1677241"/>
                  <a:pt x="96682" y="1710960"/>
                </a:cubicBezTo>
                <a:close/>
                <a:moveTo>
                  <a:pt x="94682" y="1673526"/>
                </a:moveTo>
                <a:cubicBezTo>
                  <a:pt x="65249" y="1621329"/>
                  <a:pt x="59725" y="1671050"/>
                  <a:pt x="87728" y="1692005"/>
                </a:cubicBezTo>
                <a:cubicBezTo>
                  <a:pt x="90872" y="1693815"/>
                  <a:pt x="86776" y="1687909"/>
                  <a:pt x="84966" y="1685242"/>
                </a:cubicBezTo>
                <a:cubicBezTo>
                  <a:pt x="80108" y="1678670"/>
                  <a:pt x="78965" y="1673908"/>
                  <a:pt x="84395" y="1678575"/>
                </a:cubicBezTo>
                <a:cubicBezTo>
                  <a:pt x="92491" y="1686100"/>
                  <a:pt x="80680" y="1671812"/>
                  <a:pt x="79251" y="1669145"/>
                </a:cubicBezTo>
                <a:cubicBezTo>
                  <a:pt x="72298" y="1654667"/>
                  <a:pt x="94777" y="1687909"/>
                  <a:pt x="86585" y="1672193"/>
                </a:cubicBezTo>
                <a:cubicBezTo>
                  <a:pt x="85157" y="1669526"/>
                  <a:pt x="82013" y="1665049"/>
                  <a:pt x="83728" y="1664954"/>
                </a:cubicBezTo>
                <a:cubicBezTo>
                  <a:pt x="85538" y="1664763"/>
                  <a:pt x="88109" y="1670383"/>
                  <a:pt x="90205" y="1673241"/>
                </a:cubicBezTo>
                <a:cubicBezTo>
                  <a:pt x="93348" y="1677146"/>
                  <a:pt x="96491" y="1677908"/>
                  <a:pt x="94682" y="1673526"/>
                </a:cubicBezTo>
                <a:close/>
                <a:moveTo>
                  <a:pt x="69155" y="1693720"/>
                </a:moveTo>
                <a:cubicBezTo>
                  <a:pt x="68012" y="1698863"/>
                  <a:pt x="90014" y="1723247"/>
                  <a:pt x="80489" y="1708579"/>
                </a:cubicBezTo>
                <a:cubicBezTo>
                  <a:pt x="76584" y="1703149"/>
                  <a:pt x="76298" y="1700101"/>
                  <a:pt x="81823" y="1705816"/>
                </a:cubicBezTo>
                <a:cubicBezTo>
                  <a:pt x="86204" y="1709341"/>
                  <a:pt x="75441" y="1697529"/>
                  <a:pt x="75536" y="1695815"/>
                </a:cubicBezTo>
                <a:cubicBezTo>
                  <a:pt x="75536" y="1694291"/>
                  <a:pt x="78203" y="1697815"/>
                  <a:pt x="79442" y="1699339"/>
                </a:cubicBezTo>
                <a:cubicBezTo>
                  <a:pt x="85157" y="1706483"/>
                  <a:pt x="84966" y="1704959"/>
                  <a:pt x="82966" y="1701530"/>
                </a:cubicBezTo>
                <a:cubicBezTo>
                  <a:pt x="77060" y="1692576"/>
                  <a:pt x="83537" y="1698006"/>
                  <a:pt x="86109" y="1702959"/>
                </a:cubicBezTo>
                <a:cubicBezTo>
                  <a:pt x="102492" y="1717532"/>
                  <a:pt x="63249" y="1664192"/>
                  <a:pt x="69155" y="1693720"/>
                </a:cubicBezTo>
                <a:close/>
                <a:moveTo>
                  <a:pt x="69440" y="1631140"/>
                </a:moveTo>
                <a:cubicBezTo>
                  <a:pt x="70393" y="1633141"/>
                  <a:pt x="71345" y="1635045"/>
                  <a:pt x="72203" y="1636284"/>
                </a:cubicBezTo>
                <a:cubicBezTo>
                  <a:pt x="75632" y="1640094"/>
                  <a:pt x="69821" y="1625997"/>
                  <a:pt x="71155" y="1625997"/>
                </a:cubicBezTo>
                <a:cubicBezTo>
                  <a:pt x="71441" y="1624473"/>
                  <a:pt x="74108" y="1628664"/>
                  <a:pt x="74965" y="1630378"/>
                </a:cubicBezTo>
                <a:cubicBezTo>
                  <a:pt x="76394" y="1633141"/>
                  <a:pt x="76298" y="1632093"/>
                  <a:pt x="75441" y="1629521"/>
                </a:cubicBezTo>
                <a:cubicBezTo>
                  <a:pt x="74489" y="1626759"/>
                  <a:pt x="73346" y="1623996"/>
                  <a:pt x="72584" y="1621234"/>
                </a:cubicBezTo>
                <a:cubicBezTo>
                  <a:pt x="71250" y="1615615"/>
                  <a:pt x="74393" y="1620663"/>
                  <a:pt x="75155" y="1623901"/>
                </a:cubicBezTo>
                <a:cubicBezTo>
                  <a:pt x="82394" y="1640570"/>
                  <a:pt x="75346" y="1620663"/>
                  <a:pt x="77918" y="1622472"/>
                </a:cubicBezTo>
                <a:cubicBezTo>
                  <a:pt x="79442" y="1622949"/>
                  <a:pt x="83442" y="1639808"/>
                  <a:pt x="84966" y="1633141"/>
                </a:cubicBezTo>
                <a:cubicBezTo>
                  <a:pt x="83347" y="1624854"/>
                  <a:pt x="78394" y="1612471"/>
                  <a:pt x="71631" y="1607613"/>
                </a:cubicBezTo>
                <a:cubicBezTo>
                  <a:pt x="62011" y="1606185"/>
                  <a:pt x="65916" y="1624758"/>
                  <a:pt x="69440" y="1631140"/>
                </a:cubicBezTo>
                <a:close/>
                <a:moveTo>
                  <a:pt x="46390" y="1660477"/>
                </a:moveTo>
                <a:cubicBezTo>
                  <a:pt x="47914" y="1664287"/>
                  <a:pt x="50962" y="1670002"/>
                  <a:pt x="53153" y="1672669"/>
                </a:cubicBezTo>
                <a:cubicBezTo>
                  <a:pt x="56772" y="1676384"/>
                  <a:pt x="51057" y="1664763"/>
                  <a:pt x="50867" y="1663430"/>
                </a:cubicBezTo>
                <a:cubicBezTo>
                  <a:pt x="49438" y="1657620"/>
                  <a:pt x="53153" y="1662668"/>
                  <a:pt x="55058" y="1665811"/>
                </a:cubicBezTo>
                <a:cubicBezTo>
                  <a:pt x="59058" y="1671526"/>
                  <a:pt x="51724" y="1657334"/>
                  <a:pt x="51343" y="1655620"/>
                </a:cubicBezTo>
                <a:cubicBezTo>
                  <a:pt x="49438" y="1650476"/>
                  <a:pt x="52391" y="1653238"/>
                  <a:pt x="53915" y="1657525"/>
                </a:cubicBezTo>
                <a:cubicBezTo>
                  <a:pt x="55343" y="1660763"/>
                  <a:pt x="56772" y="1664001"/>
                  <a:pt x="58487" y="1665716"/>
                </a:cubicBezTo>
                <a:cubicBezTo>
                  <a:pt x="59915" y="1665716"/>
                  <a:pt x="54296" y="1654953"/>
                  <a:pt x="56963" y="1656762"/>
                </a:cubicBezTo>
                <a:cubicBezTo>
                  <a:pt x="58868" y="1657810"/>
                  <a:pt x="64773" y="1675432"/>
                  <a:pt x="65726" y="1668669"/>
                </a:cubicBezTo>
                <a:cubicBezTo>
                  <a:pt x="62773" y="1659429"/>
                  <a:pt x="56296" y="1645618"/>
                  <a:pt x="48485" y="1640284"/>
                </a:cubicBezTo>
                <a:cubicBezTo>
                  <a:pt x="40580" y="1638570"/>
                  <a:pt x="43342" y="1654000"/>
                  <a:pt x="46390" y="1660477"/>
                </a:cubicBezTo>
                <a:close/>
                <a:moveTo>
                  <a:pt x="42199" y="1554083"/>
                </a:moveTo>
                <a:cubicBezTo>
                  <a:pt x="43532" y="1560560"/>
                  <a:pt x="42485" y="1544844"/>
                  <a:pt x="42770" y="1543320"/>
                </a:cubicBezTo>
                <a:cubicBezTo>
                  <a:pt x="43151" y="1537129"/>
                  <a:pt x="44675" y="1542177"/>
                  <a:pt x="44390" y="1546463"/>
                </a:cubicBezTo>
                <a:cubicBezTo>
                  <a:pt x="44390" y="1551702"/>
                  <a:pt x="44961" y="1553988"/>
                  <a:pt x="45247" y="1554274"/>
                </a:cubicBezTo>
                <a:cubicBezTo>
                  <a:pt x="45628" y="1554654"/>
                  <a:pt x="45818" y="1553130"/>
                  <a:pt x="46009" y="1550845"/>
                </a:cubicBezTo>
                <a:cubicBezTo>
                  <a:pt x="46295" y="1548368"/>
                  <a:pt x="46295" y="1543510"/>
                  <a:pt x="47438" y="1544844"/>
                </a:cubicBezTo>
                <a:cubicBezTo>
                  <a:pt x="48581" y="1544939"/>
                  <a:pt x="47247" y="1565418"/>
                  <a:pt x="50581" y="1557988"/>
                </a:cubicBezTo>
                <a:cubicBezTo>
                  <a:pt x="52295" y="1548558"/>
                  <a:pt x="49438" y="1511601"/>
                  <a:pt x="38865" y="1534176"/>
                </a:cubicBezTo>
                <a:cubicBezTo>
                  <a:pt x="36008" y="1540748"/>
                  <a:pt x="35817" y="1553226"/>
                  <a:pt x="37817" y="1560846"/>
                </a:cubicBezTo>
                <a:cubicBezTo>
                  <a:pt x="38865" y="1564275"/>
                  <a:pt x="39246" y="1558369"/>
                  <a:pt x="39151" y="1555607"/>
                </a:cubicBezTo>
                <a:cubicBezTo>
                  <a:pt x="38865" y="1550940"/>
                  <a:pt x="40484" y="1543415"/>
                  <a:pt x="42199" y="1554083"/>
                </a:cubicBezTo>
                <a:close/>
                <a:moveTo>
                  <a:pt x="26387" y="1582658"/>
                </a:moveTo>
                <a:cubicBezTo>
                  <a:pt x="26578" y="1584944"/>
                  <a:pt x="26959" y="1587325"/>
                  <a:pt x="27435" y="1589040"/>
                </a:cubicBezTo>
                <a:cubicBezTo>
                  <a:pt x="28483" y="1593136"/>
                  <a:pt x="28864" y="1588468"/>
                  <a:pt x="28769" y="1585992"/>
                </a:cubicBezTo>
                <a:cubicBezTo>
                  <a:pt x="28673" y="1577895"/>
                  <a:pt x="30578" y="1579991"/>
                  <a:pt x="31721" y="1587706"/>
                </a:cubicBezTo>
                <a:cubicBezTo>
                  <a:pt x="33150" y="1594564"/>
                  <a:pt x="31817" y="1580182"/>
                  <a:pt x="32102" y="1578753"/>
                </a:cubicBezTo>
                <a:cubicBezTo>
                  <a:pt x="32674" y="1573228"/>
                  <a:pt x="33817" y="1580562"/>
                  <a:pt x="33722" y="1583229"/>
                </a:cubicBezTo>
                <a:cubicBezTo>
                  <a:pt x="34388" y="1592945"/>
                  <a:pt x="35246" y="1592469"/>
                  <a:pt x="35531" y="1588945"/>
                </a:cubicBezTo>
                <a:cubicBezTo>
                  <a:pt x="35722" y="1587040"/>
                  <a:pt x="35436" y="1582563"/>
                  <a:pt x="36674" y="1584944"/>
                </a:cubicBezTo>
                <a:cubicBezTo>
                  <a:pt x="37913" y="1587325"/>
                  <a:pt x="37341" y="1591040"/>
                  <a:pt x="37436" y="1593802"/>
                </a:cubicBezTo>
                <a:cubicBezTo>
                  <a:pt x="38579" y="1602851"/>
                  <a:pt x="41437" y="1601041"/>
                  <a:pt x="40484" y="1594279"/>
                </a:cubicBezTo>
                <a:cubicBezTo>
                  <a:pt x="41532" y="1573990"/>
                  <a:pt x="26197" y="1544653"/>
                  <a:pt x="26387" y="1582658"/>
                </a:cubicBezTo>
                <a:close/>
                <a:moveTo>
                  <a:pt x="36579" y="1503791"/>
                </a:moveTo>
                <a:cubicBezTo>
                  <a:pt x="26197" y="1499409"/>
                  <a:pt x="25054" y="1546749"/>
                  <a:pt x="28578" y="1526841"/>
                </a:cubicBezTo>
                <a:cubicBezTo>
                  <a:pt x="29245" y="1520460"/>
                  <a:pt x="30769" y="1518079"/>
                  <a:pt x="31055" y="1525699"/>
                </a:cubicBezTo>
                <a:cubicBezTo>
                  <a:pt x="31721" y="1531223"/>
                  <a:pt x="31912" y="1515697"/>
                  <a:pt x="33150" y="1514554"/>
                </a:cubicBezTo>
                <a:cubicBezTo>
                  <a:pt x="34103" y="1513507"/>
                  <a:pt x="33626" y="1517697"/>
                  <a:pt x="33436" y="1519507"/>
                </a:cubicBezTo>
                <a:cubicBezTo>
                  <a:pt x="32769" y="1528270"/>
                  <a:pt x="33722" y="1527032"/>
                  <a:pt x="34388" y="1523317"/>
                </a:cubicBezTo>
                <a:cubicBezTo>
                  <a:pt x="36198" y="1512459"/>
                  <a:pt x="36674" y="1522270"/>
                  <a:pt x="35531" y="1526365"/>
                </a:cubicBezTo>
                <a:cubicBezTo>
                  <a:pt x="36960" y="1543891"/>
                  <a:pt x="40961" y="1503886"/>
                  <a:pt x="36579" y="1503791"/>
                </a:cubicBezTo>
                <a:close/>
                <a:moveTo>
                  <a:pt x="50962" y="1457404"/>
                </a:moveTo>
                <a:cubicBezTo>
                  <a:pt x="47819" y="1440450"/>
                  <a:pt x="32579" y="1485979"/>
                  <a:pt x="40389" y="1470739"/>
                </a:cubicBezTo>
                <a:cubicBezTo>
                  <a:pt x="42770" y="1465310"/>
                  <a:pt x="44199" y="1465120"/>
                  <a:pt x="41913" y="1473025"/>
                </a:cubicBezTo>
                <a:cubicBezTo>
                  <a:pt x="41151" y="1475883"/>
                  <a:pt x="41627" y="1475311"/>
                  <a:pt x="42485" y="1473120"/>
                </a:cubicBezTo>
                <a:cubicBezTo>
                  <a:pt x="43723" y="1470549"/>
                  <a:pt x="44580" y="1466358"/>
                  <a:pt x="46295" y="1464358"/>
                </a:cubicBezTo>
                <a:cubicBezTo>
                  <a:pt x="47438" y="1465215"/>
                  <a:pt x="40008" y="1481788"/>
                  <a:pt x="44294" y="1475025"/>
                </a:cubicBezTo>
                <a:cubicBezTo>
                  <a:pt x="50962" y="1462071"/>
                  <a:pt x="40008" y="1488741"/>
                  <a:pt x="44104" y="1485122"/>
                </a:cubicBezTo>
                <a:cubicBezTo>
                  <a:pt x="47914" y="1478645"/>
                  <a:pt x="51343" y="1463215"/>
                  <a:pt x="50962" y="1457404"/>
                </a:cubicBezTo>
                <a:close/>
                <a:moveTo>
                  <a:pt x="54962" y="1475311"/>
                </a:moveTo>
                <a:cubicBezTo>
                  <a:pt x="47057" y="1485122"/>
                  <a:pt x="43056" y="1500933"/>
                  <a:pt x="44866" y="1513602"/>
                </a:cubicBezTo>
                <a:cubicBezTo>
                  <a:pt x="45628" y="1516936"/>
                  <a:pt x="46866" y="1510078"/>
                  <a:pt x="47152" y="1506934"/>
                </a:cubicBezTo>
                <a:cubicBezTo>
                  <a:pt x="48390" y="1496838"/>
                  <a:pt x="50962" y="1495980"/>
                  <a:pt x="50962" y="1503600"/>
                </a:cubicBezTo>
                <a:cubicBezTo>
                  <a:pt x="51438" y="1510363"/>
                  <a:pt x="52772" y="1493028"/>
                  <a:pt x="53153" y="1491408"/>
                </a:cubicBezTo>
                <a:cubicBezTo>
                  <a:pt x="54867" y="1484360"/>
                  <a:pt x="55439" y="1489218"/>
                  <a:pt x="54581" y="1494075"/>
                </a:cubicBezTo>
                <a:cubicBezTo>
                  <a:pt x="53629" y="1515126"/>
                  <a:pt x="56105" y="1490551"/>
                  <a:pt x="58391" y="1491028"/>
                </a:cubicBezTo>
                <a:cubicBezTo>
                  <a:pt x="59820" y="1490742"/>
                  <a:pt x="55058" y="1513697"/>
                  <a:pt x="60106" y="1504362"/>
                </a:cubicBezTo>
                <a:cubicBezTo>
                  <a:pt x="61725" y="1498647"/>
                  <a:pt x="67154" y="1464738"/>
                  <a:pt x="54962" y="1475311"/>
                </a:cubicBezTo>
                <a:close/>
                <a:moveTo>
                  <a:pt x="56201" y="1449117"/>
                </a:moveTo>
                <a:cubicBezTo>
                  <a:pt x="54867" y="1455785"/>
                  <a:pt x="61249" y="1440545"/>
                  <a:pt x="61725" y="1442355"/>
                </a:cubicBezTo>
                <a:cubicBezTo>
                  <a:pt x="62106" y="1442641"/>
                  <a:pt x="61725" y="1444926"/>
                  <a:pt x="60201" y="1449594"/>
                </a:cubicBezTo>
                <a:cubicBezTo>
                  <a:pt x="59153" y="1452928"/>
                  <a:pt x="59630" y="1452261"/>
                  <a:pt x="60773" y="1449784"/>
                </a:cubicBezTo>
                <a:cubicBezTo>
                  <a:pt x="62392" y="1446736"/>
                  <a:pt x="63535" y="1441879"/>
                  <a:pt x="65726" y="1439592"/>
                </a:cubicBezTo>
                <a:cubicBezTo>
                  <a:pt x="66583" y="1439688"/>
                  <a:pt x="64487" y="1444165"/>
                  <a:pt x="63725" y="1446165"/>
                </a:cubicBezTo>
                <a:cubicBezTo>
                  <a:pt x="59915" y="1455499"/>
                  <a:pt x="60868" y="1455499"/>
                  <a:pt x="62678" y="1452261"/>
                </a:cubicBezTo>
                <a:cubicBezTo>
                  <a:pt x="63725" y="1450546"/>
                  <a:pt x="65440" y="1446260"/>
                  <a:pt x="65345" y="1448927"/>
                </a:cubicBezTo>
                <a:cubicBezTo>
                  <a:pt x="65630" y="1451404"/>
                  <a:pt x="57344" y="1465977"/>
                  <a:pt x="61820" y="1464072"/>
                </a:cubicBezTo>
                <a:cubicBezTo>
                  <a:pt x="66678" y="1455690"/>
                  <a:pt x="71155" y="1441307"/>
                  <a:pt x="71726" y="1431591"/>
                </a:cubicBezTo>
                <a:cubicBezTo>
                  <a:pt x="69631" y="1416923"/>
                  <a:pt x="56867" y="1443879"/>
                  <a:pt x="56201" y="1449117"/>
                </a:cubicBezTo>
                <a:close/>
                <a:moveTo>
                  <a:pt x="81347" y="1391110"/>
                </a:moveTo>
                <a:cubicBezTo>
                  <a:pt x="73631" y="1393491"/>
                  <a:pt x="62773" y="1412446"/>
                  <a:pt x="61154" y="1421400"/>
                </a:cubicBezTo>
                <a:cubicBezTo>
                  <a:pt x="60868" y="1423781"/>
                  <a:pt x="63440" y="1418828"/>
                  <a:pt x="64487" y="1416542"/>
                </a:cubicBezTo>
                <a:cubicBezTo>
                  <a:pt x="67726" y="1409208"/>
                  <a:pt x="69726" y="1408255"/>
                  <a:pt x="67916" y="1413970"/>
                </a:cubicBezTo>
                <a:cubicBezTo>
                  <a:pt x="66773" y="1418257"/>
                  <a:pt x="69726" y="1411017"/>
                  <a:pt x="70202" y="1409970"/>
                </a:cubicBezTo>
                <a:cubicBezTo>
                  <a:pt x="70964" y="1407208"/>
                  <a:pt x="76679" y="1397492"/>
                  <a:pt x="73155" y="1406160"/>
                </a:cubicBezTo>
                <a:cubicBezTo>
                  <a:pt x="71536" y="1409493"/>
                  <a:pt x="70298" y="1413208"/>
                  <a:pt x="70679" y="1413018"/>
                </a:cubicBezTo>
                <a:cubicBezTo>
                  <a:pt x="71631" y="1412922"/>
                  <a:pt x="75441" y="1403588"/>
                  <a:pt x="76203" y="1404445"/>
                </a:cubicBezTo>
                <a:cubicBezTo>
                  <a:pt x="77156" y="1403969"/>
                  <a:pt x="68393" y="1421209"/>
                  <a:pt x="74012" y="1414161"/>
                </a:cubicBezTo>
                <a:cubicBezTo>
                  <a:pt x="76775" y="1407684"/>
                  <a:pt x="83823" y="1397206"/>
                  <a:pt x="81347" y="1391110"/>
                </a:cubicBezTo>
                <a:close/>
                <a:moveTo>
                  <a:pt x="82204" y="1414446"/>
                </a:moveTo>
                <a:cubicBezTo>
                  <a:pt x="80108" y="1418542"/>
                  <a:pt x="75822" y="1433211"/>
                  <a:pt x="81251" y="1421495"/>
                </a:cubicBezTo>
                <a:cubicBezTo>
                  <a:pt x="83633" y="1415685"/>
                  <a:pt x="85538" y="1413494"/>
                  <a:pt x="84109" y="1419304"/>
                </a:cubicBezTo>
                <a:cubicBezTo>
                  <a:pt x="81728" y="1428639"/>
                  <a:pt x="87252" y="1411684"/>
                  <a:pt x="88967" y="1410065"/>
                </a:cubicBezTo>
                <a:cubicBezTo>
                  <a:pt x="90110" y="1409112"/>
                  <a:pt x="88205" y="1413684"/>
                  <a:pt x="87633" y="1415208"/>
                </a:cubicBezTo>
                <a:cubicBezTo>
                  <a:pt x="84395" y="1423971"/>
                  <a:pt x="85538" y="1423019"/>
                  <a:pt x="87157" y="1419304"/>
                </a:cubicBezTo>
                <a:cubicBezTo>
                  <a:pt x="88014" y="1417304"/>
                  <a:pt x="89729" y="1413304"/>
                  <a:pt x="90014" y="1414637"/>
                </a:cubicBezTo>
                <a:cubicBezTo>
                  <a:pt x="90681" y="1415113"/>
                  <a:pt x="83156" y="1431306"/>
                  <a:pt x="87633" y="1426448"/>
                </a:cubicBezTo>
                <a:cubicBezTo>
                  <a:pt x="95634" y="1412065"/>
                  <a:pt x="100778" y="1380537"/>
                  <a:pt x="82204" y="1414446"/>
                </a:cubicBezTo>
                <a:close/>
                <a:moveTo>
                  <a:pt x="89062" y="1383109"/>
                </a:moveTo>
                <a:cubicBezTo>
                  <a:pt x="86300" y="1389110"/>
                  <a:pt x="95063" y="1375584"/>
                  <a:pt x="94967" y="1377204"/>
                </a:cubicBezTo>
                <a:cubicBezTo>
                  <a:pt x="95158" y="1377490"/>
                  <a:pt x="94205" y="1379490"/>
                  <a:pt x="91919" y="1383681"/>
                </a:cubicBezTo>
                <a:cubicBezTo>
                  <a:pt x="90205" y="1386729"/>
                  <a:pt x="90872" y="1386062"/>
                  <a:pt x="92300" y="1383871"/>
                </a:cubicBezTo>
                <a:cubicBezTo>
                  <a:pt x="94205" y="1381204"/>
                  <a:pt x="96396" y="1376823"/>
                  <a:pt x="98682" y="1374727"/>
                </a:cubicBezTo>
                <a:cubicBezTo>
                  <a:pt x="99254" y="1374822"/>
                  <a:pt x="96587" y="1378823"/>
                  <a:pt x="95444" y="1380633"/>
                </a:cubicBezTo>
                <a:cubicBezTo>
                  <a:pt x="90205" y="1389110"/>
                  <a:pt x="90967" y="1389015"/>
                  <a:pt x="93062" y="1386157"/>
                </a:cubicBezTo>
                <a:cubicBezTo>
                  <a:pt x="102968" y="1373108"/>
                  <a:pt x="84490" y="1400826"/>
                  <a:pt x="89443" y="1397111"/>
                </a:cubicBezTo>
                <a:cubicBezTo>
                  <a:pt x="95253" y="1389682"/>
                  <a:pt x="101825" y="1376346"/>
                  <a:pt x="105064" y="1367488"/>
                </a:cubicBezTo>
                <a:cubicBezTo>
                  <a:pt x="107921" y="1354534"/>
                  <a:pt x="90110" y="1379585"/>
                  <a:pt x="89062" y="1383109"/>
                </a:cubicBezTo>
                <a:close/>
                <a:moveTo>
                  <a:pt x="104492" y="1351200"/>
                </a:moveTo>
                <a:cubicBezTo>
                  <a:pt x="102587" y="1352915"/>
                  <a:pt x="92586" y="1365107"/>
                  <a:pt x="99635" y="1357868"/>
                </a:cubicBezTo>
                <a:cubicBezTo>
                  <a:pt x="103445" y="1353677"/>
                  <a:pt x="104302" y="1353582"/>
                  <a:pt x="99444" y="1359773"/>
                </a:cubicBezTo>
                <a:cubicBezTo>
                  <a:pt x="96015" y="1364440"/>
                  <a:pt x="103635" y="1355106"/>
                  <a:pt x="104588" y="1354249"/>
                </a:cubicBezTo>
                <a:cubicBezTo>
                  <a:pt x="105254" y="1353582"/>
                  <a:pt x="105635" y="1353010"/>
                  <a:pt x="105826" y="1353105"/>
                </a:cubicBezTo>
                <a:cubicBezTo>
                  <a:pt x="105254" y="1354629"/>
                  <a:pt x="94967" y="1366631"/>
                  <a:pt x="99825" y="1361678"/>
                </a:cubicBezTo>
                <a:cubicBezTo>
                  <a:pt x="100873" y="1360440"/>
                  <a:pt x="103349" y="1357582"/>
                  <a:pt x="102302" y="1359487"/>
                </a:cubicBezTo>
                <a:cubicBezTo>
                  <a:pt x="101540" y="1361297"/>
                  <a:pt x="92967" y="1370632"/>
                  <a:pt x="95444" y="1370155"/>
                </a:cubicBezTo>
                <a:cubicBezTo>
                  <a:pt x="99444" y="1365964"/>
                  <a:pt x="105159" y="1357582"/>
                  <a:pt x="108398" y="1352725"/>
                </a:cubicBezTo>
                <a:cubicBezTo>
                  <a:pt x="107445" y="1351772"/>
                  <a:pt x="106588" y="1350820"/>
                  <a:pt x="105731" y="1349772"/>
                </a:cubicBezTo>
                <a:cubicBezTo>
                  <a:pt x="105445" y="1350153"/>
                  <a:pt x="104969" y="1350629"/>
                  <a:pt x="104492" y="1351200"/>
                </a:cubicBezTo>
                <a:close/>
                <a:moveTo>
                  <a:pt x="77346" y="1374727"/>
                </a:moveTo>
                <a:cubicBezTo>
                  <a:pt x="77918" y="1375966"/>
                  <a:pt x="78489" y="1375394"/>
                  <a:pt x="79346" y="1375489"/>
                </a:cubicBezTo>
                <a:cubicBezTo>
                  <a:pt x="81918" y="1364250"/>
                  <a:pt x="91253" y="1352439"/>
                  <a:pt x="99158" y="1344914"/>
                </a:cubicBezTo>
                <a:lnTo>
                  <a:pt x="98968" y="1344819"/>
                </a:lnTo>
                <a:cubicBezTo>
                  <a:pt x="88586" y="1354915"/>
                  <a:pt x="78584" y="1362916"/>
                  <a:pt x="77346" y="1374727"/>
                </a:cubicBezTo>
                <a:close/>
                <a:moveTo>
                  <a:pt x="47723" y="1419400"/>
                </a:moveTo>
                <a:cubicBezTo>
                  <a:pt x="49057" y="1421304"/>
                  <a:pt x="49628" y="1420352"/>
                  <a:pt x="50962" y="1420447"/>
                </a:cubicBezTo>
                <a:cubicBezTo>
                  <a:pt x="50295" y="1408446"/>
                  <a:pt x="56391" y="1395396"/>
                  <a:pt x="62582" y="1386062"/>
                </a:cubicBezTo>
                <a:cubicBezTo>
                  <a:pt x="54867" y="1393587"/>
                  <a:pt x="44675" y="1413589"/>
                  <a:pt x="47723" y="1419400"/>
                </a:cubicBezTo>
                <a:close/>
                <a:moveTo>
                  <a:pt x="24197" y="1470834"/>
                </a:moveTo>
                <a:cubicBezTo>
                  <a:pt x="25816" y="1474835"/>
                  <a:pt x="25911" y="1473883"/>
                  <a:pt x="27911" y="1474740"/>
                </a:cubicBezTo>
                <a:cubicBezTo>
                  <a:pt x="25625" y="1460166"/>
                  <a:pt x="28959" y="1444165"/>
                  <a:pt x="34865" y="1431306"/>
                </a:cubicBezTo>
                <a:lnTo>
                  <a:pt x="34579" y="1431211"/>
                </a:lnTo>
                <a:cubicBezTo>
                  <a:pt x="26959" y="1443403"/>
                  <a:pt x="21625" y="1461405"/>
                  <a:pt x="24197" y="1470834"/>
                </a:cubicBezTo>
                <a:close/>
                <a:moveTo>
                  <a:pt x="2223900" y="2105771"/>
                </a:moveTo>
                <a:cubicBezTo>
                  <a:pt x="2239997" y="2122630"/>
                  <a:pt x="2262096" y="2111581"/>
                  <a:pt x="2267620" y="2103390"/>
                </a:cubicBezTo>
                <a:cubicBezTo>
                  <a:pt x="2247903" y="2110248"/>
                  <a:pt x="2228091" y="2106819"/>
                  <a:pt x="2224281" y="2103295"/>
                </a:cubicBezTo>
                <a:cubicBezTo>
                  <a:pt x="2223519" y="2103961"/>
                  <a:pt x="2222948" y="2104914"/>
                  <a:pt x="2223900" y="2105771"/>
                </a:cubicBezTo>
                <a:close/>
                <a:moveTo>
                  <a:pt x="2195325" y="2082816"/>
                </a:moveTo>
                <a:cubicBezTo>
                  <a:pt x="2210375" y="2094532"/>
                  <a:pt x="2227520" y="2085483"/>
                  <a:pt x="2234092" y="2072338"/>
                </a:cubicBezTo>
                <a:cubicBezTo>
                  <a:pt x="2221995" y="2079482"/>
                  <a:pt x="2205422" y="2084625"/>
                  <a:pt x="2195421" y="2080434"/>
                </a:cubicBezTo>
                <a:cubicBezTo>
                  <a:pt x="2194944" y="2081101"/>
                  <a:pt x="2194468" y="2082244"/>
                  <a:pt x="2195325" y="2082816"/>
                </a:cubicBezTo>
                <a:close/>
                <a:moveTo>
                  <a:pt x="2166464" y="2063290"/>
                </a:moveTo>
                <a:cubicBezTo>
                  <a:pt x="2180847" y="2073576"/>
                  <a:pt x="2198850" y="2059099"/>
                  <a:pt x="2202564" y="2048812"/>
                </a:cubicBezTo>
                <a:cubicBezTo>
                  <a:pt x="2191896" y="2055860"/>
                  <a:pt x="2178371" y="2063575"/>
                  <a:pt x="2166464" y="2061004"/>
                </a:cubicBezTo>
                <a:cubicBezTo>
                  <a:pt x="2166084" y="2061670"/>
                  <a:pt x="2165512" y="2062813"/>
                  <a:pt x="2166464" y="2063290"/>
                </a:cubicBezTo>
                <a:close/>
                <a:moveTo>
                  <a:pt x="2145700" y="2052336"/>
                </a:moveTo>
                <a:cubicBezTo>
                  <a:pt x="2160368" y="2060813"/>
                  <a:pt x="2175989" y="2043287"/>
                  <a:pt x="2178561" y="2033953"/>
                </a:cubicBezTo>
                <a:cubicBezTo>
                  <a:pt x="2170751" y="2041382"/>
                  <a:pt x="2153320" y="2052145"/>
                  <a:pt x="2145605" y="2050145"/>
                </a:cubicBezTo>
                <a:cubicBezTo>
                  <a:pt x="2145224" y="2050716"/>
                  <a:pt x="2144843" y="2051955"/>
                  <a:pt x="2145700" y="2052336"/>
                </a:cubicBezTo>
                <a:close/>
                <a:moveTo>
                  <a:pt x="2124364" y="2044335"/>
                </a:moveTo>
                <a:cubicBezTo>
                  <a:pt x="2140271" y="2048812"/>
                  <a:pt x="2149415" y="2032809"/>
                  <a:pt x="2152463" y="2021189"/>
                </a:cubicBezTo>
                <a:cubicBezTo>
                  <a:pt x="2144557" y="2030524"/>
                  <a:pt x="2132936" y="2041858"/>
                  <a:pt x="2123983" y="2042144"/>
                </a:cubicBezTo>
                <a:cubicBezTo>
                  <a:pt x="2123793" y="2042811"/>
                  <a:pt x="2123507" y="2044144"/>
                  <a:pt x="2124364" y="2044335"/>
                </a:cubicBezTo>
                <a:close/>
                <a:moveTo>
                  <a:pt x="2099027" y="2038048"/>
                </a:moveTo>
                <a:cubicBezTo>
                  <a:pt x="2114363" y="2040334"/>
                  <a:pt x="2121030" y="2022427"/>
                  <a:pt x="2122554" y="2011092"/>
                </a:cubicBezTo>
                <a:cubicBezTo>
                  <a:pt x="2116077" y="2020808"/>
                  <a:pt x="2109410" y="2032524"/>
                  <a:pt x="2098456" y="2035953"/>
                </a:cubicBezTo>
                <a:cubicBezTo>
                  <a:pt x="2098265" y="2036620"/>
                  <a:pt x="2098170" y="2038048"/>
                  <a:pt x="2099027" y="2038048"/>
                </a:cubicBezTo>
                <a:close/>
                <a:moveTo>
                  <a:pt x="2071119" y="2036238"/>
                </a:moveTo>
                <a:cubicBezTo>
                  <a:pt x="2086073" y="2041382"/>
                  <a:pt x="2093408" y="2018332"/>
                  <a:pt x="2093503" y="2008045"/>
                </a:cubicBezTo>
                <a:cubicBezTo>
                  <a:pt x="2087502" y="2018617"/>
                  <a:pt x="2082168" y="2030714"/>
                  <a:pt x="2071119" y="2035191"/>
                </a:cubicBezTo>
                <a:lnTo>
                  <a:pt x="2071119" y="2036238"/>
                </a:lnTo>
                <a:close/>
                <a:moveTo>
                  <a:pt x="2053022" y="2038143"/>
                </a:moveTo>
                <a:cubicBezTo>
                  <a:pt x="2053879" y="2039763"/>
                  <a:pt x="2055879" y="2038048"/>
                  <a:pt x="2057022" y="2037762"/>
                </a:cubicBezTo>
                <a:cubicBezTo>
                  <a:pt x="2055784" y="2033381"/>
                  <a:pt x="2059118" y="2029762"/>
                  <a:pt x="2059975" y="2025761"/>
                </a:cubicBezTo>
                <a:cubicBezTo>
                  <a:pt x="2061785" y="2018998"/>
                  <a:pt x="2061499" y="2012807"/>
                  <a:pt x="2059880" y="2006711"/>
                </a:cubicBezTo>
                <a:cubicBezTo>
                  <a:pt x="2058927" y="2012997"/>
                  <a:pt x="2054355" y="2022999"/>
                  <a:pt x="2055212" y="2028047"/>
                </a:cubicBezTo>
                <a:cubicBezTo>
                  <a:pt x="2055593" y="2032143"/>
                  <a:pt x="2057022" y="2035191"/>
                  <a:pt x="2052641" y="2037191"/>
                </a:cubicBezTo>
                <a:lnTo>
                  <a:pt x="2053022" y="2038143"/>
                </a:lnTo>
                <a:close/>
                <a:moveTo>
                  <a:pt x="2027876" y="2046430"/>
                </a:moveTo>
                <a:cubicBezTo>
                  <a:pt x="2043306" y="2045478"/>
                  <a:pt x="2039496" y="2018617"/>
                  <a:pt x="2035305" y="2012140"/>
                </a:cubicBezTo>
                <a:cubicBezTo>
                  <a:pt x="2035591" y="2021570"/>
                  <a:pt x="2033400" y="2041096"/>
                  <a:pt x="2027495" y="2045478"/>
                </a:cubicBezTo>
                <a:lnTo>
                  <a:pt x="2027876" y="2046430"/>
                </a:lnTo>
                <a:close/>
                <a:moveTo>
                  <a:pt x="2003873" y="2060051"/>
                </a:moveTo>
                <a:cubicBezTo>
                  <a:pt x="2019398" y="2056717"/>
                  <a:pt x="2013969" y="2033095"/>
                  <a:pt x="2008635" y="2024618"/>
                </a:cubicBezTo>
                <a:cubicBezTo>
                  <a:pt x="2009207" y="2035953"/>
                  <a:pt x="2010159" y="2051288"/>
                  <a:pt x="2003301" y="2059289"/>
                </a:cubicBezTo>
                <a:lnTo>
                  <a:pt x="2003873" y="2060051"/>
                </a:lnTo>
                <a:close/>
                <a:moveTo>
                  <a:pt x="1980155" y="2045097"/>
                </a:moveTo>
                <a:cubicBezTo>
                  <a:pt x="1984061" y="2057003"/>
                  <a:pt x="1985394" y="2069386"/>
                  <a:pt x="1980917" y="2076815"/>
                </a:cubicBezTo>
                <a:cubicBezTo>
                  <a:pt x="1981394" y="2077387"/>
                  <a:pt x="1982441" y="2078244"/>
                  <a:pt x="1983108" y="2077387"/>
                </a:cubicBezTo>
                <a:cubicBezTo>
                  <a:pt x="1995586" y="2066528"/>
                  <a:pt x="1988442" y="2050621"/>
                  <a:pt x="1979012" y="2041477"/>
                </a:cubicBezTo>
                <a:lnTo>
                  <a:pt x="1980155" y="2045097"/>
                </a:lnTo>
                <a:close/>
                <a:moveTo>
                  <a:pt x="1954629" y="2067576"/>
                </a:moveTo>
                <a:cubicBezTo>
                  <a:pt x="1959010" y="2078339"/>
                  <a:pt x="1961963" y="2091198"/>
                  <a:pt x="1957010" y="2100913"/>
                </a:cubicBezTo>
                <a:cubicBezTo>
                  <a:pt x="1957581" y="2101485"/>
                  <a:pt x="1958629" y="2102056"/>
                  <a:pt x="1959296" y="2101199"/>
                </a:cubicBezTo>
                <a:cubicBezTo>
                  <a:pt x="1971488" y="2088912"/>
                  <a:pt x="1964439" y="2072148"/>
                  <a:pt x="1953104" y="2063956"/>
                </a:cubicBezTo>
                <a:lnTo>
                  <a:pt x="1954629" y="2067576"/>
                </a:lnTo>
                <a:close/>
                <a:moveTo>
                  <a:pt x="1928435" y="2097294"/>
                </a:moveTo>
                <a:cubicBezTo>
                  <a:pt x="1933959" y="2108152"/>
                  <a:pt x="1937198" y="2121868"/>
                  <a:pt x="1932721" y="2132346"/>
                </a:cubicBezTo>
                <a:cubicBezTo>
                  <a:pt x="1935864" y="2134537"/>
                  <a:pt x="1937388" y="2127202"/>
                  <a:pt x="1938626" y="2125964"/>
                </a:cubicBezTo>
                <a:cubicBezTo>
                  <a:pt x="1947104" y="2114820"/>
                  <a:pt x="1934531" y="2096532"/>
                  <a:pt x="1926815" y="2093865"/>
                </a:cubicBezTo>
                <a:lnTo>
                  <a:pt x="1928435" y="2097294"/>
                </a:lnTo>
                <a:close/>
                <a:moveTo>
                  <a:pt x="1908242" y="2125107"/>
                </a:moveTo>
                <a:cubicBezTo>
                  <a:pt x="1915481" y="2137204"/>
                  <a:pt x="1917957" y="2150920"/>
                  <a:pt x="1914242" y="2160635"/>
                </a:cubicBezTo>
                <a:cubicBezTo>
                  <a:pt x="1917576" y="2162540"/>
                  <a:pt x="1918529" y="2155301"/>
                  <a:pt x="1919958" y="2153587"/>
                </a:cubicBezTo>
                <a:cubicBezTo>
                  <a:pt x="1927196" y="2137870"/>
                  <a:pt x="1917290" y="2126821"/>
                  <a:pt x="1906337" y="2121773"/>
                </a:cubicBezTo>
                <a:lnTo>
                  <a:pt x="1908242" y="2125107"/>
                </a:lnTo>
                <a:close/>
                <a:moveTo>
                  <a:pt x="1884905" y="2161588"/>
                </a:moveTo>
                <a:cubicBezTo>
                  <a:pt x="1891859" y="2171493"/>
                  <a:pt x="1894716" y="2191496"/>
                  <a:pt x="1890906" y="2198830"/>
                </a:cubicBezTo>
                <a:cubicBezTo>
                  <a:pt x="1891763" y="2199402"/>
                  <a:pt x="1892811" y="2199497"/>
                  <a:pt x="1893383" y="2198354"/>
                </a:cubicBezTo>
                <a:cubicBezTo>
                  <a:pt x="1903765" y="2182733"/>
                  <a:pt x="1899193" y="2164159"/>
                  <a:pt x="1883000" y="2158159"/>
                </a:cubicBezTo>
                <a:lnTo>
                  <a:pt x="1884905" y="2161588"/>
                </a:lnTo>
                <a:close/>
                <a:moveTo>
                  <a:pt x="1864141" y="2200640"/>
                </a:moveTo>
                <a:cubicBezTo>
                  <a:pt x="1870904" y="2215594"/>
                  <a:pt x="1871856" y="2229977"/>
                  <a:pt x="1867570" y="2241788"/>
                </a:cubicBezTo>
                <a:cubicBezTo>
                  <a:pt x="1868427" y="2242455"/>
                  <a:pt x="1869380" y="2242455"/>
                  <a:pt x="1870046" y="2241217"/>
                </a:cubicBezTo>
                <a:cubicBezTo>
                  <a:pt x="1881095" y="2224643"/>
                  <a:pt x="1877666" y="2203974"/>
                  <a:pt x="1862426" y="2196735"/>
                </a:cubicBezTo>
                <a:lnTo>
                  <a:pt x="1864141" y="2200640"/>
                </a:lnTo>
                <a:close/>
                <a:moveTo>
                  <a:pt x="1838709" y="2244550"/>
                </a:moveTo>
                <a:cubicBezTo>
                  <a:pt x="1846996" y="2257409"/>
                  <a:pt x="1848901" y="2272459"/>
                  <a:pt x="1844996" y="2283508"/>
                </a:cubicBezTo>
                <a:cubicBezTo>
                  <a:pt x="1848615" y="2285032"/>
                  <a:pt x="1849568" y="2276459"/>
                  <a:pt x="1850996" y="2274649"/>
                </a:cubicBezTo>
                <a:cubicBezTo>
                  <a:pt x="1858140" y="2257123"/>
                  <a:pt x="1849472" y="2245122"/>
                  <a:pt x="1836614" y="2241217"/>
                </a:cubicBezTo>
                <a:lnTo>
                  <a:pt x="1838709" y="2244550"/>
                </a:lnTo>
                <a:close/>
                <a:moveTo>
                  <a:pt x="1814992" y="2288556"/>
                </a:moveTo>
                <a:cubicBezTo>
                  <a:pt x="1822421" y="2299605"/>
                  <a:pt x="1823564" y="2321512"/>
                  <a:pt x="1819278" y="2329609"/>
                </a:cubicBezTo>
                <a:cubicBezTo>
                  <a:pt x="1820231" y="2330275"/>
                  <a:pt x="1821183" y="2330085"/>
                  <a:pt x="1821850" y="2328751"/>
                </a:cubicBezTo>
                <a:cubicBezTo>
                  <a:pt x="1832232" y="2312083"/>
                  <a:pt x="1831756" y="2290937"/>
                  <a:pt x="1813087" y="2285032"/>
                </a:cubicBezTo>
                <a:lnTo>
                  <a:pt x="1814992" y="2288556"/>
                </a:lnTo>
                <a:close/>
                <a:moveTo>
                  <a:pt x="1795370" y="2361517"/>
                </a:moveTo>
                <a:cubicBezTo>
                  <a:pt x="1794418" y="2370185"/>
                  <a:pt x="1792513" y="2374852"/>
                  <a:pt x="1790608" y="2379139"/>
                </a:cubicBezTo>
                <a:cubicBezTo>
                  <a:pt x="1791560" y="2379996"/>
                  <a:pt x="1792418" y="2379805"/>
                  <a:pt x="1793180" y="2378472"/>
                </a:cubicBezTo>
                <a:cubicBezTo>
                  <a:pt x="1805562" y="2361422"/>
                  <a:pt x="1807086" y="2337895"/>
                  <a:pt x="1790322" y="2329323"/>
                </a:cubicBezTo>
                <a:cubicBezTo>
                  <a:pt x="1794799" y="2340086"/>
                  <a:pt x="1796323" y="2353326"/>
                  <a:pt x="1795370" y="2361517"/>
                </a:cubicBezTo>
                <a:close/>
                <a:moveTo>
                  <a:pt x="1760699" y="2382377"/>
                </a:moveTo>
                <a:cubicBezTo>
                  <a:pt x="1767653" y="2397617"/>
                  <a:pt x="1765748" y="2414191"/>
                  <a:pt x="1759842" y="2425811"/>
                </a:cubicBezTo>
                <a:cubicBezTo>
                  <a:pt x="1763557" y="2427430"/>
                  <a:pt x="1765843" y="2418001"/>
                  <a:pt x="1767748" y="2416096"/>
                </a:cubicBezTo>
                <a:cubicBezTo>
                  <a:pt x="1777940" y="2398379"/>
                  <a:pt x="1772891" y="2383711"/>
                  <a:pt x="1758985" y="2378758"/>
                </a:cubicBezTo>
                <a:lnTo>
                  <a:pt x="1760699" y="2382377"/>
                </a:lnTo>
                <a:close/>
                <a:moveTo>
                  <a:pt x="1723552" y="2473817"/>
                </a:moveTo>
                <a:cubicBezTo>
                  <a:pt x="1737839" y="2462863"/>
                  <a:pt x="1746793" y="2433907"/>
                  <a:pt x="1726981" y="2425430"/>
                </a:cubicBezTo>
                <a:cubicBezTo>
                  <a:pt x="1732696" y="2440860"/>
                  <a:pt x="1731839" y="2460006"/>
                  <a:pt x="1722790" y="2473245"/>
                </a:cubicBezTo>
                <a:lnTo>
                  <a:pt x="1723552" y="2473817"/>
                </a:lnTo>
                <a:close/>
                <a:moveTo>
                  <a:pt x="1688881" y="2511726"/>
                </a:moveTo>
                <a:cubicBezTo>
                  <a:pt x="1705931" y="2499725"/>
                  <a:pt x="1720885" y="2471436"/>
                  <a:pt x="1699930" y="2459720"/>
                </a:cubicBezTo>
                <a:cubicBezTo>
                  <a:pt x="1705169" y="2476865"/>
                  <a:pt x="1699073" y="2498487"/>
                  <a:pt x="1688214" y="2511155"/>
                </a:cubicBezTo>
                <a:lnTo>
                  <a:pt x="1688881" y="2511726"/>
                </a:lnTo>
                <a:close/>
                <a:moveTo>
                  <a:pt x="1645923" y="2549255"/>
                </a:moveTo>
                <a:cubicBezTo>
                  <a:pt x="1664116" y="2539635"/>
                  <a:pt x="1683166" y="2512298"/>
                  <a:pt x="1662973" y="2499249"/>
                </a:cubicBezTo>
                <a:cubicBezTo>
                  <a:pt x="1665926" y="2518203"/>
                  <a:pt x="1656972" y="2538016"/>
                  <a:pt x="1645256" y="2548588"/>
                </a:cubicBezTo>
                <a:lnTo>
                  <a:pt x="1645923" y="2549255"/>
                </a:lnTo>
                <a:close/>
                <a:moveTo>
                  <a:pt x="1585154" y="2587260"/>
                </a:moveTo>
                <a:cubicBezTo>
                  <a:pt x="1593536" y="2585641"/>
                  <a:pt x="1602299" y="2576687"/>
                  <a:pt x="1605251" y="2575163"/>
                </a:cubicBezTo>
                <a:cubicBezTo>
                  <a:pt x="1616681" y="2566305"/>
                  <a:pt x="1623063" y="2548874"/>
                  <a:pt x="1612205" y="2539825"/>
                </a:cubicBezTo>
                <a:cubicBezTo>
                  <a:pt x="1612395" y="2557161"/>
                  <a:pt x="1596012" y="2580592"/>
                  <a:pt x="1584582" y="2586498"/>
                </a:cubicBezTo>
                <a:lnTo>
                  <a:pt x="1585154" y="2587260"/>
                </a:lnTo>
                <a:close/>
                <a:moveTo>
                  <a:pt x="1515907" y="2616120"/>
                </a:moveTo>
                <a:cubicBezTo>
                  <a:pt x="1538481" y="2612977"/>
                  <a:pt x="1567247" y="2592784"/>
                  <a:pt x="1557817" y="2572591"/>
                </a:cubicBezTo>
                <a:cubicBezTo>
                  <a:pt x="1551340" y="2591070"/>
                  <a:pt x="1531909" y="2609167"/>
                  <a:pt x="1515621" y="2615168"/>
                </a:cubicBezTo>
                <a:lnTo>
                  <a:pt x="1515907" y="2616120"/>
                </a:lnTo>
                <a:close/>
                <a:moveTo>
                  <a:pt x="1446946" y="2630122"/>
                </a:moveTo>
                <a:cubicBezTo>
                  <a:pt x="1464853" y="2631456"/>
                  <a:pt x="1501524" y="2617454"/>
                  <a:pt x="1489237" y="2595451"/>
                </a:cubicBezTo>
                <a:cubicBezTo>
                  <a:pt x="1481998" y="2612882"/>
                  <a:pt x="1464091" y="2625550"/>
                  <a:pt x="1446755" y="2629265"/>
                </a:cubicBezTo>
                <a:lnTo>
                  <a:pt x="1446946" y="2630122"/>
                </a:lnTo>
                <a:close/>
                <a:moveTo>
                  <a:pt x="1373032" y="2631456"/>
                </a:moveTo>
                <a:cubicBezTo>
                  <a:pt x="1392177" y="2633742"/>
                  <a:pt x="1427134" y="2629646"/>
                  <a:pt x="1421800" y="2605357"/>
                </a:cubicBezTo>
                <a:cubicBezTo>
                  <a:pt x="1410465" y="2620883"/>
                  <a:pt x="1388558" y="2629836"/>
                  <a:pt x="1370651" y="2629456"/>
                </a:cubicBezTo>
                <a:cubicBezTo>
                  <a:pt x="1370365" y="2630884"/>
                  <a:pt x="1371222" y="2631265"/>
                  <a:pt x="1373032" y="2631456"/>
                </a:cubicBezTo>
                <a:close/>
                <a:moveTo>
                  <a:pt x="1294165" y="2615549"/>
                </a:moveTo>
                <a:cubicBezTo>
                  <a:pt x="1315691" y="2623264"/>
                  <a:pt x="1349315" y="2626979"/>
                  <a:pt x="1354649" y="2603548"/>
                </a:cubicBezTo>
                <a:cubicBezTo>
                  <a:pt x="1334837" y="2615930"/>
                  <a:pt x="1312739" y="2618121"/>
                  <a:pt x="1292260" y="2613073"/>
                </a:cubicBezTo>
                <a:cubicBezTo>
                  <a:pt x="1291593" y="2614311"/>
                  <a:pt x="1292450" y="2614882"/>
                  <a:pt x="1294165" y="2615549"/>
                </a:cubicBezTo>
                <a:close/>
                <a:moveTo>
                  <a:pt x="1226156" y="2583831"/>
                </a:moveTo>
                <a:cubicBezTo>
                  <a:pt x="1243587" y="2594689"/>
                  <a:pt x="1277115" y="2606405"/>
                  <a:pt x="1281211" y="2581640"/>
                </a:cubicBezTo>
                <a:cubicBezTo>
                  <a:pt x="1264066" y="2591070"/>
                  <a:pt x="1241111" y="2589355"/>
                  <a:pt x="1224728" y="2580973"/>
                </a:cubicBezTo>
                <a:cubicBezTo>
                  <a:pt x="1223966" y="2582211"/>
                  <a:pt x="1224633" y="2582878"/>
                  <a:pt x="1226156" y="2583831"/>
                </a:cubicBezTo>
                <a:close/>
                <a:moveTo>
                  <a:pt x="1164053" y="2534872"/>
                </a:moveTo>
                <a:cubicBezTo>
                  <a:pt x="1176722" y="2548112"/>
                  <a:pt x="1207773" y="2569353"/>
                  <a:pt x="1218822" y="2546683"/>
                </a:cubicBezTo>
                <a:cubicBezTo>
                  <a:pt x="1199867" y="2551160"/>
                  <a:pt x="1177007" y="2543826"/>
                  <a:pt x="1163387" y="2531824"/>
                </a:cubicBezTo>
                <a:cubicBezTo>
                  <a:pt x="1162339" y="2532777"/>
                  <a:pt x="1162815" y="2533634"/>
                  <a:pt x="1164053" y="2534872"/>
                </a:cubicBezTo>
                <a:close/>
                <a:moveTo>
                  <a:pt x="1198343" y="1695148"/>
                </a:moveTo>
                <a:lnTo>
                  <a:pt x="1201296" y="1694672"/>
                </a:lnTo>
                <a:cubicBezTo>
                  <a:pt x="1191390" y="1689814"/>
                  <a:pt x="1181484" y="1681718"/>
                  <a:pt x="1178627" y="1671526"/>
                </a:cubicBezTo>
                <a:cubicBezTo>
                  <a:pt x="1177865" y="1671526"/>
                  <a:pt x="1177103" y="1671907"/>
                  <a:pt x="1177293" y="1672955"/>
                </a:cubicBezTo>
                <a:cubicBezTo>
                  <a:pt x="1177388" y="1686671"/>
                  <a:pt x="1187199" y="1696291"/>
                  <a:pt x="1198343" y="1695148"/>
                </a:cubicBezTo>
                <a:close/>
                <a:moveTo>
                  <a:pt x="1193200" y="1735915"/>
                </a:moveTo>
                <a:lnTo>
                  <a:pt x="1196248" y="1736391"/>
                </a:lnTo>
                <a:cubicBezTo>
                  <a:pt x="1186247" y="1725914"/>
                  <a:pt x="1180055" y="1716103"/>
                  <a:pt x="1178627" y="1704007"/>
                </a:cubicBezTo>
                <a:cubicBezTo>
                  <a:pt x="1177865" y="1703911"/>
                  <a:pt x="1177103" y="1704007"/>
                  <a:pt x="1177007" y="1704959"/>
                </a:cubicBezTo>
                <a:cubicBezTo>
                  <a:pt x="1174531" y="1719056"/>
                  <a:pt x="1181960" y="1733439"/>
                  <a:pt x="1193200" y="1735915"/>
                </a:cubicBezTo>
                <a:close/>
                <a:moveTo>
                  <a:pt x="1114333" y="2472865"/>
                </a:moveTo>
                <a:cubicBezTo>
                  <a:pt x="1123477" y="2488295"/>
                  <a:pt x="1148242" y="2514870"/>
                  <a:pt x="1163863" y="2495915"/>
                </a:cubicBezTo>
                <a:cubicBezTo>
                  <a:pt x="1144622" y="2495629"/>
                  <a:pt x="1125572" y="2484771"/>
                  <a:pt x="1114428" y="2469912"/>
                </a:cubicBezTo>
                <a:cubicBezTo>
                  <a:pt x="1113285" y="2470483"/>
                  <a:pt x="1113571" y="2471341"/>
                  <a:pt x="1114333" y="2472865"/>
                </a:cubicBezTo>
                <a:close/>
                <a:moveTo>
                  <a:pt x="1086520" y="2420477"/>
                </a:moveTo>
                <a:cubicBezTo>
                  <a:pt x="1094426" y="2439051"/>
                  <a:pt x="1112904" y="2464387"/>
                  <a:pt x="1130049" y="2448290"/>
                </a:cubicBezTo>
                <a:cubicBezTo>
                  <a:pt x="1111094" y="2445814"/>
                  <a:pt x="1094521" y="2431621"/>
                  <a:pt x="1087091" y="2417620"/>
                </a:cubicBezTo>
                <a:cubicBezTo>
                  <a:pt x="1085853" y="2418001"/>
                  <a:pt x="1085853" y="2418858"/>
                  <a:pt x="1086520" y="2420477"/>
                </a:cubicBezTo>
                <a:close/>
                <a:moveTo>
                  <a:pt x="1064612" y="2354374"/>
                </a:moveTo>
                <a:cubicBezTo>
                  <a:pt x="1068994" y="2373138"/>
                  <a:pt x="1082805" y="2399617"/>
                  <a:pt x="1102046" y="2388378"/>
                </a:cubicBezTo>
                <a:cubicBezTo>
                  <a:pt x="1085663" y="2382853"/>
                  <a:pt x="1070994" y="2367232"/>
                  <a:pt x="1065660" y="2351802"/>
                </a:cubicBezTo>
                <a:cubicBezTo>
                  <a:pt x="1064422" y="2351992"/>
                  <a:pt x="1064231" y="2352754"/>
                  <a:pt x="1064612" y="2354374"/>
                </a:cubicBezTo>
                <a:close/>
                <a:moveTo>
                  <a:pt x="1052039" y="2287508"/>
                </a:moveTo>
                <a:cubicBezTo>
                  <a:pt x="1053944" y="2308272"/>
                  <a:pt x="1062326" y="2333800"/>
                  <a:pt x="1084234" y="2330656"/>
                </a:cubicBezTo>
                <a:cubicBezTo>
                  <a:pt x="1068422" y="2320274"/>
                  <a:pt x="1056897" y="2303034"/>
                  <a:pt x="1053563" y="2285222"/>
                </a:cubicBezTo>
                <a:cubicBezTo>
                  <a:pt x="1052230" y="2285032"/>
                  <a:pt x="1051944" y="2285889"/>
                  <a:pt x="1052039" y="2287508"/>
                </a:cubicBezTo>
                <a:close/>
                <a:moveTo>
                  <a:pt x="1051087" y="2225024"/>
                </a:moveTo>
                <a:lnTo>
                  <a:pt x="1050896" y="2223500"/>
                </a:lnTo>
                <a:cubicBezTo>
                  <a:pt x="1049658" y="2223405"/>
                  <a:pt x="1049277" y="2224357"/>
                  <a:pt x="1049277" y="2225881"/>
                </a:cubicBezTo>
                <a:cubicBezTo>
                  <a:pt x="1048325" y="2245503"/>
                  <a:pt x="1057373" y="2272173"/>
                  <a:pt x="1076138" y="2264934"/>
                </a:cubicBezTo>
                <a:cubicBezTo>
                  <a:pt x="1062422" y="2256457"/>
                  <a:pt x="1052706" y="2239883"/>
                  <a:pt x="1051087" y="2225024"/>
                </a:cubicBezTo>
                <a:close/>
                <a:moveTo>
                  <a:pt x="1056992" y="2172922"/>
                </a:moveTo>
                <a:cubicBezTo>
                  <a:pt x="1055945" y="2167493"/>
                  <a:pt x="1055849" y="2164350"/>
                  <a:pt x="1055754" y="2160730"/>
                </a:cubicBezTo>
                <a:cubicBezTo>
                  <a:pt x="1054516" y="2160445"/>
                  <a:pt x="1054040" y="2161302"/>
                  <a:pt x="1053849" y="2162730"/>
                </a:cubicBezTo>
                <a:cubicBezTo>
                  <a:pt x="1051182" y="2181780"/>
                  <a:pt x="1054611" y="2206831"/>
                  <a:pt x="1075661" y="2204641"/>
                </a:cubicBezTo>
                <a:cubicBezTo>
                  <a:pt x="1066422" y="2196830"/>
                  <a:pt x="1059183" y="2184162"/>
                  <a:pt x="1056992" y="2172922"/>
                </a:cubicBezTo>
                <a:close/>
                <a:moveTo>
                  <a:pt x="1065851" y="2101009"/>
                </a:moveTo>
                <a:lnTo>
                  <a:pt x="1066041" y="2099580"/>
                </a:lnTo>
                <a:cubicBezTo>
                  <a:pt x="1064898" y="2099104"/>
                  <a:pt x="1064327" y="2099675"/>
                  <a:pt x="1064041" y="2101104"/>
                </a:cubicBezTo>
                <a:cubicBezTo>
                  <a:pt x="1058897" y="2120535"/>
                  <a:pt x="1061469" y="2145490"/>
                  <a:pt x="1080043" y="2148348"/>
                </a:cubicBezTo>
                <a:cubicBezTo>
                  <a:pt x="1066708" y="2131870"/>
                  <a:pt x="1064422" y="2107295"/>
                  <a:pt x="1065851" y="2101009"/>
                </a:cubicBezTo>
                <a:close/>
                <a:moveTo>
                  <a:pt x="1086520" y="2080530"/>
                </a:moveTo>
                <a:cubicBezTo>
                  <a:pt x="1078995" y="2067576"/>
                  <a:pt x="1078233" y="2057860"/>
                  <a:pt x="1079376" y="2046907"/>
                </a:cubicBezTo>
                <a:cubicBezTo>
                  <a:pt x="1078328" y="2046525"/>
                  <a:pt x="1077662" y="2047097"/>
                  <a:pt x="1077281" y="2048526"/>
                </a:cubicBezTo>
                <a:cubicBezTo>
                  <a:pt x="1071470" y="2066147"/>
                  <a:pt x="1074423" y="2090150"/>
                  <a:pt x="1092806" y="2089007"/>
                </a:cubicBezTo>
                <a:cubicBezTo>
                  <a:pt x="1090711" y="2086245"/>
                  <a:pt x="1088234" y="2083387"/>
                  <a:pt x="1086520" y="2080530"/>
                </a:cubicBezTo>
                <a:close/>
                <a:moveTo>
                  <a:pt x="1095664" y="1995567"/>
                </a:moveTo>
                <a:lnTo>
                  <a:pt x="1095854" y="1994329"/>
                </a:lnTo>
                <a:cubicBezTo>
                  <a:pt x="1094807" y="1993852"/>
                  <a:pt x="1094140" y="1994424"/>
                  <a:pt x="1093759" y="1995662"/>
                </a:cubicBezTo>
                <a:cubicBezTo>
                  <a:pt x="1087853" y="2012521"/>
                  <a:pt x="1087949" y="2034333"/>
                  <a:pt x="1106999" y="2036620"/>
                </a:cubicBezTo>
                <a:cubicBezTo>
                  <a:pt x="1098045" y="2027190"/>
                  <a:pt x="1092902" y="2004425"/>
                  <a:pt x="1095664" y="1995567"/>
                </a:cubicBezTo>
                <a:close/>
                <a:moveTo>
                  <a:pt x="1108427" y="1957848"/>
                </a:moveTo>
                <a:lnTo>
                  <a:pt x="1108618" y="1956609"/>
                </a:lnTo>
                <a:cubicBezTo>
                  <a:pt x="1107665" y="1956133"/>
                  <a:pt x="1106903" y="1956609"/>
                  <a:pt x="1106522" y="1957848"/>
                </a:cubicBezTo>
                <a:cubicBezTo>
                  <a:pt x="1100331" y="1974326"/>
                  <a:pt x="1100522" y="1995376"/>
                  <a:pt x="1119000" y="1998043"/>
                </a:cubicBezTo>
                <a:cubicBezTo>
                  <a:pt x="1110523" y="1988709"/>
                  <a:pt x="1105665" y="1966516"/>
                  <a:pt x="1108427" y="1957848"/>
                </a:cubicBezTo>
                <a:close/>
                <a:moveTo>
                  <a:pt x="1130811" y="1954038"/>
                </a:moveTo>
                <a:cubicBezTo>
                  <a:pt x="1122334" y="1942417"/>
                  <a:pt x="1119953" y="1928416"/>
                  <a:pt x="1122143" y="1917557"/>
                </a:cubicBezTo>
                <a:cubicBezTo>
                  <a:pt x="1121191" y="1917081"/>
                  <a:pt x="1120429" y="1917557"/>
                  <a:pt x="1120048" y="1918795"/>
                </a:cubicBezTo>
                <a:cubicBezTo>
                  <a:pt x="1113380" y="1934988"/>
                  <a:pt x="1115952" y="1956229"/>
                  <a:pt x="1132811" y="1956895"/>
                </a:cubicBezTo>
                <a:lnTo>
                  <a:pt x="1130811" y="1954038"/>
                </a:lnTo>
                <a:close/>
                <a:moveTo>
                  <a:pt x="1140527" y="1893935"/>
                </a:moveTo>
                <a:cubicBezTo>
                  <a:pt x="1137193" y="1883172"/>
                  <a:pt x="1137860" y="1876409"/>
                  <a:pt x="1138717" y="1871266"/>
                </a:cubicBezTo>
                <a:cubicBezTo>
                  <a:pt x="1137764" y="1870789"/>
                  <a:pt x="1137002" y="1871266"/>
                  <a:pt x="1136717" y="1872408"/>
                </a:cubicBezTo>
                <a:cubicBezTo>
                  <a:pt x="1130716" y="1888125"/>
                  <a:pt x="1131954" y="1907556"/>
                  <a:pt x="1149290" y="1910223"/>
                </a:cubicBezTo>
                <a:cubicBezTo>
                  <a:pt x="1145575" y="1905270"/>
                  <a:pt x="1142336" y="1899650"/>
                  <a:pt x="1140527" y="1893935"/>
                </a:cubicBezTo>
                <a:close/>
                <a:moveTo>
                  <a:pt x="1155671" y="1850787"/>
                </a:moveTo>
                <a:cubicBezTo>
                  <a:pt x="1152814" y="1842309"/>
                  <a:pt x="1151957" y="1833546"/>
                  <a:pt x="1153290" y="1825450"/>
                </a:cubicBezTo>
                <a:cubicBezTo>
                  <a:pt x="1152433" y="1824974"/>
                  <a:pt x="1151671" y="1825260"/>
                  <a:pt x="1151290" y="1826498"/>
                </a:cubicBezTo>
                <a:cubicBezTo>
                  <a:pt x="1145099" y="1842500"/>
                  <a:pt x="1147956" y="1862121"/>
                  <a:pt x="1162910" y="1866408"/>
                </a:cubicBezTo>
                <a:cubicBezTo>
                  <a:pt x="1159958" y="1861455"/>
                  <a:pt x="1157100" y="1855549"/>
                  <a:pt x="1155671" y="1850787"/>
                </a:cubicBezTo>
                <a:close/>
                <a:moveTo>
                  <a:pt x="1167197" y="1801162"/>
                </a:moveTo>
                <a:cubicBezTo>
                  <a:pt x="1165101" y="1795446"/>
                  <a:pt x="1164339" y="1789922"/>
                  <a:pt x="1164815" y="1784969"/>
                </a:cubicBezTo>
                <a:cubicBezTo>
                  <a:pt x="1161482" y="1784779"/>
                  <a:pt x="1162529" y="1791541"/>
                  <a:pt x="1161672" y="1793541"/>
                </a:cubicBezTo>
                <a:cubicBezTo>
                  <a:pt x="1159196" y="1809258"/>
                  <a:pt x="1167292" y="1818592"/>
                  <a:pt x="1178912" y="1819259"/>
                </a:cubicBezTo>
                <a:cubicBezTo>
                  <a:pt x="1174055" y="1814306"/>
                  <a:pt x="1169102" y="1807162"/>
                  <a:pt x="1167197" y="1801162"/>
                </a:cubicBezTo>
                <a:close/>
                <a:moveTo>
                  <a:pt x="1173102" y="1743821"/>
                </a:moveTo>
                <a:cubicBezTo>
                  <a:pt x="1167197" y="1757823"/>
                  <a:pt x="1174531" y="1776682"/>
                  <a:pt x="1189961" y="1776682"/>
                </a:cubicBezTo>
                <a:cubicBezTo>
                  <a:pt x="1181198" y="1768395"/>
                  <a:pt x="1173674" y="1755537"/>
                  <a:pt x="1173864" y="1743916"/>
                </a:cubicBezTo>
                <a:lnTo>
                  <a:pt x="1173102" y="1743821"/>
                </a:lnTo>
                <a:close/>
                <a:moveTo>
                  <a:pt x="1172626" y="1638284"/>
                </a:moveTo>
                <a:cubicBezTo>
                  <a:pt x="1174626" y="1652762"/>
                  <a:pt x="1187675" y="1662001"/>
                  <a:pt x="1199391" y="1657525"/>
                </a:cubicBezTo>
                <a:cubicBezTo>
                  <a:pt x="1189009" y="1653619"/>
                  <a:pt x="1177960" y="1646475"/>
                  <a:pt x="1173864" y="1636760"/>
                </a:cubicBezTo>
                <a:cubicBezTo>
                  <a:pt x="1173007" y="1636950"/>
                  <a:pt x="1172340" y="1637332"/>
                  <a:pt x="1172626" y="1638284"/>
                </a:cubicBezTo>
                <a:close/>
                <a:moveTo>
                  <a:pt x="1162434" y="1604280"/>
                </a:moveTo>
                <a:cubicBezTo>
                  <a:pt x="1166720" y="1617710"/>
                  <a:pt x="1179674" y="1624758"/>
                  <a:pt x="1191390" y="1618758"/>
                </a:cubicBezTo>
                <a:cubicBezTo>
                  <a:pt x="1180817" y="1616376"/>
                  <a:pt x="1169483" y="1611900"/>
                  <a:pt x="1163387" y="1602661"/>
                </a:cubicBezTo>
                <a:cubicBezTo>
                  <a:pt x="1162720" y="1602946"/>
                  <a:pt x="1162148" y="1603422"/>
                  <a:pt x="1162434" y="1604280"/>
                </a:cubicBezTo>
                <a:close/>
                <a:moveTo>
                  <a:pt x="1151195" y="1580753"/>
                </a:moveTo>
                <a:cubicBezTo>
                  <a:pt x="1157386" y="1593612"/>
                  <a:pt x="1171578" y="1596850"/>
                  <a:pt x="1181008" y="1589516"/>
                </a:cubicBezTo>
                <a:cubicBezTo>
                  <a:pt x="1170911" y="1589135"/>
                  <a:pt x="1158624" y="1586563"/>
                  <a:pt x="1151861" y="1579038"/>
                </a:cubicBezTo>
                <a:cubicBezTo>
                  <a:pt x="1151385" y="1579420"/>
                  <a:pt x="1150814" y="1579896"/>
                  <a:pt x="1151195" y="1580753"/>
                </a:cubicBezTo>
                <a:close/>
                <a:moveTo>
                  <a:pt x="1134812" y="1556274"/>
                </a:moveTo>
                <a:cubicBezTo>
                  <a:pt x="1141860" y="1566180"/>
                  <a:pt x="1156814" y="1566942"/>
                  <a:pt x="1164625" y="1558750"/>
                </a:cubicBezTo>
                <a:cubicBezTo>
                  <a:pt x="1155957" y="1560274"/>
                  <a:pt x="1140050" y="1559036"/>
                  <a:pt x="1135193" y="1554654"/>
                </a:cubicBezTo>
                <a:cubicBezTo>
                  <a:pt x="1134812" y="1555036"/>
                  <a:pt x="1134335" y="1555702"/>
                  <a:pt x="1134812" y="1556274"/>
                </a:cubicBezTo>
                <a:close/>
                <a:moveTo>
                  <a:pt x="1115666" y="1538748"/>
                </a:moveTo>
                <a:cubicBezTo>
                  <a:pt x="1124144" y="1546654"/>
                  <a:pt x="1138241" y="1542558"/>
                  <a:pt x="1144527" y="1535319"/>
                </a:cubicBezTo>
                <a:cubicBezTo>
                  <a:pt x="1135383" y="1537509"/>
                  <a:pt x="1123667" y="1540176"/>
                  <a:pt x="1115857" y="1537129"/>
                </a:cubicBezTo>
                <a:cubicBezTo>
                  <a:pt x="1115476" y="1537605"/>
                  <a:pt x="1115000" y="1538367"/>
                  <a:pt x="1115666" y="1538748"/>
                </a:cubicBezTo>
                <a:close/>
                <a:moveTo>
                  <a:pt x="1097188" y="1528556"/>
                </a:moveTo>
                <a:cubicBezTo>
                  <a:pt x="1108142" y="1532937"/>
                  <a:pt x="1117190" y="1524270"/>
                  <a:pt x="1120524" y="1515126"/>
                </a:cubicBezTo>
                <a:cubicBezTo>
                  <a:pt x="1113380" y="1520841"/>
                  <a:pt x="1103665" y="1527604"/>
                  <a:pt x="1096902" y="1526937"/>
                </a:cubicBezTo>
                <a:cubicBezTo>
                  <a:pt x="1096712" y="1527413"/>
                  <a:pt x="1096521" y="1528270"/>
                  <a:pt x="1097188" y="1528556"/>
                </a:cubicBezTo>
                <a:close/>
                <a:moveTo>
                  <a:pt x="1075661" y="1524079"/>
                </a:moveTo>
                <a:cubicBezTo>
                  <a:pt x="1078519" y="1526270"/>
                  <a:pt x="1084520" y="1524270"/>
                  <a:pt x="1085853" y="1524460"/>
                </a:cubicBezTo>
                <a:cubicBezTo>
                  <a:pt x="1089949" y="1523698"/>
                  <a:pt x="1093664" y="1522079"/>
                  <a:pt x="1094140" y="1518650"/>
                </a:cubicBezTo>
                <a:cubicBezTo>
                  <a:pt x="1096521" y="1510458"/>
                  <a:pt x="1096712" y="1509316"/>
                  <a:pt x="1097378" y="1505220"/>
                </a:cubicBezTo>
                <a:cubicBezTo>
                  <a:pt x="1095378" y="1515030"/>
                  <a:pt x="1084424" y="1522174"/>
                  <a:pt x="1075566" y="1523317"/>
                </a:cubicBezTo>
                <a:lnTo>
                  <a:pt x="1075661" y="1524079"/>
                </a:lnTo>
                <a:close/>
                <a:moveTo>
                  <a:pt x="1043276" y="1525603"/>
                </a:moveTo>
                <a:cubicBezTo>
                  <a:pt x="1055468" y="1528080"/>
                  <a:pt x="1068708" y="1515507"/>
                  <a:pt x="1067470" y="1503886"/>
                </a:cubicBezTo>
                <a:cubicBezTo>
                  <a:pt x="1061660" y="1512363"/>
                  <a:pt x="1052325" y="1522650"/>
                  <a:pt x="1043181" y="1524937"/>
                </a:cubicBezTo>
                <a:lnTo>
                  <a:pt x="1043276" y="1525603"/>
                </a:lnTo>
                <a:close/>
                <a:moveTo>
                  <a:pt x="1012130" y="1532366"/>
                </a:moveTo>
                <a:cubicBezTo>
                  <a:pt x="1025465" y="1531604"/>
                  <a:pt x="1035656" y="1518364"/>
                  <a:pt x="1029751" y="1506363"/>
                </a:cubicBezTo>
                <a:cubicBezTo>
                  <a:pt x="1026893" y="1517316"/>
                  <a:pt x="1019845" y="1527794"/>
                  <a:pt x="1011844" y="1531699"/>
                </a:cubicBezTo>
                <a:lnTo>
                  <a:pt x="1012130" y="1532366"/>
                </a:lnTo>
                <a:close/>
                <a:moveTo>
                  <a:pt x="977363" y="1545320"/>
                </a:moveTo>
                <a:cubicBezTo>
                  <a:pt x="991079" y="1542462"/>
                  <a:pt x="1001557" y="1528080"/>
                  <a:pt x="994032" y="1516174"/>
                </a:cubicBezTo>
                <a:cubicBezTo>
                  <a:pt x="992889" y="1526556"/>
                  <a:pt x="983936" y="1541224"/>
                  <a:pt x="976982" y="1544653"/>
                </a:cubicBezTo>
                <a:lnTo>
                  <a:pt x="977363" y="1545320"/>
                </a:lnTo>
                <a:close/>
                <a:moveTo>
                  <a:pt x="950312" y="1559036"/>
                </a:moveTo>
                <a:cubicBezTo>
                  <a:pt x="963933" y="1554750"/>
                  <a:pt x="974982" y="1539700"/>
                  <a:pt x="965933" y="1527984"/>
                </a:cubicBezTo>
                <a:cubicBezTo>
                  <a:pt x="964600" y="1539795"/>
                  <a:pt x="959075" y="1551607"/>
                  <a:pt x="949931" y="1558465"/>
                </a:cubicBezTo>
                <a:lnTo>
                  <a:pt x="950312" y="1559036"/>
                </a:lnTo>
                <a:close/>
                <a:moveTo>
                  <a:pt x="920785" y="1577133"/>
                </a:moveTo>
                <a:cubicBezTo>
                  <a:pt x="933834" y="1571800"/>
                  <a:pt x="945645" y="1555797"/>
                  <a:pt x="934501" y="1544653"/>
                </a:cubicBezTo>
                <a:cubicBezTo>
                  <a:pt x="934310" y="1557417"/>
                  <a:pt x="928214" y="1570085"/>
                  <a:pt x="920309" y="1576657"/>
                </a:cubicBezTo>
                <a:lnTo>
                  <a:pt x="920785" y="1577133"/>
                </a:lnTo>
                <a:close/>
                <a:moveTo>
                  <a:pt x="883256" y="1602470"/>
                </a:moveTo>
                <a:cubicBezTo>
                  <a:pt x="896496" y="1596183"/>
                  <a:pt x="908879" y="1579324"/>
                  <a:pt x="897449" y="1568085"/>
                </a:cubicBezTo>
                <a:cubicBezTo>
                  <a:pt x="898020" y="1579610"/>
                  <a:pt x="889733" y="1596850"/>
                  <a:pt x="882875" y="1601994"/>
                </a:cubicBezTo>
                <a:lnTo>
                  <a:pt x="883256" y="1602470"/>
                </a:lnTo>
                <a:close/>
                <a:moveTo>
                  <a:pt x="844204" y="1632093"/>
                </a:moveTo>
                <a:cubicBezTo>
                  <a:pt x="858301" y="1624854"/>
                  <a:pt x="871445" y="1606470"/>
                  <a:pt x="862111" y="1594564"/>
                </a:cubicBezTo>
                <a:cubicBezTo>
                  <a:pt x="860301" y="1609137"/>
                  <a:pt x="852681" y="1623520"/>
                  <a:pt x="843728" y="1631521"/>
                </a:cubicBezTo>
                <a:lnTo>
                  <a:pt x="844204" y="1632093"/>
                </a:lnTo>
                <a:close/>
                <a:moveTo>
                  <a:pt x="807247" y="1660858"/>
                </a:moveTo>
                <a:cubicBezTo>
                  <a:pt x="820391" y="1654000"/>
                  <a:pt x="834107" y="1633712"/>
                  <a:pt x="820868" y="1625044"/>
                </a:cubicBezTo>
                <a:cubicBezTo>
                  <a:pt x="821534" y="1638855"/>
                  <a:pt x="814962" y="1652571"/>
                  <a:pt x="806771" y="1660382"/>
                </a:cubicBezTo>
                <a:lnTo>
                  <a:pt x="807247" y="1660858"/>
                </a:lnTo>
                <a:close/>
                <a:moveTo>
                  <a:pt x="766289" y="1692291"/>
                </a:moveTo>
                <a:cubicBezTo>
                  <a:pt x="779339" y="1684957"/>
                  <a:pt x="795245" y="1666764"/>
                  <a:pt x="782291" y="1655429"/>
                </a:cubicBezTo>
                <a:cubicBezTo>
                  <a:pt x="782958" y="1667907"/>
                  <a:pt x="773147" y="1686100"/>
                  <a:pt x="765813" y="1691815"/>
                </a:cubicBezTo>
                <a:lnTo>
                  <a:pt x="766289" y="1692291"/>
                </a:lnTo>
                <a:close/>
                <a:moveTo>
                  <a:pt x="721903" y="1725152"/>
                </a:moveTo>
                <a:cubicBezTo>
                  <a:pt x="736857" y="1717722"/>
                  <a:pt x="753716" y="1699149"/>
                  <a:pt x="744477" y="1686100"/>
                </a:cubicBezTo>
                <a:cubicBezTo>
                  <a:pt x="742001" y="1700387"/>
                  <a:pt x="731714" y="1716770"/>
                  <a:pt x="721522" y="1724580"/>
                </a:cubicBezTo>
                <a:lnTo>
                  <a:pt x="721903" y="1725152"/>
                </a:lnTo>
                <a:close/>
                <a:moveTo>
                  <a:pt x="677612" y="1754394"/>
                </a:moveTo>
                <a:cubicBezTo>
                  <a:pt x="691518" y="1748488"/>
                  <a:pt x="711521" y="1728581"/>
                  <a:pt x="698090" y="1718484"/>
                </a:cubicBezTo>
                <a:cubicBezTo>
                  <a:pt x="696852" y="1732486"/>
                  <a:pt x="687613" y="1746107"/>
                  <a:pt x="677135" y="1753917"/>
                </a:cubicBezTo>
                <a:lnTo>
                  <a:pt x="677612" y="1754394"/>
                </a:lnTo>
                <a:close/>
                <a:moveTo>
                  <a:pt x="634844" y="1779159"/>
                </a:moveTo>
                <a:cubicBezTo>
                  <a:pt x="637607" y="1778968"/>
                  <a:pt x="640464" y="1775634"/>
                  <a:pt x="642750" y="1774396"/>
                </a:cubicBezTo>
                <a:cubicBezTo>
                  <a:pt x="642369" y="1773539"/>
                  <a:pt x="642941" y="1774301"/>
                  <a:pt x="642369" y="1773253"/>
                </a:cubicBezTo>
                <a:cubicBezTo>
                  <a:pt x="651608" y="1767157"/>
                  <a:pt x="660371" y="1755537"/>
                  <a:pt x="652275" y="1747631"/>
                </a:cubicBezTo>
                <a:cubicBezTo>
                  <a:pt x="650370" y="1755537"/>
                  <a:pt x="645893" y="1763442"/>
                  <a:pt x="640274" y="1769538"/>
                </a:cubicBezTo>
                <a:cubicBezTo>
                  <a:pt x="641036" y="1771158"/>
                  <a:pt x="640559" y="1771158"/>
                  <a:pt x="641512" y="1772301"/>
                </a:cubicBezTo>
                <a:cubicBezTo>
                  <a:pt x="639607" y="1774587"/>
                  <a:pt x="636654" y="1776873"/>
                  <a:pt x="634559" y="1778683"/>
                </a:cubicBezTo>
                <a:lnTo>
                  <a:pt x="634844" y="1779159"/>
                </a:lnTo>
                <a:close/>
                <a:moveTo>
                  <a:pt x="581028" y="1809067"/>
                </a:moveTo>
                <a:cubicBezTo>
                  <a:pt x="594649" y="1804686"/>
                  <a:pt x="619414" y="1787065"/>
                  <a:pt x="607698" y="1774491"/>
                </a:cubicBezTo>
                <a:cubicBezTo>
                  <a:pt x="604269" y="1788398"/>
                  <a:pt x="592458" y="1801828"/>
                  <a:pt x="580742" y="1808591"/>
                </a:cubicBezTo>
                <a:lnTo>
                  <a:pt x="581028" y="1809067"/>
                </a:lnTo>
                <a:close/>
                <a:moveTo>
                  <a:pt x="537023" y="1828212"/>
                </a:moveTo>
                <a:cubicBezTo>
                  <a:pt x="550643" y="1825069"/>
                  <a:pt x="577123" y="1809734"/>
                  <a:pt x="565407" y="1796685"/>
                </a:cubicBezTo>
                <a:cubicBezTo>
                  <a:pt x="560835" y="1811163"/>
                  <a:pt x="548072" y="1822307"/>
                  <a:pt x="536737" y="1827736"/>
                </a:cubicBezTo>
                <a:lnTo>
                  <a:pt x="537023" y="1828212"/>
                </a:lnTo>
                <a:close/>
                <a:moveTo>
                  <a:pt x="480063" y="1846120"/>
                </a:moveTo>
                <a:cubicBezTo>
                  <a:pt x="494065" y="1844310"/>
                  <a:pt x="522164" y="1832404"/>
                  <a:pt x="513305" y="1817925"/>
                </a:cubicBezTo>
                <a:cubicBezTo>
                  <a:pt x="507114" y="1830784"/>
                  <a:pt x="492827" y="1841166"/>
                  <a:pt x="479873" y="1845548"/>
                </a:cubicBezTo>
                <a:lnTo>
                  <a:pt x="480063" y="1846120"/>
                </a:lnTo>
                <a:close/>
                <a:moveTo>
                  <a:pt x="419770" y="1858121"/>
                </a:moveTo>
                <a:cubicBezTo>
                  <a:pt x="436248" y="1858026"/>
                  <a:pt x="463775" y="1849549"/>
                  <a:pt x="461394" y="1833928"/>
                </a:cubicBezTo>
                <a:cubicBezTo>
                  <a:pt x="449869" y="1846786"/>
                  <a:pt x="435105" y="1854311"/>
                  <a:pt x="419675" y="1857550"/>
                </a:cubicBezTo>
                <a:lnTo>
                  <a:pt x="419770" y="1858121"/>
                </a:lnTo>
                <a:close/>
                <a:moveTo>
                  <a:pt x="363287" y="1862121"/>
                </a:moveTo>
                <a:cubicBezTo>
                  <a:pt x="376431" y="1863741"/>
                  <a:pt x="407864" y="1858597"/>
                  <a:pt x="401101" y="1843167"/>
                </a:cubicBezTo>
                <a:cubicBezTo>
                  <a:pt x="392147" y="1854311"/>
                  <a:pt x="376622" y="1860312"/>
                  <a:pt x="363191" y="1861645"/>
                </a:cubicBezTo>
                <a:lnTo>
                  <a:pt x="363287" y="1862121"/>
                </a:lnTo>
                <a:close/>
                <a:moveTo>
                  <a:pt x="17434" y="1527889"/>
                </a:moveTo>
                <a:cubicBezTo>
                  <a:pt x="10766" y="1516745"/>
                  <a:pt x="11243" y="1495790"/>
                  <a:pt x="13624" y="1486741"/>
                </a:cubicBezTo>
                <a:cubicBezTo>
                  <a:pt x="8385" y="1494933"/>
                  <a:pt x="4575" y="1531318"/>
                  <a:pt x="17434" y="1527889"/>
                </a:cubicBezTo>
                <a:close/>
                <a:moveTo>
                  <a:pt x="302803" y="1858692"/>
                </a:moveTo>
                <a:cubicBezTo>
                  <a:pt x="315757" y="1862121"/>
                  <a:pt x="347761" y="1861264"/>
                  <a:pt x="344332" y="1845358"/>
                </a:cubicBezTo>
                <a:cubicBezTo>
                  <a:pt x="333569" y="1854692"/>
                  <a:pt x="316138" y="1858978"/>
                  <a:pt x="302803" y="1858121"/>
                </a:cubicBezTo>
                <a:lnTo>
                  <a:pt x="302803" y="1858692"/>
                </a:lnTo>
                <a:close/>
                <a:moveTo>
                  <a:pt x="242891" y="1847929"/>
                </a:moveTo>
                <a:cubicBezTo>
                  <a:pt x="256892" y="1851930"/>
                  <a:pt x="285753" y="1856692"/>
                  <a:pt x="289468" y="1841547"/>
                </a:cubicBezTo>
                <a:cubicBezTo>
                  <a:pt x="271656" y="1850120"/>
                  <a:pt x="249463" y="1848596"/>
                  <a:pt x="241271" y="1846405"/>
                </a:cubicBezTo>
                <a:cubicBezTo>
                  <a:pt x="240795" y="1847262"/>
                  <a:pt x="241557" y="1847548"/>
                  <a:pt x="242891" y="1847929"/>
                </a:cubicBezTo>
                <a:close/>
                <a:moveTo>
                  <a:pt x="187455" y="1828593"/>
                </a:moveTo>
                <a:cubicBezTo>
                  <a:pt x="200885" y="1834499"/>
                  <a:pt x="228698" y="1842691"/>
                  <a:pt x="228794" y="1826879"/>
                </a:cubicBezTo>
                <a:cubicBezTo>
                  <a:pt x="215649" y="1832975"/>
                  <a:pt x="198409" y="1831356"/>
                  <a:pt x="185836" y="1826784"/>
                </a:cubicBezTo>
                <a:cubicBezTo>
                  <a:pt x="185550" y="1827641"/>
                  <a:pt x="186312" y="1828022"/>
                  <a:pt x="187455" y="1828593"/>
                </a:cubicBezTo>
                <a:close/>
                <a:moveTo>
                  <a:pt x="132020" y="1797923"/>
                </a:moveTo>
                <a:cubicBezTo>
                  <a:pt x="141449" y="1804495"/>
                  <a:pt x="170501" y="1820783"/>
                  <a:pt x="174596" y="1805067"/>
                </a:cubicBezTo>
                <a:cubicBezTo>
                  <a:pt x="159928" y="1808115"/>
                  <a:pt x="143164" y="1803352"/>
                  <a:pt x="130781" y="1795923"/>
                </a:cubicBezTo>
                <a:cubicBezTo>
                  <a:pt x="130305" y="1796590"/>
                  <a:pt x="130972" y="1797066"/>
                  <a:pt x="132020" y="1797923"/>
                </a:cubicBezTo>
                <a:close/>
                <a:moveTo>
                  <a:pt x="94110" y="1767729"/>
                </a:moveTo>
                <a:cubicBezTo>
                  <a:pt x="102016" y="1775444"/>
                  <a:pt x="129257" y="1796590"/>
                  <a:pt x="135449" y="1781635"/>
                </a:cubicBezTo>
                <a:cubicBezTo>
                  <a:pt x="121542" y="1783159"/>
                  <a:pt x="100682" y="1772587"/>
                  <a:pt x="93158" y="1765538"/>
                </a:cubicBezTo>
                <a:cubicBezTo>
                  <a:pt x="92491" y="1766205"/>
                  <a:pt x="93158" y="1766681"/>
                  <a:pt x="94110" y="1767729"/>
                </a:cubicBezTo>
                <a:close/>
                <a:moveTo>
                  <a:pt x="58487" y="1728581"/>
                </a:moveTo>
                <a:cubicBezTo>
                  <a:pt x="64487" y="1737058"/>
                  <a:pt x="89062" y="1763538"/>
                  <a:pt x="95920" y="1748965"/>
                </a:cubicBezTo>
                <a:cubicBezTo>
                  <a:pt x="81061" y="1747345"/>
                  <a:pt x="66964" y="1736963"/>
                  <a:pt x="57915" y="1726200"/>
                </a:cubicBezTo>
                <a:cubicBezTo>
                  <a:pt x="57248" y="1726771"/>
                  <a:pt x="57725" y="1727533"/>
                  <a:pt x="58487" y="1728581"/>
                </a:cubicBezTo>
                <a:close/>
                <a:moveTo>
                  <a:pt x="25625" y="1671621"/>
                </a:moveTo>
                <a:cubicBezTo>
                  <a:pt x="29626" y="1681718"/>
                  <a:pt x="46866" y="1712770"/>
                  <a:pt x="57725" y="1701720"/>
                </a:cubicBezTo>
                <a:cubicBezTo>
                  <a:pt x="43437" y="1695815"/>
                  <a:pt x="32293" y="1682766"/>
                  <a:pt x="25625" y="1669240"/>
                </a:cubicBezTo>
                <a:cubicBezTo>
                  <a:pt x="24768" y="1669621"/>
                  <a:pt x="25244" y="1670383"/>
                  <a:pt x="25625" y="1671621"/>
                </a:cubicBezTo>
                <a:close/>
                <a:moveTo>
                  <a:pt x="6385" y="1607709"/>
                </a:moveTo>
                <a:cubicBezTo>
                  <a:pt x="8861" y="1622377"/>
                  <a:pt x="16577" y="1651429"/>
                  <a:pt x="31055" y="1649428"/>
                </a:cubicBezTo>
                <a:cubicBezTo>
                  <a:pt x="18577" y="1638093"/>
                  <a:pt x="10290" y="1621425"/>
                  <a:pt x="6956" y="1605518"/>
                </a:cubicBezTo>
                <a:lnTo>
                  <a:pt x="6480" y="1605613"/>
                </a:lnTo>
                <a:cubicBezTo>
                  <a:pt x="6290" y="1605708"/>
                  <a:pt x="6194" y="1606661"/>
                  <a:pt x="6385" y="1607709"/>
                </a:cubicBezTo>
                <a:close/>
                <a:moveTo>
                  <a:pt x="2861" y="1559131"/>
                </a:moveTo>
                <a:cubicBezTo>
                  <a:pt x="2765" y="1568085"/>
                  <a:pt x="6766" y="1591992"/>
                  <a:pt x="17148" y="1586087"/>
                </a:cubicBezTo>
                <a:cubicBezTo>
                  <a:pt x="7623" y="1575324"/>
                  <a:pt x="3718" y="1559798"/>
                  <a:pt x="3718" y="1546177"/>
                </a:cubicBezTo>
                <a:cubicBezTo>
                  <a:pt x="1241" y="1549035"/>
                  <a:pt x="3146" y="1555893"/>
                  <a:pt x="2861" y="1559131"/>
                </a:cubicBezTo>
                <a:close/>
                <a:moveTo>
                  <a:pt x="2974946" y="2803858"/>
                </a:moveTo>
                <a:cubicBezTo>
                  <a:pt x="2987043" y="2809288"/>
                  <a:pt x="2998664" y="2809002"/>
                  <a:pt x="3008856" y="2802334"/>
                </a:cubicBezTo>
                <a:cubicBezTo>
                  <a:pt x="3001426" y="2800906"/>
                  <a:pt x="2992663" y="2799096"/>
                  <a:pt x="2992187" y="2790047"/>
                </a:cubicBezTo>
                <a:cubicBezTo>
                  <a:pt x="2988853" y="2801858"/>
                  <a:pt x="2981709" y="2802906"/>
                  <a:pt x="2974946" y="2803858"/>
                </a:cubicBezTo>
                <a:close/>
                <a:moveTo>
                  <a:pt x="2905700" y="2797953"/>
                </a:moveTo>
                <a:cubicBezTo>
                  <a:pt x="2917796" y="2808621"/>
                  <a:pt x="2928845" y="2813193"/>
                  <a:pt x="2942371" y="2809573"/>
                </a:cubicBezTo>
                <a:cubicBezTo>
                  <a:pt x="2928655" y="2805668"/>
                  <a:pt x="2927036" y="2800143"/>
                  <a:pt x="2923607" y="2791857"/>
                </a:cubicBezTo>
                <a:cubicBezTo>
                  <a:pt x="2920749" y="2795952"/>
                  <a:pt x="2919320" y="2797476"/>
                  <a:pt x="2917130" y="2798429"/>
                </a:cubicBezTo>
                <a:cubicBezTo>
                  <a:pt x="2914939" y="2799382"/>
                  <a:pt x="2911510" y="2799763"/>
                  <a:pt x="2905700" y="2797953"/>
                </a:cubicBezTo>
                <a:close/>
                <a:moveTo>
                  <a:pt x="3084960" y="2754424"/>
                </a:moveTo>
                <a:cubicBezTo>
                  <a:pt x="3099629" y="2756519"/>
                  <a:pt x="3112678" y="2750899"/>
                  <a:pt x="3123441" y="2742803"/>
                </a:cubicBezTo>
                <a:cubicBezTo>
                  <a:pt x="3111249" y="2743565"/>
                  <a:pt x="3102867" y="2742993"/>
                  <a:pt x="3100772" y="2736040"/>
                </a:cubicBezTo>
                <a:cubicBezTo>
                  <a:pt x="3096390" y="2743375"/>
                  <a:pt x="3090866" y="2749375"/>
                  <a:pt x="3084960" y="2754424"/>
                </a:cubicBezTo>
                <a:close/>
                <a:moveTo>
                  <a:pt x="3052099" y="2510393"/>
                </a:moveTo>
                <a:cubicBezTo>
                  <a:pt x="3054480" y="2513251"/>
                  <a:pt x="3054671" y="2518203"/>
                  <a:pt x="3051909" y="2523442"/>
                </a:cubicBezTo>
                <a:cubicBezTo>
                  <a:pt x="3061624" y="2516775"/>
                  <a:pt x="3066577" y="2511441"/>
                  <a:pt x="3078864" y="2521347"/>
                </a:cubicBezTo>
                <a:cubicBezTo>
                  <a:pt x="3077912" y="2518394"/>
                  <a:pt x="3076197" y="2514584"/>
                  <a:pt x="3074673" y="2512774"/>
                </a:cubicBezTo>
                <a:cubicBezTo>
                  <a:pt x="3069339" y="2506583"/>
                  <a:pt x="3060957" y="2508107"/>
                  <a:pt x="3052099" y="2510393"/>
                </a:cubicBezTo>
                <a:close/>
                <a:moveTo>
                  <a:pt x="3137538" y="2617454"/>
                </a:moveTo>
                <a:cubicBezTo>
                  <a:pt x="3135633" y="2604500"/>
                  <a:pt x="3129156" y="2588403"/>
                  <a:pt x="3121727" y="2578687"/>
                </a:cubicBezTo>
                <a:cubicBezTo>
                  <a:pt x="3121727" y="2585545"/>
                  <a:pt x="3118965" y="2594023"/>
                  <a:pt x="3113250" y="2597356"/>
                </a:cubicBezTo>
                <a:cubicBezTo>
                  <a:pt x="3117345" y="2599166"/>
                  <a:pt x="3121155" y="2601452"/>
                  <a:pt x="3124775" y="2604214"/>
                </a:cubicBezTo>
                <a:cubicBezTo>
                  <a:pt x="3129728" y="2608215"/>
                  <a:pt x="3133919" y="2612692"/>
                  <a:pt x="3137538" y="2617454"/>
                </a:cubicBezTo>
                <a:close/>
                <a:moveTo>
                  <a:pt x="2817403" y="2507250"/>
                </a:moveTo>
                <a:cubicBezTo>
                  <a:pt x="2964564" y="2646029"/>
                  <a:pt x="2846645" y="2746327"/>
                  <a:pt x="2899890" y="2789285"/>
                </a:cubicBezTo>
                <a:cubicBezTo>
                  <a:pt x="2919511" y="2795667"/>
                  <a:pt x="2928845" y="2779189"/>
                  <a:pt x="2915129" y="2762234"/>
                </a:cubicBezTo>
                <a:cubicBezTo>
                  <a:pt x="2892746" y="2732516"/>
                  <a:pt x="2915796" y="2701274"/>
                  <a:pt x="2944467" y="2683367"/>
                </a:cubicBezTo>
                <a:cubicBezTo>
                  <a:pt x="2951991" y="2681176"/>
                  <a:pt x="2957706" y="2685939"/>
                  <a:pt x="2954753" y="2692606"/>
                </a:cubicBezTo>
                <a:cubicBezTo>
                  <a:pt x="2944943" y="2719657"/>
                  <a:pt x="3038383" y="2729944"/>
                  <a:pt x="3007808" y="2776712"/>
                </a:cubicBezTo>
                <a:cubicBezTo>
                  <a:pt x="2992187" y="2772711"/>
                  <a:pt x="2997044" y="2791952"/>
                  <a:pt x="2998283" y="2792143"/>
                </a:cubicBezTo>
                <a:cubicBezTo>
                  <a:pt x="3023143" y="2815002"/>
                  <a:pt x="3054385" y="2770044"/>
                  <a:pt x="3040669" y="2746994"/>
                </a:cubicBezTo>
                <a:cubicBezTo>
                  <a:pt x="3026001" y="2720324"/>
                  <a:pt x="2976566" y="2704703"/>
                  <a:pt x="2972565" y="2672509"/>
                </a:cubicBezTo>
                <a:cubicBezTo>
                  <a:pt x="2972565" y="2671366"/>
                  <a:pt x="2973613" y="2670413"/>
                  <a:pt x="2974661" y="2670127"/>
                </a:cubicBezTo>
                <a:cubicBezTo>
                  <a:pt x="2978280" y="2669080"/>
                  <a:pt x="2982185" y="2670508"/>
                  <a:pt x="2984186" y="2673651"/>
                </a:cubicBezTo>
                <a:cubicBezTo>
                  <a:pt x="2998759" y="2696607"/>
                  <a:pt x="3035049" y="2697750"/>
                  <a:pt x="3044669" y="2697369"/>
                </a:cubicBezTo>
                <a:cubicBezTo>
                  <a:pt x="3062195" y="2696607"/>
                  <a:pt x="3084770" y="2684796"/>
                  <a:pt x="3107725" y="2693749"/>
                </a:cubicBezTo>
                <a:cubicBezTo>
                  <a:pt x="3130585" y="2702703"/>
                  <a:pt x="3088675" y="2722705"/>
                  <a:pt x="3113440" y="2733850"/>
                </a:cubicBezTo>
                <a:cubicBezTo>
                  <a:pt x="3136967" y="2744422"/>
                  <a:pt x="3146968" y="2713942"/>
                  <a:pt x="3146968" y="2713942"/>
                </a:cubicBezTo>
                <a:cubicBezTo>
                  <a:pt x="3151635" y="2700226"/>
                  <a:pt x="3137348" y="2685177"/>
                  <a:pt x="3125251" y="2677081"/>
                </a:cubicBezTo>
                <a:cubicBezTo>
                  <a:pt x="3085818" y="2654887"/>
                  <a:pt x="3039717" y="2691463"/>
                  <a:pt x="2989139" y="2644410"/>
                </a:cubicBezTo>
                <a:cubicBezTo>
                  <a:pt x="2985805" y="2641362"/>
                  <a:pt x="2985519" y="2636123"/>
                  <a:pt x="2988758" y="2632789"/>
                </a:cubicBezTo>
                <a:cubicBezTo>
                  <a:pt x="2991425" y="2630027"/>
                  <a:pt x="2995616" y="2629646"/>
                  <a:pt x="2998950" y="2631551"/>
                </a:cubicBezTo>
                <a:cubicBezTo>
                  <a:pt x="3028858" y="2651935"/>
                  <a:pt x="3057052" y="2622026"/>
                  <a:pt x="3065339" y="2607929"/>
                </a:cubicBezTo>
                <a:cubicBezTo>
                  <a:pt x="3073626" y="2593832"/>
                  <a:pt x="3074102" y="2601738"/>
                  <a:pt x="3098200" y="2598118"/>
                </a:cubicBezTo>
                <a:cubicBezTo>
                  <a:pt x="3122298" y="2594499"/>
                  <a:pt x="3116869" y="2571543"/>
                  <a:pt x="3116869" y="2571543"/>
                </a:cubicBezTo>
                <a:lnTo>
                  <a:pt x="3116869" y="2571543"/>
                </a:lnTo>
                <a:cubicBezTo>
                  <a:pt x="3105153" y="2526585"/>
                  <a:pt x="3075054" y="2618692"/>
                  <a:pt x="2990949" y="2616311"/>
                </a:cubicBezTo>
                <a:cubicBezTo>
                  <a:pt x="2980947" y="2616692"/>
                  <a:pt x="2979900" y="2601071"/>
                  <a:pt x="2989901" y="2600118"/>
                </a:cubicBezTo>
                <a:cubicBezTo>
                  <a:pt x="3006474" y="2598404"/>
                  <a:pt x="3010570" y="2562876"/>
                  <a:pt x="3022571" y="2550017"/>
                </a:cubicBezTo>
                <a:cubicBezTo>
                  <a:pt x="3029620" y="2539920"/>
                  <a:pt x="3053147" y="2525633"/>
                  <a:pt x="3049146" y="2515346"/>
                </a:cubicBezTo>
                <a:cubicBezTo>
                  <a:pt x="3045527" y="2507250"/>
                  <a:pt x="3033716" y="2508583"/>
                  <a:pt x="3027810" y="2512774"/>
                </a:cubicBezTo>
                <a:cubicBezTo>
                  <a:pt x="3008189" y="2529538"/>
                  <a:pt x="3014570" y="2565162"/>
                  <a:pt x="2990853" y="2583259"/>
                </a:cubicBezTo>
                <a:cubicBezTo>
                  <a:pt x="2936466" y="2616692"/>
                  <a:pt x="2899509" y="2548969"/>
                  <a:pt x="2891508" y="2504868"/>
                </a:cubicBezTo>
                <a:cubicBezTo>
                  <a:pt x="2891508" y="2505059"/>
                  <a:pt x="2856360" y="2511536"/>
                  <a:pt x="2817403" y="2507250"/>
                </a:cubicBezTo>
                <a:close/>
                <a:moveTo>
                  <a:pt x="2449643" y="1627711"/>
                </a:moveTo>
                <a:cubicBezTo>
                  <a:pt x="2453453" y="1593612"/>
                  <a:pt x="2490791" y="1538271"/>
                  <a:pt x="2515842" y="1493599"/>
                </a:cubicBezTo>
                <a:cubicBezTo>
                  <a:pt x="2535653" y="1460071"/>
                  <a:pt x="2555846" y="1423781"/>
                  <a:pt x="2584231" y="1397111"/>
                </a:cubicBezTo>
                <a:cubicBezTo>
                  <a:pt x="2624236" y="1355963"/>
                  <a:pt x="2691959" y="1333675"/>
                  <a:pt x="2736726" y="1376537"/>
                </a:cubicBezTo>
                <a:cubicBezTo>
                  <a:pt x="2785685" y="1420447"/>
                  <a:pt x="2775112" y="1496742"/>
                  <a:pt x="2713676" y="1522936"/>
                </a:cubicBezTo>
                <a:cubicBezTo>
                  <a:pt x="2679005" y="1540272"/>
                  <a:pt x="2613187" y="1539319"/>
                  <a:pt x="2585374" y="1559512"/>
                </a:cubicBezTo>
                <a:cubicBezTo>
                  <a:pt x="2572325" y="1566561"/>
                  <a:pt x="2562895" y="1573800"/>
                  <a:pt x="2555846" y="1578753"/>
                </a:cubicBezTo>
                <a:cubicBezTo>
                  <a:pt x="2507269" y="1621520"/>
                  <a:pt x="2562514" y="1700863"/>
                  <a:pt x="2592803" y="1731915"/>
                </a:cubicBezTo>
                <a:lnTo>
                  <a:pt x="2593280" y="1731629"/>
                </a:lnTo>
                <a:cubicBezTo>
                  <a:pt x="2616140" y="1739630"/>
                  <a:pt x="2650049" y="1735439"/>
                  <a:pt x="2667003" y="1714484"/>
                </a:cubicBezTo>
                <a:cubicBezTo>
                  <a:pt x="2688053" y="1689243"/>
                  <a:pt x="2670432" y="1658572"/>
                  <a:pt x="2687292" y="1635808"/>
                </a:cubicBezTo>
                <a:cubicBezTo>
                  <a:pt x="2705675" y="1618948"/>
                  <a:pt x="2725296" y="1629235"/>
                  <a:pt x="2702722" y="1655620"/>
                </a:cubicBezTo>
                <a:cubicBezTo>
                  <a:pt x="2680719" y="1677051"/>
                  <a:pt x="2691578" y="1720104"/>
                  <a:pt x="2670909" y="1730391"/>
                </a:cubicBezTo>
                <a:cubicBezTo>
                  <a:pt x="2666241" y="1732391"/>
                  <a:pt x="2663860" y="1737058"/>
                  <a:pt x="2665384" y="1740963"/>
                </a:cubicBezTo>
                <a:cubicBezTo>
                  <a:pt x="2684529" y="1761442"/>
                  <a:pt x="2763206" y="1692005"/>
                  <a:pt x="2769207" y="1672955"/>
                </a:cubicBezTo>
                <a:cubicBezTo>
                  <a:pt x="2776255" y="1658096"/>
                  <a:pt x="2792733" y="1638570"/>
                  <a:pt x="2803782" y="1658191"/>
                </a:cubicBezTo>
                <a:lnTo>
                  <a:pt x="2803782" y="1658191"/>
                </a:lnTo>
                <a:cubicBezTo>
                  <a:pt x="2803782" y="1658191"/>
                  <a:pt x="2816546" y="1677432"/>
                  <a:pt x="2790828" y="1689529"/>
                </a:cubicBezTo>
                <a:cubicBezTo>
                  <a:pt x="2765111" y="1701625"/>
                  <a:pt x="2762253" y="1694386"/>
                  <a:pt x="2757205" y="1710483"/>
                </a:cubicBezTo>
                <a:cubicBezTo>
                  <a:pt x="2752157" y="1726486"/>
                  <a:pt x="2729583" y="1764300"/>
                  <a:pt x="2690244" y="1756299"/>
                </a:cubicBezTo>
                <a:cubicBezTo>
                  <a:pt x="2686053" y="1755727"/>
                  <a:pt x="2681386" y="1757632"/>
                  <a:pt x="2679291" y="1761157"/>
                </a:cubicBezTo>
                <a:cubicBezTo>
                  <a:pt x="2676719" y="1765443"/>
                  <a:pt x="2678624" y="1770205"/>
                  <a:pt x="2683196" y="1771825"/>
                </a:cubicBezTo>
                <a:cubicBezTo>
                  <a:pt x="2750728" y="1797161"/>
                  <a:pt x="2794067" y="1747059"/>
                  <a:pt x="2844549" y="1752965"/>
                </a:cubicBezTo>
                <a:cubicBezTo>
                  <a:pt x="2858360" y="1755632"/>
                  <a:pt x="2880935" y="1764490"/>
                  <a:pt x="2879601" y="1779349"/>
                </a:cubicBezTo>
                <a:cubicBezTo>
                  <a:pt x="2879601" y="1779349"/>
                  <a:pt x="2877506" y="1811258"/>
                  <a:pt x="2848169" y="1809925"/>
                </a:cubicBezTo>
                <a:cubicBezTo>
                  <a:pt x="2821308" y="1810115"/>
                  <a:pt x="2849978" y="1782207"/>
                  <a:pt x="2836453" y="1775825"/>
                </a:cubicBezTo>
                <a:cubicBezTo>
                  <a:pt x="2807592" y="1770396"/>
                  <a:pt x="2780827" y="1793827"/>
                  <a:pt x="2760825" y="1800971"/>
                </a:cubicBezTo>
                <a:cubicBezTo>
                  <a:pt x="2749871" y="1805733"/>
                  <a:pt x="2705484" y="1816401"/>
                  <a:pt x="2684529" y="1799923"/>
                </a:cubicBezTo>
                <a:cubicBezTo>
                  <a:pt x="2657097" y="1797351"/>
                  <a:pt x="2689101" y="1822021"/>
                  <a:pt x="2703008" y="1825641"/>
                </a:cubicBezTo>
                <a:cubicBezTo>
                  <a:pt x="2719295" y="1831927"/>
                  <a:pt x="2739869" y="1833642"/>
                  <a:pt x="2755871" y="1839738"/>
                </a:cubicBezTo>
                <a:cubicBezTo>
                  <a:pt x="2797972" y="1850025"/>
                  <a:pt x="2778541" y="1916604"/>
                  <a:pt x="2738631" y="1906317"/>
                </a:cubicBezTo>
                <a:cubicBezTo>
                  <a:pt x="2735012" y="1906222"/>
                  <a:pt x="2724344" y="1890220"/>
                  <a:pt x="2743108" y="1887934"/>
                </a:cubicBezTo>
                <a:cubicBezTo>
                  <a:pt x="2757015" y="1860121"/>
                  <a:pt x="2717295" y="1847167"/>
                  <a:pt x="2696340" y="1846786"/>
                </a:cubicBezTo>
                <a:cubicBezTo>
                  <a:pt x="2685386" y="1845548"/>
                  <a:pt x="2658240" y="1844119"/>
                  <a:pt x="2659098" y="1829165"/>
                </a:cubicBezTo>
                <a:cubicBezTo>
                  <a:pt x="2659574" y="1826688"/>
                  <a:pt x="2658717" y="1824307"/>
                  <a:pt x="2656811" y="1822688"/>
                </a:cubicBezTo>
                <a:cubicBezTo>
                  <a:pt x="2637190" y="1818021"/>
                  <a:pt x="2621283" y="1857550"/>
                  <a:pt x="2618045" y="1867646"/>
                </a:cubicBezTo>
                <a:cubicBezTo>
                  <a:pt x="2611663" y="1882505"/>
                  <a:pt x="2621759" y="1900603"/>
                  <a:pt x="2635666" y="1908032"/>
                </a:cubicBezTo>
                <a:cubicBezTo>
                  <a:pt x="2658621" y="1920795"/>
                  <a:pt x="2646906" y="1938036"/>
                  <a:pt x="2626712" y="1938512"/>
                </a:cubicBezTo>
                <a:cubicBezTo>
                  <a:pt x="2601948" y="1935178"/>
                  <a:pt x="2595280" y="1907556"/>
                  <a:pt x="2590899" y="1886982"/>
                </a:cubicBezTo>
                <a:cubicBezTo>
                  <a:pt x="2582040" y="1812782"/>
                  <a:pt x="2619188" y="1822593"/>
                  <a:pt x="2556037" y="1755918"/>
                </a:cubicBezTo>
                <a:lnTo>
                  <a:pt x="2556132" y="1755822"/>
                </a:lnTo>
                <a:cubicBezTo>
                  <a:pt x="2498220" y="1705150"/>
                  <a:pt x="2444309" y="1643142"/>
                  <a:pt x="2449643" y="1627711"/>
                </a:cubicBezTo>
                <a:close/>
                <a:moveTo>
                  <a:pt x="2496696" y="1674003"/>
                </a:moveTo>
                <a:lnTo>
                  <a:pt x="2497839" y="1677241"/>
                </a:lnTo>
                <a:cubicBezTo>
                  <a:pt x="2504602" y="1658763"/>
                  <a:pt x="2510412" y="1658096"/>
                  <a:pt x="2528415" y="1654953"/>
                </a:cubicBezTo>
                <a:cubicBezTo>
                  <a:pt x="2514794" y="1642570"/>
                  <a:pt x="2489457" y="1655048"/>
                  <a:pt x="2496696" y="1674003"/>
                </a:cubicBezTo>
                <a:close/>
                <a:moveTo>
                  <a:pt x="2472788" y="1621520"/>
                </a:moveTo>
                <a:cubicBezTo>
                  <a:pt x="2470407" y="1625235"/>
                  <a:pt x="2469264" y="1629997"/>
                  <a:pt x="2468217" y="1634379"/>
                </a:cubicBezTo>
                <a:cubicBezTo>
                  <a:pt x="2486504" y="1615138"/>
                  <a:pt x="2502983" y="1621615"/>
                  <a:pt x="2524033" y="1630950"/>
                </a:cubicBezTo>
                <a:cubicBezTo>
                  <a:pt x="2516127" y="1611233"/>
                  <a:pt x="2485076" y="1601041"/>
                  <a:pt x="2472788" y="1621520"/>
                </a:cubicBezTo>
                <a:close/>
                <a:moveTo>
                  <a:pt x="2484981" y="1570752"/>
                </a:moveTo>
                <a:lnTo>
                  <a:pt x="2482504" y="1573228"/>
                </a:lnTo>
                <a:cubicBezTo>
                  <a:pt x="2501744" y="1571704"/>
                  <a:pt x="2517746" y="1572657"/>
                  <a:pt x="2528510" y="1592469"/>
                </a:cubicBezTo>
                <a:cubicBezTo>
                  <a:pt x="2535844" y="1567608"/>
                  <a:pt x="2501554" y="1552273"/>
                  <a:pt x="2484981" y="1570752"/>
                </a:cubicBezTo>
                <a:close/>
                <a:moveTo>
                  <a:pt x="2656716" y="1375775"/>
                </a:moveTo>
                <a:cubicBezTo>
                  <a:pt x="2628141" y="1377775"/>
                  <a:pt x="2628618" y="1402921"/>
                  <a:pt x="2637095" y="1416733"/>
                </a:cubicBezTo>
                <a:cubicBezTo>
                  <a:pt x="2647001" y="1430067"/>
                  <a:pt x="2651573" y="1430353"/>
                  <a:pt x="2657669" y="1433878"/>
                </a:cubicBezTo>
                <a:cubicBezTo>
                  <a:pt x="2645762" y="1418542"/>
                  <a:pt x="2644810" y="1389872"/>
                  <a:pt x="2657669" y="1378251"/>
                </a:cubicBezTo>
                <a:lnTo>
                  <a:pt x="2657669" y="1378251"/>
                </a:lnTo>
                <a:lnTo>
                  <a:pt x="2659955" y="1375966"/>
                </a:lnTo>
                <a:lnTo>
                  <a:pt x="2656716" y="1375775"/>
                </a:lnTo>
                <a:close/>
                <a:moveTo>
                  <a:pt x="2714343" y="1387872"/>
                </a:moveTo>
                <a:cubicBezTo>
                  <a:pt x="2697674" y="1363869"/>
                  <a:pt x="2666908" y="1376156"/>
                  <a:pt x="2662908" y="1400159"/>
                </a:cubicBezTo>
                <a:cubicBezTo>
                  <a:pt x="2660050" y="1413304"/>
                  <a:pt x="2664622" y="1425400"/>
                  <a:pt x="2668242" y="1436259"/>
                </a:cubicBezTo>
                <a:cubicBezTo>
                  <a:pt x="2674337" y="1405588"/>
                  <a:pt x="2689006" y="1387872"/>
                  <a:pt x="2716438" y="1390253"/>
                </a:cubicBezTo>
                <a:lnTo>
                  <a:pt x="2714343" y="1387872"/>
                </a:lnTo>
                <a:close/>
                <a:moveTo>
                  <a:pt x="2737107" y="1419209"/>
                </a:moveTo>
                <a:cubicBezTo>
                  <a:pt x="2735107" y="1413113"/>
                  <a:pt x="2728535" y="1407398"/>
                  <a:pt x="2724725" y="1405683"/>
                </a:cubicBezTo>
                <a:cubicBezTo>
                  <a:pt x="2693768" y="1397206"/>
                  <a:pt x="2683291" y="1425019"/>
                  <a:pt x="2680338" y="1429401"/>
                </a:cubicBezTo>
                <a:cubicBezTo>
                  <a:pt x="2696912" y="1416828"/>
                  <a:pt x="2726344" y="1416542"/>
                  <a:pt x="2738250" y="1431687"/>
                </a:cubicBezTo>
                <a:cubicBezTo>
                  <a:pt x="2738631" y="1427496"/>
                  <a:pt x="2738536" y="1422543"/>
                  <a:pt x="2737107" y="1419209"/>
                </a:cubicBezTo>
                <a:close/>
                <a:moveTo>
                  <a:pt x="2723391" y="1474645"/>
                </a:moveTo>
                <a:cubicBezTo>
                  <a:pt x="2724344" y="1480359"/>
                  <a:pt x="2723772" y="1483026"/>
                  <a:pt x="2723963" y="1488075"/>
                </a:cubicBezTo>
                <a:cubicBezTo>
                  <a:pt x="2748156" y="1471501"/>
                  <a:pt x="2741965" y="1444450"/>
                  <a:pt x="2719010" y="1435973"/>
                </a:cubicBezTo>
                <a:cubicBezTo>
                  <a:pt x="2702436" y="1430639"/>
                  <a:pt x="2691578" y="1435497"/>
                  <a:pt x="2677957" y="1439878"/>
                </a:cubicBezTo>
                <a:cubicBezTo>
                  <a:pt x="2697769" y="1443688"/>
                  <a:pt x="2720724" y="1454451"/>
                  <a:pt x="2723391" y="1474645"/>
                </a:cubicBezTo>
                <a:close/>
                <a:moveTo>
                  <a:pt x="2685768" y="1510078"/>
                </a:moveTo>
                <a:cubicBezTo>
                  <a:pt x="2707294" y="1510363"/>
                  <a:pt x="2714819" y="1489694"/>
                  <a:pt x="2707961" y="1473883"/>
                </a:cubicBezTo>
                <a:cubicBezTo>
                  <a:pt x="2702627" y="1462453"/>
                  <a:pt x="2693673" y="1456166"/>
                  <a:pt x="2684815" y="1451975"/>
                </a:cubicBezTo>
                <a:cubicBezTo>
                  <a:pt x="2697007" y="1468929"/>
                  <a:pt x="2698531" y="1496076"/>
                  <a:pt x="2682529" y="1509887"/>
                </a:cubicBezTo>
                <a:lnTo>
                  <a:pt x="2685768" y="1510078"/>
                </a:lnTo>
                <a:close/>
                <a:moveTo>
                  <a:pt x="2628141" y="1498076"/>
                </a:moveTo>
                <a:cubicBezTo>
                  <a:pt x="2645382" y="1522936"/>
                  <a:pt x="2677671" y="1509220"/>
                  <a:pt x="2680052" y="1482455"/>
                </a:cubicBezTo>
                <a:cubicBezTo>
                  <a:pt x="2681672" y="1469501"/>
                  <a:pt x="2677481" y="1459881"/>
                  <a:pt x="2674242" y="1449689"/>
                </a:cubicBezTo>
                <a:cubicBezTo>
                  <a:pt x="2668718" y="1477407"/>
                  <a:pt x="2655287" y="1498457"/>
                  <a:pt x="2626046" y="1495695"/>
                </a:cubicBezTo>
                <a:lnTo>
                  <a:pt x="2628141" y="1498076"/>
                </a:lnTo>
                <a:close/>
                <a:moveTo>
                  <a:pt x="2608520" y="1472358"/>
                </a:moveTo>
                <a:cubicBezTo>
                  <a:pt x="2626141" y="1494457"/>
                  <a:pt x="2654526" y="1475787"/>
                  <a:pt x="2662241" y="1456547"/>
                </a:cubicBezTo>
                <a:cubicBezTo>
                  <a:pt x="2645096" y="1469501"/>
                  <a:pt x="2616140" y="1469120"/>
                  <a:pt x="2604329" y="1454261"/>
                </a:cubicBezTo>
                <a:cubicBezTo>
                  <a:pt x="2603376" y="1460929"/>
                  <a:pt x="2605186" y="1468358"/>
                  <a:pt x="2608520" y="1472358"/>
                </a:cubicBezTo>
                <a:close/>
                <a:moveTo>
                  <a:pt x="2604519" y="1432354"/>
                </a:moveTo>
                <a:cubicBezTo>
                  <a:pt x="2615378" y="1457309"/>
                  <a:pt x="2645762" y="1454166"/>
                  <a:pt x="2664527" y="1445974"/>
                </a:cubicBezTo>
                <a:cubicBezTo>
                  <a:pt x="2636904" y="1440164"/>
                  <a:pt x="2616044" y="1427877"/>
                  <a:pt x="2618521" y="1397778"/>
                </a:cubicBezTo>
                <a:cubicBezTo>
                  <a:pt x="2601281" y="1409875"/>
                  <a:pt x="2601662" y="1424353"/>
                  <a:pt x="2604519" y="1432354"/>
                </a:cubicBezTo>
                <a:close/>
                <a:moveTo>
                  <a:pt x="2567658" y="1485789"/>
                </a:moveTo>
                <a:cubicBezTo>
                  <a:pt x="2590613" y="1495790"/>
                  <a:pt x="2589089" y="1524841"/>
                  <a:pt x="2589851" y="1547511"/>
                </a:cubicBezTo>
                <a:cubicBezTo>
                  <a:pt x="2611282" y="1503600"/>
                  <a:pt x="2582231" y="1455213"/>
                  <a:pt x="2533177" y="1482931"/>
                </a:cubicBezTo>
                <a:cubicBezTo>
                  <a:pt x="2544893" y="1482645"/>
                  <a:pt x="2556799" y="1481979"/>
                  <a:pt x="2567658" y="1485789"/>
                </a:cubicBezTo>
                <a:close/>
                <a:moveTo>
                  <a:pt x="2554037" y="1556179"/>
                </a:moveTo>
                <a:lnTo>
                  <a:pt x="2554989" y="1559512"/>
                </a:lnTo>
                <a:cubicBezTo>
                  <a:pt x="2572706" y="1533700"/>
                  <a:pt x="2534892" y="1508363"/>
                  <a:pt x="2511555" y="1522174"/>
                </a:cubicBezTo>
                <a:cubicBezTo>
                  <a:pt x="2531843" y="1527032"/>
                  <a:pt x="2550608" y="1535128"/>
                  <a:pt x="2554037" y="1556179"/>
                </a:cubicBezTo>
                <a:close/>
                <a:moveTo>
                  <a:pt x="2546036" y="1691053"/>
                </a:moveTo>
                <a:cubicBezTo>
                  <a:pt x="2532986" y="1680861"/>
                  <a:pt x="2513270" y="1696291"/>
                  <a:pt x="2522700" y="1711245"/>
                </a:cubicBezTo>
                <a:cubicBezTo>
                  <a:pt x="2528319" y="1699149"/>
                  <a:pt x="2535844" y="1695815"/>
                  <a:pt x="2548322" y="1692767"/>
                </a:cubicBezTo>
                <a:lnTo>
                  <a:pt x="2546036" y="1691053"/>
                </a:lnTo>
                <a:close/>
                <a:moveTo>
                  <a:pt x="2714438" y="1924415"/>
                </a:moveTo>
                <a:cubicBezTo>
                  <a:pt x="2729487" y="1924987"/>
                  <a:pt x="2742060" y="1920795"/>
                  <a:pt x="2751776" y="1910794"/>
                </a:cubicBezTo>
                <a:cubicBezTo>
                  <a:pt x="2743108" y="1912128"/>
                  <a:pt x="2732726" y="1913557"/>
                  <a:pt x="2729583" y="1905460"/>
                </a:cubicBezTo>
                <a:cubicBezTo>
                  <a:pt x="2729487" y="1908508"/>
                  <a:pt x="2729011" y="1911080"/>
                  <a:pt x="2728059" y="1913175"/>
                </a:cubicBezTo>
                <a:cubicBezTo>
                  <a:pt x="2725487" y="1919367"/>
                  <a:pt x="2719772" y="1921938"/>
                  <a:pt x="2714438" y="1924415"/>
                </a:cubicBezTo>
                <a:close/>
                <a:moveTo>
                  <a:pt x="2635476" y="1943941"/>
                </a:moveTo>
                <a:cubicBezTo>
                  <a:pt x="2650525" y="1949180"/>
                  <a:pt x="2666813" y="1949751"/>
                  <a:pt x="2679767" y="1941465"/>
                </a:cubicBezTo>
                <a:cubicBezTo>
                  <a:pt x="2663479" y="1942608"/>
                  <a:pt x="2660621" y="1938988"/>
                  <a:pt x="2653668" y="1931845"/>
                </a:cubicBezTo>
                <a:cubicBezTo>
                  <a:pt x="2649192" y="1941941"/>
                  <a:pt x="2647858" y="1942322"/>
                  <a:pt x="2635476" y="1943941"/>
                </a:cubicBezTo>
                <a:close/>
                <a:moveTo>
                  <a:pt x="2822356" y="1838976"/>
                </a:moveTo>
                <a:cubicBezTo>
                  <a:pt x="2839215" y="1835547"/>
                  <a:pt x="2851502" y="1826308"/>
                  <a:pt x="2861790" y="1814306"/>
                </a:cubicBezTo>
                <a:cubicBezTo>
                  <a:pt x="2848454" y="1819450"/>
                  <a:pt x="2838929" y="1821926"/>
                  <a:pt x="2834548" y="1816211"/>
                </a:cubicBezTo>
                <a:cubicBezTo>
                  <a:pt x="2831786" y="1824498"/>
                  <a:pt x="2827404" y="1832213"/>
                  <a:pt x="2822356" y="1838976"/>
                </a:cubicBezTo>
                <a:close/>
                <a:moveTo>
                  <a:pt x="2717200" y="1636855"/>
                </a:moveTo>
                <a:cubicBezTo>
                  <a:pt x="2725868" y="1627425"/>
                  <a:pt x="2729773" y="1620377"/>
                  <a:pt x="2746632" y="1625235"/>
                </a:cubicBezTo>
                <a:cubicBezTo>
                  <a:pt x="2738441" y="1612852"/>
                  <a:pt x="2724439" y="1617615"/>
                  <a:pt x="2713485" y="1624758"/>
                </a:cubicBezTo>
                <a:cubicBezTo>
                  <a:pt x="2717105" y="1626568"/>
                  <a:pt x="2718724" y="1631045"/>
                  <a:pt x="2717200" y="1636855"/>
                </a:cubicBezTo>
                <a:close/>
                <a:moveTo>
                  <a:pt x="2811212" y="1662954"/>
                </a:moveTo>
                <a:cubicBezTo>
                  <a:pt x="2813307" y="1669336"/>
                  <a:pt x="2812736" y="1678099"/>
                  <a:pt x="2807307" y="1683337"/>
                </a:cubicBezTo>
                <a:cubicBezTo>
                  <a:pt x="2818736" y="1683718"/>
                  <a:pt x="2830928" y="1687433"/>
                  <a:pt x="2840358" y="1693148"/>
                </a:cubicBezTo>
                <a:cubicBezTo>
                  <a:pt x="2835691" y="1684290"/>
                  <a:pt x="2827214" y="1674574"/>
                  <a:pt x="2818451" y="1667812"/>
                </a:cubicBezTo>
                <a:cubicBezTo>
                  <a:pt x="2816069" y="1665907"/>
                  <a:pt x="2813593" y="1664287"/>
                  <a:pt x="2811212" y="1662954"/>
                </a:cubicBezTo>
                <a:close/>
                <a:moveTo>
                  <a:pt x="2200278" y="2202450"/>
                </a:moveTo>
                <a:cubicBezTo>
                  <a:pt x="2251809" y="2116249"/>
                  <a:pt x="2381348" y="2045478"/>
                  <a:pt x="2435451" y="2164064"/>
                </a:cubicBezTo>
                <a:cubicBezTo>
                  <a:pt x="2454405" y="2208165"/>
                  <a:pt x="2431355" y="2258933"/>
                  <a:pt x="2387730" y="2277888"/>
                </a:cubicBezTo>
                <a:cubicBezTo>
                  <a:pt x="2369823" y="2286555"/>
                  <a:pt x="2347344" y="2292271"/>
                  <a:pt x="2320008" y="2293699"/>
                </a:cubicBezTo>
                <a:cubicBezTo>
                  <a:pt x="2261429" y="2296843"/>
                  <a:pt x="2230092" y="2319417"/>
                  <a:pt x="2212565" y="2330371"/>
                </a:cubicBezTo>
                <a:cubicBezTo>
                  <a:pt x="2159416" y="2372280"/>
                  <a:pt x="2212661" y="2458386"/>
                  <a:pt x="2242569" y="2492581"/>
                </a:cubicBezTo>
                <a:lnTo>
                  <a:pt x="2243141" y="2492295"/>
                </a:lnTo>
                <a:cubicBezTo>
                  <a:pt x="2266668" y="2501916"/>
                  <a:pt x="2302196" y="2499439"/>
                  <a:pt x="2321151" y="2478484"/>
                </a:cubicBezTo>
                <a:cubicBezTo>
                  <a:pt x="2344582" y="2453243"/>
                  <a:pt x="2327818" y="2420191"/>
                  <a:pt x="2346773" y="2397426"/>
                </a:cubicBezTo>
                <a:cubicBezTo>
                  <a:pt x="2366966" y="2380853"/>
                  <a:pt x="2386873" y="2392664"/>
                  <a:pt x="2361822" y="2419048"/>
                </a:cubicBezTo>
                <a:cubicBezTo>
                  <a:pt x="2337438" y="2440575"/>
                  <a:pt x="2346487" y="2486009"/>
                  <a:pt x="2324294" y="2495439"/>
                </a:cubicBezTo>
                <a:cubicBezTo>
                  <a:pt x="2319341" y="2497249"/>
                  <a:pt x="2316483" y="2502011"/>
                  <a:pt x="2317912" y="2506107"/>
                </a:cubicBezTo>
                <a:cubicBezTo>
                  <a:pt x="2335819" y="2528872"/>
                  <a:pt x="2423449" y="2460196"/>
                  <a:pt x="2430307" y="2440765"/>
                </a:cubicBezTo>
                <a:cubicBezTo>
                  <a:pt x="2438594" y="2425621"/>
                  <a:pt x="2456882" y="2406094"/>
                  <a:pt x="2467264" y="2427335"/>
                </a:cubicBezTo>
                <a:lnTo>
                  <a:pt x="2467264" y="2427335"/>
                </a:lnTo>
                <a:cubicBezTo>
                  <a:pt x="2467264" y="2427335"/>
                  <a:pt x="2479551" y="2448195"/>
                  <a:pt x="2451929" y="2459339"/>
                </a:cubicBezTo>
                <a:cubicBezTo>
                  <a:pt x="2424306" y="2470483"/>
                  <a:pt x="2421734" y="2462863"/>
                  <a:pt x="2415543" y="2479342"/>
                </a:cubicBezTo>
                <a:cubicBezTo>
                  <a:pt x="2409352" y="2495820"/>
                  <a:pt x="2383634" y="2534110"/>
                  <a:pt x="2342963" y="2523442"/>
                </a:cubicBezTo>
                <a:cubicBezTo>
                  <a:pt x="2338581" y="2522585"/>
                  <a:pt x="2333628" y="2524300"/>
                  <a:pt x="2331247" y="2527824"/>
                </a:cubicBezTo>
                <a:cubicBezTo>
                  <a:pt x="2328294" y="2532110"/>
                  <a:pt x="2330009" y="2537253"/>
                  <a:pt x="2334676" y="2539159"/>
                </a:cubicBezTo>
                <a:cubicBezTo>
                  <a:pt x="2403827" y="2569448"/>
                  <a:pt x="2452024" y="2519537"/>
                  <a:pt x="2504411" y="2528491"/>
                </a:cubicBezTo>
                <a:cubicBezTo>
                  <a:pt x="2518699" y="2532015"/>
                  <a:pt x="2541750" y="2542588"/>
                  <a:pt x="2539559" y="2558018"/>
                </a:cubicBezTo>
                <a:cubicBezTo>
                  <a:pt x="2539559" y="2558018"/>
                  <a:pt x="2535558" y="2591260"/>
                  <a:pt x="2504983" y="2588212"/>
                </a:cubicBezTo>
                <a:cubicBezTo>
                  <a:pt x="2476884" y="2586974"/>
                  <a:pt x="2508412" y="2559351"/>
                  <a:pt x="2494601" y="2551827"/>
                </a:cubicBezTo>
                <a:cubicBezTo>
                  <a:pt x="2464692" y="2544493"/>
                  <a:pt x="2435451" y="2567543"/>
                  <a:pt x="2414114" y="2573830"/>
                </a:cubicBezTo>
                <a:cubicBezTo>
                  <a:pt x="2402399" y="2578116"/>
                  <a:pt x="2355440" y="2586879"/>
                  <a:pt x="2334390" y="2568400"/>
                </a:cubicBezTo>
                <a:cubicBezTo>
                  <a:pt x="2305244" y="2563828"/>
                  <a:pt x="2338200" y="2591832"/>
                  <a:pt x="2352297" y="2596309"/>
                </a:cubicBezTo>
                <a:cubicBezTo>
                  <a:pt x="2368966" y="2603833"/>
                  <a:pt x="2390397" y="2606786"/>
                  <a:pt x="2406780" y="2614025"/>
                </a:cubicBezTo>
                <a:cubicBezTo>
                  <a:pt x="2450214" y="2627169"/>
                  <a:pt x="2426116" y="2695654"/>
                  <a:pt x="2384968" y="2682605"/>
                </a:cubicBezTo>
                <a:cubicBezTo>
                  <a:pt x="2381158" y="2682319"/>
                  <a:pt x="2370966" y="2664984"/>
                  <a:pt x="2390683" y="2663555"/>
                </a:cubicBezTo>
                <a:cubicBezTo>
                  <a:pt x="2406780" y="2635266"/>
                  <a:pt x="2366013" y="2619454"/>
                  <a:pt x="2344106" y="2617930"/>
                </a:cubicBezTo>
                <a:cubicBezTo>
                  <a:pt x="2332771" y="2616025"/>
                  <a:pt x="2304482" y="2613073"/>
                  <a:pt x="2306101" y="2597451"/>
                </a:cubicBezTo>
                <a:cubicBezTo>
                  <a:pt x="2306768" y="2594880"/>
                  <a:pt x="2306006" y="2592308"/>
                  <a:pt x="2304101" y="2590498"/>
                </a:cubicBezTo>
                <a:cubicBezTo>
                  <a:pt x="2284384" y="2584212"/>
                  <a:pt x="2264667" y="2625360"/>
                  <a:pt x="2261048" y="2635266"/>
                </a:cubicBezTo>
                <a:cubicBezTo>
                  <a:pt x="2253523" y="2650410"/>
                  <a:pt x="2263143" y="2669937"/>
                  <a:pt x="2277145" y="2678509"/>
                </a:cubicBezTo>
                <a:cubicBezTo>
                  <a:pt x="2304958" y="2695273"/>
                  <a:pt x="2279526" y="2716705"/>
                  <a:pt x="2258476" y="2707846"/>
                </a:cubicBezTo>
                <a:cubicBezTo>
                  <a:pt x="2238569" y="2696893"/>
                  <a:pt x="2234854" y="2674509"/>
                  <a:pt x="2231520" y="2654125"/>
                </a:cubicBezTo>
                <a:cubicBezTo>
                  <a:pt x="2226472" y="2576020"/>
                  <a:pt x="2264763" y="2588403"/>
                  <a:pt x="2202469" y="2515156"/>
                </a:cubicBezTo>
                <a:lnTo>
                  <a:pt x="2202564" y="2515060"/>
                </a:lnTo>
                <a:cubicBezTo>
                  <a:pt x="2060546" y="2351992"/>
                  <a:pt x="2066928" y="2416476"/>
                  <a:pt x="2200278" y="2202450"/>
                </a:cubicBezTo>
                <a:close/>
                <a:moveTo>
                  <a:pt x="2290956" y="2168731"/>
                </a:moveTo>
                <a:cubicBezTo>
                  <a:pt x="2286765" y="2159016"/>
                  <a:pt x="2288099" y="2152729"/>
                  <a:pt x="2288384" y="2144824"/>
                </a:cubicBezTo>
                <a:cubicBezTo>
                  <a:pt x="2250761" y="2168636"/>
                  <a:pt x="2279431" y="2208736"/>
                  <a:pt x="2314769" y="2202355"/>
                </a:cubicBezTo>
                <a:cubicBezTo>
                  <a:pt x="2322960" y="2201212"/>
                  <a:pt x="2326484" y="2199497"/>
                  <a:pt x="2333723" y="2197783"/>
                </a:cubicBezTo>
                <a:cubicBezTo>
                  <a:pt x="2316674" y="2193401"/>
                  <a:pt x="2295623" y="2183305"/>
                  <a:pt x="2290956" y="2168731"/>
                </a:cubicBezTo>
                <a:close/>
                <a:moveTo>
                  <a:pt x="2329533" y="2124059"/>
                </a:moveTo>
                <a:cubicBezTo>
                  <a:pt x="2302481" y="2121487"/>
                  <a:pt x="2295814" y="2154730"/>
                  <a:pt x="2309244" y="2169589"/>
                </a:cubicBezTo>
                <a:cubicBezTo>
                  <a:pt x="2314102" y="2176542"/>
                  <a:pt x="2321913" y="2182066"/>
                  <a:pt x="2327342" y="2184829"/>
                </a:cubicBezTo>
                <a:cubicBezTo>
                  <a:pt x="2316293" y="2167588"/>
                  <a:pt x="2315340" y="2140633"/>
                  <a:pt x="2330485" y="2126631"/>
                </a:cubicBezTo>
                <a:lnTo>
                  <a:pt x="2330485" y="2126631"/>
                </a:lnTo>
                <a:lnTo>
                  <a:pt x="2332961" y="2124345"/>
                </a:lnTo>
                <a:lnTo>
                  <a:pt x="2329533" y="2124059"/>
                </a:lnTo>
                <a:close/>
                <a:moveTo>
                  <a:pt x="2389064" y="2139871"/>
                </a:moveTo>
                <a:cubicBezTo>
                  <a:pt x="2374109" y="2115487"/>
                  <a:pt x="2344201" y="2123773"/>
                  <a:pt x="2336295" y="2144728"/>
                </a:cubicBezTo>
                <a:cubicBezTo>
                  <a:pt x="2329818" y="2160254"/>
                  <a:pt x="2334581" y="2175304"/>
                  <a:pt x="2338105" y="2187876"/>
                </a:cubicBezTo>
                <a:cubicBezTo>
                  <a:pt x="2345439" y="2160064"/>
                  <a:pt x="2359536" y="2138061"/>
                  <a:pt x="2391064" y="2142538"/>
                </a:cubicBezTo>
                <a:lnTo>
                  <a:pt x="2389064" y="2139871"/>
                </a:lnTo>
                <a:close/>
                <a:moveTo>
                  <a:pt x="2411924" y="2183590"/>
                </a:moveTo>
                <a:cubicBezTo>
                  <a:pt x="2413448" y="2150158"/>
                  <a:pt x="2372585" y="2151396"/>
                  <a:pt x="2359917" y="2168922"/>
                </a:cubicBezTo>
                <a:cubicBezTo>
                  <a:pt x="2353250" y="2176351"/>
                  <a:pt x="2354297" y="2176066"/>
                  <a:pt x="2351059" y="2181304"/>
                </a:cubicBezTo>
                <a:cubicBezTo>
                  <a:pt x="2369347" y="2169208"/>
                  <a:pt x="2399446" y="2170160"/>
                  <a:pt x="2411447" y="2186924"/>
                </a:cubicBezTo>
                <a:lnTo>
                  <a:pt x="2411924" y="2183590"/>
                </a:lnTo>
                <a:close/>
                <a:moveTo>
                  <a:pt x="2388778" y="2217118"/>
                </a:moveTo>
                <a:cubicBezTo>
                  <a:pt x="2396779" y="2233597"/>
                  <a:pt x="2393350" y="2234168"/>
                  <a:pt x="2393540" y="2245217"/>
                </a:cubicBezTo>
                <a:cubicBezTo>
                  <a:pt x="2425068" y="2226453"/>
                  <a:pt x="2410685" y="2189210"/>
                  <a:pt x="2377824" y="2187400"/>
                </a:cubicBezTo>
                <a:cubicBezTo>
                  <a:pt x="2360489" y="2187019"/>
                  <a:pt x="2360679" y="2189591"/>
                  <a:pt x="2348201" y="2192258"/>
                </a:cubicBezTo>
                <a:cubicBezTo>
                  <a:pt x="2362680" y="2196544"/>
                  <a:pt x="2381730" y="2203402"/>
                  <a:pt x="2388778" y="2217118"/>
                </a:cubicBezTo>
                <a:close/>
                <a:moveTo>
                  <a:pt x="2352297" y="2265982"/>
                </a:moveTo>
                <a:cubicBezTo>
                  <a:pt x="2368776" y="2267601"/>
                  <a:pt x="2379634" y="2254361"/>
                  <a:pt x="2379443" y="2241121"/>
                </a:cubicBezTo>
                <a:cubicBezTo>
                  <a:pt x="2378586" y="2219976"/>
                  <a:pt x="2365442" y="2211784"/>
                  <a:pt x="2354583" y="2205212"/>
                </a:cubicBezTo>
                <a:cubicBezTo>
                  <a:pt x="2366871" y="2223500"/>
                  <a:pt x="2365537" y="2253790"/>
                  <a:pt x="2348964" y="2265601"/>
                </a:cubicBezTo>
                <a:lnTo>
                  <a:pt x="2352297" y="2265982"/>
                </a:lnTo>
                <a:close/>
                <a:moveTo>
                  <a:pt x="2292766" y="2250170"/>
                </a:moveTo>
                <a:cubicBezTo>
                  <a:pt x="2310197" y="2278078"/>
                  <a:pt x="2344392" y="2263124"/>
                  <a:pt x="2347916" y="2237026"/>
                </a:cubicBezTo>
                <a:cubicBezTo>
                  <a:pt x="2350202" y="2215975"/>
                  <a:pt x="2346677" y="2216356"/>
                  <a:pt x="2343725" y="2202164"/>
                </a:cubicBezTo>
                <a:cubicBezTo>
                  <a:pt x="2333914" y="2239502"/>
                  <a:pt x="2315817" y="2250646"/>
                  <a:pt x="2290766" y="2247503"/>
                </a:cubicBezTo>
                <a:lnTo>
                  <a:pt x="2292766" y="2250170"/>
                </a:lnTo>
                <a:close/>
                <a:moveTo>
                  <a:pt x="2282860" y="2230930"/>
                </a:moveTo>
                <a:cubicBezTo>
                  <a:pt x="2311054" y="2240264"/>
                  <a:pt x="2323532" y="2220357"/>
                  <a:pt x="2330771" y="2208736"/>
                </a:cubicBezTo>
                <a:cubicBezTo>
                  <a:pt x="2308292" y="2222452"/>
                  <a:pt x="2281717" y="2218071"/>
                  <a:pt x="2270382" y="2203117"/>
                </a:cubicBezTo>
                <a:cubicBezTo>
                  <a:pt x="2265905" y="2218452"/>
                  <a:pt x="2281717" y="2231406"/>
                  <a:pt x="2282860" y="2230930"/>
                </a:cubicBezTo>
                <a:close/>
                <a:moveTo>
                  <a:pt x="2138937" y="2318179"/>
                </a:moveTo>
                <a:lnTo>
                  <a:pt x="2136270" y="2320655"/>
                </a:lnTo>
                <a:cubicBezTo>
                  <a:pt x="2156844" y="2320274"/>
                  <a:pt x="2172751" y="2321703"/>
                  <a:pt x="2183324" y="2343325"/>
                </a:cubicBezTo>
                <a:cubicBezTo>
                  <a:pt x="2192372" y="2317702"/>
                  <a:pt x="2157321" y="2299795"/>
                  <a:pt x="2138937" y="2318179"/>
                </a:cubicBezTo>
                <a:close/>
                <a:moveTo>
                  <a:pt x="2230187" y="2233978"/>
                </a:moveTo>
                <a:cubicBezTo>
                  <a:pt x="2251713" y="2243122"/>
                  <a:pt x="2251142" y="2275316"/>
                  <a:pt x="2249999" y="2299700"/>
                </a:cubicBezTo>
                <a:cubicBezTo>
                  <a:pt x="2274954" y="2254551"/>
                  <a:pt x="2246951" y="2202926"/>
                  <a:pt x="2194373" y="2228929"/>
                </a:cubicBezTo>
                <a:cubicBezTo>
                  <a:pt x="2206946" y="2229405"/>
                  <a:pt x="2219805" y="2229501"/>
                  <a:pt x="2230187" y="2233978"/>
                </a:cubicBezTo>
                <a:close/>
                <a:moveTo>
                  <a:pt x="2211994" y="2306749"/>
                </a:moveTo>
                <a:lnTo>
                  <a:pt x="2212756" y="2310273"/>
                </a:lnTo>
                <a:cubicBezTo>
                  <a:pt x="2232568" y="2283603"/>
                  <a:pt x="2195135" y="2256076"/>
                  <a:pt x="2169417" y="2268744"/>
                </a:cubicBezTo>
                <a:cubicBezTo>
                  <a:pt x="2190468" y="2275126"/>
                  <a:pt x="2209613" y="2284555"/>
                  <a:pt x="2211994" y="2306749"/>
                </a:cubicBezTo>
                <a:close/>
                <a:moveTo>
                  <a:pt x="2169513" y="2464387"/>
                </a:moveTo>
                <a:lnTo>
                  <a:pt x="2170465" y="2467054"/>
                </a:lnTo>
                <a:cubicBezTo>
                  <a:pt x="2177037" y="2454767"/>
                  <a:pt x="2185134" y="2451719"/>
                  <a:pt x="2198278" y="2449147"/>
                </a:cubicBezTo>
                <a:cubicBezTo>
                  <a:pt x="2187229" y="2436289"/>
                  <a:pt x="2162845" y="2446957"/>
                  <a:pt x="2169513" y="2464387"/>
                </a:cubicBezTo>
                <a:close/>
                <a:moveTo>
                  <a:pt x="2145414" y="2426764"/>
                </a:moveTo>
                <a:lnTo>
                  <a:pt x="2146462" y="2430193"/>
                </a:lnTo>
                <a:cubicBezTo>
                  <a:pt x="2154844" y="2411047"/>
                  <a:pt x="2160368" y="2411047"/>
                  <a:pt x="2179704" y="2408571"/>
                </a:cubicBezTo>
                <a:cubicBezTo>
                  <a:pt x="2166179" y="2394950"/>
                  <a:pt x="2138937" y="2406475"/>
                  <a:pt x="2145414" y="2426764"/>
                </a:cubicBezTo>
                <a:close/>
                <a:moveTo>
                  <a:pt x="2121602" y="2381043"/>
                </a:moveTo>
                <a:cubicBezTo>
                  <a:pt x="2138461" y="2364470"/>
                  <a:pt x="2158940" y="2374281"/>
                  <a:pt x="2176466" y="2383330"/>
                </a:cubicBezTo>
                <a:cubicBezTo>
                  <a:pt x="2166274" y="2355136"/>
                  <a:pt x="2123793" y="2349897"/>
                  <a:pt x="2117887" y="2383806"/>
                </a:cubicBezTo>
                <a:lnTo>
                  <a:pt x="2121602" y="2381043"/>
                </a:lnTo>
                <a:close/>
                <a:moveTo>
                  <a:pt x="1982441" y="2269506"/>
                </a:moveTo>
                <a:cubicBezTo>
                  <a:pt x="1975298" y="2331990"/>
                  <a:pt x="2048354" y="2346277"/>
                  <a:pt x="2086454" y="2374281"/>
                </a:cubicBezTo>
                <a:cubicBezTo>
                  <a:pt x="2086931" y="2348849"/>
                  <a:pt x="2116458" y="2286937"/>
                  <a:pt x="2150463" y="2255980"/>
                </a:cubicBezTo>
                <a:cubicBezTo>
                  <a:pt x="2142652" y="2223500"/>
                  <a:pt x="2093408" y="2200259"/>
                  <a:pt x="2063309" y="2185305"/>
                </a:cubicBezTo>
                <a:cubicBezTo>
                  <a:pt x="2046545" y="2174542"/>
                  <a:pt x="2050164" y="2175780"/>
                  <a:pt x="2042163" y="2161397"/>
                </a:cubicBezTo>
                <a:cubicBezTo>
                  <a:pt x="2033019" y="2144157"/>
                  <a:pt x="2020922" y="2125678"/>
                  <a:pt x="2017398" y="2105485"/>
                </a:cubicBezTo>
                <a:cubicBezTo>
                  <a:pt x="2015684" y="2126059"/>
                  <a:pt x="2027018" y="2143776"/>
                  <a:pt x="2036924" y="2160064"/>
                </a:cubicBezTo>
                <a:cubicBezTo>
                  <a:pt x="2049783" y="2190925"/>
                  <a:pt x="2043020" y="2220357"/>
                  <a:pt x="2079977" y="2238073"/>
                </a:cubicBezTo>
                <a:cubicBezTo>
                  <a:pt x="2079977" y="2238073"/>
                  <a:pt x="2116934" y="2264648"/>
                  <a:pt x="2108076" y="2283984"/>
                </a:cubicBezTo>
                <a:cubicBezTo>
                  <a:pt x="2104838" y="2262553"/>
                  <a:pt x="2043878" y="2254266"/>
                  <a:pt x="2042258" y="2229310"/>
                </a:cubicBezTo>
                <a:cubicBezTo>
                  <a:pt x="2034638" y="2238168"/>
                  <a:pt x="2035400" y="2253599"/>
                  <a:pt x="2060832" y="2269030"/>
                </a:cubicBezTo>
                <a:cubicBezTo>
                  <a:pt x="2081501" y="2279602"/>
                  <a:pt x="2094646" y="2305605"/>
                  <a:pt x="2094551" y="2313130"/>
                </a:cubicBezTo>
                <a:cubicBezTo>
                  <a:pt x="2073881" y="2282269"/>
                  <a:pt x="2041020" y="2309320"/>
                  <a:pt x="2028066" y="2271506"/>
                </a:cubicBezTo>
                <a:cubicBezTo>
                  <a:pt x="2017589" y="2299891"/>
                  <a:pt x="2092169" y="2318369"/>
                  <a:pt x="2083311" y="2342372"/>
                </a:cubicBezTo>
                <a:cubicBezTo>
                  <a:pt x="2056355" y="2313988"/>
                  <a:pt x="2006635" y="2323036"/>
                  <a:pt x="1984537" y="2275221"/>
                </a:cubicBezTo>
                <a:cubicBezTo>
                  <a:pt x="1983965" y="2273887"/>
                  <a:pt x="1982156" y="2270935"/>
                  <a:pt x="1982441" y="2269506"/>
                </a:cubicBezTo>
                <a:close/>
                <a:moveTo>
                  <a:pt x="2358965" y="2700702"/>
                </a:moveTo>
                <a:cubicBezTo>
                  <a:pt x="2374681" y="2702131"/>
                  <a:pt x="2388111" y="2698417"/>
                  <a:pt x="2398684" y="2688606"/>
                </a:cubicBezTo>
                <a:cubicBezTo>
                  <a:pt x="2389540" y="2689558"/>
                  <a:pt x="2378681" y="2690511"/>
                  <a:pt x="2375824" y="2681748"/>
                </a:cubicBezTo>
                <a:cubicBezTo>
                  <a:pt x="2375634" y="2684986"/>
                  <a:pt x="2374872" y="2687558"/>
                  <a:pt x="2373824" y="2689749"/>
                </a:cubicBezTo>
                <a:cubicBezTo>
                  <a:pt x="2370776" y="2696035"/>
                  <a:pt x="2364775" y="2698512"/>
                  <a:pt x="2358965" y="2700702"/>
                </a:cubicBezTo>
                <a:close/>
                <a:moveTo>
                  <a:pt x="2275430" y="2716705"/>
                </a:moveTo>
                <a:cubicBezTo>
                  <a:pt x="2290861" y="2723086"/>
                  <a:pt x="2307911" y="2724515"/>
                  <a:pt x="2321817" y="2716609"/>
                </a:cubicBezTo>
                <a:cubicBezTo>
                  <a:pt x="2304768" y="2716800"/>
                  <a:pt x="2301910" y="2712894"/>
                  <a:pt x="2295052" y="2705084"/>
                </a:cubicBezTo>
                <a:cubicBezTo>
                  <a:pt x="2289813" y="2715371"/>
                  <a:pt x="2288384" y="2715752"/>
                  <a:pt x="2275430" y="2716705"/>
                </a:cubicBezTo>
                <a:close/>
                <a:moveTo>
                  <a:pt x="2476599" y="2617454"/>
                </a:moveTo>
                <a:cubicBezTo>
                  <a:pt x="2494410" y="2614787"/>
                  <a:pt x="2507841" y="2605834"/>
                  <a:pt x="2519175" y="2593927"/>
                </a:cubicBezTo>
                <a:cubicBezTo>
                  <a:pt x="2504983" y="2598499"/>
                  <a:pt x="2494791" y="2600595"/>
                  <a:pt x="2490600" y="2594403"/>
                </a:cubicBezTo>
                <a:cubicBezTo>
                  <a:pt x="2487267" y="2602881"/>
                  <a:pt x="2482313" y="2610691"/>
                  <a:pt x="2476599" y="2617454"/>
                </a:cubicBezTo>
                <a:close/>
                <a:moveTo>
                  <a:pt x="2378110" y="2400284"/>
                </a:moveTo>
                <a:cubicBezTo>
                  <a:pt x="2387730" y="2390950"/>
                  <a:pt x="2392207" y="2383806"/>
                  <a:pt x="2409543" y="2389807"/>
                </a:cubicBezTo>
                <a:cubicBezTo>
                  <a:pt x="2401732" y="2376472"/>
                  <a:pt x="2386778" y="2380567"/>
                  <a:pt x="2374967" y="2387425"/>
                </a:cubicBezTo>
                <a:cubicBezTo>
                  <a:pt x="2378491" y="2389521"/>
                  <a:pt x="2379920" y="2394379"/>
                  <a:pt x="2378110" y="2400284"/>
                </a:cubicBezTo>
                <a:close/>
                <a:moveTo>
                  <a:pt x="2474884" y="2432860"/>
                </a:moveTo>
                <a:cubicBezTo>
                  <a:pt x="2476694" y="2439622"/>
                  <a:pt x="2475551" y="2448766"/>
                  <a:pt x="2469645" y="2454005"/>
                </a:cubicBezTo>
                <a:cubicBezTo>
                  <a:pt x="2481551" y="2455053"/>
                  <a:pt x="2494125" y="2459625"/>
                  <a:pt x="2503650" y="2466102"/>
                </a:cubicBezTo>
                <a:cubicBezTo>
                  <a:pt x="2499268" y="2456577"/>
                  <a:pt x="2490981" y="2446004"/>
                  <a:pt x="2482123" y="2438384"/>
                </a:cubicBezTo>
                <a:cubicBezTo>
                  <a:pt x="2479742" y="2436289"/>
                  <a:pt x="2477265" y="2434384"/>
                  <a:pt x="2474884" y="2432860"/>
                </a:cubicBezTo>
                <a:close/>
                <a:moveTo>
                  <a:pt x="3513395" y="1325769"/>
                </a:moveTo>
                <a:cubicBezTo>
                  <a:pt x="3523110" y="1333389"/>
                  <a:pt x="3521301" y="1340437"/>
                  <a:pt x="3519586" y="1347009"/>
                </a:cubicBezTo>
                <a:cubicBezTo>
                  <a:pt x="3529206" y="1337866"/>
                  <a:pt x="3533397" y="1327007"/>
                  <a:pt x="3531207" y="1315005"/>
                </a:cubicBezTo>
                <a:cubicBezTo>
                  <a:pt x="3526920" y="1321387"/>
                  <a:pt x="3521872" y="1328817"/>
                  <a:pt x="3513395" y="1325769"/>
                </a:cubicBezTo>
                <a:close/>
                <a:moveTo>
                  <a:pt x="3487582" y="1409017"/>
                </a:moveTo>
                <a:cubicBezTo>
                  <a:pt x="3502060" y="1401874"/>
                  <a:pt x="3510633" y="1393396"/>
                  <a:pt x="3512347" y="1379490"/>
                </a:cubicBezTo>
                <a:cubicBezTo>
                  <a:pt x="3503489" y="1390634"/>
                  <a:pt x="3497678" y="1390158"/>
                  <a:pt x="3488725" y="1390062"/>
                </a:cubicBezTo>
                <a:cubicBezTo>
                  <a:pt x="3493964" y="1398730"/>
                  <a:pt x="3494059" y="1399968"/>
                  <a:pt x="3487582" y="1409017"/>
                </a:cubicBezTo>
                <a:close/>
                <a:moveTo>
                  <a:pt x="3515776" y="1226137"/>
                </a:moveTo>
                <a:cubicBezTo>
                  <a:pt x="3523301" y="1213374"/>
                  <a:pt x="3523110" y="1199086"/>
                  <a:pt x="3519681" y="1186037"/>
                </a:cubicBezTo>
                <a:cubicBezTo>
                  <a:pt x="3515776" y="1197658"/>
                  <a:pt x="3511966" y="1205277"/>
                  <a:pt x="3504822" y="1204516"/>
                </a:cubicBezTo>
                <a:cubicBezTo>
                  <a:pt x="3509870" y="1211278"/>
                  <a:pt x="3513395" y="1218708"/>
                  <a:pt x="3515776" y="1226137"/>
                </a:cubicBezTo>
                <a:close/>
                <a:moveTo>
                  <a:pt x="3297368" y="1142508"/>
                </a:moveTo>
                <a:cubicBezTo>
                  <a:pt x="3283842" y="1140317"/>
                  <a:pt x="3277937" y="1149842"/>
                  <a:pt x="3276984" y="1163177"/>
                </a:cubicBezTo>
                <a:cubicBezTo>
                  <a:pt x="3280604" y="1162129"/>
                  <a:pt x="3285271" y="1163844"/>
                  <a:pt x="3288986" y="1168320"/>
                </a:cubicBezTo>
                <a:cubicBezTo>
                  <a:pt x="3288319" y="1165558"/>
                  <a:pt x="3288605" y="1166987"/>
                  <a:pt x="3287938" y="1163939"/>
                </a:cubicBezTo>
                <a:cubicBezTo>
                  <a:pt x="3285938" y="1153462"/>
                  <a:pt x="3285366" y="1149556"/>
                  <a:pt x="3297368" y="1142508"/>
                </a:cubicBezTo>
                <a:close/>
                <a:moveTo>
                  <a:pt x="3408906" y="1124982"/>
                </a:moveTo>
                <a:cubicBezTo>
                  <a:pt x="3396237" y="1121839"/>
                  <a:pt x="3378807" y="1121648"/>
                  <a:pt x="3366900" y="1124887"/>
                </a:cubicBezTo>
                <a:cubicBezTo>
                  <a:pt x="3373282" y="1127554"/>
                  <a:pt x="3380045" y="1133268"/>
                  <a:pt x="3380997" y="1139936"/>
                </a:cubicBezTo>
                <a:cubicBezTo>
                  <a:pt x="3388617" y="1132602"/>
                  <a:pt x="3398904" y="1127458"/>
                  <a:pt x="3408906" y="1124982"/>
                </a:cubicBezTo>
                <a:close/>
                <a:moveTo>
                  <a:pt x="3477390" y="1411113"/>
                </a:moveTo>
                <a:cubicBezTo>
                  <a:pt x="3483296" y="1405398"/>
                  <a:pt x="3486058" y="1393491"/>
                  <a:pt x="3477771" y="1387300"/>
                </a:cubicBezTo>
                <a:cubicBezTo>
                  <a:pt x="3456721" y="1381300"/>
                  <a:pt x="3432432" y="1398540"/>
                  <a:pt x="3414906" y="1372917"/>
                </a:cubicBezTo>
                <a:cubicBezTo>
                  <a:pt x="3409286" y="1365583"/>
                  <a:pt x="3386331" y="1329865"/>
                  <a:pt x="3402048" y="1320720"/>
                </a:cubicBezTo>
                <a:cubicBezTo>
                  <a:pt x="3404524" y="1320530"/>
                  <a:pt x="3406905" y="1321483"/>
                  <a:pt x="3408620" y="1323292"/>
                </a:cubicBezTo>
                <a:cubicBezTo>
                  <a:pt x="3417002" y="1332341"/>
                  <a:pt x="3435671" y="1319482"/>
                  <a:pt x="3445386" y="1310529"/>
                </a:cubicBezTo>
                <a:cubicBezTo>
                  <a:pt x="3459959" y="1295955"/>
                  <a:pt x="3494154" y="1281382"/>
                  <a:pt x="3506918" y="1306242"/>
                </a:cubicBezTo>
                <a:cubicBezTo>
                  <a:pt x="3497202" y="1319196"/>
                  <a:pt x="3516919" y="1322054"/>
                  <a:pt x="3517586" y="1321006"/>
                </a:cubicBezTo>
                <a:cubicBezTo>
                  <a:pt x="3548256" y="1306719"/>
                  <a:pt x="3518538" y="1260522"/>
                  <a:pt x="3491868" y="1264333"/>
                </a:cubicBezTo>
                <a:cubicBezTo>
                  <a:pt x="3461484" y="1267762"/>
                  <a:pt x="3428146" y="1307576"/>
                  <a:pt x="3396809" y="1299004"/>
                </a:cubicBezTo>
                <a:cubicBezTo>
                  <a:pt x="3395761" y="1298527"/>
                  <a:pt x="3395285" y="1297289"/>
                  <a:pt x="3395380" y="1296146"/>
                </a:cubicBezTo>
                <a:cubicBezTo>
                  <a:pt x="3395761" y="1292431"/>
                  <a:pt x="3398618" y="1289383"/>
                  <a:pt x="3402333" y="1288716"/>
                </a:cubicBezTo>
                <a:cubicBezTo>
                  <a:pt x="3429289" y="1283954"/>
                  <a:pt x="3444148" y="1250807"/>
                  <a:pt x="3447482" y="1241663"/>
                </a:cubicBezTo>
                <a:cubicBezTo>
                  <a:pt x="3453483" y="1225090"/>
                  <a:pt x="3451196" y="1199658"/>
                  <a:pt x="3468246" y="1181846"/>
                </a:cubicBezTo>
                <a:cubicBezTo>
                  <a:pt x="3485391" y="1164034"/>
                  <a:pt x="3487773" y="1210516"/>
                  <a:pt x="3507584" y="1191847"/>
                </a:cubicBezTo>
                <a:cubicBezTo>
                  <a:pt x="3526444" y="1174131"/>
                  <a:pt x="3501965" y="1153176"/>
                  <a:pt x="3501965" y="1153176"/>
                </a:cubicBezTo>
                <a:cubicBezTo>
                  <a:pt x="3491011" y="1143651"/>
                  <a:pt x="3471580" y="1151080"/>
                  <a:pt x="3459483" y="1159177"/>
                </a:cubicBezTo>
                <a:cubicBezTo>
                  <a:pt x="3442719" y="1170321"/>
                  <a:pt x="3440243" y="1185275"/>
                  <a:pt x="3431384" y="1210612"/>
                </a:cubicBezTo>
                <a:cubicBezTo>
                  <a:pt x="3421859" y="1237758"/>
                  <a:pt x="3403571" y="1260332"/>
                  <a:pt x="3377092" y="1272905"/>
                </a:cubicBezTo>
                <a:cubicBezTo>
                  <a:pt x="3368424" y="1277191"/>
                  <a:pt x="3360995" y="1264523"/>
                  <a:pt x="3368901" y="1258903"/>
                </a:cubicBezTo>
                <a:cubicBezTo>
                  <a:pt x="3399190" y="1238901"/>
                  <a:pt x="3382331" y="1201372"/>
                  <a:pt x="3372425" y="1188323"/>
                </a:cubicBezTo>
                <a:cubicBezTo>
                  <a:pt x="3362519" y="1175274"/>
                  <a:pt x="3370043" y="1177845"/>
                  <a:pt x="3375854" y="1154128"/>
                </a:cubicBezTo>
                <a:cubicBezTo>
                  <a:pt x="3381664" y="1130411"/>
                  <a:pt x="3358423" y="1126601"/>
                  <a:pt x="3358423" y="1126601"/>
                </a:cubicBezTo>
                <a:lnTo>
                  <a:pt x="3358423" y="1126601"/>
                </a:lnTo>
                <a:cubicBezTo>
                  <a:pt x="3336611" y="1121362"/>
                  <a:pt x="3341183" y="1142984"/>
                  <a:pt x="3349374" y="1157557"/>
                </a:cubicBezTo>
                <a:cubicBezTo>
                  <a:pt x="3362138" y="1173083"/>
                  <a:pt x="3368138" y="1268524"/>
                  <a:pt x="3341564" y="1265190"/>
                </a:cubicBezTo>
                <a:cubicBezTo>
                  <a:pt x="3337468" y="1263761"/>
                  <a:pt x="3335182" y="1259379"/>
                  <a:pt x="3336420" y="1255188"/>
                </a:cubicBezTo>
                <a:cubicBezTo>
                  <a:pt x="3341183" y="1239187"/>
                  <a:pt x="3309750" y="1221756"/>
                  <a:pt x="3302416" y="1205754"/>
                </a:cubicBezTo>
                <a:cubicBezTo>
                  <a:pt x="3295749" y="1195371"/>
                  <a:pt x="3291462" y="1168130"/>
                  <a:pt x="3280413" y="1167844"/>
                </a:cubicBezTo>
                <a:cubicBezTo>
                  <a:pt x="3271460" y="1168130"/>
                  <a:pt x="3268221" y="1179560"/>
                  <a:pt x="3269936" y="1186608"/>
                </a:cubicBezTo>
                <a:cubicBezTo>
                  <a:pt x="3278032" y="1211278"/>
                  <a:pt x="3313465" y="1218898"/>
                  <a:pt x="3321180" y="1247854"/>
                </a:cubicBezTo>
                <a:cubicBezTo>
                  <a:pt x="3331562" y="1310910"/>
                  <a:pt x="3254219" y="1319578"/>
                  <a:pt x="3210404" y="1310053"/>
                </a:cubicBezTo>
                <a:cubicBezTo>
                  <a:pt x="3210404" y="1310053"/>
                  <a:pt x="3210404" y="1310148"/>
                  <a:pt x="3210404" y="1310243"/>
                </a:cubicBezTo>
                <a:cubicBezTo>
                  <a:pt x="3196308" y="1309386"/>
                  <a:pt x="3076578" y="1302242"/>
                  <a:pt x="3042860" y="1311195"/>
                </a:cubicBezTo>
                <a:cubicBezTo>
                  <a:pt x="3042860" y="1311195"/>
                  <a:pt x="3128109" y="1330626"/>
                  <a:pt x="3184211" y="1379680"/>
                </a:cubicBezTo>
                <a:cubicBezTo>
                  <a:pt x="3284604" y="1334246"/>
                  <a:pt x="3351565" y="1353105"/>
                  <a:pt x="3444815" y="1414637"/>
                </a:cubicBezTo>
                <a:cubicBezTo>
                  <a:pt x="3454340" y="1417971"/>
                  <a:pt x="3468532" y="1419018"/>
                  <a:pt x="3477390" y="1411113"/>
                </a:cubicBezTo>
                <a:close/>
              </a:path>
            </a:pathLst>
          </a:custGeom>
          <a:gradFill>
            <a:gsLst>
              <a:gs pos="57000">
                <a:srgbClr val="D8000F">
                  <a:alpha val="0"/>
                </a:srgbClr>
              </a:gs>
              <a:gs pos="89000">
                <a:srgbClr val="FF0000"/>
              </a:gs>
              <a:gs pos="70000">
                <a:srgbClr val="D8000F">
                  <a:alpha val="40000"/>
                </a:srgbClr>
              </a:gs>
            </a:gsLst>
            <a:lin ang="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7" name="图形 4">
            <a:extLst>
              <a:ext uri="{FF2B5EF4-FFF2-40B4-BE49-F238E27FC236}">
                <a16:creationId xmlns:a16="http://schemas.microsoft.com/office/drawing/2014/main" id="{5A778645-4AD9-8D7E-DF07-F836EE32D0BB}"/>
              </a:ext>
            </a:extLst>
          </p:cNvPr>
          <p:cNvSpPr/>
          <p:nvPr/>
        </p:nvSpPr>
        <p:spPr>
          <a:xfrm flipH="1">
            <a:off x="-658790" y="812502"/>
            <a:ext cx="7007428" cy="5576926"/>
          </a:xfrm>
          <a:custGeom>
            <a:avLst/>
            <a:gdLst>
              <a:gd name="connsiteX0" fmla="*/ 2194754 w 3531775"/>
              <a:gd name="connsiteY0" fmla="*/ 386127 h 2810796"/>
              <a:gd name="connsiteX1" fmla="*/ 2199897 w 3531775"/>
              <a:gd name="connsiteY1" fmla="*/ 390128 h 2810796"/>
              <a:gd name="connsiteX2" fmla="*/ 2194754 w 3531775"/>
              <a:gd name="connsiteY2" fmla="*/ 386127 h 2810796"/>
              <a:gd name="connsiteX3" fmla="*/ 2339915 w 3531775"/>
              <a:gd name="connsiteY3" fmla="*/ 310308 h 2810796"/>
              <a:gd name="connsiteX4" fmla="*/ 2278002 w 3531775"/>
              <a:gd name="connsiteY4" fmla="*/ 330120 h 2810796"/>
              <a:gd name="connsiteX5" fmla="*/ 2193230 w 3531775"/>
              <a:gd name="connsiteY5" fmla="*/ 200771 h 2810796"/>
              <a:gd name="connsiteX6" fmla="*/ 2245522 w 3531775"/>
              <a:gd name="connsiteY6" fmla="*/ 209915 h 2810796"/>
              <a:gd name="connsiteX7" fmla="*/ 2229615 w 3531775"/>
              <a:gd name="connsiteY7" fmla="*/ 219059 h 2810796"/>
              <a:gd name="connsiteX8" fmla="*/ 2299338 w 3531775"/>
              <a:gd name="connsiteY8" fmla="*/ 226107 h 2810796"/>
              <a:gd name="connsiteX9" fmla="*/ 2193039 w 3531775"/>
              <a:gd name="connsiteY9" fmla="*/ 155051 h 2810796"/>
              <a:gd name="connsiteX10" fmla="*/ 2163797 w 3531775"/>
              <a:gd name="connsiteY10" fmla="*/ 356314 h 2810796"/>
              <a:gd name="connsiteX11" fmla="*/ 2163321 w 3531775"/>
              <a:gd name="connsiteY11" fmla="*/ 355743 h 2810796"/>
              <a:gd name="connsiteX12" fmla="*/ 2223996 w 3531775"/>
              <a:gd name="connsiteY12" fmla="*/ 406606 h 2810796"/>
              <a:gd name="connsiteX13" fmla="*/ 2339915 w 3531775"/>
              <a:gd name="connsiteY13" fmla="*/ 310308 h 2810796"/>
              <a:gd name="connsiteX14" fmla="*/ 2228948 w 3531775"/>
              <a:gd name="connsiteY14" fmla="*/ 1073356 h 2810796"/>
              <a:gd name="connsiteX15" fmla="*/ 2346106 w 3531775"/>
              <a:gd name="connsiteY15" fmla="*/ 994870 h 2810796"/>
              <a:gd name="connsiteX16" fmla="*/ 2414876 w 3531775"/>
              <a:gd name="connsiteY16" fmla="*/ 1033732 h 2810796"/>
              <a:gd name="connsiteX17" fmla="*/ 2551275 w 3531775"/>
              <a:gd name="connsiteY17" fmla="*/ 961152 h 2810796"/>
              <a:gd name="connsiteX18" fmla="*/ 2540797 w 3531775"/>
              <a:gd name="connsiteY18" fmla="*/ 960104 h 2810796"/>
              <a:gd name="connsiteX19" fmla="*/ 2403065 w 3531775"/>
              <a:gd name="connsiteY19" fmla="*/ 1003157 h 2810796"/>
              <a:gd name="connsiteX20" fmla="*/ 2317055 w 3531775"/>
              <a:gd name="connsiteY20" fmla="*/ 968200 h 2810796"/>
              <a:gd name="connsiteX21" fmla="*/ 2219995 w 3531775"/>
              <a:gd name="connsiteY21" fmla="*/ 1112694 h 2810796"/>
              <a:gd name="connsiteX22" fmla="*/ 2596233 w 3531775"/>
              <a:gd name="connsiteY22" fmla="*/ 955818 h 2810796"/>
              <a:gd name="connsiteX23" fmla="*/ 2578802 w 3531775"/>
              <a:gd name="connsiteY23" fmla="*/ 959532 h 2810796"/>
              <a:gd name="connsiteX24" fmla="*/ 2358774 w 3531775"/>
              <a:gd name="connsiteY24" fmla="*/ 1012682 h 2810796"/>
              <a:gd name="connsiteX25" fmla="*/ 2228948 w 3531775"/>
              <a:gd name="connsiteY25" fmla="*/ 1073356 h 2810796"/>
              <a:gd name="connsiteX26" fmla="*/ 2327532 w 3531775"/>
              <a:gd name="connsiteY26" fmla="*/ 652542 h 2810796"/>
              <a:gd name="connsiteX27" fmla="*/ 2327627 w 3531775"/>
              <a:gd name="connsiteY27" fmla="*/ 652446 h 2810796"/>
              <a:gd name="connsiteX28" fmla="*/ 2327532 w 3531775"/>
              <a:gd name="connsiteY28" fmla="*/ 652542 h 2810796"/>
              <a:gd name="connsiteX29" fmla="*/ 3072673 w 3531775"/>
              <a:gd name="connsiteY29" fmla="*/ 437753 h 2810796"/>
              <a:gd name="connsiteX30" fmla="*/ 3072483 w 3531775"/>
              <a:gd name="connsiteY30" fmla="*/ 437848 h 2810796"/>
              <a:gd name="connsiteX31" fmla="*/ 3072673 w 3531775"/>
              <a:gd name="connsiteY31" fmla="*/ 437753 h 2810796"/>
              <a:gd name="connsiteX32" fmla="*/ 3124394 w 3531775"/>
              <a:gd name="connsiteY32" fmla="*/ 615489 h 2810796"/>
              <a:gd name="connsiteX33" fmla="*/ 3124775 w 3531775"/>
              <a:gd name="connsiteY33" fmla="*/ 615108 h 2810796"/>
              <a:gd name="connsiteX34" fmla="*/ 3124394 w 3531775"/>
              <a:gd name="connsiteY34" fmla="*/ 615489 h 2810796"/>
              <a:gd name="connsiteX35" fmla="*/ 2689482 w 3531775"/>
              <a:gd name="connsiteY35" fmla="*/ 960961 h 2810796"/>
              <a:gd name="connsiteX36" fmla="*/ 2689196 w 3531775"/>
              <a:gd name="connsiteY36" fmla="*/ 961152 h 2810796"/>
              <a:gd name="connsiteX37" fmla="*/ 2689482 w 3531775"/>
              <a:gd name="connsiteY37" fmla="*/ 960961 h 2810796"/>
              <a:gd name="connsiteX38" fmla="*/ 1892144 w 3531775"/>
              <a:gd name="connsiteY38" fmla="*/ 189436 h 2810796"/>
              <a:gd name="connsiteX39" fmla="*/ 1892621 w 3531775"/>
              <a:gd name="connsiteY39" fmla="*/ 189055 h 2810796"/>
              <a:gd name="connsiteX40" fmla="*/ 1892144 w 3531775"/>
              <a:gd name="connsiteY40" fmla="*/ 189436 h 2810796"/>
              <a:gd name="connsiteX41" fmla="*/ 2609091 w 3531775"/>
              <a:gd name="connsiteY41" fmla="*/ 1601137 h 2810796"/>
              <a:gd name="connsiteX42" fmla="*/ 2669480 w 3531775"/>
              <a:gd name="connsiteY42" fmla="*/ 1548082 h 2810796"/>
              <a:gd name="connsiteX43" fmla="*/ 2595661 w 3531775"/>
              <a:gd name="connsiteY43" fmla="*/ 1567132 h 2810796"/>
              <a:gd name="connsiteX44" fmla="*/ 2608996 w 3531775"/>
              <a:gd name="connsiteY44" fmla="*/ 1599517 h 2810796"/>
              <a:gd name="connsiteX45" fmla="*/ 2609091 w 3531775"/>
              <a:gd name="connsiteY45" fmla="*/ 1601137 h 2810796"/>
              <a:gd name="connsiteX46" fmla="*/ 2370680 w 3531775"/>
              <a:gd name="connsiteY46" fmla="*/ 2091960 h 2810796"/>
              <a:gd name="connsiteX47" fmla="*/ 2378301 w 3531775"/>
              <a:gd name="connsiteY47" fmla="*/ 2093960 h 2810796"/>
              <a:gd name="connsiteX48" fmla="*/ 2371252 w 3531775"/>
              <a:gd name="connsiteY48" fmla="*/ 2091293 h 2810796"/>
              <a:gd name="connsiteX49" fmla="*/ 2370680 w 3531775"/>
              <a:gd name="connsiteY49" fmla="*/ 2091960 h 2810796"/>
              <a:gd name="connsiteX50" fmla="*/ 618080 w 3531775"/>
              <a:gd name="connsiteY50" fmla="*/ 1733058 h 2810796"/>
              <a:gd name="connsiteX51" fmla="*/ 618747 w 3531775"/>
              <a:gd name="connsiteY51" fmla="*/ 1732677 h 2810796"/>
              <a:gd name="connsiteX52" fmla="*/ 618080 w 3531775"/>
              <a:gd name="connsiteY52" fmla="*/ 1733058 h 2810796"/>
              <a:gd name="connsiteX53" fmla="*/ 8480 w 3531775"/>
              <a:gd name="connsiteY53" fmla="*/ 1494361 h 2810796"/>
              <a:gd name="connsiteX54" fmla="*/ 101635 w 3531775"/>
              <a:gd name="connsiteY54" fmla="*/ 1341009 h 2810796"/>
              <a:gd name="connsiteX55" fmla="*/ 106493 w 3531775"/>
              <a:gd name="connsiteY55" fmla="*/ 1301480 h 2810796"/>
              <a:gd name="connsiteX56" fmla="*/ 264608 w 3531775"/>
              <a:gd name="connsiteY56" fmla="*/ 992775 h 2810796"/>
              <a:gd name="connsiteX57" fmla="*/ 228317 w 3531775"/>
              <a:gd name="connsiteY57" fmla="*/ 1100883 h 2810796"/>
              <a:gd name="connsiteX58" fmla="*/ 222221 w 3531775"/>
              <a:gd name="connsiteY58" fmla="*/ 1182894 h 2810796"/>
              <a:gd name="connsiteX59" fmla="*/ 497303 w 3531775"/>
              <a:gd name="connsiteY59" fmla="*/ 1060021 h 2810796"/>
              <a:gd name="connsiteX60" fmla="*/ 442344 w 3531775"/>
              <a:gd name="connsiteY60" fmla="*/ 1104408 h 2810796"/>
              <a:gd name="connsiteX61" fmla="*/ 290230 w 3531775"/>
              <a:gd name="connsiteY61" fmla="*/ 1158700 h 2810796"/>
              <a:gd name="connsiteX62" fmla="*/ 324520 w 3531775"/>
              <a:gd name="connsiteY62" fmla="*/ 1160319 h 2810796"/>
              <a:gd name="connsiteX63" fmla="*/ 456727 w 3531775"/>
              <a:gd name="connsiteY63" fmla="*/ 1137936 h 2810796"/>
              <a:gd name="connsiteX64" fmla="*/ 589029 w 3531775"/>
              <a:gd name="connsiteY64" fmla="*/ 1121362 h 2810796"/>
              <a:gd name="connsiteX65" fmla="*/ 493208 w 3531775"/>
              <a:gd name="connsiteY65" fmla="*/ 1231471 h 2810796"/>
              <a:gd name="connsiteX66" fmla="*/ 425294 w 3531775"/>
              <a:gd name="connsiteY66" fmla="*/ 1193466 h 2810796"/>
              <a:gd name="connsiteX67" fmla="*/ 321662 w 3531775"/>
              <a:gd name="connsiteY67" fmla="*/ 1206325 h 2810796"/>
              <a:gd name="connsiteX68" fmla="*/ 430438 w 3531775"/>
              <a:gd name="connsiteY68" fmla="*/ 1255188 h 2810796"/>
              <a:gd name="connsiteX69" fmla="*/ 533403 w 3531775"/>
              <a:gd name="connsiteY69" fmla="*/ 1269381 h 2810796"/>
              <a:gd name="connsiteX70" fmla="*/ 395005 w 3531775"/>
              <a:gd name="connsiteY70" fmla="*/ 1287574 h 2810796"/>
              <a:gd name="connsiteX71" fmla="*/ 318519 w 3531775"/>
              <a:gd name="connsiteY71" fmla="*/ 1319482 h 2810796"/>
              <a:gd name="connsiteX72" fmla="*/ 390338 w 3531775"/>
              <a:gd name="connsiteY72" fmla="*/ 1373584 h 2810796"/>
              <a:gd name="connsiteX73" fmla="*/ 250130 w 3531775"/>
              <a:gd name="connsiteY73" fmla="*/ 1335961 h 2810796"/>
              <a:gd name="connsiteX74" fmla="*/ 129067 w 3531775"/>
              <a:gd name="connsiteY74" fmla="*/ 1357868 h 2810796"/>
              <a:gd name="connsiteX75" fmla="*/ 111731 w 3531775"/>
              <a:gd name="connsiteY75" fmla="*/ 1410255 h 2810796"/>
              <a:gd name="connsiteX76" fmla="*/ 103635 w 3531775"/>
              <a:gd name="connsiteY76" fmla="*/ 1423686 h 2810796"/>
              <a:gd name="connsiteX77" fmla="*/ 102873 w 3531775"/>
              <a:gd name="connsiteY77" fmla="*/ 1450165 h 2810796"/>
              <a:gd name="connsiteX78" fmla="*/ 111446 w 3531775"/>
              <a:gd name="connsiteY78" fmla="*/ 1511697 h 2810796"/>
              <a:gd name="connsiteX79" fmla="*/ 102111 w 3531775"/>
              <a:gd name="connsiteY79" fmla="*/ 1560846 h 2810796"/>
              <a:gd name="connsiteX80" fmla="*/ 130781 w 3531775"/>
              <a:gd name="connsiteY80" fmla="*/ 1596755 h 2810796"/>
              <a:gd name="connsiteX81" fmla="*/ 151832 w 3531775"/>
              <a:gd name="connsiteY81" fmla="*/ 1625235 h 2810796"/>
              <a:gd name="connsiteX82" fmla="*/ 146402 w 3531775"/>
              <a:gd name="connsiteY82" fmla="*/ 1622854 h 2810796"/>
              <a:gd name="connsiteX83" fmla="*/ 125828 w 3531775"/>
              <a:gd name="connsiteY83" fmla="*/ 1638379 h 2810796"/>
              <a:gd name="connsiteX84" fmla="*/ 189551 w 3531775"/>
              <a:gd name="connsiteY84" fmla="*/ 1679622 h 2810796"/>
              <a:gd name="connsiteX85" fmla="*/ 180026 w 3531775"/>
              <a:gd name="connsiteY85" fmla="*/ 1689909 h 2810796"/>
              <a:gd name="connsiteX86" fmla="*/ 223174 w 3531775"/>
              <a:gd name="connsiteY86" fmla="*/ 1699434 h 2810796"/>
              <a:gd name="connsiteX87" fmla="*/ 264322 w 3531775"/>
              <a:gd name="connsiteY87" fmla="*/ 1727247 h 2810796"/>
              <a:gd name="connsiteX88" fmla="*/ 310899 w 3531775"/>
              <a:gd name="connsiteY88" fmla="*/ 1709626 h 2810796"/>
              <a:gd name="connsiteX89" fmla="*/ 350523 w 3531775"/>
              <a:gd name="connsiteY89" fmla="*/ 1702292 h 2810796"/>
              <a:gd name="connsiteX90" fmla="*/ 333950 w 3531775"/>
              <a:gd name="connsiteY90" fmla="*/ 1716103 h 2810796"/>
              <a:gd name="connsiteX91" fmla="*/ 349571 w 3531775"/>
              <a:gd name="connsiteY91" fmla="*/ 1736963 h 2810796"/>
              <a:gd name="connsiteX92" fmla="*/ 386623 w 3531775"/>
              <a:gd name="connsiteY92" fmla="*/ 1721342 h 2810796"/>
              <a:gd name="connsiteX93" fmla="*/ 426818 w 3531775"/>
              <a:gd name="connsiteY93" fmla="*/ 1703530 h 2810796"/>
              <a:gd name="connsiteX94" fmla="*/ 430438 w 3531775"/>
              <a:gd name="connsiteY94" fmla="*/ 1719818 h 2810796"/>
              <a:gd name="connsiteX95" fmla="*/ 522449 w 3531775"/>
              <a:gd name="connsiteY95" fmla="*/ 1661525 h 2810796"/>
              <a:gd name="connsiteX96" fmla="*/ 479015 w 3531775"/>
              <a:gd name="connsiteY96" fmla="*/ 1698768 h 2810796"/>
              <a:gd name="connsiteX97" fmla="*/ 502733 w 3531775"/>
              <a:gd name="connsiteY97" fmla="*/ 1718104 h 2810796"/>
              <a:gd name="connsiteX98" fmla="*/ 512829 w 3531775"/>
              <a:gd name="connsiteY98" fmla="*/ 1704483 h 2810796"/>
              <a:gd name="connsiteX99" fmla="*/ 564931 w 3531775"/>
              <a:gd name="connsiteY99" fmla="*/ 1685242 h 2810796"/>
              <a:gd name="connsiteX100" fmla="*/ 564931 w 3531775"/>
              <a:gd name="connsiteY100" fmla="*/ 1685242 h 2810796"/>
              <a:gd name="connsiteX101" fmla="*/ 564931 w 3531775"/>
              <a:gd name="connsiteY101" fmla="*/ 1685242 h 2810796"/>
              <a:gd name="connsiteX102" fmla="*/ 564931 w 3531775"/>
              <a:gd name="connsiteY102" fmla="*/ 1685242 h 2810796"/>
              <a:gd name="connsiteX103" fmla="*/ 564931 w 3531775"/>
              <a:gd name="connsiteY103" fmla="*/ 1685242 h 2810796"/>
              <a:gd name="connsiteX104" fmla="*/ 621033 w 3531775"/>
              <a:gd name="connsiteY104" fmla="*/ 1634474 h 2810796"/>
              <a:gd name="connsiteX105" fmla="*/ 609794 w 3531775"/>
              <a:gd name="connsiteY105" fmla="*/ 1651047 h 2810796"/>
              <a:gd name="connsiteX106" fmla="*/ 639321 w 3531775"/>
              <a:gd name="connsiteY106" fmla="*/ 1618186 h 2810796"/>
              <a:gd name="connsiteX107" fmla="*/ 669515 w 3531775"/>
              <a:gd name="connsiteY107" fmla="*/ 1556179 h 2810796"/>
              <a:gd name="connsiteX108" fmla="*/ 706187 w 3531775"/>
              <a:gd name="connsiteY108" fmla="*/ 1554178 h 2810796"/>
              <a:gd name="connsiteX109" fmla="*/ 746668 w 3531775"/>
              <a:gd name="connsiteY109" fmla="*/ 1474930 h 2810796"/>
              <a:gd name="connsiteX110" fmla="*/ 782863 w 3531775"/>
              <a:gd name="connsiteY110" fmla="*/ 1435116 h 2810796"/>
              <a:gd name="connsiteX111" fmla="*/ 806009 w 3531775"/>
              <a:gd name="connsiteY111" fmla="*/ 1470549 h 2810796"/>
              <a:gd name="connsiteX112" fmla="*/ 836489 w 3531775"/>
              <a:gd name="connsiteY112" fmla="*/ 1431306 h 2810796"/>
              <a:gd name="connsiteX113" fmla="*/ 880018 w 3531775"/>
              <a:gd name="connsiteY113" fmla="*/ 1392253 h 2810796"/>
              <a:gd name="connsiteX114" fmla="*/ 887352 w 3531775"/>
              <a:gd name="connsiteY114" fmla="*/ 1410351 h 2810796"/>
              <a:gd name="connsiteX115" fmla="*/ 935739 w 3531775"/>
              <a:gd name="connsiteY115" fmla="*/ 1368250 h 2810796"/>
              <a:gd name="connsiteX116" fmla="*/ 1044229 w 3531775"/>
              <a:gd name="connsiteY116" fmla="*/ 1339104 h 2810796"/>
              <a:gd name="connsiteX117" fmla="*/ 1102046 w 3531775"/>
              <a:gd name="connsiteY117" fmla="*/ 1323292 h 2810796"/>
              <a:gd name="connsiteX118" fmla="*/ 1136717 w 3531775"/>
              <a:gd name="connsiteY118" fmla="*/ 1328626 h 2810796"/>
              <a:gd name="connsiteX119" fmla="*/ 1171864 w 3531775"/>
              <a:gd name="connsiteY119" fmla="*/ 1374727 h 2810796"/>
              <a:gd name="connsiteX120" fmla="*/ 1261494 w 3531775"/>
              <a:gd name="connsiteY120" fmla="*/ 1411113 h 2810796"/>
              <a:gd name="connsiteX121" fmla="*/ 1246445 w 3531775"/>
              <a:gd name="connsiteY121" fmla="*/ 1425876 h 2810796"/>
              <a:gd name="connsiteX122" fmla="*/ 1349981 w 3531775"/>
              <a:gd name="connsiteY122" fmla="*/ 1548654 h 2810796"/>
              <a:gd name="connsiteX123" fmla="*/ 1299308 w 3531775"/>
              <a:gd name="connsiteY123" fmla="*/ 1482741 h 2810796"/>
              <a:gd name="connsiteX124" fmla="*/ 1275115 w 3531775"/>
              <a:gd name="connsiteY124" fmla="*/ 1503315 h 2810796"/>
              <a:gd name="connsiteX125" fmla="*/ 1292641 w 3531775"/>
              <a:gd name="connsiteY125" fmla="*/ 1534176 h 2810796"/>
              <a:gd name="connsiteX126" fmla="*/ 1297022 w 3531775"/>
              <a:gd name="connsiteY126" fmla="*/ 1528366 h 2810796"/>
              <a:gd name="connsiteX127" fmla="*/ 1309595 w 3531775"/>
              <a:gd name="connsiteY127" fmla="*/ 1595136 h 2810796"/>
              <a:gd name="connsiteX128" fmla="*/ 1309595 w 3531775"/>
              <a:gd name="connsiteY128" fmla="*/ 1595231 h 2810796"/>
              <a:gd name="connsiteX129" fmla="*/ 1342361 w 3531775"/>
              <a:gd name="connsiteY129" fmla="*/ 1680861 h 2810796"/>
              <a:gd name="connsiteX130" fmla="*/ 1335027 w 3531775"/>
              <a:gd name="connsiteY130" fmla="*/ 1667716 h 2810796"/>
              <a:gd name="connsiteX131" fmla="*/ 1324931 w 3531775"/>
              <a:gd name="connsiteY131" fmla="*/ 1677337 h 2810796"/>
              <a:gd name="connsiteX132" fmla="*/ 1340266 w 3531775"/>
              <a:gd name="connsiteY132" fmla="*/ 1707340 h 2810796"/>
              <a:gd name="connsiteX133" fmla="*/ 1367888 w 3531775"/>
              <a:gd name="connsiteY133" fmla="*/ 1784779 h 2810796"/>
              <a:gd name="connsiteX134" fmla="*/ 1333027 w 3531775"/>
              <a:gd name="connsiteY134" fmla="*/ 1834023 h 2810796"/>
              <a:gd name="connsiteX135" fmla="*/ 1354077 w 3531775"/>
              <a:gd name="connsiteY135" fmla="*/ 1907556 h 2810796"/>
              <a:gd name="connsiteX136" fmla="*/ 1348458 w 3531775"/>
              <a:gd name="connsiteY136" fmla="*/ 1960324 h 2810796"/>
              <a:gd name="connsiteX137" fmla="*/ 1345219 w 3531775"/>
              <a:gd name="connsiteY137" fmla="*/ 1951752 h 2810796"/>
              <a:gd name="connsiteX138" fmla="*/ 1301975 w 3531775"/>
              <a:gd name="connsiteY138" fmla="*/ 1942703 h 2810796"/>
              <a:gd name="connsiteX139" fmla="*/ 1303976 w 3531775"/>
              <a:gd name="connsiteY139" fmla="*/ 1990137 h 2810796"/>
              <a:gd name="connsiteX140" fmla="*/ 1300642 w 3531775"/>
              <a:gd name="connsiteY140" fmla="*/ 2040906 h 2810796"/>
              <a:gd name="connsiteX141" fmla="*/ 1279687 w 3531775"/>
              <a:gd name="connsiteY141" fmla="*/ 2032238 h 2810796"/>
              <a:gd name="connsiteX142" fmla="*/ 1284926 w 3531775"/>
              <a:gd name="connsiteY142" fmla="*/ 2085483 h 2810796"/>
              <a:gd name="connsiteX143" fmla="*/ 1249207 w 3531775"/>
              <a:gd name="connsiteY143" fmla="*/ 2123011 h 2810796"/>
              <a:gd name="connsiteX144" fmla="*/ 1285783 w 3531775"/>
              <a:gd name="connsiteY144" fmla="*/ 2197401 h 2810796"/>
              <a:gd name="connsiteX145" fmla="*/ 1270448 w 3531775"/>
              <a:gd name="connsiteY145" fmla="*/ 2202640 h 2810796"/>
              <a:gd name="connsiteX146" fmla="*/ 1237682 w 3531775"/>
              <a:gd name="connsiteY146" fmla="*/ 2220643 h 2810796"/>
              <a:gd name="connsiteX147" fmla="*/ 1256351 w 3531775"/>
              <a:gd name="connsiteY147" fmla="*/ 2250742 h 2810796"/>
              <a:gd name="connsiteX148" fmla="*/ 1275305 w 3531775"/>
              <a:gd name="connsiteY148" fmla="*/ 2285984 h 2810796"/>
              <a:gd name="connsiteX149" fmla="*/ 1251493 w 3531775"/>
              <a:gd name="connsiteY149" fmla="*/ 2290842 h 2810796"/>
              <a:gd name="connsiteX150" fmla="*/ 1307500 w 3531775"/>
              <a:gd name="connsiteY150" fmla="*/ 2358850 h 2810796"/>
              <a:gd name="connsiteX151" fmla="*/ 1270638 w 3531775"/>
              <a:gd name="connsiteY151" fmla="*/ 2332657 h 2810796"/>
              <a:gd name="connsiteX152" fmla="*/ 1239110 w 3531775"/>
              <a:gd name="connsiteY152" fmla="*/ 2354469 h 2810796"/>
              <a:gd name="connsiteX153" fmla="*/ 1250921 w 3531775"/>
              <a:gd name="connsiteY153" fmla="*/ 2372090 h 2810796"/>
              <a:gd name="connsiteX154" fmla="*/ 1256160 w 3531775"/>
              <a:gd name="connsiteY154" fmla="*/ 2366375 h 2810796"/>
              <a:gd name="connsiteX155" fmla="*/ 1273496 w 3531775"/>
              <a:gd name="connsiteY155" fmla="*/ 2411905 h 2810796"/>
              <a:gd name="connsiteX156" fmla="*/ 1273496 w 3531775"/>
              <a:gd name="connsiteY156" fmla="*/ 2411905 h 2810796"/>
              <a:gd name="connsiteX157" fmla="*/ 1323311 w 3531775"/>
              <a:gd name="connsiteY157" fmla="*/ 2431336 h 2810796"/>
              <a:gd name="connsiteX158" fmla="*/ 1323216 w 3531775"/>
              <a:gd name="connsiteY158" fmla="*/ 2444766 h 2810796"/>
              <a:gd name="connsiteX159" fmla="*/ 1347981 w 3531775"/>
              <a:gd name="connsiteY159" fmla="*/ 2436479 h 2810796"/>
              <a:gd name="connsiteX160" fmla="*/ 1395320 w 3531775"/>
              <a:gd name="connsiteY160" fmla="*/ 2404285 h 2810796"/>
              <a:gd name="connsiteX161" fmla="*/ 1433516 w 3531775"/>
              <a:gd name="connsiteY161" fmla="*/ 2424192 h 2810796"/>
              <a:gd name="connsiteX162" fmla="*/ 1460471 w 3531775"/>
              <a:gd name="connsiteY162" fmla="*/ 2365042 h 2810796"/>
              <a:gd name="connsiteX163" fmla="*/ 1471806 w 3531775"/>
              <a:gd name="connsiteY163" fmla="*/ 2352659 h 2810796"/>
              <a:gd name="connsiteX164" fmla="*/ 1476473 w 3531775"/>
              <a:gd name="connsiteY164" fmla="*/ 2394950 h 2810796"/>
              <a:gd name="connsiteX165" fmla="*/ 1507049 w 3531775"/>
              <a:gd name="connsiteY165" fmla="*/ 2395426 h 2810796"/>
              <a:gd name="connsiteX166" fmla="*/ 1529337 w 3531775"/>
              <a:gd name="connsiteY166" fmla="*/ 2333038 h 2810796"/>
              <a:gd name="connsiteX167" fmla="*/ 1547720 w 3531775"/>
              <a:gd name="connsiteY167" fmla="*/ 2351040 h 2810796"/>
              <a:gd name="connsiteX168" fmla="*/ 1556483 w 3531775"/>
              <a:gd name="connsiteY168" fmla="*/ 2302653 h 2810796"/>
              <a:gd name="connsiteX169" fmla="*/ 1604299 w 3531775"/>
              <a:gd name="connsiteY169" fmla="*/ 2274078 h 2810796"/>
              <a:gd name="connsiteX170" fmla="*/ 1590678 w 3531775"/>
              <a:gd name="connsiteY170" fmla="*/ 2211975 h 2810796"/>
              <a:gd name="connsiteX171" fmla="*/ 1601441 w 3531775"/>
              <a:gd name="connsiteY171" fmla="*/ 2164921 h 2810796"/>
              <a:gd name="connsiteX172" fmla="*/ 1612205 w 3531775"/>
              <a:gd name="connsiteY172" fmla="*/ 2192830 h 2810796"/>
              <a:gd name="connsiteX173" fmla="*/ 1652686 w 3531775"/>
              <a:gd name="connsiteY173" fmla="*/ 2193877 h 2810796"/>
              <a:gd name="connsiteX174" fmla="*/ 1655067 w 3531775"/>
              <a:gd name="connsiteY174" fmla="*/ 2145871 h 2810796"/>
              <a:gd name="connsiteX175" fmla="*/ 1666116 w 3531775"/>
              <a:gd name="connsiteY175" fmla="*/ 2092722 h 2810796"/>
              <a:gd name="connsiteX176" fmla="*/ 1690024 w 3531775"/>
              <a:gd name="connsiteY176" fmla="*/ 2106152 h 2810796"/>
              <a:gd name="connsiteX177" fmla="*/ 1737744 w 3531775"/>
              <a:gd name="connsiteY177" fmla="*/ 1973564 h 2810796"/>
              <a:gd name="connsiteX178" fmla="*/ 1715837 w 3531775"/>
              <a:gd name="connsiteY178" fmla="*/ 2046907 h 2810796"/>
              <a:gd name="connsiteX179" fmla="*/ 1734029 w 3531775"/>
              <a:gd name="connsiteY179" fmla="*/ 2070529 h 2810796"/>
              <a:gd name="connsiteX180" fmla="*/ 1762319 w 3531775"/>
              <a:gd name="connsiteY180" fmla="*/ 2055098 h 2810796"/>
              <a:gd name="connsiteX181" fmla="*/ 1760795 w 3531775"/>
              <a:gd name="connsiteY181" fmla="*/ 2033667 h 2810796"/>
              <a:gd name="connsiteX182" fmla="*/ 1810515 w 3531775"/>
              <a:gd name="connsiteY182" fmla="*/ 1989852 h 2810796"/>
              <a:gd name="connsiteX183" fmla="*/ 1810515 w 3531775"/>
              <a:gd name="connsiteY183" fmla="*/ 1989852 h 2810796"/>
              <a:gd name="connsiteX184" fmla="*/ 1856807 w 3531775"/>
              <a:gd name="connsiteY184" fmla="*/ 1914223 h 2810796"/>
              <a:gd name="connsiteX185" fmla="*/ 1847377 w 3531775"/>
              <a:gd name="connsiteY185" fmla="*/ 1938226 h 2810796"/>
              <a:gd name="connsiteX186" fmla="*/ 1880429 w 3531775"/>
              <a:gd name="connsiteY186" fmla="*/ 1905079 h 2810796"/>
              <a:gd name="connsiteX187" fmla="*/ 1878714 w 3531775"/>
              <a:gd name="connsiteY187" fmla="*/ 1892030 h 2810796"/>
              <a:gd name="connsiteX188" fmla="*/ 1929197 w 3531775"/>
              <a:gd name="connsiteY188" fmla="*/ 1810401 h 2810796"/>
              <a:gd name="connsiteX189" fmla="*/ 2021304 w 3531775"/>
              <a:gd name="connsiteY189" fmla="*/ 1805733 h 2810796"/>
              <a:gd name="connsiteX190" fmla="*/ 2083406 w 3531775"/>
              <a:gd name="connsiteY190" fmla="*/ 1758299 h 2810796"/>
              <a:gd name="connsiteX191" fmla="*/ 2157511 w 3531775"/>
              <a:gd name="connsiteY191" fmla="*/ 1751346 h 2810796"/>
              <a:gd name="connsiteX192" fmla="*/ 2146176 w 3531775"/>
              <a:gd name="connsiteY192" fmla="*/ 1756870 h 2810796"/>
              <a:gd name="connsiteX193" fmla="*/ 2159511 w 3531775"/>
              <a:gd name="connsiteY193" fmla="*/ 1814687 h 2810796"/>
              <a:gd name="connsiteX194" fmla="*/ 2273811 w 3531775"/>
              <a:gd name="connsiteY194" fmla="*/ 1816401 h 2810796"/>
              <a:gd name="connsiteX195" fmla="*/ 2259047 w 3531775"/>
              <a:gd name="connsiteY195" fmla="*/ 1841166 h 2810796"/>
              <a:gd name="connsiteX196" fmla="*/ 2328771 w 3531775"/>
              <a:gd name="connsiteY196" fmla="*/ 1850882 h 2810796"/>
              <a:gd name="connsiteX197" fmla="*/ 2380301 w 3531775"/>
              <a:gd name="connsiteY197" fmla="*/ 1913842 h 2810796"/>
              <a:gd name="connsiteX198" fmla="*/ 2444499 w 3531775"/>
              <a:gd name="connsiteY198" fmla="*/ 1915176 h 2810796"/>
              <a:gd name="connsiteX199" fmla="*/ 2493934 w 3531775"/>
              <a:gd name="connsiteY199" fmla="*/ 1942417 h 2810796"/>
              <a:gd name="connsiteX200" fmla="*/ 2460406 w 3531775"/>
              <a:gd name="connsiteY200" fmla="*/ 1945084 h 2810796"/>
              <a:gd name="connsiteX201" fmla="*/ 2446500 w 3531775"/>
              <a:gd name="connsiteY201" fmla="*/ 1988042 h 2810796"/>
              <a:gd name="connsiteX202" fmla="*/ 2473455 w 3531775"/>
              <a:gd name="connsiteY202" fmla="*/ 2000043 h 2810796"/>
              <a:gd name="connsiteX203" fmla="*/ 2542321 w 3531775"/>
              <a:gd name="connsiteY203" fmla="*/ 2028809 h 2810796"/>
              <a:gd name="connsiteX204" fmla="*/ 2520223 w 3531775"/>
              <a:gd name="connsiteY204" fmla="*/ 2049954 h 2810796"/>
              <a:gd name="connsiteX205" fmla="*/ 2625855 w 3531775"/>
              <a:gd name="connsiteY205" fmla="*/ 2108247 h 2810796"/>
              <a:gd name="connsiteX206" fmla="*/ 2540416 w 3531775"/>
              <a:gd name="connsiteY206" fmla="*/ 2098532 h 2810796"/>
              <a:gd name="connsiteX207" fmla="*/ 2543559 w 3531775"/>
              <a:gd name="connsiteY207" fmla="*/ 2131870 h 2810796"/>
              <a:gd name="connsiteX208" fmla="*/ 2564514 w 3531775"/>
              <a:gd name="connsiteY208" fmla="*/ 2132155 h 2810796"/>
              <a:gd name="connsiteX209" fmla="*/ 2595090 w 3531775"/>
              <a:gd name="connsiteY209" fmla="*/ 2181400 h 2810796"/>
              <a:gd name="connsiteX210" fmla="*/ 2595090 w 3531775"/>
              <a:gd name="connsiteY210" fmla="*/ 2181400 h 2810796"/>
              <a:gd name="connsiteX211" fmla="*/ 2595090 w 3531775"/>
              <a:gd name="connsiteY211" fmla="*/ 2181400 h 2810796"/>
              <a:gd name="connsiteX212" fmla="*/ 2595090 w 3531775"/>
              <a:gd name="connsiteY212" fmla="*/ 2181400 h 2810796"/>
              <a:gd name="connsiteX213" fmla="*/ 2595090 w 3531775"/>
              <a:gd name="connsiteY213" fmla="*/ 2181400 h 2810796"/>
              <a:gd name="connsiteX214" fmla="*/ 2661860 w 3531775"/>
              <a:gd name="connsiteY214" fmla="*/ 2204355 h 2810796"/>
              <a:gd name="connsiteX215" fmla="*/ 2640714 w 3531775"/>
              <a:gd name="connsiteY215" fmla="*/ 2205688 h 2810796"/>
              <a:gd name="connsiteX216" fmla="*/ 2682338 w 3531775"/>
              <a:gd name="connsiteY216" fmla="*/ 2211594 h 2810796"/>
              <a:gd name="connsiteX217" fmla="*/ 2748251 w 3531775"/>
              <a:gd name="connsiteY217" fmla="*/ 2186448 h 2810796"/>
              <a:gd name="connsiteX218" fmla="*/ 2787876 w 3531775"/>
              <a:gd name="connsiteY218" fmla="*/ 2220547 h 2810796"/>
              <a:gd name="connsiteX219" fmla="*/ 2836548 w 3531775"/>
              <a:gd name="connsiteY219" fmla="*/ 2174351 h 2810796"/>
              <a:gd name="connsiteX220" fmla="*/ 2853788 w 3531775"/>
              <a:gd name="connsiteY220" fmla="*/ 2167874 h 2810796"/>
              <a:gd name="connsiteX221" fmla="*/ 2841216 w 3531775"/>
              <a:gd name="connsiteY221" fmla="*/ 2194639 h 2810796"/>
              <a:gd name="connsiteX222" fmla="*/ 2846168 w 3531775"/>
              <a:gd name="connsiteY222" fmla="*/ 2234359 h 2810796"/>
              <a:gd name="connsiteX223" fmla="*/ 2863694 w 3531775"/>
              <a:gd name="connsiteY223" fmla="*/ 2235883 h 2810796"/>
              <a:gd name="connsiteX224" fmla="*/ 2873886 w 3531775"/>
              <a:gd name="connsiteY224" fmla="*/ 2225691 h 2810796"/>
              <a:gd name="connsiteX225" fmla="*/ 2916082 w 3531775"/>
              <a:gd name="connsiteY225" fmla="*/ 2187496 h 2810796"/>
              <a:gd name="connsiteX226" fmla="*/ 2922750 w 3531775"/>
              <a:gd name="connsiteY226" fmla="*/ 2218452 h 2810796"/>
              <a:gd name="connsiteX227" fmla="*/ 2950277 w 3531775"/>
              <a:gd name="connsiteY227" fmla="*/ 2179780 h 2810796"/>
              <a:gd name="connsiteX228" fmla="*/ 3003902 w 3531775"/>
              <a:gd name="connsiteY228" fmla="*/ 2179114 h 2810796"/>
              <a:gd name="connsiteX229" fmla="*/ 3022381 w 3531775"/>
              <a:gd name="connsiteY229" fmla="*/ 2092817 h 2810796"/>
              <a:gd name="connsiteX230" fmla="*/ 3048003 w 3531775"/>
              <a:gd name="connsiteY230" fmla="*/ 2149681 h 2810796"/>
              <a:gd name="connsiteX231" fmla="*/ 3074483 w 3531775"/>
              <a:gd name="connsiteY231" fmla="*/ 2140633 h 2810796"/>
              <a:gd name="connsiteX232" fmla="*/ 3076197 w 3531775"/>
              <a:gd name="connsiteY232" fmla="*/ 2107295 h 2810796"/>
              <a:gd name="connsiteX233" fmla="*/ 3086199 w 3531775"/>
              <a:gd name="connsiteY233" fmla="*/ 2068052 h 2810796"/>
              <a:gd name="connsiteX234" fmla="*/ 3112487 w 3531775"/>
              <a:gd name="connsiteY234" fmla="*/ 2088721 h 2810796"/>
              <a:gd name="connsiteX235" fmla="*/ 3127632 w 3531775"/>
              <a:gd name="connsiteY235" fmla="*/ 1994519 h 2810796"/>
              <a:gd name="connsiteX236" fmla="*/ 3131347 w 3531775"/>
              <a:gd name="connsiteY236" fmla="*/ 2046621 h 2810796"/>
              <a:gd name="connsiteX237" fmla="*/ 3184496 w 3531775"/>
              <a:gd name="connsiteY237" fmla="*/ 2061480 h 2810796"/>
              <a:gd name="connsiteX238" fmla="*/ 3176781 w 3531775"/>
              <a:gd name="connsiteY238" fmla="*/ 2042334 h 2810796"/>
              <a:gd name="connsiteX239" fmla="*/ 3212119 w 3531775"/>
              <a:gd name="connsiteY239" fmla="*/ 2002901 h 2810796"/>
              <a:gd name="connsiteX240" fmla="*/ 3212119 w 3531775"/>
              <a:gd name="connsiteY240" fmla="*/ 2002901 h 2810796"/>
              <a:gd name="connsiteX241" fmla="*/ 3205166 w 3531775"/>
              <a:gd name="connsiteY241" fmla="*/ 1950609 h 2810796"/>
              <a:gd name="connsiteX242" fmla="*/ 3222406 w 3531775"/>
              <a:gd name="connsiteY242" fmla="*/ 1939655 h 2810796"/>
              <a:gd name="connsiteX243" fmla="*/ 3200879 w 3531775"/>
              <a:gd name="connsiteY243" fmla="*/ 1916319 h 2810796"/>
              <a:gd name="connsiteX244" fmla="*/ 3144682 w 3531775"/>
              <a:gd name="connsiteY244" fmla="*/ 1872694 h 2810796"/>
              <a:gd name="connsiteX245" fmla="*/ 3159160 w 3531775"/>
              <a:gd name="connsiteY245" fmla="*/ 1824403 h 2810796"/>
              <a:gd name="connsiteX246" fmla="*/ 3077817 w 3531775"/>
              <a:gd name="connsiteY246" fmla="*/ 1793541 h 2810796"/>
              <a:gd name="connsiteX247" fmla="*/ 3144015 w 3531775"/>
              <a:gd name="connsiteY247" fmla="*/ 1773063 h 2810796"/>
              <a:gd name="connsiteX248" fmla="*/ 3139253 w 3531775"/>
              <a:gd name="connsiteY248" fmla="*/ 1751536 h 2810796"/>
              <a:gd name="connsiteX249" fmla="*/ 3107725 w 3531775"/>
              <a:gd name="connsiteY249" fmla="*/ 1747250 h 2810796"/>
              <a:gd name="connsiteX250" fmla="*/ 3070006 w 3531775"/>
              <a:gd name="connsiteY250" fmla="*/ 1731058 h 2810796"/>
              <a:gd name="connsiteX251" fmla="*/ 3096485 w 3531775"/>
              <a:gd name="connsiteY251" fmla="*/ 1708959 h 2810796"/>
              <a:gd name="connsiteX252" fmla="*/ 3047718 w 3531775"/>
              <a:gd name="connsiteY252" fmla="*/ 1703816 h 2810796"/>
              <a:gd name="connsiteX253" fmla="*/ 3024762 w 3531775"/>
              <a:gd name="connsiteY253" fmla="*/ 1654953 h 2810796"/>
              <a:gd name="connsiteX254" fmla="*/ 2973042 w 3531775"/>
              <a:gd name="connsiteY254" fmla="*/ 1680289 h 2810796"/>
              <a:gd name="connsiteX255" fmla="*/ 2936084 w 3531775"/>
              <a:gd name="connsiteY255" fmla="*/ 1680384 h 2810796"/>
              <a:gd name="connsiteX256" fmla="*/ 2961326 w 3531775"/>
              <a:gd name="connsiteY256" fmla="*/ 1659239 h 2810796"/>
              <a:gd name="connsiteX257" fmla="*/ 2975137 w 3531775"/>
              <a:gd name="connsiteY257" fmla="*/ 1616758 h 2810796"/>
              <a:gd name="connsiteX258" fmla="*/ 2959040 w 3531775"/>
              <a:gd name="connsiteY258" fmla="*/ 1607233 h 2810796"/>
              <a:gd name="connsiteX259" fmla="*/ 2926369 w 3531775"/>
              <a:gd name="connsiteY259" fmla="*/ 1621044 h 2810796"/>
              <a:gd name="connsiteX260" fmla="*/ 2882744 w 3531775"/>
              <a:gd name="connsiteY260" fmla="*/ 1627997 h 2810796"/>
              <a:gd name="connsiteX261" fmla="*/ 2892555 w 3531775"/>
              <a:gd name="connsiteY261" fmla="*/ 1593040 h 2810796"/>
              <a:gd name="connsiteX262" fmla="*/ 2782256 w 3531775"/>
              <a:gd name="connsiteY262" fmla="*/ 1609709 h 2810796"/>
              <a:gd name="connsiteX263" fmla="*/ 2840930 w 3531775"/>
              <a:gd name="connsiteY263" fmla="*/ 1590087 h 2810796"/>
              <a:gd name="connsiteX264" fmla="*/ 2837120 w 3531775"/>
              <a:gd name="connsiteY264" fmla="*/ 1530366 h 2810796"/>
              <a:gd name="connsiteX265" fmla="*/ 2819784 w 3531775"/>
              <a:gd name="connsiteY265" fmla="*/ 1544558 h 2810796"/>
              <a:gd name="connsiteX266" fmla="*/ 2835596 w 3531775"/>
              <a:gd name="connsiteY266" fmla="*/ 1559036 h 2810796"/>
              <a:gd name="connsiteX267" fmla="*/ 2767492 w 3531775"/>
              <a:gd name="connsiteY267" fmla="*/ 1518174 h 2810796"/>
              <a:gd name="connsiteX268" fmla="*/ 2767492 w 3531775"/>
              <a:gd name="connsiteY268" fmla="*/ 1518174 h 2810796"/>
              <a:gd name="connsiteX269" fmla="*/ 2767492 w 3531775"/>
              <a:gd name="connsiteY269" fmla="*/ 1518174 h 2810796"/>
              <a:gd name="connsiteX270" fmla="*/ 2688911 w 3531775"/>
              <a:gd name="connsiteY270" fmla="*/ 1543605 h 2810796"/>
              <a:gd name="connsiteX271" fmla="*/ 2757110 w 3531775"/>
              <a:gd name="connsiteY271" fmla="*/ 1503696 h 2810796"/>
              <a:gd name="connsiteX272" fmla="*/ 3109154 w 3531775"/>
              <a:gd name="connsiteY272" fmla="*/ 1629330 h 2810796"/>
              <a:gd name="connsiteX273" fmla="*/ 3224025 w 3531775"/>
              <a:gd name="connsiteY273" fmla="*/ 2006711 h 2810796"/>
              <a:gd name="connsiteX274" fmla="*/ 3224025 w 3531775"/>
              <a:gd name="connsiteY274" fmla="*/ 2006711 h 2810796"/>
              <a:gd name="connsiteX275" fmla="*/ 2986091 w 3531775"/>
              <a:gd name="connsiteY275" fmla="*/ 2261124 h 2810796"/>
              <a:gd name="connsiteX276" fmla="*/ 2587565 w 3531775"/>
              <a:gd name="connsiteY276" fmla="*/ 2190163 h 2810796"/>
              <a:gd name="connsiteX277" fmla="*/ 2587565 w 3531775"/>
              <a:gd name="connsiteY277" fmla="*/ 2190163 h 2810796"/>
              <a:gd name="connsiteX278" fmla="*/ 2587565 w 3531775"/>
              <a:gd name="connsiteY278" fmla="*/ 2190163 h 2810796"/>
              <a:gd name="connsiteX279" fmla="*/ 2164750 w 3531775"/>
              <a:gd name="connsiteY279" fmla="*/ 1865360 h 2810796"/>
              <a:gd name="connsiteX280" fmla="*/ 1818230 w 3531775"/>
              <a:gd name="connsiteY280" fmla="*/ 1996329 h 2810796"/>
              <a:gd name="connsiteX281" fmla="*/ 1818230 w 3531775"/>
              <a:gd name="connsiteY281" fmla="*/ 1996329 h 2810796"/>
              <a:gd name="connsiteX282" fmla="*/ 1818230 w 3531775"/>
              <a:gd name="connsiteY282" fmla="*/ 1996329 h 2810796"/>
              <a:gd name="connsiteX283" fmla="*/ 1588011 w 3531775"/>
              <a:gd name="connsiteY283" fmla="*/ 2379424 h 2810796"/>
              <a:gd name="connsiteX284" fmla="*/ 1266447 w 3531775"/>
              <a:gd name="connsiteY284" fmla="*/ 2418286 h 2810796"/>
              <a:gd name="connsiteX285" fmla="*/ 1266447 w 3531775"/>
              <a:gd name="connsiteY285" fmla="*/ 2418286 h 2810796"/>
              <a:gd name="connsiteX286" fmla="*/ 1266447 w 3531775"/>
              <a:gd name="connsiteY286" fmla="*/ 2418286 h 2810796"/>
              <a:gd name="connsiteX287" fmla="*/ 1198915 w 3531775"/>
              <a:gd name="connsiteY287" fmla="*/ 2238264 h 2810796"/>
              <a:gd name="connsiteX288" fmla="*/ 1247683 w 3531775"/>
              <a:gd name="connsiteY288" fmla="*/ 1486170 h 2810796"/>
              <a:gd name="connsiteX289" fmla="*/ 1081281 w 3531775"/>
              <a:gd name="connsiteY289" fmla="*/ 1396158 h 2810796"/>
              <a:gd name="connsiteX290" fmla="*/ 608079 w 3531775"/>
              <a:gd name="connsiteY290" fmla="*/ 1664763 h 2810796"/>
              <a:gd name="connsiteX291" fmla="*/ 577980 w 3531775"/>
              <a:gd name="connsiteY291" fmla="*/ 1683718 h 2810796"/>
              <a:gd name="connsiteX292" fmla="*/ 259369 w 3531775"/>
              <a:gd name="connsiteY292" fmla="*/ 1753917 h 2810796"/>
              <a:gd name="connsiteX293" fmla="*/ 124590 w 3531775"/>
              <a:gd name="connsiteY293" fmla="*/ 1357963 h 2810796"/>
              <a:gd name="connsiteX294" fmla="*/ 123447 w 3531775"/>
              <a:gd name="connsiteY294" fmla="*/ 1357963 h 2810796"/>
              <a:gd name="connsiteX295" fmla="*/ 105254 w 3531775"/>
              <a:gd name="connsiteY295" fmla="*/ 1652762 h 2810796"/>
              <a:gd name="connsiteX296" fmla="*/ 477015 w 3531775"/>
              <a:gd name="connsiteY296" fmla="*/ 1740868 h 2810796"/>
              <a:gd name="connsiteX297" fmla="*/ 586743 w 3531775"/>
              <a:gd name="connsiteY297" fmla="*/ 1682480 h 2810796"/>
              <a:gd name="connsiteX298" fmla="*/ 755907 w 3531775"/>
              <a:gd name="connsiteY298" fmla="*/ 1555226 h 2810796"/>
              <a:gd name="connsiteX299" fmla="*/ 981173 w 3531775"/>
              <a:gd name="connsiteY299" fmla="*/ 1414446 h 2810796"/>
              <a:gd name="connsiteX300" fmla="*/ 1296546 w 3531775"/>
              <a:gd name="connsiteY300" fmla="*/ 1598470 h 2810796"/>
              <a:gd name="connsiteX301" fmla="*/ 1201391 w 3531775"/>
              <a:gd name="connsiteY301" fmla="*/ 2138156 h 2810796"/>
              <a:gd name="connsiteX302" fmla="*/ 1262447 w 3531775"/>
              <a:gd name="connsiteY302" fmla="*/ 2422001 h 2810796"/>
              <a:gd name="connsiteX303" fmla="*/ 1262447 w 3531775"/>
              <a:gd name="connsiteY303" fmla="*/ 2422001 h 2810796"/>
              <a:gd name="connsiteX304" fmla="*/ 1607918 w 3531775"/>
              <a:gd name="connsiteY304" fmla="*/ 2363518 h 2810796"/>
              <a:gd name="connsiteX305" fmla="*/ 1823088 w 3531775"/>
              <a:gd name="connsiteY305" fmla="*/ 2000139 h 2810796"/>
              <a:gd name="connsiteX306" fmla="*/ 1823088 w 3531775"/>
              <a:gd name="connsiteY306" fmla="*/ 2000139 h 2810796"/>
              <a:gd name="connsiteX307" fmla="*/ 2063118 w 3531775"/>
              <a:gd name="connsiteY307" fmla="*/ 1862217 h 2810796"/>
              <a:gd name="connsiteX308" fmla="*/ 2583088 w 3531775"/>
              <a:gd name="connsiteY308" fmla="*/ 2195401 h 2810796"/>
              <a:gd name="connsiteX309" fmla="*/ 2583088 w 3531775"/>
              <a:gd name="connsiteY309" fmla="*/ 2195401 h 2810796"/>
              <a:gd name="connsiteX310" fmla="*/ 3231169 w 3531775"/>
              <a:gd name="connsiteY310" fmla="*/ 2008902 h 2810796"/>
              <a:gd name="connsiteX311" fmla="*/ 3231169 w 3531775"/>
              <a:gd name="connsiteY311" fmla="*/ 2008902 h 2810796"/>
              <a:gd name="connsiteX312" fmla="*/ 3231169 w 3531775"/>
              <a:gd name="connsiteY312" fmla="*/ 2008902 h 2810796"/>
              <a:gd name="connsiteX313" fmla="*/ 3193355 w 3531775"/>
              <a:gd name="connsiteY313" fmla="*/ 1713912 h 2810796"/>
              <a:gd name="connsiteX314" fmla="*/ 2769587 w 3531775"/>
              <a:gd name="connsiteY314" fmla="*/ 1496457 h 2810796"/>
              <a:gd name="connsiteX315" fmla="*/ 2769587 w 3531775"/>
              <a:gd name="connsiteY315" fmla="*/ 1496457 h 2810796"/>
              <a:gd name="connsiteX316" fmla="*/ 2769587 w 3531775"/>
              <a:gd name="connsiteY316" fmla="*/ 1496457 h 2810796"/>
              <a:gd name="connsiteX317" fmla="*/ 2763015 w 3531775"/>
              <a:gd name="connsiteY317" fmla="*/ 1495885 h 2810796"/>
              <a:gd name="connsiteX318" fmla="*/ 2768349 w 3531775"/>
              <a:gd name="connsiteY318" fmla="*/ 1487027 h 2810796"/>
              <a:gd name="connsiteX319" fmla="*/ 2770445 w 3531775"/>
              <a:gd name="connsiteY319" fmla="*/ 1487217 h 2810796"/>
              <a:gd name="connsiteX320" fmla="*/ 3200879 w 3531775"/>
              <a:gd name="connsiteY320" fmla="*/ 1709245 h 2810796"/>
              <a:gd name="connsiteX321" fmla="*/ 3239075 w 3531775"/>
              <a:gd name="connsiteY321" fmla="*/ 2012236 h 2810796"/>
              <a:gd name="connsiteX322" fmla="*/ 2578040 w 3531775"/>
              <a:gd name="connsiteY322" fmla="*/ 2201497 h 2810796"/>
              <a:gd name="connsiteX323" fmla="*/ 2578040 w 3531775"/>
              <a:gd name="connsiteY323" fmla="*/ 2201497 h 2810796"/>
              <a:gd name="connsiteX324" fmla="*/ 2578040 w 3531775"/>
              <a:gd name="connsiteY324" fmla="*/ 2201497 h 2810796"/>
              <a:gd name="connsiteX325" fmla="*/ 2165893 w 3531775"/>
              <a:gd name="connsiteY325" fmla="*/ 1879933 h 2810796"/>
              <a:gd name="connsiteX326" fmla="*/ 1923958 w 3531775"/>
              <a:gd name="connsiteY326" fmla="*/ 1916224 h 2810796"/>
              <a:gd name="connsiteX327" fmla="*/ 1621254 w 3531775"/>
              <a:gd name="connsiteY327" fmla="*/ 2357136 h 2810796"/>
              <a:gd name="connsiteX328" fmla="*/ 1257875 w 3531775"/>
              <a:gd name="connsiteY328" fmla="*/ 2426478 h 2810796"/>
              <a:gd name="connsiteX329" fmla="*/ 1257875 w 3531775"/>
              <a:gd name="connsiteY329" fmla="*/ 2426478 h 2810796"/>
              <a:gd name="connsiteX330" fmla="*/ 1257875 w 3531775"/>
              <a:gd name="connsiteY330" fmla="*/ 2426478 h 2810796"/>
              <a:gd name="connsiteX331" fmla="*/ 1202820 w 3531775"/>
              <a:gd name="connsiteY331" fmla="*/ 2329513 h 2810796"/>
              <a:gd name="connsiteX332" fmla="*/ 1291212 w 3531775"/>
              <a:gd name="connsiteY332" fmla="*/ 1600089 h 2810796"/>
              <a:gd name="connsiteX333" fmla="*/ 1291212 w 3531775"/>
              <a:gd name="connsiteY333" fmla="*/ 1600089 h 2810796"/>
              <a:gd name="connsiteX334" fmla="*/ 1291212 w 3531775"/>
              <a:gd name="connsiteY334" fmla="*/ 1600089 h 2810796"/>
              <a:gd name="connsiteX335" fmla="*/ 975935 w 3531775"/>
              <a:gd name="connsiteY335" fmla="*/ 1421781 h 2810796"/>
              <a:gd name="connsiteX336" fmla="*/ 591410 w 3531775"/>
              <a:gd name="connsiteY336" fmla="*/ 1685052 h 2810796"/>
              <a:gd name="connsiteX337" fmla="*/ 572265 w 3531775"/>
              <a:gd name="connsiteY337" fmla="*/ 1697911 h 2810796"/>
              <a:gd name="connsiteX338" fmla="*/ 572265 w 3531775"/>
              <a:gd name="connsiteY338" fmla="*/ 1697911 h 2810796"/>
              <a:gd name="connsiteX339" fmla="*/ 572265 w 3531775"/>
              <a:gd name="connsiteY339" fmla="*/ 1697911 h 2810796"/>
              <a:gd name="connsiteX340" fmla="*/ 121923 w 3531775"/>
              <a:gd name="connsiteY340" fmla="*/ 1358154 h 2810796"/>
              <a:gd name="connsiteX341" fmla="*/ 120590 w 3531775"/>
              <a:gd name="connsiteY341" fmla="*/ 1358058 h 2810796"/>
              <a:gd name="connsiteX342" fmla="*/ 479682 w 3531775"/>
              <a:gd name="connsiteY342" fmla="*/ 1749250 h 2810796"/>
              <a:gd name="connsiteX343" fmla="*/ 591220 w 3531775"/>
              <a:gd name="connsiteY343" fmla="*/ 1690481 h 2810796"/>
              <a:gd name="connsiteX344" fmla="*/ 761813 w 3531775"/>
              <a:gd name="connsiteY344" fmla="*/ 1562941 h 2810796"/>
              <a:gd name="connsiteX345" fmla="*/ 977459 w 3531775"/>
              <a:gd name="connsiteY345" fmla="*/ 1426638 h 2810796"/>
              <a:gd name="connsiteX346" fmla="*/ 1285783 w 3531775"/>
              <a:gd name="connsiteY346" fmla="*/ 1601517 h 2810796"/>
              <a:gd name="connsiteX347" fmla="*/ 1189390 w 3531775"/>
              <a:gd name="connsiteY347" fmla="*/ 2136156 h 2810796"/>
              <a:gd name="connsiteX348" fmla="*/ 1253112 w 3531775"/>
              <a:gd name="connsiteY348" fmla="*/ 2430859 h 2810796"/>
              <a:gd name="connsiteX349" fmla="*/ 1253112 w 3531775"/>
              <a:gd name="connsiteY349" fmla="*/ 2430859 h 2810796"/>
              <a:gd name="connsiteX350" fmla="*/ 1618396 w 3531775"/>
              <a:gd name="connsiteY350" fmla="*/ 2371900 h 2810796"/>
              <a:gd name="connsiteX351" fmla="*/ 1833947 w 3531775"/>
              <a:gd name="connsiteY351" fmla="*/ 2009187 h 2810796"/>
              <a:gd name="connsiteX352" fmla="*/ 1833947 w 3531775"/>
              <a:gd name="connsiteY352" fmla="*/ 2009187 h 2810796"/>
              <a:gd name="connsiteX353" fmla="*/ 2163702 w 3531775"/>
              <a:gd name="connsiteY353" fmla="*/ 1887267 h 2810796"/>
              <a:gd name="connsiteX354" fmla="*/ 2756538 w 3531775"/>
              <a:gd name="connsiteY354" fmla="*/ 2303129 h 2810796"/>
              <a:gd name="connsiteX355" fmla="*/ 3246314 w 3531775"/>
              <a:gd name="connsiteY355" fmla="*/ 1786303 h 2810796"/>
              <a:gd name="connsiteX356" fmla="*/ 2772254 w 3531775"/>
              <a:gd name="connsiteY356" fmla="*/ 1478074 h 2810796"/>
              <a:gd name="connsiteX357" fmla="*/ 2776255 w 3531775"/>
              <a:gd name="connsiteY357" fmla="*/ 1423495 h 2810796"/>
              <a:gd name="connsiteX358" fmla="*/ 2776255 w 3531775"/>
              <a:gd name="connsiteY358" fmla="*/ 1423495 h 2810796"/>
              <a:gd name="connsiteX359" fmla="*/ 2719772 w 3531775"/>
              <a:gd name="connsiteY359" fmla="*/ 1351200 h 2810796"/>
              <a:gd name="connsiteX360" fmla="*/ 2694531 w 3531775"/>
              <a:gd name="connsiteY360" fmla="*/ 1342914 h 2810796"/>
              <a:gd name="connsiteX361" fmla="*/ 2652335 w 3531775"/>
              <a:gd name="connsiteY361" fmla="*/ 1344057 h 2810796"/>
              <a:gd name="connsiteX362" fmla="*/ 2636237 w 3531775"/>
              <a:gd name="connsiteY362" fmla="*/ 1341485 h 2810796"/>
              <a:gd name="connsiteX363" fmla="*/ 2638047 w 3531775"/>
              <a:gd name="connsiteY363" fmla="*/ 1348057 h 2810796"/>
              <a:gd name="connsiteX364" fmla="*/ 2632809 w 3531775"/>
              <a:gd name="connsiteY364" fmla="*/ 1349962 h 2810796"/>
              <a:gd name="connsiteX365" fmla="*/ 2581374 w 3531775"/>
              <a:gd name="connsiteY365" fmla="*/ 1382633 h 2810796"/>
              <a:gd name="connsiteX366" fmla="*/ 2556037 w 3531775"/>
              <a:gd name="connsiteY366" fmla="*/ 1377775 h 2810796"/>
              <a:gd name="connsiteX367" fmla="*/ 2557751 w 3531775"/>
              <a:gd name="connsiteY367" fmla="*/ 1387015 h 2810796"/>
              <a:gd name="connsiteX368" fmla="*/ 2558704 w 3531775"/>
              <a:gd name="connsiteY368" fmla="*/ 1389205 h 2810796"/>
              <a:gd name="connsiteX369" fmla="*/ 2570610 w 3531775"/>
              <a:gd name="connsiteY369" fmla="*/ 1389491 h 2810796"/>
              <a:gd name="connsiteX370" fmla="*/ 2565086 w 3531775"/>
              <a:gd name="connsiteY370" fmla="*/ 1393491 h 2810796"/>
              <a:gd name="connsiteX371" fmla="*/ 2564419 w 3531775"/>
              <a:gd name="connsiteY371" fmla="*/ 1399492 h 2810796"/>
              <a:gd name="connsiteX372" fmla="*/ 2559752 w 3531775"/>
              <a:gd name="connsiteY372" fmla="*/ 1404731 h 2810796"/>
              <a:gd name="connsiteX373" fmla="*/ 2553751 w 3531775"/>
              <a:gd name="connsiteY373" fmla="*/ 1411875 h 2810796"/>
              <a:gd name="connsiteX374" fmla="*/ 2546988 w 3531775"/>
              <a:gd name="connsiteY374" fmla="*/ 1420542 h 2810796"/>
              <a:gd name="connsiteX375" fmla="*/ 2529653 w 3531775"/>
              <a:gd name="connsiteY375" fmla="*/ 1414923 h 2810796"/>
              <a:gd name="connsiteX376" fmla="*/ 2532034 w 3531775"/>
              <a:gd name="connsiteY376" fmla="*/ 1419590 h 2810796"/>
              <a:gd name="connsiteX377" fmla="*/ 2530510 w 3531775"/>
              <a:gd name="connsiteY377" fmla="*/ 1427115 h 2810796"/>
              <a:gd name="connsiteX378" fmla="*/ 2539083 w 3531775"/>
              <a:gd name="connsiteY378" fmla="*/ 1431496 h 2810796"/>
              <a:gd name="connsiteX379" fmla="*/ 2537177 w 3531775"/>
              <a:gd name="connsiteY379" fmla="*/ 1434258 h 2810796"/>
              <a:gd name="connsiteX380" fmla="*/ 2529367 w 3531775"/>
              <a:gd name="connsiteY380" fmla="*/ 1437021 h 2810796"/>
              <a:gd name="connsiteX381" fmla="*/ 2533082 w 3531775"/>
              <a:gd name="connsiteY381" fmla="*/ 1440450 h 2810796"/>
              <a:gd name="connsiteX382" fmla="*/ 2525176 w 3531775"/>
              <a:gd name="connsiteY382" fmla="*/ 1440545 h 2810796"/>
              <a:gd name="connsiteX383" fmla="*/ 2527557 w 3531775"/>
              <a:gd name="connsiteY383" fmla="*/ 1449213 h 2810796"/>
              <a:gd name="connsiteX384" fmla="*/ 2512603 w 3531775"/>
              <a:gd name="connsiteY384" fmla="*/ 1474168 h 2810796"/>
              <a:gd name="connsiteX385" fmla="*/ 1901384 w 3531775"/>
              <a:gd name="connsiteY385" fmla="*/ 1411399 h 2810796"/>
              <a:gd name="connsiteX386" fmla="*/ 1647447 w 3531775"/>
              <a:gd name="connsiteY386" fmla="*/ 1050306 h 2810796"/>
              <a:gd name="connsiteX387" fmla="*/ 1915957 w 3531775"/>
              <a:gd name="connsiteY387" fmla="*/ 718359 h 2810796"/>
              <a:gd name="connsiteX388" fmla="*/ 1912909 w 3531775"/>
              <a:gd name="connsiteY388" fmla="*/ 707882 h 2810796"/>
              <a:gd name="connsiteX389" fmla="*/ 1637065 w 3531775"/>
              <a:gd name="connsiteY389" fmla="*/ 1049448 h 2810796"/>
              <a:gd name="connsiteX390" fmla="*/ 1896812 w 3531775"/>
              <a:gd name="connsiteY390" fmla="*/ 1420257 h 2810796"/>
              <a:gd name="connsiteX391" fmla="*/ 2506698 w 3531775"/>
              <a:gd name="connsiteY391" fmla="*/ 1483884 h 2810796"/>
              <a:gd name="connsiteX392" fmla="*/ 2500983 w 3531775"/>
              <a:gd name="connsiteY392" fmla="*/ 1493599 h 2810796"/>
              <a:gd name="connsiteX393" fmla="*/ 1892430 w 3531775"/>
              <a:gd name="connsiteY393" fmla="*/ 1429210 h 2810796"/>
              <a:gd name="connsiteX394" fmla="*/ 1626873 w 3531775"/>
              <a:gd name="connsiteY394" fmla="*/ 1048782 h 2810796"/>
              <a:gd name="connsiteX395" fmla="*/ 1910051 w 3531775"/>
              <a:gd name="connsiteY395" fmla="*/ 697500 h 2810796"/>
              <a:gd name="connsiteX396" fmla="*/ 1909956 w 3531775"/>
              <a:gd name="connsiteY396" fmla="*/ 697214 h 2810796"/>
              <a:gd name="connsiteX397" fmla="*/ 1910623 w 3531775"/>
              <a:gd name="connsiteY397" fmla="*/ 696833 h 2810796"/>
              <a:gd name="connsiteX398" fmla="*/ 1909956 w 3531775"/>
              <a:gd name="connsiteY398" fmla="*/ 697023 h 2810796"/>
              <a:gd name="connsiteX399" fmla="*/ 1907575 w 3531775"/>
              <a:gd name="connsiteY399" fmla="*/ 688165 h 2810796"/>
              <a:gd name="connsiteX400" fmla="*/ 1622968 w 3531775"/>
              <a:gd name="connsiteY400" fmla="*/ 1009920 h 2810796"/>
              <a:gd name="connsiteX401" fmla="*/ 1888620 w 3531775"/>
              <a:gd name="connsiteY401" fmla="*/ 1436830 h 2810796"/>
              <a:gd name="connsiteX402" fmla="*/ 2495934 w 3531775"/>
              <a:gd name="connsiteY402" fmla="*/ 1501981 h 2810796"/>
              <a:gd name="connsiteX403" fmla="*/ 2459930 w 3531775"/>
              <a:gd name="connsiteY403" fmla="*/ 1565704 h 2810796"/>
              <a:gd name="connsiteX404" fmla="*/ 2360965 w 3531775"/>
              <a:gd name="connsiteY404" fmla="*/ 1616281 h 2810796"/>
              <a:gd name="connsiteX405" fmla="*/ 2361632 w 3531775"/>
              <a:gd name="connsiteY405" fmla="*/ 1579134 h 2810796"/>
              <a:gd name="connsiteX406" fmla="*/ 2308292 w 3531775"/>
              <a:gd name="connsiteY406" fmla="*/ 1613709 h 2810796"/>
              <a:gd name="connsiteX407" fmla="*/ 2244951 w 3531775"/>
              <a:gd name="connsiteY407" fmla="*/ 1579134 h 2810796"/>
              <a:gd name="connsiteX408" fmla="*/ 2183705 w 3531775"/>
              <a:gd name="connsiteY408" fmla="*/ 1637236 h 2810796"/>
              <a:gd name="connsiteX409" fmla="*/ 2124459 w 3531775"/>
              <a:gd name="connsiteY409" fmla="*/ 1649619 h 2810796"/>
              <a:gd name="connsiteX410" fmla="*/ 2151605 w 3531775"/>
              <a:gd name="connsiteY410" fmla="*/ 1620282 h 2810796"/>
              <a:gd name="connsiteX411" fmla="*/ 2147700 w 3531775"/>
              <a:gd name="connsiteY411" fmla="*/ 1572085 h 2810796"/>
              <a:gd name="connsiteX412" fmla="*/ 2122364 w 3531775"/>
              <a:gd name="connsiteY412" fmla="*/ 1566942 h 2810796"/>
              <a:gd name="connsiteX413" fmla="*/ 2094265 w 3531775"/>
              <a:gd name="connsiteY413" fmla="*/ 1582658 h 2810796"/>
              <a:gd name="connsiteX414" fmla="*/ 2019875 w 3531775"/>
              <a:gd name="connsiteY414" fmla="*/ 1597517 h 2810796"/>
              <a:gd name="connsiteX415" fmla="*/ 2028733 w 3531775"/>
              <a:gd name="connsiteY415" fmla="*/ 1559703 h 2810796"/>
              <a:gd name="connsiteX416" fmla="*/ 1871666 w 3531775"/>
              <a:gd name="connsiteY416" fmla="*/ 1550559 h 2810796"/>
              <a:gd name="connsiteX417" fmla="*/ 1957391 w 3531775"/>
              <a:gd name="connsiteY417" fmla="*/ 1550178 h 2810796"/>
              <a:gd name="connsiteX418" fmla="*/ 1980346 w 3531775"/>
              <a:gd name="connsiteY418" fmla="*/ 1516364 h 2810796"/>
              <a:gd name="connsiteX419" fmla="*/ 1959010 w 3531775"/>
              <a:gd name="connsiteY419" fmla="*/ 1485312 h 2810796"/>
              <a:gd name="connsiteX420" fmla="*/ 1935769 w 3531775"/>
              <a:gd name="connsiteY420" fmla="*/ 1496171 h 2810796"/>
              <a:gd name="connsiteX421" fmla="*/ 1882238 w 3531775"/>
              <a:gd name="connsiteY421" fmla="*/ 1449975 h 2810796"/>
              <a:gd name="connsiteX422" fmla="*/ 1882143 w 3531775"/>
              <a:gd name="connsiteY422" fmla="*/ 1449975 h 2810796"/>
              <a:gd name="connsiteX423" fmla="*/ 1865570 w 3531775"/>
              <a:gd name="connsiteY423" fmla="*/ 1469596 h 2810796"/>
              <a:gd name="connsiteX424" fmla="*/ 1794418 w 3531775"/>
              <a:gd name="connsiteY424" fmla="*/ 1432639 h 2810796"/>
              <a:gd name="connsiteX425" fmla="*/ 1822993 w 3531775"/>
              <a:gd name="connsiteY425" fmla="*/ 1431401 h 2810796"/>
              <a:gd name="connsiteX426" fmla="*/ 1780226 w 3531775"/>
              <a:gd name="connsiteY426" fmla="*/ 1409779 h 2810796"/>
              <a:gd name="connsiteX427" fmla="*/ 1752889 w 3531775"/>
              <a:gd name="connsiteY427" fmla="*/ 1427972 h 2810796"/>
              <a:gd name="connsiteX428" fmla="*/ 1660592 w 3531775"/>
              <a:gd name="connsiteY428" fmla="*/ 1412161 h 2810796"/>
              <a:gd name="connsiteX429" fmla="*/ 1636208 w 3531775"/>
              <a:gd name="connsiteY429" fmla="*/ 1328245 h 2810796"/>
              <a:gd name="connsiteX430" fmla="*/ 1543244 w 3531775"/>
              <a:gd name="connsiteY430" fmla="*/ 1299861 h 2810796"/>
              <a:gd name="connsiteX431" fmla="*/ 1494285 w 3531775"/>
              <a:gd name="connsiteY431" fmla="*/ 1234805 h 2810796"/>
              <a:gd name="connsiteX432" fmla="*/ 1507620 w 3531775"/>
              <a:gd name="connsiteY432" fmla="*/ 1242044 h 2810796"/>
              <a:gd name="connsiteX433" fmla="*/ 1578867 w 3531775"/>
              <a:gd name="connsiteY433" fmla="*/ 1224042 h 2810796"/>
              <a:gd name="connsiteX434" fmla="*/ 1570295 w 3531775"/>
              <a:gd name="connsiteY434" fmla="*/ 1192895 h 2810796"/>
              <a:gd name="connsiteX435" fmla="*/ 1553340 w 3531775"/>
              <a:gd name="connsiteY435" fmla="*/ 1176226 h 2810796"/>
              <a:gd name="connsiteX436" fmla="*/ 1501905 w 3531775"/>
              <a:gd name="connsiteY436" fmla="*/ 1077166 h 2810796"/>
              <a:gd name="connsiteX437" fmla="*/ 1541434 w 3531775"/>
              <a:gd name="connsiteY437" fmla="*/ 1079452 h 2810796"/>
              <a:gd name="connsiteX438" fmla="*/ 1513145 w 3531775"/>
              <a:gd name="connsiteY438" fmla="*/ 995156 h 2810796"/>
              <a:gd name="connsiteX439" fmla="*/ 1574295 w 3531775"/>
              <a:gd name="connsiteY439" fmla="*/ 919813 h 2810796"/>
              <a:gd name="connsiteX440" fmla="*/ 1553150 w 3531775"/>
              <a:gd name="connsiteY440" fmla="*/ 821229 h 2810796"/>
              <a:gd name="connsiteX441" fmla="*/ 1582963 w 3531775"/>
              <a:gd name="connsiteY441" fmla="*/ 748839 h 2810796"/>
              <a:gd name="connsiteX442" fmla="*/ 1586297 w 3531775"/>
              <a:gd name="connsiteY442" fmla="*/ 778081 h 2810796"/>
              <a:gd name="connsiteX443" fmla="*/ 1649733 w 3531775"/>
              <a:gd name="connsiteY443" fmla="*/ 807799 h 2810796"/>
              <a:gd name="connsiteX444" fmla="*/ 1700787 w 3531775"/>
              <a:gd name="connsiteY444" fmla="*/ 684736 h 2810796"/>
              <a:gd name="connsiteX445" fmla="*/ 1726505 w 3531775"/>
              <a:gd name="connsiteY445" fmla="*/ 717026 h 2810796"/>
              <a:gd name="connsiteX446" fmla="*/ 1828136 w 3531775"/>
              <a:gd name="connsiteY446" fmla="*/ 598630 h 2810796"/>
              <a:gd name="connsiteX447" fmla="*/ 1779464 w 3531775"/>
              <a:gd name="connsiteY447" fmla="*/ 665972 h 2810796"/>
              <a:gd name="connsiteX448" fmla="*/ 1817278 w 3531775"/>
              <a:gd name="connsiteY448" fmla="*/ 714073 h 2810796"/>
              <a:gd name="connsiteX449" fmla="*/ 1845377 w 3531775"/>
              <a:gd name="connsiteY449" fmla="*/ 694356 h 2810796"/>
              <a:gd name="connsiteX450" fmla="*/ 1827660 w 3531775"/>
              <a:gd name="connsiteY450" fmla="*/ 689118 h 2810796"/>
              <a:gd name="connsiteX451" fmla="*/ 1903479 w 3531775"/>
              <a:gd name="connsiteY451" fmla="*/ 672925 h 2810796"/>
              <a:gd name="connsiteX452" fmla="*/ 1903479 w 3531775"/>
              <a:gd name="connsiteY452" fmla="*/ 672925 h 2810796"/>
              <a:gd name="connsiteX453" fmla="*/ 1903955 w 3531775"/>
              <a:gd name="connsiteY453" fmla="*/ 673782 h 2810796"/>
              <a:gd name="connsiteX454" fmla="*/ 1894335 w 3531775"/>
              <a:gd name="connsiteY454" fmla="*/ 577485 h 2810796"/>
              <a:gd name="connsiteX455" fmla="*/ 1866046 w 3531775"/>
              <a:gd name="connsiteY455" fmla="*/ 491188 h 2810796"/>
              <a:gd name="connsiteX456" fmla="*/ 1864046 w 3531775"/>
              <a:gd name="connsiteY456" fmla="*/ 490236 h 2810796"/>
              <a:gd name="connsiteX457" fmla="*/ 1864236 w 3531775"/>
              <a:gd name="connsiteY457" fmla="*/ 490331 h 2810796"/>
              <a:gd name="connsiteX458" fmla="*/ 1864046 w 3531775"/>
              <a:gd name="connsiteY458" fmla="*/ 490236 h 2810796"/>
              <a:gd name="connsiteX459" fmla="*/ 1864141 w 3531775"/>
              <a:gd name="connsiteY459" fmla="*/ 490236 h 2810796"/>
              <a:gd name="connsiteX460" fmla="*/ 1860426 w 3531775"/>
              <a:gd name="connsiteY460" fmla="*/ 488521 h 2810796"/>
              <a:gd name="connsiteX461" fmla="*/ 1860902 w 3531775"/>
              <a:gd name="connsiteY461" fmla="*/ 488712 h 2810796"/>
              <a:gd name="connsiteX462" fmla="*/ 1859379 w 3531775"/>
              <a:gd name="connsiteY462" fmla="*/ 488045 h 2810796"/>
              <a:gd name="connsiteX463" fmla="*/ 1860331 w 3531775"/>
              <a:gd name="connsiteY463" fmla="*/ 488521 h 2810796"/>
              <a:gd name="connsiteX464" fmla="*/ 1808420 w 3531775"/>
              <a:gd name="connsiteY464" fmla="*/ 474424 h 2810796"/>
              <a:gd name="connsiteX465" fmla="*/ 1808705 w 3531775"/>
              <a:gd name="connsiteY465" fmla="*/ 474424 h 2810796"/>
              <a:gd name="connsiteX466" fmla="*/ 1808324 w 3531775"/>
              <a:gd name="connsiteY466" fmla="*/ 474424 h 2810796"/>
              <a:gd name="connsiteX467" fmla="*/ 1808420 w 3531775"/>
              <a:gd name="connsiteY467" fmla="*/ 474424 h 2810796"/>
              <a:gd name="connsiteX468" fmla="*/ 1803943 w 3531775"/>
              <a:gd name="connsiteY468" fmla="*/ 474138 h 2810796"/>
              <a:gd name="connsiteX469" fmla="*/ 1803943 w 3531775"/>
              <a:gd name="connsiteY469" fmla="*/ 474138 h 2810796"/>
              <a:gd name="connsiteX470" fmla="*/ 1803752 w 3531775"/>
              <a:gd name="connsiteY470" fmla="*/ 474138 h 2810796"/>
              <a:gd name="connsiteX471" fmla="*/ 1803848 w 3531775"/>
              <a:gd name="connsiteY471" fmla="*/ 474138 h 2810796"/>
              <a:gd name="connsiteX472" fmla="*/ 1798704 w 3531775"/>
              <a:gd name="connsiteY472" fmla="*/ 474043 h 2810796"/>
              <a:gd name="connsiteX473" fmla="*/ 1799942 w 3531775"/>
              <a:gd name="connsiteY473" fmla="*/ 474043 h 2810796"/>
              <a:gd name="connsiteX474" fmla="*/ 1798514 w 3531775"/>
              <a:gd name="connsiteY474" fmla="*/ 474043 h 2810796"/>
              <a:gd name="connsiteX475" fmla="*/ 1798799 w 3531775"/>
              <a:gd name="connsiteY475" fmla="*/ 474043 h 2810796"/>
              <a:gd name="connsiteX476" fmla="*/ 1793751 w 3531775"/>
              <a:gd name="connsiteY476" fmla="*/ 474138 h 2810796"/>
              <a:gd name="connsiteX477" fmla="*/ 1795275 w 3531775"/>
              <a:gd name="connsiteY477" fmla="*/ 474043 h 2810796"/>
              <a:gd name="connsiteX478" fmla="*/ 1793465 w 3531775"/>
              <a:gd name="connsiteY478" fmla="*/ 474138 h 2810796"/>
              <a:gd name="connsiteX479" fmla="*/ 1793846 w 3531775"/>
              <a:gd name="connsiteY479" fmla="*/ 474138 h 2810796"/>
              <a:gd name="connsiteX480" fmla="*/ 1788608 w 3531775"/>
              <a:gd name="connsiteY480" fmla="*/ 474519 h 2810796"/>
              <a:gd name="connsiteX481" fmla="*/ 1788798 w 3531775"/>
              <a:gd name="connsiteY481" fmla="*/ 474519 h 2810796"/>
              <a:gd name="connsiteX482" fmla="*/ 1788322 w 3531775"/>
              <a:gd name="connsiteY482" fmla="*/ 474519 h 2810796"/>
              <a:gd name="connsiteX483" fmla="*/ 1788608 w 3531775"/>
              <a:gd name="connsiteY483" fmla="*/ 474519 h 2810796"/>
              <a:gd name="connsiteX484" fmla="*/ 1778511 w 3531775"/>
              <a:gd name="connsiteY484" fmla="*/ 476043 h 2810796"/>
              <a:gd name="connsiteX485" fmla="*/ 1778511 w 3531775"/>
              <a:gd name="connsiteY485" fmla="*/ 476043 h 2810796"/>
              <a:gd name="connsiteX486" fmla="*/ 1777654 w 3531775"/>
              <a:gd name="connsiteY486" fmla="*/ 476234 h 2810796"/>
              <a:gd name="connsiteX487" fmla="*/ 1778416 w 3531775"/>
              <a:gd name="connsiteY487" fmla="*/ 476043 h 2810796"/>
              <a:gd name="connsiteX488" fmla="*/ 1775368 w 3531775"/>
              <a:gd name="connsiteY488" fmla="*/ 476710 h 2810796"/>
              <a:gd name="connsiteX489" fmla="*/ 1775558 w 3531775"/>
              <a:gd name="connsiteY489" fmla="*/ 476615 h 2810796"/>
              <a:gd name="connsiteX490" fmla="*/ 1775273 w 3531775"/>
              <a:gd name="connsiteY490" fmla="*/ 476710 h 2810796"/>
              <a:gd name="connsiteX491" fmla="*/ 1775368 w 3531775"/>
              <a:gd name="connsiteY491" fmla="*/ 476710 h 2810796"/>
              <a:gd name="connsiteX492" fmla="*/ 1771463 w 3531775"/>
              <a:gd name="connsiteY492" fmla="*/ 477853 h 2810796"/>
              <a:gd name="connsiteX493" fmla="*/ 1771558 w 3531775"/>
              <a:gd name="connsiteY493" fmla="*/ 477853 h 2810796"/>
              <a:gd name="connsiteX494" fmla="*/ 1770129 w 3531775"/>
              <a:gd name="connsiteY494" fmla="*/ 478329 h 2810796"/>
              <a:gd name="connsiteX495" fmla="*/ 1771558 w 3531775"/>
              <a:gd name="connsiteY495" fmla="*/ 477853 h 2810796"/>
              <a:gd name="connsiteX496" fmla="*/ 1742316 w 3531775"/>
              <a:gd name="connsiteY496" fmla="*/ 499856 h 2810796"/>
              <a:gd name="connsiteX497" fmla="*/ 1870618 w 3531775"/>
              <a:gd name="connsiteY497" fmla="*/ 377555 h 2810796"/>
              <a:gd name="connsiteX498" fmla="*/ 1888620 w 3531775"/>
              <a:gd name="connsiteY498" fmla="*/ 191055 h 2810796"/>
              <a:gd name="connsiteX499" fmla="*/ 1888049 w 3531775"/>
              <a:gd name="connsiteY499" fmla="*/ 191532 h 2810796"/>
              <a:gd name="connsiteX500" fmla="*/ 1889001 w 3531775"/>
              <a:gd name="connsiteY500" fmla="*/ 190674 h 2810796"/>
              <a:gd name="connsiteX501" fmla="*/ 1888715 w 3531775"/>
              <a:gd name="connsiteY501" fmla="*/ 190960 h 2810796"/>
              <a:gd name="connsiteX502" fmla="*/ 1895478 w 3531775"/>
              <a:gd name="connsiteY502" fmla="*/ 185721 h 2810796"/>
              <a:gd name="connsiteX503" fmla="*/ 1895192 w 3531775"/>
              <a:gd name="connsiteY503" fmla="*/ 185912 h 2810796"/>
              <a:gd name="connsiteX504" fmla="*/ 2037115 w 3531775"/>
              <a:gd name="connsiteY504" fmla="*/ 264112 h 2810796"/>
              <a:gd name="connsiteX505" fmla="*/ 1967297 w 3531775"/>
              <a:gd name="connsiteY505" fmla="*/ 260112 h 2810796"/>
              <a:gd name="connsiteX506" fmla="*/ 1970630 w 3531775"/>
              <a:gd name="connsiteY506" fmla="*/ 245824 h 2810796"/>
              <a:gd name="connsiteX507" fmla="*/ 1970345 w 3531775"/>
              <a:gd name="connsiteY507" fmla="*/ 245824 h 2810796"/>
              <a:gd name="connsiteX508" fmla="*/ 1974059 w 3531775"/>
              <a:gd name="connsiteY508" fmla="*/ 245157 h 2810796"/>
              <a:gd name="connsiteX509" fmla="*/ 1974059 w 3531775"/>
              <a:gd name="connsiteY509" fmla="*/ 245157 h 2810796"/>
              <a:gd name="connsiteX510" fmla="*/ 1974155 w 3531775"/>
              <a:gd name="connsiteY510" fmla="*/ 245157 h 2810796"/>
              <a:gd name="connsiteX511" fmla="*/ 1974059 w 3531775"/>
              <a:gd name="connsiteY511" fmla="*/ 245157 h 2810796"/>
              <a:gd name="connsiteX512" fmla="*/ 1974917 w 3531775"/>
              <a:gd name="connsiteY512" fmla="*/ 244872 h 2810796"/>
              <a:gd name="connsiteX513" fmla="*/ 1974821 w 3531775"/>
              <a:gd name="connsiteY513" fmla="*/ 244967 h 2810796"/>
              <a:gd name="connsiteX514" fmla="*/ 1975012 w 3531775"/>
              <a:gd name="connsiteY514" fmla="*/ 244872 h 2810796"/>
              <a:gd name="connsiteX515" fmla="*/ 1974917 w 3531775"/>
              <a:gd name="connsiteY515" fmla="*/ 244872 h 2810796"/>
              <a:gd name="connsiteX516" fmla="*/ 1978631 w 3531775"/>
              <a:gd name="connsiteY516" fmla="*/ 242776 h 2810796"/>
              <a:gd name="connsiteX517" fmla="*/ 1978631 w 3531775"/>
              <a:gd name="connsiteY517" fmla="*/ 242776 h 2810796"/>
              <a:gd name="connsiteX518" fmla="*/ 1978727 w 3531775"/>
              <a:gd name="connsiteY518" fmla="*/ 242681 h 2810796"/>
              <a:gd name="connsiteX519" fmla="*/ 1978631 w 3531775"/>
              <a:gd name="connsiteY519" fmla="*/ 242776 h 2810796"/>
              <a:gd name="connsiteX520" fmla="*/ 1901098 w 3531775"/>
              <a:gd name="connsiteY520" fmla="*/ 258969 h 2810796"/>
              <a:gd name="connsiteX521" fmla="*/ 2105695 w 3531775"/>
              <a:gd name="connsiteY521" fmla="*/ 327453 h 2810796"/>
              <a:gd name="connsiteX522" fmla="*/ 2128364 w 3531775"/>
              <a:gd name="connsiteY522" fmla="*/ 327834 h 2810796"/>
              <a:gd name="connsiteX523" fmla="*/ 2075691 w 3531775"/>
              <a:gd name="connsiteY523" fmla="*/ 395938 h 2810796"/>
              <a:gd name="connsiteX524" fmla="*/ 2087216 w 3531775"/>
              <a:gd name="connsiteY524" fmla="*/ 458803 h 2810796"/>
              <a:gd name="connsiteX525" fmla="*/ 2221614 w 3531775"/>
              <a:gd name="connsiteY525" fmla="*/ 440801 h 2810796"/>
              <a:gd name="connsiteX526" fmla="*/ 2376300 w 3531775"/>
              <a:gd name="connsiteY526" fmla="*/ 379936 h 2810796"/>
              <a:gd name="connsiteX527" fmla="*/ 2373157 w 3531775"/>
              <a:gd name="connsiteY527" fmla="*/ 439372 h 2810796"/>
              <a:gd name="connsiteX528" fmla="*/ 2332771 w 3531775"/>
              <a:gd name="connsiteY528" fmla="*/ 427180 h 2810796"/>
              <a:gd name="connsiteX529" fmla="*/ 2292576 w 3531775"/>
              <a:gd name="connsiteY529" fmla="*/ 415369 h 2810796"/>
              <a:gd name="connsiteX530" fmla="*/ 2381444 w 3531775"/>
              <a:gd name="connsiteY530" fmla="*/ 506619 h 2810796"/>
              <a:gd name="connsiteX531" fmla="*/ 2468407 w 3531775"/>
              <a:gd name="connsiteY531" fmla="*/ 399748 h 2810796"/>
              <a:gd name="connsiteX532" fmla="*/ 2486981 w 3531775"/>
              <a:gd name="connsiteY532" fmla="*/ 450326 h 2810796"/>
              <a:gd name="connsiteX533" fmla="*/ 2487076 w 3531775"/>
              <a:gd name="connsiteY533" fmla="*/ 450231 h 2810796"/>
              <a:gd name="connsiteX534" fmla="*/ 2456882 w 3531775"/>
              <a:gd name="connsiteY534" fmla="*/ 452517 h 2810796"/>
              <a:gd name="connsiteX535" fmla="*/ 2428116 w 3531775"/>
              <a:gd name="connsiteY535" fmla="*/ 493379 h 2810796"/>
              <a:gd name="connsiteX536" fmla="*/ 2533368 w 3531775"/>
              <a:gd name="connsiteY536" fmla="*/ 489569 h 2810796"/>
              <a:gd name="connsiteX537" fmla="*/ 2506793 w 3531775"/>
              <a:gd name="connsiteY537" fmla="*/ 403749 h 2810796"/>
              <a:gd name="connsiteX538" fmla="*/ 2506698 w 3531775"/>
              <a:gd name="connsiteY538" fmla="*/ 403844 h 2810796"/>
              <a:gd name="connsiteX539" fmla="*/ 2599566 w 3531775"/>
              <a:gd name="connsiteY539" fmla="*/ 402415 h 2810796"/>
              <a:gd name="connsiteX540" fmla="*/ 2573658 w 3531775"/>
              <a:gd name="connsiteY540" fmla="*/ 394700 h 2810796"/>
              <a:gd name="connsiteX541" fmla="*/ 2672337 w 3531775"/>
              <a:gd name="connsiteY541" fmla="*/ 498713 h 2810796"/>
              <a:gd name="connsiteX542" fmla="*/ 2747966 w 3531775"/>
              <a:gd name="connsiteY542" fmla="*/ 479282 h 2810796"/>
              <a:gd name="connsiteX543" fmla="*/ 2806449 w 3531775"/>
              <a:gd name="connsiteY543" fmla="*/ 542337 h 2810796"/>
              <a:gd name="connsiteX544" fmla="*/ 2907033 w 3531775"/>
              <a:gd name="connsiteY544" fmla="*/ 500904 h 2810796"/>
              <a:gd name="connsiteX545" fmla="*/ 2948467 w 3531775"/>
              <a:gd name="connsiteY545" fmla="*/ 533003 h 2810796"/>
              <a:gd name="connsiteX546" fmla="*/ 2907128 w 3531775"/>
              <a:gd name="connsiteY546" fmla="*/ 500808 h 2810796"/>
              <a:gd name="connsiteX547" fmla="*/ 2907128 w 3531775"/>
              <a:gd name="connsiteY547" fmla="*/ 500808 h 2810796"/>
              <a:gd name="connsiteX548" fmla="*/ 2955611 w 3531775"/>
              <a:gd name="connsiteY548" fmla="*/ 461946 h 2810796"/>
              <a:gd name="connsiteX549" fmla="*/ 3015713 w 3531775"/>
              <a:gd name="connsiteY549" fmla="*/ 426704 h 2810796"/>
              <a:gd name="connsiteX550" fmla="*/ 3046956 w 3531775"/>
              <a:gd name="connsiteY550" fmla="*/ 385365 h 2810796"/>
              <a:gd name="connsiteX551" fmla="*/ 3004569 w 3531775"/>
              <a:gd name="connsiteY551" fmla="*/ 363553 h 2810796"/>
              <a:gd name="connsiteX552" fmla="*/ 3004855 w 3531775"/>
              <a:gd name="connsiteY552" fmla="*/ 363648 h 2810796"/>
              <a:gd name="connsiteX553" fmla="*/ 3004474 w 3531775"/>
              <a:gd name="connsiteY553" fmla="*/ 363553 h 2810796"/>
              <a:gd name="connsiteX554" fmla="*/ 3004569 w 3531775"/>
              <a:gd name="connsiteY554" fmla="*/ 363553 h 2810796"/>
              <a:gd name="connsiteX555" fmla="*/ 2751490 w 3531775"/>
              <a:gd name="connsiteY555" fmla="*/ 459660 h 2810796"/>
              <a:gd name="connsiteX556" fmla="*/ 2663860 w 3531775"/>
              <a:gd name="connsiteY556" fmla="*/ 380793 h 2810796"/>
              <a:gd name="connsiteX557" fmla="*/ 2652144 w 3531775"/>
              <a:gd name="connsiteY557" fmla="*/ 244776 h 2810796"/>
              <a:gd name="connsiteX558" fmla="*/ 2390111 w 3531775"/>
              <a:gd name="connsiteY558" fmla="*/ 163433 h 2810796"/>
              <a:gd name="connsiteX559" fmla="*/ 2390111 w 3531775"/>
              <a:gd name="connsiteY559" fmla="*/ 163433 h 2810796"/>
              <a:gd name="connsiteX560" fmla="*/ 2654144 w 3531775"/>
              <a:gd name="connsiteY560" fmla="*/ 197247 h 2810796"/>
              <a:gd name="connsiteX561" fmla="*/ 2686339 w 3531775"/>
              <a:gd name="connsiteY561" fmla="*/ 371745 h 2810796"/>
              <a:gd name="connsiteX562" fmla="*/ 2799210 w 3531775"/>
              <a:gd name="connsiteY562" fmla="*/ 432228 h 2810796"/>
              <a:gd name="connsiteX563" fmla="*/ 3050003 w 3531775"/>
              <a:gd name="connsiteY563" fmla="*/ 383841 h 2810796"/>
              <a:gd name="connsiteX564" fmla="*/ 3109059 w 3531775"/>
              <a:gd name="connsiteY564" fmla="*/ 379936 h 2810796"/>
              <a:gd name="connsiteX565" fmla="*/ 2898080 w 3531775"/>
              <a:gd name="connsiteY565" fmla="*/ 341169 h 2810796"/>
              <a:gd name="connsiteX566" fmla="*/ 2898937 w 3531775"/>
              <a:gd name="connsiteY566" fmla="*/ 341265 h 2810796"/>
              <a:gd name="connsiteX567" fmla="*/ 2856170 w 3531775"/>
              <a:gd name="connsiteY567" fmla="*/ 328120 h 2810796"/>
              <a:gd name="connsiteX568" fmla="*/ 2856170 w 3531775"/>
              <a:gd name="connsiteY568" fmla="*/ 328120 h 2810796"/>
              <a:gd name="connsiteX569" fmla="*/ 2812736 w 3531775"/>
              <a:gd name="connsiteY569" fmla="*/ 20082 h 2810796"/>
              <a:gd name="connsiteX570" fmla="*/ 2812736 w 3531775"/>
              <a:gd name="connsiteY570" fmla="*/ 20082 h 2810796"/>
              <a:gd name="connsiteX571" fmla="*/ 2812736 w 3531775"/>
              <a:gd name="connsiteY571" fmla="*/ 20082 h 2810796"/>
              <a:gd name="connsiteX572" fmla="*/ 2812736 w 3531775"/>
              <a:gd name="connsiteY572" fmla="*/ 20082 h 2810796"/>
              <a:gd name="connsiteX573" fmla="*/ 2811117 w 3531775"/>
              <a:gd name="connsiteY573" fmla="*/ 19320 h 2810796"/>
              <a:gd name="connsiteX574" fmla="*/ 2812641 w 3531775"/>
              <a:gd name="connsiteY574" fmla="*/ 20082 h 2810796"/>
              <a:gd name="connsiteX575" fmla="*/ 2806830 w 3531775"/>
              <a:gd name="connsiteY575" fmla="*/ 17224 h 2810796"/>
              <a:gd name="connsiteX576" fmla="*/ 2811212 w 3531775"/>
              <a:gd name="connsiteY576" fmla="*/ 19320 h 2810796"/>
              <a:gd name="connsiteX577" fmla="*/ 2793686 w 3531775"/>
              <a:gd name="connsiteY577" fmla="*/ 11985 h 2810796"/>
              <a:gd name="connsiteX578" fmla="*/ 2797877 w 3531775"/>
              <a:gd name="connsiteY578" fmla="*/ 13509 h 2810796"/>
              <a:gd name="connsiteX579" fmla="*/ 2793114 w 3531775"/>
              <a:gd name="connsiteY579" fmla="*/ 11795 h 2810796"/>
              <a:gd name="connsiteX580" fmla="*/ 2793686 w 3531775"/>
              <a:gd name="connsiteY580" fmla="*/ 11985 h 2810796"/>
              <a:gd name="connsiteX581" fmla="*/ 2711771 w 3531775"/>
              <a:gd name="connsiteY581" fmla="*/ 8842 h 2810796"/>
              <a:gd name="connsiteX582" fmla="*/ 2711771 w 3531775"/>
              <a:gd name="connsiteY582" fmla="*/ 8842 h 2810796"/>
              <a:gd name="connsiteX583" fmla="*/ 2840453 w 3531775"/>
              <a:gd name="connsiteY583" fmla="*/ 23511 h 2810796"/>
              <a:gd name="connsiteX584" fmla="*/ 2839882 w 3531775"/>
              <a:gd name="connsiteY584" fmla="*/ 23130 h 2810796"/>
              <a:gd name="connsiteX585" fmla="*/ 2871410 w 3531775"/>
              <a:gd name="connsiteY585" fmla="*/ 315357 h 2810796"/>
              <a:gd name="connsiteX586" fmla="*/ 3044098 w 3531775"/>
              <a:gd name="connsiteY586" fmla="*/ 316309 h 2810796"/>
              <a:gd name="connsiteX587" fmla="*/ 3043431 w 3531775"/>
              <a:gd name="connsiteY587" fmla="*/ 316214 h 2810796"/>
              <a:gd name="connsiteX588" fmla="*/ 3045051 w 3531775"/>
              <a:gd name="connsiteY588" fmla="*/ 316404 h 2810796"/>
              <a:gd name="connsiteX589" fmla="*/ 3044098 w 3531775"/>
              <a:gd name="connsiteY589" fmla="*/ 316309 h 2810796"/>
              <a:gd name="connsiteX590" fmla="*/ 3110201 w 3531775"/>
              <a:gd name="connsiteY590" fmla="*/ 380508 h 2810796"/>
              <a:gd name="connsiteX591" fmla="*/ 3106201 w 3531775"/>
              <a:gd name="connsiteY591" fmla="*/ 500427 h 2810796"/>
              <a:gd name="connsiteX592" fmla="*/ 3167066 w 3531775"/>
              <a:gd name="connsiteY592" fmla="*/ 552720 h 2810796"/>
              <a:gd name="connsiteX593" fmla="*/ 3142301 w 3531775"/>
              <a:gd name="connsiteY593" fmla="*/ 586343 h 2810796"/>
              <a:gd name="connsiteX594" fmla="*/ 3133347 w 3531775"/>
              <a:gd name="connsiteY594" fmla="*/ 603583 h 2810796"/>
              <a:gd name="connsiteX595" fmla="*/ 3133538 w 3531775"/>
              <a:gd name="connsiteY595" fmla="*/ 603393 h 2810796"/>
              <a:gd name="connsiteX596" fmla="*/ 3132966 w 3531775"/>
              <a:gd name="connsiteY596" fmla="*/ 604155 h 2810796"/>
              <a:gd name="connsiteX597" fmla="*/ 3132966 w 3531775"/>
              <a:gd name="connsiteY597" fmla="*/ 604059 h 2810796"/>
              <a:gd name="connsiteX598" fmla="*/ 3129251 w 3531775"/>
              <a:gd name="connsiteY598" fmla="*/ 609012 h 2810796"/>
              <a:gd name="connsiteX599" fmla="*/ 3129442 w 3531775"/>
              <a:gd name="connsiteY599" fmla="*/ 608727 h 2810796"/>
              <a:gd name="connsiteX600" fmla="*/ 3128585 w 3531775"/>
              <a:gd name="connsiteY600" fmla="*/ 609774 h 2810796"/>
              <a:gd name="connsiteX601" fmla="*/ 3128775 w 3531775"/>
              <a:gd name="connsiteY601" fmla="*/ 609489 h 2810796"/>
              <a:gd name="connsiteX602" fmla="*/ 3124489 w 3531775"/>
              <a:gd name="connsiteY602" fmla="*/ 614442 h 2810796"/>
              <a:gd name="connsiteX603" fmla="*/ 3124679 w 3531775"/>
              <a:gd name="connsiteY603" fmla="*/ 614251 h 2810796"/>
              <a:gd name="connsiteX604" fmla="*/ 3119726 w 3531775"/>
              <a:gd name="connsiteY604" fmla="*/ 619299 h 2810796"/>
              <a:gd name="connsiteX605" fmla="*/ 3119822 w 3531775"/>
              <a:gd name="connsiteY605" fmla="*/ 619204 h 2810796"/>
              <a:gd name="connsiteX606" fmla="*/ 3114011 w 3531775"/>
              <a:gd name="connsiteY606" fmla="*/ 624348 h 2810796"/>
              <a:gd name="connsiteX607" fmla="*/ 3114297 w 3531775"/>
              <a:gd name="connsiteY607" fmla="*/ 624062 h 2810796"/>
              <a:gd name="connsiteX608" fmla="*/ 3113345 w 3531775"/>
              <a:gd name="connsiteY608" fmla="*/ 624824 h 2810796"/>
              <a:gd name="connsiteX609" fmla="*/ 3113631 w 3531775"/>
              <a:gd name="connsiteY609" fmla="*/ 624633 h 2810796"/>
              <a:gd name="connsiteX610" fmla="*/ 3098962 w 3531775"/>
              <a:gd name="connsiteY610" fmla="*/ 634920 h 2810796"/>
              <a:gd name="connsiteX611" fmla="*/ 3097248 w 3531775"/>
              <a:gd name="connsiteY611" fmla="*/ 555482 h 2810796"/>
              <a:gd name="connsiteX612" fmla="*/ 3083627 w 3531775"/>
              <a:gd name="connsiteY612" fmla="*/ 553577 h 2810796"/>
              <a:gd name="connsiteX613" fmla="*/ 3014666 w 3531775"/>
              <a:gd name="connsiteY613" fmla="*/ 669591 h 2810796"/>
              <a:gd name="connsiteX614" fmla="*/ 3014951 w 3531775"/>
              <a:gd name="connsiteY614" fmla="*/ 584057 h 2810796"/>
              <a:gd name="connsiteX615" fmla="*/ 2701579 w 3531775"/>
              <a:gd name="connsiteY615" fmla="*/ 735790 h 2810796"/>
              <a:gd name="connsiteX616" fmla="*/ 2984662 w 3531775"/>
              <a:gd name="connsiteY616" fmla="*/ 698357 h 2810796"/>
              <a:gd name="connsiteX617" fmla="*/ 2785018 w 3531775"/>
              <a:gd name="connsiteY617" fmla="*/ 777224 h 2810796"/>
              <a:gd name="connsiteX618" fmla="*/ 3014285 w 3531775"/>
              <a:gd name="connsiteY618" fmla="*/ 861711 h 2810796"/>
              <a:gd name="connsiteX619" fmla="*/ 3036573 w 3531775"/>
              <a:gd name="connsiteY619" fmla="*/ 786844 h 2810796"/>
              <a:gd name="connsiteX620" fmla="*/ 3066958 w 3531775"/>
              <a:gd name="connsiteY620" fmla="*/ 836755 h 2810796"/>
              <a:gd name="connsiteX621" fmla="*/ 3066958 w 3531775"/>
              <a:gd name="connsiteY621" fmla="*/ 836374 h 2810796"/>
              <a:gd name="connsiteX622" fmla="*/ 3065720 w 3531775"/>
              <a:gd name="connsiteY622" fmla="*/ 848090 h 2810796"/>
              <a:gd name="connsiteX623" fmla="*/ 3065720 w 3531775"/>
              <a:gd name="connsiteY623" fmla="*/ 847899 h 2810796"/>
              <a:gd name="connsiteX624" fmla="*/ 3061434 w 3531775"/>
              <a:gd name="connsiteY624" fmla="*/ 860663 h 2810796"/>
              <a:gd name="connsiteX625" fmla="*/ 3101629 w 3531775"/>
              <a:gd name="connsiteY625" fmla="*/ 800846 h 2810796"/>
              <a:gd name="connsiteX626" fmla="*/ 3109249 w 3531775"/>
              <a:gd name="connsiteY626" fmla="*/ 807228 h 2810796"/>
              <a:gd name="connsiteX627" fmla="*/ 3108963 w 3531775"/>
              <a:gd name="connsiteY627" fmla="*/ 806942 h 2810796"/>
              <a:gd name="connsiteX628" fmla="*/ 3121917 w 3531775"/>
              <a:gd name="connsiteY628" fmla="*/ 836660 h 2810796"/>
              <a:gd name="connsiteX629" fmla="*/ 2993425 w 3531775"/>
              <a:gd name="connsiteY629" fmla="*/ 932672 h 2810796"/>
              <a:gd name="connsiteX630" fmla="*/ 3025619 w 3531775"/>
              <a:gd name="connsiteY630" fmla="*/ 1058021 h 2810796"/>
              <a:gd name="connsiteX631" fmla="*/ 2951229 w 3531775"/>
              <a:gd name="connsiteY631" fmla="*/ 931815 h 2810796"/>
              <a:gd name="connsiteX632" fmla="*/ 2951229 w 3531775"/>
              <a:gd name="connsiteY632" fmla="*/ 931815 h 2810796"/>
              <a:gd name="connsiteX633" fmla="*/ 2948181 w 3531775"/>
              <a:gd name="connsiteY633" fmla="*/ 907050 h 2810796"/>
              <a:gd name="connsiteX634" fmla="*/ 2895794 w 3531775"/>
              <a:gd name="connsiteY634" fmla="*/ 962104 h 2810796"/>
              <a:gd name="connsiteX635" fmla="*/ 2908367 w 3531775"/>
              <a:gd name="connsiteY635" fmla="*/ 919813 h 2810796"/>
              <a:gd name="connsiteX636" fmla="*/ 2841977 w 3531775"/>
              <a:gd name="connsiteY636" fmla="*/ 955151 h 2810796"/>
              <a:gd name="connsiteX637" fmla="*/ 2884078 w 3531775"/>
              <a:gd name="connsiteY637" fmla="*/ 883332 h 2810796"/>
              <a:gd name="connsiteX638" fmla="*/ 2880268 w 3531775"/>
              <a:gd name="connsiteY638" fmla="*/ 882570 h 2810796"/>
              <a:gd name="connsiteX639" fmla="*/ 2858456 w 3531775"/>
              <a:gd name="connsiteY639" fmla="*/ 918003 h 2810796"/>
              <a:gd name="connsiteX640" fmla="*/ 2830928 w 3531775"/>
              <a:gd name="connsiteY640" fmla="*/ 924195 h 2810796"/>
              <a:gd name="connsiteX641" fmla="*/ 2761586 w 3531775"/>
              <a:gd name="connsiteY641" fmla="*/ 958104 h 2810796"/>
              <a:gd name="connsiteX642" fmla="*/ 2761586 w 3531775"/>
              <a:gd name="connsiteY642" fmla="*/ 958104 h 2810796"/>
              <a:gd name="connsiteX643" fmla="*/ 2793019 w 3531775"/>
              <a:gd name="connsiteY643" fmla="*/ 917908 h 2810796"/>
              <a:gd name="connsiteX644" fmla="*/ 2841120 w 3531775"/>
              <a:gd name="connsiteY644" fmla="*/ 878856 h 2810796"/>
              <a:gd name="connsiteX645" fmla="*/ 2834738 w 3531775"/>
              <a:gd name="connsiteY645" fmla="*/ 880380 h 2810796"/>
              <a:gd name="connsiteX646" fmla="*/ 2770731 w 3531775"/>
              <a:gd name="connsiteY646" fmla="*/ 890476 h 2810796"/>
              <a:gd name="connsiteX647" fmla="*/ 2725582 w 3531775"/>
              <a:gd name="connsiteY647" fmla="*/ 950865 h 2810796"/>
              <a:gd name="connsiteX648" fmla="*/ 2572039 w 3531775"/>
              <a:gd name="connsiteY648" fmla="*/ 993918 h 2810796"/>
              <a:gd name="connsiteX649" fmla="*/ 2702817 w 3531775"/>
              <a:gd name="connsiteY649" fmla="*/ 891905 h 2810796"/>
              <a:gd name="connsiteX650" fmla="*/ 2543274 w 3531775"/>
              <a:gd name="connsiteY650" fmla="*/ 945054 h 2810796"/>
              <a:gd name="connsiteX651" fmla="*/ 2389540 w 3531775"/>
              <a:gd name="connsiteY651" fmla="*/ 954294 h 2810796"/>
              <a:gd name="connsiteX652" fmla="*/ 2171322 w 3531775"/>
              <a:gd name="connsiteY652" fmla="*/ 1136602 h 2810796"/>
              <a:gd name="connsiteX653" fmla="*/ 2172275 w 3531775"/>
              <a:gd name="connsiteY653" fmla="*/ 978297 h 2810796"/>
              <a:gd name="connsiteX654" fmla="*/ 2153987 w 3531775"/>
              <a:gd name="connsiteY654" fmla="*/ 1105265 h 2810796"/>
              <a:gd name="connsiteX655" fmla="*/ 2058832 w 3531775"/>
              <a:gd name="connsiteY655" fmla="*/ 1233567 h 2810796"/>
              <a:gd name="connsiteX656" fmla="*/ 2224376 w 3531775"/>
              <a:gd name="connsiteY656" fmla="*/ 1262046 h 2810796"/>
              <a:gd name="connsiteX657" fmla="*/ 2791304 w 3531775"/>
              <a:gd name="connsiteY657" fmla="*/ 1268142 h 2810796"/>
              <a:gd name="connsiteX658" fmla="*/ 2791304 w 3531775"/>
              <a:gd name="connsiteY658" fmla="*/ 1268142 h 2810796"/>
              <a:gd name="connsiteX659" fmla="*/ 2791304 w 3531775"/>
              <a:gd name="connsiteY659" fmla="*/ 1268142 h 2810796"/>
              <a:gd name="connsiteX660" fmla="*/ 3398714 w 3531775"/>
              <a:gd name="connsiteY660" fmla="*/ 1633903 h 2810796"/>
              <a:gd name="connsiteX661" fmla="*/ 3229835 w 3531775"/>
              <a:gd name="connsiteY661" fmla="*/ 2361708 h 2810796"/>
              <a:gd name="connsiteX662" fmla="*/ 2459358 w 3531775"/>
              <a:gd name="connsiteY662" fmla="*/ 2345039 h 2810796"/>
              <a:gd name="connsiteX663" fmla="*/ 2459358 w 3531775"/>
              <a:gd name="connsiteY663" fmla="*/ 2345039 h 2810796"/>
              <a:gd name="connsiteX664" fmla="*/ 2459358 w 3531775"/>
              <a:gd name="connsiteY664" fmla="*/ 2345039 h 2810796"/>
              <a:gd name="connsiteX665" fmla="*/ 2396112 w 3531775"/>
              <a:gd name="connsiteY665" fmla="*/ 2286460 h 2810796"/>
              <a:gd name="connsiteX666" fmla="*/ 2402970 w 3531775"/>
              <a:gd name="connsiteY666" fmla="*/ 2282650 h 2810796"/>
              <a:gd name="connsiteX667" fmla="*/ 2440403 w 3531775"/>
              <a:gd name="connsiteY667" fmla="*/ 2274649 h 2810796"/>
              <a:gd name="connsiteX668" fmla="*/ 2409923 w 3531775"/>
              <a:gd name="connsiteY668" fmla="*/ 2278174 h 2810796"/>
              <a:gd name="connsiteX669" fmla="*/ 2430783 w 3531775"/>
              <a:gd name="connsiteY669" fmla="*/ 2259409 h 2810796"/>
              <a:gd name="connsiteX670" fmla="*/ 2487362 w 3531775"/>
              <a:gd name="connsiteY670" fmla="*/ 2311130 h 2810796"/>
              <a:gd name="connsiteX671" fmla="*/ 2487362 w 3531775"/>
              <a:gd name="connsiteY671" fmla="*/ 2311130 h 2810796"/>
              <a:gd name="connsiteX672" fmla="*/ 2487362 w 3531775"/>
              <a:gd name="connsiteY672" fmla="*/ 2311130 h 2810796"/>
              <a:gd name="connsiteX673" fmla="*/ 3387379 w 3531775"/>
              <a:gd name="connsiteY673" fmla="*/ 2058813 h 2810796"/>
              <a:gd name="connsiteX674" fmla="*/ 3387379 w 3531775"/>
              <a:gd name="connsiteY674" fmla="*/ 2058813 h 2810796"/>
              <a:gd name="connsiteX675" fmla="*/ 3354994 w 3531775"/>
              <a:gd name="connsiteY675" fmla="*/ 1656667 h 2810796"/>
              <a:gd name="connsiteX676" fmla="*/ 2786447 w 3531775"/>
              <a:gd name="connsiteY676" fmla="*/ 1319673 h 2810796"/>
              <a:gd name="connsiteX677" fmla="*/ 2786447 w 3531775"/>
              <a:gd name="connsiteY677" fmla="*/ 1319673 h 2810796"/>
              <a:gd name="connsiteX678" fmla="*/ 2786447 w 3531775"/>
              <a:gd name="connsiteY678" fmla="*/ 1319673 h 2810796"/>
              <a:gd name="connsiteX679" fmla="*/ 2221995 w 3531775"/>
              <a:gd name="connsiteY679" fmla="*/ 1316149 h 2810796"/>
              <a:gd name="connsiteX680" fmla="*/ 1972345 w 3531775"/>
              <a:gd name="connsiteY680" fmla="*/ 1256998 h 2810796"/>
              <a:gd name="connsiteX681" fmla="*/ 1972440 w 3531775"/>
              <a:gd name="connsiteY681" fmla="*/ 1256808 h 2810796"/>
              <a:gd name="connsiteX682" fmla="*/ 1838709 w 3531775"/>
              <a:gd name="connsiteY682" fmla="*/ 1137745 h 2810796"/>
              <a:gd name="connsiteX683" fmla="*/ 1992443 w 3531775"/>
              <a:gd name="connsiteY683" fmla="*/ 881618 h 2810796"/>
              <a:gd name="connsiteX684" fmla="*/ 1982441 w 3531775"/>
              <a:gd name="connsiteY684" fmla="*/ 867235 h 2810796"/>
              <a:gd name="connsiteX685" fmla="*/ 1823945 w 3531775"/>
              <a:gd name="connsiteY685" fmla="*/ 1145651 h 2810796"/>
              <a:gd name="connsiteX686" fmla="*/ 1965392 w 3531775"/>
              <a:gd name="connsiteY686" fmla="*/ 1271667 h 2810796"/>
              <a:gd name="connsiteX687" fmla="*/ 1965296 w 3531775"/>
              <a:gd name="connsiteY687" fmla="*/ 1271762 h 2810796"/>
              <a:gd name="connsiteX688" fmla="*/ 1969868 w 3531775"/>
              <a:gd name="connsiteY688" fmla="*/ 1274048 h 2810796"/>
              <a:gd name="connsiteX689" fmla="*/ 1969868 w 3531775"/>
              <a:gd name="connsiteY689" fmla="*/ 1274048 h 2810796"/>
              <a:gd name="connsiteX690" fmla="*/ 1969868 w 3531775"/>
              <a:gd name="connsiteY690" fmla="*/ 1274048 h 2810796"/>
              <a:gd name="connsiteX691" fmla="*/ 2221233 w 3531775"/>
              <a:gd name="connsiteY691" fmla="*/ 1332150 h 2810796"/>
              <a:gd name="connsiteX692" fmla="*/ 2784923 w 3531775"/>
              <a:gd name="connsiteY692" fmla="*/ 1334913 h 2810796"/>
              <a:gd name="connsiteX693" fmla="*/ 2784923 w 3531775"/>
              <a:gd name="connsiteY693" fmla="*/ 1334913 h 2810796"/>
              <a:gd name="connsiteX694" fmla="*/ 2784923 w 3531775"/>
              <a:gd name="connsiteY694" fmla="*/ 1334913 h 2810796"/>
              <a:gd name="connsiteX695" fmla="*/ 3341945 w 3531775"/>
              <a:gd name="connsiteY695" fmla="*/ 1663430 h 2810796"/>
              <a:gd name="connsiteX696" fmla="*/ 3373758 w 3531775"/>
              <a:gd name="connsiteY696" fmla="*/ 2054431 h 2810796"/>
              <a:gd name="connsiteX697" fmla="*/ 3373758 w 3531775"/>
              <a:gd name="connsiteY697" fmla="*/ 2054431 h 2810796"/>
              <a:gd name="connsiteX698" fmla="*/ 3373758 w 3531775"/>
              <a:gd name="connsiteY698" fmla="*/ 2054431 h 2810796"/>
              <a:gd name="connsiteX699" fmla="*/ 2873124 w 3531775"/>
              <a:gd name="connsiteY699" fmla="*/ 2437813 h 2810796"/>
              <a:gd name="connsiteX700" fmla="*/ 2438499 w 3531775"/>
              <a:gd name="connsiteY700" fmla="*/ 2248837 h 2810796"/>
              <a:gd name="connsiteX701" fmla="*/ 2449833 w 3531775"/>
              <a:gd name="connsiteY701" fmla="*/ 2223881 h 2810796"/>
              <a:gd name="connsiteX702" fmla="*/ 2451738 w 3531775"/>
              <a:gd name="connsiteY702" fmla="*/ 2215975 h 2810796"/>
              <a:gd name="connsiteX703" fmla="*/ 2452405 w 3531775"/>
              <a:gd name="connsiteY703" fmla="*/ 2181876 h 2810796"/>
              <a:gd name="connsiteX704" fmla="*/ 2450309 w 3531775"/>
              <a:gd name="connsiteY704" fmla="*/ 2171684 h 2810796"/>
              <a:gd name="connsiteX705" fmla="*/ 2457644 w 3531775"/>
              <a:gd name="connsiteY705" fmla="*/ 2177113 h 2810796"/>
              <a:gd name="connsiteX706" fmla="*/ 2464692 w 3531775"/>
              <a:gd name="connsiteY706" fmla="*/ 2175208 h 2810796"/>
              <a:gd name="connsiteX707" fmla="*/ 2447166 w 3531775"/>
              <a:gd name="connsiteY707" fmla="*/ 2161588 h 2810796"/>
              <a:gd name="connsiteX708" fmla="*/ 2420306 w 3531775"/>
              <a:gd name="connsiteY708" fmla="*/ 2119487 h 2810796"/>
              <a:gd name="connsiteX709" fmla="*/ 2428973 w 3531775"/>
              <a:gd name="connsiteY709" fmla="*/ 2124726 h 2810796"/>
              <a:gd name="connsiteX710" fmla="*/ 2408685 w 3531775"/>
              <a:gd name="connsiteY710" fmla="*/ 2109200 h 2810796"/>
              <a:gd name="connsiteX711" fmla="*/ 2381730 w 3531775"/>
              <a:gd name="connsiteY711" fmla="*/ 2094722 h 2810796"/>
              <a:gd name="connsiteX712" fmla="*/ 2353917 w 3531775"/>
              <a:gd name="connsiteY712" fmla="*/ 2089007 h 2810796"/>
              <a:gd name="connsiteX713" fmla="*/ 2319055 w 3531775"/>
              <a:gd name="connsiteY713" fmla="*/ 2091960 h 2810796"/>
              <a:gd name="connsiteX714" fmla="*/ 2292004 w 3531775"/>
              <a:gd name="connsiteY714" fmla="*/ 2101009 h 2810796"/>
              <a:gd name="connsiteX715" fmla="*/ 2024733 w 3531775"/>
              <a:gd name="connsiteY715" fmla="*/ 1997853 h 2810796"/>
              <a:gd name="connsiteX716" fmla="*/ 1905575 w 3531775"/>
              <a:gd name="connsiteY716" fmla="*/ 2094722 h 2810796"/>
              <a:gd name="connsiteX717" fmla="*/ 1525241 w 3531775"/>
              <a:gd name="connsiteY717" fmla="*/ 2568495 h 2810796"/>
              <a:gd name="connsiteX718" fmla="*/ 1160053 w 3531775"/>
              <a:gd name="connsiteY718" fmla="*/ 2469055 h 2810796"/>
              <a:gd name="connsiteX719" fmla="*/ 1099093 w 3531775"/>
              <a:gd name="connsiteY719" fmla="*/ 2119011 h 2810796"/>
              <a:gd name="connsiteX720" fmla="*/ 1212345 w 3531775"/>
              <a:gd name="connsiteY720" fmla="*/ 1708388 h 2810796"/>
              <a:gd name="connsiteX721" fmla="*/ 1101379 w 3531775"/>
              <a:gd name="connsiteY721" fmla="*/ 1493885 h 2810796"/>
              <a:gd name="connsiteX722" fmla="*/ 981935 w 3531775"/>
              <a:gd name="connsiteY722" fmla="*/ 1507982 h 2810796"/>
              <a:gd name="connsiteX723" fmla="*/ 627034 w 3531775"/>
              <a:gd name="connsiteY723" fmla="*/ 1749536 h 2810796"/>
              <a:gd name="connsiteX724" fmla="*/ 627986 w 3531775"/>
              <a:gd name="connsiteY724" fmla="*/ 1749060 h 2810796"/>
              <a:gd name="connsiteX725" fmla="*/ 626748 w 3531775"/>
              <a:gd name="connsiteY725" fmla="*/ 1749822 h 2810796"/>
              <a:gd name="connsiteX726" fmla="*/ 626748 w 3531775"/>
              <a:gd name="connsiteY726" fmla="*/ 1749822 h 2810796"/>
              <a:gd name="connsiteX727" fmla="*/ 626843 w 3531775"/>
              <a:gd name="connsiteY727" fmla="*/ 1750012 h 2810796"/>
              <a:gd name="connsiteX728" fmla="*/ 612461 w 3531775"/>
              <a:gd name="connsiteY728" fmla="*/ 1759156 h 2810796"/>
              <a:gd name="connsiteX729" fmla="*/ 612461 w 3531775"/>
              <a:gd name="connsiteY729" fmla="*/ 1759156 h 2810796"/>
              <a:gd name="connsiteX730" fmla="*/ 612461 w 3531775"/>
              <a:gd name="connsiteY730" fmla="*/ 1759156 h 2810796"/>
              <a:gd name="connsiteX731" fmla="*/ 30388 w 3531775"/>
              <a:gd name="connsiteY731" fmla="*/ 1621901 h 2810796"/>
              <a:gd name="connsiteX732" fmla="*/ 104683 w 3531775"/>
              <a:gd name="connsiteY732" fmla="*/ 1348343 h 2810796"/>
              <a:gd name="connsiteX733" fmla="*/ 103635 w 3531775"/>
              <a:gd name="connsiteY733" fmla="*/ 1346629 h 2810796"/>
              <a:gd name="connsiteX734" fmla="*/ 49819 w 3531775"/>
              <a:gd name="connsiteY734" fmla="*/ 1685337 h 2810796"/>
              <a:gd name="connsiteX735" fmla="*/ 630844 w 3531775"/>
              <a:gd name="connsiteY735" fmla="*/ 1756394 h 2810796"/>
              <a:gd name="connsiteX736" fmla="*/ 630653 w 3531775"/>
              <a:gd name="connsiteY736" fmla="*/ 1756204 h 2810796"/>
              <a:gd name="connsiteX737" fmla="*/ 630653 w 3531775"/>
              <a:gd name="connsiteY737" fmla="*/ 1756204 h 2810796"/>
              <a:gd name="connsiteX738" fmla="*/ 630653 w 3531775"/>
              <a:gd name="connsiteY738" fmla="*/ 1756204 h 2810796"/>
              <a:gd name="connsiteX739" fmla="*/ 631606 w 3531775"/>
              <a:gd name="connsiteY739" fmla="*/ 1755632 h 2810796"/>
              <a:gd name="connsiteX740" fmla="*/ 630558 w 3531775"/>
              <a:gd name="connsiteY740" fmla="*/ 1756204 h 2810796"/>
              <a:gd name="connsiteX741" fmla="*/ 980126 w 3531775"/>
              <a:gd name="connsiteY741" fmla="*/ 1517888 h 2810796"/>
              <a:gd name="connsiteX742" fmla="*/ 1099093 w 3531775"/>
              <a:gd name="connsiteY742" fmla="*/ 1502458 h 2810796"/>
              <a:gd name="connsiteX743" fmla="*/ 1195772 w 3531775"/>
              <a:gd name="connsiteY743" fmla="*/ 1625616 h 2810796"/>
              <a:gd name="connsiteX744" fmla="*/ 1195772 w 3531775"/>
              <a:gd name="connsiteY744" fmla="*/ 1625616 h 2810796"/>
              <a:gd name="connsiteX745" fmla="*/ 1195772 w 3531775"/>
              <a:gd name="connsiteY745" fmla="*/ 1625616 h 2810796"/>
              <a:gd name="connsiteX746" fmla="*/ 1099474 w 3531775"/>
              <a:gd name="connsiteY746" fmla="*/ 2072719 h 2810796"/>
              <a:gd name="connsiteX747" fmla="*/ 1175960 w 3531775"/>
              <a:gd name="connsiteY747" fmla="*/ 2504773 h 2810796"/>
              <a:gd name="connsiteX748" fmla="*/ 1175960 w 3531775"/>
              <a:gd name="connsiteY748" fmla="*/ 2504773 h 2810796"/>
              <a:gd name="connsiteX749" fmla="*/ 1175960 w 3531775"/>
              <a:gd name="connsiteY749" fmla="*/ 2504773 h 2810796"/>
              <a:gd name="connsiteX750" fmla="*/ 1623730 w 3531775"/>
              <a:gd name="connsiteY750" fmla="*/ 2526395 h 2810796"/>
              <a:gd name="connsiteX751" fmla="*/ 1718599 w 3531775"/>
              <a:gd name="connsiteY751" fmla="*/ 2429145 h 2810796"/>
              <a:gd name="connsiteX752" fmla="*/ 1901574 w 3531775"/>
              <a:gd name="connsiteY752" fmla="*/ 2120344 h 2810796"/>
              <a:gd name="connsiteX753" fmla="*/ 1956629 w 3531775"/>
              <a:gd name="connsiteY753" fmla="*/ 2054241 h 2810796"/>
              <a:gd name="connsiteX754" fmla="*/ 2280002 w 3531775"/>
              <a:gd name="connsiteY754" fmla="*/ 2107200 h 2810796"/>
              <a:gd name="connsiteX755" fmla="*/ 2244474 w 3531775"/>
              <a:gd name="connsiteY755" fmla="*/ 2132155 h 2810796"/>
              <a:gd name="connsiteX756" fmla="*/ 2057594 w 3531775"/>
              <a:gd name="connsiteY756" fmla="*/ 2043382 h 2810796"/>
              <a:gd name="connsiteX757" fmla="*/ 2057784 w 3531775"/>
              <a:gd name="connsiteY757" fmla="*/ 2043382 h 2810796"/>
              <a:gd name="connsiteX758" fmla="*/ 1832518 w 3531775"/>
              <a:gd name="connsiteY758" fmla="*/ 2319512 h 2810796"/>
              <a:gd name="connsiteX759" fmla="*/ 1703835 w 3531775"/>
              <a:gd name="connsiteY759" fmla="*/ 2504678 h 2810796"/>
              <a:gd name="connsiteX760" fmla="*/ 1064422 w 3531775"/>
              <a:gd name="connsiteY760" fmla="*/ 2376186 h 2810796"/>
              <a:gd name="connsiteX761" fmla="*/ 1158719 w 3531775"/>
              <a:gd name="connsiteY761" fmla="*/ 1781254 h 2810796"/>
              <a:gd name="connsiteX762" fmla="*/ 1172245 w 3531775"/>
              <a:gd name="connsiteY762" fmla="*/ 1674765 h 2810796"/>
              <a:gd name="connsiteX763" fmla="*/ 1091378 w 3531775"/>
              <a:gd name="connsiteY763" fmla="*/ 1530747 h 2810796"/>
              <a:gd name="connsiteX764" fmla="*/ 1091378 w 3531775"/>
              <a:gd name="connsiteY764" fmla="*/ 1530747 h 2810796"/>
              <a:gd name="connsiteX765" fmla="*/ 901163 w 3531775"/>
              <a:gd name="connsiteY765" fmla="*/ 1594755 h 2810796"/>
              <a:gd name="connsiteX766" fmla="*/ 656085 w 3531775"/>
              <a:gd name="connsiteY766" fmla="*/ 1770777 h 2810796"/>
              <a:gd name="connsiteX767" fmla="*/ 656085 w 3531775"/>
              <a:gd name="connsiteY767" fmla="*/ 1770777 h 2810796"/>
              <a:gd name="connsiteX768" fmla="*/ 629796 w 3531775"/>
              <a:gd name="connsiteY768" fmla="*/ 1786493 h 2810796"/>
              <a:gd name="connsiteX769" fmla="*/ 629796 w 3531775"/>
              <a:gd name="connsiteY769" fmla="*/ 1786493 h 2810796"/>
              <a:gd name="connsiteX770" fmla="*/ 629796 w 3531775"/>
              <a:gd name="connsiteY770" fmla="*/ 1786493 h 2810796"/>
              <a:gd name="connsiteX771" fmla="*/ 75060 w 3531775"/>
              <a:gd name="connsiteY771" fmla="*/ 1753251 h 2810796"/>
              <a:gd name="connsiteX772" fmla="*/ 8480 w 3531775"/>
              <a:gd name="connsiteY772" fmla="*/ 1494361 h 2810796"/>
              <a:gd name="connsiteX773" fmla="*/ 2455262 w 3531775"/>
              <a:gd name="connsiteY773" fmla="*/ 124952 h 2810796"/>
              <a:gd name="connsiteX774" fmla="*/ 2454882 w 3531775"/>
              <a:gd name="connsiteY774" fmla="*/ 125047 h 2810796"/>
              <a:gd name="connsiteX775" fmla="*/ 2455453 w 3531775"/>
              <a:gd name="connsiteY775" fmla="*/ 124857 h 2810796"/>
              <a:gd name="connsiteX776" fmla="*/ 2455262 w 3531775"/>
              <a:gd name="connsiteY776" fmla="*/ 124952 h 2810796"/>
              <a:gd name="connsiteX777" fmla="*/ 2471360 w 3531775"/>
              <a:gd name="connsiteY777" fmla="*/ 2307987 h 2810796"/>
              <a:gd name="connsiteX778" fmla="*/ 2426021 w 3531775"/>
              <a:gd name="connsiteY778" fmla="*/ 2303224 h 2810796"/>
              <a:gd name="connsiteX779" fmla="*/ 2426116 w 3531775"/>
              <a:gd name="connsiteY779" fmla="*/ 2306177 h 2810796"/>
              <a:gd name="connsiteX780" fmla="*/ 2475836 w 3531775"/>
              <a:gd name="connsiteY780" fmla="*/ 2306653 h 2810796"/>
              <a:gd name="connsiteX781" fmla="*/ 2471360 w 3531775"/>
              <a:gd name="connsiteY781" fmla="*/ 2307987 h 2810796"/>
              <a:gd name="connsiteX782" fmla="*/ 2519080 w 3531775"/>
              <a:gd name="connsiteY782" fmla="*/ 2346849 h 2810796"/>
              <a:gd name="connsiteX783" fmla="*/ 2471455 w 3531775"/>
              <a:gd name="connsiteY783" fmla="*/ 2343801 h 2810796"/>
              <a:gd name="connsiteX784" fmla="*/ 2471741 w 3531775"/>
              <a:gd name="connsiteY784" fmla="*/ 2346849 h 2810796"/>
              <a:gd name="connsiteX785" fmla="*/ 2523461 w 3531775"/>
              <a:gd name="connsiteY785" fmla="*/ 2345230 h 2810796"/>
              <a:gd name="connsiteX786" fmla="*/ 2519080 w 3531775"/>
              <a:gd name="connsiteY786" fmla="*/ 2346849 h 2810796"/>
              <a:gd name="connsiteX787" fmla="*/ 2570420 w 3531775"/>
              <a:gd name="connsiteY787" fmla="*/ 2381710 h 2810796"/>
              <a:gd name="connsiteX788" fmla="*/ 2521271 w 3531775"/>
              <a:gd name="connsiteY788" fmla="*/ 2382663 h 2810796"/>
              <a:gd name="connsiteX789" fmla="*/ 2531939 w 3531775"/>
              <a:gd name="connsiteY789" fmla="*/ 2391426 h 2810796"/>
              <a:gd name="connsiteX790" fmla="*/ 2574706 w 3531775"/>
              <a:gd name="connsiteY790" fmla="*/ 2379615 h 2810796"/>
              <a:gd name="connsiteX791" fmla="*/ 2570420 w 3531775"/>
              <a:gd name="connsiteY791" fmla="*/ 2381710 h 2810796"/>
              <a:gd name="connsiteX792" fmla="*/ 2628808 w 3531775"/>
              <a:gd name="connsiteY792" fmla="*/ 2414191 h 2810796"/>
              <a:gd name="connsiteX793" fmla="*/ 2574801 w 3531775"/>
              <a:gd name="connsiteY793" fmla="*/ 2416381 h 2810796"/>
              <a:gd name="connsiteX794" fmla="*/ 2575659 w 3531775"/>
              <a:gd name="connsiteY794" fmla="*/ 2419334 h 2810796"/>
              <a:gd name="connsiteX795" fmla="*/ 2633475 w 3531775"/>
              <a:gd name="connsiteY795" fmla="*/ 2412095 h 2810796"/>
              <a:gd name="connsiteX796" fmla="*/ 2628808 w 3531775"/>
              <a:gd name="connsiteY796" fmla="*/ 2414191 h 2810796"/>
              <a:gd name="connsiteX797" fmla="*/ 2687577 w 3531775"/>
              <a:gd name="connsiteY797" fmla="*/ 2435050 h 2810796"/>
              <a:gd name="connsiteX798" fmla="*/ 2637571 w 3531775"/>
              <a:gd name="connsiteY798" fmla="*/ 2446194 h 2810796"/>
              <a:gd name="connsiteX799" fmla="*/ 2639000 w 3531775"/>
              <a:gd name="connsiteY799" fmla="*/ 2449147 h 2810796"/>
              <a:gd name="connsiteX800" fmla="*/ 2691387 w 3531775"/>
              <a:gd name="connsiteY800" fmla="*/ 2432193 h 2810796"/>
              <a:gd name="connsiteX801" fmla="*/ 2687577 w 3531775"/>
              <a:gd name="connsiteY801" fmla="*/ 2435050 h 2810796"/>
              <a:gd name="connsiteX802" fmla="*/ 2753395 w 3531775"/>
              <a:gd name="connsiteY802" fmla="*/ 2447814 h 2810796"/>
              <a:gd name="connsiteX803" fmla="*/ 2702627 w 3531775"/>
              <a:gd name="connsiteY803" fmla="*/ 2468959 h 2810796"/>
              <a:gd name="connsiteX804" fmla="*/ 2704532 w 3531775"/>
              <a:gd name="connsiteY804" fmla="*/ 2471722 h 2810796"/>
              <a:gd name="connsiteX805" fmla="*/ 2753395 w 3531775"/>
              <a:gd name="connsiteY805" fmla="*/ 2447814 h 2810796"/>
              <a:gd name="connsiteX806" fmla="*/ 2818451 w 3531775"/>
              <a:gd name="connsiteY806" fmla="*/ 2461530 h 2810796"/>
              <a:gd name="connsiteX807" fmla="*/ 2766920 w 3531775"/>
              <a:gd name="connsiteY807" fmla="*/ 2482866 h 2810796"/>
              <a:gd name="connsiteX808" fmla="*/ 2768921 w 3531775"/>
              <a:gd name="connsiteY808" fmla="*/ 2485438 h 2810796"/>
              <a:gd name="connsiteX809" fmla="*/ 2822166 w 3531775"/>
              <a:gd name="connsiteY809" fmla="*/ 2457815 h 2810796"/>
              <a:gd name="connsiteX810" fmla="*/ 2818451 w 3531775"/>
              <a:gd name="connsiteY810" fmla="*/ 2461530 h 2810796"/>
              <a:gd name="connsiteX811" fmla="*/ 2885031 w 3531775"/>
              <a:gd name="connsiteY811" fmla="*/ 2460006 h 2810796"/>
              <a:gd name="connsiteX812" fmla="*/ 2884173 w 3531775"/>
              <a:gd name="connsiteY812" fmla="*/ 2455719 h 2810796"/>
              <a:gd name="connsiteX813" fmla="*/ 2838453 w 3531775"/>
              <a:gd name="connsiteY813" fmla="*/ 2488676 h 2810796"/>
              <a:gd name="connsiteX814" fmla="*/ 2840739 w 3531775"/>
              <a:gd name="connsiteY814" fmla="*/ 2490867 h 2810796"/>
              <a:gd name="connsiteX815" fmla="*/ 2885031 w 3531775"/>
              <a:gd name="connsiteY815" fmla="*/ 2460006 h 2810796"/>
              <a:gd name="connsiteX816" fmla="*/ 2949801 w 3531775"/>
              <a:gd name="connsiteY816" fmla="*/ 2454291 h 2810796"/>
              <a:gd name="connsiteX817" fmla="*/ 2947610 w 3531775"/>
              <a:gd name="connsiteY817" fmla="*/ 2448004 h 2810796"/>
              <a:gd name="connsiteX818" fmla="*/ 2907986 w 3531775"/>
              <a:gd name="connsiteY818" fmla="*/ 2486485 h 2810796"/>
              <a:gd name="connsiteX819" fmla="*/ 2922559 w 3531775"/>
              <a:gd name="connsiteY819" fmla="*/ 2486009 h 2810796"/>
              <a:gd name="connsiteX820" fmla="*/ 2949801 w 3531775"/>
              <a:gd name="connsiteY820" fmla="*/ 2454291 h 2810796"/>
              <a:gd name="connsiteX821" fmla="*/ 3003331 w 3531775"/>
              <a:gd name="connsiteY821" fmla="*/ 2444861 h 2810796"/>
              <a:gd name="connsiteX822" fmla="*/ 3000283 w 3531775"/>
              <a:gd name="connsiteY822" fmla="*/ 2435431 h 2810796"/>
              <a:gd name="connsiteX823" fmla="*/ 2963421 w 3531775"/>
              <a:gd name="connsiteY823" fmla="*/ 2477722 h 2810796"/>
              <a:gd name="connsiteX824" fmla="*/ 2966279 w 3531775"/>
              <a:gd name="connsiteY824" fmla="*/ 2479437 h 2810796"/>
              <a:gd name="connsiteX825" fmla="*/ 3003331 w 3531775"/>
              <a:gd name="connsiteY825" fmla="*/ 2444861 h 2810796"/>
              <a:gd name="connsiteX826" fmla="*/ 3050289 w 3531775"/>
              <a:gd name="connsiteY826" fmla="*/ 2429145 h 2810796"/>
              <a:gd name="connsiteX827" fmla="*/ 3046479 w 3531775"/>
              <a:gd name="connsiteY827" fmla="*/ 2420001 h 2810796"/>
              <a:gd name="connsiteX828" fmla="*/ 3013713 w 3531775"/>
              <a:gd name="connsiteY828" fmla="*/ 2465340 h 2810796"/>
              <a:gd name="connsiteX829" fmla="*/ 3016761 w 3531775"/>
              <a:gd name="connsiteY829" fmla="*/ 2466768 h 2810796"/>
              <a:gd name="connsiteX830" fmla="*/ 3050289 w 3531775"/>
              <a:gd name="connsiteY830" fmla="*/ 2429145 h 2810796"/>
              <a:gd name="connsiteX831" fmla="*/ 3109820 w 3531775"/>
              <a:gd name="connsiteY831" fmla="*/ 2405047 h 2810796"/>
              <a:gd name="connsiteX832" fmla="*/ 3104010 w 3531775"/>
              <a:gd name="connsiteY832" fmla="*/ 2394283 h 2810796"/>
              <a:gd name="connsiteX833" fmla="*/ 3078293 w 3531775"/>
              <a:gd name="connsiteY833" fmla="*/ 2442766 h 2810796"/>
              <a:gd name="connsiteX834" fmla="*/ 3091818 w 3531775"/>
              <a:gd name="connsiteY834" fmla="*/ 2438193 h 2810796"/>
              <a:gd name="connsiteX835" fmla="*/ 3109820 w 3531775"/>
              <a:gd name="connsiteY835" fmla="*/ 2405047 h 2810796"/>
              <a:gd name="connsiteX836" fmla="*/ 3168399 w 3531775"/>
              <a:gd name="connsiteY836" fmla="*/ 2375138 h 2810796"/>
              <a:gd name="connsiteX837" fmla="*/ 3163256 w 3531775"/>
              <a:gd name="connsiteY837" fmla="*/ 2361422 h 2810796"/>
              <a:gd name="connsiteX838" fmla="*/ 3136205 w 3531775"/>
              <a:gd name="connsiteY838" fmla="*/ 2414762 h 2810796"/>
              <a:gd name="connsiteX839" fmla="*/ 3139348 w 3531775"/>
              <a:gd name="connsiteY839" fmla="*/ 2415715 h 2810796"/>
              <a:gd name="connsiteX840" fmla="*/ 3168399 w 3531775"/>
              <a:gd name="connsiteY840" fmla="*/ 2375138 h 2810796"/>
              <a:gd name="connsiteX841" fmla="*/ 3217072 w 3531775"/>
              <a:gd name="connsiteY841" fmla="*/ 2331514 h 2810796"/>
              <a:gd name="connsiteX842" fmla="*/ 3210404 w 3531775"/>
              <a:gd name="connsiteY842" fmla="*/ 2323893 h 2810796"/>
              <a:gd name="connsiteX843" fmla="*/ 3194688 w 3531775"/>
              <a:gd name="connsiteY843" fmla="*/ 2377424 h 2810796"/>
              <a:gd name="connsiteX844" fmla="*/ 3198022 w 3531775"/>
              <a:gd name="connsiteY844" fmla="*/ 2377805 h 2810796"/>
              <a:gd name="connsiteX845" fmla="*/ 3217072 w 3531775"/>
              <a:gd name="connsiteY845" fmla="*/ 2331514 h 2810796"/>
              <a:gd name="connsiteX846" fmla="*/ 3269078 w 3531775"/>
              <a:gd name="connsiteY846" fmla="*/ 2300176 h 2810796"/>
              <a:gd name="connsiteX847" fmla="*/ 3256506 w 3531775"/>
              <a:gd name="connsiteY847" fmla="*/ 2281603 h 2810796"/>
              <a:gd name="connsiteX848" fmla="*/ 3247933 w 3531775"/>
              <a:gd name="connsiteY848" fmla="*/ 2335800 h 2810796"/>
              <a:gd name="connsiteX849" fmla="*/ 3251267 w 3531775"/>
              <a:gd name="connsiteY849" fmla="*/ 2335800 h 2810796"/>
              <a:gd name="connsiteX850" fmla="*/ 3269078 w 3531775"/>
              <a:gd name="connsiteY850" fmla="*/ 2300176 h 2810796"/>
              <a:gd name="connsiteX851" fmla="*/ 3311941 w 3531775"/>
              <a:gd name="connsiteY851" fmla="*/ 2243407 h 2810796"/>
              <a:gd name="connsiteX852" fmla="*/ 3302607 w 3531775"/>
              <a:gd name="connsiteY852" fmla="*/ 2231787 h 2810796"/>
              <a:gd name="connsiteX853" fmla="*/ 3293843 w 3531775"/>
              <a:gd name="connsiteY853" fmla="*/ 2291318 h 2810796"/>
              <a:gd name="connsiteX854" fmla="*/ 3304797 w 3531775"/>
              <a:gd name="connsiteY854" fmla="*/ 2281888 h 2810796"/>
              <a:gd name="connsiteX855" fmla="*/ 3311941 w 3531775"/>
              <a:gd name="connsiteY855" fmla="*/ 2243407 h 2810796"/>
              <a:gd name="connsiteX856" fmla="*/ 3351756 w 3531775"/>
              <a:gd name="connsiteY856" fmla="*/ 2197306 h 2810796"/>
              <a:gd name="connsiteX857" fmla="*/ 3335849 w 3531775"/>
              <a:gd name="connsiteY857" fmla="*/ 2180733 h 2810796"/>
              <a:gd name="connsiteX858" fmla="*/ 3337944 w 3531775"/>
              <a:gd name="connsiteY858" fmla="*/ 2237216 h 2810796"/>
              <a:gd name="connsiteX859" fmla="*/ 3341278 w 3531775"/>
              <a:gd name="connsiteY859" fmla="*/ 2236549 h 2810796"/>
              <a:gd name="connsiteX860" fmla="*/ 3351756 w 3531775"/>
              <a:gd name="connsiteY860" fmla="*/ 2197306 h 2810796"/>
              <a:gd name="connsiteX861" fmla="*/ 3378140 w 3531775"/>
              <a:gd name="connsiteY861" fmla="*/ 2130155 h 2810796"/>
              <a:gd name="connsiteX862" fmla="*/ 3366615 w 3531775"/>
              <a:gd name="connsiteY862" fmla="*/ 2124916 h 2810796"/>
              <a:gd name="connsiteX863" fmla="*/ 3375949 w 3531775"/>
              <a:gd name="connsiteY863" fmla="*/ 2180161 h 2810796"/>
              <a:gd name="connsiteX864" fmla="*/ 3379187 w 3531775"/>
              <a:gd name="connsiteY864" fmla="*/ 2179114 h 2810796"/>
              <a:gd name="connsiteX865" fmla="*/ 3378140 w 3531775"/>
              <a:gd name="connsiteY865" fmla="*/ 2130155 h 2810796"/>
              <a:gd name="connsiteX866" fmla="*/ 3387665 w 3531775"/>
              <a:gd name="connsiteY866" fmla="*/ 2074338 h 2810796"/>
              <a:gd name="connsiteX867" fmla="*/ 3401285 w 3531775"/>
              <a:gd name="connsiteY867" fmla="*/ 2130155 h 2810796"/>
              <a:gd name="connsiteX868" fmla="*/ 3404429 w 3531775"/>
              <a:gd name="connsiteY868" fmla="*/ 2128822 h 2810796"/>
              <a:gd name="connsiteX869" fmla="*/ 3387665 w 3531775"/>
              <a:gd name="connsiteY869" fmla="*/ 2074338 h 2810796"/>
              <a:gd name="connsiteX870" fmla="*/ 3453101 w 3531775"/>
              <a:gd name="connsiteY870" fmla="*/ 1925844 h 2810796"/>
              <a:gd name="connsiteX871" fmla="*/ 3455673 w 3531775"/>
              <a:gd name="connsiteY871" fmla="*/ 1923558 h 2810796"/>
              <a:gd name="connsiteX872" fmla="*/ 3420621 w 3531775"/>
              <a:gd name="connsiteY872" fmla="*/ 1871551 h 2810796"/>
              <a:gd name="connsiteX873" fmla="*/ 3453101 w 3531775"/>
              <a:gd name="connsiteY873" fmla="*/ 1925844 h 2810796"/>
              <a:gd name="connsiteX874" fmla="*/ 3443767 w 3531775"/>
              <a:gd name="connsiteY874" fmla="*/ 1981184 h 2810796"/>
              <a:gd name="connsiteX875" fmla="*/ 3445005 w 3531775"/>
              <a:gd name="connsiteY875" fmla="*/ 1993471 h 2810796"/>
              <a:gd name="connsiteX876" fmla="*/ 3448720 w 3531775"/>
              <a:gd name="connsiteY876" fmla="*/ 1978898 h 2810796"/>
              <a:gd name="connsiteX877" fmla="*/ 3417192 w 3531775"/>
              <a:gd name="connsiteY877" fmla="*/ 1943179 h 2810796"/>
              <a:gd name="connsiteX878" fmla="*/ 3443767 w 3531775"/>
              <a:gd name="connsiteY878" fmla="*/ 1981184 h 2810796"/>
              <a:gd name="connsiteX879" fmla="*/ 3411573 w 3531775"/>
              <a:gd name="connsiteY879" fmla="*/ 2008425 h 2810796"/>
              <a:gd name="connsiteX880" fmla="*/ 3406905 w 3531775"/>
              <a:gd name="connsiteY880" fmla="*/ 2008045 h 2810796"/>
              <a:gd name="connsiteX881" fmla="*/ 3427479 w 3531775"/>
              <a:gd name="connsiteY881" fmla="*/ 2062337 h 2810796"/>
              <a:gd name="connsiteX882" fmla="*/ 3430432 w 3531775"/>
              <a:gd name="connsiteY882" fmla="*/ 2060813 h 2810796"/>
              <a:gd name="connsiteX883" fmla="*/ 3411573 w 3531775"/>
              <a:gd name="connsiteY883" fmla="*/ 2008425 h 2810796"/>
              <a:gd name="connsiteX884" fmla="*/ 3416240 w 3531775"/>
              <a:gd name="connsiteY884" fmla="*/ 1810401 h 2810796"/>
              <a:gd name="connsiteX885" fmla="*/ 3451673 w 3531775"/>
              <a:gd name="connsiteY885" fmla="*/ 1851644 h 2810796"/>
              <a:gd name="connsiteX886" fmla="*/ 3453768 w 3531775"/>
              <a:gd name="connsiteY886" fmla="*/ 1848882 h 2810796"/>
              <a:gd name="connsiteX887" fmla="*/ 3411477 w 3531775"/>
              <a:gd name="connsiteY887" fmla="*/ 1808400 h 2810796"/>
              <a:gd name="connsiteX888" fmla="*/ 3416240 w 3531775"/>
              <a:gd name="connsiteY888" fmla="*/ 1810401 h 2810796"/>
              <a:gd name="connsiteX889" fmla="*/ 3401095 w 3531775"/>
              <a:gd name="connsiteY889" fmla="*/ 1745345 h 2810796"/>
              <a:gd name="connsiteX890" fmla="*/ 3441576 w 3531775"/>
              <a:gd name="connsiteY890" fmla="*/ 1779921 h 2810796"/>
              <a:gd name="connsiteX891" fmla="*/ 3443291 w 3531775"/>
              <a:gd name="connsiteY891" fmla="*/ 1776778 h 2810796"/>
              <a:gd name="connsiteX892" fmla="*/ 3396142 w 3531775"/>
              <a:gd name="connsiteY892" fmla="*/ 1744012 h 2810796"/>
              <a:gd name="connsiteX893" fmla="*/ 3401095 w 3531775"/>
              <a:gd name="connsiteY893" fmla="*/ 1745345 h 2810796"/>
              <a:gd name="connsiteX894" fmla="*/ 3378235 w 3531775"/>
              <a:gd name="connsiteY894" fmla="*/ 1678956 h 2810796"/>
              <a:gd name="connsiteX895" fmla="*/ 3423479 w 3531775"/>
              <a:gd name="connsiteY895" fmla="*/ 1714484 h 2810796"/>
              <a:gd name="connsiteX896" fmla="*/ 3425003 w 3531775"/>
              <a:gd name="connsiteY896" fmla="*/ 1711436 h 2810796"/>
              <a:gd name="connsiteX897" fmla="*/ 3372901 w 3531775"/>
              <a:gd name="connsiteY897" fmla="*/ 1677527 h 2810796"/>
              <a:gd name="connsiteX898" fmla="*/ 3378235 w 3531775"/>
              <a:gd name="connsiteY898" fmla="*/ 1678956 h 2810796"/>
              <a:gd name="connsiteX899" fmla="*/ 3346802 w 3531775"/>
              <a:gd name="connsiteY899" fmla="*/ 1622282 h 2810796"/>
              <a:gd name="connsiteX900" fmla="*/ 3395190 w 3531775"/>
              <a:gd name="connsiteY900" fmla="*/ 1647523 h 2810796"/>
              <a:gd name="connsiteX901" fmla="*/ 3396237 w 3531775"/>
              <a:gd name="connsiteY901" fmla="*/ 1644190 h 2810796"/>
              <a:gd name="connsiteX902" fmla="*/ 3341564 w 3531775"/>
              <a:gd name="connsiteY902" fmla="*/ 1621901 h 2810796"/>
              <a:gd name="connsiteX903" fmla="*/ 3346802 w 3531775"/>
              <a:gd name="connsiteY903" fmla="*/ 1622282 h 2810796"/>
              <a:gd name="connsiteX904" fmla="*/ 3308798 w 3531775"/>
              <a:gd name="connsiteY904" fmla="*/ 1567513 h 2810796"/>
              <a:gd name="connsiteX905" fmla="*/ 3358709 w 3531775"/>
              <a:gd name="connsiteY905" fmla="*/ 1583229 h 2810796"/>
              <a:gd name="connsiteX906" fmla="*/ 3359090 w 3531775"/>
              <a:gd name="connsiteY906" fmla="*/ 1579610 h 2810796"/>
              <a:gd name="connsiteX907" fmla="*/ 3303750 w 3531775"/>
              <a:gd name="connsiteY907" fmla="*/ 1568275 h 2810796"/>
              <a:gd name="connsiteX908" fmla="*/ 3308798 w 3531775"/>
              <a:gd name="connsiteY908" fmla="*/ 1567513 h 2810796"/>
              <a:gd name="connsiteX909" fmla="*/ 3273746 w 3531775"/>
              <a:gd name="connsiteY909" fmla="*/ 1526746 h 2810796"/>
              <a:gd name="connsiteX910" fmla="*/ 3324990 w 3531775"/>
              <a:gd name="connsiteY910" fmla="*/ 1538748 h 2810796"/>
              <a:gd name="connsiteX911" fmla="*/ 3325276 w 3531775"/>
              <a:gd name="connsiteY911" fmla="*/ 1535319 h 2810796"/>
              <a:gd name="connsiteX912" fmla="*/ 3268602 w 3531775"/>
              <a:gd name="connsiteY912" fmla="*/ 1527794 h 2810796"/>
              <a:gd name="connsiteX913" fmla="*/ 3273746 w 3531775"/>
              <a:gd name="connsiteY913" fmla="*/ 1526746 h 2810796"/>
              <a:gd name="connsiteX914" fmla="*/ 3238789 w 3531775"/>
              <a:gd name="connsiteY914" fmla="*/ 1492266 h 2810796"/>
              <a:gd name="connsiteX915" fmla="*/ 3291081 w 3531775"/>
              <a:gd name="connsiteY915" fmla="*/ 1500267 h 2810796"/>
              <a:gd name="connsiteX916" fmla="*/ 3291081 w 3531775"/>
              <a:gd name="connsiteY916" fmla="*/ 1496838 h 2810796"/>
              <a:gd name="connsiteX917" fmla="*/ 3233741 w 3531775"/>
              <a:gd name="connsiteY917" fmla="*/ 1493695 h 2810796"/>
              <a:gd name="connsiteX918" fmla="*/ 3238789 w 3531775"/>
              <a:gd name="connsiteY918" fmla="*/ 1492266 h 2810796"/>
              <a:gd name="connsiteX919" fmla="*/ 3189354 w 3531775"/>
              <a:gd name="connsiteY919" fmla="*/ 1451499 h 2810796"/>
              <a:gd name="connsiteX920" fmla="*/ 3241456 w 3531775"/>
              <a:gd name="connsiteY920" fmla="*/ 1452832 h 2810796"/>
              <a:gd name="connsiteX921" fmla="*/ 3231264 w 3531775"/>
              <a:gd name="connsiteY921" fmla="*/ 1442641 h 2810796"/>
              <a:gd name="connsiteX922" fmla="*/ 3184592 w 3531775"/>
              <a:gd name="connsiteY922" fmla="*/ 1453690 h 2810796"/>
              <a:gd name="connsiteX923" fmla="*/ 3189354 w 3531775"/>
              <a:gd name="connsiteY923" fmla="*/ 1451499 h 2810796"/>
              <a:gd name="connsiteX924" fmla="*/ 3133824 w 3531775"/>
              <a:gd name="connsiteY924" fmla="*/ 1412827 h 2810796"/>
              <a:gd name="connsiteX925" fmla="*/ 3190116 w 3531775"/>
              <a:gd name="connsiteY925" fmla="*/ 1413304 h 2810796"/>
              <a:gd name="connsiteX926" fmla="*/ 3189640 w 3531775"/>
              <a:gd name="connsiteY926" fmla="*/ 1409970 h 2810796"/>
              <a:gd name="connsiteX927" fmla="*/ 3128775 w 3531775"/>
              <a:gd name="connsiteY927" fmla="*/ 1414923 h 2810796"/>
              <a:gd name="connsiteX928" fmla="*/ 3133824 w 3531775"/>
              <a:gd name="connsiteY928" fmla="*/ 1412827 h 2810796"/>
              <a:gd name="connsiteX929" fmla="*/ 3078959 w 3531775"/>
              <a:gd name="connsiteY929" fmla="*/ 1386253 h 2810796"/>
              <a:gd name="connsiteX930" fmla="*/ 3130490 w 3531775"/>
              <a:gd name="connsiteY930" fmla="*/ 1377299 h 2810796"/>
              <a:gd name="connsiteX931" fmla="*/ 3129537 w 3531775"/>
              <a:gd name="connsiteY931" fmla="*/ 1373965 h 2810796"/>
              <a:gd name="connsiteX932" fmla="*/ 3074673 w 3531775"/>
              <a:gd name="connsiteY932" fmla="*/ 1389205 h 2810796"/>
              <a:gd name="connsiteX933" fmla="*/ 3078959 w 3531775"/>
              <a:gd name="connsiteY933" fmla="*/ 1386253 h 2810796"/>
              <a:gd name="connsiteX934" fmla="*/ 3022191 w 3531775"/>
              <a:gd name="connsiteY934" fmla="*/ 1362440 h 2810796"/>
              <a:gd name="connsiteX935" fmla="*/ 3070863 w 3531775"/>
              <a:gd name="connsiteY935" fmla="*/ 1347676 h 2810796"/>
              <a:gd name="connsiteX936" fmla="*/ 3058767 w 3531775"/>
              <a:gd name="connsiteY936" fmla="*/ 1341104 h 2810796"/>
              <a:gd name="connsiteX937" fmla="*/ 3018381 w 3531775"/>
              <a:gd name="connsiteY937" fmla="*/ 1365869 h 2810796"/>
              <a:gd name="connsiteX938" fmla="*/ 3022191 w 3531775"/>
              <a:gd name="connsiteY938" fmla="*/ 1362440 h 2810796"/>
              <a:gd name="connsiteX939" fmla="*/ 2961993 w 3531775"/>
              <a:gd name="connsiteY939" fmla="*/ 1341009 h 2810796"/>
              <a:gd name="connsiteX940" fmla="*/ 3013618 w 3531775"/>
              <a:gd name="connsiteY940" fmla="*/ 1325483 h 2810796"/>
              <a:gd name="connsiteX941" fmla="*/ 2993996 w 3531775"/>
              <a:gd name="connsiteY941" fmla="*/ 1318054 h 2810796"/>
              <a:gd name="connsiteX942" fmla="*/ 2957801 w 3531775"/>
              <a:gd name="connsiteY942" fmla="*/ 1344342 h 2810796"/>
              <a:gd name="connsiteX943" fmla="*/ 2961993 w 3531775"/>
              <a:gd name="connsiteY943" fmla="*/ 1341009 h 2810796"/>
              <a:gd name="connsiteX944" fmla="*/ 2906176 w 3531775"/>
              <a:gd name="connsiteY944" fmla="*/ 1329198 h 2810796"/>
              <a:gd name="connsiteX945" fmla="*/ 2951325 w 3531775"/>
              <a:gd name="connsiteY945" fmla="*/ 1307290 h 2810796"/>
              <a:gd name="connsiteX946" fmla="*/ 2949801 w 3531775"/>
              <a:gd name="connsiteY946" fmla="*/ 1304337 h 2810796"/>
              <a:gd name="connsiteX947" fmla="*/ 2902842 w 3531775"/>
              <a:gd name="connsiteY947" fmla="*/ 1333103 h 2810796"/>
              <a:gd name="connsiteX948" fmla="*/ 2906176 w 3531775"/>
              <a:gd name="connsiteY948" fmla="*/ 1329198 h 2810796"/>
              <a:gd name="connsiteX949" fmla="*/ 2849788 w 3531775"/>
              <a:gd name="connsiteY949" fmla="*/ 1318625 h 2810796"/>
              <a:gd name="connsiteX950" fmla="*/ 2891508 w 3531775"/>
              <a:gd name="connsiteY950" fmla="*/ 1293288 h 2810796"/>
              <a:gd name="connsiteX951" fmla="*/ 2879411 w 3531775"/>
              <a:gd name="connsiteY951" fmla="*/ 1289574 h 2810796"/>
              <a:gd name="connsiteX952" fmla="*/ 2846835 w 3531775"/>
              <a:gd name="connsiteY952" fmla="*/ 1322816 h 2810796"/>
              <a:gd name="connsiteX953" fmla="*/ 2849788 w 3531775"/>
              <a:gd name="connsiteY953" fmla="*/ 1318625 h 2810796"/>
              <a:gd name="connsiteX954" fmla="*/ 2802639 w 3531775"/>
              <a:gd name="connsiteY954" fmla="*/ 1312243 h 2810796"/>
              <a:gd name="connsiteX955" fmla="*/ 2843692 w 3531775"/>
              <a:gd name="connsiteY955" fmla="*/ 1285478 h 2810796"/>
              <a:gd name="connsiteX956" fmla="*/ 2841882 w 3531775"/>
              <a:gd name="connsiteY956" fmla="*/ 1282716 h 2810796"/>
              <a:gd name="connsiteX957" fmla="*/ 2799686 w 3531775"/>
              <a:gd name="connsiteY957" fmla="*/ 1316529 h 2810796"/>
              <a:gd name="connsiteX958" fmla="*/ 2802639 w 3531775"/>
              <a:gd name="connsiteY958" fmla="*/ 1312243 h 2810796"/>
              <a:gd name="connsiteX959" fmla="*/ 2741679 w 3531775"/>
              <a:gd name="connsiteY959" fmla="*/ 1306052 h 2810796"/>
              <a:gd name="connsiteX960" fmla="*/ 2741870 w 3531775"/>
              <a:gd name="connsiteY960" fmla="*/ 1311100 h 2810796"/>
              <a:gd name="connsiteX961" fmla="*/ 2783494 w 3531775"/>
              <a:gd name="connsiteY961" fmla="*/ 1277953 h 2810796"/>
              <a:gd name="connsiteX962" fmla="*/ 2781684 w 3531775"/>
              <a:gd name="connsiteY962" fmla="*/ 1275286 h 2810796"/>
              <a:gd name="connsiteX963" fmla="*/ 2741679 w 3531775"/>
              <a:gd name="connsiteY963" fmla="*/ 1306052 h 2810796"/>
              <a:gd name="connsiteX964" fmla="*/ 2687673 w 3531775"/>
              <a:gd name="connsiteY964" fmla="*/ 1302909 h 2810796"/>
              <a:gd name="connsiteX965" fmla="*/ 2688149 w 3531775"/>
              <a:gd name="connsiteY965" fmla="*/ 1307957 h 2810796"/>
              <a:gd name="connsiteX966" fmla="*/ 2726630 w 3531775"/>
              <a:gd name="connsiteY966" fmla="*/ 1272715 h 2810796"/>
              <a:gd name="connsiteX967" fmla="*/ 2724725 w 3531775"/>
              <a:gd name="connsiteY967" fmla="*/ 1270143 h 2810796"/>
              <a:gd name="connsiteX968" fmla="*/ 2687673 w 3531775"/>
              <a:gd name="connsiteY968" fmla="*/ 1302909 h 2810796"/>
              <a:gd name="connsiteX969" fmla="*/ 2634047 w 3531775"/>
              <a:gd name="connsiteY969" fmla="*/ 1299861 h 2810796"/>
              <a:gd name="connsiteX970" fmla="*/ 2673861 w 3531775"/>
              <a:gd name="connsiteY970" fmla="*/ 1269857 h 2810796"/>
              <a:gd name="connsiteX971" fmla="*/ 2655764 w 3531775"/>
              <a:gd name="connsiteY971" fmla="*/ 1268333 h 2810796"/>
              <a:gd name="connsiteX972" fmla="*/ 2631189 w 3531775"/>
              <a:gd name="connsiteY972" fmla="*/ 1304242 h 2810796"/>
              <a:gd name="connsiteX973" fmla="*/ 2634047 w 3531775"/>
              <a:gd name="connsiteY973" fmla="*/ 1299861 h 2810796"/>
              <a:gd name="connsiteX974" fmla="*/ 2580516 w 3531775"/>
              <a:gd name="connsiteY974" fmla="*/ 1301194 h 2810796"/>
              <a:gd name="connsiteX975" fmla="*/ 2581088 w 3531775"/>
              <a:gd name="connsiteY975" fmla="*/ 1306242 h 2810796"/>
              <a:gd name="connsiteX976" fmla="*/ 2617664 w 3531775"/>
              <a:gd name="connsiteY976" fmla="*/ 1269190 h 2810796"/>
              <a:gd name="connsiteX977" fmla="*/ 2615759 w 3531775"/>
              <a:gd name="connsiteY977" fmla="*/ 1266618 h 2810796"/>
              <a:gd name="connsiteX978" fmla="*/ 2580516 w 3531775"/>
              <a:gd name="connsiteY978" fmla="*/ 1301194 h 2810796"/>
              <a:gd name="connsiteX979" fmla="*/ 2528795 w 3531775"/>
              <a:gd name="connsiteY979" fmla="*/ 1299099 h 2810796"/>
              <a:gd name="connsiteX980" fmla="*/ 2529748 w 3531775"/>
              <a:gd name="connsiteY980" fmla="*/ 1306719 h 2810796"/>
              <a:gd name="connsiteX981" fmla="*/ 2563848 w 3531775"/>
              <a:gd name="connsiteY981" fmla="*/ 1268524 h 2810796"/>
              <a:gd name="connsiteX982" fmla="*/ 2561847 w 3531775"/>
              <a:gd name="connsiteY982" fmla="*/ 1266047 h 2810796"/>
              <a:gd name="connsiteX983" fmla="*/ 2528795 w 3531775"/>
              <a:gd name="connsiteY983" fmla="*/ 1299099 h 2810796"/>
              <a:gd name="connsiteX984" fmla="*/ 2475265 w 3531775"/>
              <a:gd name="connsiteY984" fmla="*/ 1306052 h 2810796"/>
              <a:gd name="connsiteX985" fmla="*/ 2514032 w 3531775"/>
              <a:gd name="connsiteY985" fmla="*/ 1269095 h 2810796"/>
              <a:gd name="connsiteX986" fmla="*/ 2496887 w 3531775"/>
              <a:gd name="connsiteY986" fmla="*/ 1268524 h 2810796"/>
              <a:gd name="connsiteX987" fmla="*/ 2475265 w 3531775"/>
              <a:gd name="connsiteY987" fmla="*/ 1306052 h 2810796"/>
              <a:gd name="connsiteX988" fmla="*/ 2426878 w 3531775"/>
              <a:gd name="connsiteY988" fmla="*/ 1304528 h 2810796"/>
              <a:gd name="connsiteX989" fmla="*/ 2427545 w 3531775"/>
              <a:gd name="connsiteY989" fmla="*/ 1309671 h 2810796"/>
              <a:gd name="connsiteX990" fmla="*/ 2460977 w 3531775"/>
              <a:gd name="connsiteY990" fmla="*/ 1271000 h 2810796"/>
              <a:gd name="connsiteX991" fmla="*/ 2459073 w 3531775"/>
              <a:gd name="connsiteY991" fmla="*/ 1268524 h 2810796"/>
              <a:gd name="connsiteX992" fmla="*/ 2426878 w 3531775"/>
              <a:gd name="connsiteY992" fmla="*/ 1304528 h 2810796"/>
              <a:gd name="connsiteX993" fmla="*/ 2377634 w 3531775"/>
              <a:gd name="connsiteY993" fmla="*/ 1303290 h 2810796"/>
              <a:gd name="connsiteX994" fmla="*/ 2378586 w 3531775"/>
              <a:gd name="connsiteY994" fmla="*/ 1311005 h 2810796"/>
              <a:gd name="connsiteX995" fmla="*/ 2410209 w 3531775"/>
              <a:gd name="connsiteY995" fmla="*/ 1271953 h 2810796"/>
              <a:gd name="connsiteX996" fmla="*/ 2408304 w 3531775"/>
              <a:gd name="connsiteY996" fmla="*/ 1269476 h 2810796"/>
              <a:gd name="connsiteX997" fmla="*/ 2377634 w 3531775"/>
              <a:gd name="connsiteY997" fmla="*/ 1303290 h 2810796"/>
              <a:gd name="connsiteX998" fmla="*/ 2337248 w 3531775"/>
              <a:gd name="connsiteY998" fmla="*/ 1307004 h 2810796"/>
              <a:gd name="connsiteX999" fmla="*/ 2337819 w 3531775"/>
              <a:gd name="connsiteY999" fmla="*/ 1312148 h 2810796"/>
              <a:gd name="connsiteX1000" fmla="*/ 2370204 w 3531775"/>
              <a:gd name="connsiteY1000" fmla="*/ 1273476 h 2810796"/>
              <a:gd name="connsiteX1001" fmla="*/ 2368299 w 3531775"/>
              <a:gd name="connsiteY1001" fmla="*/ 1270905 h 2810796"/>
              <a:gd name="connsiteX1002" fmla="*/ 2337248 w 3531775"/>
              <a:gd name="connsiteY1002" fmla="*/ 1307004 h 2810796"/>
              <a:gd name="connsiteX1003" fmla="*/ 2300958 w 3531775"/>
              <a:gd name="connsiteY1003" fmla="*/ 1307576 h 2810796"/>
              <a:gd name="connsiteX1004" fmla="*/ 2301529 w 3531775"/>
              <a:gd name="connsiteY1004" fmla="*/ 1312720 h 2810796"/>
              <a:gd name="connsiteX1005" fmla="*/ 2333628 w 3531775"/>
              <a:gd name="connsiteY1005" fmla="*/ 1274238 h 2810796"/>
              <a:gd name="connsiteX1006" fmla="*/ 2331818 w 3531775"/>
              <a:gd name="connsiteY1006" fmla="*/ 1271667 h 2810796"/>
              <a:gd name="connsiteX1007" fmla="*/ 2300958 w 3531775"/>
              <a:gd name="connsiteY1007" fmla="*/ 1307576 h 2810796"/>
              <a:gd name="connsiteX1008" fmla="*/ 2255428 w 3531775"/>
              <a:gd name="connsiteY1008" fmla="*/ 1307481 h 2810796"/>
              <a:gd name="connsiteX1009" fmla="*/ 2255904 w 3531775"/>
              <a:gd name="connsiteY1009" fmla="*/ 1312624 h 2810796"/>
              <a:gd name="connsiteX1010" fmla="*/ 2286098 w 3531775"/>
              <a:gd name="connsiteY1010" fmla="*/ 1274238 h 2810796"/>
              <a:gd name="connsiteX1011" fmla="*/ 2284384 w 3531775"/>
              <a:gd name="connsiteY1011" fmla="*/ 1271667 h 2810796"/>
              <a:gd name="connsiteX1012" fmla="*/ 2255428 w 3531775"/>
              <a:gd name="connsiteY1012" fmla="*/ 1307481 h 2810796"/>
              <a:gd name="connsiteX1013" fmla="*/ 2213327 w 3531775"/>
              <a:gd name="connsiteY1013" fmla="*/ 1303957 h 2810796"/>
              <a:gd name="connsiteX1014" fmla="*/ 2244951 w 3531775"/>
              <a:gd name="connsiteY1014" fmla="*/ 1273572 h 2810796"/>
              <a:gd name="connsiteX1015" fmla="*/ 2231901 w 3531775"/>
              <a:gd name="connsiteY1015" fmla="*/ 1272048 h 2810796"/>
              <a:gd name="connsiteX1016" fmla="*/ 2210756 w 3531775"/>
              <a:gd name="connsiteY1016" fmla="*/ 1308529 h 2810796"/>
              <a:gd name="connsiteX1017" fmla="*/ 2213327 w 3531775"/>
              <a:gd name="connsiteY1017" fmla="*/ 1303957 h 2810796"/>
              <a:gd name="connsiteX1018" fmla="*/ 2171894 w 3531775"/>
              <a:gd name="connsiteY1018" fmla="*/ 1302433 h 2810796"/>
              <a:gd name="connsiteX1019" fmla="*/ 2201993 w 3531775"/>
              <a:gd name="connsiteY1019" fmla="*/ 1271476 h 2810796"/>
              <a:gd name="connsiteX1020" fmla="*/ 2200659 w 3531775"/>
              <a:gd name="connsiteY1020" fmla="*/ 1268714 h 2810796"/>
              <a:gd name="connsiteX1021" fmla="*/ 2169513 w 3531775"/>
              <a:gd name="connsiteY1021" fmla="*/ 1306909 h 2810796"/>
              <a:gd name="connsiteX1022" fmla="*/ 2171894 w 3531775"/>
              <a:gd name="connsiteY1022" fmla="*/ 1302433 h 2810796"/>
              <a:gd name="connsiteX1023" fmla="*/ 2476694 w 3531775"/>
              <a:gd name="connsiteY1023" fmla="*/ 1467691 h 2810796"/>
              <a:gd name="connsiteX1024" fmla="*/ 2477360 w 3531775"/>
              <a:gd name="connsiteY1024" fmla="*/ 1430353 h 2810796"/>
              <a:gd name="connsiteX1025" fmla="*/ 2481551 w 3531775"/>
              <a:gd name="connsiteY1025" fmla="*/ 1435020 h 2810796"/>
              <a:gd name="connsiteX1026" fmla="*/ 2484028 w 3531775"/>
              <a:gd name="connsiteY1026" fmla="*/ 1443117 h 2810796"/>
              <a:gd name="connsiteX1027" fmla="*/ 2482980 w 3531775"/>
              <a:gd name="connsiteY1027" fmla="*/ 1446070 h 2810796"/>
              <a:gd name="connsiteX1028" fmla="*/ 2494029 w 3531775"/>
              <a:gd name="connsiteY1028" fmla="*/ 1447212 h 2810796"/>
              <a:gd name="connsiteX1029" fmla="*/ 2488505 w 3531775"/>
              <a:gd name="connsiteY1029" fmla="*/ 1450641 h 2810796"/>
              <a:gd name="connsiteX1030" fmla="*/ 2484218 w 3531775"/>
              <a:gd name="connsiteY1030" fmla="*/ 1455499 h 2810796"/>
              <a:gd name="connsiteX1031" fmla="*/ 2489267 w 3531775"/>
              <a:gd name="connsiteY1031" fmla="*/ 1459595 h 2810796"/>
              <a:gd name="connsiteX1032" fmla="*/ 2480694 w 3531775"/>
              <a:gd name="connsiteY1032" fmla="*/ 1460643 h 2810796"/>
              <a:gd name="connsiteX1033" fmla="*/ 2476694 w 3531775"/>
              <a:gd name="connsiteY1033" fmla="*/ 1467691 h 2810796"/>
              <a:gd name="connsiteX1034" fmla="*/ 2405351 w 3531775"/>
              <a:gd name="connsiteY1034" fmla="*/ 1445403 h 2810796"/>
              <a:gd name="connsiteX1035" fmla="*/ 2406780 w 3531775"/>
              <a:gd name="connsiteY1035" fmla="*/ 1452928 h 2810796"/>
              <a:gd name="connsiteX1036" fmla="*/ 2407542 w 3531775"/>
              <a:gd name="connsiteY1036" fmla="*/ 1454737 h 2810796"/>
              <a:gd name="connsiteX1037" fmla="*/ 2417067 w 3531775"/>
              <a:gd name="connsiteY1037" fmla="*/ 1454737 h 2810796"/>
              <a:gd name="connsiteX1038" fmla="*/ 2412781 w 3531775"/>
              <a:gd name="connsiteY1038" fmla="*/ 1458166 h 2810796"/>
              <a:gd name="connsiteX1039" fmla="*/ 2409543 w 3531775"/>
              <a:gd name="connsiteY1039" fmla="*/ 1462643 h 2810796"/>
              <a:gd name="connsiteX1040" fmla="*/ 2414210 w 3531775"/>
              <a:gd name="connsiteY1040" fmla="*/ 1465691 h 2810796"/>
              <a:gd name="connsiteX1041" fmla="*/ 2407066 w 3531775"/>
              <a:gd name="connsiteY1041" fmla="*/ 1467405 h 2810796"/>
              <a:gd name="connsiteX1042" fmla="*/ 2404399 w 3531775"/>
              <a:gd name="connsiteY1042" fmla="*/ 1473787 h 2810796"/>
              <a:gd name="connsiteX1043" fmla="*/ 2414876 w 3531775"/>
              <a:gd name="connsiteY1043" fmla="*/ 1474359 h 2810796"/>
              <a:gd name="connsiteX1044" fmla="*/ 2410971 w 3531775"/>
              <a:gd name="connsiteY1044" fmla="*/ 1438450 h 2810796"/>
              <a:gd name="connsiteX1045" fmla="*/ 2405351 w 3531775"/>
              <a:gd name="connsiteY1045" fmla="*/ 1445403 h 2810796"/>
              <a:gd name="connsiteX1046" fmla="*/ 2290289 w 3531775"/>
              <a:gd name="connsiteY1046" fmla="*/ 1472549 h 2810796"/>
              <a:gd name="connsiteX1047" fmla="*/ 2319150 w 3531775"/>
              <a:gd name="connsiteY1047" fmla="*/ 1459404 h 2810796"/>
              <a:gd name="connsiteX1048" fmla="*/ 2291718 w 3531775"/>
              <a:gd name="connsiteY1048" fmla="*/ 1434735 h 2810796"/>
              <a:gd name="connsiteX1049" fmla="*/ 2295814 w 3531775"/>
              <a:gd name="connsiteY1049" fmla="*/ 1439497 h 2810796"/>
              <a:gd name="connsiteX1050" fmla="*/ 2298100 w 3531775"/>
              <a:gd name="connsiteY1050" fmla="*/ 1447784 h 2810796"/>
              <a:gd name="connsiteX1051" fmla="*/ 2296957 w 3531775"/>
              <a:gd name="connsiteY1051" fmla="*/ 1450737 h 2810796"/>
              <a:gd name="connsiteX1052" fmla="*/ 2307911 w 3531775"/>
              <a:gd name="connsiteY1052" fmla="*/ 1452166 h 2810796"/>
              <a:gd name="connsiteX1053" fmla="*/ 2303243 w 3531775"/>
              <a:gd name="connsiteY1053" fmla="*/ 1455499 h 2810796"/>
              <a:gd name="connsiteX1054" fmla="*/ 2297909 w 3531775"/>
              <a:gd name="connsiteY1054" fmla="*/ 1460357 h 2810796"/>
              <a:gd name="connsiteX1055" fmla="*/ 2302863 w 3531775"/>
              <a:gd name="connsiteY1055" fmla="*/ 1464643 h 2810796"/>
              <a:gd name="connsiteX1056" fmla="*/ 2294290 w 3531775"/>
              <a:gd name="connsiteY1056" fmla="*/ 1465596 h 2810796"/>
              <a:gd name="connsiteX1057" fmla="*/ 2290289 w 3531775"/>
              <a:gd name="connsiteY1057" fmla="*/ 1472549 h 2810796"/>
              <a:gd name="connsiteX1058" fmla="*/ 2251237 w 3531775"/>
              <a:gd name="connsiteY1058" fmla="*/ 1450641 h 2810796"/>
              <a:gd name="connsiteX1059" fmla="*/ 2252189 w 3531775"/>
              <a:gd name="connsiteY1059" fmla="*/ 1457500 h 2810796"/>
              <a:gd name="connsiteX1060" fmla="*/ 2252761 w 3531775"/>
              <a:gd name="connsiteY1060" fmla="*/ 1459119 h 2810796"/>
              <a:gd name="connsiteX1061" fmla="*/ 2261143 w 3531775"/>
              <a:gd name="connsiteY1061" fmla="*/ 1459500 h 2810796"/>
              <a:gd name="connsiteX1062" fmla="*/ 2257238 w 3531775"/>
              <a:gd name="connsiteY1062" fmla="*/ 1462357 h 2810796"/>
              <a:gd name="connsiteX1063" fmla="*/ 2254190 w 3531775"/>
              <a:gd name="connsiteY1063" fmla="*/ 1466262 h 2810796"/>
              <a:gd name="connsiteX1064" fmla="*/ 2258285 w 3531775"/>
              <a:gd name="connsiteY1064" fmla="*/ 1469215 h 2810796"/>
              <a:gd name="connsiteX1065" fmla="*/ 2251809 w 3531775"/>
              <a:gd name="connsiteY1065" fmla="*/ 1470454 h 2810796"/>
              <a:gd name="connsiteX1066" fmla="*/ 2249142 w 3531775"/>
              <a:gd name="connsiteY1066" fmla="*/ 1476073 h 2810796"/>
              <a:gd name="connsiteX1067" fmla="*/ 2258476 w 3531775"/>
              <a:gd name="connsiteY1067" fmla="*/ 1476930 h 2810796"/>
              <a:gd name="connsiteX1068" fmla="*/ 2256380 w 3531775"/>
              <a:gd name="connsiteY1068" fmla="*/ 1444641 h 2810796"/>
              <a:gd name="connsiteX1069" fmla="*/ 2251237 w 3531775"/>
              <a:gd name="connsiteY1069" fmla="*/ 1450641 h 2810796"/>
              <a:gd name="connsiteX1070" fmla="*/ 2193134 w 3531775"/>
              <a:gd name="connsiteY1070" fmla="*/ 1474359 h 2810796"/>
              <a:gd name="connsiteX1071" fmla="*/ 2193515 w 3531775"/>
              <a:gd name="connsiteY1071" fmla="*/ 1441783 h 2810796"/>
              <a:gd name="connsiteX1072" fmla="*/ 2197040 w 3531775"/>
              <a:gd name="connsiteY1072" fmla="*/ 1445879 h 2810796"/>
              <a:gd name="connsiteX1073" fmla="*/ 2197706 w 3531775"/>
              <a:gd name="connsiteY1073" fmla="*/ 1453690 h 2810796"/>
              <a:gd name="connsiteX1074" fmla="*/ 2198278 w 3531775"/>
              <a:gd name="connsiteY1074" fmla="*/ 1455595 h 2810796"/>
              <a:gd name="connsiteX1075" fmla="*/ 2207708 w 3531775"/>
              <a:gd name="connsiteY1075" fmla="*/ 1456547 h 2810796"/>
              <a:gd name="connsiteX1076" fmla="*/ 2203040 w 3531775"/>
              <a:gd name="connsiteY1076" fmla="*/ 1459595 h 2810796"/>
              <a:gd name="connsiteX1077" fmla="*/ 2199421 w 3531775"/>
              <a:gd name="connsiteY1077" fmla="*/ 1463786 h 2810796"/>
              <a:gd name="connsiteX1078" fmla="*/ 2203802 w 3531775"/>
              <a:gd name="connsiteY1078" fmla="*/ 1467310 h 2810796"/>
              <a:gd name="connsiteX1079" fmla="*/ 2196468 w 3531775"/>
              <a:gd name="connsiteY1079" fmla="*/ 1468263 h 2810796"/>
              <a:gd name="connsiteX1080" fmla="*/ 2193134 w 3531775"/>
              <a:gd name="connsiteY1080" fmla="*/ 1474359 h 2810796"/>
              <a:gd name="connsiteX1081" fmla="*/ 2145129 w 3531775"/>
              <a:gd name="connsiteY1081" fmla="*/ 1449689 h 2810796"/>
              <a:gd name="connsiteX1082" fmla="*/ 2158273 w 3531775"/>
              <a:gd name="connsiteY1082" fmla="*/ 1419780 h 2810796"/>
              <a:gd name="connsiteX1083" fmla="*/ 2159988 w 3531775"/>
              <a:gd name="connsiteY1083" fmla="*/ 1424924 h 2810796"/>
              <a:gd name="connsiteX1084" fmla="*/ 2157606 w 3531775"/>
              <a:gd name="connsiteY1084" fmla="*/ 1432354 h 2810796"/>
              <a:gd name="connsiteX1085" fmla="*/ 2157416 w 3531775"/>
              <a:gd name="connsiteY1085" fmla="*/ 1434258 h 2810796"/>
              <a:gd name="connsiteX1086" fmla="*/ 2165607 w 3531775"/>
              <a:gd name="connsiteY1086" fmla="*/ 1438640 h 2810796"/>
              <a:gd name="connsiteX1087" fmla="*/ 2160178 w 3531775"/>
              <a:gd name="connsiteY1087" fmla="*/ 1439688 h 2810796"/>
              <a:gd name="connsiteX1088" fmla="*/ 2155225 w 3531775"/>
              <a:gd name="connsiteY1088" fmla="*/ 1442164 h 2810796"/>
              <a:gd name="connsiteX1089" fmla="*/ 2157797 w 3531775"/>
              <a:gd name="connsiteY1089" fmla="*/ 1447117 h 2810796"/>
              <a:gd name="connsiteX1090" fmla="*/ 2150748 w 3531775"/>
              <a:gd name="connsiteY1090" fmla="*/ 1445212 h 2810796"/>
              <a:gd name="connsiteX1091" fmla="*/ 2145129 w 3531775"/>
              <a:gd name="connsiteY1091" fmla="*/ 1449689 h 2810796"/>
              <a:gd name="connsiteX1092" fmla="*/ 2094265 w 3531775"/>
              <a:gd name="connsiteY1092" fmla="*/ 1461881 h 2810796"/>
              <a:gd name="connsiteX1093" fmla="*/ 2125126 w 3531775"/>
              <a:gd name="connsiteY1093" fmla="*/ 1453499 h 2810796"/>
              <a:gd name="connsiteX1094" fmla="*/ 2102456 w 3531775"/>
              <a:gd name="connsiteY1094" fmla="*/ 1424353 h 2810796"/>
              <a:gd name="connsiteX1095" fmla="*/ 2105505 w 3531775"/>
              <a:gd name="connsiteY1095" fmla="*/ 1429782 h 2810796"/>
              <a:gd name="connsiteX1096" fmla="*/ 2106267 w 3531775"/>
              <a:gd name="connsiteY1096" fmla="*/ 1438450 h 2810796"/>
              <a:gd name="connsiteX1097" fmla="*/ 2104647 w 3531775"/>
              <a:gd name="connsiteY1097" fmla="*/ 1441212 h 2810796"/>
              <a:gd name="connsiteX1098" fmla="*/ 2115220 w 3531775"/>
              <a:gd name="connsiteY1098" fmla="*/ 1444450 h 2810796"/>
              <a:gd name="connsiteX1099" fmla="*/ 2110076 w 3531775"/>
              <a:gd name="connsiteY1099" fmla="*/ 1446927 h 2810796"/>
              <a:gd name="connsiteX1100" fmla="*/ 2103980 w 3531775"/>
              <a:gd name="connsiteY1100" fmla="*/ 1450832 h 2810796"/>
              <a:gd name="connsiteX1101" fmla="*/ 2108172 w 3531775"/>
              <a:gd name="connsiteY1101" fmla="*/ 1455975 h 2810796"/>
              <a:gd name="connsiteX1102" fmla="*/ 2099504 w 3531775"/>
              <a:gd name="connsiteY1102" fmla="*/ 1455404 h 2810796"/>
              <a:gd name="connsiteX1103" fmla="*/ 2094265 w 3531775"/>
              <a:gd name="connsiteY1103" fmla="*/ 1461881 h 2810796"/>
              <a:gd name="connsiteX1104" fmla="*/ 2021113 w 3531775"/>
              <a:gd name="connsiteY1104" fmla="*/ 1449689 h 2810796"/>
              <a:gd name="connsiteX1105" fmla="*/ 2027876 w 3531775"/>
              <a:gd name="connsiteY1105" fmla="*/ 1417399 h 2810796"/>
              <a:gd name="connsiteX1106" fmla="*/ 2030543 w 3531775"/>
              <a:gd name="connsiteY1106" fmla="*/ 1422162 h 2810796"/>
              <a:gd name="connsiteX1107" fmla="*/ 2029685 w 3531775"/>
              <a:gd name="connsiteY1107" fmla="*/ 1429972 h 2810796"/>
              <a:gd name="connsiteX1108" fmla="*/ 2029876 w 3531775"/>
              <a:gd name="connsiteY1108" fmla="*/ 1431972 h 2810796"/>
              <a:gd name="connsiteX1109" fmla="*/ 2038925 w 3531775"/>
              <a:gd name="connsiteY1109" fmla="*/ 1434640 h 2810796"/>
              <a:gd name="connsiteX1110" fmla="*/ 2033781 w 3531775"/>
              <a:gd name="connsiteY1110" fmla="*/ 1436830 h 2810796"/>
              <a:gd name="connsiteX1111" fmla="*/ 2029400 w 3531775"/>
              <a:gd name="connsiteY1111" fmla="*/ 1440354 h 2810796"/>
              <a:gd name="connsiteX1112" fmla="*/ 2033114 w 3531775"/>
              <a:gd name="connsiteY1112" fmla="*/ 1444641 h 2810796"/>
              <a:gd name="connsiteX1113" fmla="*/ 2025590 w 3531775"/>
              <a:gd name="connsiteY1113" fmla="*/ 1444260 h 2810796"/>
              <a:gd name="connsiteX1114" fmla="*/ 2021113 w 3531775"/>
              <a:gd name="connsiteY1114" fmla="*/ 1449689 h 2810796"/>
              <a:gd name="connsiteX1115" fmla="*/ 1923958 w 3531775"/>
              <a:gd name="connsiteY1115" fmla="*/ 1410255 h 2810796"/>
              <a:gd name="connsiteX1116" fmla="*/ 1956057 w 3531775"/>
              <a:gd name="connsiteY1116" fmla="*/ 1409875 h 2810796"/>
              <a:gd name="connsiteX1117" fmla="*/ 1941865 w 3531775"/>
              <a:gd name="connsiteY1117" fmla="*/ 1375775 h 2810796"/>
              <a:gd name="connsiteX1118" fmla="*/ 1943389 w 3531775"/>
              <a:gd name="connsiteY1118" fmla="*/ 1381871 h 2810796"/>
              <a:gd name="connsiteX1119" fmla="*/ 1941865 w 3531775"/>
              <a:gd name="connsiteY1119" fmla="*/ 1390539 h 2810796"/>
              <a:gd name="connsiteX1120" fmla="*/ 1939579 w 3531775"/>
              <a:gd name="connsiteY1120" fmla="*/ 1392825 h 2810796"/>
              <a:gd name="connsiteX1121" fmla="*/ 1948818 w 3531775"/>
              <a:gd name="connsiteY1121" fmla="*/ 1398635 h 2810796"/>
              <a:gd name="connsiteX1122" fmla="*/ 1943294 w 3531775"/>
              <a:gd name="connsiteY1122" fmla="*/ 1399873 h 2810796"/>
              <a:gd name="connsiteX1123" fmla="*/ 1936436 w 3531775"/>
              <a:gd name="connsiteY1123" fmla="*/ 1402159 h 2810796"/>
              <a:gd name="connsiteX1124" fmla="*/ 1939198 w 3531775"/>
              <a:gd name="connsiteY1124" fmla="*/ 1408255 h 2810796"/>
              <a:gd name="connsiteX1125" fmla="*/ 1930911 w 3531775"/>
              <a:gd name="connsiteY1125" fmla="*/ 1405398 h 2810796"/>
              <a:gd name="connsiteX1126" fmla="*/ 1923958 w 3531775"/>
              <a:gd name="connsiteY1126" fmla="*/ 1410255 h 2810796"/>
              <a:gd name="connsiteX1127" fmla="*/ 1888430 w 3531775"/>
              <a:gd name="connsiteY1127" fmla="*/ 1394634 h 2810796"/>
              <a:gd name="connsiteX1128" fmla="*/ 1914623 w 3531775"/>
              <a:gd name="connsiteY1128" fmla="*/ 1387015 h 2810796"/>
              <a:gd name="connsiteX1129" fmla="*/ 1895097 w 3531775"/>
              <a:gd name="connsiteY1129" fmla="*/ 1361964 h 2810796"/>
              <a:gd name="connsiteX1130" fmla="*/ 1897669 w 3531775"/>
              <a:gd name="connsiteY1130" fmla="*/ 1366631 h 2810796"/>
              <a:gd name="connsiteX1131" fmla="*/ 1896812 w 3531775"/>
              <a:gd name="connsiteY1131" fmla="*/ 1374632 h 2810796"/>
              <a:gd name="connsiteX1132" fmla="*/ 1897002 w 3531775"/>
              <a:gd name="connsiteY1132" fmla="*/ 1376632 h 2810796"/>
              <a:gd name="connsiteX1133" fmla="*/ 1905956 w 3531775"/>
              <a:gd name="connsiteY1133" fmla="*/ 1379204 h 2810796"/>
              <a:gd name="connsiteX1134" fmla="*/ 1900908 w 3531775"/>
              <a:gd name="connsiteY1134" fmla="*/ 1381490 h 2810796"/>
              <a:gd name="connsiteX1135" fmla="*/ 1896526 w 3531775"/>
              <a:gd name="connsiteY1135" fmla="*/ 1385109 h 2810796"/>
              <a:gd name="connsiteX1136" fmla="*/ 1900241 w 3531775"/>
              <a:gd name="connsiteY1136" fmla="*/ 1389491 h 2810796"/>
              <a:gd name="connsiteX1137" fmla="*/ 1892811 w 3531775"/>
              <a:gd name="connsiteY1137" fmla="*/ 1389205 h 2810796"/>
              <a:gd name="connsiteX1138" fmla="*/ 1888430 w 3531775"/>
              <a:gd name="connsiteY1138" fmla="*/ 1394634 h 2810796"/>
              <a:gd name="connsiteX1139" fmla="*/ 1836233 w 3531775"/>
              <a:gd name="connsiteY1139" fmla="*/ 1355391 h 2810796"/>
              <a:gd name="connsiteX1140" fmla="*/ 1867856 w 3531775"/>
              <a:gd name="connsiteY1140" fmla="*/ 1356344 h 2810796"/>
              <a:gd name="connsiteX1141" fmla="*/ 1856426 w 3531775"/>
              <a:gd name="connsiteY1141" fmla="*/ 1321768 h 2810796"/>
              <a:gd name="connsiteX1142" fmla="*/ 1857378 w 3531775"/>
              <a:gd name="connsiteY1142" fmla="*/ 1327959 h 2810796"/>
              <a:gd name="connsiteX1143" fmla="*/ 1855187 w 3531775"/>
              <a:gd name="connsiteY1143" fmla="*/ 1336532 h 2810796"/>
              <a:gd name="connsiteX1144" fmla="*/ 1852806 w 3531775"/>
              <a:gd name="connsiteY1144" fmla="*/ 1338723 h 2810796"/>
              <a:gd name="connsiteX1145" fmla="*/ 1861569 w 3531775"/>
              <a:gd name="connsiteY1145" fmla="*/ 1344819 h 2810796"/>
              <a:gd name="connsiteX1146" fmla="*/ 1856045 w 3531775"/>
              <a:gd name="connsiteY1146" fmla="*/ 1345771 h 2810796"/>
              <a:gd name="connsiteX1147" fmla="*/ 1849091 w 3531775"/>
              <a:gd name="connsiteY1147" fmla="*/ 1347867 h 2810796"/>
              <a:gd name="connsiteX1148" fmla="*/ 1851377 w 3531775"/>
              <a:gd name="connsiteY1148" fmla="*/ 1354058 h 2810796"/>
              <a:gd name="connsiteX1149" fmla="*/ 1843376 w 3531775"/>
              <a:gd name="connsiteY1149" fmla="*/ 1350915 h 2810796"/>
              <a:gd name="connsiteX1150" fmla="*/ 1836233 w 3531775"/>
              <a:gd name="connsiteY1150" fmla="*/ 1355391 h 2810796"/>
              <a:gd name="connsiteX1151" fmla="*/ 1837757 w 3531775"/>
              <a:gd name="connsiteY1151" fmla="*/ 1301575 h 2810796"/>
              <a:gd name="connsiteX1152" fmla="*/ 1866141 w 3531775"/>
              <a:gd name="connsiteY1152" fmla="*/ 1266523 h 2810796"/>
              <a:gd name="connsiteX1153" fmla="*/ 1864141 w 3531775"/>
              <a:gd name="connsiteY1153" fmla="*/ 1272810 h 2810796"/>
              <a:gd name="connsiteX1154" fmla="*/ 1856807 w 3531775"/>
              <a:gd name="connsiteY1154" fmla="*/ 1279477 h 2810796"/>
              <a:gd name="connsiteX1155" fmla="*/ 1859759 w 3531775"/>
              <a:gd name="connsiteY1155" fmla="*/ 1290717 h 2810796"/>
              <a:gd name="connsiteX1156" fmla="*/ 1854044 w 3531775"/>
              <a:gd name="connsiteY1156" fmla="*/ 1288812 h 2810796"/>
              <a:gd name="connsiteX1157" fmla="*/ 1847663 w 3531775"/>
              <a:gd name="connsiteY1157" fmla="*/ 1288716 h 2810796"/>
              <a:gd name="connsiteX1158" fmla="*/ 1846710 w 3531775"/>
              <a:gd name="connsiteY1158" fmla="*/ 1295479 h 2810796"/>
              <a:gd name="connsiteX1159" fmla="*/ 1841376 w 3531775"/>
              <a:gd name="connsiteY1159" fmla="*/ 1289383 h 2810796"/>
              <a:gd name="connsiteX1160" fmla="*/ 1833089 w 3531775"/>
              <a:gd name="connsiteY1160" fmla="*/ 1290717 h 2810796"/>
              <a:gd name="connsiteX1161" fmla="*/ 1837757 w 3531775"/>
              <a:gd name="connsiteY1161" fmla="*/ 1301575 h 2810796"/>
              <a:gd name="connsiteX1162" fmla="*/ 1827089 w 3531775"/>
              <a:gd name="connsiteY1162" fmla="*/ 1285668 h 2810796"/>
              <a:gd name="connsiteX1163" fmla="*/ 1816897 w 3531775"/>
              <a:gd name="connsiteY1163" fmla="*/ 1245092 h 2810796"/>
              <a:gd name="connsiteX1164" fmla="*/ 1817278 w 3531775"/>
              <a:gd name="connsiteY1164" fmla="*/ 1252236 h 2810796"/>
              <a:gd name="connsiteX1165" fmla="*/ 1813754 w 3531775"/>
              <a:gd name="connsiteY1165" fmla="*/ 1262332 h 2810796"/>
              <a:gd name="connsiteX1166" fmla="*/ 1810706 w 3531775"/>
              <a:gd name="connsiteY1166" fmla="*/ 1264999 h 2810796"/>
              <a:gd name="connsiteX1167" fmla="*/ 1820516 w 3531775"/>
              <a:gd name="connsiteY1167" fmla="*/ 1272143 h 2810796"/>
              <a:gd name="connsiteX1168" fmla="*/ 1805372 w 3531775"/>
              <a:gd name="connsiteY1168" fmla="*/ 1275953 h 2810796"/>
              <a:gd name="connsiteX1169" fmla="*/ 1807658 w 3531775"/>
              <a:gd name="connsiteY1169" fmla="*/ 1283287 h 2810796"/>
              <a:gd name="connsiteX1170" fmla="*/ 1798418 w 3531775"/>
              <a:gd name="connsiteY1170" fmla="*/ 1279668 h 2810796"/>
              <a:gd name="connsiteX1171" fmla="*/ 1827089 w 3531775"/>
              <a:gd name="connsiteY1171" fmla="*/ 1285668 h 2810796"/>
              <a:gd name="connsiteX1172" fmla="*/ 1790608 w 3531775"/>
              <a:gd name="connsiteY1172" fmla="*/ 1338151 h 2810796"/>
              <a:gd name="connsiteX1173" fmla="*/ 1822040 w 3531775"/>
              <a:gd name="connsiteY1173" fmla="*/ 1317006 h 2810796"/>
              <a:gd name="connsiteX1174" fmla="*/ 1813087 w 3531775"/>
              <a:gd name="connsiteY1174" fmla="*/ 1315767 h 2810796"/>
              <a:gd name="connsiteX1175" fmla="*/ 1806800 w 3531775"/>
              <a:gd name="connsiteY1175" fmla="*/ 1320720 h 2810796"/>
              <a:gd name="connsiteX1176" fmla="*/ 1805467 w 3531775"/>
              <a:gd name="connsiteY1176" fmla="*/ 1322245 h 2810796"/>
              <a:gd name="connsiteX1177" fmla="*/ 1809848 w 3531775"/>
              <a:gd name="connsiteY1177" fmla="*/ 1330626 h 2810796"/>
              <a:gd name="connsiteX1178" fmla="*/ 1804610 w 3531775"/>
              <a:gd name="connsiteY1178" fmla="*/ 1328531 h 2810796"/>
              <a:gd name="connsiteX1179" fmla="*/ 1798895 w 3531775"/>
              <a:gd name="connsiteY1179" fmla="*/ 1327769 h 2810796"/>
              <a:gd name="connsiteX1180" fmla="*/ 1798228 w 3531775"/>
              <a:gd name="connsiteY1180" fmla="*/ 1333484 h 2810796"/>
              <a:gd name="connsiteX1181" fmla="*/ 1793275 w 3531775"/>
              <a:gd name="connsiteY1181" fmla="*/ 1327769 h 2810796"/>
              <a:gd name="connsiteX1182" fmla="*/ 1785941 w 3531775"/>
              <a:gd name="connsiteY1182" fmla="*/ 1328245 h 2810796"/>
              <a:gd name="connsiteX1183" fmla="*/ 1790608 w 3531775"/>
              <a:gd name="connsiteY1183" fmla="*/ 1338151 h 2810796"/>
              <a:gd name="connsiteX1184" fmla="*/ 1779368 w 3531775"/>
              <a:gd name="connsiteY1184" fmla="*/ 1244711 h 2810796"/>
              <a:gd name="connsiteX1185" fmla="*/ 1814039 w 3531775"/>
              <a:gd name="connsiteY1185" fmla="*/ 1212993 h 2810796"/>
              <a:gd name="connsiteX1186" fmla="*/ 1802324 w 3531775"/>
              <a:gd name="connsiteY1186" fmla="*/ 1210421 h 2810796"/>
              <a:gd name="connsiteX1187" fmla="*/ 1803562 w 3531775"/>
              <a:gd name="connsiteY1187" fmla="*/ 1214041 h 2810796"/>
              <a:gd name="connsiteX1188" fmla="*/ 1796513 w 3531775"/>
              <a:gd name="connsiteY1188" fmla="*/ 1221089 h 2810796"/>
              <a:gd name="connsiteX1189" fmla="*/ 1795085 w 3531775"/>
              <a:gd name="connsiteY1189" fmla="*/ 1223089 h 2810796"/>
              <a:gd name="connsiteX1190" fmla="*/ 1800800 w 3531775"/>
              <a:gd name="connsiteY1190" fmla="*/ 1230995 h 2810796"/>
              <a:gd name="connsiteX1191" fmla="*/ 1794608 w 3531775"/>
              <a:gd name="connsiteY1191" fmla="*/ 1230042 h 2810796"/>
              <a:gd name="connsiteX1192" fmla="*/ 1787941 w 3531775"/>
              <a:gd name="connsiteY1192" fmla="*/ 1230804 h 2810796"/>
              <a:gd name="connsiteX1193" fmla="*/ 1787750 w 3531775"/>
              <a:gd name="connsiteY1193" fmla="*/ 1237282 h 2810796"/>
              <a:gd name="connsiteX1194" fmla="*/ 1781464 w 3531775"/>
              <a:gd name="connsiteY1194" fmla="*/ 1232233 h 2810796"/>
              <a:gd name="connsiteX1195" fmla="*/ 1773082 w 3531775"/>
              <a:gd name="connsiteY1195" fmla="*/ 1234710 h 2810796"/>
              <a:gd name="connsiteX1196" fmla="*/ 1779368 w 3531775"/>
              <a:gd name="connsiteY1196" fmla="*/ 1244711 h 2810796"/>
              <a:gd name="connsiteX1197" fmla="*/ 1772415 w 3531775"/>
              <a:gd name="connsiteY1197" fmla="*/ 1177941 h 2810796"/>
              <a:gd name="connsiteX1198" fmla="*/ 1764414 w 3531775"/>
              <a:gd name="connsiteY1198" fmla="*/ 1179560 h 2810796"/>
              <a:gd name="connsiteX1199" fmla="*/ 1770320 w 3531775"/>
              <a:gd name="connsiteY1199" fmla="*/ 1188228 h 2810796"/>
              <a:gd name="connsiteX1200" fmla="*/ 1756985 w 3531775"/>
              <a:gd name="connsiteY1200" fmla="*/ 1189752 h 2810796"/>
              <a:gd name="connsiteX1201" fmla="*/ 1757651 w 3531775"/>
              <a:gd name="connsiteY1201" fmla="*/ 1195848 h 2810796"/>
              <a:gd name="connsiteX1202" fmla="*/ 1750508 w 3531775"/>
              <a:gd name="connsiteY1202" fmla="*/ 1191942 h 2810796"/>
              <a:gd name="connsiteX1203" fmla="*/ 1773654 w 3531775"/>
              <a:gd name="connsiteY1203" fmla="*/ 1199658 h 2810796"/>
              <a:gd name="connsiteX1204" fmla="*/ 1771653 w 3531775"/>
              <a:gd name="connsiteY1204" fmla="*/ 1166606 h 2810796"/>
              <a:gd name="connsiteX1205" fmla="*/ 1772415 w 3531775"/>
              <a:gd name="connsiteY1205" fmla="*/ 1177941 h 2810796"/>
              <a:gd name="connsiteX1206" fmla="*/ 1785083 w 3531775"/>
              <a:gd name="connsiteY1206" fmla="*/ 1019730 h 2810796"/>
              <a:gd name="connsiteX1207" fmla="*/ 1781750 w 3531775"/>
              <a:gd name="connsiteY1207" fmla="*/ 1016587 h 2810796"/>
              <a:gd name="connsiteX1208" fmla="*/ 1777940 w 3531775"/>
              <a:gd name="connsiteY1208" fmla="*/ 1018016 h 2810796"/>
              <a:gd name="connsiteX1209" fmla="*/ 1778035 w 3531775"/>
              <a:gd name="connsiteY1209" fmla="*/ 1013634 h 2810796"/>
              <a:gd name="connsiteX1210" fmla="*/ 1770129 w 3531775"/>
              <a:gd name="connsiteY1210" fmla="*/ 1015539 h 2810796"/>
              <a:gd name="connsiteX1211" fmla="*/ 1802038 w 3531775"/>
              <a:gd name="connsiteY1211" fmla="*/ 1019826 h 2810796"/>
              <a:gd name="connsiteX1212" fmla="*/ 1790894 w 3531775"/>
              <a:gd name="connsiteY1212" fmla="*/ 1018492 h 2810796"/>
              <a:gd name="connsiteX1213" fmla="*/ 1788417 w 3531775"/>
              <a:gd name="connsiteY1213" fmla="*/ 1022207 h 2810796"/>
              <a:gd name="connsiteX1214" fmla="*/ 1785083 w 3531775"/>
              <a:gd name="connsiteY1214" fmla="*/ 1019730 h 2810796"/>
              <a:gd name="connsiteX1215" fmla="*/ 1771748 w 3531775"/>
              <a:gd name="connsiteY1215" fmla="*/ 952008 h 2810796"/>
              <a:gd name="connsiteX1216" fmla="*/ 1768796 w 3531775"/>
              <a:gd name="connsiteY1216" fmla="*/ 945912 h 2810796"/>
              <a:gd name="connsiteX1217" fmla="*/ 1762509 w 3531775"/>
              <a:gd name="connsiteY1217" fmla="*/ 947531 h 2810796"/>
              <a:gd name="connsiteX1218" fmla="*/ 1765271 w 3531775"/>
              <a:gd name="connsiteY1218" fmla="*/ 940197 h 2810796"/>
              <a:gd name="connsiteX1219" fmla="*/ 1760128 w 3531775"/>
              <a:gd name="connsiteY1219" fmla="*/ 932862 h 2810796"/>
              <a:gd name="connsiteX1220" fmla="*/ 1752698 w 3531775"/>
              <a:gd name="connsiteY1220" fmla="*/ 941625 h 2810796"/>
              <a:gd name="connsiteX1221" fmla="*/ 1796133 w 3531775"/>
              <a:gd name="connsiteY1221" fmla="*/ 956008 h 2810796"/>
              <a:gd name="connsiteX1222" fmla="*/ 1789941 w 3531775"/>
              <a:gd name="connsiteY1222" fmla="*/ 956199 h 2810796"/>
              <a:gd name="connsiteX1223" fmla="*/ 1780892 w 3531775"/>
              <a:gd name="connsiteY1223" fmla="*/ 951436 h 2810796"/>
              <a:gd name="connsiteX1224" fmla="*/ 1775082 w 3531775"/>
              <a:gd name="connsiteY1224" fmla="*/ 957246 h 2810796"/>
              <a:gd name="connsiteX1225" fmla="*/ 1772891 w 3531775"/>
              <a:gd name="connsiteY1225" fmla="*/ 958294 h 2810796"/>
              <a:gd name="connsiteX1226" fmla="*/ 1771748 w 3531775"/>
              <a:gd name="connsiteY1226" fmla="*/ 952008 h 2810796"/>
              <a:gd name="connsiteX1227" fmla="*/ 1803181 w 3531775"/>
              <a:gd name="connsiteY1227" fmla="*/ 1050306 h 2810796"/>
              <a:gd name="connsiteX1228" fmla="*/ 1796037 w 3531775"/>
              <a:gd name="connsiteY1228" fmla="*/ 1048305 h 2810796"/>
              <a:gd name="connsiteX1229" fmla="*/ 1786512 w 3531775"/>
              <a:gd name="connsiteY1229" fmla="*/ 1046877 h 2810796"/>
              <a:gd name="connsiteX1230" fmla="*/ 1781464 w 3531775"/>
              <a:gd name="connsiteY1230" fmla="*/ 1052877 h 2810796"/>
              <a:gd name="connsiteX1231" fmla="*/ 1778606 w 3531775"/>
              <a:gd name="connsiteY1231" fmla="*/ 1049163 h 2810796"/>
              <a:gd name="connsiteX1232" fmla="*/ 1774034 w 3531775"/>
              <a:gd name="connsiteY1232" fmla="*/ 1045638 h 2810796"/>
              <a:gd name="connsiteX1233" fmla="*/ 1768986 w 3531775"/>
              <a:gd name="connsiteY1233" fmla="*/ 1048020 h 2810796"/>
              <a:gd name="connsiteX1234" fmla="*/ 1769081 w 3531775"/>
              <a:gd name="connsiteY1234" fmla="*/ 1042495 h 2810796"/>
              <a:gd name="connsiteX1235" fmla="*/ 1762319 w 3531775"/>
              <a:gd name="connsiteY1235" fmla="*/ 1038399 h 2810796"/>
              <a:gd name="connsiteX1236" fmla="*/ 1772701 w 3531775"/>
              <a:gd name="connsiteY1236" fmla="*/ 1058688 h 2810796"/>
              <a:gd name="connsiteX1237" fmla="*/ 1803181 w 3531775"/>
              <a:gd name="connsiteY1237" fmla="*/ 1050306 h 2810796"/>
              <a:gd name="connsiteX1238" fmla="*/ 1749650 w 3531775"/>
              <a:gd name="connsiteY1238" fmla="*/ 1019540 h 2810796"/>
              <a:gd name="connsiteX1239" fmla="*/ 1742983 w 3531775"/>
              <a:gd name="connsiteY1239" fmla="*/ 1024588 h 2810796"/>
              <a:gd name="connsiteX1240" fmla="*/ 1739744 w 3531775"/>
              <a:gd name="connsiteY1240" fmla="*/ 1020111 h 2810796"/>
              <a:gd name="connsiteX1241" fmla="*/ 1737268 w 3531775"/>
              <a:gd name="connsiteY1241" fmla="*/ 1014587 h 2810796"/>
              <a:gd name="connsiteX1242" fmla="*/ 1730600 w 3531775"/>
              <a:gd name="connsiteY1242" fmla="*/ 1015825 h 2810796"/>
              <a:gd name="connsiteX1243" fmla="*/ 1734125 w 3531775"/>
              <a:gd name="connsiteY1243" fmla="*/ 1009253 h 2810796"/>
              <a:gd name="connsiteX1244" fmla="*/ 1727933 w 3531775"/>
              <a:gd name="connsiteY1244" fmla="*/ 1030113 h 2810796"/>
              <a:gd name="connsiteX1245" fmla="*/ 1758794 w 3531775"/>
              <a:gd name="connsiteY1245" fmla="*/ 1023636 h 2810796"/>
              <a:gd name="connsiteX1246" fmla="*/ 1749650 w 3531775"/>
              <a:gd name="connsiteY1246" fmla="*/ 1019540 h 2810796"/>
              <a:gd name="connsiteX1247" fmla="*/ 1717932 w 3531775"/>
              <a:gd name="connsiteY1247" fmla="*/ 1053449 h 2810796"/>
              <a:gd name="connsiteX1248" fmla="*/ 1707455 w 3531775"/>
              <a:gd name="connsiteY1248" fmla="*/ 1054878 h 2810796"/>
              <a:gd name="connsiteX1249" fmla="*/ 1749079 w 3531775"/>
              <a:gd name="connsiteY1249" fmla="*/ 1069260 h 2810796"/>
              <a:gd name="connsiteX1250" fmla="*/ 1752222 w 3531775"/>
              <a:gd name="connsiteY1250" fmla="*/ 1052306 h 2810796"/>
              <a:gd name="connsiteX1251" fmla="*/ 1746983 w 3531775"/>
              <a:gd name="connsiteY1251" fmla="*/ 1055164 h 2810796"/>
              <a:gd name="connsiteX1252" fmla="*/ 1736887 w 3531775"/>
              <a:gd name="connsiteY1252" fmla="*/ 1055354 h 2810796"/>
              <a:gd name="connsiteX1253" fmla="*/ 1734791 w 3531775"/>
              <a:gd name="connsiteY1253" fmla="*/ 1062783 h 2810796"/>
              <a:gd name="connsiteX1254" fmla="*/ 1733363 w 3531775"/>
              <a:gd name="connsiteY1254" fmla="*/ 1064689 h 2810796"/>
              <a:gd name="connsiteX1255" fmla="*/ 1729362 w 3531775"/>
              <a:gd name="connsiteY1255" fmla="*/ 1060212 h 2810796"/>
              <a:gd name="connsiteX1256" fmla="*/ 1723742 w 3531775"/>
              <a:gd name="connsiteY1256" fmla="*/ 1056497 h 2810796"/>
              <a:gd name="connsiteX1257" fmla="*/ 1719170 w 3531775"/>
              <a:gd name="connsiteY1257" fmla="*/ 1060783 h 2810796"/>
              <a:gd name="connsiteX1258" fmla="*/ 1717932 w 3531775"/>
              <a:gd name="connsiteY1258" fmla="*/ 1053449 h 2810796"/>
              <a:gd name="connsiteX1259" fmla="*/ 1681261 w 3531775"/>
              <a:gd name="connsiteY1259" fmla="*/ 1081548 h 2810796"/>
              <a:gd name="connsiteX1260" fmla="*/ 1677927 w 3531775"/>
              <a:gd name="connsiteY1260" fmla="*/ 1076976 h 2810796"/>
              <a:gd name="connsiteX1261" fmla="*/ 1673165 w 3531775"/>
              <a:gd name="connsiteY1261" fmla="*/ 1080119 h 2810796"/>
              <a:gd name="connsiteX1262" fmla="*/ 1674308 w 3531775"/>
              <a:gd name="connsiteY1262" fmla="*/ 1072880 h 2810796"/>
              <a:gd name="connsiteX1263" fmla="*/ 1669164 w 3531775"/>
              <a:gd name="connsiteY1263" fmla="*/ 1067737 h 2810796"/>
              <a:gd name="connsiteX1264" fmla="*/ 1664402 w 3531775"/>
              <a:gd name="connsiteY1264" fmla="*/ 1077357 h 2810796"/>
              <a:gd name="connsiteX1265" fmla="*/ 1701740 w 3531775"/>
              <a:gd name="connsiteY1265" fmla="*/ 1077262 h 2810796"/>
              <a:gd name="connsiteX1266" fmla="*/ 1696691 w 3531775"/>
              <a:gd name="connsiteY1266" fmla="*/ 1079452 h 2810796"/>
              <a:gd name="connsiteX1267" fmla="*/ 1688595 w 3531775"/>
              <a:gd name="connsiteY1267" fmla="*/ 1078119 h 2810796"/>
              <a:gd name="connsiteX1268" fmla="*/ 1683071 w 3531775"/>
              <a:gd name="connsiteY1268" fmla="*/ 1086596 h 2810796"/>
              <a:gd name="connsiteX1269" fmla="*/ 1681261 w 3531775"/>
              <a:gd name="connsiteY1269" fmla="*/ 1081548 h 2810796"/>
              <a:gd name="connsiteX1270" fmla="*/ 1700787 w 3531775"/>
              <a:gd name="connsiteY1270" fmla="*/ 1149080 h 2810796"/>
              <a:gd name="connsiteX1271" fmla="*/ 1753651 w 3531775"/>
              <a:gd name="connsiteY1271" fmla="*/ 1147270 h 2810796"/>
              <a:gd name="connsiteX1272" fmla="*/ 1740602 w 3531775"/>
              <a:gd name="connsiteY1272" fmla="*/ 1128696 h 2810796"/>
              <a:gd name="connsiteX1273" fmla="*/ 1741268 w 3531775"/>
              <a:gd name="connsiteY1273" fmla="*/ 1132983 h 2810796"/>
              <a:gd name="connsiteX1274" fmla="*/ 1733172 w 3531775"/>
              <a:gd name="connsiteY1274" fmla="*/ 1140031 h 2810796"/>
              <a:gd name="connsiteX1275" fmla="*/ 1729172 w 3531775"/>
              <a:gd name="connsiteY1275" fmla="*/ 1140984 h 2810796"/>
              <a:gd name="connsiteX1276" fmla="*/ 1734410 w 3531775"/>
              <a:gd name="connsiteY1276" fmla="*/ 1151366 h 2810796"/>
              <a:gd name="connsiteX1277" fmla="*/ 1727267 w 3531775"/>
              <a:gd name="connsiteY1277" fmla="*/ 1148889 h 2810796"/>
              <a:gd name="connsiteX1278" fmla="*/ 1719170 w 3531775"/>
              <a:gd name="connsiteY1278" fmla="*/ 1148223 h 2810796"/>
              <a:gd name="connsiteX1279" fmla="*/ 1717646 w 3531775"/>
              <a:gd name="connsiteY1279" fmla="*/ 1155652 h 2810796"/>
              <a:gd name="connsiteX1280" fmla="*/ 1711074 w 3531775"/>
              <a:gd name="connsiteY1280" fmla="*/ 1148318 h 2810796"/>
              <a:gd name="connsiteX1281" fmla="*/ 1700787 w 3531775"/>
              <a:gd name="connsiteY1281" fmla="*/ 1149080 h 2810796"/>
              <a:gd name="connsiteX1282" fmla="*/ 1748984 w 3531775"/>
              <a:gd name="connsiteY1282" fmla="*/ 1100026 h 2810796"/>
              <a:gd name="connsiteX1283" fmla="*/ 1737458 w 3531775"/>
              <a:gd name="connsiteY1283" fmla="*/ 1100121 h 2810796"/>
              <a:gd name="connsiteX1284" fmla="*/ 1738316 w 3531775"/>
              <a:gd name="connsiteY1284" fmla="*/ 1109075 h 2810796"/>
              <a:gd name="connsiteX1285" fmla="*/ 1727267 w 3531775"/>
              <a:gd name="connsiteY1285" fmla="*/ 1103169 h 2810796"/>
              <a:gd name="connsiteX1286" fmla="*/ 1723838 w 3531775"/>
              <a:gd name="connsiteY1286" fmla="*/ 1108408 h 2810796"/>
              <a:gd name="connsiteX1287" fmla="*/ 1720980 w 3531775"/>
              <a:gd name="connsiteY1287" fmla="*/ 1101360 h 2810796"/>
              <a:gd name="connsiteX1288" fmla="*/ 1721075 w 3531775"/>
              <a:gd name="connsiteY1288" fmla="*/ 1118219 h 2810796"/>
              <a:gd name="connsiteX1289" fmla="*/ 1759271 w 3531775"/>
              <a:gd name="connsiteY1289" fmla="*/ 1100502 h 2810796"/>
              <a:gd name="connsiteX1290" fmla="*/ 1748984 w 3531775"/>
              <a:gd name="connsiteY1290" fmla="*/ 1100026 h 2810796"/>
              <a:gd name="connsiteX1291" fmla="*/ 1798609 w 3531775"/>
              <a:gd name="connsiteY1291" fmla="*/ 1076881 h 2810796"/>
              <a:gd name="connsiteX1292" fmla="*/ 1793465 w 3531775"/>
              <a:gd name="connsiteY1292" fmla="*/ 1078309 h 2810796"/>
              <a:gd name="connsiteX1293" fmla="*/ 1783369 w 3531775"/>
              <a:gd name="connsiteY1293" fmla="*/ 1077738 h 2810796"/>
              <a:gd name="connsiteX1294" fmla="*/ 1779749 w 3531775"/>
              <a:gd name="connsiteY1294" fmla="*/ 1083072 h 2810796"/>
              <a:gd name="connsiteX1295" fmla="*/ 1777940 w 3531775"/>
              <a:gd name="connsiteY1295" fmla="*/ 1079929 h 2810796"/>
              <a:gd name="connsiteX1296" fmla="*/ 1774701 w 3531775"/>
              <a:gd name="connsiteY1296" fmla="*/ 1077166 h 2810796"/>
              <a:gd name="connsiteX1297" fmla="*/ 1769843 w 3531775"/>
              <a:gd name="connsiteY1297" fmla="*/ 1079262 h 2810796"/>
              <a:gd name="connsiteX1298" fmla="*/ 1770891 w 3531775"/>
              <a:gd name="connsiteY1298" fmla="*/ 1074690 h 2810796"/>
              <a:gd name="connsiteX1299" fmla="*/ 1765748 w 3531775"/>
              <a:gd name="connsiteY1299" fmla="*/ 1071546 h 2810796"/>
              <a:gd name="connsiteX1300" fmla="*/ 1770891 w 3531775"/>
              <a:gd name="connsiteY1300" fmla="*/ 1088406 h 2810796"/>
              <a:gd name="connsiteX1301" fmla="*/ 1798609 w 3531775"/>
              <a:gd name="connsiteY1301" fmla="*/ 1076881 h 2810796"/>
              <a:gd name="connsiteX1302" fmla="*/ 1795847 w 3531775"/>
              <a:gd name="connsiteY1302" fmla="*/ 1111647 h 2810796"/>
              <a:gd name="connsiteX1303" fmla="*/ 1787941 w 3531775"/>
              <a:gd name="connsiteY1303" fmla="*/ 1110027 h 2810796"/>
              <a:gd name="connsiteX1304" fmla="*/ 1780226 w 3531775"/>
              <a:gd name="connsiteY1304" fmla="*/ 1112694 h 2810796"/>
              <a:gd name="connsiteX1305" fmla="*/ 1779559 w 3531775"/>
              <a:gd name="connsiteY1305" fmla="*/ 1119648 h 2810796"/>
              <a:gd name="connsiteX1306" fmla="*/ 1775463 w 3531775"/>
              <a:gd name="connsiteY1306" fmla="*/ 1117743 h 2810796"/>
              <a:gd name="connsiteX1307" fmla="*/ 1770415 w 3531775"/>
              <a:gd name="connsiteY1307" fmla="*/ 1116695 h 2810796"/>
              <a:gd name="connsiteX1308" fmla="*/ 1767843 w 3531775"/>
              <a:gd name="connsiteY1308" fmla="*/ 1120600 h 2810796"/>
              <a:gd name="connsiteX1309" fmla="*/ 1765271 w 3531775"/>
              <a:gd name="connsiteY1309" fmla="*/ 1116123 h 2810796"/>
              <a:gd name="connsiteX1310" fmla="*/ 1758318 w 3531775"/>
              <a:gd name="connsiteY1310" fmla="*/ 1115647 h 2810796"/>
              <a:gd name="connsiteX1311" fmla="*/ 1795847 w 3531775"/>
              <a:gd name="connsiteY1311" fmla="*/ 1111647 h 2810796"/>
              <a:gd name="connsiteX1312" fmla="*/ 1739649 w 3531775"/>
              <a:gd name="connsiteY1312" fmla="*/ 1284811 h 2810796"/>
              <a:gd name="connsiteX1313" fmla="*/ 1764319 w 3531775"/>
              <a:gd name="connsiteY1313" fmla="*/ 1261570 h 2810796"/>
              <a:gd name="connsiteX1314" fmla="*/ 1763652 w 3531775"/>
              <a:gd name="connsiteY1314" fmla="*/ 1267000 h 2810796"/>
              <a:gd name="connsiteX1315" fmla="*/ 1758318 w 3531775"/>
              <a:gd name="connsiteY1315" fmla="*/ 1273095 h 2810796"/>
              <a:gd name="connsiteX1316" fmla="*/ 1757366 w 3531775"/>
              <a:gd name="connsiteY1316" fmla="*/ 1274810 h 2810796"/>
              <a:gd name="connsiteX1317" fmla="*/ 1762700 w 3531775"/>
              <a:gd name="connsiteY1317" fmla="*/ 1279858 h 2810796"/>
              <a:gd name="connsiteX1318" fmla="*/ 1757842 w 3531775"/>
              <a:gd name="connsiteY1318" fmla="*/ 1281096 h 2810796"/>
              <a:gd name="connsiteX1319" fmla="*/ 1752127 w 3531775"/>
              <a:gd name="connsiteY1319" fmla="*/ 1281573 h 2810796"/>
              <a:gd name="connsiteX1320" fmla="*/ 1752698 w 3531775"/>
              <a:gd name="connsiteY1320" fmla="*/ 1287288 h 2810796"/>
              <a:gd name="connsiteX1321" fmla="*/ 1746698 w 3531775"/>
              <a:gd name="connsiteY1321" fmla="*/ 1282716 h 2810796"/>
              <a:gd name="connsiteX1322" fmla="*/ 1739649 w 3531775"/>
              <a:gd name="connsiteY1322" fmla="*/ 1284811 h 2810796"/>
              <a:gd name="connsiteX1323" fmla="*/ 1727552 w 3531775"/>
              <a:gd name="connsiteY1323" fmla="*/ 1238329 h 2810796"/>
              <a:gd name="connsiteX1324" fmla="*/ 1763462 w 3531775"/>
              <a:gd name="connsiteY1324" fmla="*/ 1226137 h 2810796"/>
              <a:gd name="connsiteX1325" fmla="*/ 1755556 w 3531775"/>
              <a:gd name="connsiteY1325" fmla="*/ 1222899 h 2810796"/>
              <a:gd name="connsiteX1326" fmla="*/ 1748126 w 3531775"/>
              <a:gd name="connsiteY1326" fmla="*/ 1226042 h 2810796"/>
              <a:gd name="connsiteX1327" fmla="*/ 1746412 w 3531775"/>
              <a:gd name="connsiteY1327" fmla="*/ 1227185 h 2810796"/>
              <a:gd name="connsiteX1328" fmla="*/ 1747936 w 3531775"/>
              <a:gd name="connsiteY1328" fmla="*/ 1236138 h 2810796"/>
              <a:gd name="connsiteX1329" fmla="*/ 1743745 w 3531775"/>
              <a:gd name="connsiteY1329" fmla="*/ 1232900 h 2810796"/>
              <a:gd name="connsiteX1330" fmla="*/ 1738601 w 3531775"/>
              <a:gd name="connsiteY1330" fmla="*/ 1230900 h 2810796"/>
              <a:gd name="connsiteX1331" fmla="*/ 1736315 w 3531775"/>
              <a:gd name="connsiteY1331" fmla="*/ 1236043 h 2810796"/>
              <a:gd name="connsiteX1332" fmla="*/ 1733458 w 3531775"/>
              <a:gd name="connsiteY1332" fmla="*/ 1229471 h 2810796"/>
              <a:gd name="connsiteX1333" fmla="*/ 1726409 w 3531775"/>
              <a:gd name="connsiteY1333" fmla="*/ 1228137 h 2810796"/>
              <a:gd name="connsiteX1334" fmla="*/ 1727552 w 3531775"/>
              <a:gd name="connsiteY1334" fmla="*/ 1238329 h 2810796"/>
              <a:gd name="connsiteX1335" fmla="*/ 1688881 w 3531775"/>
              <a:gd name="connsiteY1335" fmla="*/ 1210231 h 2810796"/>
              <a:gd name="connsiteX1336" fmla="*/ 1729553 w 3531775"/>
              <a:gd name="connsiteY1336" fmla="*/ 1191466 h 2810796"/>
              <a:gd name="connsiteX1337" fmla="*/ 1719456 w 3531775"/>
              <a:gd name="connsiteY1337" fmla="*/ 1188514 h 2810796"/>
              <a:gd name="connsiteX1338" fmla="*/ 1712503 w 3531775"/>
              <a:gd name="connsiteY1338" fmla="*/ 1194229 h 2810796"/>
              <a:gd name="connsiteX1339" fmla="*/ 1709264 w 3531775"/>
              <a:gd name="connsiteY1339" fmla="*/ 1194610 h 2810796"/>
              <a:gd name="connsiteX1340" fmla="*/ 1712693 w 3531775"/>
              <a:gd name="connsiteY1340" fmla="*/ 1204992 h 2810796"/>
              <a:gd name="connsiteX1341" fmla="*/ 1707169 w 3531775"/>
              <a:gd name="connsiteY1341" fmla="*/ 1201658 h 2810796"/>
              <a:gd name="connsiteX1342" fmla="*/ 1700692 w 3531775"/>
              <a:gd name="connsiteY1342" fmla="*/ 1199848 h 2810796"/>
              <a:gd name="connsiteX1343" fmla="*/ 1698882 w 3531775"/>
              <a:gd name="connsiteY1343" fmla="*/ 1206325 h 2810796"/>
              <a:gd name="connsiteX1344" fmla="*/ 1694310 w 3531775"/>
              <a:gd name="connsiteY1344" fmla="*/ 1198800 h 2810796"/>
              <a:gd name="connsiteX1345" fmla="*/ 1685833 w 3531775"/>
              <a:gd name="connsiteY1345" fmla="*/ 1197943 h 2810796"/>
              <a:gd name="connsiteX1346" fmla="*/ 1688881 w 3531775"/>
              <a:gd name="connsiteY1346" fmla="*/ 1210231 h 2810796"/>
              <a:gd name="connsiteX1347" fmla="*/ 1658877 w 3531775"/>
              <a:gd name="connsiteY1347" fmla="*/ 1126029 h 2810796"/>
              <a:gd name="connsiteX1348" fmla="*/ 1692119 w 3531775"/>
              <a:gd name="connsiteY1348" fmla="*/ 1118029 h 2810796"/>
              <a:gd name="connsiteX1349" fmla="*/ 1688881 w 3531775"/>
              <a:gd name="connsiteY1349" fmla="*/ 1122410 h 2810796"/>
              <a:gd name="connsiteX1350" fmla="*/ 1681166 w 3531775"/>
              <a:gd name="connsiteY1350" fmla="*/ 1125172 h 2810796"/>
              <a:gd name="connsiteX1351" fmla="*/ 1679451 w 3531775"/>
              <a:gd name="connsiteY1351" fmla="*/ 1126220 h 2810796"/>
              <a:gd name="connsiteX1352" fmla="*/ 1681070 w 3531775"/>
              <a:gd name="connsiteY1352" fmla="*/ 1135554 h 2810796"/>
              <a:gd name="connsiteX1353" fmla="*/ 1671450 w 3531775"/>
              <a:gd name="connsiteY1353" fmla="*/ 1129554 h 2810796"/>
              <a:gd name="connsiteX1354" fmla="*/ 1669069 w 3531775"/>
              <a:gd name="connsiteY1354" fmla="*/ 1134888 h 2810796"/>
              <a:gd name="connsiteX1355" fmla="*/ 1666116 w 3531775"/>
              <a:gd name="connsiteY1355" fmla="*/ 1127839 h 2810796"/>
              <a:gd name="connsiteX1356" fmla="*/ 1658877 w 3531775"/>
              <a:gd name="connsiteY1356" fmla="*/ 1126029 h 2810796"/>
              <a:gd name="connsiteX1357" fmla="*/ 1666688 w 3531775"/>
              <a:gd name="connsiteY1357" fmla="*/ 1006681 h 2810796"/>
              <a:gd name="connsiteX1358" fmla="*/ 1674308 w 3531775"/>
              <a:gd name="connsiteY1358" fmla="*/ 1038399 h 2810796"/>
              <a:gd name="connsiteX1359" fmla="*/ 1705359 w 3531775"/>
              <a:gd name="connsiteY1359" fmla="*/ 1018016 h 2810796"/>
              <a:gd name="connsiteX1360" fmla="*/ 1699454 w 3531775"/>
              <a:gd name="connsiteY1360" fmla="*/ 1020397 h 2810796"/>
              <a:gd name="connsiteX1361" fmla="*/ 1690405 w 3531775"/>
              <a:gd name="connsiteY1361" fmla="*/ 1020492 h 2810796"/>
              <a:gd name="connsiteX1362" fmla="*/ 1687547 w 3531775"/>
              <a:gd name="connsiteY1362" fmla="*/ 1018778 h 2810796"/>
              <a:gd name="connsiteX1363" fmla="*/ 1683833 w 3531775"/>
              <a:gd name="connsiteY1363" fmla="*/ 1028874 h 2810796"/>
              <a:gd name="connsiteX1364" fmla="*/ 1681356 w 3531775"/>
              <a:gd name="connsiteY1364" fmla="*/ 1023731 h 2810796"/>
              <a:gd name="connsiteX1365" fmla="*/ 1677356 w 3531775"/>
              <a:gd name="connsiteY1365" fmla="*/ 1017444 h 2810796"/>
              <a:gd name="connsiteX1366" fmla="*/ 1671926 w 3531775"/>
              <a:gd name="connsiteY1366" fmla="*/ 1021350 h 2810796"/>
              <a:gd name="connsiteX1367" fmla="*/ 1672974 w 3531775"/>
              <a:gd name="connsiteY1367" fmla="*/ 1012587 h 2810796"/>
              <a:gd name="connsiteX1368" fmla="*/ 1666688 w 3531775"/>
              <a:gd name="connsiteY1368" fmla="*/ 1006681 h 2810796"/>
              <a:gd name="connsiteX1369" fmla="*/ 1692215 w 3531775"/>
              <a:gd name="connsiteY1369" fmla="*/ 974677 h 2810796"/>
              <a:gd name="connsiteX1370" fmla="*/ 1687071 w 3531775"/>
              <a:gd name="connsiteY1370" fmla="*/ 980583 h 2810796"/>
              <a:gd name="connsiteX1371" fmla="*/ 1684595 w 3531775"/>
              <a:gd name="connsiteY1371" fmla="*/ 973248 h 2810796"/>
              <a:gd name="connsiteX1372" fmla="*/ 1680213 w 3531775"/>
              <a:gd name="connsiteY1372" fmla="*/ 976011 h 2810796"/>
              <a:gd name="connsiteX1373" fmla="*/ 1681451 w 3531775"/>
              <a:gd name="connsiteY1373" fmla="*/ 969343 h 2810796"/>
              <a:gd name="connsiteX1374" fmla="*/ 1681166 w 3531775"/>
              <a:gd name="connsiteY1374" fmla="*/ 989155 h 2810796"/>
              <a:gd name="connsiteX1375" fmla="*/ 1701168 w 3531775"/>
              <a:gd name="connsiteY1375" fmla="*/ 976487 h 2810796"/>
              <a:gd name="connsiteX1376" fmla="*/ 1694024 w 3531775"/>
              <a:gd name="connsiteY1376" fmla="*/ 974772 h 2810796"/>
              <a:gd name="connsiteX1377" fmla="*/ 1692215 w 3531775"/>
              <a:gd name="connsiteY1377" fmla="*/ 974677 h 2810796"/>
              <a:gd name="connsiteX1378" fmla="*/ 1732982 w 3531775"/>
              <a:gd name="connsiteY1378" fmla="*/ 929814 h 2810796"/>
              <a:gd name="connsiteX1379" fmla="*/ 1727648 w 3531775"/>
              <a:gd name="connsiteY1379" fmla="*/ 930767 h 2810796"/>
              <a:gd name="connsiteX1380" fmla="*/ 1720028 w 3531775"/>
              <a:gd name="connsiteY1380" fmla="*/ 927433 h 2810796"/>
              <a:gd name="connsiteX1381" fmla="*/ 1718027 w 3531775"/>
              <a:gd name="connsiteY1381" fmla="*/ 926957 h 2810796"/>
              <a:gd name="connsiteX1382" fmla="*/ 1712789 w 3531775"/>
              <a:gd name="connsiteY1382" fmla="*/ 934767 h 2810796"/>
              <a:gd name="connsiteX1383" fmla="*/ 1712122 w 3531775"/>
              <a:gd name="connsiteY1383" fmla="*/ 929243 h 2810796"/>
              <a:gd name="connsiteX1384" fmla="*/ 1709836 w 3531775"/>
              <a:gd name="connsiteY1384" fmla="*/ 923909 h 2810796"/>
              <a:gd name="connsiteX1385" fmla="*/ 1704407 w 3531775"/>
              <a:gd name="connsiteY1385" fmla="*/ 926100 h 2810796"/>
              <a:gd name="connsiteX1386" fmla="*/ 1706979 w 3531775"/>
              <a:gd name="connsiteY1386" fmla="*/ 918956 h 2810796"/>
              <a:gd name="connsiteX1387" fmla="*/ 1702883 w 3531775"/>
              <a:gd name="connsiteY1387" fmla="*/ 912765 h 2810796"/>
              <a:gd name="connsiteX1388" fmla="*/ 1732982 w 3531775"/>
              <a:gd name="connsiteY1388" fmla="*/ 929814 h 2810796"/>
              <a:gd name="connsiteX1389" fmla="*/ 1731362 w 3531775"/>
              <a:gd name="connsiteY1389" fmla="*/ 979059 h 2810796"/>
              <a:gd name="connsiteX1390" fmla="*/ 1731458 w 3531775"/>
              <a:gd name="connsiteY1390" fmla="*/ 969534 h 2810796"/>
              <a:gd name="connsiteX1391" fmla="*/ 1736411 w 3531775"/>
              <a:gd name="connsiteY1391" fmla="*/ 997251 h 2810796"/>
              <a:gd name="connsiteX1392" fmla="*/ 1764033 w 3531775"/>
              <a:gd name="connsiteY1392" fmla="*/ 979440 h 2810796"/>
              <a:gd name="connsiteX1393" fmla="*/ 1753270 w 3531775"/>
              <a:gd name="connsiteY1393" fmla="*/ 978868 h 2810796"/>
              <a:gd name="connsiteX1394" fmla="*/ 1749650 w 3531775"/>
              <a:gd name="connsiteY1394" fmla="*/ 976773 h 2810796"/>
              <a:gd name="connsiteX1395" fmla="*/ 1746507 w 3531775"/>
              <a:gd name="connsiteY1395" fmla="*/ 987536 h 2810796"/>
              <a:gd name="connsiteX1396" fmla="*/ 1737268 w 3531775"/>
              <a:gd name="connsiteY1396" fmla="*/ 974868 h 2810796"/>
              <a:gd name="connsiteX1397" fmla="*/ 1731362 w 3531775"/>
              <a:gd name="connsiteY1397" fmla="*/ 979059 h 2810796"/>
              <a:gd name="connsiteX1398" fmla="*/ 1750222 w 3531775"/>
              <a:gd name="connsiteY1398" fmla="*/ 884761 h 2810796"/>
              <a:gd name="connsiteX1399" fmla="*/ 1737649 w 3531775"/>
              <a:gd name="connsiteY1399" fmla="*/ 908383 h 2810796"/>
              <a:gd name="connsiteX1400" fmla="*/ 1769748 w 3531775"/>
              <a:gd name="connsiteY1400" fmla="*/ 913146 h 2810796"/>
              <a:gd name="connsiteX1401" fmla="*/ 1764414 w 3531775"/>
              <a:gd name="connsiteY1401" fmla="*/ 911526 h 2810796"/>
              <a:gd name="connsiteX1402" fmla="*/ 1758985 w 3531775"/>
              <a:gd name="connsiteY1402" fmla="*/ 905240 h 2810796"/>
              <a:gd name="connsiteX1403" fmla="*/ 1757366 w 3531775"/>
              <a:gd name="connsiteY1403" fmla="*/ 903906 h 2810796"/>
              <a:gd name="connsiteX1404" fmla="*/ 1749174 w 3531775"/>
              <a:gd name="connsiteY1404" fmla="*/ 908002 h 2810796"/>
              <a:gd name="connsiteX1405" fmla="*/ 1751079 w 3531775"/>
              <a:gd name="connsiteY1405" fmla="*/ 902954 h 2810796"/>
              <a:gd name="connsiteX1406" fmla="*/ 1751460 w 3531775"/>
              <a:gd name="connsiteY1406" fmla="*/ 897334 h 2810796"/>
              <a:gd name="connsiteX1407" fmla="*/ 1745745 w 3531775"/>
              <a:gd name="connsiteY1407" fmla="*/ 896572 h 2810796"/>
              <a:gd name="connsiteX1408" fmla="*/ 1751174 w 3531775"/>
              <a:gd name="connsiteY1408" fmla="*/ 891810 h 2810796"/>
              <a:gd name="connsiteX1409" fmla="*/ 1750222 w 3531775"/>
              <a:gd name="connsiteY1409" fmla="*/ 884761 h 2810796"/>
              <a:gd name="connsiteX1410" fmla="*/ 1789465 w 3531775"/>
              <a:gd name="connsiteY1410" fmla="*/ 864854 h 2810796"/>
              <a:gd name="connsiteX1411" fmla="*/ 1781750 w 3531775"/>
              <a:gd name="connsiteY1411" fmla="*/ 859996 h 2810796"/>
              <a:gd name="connsiteX1412" fmla="*/ 1780321 w 3531775"/>
              <a:gd name="connsiteY1412" fmla="*/ 856948 h 2810796"/>
              <a:gd name="connsiteX1413" fmla="*/ 1771463 w 3531775"/>
              <a:gd name="connsiteY1413" fmla="*/ 863425 h 2810796"/>
              <a:gd name="connsiteX1414" fmla="*/ 1772415 w 3531775"/>
              <a:gd name="connsiteY1414" fmla="*/ 850281 h 2810796"/>
              <a:gd name="connsiteX1415" fmla="*/ 1765652 w 3531775"/>
              <a:gd name="connsiteY1415" fmla="*/ 850471 h 2810796"/>
              <a:gd name="connsiteX1416" fmla="*/ 1771272 w 3531775"/>
              <a:gd name="connsiteY1416" fmla="*/ 843708 h 2810796"/>
              <a:gd name="connsiteX1417" fmla="*/ 1769177 w 3531775"/>
              <a:gd name="connsiteY1417" fmla="*/ 835326 h 2810796"/>
              <a:gd name="connsiteX1418" fmla="*/ 1758604 w 3531775"/>
              <a:gd name="connsiteY1418" fmla="*/ 842280 h 2810796"/>
              <a:gd name="connsiteX1419" fmla="*/ 1790132 w 3531775"/>
              <a:gd name="connsiteY1419" fmla="*/ 875712 h 2810796"/>
              <a:gd name="connsiteX1420" fmla="*/ 1789465 w 3531775"/>
              <a:gd name="connsiteY1420" fmla="*/ 864854 h 2810796"/>
              <a:gd name="connsiteX1421" fmla="*/ 1799466 w 3531775"/>
              <a:gd name="connsiteY1421" fmla="*/ 902859 h 2810796"/>
              <a:gd name="connsiteX1422" fmla="*/ 1793656 w 3531775"/>
              <a:gd name="connsiteY1422" fmla="*/ 905526 h 2810796"/>
              <a:gd name="connsiteX1423" fmla="*/ 1795180 w 3531775"/>
              <a:gd name="connsiteY1423" fmla="*/ 897239 h 2810796"/>
              <a:gd name="connsiteX1424" fmla="*/ 1794894 w 3531775"/>
              <a:gd name="connsiteY1424" fmla="*/ 922194 h 2810796"/>
              <a:gd name="connsiteX1425" fmla="*/ 1820993 w 3531775"/>
              <a:gd name="connsiteY1425" fmla="*/ 910574 h 2810796"/>
              <a:gd name="connsiteX1426" fmla="*/ 1811754 w 3531775"/>
              <a:gd name="connsiteY1426" fmla="*/ 906669 h 2810796"/>
              <a:gd name="connsiteX1427" fmla="*/ 1809372 w 3531775"/>
              <a:gd name="connsiteY1427" fmla="*/ 906192 h 2810796"/>
              <a:gd name="connsiteX1428" fmla="*/ 1804991 w 3531775"/>
              <a:gd name="connsiteY1428" fmla="*/ 915336 h 2810796"/>
              <a:gd name="connsiteX1429" fmla="*/ 1799466 w 3531775"/>
              <a:gd name="connsiteY1429" fmla="*/ 902859 h 2810796"/>
              <a:gd name="connsiteX1430" fmla="*/ 1840900 w 3531775"/>
              <a:gd name="connsiteY1430" fmla="*/ 810657 h 2810796"/>
              <a:gd name="connsiteX1431" fmla="*/ 1834994 w 3531775"/>
              <a:gd name="connsiteY1431" fmla="*/ 804656 h 2810796"/>
              <a:gd name="connsiteX1432" fmla="*/ 1833280 w 3531775"/>
              <a:gd name="connsiteY1432" fmla="*/ 803513 h 2810796"/>
              <a:gd name="connsiteX1433" fmla="*/ 1825469 w 3531775"/>
              <a:gd name="connsiteY1433" fmla="*/ 808942 h 2810796"/>
              <a:gd name="connsiteX1434" fmla="*/ 1826708 w 3531775"/>
              <a:gd name="connsiteY1434" fmla="*/ 797512 h 2810796"/>
              <a:gd name="connsiteX1435" fmla="*/ 1820897 w 3531775"/>
              <a:gd name="connsiteY1435" fmla="*/ 797512 h 2810796"/>
              <a:gd name="connsiteX1436" fmla="*/ 1825850 w 3531775"/>
              <a:gd name="connsiteY1436" fmla="*/ 791892 h 2810796"/>
              <a:gd name="connsiteX1437" fmla="*/ 1824231 w 3531775"/>
              <a:gd name="connsiteY1437" fmla="*/ 784653 h 2810796"/>
              <a:gd name="connsiteX1438" fmla="*/ 1814992 w 3531775"/>
              <a:gd name="connsiteY1438" fmla="*/ 790273 h 2810796"/>
              <a:gd name="connsiteX1439" fmla="*/ 1840805 w 3531775"/>
              <a:gd name="connsiteY1439" fmla="*/ 820086 h 2810796"/>
              <a:gd name="connsiteX1440" fmla="*/ 1840900 w 3531775"/>
              <a:gd name="connsiteY1440" fmla="*/ 810657 h 2810796"/>
              <a:gd name="connsiteX1441" fmla="*/ 1854711 w 3531775"/>
              <a:gd name="connsiteY1441" fmla="*/ 868759 h 2810796"/>
              <a:gd name="connsiteX1442" fmla="*/ 1847186 w 3531775"/>
              <a:gd name="connsiteY1442" fmla="*/ 868664 h 2810796"/>
              <a:gd name="connsiteX1443" fmla="*/ 1836995 w 3531775"/>
              <a:gd name="connsiteY1443" fmla="*/ 864092 h 2810796"/>
              <a:gd name="connsiteX1444" fmla="*/ 1834518 w 3531775"/>
              <a:gd name="connsiteY1444" fmla="*/ 860663 h 2810796"/>
              <a:gd name="connsiteX1445" fmla="*/ 1826327 w 3531775"/>
              <a:gd name="connsiteY1445" fmla="*/ 870093 h 2810796"/>
              <a:gd name="connsiteX1446" fmla="*/ 1828422 w 3531775"/>
              <a:gd name="connsiteY1446" fmla="*/ 853614 h 2810796"/>
              <a:gd name="connsiteX1447" fmla="*/ 1815944 w 3531775"/>
              <a:gd name="connsiteY1447" fmla="*/ 855710 h 2810796"/>
              <a:gd name="connsiteX1448" fmla="*/ 1820421 w 3531775"/>
              <a:gd name="connsiteY1448" fmla="*/ 846471 h 2810796"/>
              <a:gd name="connsiteX1449" fmla="*/ 1815563 w 3531775"/>
              <a:gd name="connsiteY1449" fmla="*/ 836946 h 2810796"/>
              <a:gd name="connsiteX1450" fmla="*/ 1805276 w 3531775"/>
              <a:gd name="connsiteY1450" fmla="*/ 847328 h 2810796"/>
              <a:gd name="connsiteX1451" fmla="*/ 1854711 w 3531775"/>
              <a:gd name="connsiteY1451" fmla="*/ 868759 h 2810796"/>
              <a:gd name="connsiteX1452" fmla="*/ 1880714 w 3531775"/>
              <a:gd name="connsiteY1452" fmla="*/ 800370 h 2810796"/>
              <a:gd name="connsiteX1453" fmla="*/ 1877571 w 3531775"/>
              <a:gd name="connsiteY1453" fmla="*/ 792559 h 2810796"/>
              <a:gd name="connsiteX1454" fmla="*/ 1876428 w 3531775"/>
              <a:gd name="connsiteY1454" fmla="*/ 790845 h 2810796"/>
              <a:gd name="connsiteX1455" fmla="*/ 1867094 w 3531775"/>
              <a:gd name="connsiteY1455" fmla="*/ 792273 h 2810796"/>
              <a:gd name="connsiteX1456" fmla="*/ 1870523 w 3531775"/>
              <a:gd name="connsiteY1456" fmla="*/ 787987 h 2810796"/>
              <a:gd name="connsiteX1457" fmla="*/ 1872713 w 3531775"/>
              <a:gd name="connsiteY1457" fmla="*/ 782748 h 2810796"/>
              <a:gd name="connsiteX1458" fmla="*/ 1867379 w 3531775"/>
              <a:gd name="connsiteY1458" fmla="*/ 780177 h 2810796"/>
              <a:gd name="connsiteX1459" fmla="*/ 1874142 w 3531775"/>
              <a:gd name="connsiteY1459" fmla="*/ 777319 h 2810796"/>
              <a:gd name="connsiteX1460" fmla="*/ 1875476 w 3531775"/>
              <a:gd name="connsiteY1460" fmla="*/ 770080 h 2810796"/>
              <a:gd name="connsiteX1461" fmla="*/ 1864903 w 3531775"/>
              <a:gd name="connsiteY1461" fmla="*/ 771128 h 2810796"/>
              <a:gd name="connsiteX1462" fmla="*/ 1876809 w 3531775"/>
              <a:gd name="connsiteY1462" fmla="*/ 808561 h 2810796"/>
              <a:gd name="connsiteX1463" fmla="*/ 1880714 w 3531775"/>
              <a:gd name="connsiteY1463" fmla="*/ 800370 h 2810796"/>
              <a:gd name="connsiteX1464" fmla="*/ 1887287 w 3531775"/>
              <a:gd name="connsiteY1464" fmla="*/ 847709 h 2810796"/>
              <a:gd name="connsiteX1465" fmla="*/ 1879095 w 3531775"/>
              <a:gd name="connsiteY1465" fmla="*/ 851614 h 2810796"/>
              <a:gd name="connsiteX1466" fmla="*/ 1876428 w 3531775"/>
              <a:gd name="connsiteY1466" fmla="*/ 851900 h 2810796"/>
              <a:gd name="connsiteX1467" fmla="*/ 1877952 w 3531775"/>
              <a:gd name="connsiteY1467" fmla="*/ 845518 h 2810796"/>
              <a:gd name="connsiteX1468" fmla="*/ 1877571 w 3531775"/>
              <a:gd name="connsiteY1468" fmla="*/ 838470 h 2810796"/>
              <a:gd name="connsiteX1469" fmla="*/ 1870808 w 3531775"/>
              <a:gd name="connsiteY1469" fmla="*/ 837993 h 2810796"/>
              <a:gd name="connsiteX1470" fmla="*/ 1876428 w 3531775"/>
              <a:gd name="connsiteY1470" fmla="*/ 831707 h 2810796"/>
              <a:gd name="connsiteX1471" fmla="*/ 1862998 w 3531775"/>
              <a:gd name="connsiteY1471" fmla="*/ 852852 h 2810796"/>
              <a:gd name="connsiteX1472" fmla="*/ 1894240 w 3531775"/>
              <a:gd name="connsiteY1472" fmla="*/ 855519 h 2810796"/>
              <a:gd name="connsiteX1473" fmla="*/ 1887287 w 3531775"/>
              <a:gd name="connsiteY1473" fmla="*/ 847709 h 2810796"/>
              <a:gd name="connsiteX1474" fmla="*/ 1915100 w 3531775"/>
              <a:gd name="connsiteY1474" fmla="*/ 732933 h 2810796"/>
              <a:gd name="connsiteX1475" fmla="*/ 1896431 w 3531775"/>
              <a:gd name="connsiteY1475" fmla="*/ 759317 h 2810796"/>
              <a:gd name="connsiteX1476" fmla="*/ 1933197 w 3531775"/>
              <a:gd name="connsiteY1476" fmla="*/ 769890 h 2810796"/>
              <a:gd name="connsiteX1477" fmla="*/ 1927196 w 3531775"/>
              <a:gd name="connsiteY1477" fmla="*/ 767127 h 2810796"/>
              <a:gd name="connsiteX1478" fmla="*/ 1922053 w 3531775"/>
              <a:gd name="connsiteY1478" fmla="*/ 758745 h 2810796"/>
              <a:gd name="connsiteX1479" fmla="*/ 1912909 w 3531775"/>
              <a:gd name="connsiteY1479" fmla="*/ 761031 h 2810796"/>
              <a:gd name="connsiteX1480" fmla="*/ 1912433 w 3531775"/>
              <a:gd name="connsiteY1480" fmla="*/ 755412 h 2810796"/>
              <a:gd name="connsiteX1481" fmla="*/ 1914528 w 3531775"/>
              <a:gd name="connsiteY1481" fmla="*/ 748173 h 2810796"/>
              <a:gd name="connsiteX1482" fmla="*/ 1907956 w 3531775"/>
              <a:gd name="connsiteY1482" fmla="*/ 746458 h 2810796"/>
              <a:gd name="connsiteX1483" fmla="*/ 1915100 w 3531775"/>
              <a:gd name="connsiteY1483" fmla="*/ 741410 h 2810796"/>
              <a:gd name="connsiteX1484" fmla="*/ 1915100 w 3531775"/>
              <a:gd name="connsiteY1484" fmla="*/ 732933 h 2810796"/>
              <a:gd name="connsiteX1485" fmla="*/ 2078168 w 3531775"/>
              <a:gd name="connsiteY1485" fmla="*/ 741696 h 2810796"/>
              <a:gd name="connsiteX1486" fmla="*/ 2277717 w 3531775"/>
              <a:gd name="connsiteY1486" fmla="*/ 693213 h 2810796"/>
              <a:gd name="connsiteX1487" fmla="*/ 1896812 w 3531775"/>
              <a:gd name="connsiteY1487" fmla="*/ 580628 h 2810796"/>
              <a:gd name="connsiteX1488" fmla="*/ 2078168 w 3531775"/>
              <a:gd name="connsiteY1488" fmla="*/ 741696 h 2810796"/>
              <a:gd name="connsiteX1489" fmla="*/ 2101218 w 3531775"/>
              <a:gd name="connsiteY1489" fmla="*/ 572246 h 2810796"/>
              <a:gd name="connsiteX1490" fmla="*/ 1894049 w 3531775"/>
              <a:gd name="connsiteY1490" fmla="*/ 506523 h 2810796"/>
              <a:gd name="connsiteX1491" fmla="*/ 2101218 w 3531775"/>
              <a:gd name="connsiteY1491" fmla="*/ 572246 h 2810796"/>
              <a:gd name="connsiteX1492" fmla="*/ 2004063 w 3531775"/>
              <a:gd name="connsiteY1492" fmla="*/ 469185 h 2810796"/>
              <a:gd name="connsiteX1493" fmla="*/ 2166941 w 3531775"/>
              <a:gd name="connsiteY1493" fmla="*/ 503856 h 2810796"/>
              <a:gd name="connsiteX1494" fmla="*/ 2004063 w 3531775"/>
              <a:gd name="connsiteY1494" fmla="*/ 469185 h 2810796"/>
              <a:gd name="connsiteX1495" fmla="*/ 2185134 w 3531775"/>
              <a:gd name="connsiteY1495" fmla="*/ 508524 h 2810796"/>
              <a:gd name="connsiteX1496" fmla="*/ 1963582 w 3531775"/>
              <a:gd name="connsiteY1496" fmla="*/ 468233 h 2810796"/>
              <a:gd name="connsiteX1497" fmla="*/ 1771844 w 3531775"/>
              <a:gd name="connsiteY1497" fmla="*/ 457946 h 2810796"/>
              <a:gd name="connsiteX1498" fmla="*/ 1906622 w 3531775"/>
              <a:gd name="connsiteY1498" fmla="*/ 437943 h 2810796"/>
              <a:gd name="connsiteX1499" fmla="*/ 1905003 w 3531775"/>
              <a:gd name="connsiteY1499" fmla="*/ 437181 h 2810796"/>
              <a:gd name="connsiteX1500" fmla="*/ 1941960 w 3531775"/>
              <a:gd name="connsiteY1500" fmla="*/ 464613 h 2810796"/>
              <a:gd name="connsiteX1501" fmla="*/ 1941770 w 3531775"/>
              <a:gd name="connsiteY1501" fmla="*/ 464423 h 2810796"/>
              <a:gd name="connsiteX1502" fmla="*/ 2093122 w 3531775"/>
              <a:gd name="connsiteY1502" fmla="*/ 553767 h 2810796"/>
              <a:gd name="connsiteX1503" fmla="*/ 2092265 w 3531775"/>
              <a:gd name="connsiteY1503" fmla="*/ 553767 h 2810796"/>
              <a:gd name="connsiteX1504" fmla="*/ 2093503 w 3531775"/>
              <a:gd name="connsiteY1504" fmla="*/ 553767 h 2810796"/>
              <a:gd name="connsiteX1505" fmla="*/ 2093122 w 3531775"/>
              <a:gd name="connsiteY1505" fmla="*/ 553767 h 2810796"/>
              <a:gd name="connsiteX1506" fmla="*/ 2100647 w 3531775"/>
              <a:gd name="connsiteY1506" fmla="*/ 553482 h 2810796"/>
              <a:gd name="connsiteX1507" fmla="*/ 2097504 w 3531775"/>
              <a:gd name="connsiteY1507" fmla="*/ 553672 h 2810796"/>
              <a:gd name="connsiteX1508" fmla="*/ 2101314 w 3531775"/>
              <a:gd name="connsiteY1508" fmla="*/ 553482 h 2810796"/>
              <a:gd name="connsiteX1509" fmla="*/ 2100647 w 3531775"/>
              <a:gd name="connsiteY1509" fmla="*/ 553482 h 2810796"/>
              <a:gd name="connsiteX1510" fmla="*/ 2110458 w 3531775"/>
              <a:gd name="connsiteY1510" fmla="*/ 552720 h 2810796"/>
              <a:gd name="connsiteX1511" fmla="*/ 2109029 w 3531775"/>
              <a:gd name="connsiteY1511" fmla="*/ 552815 h 2810796"/>
              <a:gd name="connsiteX1512" fmla="*/ 2139223 w 3531775"/>
              <a:gd name="connsiteY1512" fmla="*/ 548243 h 2810796"/>
              <a:gd name="connsiteX1513" fmla="*/ 2139223 w 3531775"/>
              <a:gd name="connsiteY1513" fmla="*/ 548243 h 2810796"/>
              <a:gd name="connsiteX1514" fmla="*/ 2140556 w 3531775"/>
              <a:gd name="connsiteY1514" fmla="*/ 547957 h 2810796"/>
              <a:gd name="connsiteX1515" fmla="*/ 2139223 w 3531775"/>
              <a:gd name="connsiteY1515" fmla="*/ 548243 h 2810796"/>
              <a:gd name="connsiteX1516" fmla="*/ 2154558 w 3531775"/>
              <a:gd name="connsiteY1516" fmla="*/ 544623 h 2810796"/>
              <a:gd name="connsiteX1517" fmla="*/ 2153415 w 3531775"/>
              <a:gd name="connsiteY1517" fmla="*/ 544909 h 2810796"/>
              <a:gd name="connsiteX1518" fmla="*/ 2162178 w 3531775"/>
              <a:gd name="connsiteY1518" fmla="*/ 542433 h 2810796"/>
              <a:gd name="connsiteX1519" fmla="*/ 2161607 w 3531775"/>
              <a:gd name="connsiteY1519" fmla="*/ 542623 h 2810796"/>
              <a:gd name="connsiteX1520" fmla="*/ 2216471 w 3531775"/>
              <a:gd name="connsiteY1520" fmla="*/ 521573 h 2810796"/>
              <a:gd name="connsiteX1521" fmla="*/ 2185134 w 3531775"/>
              <a:gd name="connsiteY1521" fmla="*/ 508524 h 2810796"/>
              <a:gd name="connsiteX1522" fmla="*/ 2406494 w 3531775"/>
              <a:gd name="connsiteY1522" fmla="*/ 617109 h 2810796"/>
              <a:gd name="connsiteX1523" fmla="*/ 2469645 w 3531775"/>
              <a:gd name="connsiteY1523" fmla="*/ 510143 h 2810796"/>
              <a:gd name="connsiteX1524" fmla="*/ 2406494 w 3531775"/>
              <a:gd name="connsiteY1524" fmla="*/ 617109 h 2810796"/>
              <a:gd name="connsiteX1525" fmla="*/ 2502887 w 3531775"/>
              <a:gd name="connsiteY1525" fmla="*/ 512619 h 2810796"/>
              <a:gd name="connsiteX1526" fmla="*/ 2456120 w 3531775"/>
              <a:gd name="connsiteY1526" fmla="*/ 587391 h 2810796"/>
              <a:gd name="connsiteX1527" fmla="*/ 2533939 w 3531775"/>
              <a:gd name="connsiteY1527" fmla="*/ 514239 h 2810796"/>
              <a:gd name="connsiteX1528" fmla="*/ 2502887 w 3531775"/>
              <a:gd name="connsiteY1528" fmla="*/ 512619 h 2810796"/>
              <a:gd name="connsiteX1529" fmla="*/ 2503173 w 3531775"/>
              <a:gd name="connsiteY1529" fmla="*/ 586819 h 2810796"/>
              <a:gd name="connsiteX1530" fmla="*/ 2590327 w 3531775"/>
              <a:gd name="connsiteY1530" fmla="*/ 528907 h 2810796"/>
              <a:gd name="connsiteX1531" fmla="*/ 2559561 w 3531775"/>
              <a:gd name="connsiteY1531" fmla="*/ 521763 h 2810796"/>
              <a:gd name="connsiteX1532" fmla="*/ 2503173 w 3531775"/>
              <a:gd name="connsiteY1532" fmla="*/ 586819 h 2810796"/>
              <a:gd name="connsiteX1533" fmla="*/ 2713104 w 3531775"/>
              <a:gd name="connsiteY1533" fmla="*/ 501951 h 2810796"/>
              <a:gd name="connsiteX1534" fmla="*/ 2548322 w 3531775"/>
              <a:gd name="connsiteY1534" fmla="*/ 475948 h 2810796"/>
              <a:gd name="connsiteX1535" fmla="*/ 2547560 w 3531775"/>
              <a:gd name="connsiteY1535" fmla="*/ 476424 h 2810796"/>
              <a:gd name="connsiteX1536" fmla="*/ 2792352 w 3531775"/>
              <a:gd name="connsiteY1536" fmla="*/ 547386 h 2810796"/>
              <a:gd name="connsiteX1537" fmla="*/ 2793209 w 3531775"/>
              <a:gd name="connsiteY1537" fmla="*/ 547386 h 2810796"/>
              <a:gd name="connsiteX1538" fmla="*/ 2713104 w 3531775"/>
              <a:gd name="connsiteY1538" fmla="*/ 501951 h 2810796"/>
              <a:gd name="connsiteX1539" fmla="*/ 2617664 w 3531775"/>
              <a:gd name="connsiteY1539" fmla="*/ 828087 h 2810796"/>
              <a:gd name="connsiteX1540" fmla="*/ 2617568 w 3531775"/>
              <a:gd name="connsiteY1540" fmla="*/ 828183 h 2810796"/>
              <a:gd name="connsiteX1541" fmla="*/ 2619474 w 3531775"/>
              <a:gd name="connsiteY1541" fmla="*/ 826944 h 2810796"/>
              <a:gd name="connsiteX1542" fmla="*/ 2619093 w 3531775"/>
              <a:gd name="connsiteY1542" fmla="*/ 827230 h 2810796"/>
              <a:gd name="connsiteX1543" fmla="*/ 2613759 w 3531775"/>
              <a:gd name="connsiteY1543" fmla="*/ 785225 h 2810796"/>
              <a:gd name="connsiteX1544" fmla="*/ 2613854 w 3531775"/>
              <a:gd name="connsiteY1544" fmla="*/ 785225 h 2810796"/>
              <a:gd name="connsiteX1545" fmla="*/ 2613568 w 3531775"/>
              <a:gd name="connsiteY1545" fmla="*/ 785320 h 2810796"/>
              <a:gd name="connsiteX1546" fmla="*/ 2613759 w 3531775"/>
              <a:gd name="connsiteY1546" fmla="*/ 785320 h 2810796"/>
              <a:gd name="connsiteX1547" fmla="*/ 2616616 w 3531775"/>
              <a:gd name="connsiteY1547" fmla="*/ 797512 h 2810796"/>
              <a:gd name="connsiteX1548" fmla="*/ 2603471 w 3531775"/>
              <a:gd name="connsiteY1548" fmla="*/ 800274 h 2810796"/>
              <a:gd name="connsiteX1549" fmla="*/ 2612139 w 3531775"/>
              <a:gd name="connsiteY1549" fmla="*/ 813990 h 2810796"/>
              <a:gd name="connsiteX1550" fmla="*/ 2594709 w 3531775"/>
              <a:gd name="connsiteY1550" fmla="*/ 807894 h 2810796"/>
              <a:gd name="connsiteX1551" fmla="*/ 2597280 w 3531775"/>
              <a:gd name="connsiteY1551" fmla="*/ 818277 h 2810796"/>
              <a:gd name="connsiteX1552" fmla="*/ 2586422 w 3531775"/>
              <a:gd name="connsiteY1552" fmla="*/ 813419 h 2810796"/>
              <a:gd name="connsiteX1553" fmla="*/ 2616807 w 3531775"/>
              <a:gd name="connsiteY1553" fmla="*/ 828754 h 2810796"/>
              <a:gd name="connsiteX1554" fmla="*/ 2616616 w 3531775"/>
              <a:gd name="connsiteY1554" fmla="*/ 828849 h 2810796"/>
              <a:gd name="connsiteX1555" fmla="*/ 2617664 w 3531775"/>
              <a:gd name="connsiteY1555" fmla="*/ 828087 h 2810796"/>
              <a:gd name="connsiteX1556" fmla="*/ 2579183 w 3531775"/>
              <a:gd name="connsiteY1556" fmla="*/ 757126 h 2810796"/>
              <a:gd name="connsiteX1557" fmla="*/ 2574039 w 3531775"/>
              <a:gd name="connsiteY1557" fmla="*/ 760746 h 2810796"/>
              <a:gd name="connsiteX1558" fmla="*/ 2585088 w 3531775"/>
              <a:gd name="connsiteY1558" fmla="*/ 764841 h 2810796"/>
              <a:gd name="connsiteX1559" fmla="*/ 2573182 w 3531775"/>
              <a:gd name="connsiteY1559" fmla="*/ 767699 h 2810796"/>
              <a:gd name="connsiteX1560" fmla="*/ 2578040 w 3531775"/>
              <a:gd name="connsiteY1560" fmla="*/ 775795 h 2810796"/>
              <a:gd name="connsiteX1561" fmla="*/ 2566419 w 3531775"/>
              <a:gd name="connsiteY1561" fmla="*/ 777700 h 2810796"/>
              <a:gd name="connsiteX1562" fmla="*/ 2589565 w 3531775"/>
              <a:gd name="connsiteY1562" fmla="*/ 778653 h 2810796"/>
              <a:gd name="connsiteX1563" fmla="*/ 2588327 w 3531775"/>
              <a:gd name="connsiteY1563" fmla="*/ 779700 h 2810796"/>
              <a:gd name="connsiteX1564" fmla="*/ 2570896 w 3531775"/>
              <a:gd name="connsiteY1564" fmla="*/ 748077 h 2810796"/>
              <a:gd name="connsiteX1565" fmla="*/ 2579183 w 3531775"/>
              <a:gd name="connsiteY1565" fmla="*/ 757126 h 2810796"/>
              <a:gd name="connsiteX1566" fmla="*/ 2571277 w 3531775"/>
              <a:gd name="connsiteY1566" fmla="*/ 825706 h 2810796"/>
              <a:gd name="connsiteX1567" fmla="*/ 2559657 w 3531775"/>
              <a:gd name="connsiteY1567" fmla="*/ 839613 h 2810796"/>
              <a:gd name="connsiteX1568" fmla="*/ 2552418 w 3531775"/>
              <a:gd name="connsiteY1568" fmla="*/ 832469 h 2810796"/>
              <a:gd name="connsiteX1569" fmla="*/ 2547941 w 3531775"/>
              <a:gd name="connsiteY1569" fmla="*/ 847995 h 2810796"/>
              <a:gd name="connsiteX1570" fmla="*/ 2541654 w 3531775"/>
              <a:gd name="connsiteY1570" fmla="*/ 834850 h 2810796"/>
              <a:gd name="connsiteX1571" fmla="*/ 2532606 w 3531775"/>
              <a:gd name="connsiteY1571" fmla="*/ 844185 h 2810796"/>
              <a:gd name="connsiteX1572" fmla="*/ 2530415 w 3531775"/>
              <a:gd name="connsiteY1572" fmla="*/ 831135 h 2810796"/>
              <a:gd name="connsiteX1573" fmla="*/ 2521176 w 3531775"/>
              <a:gd name="connsiteY1573" fmla="*/ 833326 h 2810796"/>
              <a:gd name="connsiteX1574" fmla="*/ 2571277 w 3531775"/>
              <a:gd name="connsiteY1574" fmla="*/ 825706 h 2810796"/>
              <a:gd name="connsiteX1575" fmla="*/ 2554513 w 3531775"/>
              <a:gd name="connsiteY1575" fmla="*/ 798369 h 2810796"/>
              <a:gd name="connsiteX1576" fmla="*/ 2545369 w 3531775"/>
              <a:gd name="connsiteY1576" fmla="*/ 793226 h 2810796"/>
              <a:gd name="connsiteX1577" fmla="*/ 2545369 w 3531775"/>
              <a:gd name="connsiteY1577" fmla="*/ 793226 h 2810796"/>
              <a:gd name="connsiteX1578" fmla="*/ 2545274 w 3531775"/>
              <a:gd name="connsiteY1578" fmla="*/ 793226 h 2810796"/>
              <a:gd name="connsiteX1579" fmla="*/ 2545369 w 3531775"/>
              <a:gd name="connsiteY1579" fmla="*/ 793226 h 2810796"/>
              <a:gd name="connsiteX1580" fmla="*/ 2545083 w 3531775"/>
              <a:gd name="connsiteY1580" fmla="*/ 793607 h 2810796"/>
              <a:gd name="connsiteX1581" fmla="*/ 2545083 w 3531775"/>
              <a:gd name="connsiteY1581" fmla="*/ 793607 h 2810796"/>
              <a:gd name="connsiteX1582" fmla="*/ 2545083 w 3531775"/>
              <a:gd name="connsiteY1582" fmla="*/ 793607 h 2810796"/>
              <a:gd name="connsiteX1583" fmla="*/ 2545083 w 3531775"/>
              <a:gd name="connsiteY1583" fmla="*/ 793607 h 2810796"/>
              <a:gd name="connsiteX1584" fmla="*/ 2543464 w 3531775"/>
              <a:gd name="connsiteY1584" fmla="*/ 806275 h 2810796"/>
              <a:gd name="connsiteX1585" fmla="*/ 2535082 w 3531775"/>
              <a:gd name="connsiteY1585" fmla="*/ 797036 h 2810796"/>
              <a:gd name="connsiteX1586" fmla="*/ 2529272 w 3531775"/>
              <a:gd name="connsiteY1586" fmla="*/ 796083 h 2810796"/>
              <a:gd name="connsiteX1587" fmla="*/ 2524414 w 3531775"/>
              <a:gd name="connsiteY1587" fmla="*/ 789035 h 2810796"/>
              <a:gd name="connsiteX1588" fmla="*/ 2559942 w 3531775"/>
              <a:gd name="connsiteY1588" fmla="*/ 809895 h 2810796"/>
              <a:gd name="connsiteX1589" fmla="*/ 2558228 w 3531775"/>
              <a:gd name="connsiteY1589" fmla="*/ 789130 h 2810796"/>
              <a:gd name="connsiteX1590" fmla="*/ 2554513 w 3531775"/>
              <a:gd name="connsiteY1590" fmla="*/ 798369 h 2810796"/>
              <a:gd name="connsiteX1591" fmla="*/ 2541273 w 3531775"/>
              <a:gd name="connsiteY1591" fmla="*/ 751697 h 2810796"/>
              <a:gd name="connsiteX1592" fmla="*/ 2550322 w 3531775"/>
              <a:gd name="connsiteY1592" fmla="*/ 776081 h 2810796"/>
              <a:gd name="connsiteX1593" fmla="*/ 2541273 w 3531775"/>
              <a:gd name="connsiteY1593" fmla="*/ 751697 h 2810796"/>
              <a:gd name="connsiteX1594" fmla="*/ 2517461 w 3531775"/>
              <a:gd name="connsiteY1594" fmla="*/ 779796 h 2810796"/>
              <a:gd name="connsiteX1595" fmla="*/ 2517937 w 3531775"/>
              <a:gd name="connsiteY1595" fmla="*/ 779319 h 2810796"/>
              <a:gd name="connsiteX1596" fmla="*/ 2517461 w 3531775"/>
              <a:gd name="connsiteY1596" fmla="*/ 779796 h 2810796"/>
              <a:gd name="connsiteX1597" fmla="*/ 2518032 w 3531775"/>
              <a:gd name="connsiteY1597" fmla="*/ 779224 h 2810796"/>
              <a:gd name="connsiteX1598" fmla="*/ 2518032 w 3531775"/>
              <a:gd name="connsiteY1598" fmla="*/ 779224 h 2810796"/>
              <a:gd name="connsiteX1599" fmla="*/ 2518032 w 3531775"/>
              <a:gd name="connsiteY1599" fmla="*/ 779129 h 2810796"/>
              <a:gd name="connsiteX1600" fmla="*/ 2518032 w 3531775"/>
              <a:gd name="connsiteY1600" fmla="*/ 779129 h 2810796"/>
              <a:gd name="connsiteX1601" fmla="*/ 2518127 w 3531775"/>
              <a:gd name="connsiteY1601" fmla="*/ 778843 h 2810796"/>
              <a:gd name="connsiteX1602" fmla="*/ 2518127 w 3531775"/>
              <a:gd name="connsiteY1602" fmla="*/ 778938 h 2810796"/>
              <a:gd name="connsiteX1603" fmla="*/ 2518223 w 3531775"/>
              <a:gd name="connsiteY1603" fmla="*/ 778748 h 2810796"/>
              <a:gd name="connsiteX1604" fmla="*/ 2518127 w 3531775"/>
              <a:gd name="connsiteY1604" fmla="*/ 778843 h 2810796"/>
              <a:gd name="connsiteX1605" fmla="*/ 2518223 w 3531775"/>
              <a:gd name="connsiteY1605" fmla="*/ 778367 h 2810796"/>
              <a:gd name="connsiteX1606" fmla="*/ 2518223 w 3531775"/>
              <a:gd name="connsiteY1606" fmla="*/ 778748 h 2810796"/>
              <a:gd name="connsiteX1607" fmla="*/ 2518223 w 3531775"/>
              <a:gd name="connsiteY1607" fmla="*/ 778272 h 2810796"/>
              <a:gd name="connsiteX1608" fmla="*/ 2518223 w 3531775"/>
              <a:gd name="connsiteY1608" fmla="*/ 778367 h 2810796"/>
              <a:gd name="connsiteX1609" fmla="*/ 2510984 w 3531775"/>
              <a:gd name="connsiteY1609" fmla="*/ 768461 h 2810796"/>
              <a:gd name="connsiteX1610" fmla="*/ 2517080 w 3531775"/>
              <a:gd name="connsiteY1610" fmla="*/ 765127 h 2810796"/>
              <a:gd name="connsiteX1611" fmla="*/ 2506317 w 3531775"/>
              <a:gd name="connsiteY1611" fmla="*/ 759888 h 2810796"/>
              <a:gd name="connsiteX1612" fmla="*/ 2518413 w 3531775"/>
              <a:gd name="connsiteY1612" fmla="*/ 758745 h 2810796"/>
              <a:gd name="connsiteX1613" fmla="*/ 2518318 w 3531775"/>
              <a:gd name="connsiteY1613" fmla="*/ 758841 h 2810796"/>
              <a:gd name="connsiteX1614" fmla="*/ 2518509 w 3531775"/>
              <a:gd name="connsiteY1614" fmla="*/ 758745 h 2810796"/>
              <a:gd name="connsiteX1615" fmla="*/ 2518413 w 3531775"/>
              <a:gd name="connsiteY1615" fmla="*/ 758745 h 2810796"/>
              <a:gd name="connsiteX1616" fmla="*/ 2512508 w 3531775"/>
              <a:gd name="connsiteY1616" fmla="*/ 752840 h 2810796"/>
              <a:gd name="connsiteX1617" fmla="*/ 2521366 w 3531775"/>
              <a:gd name="connsiteY1617" fmla="*/ 751221 h 2810796"/>
              <a:gd name="connsiteX1618" fmla="*/ 2503745 w 3531775"/>
              <a:gd name="connsiteY1618" fmla="*/ 745601 h 2810796"/>
              <a:gd name="connsiteX1619" fmla="*/ 2517461 w 3531775"/>
              <a:gd name="connsiteY1619" fmla="*/ 779796 h 2810796"/>
              <a:gd name="connsiteX1620" fmla="*/ 2517461 w 3531775"/>
              <a:gd name="connsiteY1620" fmla="*/ 779796 h 2810796"/>
              <a:gd name="connsiteX1621" fmla="*/ 2551560 w 3531775"/>
              <a:gd name="connsiteY1621" fmla="*/ 848852 h 2810796"/>
              <a:gd name="connsiteX1622" fmla="*/ 2552132 w 3531775"/>
              <a:gd name="connsiteY1622" fmla="*/ 848471 h 2810796"/>
              <a:gd name="connsiteX1623" fmla="*/ 2551560 w 3531775"/>
              <a:gd name="connsiteY1623" fmla="*/ 848852 h 2810796"/>
              <a:gd name="connsiteX1624" fmla="*/ 2520794 w 3531775"/>
              <a:gd name="connsiteY1624" fmla="*/ 817419 h 2810796"/>
              <a:gd name="connsiteX1625" fmla="*/ 2505840 w 3531775"/>
              <a:gd name="connsiteY1625" fmla="*/ 821325 h 2810796"/>
              <a:gd name="connsiteX1626" fmla="*/ 2504031 w 3531775"/>
              <a:gd name="connsiteY1626" fmla="*/ 809990 h 2810796"/>
              <a:gd name="connsiteX1627" fmla="*/ 2491458 w 3531775"/>
              <a:gd name="connsiteY1627" fmla="*/ 820848 h 2810796"/>
              <a:gd name="connsiteX1628" fmla="*/ 2495839 w 3531775"/>
              <a:gd name="connsiteY1628" fmla="*/ 805227 h 2810796"/>
              <a:gd name="connsiteX1629" fmla="*/ 2483266 w 3531775"/>
              <a:gd name="connsiteY1629" fmla="*/ 807894 h 2810796"/>
              <a:gd name="connsiteX1630" fmla="*/ 2484600 w 3531775"/>
              <a:gd name="connsiteY1630" fmla="*/ 802941 h 2810796"/>
              <a:gd name="connsiteX1631" fmla="*/ 2471645 w 3531775"/>
              <a:gd name="connsiteY1631" fmla="*/ 805323 h 2810796"/>
              <a:gd name="connsiteX1632" fmla="*/ 2520794 w 3531775"/>
              <a:gd name="connsiteY1632" fmla="*/ 817419 h 2810796"/>
              <a:gd name="connsiteX1633" fmla="*/ 2481742 w 3531775"/>
              <a:gd name="connsiteY1633" fmla="*/ 779510 h 2810796"/>
              <a:gd name="connsiteX1634" fmla="*/ 2474312 w 3531775"/>
              <a:gd name="connsiteY1634" fmla="*/ 761508 h 2810796"/>
              <a:gd name="connsiteX1635" fmla="*/ 2482790 w 3531775"/>
              <a:gd name="connsiteY1635" fmla="*/ 757793 h 2810796"/>
              <a:gd name="connsiteX1636" fmla="*/ 2464883 w 3531775"/>
              <a:gd name="connsiteY1636" fmla="*/ 752268 h 2810796"/>
              <a:gd name="connsiteX1637" fmla="*/ 2483647 w 3531775"/>
              <a:gd name="connsiteY1637" fmla="*/ 748173 h 2810796"/>
              <a:gd name="connsiteX1638" fmla="*/ 2476979 w 3531775"/>
              <a:gd name="connsiteY1638" fmla="*/ 735219 h 2810796"/>
              <a:gd name="connsiteX1639" fmla="*/ 2476979 w 3531775"/>
              <a:gd name="connsiteY1639" fmla="*/ 735314 h 2810796"/>
              <a:gd name="connsiteX1640" fmla="*/ 2477075 w 3531775"/>
              <a:gd name="connsiteY1640" fmla="*/ 735219 h 2810796"/>
              <a:gd name="connsiteX1641" fmla="*/ 2476979 w 3531775"/>
              <a:gd name="connsiteY1641" fmla="*/ 735314 h 2810796"/>
              <a:gd name="connsiteX1642" fmla="*/ 2485171 w 3531775"/>
              <a:gd name="connsiteY1642" fmla="*/ 735695 h 2810796"/>
              <a:gd name="connsiteX1643" fmla="*/ 2480409 w 3531775"/>
              <a:gd name="connsiteY1643" fmla="*/ 722455 h 2810796"/>
              <a:gd name="connsiteX1644" fmla="*/ 2481742 w 3531775"/>
              <a:gd name="connsiteY1644" fmla="*/ 779510 h 2810796"/>
              <a:gd name="connsiteX1645" fmla="*/ 2495553 w 3531775"/>
              <a:gd name="connsiteY1645" fmla="*/ 713216 h 2810796"/>
              <a:gd name="connsiteX1646" fmla="*/ 2510698 w 3531775"/>
              <a:gd name="connsiteY1646" fmla="*/ 721122 h 2810796"/>
              <a:gd name="connsiteX1647" fmla="*/ 2510508 w 3531775"/>
              <a:gd name="connsiteY1647" fmla="*/ 721312 h 2810796"/>
              <a:gd name="connsiteX1648" fmla="*/ 2510793 w 3531775"/>
              <a:gd name="connsiteY1648" fmla="*/ 721122 h 2810796"/>
              <a:gd name="connsiteX1649" fmla="*/ 2510698 w 3531775"/>
              <a:gd name="connsiteY1649" fmla="*/ 721217 h 2810796"/>
              <a:gd name="connsiteX1650" fmla="*/ 2511651 w 3531775"/>
              <a:gd name="connsiteY1650" fmla="*/ 720169 h 2810796"/>
              <a:gd name="connsiteX1651" fmla="*/ 2511555 w 3531775"/>
              <a:gd name="connsiteY1651" fmla="*/ 720264 h 2810796"/>
              <a:gd name="connsiteX1652" fmla="*/ 2511746 w 3531775"/>
              <a:gd name="connsiteY1652" fmla="*/ 719883 h 2810796"/>
              <a:gd name="connsiteX1653" fmla="*/ 2511555 w 3531775"/>
              <a:gd name="connsiteY1653" fmla="*/ 720074 h 2810796"/>
              <a:gd name="connsiteX1654" fmla="*/ 2511936 w 3531775"/>
              <a:gd name="connsiteY1654" fmla="*/ 719502 h 2810796"/>
              <a:gd name="connsiteX1655" fmla="*/ 2511746 w 3531775"/>
              <a:gd name="connsiteY1655" fmla="*/ 719883 h 2810796"/>
              <a:gd name="connsiteX1656" fmla="*/ 2512032 w 3531775"/>
              <a:gd name="connsiteY1656" fmla="*/ 719407 h 2810796"/>
              <a:gd name="connsiteX1657" fmla="*/ 2511936 w 3531775"/>
              <a:gd name="connsiteY1657" fmla="*/ 719598 h 2810796"/>
              <a:gd name="connsiteX1658" fmla="*/ 2504411 w 3531775"/>
              <a:gd name="connsiteY1658" fmla="*/ 705120 h 2810796"/>
              <a:gd name="connsiteX1659" fmla="*/ 2512889 w 3531775"/>
              <a:gd name="connsiteY1659" fmla="*/ 704929 h 2810796"/>
              <a:gd name="connsiteX1660" fmla="*/ 2511746 w 3531775"/>
              <a:gd name="connsiteY1660" fmla="*/ 689689 h 2810796"/>
              <a:gd name="connsiteX1661" fmla="*/ 2525843 w 3531775"/>
              <a:gd name="connsiteY1661" fmla="*/ 697976 h 2810796"/>
              <a:gd name="connsiteX1662" fmla="*/ 2530891 w 3531775"/>
              <a:gd name="connsiteY1662" fmla="*/ 686832 h 2810796"/>
              <a:gd name="connsiteX1663" fmla="*/ 2541464 w 3531775"/>
              <a:gd name="connsiteY1663" fmla="*/ 691404 h 2810796"/>
              <a:gd name="connsiteX1664" fmla="*/ 2533844 w 3531775"/>
              <a:gd name="connsiteY1664" fmla="*/ 674354 h 2810796"/>
              <a:gd name="connsiteX1665" fmla="*/ 2495553 w 3531775"/>
              <a:gd name="connsiteY1665" fmla="*/ 713216 h 2810796"/>
              <a:gd name="connsiteX1666" fmla="*/ 2527748 w 3531775"/>
              <a:gd name="connsiteY1666" fmla="*/ 726075 h 2810796"/>
              <a:gd name="connsiteX1667" fmla="*/ 2536796 w 3531775"/>
              <a:gd name="connsiteY1667" fmla="*/ 730551 h 2810796"/>
              <a:gd name="connsiteX1668" fmla="*/ 2545274 w 3531775"/>
              <a:gd name="connsiteY1668" fmla="*/ 737695 h 2810796"/>
              <a:gd name="connsiteX1669" fmla="*/ 2548608 w 3531775"/>
              <a:gd name="connsiteY1669" fmla="*/ 723312 h 2810796"/>
              <a:gd name="connsiteX1670" fmla="*/ 2553275 w 3531775"/>
              <a:gd name="connsiteY1670" fmla="*/ 737886 h 2810796"/>
              <a:gd name="connsiteX1671" fmla="*/ 2558990 w 3531775"/>
              <a:gd name="connsiteY1671" fmla="*/ 729885 h 2810796"/>
              <a:gd name="connsiteX1672" fmla="*/ 2566419 w 3531775"/>
              <a:gd name="connsiteY1672" fmla="*/ 746268 h 2810796"/>
              <a:gd name="connsiteX1673" fmla="*/ 2566324 w 3531775"/>
              <a:gd name="connsiteY1673" fmla="*/ 746268 h 2810796"/>
              <a:gd name="connsiteX1674" fmla="*/ 2566705 w 3531775"/>
              <a:gd name="connsiteY1674" fmla="*/ 746268 h 2810796"/>
              <a:gd name="connsiteX1675" fmla="*/ 2566419 w 3531775"/>
              <a:gd name="connsiteY1675" fmla="*/ 746268 h 2810796"/>
              <a:gd name="connsiteX1676" fmla="*/ 2567276 w 3531775"/>
              <a:gd name="connsiteY1676" fmla="*/ 746077 h 2810796"/>
              <a:gd name="connsiteX1677" fmla="*/ 2567181 w 3531775"/>
              <a:gd name="connsiteY1677" fmla="*/ 746077 h 2810796"/>
              <a:gd name="connsiteX1678" fmla="*/ 2567276 w 3531775"/>
              <a:gd name="connsiteY1678" fmla="*/ 746077 h 2810796"/>
              <a:gd name="connsiteX1679" fmla="*/ 2567276 w 3531775"/>
              <a:gd name="connsiteY1679" fmla="*/ 746077 h 2810796"/>
              <a:gd name="connsiteX1680" fmla="*/ 2527748 w 3531775"/>
              <a:gd name="connsiteY1680" fmla="*/ 726075 h 2810796"/>
              <a:gd name="connsiteX1681" fmla="*/ 2570039 w 3531775"/>
              <a:gd name="connsiteY1681" fmla="*/ 679497 h 2810796"/>
              <a:gd name="connsiteX1682" fmla="*/ 2575849 w 3531775"/>
              <a:gd name="connsiteY1682" fmla="*/ 676735 h 2810796"/>
              <a:gd name="connsiteX1683" fmla="*/ 2575087 w 3531775"/>
              <a:gd name="connsiteY1683" fmla="*/ 687594 h 2810796"/>
              <a:gd name="connsiteX1684" fmla="*/ 2594232 w 3531775"/>
              <a:gd name="connsiteY1684" fmla="*/ 682450 h 2810796"/>
              <a:gd name="connsiteX1685" fmla="*/ 2584898 w 3531775"/>
              <a:gd name="connsiteY1685" fmla="*/ 695214 h 2810796"/>
              <a:gd name="connsiteX1686" fmla="*/ 2586993 w 3531775"/>
              <a:gd name="connsiteY1686" fmla="*/ 697595 h 2810796"/>
              <a:gd name="connsiteX1687" fmla="*/ 2598423 w 3531775"/>
              <a:gd name="connsiteY1687" fmla="*/ 701405 h 2810796"/>
              <a:gd name="connsiteX1688" fmla="*/ 2599852 w 3531775"/>
              <a:gd name="connsiteY1688" fmla="*/ 713883 h 2810796"/>
              <a:gd name="connsiteX1689" fmla="*/ 2554799 w 3531775"/>
              <a:gd name="connsiteY1689" fmla="*/ 682736 h 2810796"/>
              <a:gd name="connsiteX1690" fmla="*/ 2570039 w 3531775"/>
              <a:gd name="connsiteY1690" fmla="*/ 679497 h 2810796"/>
              <a:gd name="connsiteX1691" fmla="*/ 2608425 w 3531775"/>
              <a:gd name="connsiteY1691" fmla="*/ 724836 h 2810796"/>
              <a:gd name="connsiteX1692" fmla="*/ 2622331 w 3531775"/>
              <a:gd name="connsiteY1692" fmla="*/ 738933 h 2810796"/>
              <a:gd name="connsiteX1693" fmla="*/ 2635761 w 3531775"/>
              <a:gd name="connsiteY1693" fmla="*/ 743410 h 2810796"/>
              <a:gd name="connsiteX1694" fmla="*/ 2618997 w 3531775"/>
              <a:gd name="connsiteY1694" fmla="*/ 754364 h 2810796"/>
              <a:gd name="connsiteX1695" fmla="*/ 2631380 w 3531775"/>
              <a:gd name="connsiteY1695" fmla="*/ 758936 h 2810796"/>
              <a:gd name="connsiteX1696" fmla="*/ 2615283 w 3531775"/>
              <a:gd name="connsiteY1696" fmla="*/ 767794 h 2810796"/>
              <a:gd name="connsiteX1697" fmla="*/ 2650906 w 3531775"/>
              <a:gd name="connsiteY1697" fmla="*/ 734838 h 2810796"/>
              <a:gd name="connsiteX1698" fmla="*/ 2608425 w 3531775"/>
              <a:gd name="connsiteY1698" fmla="*/ 724836 h 2810796"/>
              <a:gd name="connsiteX1699" fmla="*/ 2705199 w 3531775"/>
              <a:gd name="connsiteY1699" fmla="*/ 544623 h 2810796"/>
              <a:gd name="connsiteX1700" fmla="*/ 2703865 w 3531775"/>
              <a:gd name="connsiteY1700" fmla="*/ 544623 h 2810796"/>
              <a:gd name="connsiteX1701" fmla="*/ 2747013 w 3531775"/>
              <a:gd name="connsiteY1701" fmla="*/ 559101 h 2810796"/>
              <a:gd name="connsiteX1702" fmla="*/ 2746537 w 3531775"/>
              <a:gd name="connsiteY1702" fmla="*/ 558720 h 2810796"/>
              <a:gd name="connsiteX1703" fmla="*/ 2775207 w 3531775"/>
              <a:gd name="connsiteY1703" fmla="*/ 620538 h 2810796"/>
              <a:gd name="connsiteX1704" fmla="*/ 2652144 w 3531775"/>
              <a:gd name="connsiteY1704" fmla="*/ 543576 h 2810796"/>
              <a:gd name="connsiteX1705" fmla="*/ 2606043 w 3531775"/>
              <a:gd name="connsiteY1705" fmla="*/ 538051 h 2810796"/>
              <a:gd name="connsiteX1706" fmla="*/ 2604424 w 3531775"/>
              <a:gd name="connsiteY1706" fmla="*/ 539385 h 2810796"/>
              <a:gd name="connsiteX1707" fmla="*/ 2705199 w 3531775"/>
              <a:gd name="connsiteY1707" fmla="*/ 544623 h 2810796"/>
              <a:gd name="connsiteX1708" fmla="*/ 2795115 w 3531775"/>
              <a:gd name="connsiteY1708" fmla="*/ 556149 h 2810796"/>
              <a:gd name="connsiteX1709" fmla="*/ 2800068 w 3531775"/>
              <a:gd name="connsiteY1709" fmla="*/ 632063 h 2810796"/>
              <a:gd name="connsiteX1710" fmla="*/ 2806735 w 3531775"/>
              <a:gd name="connsiteY1710" fmla="*/ 627586 h 2810796"/>
              <a:gd name="connsiteX1711" fmla="*/ 2805592 w 3531775"/>
              <a:gd name="connsiteY1711" fmla="*/ 628539 h 2810796"/>
              <a:gd name="connsiteX1712" fmla="*/ 2807402 w 3531775"/>
              <a:gd name="connsiteY1712" fmla="*/ 627110 h 2810796"/>
              <a:gd name="connsiteX1713" fmla="*/ 2806735 w 3531775"/>
              <a:gd name="connsiteY1713" fmla="*/ 627586 h 2810796"/>
              <a:gd name="connsiteX1714" fmla="*/ 2807973 w 3531775"/>
              <a:gd name="connsiteY1714" fmla="*/ 626634 h 2810796"/>
              <a:gd name="connsiteX1715" fmla="*/ 2807878 w 3531775"/>
              <a:gd name="connsiteY1715" fmla="*/ 626729 h 2810796"/>
              <a:gd name="connsiteX1716" fmla="*/ 2808450 w 3531775"/>
              <a:gd name="connsiteY1716" fmla="*/ 626253 h 2810796"/>
              <a:gd name="connsiteX1717" fmla="*/ 2807973 w 3531775"/>
              <a:gd name="connsiteY1717" fmla="*/ 626634 h 2810796"/>
              <a:gd name="connsiteX1718" fmla="*/ 2809783 w 3531775"/>
              <a:gd name="connsiteY1718" fmla="*/ 625014 h 2810796"/>
              <a:gd name="connsiteX1719" fmla="*/ 2809688 w 3531775"/>
              <a:gd name="connsiteY1719" fmla="*/ 625110 h 2810796"/>
              <a:gd name="connsiteX1720" fmla="*/ 2810069 w 3531775"/>
              <a:gd name="connsiteY1720" fmla="*/ 624729 h 2810796"/>
              <a:gd name="connsiteX1721" fmla="*/ 2809878 w 3531775"/>
              <a:gd name="connsiteY1721" fmla="*/ 624919 h 2810796"/>
              <a:gd name="connsiteX1722" fmla="*/ 2810926 w 3531775"/>
              <a:gd name="connsiteY1722" fmla="*/ 623871 h 2810796"/>
              <a:gd name="connsiteX1723" fmla="*/ 2810354 w 3531775"/>
              <a:gd name="connsiteY1723" fmla="*/ 624443 h 2810796"/>
              <a:gd name="connsiteX1724" fmla="*/ 2811402 w 3531775"/>
              <a:gd name="connsiteY1724" fmla="*/ 623395 h 2810796"/>
              <a:gd name="connsiteX1725" fmla="*/ 2810926 w 3531775"/>
              <a:gd name="connsiteY1725" fmla="*/ 623871 h 2810796"/>
              <a:gd name="connsiteX1726" fmla="*/ 2814736 w 3531775"/>
              <a:gd name="connsiteY1726" fmla="*/ 619585 h 2810796"/>
              <a:gd name="connsiteX1727" fmla="*/ 2814641 w 3531775"/>
              <a:gd name="connsiteY1727" fmla="*/ 619680 h 2810796"/>
              <a:gd name="connsiteX1728" fmla="*/ 2816927 w 3531775"/>
              <a:gd name="connsiteY1728" fmla="*/ 616347 h 2810796"/>
              <a:gd name="connsiteX1729" fmla="*/ 2816927 w 3531775"/>
              <a:gd name="connsiteY1729" fmla="*/ 616347 h 2810796"/>
              <a:gd name="connsiteX1730" fmla="*/ 2817022 w 3531775"/>
              <a:gd name="connsiteY1730" fmla="*/ 616251 h 2810796"/>
              <a:gd name="connsiteX1731" fmla="*/ 2816927 w 3531775"/>
              <a:gd name="connsiteY1731" fmla="*/ 616347 h 2810796"/>
              <a:gd name="connsiteX1732" fmla="*/ 2817784 w 3531775"/>
              <a:gd name="connsiteY1732" fmla="*/ 614918 h 2810796"/>
              <a:gd name="connsiteX1733" fmla="*/ 2817689 w 3531775"/>
              <a:gd name="connsiteY1733" fmla="*/ 615013 h 2810796"/>
              <a:gd name="connsiteX1734" fmla="*/ 2818070 w 3531775"/>
              <a:gd name="connsiteY1734" fmla="*/ 614442 h 2810796"/>
              <a:gd name="connsiteX1735" fmla="*/ 2817784 w 3531775"/>
              <a:gd name="connsiteY1735" fmla="*/ 614918 h 2810796"/>
              <a:gd name="connsiteX1736" fmla="*/ 2818641 w 3531775"/>
              <a:gd name="connsiteY1736" fmla="*/ 613203 h 2810796"/>
              <a:gd name="connsiteX1737" fmla="*/ 2818356 w 3531775"/>
              <a:gd name="connsiteY1737" fmla="*/ 613680 h 2810796"/>
              <a:gd name="connsiteX1738" fmla="*/ 2818736 w 3531775"/>
              <a:gd name="connsiteY1738" fmla="*/ 613013 h 2810796"/>
              <a:gd name="connsiteX1739" fmla="*/ 2818641 w 3531775"/>
              <a:gd name="connsiteY1739" fmla="*/ 613203 h 2810796"/>
              <a:gd name="connsiteX1740" fmla="*/ 2819308 w 3531775"/>
              <a:gd name="connsiteY1740" fmla="*/ 611870 h 2810796"/>
              <a:gd name="connsiteX1741" fmla="*/ 2819213 w 3531775"/>
              <a:gd name="connsiteY1741" fmla="*/ 612060 h 2810796"/>
              <a:gd name="connsiteX1742" fmla="*/ 2819308 w 3531775"/>
              <a:gd name="connsiteY1742" fmla="*/ 611870 h 2810796"/>
              <a:gd name="connsiteX1743" fmla="*/ 2819308 w 3531775"/>
              <a:gd name="connsiteY1743" fmla="*/ 611965 h 2810796"/>
              <a:gd name="connsiteX1744" fmla="*/ 2795115 w 3531775"/>
              <a:gd name="connsiteY1744" fmla="*/ 556149 h 2810796"/>
              <a:gd name="connsiteX1745" fmla="*/ 2961326 w 3531775"/>
              <a:gd name="connsiteY1745" fmla="*/ 485664 h 2810796"/>
              <a:gd name="connsiteX1746" fmla="*/ 2956277 w 3531775"/>
              <a:gd name="connsiteY1746" fmla="*/ 462518 h 2810796"/>
              <a:gd name="connsiteX1747" fmla="*/ 2980757 w 3531775"/>
              <a:gd name="connsiteY1747" fmla="*/ 509000 h 2810796"/>
              <a:gd name="connsiteX1748" fmla="*/ 2961326 w 3531775"/>
              <a:gd name="connsiteY1748" fmla="*/ 485664 h 2810796"/>
              <a:gd name="connsiteX1749" fmla="*/ 2717676 w 3531775"/>
              <a:gd name="connsiteY1749" fmla="*/ 691880 h 2810796"/>
              <a:gd name="connsiteX1750" fmla="*/ 2798067 w 3531775"/>
              <a:gd name="connsiteY1750" fmla="*/ 667591 h 2810796"/>
              <a:gd name="connsiteX1751" fmla="*/ 2939704 w 3531775"/>
              <a:gd name="connsiteY1751" fmla="*/ 613680 h 2810796"/>
              <a:gd name="connsiteX1752" fmla="*/ 3139443 w 3531775"/>
              <a:gd name="connsiteY1752" fmla="*/ 557958 h 2810796"/>
              <a:gd name="connsiteX1753" fmla="*/ 2952086 w 3531775"/>
              <a:gd name="connsiteY1753" fmla="*/ 592058 h 2810796"/>
              <a:gd name="connsiteX1754" fmla="*/ 2843120 w 3531775"/>
              <a:gd name="connsiteY1754" fmla="*/ 645874 h 2810796"/>
              <a:gd name="connsiteX1755" fmla="*/ 2843120 w 3531775"/>
              <a:gd name="connsiteY1755" fmla="*/ 645874 h 2810796"/>
              <a:gd name="connsiteX1756" fmla="*/ 3008284 w 3531775"/>
              <a:gd name="connsiteY1756" fmla="*/ 527574 h 2810796"/>
              <a:gd name="connsiteX1757" fmla="*/ 3008093 w 3531775"/>
              <a:gd name="connsiteY1757" fmla="*/ 527669 h 2810796"/>
              <a:gd name="connsiteX1758" fmla="*/ 3008379 w 3531775"/>
              <a:gd name="connsiteY1758" fmla="*/ 527574 h 2810796"/>
              <a:gd name="connsiteX1759" fmla="*/ 3008284 w 3531775"/>
              <a:gd name="connsiteY1759" fmla="*/ 527574 h 2810796"/>
              <a:gd name="connsiteX1760" fmla="*/ 3106487 w 3531775"/>
              <a:gd name="connsiteY1760" fmla="*/ 500904 h 2810796"/>
              <a:gd name="connsiteX1761" fmla="*/ 3072197 w 3531775"/>
              <a:gd name="connsiteY1761" fmla="*/ 438229 h 2810796"/>
              <a:gd name="connsiteX1762" fmla="*/ 3071340 w 3531775"/>
              <a:gd name="connsiteY1762" fmla="*/ 438801 h 2810796"/>
              <a:gd name="connsiteX1763" fmla="*/ 3092771 w 3531775"/>
              <a:gd name="connsiteY1763" fmla="*/ 431943 h 2810796"/>
              <a:gd name="connsiteX1764" fmla="*/ 3091913 w 3531775"/>
              <a:gd name="connsiteY1764" fmla="*/ 431943 h 2810796"/>
              <a:gd name="connsiteX1765" fmla="*/ 3093628 w 3531775"/>
              <a:gd name="connsiteY1765" fmla="*/ 431847 h 2810796"/>
              <a:gd name="connsiteX1766" fmla="*/ 3124965 w 3531775"/>
              <a:gd name="connsiteY1766" fmla="*/ 463661 h 2810796"/>
              <a:gd name="connsiteX1767" fmla="*/ 3068101 w 3531775"/>
              <a:gd name="connsiteY1767" fmla="*/ 426609 h 2810796"/>
              <a:gd name="connsiteX1768" fmla="*/ 3068196 w 3531775"/>
              <a:gd name="connsiteY1768" fmla="*/ 426513 h 2810796"/>
              <a:gd name="connsiteX1769" fmla="*/ 3058004 w 3531775"/>
              <a:gd name="connsiteY1769" fmla="*/ 434895 h 2810796"/>
              <a:gd name="connsiteX1770" fmla="*/ 3058195 w 3531775"/>
              <a:gd name="connsiteY1770" fmla="*/ 434610 h 2810796"/>
              <a:gd name="connsiteX1771" fmla="*/ 3056861 w 3531775"/>
              <a:gd name="connsiteY1771" fmla="*/ 436134 h 2810796"/>
              <a:gd name="connsiteX1772" fmla="*/ 3056957 w 3531775"/>
              <a:gd name="connsiteY1772" fmla="*/ 436038 h 2810796"/>
              <a:gd name="connsiteX1773" fmla="*/ 3055909 w 3531775"/>
              <a:gd name="connsiteY1773" fmla="*/ 437467 h 2810796"/>
              <a:gd name="connsiteX1774" fmla="*/ 3056004 w 3531775"/>
              <a:gd name="connsiteY1774" fmla="*/ 437277 h 2810796"/>
              <a:gd name="connsiteX1775" fmla="*/ 3081817 w 3531775"/>
              <a:gd name="connsiteY1775" fmla="*/ 500523 h 2810796"/>
              <a:gd name="connsiteX1776" fmla="*/ 3012761 w 3531775"/>
              <a:gd name="connsiteY1776" fmla="*/ 492522 h 2810796"/>
              <a:gd name="connsiteX1777" fmla="*/ 3018285 w 3531775"/>
              <a:gd name="connsiteY1777" fmla="*/ 458136 h 2810796"/>
              <a:gd name="connsiteX1778" fmla="*/ 3033525 w 3531775"/>
              <a:gd name="connsiteY1778" fmla="*/ 471281 h 2810796"/>
              <a:gd name="connsiteX1779" fmla="*/ 3001521 w 3531775"/>
              <a:gd name="connsiteY1779" fmla="*/ 460708 h 2810796"/>
              <a:gd name="connsiteX1780" fmla="*/ 3001521 w 3531775"/>
              <a:gd name="connsiteY1780" fmla="*/ 460708 h 2810796"/>
              <a:gd name="connsiteX1781" fmla="*/ 2999331 w 3531775"/>
              <a:gd name="connsiteY1781" fmla="*/ 464613 h 2810796"/>
              <a:gd name="connsiteX1782" fmla="*/ 2999426 w 3531775"/>
              <a:gd name="connsiteY1782" fmla="*/ 464328 h 2810796"/>
              <a:gd name="connsiteX1783" fmla="*/ 2999235 w 3531775"/>
              <a:gd name="connsiteY1783" fmla="*/ 464709 h 2810796"/>
              <a:gd name="connsiteX1784" fmla="*/ 2999235 w 3531775"/>
              <a:gd name="connsiteY1784" fmla="*/ 464613 h 2810796"/>
              <a:gd name="connsiteX1785" fmla="*/ 3034192 w 3531775"/>
              <a:gd name="connsiteY1785" fmla="*/ 509476 h 2810796"/>
              <a:gd name="connsiteX1786" fmla="*/ 2842740 w 3531775"/>
              <a:gd name="connsiteY1786" fmla="*/ 637778 h 2810796"/>
              <a:gd name="connsiteX1787" fmla="*/ 2714724 w 3531775"/>
              <a:gd name="connsiteY1787" fmla="*/ 694928 h 2810796"/>
              <a:gd name="connsiteX1788" fmla="*/ 2717676 w 3531775"/>
              <a:gd name="connsiteY1788" fmla="*/ 691880 h 2810796"/>
              <a:gd name="connsiteX1789" fmla="*/ 2734059 w 3531775"/>
              <a:gd name="connsiteY1789" fmla="*/ 631872 h 2810796"/>
              <a:gd name="connsiteX1790" fmla="*/ 2752061 w 3531775"/>
              <a:gd name="connsiteY1790" fmla="*/ 586248 h 2810796"/>
              <a:gd name="connsiteX1791" fmla="*/ 2703865 w 3531775"/>
              <a:gd name="connsiteY1791" fmla="*/ 572055 h 2810796"/>
              <a:gd name="connsiteX1792" fmla="*/ 2742536 w 3531775"/>
              <a:gd name="connsiteY1792" fmla="*/ 585200 h 2810796"/>
              <a:gd name="connsiteX1793" fmla="*/ 2679862 w 3531775"/>
              <a:gd name="connsiteY1793" fmla="*/ 575294 h 2810796"/>
              <a:gd name="connsiteX1794" fmla="*/ 2660621 w 3531775"/>
              <a:gd name="connsiteY1794" fmla="*/ 579771 h 2810796"/>
              <a:gd name="connsiteX1795" fmla="*/ 2734059 w 3531775"/>
              <a:gd name="connsiteY1795" fmla="*/ 631872 h 2810796"/>
              <a:gd name="connsiteX1796" fmla="*/ 2958183 w 3531775"/>
              <a:gd name="connsiteY1796" fmla="*/ 745029 h 2810796"/>
              <a:gd name="connsiteX1797" fmla="*/ 2756634 w 3531775"/>
              <a:gd name="connsiteY1797" fmla="*/ 736457 h 2810796"/>
              <a:gd name="connsiteX1798" fmla="*/ 2756729 w 3531775"/>
              <a:gd name="connsiteY1798" fmla="*/ 736362 h 2810796"/>
              <a:gd name="connsiteX1799" fmla="*/ 2731678 w 3531775"/>
              <a:gd name="connsiteY1799" fmla="*/ 760365 h 2810796"/>
              <a:gd name="connsiteX1800" fmla="*/ 2958183 w 3531775"/>
              <a:gd name="connsiteY1800" fmla="*/ 745029 h 2810796"/>
              <a:gd name="connsiteX1801" fmla="*/ 2962183 w 3531775"/>
              <a:gd name="connsiteY1801" fmla="*/ 1018302 h 2810796"/>
              <a:gd name="connsiteX1802" fmla="*/ 2987234 w 3531775"/>
              <a:gd name="connsiteY1802" fmla="*/ 1037066 h 2810796"/>
              <a:gd name="connsiteX1803" fmla="*/ 2974375 w 3531775"/>
              <a:gd name="connsiteY1803" fmla="*/ 916670 h 2810796"/>
              <a:gd name="connsiteX1804" fmla="*/ 2962183 w 3531775"/>
              <a:gd name="connsiteY1804" fmla="*/ 1018302 h 2810796"/>
              <a:gd name="connsiteX1805" fmla="*/ 2878839 w 3531775"/>
              <a:gd name="connsiteY1805" fmla="*/ 935815 h 2810796"/>
              <a:gd name="connsiteX1806" fmla="*/ 2898556 w 3531775"/>
              <a:gd name="connsiteY1806" fmla="*/ 918194 h 2810796"/>
              <a:gd name="connsiteX1807" fmla="*/ 2898461 w 3531775"/>
              <a:gd name="connsiteY1807" fmla="*/ 918289 h 2810796"/>
              <a:gd name="connsiteX1808" fmla="*/ 2898651 w 3531775"/>
              <a:gd name="connsiteY1808" fmla="*/ 918003 h 2810796"/>
              <a:gd name="connsiteX1809" fmla="*/ 2898556 w 3531775"/>
              <a:gd name="connsiteY1809" fmla="*/ 918194 h 2810796"/>
              <a:gd name="connsiteX1810" fmla="*/ 2902937 w 3531775"/>
              <a:gd name="connsiteY1810" fmla="*/ 884571 h 2810796"/>
              <a:gd name="connsiteX1811" fmla="*/ 2894936 w 3531775"/>
              <a:gd name="connsiteY1811" fmla="*/ 912288 h 2810796"/>
              <a:gd name="connsiteX1812" fmla="*/ 2894936 w 3531775"/>
              <a:gd name="connsiteY1812" fmla="*/ 912288 h 2810796"/>
              <a:gd name="connsiteX1813" fmla="*/ 2878839 w 3531775"/>
              <a:gd name="connsiteY1813" fmla="*/ 935815 h 2810796"/>
              <a:gd name="connsiteX1814" fmla="*/ 2802353 w 3531775"/>
              <a:gd name="connsiteY1814" fmla="*/ 926100 h 2810796"/>
              <a:gd name="connsiteX1815" fmla="*/ 2852169 w 3531775"/>
              <a:gd name="connsiteY1815" fmla="*/ 909717 h 2810796"/>
              <a:gd name="connsiteX1816" fmla="*/ 2852074 w 3531775"/>
              <a:gd name="connsiteY1816" fmla="*/ 909812 h 2810796"/>
              <a:gd name="connsiteX1817" fmla="*/ 2852265 w 3531775"/>
              <a:gd name="connsiteY1817" fmla="*/ 909717 h 2810796"/>
              <a:gd name="connsiteX1818" fmla="*/ 2852265 w 3531775"/>
              <a:gd name="connsiteY1818" fmla="*/ 909717 h 2810796"/>
              <a:gd name="connsiteX1819" fmla="*/ 2862361 w 3531775"/>
              <a:gd name="connsiteY1819" fmla="*/ 892857 h 2810796"/>
              <a:gd name="connsiteX1820" fmla="*/ 2862361 w 3531775"/>
              <a:gd name="connsiteY1820" fmla="*/ 893048 h 2810796"/>
              <a:gd name="connsiteX1821" fmla="*/ 2862361 w 3531775"/>
              <a:gd name="connsiteY1821" fmla="*/ 892857 h 2810796"/>
              <a:gd name="connsiteX1822" fmla="*/ 2862361 w 3531775"/>
              <a:gd name="connsiteY1822" fmla="*/ 892857 h 2810796"/>
              <a:gd name="connsiteX1823" fmla="*/ 2862933 w 3531775"/>
              <a:gd name="connsiteY1823" fmla="*/ 890000 h 2810796"/>
              <a:gd name="connsiteX1824" fmla="*/ 2862933 w 3531775"/>
              <a:gd name="connsiteY1824" fmla="*/ 890286 h 2810796"/>
              <a:gd name="connsiteX1825" fmla="*/ 2863028 w 3531775"/>
              <a:gd name="connsiteY1825" fmla="*/ 889238 h 2810796"/>
              <a:gd name="connsiteX1826" fmla="*/ 2862933 w 3531775"/>
              <a:gd name="connsiteY1826" fmla="*/ 889714 h 2810796"/>
              <a:gd name="connsiteX1827" fmla="*/ 2863218 w 3531775"/>
              <a:gd name="connsiteY1827" fmla="*/ 887142 h 2810796"/>
              <a:gd name="connsiteX1828" fmla="*/ 2863218 w 3531775"/>
              <a:gd name="connsiteY1828" fmla="*/ 887428 h 2810796"/>
              <a:gd name="connsiteX1829" fmla="*/ 2863313 w 3531775"/>
              <a:gd name="connsiteY1829" fmla="*/ 886380 h 2810796"/>
              <a:gd name="connsiteX1830" fmla="*/ 2863313 w 3531775"/>
              <a:gd name="connsiteY1830" fmla="*/ 886952 h 2810796"/>
              <a:gd name="connsiteX1831" fmla="*/ 2862837 w 3531775"/>
              <a:gd name="connsiteY1831" fmla="*/ 875331 h 2810796"/>
              <a:gd name="connsiteX1832" fmla="*/ 2855408 w 3531775"/>
              <a:gd name="connsiteY1832" fmla="*/ 898287 h 2810796"/>
              <a:gd name="connsiteX1833" fmla="*/ 2855503 w 3531775"/>
              <a:gd name="connsiteY1833" fmla="*/ 898096 h 2810796"/>
              <a:gd name="connsiteX1834" fmla="*/ 2855217 w 3531775"/>
              <a:gd name="connsiteY1834" fmla="*/ 898477 h 2810796"/>
              <a:gd name="connsiteX1835" fmla="*/ 2855312 w 3531775"/>
              <a:gd name="connsiteY1835" fmla="*/ 898287 h 2810796"/>
              <a:gd name="connsiteX1836" fmla="*/ 2853598 w 3531775"/>
              <a:gd name="connsiteY1836" fmla="*/ 900668 h 2810796"/>
              <a:gd name="connsiteX1837" fmla="*/ 2853693 w 3531775"/>
              <a:gd name="connsiteY1837" fmla="*/ 900573 h 2810796"/>
              <a:gd name="connsiteX1838" fmla="*/ 2842740 w 3531775"/>
              <a:gd name="connsiteY1838" fmla="*/ 908097 h 2810796"/>
              <a:gd name="connsiteX1839" fmla="*/ 2843883 w 3531775"/>
              <a:gd name="connsiteY1839" fmla="*/ 907716 h 2810796"/>
              <a:gd name="connsiteX1840" fmla="*/ 2802353 w 3531775"/>
              <a:gd name="connsiteY1840" fmla="*/ 926100 h 2810796"/>
              <a:gd name="connsiteX1841" fmla="*/ 2692530 w 3531775"/>
              <a:gd name="connsiteY1841" fmla="*/ 957723 h 2810796"/>
              <a:gd name="connsiteX1842" fmla="*/ 2692721 w 3531775"/>
              <a:gd name="connsiteY1842" fmla="*/ 957532 h 2810796"/>
              <a:gd name="connsiteX1843" fmla="*/ 2690340 w 3531775"/>
              <a:gd name="connsiteY1843" fmla="*/ 960009 h 2810796"/>
              <a:gd name="connsiteX1844" fmla="*/ 2690816 w 3531775"/>
              <a:gd name="connsiteY1844" fmla="*/ 959532 h 2810796"/>
              <a:gd name="connsiteX1845" fmla="*/ 2687387 w 3531775"/>
              <a:gd name="connsiteY1845" fmla="*/ 962866 h 2810796"/>
              <a:gd name="connsiteX1846" fmla="*/ 2687863 w 3531775"/>
              <a:gd name="connsiteY1846" fmla="*/ 962390 h 2810796"/>
              <a:gd name="connsiteX1847" fmla="*/ 2678433 w 3531775"/>
              <a:gd name="connsiteY1847" fmla="*/ 970010 h 2810796"/>
              <a:gd name="connsiteX1848" fmla="*/ 2678814 w 3531775"/>
              <a:gd name="connsiteY1848" fmla="*/ 969724 h 2810796"/>
              <a:gd name="connsiteX1849" fmla="*/ 2676433 w 3531775"/>
              <a:gd name="connsiteY1849" fmla="*/ 971343 h 2810796"/>
              <a:gd name="connsiteX1850" fmla="*/ 2677385 w 3531775"/>
              <a:gd name="connsiteY1850" fmla="*/ 970677 h 2810796"/>
              <a:gd name="connsiteX1851" fmla="*/ 2626998 w 3531775"/>
              <a:gd name="connsiteY1851" fmla="*/ 987441 h 2810796"/>
              <a:gd name="connsiteX1852" fmla="*/ 2707008 w 3531775"/>
              <a:gd name="connsiteY1852" fmla="*/ 946293 h 2810796"/>
              <a:gd name="connsiteX1853" fmla="*/ 2742441 w 3531775"/>
              <a:gd name="connsiteY1853" fmla="*/ 873331 h 2810796"/>
              <a:gd name="connsiteX1854" fmla="*/ 2901509 w 3531775"/>
              <a:gd name="connsiteY1854" fmla="*/ 862187 h 2810796"/>
              <a:gd name="connsiteX1855" fmla="*/ 2947610 w 3531775"/>
              <a:gd name="connsiteY1855" fmla="*/ 888952 h 2810796"/>
              <a:gd name="connsiteX1856" fmla="*/ 3117726 w 3531775"/>
              <a:gd name="connsiteY1856" fmla="*/ 849614 h 2810796"/>
              <a:gd name="connsiteX1857" fmla="*/ 2926083 w 3531775"/>
              <a:gd name="connsiteY1857" fmla="*/ 865711 h 2810796"/>
              <a:gd name="connsiteX1858" fmla="*/ 2708723 w 3531775"/>
              <a:gd name="connsiteY1858" fmla="*/ 927243 h 2810796"/>
              <a:gd name="connsiteX1859" fmla="*/ 2692530 w 3531775"/>
              <a:gd name="connsiteY1859" fmla="*/ 957723 h 2810796"/>
              <a:gd name="connsiteX1860" fmla="*/ 2590232 w 3531775"/>
              <a:gd name="connsiteY1860" fmla="*/ 896667 h 2810796"/>
              <a:gd name="connsiteX1861" fmla="*/ 2758729 w 3531775"/>
              <a:gd name="connsiteY1861" fmla="*/ 812181 h 2810796"/>
              <a:gd name="connsiteX1862" fmla="*/ 3120203 w 3531775"/>
              <a:gd name="connsiteY1862" fmla="*/ 844756 h 2810796"/>
              <a:gd name="connsiteX1863" fmla="*/ 2761682 w 3531775"/>
              <a:gd name="connsiteY1863" fmla="*/ 800846 h 2810796"/>
              <a:gd name="connsiteX1864" fmla="*/ 2491172 w 3531775"/>
              <a:gd name="connsiteY1864" fmla="*/ 874950 h 2810796"/>
              <a:gd name="connsiteX1865" fmla="*/ 2641191 w 3531775"/>
              <a:gd name="connsiteY1865" fmla="*/ 661686 h 2810796"/>
              <a:gd name="connsiteX1866" fmla="*/ 2503935 w 3531775"/>
              <a:gd name="connsiteY1866" fmla="*/ 615489 h 2810796"/>
              <a:gd name="connsiteX1867" fmla="*/ 2590232 w 3531775"/>
              <a:gd name="connsiteY1867" fmla="*/ 896667 h 2810796"/>
              <a:gd name="connsiteX1868" fmla="*/ 2394779 w 3531775"/>
              <a:gd name="connsiteY1868" fmla="*/ 924576 h 2810796"/>
              <a:gd name="connsiteX1869" fmla="*/ 2532891 w 3531775"/>
              <a:gd name="connsiteY1869" fmla="*/ 928671 h 2810796"/>
              <a:gd name="connsiteX1870" fmla="*/ 2523938 w 3531775"/>
              <a:gd name="connsiteY1870" fmla="*/ 920670 h 2810796"/>
              <a:gd name="connsiteX1871" fmla="*/ 2524128 w 3531775"/>
              <a:gd name="connsiteY1871" fmla="*/ 920575 h 2810796"/>
              <a:gd name="connsiteX1872" fmla="*/ 2523747 w 3531775"/>
              <a:gd name="connsiteY1872" fmla="*/ 920670 h 2810796"/>
              <a:gd name="connsiteX1873" fmla="*/ 2523938 w 3531775"/>
              <a:gd name="connsiteY1873" fmla="*/ 920670 h 2810796"/>
              <a:gd name="connsiteX1874" fmla="*/ 2523747 w 3531775"/>
              <a:gd name="connsiteY1874" fmla="*/ 920766 h 2810796"/>
              <a:gd name="connsiteX1875" fmla="*/ 2523747 w 3531775"/>
              <a:gd name="connsiteY1875" fmla="*/ 920766 h 2810796"/>
              <a:gd name="connsiteX1876" fmla="*/ 2523652 w 3531775"/>
              <a:gd name="connsiteY1876" fmla="*/ 920766 h 2810796"/>
              <a:gd name="connsiteX1877" fmla="*/ 2523747 w 3531775"/>
              <a:gd name="connsiteY1877" fmla="*/ 920766 h 2810796"/>
              <a:gd name="connsiteX1878" fmla="*/ 2523366 w 3531775"/>
              <a:gd name="connsiteY1878" fmla="*/ 920956 h 2810796"/>
              <a:gd name="connsiteX1879" fmla="*/ 2523461 w 3531775"/>
              <a:gd name="connsiteY1879" fmla="*/ 920861 h 2810796"/>
              <a:gd name="connsiteX1880" fmla="*/ 2523081 w 3531775"/>
              <a:gd name="connsiteY1880" fmla="*/ 921147 h 2810796"/>
              <a:gd name="connsiteX1881" fmla="*/ 2523271 w 3531775"/>
              <a:gd name="connsiteY1881" fmla="*/ 921051 h 2810796"/>
              <a:gd name="connsiteX1882" fmla="*/ 2522604 w 3531775"/>
              <a:gd name="connsiteY1882" fmla="*/ 921813 h 2810796"/>
              <a:gd name="connsiteX1883" fmla="*/ 2522604 w 3531775"/>
              <a:gd name="connsiteY1883" fmla="*/ 921813 h 2810796"/>
              <a:gd name="connsiteX1884" fmla="*/ 2522509 w 3531775"/>
              <a:gd name="connsiteY1884" fmla="*/ 921909 h 2810796"/>
              <a:gd name="connsiteX1885" fmla="*/ 2522604 w 3531775"/>
              <a:gd name="connsiteY1885" fmla="*/ 921813 h 2810796"/>
              <a:gd name="connsiteX1886" fmla="*/ 2522223 w 3531775"/>
              <a:gd name="connsiteY1886" fmla="*/ 922671 h 2810796"/>
              <a:gd name="connsiteX1887" fmla="*/ 2522318 w 3531775"/>
              <a:gd name="connsiteY1887" fmla="*/ 922480 h 2810796"/>
              <a:gd name="connsiteX1888" fmla="*/ 2522128 w 3531775"/>
              <a:gd name="connsiteY1888" fmla="*/ 922861 h 2810796"/>
              <a:gd name="connsiteX1889" fmla="*/ 2522223 w 3531775"/>
              <a:gd name="connsiteY1889" fmla="*/ 922766 h 2810796"/>
              <a:gd name="connsiteX1890" fmla="*/ 2510793 w 3531775"/>
              <a:gd name="connsiteY1890" fmla="*/ 917718 h 2810796"/>
              <a:gd name="connsiteX1891" fmla="*/ 2501935 w 3531775"/>
              <a:gd name="connsiteY1891" fmla="*/ 927909 h 2810796"/>
              <a:gd name="connsiteX1892" fmla="*/ 2489743 w 3531775"/>
              <a:gd name="connsiteY1892" fmla="*/ 911907 h 2810796"/>
              <a:gd name="connsiteX1893" fmla="*/ 2489838 w 3531775"/>
              <a:gd name="connsiteY1893" fmla="*/ 911907 h 2810796"/>
              <a:gd name="connsiteX1894" fmla="*/ 2489076 w 3531775"/>
              <a:gd name="connsiteY1894" fmla="*/ 912288 h 2810796"/>
              <a:gd name="connsiteX1895" fmla="*/ 2489171 w 3531775"/>
              <a:gd name="connsiteY1895" fmla="*/ 912193 h 2810796"/>
              <a:gd name="connsiteX1896" fmla="*/ 2471265 w 3531775"/>
              <a:gd name="connsiteY1896" fmla="*/ 936577 h 2810796"/>
              <a:gd name="connsiteX1897" fmla="*/ 2464407 w 3531775"/>
              <a:gd name="connsiteY1897" fmla="*/ 911145 h 2810796"/>
              <a:gd name="connsiteX1898" fmla="*/ 2442213 w 3531775"/>
              <a:gd name="connsiteY1898" fmla="*/ 932100 h 2810796"/>
              <a:gd name="connsiteX1899" fmla="*/ 2439165 w 3531775"/>
              <a:gd name="connsiteY1899" fmla="*/ 890571 h 2810796"/>
              <a:gd name="connsiteX1900" fmla="*/ 2418115 w 3531775"/>
              <a:gd name="connsiteY1900" fmla="*/ 920670 h 2810796"/>
              <a:gd name="connsiteX1901" fmla="*/ 2407638 w 3531775"/>
              <a:gd name="connsiteY1901" fmla="*/ 914098 h 2810796"/>
              <a:gd name="connsiteX1902" fmla="*/ 2407066 w 3531775"/>
              <a:gd name="connsiteY1902" fmla="*/ 877522 h 2810796"/>
              <a:gd name="connsiteX1903" fmla="*/ 2407256 w 3531775"/>
              <a:gd name="connsiteY1903" fmla="*/ 877427 h 2810796"/>
              <a:gd name="connsiteX1904" fmla="*/ 2407066 w 3531775"/>
              <a:gd name="connsiteY1904" fmla="*/ 877522 h 2810796"/>
              <a:gd name="connsiteX1905" fmla="*/ 2407066 w 3531775"/>
              <a:gd name="connsiteY1905" fmla="*/ 877522 h 2810796"/>
              <a:gd name="connsiteX1906" fmla="*/ 2387826 w 3531775"/>
              <a:gd name="connsiteY1906" fmla="*/ 900001 h 2810796"/>
              <a:gd name="connsiteX1907" fmla="*/ 2379348 w 3531775"/>
              <a:gd name="connsiteY1907" fmla="*/ 889333 h 2810796"/>
              <a:gd name="connsiteX1908" fmla="*/ 2378205 w 3531775"/>
              <a:gd name="connsiteY1908" fmla="*/ 890571 h 2810796"/>
              <a:gd name="connsiteX1909" fmla="*/ 2394779 w 3531775"/>
              <a:gd name="connsiteY1909" fmla="*/ 924576 h 2810796"/>
              <a:gd name="connsiteX1910" fmla="*/ 2362680 w 3531775"/>
              <a:gd name="connsiteY1910" fmla="*/ 600630 h 2810796"/>
              <a:gd name="connsiteX1911" fmla="*/ 2348011 w 3531775"/>
              <a:gd name="connsiteY1911" fmla="*/ 588915 h 2810796"/>
              <a:gd name="connsiteX1912" fmla="*/ 2379443 w 3531775"/>
              <a:gd name="connsiteY1912" fmla="*/ 575008 h 2810796"/>
              <a:gd name="connsiteX1913" fmla="*/ 2391445 w 3531775"/>
              <a:gd name="connsiteY1913" fmla="*/ 555387 h 2810796"/>
              <a:gd name="connsiteX1914" fmla="*/ 2396208 w 3531775"/>
              <a:gd name="connsiteY1914" fmla="*/ 528050 h 2810796"/>
              <a:gd name="connsiteX1915" fmla="*/ 2359251 w 3531775"/>
              <a:gd name="connsiteY1915" fmla="*/ 557768 h 2810796"/>
              <a:gd name="connsiteX1916" fmla="*/ 2306006 w 3531775"/>
              <a:gd name="connsiteY1916" fmla="*/ 542337 h 2810796"/>
              <a:gd name="connsiteX1917" fmla="*/ 2306672 w 3531775"/>
              <a:gd name="connsiteY1917" fmla="*/ 542718 h 2810796"/>
              <a:gd name="connsiteX1918" fmla="*/ 2273906 w 3531775"/>
              <a:gd name="connsiteY1918" fmla="*/ 511857 h 2810796"/>
              <a:gd name="connsiteX1919" fmla="*/ 2274192 w 3531775"/>
              <a:gd name="connsiteY1919" fmla="*/ 512334 h 2810796"/>
              <a:gd name="connsiteX1920" fmla="*/ 2265143 w 3531775"/>
              <a:gd name="connsiteY1920" fmla="*/ 415845 h 2810796"/>
              <a:gd name="connsiteX1921" fmla="*/ 2253428 w 3531775"/>
              <a:gd name="connsiteY1921" fmla="*/ 440896 h 2810796"/>
              <a:gd name="connsiteX1922" fmla="*/ 2253523 w 3531775"/>
              <a:gd name="connsiteY1922" fmla="*/ 440515 h 2810796"/>
              <a:gd name="connsiteX1923" fmla="*/ 2253333 w 3531775"/>
              <a:gd name="connsiteY1923" fmla="*/ 441372 h 2810796"/>
              <a:gd name="connsiteX1924" fmla="*/ 2253428 w 3531775"/>
              <a:gd name="connsiteY1924" fmla="*/ 440801 h 2810796"/>
              <a:gd name="connsiteX1925" fmla="*/ 2252094 w 3531775"/>
              <a:gd name="connsiteY1925" fmla="*/ 447468 h 2810796"/>
              <a:gd name="connsiteX1926" fmla="*/ 2252189 w 3531775"/>
              <a:gd name="connsiteY1926" fmla="*/ 447087 h 2810796"/>
              <a:gd name="connsiteX1927" fmla="*/ 2252094 w 3531775"/>
              <a:gd name="connsiteY1927" fmla="*/ 447945 h 2810796"/>
              <a:gd name="connsiteX1928" fmla="*/ 2252189 w 3531775"/>
              <a:gd name="connsiteY1928" fmla="*/ 447373 h 2810796"/>
              <a:gd name="connsiteX1929" fmla="*/ 2251332 w 3531775"/>
              <a:gd name="connsiteY1929" fmla="*/ 454326 h 2810796"/>
              <a:gd name="connsiteX1930" fmla="*/ 2251332 w 3531775"/>
              <a:gd name="connsiteY1930" fmla="*/ 453850 h 2810796"/>
              <a:gd name="connsiteX1931" fmla="*/ 2251237 w 3531775"/>
              <a:gd name="connsiteY1931" fmla="*/ 455279 h 2810796"/>
              <a:gd name="connsiteX1932" fmla="*/ 2251332 w 3531775"/>
              <a:gd name="connsiteY1932" fmla="*/ 454231 h 2810796"/>
              <a:gd name="connsiteX1933" fmla="*/ 2251047 w 3531775"/>
              <a:gd name="connsiteY1933" fmla="*/ 459184 h 2810796"/>
              <a:gd name="connsiteX1934" fmla="*/ 2251142 w 3531775"/>
              <a:gd name="connsiteY1934" fmla="*/ 456327 h 2810796"/>
              <a:gd name="connsiteX1935" fmla="*/ 2251047 w 3531775"/>
              <a:gd name="connsiteY1935" fmla="*/ 459279 h 2810796"/>
              <a:gd name="connsiteX1936" fmla="*/ 2251047 w 3531775"/>
              <a:gd name="connsiteY1936" fmla="*/ 459184 h 2810796"/>
              <a:gd name="connsiteX1937" fmla="*/ 2251047 w 3531775"/>
              <a:gd name="connsiteY1937" fmla="*/ 466518 h 2810796"/>
              <a:gd name="connsiteX1938" fmla="*/ 2251047 w 3531775"/>
              <a:gd name="connsiteY1938" fmla="*/ 465852 h 2810796"/>
              <a:gd name="connsiteX1939" fmla="*/ 2342296 w 3531775"/>
              <a:gd name="connsiteY1939" fmla="*/ 575389 h 2810796"/>
              <a:gd name="connsiteX1940" fmla="*/ 2320103 w 3531775"/>
              <a:gd name="connsiteY1940" fmla="*/ 607584 h 2810796"/>
              <a:gd name="connsiteX1941" fmla="*/ 1927958 w 3531775"/>
              <a:gd name="connsiteY1941" fmla="*/ 560625 h 2810796"/>
              <a:gd name="connsiteX1942" fmla="*/ 2283908 w 3531775"/>
              <a:gd name="connsiteY1942" fmla="*/ 621681 h 2810796"/>
              <a:gd name="connsiteX1943" fmla="*/ 2324675 w 3531775"/>
              <a:gd name="connsiteY1943" fmla="*/ 709311 h 2810796"/>
              <a:gd name="connsiteX1944" fmla="*/ 2324580 w 3531775"/>
              <a:gd name="connsiteY1944" fmla="*/ 709311 h 2810796"/>
              <a:gd name="connsiteX1945" fmla="*/ 2302005 w 3531775"/>
              <a:gd name="connsiteY1945" fmla="*/ 747792 h 2810796"/>
              <a:gd name="connsiteX1946" fmla="*/ 2031495 w 3531775"/>
              <a:gd name="connsiteY1946" fmla="*/ 773319 h 2810796"/>
              <a:gd name="connsiteX1947" fmla="*/ 2035400 w 3531775"/>
              <a:gd name="connsiteY1947" fmla="*/ 773890 h 2810796"/>
              <a:gd name="connsiteX1948" fmla="*/ 1957200 w 3531775"/>
              <a:gd name="connsiteY1948" fmla="*/ 734266 h 2810796"/>
              <a:gd name="connsiteX1949" fmla="*/ 2295243 w 3531775"/>
              <a:gd name="connsiteY1949" fmla="*/ 801608 h 2810796"/>
              <a:gd name="connsiteX1950" fmla="*/ 2031971 w 3531775"/>
              <a:gd name="connsiteY1950" fmla="*/ 905049 h 2810796"/>
              <a:gd name="connsiteX1951" fmla="*/ 2315435 w 3531775"/>
              <a:gd name="connsiteY1951" fmla="*/ 821896 h 2810796"/>
              <a:gd name="connsiteX1952" fmla="*/ 2361441 w 3531775"/>
              <a:gd name="connsiteY1952" fmla="*/ 872474 h 2810796"/>
              <a:gd name="connsiteX1953" fmla="*/ 2361727 w 3531775"/>
              <a:gd name="connsiteY1953" fmla="*/ 847233 h 2810796"/>
              <a:gd name="connsiteX1954" fmla="*/ 2350964 w 3531775"/>
              <a:gd name="connsiteY1954" fmla="*/ 833707 h 2810796"/>
              <a:gd name="connsiteX1955" fmla="*/ 2326675 w 3531775"/>
              <a:gd name="connsiteY1955" fmla="*/ 819610 h 2810796"/>
              <a:gd name="connsiteX1956" fmla="*/ 2342105 w 3531775"/>
              <a:gd name="connsiteY1956" fmla="*/ 807418 h 2810796"/>
              <a:gd name="connsiteX1957" fmla="*/ 2318484 w 3531775"/>
              <a:gd name="connsiteY1957" fmla="*/ 796655 h 2810796"/>
              <a:gd name="connsiteX1958" fmla="*/ 2334295 w 3531775"/>
              <a:gd name="connsiteY1958" fmla="*/ 779224 h 2810796"/>
              <a:gd name="connsiteX1959" fmla="*/ 2348297 w 3531775"/>
              <a:gd name="connsiteY1959" fmla="*/ 765127 h 2810796"/>
              <a:gd name="connsiteX1960" fmla="*/ 2317912 w 3531775"/>
              <a:gd name="connsiteY1960" fmla="*/ 750268 h 2810796"/>
              <a:gd name="connsiteX1961" fmla="*/ 2348201 w 3531775"/>
              <a:gd name="connsiteY1961" fmla="*/ 733790 h 2810796"/>
              <a:gd name="connsiteX1962" fmla="*/ 2329914 w 3531775"/>
              <a:gd name="connsiteY1962" fmla="*/ 710835 h 2810796"/>
              <a:gd name="connsiteX1963" fmla="*/ 2347154 w 3531775"/>
              <a:gd name="connsiteY1963" fmla="*/ 689213 h 2810796"/>
              <a:gd name="connsiteX1964" fmla="*/ 2337819 w 3531775"/>
              <a:gd name="connsiteY1964" fmla="*/ 672735 h 2810796"/>
              <a:gd name="connsiteX1965" fmla="*/ 2327437 w 3531775"/>
              <a:gd name="connsiteY1965" fmla="*/ 652446 h 2810796"/>
              <a:gd name="connsiteX1966" fmla="*/ 2327056 w 3531775"/>
              <a:gd name="connsiteY1966" fmla="*/ 653304 h 2810796"/>
              <a:gd name="connsiteX1967" fmla="*/ 2328294 w 3531775"/>
              <a:gd name="connsiteY1967" fmla="*/ 651113 h 2810796"/>
              <a:gd name="connsiteX1968" fmla="*/ 2328199 w 3531775"/>
              <a:gd name="connsiteY1968" fmla="*/ 651208 h 2810796"/>
              <a:gd name="connsiteX1969" fmla="*/ 2328771 w 3531775"/>
              <a:gd name="connsiteY1969" fmla="*/ 650446 h 2810796"/>
              <a:gd name="connsiteX1970" fmla="*/ 2328675 w 3531775"/>
              <a:gd name="connsiteY1970" fmla="*/ 650541 h 2810796"/>
              <a:gd name="connsiteX1971" fmla="*/ 2330009 w 3531775"/>
              <a:gd name="connsiteY1971" fmla="*/ 649208 h 2810796"/>
              <a:gd name="connsiteX1972" fmla="*/ 2329628 w 3531775"/>
              <a:gd name="connsiteY1972" fmla="*/ 649589 h 2810796"/>
              <a:gd name="connsiteX1973" fmla="*/ 2368109 w 3531775"/>
              <a:gd name="connsiteY1973" fmla="*/ 647493 h 2810796"/>
              <a:gd name="connsiteX1974" fmla="*/ 2333819 w 3531775"/>
              <a:gd name="connsiteY1974" fmla="*/ 621204 h 2810796"/>
              <a:gd name="connsiteX1975" fmla="*/ 2362680 w 3531775"/>
              <a:gd name="connsiteY1975" fmla="*/ 600630 h 2810796"/>
              <a:gd name="connsiteX1976" fmla="*/ 2290766 w 3531775"/>
              <a:gd name="connsiteY1976" fmla="*/ 807418 h 2810796"/>
              <a:gd name="connsiteX1977" fmla="*/ 2294004 w 3531775"/>
              <a:gd name="connsiteY1977" fmla="*/ 803418 h 2810796"/>
              <a:gd name="connsiteX1978" fmla="*/ 2290766 w 3531775"/>
              <a:gd name="connsiteY1978" fmla="*/ 807418 h 2810796"/>
              <a:gd name="connsiteX1979" fmla="*/ 2031686 w 3531775"/>
              <a:gd name="connsiteY1979" fmla="*/ 1002395 h 2810796"/>
              <a:gd name="connsiteX1980" fmla="*/ 2031781 w 3531775"/>
              <a:gd name="connsiteY1980" fmla="*/ 1002300 h 2810796"/>
              <a:gd name="connsiteX1981" fmla="*/ 2030829 w 3531775"/>
              <a:gd name="connsiteY1981" fmla="*/ 1003633 h 2810796"/>
              <a:gd name="connsiteX1982" fmla="*/ 2031686 w 3531775"/>
              <a:gd name="connsiteY1982" fmla="*/ 1002395 h 2810796"/>
              <a:gd name="connsiteX1983" fmla="*/ 2029209 w 3531775"/>
              <a:gd name="connsiteY1983" fmla="*/ 1006110 h 2810796"/>
              <a:gd name="connsiteX1984" fmla="*/ 2030162 w 3531775"/>
              <a:gd name="connsiteY1984" fmla="*/ 1004586 h 2810796"/>
              <a:gd name="connsiteX1985" fmla="*/ 2029114 w 3531775"/>
              <a:gd name="connsiteY1985" fmla="*/ 1006300 h 2810796"/>
              <a:gd name="connsiteX1986" fmla="*/ 2029304 w 3531775"/>
              <a:gd name="connsiteY1986" fmla="*/ 1006110 h 2810796"/>
              <a:gd name="connsiteX1987" fmla="*/ 2026447 w 3531775"/>
              <a:gd name="connsiteY1987" fmla="*/ 1011253 h 2810796"/>
              <a:gd name="connsiteX1988" fmla="*/ 2026828 w 3531775"/>
              <a:gd name="connsiteY1988" fmla="*/ 1010491 h 2810796"/>
              <a:gd name="connsiteX1989" fmla="*/ 2026161 w 3531775"/>
              <a:gd name="connsiteY1989" fmla="*/ 1011825 h 2810796"/>
              <a:gd name="connsiteX1990" fmla="*/ 2026447 w 3531775"/>
              <a:gd name="connsiteY1990" fmla="*/ 1011253 h 2810796"/>
              <a:gd name="connsiteX1991" fmla="*/ 2023685 w 3531775"/>
              <a:gd name="connsiteY1991" fmla="*/ 1016968 h 2810796"/>
              <a:gd name="connsiteX1992" fmla="*/ 2023780 w 3531775"/>
              <a:gd name="connsiteY1992" fmla="*/ 1016682 h 2810796"/>
              <a:gd name="connsiteX1993" fmla="*/ 2023399 w 3531775"/>
              <a:gd name="connsiteY1993" fmla="*/ 1017444 h 2810796"/>
              <a:gd name="connsiteX1994" fmla="*/ 2023589 w 3531775"/>
              <a:gd name="connsiteY1994" fmla="*/ 1016968 h 2810796"/>
              <a:gd name="connsiteX1995" fmla="*/ 2022827 w 3531775"/>
              <a:gd name="connsiteY1995" fmla="*/ 1018873 h 2810796"/>
              <a:gd name="connsiteX1996" fmla="*/ 2023018 w 3531775"/>
              <a:gd name="connsiteY1996" fmla="*/ 1018492 h 2810796"/>
              <a:gd name="connsiteX1997" fmla="*/ 2023494 w 3531775"/>
              <a:gd name="connsiteY1997" fmla="*/ 1090787 h 2810796"/>
              <a:gd name="connsiteX1998" fmla="*/ 1943579 w 3531775"/>
              <a:gd name="connsiteY1998" fmla="*/ 1133268 h 2810796"/>
              <a:gd name="connsiteX1999" fmla="*/ 2030066 w 3531775"/>
              <a:gd name="connsiteY1999" fmla="*/ 1085548 h 2810796"/>
              <a:gd name="connsiteX2000" fmla="*/ 2027304 w 3531775"/>
              <a:gd name="connsiteY2000" fmla="*/ 1039638 h 2810796"/>
              <a:gd name="connsiteX2001" fmla="*/ 2117792 w 3531775"/>
              <a:gd name="connsiteY2001" fmla="*/ 965914 h 2810796"/>
              <a:gd name="connsiteX2002" fmla="*/ 2124459 w 3531775"/>
              <a:gd name="connsiteY2002" fmla="*/ 959723 h 2810796"/>
              <a:gd name="connsiteX2003" fmla="*/ 2090169 w 3531775"/>
              <a:gd name="connsiteY2003" fmla="*/ 959628 h 2810796"/>
              <a:gd name="connsiteX2004" fmla="*/ 2090645 w 3531775"/>
              <a:gd name="connsiteY2004" fmla="*/ 959437 h 2810796"/>
              <a:gd name="connsiteX2005" fmla="*/ 2089883 w 3531775"/>
              <a:gd name="connsiteY2005" fmla="*/ 959723 h 2810796"/>
              <a:gd name="connsiteX2006" fmla="*/ 2090074 w 3531775"/>
              <a:gd name="connsiteY2006" fmla="*/ 959628 h 2810796"/>
              <a:gd name="connsiteX2007" fmla="*/ 2087407 w 3531775"/>
              <a:gd name="connsiteY2007" fmla="*/ 960771 h 2810796"/>
              <a:gd name="connsiteX2008" fmla="*/ 2087979 w 3531775"/>
              <a:gd name="connsiteY2008" fmla="*/ 960485 h 2810796"/>
              <a:gd name="connsiteX2009" fmla="*/ 2086359 w 3531775"/>
              <a:gd name="connsiteY2009" fmla="*/ 961152 h 2810796"/>
              <a:gd name="connsiteX2010" fmla="*/ 2087407 w 3531775"/>
              <a:gd name="connsiteY2010" fmla="*/ 960675 h 2810796"/>
              <a:gd name="connsiteX2011" fmla="*/ 2031686 w 3531775"/>
              <a:gd name="connsiteY2011" fmla="*/ 1002395 h 2810796"/>
              <a:gd name="connsiteX2012" fmla="*/ 2268287 w 3531775"/>
              <a:gd name="connsiteY2012" fmla="*/ 919432 h 2810796"/>
              <a:gd name="connsiteX2013" fmla="*/ 2267525 w 3531775"/>
              <a:gd name="connsiteY2013" fmla="*/ 919813 h 2810796"/>
              <a:gd name="connsiteX2014" fmla="*/ 2369347 w 3531775"/>
              <a:gd name="connsiteY2014" fmla="*/ 894381 h 2810796"/>
              <a:gd name="connsiteX2015" fmla="*/ 2173418 w 3531775"/>
              <a:gd name="connsiteY2015" fmla="*/ 1059354 h 2810796"/>
              <a:gd name="connsiteX2016" fmla="*/ 2268287 w 3531775"/>
              <a:gd name="connsiteY2016" fmla="*/ 919432 h 2810796"/>
              <a:gd name="connsiteX2017" fmla="*/ 2088169 w 3531775"/>
              <a:gd name="connsiteY2017" fmla="*/ 1210707 h 2810796"/>
              <a:gd name="connsiteX2018" fmla="*/ 2091122 w 3531775"/>
              <a:gd name="connsiteY2018" fmla="*/ 1209278 h 2810796"/>
              <a:gd name="connsiteX2019" fmla="*/ 2089883 w 3531775"/>
              <a:gd name="connsiteY2019" fmla="*/ 1209850 h 2810796"/>
              <a:gd name="connsiteX2020" fmla="*/ 2182847 w 3531775"/>
              <a:gd name="connsiteY2020" fmla="*/ 953436 h 2810796"/>
              <a:gd name="connsiteX2021" fmla="*/ 2185324 w 3531775"/>
              <a:gd name="connsiteY2021" fmla="*/ 948388 h 2810796"/>
              <a:gd name="connsiteX2022" fmla="*/ 2149034 w 3531775"/>
              <a:gd name="connsiteY2022" fmla="*/ 957342 h 2810796"/>
              <a:gd name="connsiteX2023" fmla="*/ 2125221 w 3531775"/>
              <a:gd name="connsiteY2023" fmla="*/ 1125553 h 2810796"/>
              <a:gd name="connsiteX2024" fmla="*/ 2036924 w 3531775"/>
              <a:gd name="connsiteY2024" fmla="*/ 1218041 h 2810796"/>
              <a:gd name="connsiteX2025" fmla="*/ 2088645 w 3531775"/>
              <a:gd name="connsiteY2025" fmla="*/ 1210516 h 2810796"/>
              <a:gd name="connsiteX2026" fmla="*/ 2088169 w 3531775"/>
              <a:gd name="connsiteY2026" fmla="*/ 1210707 h 2810796"/>
              <a:gd name="connsiteX2027" fmla="*/ 2130936 w 3531775"/>
              <a:gd name="connsiteY2027" fmla="*/ 1296717 h 2810796"/>
              <a:gd name="connsiteX2028" fmla="*/ 2160845 w 3531775"/>
              <a:gd name="connsiteY2028" fmla="*/ 1266618 h 2810796"/>
              <a:gd name="connsiteX2029" fmla="*/ 2159702 w 3531775"/>
              <a:gd name="connsiteY2029" fmla="*/ 1263856 h 2810796"/>
              <a:gd name="connsiteX2030" fmla="*/ 2128650 w 3531775"/>
              <a:gd name="connsiteY2030" fmla="*/ 1301194 h 2810796"/>
              <a:gd name="connsiteX2031" fmla="*/ 2130936 w 3531775"/>
              <a:gd name="connsiteY2031" fmla="*/ 1296717 h 2810796"/>
              <a:gd name="connsiteX2032" fmla="*/ 2089693 w 3531775"/>
              <a:gd name="connsiteY2032" fmla="*/ 1286621 h 2810796"/>
              <a:gd name="connsiteX2033" fmla="*/ 2123602 w 3531775"/>
              <a:gd name="connsiteY2033" fmla="*/ 1260713 h 2810796"/>
              <a:gd name="connsiteX2034" fmla="*/ 2111315 w 3531775"/>
              <a:gd name="connsiteY2034" fmla="*/ 1257284 h 2810796"/>
              <a:gd name="connsiteX2035" fmla="*/ 2086550 w 3531775"/>
              <a:gd name="connsiteY2035" fmla="*/ 1290812 h 2810796"/>
              <a:gd name="connsiteX2036" fmla="*/ 2089693 w 3531775"/>
              <a:gd name="connsiteY2036" fmla="*/ 1286621 h 2810796"/>
              <a:gd name="connsiteX2037" fmla="*/ 2053117 w 3531775"/>
              <a:gd name="connsiteY2037" fmla="*/ 1279096 h 2810796"/>
              <a:gd name="connsiteX2038" fmla="*/ 2085311 w 3531775"/>
              <a:gd name="connsiteY2038" fmla="*/ 1252807 h 2810796"/>
              <a:gd name="connsiteX2039" fmla="*/ 2084645 w 3531775"/>
              <a:gd name="connsiteY2039" fmla="*/ 1249854 h 2810796"/>
              <a:gd name="connsiteX2040" fmla="*/ 2050164 w 3531775"/>
              <a:gd name="connsiteY2040" fmla="*/ 1283287 h 2810796"/>
              <a:gd name="connsiteX2041" fmla="*/ 2053117 w 3531775"/>
              <a:gd name="connsiteY2041" fmla="*/ 1279096 h 2810796"/>
              <a:gd name="connsiteX2042" fmla="*/ 2018255 w 3531775"/>
              <a:gd name="connsiteY2042" fmla="*/ 1266809 h 2810796"/>
              <a:gd name="connsiteX2043" fmla="*/ 2050831 w 3531775"/>
              <a:gd name="connsiteY2043" fmla="*/ 1241949 h 2810796"/>
              <a:gd name="connsiteX2044" fmla="*/ 2050450 w 3531775"/>
              <a:gd name="connsiteY2044" fmla="*/ 1239091 h 2810796"/>
              <a:gd name="connsiteX2045" fmla="*/ 2015208 w 3531775"/>
              <a:gd name="connsiteY2045" fmla="*/ 1270809 h 2810796"/>
              <a:gd name="connsiteX2046" fmla="*/ 2018255 w 3531775"/>
              <a:gd name="connsiteY2046" fmla="*/ 1266809 h 2810796"/>
              <a:gd name="connsiteX2047" fmla="*/ 1990538 w 3531775"/>
              <a:gd name="connsiteY2047" fmla="*/ 1254903 h 2810796"/>
              <a:gd name="connsiteX2048" fmla="*/ 2024542 w 3531775"/>
              <a:gd name="connsiteY2048" fmla="*/ 1232614 h 2810796"/>
              <a:gd name="connsiteX2049" fmla="*/ 2025018 w 3531775"/>
              <a:gd name="connsiteY2049" fmla="*/ 1230995 h 2810796"/>
              <a:gd name="connsiteX2050" fmla="*/ 1987013 w 3531775"/>
              <a:gd name="connsiteY2050" fmla="*/ 1258617 h 2810796"/>
              <a:gd name="connsiteX2051" fmla="*/ 1990538 w 3531775"/>
              <a:gd name="connsiteY2051" fmla="*/ 1254903 h 2810796"/>
              <a:gd name="connsiteX2052" fmla="*/ 1950437 w 3531775"/>
              <a:gd name="connsiteY2052" fmla="*/ 1234805 h 2810796"/>
              <a:gd name="connsiteX2053" fmla="*/ 1987013 w 3531775"/>
              <a:gd name="connsiteY2053" fmla="*/ 1214612 h 2810796"/>
              <a:gd name="connsiteX2054" fmla="*/ 1980822 w 3531775"/>
              <a:gd name="connsiteY2054" fmla="*/ 1209183 h 2810796"/>
              <a:gd name="connsiteX2055" fmla="*/ 1946913 w 3531775"/>
              <a:gd name="connsiteY2055" fmla="*/ 1238520 h 2810796"/>
              <a:gd name="connsiteX2056" fmla="*/ 1950437 w 3531775"/>
              <a:gd name="connsiteY2056" fmla="*/ 1234805 h 2810796"/>
              <a:gd name="connsiteX2057" fmla="*/ 1924434 w 3531775"/>
              <a:gd name="connsiteY2057" fmla="*/ 1218327 h 2810796"/>
              <a:gd name="connsiteX2058" fmla="*/ 1958438 w 3531775"/>
              <a:gd name="connsiteY2058" fmla="*/ 1199181 h 2810796"/>
              <a:gd name="connsiteX2059" fmla="*/ 1958915 w 3531775"/>
              <a:gd name="connsiteY2059" fmla="*/ 1196324 h 2810796"/>
              <a:gd name="connsiteX2060" fmla="*/ 1920529 w 3531775"/>
              <a:gd name="connsiteY2060" fmla="*/ 1221661 h 2810796"/>
              <a:gd name="connsiteX2061" fmla="*/ 1924434 w 3531775"/>
              <a:gd name="connsiteY2061" fmla="*/ 1218327 h 2810796"/>
              <a:gd name="connsiteX2062" fmla="*/ 1899955 w 3531775"/>
              <a:gd name="connsiteY2062" fmla="*/ 1195943 h 2810796"/>
              <a:gd name="connsiteX2063" fmla="*/ 1937102 w 3531775"/>
              <a:gd name="connsiteY2063" fmla="*/ 1184132 h 2810796"/>
              <a:gd name="connsiteX2064" fmla="*/ 1938055 w 3531775"/>
              <a:gd name="connsiteY2064" fmla="*/ 1181370 h 2810796"/>
              <a:gd name="connsiteX2065" fmla="*/ 1899288 w 3531775"/>
              <a:gd name="connsiteY2065" fmla="*/ 1194419 h 2810796"/>
              <a:gd name="connsiteX2066" fmla="*/ 1895478 w 3531775"/>
              <a:gd name="connsiteY2066" fmla="*/ 1198515 h 2810796"/>
              <a:gd name="connsiteX2067" fmla="*/ 1899955 w 3531775"/>
              <a:gd name="connsiteY2067" fmla="*/ 1195943 h 2810796"/>
              <a:gd name="connsiteX2068" fmla="*/ 1877762 w 3531775"/>
              <a:gd name="connsiteY2068" fmla="*/ 1176321 h 2810796"/>
              <a:gd name="connsiteX2069" fmla="*/ 1915385 w 3531775"/>
              <a:gd name="connsiteY2069" fmla="*/ 1165844 h 2810796"/>
              <a:gd name="connsiteX2070" fmla="*/ 1916529 w 3531775"/>
              <a:gd name="connsiteY2070" fmla="*/ 1163177 h 2810796"/>
              <a:gd name="connsiteX2071" fmla="*/ 1873094 w 3531775"/>
              <a:gd name="connsiteY2071" fmla="*/ 1178608 h 2810796"/>
              <a:gd name="connsiteX2072" fmla="*/ 1877762 w 3531775"/>
              <a:gd name="connsiteY2072" fmla="*/ 1176321 h 2810796"/>
              <a:gd name="connsiteX2073" fmla="*/ 1860140 w 3531775"/>
              <a:gd name="connsiteY2073" fmla="*/ 1152985 h 2810796"/>
              <a:gd name="connsiteX2074" fmla="*/ 1898145 w 3531775"/>
              <a:gd name="connsiteY2074" fmla="*/ 1145651 h 2810796"/>
              <a:gd name="connsiteX2075" fmla="*/ 1899669 w 3531775"/>
              <a:gd name="connsiteY2075" fmla="*/ 1143270 h 2810796"/>
              <a:gd name="connsiteX2076" fmla="*/ 1855378 w 3531775"/>
              <a:gd name="connsiteY2076" fmla="*/ 1154890 h 2810796"/>
              <a:gd name="connsiteX2077" fmla="*/ 1860140 w 3531775"/>
              <a:gd name="connsiteY2077" fmla="*/ 1152985 h 2810796"/>
              <a:gd name="connsiteX2078" fmla="*/ 1847948 w 3531775"/>
              <a:gd name="connsiteY2078" fmla="*/ 1127077 h 2810796"/>
              <a:gd name="connsiteX2079" fmla="*/ 1885286 w 3531775"/>
              <a:gd name="connsiteY2079" fmla="*/ 1126410 h 2810796"/>
              <a:gd name="connsiteX2080" fmla="*/ 1887287 w 3531775"/>
              <a:gd name="connsiteY2080" fmla="*/ 1124315 h 2810796"/>
              <a:gd name="connsiteX2081" fmla="*/ 1842995 w 3531775"/>
              <a:gd name="connsiteY2081" fmla="*/ 1128030 h 2810796"/>
              <a:gd name="connsiteX2082" fmla="*/ 1847948 w 3531775"/>
              <a:gd name="connsiteY2082" fmla="*/ 1127077 h 2810796"/>
              <a:gd name="connsiteX2083" fmla="*/ 1837757 w 3531775"/>
              <a:gd name="connsiteY2083" fmla="*/ 1106122 h 2810796"/>
              <a:gd name="connsiteX2084" fmla="*/ 1875095 w 3531775"/>
              <a:gd name="connsiteY2084" fmla="*/ 1106979 h 2810796"/>
              <a:gd name="connsiteX2085" fmla="*/ 1877381 w 3531775"/>
              <a:gd name="connsiteY2085" fmla="*/ 1105265 h 2810796"/>
              <a:gd name="connsiteX2086" fmla="*/ 1832804 w 3531775"/>
              <a:gd name="connsiteY2086" fmla="*/ 1106598 h 2810796"/>
              <a:gd name="connsiteX2087" fmla="*/ 1837757 w 3531775"/>
              <a:gd name="connsiteY2087" fmla="*/ 1106122 h 2810796"/>
              <a:gd name="connsiteX2088" fmla="*/ 1833851 w 3531775"/>
              <a:gd name="connsiteY2088" fmla="*/ 1085167 h 2810796"/>
              <a:gd name="connsiteX2089" fmla="*/ 1870427 w 3531775"/>
              <a:gd name="connsiteY2089" fmla="*/ 1089835 h 2810796"/>
              <a:gd name="connsiteX2090" fmla="*/ 1872904 w 3531775"/>
              <a:gd name="connsiteY2090" fmla="*/ 1088596 h 2810796"/>
              <a:gd name="connsiteX2091" fmla="*/ 1828708 w 3531775"/>
              <a:gd name="connsiteY2091" fmla="*/ 1084881 h 2810796"/>
              <a:gd name="connsiteX2092" fmla="*/ 1833851 w 3531775"/>
              <a:gd name="connsiteY2092" fmla="*/ 1085167 h 2810796"/>
              <a:gd name="connsiteX2093" fmla="*/ 1833375 w 3531775"/>
              <a:gd name="connsiteY2093" fmla="*/ 1068784 h 2810796"/>
              <a:gd name="connsiteX2094" fmla="*/ 1868522 w 3531775"/>
              <a:gd name="connsiteY2094" fmla="*/ 1078214 h 2810796"/>
              <a:gd name="connsiteX2095" fmla="*/ 1871285 w 3531775"/>
              <a:gd name="connsiteY2095" fmla="*/ 1077452 h 2810796"/>
              <a:gd name="connsiteX2096" fmla="*/ 1828422 w 3531775"/>
              <a:gd name="connsiteY2096" fmla="*/ 1067737 h 2810796"/>
              <a:gd name="connsiteX2097" fmla="*/ 1833375 w 3531775"/>
              <a:gd name="connsiteY2097" fmla="*/ 1068784 h 2810796"/>
              <a:gd name="connsiteX2098" fmla="*/ 1830518 w 3531775"/>
              <a:gd name="connsiteY2098" fmla="*/ 1052687 h 2810796"/>
              <a:gd name="connsiteX2099" fmla="*/ 1868904 w 3531775"/>
              <a:gd name="connsiteY2099" fmla="*/ 1068594 h 2810796"/>
              <a:gd name="connsiteX2100" fmla="*/ 1871666 w 3531775"/>
              <a:gd name="connsiteY2100" fmla="*/ 1068308 h 2810796"/>
              <a:gd name="connsiteX2101" fmla="*/ 1835947 w 3531775"/>
              <a:gd name="connsiteY2101" fmla="*/ 1053544 h 2810796"/>
              <a:gd name="connsiteX2102" fmla="*/ 1830518 w 3531775"/>
              <a:gd name="connsiteY2102" fmla="*/ 1052687 h 2810796"/>
              <a:gd name="connsiteX2103" fmla="*/ 1842043 w 3531775"/>
              <a:gd name="connsiteY2103" fmla="*/ 1034399 h 2810796"/>
              <a:gd name="connsiteX2104" fmla="*/ 1836804 w 3531775"/>
              <a:gd name="connsiteY2104" fmla="*/ 1032684 h 2810796"/>
              <a:gd name="connsiteX2105" fmla="*/ 1871856 w 3531775"/>
              <a:gd name="connsiteY2105" fmla="*/ 1056306 h 2810796"/>
              <a:gd name="connsiteX2106" fmla="*/ 1874618 w 3531775"/>
              <a:gd name="connsiteY2106" fmla="*/ 1056497 h 2810796"/>
              <a:gd name="connsiteX2107" fmla="*/ 1842043 w 3531775"/>
              <a:gd name="connsiteY2107" fmla="*/ 1034399 h 2810796"/>
              <a:gd name="connsiteX2108" fmla="*/ 1850520 w 3531775"/>
              <a:gd name="connsiteY2108" fmla="*/ 1010872 h 2810796"/>
              <a:gd name="connsiteX2109" fmla="*/ 1877095 w 3531775"/>
              <a:gd name="connsiteY2109" fmla="*/ 1043352 h 2810796"/>
              <a:gd name="connsiteX2110" fmla="*/ 1879952 w 3531775"/>
              <a:gd name="connsiteY2110" fmla="*/ 1044019 h 2810796"/>
              <a:gd name="connsiteX2111" fmla="*/ 1850520 w 3531775"/>
              <a:gd name="connsiteY2111" fmla="*/ 1010872 h 2810796"/>
              <a:gd name="connsiteX2112" fmla="*/ 1868618 w 3531775"/>
              <a:gd name="connsiteY2112" fmla="*/ 991346 h 2810796"/>
              <a:gd name="connsiteX2113" fmla="*/ 1864141 w 3531775"/>
              <a:gd name="connsiteY2113" fmla="*/ 988107 h 2810796"/>
              <a:gd name="connsiteX2114" fmla="*/ 1886429 w 3531775"/>
              <a:gd name="connsiteY2114" fmla="*/ 1026207 h 2810796"/>
              <a:gd name="connsiteX2115" fmla="*/ 1889192 w 3531775"/>
              <a:gd name="connsiteY2115" fmla="*/ 1027160 h 2810796"/>
              <a:gd name="connsiteX2116" fmla="*/ 1868618 w 3531775"/>
              <a:gd name="connsiteY2116" fmla="*/ 991346 h 2810796"/>
              <a:gd name="connsiteX2117" fmla="*/ 1907956 w 3531775"/>
              <a:gd name="connsiteY2117" fmla="*/ 998394 h 2810796"/>
              <a:gd name="connsiteX2118" fmla="*/ 1885286 w 3531775"/>
              <a:gd name="connsiteY2118" fmla="*/ 965247 h 2810796"/>
              <a:gd name="connsiteX2119" fmla="*/ 1901765 w 3531775"/>
              <a:gd name="connsiteY2119" fmla="*/ 1007729 h 2810796"/>
              <a:gd name="connsiteX2120" fmla="*/ 1907956 w 3531775"/>
              <a:gd name="connsiteY2120" fmla="*/ 998394 h 2810796"/>
              <a:gd name="connsiteX2121" fmla="*/ 1929578 w 3531775"/>
              <a:gd name="connsiteY2121" fmla="*/ 973820 h 2810796"/>
              <a:gd name="connsiteX2122" fmla="*/ 1914623 w 3531775"/>
              <a:gd name="connsiteY2122" fmla="*/ 942578 h 2810796"/>
              <a:gd name="connsiteX2123" fmla="*/ 1920815 w 3531775"/>
              <a:gd name="connsiteY2123" fmla="*/ 988965 h 2810796"/>
              <a:gd name="connsiteX2124" fmla="*/ 1929101 w 3531775"/>
              <a:gd name="connsiteY2124" fmla="*/ 983059 h 2810796"/>
              <a:gd name="connsiteX2125" fmla="*/ 1929578 w 3531775"/>
              <a:gd name="connsiteY2125" fmla="*/ 973820 h 2810796"/>
              <a:gd name="connsiteX2126" fmla="*/ 1954724 w 3531775"/>
              <a:gd name="connsiteY2126" fmla="*/ 944007 h 2810796"/>
              <a:gd name="connsiteX2127" fmla="*/ 1941674 w 3531775"/>
              <a:gd name="connsiteY2127" fmla="*/ 919813 h 2810796"/>
              <a:gd name="connsiteX2128" fmla="*/ 1945770 w 3531775"/>
              <a:gd name="connsiteY2128" fmla="*/ 967533 h 2810796"/>
              <a:gd name="connsiteX2129" fmla="*/ 1954914 w 3531775"/>
              <a:gd name="connsiteY2129" fmla="*/ 961056 h 2810796"/>
              <a:gd name="connsiteX2130" fmla="*/ 1954724 w 3531775"/>
              <a:gd name="connsiteY2130" fmla="*/ 944007 h 2810796"/>
              <a:gd name="connsiteX2131" fmla="*/ 1982632 w 3531775"/>
              <a:gd name="connsiteY2131" fmla="*/ 912384 h 2810796"/>
              <a:gd name="connsiteX2132" fmla="*/ 1974536 w 3531775"/>
              <a:gd name="connsiteY2132" fmla="*/ 899144 h 2810796"/>
              <a:gd name="connsiteX2133" fmla="*/ 1974917 w 3531775"/>
              <a:gd name="connsiteY2133" fmla="*/ 947817 h 2810796"/>
              <a:gd name="connsiteX2134" fmla="*/ 1977584 w 3531775"/>
              <a:gd name="connsiteY2134" fmla="*/ 949436 h 2810796"/>
              <a:gd name="connsiteX2135" fmla="*/ 1982632 w 3531775"/>
              <a:gd name="connsiteY2135" fmla="*/ 912384 h 2810796"/>
              <a:gd name="connsiteX2136" fmla="*/ 1968725 w 3531775"/>
              <a:gd name="connsiteY2136" fmla="*/ 965152 h 2810796"/>
              <a:gd name="connsiteX2137" fmla="*/ 1889287 w 3531775"/>
              <a:gd name="connsiteY2137" fmla="*/ 1111647 h 2810796"/>
              <a:gd name="connsiteX2138" fmla="*/ 1997110 w 3531775"/>
              <a:gd name="connsiteY2138" fmla="*/ 1207183 h 2810796"/>
              <a:gd name="connsiteX2139" fmla="*/ 1997015 w 3531775"/>
              <a:gd name="connsiteY2139" fmla="*/ 1207373 h 2810796"/>
              <a:gd name="connsiteX2140" fmla="*/ 2007016 w 3531775"/>
              <a:gd name="connsiteY2140" fmla="*/ 1212421 h 2810796"/>
              <a:gd name="connsiteX2141" fmla="*/ 2068262 w 3531775"/>
              <a:gd name="connsiteY2141" fmla="*/ 1060974 h 2810796"/>
              <a:gd name="connsiteX2142" fmla="*/ 2068262 w 3531775"/>
              <a:gd name="connsiteY2142" fmla="*/ 1061260 h 2810796"/>
              <a:gd name="connsiteX2143" fmla="*/ 2069786 w 3531775"/>
              <a:gd name="connsiteY2143" fmla="*/ 1045829 h 2810796"/>
              <a:gd name="connsiteX2144" fmla="*/ 2069690 w 3531775"/>
              <a:gd name="connsiteY2144" fmla="*/ 1046305 h 2810796"/>
              <a:gd name="connsiteX2145" fmla="*/ 2108172 w 3531775"/>
              <a:gd name="connsiteY2145" fmla="*/ 975344 h 2810796"/>
              <a:gd name="connsiteX2146" fmla="*/ 2044544 w 3531775"/>
              <a:gd name="connsiteY2146" fmla="*/ 1035256 h 2810796"/>
              <a:gd name="connsiteX2147" fmla="*/ 2049212 w 3531775"/>
              <a:gd name="connsiteY2147" fmla="*/ 1074499 h 2810796"/>
              <a:gd name="connsiteX2148" fmla="*/ 1910147 w 3531775"/>
              <a:gd name="connsiteY2148" fmla="*/ 1122696 h 2810796"/>
              <a:gd name="connsiteX2149" fmla="*/ 1988537 w 3531775"/>
              <a:gd name="connsiteY2149" fmla="*/ 1060593 h 2810796"/>
              <a:gd name="connsiteX2150" fmla="*/ 2079025 w 3531775"/>
              <a:gd name="connsiteY2150" fmla="*/ 954008 h 2810796"/>
              <a:gd name="connsiteX2151" fmla="*/ 2034448 w 3531775"/>
              <a:gd name="connsiteY2151" fmla="*/ 926481 h 2810796"/>
              <a:gd name="connsiteX2152" fmla="*/ 1968725 w 3531775"/>
              <a:gd name="connsiteY2152" fmla="*/ 965152 h 2810796"/>
              <a:gd name="connsiteX2153" fmla="*/ 2001110 w 3531775"/>
              <a:gd name="connsiteY2153" fmla="*/ 930957 h 2810796"/>
              <a:gd name="connsiteX2154" fmla="*/ 2000539 w 3531775"/>
              <a:gd name="connsiteY2154" fmla="*/ 931719 h 2810796"/>
              <a:gd name="connsiteX2155" fmla="*/ 2003111 w 3531775"/>
              <a:gd name="connsiteY2155" fmla="*/ 933434 h 2810796"/>
              <a:gd name="connsiteX2156" fmla="*/ 2014350 w 3531775"/>
              <a:gd name="connsiteY2156" fmla="*/ 907716 h 2810796"/>
              <a:gd name="connsiteX2157" fmla="*/ 2006730 w 3531775"/>
              <a:gd name="connsiteY2157" fmla="*/ 899239 h 2810796"/>
              <a:gd name="connsiteX2158" fmla="*/ 2001110 w 3531775"/>
              <a:gd name="connsiteY2158" fmla="*/ 930957 h 2810796"/>
              <a:gd name="connsiteX2159" fmla="*/ 2211899 w 3531775"/>
              <a:gd name="connsiteY2159" fmla="*/ 822277 h 2810796"/>
              <a:gd name="connsiteX2160" fmla="*/ 1958248 w 3531775"/>
              <a:gd name="connsiteY2160" fmla="*/ 775224 h 2810796"/>
              <a:gd name="connsiteX2161" fmla="*/ 2211899 w 3531775"/>
              <a:gd name="connsiteY2161" fmla="*/ 822277 h 2810796"/>
              <a:gd name="connsiteX2162" fmla="*/ 1953295 w 3531775"/>
              <a:gd name="connsiteY2162" fmla="*/ 862854 h 2810796"/>
              <a:gd name="connsiteX2163" fmla="*/ 1978536 w 3531775"/>
              <a:gd name="connsiteY2163" fmla="*/ 860853 h 2810796"/>
              <a:gd name="connsiteX2164" fmla="*/ 1974155 w 3531775"/>
              <a:gd name="connsiteY2164" fmla="*/ 853710 h 2810796"/>
              <a:gd name="connsiteX2165" fmla="*/ 1967201 w 3531775"/>
              <a:gd name="connsiteY2165" fmla="*/ 849995 h 2810796"/>
              <a:gd name="connsiteX2166" fmla="*/ 1965392 w 3531775"/>
              <a:gd name="connsiteY2166" fmla="*/ 849519 h 2810796"/>
              <a:gd name="connsiteX2167" fmla="*/ 1961582 w 3531775"/>
              <a:gd name="connsiteY2167" fmla="*/ 857234 h 2810796"/>
              <a:gd name="connsiteX2168" fmla="*/ 1960343 w 3531775"/>
              <a:gd name="connsiteY2168" fmla="*/ 851614 h 2810796"/>
              <a:gd name="connsiteX2169" fmla="*/ 1957676 w 3531775"/>
              <a:gd name="connsiteY2169" fmla="*/ 846280 h 2810796"/>
              <a:gd name="connsiteX2170" fmla="*/ 1953104 w 3531775"/>
              <a:gd name="connsiteY2170" fmla="*/ 848280 h 2810796"/>
              <a:gd name="connsiteX2171" fmla="*/ 1954533 w 3531775"/>
              <a:gd name="connsiteY2171" fmla="*/ 841422 h 2810796"/>
              <a:gd name="connsiteX2172" fmla="*/ 1953295 w 3531775"/>
              <a:gd name="connsiteY2172" fmla="*/ 862854 h 2810796"/>
              <a:gd name="connsiteX2173" fmla="*/ 1953295 w 3531775"/>
              <a:gd name="connsiteY2173" fmla="*/ 828849 h 2810796"/>
              <a:gd name="connsiteX2174" fmla="*/ 1959772 w 3531775"/>
              <a:gd name="connsiteY2174" fmla="*/ 827897 h 2810796"/>
              <a:gd name="connsiteX2175" fmla="*/ 1955390 w 3531775"/>
              <a:gd name="connsiteY2175" fmla="*/ 819134 h 2810796"/>
              <a:gd name="connsiteX2176" fmla="*/ 1953104 w 3531775"/>
              <a:gd name="connsiteY2176" fmla="*/ 814467 h 2810796"/>
              <a:gd name="connsiteX2177" fmla="*/ 1950056 w 3531775"/>
              <a:gd name="connsiteY2177" fmla="*/ 808085 h 2810796"/>
              <a:gd name="connsiteX2178" fmla="*/ 1947770 w 3531775"/>
              <a:gd name="connsiteY2178" fmla="*/ 803132 h 2810796"/>
              <a:gd name="connsiteX2179" fmla="*/ 1940055 w 3531775"/>
              <a:gd name="connsiteY2179" fmla="*/ 785130 h 2810796"/>
              <a:gd name="connsiteX2180" fmla="*/ 1953295 w 3531775"/>
              <a:gd name="connsiteY2180" fmla="*/ 828849 h 2810796"/>
              <a:gd name="connsiteX2181" fmla="*/ 1910337 w 3531775"/>
              <a:gd name="connsiteY2181" fmla="*/ 873998 h 2810796"/>
              <a:gd name="connsiteX2182" fmla="*/ 1938912 w 3531775"/>
              <a:gd name="connsiteY2182" fmla="*/ 886666 h 2810796"/>
              <a:gd name="connsiteX2183" fmla="*/ 1934245 w 3531775"/>
              <a:gd name="connsiteY2183" fmla="*/ 883809 h 2810796"/>
              <a:gd name="connsiteX2184" fmla="*/ 1930149 w 3531775"/>
              <a:gd name="connsiteY2184" fmla="*/ 876474 h 2810796"/>
              <a:gd name="connsiteX2185" fmla="*/ 1928816 w 3531775"/>
              <a:gd name="connsiteY2185" fmla="*/ 874855 h 2810796"/>
              <a:gd name="connsiteX2186" fmla="*/ 1920910 w 3531775"/>
              <a:gd name="connsiteY2186" fmla="*/ 876760 h 2810796"/>
              <a:gd name="connsiteX2187" fmla="*/ 1923196 w 3531775"/>
              <a:gd name="connsiteY2187" fmla="*/ 872474 h 2810796"/>
              <a:gd name="connsiteX2188" fmla="*/ 1924244 w 3531775"/>
              <a:gd name="connsiteY2188" fmla="*/ 867235 h 2810796"/>
              <a:gd name="connsiteX2189" fmla="*/ 1919100 w 3531775"/>
              <a:gd name="connsiteY2189" fmla="*/ 865140 h 2810796"/>
              <a:gd name="connsiteX2190" fmla="*/ 1924625 w 3531775"/>
              <a:gd name="connsiteY2190" fmla="*/ 861996 h 2810796"/>
              <a:gd name="connsiteX2191" fmla="*/ 1910337 w 3531775"/>
              <a:gd name="connsiteY2191" fmla="*/ 873998 h 2810796"/>
              <a:gd name="connsiteX2192" fmla="*/ 1917195 w 3531775"/>
              <a:gd name="connsiteY2192" fmla="*/ 843804 h 2810796"/>
              <a:gd name="connsiteX2193" fmla="*/ 1930530 w 3531775"/>
              <a:gd name="connsiteY2193" fmla="*/ 831993 h 2810796"/>
              <a:gd name="connsiteX2194" fmla="*/ 1924053 w 3531775"/>
              <a:gd name="connsiteY2194" fmla="*/ 823896 h 2810796"/>
              <a:gd name="connsiteX2195" fmla="*/ 1915385 w 3531775"/>
              <a:gd name="connsiteY2195" fmla="*/ 827230 h 2810796"/>
              <a:gd name="connsiteX2196" fmla="*/ 1912623 w 3531775"/>
              <a:gd name="connsiteY2196" fmla="*/ 827325 h 2810796"/>
              <a:gd name="connsiteX2197" fmla="*/ 1914623 w 3531775"/>
              <a:gd name="connsiteY2197" fmla="*/ 820944 h 2810796"/>
              <a:gd name="connsiteX2198" fmla="*/ 1914814 w 3531775"/>
              <a:gd name="connsiteY2198" fmla="*/ 813895 h 2810796"/>
              <a:gd name="connsiteX2199" fmla="*/ 1907956 w 3531775"/>
              <a:gd name="connsiteY2199" fmla="*/ 812847 h 2810796"/>
              <a:gd name="connsiteX2200" fmla="*/ 1914147 w 3531775"/>
              <a:gd name="connsiteY2200" fmla="*/ 806942 h 2810796"/>
              <a:gd name="connsiteX2201" fmla="*/ 1912718 w 3531775"/>
              <a:gd name="connsiteY2201" fmla="*/ 797893 h 2810796"/>
              <a:gd name="connsiteX2202" fmla="*/ 1917195 w 3531775"/>
              <a:gd name="connsiteY2202" fmla="*/ 843804 h 2810796"/>
              <a:gd name="connsiteX2203" fmla="*/ 1884524 w 3531775"/>
              <a:gd name="connsiteY2203" fmla="*/ 915432 h 2810796"/>
              <a:gd name="connsiteX2204" fmla="*/ 1901479 w 3531775"/>
              <a:gd name="connsiteY2204" fmla="*/ 907716 h 2810796"/>
              <a:gd name="connsiteX2205" fmla="*/ 1888715 w 3531775"/>
              <a:gd name="connsiteY2205" fmla="*/ 899525 h 2810796"/>
              <a:gd name="connsiteX2206" fmla="*/ 1879381 w 3531775"/>
              <a:gd name="connsiteY2206" fmla="*/ 900668 h 2810796"/>
              <a:gd name="connsiteX2207" fmla="*/ 1880524 w 3531775"/>
              <a:gd name="connsiteY2207" fmla="*/ 888762 h 2810796"/>
              <a:gd name="connsiteX2208" fmla="*/ 1874333 w 3531775"/>
              <a:gd name="connsiteY2208" fmla="*/ 887619 h 2810796"/>
              <a:gd name="connsiteX2209" fmla="*/ 1879571 w 3531775"/>
              <a:gd name="connsiteY2209" fmla="*/ 882570 h 2810796"/>
              <a:gd name="connsiteX2210" fmla="*/ 1877762 w 3531775"/>
              <a:gd name="connsiteY2210" fmla="*/ 874379 h 2810796"/>
              <a:gd name="connsiteX2211" fmla="*/ 1867951 w 3531775"/>
              <a:gd name="connsiteY2211" fmla="*/ 878665 h 2810796"/>
              <a:gd name="connsiteX2212" fmla="*/ 1884524 w 3531775"/>
              <a:gd name="connsiteY2212" fmla="*/ 915432 h 2810796"/>
              <a:gd name="connsiteX2213" fmla="*/ 1854044 w 3531775"/>
              <a:gd name="connsiteY2213" fmla="*/ 934863 h 2810796"/>
              <a:gd name="connsiteX2214" fmla="*/ 1869951 w 3531775"/>
              <a:gd name="connsiteY2214" fmla="*/ 931815 h 2810796"/>
              <a:gd name="connsiteX2215" fmla="*/ 1865093 w 3531775"/>
              <a:gd name="connsiteY2215" fmla="*/ 929148 h 2810796"/>
              <a:gd name="connsiteX2216" fmla="*/ 1860426 w 3531775"/>
              <a:gd name="connsiteY2216" fmla="*/ 922290 h 2810796"/>
              <a:gd name="connsiteX2217" fmla="*/ 1851282 w 3531775"/>
              <a:gd name="connsiteY2217" fmla="*/ 922575 h 2810796"/>
              <a:gd name="connsiteX2218" fmla="*/ 1853283 w 3531775"/>
              <a:gd name="connsiteY2218" fmla="*/ 918480 h 2810796"/>
              <a:gd name="connsiteX2219" fmla="*/ 1853854 w 3531775"/>
              <a:gd name="connsiteY2219" fmla="*/ 913527 h 2810796"/>
              <a:gd name="connsiteX2220" fmla="*/ 1848615 w 3531775"/>
              <a:gd name="connsiteY2220" fmla="*/ 911622 h 2810796"/>
              <a:gd name="connsiteX2221" fmla="*/ 1853759 w 3531775"/>
              <a:gd name="connsiteY2221" fmla="*/ 908478 h 2810796"/>
              <a:gd name="connsiteX2222" fmla="*/ 1853378 w 3531775"/>
              <a:gd name="connsiteY2222" fmla="*/ 901811 h 2810796"/>
              <a:gd name="connsiteX2223" fmla="*/ 1844329 w 3531775"/>
              <a:gd name="connsiteY2223" fmla="*/ 903525 h 2810796"/>
              <a:gd name="connsiteX2224" fmla="*/ 1854044 w 3531775"/>
              <a:gd name="connsiteY2224" fmla="*/ 934863 h 2810796"/>
              <a:gd name="connsiteX2225" fmla="*/ 1829660 w 3531775"/>
              <a:gd name="connsiteY2225" fmla="*/ 967248 h 2810796"/>
              <a:gd name="connsiteX2226" fmla="*/ 1840614 w 3531775"/>
              <a:gd name="connsiteY2226" fmla="*/ 956865 h 2810796"/>
              <a:gd name="connsiteX2227" fmla="*/ 1827851 w 3531775"/>
              <a:gd name="connsiteY2227" fmla="*/ 951341 h 2810796"/>
              <a:gd name="connsiteX2228" fmla="*/ 1822707 w 3531775"/>
              <a:gd name="connsiteY2228" fmla="*/ 955437 h 2810796"/>
              <a:gd name="connsiteX2229" fmla="*/ 1820707 w 3531775"/>
              <a:gd name="connsiteY2229" fmla="*/ 956008 h 2810796"/>
              <a:gd name="connsiteX2230" fmla="*/ 1817754 w 3531775"/>
              <a:gd name="connsiteY2230" fmla="*/ 945531 h 2810796"/>
              <a:gd name="connsiteX2231" fmla="*/ 1812515 w 3531775"/>
              <a:gd name="connsiteY2231" fmla="*/ 946102 h 2810796"/>
              <a:gd name="connsiteX2232" fmla="*/ 1815087 w 3531775"/>
              <a:gd name="connsiteY2232" fmla="*/ 940387 h 2810796"/>
              <a:gd name="connsiteX2233" fmla="*/ 1806896 w 3531775"/>
              <a:gd name="connsiteY2233" fmla="*/ 936006 h 2810796"/>
              <a:gd name="connsiteX2234" fmla="*/ 1829660 w 3531775"/>
              <a:gd name="connsiteY2234" fmla="*/ 967248 h 2810796"/>
              <a:gd name="connsiteX2235" fmla="*/ 1812515 w 3531775"/>
              <a:gd name="connsiteY2235" fmla="*/ 1001347 h 2810796"/>
              <a:gd name="connsiteX2236" fmla="*/ 1820135 w 3531775"/>
              <a:gd name="connsiteY2236" fmla="*/ 991536 h 2810796"/>
              <a:gd name="connsiteX2237" fmla="*/ 1807848 w 3531775"/>
              <a:gd name="connsiteY2237" fmla="*/ 988012 h 2810796"/>
              <a:gd name="connsiteX2238" fmla="*/ 1802419 w 3531775"/>
              <a:gd name="connsiteY2238" fmla="*/ 992679 h 2810796"/>
              <a:gd name="connsiteX2239" fmla="*/ 1797847 w 3531775"/>
              <a:gd name="connsiteY2239" fmla="*/ 984107 h 2810796"/>
              <a:gd name="connsiteX2240" fmla="*/ 1793275 w 3531775"/>
              <a:gd name="connsiteY2240" fmla="*/ 985155 h 2810796"/>
              <a:gd name="connsiteX2241" fmla="*/ 1794513 w 3531775"/>
              <a:gd name="connsiteY2241" fmla="*/ 980011 h 2810796"/>
              <a:gd name="connsiteX2242" fmla="*/ 1786512 w 3531775"/>
              <a:gd name="connsiteY2242" fmla="*/ 977154 h 2810796"/>
              <a:gd name="connsiteX2243" fmla="*/ 1812515 w 3531775"/>
              <a:gd name="connsiteY2243" fmla="*/ 1001347 h 2810796"/>
              <a:gd name="connsiteX2244" fmla="*/ 1811754 w 3531775"/>
              <a:gd name="connsiteY2244" fmla="*/ 1133935 h 2810796"/>
              <a:gd name="connsiteX2245" fmla="*/ 1802895 w 3531775"/>
              <a:gd name="connsiteY2245" fmla="*/ 1132506 h 2810796"/>
              <a:gd name="connsiteX2246" fmla="*/ 1794132 w 3531775"/>
              <a:gd name="connsiteY2246" fmla="*/ 1136316 h 2810796"/>
              <a:gd name="connsiteX2247" fmla="*/ 1794227 w 3531775"/>
              <a:gd name="connsiteY2247" fmla="*/ 1142889 h 2810796"/>
              <a:gd name="connsiteX2248" fmla="*/ 1789084 w 3531775"/>
              <a:gd name="connsiteY2248" fmla="*/ 1143365 h 2810796"/>
              <a:gd name="connsiteX2249" fmla="*/ 1782988 w 3531775"/>
              <a:gd name="connsiteY2249" fmla="*/ 1141841 h 2810796"/>
              <a:gd name="connsiteX2250" fmla="*/ 1780130 w 3531775"/>
              <a:gd name="connsiteY2250" fmla="*/ 1146794 h 2810796"/>
              <a:gd name="connsiteX2251" fmla="*/ 1777083 w 3531775"/>
              <a:gd name="connsiteY2251" fmla="*/ 1141460 h 2810796"/>
              <a:gd name="connsiteX2252" fmla="*/ 1769177 w 3531775"/>
              <a:gd name="connsiteY2252" fmla="*/ 1141269 h 2810796"/>
              <a:gd name="connsiteX2253" fmla="*/ 1811754 w 3531775"/>
              <a:gd name="connsiteY2253" fmla="*/ 1133935 h 2810796"/>
              <a:gd name="connsiteX2254" fmla="*/ 1831946 w 3531775"/>
              <a:gd name="connsiteY2254" fmla="*/ 1176893 h 2810796"/>
              <a:gd name="connsiteX2255" fmla="*/ 1828136 w 3531775"/>
              <a:gd name="connsiteY2255" fmla="*/ 1170511 h 2810796"/>
              <a:gd name="connsiteX2256" fmla="*/ 1824517 w 3531775"/>
              <a:gd name="connsiteY2256" fmla="*/ 1174988 h 2810796"/>
              <a:gd name="connsiteX2257" fmla="*/ 1816611 w 3531775"/>
              <a:gd name="connsiteY2257" fmla="*/ 1178703 h 2810796"/>
              <a:gd name="connsiteX2258" fmla="*/ 1816135 w 3531775"/>
              <a:gd name="connsiteY2258" fmla="*/ 1185751 h 2810796"/>
              <a:gd name="connsiteX2259" fmla="*/ 1811468 w 3531775"/>
              <a:gd name="connsiteY2259" fmla="*/ 1185370 h 2810796"/>
              <a:gd name="connsiteX2260" fmla="*/ 1806515 w 3531775"/>
              <a:gd name="connsiteY2260" fmla="*/ 1184132 h 2810796"/>
              <a:gd name="connsiteX2261" fmla="*/ 1803562 w 3531775"/>
              <a:gd name="connsiteY2261" fmla="*/ 1189180 h 2810796"/>
              <a:gd name="connsiteX2262" fmla="*/ 1801466 w 3531775"/>
              <a:gd name="connsiteY2262" fmla="*/ 1183465 h 2810796"/>
              <a:gd name="connsiteX2263" fmla="*/ 1794513 w 3531775"/>
              <a:gd name="connsiteY2263" fmla="*/ 1182989 h 2810796"/>
              <a:gd name="connsiteX2264" fmla="*/ 1831946 w 3531775"/>
              <a:gd name="connsiteY2264" fmla="*/ 1176893 h 2810796"/>
              <a:gd name="connsiteX2265" fmla="*/ 1854521 w 3531775"/>
              <a:gd name="connsiteY2265" fmla="*/ 1202039 h 2810796"/>
              <a:gd name="connsiteX2266" fmla="*/ 1847663 w 3531775"/>
              <a:gd name="connsiteY2266" fmla="*/ 1199086 h 2810796"/>
              <a:gd name="connsiteX2267" fmla="*/ 1846520 w 3531775"/>
              <a:gd name="connsiteY2267" fmla="*/ 1203754 h 2810796"/>
              <a:gd name="connsiteX2268" fmla="*/ 1841090 w 3531775"/>
              <a:gd name="connsiteY2268" fmla="*/ 1209754 h 2810796"/>
              <a:gd name="connsiteX2269" fmla="*/ 1844424 w 3531775"/>
              <a:gd name="connsiteY2269" fmla="*/ 1216898 h 2810796"/>
              <a:gd name="connsiteX2270" fmla="*/ 1839662 w 3531775"/>
              <a:gd name="connsiteY2270" fmla="*/ 1216803 h 2810796"/>
              <a:gd name="connsiteX2271" fmla="*/ 1834518 w 3531775"/>
              <a:gd name="connsiteY2271" fmla="*/ 1218041 h 2810796"/>
              <a:gd name="connsiteX2272" fmla="*/ 1834328 w 3531775"/>
              <a:gd name="connsiteY2272" fmla="*/ 1222899 h 2810796"/>
              <a:gd name="connsiteX2273" fmla="*/ 1829565 w 3531775"/>
              <a:gd name="connsiteY2273" fmla="*/ 1219755 h 2810796"/>
              <a:gd name="connsiteX2274" fmla="*/ 1823183 w 3531775"/>
              <a:gd name="connsiteY2274" fmla="*/ 1222422 h 2810796"/>
              <a:gd name="connsiteX2275" fmla="*/ 1854521 w 3531775"/>
              <a:gd name="connsiteY2275" fmla="*/ 1202039 h 2810796"/>
              <a:gd name="connsiteX2276" fmla="*/ 1879476 w 3531775"/>
              <a:gd name="connsiteY2276" fmla="*/ 1231376 h 2810796"/>
              <a:gd name="connsiteX2277" fmla="*/ 1874237 w 3531775"/>
              <a:gd name="connsiteY2277" fmla="*/ 1226233 h 2810796"/>
              <a:gd name="connsiteX2278" fmla="*/ 1872142 w 3531775"/>
              <a:gd name="connsiteY2278" fmla="*/ 1231090 h 2810796"/>
              <a:gd name="connsiteX2279" fmla="*/ 1866046 w 3531775"/>
              <a:gd name="connsiteY2279" fmla="*/ 1236138 h 2810796"/>
              <a:gd name="connsiteX2280" fmla="*/ 1867284 w 3531775"/>
              <a:gd name="connsiteY2280" fmla="*/ 1244806 h 2810796"/>
              <a:gd name="connsiteX2281" fmla="*/ 1858426 w 3531775"/>
              <a:gd name="connsiteY2281" fmla="*/ 1243187 h 2810796"/>
              <a:gd name="connsiteX2282" fmla="*/ 1856997 w 3531775"/>
              <a:gd name="connsiteY2282" fmla="*/ 1248426 h 2810796"/>
              <a:gd name="connsiteX2283" fmla="*/ 1853568 w 3531775"/>
              <a:gd name="connsiteY2283" fmla="*/ 1243663 h 2810796"/>
              <a:gd name="connsiteX2284" fmla="*/ 1847186 w 3531775"/>
              <a:gd name="connsiteY2284" fmla="*/ 1244711 h 2810796"/>
              <a:gd name="connsiteX2285" fmla="*/ 1879476 w 3531775"/>
              <a:gd name="connsiteY2285" fmla="*/ 1231376 h 2810796"/>
              <a:gd name="connsiteX2286" fmla="*/ 1914242 w 3531775"/>
              <a:gd name="connsiteY2286" fmla="*/ 1263380 h 2810796"/>
              <a:gd name="connsiteX2287" fmla="*/ 1898240 w 3531775"/>
              <a:gd name="connsiteY2287" fmla="*/ 1256998 h 2810796"/>
              <a:gd name="connsiteX2288" fmla="*/ 1898621 w 3531775"/>
              <a:gd name="connsiteY2288" fmla="*/ 1270429 h 2810796"/>
              <a:gd name="connsiteX2289" fmla="*/ 1904908 w 3531775"/>
              <a:gd name="connsiteY2289" fmla="*/ 1275953 h 2810796"/>
              <a:gd name="connsiteX2290" fmla="*/ 1894526 w 3531775"/>
              <a:gd name="connsiteY2290" fmla="*/ 1282430 h 2810796"/>
              <a:gd name="connsiteX2291" fmla="*/ 1897193 w 3531775"/>
              <a:gd name="connsiteY2291" fmla="*/ 1287288 h 2810796"/>
              <a:gd name="connsiteX2292" fmla="*/ 1889954 w 3531775"/>
              <a:gd name="connsiteY2292" fmla="*/ 1286907 h 2810796"/>
              <a:gd name="connsiteX2293" fmla="*/ 1884429 w 3531775"/>
              <a:gd name="connsiteY2293" fmla="*/ 1293098 h 2810796"/>
              <a:gd name="connsiteX2294" fmla="*/ 1893764 w 3531775"/>
              <a:gd name="connsiteY2294" fmla="*/ 1297099 h 2810796"/>
              <a:gd name="connsiteX2295" fmla="*/ 1914242 w 3531775"/>
              <a:gd name="connsiteY2295" fmla="*/ 1263380 h 2810796"/>
              <a:gd name="connsiteX2296" fmla="*/ 1920719 w 3531775"/>
              <a:gd name="connsiteY2296" fmla="*/ 1305195 h 2810796"/>
              <a:gd name="connsiteX2297" fmla="*/ 1912052 w 3531775"/>
              <a:gd name="connsiteY2297" fmla="*/ 1300051 h 2810796"/>
              <a:gd name="connsiteX2298" fmla="*/ 1911099 w 3531775"/>
              <a:gd name="connsiteY2298" fmla="*/ 1306528 h 2810796"/>
              <a:gd name="connsiteX2299" fmla="*/ 1905003 w 3531775"/>
              <a:gd name="connsiteY2299" fmla="*/ 1314243 h 2810796"/>
              <a:gd name="connsiteX2300" fmla="*/ 1909766 w 3531775"/>
              <a:gd name="connsiteY2300" fmla="*/ 1324721 h 2810796"/>
              <a:gd name="connsiteX2301" fmla="*/ 1897574 w 3531775"/>
              <a:gd name="connsiteY2301" fmla="*/ 1324721 h 2810796"/>
              <a:gd name="connsiteX2302" fmla="*/ 1897764 w 3531775"/>
              <a:gd name="connsiteY2302" fmla="*/ 1331484 h 2810796"/>
              <a:gd name="connsiteX2303" fmla="*/ 1891478 w 3531775"/>
              <a:gd name="connsiteY2303" fmla="*/ 1326340 h 2810796"/>
              <a:gd name="connsiteX2304" fmla="*/ 1883572 w 3531775"/>
              <a:gd name="connsiteY2304" fmla="*/ 1329293 h 2810796"/>
              <a:gd name="connsiteX2305" fmla="*/ 1920719 w 3531775"/>
              <a:gd name="connsiteY2305" fmla="*/ 1305195 h 2810796"/>
              <a:gd name="connsiteX2306" fmla="*/ 1961963 w 3531775"/>
              <a:gd name="connsiteY2306" fmla="*/ 1285192 h 2810796"/>
              <a:gd name="connsiteX2307" fmla="*/ 1960915 w 3531775"/>
              <a:gd name="connsiteY2307" fmla="*/ 1282620 h 2810796"/>
              <a:gd name="connsiteX2308" fmla="*/ 1961010 w 3531775"/>
              <a:gd name="connsiteY2308" fmla="*/ 1282525 h 2810796"/>
              <a:gd name="connsiteX2309" fmla="*/ 1947008 w 3531775"/>
              <a:gd name="connsiteY2309" fmla="*/ 1270905 h 2810796"/>
              <a:gd name="connsiteX2310" fmla="*/ 1941960 w 3531775"/>
              <a:gd name="connsiteY2310" fmla="*/ 1282716 h 2810796"/>
              <a:gd name="connsiteX2311" fmla="*/ 1945675 w 3531775"/>
              <a:gd name="connsiteY2311" fmla="*/ 1290812 h 2810796"/>
              <a:gd name="connsiteX2312" fmla="*/ 1941198 w 3531775"/>
              <a:gd name="connsiteY2312" fmla="*/ 1290431 h 2810796"/>
              <a:gd name="connsiteX2313" fmla="*/ 1936626 w 3531775"/>
              <a:gd name="connsiteY2313" fmla="*/ 1291669 h 2810796"/>
              <a:gd name="connsiteX2314" fmla="*/ 1932245 w 3531775"/>
              <a:gd name="connsiteY2314" fmla="*/ 1293479 h 2810796"/>
              <a:gd name="connsiteX2315" fmla="*/ 1926530 w 3531775"/>
              <a:gd name="connsiteY2315" fmla="*/ 1296337 h 2810796"/>
              <a:gd name="connsiteX2316" fmla="*/ 1931102 w 3531775"/>
              <a:gd name="connsiteY2316" fmla="*/ 1303671 h 2810796"/>
              <a:gd name="connsiteX2317" fmla="*/ 1955867 w 3531775"/>
              <a:gd name="connsiteY2317" fmla="*/ 1301861 h 2810796"/>
              <a:gd name="connsiteX2318" fmla="*/ 1961963 w 3531775"/>
              <a:gd name="connsiteY2318" fmla="*/ 1285192 h 2810796"/>
              <a:gd name="connsiteX2319" fmla="*/ 1914909 w 3531775"/>
              <a:gd name="connsiteY2319" fmla="*/ 1386729 h 2810796"/>
              <a:gd name="connsiteX2320" fmla="*/ 1914909 w 3531775"/>
              <a:gd name="connsiteY2320" fmla="*/ 1386729 h 2810796"/>
              <a:gd name="connsiteX2321" fmla="*/ 1914909 w 3531775"/>
              <a:gd name="connsiteY2321" fmla="*/ 1386729 h 2810796"/>
              <a:gd name="connsiteX2322" fmla="*/ 1914909 w 3531775"/>
              <a:gd name="connsiteY2322" fmla="*/ 1386729 h 2810796"/>
              <a:gd name="connsiteX2323" fmla="*/ 1914909 w 3531775"/>
              <a:gd name="connsiteY2323" fmla="*/ 1386729 h 2810796"/>
              <a:gd name="connsiteX2324" fmla="*/ 1975012 w 3531775"/>
              <a:gd name="connsiteY2324" fmla="*/ 1327293 h 2810796"/>
              <a:gd name="connsiteX2325" fmla="*/ 1965106 w 3531775"/>
              <a:gd name="connsiteY2325" fmla="*/ 1327388 h 2810796"/>
              <a:gd name="connsiteX2326" fmla="*/ 1958534 w 3531775"/>
              <a:gd name="connsiteY2326" fmla="*/ 1334532 h 2810796"/>
              <a:gd name="connsiteX2327" fmla="*/ 1962725 w 3531775"/>
              <a:gd name="connsiteY2327" fmla="*/ 1345771 h 2810796"/>
              <a:gd name="connsiteX2328" fmla="*/ 1950437 w 3531775"/>
              <a:gd name="connsiteY2328" fmla="*/ 1344342 h 2810796"/>
              <a:gd name="connsiteX2329" fmla="*/ 1950152 w 3531775"/>
              <a:gd name="connsiteY2329" fmla="*/ 1351200 h 2810796"/>
              <a:gd name="connsiteX2330" fmla="*/ 1944246 w 3531775"/>
              <a:gd name="connsiteY2330" fmla="*/ 1345295 h 2810796"/>
              <a:gd name="connsiteX2331" fmla="*/ 1936150 w 3531775"/>
              <a:gd name="connsiteY2331" fmla="*/ 1347391 h 2810796"/>
              <a:gd name="connsiteX2332" fmla="*/ 1975012 w 3531775"/>
              <a:gd name="connsiteY2332" fmla="*/ 1327293 h 2810796"/>
              <a:gd name="connsiteX2333" fmla="*/ 1994443 w 3531775"/>
              <a:gd name="connsiteY2333" fmla="*/ 1291860 h 2810796"/>
              <a:gd name="connsiteX2334" fmla="*/ 1978250 w 3531775"/>
              <a:gd name="connsiteY2334" fmla="*/ 1294527 h 2810796"/>
              <a:gd name="connsiteX2335" fmla="*/ 1981584 w 3531775"/>
              <a:gd name="connsiteY2335" fmla="*/ 1297479 h 2810796"/>
              <a:gd name="connsiteX2336" fmla="*/ 1982918 w 3531775"/>
              <a:gd name="connsiteY2336" fmla="*/ 1304814 h 2810796"/>
              <a:gd name="connsiteX2337" fmla="*/ 1991490 w 3531775"/>
              <a:gd name="connsiteY2337" fmla="*/ 1304814 h 2810796"/>
              <a:gd name="connsiteX2338" fmla="*/ 1988061 w 3531775"/>
              <a:gd name="connsiteY2338" fmla="*/ 1309005 h 2810796"/>
              <a:gd name="connsiteX2339" fmla="*/ 1985585 w 3531775"/>
              <a:gd name="connsiteY2339" fmla="*/ 1314053 h 2810796"/>
              <a:gd name="connsiteX2340" fmla="*/ 1989776 w 3531775"/>
              <a:gd name="connsiteY2340" fmla="*/ 1316244 h 2810796"/>
              <a:gd name="connsiteX2341" fmla="*/ 1983775 w 3531775"/>
              <a:gd name="connsiteY2341" fmla="*/ 1319196 h 2810796"/>
              <a:gd name="connsiteX2342" fmla="*/ 1981870 w 3531775"/>
              <a:gd name="connsiteY2342" fmla="*/ 1326054 h 2810796"/>
              <a:gd name="connsiteX2343" fmla="*/ 1990919 w 3531775"/>
              <a:gd name="connsiteY2343" fmla="*/ 1324721 h 2810796"/>
              <a:gd name="connsiteX2344" fmla="*/ 1994443 w 3531775"/>
              <a:gd name="connsiteY2344" fmla="*/ 1291860 h 2810796"/>
              <a:gd name="connsiteX2345" fmla="*/ 2007778 w 3531775"/>
              <a:gd name="connsiteY2345" fmla="*/ 1345771 h 2810796"/>
              <a:gd name="connsiteX2346" fmla="*/ 1988537 w 3531775"/>
              <a:gd name="connsiteY2346" fmla="*/ 1336627 h 2810796"/>
              <a:gd name="connsiteX2347" fmla="*/ 1990633 w 3531775"/>
              <a:gd name="connsiteY2347" fmla="*/ 1342628 h 2810796"/>
              <a:gd name="connsiteX2348" fmla="*/ 1988442 w 3531775"/>
              <a:gd name="connsiteY2348" fmla="*/ 1352153 h 2810796"/>
              <a:gd name="connsiteX2349" fmla="*/ 1998062 w 3531775"/>
              <a:gd name="connsiteY2349" fmla="*/ 1358630 h 2810796"/>
              <a:gd name="connsiteX2350" fmla="*/ 1986537 w 3531775"/>
              <a:gd name="connsiteY2350" fmla="*/ 1364726 h 2810796"/>
              <a:gd name="connsiteX2351" fmla="*/ 1989966 w 3531775"/>
              <a:gd name="connsiteY2351" fmla="*/ 1370346 h 2810796"/>
              <a:gd name="connsiteX2352" fmla="*/ 1981584 w 3531775"/>
              <a:gd name="connsiteY2352" fmla="*/ 1369203 h 2810796"/>
              <a:gd name="connsiteX2353" fmla="*/ 1975583 w 3531775"/>
              <a:gd name="connsiteY2353" fmla="*/ 1375489 h 2810796"/>
              <a:gd name="connsiteX2354" fmla="*/ 1986442 w 3531775"/>
              <a:gd name="connsiteY2354" fmla="*/ 1380823 h 2810796"/>
              <a:gd name="connsiteX2355" fmla="*/ 2007778 w 3531775"/>
              <a:gd name="connsiteY2355" fmla="*/ 1345771 h 2810796"/>
              <a:gd name="connsiteX2356" fmla="*/ 2010826 w 3531775"/>
              <a:gd name="connsiteY2356" fmla="*/ 1406065 h 2810796"/>
              <a:gd name="connsiteX2357" fmla="*/ 1996919 w 3531775"/>
              <a:gd name="connsiteY2357" fmla="*/ 1392920 h 2810796"/>
              <a:gd name="connsiteX2358" fmla="*/ 1997396 w 3531775"/>
              <a:gd name="connsiteY2358" fmla="*/ 1398254 h 2810796"/>
              <a:gd name="connsiteX2359" fmla="*/ 1993395 w 3531775"/>
              <a:gd name="connsiteY2359" fmla="*/ 1405112 h 2810796"/>
              <a:gd name="connsiteX2360" fmla="*/ 1999777 w 3531775"/>
              <a:gd name="connsiteY2360" fmla="*/ 1413113 h 2810796"/>
              <a:gd name="connsiteX2361" fmla="*/ 1988823 w 3531775"/>
              <a:gd name="connsiteY2361" fmla="*/ 1414446 h 2810796"/>
              <a:gd name="connsiteX2362" fmla="*/ 1990252 w 3531775"/>
              <a:gd name="connsiteY2362" fmla="*/ 1419876 h 2810796"/>
              <a:gd name="connsiteX2363" fmla="*/ 1983775 w 3531775"/>
              <a:gd name="connsiteY2363" fmla="*/ 1416447 h 2810796"/>
              <a:gd name="connsiteX2364" fmla="*/ 1977393 w 3531775"/>
              <a:gd name="connsiteY2364" fmla="*/ 1419495 h 2810796"/>
              <a:gd name="connsiteX2365" fmla="*/ 2010826 w 3531775"/>
              <a:gd name="connsiteY2365" fmla="*/ 1406065 h 2810796"/>
              <a:gd name="connsiteX2366" fmla="*/ 2039496 w 3531775"/>
              <a:gd name="connsiteY2366" fmla="*/ 1315101 h 2810796"/>
              <a:gd name="connsiteX2367" fmla="*/ 2026828 w 3531775"/>
              <a:gd name="connsiteY2367" fmla="*/ 1304528 h 2810796"/>
              <a:gd name="connsiteX2368" fmla="*/ 2027590 w 3531775"/>
              <a:gd name="connsiteY2368" fmla="*/ 1309671 h 2810796"/>
              <a:gd name="connsiteX2369" fmla="*/ 2024542 w 3531775"/>
              <a:gd name="connsiteY2369" fmla="*/ 1317006 h 2810796"/>
              <a:gd name="connsiteX2370" fmla="*/ 2030543 w 3531775"/>
              <a:gd name="connsiteY2370" fmla="*/ 1323768 h 2810796"/>
              <a:gd name="connsiteX2371" fmla="*/ 2025780 w 3531775"/>
              <a:gd name="connsiteY2371" fmla="*/ 1324530 h 2810796"/>
              <a:gd name="connsiteX2372" fmla="*/ 2021208 w 3531775"/>
              <a:gd name="connsiteY2372" fmla="*/ 1326816 h 2810796"/>
              <a:gd name="connsiteX2373" fmla="*/ 2022827 w 3531775"/>
              <a:gd name="connsiteY2373" fmla="*/ 1331865 h 2810796"/>
              <a:gd name="connsiteX2374" fmla="*/ 2016922 w 3531775"/>
              <a:gd name="connsiteY2374" fmla="*/ 1329674 h 2810796"/>
              <a:gd name="connsiteX2375" fmla="*/ 2011588 w 3531775"/>
              <a:gd name="connsiteY2375" fmla="*/ 1333770 h 2810796"/>
              <a:gd name="connsiteX2376" fmla="*/ 2018541 w 3531775"/>
              <a:gd name="connsiteY2376" fmla="*/ 1339675 h 2810796"/>
              <a:gd name="connsiteX2377" fmla="*/ 2039496 w 3531775"/>
              <a:gd name="connsiteY2377" fmla="*/ 1315101 h 2810796"/>
              <a:gd name="connsiteX2378" fmla="*/ 2048450 w 3531775"/>
              <a:gd name="connsiteY2378" fmla="*/ 1358154 h 2810796"/>
              <a:gd name="connsiteX2379" fmla="*/ 2028257 w 3531775"/>
              <a:gd name="connsiteY2379" fmla="*/ 1350438 h 2810796"/>
              <a:gd name="connsiteX2380" fmla="*/ 2030924 w 3531775"/>
              <a:gd name="connsiteY2380" fmla="*/ 1356154 h 2810796"/>
              <a:gd name="connsiteX2381" fmla="*/ 2029495 w 3531775"/>
              <a:gd name="connsiteY2381" fmla="*/ 1365774 h 2810796"/>
              <a:gd name="connsiteX2382" fmla="*/ 2039687 w 3531775"/>
              <a:gd name="connsiteY2382" fmla="*/ 1371584 h 2810796"/>
              <a:gd name="connsiteX2383" fmla="*/ 2028638 w 3531775"/>
              <a:gd name="connsiteY2383" fmla="*/ 1378442 h 2810796"/>
              <a:gd name="connsiteX2384" fmla="*/ 2032543 w 3531775"/>
              <a:gd name="connsiteY2384" fmla="*/ 1383871 h 2810796"/>
              <a:gd name="connsiteX2385" fmla="*/ 2024066 w 3531775"/>
              <a:gd name="connsiteY2385" fmla="*/ 1383300 h 2810796"/>
              <a:gd name="connsiteX2386" fmla="*/ 2018541 w 3531775"/>
              <a:gd name="connsiteY2386" fmla="*/ 1390062 h 2810796"/>
              <a:gd name="connsiteX2387" fmla="*/ 2048450 w 3531775"/>
              <a:gd name="connsiteY2387" fmla="*/ 1358154 h 2810796"/>
              <a:gd name="connsiteX2388" fmla="*/ 2084930 w 3531775"/>
              <a:gd name="connsiteY2388" fmla="*/ 1329007 h 2810796"/>
              <a:gd name="connsiteX2389" fmla="*/ 2067119 w 3531775"/>
              <a:gd name="connsiteY2389" fmla="*/ 1320530 h 2810796"/>
              <a:gd name="connsiteX2390" fmla="*/ 2069024 w 3531775"/>
              <a:gd name="connsiteY2390" fmla="*/ 1334913 h 2810796"/>
              <a:gd name="connsiteX2391" fmla="*/ 2076263 w 3531775"/>
              <a:gd name="connsiteY2391" fmla="*/ 1341295 h 2810796"/>
              <a:gd name="connsiteX2392" fmla="*/ 2065880 w 3531775"/>
              <a:gd name="connsiteY2392" fmla="*/ 1347200 h 2810796"/>
              <a:gd name="connsiteX2393" fmla="*/ 2069024 w 3531775"/>
              <a:gd name="connsiteY2393" fmla="*/ 1352534 h 2810796"/>
              <a:gd name="connsiteX2394" fmla="*/ 2061499 w 3531775"/>
              <a:gd name="connsiteY2394" fmla="*/ 1351486 h 2810796"/>
              <a:gd name="connsiteX2395" fmla="*/ 2056165 w 3531775"/>
              <a:gd name="connsiteY2395" fmla="*/ 1357487 h 2810796"/>
              <a:gd name="connsiteX2396" fmla="*/ 2084930 w 3531775"/>
              <a:gd name="connsiteY2396" fmla="*/ 1329007 h 2810796"/>
              <a:gd name="connsiteX2397" fmla="*/ 2079977 w 3531775"/>
              <a:gd name="connsiteY2397" fmla="*/ 1374061 h 2810796"/>
              <a:gd name="connsiteX2398" fmla="*/ 2066928 w 3531775"/>
              <a:gd name="connsiteY2398" fmla="*/ 1378156 h 2810796"/>
              <a:gd name="connsiteX2399" fmla="*/ 2071786 w 3531775"/>
              <a:gd name="connsiteY2399" fmla="*/ 1383871 h 2810796"/>
              <a:gd name="connsiteX2400" fmla="*/ 2072834 w 3531775"/>
              <a:gd name="connsiteY2400" fmla="*/ 1395206 h 2810796"/>
              <a:gd name="connsiteX2401" fmla="*/ 2086550 w 3531775"/>
              <a:gd name="connsiteY2401" fmla="*/ 1398825 h 2810796"/>
              <a:gd name="connsiteX2402" fmla="*/ 2075405 w 3531775"/>
              <a:gd name="connsiteY2402" fmla="*/ 1409875 h 2810796"/>
              <a:gd name="connsiteX2403" fmla="*/ 2081597 w 3531775"/>
              <a:gd name="connsiteY2403" fmla="*/ 1414828 h 2810796"/>
              <a:gd name="connsiteX2404" fmla="*/ 2071405 w 3531775"/>
              <a:gd name="connsiteY2404" fmla="*/ 1416637 h 2810796"/>
              <a:gd name="connsiteX2405" fmla="*/ 2066928 w 3531775"/>
              <a:gd name="connsiteY2405" fmla="*/ 1425781 h 2810796"/>
              <a:gd name="connsiteX2406" fmla="*/ 2079977 w 3531775"/>
              <a:gd name="connsiteY2406" fmla="*/ 1374061 h 2810796"/>
              <a:gd name="connsiteX2407" fmla="*/ 2123030 w 3531775"/>
              <a:gd name="connsiteY2407" fmla="*/ 1341961 h 2810796"/>
              <a:gd name="connsiteX2408" fmla="*/ 2108934 w 3531775"/>
              <a:gd name="connsiteY2408" fmla="*/ 1331198 h 2810796"/>
              <a:gd name="connsiteX2409" fmla="*/ 2109981 w 3531775"/>
              <a:gd name="connsiteY2409" fmla="*/ 1336437 h 2810796"/>
              <a:gd name="connsiteX2410" fmla="*/ 2107219 w 3531775"/>
              <a:gd name="connsiteY2410" fmla="*/ 1343771 h 2810796"/>
              <a:gd name="connsiteX2411" fmla="*/ 2113886 w 3531775"/>
              <a:gd name="connsiteY2411" fmla="*/ 1350629 h 2810796"/>
              <a:gd name="connsiteX2412" fmla="*/ 2104266 w 3531775"/>
              <a:gd name="connsiteY2412" fmla="*/ 1353582 h 2810796"/>
              <a:gd name="connsiteX2413" fmla="*/ 2106171 w 3531775"/>
              <a:gd name="connsiteY2413" fmla="*/ 1358725 h 2810796"/>
              <a:gd name="connsiteX2414" fmla="*/ 2099980 w 3531775"/>
              <a:gd name="connsiteY2414" fmla="*/ 1356344 h 2810796"/>
              <a:gd name="connsiteX2415" fmla="*/ 2094646 w 3531775"/>
              <a:gd name="connsiteY2415" fmla="*/ 1360440 h 2810796"/>
              <a:gd name="connsiteX2416" fmla="*/ 2123030 w 3531775"/>
              <a:gd name="connsiteY2416" fmla="*/ 1341961 h 2810796"/>
              <a:gd name="connsiteX2417" fmla="*/ 2141414 w 3531775"/>
              <a:gd name="connsiteY2417" fmla="*/ 1374727 h 2810796"/>
              <a:gd name="connsiteX2418" fmla="*/ 2123983 w 3531775"/>
              <a:gd name="connsiteY2418" fmla="*/ 1380728 h 2810796"/>
              <a:gd name="connsiteX2419" fmla="*/ 2126650 w 3531775"/>
              <a:gd name="connsiteY2419" fmla="*/ 1389967 h 2810796"/>
              <a:gd name="connsiteX2420" fmla="*/ 2127793 w 3531775"/>
              <a:gd name="connsiteY2420" fmla="*/ 1392063 h 2810796"/>
              <a:gd name="connsiteX2421" fmla="*/ 2136080 w 3531775"/>
              <a:gd name="connsiteY2421" fmla="*/ 1389777 h 2810796"/>
              <a:gd name="connsiteX2422" fmla="*/ 2138651 w 3531775"/>
              <a:gd name="connsiteY2422" fmla="*/ 1390634 h 2810796"/>
              <a:gd name="connsiteX2423" fmla="*/ 2134175 w 3531775"/>
              <a:gd name="connsiteY2423" fmla="*/ 1395492 h 2810796"/>
              <a:gd name="connsiteX2424" fmla="*/ 2131127 w 3531775"/>
              <a:gd name="connsiteY2424" fmla="*/ 1401588 h 2810796"/>
              <a:gd name="connsiteX2425" fmla="*/ 2137032 w 3531775"/>
              <a:gd name="connsiteY2425" fmla="*/ 1404731 h 2810796"/>
              <a:gd name="connsiteX2426" fmla="*/ 2128936 w 3531775"/>
              <a:gd name="connsiteY2426" fmla="*/ 1407874 h 2810796"/>
              <a:gd name="connsiteX2427" fmla="*/ 2126745 w 3531775"/>
              <a:gd name="connsiteY2427" fmla="*/ 1416256 h 2810796"/>
              <a:gd name="connsiteX2428" fmla="*/ 2141414 w 3531775"/>
              <a:gd name="connsiteY2428" fmla="*/ 1374727 h 2810796"/>
              <a:gd name="connsiteX2429" fmla="*/ 2172465 w 3531775"/>
              <a:gd name="connsiteY2429" fmla="*/ 1345009 h 2810796"/>
              <a:gd name="connsiteX2430" fmla="*/ 2157035 w 3531775"/>
              <a:gd name="connsiteY2430" fmla="*/ 1345771 h 2810796"/>
              <a:gd name="connsiteX2431" fmla="*/ 2157225 w 3531775"/>
              <a:gd name="connsiteY2431" fmla="*/ 1354249 h 2810796"/>
              <a:gd name="connsiteX2432" fmla="*/ 2157701 w 3531775"/>
              <a:gd name="connsiteY2432" fmla="*/ 1356249 h 2810796"/>
              <a:gd name="connsiteX2433" fmla="*/ 2164845 w 3531775"/>
              <a:gd name="connsiteY2433" fmla="*/ 1356439 h 2810796"/>
              <a:gd name="connsiteX2434" fmla="*/ 2162083 w 3531775"/>
              <a:gd name="connsiteY2434" fmla="*/ 1360821 h 2810796"/>
              <a:gd name="connsiteX2435" fmla="*/ 2158273 w 3531775"/>
              <a:gd name="connsiteY2435" fmla="*/ 1365202 h 2810796"/>
              <a:gd name="connsiteX2436" fmla="*/ 2162369 w 3531775"/>
              <a:gd name="connsiteY2436" fmla="*/ 1369298 h 2810796"/>
              <a:gd name="connsiteX2437" fmla="*/ 2155130 w 3531775"/>
              <a:gd name="connsiteY2437" fmla="*/ 1369965 h 2810796"/>
              <a:gd name="connsiteX2438" fmla="*/ 2151510 w 3531775"/>
              <a:gd name="connsiteY2438" fmla="*/ 1376442 h 2810796"/>
              <a:gd name="connsiteX2439" fmla="*/ 2172465 w 3531775"/>
              <a:gd name="connsiteY2439" fmla="*/ 1345009 h 2810796"/>
              <a:gd name="connsiteX2440" fmla="*/ 2194277 w 3531775"/>
              <a:gd name="connsiteY2440" fmla="*/ 1374822 h 2810796"/>
              <a:gd name="connsiteX2441" fmla="*/ 2182943 w 3531775"/>
              <a:gd name="connsiteY2441" fmla="*/ 1377870 h 2810796"/>
              <a:gd name="connsiteX2442" fmla="*/ 2187039 w 3531775"/>
              <a:gd name="connsiteY2442" fmla="*/ 1382919 h 2810796"/>
              <a:gd name="connsiteX2443" fmla="*/ 2187705 w 3531775"/>
              <a:gd name="connsiteY2443" fmla="*/ 1392539 h 2810796"/>
              <a:gd name="connsiteX2444" fmla="*/ 2199326 w 3531775"/>
              <a:gd name="connsiteY2444" fmla="*/ 1396158 h 2810796"/>
              <a:gd name="connsiteX2445" fmla="*/ 2193897 w 3531775"/>
              <a:gd name="connsiteY2445" fmla="*/ 1399778 h 2810796"/>
              <a:gd name="connsiteX2446" fmla="*/ 2189515 w 3531775"/>
              <a:gd name="connsiteY2446" fmla="*/ 1404921 h 2810796"/>
              <a:gd name="connsiteX2447" fmla="*/ 2194659 w 3531775"/>
              <a:gd name="connsiteY2447" fmla="*/ 1409398 h 2810796"/>
              <a:gd name="connsiteX2448" fmla="*/ 2185991 w 3531775"/>
              <a:gd name="connsiteY2448" fmla="*/ 1410541 h 2810796"/>
              <a:gd name="connsiteX2449" fmla="*/ 2182085 w 3531775"/>
              <a:gd name="connsiteY2449" fmla="*/ 1418257 h 2810796"/>
              <a:gd name="connsiteX2450" fmla="*/ 2194277 w 3531775"/>
              <a:gd name="connsiteY2450" fmla="*/ 1374822 h 2810796"/>
              <a:gd name="connsiteX2451" fmla="*/ 2225139 w 3531775"/>
              <a:gd name="connsiteY2451" fmla="*/ 1344724 h 2810796"/>
              <a:gd name="connsiteX2452" fmla="*/ 2210565 w 3531775"/>
              <a:gd name="connsiteY2452" fmla="*/ 1346152 h 2810796"/>
              <a:gd name="connsiteX2453" fmla="*/ 2211232 w 3531775"/>
              <a:gd name="connsiteY2453" fmla="*/ 1353963 h 2810796"/>
              <a:gd name="connsiteX2454" fmla="*/ 2211804 w 3531775"/>
              <a:gd name="connsiteY2454" fmla="*/ 1355772 h 2810796"/>
              <a:gd name="connsiteX2455" fmla="*/ 2218566 w 3531775"/>
              <a:gd name="connsiteY2455" fmla="*/ 1355487 h 2810796"/>
              <a:gd name="connsiteX2456" fmla="*/ 2216185 w 3531775"/>
              <a:gd name="connsiteY2456" fmla="*/ 1359678 h 2810796"/>
              <a:gd name="connsiteX2457" fmla="*/ 2212851 w 3531775"/>
              <a:gd name="connsiteY2457" fmla="*/ 1363964 h 2810796"/>
              <a:gd name="connsiteX2458" fmla="*/ 2216947 w 3531775"/>
              <a:gd name="connsiteY2458" fmla="*/ 1367488 h 2810796"/>
              <a:gd name="connsiteX2459" fmla="*/ 2210184 w 3531775"/>
              <a:gd name="connsiteY2459" fmla="*/ 1368536 h 2810796"/>
              <a:gd name="connsiteX2460" fmla="*/ 2207136 w 3531775"/>
              <a:gd name="connsiteY2460" fmla="*/ 1374727 h 2810796"/>
              <a:gd name="connsiteX2461" fmla="*/ 2225139 w 3531775"/>
              <a:gd name="connsiteY2461" fmla="*/ 1344724 h 2810796"/>
              <a:gd name="connsiteX2462" fmla="*/ 2247427 w 3531775"/>
              <a:gd name="connsiteY2462" fmla="*/ 1388634 h 2810796"/>
              <a:gd name="connsiteX2463" fmla="*/ 2220947 w 3531775"/>
              <a:gd name="connsiteY2463" fmla="*/ 1389967 h 2810796"/>
              <a:gd name="connsiteX2464" fmla="*/ 2226853 w 3531775"/>
              <a:gd name="connsiteY2464" fmla="*/ 1394825 h 2810796"/>
              <a:gd name="connsiteX2465" fmla="*/ 2231520 w 3531775"/>
              <a:gd name="connsiteY2465" fmla="*/ 1404255 h 2810796"/>
              <a:gd name="connsiteX2466" fmla="*/ 2243903 w 3531775"/>
              <a:gd name="connsiteY2466" fmla="*/ 1406922 h 2810796"/>
              <a:gd name="connsiteX2467" fmla="*/ 2234854 w 3531775"/>
              <a:gd name="connsiteY2467" fmla="*/ 1419400 h 2810796"/>
              <a:gd name="connsiteX2468" fmla="*/ 2241807 w 3531775"/>
              <a:gd name="connsiteY2468" fmla="*/ 1423209 h 2810796"/>
              <a:gd name="connsiteX2469" fmla="*/ 2232092 w 3531775"/>
              <a:gd name="connsiteY2469" fmla="*/ 1426543 h 2810796"/>
              <a:gd name="connsiteX2470" fmla="*/ 2229234 w 3531775"/>
              <a:gd name="connsiteY2470" fmla="*/ 1436163 h 2810796"/>
              <a:gd name="connsiteX2471" fmla="*/ 2247427 w 3531775"/>
              <a:gd name="connsiteY2471" fmla="*/ 1388634 h 2810796"/>
              <a:gd name="connsiteX2472" fmla="*/ 2272478 w 3531775"/>
              <a:gd name="connsiteY2472" fmla="*/ 1348819 h 2810796"/>
              <a:gd name="connsiteX2473" fmla="*/ 2259333 w 3531775"/>
              <a:gd name="connsiteY2473" fmla="*/ 1350724 h 2810796"/>
              <a:gd name="connsiteX2474" fmla="*/ 2263619 w 3531775"/>
              <a:gd name="connsiteY2474" fmla="*/ 1353010 h 2810796"/>
              <a:gd name="connsiteX2475" fmla="*/ 2260286 w 3531775"/>
              <a:gd name="connsiteY2475" fmla="*/ 1357487 h 2810796"/>
              <a:gd name="connsiteX2476" fmla="*/ 2268763 w 3531775"/>
              <a:gd name="connsiteY2476" fmla="*/ 1359487 h 2810796"/>
              <a:gd name="connsiteX2477" fmla="*/ 2262191 w 3531775"/>
              <a:gd name="connsiteY2477" fmla="*/ 1366250 h 2810796"/>
              <a:gd name="connsiteX2478" fmla="*/ 2266096 w 3531775"/>
              <a:gd name="connsiteY2478" fmla="*/ 1369203 h 2810796"/>
              <a:gd name="connsiteX2479" fmla="*/ 2260095 w 3531775"/>
              <a:gd name="connsiteY2479" fmla="*/ 1370441 h 2810796"/>
              <a:gd name="connsiteX2480" fmla="*/ 2257714 w 3531775"/>
              <a:gd name="connsiteY2480" fmla="*/ 1376061 h 2810796"/>
              <a:gd name="connsiteX2481" fmla="*/ 2272478 w 3531775"/>
              <a:gd name="connsiteY2481" fmla="*/ 1348819 h 2810796"/>
              <a:gd name="connsiteX2482" fmla="*/ 2291051 w 3531775"/>
              <a:gd name="connsiteY2482" fmla="*/ 1379299 h 2810796"/>
              <a:gd name="connsiteX2483" fmla="*/ 2281622 w 3531775"/>
              <a:gd name="connsiteY2483" fmla="*/ 1384919 h 2810796"/>
              <a:gd name="connsiteX2484" fmla="*/ 2279717 w 3531775"/>
              <a:gd name="connsiteY2484" fmla="*/ 1394349 h 2810796"/>
              <a:gd name="connsiteX2485" fmla="*/ 2290289 w 3531775"/>
              <a:gd name="connsiteY2485" fmla="*/ 1401112 h 2810796"/>
              <a:gd name="connsiteX2486" fmla="*/ 2278097 w 3531775"/>
              <a:gd name="connsiteY2486" fmla="*/ 1406731 h 2810796"/>
              <a:gd name="connsiteX2487" fmla="*/ 2281908 w 3531775"/>
              <a:gd name="connsiteY2487" fmla="*/ 1412351 h 2810796"/>
              <a:gd name="connsiteX2488" fmla="*/ 2273049 w 3531775"/>
              <a:gd name="connsiteY2488" fmla="*/ 1411017 h 2810796"/>
              <a:gd name="connsiteX2489" fmla="*/ 2267144 w 3531775"/>
              <a:gd name="connsiteY2489" fmla="*/ 1417304 h 2810796"/>
              <a:gd name="connsiteX2490" fmla="*/ 2291051 w 3531775"/>
              <a:gd name="connsiteY2490" fmla="*/ 1379299 h 2810796"/>
              <a:gd name="connsiteX2491" fmla="*/ 2323818 w 3531775"/>
              <a:gd name="connsiteY2491" fmla="*/ 1344152 h 2810796"/>
              <a:gd name="connsiteX2492" fmla="*/ 2305720 w 3531775"/>
              <a:gd name="connsiteY2492" fmla="*/ 1345200 h 2810796"/>
              <a:gd name="connsiteX2493" fmla="*/ 2308006 w 3531775"/>
              <a:gd name="connsiteY2493" fmla="*/ 1353487 h 2810796"/>
              <a:gd name="connsiteX2494" fmla="*/ 2306958 w 3531775"/>
              <a:gd name="connsiteY2494" fmla="*/ 1356439 h 2810796"/>
              <a:gd name="connsiteX2495" fmla="*/ 2315340 w 3531775"/>
              <a:gd name="connsiteY2495" fmla="*/ 1356439 h 2810796"/>
              <a:gd name="connsiteX2496" fmla="*/ 2312292 w 3531775"/>
              <a:gd name="connsiteY2496" fmla="*/ 1361202 h 2810796"/>
              <a:gd name="connsiteX2497" fmla="*/ 2308006 w 3531775"/>
              <a:gd name="connsiteY2497" fmla="*/ 1365964 h 2810796"/>
              <a:gd name="connsiteX2498" fmla="*/ 2312864 w 3531775"/>
              <a:gd name="connsiteY2498" fmla="*/ 1370250 h 2810796"/>
              <a:gd name="connsiteX2499" fmla="*/ 2304482 w 3531775"/>
              <a:gd name="connsiteY2499" fmla="*/ 1371108 h 2810796"/>
              <a:gd name="connsiteX2500" fmla="*/ 2300576 w 3531775"/>
              <a:gd name="connsiteY2500" fmla="*/ 1378156 h 2810796"/>
              <a:gd name="connsiteX2501" fmla="*/ 2323818 w 3531775"/>
              <a:gd name="connsiteY2501" fmla="*/ 1344152 h 2810796"/>
              <a:gd name="connsiteX2502" fmla="*/ 2334295 w 3531775"/>
              <a:gd name="connsiteY2502" fmla="*/ 1380823 h 2810796"/>
              <a:gd name="connsiteX2503" fmla="*/ 2322675 w 3531775"/>
              <a:gd name="connsiteY2503" fmla="*/ 1384919 h 2810796"/>
              <a:gd name="connsiteX2504" fmla="*/ 2327437 w 3531775"/>
              <a:gd name="connsiteY2504" fmla="*/ 1389491 h 2810796"/>
              <a:gd name="connsiteX2505" fmla="*/ 2329151 w 3531775"/>
              <a:gd name="connsiteY2505" fmla="*/ 1398921 h 2810796"/>
              <a:gd name="connsiteX2506" fmla="*/ 2341629 w 3531775"/>
              <a:gd name="connsiteY2506" fmla="*/ 1401302 h 2810796"/>
              <a:gd name="connsiteX2507" fmla="*/ 2332390 w 3531775"/>
              <a:gd name="connsiteY2507" fmla="*/ 1410922 h 2810796"/>
              <a:gd name="connsiteX2508" fmla="*/ 2338105 w 3531775"/>
              <a:gd name="connsiteY2508" fmla="*/ 1414828 h 2810796"/>
              <a:gd name="connsiteX2509" fmla="*/ 2329342 w 3531775"/>
              <a:gd name="connsiteY2509" fmla="*/ 1416733 h 2810796"/>
              <a:gd name="connsiteX2510" fmla="*/ 2326199 w 3531775"/>
              <a:gd name="connsiteY2510" fmla="*/ 1424733 h 2810796"/>
              <a:gd name="connsiteX2511" fmla="*/ 2334295 w 3531775"/>
              <a:gd name="connsiteY2511" fmla="*/ 1380823 h 2810796"/>
              <a:gd name="connsiteX2512" fmla="*/ 2376014 w 3531775"/>
              <a:gd name="connsiteY2512" fmla="*/ 1347009 h 2810796"/>
              <a:gd name="connsiteX2513" fmla="*/ 2358108 w 3531775"/>
              <a:gd name="connsiteY2513" fmla="*/ 1339390 h 2810796"/>
              <a:gd name="connsiteX2514" fmla="*/ 2360489 w 3531775"/>
              <a:gd name="connsiteY2514" fmla="*/ 1344152 h 2810796"/>
              <a:gd name="connsiteX2515" fmla="*/ 2359060 w 3531775"/>
              <a:gd name="connsiteY2515" fmla="*/ 1351772 h 2810796"/>
              <a:gd name="connsiteX2516" fmla="*/ 2367823 w 3531775"/>
              <a:gd name="connsiteY2516" fmla="*/ 1357011 h 2810796"/>
              <a:gd name="connsiteX2517" fmla="*/ 2358012 w 3531775"/>
              <a:gd name="connsiteY2517" fmla="*/ 1361773 h 2810796"/>
              <a:gd name="connsiteX2518" fmla="*/ 2361251 w 3531775"/>
              <a:gd name="connsiteY2518" fmla="*/ 1366250 h 2810796"/>
              <a:gd name="connsiteX2519" fmla="*/ 2354012 w 3531775"/>
              <a:gd name="connsiteY2519" fmla="*/ 1365297 h 2810796"/>
              <a:gd name="connsiteX2520" fmla="*/ 2349249 w 3531775"/>
              <a:gd name="connsiteY2520" fmla="*/ 1370346 h 2810796"/>
              <a:gd name="connsiteX2521" fmla="*/ 2376014 w 3531775"/>
              <a:gd name="connsiteY2521" fmla="*/ 1347009 h 2810796"/>
              <a:gd name="connsiteX2522" fmla="*/ 2376014 w 3531775"/>
              <a:gd name="connsiteY2522" fmla="*/ 1437878 h 2810796"/>
              <a:gd name="connsiteX2523" fmla="*/ 2357822 w 3531775"/>
              <a:gd name="connsiteY2523" fmla="*/ 1430449 h 2810796"/>
              <a:gd name="connsiteX2524" fmla="*/ 2360203 w 3531775"/>
              <a:gd name="connsiteY2524" fmla="*/ 1435211 h 2810796"/>
              <a:gd name="connsiteX2525" fmla="*/ 2358774 w 3531775"/>
              <a:gd name="connsiteY2525" fmla="*/ 1442831 h 2810796"/>
              <a:gd name="connsiteX2526" fmla="*/ 2367633 w 3531775"/>
              <a:gd name="connsiteY2526" fmla="*/ 1448070 h 2810796"/>
              <a:gd name="connsiteX2527" fmla="*/ 2362298 w 3531775"/>
              <a:gd name="connsiteY2527" fmla="*/ 1449784 h 2810796"/>
              <a:gd name="connsiteX2528" fmla="*/ 2357631 w 3531775"/>
              <a:gd name="connsiteY2528" fmla="*/ 1452928 h 2810796"/>
              <a:gd name="connsiteX2529" fmla="*/ 2360870 w 3531775"/>
              <a:gd name="connsiteY2529" fmla="*/ 1457404 h 2810796"/>
              <a:gd name="connsiteX2530" fmla="*/ 2353535 w 3531775"/>
              <a:gd name="connsiteY2530" fmla="*/ 1456452 h 2810796"/>
              <a:gd name="connsiteX2531" fmla="*/ 2348678 w 3531775"/>
              <a:gd name="connsiteY2531" fmla="*/ 1461500 h 2810796"/>
              <a:gd name="connsiteX2532" fmla="*/ 2376014 w 3531775"/>
              <a:gd name="connsiteY2532" fmla="*/ 1437878 h 2810796"/>
              <a:gd name="connsiteX2533" fmla="*/ 2391540 w 3531775"/>
              <a:gd name="connsiteY2533" fmla="*/ 1377299 h 2810796"/>
              <a:gd name="connsiteX2534" fmla="*/ 2379825 w 3531775"/>
              <a:gd name="connsiteY2534" fmla="*/ 1381490 h 2810796"/>
              <a:gd name="connsiteX2535" fmla="*/ 2384682 w 3531775"/>
              <a:gd name="connsiteY2535" fmla="*/ 1385967 h 2810796"/>
              <a:gd name="connsiteX2536" fmla="*/ 2386492 w 3531775"/>
              <a:gd name="connsiteY2536" fmla="*/ 1395301 h 2810796"/>
              <a:gd name="connsiteX2537" fmla="*/ 2399065 w 3531775"/>
              <a:gd name="connsiteY2537" fmla="*/ 1397587 h 2810796"/>
              <a:gd name="connsiteX2538" fmla="*/ 2393731 w 3531775"/>
              <a:gd name="connsiteY2538" fmla="*/ 1401778 h 2810796"/>
              <a:gd name="connsiteX2539" fmla="*/ 2389730 w 3531775"/>
              <a:gd name="connsiteY2539" fmla="*/ 1407303 h 2810796"/>
              <a:gd name="connsiteX2540" fmla="*/ 2395541 w 3531775"/>
              <a:gd name="connsiteY2540" fmla="*/ 1411113 h 2810796"/>
              <a:gd name="connsiteX2541" fmla="*/ 2386683 w 3531775"/>
              <a:gd name="connsiteY2541" fmla="*/ 1413113 h 2810796"/>
              <a:gd name="connsiteX2542" fmla="*/ 2383539 w 3531775"/>
              <a:gd name="connsiteY2542" fmla="*/ 1421114 h 2810796"/>
              <a:gd name="connsiteX2543" fmla="*/ 2391540 w 3531775"/>
              <a:gd name="connsiteY2543" fmla="*/ 1377299 h 2810796"/>
              <a:gd name="connsiteX2544" fmla="*/ 2429259 w 3531775"/>
              <a:gd name="connsiteY2544" fmla="*/ 1348819 h 2810796"/>
              <a:gd name="connsiteX2545" fmla="*/ 2409447 w 3531775"/>
              <a:gd name="connsiteY2545" fmla="*/ 1347962 h 2810796"/>
              <a:gd name="connsiteX2546" fmla="*/ 2413448 w 3531775"/>
              <a:gd name="connsiteY2546" fmla="*/ 1351582 h 2810796"/>
              <a:gd name="connsiteX2547" fmla="*/ 2414876 w 3531775"/>
              <a:gd name="connsiteY2547" fmla="*/ 1359106 h 2810796"/>
              <a:gd name="connsiteX2548" fmla="*/ 2422973 w 3531775"/>
              <a:gd name="connsiteY2548" fmla="*/ 1360059 h 2810796"/>
              <a:gd name="connsiteX2549" fmla="*/ 2420782 w 3531775"/>
              <a:gd name="connsiteY2549" fmla="*/ 1364345 h 2810796"/>
              <a:gd name="connsiteX2550" fmla="*/ 2417543 w 3531775"/>
              <a:gd name="connsiteY2550" fmla="*/ 1368822 h 2810796"/>
              <a:gd name="connsiteX2551" fmla="*/ 2422211 w 3531775"/>
              <a:gd name="connsiteY2551" fmla="*/ 1371870 h 2810796"/>
              <a:gd name="connsiteX2552" fmla="*/ 2415067 w 3531775"/>
              <a:gd name="connsiteY2552" fmla="*/ 1373489 h 2810796"/>
              <a:gd name="connsiteX2553" fmla="*/ 2412400 w 3531775"/>
              <a:gd name="connsiteY2553" fmla="*/ 1379871 h 2810796"/>
              <a:gd name="connsiteX2554" fmla="*/ 2429259 w 3531775"/>
              <a:gd name="connsiteY2554" fmla="*/ 1348819 h 2810796"/>
              <a:gd name="connsiteX2555" fmla="*/ 2435831 w 3531775"/>
              <a:gd name="connsiteY2555" fmla="*/ 1387681 h 2810796"/>
              <a:gd name="connsiteX2556" fmla="*/ 2423068 w 3531775"/>
              <a:gd name="connsiteY2556" fmla="*/ 1394730 h 2810796"/>
              <a:gd name="connsiteX2557" fmla="*/ 2429640 w 3531775"/>
              <a:gd name="connsiteY2557" fmla="*/ 1398921 h 2810796"/>
              <a:gd name="connsiteX2558" fmla="*/ 2433641 w 3531775"/>
              <a:gd name="connsiteY2558" fmla="*/ 1409303 h 2810796"/>
              <a:gd name="connsiteX2559" fmla="*/ 2448690 w 3531775"/>
              <a:gd name="connsiteY2559" fmla="*/ 1409493 h 2810796"/>
              <a:gd name="connsiteX2560" fmla="*/ 2439927 w 3531775"/>
              <a:gd name="connsiteY2560" fmla="*/ 1422447 h 2810796"/>
              <a:gd name="connsiteX2561" fmla="*/ 2447357 w 3531775"/>
              <a:gd name="connsiteY2561" fmla="*/ 1425686 h 2810796"/>
              <a:gd name="connsiteX2562" fmla="*/ 2437546 w 3531775"/>
              <a:gd name="connsiteY2562" fmla="*/ 1429687 h 2810796"/>
              <a:gd name="connsiteX2563" fmla="*/ 2435546 w 3531775"/>
              <a:gd name="connsiteY2563" fmla="*/ 1439497 h 2810796"/>
              <a:gd name="connsiteX2564" fmla="*/ 2435831 w 3531775"/>
              <a:gd name="connsiteY2564" fmla="*/ 1387681 h 2810796"/>
              <a:gd name="connsiteX2565" fmla="*/ 2474408 w 3531775"/>
              <a:gd name="connsiteY2565" fmla="*/ 1341675 h 2810796"/>
              <a:gd name="connsiteX2566" fmla="*/ 2451167 w 3531775"/>
              <a:gd name="connsiteY2566" fmla="*/ 1338342 h 2810796"/>
              <a:gd name="connsiteX2567" fmla="*/ 2457929 w 3531775"/>
              <a:gd name="connsiteY2567" fmla="*/ 1351105 h 2810796"/>
              <a:gd name="connsiteX2568" fmla="*/ 2468026 w 3531775"/>
              <a:gd name="connsiteY2568" fmla="*/ 1355296 h 2810796"/>
              <a:gd name="connsiteX2569" fmla="*/ 2462501 w 3531775"/>
              <a:gd name="connsiteY2569" fmla="*/ 1358725 h 2810796"/>
              <a:gd name="connsiteX2570" fmla="*/ 2458120 w 3531775"/>
              <a:gd name="connsiteY2570" fmla="*/ 1363583 h 2810796"/>
              <a:gd name="connsiteX2571" fmla="*/ 2463263 w 3531775"/>
              <a:gd name="connsiteY2571" fmla="*/ 1367679 h 2810796"/>
              <a:gd name="connsiteX2572" fmla="*/ 2454596 w 3531775"/>
              <a:gd name="connsiteY2572" fmla="*/ 1368726 h 2810796"/>
              <a:gd name="connsiteX2573" fmla="*/ 2450595 w 3531775"/>
              <a:gd name="connsiteY2573" fmla="*/ 1375775 h 2810796"/>
              <a:gd name="connsiteX2574" fmla="*/ 2474408 w 3531775"/>
              <a:gd name="connsiteY2574" fmla="*/ 1341675 h 2810796"/>
              <a:gd name="connsiteX2575" fmla="*/ 2507459 w 3531775"/>
              <a:gd name="connsiteY2575" fmla="*/ 1376061 h 2810796"/>
              <a:gd name="connsiteX2576" fmla="*/ 2483457 w 3531775"/>
              <a:gd name="connsiteY2576" fmla="*/ 1381776 h 2810796"/>
              <a:gd name="connsiteX2577" fmla="*/ 2489552 w 3531775"/>
              <a:gd name="connsiteY2577" fmla="*/ 1384633 h 2810796"/>
              <a:gd name="connsiteX2578" fmla="*/ 2494125 w 3531775"/>
              <a:gd name="connsiteY2578" fmla="*/ 1393015 h 2810796"/>
              <a:gd name="connsiteX2579" fmla="*/ 2507078 w 3531775"/>
              <a:gd name="connsiteY2579" fmla="*/ 1391682 h 2810796"/>
              <a:gd name="connsiteX2580" fmla="*/ 2503173 w 3531775"/>
              <a:gd name="connsiteY2580" fmla="*/ 1397111 h 2810796"/>
              <a:gd name="connsiteX2581" fmla="*/ 2500983 w 3531775"/>
              <a:gd name="connsiteY2581" fmla="*/ 1403493 h 2810796"/>
              <a:gd name="connsiteX2582" fmla="*/ 2507745 w 3531775"/>
              <a:gd name="connsiteY2582" fmla="*/ 1405493 h 2810796"/>
              <a:gd name="connsiteX2583" fmla="*/ 2499840 w 3531775"/>
              <a:gd name="connsiteY2583" fmla="*/ 1409875 h 2810796"/>
              <a:gd name="connsiteX2584" fmla="*/ 2498982 w 3531775"/>
              <a:gd name="connsiteY2584" fmla="*/ 1418257 h 2810796"/>
              <a:gd name="connsiteX2585" fmla="*/ 2507459 w 3531775"/>
              <a:gd name="connsiteY2585" fmla="*/ 1376061 h 2810796"/>
              <a:gd name="connsiteX2586" fmla="*/ 2547179 w 3531775"/>
              <a:gd name="connsiteY2586" fmla="*/ 1344533 h 2810796"/>
              <a:gd name="connsiteX2587" fmla="*/ 2526891 w 3531775"/>
              <a:gd name="connsiteY2587" fmla="*/ 1336246 h 2810796"/>
              <a:gd name="connsiteX2588" fmla="*/ 2529558 w 3531775"/>
              <a:gd name="connsiteY2588" fmla="*/ 1341390 h 2810796"/>
              <a:gd name="connsiteX2589" fmla="*/ 2527938 w 3531775"/>
              <a:gd name="connsiteY2589" fmla="*/ 1349486 h 2810796"/>
              <a:gd name="connsiteX2590" fmla="*/ 2537749 w 3531775"/>
              <a:gd name="connsiteY2590" fmla="*/ 1355201 h 2810796"/>
              <a:gd name="connsiteX2591" fmla="*/ 2531843 w 3531775"/>
              <a:gd name="connsiteY2591" fmla="*/ 1356916 h 2810796"/>
              <a:gd name="connsiteX2592" fmla="*/ 2526605 w 3531775"/>
              <a:gd name="connsiteY2592" fmla="*/ 1360249 h 2810796"/>
              <a:gd name="connsiteX2593" fmla="*/ 2530129 w 3531775"/>
              <a:gd name="connsiteY2593" fmla="*/ 1365107 h 2810796"/>
              <a:gd name="connsiteX2594" fmla="*/ 2522033 w 3531775"/>
              <a:gd name="connsiteY2594" fmla="*/ 1364059 h 2810796"/>
              <a:gd name="connsiteX2595" fmla="*/ 2516603 w 3531775"/>
              <a:gd name="connsiteY2595" fmla="*/ 1369488 h 2810796"/>
              <a:gd name="connsiteX2596" fmla="*/ 2547179 w 3531775"/>
              <a:gd name="connsiteY2596" fmla="*/ 1344533 h 2810796"/>
              <a:gd name="connsiteX2597" fmla="*/ 2599661 w 3531775"/>
              <a:gd name="connsiteY2597" fmla="*/ 1338437 h 2810796"/>
              <a:gd name="connsiteX2598" fmla="*/ 2583088 w 3531775"/>
              <a:gd name="connsiteY2598" fmla="*/ 1340723 h 2810796"/>
              <a:gd name="connsiteX2599" fmla="*/ 2584421 w 3531775"/>
              <a:gd name="connsiteY2599" fmla="*/ 1348248 h 2810796"/>
              <a:gd name="connsiteX2600" fmla="*/ 2585184 w 3531775"/>
              <a:gd name="connsiteY2600" fmla="*/ 1350058 h 2810796"/>
              <a:gd name="connsiteX2601" fmla="*/ 2594994 w 3531775"/>
              <a:gd name="connsiteY2601" fmla="*/ 1350438 h 2810796"/>
              <a:gd name="connsiteX2602" fmla="*/ 2590422 w 3531775"/>
              <a:gd name="connsiteY2602" fmla="*/ 1353582 h 2810796"/>
              <a:gd name="connsiteX2603" fmla="*/ 2586993 w 3531775"/>
              <a:gd name="connsiteY2603" fmla="*/ 1357868 h 2810796"/>
              <a:gd name="connsiteX2604" fmla="*/ 2591756 w 3531775"/>
              <a:gd name="connsiteY2604" fmla="*/ 1361011 h 2810796"/>
              <a:gd name="connsiteX2605" fmla="*/ 2584326 w 3531775"/>
              <a:gd name="connsiteY2605" fmla="*/ 1362440 h 2810796"/>
              <a:gd name="connsiteX2606" fmla="*/ 2581374 w 3531775"/>
              <a:gd name="connsiteY2606" fmla="*/ 1368631 h 2810796"/>
              <a:gd name="connsiteX2607" fmla="*/ 2599661 w 3531775"/>
              <a:gd name="connsiteY2607" fmla="*/ 1338437 h 2810796"/>
              <a:gd name="connsiteX2608" fmla="*/ 2782637 w 3531775"/>
              <a:gd name="connsiteY2608" fmla="*/ 1349581 h 2810796"/>
              <a:gd name="connsiteX2609" fmla="*/ 2763873 w 3531775"/>
              <a:gd name="connsiteY2609" fmla="*/ 1339961 h 2810796"/>
              <a:gd name="connsiteX2610" fmla="*/ 2765873 w 3531775"/>
              <a:gd name="connsiteY2610" fmla="*/ 1344819 h 2810796"/>
              <a:gd name="connsiteX2611" fmla="*/ 2763396 w 3531775"/>
              <a:gd name="connsiteY2611" fmla="*/ 1351962 h 2810796"/>
              <a:gd name="connsiteX2612" fmla="*/ 2772350 w 3531775"/>
              <a:gd name="connsiteY2612" fmla="*/ 1358154 h 2810796"/>
              <a:gd name="connsiteX2613" fmla="*/ 2766444 w 3531775"/>
              <a:gd name="connsiteY2613" fmla="*/ 1359106 h 2810796"/>
              <a:gd name="connsiteX2614" fmla="*/ 2761110 w 3531775"/>
              <a:gd name="connsiteY2614" fmla="*/ 1361487 h 2810796"/>
              <a:gd name="connsiteX2615" fmla="*/ 2764063 w 3531775"/>
              <a:gd name="connsiteY2615" fmla="*/ 1366250 h 2810796"/>
              <a:gd name="connsiteX2616" fmla="*/ 2756348 w 3531775"/>
              <a:gd name="connsiteY2616" fmla="*/ 1364440 h 2810796"/>
              <a:gd name="connsiteX2617" fmla="*/ 2750633 w 3531775"/>
              <a:gd name="connsiteY2617" fmla="*/ 1368726 h 2810796"/>
              <a:gd name="connsiteX2618" fmla="*/ 2782637 w 3531775"/>
              <a:gd name="connsiteY2618" fmla="*/ 1349581 h 2810796"/>
              <a:gd name="connsiteX2619" fmla="*/ 3339373 w 3531775"/>
              <a:gd name="connsiteY2619" fmla="*/ 1800114 h 2810796"/>
              <a:gd name="connsiteX2620" fmla="*/ 3332610 w 3531775"/>
              <a:gd name="connsiteY2620" fmla="*/ 1795732 h 2810796"/>
              <a:gd name="connsiteX2621" fmla="*/ 3333277 w 3531775"/>
              <a:gd name="connsiteY2621" fmla="*/ 1810401 h 2810796"/>
              <a:gd name="connsiteX2622" fmla="*/ 3324228 w 3531775"/>
              <a:gd name="connsiteY2622" fmla="*/ 1797447 h 2810796"/>
              <a:gd name="connsiteX2623" fmla="*/ 3320418 w 3531775"/>
              <a:gd name="connsiteY2623" fmla="*/ 1808496 h 2810796"/>
              <a:gd name="connsiteX2624" fmla="*/ 3316799 w 3531775"/>
              <a:gd name="connsiteY2624" fmla="*/ 1799161 h 2810796"/>
              <a:gd name="connsiteX2625" fmla="*/ 3330038 w 3531775"/>
              <a:gd name="connsiteY2625" fmla="*/ 1825450 h 2810796"/>
              <a:gd name="connsiteX2626" fmla="*/ 3343374 w 3531775"/>
              <a:gd name="connsiteY2626" fmla="*/ 1785636 h 2810796"/>
              <a:gd name="connsiteX2627" fmla="*/ 3339373 w 3531775"/>
              <a:gd name="connsiteY2627" fmla="*/ 1800114 h 2810796"/>
              <a:gd name="connsiteX2628" fmla="*/ 3306321 w 3531775"/>
              <a:gd name="connsiteY2628" fmla="*/ 1727819 h 2810796"/>
              <a:gd name="connsiteX2629" fmla="*/ 3312512 w 3531775"/>
              <a:gd name="connsiteY2629" fmla="*/ 1740963 h 2810796"/>
              <a:gd name="connsiteX2630" fmla="*/ 3306321 w 3531775"/>
              <a:gd name="connsiteY2630" fmla="*/ 1738487 h 2810796"/>
              <a:gd name="connsiteX2631" fmla="*/ 3299940 w 3531775"/>
              <a:gd name="connsiteY2631" fmla="*/ 1738201 h 2810796"/>
              <a:gd name="connsiteX2632" fmla="*/ 3300701 w 3531775"/>
              <a:gd name="connsiteY2632" fmla="*/ 1745821 h 2810796"/>
              <a:gd name="connsiteX2633" fmla="*/ 3293939 w 3531775"/>
              <a:gd name="connsiteY2633" fmla="*/ 1738963 h 2810796"/>
              <a:gd name="connsiteX2634" fmla="*/ 3315465 w 3531775"/>
              <a:gd name="connsiteY2634" fmla="*/ 1756680 h 2810796"/>
              <a:gd name="connsiteX2635" fmla="*/ 3311751 w 3531775"/>
              <a:gd name="connsiteY2635" fmla="*/ 1720199 h 2810796"/>
              <a:gd name="connsiteX2636" fmla="*/ 3306321 w 3531775"/>
              <a:gd name="connsiteY2636" fmla="*/ 1727819 h 2810796"/>
              <a:gd name="connsiteX2637" fmla="*/ 3266221 w 3531775"/>
              <a:gd name="connsiteY2637" fmla="*/ 1674003 h 2810796"/>
              <a:gd name="connsiteX2638" fmla="*/ 3271841 w 3531775"/>
              <a:gd name="connsiteY2638" fmla="*/ 1687909 h 2810796"/>
              <a:gd name="connsiteX2639" fmla="*/ 3264316 w 3531775"/>
              <a:gd name="connsiteY2639" fmla="*/ 1685147 h 2810796"/>
              <a:gd name="connsiteX2640" fmla="*/ 3256601 w 3531775"/>
              <a:gd name="connsiteY2640" fmla="*/ 1684861 h 2810796"/>
              <a:gd name="connsiteX2641" fmla="*/ 3257744 w 3531775"/>
              <a:gd name="connsiteY2641" fmla="*/ 1693338 h 2810796"/>
              <a:gd name="connsiteX2642" fmla="*/ 3249457 w 3531775"/>
              <a:gd name="connsiteY2642" fmla="*/ 1685718 h 2810796"/>
              <a:gd name="connsiteX2643" fmla="*/ 3275365 w 3531775"/>
              <a:gd name="connsiteY2643" fmla="*/ 1705340 h 2810796"/>
              <a:gd name="connsiteX2644" fmla="*/ 3270221 w 3531775"/>
              <a:gd name="connsiteY2644" fmla="*/ 1664192 h 2810796"/>
              <a:gd name="connsiteX2645" fmla="*/ 3266221 w 3531775"/>
              <a:gd name="connsiteY2645" fmla="*/ 1674003 h 2810796"/>
              <a:gd name="connsiteX2646" fmla="*/ 3284414 w 3531775"/>
              <a:gd name="connsiteY2646" fmla="*/ 1898221 h 2810796"/>
              <a:gd name="connsiteX2647" fmla="*/ 3281651 w 3531775"/>
              <a:gd name="connsiteY2647" fmla="*/ 1893554 h 2810796"/>
              <a:gd name="connsiteX2648" fmla="*/ 3277556 w 3531775"/>
              <a:gd name="connsiteY2648" fmla="*/ 1896602 h 2810796"/>
              <a:gd name="connsiteX2649" fmla="*/ 3278318 w 3531775"/>
              <a:gd name="connsiteY2649" fmla="*/ 1889458 h 2810796"/>
              <a:gd name="connsiteX2650" fmla="*/ 3273746 w 3531775"/>
              <a:gd name="connsiteY2650" fmla="*/ 1884696 h 2810796"/>
              <a:gd name="connsiteX2651" fmla="*/ 3271841 w 3531775"/>
              <a:gd name="connsiteY2651" fmla="*/ 1903365 h 2810796"/>
              <a:gd name="connsiteX2652" fmla="*/ 3301844 w 3531775"/>
              <a:gd name="connsiteY2652" fmla="*/ 1894030 h 2810796"/>
              <a:gd name="connsiteX2653" fmla="*/ 3297558 w 3531775"/>
              <a:gd name="connsiteY2653" fmla="*/ 1896412 h 2810796"/>
              <a:gd name="connsiteX2654" fmla="*/ 3290700 w 3531775"/>
              <a:gd name="connsiteY2654" fmla="*/ 1894792 h 2810796"/>
              <a:gd name="connsiteX2655" fmla="*/ 3285747 w 3531775"/>
              <a:gd name="connsiteY2655" fmla="*/ 1903555 h 2810796"/>
              <a:gd name="connsiteX2656" fmla="*/ 3284414 w 3531775"/>
              <a:gd name="connsiteY2656" fmla="*/ 1898221 h 2810796"/>
              <a:gd name="connsiteX2657" fmla="*/ 3329753 w 3531775"/>
              <a:gd name="connsiteY2657" fmla="*/ 1853358 h 2810796"/>
              <a:gd name="connsiteX2658" fmla="*/ 3328991 w 3531775"/>
              <a:gd name="connsiteY2658" fmla="*/ 1868217 h 2810796"/>
              <a:gd name="connsiteX2659" fmla="*/ 3318513 w 3531775"/>
              <a:gd name="connsiteY2659" fmla="*/ 1854311 h 2810796"/>
              <a:gd name="connsiteX2660" fmla="*/ 3314132 w 3531775"/>
              <a:gd name="connsiteY2660" fmla="*/ 1867265 h 2810796"/>
              <a:gd name="connsiteX2661" fmla="*/ 3309941 w 3531775"/>
              <a:gd name="connsiteY2661" fmla="*/ 1856978 h 2810796"/>
              <a:gd name="connsiteX2662" fmla="*/ 3324990 w 3531775"/>
              <a:gd name="connsiteY2662" fmla="*/ 1885934 h 2810796"/>
              <a:gd name="connsiteX2663" fmla="*/ 3337182 w 3531775"/>
              <a:gd name="connsiteY2663" fmla="*/ 1846405 h 2810796"/>
              <a:gd name="connsiteX2664" fmla="*/ 3329753 w 3531775"/>
              <a:gd name="connsiteY2664" fmla="*/ 1853358 h 2810796"/>
              <a:gd name="connsiteX2665" fmla="*/ 3314036 w 3531775"/>
              <a:gd name="connsiteY2665" fmla="*/ 1939655 h 2810796"/>
              <a:gd name="connsiteX2666" fmla="*/ 3302130 w 3531775"/>
              <a:gd name="connsiteY2666" fmla="*/ 1946418 h 2810796"/>
              <a:gd name="connsiteX2667" fmla="*/ 3299559 w 3531775"/>
              <a:gd name="connsiteY2667" fmla="*/ 1945275 h 2810796"/>
              <a:gd name="connsiteX2668" fmla="*/ 3297653 w 3531775"/>
              <a:gd name="connsiteY2668" fmla="*/ 1956609 h 2810796"/>
              <a:gd name="connsiteX2669" fmla="*/ 3295082 w 3531775"/>
              <a:gd name="connsiteY2669" fmla="*/ 1950799 h 2810796"/>
              <a:gd name="connsiteX2670" fmla="*/ 3290986 w 3531775"/>
              <a:gd name="connsiteY2670" fmla="*/ 1946227 h 2810796"/>
              <a:gd name="connsiteX2671" fmla="*/ 3286890 w 3531775"/>
              <a:gd name="connsiteY2671" fmla="*/ 1951180 h 2810796"/>
              <a:gd name="connsiteX2672" fmla="*/ 3285461 w 3531775"/>
              <a:gd name="connsiteY2672" fmla="*/ 1947275 h 2810796"/>
              <a:gd name="connsiteX2673" fmla="*/ 3280032 w 3531775"/>
              <a:gd name="connsiteY2673" fmla="*/ 1938607 h 2810796"/>
              <a:gd name="connsiteX2674" fmla="*/ 3314036 w 3531775"/>
              <a:gd name="connsiteY2674" fmla="*/ 1939655 h 2810796"/>
              <a:gd name="connsiteX2675" fmla="*/ 3302511 w 3531775"/>
              <a:gd name="connsiteY2675" fmla="*/ 1782683 h 2810796"/>
              <a:gd name="connsiteX2676" fmla="*/ 3299559 w 3531775"/>
              <a:gd name="connsiteY2676" fmla="*/ 1772015 h 2810796"/>
              <a:gd name="connsiteX2677" fmla="*/ 3296129 w 3531775"/>
              <a:gd name="connsiteY2677" fmla="*/ 1775634 h 2810796"/>
              <a:gd name="connsiteX2678" fmla="*/ 3288986 w 3531775"/>
              <a:gd name="connsiteY2678" fmla="*/ 1776016 h 2810796"/>
              <a:gd name="connsiteX2679" fmla="*/ 3286890 w 3531775"/>
              <a:gd name="connsiteY2679" fmla="*/ 1786207 h 2810796"/>
              <a:gd name="connsiteX2680" fmla="*/ 3283842 w 3531775"/>
              <a:gd name="connsiteY2680" fmla="*/ 1781254 h 2810796"/>
              <a:gd name="connsiteX2681" fmla="*/ 3279746 w 3531775"/>
              <a:gd name="connsiteY2681" fmla="*/ 1777349 h 2810796"/>
              <a:gd name="connsiteX2682" fmla="*/ 3276699 w 3531775"/>
              <a:gd name="connsiteY2682" fmla="*/ 1781635 h 2810796"/>
              <a:gd name="connsiteX2683" fmla="*/ 3275460 w 3531775"/>
              <a:gd name="connsiteY2683" fmla="*/ 1774206 h 2810796"/>
              <a:gd name="connsiteX2684" fmla="*/ 3269555 w 3531775"/>
              <a:gd name="connsiteY2684" fmla="*/ 1770777 h 2810796"/>
              <a:gd name="connsiteX2685" fmla="*/ 3302511 w 3531775"/>
              <a:gd name="connsiteY2685" fmla="*/ 1782683 h 2810796"/>
              <a:gd name="connsiteX2686" fmla="*/ 3349279 w 3531775"/>
              <a:gd name="connsiteY2686" fmla="*/ 1918605 h 2810796"/>
              <a:gd name="connsiteX2687" fmla="*/ 3345755 w 3531775"/>
              <a:gd name="connsiteY2687" fmla="*/ 1910318 h 2810796"/>
              <a:gd name="connsiteX2688" fmla="*/ 3339087 w 3531775"/>
              <a:gd name="connsiteY2688" fmla="*/ 1922415 h 2810796"/>
              <a:gd name="connsiteX2689" fmla="*/ 3334610 w 3531775"/>
              <a:gd name="connsiteY2689" fmla="*/ 1908127 h 2810796"/>
              <a:gd name="connsiteX2690" fmla="*/ 3329467 w 3531775"/>
              <a:gd name="connsiteY2690" fmla="*/ 1912223 h 2810796"/>
              <a:gd name="connsiteX2691" fmla="*/ 3330896 w 3531775"/>
              <a:gd name="connsiteY2691" fmla="*/ 1902222 h 2810796"/>
              <a:gd name="connsiteX2692" fmla="*/ 3328991 w 3531775"/>
              <a:gd name="connsiteY2692" fmla="*/ 1932130 h 2810796"/>
              <a:gd name="connsiteX2693" fmla="*/ 3359471 w 3531775"/>
              <a:gd name="connsiteY2693" fmla="*/ 1909842 h 2810796"/>
              <a:gd name="connsiteX2694" fmla="*/ 3349279 w 3531775"/>
              <a:gd name="connsiteY2694" fmla="*/ 1918605 h 2810796"/>
              <a:gd name="connsiteX2695" fmla="*/ 3341754 w 3531775"/>
              <a:gd name="connsiteY2695" fmla="*/ 1994709 h 2810796"/>
              <a:gd name="connsiteX2696" fmla="*/ 3334039 w 3531775"/>
              <a:gd name="connsiteY2696" fmla="*/ 1990614 h 2810796"/>
              <a:gd name="connsiteX2697" fmla="*/ 3331943 w 3531775"/>
              <a:gd name="connsiteY2697" fmla="*/ 1990137 h 2810796"/>
              <a:gd name="connsiteX2698" fmla="*/ 3325371 w 3531775"/>
              <a:gd name="connsiteY2698" fmla="*/ 2001091 h 2810796"/>
              <a:gd name="connsiteX2699" fmla="*/ 3325467 w 3531775"/>
              <a:gd name="connsiteY2699" fmla="*/ 1993471 h 2810796"/>
              <a:gd name="connsiteX2700" fmla="*/ 3323657 w 3531775"/>
              <a:gd name="connsiteY2700" fmla="*/ 1986328 h 2810796"/>
              <a:gd name="connsiteX2701" fmla="*/ 3317846 w 3531775"/>
              <a:gd name="connsiteY2701" fmla="*/ 1989471 h 2810796"/>
              <a:gd name="connsiteX2702" fmla="*/ 3320990 w 3531775"/>
              <a:gd name="connsiteY2702" fmla="*/ 1979946 h 2810796"/>
              <a:gd name="connsiteX2703" fmla="*/ 3316989 w 3531775"/>
              <a:gd name="connsiteY2703" fmla="*/ 1972230 h 2810796"/>
              <a:gd name="connsiteX2704" fmla="*/ 3308988 w 3531775"/>
              <a:gd name="connsiteY2704" fmla="*/ 1997091 h 2810796"/>
              <a:gd name="connsiteX2705" fmla="*/ 3343945 w 3531775"/>
              <a:gd name="connsiteY2705" fmla="*/ 2006806 h 2810796"/>
              <a:gd name="connsiteX2706" fmla="*/ 3341754 w 3531775"/>
              <a:gd name="connsiteY2706" fmla="*/ 1994709 h 2810796"/>
              <a:gd name="connsiteX2707" fmla="*/ 3261840 w 3531775"/>
              <a:gd name="connsiteY2707" fmla="*/ 1998043 h 2810796"/>
              <a:gd name="connsiteX2708" fmla="*/ 3290891 w 3531775"/>
              <a:gd name="connsiteY2708" fmla="*/ 1997091 h 2810796"/>
              <a:gd name="connsiteX2709" fmla="*/ 3287176 w 3531775"/>
              <a:gd name="connsiteY2709" fmla="*/ 2000996 h 2810796"/>
              <a:gd name="connsiteX2710" fmla="*/ 3280127 w 3531775"/>
              <a:gd name="connsiteY2710" fmla="*/ 2002044 h 2810796"/>
              <a:gd name="connsiteX2711" fmla="*/ 3277079 w 3531775"/>
              <a:gd name="connsiteY2711" fmla="*/ 2012140 h 2810796"/>
              <a:gd name="connsiteX2712" fmla="*/ 3274698 w 3531775"/>
              <a:gd name="connsiteY2712" fmla="*/ 2007568 h 2810796"/>
              <a:gd name="connsiteX2713" fmla="*/ 3271079 w 3531775"/>
              <a:gd name="connsiteY2713" fmla="*/ 2004044 h 2810796"/>
              <a:gd name="connsiteX2714" fmla="*/ 3267650 w 3531775"/>
              <a:gd name="connsiteY2714" fmla="*/ 2008425 h 2810796"/>
              <a:gd name="connsiteX2715" fmla="*/ 3267174 w 3531775"/>
              <a:gd name="connsiteY2715" fmla="*/ 2001282 h 2810796"/>
              <a:gd name="connsiteX2716" fmla="*/ 3261840 w 3531775"/>
              <a:gd name="connsiteY2716" fmla="*/ 1998043 h 2810796"/>
              <a:gd name="connsiteX2717" fmla="*/ 3264126 w 3531775"/>
              <a:gd name="connsiteY2717" fmla="*/ 1831356 h 2810796"/>
              <a:gd name="connsiteX2718" fmla="*/ 3292701 w 3531775"/>
              <a:gd name="connsiteY2718" fmla="*/ 1818592 h 2810796"/>
              <a:gd name="connsiteX2719" fmla="*/ 3290224 w 3531775"/>
              <a:gd name="connsiteY2719" fmla="*/ 1823164 h 2810796"/>
              <a:gd name="connsiteX2720" fmla="*/ 3283652 w 3531775"/>
              <a:gd name="connsiteY2720" fmla="*/ 1825641 h 2810796"/>
              <a:gd name="connsiteX2721" fmla="*/ 3282223 w 3531775"/>
              <a:gd name="connsiteY2721" fmla="*/ 1826688 h 2810796"/>
              <a:gd name="connsiteX2722" fmla="*/ 3283461 w 3531775"/>
              <a:gd name="connsiteY2722" fmla="*/ 1836118 h 2810796"/>
              <a:gd name="connsiteX2723" fmla="*/ 3275365 w 3531775"/>
              <a:gd name="connsiteY2723" fmla="*/ 1829641 h 2810796"/>
              <a:gd name="connsiteX2724" fmla="*/ 3273174 w 3531775"/>
              <a:gd name="connsiteY2724" fmla="*/ 1834594 h 2810796"/>
              <a:gd name="connsiteX2725" fmla="*/ 3270698 w 3531775"/>
              <a:gd name="connsiteY2725" fmla="*/ 1827832 h 2810796"/>
              <a:gd name="connsiteX2726" fmla="*/ 3264126 w 3531775"/>
              <a:gd name="connsiteY2726" fmla="*/ 1831356 h 2810796"/>
              <a:gd name="connsiteX2727" fmla="*/ 3238218 w 3531775"/>
              <a:gd name="connsiteY2727" fmla="*/ 1747917 h 2810796"/>
              <a:gd name="connsiteX2728" fmla="*/ 3267269 w 3531775"/>
              <a:gd name="connsiteY2728" fmla="*/ 1723533 h 2810796"/>
              <a:gd name="connsiteX2729" fmla="*/ 3264887 w 3531775"/>
              <a:gd name="connsiteY2729" fmla="*/ 1735725 h 2810796"/>
              <a:gd name="connsiteX2730" fmla="*/ 3256125 w 3531775"/>
              <a:gd name="connsiteY2730" fmla="*/ 1734391 h 2810796"/>
              <a:gd name="connsiteX2731" fmla="*/ 3259268 w 3531775"/>
              <a:gd name="connsiteY2731" fmla="*/ 1745154 h 2810796"/>
              <a:gd name="connsiteX2732" fmla="*/ 3254696 w 3531775"/>
              <a:gd name="connsiteY2732" fmla="*/ 1741916 h 2810796"/>
              <a:gd name="connsiteX2733" fmla="*/ 3248504 w 3531775"/>
              <a:gd name="connsiteY2733" fmla="*/ 1738773 h 2810796"/>
              <a:gd name="connsiteX2734" fmla="*/ 3246885 w 3531775"/>
              <a:gd name="connsiteY2734" fmla="*/ 1744774 h 2810796"/>
              <a:gd name="connsiteX2735" fmla="*/ 3242694 w 3531775"/>
              <a:gd name="connsiteY2735" fmla="*/ 1737344 h 2810796"/>
              <a:gd name="connsiteX2736" fmla="*/ 3235169 w 3531775"/>
              <a:gd name="connsiteY2736" fmla="*/ 1736391 h 2810796"/>
              <a:gd name="connsiteX2737" fmla="*/ 3238218 w 3531775"/>
              <a:gd name="connsiteY2737" fmla="*/ 1747917 h 2810796"/>
              <a:gd name="connsiteX2738" fmla="*/ 3196974 w 3531775"/>
              <a:gd name="connsiteY2738" fmla="*/ 1678575 h 2810796"/>
              <a:gd name="connsiteX2739" fmla="*/ 3219739 w 3531775"/>
              <a:gd name="connsiteY2739" fmla="*/ 1659239 h 2810796"/>
              <a:gd name="connsiteX2740" fmla="*/ 3219358 w 3531775"/>
              <a:gd name="connsiteY2740" fmla="*/ 1664478 h 2810796"/>
              <a:gd name="connsiteX2741" fmla="*/ 3214405 w 3531775"/>
              <a:gd name="connsiteY2741" fmla="*/ 1669621 h 2810796"/>
              <a:gd name="connsiteX2742" fmla="*/ 3213452 w 3531775"/>
              <a:gd name="connsiteY2742" fmla="*/ 1671145 h 2810796"/>
              <a:gd name="connsiteX2743" fmla="*/ 3218691 w 3531775"/>
              <a:gd name="connsiteY2743" fmla="*/ 1679051 h 2810796"/>
              <a:gd name="connsiteX2744" fmla="*/ 3213738 w 3531775"/>
              <a:gd name="connsiteY2744" fmla="*/ 1677146 h 2810796"/>
              <a:gd name="connsiteX2745" fmla="*/ 3208500 w 3531775"/>
              <a:gd name="connsiteY2745" fmla="*/ 1676765 h 2810796"/>
              <a:gd name="connsiteX2746" fmla="*/ 3208595 w 3531775"/>
              <a:gd name="connsiteY2746" fmla="*/ 1682194 h 2810796"/>
              <a:gd name="connsiteX2747" fmla="*/ 3203451 w 3531775"/>
              <a:gd name="connsiteY2747" fmla="*/ 1677241 h 2810796"/>
              <a:gd name="connsiteX2748" fmla="*/ 3196974 w 3531775"/>
              <a:gd name="connsiteY2748" fmla="*/ 1678575 h 2810796"/>
              <a:gd name="connsiteX2749" fmla="*/ 3176019 w 3531775"/>
              <a:gd name="connsiteY2749" fmla="*/ 1637998 h 2810796"/>
              <a:gd name="connsiteX2750" fmla="*/ 3200784 w 3531775"/>
              <a:gd name="connsiteY2750" fmla="*/ 1616853 h 2810796"/>
              <a:gd name="connsiteX2751" fmla="*/ 3198975 w 3531775"/>
              <a:gd name="connsiteY2751" fmla="*/ 1621615 h 2810796"/>
              <a:gd name="connsiteX2752" fmla="*/ 3192593 w 3531775"/>
              <a:gd name="connsiteY2752" fmla="*/ 1624949 h 2810796"/>
              <a:gd name="connsiteX2753" fmla="*/ 3194593 w 3531775"/>
              <a:gd name="connsiteY2753" fmla="*/ 1635045 h 2810796"/>
              <a:gd name="connsiteX2754" fmla="*/ 3189926 w 3531775"/>
              <a:gd name="connsiteY2754" fmla="*/ 1631807 h 2810796"/>
              <a:gd name="connsiteX2755" fmla="*/ 3184687 w 3531775"/>
              <a:gd name="connsiteY2755" fmla="*/ 1629997 h 2810796"/>
              <a:gd name="connsiteX2756" fmla="*/ 3183544 w 3531775"/>
              <a:gd name="connsiteY2756" fmla="*/ 1635141 h 2810796"/>
              <a:gd name="connsiteX2757" fmla="*/ 3179448 w 3531775"/>
              <a:gd name="connsiteY2757" fmla="*/ 1629045 h 2810796"/>
              <a:gd name="connsiteX2758" fmla="*/ 3172685 w 3531775"/>
              <a:gd name="connsiteY2758" fmla="*/ 1628473 h 2810796"/>
              <a:gd name="connsiteX2759" fmla="*/ 3176019 w 3531775"/>
              <a:gd name="connsiteY2759" fmla="*/ 1637998 h 2810796"/>
              <a:gd name="connsiteX2760" fmla="*/ 3091342 w 3531775"/>
              <a:gd name="connsiteY2760" fmla="*/ 1573609 h 2810796"/>
              <a:gd name="connsiteX2761" fmla="*/ 3105344 w 3531775"/>
              <a:gd name="connsiteY2761" fmla="*/ 1550845 h 2810796"/>
              <a:gd name="connsiteX2762" fmla="*/ 3103629 w 3531775"/>
              <a:gd name="connsiteY2762" fmla="*/ 1561227 h 2810796"/>
              <a:gd name="connsiteX2763" fmla="*/ 3109916 w 3531775"/>
              <a:gd name="connsiteY2763" fmla="*/ 1567990 h 2810796"/>
              <a:gd name="connsiteX2764" fmla="*/ 3105153 w 3531775"/>
              <a:gd name="connsiteY2764" fmla="*/ 1567894 h 2810796"/>
              <a:gd name="connsiteX2765" fmla="*/ 3100581 w 3531775"/>
              <a:gd name="connsiteY2765" fmla="*/ 1569133 h 2810796"/>
              <a:gd name="connsiteX2766" fmla="*/ 3102296 w 3531775"/>
              <a:gd name="connsiteY2766" fmla="*/ 1573609 h 2810796"/>
              <a:gd name="connsiteX2767" fmla="*/ 3096485 w 3531775"/>
              <a:gd name="connsiteY2767" fmla="*/ 1570942 h 2810796"/>
              <a:gd name="connsiteX2768" fmla="*/ 3091342 w 3531775"/>
              <a:gd name="connsiteY2768" fmla="*/ 1573609 h 2810796"/>
              <a:gd name="connsiteX2769" fmla="*/ 3045527 w 3531775"/>
              <a:gd name="connsiteY2769" fmla="*/ 1546082 h 2810796"/>
              <a:gd name="connsiteX2770" fmla="*/ 3058481 w 3531775"/>
              <a:gd name="connsiteY2770" fmla="*/ 1518650 h 2810796"/>
              <a:gd name="connsiteX2771" fmla="*/ 3060291 w 3531775"/>
              <a:gd name="connsiteY2771" fmla="*/ 1523603 h 2810796"/>
              <a:gd name="connsiteX2772" fmla="*/ 3057814 w 3531775"/>
              <a:gd name="connsiteY2772" fmla="*/ 1530461 h 2810796"/>
              <a:gd name="connsiteX2773" fmla="*/ 3057624 w 3531775"/>
              <a:gd name="connsiteY2773" fmla="*/ 1532271 h 2810796"/>
              <a:gd name="connsiteX2774" fmla="*/ 3065720 w 3531775"/>
              <a:gd name="connsiteY2774" fmla="*/ 1537319 h 2810796"/>
              <a:gd name="connsiteX2775" fmla="*/ 3060291 w 3531775"/>
              <a:gd name="connsiteY2775" fmla="*/ 1537700 h 2810796"/>
              <a:gd name="connsiteX2776" fmla="*/ 3055337 w 3531775"/>
              <a:gd name="connsiteY2776" fmla="*/ 1539605 h 2810796"/>
              <a:gd name="connsiteX2777" fmla="*/ 3057719 w 3531775"/>
              <a:gd name="connsiteY2777" fmla="*/ 1544558 h 2810796"/>
              <a:gd name="connsiteX2778" fmla="*/ 3050861 w 3531775"/>
              <a:gd name="connsiteY2778" fmla="*/ 1542177 h 2810796"/>
              <a:gd name="connsiteX2779" fmla="*/ 3045527 w 3531775"/>
              <a:gd name="connsiteY2779" fmla="*/ 1546082 h 2810796"/>
              <a:gd name="connsiteX2780" fmla="*/ 2958468 w 3531775"/>
              <a:gd name="connsiteY2780" fmla="*/ 1506934 h 2810796"/>
              <a:gd name="connsiteX2781" fmla="*/ 2971899 w 3531775"/>
              <a:gd name="connsiteY2781" fmla="*/ 1473692 h 2810796"/>
              <a:gd name="connsiteX2782" fmla="*/ 2974280 w 3531775"/>
              <a:gd name="connsiteY2782" fmla="*/ 1479312 h 2810796"/>
              <a:gd name="connsiteX2783" fmla="*/ 2973708 w 3531775"/>
              <a:gd name="connsiteY2783" fmla="*/ 1487503 h 2810796"/>
              <a:gd name="connsiteX2784" fmla="*/ 2971708 w 3531775"/>
              <a:gd name="connsiteY2784" fmla="*/ 1489694 h 2810796"/>
              <a:gd name="connsiteX2785" fmla="*/ 2981614 w 3531775"/>
              <a:gd name="connsiteY2785" fmla="*/ 1494933 h 2810796"/>
              <a:gd name="connsiteX2786" fmla="*/ 2975232 w 3531775"/>
              <a:gd name="connsiteY2786" fmla="*/ 1495885 h 2810796"/>
              <a:gd name="connsiteX2787" fmla="*/ 2969517 w 3531775"/>
              <a:gd name="connsiteY2787" fmla="*/ 1498552 h 2810796"/>
              <a:gd name="connsiteX2788" fmla="*/ 2972756 w 3531775"/>
              <a:gd name="connsiteY2788" fmla="*/ 1504077 h 2810796"/>
              <a:gd name="connsiteX2789" fmla="*/ 2964469 w 3531775"/>
              <a:gd name="connsiteY2789" fmla="*/ 1501886 h 2810796"/>
              <a:gd name="connsiteX2790" fmla="*/ 2958468 w 3531775"/>
              <a:gd name="connsiteY2790" fmla="*/ 1506934 h 2810796"/>
              <a:gd name="connsiteX2791" fmla="*/ 2889317 w 3531775"/>
              <a:gd name="connsiteY2791" fmla="*/ 1490837 h 2810796"/>
              <a:gd name="connsiteX2792" fmla="*/ 2894365 w 3531775"/>
              <a:gd name="connsiteY2792" fmla="*/ 1460452 h 2810796"/>
              <a:gd name="connsiteX2793" fmla="*/ 2897413 w 3531775"/>
              <a:gd name="connsiteY2793" fmla="*/ 1464834 h 2810796"/>
              <a:gd name="connsiteX2794" fmla="*/ 2896937 w 3531775"/>
              <a:gd name="connsiteY2794" fmla="*/ 1472263 h 2810796"/>
              <a:gd name="connsiteX2795" fmla="*/ 2897223 w 3531775"/>
              <a:gd name="connsiteY2795" fmla="*/ 1474073 h 2810796"/>
              <a:gd name="connsiteX2796" fmla="*/ 2906367 w 3531775"/>
              <a:gd name="connsiteY2796" fmla="*/ 1476645 h 2810796"/>
              <a:gd name="connsiteX2797" fmla="*/ 2901318 w 3531775"/>
              <a:gd name="connsiteY2797" fmla="*/ 1478645 h 2810796"/>
              <a:gd name="connsiteX2798" fmla="*/ 2897032 w 3531775"/>
              <a:gd name="connsiteY2798" fmla="*/ 1481979 h 2810796"/>
              <a:gd name="connsiteX2799" fmla="*/ 2900747 w 3531775"/>
              <a:gd name="connsiteY2799" fmla="*/ 1486075 h 2810796"/>
              <a:gd name="connsiteX2800" fmla="*/ 2893508 w 3531775"/>
              <a:gd name="connsiteY2800" fmla="*/ 1485693 h 2810796"/>
              <a:gd name="connsiteX2801" fmla="*/ 2889317 w 3531775"/>
              <a:gd name="connsiteY2801" fmla="*/ 1490837 h 2810796"/>
              <a:gd name="connsiteX2802" fmla="*/ 2843787 w 3531775"/>
              <a:gd name="connsiteY2802" fmla="*/ 1466643 h 2810796"/>
              <a:gd name="connsiteX2803" fmla="*/ 2858932 w 3531775"/>
              <a:gd name="connsiteY2803" fmla="*/ 1439402 h 2810796"/>
              <a:gd name="connsiteX2804" fmla="*/ 2860361 w 3531775"/>
              <a:gd name="connsiteY2804" fmla="*/ 1444355 h 2810796"/>
              <a:gd name="connsiteX2805" fmla="*/ 2857408 w 3531775"/>
              <a:gd name="connsiteY2805" fmla="*/ 1451213 h 2810796"/>
              <a:gd name="connsiteX2806" fmla="*/ 2857122 w 3531775"/>
              <a:gd name="connsiteY2806" fmla="*/ 1453023 h 2810796"/>
              <a:gd name="connsiteX2807" fmla="*/ 2865218 w 3531775"/>
              <a:gd name="connsiteY2807" fmla="*/ 1457976 h 2810796"/>
              <a:gd name="connsiteX2808" fmla="*/ 2859599 w 3531775"/>
              <a:gd name="connsiteY2808" fmla="*/ 1458452 h 2810796"/>
              <a:gd name="connsiteX2809" fmla="*/ 2854360 w 3531775"/>
              <a:gd name="connsiteY2809" fmla="*/ 1460452 h 2810796"/>
              <a:gd name="connsiteX2810" fmla="*/ 2856646 w 3531775"/>
              <a:gd name="connsiteY2810" fmla="*/ 1465310 h 2810796"/>
              <a:gd name="connsiteX2811" fmla="*/ 2849598 w 3531775"/>
              <a:gd name="connsiteY2811" fmla="*/ 1462929 h 2810796"/>
              <a:gd name="connsiteX2812" fmla="*/ 2843787 w 3531775"/>
              <a:gd name="connsiteY2812" fmla="*/ 1466643 h 2810796"/>
              <a:gd name="connsiteX2813" fmla="*/ 2790828 w 3531775"/>
              <a:gd name="connsiteY2813" fmla="*/ 1469977 h 2810796"/>
              <a:gd name="connsiteX2814" fmla="*/ 2796924 w 3531775"/>
              <a:gd name="connsiteY2814" fmla="*/ 1434163 h 2810796"/>
              <a:gd name="connsiteX2815" fmla="*/ 2800449 w 3531775"/>
              <a:gd name="connsiteY2815" fmla="*/ 1439307 h 2810796"/>
              <a:gd name="connsiteX2816" fmla="*/ 2799782 w 3531775"/>
              <a:gd name="connsiteY2816" fmla="*/ 1447975 h 2810796"/>
              <a:gd name="connsiteX2817" fmla="*/ 2810926 w 3531775"/>
              <a:gd name="connsiteY2817" fmla="*/ 1453023 h 2810796"/>
              <a:gd name="connsiteX2818" fmla="*/ 2805878 w 3531775"/>
              <a:gd name="connsiteY2818" fmla="*/ 1455499 h 2810796"/>
              <a:gd name="connsiteX2819" fmla="*/ 2799972 w 3531775"/>
              <a:gd name="connsiteY2819" fmla="*/ 1459404 h 2810796"/>
              <a:gd name="connsiteX2820" fmla="*/ 2804354 w 3531775"/>
              <a:gd name="connsiteY2820" fmla="*/ 1464167 h 2810796"/>
              <a:gd name="connsiteX2821" fmla="*/ 2795781 w 3531775"/>
              <a:gd name="connsiteY2821" fmla="*/ 1463881 h 2810796"/>
              <a:gd name="connsiteX2822" fmla="*/ 2790828 w 3531775"/>
              <a:gd name="connsiteY2822" fmla="*/ 1469977 h 2810796"/>
              <a:gd name="connsiteX2823" fmla="*/ 2803116 w 3531775"/>
              <a:gd name="connsiteY2823" fmla="*/ 1378251 h 2810796"/>
              <a:gd name="connsiteX2824" fmla="*/ 2804354 w 3531775"/>
              <a:gd name="connsiteY2824" fmla="*/ 1384538 h 2810796"/>
              <a:gd name="connsiteX2825" fmla="*/ 2799591 w 3531775"/>
              <a:gd name="connsiteY2825" fmla="*/ 1392634 h 2810796"/>
              <a:gd name="connsiteX2826" fmla="*/ 2798925 w 3531775"/>
              <a:gd name="connsiteY2826" fmla="*/ 1394825 h 2810796"/>
              <a:gd name="connsiteX2827" fmla="*/ 2808640 w 3531775"/>
              <a:gd name="connsiteY2827" fmla="*/ 1401778 h 2810796"/>
              <a:gd name="connsiteX2828" fmla="*/ 2794448 w 3531775"/>
              <a:gd name="connsiteY2828" fmla="*/ 1403588 h 2810796"/>
              <a:gd name="connsiteX2829" fmla="*/ 2796734 w 3531775"/>
              <a:gd name="connsiteY2829" fmla="*/ 1409779 h 2810796"/>
              <a:gd name="connsiteX2830" fmla="*/ 2788066 w 3531775"/>
              <a:gd name="connsiteY2830" fmla="*/ 1406160 h 2810796"/>
              <a:gd name="connsiteX2831" fmla="*/ 2780160 w 3531775"/>
              <a:gd name="connsiteY2831" fmla="*/ 1410255 h 2810796"/>
              <a:gd name="connsiteX2832" fmla="*/ 2803116 w 3531775"/>
              <a:gd name="connsiteY2832" fmla="*/ 1378251 h 2810796"/>
              <a:gd name="connsiteX2833" fmla="*/ 2840644 w 3531775"/>
              <a:gd name="connsiteY2833" fmla="*/ 1359392 h 2810796"/>
              <a:gd name="connsiteX2834" fmla="*/ 2806163 w 3531775"/>
              <a:gd name="connsiteY2834" fmla="*/ 1351486 h 2810796"/>
              <a:gd name="connsiteX2835" fmla="*/ 2811878 w 3531775"/>
              <a:gd name="connsiteY2835" fmla="*/ 1353391 h 2810796"/>
              <a:gd name="connsiteX2836" fmla="*/ 2816832 w 3531775"/>
              <a:gd name="connsiteY2836" fmla="*/ 1359773 h 2810796"/>
              <a:gd name="connsiteX2837" fmla="*/ 2818451 w 3531775"/>
              <a:gd name="connsiteY2837" fmla="*/ 1361107 h 2810796"/>
              <a:gd name="connsiteX2838" fmla="*/ 2827976 w 3531775"/>
              <a:gd name="connsiteY2838" fmla="*/ 1358058 h 2810796"/>
              <a:gd name="connsiteX2839" fmla="*/ 2825118 w 3531775"/>
              <a:gd name="connsiteY2839" fmla="*/ 1362535 h 2810796"/>
              <a:gd name="connsiteX2840" fmla="*/ 2823975 w 3531775"/>
              <a:gd name="connsiteY2840" fmla="*/ 1367679 h 2810796"/>
              <a:gd name="connsiteX2841" fmla="*/ 2830071 w 3531775"/>
              <a:gd name="connsiteY2841" fmla="*/ 1369012 h 2810796"/>
              <a:gd name="connsiteX2842" fmla="*/ 2823690 w 3531775"/>
              <a:gd name="connsiteY2842" fmla="*/ 1372822 h 2810796"/>
              <a:gd name="connsiteX2843" fmla="*/ 2840644 w 3531775"/>
              <a:gd name="connsiteY2843" fmla="*/ 1359392 h 2810796"/>
              <a:gd name="connsiteX2844" fmla="*/ 2848931 w 3531775"/>
              <a:gd name="connsiteY2844" fmla="*/ 1386538 h 2810796"/>
              <a:gd name="connsiteX2845" fmla="*/ 2835596 w 3531775"/>
              <a:gd name="connsiteY2845" fmla="*/ 1388158 h 2810796"/>
              <a:gd name="connsiteX2846" fmla="*/ 2839977 w 3531775"/>
              <a:gd name="connsiteY2846" fmla="*/ 1393301 h 2810796"/>
              <a:gd name="connsiteX2847" fmla="*/ 2840168 w 3531775"/>
              <a:gd name="connsiteY2847" fmla="*/ 1402540 h 2810796"/>
              <a:gd name="connsiteX2848" fmla="*/ 2852931 w 3531775"/>
              <a:gd name="connsiteY2848" fmla="*/ 1407303 h 2810796"/>
              <a:gd name="connsiteX2849" fmla="*/ 2846550 w 3531775"/>
              <a:gd name="connsiteY2849" fmla="*/ 1410160 h 2810796"/>
              <a:gd name="connsiteX2850" fmla="*/ 2841406 w 3531775"/>
              <a:gd name="connsiteY2850" fmla="*/ 1414637 h 2810796"/>
              <a:gd name="connsiteX2851" fmla="*/ 2846645 w 3531775"/>
              <a:gd name="connsiteY2851" fmla="*/ 1419400 h 2810796"/>
              <a:gd name="connsiteX2852" fmla="*/ 2837120 w 3531775"/>
              <a:gd name="connsiteY2852" fmla="*/ 1419495 h 2810796"/>
              <a:gd name="connsiteX2853" fmla="*/ 2832262 w 3531775"/>
              <a:gd name="connsiteY2853" fmla="*/ 1426258 h 2810796"/>
              <a:gd name="connsiteX2854" fmla="*/ 2848931 w 3531775"/>
              <a:gd name="connsiteY2854" fmla="*/ 1386538 h 2810796"/>
              <a:gd name="connsiteX2855" fmla="*/ 2894746 w 3531775"/>
              <a:gd name="connsiteY2855" fmla="*/ 1363488 h 2810796"/>
              <a:gd name="connsiteX2856" fmla="*/ 2874934 w 3531775"/>
              <a:gd name="connsiteY2856" fmla="*/ 1353772 h 2810796"/>
              <a:gd name="connsiteX2857" fmla="*/ 2877315 w 3531775"/>
              <a:gd name="connsiteY2857" fmla="*/ 1358630 h 2810796"/>
              <a:gd name="connsiteX2858" fmla="*/ 2875220 w 3531775"/>
              <a:gd name="connsiteY2858" fmla="*/ 1365774 h 2810796"/>
              <a:gd name="connsiteX2859" fmla="*/ 2884650 w 3531775"/>
              <a:gd name="connsiteY2859" fmla="*/ 1371965 h 2810796"/>
              <a:gd name="connsiteX2860" fmla="*/ 2878649 w 3531775"/>
              <a:gd name="connsiteY2860" fmla="*/ 1372822 h 2810796"/>
              <a:gd name="connsiteX2861" fmla="*/ 2873315 w 3531775"/>
              <a:gd name="connsiteY2861" fmla="*/ 1375204 h 2810796"/>
              <a:gd name="connsiteX2862" fmla="*/ 2876553 w 3531775"/>
              <a:gd name="connsiteY2862" fmla="*/ 1379871 h 2810796"/>
              <a:gd name="connsiteX2863" fmla="*/ 2868648 w 3531775"/>
              <a:gd name="connsiteY2863" fmla="*/ 1378156 h 2810796"/>
              <a:gd name="connsiteX2864" fmla="*/ 2863028 w 3531775"/>
              <a:gd name="connsiteY2864" fmla="*/ 1382442 h 2810796"/>
              <a:gd name="connsiteX2865" fmla="*/ 2894746 w 3531775"/>
              <a:gd name="connsiteY2865" fmla="*/ 1363488 h 2810796"/>
              <a:gd name="connsiteX2866" fmla="*/ 2912653 w 3531775"/>
              <a:gd name="connsiteY2866" fmla="*/ 1404636 h 2810796"/>
              <a:gd name="connsiteX2867" fmla="*/ 2887031 w 3531775"/>
              <a:gd name="connsiteY2867" fmla="*/ 1397111 h 2810796"/>
              <a:gd name="connsiteX2868" fmla="*/ 2891222 w 3531775"/>
              <a:gd name="connsiteY2868" fmla="*/ 1402540 h 2810796"/>
              <a:gd name="connsiteX2869" fmla="*/ 2890936 w 3531775"/>
              <a:gd name="connsiteY2869" fmla="*/ 1411684 h 2810796"/>
              <a:gd name="connsiteX2870" fmla="*/ 2903509 w 3531775"/>
              <a:gd name="connsiteY2870" fmla="*/ 1417113 h 2810796"/>
              <a:gd name="connsiteX2871" fmla="*/ 2896937 w 3531775"/>
              <a:gd name="connsiteY2871" fmla="*/ 1419590 h 2810796"/>
              <a:gd name="connsiteX2872" fmla="*/ 2891508 w 3531775"/>
              <a:gd name="connsiteY2872" fmla="*/ 1423686 h 2810796"/>
              <a:gd name="connsiteX2873" fmla="*/ 2896556 w 3531775"/>
              <a:gd name="connsiteY2873" fmla="*/ 1428734 h 2810796"/>
              <a:gd name="connsiteX2874" fmla="*/ 2887031 w 3531775"/>
              <a:gd name="connsiteY2874" fmla="*/ 1428353 h 2810796"/>
              <a:gd name="connsiteX2875" fmla="*/ 2881792 w 3531775"/>
              <a:gd name="connsiteY2875" fmla="*/ 1434830 h 2810796"/>
              <a:gd name="connsiteX2876" fmla="*/ 2912653 w 3531775"/>
              <a:gd name="connsiteY2876" fmla="*/ 1404636 h 2810796"/>
              <a:gd name="connsiteX2877" fmla="*/ 2957135 w 3531775"/>
              <a:gd name="connsiteY2877" fmla="*/ 1380823 h 2810796"/>
              <a:gd name="connsiteX2878" fmla="*/ 2936180 w 3531775"/>
              <a:gd name="connsiteY2878" fmla="*/ 1375870 h 2810796"/>
              <a:gd name="connsiteX2879" fmla="*/ 2936561 w 3531775"/>
              <a:gd name="connsiteY2879" fmla="*/ 1384157 h 2810796"/>
              <a:gd name="connsiteX2880" fmla="*/ 2934560 w 3531775"/>
              <a:gd name="connsiteY2880" fmla="*/ 1386538 h 2810796"/>
              <a:gd name="connsiteX2881" fmla="*/ 2946181 w 3531775"/>
              <a:gd name="connsiteY2881" fmla="*/ 1391205 h 2810796"/>
              <a:gd name="connsiteX2882" fmla="*/ 2939323 w 3531775"/>
              <a:gd name="connsiteY2882" fmla="*/ 1392539 h 2810796"/>
              <a:gd name="connsiteX2883" fmla="*/ 2933322 w 3531775"/>
              <a:gd name="connsiteY2883" fmla="*/ 1395587 h 2810796"/>
              <a:gd name="connsiteX2884" fmla="*/ 2937609 w 3531775"/>
              <a:gd name="connsiteY2884" fmla="*/ 1401016 h 2810796"/>
              <a:gd name="connsiteX2885" fmla="*/ 2928179 w 3531775"/>
              <a:gd name="connsiteY2885" fmla="*/ 1399302 h 2810796"/>
              <a:gd name="connsiteX2886" fmla="*/ 2922083 w 3531775"/>
              <a:gd name="connsiteY2886" fmla="*/ 1404636 h 2810796"/>
              <a:gd name="connsiteX2887" fmla="*/ 2934275 w 3531775"/>
              <a:gd name="connsiteY2887" fmla="*/ 1410065 h 2810796"/>
              <a:gd name="connsiteX2888" fmla="*/ 2957135 w 3531775"/>
              <a:gd name="connsiteY2888" fmla="*/ 1380823 h 2810796"/>
              <a:gd name="connsiteX2889" fmla="*/ 2951039 w 3531775"/>
              <a:gd name="connsiteY2889" fmla="*/ 1422733 h 2810796"/>
              <a:gd name="connsiteX2890" fmla="*/ 2935703 w 3531775"/>
              <a:gd name="connsiteY2890" fmla="*/ 1425019 h 2810796"/>
              <a:gd name="connsiteX2891" fmla="*/ 2941323 w 3531775"/>
              <a:gd name="connsiteY2891" fmla="*/ 1431020 h 2810796"/>
              <a:gd name="connsiteX2892" fmla="*/ 2942276 w 3531775"/>
              <a:gd name="connsiteY2892" fmla="*/ 1441783 h 2810796"/>
              <a:gd name="connsiteX2893" fmla="*/ 2957420 w 3531775"/>
              <a:gd name="connsiteY2893" fmla="*/ 1447117 h 2810796"/>
              <a:gd name="connsiteX2894" fmla="*/ 2950277 w 3531775"/>
              <a:gd name="connsiteY2894" fmla="*/ 1450546 h 2810796"/>
              <a:gd name="connsiteX2895" fmla="*/ 2944657 w 3531775"/>
              <a:gd name="connsiteY2895" fmla="*/ 1455880 h 2810796"/>
              <a:gd name="connsiteX2896" fmla="*/ 2951039 w 3531775"/>
              <a:gd name="connsiteY2896" fmla="*/ 1461309 h 2810796"/>
              <a:gd name="connsiteX2897" fmla="*/ 2940180 w 3531775"/>
              <a:gd name="connsiteY2897" fmla="*/ 1461691 h 2810796"/>
              <a:gd name="connsiteX2898" fmla="*/ 2935037 w 3531775"/>
              <a:gd name="connsiteY2898" fmla="*/ 1469787 h 2810796"/>
              <a:gd name="connsiteX2899" fmla="*/ 2951039 w 3531775"/>
              <a:gd name="connsiteY2899" fmla="*/ 1422733 h 2810796"/>
              <a:gd name="connsiteX2900" fmla="*/ 3006379 w 3531775"/>
              <a:gd name="connsiteY2900" fmla="*/ 1402254 h 2810796"/>
              <a:gd name="connsiteX2901" fmla="*/ 2989139 w 3531775"/>
              <a:gd name="connsiteY2901" fmla="*/ 1388062 h 2810796"/>
              <a:gd name="connsiteX2902" fmla="*/ 2990186 w 3531775"/>
              <a:gd name="connsiteY2902" fmla="*/ 1393301 h 2810796"/>
              <a:gd name="connsiteX2903" fmla="*/ 2986091 w 3531775"/>
              <a:gd name="connsiteY2903" fmla="*/ 1399492 h 2810796"/>
              <a:gd name="connsiteX2904" fmla="*/ 2993901 w 3531775"/>
              <a:gd name="connsiteY2904" fmla="*/ 1407684 h 2810796"/>
              <a:gd name="connsiteX2905" fmla="*/ 2987615 w 3531775"/>
              <a:gd name="connsiteY2905" fmla="*/ 1407112 h 2810796"/>
              <a:gd name="connsiteX2906" fmla="*/ 2981614 w 3531775"/>
              <a:gd name="connsiteY2906" fmla="*/ 1408065 h 2810796"/>
              <a:gd name="connsiteX2907" fmla="*/ 2983519 w 3531775"/>
              <a:gd name="connsiteY2907" fmla="*/ 1413304 h 2810796"/>
              <a:gd name="connsiteX2908" fmla="*/ 2976090 w 3531775"/>
              <a:gd name="connsiteY2908" fmla="*/ 1409684 h 2810796"/>
              <a:gd name="connsiteX2909" fmla="*/ 2969327 w 3531775"/>
              <a:gd name="connsiteY2909" fmla="*/ 1412446 h 2810796"/>
              <a:gd name="connsiteX2910" fmla="*/ 3006379 w 3531775"/>
              <a:gd name="connsiteY2910" fmla="*/ 1402254 h 2810796"/>
              <a:gd name="connsiteX2911" fmla="*/ 3023524 w 3531775"/>
              <a:gd name="connsiteY2911" fmla="*/ 1438545 h 2810796"/>
              <a:gd name="connsiteX2912" fmla="*/ 3002093 w 3531775"/>
              <a:gd name="connsiteY2912" fmla="*/ 1438450 h 2810796"/>
              <a:gd name="connsiteX2913" fmla="*/ 3009141 w 3531775"/>
              <a:gd name="connsiteY2913" fmla="*/ 1442355 h 2810796"/>
              <a:gd name="connsiteX2914" fmla="*/ 3003617 w 3531775"/>
              <a:gd name="connsiteY2914" fmla="*/ 1447689 h 2810796"/>
              <a:gd name="connsiteX2915" fmla="*/ 3017047 w 3531775"/>
              <a:gd name="connsiteY2915" fmla="*/ 1452070 h 2810796"/>
              <a:gd name="connsiteX2916" fmla="*/ 3011046 w 3531775"/>
              <a:gd name="connsiteY2916" fmla="*/ 1455118 h 2810796"/>
              <a:gd name="connsiteX2917" fmla="*/ 3006474 w 3531775"/>
              <a:gd name="connsiteY2917" fmla="*/ 1459786 h 2810796"/>
              <a:gd name="connsiteX2918" fmla="*/ 3012284 w 3531775"/>
              <a:gd name="connsiteY2918" fmla="*/ 1464453 h 2810796"/>
              <a:gd name="connsiteX2919" fmla="*/ 3002855 w 3531775"/>
              <a:gd name="connsiteY2919" fmla="*/ 1464929 h 2810796"/>
              <a:gd name="connsiteX2920" fmla="*/ 2998854 w 3531775"/>
              <a:gd name="connsiteY2920" fmla="*/ 1471978 h 2810796"/>
              <a:gd name="connsiteX2921" fmla="*/ 3023524 w 3531775"/>
              <a:gd name="connsiteY2921" fmla="*/ 1438545 h 2810796"/>
              <a:gd name="connsiteX2922" fmla="*/ 3031239 w 3531775"/>
              <a:gd name="connsiteY2922" fmla="*/ 1490456 h 2810796"/>
              <a:gd name="connsiteX2923" fmla="*/ 3026667 w 3531775"/>
              <a:gd name="connsiteY2923" fmla="*/ 1496171 h 2810796"/>
              <a:gd name="connsiteX2924" fmla="*/ 3025905 w 3531775"/>
              <a:gd name="connsiteY2924" fmla="*/ 1497790 h 2810796"/>
              <a:gd name="connsiteX2925" fmla="*/ 3032668 w 3531775"/>
              <a:gd name="connsiteY2925" fmla="*/ 1504648 h 2810796"/>
              <a:gd name="connsiteX2926" fmla="*/ 3027048 w 3531775"/>
              <a:gd name="connsiteY2926" fmla="*/ 1503600 h 2810796"/>
              <a:gd name="connsiteX2927" fmla="*/ 3021428 w 3531775"/>
              <a:gd name="connsiteY2927" fmla="*/ 1504077 h 2810796"/>
              <a:gd name="connsiteX2928" fmla="*/ 3022476 w 3531775"/>
              <a:gd name="connsiteY2928" fmla="*/ 1509316 h 2810796"/>
              <a:gd name="connsiteX2929" fmla="*/ 3016190 w 3531775"/>
              <a:gd name="connsiteY2929" fmla="*/ 1505220 h 2810796"/>
              <a:gd name="connsiteX2930" fmla="*/ 3009618 w 3531775"/>
              <a:gd name="connsiteY2930" fmla="*/ 1507506 h 2810796"/>
              <a:gd name="connsiteX2931" fmla="*/ 3016571 w 3531775"/>
              <a:gd name="connsiteY2931" fmla="*/ 1515126 h 2810796"/>
              <a:gd name="connsiteX2932" fmla="*/ 3040574 w 3531775"/>
              <a:gd name="connsiteY2932" fmla="*/ 1490075 h 2810796"/>
              <a:gd name="connsiteX2933" fmla="*/ 3031239 w 3531775"/>
              <a:gd name="connsiteY2933" fmla="*/ 1490456 h 2810796"/>
              <a:gd name="connsiteX2934" fmla="*/ 3068101 w 3531775"/>
              <a:gd name="connsiteY2934" fmla="*/ 1424638 h 2810796"/>
              <a:gd name="connsiteX2935" fmla="*/ 3048670 w 3531775"/>
              <a:gd name="connsiteY2935" fmla="*/ 1418257 h 2810796"/>
              <a:gd name="connsiteX2936" fmla="*/ 3053718 w 3531775"/>
              <a:gd name="connsiteY2936" fmla="*/ 1423305 h 2810796"/>
              <a:gd name="connsiteX2937" fmla="*/ 3046956 w 3531775"/>
              <a:gd name="connsiteY2937" fmla="*/ 1425972 h 2810796"/>
              <a:gd name="connsiteX2938" fmla="*/ 3057624 w 3531775"/>
              <a:gd name="connsiteY2938" fmla="*/ 1433306 h 2810796"/>
              <a:gd name="connsiteX2939" fmla="*/ 3045527 w 3531775"/>
              <a:gd name="connsiteY2939" fmla="*/ 1436259 h 2810796"/>
              <a:gd name="connsiteX2940" fmla="*/ 3049337 w 3531775"/>
              <a:gd name="connsiteY2940" fmla="*/ 1441593 h 2810796"/>
              <a:gd name="connsiteX2941" fmla="*/ 3040669 w 3531775"/>
              <a:gd name="connsiteY2941" fmla="*/ 1439212 h 2810796"/>
              <a:gd name="connsiteX2942" fmla="*/ 3034859 w 3531775"/>
              <a:gd name="connsiteY2942" fmla="*/ 1443688 h 2810796"/>
              <a:gd name="connsiteX2943" fmla="*/ 3068101 w 3531775"/>
              <a:gd name="connsiteY2943" fmla="*/ 1424638 h 2810796"/>
              <a:gd name="connsiteX2944" fmla="*/ 3094009 w 3531775"/>
              <a:gd name="connsiteY2944" fmla="*/ 1473406 h 2810796"/>
              <a:gd name="connsiteX2945" fmla="*/ 3070292 w 3531775"/>
              <a:gd name="connsiteY2945" fmla="*/ 1458642 h 2810796"/>
              <a:gd name="connsiteX2946" fmla="*/ 3073149 w 3531775"/>
              <a:gd name="connsiteY2946" fmla="*/ 1464929 h 2810796"/>
              <a:gd name="connsiteX2947" fmla="*/ 3070482 w 3531775"/>
              <a:gd name="connsiteY2947" fmla="*/ 1473597 h 2810796"/>
              <a:gd name="connsiteX2948" fmla="*/ 3081626 w 3531775"/>
              <a:gd name="connsiteY2948" fmla="*/ 1482455 h 2810796"/>
              <a:gd name="connsiteX2949" fmla="*/ 3074483 w 3531775"/>
              <a:gd name="connsiteY2949" fmla="*/ 1482836 h 2810796"/>
              <a:gd name="connsiteX2950" fmla="*/ 3068006 w 3531775"/>
              <a:gd name="connsiteY2950" fmla="*/ 1485122 h 2810796"/>
              <a:gd name="connsiteX2951" fmla="*/ 3071625 w 3531775"/>
              <a:gd name="connsiteY2951" fmla="*/ 1491408 h 2810796"/>
              <a:gd name="connsiteX2952" fmla="*/ 3062291 w 3531775"/>
              <a:gd name="connsiteY2952" fmla="*/ 1488265 h 2810796"/>
              <a:gd name="connsiteX2953" fmla="*/ 3055433 w 3531775"/>
              <a:gd name="connsiteY2953" fmla="*/ 1493028 h 2810796"/>
              <a:gd name="connsiteX2954" fmla="*/ 3094009 w 3531775"/>
              <a:gd name="connsiteY2954" fmla="*/ 1473406 h 2810796"/>
              <a:gd name="connsiteX2955" fmla="*/ 3131252 w 3531775"/>
              <a:gd name="connsiteY2955" fmla="*/ 1454833 h 2810796"/>
              <a:gd name="connsiteX2956" fmla="*/ 3111344 w 3531775"/>
              <a:gd name="connsiteY2956" fmla="*/ 1441307 h 2810796"/>
              <a:gd name="connsiteX2957" fmla="*/ 3113631 w 3531775"/>
              <a:gd name="connsiteY2957" fmla="*/ 1446736 h 2810796"/>
              <a:gd name="connsiteX2958" fmla="*/ 3111249 w 3531775"/>
              <a:gd name="connsiteY2958" fmla="*/ 1453690 h 2810796"/>
              <a:gd name="connsiteX2959" fmla="*/ 3120584 w 3531775"/>
              <a:gd name="connsiteY2959" fmla="*/ 1461691 h 2810796"/>
              <a:gd name="connsiteX2960" fmla="*/ 3114488 w 3531775"/>
              <a:gd name="connsiteY2960" fmla="*/ 1461595 h 2810796"/>
              <a:gd name="connsiteX2961" fmla="*/ 3108963 w 3531775"/>
              <a:gd name="connsiteY2961" fmla="*/ 1463119 h 2810796"/>
              <a:gd name="connsiteX2962" fmla="*/ 3112011 w 3531775"/>
              <a:gd name="connsiteY2962" fmla="*/ 1468453 h 2810796"/>
              <a:gd name="connsiteX2963" fmla="*/ 3104106 w 3531775"/>
              <a:gd name="connsiteY2963" fmla="*/ 1465310 h 2810796"/>
              <a:gd name="connsiteX2964" fmla="*/ 3098200 w 3531775"/>
              <a:gd name="connsiteY2964" fmla="*/ 1468739 h 2810796"/>
              <a:gd name="connsiteX2965" fmla="*/ 3131252 w 3531775"/>
              <a:gd name="connsiteY2965" fmla="*/ 1454833 h 2810796"/>
              <a:gd name="connsiteX2966" fmla="*/ 3135157 w 3531775"/>
              <a:gd name="connsiteY2966" fmla="*/ 1505220 h 2810796"/>
              <a:gd name="connsiteX2967" fmla="*/ 3106868 w 3531775"/>
              <a:gd name="connsiteY2967" fmla="*/ 1489408 h 2810796"/>
              <a:gd name="connsiteX2968" fmla="*/ 3117250 w 3531775"/>
              <a:gd name="connsiteY2968" fmla="*/ 1503124 h 2810796"/>
              <a:gd name="connsiteX2969" fmla="*/ 3108868 w 3531775"/>
              <a:gd name="connsiteY2969" fmla="*/ 1507315 h 2810796"/>
              <a:gd name="connsiteX2970" fmla="*/ 3119822 w 3531775"/>
              <a:gd name="connsiteY2970" fmla="*/ 1514364 h 2810796"/>
              <a:gd name="connsiteX2971" fmla="*/ 3114297 w 3531775"/>
              <a:gd name="connsiteY2971" fmla="*/ 1518079 h 2810796"/>
              <a:gd name="connsiteX2972" fmla="*/ 3107344 w 3531775"/>
              <a:gd name="connsiteY2972" fmla="*/ 1521317 h 2810796"/>
              <a:gd name="connsiteX2973" fmla="*/ 3112011 w 3531775"/>
              <a:gd name="connsiteY2973" fmla="*/ 1528461 h 2810796"/>
              <a:gd name="connsiteX2974" fmla="*/ 3101248 w 3531775"/>
              <a:gd name="connsiteY2974" fmla="*/ 1525413 h 2810796"/>
              <a:gd name="connsiteX2975" fmla="*/ 3094104 w 3531775"/>
              <a:gd name="connsiteY2975" fmla="*/ 1531509 h 2810796"/>
              <a:gd name="connsiteX2976" fmla="*/ 3107820 w 3531775"/>
              <a:gd name="connsiteY2976" fmla="*/ 1539415 h 2810796"/>
              <a:gd name="connsiteX2977" fmla="*/ 3135157 w 3531775"/>
              <a:gd name="connsiteY2977" fmla="*/ 1505220 h 2810796"/>
              <a:gd name="connsiteX2978" fmla="*/ 3137919 w 3531775"/>
              <a:gd name="connsiteY2978" fmla="*/ 1591897 h 2810796"/>
              <a:gd name="connsiteX2979" fmla="*/ 3138967 w 3531775"/>
              <a:gd name="connsiteY2979" fmla="*/ 1598184 h 2810796"/>
              <a:gd name="connsiteX2980" fmla="*/ 3132109 w 3531775"/>
              <a:gd name="connsiteY2980" fmla="*/ 1593136 h 2810796"/>
              <a:gd name="connsiteX2981" fmla="*/ 3153921 w 3531775"/>
              <a:gd name="connsiteY2981" fmla="*/ 1605804 h 2810796"/>
              <a:gd name="connsiteX2982" fmla="*/ 3149159 w 3531775"/>
              <a:gd name="connsiteY2982" fmla="*/ 1576086 h 2810796"/>
              <a:gd name="connsiteX2983" fmla="*/ 3145730 w 3531775"/>
              <a:gd name="connsiteY2983" fmla="*/ 1583420 h 2810796"/>
              <a:gd name="connsiteX2984" fmla="*/ 3143063 w 3531775"/>
              <a:gd name="connsiteY2984" fmla="*/ 1584754 h 2810796"/>
              <a:gd name="connsiteX2985" fmla="*/ 3150492 w 3531775"/>
              <a:gd name="connsiteY2985" fmla="*/ 1593231 h 2810796"/>
              <a:gd name="connsiteX2986" fmla="*/ 3144206 w 3531775"/>
              <a:gd name="connsiteY2986" fmla="*/ 1591707 h 2810796"/>
              <a:gd name="connsiteX2987" fmla="*/ 3137919 w 3531775"/>
              <a:gd name="connsiteY2987" fmla="*/ 1591897 h 2810796"/>
              <a:gd name="connsiteX2988" fmla="*/ 3182592 w 3531775"/>
              <a:gd name="connsiteY2988" fmla="*/ 1494075 h 2810796"/>
              <a:gd name="connsiteX2989" fmla="*/ 3166399 w 3531775"/>
              <a:gd name="connsiteY2989" fmla="*/ 1480169 h 2810796"/>
              <a:gd name="connsiteX2990" fmla="*/ 3167923 w 3531775"/>
              <a:gd name="connsiteY2990" fmla="*/ 1485122 h 2810796"/>
              <a:gd name="connsiteX2991" fmla="*/ 3165161 w 3531775"/>
              <a:gd name="connsiteY2991" fmla="*/ 1490932 h 2810796"/>
              <a:gd name="connsiteX2992" fmla="*/ 3172590 w 3531775"/>
              <a:gd name="connsiteY2992" fmla="*/ 1498933 h 2810796"/>
              <a:gd name="connsiteX2993" fmla="*/ 3162208 w 3531775"/>
              <a:gd name="connsiteY2993" fmla="*/ 1498933 h 2810796"/>
              <a:gd name="connsiteX2994" fmla="*/ 3164399 w 3531775"/>
              <a:gd name="connsiteY2994" fmla="*/ 1503982 h 2810796"/>
              <a:gd name="connsiteX2995" fmla="*/ 3157731 w 3531775"/>
              <a:gd name="connsiteY2995" fmla="*/ 1500362 h 2810796"/>
              <a:gd name="connsiteX2996" fmla="*/ 3152207 w 3531775"/>
              <a:gd name="connsiteY2996" fmla="*/ 1502838 h 2810796"/>
              <a:gd name="connsiteX2997" fmla="*/ 3182592 w 3531775"/>
              <a:gd name="connsiteY2997" fmla="*/ 1494075 h 2810796"/>
              <a:gd name="connsiteX2998" fmla="*/ 3182210 w 3531775"/>
              <a:gd name="connsiteY2998" fmla="*/ 1530556 h 2810796"/>
              <a:gd name="connsiteX2999" fmla="*/ 3171257 w 3531775"/>
              <a:gd name="connsiteY2999" fmla="*/ 1520936 h 2810796"/>
              <a:gd name="connsiteX3000" fmla="*/ 3170209 w 3531775"/>
              <a:gd name="connsiteY3000" fmla="*/ 1527318 h 2810796"/>
              <a:gd name="connsiteX3001" fmla="*/ 3162875 w 3531775"/>
              <a:gd name="connsiteY3001" fmla="*/ 1532557 h 2810796"/>
              <a:gd name="connsiteX3002" fmla="*/ 3168209 w 3531775"/>
              <a:gd name="connsiteY3002" fmla="*/ 1545129 h 2810796"/>
              <a:gd name="connsiteX3003" fmla="*/ 3161446 w 3531775"/>
              <a:gd name="connsiteY3003" fmla="*/ 1541796 h 2810796"/>
              <a:gd name="connsiteX3004" fmla="*/ 3154207 w 3531775"/>
              <a:gd name="connsiteY3004" fmla="*/ 1540272 h 2810796"/>
              <a:gd name="connsiteX3005" fmla="*/ 3154112 w 3531775"/>
              <a:gd name="connsiteY3005" fmla="*/ 1547034 h 2810796"/>
              <a:gd name="connsiteX3006" fmla="*/ 3147254 w 3531775"/>
              <a:gd name="connsiteY3006" fmla="*/ 1539795 h 2810796"/>
              <a:gd name="connsiteX3007" fmla="*/ 3138395 w 3531775"/>
              <a:gd name="connsiteY3007" fmla="*/ 1540176 h 2810796"/>
              <a:gd name="connsiteX3008" fmla="*/ 3182210 w 3531775"/>
              <a:gd name="connsiteY3008" fmla="*/ 1530556 h 2810796"/>
              <a:gd name="connsiteX3009" fmla="*/ 3181829 w 3531775"/>
              <a:gd name="connsiteY3009" fmla="*/ 1587992 h 2810796"/>
              <a:gd name="connsiteX3010" fmla="*/ 3205928 w 3531775"/>
              <a:gd name="connsiteY3010" fmla="*/ 1559893 h 2810796"/>
              <a:gd name="connsiteX3011" fmla="*/ 3206785 w 3531775"/>
              <a:gd name="connsiteY3011" fmla="*/ 1566846 h 2810796"/>
              <a:gd name="connsiteX3012" fmla="*/ 3201737 w 3531775"/>
              <a:gd name="connsiteY3012" fmla="*/ 1574276 h 2810796"/>
              <a:gd name="connsiteX3013" fmla="*/ 3200975 w 3531775"/>
              <a:gd name="connsiteY3013" fmla="*/ 1576467 h 2810796"/>
              <a:gd name="connsiteX3014" fmla="*/ 3209738 w 3531775"/>
              <a:gd name="connsiteY3014" fmla="*/ 1586087 h 2810796"/>
              <a:gd name="connsiteX3015" fmla="*/ 3202880 w 3531775"/>
              <a:gd name="connsiteY3015" fmla="*/ 1584277 h 2810796"/>
              <a:gd name="connsiteX3016" fmla="*/ 3196022 w 3531775"/>
              <a:gd name="connsiteY3016" fmla="*/ 1584563 h 2810796"/>
              <a:gd name="connsiteX3017" fmla="*/ 3197641 w 3531775"/>
              <a:gd name="connsiteY3017" fmla="*/ 1591516 h 2810796"/>
              <a:gd name="connsiteX3018" fmla="*/ 3189735 w 3531775"/>
              <a:gd name="connsiteY3018" fmla="*/ 1585706 h 2810796"/>
              <a:gd name="connsiteX3019" fmla="*/ 3181829 w 3531775"/>
              <a:gd name="connsiteY3019" fmla="*/ 1587992 h 2810796"/>
              <a:gd name="connsiteX3020" fmla="*/ 3228597 w 3531775"/>
              <a:gd name="connsiteY3020" fmla="*/ 1520650 h 2810796"/>
              <a:gd name="connsiteX3021" fmla="*/ 3216405 w 3531775"/>
              <a:gd name="connsiteY3021" fmla="*/ 1512554 h 2810796"/>
              <a:gd name="connsiteX3022" fmla="*/ 3213834 w 3531775"/>
              <a:gd name="connsiteY3022" fmla="*/ 1526651 h 2810796"/>
              <a:gd name="connsiteX3023" fmla="*/ 3219549 w 3531775"/>
              <a:gd name="connsiteY3023" fmla="*/ 1537891 h 2810796"/>
              <a:gd name="connsiteX3024" fmla="*/ 3205166 w 3531775"/>
              <a:gd name="connsiteY3024" fmla="*/ 1530937 h 2810796"/>
              <a:gd name="connsiteX3025" fmla="*/ 3207261 w 3531775"/>
              <a:gd name="connsiteY3025" fmla="*/ 1541986 h 2810796"/>
              <a:gd name="connsiteX3026" fmla="*/ 3199356 w 3531775"/>
              <a:gd name="connsiteY3026" fmla="*/ 1535604 h 2810796"/>
              <a:gd name="connsiteX3027" fmla="*/ 3191354 w 3531775"/>
              <a:gd name="connsiteY3027" fmla="*/ 1537224 h 2810796"/>
              <a:gd name="connsiteX3028" fmla="*/ 3211452 w 3531775"/>
              <a:gd name="connsiteY3028" fmla="*/ 1553226 h 2810796"/>
              <a:gd name="connsiteX3029" fmla="*/ 3228597 w 3531775"/>
              <a:gd name="connsiteY3029" fmla="*/ 1520650 h 2810796"/>
              <a:gd name="connsiteX3030" fmla="*/ 3232598 w 3531775"/>
              <a:gd name="connsiteY3030" fmla="*/ 1631426 h 2810796"/>
              <a:gd name="connsiteX3031" fmla="*/ 3224501 w 3531775"/>
              <a:gd name="connsiteY3031" fmla="*/ 1632855 h 2810796"/>
              <a:gd name="connsiteX3032" fmla="*/ 3243551 w 3531775"/>
              <a:gd name="connsiteY3032" fmla="*/ 1649904 h 2810796"/>
              <a:gd name="connsiteX3033" fmla="*/ 3262792 w 3531775"/>
              <a:gd name="connsiteY3033" fmla="*/ 1616472 h 2810796"/>
              <a:gd name="connsiteX3034" fmla="*/ 3251552 w 3531775"/>
              <a:gd name="connsiteY3034" fmla="*/ 1607899 h 2810796"/>
              <a:gd name="connsiteX3035" fmla="*/ 3251552 w 3531775"/>
              <a:gd name="connsiteY3035" fmla="*/ 1614853 h 2810796"/>
              <a:gd name="connsiteX3036" fmla="*/ 3245742 w 3531775"/>
              <a:gd name="connsiteY3036" fmla="*/ 1621520 h 2810796"/>
              <a:gd name="connsiteX3037" fmla="*/ 3252219 w 3531775"/>
              <a:gd name="connsiteY3037" fmla="*/ 1634188 h 2810796"/>
              <a:gd name="connsiteX3038" fmla="*/ 3245647 w 3531775"/>
              <a:gd name="connsiteY3038" fmla="*/ 1631521 h 2810796"/>
              <a:gd name="connsiteX3039" fmla="*/ 3238884 w 3531775"/>
              <a:gd name="connsiteY3039" fmla="*/ 1630950 h 2810796"/>
              <a:gd name="connsiteX3040" fmla="*/ 3239646 w 3531775"/>
              <a:gd name="connsiteY3040" fmla="*/ 1638093 h 2810796"/>
              <a:gd name="connsiteX3041" fmla="*/ 3232598 w 3531775"/>
              <a:gd name="connsiteY3041" fmla="*/ 1631426 h 2810796"/>
              <a:gd name="connsiteX3042" fmla="*/ 3274222 w 3531775"/>
              <a:gd name="connsiteY3042" fmla="*/ 1573419 h 2810796"/>
              <a:gd name="connsiteX3043" fmla="*/ 3266411 w 3531775"/>
              <a:gd name="connsiteY3043" fmla="*/ 1563703 h 2810796"/>
              <a:gd name="connsiteX3044" fmla="*/ 3264792 w 3531775"/>
              <a:gd name="connsiteY3044" fmla="*/ 1568751 h 2810796"/>
              <a:gd name="connsiteX3045" fmla="*/ 3258220 w 3531775"/>
              <a:gd name="connsiteY3045" fmla="*/ 1571800 h 2810796"/>
              <a:gd name="connsiteX3046" fmla="*/ 3261077 w 3531775"/>
              <a:gd name="connsiteY3046" fmla="*/ 1583039 h 2810796"/>
              <a:gd name="connsiteX3047" fmla="*/ 3255839 w 3531775"/>
              <a:gd name="connsiteY3047" fmla="*/ 1579134 h 2810796"/>
              <a:gd name="connsiteX3048" fmla="*/ 3250124 w 3531775"/>
              <a:gd name="connsiteY3048" fmla="*/ 1576657 h 2810796"/>
              <a:gd name="connsiteX3049" fmla="*/ 3249267 w 3531775"/>
              <a:gd name="connsiteY3049" fmla="*/ 1582182 h 2810796"/>
              <a:gd name="connsiteX3050" fmla="*/ 3244504 w 3531775"/>
              <a:gd name="connsiteY3050" fmla="*/ 1575038 h 2810796"/>
              <a:gd name="connsiteX3051" fmla="*/ 3237170 w 3531775"/>
              <a:gd name="connsiteY3051" fmla="*/ 1573704 h 2810796"/>
              <a:gd name="connsiteX3052" fmla="*/ 3274222 w 3531775"/>
              <a:gd name="connsiteY3052" fmla="*/ 1573419 h 2810796"/>
              <a:gd name="connsiteX3053" fmla="*/ 3307274 w 3531775"/>
              <a:gd name="connsiteY3053" fmla="*/ 1627807 h 2810796"/>
              <a:gd name="connsiteX3054" fmla="*/ 3297749 w 3531775"/>
              <a:gd name="connsiteY3054" fmla="*/ 1625140 h 2810796"/>
              <a:gd name="connsiteX3055" fmla="*/ 3292796 w 3531775"/>
              <a:gd name="connsiteY3055" fmla="*/ 1630378 h 2810796"/>
              <a:gd name="connsiteX3056" fmla="*/ 3291938 w 3531775"/>
              <a:gd name="connsiteY3056" fmla="*/ 1631997 h 2810796"/>
              <a:gd name="connsiteX3057" fmla="*/ 3298320 w 3531775"/>
              <a:gd name="connsiteY3057" fmla="*/ 1642189 h 2810796"/>
              <a:gd name="connsiteX3058" fmla="*/ 3292701 w 3531775"/>
              <a:gd name="connsiteY3058" fmla="*/ 1639141 h 2810796"/>
              <a:gd name="connsiteX3059" fmla="*/ 3286985 w 3531775"/>
              <a:gd name="connsiteY3059" fmla="*/ 1637903 h 2810796"/>
              <a:gd name="connsiteX3060" fmla="*/ 3287652 w 3531775"/>
              <a:gd name="connsiteY3060" fmla="*/ 1644190 h 2810796"/>
              <a:gd name="connsiteX3061" fmla="*/ 3281556 w 3531775"/>
              <a:gd name="connsiteY3061" fmla="*/ 1637522 h 2810796"/>
              <a:gd name="connsiteX3062" fmla="*/ 3274793 w 3531775"/>
              <a:gd name="connsiteY3062" fmla="*/ 1637903 h 2810796"/>
              <a:gd name="connsiteX3063" fmla="*/ 3307274 w 3531775"/>
              <a:gd name="connsiteY3063" fmla="*/ 1627807 h 2810796"/>
              <a:gd name="connsiteX3064" fmla="*/ 3341373 w 3531775"/>
              <a:gd name="connsiteY3064" fmla="*/ 1673717 h 2810796"/>
              <a:gd name="connsiteX3065" fmla="*/ 3332610 w 3531775"/>
              <a:gd name="connsiteY3065" fmla="*/ 1661906 h 2810796"/>
              <a:gd name="connsiteX3066" fmla="*/ 3325467 w 3531775"/>
              <a:gd name="connsiteY3066" fmla="*/ 1674193 h 2810796"/>
              <a:gd name="connsiteX3067" fmla="*/ 3327086 w 3531775"/>
              <a:gd name="connsiteY3067" fmla="*/ 1686671 h 2810796"/>
              <a:gd name="connsiteX3068" fmla="*/ 3321466 w 3531775"/>
              <a:gd name="connsiteY3068" fmla="*/ 1681908 h 2810796"/>
              <a:gd name="connsiteX3069" fmla="*/ 3315084 w 3531775"/>
              <a:gd name="connsiteY3069" fmla="*/ 1679146 h 2810796"/>
              <a:gd name="connsiteX3070" fmla="*/ 3314227 w 3531775"/>
              <a:gd name="connsiteY3070" fmla="*/ 1686100 h 2810796"/>
              <a:gd name="connsiteX3071" fmla="*/ 3308893 w 3531775"/>
              <a:gd name="connsiteY3071" fmla="*/ 1677432 h 2810796"/>
              <a:gd name="connsiteX3072" fmla="*/ 3300987 w 3531775"/>
              <a:gd name="connsiteY3072" fmla="*/ 1676098 h 2810796"/>
              <a:gd name="connsiteX3073" fmla="*/ 3341373 w 3531775"/>
              <a:gd name="connsiteY3073" fmla="*/ 1673717 h 2810796"/>
              <a:gd name="connsiteX3074" fmla="*/ 3372615 w 3531775"/>
              <a:gd name="connsiteY3074" fmla="*/ 1761347 h 2810796"/>
              <a:gd name="connsiteX3075" fmla="*/ 3365186 w 3531775"/>
              <a:gd name="connsiteY3075" fmla="*/ 1752203 h 2810796"/>
              <a:gd name="connsiteX3076" fmla="*/ 3357375 w 3531775"/>
              <a:gd name="connsiteY3076" fmla="*/ 1752298 h 2810796"/>
              <a:gd name="connsiteX3077" fmla="*/ 3355566 w 3531775"/>
              <a:gd name="connsiteY3077" fmla="*/ 1765062 h 2810796"/>
              <a:gd name="connsiteX3078" fmla="*/ 3352041 w 3531775"/>
              <a:gd name="connsiteY3078" fmla="*/ 1758680 h 2810796"/>
              <a:gd name="connsiteX3079" fmla="*/ 3347374 w 3531775"/>
              <a:gd name="connsiteY3079" fmla="*/ 1753537 h 2810796"/>
              <a:gd name="connsiteX3080" fmla="*/ 3344231 w 3531775"/>
              <a:gd name="connsiteY3080" fmla="*/ 1758775 h 2810796"/>
              <a:gd name="connsiteX3081" fmla="*/ 3342516 w 3531775"/>
              <a:gd name="connsiteY3081" fmla="*/ 1749345 h 2810796"/>
              <a:gd name="connsiteX3082" fmla="*/ 3335753 w 3531775"/>
              <a:gd name="connsiteY3082" fmla="*/ 1744774 h 2810796"/>
              <a:gd name="connsiteX3083" fmla="*/ 3372615 w 3531775"/>
              <a:gd name="connsiteY3083" fmla="*/ 1761347 h 2810796"/>
              <a:gd name="connsiteX3084" fmla="*/ 3387855 w 3531775"/>
              <a:gd name="connsiteY3084" fmla="*/ 1822116 h 2810796"/>
              <a:gd name="connsiteX3085" fmla="*/ 3380521 w 3531775"/>
              <a:gd name="connsiteY3085" fmla="*/ 1815830 h 2810796"/>
              <a:gd name="connsiteX3086" fmla="*/ 3373949 w 3531775"/>
              <a:gd name="connsiteY3086" fmla="*/ 1818497 h 2810796"/>
              <a:gd name="connsiteX3087" fmla="*/ 3372520 w 3531775"/>
              <a:gd name="connsiteY3087" fmla="*/ 1819640 h 2810796"/>
              <a:gd name="connsiteX3088" fmla="*/ 3374044 w 3531775"/>
              <a:gd name="connsiteY3088" fmla="*/ 1831261 h 2810796"/>
              <a:gd name="connsiteX3089" fmla="*/ 3370234 w 3531775"/>
              <a:gd name="connsiteY3089" fmla="*/ 1826308 h 2810796"/>
              <a:gd name="connsiteX3090" fmla="*/ 3365662 w 3531775"/>
              <a:gd name="connsiteY3090" fmla="*/ 1822879 h 2810796"/>
              <a:gd name="connsiteX3091" fmla="*/ 3363662 w 3531775"/>
              <a:gd name="connsiteY3091" fmla="*/ 1828879 h 2810796"/>
              <a:gd name="connsiteX3092" fmla="*/ 3360995 w 3531775"/>
              <a:gd name="connsiteY3092" fmla="*/ 1820402 h 2810796"/>
              <a:gd name="connsiteX3093" fmla="*/ 3354803 w 3531775"/>
              <a:gd name="connsiteY3093" fmla="*/ 1817925 h 2810796"/>
              <a:gd name="connsiteX3094" fmla="*/ 3387855 w 3531775"/>
              <a:gd name="connsiteY3094" fmla="*/ 1822116 h 2810796"/>
              <a:gd name="connsiteX3095" fmla="*/ 3390522 w 3531775"/>
              <a:gd name="connsiteY3095" fmla="*/ 1890982 h 2810796"/>
              <a:gd name="connsiteX3096" fmla="*/ 3386236 w 3531775"/>
              <a:gd name="connsiteY3096" fmla="*/ 1880981 h 2810796"/>
              <a:gd name="connsiteX3097" fmla="*/ 3379378 w 3531775"/>
              <a:gd name="connsiteY3097" fmla="*/ 1879171 h 2810796"/>
              <a:gd name="connsiteX3098" fmla="*/ 3374711 w 3531775"/>
              <a:gd name="connsiteY3098" fmla="*/ 1890125 h 2810796"/>
              <a:gd name="connsiteX3099" fmla="*/ 3373187 w 3531775"/>
              <a:gd name="connsiteY3099" fmla="*/ 1883553 h 2810796"/>
              <a:gd name="connsiteX3100" fmla="*/ 3370329 w 3531775"/>
              <a:gd name="connsiteY3100" fmla="*/ 1877838 h 2810796"/>
              <a:gd name="connsiteX3101" fmla="*/ 3366329 w 3531775"/>
              <a:gd name="connsiteY3101" fmla="*/ 1881743 h 2810796"/>
              <a:gd name="connsiteX3102" fmla="*/ 3366995 w 3531775"/>
              <a:gd name="connsiteY3102" fmla="*/ 1872885 h 2810796"/>
              <a:gd name="connsiteX3103" fmla="*/ 3362138 w 3531775"/>
              <a:gd name="connsiteY3103" fmla="*/ 1867075 h 2810796"/>
              <a:gd name="connsiteX3104" fmla="*/ 3390522 w 3531775"/>
              <a:gd name="connsiteY3104" fmla="*/ 1890982 h 2810796"/>
              <a:gd name="connsiteX3105" fmla="*/ 3380140 w 3531775"/>
              <a:gd name="connsiteY3105" fmla="*/ 1972040 h 2810796"/>
              <a:gd name="connsiteX3106" fmla="*/ 3377092 w 3531775"/>
              <a:gd name="connsiteY3106" fmla="*/ 1949656 h 2810796"/>
              <a:gd name="connsiteX3107" fmla="*/ 3370043 w 3531775"/>
              <a:gd name="connsiteY3107" fmla="*/ 1954895 h 2810796"/>
              <a:gd name="connsiteX3108" fmla="*/ 3367281 w 3531775"/>
              <a:gd name="connsiteY3108" fmla="*/ 1954419 h 2810796"/>
              <a:gd name="connsiteX3109" fmla="*/ 3368234 w 3531775"/>
              <a:gd name="connsiteY3109" fmla="*/ 1964611 h 2810796"/>
              <a:gd name="connsiteX3110" fmla="*/ 3363662 w 3531775"/>
              <a:gd name="connsiteY3110" fmla="*/ 1962134 h 2810796"/>
              <a:gd name="connsiteX3111" fmla="*/ 3358899 w 3531775"/>
              <a:gd name="connsiteY3111" fmla="*/ 1958324 h 2810796"/>
              <a:gd name="connsiteX3112" fmla="*/ 3355566 w 3531775"/>
              <a:gd name="connsiteY3112" fmla="*/ 1965182 h 2810796"/>
              <a:gd name="connsiteX3113" fmla="*/ 3353851 w 3531775"/>
              <a:gd name="connsiteY3113" fmla="*/ 1955562 h 2810796"/>
              <a:gd name="connsiteX3114" fmla="*/ 3346993 w 3531775"/>
              <a:gd name="connsiteY3114" fmla="*/ 1952800 h 2810796"/>
              <a:gd name="connsiteX3115" fmla="*/ 3346421 w 3531775"/>
              <a:gd name="connsiteY3115" fmla="*/ 1966992 h 2810796"/>
              <a:gd name="connsiteX3116" fmla="*/ 3380140 w 3531775"/>
              <a:gd name="connsiteY3116" fmla="*/ 1972040 h 2810796"/>
              <a:gd name="connsiteX3117" fmla="*/ 3375854 w 3531775"/>
              <a:gd name="connsiteY3117" fmla="*/ 2029762 h 2810796"/>
              <a:gd name="connsiteX3118" fmla="*/ 3370901 w 3531775"/>
              <a:gd name="connsiteY3118" fmla="*/ 2031286 h 2810796"/>
              <a:gd name="connsiteX3119" fmla="*/ 3364995 w 3531775"/>
              <a:gd name="connsiteY3119" fmla="*/ 2027475 h 2810796"/>
              <a:gd name="connsiteX3120" fmla="*/ 3363376 w 3531775"/>
              <a:gd name="connsiteY3120" fmla="*/ 2026999 h 2810796"/>
              <a:gd name="connsiteX3121" fmla="*/ 3357375 w 3531775"/>
              <a:gd name="connsiteY3121" fmla="*/ 2036429 h 2810796"/>
              <a:gd name="connsiteX3122" fmla="*/ 3357851 w 3531775"/>
              <a:gd name="connsiteY3122" fmla="*/ 2029762 h 2810796"/>
              <a:gd name="connsiteX3123" fmla="*/ 3356899 w 3531775"/>
              <a:gd name="connsiteY3123" fmla="*/ 2023475 h 2810796"/>
              <a:gd name="connsiteX3124" fmla="*/ 3351946 w 3531775"/>
              <a:gd name="connsiteY3124" fmla="*/ 2025951 h 2810796"/>
              <a:gd name="connsiteX3125" fmla="*/ 3355375 w 3531775"/>
              <a:gd name="connsiteY3125" fmla="*/ 2017760 h 2810796"/>
              <a:gd name="connsiteX3126" fmla="*/ 3352518 w 3531775"/>
              <a:gd name="connsiteY3126" fmla="*/ 2010807 h 2810796"/>
              <a:gd name="connsiteX3127" fmla="*/ 3375854 w 3531775"/>
              <a:gd name="connsiteY3127" fmla="*/ 2029762 h 2810796"/>
              <a:gd name="connsiteX3128" fmla="*/ 3354327 w 3531775"/>
              <a:gd name="connsiteY3128" fmla="*/ 2048526 h 2810796"/>
              <a:gd name="connsiteX3129" fmla="*/ 3354327 w 3531775"/>
              <a:gd name="connsiteY3129" fmla="*/ 2048526 h 2810796"/>
              <a:gd name="connsiteX3130" fmla="*/ 3354327 w 3531775"/>
              <a:gd name="connsiteY3130" fmla="*/ 2048526 h 2810796"/>
              <a:gd name="connsiteX3131" fmla="*/ 2505745 w 3531775"/>
              <a:gd name="connsiteY3131" fmla="*/ 2165397 h 2810796"/>
              <a:gd name="connsiteX3132" fmla="*/ 2478218 w 3531775"/>
              <a:gd name="connsiteY3132" fmla="*/ 2177875 h 2810796"/>
              <a:gd name="connsiteX3133" fmla="*/ 2486504 w 3531775"/>
              <a:gd name="connsiteY3133" fmla="*/ 2180923 h 2810796"/>
              <a:gd name="connsiteX3134" fmla="*/ 2492029 w 3531775"/>
              <a:gd name="connsiteY3134" fmla="*/ 2177685 h 2810796"/>
              <a:gd name="connsiteX3135" fmla="*/ 2493077 w 3531775"/>
              <a:gd name="connsiteY3135" fmla="*/ 2176542 h 2810796"/>
              <a:gd name="connsiteX3136" fmla="*/ 2488791 w 3531775"/>
              <a:gd name="connsiteY3136" fmla="*/ 2168350 h 2810796"/>
              <a:gd name="connsiteX3137" fmla="*/ 2493458 w 3531775"/>
              <a:gd name="connsiteY3137" fmla="*/ 2171208 h 2810796"/>
              <a:gd name="connsiteX3138" fmla="*/ 2498601 w 3531775"/>
              <a:gd name="connsiteY3138" fmla="*/ 2172827 h 2810796"/>
              <a:gd name="connsiteX3139" fmla="*/ 2498982 w 3531775"/>
              <a:gd name="connsiteY3139" fmla="*/ 2167969 h 2810796"/>
              <a:gd name="connsiteX3140" fmla="*/ 2503554 w 3531775"/>
              <a:gd name="connsiteY3140" fmla="*/ 2173684 h 2810796"/>
              <a:gd name="connsiteX3141" fmla="*/ 2509936 w 3531775"/>
              <a:gd name="connsiteY3141" fmla="*/ 2174351 h 2810796"/>
              <a:gd name="connsiteX3142" fmla="*/ 2505745 w 3531775"/>
              <a:gd name="connsiteY3142" fmla="*/ 2165397 h 2810796"/>
              <a:gd name="connsiteX3143" fmla="*/ 2584421 w 3531775"/>
              <a:gd name="connsiteY3143" fmla="*/ 2226548 h 2810796"/>
              <a:gd name="connsiteX3144" fmla="*/ 2575277 w 3531775"/>
              <a:gd name="connsiteY3144" fmla="*/ 2251789 h 2810796"/>
              <a:gd name="connsiteX3145" fmla="*/ 2573087 w 3531775"/>
              <a:gd name="connsiteY3145" fmla="*/ 2247027 h 2810796"/>
              <a:gd name="connsiteX3146" fmla="*/ 2574611 w 3531775"/>
              <a:gd name="connsiteY3146" fmla="*/ 2240645 h 2810796"/>
              <a:gd name="connsiteX3147" fmla="*/ 2566515 w 3531775"/>
              <a:gd name="connsiteY3147" fmla="*/ 2233978 h 2810796"/>
              <a:gd name="connsiteX3148" fmla="*/ 2571468 w 3531775"/>
              <a:gd name="connsiteY3148" fmla="*/ 2233787 h 2810796"/>
              <a:gd name="connsiteX3149" fmla="*/ 2575944 w 3531775"/>
              <a:gd name="connsiteY3149" fmla="*/ 2232168 h 2810796"/>
              <a:gd name="connsiteX3150" fmla="*/ 2573087 w 3531775"/>
              <a:gd name="connsiteY3150" fmla="*/ 2227501 h 2810796"/>
              <a:gd name="connsiteX3151" fmla="*/ 2579754 w 3531775"/>
              <a:gd name="connsiteY3151" fmla="*/ 2229977 h 2810796"/>
              <a:gd name="connsiteX3152" fmla="*/ 2584421 w 3531775"/>
              <a:gd name="connsiteY3152" fmla="*/ 2226548 h 2810796"/>
              <a:gd name="connsiteX3153" fmla="*/ 2682910 w 3531775"/>
              <a:gd name="connsiteY3153" fmla="*/ 2285984 h 2810796"/>
              <a:gd name="connsiteX3154" fmla="*/ 2663003 w 3531775"/>
              <a:gd name="connsiteY3154" fmla="*/ 2304939 h 2810796"/>
              <a:gd name="connsiteX3155" fmla="*/ 2662622 w 3531775"/>
              <a:gd name="connsiteY3155" fmla="*/ 2300367 h 2810796"/>
              <a:gd name="connsiteX3156" fmla="*/ 2666908 w 3531775"/>
              <a:gd name="connsiteY3156" fmla="*/ 2295509 h 2810796"/>
              <a:gd name="connsiteX3157" fmla="*/ 2661860 w 3531775"/>
              <a:gd name="connsiteY3157" fmla="*/ 2289604 h 2810796"/>
              <a:gd name="connsiteX3158" fmla="*/ 2666432 w 3531775"/>
              <a:gd name="connsiteY3158" fmla="*/ 2288842 h 2810796"/>
              <a:gd name="connsiteX3159" fmla="*/ 2671766 w 3531775"/>
              <a:gd name="connsiteY3159" fmla="*/ 2288651 h 2810796"/>
              <a:gd name="connsiteX3160" fmla="*/ 2670718 w 3531775"/>
              <a:gd name="connsiteY3160" fmla="*/ 2283889 h 2810796"/>
              <a:gd name="connsiteX3161" fmla="*/ 2676719 w 3531775"/>
              <a:gd name="connsiteY3161" fmla="*/ 2287794 h 2810796"/>
              <a:gd name="connsiteX3162" fmla="*/ 2682910 w 3531775"/>
              <a:gd name="connsiteY3162" fmla="*/ 2285984 h 2810796"/>
              <a:gd name="connsiteX3163" fmla="*/ 2739679 w 3531775"/>
              <a:gd name="connsiteY3163" fmla="*/ 2304748 h 2810796"/>
              <a:gd name="connsiteX3164" fmla="*/ 2734059 w 3531775"/>
              <a:gd name="connsiteY3164" fmla="*/ 2331037 h 2810796"/>
              <a:gd name="connsiteX3165" fmla="*/ 2731107 w 3531775"/>
              <a:gd name="connsiteY3165" fmla="*/ 2326942 h 2810796"/>
              <a:gd name="connsiteX3166" fmla="*/ 2731773 w 3531775"/>
              <a:gd name="connsiteY3166" fmla="*/ 2320465 h 2810796"/>
              <a:gd name="connsiteX3167" fmla="*/ 2731487 w 3531775"/>
              <a:gd name="connsiteY3167" fmla="*/ 2318845 h 2810796"/>
              <a:gd name="connsiteX3168" fmla="*/ 2724249 w 3531775"/>
              <a:gd name="connsiteY3168" fmla="*/ 2317131 h 2810796"/>
              <a:gd name="connsiteX3169" fmla="*/ 2727582 w 3531775"/>
              <a:gd name="connsiteY3169" fmla="*/ 2314464 h 2810796"/>
              <a:gd name="connsiteX3170" fmla="*/ 2731868 w 3531775"/>
              <a:gd name="connsiteY3170" fmla="*/ 2311987 h 2810796"/>
              <a:gd name="connsiteX3171" fmla="*/ 2728344 w 3531775"/>
              <a:gd name="connsiteY3171" fmla="*/ 2307987 h 2810796"/>
              <a:gd name="connsiteX3172" fmla="*/ 2735488 w 3531775"/>
              <a:gd name="connsiteY3172" fmla="*/ 2308939 h 2810796"/>
              <a:gd name="connsiteX3173" fmla="*/ 2739679 w 3531775"/>
              <a:gd name="connsiteY3173" fmla="*/ 2304748 h 2810796"/>
              <a:gd name="connsiteX3174" fmla="*/ 2786733 w 3531775"/>
              <a:gd name="connsiteY3174" fmla="*/ 2333514 h 2810796"/>
              <a:gd name="connsiteX3175" fmla="*/ 2772159 w 3531775"/>
              <a:gd name="connsiteY3175" fmla="*/ 2357231 h 2810796"/>
              <a:gd name="connsiteX3176" fmla="*/ 2770540 w 3531775"/>
              <a:gd name="connsiteY3176" fmla="*/ 2352850 h 2810796"/>
              <a:gd name="connsiteX3177" fmla="*/ 2773398 w 3531775"/>
              <a:gd name="connsiteY3177" fmla="*/ 2346944 h 2810796"/>
              <a:gd name="connsiteX3178" fmla="*/ 2766635 w 3531775"/>
              <a:gd name="connsiteY3178" fmla="*/ 2342467 h 2810796"/>
              <a:gd name="connsiteX3179" fmla="*/ 2771016 w 3531775"/>
              <a:gd name="connsiteY3179" fmla="*/ 2340562 h 2810796"/>
              <a:gd name="connsiteX3180" fmla="*/ 2776350 w 3531775"/>
              <a:gd name="connsiteY3180" fmla="*/ 2338943 h 2810796"/>
              <a:gd name="connsiteX3181" fmla="*/ 2773874 w 3531775"/>
              <a:gd name="connsiteY3181" fmla="*/ 2334562 h 2810796"/>
              <a:gd name="connsiteX3182" fmla="*/ 2781018 w 3531775"/>
              <a:gd name="connsiteY3182" fmla="*/ 2336847 h 2810796"/>
              <a:gd name="connsiteX3183" fmla="*/ 2786733 w 3531775"/>
              <a:gd name="connsiteY3183" fmla="*/ 2333514 h 2810796"/>
              <a:gd name="connsiteX3184" fmla="*/ 2904081 w 3531775"/>
              <a:gd name="connsiteY3184" fmla="*/ 2338086 h 2810796"/>
              <a:gd name="connsiteX3185" fmla="*/ 2901985 w 3531775"/>
              <a:gd name="connsiteY3185" fmla="*/ 2331799 h 2810796"/>
              <a:gd name="connsiteX3186" fmla="*/ 2893793 w 3531775"/>
              <a:gd name="connsiteY3186" fmla="*/ 2331799 h 2810796"/>
              <a:gd name="connsiteX3187" fmla="*/ 2895699 w 3531775"/>
              <a:gd name="connsiteY3187" fmla="*/ 2327894 h 2810796"/>
              <a:gd name="connsiteX3188" fmla="*/ 2898556 w 3531775"/>
              <a:gd name="connsiteY3188" fmla="*/ 2323798 h 2810796"/>
              <a:gd name="connsiteX3189" fmla="*/ 2893793 w 3531775"/>
              <a:gd name="connsiteY3189" fmla="*/ 2321608 h 2810796"/>
              <a:gd name="connsiteX3190" fmla="*/ 2900651 w 3531775"/>
              <a:gd name="connsiteY3190" fmla="*/ 2319512 h 2810796"/>
              <a:gd name="connsiteX3191" fmla="*/ 2902747 w 3531775"/>
              <a:gd name="connsiteY3191" fmla="*/ 2313892 h 2810796"/>
              <a:gd name="connsiteX3192" fmla="*/ 2892651 w 3531775"/>
              <a:gd name="connsiteY3192" fmla="*/ 2314368 h 2810796"/>
              <a:gd name="connsiteX3193" fmla="*/ 2898842 w 3531775"/>
              <a:gd name="connsiteY3193" fmla="*/ 2344658 h 2810796"/>
              <a:gd name="connsiteX3194" fmla="*/ 2904081 w 3531775"/>
              <a:gd name="connsiteY3194" fmla="*/ 2338086 h 2810796"/>
              <a:gd name="connsiteX3195" fmla="*/ 2957992 w 3531775"/>
              <a:gd name="connsiteY3195" fmla="*/ 2314654 h 2810796"/>
              <a:gd name="connsiteX3196" fmla="*/ 2954753 w 3531775"/>
              <a:gd name="connsiteY3196" fmla="*/ 2342658 h 2810796"/>
              <a:gd name="connsiteX3197" fmla="*/ 2951420 w 3531775"/>
              <a:gd name="connsiteY3197" fmla="*/ 2339229 h 2810796"/>
              <a:gd name="connsiteX3198" fmla="*/ 2951515 w 3531775"/>
              <a:gd name="connsiteY3198" fmla="*/ 2332561 h 2810796"/>
              <a:gd name="connsiteX3199" fmla="*/ 2943609 w 3531775"/>
              <a:gd name="connsiteY3199" fmla="*/ 2331133 h 2810796"/>
              <a:gd name="connsiteX3200" fmla="*/ 2946657 w 3531775"/>
              <a:gd name="connsiteY3200" fmla="*/ 2327513 h 2810796"/>
              <a:gd name="connsiteX3201" fmla="*/ 2950753 w 3531775"/>
              <a:gd name="connsiteY3201" fmla="*/ 2323893 h 2810796"/>
              <a:gd name="connsiteX3202" fmla="*/ 2946752 w 3531775"/>
              <a:gd name="connsiteY3202" fmla="*/ 2320846 h 2810796"/>
              <a:gd name="connsiteX3203" fmla="*/ 2954087 w 3531775"/>
              <a:gd name="connsiteY3203" fmla="*/ 2319988 h 2810796"/>
              <a:gd name="connsiteX3204" fmla="*/ 2957992 w 3531775"/>
              <a:gd name="connsiteY3204" fmla="*/ 2314654 h 2810796"/>
              <a:gd name="connsiteX3205" fmla="*/ 3014761 w 3531775"/>
              <a:gd name="connsiteY3205" fmla="*/ 2315797 h 2810796"/>
              <a:gd name="connsiteX3206" fmla="*/ 3009999 w 3531775"/>
              <a:gd name="connsiteY3206" fmla="*/ 2310082 h 2810796"/>
              <a:gd name="connsiteX3207" fmla="*/ 3010094 w 3531775"/>
              <a:gd name="connsiteY3207" fmla="*/ 2307320 h 2810796"/>
              <a:gd name="connsiteX3208" fmla="*/ 3001902 w 3531775"/>
              <a:gd name="connsiteY3208" fmla="*/ 2310463 h 2810796"/>
              <a:gd name="connsiteX3209" fmla="*/ 3003521 w 3531775"/>
              <a:gd name="connsiteY3209" fmla="*/ 2305510 h 2810796"/>
              <a:gd name="connsiteX3210" fmla="*/ 3006188 w 3531775"/>
              <a:gd name="connsiteY3210" fmla="*/ 2300081 h 2810796"/>
              <a:gd name="connsiteX3211" fmla="*/ 3000283 w 3531775"/>
              <a:gd name="connsiteY3211" fmla="*/ 2298462 h 2810796"/>
              <a:gd name="connsiteX3212" fmla="*/ 3007903 w 3531775"/>
              <a:gd name="connsiteY3212" fmla="*/ 2294557 h 2810796"/>
              <a:gd name="connsiteX3213" fmla="*/ 3009332 w 3531775"/>
              <a:gd name="connsiteY3213" fmla="*/ 2287413 h 2810796"/>
              <a:gd name="connsiteX3214" fmla="*/ 2989996 w 3531775"/>
              <a:gd name="connsiteY3214" fmla="*/ 2297224 h 2810796"/>
              <a:gd name="connsiteX3215" fmla="*/ 3009618 w 3531775"/>
              <a:gd name="connsiteY3215" fmla="*/ 2324655 h 2810796"/>
              <a:gd name="connsiteX3216" fmla="*/ 3014761 w 3531775"/>
              <a:gd name="connsiteY3216" fmla="*/ 2315797 h 2810796"/>
              <a:gd name="connsiteX3217" fmla="*/ 3101534 w 3531775"/>
              <a:gd name="connsiteY3217" fmla="*/ 2260267 h 2810796"/>
              <a:gd name="connsiteX3218" fmla="*/ 3096771 w 3531775"/>
              <a:gd name="connsiteY3218" fmla="*/ 2255504 h 2810796"/>
              <a:gd name="connsiteX3219" fmla="*/ 3089437 w 3531775"/>
              <a:gd name="connsiteY3219" fmla="*/ 2259219 h 2810796"/>
              <a:gd name="connsiteX3220" fmla="*/ 3089342 w 3531775"/>
              <a:gd name="connsiteY3220" fmla="*/ 2254837 h 2810796"/>
              <a:gd name="connsiteX3221" fmla="*/ 3090009 w 3531775"/>
              <a:gd name="connsiteY3221" fmla="*/ 2249789 h 2810796"/>
              <a:gd name="connsiteX3222" fmla="*/ 3084675 w 3531775"/>
              <a:gd name="connsiteY3222" fmla="*/ 2249980 h 2810796"/>
              <a:gd name="connsiteX3223" fmla="*/ 3089913 w 3531775"/>
              <a:gd name="connsiteY3223" fmla="*/ 2245026 h 2810796"/>
              <a:gd name="connsiteX3224" fmla="*/ 3089056 w 3531775"/>
              <a:gd name="connsiteY3224" fmla="*/ 2238930 h 2810796"/>
              <a:gd name="connsiteX3225" fmla="*/ 3080293 w 3531775"/>
              <a:gd name="connsiteY3225" fmla="*/ 2243979 h 2810796"/>
              <a:gd name="connsiteX3226" fmla="*/ 3100010 w 3531775"/>
              <a:gd name="connsiteY3226" fmla="*/ 2268649 h 2810796"/>
              <a:gd name="connsiteX3227" fmla="*/ 3101534 w 3531775"/>
              <a:gd name="connsiteY3227" fmla="*/ 2260267 h 2810796"/>
              <a:gd name="connsiteX3228" fmla="*/ 3143253 w 3531775"/>
              <a:gd name="connsiteY3228" fmla="*/ 2247598 h 2810796"/>
              <a:gd name="connsiteX3229" fmla="*/ 3140396 w 3531775"/>
              <a:gd name="connsiteY3229" fmla="*/ 2241407 h 2810796"/>
              <a:gd name="connsiteX3230" fmla="*/ 3139348 w 3531775"/>
              <a:gd name="connsiteY3230" fmla="*/ 2240074 h 2810796"/>
              <a:gd name="connsiteX3231" fmla="*/ 3130394 w 3531775"/>
              <a:gd name="connsiteY3231" fmla="*/ 2243407 h 2810796"/>
              <a:gd name="connsiteX3232" fmla="*/ 3133824 w 3531775"/>
              <a:gd name="connsiteY3232" fmla="*/ 2238835 h 2810796"/>
              <a:gd name="connsiteX3233" fmla="*/ 3135919 w 3531775"/>
              <a:gd name="connsiteY3233" fmla="*/ 2233692 h 2810796"/>
              <a:gd name="connsiteX3234" fmla="*/ 3130966 w 3531775"/>
              <a:gd name="connsiteY3234" fmla="*/ 2232644 h 2810796"/>
              <a:gd name="connsiteX3235" fmla="*/ 3137252 w 3531775"/>
              <a:gd name="connsiteY3235" fmla="*/ 2228643 h 2810796"/>
              <a:gd name="connsiteX3236" fmla="*/ 3138300 w 3531775"/>
              <a:gd name="connsiteY3236" fmla="*/ 2222071 h 2810796"/>
              <a:gd name="connsiteX3237" fmla="*/ 3128680 w 3531775"/>
              <a:gd name="connsiteY3237" fmla="*/ 2225310 h 2810796"/>
              <a:gd name="connsiteX3238" fmla="*/ 3139253 w 3531775"/>
              <a:gd name="connsiteY3238" fmla="*/ 2255885 h 2810796"/>
              <a:gd name="connsiteX3239" fmla="*/ 3143253 w 3531775"/>
              <a:gd name="connsiteY3239" fmla="*/ 2247598 h 2810796"/>
              <a:gd name="connsiteX3240" fmla="*/ 3178115 w 3531775"/>
              <a:gd name="connsiteY3240" fmla="*/ 2201116 h 2810796"/>
              <a:gd name="connsiteX3241" fmla="*/ 3171352 w 3531775"/>
              <a:gd name="connsiteY3241" fmla="*/ 2197687 h 2810796"/>
              <a:gd name="connsiteX3242" fmla="*/ 3170304 w 3531775"/>
              <a:gd name="connsiteY3242" fmla="*/ 2195020 h 2810796"/>
              <a:gd name="connsiteX3243" fmla="*/ 3164113 w 3531775"/>
              <a:gd name="connsiteY3243" fmla="*/ 2201212 h 2810796"/>
              <a:gd name="connsiteX3244" fmla="*/ 3163542 w 3531775"/>
              <a:gd name="connsiteY3244" fmla="*/ 2195973 h 2810796"/>
              <a:gd name="connsiteX3245" fmla="*/ 3163732 w 3531775"/>
              <a:gd name="connsiteY3245" fmla="*/ 2189877 h 2810796"/>
              <a:gd name="connsiteX3246" fmla="*/ 3157636 w 3531775"/>
              <a:gd name="connsiteY3246" fmla="*/ 2190734 h 2810796"/>
              <a:gd name="connsiteX3247" fmla="*/ 3163065 w 3531775"/>
              <a:gd name="connsiteY3247" fmla="*/ 2184162 h 2810796"/>
              <a:gd name="connsiteX3248" fmla="*/ 3161446 w 3531775"/>
              <a:gd name="connsiteY3248" fmla="*/ 2177018 h 2810796"/>
              <a:gd name="connsiteX3249" fmla="*/ 3147825 w 3531775"/>
              <a:gd name="connsiteY3249" fmla="*/ 2193782 h 2810796"/>
              <a:gd name="connsiteX3250" fmla="*/ 3177258 w 3531775"/>
              <a:gd name="connsiteY3250" fmla="*/ 2211308 h 2810796"/>
              <a:gd name="connsiteX3251" fmla="*/ 3178115 w 3531775"/>
              <a:gd name="connsiteY3251" fmla="*/ 2201116 h 2810796"/>
              <a:gd name="connsiteX3252" fmla="*/ 3227168 w 3531775"/>
              <a:gd name="connsiteY3252" fmla="*/ 2134537 h 2810796"/>
              <a:gd name="connsiteX3253" fmla="*/ 3216024 w 3531775"/>
              <a:gd name="connsiteY3253" fmla="*/ 2133203 h 2810796"/>
              <a:gd name="connsiteX3254" fmla="*/ 3214310 w 3531775"/>
              <a:gd name="connsiteY3254" fmla="*/ 2132917 h 2810796"/>
              <a:gd name="connsiteX3255" fmla="*/ 3208595 w 3531775"/>
              <a:gd name="connsiteY3255" fmla="*/ 2140442 h 2810796"/>
              <a:gd name="connsiteX3256" fmla="*/ 3208881 w 3531775"/>
              <a:gd name="connsiteY3256" fmla="*/ 2135203 h 2810796"/>
              <a:gd name="connsiteX3257" fmla="*/ 3207642 w 3531775"/>
              <a:gd name="connsiteY3257" fmla="*/ 2130250 h 2810796"/>
              <a:gd name="connsiteX3258" fmla="*/ 3202689 w 3531775"/>
              <a:gd name="connsiteY3258" fmla="*/ 2132251 h 2810796"/>
              <a:gd name="connsiteX3259" fmla="*/ 3205737 w 3531775"/>
              <a:gd name="connsiteY3259" fmla="*/ 2125774 h 2810796"/>
              <a:gd name="connsiteX3260" fmla="*/ 3202499 w 3531775"/>
              <a:gd name="connsiteY3260" fmla="*/ 2120344 h 2810796"/>
              <a:gd name="connsiteX3261" fmla="*/ 3227168 w 3531775"/>
              <a:gd name="connsiteY3261" fmla="*/ 2134537 h 2810796"/>
              <a:gd name="connsiteX3262" fmla="*/ 3240980 w 3531775"/>
              <a:gd name="connsiteY3262" fmla="*/ 2091674 h 2810796"/>
              <a:gd name="connsiteX3263" fmla="*/ 3239456 w 3531775"/>
              <a:gd name="connsiteY3263" fmla="*/ 2085102 h 2810796"/>
              <a:gd name="connsiteX3264" fmla="*/ 3231645 w 3531775"/>
              <a:gd name="connsiteY3264" fmla="*/ 2091483 h 2810796"/>
              <a:gd name="connsiteX3265" fmla="*/ 3258601 w 3531775"/>
              <a:gd name="connsiteY3265" fmla="*/ 2107105 h 2810796"/>
              <a:gd name="connsiteX3266" fmla="*/ 3253743 w 3531775"/>
              <a:gd name="connsiteY3266" fmla="*/ 2107105 h 2810796"/>
              <a:gd name="connsiteX3267" fmla="*/ 3248790 w 3531775"/>
              <a:gd name="connsiteY3267" fmla="*/ 2102342 h 2810796"/>
              <a:gd name="connsiteX3268" fmla="*/ 3247266 w 3531775"/>
              <a:gd name="connsiteY3268" fmla="*/ 2101485 h 2810796"/>
              <a:gd name="connsiteX3269" fmla="*/ 3240123 w 3531775"/>
              <a:gd name="connsiteY3269" fmla="*/ 2107771 h 2810796"/>
              <a:gd name="connsiteX3270" fmla="*/ 3241742 w 3531775"/>
              <a:gd name="connsiteY3270" fmla="*/ 2096817 h 2810796"/>
              <a:gd name="connsiteX3271" fmla="*/ 3236693 w 3531775"/>
              <a:gd name="connsiteY3271" fmla="*/ 2097580 h 2810796"/>
              <a:gd name="connsiteX3272" fmla="*/ 3240980 w 3531775"/>
              <a:gd name="connsiteY3272" fmla="*/ 2091674 h 2810796"/>
              <a:gd name="connsiteX3273" fmla="*/ 3324800 w 3531775"/>
              <a:gd name="connsiteY3273" fmla="*/ 2065861 h 2810796"/>
              <a:gd name="connsiteX3274" fmla="*/ 3318799 w 3531775"/>
              <a:gd name="connsiteY3274" fmla="*/ 2059194 h 2810796"/>
              <a:gd name="connsiteX3275" fmla="*/ 3316989 w 3531775"/>
              <a:gd name="connsiteY3275" fmla="*/ 2058051 h 2810796"/>
              <a:gd name="connsiteX3276" fmla="*/ 3308036 w 3531775"/>
              <a:gd name="connsiteY3276" fmla="*/ 2066623 h 2810796"/>
              <a:gd name="connsiteX3277" fmla="*/ 3310036 w 3531775"/>
              <a:gd name="connsiteY3277" fmla="*/ 2059194 h 2810796"/>
              <a:gd name="connsiteX3278" fmla="*/ 3310226 w 3531775"/>
              <a:gd name="connsiteY3278" fmla="*/ 2051574 h 2810796"/>
              <a:gd name="connsiteX3279" fmla="*/ 3303940 w 3531775"/>
              <a:gd name="connsiteY3279" fmla="*/ 2052717 h 2810796"/>
              <a:gd name="connsiteX3280" fmla="*/ 3309560 w 3531775"/>
              <a:gd name="connsiteY3280" fmla="*/ 2044525 h 2810796"/>
              <a:gd name="connsiteX3281" fmla="*/ 3307750 w 3531775"/>
              <a:gd name="connsiteY3281" fmla="*/ 2035572 h 2810796"/>
              <a:gd name="connsiteX3282" fmla="*/ 3298034 w 3531775"/>
              <a:gd name="connsiteY3282" fmla="*/ 2044525 h 2810796"/>
              <a:gd name="connsiteX3283" fmla="*/ 3323466 w 3531775"/>
              <a:gd name="connsiteY3283" fmla="*/ 2078625 h 2810796"/>
              <a:gd name="connsiteX3284" fmla="*/ 3324800 w 3531775"/>
              <a:gd name="connsiteY3284" fmla="*/ 2065861 h 2810796"/>
              <a:gd name="connsiteX3285" fmla="*/ 3311941 w 3531775"/>
              <a:gd name="connsiteY3285" fmla="*/ 2097389 h 2810796"/>
              <a:gd name="connsiteX3286" fmla="*/ 3305845 w 3531775"/>
              <a:gd name="connsiteY3286" fmla="*/ 2100628 h 2810796"/>
              <a:gd name="connsiteX3287" fmla="*/ 3297558 w 3531775"/>
              <a:gd name="connsiteY3287" fmla="*/ 2098532 h 2810796"/>
              <a:gd name="connsiteX3288" fmla="*/ 3288986 w 3531775"/>
              <a:gd name="connsiteY3288" fmla="*/ 2110057 h 2810796"/>
              <a:gd name="connsiteX3289" fmla="*/ 3286509 w 3531775"/>
              <a:gd name="connsiteY3289" fmla="*/ 2096722 h 2810796"/>
              <a:gd name="connsiteX3290" fmla="*/ 3280509 w 3531775"/>
              <a:gd name="connsiteY3290" fmla="*/ 2100628 h 2810796"/>
              <a:gd name="connsiteX3291" fmla="*/ 3283557 w 3531775"/>
              <a:gd name="connsiteY3291" fmla="*/ 2091198 h 2810796"/>
              <a:gd name="connsiteX3292" fmla="*/ 3278794 w 3531775"/>
              <a:gd name="connsiteY3292" fmla="*/ 2084816 h 2810796"/>
              <a:gd name="connsiteX3293" fmla="*/ 3311941 w 3531775"/>
              <a:gd name="connsiteY3293" fmla="*/ 2097389 h 2810796"/>
              <a:gd name="connsiteX3294" fmla="*/ 3279080 w 3531775"/>
              <a:gd name="connsiteY3294" fmla="*/ 2149110 h 2810796"/>
              <a:gd name="connsiteX3295" fmla="*/ 3271174 w 3531775"/>
              <a:gd name="connsiteY3295" fmla="*/ 2146062 h 2810796"/>
              <a:gd name="connsiteX3296" fmla="*/ 3268983 w 3531775"/>
              <a:gd name="connsiteY3296" fmla="*/ 2145871 h 2810796"/>
              <a:gd name="connsiteX3297" fmla="*/ 3261459 w 3531775"/>
              <a:gd name="connsiteY3297" fmla="*/ 2156539 h 2810796"/>
              <a:gd name="connsiteX3298" fmla="*/ 3261935 w 3531775"/>
              <a:gd name="connsiteY3298" fmla="*/ 2149491 h 2810796"/>
              <a:gd name="connsiteX3299" fmla="*/ 3260411 w 3531775"/>
              <a:gd name="connsiteY3299" fmla="*/ 2143014 h 2810796"/>
              <a:gd name="connsiteX3300" fmla="*/ 3254029 w 3531775"/>
              <a:gd name="connsiteY3300" fmla="*/ 2146252 h 2810796"/>
              <a:gd name="connsiteX3301" fmla="*/ 3254696 w 3531775"/>
              <a:gd name="connsiteY3301" fmla="*/ 2141680 h 2810796"/>
              <a:gd name="connsiteX3302" fmla="*/ 3254219 w 3531775"/>
              <a:gd name="connsiteY3302" fmla="*/ 2130250 h 2810796"/>
              <a:gd name="connsiteX3303" fmla="*/ 3244313 w 3531775"/>
              <a:gd name="connsiteY3303" fmla="*/ 2154063 h 2810796"/>
              <a:gd name="connsiteX3304" fmla="*/ 3281080 w 3531775"/>
              <a:gd name="connsiteY3304" fmla="*/ 2159968 h 2810796"/>
              <a:gd name="connsiteX3305" fmla="*/ 3279080 w 3531775"/>
              <a:gd name="connsiteY3305" fmla="*/ 2149110 h 2810796"/>
              <a:gd name="connsiteX3306" fmla="*/ 3245266 w 3531775"/>
              <a:gd name="connsiteY3306" fmla="*/ 2044144 h 2810796"/>
              <a:gd name="connsiteX3307" fmla="*/ 3279651 w 3531775"/>
              <a:gd name="connsiteY3307" fmla="*/ 2059956 h 2810796"/>
              <a:gd name="connsiteX3308" fmla="*/ 3276603 w 3531775"/>
              <a:gd name="connsiteY3308" fmla="*/ 2050145 h 2810796"/>
              <a:gd name="connsiteX3309" fmla="*/ 3268983 w 3531775"/>
              <a:gd name="connsiteY3309" fmla="*/ 2047573 h 2810796"/>
              <a:gd name="connsiteX3310" fmla="*/ 3261363 w 3531775"/>
              <a:gd name="connsiteY3310" fmla="*/ 2057193 h 2810796"/>
              <a:gd name="connsiteX3311" fmla="*/ 3260887 w 3531775"/>
              <a:gd name="connsiteY3311" fmla="*/ 2050907 h 2810796"/>
              <a:gd name="connsiteX3312" fmla="*/ 3258696 w 3531775"/>
              <a:gd name="connsiteY3312" fmla="*/ 2045192 h 2810796"/>
              <a:gd name="connsiteX3313" fmla="*/ 3253267 w 3531775"/>
              <a:gd name="connsiteY3313" fmla="*/ 2048240 h 2810796"/>
              <a:gd name="connsiteX3314" fmla="*/ 3255743 w 3531775"/>
              <a:gd name="connsiteY3314" fmla="*/ 2040049 h 2810796"/>
              <a:gd name="connsiteX3315" fmla="*/ 3251362 w 3531775"/>
              <a:gd name="connsiteY3315" fmla="*/ 2033953 h 2810796"/>
              <a:gd name="connsiteX3316" fmla="*/ 3245266 w 3531775"/>
              <a:gd name="connsiteY3316" fmla="*/ 2044144 h 2810796"/>
              <a:gd name="connsiteX3317" fmla="*/ 3344993 w 3531775"/>
              <a:gd name="connsiteY3317" fmla="*/ 2106057 h 2810796"/>
              <a:gd name="connsiteX3318" fmla="*/ 3350708 w 3531775"/>
              <a:gd name="connsiteY3318" fmla="*/ 2080530 h 2810796"/>
              <a:gd name="connsiteX3319" fmla="*/ 3343374 w 3531775"/>
              <a:gd name="connsiteY3319" fmla="*/ 2084435 h 2810796"/>
              <a:gd name="connsiteX3320" fmla="*/ 3341659 w 3531775"/>
              <a:gd name="connsiteY3320" fmla="*/ 2085864 h 2810796"/>
              <a:gd name="connsiteX3321" fmla="*/ 3341373 w 3531775"/>
              <a:gd name="connsiteY3321" fmla="*/ 2096722 h 2810796"/>
              <a:gd name="connsiteX3322" fmla="*/ 3338230 w 3531775"/>
              <a:gd name="connsiteY3322" fmla="*/ 2092722 h 2810796"/>
              <a:gd name="connsiteX3323" fmla="*/ 3333944 w 3531775"/>
              <a:gd name="connsiteY3323" fmla="*/ 2090341 h 2810796"/>
              <a:gd name="connsiteX3324" fmla="*/ 3330896 w 3531775"/>
              <a:gd name="connsiteY3324" fmla="*/ 2096437 h 2810796"/>
              <a:gd name="connsiteX3325" fmla="*/ 3329467 w 3531775"/>
              <a:gd name="connsiteY3325" fmla="*/ 2088816 h 2810796"/>
              <a:gd name="connsiteX3326" fmla="*/ 3323466 w 3531775"/>
              <a:gd name="connsiteY3326" fmla="*/ 2087483 h 2810796"/>
              <a:gd name="connsiteX3327" fmla="*/ 3322514 w 3531775"/>
              <a:gd name="connsiteY3327" fmla="*/ 2099199 h 2810796"/>
              <a:gd name="connsiteX3328" fmla="*/ 3344993 w 3531775"/>
              <a:gd name="connsiteY3328" fmla="*/ 2106057 h 2810796"/>
              <a:gd name="connsiteX3329" fmla="*/ 3297749 w 3531775"/>
              <a:gd name="connsiteY3329" fmla="*/ 2156635 h 2810796"/>
              <a:gd name="connsiteX3330" fmla="*/ 3323276 w 3531775"/>
              <a:gd name="connsiteY3330" fmla="*/ 2147776 h 2810796"/>
              <a:gd name="connsiteX3331" fmla="*/ 3317751 w 3531775"/>
              <a:gd name="connsiteY3331" fmla="*/ 2143680 h 2810796"/>
              <a:gd name="connsiteX3332" fmla="*/ 3316132 w 3531775"/>
              <a:gd name="connsiteY3332" fmla="*/ 2143109 h 2810796"/>
              <a:gd name="connsiteX3333" fmla="*/ 3308702 w 3531775"/>
              <a:gd name="connsiteY3333" fmla="*/ 2151586 h 2810796"/>
              <a:gd name="connsiteX3334" fmla="*/ 3310131 w 3531775"/>
              <a:gd name="connsiteY3334" fmla="*/ 2145300 h 2810796"/>
              <a:gd name="connsiteX3335" fmla="*/ 3310036 w 3531775"/>
              <a:gd name="connsiteY3335" fmla="*/ 2139204 h 2810796"/>
              <a:gd name="connsiteX3336" fmla="*/ 3304607 w 3531775"/>
              <a:gd name="connsiteY3336" fmla="*/ 2141109 h 2810796"/>
              <a:gd name="connsiteX3337" fmla="*/ 3309179 w 3531775"/>
              <a:gd name="connsiteY3337" fmla="*/ 2133584 h 2810796"/>
              <a:gd name="connsiteX3338" fmla="*/ 3297749 w 3531775"/>
              <a:gd name="connsiteY3338" fmla="*/ 2156635 h 2810796"/>
              <a:gd name="connsiteX3339" fmla="*/ 3253362 w 3531775"/>
              <a:gd name="connsiteY3339" fmla="*/ 2211784 h 2810796"/>
              <a:gd name="connsiteX3340" fmla="*/ 3284318 w 3531775"/>
              <a:gd name="connsiteY3340" fmla="*/ 2201021 h 2810796"/>
              <a:gd name="connsiteX3341" fmla="*/ 3276889 w 3531775"/>
              <a:gd name="connsiteY3341" fmla="*/ 2198830 h 2810796"/>
              <a:gd name="connsiteX3342" fmla="*/ 3275651 w 3531775"/>
              <a:gd name="connsiteY3342" fmla="*/ 2196163 h 2810796"/>
              <a:gd name="connsiteX3343" fmla="*/ 3266602 w 3531775"/>
              <a:gd name="connsiteY3343" fmla="*/ 2205688 h 2810796"/>
              <a:gd name="connsiteX3344" fmla="*/ 3268412 w 3531775"/>
              <a:gd name="connsiteY3344" fmla="*/ 2198735 h 2810796"/>
              <a:gd name="connsiteX3345" fmla="*/ 3268221 w 3531775"/>
              <a:gd name="connsiteY3345" fmla="*/ 2191972 h 2810796"/>
              <a:gd name="connsiteX3346" fmla="*/ 3261744 w 3531775"/>
              <a:gd name="connsiteY3346" fmla="*/ 2194258 h 2810796"/>
              <a:gd name="connsiteX3347" fmla="*/ 3267174 w 3531775"/>
              <a:gd name="connsiteY3347" fmla="*/ 2185781 h 2810796"/>
              <a:gd name="connsiteX3348" fmla="*/ 3253362 w 3531775"/>
              <a:gd name="connsiteY3348" fmla="*/ 2211784 h 2810796"/>
              <a:gd name="connsiteX3349" fmla="*/ 3219929 w 3531775"/>
              <a:gd name="connsiteY3349" fmla="*/ 2245598 h 2810796"/>
              <a:gd name="connsiteX3350" fmla="*/ 3245457 w 3531775"/>
              <a:gd name="connsiteY3350" fmla="*/ 2246074 h 2810796"/>
              <a:gd name="connsiteX3351" fmla="*/ 3241932 w 3531775"/>
              <a:gd name="connsiteY3351" fmla="*/ 2240169 h 2810796"/>
              <a:gd name="connsiteX3352" fmla="*/ 3240694 w 3531775"/>
              <a:gd name="connsiteY3352" fmla="*/ 2239026 h 2810796"/>
              <a:gd name="connsiteX3353" fmla="*/ 3231455 w 3531775"/>
              <a:gd name="connsiteY3353" fmla="*/ 2244550 h 2810796"/>
              <a:gd name="connsiteX3354" fmla="*/ 3234788 w 3531775"/>
              <a:gd name="connsiteY3354" fmla="*/ 2239026 h 2810796"/>
              <a:gd name="connsiteX3355" fmla="*/ 3236598 w 3531775"/>
              <a:gd name="connsiteY3355" fmla="*/ 2233120 h 2810796"/>
              <a:gd name="connsiteX3356" fmla="*/ 3231169 w 3531775"/>
              <a:gd name="connsiteY3356" fmla="*/ 2233120 h 2810796"/>
              <a:gd name="connsiteX3357" fmla="*/ 3237646 w 3531775"/>
              <a:gd name="connsiteY3357" fmla="*/ 2227501 h 2810796"/>
              <a:gd name="connsiteX3358" fmla="*/ 3219929 w 3531775"/>
              <a:gd name="connsiteY3358" fmla="*/ 2245598 h 2810796"/>
              <a:gd name="connsiteX3359" fmla="*/ 3222977 w 3531775"/>
              <a:gd name="connsiteY3359" fmla="*/ 2210641 h 2810796"/>
              <a:gd name="connsiteX3360" fmla="*/ 3234026 w 3531775"/>
              <a:gd name="connsiteY3360" fmla="*/ 2187876 h 2810796"/>
              <a:gd name="connsiteX3361" fmla="*/ 3227168 w 3531775"/>
              <a:gd name="connsiteY3361" fmla="*/ 2193592 h 2810796"/>
              <a:gd name="connsiteX3362" fmla="*/ 3221644 w 3531775"/>
              <a:gd name="connsiteY3362" fmla="*/ 2185114 h 2810796"/>
              <a:gd name="connsiteX3363" fmla="*/ 3213262 w 3531775"/>
              <a:gd name="connsiteY3363" fmla="*/ 2197306 h 2810796"/>
              <a:gd name="connsiteX3364" fmla="*/ 3213357 w 3531775"/>
              <a:gd name="connsiteY3364" fmla="*/ 2189496 h 2810796"/>
              <a:gd name="connsiteX3365" fmla="*/ 3211167 w 3531775"/>
              <a:gd name="connsiteY3365" fmla="*/ 2182543 h 2810796"/>
              <a:gd name="connsiteX3366" fmla="*/ 3203737 w 3531775"/>
              <a:gd name="connsiteY3366" fmla="*/ 2186448 h 2810796"/>
              <a:gd name="connsiteX3367" fmla="*/ 3208023 w 3531775"/>
              <a:gd name="connsiteY3367" fmla="*/ 2176351 h 2810796"/>
              <a:gd name="connsiteX3368" fmla="*/ 3203166 w 3531775"/>
              <a:gd name="connsiteY3368" fmla="*/ 2168922 h 2810796"/>
              <a:gd name="connsiteX3369" fmla="*/ 3193926 w 3531775"/>
              <a:gd name="connsiteY3369" fmla="*/ 2181400 h 2810796"/>
              <a:gd name="connsiteX3370" fmla="*/ 3222977 w 3531775"/>
              <a:gd name="connsiteY3370" fmla="*/ 2210641 h 2810796"/>
              <a:gd name="connsiteX3371" fmla="*/ 3167066 w 3531775"/>
              <a:gd name="connsiteY3371" fmla="*/ 2296366 h 2810796"/>
              <a:gd name="connsiteX3372" fmla="*/ 3203356 w 3531775"/>
              <a:gd name="connsiteY3372" fmla="*/ 2289413 h 2810796"/>
              <a:gd name="connsiteX3373" fmla="*/ 3197260 w 3531775"/>
              <a:gd name="connsiteY3373" fmla="*/ 2290080 h 2810796"/>
              <a:gd name="connsiteX3374" fmla="*/ 3191450 w 3531775"/>
              <a:gd name="connsiteY3374" fmla="*/ 2285698 h 2810796"/>
              <a:gd name="connsiteX3375" fmla="*/ 3180210 w 3531775"/>
              <a:gd name="connsiteY3375" fmla="*/ 2292366 h 2810796"/>
              <a:gd name="connsiteX3376" fmla="*/ 3186973 w 3531775"/>
              <a:gd name="connsiteY3376" fmla="*/ 2280079 h 2810796"/>
              <a:gd name="connsiteX3377" fmla="*/ 3176781 w 3531775"/>
              <a:gd name="connsiteY3377" fmla="*/ 2281984 h 2810796"/>
              <a:gd name="connsiteX3378" fmla="*/ 3182782 w 3531775"/>
              <a:gd name="connsiteY3378" fmla="*/ 2275221 h 2810796"/>
              <a:gd name="connsiteX3379" fmla="*/ 3167066 w 3531775"/>
              <a:gd name="connsiteY3379" fmla="*/ 2296366 h 2810796"/>
              <a:gd name="connsiteX3380" fmla="*/ 3169352 w 3531775"/>
              <a:gd name="connsiteY3380" fmla="*/ 2257695 h 2810796"/>
              <a:gd name="connsiteX3381" fmla="*/ 3201070 w 3531775"/>
              <a:gd name="connsiteY3381" fmla="*/ 2240931 h 2810796"/>
              <a:gd name="connsiteX3382" fmla="*/ 3192307 w 3531775"/>
              <a:gd name="connsiteY3382" fmla="*/ 2238930 h 2810796"/>
              <a:gd name="connsiteX3383" fmla="*/ 3182496 w 3531775"/>
              <a:gd name="connsiteY3383" fmla="*/ 2249408 h 2810796"/>
              <a:gd name="connsiteX3384" fmla="*/ 3182496 w 3531775"/>
              <a:gd name="connsiteY3384" fmla="*/ 2242931 h 2810796"/>
              <a:gd name="connsiteX3385" fmla="*/ 3180496 w 3531775"/>
              <a:gd name="connsiteY3385" fmla="*/ 2237121 h 2810796"/>
              <a:gd name="connsiteX3386" fmla="*/ 3173924 w 3531775"/>
              <a:gd name="connsiteY3386" fmla="*/ 2240645 h 2810796"/>
              <a:gd name="connsiteX3387" fmla="*/ 3177734 w 3531775"/>
              <a:gd name="connsiteY3387" fmla="*/ 2231977 h 2810796"/>
              <a:gd name="connsiteX3388" fmla="*/ 3169352 w 3531775"/>
              <a:gd name="connsiteY3388" fmla="*/ 2257695 h 2810796"/>
              <a:gd name="connsiteX3389" fmla="*/ 3114107 w 3531775"/>
              <a:gd name="connsiteY3389" fmla="*/ 2338657 h 2810796"/>
              <a:gd name="connsiteX3390" fmla="*/ 3142872 w 3531775"/>
              <a:gd name="connsiteY3390" fmla="*/ 2336181 h 2810796"/>
              <a:gd name="connsiteX3391" fmla="*/ 3138015 w 3531775"/>
              <a:gd name="connsiteY3391" fmla="*/ 2331418 h 2810796"/>
              <a:gd name="connsiteX3392" fmla="*/ 3136491 w 3531775"/>
              <a:gd name="connsiteY3392" fmla="*/ 2330561 h 2810796"/>
              <a:gd name="connsiteX3393" fmla="*/ 3126870 w 3531775"/>
              <a:gd name="connsiteY3393" fmla="*/ 2336467 h 2810796"/>
              <a:gd name="connsiteX3394" fmla="*/ 3129728 w 3531775"/>
              <a:gd name="connsiteY3394" fmla="*/ 2331228 h 2810796"/>
              <a:gd name="connsiteX3395" fmla="*/ 3130966 w 3531775"/>
              <a:gd name="connsiteY3395" fmla="*/ 2325894 h 2810796"/>
              <a:gd name="connsiteX3396" fmla="*/ 3124965 w 3531775"/>
              <a:gd name="connsiteY3396" fmla="*/ 2326465 h 2810796"/>
              <a:gd name="connsiteX3397" fmla="*/ 3131347 w 3531775"/>
              <a:gd name="connsiteY3397" fmla="*/ 2320846 h 2810796"/>
              <a:gd name="connsiteX3398" fmla="*/ 3114107 w 3531775"/>
              <a:gd name="connsiteY3398" fmla="*/ 2338657 h 2810796"/>
              <a:gd name="connsiteX3399" fmla="*/ 3112107 w 3531775"/>
              <a:gd name="connsiteY3399" fmla="*/ 2297509 h 2810796"/>
              <a:gd name="connsiteX3400" fmla="*/ 3145825 w 3531775"/>
              <a:gd name="connsiteY3400" fmla="*/ 2293985 h 2810796"/>
              <a:gd name="connsiteX3401" fmla="*/ 3139634 w 3531775"/>
              <a:gd name="connsiteY3401" fmla="*/ 2288365 h 2810796"/>
              <a:gd name="connsiteX3402" fmla="*/ 3126870 w 3531775"/>
              <a:gd name="connsiteY3402" fmla="*/ 2294557 h 2810796"/>
              <a:gd name="connsiteX3403" fmla="*/ 3129823 w 3531775"/>
              <a:gd name="connsiteY3403" fmla="*/ 2288175 h 2810796"/>
              <a:gd name="connsiteX3404" fmla="*/ 3130776 w 3531775"/>
              <a:gd name="connsiteY3404" fmla="*/ 2281698 h 2810796"/>
              <a:gd name="connsiteX3405" fmla="*/ 3123727 w 3531775"/>
              <a:gd name="connsiteY3405" fmla="*/ 2282460 h 2810796"/>
              <a:gd name="connsiteX3406" fmla="*/ 3130776 w 3531775"/>
              <a:gd name="connsiteY3406" fmla="*/ 2275602 h 2810796"/>
              <a:gd name="connsiteX3407" fmla="*/ 3129823 w 3531775"/>
              <a:gd name="connsiteY3407" fmla="*/ 2267791 h 2810796"/>
              <a:gd name="connsiteX3408" fmla="*/ 3112107 w 3531775"/>
              <a:gd name="connsiteY3408" fmla="*/ 2297509 h 2810796"/>
              <a:gd name="connsiteX3409" fmla="*/ 3109249 w 3531775"/>
              <a:gd name="connsiteY3409" fmla="*/ 2313797 h 2810796"/>
              <a:gd name="connsiteX3410" fmla="*/ 3091818 w 3531775"/>
              <a:gd name="connsiteY3410" fmla="*/ 2310654 h 2810796"/>
              <a:gd name="connsiteX3411" fmla="*/ 3090485 w 3531775"/>
              <a:gd name="connsiteY3411" fmla="*/ 2307606 h 2810796"/>
              <a:gd name="connsiteX3412" fmla="*/ 3078198 w 3531775"/>
              <a:gd name="connsiteY3412" fmla="*/ 2316274 h 2810796"/>
              <a:gd name="connsiteX3413" fmla="*/ 3081531 w 3531775"/>
              <a:gd name="connsiteY3413" fmla="*/ 2301796 h 2810796"/>
              <a:gd name="connsiteX3414" fmla="*/ 3073149 w 3531775"/>
              <a:gd name="connsiteY3414" fmla="*/ 2302939 h 2810796"/>
              <a:gd name="connsiteX3415" fmla="*/ 3080769 w 3531775"/>
              <a:gd name="connsiteY3415" fmla="*/ 2294938 h 2810796"/>
              <a:gd name="connsiteX3416" fmla="*/ 3078578 w 3531775"/>
              <a:gd name="connsiteY3416" fmla="*/ 2286365 h 2810796"/>
              <a:gd name="connsiteX3417" fmla="*/ 3109249 w 3531775"/>
              <a:gd name="connsiteY3417" fmla="*/ 2313797 h 2810796"/>
              <a:gd name="connsiteX3418" fmla="*/ 3059052 w 3531775"/>
              <a:gd name="connsiteY3418" fmla="*/ 2366851 h 2810796"/>
              <a:gd name="connsiteX3419" fmla="*/ 3089532 w 3531775"/>
              <a:gd name="connsiteY3419" fmla="*/ 2368185 h 2810796"/>
              <a:gd name="connsiteX3420" fmla="*/ 3084579 w 3531775"/>
              <a:gd name="connsiteY3420" fmla="*/ 2367518 h 2810796"/>
              <a:gd name="connsiteX3421" fmla="*/ 3080769 w 3531775"/>
              <a:gd name="connsiteY3421" fmla="*/ 2362851 h 2810796"/>
              <a:gd name="connsiteX3422" fmla="*/ 3079531 w 3531775"/>
              <a:gd name="connsiteY3422" fmla="*/ 2361993 h 2810796"/>
              <a:gd name="connsiteX3423" fmla="*/ 3070482 w 3531775"/>
              <a:gd name="connsiteY3423" fmla="*/ 2366089 h 2810796"/>
              <a:gd name="connsiteX3424" fmla="*/ 3073626 w 3531775"/>
              <a:gd name="connsiteY3424" fmla="*/ 2361898 h 2810796"/>
              <a:gd name="connsiteX3425" fmla="*/ 3075245 w 3531775"/>
              <a:gd name="connsiteY3425" fmla="*/ 2357326 h 2810796"/>
              <a:gd name="connsiteX3426" fmla="*/ 3069911 w 3531775"/>
              <a:gd name="connsiteY3426" fmla="*/ 2357231 h 2810796"/>
              <a:gd name="connsiteX3427" fmla="*/ 3076102 w 3531775"/>
              <a:gd name="connsiteY3427" fmla="*/ 2352850 h 2810796"/>
              <a:gd name="connsiteX3428" fmla="*/ 3059052 w 3531775"/>
              <a:gd name="connsiteY3428" fmla="*/ 2366851 h 2810796"/>
              <a:gd name="connsiteX3429" fmla="*/ 3057147 w 3531775"/>
              <a:gd name="connsiteY3429" fmla="*/ 2288556 h 2810796"/>
              <a:gd name="connsiteX3430" fmla="*/ 3049051 w 3531775"/>
              <a:gd name="connsiteY3430" fmla="*/ 2283031 h 2810796"/>
              <a:gd name="connsiteX3431" fmla="*/ 3047813 w 3531775"/>
              <a:gd name="connsiteY3431" fmla="*/ 2282079 h 2810796"/>
              <a:gd name="connsiteX3432" fmla="*/ 3040193 w 3531775"/>
              <a:gd name="connsiteY3432" fmla="*/ 2285698 h 2810796"/>
              <a:gd name="connsiteX3433" fmla="*/ 3042574 w 3531775"/>
              <a:gd name="connsiteY3433" fmla="*/ 2281698 h 2810796"/>
              <a:gd name="connsiteX3434" fmla="*/ 3043622 w 3531775"/>
              <a:gd name="connsiteY3434" fmla="*/ 2277316 h 2810796"/>
              <a:gd name="connsiteX3435" fmla="*/ 3038954 w 3531775"/>
              <a:gd name="connsiteY3435" fmla="*/ 2276935 h 2810796"/>
              <a:gd name="connsiteX3436" fmla="*/ 3044003 w 3531775"/>
              <a:gd name="connsiteY3436" fmla="*/ 2273125 h 2810796"/>
              <a:gd name="connsiteX3437" fmla="*/ 3043812 w 3531775"/>
              <a:gd name="connsiteY3437" fmla="*/ 2267696 h 2810796"/>
              <a:gd name="connsiteX3438" fmla="*/ 3057147 w 3531775"/>
              <a:gd name="connsiteY3438" fmla="*/ 2288556 h 2810796"/>
              <a:gd name="connsiteX3439" fmla="*/ 3047146 w 3531775"/>
              <a:gd name="connsiteY3439" fmla="*/ 2353040 h 2810796"/>
              <a:gd name="connsiteX3440" fmla="*/ 3046003 w 3531775"/>
              <a:gd name="connsiteY3440" fmla="*/ 2344753 h 2810796"/>
              <a:gd name="connsiteX3441" fmla="*/ 3045146 w 3531775"/>
              <a:gd name="connsiteY3441" fmla="*/ 2342848 h 2810796"/>
              <a:gd name="connsiteX3442" fmla="*/ 3032573 w 3531775"/>
              <a:gd name="connsiteY3442" fmla="*/ 2344182 h 2810796"/>
              <a:gd name="connsiteX3443" fmla="*/ 3038669 w 3531775"/>
              <a:gd name="connsiteY3443" fmla="*/ 2339800 h 2810796"/>
              <a:gd name="connsiteX3444" fmla="*/ 3043336 w 3531775"/>
              <a:gd name="connsiteY3444" fmla="*/ 2334180 h 2810796"/>
              <a:gd name="connsiteX3445" fmla="*/ 3037526 w 3531775"/>
              <a:gd name="connsiteY3445" fmla="*/ 2331514 h 2810796"/>
              <a:gd name="connsiteX3446" fmla="*/ 3046956 w 3531775"/>
              <a:gd name="connsiteY3446" fmla="*/ 2328466 h 2810796"/>
              <a:gd name="connsiteX3447" fmla="*/ 3050861 w 3531775"/>
              <a:gd name="connsiteY3447" fmla="*/ 2320941 h 2810796"/>
              <a:gd name="connsiteX3448" fmla="*/ 3037526 w 3531775"/>
              <a:gd name="connsiteY3448" fmla="*/ 2321989 h 2810796"/>
              <a:gd name="connsiteX3449" fmla="*/ 3038669 w 3531775"/>
              <a:gd name="connsiteY3449" fmla="*/ 2361803 h 2810796"/>
              <a:gd name="connsiteX3450" fmla="*/ 3047146 w 3531775"/>
              <a:gd name="connsiteY3450" fmla="*/ 2353040 h 2810796"/>
              <a:gd name="connsiteX3451" fmla="*/ 3010665 w 3531775"/>
              <a:gd name="connsiteY3451" fmla="*/ 2403904 h 2810796"/>
              <a:gd name="connsiteX3452" fmla="*/ 3032096 w 3531775"/>
              <a:gd name="connsiteY3452" fmla="*/ 2395617 h 2810796"/>
              <a:gd name="connsiteX3453" fmla="*/ 3027143 w 3531775"/>
              <a:gd name="connsiteY3453" fmla="*/ 2389902 h 2810796"/>
              <a:gd name="connsiteX3454" fmla="*/ 3027525 w 3531775"/>
              <a:gd name="connsiteY3454" fmla="*/ 2387044 h 2810796"/>
              <a:gd name="connsiteX3455" fmla="*/ 3014666 w 3531775"/>
              <a:gd name="connsiteY3455" fmla="*/ 2390283 h 2810796"/>
              <a:gd name="connsiteX3456" fmla="*/ 3020000 w 3531775"/>
              <a:gd name="connsiteY3456" fmla="*/ 2385425 h 2810796"/>
              <a:gd name="connsiteX3457" fmla="*/ 3023619 w 3531775"/>
              <a:gd name="connsiteY3457" fmla="*/ 2379805 h 2810796"/>
              <a:gd name="connsiteX3458" fmla="*/ 3016952 w 3531775"/>
              <a:gd name="connsiteY3458" fmla="*/ 2378376 h 2810796"/>
              <a:gd name="connsiteX3459" fmla="*/ 3026191 w 3531775"/>
              <a:gd name="connsiteY3459" fmla="*/ 2374186 h 2810796"/>
              <a:gd name="connsiteX3460" fmla="*/ 3028572 w 3531775"/>
              <a:gd name="connsiteY3460" fmla="*/ 2366851 h 2810796"/>
              <a:gd name="connsiteX3461" fmla="*/ 3010665 w 3531775"/>
              <a:gd name="connsiteY3461" fmla="*/ 2403904 h 2810796"/>
              <a:gd name="connsiteX3462" fmla="*/ 2989996 w 3531775"/>
              <a:gd name="connsiteY3462" fmla="*/ 2377329 h 2810796"/>
              <a:gd name="connsiteX3463" fmla="*/ 3001998 w 3531775"/>
              <a:gd name="connsiteY3463" fmla="*/ 2369995 h 2810796"/>
              <a:gd name="connsiteX3464" fmla="*/ 2995616 w 3531775"/>
              <a:gd name="connsiteY3464" fmla="*/ 2367899 h 2810796"/>
              <a:gd name="connsiteX3465" fmla="*/ 2991520 w 3531775"/>
              <a:gd name="connsiteY3465" fmla="*/ 2360755 h 2810796"/>
              <a:gd name="connsiteX3466" fmla="*/ 2977423 w 3531775"/>
              <a:gd name="connsiteY3466" fmla="*/ 2362565 h 2810796"/>
              <a:gd name="connsiteX3467" fmla="*/ 2985329 w 3531775"/>
              <a:gd name="connsiteY3467" fmla="*/ 2351802 h 2810796"/>
              <a:gd name="connsiteX3468" fmla="*/ 2978376 w 3531775"/>
              <a:gd name="connsiteY3468" fmla="*/ 2350278 h 2810796"/>
              <a:gd name="connsiteX3469" fmla="*/ 2987234 w 3531775"/>
              <a:gd name="connsiteY3469" fmla="*/ 2345992 h 2810796"/>
              <a:gd name="connsiteX3470" fmla="*/ 2988853 w 3531775"/>
              <a:gd name="connsiteY3470" fmla="*/ 2338467 h 2810796"/>
              <a:gd name="connsiteX3471" fmla="*/ 2989996 w 3531775"/>
              <a:gd name="connsiteY3471" fmla="*/ 2377329 h 2810796"/>
              <a:gd name="connsiteX3472" fmla="*/ 2946752 w 3531775"/>
              <a:gd name="connsiteY3472" fmla="*/ 2416858 h 2810796"/>
              <a:gd name="connsiteX3473" fmla="*/ 2966184 w 3531775"/>
              <a:gd name="connsiteY3473" fmla="*/ 2415524 h 2810796"/>
              <a:gd name="connsiteX3474" fmla="*/ 2966660 w 3531775"/>
              <a:gd name="connsiteY3474" fmla="*/ 2408761 h 2810796"/>
              <a:gd name="connsiteX3475" fmla="*/ 2966279 w 3531775"/>
              <a:gd name="connsiteY3475" fmla="*/ 2407142 h 2810796"/>
              <a:gd name="connsiteX3476" fmla="*/ 2955325 w 3531775"/>
              <a:gd name="connsiteY3476" fmla="*/ 2406571 h 2810796"/>
              <a:gd name="connsiteX3477" fmla="*/ 2961326 w 3531775"/>
              <a:gd name="connsiteY3477" fmla="*/ 2403904 h 2810796"/>
              <a:gd name="connsiteX3478" fmla="*/ 2966279 w 3531775"/>
              <a:gd name="connsiteY3478" fmla="*/ 2400093 h 2810796"/>
              <a:gd name="connsiteX3479" fmla="*/ 2961802 w 3531775"/>
              <a:gd name="connsiteY3479" fmla="*/ 2397141 h 2810796"/>
              <a:gd name="connsiteX3480" fmla="*/ 2970375 w 3531775"/>
              <a:gd name="connsiteY3480" fmla="*/ 2395998 h 2810796"/>
              <a:gd name="connsiteX3481" fmla="*/ 2975042 w 3531775"/>
              <a:gd name="connsiteY3481" fmla="*/ 2390473 h 2810796"/>
              <a:gd name="connsiteX3482" fmla="*/ 2946752 w 3531775"/>
              <a:gd name="connsiteY3482" fmla="*/ 2416858 h 2810796"/>
              <a:gd name="connsiteX3483" fmla="*/ 2924940 w 3531775"/>
              <a:gd name="connsiteY3483" fmla="*/ 2394093 h 2810796"/>
              <a:gd name="connsiteX3484" fmla="*/ 2937990 w 3531775"/>
              <a:gd name="connsiteY3484" fmla="*/ 2388473 h 2810796"/>
              <a:gd name="connsiteX3485" fmla="*/ 2931893 w 3531775"/>
              <a:gd name="connsiteY3485" fmla="*/ 2385616 h 2810796"/>
              <a:gd name="connsiteX3486" fmla="*/ 2928845 w 3531775"/>
              <a:gd name="connsiteY3486" fmla="*/ 2377996 h 2810796"/>
              <a:gd name="connsiteX3487" fmla="*/ 2914558 w 3531775"/>
              <a:gd name="connsiteY3487" fmla="*/ 2377996 h 2810796"/>
              <a:gd name="connsiteX3488" fmla="*/ 2920083 w 3531775"/>
              <a:gd name="connsiteY3488" fmla="*/ 2373614 h 2810796"/>
              <a:gd name="connsiteX3489" fmla="*/ 2923893 w 3531775"/>
              <a:gd name="connsiteY3489" fmla="*/ 2368280 h 2810796"/>
              <a:gd name="connsiteX3490" fmla="*/ 2917225 w 3531775"/>
              <a:gd name="connsiteY3490" fmla="*/ 2365899 h 2810796"/>
              <a:gd name="connsiteX3491" fmla="*/ 2926559 w 3531775"/>
              <a:gd name="connsiteY3491" fmla="*/ 2362851 h 2810796"/>
              <a:gd name="connsiteX3492" fmla="*/ 2929226 w 3531775"/>
              <a:gd name="connsiteY3492" fmla="*/ 2355707 h 2810796"/>
              <a:gd name="connsiteX3493" fmla="*/ 2924940 w 3531775"/>
              <a:gd name="connsiteY3493" fmla="*/ 2394093 h 2810796"/>
              <a:gd name="connsiteX3494" fmla="*/ 2881506 w 3531775"/>
              <a:gd name="connsiteY3494" fmla="*/ 2422382 h 2810796"/>
              <a:gd name="connsiteX3495" fmla="*/ 2900651 w 3531775"/>
              <a:gd name="connsiteY3495" fmla="*/ 2418858 h 2810796"/>
              <a:gd name="connsiteX3496" fmla="*/ 2894079 w 3531775"/>
              <a:gd name="connsiteY3496" fmla="*/ 2417334 h 2810796"/>
              <a:gd name="connsiteX3497" fmla="*/ 2898556 w 3531775"/>
              <a:gd name="connsiteY3497" fmla="*/ 2412571 h 2810796"/>
              <a:gd name="connsiteX3498" fmla="*/ 2886269 w 3531775"/>
              <a:gd name="connsiteY3498" fmla="*/ 2411714 h 2810796"/>
              <a:gd name="connsiteX3499" fmla="*/ 2894936 w 3531775"/>
              <a:gd name="connsiteY3499" fmla="*/ 2404570 h 2810796"/>
              <a:gd name="connsiteX3500" fmla="*/ 2889317 w 3531775"/>
              <a:gd name="connsiteY3500" fmla="*/ 2402284 h 2810796"/>
              <a:gd name="connsiteX3501" fmla="*/ 2897699 w 3531775"/>
              <a:gd name="connsiteY3501" fmla="*/ 2400379 h 2810796"/>
              <a:gd name="connsiteX3502" fmla="*/ 2900461 w 3531775"/>
              <a:gd name="connsiteY3502" fmla="*/ 2394664 h 2810796"/>
              <a:gd name="connsiteX3503" fmla="*/ 2881506 w 3531775"/>
              <a:gd name="connsiteY3503" fmla="*/ 2422382 h 2810796"/>
              <a:gd name="connsiteX3504" fmla="*/ 2873601 w 3531775"/>
              <a:gd name="connsiteY3504" fmla="*/ 2389426 h 2810796"/>
              <a:gd name="connsiteX3505" fmla="*/ 2887888 w 3531775"/>
              <a:gd name="connsiteY3505" fmla="*/ 2382663 h 2810796"/>
              <a:gd name="connsiteX3506" fmla="*/ 2874934 w 3531775"/>
              <a:gd name="connsiteY3506" fmla="*/ 2379805 h 2810796"/>
              <a:gd name="connsiteX3507" fmla="*/ 2875791 w 3531775"/>
              <a:gd name="connsiteY3507" fmla="*/ 2370757 h 2810796"/>
              <a:gd name="connsiteX3508" fmla="*/ 2859313 w 3531775"/>
              <a:gd name="connsiteY3508" fmla="*/ 2370757 h 2810796"/>
              <a:gd name="connsiteX3509" fmla="*/ 2865123 w 3531775"/>
              <a:gd name="connsiteY3509" fmla="*/ 2365804 h 2810796"/>
              <a:gd name="connsiteX3510" fmla="*/ 2868838 w 3531775"/>
              <a:gd name="connsiteY3510" fmla="*/ 2359708 h 2810796"/>
              <a:gd name="connsiteX3511" fmla="*/ 2860932 w 3531775"/>
              <a:gd name="connsiteY3511" fmla="*/ 2356945 h 2810796"/>
              <a:gd name="connsiteX3512" fmla="*/ 2871315 w 3531775"/>
              <a:gd name="connsiteY3512" fmla="*/ 2353421 h 2810796"/>
              <a:gd name="connsiteX3513" fmla="*/ 2873505 w 3531775"/>
              <a:gd name="connsiteY3513" fmla="*/ 2345134 h 2810796"/>
              <a:gd name="connsiteX3514" fmla="*/ 2847216 w 3531775"/>
              <a:gd name="connsiteY3514" fmla="*/ 2353993 h 2810796"/>
              <a:gd name="connsiteX3515" fmla="*/ 2873601 w 3531775"/>
              <a:gd name="connsiteY3515" fmla="*/ 2389426 h 2810796"/>
              <a:gd name="connsiteX3516" fmla="*/ 2826261 w 3531775"/>
              <a:gd name="connsiteY3516" fmla="*/ 2427621 h 2810796"/>
              <a:gd name="connsiteX3517" fmla="*/ 2849502 w 3531775"/>
              <a:gd name="connsiteY3517" fmla="*/ 2427526 h 2810796"/>
              <a:gd name="connsiteX3518" fmla="*/ 2846835 w 3531775"/>
              <a:gd name="connsiteY3518" fmla="*/ 2420477 h 2810796"/>
              <a:gd name="connsiteX3519" fmla="*/ 2848264 w 3531775"/>
              <a:gd name="connsiteY3519" fmla="*/ 2418001 h 2810796"/>
              <a:gd name="connsiteX3520" fmla="*/ 2835024 w 3531775"/>
              <a:gd name="connsiteY3520" fmla="*/ 2416572 h 2810796"/>
              <a:gd name="connsiteX3521" fmla="*/ 2841787 w 3531775"/>
              <a:gd name="connsiteY3521" fmla="*/ 2413905 h 2810796"/>
              <a:gd name="connsiteX3522" fmla="*/ 2847216 w 3531775"/>
              <a:gd name="connsiteY3522" fmla="*/ 2410000 h 2810796"/>
              <a:gd name="connsiteX3523" fmla="*/ 2841406 w 3531775"/>
              <a:gd name="connsiteY3523" fmla="*/ 2406285 h 2810796"/>
              <a:gd name="connsiteX3524" fmla="*/ 2851598 w 3531775"/>
              <a:gd name="connsiteY3524" fmla="*/ 2405713 h 2810796"/>
              <a:gd name="connsiteX3525" fmla="*/ 2856456 w 3531775"/>
              <a:gd name="connsiteY3525" fmla="*/ 2399808 h 2810796"/>
              <a:gd name="connsiteX3526" fmla="*/ 2842454 w 3531775"/>
              <a:gd name="connsiteY3526" fmla="*/ 2397808 h 2810796"/>
              <a:gd name="connsiteX3527" fmla="*/ 2826261 w 3531775"/>
              <a:gd name="connsiteY3527" fmla="*/ 2427621 h 2810796"/>
              <a:gd name="connsiteX3528" fmla="*/ 2829785 w 3531775"/>
              <a:gd name="connsiteY3528" fmla="*/ 2352088 h 2810796"/>
              <a:gd name="connsiteX3529" fmla="*/ 2823975 w 3531775"/>
              <a:gd name="connsiteY3529" fmla="*/ 2340753 h 2810796"/>
              <a:gd name="connsiteX3530" fmla="*/ 2825309 w 3531775"/>
              <a:gd name="connsiteY3530" fmla="*/ 2338372 h 2810796"/>
              <a:gd name="connsiteX3531" fmla="*/ 2814260 w 3531775"/>
              <a:gd name="connsiteY3531" fmla="*/ 2336371 h 2810796"/>
              <a:gd name="connsiteX3532" fmla="*/ 2820070 w 3531775"/>
              <a:gd name="connsiteY3532" fmla="*/ 2334085 h 2810796"/>
              <a:gd name="connsiteX3533" fmla="*/ 2824833 w 3531775"/>
              <a:gd name="connsiteY3533" fmla="*/ 2330275 h 2810796"/>
              <a:gd name="connsiteX3534" fmla="*/ 2820165 w 3531775"/>
              <a:gd name="connsiteY3534" fmla="*/ 2326465 h 2810796"/>
              <a:gd name="connsiteX3535" fmla="*/ 2828643 w 3531775"/>
              <a:gd name="connsiteY3535" fmla="*/ 2326180 h 2810796"/>
              <a:gd name="connsiteX3536" fmla="*/ 2832834 w 3531775"/>
              <a:gd name="connsiteY3536" fmla="*/ 2320369 h 2810796"/>
              <a:gd name="connsiteX3537" fmla="*/ 2829785 w 3531775"/>
              <a:gd name="connsiteY3537" fmla="*/ 2352088 h 2810796"/>
              <a:gd name="connsiteX3538" fmla="*/ 2791114 w 3531775"/>
              <a:gd name="connsiteY3538" fmla="*/ 2394474 h 2810796"/>
              <a:gd name="connsiteX3539" fmla="*/ 2812355 w 3531775"/>
              <a:gd name="connsiteY3539" fmla="*/ 2389711 h 2810796"/>
              <a:gd name="connsiteX3540" fmla="*/ 2808164 w 3531775"/>
              <a:gd name="connsiteY3540" fmla="*/ 2381996 h 2810796"/>
              <a:gd name="connsiteX3541" fmla="*/ 2806640 w 3531775"/>
              <a:gd name="connsiteY3541" fmla="*/ 2380282 h 2810796"/>
              <a:gd name="connsiteX3542" fmla="*/ 2796829 w 3531775"/>
              <a:gd name="connsiteY3542" fmla="*/ 2382187 h 2810796"/>
              <a:gd name="connsiteX3543" fmla="*/ 2798734 w 3531775"/>
              <a:gd name="connsiteY3543" fmla="*/ 2377424 h 2810796"/>
              <a:gd name="connsiteX3544" fmla="*/ 2801877 w 3531775"/>
              <a:gd name="connsiteY3544" fmla="*/ 2372376 h 2810796"/>
              <a:gd name="connsiteX3545" fmla="*/ 2803973 w 3531775"/>
              <a:gd name="connsiteY3545" fmla="*/ 2367137 h 2810796"/>
              <a:gd name="connsiteX3546" fmla="*/ 2805878 w 3531775"/>
              <a:gd name="connsiteY3546" fmla="*/ 2360184 h 2810796"/>
              <a:gd name="connsiteX3547" fmla="*/ 2792162 w 3531775"/>
              <a:gd name="connsiteY3547" fmla="*/ 2360755 h 2810796"/>
              <a:gd name="connsiteX3548" fmla="*/ 2791114 w 3531775"/>
              <a:gd name="connsiteY3548" fmla="*/ 2394474 h 2810796"/>
              <a:gd name="connsiteX3549" fmla="*/ 2740155 w 3531775"/>
              <a:gd name="connsiteY3549" fmla="*/ 2411905 h 2810796"/>
              <a:gd name="connsiteX3550" fmla="*/ 2760158 w 3531775"/>
              <a:gd name="connsiteY3550" fmla="*/ 2419048 h 2810796"/>
              <a:gd name="connsiteX3551" fmla="*/ 2763587 w 3531775"/>
              <a:gd name="connsiteY3551" fmla="*/ 2412667 h 2810796"/>
              <a:gd name="connsiteX3552" fmla="*/ 2763873 w 3531775"/>
              <a:gd name="connsiteY3552" fmla="*/ 2410952 h 2810796"/>
              <a:gd name="connsiteX3553" fmla="*/ 2753204 w 3531775"/>
              <a:gd name="connsiteY3553" fmla="*/ 2405618 h 2810796"/>
              <a:gd name="connsiteX3554" fmla="*/ 2760348 w 3531775"/>
              <a:gd name="connsiteY3554" fmla="*/ 2405523 h 2810796"/>
              <a:gd name="connsiteX3555" fmla="*/ 2766920 w 3531775"/>
              <a:gd name="connsiteY3555" fmla="*/ 2403999 h 2810796"/>
              <a:gd name="connsiteX3556" fmla="*/ 2763682 w 3531775"/>
              <a:gd name="connsiteY3556" fmla="*/ 2399141 h 2810796"/>
              <a:gd name="connsiteX3557" fmla="*/ 2772731 w 3531775"/>
              <a:gd name="connsiteY3557" fmla="*/ 2401903 h 2810796"/>
              <a:gd name="connsiteX3558" fmla="*/ 2779779 w 3531775"/>
              <a:gd name="connsiteY3558" fmla="*/ 2398379 h 2810796"/>
              <a:gd name="connsiteX3559" fmla="*/ 2768635 w 3531775"/>
              <a:gd name="connsiteY3559" fmla="*/ 2392474 h 2810796"/>
              <a:gd name="connsiteX3560" fmla="*/ 2740155 w 3531775"/>
              <a:gd name="connsiteY3560" fmla="*/ 2411905 h 2810796"/>
              <a:gd name="connsiteX3561" fmla="*/ 2713866 w 3531775"/>
              <a:gd name="connsiteY3561" fmla="*/ 2377805 h 2810796"/>
              <a:gd name="connsiteX3562" fmla="*/ 2740822 w 3531775"/>
              <a:gd name="connsiteY3562" fmla="*/ 2386568 h 2810796"/>
              <a:gd name="connsiteX3563" fmla="*/ 2736345 w 3531775"/>
              <a:gd name="connsiteY3563" fmla="*/ 2381520 h 2810796"/>
              <a:gd name="connsiteX3564" fmla="*/ 2736631 w 3531775"/>
              <a:gd name="connsiteY3564" fmla="*/ 2373519 h 2810796"/>
              <a:gd name="connsiteX3565" fmla="*/ 2723582 w 3531775"/>
              <a:gd name="connsiteY3565" fmla="*/ 2367518 h 2810796"/>
              <a:gd name="connsiteX3566" fmla="*/ 2738917 w 3531775"/>
              <a:gd name="connsiteY3566" fmla="*/ 2365899 h 2810796"/>
              <a:gd name="connsiteX3567" fmla="*/ 2730916 w 3531775"/>
              <a:gd name="connsiteY3567" fmla="*/ 2357898 h 2810796"/>
              <a:gd name="connsiteX3568" fmla="*/ 2740727 w 3531775"/>
              <a:gd name="connsiteY3568" fmla="*/ 2359041 h 2810796"/>
              <a:gd name="connsiteX3569" fmla="*/ 2746061 w 3531775"/>
              <a:gd name="connsiteY3569" fmla="*/ 2353612 h 2810796"/>
              <a:gd name="connsiteX3570" fmla="*/ 2732916 w 3531775"/>
              <a:gd name="connsiteY3570" fmla="*/ 2349230 h 2810796"/>
              <a:gd name="connsiteX3571" fmla="*/ 2713866 w 3531775"/>
              <a:gd name="connsiteY3571" fmla="*/ 2377805 h 2810796"/>
              <a:gd name="connsiteX3572" fmla="*/ 2679100 w 3531775"/>
              <a:gd name="connsiteY3572" fmla="*/ 2399046 h 2810796"/>
              <a:gd name="connsiteX3573" fmla="*/ 2701769 w 3531775"/>
              <a:gd name="connsiteY3573" fmla="*/ 2407999 h 2810796"/>
              <a:gd name="connsiteX3574" fmla="*/ 2698150 w 3531775"/>
              <a:gd name="connsiteY3574" fmla="*/ 2403522 h 2810796"/>
              <a:gd name="connsiteX3575" fmla="*/ 2698721 w 3531775"/>
              <a:gd name="connsiteY3575" fmla="*/ 2396950 h 2810796"/>
              <a:gd name="connsiteX3576" fmla="*/ 2687673 w 3531775"/>
              <a:gd name="connsiteY3576" fmla="*/ 2391330 h 2810796"/>
              <a:gd name="connsiteX3577" fmla="*/ 2693578 w 3531775"/>
              <a:gd name="connsiteY3577" fmla="*/ 2390473 h 2810796"/>
              <a:gd name="connsiteX3578" fmla="*/ 2698531 w 3531775"/>
              <a:gd name="connsiteY3578" fmla="*/ 2388283 h 2810796"/>
              <a:gd name="connsiteX3579" fmla="*/ 2694245 w 3531775"/>
              <a:gd name="connsiteY3579" fmla="*/ 2383996 h 2810796"/>
              <a:gd name="connsiteX3580" fmla="*/ 2702722 w 3531775"/>
              <a:gd name="connsiteY3580" fmla="*/ 2385616 h 2810796"/>
              <a:gd name="connsiteX3581" fmla="*/ 2707580 w 3531775"/>
              <a:gd name="connsiteY3581" fmla="*/ 2381710 h 2810796"/>
              <a:gd name="connsiteX3582" fmla="*/ 2679100 w 3531775"/>
              <a:gd name="connsiteY3582" fmla="*/ 2399046 h 2810796"/>
              <a:gd name="connsiteX3583" fmla="*/ 2665098 w 3531775"/>
              <a:gd name="connsiteY3583" fmla="*/ 2351135 h 2810796"/>
              <a:gd name="connsiteX3584" fmla="*/ 2695769 w 3531775"/>
              <a:gd name="connsiteY3584" fmla="*/ 2361041 h 2810796"/>
              <a:gd name="connsiteX3585" fmla="*/ 2687292 w 3531775"/>
              <a:gd name="connsiteY3585" fmla="*/ 2345706 h 2810796"/>
              <a:gd name="connsiteX3586" fmla="*/ 2674528 w 3531775"/>
              <a:gd name="connsiteY3586" fmla="*/ 2338562 h 2810796"/>
              <a:gd name="connsiteX3587" fmla="*/ 2681862 w 3531775"/>
              <a:gd name="connsiteY3587" fmla="*/ 2336562 h 2810796"/>
              <a:gd name="connsiteX3588" fmla="*/ 2687768 w 3531775"/>
              <a:gd name="connsiteY3588" fmla="*/ 2332561 h 2810796"/>
              <a:gd name="connsiteX3589" fmla="*/ 2681672 w 3531775"/>
              <a:gd name="connsiteY3589" fmla="*/ 2326846 h 2810796"/>
              <a:gd name="connsiteX3590" fmla="*/ 2692626 w 3531775"/>
              <a:gd name="connsiteY3590" fmla="*/ 2327894 h 2810796"/>
              <a:gd name="connsiteX3591" fmla="*/ 2698055 w 3531775"/>
              <a:gd name="connsiteY3591" fmla="*/ 2321322 h 2810796"/>
              <a:gd name="connsiteX3592" fmla="*/ 2683196 w 3531775"/>
              <a:gd name="connsiteY3592" fmla="*/ 2316369 h 2810796"/>
              <a:gd name="connsiteX3593" fmla="*/ 2665098 w 3531775"/>
              <a:gd name="connsiteY3593" fmla="*/ 2351135 h 2810796"/>
              <a:gd name="connsiteX3594" fmla="*/ 2629379 w 3531775"/>
              <a:gd name="connsiteY3594" fmla="*/ 2379139 h 2810796"/>
              <a:gd name="connsiteX3595" fmla="*/ 2640428 w 3531775"/>
              <a:gd name="connsiteY3595" fmla="*/ 2384758 h 2810796"/>
              <a:gd name="connsiteX3596" fmla="*/ 2639571 w 3531775"/>
              <a:gd name="connsiteY3596" fmla="*/ 2379996 h 2810796"/>
              <a:gd name="connsiteX3597" fmla="*/ 2643953 w 3531775"/>
              <a:gd name="connsiteY3597" fmla="*/ 2375138 h 2810796"/>
              <a:gd name="connsiteX3598" fmla="*/ 2636523 w 3531775"/>
              <a:gd name="connsiteY3598" fmla="*/ 2366470 h 2810796"/>
              <a:gd name="connsiteX3599" fmla="*/ 2642715 w 3531775"/>
              <a:gd name="connsiteY3599" fmla="*/ 2368090 h 2810796"/>
              <a:gd name="connsiteX3600" fmla="*/ 2648810 w 3531775"/>
              <a:gd name="connsiteY3600" fmla="*/ 2368185 h 2810796"/>
              <a:gd name="connsiteX3601" fmla="*/ 2647096 w 3531775"/>
              <a:gd name="connsiteY3601" fmla="*/ 2363232 h 2810796"/>
              <a:gd name="connsiteX3602" fmla="*/ 2654526 w 3531775"/>
              <a:gd name="connsiteY3602" fmla="*/ 2367518 h 2810796"/>
              <a:gd name="connsiteX3603" fmla="*/ 2661574 w 3531775"/>
              <a:gd name="connsiteY3603" fmla="*/ 2366089 h 2810796"/>
              <a:gd name="connsiteX3604" fmla="*/ 2629379 w 3531775"/>
              <a:gd name="connsiteY3604" fmla="*/ 2379139 h 2810796"/>
              <a:gd name="connsiteX3605" fmla="*/ 2613282 w 3531775"/>
              <a:gd name="connsiteY3605" fmla="*/ 2338562 h 2810796"/>
              <a:gd name="connsiteX3606" fmla="*/ 2625284 w 3531775"/>
              <a:gd name="connsiteY3606" fmla="*/ 2339800 h 2810796"/>
              <a:gd name="connsiteX3607" fmla="*/ 2630903 w 3531775"/>
              <a:gd name="connsiteY3607" fmla="*/ 2334085 h 2810796"/>
              <a:gd name="connsiteX3608" fmla="*/ 2623093 w 3531775"/>
              <a:gd name="connsiteY3608" fmla="*/ 2323513 h 2810796"/>
              <a:gd name="connsiteX3609" fmla="*/ 2630237 w 3531775"/>
              <a:gd name="connsiteY3609" fmla="*/ 2325608 h 2810796"/>
              <a:gd name="connsiteX3610" fmla="*/ 2637285 w 3531775"/>
              <a:gd name="connsiteY3610" fmla="*/ 2325989 h 2810796"/>
              <a:gd name="connsiteX3611" fmla="*/ 2635857 w 3531775"/>
              <a:gd name="connsiteY3611" fmla="*/ 2319893 h 2810796"/>
              <a:gd name="connsiteX3612" fmla="*/ 2643953 w 3531775"/>
              <a:gd name="connsiteY3612" fmla="*/ 2325513 h 2810796"/>
              <a:gd name="connsiteX3613" fmla="*/ 2652240 w 3531775"/>
              <a:gd name="connsiteY3613" fmla="*/ 2323989 h 2810796"/>
              <a:gd name="connsiteX3614" fmla="*/ 2613282 w 3531775"/>
              <a:gd name="connsiteY3614" fmla="*/ 2338562 h 2810796"/>
              <a:gd name="connsiteX3615" fmla="*/ 2597852 w 3531775"/>
              <a:gd name="connsiteY3615" fmla="*/ 2281031 h 2810796"/>
              <a:gd name="connsiteX3616" fmla="*/ 2617759 w 3531775"/>
              <a:gd name="connsiteY3616" fmla="*/ 2295318 h 2810796"/>
              <a:gd name="connsiteX3617" fmla="*/ 2616330 w 3531775"/>
              <a:gd name="connsiteY3617" fmla="*/ 2282460 h 2810796"/>
              <a:gd name="connsiteX3618" fmla="*/ 2608996 w 3531775"/>
              <a:gd name="connsiteY3618" fmla="*/ 2274364 h 2810796"/>
              <a:gd name="connsiteX3619" fmla="*/ 2622331 w 3531775"/>
              <a:gd name="connsiteY3619" fmla="*/ 2276554 h 2810796"/>
              <a:gd name="connsiteX3620" fmla="*/ 2617950 w 3531775"/>
              <a:gd name="connsiteY3620" fmla="*/ 2267601 h 2810796"/>
              <a:gd name="connsiteX3621" fmla="*/ 2625855 w 3531775"/>
              <a:gd name="connsiteY3621" fmla="*/ 2271030 h 2810796"/>
              <a:gd name="connsiteX3622" fmla="*/ 2631951 w 3531775"/>
              <a:gd name="connsiteY3622" fmla="*/ 2267601 h 2810796"/>
              <a:gd name="connsiteX3623" fmla="*/ 2622236 w 3531775"/>
              <a:gd name="connsiteY3623" fmla="*/ 2260457 h 2810796"/>
              <a:gd name="connsiteX3624" fmla="*/ 2597852 w 3531775"/>
              <a:gd name="connsiteY3624" fmla="*/ 2281031 h 2810796"/>
              <a:gd name="connsiteX3625" fmla="*/ 2564038 w 3531775"/>
              <a:gd name="connsiteY3625" fmla="*/ 2337038 h 2810796"/>
              <a:gd name="connsiteX3626" fmla="*/ 2584517 w 3531775"/>
              <a:gd name="connsiteY3626" fmla="*/ 2343705 h 2810796"/>
              <a:gd name="connsiteX3627" fmla="*/ 2582707 w 3531775"/>
              <a:gd name="connsiteY3627" fmla="*/ 2335609 h 2810796"/>
              <a:gd name="connsiteX3628" fmla="*/ 2572610 w 3531775"/>
              <a:gd name="connsiteY3628" fmla="*/ 2327894 h 2810796"/>
              <a:gd name="connsiteX3629" fmla="*/ 2578897 w 3531775"/>
              <a:gd name="connsiteY3629" fmla="*/ 2327227 h 2810796"/>
              <a:gd name="connsiteX3630" fmla="*/ 2584041 w 3531775"/>
              <a:gd name="connsiteY3630" fmla="*/ 2324846 h 2810796"/>
              <a:gd name="connsiteX3631" fmla="*/ 2579278 w 3531775"/>
              <a:gd name="connsiteY3631" fmla="*/ 2319322 h 2810796"/>
              <a:gd name="connsiteX3632" fmla="*/ 2588327 w 3531775"/>
              <a:gd name="connsiteY3632" fmla="*/ 2321798 h 2810796"/>
              <a:gd name="connsiteX3633" fmla="*/ 2593280 w 3531775"/>
              <a:gd name="connsiteY3633" fmla="*/ 2317226 h 2810796"/>
              <a:gd name="connsiteX3634" fmla="*/ 2581088 w 3531775"/>
              <a:gd name="connsiteY3634" fmla="*/ 2310844 h 2810796"/>
              <a:gd name="connsiteX3635" fmla="*/ 2564038 w 3531775"/>
              <a:gd name="connsiteY3635" fmla="*/ 2337038 h 2810796"/>
              <a:gd name="connsiteX3636" fmla="*/ 2547655 w 3531775"/>
              <a:gd name="connsiteY3636" fmla="*/ 2292842 h 2810796"/>
              <a:gd name="connsiteX3637" fmla="*/ 2559085 w 3531775"/>
              <a:gd name="connsiteY3637" fmla="*/ 2295700 h 2810796"/>
              <a:gd name="connsiteX3638" fmla="*/ 2565467 w 3531775"/>
              <a:gd name="connsiteY3638" fmla="*/ 2290842 h 2810796"/>
              <a:gd name="connsiteX3639" fmla="*/ 2566610 w 3531775"/>
              <a:gd name="connsiteY3639" fmla="*/ 2289222 h 2810796"/>
              <a:gd name="connsiteX3640" fmla="*/ 2559371 w 3531775"/>
              <a:gd name="connsiteY3640" fmla="*/ 2279317 h 2810796"/>
              <a:gd name="connsiteX3641" fmla="*/ 2566038 w 3531775"/>
              <a:gd name="connsiteY3641" fmla="*/ 2282365 h 2810796"/>
              <a:gd name="connsiteX3642" fmla="*/ 2572896 w 3531775"/>
              <a:gd name="connsiteY3642" fmla="*/ 2283698 h 2810796"/>
              <a:gd name="connsiteX3643" fmla="*/ 2572325 w 3531775"/>
              <a:gd name="connsiteY3643" fmla="*/ 2277507 h 2810796"/>
              <a:gd name="connsiteX3644" fmla="*/ 2579468 w 3531775"/>
              <a:gd name="connsiteY3644" fmla="*/ 2284079 h 2810796"/>
              <a:gd name="connsiteX3645" fmla="*/ 2587755 w 3531775"/>
              <a:gd name="connsiteY3645" fmla="*/ 2283793 h 2810796"/>
              <a:gd name="connsiteX3646" fmla="*/ 2547655 w 3531775"/>
              <a:gd name="connsiteY3646" fmla="*/ 2292842 h 2810796"/>
              <a:gd name="connsiteX3647" fmla="*/ 2542131 w 3531775"/>
              <a:gd name="connsiteY3647" fmla="*/ 2205307 h 2810796"/>
              <a:gd name="connsiteX3648" fmla="*/ 2540797 w 3531775"/>
              <a:gd name="connsiteY3648" fmla="*/ 2199402 h 2810796"/>
              <a:gd name="connsiteX3649" fmla="*/ 2547655 w 3531775"/>
              <a:gd name="connsiteY3649" fmla="*/ 2204641 h 2810796"/>
              <a:gd name="connsiteX3650" fmla="*/ 2526224 w 3531775"/>
              <a:gd name="connsiteY3650" fmla="*/ 2191496 h 2810796"/>
              <a:gd name="connsiteX3651" fmla="*/ 2532415 w 3531775"/>
              <a:gd name="connsiteY3651" fmla="*/ 2219309 h 2810796"/>
              <a:gd name="connsiteX3652" fmla="*/ 2535273 w 3531775"/>
              <a:gd name="connsiteY3652" fmla="*/ 2212832 h 2810796"/>
              <a:gd name="connsiteX3653" fmla="*/ 2537749 w 3531775"/>
              <a:gd name="connsiteY3653" fmla="*/ 2211784 h 2810796"/>
              <a:gd name="connsiteX3654" fmla="*/ 2530319 w 3531775"/>
              <a:gd name="connsiteY3654" fmla="*/ 2203497 h 2810796"/>
              <a:gd name="connsiteX3655" fmla="*/ 2536320 w 3531775"/>
              <a:gd name="connsiteY3655" fmla="*/ 2205307 h 2810796"/>
              <a:gd name="connsiteX3656" fmla="*/ 2542131 w 3531775"/>
              <a:gd name="connsiteY3656" fmla="*/ 2205307 h 2810796"/>
              <a:gd name="connsiteX3657" fmla="*/ 2508031 w 3531775"/>
              <a:gd name="connsiteY3657" fmla="*/ 2303796 h 2810796"/>
              <a:gd name="connsiteX3658" fmla="*/ 2517366 w 3531775"/>
              <a:gd name="connsiteY3658" fmla="*/ 2306653 h 2810796"/>
              <a:gd name="connsiteX3659" fmla="*/ 2522700 w 3531775"/>
              <a:gd name="connsiteY3659" fmla="*/ 2303034 h 2810796"/>
              <a:gd name="connsiteX3660" fmla="*/ 2523652 w 3531775"/>
              <a:gd name="connsiteY3660" fmla="*/ 2301796 h 2810796"/>
              <a:gd name="connsiteX3661" fmla="*/ 2517842 w 3531775"/>
              <a:gd name="connsiteY3661" fmla="*/ 2293318 h 2810796"/>
              <a:gd name="connsiteX3662" fmla="*/ 2523271 w 3531775"/>
              <a:gd name="connsiteY3662" fmla="*/ 2296080 h 2810796"/>
              <a:gd name="connsiteX3663" fmla="*/ 2528986 w 3531775"/>
              <a:gd name="connsiteY3663" fmla="*/ 2297509 h 2810796"/>
              <a:gd name="connsiteX3664" fmla="*/ 2528605 w 3531775"/>
              <a:gd name="connsiteY3664" fmla="*/ 2292366 h 2810796"/>
              <a:gd name="connsiteX3665" fmla="*/ 2534415 w 3531775"/>
              <a:gd name="connsiteY3665" fmla="*/ 2298176 h 2810796"/>
              <a:gd name="connsiteX3666" fmla="*/ 2541368 w 3531775"/>
              <a:gd name="connsiteY3666" fmla="*/ 2298462 h 2810796"/>
              <a:gd name="connsiteX3667" fmla="*/ 2508031 w 3531775"/>
              <a:gd name="connsiteY3667" fmla="*/ 2303796 h 2810796"/>
              <a:gd name="connsiteX3668" fmla="*/ 2493077 w 3531775"/>
              <a:gd name="connsiteY3668" fmla="*/ 2250646 h 2810796"/>
              <a:gd name="connsiteX3669" fmla="*/ 2501744 w 3531775"/>
              <a:gd name="connsiteY3669" fmla="*/ 2260838 h 2810796"/>
              <a:gd name="connsiteX3670" fmla="*/ 2503650 w 3531775"/>
              <a:gd name="connsiteY3670" fmla="*/ 2255695 h 2810796"/>
              <a:gd name="connsiteX3671" fmla="*/ 2511269 w 3531775"/>
              <a:gd name="connsiteY3671" fmla="*/ 2252742 h 2810796"/>
              <a:gd name="connsiteX3672" fmla="*/ 2508126 w 3531775"/>
              <a:gd name="connsiteY3672" fmla="*/ 2240931 h 2810796"/>
              <a:gd name="connsiteX3673" fmla="*/ 2513936 w 3531775"/>
              <a:gd name="connsiteY3673" fmla="*/ 2245122 h 2810796"/>
              <a:gd name="connsiteX3674" fmla="*/ 2520509 w 3531775"/>
              <a:gd name="connsiteY3674" fmla="*/ 2247884 h 2810796"/>
              <a:gd name="connsiteX3675" fmla="*/ 2521557 w 3531775"/>
              <a:gd name="connsiteY3675" fmla="*/ 2242074 h 2810796"/>
              <a:gd name="connsiteX3676" fmla="*/ 2526986 w 3531775"/>
              <a:gd name="connsiteY3676" fmla="*/ 2249694 h 2810796"/>
              <a:gd name="connsiteX3677" fmla="*/ 2535368 w 3531775"/>
              <a:gd name="connsiteY3677" fmla="*/ 2251408 h 2810796"/>
              <a:gd name="connsiteX3678" fmla="*/ 2493077 w 3531775"/>
              <a:gd name="connsiteY3678" fmla="*/ 2250646 h 2810796"/>
              <a:gd name="connsiteX3679" fmla="*/ 2467550 w 3531775"/>
              <a:gd name="connsiteY3679" fmla="*/ 2270458 h 2810796"/>
              <a:gd name="connsiteX3680" fmla="*/ 2486600 w 3531775"/>
              <a:gd name="connsiteY3680" fmla="*/ 2278078 h 2810796"/>
              <a:gd name="connsiteX3681" fmla="*/ 2482885 w 3531775"/>
              <a:gd name="connsiteY3681" fmla="*/ 2273411 h 2810796"/>
              <a:gd name="connsiteX3682" fmla="*/ 2481837 w 3531775"/>
              <a:gd name="connsiteY3682" fmla="*/ 2265982 h 2810796"/>
              <a:gd name="connsiteX3683" fmla="*/ 2472217 w 3531775"/>
              <a:gd name="connsiteY3683" fmla="*/ 2260743 h 2810796"/>
              <a:gd name="connsiteX3684" fmla="*/ 2476503 w 3531775"/>
              <a:gd name="connsiteY3684" fmla="*/ 2259219 h 2810796"/>
              <a:gd name="connsiteX3685" fmla="*/ 2479837 w 3531775"/>
              <a:gd name="connsiteY3685" fmla="*/ 2256266 h 2810796"/>
              <a:gd name="connsiteX3686" fmla="*/ 2475646 w 3531775"/>
              <a:gd name="connsiteY3686" fmla="*/ 2251885 h 2810796"/>
              <a:gd name="connsiteX3687" fmla="*/ 2482504 w 3531775"/>
              <a:gd name="connsiteY3687" fmla="*/ 2252837 h 2810796"/>
              <a:gd name="connsiteX3688" fmla="*/ 2485457 w 3531775"/>
              <a:gd name="connsiteY3688" fmla="*/ 2247979 h 2810796"/>
              <a:gd name="connsiteX3689" fmla="*/ 2475646 w 3531775"/>
              <a:gd name="connsiteY3689" fmla="*/ 2243884 h 2810796"/>
              <a:gd name="connsiteX3690" fmla="*/ 2467550 w 3531775"/>
              <a:gd name="connsiteY3690" fmla="*/ 2270458 h 2810796"/>
              <a:gd name="connsiteX3691" fmla="*/ 2462883 w 3531775"/>
              <a:gd name="connsiteY3691" fmla="*/ 2216356 h 2810796"/>
              <a:gd name="connsiteX3692" fmla="*/ 2480313 w 3531775"/>
              <a:gd name="connsiteY3692" fmla="*/ 2235121 h 2810796"/>
              <a:gd name="connsiteX3693" fmla="*/ 2479266 w 3531775"/>
              <a:gd name="connsiteY3693" fmla="*/ 2228929 h 2810796"/>
              <a:gd name="connsiteX3694" fmla="*/ 2483361 w 3531775"/>
              <a:gd name="connsiteY3694" fmla="*/ 2222262 h 2810796"/>
              <a:gd name="connsiteX3695" fmla="*/ 2475456 w 3531775"/>
              <a:gd name="connsiteY3695" fmla="*/ 2211689 h 2810796"/>
              <a:gd name="connsiteX3696" fmla="*/ 2481837 w 3531775"/>
              <a:gd name="connsiteY3696" fmla="*/ 2213308 h 2810796"/>
              <a:gd name="connsiteX3697" fmla="*/ 2487933 w 3531775"/>
              <a:gd name="connsiteY3697" fmla="*/ 2213118 h 2810796"/>
              <a:gd name="connsiteX3698" fmla="*/ 2486028 w 3531775"/>
              <a:gd name="connsiteY3698" fmla="*/ 2206736 h 2810796"/>
              <a:gd name="connsiteX3699" fmla="*/ 2493648 w 3531775"/>
              <a:gd name="connsiteY3699" fmla="*/ 2212070 h 2810796"/>
              <a:gd name="connsiteX3700" fmla="*/ 2500697 w 3531775"/>
              <a:gd name="connsiteY3700" fmla="*/ 2209975 h 2810796"/>
              <a:gd name="connsiteX3701" fmla="*/ 2462883 w 3531775"/>
              <a:gd name="connsiteY3701" fmla="*/ 2216356 h 2810796"/>
              <a:gd name="connsiteX3702" fmla="*/ 2457644 w 3531775"/>
              <a:gd name="connsiteY3702" fmla="*/ 2145109 h 2810796"/>
              <a:gd name="connsiteX3703" fmla="*/ 2466311 w 3531775"/>
              <a:gd name="connsiteY3703" fmla="*/ 2150253 h 2810796"/>
              <a:gd name="connsiteX3704" fmla="*/ 2469264 w 3531775"/>
              <a:gd name="connsiteY3704" fmla="*/ 2140156 h 2810796"/>
              <a:gd name="connsiteX3705" fmla="*/ 2463359 w 3531775"/>
              <a:gd name="connsiteY3705" fmla="*/ 2131679 h 2810796"/>
              <a:gd name="connsiteX3706" fmla="*/ 2468312 w 3531775"/>
              <a:gd name="connsiteY3706" fmla="*/ 2133013 h 2810796"/>
              <a:gd name="connsiteX3707" fmla="*/ 2473169 w 3531775"/>
              <a:gd name="connsiteY3707" fmla="*/ 2132917 h 2810796"/>
              <a:gd name="connsiteX3708" fmla="*/ 2471836 w 3531775"/>
              <a:gd name="connsiteY3708" fmla="*/ 2127869 h 2810796"/>
              <a:gd name="connsiteX3709" fmla="*/ 2477742 w 3531775"/>
              <a:gd name="connsiteY3709" fmla="*/ 2132155 h 2810796"/>
              <a:gd name="connsiteX3710" fmla="*/ 2483361 w 3531775"/>
              <a:gd name="connsiteY3710" fmla="*/ 2130631 h 2810796"/>
              <a:gd name="connsiteX3711" fmla="*/ 2457644 w 3531775"/>
              <a:gd name="connsiteY3711" fmla="*/ 2145109 h 2810796"/>
              <a:gd name="connsiteX3712" fmla="*/ 2398113 w 3531775"/>
              <a:gd name="connsiteY3712" fmla="*/ 2093865 h 2810796"/>
              <a:gd name="connsiteX3713" fmla="*/ 2407733 w 3531775"/>
              <a:gd name="connsiteY3713" fmla="*/ 2100723 h 2810796"/>
              <a:gd name="connsiteX3714" fmla="*/ 2407638 w 3531775"/>
              <a:gd name="connsiteY3714" fmla="*/ 2095198 h 2810796"/>
              <a:gd name="connsiteX3715" fmla="*/ 2412495 w 3531775"/>
              <a:gd name="connsiteY3715" fmla="*/ 2089864 h 2810796"/>
              <a:gd name="connsiteX3716" fmla="*/ 2406494 w 3531775"/>
              <a:gd name="connsiteY3716" fmla="*/ 2079577 h 2810796"/>
              <a:gd name="connsiteX3717" fmla="*/ 2412305 w 3531775"/>
              <a:gd name="connsiteY3717" fmla="*/ 2081673 h 2810796"/>
              <a:gd name="connsiteX3718" fmla="*/ 2418115 w 3531775"/>
              <a:gd name="connsiteY3718" fmla="*/ 2082244 h 2810796"/>
              <a:gd name="connsiteX3719" fmla="*/ 2417067 w 3531775"/>
              <a:gd name="connsiteY3719" fmla="*/ 2076339 h 2810796"/>
              <a:gd name="connsiteX3720" fmla="*/ 2423544 w 3531775"/>
              <a:gd name="connsiteY3720" fmla="*/ 2082054 h 2810796"/>
              <a:gd name="connsiteX3721" fmla="*/ 2430497 w 3531775"/>
              <a:gd name="connsiteY3721" fmla="*/ 2081101 h 2810796"/>
              <a:gd name="connsiteX3722" fmla="*/ 2398113 w 3531775"/>
              <a:gd name="connsiteY3722" fmla="*/ 2093865 h 2810796"/>
              <a:gd name="connsiteX3723" fmla="*/ 2282384 w 3531775"/>
              <a:gd name="connsiteY3723" fmla="*/ 1952895 h 2810796"/>
              <a:gd name="connsiteX3724" fmla="*/ 2264001 w 3531775"/>
              <a:gd name="connsiteY3724" fmla="*/ 1975945 h 2810796"/>
              <a:gd name="connsiteX3725" fmla="*/ 2264763 w 3531775"/>
              <a:gd name="connsiteY3725" fmla="*/ 1964134 h 2810796"/>
              <a:gd name="connsiteX3726" fmla="*/ 2264381 w 3531775"/>
              <a:gd name="connsiteY3726" fmla="*/ 1961086 h 2810796"/>
              <a:gd name="connsiteX3727" fmla="*/ 2264572 w 3531775"/>
              <a:gd name="connsiteY3727" fmla="*/ 1956800 h 2810796"/>
              <a:gd name="connsiteX3728" fmla="*/ 2270382 w 3531775"/>
              <a:gd name="connsiteY3728" fmla="*/ 1956229 h 2810796"/>
              <a:gd name="connsiteX3729" fmla="*/ 2268096 w 3531775"/>
              <a:gd name="connsiteY3729" fmla="*/ 1950704 h 2810796"/>
              <a:gd name="connsiteX3730" fmla="*/ 2275621 w 3531775"/>
              <a:gd name="connsiteY3730" fmla="*/ 1954990 h 2810796"/>
              <a:gd name="connsiteX3731" fmla="*/ 2282384 w 3531775"/>
              <a:gd name="connsiteY3731" fmla="*/ 1952895 h 2810796"/>
              <a:gd name="connsiteX3732" fmla="*/ 2317245 w 3531775"/>
              <a:gd name="connsiteY3732" fmla="*/ 1975850 h 2810796"/>
              <a:gd name="connsiteX3733" fmla="*/ 2304482 w 3531775"/>
              <a:gd name="connsiteY3733" fmla="*/ 1994329 h 2810796"/>
              <a:gd name="connsiteX3734" fmla="*/ 2303434 w 3531775"/>
              <a:gd name="connsiteY3734" fmla="*/ 1990137 h 2810796"/>
              <a:gd name="connsiteX3735" fmla="*/ 2305910 w 3531775"/>
              <a:gd name="connsiteY3735" fmla="*/ 1985375 h 2810796"/>
              <a:gd name="connsiteX3736" fmla="*/ 2300767 w 3531775"/>
              <a:gd name="connsiteY3736" fmla="*/ 1980327 h 2810796"/>
              <a:gd name="connsiteX3737" fmla="*/ 2304196 w 3531775"/>
              <a:gd name="connsiteY3737" fmla="*/ 1979279 h 2810796"/>
              <a:gd name="connsiteX3738" fmla="*/ 2308482 w 3531775"/>
              <a:gd name="connsiteY3738" fmla="*/ 1978708 h 2810796"/>
              <a:gd name="connsiteX3739" fmla="*/ 2306672 w 3531775"/>
              <a:gd name="connsiteY3739" fmla="*/ 1974421 h 2810796"/>
              <a:gd name="connsiteX3740" fmla="*/ 2312388 w 3531775"/>
              <a:gd name="connsiteY3740" fmla="*/ 1977660 h 2810796"/>
              <a:gd name="connsiteX3741" fmla="*/ 2317245 w 3531775"/>
              <a:gd name="connsiteY3741" fmla="*/ 1975850 h 2810796"/>
              <a:gd name="connsiteX3742" fmla="*/ 2354393 w 3531775"/>
              <a:gd name="connsiteY3742" fmla="*/ 2060718 h 2810796"/>
              <a:gd name="connsiteX3743" fmla="*/ 2361441 w 3531775"/>
              <a:gd name="connsiteY3743" fmla="*/ 2067862 h 2810796"/>
              <a:gd name="connsiteX3744" fmla="*/ 2362489 w 3531775"/>
              <a:gd name="connsiteY3744" fmla="*/ 2063575 h 2810796"/>
              <a:gd name="connsiteX3745" fmla="*/ 2367823 w 3531775"/>
              <a:gd name="connsiteY3745" fmla="*/ 2060432 h 2810796"/>
              <a:gd name="connsiteX3746" fmla="*/ 2364584 w 3531775"/>
              <a:gd name="connsiteY3746" fmla="*/ 2051288 h 2810796"/>
              <a:gd name="connsiteX3747" fmla="*/ 2369252 w 3531775"/>
              <a:gd name="connsiteY3747" fmla="*/ 2054050 h 2810796"/>
              <a:gd name="connsiteX3748" fmla="*/ 2374300 w 3531775"/>
              <a:gd name="connsiteY3748" fmla="*/ 2055670 h 2810796"/>
              <a:gd name="connsiteX3749" fmla="*/ 2374586 w 3531775"/>
              <a:gd name="connsiteY3749" fmla="*/ 2050907 h 2810796"/>
              <a:gd name="connsiteX3750" fmla="*/ 2379158 w 3531775"/>
              <a:gd name="connsiteY3750" fmla="*/ 2056622 h 2810796"/>
              <a:gd name="connsiteX3751" fmla="*/ 2385444 w 3531775"/>
              <a:gd name="connsiteY3751" fmla="*/ 2057289 h 2810796"/>
              <a:gd name="connsiteX3752" fmla="*/ 2354393 w 3531775"/>
              <a:gd name="connsiteY3752" fmla="*/ 2060718 h 2810796"/>
              <a:gd name="connsiteX3753" fmla="*/ 2343630 w 3531775"/>
              <a:gd name="connsiteY3753" fmla="*/ 2026904 h 2810796"/>
              <a:gd name="connsiteX3754" fmla="*/ 2346773 w 3531775"/>
              <a:gd name="connsiteY3754" fmla="*/ 2021665 h 2810796"/>
              <a:gd name="connsiteX3755" fmla="*/ 2347249 w 3531775"/>
              <a:gd name="connsiteY3755" fmla="*/ 2020141 h 2810796"/>
              <a:gd name="connsiteX3756" fmla="*/ 2340391 w 3531775"/>
              <a:gd name="connsiteY3756" fmla="*/ 2013569 h 2810796"/>
              <a:gd name="connsiteX3757" fmla="*/ 2345439 w 3531775"/>
              <a:gd name="connsiteY3757" fmla="*/ 2014617 h 2810796"/>
              <a:gd name="connsiteX3758" fmla="*/ 2350297 w 3531775"/>
              <a:gd name="connsiteY3758" fmla="*/ 2014331 h 2810796"/>
              <a:gd name="connsiteX3759" fmla="*/ 2348583 w 3531775"/>
              <a:gd name="connsiteY3759" fmla="*/ 2009378 h 2810796"/>
              <a:gd name="connsiteX3760" fmla="*/ 2354774 w 3531775"/>
              <a:gd name="connsiteY3760" fmla="*/ 2013474 h 2810796"/>
              <a:gd name="connsiteX3761" fmla="*/ 2360298 w 3531775"/>
              <a:gd name="connsiteY3761" fmla="*/ 2011759 h 2810796"/>
              <a:gd name="connsiteX3762" fmla="*/ 2352964 w 3531775"/>
              <a:gd name="connsiteY3762" fmla="*/ 2004139 h 2810796"/>
              <a:gd name="connsiteX3763" fmla="*/ 2335819 w 3531775"/>
              <a:gd name="connsiteY3763" fmla="*/ 2027190 h 2810796"/>
              <a:gd name="connsiteX3764" fmla="*/ 2343630 w 3531775"/>
              <a:gd name="connsiteY3764" fmla="*/ 2026904 h 2810796"/>
              <a:gd name="connsiteX3765" fmla="*/ 2306387 w 3531775"/>
              <a:gd name="connsiteY3765" fmla="*/ 2061480 h 2810796"/>
              <a:gd name="connsiteX3766" fmla="*/ 2322293 w 3531775"/>
              <a:gd name="connsiteY3766" fmla="*/ 2078244 h 2810796"/>
              <a:gd name="connsiteX3767" fmla="*/ 2321531 w 3531775"/>
              <a:gd name="connsiteY3767" fmla="*/ 2072433 h 2810796"/>
              <a:gd name="connsiteX3768" fmla="*/ 2325627 w 3531775"/>
              <a:gd name="connsiteY3768" fmla="*/ 2066052 h 2810796"/>
              <a:gd name="connsiteX3769" fmla="*/ 2318293 w 3531775"/>
              <a:gd name="connsiteY3769" fmla="*/ 2056336 h 2810796"/>
              <a:gd name="connsiteX3770" fmla="*/ 2324294 w 3531775"/>
              <a:gd name="connsiteY3770" fmla="*/ 2057575 h 2810796"/>
              <a:gd name="connsiteX3771" fmla="*/ 2330104 w 3531775"/>
              <a:gd name="connsiteY3771" fmla="*/ 2057193 h 2810796"/>
              <a:gd name="connsiteX3772" fmla="*/ 2328294 w 3531775"/>
              <a:gd name="connsiteY3772" fmla="*/ 2051097 h 2810796"/>
              <a:gd name="connsiteX3773" fmla="*/ 2335533 w 3531775"/>
              <a:gd name="connsiteY3773" fmla="*/ 2055955 h 2810796"/>
              <a:gd name="connsiteX3774" fmla="*/ 2342296 w 3531775"/>
              <a:gd name="connsiteY3774" fmla="*/ 2053860 h 2810796"/>
              <a:gd name="connsiteX3775" fmla="*/ 2333723 w 3531775"/>
              <a:gd name="connsiteY3775" fmla="*/ 2044620 h 2810796"/>
              <a:gd name="connsiteX3776" fmla="*/ 2306387 w 3531775"/>
              <a:gd name="connsiteY3776" fmla="*/ 2061480 h 2810796"/>
              <a:gd name="connsiteX3777" fmla="*/ 2301624 w 3531775"/>
              <a:gd name="connsiteY3777" fmla="*/ 2019475 h 2810796"/>
              <a:gd name="connsiteX3778" fmla="*/ 2298005 w 3531775"/>
              <a:gd name="connsiteY3778" fmla="*/ 2012807 h 2810796"/>
              <a:gd name="connsiteX3779" fmla="*/ 2307244 w 3531775"/>
              <a:gd name="connsiteY3779" fmla="*/ 2016712 h 2810796"/>
              <a:gd name="connsiteX3780" fmla="*/ 2314102 w 3531775"/>
              <a:gd name="connsiteY3780" fmla="*/ 2012521 h 2810796"/>
              <a:gd name="connsiteX3781" fmla="*/ 2279622 w 3531775"/>
              <a:gd name="connsiteY3781" fmla="*/ 2008902 h 2810796"/>
              <a:gd name="connsiteX3782" fmla="*/ 2296290 w 3531775"/>
              <a:gd name="connsiteY3782" fmla="*/ 2039667 h 2810796"/>
              <a:gd name="connsiteX3783" fmla="*/ 2297052 w 3531775"/>
              <a:gd name="connsiteY3783" fmla="*/ 2030809 h 2810796"/>
              <a:gd name="connsiteX3784" fmla="*/ 2299243 w 3531775"/>
              <a:gd name="connsiteY3784" fmla="*/ 2028714 h 2810796"/>
              <a:gd name="connsiteX3785" fmla="*/ 2288575 w 3531775"/>
              <a:gd name="connsiteY3785" fmla="*/ 2021475 h 2810796"/>
              <a:gd name="connsiteX3786" fmla="*/ 2295433 w 3531775"/>
              <a:gd name="connsiteY3786" fmla="*/ 2021379 h 2810796"/>
              <a:gd name="connsiteX3787" fmla="*/ 2301624 w 3531775"/>
              <a:gd name="connsiteY3787" fmla="*/ 2019475 h 2810796"/>
              <a:gd name="connsiteX3788" fmla="*/ 2273716 w 3531775"/>
              <a:gd name="connsiteY3788" fmla="*/ 2071862 h 2810796"/>
              <a:gd name="connsiteX3789" fmla="*/ 2286289 w 3531775"/>
              <a:gd name="connsiteY3789" fmla="*/ 2084721 h 2810796"/>
              <a:gd name="connsiteX3790" fmla="*/ 2288861 w 3531775"/>
              <a:gd name="connsiteY3790" fmla="*/ 2074910 h 2810796"/>
              <a:gd name="connsiteX3791" fmla="*/ 2283051 w 3531775"/>
              <a:gd name="connsiteY3791" fmla="*/ 2067385 h 2810796"/>
              <a:gd name="connsiteX3792" fmla="*/ 2287813 w 3531775"/>
              <a:gd name="connsiteY3792" fmla="*/ 2068147 h 2810796"/>
              <a:gd name="connsiteX3793" fmla="*/ 2292385 w 3531775"/>
              <a:gd name="connsiteY3793" fmla="*/ 2067671 h 2810796"/>
              <a:gd name="connsiteX3794" fmla="*/ 2290956 w 3531775"/>
              <a:gd name="connsiteY3794" fmla="*/ 2062908 h 2810796"/>
              <a:gd name="connsiteX3795" fmla="*/ 2296671 w 3531775"/>
              <a:gd name="connsiteY3795" fmla="*/ 2066528 h 2810796"/>
              <a:gd name="connsiteX3796" fmla="*/ 2302005 w 3531775"/>
              <a:gd name="connsiteY3796" fmla="*/ 2064623 h 2810796"/>
              <a:gd name="connsiteX3797" fmla="*/ 2295243 w 3531775"/>
              <a:gd name="connsiteY3797" fmla="*/ 2057575 h 2810796"/>
              <a:gd name="connsiteX3798" fmla="*/ 2273716 w 3531775"/>
              <a:gd name="connsiteY3798" fmla="*/ 2071862 h 2810796"/>
              <a:gd name="connsiteX3799" fmla="*/ 2239140 w 3531775"/>
              <a:gd name="connsiteY3799" fmla="*/ 2040525 h 2810796"/>
              <a:gd name="connsiteX3800" fmla="*/ 2249713 w 3531775"/>
              <a:gd name="connsiteY3800" fmla="*/ 2046716 h 2810796"/>
              <a:gd name="connsiteX3801" fmla="*/ 2252571 w 3531775"/>
              <a:gd name="connsiteY3801" fmla="*/ 2040620 h 2810796"/>
              <a:gd name="connsiteX3802" fmla="*/ 2246951 w 3531775"/>
              <a:gd name="connsiteY3802" fmla="*/ 2035953 h 2810796"/>
              <a:gd name="connsiteX3803" fmla="*/ 2251047 w 3531775"/>
              <a:gd name="connsiteY3803" fmla="*/ 2036238 h 2810796"/>
              <a:gd name="connsiteX3804" fmla="*/ 2254952 w 3531775"/>
              <a:gd name="connsiteY3804" fmla="*/ 2035381 h 2810796"/>
              <a:gd name="connsiteX3805" fmla="*/ 2253523 w 3531775"/>
              <a:gd name="connsiteY3805" fmla="*/ 2031381 h 2810796"/>
              <a:gd name="connsiteX3806" fmla="*/ 2258571 w 3531775"/>
              <a:gd name="connsiteY3806" fmla="*/ 2034143 h 2810796"/>
              <a:gd name="connsiteX3807" fmla="*/ 2263048 w 3531775"/>
              <a:gd name="connsiteY3807" fmla="*/ 2032143 h 2810796"/>
              <a:gd name="connsiteX3808" fmla="*/ 2239140 w 3531775"/>
              <a:gd name="connsiteY3808" fmla="*/ 2040525 h 2810796"/>
              <a:gd name="connsiteX3809" fmla="*/ 2239521 w 3531775"/>
              <a:gd name="connsiteY3809" fmla="*/ 2011474 h 2810796"/>
              <a:gd name="connsiteX3810" fmla="*/ 2248380 w 3531775"/>
              <a:gd name="connsiteY3810" fmla="*/ 2018236 h 2810796"/>
              <a:gd name="connsiteX3811" fmla="*/ 2249142 w 3531775"/>
              <a:gd name="connsiteY3811" fmla="*/ 2012997 h 2810796"/>
              <a:gd name="connsiteX3812" fmla="*/ 2254952 w 3531775"/>
              <a:gd name="connsiteY3812" fmla="*/ 2008140 h 2810796"/>
              <a:gd name="connsiteX3813" fmla="*/ 2249999 w 3531775"/>
              <a:gd name="connsiteY3813" fmla="*/ 1998138 h 2810796"/>
              <a:gd name="connsiteX3814" fmla="*/ 2255809 w 3531775"/>
              <a:gd name="connsiteY3814" fmla="*/ 2000425 h 2810796"/>
              <a:gd name="connsiteX3815" fmla="*/ 2261905 w 3531775"/>
              <a:gd name="connsiteY3815" fmla="*/ 2001282 h 2810796"/>
              <a:gd name="connsiteX3816" fmla="*/ 2261619 w 3531775"/>
              <a:gd name="connsiteY3816" fmla="*/ 1995567 h 2810796"/>
              <a:gd name="connsiteX3817" fmla="*/ 2267715 w 3531775"/>
              <a:gd name="connsiteY3817" fmla="*/ 2001377 h 2810796"/>
              <a:gd name="connsiteX3818" fmla="*/ 2275240 w 3531775"/>
              <a:gd name="connsiteY3818" fmla="*/ 2001091 h 2810796"/>
              <a:gd name="connsiteX3819" fmla="*/ 2239521 w 3531775"/>
              <a:gd name="connsiteY3819" fmla="*/ 2011474 h 2810796"/>
              <a:gd name="connsiteX3820" fmla="*/ 2200659 w 3531775"/>
              <a:gd name="connsiteY3820" fmla="*/ 2018427 h 2810796"/>
              <a:gd name="connsiteX3821" fmla="*/ 2214471 w 3531775"/>
              <a:gd name="connsiteY3821" fmla="*/ 2031000 h 2810796"/>
              <a:gd name="connsiteX3822" fmla="*/ 2215804 w 3531775"/>
              <a:gd name="connsiteY3822" fmla="*/ 2019570 h 2810796"/>
              <a:gd name="connsiteX3823" fmla="*/ 2210851 w 3531775"/>
              <a:gd name="connsiteY3823" fmla="*/ 2012236 h 2810796"/>
              <a:gd name="connsiteX3824" fmla="*/ 2216090 w 3531775"/>
              <a:gd name="connsiteY3824" fmla="*/ 2012616 h 2810796"/>
              <a:gd name="connsiteX3825" fmla="*/ 2221233 w 3531775"/>
              <a:gd name="connsiteY3825" fmla="*/ 2011569 h 2810796"/>
              <a:gd name="connsiteX3826" fmla="*/ 2219519 w 3531775"/>
              <a:gd name="connsiteY3826" fmla="*/ 2006520 h 2810796"/>
              <a:gd name="connsiteX3827" fmla="*/ 2225996 w 3531775"/>
              <a:gd name="connsiteY3827" fmla="*/ 2010045 h 2810796"/>
              <a:gd name="connsiteX3828" fmla="*/ 2231997 w 3531775"/>
              <a:gd name="connsiteY3828" fmla="*/ 2007568 h 2810796"/>
              <a:gd name="connsiteX3829" fmla="*/ 2200659 w 3531775"/>
              <a:gd name="connsiteY3829" fmla="*/ 2018427 h 2810796"/>
              <a:gd name="connsiteX3830" fmla="*/ 2200755 w 3531775"/>
              <a:gd name="connsiteY3830" fmla="*/ 1980422 h 2810796"/>
              <a:gd name="connsiteX3831" fmla="*/ 2218471 w 3531775"/>
              <a:gd name="connsiteY3831" fmla="*/ 1992042 h 2810796"/>
              <a:gd name="connsiteX3832" fmla="*/ 2216756 w 3531775"/>
              <a:gd name="connsiteY3832" fmla="*/ 1986804 h 2810796"/>
              <a:gd name="connsiteX3833" fmla="*/ 2219328 w 3531775"/>
              <a:gd name="connsiteY3833" fmla="*/ 1979755 h 2810796"/>
              <a:gd name="connsiteX3834" fmla="*/ 2210565 w 3531775"/>
              <a:gd name="connsiteY3834" fmla="*/ 1972421 h 2810796"/>
              <a:gd name="connsiteX3835" fmla="*/ 2216376 w 3531775"/>
              <a:gd name="connsiteY3835" fmla="*/ 1972135 h 2810796"/>
              <a:gd name="connsiteX3836" fmla="*/ 2221709 w 3531775"/>
              <a:gd name="connsiteY3836" fmla="*/ 1970325 h 2810796"/>
              <a:gd name="connsiteX3837" fmla="*/ 2218757 w 3531775"/>
              <a:gd name="connsiteY3837" fmla="*/ 1965087 h 2810796"/>
              <a:gd name="connsiteX3838" fmla="*/ 2226567 w 3531775"/>
              <a:gd name="connsiteY3838" fmla="*/ 1967944 h 2810796"/>
              <a:gd name="connsiteX3839" fmla="*/ 2232473 w 3531775"/>
              <a:gd name="connsiteY3839" fmla="*/ 1964420 h 2810796"/>
              <a:gd name="connsiteX3840" fmla="*/ 2222472 w 3531775"/>
              <a:gd name="connsiteY3840" fmla="*/ 1957657 h 2810796"/>
              <a:gd name="connsiteX3841" fmla="*/ 2200755 w 3531775"/>
              <a:gd name="connsiteY3841" fmla="*/ 1980422 h 2810796"/>
              <a:gd name="connsiteX3842" fmla="*/ 2199707 w 3531775"/>
              <a:gd name="connsiteY3842" fmla="*/ 1941274 h 2810796"/>
              <a:gd name="connsiteX3843" fmla="*/ 2208279 w 3531775"/>
              <a:gd name="connsiteY3843" fmla="*/ 1945656 h 2810796"/>
              <a:gd name="connsiteX3844" fmla="*/ 2211994 w 3531775"/>
              <a:gd name="connsiteY3844" fmla="*/ 1936797 h 2810796"/>
              <a:gd name="connsiteX3845" fmla="*/ 2206089 w 3531775"/>
              <a:gd name="connsiteY3845" fmla="*/ 1929368 h 2810796"/>
              <a:gd name="connsiteX3846" fmla="*/ 2211327 w 3531775"/>
              <a:gd name="connsiteY3846" fmla="*/ 1930511 h 2810796"/>
              <a:gd name="connsiteX3847" fmla="*/ 2216566 w 3531775"/>
              <a:gd name="connsiteY3847" fmla="*/ 1930511 h 2810796"/>
              <a:gd name="connsiteX3848" fmla="*/ 2215328 w 3531775"/>
              <a:gd name="connsiteY3848" fmla="*/ 1925939 h 2810796"/>
              <a:gd name="connsiteX3849" fmla="*/ 2221519 w 3531775"/>
              <a:gd name="connsiteY3849" fmla="*/ 1929940 h 2810796"/>
              <a:gd name="connsiteX3850" fmla="*/ 2227710 w 3531775"/>
              <a:gd name="connsiteY3850" fmla="*/ 1928892 h 2810796"/>
              <a:gd name="connsiteX3851" fmla="*/ 2199707 w 3531775"/>
              <a:gd name="connsiteY3851" fmla="*/ 1941274 h 2810796"/>
              <a:gd name="connsiteX3852" fmla="*/ 2168560 w 3531775"/>
              <a:gd name="connsiteY3852" fmla="*/ 2004425 h 2810796"/>
              <a:gd name="connsiteX3853" fmla="*/ 2175323 w 3531775"/>
              <a:gd name="connsiteY3853" fmla="*/ 2007949 h 2810796"/>
              <a:gd name="connsiteX3854" fmla="*/ 2179038 w 3531775"/>
              <a:gd name="connsiteY3854" fmla="*/ 1999091 h 2810796"/>
              <a:gd name="connsiteX3855" fmla="*/ 2174656 w 3531775"/>
              <a:gd name="connsiteY3855" fmla="*/ 1992328 h 2810796"/>
              <a:gd name="connsiteX3856" fmla="*/ 2178942 w 3531775"/>
              <a:gd name="connsiteY3856" fmla="*/ 1992995 h 2810796"/>
              <a:gd name="connsiteX3857" fmla="*/ 2183324 w 3531775"/>
              <a:gd name="connsiteY3857" fmla="*/ 1992614 h 2810796"/>
              <a:gd name="connsiteX3858" fmla="*/ 2182657 w 3531775"/>
              <a:gd name="connsiteY3858" fmla="*/ 1988328 h 2810796"/>
              <a:gd name="connsiteX3859" fmla="*/ 2187515 w 3531775"/>
              <a:gd name="connsiteY3859" fmla="*/ 1991757 h 2810796"/>
              <a:gd name="connsiteX3860" fmla="*/ 2192849 w 3531775"/>
              <a:gd name="connsiteY3860" fmla="*/ 1990233 h 2810796"/>
              <a:gd name="connsiteX3861" fmla="*/ 2168560 w 3531775"/>
              <a:gd name="connsiteY3861" fmla="*/ 2004425 h 2810796"/>
              <a:gd name="connsiteX3862" fmla="*/ 2155511 w 3531775"/>
              <a:gd name="connsiteY3862" fmla="*/ 1962610 h 2810796"/>
              <a:gd name="connsiteX3863" fmla="*/ 2173894 w 3531775"/>
              <a:gd name="connsiteY3863" fmla="*/ 1970992 h 2810796"/>
              <a:gd name="connsiteX3864" fmla="*/ 2171513 w 3531775"/>
              <a:gd name="connsiteY3864" fmla="*/ 1966134 h 2810796"/>
              <a:gd name="connsiteX3865" fmla="*/ 2172942 w 3531775"/>
              <a:gd name="connsiteY3865" fmla="*/ 1958895 h 2810796"/>
              <a:gd name="connsiteX3866" fmla="*/ 2163512 w 3531775"/>
              <a:gd name="connsiteY3866" fmla="*/ 1953180 h 2810796"/>
              <a:gd name="connsiteX3867" fmla="*/ 2169036 w 3531775"/>
              <a:gd name="connsiteY3867" fmla="*/ 1951847 h 2810796"/>
              <a:gd name="connsiteX3868" fmla="*/ 2173894 w 3531775"/>
              <a:gd name="connsiteY3868" fmla="*/ 1949180 h 2810796"/>
              <a:gd name="connsiteX3869" fmla="*/ 2170275 w 3531775"/>
              <a:gd name="connsiteY3869" fmla="*/ 1944513 h 2810796"/>
              <a:gd name="connsiteX3870" fmla="*/ 2178180 w 3531775"/>
              <a:gd name="connsiteY3870" fmla="*/ 1946132 h 2810796"/>
              <a:gd name="connsiteX3871" fmla="*/ 2183419 w 3531775"/>
              <a:gd name="connsiteY3871" fmla="*/ 1941750 h 2810796"/>
              <a:gd name="connsiteX3872" fmla="*/ 2155511 w 3531775"/>
              <a:gd name="connsiteY3872" fmla="*/ 1962610 h 2810796"/>
              <a:gd name="connsiteX3873" fmla="*/ 2156177 w 3531775"/>
              <a:gd name="connsiteY3873" fmla="*/ 1913937 h 2810796"/>
              <a:gd name="connsiteX3874" fmla="*/ 2171513 w 3531775"/>
              <a:gd name="connsiteY3874" fmla="*/ 1916700 h 2810796"/>
              <a:gd name="connsiteX3875" fmla="*/ 2167226 w 3531775"/>
              <a:gd name="connsiteY3875" fmla="*/ 1913271 h 2810796"/>
              <a:gd name="connsiteX3876" fmla="*/ 2172275 w 3531775"/>
              <a:gd name="connsiteY3876" fmla="*/ 1910794 h 2810796"/>
              <a:gd name="connsiteX3877" fmla="*/ 2163035 w 3531775"/>
              <a:gd name="connsiteY3877" fmla="*/ 1906222 h 2810796"/>
              <a:gd name="connsiteX3878" fmla="*/ 2174275 w 3531775"/>
              <a:gd name="connsiteY3878" fmla="*/ 1905270 h 2810796"/>
              <a:gd name="connsiteX3879" fmla="*/ 2168560 w 3531775"/>
              <a:gd name="connsiteY3879" fmla="*/ 1899174 h 2810796"/>
              <a:gd name="connsiteX3880" fmla="*/ 2175989 w 3531775"/>
              <a:gd name="connsiteY3880" fmla="*/ 1900317 h 2810796"/>
              <a:gd name="connsiteX3881" fmla="*/ 2180371 w 3531775"/>
              <a:gd name="connsiteY3881" fmla="*/ 1896697 h 2810796"/>
              <a:gd name="connsiteX3882" fmla="*/ 2156177 w 3531775"/>
              <a:gd name="connsiteY3882" fmla="*/ 1913937 h 2810796"/>
              <a:gd name="connsiteX3883" fmla="*/ 1713074 w 3531775"/>
              <a:gd name="connsiteY3883" fmla="*/ 2275316 h 2810796"/>
              <a:gd name="connsiteX3884" fmla="*/ 1708883 w 3531775"/>
              <a:gd name="connsiteY3884" fmla="*/ 2277412 h 2810796"/>
              <a:gd name="connsiteX3885" fmla="*/ 1703549 w 3531775"/>
              <a:gd name="connsiteY3885" fmla="*/ 2275792 h 2810796"/>
              <a:gd name="connsiteX3886" fmla="*/ 1702121 w 3531775"/>
              <a:gd name="connsiteY3886" fmla="*/ 2275792 h 2810796"/>
              <a:gd name="connsiteX3887" fmla="*/ 1698977 w 3531775"/>
              <a:gd name="connsiteY3887" fmla="*/ 2282460 h 2810796"/>
              <a:gd name="connsiteX3888" fmla="*/ 1697454 w 3531775"/>
              <a:gd name="connsiteY3888" fmla="*/ 2278936 h 2810796"/>
              <a:gd name="connsiteX3889" fmla="*/ 1696406 w 3531775"/>
              <a:gd name="connsiteY3889" fmla="*/ 2274459 h 2810796"/>
              <a:gd name="connsiteX3890" fmla="*/ 1692215 w 3531775"/>
              <a:gd name="connsiteY3890" fmla="*/ 2277316 h 2810796"/>
              <a:gd name="connsiteX3891" fmla="*/ 1694786 w 3531775"/>
              <a:gd name="connsiteY3891" fmla="*/ 2270554 h 2810796"/>
              <a:gd name="connsiteX3892" fmla="*/ 1692119 w 3531775"/>
              <a:gd name="connsiteY3892" fmla="*/ 2265982 h 2810796"/>
              <a:gd name="connsiteX3893" fmla="*/ 1713074 w 3531775"/>
              <a:gd name="connsiteY3893" fmla="*/ 2275316 h 2810796"/>
              <a:gd name="connsiteX3894" fmla="*/ 1714694 w 3531775"/>
              <a:gd name="connsiteY3894" fmla="*/ 2323989 h 2810796"/>
              <a:gd name="connsiteX3895" fmla="*/ 1709455 w 3531775"/>
              <a:gd name="connsiteY3895" fmla="*/ 2325989 h 2810796"/>
              <a:gd name="connsiteX3896" fmla="*/ 1707169 w 3531775"/>
              <a:gd name="connsiteY3896" fmla="*/ 2320179 h 2810796"/>
              <a:gd name="connsiteX3897" fmla="*/ 1701168 w 3531775"/>
              <a:gd name="connsiteY3897" fmla="*/ 2325322 h 2810796"/>
              <a:gd name="connsiteX3898" fmla="*/ 1704216 w 3531775"/>
              <a:gd name="connsiteY3898" fmla="*/ 2315226 h 2810796"/>
              <a:gd name="connsiteX3899" fmla="*/ 1699739 w 3531775"/>
              <a:gd name="connsiteY3899" fmla="*/ 2309511 h 2810796"/>
              <a:gd name="connsiteX3900" fmla="*/ 1719075 w 3531775"/>
              <a:gd name="connsiteY3900" fmla="*/ 2342658 h 2810796"/>
              <a:gd name="connsiteX3901" fmla="*/ 1726790 w 3531775"/>
              <a:gd name="connsiteY3901" fmla="*/ 2320274 h 2810796"/>
              <a:gd name="connsiteX3902" fmla="*/ 1718408 w 3531775"/>
              <a:gd name="connsiteY3902" fmla="*/ 2321893 h 2810796"/>
              <a:gd name="connsiteX3903" fmla="*/ 1714694 w 3531775"/>
              <a:gd name="connsiteY3903" fmla="*/ 2323989 h 2810796"/>
              <a:gd name="connsiteX3904" fmla="*/ 1747745 w 3531775"/>
              <a:gd name="connsiteY3904" fmla="*/ 2282936 h 2810796"/>
              <a:gd name="connsiteX3905" fmla="*/ 1739840 w 3531775"/>
              <a:gd name="connsiteY3905" fmla="*/ 2293318 h 2810796"/>
              <a:gd name="connsiteX3906" fmla="*/ 1740125 w 3531775"/>
              <a:gd name="connsiteY3906" fmla="*/ 2287032 h 2810796"/>
              <a:gd name="connsiteX3907" fmla="*/ 1738792 w 3531775"/>
              <a:gd name="connsiteY3907" fmla="*/ 2281412 h 2810796"/>
              <a:gd name="connsiteX3908" fmla="*/ 1736792 w 3531775"/>
              <a:gd name="connsiteY3908" fmla="*/ 2276554 h 2810796"/>
              <a:gd name="connsiteX3909" fmla="*/ 1729458 w 3531775"/>
              <a:gd name="connsiteY3909" fmla="*/ 2302176 h 2810796"/>
              <a:gd name="connsiteX3910" fmla="*/ 1759556 w 3531775"/>
              <a:gd name="connsiteY3910" fmla="*/ 2282079 h 2810796"/>
              <a:gd name="connsiteX3911" fmla="*/ 1754318 w 3531775"/>
              <a:gd name="connsiteY3911" fmla="*/ 2284841 h 2810796"/>
              <a:gd name="connsiteX3912" fmla="*/ 1747745 w 3531775"/>
              <a:gd name="connsiteY3912" fmla="*/ 2282936 h 2810796"/>
              <a:gd name="connsiteX3913" fmla="*/ 1728124 w 3531775"/>
              <a:gd name="connsiteY3913" fmla="*/ 2228929 h 2810796"/>
              <a:gd name="connsiteX3914" fmla="*/ 1742697 w 3531775"/>
              <a:gd name="connsiteY3914" fmla="*/ 2248075 h 2810796"/>
              <a:gd name="connsiteX3915" fmla="*/ 1734696 w 3531775"/>
              <a:gd name="connsiteY3915" fmla="*/ 2244455 h 2810796"/>
              <a:gd name="connsiteX3916" fmla="*/ 1733458 w 3531775"/>
              <a:gd name="connsiteY3916" fmla="*/ 2243788 h 2810796"/>
              <a:gd name="connsiteX3917" fmla="*/ 1727171 w 3531775"/>
              <a:gd name="connsiteY3917" fmla="*/ 2250361 h 2810796"/>
              <a:gd name="connsiteX3918" fmla="*/ 1728695 w 3531775"/>
              <a:gd name="connsiteY3918" fmla="*/ 2245122 h 2810796"/>
              <a:gd name="connsiteX3919" fmla="*/ 1729076 w 3531775"/>
              <a:gd name="connsiteY3919" fmla="*/ 2239883 h 2810796"/>
              <a:gd name="connsiteX3920" fmla="*/ 1724790 w 3531775"/>
              <a:gd name="connsiteY3920" fmla="*/ 2241121 h 2810796"/>
              <a:gd name="connsiteX3921" fmla="*/ 1728886 w 3531775"/>
              <a:gd name="connsiteY3921" fmla="*/ 2235025 h 2810796"/>
              <a:gd name="connsiteX3922" fmla="*/ 1728124 w 3531775"/>
              <a:gd name="connsiteY3922" fmla="*/ 2228929 h 2810796"/>
              <a:gd name="connsiteX3923" fmla="*/ 1756604 w 3531775"/>
              <a:gd name="connsiteY3923" fmla="*/ 2195973 h 2810796"/>
              <a:gd name="connsiteX3924" fmla="*/ 1750698 w 3531775"/>
              <a:gd name="connsiteY3924" fmla="*/ 2193306 h 2810796"/>
              <a:gd name="connsiteX3925" fmla="*/ 1744983 w 3531775"/>
              <a:gd name="connsiteY3925" fmla="*/ 2200735 h 2810796"/>
              <a:gd name="connsiteX3926" fmla="*/ 1743554 w 3531775"/>
              <a:gd name="connsiteY3926" fmla="*/ 2196259 h 2810796"/>
              <a:gd name="connsiteX3927" fmla="*/ 1742602 w 3531775"/>
              <a:gd name="connsiteY3927" fmla="*/ 2190734 h 2810796"/>
              <a:gd name="connsiteX3928" fmla="*/ 1737649 w 3531775"/>
              <a:gd name="connsiteY3928" fmla="*/ 2193687 h 2810796"/>
              <a:gd name="connsiteX3929" fmla="*/ 1741078 w 3531775"/>
              <a:gd name="connsiteY3929" fmla="*/ 2185781 h 2810796"/>
              <a:gd name="connsiteX3930" fmla="*/ 1738601 w 3531775"/>
              <a:gd name="connsiteY3930" fmla="*/ 2179685 h 2810796"/>
              <a:gd name="connsiteX3931" fmla="*/ 1729838 w 3531775"/>
              <a:gd name="connsiteY3931" fmla="*/ 2199973 h 2810796"/>
              <a:gd name="connsiteX3932" fmla="*/ 1757842 w 3531775"/>
              <a:gd name="connsiteY3932" fmla="*/ 2205117 h 2810796"/>
              <a:gd name="connsiteX3933" fmla="*/ 1756604 w 3531775"/>
              <a:gd name="connsiteY3933" fmla="*/ 2195973 h 2810796"/>
              <a:gd name="connsiteX3934" fmla="*/ 1762700 w 3531775"/>
              <a:gd name="connsiteY3934" fmla="*/ 2222452 h 2810796"/>
              <a:gd name="connsiteX3935" fmla="*/ 1757842 w 3531775"/>
              <a:gd name="connsiteY3935" fmla="*/ 2218738 h 2810796"/>
              <a:gd name="connsiteX3936" fmla="*/ 1753556 w 3531775"/>
              <a:gd name="connsiteY3936" fmla="*/ 2230834 h 2810796"/>
              <a:gd name="connsiteX3937" fmla="*/ 1787846 w 3531775"/>
              <a:gd name="connsiteY3937" fmla="*/ 2229977 h 2810796"/>
              <a:gd name="connsiteX3938" fmla="*/ 1788131 w 3531775"/>
              <a:gd name="connsiteY3938" fmla="*/ 2218642 h 2810796"/>
              <a:gd name="connsiteX3939" fmla="*/ 1783369 w 3531775"/>
              <a:gd name="connsiteY3939" fmla="*/ 2222929 h 2810796"/>
              <a:gd name="connsiteX3940" fmla="*/ 1775939 w 3531775"/>
              <a:gd name="connsiteY3940" fmla="*/ 2223881 h 2810796"/>
              <a:gd name="connsiteX3941" fmla="*/ 1770510 w 3531775"/>
              <a:gd name="connsiteY3941" fmla="*/ 2235597 h 2810796"/>
              <a:gd name="connsiteX3942" fmla="*/ 1768986 w 3531775"/>
              <a:gd name="connsiteY3942" fmla="*/ 2230263 h 2810796"/>
              <a:gd name="connsiteX3943" fmla="*/ 1766033 w 3531775"/>
              <a:gd name="connsiteY3943" fmla="*/ 2226072 h 2810796"/>
              <a:gd name="connsiteX3944" fmla="*/ 1762700 w 3531775"/>
              <a:gd name="connsiteY3944" fmla="*/ 2222452 h 2810796"/>
              <a:gd name="connsiteX3945" fmla="*/ 1792132 w 3531775"/>
              <a:gd name="connsiteY3945" fmla="*/ 2124250 h 2810796"/>
              <a:gd name="connsiteX3946" fmla="*/ 1782512 w 3531775"/>
              <a:gd name="connsiteY3946" fmla="*/ 2124535 h 2810796"/>
              <a:gd name="connsiteX3947" fmla="*/ 1781083 w 3531775"/>
              <a:gd name="connsiteY3947" fmla="*/ 2124535 h 2810796"/>
              <a:gd name="connsiteX3948" fmla="*/ 1776225 w 3531775"/>
              <a:gd name="connsiteY3948" fmla="*/ 2132632 h 2810796"/>
              <a:gd name="connsiteX3949" fmla="*/ 1776320 w 3531775"/>
              <a:gd name="connsiteY3949" fmla="*/ 2127583 h 2810796"/>
              <a:gd name="connsiteX3950" fmla="*/ 1775177 w 3531775"/>
              <a:gd name="connsiteY3950" fmla="*/ 2123107 h 2810796"/>
              <a:gd name="connsiteX3951" fmla="*/ 1770891 w 3531775"/>
              <a:gd name="connsiteY3951" fmla="*/ 2125964 h 2810796"/>
              <a:gd name="connsiteX3952" fmla="*/ 1773558 w 3531775"/>
              <a:gd name="connsiteY3952" fmla="*/ 2119106 h 2810796"/>
              <a:gd name="connsiteX3953" fmla="*/ 1770891 w 3531775"/>
              <a:gd name="connsiteY3953" fmla="*/ 2114343 h 2810796"/>
              <a:gd name="connsiteX3954" fmla="*/ 1792132 w 3531775"/>
              <a:gd name="connsiteY3954" fmla="*/ 2124250 h 2810796"/>
              <a:gd name="connsiteX3955" fmla="*/ 1792799 w 3531775"/>
              <a:gd name="connsiteY3955" fmla="*/ 2172065 h 2810796"/>
              <a:gd name="connsiteX3956" fmla="*/ 1785179 w 3531775"/>
              <a:gd name="connsiteY3956" fmla="*/ 2182828 h 2810796"/>
              <a:gd name="connsiteX3957" fmla="*/ 1784131 w 3531775"/>
              <a:gd name="connsiteY3957" fmla="*/ 2176066 h 2810796"/>
              <a:gd name="connsiteX3958" fmla="*/ 1781369 w 3531775"/>
              <a:gd name="connsiteY3958" fmla="*/ 2170446 h 2810796"/>
              <a:gd name="connsiteX3959" fmla="*/ 1775654 w 3531775"/>
              <a:gd name="connsiteY3959" fmla="*/ 2175685 h 2810796"/>
              <a:gd name="connsiteX3960" fmla="*/ 1777940 w 3531775"/>
              <a:gd name="connsiteY3960" fmla="*/ 2165683 h 2810796"/>
              <a:gd name="connsiteX3961" fmla="*/ 1774320 w 3531775"/>
              <a:gd name="connsiteY3961" fmla="*/ 2194830 h 2810796"/>
              <a:gd name="connsiteX3962" fmla="*/ 1806800 w 3531775"/>
              <a:gd name="connsiteY3962" fmla="*/ 2166541 h 2810796"/>
              <a:gd name="connsiteX3963" fmla="*/ 1792799 w 3531775"/>
              <a:gd name="connsiteY3963" fmla="*/ 2172065 h 2810796"/>
              <a:gd name="connsiteX3964" fmla="*/ 1880333 w 3531775"/>
              <a:gd name="connsiteY3964" fmla="*/ 2070814 h 2810796"/>
              <a:gd name="connsiteX3965" fmla="*/ 1874904 w 3531775"/>
              <a:gd name="connsiteY3965" fmla="*/ 2071481 h 2810796"/>
              <a:gd name="connsiteX3966" fmla="*/ 1875857 w 3531775"/>
              <a:gd name="connsiteY3966" fmla="*/ 2063004 h 2810796"/>
              <a:gd name="connsiteX3967" fmla="*/ 1866903 w 3531775"/>
              <a:gd name="connsiteY3967" fmla="*/ 2067766 h 2810796"/>
              <a:gd name="connsiteX3968" fmla="*/ 1870142 w 3531775"/>
              <a:gd name="connsiteY3968" fmla="*/ 2062337 h 2810796"/>
              <a:gd name="connsiteX3969" fmla="*/ 1872047 w 3531775"/>
              <a:gd name="connsiteY3969" fmla="*/ 2056336 h 2810796"/>
              <a:gd name="connsiteX3970" fmla="*/ 1866808 w 3531775"/>
              <a:gd name="connsiteY3970" fmla="*/ 2055765 h 2810796"/>
              <a:gd name="connsiteX3971" fmla="*/ 1873380 w 3531775"/>
              <a:gd name="connsiteY3971" fmla="*/ 2050621 h 2810796"/>
              <a:gd name="connsiteX3972" fmla="*/ 1874523 w 3531775"/>
              <a:gd name="connsiteY3972" fmla="*/ 2043096 h 2810796"/>
              <a:gd name="connsiteX3973" fmla="*/ 1864236 w 3531775"/>
              <a:gd name="connsiteY3973" fmla="*/ 2047668 h 2810796"/>
              <a:gd name="connsiteX3974" fmla="*/ 1877000 w 3531775"/>
              <a:gd name="connsiteY3974" fmla="*/ 2080149 h 2810796"/>
              <a:gd name="connsiteX3975" fmla="*/ 1880333 w 3531775"/>
              <a:gd name="connsiteY3975" fmla="*/ 2070814 h 2810796"/>
              <a:gd name="connsiteX3976" fmla="*/ 1859855 w 3531775"/>
              <a:gd name="connsiteY3976" fmla="*/ 2094532 h 2810796"/>
              <a:gd name="connsiteX3977" fmla="*/ 1853378 w 3531775"/>
              <a:gd name="connsiteY3977" fmla="*/ 2091865 h 2810796"/>
              <a:gd name="connsiteX3978" fmla="*/ 1845281 w 3531775"/>
              <a:gd name="connsiteY3978" fmla="*/ 2100723 h 2810796"/>
              <a:gd name="connsiteX3979" fmla="*/ 1845662 w 3531775"/>
              <a:gd name="connsiteY3979" fmla="*/ 2094817 h 2810796"/>
              <a:gd name="connsiteX3980" fmla="*/ 1844519 w 3531775"/>
              <a:gd name="connsiteY3980" fmla="*/ 2089293 h 2810796"/>
              <a:gd name="connsiteX3981" fmla="*/ 1839090 w 3531775"/>
              <a:gd name="connsiteY3981" fmla="*/ 2092245 h 2810796"/>
              <a:gd name="connsiteX3982" fmla="*/ 1842710 w 3531775"/>
              <a:gd name="connsiteY3982" fmla="*/ 2084340 h 2810796"/>
              <a:gd name="connsiteX3983" fmla="*/ 1839947 w 3531775"/>
              <a:gd name="connsiteY3983" fmla="*/ 2078339 h 2810796"/>
              <a:gd name="connsiteX3984" fmla="*/ 1865189 w 3531775"/>
              <a:gd name="connsiteY3984" fmla="*/ 2092722 h 2810796"/>
              <a:gd name="connsiteX3985" fmla="*/ 1859855 w 3531775"/>
              <a:gd name="connsiteY3985" fmla="*/ 2094532 h 2810796"/>
              <a:gd name="connsiteX3986" fmla="*/ 1841090 w 3531775"/>
              <a:gd name="connsiteY3986" fmla="*/ 2130917 h 2810796"/>
              <a:gd name="connsiteX3987" fmla="*/ 1835852 w 3531775"/>
              <a:gd name="connsiteY3987" fmla="*/ 2133108 h 2810796"/>
              <a:gd name="connsiteX3988" fmla="*/ 1829279 w 3531775"/>
              <a:gd name="connsiteY3988" fmla="*/ 2130822 h 2810796"/>
              <a:gd name="connsiteX3989" fmla="*/ 1827470 w 3531775"/>
              <a:gd name="connsiteY3989" fmla="*/ 2130726 h 2810796"/>
              <a:gd name="connsiteX3990" fmla="*/ 1821469 w 3531775"/>
              <a:gd name="connsiteY3990" fmla="*/ 2140251 h 2810796"/>
              <a:gd name="connsiteX3991" fmla="*/ 1821659 w 3531775"/>
              <a:gd name="connsiteY3991" fmla="*/ 2134251 h 2810796"/>
              <a:gd name="connsiteX3992" fmla="*/ 1820326 w 3531775"/>
              <a:gd name="connsiteY3992" fmla="*/ 2128822 h 2810796"/>
              <a:gd name="connsiteX3993" fmla="*/ 1815087 w 3531775"/>
              <a:gd name="connsiteY3993" fmla="*/ 2132060 h 2810796"/>
              <a:gd name="connsiteX3994" fmla="*/ 1818421 w 3531775"/>
              <a:gd name="connsiteY3994" fmla="*/ 2123964 h 2810796"/>
              <a:gd name="connsiteX3995" fmla="*/ 1815183 w 3531775"/>
              <a:gd name="connsiteY3995" fmla="*/ 2118154 h 2810796"/>
              <a:gd name="connsiteX3996" fmla="*/ 1841090 w 3531775"/>
              <a:gd name="connsiteY3996" fmla="*/ 2130917 h 2810796"/>
              <a:gd name="connsiteX3997" fmla="*/ 1812134 w 3531775"/>
              <a:gd name="connsiteY3997" fmla="*/ 2093008 h 2810796"/>
              <a:gd name="connsiteX3998" fmla="*/ 1806134 w 3531775"/>
              <a:gd name="connsiteY3998" fmla="*/ 2097580 h 2810796"/>
              <a:gd name="connsiteX3999" fmla="*/ 1806134 w 3531775"/>
              <a:gd name="connsiteY3999" fmla="*/ 2093198 h 2810796"/>
              <a:gd name="connsiteX4000" fmla="*/ 1806800 w 3531775"/>
              <a:gd name="connsiteY4000" fmla="*/ 2088054 h 2810796"/>
              <a:gd name="connsiteX4001" fmla="*/ 1802324 w 3531775"/>
              <a:gd name="connsiteY4001" fmla="*/ 2088912 h 2810796"/>
              <a:gd name="connsiteX4002" fmla="*/ 1806800 w 3531775"/>
              <a:gd name="connsiteY4002" fmla="*/ 2083101 h 2810796"/>
              <a:gd name="connsiteX4003" fmla="*/ 1795180 w 3531775"/>
              <a:gd name="connsiteY4003" fmla="*/ 2101485 h 2810796"/>
              <a:gd name="connsiteX4004" fmla="*/ 1820135 w 3531775"/>
              <a:gd name="connsiteY4004" fmla="*/ 2097294 h 2810796"/>
              <a:gd name="connsiteX4005" fmla="*/ 1812134 w 3531775"/>
              <a:gd name="connsiteY4005" fmla="*/ 2093008 h 2810796"/>
              <a:gd name="connsiteX4006" fmla="*/ 1832042 w 3531775"/>
              <a:gd name="connsiteY4006" fmla="*/ 2040525 h 2810796"/>
              <a:gd name="connsiteX4007" fmla="*/ 1826612 w 3531775"/>
              <a:gd name="connsiteY4007" fmla="*/ 2042620 h 2810796"/>
              <a:gd name="connsiteX4008" fmla="*/ 1831280 w 3531775"/>
              <a:gd name="connsiteY4008" fmla="*/ 2035286 h 2810796"/>
              <a:gd name="connsiteX4009" fmla="*/ 1829660 w 3531775"/>
              <a:gd name="connsiteY4009" fmla="*/ 2028809 h 2810796"/>
              <a:gd name="connsiteX4010" fmla="*/ 1820231 w 3531775"/>
              <a:gd name="connsiteY4010" fmla="*/ 2058051 h 2810796"/>
              <a:gd name="connsiteX4011" fmla="*/ 1845472 w 3531775"/>
              <a:gd name="connsiteY4011" fmla="*/ 2047954 h 2810796"/>
              <a:gd name="connsiteX4012" fmla="*/ 1839281 w 3531775"/>
              <a:gd name="connsiteY4012" fmla="*/ 2046049 h 2810796"/>
              <a:gd name="connsiteX4013" fmla="*/ 1838233 w 3531775"/>
              <a:gd name="connsiteY4013" fmla="*/ 2043858 h 2810796"/>
              <a:gd name="connsiteX4014" fmla="*/ 1830899 w 3531775"/>
              <a:gd name="connsiteY4014" fmla="*/ 2051955 h 2810796"/>
              <a:gd name="connsiteX4015" fmla="*/ 1832232 w 3531775"/>
              <a:gd name="connsiteY4015" fmla="*/ 2046049 h 2810796"/>
              <a:gd name="connsiteX4016" fmla="*/ 1832042 w 3531775"/>
              <a:gd name="connsiteY4016" fmla="*/ 2040525 h 2810796"/>
              <a:gd name="connsiteX4017" fmla="*/ 1850615 w 3531775"/>
              <a:gd name="connsiteY4017" fmla="*/ 2022046 h 2810796"/>
              <a:gd name="connsiteX4018" fmla="*/ 1850615 w 3531775"/>
              <a:gd name="connsiteY4018" fmla="*/ 2022046 h 2810796"/>
              <a:gd name="connsiteX4019" fmla="*/ 1850615 w 3531775"/>
              <a:gd name="connsiteY4019" fmla="*/ 2022046 h 2810796"/>
              <a:gd name="connsiteX4020" fmla="*/ 1850615 w 3531775"/>
              <a:gd name="connsiteY4020" fmla="*/ 2022046 h 2810796"/>
              <a:gd name="connsiteX4021" fmla="*/ 1871570 w 3531775"/>
              <a:gd name="connsiteY4021" fmla="*/ 2008711 h 2810796"/>
              <a:gd name="connsiteX4022" fmla="*/ 1865855 w 3531775"/>
              <a:gd name="connsiteY4022" fmla="*/ 2007187 h 2810796"/>
              <a:gd name="connsiteX4023" fmla="*/ 1864236 w 3531775"/>
              <a:gd name="connsiteY4023" fmla="*/ 2007187 h 2810796"/>
              <a:gd name="connsiteX4024" fmla="*/ 1858997 w 3531775"/>
              <a:gd name="connsiteY4024" fmla="*/ 2014903 h 2810796"/>
              <a:gd name="connsiteX4025" fmla="*/ 1859188 w 3531775"/>
              <a:gd name="connsiteY4025" fmla="*/ 2010235 h 2810796"/>
              <a:gd name="connsiteX4026" fmla="*/ 1858045 w 3531775"/>
              <a:gd name="connsiteY4026" fmla="*/ 2006044 h 2810796"/>
              <a:gd name="connsiteX4027" fmla="*/ 1856330 w 3531775"/>
              <a:gd name="connsiteY4027" fmla="*/ 2002329 h 2810796"/>
              <a:gd name="connsiteX4028" fmla="*/ 1849663 w 3531775"/>
              <a:gd name="connsiteY4028" fmla="*/ 2021379 h 2810796"/>
              <a:gd name="connsiteX4029" fmla="*/ 1871570 w 3531775"/>
              <a:gd name="connsiteY4029" fmla="*/ 2008711 h 2810796"/>
              <a:gd name="connsiteX4030" fmla="*/ 1888144 w 3531775"/>
              <a:gd name="connsiteY4030" fmla="*/ 2024428 h 2810796"/>
              <a:gd name="connsiteX4031" fmla="*/ 1913480 w 3531775"/>
              <a:gd name="connsiteY4031" fmla="*/ 2026142 h 2810796"/>
              <a:gd name="connsiteX4032" fmla="*/ 1909766 w 3531775"/>
              <a:gd name="connsiteY4032" fmla="*/ 2020046 h 2810796"/>
              <a:gd name="connsiteX4033" fmla="*/ 1910623 w 3531775"/>
              <a:gd name="connsiteY4033" fmla="*/ 2018141 h 2810796"/>
              <a:gd name="connsiteX4034" fmla="*/ 1899479 w 3531775"/>
              <a:gd name="connsiteY4034" fmla="*/ 2023570 h 2810796"/>
              <a:gd name="connsiteX4035" fmla="*/ 1904336 w 3531775"/>
              <a:gd name="connsiteY4035" fmla="*/ 2012521 h 2810796"/>
              <a:gd name="connsiteX4036" fmla="*/ 1898907 w 3531775"/>
              <a:gd name="connsiteY4036" fmla="*/ 2012140 h 2810796"/>
              <a:gd name="connsiteX4037" fmla="*/ 1905479 w 3531775"/>
              <a:gd name="connsiteY4037" fmla="*/ 2007092 h 2810796"/>
              <a:gd name="connsiteX4038" fmla="*/ 1888144 w 3531775"/>
              <a:gd name="connsiteY4038" fmla="*/ 2024428 h 2810796"/>
              <a:gd name="connsiteX4039" fmla="*/ 1917767 w 3531775"/>
              <a:gd name="connsiteY4039" fmla="*/ 1977469 h 2810796"/>
              <a:gd name="connsiteX4040" fmla="*/ 1911766 w 3531775"/>
              <a:gd name="connsiteY4040" fmla="*/ 1974802 h 2810796"/>
              <a:gd name="connsiteX4041" fmla="*/ 1910909 w 3531775"/>
              <a:gd name="connsiteY4041" fmla="*/ 1972516 h 2810796"/>
              <a:gd name="connsiteX4042" fmla="*/ 1902622 w 3531775"/>
              <a:gd name="connsiteY4042" fmla="*/ 1979279 h 2810796"/>
              <a:gd name="connsiteX4043" fmla="*/ 1904622 w 3531775"/>
              <a:gd name="connsiteY4043" fmla="*/ 1973850 h 2810796"/>
              <a:gd name="connsiteX4044" fmla="*/ 1905098 w 3531775"/>
              <a:gd name="connsiteY4044" fmla="*/ 1968420 h 2810796"/>
              <a:gd name="connsiteX4045" fmla="*/ 1899288 w 3531775"/>
              <a:gd name="connsiteY4045" fmla="*/ 1969754 h 2810796"/>
              <a:gd name="connsiteX4046" fmla="*/ 1904908 w 3531775"/>
              <a:gd name="connsiteY4046" fmla="*/ 1963277 h 2810796"/>
              <a:gd name="connsiteX4047" fmla="*/ 1904051 w 3531775"/>
              <a:gd name="connsiteY4047" fmla="*/ 1956800 h 2810796"/>
              <a:gd name="connsiteX4048" fmla="*/ 1894240 w 3531775"/>
              <a:gd name="connsiteY4048" fmla="*/ 1964229 h 2810796"/>
              <a:gd name="connsiteX4049" fmla="*/ 1917100 w 3531775"/>
              <a:gd name="connsiteY4049" fmla="*/ 1986042 h 2810796"/>
              <a:gd name="connsiteX4050" fmla="*/ 1917767 w 3531775"/>
              <a:gd name="connsiteY4050" fmla="*/ 1977469 h 2810796"/>
              <a:gd name="connsiteX4051" fmla="*/ 1945580 w 3531775"/>
              <a:gd name="connsiteY4051" fmla="*/ 1942798 h 2810796"/>
              <a:gd name="connsiteX4052" fmla="*/ 1944056 w 3531775"/>
              <a:gd name="connsiteY4052" fmla="*/ 1937179 h 2810796"/>
              <a:gd name="connsiteX4053" fmla="*/ 1936531 w 3531775"/>
              <a:gd name="connsiteY4053" fmla="*/ 1938417 h 2810796"/>
              <a:gd name="connsiteX4054" fmla="*/ 1938436 w 3531775"/>
              <a:gd name="connsiteY4054" fmla="*/ 1934416 h 2810796"/>
              <a:gd name="connsiteX4055" fmla="*/ 1941484 w 3531775"/>
              <a:gd name="connsiteY4055" fmla="*/ 1930130 h 2810796"/>
              <a:gd name="connsiteX4056" fmla="*/ 1937007 w 3531775"/>
              <a:gd name="connsiteY4056" fmla="*/ 1928796 h 2810796"/>
              <a:gd name="connsiteX4057" fmla="*/ 1943865 w 3531775"/>
              <a:gd name="connsiteY4057" fmla="*/ 1925749 h 2810796"/>
              <a:gd name="connsiteX4058" fmla="*/ 1946532 w 3531775"/>
              <a:gd name="connsiteY4058" fmla="*/ 1919938 h 2810796"/>
              <a:gd name="connsiteX4059" fmla="*/ 1936436 w 3531775"/>
              <a:gd name="connsiteY4059" fmla="*/ 1922034 h 2810796"/>
              <a:gd name="connsiteX4060" fmla="*/ 1940817 w 3531775"/>
              <a:gd name="connsiteY4060" fmla="*/ 1949847 h 2810796"/>
              <a:gd name="connsiteX4061" fmla="*/ 1945580 w 3531775"/>
              <a:gd name="connsiteY4061" fmla="*/ 1942798 h 2810796"/>
              <a:gd name="connsiteX4062" fmla="*/ 2129031 w 3531775"/>
              <a:gd name="connsiteY4062" fmla="*/ 1981565 h 2810796"/>
              <a:gd name="connsiteX4063" fmla="*/ 2140747 w 3531775"/>
              <a:gd name="connsiteY4063" fmla="*/ 1982899 h 2810796"/>
              <a:gd name="connsiteX4064" fmla="*/ 2141509 w 3531775"/>
              <a:gd name="connsiteY4064" fmla="*/ 1976993 h 2810796"/>
              <a:gd name="connsiteX4065" fmla="*/ 2141414 w 3531775"/>
              <a:gd name="connsiteY4065" fmla="*/ 1975469 h 2810796"/>
              <a:gd name="connsiteX4066" fmla="*/ 2135889 w 3531775"/>
              <a:gd name="connsiteY4066" fmla="*/ 1974516 h 2810796"/>
              <a:gd name="connsiteX4067" fmla="*/ 2138461 w 3531775"/>
              <a:gd name="connsiteY4067" fmla="*/ 1971850 h 2810796"/>
              <a:gd name="connsiteX4068" fmla="*/ 2141890 w 3531775"/>
              <a:gd name="connsiteY4068" fmla="*/ 1969278 h 2810796"/>
              <a:gd name="connsiteX4069" fmla="*/ 2139033 w 3531775"/>
              <a:gd name="connsiteY4069" fmla="*/ 1965944 h 2810796"/>
              <a:gd name="connsiteX4070" fmla="*/ 2144843 w 3531775"/>
              <a:gd name="connsiteY4070" fmla="*/ 1966420 h 2810796"/>
              <a:gd name="connsiteX4071" fmla="*/ 2148462 w 3531775"/>
              <a:gd name="connsiteY4071" fmla="*/ 1962420 h 2810796"/>
              <a:gd name="connsiteX4072" fmla="*/ 2129031 w 3531775"/>
              <a:gd name="connsiteY4072" fmla="*/ 1981565 h 2810796"/>
              <a:gd name="connsiteX4073" fmla="*/ 2125126 w 3531775"/>
              <a:gd name="connsiteY4073" fmla="*/ 1949656 h 2810796"/>
              <a:gd name="connsiteX4074" fmla="*/ 2143509 w 3531775"/>
              <a:gd name="connsiteY4074" fmla="*/ 1948799 h 2810796"/>
              <a:gd name="connsiteX4075" fmla="*/ 2139033 w 3531775"/>
              <a:gd name="connsiteY4075" fmla="*/ 1944132 h 2810796"/>
              <a:gd name="connsiteX4076" fmla="*/ 2137794 w 3531775"/>
              <a:gd name="connsiteY4076" fmla="*/ 1935464 h 2810796"/>
              <a:gd name="connsiteX4077" fmla="*/ 2124840 w 3531775"/>
              <a:gd name="connsiteY4077" fmla="*/ 1932321 h 2810796"/>
              <a:gd name="connsiteX4078" fmla="*/ 2130460 w 3531775"/>
              <a:gd name="connsiteY4078" fmla="*/ 1928987 h 2810796"/>
              <a:gd name="connsiteX4079" fmla="*/ 2134842 w 3531775"/>
              <a:gd name="connsiteY4079" fmla="*/ 1924320 h 2810796"/>
              <a:gd name="connsiteX4080" fmla="*/ 2128746 w 3531775"/>
              <a:gd name="connsiteY4080" fmla="*/ 1920415 h 2810796"/>
              <a:gd name="connsiteX4081" fmla="*/ 2138366 w 3531775"/>
              <a:gd name="connsiteY4081" fmla="*/ 1919462 h 2810796"/>
              <a:gd name="connsiteX4082" fmla="*/ 2142366 w 3531775"/>
              <a:gd name="connsiteY4082" fmla="*/ 1912795 h 2810796"/>
              <a:gd name="connsiteX4083" fmla="*/ 2125126 w 3531775"/>
              <a:gd name="connsiteY4083" fmla="*/ 1949656 h 2810796"/>
              <a:gd name="connsiteX4084" fmla="*/ 2096646 w 3531775"/>
              <a:gd name="connsiteY4084" fmla="*/ 1980708 h 2810796"/>
              <a:gd name="connsiteX4085" fmla="*/ 2112172 w 3531775"/>
              <a:gd name="connsiteY4085" fmla="*/ 1985756 h 2810796"/>
              <a:gd name="connsiteX4086" fmla="*/ 2109219 w 3531775"/>
              <a:gd name="connsiteY4086" fmla="*/ 1975183 h 2810796"/>
              <a:gd name="connsiteX4087" fmla="*/ 2102456 w 3531775"/>
              <a:gd name="connsiteY4087" fmla="*/ 1970897 h 2810796"/>
              <a:gd name="connsiteX4088" fmla="*/ 2106838 w 3531775"/>
              <a:gd name="connsiteY4088" fmla="*/ 1968897 h 2810796"/>
              <a:gd name="connsiteX4089" fmla="*/ 2110648 w 3531775"/>
              <a:gd name="connsiteY4089" fmla="*/ 1965754 h 2810796"/>
              <a:gd name="connsiteX4090" fmla="*/ 2107314 w 3531775"/>
              <a:gd name="connsiteY4090" fmla="*/ 1961943 h 2810796"/>
              <a:gd name="connsiteX4091" fmla="*/ 2113982 w 3531775"/>
              <a:gd name="connsiteY4091" fmla="*/ 1962325 h 2810796"/>
              <a:gd name="connsiteX4092" fmla="*/ 2118077 w 3531775"/>
              <a:gd name="connsiteY4092" fmla="*/ 1957467 h 2810796"/>
              <a:gd name="connsiteX4093" fmla="*/ 2096646 w 3531775"/>
              <a:gd name="connsiteY4093" fmla="*/ 1980708 h 2810796"/>
              <a:gd name="connsiteX4094" fmla="*/ 2101790 w 3531775"/>
              <a:gd name="connsiteY4094" fmla="*/ 1912509 h 2810796"/>
              <a:gd name="connsiteX4095" fmla="*/ 2096551 w 3531775"/>
              <a:gd name="connsiteY4095" fmla="*/ 1902222 h 2810796"/>
              <a:gd name="connsiteX4096" fmla="*/ 2097789 w 3531775"/>
              <a:gd name="connsiteY4096" fmla="*/ 1900031 h 2810796"/>
              <a:gd name="connsiteX4097" fmla="*/ 2087026 w 3531775"/>
              <a:gd name="connsiteY4097" fmla="*/ 1898412 h 2810796"/>
              <a:gd name="connsiteX4098" fmla="*/ 2092646 w 3531775"/>
              <a:gd name="connsiteY4098" fmla="*/ 1896030 h 2810796"/>
              <a:gd name="connsiteX4099" fmla="*/ 2097313 w 3531775"/>
              <a:gd name="connsiteY4099" fmla="*/ 1892697 h 2810796"/>
              <a:gd name="connsiteX4100" fmla="*/ 2092455 w 3531775"/>
              <a:gd name="connsiteY4100" fmla="*/ 1889172 h 2810796"/>
              <a:gd name="connsiteX4101" fmla="*/ 2101218 w 3531775"/>
              <a:gd name="connsiteY4101" fmla="*/ 1889077 h 2810796"/>
              <a:gd name="connsiteX4102" fmla="*/ 2105790 w 3531775"/>
              <a:gd name="connsiteY4102" fmla="*/ 1883838 h 2810796"/>
              <a:gd name="connsiteX4103" fmla="*/ 2101790 w 3531775"/>
              <a:gd name="connsiteY4103" fmla="*/ 1912509 h 2810796"/>
              <a:gd name="connsiteX4104" fmla="*/ 2073310 w 3531775"/>
              <a:gd name="connsiteY4104" fmla="*/ 1952895 h 2810796"/>
              <a:gd name="connsiteX4105" fmla="*/ 2091788 w 3531775"/>
              <a:gd name="connsiteY4105" fmla="*/ 1946704 h 2810796"/>
              <a:gd name="connsiteX4106" fmla="*/ 2087883 w 3531775"/>
              <a:gd name="connsiteY4106" fmla="*/ 1946704 h 2810796"/>
              <a:gd name="connsiteX4107" fmla="*/ 2084454 w 3531775"/>
              <a:gd name="connsiteY4107" fmla="*/ 1940036 h 2810796"/>
              <a:gd name="connsiteX4108" fmla="*/ 2073596 w 3531775"/>
              <a:gd name="connsiteY4108" fmla="*/ 1940798 h 2810796"/>
              <a:gd name="connsiteX4109" fmla="*/ 2082263 w 3531775"/>
              <a:gd name="connsiteY4109" fmla="*/ 1933083 h 2810796"/>
              <a:gd name="connsiteX4110" fmla="*/ 2073024 w 3531775"/>
              <a:gd name="connsiteY4110" fmla="*/ 1930225 h 2810796"/>
              <a:gd name="connsiteX4111" fmla="*/ 2080073 w 3531775"/>
              <a:gd name="connsiteY4111" fmla="*/ 1926987 h 2810796"/>
              <a:gd name="connsiteX4112" fmla="*/ 2081025 w 3531775"/>
              <a:gd name="connsiteY4112" fmla="*/ 1920510 h 2810796"/>
              <a:gd name="connsiteX4113" fmla="*/ 2073310 w 3531775"/>
              <a:gd name="connsiteY4113" fmla="*/ 1952895 h 2810796"/>
              <a:gd name="connsiteX4114" fmla="*/ 2046259 w 3531775"/>
              <a:gd name="connsiteY4114" fmla="*/ 1978898 h 2810796"/>
              <a:gd name="connsiteX4115" fmla="*/ 2059975 w 3531775"/>
              <a:gd name="connsiteY4115" fmla="*/ 1984041 h 2810796"/>
              <a:gd name="connsiteX4116" fmla="*/ 2054165 w 3531775"/>
              <a:gd name="connsiteY4116" fmla="*/ 1977088 h 2810796"/>
              <a:gd name="connsiteX4117" fmla="*/ 2058356 w 3531775"/>
              <a:gd name="connsiteY4117" fmla="*/ 1972326 h 2810796"/>
              <a:gd name="connsiteX4118" fmla="*/ 2052260 w 3531775"/>
              <a:gd name="connsiteY4118" fmla="*/ 1971373 h 2810796"/>
              <a:gd name="connsiteX4119" fmla="*/ 2055117 w 3531775"/>
              <a:gd name="connsiteY4119" fmla="*/ 1968420 h 2810796"/>
              <a:gd name="connsiteX4120" fmla="*/ 2058832 w 3531775"/>
              <a:gd name="connsiteY4120" fmla="*/ 1965658 h 2810796"/>
              <a:gd name="connsiteX4121" fmla="*/ 2055784 w 3531775"/>
              <a:gd name="connsiteY4121" fmla="*/ 1962134 h 2810796"/>
              <a:gd name="connsiteX4122" fmla="*/ 2062070 w 3531775"/>
              <a:gd name="connsiteY4122" fmla="*/ 1962515 h 2810796"/>
              <a:gd name="connsiteX4123" fmla="*/ 2046259 w 3531775"/>
              <a:gd name="connsiteY4123" fmla="*/ 1978898 h 2810796"/>
              <a:gd name="connsiteX4124" fmla="*/ 2047973 w 3531775"/>
              <a:gd name="connsiteY4124" fmla="*/ 1924415 h 2810796"/>
              <a:gd name="connsiteX4125" fmla="*/ 2050069 w 3531775"/>
              <a:gd name="connsiteY4125" fmla="*/ 1920033 h 2810796"/>
              <a:gd name="connsiteX4126" fmla="*/ 2051021 w 3531775"/>
              <a:gd name="connsiteY4126" fmla="*/ 1914223 h 2810796"/>
              <a:gd name="connsiteX4127" fmla="*/ 2042258 w 3531775"/>
              <a:gd name="connsiteY4127" fmla="*/ 1911080 h 2810796"/>
              <a:gd name="connsiteX4128" fmla="*/ 2047211 w 3531775"/>
              <a:gd name="connsiteY4128" fmla="*/ 1909270 h 2810796"/>
              <a:gd name="connsiteX4129" fmla="*/ 2051593 w 3531775"/>
              <a:gd name="connsiteY4129" fmla="*/ 1906603 h 2810796"/>
              <a:gd name="connsiteX4130" fmla="*/ 2048259 w 3531775"/>
              <a:gd name="connsiteY4130" fmla="*/ 1903460 h 2810796"/>
              <a:gd name="connsiteX4131" fmla="*/ 2055403 w 3531775"/>
              <a:gd name="connsiteY4131" fmla="*/ 1903650 h 2810796"/>
              <a:gd name="connsiteX4132" fmla="*/ 2060070 w 3531775"/>
              <a:gd name="connsiteY4132" fmla="*/ 1899555 h 2810796"/>
              <a:gd name="connsiteX4133" fmla="*/ 2040830 w 3531775"/>
              <a:gd name="connsiteY4133" fmla="*/ 1899650 h 2810796"/>
              <a:gd name="connsiteX4134" fmla="*/ 2047973 w 3531775"/>
              <a:gd name="connsiteY4134" fmla="*/ 1924415 h 2810796"/>
              <a:gd name="connsiteX4135" fmla="*/ 2032638 w 3531775"/>
              <a:gd name="connsiteY4135" fmla="*/ 1962229 h 2810796"/>
              <a:gd name="connsiteX4136" fmla="*/ 2036353 w 3531775"/>
              <a:gd name="connsiteY4136" fmla="*/ 1954704 h 2810796"/>
              <a:gd name="connsiteX4137" fmla="*/ 2033686 w 3531775"/>
              <a:gd name="connsiteY4137" fmla="*/ 1948037 h 2810796"/>
              <a:gd name="connsiteX4138" fmla="*/ 2022923 w 3531775"/>
              <a:gd name="connsiteY4138" fmla="*/ 1948704 h 2810796"/>
              <a:gd name="connsiteX4139" fmla="*/ 2026637 w 3531775"/>
              <a:gd name="connsiteY4139" fmla="*/ 1944513 h 2810796"/>
              <a:gd name="connsiteX4140" fmla="*/ 2029114 w 3531775"/>
              <a:gd name="connsiteY4140" fmla="*/ 1939655 h 2810796"/>
              <a:gd name="connsiteX4141" fmla="*/ 2023494 w 3531775"/>
              <a:gd name="connsiteY4141" fmla="*/ 1937941 h 2810796"/>
              <a:gd name="connsiteX4142" fmla="*/ 2030733 w 3531775"/>
              <a:gd name="connsiteY4142" fmla="*/ 1934797 h 2810796"/>
              <a:gd name="connsiteX4143" fmla="*/ 2031876 w 3531775"/>
              <a:gd name="connsiteY4143" fmla="*/ 1928320 h 2810796"/>
              <a:gd name="connsiteX4144" fmla="*/ 2032638 w 3531775"/>
              <a:gd name="connsiteY4144" fmla="*/ 1962229 h 2810796"/>
              <a:gd name="connsiteX4145" fmla="*/ 2006730 w 3531775"/>
              <a:gd name="connsiteY4145" fmla="*/ 1982232 h 2810796"/>
              <a:gd name="connsiteX4146" fmla="*/ 2025590 w 3531775"/>
              <a:gd name="connsiteY4146" fmla="*/ 1987470 h 2810796"/>
              <a:gd name="connsiteX4147" fmla="*/ 2022827 w 3531775"/>
              <a:gd name="connsiteY4147" fmla="*/ 1982327 h 2810796"/>
              <a:gd name="connsiteX4148" fmla="*/ 2021875 w 3531775"/>
              <a:gd name="connsiteY4148" fmla="*/ 1981184 h 2810796"/>
              <a:gd name="connsiteX4149" fmla="*/ 2015208 w 3531775"/>
              <a:gd name="connsiteY4149" fmla="*/ 1983279 h 2810796"/>
              <a:gd name="connsiteX4150" fmla="*/ 2018732 w 3531775"/>
              <a:gd name="connsiteY4150" fmla="*/ 1975850 h 2810796"/>
              <a:gd name="connsiteX4151" fmla="*/ 2014541 w 3531775"/>
              <a:gd name="connsiteY4151" fmla="*/ 1974707 h 2810796"/>
              <a:gd name="connsiteX4152" fmla="*/ 2019494 w 3531775"/>
              <a:gd name="connsiteY4152" fmla="*/ 1971945 h 2810796"/>
              <a:gd name="connsiteX4153" fmla="*/ 2006730 w 3531775"/>
              <a:gd name="connsiteY4153" fmla="*/ 1982232 h 2810796"/>
              <a:gd name="connsiteX4154" fmla="*/ 2005111 w 3531775"/>
              <a:gd name="connsiteY4154" fmla="*/ 1920986 h 2810796"/>
              <a:gd name="connsiteX4155" fmla="*/ 2013207 w 3531775"/>
              <a:gd name="connsiteY4155" fmla="*/ 1915842 h 2810796"/>
              <a:gd name="connsiteX4156" fmla="*/ 2008826 w 3531775"/>
              <a:gd name="connsiteY4156" fmla="*/ 1914318 h 2810796"/>
              <a:gd name="connsiteX4157" fmla="*/ 2005968 w 3531775"/>
              <a:gd name="connsiteY4157" fmla="*/ 1909175 h 2810796"/>
              <a:gd name="connsiteX4158" fmla="*/ 1995872 w 3531775"/>
              <a:gd name="connsiteY4158" fmla="*/ 1910794 h 2810796"/>
              <a:gd name="connsiteX4159" fmla="*/ 1999301 w 3531775"/>
              <a:gd name="connsiteY4159" fmla="*/ 1907079 h 2810796"/>
              <a:gd name="connsiteX4160" fmla="*/ 2001491 w 3531775"/>
              <a:gd name="connsiteY4160" fmla="*/ 1902888 h 2810796"/>
              <a:gd name="connsiteX4161" fmla="*/ 1996348 w 3531775"/>
              <a:gd name="connsiteY4161" fmla="*/ 1902031 h 2810796"/>
              <a:gd name="connsiteX4162" fmla="*/ 2003015 w 3531775"/>
              <a:gd name="connsiteY4162" fmla="*/ 1898697 h 2810796"/>
              <a:gd name="connsiteX4163" fmla="*/ 2004444 w 3531775"/>
              <a:gd name="connsiteY4163" fmla="*/ 1893173 h 2810796"/>
              <a:gd name="connsiteX4164" fmla="*/ 2005111 w 3531775"/>
              <a:gd name="connsiteY4164" fmla="*/ 1920986 h 2810796"/>
              <a:gd name="connsiteX4165" fmla="*/ 1980155 w 3531775"/>
              <a:gd name="connsiteY4165" fmla="*/ 2004996 h 2810796"/>
              <a:gd name="connsiteX4166" fmla="*/ 1994443 w 3531775"/>
              <a:gd name="connsiteY4166" fmla="*/ 2003854 h 2810796"/>
              <a:gd name="connsiteX4167" fmla="*/ 1989585 w 3531775"/>
              <a:gd name="connsiteY4167" fmla="*/ 1995948 h 2810796"/>
              <a:gd name="connsiteX4168" fmla="*/ 1981870 w 3531775"/>
              <a:gd name="connsiteY4168" fmla="*/ 1995567 h 2810796"/>
              <a:gd name="connsiteX4169" fmla="*/ 1984823 w 3531775"/>
              <a:gd name="connsiteY4169" fmla="*/ 1992614 h 2810796"/>
              <a:gd name="connsiteX4170" fmla="*/ 1986918 w 3531775"/>
              <a:gd name="connsiteY4170" fmla="*/ 1988899 h 2810796"/>
              <a:gd name="connsiteX4171" fmla="*/ 1983204 w 3531775"/>
              <a:gd name="connsiteY4171" fmla="*/ 1987090 h 2810796"/>
              <a:gd name="connsiteX4172" fmla="*/ 1988537 w 3531775"/>
              <a:gd name="connsiteY4172" fmla="*/ 1985184 h 2810796"/>
              <a:gd name="connsiteX4173" fmla="*/ 1990347 w 3531775"/>
              <a:gd name="connsiteY4173" fmla="*/ 1980232 h 2810796"/>
              <a:gd name="connsiteX4174" fmla="*/ 1980155 w 3531775"/>
              <a:gd name="connsiteY4174" fmla="*/ 2004996 h 2810796"/>
              <a:gd name="connsiteX4175" fmla="*/ 1972154 w 3531775"/>
              <a:gd name="connsiteY4175" fmla="*/ 1965372 h 2810796"/>
              <a:gd name="connsiteX4176" fmla="*/ 1997205 w 3531775"/>
              <a:gd name="connsiteY4176" fmla="*/ 1956419 h 2810796"/>
              <a:gd name="connsiteX4177" fmla="*/ 1990157 w 3531775"/>
              <a:gd name="connsiteY4177" fmla="*/ 1951847 h 2810796"/>
              <a:gd name="connsiteX4178" fmla="*/ 1979012 w 3531775"/>
              <a:gd name="connsiteY4178" fmla="*/ 1955371 h 2810796"/>
              <a:gd name="connsiteX4179" fmla="*/ 1980822 w 3531775"/>
              <a:gd name="connsiteY4179" fmla="*/ 1950037 h 2810796"/>
              <a:gd name="connsiteX4180" fmla="*/ 1982346 w 3531775"/>
              <a:gd name="connsiteY4180" fmla="*/ 1943084 h 2810796"/>
              <a:gd name="connsiteX4181" fmla="*/ 1975202 w 3531775"/>
              <a:gd name="connsiteY4181" fmla="*/ 1943655 h 2810796"/>
              <a:gd name="connsiteX4182" fmla="*/ 1982346 w 3531775"/>
              <a:gd name="connsiteY4182" fmla="*/ 1937179 h 2810796"/>
              <a:gd name="connsiteX4183" fmla="*/ 1981679 w 3531775"/>
              <a:gd name="connsiteY4183" fmla="*/ 1929654 h 2810796"/>
              <a:gd name="connsiteX4184" fmla="*/ 1972154 w 3531775"/>
              <a:gd name="connsiteY4184" fmla="*/ 1965372 h 2810796"/>
              <a:gd name="connsiteX4185" fmla="*/ 1964534 w 3531775"/>
              <a:gd name="connsiteY4185" fmla="*/ 1991757 h 2810796"/>
              <a:gd name="connsiteX4186" fmla="*/ 1960153 w 3531775"/>
              <a:gd name="connsiteY4186" fmla="*/ 1989280 h 2810796"/>
              <a:gd name="connsiteX4187" fmla="*/ 1957676 w 3531775"/>
              <a:gd name="connsiteY4187" fmla="*/ 1982517 h 2810796"/>
              <a:gd name="connsiteX4188" fmla="*/ 1947199 w 3531775"/>
              <a:gd name="connsiteY4188" fmla="*/ 1983375 h 2810796"/>
              <a:gd name="connsiteX4189" fmla="*/ 1951104 w 3531775"/>
              <a:gd name="connsiteY4189" fmla="*/ 1979088 h 2810796"/>
              <a:gd name="connsiteX4190" fmla="*/ 1953866 w 3531775"/>
              <a:gd name="connsiteY4190" fmla="*/ 1973945 h 2810796"/>
              <a:gd name="connsiteX4191" fmla="*/ 1948723 w 3531775"/>
              <a:gd name="connsiteY4191" fmla="*/ 1972326 h 2810796"/>
              <a:gd name="connsiteX4192" fmla="*/ 1955867 w 3531775"/>
              <a:gd name="connsiteY4192" fmla="*/ 1968801 h 2810796"/>
              <a:gd name="connsiteX4193" fmla="*/ 1958058 w 3531775"/>
              <a:gd name="connsiteY4193" fmla="*/ 1962039 h 2810796"/>
              <a:gd name="connsiteX4194" fmla="*/ 1936150 w 3531775"/>
              <a:gd name="connsiteY4194" fmla="*/ 1982041 h 2810796"/>
              <a:gd name="connsiteX4195" fmla="*/ 1964534 w 3531775"/>
              <a:gd name="connsiteY4195" fmla="*/ 1991757 h 2810796"/>
              <a:gd name="connsiteX4196" fmla="*/ 1926911 w 3531775"/>
              <a:gd name="connsiteY4196" fmla="*/ 2020141 h 2810796"/>
              <a:gd name="connsiteX4197" fmla="*/ 1955962 w 3531775"/>
              <a:gd name="connsiteY4197" fmla="*/ 2027475 h 2810796"/>
              <a:gd name="connsiteX4198" fmla="*/ 1954247 w 3531775"/>
              <a:gd name="connsiteY4198" fmla="*/ 2019760 h 2810796"/>
              <a:gd name="connsiteX4199" fmla="*/ 1947961 w 3531775"/>
              <a:gd name="connsiteY4199" fmla="*/ 2018141 h 2810796"/>
              <a:gd name="connsiteX4200" fmla="*/ 1946532 w 3531775"/>
              <a:gd name="connsiteY4200" fmla="*/ 2016331 h 2810796"/>
              <a:gd name="connsiteX4201" fmla="*/ 1940817 w 3531775"/>
              <a:gd name="connsiteY4201" fmla="*/ 2023094 h 2810796"/>
              <a:gd name="connsiteX4202" fmla="*/ 1941008 w 3531775"/>
              <a:gd name="connsiteY4202" fmla="*/ 2018236 h 2810796"/>
              <a:gd name="connsiteX4203" fmla="*/ 1939769 w 3531775"/>
              <a:gd name="connsiteY4203" fmla="*/ 2013569 h 2810796"/>
              <a:gd name="connsiteX4204" fmla="*/ 1934721 w 3531775"/>
              <a:gd name="connsiteY4204" fmla="*/ 2015379 h 2810796"/>
              <a:gd name="connsiteX4205" fmla="*/ 1938055 w 3531775"/>
              <a:gd name="connsiteY4205" fmla="*/ 2009283 h 2810796"/>
              <a:gd name="connsiteX4206" fmla="*/ 1926911 w 3531775"/>
              <a:gd name="connsiteY4206" fmla="*/ 2020141 h 2810796"/>
              <a:gd name="connsiteX4207" fmla="*/ 1920910 w 3531775"/>
              <a:gd name="connsiteY4207" fmla="*/ 2068433 h 2810796"/>
              <a:gd name="connsiteX4208" fmla="*/ 1922720 w 3531775"/>
              <a:gd name="connsiteY4208" fmla="*/ 2061480 h 2810796"/>
              <a:gd name="connsiteX4209" fmla="*/ 1919386 w 3531775"/>
              <a:gd name="connsiteY4209" fmla="*/ 2056812 h 2810796"/>
              <a:gd name="connsiteX4210" fmla="*/ 1911480 w 3531775"/>
              <a:gd name="connsiteY4210" fmla="*/ 2059670 h 2810796"/>
              <a:gd name="connsiteX4211" fmla="*/ 1913576 w 3531775"/>
              <a:gd name="connsiteY4211" fmla="*/ 2055574 h 2810796"/>
              <a:gd name="connsiteX4212" fmla="*/ 1914528 w 3531775"/>
              <a:gd name="connsiteY4212" fmla="*/ 2051097 h 2810796"/>
              <a:gd name="connsiteX4213" fmla="*/ 1910242 w 3531775"/>
              <a:gd name="connsiteY4213" fmla="*/ 2050812 h 2810796"/>
              <a:gd name="connsiteX4214" fmla="*/ 1914909 w 3531775"/>
              <a:gd name="connsiteY4214" fmla="*/ 2046716 h 2810796"/>
              <a:gd name="connsiteX4215" fmla="*/ 1915195 w 3531775"/>
              <a:gd name="connsiteY4215" fmla="*/ 2041191 h 2810796"/>
              <a:gd name="connsiteX4216" fmla="*/ 1920910 w 3531775"/>
              <a:gd name="connsiteY4216" fmla="*/ 2068433 h 2810796"/>
              <a:gd name="connsiteX4217" fmla="*/ 1906718 w 3531775"/>
              <a:gd name="connsiteY4217" fmla="*/ 2066814 h 2810796"/>
              <a:gd name="connsiteX4218" fmla="*/ 1906718 w 3531775"/>
              <a:gd name="connsiteY4218" fmla="*/ 2066814 h 2810796"/>
              <a:gd name="connsiteX4219" fmla="*/ 1906718 w 3531775"/>
              <a:gd name="connsiteY4219" fmla="*/ 2066814 h 2810796"/>
              <a:gd name="connsiteX4220" fmla="*/ 1906718 w 3531775"/>
              <a:gd name="connsiteY4220" fmla="*/ 2066814 h 2810796"/>
              <a:gd name="connsiteX4221" fmla="*/ 1883191 w 3531775"/>
              <a:gd name="connsiteY4221" fmla="*/ 2105676 h 2810796"/>
              <a:gd name="connsiteX4222" fmla="*/ 1901384 w 3531775"/>
              <a:gd name="connsiteY4222" fmla="*/ 2084435 h 2810796"/>
              <a:gd name="connsiteX4223" fmla="*/ 1897955 w 3531775"/>
              <a:gd name="connsiteY4223" fmla="*/ 2087578 h 2810796"/>
              <a:gd name="connsiteX4224" fmla="*/ 1891763 w 3531775"/>
              <a:gd name="connsiteY4224" fmla="*/ 2088721 h 2810796"/>
              <a:gd name="connsiteX4225" fmla="*/ 1890239 w 3531775"/>
              <a:gd name="connsiteY4225" fmla="*/ 2089293 h 2810796"/>
              <a:gd name="connsiteX4226" fmla="*/ 1888715 w 3531775"/>
              <a:gd name="connsiteY4226" fmla="*/ 2097103 h 2810796"/>
              <a:gd name="connsiteX4227" fmla="*/ 1886715 w 3531775"/>
              <a:gd name="connsiteY4227" fmla="*/ 2093579 h 2810796"/>
              <a:gd name="connsiteX4228" fmla="*/ 1883667 w 3531775"/>
              <a:gd name="connsiteY4228" fmla="*/ 2091007 h 2810796"/>
              <a:gd name="connsiteX4229" fmla="*/ 1880524 w 3531775"/>
              <a:gd name="connsiteY4229" fmla="*/ 2095008 h 2810796"/>
              <a:gd name="connsiteX4230" fmla="*/ 1880333 w 3531775"/>
              <a:gd name="connsiteY4230" fmla="*/ 2089007 h 2810796"/>
              <a:gd name="connsiteX4231" fmla="*/ 1883191 w 3531775"/>
              <a:gd name="connsiteY4231" fmla="*/ 2105676 h 2810796"/>
              <a:gd name="connsiteX4232" fmla="*/ 1851282 w 3531775"/>
              <a:gd name="connsiteY4232" fmla="*/ 2139013 h 2810796"/>
              <a:gd name="connsiteX4233" fmla="*/ 1871761 w 3531775"/>
              <a:gd name="connsiteY4233" fmla="*/ 2132917 h 2810796"/>
              <a:gd name="connsiteX4234" fmla="*/ 1867379 w 3531775"/>
              <a:gd name="connsiteY4234" fmla="*/ 2129393 h 2810796"/>
              <a:gd name="connsiteX4235" fmla="*/ 1866046 w 3531775"/>
              <a:gd name="connsiteY4235" fmla="*/ 2128822 h 2810796"/>
              <a:gd name="connsiteX4236" fmla="*/ 1860045 w 3531775"/>
              <a:gd name="connsiteY4236" fmla="*/ 2135013 h 2810796"/>
              <a:gd name="connsiteX4237" fmla="*/ 1861188 w 3531775"/>
              <a:gd name="connsiteY4237" fmla="*/ 2130250 h 2810796"/>
              <a:gd name="connsiteX4238" fmla="*/ 1861188 w 3531775"/>
              <a:gd name="connsiteY4238" fmla="*/ 2125488 h 2810796"/>
              <a:gd name="connsiteX4239" fmla="*/ 1856807 w 3531775"/>
              <a:gd name="connsiteY4239" fmla="*/ 2126726 h 2810796"/>
              <a:gd name="connsiteX4240" fmla="*/ 1860617 w 3531775"/>
              <a:gd name="connsiteY4240" fmla="*/ 2121011 h 2810796"/>
              <a:gd name="connsiteX4241" fmla="*/ 1851282 w 3531775"/>
              <a:gd name="connsiteY4241" fmla="*/ 2139013 h 2810796"/>
              <a:gd name="connsiteX4242" fmla="*/ 1835471 w 3531775"/>
              <a:gd name="connsiteY4242" fmla="*/ 2190639 h 2810796"/>
              <a:gd name="connsiteX4243" fmla="*/ 1848615 w 3531775"/>
              <a:gd name="connsiteY4243" fmla="*/ 2173018 h 2810796"/>
              <a:gd name="connsiteX4244" fmla="*/ 1837471 w 3531775"/>
              <a:gd name="connsiteY4244" fmla="*/ 2173589 h 2810796"/>
              <a:gd name="connsiteX4245" fmla="*/ 1830041 w 3531775"/>
              <a:gd name="connsiteY4245" fmla="*/ 2180257 h 2810796"/>
              <a:gd name="connsiteX4246" fmla="*/ 1830613 w 3531775"/>
              <a:gd name="connsiteY4246" fmla="*/ 2174446 h 2810796"/>
              <a:gd name="connsiteX4247" fmla="*/ 1829756 w 3531775"/>
              <a:gd name="connsiteY4247" fmla="*/ 2169017 h 2810796"/>
              <a:gd name="connsiteX4248" fmla="*/ 1824708 w 3531775"/>
              <a:gd name="connsiteY4248" fmla="*/ 2171684 h 2810796"/>
              <a:gd name="connsiteX4249" fmla="*/ 1828232 w 3531775"/>
              <a:gd name="connsiteY4249" fmla="*/ 2164159 h 2810796"/>
              <a:gd name="connsiteX4250" fmla="*/ 1825850 w 3531775"/>
              <a:gd name="connsiteY4250" fmla="*/ 2158254 h 2810796"/>
              <a:gd name="connsiteX4251" fmla="*/ 1835471 w 3531775"/>
              <a:gd name="connsiteY4251" fmla="*/ 2190639 h 2810796"/>
              <a:gd name="connsiteX4252" fmla="*/ 1799561 w 3531775"/>
              <a:gd name="connsiteY4252" fmla="*/ 2221500 h 2810796"/>
              <a:gd name="connsiteX4253" fmla="*/ 1819945 w 3531775"/>
              <a:gd name="connsiteY4253" fmla="*/ 2216071 h 2810796"/>
              <a:gd name="connsiteX4254" fmla="*/ 1815944 w 3531775"/>
              <a:gd name="connsiteY4254" fmla="*/ 2212070 h 2810796"/>
              <a:gd name="connsiteX4255" fmla="*/ 1814706 w 3531775"/>
              <a:gd name="connsiteY4255" fmla="*/ 2211403 h 2810796"/>
              <a:gd name="connsiteX4256" fmla="*/ 1808420 w 3531775"/>
              <a:gd name="connsiteY4256" fmla="*/ 2217785 h 2810796"/>
              <a:gd name="connsiteX4257" fmla="*/ 1809944 w 3531775"/>
              <a:gd name="connsiteY4257" fmla="*/ 2212642 h 2810796"/>
              <a:gd name="connsiteX4258" fmla="*/ 1810229 w 3531775"/>
              <a:gd name="connsiteY4258" fmla="*/ 2207498 h 2810796"/>
              <a:gd name="connsiteX4259" fmla="*/ 1805848 w 3531775"/>
              <a:gd name="connsiteY4259" fmla="*/ 2208641 h 2810796"/>
              <a:gd name="connsiteX4260" fmla="*/ 1809944 w 3531775"/>
              <a:gd name="connsiteY4260" fmla="*/ 2202640 h 2810796"/>
              <a:gd name="connsiteX4261" fmla="*/ 1799561 w 3531775"/>
              <a:gd name="connsiteY4261" fmla="*/ 2221500 h 2810796"/>
              <a:gd name="connsiteX4262" fmla="*/ 1786226 w 3531775"/>
              <a:gd name="connsiteY4262" fmla="*/ 2279412 h 2810796"/>
              <a:gd name="connsiteX4263" fmla="*/ 1792989 w 3531775"/>
              <a:gd name="connsiteY4263" fmla="*/ 2263124 h 2810796"/>
              <a:gd name="connsiteX4264" fmla="*/ 1787179 w 3531775"/>
              <a:gd name="connsiteY4264" fmla="*/ 2261505 h 2810796"/>
              <a:gd name="connsiteX4265" fmla="*/ 1785560 w 3531775"/>
              <a:gd name="connsiteY4265" fmla="*/ 2261505 h 2810796"/>
              <a:gd name="connsiteX4266" fmla="*/ 1780416 w 3531775"/>
              <a:gd name="connsiteY4266" fmla="*/ 2270554 h 2810796"/>
              <a:gd name="connsiteX4267" fmla="*/ 1780511 w 3531775"/>
              <a:gd name="connsiteY4267" fmla="*/ 2265124 h 2810796"/>
              <a:gd name="connsiteX4268" fmla="*/ 1779273 w 3531775"/>
              <a:gd name="connsiteY4268" fmla="*/ 2260267 h 2810796"/>
              <a:gd name="connsiteX4269" fmla="*/ 1777463 w 3531775"/>
              <a:gd name="connsiteY4269" fmla="*/ 2256076 h 2810796"/>
              <a:gd name="connsiteX4270" fmla="*/ 1774701 w 3531775"/>
              <a:gd name="connsiteY4270" fmla="*/ 2251027 h 2810796"/>
              <a:gd name="connsiteX4271" fmla="*/ 1768700 w 3531775"/>
              <a:gd name="connsiteY4271" fmla="*/ 2260743 h 2810796"/>
              <a:gd name="connsiteX4272" fmla="*/ 1786226 w 3531775"/>
              <a:gd name="connsiteY4272" fmla="*/ 2279412 h 2810796"/>
              <a:gd name="connsiteX4273" fmla="*/ 1745459 w 3531775"/>
              <a:gd name="connsiteY4273" fmla="*/ 2332942 h 2810796"/>
              <a:gd name="connsiteX4274" fmla="*/ 1770510 w 3531775"/>
              <a:gd name="connsiteY4274" fmla="*/ 2316369 h 2810796"/>
              <a:gd name="connsiteX4275" fmla="*/ 1766224 w 3531775"/>
              <a:gd name="connsiteY4275" fmla="*/ 2318655 h 2810796"/>
              <a:gd name="connsiteX4276" fmla="*/ 1761842 w 3531775"/>
              <a:gd name="connsiteY4276" fmla="*/ 2322560 h 2810796"/>
              <a:gd name="connsiteX4277" fmla="*/ 1759366 w 3531775"/>
              <a:gd name="connsiteY4277" fmla="*/ 2317036 h 2810796"/>
              <a:gd name="connsiteX4278" fmla="*/ 1754127 w 3531775"/>
              <a:gd name="connsiteY4278" fmla="*/ 2325608 h 2810796"/>
              <a:gd name="connsiteX4279" fmla="*/ 1754508 w 3531775"/>
              <a:gd name="connsiteY4279" fmla="*/ 2320369 h 2810796"/>
              <a:gd name="connsiteX4280" fmla="*/ 1753556 w 3531775"/>
              <a:gd name="connsiteY4280" fmla="*/ 2315797 h 2810796"/>
              <a:gd name="connsiteX4281" fmla="*/ 1749174 w 3531775"/>
              <a:gd name="connsiteY4281" fmla="*/ 2318845 h 2810796"/>
              <a:gd name="connsiteX4282" fmla="*/ 1752127 w 3531775"/>
              <a:gd name="connsiteY4282" fmla="*/ 2311797 h 2810796"/>
              <a:gd name="connsiteX4283" fmla="*/ 1745459 w 3531775"/>
              <a:gd name="connsiteY4283" fmla="*/ 2332942 h 2810796"/>
              <a:gd name="connsiteX4284" fmla="*/ 1714789 w 3531775"/>
              <a:gd name="connsiteY4284" fmla="*/ 2380472 h 2810796"/>
              <a:gd name="connsiteX4285" fmla="*/ 1734125 w 3531775"/>
              <a:gd name="connsiteY4285" fmla="*/ 2368280 h 2810796"/>
              <a:gd name="connsiteX4286" fmla="*/ 1729458 w 3531775"/>
              <a:gd name="connsiteY4286" fmla="*/ 2366661 h 2810796"/>
              <a:gd name="connsiteX4287" fmla="*/ 1722980 w 3531775"/>
              <a:gd name="connsiteY4287" fmla="*/ 2374186 h 2810796"/>
              <a:gd name="connsiteX4288" fmla="*/ 1723647 w 3531775"/>
              <a:gd name="connsiteY4288" fmla="*/ 2369518 h 2810796"/>
              <a:gd name="connsiteX4289" fmla="*/ 1723076 w 3531775"/>
              <a:gd name="connsiteY4289" fmla="*/ 2365327 h 2810796"/>
              <a:gd name="connsiteX4290" fmla="*/ 1718980 w 3531775"/>
              <a:gd name="connsiteY4290" fmla="*/ 2367899 h 2810796"/>
              <a:gd name="connsiteX4291" fmla="*/ 1721933 w 3531775"/>
              <a:gd name="connsiteY4291" fmla="*/ 2361613 h 2810796"/>
              <a:gd name="connsiteX4292" fmla="*/ 1714789 w 3531775"/>
              <a:gd name="connsiteY4292" fmla="*/ 2380472 h 2810796"/>
              <a:gd name="connsiteX4293" fmla="*/ 1679642 w 3531775"/>
              <a:gd name="connsiteY4293" fmla="*/ 2426573 h 2810796"/>
              <a:gd name="connsiteX4294" fmla="*/ 1711646 w 3531775"/>
              <a:gd name="connsiteY4294" fmla="*/ 2413714 h 2810796"/>
              <a:gd name="connsiteX4295" fmla="*/ 1706216 w 3531775"/>
              <a:gd name="connsiteY4295" fmla="*/ 2415429 h 2810796"/>
              <a:gd name="connsiteX4296" fmla="*/ 1700883 w 3531775"/>
              <a:gd name="connsiteY4296" fmla="*/ 2412000 h 2810796"/>
              <a:gd name="connsiteX4297" fmla="*/ 1691167 w 3531775"/>
              <a:gd name="connsiteY4297" fmla="*/ 2420191 h 2810796"/>
              <a:gd name="connsiteX4298" fmla="*/ 1693358 w 3531775"/>
              <a:gd name="connsiteY4298" fmla="*/ 2408380 h 2810796"/>
              <a:gd name="connsiteX4299" fmla="*/ 1687738 w 3531775"/>
              <a:gd name="connsiteY4299" fmla="*/ 2410666 h 2810796"/>
              <a:gd name="connsiteX4300" fmla="*/ 1692977 w 3531775"/>
              <a:gd name="connsiteY4300" fmla="*/ 2403046 h 2810796"/>
              <a:gd name="connsiteX4301" fmla="*/ 1679642 w 3531775"/>
              <a:gd name="connsiteY4301" fmla="*/ 2426573 h 2810796"/>
              <a:gd name="connsiteX4302" fmla="*/ 1674117 w 3531775"/>
              <a:gd name="connsiteY4302" fmla="*/ 2381520 h 2810796"/>
              <a:gd name="connsiteX4303" fmla="*/ 1705454 w 3531775"/>
              <a:gd name="connsiteY4303" fmla="*/ 2376376 h 2810796"/>
              <a:gd name="connsiteX4304" fmla="*/ 1700311 w 3531775"/>
              <a:gd name="connsiteY4304" fmla="*/ 2376567 h 2810796"/>
              <a:gd name="connsiteX4305" fmla="*/ 1696120 w 3531775"/>
              <a:gd name="connsiteY4305" fmla="*/ 2371042 h 2810796"/>
              <a:gd name="connsiteX4306" fmla="*/ 1685738 w 3531775"/>
              <a:gd name="connsiteY4306" fmla="*/ 2377805 h 2810796"/>
              <a:gd name="connsiteX4307" fmla="*/ 1688690 w 3531775"/>
              <a:gd name="connsiteY4307" fmla="*/ 2371233 h 2810796"/>
              <a:gd name="connsiteX4308" fmla="*/ 1690024 w 3531775"/>
              <a:gd name="connsiteY4308" fmla="*/ 2364661 h 2810796"/>
              <a:gd name="connsiteX4309" fmla="*/ 1684499 w 3531775"/>
              <a:gd name="connsiteY4309" fmla="*/ 2365804 h 2810796"/>
              <a:gd name="connsiteX4310" fmla="*/ 1690595 w 3531775"/>
              <a:gd name="connsiteY4310" fmla="*/ 2358469 h 2810796"/>
              <a:gd name="connsiteX4311" fmla="*/ 1674117 w 3531775"/>
              <a:gd name="connsiteY4311" fmla="*/ 2381520 h 2810796"/>
              <a:gd name="connsiteX4312" fmla="*/ 1680499 w 3531775"/>
              <a:gd name="connsiteY4312" fmla="*/ 2331037 h 2810796"/>
              <a:gd name="connsiteX4313" fmla="*/ 1683452 w 3531775"/>
              <a:gd name="connsiteY4313" fmla="*/ 2322655 h 2810796"/>
              <a:gd name="connsiteX4314" fmla="*/ 1675070 w 3531775"/>
              <a:gd name="connsiteY4314" fmla="*/ 2322751 h 2810796"/>
              <a:gd name="connsiteX4315" fmla="*/ 1669164 w 3531775"/>
              <a:gd name="connsiteY4315" fmla="*/ 2329704 h 2810796"/>
              <a:gd name="connsiteX4316" fmla="*/ 1669545 w 3531775"/>
              <a:gd name="connsiteY4316" fmla="*/ 2325322 h 2810796"/>
              <a:gd name="connsiteX4317" fmla="*/ 1668783 w 3531775"/>
              <a:gd name="connsiteY4317" fmla="*/ 2321322 h 2810796"/>
              <a:gd name="connsiteX4318" fmla="*/ 1664973 w 3531775"/>
              <a:gd name="connsiteY4318" fmla="*/ 2323703 h 2810796"/>
              <a:gd name="connsiteX4319" fmla="*/ 1667640 w 3531775"/>
              <a:gd name="connsiteY4319" fmla="*/ 2317893 h 2810796"/>
              <a:gd name="connsiteX4320" fmla="*/ 1665640 w 3531775"/>
              <a:gd name="connsiteY4320" fmla="*/ 2313702 h 2810796"/>
              <a:gd name="connsiteX4321" fmla="*/ 1680499 w 3531775"/>
              <a:gd name="connsiteY4321" fmla="*/ 2331037 h 2810796"/>
              <a:gd name="connsiteX4322" fmla="*/ 1649447 w 3531775"/>
              <a:gd name="connsiteY4322" fmla="*/ 2477722 h 2810796"/>
              <a:gd name="connsiteX4323" fmla="*/ 1664687 w 3531775"/>
              <a:gd name="connsiteY4323" fmla="*/ 2465530 h 2810796"/>
              <a:gd name="connsiteX4324" fmla="*/ 1662211 w 3531775"/>
              <a:gd name="connsiteY4324" fmla="*/ 2460482 h 2810796"/>
              <a:gd name="connsiteX4325" fmla="*/ 1661258 w 3531775"/>
              <a:gd name="connsiteY4325" fmla="*/ 2459530 h 2810796"/>
              <a:gd name="connsiteX4326" fmla="*/ 1652210 w 3531775"/>
              <a:gd name="connsiteY4326" fmla="*/ 2465530 h 2810796"/>
              <a:gd name="connsiteX4327" fmla="*/ 1655924 w 3531775"/>
              <a:gd name="connsiteY4327" fmla="*/ 2460196 h 2810796"/>
              <a:gd name="connsiteX4328" fmla="*/ 1658306 w 3531775"/>
              <a:gd name="connsiteY4328" fmla="*/ 2454576 h 2810796"/>
              <a:gd name="connsiteX4329" fmla="*/ 1653448 w 3531775"/>
              <a:gd name="connsiteY4329" fmla="*/ 2455148 h 2810796"/>
              <a:gd name="connsiteX4330" fmla="*/ 1659830 w 3531775"/>
              <a:gd name="connsiteY4330" fmla="*/ 2449243 h 2810796"/>
              <a:gd name="connsiteX4331" fmla="*/ 1661258 w 3531775"/>
              <a:gd name="connsiteY4331" fmla="*/ 2442575 h 2810796"/>
              <a:gd name="connsiteX4332" fmla="*/ 1651543 w 3531775"/>
              <a:gd name="connsiteY4332" fmla="*/ 2448766 h 2810796"/>
              <a:gd name="connsiteX4333" fmla="*/ 1649447 w 3531775"/>
              <a:gd name="connsiteY4333" fmla="*/ 2477722 h 2810796"/>
              <a:gd name="connsiteX4334" fmla="*/ 1638970 w 3531775"/>
              <a:gd name="connsiteY4334" fmla="*/ 2428764 h 2810796"/>
              <a:gd name="connsiteX4335" fmla="*/ 1673165 w 3531775"/>
              <a:gd name="connsiteY4335" fmla="*/ 2412762 h 2810796"/>
              <a:gd name="connsiteX4336" fmla="*/ 1667450 w 3531775"/>
              <a:gd name="connsiteY4336" fmla="*/ 2414857 h 2810796"/>
              <a:gd name="connsiteX4337" fmla="*/ 1661258 w 3531775"/>
              <a:gd name="connsiteY4337" fmla="*/ 2412095 h 2810796"/>
              <a:gd name="connsiteX4338" fmla="*/ 1651352 w 3531775"/>
              <a:gd name="connsiteY4338" fmla="*/ 2421525 h 2810796"/>
              <a:gd name="connsiteX4339" fmla="*/ 1652876 w 3531775"/>
              <a:gd name="connsiteY4339" fmla="*/ 2415143 h 2810796"/>
              <a:gd name="connsiteX4340" fmla="*/ 1652686 w 3531775"/>
              <a:gd name="connsiteY4340" fmla="*/ 2409333 h 2810796"/>
              <a:gd name="connsiteX4341" fmla="*/ 1651733 w 3531775"/>
              <a:gd name="connsiteY4341" fmla="*/ 2404094 h 2810796"/>
              <a:gd name="connsiteX4342" fmla="*/ 1638970 w 3531775"/>
              <a:gd name="connsiteY4342" fmla="*/ 2428764 h 2810796"/>
              <a:gd name="connsiteX4343" fmla="*/ 1635541 w 3531775"/>
              <a:gd name="connsiteY4343" fmla="*/ 2377043 h 2810796"/>
              <a:gd name="connsiteX4344" fmla="*/ 1665926 w 3531775"/>
              <a:gd name="connsiteY4344" fmla="*/ 2365327 h 2810796"/>
              <a:gd name="connsiteX4345" fmla="*/ 1655353 w 3531775"/>
              <a:gd name="connsiteY4345" fmla="*/ 2363422 h 2810796"/>
              <a:gd name="connsiteX4346" fmla="*/ 1646495 w 3531775"/>
              <a:gd name="connsiteY4346" fmla="*/ 2371423 h 2810796"/>
              <a:gd name="connsiteX4347" fmla="*/ 1647923 w 3531775"/>
              <a:gd name="connsiteY4347" fmla="*/ 2365518 h 2810796"/>
              <a:gd name="connsiteX4348" fmla="*/ 1647828 w 3531775"/>
              <a:gd name="connsiteY4348" fmla="*/ 2359898 h 2810796"/>
              <a:gd name="connsiteX4349" fmla="*/ 1647066 w 3531775"/>
              <a:gd name="connsiteY4349" fmla="*/ 2354850 h 2810796"/>
              <a:gd name="connsiteX4350" fmla="*/ 1635541 w 3531775"/>
              <a:gd name="connsiteY4350" fmla="*/ 2377043 h 2810796"/>
              <a:gd name="connsiteX4351" fmla="*/ 1581915 w 3531775"/>
              <a:gd name="connsiteY4351" fmla="*/ 2446385 h 2810796"/>
              <a:gd name="connsiteX4352" fmla="*/ 1577629 w 3531775"/>
              <a:gd name="connsiteY4352" fmla="*/ 2443147 h 2810796"/>
              <a:gd name="connsiteX4353" fmla="*/ 1568675 w 3531775"/>
              <a:gd name="connsiteY4353" fmla="*/ 2448290 h 2810796"/>
              <a:gd name="connsiteX4354" fmla="*/ 1570866 w 3531775"/>
              <a:gd name="connsiteY4354" fmla="*/ 2443813 h 2810796"/>
              <a:gd name="connsiteX4355" fmla="*/ 1571628 w 3531775"/>
              <a:gd name="connsiteY4355" fmla="*/ 2439432 h 2810796"/>
              <a:gd name="connsiteX4356" fmla="*/ 1570009 w 3531775"/>
              <a:gd name="connsiteY4356" fmla="*/ 2436479 h 2810796"/>
              <a:gd name="connsiteX4357" fmla="*/ 1558484 w 3531775"/>
              <a:gd name="connsiteY4357" fmla="*/ 2451433 h 2810796"/>
              <a:gd name="connsiteX4358" fmla="*/ 1581915 w 3531775"/>
              <a:gd name="connsiteY4358" fmla="*/ 2446385 h 2810796"/>
              <a:gd name="connsiteX4359" fmla="*/ 1620968 w 3531775"/>
              <a:gd name="connsiteY4359" fmla="*/ 2420191 h 2810796"/>
              <a:gd name="connsiteX4360" fmla="*/ 1618301 w 3531775"/>
              <a:gd name="connsiteY4360" fmla="*/ 2415334 h 2810796"/>
              <a:gd name="connsiteX4361" fmla="*/ 1611443 w 3531775"/>
              <a:gd name="connsiteY4361" fmla="*/ 2418953 h 2810796"/>
              <a:gd name="connsiteX4362" fmla="*/ 1612395 w 3531775"/>
              <a:gd name="connsiteY4362" fmla="*/ 2414572 h 2810796"/>
              <a:gd name="connsiteX4363" fmla="*/ 1614110 w 3531775"/>
              <a:gd name="connsiteY4363" fmla="*/ 2409618 h 2810796"/>
              <a:gd name="connsiteX4364" fmla="*/ 1609728 w 3531775"/>
              <a:gd name="connsiteY4364" fmla="*/ 2409809 h 2810796"/>
              <a:gd name="connsiteX4365" fmla="*/ 1615158 w 3531775"/>
              <a:gd name="connsiteY4365" fmla="*/ 2404856 h 2810796"/>
              <a:gd name="connsiteX4366" fmla="*/ 1615919 w 3531775"/>
              <a:gd name="connsiteY4366" fmla="*/ 2398855 h 2810796"/>
              <a:gd name="connsiteX4367" fmla="*/ 1607442 w 3531775"/>
              <a:gd name="connsiteY4367" fmla="*/ 2403808 h 2810796"/>
              <a:gd name="connsiteX4368" fmla="*/ 1617634 w 3531775"/>
              <a:gd name="connsiteY4368" fmla="*/ 2428383 h 2810796"/>
              <a:gd name="connsiteX4369" fmla="*/ 1620968 w 3531775"/>
              <a:gd name="connsiteY4369" fmla="*/ 2420191 h 2810796"/>
              <a:gd name="connsiteX4370" fmla="*/ 1622206 w 3531775"/>
              <a:gd name="connsiteY4370" fmla="*/ 2474103 h 2810796"/>
              <a:gd name="connsiteX4371" fmla="*/ 1624492 w 3531775"/>
              <a:gd name="connsiteY4371" fmla="*/ 2464292 h 2810796"/>
              <a:gd name="connsiteX4372" fmla="*/ 1618872 w 3531775"/>
              <a:gd name="connsiteY4372" fmla="*/ 2460673 h 2810796"/>
              <a:gd name="connsiteX4373" fmla="*/ 1617062 w 3531775"/>
              <a:gd name="connsiteY4373" fmla="*/ 2460196 h 2810796"/>
              <a:gd name="connsiteX4374" fmla="*/ 1606871 w 3531775"/>
              <a:gd name="connsiteY4374" fmla="*/ 2468578 h 2810796"/>
              <a:gd name="connsiteX4375" fmla="*/ 1609728 w 3531775"/>
              <a:gd name="connsiteY4375" fmla="*/ 2462482 h 2810796"/>
              <a:gd name="connsiteX4376" fmla="*/ 1610776 w 3531775"/>
              <a:gd name="connsiteY4376" fmla="*/ 2456672 h 2810796"/>
              <a:gd name="connsiteX4377" fmla="*/ 1604204 w 3531775"/>
              <a:gd name="connsiteY4377" fmla="*/ 2458672 h 2810796"/>
              <a:gd name="connsiteX4378" fmla="*/ 1610776 w 3531775"/>
              <a:gd name="connsiteY4378" fmla="*/ 2451338 h 2810796"/>
              <a:gd name="connsiteX4379" fmla="*/ 1609919 w 3531775"/>
              <a:gd name="connsiteY4379" fmla="*/ 2444670 h 2810796"/>
              <a:gd name="connsiteX4380" fmla="*/ 1622206 w 3531775"/>
              <a:gd name="connsiteY4380" fmla="*/ 2474103 h 2810796"/>
              <a:gd name="connsiteX4381" fmla="*/ 1584392 w 3531775"/>
              <a:gd name="connsiteY4381" fmla="*/ 2511536 h 2810796"/>
              <a:gd name="connsiteX4382" fmla="*/ 1617158 w 3531775"/>
              <a:gd name="connsiteY4382" fmla="*/ 2504107 h 2810796"/>
              <a:gd name="connsiteX4383" fmla="*/ 1611824 w 3531775"/>
              <a:gd name="connsiteY4383" fmla="*/ 2504964 h 2810796"/>
              <a:gd name="connsiteX4384" fmla="*/ 1607442 w 3531775"/>
              <a:gd name="connsiteY4384" fmla="*/ 2501630 h 2810796"/>
              <a:gd name="connsiteX4385" fmla="*/ 1596679 w 3531775"/>
              <a:gd name="connsiteY4385" fmla="*/ 2507821 h 2810796"/>
              <a:gd name="connsiteX4386" fmla="*/ 1599727 w 3531775"/>
              <a:gd name="connsiteY4386" fmla="*/ 2502868 h 2810796"/>
              <a:gd name="connsiteX4387" fmla="*/ 1601156 w 3531775"/>
              <a:gd name="connsiteY4387" fmla="*/ 2498010 h 2810796"/>
              <a:gd name="connsiteX4388" fmla="*/ 1601727 w 3531775"/>
              <a:gd name="connsiteY4388" fmla="*/ 2493534 h 2810796"/>
              <a:gd name="connsiteX4389" fmla="*/ 1584392 w 3531775"/>
              <a:gd name="connsiteY4389" fmla="*/ 2511536 h 2810796"/>
              <a:gd name="connsiteX4390" fmla="*/ 1582582 w 3531775"/>
              <a:gd name="connsiteY4390" fmla="*/ 2492867 h 2810796"/>
              <a:gd name="connsiteX4391" fmla="*/ 1578677 w 3531775"/>
              <a:gd name="connsiteY4391" fmla="*/ 2488295 h 2810796"/>
              <a:gd name="connsiteX4392" fmla="*/ 1571247 w 3531775"/>
              <a:gd name="connsiteY4392" fmla="*/ 2484580 h 2810796"/>
              <a:gd name="connsiteX4393" fmla="*/ 1557055 w 3531775"/>
              <a:gd name="connsiteY4393" fmla="*/ 2493153 h 2810796"/>
              <a:gd name="connsiteX4394" fmla="*/ 1559341 w 3531775"/>
              <a:gd name="connsiteY4394" fmla="*/ 2487533 h 2810796"/>
              <a:gd name="connsiteX4395" fmla="*/ 1556388 w 3531775"/>
              <a:gd name="connsiteY4395" fmla="*/ 2483247 h 2810796"/>
              <a:gd name="connsiteX4396" fmla="*/ 1553054 w 3531775"/>
              <a:gd name="connsiteY4396" fmla="*/ 2482580 h 2810796"/>
              <a:gd name="connsiteX4397" fmla="*/ 1560579 w 3531775"/>
              <a:gd name="connsiteY4397" fmla="*/ 2474674 h 2810796"/>
              <a:gd name="connsiteX4398" fmla="*/ 1558865 w 3531775"/>
              <a:gd name="connsiteY4398" fmla="*/ 2467721 h 2810796"/>
              <a:gd name="connsiteX4399" fmla="*/ 1582582 w 3531775"/>
              <a:gd name="connsiteY4399" fmla="*/ 2492867 h 2810796"/>
              <a:gd name="connsiteX4400" fmla="*/ 1549816 w 3531775"/>
              <a:gd name="connsiteY4400" fmla="*/ 2549350 h 2810796"/>
              <a:gd name="connsiteX4401" fmla="*/ 1570676 w 3531775"/>
              <a:gd name="connsiteY4401" fmla="*/ 2537920 h 2810796"/>
              <a:gd name="connsiteX4402" fmla="*/ 1565532 w 3531775"/>
              <a:gd name="connsiteY4402" fmla="*/ 2534301 h 2810796"/>
              <a:gd name="connsiteX4403" fmla="*/ 1565818 w 3531775"/>
              <a:gd name="connsiteY4403" fmla="*/ 2531824 h 2810796"/>
              <a:gd name="connsiteX4404" fmla="*/ 1553340 w 3531775"/>
              <a:gd name="connsiteY4404" fmla="*/ 2537253 h 2810796"/>
              <a:gd name="connsiteX4405" fmla="*/ 1558484 w 3531775"/>
              <a:gd name="connsiteY4405" fmla="*/ 2532205 h 2810796"/>
              <a:gd name="connsiteX4406" fmla="*/ 1561722 w 3531775"/>
              <a:gd name="connsiteY4406" fmla="*/ 2526681 h 2810796"/>
              <a:gd name="connsiteX4407" fmla="*/ 1555150 w 3531775"/>
              <a:gd name="connsiteY4407" fmla="*/ 2526967 h 2810796"/>
              <a:gd name="connsiteX4408" fmla="*/ 1563913 w 3531775"/>
              <a:gd name="connsiteY4408" fmla="*/ 2521442 h 2810796"/>
              <a:gd name="connsiteX4409" fmla="*/ 1565818 w 3531775"/>
              <a:gd name="connsiteY4409" fmla="*/ 2514775 h 2810796"/>
              <a:gd name="connsiteX4410" fmla="*/ 1552769 w 3531775"/>
              <a:gd name="connsiteY4410" fmla="*/ 2520490 h 2810796"/>
              <a:gd name="connsiteX4411" fmla="*/ 1549816 w 3531775"/>
              <a:gd name="connsiteY4411" fmla="*/ 2549350 h 2810796"/>
              <a:gd name="connsiteX4412" fmla="*/ 1171769 w 3531775"/>
              <a:gd name="connsiteY4412" fmla="*/ 1442641 h 2810796"/>
              <a:gd name="connsiteX4413" fmla="*/ 1159196 w 3531775"/>
              <a:gd name="connsiteY4413" fmla="*/ 1459214 h 2810796"/>
              <a:gd name="connsiteX4414" fmla="*/ 1157767 w 3531775"/>
              <a:gd name="connsiteY4414" fmla="*/ 1450070 h 2810796"/>
              <a:gd name="connsiteX4415" fmla="*/ 1159577 w 3531775"/>
              <a:gd name="connsiteY4415" fmla="*/ 1449213 h 2810796"/>
              <a:gd name="connsiteX4416" fmla="*/ 1150433 w 3531775"/>
              <a:gd name="connsiteY4416" fmla="*/ 1443403 h 2810796"/>
              <a:gd name="connsiteX4417" fmla="*/ 1156243 w 3531775"/>
              <a:gd name="connsiteY4417" fmla="*/ 1444260 h 2810796"/>
              <a:gd name="connsiteX4418" fmla="*/ 1158338 w 3531775"/>
              <a:gd name="connsiteY4418" fmla="*/ 1441688 h 2810796"/>
              <a:gd name="connsiteX4419" fmla="*/ 1158148 w 3531775"/>
              <a:gd name="connsiteY4419" fmla="*/ 1439688 h 2810796"/>
              <a:gd name="connsiteX4420" fmla="*/ 1166054 w 3531775"/>
              <a:gd name="connsiteY4420" fmla="*/ 1443593 h 2810796"/>
              <a:gd name="connsiteX4421" fmla="*/ 1171769 w 3531775"/>
              <a:gd name="connsiteY4421" fmla="*/ 1442641 h 2810796"/>
              <a:gd name="connsiteX4422" fmla="*/ 1188723 w 3531775"/>
              <a:gd name="connsiteY4422" fmla="*/ 1475883 h 2810796"/>
              <a:gd name="connsiteX4423" fmla="*/ 1178531 w 3531775"/>
              <a:gd name="connsiteY4423" fmla="*/ 1500743 h 2810796"/>
              <a:gd name="connsiteX4424" fmla="*/ 1176245 w 3531775"/>
              <a:gd name="connsiteY4424" fmla="*/ 1488265 h 2810796"/>
              <a:gd name="connsiteX4425" fmla="*/ 1177865 w 3531775"/>
              <a:gd name="connsiteY4425" fmla="*/ 1486837 h 2810796"/>
              <a:gd name="connsiteX4426" fmla="*/ 1169673 w 3531775"/>
              <a:gd name="connsiteY4426" fmla="*/ 1478740 h 2810796"/>
              <a:gd name="connsiteX4427" fmla="*/ 1180913 w 3531775"/>
              <a:gd name="connsiteY4427" fmla="*/ 1483217 h 2810796"/>
              <a:gd name="connsiteX4428" fmla="*/ 1174912 w 3531775"/>
              <a:gd name="connsiteY4428" fmla="*/ 1473883 h 2810796"/>
              <a:gd name="connsiteX4429" fmla="*/ 1183294 w 3531775"/>
              <a:gd name="connsiteY4429" fmla="*/ 1478169 h 2810796"/>
              <a:gd name="connsiteX4430" fmla="*/ 1188723 w 3531775"/>
              <a:gd name="connsiteY4430" fmla="*/ 1475883 h 2810796"/>
              <a:gd name="connsiteX4431" fmla="*/ 1199867 w 3531775"/>
              <a:gd name="connsiteY4431" fmla="*/ 1509411 h 2810796"/>
              <a:gd name="connsiteX4432" fmla="*/ 1187485 w 3531775"/>
              <a:gd name="connsiteY4432" fmla="*/ 1526841 h 2810796"/>
              <a:gd name="connsiteX4433" fmla="*/ 1197486 w 3531775"/>
              <a:gd name="connsiteY4433" fmla="*/ 1533985 h 2810796"/>
              <a:gd name="connsiteX4434" fmla="*/ 1195772 w 3531775"/>
              <a:gd name="connsiteY4434" fmla="*/ 1528461 h 2810796"/>
              <a:gd name="connsiteX4435" fmla="*/ 1201677 w 3531775"/>
              <a:gd name="connsiteY4435" fmla="*/ 1528651 h 2810796"/>
              <a:gd name="connsiteX4436" fmla="*/ 1195962 w 3531775"/>
              <a:gd name="connsiteY4436" fmla="*/ 1520365 h 2810796"/>
              <a:gd name="connsiteX4437" fmla="*/ 1205201 w 3531775"/>
              <a:gd name="connsiteY4437" fmla="*/ 1523984 h 2810796"/>
              <a:gd name="connsiteX4438" fmla="*/ 1209488 w 3531775"/>
              <a:gd name="connsiteY4438" fmla="*/ 1524555 h 2810796"/>
              <a:gd name="connsiteX4439" fmla="*/ 1199867 w 3531775"/>
              <a:gd name="connsiteY4439" fmla="*/ 1509411 h 2810796"/>
              <a:gd name="connsiteX4440" fmla="*/ 1221965 w 3531775"/>
              <a:gd name="connsiteY4440" fmla="*/ 1566561 h 2810796"/>
              <a:gd name="connsiteX4441" fmla="*/ 1218441 w 3531775"/>
              <a:gd name="connsiteY4441" fmla="*/ 1555893 h 2810796"/>
              <a:gd name="connsiteX4442" fmla="*/ 1222632 w 3531775"/>
              <a:gd name="connsiteY4442" fmla="*/ 1559226 h 2810796"/>
              <a:gd name="connsiteX4443" fmla="*/ 1227014 w 3531775"/>
              <a:gd name="connsiteY4443" fmla="*/ 1561322 h 2810796"/>
              <a:gd name="connsiteX4444" fmla="*/ 1231205 w 3531775"/>
              <a:gd name="connsiteY4444" fmla="*/ 1562655 h 2810796"/>
              <a:gd name="connsiteX4445" fmla="*/ 1216441 w 3531775"/>
              <a:gd name="connsiteY4445" fmla="*/ 1544463 h 2810796"/>
              <a:gd name="connsiteX4446" fmla="*/ 1216917 w 3531775"/>
              <a:gd name="connsiteY4446" fmla="*/ 1574752 h 2810796"/>
              <a:gd name="connsiteX4447" fmla="*/ 1221965 w 3531775"/>
              <a:gd name="connsiteY4447" fmla="*/ 1566561 h 2810796"/>
              <a:gd name="connsiteX4448" fmla="*/ 1223204 w 3531775"/>
              <a:gd name="connsiteY4448" fmla="*/ 1736201 h 2810796"/>
              <a:gd name="connsiteX4449" fmla="*/ 1226252 w 3531775"/>
              <a:gd name="connsiteY4449" fmla="*/ 1730200 h 2810796"/>
              <a:gd name="connsiteX4450" fmla="*/ 1227680 w 3531775"/>
              <a:gd name="connsiteY4450" fmla="*/ 1733725 h 2810796"/>
              <a:gd name="connsiteX4451" fmla="*/ 1228823 w 3531775"/>
              <a:gd name="connsiteY4451" fmla="*/ 1738201 h 2810796"/>
              <a:gd name="connsiteX4452" fmla="*/ 1231776 w 3531775"/>
              <a:gd name="connsiteY4452" fmla="*/ 1735820 h 2810796"/>
              <a:gd name="connsiteX4453" fmla="*/ 1230347 w 3531775"/>
              <a:gd name="connsiteY4453" fmla="*/ 1742202 h 2810796"/>
              <a:gd name="connsiteX4454" fmla="*/ 1233014 w 3531775"/>
              <a:gd name="connsiteY4454" fmla="*/ 1722866 h 2810796"/>
              <a:gd name="connsiteX4455" fmla="*/ 1216060 w 3531775"/>
              <a:gd name="connsiteY4455" fmla="*/ 1735820 h 2810796"/>
              <a:gd name="connsiteX4456" fmla="*/ 1223204 w 3531775"/>
              <a:gd name="connsiteY4456" fmla="*/ 1736201 h 2810796"/>
              <a:gd name="connsiteX4457" fmla="*/ 1183103 w 3531775"/>
              <a:gd name="connsiteY4457" fmla="*/ 1968706 h 2810796"/>
              <a:gd name="connsiteX4458" fmla="*/ 1188723 w 3531775"/>
              <a:gd name="connsiteY4458" fmla="*/ 1957276 h 2810796"/>
              <a:gd name="connsiteX4459" fmla="*/ 1189199 w 3531775"/>
              <a:gd name="connsiteY4459" fmla="*/ 1963277 h 2810796"/>
              <a:gd name="connsiteX4460" fmla="*/ 1190914 w 3531775"/>
              <a:gd name="connsiteY4460" fmla="*/ 1968325 h 2810796"/>
              <a:gd name="connsiteX4461" fmla="*/ 1193105 w 3531775"/>
              <a:gd name="connsiteY4461" fmla="*/ 1972612 h 2810796"/>
              <a:gd name="connsiteX4462" fmla="*/ 1196438 w 3531775"/>
              <a:gd name="connsiteY4462" fmla="*/ 1977565 h 2810796"/>
              <a:gd name="connsiteX4463" fmla="*/ 1201201 w 3531775"/>
              <a:gd name="connsiteY4463" fmla="*/ 1965563 h 2810796"/>
              <a:gd name="connsiteX4464" fmla="*/ 1172816 w 3531775"/>
              <a:gd name="connsiteY4464" fmla="*/ 1971945 h 2810796"/>
              <a:gd name="connsiteX4465" fmla="*/ 1183103 w 3531775"/>
              <a:gd name="connsiteY4465" fmla="*/ 1968706 h 2810796"/>
              <a:gd name="connsiteX4466" fmla="*/ 1195391 w 3531775"/>
              <a:gd name="connsiteY4466" fmla="*/ 1934130 h 2810796"/>
              <a:gd name="connsiteX4467" fmla="*/ 1200058 w 3531775"/>
              <a:gd name="connsiteY4467" fmla="*/ 1928892 h 2810796"/>
              <a:gd name="connsiteX4468" fmla="*/ 1207297 w 3531775"/>
              <a:gd name="connsiteY4468" fmla="*/ 1927558 h 2810796"/>
              <a:gd name="connsiteX4469" fmla="*/ 1212536 w 3531775"/>
              <a:gd name="connsiteY4469" fmla="*/ 1913557 h 2810796"/>
              <a:gd name="connsiteX4470" fmla="*/ 1213964 w 3531775"/>
              <a:gd name="connsiteY4470" fmla="*/ 1919843 h 2810796"/>
              <a:gd name="connsiteX4471" fmla="*/ 1216822 w 3531775"/>
              <a:gd name="connsiteY4471" fmla="*/ 1924701 h 2810796"/>
              <a:gd name="connsiteX4472" fmla="*/ 1221204 w 3531775"/>
              <a:gd name="connsiteY4472" fmla="*/ 1918509 h 2810796"/>
              <a:gd name="connsiteX4473" fmla="*/ 1220156 w 3531775"/>
              <a:gd name="connsiteY4473" fmla="*/ 1928606 h 2810796"/>
              <a:gd name="connsiteX4474" fmla="*/ 1225013 w 3531775"/>
              <a:gd name="connsiteY4474" fmla="*/ 1932702 h 2810796"/>
              <a:gd name="connsiteX4475" fmla="*/ 1195391 w 3531775"/>
              <a:gd name="connsiteY4475" fmla="*/ 1934130 h 2810796"/>
              <a:gd name="connsiteX4476" fmla="*/ 1208154 w 3531775"/>
              <a:gd name="connsiteY4476" fmla="*/ 1875266 h 2810796"/>
              <a:gd name="connsiteX4477" fmla="*/ 1211678 w 3531775"/>
              <a:gd name="connsiteY4477" fmla="*/ 1870313 h 2810796"/>
              <a:gd name="connsiteX4478" fmla="*/ 1217774 w 3531775"/>
              <a:gd name="connsiteY4478" fmla="*/ 1867837 h 2810796"/>
              <a:gd name="connsiteX4479" fmla="*/ 1219870 w 3531775"/>
              <a:gd name="connsiteY4479" fmla="*/ 1858312 h 2810796"/>
              <a:gd name="connsiteX4480" fmla="*/ 1222823 w 3531775"/>
              <a:gd name="connsiteY4480" fmla="*/ 1860407 h 2810796"/>
              <a:gd name="connsiteX4481" fmla="*/ 1225775 w 3531775"/>
              <a:gd name="connsiteY4481" fmla="*/ 1863741 h 2810796"/>
              <a:gd name="connsiteX4482" fmla="*/ 1229014 w 3531775"/>
              <a:gd name="connsiteY4482" fmla="*/ 1857930 h 2810796"/>
              <a:gd name="connsiteX4483" fmla="*/ 1229014 w 3531775"/>
              <a:gd name="connsiteY4483" fmla="*/ 1866217 h 2810796"/>
              <a:gd name="connsiteX4484" fmla="*/ 1233586 w 3531775"/>
              <a:gd name="connsiteY4484" fmla="*/ 1868503 h 2810796"/>
              <a:gd name="connsiteX4485" fmla="*/ 1208154 w 3531775"/>
              <a:gd name="connsiteY4485" fmla="*/ 1875266 h 2810796"/>
              <a:gd name="connsiteX4486" fmla="*/ 1222918 w 3531775"/>
              <a:gd name="connsiteY4486" fmla="*/ 1811639 h 2810796"/>
              <a:gd name="connsiteX4487" fmla="*/ 1232443 w 3531775"/>
              <a:gd name="connsiteY4487" fmla="*/ 1807924 h 2810796"/>
              <a:gd name="connsiteX4488" fmla="*/ 1236824 w 3531775"/>
              <a:gd name="connsiteY4488" fmla="*/ 1796685 h 2810796"/>
              <a:gd name="connsiteX4489" fmla="*/ 1237872 w 3531775"/>
              <a:gd name="connsiteY4489" fmla="*/ 1802304 h 2810796"/>
              <a:gd name="connsiteX4490" fmla="*/ 1239968 w 3531775"/>
              <a:gd name="connsiteY4490" fmla="*/ 1806972 h 2810796"/>
              <a:gd name="connsiteX4491" fmla="*/ 1243587 w 3531775"/>
              <a:gd name="connsiteY4491" fmla="*/ 1802209 h 2810796"/>
              <a:gd name="connsiteX4492" fmla="*/ 1242539 w 3531775"/>
              <a:gd name="connsiteY4492" fmla="*/ 1810782 h 2810796"/>
              <a:gd name="connsiteX4493" fmla="*/ 1246254 w 3531775"/>
              <a:gd name="connsiteY4493" fmla="*/ 1815163 h 2810796"/>
              <a:gd name="connsiteX4494" fmla="*/ 1222918 w 3531775"/>
              <a:gd name="connsiteY4494" fmla="*/ 1811639 h 2810796"/>
              <a:gd name="connsiteX4495" fmla="*/ 1252350 w 3531775"/>
              <a:gd name="connsiteY4495" fmla="*/ 1754108 h 2810796"/>
              <a:gd name="connsiteX4496" fmla="*/ 1255874 w 3531775"/>
              <a:gd name="connsiteY4496" fmla="*/ 1756870 h 2810796"/>
              <a:gd name="connsiteX4497" fmla="*/ 1259399 w 3531775"/>
              <a:gd name="connsiteY4497" fmla="*/ 1761061 h 2810796"/>
              <a:gd name="connsiteX4498" fmla="*/ 1262542 w 3531775"/>
              <a:gd name="connsiteY4498" fmla="*/ 1754394 h 2810796"/>
              <a:gd name="connsiteX4499" fmla="*/ 1263209 w 3531775"/>
              <a:gd name="connsiteY4499" fmla="*/ 1764300 h 2810796"/>
              <a:gd name="connsiteX4500" fmla="*/ 1268447 w 3531775"/>
              <a:gd name="connsiteY4500" fmla="*/ 1767538 h 2810796"/>
              <a:gd name="connsiteX4501" fmla="*/ 1238634 w 3531775"/>
              <a:gd name="connsiteY4501" fmla="*/ 1760299 h 2810796"/>
              <a:gd name="connsiteX4502" fmla="*/ 1240254 w 3531775"/>
              <a:gd name="connsiteY4502" fmla="*/ 1772967 h 2810796"/>
              <a:gd name="connsiteX4503" fmla="*/ 1250731 w 3531775"/>
              <a:gd name="connsiteY4503" fmla="*/ 1765157 h 2810796"/>
              <a:gd name="connsiteX4504" fmla="*/ 1252350 w 3531775"/>
              <a:gd name="connsiteY4504" fmla="*/ 1754108 h 2810796"/>
              <a:gd name="connsiteX4505" fmla="*/ 1248445 w 3531775"/>
              <a:gd name="connsiteY4505" fmla="*/ 1644094 h 2810796"/>
              <a:gd name="connsiteX4506" fmla="*/ 1251302 w 3531775"/>
              <a:gd name="connsiteY4506" fmla="*/ 1647904 h 2810796"/>
              <a:gd name="connsiteX4507" fmla="*/ 1254065 w 3531775"/>
              <a:gd name="connsiteY4507" fmla="*/ 1652953 h 2810796"/>
              <a:gd name="connsiteX4508" fmla="*/ 1256827 w 3531775"/>
              <a:gd name="connsiteY4508" fmla="*/ 1649047 h 2810796"/>
              <a:gd name="connsiteX4509" fmla="*/ 1257113 w 3531775"/>
              <a:gd name="connsiteY4509" fmla="*/ 1657429 h 2810796"/>
              <a:gd name="connsiteX4510" fmla="*/ 1261208 w 3531775"/>
              <a:gd name="connsiteY4510" fmla="*/ 1662668 h 2810796"/>
              <a:gd name="connsiteX4511" fmla="*/ 1236920 w 3531775"/>
              <a:gd name="connsiteY4511" fmla="*/ 1643142 h 2810796"/>
              <a:gd name="connsiteX4512" fmla="*/ 1241301 w 3531775"/>
              <a:gd name="connsiteY4512" fmla="*/ 1651143 h 2810796"/>
              <a:gd name="connsiteX4513" fmla="*/ 1243587 w 3531775"/>
              <a:gd name="connsiteY4513" fmla="*/ 1646380 h 2810796"/>
              <a:gd name="connsiteX4514" fmla="*/ 1246826 w 3531775"/>
              <a:gd name="connsiteY4514" fmla="*/ 1652286 h 2810796"/>
              <a:gd name="connsiteX4515" fmla="*/ 1248445 w 3531775"/>
              <a:gd name="connsiteY4515" fmla="*/ 1644094 h 2810796"/>
              <a:gd name="connsiteX4516" fmla="*/ 1262733 w 3531775"/>
              <a:gd name="connsiteY4516" fmla="*/ 1706292 h 2810796"/>
              <a:gd name="connsiteX4517" fmla="*/ 1241682 w 3531775"/>
              <a:gd name="connsiteY4517" fmla="*/ 1699339 h 2810796"/>
              <a:gd name="connsiteX4518" fmla="*/ 1242063 w 3531775"/>
              <a:gd name="connsiteY4518" fmla="*/ 1713055 h 2810796"/>
              <a:gd name="connsiteX4519" fmla="*/ 1248635 w 3531775"/>
              <a:gd name="connsiteY4519" fmla="*/ 1715437 h 2810796"/>
              <a:gd name="connsiteX4520" fmla="*/ 1251874 w 3531775"/>
              <a:gd name="connsiteY4520" fmla="*/ 1705816 h 2810796"/>
              <a:gd name="connsiteX4521" fmla="*/ 1252636 w 3531775"/>
              <a:gd name="connsiteY4521" fmla="*/ 1711817 h 2810796"/>
              <a:gd name="connsiteX4522" fmla="*/ 1254255 w 3531775"/>
              <a:gd name="connsiteY4522" fmla="*/ 1717437 h 2810796"/>
              <a:gd name="connsiteX4523" fmla="*/ 1257779 w 3531775"/>
              <a:gd name="connsiteY4523" fmla="*/ 1714103 h 2810796"/>
              <a:gd name="connsiteX4524" fmla="*/ 1256255 w 3531775"/>
              <a:gd name="connsiteY4524" fmla="*/ 1722485 h 2810796"/>
              <a:gd name="connsiteX4525" fmla="*/ 1259399 w 3531775"/>
              <a:gd name="connsiteY4525" fmla="*/ 1728581 h 2810796"/>
              <a:gd name="connsiteX4526" fmla="*/ 1262733 w 3531775"/>
              <a:gd name="connsiteY4526" fmla="*/ 1706292 h 2810796"/>
              <a:gd name="connsiteX4527" fmla="*/ 1220918 w 3531775"/>
              <a:gd name="connsiteY4527" fmla="*/ 1684480 h 2810796"/>
              <a:gd name="connsiteX4528" fmla="*/ 1224442 w 3531775"/>
              <a:gd name="connsiteY4528" fmla="*/ 1692672 h 2810796"/>
              <a:gd name="connsiteX4529" fmla="*/ 1231109 w 3531775"/>
              <a:gd name="connsiteY4529" fmla="*/ 1685147 h 2810796"/>
              <a:gd name="connsiteX4530" fmla="*/ 1230633 w 3531775"/>
              <a:gd name="connsiteY4530" fmla="*/ 1674860 h 2810796"/>
              <a:gd name="connsiteX4531" fmla="*/ 1233395 w 3531775"/>
              <a:gd name="connsiteY4531" fmla="*/ 1677527 h 2810796"/>
              <a:gd name="connsiteX4532" fmla="*/ 1237110 w 3531775"/>
              <a:gd name="connsiteY4532" fmla="*/ 1680289 h 2810796"/>
              <a:gd name="connsiteX4533" fmla="*/ 1238253 w 3531775"/>
              <a:gd name="connsiteY4533" fmla="*/ 1674955 h 2810796"/>
              <a:gd name="connsiteX4534" fmla="*/ 1240539 w 3531775"/>
              <a:gd name="connsiteY4534" fmla="*/ 1681623 h 2810796"/>
              <a:gd name="connsiteX4535" fmla="*/ 1245111 w 3531775"/>
              <a:gd name="connsiteY4535" fmla="*/ 1682861 h 2810796"/>
              <a:gd name="connsiteX4536" fmla="*/ 1220918 w 3531775"/>
              <a:gd name="connsiteY4536" fmla="*/ 1684480 h 2810796"/>
              <a:gd name="connsiteX4537" fmla="*/ 1233491 w 3531775"/>
              <a:gd name="connsiteY4537" fmla="*/ 1599517 h 2810796"/>
              <a:gd name="connsiteX4538" fmla="*/ 1233872 w 3531775"/>
              <a:gd name="connsiteY4538" fmla="*/ 1589992 h 2810796"/>
              <a:gd name="connsiteX4539" fmla="*/ 1236348 w 3531775"/>
              <a:gd name="connsiteY4539" fmla="*/ 1595612 h 2810796"/>
              <a:gd name="connsiteX4540" fmla="*/ 1239587 w 3531775"/>
              <a:gd name="connsiteY4540" fmla="*/ 1600660 h 2810796"/>
              <a:gd name="connsiteX4541" fmla="*/ 1242158 w 3531775"/>
              <a:gd name="connsiteY4541" fmla="*/ 1597136 h 2810796"/>
              <a:gd name="connsiteX4542" fmla="*/ 1243016 w 3531775"/>
              <a:gd name="connsiteY4542" fmla="*/ 1605137 h 2810796"/>
              <a:gd name="connsiteX4543" fmla="*/ 1237777 w 3531775"/>
              <a:gd name="connsiteY4543" fmla="*/ 1581420 h 2810796"/>
              <a:gd name="connsiteX4544" fmla="*/ 1223585 w 3531775"/>
              <a:gd name="connsiteY4544" fmla="*/ 1600851 h 2810796"/>
              <a:gd name="connsiteX4545" fmla="*/ 1232252 w 3531775"/>
              <a:gd name="connsiteY4545" fmla="*/ 1599612 h 2810796"/>
              <a:gd name="connsiteX4546" fmla="*/ 1233491 w 3531775"/>
              <a:gd name="connsiteY4546" fmla="*/ 1599517 h 2810796"/>
              <a:gd name="connsiteX4547" fmla="*/ 1228919 w 3531775"/>
              <a:gd name="connsiteY4547" fmla="*/ 1491694 h 2810796"/>
              <a:gd name="connsiteX4548" fmla="*/ 1215965 w 3531775"/>
              <a:gd name="connsiteY4548" fmla="*/ 1504172 h 2810796"/>
              <a:gd name="connsiteX4549" fmla="*/ 1217774 w 3531775"/>
              <a:gd name="connsiteY4549" fmla="*/ 1496362 h 2810796"/>
              <a:gd name="connsiteX4550" fmla="*/ 1213107 w 3531775"/>
              <a:gd name="connsiteY4550" fmla="*/ 1489789 h 2810796"/>
              <a:gd name="connsiteX4551" fmla="*/ 1216441 w 3531775"/>
              <a:gd name="connsiteY4551" fmla="*/ 1489980 h 2810796"/>
              <a:gd name="connsiteX4552" fmla="*/ 1220441 w 3531775"/>
              <a:gd name="connsiteY4552" fmla="*/ 1491028 h 2810796"/>
              <a:gd name="connsiteX4553" fmla="*/ 1218822 w 3531775"/>
              <a:gd name="connsiteY4553" fmla="*/ 1486265 h 2810796"/>
              <a:gd name="connsiteX4554" fmla="*/ 1224156 w 3531775"/>
              <a:gd name="connsiteY4554" fmla="*/ 1491504 h 2810796"/>
              <a:gd name="connsiteX4555" fmla="*/ 1228919 w 3531775"/>
              <a:gd name="connsiteY4555" fmla="*/ 1491694 h 2810796"/>
              <a:gd name="connsiteX4556" fmla="*/ 1248921 w 3531775"/>
              <a:gd name="connsiteY4556" fmla="*/ 1534366 h 2810796"/>
              <a:gd name="connsiteX4557" fmla="*/ 1229490 w 3531775"/>
              <a:gd name="connsiteY4557" fmla="*/ 1538653 h 2810796"/>
              <a:gd name="connsiteX4558" fmla="*/ 1230919 w 3531775"/>
              <a:gd name="connsiteY4558" fmla="*/ 1530937 h 2810796"/>
              <a:gd name="connsiteX4559" fmla="*/ 1235300 w 3531775"/>
              <a:gd name="connsiteY4559" fmla="*/ 1534747 h 2810796"/>
              <a:gd name="connsiteX4560" fmla="*/ 1233586 w 3531775"/>
              <a:gd name="connsiteY4560" fmla="*/ 1525889 h 2810796"/>
              <a:gd name="connsiteX4561" fmla="*/ 1237015 w 3531775"/>
              <a:gd name="connsiteY4561" fmla="*/ 1529890 h 2810796"/>
              <a:gd name="connsiteX4562" fmla="*/ 1240825 w 3531775"/>
              <a:gd name="connsiteY4562" fmla="*/ 1533128 h 2810796"/>
              <a:gd name="connsiteX4563" fmla="*/ 1241587 w 3531775"/>
              <a:gd name="connsiteY4563" fmla="*/ 1529223 h 2810796"/>
              <a:gd name="connsiteX4564" fmla="*/ 1244635 w 3531775"/>
              <a:gd name="connsiteY4564" fmla="*/ 1535795 h 2810796"/>
              <a:gd name="connsiteX4565" fmla="*/ 1248921 w 3531775"/>
              <a:gd name="connsiteY4565" fmla="*/ 1534366 h 2810796"/>
              <a:gd name="connsiteX4566" fmla="*/ 1272829 w 3531775"/>
              <a:gd name="connsiteY4566" fmla="*/ 1573514 h 2810796"/>
              <a:gd name="connsiteX4567" fmla="*/ 1254731 w 3531775"/>
              <a:gd name="connsiteY4567" fmla="*/ 1590278 h 2810796"/>
              <a:gd name="connsiteX4568" fmla="*/ 1259780 w 3531775"/>
              <a:gd name="connsiteY4568" fmla="*/ 1582277 h 2810796"/>
              <a:gd name="connsiteX4569" fmla="*/ 1261685 w 3531775"/>
              <a:gd name="connsiteY4569" fmla="*/ 1582849 h 2810796"/>
              <a:gd name="connsiteX4570" fmla="*/ 1258732 w 3531775"/>
              <a:gd name="connsiteY4570" fmla="*/ 1572371 h 2810796"/>
              <a:gd name="connsiteX4571" fmla="*/ 1262447 w 3531775"/>
              <a:gd name="connsiteY4571" fmla="*/ 1576848 h 2810796"/>
              <a:gd name="connsiteX4572" fmla="*/ 1266447 w 3531775"/>
              <a:gd name="connsiteY4572" fmla="*/ 1580182 h 2810796"/>
              <a:gd name="connsiteX4573" fmla="*/ 1267114 w 3531775"/>
              <a:gd name="connsiteY4573" fmla="*/ 1574752 h 2810796"/>
              <a:gd name="connsiteX4574" fmla="*/ 1270448 w 3531775"/>
              <a:gd name="connsiteY4574" fmla="*/ 1582753 h 2810796"/>
              <a:gd name="connsiteX4575" fmla="*/ 1275591 w 3531775"/>
              <a:gd name="connsiteY4575" fmla="*/ 1585516 h 2810796"/>
              <a:gd name="connsiteX4576" fmla="*/ 1272829 w 3531775"/>
              <a:gd name="connsiteY4576" fmla="*/ 1573514 h 2810796"/>
              <a:gd name="connsiteX4577" fmla="*/ 1283497 w 3531775"/>
              <a:gd name="connsiteY4577" fmla="*/ 1613233 h 2810796"/>
              <a:gd name="connsiteX4578" fmla="*/ 1270448 w 3531775"/>
              <a:gd name="connsiteY4578" fmla="*/ 1634855 h 2810796"/>
              <a:gd name="connsiteX4579" fmla="*/ 1271305 w 3531775"/>
              <a:gd name="connsiteY4579" fmla="*/ 1630188 h 2810796"/>
              <a:gd name="connsiteX4580" fmla="*/ 1274829 w 3531775"/>
              <a:gd name="connsiteY4580" fmla="*/ 1626759 h 2810796"/>
              <a:gd name="connsiteX4581" fmla="*/ 1275496 w 3531775"/>
              <a:gd name="connsiteY4581" fmla="*/ 1625520 h 2810796"/>
              <a:gd name="connsiteX4582" fmla="*/ 1272734 w 3531775"/>
              <a:gd name="connsiteY4582" fmla="*/ 1616662 h 2810796"/>
              <a:gd name="connsiteX4583" fmla="*/ 1275782 w 3531775"/>
              <a:gd name="connsiteY4583" fmla="*/ 1619710 h 2810796"/>
              <a:gd name="connsiteX4584" fmla="*/ 1279020 w 3531775"/>
              <a:gd name="connsiteY4584" fmla="*/ 1621520 h 2810796"/>
              <a:gd name="connsiteX4585" fmla="*/ 1282163 w 3531775"/>
              <a:gd name="connsiteY4585" fmla="*/ 1622568 h 2810796"/>
              <a:gd name="connsiteX4586" fmla="*/ 1286259 w 3531775"/>
              <a:gd name="connsiteY4586" fmla="*/ 1623425 h 2810796"/>
              <a:gd name="connsiteX4587" fmla="*/ 1283497 w 3531775"/>
              <a:gd name="connsiteY4587" fmla="*/ 1613233 h 2810796"/>
              <a:gd name="connsiteX4588" fmla="*/ 1289117 w 3531775"/>
              <a:gd name="connsiteY4588" fmla="*/ 1675432 h 2810796"/>
              <a:gd name="connsiteX4589" fmla="*/ 1267304 w 3531775"/>
              <a:gd name="connsiteY4589" fmla="*/ 1690195 h 2810796"/>
              <a:gd name="connsiteX4590" fmla="*/ 1274829 w 3531775"/>
              <a:gd name="connsiteY4590" fmla="*/ 1684385 h 2810796"/>
              <a:gd name="connsiteX4591" fmla="*/ 1275782 w 3531775"/>
              <a:gd name="connsiteY4591" fmla="*/ 1672765 h 2810796"/>
              <a:gd name="connsiteX4592" fmla="*/ 1278258 w 3531775"/>
              <a:gd name="connsiteY4592" fmla="*/ 1677717 h 2810796"/>
              <a:gd name="connsiteX4593" fmla="*/ 1281306 w 3531775"/>
              <a:gd name="connsiteY4593" fmla="*/ 1681432 h 2810796"/>
              <a:gd name="connsiteX4594" fmla="*/ 1283306 w 3531775"/>
              <a:gd name="connsiteY4594" fmla="*/ 1676003 h 2810796"/>
              <a:gd name="connsiteX4595" fmla="*/ 1284545 w 3531775"/>
              <a:gd name="connsiteY4595" fmla="*/ 1684385 h 2810796"/>
              <a:gd name="connsiteX4596" fmla="*/ 1288926 w 3531775"/>
              <a:gd name="connsiteY4596" fmla="*/ 1687719 h 2810796"/>
              <a:gd name="connsiteX4597" fmla="*/ 1289117 w 3531775"/>
              <a:gd name="connsiteY4597" fmla="*/ 1675432 h 2810796"/>
              <a:gd name="connsiteX4598" fmla="*/ 1285878 w 3531775"/>
              <a:gd name="connsiteY4598" fmla="*/ 1728867 h 2810796"/>
              <a:gd name="connsiteX4599" fmla="*/ 1287116 w 3531775"/>
              <a:gd name="connsiteY4599" fmla="*/ 1733820 h 2810796"/>
              <a:gd name="connsiteX4600" fmla="*/ 1290164 w 3531775"/>
              <a:gd name="connsiteY4600" fmla="*/ 1730962 h 2810796"/>
              <a:gd name="connsiteX4601" fmla="*/ 1288640 w 3531775"/>
              <a:gd name="connsiteY4601" fmla="*/ 1738201 h 2810796"/>
              <a:gd name="connsiteX4602" fmla="*/ 1294546 w 3531775"/>
              <a:gd name="connsiteY4602" fmla="*/ 1734391 h 2810796"/>
              <a:gd name="connsiteX4603" fmla="*/ 1274353 w 3531775"/>
              <a:gd name="connsiteY4603" fmla="*/ 1731534 h 2810796"/>
              <a:gd name="connsiteX4604" fmla="*/ 1277401 w 3531775"/>
              <a:gd name="connsiteY4604" fmla="*/ 1729629 h 2810796"/>
              <a:gd name="connsiteX4605" fmla="*/ 1281592 w 3531775"/>
              <a:gd name="connsiteY4605" fmla="*/ 1731724 h 2810796"/>
              <a:gd name="connsiteX4606" fmla="*/ 1284449 w 3531775"/>
              <a:gd name="connsiteY4606" fmla="*/ 1724866 h 2810796"/>
              <a:gd name="connsiteX4607" fmla="*/ 1285878 w 3531775"/>
              <a:gd name="connsiteY4607" fmla="*/ 1728867 h 2810796"/>
              <a:gd name="connsiteX4608" fmla="*/ 1265780 w 3531775"/>
              <a:gd name="connsiteY4608" fmla="*/ 1799542 h 2810796"/>
              <a:gd name="connsiteX4609" fmla="*/ 1270448 w 3531775"/>
              <a:gd name="connsiteY4609" fmla="*/ 1799352 h 2810796"/>
              <a:gd name="connsiteX4610" fmla="*/ 1272829 w 3531775"/>
              <a:gd name="connsiteY4610" fmla="*/ 1791637 h 2810796"/>
              <a:gd name="connsiteX4611" fmla="*/ 1274734 w 3531775"/>
              <a:gd name="connsiteY4611" fmla="*/ 1794494 h 2810796"/>
              <a:gd name="connsiteX4612" fmla="*/ 1276544 w 3531775"/>
              <a:gd name="connsiteY4612" fmla="*/ 1798399 h 2810796"/>
              <a:gd name="connsiteX4613" fmla="*/ 1278639 w 3531775"/>
              <a:gd name="connsiteY4613" fmla="*/ 1801638 h 2810796"/>
              <a:gd name="connsiteX4614" fmla="*/ 1281592 w 3531775"/>
              <a:gd name="connsiteY4614" fmla="*/ 1805353 h 2810796"/>
              <a:gd name="connsiteX4615" fmla="*/ 1284354 w 3531775"/>
              <a:gd name="connsiteY4615" fmla="*/ 1795161 h 2810796"/>
              <a:gd name="connsiteX4616" fmla="*/ 1263018 w 3531775"/>
              <a:gd name="connsiteY4616" fmla="*/ 1793161 h 2810796"/>
              <a:gd name="connsiteX4617" fmla="*/ 1265780 w 3531775"/>
              <a:gd name="connsiteY4617" fmla="*/ 1799542 h 2810796"/>
              <a:gd name="connsiteX4618" fmla="*/ 1260542 w 3531775"/>
              <a:gd name="connsiteY4618" fmla="*/ 1826879 h 2810796"/>
              <a:gd name="connsiteX4619" fmla="*/ 1244540 w 3531775"/>
              <a:gd name="connsiteY4619" fmla="*/ 1837357 h 2810796"/>
              <a:gd name="connsiteX4620" fmla="*/ 1248445 w 3531775"/>
              <a:gd name="connsiteY4620" fmla="*/ 1840119 h 2810796"/>
              <a:gd name="connsiteX4621" fmla="*/ 1249588 w 3531775"/>
              <a:gd name="connsiteY4621" fmla="*/ 1840404 h 2810796"/>
              <a:gd name="connsiteX4622" fmla="*/ 1253874 w 3531775"/>
              <a:gd name="connsiteY4622" fmla="*/ 1832689 h 2810796"/>
              <a:gd name="connsiteX4623" fmla="*/ 1253398 w 3531775"/>
              <a:gd name="connsiteY4623" fmla="*/ 1838023 h 2810796"/>
              <a:gd name="connsiteX4624" fmla="*/ 1253874 w 3531775"/>
              <a:gd name="connsiteY4624" fmla="*/ 1843071 h 2810796"/>
              <a:gd name="connsiteX4625" fmla="*/ 1257303 w 3531775"/>
              <a:gd name="connsiteY4625" fmla="*/ 1840881 h 2810796"/>
              <a:gd name="connsiteX4626" fmla="*/ 1254636 w 3531775"/>
              <a:gd name="connsiteY4626" fmla="*/ 1847643 h 2810796"/>
              <a:gd name="connsiteX4627" fmla="*/ 1260542 w 3531775"/>
              <a:gd name="connsiteY4627" fmla="*/ 1826879 h 2810796"/>
              <a:gd name="connsiteX4628" fmla="*/ 1242825 w 3531775"/>
              <a:gd name="connsiteY4628" fmla="*/ 1888029 h 2810796"/>
              <a:gd name="connsiteX4629" fmla="*/ 1248350 w 3531775"/>
              <a:gd name="connsiteY4629" fmla="*/ 1879457 h 2810796"/>
              <a:gd name="connsiteX4630" fmla="*/ 1248540 w 3531775"/>
              <a:gd name="connsiteY4630" fmla="*/ 1885362 h 2810796"/>
              <a:gd name="connsiteX4631" fmla="*/ 1249874 w 3531775"/>
              <a:gd name="connsiteY4631" fmla="*/ 1890506 h 2810796"/>
              <a:gd name="connsiteX4632" fmla="*/ 1251683 w 3531775"/>
              <a:gd name="connsiteY4632" fmla="*/ 1894983 h 2810796"/>
              <a:gd name="connsiteX4633" fmla="*/ 1255874 w 3531775"/>
              <a:gd name="connsiteY4633" fmla="*/ 1870218 h 2810796"/>
              <a:gd name="connsiteX4634" fmla="*/ 1233586 w 3531775"/>
              <a:gd name="connsiteY4634" fmla="*/ 1891458 h 2810796"/>
              <a:gd name="connsiteX4635" fmla="*/ 1242825 w 3531775"/>
              <a:gd name="connsiteY4635" fmla="*/ 1888029 h 2810796"/>
              <a:gd name="connsiteX4636" fmla="*/ 1217774 w 3531775"/>
              <a:gd name="connsiteY4636" fmla="*/ 1962420 h 2810796"/>
              <a:gd name="connsiteX4637" fmla="*/ 1222537 w 3531775"/>
              <a:gd name="connsiteY4637" fmla="*/ 1962801 h 2810796"/>
              <a:gd name="connsiteX4638" fmla="*/ 1223775 w 3531775"/>
              <a:gd name="connsiteY4638" fmla="*/ 1962515 h 2810796"/>
              <a:gd name="connsiteX4639" fmla="*/ 1227014 w 3531775"/>
              <a:gd name="connsiteY4639" fmla="*/ 1953657 h 2810796"/>
              <a:gd name="connsiteX4640" fmla="*/ 1227395 w 3531775"/>
              <a:gd name="connsiteY4640" fmla="*/ 1958515 h 2810796"/>
              <a:gd name="connsiteX4641" fmla="*/ 1228823 w 3531775"/>
              <a:gd name="connsiteY4641" fmla="*/ 1962610 h 2810796"/>
              <a:gd name="connsiteX4642" fmla="*/ 1230633 w 3531775"/>
              <a:gd name="connsiteY4642" fmla="*/ 1966039 h 2810796"/>
              <a:gd name="connsiteX4643" fmla="*/ 1233300 w 3531775"/>
              <a:gd name="connsiteY4643" fmla="*/ 1970040 h 2810796"/>
              <a:gd name="connsiteX4644" fmla="*/ 1237110 w 3531775"/>
              <a:gd name="connsiteY4644" fmla="*/ 1960324 h 2810796"/>
              <a:gd name="connsiteX4645" fmla="*/ 1215584 w 3531775"/>
              <a:gd name="connsiteY4645" fmla="*/ 1955657 h 2810796"/>
              <a:gd name="connsiteX4646" fmla="*/ 1217774 w 3531775"/>
              <a:gd name="connsiteY4646" fmla="*/ 1962420 h 2810796"/>
              <a:gd name="connsiteX4647" fmla="*/ 1205868 w 3531775"/>
              <a:gd name="connsiteY4647" fmla="*/ 2009092 h 2810796"/>
              <a:gd name="connsiteX4648" fmla="*/ 1209488 w 3531775"/>
              <a:gd name="connsiteY4648" fmla="*/ 2006997 h 2810796"/>
              <a:gd name="connsiteX4649" fmla="*/ 1206535 w 3531775"/>
              <a:gd name="connsiteY4649" fmla="*/ 2013664 h 2810796"/>
              <a:gd name="connsiteX4650" fmla="*/ 1207868 w 3531775"/>
              <a:gd name="connsiteY4650" fmla="*/ 2019379 h 2810796"/>
              <a:gd name="connsiteX4651" fmla="*/ 1213583 w 3531775"/>
              <a:gd name="connsiteY4651" fmla="*/ 1993090 h 2810796"/>
              <a:gd name="connsiteX4652" fmla="*/ 1193105 w 3531775"/>
              <a:gd name="connsiteY4652" fmla="*/ 2004044 h 2810796"/>
              <a:gd name="connsiteX4653" fmla="*/ 1200439 w 3531775"/>
              <a:gd name="connsiteY4653" fmla="*/ 2005854 h 2810796"/>
              <a:gd name="connsiteX4654" fmla="*/ 1201582 w 3531775"/>
              <a:gd name="connsiteY4654" fmla="*/ 2006235 h 2810796"/>
              <a:gd name="connsiteX4655" fmla="*/ 1206344 w 3531775"/>
              <a:gd name="connsiteY4655" fmla="*/ 1998615 h 2810796"/>
              <a:gd name="connsiteX4656" fmla="*/ 1205582 w 3531775"/>
              <a:gd name="connsiteY4656" fmla="*/ 2004044 h 2810796"/>
              <a:gd name="connsiteX4657" fmla="*/ 1205868 w 3531775"/>
              <a:gd name="connsiteY4657" fmla="*/ 2009092 h 2810796"/>
              <a:gd name="connsiteX4658" fmla="*/ 1194057 w 3531775"/>
              <a:gd name="connsiteY4658" fmla="*/ 2071862 h 2810796"/>
              <a:gd name="connsiteX4659" fmla="*/ 1197105 w 3531775"/>
              <a:gd name="connsiteY4659" fmla="*/ 2077005 h 2810796"/>
              <a:gd name="connsiteX4660" fmla="*/ 1201582 w 3531775"/>
              <a:gd name="connsiteY4660" fmla="*/ 2065957 h 2810796"/>
              <a:gd name="connsiteX4661" fmla="*/ 1183961 w 3531775"/>
              <a:gd name="connsiteY4661" fmla="*/ 2047478 h 2810796"/>
              <a:gd name="connsiteX4662" fmla="*/ 1179198 w 3531775"/>
              <a:gd name="connsiteY4662" fmla="*/ 2065861 h 2810796"/>
              <a:gd name="connsiteX4663" fmla="*/ 1184723 w 3531775"/>
              <a:gd name="connsiteY4663" fmla="*/ 2065195 h 2810796"/>
              <a:gd name="connsiteX4664" fmla="*/ 1190057 w 3531775"/>
              <a:gd name="connsiteY4664" fmla="*/ 2056432 h 2810796"/>
              <a:gd name="connsiteX4665" fmla="*/ 1190438 w 3531775"/>
              <a:gd name="connsiteY4665" fmla="*/ 2062337 h 2810796"/>
              <a:gd name="connsiteX4666" fmla="*/ 1191962 w 3531775"/>
              <a:gd name="connsiteY4666" fmla="*/ 2067480 h 2810796"/>
              <a:gd name="connsiteX4667" fmla="*/ 1194057 w 3531775"/>
              <a:gd name="connsiteY4667" fmla="*/ 2071862 h 2810796"/>
              <a:gd name="connsiteX4668" fmla="*/ 1184627 w 3531775"/>
              <a:gd name="connsiteY4668" fmla="*/ 2110724 h 2810796"/>
              <a:gd name="connsiteX4669" fmla="*/ 1187199 w 3531775"/>
              <a:gd name="connsiteY4669" fmla="*/ 2107200 h 2810796"/>
              <a:gd name="connsiteX4670" fmla="*/ 1186628 w 3531775"/>
              <a:gd name="connsiteY4670" fmla="*/ 2113582 h 2810796"/>
              <a:gd name="connsiteX4671" fmla="*/ 1189485 w 3531775"/>
              <a:gd name="connsiteY4671" fmla="*/ 2116820 h 2810796"/>
              <a:gd name="connsiteX4672" fmla="*/ 1187104 w 3531775"/>
              <a:gd name="connsiteY4672" fmla="*/ 2095103 h 2810796"/>
              <a:gd name="connsiteX4673" fmla="*/ 1171959 w 3531775"/>
              <a:gd name="connsiteY4673" fmla="*/ 2114629 h 2810796"/>
              <a:gd name="connsiteX4674" fmla="*/ 1174721 w 3531775"/>
              <a:gd name="connsiteY4674" fmla="*/ 2111676 h 2810796"/>
              <a:gd name="connsiteX4675" fmla="*/ 1179008 w 3531775"/>
              <a:gd name="connsiteY4675" fmla="*/ 2111581 h 2810796"/>
              <a:gd name="connsiteX4676" fmla="*/ 1181198 w 3531775"/>
              <a:gd name="connsiteY4676" fmla="*/ 2104723 h 2810796"/>
              <a:gd name="connsiteX4677" fmla="*/ 1183008 w 3531775"/>
              <a:gd name="connsiteY4677" fmla="*/ 2107295 h 2810796"/>
              <a:gd name="connsiteX4678" fmla="*/ 1184627 w 3531775"/>
              <a:gd name="connsiteY4678" fmla="*/ 2110724 h 2810796"/>
              <a:gd name="connsiteX4679" fmla="*/ 1182246 w 3531775"/>
              <a:gd name="connsiteY4679" fmla="*/ 2165397 h 2810796"/>
              <a:gd name="connsiteX4680" fmla="*/ 1160624 w 3531775"/>
              <a:gd name="connsiteY4680" fmla="*/ 2169589 h 2810796"/>
              <a:gd name="connsiteX4681" fmla="*/ 1163387 w 3531775"/>
              <a:gd name="connsiteY4681" fmla="*/ 2165969 h 2810796"/>
              <a:gd name="connsiteX4682" fmla="*/ 1165673 w 3531775"/>
              <a:gd name="connsiteY4682" fmla="*/ 2160921 h 2810796"/>
              <a:gd name="connsiteX4683" fmla="*/ 1169483 w 3531775"/>
              <a:gd name="connsiteY4683" fmla="*/ 2164921 h 2810796"/>
              <a:gd name="connsiteX4684" fmla="*/ 1171102 w 3531775"/>
              <a:gd name="connsiteY4684" fmla="*/ 2155587 h 2810796"/>
              <a:gd name="connsiteX4685" fmla="*/ 1174626 w 3531775"/>
              <a:gd name="connsiteY4685" fmla="*/ 2163969 h 2810796"/>
              <a:gd name="connsiteX4686" fmla="*/ 1177293 w 3531775"/>
              <a:gd name="connsiteY4686" fmla="*/ 2159778 h 2810796"/>
              <a:gd name="connsiteX4687" fmla="*/ 1177198 w 3531775"/>
              <a:gd name="connsiteY4687" fmla="*/ 2167017 h 2810796"/>
              <a:gd name="connsiteX4688" fmla="*/ 1182246 w 3531775"/>
              <a:gd name="connsiteY4688" fmla="*/ 2165397 h 2810796"/>
              <a:gd name="connsiteX4689" fmla="*/ 1129859 w 3531775"/>
              <a:gd name="connsiteY4689" fmla="*/ 2247027 h 2810796"/>
              <a:gd name="connsiteX4690" fmla="*/ 1128906 w 3531775"/>
              <a:gd name="connsiteY4690" fmla="*/ 2233025 h 2810796"/>
              <a:gd name="connsiteX4691" fmla="*/ 1135478 w 3531775"/>
              <a:gd name="connsiteY4691" fmla="*/ 2243979 h 2810796"/>
              <a:gd name="connsiteX4692" fmla="*/ 1137764 w 3531775"/>
              <a:gd name="connsiteY4692" fmla="*/ 2232644 h 2810796"/>
              <a:gd name="connsiteX4693" fmla="*/ 1140431 w 3531775"/>
              <a:gd name="connsiteY4693" fmla="*/ 2241121 h 2810796"/>
              <a:gd name="connsiteX4694" fmla="*/ 1130811 w 3531775"/>
              <a:gd name="connsiteY4694" fmla="*/ 2217785 h 2810796"/>
              <a:gd name="connsiteX4695" fmla="*/ 1123191 w 3531775"/>
              <a:gd name="connsiteY4695" fmla="*/ 2258743 h 2810796"/>
              <a:gd name="connsiteX4696" fmla="*/ 1124810 w 3531775"/>
              <a:gd name="connsiteY4696" fmla="*/ 2251980 h 2810796"/>
              <a:gd name="connsiteX4697" fmla="*/ 1129859 w 3531775"/>
              <a:gd name="connsiteY4697" fmla="*/ 2247027 h 2810796"/>
              <a:gd name="connsiteX4698" fmla="*/ 1139669 w 3531775"/>
              <a:gd name="connsiteY4698" fmla="*/ 2302653 h 2810796"/>
              <a:gd name="connsiteX4699" fmla="*/ 1145956 w 3531775"/>
              <a:gd name="connsiteY4699" fmla="*/ 2306177 h 2810796"/>
              <a:gd name="connsiteX4700" fmla="*/ 1143765 w 3531775"/>
              <a:gd name="connsiteY4700" fmla="*/ 2290080 h 2810796"/>
              <a:gd name="connsiteX4701" fmla="*/ 1152528 w 3531775"/>
              <a:gd name="connsiteY4701" fmla="*/ 2303224 h 2810796"/>
              <a:gd name="connsiteX4702" fmla="*/ 1154338 w 3531775"/>
              <a:gd name="connsiteY4702" fmla="*/ 2290556 h 2810796"/>
              <a:gd name="connsiteX4703" fmla="*/ 1158338 w 3531775"/>
              <a:gd name="connsiteY4703" fmla="*/ 2300462 h 2810796"/>
              <a:gd name="connsiteX4704" fmla="*/ 1137098 w 3531775"/>
              <a:gd name="connsiteY4704" fmla="*/ 2277507 h 2810796"/>
              <a:gd name="connsiteX4705" fmla="*/ 1138907 w 3531775"/>
              <a:gd name="connsiteY4705" fmla="*/ 2318750 h 2810796"/>
              <a:gd name="connsiteX4706" fmla="*/ 1139669 w 3531775"/>
              <a:gd name="connsiteY4706" fmla="*/ 2302653 h 2810796"/>
              <a:gd name="connsiteX4707" fmla="*/ 1173864 w 3531775"/>
              <a:gd name="connsiteY4707" fmla="*/ 2262267 h 2810796"/>
              <a:gd name="connsiteX4708" fmla="*/ 1178722 w 3531775"/>
              <a:gd name="connsiteY4708" fmla="*/ 2265982 h 2810796"/>
              <a:gd name="connsiteX4709" fmla="*/ 1179103 w 3531775"/>
              <a:gd name="connsiteY4709" fmla="*/ 2254266 h 2810796"/>
              <a:gd name="connsiteX4710" fmla="*/ 1155671 w 3531775"/>
              <a:gd name="connsiteY4710" fmla="*/ 2242645 h 2810796"/>
              <a:gd name="connsiteX4711" fmla="*/ 1154814 w 3531775"/>
              <a:gd name="connsiteY4711" fmla="*/ 2266363 h 2810796"/>
              <a:gd name="connsiteX4712" fmla="*/ 1157386 w 3531775"/>
              <a:gd name="connsiteY4712" fmla="*/ 2261981 h 2810796"/>
              <a:gd name="connsiteX4713" fmla="*/ 1162434 w 3531775"/>
              <a:gd name="connsiteY4713" fmla="*/ 2259314 h 2810796"/>
              <a:gd name="connsiteX4714" fmla="*/ 1164720 w 3531775"/>
              <a:gd name="connsiteY4714" fmla="*/ 2249218 h 2810796"/>
              <a:gd name="connsiteX4715" fmla="*/ 1168816 w 3531775"/>
              <a:gd name="connsiteY4715" fmla="*/ 2261791 h 2810796"/>
              <a:gd name="connsiteX4716" fmla="*/ 1172721 w 3531775"/>
              <a:gd name="connsiteY4716" fmla="*/ 2253885 h 2810796"/>
              <a:gd name="connsiteX4717" fmla="*/ 1173864 w 3531775"/>
              <a:gd name="connsiteY4717" fmla="*/ 2262267 h 2810796"/>
              <a:gd name="connsiteX4718" fmla="*/ 1158148 w 3531775"/>
              <a:gd name="connsiteY4718" fmla="*/ 2204069 h 2810796"/>
              <a:gd name="connsiteX4719" fmla="*/ 1159862 w 3531775"/>
              <a:gd name="connsiteY4719" fmla="*/ 2209022 h 2810796"/>
              <a:gd name="connsiteX4720" fmla="*/ 1162815 w 3531775"/>
              <a:gd name="connsiteY4720" fmla="*/ 2205974 h 2810796"/>
              <a:gd name="connsiteX4721" fmla="*/ 1161863 w 3531775"/>
              <a:gd name="connsiteY4721" fmla="*/ 2213308 h 2810796"/>
              <a:gd name="connsiteX4722" fmla="*/ 1167863 w 3531775"/>
              <a:gd name="connsiteY4722" fmla="*/ 2209117 h 2810796"/>
              <a:gd name="connsiteX4723" fmla="*/ 1145861 w 3531775"/>
              <a:gd name="connsiteY4723" fmla="*/ 2207498 h 2810796"/>
              <a:gd name="connsiteX4724" fmla="*/ 1153671 w 3531775"/>
              <a:gd name="connsiteY4724" fmla="*/ 2207212 h 2810796"/>
              <a:gd name="connsiteX4725" fmla="*/ 1156338 w 3531775"/>
              <a:gd name="connsiteY4725" fmla="*/ 2199973 h 2810796"/>
              <a:gd name="connsiteX4726" fmla="*/ 1158148 w 3531775"/>
              <a:gd name="connsiteY4726" fmla="*/ 2204069 h 2810796"/>
              <a:gd name="connsiteX4727" fmla="*/ 1123572 w 3531775"/>
              <a:gd name="connsiteY4727" fmla="*/ 2177304 h 2810796"/>
              <a:gd name="connsiteX4728" fmla="*/ 1129668 w 3531775"/>
              <a:gd name="connsiteY4728" fmla="*/ 2176351 h 2810796"/>
              <a:gd name="connsiteX4729" fmla="*/ 1131859 w 3531775"/>
              <a:gd name="connsiteY4729" fmla="*/ 2165779 h 2810796"/>
              <a:gd name="connsiteX4730" fmla="*/ 1134716 w 3531775"/>
              <a:gd name="connsiteY4730" fmla="*/ 2169303 h 2810796"/>
              <a:gd name="connsiteX4731" fmla="*/ 1137574 w 3531775"/>
              <a:gd name="connsiteY4731" fmla="*/ 2174161 h 2810796"/>
              <a:gd name="connsiteX4732" fmla="*/ 1140717 w 3531775"/>
              <a:gd name="connsiteY4732" fmla="*/ 2177971 h 2810796"/>
              <a:gd name="connsiteX4733" fmla="*/ 1139003 w 3531775"/>
              <a:gd name="connsiteY4733" fmla="*/ 2150634 h 2810796"/>
              <a:gd name="connsiteX4734" fmla="*/ 1123572 w 3531775"/>
              <a:gd name="connsiteY4734" fmla="*/ 2177304 h 2810796"/>
              <a:gd name="connsiteX4735" fmla="*/ 1131954 w 3531775"/>
              <a:gd name="connsiteY4735" fmla="*/ 2138537 h 2810796"/>
              <a:gd name="connsiteX4736" fmla="*/ 1142622 w 3531775"/>
              <a:gd name="connsiteY4736" fmla="*/ 2127679 h 2810796"/>
              <a:gd name="connsiteX4737" fmla="*/ 1144908 w 3531775"/>
              <a:gd name="connsiteY4737" fmla="*/ 2128536 h 2810796"/>
              <a:gd name="connsiteX4738" fmla="*/ 1146718 w 3531775"/>
              <a:gd name="connsiteY4738" fmla="*/ 2114343 h 2810796"/>
              <a:gd name="connsiteX4739" fmla="*/ 1148909 w 3531775"/>
              <a:gd name="connsiteY4739" fmla="*/ 2120725 h 2810796"/>
              <a:gd name="connsiteX4740" fmla="*/ 1152433 w 3531775"/>
              <a:gd name="connsiteY4740" fmla="*/ 2125393 h 2810796"/>
              <a:gd name="connsiteX4741" fmla="*/ 1156148 w 3531775"/>
              <a:gd name="connsiteY4741" fmla="*/ 2118344 h 2810796"/>
              <a:gd name="connsiteX4742" fmla="*/ 1156338 w 3531775"/>
              <a:gd name="connsiteY4742" fmla="*/ 2128917 h 2810796"/>
              <a:gd name="connsiteX4743" fmla="*/ 1161863 w 3531775"/>
              <a:gd name="connsiteY4743" fmla="*/ 2132441 h 2810796"/>
              <a:gd name="connsiteX4744" fmla="*/ 1131954 w 3531775"/>
              <a:gd name="connsiteY4744" fmla="*/ 2138537 h 2810796"/>
              <a:gd name="connsiteX4745" fmla="*/ 1143098 w 3531775"/>
              <a:gd name="connsiteY4745" fmla="*/ 2070719 h 2810796"/>
              <a:gd name="connsiteX4746" fmla="*/ 1148051 w 3531775"/>
              <a:gd name="connsiteY4746" fmla="*/ 2074243 h 2810796"/>
              <a:gd name="connsiteX4747" fmla="*/ 1149480 w 3531775"/>
              <a:gd name="connsiteY4747" fmla="*/ 2074624 h 2810796"/>
              <a:gd name="connsiteX4748" fmla="*/ 1155005 w 3531775"/>
              <a:gd name="connsiteY4748" fmla="*/ 2064528 h 2810796"/>
              <a:gd name="connsiteX4749" fmla="*/ 1154338 w 3531775"/>
              <a:gd name="connsiteY4749" fmla="*/ 2071481 h 2810796"/>
              <a:gd name="connsiteX4750" fmla="*/ 1154909 w 3531775"/>
              <a:gd name="connsiteY4750" fmla="*/ 2077958 h 2810796"/>
              <a:gd name="connsiteX4751" fmla="*/ 1159291 w 3531775"/>
              <a:gd name="connsiteY4751" fmla="*/ 2075005 h 2810796"/>
              <a:gd name="connsiteX4752" fmla="*/ 1156052 w 3531775"/>
              <a:gd name="connsiteY4752" fmla="*/ 2083768 h 2810796"/>
              <a:gd name="connsiteX4753" fmla="*/ 1158148 w 3531775"/>
              <a:gd name="connsiteY4753" fmla="*/ 2090912 h 2810796"/>
              <a:gd name="connsiteX4754" fmla="*/ 1138717 w 3531775"/>
              <a:gd name="connsiteY4754" fmla="*/ 2072529 h 2810796"/>
              <a:gd name="connsiteX4755" fmla="*/ 1143098 w 3531775"/>
              <a:gd name="connsiteY4755" fmla="*/ 2070719 h 2810796"/>
              <a:gd name="connsiteX4756" fmla="*/ 1192724 w 3531775"/>
              <a:gd name="connsiteY4756" fmla="*/ 2324655 h 2810796"/>
              <a:gd name="connsiteX4757" fmla="*/ 1175674 w 3531775"/>
              <a:gd name="connsiteY4757" fmla="*/ 2342277 h 2810796"/>
              <a:gd name="connsiteX4758" fmla="*/ 1177293 w 3531775"/>
              <a:gd name="connsiteY4758" fmla="*/ 2341515 h 2810796"/>
              <a:gd name="connsiteX4759" fmla="*/ 1179770 w 3531775"/>
              <a:gd name="connsiteY4759" fmla="*/ 2327132 h 2810796"/>
              <a:gd name="connsiteX4760" fmla="*/ 1183008 w 3531775"/>
              <a:gd name="connsiteY4760" fmla="*/ 2328656 h 2810796"/>
              <a:gd name="connsiteX4761" fmla="*/ 1186628 w 3531775"/>
              <a:gd name="connsiteY4761" fmla="*/ 2331133 h 2810796"/>
              <a:gd name="connsiteX4762" fmla="*/ 1190152 w 3531775"/>
              <a:gd name="connsiteY4762" fmla="*/ 2332847 h 2810796"/>
              <a:gd name="connsiteX4763" fmla="*/ 1194819 w 3531775"/>
              <a:gd name="connsiteY4763" fmla="*/ 2334466 h 2810796"/>
              <a:gd name="connsiteX4764" fmla="*/ 1192724 w 3531775"/>
              <a:gd name="connsiteY4764" fmla="*/ 2324655 h 2810796"/>
              <a:gd name="connsiteX4765" fmla="*/ 1203677 w 3531775"/>
              <a:gd name="connsiteY4765" fmla="*/ 2378758 h 2810796"/>
              <a:gd name="connsiteX4766" fmla="*/ 1181389 w 3531775"/>
              <a:gd name="connsiteY4766" fmla="*/ 2382663 h 2810796"/>
              <a:gd name="connsiteX4767" fmla="*/ 1183294 w 3531775"/>
              <a:gd name="connsiteY4767" fmla="*/ 2379234 h 2810796"/>
              <a:gd name="connsiteX4768" fmla="*/ 1188437 w 3531775"/>
              <a:gd name="connsiteY4768" fmla="*/ 2378853 h 2810796"/>
              <a:gd name="connsiteX4769" fmla="*/ 1189580 w 3531775"/>
              <a:gd name="connsiteY4769" fmla="*/ 2378376 h 2810796"/>
              <a:gd name="connsiteX4770" fmla="*/ 1188152 w 3531775"/>
              <a:gd name="connsiteY4770" fmla="*/ 2369233 h 2810796"/>
              <a:gd name="connsiteX4771" fmla="*/ 1191200 w 3531775"/>
              <a:gd name="connsiteY4771" fmla="*/ 2373900 h 2810796"/>
              <a:gd name="connsiteX4772" fmla="*/ 1194914 w 3531775"/>
              <a:gd name="connsiteY4772" fmla="*/ 2377615 h 2810796"/>
              <a:gd name="connsiteX4773" fmla="*/ 1196343 w 3531775"/>
              <a:gd name="connsiteY4773" fmla="*/ 2373519 h 2810796"/>
              <a:gd name="connsiteX4774" fmla="*/ 1198724 w 3531775"/>
              <a:gd name="connsiteY4774" fmla="*/ 2380472 h 2810796"/>
              <a:gd name="connsiteX4775" fmla="*/ 1203677 w 3531775"/>
              <a:gd name="connsiteY4775" fmla="*/ 2378758 h 2810796"/>
              <a:gd name="connsiteX4776" fmla="*/ 1237491 w 3531775"/>
              <a:gd name="connsiteY4776" fmla="*/ 2422572 h 2810796"/>
              <a:gd name="connsiteX4777" fmla="*/ 1217108 w 3531775"/>
              <a:gd name="connsiteY4777" fmla="*/ 2436479 h 2810796"/>
              <a:gd name="connsiteX4778" fmla="*/ 1221489 w 3531775"/>
              <a:gd name="connsiteY4778" fmla="*/ 2427240 h 2810796"/>
              <a:gd name="connsiteX4779" fmla="*/ 1217108 w 3531775"/>
              <a:gd name="connsiteY4779" fmla="*/ 2418667 h 2810796"/>
              <a:gd name="connsiteX4780" fmla="*/ 1221584 w 3531775"/>
              <a:gd name="connsiteY4780" fmla="*/ 2419620 h 2810796"/>
              <a:gd name="connsiteX4781" fmla="*/ 1226728 w 3531775"/>
              <a:gd name="connsiteY4781" fmla="*/ 2421430 h 2810796"/>
              <a:gd name="connsiteX4782" fmla="*/ 1226061 w 3531775"/>
              <a:gd name="connsiteY4782" fmla="*/ 2415810 h 2810796"/>
              <a:gd name="connsiteX4783" fmla="*/ 1231490 w 3531775"/>
              <a:gd name="connsiteY4783" fmla="*/ 2422382 h 2810796"/>
              <a:gd name="connsiteX4784" fmla="*/ 1237491 w 3531775"/>
              <a:gd name="connsiteY4784" fmla="*/ 2422572 h 2810796"/>
              <a:gd name="connsiteX4785" fmla="*/ 1263875 w 3531775"/>
              <a:gd name="connsiteY4785" fmla="*/ 2448766 h 2810796"/>
              <a:gd name="connsiteX4786" fmla="*/ 1257017 w 3531775"/>
              <a:gd name="connsiteY4786" fmla="*/ 2469721 h 2810796"/>
              <a:gd name="connsiteX4787" fmla="*/ 1255589 w 3531775"/>
              <a:gd name="connsiteY4787" fmla="*/ 2459720 h 2810796"/>
              <a:gd name="connsiteX4788" fmla="*/ 1247778 w 3531775"/>
              <a:gd name="connsiteY4788" fmla="*/ 2452481 h 2810796"/>
              <a:gd name="connsiteX4789" fmla="*/ 1252255 w 3531775"/>
              <a:gd name="connsiteY4789" fmla="*/ 2453243 h 2810796"/>
              <a:gd name="connsiteX4790" fmla="*/ 1256255 w 3531775"/>
              <a:gd name="connsiteY4790" fmla="*/ 2452481 h 2810796"/>
              <a:gd name="connsiteX4791" fmla="*/ 1253588 w 3531775"/>
              <a:gd name="connsiteY4791" fmla="*/ 2447909 h 2810796"/>
              <a:gd name="connsiteX4792" fmla="*/ 1259780 w 3531775"/>
              <a:gd name="connsiteY4792" fmla="*/ 2451148 h 2810796"/>
              <a:gd name="connsiteX4793" fmla="*/ 1263875 w 3531775"/>
              <a:gd name="connsiteY4793" fmla="*/ 2448766 h 2810796"/>
              <a:gd name="connsiteX4794" fmla="*/ 1365221 w 3531775"/>
              <a:gd name="connsiteY4794" fmla="*/ 2495629 h 2810796"/>
              <a:gd name="connsiteX4795" fmla="*/ 1351410 w 3531775"/>
              <a:gd name="connsiteY4795" fmla="*/ 2513727 h 2810796"/>
              <a:gd name="connsiteX4796" fmla="*/ 1352648 w 3531775"/>
              <a:gd name="connsiteY4796" fmla="*/ 2505535 h 2810796"/>
              <a:gd name="connsiteX4797" fmla="*/ 1352934 w 3531775"/>
              <a:gd name="connsiteY4797" fmla="*/ 2504297 h 2810796"/>
              <a:gd name="connsiteX4798" fmla="*/ 1344933 w 3531775"/>
              <a:gd name="connsiteY4798" fmla="*/ 2500011 h 2810796"/>
              <a:gd name="connsiteX4799" fmla="*/ 1355411 w 3531775"/>
              <a:gd name="connsiteY4799" fmla="*/ 2499344 h 2810796"/>
              <a:gd name="connsiteX4800" fmla="*/ 1353125 w 3531775"/>
              <a:gd name="connsiteY4800" fmla="*/ 2495725 h 2810796"/>
              <a:gd name="connsiteX4801" fmla="*/ 1359887 w 3531775"/>
              <a:gd name="connsiteY4801" fmla="*/ 2498010 h 2810796"/>
              <a:gd name="connsiteX4802" fmla="*/ 1365221 w 3531775"/>
              <a:gd name="connsiteY4802" fmla="*/ 2495629 h 2810796"/>
              <a:gd name="connsiteX4803" fmla="*/ 1427420 w 3531775"/>
              <a:gd name="connsiteY4803" fmla="*/ 2515441 h 2810796"/>
              <a:gd name="connsiteX4804" fmla="*/ 1413799 w 3531775"/>
              <a:gd name="connsiteY4804" fmla="*/ 2509822 h 2810796"/>
              <a:gd name="connsiteX4805" fmla="*/ 1415990 w 3531775"/>
              <a:gd name="connsiteY4805" fmla="*/ 2506774 h 2810796"/>
              <a:gd name="connsiteX4806" fmla="*/ 1419133 w 3531775"/>
              <a:gd name="connsiteY4806" fmla="*/ 2503630 h 2810796"/>
              <a:gd name="connsiteX4807" fmla="*/ 1421514 w 3531775"/>
              <a:gd name="connsiteY4807" fmla="*/ 2500392 h 2810796"/>
              <a:gd name="connsiteX4808" fmla="*/ 1423991 w 3531775"/>
              <a:gd name="connsiteY4808" fmla="*/ 2496010 h 2810796"/>
              <a:gd name="connsiteX4809" fmla="*/ 1413989 w 3531775"/>
              <a:gd name="connsiteY4809" fmla="*/ 2496010 h 2810796"/>
              <a:gd name="connsiteX4810" fmla="*/ 1427801 w 3531775"/>
              <a:gd name="connsiteY4810" fmla="*/ 2517346 h 2810796"/>
              <a:gd name="connsiteX4811" fmla="*/ 1427420 w 3531775"/>
              <a:gd name="connsiteY4811" fmla="*/ 2515441 h 2810796"/>
              <a:gd name="connsiteX4812" fmla="*/ 1518383 w 3531775"/>
              <a:gd name="connsiteY4812" fmla="*/ 2493248 h 2810796"/>
              <a:gd name="connsiteX4813" fmla="*/ 1514002 w 3531775"/>
              <a:gd name="connsiteY4813" fmla="*/ 2489152 h 2810796"/>
              <a:gd name="connsiteX4814" fmla="*/ 1514192 w 3531775"/>
              <a:gd name="connsiteY4814" fmla="*/ 2486866 h 2810796"/>
              <a:gd name="connsiteX4815" fmla="*/ 1506096 w 3531775"/>
              <a:gd name="connsiteY4815" fmla="*/ 2490295 h 2810796"/>
              <a:gd name="connsiteX4816" fmla="*/ 1507906 w 3531775"/>
              <a:gd name="connsiteY4816" fmla="*/ 2486104 h 2810796"/>
              <a:gd name="connsiteX4817" fmla="*/ 1510763 w 3531775"/>
              <a:gd name="connsiteY4817" fmla="*/ 2481437 h 2810796"/>
              <a:gd name="connsiteX4818" fmla="*/ 1505048 w 3531775"/>
              <a:gd name="connsiteY4818" fmla="*/ 2480675 h 2810796"/>
              <a:gd name="connsiteX4819" fmla="*/ 1512478 w 3531775"/>
              <a:gd name="connsiteY4819" fmla="*/ 2476675 h 2810796"/>
              <a:gd name="connsiteX4820" fmla="*/ 1514097 w 3531775"/>
              <a:gd name="connsiteY4820" fmla="*/ 2470578 h 2810796"/>
              <a:gd name="connsiteX4821" fmla="*/ 1503048 w 3531775"/>
              <a:gd name="connsiteY4821" fmla="*/ 2474103 h 2810796"/>
              <a:gd name="connsiteX4822" fmla="*/ 1513145 w 3531775"/>
              <a:gd name="connsiteY4822" fmla="*/ 2501154 h 2810796"/>
              <a:gd name="connsiteX4823" fmla="*/ 1518383 w 3531775"/>
              <a:gd name="connsiteY4823" fmla="*/ 2493248 h 2810796"/>
              <a:gd name="connsiteX4824" fmla="*/ 1512859 w 3531775"/>
              <a:gd name="connsiteY4824" fmla="*/ 2540683 h 2810796"/>
              <a:gd name="connsiteX4825" fmla="*/ 1522479 w 3531775"/>
              <a:gd name="connsiteY4825" fmla="*/ 2528872 h 2810796"/>
              <a:gd name="connsiteX4826" fmla="*/ 1515716 w 3531775"/>
              <a:gd name="connsiteY4826" fmla="*/ 2525347 h 2810796"/>
              <a:gd name="connsiteX4827" fmla="*/ 1513621 w 3531775"/>
              <a:gd name="connsiteY4827" fmla="*/ 2524871 h 2810796"/>
              <a:gd name="connsiteX4828" fmla="*/ 1509716 w 3531775"/>
              <a:gd name="connsiteY4828" fmla="*/ 2522680 h 2810796"/>
              <a:gd name="connsiteX4829" fmla="*/ 1498762 w 3531775"/>
              <a:gd name="connsiteY4829" fmla="*/ 2522394 h 2810796"/>
              <a:gd name="connsiteX4830" fmla="*/ 1506191 w 3531775"/>
              <a:gd name="connsiteY4830" fmla="*/ 2516775 h 2810796"/>
              <a:gd name="connsiteX4831" fmla="*/ 1505239 w 3531775"/>
              <a:gd name="connsiteY4831" fmla="*/ 2510965 h 2810796"/>
              <a:gd name="connsiteX4832" fmla="*/ 1492856 w 3531775"/>
              <a:gd name="connsiteY4832" fmla="*/ 2517156 h 2810796"/>
              <a:gd name="connsiteX4833" fmla="*/ 1512859 w 3531775"/>
              <a:gd name="connsiteY4833" fmla="*/ 2540683 h 2810796"/>
              <a:gd name="connsiteX4834" fmla="*/ 1462948 w 3531775"/>
              <a:gd name="connsiteY4834" fmla="*/ 2574496 h 2810796"/>
              <a:gd name="connsiteX4835" fmla="*/ 1484855 w 3531775"/>
              <a:gd name="connsiteY4835" fmla="*/ 2572115 h 2810796"/>
              <a:gd name="connsiteX4836" fmla="*/ 1485713 w 3531775"/>
              <a:gd name="connsiteY4836" fmla="*/ 2566114 h 2810796"/>
              <a:gd name="connsiteX4837" fmla="*/ 1485332 w 3531775"/>
              <a:gd name="connsiteY4837" fmla="*/ 2564781 h 2810796"/>
              <a:gd name="connsiteX4838" fmla="*/ 1473140 w 3531775"/>
              <a:gd name="connsiteY4838" fmla="*/ 2565067 h 2810796"/>
              <a:gd name="connsiteX4839" fmla="*/ 1479902 w 3531775"/>
              <a:gd name="connsiteY4839" fmla="*/ 2562304 h 2810796"/>
              <a:gd name="connsiteX4840" fmla="*/ 1485522 w 3531775"/>
              <a:gd name="connsiteY4840" fmla="*/ 2558494 h 2810796"/>
              <a:gd name="connsiteX4841" fmla="*/ 1490285 w 3531775"/>
              <a:gd name="connsiteY4841" fmla="*/ 2554589 h 2810796"/>
              <a:gd name="connsiteX4842" fmla="*/ 1482855 w 3531775"/>
              <a:gd name="connsiteY4842" fmla="*/ 2549541 h 2810796"/>
              <a:gd name="connsiteX4843" fmla="*/ 1462948 w 3531775"/>
              <a:gd name="connsiteY4843" fmla="*/ 2574496 h 2810796"/>
              <a:gd name="connsiteX4844" fmla="*/ 1462186 w 3531775"/>
              <a:gd name="connsiteY4844" fmla="*/ 2525252 h 2810796"/>
              <a:gd name="connsiteX4845" fmla="*/ 1469901 w 3531775"/>
              <a:gd name="connsiteY4845" fmla="*/ 2520299 h 2810796"/>
              <a:gd name="connsiteX4846" fmla="*/ 1470377 w 3531775"/>
              <a:gd name="connsiteY4846" fmla="*/ 2514870 h 2810796"/>
              <a:gd name="connsiteX4847" fmla="*/ 1470092 w 3531775"/>
              <a:gd name="connsiteY4847" fmla="*/ 2513632 h 2810796"/>
              <a:gd name="connsiteX4848" fmla="*/ 1460662 w 3531775"/>
              <a:gd name="connsiteY4848" fmla="*/ 2513536 h 2810796"/>
              <a:gd name="connsiteX4849" fmla="*/ 1465901 w 3531775"/>
              <a:gd name="connsiteY4849" fmla="*/ 2511250 h 2810796"/>
              <a:gd name="connsiteX4850" fmla="*/ 1470187 w 3531775"/>
              <a:gd name="connsiteY4850" fmla="*/ 2508012 h 2810796"/>
              <a:gd name="connsiteX4851" fmla="*/ 1466377 w 3531775"/>
              <a:gd name="connsiteY4851" fmla="*/ 2505821 h 2810796"/>
              <a:gd name="connsiteX4852" fmla="*/ 1473806 w 3531775"/>
              <a:gd name="connsiteY4852" fmla="*/ 2504583 h 2810796"/>
              <a:gd name="connsiteX4853" fmla="*/ 1477807 w 3531775"/>
              <a:gd name="connsiteY4853" fmla="*/ 2500011 h 2810796"/>
              <a:gd name="connsiteX4854" fmla="*/ 1462186 w 3531775"/>
              <a:gd name="connsiteY4854" fmla="*/ 2525252 h 2810796"/>
              <a:gd name="connsiteX4855" fmla="*/ 1431801 w 3531775"/>
              <a:gd name="connsiteY4855" fmla="*/ 2560494 h 2810796"/>
              <a:gd name="connsiteX4856" fmla="*/ 1448089 w 3531775"/>
              <a:gd name="connsiteY4856" fmla="*/ 2553541 h 2810796"/>
              <a:gd name="connsiteX4857" fmla="*/ 1445422 w 3531775"/>
              <a:gd name="connsiteY4857" fmla="*/ 2547541 h 2810796"/>
              <a:gd name="connsiteX4858" fmla="*/ 1444184 w 3531775"/>
              <a:gd name="connsiteY4858" fmla="*/ 2546207 h 2810796"/>
              <a:gd name="connsiteX4859" fmla="*/ 1433706 w 3531775"/>
              <a:gd name="connsiteY4859" fmla="*/ 2548112 h 2810796"/>
              <a:gd name="connsiteX4860" fmla="*/ 1436659 w 3531775"/>
              <a:gd name="connsiteY4860" fmla="*/ 2544207 h 2810796"/>
              <a:gd name="connsiteX4861" fmla="*/ 1440945 w 3531775"/>
              <a:gd name="connsiteY4861" fmla="*/ 2539920 h 2810796"/>
              <a:gd name="connsiteX4862" fmla="*/ 1444088 w 3531775"/>
              <a:gd name="connsiteY4862" fmla="*/ 2535634 h 2810796"/>
              <a:gd name="connsiteX4863" fmla="*/ 1447232 w 3531775"/>
              <a:gd name="connsiteY4863" fmla="*/ 2529919 h 2810796"/>
              <a:gd name="connsiteX4864" fmla="*/ 1433135 w 3531775"/>
              <a:gd name="connsiteY4864" fmla="*/ 2531062 h 2810796"/>
              <a:gd name="connsiteX4865" fmla="*/ 1431801 w 3531775"/>
              <a:gd name="connsiteY4865" fmla="*/ 2560494 h 2810796"/>
              <a:gd name="connsiteX4866" fmla="*/ 1397511 w 3531775"/>
              <a:gd name="connsiteY4866" fmla="*/ 2583831 h 2810796"/>
              <a:gd name="connsiteX4867" fmla="*/ 1418371 w 3531775"/>
              <a:gd name="connsiteY4867" fmla="*/ 2582116 h 2810796"/>
              <a:gd name="connsiteX4868" fmla="*/ 1411418 w 3531775"/>
              <a:gd name="connsiteY4868" fmla="*/ 2580783 h 2810796"/>
              <a:gd name="connsiteX4869" fmla="*/ 1416561 w 3531775"/>
              <a:gd name="connsiteY4869" fmla="*/ 2577163 h 2810796"/>
              <a:gd name="connsiteX4870" fmla="*/ 1403417 w 3531775"/>
              <a:gd name="connsiteY4870" fmla="*/ 2575925 h 2810796"/>
              <a:gd name="connsiteX4871" fmla="*/ 1414656 w 3531775"/>
              <a:gd name="connsiteY4871" fmla="*/ 2572972 h 2810796"/>
              <a:gd name="connsiteX4872" fmla="*/ 1407512 w 3531775"/>
              <a:gd name="connsiteY4872" fmla="*/ 2568686 h 2810796"/>
              <a:gd name="connsiteX4873" fmla="*/ 1416466 w 3531775"/>
              <a:gd name="connsiteY4873" fmla="*/ 2567448 h 2810796"/>
              <a:gd name="connsiteX4874" fmla="*/ 1419895 w 3531775"/>
              <a:gd name="connsiteY4874" fmla="*/ 2563066 h 2810796"/>
              <a:gd name="connsiteX4875" fmla="*/ 1407131 w 3531775"/>
              <a:gd name="connsiteY4875" fmla="*/ 2562876 h 2810796"/>
              <a:gd name="connsiteX4876" fmla="*/ 1397511 w 3531775"/>
              <a:gd name="connsiteY4876" fmla="*/ 2583831 h 2810796"/>
              <a:gd name="connsiteX4877" fmla="*/ 1375699 w 3531775"/>
              <a:gd name="connsiteY4877" fmla="*/ 2553541 h 2810796"/>
              <a:gd name="connsiteX4878" fmla="*/ 1401226 w 3531775"/>
              <a:gd name="connsiteY4878" fmla="*/ 2550589 h 2810796"/>
              <a:gd name="connsiteX4879" fmla="*/ 1387986 w 3531775"/>
              <a:gd name="connsiteY4879" fmla="*/ 2547160 h 2810796"/>
              <a:gd name="connsiteX4880" fmla="*/ 1389796 w 3531775"/>
              <a:gd name="connsiteY4880" fmla="*/ 2540301 h 2810796"/>
              <a:gd name="connsiteX4881" fmla="*/ 1372746 w 3531775"/>
              <a:gd name="connsiteY4881" fmla="*/ 2538397 h 2810796"/>
              <a:gd name="connsiteX4882" fmla="*/ 1379318 w 3531775"/>
              <a:gd name="connsiteY4882" fmla="*/ 2535158 h 2810796"/>
              <a:gd name="connsiteX4883" fmla="*/ 1383795 w 3531775"/>
              <a:gd name="connsiteY4883" fmla="*/ 2530776 h 2810796"/>
              <a:gd name="connsiteX4884" fmla="*/ 1375985 w 3531775"/>
              <a:gd name="connsiteY4884" fmla="*/ 2527728 h 2810796"/>
              <a:gd name="connsiteX4885" fmla="*/ 1386938 w 3531775"/>
              <a:gd name="connsiteY4885" fmla="*/ 2526109 h 2810796"/>
              <a:gd name="connsiteX4886" fmla="*/ 1390082 w 3531775"/>
              <a:gd name="connsiteY4886" fmla="*/ 2519918 h 2810796"/>
              <a:gd name="connsiteX4887" fmla="*/ 1374175 w 3531775"/>
              <a:gd name="connsiteY4887" fmla="*/ 2519347 h 2810796"/>
              <a:gd name="connsiteX4888" fmla="*/ 1375699 w 3531775"/>
              <a:gd name="connsiteY4888" fmla="*/ 2553541 h 2810796"/>
              <a:gd name="connsiteX4889" fmla="*/ 1330646 w 3531775"/>
              <a:gd name="connsiteY4889" fmla="*/ 2570591 h 2810796"/>
              <a:gd name="connsiteX4890" fmla="*/ 1350553 w 3531775"/>
              <a:gd name="connsiteY4890" fmla="*/ 2577068 h 2810796"/>
              <a:gd name="connsiteX4891" fmla="*/ 1345886 w 3531775"/>
              <a:gd name="connsiteY4891" fmla="*/ 2573449 h 2810796"/>
              <a:gd name="connsiteX4892" fmla="*/ 1353601 w 3531775"/>
              <a:gd name="connsiteY4892" fmla="*/ 2572496 h 2810796"/>
              <a:gd name="connsiteX4893" fmla="*/ 1343123 w 3531775"/>
              <a:gd name="connsiteY4893" fmla="*/ 2566876 h 2810796"/>
              <a:gd name="connsiteX4894" fmla="*/ 1350077 w 3531775"/>
              <a:gd name="connsiteY4894" fmla="*/ 2567257 h 2810796"/>
              <a:gd name="connsiteX4895" fmla="*/ 1356458 w 3531775"/>
              <a:gd name="connsiteY4895" fmla="*/ 2566305 h 2810796"/>
              <a:gd name="connsiteX4896" fmla="*/ 1362078 w 3531775"/>
              <a:gd name="connsiteY4896" fmla="*/ 2564876 h 2810796"/>
              <a:gd name="connsiteX4897" fmla="*/ 1357601 w 3531775"/>
              <a:gd name="connsiteY4897" fmla="*/ 2557923 h 2810796"/>
              <a:gd name="connsiteX4898" fmla="*/ 1330646 w 3531775"/>
              <a:gd name="connsiteY4898" fmla="*/ 2570591 h 2810796"/>
              <a:gd name="connsiteX4899" fmla="*/ 1301975 w 3531775"/>
              <a:gd name="connsiteY4899" fmla="*/ 2536015 h 2810796"/>
              <a:gd name="connsiteX4900" fmla="*/ 1323502 w 3531775"/>
              <a:gd name="connsiteY4900" fmla="*/ 2546398 h 2810796"/>
              <a:gd name="connsiteX4901" fmla="*/ 1327693 w 3531775"/>
              <a:gd name="connsiteY4901" fmla="*/ 2541254 h 2810796"/>
              <a:gd name="connsiteX4902" fmla="*/ 1328169 w 3531775"/>
              <a:gd name="connsiteY4902" fmla="*/ 2539730 h 2810796"/>
              <a:gd name="connsiteX4903" fmla="*/ 1316834 w 3531775"/>
              <a:gd name="connsiteY4903" fmla="*/ 2533158 h 2810796"/>
              <a:gd name="connsiteX4904" fmla="*/ 1324645 w 3531775"/>
              <a:gd name="connsiteY4904" fmla="*/ 2534301 h 2810796"/>
              <a:gd name="connsiteX4905" fmla="*/ 1331884 w 3531775"/>
              <a:gd name="connsiteY4905" fmla="*/ 2534015 h 2810796"/>
              <a:gd name="connsiteX4906" fmla="*/ 1328741 w 3531775"/>
              <a:gd name="connsiteY4906" fmla="*/ 2529062 h 2810796"/>
              <a:gd name="connsiteX4907" fmla="*/ 1338361 w 3531775"/>
              <a:gd name="connsiteY4907" fmla="*/ 2532777 h 2810796"/>
              <a:gd name="connsiteX4908" fmla="*/ 1341028 w 3531775"/>
              <a:gd name="connsiteY4908" fmla="*/ 2526681 h 2810796"/>
              <a:gd name="connsiteX4909" fmla="*/ 1301975 w 3531775"/>
              <a:gd name="connsiteY4909" fmla="*/ 2536015 h 2810796"/>
              <a:gd name="connsiteX4910" fmla="*/ 1298642 w 3531775"/>
              <a:gd name="connsiteY4910" fmla="*/ 2508869 h 2810796"/>
              <a:gd name="connsiteX4911" fmla="*/ 1301404 w 3531775"/>
              <a:gd name="connsiteY4911" fmla="*/ 2505059 h 2810796"/>
              <a:gd name="connsiteX4912" fmla="*/ 1302547 w 3531775"/>
              <a:gd name="connsiteY4912" fmla="*/ 2499058 h 2810796"/>
              <a:gd name="connsiteX4913" fmla="*/ 1292069 w 3531775"/>
              <a:gd name="connsiteY4913" fmla="*/ 2492010 h 2810796"/>
              <a:gd name="connsiteX4914" fmla="*/ 1298070 w 3531775"/>
              <a:gd name="connsiteY4914" fmla="*/ 2492200 h 2810796"/>
              <a:gd name="connsiteX4915" fmla="*/ 1303214 w 3531775"/>
              <a:gd name="connsiteY4915" fmla="*/ 2490962 h 2810796"/>
              <a:gd name="connsiteX4916" fmla="*/ 1299404 w 3531775"/>
              <a:gd name="connsiteY4916" fmla="*/ 2486295 h 2810796"/>
              <a:gd name="connsiteX4917" fmla="*/ 1307500 w 3531775"/>
              <a:gd name="connsiteY4917" fmla="*/ 2489057 h 2810796"/>
              <a:gd name="connsiteX4918" fmla="*/ 1312453 w 3531775"/>
              <a:gd name="connsiteY4918" fmla="*/ 2485914 h 2810796"/>
              <a:gd name="connsiteX4919" fmla="*/ 1298642 w 3531775"/>
              <a:gd name="connsiteY4919" fmla="*/ 2508869 h 2810796"/>
              <a:gd name="connsiteX4920" fmla="*/ 1259684 w 3531775"/>
              <a:gd name="connsiteY4920" fmla="*/ 2544302 h 2810796"/>
              <a:gd name="connsiteX4921" fmla="*/ 1282449 w 3531775"/>
              <a:gd name="connsiteY4921" fmla="*/ 2550969 h 2810796"/>
              <a:gd name="connsiteX4922" fmla="*/ 1278734 w 3531775"/>
              <a:gd name="connsiteY4922" fmla="*/ 2543921 h 2810796"/>
              <a:gd name="connsiteX4923" fmla="*/ 1279782 w 3531775"/>
              <a:gd name="connsiteY4923" fmla="*/ 2542111 h 2810796"/>
              <a:gd name="connsiteX4924" fmla="*/ 1266638 w 3531775"/>
              <a:gd name="connsiteY4924" fmla="*/ 2536968 h 2810796"/>
              <a:gd name="connsiteX4925" fmla="*/ 1272924 w 3531775"/>
              <a:gd name="connsiteY4925" fmla="*/ 2536587 h 2810796"/>
              <a:gd name="connsiteX4926" fmla="*/ 1277687 w 3531775"/>
              <a:gd name="connsiteY4926" fmla="*/ 2534682 h 2810796"/>
              <a:gd name="connsiteX4927" fmla="*/ 1281401 w 3531775"/>
              <a:gd name="connsiteY4927" fmla="*/ 2532110 h 2810796"/>
              <a:gd name="connsiteX4928" fmla="*/ 1285497 w 3531775"/>
              <a:gd name="connsiteY4928" fmla="*/ 2528300 h 2810796"/>
              <a:gd name="connsiteX4929" fmla="*/ 1271876 w 3531775"/>
              <a:gd name="connsiteY4929" fmla="*/ 2522490 h 2810796"/>
              <a:gd name="connsiteX4930" fmla="*/ 1259684 w 3531775"/>
              <a:gd name="connsiteY4930" fmla="*/ 2544302 h 2810796"/>
              <a:gd name="connsiteX4931" fmla="*/ 1234824 w 3531775"/>
              <a:gd name="connsiteY4931" fmla="*/ 2502487 h 2810796"/>
              <a:gd name="connsiteX4932" fmla="*/ 1246730 w 3531775"/>
              <a:gd name="connsiteY4932" fmla="*/ 2506774 h 2810796"/>
              <a:gd name="connsiteX4933" fmla="*/ 1252350 w 3531775"/>
              <a:gd name="connsiteY4933" fmla="*/ 2503249 h 2810796"/>
              <a:gd name="connsiteX4934" fmla="*/ 1253208 w 3531775"/>
              <a:gd name="connsiteY4934" fmla="*/ 2502011 h 2810796"/>
              <a:gd name="connsiteX4935" fmla="*/ 1244635 w 3531775"/>
              <a:gd name="connsiteY4935" fmla="*/ 2492200 h 2810796"/>
              <a:gd name="connsiteX4936" fmla="*/ 1251588 w 3531775"/>
              <a:gd name="connsiteY4936" fmla="*/ 2495820 h 2810796"/>
              <a:gd name="connsiteX4937" fmla="*/ 1258541 w 3531775"/>
              <a:gd name="connsiteY4937" fmla="*/ 2497820 h 2810796"/>
              <a:gd name="connsiteX4938" fmla="*/ 1257113 w 3531775"/>
              <a:gd name="connsiteY4938" fmla="*/ 2492200 h 2810796"/>
              <a:gd name="connsiteX4939" fmla="*/ 1264923 w 3531775"/>
              <a:gd name="connsiteY4939" fmla="*/ 2498868 h 2810796"/>
              <a:gd name="connsiteX4940" fmla="*/ 1273115 w 3531775"/>
              <a:gd name="connsiteY4940" fmla="*/ 2499153 h 2810796"/>
              <a:gd name="connsiteX4941" fmla="*/ 1240730 w 3531775"/>
              <a:gd name="connsiteY4941" fmla="*/ 2480008 h 2810796"/>
              <a:gd name="connsiteX4942" fmla="*/ 1234824 w 3531775"/>
              <a:gd name="connsiteY4942" fmla="*/ 2502487 h 2810796"/>
              <a:gd name="connsiteX4943" fmla="*/ 1196248 w 3531775"/>
              <a:gd name="connsiteY4943" fmla="*/ 2503726 h 2810796"/>
              <a:gd name="connsiteX4944" fmla="*/ 1206154 w 3531775"/>
              <a:gd name="connsiteY4944" fmla="*/ 2513346 h 2810796"/>
              <a:gd name="connsiteX4945" fmla="*/ 1205963 w 3531775"/>
              <a:gd name="connsiteY4945" fmla="*/ 2509060 h 2810796"/>
              <a:gd name="connsiteX4946" fmla="*/ 1211012 w 3531775"/>
              <a:gd name="connsiteY4946" fmla="*/ 2506869 h 2810796"/>
              <a:gd name="connsiteX4947" fmla="*/ 1205868 w 3531775"/>
              <a:gd name="connsiteY4947" fmla="*/ 2498677 h 2810796"/>
              <a:gd name="connsiteX4948" fmla="*/ 1210821 w 3531775"/>
              <a:gd name="connsiteY4948" fmla="*/ 2500582 h 2810796"/>
              <a:gd name="connsiteX4949" fmla="*/ 1216822 w 3531775"/>
              <a:gd name="connsiteY4949" fmla="*/ 2503154 h 2810796"/>
              <a:gd name="connsiteX4950" fmla="*/ 1215774 w 3531775"/>
              <a:gd name="connsiteY4950" fmla="*/ 2498296 h 2810796"/>
              <a:gd name="connsiteX4951" fmla="*/ 1222346 w 3531775"/>
              <a:gd name="connsiteY4951" fmla="*/ 2504964 h 2810796"/>
              <a:gd name="connsiteX4952" fmla="*/ 1229300 w 3531775"/>
              <a:gd name="connsiteY4952" fmla="*/ 2506488 h 2810796"/>
              <a:gd name="connsiteX4953" fmla="*/ 1196057 w 3531775"/>
              <a:gd name="connsiteY4953" fmla="*/ 2487057 h 2810796"/>
              <a:gd name="connsiteX4954" fmla="*/ 1196248 w 3531775"/>
              <a:gd name="connsiteY4954" fmla="*/ 2503726 h 2810796"/>
              <a:gd name="connsiteX4955" fmla="*/ 1241301 w 3531775"/>
              <a:gd name="connsiteY4955" fmla="*/ 2443242 h 2810796"/>
              <a:gd name="connsiteX4956" fmla="*/ 1241301 w 3531775"/>
              <a:gd name="connsiteY4956" fmla="*/ 2443242 h 2810796"/>
              <a:gd name="connsiteX4957" fmla="*/ 1241301 w 3531775"/>
              <a:gd name="connsiteY4957" fmla="*/ 2443242 h 2810796"/>
              <a:gd name="connsiteX4958" fmla="*/ 1179770 w 3531775"/>
              <a:gd name="connsiteY4958" fmla="*/ 2447147 h 2810796"/>
              <a:gd name="connsiteX4959" fmla="*/ 1187580 w 3531775"/>
              <a:gd name="connsiteY4959" fmla="*/ 2460292 h 2810796"/>
              <a:gd name="connsiteX4960" fmla="*/ 1189485 w 3531775"/>
              <a:gd name="connsiteY4960" fmla="*/ 2456005 h 2810796"/>
              <a:gd name="connsiteX4961" fmla="*/ 1196629 w 3531775"/>
              <a:gd name="connsiteY4961" fmla="*/ 2455719 h 2810796"/>
              <a:gd name="connsiteX4962" fmla="*/ 1194057 w 3531775"/>
              <a:gd name="connsiteY4962" fmla="*/ 2445909 h 2810796"/>
              <a:gd name="connsiteX4963" fmla="*/ 1199296 w 3531775"/>
              <a:gd name="connsiteY4963" fmla="*/ 2449528 h 2810796"/>
              <a:gd name="connsiteX4964" fmla="*/ 1205487 w 3531775"/>
              <a:gd name="connsiteY4964" fmla="*/ 2454100 h 2810796"/>
              <a:gd name="connsiteX4965" fmla="*/ 1206440 w 3531775"/>
              <a:gd name="connsiteY4965" fmla="*/ 2449052 h 2810796"/>
              <a:gd name="connsiteX4966" fmla="*/ 1211583 w 3531775"/>
              <a:gd name="connsiteY4966" fmla="*/ 2457720 h 2810796"/>
              <a:gd name="connsiteX4967" fmla="*/ 1219394 w 3531775"/>
              <a:gd name="connsiteY4967" fmla="*/ 2461625 h 2810796"/>
              <a:gd name="connsiteX4968" fmla="*/ 1190628 w 3531775"/>
              <a:gd name="connsiteY4968" fmla="*/ 2430955 h 2810796"/>
              <a:gd name="connsiteX4969" fmla="*/ 1179770 w 3531775"/>
              <a:gd name="connsiteY4969" fmla="*/ 2447147 h 2810796"/>
              <a:gd name="connsiteX4970" fmla="*/ 1174055 w 3531775"/>
              <a:gd name="connsiteY4970" fmla="*/ 2414476 h 2810796"/>
              <a:gd name="connsiteX4971" fmla="*/ 1168149 w 3531775"/>
              <a:gd name="connsiteY4971" fmla="*/ 2402380 h 2810796"/>
              <a:gd name="connsiteX4972" fmla="*/ 1173293 w 3531775"/>
              <a:gd name="connsiteY4972" fmla="*/ 2406761 h 2810796"/>
              <a:gd name="connsiteX4973" fmla="*/ 1178531 w 3531775"/>
              <a:gd name="connsiteY4973" fmla="*/ 2409333 h 2810796"/>
              <a:gd name="connsiteX4974" fmla="*/ 1183484 w 3531775"/>
              <a:gd name="connsiteY4974" fmla="*/ 2410762 h 2810796"/>
              <a:gd name="connsiteX4975" fmla="*/ 1159481 w 3531775"/>
              <a:gd name="connsiteY4975" fmla="*/ 2391807 h 2810796"/>
              <a:gd name="connsiteX4976" fmla="*/ 1168816 w 3531775"/>
              <a:gd name="connsiteY4976" fmla="*/ 2420572 h 2810796"/>
              <a:gd name="connsiteX4977" fmla="*/ 1166911 w 3531775"/>
              <a:gd name="connsiteY4977" fmla="*/ 2412857 h 2810796"/>
              <a:gd name="connsiteX4978" fmla="*/ 1174055 w 3531775"/>
              <a:gd name="connsiteY4978" fmla="*/ 2414476 h 2810796"/>
              <a:gd name="connsiteX4979" fmla="*/ 1155100 w 3531775"/>
              <a:gd name="connsiteY4979" fmla="*/ 2456196 h 2810796"/>
              <a:gd name="connsiteX4980" fmla="*/ 1169768 w 3531775"/>
              <a:gd name="connsiteY4980" fmla="*/ 2465435 h 2810796"/>
              <a:gd name="connsiteX4981" fmla="*/ 1168911 w 3531775"/>
              <a:gd name="connsiteY4981" fmla="*/ 2457720 h 2810796"/>
              <a:gd name="connsiteX4982" fmla="*/ 1161577 w 3531775"/>
              <a:gd name="connsiteY4982" fmla="*/ 2451052 h 2810796"/>
              <a:gd name="connsiteX4983" fmla="*/ 1163863 w 3531775"/>
              <a:gd name="connsiteY4983" fmla="*/ 2448957 h 2810796"/>
              <a:gd name="connsiteX4984" fmla="*/ 1163577 w 3531775"/>
              <a:gd name="connsiteY4984" fmla="*/ 2441242 h 2810796"/>
              <a:gd name="connsiteX4985" fmla="*/ 1169768 w 3531775"/>
              <a:gd name="connsiteY4985" fmla="*/ 2445147 h 2810796"/>
              <a:gd name="connsiteX4986" fmla="*/ 1172816 w 3531775"/>
              <a:gd name="connsiteY4986" fmla="*/ 2441623 h 2810796"/>
              <a:gd name="connsiteX4987" fmla="*/ 1164339 w 3531775"/>
              <a:gd name="connsiteY4987" fmla="*/ 2433431 h 2810796"/>
              <a:gd name="connsiteX4988" fmla="*/ 1155100 w 3531775"/>
              <a:gd name="connsiteY4988" fmla="*/ 2456196 h 2810796"/>
              <a:gd name="connsiteX4989" fmla="*/ 1150528 w 3531775"/>
              <a:gd name="connsiteY4989" fmla="*/ 2365708 h 2810796"/>
              <a:gd name="connsiteX4990" fmla="*/ 1147575 w 3531775"/>
              <a:gd name="connsiteY4990" fmla="*/ 2351707 h 2810796"/>
              <a:gd name="connsiteX4991" fmla="*/ 1152052 w 3531775"/>
              <a:gd name="connsiteY4991" fmla="*/ 2356755 h 2810796"/>
              <a:gd name="connsiteX4992" fmla="*/ 1156910 w 3531775"/>
              <a:gd name="connsiteY4992" fmla="*/ 2359993 h 2810796"/>
              <a:gd name="connsiteX4993" fmla="*/ 1157291 w 3531775"/>
              <a:gd name="connsiteY4993" fmla="*/ 2353326 h 2810796"/>
              <a:gd name="connsiteX4994" fmla="*/ 1161577 w 3531775"/>
              <a:gd name="connsiteY4994" fmla="*/ 2362279 h 2810796"/>
              <a:gd name="connsiteX4995" fmla="*/ 1148147 w 3531775"/>
              <a:gd name="connsiteY4995" fmla="*/ 2337324 h 2810796"/>
              <a:gd name="connsiteX4996" fmla="*/ 1144527 w 3531775"/>
              <a:gd name="connsiteY4996" fmla="*/ 2375614 h 2810796"/>
              <a:gd name="connsiteX4997" fmla="*/ 1150528 w 3531775"/>
              <a:gd name="connsiteY4997" fmla="*/ 2365708 h 2810796"/>
              <a:gd name="connsiteX4998" fmla="*/ 1122334 w 3531775"/>
              <a:gd name="connsiteY4998" fmla="*/ 2394569 h 2810796"/>
              <a:gd name="connsiteX4999" fmla="*/ 1129097 w 3531775"/>
              <a:gd name="connsiteY4999" fmla="*/ 2401808 h 2810796"/>
              <a:gd name="connsiteX5000" fmla="*/ 1133954 w 3531775"/>
              <a:gd name="connsiteY5000" fmla="*/ 2400665 h 2810796"/>
              <a:gd name="connsiteX5001" fmla="*/ 1135002 w 3531775"/>
              <a:gd name="connsiteY5001" fmla="*/ 2399903 h 2810796"/>
              <a:gd name="connsiteX5002" fmla="*/ 1132145 w 3531775"/>
              <a:gd name="connsiteY5002" fmla="*/ 2388854 h 2810796"/>
              <a:gd name="connsiteX5003" fmla="*/ 1135859 w 3531775"/>
              <a:gd name="connsiteY5003" fmla="*/ 2394093 h 2810796"/>
              <a:gd name="connsiteX5004" fmla="*/ 1140050 w 3531775"/>
              <a:gd name="connsiteY5004" fmla="*/ 2398093 h 2810796"/>
              <a:gd name="connsiteX5005" fmla="*/ 1140812 w 3531775"/>
              <a:gd name="connsiteY5005" fmla="*/ 2392950 h 2810796"/>
              <a:gd name="connsiteX5006" fmla="*/ 1145384 w 3531775"/>
              <a:gd name="connsiteY5006" fmla="*/ 2403904 h 2810796"/>
              <a:gd name="connsiteX5007" fmla="*/ 1149575 w 3531775"/>
              <a:gd name="connsiteY5007" fmla="*/ 2404666 h 2810796"/>
              <a:gd name="connsiteX5008" fmla="*/ 1122334 w 3531775"/>
              <a:gd name="connsiteY5008" fmla="*/ 2394569 h 2810796"/>
              <a:gd name="connsiteX5009" fmla="*/ 1103951 w 3531775"/>
              <a:gd name="connsiteY5009" fmla="*/ 2330371 h 2810796"/>
              <a:gd name="connsiteX5010" fmla="*/ 1110523 w 3531775"/>
              <a:gd name="connsiteY5010" fmla="*/ 2338181 h 2810796"/>
              <a:gd name="connsiteX5011" fmla="*/ 1110904 w 3531775"/>
              <a:gd name="connsiteY5011" fmla="*/ 2331133 h 2810796"/>
              <a:gd name="connsiteX5012" fmla="*/ 1115952 w 3531775"/>
              <a:gd name="connsiteY5012" fmla="*/ 2336276 h 2810796"/>
              <a:gd name="connsiteX5013" fmla="*/ 1115285 w 3531775"/>
              <a:gd name="connsiteY5013" fmla="*/ 2322560 h 2810796"/>
              <a:gd name="connsiteX5014" fmla="*/ 1118619 w 3531775"/>
              <a:gd name="connsiteY5014" fmla="*/ 2328370 h 2810796"/>
              <a:gd name="connsiteX5015" fmla="*/ 1122715 w 3531775"/>
              <a:gd name="connsiteY5015" fmla="*/ 2332752 h 2810796"/>
              <a:gd name="connsiteX5016" fmla="*/ 1124144 w 3531775"/>
              <a:gd name="connsiteY5016" fmla="*/ 2326656 h 2810796"/>
              <a:gd name="connsiteX5017" fmla="*/ 1126906 w 3531775"/>
              <a:gd name="connsiteY5017" fmla="*/ 2336086 h 2810796"/>
              <a:gd name="connsiteX5018" fmla="*/ 1132430 w 3531775"/>
              <a:gd name="connsiteY5018" fmla="*/ 2339610 h 2810796"/>
              <a:gd name="connsiteX5019" fmla="*/ 1103951 w 3531775"/>
              <a:gd name="connsiteY5019" fmla="*/ 2330371 h 2810796"/>
              <a:gd name="connsiteX5020" fmla="*/ 1098426 w 3531775"/>
              <a:gd name="connsiteY5020" fmla="*/ 2283603 h 2810796"/>
              <a:gd name="connsiteX5021" fmla="*/ 1106141 w 3531775"/>
              <a:gd name="connsiteY5021" fmla="*/ 2281984 h 2810796"/>
              <a:gd name="connsiteX5022" fmla="*/ 1107380 w 3531775"/>
              <a:gd name="connsiteY5022" fmla="*/ 2281888 h 2810796"/>
              <a:gd name="connsiteX5023" fmla="*/ 1108618 w 3531775"/>
              <a:gd name="connsiteY5023" fmla="*/ 2271506 h 2810796"/>
              <a:gd name="connsiteX5024" fmla="*/ 1110237 w 3531775"/>
              <a:gd name="connsiteY5024" fmla="*/ 2277602 h 2810796"/>
              <a:gd name="connsiteX5025" fmla="*/ 1112714 w 3531775"/>
              <a:gd name="connsiteY5025" fmla="*/ 2282841 h 2810796"/>
              <a:gd name="connsiteX5026" fmla="*/ 1115190 w 3531775"/>
              <a:gd name="connsiteY5026" fmla="*/ 2278936 h 2810796"/>
              <a:gd name="connsiteX5027" fmla="*/ 1115381 w 3531775"/>
              <a:gd name="connsiteY5027" fmla="*/ 2287318 h 2810796"/>
              <a:gd name="connsiteX5028" fmla="*/ 1119476 w 3531775"/>
              <a:gd name="connsiteY5028" fmla="*/ 2292461 h 2810796"/>
              <a:gd name="connsiteX5029" fmla="*/ 1098426 w 3531775"/>
              <a:gd name="connsiteY5029" fmla="*/ 2283603 h 2810796"/>
              <a:gd name="connsiteX5030" fmla="*/ 1099283 w 3531775"/>
              <a:gd name="connsiteY5030" fmla="*/ 2197116 h 2810796"/>
              <a:gd name="connsiteX5031" fmla="*/ 1097283 w 3531775"/>
              <a:gd name="connsiteY5031" fmla="*/ 2221786 h 2810796"/>
              <a:gd name="connsiteX5032" fmla="*/ 1105189 w 3531775"/>
              <a:gd name="connsiteY5032" fmla="*/ 2215690 h 2810796"/>
              <a:gd name="connsiteX5033" fmla="*/ 1107189 w 3531775"/>
              <a:gd name="connsiteY5033" fmla="*/ 2203212 h 2810796"/>
              <a:gd name="connsiteX5034" fmla="*/ 1109189 w 3531775"/>
              <a:gd name="connsiteY5034" fmla="*/ 2208736 h 2810796"/>
              <a:gd name="connsiteX5035" fmla="*/ 1111952 w 3531775"/>
              <a:gd name="connsiteY5035" fmla="*/ 2212927 h 2810796"/>
              <a:gd name="connsiteX5036" fmla="*/ 1114333 w 3531775"/>
              <a:gd name="connsiteY5036" fmla="*/ 2207498 h 2810796"/>
              <a:gd name="connsiteX5037" fmla="*/ 1114904 w 3531775"/>
              <a:gd name="connsiteY5037" fmla="*/ 2216261 h 2810796"/>
              <a:gd name="connsiteX5038" fmla="*/ 1119095 w 3531775"/>
              <a:gd name="connsiteY5038" fmla="*/ 2219690 h 2810796"/>
              <a:gd name="connsiteX5039" fmla="*/ 1099283 w 3531775"/>
              <a:gd name="connsiteY5039" fmla="*/ 2197116 h 2810796"/>
              <a:gd name="connsiteX5040" fmla="*/ 1104808 w 3531775"/>
              <a:gd name="connsiteY5040" fmla="*/ 2131298 h 2810796"/>
              <a:gd name="connsiteX5041" fmla="*/ 1100331 w 3531775"/>
              <a:gd name="connsiteY5041" fmla="*/ 2153110 h 2810796"/>
              <a:gd name="connsiteX5042" fmla="*/ 1108237 w 3531775"/>
              <a:gd name="connsiteY5042" fmla="*/ 2148538 h 2810796"/>
              <a:gd name="connsiteX5043" fmla="*/ 1111380 w 3531775"/>
              <a:gd name="connsiteY5043" fmla="*/ 2137585 h 2810796"/>
              <a:gd name="connsiteX5044" fmla="*/ 1112618 w 3531775"/>
              <a:gd name="connsiteY5044" fmla="*/ 2142823 h 2810796"/>
              <a:gd name="connsiteX5045" fmla="*/ 1114714 w 3531775"/>
              <a:gd name="connsiteY5045" fmla="*/ 2146919 h 2810796"/>
              <a:gd name="connsiteX5046" fmla="*/ 1117095 w 3531775"/>
              <a:gd name="connsiteY5046" fmla="*/ 2150253 h 2810796"/>
              <a:gd name="connsiteX5047" fmla="*/ 1120524 w 3531775"/>
              <a:gd name="connsiteY5047" fmla="*/ 2153968 h 2810796"/>
              <a:gd name="connsiteX5048" fmla="*/ 1122905 w 3531775"/>
              <a:gd name="connsiteY5048" fmla="*/ 2142823 h 2810796"/>
              <a:gd name="connsiteX5049" fmla="*/ 1104808 w 3531775"/>
              <a:gd name="connsiteY5049" fmla="*/ 2131298 h 2810796"/>
              <a:gd name="connsiteX5050" fmla="*/ 1114333 w 3531775"/>
              <a:gd name="connsiteY5050" fmla="*/ 2083578 h 2810796"/>
              <a:gd name="connsiteX5051" fmla="*/ 1116619 w 3531775"/>
              <a:gd name="connsiteY5051" fmla="*/ 2089864 h 2810796"/>
              <a:gd name="connsiteX5052" fmla="*/ 1121000 w 3531775"/>
              <a:gd name="connsiteY5052" fmla="*/ 2089769 h 2810796"/>
              <a:gd name="connsiteX5053" fmla="*/ 1122143 w 3531775"/>
              <a:gd name="connsiteY5053" fmla="*/ 2089388 h 2810796"/>
              <a:gd name="connsiteX5054" fmla="*/ 1125191 w 3531775"/>
              <a:gd name="connsiteY5054" fmla="*/ 2085197 h 2810796"/>
              <a:gd name="connsiteX5055" fmla="*/ 1126715 w 3531775"/>
              <a:gd name="connsiteY5055" fmla="*/ 2088912 h 2810796"/>
              <a:gd name="connsiteX5056" fmla="*/ 1129478 w 3531775"/>
              <a:gd name="connsiteY5056" fmla="*/ 2085102 h 2810796"/>
              <a:gd name="connsiteX5057" fmla="*/ 1128525 w 3531775"/>
              <a:gd name="connsiteY5057" fmla="*/ 2091960 h 2810796"/>
              <a:gd name="connsiteX5058" fmla="*/ 1134050 w 3531775"/>
              <a:gd name="connsiteY5058" fmla="*/ 2086054 h 2810796"/>
              <a:gd name="connsiteX5059" fmla="*/ 1114333 w 3531775"/>
              <a:gd name="connsiteY5059" fmla="*/ 2083578 h 2810796"/>
              <a:gd name="connsiteX5060" fmla="*/ 1132526 w 3531775"/>
              <a:gd name="connsiteY5060" fmla="*/ 2019189 h 2810796"/>
              <a:gd name="connsiteX5061" fmla="*/ 1127192 w 3531775"/>
              <a:gd name="connsiteY5061" fmla="*/ 2038334 h 2810796"/>
              <a:gd name="connsiteX5062" fmla="*/ 1132621 w 3531775"/>
              <a:gd name="connsiteY5062" fmla="*/ 2039477 h 2810796"/>
              <a:gd name="connsiteX5063" fmla="*/ 1138336 w 3531775"/>
              <a:gd name="connsiteY5063" fmla="*/ 2028523 h 2810796"/>
              <a:gd name="connsiteX5064" fmla="*/ 1138526 w 3531775"/>
              <a:gd name="connsiteY5064" fmla="*/ 2034715 h 2810796"/>
              <a:gd name="connsiteX5065" fmla="*/ 1139955 w 3531775"/>
              <a:gd name="connsiteY5065" fmla="*/ 2040049 h 2810796"/>
              <a:gd name="connsiteX5066" fmla="*/ 1143956 w 3531775"/>
              <a:gd name="connsiteY5066" fmla="*/ 2035858 h 2810796"/>
              <a:gd name="connsiteX5067" fmla="*/ 1141860 w 3531775"/>
              <a:gd name="connsiteY5067" fmla="*/ 2044620 h 2810796"/>
              <a:gd name="connsiteX5068" fmla="*/ 1144718 w 3531775"/>
              <a:gd name="connsiteY5068" fmla="*/ 2050050 h 2810796"/>
              <a:gd name="connsiteX5069" fmla="*/ 1132526 w 3531775"/>
              <a:gd name="connsiteY5069" fmla="*/ 2019189 h 2810796"/>
              <a:gd name="connsiteX5070" fmla="*/ 1162339 w 3531775"/>
              <a:gd name="connsiteY5070" fmla="*/ 1972421 h 2810796"/>
              <a:gd name="connsiteX5071" fmla="*/ 1145194 w 3531775"/>
              <a:gd name="connsiteY5071" fmla="*/ 1982327 h 2810796"/>
              <a:gd name="connsiteX5072" fmla="*/ 1149004 w 3531775"/>
              <a:gd name="connsiteY5072" fmla="*/ 1985375 h 2810796"/>
              <a:gd name="connsiteX5073" fmla="*/ 1150147 w 3531775"/>
              <a:gd name="connsiteY5073" fmla="*/ 1985756 h 2810796"/>
              <a:gd name="connsiteX5074" fmla="*/ 1155100 w 3531775"/>
              <a:gd name="connsiteY5074" fmla="*/ 1977945 h 2810796"/>
              <a:gd name="connsiteX5075" fmla="*/ 1154243 w 3531775"/>
              <a:gd name="connsiteY5075" fmla="*/ 1983470 h 2810796"/>
              <a:gd name="connsiteX5076" fmla="*/ 1154433 w 3531775"/>
              <a:gd name="connsiteY5076" fmla="*/ 1988709 h 2810796"/>
              <a:gd name="connsiteX5077" fmla="*/ 1158053 w 3531775"/>
              <a:gd name="connsiteY5077" fmla="*/ 1986613 h 2810796"/>
              <a:gd name="connsiteX5078" fmla="*/ 1155005 w 3531775"/>
              <a:gd name="connsiteY5078" fmla="*/ 1993471 h 2810796"/>
              <a:gd name="connsiteX5079" fmla="*/ 1162339 w 3531775"/>
              <a:gd name="connsiteY5079" fmla="*/ 1972421 h 2810796"/>
              <a:gd name="connsiteX5080" fmla="*/ 1157100 w 3531775"/>
              <a:gd name="connsiteY5080" fmla="*/ 2016236 h 2810796"/>
              <a:gd name="connsiteX5081" fmla="*/ 1155671 w 3531775"/>
              <a:gd name="connsiteY5081" fmla="*/ 2028714 h 2810796"/>
              <a:gd name="connsiteX5082" fmla="*/ 1159862 w 3531775"/>
              <a:gd name="connsiteY5082" fmla="*/ 2024808 h 2810796"/>
              <a:gd name="connsiteX5083" fmla="*/ 1165863 w 3531775"/>
              <a:gd name="connsiteY5083" fmla="*/ 2025094 h 2810796"/>
              <a:gd name="connsiteX5084" fmla="*/ 1169768 w 3531775"/>
              <a:gd name="connsiteY5084" fmla="*/ 2015665 h 2810796"/>
              <a:gd name="connsiteX5085" fmla="*/ 1171959 w 3531775"/>
              <a:gd name="connsiteY5085" fmla="*/ 2019475 h 2810796"/>
              <a:gd name="connsiteX5086" fmla="*/ 1173864 w 3531775"/>
              <a:gd name="connsiteY5086" fmla="*/ 2024523 h 2810796"/>
              <a:gd name="connsiteX5087" fmla="*/ 1177960 w 3531775"/>
              <a:gd name="connsiteY5087" fmla="*/ 2019760 h 2810796"/>
              <a:gd name="connsiteX5088" fmla="*/ 1176245 w 3531775"/>
              <a:gd name="connsiteY5088" fmla="*/ 2028714 h 2810796"/>
              <a:gd name="connsiteX5089" fmla="*/ 1179674 w 3531775"/>
              <a:gd name="connsiteY5089" fmla="*/ 2033667 h 2810796"/>
              <a:gd name="connsiteX5090" fmla="*/ 1157100 w 3531775"/>
              <a:gd name="connsiteY5090" fmla="*/ 2016236 h 2810796"/>
              <a:gd name="connsiteX5091" fmla="*/ 1165863 w 3531775"/>
              <a:gd name="connsiteY5091" fmla="*/ 1926225 h 2810796"/>
              <a:gd name="connsiteX5092" fmla="*/ 1164434 w 3531775"/>
              <a:gd name="connsiteY5092" fmla="*/ 1935940 h 2810796"/>
              <a:gd name="connsiteX5093" fmla="*/ 1167863 w 3531775"/>
              <a:gd name="connsiteY5093" fmla="*/ 1933083 h 2810796"/>
              <a:gd name="connsiteX5094" fmla="*/ 1172626 w 3531775"/>
              <a:gd name="connsiteY5094" fmla="*/ 1933464 h 2810796"/>
              <a:gd name="connsiteX5095" fmla="*/ 1177198 w 3531775"/>
              <a:gd name="connsiteY5095" fmla="*/ 1924320 h 2810796"/>
              <a:gd name="connsiteX5096" fmla="*/ 1177579 w 3531775"/>
              <a:gd name="connsiteY5096" fmla="*/ 1929178 h 2810796"/>
              <a:gd name="connsiteX5097" fmla="*/ 1179008 w 3531775"/>
              <a:gd name="connsiteY5097" fmla="*/ 1933178 h 2810796"/>
              <a:gd name="connsiteX5098" fmla="*/ 1182341 w 3531775"/>
              <a:gd name="connsiteY5098" fmla="*/ 1929463 h 2810796"/>
              <a:gd name="connsiteX5099" fmla="*/ 1180817 w 3531775"/>
              <a:gd name="connsiteY5099" fmla="*/ 1936512 h 2810796"/>
              <a:gd name="connsiteX5100" fmla="*/ 1183484 w 3531775"/>
              <a:gd name="connsiteY5100" fmla="*/ 1940512 h 2810796"/>
              <a:gd name="connsiteX5101" fmla="*/ 1165863 w 3531775"/>
              <a:gd name="connsiteY5101" fmla="*/ 1926225 h 2810796"/>
              <a:gd name="connsiteX5102" fmla="*/ 1182722 w 3531775"/>
              <a:gd name="connsiteY5102" fmla="*/ 1874790 h 2810796"/>
              <a:gd name="connsiteX5103" fmla="*/ 1177388 w 3531775"/>
              <a:gd name="connsiteY5103" fmla="*/ 1892220 h 2810796"/>
              <a:gd name="connsiteX5104" fmla="*/ 1182818 w 3531775"/>
              <a:gd name="connsiteY5104" fmla="*/ 1891744 h 2810796"/>
              <a:gd name="connsiteX5105" fmla="*/ 1184151 w 3531775"/>
              <a:gd name="connsiteY5105" fmla="*/ 1893363 h 2810796"/>
              <a:gd name="connsiteX5106" fmla="*/ 1188437 w 3531775"/>
              <a:gd name="connsiteY5106" fmla="*/ 1883458 h 2810796"/>
              <a:gd name="connsiteX5107" fmla="*/ 1188533 w 3531775"/>
              <a:gd name="connsiteY5107" fmla="*/ 1889268 h 2810796"/>
              <a:gd name="connsiteX5108" fmla="*/ 1189771 w 3531775"/>
              <a:gd name="connsiteY5108" fmla="*/ 1894316 h 2810796"/>
              <a:gd name="connsiteX5109" fmla="*/ 1193771 w 3531775"/>
              <a:gd name="connsiteY5109" fmla="*/ 1890601 h 2810796"/>
              <a:gd name="connsiteX5110" fmla="*/ 1191485 w 3531775"/>
              <a:gd name="connsiteY5110" fmla="*/ 1898697 h 2810796"/>
              <a:gd name="connsiteX5111" fmla="*/ 1194152 w 3531775"/>
              <a:gd name="connsiteY5111" fmla="*/ 1903936 h 2810796"/>
              <a:gd name="connsiteX5112" fmla="*/ 1182722 w 3531775"/>
              <a:gd name="connsiteY5112" fmla="*/ 1874790 h 2810796"/>
              <a:gd name="connsiteX5113" fmla="*/ 1204916 w 3531775"/>
              <a:gd name="connsiteY5113" fmla="*/ 1811067 h 2810796"/>
              <a:gd name="connsiteX5114" fmla="*/ 1195010 w 3531775"/>
              <a:gd name="connsiteY5114" fmla="*/ 1827260 h 2810796"/>
              <a:gd name="connsiteX5115" fmla="*/ 1202820 w 3531775"/>
              <a:gd name="connsiteY5115" fmla="*/ 1828879 h 2810796"/>
              <a:gd name="connsiteX5116" fmla="*/ 1203963 w 3531775"/>
              <a:gd name="connsiteY5116" fmla="*/ 1829260 h 2810796"/>
              <a:gd name="connsiteX5117" fmla="*/ 1208535 w 3531775"/>
              <a:gd name="connsiteY5117" fmla="*/ 1821259 h 2810796"/>
              <a:gd name="connsiteX5118" fmla="*/ 1208059 w 3531775"/>
              <a:gd name="connsiteY5118" fmla="*/ 1826784 h 2810796"/>
              <a:gd name="connsiteX5119" fmla="*/ 1208535 w 3531775"/>
              <a:gd name="connsiteY5119" fmla="*/ 1832022 h 2810796"/>
              <a:gd name="connsiteX5120" fmla="*/ 1212250 w 3531775"/>
              <a:gd name="connsiteY5120" fmla="*/ 1829737 h 2810796"/>
              <a:gd name="connsiteX5121" fmla="*/ 1209392 w 3531775"/>
              <a:gd name="connsiteY5121" fmla="*/ 1836785 h 2810796"/>
              <a:gd name="connsiteX5122" fmla="*/ 1210916 w 3531775"/>
              <a:gd name="connsiteY5122" fmla="*/ 1842691 h 2810796"/>
              <a:gd name="connsiteX5123" fmla="*/ 1204916 w 3531775"/>
              <a:gd name="connsiteY5123" fmla="*/ 1811067 h 2810796"/>
              <a:gd name="connsiteX5124" fmla="*/ 1212059 w 3531775"/>
              <a:gd name="connsiteY5124" fmla="*/ 1765252 h 2810796"/>
              <a:gd name="connsiteX5125" fmla="*/ 1210440 w 3531775"/>
              <a:gd name="connsiteY5125" fmla="*/ 1779540 h 2810796"/>
              <a:gd name="connsiteX5126" fmla="*/ 1216250 w 3531775"/>
              <a:gd name="connsiteY5126" fmla="*/ 1778968 h 2810796"/>
              <a:gd name="connsiteX5127" fmla="*/ 1218251 w 3531775"/>
              <a:gd name="connsiteY5127" fmla="*/ 1770586 h 2810796"/>
              <a:gd name="connsiteX5128" fmla="*/ 1219298 w 3531775"/>
              <a:gd name="connsiteY5128" fmla="*/ 1774968 h 2810796"/>
              <a:gd name="connsiteX5129" fmla="*/ 1221204 w 3531775"/>
              <a:gd name="connsiteY5129" fmla="*/ 1778492 h 2810796"/>
              <a:gd name="connsiteX5130" fmla="*/ 1223299 w 3531775"/>
              <a:gd name="connsiteY5130" fmla="*/ 1781445 h 2810796"/>
              <a:gd name="connsiteX5131" fmla="*/ 1228919 w 3531775"/>
              <a:gd name="connsiteY5131" fmla="*/ 1775539 h 2810796"/>
              <a:gd name="connsiteX5132" fmla="*/ 1212059 w 3531775"/>
              <a:gd name="connsiteY5132" fmla="*/ 1765252 h 2810796"/>
              <a:gd name="connsiteX5133" fmla="*/ 1212250 w 3531775"/>
              <a:gd name="connsiteY5133" fmla="*/ 1637903 h 2810796"/>
              <a:gd name="connsiteX5134" fmla="*/ 1219108 w 3531775"/>
              <a:gd name="connsiteY5134" fmla="*/ 1635998 h 2810796"/>
              <a:gd name="connsiteX5135" fmla="*/ 1220156 w 3531775"/>
              <a:gd name="connsiteY5135" fmla="*/ 1635808 h 2810796"/>
              <a:gd name="connsiteX5136" fmla="*/ 1220632 w 3531775"/>
              <a:gd name="connsiteY5136" fmla="*/ 1628283 h 2810796"/>
              <a:gd name="connsiteX5137" fmla="*/ 1222442 w 3531775"/>
              <a:gd name="connsiteY5137" fmla="*/ 1632474 h 2810796"/>
              <a:gd name="connsiteX5138" fmla="*/ 1224823 w 3531775"/>
              <a:gd name="connsiteY5138" fmla="*/ 1636093 h 2810796"/>
              <a:gd name="connsiteX5139" fmla="*/ 1226918 w 3531775"/>
              <a:gd name="connsiteY5139" fmla="*/ 1632950 h 2810796"/>
              <a:gd name="connsiteX5140" fmla="*/ 1227395 w 3531775"/>
              <a:gd name="connsiteY5140" fmla="*/ 1639141 h 2810796"/>
              <a:gd name="connsiteX5141" fmla="*/ 1231014 w 3531775"/>
              <a:gd name="connsiteY5141" fmla="*/ 1642761 h 2810796"/>
              <a:gd name="connsiteX5142" fmla="*/ 1212250 w 3531775"/>
              <a:gd name="connsiteY5142" fmla="*/ 1637903 h 2810796"/>
              <a:gd name="connsiteX5143" fmla="*/ 1199105 w 3531775"/>
              <a:gd name="connsiteY5143" fmla="*/ 1594279 h 2810796"/>
              <a:gd name="connsiteX5144" fmla="*/ 1208440 w 3531775"/>
              <a:gd name="connsiteY5144" fmla="*/ 1605804 h 2810796"/>
              <a:gd name="connsiteX5145" fmla="*/ 1209488 w 3531775"/>
              <a:gd name="connsiteY5145" fmla="*/ 1596374 h 2810796"/>
              <a:gd name="connsiteX5146" fmla="*/ 1204916 w 3531775"/>
              <a:gd name="connsiteY5146" fmla="*/ 1589516 h 2810796"/>
              <a:gd name="connsiteX5147" fmla="*/ 1208059 w 3531775"/>
              <a:gd name="connsiteY5147" fmla="*/ 1589992 h 2810796"/>
              <a:gd name="connsiteX5148" fmla="*/ 1211012 w 3531775"/>
              <a:gd name="connsiteY5148" fmla="*/ 1589230 h 2810796"/>
              <a:gd name="connsiteX5149" fmla="*/ 1209488 w 3531775"/>
              <a:gd name="connsiteY5149" fmla="*/ 1584754 h 2810796"/>
              <a:gd name="connsiteX5150" fmla="*/ 1213679 w 3531775"/>
              <a:gd name="connsiteY5150" fmla="*/ 1587897 h 2810796"/>
              <a:gd name="connsiteX5151" fmla="*/ 1217012 w 3531775"/>
              <a:gd name="connsiteY5151" fmla="*/ 1585706 h 2810796"/>
              <a:gd name="connsiteX5152" fmla="*/ 1211678 w 3531775"/>
              <a:gd name="connsiteY5152" fmla="*/ 1579420 h 2810796"/>
              <a:gd name="connsiteX5153" fmla="*/ 1199105 w 3531775"/>
              <a:gd name="connsiteY5153" fmla="*/ 1594279 h 2810796"/>
              <a:gd name="connsiteX5154" fmla="*/ 1180722 w 3531775"/>
              <a:gd name="connsiteY5154" fmla="*/ 1557036 h 2810796"/>
              <a:gd name="connsiteX5155" fmla="*/ 1186151 w 3531775"/>
              <a:gd name="connsiteY5155" fmla="*/ 1560274 h 2810796"/>
              <a:gd name="connsiteX5156" fmla="*/ 1186151 w 3531775"/>
              <a:gd name="connsiteY5156" fmla="*/ 1556274 h 2810796"/>
              <a:gd name="connsiteX5157" fmla="*/ 1190152 w 3531775"/>
              <a:gd name="connsiteY5157" fmla="*/ 1558655 h 2810796"/>
              <a:gd name="connsiteX5158" fmla="*/ 1191009 w 3531775"/>
              <a:gd name="connsiteY5158" fmla="*/ 1557988 h 2810796"/>
              <a:gd name="connsiteX5159" fmla="*/ 1188533 w 3531775"/>
              <a:gd name="connsiteY5159" fmla="*/ 1551130 h 2810796"/>
              <a:gd name="connsiteX5160" fmla="*/ 1191676 w 3531775"/>
              <a:gd name="connsiteY5160" fmla="*/ 1553988 h 2810796"/>
              <a:gd name="connsiteX5161" fmla="*/ 1195105 w 3531775"/>
              <a:gd name="connsiteY5161" fmla="*/ 1555988 h 2810796"/>
              <a:gd name="connsiteX5162" fmla="*/ 1195676 w 3531775"/>
              <a:gd name="connsiteY5162" fmla="*/ 1552273 h 2810796"/>
              <a:gd name="connsiteX5163" fmla="*/ 1198439 w 3531775"/>
              <a:gd name="connsiteY5163" fmla="*/ 1557607 h 2810796"/>
              <a:gd name="connsiteX5164" fmla="*/ 1202820 w 3531775"/>
              <a:gd name="connsiteY5164" fmla="*/ 1559226 h 2810796"/>
              <a:gd name="connsiteX5165" fmla="*/ 1180722 w 3531775"/>
              <a:gd name="connsiteY5165" fmla="*/ 1557036 h 2810796"/>
              <a:gd name="connsiteX5166" fmla="*/ 1155481 w 3531775"/>
              <a:gd name="connsiteY5166" fmla="*/ 1521031 h 2810796"/>
              <a:gd name="connsiteX5167" fmla="*/ 1164434 w 3531775"/>
              <a:gd name="connsiteY5167" fmla="*/ 1530175 h 2810796"/>
              <a:gd name="connsiteX5168" fmla="*/ 1166816 w 3531775"/>
              <a:gd name="connsiteY5168" fmla="*/ 1521793 h 2810796"/>
              <a:gd name="connsiteX5169" fmla="*/ 1164149 w 3531775"/>
              <a:gd name="connsiteY5169" fmla="*/ 1516554 h 2810796"/>
              <a:gd name="connsiteX5170" fmla="*/ 1167197 w 3531775"/>
              <a:gd name="connsiteY5170" fmla="*/ 1515983 h 2810796"/>
              <a:gd name="connsiteX5171" fmla="*/ 1172245 w 3531775"/>
              <a:gd name="connsiteY5171" fmla="*/ 1519793 h 2810796"/>
              <a:gd name="connsiteX5172" fmla="*/ 1171102 w 3531775"/>
              <a:gd name="connsiteY5172" fmla="*/ 1512745 h 2810796"/>
              <a:gd name="connsiteX5173" fmla="*/ 1176055 w 3531775"/>
              <a:gd name="connsiteY5173" fmla="*/ 1517412 h 2810796"/>
              <a:gd name="connsiteX5174" fmla="*/ 1175579 w 3531775"/>
              <a:gd name="connsiteY5174" fmla="*/ 1509316 h 2810796"/>
              <a:gd name="connsiteX5175" fmla="*/ 1155481 w 3531775"/>
              <a:gd name="connsiteY5175" fmla="*/ 1521031 h 2810796"/>
              <a:gd name="connsiteX5176" fmla="*/ 1133192 w 3531775"/>
              <a:gd name="connsiteY5176" fmla="*/ 1501791 h 2810796"/>
              <a:gd name="connsiteX5177" fmla="*/ 1138812 w 3531775"/>
              <a:gd name="connsiteY5177" fmla="*/ 1505791 h 2810796"/>
              <a:gd name="connsiteX5178" fmla="*/ 1142336 w 3531775"/>
              <a:gd name="connsiteY5178" fmla="*/ 1499981 h 2810796"/>
              <a:gd name="connsiteX5179" fmla="*/ 1138812 w 3531775"/>
              <a:gd name="connsiteY5179" fmla="*/ 1493980 h 2810796"/>
              <a:gd name="connsiteX5180" fmla="*/ 1142527 w 3531775"/>
              <a:gd name="connsiteY5180" fmla="*/ 1495409 h 2810796"/>
              <a:gd name="connsiteX5181" fmla="*/ 1146337 w 3531775"/>
              <a:gd name="connsiteY5181" fmla="*/ 1495980 h 2810796"/>
              <a:gd name="connsiteX5182" fmla="*/ 1145861 w 3531775"/>
              <a:gd name="connsiteY5182" fmla="*/ 1492647 h 2810796"/>
              <a:gd name="connsiteX5183" fmla="*/ 1149956 w 3531775"/>
              <a:gd name="connsiteY5183" fmla="*/ 1496362 h 2810796"/>
              <a:gd name="connsiteX5184" fmla="*/ 1154624 w 3531775"/>
              <a:gd name="connsiteY5184" fmla="*/ 1496457 h 2810796"/>
              <a:gd name="connsiteX5185" fmla="*/ 1133192 w 3531775"/>
              <a:gd name="connsiteY5185" fmla="*/ 1501791 h 2810796"/>
              <a:gd name="connsiteX5186" fmla="*/ 1115857 w 3531775"/>
              <a:gd name="connsiteY5186" fmla="*/ 1466548 h 2810796"/>
              <a:gd name="connsiteX5187" fmla="*/ 1138812 w 3531775"/>
              <a:gd name="connsiteY5187" fmla="*/ 1476264 h 2810796"/>
              <a:gd name="connsiteX5188" fmla="*/ 1126620 w 3531775"/>
              <a:gd name="connsiteY5188" fmla="*/ 1466262 h 2810796"/>
              <a:gd name="connsiteX5189" fmla="*/ 1125572 w 3531775"/>
              <a:gd name="connsiteY5189" fmla="*/ 1463595 h 2810796"/>
              <a:gd name="connsiteX5190" fmla="*/ 1131859 w 3531775"/>
              <a:gd name="connsiteY5190" fmla="*/ 1461309 h 2810796"/>
              <a:gd name="connsiteX5191" fmla="*/ 1127096 w 3531775"/>
              <a:gd name="connsiteY5191" fmla="*/ 1457976 h 2810796"/>
              <a:gd name="connsiteX5192" fmla="*/ 1134335 w 3531775"/>
              <a:gd name="connsiteY5192" fmla="*/ 1458547 h 2810796"/>
              <a:gd name="connsiteX5193" fmla="*/ 1137098 w 3531775"/>
              <a:gd name="connsiteY5193" fmla="*/ 1454737 h 2810796"/>
              <a:gd name="connsiteX5194" fmla="*/ 1126144 w 3531775"/>
              <a:gd name="connsiteY5194" fmla="*/ 1451784 h 2810796"/>
              <a:gd name="connsiteX5195" fmla="*/ 1115857 w 3531775"/>
              <a:gd name="connsiteY5195" fmla="*/ 1466548 h 2810796"/>
              <a:gd name="connsiteX5196" fmla="*/ 1098140 w 3531775"/>
              <a:gd name="connsiteY5196" fmla="*/ 1485122 h 2810796"/>
              <a:gd name="connsiteX5197" fmla="*/ 1108808 w 3531775"/>
              <a:gd name="connsiteY5197" fmla="*/ 1486741 h 2810796"/>
              <a:gd name="connsiteX5198" fmla="*/ 1103855 w 3531775"/>
              <a:gd name="connsiteY5198" fmla="*/ 1483122 h 2810796"/>
              <a:gd name="connsiteX5199" fmla="*/ 1106808 w 3531775"/>
              <a:gd name="connsiteY5199" fmla="*/ 1480931 h 2810796"/>
              <a:gd name="connsiteX5200" fmla="*/ 1101665 w 3531775"/>
              <a:gd name="connsiteY5200" fmla="*/ 1478454 h 2810796"/>
              <a:gd name="connsiteX5201" fmla="*/ 1108237 w 3531775"/>
              <a:gd name="connsiteY5201" fmla="*/ 1476645 h 2810796"/>
              <a:gd name="connsiteX5202" fmla="*/ 1105094 w 3531775"/>
              <a:gd name="connsiteY5202" fmla="*/ 1473978 h 2810796"/>
              <a:gd name="connsiteX5203" fmla="*/ 1104713 w 3531775"/>
              <a:gd name="connsiteY5203" fmla="*/ 1472454 h 2810796"/>
              <a:gd name="connsiteX5204" fmla="*/ 1109380 w 3531775"/>
              <a:gd name="connsiteY5204" fmla="*/ 1472835 h 2810796"/>
              <a:gd name="connsiteX5205" fmla="*/ 1105665 w 3531775"/>
              <a:gd name="connsiteY5205" fmla="*/ 1467405 h 2810796"/>
              <a:gd name="connsiteX5206" fmla="*/ 1098140 w 3531775"/>
              <a:gd name="connsiteY5206" fmla="*/ 1485122 h 2810796"/>
              <a:gd name="connsiteX5207" fmla="*/ 1094426 w 3531775"/>
              <a:gd name="connsiteY5207" fmla="*/ 1439212 h 2810796"/>
              <a:gd name="connsiteX5208" fmla="*/ 1108427 w 3531775"/>
              <a:gd name="connsiteY5208" fmla="*/ 1442831 h 2810796"/>
              <a:gd name="connsiteX5209" fmla="*/ 1110713 w 3531775"/>
              <a:gd name="connsiteY5209" fmla="*/ 1439021 h 2810796"/>
              <a:gd name="connsiteX5210" fmla="*/ 1104713 w 3531775"/>
              <a:gd name="connsiteY5210" fmla="*/ 1436068 h 2810796"/>
              <a:gd name="connsiteX5211" fmla="*/ 1105379 w 3531775"/>
              <a:gd name="connsiteY5211" fmla="*/ 1434258 h 2810796"/>
              <a:gd name="connsiteX5212" fmla="*/ 1108427 w 3531775"/>
              <a:gd name="connsiteY5212" fmla="*/ 1434830 h 2810796"/>
              <a:gd name="connsiteX5213" fmla="*/ 1113095 w 3531775"/>
              <a:gd name="connsiteY5213" fmla="*/ 1433878 h 2810796"/>
              <a:gd name="connsiteX5214" fmla="*/ 1110713 w 3531775"/>
              <a:gd name="connsiteY5214" fmla="*/ 1431020 h 2810796"/>
              <a:gd name="connsiteX5215" fmla="*/ 1117381 w 3531775"/>
              <a:gd name="connsiteY5215" fmla="*/ 1432925 h 2810796"/>
              <a:gd name="connsiteX5216" fmla="*/ 1122810 w 3531775"/>
              <a:gd name="connsiteY5216" fmla="*/ 1431687 h 2810796"/>
              <a:gd name="connsiteX5217" fmla="*/ 1094426 w 3531775"/>
              <a:gd name="connsiteY5217" fmla="*/ 1439212 h 2810796"/>
              <a:gd name="connsiteX5218" fmla="*/ 196504 w 3531775"/>
              <a:gd name="connsiteY5218" fmla="*/ 1110027 h 2810796"/>
              <a:gd name="connsiteX5219" fmla="*/ 235080 w 3531775"/>
              <a:gd name="connsiteY5219" fmla="*/ 1073642 h 2810796"/>
              <a:gd name="connsiteX5220" fmla="*/ 234318 w 3531775"/>
              <a:gd name="connsiteY5220" fmla="*/ 1072689 h 2810796"/>
              <a:gd name="connsiteX5221" fmla="*/ 145831 w 3531775"/>
              <a:gd name="connsiteY5221" fmla="*/ 1258237 h 2810796"/>
              <a:gd name="connsiteX5222" fmla="*/ 196504 w 3531775"/>
              <a:gd name="connsiteY5222" fmla="*/ 1110027 h 2810796"/>
              <a:gd name="connsiteX5223" fmla="*/ 375479 w 3531775"/>
              <a:gd name="connsiteY5223" fmla="*/ 1070118 h 2810796"/>
              <a:gd name="connsiteX5224" fmla="*/ 442344 w 3531775"/>
              <a:gd name="connsiteY5224" fmla="*/ 1090025 h 2810796"/>
              <a:gd name="connsiteX5225" fmla="*/ 442344 w 3531775"/>
              <a:gd name="connsiteY5225" fmla="*/ 1088787 h 2810796"/>
              <a:gd name="connsiteX5226" fmla="*/ 409007 w 3531775"/>
              <a:gd name="connsiteY5226" fmla="*/ 1079643 h 2810796"/>
              <a:gd name="connsiteX5227" fmla="*/ 247177 w 3531775"/>
              <a:gd name="connsiteY5227" fmla="*/ 1209468 h 2810796"/>
              <a:gd name="connsiteX5228" fmla="*/ 375479 w 3531775"/>
              <a:gd name="connsiteY5228" fmla="*/ 1070118 h 2810796"/>
              <a:gd name="connsiteX5229" fmla="*/ 418532 w 3531775"/>
              <a:gd name="connsiteY5229" fmla="*/ 1166987 h 2810796"/>
              <a:gd name="connsiteX5230" fmla="*/ 471681 w 3531775"/>
              <a:gd name="connsiteY5230" fmla="*/ 1206516 h 2810796"/>
              <a:gd name="connsiteX5231" fmla="*/ 577313 w 3531775"/>
              <a:gd name="connsiteY5231" fmla="*/ 1153462 h 2810796"/>
              <a:gd name="connsiteX5232" fmla="*/ 463013 w 3531775"/>
              <a:gd name="connsiteY5232" fmla="*/ 1190323 h 2810796"/>
              <a:gd name="connsiteX5233" fmla="*/ 421675 w 3531775"/>
              <a:gd name="connsiteY5233" fmla="*/ 1157367 h 2810796"/>
              <a:gd name="connsiteX5234" fmla="*/ 297469 w 3531775"/>
              <a:gd name="connsiteY5234" fmla="*/ 1213183 h 2810796"/>
              <a:gd name="connsiteX5235" fmla="*/ 418532 w 3531775"/>
              <a:gd name="connsiteY5235" fmla="*/ 1166987 h 2810796"/>
              <a:gd name="connsiteX5236" fmla="*/ 367668 w 3531775"/>
              <a:gd name="connsiteY5236" fmla="*/ 1261284 h 2810796"/>
              <a:gd name="connsiteX5237" fmla="*/ 479587 w 3531775"/>
              <a:gd name="connsiteY5237" fmla="*/ 1288716 h 2810796"/>
              <a:gd name="connsiteX5238" fmla="*/ 479301 w 3531775"/>
              <a:gd name="connsiteY5238" fmla="*/ 1287574 h 2810796"/>
              <a:gd name="connsiteX5239" fmla="*/ 260036 w 3531775"/>
              <a:gd name="connsiteY5239" fmla="*/ 1279858 h 2810796"/>
              <a:gd name="connsiteX5240" fmla="*/ 367668 w 3531775"/>
              <a:gd name="connsiteY5240" fmla="*/ 1261284 h 2810796"/>
              <a:gd name="connsiteX5241" fmla="*/ 258893 w 3531775"/>
              <a:gd name="connsiteY5241" fmla="*/ 1322149 h 2810796"/>
              <a:gd name="connsiteX5242" fmla="*/ 363096 w 3531775"/>
              <a:gd name="connsiteY5242" fmla="*/ 1345295 h 2810796"/>
              <a:gd name="connsiteX5243" fmla="*/ 363668 w 3531775"/>
              <a:gd name="connsiteY5243" fmla="*/ 1344247 h 2810796"/>
              <a:gd name="connsiteX5244" fmla="*/ 321091 w 3531775"/>
              <a:gd name="connsiteY5244" fmla="*/ 1335008 h 2810796"/>
              <a:gd name="connsiteX5245" fmla="*/ 195551 w 3531775"/>
              <a:gd name="connsiteY5245" fmla="*/ 1311767 h 2810796"/>
              <a:gd name="connsiteX5246" fmla="*/ 258893 w 3531775"/>
              <a:gd name="connsiteY5246" fmla="*/ 1322149 h 2810796"/>
              <a:gd name="connsiteX5247" fmla="*/ 127162 w 3531775"/>
              <a:gd name="connsiteY5247" fmla="*/ 1274048 h 2810796"/>
              <a:gd name="connsiteX5248" fmla="*/ 168881 w 3531775"/>
              <a:gd name="connsiteY5248" fmla="*/ 1316149 h 2810796"/>
              <a:gd name="connsiteX5249" fmla="*/ 127162 w 3531775"/>
              <a:gd name="connsiteY5249" fmla="*/ 1274048 h 2810796"/>
              <a:gd name="connsiteX5250" fmla="*/ 156975 w 3531775"/>
              <a:gd name="connsiteY5250" fmla="*/ 1328626 h 2810796"/>
              <a:gd name="connsiteX5251" fmla="*/ 119066 w 3531775"/>
              <a:gd name="connsiteY5251" fmla="*/ 1292908 h 2810796"/>
              <a:gd name="connsiteX5252" fmla="*/ 156975 w 3531775"/>
              <a:gd name="connsiteY5252" fmla="*/ 1328626 h 2810796"/>
              <a:gd name="connsiteX5253" fmla="*/ 143354 w 3531775"/>
              <a:gd name="connsiteY5253" fmla="*/ 1341485 h 2810796"/>
              <a:gd name="connsiteX5254" fmla="*/ 111827 w 3531775"/>
              <a:gd name="connsiteY5254" fmla="*/ 1316529 h 2810796"/>
              <a:gd name="connsiteX5255" fmla="*/ 143354 w 3531775"/>
              <a:gd name="connsiteY5255" fmla="*/ 1341485 h 2810796"/>
              <a:gd name="connsiteX5256" fmla="*/ 108874 w 3531775"/>
              <a:gd name="connsiteY5256" fmla="*/ 1370632 h 2810796"/>
              <a:gd name="connsiteX5257" fmla="*/ 111160 w 3531775"/>
              <a:gd name="connsiteY5257" fmla="*/ 1368822 h 2810796"/>
              <a:gd name="connsiteX5258" fmla="*/ 116303 w 3531775"/>
              <a:gd name="connsiteY5258" fmla="*/ 1359773 h 2810796"/>
              <a:gd name="connsiteX5259" fmla="*/ 114970 w 3531775"/>
              <a:gd name="connsiteY5259" fmla="*/ 1363297 h 2810796"/>
              <a:gd name="connsiteX5260" fmla="*/ 114398 w 3531775"/>
              <a:gd name="connsiteY5260" fmla="*/ 1365774 h 2810796"/>
              <a:gd name="connsiteX5261" fmla="*/ 114208 w 3531775"/>
              <a:gd name="connsiteY5261" fmla="*/ 1367583 h 2810796"/>
              <a:gd name="connsiteX5262" fmla="*/ 114303 w 3531775"/>
              <a:gd name="connsiteY5262" fmla="*/ 1369488 h 2810796"/>
              <a:gd name="connsiteX5263" fmla="*/ 119923 w 3531775"/>
              <a:gd name="connsiteY5263" fmla="*/ 1358058 h 2810796"/>
              <a:gd name="connsiteX5264" fmla="*/ 115922 w 3531775"/>
              <a:gd name="connsiteY5264" fmla="*/ 1357106 h 2810796"/>
              <a:gd name="connsiteX5265" fmla="*/ 106302 w 3531775"/>
              <a:gd name="connsiteY5265" fmla="*/ 1374537 h 2810796"/>
              <a:gd name="connsiteX5266" fmla="*/ 108874 w 3531775"/>
              <a:gd name="connsiteY5266" fmla="*/ 1370632 h 2810796"/>
              <a:gd name="connsiteX5267" fmla="*/ 70202 w 3531775"/>
              <a:gd name="connsiteY5267" fmla="*/ 1465691 h 2810796"/>
              <a:gd name="connsiteX5268" fmla="*/ 71726 w 3531775"/>
              <a:gd name="connsiteY5268" fmla="*/ 1467882 h 2810796"/>
              <a:gd name="connsiteX5269" fmla="*/ 72203 w 3531775"/>
              <a:gd name="connsiteY5269" fmla="*/ 1467977 h 2810796"/>
              <a:gd name="connsiteX5270" fmla="*/ 75441 w 3531775"/>
              <a:gd name="connsiteY5270" fmla="*/ 1459786 h 2810796"/>
              <a:gd name="connsiteX5271" fmla="*/ 74393 w 3531775"/>
              <a:gd name="connsiteY5271" fmla="*/ 1465024 h 2810796"/>
              <a:gd name="connsiteX5272" fmla="*/ 74012 w 3531775"/>
              <a:gd name="connsiteY5272" fmla="*/ 1469882 h 2810796"/>
              <a:gd name="connsiteX5273" fmla="*/ 75917 w 3531775"/>
              <a:gd name="connsiteY5273" fmla="*/ 1467215 h 2810796"/>
              <a:gd name="connsiteX5274" fmla="*/ 74203 w 3531775"/>
              <a:gd name="connsiteY5274" fmla="*/ 1479312 h 2810796"/>
              <a:gd name="connsiteX5275" fmla="*/ 68297 w 3531775"/>
              <a:gd name="connsiteY5275" fmla="*/ 1467501 h 2810796"/>
              <a:gd name="connsiteX5276" fmla="*/ 70202 w 3531775"/>
              <a:gd name="connsiteY5276" fmla="*/ 1465691 h 2810796"/>
              <a:gd name="connsiteX5277" fmla="*/ 53819 w 3531775"/>
              <a:gd name="connsiteY5277" fmla="*/ 1622282 h 2810796"/>
              <a:gd name="connsiteX5278" fmla="*/ 50486 w 3531775"/>
              <a:gd name="connsiteY5278" fmla="*/ 1611900 h 2810796"/>
              <a:gd name="connsiteX5279" fmla="*/ 52676 w 3531775"/>
              <a:gd name="connsiteY5279" fmla="*/ 1612662 h 2810796"/>
              <a:gd name="connsiteX5280" fmla="*/ 55915 w 3531775"/>
              <a:gd name="connsiteY5280" fmla="*/ 1618758 h 2810796"/>
              <a:gd name="connsiteX5281" fmla="*/ 54391 w 3531775"/>
              <a:gd name="connsiteY5281" fmla="*/ 1607518 h 2810796"/>
              <a:gd name="connsiteX5282" fmla="*/ 60296 w 3531775"/>
              <a:gd name="connsiteY5282" fmla="*/ 1618758 h 2810796"/>
              <a:gd name="connsiteX5283" fmla="*/ 44485 w 3531775"/>
              <a:gd name="connsiteY5283" fmla="*/ 1609233 h 2810796"/>
              <a:gd name="connsiteX5284" fmla="*/ 54010 w 3531775"/>
              <a:gd name="connsiteY5284" fmla="*/ 1632664 h 2810796"/>
              <a:gd name="connsiteX5285" fmla="*/ 53819 w 3531775"/>
              <a:gd name="connsiteY5285" fmla="*/ 1622282 h 2810796"/>
              <a:gd name="connsiteX5286" fmla="*/ 52581 w 3531775"/>
              <a:gd name="connsiteY5286" fmla="*/ 1578372 h 2810796"/>
              <a:gd name="connsiteX5287" fmla="*/ 53534 w 3531775"/>
              <a:gd name="connsiteY5287" fmla="*/ 1583611 h 2810796"/>
              <a:gd name="connsiteX5288" fmla="*/ 55629 w 3531775"/>
              <a:gd name="connsiteY5288" fmla="*/ 1576753 h 2810796"/>
              <a:gd name="connsiteX5289" fmla="*/ 57534 w 3531775"/>
              <a:gd name="connsiteY5289" fmla="*/ 1582467 h 2810796"/>
              <a:gd name="connsiteX5290" fmla="*/ 58201 w 3531775"/>
              <a:gd name="connsiteY5290" fmla="*/ 1582372 h 2810796"/>
              <a:gd name="connsiteX5291" fmla="*/ 58296 w 3531775"/>
              <a:gd name="connsiteY5291" fmla="*/ 1573324 h 2810796"/>
              <a:gd name="connsiteX5292" fmla="*/ 59344 w 3531775"/>
              <a:gd name="connsiteY5292" fmla="*/ 1578753 h 2810796"/>
              <a:gd name="connsiteX5293" fmla="*/ 61058 w 3531775"/>
              <a:gd name="connsiteY5293" fmla="*/ 1583420 h 2810796"/>
              <a:gd name="connsiteX5294" fmla="*/ 62106 w 3531775"/>
              <a:gd name="connsiteY5294" fmla="*/ 1580086 h 2810796"/>
              <a:gd name="connsiteX5295" fmla="*/ 63916 w 3531775"/>
              <a:gd name="connsiteY5295" fmla="*/ 1591802 h 2810796"/>
              <a:gd name="connsiteX5296" fmla="*/ 65249 w 3531775"/>
              <a:gd name="connsiteY5296" fmla="*/ 1582658 h 2810796"/>
              <a:gd name="connsiteX5297" fmla="*/ 52581 w 3531775"/>
              <a:gd name="connsiteY5297" fmla="*/ 1578372 h 2810796"/>
              <a:gd name="connsiteX5298" fmla="*/ 57058 w 3531775"/>
              <a:gd name="connsiteY5298" fmla="*/ 1536462 h 2810796"/>
              <a:gd name="connsiteX5299" fmla="*/ 58963 w 3531775"/>
              <a:gd name="connsiteY5299" fmla="*/ 1537224 h 2810796"/>
              <a:gd name="connsiteX5300" fmla="*/ 61439 w 3531775"/>
              <a:gd name="connsiteY5300" fmla="*/ 1536081 h 2810796"/>
              <a:gd name="connsiteX5301" fmla="*/ 62011 w 3531775"/>
              <a:gd name="connsiteY5301" fmla="*/ 1535414 h 2810796"/>
              <a:gd name="connsiteX5302" fmla="*/ 63440 w 3531775"/>
              <a:gd name="connsiteY5302" fmla="*/ 1530461 h 2810796"/>
              <a:gd name="connsiteX5303" fmla="*/ 65916 w 3531775"/>
              <a:gd name="connsiteY5303" fmla="*/ 1529413 h 2810796"/>
              <a:gd name="connsiteX5304" fmla="*/ 67916 w 3531775"/>
              <a:gd name="connsiteY5304" fmla="*/ 1539510 h 2810796"/>
              <a:gd name="connsiteX5305" fmla="*/ 57058 w 3531775"/>
              <a:gd name="connsiteY5305" fmla="*/ 1536462 h 2810796"/>
              <a:gd name="connsiteX5306" fmla="*/ 123828 w 3531775"/>
              <a:gd name="connsiteY5306" fmla="*/ 1691815 h 2810796"/>
              <a:gd name="connsiteX5307" fmla="*/ 116399 w 3531775"/>
              <a:gd name="connsiteY5307" fmla="*/ 1700863 h 2810796"/>
              <a:gd name="connsiteX5308" fmla="*/ 114779 w 3531775"/>
              <a:gd name="connsiteY5308" fmla="*/ 1697053 h 2810796"/>
              <a:gd name="connsiteX5309" fmla="*/ 116113 w 3531775"/>
              <a:gd name="connsiteY5309" fmla="*/ 1694291 h 2810796"/>
              <a:gd name="connsiteX5310" fmla="*/ 116113 w 3531775"/>
              <a:gd name="connsiteY5310" fmla="*/ 1693338 h 2810796"/>
              <a:gd name="connsiteX5311" fmla="*/ 110112 w 3531775"/>
              <a:gd name="connsiteY5311" fmla="*/ 1686004 h 2810796"/>
              <a:gd name="connsiteX5312" fmla="*/ 113827 w 3531775"/>
              <a:gd name="connsiteY5312" fmla="*/ 1688671 h 2810796"/>
              <a:gd name="connsiteX5313" fmla="*/ 117256 w 3531775"/>
              <a:gd name="connsiteY5313" fmla="*/ 1690195 h 2810796"/>
              <a:gd name="connsiteX5314" fmla="*/ 115256 w 3531775"/>
              <a:gd name="connsiteY5314" fmla="*/ 1686004 h 2810796"/>
              <a:gd name="connsiteX5315" fmla="*/ 123828 w 3531775"/>
              <a:gd name="connsiteY5315" fmla="*/ 1691815 h 2810796"/>
              <a:gd name="connsiteX5316" fmla="*/ 161166 w 3531775"/>
              <a:gd name="connsiteY5316" fmla="*/ 1731153 h 2810796"/>
              <a:gd name="connsiteX5317" fmla="*/ 137830 w 3531775"/>
              <a:gd name="connsiteY5317" fmla="*/ 1727629 h 2810796"/>
              <a:gd name="connsiteX5318" fmla="*/ 145355 w 3531775"/>
              <a:gd name="connsiteY5318" fmla="*/ 1731438 h 2810796"/>
              <a:gd name="connsiteX5319" fmla="*/ 148403 w 3531775"/>
              <a:gd name="connsiteY5319" fmla="*/ 1730295 h 2810796"/>
              <a:gd name="connsiteX5320" fmla="*/ 148879 w 3531775"/>
              <a:gd name="connsiteY5320" fmla="*/ 1729724 h 2810796"/>
              <a:gd name="connsiteX5321" fmla="*/ 142783 w 3531775"/>
              <a:gd name="connsiteY5321" fmla="*/ 1723152 h 2810796"/>
              <a:gd name="connsiteX5322" fmla="*/ 152498 w 3531775"/>
              <a:gd name="connsiteY5322" fmla="*/ 1730010 h 2810796"/>
              <a:gd name="connsiteX5323" fmla="*/ 151832 w 3531775"/>
              <a:gd name="connsiteY5323" fmla="*/ 1728200 h 2810796"/>
              <a:gd name="connsiteX5324" fmla="*/ 150403 w 3531775"/>
              <a:gd name="connsiteY5324" fmla="*/ 1724962 h 2810796"/>
              <a:gd name="connsiteX5325" fmla="*/ 161166 w 3531775"/>
              <a:gd name="connsiteY5325" fmla="*/ 1731153 h 2810796"/>
              <a:gd name="connsiteX5326" fmla="*/ 213839 w 3531775"/>
              <a:gd name="connsiteY5326" fmla="*/ 1755251 h 2810796"/>
              <a:gd name="connsiteX5327" fmla="*/ 206315 w 3531775"/>
              <a:gd name="connsiteY5327" fmla="*/ 1767919 h 2810796"/>
              <a:gd name="connsiteX5328" fmla="*/ 203267 w 3531775"/>
              <a:gd name="connsiteY5328" fmla="*/ 1764586 h 2810796"/>
              <a:gd name="connsiteX5329" fmla="*/ 202600 w 3531775"/>
              <a:gd name="connsiteY5329" fmla="*/ 1760775 h 2810796"/>
              <a:gd name="connsiteX5330" fmla="*/ 204124 w 3531775"/>
              <a:gd name="connsiteY5330" fmla="*/ 1760204 h 2810796"/>
              <a:gd name="connsiteX5331" fmla="*/ 194313 w 3531775"/>
              <a:gd name="connsiteY5331" fmla="*/ 1754965 h 2810796"/>
              <a:gd name="connsiteX5332" fmla="*/ 206886 w 3531775"/>
              <a:gd name="connsiteY5332" fmla="*/ 1758585 h 2810796"/>
              <a:gd name="connsiteX5333" fmla="*/ 201076 w 3531775"/>
              <a:gd name="connsiteY5333" fmla="*/ 1752965 h 2810796"/>
              <a:gd name="connsiteX5334" fmla="*/ 208982 w 3531775"/>
              <a:gd name="connsiteY5334" fmla="*/ 1756204 h 2810796"/>
              <a:gd name="connsiteX5335" fmla="*/ 213839 w 3531775"/>
              <a:gd name="connsiteY5335" fmla="*/ 1755251 h 2810796"/>
              <a:gd name="connsiteX5336" fmla="*/ 252320 w 3531775"/>
              <a:gd name="connsiteY5336" fmla="*/ 1766776 h 2810796"/>
              <a:gd name="connsiteX5337" fmla="*/ 250892 w 3531775"/>
              <a:gd name="connsiteY5337" fmla="*/ 1778111 h 2810796"/>
              <a:gd name="connsiteX5338" fmla="*/ 247939 w 3531775"/>
              <a:gd name="connsiteY5338" fmla="*/ 1775920 h 2810796"/>
              <a:gd name="connsiteX5339" fmla="*/ 247653 w 3531775"/>
              <a:gd name="connsiteY5339" fmla="*/ 1773063 h 2810796"/>
              <a:gd name="connsiteX5340" fmla="*/ 247272 w 3531775"/>
              <a:gd name="connsiteY5340" fmla="*/ 1772301 h 2810796"/>
              <a:gd name="connsiteX5341" fmla="*/ 239271 w 3531775"/>
              <a:gd name="connsiteY5341" fmla="*/ 1769824 h 2810796"/>
              <a:gd name="connsiteX5342" fmla="*/ 243367 w 3531775"/>
              <a:gd name="connsiteY5342" fmla="*/ 1769824 h 2810796"/>
              <a:gd name="connsiteX5343" fmla="*/ 246701 w 3531775"/>
              <a:gd name="connsiteY5343" fmla="*/ 1769158 h 2810796"/>
              <a:gd name="connsiteX5344" fmla="*/ 243176 w 3531775"/>
              <a:gd name="connsiteY5344" fmla="*/ 1766967 h 2810796"/>
              <a:gd name="connsiteX5345" fmla="*/ 252320 w 3531775"/>
              <a:gd name="connsiteY5345" fmla="*/ 1766776 h 2810796"/>
              <a:gd name="connsiteX5346" fmla="*/ 302231 w 3531775"/>
              <a:gd name="connsiteY5346" fmla="*/ 1787160 h 2810796"/>
              <a:gd name="connsiteX5347" fmla="*/ 301374 w 3531775"/>
              <a:gd name="connsiteY5347" fmla="*/ 1783921 h 2810796"/>
              <a:gd name="connsiteX5348" fmla="*/ 300803 w 3531775"/>
              <a:gd name="connsiteY5348" fmla="*/ 1783064 h 2810796"/>
              <a:gd name="connsiteX5349" fmla="*/ 296040 w 3531775"/>
              <a:gd name="connsiteY5349" fmla="*/ 1780968 h 2810796"/>
              <a:gd name="connsiteX5350" fmla="*/ 295278 w 3531775"/>
              <a:gd name="connsiteY5350" fmla="*/ 1777730 h 2810796"/>
              <a:gd name="connsiteX5351" fmla="*/ 302422 w 3531775"/>
              <a:gd name="connsiteY5351" fmla="*/ 1778016 h 2810796"/>
              <a:gd name="connsiteX5352" fmla="*/ 286801 w 3531775"/>
              <a:gd name="connsiteY5352" fmla="*/ 1775158 h 2810796"/>
              <a:gd name="connsiteX5353" fmla="*/ 296040 w 3531775"/>
              <a:gd name="connsiteY5353" fmla="*/ 1789160 h 2810796"/>
              <a:gd name="connsiteX5354" fmla="*/ 302231 w 3531775"/>
              <a:gd name="connsiteY5354" fmla="*/ 1787160 h 2810796"/>
              <a:gd name="connsiteX5355" fmla="*/ 401768 w 3531775"/>
              <a:gd name="connsiteY5355" fmla="*/ 1773349 h 2810796"/>
              <a:gd name="connsiteX5356" fmla="*/ 402053 w 3531775"/>
              <a:gd name="connsiteY5356" fmla="*/ 1789636 h 2810796"/>
              <a:gd name="connsiteX5357" fmla="*/ 397672 w 3531775"/>
              <a:gd name="connsiteY5357" fmla="*/ 1788112 h 2810796"/>
              <a:gd name="connsiteX5358" fmla="*/ 396719 w 3531775"/>
              <a:gd name="connsiteY5358" fmla="*/ 1784302 h 2810796"/>
              <a:gd name="connsiteX5359" fmla="*/ 387385 w 3531775"/>
              <a:gd name="connsiteY5359" fmla="*/ 1784493 h 2810796"/>
              <a:gd name="connsiteX5360" fmla="*/ 390433 w 3531775"/>
              <a:gd name="connsiteY5360" fmla="*/ 1782112 h 2810796"/>
              <a:gd name="connsiteX5361" fmla="*/ 394624 w 3531775"/>
              <a:gd name="connsiteY5361" fmla="*/ 1779540 h 2810796"/>
              <a:gd name="connsiteX5362" fmla="*/ 389576 w 3531775"/>
              <a:gd name="connsiteY5362" fmla="*/ 1778301 h 2810796"/>
              <a:gd name="connsiteX5363" fmla="*/ 397958 w 3531775"/>
              <a:gd name="connsiteY5363" fmla="*/ 1776873 h 2810796"/>
              <a:gd name="connsiteX5364" fmla="*/ 401768 w 3531775"/>
              <a:gd name="connsiteY5364" fmla="*/ 1773349 h 2810796"/>
              <a:gd name="connsiteX5365" fmla="*/ 472538 w 3531775"/>
              <a:gd name="connsiteY5365" fmla="*/ 1768015 h 2810796"/>
              <a:gd name="connsiteX5366" fmla="*/ 470348 w 3531775"/>
              <a:gd name="connsiteY5366" fmla="*/ 1765157 h 2810796"/>
              <a:gd name="connsiteX5367" fmla="*/ 469395 w 3531775"/>
              <a:gd name="connsiteY5367" fmla="*/ 1764586 h 2810796"/>
              <a:gd name="connsiteX5368" fmla="*/ 462442 w 3531775"/>
              <a:gd name="connsiteY5368" fmla="*/ 1766967 h 2810796"/>
              <a:gd name="connsiteX5369" fmla="*/ 464156 w 3531775"/>
              <a:gd name="connsiteY5369" fmla="*/ 1764490 h 2810796"/>
              <a:gd name="connsiteX5370" fmla="*/ 466823 w 3531775"/>
              <a:gd name="connsiteY5370" fmla="*/ 1761633 h 2810796"/>
              <a:gd name="connsiteX5371" fmla="*/ 468728 w 3531775"/>
              <a:gd name="connsiteY5371" fmla="*/ 1758870 h 2810796"/>
              <a:gd name="connsiteX5372" fmla="*/ 449964 w 3531775"/>
              <a:gd name="connsiteY5372" fmla="*/ 1767538 h 2810796"/>
              <a:gd name="connsiteX5373" fmla="*/ 472538 w 3531775"/>
              <a:gd name="connsiteY5373" fmla="*/ 1768015 h 2810796"/>
              <a:gd name="connsiteX5374" fmla="*/ 519211 w 3531775"/>
              <a:gd name="connsiteY5374" fmla="*/ 1743916 h 2810796"/>
              <a:gd name="connsiteX5375" fmla="*/ 515306 w 3531775"/>
              <a:gd name="connsiteY5375" fmla="*/ 1760680 h 2810796"/>
              <a:gd name="connsiteX5376" fmla="*/ 512353 w 3531775"/>
              <a:gd name="connsiteY5376" fmla="*/ 1759537 h 2810796"/>
              <a:gd name="connsiteX5377" fmla="*/ 512639 w 3531775"/>
              <a:gd name="connsiteY5377" fmla="*/ 1755727 h 2810796"/>
              <a:gd name="connsiteX5378" fmla="*/ 512353 w 3531775"/>
              <a:gd name="connsiteY5378" fmla="*/ 1754965 h 2810796"/>
              <a:gd name="connsiteX5379" fmla="*/ 503590 w 3531775"/>
              <a:gd name="connsiteY5379" fmla="*/ 1756870 h 2810796"/>
              <a:gd name="connsiteX5380" fmla="*/ 508352 w 3531775"/>
              <a:gd name="connsiteY5380" fmla="*/ 1754108 h 2810796"/>
              <a:gd name="connsiteX5381" fmla="*/ 512258 w 3531775"/>
              <a:gd name="connsiteY5381" fmla="*/ 1751060 h 2810796"/>
              <a:gd name="connsiteX5382" fmla="*/ 508638 w 3531775"/>
              <a:gd name="connsiteY5382" fmla="*/ 1750393 h 2810796"/>
              <a:gd name="connsiteX5383" fmla="*/ 515591 w 3531775"/>
              <a:gd name="connsiteY5383" fmla="*/ 1748012 h 2810796"/>
              <a:gd name="connsiteX5384" fmla="*/ 519211 w 3531775"/>
              <a:gd name="connsiteY5384" fmla="*/ 1743916 h 2810796"/>
              <a:gd name="connsiteX5385" fmla="*/ 565407 w 3531775"/>
              <a:gd name="connsiteY5385" fmla="*/ 1731438 h 2810796"/>
              <a:gd name="connsiteX5386" fmla="*/ 563026 w 3531775"/>
              <a:gd name="connsiteY5386" fmla="*/ 1728009 h 2810796"/>
              <a:gd name="connsiteX5387" fmla="*/ 554358 w 3531775"/>
              <a:gd name="connsiteY5387" fmla="*/ 1731629 h 2810796"/>
              <a:gd name="connsiteX5388" fmla="*/ 556263 w 3531775"/>
              <a:gd name="connsiteY5388" fmla="*/ 1728200 h 2810796"/>
              <a:gd name="connsiteX5389" fmla="*/ 559121 w 3531775"/>
              <a:gd name="connsiteY5389" fmla="*/ 1724104 h 2810796"/>
              <a:gd name="connsiteX5390" fmla="*/ 553882 w 3531775"/>
              <a:gd name="connsiteY5390" fmla="*/ 1724771 h 2810796"/>
              <a:gd name="connsiteX5391" fmla="*/ 561121 w 3531775"/>
              <a:gd name="connsiteY5391" fmla="*/ 1720199 h 2810796"/>
              <a:gd name="connsiteX5392" fmla="*/ 544643 w 3531775"/>
              <a:gd name="connsiteY5392" fmla="*/ 1726866 h 2810796"/>
              <a:gd name="connsiteX5393" fmla="*/ 560359 w 3531775"/>
              <a:gd name="connsiteY5393" fmla="*/ 1738201 h 2810796"/>
              <a:gd name="connsiteX5394" fmla="*/ 565407 w 3531775"/>
              <a:gd name="connsiteY5394" fmla="*/ 1731438 h 2810796"/>
              <a:gd name="connsiteX5395" fmla="*/ 604841 w 3531775"/>
              <a:gd name="connsiteY5395" fmla="*/ 1703435 h 2810796"/>
              <a:gd name="connsiteX5396" fmla="*/ 601316 w 3531775"/>
              <a:gd name="connsiteY5396" fmla="*/ 1701149 h 2810796"/>
              <a:gd name="connsiteX5397" fmla="*/ 601031 w 3531775"/>
              <a:gd name="connsiteY5397" fmla="*/ 1700673 h 2810796"/>
              <a:gd name="connsiteX5398" fmla="*/ 592363 w 3531775"/>
              <a:gd name="connsiteY5398" fmla="*/ 1707436 h 2810796"/>
              <a:gd name="connsiteX5399" fmla="*/ 596173 w 3531775"/>
              <a:gd name="connsiteY5399" fmla="*/ 1702101 h 2810796"/>
              <a:gd name="connsiteX5400" fmla="*/ 590267 w 3531775"/>
              <a:gd name="connsiteY5400" fmla="*/ 1702578 h 2810796"/>
              <a:gd name="connsiteX5401" fmla="*/ 593887 w 3531775"/>
              <a:gd name="connsiteY5401" fmla="*/ 1698672 h 2810796"/>
              <a:gd name="connsiteX5402" fmla="*/ 595125 w 3531775"/>
              <a:gd name="connsiteY5402" fmla="*/ 1694005 h 2810796"/>
              <a:gd name="connsiteX5403" fmla="*/ 604079 w 3531775"/>
              <a:gd name="connsiteY5403" fmla="*/ 1708007 h 2810796"/>
              <a:gd name="connsiteX5404" fmla="*/ 604841 w 3531775"/>
              <a:gd name="connsiteY5404" fmla="*/ 1703435 h 2810796"/>
              <a:gd name="connsiteX5405" fmla="*/ 689423 w 3531775"/>
              <a:gd name="connsiteY5405" fmla="*/ 1644570 h 2810796"/>
              <a:gd name="connsiteX5406" fmla="*/ 688565 w 3531775"/>
              <a:gd name="connsiteY5406" fmla="*/ 1640665 h 2810796"/>
              <a:gd name="connsiteX5407" fmla="*/ 687994 w 3531775"/>
              <a:gd name="connsiteY5407" fmla="*/ 1639903 h 2810796"/>
              <a:gd name="connsiteX5408" fmla="*/ 683803 w 3531775"/>
              <a:gd name="connsiteY5408" fmla="*/ 1639999 h 2810796"/>
              <a:gd name="connsiteX5409" fmla="*/ 686756 w 3531775"/>
              <a:gd name="connsiteY5409" fmla="*/ 1635998 h 2810796"/>
              <a:gd name="connsiteX5410" fmla="*/ 682946 w 3531775"/>
              <a:gd name="connsiteY5410" fmla="*/ 1636093 h 2810796"/>
              <a:gd name="connsiteX5411" fmla="*/ 689042 w 3531775"/>
              <a:gd name="connsiteY5411" fmla="*/ 1632093 h 2810796"/>
              <a:gd name="connsiteX5412" fmla="*/ 691518 w 3531775"/>
              <a:gd name="connsiteY5412" fmla="*/ 1627140 h 2810796"/>
              <a:gd name="connsiteX5413" fmla="*/ 692661 w 3531775"/>
              <a:gd name="connsiteY5413" fmla="*/ 1645142 h 2810796"/>
              <a:gd name="connsiteX5414" fmla="*/ 689423 w 3531775"/>
              <a:gd name="connsiteY5414" fmla="*/ 1644570 h 2810796"/>
              <a:gd name="connsiteX5415" fmla="*/ 820677 w 3531775"/>
              <a:gd name="connsiteY5415" fmla="*/ 1543225 h 2810796"/>
              <a:gd name="connsiteX5416" fmla="*/ 816391 w 3531775"/>
              <a:gd name="connsiteY5416" fmla="*/ 1541224 h 2810796"/>
              <a:gd name="connsiteX5417" fmla="*/ 816391 w 3531775"/>
              <a:gd name="connsiteY5417" fmla="*/ 1539319 h 2810796"/>
              <a:gd name="connsiteX5418" fmla="*/ 810676 w 3531775"/>
              <a:gd name="connsiteY5418" fmla="*/ 1540653 h 2810796"/>
              <a:gd name="connsiteX5419" fmla="*/ 812771 w 3531775"/>
              <a:gd name="connsiteY5419" fmla="*/ 1535986 h 2810796"/>
              <a:gd name="connsiteX5420" fmla="*/ 807533 w 3531775"/>
              <a:gd name="connsiteY5420" fmla="*/ 1537319 h 2810796"/>
              <a:gd name="connsiteX5421" fmla="*/ 814105 w 3531775"/>
              <a:gd name="connsiteY5421" fmla="*/ 1531699 h 2810796"/>
              <a:gd name="connsiteX5422" fmla="*/ 815343 w 3531775"/>
              <a:gd name="connsiteY5422" fmla="*/ 1526270 h 2810796"/>
              <a:gd name="connsiteX5423" fmla="*/ 825344 w 3531775"/>
              <a:gd name="connsiteY5423" fmla="*/ 1542653 h 2810796"/>
              <a:gd name="connsiteX5424" fmla="*/ 820677 w 3531775"/>
              <a:gd name="connsiteY5424" fmla="*/ 1543225 h 2810796"/>
              <a:gd name="connsiteX5425" fmla="*/ 880018 w 3531775"/>
              <a:gd name="connsiteY5425" fmla="*/ 1495790 h 2810796"/>
              <a:gd name="connsiteX5426" fmla="*/ 876875 w 3531775"/>
              <a:gd name="connsiteY5426" fmla="*/ 1493123 h 2810796"/>
              <a:gd name="connsiteX5427" fmla="*/ 869826 w 3531775"/>
              <a:gd name="connsiteY5427" fmla="*/ 1497124 h 2810796"/>
              <a:gd name="connsiteX5428" fmla="*/ 870588 w 3531775"/>
              <a:gd name="connsiteY5428" fmla="*/ 1493980 h 2810796"/>
              <a:gd name="connsiteX5429" fmla="*/ 872207 w 3531775"/>
              <a:gd name="connsiteY5429" fmla="*/ 1490170 h 2810796"/>
              <a:gd name="connsiteX5430" fmla="*/ 873160 w 3531775"/>
              <a:gd name="connsiteY5430" fmla="*/ 1486741 h 2810796"/>
              <a:gd name="connsiteX5431" fmla="*/ 864778 w 3531775"/>
              <a:gd name="connsiteY5431" fmla="*/ 1487789 h 2810796"/>
              <a:gd name="connsiteX5432" fmla="*/ 877160 w 3531775"/>
              <a:gd name="connsiteY5432" fmla="*/ 1501981 h 2810796"/>
              <a:gd name="connsiteX5433" fmla="*/ 880018 w 3531775"/>
              <a:gd name="connsiteY5433" fmla="*/ 1495790 h 2810796"/>
              <a:gd name="connsiteX5434" fmla="*/ 925547 w 3531775"/>
              <a:gd name="connsiteY5434" fmla="*/ 1460738 h 2810796"/>
              <a:gd name="connsiteX5435" fmla="*/ 924119 w 3531775"/>
              <a:gd name="connsiteY5435" fmla="*/ 1479597 h 2810796"/>
              <a:gd name="connsiteX5436" fmla="*/ 920594 w 3531775"/>
              <a:gd name="connsiteY5436" fmla="*/ 1474168 h 2810796"/>
              <a:gd name="connsiteX5437" fmla="*/ 920118 w 3531775"/>
              <a:gd name="connsiteY5437" fmla="*/ 1473311 h 2810796"/>
              <a:gd name="connsiteX5438" fmla="*/ 911641 w 3531775"/>
              <a:gd name="connsiteY5438" fmla="*/ 1475883 h 2810796"/>
              <a:gd name="connsiteX5439" fmla="*/ 915927 w 3531775"/>
              <a:gd name="connsiteY5439" fmla="*/ 1472644 h 2810796"/>
              <a:gd name="connsiteX5440" fmla="*/ 919356 w 3531775"/>
              <a:gd name="connsiteY5440" fmla="*/ 1469025 h 2810796"/>
              <a:gd name="connsiteX5441" fmla="*/ 915546 w 3531775"/>
              <a:gd name="connsiteY5441" fmla="*/ 1468453 h 2810796"/>
              <a:gd name="connsiteX5442" fmla="*/ 925547 w 3531775"/>
              <a:gd name="connsiteY5442" fmla="*/ 1460738 h 2810796"/>
              <a:gd name="connsiteX5443" fmla="*/ 977840 w 3531775"/>
              <a:gd name="connsiteY5443" fmla="*/ 1451118 h 2810796"/>
              <a:gd name="connsiteX5444" fmla="*/ 975839 w 3531775"/>
              <a:gd name="connsiteY5444" fmla="*/ 1446736 h 2810796"/>
              <a:gd name="connsiteX5445" fmla="*/ 971934 w 3531775"/>
              <a:gd name="connsiteY5445" fmla="*/ 1446832 h 2810796"/>
              <a:gd name="connsiteX5446" fmla="*/ 964505 w 3531775"/>
              <a:gd name="connsiteY5446" fmla="*/ 1448927 h 2810796"/>
              <a:gd name="connsiteX5447" fmla="*/ 975458 w 3531775"/>
              <a:gd name="connsiteY5447" fmla="*/ 1441879 h 2810796"/>
              <a:gd name="connsiteX5448" fmla="*/ 966981 w 3531775"/>
              <a:gd name="connsiteY5448" fmla="*/ 1440926 h 2810796"/>
              <a:gd name="connsiteX5449" fmla="*/ 974982 w 3531775"/>
              <a:gd name="connsiteY5449" fmla="*/ 1437592 h 2810796"/>
              <a:gd name="connsiteX5450" fmla="*/ 977649 w 3531775"/>
              <a:gd name="connsiteY5450" fmla="*/ 1432734 h 2810796"/>
              <a:gd name="connsiteX5451" fmla="*/ 957170 w 3531775"/>
              <a:gd name="connsiteY5451" fmla="*/ 1441593 h 2810796"/>
              <a:gd name="connsiteX5452" fmla="*/ 972125 w 3531775"/>
              <a:gd name="connsiteY5452" fmla="*/ 1457214 h 2810796"/>
              <a:gd name="connsiteX5453" fmla="*/ 977840 w 3531775"/>
              <a:gd name="connsiteY5453" fmla="*/ 1451118 h 2810796"/>
              <a:gd name="connsiteX5454" fmla="*/ 1018607 w 3531775"/>
              <a:gd name="connsiteY5454" fmla="*/ 1433973 h 2810796"/>
              <a:gd name="connsiteX5455" fmla="*/ 1016892 w 3531775"/>
              <a:gd name="connsiteY5455" fmla="*/ 1430639 h 2810796"/>
              <a:gd name="connsiteX5456" fmla="*/ 1016130 w 3531775"/>
              <a:gd name="connsiteY5456" fmla="*/ 1429972 h 2810796"/>
              <a:gd name="connsiteX5457" fmla="*/ 1011463 w 3531775"/>
              <a:gd name="connsiteY5457" fmla="*/ 1429210 h 2810796"/>
              <a:gd name="connsiteX5458" fmla="*/ 1014035 w 3531775"/>
              <a:gd name="connsiteY5458" fmla="*/ 1426543 h 2810796"/>
              <a:gd name="connsiteX5459" fmla="*/ 1009748 w 3531775"/>
              <a:gd name="connsiteY5459" fmla="*/ 1425876 h 2810796"/>
              <a:gd name="connsiteX5460" fmla="*/ 1016035 w 3531775"/>
              <a:gd name="connsiteY5460" fmla="*/ 1423876 h 2810796"/>
              <a:gd name="connsiteX5461" fmla="*/ 1001652 w 3531775"/>
              <a:gd name="connsiteY5461" fmla="*/ 1426067 h 2810796"/>
              <a:gd name="connsiteX5462" fmla="*/ 1014511 w 3531775"/>
              <a:gd name="connsiteY5462" fmla="*/ 1438164 h 2810796"/>
              <a:gd name="connsiteX5463" fmla="*/ 1018607 w 3531775"/>
              <a:gd name="connsiteY5463" fmla="*/ 1433973 h 2810796"/>
              <a:gd name="connsiteX5464" fmla="*/ 1072137 w 3531775"/>
              <a:gd name="connsiteY5464" fmla="*/ 1430353 h 2810796"/>
              <a:gd name="connsiteX5465" fmla="*/ 1070994 w 3531775"/>
              <a:gd name="connsiteY5465" fmla="*/ 1426258 h 2810796"/>
              <a:gd name="connsiteX5466" fmla="*/ 1062993 w 3531775"/>
              <a:gd name="connsiteY5466" fmla="*/ 1425686 h 2810796"/>
              <a:gd name="connsiteX5467" fmla="*/ 1065279 w 3531775"/>
              <a:gd name="connsiteY5467" fmla="*/ 1423400 h 2810796"/>
              <a:gd name="connsiteX5468" fmla="*/ 1068708 w 3531775"/>
              <a:gd name="connsiteY5468" fmla="*/ 1421019 h 2810796"/>
              <a:gd name="connsiteX5469" fmla="*/ 1071470 w 3531775"/>
              <a:gd name="connsiteY5469" fmla="*/ 1418542 h 2810796"/>
              <a:gd name="connsiteX5470" fmla="*/ 1054992 w 3531775"/>
              <a:gd name="connsiteY5470" fmla="*/ 1417875 h 2810796"/>
              <a:gd name="connsiteX5471" fmla="*/ 1066517 w 3531775"/>
              <a:gd name="connsiteY5471" fmla="*/ 1434258 h 2810796"/>
              <a:gd name="connsiteX5472" fmla="*/ 1072137 w 3531775"/>
              <a:gd name="connsiteY5472" fmla="*/ 1430353 h 2810796"/>
              <a:gd name="connsiteX5473" fmla="*/ 1075280 w 3531775"/>
              <a:gd name="connsiteY5473" fmla="*/ 1467882 h 2810796"/>
              <a:gd name="connsiteX5474" fmla="*/ 1084520 w 3531775"/>
              <a:gd name="connsiteY5474" fmla="*/ 1464072 h 2810796"/>
              <a:gd name="connsiteX5475" fmla="*/ 1083567 w 3531775"/>
              <a:gd name="connsiteY5475" fmla="*/ 1458928 h 2810796"/>
              <a:gd name="connsiteX5476" fmla="*/ 1082900 w 3531775"/>
              <a:gd name="connsiteY5476" fmla="*/ 1457690 h 2810796"/>
              <a:gd name="connsiteX5477" fmla="*/ 1074899 w 3531775"/>
              <a:gd name="connsiteY5477" fmla="*/ 1457690 h 2810796"/>
              <a:gd name="connsiteX5478" fmla="*/ 1077566 w 3531775"/>
              <a:gd name="connsiteY5478" fmla="*/ 1454928 h 2810796"/>
              <a:gd name="connsiteX5479" fmla="*/ 1081376 w 3531775"/>
              <a:gd name="connsiteY5479" fmla="*/ 1452261 h 2810796"/>
              <a:gd name="connsiteX5480" fmla="*/ 1076423 w 3531775"/>
              <a:gd name="connsiteY5480" fmla="*/ 1449784 h 2810796"/>
              <a:gd name="connsiteX5481" fmla="*/ 1084520 w 3531775"/>
              <a:gd name="connsiteY5481" fmla="*/ 1449403 h 2810796"/>
              <a:gd name="connsiteX5482" fmla="*/ 1088139 w 3531775"/>
              <a:gd name="connsiteY5482" fmla="*/ 1445403 h 2810796"/>
              <a:gd name="connsiteX5483" fmla="*/ 1075280 w 3531775"/>
              <a:gd name="connsiteY5483" fmla="*/ 1467882 h 2810796"/>
              <a:gd name="connsiteX5484" fmla="*/ 1053182 w 3531775"/>
              <a:gd name="connsiteY5484" fmla="*/ 1485503 h 2810796"/>
              <a:gd name="connsiteX5485" fmla="*/ 1068422 w 3531775"/>
              <a:gd name="connsiteY5485" fmla="*/ 1485884 h 2810796"/>
              <a:gd name="connsiteX5486" fmla="*/ 1064422 w 3531775"/>
              <a:gd name="connsiteY5486" fmla="*/ 1479693 h 2810796"/>
              <a:gd name="connsiteX5487" fmla="*/ 1056326 w 3531775"/>
              <a:gd name="connsiteY5487" fmla="*/ 1478836 h 2810796"/>
              <a:gd name="connsiteX5488" fmla="*/ 1062422 w 3531775"/>
              <a:gd name="connsiteY5488" fmla="*/ 1474359 h 2810796"/>
              <a:gd name="connsiteX5489" fmla="*/ 1058612 w 3531775"/>
              <a:gd name="connsiteY5489" fmla="*/ 1472835 h 2810796"/>
              <a:gd name="connsiteX5490" fmla="*/ 1064517 w 3531775"/>
              <a:gd name="connsiteY5490" fmla="*/ 1471882 h 2810796"/>
              <a:gd name="connsiteX5491" fmla="*/ 1066898 w 3531775"/>
              <a:gd name="connsiteY5491" fmla="*/ 1468549 h 2810796"/>
              <a:gd name="connsiteX5492" fmla="*/ 1053182 w 3531775"/>
              <a:gd name="connsiteY5492" fmla="*/ 1485503 h 2810796"/>
              <a:gd name="connsiteX5493" fmla="*/ 1042514 w 3531775"/>
              <a:gd name="connsiteY5493" fmla="*/ 1465786 h 2810796"/>
              <a:gd name="connsiteX5494" fmla="*/ 1047467 w 3531775"/>
              <a:gd name="connsiteY5494" fmla="*/ 1459214 h 2810796"/>
              <a:gd name="connsiteX5495" fmla="*/ 1040514 w 3531775"/>
              <a:gd name="connsiteY5495" fmla="*/ 1458928 h 2810796"/>
              <a:gd name="connsiteX5496" fmla="*/ 1045086 w 3531775"/>
              <a:gd name="connsiteY5496" fmla="*/ 1452451 h 2810796"/>
              <a:gd name="connsiteX5497" fmla="*/ 1030322 w 3531775"/>
              <a:gd name="connsiteY5497" fmla="*/ 1455213 h 2810796"/>
              <a:gd name="connsiteX5498" fmla="*/ 1034799 w 3531775"/>
              <a:gd name="connsiteY5498" fmla="*/ 1451594 h 2810796"/>
              <a:gd name="connsiteX5499" fmla="*/ 1037657 w 3531775"/>
              <a:gd name="connsiteY5499" fmla="*/ 1447403 h 2810796"/>
              <a:gd name="connsiteX5500" fmla="*/ 1030703 w 3531775"/>
              <a:gd name="connsiteY5500" fmla="*/ 1446450 h 2810796"/>
              <a:gd name="connsiteX5501" fmla="*/ 1039657 w 3531775"/>
              <a:gd name="connsiteY5501" fmla="*/ 1443212 h 2810796"/>
              <a:gd name="connsiteX5502" fmla="*/ 1041276 w 3531775"/>
              <a:gd name="connsiteY5502" fmla="*/ 1437687 h 2810796"/>
              <a:gd name="connsiteX5503" fmla="*/ 1042514 w 3531775"/>
              <a:gd name="connsiteY5503" fmla="*/ 1465786 h 2810796"/>
              <a:gd name="connsiteX5504" fmla="*/ 1011749 w 3531775"/>
              <a:gd name="connsiteY5504" fmla="*/ 1490837 h 2810796"/>
              <a:gd name="connsiteX5505" fmla="*/ 1022512 w 3531775"/>
              <a:gd name="connsiteY5505" fmla="*/ 1487122 h 2810796"/>
              <a:gd name="connsiteX5506" fmla="*/ 1018511 w 3531775"/>
              <a:gd name="connsiteY5506" fmla="*/ 1486646 h 2810796"/>
              <a:gd name="connsiteX5507" fmla="*/ 1020131 w 3531775"/>
              <a:gd name="connsiteY5507" fmla="*/ 1483026 h 2810796"/>
              <a:gd name="connsiteX5508" fmla="*/ 1013368 w 3531775"/>
              <a:gd name="connsiteY5508" fmla="*/ 1484455 h 2810796"/>
              <a:gd name="connsiteX5509" fmla="*/ 1018130 w 3531775"/>
              <a:gd name="connsiteY5509" fmla="*/ 1479597 h 2810796"/>
              <a:gd name="connsiteX5510" fmla="*/ 1016511 w 3531775"/>
              <a:gd name="connsiteY5510" fmla="*/ 1477502 h 2810796"/>
              <a:gd name="connsiteX5511" fmla="*/ 1021083 w 3531775"/>
              <a:gd name="connsiteY5511" fmla="*/ 1473787 h 2810796"/>
              <a:gd name="connsiteX5512" fmla="*/ 1011749 w 3531775"/>
              <a:gd name="connsiteY5512" fmla="*/ 1490837 h 2810796"/>
              <a:gd name="connsiteX5513" fmla="*/ 1002128 w 3531775"/>
              <a:gd name="connsiteY5513" fmla="*/ 1476930 h 2810796"/>
              <a:gd name="connsiteX5514" fmla="*/ 999271 w 3531775"/>
              <a:gd name="connsiteY5514" fmla="*/ 1469311 h 2810796"/>
              <a:gd name="connsiteX5515" fmla="*/ 998890 w 3531775"/>
              <a:gd name="connsiteY5515" fmla="*/ 1468072 h 2810796"/>
              <a:gd name="connsiteX5516" fmla="*/ 988984 w 3531775"/>
              <a:gd name="connsiteY5516" fmla="*/ 1468834 h 2810796"/>
              <a:gd name="connsiteX5517" fmla="*/ 998985 w 3531775"/>
              <a:gd name="connsiteY5517" fmla="*/ 1462643 h 2810796"/>
              <a:gd name="connsiteX5518" fmla="*/ 994794 w 3531775"/>
              <a:gd name="connsiteY5518" fmla="*/ 1460738 h 2810796"/>
              <a:gd name="connsiteX5519" fmla="*/ 1002986 w 3531775"/>
              <a:gd name="connsiteY5519" fmla="*/ 1459309 h 2810796"/>
              <a:gd name="connsiteX5520" fmla="*/ 1007558 w 3531775"/>
              <a:gd name="connsiteY5520" fmla="*/ 1454642 h 2810796"/>
              <a:gd name="connsiteX5521" fmla="*/ 1002128 w 3531775"/>
              <a:gd name="connsiteY5521" fmla="*/ 1476930 h 2810796"/>
              <a:gd name="connsiteX5522" fmla="*/ 970505 w 3531775"/>
              <a:gd name="connsiteY5522" fmla="*/ 1507601 h 2810796"/>
              <a:gd name="connsiteX5523" fmla="*/ 989079 w 3531775"/>
              <a:gd name="connsiteY5523" fmla="*/ 1502458 h 2810796"/>
              <a:gd name="connsiteX5524" fmla="*/ 985079 w 3531775"/>
              <a:gd name="connsiteY5524" fmla="*/ 1501219 h 2810796"/>
              <a:gd name="connsiteX5525" fmla="*/ 982983 w 3531775"/>
              <a:gd name="connsiteY5525" fmla="*/ 1496933 h 2810796"/>
              <a:gd name="connsiteX5526" fmla="*/ 973077 w 3531775"/>
              <a:gd name="connsiteY5526" fmla="*/ 1498743 h 2810796"/>
              <a:gd name="connsiteX5527" fmla="*/ 976887 w 3531775"/>
              <a:gd name="connsiteY5527" fmla="*/ 1495314 h 2810796"/>
              <a:gd name="connsiteX5528" fmla="*/ 979554 w 3531775"/>
              <a:gd name="connsiteY5528" fmla="*/ 1491599 h 2810796"/>
              <a:gd name="connsiteX5529" fmla="*/ 974696 w 3531775"/>
              <a:gd name="connsiteY5529" fmla="*/ 1491028 h 2810796"/>
              <a:gd name="connsiteX5530" fmla="*/ 981554 w 3531775"/>
              <a:gd name="connsiteY5530" fmla="*/ 1487979 h 2810796"/>
              <a:gd name="connsiteX5531" fmla="*/ 983745 w 3531775"/>
              <a:gd name="connsiteY5531" fmla="*/ 1483217 h 2810796"/>
              <a:gd name="connsiteX5532" fmla="*/ 970505 w 3531775"/>
              <a:gd name="connsiteY5532" fmla="*/ 1507601 h 2810796"/>
              <a:gd name="connsiteX5533" fmla="*/ 954599 w 3531775"/>
              <a:gd name="connsiteY5533" fmla="*/ 1493504 h 2810796"/>
              <a:gd name="connsiteX5534" fmla="*/ 958694 w 3531775"/>
              <a:gd name="connsiteY5534" fmla="*/ 1486837 h 2810796"/>
              <a:gd name="connsiteX5535" fmla="*/ 955456 w 3531775"/>
              <a:gd name="connsiteY5535" fmla="*/ 1482836 h 2810796"/>
              <a:gd name="connsiteX5536" fmla="*/ 954218 w 3531775"/>
              <a:gd name="connsiteY5536" fmla="*/ 1482074 h 2810796"/>
              <a:gd name="connsiteX5537" fmla="*/ 944312 w 3531775"/>
              <a:gd name="connsiteY5537" fmla="*/ 1486551 h 2810796"/>
              <a:gd name="connsiteX5538" fmla="*/ 948026 w 3531775"/>
              <a:gd name="connsiteY5538" fmla="*/ 1482360 h 2810796"/>
              <a:gd name="connsiteX5539" fmla="*/ 950312 w 3531775"/>
              <a:gd name="connsiteY5539" fmla="*/ 1478074 h 2810796"/>
              <a:gd name="connsiteX5540" fmla="*/ 944597 w 3531775"/>
              <a:gd name="connsiteY5540" fmla="*/ 1478454 h 2810796"/>
              <a:gd name="connsiteX5541" fmla="*/ 951836 w 3531775"/>
              <a:gd name="connsiteY5541" fmla="*/ 1474073 h 2810796"/>
              <a:gd name="connsiteX5542" fmla="*/ 953265 w 3531775"/>
              <a:gd name="connsiteY5542" fmla="*/ 1468929 h 2810796"/>
              <a:gd name="connsiteX5543" fmla="*/ 954599 w 3531775"/>
              <a:gd name="connsiteY5543" fmla="*/ 1493504 h 2810796"/>
              <a:gd name="connsiteX5544" fmla="*/ 928024 w 3531775"/>
              <a:gd name="connsiteY5544" fmla="*/ 1526841 h 2810796"/>
              <a:gd name="connsiteX5545" fmla="*/ 944026 w 3531775"/>
              <a:gd name="connsiteY5545" fmla="*/ 1522746 h 2810796"/>
              <a:gd name="connsiteX5546" fmla="*/ 940502 w 3531775"/>
              <a:gd name="connsiteY5546" fmla="*/ 1517316 h 2810796"/>
              <a:gd name="connsiteX5547" fmla="*/ 940025 w 3531775"/>
              <a:gd name="connsiteY5547" fmla="*/ 1516459 h 2810796"/>
              <a:gd name="connsiteX5548" fmla="*/ 932215 w 3531775"/>
              <a:gd name="connsiteY5548" fmla="*/ 1518555 h 2810796"/>
              <a:gd name="connsiteX5549" fmla="*/ 936025 w 3531775"/>
              <a:gd name="connsiteY5549" fmla="*/ 1515602 h 2810796"/>
              <a:gd name="connsiteX5550" fmla="*/ 939073 w 3531775"/>
              <a:gd name="connsiteY5550" fmla="*/ 1512173 h 2810796"/>
              <a:gd name="connsiteX5551" fmla="*/ 935453 w 3531775"/>
              <a:gd name="connsiteY5551" fmla="*/ 1511411 h 2810796"/>
              <a:gd name="connsiteX5552" fmla="*/ 941549 w 3531775"/>
              <a:gd name="connsiteY5552" fmla="*/ 1508839 h 2810796"/>
              <a:gd name="connsiteX5553" fmla="*/ 944407 w 3531775"/>
              <a:gd name="connsiteY5553" fmla="*/ 1504458 h 2810796"/>
              <a:gd name="connsiteX5554" fmla="*/ 928024 w 3531775"/>
              <a:gd name="connsiteY5554" fmla="*/ 1526841 h 2810796"/>
              <a:gd name="connsiteX5555" fmla="*/ 916784 w 3531775"/>
              <a:gd name="connsiteY5555" fmla="*/ 1512554 h 2810796"/>
              <a:gd name="connsiteX5556" fmla="*/ 911736 w 3531775"/>
              <a:gd name="connsiteY5556" fmla="*/ 1512745 h 2810796"/>
              <a:gd name="connsiteX5557" fmla="*/ 908021 w 3531775"/>
              <a:gd name="connsiteY5557" fmla="*/ 1509220 h 2810796"/>
              <a:gd name="connsiteX5558" fmla="*/ 899544 w 3531775"/>
              <a:gd name="connsiteY5558" fmla="*/ 1513602 h 2810796"/>
              <a:gd name="connsiteX5559" fmla="*/ 900401 w 3531775"/>
              <a:gd name="connsiteY5559" fmla="*/ 1509792 h 2810796"/>
              <a:gd name="connsiteX5560" fmla="*/ 902306 w 3531775"/>
              <a:gd name="connsiteY5560" fmla="*/ 1505220 h 2810796"/>
              <a:gd name="connsiteX5561" fmla="*/ 896591 w 3531775"/>
              <a:gd name="connsiteY5561" fmla="*/ 1506363 h 2810796"/>
              <a:gd name="connsiteX5562" fmla="*/ 903449 w 3531775"/>
              <a:gd name="connsiteY5562" fmla="*/ 1501029 h 2810796"/>
              <a:gd name="connsiteX5563" fmla="*/ 904116 w 3531775"/>
              <a:gd name="connsiteY5563" fmla="*/ 1495790 h 2810796"/>
              <a:gd name="connsiteX5564" fmla="*/ 916784 w 3531775"/>
              <a:gd name="connsiteY5564" fmla="*/ 1512554 h 2810796"/>
              <a:gd name="connsiteX5565" fmla="*/ 876113 w 3531775"/>
              <a:gd name="connsiteY5565" fmla="*/ 1547225 h 2810796"/>
              <a:gd name="connsiteX5566" fmla="*/ 901259 w 3531775"/>
              <a:gd name="connsiteY5566" fmla="*/ 1541986 h 2810796"/>
              <a:gd name="connsiteX5567" fmla="*/ 894115 w 3531775"/>
              <a:gd name="connsiteY5567" fmla="*/ 1539700 h 2810796"/>
              <a:gd name="connsiteX5568" fmla="*/ 885542 w 3531775"/>
              <a:gd name="connsiteY5568" fmla="*/ 1543987 h 2810796"/>
              <a:gd name="connsiteX5569" fmla="*/ 888114 w 3531775"/>
              <a:gd name="connsiteY5569" fmla="*/ 1540272 h 2810796"/>
              <a:gd name="connsiteX5570" fmla="*/ 889448 w 3531775"/>
              <a:gd name="connsiteY5570" fmla="*/ 1536652 h 2810796"/>
              <a:gd name="connsiteX5571" fmla="*/ 884876 w 3531775"/>
              <a:gd name="connsiteY5571" fmla="*/ 1537700 h 2810796"/>
              <a:gd name="connsiteX5572" fmla="*/ 890210 w 3531775"/>
              <a:gd name="connsiteY5572" fmla="*/ 1533318 h 2810796"/>
              <a:gd name="connsiteX5573" fmla="*/ 876113 w 3531775"/>
              <a:gd name="connsiteY5573" fmla="*/ 1547225 h 2810796"/>
              <a:gd name="connsiteX5574" fmla="*/ 852681 w 3531775"/>
              <a:gd name="connsiteY5574" fmla="*/ 1578943 h 2810796"/>
              <a:gd name="connsiteX5575" fmla="*/ 866873 w 3531775"/>
              <a:gd name="connsiteY5575" fmla="*/ 1567990 h 2810796"/>
              <a:gd name="connsiteX5576" fmla="*/ 863825 w 3531775"/>
              <a:gd name="connsiteY5576" fmla="*/ 1564561 h 2810796"/>
              <a:gd name="connsiteX5577" fmla="*/ 853729 w 3531775"/>
              <a:gd name="connsiteY5577" fmla="*/ 1569609 h 2810796"/>
              <a:gd name="connsiteX5578" fmla="*/ 857063 w 3531775"/>
              <a:gd name="connsiteY5578" fmla="*/ 1565037 h 2810796"/>
              <a:gd name="connsiteX5579" fmla="*/ 859063 w 3531775"/>
              <a:gd name="connsiteY5579" fmla="*/ 1560560 h 2810796"/>
              <a:gd name="connsiteX5580" fmla="*/ 853919 w 3531775"/>
              <a:gd name="connsiteY5580" fmla="*/ 1561608 h 2810796"/>
              <a:gd name="connsiteX5581" fmla="*/ 860396 w 3531775"/>
              <a:gd name="connsiteY5581" fmla="*/ 1556464 h 2810796"/>
              <a:gd name="connsiteX5582" fmla="*/ 851538 w 3531775"/>
              <a:gd name="connsiteY5582" fmla="*/ 1557036 h 2810796"/>
              <a:gd name="connsiteX5583" fmla="*/ 852681 w 3531775"/>
              <a:gd name="connsiteY5583" fmla="*/ 1578943 h 2810796"/>
              <a:gd name="connsiteX5584" fmla="*/ 839822 w 3531775"/>
              <a:gd name="connsiteY5584" fmla="*/ 1542272 h 2810796"/>
              <a:gd name="connsiteX5585" fmla="*/ 878494 w 3531775"/>
              <a:gd name="connsiteY5585" fmla="*/ 1527984 h 2810796"/>
              <a:gd name="connsiteX5586" fmla="*/ 872112 w 3531775"/>
              <a:gd name="connsiteY5586" fmla="*/ 1529604 h 2810796"/>
              <a:gd name="connsiteX5587" fmla="*/ 866111 w 3531775"/>
              <a:gd name="connsiteY5587" fmla="*/ 1527127 h 2810796"/>
              <a:gd name="connsiteX5588" fmla="*/ 853919 w 3531775"/>
              <a:gd name="connsiteY5588" fmla="*/ 1535319 h 2810796"/>
              <a:gd name="connsiteX5589" fmla="*/ 856586 w 3531775"/>
              <a:gd name="connsiteY5589" fmla="*/ 1529794 h 2810796"/>
              <a:gd name="connsiteX5590" fmla="*/ 857444 w 3531775"/>
              <a:gd name="connsiteY5590" fmla="*/ 1524746 h 2810796"/>
              <a:gd name="connsiteX5591" fmla="*/ 857444 w 3531775"/>
              <a:gd name="connsiteY5591" fmla="*/ 1520269 h 2810796"/>
              <a:gd name="connsiteX5592" fmla="*/ 856682 w 3531775"/>
              <a:gd name="connsiteY5592" fmla="*/ 1514745 h 2810796"/>
              <a:gd name="connsiteX5593" fmla="*/ 839822 w 3531775"/>
              <a:gd name="connsiteY5593" fmla="*/ 1542272 h 2810796"/>
              <a:gd name="connsiteX5594" fmla="*/ 828488 w 3531775"/>
              <a:gd name="connsiteY5594" fmla="*/ 1575895 h 2810796"/>
              <a:gd name="connsiteX5595" fmla="*/ 828678 w 3531775"/>
              <a:gd name="connsiteY5595" fmla="*/ 1569323 h 2810796"/>
              <a:gd name="connsiteX5596" fmla="*/ 822677 w 3531775"/>
              <a:gd name="connsiteY5596" fmla="*/ 1568466 h 2810796"/>
              <a:gd name="connsiteX5597" fmla="*/ 813057 w 3531775"/>
              <a:gd name="connsiteY5597" fmla="*/ 1576657 h 2810796"/>
              <a:gd name="connsiteX5598" fmla="*/ 814486 w 3531775"/>
              <a:gd name="connsiteY5598" fmla="*/ 1572085 h 2810796"/>
              <a:gd name="connsiteX5599" fmla="*/ 814295 w 3531775"/>
              <a:gd name="connsiteY5599" fmla="*/ 1568180 h 2810796"/>
              <a:gd name="connsiteX5600" fmla="*/ 808485 w 3531775"/>
              <a:gd name="connsiteY5600" fmla="*/ 1571323 h 2810796"/>
              <a:gd name="connsiteX5601" fmla="*/ 813438 w 3531775"/>
              <a:gd name="connsiteY5601" fmla="*/ 1564751 h 2810796"/>
              <a:gd name="connsiteX5602" fmla="*/ 811628 w 3531775"/>
              <a:gd name="connsiteY5602" fmla="*/ 1560750 h 2810796"/>
              <a:gd name="connsiteX5603" fmla="*/ 828488 w 3531775"/>
              <a:gd name="connsiteY5603" fmla="*/ 1575895 h 2810796"/>
              <a:gd name="connsiteX5604" fmla="*/ 796388 w 3531775"/>
              <a:gd name="connsiteY5604" fmla="*/ 1619901 h 2810796"/>
              <a:gd name="connsiteX5605" fmla="*/ 810771 w 3531775"/>
              <a:gd name="connsiteY5605" fmla="*/ 1610757 h 2810796"/>
              <a:gd name="connsiteX5606" fmla="*/ 809628 w 3531775"/>
              <a:gd name="connsiteY5606" fmla="*/ 1606470 h 2810796"/>
              <a:gd name="connsiteX5607" fmla="*/ 808961 w 3531775"/>
              <a:gd name="connsiteY5607" fmla="*/ 1605613 h 2810796"/>
              <a:gd name="connsiteX5608" fmla="*/ 800389 w 3531775"/>
              <a:gd name="connsiteY5608" fmla="*/ 1609900 h 2810796"/>
              <a:gd name="connsiteX5609" fmla="*/ 804389 w 3531775"/>
              <a:gd name="connsiteY5609" fmla="*/ 1605708 h 2810796"/>
              <a:gd name="connsiteX5610" fmla="*/ 807437 w 3531775"/>
              <a:gd name="connsiteY5610" fmla="*/ 1601232 h 2810796"/>
              <a:gd name="connsiteX5611" fmla="*/ 809819 w 3531775"/>
              <a:gd name="connsiteY5611" fmla="*/ 1596945 h 2810796"/>
              <a:gd name="connsiteX5612" fmla="*/ 802961 w 3531775"/>
              <a:gd name="connsiteY5612" fmla="*/ 1595898 h 2810796"/>
              <a:gd name="connsiteX5613" fmla="*/ 796388 w 3531775"/>
              <a:gd name="connsiteY5613" fmla="*/ 1619901 h 2810796"/>
              <a:gd name="connsiteX5614" fmla="*/ 787816 w 3531775"/>
              <a:gd name="connsiteY5614" fmla="*/ 1580943 h 2810796"/>
              <a:gd name="connsiteX5615" fmla="*/ 784577 w 3531775"/>
              <a:gd name="connsiteY5615" fmla="*/ 1580467 h 2810796"/>
              <a:gd name="connsiteX5616" fmla="*/ 783530 w 3531775"/>
              <a:gd name="connsiteY5616" fmla="*/ 1576467 h 2810796"/>
              <a:gd name="connsiteX5617" fmla="*/ 782958 w 3531775"/>
              <a:gd name="connsiteY5617" fmla="*/ 1575705 h 2810796"/>
              <a:gd name="connsiteX5618" fmla="*/ 775052 w 3531775"/>
              <a:gd name="connsiteY5618" fmla="*/ 1579800 h 2810796"/>
              <a:gd name="connsiteX5619" fmla="*/ 778672 w 3531775"/>
              <a:gd name="connsiteY5619" fmla="*/ 1575800 h 2810796"/>
              <a:gd name="connsiteX5620" fmla="*/ 781434 w 3531775"/>
              <a:gd name="connsiteY5620" fmla="*/ 1571609 h 2810796"/>
              <a:gd name="connsiteX5621" fmla="*/ 777624 w 3531775"/>
              <a:gd name="connsiteY5621" fmla="*/ 1571800 h 2810796"/>
              <a:gd name="connsiteX5622" fmla="*/ 783625 w 3531775"/>
              <a:gd name="connsiteY5622" fmla="*/ 1567608 h 2810796"/>
              <a:gd name="connsiteX5623" fmla="*/ 785911 w 3531775"/>
              <a:gd name="connsiteY5623" fmla="*/ 1562560 h 2810796"/>
              <a:gd name="connsiteX5624" fmla="*/ 787816 w 3531775"/>
              <a:gd name="connsiteY5624" fmla="*/ 1580943 h 2810796"/>
              <a:gd name="connsiteX5625" fmla="*/ 783720 w 3531775"/>
              <a:gd name="connsiteY5625" fmla="*/ 1611042 h 2810796"/>
              <a:gd name="connsiteX5626" fmla="*/ 778577 w 3531775"/>
              <a:gd name="connsiteY5626" fmla="*/ 1612281 h 2810796"/>
              <a:gd name="connsiteX5627" fmla="*/ 774481 w 3531775"/>
              <a:gd name="connsiteY5627" fmla="*/ 1609518 h 2810796"/>
              <a:gd name="connsiteX5628" fmla="*/ 763813 w 3531775"/>
              <a:gd name="connsiteY5628" fmla="*/ 1616376 h 2810796"/>
              <a:gd name="connsiteX5629" fmla="*/ 766861 w 3531775"/>
              <a:gd name="connsiteY5629" fmla="*/ 1611424 h 2810796"/>
              <a:gd name="connsiteX5630" fmla="*/ 768385 w 3531775"/>
              <a:gd name="connsiteY5630" fmla="*/ 1606661 h 2810796"/>
              <a:gd name="connsiteX5631" fmla="*/ 762765 w 3531775"/>
              <a:gd name="connsiteY5631" fmla="*/ 1608661 h 2810796"/>
              <a:gd name="connsiteX5632" fmla="*/ 769147 w 3531775"/>
              <a:gd name="connsiteY5632" fmla="*/ 1602375 h 2810796"/>
              <a:gd name="connsiteX5633" fmla="*/ 769337 w 3531775"/>
              <a:gd name="connsiteY5633" fmla="*/ 1597136 h 2810796"/>
              <a:gd name="connsiteX5634" fmla="*/ 783720 w 3531775"/>
              <a:gd name="connsiteY5634" fmla="*/ 1611042 h 2810796"/>
              <a:gd name="connsiteX5635" fmla="*/ 748382 w 3531775"/>
              <a:gd name="connsiteY5635" fmla="*/ 1650666 h 2810796"/>
              <a:gd name="connsiteX5636" fmla="*/ 770099 w 3531775"/>
              <a:gd name="connsiteY5636" fmla="*/ 1643046 h 2810796"/>
              <a:gd name="connsiteX5637" fmla="*/ 766766 w 3531775"/>
              <a:gd name="connsiteY5637" fmla="*/ 1640856 h 2810796"/>
              <a:gd name="connsiteX5638" fmla="*/ 760003 w 3531775"/>
              <a:gd name="connsiteY5638" fmla="*/ 1645523 h 2810796"/>
              <a:gd name="connsiteX5639" fmla="*/ 760574 w 3531775"/>
              <a:gd name="connsiteY5639" fmla="*/ 1642380 h 2810796"/>
              <a:gd name="connsiteX5640" fmla="*/ 761908 w 3531775"/>
              <a:gd name="connsiteY5640" fmla="*/ 1638570 h 2810796"/>
              <a:gd name="connsiteX5641" fmla="*/ 757241 w 3531775"/>
              <a:gd name="connsiteY5641" fmla="*/ 1640189 h 2810796"/>
              <a:gd name="connsiteX5642" fmla="*/ 762575 w 3531775"/>
              <a:gd name="connsiteY5642" fmla="*/ 1635141 h 2810796"/>
              <a:gd name="connsiteX5643" fmla="*/ 748382 w 3531775"/>
              <a:gd name="connsiteY5643" fmla="*/ 1650666 h 2810796"/>
              <a:gd name="connsiteX5644" fmla="*/ 749811 w 3531775"/>
              <a:gd name="connsiteY5644" fmla="*/ 1598755 h 2810796"/>
              <a:gd name="connsiteX5645" fmla="*/ 745620 w 3531775"/>
              <a:gd name="connsiteY5645" fmla="*/ 1599803 h 2810796"/>
              <a:gd name="connsiteX5646" fmla="*/ 742286 w 3531775"/>
              <a:gd name="connsiteY5646" fmla="*/ 1597612 h 2810796"/>
              <a:gd name="connsiteX5647" fmla="*/ 735714 w 3531775"/>
              <a:gd name="connsiteY5647" fmla="*/ 1602279 h 2810796"/>
              <a:gd name="connsiteX5648" fmla="*/ 736190 w 3531775"/>
              <a:gd name="connsiteY5648" fmla="*/ 1599136 h 2810796"/>
              <a:gd name="connsiteX5649" fmla="*/ 737429 w 3531775"/>
              <a:gd name="connsiteY5649" fmla="*/ 1595326 h 2810796"/>
              <a:gd name="connsiteX5650" fmla="*/ 732857 w 3531775"/>
              <a:gd name="connsiteY5650" fmla="*/ 1596945 h 2810796"/>
              <a:gd name="connsiteX5651" fmla="*/ 738000 w 3531775"/>
              <a:gd name="connsiteY5651" fmla="*/ 1591802 h 2810796"/>
              <a:gd name="connsiteX5652" fmla="*/ 738095 w 3531775"/>
              <a:gd name="connsiteY5652" fmla="*/ 1587611 h 2810796"/>
              <a:gd name="connsiteX5653" fmla="*/ 749811 w 3531775"/>
              <a:gd name="connsiteY5653" fmla="*/ 1598755 h 2810796"/>
              <a:gd name="connsiteX5654" fmla="*/ 713997 w 3531775"/>
              <a:gd name="connsiteY5654" fmla="*/ 1683718 h 2810796"/>
              <a:gd name="connsiteX5655" fmla="*/ 727999 w 3531775"/>
              <a:gd name="connsiteY5655" fmla="*/ 1675146 h 2810796"/>
              <a:gd name="connsiteX5656" fmla="*/ 727142 w 3531775"/>
              <a:gd name="connsiteY5656" fmla="*/ 1671145 h 2810796"/>
              <a:gd name="connsiteX5657" fmla="*/ 718379 w 3531775"/>
              <a:gd name="connsiteY5657" fmla="*/ 1674479 h 2810796"/>
              <a:gd name="connsiteX5658" fmla="*/ 722284 w 3531775"/>
              <a:gd name="connsiteY5658" fmla="*/ 1670574 h 2810796"/>
              <a:gd name="connsiteX5659" fmla="*/ 725332 w 3531775"/>
              <a:gd name="connsiteY5659" fmla="*/ 1666478 h 2810796"/>
              <a:gd name="connsiteX5660" fmla="*/ 727713 w 3531775"/>
              <a:gd name="connsiteY5660" fmla="*/ 1662573 h 2810796"/>
              <a:gd name="connsiteX5661" fmla="*/ 721427 w 3531775"/>
              <a:gd name="connsiteY5661" fmla="*/ 1661716 h 2810796"/>
              <a:gd name="connsiteX5662" fmla="*/ 713997 w 3531775"/>
              <a:gd name="connsiteY5662" fmla="*/ 1683718 h 2810796"/>
              <a:gd name="connsiteX5663" fmla="*/ 705996 w 3531775"/>
              <a:gd name="connsiteY5663" fmla="*/ 1650666 h 2810796"/>
              <a:gd name="connsiteX5664" fmla="*/ 744953 w 3531775"/>
              <a:gd name="connsiteY5664" fmla="*/ 1633331 h 2810796"/>
              <a:gd name="connsiteX5665" fmla="*/ 731428 w 3531775"/>
              <a:gd name="connsiteY5665" fmla="*/ 1635522 h 2810796"/>
              <a:gd name="connsiteX5666" fmla="*/ 732380 w 3531775"/>
              <a:gd name="connsiteY5666" fmla="*/ 1633807 h 2810796"/>
              <a:gd name="connsiteX5667" fmla="*/ 720188 w 3531775"/>
              <a:gd name="connsiteY5667" fmla="*/ 1642951 h 2810796"/>
              <a:gd name="connsiteX5668" fmla="*/ 722855 w 3531775"/>
              <a:gd name="connsiteY5668" fmla="*/ 1637332 h 2810796"/>
              <a:gd name="connsiteX5669" fmla="*/ 723617 w 3531775"/>
              <a:gd name="connsiteY5669" fmla="*/ 1632283 h 2810796"/>
              <a:gd name="connsiteX5670" fmla="*/ 723522 w 3531775"/>
              <a:gd name="connsiteY5670" fmla="*/ 1627902 h 2810796"/>
              <a:gd name="connsiteX5671" fmla="*/ 705996 w 3531775"/>
              <a:gd name="connsiteY5671" fmla="*/ 1650666 h 2810796"/>
              <a:gd name="connsiteX5672" fmla="*/ 699900 w 3531775"/>
              <a:gd name="connsiteY5672" fmla="*/ 1678384 h 2810796"/>
              <a:gd name="connsiteX5673" fmla="*/ 695900 w 3531775"/>
              <a:gd name="connsiteY5673" fmla="*/ 1677813 h 2810796"/>
              <a:gd name="connsiteX5674" fmla="*/ 694947 w 3531775"/>
              <a:gd name="connsiteY5674" fmla="*/ 1672955 h 2810796"/>
              <a:gd name="connsiteX5675" fmla="*/ 694280 w 3531775"/>
              <a:gd name="connsiteY5675" fmla="*/ 1672003 h 2810796"/>
              <a:gd name="connsiteX5676" fmla="*/ 684089 w 3531775"/>
              <a:gd name="connsiteY5676" fmla="*/ 1676765 h 2810796"/>
              <a:gd name="connsiteX5677" fmla="*/ 689042 w 3531775"/>
              <a:gd name="connsiteY5677" fmla="*/ 1672003 h 2810796"/>
              <a:gd name="connsiteX5678" fmla="*/ 692852 w 3531775"/>
              <a:gd name="connsiteY5678" fmla="*/ 1666954 h 2810796"/>
              <a:gd name="connsiteX5679" fmla="*/ 688089 w 3531775"/>
              <a:gd name="connsiteY5679" fmla="*/ 1667050 h 2810796"/>
              <a:gd name="connsiteX5680" fmla="*/ 695804 w 3531775"/>
              <a:gd name="connsiteY5680" fmla="*/ 1662096 h 2810796"/>
              <a:gd name="connsiteX5681" fmla="*/ 698948 w 3531775"/>
              <a:gd name="connsiteY5681" fmla="*/ 1655905 h 2810796"/>
              <a:gd name="connsiteX5682" fmla="*/ 699900 w 3531775"/>
              <a:gd name="connsiteY5682" fmla="*/ 1678384 h 2810796"/>
              <a:gd name="connsiteX5683" fmla="*/ 650370 w 3531775"/>
              <a:gd name="connsiteY5683" fmla="*/ 1718294 h 2810796"/>
              <a:gd name="connsiteX5684" fmla="*/ 684755 w 3531775"/>
              <a:gd name="connsiteY5684" fmla="*/ 1704292 h 2810796"/>
              <a:gd name="connsiteX5685" fmla="*/ 679040 w 3531775"/>
              <a:gd name="connsiteY5685" fmla="*/ 1706292 h 2810796"/>
              <a:gd name="connsiteX5686" fmla="*/ 673706 w 3531775"/>
              <a:gd name="connsiteY5686" fmla="*/ 1705054 h 2810796"/>
              <a:gd name="connsiteX5687" fmla="*/ 662943 w 3531775"/>
              <a:gd name="connsiteY5687" fmla="*/ 1712293 h 2810796"/>
              <a:gd name="connsiteX5688" fmla="*/ 666182 w 3531775"/>
              <a:gd name="connsiteY5688" fmla="*/ 1704102 h 2810796"/>
              <a:gd name="connsiteX5689" fmla="*/ 666086 w 3531775"/>
              <a:gd name="connsiteY5689" fmla="*/ 1700768 h 2810796"/>
              <a:gd name="connsiteX5690" fmla="*/ 650370 w 3531775"/>
              <a:gd name="connsiteY5690" fmla="*/ 1718294 h 2810796"/>
              <a:gd name="connsiteX5691" fmla="*/ 653799 w 3531775"/>
              <a:gd name="connsiteY5691" fmla="*/ 1684766 h 2810796"/>
              <a:gd name="connsiteX5692" fmla="*/ 662276 w 3531775"/>
              <a:gd name="connsiteY5692" fmla="*/ 1676765 h 2810796"/>
              <a:gd name="connsiteX5693" fmla="*/ 657323 w 3531775"/>
              <a:gd name="connsiteY5693" fmla="*/ 1677717 h 2810796"/>
              <a:gd name="connsiteX5694" fmla="*/ 652656 w 3531775"/>
              <a:gd name="connsiteY5694" fmla="*/ 1676384 h 2810796"/>
              <a:gd name="connsiteX5695" fmla="*/ 643131 w 3531775"/>
              <a:gd name="connsiteY5695" fmla="*/ 1680861 h 2810796"/>
              <a:gd name="connsiteX5696" fmla="*/ 645798 w 3531775"/>
              <a:gd name="connsiteY5696" fmla="*/ 1676955 h 2810796"/>
              <a:gd name="connsiteX5697" fmla="*/ 648370 w 3531775"/>
              <a:gd name="connsiteY5697" fmla="*/ 1672098 h 2810796"/>
              <a:gd name="connsiteX5698" fmla="*/ 642941 w 3531775"/>
              <a:gd name="connsiteY5698" fmla="*/ 1673622 h 2810796"/>
              <a:gd name="connsiteX5699" fmla="*/ 649513 w 3531775"/>
              <a:gd name="connsiteY5699" fmla="*/ 1668192 h 2810796"/>
              <a:gd name="connsiteX5700" fmla="*/ 650275 w 3531775"/>
              <a:gd name="connsiteY5700" fmla="*/ 1663335 h 2810796"/>
              <a:gd name="connsiteX5701" fmla="*/ 653799 w 3531775"/>
              <a:gd name="connsiteY5701" fmla="*/ 1684766 h 2810796"/>
              <a:gd name="connsiteX5702" fmla="*/ 637702 w 3531775"/>
              <a:gd name="connsiteY5702" fmla="*/ 1718866 h 2810796"/>
              <a:gd name="connsiteX5703" fmla="*/ 633701 w 3531775"/>
              <a:gd name="connsiteY5703" fmla="*/ 1718008 h 2810796"/>
              <a:gd name="connsiteX5704" fmla="*/ 633320 w 3531775"/>
              <a:gd name="connsiteY5704" fmla="*/ 1713055 h 2810796"/>
              <a:gd name="connsiteX5705" fmla="*/ 632749 w 3531775"/>
              <a:gd name="connsiteY5705" fmla="*/ 1712103 h 2810796"/>
              <a:gd name="connsiteX5706" fmla="*/ 621986 w 3531775"/>
              <a:gd name="connsiteY5706" fmla="*/ 1715913 h 2810796"/>
              <a:gd name="connsiteX5707" fmla="*/ 627510 w 3531775"/>
              <a:gd name="connsiteY5707" fmla="*/ 1711817 h 2810796"/>
              <a:gd name="connsiteX5708" fmla="*/ 631892 w 3531775"/>
              <a:gd name="connsiteY5708" fmla="*/ 1707150 h 2810796"/>
              <a:gd name="connsiteX5709" fmla="*/ 627129 w 3531775"/>
              <a:gd name="connsiteY5709" fmla="*/ 1706959 h 2810796"/>
              <a:gd name="connsiteX5710" fmla="*/ 635416 w 3531775"/>
              <a:gd name="connsiteY5710" fmla="*/ 1702673 h 2810796"/>
              <a:gd name="connsiteX5711" fmla="*/ 639416 w 3531775"/>
              <a:gd name="connsiteY5711" fmla="*/ 1696863 h 2810796"/>
              <a:gd name="connsiteX5712" fmla="*/ 614842 w 3531775"/>
              <a:gd name="connsiteY5712" fmla="*/ 1726200 h 2810796"/>
              <a:gd name="connsiteX5713" fmla="*/ 614461 w 3531775"/>
              <a:gd name="connsiteY5713" fmla="*/ 1726581 h 2810796"/>
              <a:gd name="connsiteX5714" fmla="*/ 637702 w 3531775"/>
              <a:gd name="connsiteY5714" fmla="*/ 1718866 h 2810796"/>
              <a:gd name="connsiteX5715" fmla="*/ 619890 w 3531775"/>
              <a:gd name="connsiteY5715" fmla="*/ 1751441 h 2810796"/>
              <a:gd name="connsiteX5716" fmla="*/ 625796 w 3531775"/>
              <a:gd name="connsiteY5716" fmla="*/ 1748203 h 2810796"/>
              <a:gd name="connsiteX5717" fmla="*/ 625700 w 3531775"/>
              <a:gd name="connsiteY5717" fmla="*/ 1748012 h 2810796"/>
              <a:gd name="connsiteX5718" fmla="*/ 625700 w 3531775"/>
              <a:gd name="connsiteY5718" fmla="*/ 1748012 h 2810796"/>
              <a:gd name="connsiteX5719" fmla="*/ 624367 w 3531775"/>
              <a:gd name="connsiteY5719" fmla="*/ 1745916 h 2810796"/>
              <a:gd name="connsiteX5720" fmla="*/ 624462 w 3531775"/>
              <a:gd name="connsiteY5720" fmla="*/ 1746107 h 2810796"/>
              <a:gd name="connsiteX5721" fmla="*/ 622652 w 3531775"/>
              <a:gd name="connsiteY5721" fmla="*/ 1743250 h 2810796"/>
              <a:gd name="connsiteX5722" fmla="*/ 622557 w 3531775"/>
              <a:gd name="connsiteY5722" fmla="*/ 1743059 h 2810796"/>
              <a:gd name="connsiteX5723" fmla="*/ 622557 w 3531775"/>
              <a:gd name="connsiteY5723" fmla="*/ 1743059 h 2810796"/>
              <a:gd name="connsiteX5724" fmla="*/ 621890 w 3531775"/>
              <a:gd name="connsiteY5724" fmla="*/ 1742011 h 2810796"/>
              <a:gd name="connsiteX5725" fmla="*/ 621890 w 3531775"/>
              <a:gd name="connsiteY5725" fmla="*/ 1742011 h 2810796"/>
              <a:gd name="connsiteX5726" fmla="*/ 621986 w 3531775"/>
              <a:gd name="connsiteY5726" fmla="*/ 1742202 h 2810796"/>
              <a:gd name="connsiteX5727" fmla="*/ 616271 w 3531775"/>
              <a:gd name="connsiteY5727" fmla="*/ 1744107 h 2810796"/>
              <a:gd name="connsiteX5728" fmla="*/ 620843 w 3531775"/>
              <a:gd name="connsiteY5728" fmla="*/ 1740487 h 2810796"/>
              <a:gd name="connsiteX5729" fmla="*/ 620747 w 3531775"/>
              <a:gd name="connsiteY5729" fmla="*/ 1740297 h 2810796"/>
              <a:gd name="connsiteX5730" fmla="*/ 622462 w 3531775"/>
              <a:gd name="connsiteY5730" fmla="*/ 1739249 h 2810796"/>
              <a:gd name="connsiteX5731" fmla="*/ 621700 w 3531775"/>
              <a:gd name="connsiteY5731" fmla="*/ 1739630 h 2810796"/>
              <a:gd name="connsiteX5732" fmla="*/ 622462 w 3531775"/>
              <a:gd name="connsiteY5732" fmla="*/ 1738392 h 2810796"/>
              <a:gd name="connsiteX5733" fmla="*/ 621128 w 3531775"/>
              <a:gd name="connsiteY5733" fmla="*/ 1738582 h 2810796"/>
              <a:gd name="connsiteX5734" fmla="*/ 621795 w 3531775"/>
              <a:gd name="connsiteY5734" fmla="*/ 1738201 h 2810796"/>
              <a:gd name="connsiteX5735" fmla="*/ 619319 w 3531775"/>
              <a:gd name="connsiteY5735" fmla="*/ 1738201 h 2810796"/>
              <a:gd name="connsiteX5736" fmla="*/ 619319 w 3531775"/>
              <a:gd name="connsiteY5736" fmla="*/ 1738201 h 2810796"/>
              <a:gd name="connsiteX5737" fmla="*/ 619319 w 3531775"/>
              <a:gd name="connsiteY5737" fmla="*/ 1738201 h 2810796"/>
              <a:gd name="connsiteX5738" fmla="*/ 619414 w 3531775"/>
              <a:gd name="connsiteY5738" fmla="*/ 1738392 h 2810796"/>
              <a:gd name="connsiteX5739" fmla="*/ 618842 w 3531775"/>
              <a:gd name="connsiteY5739" fmla="*/ 1737534 h 2810796"/>
              <a:gd name="connsiteX5740" fmla="*/ 618747 w 3531775"/>
              <a:gd name="connsiteY5740" fmla="*/ 1737344 h 2810796"/>
              <a:gd name="connsiteX5741" fmla="*/ 620843 w 3531775"/>
              <a:gd name="connsiteY5741" fmla="*/ 1735629 h 2810796"/>
              <a:gd name="connsiteX5742" fmla="*/ 627034 w 3531775"/>
              <a:gd name="connsiteY5742" fmla="*/ 1730295 h 2810796"/>
              <a:gd name="connsiteX5743" fmla="*/ 616652 w 3531775"/>
              <a:gd name="connsiteY5743" fmla="*/ 1734010 h 2810796"/>
              <a:gd name="connsiteX5744" fmla="*/ 616652 w 3531775"/>
              <a:gd name="connsiteY5744" fmla="*/ 1734010 h 2810796"/>
              <a:gd name="connsiteX5745" fmla="*/ 616747 w 3531775"/>
              <a:gd name="connsiteY5745" fmla="*/ 1734105 h 2810796"/>
              <a:gd name="connsiteX5746" fmla="*/ 619890 w 3531775"/>
              <a:gd name="connsiteY5746" fmla="*/ 1751441 h 2810796"/>
              <a:gd name="connsiteX5747" fmla="*/ 607222 w 3531775"/>
              <a:gd name="connsiteY5747" fmla="*/ 1750679 h 2810796"/>
              <a:gd name="connsiteX5748" fmla="*/ 607222 w 3531775"/>
              <a:gd name="connsiteY5748" fmla="*/ 1750679 h 2810796"/>
              <a:gd name="connsiteX5749" fmla="*/ 607222 w 3531775"/>
              <a:gd name="connsiteY5749" fmla="*/ 1750679 h 2810796"/>
              <a:gd name="connsiteX5750" fmla="*/ 582362 w 3531775"/>
              <a:gd name="connsiteY5750" fmla="*/ 1712293 h 2810796"/>
              <a:gd name="connsiteX5751" fmla="*/ 582362 w 3531775"/>
              <a:gd name="connsiteY5751" fmla="*/ 1712293 h 2810796"/>
              <a:gd name="connsiteX5752" fmla="*/ 582362 w 3531775"/>
              <a:gd name="connsiteY5752" fmla="*/ 1712293 h 2810796"/>
              <a:gd name="connsiteX5753" fmla="*/ 582362 w 3531775"/>
              <a:gd name="connsiteY5753" fmla="*/ 1712293 h 2810796"/>
              <a:gd name="connsiteX5754" fmla="*/ 582362 w 3531775"/>
              <a:gd name="connsiteY5754" fmla="*/ 1712293 h 2810796"/>
              <a:gd name="connsiteX5755" fmla="*/ 591887 w 3531775"/>
              <a:gd name="connsiteY5755" fmla="*/ 1730295 h 2810796"/>
              <a:gd name="connsiteX5756" fmla="*/ 561692 w 3531775"/>
              <a:gd name="connsiteY5756" fmla="*/ 1748107 h 2810796"/>
              <a:gd name="connsiteX5757" fmla="*/ 583790 w 3531775"/>
              <a:gd name="connsiteY5757" fmla="*/ 1754394 h 2810796"/>
              <a:gd name="connsiteX5758" fmla="*/ 580647 w 3531775"/>
              <a:gd name="connsiteY5758" fmla="*/ 1752870 h 2810796"/>
              <a:gd name="connsiteX5759" fmla="*/ 581885 w 3531775"/>
              <a:gd name="connsiteY5759" fmla="*/ 1747441 h 2810796"/>
              <a:gd name="connsiteX5760" fmla="*/ 581695 w 3531775"/>
              <a:gd name="connsiteY5760" fmla="*/ 1746297 h 2810796"/>
              <a:gd name="connsiteX5761" fmla="*/ 571217 w 3531775"/>
              <a:gd name="connsiteY5761" fmla="*/ 1749155 h 2810796"/>
              <a:gd name="connsiteX5762" fmla="*/ 577313 w 3531775"/>
              <a:gd name="connsiteY5762" fmla="*/ 1745154 h 2810796"/>
              <a:gd name="connsiteX5763" fmla="*/ 582552 w 3531775"/>
              <a:gd name="connsiteY5763" fmla="*/ 1740678 h 2810796"/>
              <a:gd name="connsiteX5764" fmla="*/ 578456 w 3531775"/>
              <a:gd name="connsiteY5764" fmla="*/ 1739725 h 2810796"/>
              <a:gd name="connsiteX5765" fmla="*/ 586934 w 3531775"/>
              <a:gd name="connsiteY5765" fmla="*/ 1736201 h 2810796"/>
              <a:gd name="connsiteX5766" fmla="*/ 591887 w 3531775"/>
              <a:gd name="connsiteY5766" fmla="*/ 1730295 h 2810796"/>
              <a:gd name="connsiteX5767" fmla="*/ 558263 w 3531775"/>
              <a:gd name="connsiteY5767" fmla="*/ 1780587 h 2810796"/>
              <a:gd name="connsiteX5768" fmla="*/ 590267 w 3531775"/>
              <a:gd name="connsiteY5768" fmla="*/ 1765633 h 2810796"/>
              <a:gd name="connsiteX5769" fmla="*/ 584838 w 3531775"/>
              <a:gd name="connsiteY5769" fmla="*/ 1768015 h 2810796"/>
              <a:gd name="connsiteX5770" fmla="*/ 578456 w 3531775"/>
              <a:gd name="connsiteY5770" fmla="*/ 1768395 h 2810796"/>
              <a:gd name="connsiteX5771" fmla="*/ 569598 w 3531775"/>
              <a:gd name="connsiteY5771" fmla="*/ 1774777 h 2810796"/>
              <a:gd name="connsiteX5772" fmla="*/ 570455 w 3531775"/>
              <a:gd name="connsiteY5772" fmla="*/ 1771729 h 2810796"/>
              <a:gd name="connsiteX5773" fmla="*/ 569693 w 3531775"/>
              <a:gd name="connsiteY5773" fmla="*/ 1769253 h 2810796"/>
              <a:gd name="connsiteX5774" fmla="*/ 568265 w 3531775"/>
              <a:gd name="connsiteY5774" fmla="*/ 1767253 h 2810796"/>
              <a:gd name="connsiteX5775" fmla="*/ 558263 w 3531775"/>
              <a:gd name="connsiteY5775" fmla="*/ 1780587 h 2810796"/>
              <a:gd name="connsiteX5776" fmla="*/ 552929 w 3531775"/>
              <a:gd name="connsiteY5776" fmla="*/ 1767824 h 2810796"/>
              <a:gd name="connsiteX5777" fmla="*/ 547405 w 3531775"/>
              <a:gd name="connsiteY5777" fmla="*/ 1768205 h 2810796"/>
              <a:gd name="connsiteX5778" fmla="*/ 544166 w 3531775"/>
              <a:gd name="connsiteY5778" fmla="*/ 1765062 h 2810796"/>
              <a:gd name="connsiteX5779" fmla="*/ 542928 w 3531775"/>
              <a:gd name="connsiteY5779" fmla="*/ 1764586 h 2810796"/>
              <a:gd name="connsiteX5780" fmla="*/ 531593 w 3531775"/>
              <a:gd name="connsiteY5780" fmla="*/ 1769538 h 2810796"/>
              <a:gd name="connsiteX5781" fmla="*/ 536165 w 3531775"/>
              <a:gd name="connsiteY5781" fmla="*/ 1765538 h 2810796"/>
              <a:gd name="connsiteX5782" fmla="*/ 539118 w 3531775"/>
              <a:gd name="connsiteY5782" fmla="*/ 1761537 h 2810796"/>
              <a:gd name="connsiteX5783" fmla="*/ 532927 w 3531775"/>
              <a:gd name="connsiteY5783" fmla="*/ 1762300 h 2810796"/>
              <a:gd name="connsiteX5784" fmla="*/ 541118 w 3531775"/>
              <a:gd name="connsiteY5784" fmla="*/ 1757632 h 2810796"/>
              <a:gd name="connsiteX5785" fmla="*/ 542738 w 3531775"/>
              <a:gd name="connsiteY5785" fmla="*/ 1752775 h 2810796"/>
              <a:gd name="connsiteX5786" fmla="*/ 552929 w 3531775"/>
              <a:gd name="connsiteY5786" fmla="*/ 1767824 h 2810796"/>
              <a:gd name="connsiteX5787" fmla="*/ 509876 w 3531775"/>
              <a:gd name="connsiteY5787" fmla="*/ 1803638 h 2810796"/>
              <a:gd name="connsiteX5788" fmla="*/ 526831 w 3531775"/>
              <a:gd name="connsiteY5788" fmla="*/ 1797923 h 2810796"/>
              <a:gd name="connsiteX5789" fmla="*/ 526259 w 3531775"/>
              <a:gd name="connsiteY5789" fmla="*/ 1794399 h 2810796"/>
              <a:gd name="connsiteX5790" fmla="*/ 515877 w 3531775"/>
              <a:gd name="connsiteY5790" fmla="*/ 1796304 h 2810796"/>
              <a:gd name="connsiteX5791" fmla="*/ 520830 w 3531775"/>
              <a:gd name="connsiteY5791" fmla="*/ 1793351 h 2810796"/>
              <a:gd name="connsiteX5792" fmla="*/ 524735 w 3531775"/>
              <a:gd name="connsiteY5792" fmla="*/ 1790112 h 2810796"/>
              <a:gd name="connsiteX5793" fmla="*/ 527879 w 3531775"/>
              <a:gd name="connsiteY5793" fmla="*/ 1786969 h 2810796"/>
              <a:gd name="connsiteX5794" fmla="*/ 520830 w 3531775"/>
              <a:gd name="connsiteY5794" fmla="*/ 1785541 h 2810796"/>
              <a:gd name="connsiteX5795" fmla="*/ 509876 w 3531775"/>
              <a:gd name="connsiteY5795" fmla="*/ 1803638 h 2810796"/>
              <a:gd name="connsiteX5796" fmla="*/ 493589 w 3531775"/>
              <a:gd name="connsiteY5796" fmla="*/ 1794018 h 2810796"/>
              <a:gd name="connsiteX5797" fmla="*/ 505209 w 3531775"/>
              <a:gd name="connsiteY5797" fmla="*/ 1788112 h 2810796"/>
              <a:gd name="connsiteX5798" fmla="*/ 499685 w 3531775"/>
              <a:gd name="connsiteY5798" fmla="*/ 1787922 h 2810796"/>
              <a:gd name="connsiteX5799" fmla="*/ 496827 w 3531775"/>
              <a:gd name="connsiteY5799" fmla="*/ 1784493 h 2810796"/>
              <a:gd name="connsiteX5800" fmla="*/ 486540 w 3531775"/>
              <a:gd name="connsiteY5800" fmla="*/ 1787255 h 2810796"/>
              <a:gd name="connsiteX5801" fmla="*/ 488731 w 3531775"/>
              <a:gd name="connsiteY5801" fmla="*/ 1784112 h 2810796"/>
              <a:gd name="connsiteX5802" fmla="*/ 492160 w 3531775"/>
              <a:gd name="connsiteY5802" fmla="*/ 1780397 h 2810796"/>
              <a:gd name="connsiteX5803" fmla="*/ 485969 w 3531775"/>
              <a:gd name="connsiteY5803" fmla="*/ 1780587 h 2810796"/>
              <a:gd name="connsiteX5804" fmla="*/ 494541 w 3531775"/>
              <a:gd name="connsiteY5804" fmla="*/ 1776873 h 2810796"/>
              <a:gd name="connsiteX5805" fmla="*/ 496922 w 3531775"/>
              <a:gd name="connsiteY5805" fmla="*/ 1772301 h 2810796"/>
              <a:gd name="connsiteX5806" fmla="*/ 493589 w 3531775"/>
              <a:gd name="connsiteY5806" fmla="*/ 1794018 h 2810796"/>
              <a:gd name="connsiteX5807" fmla="*/ 449012 w 3531775"/>
              <a:gd name="connsiteY5807" fmla="*/ 1820116 h 2810796"/>
              <a:gd name="connsiteX5808" fmla="*/ 469300 w 3531775"/>
              <a:gd name="connsiteY5808" fmla="*/ 1814973 h 2810796"/>
              <a:gd name="connsiteX5809" fmla="*/ 467776 w 3531775"/>
              <a:gd name="connsiteY5809" fmla="*/ 1811258 h 2810796"/>
              <a:gd name="connsiteX5810" fmla="*/ 466919 w 3531775"/>
              <a:gd name="connsiteY5810" fmla="*/ 1810496 h 2810796"/>
              <a:gd name="connsiteX5811" fmla="*/ 455012 w 3531775"/>
              <a:gd name="connsiteY5811" fmla="*/ 1812782 h 2810796"/>
              <a:gd name="connsiteX5812" fmla="*/ 460632 w 3531775"/>
              <a:gd name="connsiteY5812" fmla="*/ 1809925 h 2810796"/>
              <a:gd name="connsiteX5813" fmla="*/ 464823 w 3531775"/>
              <a:gd name="connsiteY5813" fmla="*/ 1806686 h 2810796"/>
              <a:gd name="connsiteX5814" fmla="*/ 468157 w 3531775"/>
              <a:gd name="connsiteY5814" fmla="*/ 1803543 h 2810796"/>
              <a:gd name="connsiteX5815" fmla="*/ 449012 w 3531775"/>
              <a:gd name="connsiteY5815" fmla="*/ 1820116 h 2810796"/>
              <a:gd name="connsiteX5816" fmla="*/ 439487 w 3531775"/>
              <a:gd name="connsiteY5816" fmla="*/ 1802590 h 2810796"/>
              <a:gd name="connsiteX5817" fmla="*/ 445202 w 3531775"/>
              <a:gd name="connsiteY5817" fmla="*/ 1796304 h 2810796"/>
              <a:gd name="connsiteX5818" fmla="*/ 440439 w 3531775"/>
              <a:gd name="connsiteY5818" fmla="*/ 1792589 h 2810796"/>
              <a:gd name="connsiteX5819" fmla="*/ 425009 w 3531775"/>
              <a:gd name="connsiteY5819" fmla="*/ 1795446 h 2810796"/>
              <a:gd name="connsiteX5820" fmla="*/ 430247 w 3531775"/>
              <a:gd name="connsiteY5820" fmla="*/ 1791922 h 2810796"/>
              <a:gd name="connsiteX5821" fmla="*/ 433391 w 3531775"/>
              <a:gd name="connsiteY5821" fmla="*/ 1788208 h 2810796"/>
              <a:gd name="connsiteX5822" fmla="*/ 425675 w 3531775"/>
              <a:gd name="connsiteY5822" fmla="*/ 1788112 h 2810796"/>
              <a:gd name="connsiteX5823" fmla="*/ 435391 w 3531775"/>
              <a:gd name="connsiteY5823" fmla="*/ 1784493 h 2810796"/>
              <a:gd name="connsiteX5824" fmla="*/ 437105 w 3531775"/>
              <a:gd name="connsiteY5824" fmla="*/ 1779825 h 2810796"/>
              <a:gd name="connsiteX5825" fmla="*/ 439487 w 3531775"/>
              <a:gd name="connsiteY5825" fmla="*/ 1802590 h 2810796"/>
              <a:gd name="connsiteX5826" fmla="*/ 398053 w 3531775"/>
              <a:gd name="connsiteY5826" fmla="*/ 1826022 h 2810796"/>
              <a:gd name="connsiteX5827" fmla="*/ 415579 w 3531775"/>
              <a:gd name="connsiteY5827" fmla="*/ 1825260 h 2810796"/>
              <a:gd name="connsiteX5828" fmla="*/ 416912 w 3531775"/>
              <a:gd name="connsiteY5828" fmla="*/ 1821736 h 2810796"/>
              <a:gd name="connsiteX5829" fmla="*/ 416817 w 3531775"/>
              <a:gd name="connsiteY5829" fmla="*/ 1820878 h 2810796"/>
              <a:gd name="connsiteX5830" fmla="*/ 407102 w 3531775"/>
              <a:gd name="connsiteY5830" fmla="*/ 1820783 h 2810796"/>
              <a:gd name="connsiteX5831" fmla="*/ 412817 w 3531775"/>
              <a:gd name="connsiteY5831" fmla="*/ 1819259 h 2810796"/>
              <a:gd name="connsiteX5832" fmla="*/ 417770 w 3531775"/>
              <a:gd name="connsiteY5832" fmla="*/ 1817259 h 2810796"/>
              <a:gd name="connsiteX5833" fmla="*/ 422056 w 3531775"/>
              <a:gd name="connsiteY5833" fmla="*/ 1815068 h 2810796"/>
              <a:gd name="connsiteX5834" fmla="*/ 398053 w 3531775"/>
              <a:gd name="connsiteY5834" fmla="*/ 1826022 h 2810796"/>
              <a:gd name="connsiteX5835" fmla="*/ 384146 w 3531775"/>
              <a:gd name="connsiteY5835" fmla="*/ 1815640 h 2810796"/>
              <a:gd name="connsiteX5836" fmla="*/ 388337 w 3531775"/>
              <a:gd name="connsiteY5836" fmla="*/ 1810972 h 2810796"/>
              <a:gd name="connsiteX5837" fmla="*/ 383480 w 3531775"/>
              <a:gd name="connsiteY5837" fmla="*/ 1807734 h 2810796"/>
              <a:gd name="connsiteX5838" fmla="*/ 369859 w 3531775"/>
              <a:gd name="connsiteY5838" fmla="*/ 1809067 h 2810796"/>
              <a:gd name="connsiteX5839" fmla="*/ 373955 w 3531775"/>
              <a:gd name="connsiteY5839" fmla="*/ 1806591 h 2810796"/>
              <a:gd name="connsiteX5840" fmla="*/ 376241 w 3531775"/>
              <a:gd name="connsiteY5840" fmla="*/ 1803733 h 2810796"/>
              <a:gd name="connsiteX5841" fmla="*/ 369287 w 3531775"/>
              <a:gd name="connsiteY5841" fmla="*/ 1803162 h 2810796"/>
              <a:gd name="connsiteX5842" fmla="*/ 377574 w 3531775"/>
              <a:gd name="connsiteY5842" fmla="*/ 1800876 h 2810796"/>
              <a:gd name="connsiteX5843" fmla="*/ 378431 w 3531775"/>
              <a:gd name="connsiteY5843" fmla="*/ 1797161 h 2810796"/>
              <a:gd name="connsiteX5844" fmla="*/ 384146 w 3531775"/>
              <a:gd name="connsiteY5844" fmla="*/ 1815640 h 2810796"/>
              <a:gd name="connsiteX5845" fmla="*/ 336140 w 3531775"/>
              <a:gd name="connsiteY5845" fmla="*/ 1829641 h 2810796"/>
              <a:gd name="connsiteX5846" fmla="*/ 355286 w 3531775"/>
              <a:gd name="connsiteY5846" fmla="*/ 1828879 h 2810796"/>
              <a:gd name="connsiteX5847" fmla="*/ 353762 w 3531775"/>
              <a:gd name="connsiteY5847" fmla="*/ 1825450 h 2810796"/>
              <a:gd name="connsiteX5848" fmla="*/ 341665 w 3531775"/>
              <a:gd name="connsiteY5848" fmla="*/ 1824403 h 2810796"/>
              <a:gd name="connsiteX5849" fmla="*/ 346904 w 3531775"/>
              <a:gd name="connsiteY5849" fmla="*/ 1823069 h 2810796"/>
              <a:gd name="connsiteX5850" fmla="*/ 350904 w 3531775"/>
              <a:gd name="connsiteY5850" fmla="*/ 1821069 h 2810796"/>
              <a:gd name="connsiteX5851" fmla="*/ 354047 w 3531775"/>
              <a:gd name="connsiteY5851" fmla="*/ 1818973 h 2810796"/>
              <a:gd name="connsiteX5852" fmla="*/ 345284 w 3531775"/>
              <a:gd name="connsiteY5852" fmla="*/ 1815735 h 2810796"/>
              <a:gd name="connsiteX5853" fmla="*/ 336140 w 3531775"/>
              <a:gd name="connsiteY5853" fmla="*/ 1829641 h 2810796"/>
              <a:gd name="connsiteX5854" fmla="*/ 325853 w 3531775"/>
              <a:gd name="connsiteY5854" fmla="*/ 1794875 h 2810796"/>
              <a:gd name="connsiteX5855" fmla="*/ 342046 w 3531775"/>
              <a:gd name="connsiteY5855" fmla="*/ 1796685 h 2810796"/>
              <a:gd name="connsiteX5856" fmla="*/ 343760 w 3531775"/>
              <a:gd name="connsiteY5856" fmla="*/ 1793541 h 2810796"/>
              <a:gd name="connsiteX5857" fmla="*/ 343760 w 3531775"/>
              <a:gd name="connsiteY5857" fmla="*/ 1792779 h 2810796"/>
              <a:gd name="connsiteX5858" fmla="*/ 334902 w 3531775"/>
              <a:gd name="connsiteY5858" fmla="*/ 1791160 h 2810796"/>
              <a:gd name="connsiteX5859" fmla="*/ 346808 w 3531775"/>
              <a:gd name="connsiteY5859" fmla="*/ 1790589 h 2810796"/>
              <a:gd name="connsiteX5860" fmla="*/ 345189 w 3531775"/>
              <a:gd name="connsiteY5860" fmla="*/ 1789446 h 2810796"/>
              <a:gd name="connsiteX5861" fmla="*/ 349380 w 3531775"/>
              <a:gd name="connsiteY5861" fmla="*/ 1787922 h 2810796"/>
              <a:gd name="connsiteX5862" fmla="*/ 325853 w 3531775"/>
              <a:gd name="connsiteY5862" fmla="*/ 1794875 h 2810796"/>
              <a:gd name="connsiteX5863" fmla="*/ 300136 w 3531775"/>
              <a:gd name="connsiteY5863" fmla="*/ 1815068 h 2810796"/>
              <a:gd name="connsiteX5864" fmla="*/ 315662 w 3531775"/>
              <a:gd name="connsiteY5864" fmla="*/ 1813639 h 2810796"/>
              <a:gd name="connsiteX5865" fmla="*/ 314423 w 3531775"/>
              <a:gd name="connsiteY5865" fmla="*/ 1809639 h 2810796"/>
              <a:gd name="connsiteX5866" fmla="*/ 313566 w 3531775"/>
              <a:gd name="connsiteY5866" fmla="*/ 1808591 h 2810796"/>
              <a:gd name="connsiteX5867" fmla="*/ 301184 w 3531775"/>
              <a:gd name="connsiteY5867" fmla="*/ 1807162 h 2810796"/>
              <a:gd name="connsiteX5868" fmla="*/ 307184 w 3531775"/>
              <a:gd name="connsiteY5868" fmla="*/ 1806115 h 2810796"/>
              <a:gd name="connsiteX5869" fmla="*/ 311756 w 3531775"/>
              <a:gd name="connsiteY5869" fmla="*/ 1804305 h 2810796"/>
              <a:gd name="connsiteX5870" fmla="*/ 305946 w 3531775"/>
              <a:gd name="connsiteY5870" fmla="*/ 1802114 h 2810796"/>
              <a:gd name="connsiteX5871" fmla="*/ 315376 w 3531775"/>
              <a:gd name="connsiteY5871" fmla="*/ 1802304 h 2810796"/>
              <a:gd name="connsiteX5872" fmla="*/ 319376 w 3531775"/>
              <a:gd name="connsiteY5872" fmla="*/ 1799352 h 2810796"/>
              <a:gd name="connsiteX5873" fmla="*/ 300136 w 3531775"/>
              <a:gd name="connsiteY5873" fmla="*/ 1815068 h 2810796"/>
              <a:gd name="connsiteX5874" fmla="*/ 270989 w 3531775"/>
              <a:gd name="connsiteY5874" fmla="*/ 1824021 h 2810796"/>
              <a:gd name="connsiteX5875" fmla="*/ 288801 w 3531775"/>
              <a:gd name="connsiteY5875" fmla="*/ 1826117 h 2810796"/>
              <a:gd name="connsiteX5876" fmla="*/ 283086 w 3531775"/>
              <a:gd name="connsiteY5876" fmla="*/ 1824212 h 2810796"/>
              <a:gd name="connsiteX5877" fmla="*/ 287944 w 3531775"/>
              <a:gd name="connsiteY5877" fmla="*/ 1822879 h 2810796"/>
              <a:gd name="connsiteX5878" fmla="*/ 276895 w 3531775"/>
              <a:gd name="connsiteY5878" fmla="*/ 1820116 h 2810796"/>
              <a:gd name="connsiteX5879" fmla="*/ 282038 w 3531775"/>
              <a:gd name="connsiteY5879" fmla="*/ 1819735 h 2810796"/>
              <a:gd name="connsiteX5880" fmla="*/ 286039 w 3531775"/>
              <a:gd name="connsiteY5880" fmla="*/ 1818592 h 2810796"/>
              <a:gd name="connsiteX5881" fmla="*/ 281276 w 3531775"/>
              <a:gd name="connsiteY5881" fmla="*/ 1816401 h 2810796"/>
              <a:gd name="connsiteX5882" fmla="*/ 289277 w 3531775"/>
              <a:gd name="connsiteY5882" fmla="*/ 1817068 h 2810796"/>
              <a:gd name="connsiteX5883" fmla="*/ 270989 w 3531775"/>
              <a:gd name="connsiteY5883" fmla="*/ 1824021 h 2810796"/>
              <a:gd name="connsiteX5884" fmla="*/ 246415 w 3531775"/>
              <a:gd name="connsiteY5884" fmla="*/ 1800780 h 2810796"/>
              <a:gd name="connsiteX5885" fmla="*/ 270227 w 3531775"/>
              <a:gd name="connsiteY5885" fmla="*/ 1803543 h 2810796"/>
              <a:gd name="connsiteX5886" fmla="*/ 267275 w 3531775"/>
              <a:gd name="connsiteY5886" fmla="*/ 1798590 h 2810796"/>
              <a:gd name="connsiteX5887" fmla="*/ 251749 w 3531775"/>
              <a:gd name="connsiteY5887" fmla="*/ 1794684 h 2810796"/>
              <a:gd name="connsiteX5888" fmla="*/ 257940 w 3531775"/>
              <a:gd name="connsiteY5888" fmla="*/ 1793922 h 2810796"/>
              <a:gd name="connsiteX5889" fmla="*/ 262417 w 3531775"/>
              <a:gd name="connsiteY5889" fmla="*/ 1792113 h 2810796"/>
              <a:gd name="connsiteX5890" fmla="*/ 265751 w 3531775"/>
              <a:gd name="connsiteY5890" fmla="*/ 1789827 h 2810796"/>
              <a:gd name="connsiteX5891" fmla="*/ 246415 w 3531775"/>
              <a:gd name="connsiteY5891" fmla="*/ 1800780 h 2810796"/>
              <a:gd name="connsiteX5892" fmla="*/ 213268 w 3531775"/>
              <a:gd name="connsiteY5892" fmla="*/ 1806686 h 2810796"/>
              <a:gd name="connsiteX5893" fmla="*/ 228698 w 3531775"/>
              <a:gd name="connsiteY5893" fmla="*/ 1811163 h 2810796"/>
              <a:gd name="connsiteX5894" fmla="*/ 228317 w 3531775"/>
              <a:gd name="connsiteY5894" fmla="*/ 1808305 h 2810796"/>
              <a:gd name="connsiteX5895" fmla="*/ 218983 w 3531775"/>
              <a:gd name="connsiteY5895" fmla="*/ 1804305 h 2810796"/>
              <a:gd name="connsiteX5896" fmla="*/ 223555 w 3531775"/>
              <a:gd name="connsiteY5896" fmla="*/ 1804686 h 2810796"/>
              <a:gd name="connsiteX5897" fmla="*/ 227174 w 3531775"/>
              <a:gd name="connsiteY5897" fmla="*/ 1804305 h 2810796"/>
              <a:gd name="connsiteX5898" fmla="*/ 230127 w 3531775"/>
              <a:gd name="connsiteY5898" fmla="*/ 1803638 h 2810796"/>
              <a:gd name="connsiteX5899" fmla="*/ 213268 w 3531775"/>
              <a:gd name="connsiteY5899" fmla="*/ 1806686 h 2810796"/>
              <a:gd name="connsiteX5900" fmla="*/ 189646 w 3531775"/>
              <a:gd name="connsiteY5900" fmla="*/ 1779825 h 2810796"/>
              <a:gd name="connsiteX5901" fmla="*/ 208505 w 3531775"/>
              <a:gd name="connsiteY5901" fmla="*/ 1789827 h 2810796"/>
              <a:gd name="connsiteX5902" fmla="*/ 204219 w 3531775"/>
              <a:gd name="connsiteY5902" fmla="*/ 1785921 h 2810796"/>
              <a:gd name="connsiteX5903" fmla="*/ 211934 w 3531775"/>
              <a:gd name="connsiteY5903" fmla="*/ 1787255 h 2810796"/>
              <a:gd name="connsiteX5904" fmla="*/ 212315 w 3531775"/>
              <a:gd name="connsiteY5904" fmla="*/ 1786398 h 2810796"/>
              <a:gd name="connsiteX5905" fmla="*/ 202219 w 3531775"/>
              <a:gd name="connsiteY5905" fmla="*/ 1780397 h 2810796"/>
              <a:gd name="connsiteX5906" fmla="*/ 209077 w 3531775"/>
              <a:gd name="connsiteY5906" fmla="*/ 1782492 h 2810796"/>
              <a:gd name="connsiteX5907" fmla="*/ 215459 w 3531775"/>
              <a:gd name="connsiteY5907" fmla="*/ 1783445 h 2810796"/>
              <a:gd name="connsiteX5908" fmla="*/ 212411 w 3531775"/>
              <a:gd name="connsiteY5908" fmla="*/ 1779921 h 2810796"/>
              <a:gd name="connsiteX5909" fmla="*/ 221174 w 3531775"/>
              <a:gd name="connsiteY5909" fmla="*/ 1783826 h 2810796"/>
              <a:gd name="connsiteX5910" fmla="*/ 228222 w 3531775"/>
              <a:gd name="connsiteY5910" fmla="*/ 1783731 h 2810796"/>
              <a:gd name="connsiteX5911" fmla="*/ 189646 w 3531775"/>
              <a:gd name="connsiteY5911" fmla="*/ 1779825 h 2810796"/>
              <a:gd name="connsiteX5912" fmla="*/ 157070 w 3531775"/>
              <a:gd name="connsiteY5912" fmla="*/ 1781445 h 2810796"/>
              <a:gd name="connsiteX5913" fmla="*/ 176216 w 3531775"/>
              <a:gd name="connsiteY5913" fmla="*/ 1791827 h 2810796"/>
              <a:gd name="connsiteX5914" fmla="*/ 175454 w 3531775"/>
              <a:gd name="connsiteY5914" fmla="*/ 1787826 h 2810796"/>
              <a:gd name="connsiteX5915" fmla="*/ 177168 w 3531775"/>
              <a:gd name="connsiteY5915" fmla="*/ 1787445 h 2810796"/>
              <a:gd name="connsiteX5916" fmla="*/ 168500 w 3531775"/>
              <a:gd name="connsiteY5916" fmla="*/ 1782683 h 2810796"/>
              <a:gd name="connsiteX5917" fmla="*/ 171739 w 3531775"/>
              <a:gd name="connsiteY5917" fmla="*/ 1782397 h 2810796"/>
              <a:gd name="connsiteX5918" fmla="*/ 177930 w 3531775"/>
              <a:gd name="connsiteY5918" fmla="*/ 1783731 h 2810796"/>
              <a:gd name="connsiteX5919" fmla="*/ 182502 w 3531775"/>
              <a:gd name="connsiteY5919" fmla="*/ 1783826 h 2810796"/>
              <a:gd name="connsiteX5920" fmla="*/ 157070 w 3531775"/>
              <a:gd name="connsiteY5920" fmla="*/ 1781445 h 2810796"/>
              <a:gd name="connsiteX5921" fmla="*/ 144688 w 3531775"/>
              <a:gd name="connsiteY5921" fmla="*/ 1754108 h 2810796"/>
              <a:gd name="connsiteX5922" fmla="*/ 163357 w 3531775"/>
              <a:gd name="connsiteY5922" fmla="*/ 1765157 h 2810796"/>
              <a:gd name="connsiteX5923" fmla="*/ 157928 w 3531775"/>
              <a:gd name="connsiteY5923" fmla="*/ 1760395 h 2810796"/>
              <a:gd name="connsiteX5924" fmla="*/ 163833 w 3531775"/>
              <a:gd name="connsiteY5924" fmla="*/ 1761252 h 2810796"/>
              <a:gd name="connsiteX5925" fmla="*/ 163452 w 3531775"/>
              <a:gd name="connsiteY5925" fmla="*/ 1760013 h 2810796"/>
              <a:gd name="connsiteX5926" fmla="*/ 154975 w 3531775"/>
              <a:gd name="connsiteY5926" fmla="*/ 1754965 h 2810796"/>
              <a:gd name="connsiteX5927" fmla="*/ 158690 w 3531775"/>
              <a:gd name="connsiteY5927" fmla="*/ 1755061 h 2810796"/>
              <a:gd name="connsiteX5928" fmla="*/ 163547 w 3531775"/>
              <a:gd name="connsiteY5928" fmla="*/ 1755727 h 2810796"/>
              <a:gd name="connsiteX5929" fmla="*/ 167643 w 3531775"/>
              <a:gd name="connsiteY5929" fmla="*/ 1755632 h 2810796"/>
              <a:gd name="connsiteX5930" fmla="*/ 144688 w 3531775"/>
              <a:gd name="connsiteY5930" fmla="*/ 1754108 h 2810796"/>
              <a:gd name="connsiteX5931" fmla="*/ 108493 w 3531775"/>
              <a:gd name="connsiteY5931" fmla="*/ 1742678 h 2810796"/>
              <a:gd name="connsiteX5932" fmla="*/ 121542 w 3531775"/>
              <a:gd name="connsiteY5932" fmla="*/ 1755822 h 2810796"/>
              <a:gd name="connsiteX5933" fmla="*/ 124781 w 3531775"/>
              <a:gd name="connsiteY5933" fmla="*/ 1754870 h 2810796"/>
              <a:gd name="connsiteX5934" fmla="*/ 125257 w 3531775"/>
              <a:gd name="connsiteY5934" fmla="*/ 1754299 h 2810796"/>
              <a:gd name="connsiteX5935" fmla="*/ 118399 w 3531775"/>
              <a:gd name="connsiteY5935" fmla="*/ 1746774 h 2810796"/>
              <a:gd name="connsiteX5936" fmla="*/ 128400 w 3531775"/>
              <a:gd name="connsiteY5936" fmla="*/ 1752965 h 2810796"/>
              <a:gd name="connsiteX5937" fmla="*/ 126686 w 3531775"/>
              <a:gd name="connsiteY5937" fmla="*/ 1749345 h 2810796"/>
              <a:gd name="connsiteX5938" fmla="*/ 138592 w 3531775"/>
              <a:gd name="connsiteY5938" fmla="*/ 1756870 h 2810796"/>
              <a:gd name="connsiteX5939" fmla="*/ 108493 w 3531775"/>
              <a:gd name="connsiteY5939" fmla="*/ 1742678 h 2810796"/>
              <a:gd name="connsiteX5940" fmla="*/ 96682 w 3531775"/>
              <a:gd name="connsiteY5940" fmla="*/ 1710960 h 2810796"/>
              <a:gd name="connsiteX5941" fmla="*/ 114970 w 3531775"/>
              <a:gd name="connsiteY5941" fmla="*/ 1731343 h 2810796"/>
              <a:gd name="connsiteX5942" fmla="*/ 108112 w 3531775"/>
              <a:gd name="connsiteY5942" fmla="*/ 1720390 h 2810796"/>
              <a:gd name="connsiteX5943" fmla="*/ 113636 w 3531775"/>
              <a:gd name="connsiteY5943" fmla="*/ 1722771 h 2810796"/>
              <a:gd name="connsiteX5944" fmla="*/ 104873 w 3531775"/>
              <a:gd name="connsiteY5944" fmla="*/ 1712103 h 2810796"/>
              <a:gd name="connsiteX5945" fmla="*/ 114494 w 3531775"/>
              <a:gd name="connsiteY5945" fmla="*/ 1717437 h 2810796"/>
              <a:gd name="connsiteX5946" fmla="*/ 118494 w 3531775"/>
              <a:gd name="connsiteY5946" fmla="*/ 1718484 h 2810796"/>
              <a:gd name="connsiteX5947" fmla="*/ 96682 w 3531775"/>
              <a:gd name="connsiteY5947" fmla="*/ 1710960 h 2810796"/>
              <a:gd name="connsiteX5948" fmla="*/ 94682 w 3531775"/>
              <a:gd name="connsiteY5948" fmla="*/ 1673526 h 2810796"/>
              <a:gd name="connsiteX5949" fmla="*/ 87728 w 3531775"/>
              <a:gd name="connsiteY5949" fmla="*/ 1692005 h 2810796"/>
              <a:gd name="connsiteX5950" fmla="*/ 84966 w 3531775"/>
              <a:gd name="connsiteY5950" fmla="*/ 1685242 h 2810796"/>
              <a:gd name="connsiteX5951" fmla="*/ 84395 w 3531775"/>
              <a:gd name="connsiteY5951" fmla="*/ 1678575 h 2810796"/>
              <a:gd name="connsiteX5952" fmla="*/ 79251 w 3531775"/>
              <a:gd name="connsiteY5952" fmla="*/ 1669145 h 2810796"/>
              <a:gd name="connsiteX5953" fmla="*/ 86585 w 3531775"/>
              <a:gd name="connsiteY5953" fmla="*/ 1672193 h 2810796"/>
              <a:gd name="connsiteX5954" fmla="*/ 83728 w 3531775"/>
              <a:gd name="connsiteY5954" fmla="*/ 1664954 h 2810796"/>
              <a:gd name="connsiteX5955" fmla="*/ 90205 w 3531775"/>
              <a:gd name="connsiteY5955" fmla="*/ 1673241 h 2810796"/>
              <a:gd name="connsiteX5956" fmla="*/ 94682 w 3531775"/>
              <a:gd name="connsiteY5956" fmla="*/ 1673526 h 2810796"/>
              <a:gd name="connsiteX5957" fmla="*/ 69155 w 3531775"/>
              <a:gd name="connsiteY5957" fmla="*/ 1693720 h 2810796"/>
              <a:gd name="connsiteX5958" fmla="*/ 80489 w 3531775"/>
              <a:gd name="connsiteY5958" fmla="*/ 1708579 h 2810796"/>
              <a:gd name="connsiteX5959" fmla="*/ 81823 w 3531775"/>
              <a:gd name="connsiteY5959" fmla="*/ 1705816 h 2810796"/>
              <a:gd name="connsiteX5960" fmla="*/ 75536 w 3531775"/>
              <a:gd name="connsiteY5960" fmla="*/ 1695815 h 2810796"/>
              <a:gd name="connsiteX5961" fmla="*/ 79442 w 3531775"/>
              <a:gd name="connsiteY5961" fmla="*/ 1699339 h 2810796"/>
              <a:gd name="connsiteX5962" fmla="*/ 82966 w 3531775"/>
              <a:gd name="connsiteY5962" fmla="*/ 1701530 h 2810796"/>
              <a:gd name="connsiteX5963" fmla="*/ 86109 w 3531775"/>
              <a:gd name="connsiteY5963" fmla="*/ 1702959 h 2810796"/>
              <a:gd name="connsiteX5964" fmla="*/ 69155 w 3531775"/>
              <a:gd name="connsiteY5964" fmla="*/ 1693720 h 2810796"/>
              <a:gd name="connsiteX5965" fmla="*/ 69440 w 3531775"/>
              <a:gd name="connsiteY5965" fmla="*/ 1631140 h 2810796"/>
              <a:gd name="connsiteX5966" fmla="*/ 72203 w 3531775"/>
              <a:gd name="connsiteY5966" fmla="*/ 1636284 h 2810796"/>
              <a:gd name="connsiteX5967" fmla="*/ 71155 w 3531775"/>
              <a:gd name="connsiteY5967" fmla="*/ 1625997 h 2810796"/>
              <a:gd name="connsiteX5968" fmla="*/ 74965 w 3531775"/>
              <a:gd name="connsiteY5968" fmla="*/ 1630378 h 2810796"/>
              <a:gd name="connsiteX5969" fmla="*/ 75441 w 3531775"/>
              <a:gd name="connsiteY5969" fmla="*/ 1629521 h 2810796"/>
              <a:gd name="connsiteX5970" fmla="*/ 72584 w 3531775"/>
              <a:gd name="connsiteY5970" fmla="*/ 1621234 h 2810796"/>
              <a:gd name="connsiteX5971" fmla="*/ 75155 w 3531775"/>
              <a:gd name="connsiteY5971" fmla="*/ 1623901 h 2810796"/>
              <a:gd name="connsiteX5972" fmla="*/ 77918 w 3531775"/>
              <a:gd name="connsiteY5972" fmla="*/ 1622472 h 2810796"/>
              <a:gd name="connsiteX5973" fmla="*/ 84966 w 3531775"/>
              <a:gd name="connsiteY5973" fmla="*/ 1633141 h 2810796"/>
              <a:gd name="connsiteX5974" fmla="*/ 71631 w 3531775"/>
              <a:gd name="connsiteY5974" fmla="*/ 1607613 h 2810796"/>
              <a:gd name="connsiteX5975" fmla="*/ 69440 w 3531775"/>
              <a:gd name="connsiteY5975" fmla="*/ 1631140 h 2810796"/>
              <a:gd name="connsiteX5976" fmla="*/ 46390 w 3531775"/>
              <a:gd name="connsiteY5976" fmla="*/ 1660477 h 2810796"/>
              <a:gd name="connsiteX5977" fmla="*/ 53153 w 3531775"/>
              <a:gd name="connsiteY5977" fmla="*/ 1672669 h 2810796"/>
              <a:gd name="connsiteX5978" fmla="*/ 50867 w 3531775"/>
              <a:gd name="connsiteY5978" fmla="*/ 1663430 h 2810796"/>
              <a:gd name="connsiteX5979" fmla="*/ 55058 w 3531775"/>
              <a:gd name="connsiteY5979" fmla="*/ 1665811 h 2810796"/>
              <a:gd name="connsiteX5980" fmla="*/ 51343 w 3531775"/>
              <a:gd name="connsiteY5980" fmla="*/ 1655620 h 2810796"/>
              <a:gd name="connsiteX5981" fmla="*/ 53915 w 3531775"/>
              <a:gd name="connsiteY5981" fmla="*/ 1657525 h 2810796"/>
              <a:gd name="connsiteX5982" fmla="*/ 58487 w 3531775"/>
              <a:gd name="connsiteY5982" fmla="*/ 1665716 h 2810796"/>
              <a:gd name="connsiteX5983" fmla="*/ 56963 w 3531775"/>
              <a:gd name="connsiteY5983" fmla="*/ 1656762 h 2810796"/>
              <a:gd name="connsiteX5984" fmla="*/ 65726 w 3531775"/>
              <a:gd name="connsiteY5984" fmla="*/ 1668669 h 2810796"/>
              <a:gd name="connsiteX5985" fmla="*/ 48485 w 3531775"/>
              <a:gd name="connsiteY5985" fmla="*/ 1640284 h 2810796"/>
              <a:gd name="connsiteX5986" fmla="*/ 46390 w 3531775"/>
              <a:gd name="connsiteY5986" fmla="*/ 1660477 h 2810796"/>
              <a:gd name="connsiteX5987" fmla="*/ 42199 w 3531775"/>
              <a:gd name="connsiteY5987" fmla="*/ 1554083 h 2810796"/>
              <a:gd name="connsiteX5988" fmla="*/ 42770 w 3531775"/>
              <a:gd name="connsiteY5988" fmla="*/ 1543320 h 2810796"/>
              <a:gd name="connsiteX5989" fmla="*/ 44390 w 3531775"/>
              <a:gd name="connsiteY5989" fmla="*/ 1546463 h 2810796"/>
              <a:gd name="connsiteX5990" fmla="*/ 45247 w 3531775"/>
              <a:gd name="connsiteY5990" fmla="*/ 1554274 h 2810796"/>
              <a:gd name="connsiteX5991" fmla="*/ 46009 w 3531775"/>
              <a:gd name="connsiteY5991" fmla="*/ 1550845 h 2810796"/>
              <a:gd name="connsiteX5992" fmla="*/ 47438 w 3531775"/>
              <a:gd name="connsiteY5992" fmla="*/ 1544844 h 2810796"/>
              <a:gd name="connsiteX5993" fmla="*/ 50581 w 3531775"/>
              <a:gd name="connsiteY5993" fmla="*/ 1557988 h 2810796"/>
              <a:gd name="connsiteX5994" fmla="*/ 38865 w 3531775"/>
              <a:gd name="connsiteY5994" fmla="*/ 1534176 h 2810796"/>
              <a:gd name="connsiteX5995" fmla="*/ 37817 w 3531775"/>
              <a:gd name="connsiteY5995" fmla="*/ 1560846 h 2810796"/>
              <a:gd name="connsiteX5996" fmla="*/ 39151 w 3531775"/>
              <a:gd name="connsiteY5996" fmla="*/ 1555607 h 2810796"/>
              <a:gd name="connsiteX5997" fmla="*/ 42199 w 3531775"/>
              <a:gd name="connsiteY5997" fmla="*/ 1554083 h 2810796"/>
              <a:gd name="connsiteX5998" fmla="*/ 26387 w 3531775"/>
              <a:gd name="connsiteY5998" fmla="*/ 1582658 h 2810796"/>
              <a:gd name="connsiteX5999" fmla="*/ 27435 w 3531775"/>
              <a:gd name="connsiteY5999" fmla="*/ 1589040 h 2810796"/>
              <a:gd name="connsiteX6000" fmla="*/ 28769 w 3531775"/>
              <a:gd name="connsiteY6000" fmla="*/ 1585992 h 2810796"/>
              <a:gd name="connsiteX6001" fmla="*/ 31721 w 3531775"/>
              <a:gd name="connsiteY6001" fmla="*/ 1587706 h 2810796"/>
              <a:gd name="connsiteX6002" fmla="*/ 32102 w 3531775"/>
              <a:gd name="connsiteY6002" fmla="*/ 1578753 h 2810796"/>
              <a:gd name="connsiteX6003" fmla="*/ 33722 w 3531775"/>
              <a:gd name="connsiteY6003" fmla="*/ 1583229 h 2810796"/>
              <a:gd name="connsiteX6004" fmla="*/ 35531 w 3531775"/>
              <a:gd name="connsiteY6004" fmla="*/ 1588945 h 2810796"/>
              <a:gd name="connsiteX6005" fmla="*/ 36674 w 3531775"/>
              <a:gd name="connsiteY6005" fmla="*/ 1584944 h 2810796"/>
              <a:gd name="connsiteX6006" fmla="*/ 37436 w 3531775"/>
              <a:gd name="connsiteY6006" fmla="*/ 1593802 h 2810796"/>
              <a:gd name="connsiteX6007" fmla="*/ 40484 w 3531775"/>
              <a:gd name="connsiteY6007" fmla="*/ 1594279 h 2810796"/>
              <a:gd name="connsiteX6008" fmla="*/ 26387 w 3531775"/>
              <a:gd name="connsiteY6008" fmla="*/ 1582658 h 2810796"/>
              <a:gd name="connsiteX6009" fmla="*/ 36579 w 3531775"/>
              <a:gd name="connsiteY6009" fmla="*/ 1503791 h 2810796"/>
              <a:gd name="connsiteX6010" fmla="*/ 28578 w 3531775"/>
              <a:gd name="connsiteY6010" fmla="*/ 1526841 h 2810796"/>
              <a:gd name="connsiteX6011" fmla="*/ 31055 w 3531775"/>
              <a:gd name="connsiteY6011" fmla="*/ 1525699 h 2810796"/>
              <a:gd name="connsiteX6012" fmla="*/ 33150 w 3531775"/>
              <a:gd name="connsiteY6012" fmla="*/ 1514554 h 2810796"/>
              <a:gd name="connsiteX6013" fmla="*/ 33436 w 3531775"/>
              <a:gd name="connsiteY6013" fmla="*/ 1519507 h 2810796"/>
              <a:gd name="connsiteX6014" fmla="*/ 34388 w 3531775"/>
              <a:gd name="connsiteY6014" fmla="*/ 1523317 h 2810796"/>
              <a:gd name="connsiteX6015" fmla="*/ 35531 w 3531775"/>
              <a:gd name="connsiteY6015" fmla="*/ 1526365 h 2810796"/>
              <a:gd name="connsiteX6016" fmla="*/ 36579 w 3531775"/>
              <a:gd name="connsiteY6016" fmla="*/ 1503791 h 2810796"/>
              <a:gd name="connsiteX6017" fmla="*/ 50962 w 3531775"/>
              <a:gd name="connsiteY6017" fmla="*/ 1457404 h 2810796"/>
              <a:gd name="connsiteX6018" fmla="*/ 40389 w 3531775"/>
              <a:gd name="connsiteY6018" fmla="*/ 1470739 h 2810796"/>
              <a:gd name="connsiteX6019" fmla="*/ 41913 w 3531775"/>
              <a:gd name="connsiteY6019" fmla="*/ 1473025 h 2810796"/>
              <a:gd name="connsiteX6020" fmla="*/ 42485 w 3531775"/>
              <a:gd name="connsiteY6020" fmla="*/ 1473120 h 2810796"/>
              <a:gd name="connsiteX6021" fmla="*/ 46295 w 3531775"/>
              <a:gd name="connsiteY6021" fmla="*/ 1464358 h 2810796"/>
              <a:gd name="connsiteX6022" fmla="*/ 44294 w 3531775"/>
              <a:gd name="connsiteY6022" fmla="*/ 1475025 h 2810796"/>
              <a:gd name="connsiteX6023" fmla="*/ 44104 w 3531775"/>
              <a:gd name="connsiteY6023" fmla="*/ 1485122 h 2810796"/>
              <a:gd name="connsiteX6024" fmla="*/ 50962 w 3531775"/>
              <a:gd name="connsiteY6024" fmla="*/ 1457404 h 2810796"/>
              <a:gd name="connsiteX6025" fmla="*/ 54962 w 3531775"/>
              <a:gd name="connsiteY6025" fmla="*/ 1475311 h 2810796"/>
              <a:gd name="connsiteX6026" fmla="*/ 44866 w 3531775"/>
              <a:gd name="connsiteY6026" fmla="*/ 1513602 h 2810796"/>
              <a:gd name="connsiteX6027" fmla="*/ 47152 w 3531775"/>
              <a:gd name="connsiteY6027" fmla="*/ 1506934 h 2810796"/>
              <a:gd name="connsiteX6028" fmla="*/ 50962 w 3531775"/>
              <a:gd name="connsiteY6028" fmla="*/ 1503600 h 2810796"/>
              <a:gd name="connsiteX6029" fmla="*/ 53153 w 3531775"/>
              <a:gd name="connsiteY6029" fmla="*/ 1491408 h 2810796"/>
              <a:gd name="connsiteX6030" fmla="*/ 54581 w 3531775"/>
              <a:gd name="connsiteY6030" fmla="*/ 1494075 h 2810796"/>
              <a:gd name="connsiteX6031" fmla="*/ 58391 w 3531775"/>
              <a:gd name="connsiteY6031" fmla="*/ 1491028 h 2810796"/>
              <a:gd name="connsiteX6032" fmla="*/ 60106 w 3531775"/>
              <a:gd name="connsiteY6032" fmla="*/ 1504362 h 2810796"/>
              <a:gd name="connsiteX6033" fmla="*/ 54962 w 3531775"/>
              <a:gd name="connsiteY6033" fmla="*/ 1475311 h 2810796"/>
              <a:gd name="connsiteX6034" fmla="*/ 56201 w 3531775"/>
              <a:gd name="connsiteY6034" fmla="*/ 1449117 h 2810796"/>
              <a:gd name="connsiteX6035" fmla="*/ 61725 w 3531775"/>
              <a:gd name="connsiteY6035" fmla="*/ 1442355 h 2810796"/>
              <a:gd name="connsiteX6036" fmla="*/ 60201 w 3531775"/>
              <a:gd name="connsiteY6036" fmla="*/ 1449594 h 2810796"/>
              <a:gd name="connsiteX6037" fmla="*/ 60773 w 3531775"/>
              <a:gd name="connsiteY6037" fmla="*/ 1449784 h 2810796"/>
              <a:gd name="connsiteX6038" fmla="*/ 65726 w 3531775"/>
              <a:gd name="connsiteY6038" fmla="*/ 1439592 h 2810796"/>
              <a:gd name="connsiteX6039" fmla="*/ 63725 w 3531775"/>
              <a:gd name="connsiteY6039" fmla="*/ 1446165 h 2810796"/>
              <a:gd name="connsiteX6040" fmla="*/ 62678 w 3531775"/>
              <a:gd name="connsiteY6040" fmla="*/ 1452261 h 2810796"/>
              <a:gd name="connsiteX6041" fmla="*/ 65345 w 3531775"/>
              <a:gd name="connsiteY6041" fmla="*/ 1448927 h 2810796"/>
              <a:gd name="connsiteX6042" fmla="*/ 61820 w 3531775"/>
              <a:gd name="connsiteY6042" fmla="*/ 1464072 h 2810796"/>
              <a:gd name="connsiteX6043" fmla="*/ 71726 w 3531775"/>
              <a:gd name="connsiteY6043" fmla="*/ 1431591 h 2810796"/>
              <a:gd name="connsiteX6044" fmla="*/ 56201 w 3531775"/>
              <a:gd name="connsiteY6044" fmla="*/ 1449117 h 2810796"/>
              <a:gd name="connsiteX6045" fmla="*/ 81347 w 3531775"/>
              <a:gd name="connsiteY6045" fmla="*/ 1391110 h 2810796"/>
              <a:gd name="connsiteX6046" fmla="*/ 61154 w 3531775"/>
              <a:gd name="connsiteY6046" fmla="*/ 1421400 h 2810796"/>
              <a:gd name="connsiteX6047" fmla="*/ 64487 w 3531775"/>
              <a:gd name="connsiteY6047" fmla="*/ 1416542 h 2810796"/>
              <a:gd name="connsiteX6048" fmla="*/ 67916 w 3531775"/>
              <a:gd name="connsiteY6048" fmla="*/ 1413970 h 2810796"/>
              <a:gd name="connsiteX6049" fmla="*/ 70202 w 3531775"/>
              <a:gd name="connsiteY6049" fmla="*/ 1409970 h 2810796"/>
              <a:gd name="connsiteX6050" fmla="*/ 73155 w 3531775"/>
              <a:gd name="connsiteY6050" fmla="*/ 1406160 h 2810796"/>
              <a:gd name="connsiteX6051" fmla="*/ 70679 w 3531775"/>
              <a:gd name="connsiteY6051" fmla="*/ 1413018 h 2810796"/>
              <a:gd name="connsiteX6052" fmla="*/ 76203 w 3531775"/>
              <a:gd name="connsiteY6052" fmla="*/ 1404445 h 2810796"/>
              <a:gd name="connsiteX6053" fmla="*/ 74012 w 3531775"/>
              <a:gd name="connsiteY6053" fmla="*/ 1414161 h 2810796"/>
              <a:gd name="connsiteX6054" fmla="*/ 81347 w 3531775"/>
              <a:gd name="connsiteY6054" fmla="*/ 1391110 h 2810796"/>
              <a:gd name="connsiteX6055" fmla="*/ 82204 w 3531775"/>
              <a:gd name="connsiteY6055" fmla="*/ 1414446 h 2810796"/>
              <a:gd name="connsiteX6056" fmla="*/ 81251 w 3531775"/>
              <a:gd name="connsiteY6056" fmla="*/ 1421495 h 2810796"/>
              <a:gd name="connsiteX6057" fmla="*/ 84109 w 3531775"/>
              <a:gd name="connsiteY6057" fmla="*/ 1419304 h 2810796"/>
              <a:gd name="connsiteX6058" fmla="*/ 88967 w 3531775"/>
              <a:gd name="connsiteY6058" fmla="*/ 1410065 h 2810796"/>
              <a:gd name="connsiteX6059" fmla="*/ 87633 w 3531775"/>
              <a:gd name="connsiteY6059" fmla="*/ 1415208 h 2810796"/>
              <a:gd name="connsiteX6060" fmla="*/ 87157 w 3531775"/>
              <a:gd name="connsiteY6060" fmla="*/ 1419304 h 2810796"/>
              <a:gd name="connsiteX6061" fmla="*/ 90014 w 3531775"/>
              <a:gd name="connsiteY6061" fmla="*/ 1414637 h 2810796"/>
              <a:gd name="connsiteX6062" fmla="*/ 87633 w 3531775"/>
              <a:gd name="connsiteY6062" fmla="*/ 1426448 h 2810796"/>
              <a:gd name="connsiteX6063" fmla="*/ 82204 w 3531775"/>
              <a:gd name="connsiteY6063" fmla="*/ 1414446 h 2810796"/>
              <a:gd name="connsiteX6064" fmla="*/ 89062 w 3531775"/>
              <a:gd name="connsiteY6064" fmla="*/ 1383109 h 2810796"/>
              <a:gd name="connsiteX6065" fmla="*/ 94967 w 3531775"/>
              <a:gd name="connsiteY6065" fmla="*/ 1377204 h 2810796"/>
              <a:gd name="connsiteX6066" fmla="*/ 91919 w 3531775"/>
              <a:gd name="connsiteY6066" fmla="*/ 1383681 h 2810796"/>
              <a:gd name="connsiteX6067" fmla="*/ 92300 w 3531775"/>
              <a:gd name="connsiteY6067" fmla="*/ 1383871 h 2810796"/>
              <a:gd name="connsiteX6068" fmla="*/ 98682 w 3531775"/>
              <a:gd name="connsiteY6068" fmla="*/ 1374727 h 2810796"/>
              <a:gd name="connsiteX6069" fmla="*/ 95444 w 3531775"/>
              <a:gd name="connsiteY6069" fmla="*/ 1380633 h 2810796"/>
              <a:gd name="connsiteX6070" fmla="*/ 93062 w 3531775"/>
              <a:gd name="connsiteY6070" fmla="*/ 1386157 h 2810796"/>
              <a:gd name="connsiteX6071" fmla="*/ 89443 w 3531775"/>
              <a:gd name="connsiteY6071" fmla="*/ 1397111 h 2810796"/>
              <a:gd name="connsiteX6072" fmla="*/ 105064 w 3531775"/>
              <a:gd name="connsiteY6072" fmla="*/ 1367488 h 2810796"/>
              <a:gd name="connsiteX6073" fmla="*/ 89062 w 3531775"/>
              <a:gd name="connsiteY6073" fmla="*/ 1383109 h 2810796"/>
              <a:gd name="connsiteX6074" fmla="*/ 104492 w 3531775"/>
              <a:gd name="connsiteY6074" fmla="*/ 1351200 h 2810796"/>
              <a:gd name="connsiteX6075" fmla="*/ 99635 w 3531775"/>
              <a:gd name="connsiteY6075" fmla="*/ 1357868 h 2810796"/>
              <a:gd name="connsiteX6076" fmla="*/ 99444 w 3531775"/>
              <a:gd name="connsiteY6076" fmla="*/ 1359773 h 2810796"/>
              <a:gd name="connsiteX6077" fmla="*/ 104588 w 3531775"/>
              <a:gd name="connsiteY6077" fmla="*/ 1354249 h 2810796"/>
              <a:gd name="connsiteX6078" fmla="*/ 105826 w 3531775"/>
              <a:gd name="connsiteY6078" fmla="*/ 1353105 h 2810796"/>
              <a:gd name="connsiteX6079" fmla="*/ 99825 w 3531775"/>
              <a:gd name="connsiteY6079" fmla="*/ 1361678 h 2810796"/>
              <a:gd name="connsiteX6080" fmla="*/ 102302 w 3531775"/>
              <a:gd name="connsiteY6080" fmla="*/ 1359487 h 2810796"/>
              <a:gd name="connsiteX6081" fmla="*/ 95444 w 3531775"/>
              <a:gd name="connsiteY6081" fmla="*/ 1370155 h 2810796"/>
              <a:gd name="connsiteX6082" fmla="*/ 108398 w 3531775"/>
              <a:gd name="connsiteY6082" fmla="*/ 1352725 h 2810796"/>
              <a:gd name="connsiteX6083" fmla="*/ 105731 w 3531775"/>
              <a:gd name="connsiteY6083" fmla="*/ 1349772 h 2810796"/>
              <a:gd name="connsiteX6084" fmla="*/ 104492 w 3531775"/>
              <a:gd name="connsiteY6084" fmla="*/ 1351200 h 2810796"/>
              <a:gd name="connsiteX6085" fmla="*/ 77346 w 3531775"/>
              <a:gd name="connsiteY6085" fmla="*/ 1374727 h 2810796"/>
              <a:gd name="connsiteX6086" fmla="*/ 79346 w 3531775"/>
              <a:gd name="connsiteY6086" fmla="*/ 1375489 h 2810796"/>
              <a:gd name="connsiteX6087" fmla="*/ 99158 w 3531775"/>
              <a:gd name="connsiteY6087" fmla="*/ 1344914 h 2810796"/>
              <a:gd name="connsiteX6088" fmla="*/ 98968 w 3531775"/>
              <a:gd name="connsiteY6088" fmla="*/ 1344819 h 2810796"/>
              <a:gd name="connsiteX6089" fmla="*/ 77346 w 3531775"/>
              <a:gd name="connsiteY6089" fmla="*/ 1374727 h 2810796"/>
              <a:gd name="connsiteX6090" fmla="*/ 47723 w 3531775"/>
              <a:gd name="connsiteY6090" fmla="*/ 1419400 h 2810796"/>
              <a:gd name="connsiteX6091" fmla="*/ 50962 w 3531775"/>
              <a:gd name="connsiteY6091" fmla="*/ 1420447 h 2810796"/>
              <a:gd name="connsiteX6092" fmla="*/ 62582 w 3531775"/>
              <a:gd name="connsiteY6092" fmla="*/ 1386062 h 2810796"/>
              <a:gd name="connsiteX6093" fmla="*/ 47723 w 3531775"/>
              <a:gd name="connsiteY6093" fmla="*/ 1419400 h 2810796"/>
              <a:gd name="connsiteX6094" fmla="*/ 24197 w 3531775"/>
              <a:gd name="connsiteY6094" fmla="*/ 1470834 h 2810796"/>
              <a:gd name="connsiteX6095" fmla="*/ 27911 w 3531775"/>
              <a:gd name="connsiteY6095" fmla="*/ 1474740 h 2810796"/>
              <a:gd name="connsiteX6096" fmla="*/ 34865 w 3531775"/>
              <a:gd name="connsiteY6096" fmla="*/ 1431306 h 2810796"/>
              <a:gd name="connsiteX6097" fmla="*/ 34579 w 3531775"/>
              <a:gd name="connsiteY6097" fmla="*/ 1431211 h 2810796"/>
              <a:gd name="connsiteX6098" fmla="*/ 24197 w 3531775"/>
              <a:gd name="connsiteY6098" fmla="*/ 1470834 h 2810796"/>
              <a:gd name="connsiteX6099" fmla="*/ 2223900 w 3531775"/>
              <a:gd name="connsiteY6099" fmla="*/ 2105771 h 2810796"/>
              <a:gd name="connsiteX6100" fmla="*/ 2267620 w 3531775"/>
              <a:gd name="connsiteY6100" fmla="*/ 2103390 h 2810796"/>
              <a:gd name="connsiteX6101" fmla="*/ 2224281 w 3531775"/>
              <a:gd name="connsiteY6101" fmla="*/ 2103295 h 2810796"/>
              <a:gd name="connsiteX6102" fmla="*/ 2223900 w 3531775"/>
              <a:gd name="connsiteY6102" fmla="*/ 2105771 h 2810796"/>
              <a:gd name="connsiteX6103" fmla="*/ 2195325 w 3531775"/>
              <a:gd name="connsiteY6103" fmla="*/ 2082816 h 2810796"/>
              <a:gd name="connsiteX6104" fmla="*/ 2234092 w 3531775"/>
              <a:gd name="connsiteY6104" fmla="*/ 2072338 h 2810796"/>
              <a:gd name="connsiteX6105" fmla="*/ 2195421 w 3531775"/>
              <a:gd name="connsiteY6105" fmla="*/ 2080434 h 2810796"/>
              <a:gd name="connsiteX6106" fmla="*/ 2195325 w 3531775"/>
              <a:gd name="connsiteY6106" fmla="*/ 2082816 h 2810796"/>
              <a:gd name="connsiteX6107" fmla="*/ 2166464 w 3531775"/>
              <a:gd name="connsiteY6107" fmla="*/ 2063290 h 2810796"/>
              <a:gd name="connsiteX6108" fmla="*/ 2202564 w 3531775"/>
              <a:gd name="connsiteY6108" fmla="*/ 2048812 h 2810796"/>
              <a:gd name="connsiteX6109" fmla="*/ 2166464 w 3531775"/>
              <a:gd name="connsiteY6109" fmla="*/ 2061004 h 2810796"/>
              <a:gd name="connsiteX6110" fmla="*/ 2166464 w 3531775"/>
              <a:gd name="connsiteY6110" fmla="*/ 2063290 h 2810796"/>
              <a:gd name="connsiteX6111" fmla="*/ 2145700 w 3531775"/>
              <a:gd name="connsiteY6111" fmla="*/ 2052336 h 2810796"/>
              <a:gd name="connsiteX6112" fmla="*/ 2178561 w 3531775"/>
              <a:gd name="connsiteY6112" fmla="*/ 2033953 h 2810796"/>
              <a:gd name="connsiteX6113" fmla="*/ 2145605 w 3531775"/>
              <a:gd name="connsiteY6113" fmla="*/ 2050145 h 2810796"/>
              <a:gd name="connsiteX6114" fmla="*/ 2145700 w 3531775"/>
              <a:gd name="connsiteY6114" fmla="*/ 2052336 h 2810796"/>
              <a:gd name="connsiteX6115" fmla="*/ 2124364 w 3531775"/>
              <a:gd name="connsiteY6115" fmla="*/ 2044335 h 2810796"/>
              <a:gd name="connsiteX6116" fmla="*/ 2152463 w 3531775"/>
              <a:gd name="connsiteY6116" fmla="*/ 2021189 h 2810796"/>
              <a:gd name="connsiteX6117" fmla="*/ 2123983 w 3531775"/>
              <a:gd name="connsiteY6117" fmla="*/ 2042144 h 2810796"/>
              <a:gd name="connsiteX6118" fmla="*/ 2124364 w 3531775"/>
              <a:gd name="connsiteY6118" fmla="*/ 2044335 h 2810796"/>
              <a:gd name="connsiteX6119" fmla="*/ 2099027 w 3531775"/>
              <a:gd name="connsiteY6119" fmla="*/ 2038048 h 2810796"/>
              <a:gd name="connsiteX6120" fmla="*/ 2122554 w 3531775"/>
              <a:gd name="connsiteY6120" fmla="*/ 2011092 h 2810796"/>
              <a:gd name="connsiteX6121" fmla="*/ 2098456 w 3531775"/>
              <a:gd name="connsiteY6121" fmla="*/ 2035953 h 2810796"/>
              <a:gd name="connsiteX6122" fmla="*/ 2099027 w 3531775"/>
              <a:gd name="connsiteY6122" fmla="*/ 2038048 h 2810796"/>
              <a:gd name="connsiteX6123" fmla="*/ 2071119 w 3531775"/>
              <a:gd name="connsiteY6123" fmla="*/ 2036238 h 2810796"/>
              <a:gd name="connsiteX6124" fmla="*/ 2093503 w 3531775"/>
              <a:gd name="connsiteY6124" fmla="*/ 2008045 h 2810796"/>
              <a:gd name="connsiteX6125" fmla="*/ 2071119 w 3531775"/>
              <a:gd name="connsiteY6125" fmla="*/ 2035191 h 2810796"/>
              <a:gd name="connsiteX6126" fmla="*/ 2071119 w 3531775"/>
              <a:gd name="connsiteY6126" fmla="*/ 2036238 h 2810796"/>
              <a:gd name="connsiteX6127" fmla="*/ 2053022 w 3531775"/>
              <a:gd name="connsiteY6127" fmla="*/ 2038143 h 2810796"/>
              <a:gd name="connsiteX6128" fmla="*/ 2057022 w 3531775"/>
              <a:gd name="connsiteY6128" fmla="*/ 2037762 h 2810796"/>
              <a:gd name="connsiteX6129" fmla="*/ 2059975 w 3531775"/>
              <a:gd name="connsiteY6129" fmla="*/ 2025761 h 2810796"/>
              <a:gd name="connsiteX6130" fmla="*/ 2059880 w 3531775"/>
              <a:gd name="connsiteY6130" fmla="*/ 2006711 h 2810796"/>
              <a:gd name="connsiteX6131" fmla="*/ 2055212 w 3531775"/>
              <a:gd name="connsiteY6131" fmla="*/ 2028047 h 2810796"/>
              <a:gd name="connsiteX6132" fmla="*/ 2052641 w 3531775"/>
              <a:gd name="connsiteY6132" fmla="*/ 2037191 h 2810796"/>
              <a:gd name="connsiteX6133" fmla="*/ 2053022 w 3531775"/>
              <a:gd name="connsiteY6133" fmla="*/ 2038143 h 2810796"/>
              <a:gd name="connsiteX6134" fmla="*/ 2027876 w 3531775"/>
              <a:gd name="connsiteY6134" fmla="*/ 2046430 h 2810796"/>
              <a:gd name="connsiteX6135" fmla="*/ 2035305 w 3531775"/>
              <a:gd name="connsiteY6135" fmla="*/ 2012140 h 2810796"/>
              <a:gd name="connsiteX6136" fmla="*/ 2027495 w 3531775"/>
              <a:gd name="connsiteY6136" fmla="*/ 2045478 h 2810796"/>
              <a:gd name="connsiteX6137" fmla="*/ 2027876 w 3531775"/>
              <a:gd name="connsiteY6137" fmla="*/ 2046430 h 2810796"/>
              <a:gd name="connsiteX6138" fmla="*/ 2003873 w 3531775"/>
              <a:gd name="connsiteY6138" fmla="*/ 2060051 h 2810796"/>
              <a:gd name="connsiteX6139" fmla="*/ 2008635 w 3531775"/>
              <a:gd name="connsiteY6139" fmla="*/ 2024618 h 2810796"/>
              <a:gd name="connsiteX6140" fmla="*/ 2003301 w 3531775"/>
              <a:gd name="connsiteY6140" fmla="*/ 2059289 h 2810796"/>
              <a:gd name="connsiteX6141" fmla="*/ 2003873 w 3531775"/>
              <a:gd name="connsiteY6141" fmla="*/ 2060051 h 2810796"/>
              <a:gd name="connsiteX6142" fmla="*/ 1980155 w 3531775"/>
              <a:gd name="connsiteY6142" fmla="*/ 2045097 h 2810796"/>
              <a:gd name="connsiteX6143" fmla="*/ 1980917 w 3531775"/>
              <a:gd name="connsiteY6143" fmla="*/ 2076815 h 2810796"/>
              <a:gd name="connsiteX6144" fmla="*/ 1983108 w 3531775"/>
              <a:gd name="connsiteY6144" fmla="*/ 2077387 h 2810796"/>
              <a:gd name="connsiteX6145" fmla="*/ 1979012 w 3531775"/>
              <a:gd name="connsiteY6145" fmla="*/ 2041477 h 2810796"/>
              <a:gd name="connsiteX6146" fmla="*/ 1980155 w 3531775"/>
              <a:gd name="connsiteY6146" fmla="*/ 2045097 h 2810796"/>
              <a:gd name="connsiteX6147" fmla="*/ 1954629 w 3531775"/>
              <a:gd name="connsiteY6147" fmla="*/ 2067576 h 2810796"/>
              <a:gd name="connsiteX6148" fmla="*/ 1957010 w 3531775"/>
              <a:gd name="connsiteY6148" fmla="*/ 2100913 h 2810796"/>
              <a:gd name="connsiteX6149" fmla="*/ 1959296 w 3531775"/>
              <a:gd name="connsiteY6149" fmla="*/ 2101199 h 2810796"/>
              <a:gd name="connsiteX6150" fmla="*/ 1953104 w 3531775"/>
              <a:gd name="connsiteY6150" fmla="*/ 2063956 h 2810796"/>
              <a:gd name="connsiteX6151" fmla="*/ 1954629 w 3531775"/>
              <a:gd name="connsiteY6151" fmla="*/ 2067576 h 2810796"/>
              <a:gd name="connsiteX6152" fmla="*/ 1928435 w 3531775"/>
              <a:gd name="connsiteY6152" fmla="*/ 2097294 h 2810796"/>
              <a:gd name="connsiteX6153" fmla="*/ 1932721 w 3531775"/>
              <a:gd name="connsiteY6153" fmla="*/ 2132346 h 2810796"/>
              <a:gd name="connsiteX6154" fmla="*/ 1938626 w 3531775"/>
              <a:gd name="connsiteY6154" fmla="*/ 2125964 h 2810796"/>
              <a:gd name="connsiteX6155" fmla="*/ 1926815 w 3531775"/>
              <a:gd name="connsiteY6155" fmla="*/ 2093865 h 2810796"/>
              <a:gd name="connsiteX6156" fmla="*/ 1928435 w 3531775"/>
              <a:gd name="connsiteY6156" fmla="*/ 2097294 h 2810796"/>
              <a:gd name="connsiteX6157" fmla="*/ 1908242 w 3531775"/>
              <a:gd name="connsiteY6157" fmla="*/ 2125107 h 2810796"/>
              <a:gd name="connsiteX6158" fmla="*/ 1914242 w 3531775"/>
              <a:gd name="connsiteY6158" fmla="*/ 2160635 h 2810796"/>
              <a:gd name="connsiteX6159" fmla="*/ 1919958 w 3531775"/>
              <a:gd name="connsiteY6159" fmla="*/ 2153587 h 2810796"/>
              <a:gd name="connsiteX6160" fmla="*/ 1906337 w 3531775"/>
              <a:gd name="connsiteY6160" fmla="*/ 2121773 h 2810796"/>
              <a:gd name="connsiteX6161" fmla="*/ 1908242 w 3531775"/>
              <a:gd name="connsiteY6161" fmla="*/ 2125107 h 2810796"/>
              <a:gd name="connsiteX6162" fmla="*/ 1884905 w 3531775"/>
              <a:gd name="connsiteY6162" fmla="*/ 2161588 h 2810796"/>
              <a:gd name="connsiteX6163" fmla="*/ 1890906 w 3531775"/>
              <a:gd name="connsiteY6163" fmla="*/ 2198830 h 2810796"/>
              <a:gd name="connsiteX6164" fmla="*/ 1893383 w 3531775"/>
              <a:gd name="connsiteY6164" fmla="*/ 2198354 h 2810796"/>
              <a:gd name="connsiteX6165" fmla="*/ 1883000 w 3531775"/>
              <a:gd name="connsiteY6165" fmla="*/ 2158159 h 2810796"/>
              <a:gd name="connsiteX6166" fmla="*/ 1884905 w 3531775"/>
              <a:gd name="connsiteY6166" fmla="*/ 2161588 h 2810796"/>
              <a:gd name="connsiteX6167" fmla="*/ 1864141 w 3531775"/>
              <a:gd name="connsiteY6167" fmla="*/ 2200640 h 2810796"/>
              <a:gd name="connsiteX6168" fmla="*/ 1867570 w 3531775"/>
              <a:gd name="connsiteY6168" fmla="*/ 2241788 h 2810796"/>
              <a:gd name="connsiteX6169" fmla="*/ 1870046 w 3531775"/>
              <a:gd name="connsiteY6169" fmla="*/ 2241217 h 2810796"/>
              <a:gd name="connsiteX6170" fmla="*/ 1862426 w 3531775"/>
              <a:gd name="connsiteY6170" fmla="*/ 2196735 h 2810796"/>
              <a:gd name="connsiteX6171" fmla="*/ 1864141 w 3531775"/>
              <a:gd name="connsiteY6171" fmla="*/ 2200640 h 2810796"/>
              <a:gd name="connsiteX6172" fmla="*/ 1838709 w 3531775"/>
              <a:gd name="connsiteY6172" fmla="*/ 2244550 h 2810796"/>
              <a:gd name="connsiteX6173" fmla="*/ 1844996 w 3531775"/>
              <a:gd name="connsiteY6173" fmla="*/ 2283508 h 2810796"/>
              <a:gd name="connsiteX6174" fmla="*/ 1850996 w 3531775"/>
              <a:gd name="connsiteY6174" fmla="*/ 2274649 h 2810796"/>
              <a:gd name="connsiteX6175" fmla="*/ 1836614 w 3531775"/>
              <a:gd name="connsiteY6175" fmla="*/ 2241217 h 2810796"/>
              <a:gd name="connsiteX6176" fmla="*/ 1838709 w 3531775"/>
              <a:gd name="connsiteY6176" fmla="*/ 2244550 h 2810796"/>
              <a:gd name="connsiteX6177" fmla="*/ 1814992 w 3531775"/>
              <a:gd name="connsiteY6177" fmla="*/ 2288556 h 2810796"/>
              <a:gd name="connsiteX6178" fmla="*/ 1819278 w 3531775"/>
              <a:gd name="connsiteY6178" fmla="*/ 2329609 h 2810796"/>
              <a:gd name="connsiteX6179" fmla="*/ 1821850 w 3531775"/>
              <a:gd name="connsiteY6179" fmla="*/ 2328751 h 2810796"/>
              <a:gd name="connsiteX6180" fmla="*/ 1813087 w 3531775"/>
              <a:gd name="connsiteY6180" fmla="*/ 2285032 h 2810796"/>
              <a:gd name="connsiteX6181" fmla="*/ 1814992 w 3531775"/>
              <a:gd name="connsiteY6181" fmla="*/ 2288556 h 2810796"/>
              <a:gd name="connsiteX6182" fmla="*/ 1795370 w 3531775"/>
              <a:gd name="connsiteY6182" fmla="*/ 2361517 h 2810796"/>
              <a:gd name="connsiteX6183" fmla="*/ 1790608 w 3531775"/>
              <a:gd name="connsiteY6183" fmla="*/ 2379139 h 2810796"/>
              <a:gd name="connsiteX6184" fmla="*/ 1793180 w 3531775"/>
              <a:gd name="connsiteY6184" fmla="*/ 2378472 h 2810796"/>
              <a:gd name="connsiteX6185" fmla="*/ 1790322 w 3531775"/>
              <a:gd name="connsiteY6185" fmla="*/ 2329323 h 2810796"/>
              <a:gd name="connsiteX6186" fmla="*/ 1795370 w 3531775"/>
              <a:gd name="connsiteY6186" fmla="*/ 2361517 h 2810796"/>
              <a:gd name="connsiteX6187" fmla="*/ 1760699 w 3531775"/>
              <a:gd name="connsiteY6187" fmla="*/ 2382377 h 2810796"/>
              <a:gd name="connsiteX6188" fmla="*/ 1759842 w 3531775"/>
              <a:gd name="connsiteY6188" fmla="*/ 2425811 h 2810796"/>
              <a:gd name="connsiteX6189" fmla="*/ 1767748 w 3531775"/>
              <a:gd name="connsiteY6189" fmla="*/ 2416096 h 2810796"/>
              <a:gd name="connsiteX6190" fmla="*/ 1758985 w 3531775"/>
              <a:gd name="connsiteY6190" fmla="*/ 2378758 h 2810796"/>
              <a:gd name="connsiteX6191" fmla="*/ 1760699 w 3531775"/>
              <a:gd name="connsiteY6191" fmla="*/ 2382377 h 2810796"/>
              <a:gd name="connsiteX6192" fmla="*/ 1723552 w 3531775"/>
              <a:gd name="connsiteY6192" fmla="*/ 2473817 h 2810796"/>
              <a:gd name="connsiteX6193" fmla="*/ 1726981 w 3531775"/>
              <a:gd name="connsiteY6193" fmla="*/ 2425430 h 2810796"/>
              <a:gd name="connsiteX6194" fmla="*/ 1722790 w 3531775"/>
              <a:gd name="connsiteY6194" fmla="*/ 2473245 h 2810796"/>
              <a:gd name="connsiteX6195" fmla="*/ 1723552 w 3531775"/>
              <a:gd name="connsiteY6195" fmla="*/ 2473817 h 2810796"/>
              <a:gd name="connsiteX6196" fmla="*/ 1688881 w 3531775"/>
              <a:gd name="connsiteY6196" fmla="*/ 2511726 h 2810796"/>
              <a:gd name="connsiteX6197" fmla="*/ 1699930 w 3531775"/>
              <a:gd name="connsiteY6197" fmla="*/ 2459720 h 2810796"/>
              <a:gd name="connsiteX6198" fmla="*/ 1688214 w 3531775"/>
              <a:gd name="connsiteY6198" fmla="*/ 2511155 h 2810796"/>
              <a:gd name="connsiteX6199" fmla="*/ 1688881 w 3531775"/>
              <a:gd name="connsiteY6199" fmla="*/ 2511726 h 2810796"/>
              <a:gd name="connsiteX6200" fmla="*/ 1645923 w 3531775"/>
              <a:gd name="connsiteY6200" fmla="*/ 2549255 h 2810796"/>
              <a:gd name="connsiteX6201" fmla="*/ 1662973 w 3531775"/>
              <a:gd name="connsiteY6201" fmla="*/ 2499249 h 2810796"/>
              <a:gd name="connsiteX6202" fmla="*/ 1645256 w 3531775"/>
              <a:gd name="connsiteY6202" fmla="*/ 2548588 h 2810796"/>
              <a:gd name="connsiteX6203" fmla="*/ 1645923 w 3531775"/>
              <a:gd name="connsiteY6203" fmla="*/ 2549255 h 2810796"/>
              <a:gd name="connsiteX6204" fmla="*/ 1585154 w 3531775"/>
              <a:gd name="connsiteY6204" fmla="*/ 2587260 h 2810796"/>
              <a:gd name="connsiteX6205" fmla="*/ 1605251 w 3531775"/>
              <a:gd name="connsiteY6205" fmla="*/ 2575163 h 2810796"/>
              <a:gd name="connsiteX6206" fmla="*/ 1612205 w 3531775"/>
              <a:gd name="connsiteY6206" fmla="*/ 2539825 h 2810796"/>
              <a:gd name="connsiteX6207" fmla="*/ 1584582 w 3531775"/>
              <a:gd name="connsiteY6207" fmla="*/ 2586498 h 2810796"/>
              <a:gd name="connsiteX6208" fmla="*/ 1585154 w 3531775"/>
              <a:gd name="connsiteY6208" fmla="*/ 2587260 h 2810796"/>
              <a:gd name="connsiteX6209" fmla="*/ 1515907 w 3531775"/>
              <a:gd name="connsiteY6209" fmla="*/ 2616120 h 2810796"/>
              <a:gd name="connsiteX6210" fmla="*/ 1557817 w 3531775"/>
              <a:gd name="connsiteY6210" fmla="*/ 2572591 h 2810796"/>
              <a:gd name="connsiteX6211" fmla="*/ 1515621 w 3531775"/>
              <a:gd name="connsiteY6211" fmla="*/ 2615168 h 2810796"/>
              <a:gd name="connsiteX6212" fmla="*/ 1515907 w 3531775"/>
              <a:gd name="connsiteY6212" fmla="*/ 2616120 h 2810796"/>
              <a:gd name="connsiteX6213" fmla="*/ 1446946 w 3531775"/>
              <a:gd name="connsiteY6213" fmla="*/ 2630122 h 2810796"/>
              <a:gd name="connsiteX6214" fmla="*/ 1489237 w 3531775"/>
              <a:gd name="connsiteY6214" fmla="*/ 2595451 h 2810796"/>
              <a:gd name="connsiteX6215" fmla="*/ 1446755 w 3531775"/>
              <a:gd name="connsiteY6215" fmla="*/ 2629265 h 2810796"/>
              <a:gd name="connsiteX6216" fmla="*/ 1446946 w 3531775"/>
              <a:gd name="connsiteY6216" fmla="*/ 2630122 h 2810796"/>
              <a:gd name="connsiteX6217" fmla="*/ 1373032 w 3531775"/>
              <a:gd name="connsiteY6217" fmla="*/ 2631456 h 2810796"/>
              <a:gd name="connsiteX6218" fmla="*/ 1421800 w 3531775"/>
              <a:gd name="connsiteY6218" fmla="*/ 2605357 h 2810796"/>
              <a:gd name="connsiteX6219" fmla="*/ 1370651 w 3531775"/>
              <a:gd name="connsiteY6219" fmla="*/ 2629456 h 2810796"/>
              <a:gd name="connsiteX6220" fmla="*/ 1373032 w 3531775"/>
              <a:gd name="connsiteY6220" fmla="*/ 2631456 h 2810796"/>
              <a:gd name="connsiteX6221" fmla="*/ 1294165 w 3531775"/>
              <a:gd name="connsiteY6221" fmla="*/ 2615549 h 2810796"/>
              <a:gd name="connsiteX6222" fmla="*/ 1354649 w 3531775"/>
              <a:gd name="connsiteY6222" fmla="*/ 2603548 h 2810796"/>
              <a:gd name="connsiteX6223" fmla="*/ 1292260 w 3531775"/>
              <a:gd name="connsiteY6223" fmla="*/ 2613073 h 2810796"/>
              <a:gd name="connsiteX6224" fmla="*/ 1294165 w 3531775"/>
              <a:gd name="connsiteY6224" fmla="*/ 2615549 h 2810796"/>
              <a:gd name="connsiteX6225" fmla="*/ 1226156 w 3531775"/>
              <a:gd name="connsiteY6225" fmla="*/ 2583831 h 2810796"/>
              <a:gd name="connsiteX6226" fmla="*/ 1281211 w 3531775"/>
              <a:gd name="connsiteY6226" fmla="*/ 2581640 h 2810796"/>
              <a:gd name="connsiteX6227" fmla="*/ 1224728 w 3531775"/>
              <a:gd name="connsiteY6227" fmla="*/ 2580973 h 2810796"/>
              <a:gd name="connsiteX6228" fmla="*/ 1226156 w 3531775"/>
              <a:gd name="connsiteY6228" fmla="*/ 2583831 h 2810796"/>
              <a:gd name="connsiteX6229" fmla="*/ 1164053 w 3531775"/>
              <a:gd name="connsiteY6229" fmla="*/ 2534872 h 2810796"/>
              <a:gd name="connsiteX6230" fmla="*/ 1218822 w 3531775"/>
              <a:gd name="connsiteY6230" fmla="*/ 2546683 h 2810796"/>
              <a:gd name="connsiteX6231" fmla="*/ 1163387 w 3531775"/>
              <a:gd name="connsiteY6231" fmla="*/ 2531824 h 2810796"/>
              <a:gd name="connsiteX6232" fmla="*/ 1164053 w 3531775"/>
              <a:gd name="connsiteY6232" fmla="*/ 2534872 h 2810796"/>
              <a:gd name="connsiteX6233" fmla="*/ 1198343 w 3531775"/>
              <a:gd name="connsiteY6233" fmla="*/ 1695148 h 2810796"/>
              <a:gd name="connsiteX6234" fmla="*/ 1201296 w 3531775"/>
              <a:gd name="connsiteY6234" fmla="*/ 1694672 h 2810796"/>
              <a:gd name="connsiteX6235" fmla="*/ 1178627 w 3531775"/>
              <a:gd name="connsiteY6235" fmla="*/ 1671526 h 2810796"/>
              <a:gd name="connsiteX6236" fmla="*/ 1177293 w 3531775"/>
              <a:gd name="connsiteY6236" fmla="*/ 1672955 h 2810796"/>
              <a:gd name="connsiteX6237" fmla="*/ 1198343 w 3531775"/>
              <a:gd name="connsiteY6237" fmla="*/ 1695148 h 2810796"/>
              <a:gd name="connsiteX6238" fmla="*/ 1193200 w 3531775"/>
              <a:gd name="connsiteY6238" fmla="*/ 1735915 h 2810796"/>
              <a:gd name="connsiteX6239" fmla="*/ 1196248 w 3531775"/>
              <a:gd name="connsiteY6239" fmla="*/ 1736391 h 2810796"/>
              <a:gd name="connsiteX6240" fmla="*/ 1178627 w 3531775"/>
              <a:gd name="connsiteY6240" fmla="*/ 1704007 h 2810796"/>
              <a:gd name="connsiteX6241" fmla="*/ 1177007 w 3531775"/>
              <a:gd name="connsiteY6241" fmla="*/ 1704959 h 2810796"/>
              <a:gd name="connsiteX6242" fmla="*/ 1193200 w 3531775"/>
              <a:gd name="connsiteY6242" fmla="*/ 1735915 h 2810796"/>
              <a:gd name="connsiteX6243" fmla="*/ 1114333 w 3531775"/>
              <a:gd name="connsiteY6243" fmla="*/ 2472865 h 2810796"/>
              <a:gd name="connsiteX6244" fmla="*/ 1163863 w 3531775"/>
              <a:gd name="connsiteY6244" fmla="*/ 2495915 h 2810796"/>
              <a:gd name="connsiteX6245" fmla="*/ 1114428 w 3531775"/>
              <a:gd name="connsiteY6245" fmla="*/ 2469912 h 2810796"/>
              <a:gd name="connsiteX6246" fmla="*/ 1114333 w 3531775"/>
              <a:gd name="connsiteY6246" fmla="*/ 2472865 h 2810796"/>
              <a:gd name="connsiteX6247" fmla="*/ 1086520 w 3531775"/>
              <a:gd name="connsiteY6247" fmla="*/ 2420477 h 2810796"/>
              <a:gd name="connsiteX6248" fmla="*/ 1130049 w 3531775"/>
              <a:gd name="connsiteY6248" fmla="*/ 2448290 h 2810796"/>
              <a:gd name="connsiteX6249" fmla="*/ 1087091 w 3531775"/>
              <a:gd name="connsiteY6249" fmla="*/ 2417620 h 2810796"/>
              <a:gd name="connsiteX6250" fmla="*/ 1086520 w 3531775"/>
              <a:gd name="connsiteY6250" fmla="*/ 2420477 h 2810796"/>
              <a:gd name="connsiteX6251" fmla="*/ 1064612 w 3531775"/>
              <a:gd name="connsiteY6251" fmla="*/ 2354374 h 2810796"/>
              <a:gd name="connsiteX6252" fmla="*/ 1102046 w 3531775"/>
              <a:gd name="connsiteY6252" fmla="*/ 2388378 h 2810796"/>
              <a:gd name="connsiteX6253" fmla="*/ 1065660 w 3531775"/>
              <a:gd name="connsiteY6253" fmla="*/ 2351802 h 2810796"/>
              <a:gd name="connsiteX6254" fmla="*/ 1064612 w 3531775"/>
              <a:gd name="connsiteY6254" fmla="*/ 2354374 h 2810796"/>
              <a:gd name="connsiteX6255" fmla="*/ 1052039 w 3531775"/>
              <a:gd name="connsiteY6255" fmla="*/ 2287508 h 2810796"/>
              <a:gd name="connsiteX6256" fmla="*/ 1084234 w 3531775"/>
              <a:gd name="connsiteY6256" fmla="*/ 2330656 h 2810796"/>
              <a:gd name="connsiteX6257" fmla="*/ 1053563 w 3531775"/>
              <a:gd name="connsiteY6257" fmla="*/ 2285222 h 2810796"/>
              <a:gd name="connsiteX6258" fmla="*/ 1052039 w 3531775"/>
              <a:gd name="connsiteY6258" fmla="*/ 2287508 h 2810796"/>
              <a:gd name="connsiteX6259" fmla="*/ 1051087 w 3531775"/>
              <a:gd name="connsiteY6259" fmla="*/ 2225024 h 2810796"/>
              <a:gd name="connsiteX6260" fmla="*/ 1050896 w 3531775"/>
              <a:gd name="connsiteY6260" fmla="*/ 2223500 h 2810796"/>
              <a:gd name="connsiteX6261" fmla="*/ 1049277 w 3531775"/>
              <a:gd name="connsiteY6261" fmla="*/ 2225881 h 2810796"/>
              <a:gd name="connsiteX6262" fmla="*/ 1076138 w 3531775"/>
              <a:gd name="connsiteY6262" fmla="*/ 2264934 h 2810796"/>
              <a:gd name="connsiteX6263" fmla="*/ 1051087 w 3531775"/>
              <a:gd name="connsiteY6263" fmla="*/ 2225024 h 2810796"/>
              <a:gd name="connsiteX6264" fmla="*/ 1056992 w 3531775"/>
              <a:gd name="connsiteY6264" fmla="*/ 2172922 h 2810796"/>
              <a:gd name="connsiteX6265" fmla="*/ 1055754 w 3531775"/>
              <a:gd name="connsiteY6265" fmla="*/ 2160730 h 2810796"/>
              <a:gd name="connsiteX6266" fmla="*/ 1053849 w 3531775"/>
              <a:gd name="connsiteY6266" fmla="*/ 2162730 h 2810796"/>
              <a:gd name="connsiteX6267" fmla="*/ 1075661 w 3531775"/>
              <a:gd name="connsiteY6267" fmla="*/ 2204641 h 2810796"/>
              <a:gd name="connsiteX6268" fmla="*/ 1056992 w 3531775"/>
              <a:gd name="connsiteY6268" fmla="*/ 2172922 h 2810796"/>
              <a:gd name="connsiteX6269" fmla="*/ 1065851 w 3531775"/>
              <a:gd name="connsiteY6269" fmla="*/ 2101009 h 2810796"/>
              <a:gd name="connsiteX6270" fmla="*/ 1066041 w 3531775"/>
              <a:gd name="connsiteY6270" fmla="*/ 2099580 h 2810796"/>
              <a:gd name="connsiteX6271" fmla="*/ 1064041 w 3531775"/>
              <a:gd name="connsiteY6271" fmla="*/ 2101104 h 2810796"/>
              <a:gd name="connsiteX6272" fmla="*/ 1080043 w 3531775"/>
              <a:gd name="connsiteY6272" fmla="*/ 2148348 h 2810796"/>
              <a:gd name="connsiteX6273" fmla="*/ 1065851 w 3531775"/>
              <a:gd name="connsiteY6273" fmla="*/ 2101009 h 2810796"/>
              <a:gd name="connsiteX6274" fmla="*/ 1086520 w 3531775"/>
              <a:gd name="connsiteY6274" fmla="*/ 2080530 h 2810796"/>
              <a:gd name="connsiteX6275" fmla="*/ 1079376 w 3531775"/>
              <a:gd name="connsiteY6275" fmla="*/ 2046907 h 2810796"/>
              <a:gd name="connsiteX6276" fmla="*/ 1077281 w 3531775"/>
              <a:gd name="connsiteY6276" fmla="*/ 2048526 h 2810796"/>
              <a:gd name="connsiteX6277" fmla="*/ 1092806 w 3531775"/>
              <a:gd name="connsiteY6277" fmla="*/ 2089007 h 2810796"/>
              <a:gd name="connsiteX6278" fmla="*/ 1086520 w 3531775"/>
              <a:gd name="connsiteY6278" fmla="*/ 2080530 h 2810796"/>
              <a:gd name="connsiteX6279" fmla="*/ 1095664 w 3531775"/>
              <a:gd name="connsiteY6279" fmla="*/ 1995567 h 2810796"/>
              <a:gd name="connsiteX6280" fmla="*/ 1095854 w 3531775"/>
              <a:gd name="connsiteY6280" fmla="*/ 1994329 h 2810796"/>
              <a:gd name="connsiteX6281" fmla="*/ 1093759 w 3531775"/>
              <a:gd name="connsiteY6281" fmla="*/ 1995662 h 2810796"/>
              <a:gd name="connsiteX6282" fmla="*/ 1106999 w 3531775"/>
              <a:gd name="connsiteY6282" fmla="*/ 2036620 h 2810796"/>
              <a:gd name="connsiteX6283" fmla="*/ 1095664 w 3531775"/>
              <a:gd name="connsiteY6283" fmla="*/ 1995567 h 2810796"/>
              <a:gd name="connsiteX6284" fmla="*/ 1108427 w 3531775"/>
              <a:gd name="connsiteY6284" fmla="*/ 1957848 h 2810796"/>
              <a:gd name="connsiteX6285" fmla="*/ 1108618 w 3531775"/>
              <a:gd name="connsiteY6285" fmla="*/ 1956609 h 2810796"/>
              <a:gd name="connsiteX6286" fmla="*/ 1106522 w 3531775"/>
              <a:gd name="connsiteY6286" fmla="*/ 1957848 h 2810796"/>
              <a:gd name="connsiteX6287" fmla="*/ 1119000 w 3531775"/>
              <a:gd name="connsiteY6287" fmla="*/ 1998043 h 2810796"/>
              <a:gd name="connsiteX6288" fmla="*/ 1108427 w 3531775"/>
              <a:gd name="connsiteY6288" fmla="*/ 1957848 h 2810796"/>
              <a:gd name="connsiteX6289" fmla="*/ 1130811 w 3531775"/>
              <a:gd name="connsiteY6289" fmla="*/ 1954038 h 2810796"/>
              <a:gd name="connsiteX6290" fmla="*/ 1122143 w 3531775"/>
              <a:gd name="connsiteY6290" fmla="*/ 1917557 h 2810796"/>
              <a:gd name="connsiteX6291" fmla="*/ 1120048 w 3531775"/>
              <a:gd name="connsiteY6291" fmla="*/ 1918795 h 2810796"/>
              <a:gd name="connsiteX6292" fmla="*/ 1132811 w 3531775"/>
              <a:gd name="connsiteY6292" fmla="*/ 1956895 h 2810796"/>
              <a:gd name="connsiteX6293" fmla="*/ 1130811 w 3531775"/>
              <a:gd name="connsiteY6293" fmla="*/ 1954038 h 2810796"/>
              <a:gd name="connsiteX6294" fmla="*/ 1140527 w 3531775"/>
              <a:gd name="connsiteY6294" fmla="*/ 1893935 h 2810796"/>
              <a:gd name="connsiteX6295" fmla="*/ 1138717 w 3531775"/>
              <a:gd name="connsiteY6295" fmla="*/ 1871266 h 2810796"/>
              <a:gd name="connsiteX6296" fmla="*/ 1136717 w 3531775"/>
              <a:gd name="connsiteY6296" fmla="*/ 1872408 h 2810796"/>
              <a:gd name="connsiteX6297" fmla="*/ 1149290 w 3531775"/>
              <a:gd name="connsiteY6297" fmla="*/ 1910223 h 2810796"/>
              <a:gd name="connsiteX6298" fmla="*/ 1140527 w 3531775"/>
              <a:gd name="connsiteY6298" fmla="*/ 1893935 h 2810796"/>
              <a:gd name="connsiteX6299" fmla="*/ 1155671 w 3531775"/>
              <a:gd name="connsiteY6299" fmla="*/ 1850787 h 2810796"/>
              <a:gd name="connsiteX6300" fmla="*/ 1153290 w 3531775"/>
              <a:gd name="connsiteY6300" fmla="*/ 1825450 h 2810796"/>
              <a:gd name="connsiteX6301" fmla="*/ 1151290 w 3531775"/>
              <a:gd name="connsiteY6301" fmla="*/ 1826498 h 2810796"/>
              <a:gd name="connsiteX6302" fmla="*/ 1162910 w 3531775"/>
              <a:gd name="connsiteY6302" fmla="*/ 1866408 h 2810796"/>
              <a:gd name="connsiteX6303" fmla="*/ 1155671 w 3531775"/>
              <a:gd name="connsiteY6303" fmla="*/ 1850787 h 2810796"/>
              <a:gd name="connsiteX6304" fmla="*/ 1167197 w 3531775"/>
              <a:gd name="connsiteY6304" fmla="*/ 1801162 h 2810796"/>
              <a:gd name="connsiteX6305" fmla="*/ 1164815 w 3531775"/>
              <a:gd name="connsiteY6305" fmla="*/ 1784969 h 2810796"/>
              <a:gd name="connsiteX6306" fmla="*/ 1161672 w 3531775"/>
              <a:gd name="connsiteY6306" fmla="*/ 1793541 h 2810796"/>
              <a:gd name="connsiteX6307" fmla="*/ 1178912 w 3531775"/>
              <a:gd name="connsiteY6307" fmla="*/ 1819259 h 2810796"/>
              <a:gd name="connsiteX6308" fmla="*/ 1167197 w 3531775"/>
              <a:gd name="connsiteY6308" fmla="*/ 1801162 h 2810796"/>
              <a:gd name="connsiteX6309" fmla="*/ 1173102 w 3531775"/>
              <a:gd name="connsiteY6309" fmla="*/ 1743821 h 2810796"/>
              <a:gd name="connsiteX6310" fmla="*/ 1189961 w 3531775"/>
              <a:gd name="connsiteY6310" fmla="*/ 1776682 h 2810796"/>
              <a:gd name="connsiteX6311" fmla="*/ 1173864 w 3531775"/>
              <a:gd name="connsiteY6311" fmla="*/ 1743916 h 2810796"/>
              <a:gd name="connsiteX6312" fmla="*/ 1173102 w 3531775"/>
              <a:gd name="connsiteY6312" fmla="*/ 1743821 h 2810796"/>
              <a:gd name="connsiteX6313" fmla="*/ 1172626 w 3531775"/>
              <a:gd name="connsiteY6313" fmla="*/ 1638284 h 2810796"/>
              <a:gd name="connsiteX6314" fmla="*/ 1199391 w 3531775"/>
              <a:gd name="connsiteY6314" fmla="*/ 1657525 h 2810796"/>
              <a:gd name="connsiteX6315" fmla="*/ 1173864 w 3531775"/>
              <a:gd name="connsiteY6315" fmla="*/ 1636760 h 2810796"/>
              <a:gd name="connsiteX6316" fmla="*/ 1172626 w 3531775"/>
              <a:gd name="connsiteY6316" fmla="*/ 1638284 h 2810796"/>
              <a:gd name="connsiteX6317" fmla="*/ 1162434 w 3531775"/>
              <a:gd name="connsiteY6317" fmla="*/ 1604280 h 2810796"/>
              <a:gd name="connsiteX6318" fmla="*/ 1191390 w 3531775"/>
              <a:gd name="connsiteY6318" fmla="*/ 1618758 h 2810796"/>
              <a:gd name="connsiteX6319" fmla="*/ 1163387 w 3531775"/>
              <a:gd name="connsiteY6319" fmla="*/ 1602661 h 2810796"/>
              <a:gd name="connsiteX6320" fmla="*/ 1162434 w 3531775"/>
              <a:gd name="connsiteY6320" fmla="*/ 1604280 h 2810796"/>
              <a:gd name="connsiteX6321" fmla="*/ 1151195 w 3531775"/>
              <a:gd name="connsiteY6321" fmla="*/ 1580753 h 2810796"/>
              <a:gd name="connsiteX6322" fmla="*/ 1181008 w 3531775"/>
              <a:gd name="connsiteY6322" fmla="*/ 1589516 h 2810796"/>
              <a:gd name="connsiteX6323" fmla="*/ 1151861 w 3531775"/>
              <a:gd name="connsiteY6323" fmla="*/ 1579038 h 2810796"/>
              <a:gd name="connsiteX6324" fmla="*/ 1151195 w 3531775"/>
              <a:gd name="connsiteY6324" fmla="*/ 1580753 h 2810796"/>
              <a:gd name="connsiteX6325" fmla="*/ 1134812 w 3531775"/>
              <a:gd name="connsiteY6325" fmla="*/ 1556274 h 2810796"/>
              <a:gd name="connsiteX6326" fmla="*/ 1164625 w 3531775"/>
              <a:gd name="connsiteY6326" fmla="*/ 1558750 h 2810796"/>
              <a:gd name="connsiteX6327" fmla="*/ 1135193 w 3531775"/>
              <a:gd name="connsiteY6327" fmla="*/ 1554654 h 2810796"/>
              <a:gd name="connsiteX6328" fmla="*/ 1134812 w 3531775"/>
              <a:gd name="connsiteY6328" fmla="*/ 1556274 h 2810796"/>
              <a:gd name="connsiteX6329" fmla="*/ 1115666 w 3531775"/>
              <a:gd name="connsiteY6329" fmla="*/ 1538748 h 2810796"/>
              <a:gd name="connsiteX6330" fmla="*/ 1144527 w 3531775"/>
              <a:gd name="connsiteY6330" fmla="*/ 1535319 h 2810796"/>
              <a:gd name="connsiteX6331" fmla="*/ 1115857 w 3531775"/>
              <a:gd name="connsiteY6331" fmla="*/ 1537129 h 2810796"/>
              <a:gd name="connsiteX6332" fmla="*/ 1115666 w 3531775"/>
              <a:gd name="connsiteY6332" fmla="*/ 1538748 h 2810796"/>
              <a:gd name="connsiteX6333" fmla="*/ 1097188 w 3531775"/>
              <a:gd name="connsiteY6333" fmla="*/ 1528556 h 2810796"/>
              <a:gd name="connsiteX6334" fmla="*/ 1120524 w 3531775"/>
              <a:gd name="connsiteY6334" fmla="*/ 1515126 h 2810796"/>
              <a:gd name="connsiteX6335" fmla="*/ 1096902 w 3531775"/>
              <a:gd name="connsiteY6335" fmla="*/ 1526937 h 2810796"/>
              <a:gd name="connsiteX6336" fmla="*/ 1097188 w 3531775"/>
              <a:gd name="connsiteY6336" fmla="*/ 1528556 h 2810796"/>
              <a:gd name="connsiteX6337" fmla="*/ 1075661 w 3531775"/>
              <a:gd name="connsiteY6337" fmla="*/ 1524079 h 2810796"/>
              <a:gd name="connsiteX6338" fmla="*/ 1085853 w 3531775"/>
              <a:gd name="connsiteY6338" fmla="*/ 1524460 h 2810796"/>
              <a:gd name="connsiteX6339" fmla="*/ 1094140 w 3531775"/>
              <a:gd name="connsiteY6339" fmla="*/ 1518650 h 2810796"/>
              <a:gd name="connsiteX6340" fmla="*/ 1097378 w 3531775"/>
              <a:gd name="connsiteY6340" fmla="*/ 1505220 h 2810796"/>
              <a:gd name="connsiteX6341" fmla="*/ 1075566 w 3531775"/>
              <a:gd name="connsiteY6341" fmla="*/ 1523317 h 2810796"/>
              <a:gd name="connsiteX6342" fmla="*/ 1075661 w 3531775"/>
              <a:gd name="connsiteY6342" fmla="*/ 1524079 h 2810796"/>
              <a:gd name="connsiteX6343" fmla="*/ 1043276 w 3531775"/>
              <a:gd name="connsiteY6343" fmla="*/ 1525603 h 2810796"/>
              <a:gd name="connsiteX6344" fmla="*/ 1067470 w 3531775"/>
              <a:gd name="connsiteY6344" fmla="*/ 1503886 h 2810796"/>
              <a:gd name="connsiteX6345" fmla="*/ 1043181 w 3531775"/>
              <a:gd name="connsiteY6345" fmla="*/ 1524937 h 2810796"/>
              <a:gd name="connsiteX6346" fmla="*/ 1043276 w 3531775"/>
              <a:gd name="connsiteY6346" fmla="*/ 1525603 h 2810796"/>
              <a:gd name="connsiteX6347" fmla="*/ 1012130 w 3531775"/>
              <a:gd name="connsiteY6347" fmla="*/ 1532366 h 2810796"/>
              <a:gd name="connsiteX6348" fmla="*/ 1029751 w 3531775"/>
              <a:gd name="connsiteY6348" fmla="*/ 1506363 h 2810796"/>
              <a:gd name="connsiteX6349" fmla="*/ 1011844 w 3531775"/>
              <a:gd name="connsiteY6349" fmla="*/ 1531699 h 2810796"/>
              <a:gd name="connsiteX6350" fmla="*/ 1012130 w 3531775"/>
              <a:gd name="connsiteY6350" fmla="*/ 1532366 h 2810796"/>
              <a:gd name="connsiteX6351" fmla="*/ 977363 w 3531775"/>
              <a:gd name="connsiteY6351" fmla="*/ 1545320 h 2810796"/>
              <a:gd name="connsiteX6352" fmla="*/ 994032 w 3531775"/>
              <a:gd name="connsiteY6352" fmla="*/ 1516174 h 2810796"/>
              <a:gd name="connsiteX6353" fmla="*/ 976982 w 3531775"/>
              <a:gd name="connsiteY6353" fmla="*/ 1544653 h 2810796"/>
              <a:gd name="connsiteX6354" fmla="*/ 977363 w 3531775"/>
              <a:gd name="connsiteY6354" fmla="*/ 1545320 h 2810796"/>
              <a:gd name="connsiteX6355" fmla="*/ 950312 w 3531775"/>
              <a:gd name="connsiteY6355" fmla="*/ 1559036 h 2810796"/>
              <a:gd name="connsiteX6356" fmla="*/ 965933 w 3531775"/>
              <a:gd name="connsiteY6356" fmla="*/ 1527984 h 2810796"/>
              <a:gd name="connsiteX6357" fmla="*/ 949931 w 3531775"/>
              <a:gd name="connsiteY6357" fmla="*/ 1558465 h 2810796"/>
              <a:gd name="connsiteX6358" fmla="*/ 950312 w 3531775"/>
              <a:gd name="connsiteY6358" fmla="*/ 1559036 h 2810796"/>
              <a:gd name="connsiteX6359" fmla="*/ 920785 w 3531775"/>
              <a:gd name="connsiteY6359" fmla="*/ 1577133 h 2810796"/>
              <a:gd name="connsiteX6360" fmla="*/ 934501 w 3531775"/>
              <a:gd name="connsiteY6360" fmla="*/ 1544653 h 2810796"/>
              <a:gd name="connsiteX6361" fmla="*/ 920309 w 3531775"/>
              <a:gd name="connsiteY6361" fmla="*/ 1576657 h 2810796"/>
              <a:gd name="connsiteX6362" fmla="*/ 920785 w 3531775"/>
              <a:gd name="connsiteY6362" fmla="*/ 1577133 h 2810796"/>
              <a:gd name="connsiteX6363" fmla="*/ 883256 w 3531775"/>
              <a:gd name="connsiteY6363" fmla="*/ 1602470 h 2810796"/>
              <a:gd name="connsiteX6364" fmla="*/ 897449 w 3531775"/>
              <a:gd name="connsiteY6364" fmla="*/ 1568085 h 2810796"/>
              <a:gd name="connsiteX6365" fmla="*/ 882875 w 3531775"/>
              <a:gd name="connsiteY6365" fmla="*/ 1601994 h 2810796"/>
              <a:gd name="connsiteX6366" fmla="*/ 883256 w 3531775"/>
              <a:gd name="connsiteY6366" fmla="*/ 1602470 h 2810796"/>
              <a:gd name="connsiteX6367" fmla="*/ 844204 w 3531775"/>
              <a:gd name="connsiteY6367" fmla="*/ 1632093 h 2810796"/>
              <a:gd name="connsiteX6368" fmla="*/ 862111 w 3531775"/>
              <a:gd name="connsiteY6368" fmla="*/ 1594564 h 2810796"/>
              <a:gd name="connsiteX6369" fmla="*/ 843728 w 3531775"/>
              <a:gd name="connsiteY6369" fmla="*/ 1631521 h 2810796"/>
              <a:gd name="connsiteX6370" fmla="*/ 844204 w 3531775"/>
              <a:gd name="connsiteY6370" fmla="*/ 1632093 h 2810796"/>
              <a:gd name="connsiteX6371" fmla="*/ 807247 w 3531775"/>
              <a:gd name="connsiteY6371" fmla="*/ 1660858 h 2810796"/>
              <a:gd name="connsiteX6372" fmla="*/ 820868 w 3531775"/>
              <a:gd name="connsiteY6372" fmla="*/ 1625044 h 2810796"/>
              <a:gd name="connsiteX6373" fmla="*/ 806771 w 3531775"/>
              <a:gd name="connsiteY6373" fmla="*/ 1660382 h 2810796"/>
              <a:gd name="connsiteX6374" fmla="*/ 807247 w 3531775"/>
              <a:gd name="connsiteY6374" fmla="*/ 1660858 h 2810796"/>
              <a:gd name="connsiteX6375" fmla="*/ 766289 w 3531775"/>
              <a:gd name="connsiteY6375" fmla="*/ 1692291 h 2810796"/>
              <a:gd name="connsiteX6376" fmla="*/ 782291 w 3531775"/>
              <a:gd name="connsiteY6376" fmla="*/ 1655429 h 2810796"/>
              <a:gd name="connsiteX6377" fmla="*/ 765813 w 3531775"/>
              <a:gd name="connsiteY6377" fmla="*/ 1691815 h 2810796"/>
              <a:gd name="connsiteX6378" fmla="*/ 766289 w 3531775"/>
              <a:gd name="connsiteY6378" fmla="*/ 1692291 h 2810796"/>
              <a:gd name="connsiteX6379" fmla="*/ 721903 w 3531775"/>
              <a:gd name="connsiteY6379" fmla="*/ 1725152 h 2810796"/>
              <a:gd name="connsiteX6380" fmla="*/ 744477 w 3531775"/>
              <a:gd name="connsiteY6380" fmla="*/ 1686100 h 2810796"/>
              <a:gd name="connsiteX6381" fmla="*/ 721522 w 3531775"/>
              <a:gd name="connsiteY6381" fmla="*/ 1724580 h 2810796"/>
              <a:gd name="connsiteX6382" fmla="*/ 721903 w 3531775"/>
              <a:gd name="connsiteY6382" fmla="*/ 1725152 h 2810796"/>
              <a:gd name="connsiteX6383" fmla="*/ 677612 w 3531775"/>
              <a:gd name="connsiteY6383" fmla="*/ 1754394 h 2810796"/>
              <a:gd name="connsiteX6384" fmla="*/ 698090 w 3531775"/>
              <a:gd name="connsiteY6384" fmla="*/ 1718484 h 2810796"/>
              <a:gd name="connsiteX6385" fmla="*/ 677135 w 3531775"/>
              <a:gd name="connsiteY6385" fmla="*/ 1753917 h 2810796"/>
              <a:gd name="connsiteX6386" fmla="*/ 677612 w 3531775"/>
              <a:gd name="connsiteY6386" fmla="*/ 1754394 h 2810796"/>
              <a:gd name="connsiteX6387" fmla="*/ 634844 w 3531775"/>
              <a:gd name="connsiteY6387" fmla="*/ 1779159 h 2810796"/>
              <a:gd name="connsiteX6388" fmla="*/ 642750 w 3531775"/>
              <a:gd name="connsiteY6388" fmla="*/ 1774396 h 2810796"/>
              <a:gd name="connsiteX6389" fmla="*/ 642369 w 3531775"/>
              <a:gd name="connsiteY6389" fmla="*/ 1773253 h 2810796"/>
              <a:gd name="connsiteX6390" fmla="*/ 652275 w 3531775"/>
              <a:gd name="connsiteY6390" fmla="*/ 1747631 h 2810796"/>
              <a:gd name="connsiteX6391" fmla="*/ 640274 w 3531775"/>
              <a:gd name="connsiteY6391" fmla="*/ 1769538 h 2810796"/>
              <a:gd name="connsiteX6392" fmla="*/ 641512 w 3531775"/>
              <a:gd name="connsiteY6392" fmla="*/ 1772301 h 2810796"/>
              <a:gd name="connsiteX6393" fmla="*/ 634559 w 3531775"/>
              <a:gd name="connsiteY6393" fmla="*/ 1778683 h 2810796"/>
              <a:gd name="connsiteX6394" fmla="*/ 634844 w 3531775"/>
              <a:gd name="connsiteY6394" fmla="*/ 1779159 h 2810796"/>
              <a:gd name="connsiteX6395" fmla="*/ 581028 w 3531775"/>
              <a:gd name="connsiteY6395" fmla="*/ 1809067 h 2810796"/>
              <a:gd name="connsiteX6396" fmla="*/ 607698 w 3531775"/>
              <a:gd name="connsiteY6396" fmla="*/ 1774491 h 2810796"/>
              <a:gd name="connsiteX6397" fmla="*/ 580742 w 3531775"/>
              <a:gd name="connsiteY6397" fmla="*/ 1808591 h 2810796"/>
              <a:gd name="connsiteX6398" fmla="*/ 581028 w 3531775"/>
              <a:gd name="connsiteY6398" fmla="*/ 1809067 h 2810796"/>
              <a:gd name="connsiteX6399" fmla="*/ 537023 w 3531775"/>
              <a:gd name="connsiteY6399" fmla="*/ 1828212 h 2810796"/>
              <a:gd name="connsiteX6400" fmla="*/ 565407 w 3531775"/>
              <a:gd name="connsiteY6400" fmla="*/ 1796685 h 2810796"/>
              <a:gd name="connsiteX6401" fmla="*/ 536737 w 3531775"/>
              <a:gd name="connsiteY6401" fmla="*/ 1827736 h 2810796"/>
              <a:gd name="connsiteX6402" fmla="*/ 537023 w 3531775"/>
              <a:gd name="connsiteY6402" fmla="*/ 1828212 h 2810796"/>
              <a:gd name="connsiteX6403" fmla="*/ 480063 w 3531775"/>
              <a:gd name="connsiteY6403" fmla="*/ 1846120 h 2810796"/>
              <a:gd name="connsiteX6404" fmla="*/ 513305 w 3531775"/>
              <a:gd name="connsiteY6404" fmla="*/ 1817925 h 2810796"/>
              <a:gd name="connsiteX6405" fmla="*/ 479873 w 3531775"/>
              <a:gd name="connsiteY6405" fmla="*/ 1845548 h 2810796"/>
              <a:gd name="connsiteX6406" fmla="*/ 480063 w 3531775"/>
              <a:gd name="connsiteY6406" fmla="*/ 1846120 h 2810796"/>
              <a:gd name="connsiteX6407" fmla="*/ 419770 w 3531775"/>
              <a:gd name="connsiteY6407" fmla="*/ 1858121 h 2810796"/>
              <a:gd name="connsiteX6408" fmla="*/ 461394 w 3531775"/>
              <a:gd name="connsiteY6408" fmla="*/ 1833928 h 2810796"/>
              <a:gd name="connsiteX6409" fmla="*/ 419675 w 3531775"/>
              <a:gd name="connsiteY6409" fmla="*/ 1857550 h 2810796"/>
              <a:gd name="connsiteX6410" fmla="*/ 419770 w 3531775"/>
              <a:gd name="connsiteY6410" fmla="*/ 1858121 h 2810796"/>
              <a:gd name="connsiteX6411" fmla="*/ 363287 w 3531775"/>
              <a:gd name="connsiteY6411" fmla="*/ 1862121 h 2810796"/>
              <a:gd name="connsiteX6412" fmla="*/ 401101 w 3531775"/>
              <a:gd name="connsiteY6412" fmla="*/ 1843167 h 2810796"/>
              <a:gd name="connsiteX6413" fmla="*/ 363191 w 3531775"/>
              <a:gd name="connsiteY6413" fmla="*/ 1861645 h 2810796"/>
              <a:gd name="connsiteX6414" fmla="*/ 363287 w 3531775"/>
              <a:gd name="connsiteY6414" fmla="*/ 1862121 h 2810796"/>
              <a:gd name="connsiteX6415" fmla="*/ 17434 w 3531775"/>
              <a:gd name="connsiteY6415" fmla="*/ 1527889 h 2810796"/>
              <a:gd name="connsiteX6416" fmla="*/ 13624 w 3531775"/>
              <a:gd name="connsiteY6416" fmla="*/ 1486741 h 2810796"/>
              <a:gd name="connsiteX6417" fmla="*/ 17434 w 3531775"/>
              <a:gd name="connsiteY6417" fmla="*/ 1527889 h 2810796"/>
              <a:gd name="connsiteX6418" fmla="*/ 302803 w 3531775"/>
              <a:gd name="connsiteY6418" fmla="*/ 1858692 h 2810796"/>
              <a:gd name="connsiteX6419" fmla="*/ 344332 w 3531775"/>
              <a:gd name="connsiteY6419" fmla="*/ 1845358 h 2810796"/>
              <a:gd name="connsiteX6420" fmla="*/ 302803 w 3531775"/>
              <a:gd name="connsiteY6420" fmla="*/ 1858121 h 2810796"/>
              <a:gd name="connsiteX6421" fmla="*/ 302803 w 3531775"/>
              <a:gd name="connsiteY6421" fmla="*/ 1858692 h 2810796"/>
              <a:gd name="connsiteX6422" fmla="*/ 242891 w 3531775"/>
              <a:gd name="connsiteY6422" fmla="*/ 1847929 h 2810796"/>
              <a:gd name="connsiteX6423" fmla="*/ 289468 w 3531775"/>
              <a:gd name="connsiteY6423" fmla="*/ 1841547 h 2810796"/>
              <a:gd name="connsiteX6424" fmla="*/ 241271 w 3531775"/>
              <a:gd name="connsiteY6424" fmla="*/ 1846405 h 2810796"/>
              <a:gd name="connsiteX6425" fmla="*/ 242891 w 3531775"/>
              <a:gd name="connsiteY6425" fmla="*/ 1847929 h 2810796"/>
              <a:gd name="connsiteX6426" fmla="*/ 187455 w 3531775"/>
              <a:gd name="connsiteY6426" fmla="*/ 1828593 h 2810796"/>
              <a:gd name="connsiteX6427" fmla="*/ 228794 w 3531775"/>
              <a:gd name="connsiteY6427" fmla="*/ 1826879 h 2810796"/>
              <a:gd name="connsiteX6428" fmla="*/ 185836 w 3531775"/>
              <a:gd name="connsiteY6428" fmla="*/ 1826784 h 2810796"/>
              <a:gd name="connsiteX6429" fmla="*/ 187455 w 3531775"/>
              <a:gd name="connsiteY6429" fmla="*/ 1828593 h 2810796"/>
              <a:gd name="connsiteX6430" fmla="*/ 132020 w 3531775"/>
              <a:gd name="connsiteY6430" fmla="*/ 1797923 h 2810796"/>
              <a:gd name="connsiteX6431" fmla="*/ 174596 w 3531775"/>
              <a:gd name="connsiteY6431" fmla="*/ 1805067 h 2810796"/>
              <a:gd name="connsiteX6432" fmla="*/ 130781 w 3531775"/>
              <a:gd name="connsiteY6432" fmla="*/ 1795923 h 2810796"/>
              <a:gd name="connsiteX6433" fmla="*/ 132020 w 3531775"/>
              <a:gd name="connsiteY6433" fmla="*/ 1797923 h 2810796"/>
              <a:gd name="connsiteX6434" fmla="*/ 94110 w 3531775"/>
              <a:gd name="connsiteY6434" fmla="*/ 1767729 h 2810796"/>
              <a:gd name="connsiteX6435" fmla="*/ 135449 w 3531775"/>
              <a:gd name="connsiteY6435" fmla="*/ 1781635 h 2810796"/>
              <a:gd name="connsiteX6436" fmla="*/ 93158 w 3531775"/>
              <a:gd name="connsiteY6436" fmla="*/ 1765538 h 2810796"/>
              <a:gd name="connsiteX6437" fmla="*/ 94110 w 3531775"/>
              <a:gd name="connsiteY6437" fmla="*/ 1767729 h 2810796"/>
              <a:gd name="connsiteX6438" fmla="*/ 58487 w 3531775"/>
              <a:gd name="connsiteY6438" fmla="*/ 1728581 h 2810796"/>
              <a:gd name="connsiteX6439" fmla="*/ 95920 w 3531775"/>
              <a:gd name="connsiteY6439" fmla="*/ 1748965 h 2810796"/>
              <a:gd name="connsiteX6440" fmla="*/ 57915 w 3531775"/>
              <a:gd name="connsiteY6440" fmla="*/ 1726200 h 2810796"/>
              <a:gd name="connsiteX6441" fmla="*/ 58487 w 3531775"/>
              <a:gd name="connsiteY6441" fmla="*/ 1728581 h 2810796"/>
              <a:gd name="connsiteX6442" fmla="*/ 25625 w 3531775"/>
              <a:gd name="connsiteY6442" fmla="*/ 1671621 h 2810796"/>
              <a:gd name="connsiteX6443" fmla="*/ 57725 w 3531775"/>
              <a:gd name="connsiteY6443" fmla="*/ 1701720 h 2810796"/>
              <a:gd name="connsiteX6444" fmla="*/ 25625 w 3531775"/>
              <a:gd name="connsiteY6444" fmla="*/ 1669240 h 2810796"/>
              <a:gd name="connsiteX6445" fmla="*/ 25625 w 3531775"/>
              <a:gd name="connsiteY6445" fmla="*/ 1671621 h 2810796"/>
              <a:gd name="connsiteX6446" fmla="*/ 6385 w 3531775"/>
              <a:gd name="connsiteY6446" fmla="*/ 1607709 h 2810796"/>
              <a:gd name="connsiteX6447" fmla="*/ 31055 w 3531775"/>
              <a:gd name="connsiteY6447" fmla="*/ 1649428 h 2810796"/>
              <a:gd name="connsiteX6448" fmla="*/ 6956 w 3531775"/>
              <a:gd name="connsiteY6448" fmla="*/ 1605518 h 2810796"/>
              <a:gd name="connsiteX6449" fmla="*/ 6480 w 3531775"/>
              <a:gd name="connsiteY6449" fmla="*/ 1605613 h 2810796"/>
              <a:gd name="connsiteX6450" fmla="*/ 6385 w 3531775"/>
              <a:gd name="connsiteY6450" fmla="*/ 1607709 h 2810796"/>
              <a:gd name="connsiteX6451" fmla="*/ 2861 w 3531775"/>
              <a:gd name="connsiteY6451" fmla="*/ 1559131 h 2810796"/>
              <a:gd name="connsiteX6452" fmla="*/ 17148 w 3531775"/>
              <a:gd name="connsiteY6452" fmla="*/ 1586087 h 2810796"/>
              <a:gd name="connsiteX6453" fmla="*/ 3718 w 3531775"/>
              <a:gd name="connsiteY6453" fmla="*/ 1546177 h 2810796"/>
              <a:gd name="connsiteX6454" fmla="*/ 2861 w 3531775"/>
              <a:gd name="connsiteY6454" fmla="*/ 1559131 h 2810796"/>
              <a:gd name="connsiteX6455" fmla="*/ 2974946 w 3531775"/>
              <a:gd name="connsiteY6455" fmla="*/ 2803858 h 2810796"/>
              <a:gd name="connsiteX6456" fmla="*/ 3008856 w 3531775"/>
              <a:gd name="connsiteY6456" fmla="*/ 2802334 h 2810796"/>
              <a:gd name="connsiteX6457" fmla="*/ 2992187 w 3531775"/>
              <a:gd name="connsiteY6457" fmla="*/ 2790047 h 2810796"/>
              <a:gd name="connsiteX6458" fmla="*/ 2974946 w 3531775"/>
              <a:gd name="connsiteY6458" fmla="*/ 2803858 h 2810796"/>
              <a:gd name="connsiteX6459" fmla="*/ 2905700 w 3531775"/>
              <a:gd name="connsiteY6459" fmla="*/ 2797953 h 2810796"/>
              <a:gd name="connsiteX6460" fmla="*/ 2942371 w 3531775"/>
              <a:gd name="connsiteY6460" fmla="*/ 2809573 h 2810796"/>
              <a:gd name="connsiteX6461" fmla="*/ 2923607 w 3531775"/>
              <a:gd name="connsiteY6461" fmla="*/ 2791857 h 2810796"/>
              <a:gd name="connsiteX6462" fmla="*/ 2917130 w 3531775"/>
              <a:gd name="connsiteY6462" fmla="*/ 2798429 h 2810796"/>
              <a:gd name="connsiteX6463" fmla="*/ 2905700 w 3531775"/>
              <a:gd name="connsiteY6463" fmla="*/ 2797953 h 2810796"/>
              <a:gd name="connsiteX6464" fmla="*/ 3084960 w 3531775"/>
              <a:gd name="connsiteY6464" fmla="*/ 2754424 h 2810796"/>
              <a:gd name="connsiteX6465" fmla="*/ 3123441 w 3531775"/>
              <a:gd name="connsiteY6465" fmla="*/ 2742803 h 2810796"/>
              <a:gd name="connsiteX6466" fmla="*/ 3100772 w 3531775"/>
              <a:gd name="connsiteY6466" fmla="*/ 2736040 h 2810796"/>
              <a:gd name="connsiteX6467" fmla="*/ 3084960 w 3531775"/>
              <a:gd name="connsiteY6467" fmla="*/ 2754424 h 2810796"/>
              <a:gd name="connsiteX6468" fmla="*/ 3052099 w 3531775"/>
              <a:gd name="connsiteY6468" fmla="*/ 2510393 h 2810796"/>
              <a:gd name="connsiteX6469" fmla="*/ 3051909 w 3531775"/>
              <a:gd name="connsiteY6469" fmla="*/ 2523442 h 2810796"/>
              <a:gd name="connsiteX6470" fmla="*/ 3078864 w 3531775"/>
              <a:gd name="connsiteY6470" fmla="*/ 2521347 h 2810796"/>
              <a:gd name="connsiteX6471" fmla="*/ 3074673 w 3531775"/>
              <a:gd name="connsiteY6471" fmla="*/ 2512774 h 2810796"/>
              <a:gd name="connsiteX6472" fmla="*/ 3052099 w 3531775"/>
              <a:gd name="connsiteY6472" fmla="*/ 2510393 h 2810796"/>
              <a:gd name="connsiteX6473" fmla="*/ 3137538 w 3531775"/>
              <a:gd name="connsiteY6473" fmla="*/ 2617454 h 2810796"/>
              <a:gd name="connsiteX6474" fmla="*/ 3121727 w 3531775"/>
              <a:gd name="connsiteY6474" fmla="*/ 2578687 h 2810796"/>
              <a:gd name="connsiteX6475" fmla="*/ 3113250 w 3531775"/>
              <a:gd name="connsiteY6475" fmla="*/ 2597356 h 2810796"/>
              <a:gd name="connsiteX6476" fmla="*/ 3124775 w 3531775"/>
              <a:gd name="connsiteY6476" fmla="*/ 2604214 h 2810796"/>
              <a:gd name="connsiteX6477" fmla="*/ 3137538 w 3531775"/>
              <a:gd name="connsiteY6477" fmla="*/ 2617454 h 2810796"/>
              <a:gd name="connsiteX6478" fmla="*/ 2817403 w 3531775"/>
              <a:gd name="connsiteY6478" fmla="*/ 2507250 h 2810796"/>
              <a:gd name="connsiteX6479" fmla="*/ 2899890 w 3531775"/>
              <a:gd name="connsiteY6479" fmla="*/ 2789285 h 2810796"/>
              <a:gd name="connsiteX6480" fmla="*/ 2915129 w 3531775"/>
              <a:gd name="connsiteY6480" fmla="*/ 2762234 h 2810796"/>
              <a:gd name="connsiteX6481" fmla="*/ 2944467 w 3531775"/>
              <a:gd name="connsiteY6481" fmla="*/ 2683367 h 2810796"/>
              <a:gd name="connsiteX6482" fmla="*/ 2954753 w 3531775"/>
              <a:gd name="connsiteY6482" fmla="*/ 2692606 h 2810796"/>
              <a:gd name="connsiteX6483" fmla="*/ 3007808 w 3531775"/>
              <a:gd name="connsiteY6483" fmla="*/ 2776712 h 2810796"/>
              <a:gd name="connsiteX6484" fmla="*/ 2998283 w 3531775"/>
              <a:gd name="connsiteY6484" fmla="*/ 2792143 h 2810796"/>
              <a:gd name="connsiteX6485" fmla="*/ 3040669 w 3531775"/>
              <a:gd name="connsiteY6485" fmla="*/ 2746994 h 2810796"/>
              <a:gd name="connsiteX6486" fmla="*/ 2972565 w 3531775"/>
              <a:gd name="connsiteY6486" fmla="*/ 2672509 h 2810796"/>
              <a:gd name="connsiteX6487" fmla="*/ 2974661 w 3531775"/>
              <a:gd name="connsiteY6487" fmla="*/ 2670127 h 2810796"/>
              <a:gd name="connsiteX6488" fmla="*/ 2984186 w 3531775"/>
              <a:gd name="connsiteY6488" fmla="*/ 2673651 h 2810796"/>
              <a:gd name="connsiteX6489" fmla="*/ 3044669 w 3531775"/>
              <a:gd name="connsiteY6489" fmla="*/ 2697369 h 2810796"/>
              <a:gd name="connsiteX6490" fmla="*/ 3107725 w 3531775"/>
              <a:gd name="connsiteY6490" fmla="*/ 2693749 h 2810796"/>
              <a:gd name="connsiteX6491" fmla="*/ 3113440 w 3531775"/>
              <a:gd name="connsiteY6491" fmla="*/ 2733850 h 2810796"/>
              <a:gd name="connsiteX6492" fmla="*/ 3146968 w 3531775"/>
              <a:gd name="connsiteY6492" fmla="*/ 2713942 h 2810796"/>
              <a:gd name="connsiteX6493" fmla="*/ 3125251 w 3531775"/>
              <a:gd name="connsiteY6493" fmla="*/ 2677081 h 2810796"/>
              <a:gd name="connsiteX6494" fmla="*/ 2989139 w 3531775"/>
              <a:gd name="connsiteY6494" fmla="*/ 2644410 h 2810796"/>
              <a:gd name="connsiteX6495" fmla="*/ 2988758 w 3531775"/>
              <a:gd name="connsiteY6495" fmla="*/ 2632789 h 2810796"/>
              <a:gd name="connsiteX6496" fmla="*/ 2998950 w 3531775"/>
              <a:gd name="connsiteY6496" fmla="*/ 2631551 h 2810796"/>
              <a:gd name="connsiteX6497" fmla="*/ 3065339 w 3531775"/>
              <a:gd name="connsiteY6497" fmla="*/ 2607929 h 2810796"/>
              <a:gd name="connsiteX6498" fmla="*/ 3098200 w 3531775"/>
              <a:gd name="connsiteY6498" fmla="*/ 2598118 h 2810796"/>
              <a:gd name="connsiteX6499" fmla="*/ 3116869 w 3531775"/>
              <a:gd name="connsiteY6499" fmla="*/ 2571543 h 2810796"/>
              <a:gd name="connsiteX6500" fmla="*/ 3116869 w 3531775"/>
              <a:gd name="connsiteY6500" fmla="*/ 2571543 h 2810796"/>
              <a:gd name="connsiteX6501" fmla="*/ 2990949 w 3531775"/>
              <a:gd name="connsiteY6501" fmla="*/ 2616311 h 2810796"/>
              <a:gd name="connsiteX6502" fmla="*/ 2989901 w 3531775"/>
              <a:gd name="connsiteY6502" fmla="*/ 2600118 h 2810796"/>
              <a:gd name="connsiteX6503" fmla="*/ 3022571 w 3531775"/>
              <a:gd name="connsiteY6503" fmla="*/ 2550017 h 2810796"/>
              <a:gd name="connsiteX6504" fmla="*/ 3049146 w 3531775"/>
              <a:gd name="connsiteY6504" fmla="*/ 2515346 h 2810796"/>
              <a:gd name="connsiteX6505" fmla="*/ 3027810 w 3531775"/>
              <a:gd name="connsiteY6505" fmla="*/ 2512774 h 2810796"/>
              <a:gd name="connsiteX6506" fmla="*/ 2990853 w 3531775"/>
              <a:gd name="connsiteY6506" fmla="*/ 2583259 h 2810796"/>
              <a:gd name="connsiteX6507" fmla="*/ 2891508 w 3531775"/>
              <a:gd name="connsiteY6507" fmla="*/ 2504868 h 2810796"/>
              <a:gd name="connsiteX6508" fmla="*/ 2817403 w 3531775"/>
              <a:gd name="connsiteY6508" fmla="*/ 2507250 h 2810796"/>
              <a:gd name="connsiteX6509" fmla="*/ 2449643 w 3531775"/>
              <a:gd name="connsiteY6509" fmla="*/ 1627711 h 2810796"/>
              <a:gd name="connsiteX6510" fmla="*/ 2515842 w 3531775"/>
              <a:gd name="connsiteY6510" fmla="*/ 1493599 h 2810796"/>
              <a:gd name="connsiteX6511" fmla="*/ 2584231 w 3531775"/>
              <a:gd name="connsiteY6511" fmla="*/ 1397111 h 2810796"/>
              <a:gd name="connsiteX6512" fmla="*/ 2736726 w 3531775"/>
              <a:gd name="connsiteY6512" fmla="*/ 1376537 h 2810796"/>
              <a:gd name="connsiteX6513" fmla="*/ 2713676 w 3531775"/>
              <a:gd name="connsiteY6513" fmla="*/ 1522936 h 2810796"/>
              <a:gd name="connsiteX6514" fmla="*/ 2585374 w 3531775"/>
              <a:gd name="connsiteY6514" fmla="*/ 1559512 h 2810796"/>
              <a:gd name="connsiteX6515" fmla="*/ 2555846 w 3531775"/>
              <a:gd name="connsiteY6515" fmla="*/ 1578753 h 2810796"/>
              <a:gd name="connsiteX6516" fmla="*/ 2592803 w 3531775"/>
              <a:gd name="connsiteY6516" fmla="*/ 1731915 h 2810796"/>
              <a:gd name="connsiteX6517" fmla="*/ 2593280 w 3531775"/>
              <a:gd name="connsiteY6517" fmla="*/ 1731629 h 2810796"/>
              <a:gd name="connsiteX6518" fmla="*/ 2667003 w 3531775"/>
              <a:gd name="connsiteY6518" fmla="*/ 1714484 h 2810796"/>
              <a:gd name="connsiteX6519" fmla="*/ 2687292 w 3531775"/>
              <a:gd name="connsiteY6519" fmla="*/ 1635808 h 2810796"/>
              <a:gd name="connsiteX6520" fmla="*/ 2702722 w 3531775"/>
              <a:gd name="connsiteY6520" fmla="*/ 1655620 h 2810796"/>
              <a:gd name="connsiteX6521" fmla="*/ 2670909 w 3531775"/>
              <a:gd name="connsiteY6521" fmla="*/ 1730391 h 2810796"/>
              <a:gd name="connsiteX6522" fmla="*/ 2665384 w 3531775"/>
              <a:gd name="connsiteY6522" fmla="*/ 1740963 h 2810796"/>
              <a:gd name="connsiteX6523" fmla="*/ 2769207 w 3531775"/>
              <a:gd name="connsiteY6523" fmla="*/ 1672955 h 2810796"/>
              <a:gd name="connsiteX6524" fmla="*/ 2803782 w 3531775"/>
              <a:gd name="connsiteY6524" fmla="*/ 1658191 h 2810796"/>
              <a:gd name="connsiteX6525" fmla="*/ 2803782 w 3531775"/>
              <a:gd name="connsiteY6525" fmla="*/ 1658191 h 2810796"/>
              <a:gd name="connsiteX6526" fmla="*/ 2790828 w 3531775"/>
              <a:gd name="connsiteY6526" fmla="*/ 1689529 h 2810796"/>
              <a:gd name="connsiteX6527" fmla="*/ 2757205 w 3531775"/>
              <a:gd name="connsiteY6527" fmla="*/ 1710483 h 2810796"/>
              <a:gd name="connsiteX6528" fmla="*/ 2690244 w 3531775"/>
              <a:gd name="connsiteY6528" fmla="*/ 1756299 h 2810796"/>
              <a:gd name="connsiteX6529" fmla="*/ 2679291 w 3531775"/>
              <a:gd name="connsiteY6529" fmla="*/ 1761157 h 2810796"/>
              <a:gd name="connsiteX6530" fmla="*/ 2683196 w 3531775"/>
              <a:gd name="connsiteY6530" fmla="*/ 1771825 h 2810796"/>
              <a:gd name="connsiteX6531" fmla="*/ 2844549 w 3531775"/>
              <a:gd name="connsiteY6531" fmla="*/ 1752965 h 2810796"/>
              <a:gd name="connsiteX6532" fmla="*/ 2879601 w 3531775"/>
              <a:gd name="connsiteY6532" fmla="*/ 1779349 h 2810796"/>
              <a:gd name="connsiteX6533" fmla="*/ 2848169 w 3531775"/>
              <a:gd name="connsiteY6533" fmla="*/ 1809925 h 2810796"/>
              <a:gd name="connsiteX6534" fmla="*/ 2836453 w 3531775"/>
              <a:gd name="connsiteY6534" fmla="*/ 1775825 h 2810796"/>
              <a:gd name="connsiteX6535" fmla="*/ 2760825 w 3531775"/>
              <a:gd name="connsiteY6535" fmla="*/ 1800971 h 2810796"/>
              <a:gd name="connsiteX6536" fmla="*/ 2684529 w 3531775"/>
              <a:gd name="connsiteY6536" fmla="*/ 1799923 h 2810796"/>
              <a:gd name="connsiteX6537" fmla="*/ 2703008 w 3531775"/>
              <a:gd name="connsiteY6537" fmla="*/ 1825641 h 2810796"/>
              <a:gd name="connsiteX6538" fmla="*/ 2755871 w 3531775"/>
              <a:gd name="connsiteY6538" fmla="*/ 1839738 h 2810796"/>
              <a:gd name="connsiteX6539" fmla="*/ 2738631 w 3531775"/>
              <a:gd name="connsiteY6539" fmla="*/ 1906317 h 2810796"/>
              <a:gd name="connsiteX6540" fmla="*/ 2743108 w 3531775"/>
              <a:gd name="connsiteY6540" fmla="*/ 1887934 h 2810796"/>
              <a:gd name="connsiteX6541" fmla="*/ 2696340 w 3531775"/>
              <a:gd name="connsiteY6541" fmla="*/ 1846786 h 2810796"/>
              <a:gd name="connsiteX6542" fmla="*/ 2659098 w 3531775"/>
              <a:gd name="connsiteY6542" fmla="*/ 1829165 h 2810796"/>
              <a:gd name="connsiteX6543" fmla="*/ 2656811 w 3531775"/>
              <a:gd name="connsiteY6543" fmla="*/ 1822688 h 2810796"/>
              <a:gd name="connsiteX6544" fmla="*/ 2618045 w 3531775"/>
              <a:gd name="connsiteY6544" fmla="*/ 1867646 h 2810796"/>
              <a:gd name="connsiteX6545" fmla="*/ 2635666 w 3531775"/>
              <a:gd name="connsiteY6545" fmla="*/ 1908032 h 2810796"/>
              <a:gd name="connsiteX6546" fmla="*/ 2626712 w 3531775"/>
              <a:gd name="connsiteY6546" fmla="*/ 1938512 h 2810796"/>
              <a:gd name="connsiteX6547" fmla="*/ 2590899 w 3531775"/>
              <a:gd name="connsiteY6547" fmla="*/ 1886982 h 2810796"/>
              <a:gd name="connsiteX6548" fmla="*/ 2556037 w 3531775"/>
              <a:gd name="connsiteY6548" fmla="*/ 1755918 h 2810796"/>
              <a:gd name="connsiteX6549" fmla="*/ 2556132 w 3531775"/>
              <a:gd name="connsiteY6549" fmla="*/ 1755822 h 2810796"/>
              <a:gd name="connsiteX6550" fmla="*/ 2449643 w 3531775"/>
              <a:gd name="connsiteY6550" fmla="*/ 1627711 h 2810796"/>
              <a:gd name="connsiteX6551" fmla="*/ 2496696 w 3531775"/>
              <a:gd name="connsiteY6551" fmla="*/ 1674003 h 2810796"/>
              <a:gd name="connsiteX6552" fmla="*/ 2497839 w 3531775"/>
              <a:gd name="connsiteY6552" fmla="*/ 1677241 h 2810796"/>
              <a:gd name="connsiteX6553" fmla="*/ 2528415 w 3531775"/>
              <a:gd name="connsiteY6553" fmla="*/ 1654953 h 2810796"/>
              <a:gd name="connsiteX6554" fmla="*/ 2496696 w 3531775"/>
              <a:gd name="connsiteY6554" fmla="*/ 1674003 h 2810796"/>
              <a:gd name="connsiteX6555" fmla="*/ 2472788 w 3531775"/>
              <a:gd name="connsiteY6555" fmla="*/ 1621520 h 2810796"/>
              <a:gd name="connsiteX6556" fmla="*/ 2468217 w 3531775"/>
              <a:gd name="connsiteY6556" fmla="*/ 1634379 h 2810796"/>
              <a:gd name="connsiteX6557" fmla="*/ 2524033 w 3531775"/>
              <a:gd name="connsiteY6557" fmla="*/ 1630950 h 2810796"/>
              <a:gd name="connsiteX6558" fmla="*/ 2472788 w 3531775"/>
              <a:gd name="connsiteY6558" fmla="*/ 1621520 h 2810796"/>
              <a:gd name="connsiteX6559" fmla="*/ 2484981 w 3531775"/>
              <a:gd name="connsiteY6559" fmla="*/ 1570752 h 2810796"/>
              <a:gd name="connsiteX6560" fmla="*/ 2482504 w 3531775"/>
              <a:gd name="connsiteY6560" fmla="*/ 1573228 h 2810796"/>
              <a:gd name="connsiteX6561" fmla="*/ 2528510 w 3531775"/>
              <a:gd name="connsiteY6561" fmla="*/ 1592469 h 2810796"/>
              <a:gd name="connsiteX6562" fmla="*/ 2484981 w 3531775"/>
              <a:gd name="connsiteY6562" fmla="*/ 1570752 h 2810796"/>
              <a:gd name="connsiteX6563" fmla="*/ 2656716 w 3531775"/>
              <a:gd name="connsiteY6563" fmla="*/ 1375775 h 2810796"/>
              <a:gd name="connsiteX6564" fmla="*/ 2637095 w 3531775"/>
              <a:gd name="connsiteY6564" fmla="*/ 1416733 h 2810796"/>
              <a:gd name="connsiteX6565" fmla="*/ 2657669 w 3531775"/>
              <a:gd name="connsiteY6565" fmla="*/ 1433878 h 2810796"/>
              <a:gd name="connsiteX6566" fmla="*/ 2657669 w 3531775"/>
              <a:gd name="connsiteY6566" fmla="*/ 1378251 h 2810796"/>
              <a:gd name="connsiteX6567" fmla="*/ 2657669 w 3531775"/>
              <a:gd name="connsiteY6567" fmla="*/ 1378251 h 2810796"/>
              <a:gd name="connsiteX6568" fmla="*/ 2659955 w 3531775"/>
              <a:gd name="connsiteY6568" fmla="*/ 1375966 h 2810796"/>
              <a:gd name="connsiteX6569" fmla="*/ 2656716 w 3531775"/>
              <a:gd name="connsiteY6569" fmla="*/ 1375775 h 2810796"/>
              <a:gd name="connsiteX6570" fmla="*/ 2714343 w 3531775"/>
              <a:gd name="connsiteY6570" fmla="*/ 1387872 h 2810796"/>
              <a:gd name="connsiteX6571" fmla="*/ 2662908 w 3531775"/>
              <a:gd name="connsiteY6571" fmla="*/ 1400159 h 2810796"/>
              <a:gd name="connsiteX6572" fmla="*/ 2668242 w 3531775"/>
              <a:gd name="connsiteY6572" fmla="*/ 1436259 h 2810796"/>
              <a:gd name="connsiteX6573" fmla="*/ 2716438 w 3531775"/>
              <a:gd name="connsiteY6573" fmla="*/ 1390253 h 2810796"/>
              <a:gd name="connsiteX6574" fmla="*/ 2714343 w 3531775"/>
              <a:gd name="connsiteY6574" fmla="*/ 1387872 h 2810796"/>
              <a:gd name="connsiteX6575" fmla="*/ 2737107 w 3531775"/>
              <a:gd name="connsiteY6575" fmla="*/ 1419209 h 2810796"/>
              <a:gd name="connsiteX6576" fmla="*/ 2724725 w 3531775"/>
              <a:gd name="connsiteY6576" fmla="*/ 1405683 h 2810796"/>
              <a:gd name="connsiteX6577" fmla="*/ 2680338 w 3531775"/>
              <a:gd name="connsiteY6577" fmla="*/ 1429401 h 2810796"/>
              <a:gd name="connsiteX6578" fmla="*/ 2738250 w 3531775"/>
              <a:gd name="connsiteY6578" fmla="*/ 1431687 h 2810796"/>
              <a:gd name="connsiteX6579" fmla="*/ 2737107 w 3531775"/>
              <a:gd name="connsiteY6579" fmla="*/ 1419209 h 2810796"/>
              <a:gd name="connsiteX6580" fmla="*/ 2723391 w 3531775"/>
              <a:gd name="connsiteY6580" fmla="*/ 1474645 h 2810796"/>
              <a:gd name="connsiteX6581" fmla="*/ 2723963 w 3531775"/>
              <a:gd name="connsiteY6581" fmla="*/ 1488075 h 2810796"/>
              <a:gd name="connsiteX6582" fmla="*/ 2719010 w 3531775"/>
              <a:gd name="connsiteY6582" fmla="*/ 1435973 h 2810796"/>
              <a:gd name="connsiteX6583" fmla="*/ 2677957 w 3531775"/>
              <a:gd name="connsiteY6583" fmla="*/ 1439878 h 2810796"/>
              <a:gd name="connsiteX6584" fmla="*/ 2723391 w 3531775"/>
              <a:gd name="connsiteY6584" fmla="*/ 1474645 h 2810796"/>
              <a:gd name="connsiteX6585" fmla="*/ 2685768 w 3531775"/>
              <a:gd name="connsiteY6585" fmla="*/ 1510078 h 2810796"/>
              <a:gd name="connsiteX6586" fmla="*/ 2707961 w 3531775"/>
              <a:gd name="connsiteY6586" fmla="*/ 1473883 h 2810796"/>
              <a:gd name="connsiteX6587" fmla="*/ 2684815 w 3531775"/>
              <a:gd name="connsiteY6587" fmla="*/ 1451975 h 2810796"/>
              <a:gd name="connsiteX6588" fmla="*/ 2682529 w 3531775"/>
              <a:gd name="connsiteY6588" fmla="*/ 1509887 h 2810796"/>
              <a:gd name="connsiteX6589" fmla="*/ 2685768 w 3531775"/>
              <a:gd name="connsiteY6589" fmla="*/ 1510078 h 2810796"/>
              <a:gd name="connsiteX6590" fmla="*/ 2628141 w 3531775"/>
              <a:gd name="connsiteY6590" fmla="*/ 1498076 h 2810796"/>
              <a:gd name="connsiteX6591" fmla="*/ 2680052 w 3531775"/>
              <a:gd name="connsiteY6591" fmla="*/ 1482455 h 2810796"/>
              <a:gd name="connsiteX6592" fmla="*/ 2674242 w 3531775"/>
              <a:gd name="connsiteY6592" fmla="*/ 1449689 h 2810796"/>
              <a:gd name="connsiteX6593" fmla="*/ 2626046 w 3531775"/>
              <a:gd name="connsiteY6593" fmla="*/ 1495695 h 2810796"/>
              <a:gd name="connsiteX6594" fmla="*/ 2628141 w 3531775"/>
              <a:gd name="connsiteY6594" fmla="*/ 1498076 h 2810796"/>
              <a:gd name="connsiteX6595" fmla="*/ 2608520 w 3531775"/>
              <a:gd name="connsiteY6595" fmla="*/ 1472358 h 2810796"/>
              <a:gd name="connsiteX6596" fmla="*/ 2662241 w 3531775"/>
              <a:gd name="connsiteY6596" fmla="*/ 1456547 h 2810796"/>
              <a:gd name="connsiteX6597" fmla="*/ 2604329 w 3531775"/>
              <a:gd name="connsiteY6597" fmla="*/ 1454261 h 2810796"/>
              <a:gd name="connsiteX6598" fmla="*/ 2608520 w 3531775"/>
              <a:gd name="connsiteY6598" fmla="*/ 1472358 h 2810796"/>
              <a:gd name="connsiteX6599" fmla="*/ 2604519 w 3531775"/>
              <a:gd name="connsiteY6599" fmla="*/ 1432354 h 2810796"/>
              <a:gd name="connsiteX6600" fmla="*/ 2664527 w 3531775"/>
              <a:gd name="connsiteY6600" fmla="*/ 1445974 h 2810796"/>
              <a:gd name="connsiteX6601" fmla="*/ 2618521 w 3531775"/>
              <a:gd name="connsiteY6601" fmla="*/ 1397778 h 2810796"/>
              <a:gd name="connsiteX6602" fmla="*/ 2604519 w 3531775"/>
              <a:gd name="connsiteY6602" fmla="*/ 1432354 h 2810796"/>
              <a:gd name="connsiteX6603" fmla="*/ 2567658 w 3531775"/>
              <a:gd name="connsiteY6603" fmla="*/ 1485789 h 2810796"/>
              <a:gd name="connsiteX6604" fmla="*/ 2589851 w 3531775"/>
              <a:gd name="connsiteY6604" fmla="*/ 1547511 h 2810796"/>
              <a:gd name="connsiteX6605" fmla="*/ 2533177 w 3531775"/>
              <a:gd name="connsiteY6605" fmla="*/ 1482931 h 2810796"/>
              <a:gd name="connsiteX6606" fmla="*/ 2567658 w 3531775"/>
              <a:gd name="connsiteY6606" fmla="*/ 1485789 h 2810796"/>
              <a:gd name="connsiteX6607" fmla="*/ 2554037 w 3531775"/>
              <a:gd name="connsiteY6607" fmla="*/ 1556179 h 2810796"/>
              <a:gd name="connsiteX6608" fmla="*/ 2554989 w 3531775"/>
              <a:gd name="connsiteY6608" fmla="*/ 1559512 h 2810796"/>
              <a:gd name="connsiteX6609" fmla="*/ 2511555 w 3531775"/>
              <a:gd name="connsiteY6609" fmla="*/ 1522174 h 2810796"/>
              <a:gd name="connsiteX6610" fmla="*/ 2554037 w 3531775"/>
              <a:gd name="connsiteY6610" fmla="*/ 1556179 h 2810796"/>
              <a:gd name="connsiteX6611" fmla="*/ 2546036 w 3531775"/>
              <a:gd name="connsiteY6611" fmla="*/ 1691053 h 2810796"/>
              <a:gd name="connsiteX6612" fmla="*/ 2522700 w 3531775"/>
              <a:gd name="connsiteY6612" fmla="*/ 1711245 h 2810796"/>
              <a:gd name="connsiteX6613" fmla="*/ 2548322 w 3531775"/>
              <a:gd name="connsiteY6613" fmla="*/ 1692767 h 2810796"/>
              <a:gd name="connsiteX6614" fmla="*/ 2546036 w 3531775"/>
              <a:gd name="connsiteY6614" fmla="*/ 1691053 h 2810796"/>
              <a:gd name="connsiteX6615" fmla="*/ 2714438 w 3531775"/>
              <a:gd name="connsiteY6615" fmla="*/ 1924415 h 2810796"/>
              <a:gd name="connsiteX6616" fmla="*/ 2751776 w 3531775"/>
              <a:gd name="connsiteY6616" fmla="*/ 1910794 h 2810796"/>
              <a:gd name="connsiteX6617" fmla="*/ 2729583 w 3531775"/>
              <a:gd name="connsiteY6617" fmla="*/ 1905460 h 2810796"/>
              <a:gd name="connsiteX6618" fmla="*/ 2728059 w 3531775"/>
              <a:gd name="connsiteY6618" fmla="*/ 1913175 h 2810796"/>
              <a:gd name="connsiteX6619" fmla="*/ 2714438 w 3531775"/>
              <a:gd name="connsiteY6619" fmla="*/ 1924415 h 2810796"/>
              <a:gd name="connsiteX6620" fmla="*/ 2635476 w 3531775"/>
              <a:gd name="connsiteY6620" fmla="*/ 1943941 h 2810796"/>
              <a:gd name="connsiteX6621" fmla="*/ 2679767 w 3531775"/>
              <a:gd name="connsiteY6621" fmla="*/ 1941465 h 2810796"/>
              <a:gd name="connsiteX6622" fmla="*/ 2653668 w 3531775"/>
              <a:gd name="connsiteY6622" fmla="*/ 1931845 h 2810796"/>
              <a:gd name="connsiteX6623" fmla="*/ 2635476 w 3531775"/>
              <a:gd name="connsiteY6623" fmla="*/ 1943941 h 2810796"/>
              <a:gd name="connsiteX6624" fmla="*/ 2822356 w 3531775"/>
              <a:gd name="connsiteY6624" fmla="*/ 1838976 h 2810796"/>
              <a:gd name="connsiteX6625" fmla="*/ 2861790 w 3531775"/>
              <a:gd name="connsiteY6625" fmla="*/ 1814306 h 2810796"/>
              <a:gd name="connsiteX6626" fmla="*/ 2834548 w 3531775"/>
              <a:gd name="connsiteY6626" fmla="*/ 1816211 h 2810796"/>
              <a:gd name="connsiteX6627" fmla="*/ 2822356 w 3531775"/>
              <a:gd name="connsiteY6627" fmla="*/ 1838976 h 2810796"/>
              <a:gd name="connsiteX6628" fmla="*/ 2717200 w 3531775"/>
              <a:gd name="connsiteY6628" fmla="*/ 1636855 h 2810796"/>
              <a:gd name="connsiteX6629" fmla="*/ 2746632 w 3531775"/>
              <a:gd name="connsiteY6629" fmla="*/ 1625235 h 2810796"/>
              <a:gd name="connsiteX6630" fmla="*/ 2713485 w 3531775"/>
              <a:gd name="connsiteY6630" fmla="*/ 1624758 h 2810796"/>
              <a:gd name="connsiteX6631" fmla="*/ 2717200 w 3531775"/>
              <a:gd name="connsiteY6631" fmla="*/ 1636855 h 2810796"/>
              <a:gd name="connsiteX6632" fmla="*/ 2811212 w 3531775"/>
              <a:gd name="connsiteY6632" fmla="*/ 1662954 h 2810796"/>
              <a:gd name="connsiteX6633" fmla="*/ 2807307 w 3531775"/>
              <a:gd name="connsiteY6633" fmla="*/ 1683337 h 2810796"/>
              <a:gd name="connsiteX6634" fmla="*/ 2840358 w 3531775"/>
              <a:gd name="connsiteY6634" fmla="*/ 1693148 h 2810796"/>
              <a:gd name="connsiteX6635" fmla="*/ 2818451 w 3531775"/>
              <a:gd name="connsiteY6635" fmla="*/ 1667812 h 2810796"/>
              <a:gd name="connsiteX6636" fmla="*/ 2811212 w 3531775"/>
              <a:gd name="connsiteY6636" fmla="*/ 1662954 h 2810796"/>
              <a:gd name="connsiteX6637" fmla="*/ 2200278 w 3531775"/>
              <a:gd name="connsiteY6637" fmla="*/ 2202450 h 2810796"/>
              <a:gd name="connsiteX6638" fmla="*/ 2435451 w 3531775"/>
              <a:gd name="connsiteY6638" fmla="*/ 2164064 h 2810796"/>
              <a:gd name="connsiteX6639" fmla="*/ 2387730 w 3531775"/>
              <a:gd name="connsiteY6639" fmla="*/ 2277888 h 2810796"/>
              <a:gd name="connsiteX6640" fmla="*/ 2320008 w 3531775"/>
              <a:gd name="connsiteY6640" fmla="*/ 2293699 h 2810796"/>
              <a:gd name="connsiteX6641" fmla="*/ 2212565 w 3531775"/>
              <a:gd name="connsiteY6641" fmla="*/ 2330371 h 2810796"/>
              <a:gd name="connsiteX6642" fmla="*/ 2242569 w 3531775"/>
              <a:gd name="connsiteY6642" fmla="*/ 2492581 h 2810796"/>
              <a:gd name="connsiteX6643" fmla="*/ 2243141 w 3531775"/>
              <a:gd name="connsiteY6643" fmla="*/ 2492295 h 2810796"/>
              <a:gd name="connsiteX6644" fmla="*/ 2321151 w 3531775"/>
              <a:gd name="connsiteY6644" fmla="*/ 2478484 h 2810796"/>
              <a:gd name="connsiteX6645" fmla="*/ 2346773 w 3531775"/>
              <a:gd name="connsiteY6645" fmla="*/ 2397426 h 2810796"/>
              <a:gd name="connsiteX6646" fmla="*/ 2361822 w 3531775"/>
              <a:gd name="connsiteY6646" fmla="*/ 2419048 h 2810796"/>
              <a:gd name="connsiteX6647" fmla="*/ 2324294 w 3531775"/>
              <a:gd name="connsiteY6647" fmla="*/ 2495439 h 2810796"/>
              <a:gd name="connsiteX6648" fmla="*/ 2317912 w 3531775"/>
              <a:gd name="connsiteY6648" fmla="*/ 2506107 h 2810796"/>
              <a:gd name="connsiteX6649" fmla="*/ 2430307 w 3531775"/>
              <a:gd name="connsiteY6649" fmla="*/ 2440765 h 2810796"/>
              <a:gd name="connsiteX6650" fmla="*/ 2467264 w 3531775"/>
              <a:gd name="connsiteY6650" fmla="*/ 2427335 h 2810796"/>
              <a:gd name="connsiteX6651" fmla="*/ 2467264 w 3531775"/>
              <a:gd name="connsiteY6651" fmla="*/ 2427335 h 2810796"/>
              <a:gd name="connsiteX6652" fmla="*/ 2451929 w 3531775"/>
              <a:gd name="connsiteY6652" fmla="*/ 2459339 h 2810796"/>
              <a:gd name="connsiteX6653" fmla="*/ 2415543 w 3531775"/>
              <a:gd name="connsiteY6653" fmla="*/ 2479342 h 2810796"/>
              <a:gd name="connsiteX6654" fmla="*/ 2342963 w 3531775"/>
              <a:gd name="connsiteY6654" fmla="*/ 2523442 h 2810796"/>
              <a:gd name="connsiteX6655" fmla="*/ 2331247 w 3531775"/>
              <a:gd name="connsiteY6655" fmla="*/ 2527824 h 2810796"/>
              <a:gd name="connsiteX6656" fmla="*/ 2334676 w 3531775"/>
              <a:gd name="connsiteY6656" fmla="*/ 2539159 h 2810796"/>
              <a:gd name="connsiteX6657" fmla="*/ 2504411 w 3531775"/>
              <a:gd name="connsiteY6657" fmla="*/ 2528491 h 2810796"/>
              <a:gd name="connsiteX6658" fmla="*/ 2539559 w 3531775"/>
              <a:gd name="connsiteY6658" fmla="*/ 2558018 h 2810796"/>
              <a:gd name="connsiteX6659" fmla="*/ 2504983 w 3531775"/>
              <a:gd name="connsiteY6659" fmla="*/ 2588212 h 2810796"/>
              <a:gd name="connsiteX6660" fmla="*/ 2494601 w 3531775"/>
              <a:gd name="connsiteY6660" fmla="*/ 2551827 h 2810796"/>
              <a:gd name="connsiteX6661" fmla="*/ 2414114 w 3531775"/>
              <a:gd name="connsiteY6661" fmla="*/ 2573830 h 2810796"/>
              <a:gd name="connsiteX6662" fmla="*/ 2334390 w 3531775"/>
              <a:gd name="connsiteY6662" fmla="*/ 2568400 h 2810796"/>
              <a:gd name="connsiteX6663" fmla="*/ 2352297 w 3531775"/>
              <a:gd name="connsiteY6663" fmla="*/ 2596309 h 2810796"/>
              <a:gd name="connsiteX6664" fmla="*/ 2406780 w 3531775"/>
              <a:gd name="connsiteY6664" fmla="*/ 2614025 h 2810796"/>
              <a:gd name="connsiteX6665" fmla="*/ 2384968 w 3531775"/>
              <a:gd name="connsiteY6665" fmla="*/ 2682605 h 2810796"/>
              <a:gd name="connsiteX6666" fmla="*/ 2390683 w 3531775"/>
              <a:gd name="connsiteY6666" fmla="*/ 2663555 h 2810796"/>
              <a:gd name="connsiteX6667" fmla="*/ 2344106 w 3531775"/>
              <a:gd name="connsiteY6667" fmla="*/ 2617930 h 2810796"/>
              <a:gd name="connsiteX6668" fmla="*/ 2306101 w 3531775"/>
              <a:gd name="connsiteY6668" fmla="*/ 2597451 h 2810796"/>
              <a:gd name="connsiteX6669" fmla="*/ 2304101 w 3531775"/>
              <a:gd name="connsiteY6669" fmla="*/ 2590498 h 2810796"/>
              <a:gd name="connsiteX6670" fmla="*/ 2261048 w 3531775"/>
              <a:gd name="connsiteY6670" fmla="*/ 2635266 h 2810796"/>
              <a:gd name="connsiteX6671" fmla="*/ 2277145 w 3531775"/>
              <a:gd name="connsiteY6671" fmla="*/ 2678509 h 2810796"/>
              <a:gd name="connsiteX6672" fmla="*/ 2258476 w 3531775"/>
              <a:gd name="connsiteY6672" fmla="*/ 2707846 h 2810796"/>
              <a:gd name="connsiteX6673" fmla="*/ 2231520 w 3531775"/>
              <a:gd name="connsiteY6673" fmla="*/ 2654125 h 2810796"/>
              <a:gd name="connsiteX6674" fmla="*/ 2202469 w 3531775"/>
              <a:gd name="connsiteY6674" fmla="*/ 2515156 h 2810796"/>
              <a:gd name="connsiteX6675" fmla="*/ 2202564 w 3531775"/>
              <a:gd name="connsiteY6675" fmla="*/ 2515060 h 2810796"/>
              <a:gd name="connsiteX6676" fmla="*/ 2200278 w 3531775"/>
              <a:gd name="connsiteY6676" fmla="*/ 2202450 h 2810796"/>
              <a:gd name="connsiteX6677" fmla="*/ 2290956 w 3531775"/>
              <a:gd name="connsiteY6677" fmla="*/ 2168731 h 2810796"/>
              <a:gd name="connsiteX6678" fmla="*/ 2288384 w 3531775"/>
              <a:gd name="connsiteY6678" fmla="*/ 2144824 h 2810796"/>
              <a:gd name="connsiteX6679" fmla="*/ 2314769 w 3531775"/>
              <a:gd name="connsiteY6679" fmla="*/ 2202355 h 2810796"/>
              <a:gd name="connsiteX6680" fmla="*/ 2333723 w 3531775"/>
              <a:gd name="connsiteY6680" fmla="*/ 2197783 h 2810796"/>
              <a:gd name="connsiteX6681" fmla="*/ 2290956 w 3531775"/>
              <a:gd name="connsiteY6681" fmla="*/ 2168731 h 2810796"/>
              <a:gd name="connsiteX6682" fmla="*/ 2329533 w 3531775"/>
              <a:gd name="connsiteY6682" fmla="*/ 2124059 h 2810796"/>
              <a:gd name="connsiteX6683" fmla="*/ 2309244 w 3531775"/>
              <a:gd name="connsiteY6683" fmla="*/ 2169589 h 2810796"/>
              <a:gd name="connsiteX6684" fmla="*/ 2327342 w 3531775"/>
              <a:gd name="connsiteY6684" fmla="*/ 2184829 h 2810796"/>
              <a:gd name="connsiteX6685" fmla="*/ 2330485 w 3531775"/>
              <a:gd name="connsiteY6685" fmla="*/ 2126631 h 2810796"/>
              <a:gd name="connsiteX6686" fmla="*/ 2330485 w 3531775"/>
              <a:gd name="connsiteY6686" fmla="*/ 2126631 h 2810796"/>
              <a:gd name="connsiteX6687" fmla="*/ 2332961 w 3531775"/>
              <a:gd name="connsiteY6687" fmla="*/ 2124345 h 2810796"/>
              <a:gd name="connsiteX6688" fmla="*/ 2329533 w 3531775"/>
              <a:gd name="connsiteY6688" fmla="*/ 2124059 h 2810796"/>
              <a:gd name="connsiteX6689" fmla="*/ 2389064 w 3531775"/>
              <a:gd name="connsiteY6689" fmla="*/ 2139871 h 2810796"/>
              <a:gd name="connsiteX6690" fmla="*/ 2336295 w 3531775"/>
              <a:gd name="connsiteY6690" fmla="*/ 2144728 h 2810796"/>
              <a:gd name="connsiteX6691" fmla="*/ 2338105 w 3531775"/>
              <a:gd name="connsiteY6691" fmla="*/ 2187876 h 2810796"/>
              <a:gd name="connsiteX6692" fmla="*/ 2391064 w 3531775"/>
              <a:gd name="connsiteY6692" fmla="*/ 2142538 h 2810796"/>
              <a:gd name="connsiteX6693" fmla="*/ 2389064 w 3531775"/>
              <a:gd name="connsiteY6693" fmla="*/ 2139871 h 2810796"/>
              <a:gd name="connsiteX6694" fmla="*/ 2411924 w 3531775"/>
              <a:gd name="connsiteY6694" fmla="*/ 2183590 h 2810796"/>
              <a:gd name="connsiteX6695" fmla="*/ 2359917 w 3531775"/>
              <a:gd name="connsiteY6695" fmla="*/ 2168922 h 2810796"/>
              <a:gd name="connsiteX6696" fmla="*/ 2351059 w 3531775"/>
              <a:gd name="connsiteY6696" fmla="*/ 2181304 h 2810796"/>
              <a:gd name="connsiteX6697" fmla="*/ 2411447 w 3531775"/>
              <a:gd name="connsiteY6697" fmla="*/ 2186924 h 2810796"/>
              <a:gd name="connsiteX6698" fmla="*/ 2411924 w 3531775"/>
              <a:gd name="connsiteY6698" fmla="*/ 2183590 h 2810796"/>
              <a:gd name="connsiteX6699" fmla="*/ 2388778 w 3531775"/>
              <a:gd name="connsiteY6699" fmla="*/ 2217118 h 2810796"/>
              <a:gd name="connsiteX6700" fmla="*/ 2393540 w 3531775"/>
              <a:gd name="connsiteY6700" fmla="*/ 2245217 h 2810796"/>
              <a:gd name="connsiteX6701" fmla="*/ 2377824 w 3531775"/>
              <a:gd name="connsiteY6701" fmla="*/ 2187400 h 2810796"/>
              <a:gd name="connsiteX6702" fmla="*/ 2348201 w 3531775"/>
              <a:gd name="connsiteY6702" fmla="*/ 2192258 h 2810796"/>
              <a:gd name="connsiteX6703" fmla="*/ 2388778 w 3531775"/>
              <a:gd name="connsiteY6703" fmla="*/ 2217118 h 2810796"/>
              <a:gd name="connsiteX6704" fmla="*/ 2352297 w 3531775"/>
              <a:gd name="connsiteY6704" fmla="*/ 2265982 h 2810796"/>
              <a:gd name="connsiteX6705" fmla="*/ 2379443 w 3531775"/>
              <a:gd name="connsiteY6705" fmla="*/ 2241121 h 2810796"/>
              <a:gd name="connsiteX6706" fmla="*/ 2354583 w 3531775"/>
              <a:gd name="connsiteY6706" fmla="*/ 2205212 h 2810796"/>
              <a:gd name="connsiteX6707" fmla="*/ 2348964 w 3531775"/>
              <a:gd name="connsiteY6707" fmla="*/ 2265601 h 2810796"/>
              <a:gd name="connsiteX6708" fmla="*/ 2352297 w 3531775"/>
              <a:gd name="connsiteY6708" fmla="*/ 2265982 h 2810796"/>
              <a:gd name="connsiteX6709" fmla="*/ 2292766 w 3531775"/>
              <a:gd name="connsiteY6709" fmla="*/ 2250170 h 2810796"/>
              <a:gd name="connsiteX6710" fmla="*/ 2347916 w 3531775"/>
              <a:gd name="connsiteY6710" fmla="*/ 2237026 h 2810796"/>
              <a:gd name="connsiteX6711" fmla="*/ 2343725 w 3531775"/>
              <a:gd name="connsiteY6711" fmla="*/ 2202164 h 2810796"/>
              <a:gd name="connsiteX6712" fmla="*/ 2290766 w 3531775"/>
              <a:gd name="connsiteY6712" fmla="*/ 2247503 h 2810796"/>
              <a:gd name="connsiteX6713" fmla="*/ 2292766 w 3531775"/>
              <a:gd name="connsiteY6713" fmla="*/ 2250170 h 2810796"/>
              <a:gd name="connsiteX6714" fmla="*/ 2282860 w 3531775"/>
              <a:gd name="connsiteY6714" fmla="*/ 2230930 h 2810796"/>
              <a:gd name="connsiteX6715" fmla="*/ 2330771 w 3531775"/>
              <a:gd name="connsiteY6715" fmla="*/ 2208736 h 2810796"/>
              <a:gd name="connsiteX6716" fmla="*/ 2270382 w 3531775"/>
              <a:gd name="connsiteY6716" fmla="*/ 2203117 h 2810796"/>
              <a:gd name="connsiteX6717" fmla="*/ 2282860 w 3531775"/>
              <a:gd name="connsiteY6717" fmla="*/ 2230930 h 2810796"/>
              <a:gd name="connsiteX6718" fmla="*/ 2138937 w 3531775"/>
              <a:gd name="connsiteY6718" fmla="*/ 2318179 h 2810796"/>
              <a:gd name="connsiteX6719" fmla="*/ 2136270 w 3531775"/>
              <a:gd name="connsiteY6719" fmla="*/ 2320655 h 2810796"/>
              <a:gd name="connsiteX6720" fmla="*/ 2183324 w 3531775"/>
              <a:gd name="connsiteY6720" fmla="*/ 2343325 h 2810796"/>
              <a:gd name="connsiteX6721" fmla="*/ 2138937 w 3531775"/>
              <a:gd name="connsiteY6721" fmla="*/ 2318179 h 2810796"/>
              <a:gd name="connsiteX6722" fmla="*/ 2230187 w 3531775"/>
              <a:gd name="connsiteY6722" fmla="*/ 2233978 h 2810796"/>
              <a:gd name="connsiteX6723" fmla="*/ 2249999 w 3531775"/>
              <a:gd name="connsiteY6723" fmla="*/ 2299700 h 2810796"/>
              <a:gd name="connsiteX6724" fmla="*/ 2194373 w 3531775"/>
              <a:gd name="connsiteY6724" fmla="*/ 2228929 h 2810796"/>
              <a:gd name="connsiteX6725" fmla="*/ 2230187 w 3531775"/>
              <a:gd name="connsiteY6725" fmla="*/ 2233978 h 2810796"/>
              <a:gd name="connsiteX6726" fmla="*/ 2211994 w 3531775"/>
              <a:gd name="connsiteY6726" fmla="*/ 2306749 h 2810796"/>
              <a:gd name="connsiteX6727" fmla="*/ 2212756 w 3531775"/>
              <a:gd name="connsiteY6727" fmla="*/ 2310273 h 2810796"/>
              <a:gd name="connsiteX6728" fmla="*/ 2169417 w 3531775"/>
              <a:gd name="connsiteY6728" fmla="*/ 2268744 h 2810796"/>
              <a:gd name="connsiteX6729" fmla="*/ 2211994 w 3531775"/>
              <a:gd name="connsiteY6729" fmla="*/ 2306749 h 2810796"/>
              <a:gd name="connsiteX6730" fmla="*/ 2169513 w 3531775"/>
              <a:gd name="connsiteY6730" fmla="*/ 2464387 h 2810796"/>
              <a:gd name="connsiteX6731" fmla="*/ 2170465 w 3531775"/>
              <a:gd name="connsiteY6731" fmla="*/ 2467054 h 2810796"/>
              <a:gd name="connsiteX6732" fmla="*/ 2198278 w 3531775"/>
              <a:gd name="connsiteY6732" fmla="*/ 2449147 h 2810796"/>
              <a:gd name="connsiteX6733" fmla="*/ 2169513 w 3531775"/>
              <a:gd name="connsiteY6733" fmla="*/ 2464387 h 2810796"/>
              <a:gd name="connsiteX6734" fmla="*/ 2145414 w 3531775"/>
              <a:gd name="connsiteY6734" fmla="*/ 2426764 h 2810796"/>
              <a:gd name="connsiteX6735" fmla="*/ 2146462 w 3531775"/>
              <a:gd name="connsiteY6735" fmla="*/ 2430193 h 2810796"/>
              <a:gd name="connsiteX6736" fmla="*/ 2179704 w 3531775"/>
              <a:gd name="connsiteY6736" fmla="*/ 2408571 h 2810796"/>
              <a:gd name="connsiteX6737" fmla="*/ 2145414 w 3531775"/>
              <a:gd name="connsiteY6737" fmla="*/ 2426764 h 2810796"/>
              <a:gd name="connsiteX6738" fmla="*/ 2121602 w 3531775"/>
              <a:gd name="connsiteY6738" fmla="*/ 2381043 h 2810796"/>
              <a:gd name="connsiteX6739" fmla="*/ 2176466 w 3531775"/>
              <a:gd name="connsiteY6739" fmla="*/ 2383330 h 2810796"/>
              <a:gd name="connsiteX6740" fmla="*/ 2117887 w 3531775"/>
              <a:gd name="connsiteY6740" fmla="*/ 2383806 h 2810796"/>
              <a:gd name="connsiteX6741" fmla="*/ 2121602 w 3531775"/>
              <a:gd name="connsiteY6741" fmla="*/ 2381043 h 2810796"/>
              <a:gd name="connsiteX6742" fmla="*/ 1982441 w 3531775"/>
              <a:gd name="connsiteY6742" fmla="*/ 2269506 h 2810796"/>
              <a:gd name="connsiteX6743" fmla="*/ 2086454 w 3531775"/>
              <a:gd name="connsiteY6743" fmla="*/ 2374281 h 2810796"/>
              <a:gd name="connsiteX6744" fmla="*/ 2150463 w 3531775"/>
              <a:gd name="connsiteY6744" fmla="*/ 2255980 h 2810796"/>
              <a:gd name="connsiteX6745" fmla="*/ 2063309 w 3531775"/>
              <a:gd name="connsiteY6745" fmla="*/ 2185305 h 2810796"/>
              <a:gd name="connsiteX6746" fmla="*/ 2042163 w 3531775"/>
              <a:gd name="connsiteY6746" fmla="*/ 2161397 h 2810796"/>
              <a:gd name="connsiteX6747" fmla="*/ 2017398 w 3531775"/>
              <a:gd name="connsiteY6747" fmla="*/ 2105485 h 2810796"/>
              <a:gd name="connsiteX6748" fmla="*/ 2036924 w 3531775"/>
              <a:gd name="connsiteY6748" fmla="*/ 2160064 h 2810796"/>
              <a:gd name="connsiteX6749" fmla="*/ 2079977 w 3531775"/>
              <a:gd name="connsiteY6749" fmla="*/ 2238073 h 2810796"/>
              <a:gd name="connsiteX6750" fmla="*/ 2108076 w 3531775"/>
              <a:gd name="connsiteY6750" fmla="*/ 2283984 h 2810796"/>
              <a:gd name="connsiteX6751" fmla="*/ 2042258 w 3531775"/>
              <a:gd name="connsiteY6751" fmla="*/ 2229310 h 2810796"/>
              <a:gd name="connsiteX6752" fmla="*/ 2060832 w 3531775"/>
              <a:gd name="connsiteY6752" fmla="*/ 2269030 h 2810796"/>
              <a:gd name="connsiteX6753" fmla="*/ 2094551 w 3531775"/>
              <a:gd name="connsiteY6753" fmla="*/ 2313130 h 2810796"/>
              <a:gd name="connsiteX6754" fmla="*/ 2028066 w 3531775"/>
              <a:gd name="connsiteY6754" fmla="*/ 2271506 h 2810796"/>
              <a:gd name="connsiteX6755" fmla="*/ 2083311 w 3531775"/>
              <a:gd name="connsiteY6755" fmla="*/ 2342372 h 2810796"/>
              <a:gd name="connsiteX6756" fmla="*/ 1984537 w 3531775"/>
              <a:gd name="connsiteY6756" fmla="*/ 2275221 h 2810796"/>
              <a:gd name="connsiteX6757" fmla="*/ 1982441 w 3531775"/>
              <a:gd name="connsiteY6757" fmla="*/ 2269506 h 2810796"/>
              <a:gd name="connsiteX6758" fmla="*/ 2358965 w 3531775"/>
              <a:gd name="connsiteY6758" fmla="*/ 2700702 h 2810796"/>
              <a:gd name="connsiteX6759" fmla="*/ 2398684 w 3531775"/>
              <a:gd name="connsiteY6759" fmla="*/ 2688606 h 2810796"/>
              <a:gd name="connsiteX6760" fmla="*/ 2375824 w 3531775"/>
              <a:gd name="connsiteY6760" fmla="*/ 2681748 h 2810796"/>
              <a:gd name="connsiteX6761" fmla="*/ 2373824 w 3531775"/>
              <a:gd name="connsiteY6761" fmla="*/ 2689749 h 2810796"/>
              <a:gd name="connsiteX6762" fmla="*/ 2358965 w 3531775"/>
              <a:gd name="connsiteY6762" fmla="*/ 2700702 h 2810796"/>
              <a:gd name="connsiteX6763" fmla="*/ 2275430 w 3531775"/>
              <a:gd name="connsiteY6763" fmla="*/ 2716705 h 2810796"/>
              <a:gd name="connsiteX6764" fmla="*/ 2321817 w 3531775"/>
              <a:gd name="connsiteY6764" fmla="*/ 2716609 h 2810796"/>
              <a:gd name="connsiteX6765" fmla="*/ 2295052 w 3531775"/>
              <a:gd name="connsiteY6765" fmla="*/ 2705084 h 2810796"/>
              <a:gd name="connsiteX6766" fmla="*/ 2275430 w 3531775"/>
              <a:gd name="connsiteY6766" fmla="*/ 2716705 h 2810796"/>
              <a:gd name="connsiteX6767" fmla="*/ 2476599 w 3531775"/>
              <a:gd name="connsiteY6767" fmla="*/ 2617454 h 2810796"/>
              <a:gd name="connsiteX6768" fmla="*/ 2519175 w 3531775"/>
              <a:gd name="connsiteY6768" fmla="*/ 2593927 h 2810796"/>
              <a:gd name="connsiteX6769" fmla="*/ 2490600 w 3531775"/>
              <a:gd name="connsiteY6769" fmla="*/ 2594403 h 2810796"/>
              <a:gd name="connsiteX6770" fmla="*/ 2476599 w 3531775"/>
              <a:gd name="connsiteY6770" fmla="*/ 2617454 h 2810796"/>
              <a:gd name="connsiteX6771" fmla="*/ 2378110 w 3531775"/>
              <a:gd name="connsiteY6771" fmla="*/ 2400284 h 2810796"/>
              <a:gd name="connsiteX6772" fmla="*/ 2409543 w 3531775"/>
              <a:gd name="connsiteY6772" fmla="*/ 2389807 h 2810796"/>
              <a:gd name="connsiteX6773" fmla="*/ 2374967 w 3531775"/>
              <a:gd name="connsiteY6773" fmla="*/ 2387425 h 2810796"/>
              <a:gd name="connsiteX6774" fmla="*/ 2378110 w 3531775"/>
              <a:gd name="connsiteY6774" fmla="*/ 2400284 h 2810796"/>
              <a:gd name="connsiteX6775" fmla="*/ 2474884 w 3531775"/>
              <a:gd name="connsiteY6775" fmla="*/ 2432860 h 2810796"/>
              <a:gd name="connsiteX6776" fmla="*/ 2469645 w 3531775"/>
              <a:gd name="connsiteY6776" fmla="*/ 2454005 h 2810796"/>
              <a:gd name="connsiteX6777" fmla="*/ 2503650 w 3531775"/>
              <a:gd name="connsiteY6777" fmla="*/ 2466102 h 2810796"/>
              <a:gd name="connsiteX6778" fmla="*/ 2482123 w 3531775"/>
              <a:gd name="connsiteY6778" fmla="*/ 2438384 h 2810796"/>
              <a:gd name="connsiteX6779" fmla="*/ 2474884 w 3531775"/>
              <a:gd name="connsiteY6779" fmla="*/ 2432860 h 2810796"/>
              <a:gd name="connsiteX6780" fmla="*/ 3513395 w 3531775"/>
              <a:gd name="connsiteY6780" fmla="*/ 1325769 h 2810796"/>
              <a:gd name="connsiteX6781" fmla="*/ 3519586 w 3531775"/>
              <a:gd name="connsiteY6781" fmla="*/ 1347009 h 2810796"/>
              <a:gd name="connsiteX6782" fmla="*/ 3531207 w 3531775"/>
              <a:gd name="connsiteY6782" fmla="*/ 1315005 h 2810796"/>
              <a:gd name="connsiteX6783" fmla="*/ 3513395 w 3531775"/>
              <a:gd name="connsiteY6783" fmla="*/ 1325769 h 2810796"/>
              <a:gd name="connsiteX6784" fmla="*/ 3487582 w 3531775"/>
              <a:gd name="connsiteY6784" fmla="*/ 1409017 h 2810796"/>
              <a:gd name="connsiteX6785" fmla="*/ 3512347 w 3531775"/>
              <a:gd name="connsiteY6785" fmla="*/ 1379490 h 2810796"/>
              <a:gd name="connsiteX6786" fmla="*/ 3488725 w 3531775"/>
              <a:gd name="connsiteY6786" fmla="*/ 1390062 h 2810796"/>
              <a:gd name="connsiteX6787" fmla="*/ 3487582 w 3531775"/>
              <a:gd name="connsiteY6787" fmla="*/ 1409017 h 2810796"/>
              <a:gd name="connsiteX6788" fmla="*/ 3515776 w 3531775"/>
              <a:gd name="connsiteY6788" fmla="*/ 1226137 h 2810796"/>
              <a:gd name="connsiteX6789" fmla="*/ 3519681 w 3531775"/>
              <a:gd name="connsiteY6789" fmla="*/ 1186037 h 2810796"/>
              <a:gd name="connsiteX6790" fmla="*/ 3504822 w 3531775"/>
              <a:gd name="connsiteY6790" fmla="*/ 1204516 h 2810796"/>
              <a:gd name="connsiteX6791" fmla="*/ 3515776 w 3531775"/>
              <a:gd name="connsiteY6791" fmla="*/ 1226137 h 2810796"/>
              <a:gd name="connsiteX6792" fmla="*/ 3297368 w 3531775"/>
              <a:gd name="connsiteY6792" fmla="*/ 1142508 h 2810796"/>
              <a:gd name="connsiteX6793" fmla="*/ 3276984 w 3531775"/>
              <a:gd name="connsiteY6793" fmla="*/ 1163177 h 2810796"/>
              <a:gd name="connsiteX6794" fmla="*/ 3288986 w 3531775"/>
              <a:gd name="connsiteY6794" fmla="*/ 1168320 h 2810796"/>
              <a:gd name="connsiteX6795" fmla="*/ 3287938 w 3531775"/>
              <a:gd name="connsiteY6795" fmla="*/ 1163939 h 2810796"/>
              <a:gd name="connsiteX6796" fmla="*/ 3297368 w 3531775"/>
              <a:gd name="connsiteY6796" fmla="*/ 1142508 h 2810796"/>
              <a:gd name="connsiteX6797" fmla="*/ 3408906 w 3531775"/>
              <a:gd name="connsiteY6797" fmla="*/ 1124982 h 2810796"/>
              <a:gd name="connsiteX6798" fmla="*/ 3366900 w 3531775"/>
              <a:gd name="connsiteY6798" fmla="*/ 1124887 h 2810796"/>
              <a:gd name="connsiteX6799" fmla="*/ 3380997 w 3531775"/>
              <a:gd name="connsiteY6799" fmla="*/ 1139936 h 2810796"/>
              <a:gd name="connsiteX6800" fmla="*/ 3408906 w 3531775"/>
              <a:gd name="connsiteY6800" fmla="*/ 1124982 h 2810796"/>
              <a:gd name="connsiteX6801" fmla="*/ 3477390 w 3531775"/>
              <a:gd name="connsiteY6801" fmla="*/ 1411113 h 2810796"/>
              <a:gd name="connsiteX6802" fmla="*/ 3477771 w 3531775"/>
              <a:gd name="connsiteY6802" fmla="*/ 1387300 h 2810796"/>
              <a:gd name="connsiteX6803" fmla="*/ 3414906 w 3531775"/>
              <a:gd name="connsiteY6803" fmla="*/ 1372917 h 2810796"/>
              <a:gd name="connsiteX6804" fmla="*/ 3402048 w 3531775"/>
              <a:gd name="connsiteY6804" fmla="*/ 1320720 h 2810796"/>
              <a:gd name="connsiteX6805" fmla="*/ 3408620 w 3531775"/>
              <a:gd name="connsiteY6805" fmla="*/ 1323292 h 2810796"/>
              <a:gd name="connsiteX6806" fmla="*/ 3445386 w 3531775"/>
              <a:gd name="connsiteY6806" fmla="*/ 1310529 h 2810796"/>
              <a:gd name="connsiteX6807" fmla="*/ 3506918 w 3531775"/>
              <a:gd name="connsiteY6807" fmla="*/ 1306242 h 2810796"/>
              <a:gd name="connsiteX6808" fmla="*/ 3517586 w 3531775"/>
              <a:gd name="connsiteY6808" fmla="*/ 1321006 h 2810796"/>
              <a:gd name="connsiteX6809" fmla="*/ 3491868 w 3531775"/>
              <a:gd name="connsiteY6809" fmla="*/ 1264333 h 2810796"/>
              <a:gd name="connsiteX6810" fmla="*/ 3396809 w 3531775"/>
              <a:gd name="connsiteY6810" fmla="*/ 1299004 h 2810796"/>
              <a:gd name="connsiteX6811" fmla="*/ 3395380 w 3531775"/>
              <a:gd name="connsiteY6811" fmla="*/ 1296146 h 2810796"/>
              <a:gd name="connsiteX6812" fmla="*/ 3402333 w 3531775"/>
              <a:gd name="connsiteY6812" fmla="*/ 1288716 h 2810796"/>
              <a:gd name="connsiteX6813" fmla="*/ 3447482 w 3531775"/>
              <a:gd name="connsiteY6813" fmla="*/ 1241663 h 2810796"/>
              <a:gd name="connsiteX6814" fmla="*/ 3468246 w 3531775"/>
              <a:gd name="connsiteY6814" fmla="*/ 1181846 h 2810796"/>
              <a:gd name="connsiteX6815" fmla="*/ 3507584 w 3531775"/>
              <a:gd name="connsiteY6815" fmla="*/ 1191847 h 2810796"/>
              <a:gd name="connsiteX6816" fmla="*/ 3501965 w 3531775"/>
              <a:gd name="connsiteY6816" fmla="*/ 1153176 h 2810796"/>
              <a:gd name="connsiteX6817" fmla="*/ 3459483 w 3531775"/>
              <a:gd name="connsiteY6817" fmla="*/ 1159177 h 2810796"/>
              <a:gd name="connsiteX6818" fmla="*/ 3431384 w 3531775"/>
              <a:gd name="connsiteY6818" fmla="*/ 1210612 h 2810796"/>
              <a:gd name="connsiteX6819" fmla="*/ 3377092 w 3531775"/>
              <a:gd name="connsiteY6819" fmla="*/ 1272905 h 2810796"/>
              <a:gd name="connsiteX6820" fmla="*/ 3368901 w 3531775"/>
              <a:gd name="connsiteY6820" fmla="*/ 1258903 h 2810796"/>
              <a:gd name="connsiteX6821" fmla="*/ 3372425 w 3531775"/>
              <a:gd name="connsiteY6821" fmla="*/ 1188323 h 2810796"/>
              <a:gd name="connsiteX6822" fmla="*/ 3375854 w 3531775"/>
              <a:gd name="connsiteY6822" fmla="*/ 1154128 h 2810796"/>
              <a:gd name="connsiteX6823" fmla="*/ 3358423 w 3531775"/>
              <a:gd name="connsiteY6823" fmla="*/ 1126601 h 2810796"/>
              <a:gd name="connsiteX6824" fmla="*/ 3358423 w 3531775"/>
              <a:gd name="connsiteY6824" fmla="*/ 1126601 h 2810796"/>
              <a:gd name="connsiteX6825" fmla="*/ 3349374 w 3531775"/>
              <a:gd name="connsiteY6825" fmla="*/ 1157557 h 2810796"/>
              <a:gd name="connsiteX6826" fmla="*/ 3341564 w 3531775"/>
              <a:gd name="connsiteY6826" fmla="*/ 1265190 h 2810796"/>
              <a:gd name="connsiteX6827" fmla="*/ 3336420 w 3531775"/>
              <a:gd name="connsiteY6827" fmla="*/ 1255188 h 2810796"/>
              <a:gd name="connsiteX6828" fmla="*/ 3302416 w 3531775"/>
              <a:gd name="connsiteY6828" fmla="*/ 1205754 h 2810796"/>
              <a:gd name="connsiteX6829" fmla="*/ 3280413 w 3531775"/>
              <a:gd name="connsiteY6829" fmla="*/ 1167844 h 2810796"/>
              <a:gd name="connsiteX6830" fmla="*/ 3269936 w 3531775"/>
              <a:gd name="connsiteY6830" fmla="*/ 1186608 h 2810796"/>
              <a:gd name="connsiteX6831" fmla="*/ 3321180 w 3531775"/>
              <a:gd name="connsiteY6831" fmla="*/ 1247854 h 2810796"/>
              <a:gd name="connsiteX6832" fmla="*/ 3210404 w 3531775"/>
              <a:gd name="connsiteY6832" fmla="*/ 1310053 h 2810796"/>
              <a:gd name="connsiteX6833" fmla="*/ 3210404 w 3531775"/>
              <a:gd name="connsiteY6833" fmla="*/ 1310243 h 2810796"/>
              <a:gd name="connsiteX6834" fmla="*/ 3042860 w 3531775"/>
              <a:gd name="connsiteY6834" fmla="*/ 1311195 h 2810796"/>
              <a:gd name="connsiteX6835" fmla="*/ 3184211 w 3531775"/>
              <a:gd name="connsiteY6835" fmla="*/ 1379680 h 2810796"/>
              <a:gd name="connsiteX6836" fmla="*/ 3444815 w 3531775"/>
              <a:gd name="connsiteY6836" fmla="*/ 1414637 h 2810796"/>
              <a:gd name="connsiteX6837" fmla="*/ 3477390 w 3531775"/>
              <a:gd name="connsiteY6837" fmla="*/ 1411113 h 2810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</a:cxnLst>
            <a:rect l="l" t="t" r="r" b="b"/>
            <a:pathLst>
              <a:path w="3531775" h="2810796">
                <a:moveTo>
                  <a:pt x="2194754" y="386127"/>
                </a:moveTo>
                <a:cubicBezTo>
                  <a:pt x="2196468" y="387461"/>
                  <a:pt x="2198088" y="388794"/>
                  <a:pt x="2199897" y="390128"/>
                </a:cubicBezTo>
                <a:cubicBezTo>
                  <a:pt x="2198088" y="388794"/>
                  <a:pt x="2196373" y="387461"/>
                  <a:pt x="2194754" y="386127"/>
                </a:cubicBezTo>
                <a:close/>
                <a:moveTo>
                  <a:pt x="2339915" y="310308"/>
                </a:moveTo>
                <a:cubicBezTo>
                  <a:pt x="2337724" y="271161"/>
                  <a:pt x="2322293" y="321453"/>
                  <a:pt x="2278002" y="330120"/>
                </a:cubicBezTo>
                <a:cubicBezTo>
                  <a:pt x="2199993" y="355647"/>
                  <a:pt x="2115506" y="254778"/>
                  <a:pt x="2193230" y="200771"/>
                </a:cubicBezTo>
                <a:cubicBezTo>
                  <a:pt x="2207231" y="191151"/>
                  <a:pt x="2249332" y="185055"/>
                  <a:pt x="2245522" y="209915"/>
                </a:cubicBezTo>
                <a:cubicBezTo>
                  <a:pt x="2239235" y="223440"/>
                  <a:pt x="2233521" y="214963"/>
                  <a:pt x="2229615" y="219059"/>
                </a:cubicBezTo>
                <a:cubicBezTo>
                  <a:pt x="2214280" y="245538"/>
                  <a:pt x="2293718" y="258207"/>
                  <a:pt x="2299338" y="226107"/>
                </a:cubicBezTo>
                <a:cubicBezTo>
                  <a:pt x="2302386" y="176577"/>
                  <a:pt x="2237616" y="140478"/>
                  <a:pt x="2193039" y="155051"/>
                </a:cubicBezTo>
                <a:cubicBezTo>
                  <a:pt x="2110362" y="182102"/>
                  <a:pt x="2105790" y="295164"/>
                  <a:pt x="2163797" y="356314"/>
                </a:cubicBezTo>
                <a:cubicBezTo>
                  <a:pt x="2163607" y="356124"/>
                  <a:pt x="2163417" y="355933"/>
                  <a:pt x="2163321" y="355743"/>
                </a:cubicBezTo>
                <a:cubicBezTo>
                  <a:pt x="2180752" y="376317"/>
                  <a:pt x="2200659" y="392223"/>
                  <a:pt x="2223996" y="406606"/>
                </a:cubicBezTo>
                <a:cubicBezTo>
                  <a:pt x="2255142" y="334597"/>
                  <a:pt x="2334485" y="365363"/>
                  <a:pt x="2339915" y="310308"/>
                </a:cubicBezTo>
                <a:close/>
                <a:moveTo>
                  <a:pt x="2228948" y="1073356"/>
                </a:moveTo>
                <a:cubicBezTo>
                  <a:pt x="2229901" y="1014968"/>
                  <a:pt x="2290766" y="969819"/>
                  <a:pt x="2346106" y="994870"/>
                </a:cubicBezTo>
                <a:cubicBezTo>
                  <a:pt x="2370204" y="1005538"/>
                  <a:pt x="2387921" y="1029255"/>
                  <a:pt x="2414876" y="1033732"/>
                </a:cubicBezTo>
                <a:cubicBezTo>
                  <a:pt x="2469550" y="1040495"/>
                  <a:pt x="2518127" y="1002776"/>
                  <a:pt x="2551275" y="961152"/>
                </a:cubicBezTo>
                <a:cubicBezTo>
                  <a:pt x="2544702" y="960866"/>
                  <a:pt x="2540797" y="960104"/>
                  <a:pt x="2540797" y="960104"/>
                </a:cubicBezTo>
                <a:cubicBezTo>
                  <a:pt x="2520223" y="987441"/>
                  <a:pt x="2432593" y="1032875"/>
                  <a:pt x="2403065" y="1003157"/>
                </a:cubicBezTo>
                <a:cubicBezTo>
                  <a:pt x="2377729" y="978487"/>
                  <a:pt x="2351059" y="965057"/>
                  <a:pt x="2317055" y="968200"/>
                </a:cubicBezTo>
                <a:cubicBezTo>
                  <a:pt x="2182943" y="981345"/>
                  <a:pt x="2219995" y="1112694"/>
                  <a:pt x="2219995" y="1112694"/>
                </a:cubicBezTo>
                <a:cubicBezTo>
                  <a:pt x="2276955" y="980202"/>
                  <a:pt x="2429831" y="1190037"/>
                  <a:pt x="2596233" y="955818"/>
                </a:cubicBezTo>
                <a:cubicBezTo>
                  <a:pt x="2590041" y="957532"/>
                  <a:pt x="2584231" y="958675"/>
                  <a:pt x="2578802" y="959532"/>
                </a:cubicBezTo>
                <a:cubicBezTo>
                  <a:pt x="2529843" y="1026493"/>
                  <a:pt x="2427830" y="1087644"/>
                  <a:pt x="2358774" y="1012682"/>
                </a:cubicBezTo>
                <a:cubicBezTo>
                  <a:pt x="2307911" y="968676"/>
                  <a:pt x="2233139" y="1009158"/>
                  <a:pt x="2228948" y="1073356"/>
                </a:cubicBezTo>
                <a:close/>
                <a:moveTo>
                  <a:pt x="2327532" y="652542"/>
                </a:moveTo>
                <a:cubicBezTo>
                  <a:pt x="2327532" y="652542"/>
                  <a:pt x="2327627" y="652446"/>
                  <a:pt x="2327627" y="652446"/>
                </a:cubicBezTo>
                <a:cubicBezTo>
                  <a:pt x="2327627" y="652446"/>
                  <a:pt x="2327627" y="652446"/>
                  <a:pt x="2327532" y="652542"/>
                </a:cubicBezTo>
                <a:close/>
                <a:moveTo>
                  <a:pt x="3072673" y="437753"/>
                </a:moveTo>
                <a:cubicBezTo>
                  <a:pt x="3072578" y="437753"/>
                  <a:pt x="3072578" y="437848"/>
                  <a:pt x="3072483" y="437848"/>
                </a:cubicBezTo>
                <a:cubicBezTo>
                  <a:pt x="3072578" y="437848"/>
                  <a:pt x="3072578" y="437753"/>
                  <a:pt x="3072673" y="437753"/>
                </a:cubicBezTo>
                <a:close/>
                <a:moveTo>
                  <a:pt x="3124394" y="615489"/>
                </a:moveTo>
                <a:cubicBezTo>
                  <a:pt x="3124489" y="615394"/>
                  <a:pt x="3124584" y="615299"/>
                  <a:pt x="3124775" y="615108"/>
                </a:cubicBezTo>
                <a:cubicBezTo>
                  <a:pt x="3124584" y="615299"/>
                  <a:pt x="3124489" y="615394"/>
                  <a:pt x="3124394" y="615489"/>
                </a:cubicBezTo>
                <a:close/>
                <a:moveTo>
                  <a:pt x="2689482" y="960961"/>
                </a:moveTo>
                <a:cubicBezTo>
                  <a:pt x="2689387" y="961056"/>
                  <a:pt x="2689292" y="961152"/>
                  <a:pt x="2689196" y="961152"/>
                </a:cubicBezTo>
                <a:cubicBezTo>
                  <a:pt x="2689292" y="961056"/>
                  <a:pt x="2689387" y="960961"/>
                  <a:pt x="2689482" y="960961"/>
                </a:cubicBezTo>
                <a:close/>
                <a:moveTo>
                  <a:pt x="1892144" y="189436"/>
                </a:moveTo>
                <a:cubicBezTo>
                  <a:pt x="1892335" y="189341"/>
                  <a:pt x="1892430" y="189150"/>
                  <a:pt x="1892621" y="189055"/>
                </a:cubicBezTo>
                <a:cubicBezTo>
                  <a:pt x="1892430" y="189150"/>
                  <a:pt x="1892335" y="189341"/>
                  <a:pt x="1892144" y="189436"/>
                </a:cubicBezTo>
                <a:close/>
                <a:moveTo>
                  <a:pt x="2609091" y="1601137"/>
                </a:moveTo>
                <a:cubicBezTo>
                  <a:pt x="2637857" y="1596755"/>
                  <a:pt x="2661669" y="1571609"/>
                  <a:pt x="2669480" y="1548082"/>
                </a:cubicBezTo>
                <a:cubicBezTo>
                  <a:pt x="2642810" y="1550559"/>
                  <a:pt x="2612139" y="1557893"/>
                  <a:pt x="2595661" y="1567132"/>
                </a:cubicBezTo>
                <a:cubicBezTo>
                  <a:pt x="2603662" y="1575895"/>
                  <a:pt x="2607662" y="1588945"/>
                  <a:pt x="2608996" y="1599517"/>
                </a:cubicBezTo>
                <a:cubicBezTo>
                  <a:pt x="2609091" y="1600184"/>
                  <a:pt x="2609186" y="1600755"/>
                  <a:pt x="2609091" y="1601137"/>
                </a:cubicBezTo>
                <a:close/>
                <a:moveTo>
                  <a:pt x="2370680" y="2091960"/>
                </a:moveTo>
                <a:cubicBezTo>
                  <a:pt x="2373252" y="2092531"/>
                  <a:pt x="2375729" y="2093198"/>
                  <a:pt x="2378301" y="2093960"/>
                </a:cubicBezTo>
                <a:cubicBezTo>
                  <a:pt x="2376014" y="2092245"/>
                  <a:pt x="2373252" y="2089293"/>
                  <a:pt x="2371252" y="2091293"/>
                </a:cubicBezTo>
                <a:cubicBezTo>
                  <a:pt x="2370966" y="2091483"/>
                  <a:pt x="2370871" y="2091769"/>
                  <a:pt x="2370680" y="2091960"/>
                </a:cubicBezTo>
                <a:close/>
                <a:moveTo>
                  <a:pt x="618080" y="1733058"/>
                </a:moveTo>
                <a:lnTo>
                  <a:pt x="618747" y="1732677"/>
                </a:lnTo>
                <a:cubicBezTo>
                  <a:pt x="618461" y="1732867"/>
                  <a:pt x="618271" y="1732962"/>
                  <a:pt x="618080" y="1733058"/>
                </a:cubicBezTo>
                <a:close/>
                <a:moveTo>
                  <a:pt x="8480" y="1494361"/>
                </a:moveTo>
                <a:cubicBezTo>
                  <a:pt x="23149" y="1435687"/>
                  <a:pt x="56772" y="1380061"/>
                  <a:pt x="101635" y="1341009"/>
                </a:cubicBezTo>
                <a:cubicBezTo>
                  <a:pt x="97825" y="1326150"/>
                  <a:pt x="99825" y="1314529"/>
                  <a:pt x="106493" y="1301480"/>
                </a:cubicBezTo>
                <a:cubicBezTo>
                  <a:pt x="78108" y="1045257"/>
                  <a:pt x="250511" y="1117647"/>
                  <a:pt x="264608" y="992775"/>
                </a:cubicBezTo>
                <a:cubicBezTo>
                  <a:pt x="264608" y="992775"/>
                  <a:pt x="280895" y="1047924"/>
                  <a:pt x="228317" y="1100883"/>
                </a:cubicBezTo>
                <a:cubicBezTo>
                  <a:pt x="175644" y="1153938"/>
                  <a:pt x="198123" y="1207373"/>
                  <a:pt x="222221" y="1182894"/>
                </a:cubicBezTo>
                <a:cubicBezTo>
                  <a:pt x="365192" y="896191"/>
                  <a:pt x="407864" y="1149270"/>
                  <a:pt x="497303" y="1060021"/>
                </a:cubicBezTo>
                <a:cubicBezTo>
                  <a:pt x="497303" y="1060021"/>
                  <a:pt x="511115" y="1108313"/>
                  <a:pt x="442344" y="1104408"/>
                </a:cubicBezTo>
                <a:cubicBezTo>
                  <a:pt x="373574" y="1100502"/>
                  <a:pt x="324901" y="1057926"/>
                  <a:pt x="290230" y="1158700"/>
                </a:cubicBezTo>
                <a:cubicBezTo>
                  <a:pt x="284229" y="1175750"/>
                  <a:pt x="313566" y="1167939"/>
                  <a:pt x="324520" y="1160319"/>
                </a:cubicBezTo>
                <a:cubicBezTo>
                  <a:pt x="360715" y="1138221"/>
                  <a:pt x="410054" y="1119171"/>
                  <a:pt x="456727" y="1137936"/>
                </a:cubicBezTo>
                <a:cubicBezTo>
                  <a:pt x="545024" y="1173464"/>
                  <a:pt x="586648" y="1141841"/>
                  <a:pt x="589029" y="1121362"/>
                </a:cubicBezTo>
                <a:cubicBezTo>
                  <a:pt x="589029" y="1121362"/>
                  <a:pt x="606174" y="1234519"/>
                  <a:pt x="493208" y="1231471"/>
                </a:cubicBezTo>
                <a:cubicBezTo>
                  <a:pt x="464537" y="1230519"/>
                  <a:pt x="443773" y="1216612"/>
                  <a:pt x="425294" y="1193466"/>
                </a:cubicBezTo>
                <a:cubicBezTo>
                  <a:pt x="409292" y="1172131"/>
                  <a:pt x="346427" y="1183179"/>
                  <a:pt x="321662" y="1206325"/>
                </a:cubicBezTo>
                <a:cubicBezTo>
                  <a:pt x="319662" y="1224708"/>
                  <a:pt x="381479" y="1223470"/>
                  <a:pt x="430438" y="1255188"/>
                </a:cubicBezTo>
                <a:cubicBezTo>
                  <a:pt x="482159" y="1288716"/>
                  <a:pt x="533403" y="1269381"/>
                  <a:pt x="533403" y="1269381"/>
                </a:cubicBezTo>
                <a:cubicBezTo>
                  <a:pt x="504542" y="1297861"/>
                  <a:pt x="487016" y="1316911"/>
                  <a:pt x="395005" y="1287574"/>
                </a:cubicBezTo>
                <a:cubicBezTo>
                  <a:pt x="303089" y="1258237"/>
                  <a:pt x="251273" y="1313958"/>
                  <a:pt x="318519" y="1319482"/>
                </a:cubicBezTo>
                <a:cubicBezTo>
                  <a:pt x="385670" y="1324912"/>
                  <a:pt x="390338" y="1373584"/>
                  <a:pt x="390338" y="1373584"/>
                </a:cubicBezTo>
                <a:cubicBezTo>
                  <a:pt x="350714" y="1331770"/>
                  <a:pt x="325949" y="1380252"/>
                  <a:pt x="250130" y="1335961"/>
                </a:cubicBezTo>
                <a:cubicBezTo>
                  <a:pt x="180121" y="1310243"/>
                  <a:pt x="170977" y="1351200"/>
                  <a:pt x="129067" y="1357868"/>
                </a:cubicBezTo>
                <a:cubicBezTo>
                  <a:pt x="128781" y="1370917"/>
                  <a:pt x="96587" y="1472740"/>
                  <a:pt x="111731" y="1410255"/>
                </a:cubicBezTo>
                <a:cubicBezTo>
                  <a:pt x="114208" y="1401969"/>
                  <a:pt x="108588" y="1404255"/>
                  <a:pt x="103635" y="1423686"/>
                </a:cubicBezTo>
                <a:cubicBezTo>
                  <a:pt x="101921" y="1436068"/>
                  <a:pt x="97253" y="1444355"/>
                  <a:pt x="102873" y="1450165"/>
                </a:cubicBezTo>
                <a:cubicBezTo>
                  <a:pt x="110588" y="1462643"/>
                  <a:pt x="110112" y="1489789"/>
                  <a:pt x="111446" y="1511697"/>
                </a:cubicBezTo>
                <a:cubicBezTo>
                  <a:pt x="95825" y="1515221"/>
                  <a:pt x="94301" y="1546654"/>
                  <a:pt x="102111" y="1560846"/>
                </a:cubicBezTo>
                <a:cubicBezTo>
                  <a:pt x="109445" y="1575895"/>
                  <a:pt x="122114" y="1582467"/>
                  <a:pt x="130781" y="1596755"/>
                </a:cubicBezTo>
                <a:cubicBezTo>
                  <a:pt x="137544" y="1606090"/>
                  <a:pt x="144212" y="1616091"/>
                  <a:pt x="151832" y="1625235"/>
                </a:cubicBezTo>
                <a:cubicBezTo>
                  <a:pt x="151927" y="1625425"/>
                  <a:pt x="149546" y="1624473"/>
                  <a:pt x="146402" y="1622854"/>
                </a:cubicBezTo>
                <a:cubicBezTo>
                  <a:pt x="128876" y="1613424"/>
                  <a:pt x="113922" y="1611424"/>
                  <a:pt x="125828" y="1638379"/>
                </a:cubicBezTo>
                <a:cubicBezTo>
                  <a:pt x="139354" y="1658191"/>
                  <a:pt x="169834" y="1666097"/>
                  <a:pt x="189551" y="1679622"/>
                </a:cubicBezTo>
                <a:cubicBezTo>
                  <a:pt x="183550" y="1679146"/>
                  <a:pt x="171739" y="1678479"/>
                  <a:pt x="180026" y="1689909"/>
                </a:cubicBezTo>
                <a:cubicBezTo>
                  <a:pt x="194408" y="1690862"/>
                  <a:pt x="209267" y="1694767"/>
                  <a:pt x="223174" y="1699434"/>
                </a:cubicBezTo>
                <a:cubicBezTo>
                  <a:pt x="219745" y="1719913"/>
                  <a:pt x="247272" y="1730962"/>
                  <a:pt x="264322" y="1727247"/>
                </a:cubicBezTo>
                <a:cubicBezTo>
                  <a:pt x="282134" y="1724200"/>
                  <a:pt x="292802" y="1712388"/>
                  <a:pt x="310899" y="1709626"/>
                </a:cubicBezTo>
                <a:cubicBezTo>
                  <a:pt x="320234" y="1707340"/>
                  <a:pt x="332902" y="1705245"/>
                  <a:pt x="350523" y="1702292"/>
                </a:cubicBezTo>
                <a:cubicBezTo>
                  <a:pt x="347475" y="1704959"/>
                  <a:pt x="338045" y="1711626"/>
                  <a:pt x="333950" y="1716103"/>
                </a:cubicBezTo>
                <a:cubicBezTo>
                  <a:pt x="319662" y="1728676"/>
                  <a:pt x="334331" y="1736772"/>
                  <a:pt x="349571" y="1736963"/>
                </a:cubicBezTo>
                <a:cubicBezTo>
                  <a:pt x="360429" y="1738582"/>
                  <a:pt x="375764" y="1727343"/>
                  <a:pt x="386623" y="1721342"/>
                </a:cubicBezTo>
                <a:cubicBezTo>
                  <a:pt x="399196" y="1715055"/>
                  <a:pt x="414436" y="1708102"/>
                  <a:pt x="426818" y="1703530"/>
                </a:cubicBezTo>
                <a:cubicBezTo>
                  <a:pt x="421294" y="1709245"/>
                  <a:pt x="413960" y="1718961"/>
                  <a:pt x="430438" y="1719818"/>
                </a:cubicBezTo>
                <a:cubicBezTo>
                  <a:pt x="454727" y="1695434"/>
                  <a:pt x="486921" y="1676098"/>
                  <a:pt x="522449" y="1661525"/>
                </a:cubicBezTo>
                <a:cubicBezTo>
                  <a:pt x="507876" y="1671526"/>
                  <a:pt x="489588" y="1684385"/>
                  <a:pt x="479015" y="1698768"/>
                </a:cubicBezTo>
                <a:cubicBezTo>
                  <a:pt x="468728" y="1716294"/>
                  <a:pt x="475491" y="1727152"/>
                  <a:pt x="502733" y="1718104"/>
                </a:cubicBezTo>
                <a:cubicBezTo>
                  <a:pt x="521402" y="1712770"/>
                  <a:pt x="520163" y="1700863"/>
                  <a:pt x="512829" y="1704483"/>
                </a:cubicBezTo>
                <a:cubicBezTo>
                  <a:pt x="452631" y="1728105"/>
                  <a:pt x="553215" y="1664192"/>
                  <a:pt x="564931" y="1685242"/>
                </a:cubicBezTo>
                <a:lnTo>
                  <a:pt x="564931" y="1685242"/>
                </a:lnTo>
                <a:lnTo>
                  <a:pt x="564931" y="1685242"/>
                </a:lnTo>
                <a:lnTo>
                  <a:pt x="564931" y="1685242"/>
                </a:lnTo>
                <a:lnTo>
                  <a:pt x="564931" y="1685242"/>
                </a:lnTo>
                <a:cubicBezTo>
                  <a:pt x="550548" y="1666287"/>
                  <a:pt x="639512" y="1612852"/>
                  <a:pt x="621033" y="1634474"/>
                </a:cubicBezTo>
                <a:cubicBezTo>
                  <a:pt x="618557" y="1639332"/>
                  <a:pt x="600269" y="1647237"/>
                  <a:pt x="609794" y="1651047"/>
                </a:cubicBezTo>
                <a:cubicBezTo>
                  <a:pt x="620557" y="1654476"/>
                  <a:pt x="648560" y="1621806"/>
                  <a:pt x="639321" y="1618186"/>
                </a:cubicBezTo>
                <a:cubicBezTo>
                  <a:pt x="633225" y="1601137"/>
                  <a:pt x="655228" y="1569609"/>
                  <a:pt x="669515" y="1556179"/>
                </a:cubicBezTo>
                <a:cubicBezTo>
                  <a:pt x="680279" y="1563799"/>
                  <a:pt x="690185" y="1563513"/>
                  <a:pt x="706187" y="1554178"/>
                </a:cubicBezTo>
                <a:cubicBezTo>
                  <a:pt x="741810" y="1525222"/>
                  <a:pt x="724379" y="1502172"/>
                  <a:pt x="746668" y="1474930"/>
                </a:cubicBezTo>
                <a:cubicBezTo>
                  <a:pt x="757336" y="1459786"/>
                  <a:pt x="767623" y="1449213"/>
                  <a:pt x="782863" y="1435116"/>
                </a:cubicBezTo>
                <a:cubicBezTo>
                  <a:pt x="776005" y="1451308"/>
                  <a:pt x="760574" y="1497504"/>
                  <a:pt x="806009" y="1470549"/>
                </a:cubicBezTo>
                <a:cubicBezTo>
                  <a:pt x="820391" y="1462071"/>
                  <a:pt x="825440" y="1444545"/>
                  <a:pt x="836489" y="1431306"/>
                </a:cubicBezTo>
                <a:cubicBezTo>
                  <a:pt x="848204" y="1416828"/>
                  <a:pt x="864968" y="1401969"/>
                  <a:pt x="880018" y="1392253"/>
                </a:cubicBezTo>
                <a:cubicBezTo>
                  <a:pt x="875160" y="1399492"/>
                  <a:pt x="867731" y="1414542"/>
                  <a:pt x="887352" y="1410351"/>
                </a:cubicBezTo>
                <a:cubicBezTo>
                  <a:pt x="898973" y="1391205"/>
                  <a:pt x="913641" y="1379109"/>
                  <a:pt x="935739" y="1368250"/>
                </a:cubicBezTo>
                <a:cubicBezTo>
                  <a:pt x="968124" y="1400540"/>
                  <a:pt x="1018035" y="1361868"/>
                  <a:pt x="1044229" y="1339104"/>
                </a:cubicBezTo>
                <a:cubicBezTo>
                  <a:pt x="1059755" y="1328817"/>
                  <a:pt x="1082234" y="1324721"/>
                  <a:pt x="1102046" y="1323292"/>
                </a:cubicBezTo>
                <a:cubicBezTo>
                  <a:pt x="1111190" y="1321387"/>
                  <a:pt x="1175864" y="1326436"/>
                  <a:pt x="1136717" y="1328626"/>
                </a:cubicBezTo>
                <a:cubicBezTo>
                  <a:pt x="1056611" y="1348438"/>
                  <a:pt x="1133573" y="1375489"/>
                  <a:pt x="1171864" y="1374727"/>
                </a:cubicBezTo>
                <a:cubicBezTo>
                  <a:pt x="1203677" y="1374822"/>
                  <a:pt x="1237682" y="1391777"/>
                  <a:pt x="1261494" y="1411113"/>
                </a:cubicBezTo>
                <a:cubicBezTo>
                  <a:pt x="1251207" y="1407493"/>
                  <a:pt x="1231967" y="1404445"/>
                  <a:pt x="1246445" y="1425876"/>
                </a:cubicBezTo>
                <a:cubicBezTo>
                  <a:pt x="1298356" y="1442736"/>
                  <a:pt x="1336742" y="1491408"/>
                  <a:pt x="1349981" y="1548654"/>
                </a:cubicBezTo>
                <a:cubicBezTo>
                  <a:pt x="1339599" y="1524270"/>
                  <a:pt x="1323026" y="1496838"/>
                  <a:pt x="1299308" y="1482741"/>
                </a:cubicBezTo>
                <a:cubicBezTo>
                  <a:pt x="1281306" y="1472168"/>
                  <a:pt x="1265399" y="1484170"/>
                  <a:pt x="1275115" y="1503315"/>
                </a:cubicBezTo>
                <a:cubicBezTo>
                  <a:pt x="1278639" y="1512840"/>
                  <a:pt x="1282735" y="1529985"/>
                  <a:pt x="1292641" y="1534176"/>
                </a:cubicBezTo>
                <a:cubicBezTo>
                  <a:pt x="1296546" y="1535604"/>
                  <a:pt x="1299118" y="1533128"/>
                  <a:pt x="1297022" y="1528366"/>
                </a:cubicBezTo>
                <a:cubicBezTo>
                  <a:pt x="1263971" y="1450641"/>
                  <a:pt x="1349600" y="1576181"/>
                  <a:pt x="1309595" y="1595136"/>
                </a:cubicBezTo>
                <a:cubicBezTo>
                  <a:pt x="1309595" y="1595136"/>
                  <a:pt x="1309595" y="1595136"/>
                  <a:pt x="1309595" y="1595231"/>
                </a:cubicBezTo>
                <a:cubicBezTo>
                  <a:pt x="1342076" y="1596279"/>
                  <a:pt x="1346457" y="1665811"/>
                  <a:pt x="1342361" y="1680861"/>
                </a:cubicBezTo>
                <a:cubicBezTo>
                  <a:pt x="1338742" y="1690671"/>
                  <a:pt x="1335980" y="1671526"/>
                  <a:pt x="1335027" y="1667716"/>
                </a:cubicBezTo>
                <a:cubicBezTo>
                  <a:pt x="1332646" y="1639522"/>
                  <a:pt x="1319216" y="1660858"/>
                  <a:pt x="1324931" y="1677337"/>
                </a:cubicBezTo>
                <a:cubicBezTo>
                  <a:pt x="1329788" y="1700101"/>
                  <a:pt x="1332646" y="1707436"/>
                  <a:pt x="1340266" y="1707340"/>
                </a:cubicBezTo>
                <a:cubicBezTo>
                  <a:pt x="1365126" y="1720104"/>
                  <a:pt x="1369412" y="1758680"/>
                  <a:pt x="1367888" y="1784779"/>
                </a:cubicBezTo>
                <a:cubicBezTo>
                  <a:pt x="1347505" y="1784207"/>
                  <a:pt x="1330646" y="1812020"/>
                  <a:pt x="1333027" y="1834023"/>
                </a:cubicBezTo>
                <a:cubicBezTo>
                  <a:pt x="1335122" y="1863360"/>
                  <a:pt x="1355315" y="1880314"/>
                  <a:pt x="1354077" y="1907556"/>
                </a:cubicBezTo>
                <a:cubicBezTo>
                  <a:pt x="1354554" y="1920319"/>
                  <a:pt x="1353220" y="1937559"/>
                  <a:pt x="1348458" y="1960324"/>
                </a:cubicBezTo>
                <a:cubicBezTo>
                  <a:pt x="1348267" y="1960610"/>
                  <a:pt x="1347219" y="1956991"/>
                  <a:pt x="1345219" y="1951752"/>
                </a:cubicBezTo>
                <a:cubicBezTo>
                  <a:pt x="1336837" y="1925463"/>
                  <a:pt x="1317977" y="1907365"/>
                  <a:pt x="1301975" y="1942703"/>
                </a:cubicBezTo>
                <a:cubicBezTo>
                  <a:pt x="1295403" y="1953942"/>
                  <a:pt x="1302928" y="1975279"/>
                  <a:pt x="1303976" y="1990137"/>
                </a:cubicBezTo>
                <a:cubicBezTo>
                  <a:pt x="1305214" y="2004901"/>
                  <a:pt x="1303023" y="2030904"/>
                  <a:pt x="1300642" y="2040906"/>
                </a:cubicBezTo>
                <a:cubicBezTo>
                  <a:pt x="1297689" y="2032047"/>
                  <a:pt x="1291022" y="2019379"/>
                  <a:pt x="1279687" y="2032238"/>
                </a:cubicBezTo>
                <a:cubicBezTo>
                  <a:pt x="1286164" y="2047764"/>
                  <a:pt x="1288164" y="2067004"/>
                  <a:pt x="1284926" y="2085483"/>
                </a:cubicBezTo>
                <a:cubicBezTo>
                  <a:pt x="1266447" y="2081387"/>
                  <a:pt x="1244921" y="2101675"/>
                  <a:pt x="1249207" y="2123011"/>
                </a:cubicBezTo>
                <a:cubicBezTo>
                  <a:pt x="1256827" y="2154253"/>
                  <a:pt x="1281973" y="2163493"/>
                  <a:pt x="1285783" y="2197401"/>
                </a:cubicBezTo>
                <a:cubicBezTo>
                  <a:pt x="1292355" y="2229120"/>
                  <a:pt x="1290736" y="2217023"/>
                  <a:pt x="1270448" y="2202640"/>
                </a:cubicBezTo>
                <a:cubicBezTo>
                  <a:pt x="1254541" y="2189115"/>
                  <a:pt x="1237205" y="2198735"/>
                  <a:pt x="1237682" y="2220643"/>
                </a:cubicBezTo>
                <a:cubicBezTo>
                  <a:pt x="1238444" y="2232549"/>
                  <a:pt x="1250445" y="2240645"/>
                  <a:pt x="1256351" y="2250742"/>
                </a:cubicBezTo>
                <a:cubicBezTo>
                  <a:pt x="1263971" y="2262076"/>
                  <a:pt x="1270352" y="2274078"/>
                  <a:pt x="1275305" y="2285984"/>
                </a:cubicBezTo>
                <a:cubicBezTo>
                  <a:pt x="1267400" y="2281126"/>
                  <a:pt x="1255208" y="2275602"/>
                  <a:pt x="1251493" y="2290842"/>
                </a:cubicBezTo>
                <a:cubicBezTo>
                  <a:pt x="1274543" y="2306653"/>
                  <a:pt x="1298451" y="2330942"/>
                  <a:pt x="1307500" y="2358850"/>
                </a:cubicBezTo>
                <a:cubicBezTo>
                  <a:pt x="1297404" y="2348659"/>
                  <a:pt x="1284735" y="2337800"/>
                  <a:pt x="1270638" y="2332657"/>
                </a:cubicBezTo>
                <a:cubicBezTo>
                  <a:pt x="1255493" y="2327227"/>
                  <a:pt x="1233014" y="2333514"/>
                  <a:pt x="1239110" y="2354469"/>
                </a:cubicBezTo>
                <a:cubicBezTo>
                  <a:pt x="1239110" y="2362279"/>
                  <a:pt x="1245492" y="2373138"/>
                  <a:pt x="1250921" y="2372090"/>
                </a:cubicBezTo>
                <a:cubicBezTo>
                  <a:pt x="1254446" y="2372185"/>
                  <a:pt x="1257779" y="2369995"/>
                  <a:pt x="1256160" y="2366375"/>
                </a:cubicBezTo>
                <a:cubicBezTo>
                  <a:pt x="1236443" y="2313702"/>
                  <a:pt x="1298737" y="2392759"/>
                  <a:pt x="1273496" y="2411905"/>
                </a:cubicBezTo>
                <a:cubicBezTo>
                  <a:pt x="1273496" y="2411905"/>
                  <a:pt x="1273496" y="2411905"/>
                  <a:pt x="1273496" y="2411905"/>
                </a:cubicBezTo>
                <a:cubicBezTo>
                  <a:pt x="1290641" y="2390283"/>
                  <a:pt x="1362078" y="2439622"/>
                  <a:pt x="1323311" y="2431336"/>
                </a:cubicBezTo>
                <a:cubicBezTo>
                  <a:pt x="1307405" y="2422001"/>
                  <a:pt x="1309405" y="2444194"/>
                  <a:pt x="1323216" y="2444766"/>
                </a:cubicBezTo>
                <a:cubicBezTo>
                  <a:pt x="1332360" y="2446576"/>
                  <a:pt x="1345219" y="2447433"/>
                  <a:pt x="1347981" y="2436479"/>
                </a:cubicBezTo>
                <a:cubicBezTo>
                  <a:pt x="1353696" y="2423525"/>
                  <a:pt x="1378747" y="2406190"/>
                  <a:pt x="1395320" y="2404285"/>
                </a:cubicBezTo>
                <a:cubicBezTo>
                  <a:pt x="1393415" y="2424763"/>
                  <a:pt x="1417609" y="2446861"/>
                  <a:pt x="1433516" y="2424192"/>
                </a:cubicBezTo>
                <a:cubicBezTo>
                  <a:pt x="1446184" y="2405523"/>
                  <a:pt x="1443898" y="2381425"/>
                  <a:pt x="1460471" y="2365042"/>
                </a:cubicBezTo>
                <a:cubicBezTo>
                  <a:pt x="1463996" y="2360851"/>
                  <a:pt x="1467615" y="2356564"/>
                  <a:pt x="1471806" y="2352659"/>
                </a:cubicBezTo>
                <a:cubicBezTo>
                  <a:pt x="1472283" y="2364184"/>
                  <a:pt x="1470187" y="2383806"/>
                  <a:pt x="1476473" y="2394950"/>
                </a:cubicBezTo>
                <a:cubicBezTo>
                  <a:pt x="1482474" y="2405809"/>
                  <a:pt x="1499905" y="2406190"/>
                  <a:pt x="1507049" y="2395426"/>
                </a:cubicBezTo>
                <a:cubicBezTo>
                  <a:pt x="1514764" y="2375710"/>
                  <a:pt x="1517050" y="2350754"/>
                  <a:pt x="1529337" y="2333038"/>
                </a:cubicBezTo>
                <a:cubicBezTo>
                  <a:pt x="1530861" y="2341991"/>
                  <a:pt x="1534290" y="2354659"/>
                  <a:pt x="1547720" y="2351040"/>
                </a:cubicBezTo>
                <a:cubicBezTo>
                  <a:pt x="1544672" y="2334657"/>
                  <a:pt x="1547816" y="2317321"/>
                  <a:pt x="1556483" y="2302653"/>
                </a:cubicBezTo>
                <a:cubicBezTo>
                  <a:pt x="1576581" y="2316655"/>
                  <a:pt x="1608490" y="2302272"/>
                  <a:pt x="1604299" y="2274078"/>
                </a:cubicBezTo>
                <a:cubicBezTo>
                  <a:pt x="1602680" y="2251313"/>
                  <a:pt x="1587630" y="2235121"/>
                  <a:pt x="1590678" y="2211975"/>
                </a:cubicBezTo>
                <a:cubicBezTo>
                  <a:pt x="1592012" y="2195401"/>
                  <a:pt x="1595441" y="2182447"/>
                  <a:pt x="1601441" y="2164921"/>
                </a:cubicBezTo>
                <a:cubicBezTo>
                  <a:pt x="1601822" y="2164350"/>
                  <a:pt x="1605251" y="2180161"/>
                  <a:pt x="1612205" y="2192830"/>
                </a:cubicBezTo>
                <a:cubicBezTo>
                  <a:pt x="1621063" y="2211975"/>
                  <a:pt x="1639637" y="2213404"/>
                  <a:pt x="1652686" y="2193877"/>
                </a:cubicBezTo>
                <a:cubicBezTo>
                  <a:pt x="1661354" y="2184067"/>
                  <a:pt x="1654496" y="2160635"/>
                  <a:pt x="1655067" y="2145871"/>
                </a:cubicBezTo>
                <a:cubicBezTo>
                  <a:pt x="1655258" y="2129965"/>
                  <a:pt x="1661449" y="2103009"/>
                  <a:pt x="1666116" y="2092722"/>
                </a:cubicBezTo>
                <a:cubicBezTo>
                  <a:pt x="1668116" y="2104057"/>
                  <a:pt x="1674212" y="2118916"/>
                  <a:pt x="1690024" y="2106152"/>
                </a:cubicBezTo>
                <a:cubicBezTo>
                  <a:pt x="1679261" y="2069004"/>
                  <a:pt x="1702692" y="2003568"/>
                  <a:pt x="1737744" y="1973564"/>
                </a:cubicBezTo>
                <a:cubicBezTo>
                  <a:pt x="1725266" y="1992900"/>
                  <a:pt x="1712503" y="2022618"/>
                  <a:pt x="1715837" y="2046907"/>
                </a:cubicBezTo>
                <a:cubicBezTo>
                  <a:pt x="1717170" y="2057860"/>
                  <a:pt x="1723742" y="2066147"/>
                  <a:pt x="1734029" y="2070529"/>
                </a:cubicBezTo>
                <a:cubicBezTo>
                  <a:pt x="1745840" y="2074338"/>
                  <a:pt x="1751651" y="2064909"/>
                  <a:pt x="1762319" y="2055098"/>
                </a:cubicBezTo>
                <a:cubicBezTo>
                  <a:pt x="1778035" y="2039382"/>
                  <a:pt x="1766224" y="2025761"/>
                  <a:pt x="1760795" y="2033667"/>
                </a:cubicBezTo>
                <a:cubicBezTo>
                  <a:pt x="1711360" y="2096055"/>
                  <a:pt x="1770129" y="1961848"/>
                  <a:pt x="1810515" y="1989852"/>
                </a:cubicBezTo>
                <a:cubicBezTo>
                  <a:pt x="1810515" y="1989852"/>
                  <a:pt x="1810515" y="1989852"/>
                  <a:pt x="1810515" y="1989852"/>
                </a:cubicBezTo>
                <a:cubicBezTo>
                  <a:pt x="1776892" y="1958991"/>
                  <a:pt x="1873952" y="1882124"/>
                  <a:pt x="1856807" y="1914223"/>
                </a:cubicBezTo>
                <a:cubicBezTo>
                  <a:pt x="1853663" y="1921843"/>
                  <a:pt x="1833185" y="1933750"/>
                  <a:pt x="1847377" y="1938226"/>
                </a:cubicBezTo>
                <a:cubicBezTo>
                  <a:pt x="1862712" y="1938512"/>
                  <a:pt x="1873856" y="1916795"/>
                  <a:pt x="1880429" y="1905079"/>
                </a:cubicBezTo>
                <a:cubicBezTo>
                  <a:pt x="1882429" y="1899745"/>
                  <a:pt x="1881667" y="1895840"/>
                  <a:pt x="1878714" y="1892030"/>
                </a:cubicBezTo>
                <a:cubicBezTo>
                  <a:pt x="1866903" y="1866027"/>
                  <a:pt x="1902908" y="1822212"/>
                  <a:pt x="1929197" y="1810401"/>
                </a:cubicBezTo>
                <a:cubicBezTo>
                  <a:pt x="1951295" y="1841452"/>
                  <a:pt x="1996729" y="1826879"/>
                  <a:pt x="2021304" y="1805733"/>
                </a:cubicBezTo>
                <a:cubicBezTo>
                  <a:pt x="2042925" y="1787636"/>
                  <a:pt x="2053784" y="1765538"/>
                  <a:pt x="2083406" y="1758299"/>
                </a:cubicBezTo>
                <a:cubicBezTo>
                  <a:pt x="2106933" y="1751060"/>
                  <a:pt x="2132079" y="1749441"/>
                  <a:pt x="2157511" y="1751346"/>
                </a:cubicBezTo>
                <a:cubicBezTo>
                  <a:pt x="2157987" y="1751536"/>
                  <a:pt x="2152939" y="1753346"/>
                  <a:pt x="2146176" y="1756870"/>
                </a:cubicBezTo>
                <a:cubicBezTo>
                  <a:pt x="2096265" y="1780683"/>
                  <a:pt x="2107219" y="1811829"/>
                  <a:pt x="2159511" y="1814687"/>
                </a:cubicBezTo>
                <a:cubicBezTo>
                  <a:pt x="2200469" y="1805067"/>
                  <a:pt x="2234568" y="1801162"/>
                  <a:pt x="2273811" y="1816401"/>
                </a:cubicBezTo>
                <a:cubicBezTo>
                  <a:pt x="2260667" y="1817259"/>
                  <a:pt x="2244760" y="1826974"/>
                  <a:pt x="2259047" y="1841166"/>
                </a:cubicBezTo>
                <a:cubicBezTo>
                  <a:pt x="2282669" y="1835737"/>
                  <a:pt x="2305720" y="1839262"/>
                  <a:pt x="2328771" y="1850882"/>
                </a:cubicBezTo>
                <a:cubicBezTo>
                  <a:pt x="2313435" y="1883362"/>
                  <a:pt x="2346392" y="1918509"/>
                  <a:pt x="2380301" y="1913842"/>
                </a:cubicBezTo>
                <a:cubicBezTo>
                  <a:pt x="2404018" y="1913271"/>
                  <a:pt x="2421830" y="1905746"/>
                  <a:pt x="2444499" y="1915176"/>
                </a:cubicBezTo>
                <a:cubicBezTo>
                  <a:pt x="2457549" y="1919653"/>
                  <a:pt x="2474217" y="1928034"/>
                  <a:pt x="2493934" y="1942417"/>
                </a:cubicBezTo>
                <a:cubicBezTo>
                  <a:pt x="2494410" y="1942989"/>
                  <a:pt x="2476218" y="1941465"/>
                  <a:pt x="2460406" y="1945084"/>
                </a:cubicBezTo>
                <a:cubicBezTo>
                  <a:pt x="2436498" y="1948704"/>
                  <a:pt x="2430879" y="1969087"/>
                  <a:pt x="2446500" y="1988042"/>
                </a:cubicBezTo>
                <a:cubicBezTo>
                  <a:pt x="2451262" y="1993471"/>
                  <a:pt x="2459453" y="1998996"/>
                  <a:pt x="2473455" y="2000043"/>
                </a:cubicBezTo>
                <a:cubicBezTo>
                  <a:pt x="2495363" y="2000996"/>
                  <a:pt x="2528034" y="2017379"/>
                  <a:pt x="2542321" y="2028809"/>
                </a:cubicBezTo>
                <a:cubicBezTo>
                  <a:pt x="2530319" y="2028428"/>
                  <a:pt x="2514127" y="2031190"/>
                  <a:pt x="2520223" y="2049954"/>
                </a:cubicBezTo>
                <a:cubicBezTo>
                  <a:pt x="2549846" y="2047668"/>
                  <a:pt x="2606519" y="2072910"/>
                  <a:pt x="2625855" y="2108247"/>
                </a:cubicBezTo>
                <a:cubicBezTo>
                  <a:pt x="2603471" y="2092722"/>
                  <a:pt x="2564895" y="2072148"/>
                  <a:pt x="2540416" y="2098532"/>
                </a:cubicBezTo>
                <a:cubicBezTo>
                  <a:pt x="2531843" y="2107009"/>
                  <a:pt x="2532891" y="2113772"/>
                  <a:pt x="2543559" y="2131870"/>
                </a:cubicBezTo>
                <a:cubicBezTo>
                  <a:pt x="2554132" y="2149491"/>
                  <a:pt x="2570420" y="2138061"/>
                  <a:pt x="2564514" y="2132155"/>
                </a:cubicBezTo>
                <a:cubicBezTo>
                  <a:pt x="2520604" y="2078625"/>
                  <a:pt x="2626617" y="2144633"/>
                  <a:pt x="2595090" y="2181400"/>
                </a:cubicBezTo>
                <a:lnTo>
                  <a:pt x="2595090" y="2181400"/>
                </a:lnTo>
                <a:lnTo>
                  <a:pt x="2595090" y="2181400"/>
                </a:lnTo>
                <a:lnTo>
                  <a:pt x="2595090" y="2181400"/>
                </a:lnTo>
                <a:lnTo>
                  <a:pt x="2595090" y="2181400"/>
                </a:lnTo>
                <a:cubicBezTo>
                  <a:pt x="2618045" y="2150729"/>
                  <a:pt x="2689101" y="2205403"/>
                  <a:pt x="2661860" y="2204355"/>
                </a:cubicBezTo>
                <a:cubicBezTo>
                  <a:pt x="2654049" y="2204260"/>
                  <a:pt x="2643000" y="2191877"/>
                  <a:pt x="2640714" y="2205688"/>
                </a:cubicBezTo>
                <a:cubicBezTo>
                  <a:pt x="2639571" y="2221690"/>
                  <a:pt x="2676433" y="2228167"/>
                  <a:pt x="2682338" y="2211594"/>
                </a:cubicBezTo>
                <a:cubicBezTo>
                  <a:pt x="2691768" y="2196354"/>
                  <a:pt x="2727487" y="2181971"/>
                  <a:pt x="2748251" y="2186448"/>
                </a:cubicBezTo>
                <a:cubicBezTo>
                  <a:pt x="2737488" y="2214737"/>
                  <a:pt x="2759205" y="2248837"/>
                  <a:pt x="2787876" y="2220547"/>
                </a:cubicBezTo>
                <a:cubicBezTo>
                  <a:pt x="2807402" y="2200068"/>
                  <a:pt x="2811783" y="2184543"/>
                  <a:pt x="2836548" y="2174351"/>
                </a:cubicBezTo>
                <a:cubicBezTo>
                  <a:pt x="2842263" y="2171779"/>
                  <a:pt x="2847597" y="2169779"/>
                  <a:pt x="2853788" y="2167874"/>
                </a:cubicBezTo>
                <a:cubicBezTo>
                  <a:pt x="2851312" y="2173684"/>
                  <a:pt x="2844644" y="2185686"/>
                  <a:pt x="2841216" y="2194639"/>
                </a:cubicBezTo>
                <a:cubicBezTo>
                  <a:pt x="2835786" y="2208070"/>
                  <a:pt x="2831500" y="2225596"/>
                  <a:pt x="2846168" y="2234359"/>
                </a:cubicBezTo>
                <a:cubicBezTo>
                  <a:pt x="2850359" y="2238073"/>
                  <a:pt x="2857694" y="2239216"/>
                  <a:pt x="2863694" y="2235883"/>
                </a:cubicBezTo>
                <a:cubicBezTo>
                  <a:pt x="2867028" y="2234168"/>
                  <a:pt x="2870552" y="2230834"/>
                  <a:pt x="2873886" y="2225691"/>
                </a:cubicBezTo>
                <a:cubicBezTo>
                  <a:pt x="2885126" y="2209022"/>
                  <a:pt x="2900080" y="2196259"/>
                  <a:pt x="2916082" y="2187496"/>
                </a:cubicBezTo>
                <a:cubicBezTo>
                  <a:pt x="2912653" y="2197687"/>
                  <a:pt x="2909129" y="2212165"/>
                  <a:pt x="2922750" y="2218452"/>
                </a:cubicBezTo>
                <a:cubicBezTo>
                  <a:pt x="2927798" y="2203879"/>
                  <a:pt x="2936466" y="2188258"/>
                  <a:pt x="2950277" y="2179780"/>
                </a:cubicBezTo>
                <a:cubicBezTo>
                  <a:pt x="2961611" y="2209117"/>
                  <a:pt x="3001045" y="2220166"/>
                  <a:pt x="3003902" y="2179114"/>
                </a:cubicBezTo>
                <a:cubicBezTo>
                  <a:pt x="3005998" y="2144252"/>
                  <a:pt x="2995235" y="2132155"/>
                  <a:pt x="3022381" y="2092817"/>
                </a:cubicBezTo>
                <a:cubicBezTo>
                  <a:pt x="3026762" y="2109200"/>
                  <a:pt x="3029049" y="2140633"/>
                  <a:pt x="3048003" y="2149681"/>
                </a:cubicBezTo>
                <a:cubicBezTo>
                  <a:pt x="3056861" y="2153110"/>
                  <a:pt x="3070196" y="2151586"/>
                  <a:pt x="3074483" y="2140633"/>
                </a:cubicBezTo>
                <a:cubicBezTo>
                  <a:pt x="3078483" y="2132060"/>
                  <a:pt x="3074483" y="2117296"/>
                  <a:pt x="3076197" y="2107295"/>
                </a:cubicBezTo>
                <a:cubicBezTo>
                  <a:pt x="3077150" y="2095389"/>
                  <a:pt x="3082293" y="2075196"/>
                  <a:pt x="3086199" y="2068052"/>
                </a:cubicBezTo>
                <a:cubicBezTo>
                  <a:pt x="3090009" y="2078911"/>
                  <a:pt x="3096676" y="2093388"/>
                  <a:pt x="3112487" y="2088721"/>
                </a:cubicBezTo>
                <a:cubicBezTo>
                  <a:pt x="3103439" y="2057765"/>
                  <a:pt x="3101915" y="2020713"/>
                  <a:pt x="3127632" y="1994519"/>
                </a:cubicBezTo>
                <a:cubicBezTo>
                  <a:pt x="3123346" y="2010807"/>
                  <a:pt x="3123727" y="2030714"/>
                  <a:pt x="3131347" y="2046621"/>
                </a:cubicBezTo>
                <a:cubicBezTo>
                  <a:pt x="3140491" y="2064909"/>
                  <a:pt x="3165732" y="2085007"/>
                  <a:pt x="3184496" y="2061480"/>
                </a:cubicBezTo>
                <a:cubicBezTo>
                  <a:pt x="3195641" y="2052812"/>
                  <a:pt x="3185068" y="2035381"/>
                  <a:pt x="3176781" y="2042334"/>
                </a:cubicBezTo>
                <a:cubicBezTo>
                  <a:pt x="3141062" y="2090245"/>
                  <a:pt x="3165732" y="1985851"/>
                  <a:pt x="3212119" y="2002901"/>
                </a:cubicBezTo>
                <a:cubicBezTo>
                  <a:pt x="3212119" y="2002901"/>
                  <a:pt x="3212119" y="2002901"/>
                  <a:pt x="3212119" y="2002901"/>
                </a:cubicBezTo>
                <a:cubicBezTo>
                  <a:pt x="3164780" y="1989375"/>
                  <a:pt x="3201832" y="1892220"/>
                  <a:pt x="3205166" y="1950609"/>
                </a:cubicBezTo>
                <a:cubicBezTo>
                  <a:pt x="3208214" y="1960610"/>
                  <a:pt x="3226883" y="1953276"/>
                  <a:pt x="3222406" y="1939655"/>
                </a:cubicBezTo>
                <a:cubicBezTo>
                  <a:pt x="3218120" y="1921748"/>
                  <a:pt x="3212500" y="1916795"/>
                  <a:pt x="3200879" y="1916319"/>
                </a:cubicBezTo>
                <a:cubicBezTo>
                  <a:pt x="3183544" y="1914604"/>
                  <a:pt x="3151350" y="1893268"/>
                  <a:pt x="3144682" y="1872694"/>
                </a:cubicBezTo>
                <a:cubicBezTo>
                  <a:pt x="3175162" y="1869646"/>
                  <a:pt x="3202118" y="1836690"/>
                  <a:pt x="3159160" y="1824403"/>
                </a:cubicBezTo>
                <a:cubicBezTo>
                  <a:pt x="3124965" y="1818116"/>
                  <a:pt x="3100962" y="1819354"/>
                  <a:pt x="3077817" y="1793541"/>
                </a:cubicBezTo>
                <a:cubicBezTo>
                  <a:pt x="3096771" y="1791446"/>
                  <a:pt x="3133347" y="1795351"/>
                  <a:pt x="3144015" y="1773063"/>
                </a:cubicBezTo>
                <a:cubicBezTo>
                  <a:pt x="3146587" y="1766300"/>
                  <a:pt x="3147444" y="1755632"/>
                  <a:pt x="3139253" y="1751536"/>
                </a:cubicBezTo>
                <a:cubicBezTo>
                  <a:pt x="3129728" y="1746297"/>
                  <a:pt x="3117917" y="1750488"/>
                  <a:pt x="3107725" y="1747250"/>
                </a:cubicBezTo>
                <a:cubicBezTo>
                  <a:pt x="3094485" y="1743821"/>
                  <a:pt x="3080388" y="1738201"/>
                  <a:pt x="3070006" y="1731058"/>
                </a:cubicBezTo>
                <a:cubicBezTo>
                  <a:pt x="3081436" y="1728962"/>
                  <a:pt x="3096581" y="1724866"/>
                  <a:pt x="3096485" y="1708959"/>
                </a:cubicBezTo>
                <a:cubicBezTo>
                  <a:pt x="3080484" y="1711817"/>
                  <a:pt x="3062100" y="1712198"/>
                  <a:pt x="3047718" y="1703816"/>
                </a:cubicBezTo>
                <a:cubicBezTo>
                  <a:pt x="3068673" y="1681146"/>
                  <a:pt x="3067053" y="1636474"/>
                  <a:pt x="3024762" y="1654953"/>
                </a:cubicBezTo>
                <a:cubicBezTo>
                  <a:pt x="2999807" y="1665716"/>
                  <a:pt x="2997235" y="1675432"/>
                  <a:pt x="2973042" y="1680289"/>
                </a:cubicBezTo>
                <a:cubicBezTo>
                  <a:pt x="2963231" y="1682290"/>
                  <a:pt x="2951325" y="1682766"/>
                  <a:pt x="2936084" y="1680384"/>
                </a:cubicBezTo>
                <a:cubicBezTo>
                  <a:pt x="2941514" y="1675812"/>
                  <a:pt x="2953896" y="1666764"/>
                  <a:pt x="2961326" y="1659239"/>
                </a:cubicBezTo>
                <a:cubicBezTo>
                  <a:pt x="2972756" y="1648285"/>
                  <a:pt x="2985138" y="1632093"/>
                  <a:pt x="2975137" y="1616758"/>
                </a:cubicBezTo>
                <a:cubicBezTo>
                  <a:pt x="2972851" y="1611233"/>
                  <a:pt x="2966374" y="1606566"/>
                  <a:pt x="2959040" y="1607233"/>
                </a:cubicBezTo>
                <a:cubicBezTo>
                  <a:pt x="2949229" y="1607518"/>
                  <a:pt x="2936656" y="1618377"/>
                  <a:pt x="2926369" y="1621044"/>
                </a:cubicBezTo>
                <a:cubicBezTo>
                  <a:pt x="2912462" y="1625806"/>
                  <a:pt x="2896175" y="1628854"/>
                  <a:pt x="2882744" y="1627997"/>
                </a:cubicBezTo>
                <a:cubicBezTo>
                  <a:pt x="2892365" y="1619805"/>
                  <a:pt x="2903700" y="1607137"/>
                  <a:pt x="2892555" y="1593040"/>
                </a:cubicBezTo>
                <a:cubicBezTo>
                  <a:pt x="2862361" y="1617805"/>
                  <a:pt x="2821403" y="1628950"/>
                  <a:pt x="2782256" y="1609709"/>
                </a:cubicBezTo>
                <a:cubicBezTo>
                  <a:pt x="2801115" y="1610280"/>
                  <a:pt x="2825880" y="1604470"/>
                  <a:pt x="2840930" y="1590087"/>
                </a:cubicBezTo>
                <a:cubicBezTo>
                  <a:pt x="2857408" y="1574086"/>
                  <a:pt x="2867124" y="1540938"/>
                  <a:pt x="2837120" y="1530366"/>
                </a:cubicBezTo>
                <a:cubicBezTo>
                  <a:pt x="2824642" y="1521698"/>
                  <a:pt x="2809878" y="1538271"/>
                  <a:pt x="2819784" y="1544558"/>
                </a:cubicBezTo>
                <a:cubicBezTo>
                  <a:pt x="2827690" y="1546177"/>
                  <a:pt x="2845311" y="1553892"/>
                  <a:pt x="2835596" y="1559036"/>
                </a:cubicBezTo>
                <a:cubicBezTo>
                  <a:pt x="2815403" y="1566466"/>
                  <a:pt x="2764158" y="1554464"/>
                  <a:pt x="2767492" y="1518174"/>
                </a:cubicBezTo>
                <a:lnTo>
                  <a:pt x="2767492" y="1518174"/>
                </a:lnTo>
                <a:lnTo>
                  <a:pt x="2767492" y="1518174"/>
                </a:lnTo>
                <a:cubicBezTo>
                  <a:pt x="2763587" y="1553512"/>
                  <a:pt x="2709390" y="1561036"/>
                  <a:pt x="2688911" y="1543605"/>
                </a:cubicBezTo>
                <a:cubicBezTo>
                  <a:pt x="2718152" y="1535890"/>
                  <a:pt x="2741489" y="1522174"/>
                  <a:pt x="2757110" y="1503696"/>
                </a:cubicBezTo>
                <a:cubicBezTo>
                  <a:pt x="2882649" y="1513507"/>
                  <a:pt x="3012666" y="1544844"/>
                  <a:pt x="3109154" y="1629330"/>
                </a:cubicBezTo>
                <a:cubicBezTo>
                  <a:pt x="3217739" y="1719437"/>
                  <a:pt x="3269269" y="1870980"/>
                  <a:pt x="3224025" y="2006711"/>
                </a:cubicBezTo>
                <a:lnTo>
                  <a:pt x="3224025" y="2006711"/>
                </a:lnTo>
                <a:cubicBezTo>
                  <a:pt x="3187926" y="2121201"/>
                  <a:pt x="3096771" y="2215785"/>
                  <a:pt x="2986091" y="2261124"/>
                </a:cubicBezTo>
                <a:cubicBezTo>
                  <a:pt x="2852741" y="2318845"/>
                  <a:pt x="2695197" y="2284841"/>
                  <a:pt x="2587565" y="2190163"/>
                </a:cubicBezTo>
                <a:lnTo>
                  <a:pt x="2587565" y="2190163"/>
                </a:lnTo>
                <a:lnTo>
                  <a:pt x="2587565" y="2190163"/>
                </a:lnTo>
                <a:cubicBezTo>
                  <a:pt x="2452976" y="2080434"/>
                  <a:pt x="2343439" y="1912033"/>
                  <a:pt x="2164750" y="1865360"/>
                </a:cubicBezTo>
                <a:cubicBezTo>
                  <a:pt x="2029971" y="1829546"/>
                  <a:pt x="1900622" y="1888411"/>
                  <a:pt x="1818230" y="1996329"/>
                </a:cubicBezTo>
                <a:lnTo>
                  <a:pt x="1818230" y="1996329"/>
                </a:lnTo>
                <a:lnTo>
                  <a:pt x="1818230" y="1996329"/>
                </a:lnTo>
                <a:cubicBezTo>
                  <a:pt x="1724885" y="2114153"/>
                  <a:pt x="1683642" y="2264458"/>
                  <a:pt x="1588011" y="2379424"/>
                </a:cubicBezTo>
                <a:cubicBezTo>
                  <a:pt x="1512478" y="2474865"/>
                  <a:pt x="1356649" y="2513441"/>
                  <a:pt x="1266447" y="2418286"/>
                </a:cubicBezTo>
                <a:lnTo>
                  <a:pt x="1266447" y="2418286"/>
                </a:lnTo>
                <a:lnTo>
                  <a:pt x="1266447" y="2418286"/>
                </a:lnTo>
                <a:cubicBezTo>
                  <a:pt x="1220632" y="2370661"/>
                  <a:pt x="1202249" y="2302939"/>
                  <a:pt x="1198915" y="2238264"/>
                </a:cubicBezTo>
                <a:cubicBezTo>
                  <a:pt x="1193581" y="1984708"/>
                  <a:pt x="1425038" y="1728867"/>
                  <a:pt x="1247683" y="1486170"/>
                </a:cubicBezTo>
                <a:cubicBezTo>
                  <a:pt x="1208821" y="1433878"/>
                  <a:pt x="1147575" y="1395968"/>
                  <a:pt x="1081281" y="1396158"/>
                </a:cubicBezTo>
                <a:cubicBezTo>
                  <a:pt x="885257" y="1391777"/>
                  <a:pt x="758384" y="1568656"/>
                  <a:pt x="608079" y="1664763"/>
                </a:cubicBezTo>
                <a:cubicBezTo>
                  <a:pt x="598268" y="1671431"/>
                  <a:pt x="587505" y="1676765"/>
                  <a:pt x="577980" y="1683718"/>
                </a:cubicBezTo>
                <a:cubicBezTo>
                  <a:pt x="486826" y="1747726"/>
                  <a:pt x="369097" y="1779349"/>
                  <a:pt x="259369" y="1753917"/>
                </a:cubicBezTo>
                <a:cubicBezTo>
                  <a:pt x="57725" y="1703816"/>
                  <a:pt x="44675" y="1521984"/>
                  <a:pt x="124590" y="1357963"/>
                </a:cubicBezTo>
                <a:cubicBezTo>
                  <a:pt x="124209" y="1357963"/>
                  <a:pt x="123828" y="1357963"/>
                  <a:pt x="123447" y="1357963"/>
                </a:cubicBezTo>
                <a:cubicBezTo>
                  <a:pt x="80585" y="1448070"/>
                  <a:pt x="50295" y="1561989"/>
                  <a:pt x="105254" y="1652762"/>
                </a:cubicBezTo>
                <a:cubicBezTo>
                  <a:pt x="181454" y="1774872"/>
                  <a:pt x="352333" y="1787826"/>
                  <a:pt x="477015" y="1740868"/>
                </a:cubicBezTo>
                <a:cubicBezTo>
                  <a:pt x="516068" y="1726581"/>
                  <a:pt x="552929" y="1706578"/>
                  <a:pt x="586743" y="1682480"/>
                </a:cubicBezTo>
                <a:cubicBezTo>
                  <a:pt x="648275" y="1647047"/>
                  <a:pt x="701043" y="1600565"/>
                  <a:pt x="755907" y="1555226"/>
                </a:cubicBezTo>
                <a:cubicBezTo>
                  <a:pt x="824106" y="1498933"/>
                  <a:pt x="895639" y="1441593"/>
                  <a:pt x="981173" y="1414446"/>
                </a:cubicBezTo>
                <a:cubicBezTo>
                  <a:pt x="1138717" y="1365679"/>
                  <a:pt x="1252731" y="1445498"/>
                  <a:pt x="1296546" y="1598470"/>
                </a:cubicBezTo>
                <a:cubicBezTo>
                  <a:pt x="1347314" y="1784397"/>
                  <a:pt x="1232919" y="1960610"/>
                  <a:pt x="1201391" y="2138156"/>
                </a:cubicBezTo>
                <a:cubicBezTo>
                  <a:pt x="1183389" y="2235406"/>
                  <a:pt x="1192628" y="2346944"/>
                  <a:pt x="1262447" y="2422001"/>
                </a:cubicBezTo>
                <a:lnTo>
                  <a:pt x="1262447" y="2422001"/>
                </a:lnTo>
                <a:cubicBezTo>
                  <a:pt x="1364459" y="2527538"/>
                  <a:pt x="1532576" y="2474198"/>
                  <a:pt x="1607918" y="2363518"/>
                </a:cubicBezTo>
                <a:cubicBezTo>
                  <a:pt x="1693548" y="2251408"/>
                  <a:pt x="1734791" y="2111296"/>
                  <a:pt x="1823088" y="2000139"/>
                </a:cubicBezTo>
                <a:lnTo>
                  <a:pt x="1823088" y="2000139"/>
                </a:lnTo>
                <a:cubicBezTo>
                  <a:pt x="1880714" y="1925653"/>
                  <a:pt x="1967011" y="1866979"/>
                  <a:pt x="2063118" y="1862217"/>
                </a:cubicBezTo>
                <a:cubicBezTo>
                  <a:pt x="2291337" y="1848977"/>
                  <a:pt x="2426688" y="2066718"/>
                  <a:pt x="2583088" y="2195401"/>
                </a:cubicBezTo>
                <a:lnTo>
                  <a:pt x="2583088" y="2195401"/>
                </a:lnTo>
                <a:cubicBezTo>
                  <a:pt x="2807307" y="2392283"/>
                  <a:pt x="3138300" y="2283889"/>
                  <a:pt x="3231169" y="2008902"/>
                </a:cubicBezTo>
                <a:lnTo>
                  <a:pt x="3231169" y="2008902"/>
                </a:lnTo>
                <a:lnTo>
                  <a:pt x="3231169" y="2008902"/>
                </a:lnTo>
                <a:cubicBezTo>
                  <a:pt x="3263459" y="1910890"/>
                  <a:pt x="3247838" y="1800971"/>
                  <a:pt x="3193355" y="1713912"/>
                </a:cubicBezTo>
                <a:cubicBezTo>
                  <a:pt x="3103248" y="1570275"/>
                  <a:pt x="2932370" y="1508458"/>
                  <a:pt x="2769587" y="1496457"/>
                </a:cubicBezTo>
                <a:lnTo>
                  <a:pt x="2769587" y="1496457"/>
                </a:lnTo>
                <a:lnTo>
                  <a:pt x="2769587" y="1496457"/>
                </a:lnTo>
                <a:cubicBezTo>
                  <a:pt x="2767397" y="1496266"/>
                  <a:pt x="2765206" y="1496076"/>
                  <a:pt x="2763015" y="1495885"/>
                </a:cubicBezTo>
                <a:cubicBezTo>
                  <a:pt x="2764920" y="1493028"/>
                  <a:pt x="2766730" y="1490075"/>
                  <a:pt x="2768349" y="1487027"/>
                </a:cubicBezTo>
                <a:cubicBezTo>
                  <a:pt x="2769016" y="1487122"/>
                  <a:pt x="2769778" y="1487122"/>
                  <a:pt x="2770445" y="1487217"/>
                </a:cubicBezTo>
                <a:cubicBezTo>
                  <a:pt x="2935894" y="1499409"/>
                  <a:pt x="3109820" y="1563513"/>
                  <a:pt x="3200879" y="1709245"/>
                </a:cubicBezTo>
                <a:cubicBezTo>
                  <a:pt x="3256886" y="1799066"/>
                  <a:pt x="3272412" y="1911651"/>
                  <a:pt x="3239075" y="2012236"/>
                </a:cubicBezTo>
                <a:cubicBezTo>
                  <a:pt x="3143729" y="2292175"/>
                  <a:pt x="2806259" y="2402094"/>
                  <a:pt x="2578040" y="2201497"/>
                </a:cubicBezTo>
                <a:lnTo>
                  <a:pt x="2578040" y="2201497"/>
                </a:lnTo>
                <a:lnTo>
                  <a:pt x="2578040" y="2201497"/>
                </a:lnTo>
                <a:cubicBezTo>
                  <a:pt x="2444118" y="2092245"/>
                  <a:pt x="2340296" y="1929654"/>
                  <a:pt x="2165893" y="1879933"/>
                </a:cubicBezTo>
                <a:cubicBezTo>
                  <a:pt x="2082073" y="1857359"/>
                  <a:pt x="1997110" y="1869170"/>
                  <a:pt x="1923958" y="1916224"/>
                </a:cubicBezTo>
                <a:cubicBezTo>
                  <a:pt x="1768415" y="2018236"/>
                  <a:pt x="1726219" y="2213975"/>
                  <a:pt x="1621254" y="2357136"/>
                </a:cubicBezTo>
                <a:cubicBezTo>
                  <a:pt x="1542767" y="2477341"/>
                  <a:pt x="1369412" y="2539349"/>
                  <a:pt x="1257875" y="2426478"/>
                </a:cubicBezTo>
                <a:lnTo>
                  <a:pt x="1257875" y="2426478"/>
                </a:lnTo>
                <a:lnTo>
                  <a:pt x="1257875" y="2426478"/>
                </a:lnTo>
                <a:cubicBezTo>
                  <a:pt x="1231871" y="2399332"/>
                  <a:pt x="1213774" y="2365422"/>
                  <a:pt x="1202820" y="2329513"/>
                </a:cubicBezTo>
                <a:cubicBezTo>
                  <a:pt x="1126334" y="2080816"/>
                  <a:pt x="1358935" y="1849929"/>
                  <a:pt x="1291212" y="1600089"/>
                </a:cubicBezTo>
                <a:lnTo>
                  <a:pt x="1291212" y="1600089"/>
                </a:lnTo>
                <a:lnTo>
                  <a:pt x="1291212" y="1600089"/>
                </a:lnTo>
                <a:cubicBezTo>
                  <a:pt x="1247397" y="1446546"/>
                  <a:pt x="1132430" y="1369679"/>
                  <a:pt x="975935" y="1421781"/>
                </a:cubicBezTo>
                <a:cubicBezTo>
                  <a:pt x="825821" y="1473311"/>
                  <a:pt x="725808" y="1607042"/>
                  <a:pt x="591410" y="1685052"/>
                </a:cubicBezTo>
                <a:cubicBezTo>
                  <a:pt x="584838" y="1688862"/>
                  <a:pt x="578742" y="1693910"/>
                  <a:pt x="572265" y="1697911"/>
                </a:cubicBezTo>
                <a:lnTo>
                  <a:pt x="572265" y="1697911"/>
                </a:lnTo>
                <a:lnTo>
                  <a:pt x="572265" y="1697911"/>
                </a:lnTo>
                <a:cubicBezTo>
                  <a:pt x="292992" y="1879171"/>
                  <a:pt x="-59909" y="1705530"/>
                  <a:pt x="121923" y="1358154"/>
                </a:cubicBezTo>
                <a:cubicBezTo>
                  <a:pt x="121447" y="1358154"/>
                  <a:pt x="121066" y="1358154"/>
                  <a:pt x="120590" y="1358058"/>
                </a:cubicBezTo>
                <a:cubicBezTo>
                  <a:pt x="-36763" y="1646857"/>
                  <a:pt x="191646" y="1847358"/>
                  <a:pt x="479682" y="1749250"/>
                </a:cubicBezTo>
                <a:cubicBezTo>
                  <a:pt x="519306" y="1734963"/>
                  <a:pt x="556835" y="1714865"/>
                  <a:pt x="591220" y="1690481"/>
                </a:cubicBezTo>
                <a:cubicBezTo>
                  <a:pt x="653132" y="1655048"/>
                  <a:pt x="706758" y="1608280"/>
                  <a:pt x="761813" y="1562941"/>
                </a:cubicBezTo>
                <a:cubicBezTo>
                  <a:pt x="827535" y="1509125"/>
                  <a:pt x="895829" y="1453975"/>
                  <a:pt x="977459" y="1426638"/>
                </a:cubicBezTo>
                <a:cubicBezTo>
                  <a:pt x="1131192" y="1375680"/>
                  <a:pt x="1242825" y="1450832"/>
                  <a:pt x="1285783" y="1601517"/>
                </a:cubicBezTo>
                <a:cubicBezTo>
                  <a:pt x="1335122" y="1785921"/>
                  <a:pt x="1220537" y="1959562"/>
                  <a:pt x="1189390" y="2136156"/>
                </a:cubicBezTo>
                <a:cubicBezTo>
                  <a:pt x="1170435" y="2236930"/>
                  <a:pt x="1180627" y="2353040"/>
                  <a:pt x="1253112" y="2430859"/>
                </a:cubicBezTo>
                <a:lnTo>
                  <a:pt x="1253112" y="2430859"/>
                </a:lnTo>
                <a:cubicBezTo>
                  <a:pt x="1360364" y="2542492"/>
                  <a:pt x="1538195" y="2488771"/>
                  <a:pt x="1618396" y="2371900"/>
                </a:cubicBezTo>
                <a:cubicBezTo>
                  <a:pt x="1704502" y="2260076"/>
                  <a:pt x="1745840" y="2120154"/>
                  <a:pt x="1833947" y="2009187"/>
                </a:cubicBezTo>
                <a:lnTo>
                  <a:pt x="1833947" y="2009187"/>
                </a:lnTo>
                <a:cubicBezTo>
                  <a:pt x="1913957" y="1905555"/>
                  <a:pt x="2034353" y="1851358"/>
                  <a:pt x="2163702" y="1887267"/>
                </a:cubicBezTo>
                <a:cubicBezTo>
                  <a:pt x="2405733" y="1956609"/>
                  <a:pt x="2509079" y="2246646"/>
                  <a:pt x="2756538" y="2303129"/>
                </a:cubicBezTo>
                <a:cubicBezTo>
                  <a:pt x="3044765" y="2374567"/>
                  <a:pt x="3345564" y="2073862"/>
                  <a:pt x="3246314" y="1786303"/>
                </a:cubicBezTo>
                <a:cubicBezTo>
                  <a:pt x="3180115" y="1585516"/>
                  <a:pt x="2970279" y="1491980"/>
                  <a:pt x="2772254" y="1478074"/>
                </a:cubicBezTo>
                <a:cubicBezTo>
                  <a:pt x="2779208" y="1460738"/>
                  <a:pt x="2780351" y="1441688"/>
                  <a:pt x="2776255" y="1423495"/>
                </a:cubicBezTo>
                <a:lnTo>
                  <a:pt x="2776255" y="1423495"/>
                </a:lnTo>
                <a:cubicBezTo>
                  <a:pt x="2769968" y="1394920"/>
                  <a:pt x="2747870" y="1364821"/>
                  <a:pt x="2719772" y="1351200"/>
                </a:cubicBezTo>
                <a:cubicBezTo>
                  <a:pt x="2714057" y="1343200"/>
                  <a:pt x="2704056" y="1338246"/>
                  <a:pt x="2694531" y="1342914"/>
                </a:cubicBezTo>
                <a:cubicBezTo>
                  <a:pt x="2681005" y="1340533"/>
                  <a:pt x="2666718" y="1340913"/>
                  <a:pt x="2652335" y="1344057"/>
                </a:cubicBezTo>
                <a:cubicBezTo>
                  <a:pt x="2651287" y="1334722"/>
                  <a:pt x="2622712" y="1333579"/>
                  <a:pt x="2636237" y="1341485"/>
                </a:cubicBezTo>
                <a:cubicBezTo>
                  <a:pt x="2640714" y="1343009"/>
                  <a:pt x="2641952" y="1346438"/>
                  <a:pt x="2638047" y="1348057"/>
                </a:cubicBezTo>
                <a:cubicBezTo>
                  <a:pt x="2637285" y="1348819"/>
                  <a:pt x="2631284" y="1348533"/>
                  <a:pt x="2632809" y="1349962"/>
                </a:cubicBezTo>
                <a:cubicBezTo>
                  <a:pt x="2613759" y="1357487"/>
                  <a:pt x="2597757" y="1368060"/>
                  <a:pt x="2581374" y="1382633"/>
                </a:cubicBezTo>
                <a:cubicBezTo>
                  <a:pt x="2573277" y="1358440"/>
                  <a:pt x="2536225" y="1375108"/>
                  <a:pt x="2556037" y="1377775"/>
                </a:cubicBezTo>
                <a:cubicBezTo>
                  <a:pt x="2563181" y="1377680"/>
                  <a:pt x="2566229" y="1382919"/>
                  <a:pt x="2557751" y="1387015"/>
                </a:cubicBezTo>
                <a:cubicBezTo>
                  <a:pt x="2554703" y="1388538"/>
                  <a:pt x="2555846" y="1389205"/>
                  <a:pt x="2558704" y="1389205"/>
                </a:cubicBezTo>
                <a:cubicBezTo>
                  <a:pt x="2562419" y="1389682"/>
                  <a:pt x="2567848" y="1386443"/>
                  <a:pt x="2570610" y="1389491"/>
                </a:cubicBezTo>
                <a:cubicBezTo>
                  <a:pt x="2571944" y="1392349"/>
                  <a:pt x="2567181" y="1393206"/>
                  <a:pt x="2565086" y="1393491"/>
                </a:cubicBezTo>
                <a:cubicBezTo>
                  <a:pt x="2552132" y="1395492"/>
                  <a:pt x="2558799" y="1399111"/>
                  <a:pt x="2564419" y="1399492"/>
                </a:cubicBezTo>
                <a:cubicBezTo>
                  <a:pt x="2562895" y="1401207"/>
                  <a:pt x="2561276" y="1402921"/>
                  <a:pt x="2559752" y="1404731"/>
                </a:cubicBezTo>
                <a:cubicBezTo>
                  <a:pt x="2555370" y="1403397"/>
                  <a:pt x="2550227" y="1408255"/>
                  <a:pt x="2553751" y="1411875"/>
                </a:cubicBezTo>
                <a:cubicBezTo>
                  <a:pt x="2551465" y="1414732"/>
                  <a:pt x="2549179" y="1417590"/>
                  <a:pt x="2546988" y="1420542"/>
                </a:cubicBezTo>
                <a:cubicBezTo>
                  <a:pt x="2544035" y="1414828"/>
                  <a:pt x="2535463" y="1413018"/>
                  <a:pt x="2529653" y="1414923"/>
                </a:cubicBezTo>
                <a:cubicBezTo>
                  <a:pt x="2526414" y="1416447"/>
                  <a:pt x="2530034" y="1419018"/>
                  <a:pt x="2532034" y="1419590"/>
                </a:cubicBezTo>
                <a:cubicBezTo>
                  <a:pt x="2537463" y="1421304"/>
                  <a:pt x="2538130" y="1426067"/>
                  <a:pt x="2530510" y="1427115"/>
                </a:cubicBezTo>
                <a:cubicBezTo>
                  <a:pt x="2524128" y="1428829"/>
                  <a:pt x="2538225" y="1429877"/>
                  <a:pt x="2539083" y="1431496"/>
                </a:cubicBezTo>
                <a:cubicBezTo>
                  <a:pt x="2538416" y="1432449"/>
                  <a:pt x="2537844" y="1433306"/>
                  <a:pt x="2537177" y="1434258"/>
                </a:cubicBezTo>
                <a:cubicBezTo>
                  <a:pt x="2531939" y="1433782"/>
                  <a:pt x="2523557" y="1432449"/>
                  <a:pt x="2529367" y="1437021"/>
                </a:cubicBezTo>
                <a:cubicBezTo>
                  <a:pt x="2530701" y="1437973"/>
                  <a:pt x="2533463" y="1438735"/>
                  <a:pt x="2533082" y="1440450"/>
                </a:cubicBezTo>
                <a:cubicBezTo>
                  <a:pt x="2531558" y="1444260"/>
                  <a:pt x="2527843" y="1441688"/>
                  <a:pt x="2525176" y="1440545"/>
                </a:cubicBezTo>
                <a:cubicBezTo>
                  <a:pt x="2515460" y="1440164"/>
                  <a:pt x="2520318" y="1448927"/>
                  <a:pt x="2527557" y="1449213"/>
                </a:cubicBezTo>
                <a:cubicBezTo>
                  <a:pt x="2522318" y="1457785"/>
                  <a:pt x="2517270" y="1466358"/>
                  <a:pt x="2512603" y="1474168"/>
                </a:cubicBezTo>
                <a:cubicBezTo>
                  <a:pt x="2308482" y="1481883"/>
                  <a:pt x="2090836" y="1505315"/>
                  <a:pt x="1901384" y="1411399"/>
                </a:cubicBezTo>
                <a:cubicBezTo>
                  <a:pt x="1759747" y="1351296"/>
                  <a:pt x="1636589" y="1211564"/>
                  <a:pt x="1647447" y="1050306"/>
                </a:cubicBezTo>
                <a:cubicBezTo>
                  <a:pt x="1659068" y="896191"/>
                  <a:pt x="1788893" y="786939"/>
                  <a:pt x="1915957" y="718359"/>
                </a:cubicBezTo>
                <a:cubicBezTo>
                  <a:pt x="1914909" y="714835"/>
                  <a:pt x="1913861" y="711311"/>
                  <a:pt x="1912909" y="707882"/>
                </a:cubicBezTo>
                <a:cubicBezTo>
                  <a:pt x="1781940" y="778081"/>
                  <a:pt x="1648876" y="890762"/>
                  <a:pt x="1637065" y="1049448"/>
                </a:cubicBezTo>
                <a:cubicBezTo>
                  <a:pt x="1625825" y="1214898"/>
                  <a:pt x="1751365" y="1358535"/>
                  <a:pt x="1896812" y="1420257"/>
                </a:cubicBezTo>
                <a:cubicBezTo>
                  <a:pt x="2085883" y="1513887"/>
                  <a:pt x="2303053" y="1492170"/>
                  <a:pt x="2506698" y="1483884"/>
                </a:cubicBezTo>
                <a:cubicBezTo>
                  <a:pt x="2504697" y="1487217"/>
                  <a:pt x="2502792" y="1490456"/>
                  <a:pt x="2500983" y="1493599"/>
                </a:cubicBezTo>
                <a:cubicBezTo>
                  <a:pt x="2297814" y="1502553"/>
                  <a:pt x="2081025" y="1522650"/>
                  <a:pt x="1892430" y="1429210"/>
                </a:cubicBezTo>
                <a:cubicBezTo>
                  <a:pt x="1743269" y="1365964"/>
                  <a:pt x="1615348" y="1218327"/>
                  <a:pt x="1626873" y="1048782"/>
                </a:cubicBezTo>
                <a:cubicBezTo>
                  <a:pt x="1638684" y="885809"/>
                  <a:pt x="1775368" y="769223"/>
                  <a:pt x="1910051" y="697500"/>
                </a:cubicBezTo>
                <a:cubicBezTo>
                  <a:pt x="1910051" y="697404"/>
                  <a:pt x="1910051" y="697309"/>
                  <a:pt x="1909956" y="697214"/>
                </a:cubicBezTo>
                <a:cubicBezTo>
                  <a:pt x="1910147" y="697119"/>
                  <a:pt x="1910337" y="696928"/>
                  <a:pt x="1910623" y="696833"/>
                </a:cubicBezTo>
                <a:cubicBezTo>
                  <a:pt x="1910433" y="696928"/>
                  <a:pt x="1910147" y="697023"/>
                  <a:pt x="1909956" y="697023"/>
                </a:cubicBezTo>
                <a:cubicBezTo>
                  <a:pt x="1909099" y="693975"/>
                  <a:pt x="1908337" y="691118"/>
                  <a:pt x="1907575" y="688165"/>
                </a:cubicBezTo>
                <a:cubicBezTo>
                  <a:pt x="1779940" y="756459"/>
                  <a:pt x="1652495" y="860187"/>
                  <a:pt x="1622968" y="1009920"/>
                </a:cubicBezTo>
                <a:cubicBezTo>
                  <a:pt x="1586201" y="1194514"/>
                  <a:pt x="1724790" y="1368536"/>
                  <a:pt x="1888620" y="1436830"/>
                </a:cubicBezTo>
                <a:cubicBezTo>
                  <a:pt x="2077310" y="1530175"/>
                  <a:pt x="2292671" y="1511316"/>
                  <a:pt x="2495934" y="1501981"/>
                </a:cubicBezTo>
                <a:cubicBezTo>
                  <a:pt x="2480218" y="1528842"/>
                  <a:pt x="2468502" y="1549511"/>
                  <a:pt x="2459930" y="1565704"/>
                </a:cubicBezTo>
                <a:cubicBezTo>
                  <a:pt x="2432022" y="1556369"/>
                  <a:pt x="2420972" y="1605994"/>
                  <a:pt x="2360965" y="1616281"/>
                </a:cubicBezTo>
                <a:cubicBezTo>
                  <a:pt x="2369347" y="1605994"/>
                  <a:pt x="2378110" y="1589802"/>
                  <a:pt x="2361632" y="1579134"/>
                </a:cubicBezTo>
                <a:cubicBezTo>
                  <a:pt x="2350964" y="1594183"/>
                  <a:pt x="2332961" y="1609804"/>
                  <a:pt x="2308292" y="1613709"/>
                </a:cubicBezTo>
                <a:cubicBezTo>
                  <a:pt x="2306482" y="1582467"/>
                  <a:pt x="2274478" y="1552178"/>
                  <a:pt x="2244951" y="1579134"/>
                </a:cubicBezTo>
                <a:cubicBezTo>
                  <a:pt x="2220947" y="1597231"/>
                  <a:pt x="2212661" y="1626187"/>
                  <a:pt x="2183705" y="1637236"/>
                </a:cubicBezTo>
                <a:cubicBezTo>
                  <a:pt x="2170275" y="1643237"/>
                  <a:pt x="2151510" y="1648476"/>
                  <a:pt x="2124459" y="1649619"/>
                </a:cubicBezTo>
                <a:cubicBezTo>
                  <a:pt x="2123697" y="1649333"/>
                  <a:pt x="2140652" y="1636665"/>
                  <a:pt x="2151605" y="1620282"/>
                </a:cubicBezTo>
                <a:cubicBezTo>
                  <a:pt x="2162655" y="1603994"/>
                  <a:pt x="2167893" y="1584658"/>
                  <a:pt x="2147700" y="1572085"/>
                </a:cubicBezTo>
                <a:cubicBezTo>
                  <a:pt x="2141604" y="1567037"/>
                  <a:pt x="2131698" y="1564370"/>
                  <a:pt x="2122364" y="1566942"/>
                </a:cubicBezTo>
                <a:cubicBezTo>
                  <a:pt x="2113791" y="1568275"/>
                  <a:pt x="2103028" y="1577705"/>
                  <a:pt x="2094265" y="1582658"/>
                </a:cubicBezTo>
                <a:cubicBezTo>
                  <a:pt x="2072453" y="1594279"/>
                  <a:pt x="2043306" y="1599327"/>
                  <a:pt x="2019875" y="1597517"/>
                </a:cubicBezTo>
                <a:cubicBezTo>
                  <a:pt x="2032543" y="1589611"/>
                  <a:pt x="2046640" y="1575133"/>
                  <a:pt x="2028733" y="1559703"/>
                </a:cubicBezTo>
                <a:cubicBezTo>
                  <a:pt x="1985585" y="1591230"/>
                  <a:pt x="1914623" y="1585230"/>
                  <a:pt x="1871666" y="1550559"/>
                </a:cubicBezTo>
                <a:cubicBezTo>
                  <a:pt x="1896716" y="1559417"/>
                  <a:pt x="1931768" y="1564084"/>
                  <a:pt x="1957391" y="1550178"/>
                </a:cubicBezTo>
                <a:cubicBezTo>
                  <a:pt x="1970249" y="1543320"/>
                  <a:pt x="1977488" y="1530937"/>
                  <a:pt x="1980346" y="1516364"/>
                </a:cubicBezTo>
                <a:cubicBezTo>
                  <a:pt x="1982727" y="1501124"/>
                  <a:pt x="1972535" y="1495504"/>
                  <a:pt x="1959010" y="1485312"/>
                </a:cubicBezTo>
                <a:cubicBezTo>
                  <a:pt x="1946818" y="1473692"/>
                  <a:pt x="1924720" y="1486455"/>
                  <a:pt x="1935769" y="1496171"/>
                </a:cubicBezTo>
                <a:cubicBezTo>
                  <a:pt x="2012159" y="1535890"/>
                  <a:pt x="1854521" y="1513030"/>
                  <a:pt x="1882238" y="1449975"/>
                </a:cubicBezTo>
                <a:cubicBezTo>
                  <a:pt x="1882238" y="1449975"/>
                  <a:pt x="1882238" y="1449975"/>
                  <a:pt x="1882143" y="1449975"/>
                </a:cubicBezTo>
                <a:cubicBezTo>
                  <a:pt x="1877381" y="1456547"/>
                  <a:pt x="1871856" y="1465024"/>
                  <a:pt x="1865570" y="1469596"/>
                </a:cubicBezTo>
                <a:cubicBezTo>
                  <a:pt x="1835090" y="1484170"/>
                  <a:pt x="1759366" y="1428543"/>
                  <a:pt x="1794418" y="1432639"/>
                </a:cubicBezTo>
                <a:cubicBezTo>
                  <a:pt x="1804324" y="1433020"/>
                  <a:pt x="1821564" y="1450070"/>
                  <a:pt x="1822993" y="1431401"/>
                </a:cubicBezTo>
                <a:cubicBezTo>
                  <a:pt x="1825660" y="1415875"/>
                  <a:pt x="1789274" y="1408541"/>
                  <a:pt x="1780226" y="1409779"/>
                </a:cubicBezTo>
                <a:cubicBezTo>
                  <a:pt x="1766795" y="1410827"/>
                  <a:pt x="1766891" y="1423305"/>
                  <a:pt x="1752889" y="1427972"/>
                </a:cubicBezTo>
                <a:cubicBezTo>
                  <a:pt x="1723838" y="1440069"/>
                  <a:pt x="1686690" y="1433496"/>
                  <a:pt x="1660592" y="1412161"/>
                </a:cubicBezTo>
                <a:cubicBezTo>
                  <a:pt x="1684118" y="1385395"/>
                  <a:pt x="1674784" y="1336151"/>
                  <a:pt x="1636208" y="1328245"/>
                </a:cubicBezTo>
                <a:cubicBezTo>
                  <a:pt x="1603156" y="1317768"/>
                  <a:pt x="1570295" y="1325197"/>
                  <a:pt x="1543244" y="1299861"/>
                </a:cubicBezTo>
                <a:cubicBezTo>
                  <a:pt x="1521812" y="1281478"/>
                  <a:pt x="1508763" y="1262904"/>
                  <a:pt x="1494285" y="1234805"/>
                </a:cubicBezTo>
                <a:cubicBezTo>
                  <a:pt x="1494190" y="1234233"/>
                  <a:pt x="1499524" y="1237853"/>
                  <a:pt x="1507620" y="1242044"/>
                </a:cubicBezTo>
                <a:cubicBezTo>
                  <a:pt x="1531718" y="1256712"/>
                  <a:pt x="1580867" y="1265857"/>
                  <a:pt x="1578867" y="1224042"/>
                </a:cubicBezTo>
                <a:cubicBezTo>
                  <a:pt x="1580010" y="1213660"/>
                  <a:pt x="1577248" y="1202801"/>
                  <a:pt x="1570295" y="1192895"/>
                </a:cubicBezTo>
                <a:cubicBezTo>
                  <a:pt x="1565913" y="1186513"/>
                  <a:pt x="1560103" y="1181179"/>
                  <a:pt x="1553340" y="1176226"/>
                </a:cubicBezTo>
                <a:cubicBezTo>
                  <a:pt x="1524956" y="1155938"/>
                  <a:pt x="1505810" y="1111170"/>
                  <a:pt x="1501905" y="1077166"/>
                </a:cubicBezTo>
                <a:cubicBezTo>
                  <a:pt x="1507715" y="1086406"/>
                  <a:pt x="1530861" y="1105932"/>
                  <a:pt x="1541434" y="1079452"/>
                </a:cubicBezTo>
                <a:cubicBezTo>
                  <a:pt x="1521336" y="1060212"/>
                  <a:pt x="1509716" y="1024398"/>
                  <a:pt x="1513145" y="995156"/>
                </a:cubicBezTo>
                <a:cubicBezTo>
                  <a:pt x="1551530" y="997823"/>
                  <a:pt x="1586011" y="958008"/>
                  <a:pt x="1574295" y="919813"/>
                </a:cubicBezTo>
                <a:cubicBezTo>
                  <a:pt x="1567056" y="881332"/>
                  <a:pt x="1544863" y="864092"/>
                  <a:pt x="1553150" y="821229"/>
                </a:cubicBezTo>
                <a:cubicBezTo>
                  <a:pt x="1556388" y="802560"/>
                  <a:pt x="1564675" y="777700"/>
                  <a:pt x="1582963" y="748839"/>
                </a:cubicBezTo>
                <a:cubicBezTo>
                  <a:pt x="1584011" y="756936"/>
                  <a:pt x="1584201" y="768556"/>
                  <a:pt x="1586297" y="778081"/>
                </a:cubicBezTo>
                <a:cubicBezTo>
                  <a:pt x="1592012" y="815514"/>
                  <a:pt x="1617539" y="836850"/>
                  <a:pt x="1649733" y="807799"/>
                </a:cubicBezTo>
                <a:cubicBezTo>
                  <a:pt x="1674403" y="779891"/>
                  <a:pt x="1647161" y="743791"/>
                  <a:pt x="1700787" y="684736"/>
                </a:cubicBezTo>
                <a:cubicBezTo>
                  <a:pt x="1698882" y="700643"/>
                  <a:pt x="1701835" y="721598"/>
                  <a:pt x="1726505" y="717026"/>
                </a:cubicBezTo>
                <a:cubicBezTo>
                  <a:pt x="1728886" y="663781"/>
                  <a:pt x="1773177" y="610822"/>
                  <a:pt x="1828136" y="598630"/>
                </a:cubicBezTo>
                <a:cubicBezTo>
                  <a:pt x="1805943" y="613584"/>
                  <a:pt x="1783559" y="638064"/>
                  <a:pt x="1779464" y="665972"/>
                </a:cubicBezTo>
                <a:cubicBezTo>
                  <a:pt x="1776225" y="685403"/>
                  <a:pt x="1791179" y="721026"/>
                  <a:pt x="1817278" y="714073"/>
                </a:cubicBezTo>
                <a:cubicBezTo>
                  <a:pt x="1828041" y="713406"/>
                  <a:pt x="1848425" y="706072"/>
                  <a:pt x="1845377" y="694356"/>
                </a:cubicBezTo>
                <a:cubicBezTo>
                  <a:pt x="1843662" y="681212"/>
                  <a:pt x="1835756" y="685117"/>
                  <a:pt x="1827660" y="689118"/>
                </a:cubicBezTo>
                <a:cubicBezTo>
                  <a:pt x="1767843" y="709215"/>
                  <a:pt x="1871094" y="614061"/>
                  <a:pt x="1903479" y="672925"/>
                </a:cubicBezTo>
                <a:lnTo>
                  <a:pt x="1903479" y="672925"/>
                </a:lnTo>
                <a:lnTo>
                  <a:pt x="1903955" y="673782"/>
                </a:lnTo>
                <a:cubicBezTo>
                  <a:pt x="1894049" y="630920"/>
                  <a:pt x="1893002" y="600059"/>
                  <a:pt x="1894335" y="577485"/>
                </a:cubicBezTo>
                <a:cubicBezTo>
                  <a:pt x="1879476" y="551005"/>
                  <a:pt x="1870523" y="521097"/>
                  <a:pt x="1866046" y="491188"/>
                </a:cubicBezTo>
                <a:cubicBezTo>
                  <a:pt x="1865379" y="490902"/>
                  <a:pt x="1864712" y="490617"/>
                  <a:pt x="1864046" y="490236"/>
                </a:cubicBezTo>
                <a:cubicBezTo>
                  <a:pt x="1864141" y="490236"/>
                  <a:pt x="1864141" y="490236"/>
                  <a:pt x="1864236" y="490331"/>
                </a:cubicBezTo>
                <a:cubicBezTo>
                  <a:pt x="1864141" y="490331"/>
                  <a:pt x="1864046" y="490236"/>
                  <a:pt x="1864046" y="490236"/>
                </a:cubicBezTo>
                <a:cubicBezTo>
                  <a:pt x="1864046" y="490236"/>
                  <a:pt x="1864141" y="490236"/>
                  <a:pt x="1864141" y="490236"/>
                </a:cubicBezTo>
                <a:cubicBezTo>
                  <a:pt x="1862903" y="489664"/>
                  <a:pt x="1861664" y="489093"/>
                  <a:pt x="1860426" y="488521"/>
                </a:cubicBezTo>
                <a:cubicBezTo>
                  <a:pt x="1860617" y="488616"/>
                  <a:pt x="1860712" y="488616"/>
                  <a:pt x="1860902" y="488712"/>
                </a:cubicBezTo>
                <a:cubicBezTo>
                  <a:pt x="1860426" y="488521"/>
                  <a:pt x="1859950" y="488235"/>
                  <a:pt x="1859379" y="488045"/>
                </a:cubicBezTo>
                <a:cubicBezTo>
                  <a:pt x="1859664" y="488140"/>
                  <a:pt x="1860045" y="488331"/>
                  <a:pt x="1860331" y="488521"/>
                </a:cubicBezTo>
                <a:cubicBezTo>
                  <a:pt x="1843853" y="481282"/>
                  <a:pt x="1826327" y="476043"/>
                  <a:pt x="1808420" y="474424"/>
                </a:cubicBezTo>
                <a:cubicBezTo>
                  <a:pt x="1808515" y="474424"/>
                  <a:pt x="1808610" y="474424"/>
                  <a:pt x="1808705" y="474424"/>
                </a:cubicBezTo>
                <a:cubicBezTo>
                  <a:pt x="1808610" y="474424"/>
                  <a:pt x="1808420" y="474424"/>
                  <a:pt x="1808324" y="474424"/>
                </a:cubicBezTo>
                <a:cubicBezTo>
                  <a:pt x="1808324" y="474424"/>
                  <a:pt x="1808324" y="474424"/>
                  <a:pt x="1808420" y="474424"/>
                </a:cubicBezTo>
                <a:cubicBezTo>
                  <a:pt x="1806896" y="474329"/>
                  <a:pt x="1805372" y="474234"/>
                  <a:pt x="1803943" y="474138"/>
                </a:cubicBezTo>
                <a:cubicBezTo>
                  <a:pt x="1803943" y="474138"/>
                  <a:pt x="1803943" y="474138"/>
                  <a:pt x="1803943" y="474138"/>
                </a:cubicBezTo>
                <a:cubicBezTo>
                  <a:pt x="1803848" y="474138"/>
                  <a:pt x="1803848" y="474138"/>
                  <a:pt x="1803752" y="474138"/>
                </a:cubicBezTo>
                <a:cubicBezTo>
                  <a:pt x="1803752" y="474138"/>
                  <a:pt x="1803848" y="474138"/>
                  <a:pt x="1803848" y="474138"/>
                </a:cubicBezTo>
                <a:cubicBezTo>
                  <a:pt x="1802133" y="474043"/>
                  <a:pt x="1800419" y="474043"/>
                  <a:pt x="1798704" y="474043"/>
                </a:cubicBezTo>
                <a:cubicBezTo>
                  <a:pt x="1799085" y="474043"/>
                  <a:pt x="1799466" y="474043"/>
                  <a:pt x="1799942" y="474043"/>
                </a:cubicBezTo>
                <a:cubicBezTo>
                  <a:pt x="1799466" y="474043"/>
                  <a:pt x="1798990" y="474043"/>
                  <a:pt x="1798514" y="474043"/>
                </a:cubicBezTo>
                <a:cubicBezTo>
                  <a:pt x="1798609" y="474043"/>
                  <a:pt x="1798704" y="474043"/>
                  <a:pt x="1798799" y="474043"/>
                </a:cubicBezTo>
                <a:cubicBezTo>
                  <a:pt x="1797085" y="474043"/>
                  <a:pt x="1795466" y="474043"/>
                  <a:pt x="1793751" y="474138"/>
                </a:cubicBezTo>
                <a:cubicBezTo>
                  <a:pt x="1794227" y="474138"/>
                  <a:pt x="1794704" y="474043"/>
                  <a:pt x="1795275" y="474043"/>
                </a:cubicBezTo>
                <a:cubicBezTo>
                  <a:pt x="1794608" y="474043"/>
                  <a:pt x="1794037" y="474043"/>
                  <a:pt x="1793465" y="474138"/>
                </a:cubicBezTo>
                <a:cubicBezTo>
                  <a:pt x="1793561" y="474138"/>
                  <a:pt x="1793751" y="474138"/>
                  <a:pt x="1793846" y="474138"/>
                </a:cubicBezTo>
                <a:cubicBezTo>
                  <a:pt x="1792132" y="474234"/>
                  <a:pt x="1790417" y="474329"/>
                  <a:pt x="1788608" y="474519"/>
                </a:cubicBezTo>
                <a:cubicBezTo>
                  <a:pt x="1788703" y="474519"/>
                  <a:pt x="1788798" y="474519"/>
                  <a:pt x="1788798" y="474519"/>
                </a:cubicBezTo>
                <a:cubicBezTo>
                  <a:pt x="1788608" y="474519"/>
                  <a:pt x="1788512" y="474519"/>
                  <a:pt x="1788322" y="474519"/>
                </a:cubicBezTo>
                <a:cubicBezTo>
                  <a:pt x="1788417" y="474519"/>
                  <a:pt x="1788512" y="474519"/>
                  <a:pt x="1788608" y="474519"/>
                </a:cubicBezTo>
                <a:cubicBezTo>
                  <a:pt x="1785083" y="474805"/>
                  <a:pt x="1781654" y="475377"/>
                  <a:pt x="1778511" y="476043"/>
                </a:cubicBezTo>
                <a:cubicBezTo>
                  <a:pt x="1778511" y="476043"/>
                  <a:pt x="1778511" y="476043"/>
                  <a:pt x="1778511" y="476043"/>
                </a:cubicBezTo>
                <a:cubicBezTo>
                  <a:pt x="1778225" y="476139"/>
                  <a:pt x="1777940" y="476139"/>
                  <a:pt x="1777654" y="476234"/>
                </a:cubicBezTo>
                <a:cubicBezTo>
                  <a:pt x="1777940" y="476139"/>
                  <a:pt x="1778130" y="476139"/>
                  <a:pt x="1778416" y="476043"/>
                </a:cubicBezTo>
                <a:cubicBezTo>
                  <a:pt x="1777368" y="476234"/>
                  <a:pt x="1776416" y="476520"/>
                  <a:pt x="1775368" y="476710"/>
                </a:cubicBezTo>
                <a:cubicBezTo>
                  <a:pt x="1775463" y="476710"/>
                  <a:pt x="1775463" y="476710"/>
                  <a:pt x="1775558" y="476615"/>
                </a:cubicBezTo>
                <a:cubicBezTo>
                  <a:pt x="1775463" y="476615"/>
                  <a:pt x="1775368" y="476615"/>
                  <a:pt x="1775273" y="476710"/>
                </a:cubicBezTo>
                <a:cubicBezTo>
                  <a:pt x="1775273" y="476710"/>
                  <a:pt x="1775368" y="476710"/>
                  <a:pt x="1775368" y="476710"/>
                </a:cubicBezTo>
                <a:cubicBezTo>
                  <a:pt x="1774034" y="477091"/>
                  <a:pt x="1772701" y="477377"/>
                  <a:pt x="1771463" y="477853"/>
                </a:cubicBezTo>
                <a:cubicBezTo>
                  <a:pt x="1771463" y="477853"/>
                  <a:pt x="1771558" y="477853"/>
                  <a:pt x="1771558" y="477853"/>
                </a:cubicBezTo>
                <a:cubicBezTo>
                  <a:pt x="1771082" y="478044"/>
                  <a:pt x="1770605" y="478139"/>
                  <a:pt x="1770129" y="478329"/>
                </a:cubicBezTo>
                <a:cubicBezTo>
                  <a:pt x="1770605" y="478139"/>
                  <a:pt x="1771082" y="478044"/>
                  <a:pt x="1771558" y="477853"/>
                </a:cubicBezTo>
                <a:cubicBezTo>
                  <a:pt x="1759747" y="481568"/>
                  <a:pt x="1747841" y="488426"/>
                  <a:pt x="1742316" y="499856"/>
                </a:cubicBezTo>
                <a:cubicBezTo>
                  <a:pt x="1752317" y="439372"/>
                  <a:pt x="1801657" y="372316"/>
                  <a:pt x="1870618" y="377555"/>
                </a:cubicBezTo>
                <a:cubicBezTo>
                  <a:pt x="1831280" y="322881"/>
                  <a:pt x="1836709" y="233061"/>
                  <a:pt x="1888620" y="191055"/>
                </a:cubicBezTo>
                <a:cubicBezTo>
                  <a:pt x="1888430" y="191246"/>
                  <a:pt x="1888239" y="191436"/>
                  <a:pt x="1888049" y="191532"/>
                </a:cubicBezTo>
                <a:cubicBezTo>
                  <a:pt x="1888334" y="191246"/>
                  <a:pt x="1888715" y="190960"/>
                  <a:pt x="1889001" y="190674"/>
                </a:cubicBezTo>
                <a:cubicBezTo>
                  <a:pt x="1888906" y="190770"/>
                  <a:pt x="1888811" y="190865"/>
                  <a:pt x="1888715" y="190960"/>
                </a:cubicBezTo>
                <a:cubicBezTo>
                  <a:pt x="1890906" y="189150"/>
                  <a:pt x="1893192" y="187341"/>
                  <a:pt x="1895478" y="185721"/>
                </a:cubicBezTo>
                <a:cubicBezTo>
                  <a:pt x="1895383" y="185817"/>
                  <a:pt x="1895288" y="185817"/>
                  <a:pt x="1895192" y="185912"/>
                </a:cubicBezTo>
                <a:cubicBezTo>
                  <a:pt x="1961582" y="129333"/>
                  <a:pt x="2103980" y="214201"/>
                  <a:pt x="2037115" y="264112"/>
                </a:cubicBezTo>
                <a:cubicBezTo>
                  <a:pt x="2019779" y="273447"/>
                  <a:pt x="1984156" y="278685"/>
                  <a:pt x="1967297" y="260112"/>
                </a:cubicBezTo>
                <a:cubicBezTo>
                  <a:pt x="1964915" y="256873"/>
                  <a:pt x="1965201" y="246777"/>
                  <a:pt x="1970630" y="245824"/>
                </a:cubicBezTo>
                <a:cubicBezTo>
                  <a:pt x="1970535" y="245824"/>
                  <a:pt x="1970440" y="245824"/>
                  <a:pt x="1970345" y="245824"/>
                </a:cubicBezTo>
                <a:cubicBezTo>
                  <a:pt x="1971583" y="245729"/>
                  <a:pt x="1972821" y="245538"/>
                  <a:pt x="1974059" y="245157"/>
                </a:cubicBezTo>
                <a:cubicBezTo>
                  <a:pt x="1974059" y="245157"/>
                  <a:pt x="1974059" y="245157"/>
                  <a:pt x="1974059" y="245157"/>
                </a:cubicBezTo>
                <a:cubicBezTo>
                  <a:pt x="1974059" y="245157"/>
                  <a:pt x="1974155" y="245157"/>
                  <a:pt x="1974155" y="245157"/>
                </a:cubicBezTo>
                <a:cubicBezTo>
                  <a:pt x="1974155" y="245157"/>
                  <a:pt x="1974059" y="245157"/>
                  <a:pt x="1974059" y="245157"/>
                </a:cubicBezTo>
                <a:cubicBezTo>
                  <a:pt x="1974345" y="245062"/>
                  <a:pt x="1974631" y="244967"/>
                  <a:pt x="1974917" y="244872"/>
                </a:cubicBezTo>
                <a:cubicBezTo>
                  <a:pt x="1974917" y="244872"/>
                  <a:pt x="1974821" y="244872"/>
                  <a:pt x="1974821" y="244967"/>
                </a:cubicBezTo>
                <a:cubicBezTo>
                  <a:pt x="1974917" y="244967"/>
                  <a:pt x="1974917" y="244872"/>
                  <a:pt x="1975012" y="244872"/>
                </a:cubicBezTo>
                <a:cubicBezTo>
                  <a:pt x="1975012" y="244872"/>
                  <a:pt x="1975012" y="244872"/>
                  <a:pt x="1974917" y="244872"/>
                </a:cubicBezTo>
                <a:cubicBezTo>
                  <a:pt x="1976250" y="244395"/>
                  <a:pt x="1977488" y="243633"/>
                  <a:pt x="1978631" y="242776"/>
                </a:cubicBezTo>
                <a:cubicBezTo>
                  <a:pt x="1978631" y="242776"/>
                  <a:pt x="1978631" y="242776"/>
                  <a:pt x="1978631" y="242776"/>
                </a:cubicBezTo>
                <a:cubicBezTo>
                  <a:pt x="1978631" y="242776"/>
                  <a:pt x="1978727" y="242681"/>
                  <a:pt x="1978727" y="242681"/>
                </a:cubicBezTo>
                <a:cubicBezTo>
                  <a:pt x="1978727" y="242681"/>
                  <a:pt x="1978631" y="242681"/>
                  <a:pt x="1978631" y="242776"/>
                </a:cubicBezTo>
                <a:cubicBezTo>
                  <a:pt x="2006540" y="202009"/>
                  <a:pt x="1920148" y="209248"/>
                  <a:pt x="1901098" y="258969"/>
                </a:cubicBezTo>
                <a:cubicBezTo>
                  <a:pt x="1854425" y="383270"/>
                  <a:pt x="2048926" y="431085"/>
                  <a:pt x="2105695" y="327453"/>
                </a:cubicBezTo>
                <a:cubicBezTo>
                  <a:pt x="2114744" y="311261"/>
                  <a:pt x="2121030" y="303831"/>
                  <a:pt x="2128364" y="327834"/>
                </a:cubicBezTo>
                <a:cubicBezTo>
                  <a:pt x="2133698" y="370411"/>
                  <a:pt x="2105219" y="378031"/>
                  <a:pt x="2075691" y="395938"/>
                </a:cubicBezTo>
                <a:cubicBezTo>
                  <a:pt x="2051402" y="414321"/>
                  <a:pt x="2056260" y="450326"/>
                  <a:pt x="2087216" y="458803"/>
                </a:cubicBezTo>
                <a:cubicBezTo>
                  <a:pt x="2124555" y="474043"/>
                  <a:pt x="2182943" y="461756"/>
                  <a:pt x="2221614" y="440801"/>
                </a:cubicBezTo>
                <a:cubicBezTo>
                  <a:pt x="2234759" y="376507"/>
                  <a:pt x="2326865" y="326310"/>
                  <a:pt x="2376300" y="379936"/>
                </a:cubicBezTo>
                <a:cubicBezTo>
                  <a:pt x="2390969" y="397748"/>
                  <a:pt x="2391826" y="427085"/>
                  <a:pt x="2373157" y="439372"/>
                </a:cubicBezTo>
                <a:cubicBezTo>
                  <a:pt x="2360775" y="448326"/>
                  <a:pt x="2331723" y="446325"/>
                  <a:pt x="2332771" y="427180"/>
                </a:cubicBezTo>
                <a:cubicBezTo>
                  <a:pt x="2360203" y="405177"/>
                  <a:pt x="2315531" y="387747"/>
                  <a:pt x="2292576" y="415369"/>
                </a:cubicBezTo>
                <a:cubicBezTo>
                  <a:pt x="2244665" y="466804"/>
                  <a:pt x="2328389" y="538623"/>
                  <a:pt x="2381444" y="506619"/>
                </a:cubicBezTo>
                <a:cubicBezTo>
                  <a:pt x="2365537" y="454898"/>
                  <a:pt x="2411067" y="382032"/>
                  <a:pt x="2468407" y="399748"/>
                </a:cubicBezTo>
                <a:cubicBezTo>
                  <a:pt x="2489171" y="407178"/>
                  <a:pt x="2502887" y="433752"/>
                  <a:pt x="2486981" y="450326"/>
                </a:cubicBezTo>
                <a:cubicBezTo>
                  <a:pt x="2486981" y="450231"/>
                  <a:pt x="2487076" y="450231"/>
                  <a:pt x="2487076" y="450231"/>
                </a:cubicBezTo>
                <a:cubicBezTo>
                  <a:pt x="2480313" y="458613"/>
                  <a:pt x="2462311" y="464328"/>
                  <a:pt x="2456882" y="452517"/>
                </a:cubicBezTo>
                <a:cubicBezTo>
                  <a:pt x="2468883" y="413559"/>
                  <a:pt x="2400208" y="443468"/>
                  <a:pt x="2428116" y="493379"/>
                </a:cubicBezTo>
                <a:cubicBezTo>
                  <a:pt x="2455643" y="487378"/>
                  <a:pt x="2510603" y="486330"/>
                  <a:pt x="2533368" y="489569"/>
                </a:cubicBezTo>
                <a:cubicBezTo>
                  <a:pt x="2506602" y="472043"/>
                  <a:pt x="2496220" y="433276"/>
                  <a:pt x="2506793" y="403749"/>
                </a:cubicBezTo>
                <a:cubicBezTo>
                  <a:pt x="2506793" y="403749"/>
                  <a:pt x="2506793" y="403844"/>
                  <a:pt x="2506698" y="403844"/>
                </a:cubicBezTo>
                <a:cubicBezTo>
                  <a:pt x="2521557" y="363363"/>
                  <a:pt x="2587946" y="355457"/>
                  <a:pt x="2599566" y="402415"/>
                </a:cubicBezTo>
                <a:cubicBezTo>
                  <a:pt x="2593851" y="395271"/>
                  <a:pt x="2579087" y="393938"/>
                  <a:pt x="2573658" y="394700"/>
                </a:cubicBezTo>
                <a:cubicBezTo>
                  <a:pt x="2489457" y="409845"/>
                  <a:pt x="2578516" y="521954"/>
                  <a:pt x="2672337" y="498713"/>
                </a:cubicBezTo>
                <a:cubicBezTo>
                  <a:pt x="2704151" y="495189"/>
                  <a:pt x="2722058" y="482901"/>
                  <a:pt x="2747966" y="479282"/>
                </a:cubicBezTo>
                <a:cubicBezTo>
                  <a:pt x="2787399" y="472424"/>
                  <a:pt x="2808068" y="510810"/>
                  <a:pt x="2806449" y="542337"/>
                </a:cubicBezTo>
                <a:cubicBezTo>
                  <a:pt x="2835691" y="583295"/>
                  <a:pt x="2893032" y="520906"/>
                  <a:pt x="2907033" y="500904"/>
                </a:cubicBezTo>
                <a:cubicBezTo>
                  <a:pt x="2903509" y="522525"/>
                  <a:pt x="2928179" y="544433"/>
                  <a:pt x="2948467" y="533003"/>
                </a:cubicBezTo>
                <a:cubicBezTo>
                  <a:pt x="2929608" y="530717"/>
                  <a:pt x="2915892" y="516715"/>
                  <a:pt x="2907128" y="500808"/>
                </a:cubicBezTo>
                <a:lnTo>
                  <a:pt x="2907128" y="500808"/>
                </a:lnTo>
                <a:cubicBezTo>
                  <a:pt x="2907414" y="475377"/>
                  <a:pt x="2932179" y="458803"/>
                  <a:pt x="2955611" y="461946"/>
                </a:cubicBezTo>
                <a:cubicBezTo>
                  <a:pt x="2962088" y="436419"/>
                  <a:pt x="2991996" y="423846"/>
                  <a:pt x="3015713" y="426704"/>
                </a:cubicBezTo>
                <a:cubicBezTo>
                  <a:pt x="3020000" y="409083"/>
                  <a:pt x="3030953" y="394224"/>
                  <a:pt x="3046956" y="385365"/>
                </a:cubicBezTo>
                <a:cubicBezTo>
                  <a:pt x="3035716" y="373745"/>
                  <a:pt x="3020381" y="366506"/>
                  <a:pt x="3004569" y="363553"/>
                </a:cubicBezTo>
                <a:cubicBezTo>
                  <a:pt x="3004665" y="363553"/>
                  <a:pt x="3004760" y="363553"/>
                  <a:pt x="3004855" y="363648"/>
                </a:cubicBezTo>
                <a:cubicBezTo>
                  <a:pt x="3004760" y="363648"/>
                  <a:pt x="3004569" y="363553"/>
                  <a:pt x="3004474" y="363553"/>
                </a:cubicBezTo>
                <a:cubicBezTo>
                  <a:pt x="3004474" y="363553"/>
                  <a:pt x="3004569" y="363553"/>
                  <a:pt x="3004569" y="363553"/>
                </a:cubicBezTo>
                <a:cubicBezTo>
                  <a:pt x="2907414" y="350694"/>
                  <a:pt x="2849217" y="470519"/>
                  <a:pt x="2751490" y="459660"/>
                </a:cubicBezTo>
                <a:cubicBezTo>
                  <a:pt x="2708818" y="456422"/>
                  <a:pt x="2671575" y="422799"/>
                  <a:pt x="2663860" y="380793"/>
                </a:cubicBezTo>
                <a:cubicBezTo>
                  <a:pt x="2656716" y="335740"/>
                  <a:pt x="2668432" y="288687"/>
                  <a:pt x="2652144" y="244776"/>
                </a:cubicBezTo>
                <a:cubicBezTo>
                  <a:pt x="2621378" y="134096"/>
                  <a:pt x="2478884" y="92472"/>
                  <a:pt x="2390111" y="163433"/>
                </a:cubicBezTo>
                <a:lnTo>
                  <a:pt x="2390111" y="163433"/>
                </a:lnTo>
                <a:cubicBezTo>
                  <a:pt x="2463930" y="87614"/>
                  <a:pt x="2600424" y="107426"/>
                  <a:pt x="2654144" y="197247"/>
                </a:cubicBezTo>
                <a:cubicBezTo>
                  <a:pt x="2690530" y="252015"/>
                  <a:pt x="2683767" y="310308"/>
                  <a:pt x="2686339" y="371745"/>
                </a:cubicBezTo>
                <a:cubicBezTo>
                  <a:pt x="2692340" y="423942"/>
                  <a:pt x="2752252" y="451088"/>
                  <a:pt x="2799210" y="432228"/>
                </a:cubicBezTo>
                <a:cubicBezTo>
                  <a:pt x="2876934" y="404606"/>
                  <a:pt x="2973803" y="299069"/>
                  <a:pt x="3050003" y="383841"/>
                </a:cubicBezTo>
                <a:cubicBezTo>
                  <a:pt x="3072292" y="372792"/>
                  <a:pt x="3092485" y="372983"/>
                  <a:pt x="3109059" y="379936"/>
                </a:cubicBezTo>
                <a:cubicBezTo>
                  <a:pt x="3089056" y="280971"/>
                  <a:pt x="2964088" y="350218"/>
                  <a:pt x="2898080" y="341169"/>
                </a:cubicBezTo>
                <a:cubicBezTo>
                  <a:pt x="2898366" y="341169"/>
                  <a:pt x="2898651" y="341169"/>
                  <a:pt x="2898937" y="341265"/>
                </a:cubicBezTo>
                <a:cubicBezTo>
                  <a:pt x="2883602" y="339931"/>
                  <a:pt x="2868457" y="335264"/>
                  <a:pt x="2856170" y="328120"/>
                </a:cubicBezTo>
                <a:lnTo>
                  <a:pt x="2856170" y="328120"/>
                </a:lnTo>
                <a:cubicBezTo>
                  <a:pt x="2742632" y="251920"/>
                  <a:pt x="2982948" y="12895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164" y="19796"/>
                  <a:pt x="2811688" y="19510"/>
                  <a:pt x="2811117" y="19320"/>
                </a:cubicBezTo>
                <a:cubicBezTo>
                  <a:pt x="2811593" y="19605"/>
                  <a:pt x="2812069" y="19796"/>
                  <a:pt x="2812641" y="20082"/>
                </a:cubicBezTo>
                <a:cubicBezTo>
                  <a:pt x="2810735" y="19129"/>
                  <a:pt x="2808735" y="18177"/>
                  <a:pt x="2806830" y="17224"/>
                </a:cubicBezTo>
                <a:cubicBezTo>
                  <a:pt x="2808259" y="17891"/>
                  <a:pt x="2809783" y="18653"/>
                  <a:pt x="2811212" y="19320"/>
                </a:cubicBezTo>
                <a:cubicBezTo>
                  <a:pt x="2805592" y="16462"/>
                  <a:pt x="2799782" y="14081"/>
                  <a:pt x="2793686" y="11985"/>
                </a:cubicBezTo>
                <a:cubicBezTo>
                  <a:pt x="2795115" y="12462"/>
                  <a:pt x="2796448" y="12938"/>
                  <a:pt x="2797877" y="13509"/>
                </a:cubicBezTo>
                <a:cubicBezTo>
                  <a:pt x="2796258" y="12938"/>
                  <a:pt x="2794734" y="12366"/>
                  <a:pt x="2793114" y="11795"/>
                </a:cubicBezTo>
                <a:cubicBezTo>
                  <a:pt x="2793305" y="11890"/>
                  <a:pt x="2793495" y="11890"/>
                  <a:pt x="2793686" y="11985"/>
                </a:cubicBezTo>
                <a:cubicBezTo>
                  <a:pt x="2768254" y="3603"/>
                  <a:pt x="2739965" y="2365"/>
                  <a:pt x="2711771" y="8842"/>
                </a:cubicBezTo>
                <a:lnTo>
                  <a:pt x="2711771" y="8842"/>
                </a:lnTo>
                <a:cubicBezTo>
                  <a:pt x="2753871" y="-6398"/>
                  <a:pt x="2803306" y="-2207"/>
                  <a:pt x="2840453" y="23511"/>
                </a:cubicBezTo>
                <a:cubicBezTo>
                  <a:pt x="2840263" y="23415"/>
                  <a:pt x="2840073" y="23320"/>
                  <a:pt x="2839882" y="23130"/>
                </a:cubicBezTo>
                <a:cubicBezTo>
                  <a:pt x="2988282" y="134477"/>
                  <a:pt x="2774826" y="253158"/>
                  <a:pt x="2871410" y="315357"/>
                </a:cubicBezTo>
                <a:cubicBezTo>
                  <a:pt x="2925702" y="342027"/>
                  <a:pt x="2987424" y="308499"/>
                  <a:pt x="3044098" y="316309"/>
                </a:cubicBezTo>
                <a:cubicBezTo>
                  <a:pt x="3043908" y="316309"/>
                  <a:pt x="3043622" y="316309"/>
                  <a:pt x="3043431" y="316214"/>
                </a:cubicBezTo>
                <a:cubicBezTo>
                  <a:pt x="3044003" y="316309"/>
                  <a:pt x="3044479" y="316309"/>
                  <a:pt x="3045051" y="316404"/>
                </a:cubicBezTo>
                <a:cubicBezTo>
                  <a:pt x="3044765" y="316404"/>
                  <a:pt x="3044384" y="316309"/>
                  <a:pt x="3044098" y="316309"/>
                </a:cubicBezTo>
                <a:cubicBezTo>
                  <a:pt x="3077626" y="318881"/>
                  <a:pt x="3115059" y="343074"/>
                  <a:pt x="3110201" y="380508"/>
                </a:cubicBezTo>
                <a:cubicBezTo>
                  <a:pt x="3168780" y="406225"/>
                  <a:pt x="3177638" y="506238"/>
                  <a:pt x="3106201" y="500427"/>
                </a:cubicBezTo>
                <a:cubicBezTo>
                  <a:pt x="3131823" y="507381"/>
                  <a:pt x="3160112" y="525192"/>
                  <a:pt x="3167066" y="552720"/>
                </a:cubicBezTo>
                <a:cubicBezTo>
                  <a:pt x="3172781" y="576437"/>
                  <a:pt x="3168209" y="637206"/>
                  <a:pt x="3142301" y="586343"/>
                </a:cubicBezTo>
                <a:cubicBezTo>
                  <a:pt x="3140015" y="592439"/>
                  <a:pt x="3136967" y="598154"/>
                  <a:pt x="3133347" y="603583"/>
                </a:cubicBezTo>
                <a:cubicBezTo>
                  <a:pt x="3133443" y="603488"/>
                  <a:pt x="3133443" y="603393"/>
                  <a:pt x="3133538" y="603393"/>
                </a:cubicBezTo>
                <a:cubicBezTo>
                  <a:pt x="3133347" y="603678"/>
                  <a:pt x="3133157" y="603964"/>
                  <a:pt x="3132966" y="604155"/>
                </a:cubicBezTo>
                <a:cubicBezTo>
                  <a:pt x="3132966" y="604155"/>
                  <a:pt x="3132966" y="604155"/>
                  <a:pt x="3132966" y="604059"/>
                </a:cubicBezTo>
                <a:cubicBezTo>
                  <a:pt x="3131823" y="605774"/>
                  <a:pt x="3130585" y="607393"/>
                  <a:pt x="3129251" y="609012"/>
                </a:cubicBezTo>
                <a:cubicBezTo>
                  <a:pt x="3129347" y="608917"/>
                  <a:pt x="3129442" y="608822"/>
                  <a:pt x="3129442" y="608727"/>
                </a:cubicBezTo>
                <a:cubicBezTo>
                  <a:pt x="3129156" y="609108"/>
                  <a:pt x="3128870" y="609489"/>
                  <a:pt x="3128585" y="609774"/>
                </a:cubicBezTo>
                <a:cubicBezTo>
                  <a:pt x="3128680" y="609679"/>
                  <a:pt x="3128775" y="609584"/>
                  <a:pt x="3128775" y="609489"/>
                </a:cubicBezTo>
                <a:cubicBezTo>
                  <a:pt x="3127442" y="611203"/>
                  <a:pt x="3126013" y="612822"/>
                  <a:pt x="3124489" y="614442"/>
                </a:cubicBezTo>
                <a:cubicBezTo>
                  <a:pt x="3124584" y="614346"/>
                  <a:pt x="3124584" y="614346"/>
                  <a:pt x="3124679" y="614251"/>
                </a:cubicBezTo>
                <a:cubicBezTo>
                  <a:pt x="3123060" y="615966"/>
                  <a:pt x="3121441" y="617680"/>
                  <a:pt x="3119726" y="619299"/>
                </a:cubicBezTo>
                <a:cubicBezTo>
                  <a:pt x="3119726" y="619299"/>
                  <a:pt x="3119726" y="619299"/>
                  <a:pt x="3119822" y="619204"/>
                </a:cubicBezTo>
                <a:cubicBezTo>
                  <a:pt x="3118012" y="621014"/>
                  <a:pt x="3116012" y="622633"/>
                  <a:pt x="3114011" y="624348"/>
                </a:cubicBezTo>
                <a:cubicBezTo>
                  <a:pt x="3114107" y="624252"/>
                  <a:pt x="3114202" y="624157"/>
                  <a:pt x="3114297" y="624062"/>
                </a:cubicBezTo>
                <a:cubicBezTo>
                  <a:pt x="3114011" y="624348"/>
                  <a:pt x="3113631" y="624538"/>
                  <a:pt x="3113345" y="624824"/>
                </a:cubicBezTo>
                <a:cubicBezTo>
                  <a:pt x="3113440" y="624729"/>
                  <a:pt x="3113535" y="624729"/>
                  <a:pt x="3113631" y="624633"/>
                </a:cubicBezTo>
                <a:cubicBezTo>
                  <a:pt x="3109059" y="628348"/>
                  <a:pt x="3104296" y="631682"/>
                  <a:pt x="3098962" y="634920"/>
                </a:cubicBezTo>
                <a:cubicBezTo>
                  <a:pt x="3101819" y="621204"/>
                  <a:pt x="3103915" y="572913"/>
                  <a:pt x="3097248" y="555482"/>
                </a:cubicBezTo>
                <a:cubicBezTo>
                  <a:pt x="3092771" y="554339"/>
                  <a:pt x="3088199" y="553672"/>
                  <a:pt x="3083627" y="553577"/>
                </a:cubicBezTo>
                <a:cubicBezTo>
                  <a:pt x="3090009" y="595487"/>
                  <a:pt x="3054766" y="648636"/>
                  <a:pt x="3014666" y="669591"/>
                </a:cubicBezTo>
                <a:cubicBezTo>
                  <a:pt x="3020000" y="653970"/>
                  <a:pt x="3023715" y="603869"/>
                  <a:pt x="3014951" y="584057"/>
                </a:cubicBezTo>
                <a:cubicBezTo>
                  <a:pt x="2873219" y="709977"/>
                  <a:pt x="2758729" y="636635"/>
                  <a:pt x="2701579" y="735790"/>
                </a:cubicBezTo>
                <a:cubicBezTo>
                  <a:pt x="2845502" y="616442"/>
                  <a:pt x="2937323" y="814371"/>
                  <a:pt x="2984662" y="698357"/>
                </a:cubicBezTo>
                <a:cubicBezTo>
                  <a:pt x="2973518" y="846375"/>
                  <a:pt x="2859218" y="736266"/>
                  <a:pt x="2785018" y="777224"/>
                </a:cubicBezTo>
                <a:cubicBezTo>
                  <a:pt x="2934370" y="767032"/>
                  <a:pt x="2926559" y="836660"/>
                  <a:pt x="3014285" y="861711"/>
                </a:cubicBezTo>
                <a:cubicBezTo>
                  <a:pt x="3033049" y="847233"/>
                  <a:pt x="3043431" y="804561"/>
                  <a:pt x="3036573" y="786844"/>
                </a:cubicBezTo>
                <a:cubicBezTo>
                  <a:pt x="3053147" y="798179"/>
                  <a:pt x="3067625" y="817229"/>
                  <a:pt x="3066958" y="836755"/>
                </a:cubicBezTo>
                <a:cubicBezTo>
                  <a:pt x="3066958" y="836660"/>
                  <a:pt x="3066958" y="836469"/>
                  <a:pt x="3066958" y="836374"/>
                </a:cubicBezTo>
                <a:cubicBezTo>
                  <a:pt x="3066958" y="840279"/>
                  <a:pt x="3066577" y="844185"/>
                  <a:pt x="3065720" y="848090"/>
                </a:cubicBezTo>
                <a:cubicBezTo>
                  <a:pt x="3065720" y="847995"/>
                  <a:pt x="3065720" y="847995"/>
                  <a:pt x="3065720" y="847899"/>
                </a:cubicBezTo>
                <a:cubicBezTo>
                  <a:pt x="3064767" y="852281"/>
                  <a:pt x="3063243" y="856567"/>
                  <a:pt x="3061434" y="860663"/>
                </a:cubicBezTo>
                <a:cubicBezTo>
                  <a:pt x="3093342" y="859710"/>
                  <a:pt x="3105629" y="825801"/>
                  <a:pt x="3101629" y="800846"/>
                </a:cubicBezTo>
                <a:cubicBezTo>
                  <a:pt x="3104486" y="802846"/>
                  <a:pt x="3106868" y="804942"/>
                  <a:pt x="3109249" y="807228"/>
                </a:cubicBezTo>
                <a:cubicBezTo>
                  <a:pt x="3109154" y="807132"/>
                  <a:pt x="3109059" y="807037"/>
                  <a:pt x="3108963" y="806942"/>
                </a:cubicBezTo>
                <a:cubicBezTo>
                  <a:pt x="3117155" y="814562"/>
                  <a:pt x="3122870" y="825325"/>
                  <a:pt x="3121917" y="836660"/>
                </a:cubicBezTo>
                <a:cubicBezTo>
                  <a:pt x="3206023" y="775890"/>
                  <a:pt x="3113821" y="980773"/>
                  <a:pt x="2993425" y="932672"/>
                </a:cubicBezTo>
                <a:cubicBezTo>
                  <a:pt x="2953515" y="1005538"/>
                  <a:pt x="2967803" y="1007634"/>
                  <a:pt x="3025619" y="1058021"/>
                </a:cubicBezTo>
                <a:cubicBezTo>
                  <a:pt x="2937513" y="1035447"/>
                  <a:pt x="2920083" y="1015063"/>
                  <a:pt x="2951229" y="931815"/>
                </a:cubicBezTo>
                <a:cubicBezTo>
                  <a:pt x="2951229" y="931815"/>
                  <a:pt x="2951229" y="931815"/>
                  <a:pt x="2951229" y="931815"/>
                </a:cubicBezTo>
                <a:cubicBezTo>
                  <a:pt x="2953325" y="923528"/>
                  <a:pt x="2955801" y="912955"/>
                  <a:pt x="2948181" y="907050"/>
                </a:cubicBezTo>
                <a:cubicBezTo>
                  <a:pt x="2940276" y="932100"/>
                  <a:pt x="2919987" y="952484"/>
                  <a:pt x="2895794" y="962104"/>
                </a:cubicBezTo>
                <a:cubicBezTo>
                  <a:pt x="2952563" y="918861"/>
                  <a:pt x="2920178" y="879427"/>
                  <a:pt x="2908367" y="919813"/>
                </a:cubicBezTo>
                <a:cubicBezTo>
                  <a:pt x="2896079" y="943626"/>
                  <a:pt x="2866361" y="950960"/>
                  <a:pt x="2841977" y="955151"/>
                </a:cubicBezTo>
                <a:cubicBezTo>
                  <a:pt x="2867695" y="941054"/>
                  <a:pt x="2889412" y="913908"/>
                  <a:pt x="2884078" y="883332"/>
                </a:cubicBezTo>
                <a:cubicBezTo>
                  <a:pt x="2883411" y="881904"/>
                  <a:pt x="2881411" y="881427"/>
                  <a:pt x="2880268" y="882570"/>
                </a:cubicBezTo>
                <a:cubicBezTo>
                  <a:pt x="2870838" y="890571"/>
                  <a:pt x="2869028" y="909621"/>
                  <a:pt x="2858456" y="918003"/>
                </a:cubicBezTo>
                <a:cubicBezTo>
                  <a:pt x="2850931" y="925052"/>
                  <a:pt x="2840168" y="922194"/>
                  <a:pt x="2830928" y="924195"/>
                </a:cubicBezTo>
                <a:cubicBezTo>
                  <a:pt x="2806449" y="928957"/>
                  <a:pt x="2782256" y="942102"/>
                  <a:pt x="2761586" y="958104"/>
                </a:cubicBezTo>
                <a:lnTo>
                  <a:pt x="2761586" y="958104"/>
                </a:lnTo>
                <a:cubicBezTo>
                  <a:pt x="2774350" y="945816"/>
                  <a:pt x="2780065" y="929529"/>
                  <a:pt x="2793019" y="917908"/>
                </a:cubicBezTo>
                <a:cubicBezTo>
                  <a:pt x="2807211" y="904383"/>
                  <a:pt x="2843216" y="905430"/>
                  <a:pt x="2841120" y="878856"/>
                </a:cubicBezTo>
                <a:cubicBezTo>
                  <a:pt x="2839787" y="875617"/>
                  <a:pt x="2836929" y="878379"/>
                  <a:pt x="2834738" y="880380"/>
                </a:cubicBezTo>
                <a:cubicBezTo>
                  <a:pt x="2816641" y="894381"/>
                  <a:pt x="2790638" y="882380"/>
                  <a:pt x="2770731" y="890476"/>
                </a:cubicBezTo>
                <a:cubicBezTo>
                  <a:pt x="2746918" y="901430"/>
                  <a:pt x="2738822" y="929719"/>
                  <a:pt x="2725582" y="950865"/>
                </a:cubicBezTo>
                <a:cubicBezTo>
                  <a:pt x="2693673" y="1004014"/>
                  <a:pt x="2625474" y="995251"/>
                  <a:pt x="2572039" y="993918"/>
                </a:cubicBezTo>
                <a:cubicBezTo>
                  <a:pt x="2654049" y="971724"/>
                  <a:pt x="2673194" y="977725"/>
                  <a:pt x="2702817" y="891905"/>
                </a:cubicBezTo>
                <a:cubicBezTo>
                  <a:pt x="2662908" y="935720"/>
                  <a:pt x="2601567" y="956199"/>
                  <a:pt x="2543274" y="945054"/>
                </a:cubicBezTo>
                <a:cubicBezTo>
                  <a:pt x="2500792" y="982392"/>
                  <a:pt x="2433355" y="997918"/>
                  <a:pt x="2389540" y="954294"/>
                </a:cubicBezTo>
                <a:cubicBezTo>
                  <a:pt x="2247236" y="896572"/>
                  <a:pt x="2188181" y="1012110"/>
                  <a:pt x="2171322" y="1136602"/>
                </a:cubicBezTo>
                <a:cubicBezTo>
                  <a:pt x="2160940" y="1105551"/>
                  <a:pt x="2156273" y="1017921"/>
                  <a:pt x="2172275" y="978297"/>
                </a:cubicBezTo>
                <a:cubicBezTo>
                  <a:pt x="2123602" y="1036685"/>
                  <a:pt x="2128650" y="1041638"/>
                  <a:pt x="2153987" y="1105265"/>
                </a:cubicBezTo>
                <a:cubicBezTo>
                  <a:pt x="2165893" y="1175845"/>
                  <a:pt x="2118268" y="1229280"/>
                  <a:pt x="2058832" y="1233567"/>
                </a:cubicBezTo>
                <a:cubicBezTo>
                  <a:pt x="2110076" y="1250426"/>
                  <a:pt x="2169131" y="1258713"/>
                  <a:pt x="2224376" y="1262046"/>
                </a:cubicBezTo>
                <a:cubicBezTo>
                  <a:pt x="2413067" y="1268809"/>
                  <a:pt x="2597090" y="1245949"/>
                  <a:pt x="2791304" y="1268142"/>
                </a:cubicBezTo>
                <a:lnTo>
                  <a:pt x="2791304" y="1268142"/>
                </a:lnTo>
                <a:lnTo>
                  <a:pt x="2791304" y="1268142"/>
                </a:lnTo>
                <a:cubicBezTo>
                  <a:pt x="3034668" y="1289479"/>
                  <a:pt x="3284128" y="1407208"/>
                  <a:pt x="3398714" y="1633903"/>
                </a:cubicBezTo>
                <a:cubicBezTo>
                  <a:pt x="3530254" y="1884505"/>
                  <a:pt x="3448815" y="2189686"/>
                  <a:pt x="3229835" y="2361708"/>
                </a:cubicBezTo>
                <a:cubicBezTo>
                  <a:pt x="2999807" y="2547064"/>
                  <a:pt x="2680624" y="2541826"/>
                  <a:pt x="2459358" y="2345039"/>
                </a:cubicBezTo>
                <a:lnTo>
                  <a:pt x="2459358" y="2345039"/>
                </a:lnTo>
                <a:lnTo>
                  <a:pt x="2459358" y="2345039"/>
                </a:lnTo>
                <a:cubicBezTo>
                  <a:pt x="2436498" y="2325418"/>
                  <a:pt x="2415639" y="2305796"/>
                  <a:pt x="2396112" y="2286460"/>
                </a:cubicBezTo>
                <a:cubicBezTo>
                  <a:pt x="2398493" y="2285222"/>
                  <a:pt x="2400780" y="2283984"/>
                  <a:pt x="2402970" y="2282650"/>
                </a:cubicBezTo>
                <a:cubicBezTo>
                  <a:pt x="2418496" y="2292842"/>
                  <a:pt x="2433546" y="2286270"/>
                  <a:pt x="2440403" y="2274649"/>
                </a:cubicBezTo>
                <a:cubicBezTo>
                  <a:pt x="2431259" y="2278078"/>
                  <a:pt x="2418210" y="2279888"/>
                  <a:pt x="2409923" y="2278174"/>
                </a:cubicBezTo>
                <a:cubicBezTo>
                  <a:pt x="2417829" y="2272649"/>
                  <a:pt x="2424878" y="2266363"/>
                  <a:pt x="2430783" y="2259409"/>
                </a:cubicBezTo>
                <a:cubicBezTo>
                  <a:pt x="2448500" y="2276650"/>
                  <a:pt x="2467264" y="2294080"/>
                  <a:pt x="2487362" y="2311130"/>
                </a:cubicBezTo>
                <a:lnTo>
                  <a:pt x="2487362" y="2311130"/>
                </a:lnTo>
                <a:lnTo>
                  <a:pt x="2487362" y="2311130"/>
                </a:lnTo>
                <a:cubicBezTo>
                  <a:pt x="2795305" y="2583259"/>
                  <a:pt x="3255839" y="2437527"/>
                  <a:pt x="3387379" y="2058813"/>
                </a:cubicBezTo>
                <a:lnTo>
                  <a:pt x="3387379" y="2058813"/>
                </a:lnTo>
                <a:cubicBezTo>
                  <a:pt x="3431956" y="1927749"/>
                  <a:pt x="3419193" y="1779254"/>
                  <a:pt x="3354994" y="1656667"/>
                </a:cubicBezTo>
                <a:cubicBezTo>
                  <a:pt x="3247743" y="1445688"/>
                  <a:pt x="3012951" y="1338628"/>
                  <a:pt x="2786447" y="1319673"/>
                </a:cubicBezTo>
                <a:lnTo>
                  <a:pt x="2786447" y="1319673"/>
                </a:lnTo>
                <a:lnTo>
                  <a:pt x="2786447" y="1319673"/>
                </a:lnTo>
                <a:cubicBezTo>
                  <a:pt x="2594518" y="1298527"/>
                  <a:pt x="2410019" y="1322340"/>
                  <a:pt x="2221995" y="1316149"/>
                </a:cubicBezTo>
                <a:cubicBezTo>
                  <a:pt x="2135889" y="1311195"/>
                  <a:pt x="2048735" y="1297003"/>
                  <a:pt x="1972345" y="1256998"/>
                </a:cubicBezTo>
                <a:cubicBezTo>
                  <a:pt x="1972345" y="1256903"/>
                  <a:pt x="1972250" y="1257189"/>
                  <a:pt x="1972440" y="1256808"/>
                </a:cubicBezTo>
                <a:cubicBezTo>
                  <a:pt x="1917005" y="1233186"/>
                  <a:pt x="1866141" y="1191085"/>
                  <a:pt x="1838709" y="1137745"/>
                </a:cubicBezTo>
                <a:cubicBezTo>
                  <a:pt x="1776797" y="1024398"/>
                  <a:pt x="1901669" y="930100"/>
                  <a:pt x="1992443" y="881618"/>
                </a:cubicBezTo>
                <a:cubicBezTo>
                  <a:pt x="1989014" y="876951"/>
                  <a:pt x="1985680" y="872188"/>
                  <a:pt x="1982441" y="867235"/>
                </a:cubicBezTo>
                <a:cubicBezTo>
                  <a:pt x="1883381" y="919242"/>
                  <a:pt x="1756604" y="1024588"/>
                  <a:pt x="1823945" y="1145651"/>
                </a:cubicBezTo>
                <a:cubicBezTo>
                  <a:pt x="1853283" y="1202229"/>
                  <a:pt x="1906718" y="1246521"/>
                  <a:pt x="1965392" y="1271667"/>
                </a:cubicBezTo>
                <a:cubicBezTo>
                  <a:pt x="1965296" y="1271953"/>
                  <a:pt x="1965392" y="1271762"/>
                  <a:pt x="1965296" y="1271762"/>
                </a:cubicBezTo>
                <a:cubicBezTo>
                  <a:pt x="1966725" y="1272429"/>
                  <a:pt x="1968535" y="1273286"/>
                  <a:pt x="1969868" y="1274048"/>
                </a:cubicBezTo>
                <a:lnTo>
                  <a:pt x="1969868" y="1274048"/>
                </a:lnTo>
                <a:lnTo>
                  <a:pt x="1969868" y="1274048"/>
                </a:lnTo>
                <a:cubicBezTo>
                  <a:pt x="2047021" y="1313386"/>
                  <a:pt x="2134842" y="1327293"/>
                  <a:pt x="2221233" y="1332150"/>
                </a:cubicBezTo>
                <a:cubicBezTo>
                  <a:pt x="2409066" y="1338246"/>
                  <a:pt x="2593756" y="1314148"/>
                  <a:pt x="2784923" y="1334913"/>
                </a:cubicBezTo>
                <a:lnTo>
                  <a:pt x="2784923" y="1334913"/>
                </a:lnTo>
                <a:lnTo>
                  <a:pt x="2784923" y="1334913"/>
                </a:lnTo>
                <a:cubicBezTo>
                  <a:pt x="3006569" y="1353201"/>
                  <a:pt x="3236693" y="1457023"/>
                  <a:pt x="3341945" y="1663430"/>
                </a:cubicBezTo>
                <a:cubicBezTo>
                  <a:pt x="3404429" y="1782492"/>
                  <a:pt x="3417002" y="1926891"/>
                  <a:pt x="3373758" y="2054431"/>
                </a:cubicBezTo>
                <a:lnTo>
                  <a:pt x="3373758" y="2054431"/>
                </a:lnTo>
                <a:lnTo>
                  <a:pt x="3373758" y="2054431"/>
                </a:lnTo>
                <a:cubicBezTo>
                  <a:pt x="3304226" y="2267315"/>
                  <a:pt x="3097438" y="2428002"/>
                  <a:pt x="2873124" y="2437813"/>
                </a:cubicBezTo>
                <a:cubicBezTo>
                  <a:pt x="2705103" y="2447528"/>
                  <a:pt x="2553084" y="2366185"/>
                  <a:pt x="2438499" y="2248837"/>
                </a:cubicBezTo>
                <a:cubicBezTo>
                  <a:pt x="2443451" y="2241217"/>
                  <a:pt x="2447357" y="2232739"/>
                  <a:pt x="2449833" y="2223881"/>
                </a:cubicBezTo>
                <a:cubicBezTo>
                  <a:pt x="2457644" y="2229501"/>
                  <a:pt x="2456120" y="2219595"/>
                  <a:pt x="2451738" y="2215975"/>
                </a:cubicBezTo>
                <a:cubicBezTo>
                  <a:pt x="2453929" y="2204736"/>
                  <a:pt x="2454119" y="2193306"/>
                  <a:pt x="2452405" y="2181876"/>
                </a:cubicBezTo>
                <a:cubicBezTo>
                  <a:pt x="2454501" y="2180733"/>
                  <a:pt x="2450024" y="2174351"/>
                  <a:pt x="2450309" y="2171684"/>
                </a:cubicBezTo>
                <a:cubicBezTo>
                  <a:pt x="2453358" y="2170446"/>
                  <a:pt x="2455453" y="2175018"/>
                  <a:pt x="2457644" y="2177113"/>
                </a:cubicBezTo>
                <a:cubicBezTo>
                  <a:pt x="2460692" y="2180066"/>
                  <a:pt x="2465550" y="2179399"/>
                  <a:pt x="2464692" y="2175208"/>
                </a:cubicBezTo>
                <a:cubicBezTo>
                  <a:pt x="2462311" y="2168446"/>
                  <a:pt x="2454024" y="2162730"/>
                  <a:pt x="2447166" y="2161588"/>
                </a:cubicBezTo>
                <a:cubicBezTo>
                  <a:pt x="2441642" y="2146538"/>
                  <a:pt x="2432593" y="2131965"/>
                  <a:pt x="2420306" y="2119487"/>
                </a:cubicBezTo>
                <a:cubicBezTo>
                  <a:pt x="2423354" y="2118058"/>
                  <a:pt x="2426402" y="2122726"/>
                  <a:pt x="2428973" y="2124726"/>
                </a:cubicBezTo>
                <a:cubicBezTo>
                  <a:pt x="2448881" y="2131584"/>
                  <a:pt x="2426306" y="2102056"/>
                  <a:pt x="2408685" y="2109200"/>
                </a:cubicBezTo>
                <a:cubicBezTo>
                  <a:pt x="2400494" y="2103009"/>
                  <a:pt x="2391445" y="2098056"/>
                  <a:pt x="2381730" y="2094722"/>
                </a:cubicBezTo>
                <a:cubicBezTo>
                  <a:pt x="2394017" y="2088912"/>
                  <a:pt x="2361727" y="2071957"/>
                  <a:pt x="2353917" y="2089007"/>
                </a:cubicBezTo>
                <a:cubicBezTo>
                  <a:pt x="2342868" y="2090341"/>
                  <a:pt x="2328009" y="2084816"/>
                  <a:pt x="2319055" y="2091960"/>
                </a:cubicBezTo>
                <a:cubicBezTo>
                  <a:pt x="2310101" y="2094055"/>
                  <a:pt x="2300958" y="2097008"/>
                  <a:pt x="2292004" y="2101009"/>
                </a:cubicBezTo>
                <a:cubicBezTo>
                  <a:pt x="2221995" y="2033571"/>
                  <a:pt x="2125888" y="1963182"/>
                  <a:pt x="2024733" y="1997853"/>
                </a:cubicBezTo>
                <a:cubicBezTo>
                  <a:pt x="1975107" y="2015188"/>
                  <a:pt x="1936055" y="2052907"/>
                  <a:pt x="1905575" y="2094722"/>
                </a:cubicBezTo>
                <a:cubicBezTo>
                  <a:pt x="1790036" y="2257218"/>
                  <a:pt x="1731077" y="2492105"/>
                  <a:pt x="1525241" y="2568495"/>
                </a:cubicBezTo>
                <a:cubicBezTo>
                  <a:pt x="1398083" y="2619359"/>
                  <a:pt x="1240539" y="2583259"/>
                  <a:pt x="1160053" y="2469055"/>
                </a:cubicBezTo>
                <a:cubicBezTo>
                  <a:pt x="1087282" y="2370185"/>
                  <a:pt x="1075090" y="2235406"/>
                  <a:pt x="1099093" y="2119011"/>
                </a:cubicBezTo>
                <a:cubicBezTo>
                  <a:pt x="1125001" y="1979088"/>
                  <a:pt x="1199677" y="1850691"/>
                  <a:pt x="1212345" y="1708388"/>
                </a:cubicBezTo>
                <a:cubicBezTo>
                  <a:pt x="1217489" y="1627140"/>
                  <a:pt x="1185199" y="1521126"/>
                  <a:pt x="1101379" y="1493885"/>
                </a:cubicBezTo>
                <a:cubicBezTo>
                  <a:pt x="1061469" y="1486170"/>
                  <a:pt x="1019654" y="1492837"/>
                  <a:pt x="981935" y="1507982"/>
                </a:cubicBezTo>
                <a:cubicBezTo>
                  <a:pt x="849062" y="1564656"/>
                  <a:pt x="754478" y="1682004"/>
                  <a:pt x="627034" y="1749536"/>
                </a:cubicBezTo>
                <a:cubicBezTo>
                  <a:pt x="627034" y="1749536"/>
                  <a:pt x="628082" y="1748965"/>
                  <a:pt x="627986" y="1749060"/>
                </a:cubicBezTo>
                <a:cubicBezTo>
                  <a:pt x="627605" y="1749345"/>
                  <a:pt x="627129" y="1749631"/>
                  <a:pt x="626748" y="1749822"/>
                </a:cubicBezTo>
                <a:cubicBezTo>
                  <a:pt x="626748" y="1749822"/>
                  <a:pt x="626748" y="1749822"/>
                  <a:pt x="626748" y="1749822"/>
                </a:cubicBezTo>
                <a:cubicBezTo>
                  <a:pt x="626843" y="1749917"/>
                  <a:pt x="626653" y="1749631"/>
                  <a:pt x="626843" y="1750012"/>
                </a:cubicBezTo>
                <a:cubicBezTo>
                  <a:pt x="622081" y="1752679"/>
                  <a:pt x="617318" y="1756394"/>
                  <a:pt x="612461" y="1759156"/>
                </a:cubicBezTo>
                <a:lnTo>
                  <a:pt x="612461" y="1759156"/>
                </a:lnTo>
                <a:lnTo>
                  <a:pt x="612461" y="1759156"/>
                </a:lnTo>
                <a:cubicBezTo>
                  <a:pt x="429771" y="1882981"/>
                  <a:pt x="99063" y="1867360"/>
                  <a:pt x="30388" y="1621901"/>
                </a:cubicBezTo>
                <a:cubicBezTo>
                  <a:pt x="4575" y="1525603"/>
                  <a:pt x="40294" y="1420828"/>
                  <a:pt x="104683" y="1348343"/>
                </a:cubicBezTo>
                <a:cubicBezTo>
                  <a:pt x="104302" y="1347771"/>
                  <a:pt x="103921" y="1347200"/>
                  <a:pt x="103635" y="1346629"/>
                </a:cubicBezTo>
                <a:cubicBezTo>
                  <a:pt x="19720" y="1434068"/>
                  <a:pt x="-12856" y="1576371"/>
                  <a:pt x="49819" y="1685337"/>
                </a:cubicBezTo>
                <a:cubicBezTo>
                  <a:pt x="166786" y="1886887"/>
                  <a:pt x="458346" y="1875742"/>
                  <a:pt x="630844" y="1756394"/>
                </a:cubicBezTo>
                <a:cubicBezTo>
                  <a:pt x="630558" y="1755918"/>
                  <a:pt x="630749" y="1756299"/>
                  <a:pt x="630653" y="1756204"/>
                </a:cubicBezTo>
                <a:lnTo>
                  <a:pt x="630653" y="1756204"/>
                </a:lnTo>
                <a:lnTo>
                  <a:pt x="630653" y="1756204"/>
                </a:lnTo>
                <a:cubicBezTo>
                  <a:pt x="630939" y="1756013"/>
                  <a:pt x="631320" y="1755822"/>
                  <a:pt x="631606" y="1755632"/>
                </a:cubicBezTo>
                <a:cubicBezTo>
                  <a:pt x="631701" y="1755537"/>
                  <a:pt x="630558" y="1756204"/>
                  <a:pt x="630558" y="1756204"/>
                </a:cubicBezTo>
                <a:cubicBezTo>
                  <a:pt x="755812" y="1690291"/>
                  <a:pt x="850490" y="1575419"/>
                  <a:pt x="980126" y="1517888"/>
                </a:cubicBezTo>
                <a:cubicBezTo>
                  <a:pt x="1017559" y="1502172"/>
                  <a:pt x="1059183" y="1494837"/>
                  <a:pt x="1099093" y="1502458"/>
                </a:cubicBezTo>
                <a:cubicBezTo>
                  <a:pt x="1150909" y="1517793"/>
                  <a:pt x="1183199" y="1574086"/>
                  <a:pt x="1195772" y="1625616"/>
                </a:cubicBezTo>
                <a:lnTo>
                  <a:pt x="1195772" y="1625616"/>
                </a:lnTo>
                <a:lnTo>
                  <a:pt x="1195772" y="1625616"/>
                </a:lnTo>
                <a:cubicBezTo>
                  <a:pt x="1230443" y="1767633"/>
                  <a:pt x="1131383" y="1933178"/>
                  <a:pt x="1099474" y="2072719"/>
                </a:cubicBezTo>
                <a:cubicBezTo>
                  <a:pt x="1059850" y="2216071"/>
                  <a:pt x="1069375" y="2390568"/>
                  <a:pt x="1175960" y="2504773"/>
                </a:cubicBezTo>
                <a:lnTo>
                  <a:pt x="1175960" y="2504773"/>
                </a:lnTo>
                <a:lnTo>
                  <a:pt x="1175960" y="2504773"/>
                </a:lnTo>
                <a:cubicBezTo>
                  <a:pt x="1291784" y="2631360"/>
                  <a:pt x="1493237" y="2628122"/>
                  <a:pt x="1623730" y="2526395"/>
                </a:cubicBezTo>
                <a:cubicBezTo>
                  <a:pt x="1660401" y="2499725"/>
                  <a:pt x="1691453" y="2465149"/>
                  <a:pt x="1718599" y="2429145"/>
                </a:cubicBezTo>
                <a:cubicBezTo>
                  <a:pt x="1791846" y="2333514"/>
                  <a:pt x="1835947" y="2218261"/>
                  <a:pt x="1901574" y="2120344"/>
                </a:cubicBezTo>
                <a:cubicBezTo>
                  <a:pt x="1917767" y="2096817"/>
                  <a:pt x="1935674" y="2073576"/>
                  <a:pt x="1956629" y="2054241"/>
                </a:cubicBezTo>
                <a:cubicBezTo>
                  <a:pt x="2066452" y="1949847"/>
                  <a:pt x="2187419" y="2016903"/>
                  <a:pt x="2280002" y="2107200"/>
                </a:cubicBezTo>
                <a:cubicBezTo>
                  <a:pt x="2267906" y="2113772"/>
                  <a:pt x="2256095" y="2122154"/>
                  <a:pt x="2244474" y="2132155"/>
                </a:cubicBezTo>
                <a:cubicBezTo>
                  <a:pt x="2192849" y="2084625"/>
                  <a:pt x="2131508" y="2033667"/>
                  <a:pt x="2057594" y="2043382"/>
                </a:cubicBezTo>
                <a:cubicBezTo>
                  <a:pt x="2057689" y="2043382"/>
                  <a:pt x="2057784" y="2043382"/>
                  <a:pt x="2057784" y="2043382"/>
                </a:cubicBezTo>
                <a:cubicBezTo>
                  <a:pt x="1949294" y="2065480"/>
                  <a:pt x="1885763" y="2229787"/>
                  <a:pt x="1832518" y="2319512"/>
                </a:cubicBezTo>
                <a:cubicBezTo>
                  <a:pt x="1796799" y="2384758"/>
                  <a:pt x="1755175" y="2450005"/>
                  <a:pt x="1703835" y="2504678"/>
                </a:cubicBezTo>
                <a:cubicBezTo>
                  <a:pt x="1501619" y="2719086"/>
                  <a:pt x="1153004" y="2672509"/>
                  <a:pt x="1064422" y="2376186"/>
                </a:cubicBezTo>
                <a:cubicBezTo>
                  <a:pt x="998890" y="2157587"/>
                  <a:pt x="1101950" y="1983089"/>
                  <a:pt x="1158719" y="1781254"/>
                </a:cubicBezTo>
                <a:cubicBezTo>
                  <a:pt x="1167101" y="1746488"/>
                  <a:pt x="1174150" y="1710579"/>
                  <a:pt x="1172245" y="1674765"/>
                </a:cubicBezTo>
                <a:cubicBezTo>
                  <a:pt x="1168054" y="1619615"/>
                  <a:pt x="1146813" y="1551892"/>
                  <a:pt x="1091378" y="1530747"/>
                </a:cubicBezTo>
                <a:cubicBezTo>
                  <a:pt x="1091378" y="1530747"/>
                  <a:pt x="1091378" y="1530747"/>
                  <a:pt x="1091378" y="1530747"/>
                </a:cubicBezTo>
                <a:cubicBezTo>
                  <a:pt x="1021750" y="1518459"/>
                  <a:pt x="956980" y="1556750"/>
                  <a:pt x="901163" y="1594755"/>
                </a:cubicBezTo>
                <a:cubicBezTo>
                  <a:pt x="819058" y="1651714"/>
                  <a:pt x="744382" y="1722009"/>
                  <a:pt x="656085" y="1770777"/>
                </a:cubicBezTo>
                <a:lnTo>
                  <a:pt x="656085" y="1770777"/>
                </a:lnTo>
                <a:cubicBezTo>
                  <a:pt x="649227" y="1774682"/>
                  <a:pt x="636654" y="1782207"/>
                  <a:pt x="629796" y="1786493"/>
                </a:cubicBezTo>
                <a:lnTo>
                  <a:pt x="629796" y="1786493"/>
                </a:lnTo>
                <a:lnTo>
                  <a:pt x="629796" y="1786493"/>
                </a:lnTo>
                <a:cubicBezTo>
                  <a:pt x="463871" y="1889934"/>
                  <a:pt x="217840" y="1903841"/>
                  <a:pt x="75060" y="1753251"/>
                </a:cubicBezTo>
                <a:cubicBezTo>
                  <a:pt x="12005" y="1685814"/>
                  <a:pt x="-15237" y="1584468"/>
                  <a:pt x="8480" y="1494361"/>
                </a:cubicBezTo>
                <a:close/>
                <a:moveTo>
                  <a:pt x="2455262" y="124952"/>
                </a:moveTo>
                <a:cubicBezTo>
                  <a:pt x="2455167" y="124952"/>
                  <a:pt x="2454977" y="125047"/>
                  <a:pt x="2454882" y="125047"/>
                </a:cubicBezTo>
                <a:cubicBezTo>
                  <a:pt x="2455072" y="124952"/>
                  <a:pt x="2455262" y="124952"/>
                  <a:pt x="2455453" y="124857"/>
                </a:cubicBezTo>
                <a:cubicBezTo>
                  <a:pt x="2455358" y="124857"/>
                  <a:pt x="2455358" y="124857"/>
                  <a:pt x="2455262" y="124952"/>
                </a:cubicBezTo>
                <a:close/>
                <a:moveTo>
                  <a:pt x="2471360" y="2307987"/>
                </a:moveTo>
                <a:cubicBezTo>
                  <a:pt x="2456501" y="2312749"/>
                  <a:pt x="2437927" y="2311511"/>
                  <a:pt x="2426021" y="2303224"/>
                </a:cubicBezTo>
                <a:cubicBezTo>
                  <a:pt x="2425068" y="2304082"/>
                  <a:pt x="2424878" y="2305129"/>
                  <a:pt x="2426116" y="2306177"/>
                </a:cubicBezTo>
                <a:cubicBezTo>
                  <a:pt x="2441356" y="2322084"/>
                  <a:pt x="2464978" y="2325322"/>
                  <a:pt x="2475836" y="2306653"/>
                </a:cubicBezTo>
                <a:lnTo>
                  <a:pt x="2471360" y="2307987"/>
                </a:lnTo>
                <a:close/>
                <a:moveTo>
                  <a:pt x="2519080" y="2346849"/>
                </a:moveTo>
                <a:cubicBezTo>
                  <a:pt x="2503935" y="2352564"/>
                  <a:pt x="2484695" y="2351992"/>
                  <a:pt x="2471455" y="2343801"/>
                </a:cubicBezTo>
                <a:cubicBezTo>
                  <a:pt x="2470502" y="2344753"/>
                  <a:pt x="2470502" y="2345896"/>
                  <a:pt x="2471741" y="2346849"/>
                </a:cubicBezTo>
                <a:cubicBezTo>
                  <a:pt x="2488505" y="2362184"/>
                  <a:pt x="2513460" y="2365804"/>
                  <a:pt x="2523461" y="2345230"/>
                </a:cubicBezTo>
                <a:lnTo>
                  <a:pt x="2519080" y="2346849"/>
                </a:lnTo>
                <a:close/>
                <a:moveTo>
                  <a:pt x="2570420" y="2381710"/>
                </a:moveTo>
                <a:cubicBezTo>
                  <a:pt x="2553370" y="2390188"/>
                  <a:pt x="2534320" y="2389235"/>
                  <a:pt x="2521271" y="2382663"/>
                </a:cubicBezTo>
                <a:cubicBezTo>
                  <a:pt x="2518985" y="2386568"/>
                  <a:pt x="2529938" y="2389521"/>
                  <a:pt x="2531939" y="2391426"/>
                </a:cubicBezTo>
                <a:cubicBezTo>
                  <a:pt x="2552703" y="2402665"/>
                  <a:pt x="2569467" y="2395712"/>
                  <a:pt x="2574706" y="2379615"/>
                </a:cubicBezTo>
                <a:lnTo>
                  <a:pt x="2570420" y="2381710"/>
                </a:lnTo>
                <a:close/>
                <a:moveTo>
                  <a:pt x="2628808" y="2414191"/>
                </a:moveTo>
                <a:cubicBezTo>
                  <a:pt x="2609853" y="2422572"/>
                  <a:pt x="2589851" y="2422477"/>
                  <a:pt x="2574801" y="2416381"/>
                </a:cubicBezTo>
                <a:cubicBezTo>
                  <a:pt x="2573944" y="2417524"/>
                  <a:pt x="2574134" y="2418572"/>
                  <a:pt x="2575659" y="2419334"/>
                </a:cubicBezTo>
                <a:cubicBezTo>
                  <a:pt x="2596423" y="2432955"/>
                  <a:pt x="2625284" y="2432860"/>
                  <a:pt x="2633475" y="2412095"/>
                </a:cubicBezTo>
                <a:lnTo>
                  <a:pt x="2628808" y="2414191"/>
                </a:lnTo>
                <a:close/>
                <a:moveTo>
                  <a:pt x="2687577" y="2435050"/>
                </a:moveTo>
                <a:cubicBezTo>
                  <a:pt x="2675290" y="2446194"/>
                  <a:pt x="2648239" y="2450385"/>
                  <a:pt x="2637571" y="2446194"/>
                </a:cubicBezTo>
                <a:cubicBezTo>
                  <a:pt x="2636904" y="2447433"/>
                  <a:pt x="2637381" y="2448481"/>
                  <a:pt x="2639000" y="2449147"/>
                </a:cubicBezTo>
                <a:cubicBezTo>
                  <a:pt x="2661002" y="2458577"/>
                  <a:pt x="2688244" y="2457053"/>
                  <a:pt x="2691387" y="2432193"/>
                </a:cubicBezTo>
                <a:lnTo>
                  <a:pt x="2687577" y="2435050"/>
                </a:lnTo>
                <a:close/>
                <a:moveTo>
                  <a:pt x="2753395" y="2447814"/>
                </a:moveTo>
                <a:cubicBezTo>
                  <a:pt x="2740441" y="2463530"/>
                  <a:pt x="2718915" y="2471531"/>
                  <a:pt x="2702627" y="2468959"/>
                </a:cubicBezTo>
                <a:cubicBezTo>
                  <a:pt x="2702151" y="2470293"/>
                  <a:pt x="2702817" y="2471341"/>
                  <a:pt x="2704532" y="2471722"/>
                </a:cubicBezTo>
                <a:cubicBezTo>
                  <a:pt x="2727392" y="2478770"/>
                  <a:pt x="2754633" y="2472865"/>
                  <a:pt x="2753395" y="2447814"/>
                </a:cubicBezTo>
                <a:close/>
                <a:moveTo>
                  <a:pt x="2818451" y="2461530"/>
                </a:moveTo>
                <a:cubicBezTo>
                  <a:pt x="2806354" y="2474769"/>
                  <a:pt x="2782542" y="2484199"/>
                  <a:pt x="2766920" y="2482866"/>
                </a:cubicBezTo>
                <a:cubicBezTo>
                  <a:pt x="2766444" y="2484294"/>
                  <a:pt x="2767016" y="2485152"/>
                  <a:pt x="2768921" y="2485438"/>
                </a:cubicBezTo>
                <a:cubicBezTo>
                  <a:pt x="2793400" y="2490581"/>
                  <a:pt x="2820832" y="2482485"/>
                  <a:pt x="2822166" y="2457815"/>
                </a:cubicBezTo>
                <a:lnTo>
                  <a:pt x="2818451" y="2461530"/>
                </a:lnTo>
                <a:close/>
                <a:moveTo>
                  <a:pt x="2885031" y="2460006"/>
                </a:moveTo>
                <a:lnTo>
                  <a:pt x="2884173" y="2455719"/>
                </a:lnTo>
                <a:cubicBezTo>
                  <a:pt x="2877029" y="2472484"/>
                  <a:pt x="2851979" y="2488867"/>
                  <a:pt x="2838453" y="2488676"/>
                </a:cubicBezTo>
                <a:cubicBezTo>
                  <a:pt x="2838263" y="2490105"/>
                  <a:pt x="2838929" y="2490867"/>
                  <a:pt x="2840739" y="2490867"/>
                </a:cubicBezTo>
                <a:cubicBezTo>
                  <a:pt x="2863694" y="2491819"/>
                  <a:pt x="2886364" y="2482675"/>
                  <a:pt x="2885031" y="2460006"/>
                </a:cubicBezTo>
                <a:close/>
                <a:moveTo>
                  <a:pt x="2949801" y="2454291"/>
                </a:moveTo>
                <a:cubicBezTo>
                  <a:pt x="2949324" y="2451814"/>
                  <a:pt x="2948372" y="2450005"/>
                  <a:pt x="2947610" y="2448004"/>
                </a:cubicBezTo>
                <a:cubicBezTo>
                  <a:pt x="2941609" y="2466292"/>
                  <a:pt x="2925702" y="2482294"/>
                  <a:pt x="2907986" y="2486485"/>
                </a:cubicBezTo>
                <a:cubicBezTo>
                  <a:pt x="2908938" y="2491152"/>
                  <a:pt x="2919606" y="2485914"/>
                  <a:pt x="2922559" y="2486009"/>
                </a:cubicBezTo>
                <a:cubicBezTo>
                  <a:pt x="2939609" y="2484199"/>
                  <a:pt x="2953229" y="2466578"/>
                  <a:pt x="2949801" y="2454291"/>
                </a:cubicBezTo>
                <a:close/>
                <a:moveTo>
                  <a:pt x="3003331" y="2444861"/>
                </a:moveTo>
                <a:cubicBezTo>
                  <a:pt x="3002664" y="2439146"/>
                  <a:pt x="3001807" y="2439336"/>
                  <a:pt x="3000283" y="2435431"/>
                </a:cubicBezTo>
                <a:cubicBezTo>
                  <a:pt x="2995616" y="2454005"/>
                  <a:pt x="2980757" y="2472198"/>
                  <a:pt x="2963421" y="2477722"/>
                </a:cubicBezTo>
                <a:cubicBezTo>
                  <a:pt x="2963517" y="2479246"/>
                  <a:pt x="2964564" y="2479818"/>
                  <a:pt x="2966279" y="2479437"/>
                </a:cubicBezTo>
                <a:cubicBezTo>
                  <a:pt x="2987519" y="2474865"/>
                  <a:pt x="3003712" y="2465340"/>
                  <a:pt x="3003331" y="2444861"/>
                </a:cubicBezTo>
                <a:close/>
                <a:moveTo>
                  <a:pt x="3050289" y="2429145"/>
                </a:moveTo>
                <a:cubicBezTo>
                  <a:pt x="3049051" y="2423430"/>
                  <a:pt x="3048289" y="2423716"/>
                  <a:pt x="3046479" y="2420001"/>
                </a:cubicBezTo>
                <a:cubicBezTo>
                  <a:pt x="3043241" y="2439146"/>
                  <a:pt x="3031049" y="2457720"/>
                  <a:pt x="3013713" y="2465340"/>
                </a:cubicBezTo>
                <a:cubicBezTo>
                  <a:pt x="3013999" y="2466768"/>
                  <a:pt x="3015047" y="2467340"/>
                  <a:pt x="3016761" y="2466768"/>
                </a:cubicBezTo>
                <a:cubicBezTo>
                  <a:pt x="3037431" y="2460387"/>
                  <a:pt x="3052575" y="2449243"/>
                  <a:pt x="3050289" y="2429145"/>
                </a:cubicBezTo>
                <a:close/>
                <a:moveTo>
                  <a:pt x="3109820" y="2405047"/>
                </a:moveTo>
                <a:cubicBezTo>
                  <a:pt x="3108773" y="2400284"/>
                  <a:pt x="3106582" y="2397522"/>
                  <a:pt x="3104010" y="2394283"/>
                </a:cubicBezTo>
                <a:cubicBezTo>
                  <a:pt x="3103915" y="2412952"/>
                  <a:pt x="3094009" y="2433622"/>
                  <a:pt x="3078293" y="2442766"/>
                </a:cubicBezTo>
                <a:cubicBezTo>
                  <a:pt x="3080579" y="2446957"/>
                  <a:pt x="3089056" y="2439051"/>
                  <a:pt x="3091818" y="2438193"/>
                </a:cubicBezTo>
                <a:cubicBezTo>
                  <a:pt x="3108963" y="2429145"/>
                  <a:pt x="3111630" y="2415143"/>
                  <a:pt x="3109820" y="2405047"/>
                </a:cubicBezTo>
                <a:close/>
                <a:moveTo>
                  <a:pt x="3168399" y="2375138"/>
                </a:moveTo>
                <a:cubicBezTo>
                  <a:pt x="3167161" y="2365518"/>
                  <a:pt x="3166018" y="2366470"/>
                  <a:pt x="3163256" y="2361422"/>
                </a:cubicBezTo>
                <a:cubicBezTo>
                  <a:pt x="3162494" y="2381139"/>
                  <a:pt x="3151064" y="2405047"/>
                  <a:pt x="3136205" y="2414762"/>
                </a:cubicBezTo>
                <a:cubicBezTo>
                  <a:pt x="3136681" y="2416191"/>
                  <a:pt x="3137729" y="2416572"/>
                  <a:pt x="3139348" y="2415715"/>
                </a:cubicBezTo>
                <a:cubicBezTo>
                  <a:pt x="3158017" y="2405332"/>
                  <a:pt x="3168876" y="2394188"/>
                  <a:pt x="3168399" y="2375138"/>
                </a:cubicBezTo>
                <a:close/>
                <a:moveTo>
                  <a:pt x="3217072" y="2331514"/>
                </a:moveTo>
                <a:cubicBezTo>
                  <a:pt x="3214024" y="2326465"/>
                  <a:pt x="3213452" y="2326942"/>
                  <a:pt x="3210404" y="2323893"/>
                </a:cubicBezTo>
                <a:cubicBezTo>
                  <a:pt x="3213834" y="2342658"/>
                  <a:pt x="3208214" y="2365232"/>
                  <a:pt x="3194688" y="2377424"/>
                </a:cubicBezTo>
                <a:cubicBezTo>
                  <a:pt x="3195355" y="2378758"/>
                  <a:pt x="3196593" y="2378948"/>
                  <a:pt x="3198022" y="2377805"/>
                </a:cubicBezTo>
                <a:cubicBezTo>
                  <a:pt x="3215548" y="2365327"/>
                  <a:pt x="3225740" y="2349516"/>
                  <a:pt x="3217072" y="2331514"/>
                </a:cubicBezTo>
                <a:close/>
                <a:moveTo>
                  <a:pt x="3269078" y="2300176"/>
                </a:moveTo>
                <a:cubicBezTo>
                  <a:pt x="3267840" y="2291318"/>
                  <a:pt x="3263268" y="2285603"/>
                  <a:pt x="3256506" y="2281603"/>
                </a:cubicBezTo>
                <a:cubicBezTo>
                  <a:pt x="3262887" y="2300843"/>
                  <a:pt x="3258887" y="2323513"/>
                  <a:pt x="3247933" y="2335800"/>
                </a:cubicBezTo>
                <a:cubicBezTo>
                  <a:pt x="3248790" y="2336943"/>
                  <a:pt x="3250028" y="2337038"/>
                  <a:pt x="3251267" y="2335800"/>
                </a:cubicBezTo>
                <a:cubicBezTo>
                  <a:pt x="3263078" y="2324941"/>
                  <a:pt x="3271555" y="2312654"/>
                  <a:pt x="3269078" y="2300176"/>
                </a:cubicBezTo>
                <a:close/>
                <a:moveTo>
                  <a:pt x="3311941" y="2243407"/>
                </a:moveTo>
                <a:cubicBezTo>
                  <a:pt x="3307655" y="2234549"/>
                  <a:pt x="3306893" y="2235787"/>
                  <a:pt x="3302607" y="2231787"/>
                </a:cubicBezTo>
                <a:cubicBezTo>
                  <a:pt x="3308036" y="2254647"/>
                  <a:pt x="3305654" y="2274268"/>
                  <a:pt x="3293843" y="2291318"/>
                </a:cubicBezTo>
                <a:cubicBezTo>
                  <a:pt x="3297273" y="2294747"/>
                  <a:pt x="3302892" y="2283031"/>
                  <a:pt x="3304797" y="2281888"/>
                </a:cubicBezTo>
                <a:cubicBezTo>
                  <a:pt x="3314894" y="2271220"/>
                  <a:pt x="3316323" y="2251789"/>
                  <a:pt x="3311941" y="2243407"/>
                </a:cubicBezTo>
                <a:close/>
                <a:moveTo>
                  <a:pt x="3351756" y="2197306"/>
                </a:moveTo>
                <a:cubicBezTo>
                  <a:pt x="3348708" y="2187972"/>
                  <a:pt x="3342897" y="2183400"/>
                  <a:pt x="3335849" y="2180733"/>
                </a:cubicBezTo>
                <a:cubicBezTo>
                  <a:pt x="3345088" y="2197497"/>
                  <a:pt x="3346993" y="2221214"/>
                  <a:pt x="3337944" y="2237216"/>
                </a:cubicBezTo>
                <a:cubicBezTo>
                  <a:pt x="3338992" y="2238264"/>
                  <a:pt x="3340230" y="2238073"/>
                  <a:pt x="3341278" y="2236549"/>
                </a:cubicBezTo>
                <a:cubicBezTo>
                  <a:pt x="3349660" y="2224357"/>
                  <a:pt x="3356804" y="2210832"/>
                  <a:pt x="3351756" y="2197306"/>
                </a:cubicBezTo>
                <a:close/>
                <a:moveTo>
                  <a:pt x="3378140" y="2130155"/>
                </a:moveTo>
                <a:cubicBezTo>
                  <a:pt x="3374330" y="2126917"/>
                  <a:pt x="3370806" y="2125964"/>
                  <a:pt x="3366615" y="2124916"/>
                </a:cubicBezTo>
                <a:cubicBezTo>
                  <a:pt x="3379092" y="2141395"/>
                  <a:pt x="3382521" y="2164731"/>
                  <a:pt x="3375949" y="2180161"/>
                </a:cubicBezTo>
                <a:cubicBezTo>
                  <a:pt x="3377187" y="2181018"/>
                  <a:pt x="3378330" y="2180733"/>
                  <a:pt x="3379187" y="2179114"/>
                </a:cubicBezTo>
                <a:cubicBezTo>
                  <a:pt x="3389284" y="2161111"/>
                  <a:pt x="3392237" y="2142347"/>
                  <a:pt x="3378140" y="2130155"/>
                </a:cubicBezTo>
                <a:close/>
                <a:moveTo>
                  <a:pt x="3387665" y="2074338"/>
                </a:moveTo>
                <a:cubicBezTo>
                  <a:pt x="3400333" y="2089197"/>
                  <a:pt x="3407001" y="2112343"/>
                  <a:pt x="3401285" y="2130155"/>
                </a:cubicBezTo>
                <a:cubicBezTo>
                  <a:pt x="3402619" y="2130917"/>
                  <a:pt x="3403762" y="2130536"/>
                  <a:pt x="3404429" y="2128822"/>
                </a:cubicBezTo>
                <a:cubicBezTo>
                  <a:pt x="3415478" y="2106247"/>
                  <a:pt x="3413096" y="2078625"/>
                  <a:pt x="3387665" y="2074338"/>
                </a:cubicBezTo>
                <a:close/>
                <a:moveTo>
                  <a:pt x="3453101" y="1925844"/>
                </a:moveTo>
                <a:cubicBezTo>
                  <a:pt x="3454626" y="1926225"/>
                  <a:pt x="3455578" y="1925463"/>
                  <a:pt x="3455673" y="1923558"/>
                </a:cubicBezTo>
                <a:cubicBezTo>
                  <a:pt x="3458817" y="1896602"/>
                  <a:pt x="3445005" y="1869361"/>
                  <a:pt x="3420621" y="1871551"/>
                </a:cubicBezTo>
                <a:cubicBezTo>
                  <a:pt x="3439481" y="1884982"/>
                  <a:pt x="3452435" y="1906984"/>
                  <a:pt x="3453101" y="1925844"/>
                </a:cubicBezTo>
                <a:close/>
                <a:moveTo>
                  <a:pt x="3443767" y="1981184"/>
                </a:moveTo>
                <a:cubicBezTo>
                  <a:pt x="3444910" y="1986804"/>
                  <a:pt x="3445101" y="1989757"/>
                  <a:pt x="3445005" y="1993471"/>
                </a:cubicBezTo>
                <a:cubicBezTo>
                  <a:pt x="3450053" y="1993947"/>
                  <a:pt x="3447768" y="1981755"/>
                  <a:pt x="3448720" y="1978898"/>
                </a:cubicBezTo>
                <a:cubicBezTo>
                  <a:pt x="3451387" y="1956991"/>
                  <a:pt x="3434623" y="1939274"/>
                  <a:pt x="3417192" y="1943179"/>
                </a:cubicBezTo>
                <a:cubicBezTo>
                  <a:pt x="3430051" y="1951942"/>
                  <a:pt x="3441100" y="1966706"/>
                  <a:pt x="3443767" y="1981184"/>
                </a:cubicBezTo>
                <a:close/>
                <a:moveTo>
                  <a:pt x="3411573" y="2008425"/>
                </a:moveTo>
                <a:lnTo>
                  <a:pt x="3406905" y="2008045"/>
                </a:lnTo>
                <a:cubicBezTo>
                  <a:pt x="3421478" y="2021379"/>
                  <a:pt x="3430908" y="2043763"/>
                  <a:pt x="3427479" y="2062337"/>
                </a:cubicBezTo>
                <a:cubicBezTo>
                  <a:pt x="3428813" y="2062908"/>
                  <a:pt x="3429860" y="2062528"/>
                  <a:pt x="3430432" y="2060813"/>
                </a:cubicBezTo>
                <a:cubicBezTo>
                  <a:pt x="3437957" y="2038143"/>
                  <a:pt x="3434337" y="2013474"/>
                  <a:pt x="3411573" y="2008425"/>
                </a:cubicBezTo>
                <a:close/>
                <a:moveTo>
                  <a:pt x="3416240" y="1810401"/>
                </a:moveTo>
                <a:cubicBezTo>
                  <a:pt x="3433385" y="1817545"/>
                  <a:pt x="3448244" y="1834690"/>
                  <a:pt x="3451673" y="1851644"/>
                </a:cubicBezTo>
                <a:cubicBezTo>
                  <a:pt x="3453197" y="1851739"/>
                  <a:pt x="3454054" y="1850691"/>
                  <a:pt x="3453768" y="1848882"/>
                </a:cubicBezTo>
                <a:cubicBezTo>
                  <a:pt x="3452340" y="1822974"/>
                  <a:pt x="3436433" y="1799161"/>
                  <a:pt x="3411477" y="1808400"/>
                </a:cubicBezTo>
                <a:lnTo>
                  <a:pt x="3416240" y="1810401"/>
                </a:lnTo>
                <a:close/>
                <a:moveTo>
                  <a:pt x="3401095" y="1745345"/>
                </a:moveTo>
                <a:cubicBezTo>
                  <a:pt x="3421098" y="1750298"/>
                  <a:pt x="3436052" y="1764966"/>
                  <a:pt x="3441576" y="1779921"/>
                </a:cubicBezTo>
                <a:cubicBezTo>
                  <a:pt x="3443100" y="1779730"/>
                  <a:pt x="3443767" y="1778683"/>
                  <a:pt x="3443291" y="1776778"/>
                </a:cubicBezTo>
                <a:cubicBezTo>
                  <a:pt x="3438719" y="1751441"/>
                  <a:pt x="3418907" y="1730676"/>
                  <a:pt x="3396142" y="1744012"/>
                </a:cubicBezTo>
                <a:lnTo>
                  <a:pt x="3401095" y="1745345"/>
                </a:lnTo>
                <a:close/>
                <a:moveTo>
                  <a:pt x="3378235" y="1678956"/>
                </a:moveTo>
                <a:cubicBezTo>
                  <a:pt x="3396904" y="1683433"/>
                  <a:pt x="3416716" y="1699244"/>
                  <a:pt x="3423479" y="1714484"/>
                </a:cubicBezTo>
                <a:cubicBezTo>
                  <a:pt x="3425003" y="1714198"/>
                  <a:pt x="3425669" y="1713246"/>
                  <a:pt x="3425003" y="1711436"/>
                </a:cubicBezTo>
                <a:cubicBezTo>
                  <a:pt x="3417859" y="1685147"/>
                  <a:pt x="3394618" y="1666383"/>
                  <a:pt x="3372901" y="1677527"/>
                </a:cubicBezTo>
                <a:lnTo>
                  <a:pt x="3378235" y="1678956"/>
                </a:lnTo>
                <a:close/>
                <a:moveTo>
                  <a:pt x="3346802" y="1622282"/>
                </a:moveTo>
                <a:cubicBezTo>
                  <a:pt x="3364900" y="1623425"/>
                  <a:pt x="3385093" y="1632950"/>
                  <a:pt x="3395190" y="1647523"/>
                </a:cubicBezTo>
                <a:cubicBezTo>
                  <a:pt x="3396618" y="1647047"/>
                  <a:pt x="3397094" y="1645809"/>
                  <a:pt x="3396237" y="1644190"/>
                </a:cubicBezTo>
                <a:cubicBezTo>
                  <a:pt x="3385665" y="1620949"/>
                  <a:pt x="3360900" y="1604375"/>
                  <a:pt x="3341564" y="1621901"/>
                </a:cubicBezTo>
                <a:lnTo>
                  <a:pt x="3346802" y="1622282"/>
                </a:lnTo>
                <a:close/>
                <a:moveTo>
                  <a:pt x="3308798" y="1567513"/>
                </a:moveTo>
                <a:cubicBezTo>
                  <a:pt x="3329086" y="1564370"/>
                  <a:pt x="3348231" y="1571133"/>
                  <a:pt x="3358709" y="1583229"/>
                </a:cubicBezTo>
                <a:cubicBezTo>
                  <a:pt x="3360137" y="1582467"/>
                  <a:pt x="3360233" y="1581134"/>
                  <a:pt x="3359090" y="1579610"/>
                </a:cubicBezTo>
                <a:cubicBezTo>
                  <a:pt x="3345469" y="1557607"/>
                  <a:pt x="3319751" y="1548178"/>
                  <a:pt x="3303750" y="1568275"/>
                </a:cubicBezTo>
                <a:lnTo>
                  <a:pt x="3308798" y="1567513"/>
                </a:lnTo>
                <a:close/>
                <a:moveTo>
                  <a:pt x="3273746" y="1526746"/>
                </a:moveTo>
                <a:cubicBezTo>
                  <a:pt x="3290129" y="1521888"/>
                  <a:pt x="3317370" y="1529699"/>
                  <a:pt x="3324990" y="1538748"/>
                </a:cubicBezTo>
                <a:cubicBezTo>
                  <a:pt x="3326228" y="1537891"/>
                  <a:pt x="3326514" y="1536652"/>
                  <a:pt x="3325276" y="1535319"/>
                </a:cubicBezTo>
                <a:cubicBezTo>
                  <a:pt x="3309655" y="1514935"/>
                  <a:pt x="3283747" y="1507125"/>
                  <a:pt x="3268602" y="1527794"/>
                </a:cubicBezTo>
                <a:lnTo>
                  <a:pt x="3273746" y="1526746"/>
                </a:lnTo>
                <a:close/>
                <a:moveTo>
                  <a:pt x="3238789" y="1492266"/>
                </a:moveTo>
                <a:cubicBezTo>
                  <a:pt x="3254982" y="1486075"/>
                  <a:pt x="3282699" y="1491885"/>
                  <a:pt x="3291081" y="1500267"/>
                </a:cubicBezTo>
                <a:cubicBezTo>
                  <a:pt x="3292319" y="1499314"/>
                  <a:pt x="3292415" y="1498076"/>
                  <a:pt x="3291081" y="1496838"/>
                </a:cubicBezTo>
                <a:cubicBezTo>
                  <a:pt x="3273841" y="1477502"/>
                  <a:pt x="3247171" y="1471787"/>
                  <a:pt x="3233741" y="1493695"/>
                </a:cubicBezTo>
                <a:lnTo>
                  <a:pt x="3238789" y="1492266"/>
                </a:lnTo>
                <a:close/>
                <a:moveTo>
                  <a:pt x="3189354" y="1451499"/>
                </a:moveTo>
                <a:cubicBezTo>
                  <a:pt x="3205928" y="1443879"/>
                  <a:pt x="3226597" y="1443783"/>
                  <a:pt x="3241456" y="1452832"/>
                </a:cubicBezTo>
                <a:cubicBezTo>
                  <a:pt x="3244599" y="1448832"/>
                  <a:pt x="3233265" y="1444831"/>
                  <a:pt x="3231264" y="1442641"/>
                </a:cubicBezTo>
                <a:cubicBezTo>
                  <a:pt x="3209928" y="1428829"/>
                  <a:pt x="3192021" y="1437402"/>
                  <a:pt x="3184592" y="1453690"/>
                </a:cubicBezTo>
                <a:lnTo>
                  <a:pt x="3189354" y="1451499"/>
                </a:lnTo>
                <a:close/>
                <a:moveTo>
                  <a:pt x="3133824" y="1412827"/>
                </a:moveTo>
                <a:cubicBezTo>
                  <a:pt x="3154398" y="1404541"/>
                  <a:pt x="3174781" y="1405588"/>
                  <a:pt x="3190116" y="1413304"/>
                </a:cubicBezTo>
                <a:cubicBezTo>
                  <a:pt x="3191164" y="1412256"/>
                  <a:pt x="3191259" y="1411017"/>
                  <a:pt x="3189640" y="1409970"/>
                </a:cubicBezTo>
                <a:cubicBezTo>
                  <a:pt x="3168399" y="1392920"/>
                  <a:pt x="3139443" y="1393682"/>
                  <a:pt x="3128775" y="1414923"/>
                </a:cubicBezTo>
                <a:lnTo>
                  <a:pt x="3133824" y="1412827"/>
                </a:lnTo>
                <a:close/>
                <a:moveTo>
                  <a:pt x="3078959" y="1386253"/>
                </a:moveTo>
                <a:cubicBezTo>
                  <a:pt x="3093628" y="1375775"/>
                  <a:pt x="3114774" y="1371393"/>
                  <a:pt x="3130490" y="1377299"/>
                </a:cubicBezTo>
                <a:cubicBezTo>
                  <a:pt x="3131347" y="1376061"/>
                  <a:pt x="3131157" y="1374822"/>
                  <a:pt x="3129537" y="1373965"/>
                </a:cubicBezTo>
                <a:cubicBezTo>
                  <a:pt x="3107249" y="1360535"/>
                  <a:pt x="3080865" y="1364821"/>
                  <a:pt x="3074673" y="1389205"/>
                </a:cubicBezTo>
                <a:lnTo>
                  <a:pt x="3078959" y="1386253"/>
                </a:lnTo>
                <a:close/>
                <a:moveTo>
                  <a:pt x="3022191" y="1362440"/>
                </a:moveTo>
                <a:cubicBezTo>
                  <a:pt x="3036954" y="1349105"/>
                  <a:pt x="3056100" y="1343962"/>
                  <a:pt x="3070863" y="1347676"/>
                </a:cubicBezTo>
                <a:cubicBezTo>
                  <a:pt x="3072578" y="1342818"/>
                  <a:pt x="3061338" y="1342628"/>
                  <a:pt x="3058767" y="1341104"/>
                </a:cubicBezTo>
                <a:cubicBezTo>
                  <a:pt x="3034859" y="1334246"/>
                  <a:pt x="3021143" y="1348724"/>
                  <a:pt x="3018381" y="1365869"/>
                </a:cubicBezTo>
                <a:lnTo>
                  <a:pt x="3022191" y="1362440"/>
                </a:lnTo>
                <a:close/>
                <a:moveTo>
                  <a:pt x="2961993" y="1341009"/>
                </a:moveTo>
                <a:cubicBezTo>
                  <a:pt x="2986091" y="1322530"/>
                  <a:pt x="3004379" y="1323959"/>
                  <a:pt x="3013618" y="1325483"/>
                </a:cubicBezTo>
                <a:cubicBezTo>
                  <a:pt x="3016380" y="1320054"/>
                  <a:pt x="2993234" y="1318530"/>
                  <a:pt x="2993996" y="1318054"/>
                </a:cubicBezTo>
                <a:cubicBezTo>
                  <a:pt x="2967898" y="1316625"/>
                  <a:pt x="2958373" y="1339008"/>
                  <a:pt x="2957801" y="1344342"/>
                </a:cubicBezTo>
                <a:lnTo>
                  <a:pt x="2961993" y="1341009"/>
                </a:lnTo>
                <a:close/>
                <a:moveTo>
                  <a:pt x="2906176" y="1329198"/>
                </a:moveTo>
                <a:cubicBezTo>
                  <a:pt x="2915701" y="1315958"/>
                  <a:pt x="2940276" y="1304814"/>
                  <a:pt x="2951325" y="1307290"/>
                </a:cubicBezTo>
                <a:cubicBezTo>
                  <a:pt x="2951801" y="1305957"/>
                  <a:pt x="2951515" y="1304623"/>
                  <a:pt x="2949801" y="1304337"/>
                </a:cubicBezTo>
                <a:cubicBezTo>
                  <a:pt x="2925321" y="1296908"/>
                  <a:pt x="2903509" y="1309386"/>
                  <a:pt x="2902842" y="1333103"/>
                </a:cubicBezTo>
                <a:lnTo>
                  <a:pt x="2906176" y="1329198"/>
                </a:lnTo>
                <a:close/>
                <a:moveTo>
                  <a:pt x="2849788" y="1318625"/>
                </a:moveTo>
                <a:cubicBezTo>
                  <a:pt x="2859408" y="1304528"/>
                  <a:pt x="2875506" y="1293288"/>
                  <a:pt x="2891508" y="1293288"/>
                </a:cubicBezTo>
                <a:cubicBezTo>
                  <a:pt x="2892460" y="1288336"/>
                  <a:pt x="2882078" y="1290526"/>
                  <a:pt x="2879411" y="1289574"/>
                </a:cubicBezTo>
                <a:cubicBezTo>
                  <a:pt x="2855503" y="1288336"/>
                  <a:pt x="2846550" y="1306147"/>
                  <a:pt x="2846835" y="1322816"/>
                </a:cubicBezTo>
                <a:lnTo>
                  <a:pt x="2849788" y="1318625"/>
                </a:lnTo>
                <a:close/>
                <a:moveTo>
                  <a:pt x="2802639" y="1312243"/>
                </a:moveTo>
                <a:cubicBezTo>
                  <a:pt x="2810354" y="1298337"/>
                  <a:pt x="2832738" y="1284240"/>
                  <a:pt x="2843692" y="1285478"/>
                </a:cubicBezTo>
                <a:cubicBezTo>
                  <a:pt x="2843978" y="1284145"/>
                  <a:pt x="2843692" y="1282811"/>
                  <a:pt x="2841882" y="1282716"/>
                </a:cubicBezTo>
                <a:cubicBezTo>
                  <a:pt x="2817022" y="1277763"/>
                  <a:pt x="2798162" y="1293765"/>
                  <a:pt x="2799686" y="1316529"/>
                </a:cubicBezTo>
                <a:lnTo>
                  <a:pt x="2802639" y="1312243"/>
                </a:lnTo>
                <a:close/>
                <a:moveTo>
                  <a:pt x="2741679" y="1306052"/>
                </a:moveTo>
                <a:lnTo>
                  <a:pt x="2741870" y="1311100"/>
                </a:lnTo>
                <a:cubicBezTo>
                  <a:pt x="2748728" y="1295765"/>
                  <a:pt x="2770635" y="1277191"/>
                  <a:pt x="2783494" y="1277953"/>
                </a:cubicBezTo>
                <a:cubicBezTo>
                  <a:pt x="2783780" y="1276620"/>
                  <a:pt x="2783399" y="1275286"/>
                  <a:pt x="2781684" y="1275286"/>
                </a:cubicBezTo>
                <a:cubicBezTo>
                  <a:pt x="2759110" y="1271667"/>
                  <a:pt x="2742156" y="1286050"/>
                  <a:pt x="2741679" y="1306052"/>
                </a:cubicBezTo>
                <a:close/>
                <a:moveTo>
                  <a:pt x="2687673" y="1302909"/>
                </a:moveTo>
                <a:lnTo>
                  <a:pt x="2688149" y="1307957"/>
                </a:lnTo>
                <a:cubicBezTo>
                  <a:pt x="2695769" y="1290431"/>
                  <a:pt x="2711485" y="1274238"/>
                  <a:pt x="2726630" y="1272715"/>
                </a:cubicBezTo>
                <a:cubicBezTo>
                  <a:pt x="2726820" y="1271381"/>
                  <a:pt x="2726344" y="1270047"/>
                  <a:pt x="2724725" y="1270143"/>
                </a:cubicBezTo>
                <a:cubicBezTo>
                  <a:pt x="2701293" y="1267476"/>
                  <a:pt x="2686529" y="1284525"/>
                  <a:pt x="2687673" y="1302909"/>
                </a:cubicBezTo>
                <a:close/>
                <a:moveTo>
                  <a:pt x="2634047" y="1299861"/>
                </a:moveTo>
                <a:cubicBezTo>
                  <a:pt x="2645382" y="1282620"/>
                  <a:pt x="2658526" y="1272333"/>
                  <a:pt x="2673861" y="1269857"/>
                </a:cubicBezTo>
                <a:cubicBezTo>
                  <a:pt x="2674909" y="1263951"/>
                  <a:pt x="2655573" y="1268904"/>
                  <a:pt x="2655764" y="1268333"/>
                </a:cubicBezTo>
                <a:cubicBezTo>
                  <a:pt x="2632523" y="1275286"/>
                  <a:pt x="2630903" y="1298908"/>
                  <a:pt x="2631189" y="1304242"/>
                </a:cubicBezTo>
                <a:lnTo>
                  <a:pt x="2634047" y="1299861"/>
                </a:lnTo>
                <a:close/>
                <a:moveTo>
                  <a:pt x="2580516" y="1301194"/>
                </a:moveTo>
                <a:lnTo>
                  <a:pt x="2581088" y="1306242"/>
                </a:lnTo>
                <a:cubicBezTo>
                  <a:pt x="2586231" y="1290812"/>
                  <a:pt x="2605091" y="1269762"/>
                  <a:pt x="2617664" y="1269190"/>
                </a:cubicBezTo>
                <a:cubicBezTo>
                  <a:pt x="2617759" y="1267952"/>
                  <a:pt x="2617378" y="1266523"/>
                  <a:pt x="2615759" y="1266618"/>
                </a:cubicBezTo>
                <a:cubicBezTo>
                  <a:pt x="2593184" y="1264999"/>
                  <a:pt x="2579373" y="1282144"/>
                  <a:pt x="2580516" y="1301194"/>
                </a:cubicBezTo>
                <a:close/>
                <a:moveTo>
                  <a:pt x="2528795" y="1299099"/>
                </a:moveTo>
                <a:cubicBezTo>
                  <a:pt x="2528891" y="1301956"/>
                  <a:pt x="2529462" y="1304337"/>
                  <a:pt x="2529748" y="1306719"/>
                </a:cubicBezTo>
                <a:cubicBezTo>
                  <a:pt x="2535749" y="1289097"/>
                  <a:pt x="2549369" y="1271381"/>
                  <a:pt x="2563848" y="1268524"/>
                </a:cubicBezTo>
                <a:cubicBezTo>
                  <a:pt x="2563943" y="1267285"/>
                  <a:pt x="2563467" y="1265857"/>
                  <a:pt x="2561847" y="1266047"/>
                </a:cubicBezTo>
                <a:cubicBezTo>
                  <a:pt x="2539749" y="1265285"/>
                  <a:pt x="2528034" y="1282430"/>
                  <a:pt x="2528795" y="1299099"/>
                </a:cubicBezTo>
                <a:close/>
                <a:moveTo>
                  <a:pt x="2475265" y="1306052"/>
                </a:moveTo>
                <a:cubicBezTo>
                  <a:pt x="2486028" y="1282335"/>
                  <a:pt x="2507078" y="1269000"/>
                  <a:pt x="2514032" y="1269095"/>
                </a:cubicBezTo>
                <a:cubicBezTo>
                  <a:pt x="2514699" y="1263094"/>
                  <a:pt x="2496887" y="1269095"/>
                  <a:pt x="2496887" y="1268524"/>
                </a:cubicBezTo>
                <a:cubicBezTo>
                  <a:pt x="2474884" y="1277191"/>
                  <a:pt x="2474884" y="1300623"/>
                  <a:pt x="2475265" y="1306052"/>
                </a:cubicBezTo>
                <a:close/>
                <a:moveTo>
                  <a:pt x="2426878" y="1304528"/>
                </a:moveTo>
                <a:lnTo>
                  <a:pt x="2427545" y="1309671"/>
                </a:lnTo>
                <a:cubicBezTo>
                  <a:pt x="2431831" y="1294432"/>
                  <a:pt x="2448785" y="1272333"/>
                  <a:pt x="2460977" y="1271000"/>
                </a:cubicBezTo>
                <a:cubicBezTo>
                  <a:pt x="2461073" y="1269762"/>
                  <a:pt x="2460596" y="1268333"/>
                  <a:pt x="2459073" y="1268524"/>
                </a:cubicBezTo>
                <a:cubicBezTo>
                  <a:pt x="2436975" y="1267762"/>
                  <a:pt x="2425354" y="1286430"/>
                  <a:pt x="2426878" y="1304528"/>
                </a:cubicBezTo>
                <a:close/>
                <a:moveTo>
                  <a:pt x="2377634" y="1303290"/>
                </a:moveTo>
                <a:cubicBezTo>
                  <a:pt x="2377729" y="1306242"/>
                  <a:pt x="2378301" y="1308529"/>
                  <a:pt x="2378586" y="1311005"/>
                </a:cubicBezTo>
                <a:cubicBezTo>
                  <a:pt x="2384015" y="1293670"/>
                  <a:pt x="2396303" y="1275191"/>
                  <a:pt x="2410209" y="1271953"/>
                </a:cubicBezTo>
                <a:cubicBezTo>
                  <a:pt x="2410209" y="1270809"/>
                  <a:pt x="2409828" y="1269286"/>
                  <a:pt x="2408304" y="1269476"/>
                </a:cubicBezTo>
                <a:cubicBezTo>
                  <a:pt x="2386968" y="1269095"/>
                  <a:pt x="2376681" y="1287478"/>
                  <a:pt x="2377634" y="1303290"/>
                </a:cubicBezTo>
                <a:close/>
                <a:moveTo>
                  <a:pt x="2337248" y="1307004"/>
                </a:moveTo>
                <a:lnTo>
                  <a:pt x="2337819" y="1312148"/>
                </a:lnTo>
                <a:cubicBezTo>
                  <a:pt x="2342105" y="1297194"/>
                  <a:pt x="2358203" y="1274905"/>
                  <a:pt x="2370204" y="1273476"/>
                </a:cubicBezTo>
                <a:cubicBezTo>
                  <a:pt x="2370300" y="1272333"/>
                  <a:pt x="2369918" y="1270714"/>
                  <a:pt x="2368299" y="1270905"/>
                </a:cubicBezTo>
                <a:cubicBezTo>
                  <a:pt x="2346582" y="1270238"/>
                  <a:pt x="2335914" y="1289479"/>
                  <a:pt x="2337248" y="1307004"/>
                </a:cubicBezTo>
                <a:close/>
                <a:moveTo>
                  <a:pt x="2300958" y="1307576"/>
                </a:moveTo>
                <a:lnTo>
                  <a:pt x="2301529" y="1312720"/>
                </a:lnTo>
                <a:cubicBezTo>
                  <a:pt x="2305815" y="1297956"/>
                  <a:pt x="2321722" y="1275572"/>
                  <a:pt x="2333628" y="1274238"/>
                </a:cubicBezTo>
                <a:cubicBezTo>
                  <a:pt x="2333723" y="1273095"/>
                  <a:pt x="2333343" y="1271476"/>
                  <a:pt x="2331818" y="1271667"/>
                </a:cubicBezTo>
                <a:cubicBezTo>
                  <a:pt x="2310197" y="1270809"/>
                  <a:pt x="2299910" y="1290241"/>
                  <a:pt x="2300958" y="1307576"/>
                </a:cubicBezTo>
                <a:close/>
                <a:moveTo>
                  <a:pt x="2255428" y="1307481"/>
                </a:moveTo>
                <a:lnTo>
                  <a:pt x="2255904" y="1312624"/>
                </a:lnTo>
                <a:cubicBezTo>
                  <a:pt x="2260762" y="1295670"/>
                  <a:pt x="2272764" y="1277382"/>
                  <a:pt x="2286098" y="1274238"/>
                </a:cubicBezTo>
                <a:cubicBezTo>
                  <a:pt x="2286194" y="1273095"/>
                  <a:pt x="2285908" y="1271476"/>
                  <a:pt x="2284384" y="1271667"/>
                </a:cubicBezTo>
                <a:cubicBezTo>
                  <a:pt x="2262572" y="1271000"/>
                  <a:pt x="2254571" y="1289955"/>
                  <a:pt x="2255428" y="1307481"/>
                </a:cubicBezTo>
                <a:close/>
                <a:moveTo>
                  <a:pt x="2213327" y="1303957"/>
                </a:moveTo>
                <a:cubicBezTo>
                  <a:pt x="2223329" y="1287574"/>
                  <a:pt x="2231806" y="1277477"/>
                  <a:pt x="2244951" y="1273572"/>
                </a:cubicBezTo>
                <a:cubicBezTo>
                  <a:pt x="2245998" y="1267762"/>
                  <a:pt x="2232377" y="1272333"/>
                  <a:pt x="2231901" y="1272048"/>
                </a:cubicBezTo>
                <a:cubicBezTo>
                  <a:pt x="2211994" y="1280620"/>
                  <a:pt x="2211327" y="1302909"/>
                  <a:pt x="2210756" y="1308529"/>
                </a:cubicBezTo>
                <a:lnTo>
                  <a:pt x="2213327" y="1303957"/>
                </a:lnTo>
                <a:close/>
                <a:moveTo>
                  <a:pt x="2171894" y="1302433"/>
                </a:moveTo>
                <a:cubicBezTo>
                  <a:pt x="2178656" y="1289097"/>
                  <a:pt x="2188372" y="1274715"/>
                  <a:pt x="2201993" y="1271476"/>
                </a:cubicBezTo>
                <a:cubicBezTo>
                  <a:pt x="2202088" y="1270429"/>
                  <a:pt x="2202088" y="1268714"/>
                  <a:pt x="2200659" y="1268714"/>
                </a:cubicBezTo>
                <a:cubicBezTo>
                  <a:pt x="2177418" y="1265190"/>
                  <a:pt x="2168465" y="1293479"/>
                  <a:pt x="2169513" y="1306909"/>
                </a:cubicBezTo>
                <a:lnTo>
                  <a:pt x="2171894" y="1302433"/>
                </a:lnTo>
                <a:close/>
                <a:moveTo>
                  <a:pt x="2476694" y="1467691"/>
                </a:moveTo>
                <a:cubicBezTo>
                  <a:pt x="2514603" y="1482741"/>
                  <a:pt x="2515079" y="1413113"/>
                  <a:pt x="2477360" y="1430353"/>
                </a:cubicBezTo>
                <a:cubicBezTo>
                  <a:pt x="2474122" y="1433020"/>
                  <a:pt x="2479170" y="1434830"/>
                  <a:pt x="2481551" y="1435020"/>
                </a:cubicBezTo>
                <a:cubicBezTo>
                  <a:pt x="2487743" y="1435401"/>
                  <a:pt x="2490124" y="1439878"/>
                  <a:pt x="2484028" y="1443117"/>
                </a:cubicBezTo>
                <a:cubicBezTo>
                  <a:pt x="2481742" y="1444069"/>
                  <a:pt x="2478123" y="1445688"/>
                  <a:pt x="2482980" y="1446070"/>
                </a:cubicBezTo>
                <a:cubicBezTo>
                  <a:pt x="2486409" y="1446832"/>
                  <a:pt x="2491743" y="1444165"/>
                  <a:pt x="2494029" y="1447212"/>
                </a:cubicBezTo>
                <a:cubicBezTo>
                  <a:pt x="2494982" y="1450070"/>
                  <a:pt x="2490791" y="1450451"/>
                  <a:pt x="2488505" y="1450641"/>
                </a:cubicBezTo>
                <a:cubicBezTo>
                  <a:pt x="2479075" y="1451404"/>
                  <a:pt x="2480313" y="1453975"/>
                  <a:pt x="2484218" y="1455499"/>
                </a:cubicBezTo>
                <a:cubicBezTo>
                  <a:pt x="2486314" y="1456357"/>
                  <a:pt x="2490695" y="1456166"/>
                  <a:pt x="2489267" y="1459595"/>
                </a:cubicBezTo>
                <a:cubicBezTo>
                  <a:pt x="2487743" y="1463119"/>
                  <a:pt x="2483457" y="1460833"/>
                  <a:pt x="2480694" y="1460643"/>
                </a:cubicBezTo>
                <a:cubicBezTo>
                  <a:pt x="2476694" y="1460452"/>
                  <a:pt x="2473646" y="1464834"/>
                  <a:pt x="2476694" y="1467691"/>
                </a:cubicBezTo>
                <a:close/>
                <a:moveTo>
                  <a:pt x="2405351" y="1445403"/>
                </a:moveTo>
                <a:cubicBezTo>
                  <a:pt x="2411067" y="1445117"/>
                  <a:pt x="2413543" y="1449403"/>
                  <a:pt x="2406780" y="1452928"/>
                </a:cubicBezTo>
                <a:cubicBezTo>
                  <a:pt x="2404399" y="1454166"/>
                  <a:pt x="2405256" y="1454737"/>
                  <a:pt x="2407542" y="1454737"/>
                </a:cubicBezTo>
                <a:cubicBezTo>
                  <a:pt x="2410495" y="1455118"/>
                  <a:pt x="2414781" y="1452356"/>
                  <a:pt x="2417067" y="1454737"/>
                </a:cubicBezTo>
                <a:cubicBezTo>
                  <a:pt x="2418210" y="1457118"/>
                  <a:pt x="2414400" y="1457785"/>
                  <a:pt x="2412781" y="1458166"/>
                </a:cubicBezTo>
                <a:cubicBezTo>
                  <a:pt x="2404875" y="1459595"/>
                  <a:pt x="2406114" y="1461691"/>
                  <a:pt x="2409543" y="1462643"/>
                </a:cubicBezTo>
                <a:cubicBezTo>
                  <a:pt x="2411447" y="1463119"/>
                  <a:pt x="2415162" y="1462643"/>
                  <a:pt x="2414210" y="1465691"/>
                </a:cubicBezTo>
                <a:cubicBezTo>
                  <a:pt x="2413257" y="1468834"/>
                  <a:pt x="2409447" y="1467215"/>
                  <a:pt x="2407066" y="1467405"/>
                </a:cubicBezTo>
                <a:cubicBezTo>
                  <a:pt x="2403732" y="1467596"/>
                  <a:pt x="2401446" y="1471596"/>
                  <a:pt x="2404399" y="1473787"/>
                </a:cubicBezTo>
                <a:cubicBezTo>
                  <a:pt x="2407066" y="1475692"/>
                  <a:pt x="2411829" y="1475025"/>
                  <a:pt x="2414876" y="1474359"/>
                </a:cubicBezTo>
                <a:cubicBezTo>
                  <a:pt x="2433736" y="1469787"/>
                  <a:pt x="2430021" y="1438450"/>
                  <a:pt x="2410971" y="1438450"/>
                </a:cubicBezTo>
                <a:cubicBezTo>
                  <a:pt x="2406018" y="1437973"/>
                  <a:pt x="2394207" y="1444355"/>
                  <a:pt x="2405351" y="1445403"/>
                </a:cubicBezTo>
                <a:close/>
                <a:moveTo>
                  <a:pt x="2290289" y="1472549"/>
                </a:moveTo>
                <a:cubicBezTo>
                  <a:pt x="2300958" y="1479597"/>
                  <a:pt x="2316293" y="1471025"/>
                  <a:pt x="2319150" y="1459404"/>
                </a:cubicBezTo>
                <a:cubicBezTo>
                  <a:pt x="2324008" y="1443688"/>
                  <a:pt x="2307530" y="1424353"/>
                  <a:pt x="2291718" y="1434735"/>
                </a:cubicBezTo>
                <a:cubicBezTo>
                  <a:pt x="2288480" y="1437307"/>
                  <a:pt x="2293338" y="1439307"/>
                  <a:pt x="2295814" y="1439497"/>
                </a:cubicBezTo>
                <a:cubicBezTo>
                  <a:pt x="2301910" y="1439974"/>
                  <a:pt x="2304291" y="1444545"/>
                  <a:pt x="2298100" y="1447784"/>
                </a:cubicBezTo>
                <a:cubicBezTo>
                  <a:pt x="2295814" y="1448737"/>
                  <a:pt x="2292194" y="1450356"/>
                  <a:pt x="2296957" y="1450737"/>
                </a:cubicBezTo>
                <a:cubicBezTo>
                  <a:pt x="2300386" y="1451594"/>
                  <a:pt x="2305720" y="1448927"/>
                  <a:pt x="2307911" y="1452166"/>
                </a:cubicBezTo>
                <a:cubicBezTo>
                  <a:pt x="2308768" y="1454737"/>
                  <a:pt x="2305434" y="1455309"/>
                  <a:pt x="2303243" y="1455499"/>
                </a:cubicBezTo>
                <a:cubicBezTo>
                  <a:pt x="2294766" y="1455690"/>
                  <a:pt x="2292861" y="1458452"/>
                  <a:pt x="2297909" y="1460357"/>
                </a:cubicBezTo>
                <a:cubicBezTo>
                  <a:pt x="2300005" y="1461214"/>
                  <a:pt x="2304386" y="1461119"/>
                  <a:pt x="2302863" y="1464643"/>
                </a:cubicBezTo>
                <a:cubicBezTo>
                  <a:pt x="2301339" y="1468167"/>
                  <a:pt x="2297052" y="1465786"/>
                  <a:pt x="2294290" y="1465596"/>
                </a:cubicBezTo>
                <a:cubicBezTo>
                  <a:pt x="2290480" y="1465215"/>
                  <a:pt x="2287242" y="1469596"/>
                  <a:pt x="2290289" y="1472549"/>
                </a:cubicBezTo>
                <a:close/>
                <a:moveTo>
                  <a:pt x="2251237" y="1450641"/>
                </a:moveTo>
                <a:cubicBezTo>
                  <a:pt x="2256190" y="1450641"/>
                  <a:pt x="2258190" y="1454547"/>
                  <a:pt x="2252189" y="1457500"/>
                </a:cubicBezTo>
                <a:cubicBezTo>
                  <a:pt x="2249999" y="1458547"/>
                  <a:pt x="2250761" y="1459119"/>
                  <a:pt x="2252761" y="1459119"/>
                </a:cubicBezTo>
                <a:cubicBezTo>
                  <a:pt x="2255428" y="1459500"/>
                  <a:pt x="2259238" y="1457214"/>
                  <a:pt x="2261143" y="1459500"/>
                </a:cubicBezTo>
                <a:cubicBezTo>
                  <a:pt x="2262096" y="1461595"/>
                  <a:pt x="2258667" y="1462167"/>
                  <a:pt x="2257238" y="1462357"/>
                </a:cubicBezTo>
                <a:cubicBezTo>
                  <a:pt x="2250189" y="1463310"/>
                  <a:pt x="2251142" y="1465310"/>
                  <a:pt x="2254190" y="1466262"/>
                </a:cubicBezTo>
                <a:cubicBezTo>
                  <a:pt x="2255904" y="1466834"/>
                  <a:pt x="2259143" y="1466453"/>
                  <a:pt x="2258285" y="1469215"/>
                </a:cubicBezTo>
                <a:cubicBezTo>
                  <a:pt x="2257333" y="1471978"/>
                  <a:pt x="2253904" y="1470454"/>
                  <a:pt x="2251809" y="1470454"/>
                </a:cubicBezTo>
                <a:cubicBezTo>
                  <a:pt x="2248760" y="1470454"/>
                  <a:pt x="2246570" y="1473978"/>
                  <a:pt x="2249142" y="1476073"/>
                </a:cubicBezTo>
                <a:cubicBezTo>
                  <a:pt x="2251427" y="1477883"/>
                  <a:pt x="2255809" y="1477502"/>
                  <a:pt x="2258476" y="1476930"/>
                </a:cubicBezTo>
                <a:cubicBezTo>
                  <a:pt x="2275430" y="1473597"/>
                  <a:pt x="2273144" y="1445498"/>
                  <a:pt x="2256380" y="1444641"/>
                </a:cubicBezTo>
                <a:cubicBezTo>
                  <a:pt x="2252094" y="1443974"/>
                  <a:pt x="2241522" y="1449213"/>
                  <a:pt x="2251237" y="1450641"/>
                </a:cubicBezTo>
                <a:close/>
                <a:moveTo>
                  <a:pt x="2193134" y="1474359"/>
                </a:moveTo>
                <a:cubicBezTo>
                  <a:pt x="2225710" y="1487694"/>
                  <a:pt x="2225424" y="1426734"/>
                  <a:pt x="2193515" y="1441783"/>
                </a:cubicBezTo>
                <a:cubicBezTo>
                  <a:pt x="2190848" y="1444069"/>
                  <a:pt x="2195039" y="1445688"/>
                  <a:pt x="2197040" y="1445879"/>
                </a:cubicBezTo>
                <a:cubicBezTo>
                  <a:pt x="2202659" y="1446260"/>
                  <a:pt x="2204660" y="1450832"/>
                  <a:pt x="2197706" y="1453690"/>
                </a:cubicBezTo>
                <a:cubicBezTo>
                  <a:pt x="2195230" y="1454737"/>
                  <a:pt x="2196087" y="1455404"/>
                  <a:pt x="2198278" y="1455595"/>
                </a:cubicBezTo>
                <a:cubicBezTo>
                  <a:pt x="2201231" y="1456261"/>
                  <a:pt x="2205708" y="1453880"/>
                  <a:pt x="2207708" y="1456547"/>
                </a:cubicBezTo>
                <a:cubicBezTo>
                  <a:pt x="2208660" y="1459024"/>
                  <a:pt x="2204755" y="1459404"/>
                  <a:pt x="2203040" y="1459595"/>
                </a:cubicBezTo>
                <a:cubicBezTo>
                  <a:pt x="2195039" y="1460262"/>
                  <a:pt x="2195992" y="1462453"/>
                  <a:pt x="2199421" y="1463786"/>
                </a:cubicBezTo>
                <a:cubicBezTo>
                  <a:pt x="2201231" y="1464548"/>
                  <a:pt x="2205041" y="1464358"/>
                  <a:pt x="2203802" y="1467310"/>
                </a:cubicBezTo>
                <a:cubicBezTo>
                  <a:pt x="2202564" y="1470358"/>
                  <a:pt x="2198850" y="1468358"/>
                  <a:pt x="2196468" y="1468263"/>
                </a:cubicBezTo>
                <a:cubicBezTo>
                  <a:pt x="2193039" y="1467977"/>
                  <a:pt x="2190372" y="1471787"/>
                  <a:pt x="2193134" y="1474359"/>
                </a:cubicBezTo>
                <a:close/>
                <a:moveTo>
                  <a:pt x="2145129" y="1449689"/>
                </a:moveTo>
                <a:cubicBezTo>
                  <a:pt x="2169608" y="1474359"/>
                  <a:pt x="2193230" y="1417971"/>
                  <a:pt x="2158273" y="1419780"/>
                </a:cubicBezTo>
                <a:cubicBezTo>
                  <a:pt x="2154939" y="1420828"/>
                  <a:pt x="2158178" y="1423971"/>
                  <a:pt x="2159988" y="1424924"/>
                </a:cubicBezTo>
                <a:cubicBezTo>
                  <a:pt x="2164940" y="1427305"/>
                  <a:pt x="2165036" y="1432354"/>
                  <a:pt x="2157606" y="1432354"/>
                </a:cubicBezTo>
                <a:cubicBezTo>
                  <a:pt x="2154939" y="1432354"/>
                  <a:pt x="2155415" y="1433306"/>
                  <a:pt x="2157416" y="1434258"/>
                </a:cubicBezTo>
                <a:cubicBezTo>
                  <a:pt x="2159797" y="1435973"/>
                  <a:pt x="2164845" y="1435497"/>
                  <a:pt x="2165607" y="1438640"/>
                </a:cubicBezTo>
                <a:cubicBezTo>
                  <a:pt x="2165512" y="1441307"/>
                  <a:pt x="2161797" y="1440164"/>
                  <a:pt x="2160178" y="1439688"/>
                </a:cubicBezTo>
                <a:cubicBezTo>
                  <a:pt x="2152653" y="1437211"/>
                  <a:pt x="2152653" y="1439688"/>
                  <a:pt x="2155225" y="1442164"/>
                </a:cubicBezTo>
                <a:cubicBezTo>
                  <a:pt x="2156654" y="1443498"/>
                  <a:pt x="2160083" y="1444831"/>
                  <a:pt x="2157797" y="1447117"/>
                </a:cubicBezTo>
                <a:cubicBezTo>
                  <a:pt x="2155511" y="1449403"/>
                  <a:pt x="2152844" y="1446165"/>
                  <a:pt x="2150748" y="1445212"/>
                </a:cubicBezTo>
                <a:cubicBezTo>
                  <a:pt x="2147700" y="1443879"/>
                  <a:pt x="2143700" y="1446355"/>
                  <a:pt x="2145129" y="1449689"/>
                </a:cubicBezTo>
                <a:close/>
                <a:moveTo>
                  <a:pt x="2094265" y="1461881"/>
                </a:moveTo>
                <a:cubicBezTo>
                  <a:pt x="2103695" y="1470834"/>
                  <a:pt x="2120459" y="1464834"/>
                  <a:pt x="2125126" y="1453499"/>
                </a:cubicBezTo>
                <a:cubicBezTo>
                  <a:pt x="2132175" y="1438926"/>
                  <a:pt x="2119792" y="1416733"/>
                  <a:pt x="2102456" y="1424353"/>
                </a:cubicBezTo>
                <a:cubicBezTo>
                  <a:pt x="2098837" y="1426448"/>
                  <a:pt x="2103218" y="1429210"/>
                  <a:pt x="2105505" y="1429782"/>
                </a:cubicBezTo>
                <a:cubicBezTo>
                  <a:pt x="2111315" y="1431306"/>
                  <a:pt x="2112839" y="1436259"/>
                  <a:pt x="2106267" y="1438450"/>
                </a:cubicBezTo>
                <a:cubicBezTo>
                  <a:pt x="2103885" y="1439021"/>
                  <a:pt x="2100075" y="1439974"/>
                  <a:pt x="2104647" y="1441212"/>
                </a:cubicBezTo>
                <a:cubicBezTo>
                  <a:pt x="2107790" y="1442641"/>
                  <a:pt x="2113505" y="1441021"/>
                  <a:pt x="2115220" y="1444450"/>
                </a:cubicBezTo>
                <a:cubicBezTo>
                  <a:pt x="2115601" y="1447117"/>
                  <a:pt x="2112267" y="1447117"/>
                  <a:pt x="2110076" y="1446927"/>
                </a:cubicBezTo>
                <a:cubicBezTo>
                  <a:pt x="2101694" y="1445688"/>
                  <a:pt x="2099313" y="1448070"/>
                  <a:pt x="2103980" y="1450832"/>
                </a:cubicBezTo>
                <a:cubicBezTo>
                  <a:pt x="2105885" y="1452070"/>
                  <a:pt x="2110267" y="1452737"/>
                  <a:pt x="2108172" y="1455975"/>
                </a:cubicBezTo>
                <a:cubicBezTo>
                  <a:pt x="2106076" y="1459214"/>
                  <a:pt x="2102171" y="1456071"/>
                  <a:pt x="2099504" y="1455404"/>
                </a:cubicBezTo>
                <a:cubicBezTo>
                  <a:pt x="2095789" y="1454642"/>
                  <a:pt x="2091788" y="1458452"/>
                  <a:pt x="2094265" y="1461881"/>
                </a:cubicBezTo>
                <a:close/>
                <a:moveTo>
                  <a:pt x="2021113" y="1449689"/>
                </a:moveTo>
                <a:cubicBezTo>
                  <a:pt x="2051117" y="1468929"/>
                  <a:pt x="2061689" y="1408446"/>
                  <a:pt x="2027876" y="1417399"/>
                </a:cubicBezTo>
                <a:cubicBezTo>
                  <a:pt x="2024828" y="1419114"/>
                  <a:pt x="2028542" y="1421590"/>
                  <a:pt x="2030543" y="1422162"/>
                </a:cubicBezTo>
                <a:cubicBezTo>
                  <a:pt x="2035972" y="1423495"/>
                  <a:pt x="2037115" y="1428353"/>
                  <a:pt x="2029685" y="1429972"/>
                </a:cubicBezTo>
                <a:cubicBezTo>
                  <a:pt x="2027018" y="1430544"/>
                  <a:pt x="2027685" y="1431401"/>
                  <a:pt x="2029876" y="1431972"/>
                </a:cubicBezTo>
                <a:cubicBezTo>
                  <a:pt x="2032638" y="1433116"/>
                  <a:pt x="2037496" y="1431591"/>
                  <a:pt x="2038925" y="1434640"/>
                </a:cubicBezTo>
                <a:cubicBezTo>
                  <a:pt x="2039401" y="1437307"/>
                  <a:pt x="2035496" y="1436925"/>
                  <a:pt x="2033781" y="1436830"/>
                </a:cubicBezTo>
                <a:cubicBezTo>
                  <a:pt x="2025780" y="1436068"/>
                  <a:pt x="2026256" y="1438450"/>
                  <a:pt x="2029400" y="1440354"/>
                </a:cubicBezTo>
                <a:cubicBezTo>
                  <a:pt x="2031114" y="1441402"/>
                  <a:pt x="2034829" y="1441974"/>
                  <a:pt x="2033114" y="1444641"/>
                </a:cubicBezTo>
                <a:cubicBezTo>
                  <a:pt x="2031305" y="1447403"/>
                  <a:pt x="2027971" y="1444831"/>
                  <a:pt x="2025590" y="1444260"/>
                </a:cubicBezTo>
                <a:cubicBezTo>
                  <a:pt x="2022351" y="1443498"/>
                  <a:pt x="2018922" y="1446641"/>
                  <a:pt x="2021113" y="1449689"/>
                </a:cubicBezTo>
                <a:close/>
                <a:moveTo>
                  <a:pt x="1923958" y="1410255"/>
                </a:moveTo>
                <a:cubicBezTo>
                  <a:pt x="1930816" y="1421590"/>
                  <a:pt x="1948723" y="1419876"/>
                  <a:pt x="1956057" y="1409875"/>
                </a:cubicBezTo>
                <a:cubicBezTo>
                  <a:pt x="1966154" y="1397683"/>
                  <a:pt x="1960629" y="1372727"/>
                  <a:pt x="1941865" y="1375775"/>
                </a:cubicBezTo>
                <a:cubicBezTo>
                  <a:pt x="1937864" y="1376918"/>
                  <a:pt x="1941293" y="1380728"/>
                  <a:pt x="1943389" y="1381871"/>
                </a:cubicBezTo>
                <a:cubicBezTo>
                  <a:pt x="1948533" y="1384824"/>
                  <a:pt x="1948723" y="1390062"/>
                  <a:pt x="1941865" y="1390539"/>
                </a:cubicBezTo>
                <a:cubicBezTo>
                  <a:pt x="1939388" y="1390443"/>
                  <a:pt x="1935483" y="1390443"/>
                  <a:pt x="1939579" y="1392825"/>
                </a:cubicBezTo>
                <a:cubicBezTo>
                  <a:pt x="1942246" y="1395016"/>
                  <a:pt x="1948151" y="1394920"/>
                  <a:pt x="1948818" y="1398635"/>
                </a:cubicBezTo>
                <a:cubicBezTo>
                  <a:pt x="1948533" y="1401302"/>
                  <a:pt x="1945294" y="1400635"/>
                  <a:pt x="1943294" y="1399873"/>
                </a:cubicBezTo>
                <a:cubicBezTo>
                  <a:pt x="1935579" y="1396540"/>
                  <a:pt x="1932626" y="1398254"/>
                  <a:pt x="1936436" y="1402159"/>
                </a:cubicBezTo>
                <a:cubicBezTo>
                  <a:pt x="1937960" y="1403874"/>
                  <a:pt x="1941960" y="1405683"/>
                  <a:pt x="1939198" y="1408255"/>
                </a:cubicBezTo>
                <a:cubicBezTo>
                  <a:pt x="1936340" y="1410827"/>
                  <a:pt x="1933388" y="1406826"/>
                  <a:pt x="1930911" y="1405398"/>
                </a:cubicBezTo>
                <a:cubicBezTo>
                  <a:pt x="1927292" y="1403493"/>
                  <a:pt x="1922434" y="1406160"/>
                  <a:pt x="1923958" y="1410255"/>
                </a:cubicBezTo>
                <a:close/>
                <a:moveTo>
                  <a:pt x="1888430" y="1394634"/>
                </a:moveTo>
                <a:cubicBezTo>
                  <a:pt x="1896716" y="1402254"/>
                  <a:pt x="1910433" y="1396540"/>
                  <a:pt x="1914623" y="1387015"/>
                </a:cubicBezTo>
                <a:cubicBezTo>
                  <a:pt x="1920910" y="1374822"/>
                  <a:pt x="1909956" y="1354915"/>
                  <a:pt x="1895097" y="1361964"/>
                </a:cubicBezTo>
                <a:cubicBezTo>
                  <a:pt x="1892049" y="1363774"/>
                  <a:pt x="1895764" y="1366155"/>
                  <a:pt x="1897669" y="1366631"/>
                </a:cubicBezTo>
                <a:cubicBezTo>
                  <a:pt x="1902908" y="1367965"/>
                  <a:pt x="1904146" y="1372727"/>
                  <a:pt x="1896812" y="1374632"/>
                </a:cubicBezTo>
                <a:cubicBezTo>
                  <a:pt x="1894145" y="1375204"/>
                  <a:pt x="1894907" y="1376061"/>
                  <a:pt x="1897002" y="1376632"/>
                </a:cubicBezTo>
                <a:cubicBezTo>
                  <a:pt x="1899764" y="1377775"/>
                  <a:pt x="1904527" y="1376156"/>
                  <a:pt x="1905956" y="1379204"/>
                </a:cubicBezTo>
                <a:cubicBezTo>
                  <a:pt x="1906432" y="1381871"/>
                  <a:pt x="1902622" y="1381585"/>
                  <a:pt x="1900908" y="1381490"/>
                </a:cubicBezTo>
                <a:cubicBezTo>
                  <a:pt x="1892906" y="1380823"/>
                  <a:pt x="1893478" y="1383204"/>
                  <a:pt x="1896526" y="1385109"/>
                </a:cubicBezTo>
                <a:cubicBezTo>
                  <a:pt x="1898240" y="1386157"/>
                  <a:pt x="1901955" y="1386633"/>
                  <a:pt x="1900241" y="1389491"/>
                </a:cubicBezTo>
                <a:cubicBezTo>
                  <a:pt x="1898526" y="1392349"/>
                  <a:pt x="1895192" y="1389682"/>
                  <a:pt x="1892811" y="1389205"/>
                </a:cubicBezTo>
                <a:cubicBezTo>
                  <a:pt x="1889573" y="1388253"/>
                  <a:pt x="1886239" y="1391587"/>
                  <a:pt x="1888430" y="1394634"/>
                </a:cubicBezTo>
                <a:close/>
                <a:moveTo>
                  <a:pt x="1836233" y="1355391"/>
                </a:moveTo>
                <a:cubicBezTo>
                  <a:pt x="1842233" y="1367203"/>
                  <a:pt x="1860331" y="1366059"/>
                  <a:pt x="1867856" y="1356344"/>
                </a:cubicBezTo>
                <a:cubicBezTo>
                  <a:pt x="1878047" y="1344819"/>
                  <a:pt x="1875380" y="1319673"/>
                  <a:pt x="1856426" y="1321768"/>
                </a:cubicBezTo>
                <a:cubicBezTo>
                  <a:pt x="1852425" y="1322721"/>
                  <a:pt x="1855473" y="1326626"/>
                  <a:pt x="1857378" y="1327959"/>
                </a:cubicBezTo>
                <a:cubicBezTo>
                  <a:pt x="1862141" y="1331103"/>
                  <a:pt x="1861950" y="1336246"/>
                  <a:pt x="1855187" y="1336532"/>
                </a:cubicBezTo>
                <a:cubicBezTo>
                  <a:pt x="1852806" y="1336341"/>
                  <a:pt x="1848996" y="1336151"/>
                  <a:pt x="1852806" y="1338723"/>
                </a:cubicBezTo>
                <a:cubicBezTo>
                  <a:pt x="1855283" y="1341009"/>
                  <a:pt x="1861188" y="1341009"/>
                  <a:pt x="1861569" y="1344819"/>
                </a:cubicBezTo>
                <a:cubicBezTo>
                  <a:pt x="1861093" y="1347581"/>
                  <a:pt x="1858045" y="1346629"/>
                  <a:pt x="1856045" y="1345771"/>
                </a:cubicBezTo>
                <a:cubicBezTo>
                  <a:pt x="1850615" y="1343200"/>
                  <a:pt x="1844996" y="1342152"/>
                  <a:pt x="1849091" y="1347867"/>
                </a:cubicBezTo>
                <a:cubicBezTo>
                  <a:pt x="1850520" y="1349581"/>
                  <a:pt x="1854425" y="1351582"/>
                  <a:pt x="1851377" y="1354058"/>
                </a:cubicBezTo>
                <a:cubicBezTo>
                  <a:pt x="1848329" y="1356534"/>
                  <a:pt x="1845662" y="1352439"/>
                  <a:pt x="1843376" y="1350915"/>
                </a:cubicBezTo>
                <a:cubicBezTo>
                  <a:pt x="1840043" y="1348724"/>
                  <a:pt x="1834994" y="1351200"/>
                  <a:pt x="1836233" y="1355391"/>
                </a:cubicBezTo>
                <a:close/>
                <a:moveTo>
                  <a:pt x="1837757" y="1301575"/>
                </a:moveTo>
                <a:cubicBezTo>
                  <a:pt x="1856997" y="1321578"/>
                  <a:pt x="1892525" y="1278525"/>
                  <a:pt x="1866141" y="1266523"/>
                </a:cubicBezTo>
                <a:cubicBezTo>
                  <a:pt x="1862522" y="1265857"/>
                  <a:pt x="1863093" y="1270905"/>
                  <a:pt x="1864141" y="1272810"/>
                </a:cubicBezTo>
                <a:cubicBezTo>
                  <a:pt x="1866903" y="1278049"/>
                  <a:pt x="1863760" y="1283383"/>
                  <a:pt x="1856807" y="1279477"/>
                </a:cubicBezTo>
                <a:cubicBezTo>
                  <a:pt x="1849472" y="1276905"/>
                  <a:pt x="1862617" y="1288431"/>
                  <a:pt x="1859759" y="1290717"/>
                </a:cubicBezTo>
                <a:cubicBezTo>
                  <a:pt x="1857854" y="1293479"/>
                  <a:pt x="1855187" y="1290241"/>
                  <a:pt x="1854044" y="1288812"/>
                </a:cubicBezTo>
                <a:cubicBezTo>
                  <a:pt x="1848710" y="1282049"/>
                  <a:pt x="1847091" y="1284525"/>
                  <a:pt x="1847663" y="1288716"/>
                </a:cubicBezTo>
                <a:cubicBezTo>
                  <a:pt x="1847948" y="1291003"/>
                  <a:pt x="1850425" y="1294241"/>
                  <a:pt x="1846710" y="1295479"/>
                </a:cubicBezTo>
                <a:cubicBezTo>
                  <a:pt x="1842900" y="1296717"/>
                  <a:pt x="1842710" y="1291669"/>
                  <a:pt x="1841376" y="1289383"/>
                </a:cubicBezTo>
                <a:cubicBezTo>
                  <a:pt x="1839566" y="1286145"/>
                  <a:pt x="1834137" y="1286430"/>
                  <a:pt x="1833089" y="1290717"/>
                </a:cubicBezTo>
                <a:cubicBezTo>
                  <a:pt x="1832232" y="1294432"/>
                  <a:pt x="1835375" y="1298908"/>
                  <a:pt x="1837757" y="1301575"/>
                </a:cubicBezTo>
                <a:close/>
                <a:moveTo>
                  <a:pt x="1827089" y="1285668"/>
                </a:moveTo>
                <a:cubicBezTo>
                  <a:pt x="1839376" y="1272524"/>
                  <a:pt x="1840519" y="1242520"/>
                  <a:pt x="1816897" y="1245092"/>
                </a:cubicBezTo>
                <a:cubicBezTo>
                  <a:pt x="1812039" y="1246140"/>
                  <a:pt x="1815087" y="1250902"/>
                  <a:pt x="1817278" y="1252236"/>
                </a:cubicBezTo>
                <a:cubicBezTo>
                  <a:pt x="1822612" y="1255760"/>
                  <a:pt x="1821755" y="1262046"/>
                  <a:pt x="1813754" y="1262332"/>
                </a:cubicBezTo>
                <a:cubicBezTo>
                  <a:pt x="1810991" y="1262142"/>
                  <a:pt x="1806324" y="1261951"/>
                  <a:pt x="1810706" y="1264999"/>
                </a:cubicBezTo>
                <a:cubicBezTo>
                  <a:pt x="1813468" y="1267762"/>
                  <a:pt x="1820516" y="1267666"/>
                  <a:pt x="1820516" y="1272143"/>
                </a:cubicBezTo>
                <a:cubicBezTo>
                  <a:pt x="1818611" y="1279572"/>
                  <a:pt x="1798609" y="1263190"/>
                  <a:pt x="1805372" y="1275953"/>
                </a:cubicBezTo>
                <a:cubicBezTo>
                  <a:pt x="1806991" y="1278049"/>
                  <a:pt x="1811372" y="1280239"/>
                  <a:pt x="1807658" y="1283287"/>
                </a:cubicBezTo>
                <a:cubicBezTo>
                  <a:pt x="1803848" y="1286335"/>
                  <a:pt x="1800990" y="1281478"/>
                  <a:pt x="1798418" y="1279668"/>
                </a:cubicBezTo>
                <a:cubicBezTo>
                  <a:pt x="1774130" y="1275858"/>
                  <a:pt x="1803371" y="1312148"/>
                  <a:pt x="1827089" y="1285668"/>
                </a:cubicBezTo>
                <a:close/>
                <a:moveTo>
                  <a:pt x="1790608" y="1338151"/>
                </a:moveTo>
                <a:cubicBezTo>
                  <a:pt x="1803848" y="1353105"/>
                  <a:pt x="1830804" y="1334341"/>
                  <a:pt x="1822040" y="1317006"/>
                </a:cubicBezTo>
                <a:cubicBezTo>
                  <a:pt x="1820040" y="1312529"/>
                  <a:pt x="1809277" y="1305671"/>
                  <a:pt x="1813087" y="1315767"/>
                </a:cubicBezTo>
                <a:cubicBezTo>
                  <a:pt x="1815849" y="1320530"/>
                  <a:pt x="1813087" y="1324912"/>
                  <a:pt x="1806800" y="1320720"/>
                </a:cubicBezTo>
                <a:cubicBezTo>
                  <a:pt x="1804514" y="1319196"/>
                  <a:pt x="1804419" y="1320244"/>
                  <a:pt x="1805467" y="1322245"/>
                </a:cubicBezTo>
                <a:cubicBezTo>
                  <a:pt x="1806515" y="1325102"/>
                  <a:pt x="1811087" y="1327483"/>
                  <a:pt x="1809848" y="1330626"/>
                </a:cubicBezTo>
                <a:cubicBezTo>
                  <a:pt x="1808229" y="1332817"/>
                  <a:pt x="1805753" y="1329769"/>
                  <a:pt x="1804610" y="1328531"/>
                </a:cubicBezTo>
                <a:cubicBezTo>
                  <a:pt x="1799657" y="1322149"/>
                  <a:pt x="1798228" y="1324245"/>
                  <a:pt x="1798895" y="1327769"/>
                </a:cubicBezTo>
                <a:cubicBezTo>
                  <a:pt x="1799276" y="1329769"/>
                  <a:pt x="1801466" y="1332817"/>
                  <a:pt x="1798228" y="1333484"/>
                </a:cubicBezTo>
                <a:cubicBezTo>
                  <a:pt x="1794894" y="1334151"/>
                  <a:pt x="1794513" y="1329865"/>
                  <a:pt x="1793275" y="1327769"/>
                </a:cubicBezTo>
                <a:cubicBezTo>
                  <a:pt x="1791560" y="1324816"/>
                  <a:pt x="1786703" y="1324626"/>
                  <a:pt x="1785941" y="1328245"/>
                </a:cubicBezTo>
                <a:cubicBezTo>
                  <a:pt x="1785464" y="1331674"/>
                  <a:pt x="1788417" y="1335770"/>
                  <a:pt x="1790608" y="1338151"/>
                </a:cubicBezTo>
                <a:close/>
                <a:moveTo>
                  <a:pt x="1779368" y="1244711"/>
                </a:moveTo>
                <a:cubicBezTo>
                  <a:pt x="1796228" y="1257093"/>
                  <a:pt x="1824422" y="1230042"/>
                  <a:pt x="1814039" y="1212993"/>
                </a:cubicBezTo>
                <a:cubicBezTo>
                  <a:pt x="1812230" y="1210612"/>
                  <a:pt x="1803562" y="1204706"/>
                  <a:pt x="1802324" y="1210421"/>
                </a:cubicBezTo>
                <a:cubicBezTo>
                  <a:pt x="1802324" y="1211754"/>
                  <a:pt x="1802895" y="1213279"/>
                  <a:pt x="1803562" y="1214041"/>
                </a:cubicBezTo>
                <a:cubicBezTo>
                  <a:pt x="1806991" y="1218422"/>
                  <a:pt x="1804133" y="1223946"/>
                  <a:pt x="1796513" y="1221089"/>
                </a:cubicBezTo>
                <a:cubicBezTo>
                  <a:pt x="1793751" y="1220041"/>
                  <a:pt x="1793751" y="1221279"/>
                  <a:pt x="1795085" y="1223089"/>
                </a:cubicBezTo>
                <a:cubicBezTo>
                  <a:pt x="1796513" y="1225851"/>
                  <a:pt x="1802038" y="1227471"/>
                  <a:pt x="1800800" y="1230995"/>
                </a:cubicBezTo>
                <a:cubicBezTo>
                  <a:pt x="1799085" y="1233853"/>
                  <a:pt x="1795942" y="1231281"/>
                  <a:pt x="1794608" y="1230042"/>
                </a:cubicBezTo>
                <a:cubicBezTo>
                  <a:pt x="1788322" y="1224423"/>
                  <a:pt x="1786798" y="1227090"/>
                  <a:pt x="1787941" y="1230804"/>
                </a:cubicBezTo>
                <a:cubicBezTo>
                  <a:pt x="1788512" y="1232900"/>
                  <a:pt x="1791465" y="1235662"/>
                  <a:pt x="1787750" y="1237282"/>
                </a:cubicBezTo>
                <a:cubicBezTo>
                  <a:pt x="1783940" y="1238996"/>
                  <a:pt x="1783083" y="1234329"/>
                  <a:pt x="1781464" y="1232233"/>
                </a:cubicBezTo>
                <a:cubicBezTo>
                  <a:pt x="1779178" y="1229376"/>
                  <a:pt x="1773463" y="1230424"/>
                  <a:pt x="1773082" y="1234710"/>
                </a:cubicBezTo>
                <a:cubicBezTo>
                  <a:pt x="1772796" y="1238710"/>
                  <a:pt x="1776511" y="1242711"/>
                  <a:pt x="1779368" y="1244711"/>
                </a:cubicBezTo>
                <a:close/>
                <a:moveTo>
                  <a:pt x="1772415" y="1177941"/>
                </a:moveTo>
                <a:cubicBezTo>
                  <a:pt x="1771367" y="1179465"/>
                  <a:pt x="1768700" y="1180417"/>
                  <a:pt x="1764414" y="1179560"/>
                </a:cubicBezTo>
                <a:cubicBezTo>
                  <a:pt x="1755842" y="1179084"/>
                  <a:pt x="1772606" y="1185561"/>
                  <a:pt x="1770320" y="1188228"/>
                </a:cubicBezTo>
                <a:cubicBezTo>
                  <a:pt x="1767367" y="1193943"/>
                  <a:pt x="1753365" y="1178798"/>
                  <a:pt x="1756985" y="1189752"/>
                </a:cubicBezTo>
                <a:cubicBezTo>
                  <a:pt x="1757937" y="1191657"/>
                  <a:pt x="1761271" y="1193847"/>
                  <a:pt x="1757651" y="1195848"/>
                </a:cubicBezTo>
                <a:cubicBezTo>
                  <a:pt x="1753937" y="1197943"/>
                  <a:pt x="1752413" y="1193657"/>
                  <a:pt x="1750508" y="1191942"/>
                </a:cubicBezTo>
                <a:cubicBezTo>
                  <a:pt x="1730219" y="1186894"/>
                  <a:pt x="1750698" y="1218327"/>
                  <a:pt x="1773654" y="1199658"/>
                </a:cubicBezTo>
                <a:cubicBezTo>
                  <a:pt x="1785560" y="1191276"/>
                  <a:pt x="1792322" y="1166987"/>
                  <a:pt x="1771653" y="1166606"/>
                </a:cubicBezTo>
                <a:cubicBezTo>
                  <a:pt x="1763938" y="1168416"/>
                  <a:pt x="1775844" y="1174512"/>
                  <a:pt x="1772415" y="1177941"/>
                </a:cubicBezTo>
                <a:close/>
                <a:moveTo>
                  <a:pt x="1785083" y="1019730"/>
                </a:moveTo>
                <a:cubicBezTo>
                  <a:pt x="1785560" y="1015254"/>
                  <a:pt x="1783369" y="1015063"/>
                  <a:pt x="1781750" y="1016587"/>
                </a:cubicBezTo>
                <a:cubicBezTo>
                  <a:pt x="1780892" y="1017444"/>
                  <a:pt x="1780511" y="1019540"/>
                  <a:pt x="1777940" y="1018016"/>
                </a:cubicBezTo>
                <a:cubicBezTo>
                  <a:pt x="1775368" y="1016492"/>
                  <a:pt x="1777654" y="1014968"/>
                  <a:pt x="1778035" y="1013634"/>
                </a:cubicBezTo>
                <a:cubicBezTo>
                  <a:pt x="1777844" y="1007634"/>
                  <a:pt x="1769367" y="1009062"/>
                  <a:pt x="1770129" y="1015539"/>
                </a:cubicBezTo>
                <a:cubicBezTo>
                  <a:pt x="1768605" y="1028017"/>
                  <a:pt x="1809372" y="1037161"/>
                  <a:pt x="1802038" y="1019826"/>
                </a:cubicBezTo>
                <a:cubicBezTo>
                  <a:pt x="1797847" y="1015444"/>
                  <a:pt x="1796513" y="1028589"/>
                  <a:pt x="1790894" y="1018492"/>
                </a:cubicBezTo>
                <a:cubicBezTo>
                  <a:pt x="1789084" y="1014873"/>
                  <a:pt x="1788798" y="1021159"/>
                  <a:pt x="1788417" y="1022207"/>
                </a:cubicBezTo>
                <a:cubicBezTo>
                  <a:pt x="1786893" y="1024683"/>
                  <a:pt x="1784321" y="1021254"/>
                  <a:pt x="1785083" y="1019730"/>
                </a:cubicBezTo>
                <a:close/>
                <a:moveTo>
                  <a:pt x="1771748" y="952008"/>
                </a:moveTo>
                <a:cubicBezTo>
                  <a:pt x="1775082" y="944483"/>
                  <a:pt x="1772034" y="943721"/>
                  <a:pt x="1768796" y="945912"/>
                </a:cubicBezTo>
                <a:cubicBezTo>
                  <a:pt x="1767081" y="947055"/>
                  <a:pt x="1765271" y="950579"/>
                  <a:pt x="1762509" y="947531"/>
                </a:cubicBezTo>
                <a:cubicBezTo>
                  <a:pt x="1759747" y="944388"/>
                  <a:pt x="1763843" y="942292"/>
                  <a:pt x="1765271" y="940197"/>
                </a:cubicBezTo>
                <a:cubicBezTo>
                  <a:pt x="1767176" y="937244"/>
                  <a:pt x="1764414" y="932100"/>
                  <a:pt x="1760128" y="932862"/>
                </a:cubicBezTo>
                <a:cubicBezTo>
                  <a:pt x="1756318" y="933624"/>
                  <a:pt x="1753937" y="938387"/>
                  <a:pt x="1752698" y="941625"/>
                </a:cubicBezTo>
                <a:cubicBezTo>
                  <a:pt x="1744126" y="964200"/>
                  <a:pt x="1797942" y="986107"/>
                  <a:pt x="1796133" y="956008"/>
                </a:cubicBezTo>
                <a:cubicBezTo>
                  <a:pt x="1794989" y="952198"/>
                  <a:pt x="1790989" y="954484"/>
                  <a:pt x="1789941" y="956199"/>
                </a:cubicBezTo>
                <a:cubicBezTo>
                  <a:pt x="1786988" y="960675"/>
                  <a:pt x="1780797" y="959437"/>
                  <a:pt x="1780892" y="951436"/>
                </a:cubicBezTo>
                <a:cubicBezTo>
                  <a:pt x="1780130" y="944864"/>
                  <a:pt x="1776225" y="955722"/>
                  <a:pt x="1775082" y="957246"/>
                </a:cubicBezTo>
                <a:cubicBezTo>
                  <a:pt x="1774606" y="958104"/>
                  <a:pt x="1774225" y="958580"/>
                  <a:pt x="1772891" y="958294"/>
                </a:cubicBezTo>
                <a:cubicBezTo>
                  <a:pt x="1769653" y="957246"/>
                  <a:pt x="1770986" y="953532"/>
                  <a:pt x="1771748" y="952008"/>
                </a:cubicBezTo>
                <a:close/>
                <a:moveTo>
                  <a:pt x="1803181" y="1050306"/>
                </a:moveTo>
                <a:cubicBezTo>
                  <a:pt x="1802990" y="1046019"/>
                  <a:pt x="1797466" y="1044876"/>
                  <a:pt x="1796037" y="1048305"/>
                </a:cubicBezTo>
                <a:cubicBezTo>
                  <a:pt x="1794799" y="1052020"/>
                  <a:pt x="1788322" y="1051544"/>
                  <a:pt x="1786512" y="1046877"/>
                </a:cubicBezTo>
                <a:cubicBezTo>
                  <a:pt x="1782797" y="1041924"/>
                  <a:pt x="1785083" y="1053544"/>
                  <a:pt x="1781464" y="1052877"/>
                </a:cubicBezTo>
                <a:cubicBezTo>
                  <a:pt x="1778416" y="1052973"/>
                  <a:pt x="1778511" y="1050687"/>
                  <a:pt x="1778606" y="1049163"/>
                </a:cubicBezTo>
                <a:cubicBezTo>
                  <a:pt x="1778987" y="1044495"/>
                  <a:pt x="1777083" y="1043067"/>
                  <a:pt x="1774034" y="1045638"/>
                </a:cubicBezTo>
                <a:cubicBezTo>
                  <a:pt x="1772891" y="1046781"/>
                  <a:pt x="1772415" y="1049448"/>
                  <a:pt x="1768986" y="1048020"/>
                </a:cubicBezTo>
                <a:cubicBezTo>
                  <a:pt x="1765462" y="1046496"/>
                  <a:pt x="1768415" y="1044114"/>
                  <a:pt x="1769081" y="1042495"/>
                </a:cubicBezTo>
                <a:cubicBezTo>
                  <a:pt x="1769939" y="1040114"/>
                  <a:pt x="1765843" y="1037066"/>
                  <a:pt x="1762319" y="1038399"/>
                </a:cubicBezTo>
                <a:cubicBezTo>
                  <a:pt x="1751936" y="1045638"/>
                  <a:pt x="1763462" y="1057068"/>
                  <a:pt x="1772701" y="1058688"/>
                </a:cubicBezTo>
                <a:cubicBezTo>
                  <a:pt x="1781464" y="1060212"/>
                  <a:pt x="1803371" y="1062021"/>
                  <a:pt x="1803181" y="1050306"/>
                </a:cubicBezTo>
                <a:close/>
                <a:moveTo>
                  <a:pt x="1749650" y="1019540"/>
                </a:moveTo>
                <a:cubicBezTo>
                  <a:pt x="1749460" y="1013825"/>
                  <a:pt x="1744221" y="1023255"/>
                  <a:pt x="1742983" y="1024588"/>
                </a:cubicBezTo>
                <a:cubicBezTo>
                  <a:pt x="1739268" y="1027827"/>
                  <a:pt x="1737173" y="1022874"/>
                  <a:pt x="1739744" y="1020111"/>
                </a:cubicBezTo>
                <a:cubicBezTo>
                  <a:pt x="1743935" y="1013444"/>
                  <a:pt x="1740792" y="1012777"/>
                  <a:pt x="1737268" y="1014587"/>
                </a:cubicBezTo>
                <a:cubicBezTo>
                  <a:pt x="1735363" y="1015539"/>
                  <a:pt x="1733172" y="1018683"/>
                  <a:pt x="1730600" y="1015825"/>
                </a:cubicBezTo>
                <a:cubicBezTo>
                  <a:pt x="1728029" y="1012872"/>
                  <a:pt x="1732505" y="1011063"/>
                  <a:pt x="1734125" y="1009253"/>
                </a:cubicBezTo>
                <a:cubicBezTo>
                  <a:pt x="1737935" y="991060"/>
                  <a:pt x="1704978" y="1012110"/>
                  <a:pt x="1727933" y="1030113"/>
                </a:cubicBezTo>
                <a:cubicBezTo>
                  <a:pt x="1763843" y="1050972"/>
                  <a:pt x="1774415" y="1013920"/>
                  <a:pt x="1758794" y="1023636"/>
                </a:cubicBezTo>
                <a:cubicBezTo>
                  <a:pt x="1754794" y="1027636"/>
                  <a:pt x="1748603" y="1026207"/>
                  <a:pt x="1749650" y="1019540"/>
                </a:cubicBezTo>
                <a:close/>
                <a:moveTo>
                  <a:pt x="1717932" y="1053449"/>
                </a:moveTo>
                <a:cubicBezTo>
                  <a:pt x="1717551" y="1046400"/>
                  <a:pt x="1707455" y="1047639"/>
                  <a:pt x="1707455" y="1054878"/>
                </a:cubicBezTo>
                <a:cubicBezTo>
                  <a:pt x="1705835" y="1076309"/>
                  <a:pt x="1735934" y="1078404"/>
                  <a:pt x="1749079" y="1069260"/>
                </a:cubicBezTo>
                <a:cubicBezTo>
                  <a:pt x="1756604" y="1065641"/>
                  <a:pt x="1757366" y="1057735"/>
                  <a:pt x="1752222" y="1052306"/>
                </a:cubicBezTo>
                <a:cubicBezTo>
                  <a:pt x="1749269" y="1049734"/>
                  <a:pt x="1747174" y="1053354"/>
                  <a:pt x="1746983" y="1055164"/>
                </a:cubicBezTo>
                <a:cubicBezTo>
                  <a:pt x="1746031" y="1061164"/>
                  <a:pt x="1739840" y="1060974"/>
                  <a:pt x="1736887" y="1055354"/>
                </a:cubicBezTo>
                <a:cubicBezTo>
                  <a:pt x="1733077" y="1050306"/>
                  <a:pt x="1734887" y="1060974"/>
                  <a:pt x="1734791" y="1062783"/>
                </a:cubicBezTo>
                <a:cubicBezTo>
                  <a:pt x="1734696" y="1063736"/>
                  <a:pt x="1734696" y="1064308"/>
                  <a:pt x="1733363" y="1064689"/>
                </a:cubicBezTo>
                <a:cubicBezTo>
                  <a:pt x="1730124" y="1065546"/>
                  <a:pt x="1729553" y="1061926"/>
                  <a:pt x="1729362" y="1060212"/>
                </a:cubicBezTo>
                <a:cubicBezTo>
                  <a:pt x="1728600" y="1054402"/>
                  <a:pt x="1726600" y="1051925"/>
                  <a:pt x="1723742" y="1056497"/>
                </a:cubicBezTo>
                <a:cubicBezTo>
                  <a:pt x="1722885" y="1058307"/>
                  <a:pt x="1723171" y="1062021"/>
                  <a:pt x="1719170" y="1060783"/>
                </a:cubicBezTo>
                <a:cubicBezTo>
                  <a:pt x="1715265" y="1059640"/>
                  <a:pt x="1717646" y="1055925"/>
                  <a:pt x="1717932" y="1053449"/>
                </a:cubicBezTo>
                <a:close/>
                <a:moveTo>
                  <a:pt x="1681261" y="1081548"/>
                </a:moveTo>
                <a:cubicBezTo>
                  <a:pt x="1682690" y="1073928"/>
                  <a:pt x="1680213" y="1074214"/>
                  <a:pt x="1677927" y="1076976"/>
                </a:cubicBezTo>
                <a:cubicBezTo>
                  <a:pt x="1676689" y="1078500"/>
                  <a:pt x="1675832" y="1082119"/>
                  <a:pt x="1673165" y="1080119"/>
                </a:cubicBezTo>
                <a:cubicBezTo>
                  <a:pt x="1670307" y="1078023"/>
                  <a:pt x="1673450" y="1074975"/>
                  <a:pt x="1674308" y="1072880"/>
                </a:cubicBezTo>
                <a:cubicBezTo>
                  <a:pt x="1675546" y="1069737"/>
                  <a:pt x="1672403" y="1066022"/>
                  <a:pt x="1669164" y="1067737"/>
                </a:cubicBezTo>
                <a:cubicBezTo>
                  <a:pt x="1666211" y="1069356"/>
                  <a:pt x="1664878" y="1074214"/>
                  <a:pt x="1664402" y="1077357"/>
                </a:cubicBezTo>
                <a:cubicBezTo>
                  <a:pt x="1661354" y="1102217"/>
                  <a:pt x="1708502" y="1102503"/>
                  <a:pt x="1701740" y="1077262"/>
                </a:cubicBezTo>
                <a:cubicBezTo>
                  <a:pt x="1700120" y="1074309"/>
                  <a:pt x="1697358" y="1077642"/>
                  <a:pt x="1696691" y="1079452"/>
                </a:cubicBezTo>
                <a:cubicBezTo>
                  <a:pt x="1694882" y="1084310"/>
                  <a:pt x="1689738" y="1085262"/>
                  <a:pt x="1688595" y="1078119"/>
                </a:cubicBezTo>
                <a:cubicBezTo>
                  <a:pt x="1686119" y="1071832"/>
                  <a:pt x="1686119" y="1087072"/>
                  <a:pt x="1683071" y="1086596"/>
                </a:cubicBezTo>
                <a:cubicBezTo>
                  <a:pt x="1680308" y="1086882"/>
                  <a:pt x="1680975" y="1083167"/>
                  <a:pt x="1681261" y="1081548"/>
                </a:cubicBezTo>
                <a:close/>
                <a:moveTo>
                  <a:pt x="1700787" y="1149080"/>
                </a:moveTo>
                <a:cubicBezTo>
                  <a:pt x="1702787" y="1179274"/>
                  <a:pt x="1746317" y="1169178"/>
                  <a:pt x="1753651" y="1147270"/>
                </a:cubicBezTo>
                <a:cubicBezTo>
                  <a:pt x="1761271" y="1137650"/>
                  <a:pt x="1745079" y="1121172"/>
                  <a:pt x="1740602" y="1128696"/>
                </a:cubicBezTo>
                <a:cubicBezTo>
                  <a:pt x="1740316" y="1130125"/>
                  <a:pt x="1740697" y="1131935"/>
                  <a:pt x="1741268" y="1132983"/>
                </a:cubicBezTo>
                <a:cubicBezTo>
                  <a:pt x="1744126" y="1138221"/>
                  <a:pt x="1740602" y="1143175"/>
                  <a:pt x="1733172" y="1140031"/>
                </a:cubicBezTo>
                <a:cubicBezTo>
                  <a:pt x="1730791" y="1138698"/>
                  <a:pt x="1726886" y="1136507"/>
                  <a:pt x="1729172" y="1140984"/>
                </a:cubicBezTo>
                <a:cubicBezTo>
                  <a:pt x="1730410" y="1144508"/>
                  <a:pt x="1736506" y="1147461"/>
                  <a:pt x="1734410" y="1151366"/>
                </a:cubicBezTo>
                <a:cubicBezTo>
                  <a:pt x="1731839" y="1154128"/>
                  <a:pt x="1728886" y="1150890"/>
                  <a:pt x="1727267" y="1148889"/>
                </a:cubicBezTo>
                <a:cubicBezTo>
                  <a:pt x="1722695" y="1143270"/>
                  <a:pt x="1718504" y="1141269"/>
                  <a:pt x="1719170" y="1148223"/>
                </a:cubicBezTo>
                <a:cubicBezTo>
                  <a:pt x="1719551" y="1150699"/>
                  <a:pt x="1722409" y="1154604"/>
                  <a:pt x="1717646" y="1155652"/>
                </a:cubicBezTo>
                <a:cubicBezTo>
                  <a:pt x="1712884" y="1156700"/>
                  <a:pt x="1712693" y="1151080"/>
                  <a:pt x="1711074" y="1148318"/>
                </a:cubicBezTo>
                <a:cubicBezTo>
                  <a:pt x="1709169" y="1144508"/>
                  <a:pt x="1702216" y="1144127"/>
                  <a:pt x="1700787" y="1149080"/>
                </a:cubicBezTo>
                <a:close/>
                <a:moveTo>
                  <a:pt x="1748984" y="1100026"/>
                </a:moveTo>
                <a:cubicBezTo>
                  <a:pt x="1744507" y="1107741"/>
                  <a:pt x="1736982" y="1093264"/>
                  <a:pt x="1737458" y="1100121"/>
                </a:cubicBezTo>
                <a:cubicBezTo>
                  <a:pt x="1737268" y="1103074"/>
                  <a:pt x="1741268" y="1106884"/>
                  <a:pt x="1738316" y="1109075"/>
                </a:cubicBezTo>
                <a:cubicBezTo>
                  <a:pt x="1732315" y="1112028"/>
                  <a:pt x="1731839" y="1092597"/>
                  <a:pt x="1727267" y="1103169"/>
                </a:cubicBezTo>
                <a:cubicBezTo>
                  <a:pt x="1726790" y="1105170"/>
                  <a:pt x="1727838" y="1108694"/>
                  <a:pt x="1723838" y="1108408"/>
                </a:cubicBezTo>
                <a:cubicBezTo>
                  <a:pt x="1719742" y="1108027"/>
                  <a:pt x="1721266" y="1103741"/>
                  <a:pt x="1720980" y="1101360"/>
                </a:cubicBezTo>
                <a:cubicBezTo>
                  <a:pt x="1712027" y="1088025"/>
                  <a:pt x="1704692" y="1112028"/>
                  <a:pt x="1721075" y="1118219"/>
                </a:cubicBezTo>
                <a:cubicBezTo>
                  <a:pt x="1734125" y="1124220"/>
                  <a:pt x="1758699" y="1115362"/>
                  <a:pt x="1759271" y="1100502"/>
                </a:cubicBezTo>
                <a:cubicBezTo>
                  <a:pt x="1756413" y="1091549"/>
                  <a:pt x="1749555" y="1088025"/>
                  <a:pt x="1748984" y="1100026"/>
                </a:cubicBezTo>
                <a:close/>
                <a:moveTo>
                  <a:pt x="1798609" y="1076881"/>
                </a:moveTo>
                <a:cubicBezTo>
                  <a:pt x="1797085" y="1075166"/>
                  <a:pt x="1794227" y="1077166"/>
                  <a:pt x="1793465" y="1078309"/>
                </a:cubicBezTo>
                <a:cubicBezTo>
                  <a:pt x="1785464" y="1086215"/>
                  <a:pt x="1785941" y="1073166"/>
                  <a:pt x="1783369" y="1077738"/>
                </a:cubicBezTo>
                <a:cubicBezTo>
                  <a:pt x="1781940" y="1079547"/>
                  <a:pt x="1782512" y="1082595"/>
                  <a:pt x="1779749" y="1083072"/>
                </a:cubicBezTo>
                <a:cubicBezTo>
                  <a:pt x="1776987" y="1083358"/>
                  <a:pt x="1777559" y="1080976"/>
                  <a:pt x="1777940" y="1079929"/>
                </a:cubicBezTo>
                <a:cubicBezTo>
                  <a:pt x="1779559" y="1075166"/>
                  <a:pt x="1776987" y="1075356"/>
                  <a:pt x="1774701" y="1077166"/>
                </a:cubicBezTo>
                <a:cubicBezTo>
                  <a:pt x="1773463" y="1078119"/>
                  <a:pt x="1772510" y="1080405"/>
                  <a:pt x="1769843" y="1079262"/>
                </a:cubicBezTo>
                <a:cubicBezTo>
                  <a:pt x="1767176" y="1078023"/>
                  <a:pt x="1770129" y="1076023"/>
                  <a:pt x="1770891" y="1074690"/>
                </a:cubicBezTo>
                <a:cubicBezTo>
                  <a:pt x="1772129" y="1072689"/>
                  <a:pt x="1769081" y="1070404"/>
                  <a:pt x="1765748" y="1071546"/>
                </a:cubicBezTo>
                <a:cubicBezTo>
                  <a:pt x="1756889" y="1076023"/>
                  <a:pt x="1761366" y="1086310"/>
                  <a:pt x="1770891" y="1088406"/>
                </a:cubicBezTo>
                <a:cubicBezTo>
                  <a:pt x="1779083" y="1090406"/>
                  <a:pt x="1802038" y="1088882"/>
                  <a:pt x="1798609" y="1076881"/>
                </a:cubicBezTo>
                <a:close/>
                <a:moveTo>
                  <a:pt x="1795847" y="1111647"/>
                </a:moveTo>
                <a:cubicBezTo>
                  <a:pt x="1795370" y="1107932"/>
                  <a:pt x="1787465" y="1103646"/>
                  <a:pt x="1787941" y="1110027"/>
                </a:cubicBezTo>
                <a:cubicBezTo>
                  <a:pt x="1788798" y="1113361"/>
                  <a:pt x="1784702" y="1116028"/>
                  <a:pt x="1780226" y="1112694"/>
                </a:cubicBezTo>
                <a:cubicBezTo>
                  <a:pt x="1774987" y="1110123"/>
                  <a:pt x="1782416" y="1118695"/>
                  <a:pt x="1779559" y="1119648"/>
                </a:cubicBezTo>
                <a:cubicBezTo>
                  <a:pt x="1777368" y="1120981"/>
                  <a:pt x="1775939" y="1118695"/>
                  <a:pt x="1775463" y="1117743"/>
                </a:cubicBezTo>
                <a:cubicBezTo>
                  <a:pt x="1773082" y="1112885"/>
                  <a:pt x="1770986" y="1114123"/>
                  <a:pt x="1770415" y="1116695"/>
                </a:cubicBezTo>
                <a:cubicBezTo>
                  <a:pt x="1770129" y="1118124"/>
                  <a:pt x="1771082" y="1120505"/>
                  <a:pt x="1767843" y="1120600"/>
                </a:cubicBezTo>
                <a:cubicBezTo>
                  <a:pt x="1764509" y="1120791"/>
                  <a:pt x="1765652" y="1117647"/>
                  <a:pt x="1765271" y="1116123"/>
                </a:cubicBezTo>
                <a:cubicBezTo>
                  <a:pt x="1764700" y="1113837"/>
                  <a:pt x="1760223" y="1113171"/>
                  <a:pt x="1758318" y="1115647"/>
                </a:cubicBezTo>
                <a:cubicBezTo>
                  <a:pt x="1754032" y="1137269"/>
                  <a:pt x="1796513" y="1127363"/>
                  <a:pt x="1795847" y="1111647"/>
                </a:cubicBezTo>
                <a:close/>
                <a:moveTo>
                  <a:pt x="1739649" y="1284811"/>
                </a:moveTo>
                <a:cubicBezTo>
                  <a:pt x="1753556" y="1317863"/>
                  <a:pt x="1796799" y="1272810"/>
                  <a:pt x="1764319" y="1261570"/>
                </a:cubicBezTo>
                <a:cubicBezTo>
                  <a:pt x="1760795" y="1261284"/>
                  <a:pt x="1762414" y="1265475"/>
                  <a:pt x="1763652" y="1267000"/>
                </a:cubicBezTo>
                <a:cubicBezTo>
                  <a:pt x="1767272" y="1271095"/>
                  <a:pt x="1765367" y="1275858"/>
                  <a:pt x="1758318" y="1273095"/>
                </a:cubicBezTo>
                <a:cubicBezTo>
                  <a:pt x="1755842" y="1272048"/>
                  <a:pt x="1755937" y="1273095"/>
                  <a:pt x="1757366" y="1274810"/>
                </a:cubicBezTo>
                <a:cubicBezTo>
                  <a:pt x="1758985" y="1276715"/>
                  <a:pt x="1761080" y="1278049"/>
                  <a:pt x="1762700" y="1279858"/>
                </a:cubicBezTo>
                <a:cubicBezTo>
                  <a:pt x="1765462" y="1284145"/>
                  <a:pt x="1759747" y="1283668"/>
                  <a:pt x="1757842" y="1281096"/>
                </a:cubicBezTo>
                <a:cubicBezTo>
                  <a:pt x="1751651" y="1275953"/>
                  <a:pt x="1750698" y="1278239"/>
                  <a:pt x="1752127" y="1281573"/>
                </a:cubicBezTo>
                <a:cubicBezTo>
                  <a:pt x="1752889" y="1283383"/>
                  <a:pt x="1755746" y="1285954"/>
                  <a:pt x="1752698" y="1287288"/>
                </a:cubicBezTo>
                <a:cubicBezTo>
                  <a:pt x="1749555" y="1288621"/>
                  <a:pt x="1748317" y="1284525"/>
                  <a:pt x="1746698" y="1282716"/>
                </a:cubicBezTo>
                <a:cubicBezTo>
                  <a:pt x="1744316" y="1279954"/>
                  <a:pt x="1739363" y="1280906"/>
                  <a:pt x="1739649" y="1284811"/>
                </a:cubicBezTo>
                <a:close/>
                <a:moveTo>
                  <a:pt x="1727552" y="1238329"/>
                </a:moveTo>
                <a:cubicBezTo>
                  <a:pt x="1736220" y="1255855"/>
                  <a:pt x="1766414" y="1244140"/>
                  <a:pt x="1763462" y="1226137"/>
                </a:cubicBezTo>
                <a:cubicBezTo>
                  <a:pt x="1762890" y="1221184"/>
                  <a:pt x="1754794" y="1212802"/>
                  <a:pt x="1755556" y="1222899"/>
                </a:cubicBezTo>
                <a:cubicBezTo>
                  <a:pt x="1756699" y="1228042"/>
                  <a:pt x="1752794" y="1231471"/>
                  <a:pt x="1748126" y="1226042"/>
                </a:cubicBezTo>
                <a:cubicBezTo>
                  <a:pt x="1746412" y="1224137"/>
                  <a:pt x="1746031" y="1225090"/>
                  <a:pt x="1746412" y="1227185"/>
                </a:cubicBezTo>
                <a:cubicBezTo>
                  <a:pt x="1746602" y="1230042"/>
                  <a:pt x="1750031" y="1233567"/>
                  <a:pt x="1747936" y="1236138"/>
                </a:cubicBezTo>
                <a:cubicBezTo>
                  <a:pt x="1745745" y="1237853"/>
                  <a:pt x="1744316" y="1234329"/>
                  <a:pt x="1743745" y="1232900"/>
                </a:cubicBezTo>
                <a:cubicBezTo>
                  <a:pt x="1740887" y="1225851"/>
                  <a:pt x="1739078" y="1227375"/>
                  <a:pt x="1738601" y="1230900"/>
                </a:cubicBezTo>
                <a:cubicBezTo>
                  <a:pt x="1738411" y="1232805"/>
                  <a:pt x="1739554" y="1236234"/>
                  <a:pt x="1736315" y="1236043"/>
                </a:cubicBezTo>
                <a:cubicBezTo>
                  <a:pt x="1732886" y="1235853"/>
                  <a:pt x="1733839" y="1231757"/>
                  <a:pt x="1733458" y="1229471"/>
                </a:cubicBezTo>
                <a:cubicBezTo>
                  <a:pt x="1732791" y="1226233"/>
                  <a:pt x="1728219" y="1224899"/>
                  <a:pt x="1726409" y="1228137"/>
                </a:cubicBezTo>
                <a:cubicBezTo>
                  <a:pt x="1724790" y="1230900"/>
                  <a:pt x="1726314" y="1235567"/>
                  <a:pt x="1727552" y="1238329"/>
                </a:cubicBezTo>
                <a:close/>
                <a:moveTo>
                  <a:pt x="1688881" y="1210231"/>
                </a:moveTo>
                <a:cubicBezTo>
                  <a:pt x="1701359" y="1229757"/>
                  <a:pt x="1735554" y="1212421"/>
                  <a:pt x="1729553" y="1191466"/>
                </a:cubicBezTo>
                <a:cubicBezTo>
                  <a:pt x="1728029" y="1186037"/>
                  <a:pt x="1717170" y="1176607"/>
                  <a:pt x="1719456" y="1188514"/>
                </a:cubicBezTo>
                <a:cubicBezTo>
                  <a:pt x="1721361" y="1193943"/>
                  <a:pt x="1718218" y="1198134"/>
                  <a:pt x="1712503" y="1194229"/>
                </a:cubicBezTo>
                <a:cubicBezTo>
                  <a:pt x="1710693" y="1192609"/>
                  <a:pt x="1707740" y="1190133"/>
                  <a:pt x="1709264" y="1194610"/>
                </a:cubicBezTo>
                <a:cubicBezTo>
                  <a:pt x="1709931" y="1198039"/>
                  <a:pt x="1714694" y="1201563"/>
                  <a:pt x="1712693" y="1204992"/>
                </a:cubicBezTo>
                <a:cubicBezTo>
                  <a:pt x="1710408" y="1207183"/>
                  <a:pt x="1708217" y="1203563"/>
                  <a:pt x="1707169" y="1201658"/>
                </a:cubicBezTo>
                <a:cubicBezTo>
                  <a:pt x="1703835" y="1195848"/>
                  <a:pt x="1700883" y="1193466"/>
                  <a:pt x="1700692" y="1199848"/>
                </a:cubicBezTo>
                <a:cubicBezTo>
                  <a:pt x="1700787" y="1202134"/>
                  <a:pt x="1702787" y="1206135"/>
                  <a:pt x="1698882" y="1206325"/>
                </a:cubicBezTo>
                <a:cubicBezTo>
                  <a:pt x="1694882" y="1206516"/>
                  <a:pt x="1695167" y="1201467"/>
                  <a:pt x="1694310" y="1198800"/>
                </a:cubicBezTo>
                <a:cubicBezTo>
                  <a:pt x="1692977" y="1194991"/>
                  <a:pt x="1687357" y="1193847"/>
                  <a:pt x="1685833" y="1197943"/>
                </a:cubicBezTo>
                <a:cubicBezTo>
                  <a:pt x="1684214" y="1201658"/>
                  <a:pt x="1686785" y="1207087"/>
                  <a:pt x="1688881" y="1210231"/>
                </a:cubicBezTo>
                <a:close/>
                <a:moveTo>
                  <a:pt x="1658877" y="1126029"/>
                </a:moveTo>
                <a:cubicBezTo>
                  <a:pt x="1654591" y="1162701"/>
                  <a:pt x="1715170" y="1143175"/>
                  <a:pt x="1692119" y="1118029"/>
                </a:cubicBezTo>
                <a:cubicBezTo>
                  <a:pt x="1689167" y="1116123"/>
                  <a:pt x="1688405" y="1120410"/>
                  <a:pt x="1688881" y="1122410"/>
                </a:cubicBezTo>
                <a:cubicBezTo>
                  <a:pt x="1690024" y="1127744"/>
                  <a:pt x="1686023" y="1130983"/>
                  <a:pt x="1681166" y="1125172"/>
                </a:cubicBezTo>
                <a:cubicBezTo>
                  <a:pt x="1679451" y="1123077"/>
                  <a:pt x="1678975" y="1124029"/>
                  <a:pt x="1679451" y="1126220"/>
                </a:cubicBezTo>
                <a:cubicBezTo>
                  <a:pt x="1679642" y="1129268"/>
                  <a:pt x="1683071" y="1132887"/>
                  <a:pt x="1681070" y="1135554"/>
                </a:cubicBezTo>
                <a:cubicBezTo>
                  <a:pt x="1676403" y="1138698"/>
                  <a:pt x="1674117" y="1118791"/>
                  <a:pt x="1671450" y="1129554"/>
                </a:cubicBezTo>
                <a:cubicBezTo>
                  <a:pt x="1671260" y="1131554"/>
                  <a:pt x="1672403" y="1135269"/>
                  <a:pt x="1669069" y="1134888"/>
                </a:cubicBezTo>
                <a:cubicBezTo>
                  <a:pt x="1665640" y="1134507"/>
                  <a:pt x="1666592" y="1130220"/>
                  <a:pt x="1666116" y="1127839"/>
                </a:cubicBezTo>
                <a:cubicBezTo>
                  <a:pt x="1665259" y="1124410"/>
                  <a:pt x="1660782" y="1122696"/>
                  <a:pt x="1658877" y="1126029"/>
                </a:cubicBezTo>
                <a:close/>
                <a:moveTo>
                  <a:pt x="1666688" y="1006681"/>
                </a:moveTo>
                <a:cubicBezTo>
                  <a:pt x="1656401" y="1015730"/>
                  <a:pt x="1662306" y="1033827"/>
                  <a:pt x="1674308" y="1038399"/>
                </a:cubicBezTo>
                <a:cubicBezTo>
                  <a:pt x="1687929" y="1044591"/>
                  <a:pt x="1712408" y="1035923"/>
                  <a:pt x="1705359" y="1018016"/>
                </a:cubicBezTo>
                <a:cubicBezTo>
                  <a:pt x="1703454" y="1014492"/>
                  <a:pt x="1700216" y="1018302"/>
                  <a:pt x="1699454" y="1020397"/>
                </a:cubicBezTo>
                <a:cubicBezTo>
                  <a:pt x="1697644" y="1025731"/>
                  <a:pt x="1692500" y="1026969"/>
                  <a:pt x="1690405" y="1020492"/>
                </a:cubicBezTo>
                <a:cubicBezTo>
                  <a:pt x="1689929" y="1018111"/>
                  <a:pt x="1689167" y="1014396"/>
                  <a:pt x="1687547" y="1018778"/>
                </a:cubicBezTo>
                <a:cubicBezTo>
                  <a:pt x="1686023" y="1021826"/>
                  <a:pt x="1687547" y="1027541"/>
                  <a:pt x="1683833" y="1028874"/>
                </a:cubicBezTo>
                <a:cubicBezTo>
                  <a:pt x="1680975" y="1029160"/>
                  <a:pt x="1681070" y="1025922"/>
                  <a:pt x="1681356" y="1023731"/>
                </a:cubicBezTo>
                <a:cubicBezTo>
                  <a:pt x="1682213" y="1019635"/>
                  <a:pt x="1682309" y="1011444"/>
                  <a:pt x="1677356" y="1017444"/>
                </a:cubicBezTo>
                <a:cubicBezTo>
                  <a:pt x="1676022" y="1019349"/>
                  <a:pt x="1675165" y="1023636"/>
                  <a:pt x="1671926" y="1021350"/>
                </a:cubicBezTo>
                <a:cubicBezTo>
                  <a:pt x="1668593" y="1019064"/>
                  <a:pt x="1671926" y="1015254"/>
                  <a:pt x="1672974" y="1012587"/>
                </a:cubicBezTo>
                <a:cubicBezTo>
                  <a:pt x="1674212" y="1008777"/>
                  <a:pt x="1670498" y="1004395"/>
                  <a:pt x="1666688" y="1006681"/>
                </a:cubicBezTo>
                <a:close/>
                <a:moveTo>
                  <a:pt x="1692215" y="974677"/>
                </a:moveTo>
                <a:cubicBezTo>
                  <a:pt x="1691453" y="976868"/>
                  <a:pt x="1689738" y="986583"/>
                  <a:pt x="1687071" y="980583"/>
                </a:cubicBezTo>
                <a:cubicBezTo>
                  <a:pt x="1687643" y="975915"/>
                  <a:pt x="1689262" y="968295"/>
                  <a:pt x="1684595" y="973248"/>
                </a:cubicBezTo>
                <a:cubicBezTo>
                  <a:pt x="1683452" y="974582"/>
                  <a:pt x="1682499" y="977916"/>
                  <a:pt x="1680213" y="976011"/>
                </a:cubicBezTo>
                <a:cubicBezTo>
                  <a:pt x="1677832" y="974106"/>
                  <a:pt x="1680594" y="971439"/>
                  <a:pt x="1681451" y="969343"/>
                </a:cubicBezTo>
                <a:cubicBezTo>
                  <a:pt x="1680213" y="952770"/>
                  <a:pt x="1662116" y="979154"/>
                  <a:pt x="1681166" y="989155"/>
                </a:cubicBezTo>
                <a:cubicBezTo>
                  <a:pt x="1710979" y="1001061"/>
                  <a:pt x="1709455" y="963533"/>
                  <a:pt x="1701168" y="976487"/>
                </a:cubicBezTo>
                <a:cubicBezTo>
                  <a:pt x="1699454" y="980964"/>
                  <a:pt x="1694786" y="981440"/>
                  <a:pt x="1694024" y="974772"/>
                </a:cubicBezTo>
                <a:cubicBezTo>
                  <a:pt x="1693739" y="972296"/>
                  <a:pt x="1692977" y="972867"/>
                  <a:pt x="1692215" y="974677"/>
                </a:cubicBezTo>
                <a:close/>
                <a:moveTo>
                  <a:pt x="1732982" y="929814"/>
                </a:moveTo>
                <a:cubicBezTo>
                  <a:pt x="1732029" y="926290"/>
                  <a:pt x="1728600" y="929148"/>
                  <a:pt x="1727648" y="930767"/>
                </a:cubicBezTo>
                <a:cubicBezTo>
                  <a:pt x="1724885" y="935434"/>
                  <a:pt x="1719647" y="934958"/>
                  <a:pt x="1720028" y="927433"/>
                </a:cubicBezTo>
                <a:cubicBezTo>
                  <a:pt x="1720218" y="924671"/>
                  <a:pt x="1719170" y="925147"/>
                  <a:pt x="1718027" y="926957"/>
                </a:cubicBezTo>
                <a:cubicBezTo>
                  <a:pt x="1716122" y="929243"/>
                  <a:pt x="1716122" y="934291"/>
                  <a:pt x="1712789" y="934767"/>
                </a:cubicBezTo>
                <a:cubicBezTo>
                  <a:pt x="1710026" y="934386"/>
                  <a:pt x="1711360" y="930767"/>
                  <a:pt x="1712122" y="929243"/>
                </a:cubicBezTo>
                <a:cubicBezTo>
                  <a:pt x="1715265" y="921813"/>
                  <a:pt x="1712693" y="921528"/>
                  <a:pt x="1709836" y="923909"/>
                </a:cubicBezTo>
                <a:cubicBezTo>
                  <a:pt x="1708312" y="925242"/>
                  <a:pt x="1706693" y="928671"/>
                  <a:pt x="1704407" y="926100"/>
                </a:cubicBezTo>
                <a:cubicBezTo>
                  <a:pt x="1702121" y="923528"/>
                  <a:pt x="1705740" y="921051"/>
                  <a:pt x="1706979" y="918956"/>
                </a:cubicBezTo>
                <a:cubicBezTo>
                  <a:pt x="1708788" y="916003"/>
                  <a:pt x="1706502" y="911526"/>
                  <a:pt x="1702883" y="912765"/>
                </a:cubicBezTo>
                <a:cubicBezTo>
                  <a:pt x="1674593" y="936387"/>
                  <a:pt x="1733077" y="964009"/>
                  <a:pt x="1732982" y="929814"/>
                </a:cubicBezTo>
                <a:close/>
                <a:moveTo>
                  <a:pt x="1731362" y="979059"/>
                </a:moveTo>
                <a:cubicBezTo>
                  <a:pt x="1727171" y="976487"/>
                  <a:pt x="1730505" y="972677"/>
                  <a:pt x="1731458" y="969534"/>
                </a:cubicBezTo>
                <a:cubicBezTo>
                  <a:pt x="1726409" y="945816"/>
                  <a:pt x="1702216" y="984012"/>
                  <a:pt x="1736411" y="997251"/>
                </a:cubicBezTo>
                <a:cubicBezTo>
                  <a:pt x="1788322" y="1011729"/>
                  <a:pt x="1771844" y="961914"/>
                  <a:pt x="1764033" y="979440"/>
                </a:cubicBezTo>
                <a:cubicBezTo>
                  <a:pt x="1762700" y="985155"/>
                  <a:pt x="1756508" y="986012"/>
                  <a:pt x="1753270" y="978868"/>
                </a:cubicBezTo>
                <a:cubicBezTo>
                  <a:pt x="1752413" y="976296"/>
                  <a:pt x="1750984" y="972010"/>
                  <a:pt x="1749650" y="976773"/>
                </a:cubicBezTo>
                <a:cubicBezTo>
                  <a:pt x="1748031" y="980011"/>
                  <a:pt x="1750698" y="986393"/>
                  <a:pt x="1746507" y="987536"/>
                </a:cubicBezTo>
                <a:cubicBezTo>
                  <a:pt x="1738697" y="987917"/>
                  <a:pt x="1747079" y="965724"/>
                  <a:pt x="1737268" y="974868"/>
                </a:cubicBezTo>
                <a:cubicBezTo>
                  <a:pt x="1736030" y="976963"/>
                  <a:pt x="1735554" y="981630"/>
                  <a:pt x="1731362" y="979059"/>
                </a:cubicBezTo>
                <a:close/>
                <a:moveTo>
                  <a:pt x="1750222" y="884761"/>
                </a:moveTo>
                <a:cubicBezTo>
                  <a:pt x="1738697" y="884475"/>
                  <a:pt x="1732791" y="899049"/>
                  <a:pt x="1737649" y="908383"/>
                </a:cubicBezTo>
                <a:cubicBezTo>
                  <a:pt x="1742697" y="920289"/>
                  <a:pt x="1764033" y="928481"/>
                  <a:pt x="1769748" y="913146"/>
                </a:cubicBezTo>
                <a:cubicBezTo>
                  <a:pt x="1770415" y="909812"/>
                  <a:pt x="1766129" y="910574"/>
                  <a:pt x="1764414" y="911526"/>
                </a:cubicBezTo>
                <a:cubicBezTo>
                  <a:pt x="1759747" y="914098"/>
                  <a:pt x="1755270" y="911336"/>
                  <a:pt x="1758985" y="905240"/>
                </a:cubicBezTo>
                <a:cubicBezTo>
                  <a:pt x="1760318" y="903049"/>
                  <a:pt x="1759271" y="902954"/>
                  <a:pt x="1757366" y="903906"/>
                </a:cubicBezTo>
                <a:cubicBezTo>
                  <a:pt x="1754604" y="904954"/>
                  <a:pt x="1752317" y="909240"/>
                  <a:pt x="1749174" y="908002"/>
                </a:cubicBezTo>
                <a:cubicBezTo>
                  <a:pt x="1746793" y="906383"/>
                  <a:pt x="1749746" y="904002"/>
                  <a:pt x="1751079" y="902954"/>
                </a:cubicBezTo>
                <a:cubicBezTo>
                  <a:pt x="1757175" y="898191"/>
                  <a:pt x="1754889" y="896667"/>
                  <a:pt x="1751460" y="897334"/>
                </a:cubicBezTo>
                <a:cubicBezTo>
                  <a:pt x="1749555" y="897715"/>
                  <a:pt x="1746602" y="899811"/>
                  <a:pt x="1745745" y="896572"/>
                </a:cubicBezTo>
                <a:cubicBezTo>
                  <a:pt x="1744888" y="893238"/>
                  <a:pt x="1749079" y="892953"/>
                  <a:pt x="1751174" y="891810"/>
                </a:cubicBezTo>
                <a:cubicBezTo>
                  <a:pt x="1753937" y="890286"/>
                  <a:pt x="1753937" y="885618"/>
                  <a:pt x="1750222" y="884761"/>
                </a:cubicBezTo>
                <a:close/>
                <a:moveTo>
                  <a:pt x="1789465" y="864854"/>
                </a:moveTo>
                <a:cubicBezTo>
                  <a:pt x="1784893" y="868569"/>
                  <a:pt x="1779749" y="866664"/>
                  <a:pt x="1781750" y="859996"/>
                </a:cubicBezTo>
                <a:cubicBezTo>
                  <a:pt x="1782702" y="857710"/>
                  <a:pt x="1784036" y="853995"/>
                  <a:pt x="1780321" y="856948"/>
                </a:cubicBezTo>
                <a:cubicBezTo>
                  <a:pt x="1777273" y="858663"/>
                  <a:pt x="1775368" y="864378"/>
                  <a:pt x="1771463" y="863425"/>
                </a:cubicBezTo>
                <a:cubicBezTo>
                  <a:pt x="1765748" y="860472"/>
                  <a:pt x="1785083" y="847423"/>
                  <a:pt x="1772415" y="850281"/>
                </a:cubicBezTo>
                <a:cubicBezTo>
                  <a:pt x="1770224" y="851043"/>
                  <a:pt x="1767081" y="854186"/>
                  <a:pt x="1765652" y="850471"/>
                </a:cubicBezTo>
                <a:cubicBezTo>
                  <a:pt x="1764129" y="846661"/>
                  <a:pt x="1769081" y="845518"/>
                  <a:pt x="1771272" y="843708"/>
                </a:cubicBezTo>
                <a:cubicBezTo>
                  <a:pt x="1774415" y="841232"/>
                  <a:pt x="1773654" y="835517"/>
                  <a:pt x="1769177" y="835326"/>
                </a:cubicBezTo>
                <a:cubicBezTo>
                  <a:pt x="1765081" y="835136"/>
                  <a:pt x="1760890" y="839327"/>
                  <a:pt x="1758604" y="842280"/>
                </a:cubicBezTo>
                <a:cubicBezTo>
                  <a:pt x="1744221" y="860472"/>
                  <a:pt x="1771844" y="888095"/>
                  <a:pt x="1790132" y="875712"/>
                </a:cubicBezTo>
                <a:cubicBezTo>
                  <a:pt x="1794799" y="872474"/>
                  <a:pt x="1800228" y="858663"/>
                  <a:pt x="1789465" y="864854"/>
                </a:cubicBezTo>
                <a:close/>
                <a:moveTo>
                  <a:pt x="1799466" y="902859"/>
                </a:moveTo>
                <a:cubicBezTo>
                  <a:pt x="1797942" y="904383"/>
                  <a:pt x="1796799" y="908383"/>
                  <a:pt x="1793656" y="905526"/>
                </a:cubicBezTo>
                <a:cubicBezTo>
                  <a:pt x="1790513" y="902573"/>
                  <a:pt x="1794227" y="899715"/>
                  <a:pt x="1795180" y="897239"/>
                </a:cubicBezTo>
                <a:cubicBezTo>
                  <a:pt x="1793942" y="876093"/>
                  <a:pt x="1769367" y="905049"/>
                  <a:pt x="1794894" y="922194"/>
                </a:cubicBezTo>
                <a:cubicBezTo>
                  <a:pt x="1834709" y="944578"/>
                  <a:pt x="1831280" y="895429"/>
                  <a:pt x="1820993" y="910574"/>
                </a:cubicBezTo>
                <a:cubicBezTo>
                  <a:pt x="1817659" y="917146"/>
                  <a:pt x="1812420" y="914098"/>
                  <a:pt x="1811754" y="906669"/>
                </a:cubicBezTo>
                <a:cubicBezTo>
                  <a:pt x="1811372" y="903430"/>
                  <a:pt x="1810325" y="904002"/>
                  <a:pt x="1809372" y="906192"/>
                </a:cubicBezTo>
                <a:cubicBezTo>
                  <a:pt x="1807658" y="908859"/>
                  <a:pt x="1808801" y="914860"/>
                  <a:pt x="1804991" y="915336"/>
                </a:cubicBezTo>
                <a:cubicBezTo>
                  <a:pt x="1798609" y="914574"/>
                  <a:pt x="1808896" y="895715"/>
                  <a:pt x="1799466" y="902859"/>
                </a:cubicBezTo>
                <a:close/>
                <a:moveTo>
                  <a:pt x="1840900" y="810657"/>
                </a:moveTo>
                <a:cubicBezTo>
                  <a:pt x="1835756" y="814276"/>
                  <a:pt x="1831946" y="810847"/>
                  <a:pt x="1834994" y="804656"/>
                </a:cubicBezTo>
                <a:cubicBezTo>
                  <a:pt x="1836233" y="802179"/>
                  <a:pt x="1835090" y="802179"/>
                  <a:pt x="1833280" y="803513"/>
                </a:cubicBezTo>
                <a:cubicBezTo>
                  <a:pt x="1830613" y="804846"/>
                  <a:pt x="1828803" y="809799"/>
                  <a:pt x="1825469" y="808942"/>
                </a:cubicBezTo>
                <a:cubicBezTo>
                  <a:pt x="1820802" y="805799"/>
                  <a:pt x="1837661" y="795512"/>
                  <a:pt x="1826708" y="797512"/>
                </a:cubicBezTo>
                <a:cubicBezTo>
                  <a:pt x="1824803" y="798179"/>
                  <a:pt x="1822040" y="800751"/>
                  <a:pt x="1820897" y="797512"/>
                </a:cubicBezTo>
                <a:cubicBezTo>
                  <a:pt x="1819754" y="794178"/>
                  <a:pt x="1823850" y="793226"/>
                  <a:pt x="1825850" y="791892"/>
                </a:cubicBezTo>
                <a:cubicBezTo>
                  <a:pt x="1828613" y="789797"/>
                  <a:pt x="1828041" y="784939"/>
                  <a:pt x="1824231" y="784653"/>
                </a:cubicBezTo>
                <a:cubicBezTo>
                  <a:pt x="1820707" y="784368"/>
                  <a:pt x="1817087" y="787797"/>
                  <a:pt x="1814992" y="790273"/>
                </a:cubicBezTo>
                <a:cubicBezTo>
                  <a:pt x="1802229" y="805227"/>
                  <a:pt x="1824803" y="830469"/>
                  <a:pt x="1840805" y="820086"/>
                </a:cubicBezTo>
                <a:cubicBezTo>
                  <a:pt x="1844996" y="817419"/>
                  <a:pt x="1850520" y="805513"/>
                  <a:pt x="1840900" y="810657"/>
                </a:cubicBezTo>
                <a:close/>
                <a:moveTo>
                  <a:pt x="1854711" y="868759"/>
                </a:moveTo>
                <a:cubicBezTo>
                  <a:pt x="1854044" y="863616"/>
                  <a:pt x="1848901" y="866568"/>
                  <a:pt x="1847186" y="868664"/>
                </a:cubicBezTo>
                <a:cubicBezTo>
                  <a:pt x="1842900" y="873903"/>
                  <a:pt x="1836614" y="872569"/>
                  <a:pt x="1836995" y="864092"/>
                </a:cubicBezTo>
                <a:cubicBezTo>
                  <a:pt x="1837471" y="861234"/>
                  <a:pt x="1838042" y="856472"/>
                  <a:pt x="1834518" y="860663"/>
                </a:cubicBezTo>
                <a:cubicBezTo>
                  <a:pt x="1831470" y="863235"/>
                  <a:pt x="1830899" y="870569"/>
                  <a:pt x="1826327" y="870093"/>
                </a:cubicBezTo>
                <a:cubicBezTo>
                  <a:pt x="1820135" y="867521"/>
                  <a:pt x="1831375" y="855805"/>
                  <a:pt x="1828422" y="853614"/>
                </a:cubicBezTo>
                <a:cubicBezTo>
                  <a:pt x="1824612" y="849804"/>
                  <a:pt x="1819754" y="861615"/>
                  <a:pt x="1815944" y="855710"/>
                </a:cubicBezTo>
                <a:cubicBezTo>
                  <a:pt x="1813182" y="851519"/>
                  <a:pt x="1818421" y="849138"/>
                  <a:pt x="1820421" y="846471"/>
                </a:cubicBezTo>
                <a:cubicBezTo>
                  <a:pt x="1823374" y="842851"/>
                  <a:pt x="1820897" y="836279"/>
                  <a:pt x="1815563" y="836946"/>
                </a:cubicBezTo>
                <a:cubicBezTo>
                  <a:pt x="1810801" y="837517"/>
                  <a:pt x="1807181" y="843518"/>
                  <a:pt x="1805276" y="847328"/>
                </a:cubicBezTo>
                <a:cubicBezTo>
                  <a:pt x="1791275" y="876570"/>
                  <a:pt x="1852330" y="907812"/>
                  <a:pt x="1854711" y="868759"/>
                </a:cubicBezTo>
                <a:close/>
                <a:moveTo>
                  <a:pt x="1880714" y="800370"/>
                </a:moveTo>
                <a:cubicBezTo>
                  <a:pt x="1875285" y="801417"/>
                  <a:pt x="1871856" y="797322"/>
                  <a:pt x="1877571" y="792559"/>
                </a:cubicBezTo>
                <a:cubicBezTo>
                  <a:pt x="1879667" y="790845"/>
                  <a:pt x="1878619" y="790368"/>
                  <a:pt x="1876428" y="790845"/>
                </a:cubicBezTo>
                <a:cubicBezTo>
                  <a:pt x="1873380" y="790940"/>
                  <a:pt x="1869761" y="794464"/>
                  <a:pt x="1867094" y="792273"/>
                </a:cubicBezTo>
                <a:cubicBezTo>
                  <a:pt x="1865474" y="789987"/>
                  <a:pt x="1868999" y="788463"/>
                  <a:pt x="1870523" y="787987"/>
                </a:cubicBezTo>
                <a:cubicBezTo>
                  <a:pt x="1878047" y="785320"/>
                  <a:pt x="1876333" y="783225"/>
                  <a:pt x="1872713" y="782748"/>
                </a:cubicBezTo>
                <a:cubicBezTo>
                  <a:pt x="1870713" y="782463"/>
                  <a:pt x="1867189" y="783606"/>
                  <a:pt x="1867379" y="780177"/>
                </a:cubicBezTo>
                <a:cubicBezTo>
                  <a:pt x="1867665" y="776748"/>
                  <a:pt x="1871856" y="777795"/>
                  <a:pt x="1874142" y="777319"/>
                </a:cubicBezTo>
                <a:cubicBezTo>
                  <a:pt x="1877476" y="776652"/>
                  <a:pt x="1878809" y="771985"/>
                  <a:pt x="1875476" y="770080"/>
                </a:cubicBezTo>
                <a:cubicBezTo>
                  <a:pt x="1872428" y="768366"/>
                  <a:pt x="1867760" y="769890"/>
                  <a:pt x="1864903" y="771128"/>
                </a:cubicBezTo>
                <a:cubicBezTo>
                  <a:pt x="1846901" y="779510"/>
                  <a:pt x="1858140" y="811419"/>
                  <a:pt x="1876809" y="808561"/>
                </a:cubicBezTo>
                <a:cubicBezTo>
                  <a:pt x="1882143" y="807990"/>
                  <a:pt x="1891478" y="799798"/>
                  <a:pt x="1880714" y="800370"/>
                </a:cubicBezTo>
                <a:close/>
                <a:moveTo>
                  <a:pt x="1887287" y="847709"/>
                </a:moveTo>
                <a:cubicBezTo>
                  <a:pt x="1889287" y="841041"/>
                  <a:pt x="1880714" y="850566"/>
                  <a:pt x="1879095" y="851614"/>
                </a:cubicBezTo>
                <a:cubicBezTo>
                  <a:pt x="1878238" y="852281"/>
                  <a:pt x="1877571" y="852662"/>
                  <a:pt x="1876428" y="851900"/>
                </a:cubicBezTo>
                <a:cubicBezTo>
                  <a:pt x="1873571" y="849995"/>
                  <a:pt x="1876619" y="846852"/>
                  <a:pt x="1877952" y="845518"/>
                </a:cubicBezTo>
                <a:cubicBezTo>
                  <a:pt x="1884334" y="839041"/>
                  <a:pt x="1881572" y="837422"/>
                  <a:pt x="1877571" y="838470"/>
                </a:cubicBezTo>
                <a:cubicBezTo>
                  <a:pt x="1875380" y="839041"/>
                  <a:pt x="1872237" y="841899"/>
                  <a:pt x="1870808" y="837993"/>
                </a:cubicBezTo>
                <a:cubicBezTo>
                  <a:pt x="1869380" y="833993"/>
                  <a:pt x="1874237" y="833231"/>
                  <a:pt x="1876428" y="831707"/>
                </a:cubicBezTo>
                <a:cubicBezTo>
                  <a:pt x="1886144" y="813133"/>
                  <a:pt x="1848425" y="825992"/>
                  <a:pt x="1862998" y="852852"/>
                </a:cubicBezTo>
                <a:cubicBezTo>
                  <a:pt x="1889477" y="891238"/>
                  <a:pt x="1912337" y="847518"/>
                  <a:pt x="1894240" y="855519"/>
                </a:cubicBezTo>
                <a:cubicBezTo>
                  <a:pt x="1889287" y="858948"/>
                  <a:pt x="1883762" y="855710"/>
                  <a:pt x="1887287" y="847709"/>
                </a:cubicBezTo>
                <a:close/>
                <a:moveTo>
                  <a:pt x="1915100" y="732933"/>
                </a:moveTo>
                <a:cubicBezTo>
                  <a:pt x="1901574" y="731218"/>
                  <a:pt x="1892716" y="747411"/>
                  <a:pt x="1896431" y="759317"/>
                </a:cubicBezTo>
                <a:cubicBezTo>
                  <a:pt x="1900145" y="775128"/>
                  <a:pt x="1923863" y="787987"/>
                  <a:pt x="1933197" y="769890"/>
                </a:cubicBezTo>
                <a:cubicBezTo>
                  <a:pt x="1934721" y="765984"/>
                  <a:pt x="1929387" y="766175"/>
                  <a:pt x="1927196" y="767127"/>
                </a:cubicBezTo>
                <a:cubicBezTo>
                  <a:pt x="1920338" y="770271"/>
                  <a:pt x="1917195" y="764175"/>
                  <a:pt x="1922053" y="758745"/>
                </a:cubicBezTo>
                <a:cubicBezTo>
                  <a:pt x="1925577" y="752649"/>
                  <a:pt x="1914719" y="760460"/>
                  <a:pt x="1912909" y="761031"/>
                </a:cubicBezTo>
                <a:cubicBezTo>
                  <a:pt x="1908146" y="762746"/>
                  <a:pt x="1908813" y="756840"/>
                  <a:pt x="1912433" y="755412"/>
                </a:cubicBezTo>
                <a:cubicBezTo>
                  <a:pt x="1919767" y="751125"/>
                  <a:pt x="1919958" y="747601"/>
                  <a:pt x="1914528" y="748173"/>
                </a:cubicBezTo>
                <a:cubicBezTo>
                  <a:pt x="1912242" y="748363"/>
                  <a:pt x="1908432" y="750554"/>
                  <a:pt x="1907956" y="746458"/>
                </a:cubicBezTo>
                <a:cubicBezTo>
                  <a:pt x="1907480" y="742362"/>
                  <a:pt x="1912528" y="742553"/>
                  <a:pt x="1915100" y="741410"/>
                </a:cubicBezTo>
                <a:cubicBezTo>
                  <a:pt x="1918719" y="740076"/>
                  <a:pt x="1919386" y="734361"/>
                  <a:pt x="1915100" y="732933"/>
                </a:cubicBezTo>
                <a:close/>
                <a:moveTo>
                  <a:pt x="2078168" y="741696"/>
                </a:moveTo>
                <a:cubicBezTo>
                  <a:pt x="2148653" y="725598"/>
                  <a:pt x="2197611" y="671496"/>
                  <a:pt x="2277717" y="693213"/>
                </a:cubicBezTo>
                <a:cubicBezTo>
                  <a:pt x="2168941" y="630634"/>
                  <a:pt x="1970630" y="723979"/>
                  <a:pt x="1896812" y="580628"/>
                </a:cubicBezTo>
                <a:cubicBezTo>
                  <a:pt x="1921196" y="652827"/>
                  <a:pt x="1981394" y="764175"/>
                  <a:pt x="2078168" y="741696"/>
                </a:cubicBezTo>
                <a:close/>
                <a:moveTo>
                  <a:pt x="2101218" y="572246"/>
                </a:moveTo>
                <a:cubicBezTo>
                  <a:pt x="2004158" y="587200"/>
                  <a:pt x="1965677" y="560911"/>
                  <a:pt x="1894049" y="506523"/>
                </a:cubicBezTo>
                <a:cubicBezTo>
                  <a:pt x="1930911" y="579675"/>
                  <a:pt x="2017874" y="618728"/>
                  <a:pt x="2101218" y="572246"/>
                </a:cubicBezTo>
                <a:close/>
                <a:moveTo>
                  <a:pt x="2004063" y="469185"/>
                </a:moveTo>
                <a:cubicBezTo>
                  <a:pt x="2029590" y="525573"/>
                  <a:pt x="2117220" y="514429"/>
                  <a:pt x="2166941" y="503856"/>
                </a:cubicBezTo>
                <a:cubicBezTo>
                  <a:pt x="2121602" y="494998"/>
                  <a:pt x="2046735" y="482330"/>
                  <a:pt x="2004063" y="469185"/>
                </a:cubicBezTo>
                <a:close/>
                <a:moveTo>
                  <a:pt x="2185134" y="508524"/>
                </a:moveTo>
                <a:cubicBezTo>
                  <a:pt x="2113791" y="544052"/>
                  <a:pt x="2002444" y="553196"/>
                  <a:pt x="1963582" y="468233"/>
                </a:cubicBezTo>
                <a:cubicBezTo>
                  <a:pt x="1928435" y="372888"/>
                  <a:pt x="1824422" y="382127"/>
                  <a:pt x="1771844" y="457946"/>
                </a:cubicBezTo>
                <a:cubicBezTo>
                  <a:pt x="1810896" y="417846"/>
                  <a:pt x="1855664" y="411750"/>
                  <a:pt x="1906622" y="437943"/>
                </a:cubicBezTo>
                <a:cubicBezTo>
                  <a:pt x="1906051" y="437658"/>
                  <a:pt x="1905575" y="437467"/>
                  <a:pt x="1905003" y="437181"/>
                </a:cubicBezTo>
                <a:cubicBezTo>
                  <a:pt x="1919005" y="443944"/>
                  <a:pt x="1932245" y="452421"/>
                  <a:pt x="1941960" y="464613"/>
                </a:cubicBezTo>
                <a:cubicBezTo>
                  <a:pt x="1941865" y="464518"/>
                  <a:pt x="1941865" y="464518"/>
                  <a:pt x="1941770" y="464423"/>
                </a:cubicBezTo>
                <a:cubicBezTo>
                  <a:pt x="1967678" y="523002"/>
                  <a:pt x="2029114" y="556911"/>
                  <a:pt x="2093122" y="553767"/>
                </a:cubicBezTo>
                <a:cubicBezTo>
                  <a:pt x="2092836" y="553767"/>
                  <a:pt x="2092550" y="553767"/>
                  <a:pt x="2092265" y="553767"/>
                </a:cubicBezTo>
                <a:cubicBezTo>
                  <a:pt x="2092646" y="553767"/>
                  <a:pt x="2093122" y="553767"/>
                  <a:pt x="2093503" y="553767"/>
                </a:cubicBezTo>
                <a:cubicBezTo>
                  <a:pt x="2093408" y="553767"/>
                  <a:pt x="2093217" y="553767"/>
                  <a:pt x="2093122" y="553767"/>
                </a:cubicBezTo>
                <a:cubicBezTo>
                  <a:pt x="2095598" y="553672"/>
                  <a:pt x="2098170" y="553577"/>
                  <a:pt x="2100647" y="553482"/>
                </a:cubicBezTo>
                <a:cubicBezTo>
                  <a:pt x="2099599" y="553577"/>
                  <a:pt x="2098551" y="553577"/>
                  <a:pt x="2097504" y="553672"/>
                </a:cubicBezTo>
                <a:cubicBezTo>
                  <a:pt x="2098742" y="553577"/>
                  <a:pt x="2100075" y="553577"/>
                  <a:pt x="2101314" y="553482"/>
                </a:cubicBezTo>
                <a:cubicBezTo>
                  <a:pt x="2101123" y="553482"/>
                  <a:pt x="2100837" y="553482"/>
                  <a:pt x="2100647" y="553482"/>
                </a:cubicBezTo>
                <a:cubicBezTo>
                  <a:pt x="2103885" y="553291"/>
                  <a:pt x="2107219" y="553005"/>
                  <a:pt x="2110458" y="552720"/>
                </a:cubicBezTo>
                <a:cubicBezTo>
                  <a:pt x="2109981" y="552815"/>
                  <a:pt x="2109505" y="552815"/>
                  <a:pt x="2109029" y="552815"/>
                </a:cubicBezTo>
                <a:cubicBezTo>
                  <a:pt x="2119316" y="551862"/>
                  <a:pt x="2129222" y="550243"/>
                  <a:pt x="2139223" y="548243"/>
                </a:cubicBezTo>
                <a:cubicBezTo>
                  <a:pt x="2139223" y="548243"/>
                  <a:pt x="2139223" y="548243"/>
                  <a:pt x="2139223" y="548243"/>
                </a:cubicBezTo>
                <a:cubicBezTo>
                  <a:pt x="2139699" y="548148"/>
                  <a:pt x="2140080" y="548052"/>
                  <a:pt x="2140556" y="547957"/>
                </a:cubicBezTo>
                <a:cubicBezTo>
                  <a:pt x="2140080" y="548052"/>
                  <a:pt x="2139699" y="548148"/>
                  <a:pt x="2139223" y="548243"/>
                </a:cubicBezTo>
                <a:cubicBezTo>
                  <a:pt x="2144367" y="547195"/>
                  <a:pt x="2149510" y="545957"/>
                  <a:pt x="2154558" y="544623"/>
                </a:cubicBezTo>
                <a:cubicBezTo>
                  <a:pt x="2154177" y="544719"/>
                  <a:pt x="2153796" y="544814"/>
                  <a:pt x="2153415" y="544909"/>
                </a:cubicBezTo>
                <a:cubicBezTo>
                  <a:pt x="2156368" y="544147"/>
                  <a:pt x="2159321" y="543290"/>
                  <a:pt x="2162178" y="542433"/>
                </a:cubicBezTo>
                <a:cubicBezTo>
                  <a:pt x="2161988" y="542528"/>
                  <a:pt x="2161797" y="542528"/>
                  <a:pt x="2161607" y="542623"/>
                </a:cubicBezTo>
                <a:cubicBezTo>
                  <a:pt x="2181419" y="536813"/>
                  <a:pt x="2199611" y="529764"/>
                  <a:pt x="2216471" y="521573"/>
                </a:cubicBezTo>
                <a:cubicBezTo>
                  <a:pt x="2205898" y="516715"/>
                  <a:pt x="2196278" y="512048"/>
                  <a:pt x="2185134" y="508524"/>
                </a:cubicBezTo>
                <a:close/>
                <a:moveTo>
                  <a:pt x="2406494" y="617109"/>
                </a:moveTo>
                <a:cubicBezTo>
                  <a:pt x="2418877" y="577199"/>
                  <a:pt x="2435546" y="531669"/>
                  <a:pt x="2469645" y="510143"/>
                </a:cubicBezTo>
                <a:cubicBezTo>
                  <a:pt x="2416972" y="504523"/>
                  <a:pt x="2408495" y="583009"/>
                  <a:pt x="2406494" y="617109"/>
                </a:cubicBezTo>
                <a:close/>
                <a:moveTo>
                  <a:pt x="2502887" y="512619"/>
                </a:moveTo>
                <a:cubicBezTo>
                  <a:pt x="2479266" y="528145"/>
                  <a:pt x="2462501" y="563388"/>
                  <a:pt x="2456120" y="587391"/>
                </a:cubicBezTo>
                <a:cubicBezTo>
                  <a:pt x="2478313" y="552815"/>
                  <a:pt x="2499935" y="523383"/>
                  <a:pt x="2533939" y="514239"/>
                </a:cubicBezTo>
                <a:cubicBezTo>
                  <a:pt x="2519556" y="510143"/>
                  <a:pt x="2510698" y="509667"/>
                  <a:pt x="2502887" y="512619"/>
                </a:cubicBezTo>
                <a:close/>
                <a:moveTo>
                  <a:pt x="2503173" y="586819"/>
                </a:moveTo>
                <a:cubicBezTo>
                  <a:pt x="2522414" y="561387"/>
                  <a:pt x="2566324" y="526812"/>
                  <a:pt x="2590327" y="528907"/>
                </a:cubicBezTo>
                <a:cubicBezTo>
                  <a:pt x="2583755" y="524621"/>
                  <a:pt x="2563848" y="519287"/>
                  <a:pt x="2559561" y="521763"/>
                </a:cubicBezTo>
                <a:cubicBezTo>
                  <a:pt x="2535273" y="531288"/>
                  <a:pt x="2510888" y="567102"/>
                  <a:pt x="2503173" y="586819"/>
                </a:cubicBezTo>
                <a:close/>
                <a:moveTo>
                  <a:pt x="2713104" y="501951"/>
                </a:moveTo>
                <a:cubicBezTo>
                  <a:pt x="2660145" y="529479"/>
                  <a:pt x="2587946" y="521763"/>
                  <a:pt x="2548322" y="475948"/>
                </a:cubicBezTo>
                <a:lnTo>
                  <a:pt x="2547560" y="476424"/>
                </a:lnTo>
                <a:cubicBezTo>
                  <a:pt x="2644619" y="593106"/>
                  <a:pt x="2768540" y="434324"/>
                  <a:pt x="2792352" y="547386"/>
                </a:cubicBezTo>
                <a:cubicBezTo>
                  <a:pt x="2792448" y="547386"/>
                  <a:pt x="2793114" y="547386"/>
                  <a:pt x="2793209" y="547386"/>
                </a:cubicBezTo>
                <a:cubicBezTo>
                  <a:pt x="2797305" y="497284"/>
                  <a:pt x="2751871" y="483473"/>
                  <a:pt x="2713104" y="501951"/>
                </a:cubicBezTo>
                <a:close/>
                <a:moveTo>
                  <a:pt x="2617664" y="828087"/>
                </a:moveTo>
                <a:cubicBezTo>
                  <a:pt x="2617664" y="828087"/>
                  <a:pt x="2617568" y="828183"/>
                  <a:pt x="2617568" y="828183"/>
                </a:cubicBezTo>
                <a:cubicBezTo>
                  <a:pt x="2618235" y="827802"/>
                  <a:pt x="2618902" y="827421"/>
                  <a:pt x="2619474" y="826944"/>
                </a:cubicBezTo>
                <a:cubicBezTo>
                  <a:pt x="2619378" y="827040"/>
                  <a:pt x="2619188" y="827135"/>
                  <a:pt x="2619093" y="827230"/>
                </a:cubicBezTo>
                <a:cubicBezTo>
                  <a:pt x="2636809" y="815991"/>
                  <a:pt x="2637857" y="787511"/>
                  <a:pt x="2613759" y="785225"/>
                </a:cubicBezTo>
                <a:cubicBezTo>
                  <a:pt x="2613759" y="785225"/>
                  <a:pt x="2613759" y="785225"/>
                  <a:pt x="2613854" y="785225"/>
                </a:cubicBezTo>
                <a:cubicBezTo>
                  <a:pt x="2613759" y="785225"/>
                  <a:pt x="2613663" y="785225"/>
                  <a:pt x="2613568" y="785320"/>
                </a:cubicBezTo>
                <a:cubicBezTo>
                  <a:pt x="2613663" y="785320"/>
                  <a:pt x="2613663" y="785320"/>
                  <a:pt x="2613759" y="785320"/>
                </a:cubicBezTo>
                <a:cubicBezTo>
                  <a:pt x="2608234" y="788082"/>
                  <a:pt x="2616426" y="793797"/>
                  <a:pt x="2616616" y="797512"/>
                </a:cubicBezTo>
                <a:cubicBezTo>
                  <a:pt x="2617187" y="804942"/>
                  <a:pt x="2607662" y="801989"/>
                  <a:pt x="2603471" y="800274"/>
                </a:cubicBezTo>
                <a:cubicBezTo>
                  <a:pt x="2598423" y="802275"/>
                  <a:pt x="2615187" y="810180"/>
                  <a:pt x="2612139" y="813990"/>
                </a:cubicBezTo>
                <a:cubicBezTo>
                  <a:pt x="2606424" y="819324"/>
                  <a:pt x="2600043" y="804656"/>
                  <a:pt x="2594709" y="807894"/>
                </a:cubicBezTo>
                <a:cubicBezTo>
                  <a:pt x="2592708" y="811228"/>
                  <a:pt x="2597757" y="814848"/>
                  <a:pt x="2597280" y="818277"/>
                </a:cubicBezTo>
                <a:cubicBezTo>
                  <a:pt x="2593280" y="823992"/>
                  <a:pt x="2588517" y="817134"/>
                  <a:pt x="2586422" y="813419"/>
                </a:cubicBezTo>
                <a:cubicBezTo>
                  <a:pt x="2560514" y="802656"/>
                  <a:pt x="2584802" y="847042"/>
                  <a:pt x="2616807" y="828754"/>
                </a:cubicBezTo>
                <a:cubicBezTo>
                  <a:pt x="2616711" y="828754"/>
                  <a:pt x="2616616" y="828849"/>
                  <a:pt x="2616616" y="828849"/>
                </a:cubicBezTo>
                <a:cubicBezTo>
                  <a:pt x="2616902" y="828468"/>
                  <a:pt x="2617283" y="828278"/>
                  <a:pt x="2617664" y="828087"/>
                </a:cubicBezTo>
                <a:close/>
                <a:moveTo>
                  <a:pt x="2579183" y="757126"/>
                </a:moveTo>
                <a:cubicBezTo>
                  <a:pt x="2578611" y="758364"/>
                  <a:pt x="2571849" y="759412"/>
                  <a:pt x="2574039" y="760746"/>
                </a:cubicBezTo>
                <a:cubicBezTo>
                  <a:pt x="2576611" y="762174"/>
                  <a:pt x="2589946" y="758936"/>
                  <a:pt x="2585088" y="764841"/>
                </a:cubicBezTo>
                <a:cubicBezTo>
                  <a:pt x="2581754" y="766556"/>
                  <a:pt x="2574611" y="764937"/>
                  <a:pt x="2573182" y="767699"/>
                </a:cubicBezTo>
                <a:cubicBezTo>
                  <a:pt x="2573468" y="771318"/>
                  <a:pt x="2585945" y="770747"/>
                  <a:pt x="2578040" y="775795"/>
                </a:cubicBezTo>
                <a:cubicBezTo>
                  <a:pt x="2574134" y="776271"/>
                  <a:pt x="2568801" y="772747"/>
                  <a:pt x="2566419" y="777700"/>
                </a:cubicBezTo>
                <a:cubicBezTo>
                  <a:pt x="2565657" y="788178"/>
                  <a:pt x="2585279" y="783701"/>
                  <a:pt x="2589565" y="778653"/>
                </a:cubicBezTo>
                <a:cubicBezTo>
                  <a:pt x="2589184" y="779034"/>
                  <a:pt x="2588708" y="779319"/>
                  <a:pt x="2588327" y="779700"/>
                </a:cubicBezTo>
                <a:cubicBezTo>
                  <a:pt x="2608615" y="766746"/>
                  <a:pt x="2591184" y="730075"/>
                  <a:pt x="2570896" y="748077"/>
                </a:cubicBezTo>
                <a:cubicBezTo>
                  <a:pt x="2573087" y="751697"/>
                  <a:pt x="2586136" y="750649"/>
                  <a:pt x="2579183" y="757126"/>
                </a:cubicBezTo>
                <a:close/>
                <a:moveTo>
                  <a:pt x="2571277" y="825706"/>
                </a:moveTo>
                <a:cubicBezTo>
                  <a:pt x="2562990" y="823420"/>
                  <a:pt x="2569848" y="842851"/>
                  <a:pt x="2559657" y="839613"/>
                </a:cubicBezTo>
                <a:cubicBezTo>
                  <a:pt x="2556418" y="839041"/>
                  <a:pt x="2555370" y="833517"/>
                  <a:pt x="2552418" y="832469"/>
                </a:cubicBezTo>
                <a:cubicBezTo>
                  <a:pt x="2549751" y="835612"/>
                  <a:pt x="2557370" y="853995"/>
                  <a:pt x="2547941" y="847995"/>
                </a:cubicBezTo>
                <a:cubicBezTo>
                  <a:pt x="2545369" y="844089"/>
                  <a:pt x="2546226" y="833612"/>
                  <a:pt x="2541654" y="834850"/>
                </a:cubicBezTo>
                <a:cubicBezTo>
                  <a:pt x="2538035" y="837136"/>
                  <a:pt x="2539844" y="849614"/>
                  <a:pt x="2532606" y="844185"/>
                </a:cubicBezTo>
                <a:cubicBezTo>
                  <a:pt x="2529653" y="840375"/>
                  <a:pt x="2534415" y="834564"/>
                  <a:pt x="2530415" y="831135"/>
                </a:cubicBezTo>
                <a:cubicBezTo>
                  <a:pt x="2527557" y="828087"/>
                  <a:pt x="2522509" y="829421"/>
                  <a:pt x="2521176" y="833326"/>
                </a:cubicBezTo>
                <a:cubicBezTo>
                  <a:pt x="2511079" y="881618"/>
                  <a:pt x="2600233" y="865711"/>
                  <a:pt x="2571277" y="825706"/>
                </a:cubicBezTo>
                <a:close/>
                <a:moveTo>
                  <a:pt x="2554513" y="798369"/>
                </a:moveTo>
                <a:cubicBezTo>
                  <a:pt x="2549941" y="803037"/>
                  <a:pt x="2548036" y="795321"/>
                  <a:pt x="2545369" y="793226"/>
                </a:cubicBezTo>
                <a:cubicBezTo>
                  <a:pt x="2545369" y="793226"/>
                  <a:pt x="2545369" y="793226"/>
                  <a:pt x="2545369" y="793226"/>
                </a:cubicBezTo>
                <a:cubicBezTo>
                  <a:pt x="2545369" y="793226"/>
                  <a:pt x="2545274" y="793226"/>
                  <a:pt x="2545274" y="793226"/>
                </a:cubicBezTo>
                <a:cubicBezTo>
                  <a:pt x="2545274" y="793226"/>
                  <a:pt x="2545274" y="793226"/>
                  <a:pt x="2545369" y="793226"/>
                </a:cubicBezTo>
                <a:cubicBezTo>
                  <a:pt x="2545274" y="793321"/>
                  <a:pt x="2545178" y="793416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3274" y="797226"/>
                  <a:pt x="2547084" y="803799"/>
                  <a:pt x="2543464" y="806275"/>
                </a:cubicBezTo>
                <a:cubicBezTo>
                  <a:pt x="2537844" y="807894"/>
                  <a:pt x="2541083" y="786463"/>
                  <a:pt x="2535082" y="797036"/>
                </a:cubicBezTo>
                <a:cubicBezTo>
                  <a:pt x="2534606" y="804751"/>
                  <a:pt x="2527081" y="803322"/>
                  <a:pt x="2529272" y="796083"/>
                </a:cubicBezTo>
                <a:cubicBezTo>
                  <a:pt x="2530701" y="792654"/>
                  <a:pt x="2528319" y="788178"/>
                  <a:pt x="2524414" y="789035"/>
                </a:cubicBezTo>
                <a:cubicBezTo>
                  <a:pt x="2508221" y="804846"/>
                  <a:pt x="2539178" y="830850"/>
                  <a:pt x="2559942" y="809895"/>
                </a:cubicBezTo>
                <a:cubicBezTo>
                  <a:pt x="2565371" y="806370"/>
                  <a:pt x="2565467" y="788463"/>
                  <a:pt x="2558228" y="789130"/>
                </a:cubicBezTo>
                <a:cubicBezTo>
                  <a:pt x="2555275" y="791321"/>
                  <a:pt x="2556704" y="795702"/>
                  <a:pt x="2554513" y="798369"/>
                </a:cubicBezTo>
                <a:close/>
                <a:moveTo>
                  <a:pt x="2541273" y="751697"/>
                </a:moveTo>
                <a:cubicBezTo>
                  <a:pt x="2519175" y="756936"/>
                  <a:pt x="2530796" y="787035"/>
                  <a:pt x="2550322" y="776081"/>
                </a:cubicBezTo>
                <a:cubicBezTo>
                  <a:pt x="2564228" y="768937"/>
                  <a:pt x="2556513" y="747792"/>
                  <a:pt x="2541273" y="751697"/>
                </a:cubicBezTo>
                <a:close/>
                <a:moveTo>
                  <a:pt x="2517461" y="779796"/>
                </a:moveTo>
                <a:cubicBezTo>
                  <a:pt x="2517651" y="779605"/>
                  <a:pt x="2517842" y="779415"/>
                  <a:pt x="2517937" y="779319"/>
                </a:cubicBezTo>
                <a:cubicBezTo>
                  <a:pt x="2517937" y="779415"/>
                  <a:pt x="2517746" y="779605"/>
                  <a:pt x="2517461" y="779796"/>
                </a:cubicBezTo>
                <a:cubicBezTo>
                  <a:pt x="2517746" y="779605"/>
                  <a:pt x="2517937" y="779415"/>
                  <a:pt x="2518032" y="779224"/>
                </a:cubicBezTo>
                <a:cubicBezTo>
                  <a:pt x="2518032" y="779224"/>
                  <a:pt x="2518032" y="779224"/>
                  <a:pt x="2518032" y="779224"/>
                </a:cubicBezTo>
                <a:cubicBezTo>
                  <a:pt x="2518032" y="779224"/>
                  <a:pt x="2518032" y="779224"/>
                  <a:pt x="2518032" y="779129"/>
                </a:cubicBezTo>
                <a:cubicBezTo>
                  <a:pt x="2518032" y="779129"/>
                  <a:pt x="2518032" y="779129"/>
                  <a:pt x="2518032" y="779129"/>
                </a:cubicBezTo>
                <a:cubicBezTo>
                  <a:pt x="2518127" y="779034"/>
                  <a:pt x="2518127" y="778938"/>
                  <a:pt x="2518127" y="778843"/>
                </a:cubicBezTo>
                <a:cubicBezTo>
                  <a:pt x="2518127" y="778843"/>
                  <a:pt x="2518127" y="778938"/>
                  <a:pt x="2518127" y="778938"/>
                </a:cubicBezTo>
                <a:cubicBezTo>
                  <a:pt x="2518127" y="778843"/>
                  <a:pt x="2518223" y="778748"/>
                  <a:pt x="2518223" y="778748"/>
                </a:cubicBezTo>
                <a:cubicBezTo>
                  <a:pt x="2518223" y="778748"/>
                  <a:pt x="2518223" y="778843"/>
                  <a:pt x="2518127" y="778843"/>
                </a:cubicBezTo>
                <a:cubicBezTo>
                  <a:pt x="2518223" y="778653"/>
                  <a:pt x="2518223" y="778462"/>
                  <a:pt x="2518223" y="778367"/>
                </a:cubicBezTo>
                <a:cubicBezTo>
                  <a:pt x="2518223" y="778462"/>
                  <a:pt x="2518223" y="778557"/>
                  <a:pt x="2518223" y="778748"/>
                </a:cubicBezTo>
                <a:cubicBezTo>
                  <a:pt x="2518223" y="778557"/>
                  <a:pt x="2518318" y="778462"/>
                  <a:pt x="2518223" y="778272"/>
                </a:cubicBezTo>
                <a:cubicBezTo>
                  <a:pt x="2518223" y="778272"/>
                  <a:pt x="2518223" y="778367"/>
                  <a:pt x="2518223" y="778367"/>
                </a:cubicBezTo>
                <a:cubicBezTo>
                  <a:pt x="2517175" y="774271"/>
                  <a:pt x="2504507" y="774081"/>
                  <a:pt x="2510984" y="768461"/>
                </a:cubicBezTo>
                <a:cubicBezTo>
                  <a:pt x="2511651" y="767127"/>
                  <a:pt x="2519080" y="766746"/>
                  <a:pt x="2517080" y="765127"/>
                </a:cubicBezTo>
                <a:cubicBezTo>
                  <a:pt x="2514699" y="763127"/>
                  <a:pt x="2502221" y="765318"/>
                  <a:pt x="2506317" y="759888"/>
                </a:cubicBezTo>
                <a:cubicBezTo>
                  <a:pt x="2509555" y="758269"/>
                  <a:pt x="2516699" y="760460"/>
                  <a:pt x="2518413" y="758745"/>
                </a:cubicBezTo>
                <a:cubicBezTo>
                  <a:pt x="2518413" y="758745"/>
                  <a:pt x="2518318" y="758745"/>
                  <a:pt x="2518318" y="758841"/>
                </a:cubicBezTo>
                <a:cubicBezTo>
                  <a:pt x="2518413" y="758841"/>
                  <a:pt x="2518413" y="758745"/>
                  <a:pt x="2518509" y="758745"/>
                </a:cubicBezTo>
                <a:cubicBezTo>
                  <a:pt x="2518509" y="758745"/>
                  <a:pt x="2518509" y="758745"/>
                  <a:pt x="2518413" y="758745"/>
                </a:cubicBezTo>
                <a:cubicBezTo>
                  <a:pt x="2520509" y="755602"/>
                  <a:pt x="2513460" y="755126"/>
                  <a:pt x="2512508" y="752840"/>
                </a:cubicBezTo>
                <a:cubicBezTo>
                  <a:pt x="2512412" y="747792"/>
                  <a:pt x="2518604" y="749982"/>
                  <a:pt x="2521366" y="751221"/>
                </a:cubicBezTo>
                <a:cubicBezTo>
                  <a:pt x="2538797" y="748268"/>
                  <a:pt x="2516032" y="734933"/>
                  <a:pt x="2503745" y="745601"/>
                </a:cubicBezTo>
                <a:cubicBezTo>
                  <a:pt x="2485552" y="756840"/>
                  <a:pt x="2494791" y="790273"/>
                  <a:pt x="2517461" y="779796"/>
                </a:cubicBezTo>
                <a:cubicBezTo>
                  <a:pt x="2517556" y="779700"/>
                  <a:pt x="2517556" y="779796"/>
                  <a:pt x="2517461" y="779796"/>
                </a:cubicBezTo>
                <a:close/>
                <a:moveTo>
                  <a:pt x="2551560" y="848852"/>
                </a:moveTo>
                <a:cubicBezTo>
                  <a:pt x="2551751" y="848757"/>
                  <a:pt x="2551941" y="848661"/>
                  <a:pt x="2552132" y="848471"/>
                </a:cubicBezTo>
                <a:cubicBezTo>
                  <a:pt x="2551941" y="848661"/>
                  <a:pt x="2551751" y="848757"/>
                  <a:pt x="2551560" y="848852"/>
                </a:cubicBezTo>
                <a:close/>
                <a:moveTo>
                  <a:pt x="2520794" y="817419"/>
                </a:moveTo>
                <a:cubicBezTo>
                  <a:pt x="2518318" y="809514"/>
                  <a:pt x="2510317" y="823515"/>
                  <a:pt x="2505840" y="821325"/>
                </a:cubicBezTo>
                <a:cubicBezTo>
                  <a:pt x="2500506" y="819801"/>
                  <a:pt x="2504411" y="813514"/>
                  <a:pt x="2504031" y="809990"/>
                </a:cubicBezTo>
                <a:cubicBezTo>
                  <a:pt x="2498601" y="810847"/>
                  <a:pt x="2497268" y="820944"/>
                  <a:pt x="2491458" y="820848"/>
                </a:cubicBezTo>
                <a:cubicBezTo>
                  <a:pt x="2485647" y="817038"/>
                  <a:pt x="2498411" y="809704"/>
                  <a:pt x="2495839" y="805227"/>
                </a:cubicBezTo>
                <a:cubicBezTo>
                  <a:pt x="2492505" y="802656"/>
                  <a:pt x="2486314" y="812943"/>
                  <a:pt x="2483266" y="807894"/>
                </a:cubicBezTo>
                <a:cubicBezTo>
                  <a:pt x="2482123" y="806085"/>
                  <a:pt x="2483171" y="804084"/>
                  <a:pt x="2484600" y="802941"/>
                </a:cubicBezTo>
                <a:cubicBezTo>
                  <a:pt x="2501173" y="790368"/>
                  <a:pt x="2479456" y="783320"/>
                  <a:pt x="2471645" y="805323"/>
                </a:cubicBezTo>
                <a:cubicBezTo>
                  <a:pt x="2462025" y="835898"/>
                  <a:pt x="2516223" y="849709"/>
                  <a:pt x="2520794" y="817419"/>
                </a:cubicBezTo>
                <a:close/>
                <a:moveTo>
                  <a:pt x="2481742" y="779510"/>
                </a:moveTo>
                <a:cubicBezTo>
                  <a:pt x="2492315" y="772080"/>
                  <a:pt x="2459453" y="771795"/>
                  <a:pt x="2474312" y="761508"/>
                </a:cubicBezTo>
                <a:cubicBezTo>
                  <a:pt x="2476122" y="759793"/>
                  <a:pt x="2482599" y="760079"/>
                  <a:pt x="2482790" y="757793"/>
                </a:cubicBezTo>
                <a:cubicBezTo>
                  <a:pt x="2478123" y="753792"/>
                  <a:pt x="2467835" y="757983"/>
                  <a:pt x="2464883" y="752268"/>
                </a:cubicBezTo>
                <a:cubicBezTo>
                  <a:pt x="2465931" y="744934"/>
                  <a:pt x="2480790" y="751125"/>
                  <a:pt x="2483647" y="748173"/>
                </a:cubicBezTo>
                <a:cubicBezTo>
                  <a:pt x="2489171" y="742553"/>
                  <a:pt x="2468788" y="741791"/>
                  <a:pt x="2476979" y="735219"/>
                </a:cubicBezTo>
                <a:cubicBezTo>
                  <a:pt x="2476979" y="735219"/>
                  <a:pt x="2476979" y="735219"/>
                  <a:pt x="2476979" y="735314"/>
                </a:cubicBezTo>
                <a:cubicBezTo>
                  <a:pt x="2476979" y="735314"/>
                  <a:pt x="2477075" y="735219"/>
                  <a:pt x="2477075" y="735219"/>
                </a:cubicBezTo>
                <a:cubicBezTo>
                  <a:pt x="2477075" y="735219"/>
                  <a:pt x="2476979" y="735219"/>
                  <a:pt x="2476979" y="735314"/>
                </a:cubicBezTo>
                <a:cubicBezTo>
                  <a:pt x="2479361" y="733218"/>
                  <a:pt x="2482694" y="734647"/>
                  <a:pt x="2485171" y="735695"/>
                </a:cubicBezTo>
                <a:cubicBezTo>
                  <a:pt x="2501649" y="741029"/>
                  <a:pt x="2502507" y="721693"/>
                  <a:pt x="2480409" y="722455"/>
                </a:cubicBezTo>
                <a:cubicBezTo>
                  <a:pt x="2439070" y="721598"/>
                  <a:pt x="2435260" y="794369"/>
                  <a:pt x="2481742" y="779510"/>
                </a:cubicBezTo>
                <a:close/>
                <a:moveTo>
                  <a:pt x="2495553" y="713216"/>
                </a:moveTo>
                <a:cubicBezTo>
                  <a:pt x="2497934" y="716740"/>
                  <a:pt x="2505174" y="725217"/>
                  <a:pt x="2510698" y="721122"/>
                </a:cubicBezTo>
                <a:cubicBezTo>
                  <a:pt x="2510603" y="721122"/>
                  <a:pt x="2510603" y="721217"/>
                  <a:pt x="2510508" y="721312"/>
                </a:cubicBezTo>
                <a:cubicBezTo>
                  <a:pt x="2510603" y="721217"/>
                  <a:pt x="2510698" y="721122"/>
                  <a:pt x="2510793" y="721122"/>
                </a:cubicBezTo>
                <a:cubicBezTo>
                  <a:pt x="2510793" y="721122"/>
                  <a:pt x="2510698" y="721217"/>
                  <a:pt x="2510698" y="721217"/>
                </a:cubicBezTo>
                <a:cubicBezTo>
                  <a:pt x="2511079" y="720931"/>
                  <a:pt x="2511365" y="720550"/>
                  <a:pt x="2511651" y="720169"/>
                </a:cubicBezTo>
                <a:cubicBezTo>
                  <a:pt x="2511651" y="720169"/>
                  <a:pt x="2511555" y="720264"/>
                  <a:pt x="2511555" y="720264"/>
                </a:cubicBezTo>
                <a:cubicBezTo>
                  <a:pt x="2511651" y="720169"/>
                  <a:pt x="2511746" y="720074"/>
                  <a:pt x="2511746" y="719883"/>
                </a:cubicBezTo>
                <a:cubicBezTo>
                  <a:pt x="2511746" y="719979"/>
                  <a:pt x="2511651" y="719979"/>
                  <a:pt x="2511555" y="720074"/>
                </a:cubicBezTo>
                <a:cubicBezTo>
                  <a:pt x="2511651" y="719883"/>
                  <a:pt x="2511841" y="719693"/>
                  <a:pt x="2511936" y="719502"/>
                </a:cubicBezTo>
                <a:cubicBezTo>
                  <a:pt x="2511841" y="719598"/>
                  <a:pt x="2511841" y="719693"/>
                  <a:pt x="2511746" y="719883"/>
                </a:cubicBezTo>
                <a:cubicBezTo>
                  <a:pt x="2511841" y="719693"/>
                  <a:pt x="2511936" y="719502"/>
                  <a:pt x="2512032" y="719407"/>
                </a:cubicBezTo>
                <a:cubicBezTo>
                  <a:pt x="2512032" y="719502"/>
                  <a:pt x="2511936" y="719502"/>
                  <a:pt x="2511936" y="719598"/>
                </a:cubicBezTo>
                <a:cubicBezTo>
                  <a:pt x="2515937" y="712263"/>
                  <a:pt x="2503840" y="711216"/>
                  <a:pt x="2504411" y="705120"/>
                </a:cubicBezTo>
                <a:cubicBezTo>
                  <a:pt x="2505554" y="699976"/>
                  <a:pt x="2510222" y="703215"/>
                  <a:pt x="2512889" y="704929"/>
                </a:cubicBezTo>
                <a:cubicBezTo>
                  <a:pt x="2526891" y="709215"/>
                  <a:pt x="2507936" y="693785"/>
                  <a:pt x="2511746" y="689689"/>
                </a:cubicBezTo>
                <a:cubicBezTo>
                  <a:pt x="2515651" y="684450"/>
                  <a:pt x="2524604" y="704167"/>
                  <a:pt x="2525843" y="697976"/>
                </a:cubicBezTo>
                <a:cubicBezTo>
                  <a:pt x="2523652" y="693023"/>
                  <a:pt x="2523747" y="684165"/>
                  <a:pt x="2530891" y="686832"/>
                </a:cubicBezTo>
                <a:cubicBezTo>
                  <a:pt x="2534225" y="687975"/>
                  <a:pt x="2537654" y="693118"/>
                  <a:pt x="2541464" y="691404"/>
                </a:cubicBezTo>
                <a:cubicBezTo>
                  <a:pt x="2545083" y="686260"/>
                  <a:pt x="2538035" y="678164"/>
                  <a:pt x="2533844" y="674354"/>
                </a:cubicBezTo>
                <a:cubicBezTo>
                  <a:pt x="2511746" y="661209"/>
                  <a:pt x="2480980" y="691118"/>
                  <a:pt x="2495553" y="713216"/>
                </a:cubicBezTo>
                <a:close/>
                <a:moveTo>
                  <a:pt x="2527748" y="726075"/>
                </a:moveTo>
                <a:cubicBezTo>
                  <a:pt x="2527271" y="738933"/>
                  <a:pt x="2532129" y="748363"/>
                  <a:pt x="2536796" y="730551"/>
                </a:cubicBezTo>
                <a:cubicBezTo>
                  <a:pt x="2541368" y="725884"/>
                  <a:pt x="2543845" y="734552"/>
                  <a:pt x="2545274" y="737695"/>
                </a:cubicBezTo>
                <a:cubicBezTo>
                  <a:pt x="2549084" y="736362"/>
                  <a:pt x="2544417" y="725122"/>
                  <a:pt x="2548608" y="723312"/>
                </a:cubicBezTo>
                <a:cubicBezTo>
                  <a:pt x="2554323" y="723598"/>
                  <a:pt x="2550227" y="735981"/>
                  <a:pt x="2553275" y="737886"/>
                </a:cubicBezTo>
                <a:cubicBezTo>
                  <a:pt x="2556894" y="739219"/>
                  <a:pt x="2556513" y="730932"/>
                  <a:pt x="2558990" y="729885"/>
                </a:cubicBezTo>
                <a:cubicBezTo>
                  <a:pt x="2568229" y="730266"/>
                  <a:pt x="2555751" y="745506"/>
                  <a:pt x="2566419" y="746268"/>
                </a:cubicBezTo>
                <a:cubicBezTo>
                  <a:pt x="2566419" y="746268"/>
                  <a:pt x="2566324" y="746268"/>
                  <a:pt x="2566324" y="746268"/>
                </a:cubicBezTo>
                <a:cubicBezTo>
                  <a:pt x="2566419" y="746268"/>
                  <a:pt x="2566610" y="746268"/>
                  <a:pt x="2566705" y="746268"/>
                </a:cubicBezTo>
                <a:cubicBezTo>
                  <a:pt x="2566610" y="746268"/>
                  <a:pt x="2566515" y="746268"/>
                  <a:pt x="2566419" y="746268"/>
                </a:cubicBezTo>
                <a:cubicBezTo>
                  <a:pt x="2566705" y="746268"/>
                  <a:pt x="2566991" y="746172"/>
                  <a:pt x="2567276" y="746077"/>
                </a:cubicBezTo>
                <a:cubicBezTo>
                  <a:pt x="2567276" y="746077"/>
                  <a:pt x="2567276" y="746077"/>
                  <a:pt x="2567181" y="746077"/>
                </a:cubicBezTo>
                <a:cubicBezTo>
                  <a:pt x="2567181" y="746077"/>
                  <a:pt x="2567181" y="746077"/>
                  <a:pt x="2567276" y="746077"/>
                </a:cubicBezTo>
                <a:cubicBezTo>
                  <a:pt x="2567276" y="746077"/>
                  <a:pt x="2567276" y="746077"/>
                  <a:pt x="2567276" y="746077"/>
                </a:cubicBezTo>
                <a:cubicBezTo>
                  <a:pt x="2587279" y="719883"/>
                  <a:pt x="2536130" y="691689"/>
                  <a:pt x="2527748" y="726075"/>
                </a:cubicBezTo>
                <a:close/>
                <a:moveTo>
                  <a:pt x="2570039" y="679497"/>
                </a:moveTo>
                <a:cubicBezTo>
                  <a:pt x="2571277" y="677592"/>
                  <a:pt x="2573468" y="676068"/>
                  <a:pt x="2575849" y="676735"/>
                </a:cubicBezTo>
                <a:cubicBezTo>
                  <a:pt x="2582135" y="678164"/>
                  <a:pt x="2575563" y="683974"/>
                  <a:pt x="2575087" y="687594"/>
                </a:cubicBezTo>
                <a:cubicBezTo>
                  <a:pt x="2575563" y="699786"/>
                  <a:pt x="2589184" y="676068"/>
                  <a:pt x="2594232" y="682450"/>
                </a:cubicBezTo>
                <a:cubicBezTo>
                  <a:pt x="2595661" y="687879"/>
                  <a:pt x="2587374" y="690832"/>
                  <a:pt x="2584898" y="695214"/>
                </a:cubicBezTo>
                <a:cubicBezTo>
                  <a:pt x="2582421" y="697976"/>
                  <a:pt x="2583088" y="699786"/>
                  <a:pt x="2586993" y="697595"/>
                </a:cubicBezTo>
                <a:cubicBezTo>
                  <a:pt x="2591089" y="695118"/>
                  <a:pt x="2600233" y="694166"/>
                  <a:pt x="2598423" y="701405"/>
                </a:cubicBezTo>
                <a:cubicBezTo>
                  <a:pt x="2596137" y="706263"/>
                  <a:pt x="2587279" y="718455"/>
                  <a:pt x="2599852" y="713883"/>
                </a:cubicBezTo>
                <a:cubicBezTo>
                  <a:pt x="2649668" y="685403"/>
                  <a:pt x="2572420" y="631777"/>
                  <a:pt x="2554799" y="682736"/>
                </a:cubicBezTo>
                <a:cubicBezTo>
                  <a:pt x="2556894" y="692451"/>
                  <a:pt x="2568038" y="685974"/>
                  <a:pt x="2570039" y="679497"/>
                </a:cubicBezTo>
                <a:close/>
                <a:moveTo>
                  <a:pt x="2608425" y="724836"/>
                </a:moveTo>
                <a:cubicBezTo>
                  <a:pt x="2600995" y="735219"/>
                  <a:pt x="2634142" y="723693"/>
                  <a:pt x="2622331" y="738933"/>
                </a:cubicBezTo>
                <a:cubicBezTo>
                  <a:pt x="2603852" y="752935"/>
                  <a:pt x="2632809" y="738076"/>
                  <a:pt x="2635761" y="743410"/>
                </a:cubicBezTo>
                <a:cubicBezTo>
                  <a:pt x="2637571" y="750459"/>
                  <a:pt x="2620140" y="749792"/>
                  <a:pt x="2618997" y="754364"/>
                </a:cubicBezTo>
                <a:cubicBezTo>
                  <a:pt x="2619188" y="759507"/>
                  <a:pt x="2628999" y="756078"/>
                  <a:pt x="2631380" y="758936"/>
                </a:cubicBezTo>
                <a:cubicBezTo>
                  <a:pt x="2633951" y="769032"/>
                  <a:pt x="2619378" y="762936"/>
                  <a:pt x="2615283" y="767794"/>
                </a:cubicBezTo>
                <a:cubicBezTo>
                  <a:pt x="2602805" y="790749"/>
                  <a:pt x="2667956" y="773319"/>
                  <a:pt x="2650906" y="734838"/>
                </a:cubicBezTo>
                <a:cubicBezTo>
                  <a:pt x="2644238" y="717121"/>
                  <a:pt x="2622045" y="711597"/>
                  <a:pt x="2608425" y="724836"/>
                </a:cubicBezTo>
                <a:close/>
                <a:moveTo>
                  <a:pt x="2705199" y="544623"/>
                </a:moveTo>
                <a:cubicBezTo>
                  <a:pt x="2704722" y="544623"/>
                  <a:pt x="2704341" y="544623"/>
                  <a:pt x="2703865" y="544623"/>
                </a:cubicBezTo>
                <a:cubicBezTo>
                  <a:pt x="2720724" y="544623"/>
                  <a:pt x="2735583" y="549291"/>
                  <a:pt x="2747013" y="559101"/>
                </a:cubicBezTo>
                <a:cubicBezTo>
                  <a:pt x="2746823" y="559006"/>
                  <a:pt x="2746727" y="558816"/>
                  <a:pt x="2746537" y="558720"/>
                </a:cubicBezTo>
                <a:cubicBezTo>
                  <a:pt x="2765396" y="574246"/>
                  <a:pt x="2771683" y="597011"/>
                  <a:pt x="2775207" y="620538"/>
                </a:cubicBezTo>
                <a:cubicBezTo>
                  <a:pt x="2805497" y="530622"/>
                  <a:pt x="2719010" y="511857"/>
                  <a:pt x="2652144" y="543576"/>
                </a:cubicBezTo>
                <a:cubicBezTo>
                  <a:pt x="2636904" y="547767"/>
                  <a:pt x="2618997" y="548433"/>
                  <a:pt x="2606043" y="538051"/>
                </a:cubicBezTo>
                <a:lnTo>
                  <a:pt x="2604424" y="539385"/>
                </a:lnTo>
                <a:cubicBezTo>
                  <a:pt x="2631761" y="568341"/>
                  <a:pt x="2672051" y="544052"/>
                  <a:pt x="2705199" y="544623"/>
                </a:cubicBezTo>
                <a:close/>
                <a:moveTo>
                  <a:pt x="2795115" y="556149"/>
                </a:moveTo>
                <a:cubicBezTo>
                  <a:pt x="2815212" y="579009"/>
                  <a:pt x="2820451" y="607298"/>
                  <a:pt x="2800068" y="632063"/>
                </a:cubicBezTo>
                <a:cubicBezTo>
                  <a:pt x="2802353" y="630729"/>
                  <a:pt x="2804640" y="629301"/>
                  <a:pt x="2806735" y="627586"/>
                </a:cubicBezTo>
                <a:cubicBezTo>
                  <a:pt x="2806354" y="627872"/>
                  <a:pt x="2805973" y="628253"/>
                  <a:pt x="2805592" y="628539"/>
                </a:cubicBezTo>
                <a:cubicBezTo>
                  <a:pt x="2806259" y="628062"/>
                  <a:pt x="2806830" y="627586"/>
                  <a:pt x="2807402" y="627110"/>
                </a:cubicBezTo>
                <a:cubicBezTo>
                  <a:pt x="2807211" y="627300"/>
                  <a:pt x="2807021" y="627396"/>
                  <a:pt x="2806735" y="627586"/>
                </a:cubicBezTo>
                <a:cubicBezTo>
                  <a:pt x="2807116" y="627300"/>
                  <a:pt x="2807497" y="626919"/>
                  <a:pt x="2807973" y="626634"/>
                </a:cubicBezTo>
                <a:cubicBezTo>
                  <a:pt x="2807973" y="626634"/>
                  <a:pt x="2807878" y="626729"/>
                  <a:pt x="2807878" y="626729"/>
                </a:cubicBezTo>
                <a:cubicBezTo>
                  <a:pt x="2808068" y="626538"/>
                  <a:pt x="2808259" y="626443"/>
                  <a:pt x="2808450" y="626253"/>
                </a:cubicBezTo>
                <a:cubicBezTo>
                  <a:pt x="2808259" y="626348"/>
                  <a:pt x="2808164" y="626538"/>
                  <a:pt x="2807973" y="626634"/>
                </a:cubicBezTo>
                <a:cubicBezTo>
                  <a:pt x="2808640" y="626062"/>
                  <a:pt x="2809211" y="625586"/>
                  <a:pt x="2809783" y="625014"/>
                </a:cubicBezTo>
                <a:cubicBezTo>
                  <a:pt x="2809688" y="625014"/>
                  <a:pt x="2809688" y="625110"/>
                  <a:pt x="2809688" y="625110"/>
                </a:cubicBezTo>
                <a:cubicBezTo>
                  <a:pt x="2809783" y="625014"/>
                  <a:pt x="2809974" y="624919"/>
                  <a:pt x="2810069" y="624729"/>
                </a:cubicBezTo>
                <a:cubicBezTo>
                  <a:pt x="2809974" y="624824"/>
                  <a:pt x="2809878" y="624824"/>
                  <a:pt x="2809878" y="624919"/>
                </a:cubicBezTo>
                <a:cubicBezTo>
                  <a:pt x="2810259" y="624633"/>
                  <a:pt x="2810545" y="624252"/>
                  <a:pt x="2810926" y="623871"/>
                </a:cubicBezTo>
                <a:cubicBezTo>
                  <a:pt x="2810735" y="624062"/>
                  <a:pt x="2810545" y="624252"/>
                  <a:pt x="2810354" y="624443"/>
                </a:cubicBezTo>
                <a:cubicBezTo>
                  <a:pt x="2810735" y="624062"/>
                  <a:pt x="2811021" y="623776"/>
                  <a:pt x="2811402" y="623395"/>
                </a:cubicBezTo>
                <a:cubicBezTo>
                  <a:pt x="2811212" y="623586"/>
                  <a:pt x="2811021" y="623681"/>
                  <a:pt x="2810926" y="623871"/>
                </a:cubicBezTo>
                <a:cubicBezTo>
                  <a:pt x="2812259" y="622538"/>
                  <a:pt x="2813498" y="621109"/>
                  <a:pt x="2814736" y="619585"/>
                </a:cubicBezTo>
                <a:cubicBezTo>
                  <a:pt x="2814736" y="619585"/>
                  <a:pt x="2814736" y="619585"/>
                  <a:pt x="2814641" y="619680"/>
                </a:cubicBezTo>
                <a:cubicBezTo>
                  <a:pt x="2815403" y="618633"/>
                  <a:pt x="2816165" y="617490"/>
                  <a:pt x="2816927" y="616347"/>
                </a:cubicBezTo>
                <a:cubicBezTo>
                  <a:pt x="2816927" y="616347"/>
                  <a:pt x="2816927" y="616347"/>
                  <a:pt x="2816927" y="616347"/>
                </a:cubicBezTo>
                <a:cubicBezTo>
                  <a:pt x="2816927" y="616347"/>
                  <a:pt x="2817022" y="616251"/>
                  <a:pt x="2817022" y="616251"/>
                </a:cubicBezTo>
                <a:cubicBezTo>
                  <a:pt x="2817022" y="616251"/>
                  <a:pt x="2816927" y="616347"/>
                  <a:pt x="2816927" y="616347"/>
                </a:cubicBezTo>
                <a:cubicBezTo>
                  <a:pt x="2817212" y="615870"/>
                  <a:pt x="2817498" y="615394"/>
                  <a:pt x="2817784" y="614918"/>
                </a:cubicBezTo>
                <a:cubicBezTo>
                  <a:pt x="2817784" y="614918"/>
                  <a:pt x="2817784" y="615013"/>
                  <a:pt x="2817689" y="615013"/>
                </a:cubicBezTo>
                <a:cubicBezTo>
                  <a:pt x="2817784" y="614823"/>
                  <a:pt x="2817879" y="614632"/>
                  <a:pt x="2818070" y="614442"/>
                </a:cubicBezTo>
                <a:cubicBezTo>
                  <a:pt x="2817975" y="614632"/>
                  <a:pt x="2817879" y="614727"/>
                  <a:pt x="2817784" y="614918"/>
                </a:cubicBezTo>
                <a:cubicBezTo>
                  <a:pt x="2818070" y="614346"/>
                  <a:pt x="2818356" y="613775"/>
                  <a:pt x="2818641" y="613203"/>
                </a:cubicBezTo>
                <a:cubicBezTo>
                  <a:pt x="2818546" y="613394"/>
                  <a:pt x="2818451" y="613584"/>
                  <a:pt x="2818356" y="613680"/>
                </a:cubicBezTo>
                <a:cubicBezTo>
                  <a:pt x="2818451" y="613489"/>
                  <a:pt x="2818546" y="613203"/>
                  <a:pt x="2818736" y="613013"/>
                </a:cubicBezTo>
                <a:cubicBezTo>
                  <a:pt x="2818736" y="613108"/>
                  <a:pt x="2818641" y="613108"/>
                  <a:pt x="2818641" y="613203"/>
                </a:cubicBezTo>
                <a:cubicBezTo>
                  <a:pt x="2818832" y="612727"/>
                  <a:pt x="2819118" y="612346"/>
                  <a:pt x="2819308" y="611870"/>
                </a:cubicBezTo>
                <a:cubicBezTo>
                  <a:pt x="2819308" y="611965"/>
                  <a:pt x="2819308" y="611965"/>
                  <a:pt x="2819213" y="612060"/>
                </a:cubicBezTo>
                <a:cubicBezTo>
                  <a:pt x="2819213" y="611965"/>
                  <a:pt x="2819308" y="611870"/>
                  <a:pt x="2819308" y="611870"/>
                </a:cubicBezTo>
                <a:cubicBezTo>
                  <a:pt x="2819308" y="611870"/>
                  <a:pt x="2819308" y="611965"/>
                  <a:pt x="2819308" y="611965"/>
                </a:cubicBezTo>
                <a:cubicBezTo>
                  <a:pt x="2828833" y="590343"/>
                  <a:pt x="2815974" y="565769"/>
                  <a:pt x="2795115" y="556149"/>
                </a:cubicBezTo>
                <a:close/>
                <a:moveTo>
                  <a:pt x="2961326" y="485664"/>
                </a:moveTo>
                <a:cubicBezTo>
                  <a:pt x="2958563" y="478234"/>
                  <a:pt x="2957230" y="470138"/>
                  <a:pt x="2956277" y="462518"/>
                </a:cubicBezTo>
                <a:cubicBezTo>
                  <a:pt x="2943990" y="480806"/>
                  <a:pt x="2957420" y="511000"/>
                  <a:pt x="2980757" y="509000"/>
                </a:cubicBezTo>
                <a:cubicBezTo>
                  <a:pt x="2972375" y="502904"/>
                  <a:pt x="2964755" y="495760"/>
                  <a:pt x="2961326" y="485664"/>
                </a:cubicBezTo>
                <a:close/>
                <a:moveTo>
                  <a:pt x="2717676" y="691880"/>
                </a:moveTo>
                <a:cubicBezTo>
                  <a:pt x="2738917" y="671115"/>
                  <a:pt x="2771111" y="673973"/>
                  <a:pt x="2798067" y="667591"/>
                </a:cubicBezTo>
                <a:cubicBezTo>
                  <a:pt x="2846264" y="658447"/>
                  <a:pt x="2895889" y="639588"/>
                  <a:pt x="2939704" y="613680"/>
                </a:cubicBezTo>
                <a:cubicBezTo>
                  <a:pt x="2980661" y="589486"/>
                  <a:pt x="3110773" y="476615"/>
                  <a:pt x="3139443" y="557958"/>
                </a:cubicBezTo>
                <a:cubicBezTo>
                  <a:pt x="3119155" y="478044"/>
                  <a:pt x="2997902" y="557863"/>
                  <a:pt x="2952086" y="592058"/>
                </a:cubicBezTo>
                <a:cubicBezTo>
                  <a:pt x="2917892" y="613965"/>
                  <a:pt x="2881411" y="632253"/>
                  <a:pt x="2843120" y="645874"/>
                </a:cubicBezTo>
                <a:lnTo>
                  <a:pt x="2843120" y="645874"/>
                </a:lnTo>
                <a:cubicBezTo>
                  <a:pt x="2900937" y="611394"/>
                  <a:pt x="2947038" y="555482"/>
                  <a:pt x="3008284" y="527574"/>
                </a:cubicBezTo>
                <a:cubicBezTo>
                  <a:pt x="3008189" y="527574"/>
                  <a:pt x="3008093" y="527669"/>
                  <a:pt x="3008093" y="527669"/>
                </a:cubicBezTo>
                <a:cubicBezTo>
                  <a:pt x="3008189" y="527574"/>
                  <a:pt x="3008284" y="527574"/>
                  <a:pt x="3008379" y="527574"/>
                </a:cubicBezTo>
                <a:cubicBezTo>
                  <a:pt x="3008379" y="527574"/>
                  <a:pt x="3008379" y="527574"/>
                  <a:pt x="3008284" y="527574"/>
                </a:cubicBezTo>
                <a:cubicBezTo>
                  <a:pt x="3038669" y="512429"/>
                  <a:pt x="3072578" y="502142"/>
                  <a:pt x="3106487" y="500904"/>
                </a:cubicBezTo>
                <a:cubicBezTo>
                  <a:pt x="3075816" y="501761"/>
                  <a:pt x="3042384" y="461756"/>
                  <a:pt x="3072197" y="438229"/>
                </a:cubicBezTo>
                <a:cubicBezTo>
                  <a:pt x="3071911" y="438420"/>
                  <a:pt x="3071625" y="438610"/>
                  <a:pt x="3071340" y="438801"/>
                </a:cubicBezTo>
                <a:cubicBezTo>
                  <a:pt x="3077531" y="434324"/>
                  <a:pt x="3085246" y="432228"/>
                  <a:pt x="3092771" y="431943"/>
                </a:cubicBezTo>
                <a:cubicBezTo>
                  <a:pt x="3092485" y="431943"/>
                  <a:pt x="3092199" y="431943"/>
                  <a:pt x="3091913" y="431943"/>
                </a:cubicBezTo>
                <a:cubicBezTo>
                  <a:pt x="3092485" y="431943"/>
                  <a:pt x="3093057" y="431847"/>
                  <a:pt x="3093628" y="431847"/>
                </a:cubicBezTo>
                <a:cubicBezTo>
                  <a:pt x="3067529" y="452612"/>
                  <a:pt x="3103820" y="489474"/>
                  <a:pt x="3124965" y="463661"/>
                </a:cubicBezTo>
                <a:cubicBezTo>
                  <a:pt x="3146206" y="430228"/>
                  <a:pt x="3092961" y="409368"/>
                  <a:pt x="3068101" y="426609"/>
                </a:cubicBezTo>
                <a:cubicBezTo>
                  <a:pt x="3068101" y="426609"/>
                  <a:pt x="3068196" y="426609"/>
                  <a:pt x="3068196" y="426513"/>
                </a:cubicBezTo>
                <a:cubicBezTo>
                  <a:pt x="3064386" y="428704"/>
                  <a:pt x="3060862" y="431466"/>
                  <a:pt x="3058004" y="434895"/>
                </a:cubicBezTo>
                <a:cubicBezTo>
                  <a:pt x="3058100" y="434800"/>
                  <a:pt x="3058100" y="434705"/>
                  <a:pt x="3058195" y="434610"/>
                </a:cubicBezTo>
                <a:cubicBezTo>
                  <a:pt x="3057719" y="435086"/>
                  <a:pt x="3057338" y="435657"/>
                  <a:pt x="3056861" y="436134"/>
                </a:cubicBezTo>
                <a:cubicBezTo>
                  <a:pt x="3056861" y="436134"/>
                  <a:pt x="3056957" y="436038"/>
                  <a:pt x="3056957" y="436038"/>
                </a:cubicBezTo>
                <a:cubicBezTo>
                  <a:pt x="3056576" y="436515"/>
                  <a:pt x="3056195" y="436991"/>
                  <a:pt x="3055909" y="437467"/>
                </a:cubicBezTo>
                <a:cubicBezTo>
                  <a:pt x="3055909" y="437372"/>
                  <a:pt x="3056004" y="437372"/>
                  <a:pt x="3056004" y="437277"/>
                </a:cubicBezTo>
                <a:cubicBezTo>
                  <a:pt x="3039431" y="459851"/>
                  <a:pt x="3056481" y="493569"/>
                  <a:pt x="3081817" y="500523"/>
                </a:cubicBezTo>
                <a:cubicBezTo>
                  <a:pt x="3059052" y="502523"/>
                  <a:pt x="3032192" y="507381"/>
                  <a:pt x="3012761" y="492522"/>
                </a:cubicBezTo>
                <a:cubicBezTo>
                  <a:pt x="3002188" y="483473"/>
                  <a:pt x="3001998" y="460422"/>
                  <a:pt x="3018285" y="458136"/>
                </a:cubicBezTo>
                <a:cubicBezTo>
                  <a:pt x="3025810" y="455755"/>
                  <a:pt x="3035907" y="463089"/>
                  <a:pt x="3033525" y="471281"/>
                </a:cubicBezTo>
                <a:cubicBezTo>
                  <a:pt x="3041717" y="452136"/>
                  <a:pt x="3010379" y="445754"/>
                  <a:pt x="3001521" y="460708"/>
                </a:cubicBezTo>
                <a:cubicBezTo>
                  <a:pt x="3001521" y="460708"/>
                  <a:pt x="3001521" y="460708"/>
                  <a:pt x="3001521" y="460708"/>
                </a:cubicBezTo>
                <a:cubicBezTo>
                  <a:pt x="3000664" y="461946"/>
                  <a:pt x="2999902" y="463280"/>
                  <a:pt x="2999331" y="464613"/>
                </a:cubicBezTo>
                <a:cubicBezTo>
                  <a:pt x="2999331" y="464518"/>
                  <a:pt x="2999426" y="464423"/>
                  <a:pt x="2999426" y="464328"/>
                </a:cubicBezTo>
                <a:cubicBezTo>
                  <a:pt x="2999331" y="464423"/>
                  <a:pt x="2999331" y="464613"/>
                  <a:pt x="2999235" y="464709"/>
                </a:cubicBezTo>
                <a:cubicBezTo>
                  <a:pt x="2999235" y="464709"/>
                  <a:pt x="2999235" y="464613"/>
                  <a:pt x="2999235" y="464613"/>
                </a:cubicBezTo>
                <a:cubicBezTo>
                  <a:pt x="2989425" y="488045"/>
                  <a:pt x="3010760" y="509762"/>
                  <a:pt x="3034192" y="509476"/>
                </a:cubicBezTo>
                <a:cubicBezTo>
                  <a:pt x="2959230" y="530622"/>
                  <a:pt x="2904938" y="594820"/>
                  <a:pt x="2842740" y="637778"/>
                </a:cubicBezTo>
                <a:cubicBezTo>
                  <a:pt x="2806830" y="663114"/>
                  <a:pt x="2736250" y="662543"/>
                  <a:pt x="2714724" y="694928"/>
                </a:cubicBezTo>
                <a:cubicBezTo>
                  <a:pt x="2715771" y="693785"/>
                  <a:pt x="2716724" y="692832"/>
                  <a:pt x="2717676" y="691880"/>
                </a:cubicBezTo>
                <a:close/>
                <a:moveTo>
                  <a:pt x="2734059" y="631872"/>
                </a:moveTo>
                <a:cubicBezTo>
                  <a:pt x="2747966" y="621490"/>
                  <a:pt x="2755300" y="603297"/>
                  <a:pt x="2752061" y="586248"/>
                </a:cubicBezTo>
                <a:cubicBezTo>
                  <a:pt x="2738726" y="575199"/>
                  <a:pt x="2720915" y="571389"/>
                  <a:pt x="2703865" y="572055"/>
                </a:cubicBezTo>
                <a:cubicBezTo>
                  <a:pt x="2699865" y="594344"/>
                  <a:pt x="2732154" y="605298"/>
                  <a:pt x="2742536" y="585200"/>
                </a:cubicBezTo>
                <a:cubicBezTo>
                  <a:pt x="2747204" y="643207"/>
                  <a:pt x="2657478" y="629015"/>
                  <a:pt x="2679862" y="575294"/>
                </a:cubicBezTo>
                <a:cubicBezTo>
                  <a:pt x="2673194" y="576723"/>
                  <a:pt x="2667194" y="578913"/>
                  <a:pt x="2660621" y="579771"/>
                </a:cubicBezTo>
                <a:cubicBezTo>
                  <a:pt x="2645667" y="622062"/>
                  <a:pt x="2699198" y="659971"/>
                  <a:pt x="2734059" y="631872"/>
                </a:cubicBezTo>
                <a:close/>
                <a:moveTo>
                  <a:pt x="2958183" y="745029"/>
                </a:moveTo>
                <a:cubicBezTo>
                  <a:pt x="2891888" y="779034"/>
                  <a:pt x="2822546" y="689880"/>
                  <a:pt x="2756634" y="736457"/>
                </a:cubicBezTo>
                <a:cubicBezTo>
                  <a:pt x="2756634" y="736457"/>
                  <a:pt x="2756729" y="736362"/>
                  <a:pt x="2756729" y="736362"/>
                </a:cubicBezTo>
                <a:cubicBezTo>
                  <a:pt x="2746727" y="742553"/>
                  <a:pt x="2738060" y="750649"/>
                  <a:pt x="2731678" y="760365"/>
                </a:cubicBezTo>
                <a:cubicBezTo>
                  <a:pt x="2812831" y="684546"/>
                  <a:pt x="2888078" y="800751"/>
                  <a:pt x="2958183" y="745029"/>
                </a:cubicBezTo>
                <a:close/>
                <a:moveTo>
                  <a:pt x="2962183" y="1018302"/>
                </a:moveTo>
                <a:cubicBezTo>
                  <a:pt x="2968184" y="1027065"/>
                  <a:pt x="2977042" y="1034018"/>
                  <a:pt x="2987234" y="1037066"/>
                </a:cubicBezTo>
                <a:cubicBezTo>
                  <a:pt x="2934465" y="1003538"/>
                  <a:pt x="2971041" y="961818"/>
                  <a:pt x="2974375" y="916670"/>
                </a:cubicBezTo>
                <a:cubicBezTo>
                  <a:pt x="2966755" y="949626"/>
                  <a:pt x="2937990" y="985631"/>
                  <a:pt x="2962183" y="1018302"/>
                </a:cubicBezTo>
                <a:close/>
                <a:moveTo>
                  <a:pt x="2878839" y="935815"/>
                </a:moveTo>
                <a:cubicBezTo>
                  <a:pt x="2887317" y="932196"/>
                  <a:pt x="2894175" y="926195"/>
                  <a:pt x="2898556" y="918194"/>
                </a:cubicBezTo>
                <a:cubicBezTo>
                  <a:pt x="2898556" y="918194"/>
                  <a:pt x="2898556" y="918289"/>
                  <a:pt x="2898461" y="918289"/>
                </a:cubicBezTo>
                <a:cubicBezTo>
                  <a:pt x="2898556" y="918194"/>
                  <a:pt x="2898556" y="918099"/>
                  <a:pt x="2898651" y="918003"/>
                </a:cubicBezTo>
                <a:cubicBezTo>
                  <a:pt x="2898651" y="918099"/>
                  <a:pt x="2898556" y="918099"/>
                  <a:pt x="2898556" y="918194"/>
                </a:cubicBezTo>
                <a:cubicBezTo>
                  <a:pt x="2904081" y="908097"/>
                  <a:pt x="2905319" y="896001"/>
                  <a:pt x="2902937" y="884571"/>
                </a:cubicBezTo>
                <a:cubicBezTo>
                  <a:pt x="2900080" y="893810"/>
                  <a:pt x="2898842" y="903430"/>
                  <a:pt x="2894936" y="912288"/>
                </a:cubicBezTo>
                <a:lnTo>
                  <a:pt x="2894936" y="912288"/>
                </a:lnTo>
                <a:cubicBezTo>
                  <a:pt x="2891317" y="921147"/>
                  <a:pt x="2884935" y="928290"/>
                  <a:pt x="2878839" y="935815"/>
                </a:cubicBezTo>
                <a:close/>
                <a:moveTo>
                  <a:pt x="2802353" y="926100"/>
                </a:moveTo>
                <a:cubicBezTo>
                  <a:pt x="2816165" y="913717"/>
                  <a:pt x="2837596" y="920575"/>
                  <a:pt x="2852169" y="909717"/>
                </a:cubicBezTo>
                <a:cubicBezTo>
                  <a:pt x="2852169" y="909717"/>
                  <a:pt x="2852074" y="909812"/>
                  <a:pt x="2852074" y="909812"/>
                </a:cubicBezTo>
                <a:cubicBezTo>
                  <a:pt x="2852169" y="909812"/>
                  <a:pt x="2852169" y="909717"/>
                  <a:pt x="2852265" y="909717"/>
                </a:cubicBezTo>
                <a:cubicBezTo>
                  <a:pt x="2852265" y="909717"/>
                  <a:pt x="2852265" y="909717"/>
                  <a:pt x="2852265" y="909717"/>
                </a:cubicBezTo>
                <a:cubicBezTo>
                  <a:pt x="2857599" y="905621"/>
                  <a:pt x="2860932" y="899334"/>
                  <a:pt x="2862361" y="892857"/>
                </a:cubicBezTo>
                <a:cubicBezTo>
                  <a:pt x="2862361" y="892953"/>
                  <a:pt x="2862361" y="892953"/>
                  <a:pt x="2862361" y="893048"/>
                </a:cubicBezTo>
                <a:cubicBezTo>
                  <a:pt x="2862361" y="892953"/>
                  <a:pt x="2862361" y="892953"/>
                  <a:pt x="2862361" y="892857"/>
                </a:cubicBezTo>
                <a:cubicBezTo>
                  <a:pt x="2862361" y="892857"/>
                  <a:pt x="2862361" y="892857"/>
                  <a:pt x="2862361" y="892857"/>
                </a:cubicBezTo>
                <a:cubicBezTo>
                  <a:pt x="2862551" y="891905"/>
                  <a:pt x="2862742" y="890952"/>
                  <a:pt x="2862933" y="890000"/>
                </a:cubicBezTo>
                <a:cubicBezTo>
                  <a:pt x="2862933" y="890095"/>
                  <a:pt x="2862933" y="890190"/>
                  <a:pt x="2862933" y="890286"/>
                </a:cubicBezTo>
                <a:cubicBezTo>
                  <a:pt x="2863028" y="889905"/>
                  <a:pt x="2863028" y="889619"/>
                  <a:pt x="2863028" y="889238"/>
                </a:cubicBezTo>
                <a:cubicBezTo>
                  <a:pt x="2863028" y="889428"/>
                  <a:pt x="2863028" y="889524"/>
                  <a:pt x="2862933" y="889714"/>
                </a:cubicBezTo>
                <a:cubicBezTo>
                  <a:pt x="2863028" y="888857"/>
                  <a:pt x="2863123" y="888000"/>
                  <a:pt x="2863218" y="887142"/>
                </a:cubicBezTo>
                <a:cubicBezTo>
                  <a:pt x="2863218" y="887238"/>
                  <a:pt x="2863218" y="887333"/>
                  <a:pt x="2863218" y="887428"/>
                </a:cubicBezTo>
                <a:cubicBezTo>
                  <a:pt x="2863218" y="887047"/>
                  <a:pt x="2863218" y="886761"/>
                  <a:pt x="2863313" y="886380"/>
                </a:cubicBezTo>
                <a:cubicBezTo>
                  <a:pt x="2863313" y="886571"/>
                  <a:pt x="2863313" y="886761"/>
                  <a:pt x="2863313" y="886952"/>
                </a:cubicBezTo>
                <a:cubicBezTo>
                  <a:pt x="2863599" y="883047"/>
                  <a:pt x="2863409" y="879141"/>
                  <a:pt x="2862837" y="875331"/>
                </a:cubicBezTo>
                <a:cubicBezTo>
                  <a:pt x="2861123" y="883809"/>
                  <a:pt x="2859694" y="891524"/>
                  <a:pt x="2855408" y="898287"/>
                </a:cubicBezTo>
                <a:cubicBezTo>
                  <a:pt x="2855408" y="898287"/>
                  <a:pt x="2855503" y="898191"/>
                  <a:pt x="2855503" y="898096"/>
                </a:cubicBezTo>
                <a:cubicBezTo>
                  <a:pt x="2855408" y="898191"/>
                  <a:pt x="2855312" y="898382"/>
                  <a:pt x="2855217" y="898477"/>
                </a:cubicBezTo>
                <a:cubicBezTo>
                  <a:pt x="2855217" y="898382"/>
                  <a:pt x="2855312" y="898382"/>
                  <a:pt x="2855312" y="898287"/>
                </a:cubicBezTo>
                <a:cubicBezTo>
                  <a:pt x="2854741" y="899144"/>
                  <a:pt x="2854265" y="899906"/>
                  <a:pt x="2853598" y="900668"/>
                </a:cubicBezTo>
                <a:cubicBezTo>
                  <a:pt x="2853598" y="900668"/>
                  <a:pt x="2853693" y="900573"/>
                  <a:pt x="2853693" y="900573"/>
                </a:cubicBezTo>
                <a:cubicBezTo>
                  <a:pt x="2850931" y="904097"/>
                  <a:pt x="2847026" y="906764"/>
                  <a:pt x="2842740" y="908097"/>
                </a:cubicBezTo>
                <a:cubicBezTo>
                  <a:pt x="2843120" y="908002"/>
                  <a:pt x="2843501" y="907907"/>
                  <a:pt x="2843883" y="907716"/>
                </a:cubicBezTo>
                <a:cubicBezTo>
                  <a:pt x="2829881" y="913146"/>
                  <a:pt x="2810831" y="911526"/>
                  <a:pt x="2802353" y="926100"/>
                </a:cubicBezTo>
                <a:close/>
                <a:moveTo>
                  <a:pt x="2692530" y="957723"/>
                </a:moveTo>
                <a:cubicBezTo>
                  <a:pt x="2692626" y="957627"/>
                  <a:pt x="2692626" y="957627"/>
                  <a:pt x="2692721" y="957532"/>
                </a:cubicBezTo>
                <a:cubicBezTo>
                  <a:pt x="2691959" y="958389"/>
                  <a:pt x="2691197" y="959151"/>
                  <a:pt x="2690340" y="960009"/>
                </a:cubicBezTo>
                <a:cubicBezTo>
                  <a:pt x="2690530" y="959818"/>
                  <a:pt x="2690625" y="959723"/>
                  <a:pt x="2690816" y="959532"/>
                </a:cubicBezTo>
                <a:cubicBezTo>
                  <a:pt x="2689673" y="960675"/>
                  <a:pt x="2688625" y="961818"/>
                  <a:pt x="2687387" y="962866"/>
                </a:cubicBezTo>
                <a:cubicBezTo>
                  <a:pt x="2687577" y="962676"/>
                  <a:pt x="2687673" y="962580"/>
                  <a:pt x="2687863" y="962390"/>
                </a:cubicBezTo>
                <a:cubicBezTo>
                  <a:pt x="2684910" y="965152"/>
                  <a:pt x="2681767" y="967629"/>
                  <a:pt x="2678433" y="970010"/>
                </a:cubicBezTo>
                <a:cubicBezTo>
                  <a:pt x="2678528" y="969915"/>
                  <a:pt x="2678719" y="969819"/>
                  <a:pt x="2678814" y="969724"/>
                </a:cubicBezTo>
                <a:cubicBezTo>
                  <a:pt x="2678052" y="970296"/>
                  <a:pt x="2677290" y="970772"/>
                  <a:pt x="2676433" y="971343"/>
                </a:cubicBezTo>
                <a:cubicBezTo>
                  <a:pt x="2676814" y="971153"/>
                  <a:pt x="2677100" y="970867"/>
                  <a:pt x="2677385" y="970677"/>
                </a:cubicBezTo>
                <a:cubicBezTo>
                  <a:pt x="2662622" y="980868"/>
                  <a:pt x="2644715" y="985536"/>
                  <a:pt x="2626998" y="987441"/>
                </a:cubicBezTo>
                <a:cubicBezTo>
                  <a:pt x="2657954" y="987536"/>
                  <a:pt x="2690911" y="973439"/>
                  <a:pt x="2707008" y="946293"/>
                </a:cubicBezTo>
                <a:cubicBezTo>
                  <a:pt x="2719676" y="921528"/>
                  <a:pt x="2719962" y="892476"/>
                  <a:pt x="2742441" y="873331"/>
                </a:cubicBezTo>
                <a:cubicBezTo>
                  <a:pt x="2785399" y="834945"/>
                  <a:pt x="2851884" y="838851"/>
                  <a:pt x="2901509" y="862187"/>
                </a:cubicBezTo>
                <a:cubicBezTo>
                  <a:pt x="2916653" y="868854"/>
                  <a:pt x="2932941" y="879237"/>
                  <a:pt x="2947610" y="888952"/>
                </a:cubicBezTo>
                <a:cubicBezTo>
                  <a:pt x="3004760" y="926671"/>
                  <a:pt x="3079055" y="901811"/>
                  <a:pt x="3117726" y="849614"/>
                </a:cubicBezTo>
                <a:cubicBezTo>
                  <a:pt x="3061434" y="911526"/>
                  <a:pt x="2991234" y="918099"/>
                  <a:pt x="2926083" y="865711"/>
                </a:cubicBezTo>
                <a:cubicBezTo>
                  <a:pt x="2853598" y="816848"/>
                  <a:pt x="2722439" y="823039"/>
                  <a:pt x="2708723" y="927243"/>
                </a:cubicBezTo>
                <a:cubicBezTo>
                  <a:pt x="2706437" y="938577"/>
                  <a:pt x="2700436" y="949055"/>
                  <a:pt x="2692530" y="957723"/>
                </a:cubicBezTo>
                <a:close/>
                <a:moveTo>
                  <a:pt x="2590232" y="896667"/>
                </a:moveTo>
                <a:cubicBezTo>
                  <a:pt x="2648049" y="878760"/>
                  <a:pt x="2700436" y="829421"/>
                  <a:pt x="2758729" y="812181"/>
                </a:cubicBezTo>
                <a:cubicBezTo>
                  <a:pt x="2886554" y="765508"/>
                  <a:pt x="3010094" y="979249"/>
                  <a:pt x="3120203" y="844756"/>
                </a:cubicBezTo>
                <a:cubicBezTo>
                  <a:pt x="3007808" y="974487"/>
                  <a:pt x="2890174" y="760460"/>
                  <a:pt x="2761682" y="800846"/>
                </a:cubicBezTo>
                <a:cubicBezTo>
                  <a:pt x="2671861" y="820277"/>
                  <a:pt x="2587660" y="926195"/>
                  <a:pt x="2491172" y="874950"/>
                </a:cubicBezTo>
                <a:cubicBezTo>
                  <a:pt x="2325722" y="767699"/>
                  <a:pt x="2481075" y="545004"/>
                  <a:pt x="2641191" y="661686"/>
                </a:cubicBezTo>
                <a:cubicBezTo>
                  <a:pt x="2611377" y="619204"/>
                  <a:pt x="2552799" y="607869"/>
                  <a:pt x="2503935" y="615489"/>
                </a:cubicBezTo>
                <a:cubicBezTo>
                  <a:pt x="2315340" y="659876"/>
                  <a:pt x="2407733" y="962580"/>
                  <a:pt x="2590232" y="896667"/>
                </a:cubicBezTo>
                <a:close/>
                <a:moveTo>
                  <a:pt x="2394779" y="924576"/>
                </a:moveTo>
                <a:cubicBezTo>
                  <a:pt x="2429545" y="961914"/>
                  <a:pt x="2494220" y="946007"/>
                  <a:pt x="2532891" y="928671"/>
                </a:cubicBezTo>
                <a:cubicBezTo>
                  <a:pt x="2532701" y="928386"/>
                  <a:pt x="2527462" y="919718"/>
                  <a:pt x="2523938" y="920670"/>
                </a:cubicBezTo>
                <a:cubicBezTo>
                  <a:pt x="2524033" y="920670"/>
                  <a:pt x="2524033" y="920575"/>
                  <a:pt x="2524128" y="920575"/>
                </a:cubicBezTo>
                <a:cubicBezTo>
                  <a:pt x="2524033" y="920575"/>
                  <a:pt x="2523843" y="920670"/>
                  <a:pt x="2523747" y="920670"/>
                </a:cubicBezTo>
                <a:cubicBezTo>
                  <a:pt x="2523843" y="920670"/>
                  <a:pt x="2523843" y="920670"/>
                  <a:pt x="2523938" y="920670"/>
                </a:cubicBezTo>
                <a:cubicBezTo>
                  <a:pt x="2523843" y="920670"/>
                  <a:pt x="2523747" y="920670"/>
                  <a:pt x="2523747" y="920766"/>
                </a:cubicBezTo>
                <a:cubicBezTo>
                  <a:pt x="2523747" y="920766"/>
                  <a:pt x="2523747" y="920766"/>
                  <a:pt x="2523747" y="920766"/>
                </a:cubicBezTo>
                <a:cubicBezTo>
                  <a:pt x="2523747" y="920766"/>
                  <a:pt x="2523652" y="920766"/>
                  <a:pt x="2523652" y="920766"/>
                </a:cubicBezTo>
                <a:cubicBezTo>
                  <a:pt x="2523652" y="920766"/>
                  <a:pt x="2523747" y="920766"/>
                  <a:pt x="2523747" y="920766"/>
                </a:cubicBezTo>
                <a:cubicBezTo>
                  <a:pt x="2523652" y="920861"/>
                  <a:pt x="2523461" y="920861"/>
                  <a:pt x="2523366" y="920956"/>
                </a:cubicBezTo>
                <a:cubicBezTo>
                  <a:pt x="2523366" y="920956"/>
                  <a:pt x="2523461" y="920956"/>
                  <a:pt x="2523461" y="920861"/>
                </a:cubicBezTo>
                <a:cubicBezTo>
                  <a:pt x="2523271" y="920956"/>
                  <a:pt x="2523176" y="921051"/>
                  <a:pt x="2523081" y="921147"/>
                </a:cubicBezTo>
                <a:cubicBezTo>
                  <a:pt x="2523176" y="921147"/>
                  <a:pt x="2523176" y="921051"/>
                  <a:pt x="2523271" y="921051"/>
                </a:cubicBezTo>
                <a:cubicBezTo>
                  <a:pt x="2522985" y="921242"/>
                  <a:pt x="2522795" y="921528"/>
                  <a:pt x="2522604" y="921813"/>
                </a:cubicBezTo>
                <a:cubicBezTo>
                  <a:pt x="2522604" y="921813"/>
                  <a:pt x="2522604" y="921813"/>
                  <a:pt x="2522604" y="921813"/>
                </a:cubicBezTo>
                <a:cubicBezTo>
                  <a:pt x="2522604" y="921813"/>
                  <a:pt x="2522509" y="921909"/>
                  <a:pt x="2522509" y="921909"/>
                </a:cubicBezTo>
                <a:cubicBezTo>
                  <a:pt x="2522509" y="921909"/>
                  <a:pt x="2522509" y="921813"/>
                  <a:pt x="2522604" y="921813"/>
                </a:cubicBezTo>
                <a:cubicBezTo>
                  <a:pt x="2522414" y="922099"/>
                  <a:pt x="2522318" y="922385"/>
                  <a:pt x="2522223" y="922671"/>
                </a:cubicBezTo>
                <a:cubicBezTo>
                  <a:pt x="2522223" y="922575"/>
                  <a:pt x="2522318" y="922575"/>
                  <a:pt x="2522318" y="922480"/>
                </a:cubicBezTo>
                <a:cubicBezTo>
                  <a:pt x="2522223" y="922575"/>
                  <a:pt x="2522223" y="922671"/>
                  <a:pt x="2522128" y="922861"/>
                </a:cubicBezTo>
                <a:cubicBezTo>
                  <a:pt x="2522128" y="922861"/>
                  <a:pt x="2522128" y="922766"/>
                  <a:pt x="2522223" y="922766"/>
                </a:cubicBezTo>
                <a:cubicBezTo>
                  <a:pt x="2517270" y="935910"/>
                  <a:pt x="2513651" y="917622"/>
                  <a:pt x="2510793" y="917718"/>
                </a:cubicBezTo>
                <a:cubicBezTo>
                  <a:pt x="2507078" y="918765"/>
                  <a:pt x="2506031" y="926481"/>
                  <a:pt x="2501935" y="927909"/>
                </a:cubicBezTo>
                <a:cubicBezTo>
                  <a:pt x="2494029" y="928290"/>
                  <a:pt x="2494886" y="914765"/>
                  <a:pt x="2489743" y="911907"/>
                </a:cubicBezTo>
                <a:cubicBezTo>
                  <a:pt x="2489743" y="911907"/>
                  <a:pt x="2489838" y="911907"/>
                  <a:pt x="2489838" y="911907"/>
                </a:cubicBezTo>
                <a:cubicBezTo>
                  <a:pt x="2489552" y="911907"/>
                  <a:pt x="2489267" y="912098"/>
                  <a:pt x="2489076" y="912288"/>
                </a:cubicBezTo>
                <a:cubicBezTo>
                  <a:pt x="2489076" y="912288"/>
                  <a:pt x="2489076" y="912193"/>
                  <a:pt x="2489171" y="912193"/>
                </a:cubicBezTo>
                <a:cubicBezTo>
                  <a:pt x="2484409" y="919146"/>
                  <a:pt x="2480694" y="933529"/>
                  <a:pt x="2471265" y="936577"/>
                </a:cubicBezTo>
                <a:cubicBezTo>
                  <a:pt x="2463835" y="936768"/>
                  <a:pt x="2474503" y="886666"/>
                  <a:pt x="2464407" y="911145"/>
                </a:cubicBezTo>
                <a:cubicBezTo>
                  <a:pt x="2460787" y="919623"/>
                  <a:pt x="2453262" y="940959"/>
                  <a:pt x="2442213" y="932100"/>
                </a:cubicBezTo>
                <a:cubicBezTo>
                  <a:pt x="2437260" y="925147"/>
                  <a:pt x="2446500" y="895143"/>
                  <a:pt x="2439165" y="890571"/>
                </a:cubicBezTo>
                <a:cubicBezTo>
                  <a:pt x="2433641" y="899811"/>
                  <a:pt x="2431831" y="919146"/>
                  <a:pt x="2418115" y="920670"/>
                </a:cubicBezTo>
                <a:cubicBezTo>
                  <a:pt x="2413924" y="920194"/>
                  <a:pt x="2408876" y="918480"/>
                  <a:pt x="2407638" y="914098"/>
                </a:cubicBezTo>
                <a:cubicBezTo>
                  <a:pt x="2405256" y="906669"/>
                  <a:pt x="2415258" y="881332"/>
                  <a:pt x="2407066" y="877522"/>
                </a:cubicBezTo>
                <a:cubicBezTo>
                  <a:pt x="2407161" y="877522"/>
                  <a:pt x="2407161" y="877427"/>
                  <a:pt x="2407256" y="877427"/>
                </a:cubicBezTo>
                <a:cubicBezTo>
                  <a:pt x="2407161" y="877427"/>
                  <a:pt x="2407161" y="877522"/>
                  <a:pt x="2407066" y="877522"/>
                </a:cubicBezTo>
                <a:cubicBezTo>
                  <a:pt x="2407066" y="877522"/>
                  <a:pt x="2407066" y="877522"/>
                  <a:pt x="2407066" y="877522"/>
                </a:cubicBezTo>
                <a:cubicBezTo>
                  <a:pt x="2401446" y="881332"/>
                  <a:pt x="2396779" y="904192"/>
                  <a:pt x="2387826" y="900001"/>
                </a:cubicBezTo>
                <a:cubicBezTo>
                  <a:pt x="2384492" y="896477"/>
                  <a:pt x="2383254" y="889714"/>
                  <a:pt x="2379348" y="889333"/>
                </a:cubicBezTo>
                <a:cubicBezTo>
                  <a:pt x="2379158" y="889333"/>
                  <a:pt x="2378777" y="889619"/>
                  <a:pt x="2378205" y="890571"/>
                </a:cubicBezTo>
                <a:cubicBezTo>
                  <a:pt x="2378967" y="903430"/>
                  <a:pt x="2385635" y="915241"/>
                  <a:pt x="2394779" y="924576"/>
                </a:cubicBezTo>
                <a:close/>
                <a:moveTo>
                  <a:pt x="2362680" y="600630"/>
                </a:moveTo>
                <a:cubicBezTo>
                  <a:pt x="2356584" y="596725"/>
                  <a:pt x="2349726" y="595106"/>
                  <a:pt x="2348011" y="588915"/>
                </a:cubicBezTo>
                <a:cubicBezTo>
                  <a:pt x="2354869" y="574818"/>
                  <a:pt x="2394302" y="592915"/>
                  <a:pt x="2379443" y="575008"/>
                </a:cubicBezTo>
                <a:cubicBezTo>
                  <a:pt x="2364299" y="550053"/>
                  <a:pt x="2392302" y="565197"/>
                  <a:pt x="2391445" y="555387"/>
                </a:cubicBezTo>
                <a:cubicBezTo>
                  <a:pt x="2377062" y="529193"/>
                  <a:pt x="2407161" y="557101"/>
                  <a:pt x="2396208" y="528050"/>
                </a:cubicBezTo>
                <a:cubicBezTo>
                  <a:pt x="2384682" y="535956"/>
                  <a:pt x="2374681" y="543385"/>
                  <a:pt x="2359251" y="557768"/>
                </a:cubicBezTo>
                <a:cubicBezTo>
                  <a:pt x="2340867" y="558149"/>
                  <a:pt x="2321817" y="552243"/>
                  <a:pt x="2306006" y="542337"/>
                </a:cubicBezTo>
                <a:cubicBezTo>
                  <a:pt x="2306196" y="542433"/>
                  <a:pt x="2306482" y="542623"/>
                  <a:pt x="2306672" y="542718"/>
                </a:cubicBezTo>
                <a:cubicBezTo>
                  <a:pt x="2293814" y="534908"/>
                  <a:pt x="2282574" y="524335"/>
                  <a:pt x="2273906" y="511857"/>
                </a:cubicBezTo>
                <a:cubicBezTo>
                  <a:pt x="2274002" y="512048"/>
                  <a:pt x="2274097" y="512143"/>
                  <a:pt x="2274192" y="512334"/>
                </a:cubicBezTo>
                <a:cubicBezTo>
                  <a:pt x="2254952" y="485187"/>
                  <a:pt x="2247332" y="445373"/>
                  <a:pt x="2265143" y="415845"/>
                </a:cubicBezTo>
                <a:cubicBezTo>
                  <a:pt x="2259619" y="423180"/>
                  <a:pt x="2255618" y="431943"/>
                  <a:pt x="2253428" y="440896"/>
                </a:cubicBezTo>
                <a:cubicBezTo>
                  <a:pt x="2253428" y="440801"/>
                  <a:pt x="2253428" y="440706"/>
                  <a:pt x="2253523" y="440515"/>
                </a:cubicBezTo>
                <a:cubicBezTo>
                  <a:pt x="2253428" y="440801"/>
                  <a:pt x="2253428" y="441087"/>
                  <a:pt x="2253333" y="441372"/>
                </a:cubicBezTo>
                <a:cubicBezTo>
                  <a:pt x="2253333" y="441182"/>
                  <a:pt x="2253428" y="440991"/>
                  <a:pt x="2253428" y="440801"/>
                </a:cubicBezTo>
                <a:cubicBezTo>
                  <a:pt x="2252856" y="442992"/>
                  <a:pt x="2252380" y="445182"/>
                  <a:pt x="2252094" y="447468"/>
                </a:cubicBezTo>
                <a:cubicBezTo>
                  <a:pt x="2252094" y="447373"/>
                  <a:pt x="2252094" y="447278"/>
                  <a:pt x="2252189" y="447087"/>
                </a:cubicBezTo>
                <a:cubicBezTo>
                  <a:pt x="2252094" y="447373"/>
                  <a:pt x="2252094" y="447659"/>
                  <a:pt x="2252094" y="447945"/>
                </a:cubicBezTo>
                <a:cubicBezTo>
                  <a:pt x="2252094" y="447754"/>
                  <a:pt x="2252189" y="447564"/>
                  <a:pt x="2252189" y="447373"/>
                </a:cubicBezTo>
                <a:cubicBezTo>
                  <a:pt x="2251809" y="449659"/>
                  <a:pt x="2251523" y="451945"/>
                  <a:pt x="2251332" y="454326"/>
                </a:cubicBezTo>
                <a:cubicBezTo>
                  <a:pt x="2251332" y="454136"/>
                  <a:pt x="2251332" y="454041"/>
                  <a:pt x="2251332" y="453850"/>
                </a:cubicBezTo>
                <a:cubicBezTo>
                  <a:pt x="2251332" y="454326"/>
                  <a:pt x="2251237" y="454803"/>
                  <a:pt x="2251237" y="455279"/>
                </a:cubicBezTo>
                <a:cubicBezTo>
                  <a:pt x="2251237" y="454898"/>
                  <a:pt x="2251332" y="454612"/>
                  <a:pt x="2251332" y="454231"/>
                </a:cubicBezTo>
                <a:cubicBezTo>
                  <a:pt x="2251237" y="455850"/>
                  <a:pt x="2251047" y="457470"/>
                  <a:pt x="2251047" y="459184"/>
                </a:cubicBezTo>
                <a:cubicBezTo>
                  <a:pt x="2251047" y="458232"/>
                  <a:pt x="2251142" y="457279"/>
                  <a:pt x="2251142" y="456327"/>
                </a:cubicBezTo>
                <a:cubicBezTo>
                  <a:pt x="2251047" y="457279"/>
                  <a:pt x="2251047" y="458232"/>
                  <a:pt x="2251047" y="459279"/>
                </a:cubicBezTo>
                <a:cubicBezTo>
                  <a:pt x="2251047" y="459279"/>
                  <a:pt x="2251047" y="459184"/>
                  <a:pt x="2251047" y="459184"/>
                </a:cubicBezTo>
                <a:cubicBezTo>
                  <a:pt x="2250951" y="461661"/>
                  <a:pt x="2250951" y="464137"/>
                  <a:pt x="2251047" y="466518"/>
                </a:cubicBezTo>
                <a:cubicBezTo>
                  <a:pt x="2251047" y="466328"/>
                  <a:pt x="2251047" y="466042"/>
                  <a:pt x="2251047" y="465852"/>
                </a:cubicBezTo>
                <a:cubicBezTo>
                  <a:pt x="2252285" y="517477"/>
                  <a:pt x="2292385" y="563864"/>
                  <a:pt x="2342296" y="575389"/>
                </a:cubicBezTo>
                <a:cubicBezTo>
                  <a:pt x="2333723" y="585390"/>
                  <a:pt x="2326008" y="596344"/>
                  <a:pt x="2320103" y="607584"/>
                </a:cubicBezTo>
                <a:cubicBezTo>
                  <a:pt x="2194563" y="492712"/>
                  <a:pt x="2028257" y="721503"/>
                  <a:pt x="1927958" y="560625"/>
                </a:cubicBezTo>
                <a:cubicBezTo>
                  <a:pt x="2024161" y="727980"/>
                  <a:pt x="2158940" y="540813"/>
                  <a:pt x="2283908" y="621681"/>
                </a:cubicBezTo>
                <a:cubicBezTo>
                  <a:pt x="2324389" y="649303"/>
                  <a:pt x="2292861" y="669210"/>
                  <a:pt x="2324675" y="709311"/>
                </a:cubicBezTo>
                <a:cubicBezTo>
                  <a:pt x="2324675" y="709311"/>
                  <a:pt x="2324580" y="709311"/>
                  <a:pt x="2324580" y="709311"/>
                </a:cubicBezTo>
                <a:cubicBezTo>
                  <a:pt x="2314483" y="720169"/>
                  <a:pt x="2305720" y="734361"/>
                  <a:pt x="2302005" y="747792"/>
                </a:cubicBezTo>
                <a:cubicBezTo>
                  <a:pt x="2214089" y="694071"/>
                  <a:pt x="2126745" y="795607"/>
                  <a:pt x="2031495" y="773319"/>
                </a:cubicBezTo>
                <a:cubicBezTo>
                  <a:pt x="2032829" y="773509"/>
                  <a:pt x="2034067" y="773700"/>
                  <a:pt x="2035400" y="773890"/>
                </a:cubicBezTo>
                <a:cubicBezTo>
                  <a:pt x="2005873" y="769794"/>
                  <a:pt x="1977393" y="756745"/>
                  <a:pt x="1957200" y="734266"/>
                </a:cubicBezTo>
                <a:cubicBezTo>
                  <a:pt x="2061689" y="871807"/>
                  <a:pt x="2235711" y="696071"/>
                  <a:pt x="2295243" y="801608"/>
                </a:cubicBezTo>
                <a:cubicBezTo>
                  <a:pt x="2235902" y="880284"/>
                  <a:pt x="2131413" y="951722"/>
                  <a:pt x="2031971" y="905049"/>
                </a:cubicBezTo>
                <a:cubicBezTo>
                  <a:pt x="2131031" y="962199"/>
                  <a:pt x="2245998" y="897525"/>
                  <a:pt x="2315435" y="821896"/>
                </a:cubicBezTo>
                <a:cubicBezTo>
                  <a:pt x="2322865" y="836660"/>
                  <a:pt x="2352393" y="866949"/>
                  <a:pt x="2361441" y="872474"/>
                </a:cubicBezTo>
                <a:cubicBezTo>
                  <a:pt x="2376776" y="845232"/>
                  <a:pt x="2343439" y="872760"/>
                  <a:pt x="2361727" y="847233"/>
                </a:cubicBezTo>
                <a:cubicBezTo>
                  <a:pt x="2362775" y="839803"/>
                  <a:pt x="2338676" y="851614"/>
                  <a:pt x="2350964" y="833707"/>
                </a:cubicBezTo>
                <a:cubicBezTo>
                  <a:pt x="2372300" y="810752"/>
                  <a:pt x="2337343" y="831612"/>
                  <a:pt x="2326675" y="819610"/>
                </a:cubicBezTo>
                <a:cubicBezTo>
                  <a:pt x="2325437" y="815610"/>
                  <a:pt x="2334105" y="811800"/>
                  <a:pt x="2342105" y="807418"/>
                </a:cubicBezTo>
                <a:cubicBezTo>
                  <a:pt x="2378872" y="787511"/>
                  <a:pt x="2326199" y="808752"/>
                  <a:pt x="2318484" y="796655"/>
                </a:cubicBezTo>
                <a:cubicBezTo>
                  <a:pt x="2313150" y="787320"/>
                  <a:pt x="2328199" y="783129"/>
                  <a:pt x="2334295" y="779224"/>
                </a:cubicBezTo>
                <a:cubicBezTo>
                  <a:pt x="2339534" y="777033"/>
                  <a:pt x="2369347" y="760365"/>
                  <a:pt x="2348297" y="765127"/>
                </a:cubicBezTo>
                <a:cubicBezTo>
                  <a:pt x="2336105" y="768556"/>
                  <a:pt x="2310673" y="770366"/>
                  <a:pt x="2317912" y="750268"/>
                </a:cubicBezTo>
                <a:cubicBezTo>
                  <a:pt x="2323532" y="742172"/>
                  <a:pt x="2340010" y="740648"/>
                  <a:pt x="2348201" y="733790"/>
                </a:cubicBezTo>
                <a:cubicBezTo>
                  <a:pt x="2372776" y="714930"/>
                  <a:pt x="2304196" y="743124"/>
                  <a:pt x="2329914" y="710835"/>
                </a:cubicBezTo>
                <a:cubicBezTo>
                  <a:pt x="2333247" y="697976"/>
                  <a:pt x="2311054" y="688546"/>
                  <a:pt x="2347154" y="689213"/>
                </a:cubicBezTo>
                <a:cubicBezTo>
                  <a:pt x="2376300" y="691499"/>
                  <a:pt x="2345820" y="674925"/>
                  <a:pt x="2337819" y="672735"/>
                </a:cubicBezTo>
                <a:cubicBezTo>
                  <a:pt x="2327151" y="669877"/>
                  <a:pt x="2321436" y="663210"/>
                  <a:pt x="2327437" y="652446"/>
                </a:cubicBezTo>
                <a:cubicBezTo>
                  <a:pt x="2327342" y="652732"/>
                  <a:pt x="2327151" y="653018"/>
                  <a:pt x="2327056" y="653304"/>
                </a:cubicBezTo>
                <a:cubicBezTo>
                  <a:pt x="2327437" y="652542"/>
                  <a:pt x="2327818" y="651780"/>
                  <a:pt x="2328294" y="651113"/>
                </a:cubicBezTo>
                <a:cubicBezTo>
                  <a:pt x="2328294" y="651113"/>
                  <a:pt x="2328294" y="651208"/>
                  <a:pt x="2328199" y="651208"/>
                </a:cubicBezTo>
                <a:cubicBezTo>
                  <a:pt x="2328389" y="650922"/>
                  <a:pt x="2328580" y="650732"/>
                  <a:pt x="2328771" y="650446"/>
                </a:cubicBezTo>
                <a:cubicBezTo>
                  <a:pt x="2328771" y="650446"/>
                  <a:pt x="2328675" y="650541"/>
                  <a:pt x="2328675" y="650541"/>
                </a:cubicBezTo>
                <a:cubicBezTo>
                  <a:pt x="2329056" y="650065"/>
                  <a:pt x="2329533" y="649589"/>
                  <a:pt x="2330009" y="649208"/>
                </a:cubicBezTo>
                <a:cubicBezTo>
                  <a:pt x="2329818" y="649303"/>
                  <a:pt x="2329723" y="649494"/>
                  <a:pt x="2329628" y="649589"/>
                </a:cubicBezTo>
                <a:cubicBezTo>
                  <a:pt x="2338772" y="640731"/>
                  <a:pt x="2356964" y="647017"/>
                  <a:pt x="2368109" y="647493"/>
                </a:cubicBezTo>
                <a:cubicBezTo>
                  <a:pt x="2374300" y="641588"/>
                  <a:pt x="2335247" y="627300"/>
                  <a:pt x="2333819" y="621204"/>
                </a:cubicBezTo>
                <a:cubicBezTo>
                  <a:pt x="2326294" y="593296"/>
                  <a:pt x="2405542" y="624062"/>
                  <a:pt x="2362680" y="600630"/>
                </a:cubicBezTo>
                <a:close/>
                <a:moveTo>
                  <a:pt x="2290766" y="807418"/>
                </a:moveTo>
                <a:cubicBezTo>
                  <a:pt x="2291814" y="806180"/>
                  <a:pt x="2292861" y="804846"/>
                  <a:pt x="2294004" y="803418"/>
                </a:cubicBezTo>
                <a:cubicBezTo>
                  <a:pt x="2292956" y="804751"/>
                  <a:pt x="2291909" y="806085"/>
                  <a:pt x="2290766" y="807418"/>
                </a:cubicBezTo>
                <a:close/>
                <a:moveTo>
                  <a:pt x="2031686" y="1002395"/>
                </a:moveTo>
                <a:cubicBezTo>
                  <a:pt x="2031686" y="1002395"/>
                  <a:pt x="2031686" y="1002300"/>
                  <a:pt x="2031781" y="1002300"/>
                </a:cubicBezTo>
                <a:cubicBezTo>
                  <a:pt x="2031495" y="1002776"/>
                  <a:pt x="2031209" y="1003157"/>
                  <a:pt x="2030829" y="1003633"/>
                </a:cubicBezTo>
                <a:cubicBezTo>
                  <a:pt x="2031114" y="1003157"/>
                  <a:pt x="2031400" y="1002776"/>
                  <a:pt x="2031686" y="1002395"/>
                </a:cubicBezTo>
                <a:cubicBezTo>
                  <a:pt x="2030829" y="1003633"/>
                  <a:pt x="2029971" y="1004871"/>
                  <a:pt x="2029209" y="1006110"/>
                </a:cubicBezTo>
                <a:cubicBezTo>
                  <a:pt x="2029495" y="1005633"/>
                  <a:pt x="2029876" y="1005157"/>
                  <a:pt x="2030162" y="1004586"/>
                </a:cubicBezTo>
                <a:cubicBezTo>
                  <a:pt x="2029781" y="1005157"/>
                  <a:pt x="2029400" y="1005729"/>
                  <a:pt x="2029114" y="1006300"/>
                </a:cubicBezTo>
                <a:cubicBezTo>
                  <a:pt x="2029209" y="1006205"/>
                  <a:pt x="2029209" y="1006110"/>
                  <a:pt x="2029304" y="1006110"/>
                </a:cubicBezTo>
                <a:cubicBezTo>
                  <a:pt x="2028257" y="1007729"/>
                  <a:pt x="2027304" y="1009539"/>
                  <a:pt x="2026447" y="1011253"/>
                </a:cubicBezTo>
                <a:cubicBezTo>
                  <a:pt x="2026542" y="1010967"/>
                  <a:pt x="2026733" y="1010777"/>
                  <a:pt x="2026828" y="1010491"/>
                </a:cubicBezTo>
                <a:cubicBezTo>
                  <a:pt x="2026637" y="1010967"/>
                  <a:pt x="2026352" y="1011348"/>
                  <a:pt x="2026161" y="1011825"/>
                </a:cubicBezTo>
                <a:cubicBezTo>
                  <a:pt x="2026256" y="1011634"/>
                  <a:pt x="2026352" y="1011444"/>
                  <a:pt x="2026447" y="1011253"/>
                </a:cubicBezTo>
                <a:cubicBezTo>
                  <a:pt x="2025494" y="1013158"/>
                  <a:pt x="2024542" y="1015063"/>
                  <a:pt x="2023685" y="1016968"/>
                </a:cubicBezTo>
                <a:cubicBezTo>
                  <a:pt x="2023685" y="1016873"/>
                  <a:pt x="2023780" y="1016778"/>
                  <a:pt x="2023780" y="1016682"/>
                </a:cubicBezTo>
                <a:cubicBezTo>
                  <a:pt x="2023685" y="1016968"/>
                  <a:pt x="2023589" y="1017159"/>
                  <a:pt x="2023399" y="1017444"/>
                </a:cubicBezTo>
                <a:cubicBezTo>
                  <a:pt x="2023494" y="1017254"/>
                  <a:pt x="2023589" y="1017159"/>
                  <a:pt x="2023589" y="1016968"/>
                </a:cubicBezTo>
                <a:cubicBezTo>
                  <a:pt x="2023304" y="1017635"/>
                  <a:pt x="2023113" y="1018206"/>
                  <a:pt x="2022827" y="1018873"/>
                </a:cubicBezTo>
                <a:cubicBezTo>
                  <a:pt x="2022923" y="1018778"/>
                  <a:pt x="2022923" y="1018587"/>
                  <a:pt x="2023018" y="1018492"/>
                </a:cubicBezTo>
                <a:cubicBezTo>
                  <a:pt x="2012826" y="1039733"/>
                  <a:pt x="2026733" y="1069070"/>
                  <a:pt x="2023494" y="1090787"/>
                </a:cubicBezTo>
                <a:cubicBezTo>
                  <a:pt x="2017684" y="1127744"/>
                  <a:pt x="1976726" y="1145270"/>
                  <a:pt x="1943579" y="1133268"/>
                </a:cubicBezTo>
                <a:cubicBezTo>
                  <a:pt x="1980060" y="1149937"/>
                  <a:pt x="2025780" y="1126506"/>
                  <a:pt x="2030066" y="1085548"/>
                </a:cubicBezTo>
                <a:cubicBezTo>
                  <a:pt x="2032067" y="1069832"/>
                  <a:pt x="2026352" y="1055164"/>
                  <a:pt x="2027304" y="1039638"/>
                </a:cubicBezTo>
                <a:cubicBezTo>
                  <a:pt x="2031686" y="995918"/>
                  <a:pt x="2079406" y="973629"/>
                  <a:pt x="2117792" y="965914"/>
                </a:cubicBezTo>
                <a:cubicBezTo>
                  <a:pt x="2119983" y="963819"/>
                  <a:pt x="2122268" y="961723"/>
                  <a:pt x="2124459" y="959723"/>
                </a:cubicBezTo>
                <a:cubicBezTo>
                  <a:pt x="2112839" y="961342"/>
                  <a:pt x="2100837" y="955722"/>
                  <a:pt x="2090169" y="959628"/>
                </a:cubicBezTo>
                <a:cubicBezTo>
                  <a:pt x="2090360" y="959532"/>
                  <a:pt x="2090550" y="959532"/>
                  <a:pt x="2090645" y="959437"/>
                </a:cubicBezTo>
                <a:cubicBezTo>
                  <a:pt x="2090455" y="959532"/>
                  <a:pt x="2090169" y="959628"/>
                  <a:pt x="2089883" y="959723"/>
                </a:cubicBezTo>
                <a:cubicBezTo>
                  <a:pt x="2089979" y="959723"/>
                  <a:pt x="2089979" y="959723"/>
                  <a:pt x="2090074" y="959628"/>
                </a:cubicBezTo>
                <a:cubicBezTo>
                  <a:pt x="2089217" y="960009"/>
                  <a:pt x="2088264" y="960390"/>
                  <a:pt x="2087407" y="960771"/>
                </a:cubicBezTo>
                <a:cubicBezTo>
                  <a:pt x="2087597" y="960675"/>
                  <a:pt x="2087788" y="960580"/>
                  <a:pt x="2087979" y="960485"/>
                </a:cubicBezTo>
                <a:cubicBezTo>
                  <a:pt x="2087407" y="960675"/>
                  <a:pt x="2086931" y="960961"/>
                  <a:pt x="2086359" y="961152"/>
                </a:cubicBezTo>
                <a:cubicBezTo>
                  <a:pt x="2086740" y="960961"/>
                  <a:pt x="2087026" y="960866"/>
                  <a:pt x="2087407" y="960675"/>
                </a:cubicBezTo>
                <a:cubicBezTo>
                  <a:pt x="2064928" y="970867"/>
                  <a:pt x="2051974" y="977344"/>
                  <a:pt x="2031686" y="1002395"/>
                </a:cubicBezTo>
                <a:close/>
                <a:moveTo>
                  <a:pt x="2268287" y="919432"/>
                </a:moveTo>
                <a:cubicBezTo>
                  <a:pt x="2268001" y="919527"/>
                  <a:pt x="2267715" y="919718"/>
                  <a:pt x="2267525" y="919813"/>
                </a:cubicBezTo>
                <a:cubicBezTo>
                  <a:pt x="2299243" y="904478"/>
                  <a:pt x="2335724" y="899715"/>
                  <a:pt x="2369347" y="894381"/>
                </a:cubicBezTo>
                <a:cubicBezTo>
                  <a:pt x="2256190" y="884666"/>
                  <a:pt x="2179990" y="944483"/>
                  <a:pt x="2173418" y="1059354"/>
                </a:cubicBezTo>
                <a:cubicBezTo>
                  <a:pt x="2187515" y="1004490"/>
                  <a:pt x="2213804" y="944483"/>
                  <a:pt x="2268287" y="919432"/>
                </a:cubicBezTo>
                <a:close/>
                <a:moveTo>
                  <a:pt x="2088169" y="1210707"/>
                </a:moveTo>
                <a:cubicBezTo>
                  <a:pt x="2089217" y="1210231"/>
                  <a:pt x="2090169" y="1209754"/>
                  <a:pt x="2091122" y="1209278"/>
                </a:cubicBezTo>
                <a:cubicBezTo>
                  <a:pt x="2090741" y="1209468"/>
                  <a:pt x="2090264" y="1209659"/>
                  <a:pt x="2089883" y="1209850"/>
                </a:cubicBezTo>
                <a:cubicBezTo>
                  <a:pt x="2210756" y="1131078"/>
                  <a:pt x="2023399" y="1055735"/>
                  <a:pt x="2182847" y="953436"/>
                </a:cubicBezTo>
                <a:cubicBezTo>
                  <a:pt x="2183800" y="951531"/>
                  <a:pt x="2184562" y="949912"/>
                  <a:pt x="2185324" y="948388"/>
                </a:cubicBezTo>
                <a:cubicBezTo>
                  <a:pt x="2173418" y="952389"/>
                  <a:pt x="2161226" y="955437"/>
                  <a:pt x="2149034" y="957342"/>
                </a:cubicBezTo>
                <a:cubicBezTo>
                  <a:pt x="2087788" y="1018111"/>
                  <a:pt x="2092550" y="1052496"/>
                  <a:pt x="2125221" y="1125553"/>
                </a:cubicBezTo>
                <a:cubicBezTo>
                  <a:pt x="2137127" y="1179560"/>
                  <a:pt x="2088550" y="1222613"/>
                  <a:pt x="2036924" y="1218041"/>
                </a:cubicBezTo>
                <a:cubicBezTo>
                  <a:pt x="2054450" y="1219851"/>
                  <a:pt x="2072548" y="1217946"/>
                  <a:pt x="2088645" y="1210516"/>
                </a:cubicBezTo>
                <a:cubicBezTo>
                  <a:pt x="2088455" y="1210612"/>
                  <a:pt x="2088359" y="1210707"/>
                  <a:pt x="2088169" y="1210707"/>
                </a:cubicBezTo>
                <a:close/>
                <a:moveTo>
                  <a:pt x="2130936" y="1296717"/>
                </a:moveTo>
                <a:cubicBezTo>
                  <a:pt x="2138461" y="1282049"/>
                  <a:pt x="2149415" y="1268619"/>
                  <a:pt x="2160845" y="1266618"/>
                </a:cubicBezTo>
                <a:cubicBezTo>
                  <a:pt x="2161035" y="1265666"/>
                  <a:pt x="2161035" y="1263856"/>
                  <a:pt x="2159702" y="1263856"/>
                </a:cubicBezTo>
                <a:cubicBezTo>
                  <a:pt x="2137223" y="1260904"/>
                  <a:pt x="2129126" y="1284049"/>
                  <a:pt x="2128650" y="1301194"/>
                </a:cubicBezTo>
                <a:lnTo>
                  <a:pt x="2130936" y="1296717"/>
                </a:lnTo>
                <a:close/>
                <a:moveTo>
                  <a:pt x="2089693" y="1286621"/>
                </a:moveTo>
                <a:cubicBezTo>
                  <a:pt x="2106743" y="1264047"/>
                  <a:pt x="2117506" y="1261189"/>
                  <a:pt x="2123602" y="1260713"/>
                </a:cubicBezTo>
                <a:cubicBezTo>
                  <a:pt x="2125317" y="1255093"/>
                  <a:pt x="2111981" y="1257665"/>
                  <a:pt x="2111315" y="1257284"/>
                </a:cubicBezTo>
                <a:cubicBezTo>
                  <a:pt x="2091979" y="1263666"/>
                  <a:pt x="2088169" y="1285478"/>
                  <a:pt x="2086550" y="1290812"/>
                </a:cubicBezTo>
                <a:lnTo>
                  <a:pt x="2089693" y="1286621"/>
                </a:lnTo>
                <a:close/>
                <a:moveTo>
                  <a:pt x="2053117" y="1279096"/>
                </a:moveTo>
                <a:cubicBezTo>
                  <a:pt x="2059880" y="1268142"/>
                  <a:pt x="2076548" y="1252045"/>
                  <a:pt x="2085311" y="1252807"/>
                </a:cubicBezTo>
                <a:cubicBezTo>
                  <a:pt x="2085597" y="1251855"/>
                  <a:pt x="2085978" y="1250045"/>
                  <a:pt x="2084645" y="1249854"/>
                </a:cubicBezTo>
                <a:cubicBezTo>
                  <a:pt x="2063785" y="1244330"/>
                  <a:pt x="2053212" y="1267857"/>
                  <a:pt x="2050164" y="1283287"/>
                </a:cubicBezTo>
                <a:lnTo>
                  <a:pt x="2053117" y="1279096"/>
                </a:lnTo>
                <a:close/>
                <a:moveTo>
                  <a:pt x="2018255" y="1266809"/>
                </a:moveTo>
                <a:cubicBezTo>
                  <a:pt x="2027876" y="1254236"/>
                  <a:pt x="2040258" y="1242425"/>
                  <a:pt x="2050831" y="1241949"/>
                </a:cubicBezTo>
                <a:cubicBezTo>
                  <a:pt x="2051117" y="1241091"/>
                  <a:pt x="2051688" y="1239282"/>
                  <a:pt x="2050450" y="1239091"/>
                </a:cubicBezTo>
                <a:cubicBezTo>
                  <a:pt x="2029971" y="1233186"/>
                  <a:pt x="2019589" y="1255665"/>
                  <a:pt x="2015208" y="1270809"/>
                </a:cubicBezTo>
                <a:lnTo>
                  <a:pt x="2018255" y="1266809"/>
                </a:lnTo>
                <a:close/>
                <a:moveTo>
                  <a:pt x="1990538" y="1254903"/>
                </a:moveTo>
                <a:cubicBezTo>
                  <a:pt x="2000348" y="1244616"/>
                  <a:pt x="2011588" y="1233091"/>
                  <a:pt x="2024542" y="1232614"/>
                </a:cubicBezTo>
                <a:cubicBezTo>
                  <a:pt x="2024637" y="1232424"/>
                  <a:pt x="2025113" y="1231281"/>
                  <a:pt x="2025018" y="1230995"/>
                </a:cubicBezTo>
                <a:cubicBezTo>
                  <a:pt x="2006063" y="1219946"/>
                  <a:pt x="1990347" y="1248235"/>
                  <a:pt x="1987013" y="1258617"/>
                </a:cubicBezTo>
                <a:lnTo>
                  <a:pt x="1990538" y="1254903"/>
                </a:lnTo>
                <a:close/>
                <a:moveTo>
                  <a:pt x="1950437" y="1234805"/>
                </a:moveTo>
                <a:cubicBezTo>
                  <a:pt x="1961010" y="1224613"/>
                  <a:pt x="1974059" y="1207849"/>
                  <a:pt x="1987013" y="1214612"/>
                </a:cubicBezTo>
                <a:cubicBezTo>
                  <a:pt x="1989299" y="1211469"/>
                  <a:pt x="1982727" y="1209850"/>
                  <a:pt x="1980822" y="1209183"/>
                </a:cubicBezTo>
                <a:cubicBezTo>
                  <a:pt x="1964725" y="1202801"/>
                  <a:pt x="1949961" y="1231757"/>
                  <a:pt x="1946913" y="1238520"/>
                </a:cubicBezTo>
                <a:lnTo>
                  <a:pt x="1950437" y="1234805"/>
                </a:lnTo>
                <a:close/>
                <a:moveTo>
                  <a:pt x="1924434" y="1218327"/>
                </a:moveTo>
                <a:cubicBezTo>
                  <a:pt x="1934721" y="1209945"/>
                  <a:pt x="1946246" y="1199372"/>
                  <a:pt x="1958438" y="1199181"/>
                </a:cubicBezTo>
                <a:cubicBezTo>
                  <a:pt x="1958819" y="1198515"/>
                  <a:pt x="1959867" y="1196800"/>
                  <a:pt x="1958915" y="1196324"/>
                </a:cubicBezTo>
                <a:cubicBezTo>
                  <a:pt x="1941960" y="1188418"/>
                  <a:pt x="1927482" y="1210612"/>
                  <a:pt x="1920529" y="1221661"/>
                </a:cubicBezTo>
                <a:lnTo>
                  <a:pt x="1924434" y="1218327"/>
                </a:lnTo>
                <a:close/>
                <a:moveTo>
                  <a:pt x="1899955" y="1195943"/>
                </a:moveTo>
                <a:cubicBezTo>
                  <a:pt x="1911671" y="1189847"/>
                  <a:pt x="1925863" y="1181560"/>
                  <a:pt x="1937102" y="1184132"/>
                </a:cubicBezTo>
                <a:cubicBezTo>
                  <a:pt x="1937579" y="1183560"/>
                  <a:pt x="1938912" y="1181941"/>
                  <a:pt x="1938055" y="1181370"/>
                </a:cubicBezTo>
                <a:cubicBezTo>
                  <a:pt x="1925672" y="1168416"/>
                  <a:pt x="1899479" y="1193752"/>
                  <a:pt x="1899288" y="1194419"/>
                </a:cubicBezTo>
                <a:lnTo>
                  <a:pt x="1895478" y="1198515"/>
                </a:lnTo>
                <a:lnTo>
                  <a:pt x="1899955" y="1195943"/>
                </a:lnTo>
                <a:close/>
                <a:moveTo>
                  <a:pt x="1877762" y="1176321"/>
                </a:moveTo>
                <a:cubicBezTo>
                  <a:pt x="1890430" y="1170511"/>
                  <a:pt x="1903003" y="1163177"/>
                  <a:pt x="1915385" y="1165844"/>
                </a:cubicBezTo>
                <a:cubicBezTo>
                  <a:pt x="1915957" y="1165272"/>
                  <a:pt x="1917386" y="1163844"/>
                  <a:pt x="1916529" y="1163177"/>
                </a:cubicBezTo>
                <a:cubicBezTo>
                  <a:pt x="1903193" y="1150414"/>
                  <a:pt x="1878809" y="1172797"/>
                  <a:pt x="1873094" y="1178608"/>
                </a:cubicBezTo>
                <a:lnTo>
                  <a:pt x="1877762" y="1176321"/>
                </a:lnTo>
                <a:close/>
                <a:moveTo>
                  <a:pt x="1860140" y="1152985"/>
                </a:moveTo>
                <a:cubicBezTo>
                  <a:pt x="1872618" y="1148604"/>
                  <a:pt x="1886620" y="1142222"/>
                  <a:pt x="1898145" y="1145651"/>
                </a:cubicBezTo>
                <a:cubicBezTo>
                  <a:pt x="1898717" y="1145175"/>
                  <a:pt x="1900336" y="1143937"/>
                  <a:pt x="1899669" y="1143270"/>
                </a:cubicBezTo>
                <a:cubicBezTo>
                  <a:pt x="1887572" y="1130983"/>
                  <a:pt x="1865665" y="1147461"/>
                  <a:pt x="1855378" y="1154890"/>
                </a:cubicBezTo>
                <a:lnTo>
                  <a:pt x="1860140" y="1152985"/>
                </a:lnTo>
                <a:close/>
                <a:moveTo>
                  <a:pt x="1847948" y="1127077"/>
                </a:moveTo>
                <a:cubicBezTo>
                  <a:pt x="1860617" y="1125267"/>
                  <a:pt x="1875571" y="1121362"/>
                  <a:pt x="1885286" y="1126410"/>
                </a:cubicBezTo>
                <a:cubicBezTo>
                  <a:pt x="1885953" y="1126029"/>
                  <a:pt x="1887763" y="1124982"/>
                  <a:pt x="1887287" y="1124315"/>
                </a:cubicBezTo>
                <a:cubicBezTo>
                  <a:pt x="1879857" y="1110694"/>
                  <a:pt x="1851473" y="1124410"/>
                  <a:pt x="1842995" y="1128030"/>
                </a:cubicBezTo>
                <a:lnTo>
                  <a:pt x="1847948" y="1127077"/>
                </a:lnTo>
                <a:close/>
                <a:moveTo>
                  <a:pt x="1837757" y="1106122"/>
                </a:moveTo>
                <a:cubicBezTo>
                  <a:pt x="1848425" y="1104884"/>
                  <a:pt x="1870237" y="1103074"/>
                  <a:pt x="1875095" y="1106979"/>
                </a:cubicBezTo>
                <a:cubicBezTo>
                  <a:pt x="1875666" y="1106694"/>
                  <a:pt x="1877666" y="1105932"/>
                  <a:pt x="1877381" y="1105265"/>
                </a:cubicBezTo>
                <a:cubicBezTo>
                  <a:pt x="1870332" y="1092978"/>
                  <a:pt x="1838328" y="1105170"/>
                  <a:pt x="1832804" y="1106598"/>
                </a:cubicBezTo>
                <a:lnTo>
                  <a:pt x="1837757" y="1106122"/>
                </a:lnTo>
                <a:close/>
                <a:moveTo>
                  <a:pt x="1833851" y="1085167"/>
                </a:moveTo>
                <a:cubicBezTo>
                  <a:pt x="1847472" y="1085929"/>
                  <a:pt x="1864236" y="1085929"/>
                  <a:pt x="1870427" y="1089835"/>
                </a:cubicBezTo>
                <a:cubicBezTo>
                  <a:pt x="1870999" y="1089644"/>
                  <a:pt x="1873190" y="1089263"/>
                  <a:pt x="1872904" y="1088596"/>
                </a:cubicBezTo>
                <a:cubicBezTo>
                  <a:pt x="1867475" y="1078500"/>
                  <a:pt x="1838233" y="1083834"/>
                  <a:pt x="1828708" y="1084881"/>
                </a:cubicBezTo>
                <a:lnTo>
                  <a:pt x="1833851" y="1085167"/>
                </a:lnTo>
                <a:close/>
                <a:moveTo>
                  <a:pt x="1833375" y="1068784"/>
                </a:moveTo>
                <a:cubicBezTo>
                  <a:pt x="1846043" y="1071737"/>
                  <a:pt x="1859188" y="1072785"/>
                  <a:pt x="1868522" y="1078214"/>
                </a:cubicBezTo>
                <a:cubicBezTo>
                  <a:pt x="1869094" y="1078119"/>
                  <a:pt x="1871285" y="1078023"/>
                  <a:pt x="1871285" y="1077452"/>
                </a:cubicBezTo>
                <a:cubicBezTo>
                  <a:pt x="1867189" y="1067451"/>
                  <a:pt x="1832708" y="1068117"/>
                  <a:pt x="1828422" y="1067737"/>
                </a:cubicBezTo>
                <a:lnTo>
                  <a:pt x="1833375" y="1068784"/>
                </a:lnTo>
                <a:close/>
                <a:moveTo>
                  <a:pt x="1830518" y="1052687"/>
                </a:moveTo>
                <a:cubicBezTo>
                  <a:pt x="1843472" y="1057926"/>
                  <a:pt x="1858997" y="1061545"/>
                  <a:pt x="1868904" y="1068594"/>
                </a:cubicBezTo>
                <a:cubicBezTo>
                  <a:pt x="1869475" y="1068594"/>
                  <a:pt x="1871666" y="1068784"/>
                  <a:pt x="1871666" y="1068308"/>
                </a:cubicBezTo>
                <a:cubicBezTo>
                  <a:pt x="1869189" y="1058878"/>
                  <a:pt x="1838328" y="1054497"/>
                  <a:pt x="1835947" y="1053544"/>
                </a:cubicBezTo>
                <a:cubicBezTo>
                  <a:pt x="1835947" y="1053544"/>
                  <a:pt x="1830518" y="1052687"/>
                  <a:pt x="1830518" y="1052687"/>
                </a:cubicBezTo>
                <a:close/>
                <a:moveTo>
                  <a:pt x="1842043" y="1034399"/>
                </a:moveTo>
                <a:lnTo>
                  <a:pt x="1836804" y="1032684"/>
                </a:lnTo>
                <a:cubicBezTo>
                  <a:pt x="1848520" y="1040114"/>
                  <a:pt x="1863569" y="1047162"/>
                  <a:pt x="1871856" y="1056306"/>
                </a:cubicBezTo>
                <a:cubicBezTo>
                  <a:pt x="1872428" y="1056402"/>
                  <a:pt x="1874523" y="1057068"/>
                  <a:pt x="1874618" y="1056497"/>
                </a:cubicBezTo>
                <a:cubicBezTo>
                  <a:pt x="1872428" y="1044972"/>
                  <a:pt x="1851187" y="1038780"/>
                  <a:pt x="1842043" y="1034399"/>
                </a:cubicBezTo>
                <a:close/>
                <a:moveTo>
                  <a:pt x="1850520" y="1010872"/>
                </a:moveTo>
                <a:cubicBezTo>
                  <a:pt x="1860236" y="1021921"/>
                  <a:pt x="1872047" y="1030589"/>
                  <a:pt x="1877095" y="1043352"/>
                </a:cubicBezTo>
                <a:cubicBezTo>
                  <a:pt x="1877666" y="1043638"/>
                  <a:pt x="1879667" y="1044591"/>
                  <a:pt x="1879952" y="1044019"/>
                </a:cubicBezTo>
                <a:cubicBezTo>
                  <a:pt x="1884620" y="1031922"/>
                  <a:pt x="1857473" y="1015444"/>
                  <a:pt x="1850520" y="1010872"/>
                </a:cubicBezTo>
                <a:close/>
                <a:moveTo>
                  <a:pt x="1868618" y="991346"/>
                </a:moveTo>
                <a:lnTo>
                  <a:pt x="1864141" y="988107"/>
                </a:lnTo>
                <a:cubicBezTo>
                  <a:pt x="1872713" y="1000014"/>
                  <a:pt x="1884905" y="1013063"/>
                  <a:pt x="1886429" y="1026207"/>
                </a:cubicBezTo>
                <a:cubicBezTo>
                  <a:pt x="1887001" y="1026588"/>
                  <a:pt x="1888715" y="1027827"/>
                  <a:pt x="1889192" y="1027160"/>
                </a:cubicBezTo>
                <a:cubicBezTo>
                  <a:pt x="1897574" y="1015444"/>
                  <a:pt x="1871951" y="993632"/>
                  <a:pt x="1868618" y="991346"/>
                </a:cubicBezTo>
                <a:close/>
                <a:moveTo>
                  <a:pt x="1907956" y="998394"/>
                </a:moveTo>
                <a:cubicBezTo>
                  <a:pt x="1904051" y="983821"/>
                  <a:pt x="1895478" y="973820"/>
                  <a:pt x="1885286" y="965247"/>
                </a:cubicBezTo>
                <a:cubicBezTo>
                  <a:pt x="1892430" y="977916"/>
                  <a:pt x="1903098" y="993441"/>
                  <a:pt x="1901765" y="1007729"/>
                </a:cubicBezTo>
                <a:cubicBezTo>
                  <a:pt x="1905860" y="1012968"/>
                  <a:pt x="1908527" y="998585"/>
                  <a:pt x="1907956" y="998394"/>
                </a:cubicBezTo>
                <a:close/>
                <a:moveTo>
                  <a:pt x="1929578" y="973820"/>
                </a:moveTo>
                <a:cubicBezTo>
                  <a:pt x="1928435" y="962580"/>
                  <a:pt x="1920338" y="948960"/>
                  <a:pt x="1914623" y="942578"/>
                </a:cubicBezTo>
                <a:cubicBezTo>
                  <a:pt x="1919195" y="957056"/>
                  <a:pt x="1926244" y="976201"/>
                  <a:pt x="1920815" y="988965"/>
                </a:cubicBezTo>
                <a:cubicBezTo>
                  <a:pt x="1923958" y="993822"/>
                  <a:pt x="1928244" y="983821"/>
                  <a:pt x="1929101" y="983059"/>
                </a:cubicBezTo>
                <a:cubicBezTo>
                  <a:pt x="1930911" y="978868"/>
                  <a:pt x="1929768" y="977630"/>
                  <a:pt x="1929578" y="973820"/>
                </a:cubicBezTo>
                <a:close/>
                <a:moveTo>
                  <a:pt x="1954724" y="944007"/>
                </a:moveTo>
                <a:cubicBezTo>
                  <a:pt x="1949580" y="927624"/>
                  <a:pt x="1946532" y="926385"/>
                  <a:pt x="1941674" y="919813"/>
                </a:cubicBezTo>
                <a:cubicBezTo>
                  <a:pt x="1946246" y="935148"/>
                  <a:pt x="1952533" y="954008"/>
                  <a:pt x="1945770" y="967533"/>
                </a:cubicBezTo>
                <a:cubicBezTo>
                  <a:pt x="1948723" y="972582"/>
                  <a:pt x="1953200" y="962866"/>
                  <a:pt x="1954914" y="961056"/>
                </a:cubicBezTo>
                <a:cubicBezTo>
                  <a:pt x="1957772" y="954960"/>
                  <a:pt x="1955867" y="950579"/>
                  <a:pt x="1954724" y="944007"/>
                </a:cubicBezTo>
                <a:close/>
                <a:moveTo>
                  <a:pt x="1982632" y="912384"/>
                </a:moveTo>
                <a:cubicBezTo>
                  <a:pt x="1980251" y="906859"/>
                  <a:pt x="1977584" y="903335"/>
                  <a:pt x="1974536" y="899144"/>
                </a:cubicBezTo>
                <a:cubicBezTo>
                  <a:pt x="1979012" y="915241"/>
                  <a:pt x="1982537" y="938006"/>
                  <a:pt x="1974917" y="947817"/>
                </a:cubicBezTo>
                <a:cubicBezTo>
                  <a:pt x="1975393" y="948674"/>
                  <a:pt x="1976536" y="950293"/>
                  <a:pt x="1977584" y="949436"/>
                </a:cubicBezTo>
                <a:cubicBezTo>
                  <a:pt x="1991966" y="940482"/>
                  <a:pt x="1987204" y="922671"/>
                  <a:pt x="1982632" y="912384"/>
                </a:cubicBezTo>
                <a:close/>
                <a:moveTo>
                  <a:pt x="1968725" y="965152"/>
                </a:moveTo>
                <a:cubicBezTo>
                  <a:pt x="1921862" y="998871"/>
                  <a:pt x="1855664" y="1049829"/>
                  <a:pt x="1889287" y="1111647"/>
                </a:cubicBezTo>
                <a:cubicBezTo>
                  <a:pt x="1911004" y="1155081"/>
                  <a:pt x="1952628" y="1188418"/>
                  <a:pt x="1997110" y="1207183"/>
                </a:cubicBezTo>
                <a:cubicBezTo>
                  <a:pt x="1996919" y="1207564"/>
                  <a:pt x="1997015" y="1207278"/>
                  <a:pt x="1997015" y="1207373"/>
                </a:cubicBezTo>
                <a:cubicBezTo>
                  <a:pt x="2000348" y="1208992"/>
                  <a:pt x="2003777" y="1210707"/>
                  <a:pt x="2007016" y="1212421"/>
                </a:cubicBezTo>
                <a:cubicBezTo>
                  <a:pt x="2085026" y="1192800"/>
                  <a:pt x="2080835" y="1149937"/>
                  <a:pt x="2068262" y="1060974"/>
                </a:cubicBezTo>
                <a:cubicBezTo>
                  <a:pt x="2068262" y="1061069"/>
                  <a:pt x="2068262" y="1061164"/>
                  <a:pt x="2068262" y="1061260"/>
                </a:cubicBezTo>
                <a:cubicBezTo>
                  <a:pt x="2068357" y="1056116"/>
                  <a:pt x="2068929" y="1050972"/>
                  <a:pt x="2069786" y="1045829"/>
                </a:cubicBezTo>
                <a:cubicBezTo>
                  <a:pt x="2069786" y="1046019"/>
                  <a:pt x="2069690" y="1046210"/>
                  <a:pt x="2069690" y="1046305"/>
                </a:cubicBezTo>
                <a:cubicBezTo>
                  <a:pt x="2074167" y="1019254"/>
                  <a:pt x="2089693" y="995251"/>
                  <a:pt x="2108172" y="975344"/>
                </a:cubicBezTo>
                <a:cubicBezTo>
                  <a:pt x="2082930" y="987060"/>
                  <a:pt x="2051402" y="1006395"/>
                  <a:pt x="2044544" y="1035256"/>
                </a:cubicBezTo>
                <a:cubicBezTo>
                  <a:pt x="2044354" y="1048401"/>
                  <a:pt x="2050545" y="1061069"/>
                  <a:pt x="2049212" y="1074499"/>
                </a:cubicBezTo>
                <a:cubicBezTo>
                  <a:pt x="2042068" y="1149270"/>
                  <a:pt x="1960153" y="1174321"/>
                  <a:pt x="1910147" y="1122696"/>
                </a:cubicBezTo>
                <a:cubicBezTo>
                  <a:pt x="1940627" y="1134697"/>
                  <a:pt x="1987490" y="1085834"/>
                  <a:pt x="1988537" y="1060593"/>
                </a:cubicBezTo>
                <a:cubicBezTo>
                  <a:pt x="1988061" y="1002300"/>
                  <a:pt x="2031876" y="973153"/>
                  <a:pt x="2079025" y="954008"/>
                </a:cubicBezTo>
                <a:cubicBezTo>
                  <a:pt x="2062833" y="947245"/>
                  <a:pt x="2048069" y="937815"/>
                  <a:pt x="2034448" y="926481"/>
                </a:cubicBezTo>
                <a:cubicBezTo>
                  <a:pt x="2010540" y="938863"/>
                  <a:pt x="1988347" y="951817"/>
                  <a:pt x="1968725" y="965152"/>
                </a:cubicBezTo>
                <a:close/>
                <a:moveTo>
                  <a:pt x="2001110" y="930957"/>
                </a:moveTo>
                <a:lnTo>
                  <a:pt x="2000539" y="931719"/>
                </a:lnTo>
                <a:cubicBezTo>
                  <a:pt x="2001015" y="932577"/>
                  <a:pt x="2002063" y="934291"/>
                  <a:pt x="2003111" y="933434"/>
                </a:cubicBezTo>
                <a:cubicBezTo>
                  <a:pt x="2014255" y="926385"/>
                  <a:pt x="2015684" y="919242"/>
                  <a:pt x="2014350" y="907716"/>
                </a:cubicBezTo>
                <a:cubicBezTo>
                  <a:pt x="2011779" y="904954"/>
                  <a:pt x="2009207" y="902097"/>
                  <a:pt x="2006730" y="899239"/>
                </a:cubicBezTo>
                <a:cubicBezTo>
                  <a:pt x="2008540" y="909336"/>
                  <a:pt x="2004730" y="929243"/>
                  <a:pt x="2001110" y="930957"/>
                </a:cubicBezTo>
                <a:close/>
                <a:moveTo>
                  <a:pt x="2211899" y="822277"/>
                </a:moveTo>
                <a:cubicBezTo>
                  <a:pt x="2125602" y="814752"/>
                  <a:pt x="2023018" y="839994"/>
                  <a:pt x="1958248" y="775224"/>
                </a:cubicBezTo>
                <a:cubicBezTo>
                  <a:pt x="2014160" y="858377"/>
                  <a:pt x="2121126" y="888190"/>
                  <a:pt x="2211899" y="822277"/>
                </a:cubicBezTo>
                <a:close/>
                <a:moveTo>
                  <a:pt x="1953295" y="862854"/>
                </a:moveTo>
                <a:cubicBezTo>
                  <a:pt x="1960534" y="869235"/>
                  <a:pt x="1975583" y="871998"/>
                  <a:pt x="1978536" y="860853"/>
                </a:cubicBezTo>
                <a:cubicBezTo>
                  <a:pt x="1977012" y="858472"/>
                  <a:pt x="1975583" y="856091"/>
                  <a:pt x="1974155" y="853710"/>
                </a:cubicBezTo>
                <a:cubicBezTo>
                  <a:pt x="1972059" y="858186"/>
                  <a:pt x="1967583" y="857520"/>
                  <a:pt x="1967201" y="849995"/>
                </a:cubicBezTo>
                <a:cubicBezTo>
                  <a:pt x="1967106" y="847233"/>
                  <a:pt x="1966249" y="847709"/>
                  <a:pt x="1965392" y="849519"/>
                </a:cubicBezTo>
                <a:cubicBezTo>
                  <a:pt x="1963868" y="851709"/>
                  <a:pt x="1964630" y="856853"/>
                  <a:pt x="1961582" y="857234"/>
                </a:cubicBezTo>
                <a:cubicBezTo>
                  <a:pt x="1959105" y="856758"/>
                  <a:pt x="1959962" y="853233"/>
                  <a:pt x="1960343" y="851614"/>
                </a:cubicBezTo>
                <a:cubicBezTo>
                  <a:pt x="1962248" y="844280"/>
                  <a:pt x="1959962" y="843994"/>
                  <a:pt x="1957676" y="846280"/>
                </a:cubicBezTo>
                <a:cubicBezTo>
                  <a:pt x="1956438" y="847518"/>
                  <a:pt x="1955390" y="850852"/>
                  <a:pt x="1953104" y="848280"/>
                </a:cubicBezTo>
                <a:cubicBezTo>
                  <a:pt x="1950723" y="845709"/>
                  <a:pt x="1953676" y="843423"/>
                  <a:pt x="1954533" y="841422"/>
                </a:cubicBezTo>
                <a:cubicBezTo>
                  <a:pt x="1953581" y="823611"/>
                  <a:pt x="1934912" y="847709"/>
                  <a:pt x="1953295" y="862854"/>
                </a:cubicBezTo>
                <a:close/>
                <a:moveTo>
                  <a:pt x="1953295" y="828849"/>
                </a:moveTo>
                <a:cubicBezTo>
                  <a:pt x="1955200" y="828849"/>
                  <a:pt x="1957581" y="828564"/>
                  <a:pt x="1959772" y="827897"/>
                </a:cubicBezTo>
                <a:cubicBezTo>
                  <a:pt x="1958248" y="825039"/>
                  <a:pt x="1956819" y="822087"/>
                  <a:pt x="1955390" y="819134"/>
                </a:cubicBezTo>
                <a:cubicBezTo>
                  <a:pt x="1953485" y="817991"/>
                  <a:pt x="1952533" y="816276"/>
                  <a:pt x="1953104" y="814467"/>
                </a:cubicBezTo>
                <a:cubicBezTo>
                  <a:pt x="1952057" y="812371"/>
                  <a:pt x="1951104" y="810180"/>
                  <a:pt x="1950056" y="808085"/>
                </a:cubicBezTo>
                <a:cubicBezTo>
                  <a:pt x="1945865" y="809323"/>
                  <a:pt x="1942627" y="804370"/>
                  <a:pt x="1947770" y="803132"/>
                </a:cubicBezTo>
                <a:cubicBezTo>
                  <a:pt x="1945104" y="797131"/>
                  <a:pt x="1942532" y="791130"/>
                  <a:pt x="1940055" y="785130"/>
                </a:cubicBezTo>
                <a:cubicBezTo>
                  <a:pt x="1925863" y="797322"/>
                  <a:pt x="1935007" y="826659"/>
                  <a:pt x="1953295" y="828849"/>
                </a:cubicBezTo>
                <a:close/>
                <a:moveTo>
                  <a:pt x="1910337" y="873998"/>
                </a:moveTo>
                <a:cubicBezTo>
                  <a:pt x="1912909" y="885333"/>
                  <a:pt x="1930435" y="900763"/>
                  <a:pt x="1938912" y="886666"/>
                </a:cubicBezTo>
                <a:cubicBezTo>
                  <a:pt x="1940055" y="883618"/>
                  <a:pt x="1935959" y="883332"/>
                  <a:pt x="1934245" y="883809"/>
                </a:cubicBezTo>
                <a:cubicBezTo>
                  <a:pt x="1929101" y="885142"/>
                  <a:pt x="1926149" y="880856"/>
                  <a:pt x="1930149" y="876474"/>
                </a:cubicBezTo>
                <a:cubicBezTo>
                  <a:pt x="1931673" y="874760"/>
                  <a:pt x="1930721" y="874379"/>
                  <a:pt x="1928816" y="874855"/>
                </a:cubicBezTo>
                <a:cubicBezTo>
                  <a:pt x="1926054" y="875141"/>
                  <a:pt x="1923386" y="878760"/>
                  <a:pt x="1920910" y="876760"/>
                </a:cubicBezTo>
                <a:cubicBezTo>
                  <a:pt x="1919005" y="874665"/>
                  <a:pt x="1921958" y="873045"/>
                  <a:pt x="1923196" y="872474"/>
                </a:cubicBezTo>
                <a:cubicBezTo>
                  <a:pt x="1929387" y="869426"/>
                  <a:pt x="1927577" y="867521"/>
                  <a:pt x="1924244" y="867235"/>
                </a:cubicBezTo>
                <a:cubicBezTo>
                  <a:pt x="1922434" y="867045"/>
                  <a:pt x="1919481" y="868378"/>
                  <a:pt x="1919100" y="865140"/>
                </a:cubicBezTo>
                <a:cubicBezTo>
                  <a:pt x="1918719" y="861806"/>
                  <a:pt x="1922624" y="862568"/>
                  <a:pt x="1924625" y="861996"/>
                </a:cubicBezTo>
                <a:cubicBezTo>
                  <a:pt x="1935388" y="850566"/>
                  <a:pt x="1904241" y="850852"/>
                  <a:pt x="1910337" y="873998"/>
                </a:cubicBezTo>
                <a:close/>
                <a:moveTo>
                  <a:pt x="1917195" y="843804"/>
                </a:moveTo>
                <a:cubicBezTo>
                  <a:pt x="1929006" y="851805"/>
                  <a:pt x="1946627" y="826563"/>
                  <a:pt x="1930530" y="831993"/>
                </a:cubicBezTo>
                <a:cubicBezTo>
                  <a:pt x="1925101" y="835231"/>
                  <a:pt x="1919767" y="831612"/>
                  <a:pt x="1924053" y="823896"/>
                </a:cubicBezTo>
                <a:cubicBezTo>
                  <a:pt x="1926625" y="817324"/>
                  <a:pt x="1917100" y="826278"/>
                  <a:pt x="1915385" y="827230"/>
                </a:cubicBezTo>
                <a:cubicBezTo>
                  <a:pt x="1914433" y="827802"/>
                  <a:pt x="1913766" y="828183"/>
                  <a:pt x="1912623" y="827325"/>
                </a:cubicBezTo>
                <a:cubicBezTo>
                  <a:pt x="1909861" y="825230"/>
                  <a:pt x="1913099" y="822182"/>
                  <a:pt x="1914623" y="820944"/>
                </a:cubicBezTo>
                <a:cubicBezTo>
                  <a:pt x="1921577" y="814943"/>
                  <a:pt x="1919005" y="813133"/>
                  <a:pt x="1914814" y="813895"/>
                </a:cubicBezTo>
                <a:cubicBezTo>
                  <a:pt x="1912528" y="814276"/>
                  <a:pt x="1909099" y="816943"/>
                  <a:pt x="1907956" y="812847"/>
                </a:cubicBezTo>
                <a:cubicBezTo>
                  <a:pt x="1906813" y="808752"/>
                  <a:pt x="1911766" y="808371"/>
                  <a:pt x="1914147" y="806942"/>
                </a:cubicBezTo>
                <a:cubicBezTo>
                  <a:pt x="1917481" y="804846"/>
                  <a:pt x="1917100" y="798846"/>
                  <a:pt x="1912718" y="797893"/>
                </a:cubicBezTo>
                <a:cubicBezTo>
                  <a:pt x="1886620" y="800846"/>
                  <a:pt x="1896621" y="839041"/>
                  <a:pt x="1917195" y="843804"/>
                </a:cubicBezTo>
                <a:close/>
                <a:moveTo>
                  <a:pt x="1884524" y="915432"/>
                </a:moveTo>
                <a:cubicBezTo>
                  <a:pt x="1892049" y="919146"/>
                  <a:pt x="1899574" y="915241"/>
                  <a:pt x="1901479" y="907716"/>
                </a:cubicBezTo>
                <a:cubicBezTo>
                  <a:pt x="1901669" y="899239"/>
                  <a:pt x="1886048" y="913908"/>
                  <a:pt x="1888715" y="899525"/>
                </a:cubicBezTo>
                <a:cubicBezTo>
                  <a:pt x="1893002" y="889238"/>
                  <a:pt x="1881953" y="903335"/>
                  <a:pt x="1879381" y="900668"/>
                </a:cubicBezTo>
                <a:cubicBezTo>
                  <a:pt x="1874237" y="896572"/>
                  <a:pt x="1892144" y="888762"/>
                  <a:pt x="1880524" y="888762"/>
                </a:cubicBezTo>
                <a:cubicBezTo>
                  <a:pt x="1878429" y="889047"/>
                  <a:pt x="1875571" y="891333"/>
                  <a:pt x="1874333" y="887619"/>
                </a:cubicBezTo>
                <a:cubicBezTo>
                  <a:pt x="1872999" y="883809"/>
                  <a:pt x="1877571" y="883809"/>
                  <a:pt x="1879571" y="882570"/>
                </a:cubicBezTo>
                <a:cubicBezTo>
                  <a:pt x="1882429" y="880856"/>
                  <a:pt x="1881858" y="875427"/>
                  <a:pt x="1877762" y="874379"/>
                </a:cubicBezTo>
                <a:cubicBezTo>
                  <a:pt x="1874142" y="873522"/>
                  <a:pt x="1870142" y="876474"/>
                  <a:pt x="1867951" y="878665"/>
                </a:cubicBezTo>
                <a:cubicBezTo>
                  <a:pt x="1857569" y="891810"/>
                  <a:pt x="1871189" y="910669"/>
                  <a:pt x="1884524" y="915432"/>
                </a:cubicBezTo>
                <a:close/>
                <a:moveTo>
                  <a:pt x="1854044" y="934863"/>
                </a:moveTo>
                <a:cubicBezTo>
                  <a:pt x="1859759" y="938577"/>
                  <a:pt x="1867094" y="937720"/>
                  <a:pt x="1869951" y="931815"/>
                </a:cubicBezTo>
                <a:cubicBezTo>
                  <a:pt x="1870713" y="928957"/>
                  <a:pt x="1866713" y="928671"/>
                  <a:pt x="1865093" y="929148"/>
                </a:cubicBezTo>
                <a:cubicBezTo>
                  <a:pt x="1860712" y="930386"/>
                  <a:pt x="1856711" y="926957"/>
                  <a:pt x="1860426" y="922290"/>
                </a:cubicBezTo>
                <a:cubicBezTo>
                  <a:pt x="1862808" y="916956"/>
                  <a:pt x="1852901" y="925338"/>
                  <a:pt x="1851282" y="922575"/>
                </a:cubicBezTo>
                <a:cubicBezTo>
                  <a:pt x="1849282" y="920575"/>
                  <a:pt x="1852044" y="919146"/>
                  <a:pt x="1853283" y="918480"/>
                </a:cubicBezTo>
                <a:cubicBezTo>
                  <a:pt x="1859093" y="915527"/>
                  <a:pt x="1857092" y="913717"/>
                  <a:pt x="1853854" y="913527"/>
                </a:cubicBezTo>
                <a:cubicBezTo>
                  <a:pt x="1852044" y="913431"/>
                  <a:pt x="1849282" y="914670"/>
                  <a:pt x="1848615" y="911622"/>
                </a:cubicBezTo>
                <a:cubicBezTo>
                  <a:pt x="1848044" y="908478"/>
                  <a:pt x="1851854" y="909145"/>
                  <a:pt x="1853759" y="908478"/>
                </a:cubicBezTo>
                <a:cubicBezTo>
                  <a:pt x="1856521" y="907621"/>
                  <a:pt x="1856711" y="903335"/>
                  <a:pt x="1853378" y="901811"/>
                </a:cubicBezTo>
                <a:cubicBezTo>
                  <a:pt x="1850520" y="900477"/>
                  <a:pt x="1846710" y="902001"/>
                  <a:pt x="1844329" y="903525"/>
                </a:cubicBezTo>
                <a:cubicBezTo>
                  <a:pt x="1833089" y="912003"/>
                  <a:pt x="1843376" y="929719"/>
                  <a:pt x="1854044" y="934863"/>
                </a:cubicBezTo>
                <a:close/>
                <a:moveTo>
                  <a:pt x="1829660" y="967248"/>
                </a:moveTo>
                <a:cubicBezTo>
                  <a:pt x="1837090" y="968772"/>
                  <a:pt x="1841376" y="963628"/>
                  <a:pt x="1840614" y="956865"/>
                </a:cubicBezTo>
                <a:cubicBezTo>
                  <a:pt x="1838519" y="949436"/>
                  <a:pt x="1828994" y="966676"/>
                  <a:pt x="1827851" y="951341"/>
                </a:cubicBezTo>
                <a:cubicBezTo>
                  <a:pt x="1827565" y="945912"/>
                  <a:pt x="1823755" y="954198"/>
                  <a:pt x="1822707" y="955437"/>
                </a:cubicBezTo>
                <a:cubicBezTo>
                  <a:pt x="1822231" y="956008"/>
                  <a:pt x="1821850" y="956389"/>
                  <a:pt x="1820707" y="956008"/>
                </a:cubicBezTo>
                <a:cubicBezTo>
                  <a:pt x="1815373" y="953722"/>
                  <a:pt x="1826993" y="942578"/>
                  <a:pt x="1817754" y="945531"/>
                </a:cubicBezTo>
                <a:cubicBezTo>
                  <a:pt x="1816230" y="946293"/>
                  <a:pt x="1814706" y="948960"/>
                  <a:pt x="1812515" y="946102"/>
                </a:cubicBezTo>
                <a:cubicBezTo>
                  <a:pt x="1810325" y="943245"/>
                  <a:pt x="1813754" y="941911"/>
                  <a:pt x="1815087" y="940387"/>
                </a:cubicBezTo>
                <a:cubicBezTo>
                  <a:pt x="1818230" y="935815"/>
                  <a:pt x="1810229" y="931053"/>
                  <a:pt x="1806896" y="936006"/>
                </a:cubicBezTo>
                <a:cubicBezTo>
                  <a:pt x="1795942" y="950103"/>
                  <a:pt x="1816516" y="966390"/>
                  <a:pt x="1829660" y="967248"/>
                </a:cubicBezTo>
                <a:close/>
                <a:moveTo>
                  <a:pt x="1812515" y="1001347"/>
                </a:moveTo>
                <a:cubicBezTo>
                  <a:pt x="1819278" y="1001919"/>
                  <a:pt x="1822136" y="997347"/>
                  <a:pt x="1820135" y="991536"/>
                </a:cubicBezTo>
                <a:cubicBezTo>
                  <a:pt x="1816706" y="985536"/>
                  <a:pt x="1811658" y="1000871"/>
                  <a:pt x="1807848" y="988012"/>
                </a:cubicBezTo>
                <a:cubicBezTo>
                  <a:pt x="1805848" y="982392"/>
                  <a:pt x="1805276" y="994013"/>
                  <a:pt x="1802419" y="992679"/>
                </a:cubicBezTo>
                <a:cubicBezTo>
                  <a:pt x="1797275" y="991346"/>
                  <a:pt x="1805372" y="980583"/>
                  <a:pt x="1797847" y="984107"/>
                </a:cubicBezTo>
                <a:cubicBezTo>
                  <a:pt x="1796704" y="984869"/>
                  <a:pt x="1795751" y="987345"/>
                  <a:pt x="1793275" y="985155"/>
                </a:cubicBezTo>
                <a:cubicBezTo>
                  <a:pt x="1790798" y="982869"/>
                  <a:pt x="1793561" y="981440"/>
                  <a:pt x="1794513" y="980011"/>
                </a:cubicBezTo>
                <a:cubicBezTo>
                  <a:pt x="1796513" y="975915"/>
                  <a:pt x="1788608" y="972296"/>
                  <a:pt x="1786512" y="977154"/>
                </a:cubicBezTo>
                <a:cubicBezTo>
                  <a:pt x="1779464" y="991346"/>
                  <a:pt x="1801371" y="1001823"/>
                  <a:pt x="1812515" y="1001347"/>
                </a:cubicBezTo>
                <a:close/>
                <a:moveTo>
                  <a:pt x="1811754" y="1133935"/>
                </a:moveTo>
                <a:cubicBezTo>
                  <a:pt x="1810801" y="1128792"/>
                  <a:pt x="1802419" y="1125172"/>
                  <a:pt x="1802895" y="1132506"/>
                </a:cubicBezTo>
                <a:cubicBezTo>
                  <a:pt x="1804038" y="1136983"/>
                  <a:pt x="1798228" y="1139841"/>
                  <a:pt x="1794132" y="1136316"/>
                </a:cubicBezTo>
                <a:cubicBezTo>
                  <a:pt x="1789560" y="1133745"/>
                  <a:pt x="1793846" y="1141269"/>
                  <a:pt x="1794227" y="1142889"/>
                </a:cubicBezTo>
                <a:cubicBezTo>
                  <a:pt x="1794704" y="1146318"/>
                  <a:pt x="1789655" y="1146032"/>
                  <a:pt x="1789084" y="1143365"/>
                </a:cubicBezTo>
                <a:cubicBezTo>
                  <a:pt x="1787084" y="1138888"/>
                  <a:pt x="1784226" y="1136983"/>
                  <a:pt x="1782988" y="1141841"/>
                </a:cubicBezTo>
                <a:cubicBezTo>
                  <a:pt x="1782702" y="1143556"/>
                  <a:pt x="1783845" y="1146413"/>
                  <a:pt x="1780130" y="1146794"/>
                </a:cubicBezTo>
                <a:cubicBezTo>
                  <a:pt x="1776320" y="1147175"/>
                  <a:pt x="1777463" y="1143365"/>
                  <a:pt x="1777083" y="1141460"/>
                </a:cubicBezTo>
                <a:cubicBezTo>
                  <a:pt x="1776511" y="1138698"/>
                  <a:pt x="1771367" y="1138126"/>
                  <a:pt x="1769177" y="1141269"/>
                </a:cubicBezTo>
                <a:cubicBezTo>
                  <a:pt x="1764224" y="1168892"/>
                  <a:pt x="1813468" y="1152509"/>
                  <a:pt x="1811754" y="1133935"/>
                </a:cubicBezTo>
                <a:close/>
                <a:moveTo>
                  <a:pt x="1831946" y="1176893"/>
                </a:moveTo>
                <a:cubicBezTo>
                  <a:pt x="1831565" y="1174607"/>
                  <a:pt x="1830422" y="1171368"/>
                  <a:pt x="1828136" y="1170511"/>
                </a:cubicBezTo>
                <a:cubicBezTo>
                  <a:pt x="1825565" y="1169368"/>
                  <a:pt x="1824231" y="1173273"/>
                  <a:pt x="1824517" y="1174988"/>
                </a:cubicBezTo>
                <a:cubicBezTo>
                  <a:pt x="1824898" y="1179465"/>
                  <a:pt x="1820707" y="1183084"/>
                  <a:pt x="1816611" y="1178703"/>
                </a:cubicBezTo>
                <a:cubicBezTo>
                  <a:pt x="1812801" y="1175750"/>
                  <a:pt x="1816040" y="1184227"/>
                  <a:pt x="1816135" y="1185751"/>
                </a:cubicBezTo>
                <a:cubicBezTo>
                  <a:pt x="1816040" y="1189942"/>
                  <a:pt x="1811754" y="1188609"/>
                  <a:pt x="1811468" y="1185370"/>
                </a:cubicBezTo>
                <a:cubicBezTo>
                  <a:pt x="1809944" y="1180322"/>
                  <a:pt x="1807848" y="1179750"/>
                  <a:pt x="1806515" y="1184132"/>
                </a:cubicBezTo>
                <a:cubicBezTo>
                  <a:pt x="1806038" y="1185942"/>
                  <a:pt x="1806800" y="1188894"/>
                  <a:pt x="1803562" y="1189180"/>
                </a:cubicBezTo>
                <a:cubicBezTo>
                  <a:pt x="1800133" y="1189371"/>
                  <a:pt x="1801657" y="1185466"/>
                  <a:pt x="1801466" y="1183465"/>
                </a:cubicBezTo>
                <a:cubicBezTo>
                  <a:pt x="1801181" y="1180608"/>
                  <a:pt x="1796799" y="1179846"/>
                  <a:pt x="1794513" y="1182989"/>
                </a:cubicBezTo>
                <a:cubicBezTo>
                  <a:pt x="1787560" y="1211088"/>
                  <a:pt x="1833280" y="1196705"/>
                  <a:pt x="1831946" y="1176893"/>
                </a:cubicBezTo>
                <a:close/>
                <a:moveTo>
                  <a:pt x="1854521" y="1202039"/>
                </a:moveTo>
                <a:cubicBezTo>
                  <a:pt x="1852997" y="1200706"/>
                  <a:pt x="1850330" y="1198800"/>
                  <a:pt x="1847663" y="1199086"/>
                </a:cubicBezTo>
                <a:cubicBezTo>
                  <a:pt x="1844519" y="1199372"/>
                  <a:pt x="1845567" y="1202610"/>
                  <a:pt x="1846520" y="1203754"/>
                </a:cubicBezTo>
                <a:cubicBezTo>
                  <a:pt x="1849187" y="1206802"/>
                  <a:pt x="1846901" y="1211183"/>
                  <a:pt x="1841090" y="1209754"/>
                </a:cubicBezTo>
                <a:cubicBezTo>
                  <a:pt x="1834994" y="1209564"/>
                  <a:pt x="1846424" y="1214612"/>
                  <a:pt x="1844424" y="1216898"/>
                </a:cubicBezTo>
                <a:cubicBezTo>
                  <a:pt x="1843091" y="1219184"/>
                  <a:pt x="1840709" y="1217565"/>
                  <a:pt x="1839662" y="1216803"/>
                </a:cubicBezTo>
                <a:cubicBezTo>
                  <a:pt x="1834804" y="1213183"/>
                  <a:pt x="1833756" y="1215279"/>
                  <a:pt x="1834518" y="1218041"/>
                </a:cubicBezTo>
                <a:cubicBezTo>
                  <a:pt x="1834994" y="1219565"/>
                  <a:pt x="1837185" y="1221375"/>
                  <a:pt x="1834328" y="1222899"/>
                </a:cubicBezTo>
                <a:cubicBezTo>
                  <a:pt x="1831375" y="1224518"/>
                  <a:pt x="1830708" y="1221089"/>
                  <a:pt x="1829565" y="1219755"/>
                </a:cubicBezTo>
                <a:cubicBezTo>
                  <a:pt x="1827851" y="1217850"/>
                  <a:pt x="1823469" y="1219184"/>
                  <a:pt x="1823183" y="1222422"/>
                </a:cubicBezTo>
                <a:cubicBezTo>
                  <a:pt x="1830232" y="1244806"/>
                  <a:pt x="1864522" y="1216993"/>
                  <a:pt x="1854521" y="1202039"/>
                </a:cubicBezTo>
                <a:close/>
                <a:moveTo>
                  <a:pt x="1879476" y="1231376"/>
                </a:moveTo>
                <a:cubicBezTo>
                  <a:pt x="1878524" y="1229376"/>
                  <a:pt x="1876523" y="1226709"/>
                  <a:pt x="1874237" y="1226233"/>
                </a:cubicBezTo>
                <a:cubicBezTo>
                  <a:pt x="1871475" y="1225756"/>
                  <a:pt x="1871570" y="1229566"/>
                  <a:pt x="1872142" y="1231090"/>
                </a:cubicBezTo>
                <a:cubicBezTo>
                  <a:pt x="1873761" y="1235091"/>
                  <a:pt x="1870808" y="1239282"/>
                  <a:pt x="1866046" y="1236138"/>
                </a:cubicBezTo>
                <a:cubicBezTo>
                  <a:pt x="1860712" y="1234329"/>
                  <a:pt x="1869665" y="1242996"/>
                  <a:pt x="1867284" y="1244806"/>
                </a:cubicBezTo>
                <a:cubicBezTo>
                  <a:pt x="1863665" y="1249092"/>
                  <a:pt x="1859569" y="1233281"/>
                  <a:pt x="1858426" y="1243187"/>
                </a:cubicBezTo>
                <a:cubicBezTo>
                  <a:pt x="1858426" y="1244901"/>
                  <a:pt x="1859950" y="1247568"/>
                  <a:pt x="1856997" y="1248426"/>
                </a:cubicBezTo>
                <a:cubicBezTo>
                  <a:pt x="1854044" y="1249283"/>
                  <a:pt x="1854330" y="1245473"/>
                  <a:pt x="1853568" y="1243663"/>
                </a:cubicBezTo>
                <a:cubicBezTo>
                  <a:pt x="1852520" y="1241187"/>
                  <a:pt x="1848329" y="1241377"/>
                  <a:pt x="1847186" y="1244711"/>
                </a:cubicBezTo>
                <a:cubicBezTo>
                  <a:pt x="1848044" y="1271476"/>
                  <a:pt x="1885858" y="1249283"/>
                  <a:pt x="1879476" y="1231376"/>
                </a:cubicBezTo>
                <a:close/>
                <a:moveTo>
                  <a:pt x="1914242" y="1263380"/>
                </a:moveTo>
                <a:cubicBezTo>
                  <a:pt x="1912909" y="1255474"/>
                  <a:pt x="1904813" y="1253950"/>
                  <a:pt x="1898240" y="1256998"/>
                </a:cubicBezTo>
                <a:cubicBezTo>
                  <a:pt x="1891192" y="1262142"/>
                  <a:pt x="1912052" y="1263285"/>
                  <a:pt x="1898621" y="1270429"/>
                </a:cubicBezTo>
                <a:cubicBezTo>
                  <a:pt x="1887763" y="1273953"/>
                  <a:pt x="1905384" y="1272429"/>
                  <a:pt x="1904908" y="1275953"/>
                </a:cubicBezTo>
                <a:cubicBezTo>
                  <a:pt x="1904622" y="1281858"/>
                  <a:pt x="1887668" y="1274810"/>
                  <a:pt x="1894526" y="1282430"/>
                </a:cubicBezTo>
                <a:cubicBezTo>
                  <a:pt x="1895954" y="1283573"/>
                  <a:pt x="1899479" y="1284145"/>
                  <a:pt x="1897193" y="1287288"/>
                </a:cubicBezTo>
                <a:cubicBezTo>
                  <a:pt x="1894907" y="1290431"/>
                  <a:pt x="1892144" y="1287478"/>
                  <a:pt x="1889954" y="1286907"/>
                </a:cubicBezTo>
                <a:cubicBezTo>
                  <a:pt x="1886810" y="1286050"/>
                  <a:pt x="1882810" y="1289764"/>
                  <a:pt x="1884429" y="1293098"/>
                </a:cubicBezTo>
                <a:cubicBezTo>
                  <a:pt x="1885953" y="1296146"/>
                  <a:pt x="1890620" y="1297003"/>
                  <a:pt x="1893764" y="1297099"/>
                </a:cubicBezTo>
                <a:cubicBezTo>
                  <a:pt x="1909099" y="1296717"/>
                  <a:pt x="1917862" y="1276143"/>
                  <a:pt x="1914242" y="1263380"/>
                </a:cubicBezTo>
                <a:close/>
                <a:moveTo>
                  <a:pt x="1920719" y="1305195"/>
                </a:moveTo>
                <a:cubicBezTo>
                  <a:pt x="1918719" y="1303004"/>
                  <a:pt x="1915195" y="1299956"/>
                  <a:pt x="1912052" y="1300051"/>
                </a:cubicBezTo>
                <a:cubicBezTo>
                  <a:pt x="1908337" y="1300051"/>
                  <a:pt x="1909766" y="1304814"/>
                  <a:pt x="1911099" y="1306528"/>
                </a:cubicBezTo>
                <a:cubicBezTo>
                  <a:pt x="1914719" y="1311195"/>
                  <a:pt x="1912433" y="1317006"/>
                  <a:pt x="1905003" y="1314243"/>
                </a:cubicBezTo>
                <a:cubicBezTo>
                  <a:pt x="1897383" y="1312910"/>
                  <a:pt x="1912242" y="1322054"/>
                  <a:pt x="1909766" y="1324721"/>
                </a:cubicBezTo>
                <a:cubicBezTo>
                  <a:pt x="1906813" y="1330722"/>
                  <a:pt x="1895097" y="1312243"/>
                  <a:pt x="1897574" y="1324721"/>
                </a:cubicBezTo>
                <a:cubicBezTo>
                  <a:pt x="1898240" y="1326912"/>
                  <a:pt x="1901193" y="1329674"/>
                  <a:pt x="1897764" y="1331484"/>
                </a:cubicBezTo>
                <a:cubicBezTo>
                  <a:pt x="1894145" y="1333293"/>
                  <a:pt x="1893097" y="1328436"/>
                  <a:pt x="1891478" y="1326340"/>
                </a:cubicBezTo>
                <a:cubicBezTo>
                  <a:pt x="1889096" y="1323292"/>
                  <a:pt x="1883572" y="1324721"/>
                  <a:pt x="1883572" y="1329293"/>
                </a:cubicBezTo>
                <a:cubicBezTo>
                  <a:pt x="1894049" y="1361392"/>
                  <a:pt x="1935579" y="1327579"/>
                  <a:pt x="1920719" y="1305195"/>
                </a:cubicBezTo>
                <a:close/>
                <a:moveTo>
                  <a:pt x="1961963" y="1285192"/>
                </a:moveTo>
                <a:cubicBezTo>
                  <a:pt x="1961677" y="1284335"/>
                  <a:pt x="1961296" y="1283478"/>
                  <a:pt x="1960915" y="1282620"/>
                </a:cubicBezTo>
                <a:lnTo>
                  <a:pt x="1961010" y="1282525"/>
                </a:lnTo>
                <a:cubicBezTo>
                  <a:pt x="1959010" y="1278049"/>
                  <a:pt x="1952533" y="1271667"/>
                  <a:pt x="1947008" y="1270905"/>
                </a:cubicBezTo>
                <a:cubicBezTo>
                  <a:pt x="1940912" y="1271857"/>
                  <a:pt x="1954533" y="1284430"/>
                  <a:pt x="1941960" y="1282716"/>
                </a:cubicBezTo>
                <a:cubicBezTo>
                  <a:pt x="1936531" y="1282430"/>
                  <a:pt x="1947104" y="1288431"/>
                  <a:pt x="1945675" y="1290812"/>
                </a:cubicBezTo>
                <a:cubicBezTo>
                  <a:pt x="1944722" y="1292908"/>
                  <a:pt x="1942246" y="1291574"/>
                  <a:pt x="1941198" y="1290431"/>
                </a:cubicBezTo>
                <a:cubicBezTo>
                  <a:pt x="1936531" y="1286335"/>
                  <a:pt x="1935674" y="1288716"/>
                  <a:pt x="1936626" y="1291669"/>
                </a:cubicBezTo>
                <a:cubicBezTo>
                  <a:pt x="1940150" y="1297194"/>
                  <a:pt x="1934912" y="1300242"/>
                  <a:pt x="1932245" y="1293479"/>
                </a:cubicBezTo>
                <a:cubicBezTo>
                  <a:pt x="1930625" y="1291383"/>
                  <a:pt x="1926720" y="1292812"/>
                  <a:pt x="1926530" y="1296337"/>
                </a:cubicBezTo>
                <a:cubicBezTo>
                  <a:pt x="1926339" y="1299384"/>
                  <a:pt x="1929101" y="1302242"/>
                  <a:pt x="1931102" y="1303671"/>
                </a:cubicBezTo>
                <a:cubicBezTo>
                  <a:pt x="1938436" y="1307195"/>
                  <a:pt x="1949104" y="1305480"/>
                  <a:pt x="1955867" y="1301861"/>
                </a:cubicBezTo>
                <a:cubicBezTo>
                  <a:pt x="1959296" y="1297479"/>
                  <a:pt x="1963582" y="1290907"/>
                  <a:pt x="1961963" y="1285192"/>
                </a:cubicBezTo>
                <a:close/>
                <a:moveTo>
                  <a:pt x="1914909" y="1386729"/>
                </a:moveTo>
                <a:lnTo>
                  <a:pt x="1914909" y="1386729"/>
                </a:lnTo>
                <a:lnTo>
                  <a:pt x="1914909" y="1386729"/>
                </a:lnTo>
                <a:lnTo>
                  <a:pt x="1914909" y="1386729"/>
                </a:lnTo>
                <a:lnTo>
                  <a:pt x="1914909" y="1386729"/>
                </a:lnTo>
                <a:close/>
                <a:moveTo>
                  <a:pt x="1975012" y="1327293"/>
                </a:moveTo>
                <a:cubicBezTo>
                  <a:pt x="1972059" y="1321673"/>
                  <a:pt x="1960058" y="1316529"/>
                  <a:pt x="1965106" y="1327388"/>
                </a:cubicBezTo>
                <a:cubicBezTo>
                  <a:pt x="1968535" y="1332627"/>
                  <a:pt x="1965868" y="1338246"/>
                  <a:pt x="1958534" y="1334532"/>
                </a:cubicBezTo>
                <a:cubicBezTo>
                  <a:pt x="1951009" y="1332341"/>
                  <a:pt x="1965296" y="1343295"/>
                  <a:pt x="1962725" y="1345771"/>
                </a:cubicBezTo>
                <a:cubicBezTo>
                  <a:pt x="1959581" y="1351486"/>
                  <a:pt x="1948818" y="1331484"/>
                  <a:pt x="1950437" y="1344342"/>
                </a:cubicBezTo>
                <a:cubicBezTo>
                  <a:pt x="1951009" y="1346533"/>
                  <a:pt x="1953771" y="1349772"/>
                  <a:pt x="1950152" y="1351200"/>
                </a:cubicBezTo>
                <a:cubicBezTo>
                  <a:pt x="1946437" y="1352629"/>
                  <a:pt x="1945675" y="1347676"/>
                  <a:pt x="1944246" y="1345295"/>
                </a:cubicBezTo>
                <a:cubicBezTo>
                  <a:pt x="1942151" y="1341961"/>
                  <a:pt x="1936531" y="1342818"/>
                  <a:pt x="1936150" y="1347391"/>
                </a:cubicBezTo>
                <a:cubicBezTo>
                  <a:pt x="1943675" y="1380442"/>
                  <a:pt x="1989109" y="1351962"/>
                  <a:pt x="1975012" y="1327293"/>
                </a:cubicBezTo>
                <a:close/>
                <a:moveTo>
                  <a:pt x="1994443" y="1291860"/>
                </a:moveTo>
                <a:cubicBezTo>
                  <a:pt x="1989776" y="1286812"/>
                  <a:pt x="1982251" y="1289764"/>
                  <a:pt x="1978250" y="1294527"/>
                </a:cubicBezTo>
                <a:cubicBezTo>
                  <a:pt x="1976250" y="1297479"/>
                  <a:pt x="1979870" y="1297861"/>
                  <a:pt x="1981584" y="1297479"/>
                </a:cubicBezTo>
                <a:cubicBezTo>
                  <a:pt x="1986251" y="1296337"/>
                  <a:pt x="1988347" y="1300146"/>
                  <a:pt x="1982918" y="1304814"/>
                </a:cubicBezTo>
                <a:cubicBezTo>
                  <a:pt x="1978250" y="1310148"/>
                  <a:pt x="1990919" y="1302147"/>
                  <a:pt x="1991490" y="1304814"/>
                </a:cubicBezTo>
                <a:cubicBezTo>
                  <a:pt x="1992538" y="1306909"/>
                  <a:pt x="1989395" y="1308338"/>
                  <a:pt x="1988061" y="1309005"/>
                </a:cubicBezTo>
                <a:cubicBezTo>
                  <a:pt x="1981394" y="1311862"/>
                  <a:pt x="1982537" y="1313767"/>
                  <a:pt x="1985585" y="1314053"/>
                </a:cubicBezTo>
                <a:cubicBezTo>
                  <a:pt x="1987204" y="1314243"/>
                  <a:pt x="1990347" y="1313005"/>
                  <a:pt x="1989776" y="1316244"/>
                </a:cubicBezTo>
                <a:cubicBezTo>
                  <a:pt x="1989204" y="1319482"/>
                  <a:pt x="1985775" y="1318625"/>
                  <a:pt x="1983775" y="1319196"/>
                </a:cubicBezTo>
                <a:cubicBezTo>
                  <a:pt x="1980917" y="1319958"/>
                  <a:pt x="1979203" y="1324340"/>
                  <a:pt x="1981870" y="1326054"/>
                </a:cubicBezTo>
                <a:cubicBezTo>
                  <a:pt x="1984346" y="1327483"/>
                  <a:pt x="1988442" y="1325959"/>
                  <a:pt x="1990919" y="1324721"/>
                </a:cubicBezTo>
                <a:cubicBezTo>
                  <a:pt x="2001872" y="1318816"/>
                  <a:pt x="2003492" y="1299575"/>
                  <a:pt x="1994443" y="1291860"/>
                </a:cubicBezTo>
                <a:close/>
                <a:moveTo>
                  <a:pt x="2007778" y="1345771"/>
                </a:moveTo>
                <a:cubicBezTo>
                  <a:pt x="2005683" y="1337104"/>
                  <a:pt x="1996253" y="1333770"/>
                  <a:pt x="1988537" y="1336627"/>
                </a:cubicBezTo>
                <a:cubicBezTo>
                  <a:pt x="1984918" y="1338532"/>
                  <a:pt x="1988537" y="1341771"/>
                  <a:pt x="1990633" y="1342628"/>
                </a:cubicBezTo>
                <a:cubicBezTo>
                  <a:pt x="1996348" y="1344724"/>
                  <a:pt x="1996919" y="1350724"/>
                  <a:pt x="1988442" y="1352153"/>
                </a:cubicBezTo>
                <a:cubicBezTo>
                  <a:pt x="1980536" y="1354820"/>
                  <a:pt x="1998920" y="1355106"/>
                  <a:pt x="1998062" y="1358630"/>
                </a:cubicBezTo>
                <a:cubicBezTo>
                  <a:pt x="1998348" y="1365012"/>
                  <a:pt x="1978060" y="1355582"/>
                  <a:pt x="1986537" y="1364726"/>
                </a:cubicBezTo>
                <a:cubicBezTo>
                  <a:pt x="1988252" y="1366155"/>
                  <a:pt x="1992347" y="1367107"/>
                  <a:pt x="1989966" y="1370346"/>
                </a:cubicBezTo>
                <a:cubicBezTo>
                  <a:pt x="1987490" y="1373584"/>
                  <a:pt x="1984156" y="1370060"/>
                  <a:pt x="1981584" y="1369203"/>
                </a:cubicBezTo>
                <a:cubicBezTo>
                  <a:pt x="1977965" y="1367869"/>
                  <a:pt x="1973679" y="1371489"/>
                  <a:pt x="1975583" y="1375489"/>
                </a:cubicBezTo>
                <a:cubicBezTo>
                  <a:pt x="1977298" y="1379109"/>
                  <a:pt x="1982918" y="1380347"/>
                  <a:pt x="1986442" y="1380823"/>
                </a:cubicBezTo>
                <a:cubicBezTo>
                  <a:pt x="2004254" y="1382252"/>
                  <a:pt x="2013588" y="1360249"/>
                  <a:pt x="2007778" y="1345771"/>
                </a:cubicBezTo>
                <a:close/>
                <a:moveTo>
                  <a:pt x="2010826" y="1406065"/>
                </a:moveTo>
                <a:cubicBezTo>
                  <a:pt x="2010921" y="1398635"/>
                  <a:pt x="2003968" y="1392825"/>
                  <a:pt x="1996919" y="1392920"/>
                </a:cubicBezTo>
                <a:cubicBezTo>
                  <a:pt x="1993490" y="1393396"/>
                  <a:pt x="1995872" y="1397016"/>
                  <a:pt x="1997396" y="1398254"/>
                </a:cubicBezTo>
                <a:cubicBezTo>
                  <a:pt x="2001682" y="1401683"/>
                  <a:pt x="2000729" y="1406541"/>
                  <a:pt x="1993395" y="1405112"/>
                </a:cubicBezTo>
                <a:cubicBezTo>
                  <a:pt x="1986442" y="1405112"/>
                  <a:pt x="2001206" y="1410351"/>
                  <a:pt x="1999777" y="1413113"/>
                </a:cubicBezTo>
                <a:cubicBezTo>
                  <a:pt x="1998253" y="1418161"/>
                  <a:pt x="1984156" y="1404731"/>
                  <a:pt x="1988823" y="1414446"/>
                </a:cubicBezTo>
                <a:cubicBezTo>
                  <a:pt x="1989871" y="1416066"/>
                  <a:pt x="1993014" y="1418066"/>
                  <a:pt x="1990252" y="1419876"/>
                </a:cubicBezTo>
                <a:cubicBezTo>
                  <a:pt x="1987394" y="1421686"/>
                  <a:pt x="1985585" y="1418066"/>
                  <a:pt x="1983775" y="1416447"/>
                </a:cubicBezTo>
                <a:cubicBezTo>
                  <a:pt x="1981203" y="1414351"/>
                  <a:pt x="1976726" y="1415875"/>
                  <a:pt x="1977393" y="1419495"/>
                </a:cubicBezTo>
                <a:cubicBezTo>
                  <a:pt x="1986347" y="1437973"/>
                  <a:pt x="2014064" y="1424638"/>
                  <a:pt x="2010826" y="1406065"/>
                </a:cubicBezTo>
                <a:close/>
                <a:moveTo>
                  <a:pt x="2039496" y="1315101"/>
                </a:moveTo>
                <a:cubicBezTo>
                  <a:pt x="2039210" y="1308147"/>
                  <a:pt x="2033305" y="1303290"/>
                  <a:pt x="2026828" y="1304528"/>
                </a:cubicBezTo>
                <a:cubicBezTo>
                  <a:pt x="2023875" y="1305480"/>
                  <a:pt x="2026161" y="1308719"/>
                  <a:pt x="2027590" y="1309671"/>
                </a:cubicBezTo>
                <a:cubicBezTo>
                  <a:pt x="2031495" y="1312338"/>
                  <a:pt x="2030924" y="1317291"/>
                  <a:pt x="2024542" y="1317006"/>
                </a:cubicBezTo>
                <a:cubicBezTo>
                  <a:pt x="2018541" y="1318149"/>
                  <a:pt x="2031686" y="1321006"/>
                  <a:pt x="2030543" y="1323768"/>
                </a:cubicBezTo>
                <a:cubicBezTo>
                  <a:pt x="2030066" y="1326436"/>
                  <a:pt x="2027114" y="1325102"/>
                  <a:pt x="2025780" y="1324530"/>
                </a:cubicBezTo>
                <a:cubicBezTo>
                  <a:pt x="2019684" y="1321768"/>
                  <a:pt x="2019303" y="1324245"/>
                  <a:pt x="2021208" y="1326816"/>
                </a:cubicBezTo>
                <a:cubicBezTo>
                  <a:pt x="2022256" y="1328245"/>
                  <a:pt x="2025018" y="1329674"/>
                  <a:pt x="2022827" y="1331865"/>
                </a:cubicBezTo>
                <a:cubicBezTo>
                  <a:pt x="2020541" y="1334055"/>
                  <a:pt x="2018636" y="1330722"/>
                  <a:pt x="2016922" y="1329674"/>
                </a:cubicBezTo>
                <a:cubicBezTo>
                  <a:pt x="2014541" y="1328055"/>
                  <a:pt x="2010826" y="1330245"/>
                  <a:pt x="2011588" y="1333770"/>
                </a:cubicBezTo>
                <a:cubicBezTo>
                  <a:pt x="2012255" y="1336913"/>
                  <a:pt x="2016065" y="1338723"/>
                  <a:pt x="2018541" y="1339675"/>
                </a:cubicBezTo>
                <a:cubicBezTo>
                  <a:pt x="2031686" y="1343676"/>
                  <a:pt x="2041782" y="1326912"/>
                  <a:pt x="2039496" y="1315101"/>
                </a:cubicBezTo>
                <a:close/>
                <a:moveTo>
                  <a:pt x="2048450" y="1358154"/>
                </a:moveTo>
                <a:cubicBezTo>
                  <a:pt x="2045497" y="1349772"/>
                  <a:pt x="2035877" y="1346819"/>
                  <a:pt x="2028257" y="1350438"/>
                </a:cubicBezTo>
                <a:cubicBezTo>
                  <a:pt x="2024733" y="1352534"/>
                  <a:pt x="2028733" y="1355582"/>
                  <a:pt x="2030924" y="1356154"/>
                </a:cubicBezTo>
                <a:cubicBezTo>
                  <a:pt x="2036924" y="1357868"/>
                  <a:pt x="2037877" y="1363869"/>
                  <a:pt x="2029495" y="1365774"/>
                </a:cubicBezTo>
                <a:cubicBezTo>
                  <a:pt x="2021780" y="1369012"/>
                  <a:pt x="2040354" y="1367965"/>
                  <a:pt x="2039687" y="1371584"/>
                </a:cubicBezTo>
                <a:cubicBezTo>
                  <a:pt x="2040449" y="1377966"/>
                  <a:pt x="2019398" y="1369774"/>
                  <a:pt x="2028638" y="1378442"/>
                </a:cubicBezTo>
                <a:cubicBezTo>
                  <a:pt x="2030447" y="1379775"/>
                  <a:pt x="2034734" y="1380442"/>
                  <a:pt x="2032543" y="1383871"/>
                </a:cubicBezTo>
                <a:cubicBezTo>
                  <a:pt x="2030352" y="1387300"/>
                  <a:pt x="2026733" y="1383966"/>
                  <a:pt x="2024066" y="1383300"/>
                </a:cubicBezTo>
                <a:cubicBezTo>
                  <a:pt x="2020351" y="1382252"/>
                  <a:pt x="2016255" y="1386348"/>
                  <a:pt x="2018541" y="1390062"/>
                </a:cubicBezTo>
                <a:cubicBezTo>
                  <a:pt x="2037496" y="1406350"/>
                  <a:pt x="2059308" y="1376346"/>
                  <a:pt x="2048450" y="1358154"/>
                </a:cubicBezTo>
                <a:close/>
                <a:moveTo>
                  <a:pt x="2084930" y="1329007"/>
                </a:moveTo>
                <a:cubicBezTo>
                  <a:pt x="2082835" y="1321101"/>
                  <a:pt x="2074262" y="1317672"/>
                  <a:pt x="2067119" y="1320530"/>
                </a:cubicBezTo>
                <a:cubicBezTo>
                  <a:pt x="2060356" y="1325292"/>
                  <a:pt x="2082359" y="1328721"/>
                  <a:pt x="2069024" y="1334913"/>
                </a:cubicBezTo>
                <a:cubicBezTo>
                  <a:pt x="2058070" y="1337580"/>
                  <a:pt x="2076548" y="1337866"/>
                  <a:pt x="2076263" y="1341295"/>
                </a:cubicBezTo>
                <a:cubicBezTo>
                  <a:pt x="2076358" y="1347581"/>
                  <a:pt x="2058260" y="1338437"/>
                  <a:pt x="2065880" y="1347200"/>
                </a:cubicBezTo>
                <a:cubicBezTo>
                  <a:pt x="2067404" y="1348629"/>
                  <a:pt x="2071214" y="1349486"/>
                  <a:pt x="2069024" y="1352534"/>
                </a:cubicBezTo>
                <a:cubicBezTo>
                  <a:pt x="2066833" y="1355677"/>
                  <a:pt x="2063785" y="1352248"/>
                  <a:pt x="2061499" y="1351486"/>
                </a:cubicBezTo>
                <a:cubicBezTo>
                  <a:pt x="2058260" y="1350248"/>
                  <a:pt x="2054355" y="1353867"/>
                  <a:pt x="2056165" y="1357487"/>
                </a:cubicBezTo>
                <a:cubicBezTo>
                  <a:pt x="2073024" y="1374346"/>
                  <a:pt x="2093503" y="1345962"/>
                  <a:pt x="2084930" y="1329007"/>
                </a:cubicBezTo>
                <a:close/>
                <a:moveTo>
                  <a:pt x="2079977" y="1374061"/>
                </a:moveTo>
                <a:cubicBezTo>
                  <a:pt x="2076072" y="1374251"/>
                  <a:pt x="2070071" y="1375204"/>
                  <a:pt x="2066928" y="1378156"/>
                </a:cubicBezTo>
                <a:cubicBezTo>
                  <a:pt x="2063309" y="1381585"/>
                  <a:pt x="2069024" y="1383776"/>
                  <a:pt x="2071786" y="1383871"/>
                </a:cubicBezTo>
                <a:cubicBezTo>
                  <a:pt x="2080644" y="1384062"/>
                  <a:pt x="2080644" y="1391967"/>
                  <a:pt x="2072834" y="1395206"/>
                </a:cubicBezTo>
                <a:cubicBezTo>
                  <a:pt x="2064642" y="1401016"/>
                  <a:pt x="2086264" y="1394730"/>
                  <a:pt x="2086550" y="1398825"/>
                </a:cubicBezTo>
                <a:cubicBezTo>
                  <a:pt x="2089217" y="1405969"/>
                  <a:pt x="2062070" y="1402636"/>
                  <a:pt x="2075405" y="1409875"/>
                </a:cubicBezTo>
                <a:cubicBezTo>
                  <a:pt x="2077977" y="1410827"/>
                  <a:pt x="2083121" y="1410351"/>
                  <a:pt x="2081597" y="1414828"/>
                </a:cubicBezTo>
                <a:cubicBezTo>
                  <a:pt x="2080073" y="1419304"/>
                  <a:pt x="2074739" y="1416733"/>
                  <a:pt x="2071405" y="1416637"/>
                </a:cubicBezTo>
                <a:cubicBezTo>
                  <a:pt x="2066738" y="1416447"/>
                  <a:pt x="2063118" y="1422162"/>
                  <a:pt x="2066928" y="1425781"/>
                </a:cubicBezTo>
                <a:cubicBezTo>
                  <a:pt x="2101980" y="1441688"/>
                  <a:pt x="2114077" y="1379013"/>
                  <a:pt x="2079977" y="1374061"/>
                </a:cubicBezTo>
                <a:close/>
                <a:moveTo>
                  <a:pt x="2123030" y="1341961"/>
                </a:moveTo>
                <a:cubicBezTo>
                  <a:pt x="2122364" y="1334817"/>
                  <a:pt x="2115601" y="1330245"/>
                  <a:pt x="2108934" y="1331198"/>
                </a:cubicBezTo>
                <a:cubicBezTo>
                  <a:pt x="2105885" y="1332055"/>
                  <a:pt x="2108457" y="1335389"/>
                  <a:pt x="2109981" y="1336437"/>
                </a:cubicBezTo>
                <a:cubicBezTo>
                  <a:pt x="2114268" y="1339104"/>
                  <a:pt x="2113886" y="1344152"/>
                  <a:pt x="2107219" y="1343771"/>
                </a:cubicBezTo>
                <a:cubicBezTo>
                  <a:pt x="2100837" y="1344628"/>
                  <a:pt x="2115030" y="1348057"/>
                  <a:pt x="2113886" y="1350629"/>
                </a:cubicBezTo>
                <a:cubicBezTo>
                  <a:pt x="2112934" y="1355868"/>
                  <a:pt x="2099027" y="1344724"/>
                  <a:pt x="2104266" y="1353582"/>
                </a:cubicBezTo>
                <a:cubicBezTo>
                  <a:pt x="2105409" y="1355011"/>
                  <a:pt x="2108362" y="1356534"/>
                  <a:pt x="2106171" y="1358725"/>
                </a:cubicBezTo>
                <a:cubicBezTo>
                  <a:pt x="2103885" y="1360916"/>
                  <a:pt x="2101790" y="1357487"/>
                  <a:pt x="2099980" y="1356344"/>
                </a:cubicBezTo>
                <a:cubicBezTo>
                  <a:pt x="2097408" y="1354725"/>
                  <a:pt x="2093693" y="1357011"/>
                  <a:pt x="2094646" y="1360440"/>
                </a:cubicBezTo>
                <a:cubicBezTo>
                  <a:pt x="2105695" y="1377585"/>
                  <a:pt x="2128174" y="1358249"/>
                  <a:pt x="2123030" y="1341961"/>
                </a:cubicBezTo>
                <a:close/>
                <a:moveTo>
                  <a:pt x="2141414" y="1374727"/>
                </a:moveTo>
                <a:cubicBezTo>
                  <a:pt x="2134080" y="1363774"/>
                  <a:pt x="2106743" y="1379966"/>
                  <a:pt x="2123983" y="1380728"/>
                </a:cubicBezTo>
                <a:cubicBezTo>
                  <a:pt x="2130365" y="1379585"/>
                  <a:pt x="2133794" y="1384443"/>
                  <a:pt x="2126650" y="1389967"/>
                </a:cubicBezTo>
                <a:cubicBezTo>
                  <a:pt x="2124078" y="1391967"/>
                  <a:pt x="2125221" y="1392444"/>
                  <a:pt x="2127793" y="1392063"/>
                </a:cubicBezTo>
                <a:cubicBezTo>
                  <a:pt x="2130651" y="1391587"/>
                  <a:pt x="2133318" y="1390253"/>
                  <a:pt x="2136080" y="1389777"/>
                </a:cubicBezTo>
                <a:cubicBezTo>
                  <a:pt x="2137223" y="1389586"/>
                  <a:pt x="2137985" y="1389491"/>
                  <a:pt x="2138651" y="1390634"/>
                </a:cubicBezTo>
                <a:cubicBezTo>
                  <a:pt x="2140366" y="1393396"/>
                  <a:pt x="2136080" y="1394920"/>
                  <a:pt x="2134175" y="1395492"/>
                </a:cubicBezTo>
                <a:cubicBezTo>
                  <a:pt x="2125317" y="1398445"/>
                  <a:pt x="2126936" y="1400921"/>
                  <a:pt x="2131127" y="1401588"/>
                </a:cubicBezTo>
                <a:cubicBezTo>
                  <a:pt x="2133413" y="1401969"/>
                  <a:pt x="2137604" y="1400730"/>
                  <a:pt x="2137032" y="1404731"/>
                </a:cubicBezTo>
                <a:cubicBezTo>
                  <a:pt x="2136461" y="1408732"/>
                  <a:pt x="2131698" y="1407398"/>
                  <a:pt x="2128936" y="1407874"/>
                </a:cubicBezTo>
                <a:cubicBezTo>
                  <a:pt x="2125031" y="1408636"/>
                  <a:pt x="2122935" y="1413970"/>
                  <a:pt x="2126745" y="1416256"/>
                </a:cubicBezTo>
                <a:cubicBezTo>
                  <a:pt x="2150653" y="1422829"/>
                  <a:pt x="2159130" y="1387015"/>
                  <a:pt x="2141414" y="1374727"/>
                </a:cubicBezTo>
                <a:close/>
                <a:moveTo>
                  <a:pt x="2172465" y="1345009"/>
                </a:moveTo>
                <a:cubicBezTo>
                  <a:pt x="2168560" y="1333960"/>
                  <a:pt x="2143128" y="1341009"/>
                  <a:pt x="2157035" y="1345771"/>
                </a:cubicBezTo>
                <a:cubicBezTo>
                  <a:pt x="2162464" y="1346343"/>
                  <a:pt x="2164179" y="1351391"/>
                  <a:pt x="2157225" y="1354249"/>
                </a:cubicBezTo>
                <a:cubicBezTo>
                  <a:pt x="2154749" y="1355296"/>
                  <a:pt x="2155511" y="1355963"/>
                  <a:pt x="2157701" y="1356249"/>
                </a:cubicBezTo>
                <a:cubicBezTo>
                  <a:pt x="2160083" y="1356534"/>
                  <a:pt x="2162559" y="1356154"/>
                  <a:pt x="2164845" y="1356439"/>
                </a:cubicBezTo>
                <a:cubicBezTo>
                  <a:pt x="2169608" y="1357773"/>
                  <a:pt x="2165226" y="1361392"/>
                  <a:pt x="2162083" y="1360821"/>
                </a:cubicBezTo>
                <a:cubicBezTo>
                  <a:pt x="2154272" y="1361107"/>
                  <a:pt x="2155034" y="1363678"/>
                  <a:pt x="2158273" y="1365202"/>
                </a:cubicBezTo>
                <a:cubicBezTo>
                  <a:pt x="2159988" y="1366059"/>
                  <a:pt x="2163702" y="1366059"/>
                  <a:pt x="2162369" y="1369298"/>
                </a:cubicBezTo>
                <a:cubicBezTo>
                  <a:pt x="2161035" y="1372537"/>
                  <a:pt x="2157511" y="1370250"/>
                  <a:pt x="2155130" y="1369965"/>
                </a:cubicBezTo>
                <a:cubicBezTo>
                  <a:pt x="2151796" y="1369584"/>
                  <a:pt x="2148939" y="1373679"/>
                  <a:pt x="2151510" y="1376442"/>
                </a:cubicBezTo>
                <a:cubicBezTo>
                  <a:pt x="2169798" y="1387681"/>
                  <a:pt x="2184181" y="1359011"/>
                  <a:pt x="2172465" y="1345009"/>
                </a:cubicBezTo>
                <a:close/>
                <a:moveTo>
                  <a:pt x="2194277" y="1374822"/>
                </a:moveTo>
                <a:cubicBezTo>
                  <a:pt x="2190944" y="1374822"/>
                  <a:pt x="2185610" y="1375489"/>
                  <a:pt x="2182943" y="1377870"/>
                </a:cubicBezTo>
                <a:cubicBezTo>
                  <a:pt x="2179800" y="1380633"/>
                  <a:pt x="2184562" y="1382824"/>
                  <a:pt x="2187039" y="1382919"/>
                </a:cubicBezTo>
                <a:cubicBezTo>
                  <a:pt x="2193611" y="1383395"/>
                  <a:pt x="2195897" y="1389015"/>
                  <a:pt x="2187705" y="1392539"/>
                </a:cubicBezTo>
                <a:cubicBezTo>
                  <a:pt x="2180561" y="1397206"/>
                  <a:pt x="2199230" y="1392539"/>
                  <a:pt x="2199326" y="1396158"/>
                </a:cubicBezTo>
                <a:cubicBezTo>
                  <a:pt x="2200373" y="1399207"/>
                  <a:pt x="2195801" y="1399683"/>
                  <a:pt x="2193897" y="1399778"/>
                </a:cubicBezTo>
                <a:cubicBezTo>
                  <a:pt x="2184467" y="1400540"/>
                  <a:pt x="2185610" y="1403302"/>
                  <a:pt x="2189515" y="1404921"/>
                </a:cubicBezTo>
                <a:cubicBezTo>
                  <a:pt x="2191706" y="1405779"/>
                  <a:pt x="2196087" y="1405683"/>
                  <a:pt x="2194659" y="1409398"/>
                </a:cubicBezTo>
                <a:cubicBezTo>
                  <a:pt x="2193134" y="1413113"/>
                  <a:pt x="2188848" y="1410637"/>
                  <a:pt x="2185991" y="1410541"/>
                </a:cubicBezTo>
                <a:cubicBezTo>
                  <a:pt x="2181895" y="1410255"/>
                  <a:pt x="2178752" y="1415208"/>
                  <a:pt x="2182085" y="1418257"/>
                </a:cubicBezTo>
                <a:cubicBezTo>
                  <a:pt x="2211422" y="1432449"/>
                  <a:pt x="2223234" y="1380157"/>
                  <a:pt x="2194277" y="1374822"/>
                </a:cubicBezTo>
                <a:close/>
                <a:moveTo>
                  <a:pt x="2225139" y="1344724"/>
                </a:moveTo>
                <a:cubicBezTo>
                  <a:pt x="2221233" y="1334722"/>
                  <a:pt x="2197135" y="1342342"/>
                  <a:pt x="2210565" y="1346152"/>
                </a:cubicBezTo>
                <a:cubicBezTo>
                  <a:pt x="2215709" y="1346438"/>
                  <a:pt x="2217614" y="1350915"/>
                  <a:pt x="2211232" y="1353963"/>
                </a:cubicBezTo>
                <a:cubicBezTo>
                  <a:pt x="2208946" y="1355011"/>
                  <a:pt x="2209708" y="1355677"/>
                  <a:pt x="2211804" y="1355772"/>
                </a:cubicBezTo>
                <a:cubicBezTo>
                  <a:pt x="2214089" y="1355963"/>
                  <a:pt x="2216376" y="1355391"/>
                  <a:pt x="2218566" y="1355487"/>
                </a:cubicBezTo>
                <a:cubicBezTo>
                  <a:pt x="2223138" y="1356439"/>
                  <a:pt x="2219138" y="1360059"/>
                  <a:pt x="2216185" y="1359678"/>
                </a:cubicBezTo>
                <a:cubicBezTo>
                  <a:pt x="2208851" y="1360440"/>
                  <a:pt x="2209708" y="1362630"/>
                  <a:pt x="2212851" y="1363964"/>
                </a:cubicBezTo>
                <a:cubicBezTo>
                  <a:pt x="2214566" y="1364631"/>
                  <a:pt x="2217995" y="1364536"/>
                  <a:pt x="2216947" y="1367488"/>
                </a:cubicBezTo>
                <a:cubicBezTo>
                  <a:pt x="2215804" y="1370536"/>
                  <a:pt x="2212375" y="1368631"/>
                  <a:pt x="2210184" y="1368536"/>
                </a:cubicBezTo>
                <a:cubicBezTo>
                  <a:pt x="2207041" y="1368441"/>
                  <a:pt x="2204660" y="1372251"/>
                  <a:pt x="2207136" y="1374727"/>
                </a:cubicBezTo>
                <a:cubicBezTo>
                  <a:pt x="2224567" y="1384062"/>
                  <a:pt x="2236759" y="1357392"/>
                  <a:pt x="2225139" y="1344724"/>
                </a:cubicBezTo>
                <a:close/>
                <a:moveTo>
                  <a:pt x="2247427" y="1388634"/>
                </a:moveTo>
                <a:cubicBezTo>
                  <a:pt x="2240188" y="1380823"/>
                  <a:pt x="2227805" y="1383014"/>
                  <a:pt x="2220947" y="1389967"/>
                </a:cubicBezTo>
                <a:cubicBezTo>
                  <a:pt x="2217900" y="1393968"/>
                  <a:pt x="2223996" y="1395111"/>
                  <a:pt x="2226853" y="1394825"/>
                </a:cubicBezTo>
                <a:cubicBezTo>
                  <a:pt x="2233806" y="1393777"/>
                  <a:pt x="2237711" y="1398730"/>
                  <a:pt x="2231520" y="1404255"/>
                </a:cubicBezTo>
                <a:cubicBezTo>
                  <a:pt x="2219900" y="1413684"/>
                  <a:pt x="2241998" y="1402826"/>
                  <a:pt x="2243903" y="1406922"/>
                </a:cubicBezTo>
                <a:cubicBezTo>
                  <a:pt x="2247903" y="1413208"/>
                  <a:pt x="2220471" y="1414637"/>
                  <a:pt x="2234854" y="1419400"/>
                </a:cubicBezTo>
                <a:cubicBezTo>
                  <a:pt x="2237521" y="1419876"/>
                  <a:pt x="2242569" y="1418733"/>
                  <a:pt x="2241807" y="1423209"/>
                </a:cubicBezTo>
                <a:cubicBezTo>
                  <a:pt x="2241045" y="1427877"/>
                  <a:pt x="2235426" y="1426067"/>
                  <a:pt x="2232092" y="1426543"/>
                </a:cubicBezTo>
                <a:cubicBezTo>
                  <a:pt x="2227425" y="1427210"/>
                  <a:pt x="2224853" y="1433401"/>
                  <a:pt x="2229234" y="1436163"/>
                </a:cubicBezTo>
                <a:cubicBezTo>
                  <a:pt x="2257047" y="1444926"/>
                  <a:pt x="2268382" y="1403397"/>
                  <a:pt x="2247427" y="1388634"/>
                </a:cubicBezTo>
                <a:close/>
                <a:moveTo>
                  <a:pt x="2272478" y="1348819"/>
                </a:moveTo>
                <a:cubicBezTo>
                  <a:pt x="2268572" y="1340342"/>
                  <a:pt x="2247427" y="1347771"/>
                  <a:pt x="2259333" y="1350724"/>
                </a:cubicBezTo>
                <a:cubicBezTo>
                  <a:pt x="2261524" y="1350724"/>
                  <a:pt x="2263239" y="1351677"/>
                  <a:pt x="2263619" y="1353010"/>
                </a:cubicBezTo>
                <a:cubicBezTo>
                  <a:pt x="2264001" y="1354344"/>
                  <a:pt x="2262953" y="1356058"/>
                  <a:pt x="2260286" y="1357487"/>
                </a:cubicBezTo>
                <a:cubicBezTo>
                  <a:pt x="2255904" y="1361202"/>
                  <a:pt x="2268287" y="1356820"/>
                  <a:pt x="2268763" y="1359487"/>
                </a:cubicBezTo>
                <a:cubicBezTo>
                  <a:pt x="2270287" y="1363869"/>
                  <a:pt x="2254094" y="1362059"/>
                  <a:pt x="2262191" y="1366250"/>
                </a:cubicBezTo>
                <a:cubicBezTo>
                  <a:pt x="2263810" y="1366821"/>
                  <a:pt x="2266953" y="1366441"/>
                  <a:pt x="2266096" y="1369203"/>
                </a:cubicBezTo>
                <a:cubicBezTo>
                  <a:pt x="2265239" y="1371965"/>
                  <a:pt x="2261905" y="1370441"/>
                  <a:pt x="2260095" y="1370441"/>
                </a:cubicBezTo>
                <a:cubicBezTo>
                  <a:pt x="2257428" y="1370441"/>
                  <a:pt x="2255428" y="1373965"/>
                  <a:pt x="2257714" y="1376061"/>
                </a:cubicBezTo>
                <a:cubicBezTo>
                  <a:pt x="2273430" y="1383490"/>
                  <a:pt x="2283908" y="1359487"/>
                  <a:pt x="2272478" y="1348819"/>
                </a:cubicBezTo>
                <a:close/>
                <a:moveTo>
                  <a:pt x="2291051" y="1379299"/>
                </a:moveTo>
                <a:cubicBezTo>
                  <a:pt x="2285718" y="1376632"/>
                  <a:pt x="2269811" y="1378633"/>
                  <a:pt x="2281622" y="1384919"/>
                </a:cubicBezTo>
                <a:cubicBezTo>
                  <a:pt x="2288004" y="1387205"/>
                  <a:pt x="2288765" y="1393206"/>
                  <a:pt x="2279717" y="1394349"/>
                </a:cubicBezTo>
                <a:cubicBezTo>
                  <a:pt x="2271335" y="1396730"/>
                  <a:pt x="2291051" y="1397587"/>
                  <a:pt x="2290289" y="1401112"/>
                </a:cubicBezTo>
                <a:cubicBezTo>
                  <a:pt x="2290766" y="1407398"/>
                  <a:pt x="2268954" y="1397397"/>
                  <a:pt x="2278097" y="1406731"/>
                </a:cubicBezTo>
                <a:cubicBezTo>
                  <a:pt x="2280002" y="1408160"/>
                  <a:pt x="2284384" y="1409303"/>
                  <a:pt x="2281908" y="1412351"/>
                </a:cubicBezTo>
                <a:cubicBezTo>
                  <a:pt x="2279431" y="1415494"/>
                  <a:pt x="2275811" y="1411970"/>
                  <a:pt x="2273049" y="1411017"/>
                </a:cubicBezTo>
                <a:cubicBezTo>
                  <a:pt x="2269144" y="1409589"/>
                  <a:pt x="2264667" y="1413494"/>
                  <a:pt x="2267144" y="1417304"/>
                </a:cubicBezTo>
                <a:cubicBezTo>
                  <a:pt x="2291718" y="1439021"/>
                  <a:pt x="2318960" y="1392444"/>
                  <a:pt x="2291051" y="1379299"/>
                </a:cubicBezTo>
                <a:close/>
                <a:moveTo>
                  <a:pt x="2323818" y="1344152"/>
                </a:moveTo>
                <a:cubicBezTo>
                  <a:pt x="2319055" y="1332341"/>
                  <a:pt x="2289147" y="1340342"/>
                  <a:pt x="2305720" y="1345200"/>
                </a:cubicBezTo>
                <a:cubicBezTo>
                  <a:pt x="2311626" y="1345676"/>
                  <a:pt x="2313911" y="1350248"/>
                  <a:pt x="2308006" y="1353487"/>
                </a:cubicBezTo>
                <a:cubicBezTo>
                  <a:pt x="2305815" y="1354439"/>
                  <a:pt x="2302291" y="1355963"/>
                  <a:pt x="2306958" y="1356439"/>
                </a:cubicBezTo>
                <a:cubicBezTo>
                  <a:pt x="2309721" y="1356725"/>
                  <a:pt x="2312578" y="1356154"/>
                  <a:pt x="2315340" y="1356439"/>
                </a:cubicBezTo>
                <a:cubicBezTo>
                  <a:pt x="2320865" y="1357678"/>
                  <a:pt x="2316102" y="1361773"/>
                  <a:pt x="2312292" y="1361202"/>
                </a:cubicBezTo>
                <a:cubicBezTo>
                  <a:pt x="2303148" y="1361773"/>
                  <a:pt x="2304291" y="1364345"/>
                  <a:pt x="2308006" y="1365964"/>
                </a:cubicBezTo>
                <a:cubicBezTo>
                  <a:pt x="2310101" y="1366821"/>
                  <a:pt x="2314293" y="1366821"/>
                  <a:pt x="2312864" y="1370250"/>
                </a:cubicBezTo>
                <a:cubicBezTo>
                  <a:pt x="2311340" y="1373775"/>
                  <a:pt x="2307244" y="1371393"/>
                  <a:pt x="2304482" y="1371108"/>
                </a:cubicBezTo>
                <a:cubicBezTo>
                  <a:pt x="2300672" y="1370822"/>
                  <a:pt x="2297529" y="1375204"/>
                  <a:pt x="2300576" y="1378156"/>
                </a:cubicBezTo>
                <a:cubicBezTo>
                  <a:pt x="2320674" y="1389777"/>
                  <a:pt x="2338296" y="1359773"/>
                  <a:pt x="2323818" y="1344152"/>
                </a:cubicBezTo>
                <a:close/>
                <a:moveTo>
                  <a:pt x="2334295" y="1380823"/>
                </a:moveTo>
                <a:cubicBezTo>
                  <a:pt x="2330771" y="1381109"/>
                  <a:pt x="2325246" y="1382347"/>
                  <a:pt x="2322675" y="1384919"/>
                </a:cubicBezTo>
                <a:cubicBezTo>
                  <a:pt x="2319626" y="1387967"/>
                  <a:pt x="2324960" y="1389491"/>
                  <a:pt x="2327437" y="1389491"/>
                </a:cubicBezTo>
                <a:cubicBezTo>
                  <a:pt x="2334295" y="1389300"/>
                  <a:pt x="2337248" y="1394634"/>
                  <a:pt x="2329151" y="1398921"/>
                </a:cubicBezTo>
                <a:cubicBezTo>
                  <a:pt x="2322198" y="1404159"/>
                  <a:pt x="2341058" y="1397873"/>
                  <a:pt x="2341629" y="1401302"/>
                </a:cubicBezTo>
                <a:cubicBezTo>
                  <a:pt x="2344296" y="1407112"/>
                  <a:pt x="2320198" y="1405588"/>
                  <a:pt x="2332390" y="1410922"/>
                </a:cubicBezTo>
                <a:cubicBezTo>
                  <a:pt x="2334676" y="1411589"/>
                  <a:pt x="2339248" y="1411017"/>
                  <a:pt x="2338105" y="1414828"/>
                </a:cubicBezTo>
                <a:cubicBezTo>
                  <a:pt x="2336962" y="1418637"/>
                  <a:pt x="2332200" y="1416637"/>
                  <a:pt x="2329342" y="1416733"/>
                </a:cubicBezTo>
                <a:cubicBezTo>
                  <a:pt x="2325056" y="1416828"/>
                  <a:pt x="2322389" y="1422066"/>
                  <a:pt x="2326199" y="1424733"/>
                </a:cubicBezTo>
                <a:cubicBezTo>
                  <a:pt x="2357250" y="1436068"/>
                  <a:pt x="2365251" y="1383109"/>
                  <a:pt x="2334295" y="1380823"/>
                </a:cubicBezTo>
                <a:close/>
                <a:moveTo>
                  <a:pt x="2376014" y="1347009"/>
                </a:moveTo>
                <a:cubicBezTo>
                  <a:pt x="2373633" y="1339961"/>
                  <a:pt x="2364680" y="1337199"/>
                  <a:pt x="2358108" y="1339390"/>
                </a:cubicBezTo>
                <a:cubicBezTo>
                  <a:pt x="2354964" y="1340913"/>
                  <a:pt x="2358584" y="1343485"/>
                  <a:pt x="2360489" y="1344152"/>
                </a:cubicBezTo>
                <a:cubicBezTo>
                  <a:pt x="2365823" y="1345866"/>
                  <a:pt x="2366489" y="1350724"/>
                  <a:pt x="2359060" y="1351772"/>
                </a:cubicBezTo>
                <a:cubicBezTo>
                  <a:pt x="2352583" y="1353963"/>
                  <a:pt x="2368204" y="1354058"/>
                  <a:pt x="2367823" y="1357011"/>
                </a:cubicBezTo>
                <a:cubicBezTo>
                  <a:pt x="2368109" y="1362154"/>
                  <a:pt x="2350297" y="1354344"/>
                  <a:pt x="2358012" y="1361773"/>
                </a:cubicBezTo>
                <a:cubicBezTo>
                  <a:pt x="2359536" y="1362916"/>
                  <a:pt x="2363156" y="1363774"/>
                  <a:pt x="2361251" y="1366250"/>
                </a:cubicBezTo>
                <a:cubicBezTo>
                  <a:pt x="2359251" y="1368822"/>
                  <a:pt x="2356298" y="1366059"/>
                  <a:pt x="2354012" y="1365297"/>
                </a:cubicBezTo>
                <a:cubicBezTo>
                  <a:pt x="2350868" y="1364250"/>
                  <a:pt x="2347344" y="1367298"/>
                  <a:pt x="2349249" y="1370346"/>
                </a:cubicBezTo>
                <a:cubicBezTo>
                  <a:pt x="2363537" y="1383966"/>
                  <a:pt x="2384873" y="1363202"/>
                  <a:pt x="2376014" y="1347009"/>
                </a:cubicBezTo>
                <a:close/>
                <a:moveTo>
                  <a:pt x="2376014" y="1437878"/>
                </a:moveTo>
                <a:cubicBezTo>
                  <a:pt x="2373633" y="1430829"/>
                  <a:pt x="2364489" y="1428067"/>
                  <a:pt x="2357822" y="1430449"/>
                </a:cubicBezTo>
                <a:cubicBezTo>
                  <a:pt x="2354583" y="1431972"/>
                  <a:pt x="2358298" y="1434544"/>
                  <a:pt x="2360203" y="1435211"/>
                </a:cubicBezTo>
                <a:cubicBezTo>
                  <a:pt x="2365537" y="1436925"/>
                  <a:pt x="2366299" y="1441783"/>
                  <a:pt x="2358774" y="1442831"/>
                </a:cubicBezTo>
                <a:cubicBezTo>
                  <a:pt x="2352202" y="1445117"/>
                  <a:pt x="2368014" y="1445022"/>
                  <a:pt x="2367633" y="1448070"/>
                </a:cubicBezTo>
                <a:cubicBezTo>
                  <a:pt x="2367823" y="1450641"/>
                  <a:pt x="2364013" y="1450070"/>
                  <a:pt x="2362298" y="1449784"/>
                </a:cubicBezTo>
                <a:cubicBezTo>
                  <a:pt x="2354393" y="1448451"/>
                  <a:pt x="2354774" y="1450832"/>
                  <a:pt x="2357631" y="1452928"/>
                </a:cubicBezTo>
                <a:cubicBezTo>
                  <a:pt x="2359251" y="1454070"/>
                  <a:pt x="2362870" y="1454833"/>
                  <a:pt x="2360870" y="1457404"/>
                </a:cubicBezTo>
                <a:cubicBezTo>
                  <a:pt x="2358869" y="1459976"/>
                  <a:pt x="2355822" y="1457214"/>
                  <a:pt x="2353535" y="1456452"/>
                </a:cubicBezTo>
                <a:cubicBezTo>
                  <a:pt x="2350297" y="1455404"/>
                  <a:pt x="2346773" y="1458452"/>
                  <a:pt x="2348678" y="1461500"/>
                </a:cubicBezTo>
                <a:cubicBezTo>
                  <a:pt x="2363251" y="1474835"/>
                  <a:pt x="2384968" y="1454166"/>
                  <a:pt x="2376014" y="1437878"/>
                </a:cubicBezTo>
                <a:close/>
                <a:moveTo>
                  <a:pt x="2391540" y="1377299"/>
                </a:moveTo>
                <a:cubicBezTo>
                  <a:pt x="2387921" y="1377680"/>
                  <a:pt x="2382396" y="1378823"/>
                  <a:pt x="2379825" y="1381490"/>
                </a:cubicBezTo>
                <a:cubicBezTo>
                  <a:pt x="2376776" y="1384633"/>
                  <a:pt x="2382206" y="1386062"/>
                  <a:pt x="2384682" y="1385967"/>
                </a:cubicBezTo>
                <a:cubicBezTo>
                  <a:pt x="2391635" y="1385681"/>
                  <a:pt x="2394684" y="1391015"/>
                  <a:pt x="2386492" y="1395301"/>
                </a:cubicBezTo>
                <a:cubicBezTo>
                  <a:pt x="2379539" y="1400635"/>
                  <a:pt x="2398493" y="1394063"/>
                  <a:pt x="2399065" y="1397587"/>
                </a:cubicBezTo>
                <a:cubicBezTo>
                  <a:pt x="2400494" y="1400540"/>
                  <a:pt x="2395826" y="1401397"/>
                  <a:pt x="2393731" y="1401778"/>
                </a:cubicBezTo>
                <a:cubicBezTo>
                  <a:pt x="2384015" y="1403493"/>
                  <a:pt x="2385539" y="1406160"/>
                  <a:pt x="2389730" y="1407303"/>
                </a:cubicBezTo>
                <a:cubicBezTo>
                  <a:pt x="2392112" y="1407970"/>
                  <a:pt x="2396589" y="1407303"/>
                  <a:pt x="2395541" y="1411113"/>
                </a:cubicBezTo>
                <a:cubicBezTo>
                  <a:pt x="2394398" y="1414923"/>
                  <a:pt x="2389635" y="1413018"/>
                  <a:pt x="2386683" y="1413113"/>
                </a:cubicBezTo>
                <a:cubicBezTo>
                  <a:pt x="2382396" y="1413304"/>
                  <a:pt x="2379729" y="1418542"/>
                  <a:pt x="2383539" y="1421114"/>
                </a:cubicBezTo>
                <a:cubicBezTo>
                  <a:pt x="2415067" y="1432068"/>
                  <a:pt x="2422782" y="1379204"/>
                  <a:pt x="2391540" y="1377299"/>
                </a:cubicBezTo>
                <a:close/>
                <a:moveTo>
                  <a:pt x="2429259" y="1348819"/>
                </a:moveTo>
                <a:cubicBezTo>
                  <a:pt x="2424497" y="1343104"/>
                  <a:pt x="2414972" y="1343485"/>
                  <a:pt x="2409447" y="1347962"/>
                </a:cubicBezTo>
                <a:cubicBezTo>
                  <a:pt x="2406971" y="1350438"/>
                  <a:pt x="2411352" y="1351677"/>
                  <a:pt x="2413448" y="1351582"/>
                </a:cubicBezTo>
                <a:cubicBezTo>
                  <a:pt x="2419068" y="1351391"/>
                  <a:pt x="2421544" y="1355677"/>
                  <a:pt x="2414876" y="1359106"/>
                </a:cubicBezTo>
                <a:cubicBezTo>
                  <a:pt x="2410114" y="1362535"/>
                  <a:pt x="2421354" y="1359963"/>
                  <a:pt x="2422973" y="1360059"/>
                </a:cubicBezTo>
                <a:cubicBezTo>
                  <a:pt x="2428021" y="1360630"/>
                  <a:pt x="2424021" y="1364536"/>
                  <a:pt x="2420782" y="1364345"/>
                </a:cubicBezTo>
                <a:cubicBezTo>
                  <a:pt x="2412876" y="1365774"/>
                  <a:pt x="2414114" y="1367869"/>
                  <a:pt x="2417543" y="1368822"/>
                </a:cubicBezTo>
                <a:cubicBezTo>
                  <a:pt x="2419448" y="1369393"/>
                  <a:pt x="2423163" y="1368822"/>
                  <a:pt x="2422211" y="1371870"/>
                </a:cubicBezTo>
                <a:cubicBezTo>
                  <a:pt x="2421258" y="1374918"/>
                  <a:pt x="2417448" y="1373394"/>
                  <a:pt x="2415067" y="1373489"/>
                </a:cubicBezTo>
                <a:cubicBezTo>
                  <a:pt x="2411733" y="1373679"/>
                  <a:pt x="2409447" y="1377680"/>
                  <a:pt x="2412400" y="1379871"/>
                </a:cubicBezTo>
                <a:cubicBezTo>
                  <a:pt x="2430879" y="1387586"/>
                  <a:pt x="2443642" y="1360916"/>
                  <a:pt x="2429259" y="1348819"/>
                </a:cubicBezTo>
                <a:close/>
                <a:moveTo>
                  <a:pt x="2435831" y="1387681"/>
                </a:moveTo>
                <a:cubicBezTo>
                  <a:pt x="2431736" y="1388824"/>
                  <a:pt x="2425544" y="1391205"/>
                  <a:pt x="2423068" y="1394730"/>
                </a:cubicBezTo>
                <a:cubicBezTo>
                  <a:pt x="2420210" y="1398921"/>
                  <a:pt x="2426783" y="1399492"/>
                  <a:pt x="2429640" y="1398921"/>
                </a:cubicBezTo>
                <a:cubicBezTo>
                  <a:pt x="2438975" y="1396920"/>
                  <a:pt x="2440975" y="1404350"/>
                  <a:pt x="2433641" y="1409303"/>
                </a:cubicBezTo>
                <a:cubicBezTo>
                  <a:pt x="2426688" y="1416733"/>
                  <a:pt x="2447357" y="1405588"/>
                  <a:pt x="2448690" y="1409493"/>
                </a:cubicBezTo>
                <a:cubicBezTo>
                  <a:pt x="2453262" y="1415304"/>
                  <a:pt x="2424592" y="1418828"/>
                  <a:pt x="2439927" y="1422447"/>
                </a:cubicBezTo>
                <a:cubicBezTo>
                  <a:pt x="2442785" y="1422733"/>
                  <a:pt x="2447928" y="1421209"/>
                  <a:pt x="2447357" y="1425686"/>
                </a:cubicBezTo>
                <a:cubicBezTo>
                  <a:pt x="2446785" y="1430258"/>
                  <a:pt x="2440880" y="1428925"/>
                  <a:pt x="2437546" y="1429687"/>
                </a:cubicBezTo>
                <a:cubicBezTo>
                  <a:pt x="2432593" y="1430734"/>
                  <a:pt x="2430593" y="1437211"/>
                  <a:pt x="2435546" y="1439497"/>
                </a:cubicBezTo>
                <a:cubicBezTo>
                  <a:pt x="2474598" y="1445784"/>
                  <a:pt x="2472408" y="1384062"/>
                  <a:pt x="2435831" y="1387681"/>
                </a:cubicBezTo>
                <a:close/>
                <a:moveTo>
                  <a:pt x="2474408" y="1341675"/>
                </a:moveTo>
                <a:cubicBezTo>
                  <a:pt x="2469455" y="1334437"/>
                  <a:pt x="2458215" y="1333865"/>
                  <a:pt x="2451167" y="1338342"/>
                </a:cubicBezTo>
                <a:cubicBezTo>
                  <a:pt x="2444785" y="1344628"/>
                  <a:pt x="2471169" y="1341675"/>
                  <a:pt x="2457929" y="1351105"/>
                </a:cubicBezTo>
                <a:cubicBezTo>
                  <a:pt x="2446595" y="1356534"/>
                  <a:pt x="2467074" y="1351772"/>
                  <a:pt x="2468026" y="1355296"/>
                </a:cubicBezTo>
                <a:cubicBezTo>
                  <a:pt x="2468978" y="1358154"/>
                  <a:pt x="2464692" y="1358535"/>
                  <a:pt x="2462501" y="1358725"/>
                </a:cubicBezTo>
                <a:cubicBezTo>
                  <a:pt x="2453072" y="1359392"/>
                  <a:pt x="2454215" y="1362059"/>
                  <a:pt x="2458120" y="1363583"/>
                </a:cubicBezTo>
                <a:cubicBezTo>
                  <a:pt x="2460311" y="1364440"/>
                  <a:pt x="2464692" y="1364250"/>
                  <a:pt x="2463263" y="1367679"/>
                </a:cubicBezTo>
                <a:cubicBezTo>
                  <a:pt x="2461740" y="1371108"/>
                  <a:pt x="2457453" y="1368917"/>
                  <a:pt x="2454596" y="1368726"/>
                </a:cubicBezTo>
                <a:cubicBezTo>
                  <a:pt x="2450595" y="1368536"/>
                  <a:pt x="2447547" y="1372917"/>
                  <a:pt x="2450595" y="1375775"/>
                </a:cubicBezTo>
                <a:cubicBezTo>
                  <a:pt x="2470884" y="1386729"/>
                  <a:pt x="2489838" y="1357678"/>
                  <a:pt x="2474408" y="1341675"/>
                </a:cubicBezTo>
                <a:close/>
                <a:moveTo>
                  <a:pt x="2507459" y="1376061"/>
                </a:moveTo>
                <a:cubicBezTo>
                  <a:pt x="2499744" y="1371012"/>
                  <a:pt x="2488409" y="1374537"/>
                  <a:pt x="2483457" y="1381776"/>
                </a:cubicBezTo>
                <a:cubicBezTo>
                  <a:pt x="2481456" y="1385586"/>
                  <a:pt x="2487171" y="1385395"/>
                  <a:pt x="2489552" y="1384633"/>
                </a:cubicBezTo>
                <a:cubicBezTo>
                  <a:pt x="2496220" y="1382442"/>
                  <a:pt x="2500792" y="1386633"/>
                  <a:pt x="2494125" y="1393015"/>
                </a:cubicBezTo>
                <a:cubicBezTo>
                  <a:pt x="2488981" y="1399968"/>
                  <a:pt x="2505459" y="1388538"/>
                  <a:pt x="2507078" y="1391682"/>
                </a:cubicBezTo>
                <a:cubicBezTo>
                  <a:pt x="2509365" y="1394063"/>
                  <a:pt x="2505078" y="1396158"/>
                  <a:pt x="2503173" y="1397111"/>
                </a:cubicBezTo>
                <a:cubicBezTo>
                  <a:pt x="2494315" y="1401397"/>
                  <a:pt x="2496506" y="1403493"/>
                  <a:pt x="2500983" y="1403493"/>
                </a:cubicBezTo>
                <a:cubicBezTo>
                  <a:pt x="2503459" y="1403493"/>
                  <a:pt x="2507650" y="1401683"/>
                  <a:pt x="2507745" y="1405493"/>
                </a:cubicBezTo>
                <a:cubicBezTo>
                  <a:pt x="2507745" y="1409398"/>
                  <a:pt x="2502602" y="1408922"/>
                  <a:pt x="2499840" y="1409875"/>
                </a:cubicBezTo>
                <a:cubicBezTo>
                  <a:pt x="2495839" y="1411208"/>
                  <a:pt x="2494696" y="1416637"/>
                  <a:pt x="2498982" y="1418257"/>
                </a:cubicBezTo>
                <a:cubicBezTo>
                  <a:pt x="2523938" y="1421019"/>
                  <a:pt x="2529081" y="1385205"/>
                  <a:pt x="2507459" y="1376061"/>
                </a:cubicBezTo>
                <a:close/>
                <a:moveTo>
                  <a:pt x="2547179" y="1344533"/>
                </a:moveTo>
                <a:cubicBezTo>
                  <a:pt x="2544512" y="1336818"/>
                  <a:pt x="2534225" y="1333865"/>
                  <a:pt x="2526891" y="1336246"/>
                </a:cubicBezTo>
                <a:cubicBezTo>
                  <a:pt x="2523271" y="1337866"/>
                  <a:pt x="2527367" y="1340628"/>
                  <a:pt x="2529558" y="1341390"/>
                </a:cubicBezTo>
                <a:cubicBezTo>
                  <a:pt x="2535558" y="1343295"/>
                  <a:pt x="2536320" y="1348533"/>
                  <a:pt x="2527938" y="1349486"/>
                </a:cubicBezTo>
                <a:cubicBezTo>
                  <a:pt x="2520223" y="1351677"/>
                  <a:pt x="2538416" y="1352153"/>
                  <a:pt x="2537749" y="1355201"/>
                </a:cubicBezTo>
                <a:cubicBezTo>
                  <a:pt x="2537940" y="1357963"/>
                  <a:pt x="2533653" y="1357296"/>
                  <a:pt x="2531843" y="1356916"/>
                </a:cubicBezTo>
                <a:cubicBezTo>
                  <a:pt x="2523081" y="1355391"/>
                  <a:pt x="2523461" y="1357963"/>
                  <a:pt x="2526605" y="1360249"/>
                </a:cubicBezTo>
                <a:cubicBezTo>
                  <a:pt x="2528319" y="1361487"/>
                  <a:pt x="2532415" y="1362345"/>
                  <a:pt x="2530129" y="1365107"/>
                </a:cubicBezTo>
                <a:cubicBezTo>
                  <a:pt x="2527843" y="1367869"/>
                  <a:pt x="2524509" y="1364821"/>
                  <a:pt x="2522033" y="1364059"/>
                </a:cubicBezTo>
                <a:cubicBezTo>
                  <a:pt x="2518509" y="1362916"/>
                  <a:pt x="2514508" y="1366155"/>
                  <a:pt x="2516603" y="1369488"/>
                </a:cubicBezTo>
                <a:cubicBezTo>
                  <a:pt x="2532034" y="1383776"/>
                  <a:pt x="2556799" y="1362630"/>
                  <a:pt x="2547179" y="1344533"/>
                </a:cubicBezTo>
                <a:close/>
                <a:moveTo>
                  <a:pt x="2599661" y="1338437"/>
                </a:moveTo>
                <a:cubicBezTo>
                  <a:pt x="2594804" y="1329007"/>
                  <a:pt x="2567372" y="1337770"/>
                  <a:pt x="2583088" y="1340723"/>
                </a:cubicBezTo>
                <a:cubicBezTo>
                  <a:pt x="2588993" y="1340628"/>
                  <a:pt x="2591375" y="1344914"/>
                  <a:pt x="2584421" y="1348248"/>
                </a:cubicBezTo>
                <a:cubicBezTo>
                  <a:pt x="2581850" y="1349391"/>
                  <a:pt x="2582802" y="1349962"/>
                  <a:pt x="2585184" y="1350058"/>
                </a:cubicBezTo>
                <a:cubicBezTo>
                  <a:pt x="2588232" y="1350534"/>
                  <a:pt x="2592708" y="1347962"/>
                  <a:pt x="2594994" y="1350438"/>
                </a:cubicBezTo>
                <a:cubicBezTo>
                  <a:pt x="2596137" y="1352820"/>
                  <a:pt x="2592137" y="1353391"/>
                  <a:pt x="2590422" y="1353582"/>
                </a:cubicBezTo>
                <a:cubicBezTo>
                  <a:pt x="2582231" y="1354725"/>
                  <a:pt x="2583469" y="1356916"/>
                  <a:pt x="2586993" y="1357868"/>
                </a:cubicBezTo>
                <a:cubicBezTo>
                  <a:pt x="2588898" y="1358440"/>
                  <a:pt x="2592803" y="1358058"/>
                  <a:pt x="2591756" y="1361011"/>
                </a:cubicBezTo>
                <a:cubicBezTo>
                  <a:pt x="2590708" y="1364059"/>
                  <a:pt x="2586803" y="1362345"/>
                  <a:pt x="2584326" y="1362440"/>
                </a:cubicBezTo>
                <a:cubicBezTo>
                  <a:pt x="2580802" y="1362535"/>
                  <a:pt x="2578421" y="1366441"/>
                  <a:pt x="2581374" y="1368631"/>
                </a:cubicBezTo>
                <a:cubicBezTo>
                  <a:pt x="2599471" y="1376632"/>
                  <a:pt x="2614425" y="1351200"/>
                  <a:pt x="2599661" y="1338437"/>
                </a:cubicBezTo>
                <a:close/>
                <a:moveTo>
                  <a:pt x="2782637" y="1349581"/>
                </a:moveTo>
                <a:cubicBezTo>
                  <a:pt x="2780827" y="1342152"/>
                  <a:pt x="2770921" y="1338532"/>
                  <a:pt x="2763873" y="1339961"/>
                </a:cubicBezTo>
                <a:cubicBezTo>
                  <a:pt x="2760158" y="1341009"/>
                  <a:pt x="2763873" y="1343962"/>
                  <a:pt x="2765873" y="1344819"/>
                </a:cubicBezTo>
                <a:cubicBezTo>
                  <a:pt x="2771493" y="1347200"/>
                  <a:pt x="2771683" y="1351867"/>
                  <a:pt x="2763396" y="1351962"/>
                </a:cubicBezTo>
                <a:cubicBezTo>
                  <a:pt x="2755776" y="1353105"/>
                  <a:pt x="2773207" y="1355391"/>
                  <a:pt x="2772350" y="1358154"/>
                </a:cubicBezTo>
                <a:cubicBezTo>
                  <a:pt x="2772254" y="1360630"/>
                  <a:pt x="2768254" y="1359583"/>
                  <a:pt x="2766444" y="1359106"/>
                </a:cubicBezTo>
                <a:cubicBezTo>
                  <a:pt x="2758158" y="1356820"/>
                  <a:pt x="2758253" y="1359201"/>
                  <a:pt x="2761110" y="1361487"/>
                </a:cubicBezTo>
                <a:cubicBezTo>
                  <a:pt x="2762634" y="1362821"/>
                  <a:pt x="2766444" y="1363964"/>
                  <a:pt x="2764063" y="1366250"/>
                </a:cubicBezTo>
                <a:cubicBezTo>
                  <a:pt x="2761586" y="1368441"/>
                  <a:pt x="2758729" y="1365393"/>
                  <a:pt x="2756348" y="1364440"/>
                </a:cubicBezTo>
                <a:cubicBezTo>
                  <a:pt x="2753014" y="1363107"/>
                  <a:pt x="2748918" y="1365583"/>
                  <a:pt x="2750633" y="1368726"/>
                </a:cubicBezTo>
                <a:cubicBezTo>
                  <a:pt x="2763301" y="1382633"/>
                  <a:pt x="2789781" y="1367774"/>
                  <a:pt x="2782637" y="1349581"/>
                </a:cubicBezTo>
                <a:close/>
                <a:moveTo>
                  <a:pt x="3339373" y="1800114"/>
                </a:moveTo>
                <a:cubicBezTo>
                  <a:pt x="3337849" y="1801066"/>
                  <a:pt x="3335468" y="1800018"/>
                  <a:pt x="3332610" y="1795732"/>
                </a:cubicBezTo>
                <a:cubicBezTo>
                  <a:pt x="3326324" y="1788970"/>
                  <a:pt x="3336325" y="1808877"/>
                  <a:pt x="3333277" y="1810401"/>
                </a:cubicBezTo>
                <a:cubicBezTo>
                  <a:pt x="3328800" y="1813068"/>
                  <a:pt x="3326705" y="1796208"/>
                  <a:pt x="3324228" y="1797447"/>
                </a:cubicBezTo>
                <a:cubicBezTo>
                  <a:pt x="3320513" y="1798018"/>
                  <a:pt x="3325467" y="1809543"/>
                  <a:pt x="3320418" y="1808496"/>
                </a:cubicBezTo>
                <a:cubicBezTo>
                  <a:pt x="3316703" y="1807829"/>
                  <a:pt x="3317561" y="1802304"/>
                  <a:pt x="3316799" y="1799161"/>
                </a:cubicBezTo>
                <a:cubicBezTo>
                  <a:pt x="3303654" y="1780397"/>
                  <a:pt x="3305654" y="1824498"/>
                  <a:pt x="3330038" y="1825450"/>
                </a:cubicBezTo>
                <a:cubicBezTo>
                  <a:pt x="3349374" y="1826308"/>
                  <a:pt x="3357375" y="1798399"/>
                  <a:pt x="3343374" y="1785636"/>
                </a:cubicBezTo>
                <a:cubicBezTo>
                  <a:pt x="3336325" y="1781826"/>
                  <a:pt x="3343659" y="1799352"/>
                  <a:pt x="3339373" y="1800114"/>
                </a:cubicBezTo>
                <a:close/>
                <a:moveTo>
                  <a:pt x="3306321" y="1727819"/>
                </a:moveTo>
                <a:cubicBezTo>
                  <a:pt x="3298320" y="1724866"/>
                  <a:pt x="3314894" y="1738201"/>
                  <a:pt x="3312512" y="1740963"/>
                </a:cubicBezTo>
                <a:cubicBezTo>
                  <a:pt x="3311274" y="1744107"/>
                  <a:pt x="3307845" y="1740106"/>
                  <a:pt x="3306321" y="1738487"/>
                </a:cubicBezTo>
                <a:cubicBezTo>
                  <a:pt x="3298987" y="1730581"/>
                  <a:pt x="3298130" y="1733629"/>
                  <a:pt x="3299940" y="1738201"/>
                </a:cubicBezTo>
                <a:cubicBezTo>
                  <a:pt x="3300987" y="1740678"/>
                  <a:pt x="3304035" y="1744583"/>
                  <a:pt x="3300701" y="1745821"/>
                </a:cubicBezTo>
                <a:cubicBezTo>
                  <a:pt x="3296987" y="1746964"/>
                  <a:pt x="3295749" y="1741059"/>
                  <a:pt x="3293939" y="1738963"/>
                </a:cubicBezTo>
                <a:cubicBezTo>
                  <a:pt x="3275651" y="1727629"/>
                  <a:pt x="3293558" y="1768395"/>
                  <a:pt x="3315465" y="1756680"/>
                </a:cubicBezTo>
                <a:cubicBezTo>
                  <a:pt x="3348041" y="1732010"/>
                  <a:pt x="3299368" y="1696767"/>
                  <a:pt x="3311751" y="1720199"/>
                </a:cubicBezTo>
                <a:cubicBezTo>
                  <a:pt x="3316418" y="1726676"/>
                  <a:pt x="3314608" y="1732772"/>
                  <a:pt x="3306321" y="1727819"/>
                </a:cubicBezTo>
                <a:close/>
                <a:moveTo>
                  <a:pt x="3266221" y="1674003"/>
                </a:moveTo>
                <a:cubicBezTo>
                  <a:pt x="3251838" y="1667145"/>
                  <a:pt x="3274032" y="1684004"/>
                  <a:pt x="3271841" y="1687909"/>
                </a:cubicBezTo>
                <a:cubicBezTo>
                  <a:pt x="3270317" y="1691338"/>
                  <a:pt x="3266411" y="1687052"/>
                  <a:pt x="3264316" y="1685147"/>
                </a:cubicBezTo>
                <a:cubicBezTo>
                  <a:pt x="3255362" y="1676098"/>
                  <a:pt x="3254410" y="1679718"/>
                  <a:pt x="3256601" y="1684861"/>
                </a:cubicBezTo>
                <a:cubicBezTo>
                  <a:pt x="3257839" y="1687719"/>
                  <a:pt x="3261840" y="1692005"/>
                  <a:pt x="3257744" y="1693338"/>
                </a:cubicBezTo>
                <a:cubicBezTo>
                  <a:pt x="3253743" y="1694767"/>
                  <a:pt x="3251743" y="1688671"/>
                  <a:pt x="3249457" y="1685718"/>
                </a:cubicBezTo>
                <a:cubicBezTo>
                  <a:pt x="3227835" y="1673241"/>
                  <a:pt x="3248885" y="1718294"/>
                  <a:pt x="3275365" y="1705340"/>
                </a:cubicBezTo>
                <a:cubicBezTo>
                  <a:pt x="3314703" y="1677432"/>
                  <a:pt x="3253838" y="1637427"/>
                  <a:pt x="3270221" y="1664192"/>
                </a:cubicBezTo>
                <a:cubicBezTo>
                  <a:pt x="3275651" y="1671145"/>
                  <a:pt x="3274412" y="1677622"/>
                  <a:pt x="3266221" y="1674003"/>
                </a:cubicBezTo>
                <a:close/>
                <a:moveTo>
                  <a:pt x="3284414" y="1898221"/>
                </a:moveTo>
                <a:cubicBezTo>
                  <a:pt x="3285747" y="1890411"/>
                  <a:pt x="3283461" y="1890696"/>
                  <a:pt x="3281651" y="1893554"/>
                </a:cubicBezTo>
                <a:cubicBezTo>
                  <a:pt x="3280604" y="1895078"/>
                  <a:pt x="3279842" y="1898602"/>
                  <a:pt x="3277556" y="1896602"/>
                </a:cubicBezTo>
                <a:cubicBezTo>
                  <a:pt x="3275175" y="1894602"/>
                  <a:pt x="3277746" y="1891744"/>
                  <a:pt x="3278318" y="1889458"/>
                </a:cubicBezTo>
                <a:cubicBezTo>
                  <a:pt x="3279175" y="1886315"/>
                  <a:pt x="3276508" y="1882791"/>
                  <a:pt x="3273746" y="1884696"/>
                </a:cubicBezTo>
                <a:cubicBezTo>
                  <a:pt x="3269078" y="1889077"/>
                  <a:pt x="3269078" y="1897936"/>
                  <a:pt x="3271841" y="1903365"/>
                </a:cubicBezTo>
                <a:cubicBezTo>
                  <a:pt x="3279842" y="1921272"/>
                  <a:pt x="3307559" y="1914414"/>
                  <a:pt x="3301844" y="1894030"/>
                </a:cubicBezTo>
                <a:cubicBezTo>
                  <a:pt x="3300416" y="1890601"/>
                  <a:pt x="3298130" y="1894411"/>
                  <a:pt x="3297558" y="1896412"/>
                </a:cubicBezTo>
                <a:cubicBezTo>
                  <a:pt x="3295749" y="1901936"/>
                  <a:pt x="3291462" y="1902412"/>
                  <a:pt x="3290700" y="1894792"/>
                </a:cubicBezTo>
                <a:cubicBezTo>
                  <a:pt x="3288795" y="1888125"/>
                  <a:pt x="3288509" y="1903936"/>
                  <a:pt x="3285747" y="1903555"/>
                </a:cubicBezTo>
                <a:cubicBezTo>
                  <a:pt x="3283366" y="1903650"/>
                  <a:pt x="3284128" y="1899936"/>
                  <a:pt x="3284414" y="1898221"/>
                </a:cubicBezTo>
                <a:close/>
                <a:moveTo>
                  <a:pt x="3329753" y="1853358"/>
                </a:moveTo>
                <a:cubicBezTo>
                  <a:pt x="3319656" y="1841357"/>
                  <a:pt x="3332706" y="1865455"/>
                  <a:pt x="3328991" y="1868217"/>
                </a:cubicBezTo>
                <a:cubicBezTo>
                  <a:pt x="3323085" y="1870980"/>
                  <a:pt x="3323276" y="1855073"/>
                  <a:pt x="3318513" y="1854311"/>
                </a:cubicBezTo>
                <a:cubicBezTo>
                  <a:pt x="3314322" y="1855263"/>
                  <a:pt x="3320037" y="1868027"/>
                  <a:pt x="3314132" y="1867265"/>
                </a:cubicBezTo>
                <a:cubicBezTo>
                  <a:pt x="3309845" y="1866789"/>
                  <a:pt x="3310988" y="1860502"/>
                  <a:pt x="3309941" y="1856978"/>
                </a:cubicBezTo>
                <a:cubicBezTo>
                  <a:pt x="3295272" y="1836595"/>
                  <a:pt x="3296510" y="1886505"/>
                  <a:pt x="3324990" y="1885934"/>
                </a:cubicBezTo>
                <a:cubicBezTo>
                  <a:pt x="3371853" y="1876790"/>
                  <a:pt x="3333468" y="1815544"/>
                  <a:pt x="3337182" y="1846405"/>
                </a:cubicBezTo>
                <a:cubicBezTo>
                  <a:pt x="3339468" y="1854692"/>
                  <a:pt x="3335753" y="1859931"/>
                  <a:pt x="3329753" y="1853358"/>
                </a:cubicBezTo>
                <a:close/>
                <a:moveTo>
                  <a:pt x="3314036" y="1939655"/>
                </a:moveTo>
                <a:cubicBezTo>
                  <a:pt x="3308702" y="1932892"/>
                  <a:pt x="3310131" y="1960610"/>
                  <a:pt x="3302130" y="1946418"/>
                </a:cubicBezTo>
                <a:cubicBezTo>
                  <a:pt x="3301368" y="1944037"/>
                  <a:pt x="3300035" y="1940226"/>
                  <a:pt x="3299559" y="1945275"/>
                </a:cubicBezTo>
                <a:cubicBezTo>
                  <a:pt x="3298796" y="1948799"/>
                  <a:pt x="3300701" y="1954228"/>
                  <a:pt x="3297653" y="1956609"/>
                </a:cubicBezTo>
                <a:cubicBezTo>
                  <a:pt x="3294986" y="1957467"/>
                  <a:pt x="3294986" y="1952990"/>
                  <a:pt x="3295082" y="1950799"/>
                </a:cubicBezTo>
                <a:cubicBezTo>
                  <a:pt x="3294986" y="1941179"/>
                  <a:pt x="3292510" y="1942322"/>
                  <a:pt x="3290986" y="1946227"/>
                </a:cubicBezTo>
                <a:cubicBezTo>
                  <a:pt x="3290224" y="1948418"/>
                  <a:pt x="3289843" y="1952800"/>
                  <a:pt x="3286890" y="1951180"/>
                </a:cubicBezTo>
                <a:cubicBezTo>
                  <a:pt x="3285366" y="1950323"/>
                  <a:pt x="3285271" y="1948894"/>
                  <a:pt x="3285461" y="1947275"/>
                </a:cubicBezTo>
                <a:cubicBezTo>
                  <a:pt x="3287652" y="1942989"/>
                  <a:pt x="3285557" y="1933654"/>
                  <a:pt x="3280032" y="1938607"/>
                </a:cubicBezTo>
                <a:cubicBezTo>
                  <a:pt x="3264983" y="1977088"/>
                  <a:pt x="3327943" y="1978993"/>
                  <a:pt x="3314036" y="1939655"/>
                </a:cubicBezTo>
                <a:close/>
                <a:moveTo>
                  <a:pt x="3302511" y="1782683"/>
                </a:moveTo>
                <a:cubicBezTo>
                  <a:pt x="3302321" y="1779540"/>
                  <a:pt x="3301463" y="1774587"/>
                  <a:pt x="3299559" y="1772015"/>
                </a:cubicBezTo>
                <a:cubicBezTo>
                  <a:pt x="3297273" y="1768967"/>
                  <a:pt x="3296034" y="1773444"/>
                  <a:pt x="3296129" y="1775634"/>
                </a:cubicBezTo>
                <a:cubicBezTo>
                  <a:pt x="3296225" y="1781635"/>
                  <a:pt x="3292129" y="1783350"/>
                  <a:pt x="3288986" y="1776016"/>
                </a:cubicBezTo>
                <a:cubicBezTo>
                  <a:pt x="3285176" y="1769538"/>
                  <a:pt x="3289557" y="1786017"/>
                  <a:pt x="3286890" y="1786207"/>
                </a:cubicBezTo>
                <a:cubicBezTo>
                  <a:pt x="3284604" y="1786969"/>
                  <a:pt x="3284128" y="1783064"/>
                  <a:pt x="3283842" y="1781254"/>
                </a:cubicBezTo>
                <a:cubicBezTo>
                  <a:pt x="3282794" y="1772967"/>
                  <a:pt x="3280794" y="1774015"/>
                  <a:pt x="3279746" y="1777349"/>
                </a:cubicBezTo>
                <a:cubicBezTo>
                  <a:pt x="3279175" y="1779159"/>
                  <a:pt x="3279556" y="1782969"/>
                  <a:pt x="3276699" y="1781635"/>
                </a:cubicBezTo>
                <a:cubicBezTo>
                  <a:pt x="3273841" y="1780302"/>
                  <a:pt x="3275460" y="1776682"/>
                  <a:pt x="3275460" y="1774206"/>
                </a:cubicBezTo>
                <a:cubicBezTo>
                  <a:pt x="3275460" y="1770777"/>
                  <a:pt x="3271555" y="1768110"/>
                  <a:pt x="3269555" y="1770777"/>
                </a:cubicBezTo>
                <a:cubicBezTo>
                  <a:pt x="3259839" y="1792875"/>
                  <a:pt x="3299463" y="1809353"/>
                  <a:pt x="3302511" y="1782683"/>
                </a:cubicBezTo>
                <a:close/>
                <a:moveTo>
                  <a:pt x="3349279" y="1918605"/>
                </a:moveTo>
                <a:cubicBezTo>
                  <a:pt x="3347565" y="1918319"/>
                  <a:pt x="3346231" y="1915747"/>
                  <a:pt x="3345755" y="1910318"/>
                </a:cubicBezTo>
                <a:cubicBezTo>
                  <a:pt x="3344040" y="1900412"/>
                  <a:pt x="3342516" y="1923177"/>
                  <a:pt x="3339087" y="1922415"/>
                </a:cubicBezTo>
                <a:cubicBezTo>
                  <a:pt x="3333658" y="1922700"/>
                  <a:pt x="3343278" y="1897650"/>
                  <a:pt x="3334610" y="1908127"/>
                </a:cubicBezTo>
                <a:cubicBezTo>
                  <a:pt x="3333277" y="1910223"/>
                  <a:pt x="3332134" y="1915176"/>
                  <a:pt x="3329467" y="1912223"/>
                </a:cubicBezTo>
                <a:cubicBezTo>
                  <a:pt x="3326705" y="1909270"/>
                  <a:pt x="3330038" y="1905365"/>
                  <a:pt x="3330896" y="1902222"/>
                </a:cubicBezTo>
                <a:cubicBezTo>
                  <a:pt x="3329276" y="1878219"/>
                  <a:pt x="3309274" y="1915652"/>
                  <a:pt x="3328991" y="1932130"/>
                </a:cubicBezTo>
                <a:cubicBezTo>
                  <a:pt x="3344612" y="1946227"/>
                  <a:pt x="3364709" y="1928320"/>
                  <a:pt x="3359471" y="1909842"/>
                </a:cubicBezTo>
                <a:cubicBezTo>
                  <a:pt x="3355851" y="1902222"/>
                  <a:pt x="3353375" y="1920795"/>
                  <a:pt x="3349279" y="1918605"/>
                </a:cubicBezTo>
                <a:close/>
                <a:moveTo>
                  <a:pt x="3341754" y="1994709"/>
                </a:moveTo>
                <a:cubicBezTo>
                  <a:pt x="3337849" y="2001758"/>
                  <a:pt x="3332610" y="2001187"/>
                  <a:pt x="3334039" y="1990614"/>
                </a:cubicBezTo>
                <a:cubicBezTo>
                  <a:pt x="3334515" y="1986804"/>
                  <a:pt x="3333372" y="1987470"/>
                  <a:pt x="3331943" y="1990137"/>
                </a:cubicBezTo>
                <a:cubicBezTo>
                  <a:pt x="3329658" y="1993281"/>
                  <a:pt x="3329276" y="2000139"/>
                  <a:pt x="3325371" y="2001091"/>
                </a:cubicBezTo>
                <a:cubicBezTo>
                  <a:pt x="3322514" y="2000615"/>
                  <a:pt x="3324514" y="1995662"/>
                  <a:pt x="3325467" y="1993471"/>
                </a:cubicBezTo>
                <a:cubicBezTo>
                  <a:pt x="3329562" y="1983184"/>
                  <a:pt x="3326705" y="1982994"/>
                  <a:pt x="3323657" y="1986328"/>
                </a:cubicBezTo>
                <a:cubicBezTo>
                  <a:pt x="3322228" y="1987661"/>
                  <a:pt x="3320133" y="1992900"/>
                  <a:pt x="3317846" y="1989471"/>
                </a:cubicBezTo>
                <a:cubicBezTo>
                  <a:pt x="3315656" y="1986137"/>
                  <a:pt x="3319561" y="1982899"/>
                  <a:pt x="3320990" y="1979946"/>
                </a:cubicBezTo>
                <a:cubicBezTo>
                  <a:pt x="3322990" y="1975850"/>
                  <a:pt x="3320799" y="1970421"/>
                  <a:pt x="3316989" y="1972230"/>
                </a:cubicBezTo>
                <a:cubicBezTo>
                  <a:pt x="3310036" y="1977088"/>
                  <a:pt x="3307464" y="1988995"/>
                  <a:pt x="3308988" y="1997091"/>
                </a:cubicBezTo>
                <a:cubicBezTo>
                  <a:pt x="3310417" y="2014521"/>
                  <a:pt x="3334896" y="2024237"/>
                  <a:pt x="3343945" y="2006806"/>
                </a:cubicBezTo>
                <a:cubicBezTo>
                  <a:pt x="3347279" y="2002711"/>
                  <a:pt x="3350993" y="1981470"/>
                  <a:pt x="3341754" y="1994709"/>
                </a:cubicBezTo>
                <a:close/>
                <a:moveTo>
                  <a:pt x="3261840" y="1998043"/>
                </a:moveTo>
                <a:cubicBezTo>
                  <a:pt x="3249076" y="2031286"/>
                  <a:pt x="3303559" y="2028618"/>
                  <a:pt x="3290891" y="1997091"/>
                </a:cubicBezTo>
                <a:cubicBezTo>
                  <a:pt x="3288891" y="1994424"/>
                  <a:pt x="3287367" y="1998900"/>
                  <a:pt x="3287176" y="2000996"/>
                </a:cubicBezTo>
                <a:cubicBezTo>
                  <a:pt x="3286509" y="2006806"/>
                  <a:pt x="3282413" y="2008902"/>
                  <a:pt x="3280127" y="2002044"/>
                </a:cubicBezTo>
                <a:cubicBezTo>
                  <a:pt x="3276889" y="1996519"/>
                  <a:pt x="3279746" y="2011664"/>
                  <a:pt x="3277079" y="2012140"/>
                </a:cubicBezTo>
                <a:cubicBezTo>
                  <a:pt x="3274793" y="2013093"/>
                  <a:pt x="3274698" y="2009187"/>
                  <a:pt x="3274698" y="2007568"/>
                </a:cubicBezTo>
                <a:cubicBezTo>
                  <a:pt x="3274508" y="1999567"/>
                  <a:pt x="3272412" y="2000710"/>
                  <a:pt x="3271079" y="2004044"/>
                </a:cubicBezTo>
                <a:cubicBezTo>
                  <a:pt x="3270317" y="2005854"/>
                  <a:pt x="3270317" y="2009568"/>
                  <a:pt x="3267650" y="2008425"/>
                </a:cubicBezTo>
                <a:cubicBezTo>
                  <a:pt x="3264983" y="2007187"/>
                  <a:pt x="3266888" y="2003663"/>
                  <a:pt x="3267174" y="2001282"/>
                </a:cubicBezTo>
                <a:cubicBezTo>
                  <a:pt x="3267554" y="1997853"/>
                  <a:pt x="3264221" y="1995471"/>
                  <a:pt x="3261840" y="1998043"/>
                </a:cubicBezTo>
                <a:close/>
                <a:moveTo>
                  <a:pt x="3264126" y="1831356"/>
                </a:moveTo>
                <a:cubicBezTo>
                  <a:pt x="3268983" y="1861169"/>
                  <a:pt x="3312608" y="1841452"/>
                  <a:pt x="3292701" y="1818592"/>
                </a:cubicBezTo>
                <a:cubicBezTo>
                  <a:pt x="3289938" y="1816497"/>
                  <a:pt x="3289748" y="1821069"/>
                  <a:pt x="3290224" y="1823164"/>
                </a:cubicBezTo>
                <a:cubicBezTo>
                  <a:pt x="3291462" y="1829260"/>
                  <a:pt x="3287652" y="1831641"/>
                  <a:pt x="3283652" y="1825641"/>
                </a:cubicBezTo>
                <a:cubicBezTo>
                  <a:pt x="3282033" y="1823450"/>
                  <a:pt x="3281747" y="1824403"/>
                  <a:pt x="3282223" y="1826688"/>
                </a:cubicBezTo>
                <a:cubicBezTo>
                  <a:pt x="3282318" y="1829641"/>
                  <a:pt x="3285366" y="1833546"/>
                  <a:pt x="3283461" y="1836118"/>
                </a:cubicBezTo>
                <a:cubicBezTo>
                  <a:pt x="3279461" y="1838595"/>
                  <a:pt x="3277746" y="1819259"/>
                  <a:pt x="3275365" y="1829641"/>
                </a:cubicBezTo>
                <a:cubicBezTo>
                  <a:pt x="3275175" y="1831546"/>
                  <a:pt x="3276127" y="1835166"/>
                  <a:pt x="3273174" y="1834594"/>
                </a:cubicBezTo>
                <a:cubicBezTo>
                  <a:pt x="3270221" y="1834118"/>
                  <a:pt x="3271269" y="1830117"/>
                  <a:pt x="3270698" y="1827832"/>
                </a:cubicBezTo>
                <a:cubicBezTo>
                  <a:pt x="3268126" y="1821164"/>
                  <a:pt x="3262316" y="1825831"/>
                  <a:pt x="3264126" y="1831356"/>
                </a:cubicBezTo>
                <a:close/>
                <a:moveTo>
                  <a:pt x="3238218" y="1747917"/>
                </a:moveTo>
                <a:cubicBezTo>
                  <a:pt x="3254315" y="1774015"/>
                  <a:pt x="3292129" y="1743726"/>
                  <a:pt x="3267269" y="1723533"/>
                </a:cubicBezTo>
                <a:cubicBezTo>
                  <a:pt x="3260601" y="1721247"/>
                  <a:pt x="3268221" y="1734201"/>
                  <a:pt x="3264887" y="1735725"/>
                </a:cubicBezTo>
                <a:cubicBezTo>
                  <a:pt x="3262411" y="1739820"/>
                  <a:pt x="3253648" y="1726771"/>
                  <a:pt x="3256125" y="1734391"/>
                </a:cubicBezTo>
                <a:cubicBezTo>
                  <a:pt x="3256886" y="1737725"/>
                  <a:pt x="3261077" y="1741821"/>
                  <a:pt x="3259268" y="1745154"/>
                </a:cubicBezTo>
                <a:cubicBezTo>
                  <a:pt x="3257458" y="1746774"/>
                  <a:pt x="3255743" y="1743916"/>
                  <a:pt x="3254696" y="1741916"/>
                </a:cubicBezTo>
                <a:cubicBezTo>
                  <a:pt x="3251267" y="1734201"/>
                  <a:pt x="3248028" y="1733439"/>
                  <a:pt x="3248504" y="1738773"/>
                </a:cubicBezTo>
                <a:cubicBezTo>
                  <a:pt x="3248695" y="1740963"/>
                  <a:pt x="3250314" y="1744964"/>
                  <a:pt x="3246885" y="1744774"/>
                </a:cubicBezTo>
                <a:cubicBezTo>
                  <a:pt x="3243456" y="1744583"/>
                  <a:pt x="3243647" y="1740011"/>
                  <a:pt x="3242694" y="1737344"/>
                </a:cubicBezTo>
                <a:cubicBezTo>
                  <a:pt x="3241361" y="1733725"/>
                  <a:pt x="3236408" y="1732582"/>
                  <a:pt x="3235169" y="1736391"/>
                </a:cubicBezTo>
                <a:cubicBezTo>
                  <a:pt x="3234122" y="1740011"/>
                  <a:pt x="3236503" y="1744869"/>
                  <a:pt x="3238218" y="1747917"/>
                </a:cubicBezTo>
                <a:close/>
                <a:moveTo>
                  <a:pt x="3196974" y="1678575"/>
                </a:moveTo>
                <a:cubicBezTo>
                  <a:pt x="3208785" y="1710483"/>
                  <a:pt x="3251076" y="1674860"/>
                  <a:pt x="3219739" y="1659239"/>
                </a:cubicBezTo>
                <a:cubicBezTo>
                  <a:pt x="3216310" y="1658477"/>
                  <a:pt x="3218025" y="1662763"/>
                  <a:pt x="3219358" y="1664478"/>
                </a:cubicBezTo>
                <a:cubicBezTo>
                  <a:pt x="3223073" y="1669526"/>
                  <a:pt x="3220596" y="1673145"/>
                  <a:pt x="3214405" y="1669621"/>
                </a:cubicBezTo>
                <a:cubicBezTo>
                  <a:pt x="3212024" y="1668288"/>
                  <a:pt x="3212119" y="1669336"/>
                  <a:pt x="3213452" y="1671145"/>
                </a:cubicBezTo>
                <a:cubicBezTo>
                  <a:pt x="3214881" y="1673717"/>
                  <a:pt x="3219263" y="1675908"/>
                  <a:pt x="3218691" y="1679051"/>
                </a:cubicBezTo>
                <a:cubicBezTo>
                  <a:pt x="3217453" y="1681146"/>
                  <a:pt x="3214881" y="1678384"/>
                  <a:pt x="3213738" y="1677146"/>
                </a:cubicBezTo>
                <a:cubicBezTo>
                  <a:pt x="3208309" y="1671336"/>
                  <a:pt x="3207261" y="1673526"/>
                  <a:pt x="3208500" y="1676765"/>
                </a:cubicBezTo>
                <a:cubicBezTo>
                  <a:pt x="3209166" y="1678575"/>
                  <a:pt x="3211452" y="1681337"/>
                  <a:pt x="3208595" y="1682194"/>
                </a:cubicBezTo>
                <a:cubicBezTo>
                  <a:pt x="3205737" y="1682956"/>
                  <a:pt x="3204880" y="1679051"/>
                  <a:pt x="3203451" y="1677241"/>
                </a:cubicBezTo>
                <a:cubicBezTo>
                  <a:pt x="3201356" y="1674479"/>
                  <a:pt x="3196879" y="1674955"/>
                  <a:pt x="3196974" y="1678575"/>
                </a:cubicBezTo>
                <a:close/>
                <a:moveTo>
                  <a:pt x="3176019" y="1637998"/>
                </a:moveTo>
                <a:cubicBezTo>
                  <a:pt x="3190783" y="1658858"/>
                  <a:pt x="3223740" y="1633521"/>
                  <a:pt x="3200784" y="1616853"/>
                </a:cubicBezTo>
                <a:cubicBezTo>
                  <a:pt x="3197451" y="1615138"/>
                  <a:pt x="3198212" y="1619615"/>
                  <a:pt x="3198975" y="1621615"/>
                </a:cubicBezTo>
                <a:cubicBezTo>
                  <a:pt x="3201260" y="1627045"/>
                  <a:pt x="3198212" y="1630378"/>
                  <a:pt x="3192593" y="1624949"/>
                </a:cubicBezTo>
                <a:cubicBezTo>
                  <a:pt x="3186687" y="1621044"/>
                  <a:pt x="3196974" y="1633521"/>
                  <a:pt x="3194593" y="1635045"/>
                </a:cubicBezTo>
                <a:cubicBezTo>
                  <a:pt x="3192878" y="1636665"/>
                  <a:pt x="3190878" y="1633331"/>
                  <a:pt x="3189926" y="1631807"/>
                </a:cubicBezTo>
                <a:cubicBezTo>
                  <a:pt x="3187259" y="1627045"/>
                  <a:pt x="3184306" y="1624663"/>
                  <a:pt x="3184687" y="1629997"/>
                </a:cubicBezTo>
                <a:cubicBezTo>
                  <a:pt x="3184973" y="1631902"/>
                  <a:pt x="3186592" y="1635236"/>
                  <a:pt x="3183544" y="1635141"/>
                </a:cubicBezTo>
                <a:cubicBezTo>
                  <a:pt x="3180496" y="1635045"/>
                  <a:pt x="3180401" y="1631140"/>
                  <a:pt x="3179448" y="1629045"/>
                </a:cubicBezTo>
                <a:cubicBezTo>
                  <a:pt x="3178019" y="1625997"/>
                  <a:pt x="3173543" y="1625140"/>
                  <a:pt x="3172685" y="1628473"/>
                </a:cubicBezTo>
                <a:cubicBezTo>
                  <a:pt x="3171924" y="1631426"/>
                  <a:pt x="3174305" y="1635522"/>
                  <a:pt x="3176019" y="1637998"/>
                </a:cubicBezTo>
                <a:close/>
                <a:moveTo>
                  <a:pt x="3091342" y="1573609"/>
                </a:moveTo>
                <a:cubicBezTo>
                  <a:pt x="3109630" y="1597898"/>
                  <a:pt x="3136109" y="1555036"/>
                  <a:pt x="3105344" y="1550845"/>
                </a:cubicBezTo>
                <a:cubicBezTo>
                  <a:pt x="3098771" y="1551797"/>
                  <a:pt x="3118393" y="1562179"/>
                  <a:pt x="3103629" y="1561227"/>
                </a:cubicBezTo>
                <a:cubicBezTo>
                  <a:pt x="3097628" y="1561227"/>
                  <a:pt x="3110963" y="1565608"/>
                  <a:pt x="3109916" y="1567990"/>
                </a:cubicBezTo>
                <a:cubicBezTo>
                  <a:pt x="3109535" y="1570085"/>
                  <a:pt x="3106487" y="1568561"/>
                  <a:pt x="3105153" y="1567894"/>
                </a:cubicBezTo>
                <a:cubicBezTo>
                  <a:pt x="3098867" y="1564561"/>
                  <a:pt x="3098676" y="1566656"/>
                  <a:pt x="3100581" y="1569133"/>
                </a:cubicBezTo>
                <a:cubicBezTo>
                  <a:pt x="3101629" y="1570466"/>
                  <a:pt x="3104486" y="1572085"/>
                  <a:pt x="3102296" y="1573609"/>
                </a:cubicBezTo>
                <a:cubicBezTo>
                  <a:pt x="3100010" y="1575133"/>
                  <a:pt x="3098200" y="1572085"/>
                  <a:pt x="3096485" y="1570942"/>
                </a:cubicBezTo>
                <a:cubicBezTo>
                  <a:pt x="3094009" y="1569133"/>
                  <a:pt x="3090485" y="1570657"/>
                  <a:pt x="3091342" y="1573609"/>
                </a:cubicBezTo>
                <a:close/>
                <a:moveTo>
                  <a:pt x="3045527" y="1546082"/>
                </a:moveTo>
                <a:cubicBezTo>
                  <a:pt x="3069244" y="1571037"/>
                  <a:pt x="3093723" y="1519698"/>
                  <a:pt x="3058481" y="1518650"/>
                </a:cubicBezTo>
                <a:cubicBezTo>
                  <a:pt x="3055052" y="1519412"/>
                  <a:pt x="3058385" y="1522650"/>
                  <a:pt x="3060291" y="1523603"/>
                </a:cubicBezTo>
                <a:cubicBezTo>
                  <a:pt x="3065434" y="1526461"/>
                  <a:pt x="3065339" y="1531223"/>
                  <a:pt x="3057814" y="1530461"/>
                </a:cubicBezTo>
                <a:cubicBezTo>
                  <a:pt x="3055052" y="1530270"/>
                  <a:pt x="3055623" y="1531128"/>
                  <a:pt x="3057624" y="1532271"/>
                </a:cubicBezTo>
                <a:cubicBezTo>
                  <a:pt x="3060005" y="1534176"/>
                  <a:pt x="3064958" y="1534176"/>
                  <a:pt x="3065720" y="1537319"/>
                </a:cubicBezTo>
                <a:cubicBezTo>
                  <a:pt x="3065529" y="1539795"/>
                  <a:pt x="3061910" y="1538367"/>
                  <a:pt x="3060291" y="1537700"/>
                </a:cubicBezTo>
                <a:cubicBezTo>
                  <a:pt x="3052861" y="1534652"/>
                  <a:pt x="3052861" y="1537033"/>
                  <a:pt x="3055337" y="1539605"/>
                </a:cubicBezTo>
                <a:cubicBezTo>
                  <a:pt x="3056671" y="1541034"/>
                  <a:pt x="3060005" y="1542558"/>
                  <a:pt x="3057719" y="1544558"/>
                </a:cubicBezTo>
                <a:cubicBezTo>
                  <a:pt x="3055433" y="1546558"/>
                  <a:pt x="3052956" y="1543320"/>
                  <a:pt x="3050861" y="1542177"/>
                </a:cubicBezTo>
                <a:cubicBezTo>
                  <a:pt x="3047908" y="1540653"/>
                  <a:pt x="3044098" y="1542843"/>
                  <a:pt x="3045527" y="1546082"/>
                </a:cubicBezTo>
                <a:close/>
                <a:moveTo>
                  <a:pt x="2958468" y="1506934"/>
                </a:moveTo>
                <a:cubicBezTo>
                  <a:pt x="2988091" y="1533890"/>
                  <a:pt x="3013809" y="1471978"/>
                  <a:pt x="2971899" y="1473692"/>
                </a:cubicBezTo>
                <a:cubicBezTo>
                  <a:pt x="2967898" y="1474930"/>
                  <a:pt x="2972089" y="1478359"/>
                  <a:pt x="2974280" y="1479312"/>
                </a:cubicBezTo>
                <a:cubicBezTo>
                  <a:pt x="2979995" y="1481979"/>
                  <a:pt x="2980661" y="1486837"/>
                  <a:pt x="2973708" y="1487503"/>
                </a:cubicBezTo>
                <a:cubicBezTo>
                  <a:pt x="2971232" y="1487503"/>
                  <a:pt x="2967231" y="1487694"/>
                  <a:pt x="2971708" y="1489694"/>
                </a:cubicBezTo>
                <a:cubicBezTo>
                  <a:pt x="2974566" y="1491694"/>
                  <a:pt x="2980566" y="1491218"/>
                  <a:pt x="2981614" y="1494933"/>
                </a:cubicBezTo>
                <a:cubicBezTo>
                  <a:pt x="2981519" y="1497790"/>
                  <a:pt x="2977328" y="1496552"/>
                  <a:pt x="2975232" y="1495885"/>
                </a:cubicBezTo>
                <a:cubicBezTo>
                  <a:pt x="2966279" y="1493028"/>
                  <a:pt x="2966374" y="1495790"/>
                  <a:pt x="2969517" y="1498552"/>
                </a:cubicBezTo>
                <a:cubicBezTo>
                  <a:pt x="2971232" y="1500076"/>
                  <a:pt x="2975327" y="1501600"/>
                  <a:pt x="2972756" y="1504077"/>
                </a:cubicBezTo>
                <a:cubicBezTo>
                  <a:pt x="2970184" y="1506649"/>
                  <a:pt x="2967041" y="1502934"/>
                  <a:pt x="2964469" y="1501886"/>
                </a:cubicBezTo>
                <a:cubicBezTo>
                  <a:pt x="2960945" y="1500457"/>
                  <a:pt x="2956659" y="1503315"/>
                  <a:pt x="2958468" y="1506934"/>
                </a:cubicBezTo>
                <a:close/>
                <a:moveTo>
                  <a:pt x="2889317" y="1490837"/>
                </a:moveTo>
                <a:cubicBezTo>
                  <a:pt x="2918940" y="1508458"/>
                  <a:pt x="2928465" y="1451594"/>
                  <a:pt x="2894365" y="1460452"/>
                </a:cubicBezTo>
                <a:cubicBezTo>
                  <a:pt x="2891317" y="1462167"/>
                  <a:pt x="2895318" y="1464358"/>
                  <a:pt x="2897413" y="1464834"/>
                </a:cubicBezTo>
                <a:cubicBezTo>
                  <a:pt x="2903033" y="1466167"/>
                  <a:pt x="2904271" y="1470739"/>
                  <a:pt x="2896937" y="1472263"/>
                </a:cubicBezTo>
                <a:cubicBezTo>
                  <a:pt x="2894270" y="1472835"/>
                  <a:pt x="2895032" y="1473597"/>
                  <a:pt x="2897223" y="1474073"/>
                </a:cubicBezTo>
                <a:cubicBezTo>
                  <a:pt x="2899985" y="1475216"/>
                  <a:pt x="2904747" y="1473787"/>
                  <a:pt x="2906367" y="1476645"/>
                </a:cubicBezTo>
                <a:cubicBezTo>
                  <a:pt x="2906843" y="1479121"/>
                  <a:pt x="2903033" y="1478740"/>
                  <a:pt x="2901318" y="1478645"/>
                </a:cubicBezTo>
                <a:cubicBezTo>
                  <a:pt x="2893317" y="1477883"/>
                  <a:pt x="2893984" y="1480169"/>
                  <a:pt x="2897032" y="1481979"/>
                </a:cubicBezTo>
                <a:cubicBezTo>
                  <a:pt x="2898746" y="1482931"/>
                  <a:pt x="2902366" y="1483503"/>
                  <a:pt x="2900747" y="1486075"/>
                </a:cubicBezTo>
                <a:cubicBezTo>
                  <a:pt x="2899032" y="1488646"/>
                  <a:pt x="2895794" y="1486265"/>
                  <a:pt x="2893508" y="1485693"/>
                </a:cubicBezTo>
                <a:cubicBezTo>
                  <a:pt x="2890269" y="1484836"/>
                  <a:pt x="2887126" y="1487979"/>
                  <a:pt x="2889317" y="1490837"/>
                </a:cubicBezTo>
                <a:close/>
                <a:moveTo>
                  <a:pt x="2843787" y="1466643"/>
                </a:moveTo>
                <a:cubicBezTo>
                  <a:pt x="2866457" y="1491694"/>
                  <a:pt x="2895222" y="1440545"/>
                  <a:pt x="2858932" y="1439402"/>
                </a:cubicBezTo>
                <a:cubicBezTo>
                  <a:pt x="2855312" y="1440164"/>
                  <a:pt x="2858551" y="1443403"/>
                  <a:pt x="2860361" y="1444355"/>
                </a:cubicBezTo>
                <a:cubicBezTo>
                  <a:pt x="2865409" y="1447117"/>
                  <a:pt x="2865123" y="1451784"/>
                  <a:pt x="2857408" y="1451213"/>
                </a:cubicBezTo>
                <a:cubicBezTo>
                  <a:pt x="2854646" y="1451022"/>
                  <a:pt x="2855122" y="1451880"/>
                  <a:pt x="2857122" y="1453023"/>
                </a:cubicBezTo>
                <a:cubicBezTo>
                  <a:pt x="2859503" y="1454833"/>
                  <a:pt x="2864647" y="1454737"/>
                  <a:pt x="2865218" y="1457976"/>
                </a:cubicBezTo>
                <a:cubicBezTo>
                  <a:pt x="2864837" y="1460452"/>
                  <a:pt x="2861218" y="1459024"/>
                  <a:pt x="2859599" y="1458452"/>
                </a:cubicBezTo>
                <a:cubicBezTo>
                  <a:pt x="2852074" y="1455499"/>
                  <a:pt x="2851884" y="1457880"/>
                  <a:pt x="2854360" y="1460452"/>
                </a:cubicBezTo>
                <a:cubicBezTo>
                  <a:pt x="2855693" y="1461881"/>
                  <a:pt x="2859123" y="1463310"/>
                  <a:pt x="2856646" y="1465310"/>
                </a:cubicBezTo>
                <a:cubicBezTo>
                  <a:pt x="2854169" y="1467310"/>
                  <a:pt x="2851788" y="1464072"/>
                  <a:pt x="2849598" y="1462929"/>
                </a:cubicBezTo>
                <a:cubicBezTo>
                  <a:pt x="2846645" y="1461309"/>
                  <a:pt x="2842549" y="1463405"/>
                  <a:pt x="2843787" y="1466643"/>
                </a:cubicBezTo>
                <a:close/>
                <a:moveTo>
                  <a:pt x="2790828" y="1469977"/>
                </a:moveTo>
                <a:cubicBezTo>
                  <a:pt x="2825690" y="1490361"/>
                  <a:pt x="2837310" y="1423209"/>
                  <a:pt x="2796924" y="1434163"/>
                </a:cubicBezTo>
                <a:cubicBezTo>
                  <a:pt x="2793305" y="1436259"/>
                  <a:pt x="2798067" y="1438735"/>
                  <a:pt x="2800449" y="1439307"/>
                </a:cubicBezTo>
                <a:cubicBezTo>
                  <a:pt x="2808259" y="1440926"/>
                  <a:pt x="2806926" y="1446927"/>
                  <a:pt x="2799782" y="1447975"/>
                </a:cubicBezTo>
                <a:cubicBezTo>
                  <a:pt x="2792067" y="1451022"/>
                  <a:pt x="2811212" y="1449784"/>
                  <a:pt x="2810926" y="1453023"/>
                </a:cubicBezTo>
                <a:cubicBezTo>
                  <a:pt x="2811402" y="1455499"/>
                  <a:pt x="2808068" y="1455595"/>
                  <a:pt x="2805878" y="1455499"/>
                </a:cubicBezTo>
                <a:cubicBezTo>
                  <a:pt x="2797496" y="1454547"/>
                  <a:pt x="2795115" y="1456833"/>
                  <a:pt x="2799972" y="1459404"/>
                </a:cubicBezTo>
                <a:cubicBezTo>
                  <a:pt x="2801973" y="1460547"/>
                  <a:pt x="2806259" y="1461119"/>
                  <a:pt x="2804354" y="1464167"/>
                </a:cubicBezTo>
                <a:cubicBezTo>
                  <a:pt x="2802353" y="1467310"/>
                  <a:pt x="2798543" y="1464453"/>
                  <a:pt x="2795781" y="1463881"/>
                </a:cubicBezTo>
                <a:cubicBezTo>
                  <a:pt x="2791876" y="1463024"/>
                  <a:pt x="2788161" y="1466834"/>
                  <a:pt x="2790828" y="1469977"/>
                </a:cubicBezTo>
                <a:close/>
                <a:moveTo>
                  <a:pt x="2803116" y="1378251"/>
                </a:moveTo>
                <a:cubicBezTo>
                  <a:pt x="2798448" y="1378823"/>
                  <a:pt x="2802068" y="1383109"/>
                  <a:pt x="2804354" y="1384538"/>
                </a:cubicBezTo>
                <a:cubicBezTo>
                  <a:pt x="2810545" y="1388538"/>
                  <a:pt x="2809497" y="1394158"/>
                  <a:pt x="2799591" y="1392634"/>
                </a:cubicBezTo>
                <a:cubicBezTo>
                  <a:pt x="2796067" y="1392063"/>
                  <a:pt x="2796543" y="1393301"/>
                  <a:pt x="2798925" y="1394825"/>
                </a:cubicBezTo>
                <a:cubicBezTo>
                  <a:pt x="2801687" y="1397301"/>
                  <a:pt x="2808259" y="1397778"/>
                  <a:pt x="2808640" y="1401778"/>
                </a:cubicBezTo>
                <a:cubicBezTo>
                  <a:pt x="2807211" y="1407588"/>
                  <a:pt x="2787494" y="1392444"/>
                  <a:pt x="2794448" y="1403588"/>
                </a:cubicBezTo>
                <a:cubicBezTo>
                  <a:pt x="2795972" y="1405398"/>
                  <a:pt x="2800163" y="1407588"/>
                  <a:pt x="2796734" y="1409779"/>
                </a:cubicBezTo>
                <a:cubicBezTo>
                  <a:pt x="2793305" y="1411970"/>
                  <a:pt x="2790638" y="1407779"/>
                  <a:pt x="2788066" y="1406160"/>
                </a:cubicBezTo>
                <a:cubicBezTo>
                  <a:pt x="2784446" y="1403874"/>
                  <a:pt x="2778922" y="1406160"/>
                  <a:pt x="2780160" y="1410255"/>
                </a:cubicBezTo>
                <a:cubicBezTo>
                  <a:pt x="2806259" y="1443212"/>
                  <a:pt x="2849693" y="1383871"/>
                  <a:pt x="2803116" y="1378251"/>
                </a:cubicBezTo>
                <a:close/>
                <a:moveTo>
                  <a:pt x="2840644" y="1359392"/>
                </a:moveTo>
                <a:cubicBezTo>
                  <a:pt x="2836929" y="1346343"/>
                  <a:pt x="2814545" y="1337389"/>
                  <a:pt x="2806163" y="1351486"/>
                </a:cubicBezTo>
                <a:cubicBezTo>
                  <a:pt x="2804925" y="1354629"/>
                  <a:pt x="2809783" y="1354153"/>
                  <a:pt x="2811878" y="1353391"/>
                </a:cubicBezTo>
                <a:cubicBezTo>
                  <a:pt x="2817498" y="1351296"/>
                  <a:pt x="2821880" y="1354344"/>
                  <a:pt x="2816832" y="1359773"/>
                </a:cubicBezTo>
                <a:cubicBezTo>
                  <a:pt x="2815022" y="1361773"/>
                  <a:pt x="2816165" y="1361964"/>
                  <a:pt x="2818451" y="1361107"/>
                </a:cubicBezTo>
                <a:cubicBezTo>
                  <a:pt x="2821594" y="1360345"/>
                  <a:pt x="2824737" y="1356534"/>
                  <a:pt x="2827976" y="1358058"/>
                </a:cubicBezTo>
                <a:cubicBezTo>
                  <a:pt x="2830167" y="1359868"/>
                  <a:pt x="2826737" y="1361678"/>
                  <a:pt x="2825118" y="1362535"/>
                </a:cubicBezTo>
                <a:cubicBezTo>
                  <a:pt x="2817879" y="1366441"/>
                  <a:pt x="2820070" y="1367965"/>
                  <a:pt x="2823975" y="1367679"/>
                </a:cubicBezTo>
                <a:cubicBezTo>
                  <a:pt x="2826071" y="1367583"/>
                  <a:pt x="2829595" y="1365964"/>
                  <a:pt x="2830071" y="1369012"/>
                </a:cubicBezTo>
                <a:cubicBezTo>
                  <a:pt x="2830548" y="1372155"/>
                  <a:pt x="2825976" y="1371965"/>
                  <a:pt x="2823690" y="1372822"/>
                </a:cubicBezTo>
                <a:cubicBezTo>
                  <a:pt x="2811688" y="1385014"/>
                  <a:pt x="2847311" y="1380252"/>
                  <a:pt x="2840644" y="1359392"/>
                </a:cubicBezTo>
                <a:close/>
                <a:moveTo>
                  <a:pt x="2848931" y="1386538"/>
                </a:moveTo>
                <a:cubicBezTo>
                  <a:pt x="2845026" y="1386157"/>
                  <a:pt x="2838834" y="1386062"/>
                  <a:pt x="2835596" y="1388158"/>
                </a:cubicBezTo>
                <a:cubicBezTo>
                  <a:pt x="2831786" y="1390539"/>
                  <a:pt x="2837310" y="1392920"/>
                  <a:pt x="2839977" y="1393301"/>
                </a:cubicBezTo>
                <a:cubicBezTo>
                  <a:pt x="2847407" y="1394444"/>
                  <a:pt x="2849598" y="1400064"/>
                  <a:pt x="2840168" y="1402540"/>
                </a:cubicBezTo>
                <a:cubicBezTo>
                  <a:pt x="2831976" y="1406160"/>
                  <a:pt x="2852931" y="1403779"/>
                  <a:pt x="2852931" y="1407303"/>
                </a:cubicBezTo>
                <a:cubicBezTo>
                  <a:pt x="2853788" y="1410351"/>
                  <a:pt x="2848740" y="1410255"/>
                  <a:pt x="2846550" y="1410160"/>
                </a:cubicBezTo>
                <a:cubicBezTo>
                  <a:pt x="2836072" y="1409875"/>
                  <a:pt x="2837215" y="1412637"/>
                  <a:pt x="2841406" y="1414637"/>
                </a:cubicBezTo>
                <a:cubicBezTo>
                  <a:pt x="2843692" y="1415685"/>
                  <a:pt x="2848550" y="1416066"/>
                  <a:pt x="2846645" y="1419400"/>
                </a:cubicBezTo>
                <a:cubicBezTo>
                  <a:pt x="2844740" y="1422829"/>
                  <a:pt x="2840263" y="1419971"/>
                  <a:pt x="2837120" y="1419495"/>
                </a:cubicBezTo>
                <a:cubicBezTo>
                  <a:pt x="2832834" y="1418828"/>
                  <a:pt x="2829119" y="1423114"/>
                  <a:pt x="2832262" y="1426258"/>
                </a:cubicBezTo>
                <a:cubicBezTo>
                  <a:pt x="2862170" y="1443212"/>
                  <a:pt x="2881983" y="1395016"/>
                  <a:pt x="2848931" y="1386538"/>
                </a:cubicBezTo>
                <a:close/>
                <a:moveTo>
                  <a:pt x="2894746" y="1363488"/>
                </a:moveTo>
                <a:cubicBezTo>
                  <a:pt x="2892555" y="1356154"/>
                  <a:pt x="2882173" y="1352343"/>
                  <a:pt x="2874934" y="1353772"/>
                </a:cubicBezTo>
                <a:cubicBezTo>
                  <a:pt x="2871219" y="1354820"/>
                  <a:pt x="2875125" y="1357773"/>
                  <a:pt x="2877315" y="1358630"/>
                </a:cubicBezTo>
                <a:cubicBezTo>
                  <a:pt x="2883221" y="1361011"/>
                  <a:pt x="2883602" y="1365679"/>
                  <a:pt x="2875220" y="1365774"/>
                </a:cubicBezTo>
                <a:cubicBezTo>
                  <a:pt x="2867504" y="1366917"/>
                  <a:pt x="2885411" y="1369203"/>
                  <a:pt x="2884650" y="1371965"/>
                </a:cubicBezTo>
                <a:cubicBezTo>
                  <a:pt x="2884650" y="1374441"/>
                  <a:pt x="2880459" y="1373394"/>
                  <a:pt x="2878649" y="1372822"/>
                </a:cubicBezTo>
                <a:cubicBezTo>
                  <a:pt x="2870076" y="1370536"/>
                  <a:pt x="2870267" y="1372917"/>
                  <a:pt x="2873315" y="1375204"/>
                </a:cubicBezTo>
                <a:cubicBezTo>
                  <a:pt x="2874934" y="1376442"/>
                  <a:pt x="2878934" y="1377680"/>
                  <a:pt x="2876553" y="1379871"/>
                </a:cubicBezTo>
                <a:cubicBezTo>
                  <a:pt x="2874172" y="1382062"/>
                  <a:pt x="2871029" y="1379109"/>
                  <a:pt x="2868648" y="1378156"/>
                </a:cubicBezTo>
                <a:cubicBezTo>
                  <a:pt x="2865218" y="1376823"/>
                  <a:pt x="2861123" y="1379299"/>
                  <a:pt x="2863028" y="1382442"/>
                </a:cubicBezTo>
                <a:cubicBezTo>
                  <a:pt x="2875886" y="1396063"/>
                  <a:pt x="2903033" y="1382157"/>
                  <a:pt x="2894746" y="1363488"/>
                </a:cubicBezTo>
                <a:close/>
                <a:moveTo>
                  <a:pt x="2912653" y="1404636"/>
                </a:moveTo>
                <a:cubicBezTo>
                  <a:pt x="2908176" y="1396349"/>
                  <a:pt x="2895318" y="1393682"/>
                  <a:pt x="2887031" y="1397111"/>
                </a:cubicBezTo>
                <a:cubicBezTo>
                  <a:pt x="2883126" y="1399302"/>
                  <a:pt x="2888459" y="1401969"/>
                  <a:pt x="2891222" y="1402540"/>
                </a:cubicBezTo>
                <a:cubicBezTo>
                  <a:pt x="2898746" y="1404159"/>
                  <a:pt x="2900556" y="1409875"/>
                  <a:pt x="2890936" y="1411684"/>
                </a:cubicBezTo>
                <a:cubicBezTo>
                  <a:pt x="2882459" y="1414828"/>
                  <a:pt x="2903700" y="1413684"/>
                  <a:pt x="2903509" y="1417113"/>
                </a:cubicBezTo>
                <a:cubicBezTo>
                  <a:pt x="2904271" y="1420162"/>
                  <a:pt x="2899127" y="1419780"/>
                  <a:pt x="2896937" y="1419590"/>
                </a:cubicBezTo>
                <a:cubicBezTo>
                  <a:pt x="2886459" y="1418637"/>
                  <a:pt x="2887412" y="1421495"/>
                  <a:pt x="2891508" y="1423686"/>
                </a:cubicBezTo>
                <a:cubicBezTo>
                  <a:pt x="2893793" y="1424924"/>
                  <a:pt x="2898651" y="1425495"/>
                  <a:pt x="2896556" y="1428734"/>
                </a:cubicBezTo>
                <a:cubicBezTo>
                  <a:pt x="2894460" y="1431972"/>
                  <a:pt x="2890079" y="1428925"/>
                  <a:pt x="2887031" y="1428353"/>
                </a:cubicBezTo>
                <a:cubicBezTo>
                  <a:pt x="2882744" y="1427496"/>
                  <a:pt x="2878744" y="1431496"/>
                  <a:pt x="2881792" y="1434830"/>
                </a:cubicBezTo>
                <a:cubicBezTo>
                  <a:pt x="2900937" y="1448927"/>
                  <a:pt x="2927607" y="1424638"/>
                  <a:pt x="2912653" y="1404636"/>
                </a:cubicBezTo>
                <a:close/>
                <a:moveTo>
                  <a:pt x="2957135" y="1380823"/>
                </a:moveTo>
                <a:cubicBezTo>
                  <a:pt x="2955325" y="1368345"/>
                  <a:pt x="2918273" y="1366059"/>
                  <a:pt x="2936180" y="1375870"/>
                </a:cubicBezTo>
                <a:cubicBezTo>
                  <a:pt x="2942847" y="1378251"/>
                  <a:pt x="2944181" y="1383109"/>
                  <a:pt x="2936561" y="1384157"/>
                </a:cubicBezTo>
                <a:cubicBezTo>
                  <a:pt x="2933894" y="1384347"/>
                  <a:pt x="2929417" y="1384633"/>
                  <a:pt x="2934560" y="1386538"/>
                </a:cubicBezTo>
                <a:cubicBezTo>
                  <a:pt x="2937990" y="1388348"/>
                  <a:pt x="2944371" y="1387491"/>
                  <a:pt x="2946181" y="1391205"/>
                </a:cubicBezTo>
                <a:cubicBezTo>
                  <a:pt x="2946467" y="1394158"/>
                  <a:pt x="2941609" y="1393111"/>
                  <a:pt x="2939323" y="1392539"/>
                </a:cubicBezTo>
                <a:cubicBezTo>
                  <a:pt x="2929036" y="1390158"/>
                  <a:pt x="2929608" y="1392920"/>
                  <a:pt x="2933322" y="1395587"/>
                </a:cubicBezTo>
                <a:cubicBezTo>
                  <a:pt x="2935418" y="1397016"/>
                  <a:pt x="2940085" y="1398349"/>
                  <a:pt x="2937609" y="1401016"/>
                </a:cubicBezTo>
                <a:cubicBezTo>
                  <a:pt x="2935037" y="1403779"/>
                  <a:pt x="2931132" y="1400254"/>
                  <a:pt x="2928179" y="1399302"/>
                </a:cubicBezTo>
                <a:cubicBezTo>
                  <a:pt x="2923988" y="1397873"/>
                  <a:pt x="2919511" y="1401112"/>
                  <a:pt x="2922083" y="1404636"/>
                </a:cubicBezTo>
                <a:cubicBezTo>
                  <a:pt x="2924369" y="1407779"/>
                  <a:pt x="2930369" y="1409398"/>
                  <a:pt x="2934275" y="1410065"/>
                </a:cubicBezTo>
                <a:cubicBezTo>
                  <a:pt x="2950848" y="1413018"/>
                  <a:pt x="2965707" y="1396540"/>
                  <a:pt x="2957135" y="1380823"/>
                </a:cubicBezTo>
                <a:close/>
                <a:moveTo>
                  <a:pt x="2951039" y="1422733"/>
                </a:moveTo>
                <a:cubicBezTo>
                  <a:pt x="2946467" y="1422352"/>
                  <a:pt x="2939323" y="1422447"/>
                  <a:pt x="2935703" y="1425019"/>
                </a:cubicBezTo>
                <a:cubicBezTo>
                  <a:pt x="2931512" y="1427972"/>
                  <a:pt x="2938085" y="1430544"/>
                  <a:pt x="2941323" y="1431020"/>
                </a:cubicBezTo>
                <a:cubicBezTo>
                  <a:pt x="2951610" y="1432258"/>
                  <a:pt x="2951229" y="1439688"/>
                  <a:pt x="2942276" y="1441783"/>
                </a:cubicBezTo>
                <a:cubicBezTo>
                  <a:pt x="2933132" y="1446260"/>
                  <a:pt x="2957230" y="1442926"/>
                  <a:pt x="2957420" y="1447117"/>
                </a:cubicBezTo>
                <a:cubicBezTo>
                  <a:pt x="2958659" y="1450641"/>
                  <a:pt x="2953039" y="1450546"/>
                  <a:pt x="2950277" y="1450546"/>
                </a:cubicBezTo>
                <a:cubicBezTo>
                  <a:pt x="2938180" y="1450451"/>
                  <a:pt x="2939704" y="1453690"/>
                  <a:pt x="2944657" y="1455880"/>
                </a:cubicBezTo>
                <a:cubicBezTo>
                  <a:pt x="2947419" y="1457023"/>
                  <a:pt x="2952944" y="1457404"/>
                  <a:pt x="2951039" y="1461309"/>
                </a:cubicBezTo>
                <a:cubicBezTo>
                  <a:pt x="2949038" y="1465310"/>
                  <a:pt x="2943704" y="1462071"/>
                  <a:pt x="2940180" y="1461691"/>
                </a:cubicBezTo>
                <a:cubicBezTo>
                  <a:pt x="2935132" y="1461119"/>
                  <a:pt x="2931227" y="1466072"/>
                  <a:pt x="2935037" y="1469787"/>
                </a:cubicBezTo>
                <a:cubicBezTo>
                  <a:pt x="2971422" y="1488456"/>
                  <a:pt x="2989710" y="1431687"/>
                  <a:pt x="2951039" y="1422733"/>
                </a:cubicBezTo>
                <a:close/>
                <a:moveTo>
                  <a:pt x="3006379" y="1402254"/>
                </a:moveTo>
                <a:cubicBezTo>
                  <a:pt x="3006188" y="1394349"/>
                  <a:pt x="2996473" y="1388634"/>
                  <a:pt x="2989139" y="1388062"/>
                </a:cubicBezTo>
                <a:cubicBezTo>
                  <a:pt x="2985043" y="1388062"/>
                  <a:pt x="2988282" y="1391872"/>
                  <a:pt x="2990186" y="1393301"/>
                </a:cubicBezTo>
                <a:cubicBezTo>
                  <a:pt x="2995520" y="1397016"/>
                  <a:pt x="2994568" y="1401588"/>
                  <a:pt x="2986091" y="1399492"/>
                </a:cubicBezTo>
                <a:cubicBezTo>
                  <a:pt x="2977994" y="1398540"/>
                  <a:pt x="2995330" y="1405303"/>
                  <a:pt x="2993901" y="1407684"/>
                </a:cubicBezTo>
                <a:cubicBezTo>
                  <a:pt x="2993234" y="1410065"/>
                  <a:pt x="2989329" y="1407970"/>
                  <a:pt x="2987615" y="1407112"/>
                </a:cubicBezTo>
                <a:cubicBezTo>
                  <a:pt x="2979614" y="1402731"/>
                  <a:pt x="2979233" y="1405112"/>
                  <a:pt x="2981614" y="1408065"/>
                </a:cubicBezTo>
                <a:cubicBezTo>
                  <a:pt x="2982948" y="1409684"/>
                  <a:pt x="2986567" y="1411875"/>
                  <a:pt x="2983519" y="1413304"/>
                </a:cubicBezTo>
                <a:cubicBezTo>
                  <a:pt x="2980566" y="1414828"/>
                  <a:pt x="2978280" y="1411113"/>
                  <a:pt x="2976090" y="1409684"/>
                </a:cubicBezTo>
                <a:cubicBezTo>
                  <a:pt x="2972946" y="1407588"/>
                  <a:pt x="2968184" y="1409017"/>
                  <a:pt x="2969327" y="1412446"/>
                </a:cubicBezTo>
                <a:cubicBezTo>
                  <a:pt x="2978661" y="1428162"/>
                  <a:pt x="3009141" y="1422257"/>
                  <a:pt x="3006379" y="1402254"/>
                </a:cubicBezTo>
                <a:close/>
                <a:moveTo>
                  <a:pt x="3023524" y="1438545"/>
                </a:moveTo>
                <a:cubicBezTo>
                  <a:pt x="3017142" y="1425781"/>
                  <a:pt x="2981804" y="1432734"/>
                  <a:pt x="3002093" y="1438450"/>
                </a:cubicBezTo>
                <a:cubicBezTo>
                  <a:pt x="3005903" y="1438830"/>
                  <a:pt x="3008570" y="1440450"/>
                  <a:pt x="3009141" y="1442355"/>
                </a:cubicBezTo>
                <a:cubicBezTo>
                  <a:pt x="3009713" y="1444260"/>
                  <a:pt x="3008189" y="1446355"/>
                  <a:pt x="3003617" y="1447689"/>
                </a:cubicBezTo>
                <a:cubicBezTo>
                  <a:pt x="2995997" y="1451689"/>
                  <a:pt x="3016666" y="1448546"/>
                  <a:pt x="3017047" y="1452070"/>
                </a:cubicBezTo>
                <a:cubicBezTo>
                  <a:pt x="3018381" y="1455118"/>
                  <a:pt x="3013237" y="1455118"/>
                  <a:pt x="3011046" y="1455118"/>
                </a:cubicBezTo>
                <a:cubicBezTo>
                  <a:pt x="3000569" y="1455118"/>
                  <a:pt x="3002093" y="1457976"/>
                  <a:pt x="3006474" y="1459786"/>
                </a:cubicBezTo>
                <a:cubicBezTo>
                  <a:pt x="3008856" y="1460833"/>
                  <a:pt x="3013809" y="1461024"/>
                  <a:pt x="3012284" y="1464453"/>
                </a:cubicBezTo>
                <a:cubicBezTo>
                  <a:pt x="3010760" y="1467882"/>
                  <a:pt x="3005903" y="1465310"/>
                  <a:pt x="3002855" y="1464929"/>
                </a:cubicBezTo>
                <a:cubicBezTo>
                  <a:pt x="2998473" y="1464453"/>
                  <a:pt x="2995330" y="1468834"/>
                  <a:pt x="2998854" y="1471978"/>
                </a:cubicBezTo>
                <a:cubicBezTo>
                  <a:pt x="3021143" y="1484550"/>
                  <a:pt x="3041907" y="1457118"/>
                  <a:pt x="3023524" y="1438545"/>
                </a:cubicBezTo>
                <a:close/>
                <a:moveTo>
                  <a:pt x="3031239" y="1490456"/>
                </a:moveTo>
                <a:cubicBezTo>
                  <a:pt x="3035621" y="1494457"/>
                  <a:pt x="3034097" y="1498838"/>
                  <a:pt x="3026667" y="1496171"/>
                </a:cubicBezTo>
                <a:cubicBezTo>
                  <a:pt x="3024000" y="1495218"/>
                  <a:pt x="3024286" y="1496266"/>
                  <a:pt x="3025905" y="1497790"/>
                </a:cubicBezTo>
                <a:cubicBezTo>
                  <a:pt x="3027715" y="1500171"/>
                  <a:pt x="3032763" y="1501410"/>
                  <a:pt x="3032668" y="1504648"/>
                </a:cubicBezTo>
                <a:cubicBezTo>
                  <a:pt x="3031716" y="1506934"/>
                  <a:pt x="3028477" y="1504648"/>
                  <a:pt x="3027048" y="1503600"/>
                </a:cubicBezTo>
                <a:cubicBezTo>
                  <a:pt x="3020381" y="1498838"/>
                  <a:pt x="3019714" y="1501029"/>
                  <a:pt x="3021428" y="1504077"/>
                </a:cubicBezTo>
                <a:cubicBezTo>
                  <a:pt x="3022381" y="1505791"/>
                  <a:pt x="3025334" y="1508077"/>
                  <a:pt x="3022476" y="1509316"/>
                </a:cubicBezTo>
                <a:cubicBezTo>
                  <a:pt x="3019524" y="1510554"/>
                  <a:pt x="3018000" y="1506839"/>
                  <a:pt x="3016190" y="1505220"/>
                </a:cubicBezTo>
                <a:cubicBezTo>
                  <a:pt x="3013618" y="1503029"/>
                  <a:pt x="3009141" y="1504077"/>
                  <a:pt x="3009618" y="1507506"/>
                </a:cubicBezTo>
                <a:cubicBezTo>
                  <a:pt x="3010094" y="1510554"/>
                  <a:pt x="3013999" y="1513411"/>
                  <a:pt x="3016571" y="1515126"/>
                </a:cubicBezTo>
                <a:cubicBezTo>
                  <a:pt x="3032001" y="1525508"/>
                  <a:pt x="3054480" y="1504362"/>
                  <a:pt x="3040574" y="1490075"/>
                </a:cubicBezTo>
                <a:cubicBezTo>
                  <a:pt x="3037716" y="1486741"/>
                  <a:pt x="3023810" y="1481407"/>
                  <a:pt x="3031239" y="1490456"/>
                </a:cubicBezTo>
                <a:close/>
                <a:moveTo>
                  <a:pt x="3068101" y="1424638"/>
                </a:moveTo>
                <a:cubicBezTo>
                  <a:pt x="3066863" y="1413018"/>
                  <a:pt x="3032287" y="1407684"/>
                  <a:pt x="3048670" y="1418257"/>
                </a:cubicBezTo>
                <a:cubicBezTo>
                  <a:pt x="3052004" y="1419685"/>
                  <a:pt x="3053909" y="1421686"/>
                  <a:pt x="3053718" y="1423305"/>
                </a:cubicBezTo>
                <a:cubicBezTo>
                  <a:pt x="3053623" y="1424924"/>
                  <a:pt x="3051527" y="1426067"/>
                  <a:pt x="3046956" y="1425972"/>
                </a:cubicBezTo>
                <a:cubicBezTo>
                  <a:pt x="3038764" y="1426829"/>
                  <a:pt x="3058290" y="1430258"/>
                  <a:pt x="3057624" y="1433306"/>
                </a:cubicBezTo>
                <a:cubicBezTo>
                  <a:pt x="3058004" y="1438640"/>
                  <a:pt x="3036287" y="1427115"/>
                  <a:pt x="3045527" y="1436259"/>
                </a:cubicBezTo>
                <a:cubicBezTo>
                  <a:pt x="3047432" y="1437687"/>
                  <a:pt x="3051718" y="1439402"/>
                  <a:pt x="3049337" y="1441593"/>
                </a:cubicBezTo>
                <a:cubicBezTo>
                  <a:pt x="3046860" y="1443879"/>
                  <a:pt x="3043336" y="1440354"/>
                  <a:pt x="3040669" y="1439212"/>
                </a:cubicBezTo>
                <a:cubicBezTo>
                  <a:pt x="3036859" y="1437592"/>
                  <a:pt x="3032573" y="1440164"/>
                  <a:pt x="3034859" y="1443688"/>
                </a:cubicBezTo>
                <a:cubicBezTo>
                  <a:pt x="3048860" y="1459214"/>
                  <a:pt x="3078674" y="1445974"/>
                  <a:pt x="3068101" y="1424638"/>
                </a:cubicBezTo>
                <a:close/>
                <a:moveTo>
                  <a:pt x="3094009" y="1473406"/>
                </a:moveTo>
                <a:cubicBezTo>
                  <a:pt x="3091723" y="1464072"/>
                  <a:pt x="3079817" y="1457785"/>
                  <a:pt x="3070292" y="1458642"/>
                </a:cubicBezTo>
                <a:cubicBezTo>
                  <a:pt x="3065815" y="1459595"/>
                  <a:pt x="3070577" y="1463691"/>
                  <a:pt x="3073149" y="1464929"/>
                </a:cubicBezTo>
                <a:cubicBezTo>
                  <a:pt x="3080198" y="1468644"/>
                  <a:pt x="3080579" y="1474645"/>
                  <a:pt x="3070482" y="1473597"/>
                </a:cubicBezTo>
                <a:cubicBezTo>
                  <a:pt x="3061338" y="1474073"/>
                  <a:pt x="3082579" y="1479216"/>
                  <a:pt x="3081626" y="1482455"/>
                </a:cubicBezTo>
                <a:cubicBezTo>
                  <a:pt x="3081531" y="1485598"/>
                  <a:pt x="3076578" y="1483693"/>
                  <a:pt x="3074483" y="1482836"/>
                </a:cubicBezTo>
                <a:cubicBezTo>
                  <a:pt x="3064291" y="1478836"/>
                  <a:pt x="3064577" y="1481883"/>
                  <a:pt x="3068006" y="1485122"/>
                </a:cubicBezTo>
                <a:cubicBezTo>
                  <a:pt x="3069911" y="1486932"/>
                  <a:pt x="3074578" y="1488932"/>
                  <a:pt x="3071625" y="1491408"/>
                </a:cubicBezTo>
                <a:cubicBezTo>
                  <a:pt x="3068673" y="1493885"/>
                  <a:pt x="3065148" y="1489694"/>
                  <a:pt x="3062291" y="1488265"/>
                </a:cubicBezTo>
                <a:cubicBezTo>
                  <a:pt x="3058195" y="1486265"/>
                  <a:pt x="3053337" y="1488932"/>
                  <a:pt x="3055433" y="1493028"/>
                </a:cubicBezTo>
                <a:cubicBezTo>
                  <a:pt x="3069720" y="1511411"/>
                  <a:pt x="3103534" y="1497600"/>
                  <a:pt x="3094009" y="1473406"/>
                </a:cubicBezTo>
                <a:close/>
                <a:moveTo>
                  <a:pt x="3131252" y="1454833"/>
                </a:moveTo>
                <a:cubicBezTo>
                  <a:pt x="3129442" y="1446927"/>
                  <a:pt x="3119155" y="1441116"/>
                  <a:pt x="3111344" y="1441307"/>
                </a:cubicBezTo>
                <a:cubicBezTo>
                  <a:pt x="3107534" y="1441783"/>
                  <a:pt x="3111440" y="1445498"/>
                  <a:pt x="3113631" y="1446736"/>
                </a:cubicBezTo>
                <a:cubicBezTo>
                  <a:pt x="3119631" y="1450165"/>
                  <a:pt x="3119822" y="1455118"/>
                  <a:pt x="3111249" y="1453690"/>
                </a:cubicBezTo>
                <a:cubicBezTo>
                  <a:pt x="3103439" y="1453594"/>
                  <a:pt x="3121536" y="1458928"/>
                  <a:pt x="3120584" y="1461691"/>
                </a:cubicBezTo>
                <a:cubicBezTo>
                  <a:pt x="3120488" y="1464262"/>
                  <a:pt x="3116393" y="1462357"/>
                  <a:pt x="3114488" y="1461595"/>
                </a:cubicBezTo>
                <a:cubicBezTo>
                  <a:pt x="3105820" y="1457785"/>
                  <a:pt x="3106010" y="1460262"/>
                  <a:pt x="3108963" y="1463119"/>
                </a:cubicBezTo>
                <a:cubicBezTo>
                  <a:pt x="3110583" y="1464738"/>
                  <a:pt x="3114488" y="1466643"/>
                  <a:pt x="3112011" y="1468453"/>
                </a:cubicBezTo>
                <a:cubicBezTo>
                  <a:pt x="3109440" y="1470358"/>
                  <a:pt x="3106487" y="1466739"/>
                  <a:pt x="3104106" y="1465310"/>
                </a:cubicBezTo>
                <a:cubicBezTo>
                  <a:pt x="3100676" y="1463310"/>
                  <a:pt x="3096485" y="1465215"/>
                  <a:pt x="3098200" y="1468739"/>
                </a:cubicBezTo>
                <a:cubicBezTo>
                  <a:pt x="3109725" y="1484170"/>
                  <a:pt x="3139158" y="1476073"/>
                  <a:pt x="3131252" y="1454833"/>
                </a:cubicBezTo>
                <a:close/>
                <a:moveTo>
                  <a:pt x="3135157" y="1505220"/>
                </a:moveTo>
                <a:cubicBezTo>
                  <a:pt x="3131728" y="1494552"/>
                  <a:pt x="3117536" y="1487503"/>
                  <a:pt x="3106868" y="1489408"/>
                </a:cubicBezTo>
                <a:cubicBezTo>
                  <a:pt x="3099343" y="1493695"/>
                  <a:pt x="3118584" y="1498552"/>
                  <a:pt x="3117250" y="1503124"/>
                </a:cubicBezTo>
                <a:cubicBezTo>
                  <a:pt x="3118107" y="1506077"/>
                  <a:pt x="3112678" y="1507696"/>
                  <a:pt x="3108868" y="1507315"/>
                </a:cubicBezTo>
                <a:cubicBezTo>
                  <a:pt x="3099915" y="1507982"/>
                  <a:pt x="3117917" y="1513221"/>
                  <a:pt x="3119822" y="1514364"/>
                </a:cubicBezTo>
                <a:cubicBezTo>
                  <a:pt x="3126394" y="1518650"/>
                  <a:pt x="3119250" y="1520745"/>
                  <a:pt x="3114297" y="1518079"/>
                </a:cubicBezTo>
                <a:cubicBezTo>
                  <a:pt x="3102486" y="1514078"/>
                  <a:pt x="3103058" y="1517697"/>
                  <a:pt x="3107344" y="1521317"/>
                </a:cubicBezTo>
                <a:cubicBezTo>
                  <a:pt x="3109630" y="1523317"/>
                  <a:pt x="3115059" y="1525413"/>
                  <a:pt x="3112011" y="1528461"/>
                </a:cubicBezTo>
                <a:cubicBezTo>
                  <a:pt x="3108963" y="1531604"/>
                  <a:pt x="3104582" y="1526937"/>
                  <a:pt x="3101248" y="1525413"/>
                </a:cubicBezTo>
                <a:cubicBezTo>
                  <a:pt x="3096581" y="1523222"/>
                  <a:pt x="3091247" y="1526937"/>
                  <a:pt x="3094104" y="1531509"/>
                </a:cubicBezTo>
                <a:cubicBezTo>
                  <a:pt x="3096581" y="1535795"/>
                  <a:pt x="3103343" y="1538176"/>
                  <a:pt x="3107820" y="1539415"/>
                </a:cubicBezTo>
                <a:cubicBezTo>
                  <a:pt x="3128109" y="1545129"/>
                  <a:pt x="3144396" y="1524651"/>
                  <a:pt x="3135157" y="1505220"/>
                </a:cubicBezTo>
                <a:close/>
                <a:moveTo>
                  <a:pt x="3137919" y="1591897"/>
                </a:moveTo>
                <a:cubicBezTo>
                  <a:pt x="3138967" y="1593897"/>
                  <a:pt x="3142206" y="1596850"/>
                  <a:pt x="3138967" y="1598184"/>
                </a:cubicBezTo>
                <a:cubicBezTo>
                  <a:pt x="3135633" y="1599517"/>
                  <a:pt x="3134014" y="1595136"/>
                  <a:pt x="3132109" y="1593136"/>
                </a:cubicBezTo>
                <a:cubicBezTo>
                  <a:pt x="3113726" y="1585611"/>
                  <a:pt x="3132871" y="1617615"/>
                  <a:pt x="3153921" y="1605804"/>
                </a:cubicBezTo>
                <a:cubicBezTo>
                  <a:pt x="3185354" y="1582753"/>
                  <a:pt x="3136205" y="1557798"/>
                  <a:pt x="3149159" y="1576086"/>
                </a:cubicBezTo>
                <a:cubicBezTo>
                  <a:pt x="3153635" y="1580753"/>
                  <a:pt x="3152493" y="1585420"/>
                  <a:pt x="3145730" y="1583420"/>
                </a:cubicBezTo>
                <a:cubicBezTo>
                  <a:pt x="3143444" y="1582467"/>
                  <a:pt x="3139634" y="1581134"/>
                  <a:pt x="3143063" y="1584754"/>
                </a:cubicBezTo>
                <a:cubicBezTo>
                  <a:pt x="3145063" y="1587611"/>
                  <a:pt x="3150778" y="1589421"/>
                  <a:pt x="3150492" y="1593231"/>
                </a:cubicBezTo>
                <a:cubicBezTo>
                  <a:pt x="3149349" y="1595803"/>
                  <a:pt x="3145920" y="1593136"/>
                  <a:pt x="3144206" y="1591707"/>
                </a:cubicBezTo>
                <a:cubicBezTo>
                  <a:pt x="3136776" y="1585611"/>
                  <a:pt x="3136014" y="1588183"/>
                  <a:pt x="3137919" y="1591897"/>
                </a:cubicBezTo>
                <a:close/>
                <a:moveTo>
                  <a:pt x="3182592" y="1494075"/>
                </a:moveTo>
                <a:cubicBezTo>
                  <a:pt x="3181639" y="1487122"/>
                  <a:pt x="3173257" y="1480741"/>
                  <a:pt x="3166399" y="1480169"/>
                </a:cubicBezTo>
                <a:cubicBezTo>
                  <a:pt x="3162970" y="1480169"/>
                  <a:pt x="3166113" y="1483788"/>
                  <a:pt x="3167923" y="1485122"/>
                </a:cubicBezTo>
                <a:cubicBezTo>
                  <a:pt x="3172876" y="1488741"/>
                  <a:pt x="3172590" y="1493218"/>
                  <a:pt x="3165161" y="1490932"/>
                </a:cubicBezTo>
                <a:cubicBezTo>
                  <a:pt x="3158303" y="1489980"/>
                  <a:pt x="3173638" y="1496742"/>
                  <a:pt x="3172590" y="1498933"/>
                </a:cubicBezTo>
                <a:cubicBezTo>
                  <a:pt x="3171733" y="1503315"/>
                  <a:pt x="3156398" y="1489599"/>
                  <a:pt x="3162208" y="1498933"/>
                </a:cubicBezTo>
                <a:cubicBezTo>
                  <a:pt x="3163446" y="1500553"/>
                  <a:pt x="3166780" y="1502648"/>
                  <a:pt x="3164399" y="1503982"/>
                </a:cubicBezTo>
                <a:cubicBezTo>
                  <a:pt x="3162018" y="1505315"/>
                  <a:pt x="3159732" y="1501791"/>
                  <a:pt x="3157731" y="1500362"/>
                </a:cubicBezTo>
                <a:cubicBezTo>
                  <a:pt x="3154874" y="1498362"/>
                  <a:pt x="3150968" y="1499505"/>
                  <a:pt x="3152207" y="1502838"/>
                </a:cubicBezTo>
                <a:cubicBezTo>
                  <a:pt x="3160779" y="1517697"/>
                  <a:pt x="3187544" y="1513697"/>
                  <a:pt x="3182592" y="1494075"/>
                </a:cubicBezTo>
                <a:close/>
                <a:moveTo>
                  <a:pt x="3182210" y="1530556"/>
                </a:moveTo>
                <a:cubicBezTo>
                  <a:pt x="3179734" y="1527222"/>
                  <a:pt x="3175162" y="1522365"/>
                  <a:pt x="3171257" y="1520936"/>
                </a:cubicBezTo>
                <a:cubicBezTo>
                  <a:pt x="3166590" y="1519221"/>
                  <a:pt x="3168590" y="1524937"/>
                  <a:pt x="3170209" y="1527318"/>
                </a:cubicBezTo>
                <a:cubicBezTo>
                  <a:pt x="3174686" y="1533795"/>
                  <a:pt x="3171638" y="1538557"/>
                  <a:pt x="3162875" y="1532557"/>
                </a:cubicBezTo>
                <a:cubicBezTo>
                  <a:pt x="3154112" y="1528080"/>
                  <a:pt x="3170781" y="1543034"/>
                  <a:pt x="3168209" y="1545129"/>
                </a:cubicBezTo>
                <a:cubicBezTo>
                  <a:pt x="3166399" y="1547511"/>
                  <a:pt x="3162970" y="1543510"/>
                  <a:pt x="3161446" y="1541796"/>
                </a:cubicBezTo>
                <a:cubicBezTo>
                  <a:pt x="3154302" y="1533509"/>
                  <a:pt x="3152874" y="1535890"/>
                  <a:pt x="3154207" y="1540272"/>
                </a:cubicBezTo>
                <a:cubicBezTo>
                  <a:pt x="3154969" y="1542653"/>
                  <a:pt x="3158112" y="1546654"/>
                  <a:pt x="3154112" y="1547034"/>
                </a:cubicBezTo>
                <a:cubicBezTo>
                  <a:pt x="3150111" y="1547511"/>
                  <a:pt x="3149159" y="1542367"/>
                  <a:pt x="3147254" y="1539795"/>
                </a:cubicBezTo>
                <a:cubicBezTo>
                  <a:pt x="3144587" y="1536176"/>
                  <a:pt x="3138681" y="1535795"/>
                  <a:pt x="3138395" y="1540176"/>
                </a:cubicBezTo>
                <a:cubicBezTo>
                  <a:pt x="3144587" y="1570466"/>
                  <a:pt x="3198117" y="1562655"/>
                  <a:pt x="3182210" y="1530556"/>
                </a:cubicBezTo>
                <a:close/>
                <a:moveTo>
                  <a:pt x="3181829" y="1587992"/>
                </a:moveTo>
                <a:cubicBezTo>
                  <a:pt x="3205261" y="1628854"/>
                  <a:pt x="3249743" y="1576276"/>
                  <a:pt x="3205928" y="1559893"/>
                </a:cubicBezTo>
                <a:cubicBezTo>
                  <a:pt x="3201356" y="1559417"/>
                  <a:pt x="3204785" y="1564751"/>
                  <a:pt x="3206785" y="1566846"/>
                </a:cubicBezTo>
                <a:cubicBezTo>
                  <a:pt x="3212405" y="1572562"/>
                  <a:pt x="3211071" y="1578276"/>
                  <a:pt x="3201737" y="1574276"/>
                </a:cubicBezTo>
                <a:cubicBezTo>
                  <a:pt x="3198403" y="1572847"/>
                  <a:pt x="3198784" y="1574181"/>
                  <a:pt x="3200975" y="1576467"/>
                </a:cubicBezTo>
                <a:cubicBezTo>
                  <a:pt x="3203356" y="1579800"/>
                  <a:pt x="3209738" y="1581705"/>
                  <a:pt x="3209738" y="1586087"/>
                </a:cubicBezTo>
                <a:cubicBezTo>
                  <a:pt x="3208404" y="1589230"/>
                  <a:pt x="3204213" y="1585230"/>
                  <a:pt x="3202880" y="1584277"/>
                </a:cubicBezTo>
                <a:cubicBezTo>
                  <a:pt x="3194307" y="1577419"/>
                  <a:pt x="3193736" y="1580372"/>
                  <a:pt x="3196022" y="1584563"/>
                </a:cubicBezTo>
                <a:cubicBezTo>
                  <a:pt x="3197355" y="1586849"/>
                  <a:pt x="3201165" y="1590087"/>
                  <a:pt x="3197641" y="1591516"/>
                </a:cubicBezTo>
                <a:cubicBezTo>
                  <a:pt x="3194117" y="1592945"/>
                  <a:pt x="3192021" y="1587992"/>
                  <a:pt x="3189735" y="1585706"/>
                </a:cubicBezTo>
                <a:cubicBezTo>
                  <a:pt x="3186401" y="1582467"/>
                  <a:pt x="3180972" y="1583515"/>
                  <a:pt x="3181829" y="1587992"/>
                </a:cubicBezTo>
                <a:close/>
                <a:moveTo>
                  <a:pt x="3228597" y="1520650"/>
                </a:moveTo>
                <a:cubicBezTo>
                  <a:pt x="3225740" y="1517697"/>
                  <a:pt x="3220596" y="1513411"/>
                  <a:pt x="3216405" y="1512554"/>
                </a:cubicBezTo>
                <a:cubicBezTo>
                  <a:pt x="3206690" y="1511125"/>
                  <a:pt x="3231550" y="1531604"/>
                  <a:pt x="3213834" y="1526651"/>
                </a:cubicBezTo>
                <a:cubicBezTo>
                  <a:pt x="3200879" y="1521031"/>
                  <a:pt x="3220882" y="1534462"/>
                  <a:pt x="3219549" y="1537891"/>
                </a:cubicBezTo>
                <a:cubicBezTo>
                  <a:pt x="3216977" y="1542082"/>
                  <a:pt x="3206690" y="1528651"/>
                  <a:pt x="3205166" y="1530937"/>
                </a:cubicBezTo>
                <a:cubicBezTo>
                  <a:pt x="3202118" y="1533128"/>
                  <a:pt x="3212309" y="1540653"/>
                  <a:pt x="3207261" y="1541986"/>
                </a:cubicBezTo>
                <a:cubicBezTo>
                  <a:pt x="3203642" y="1543034"/>
                  <a:pt x="3201737" y="1537986"/>
                  <a:pt x="3199356" y="1535604"/>
                </a:cubicBezTo>
                <a:cubicBezTo>
                  <a:pt x="3196117" y="1532271"/>
                  <a:pt x="3190593" y="1532747"/>
                  <a:pt x="3191354" y="1537224"/>
                </a:cubicBezTo>
                <a:cubicBezTo>
                  <a:pt x="3194021" y="1545034"/>
                  <a:pt x="3203451" y="1551987"/>
                  <a:pt x="3211452" y="1553226"/>
                </a:cubicBezTo>
                <a:cubicBezTo>
                  <a:pt x="3230121" y="1558083"/>
                  <a:pt x="3242027" y="1534080"/>
                  <a:pt x="3228597" y="1520650"/>
                </a:cubicBezTo>
                <a:close/>
                <a:moveTo>
                  <a:pt x="3232598" y="1631426"/>
                </a:moveTo>
                <a:cubicBezTo>
                  <a:pt x="3229740" y="1627902"/>
                  <a:pt x="3224216" y="1628283"/>
                  <a:pt x="3224501" y="1632855"/>
                </a:cubicBezTo>
                <a:cubicBezTo>
                  <a:pt x="3226311" y="1641141"/>
                  <a:pt x="3235360" y="1648762"/>
                  <a:pt x="3243551" y="1649904"/>
                </a:cubicBezTo>
                <a:cubicBezTo>
                  <a:pt x="3262125" y="1654572"/>
                  <a:pt x="3274222" y="1630474"/>
                  <a:pt x="3262792" y="1616472"/>
                </a:cubicBezTo>
                <a:cubicBezTo>
                  <a:pt x="3260125" y="1613233"/>
                  <a:pt x="3255267" y="1608852"/>
                  <a:pt x="3251552" y="1607899"/>
                </a:cubicBezTo>
                <a:cubicBezTo>
                  <a:pt x="3247171" y="1606851"/>
                  <a:pt x="3249743" y="1612566"/>
                  <a:pt x="3251552" y="1614853"/>
                </a:cubicBezTo>
                <a:cubicBezTo>
                  <a:pt x="3256696" y="1621425"/>
                  <a:pt x="3254219" y="1626473"/>
                  <a:pt x="3245742" y="1621520"/>
                </a:cubicBezTo>
                <a:cubicBezTo>
                  <a:pt x="3237265" y="1618186"/>
                  <a:pt x="3254505" y="1631521"/>
                  <a:pt x="3252219" y="1634188"/>
                </a:cubicBezTo>
                <a:cubicBezTo>
                  <a:pt x="3250886" y="1636950"/>
                  <a:pt x="3247266" y="1633236"/>
                  <a:pt x="3245647" y="1631521"/>
                </a:cubicBezTo>
                <a:cubicBezTo>
                  <a:pt x="3238027" y="1623711"/>
                  <a:pt x="3236979" y="1626568"/>
                  <a:pt x="3238884" y="1630950"/>
                </a:cubicBezTo>
                <a:cubicBezTo>
                  <a:pt x="3239932" y="1633331"/>
                  <a:pt x="3243170" y="1637141"/>
                  <a:pt x="3239646" y="1638093"/>
                </a:cubicBezTo>
                <a:cubicBezTo>
                  <a:pt x="3236122" y="1639046"/>
                  <a:pt x="3234598" y="1633903"/>
                  <a:pt x="3232598" y="1631426"/>
                </a:cubicBezTo>
                <a:close/>
                <a:moveTo>
                  <a:pt x="3274222" y="1573419"/>
                </a:moveTo>
                <a:cubicBezTo>
                  <a:pt x="3272603" y="1570275"/>
                  <a:pt x="3269459" y="1565513"/>
                  <a:pt x="3266411" y="1563703"/>
                </a:cubicBezTo>
                <a:cubicBezTo>
                  <a:pt x="3262792" y="1561512"/>
                  <a:pt x="3263744" y="1566561"/>
                  <a:pt x="3264792" y="1568751"/>
                </a:cubicBezTo>
                <a:cubicBezTo>
                  <a:pt x="3267650" y="1574847"/>
                  <a:pt x="3264697" y="1578276"/>
                  <a:pt x="3258220" y="1571800"/>
                </a:cubicBezTo>
                <a:cubicBezTo>
                  <a:pt x="3251552" y="1566466"/>
                  <a:pt x="3263459" y="1581705"/>
                  <a:pt x="3261077" y="1583039"/>
                </a:cubicBezTo>
                <a:cubicBezTo>
                  <a:pt x="3259363" y="1584658"/>
                  <a:pt x="3256886" y="1580848"/>
                  <a:pt x="3255839" y="1579134"/>
                </a:cubicBezTo>
                <a:cubicBezTo>
                  <a:pt x="3250886" y="1571037"/>
                  <a:pt x="3249457" y="1572752"/>
                  <a:pt x="3250124" y="1576657"/>
                </a:cubicBezTo>
                <a:cubicBezTo>
                  <a:pt x="3250505" y="1578753"/>
                  <a:pt x="3252600" y="1582563"/>
                  <a:pt x="3249267" y="1582182"/>
                </a:cubicBezTo>
                <a:cubicBezTo>
                  <a:pt x="3245837" y="1581896"/>
                  <a:pt x="3245742" y="1577419"/>
                  <a:pt x="3244504" y="1575038"/>
                </a:cubicBezTo>
                <a:cubicBezTo>
                  <a:pt x="3242694" y="1571609"/>
                  <a:pt x="3237836" y="1570180"/>
                  <a:pt x="3237170" y="1573704"/>
                </a:cubicBezTo>
                <a:cubicBezTo>
                  <a:pt x="3238503" y="1599422"/>
                  <a:pt x="3283366" y="1603327"/>
                  <a:pt x="3274222" y="1573419"/>
                </a:cubicBezTo>
                <a:close/>
                <a:moveTo>
                  <a:pt x="3307274" y="1627807"/>
                </a:moveTo>
                <a:cubicBezTo>
                  <a:pt x="3304607" y="1622758"/>
                  <a:pt x="3290795" y="1612281"/>
                  <a:pt x="3297749" y="1625140"/>
                </a:cubicBezTo>
                <a:cubicBezTo>
                  <a:pt x="3301940" y="1631236"/>
                  <a:pt x="3300225" y="1635808"/>
                  <a:pt x="3292796" y="1630378"/>
                </a:cubicBezTo>
                <a:cubicBezTo>
                  <a:pt x="3290129" y="1628473"/>
                  <a:pt x="3290319" y="1629712"/>
                  <a:pt x="3291938" y="1631997"/>
                </a:cubicBezTo>
                <a:cubicBezTo>
                  <a:pt x="3293653" y="1635331"/>
                  <a:pt x="3298796" y="1638284"/>
                  <a:pt x="3298320" y="1642189"/>
                </a:cubicBezTo>
                <a:cubicBezTo>
                  <a:pt x="3296796" y="1644570"/>
                  <a:pt x="3293748" y="1640094"/>
                  <a:pt x="3292701" y="1639141"/>
                </a:cubicBezTo>
                <a:cubicBezTo>
                  <a:pt x="3286224" y="1631521"/>
                  <a:pt x="3285366" y="1633903"/>
                  <a:pt x="3286985" y="1637903"/>
                </a:cubicBezTo>
                <a:cubicBezTo>
                  <a:pt x="3287843" y="1640094"/>
                  <a:pt x="3290700" y="1643713"/>
                  <a:pt x="3287652" y="1644190"/>
                </a:cubicBezTo>
                <a:cubicBezTo>
                  <a:pt x="3284509" y="1644666"/>
                  <a:pt x="3283271" y="1639999"/>
                  <a:pt x="3281556" y="1637522"/>
                </a:cubicBezTo>
                <a:cubicBezTo>
                  <a:pt x="3279175" y="1634093"/>
                  <a:pt x="3274508" y="1633807"/>
                  <a:pt x="3274793" y="1637903"/>
                </a:cubicBezTo>
                <a:cubicBezTo>
                  <a:pt x="3283461" y="1667335"/>
                  <a:pt x="3322990" y="1658382"/>
                  <a:pt x="3307274" y="1627807"/>
                </a:cubicBezTo>
                <a:close/>
                <a:moveTo>
                  <a:pt x="3341373" y="1673717"/>
                </a:moveTo>
                <a:cubicBezTo>
                  <a:pt x="3339468" y="1669812"/>
                  <a:pt x="3336039" y="1664001"/>
                  <a:pt x="3332610" y="1661906"/>
                </a:cubicBezTo>
                <a:cubicBezTo>
                  <a:pt x="3324038" y="1657334"/>
                  <a:pt x="3340516" y="1685052"/>
                  <a:pt x="3325467" y="1674193"/>
                </a:cubicBezTo>
                <a:cubicBezTo>
                  <a:pt x="3315084" y="1664383"/>
                  <a:pt x="3329658" y="1683909"/>
                  <a:pt x="3327086" y="1686671"/>
                </a:cubicBezTo>
                <a:cubicBezTo>
                  <a:pt x="3325181" y="1688862"/>
                  <a:pt x="3322704" y="1684099"/>
                  <a:pt x="3321466" y="1681908"/>
                </a:cubicBezTo>
                <a:cubicBezTo>
                  <a:pt x="3315942" y="1672098"/>
                  <a:pt x="3314322" y="1674384"/>
                  <a:pt x="3315084" y="1679146"/>
                </a:cubicBezTo>
                <a:cubicBezTo>
                  <a:pt x="3315465" y="1681718"/>
                  <a:pt x="3317846" y="1686385"/>
                  <a:pt x="3314227" y="1686100"/>
                </a:cubicBezTo>
                <a:cubicBezTo>
                  <a:pt x="3310512" y="1685814"/>
                  <a:pt x="3310226" y="1680480"/>
                  <a:pt x="3308893" y="1677432"/>
                </a:cubicBezTo>
                <a:cubicBezTo>
                  <a:pt x="3306988" y="1673145"/>
                  <a:pt x="3301749" y="1671717"/>
                  <a:pt x="3300987" y="1676098"/>
                </a:cubicBezTo>
                <a:cubicBezTo>
                  <a:pt x="3302892" y="1708959"/>
                  <a:pt x="3351565" y="1710865"/>
                  <a:pt x="3341373" y="1673717"/>
                </a:cubicBezTo>
                <a:close/>
                <a:moveTo>
                  <a:pt x="3372615" y="1761347"/>
                </a:moveTo>
                <a:cubicBezTo>
                  <a:pt x="3373092" y="1756394"/>
                  <a:pt x="3366329" y="1737344"/>
                  <a:pt x="3365186" y="1752203"/>
                </a:cubicBezTo>
                <a:cubicBezTo>
                  <a:pt x="3365567" y="1759728"/>
                  <a:pt x="3361090" y="1761823"/>
                  <a:pt x="3357375" y="1752298"/>
                </a:cubicBezTo>
                <a:cubicBezTo>
                  <a:pt x="3352994" y="1743630"/>
                  <a:pt x="3358518" y="1764871"/>
                  <a:pt x="3355566" y="1765062"/>
                </a:cubicBezTo>
                <a:cubicBezTo>
                  <a:pt x="3353089" y="1765919"/>
                  <a:pt x="3352327" y="1760871"/>
                  <a:pt x="3352041" y="1758680"/>
                </a:cubicBezTo>
                <a:cubicBezTo>
                  <a:pt x="3350517" y="1748203"/>
                  <a:pt x="3348326" y="1749345"/>
                  <a:pt x="3347374" y="1753537"/>
                </a:cubicBezTo>
                <a:cubicBezTo>
                  <a:pt x="3346898" y="1755822"/>
                  <a:pt x="3347374" y="1760680"/>
                  <a:pt x="3344231" y="1758775"/>
                </a:cubicBezTo>
                <a:cubicBezTo>
                  <a:pt x="3340992" y="1756966"/>
                  <a:pt x="3342611" y="1752393"/>
                  <a:pt x="3342516" y="1749345"/>
                </a:cubicBezTo>
                <a:cubicBezTo>
                  <a:pt x="3342231" y="1745059"/>
                  <a:pt x="3337849" y="1741535"/>
                  <a:pt x="3335753" y="1744774"/>
                </a:cubicBezTo>
                <a:cubicBezTo>
                  <a:pt x="3326228" y="1770300"/>
                  <a:pt x="3368901" y="1796399"/>
                  <a:pt x="3372615" y="1761347"/>
                </a:cubicBezTo>
                <a:close/>
                <a:moveTo>
                  <a:pt x="3387855" y="1822116"/>
                </a:moveTo>
                <a:cubicBezTo>
                  <a:pt x="3387569" y="1816497"/>
                  <a:pt x="3379664" y="1801542"/>
                  <a:pt x="3380521" y="1815830"/>
                </a:cubicBezTo>
                <a:cubicBezTo>
                  <a:pt x="3381664" y="1822974"/>
                  <a:pt x="3378235" y="1826403"/>
                  <a:pt x="3373949" y="1818497"/>
                </a:cubicBezTo>
                <a:cubicBezTo>
                  <a:pt x="3372425" y="1815640"/>
                  <a:pt x="3372044" y="1816878"/>
                  <a:pt x="3372520" y="1819640"/>
                </a:cubicBezTo>
                <a:cubicBezTo>
                  <a:pt x="3372615" y="1823355"/>
                  <a:pt x="3375854" y="1828022"/>
                  <a:pt x="3374044" y="1831261"/>
                </a:cubicBezTo>
                <a:cubicBezTo>
                  <a:pt x="3372139" y="1832880"/>
                  <a:pt x="3370806" y="1828308"/>
                  <a:pt x="3370234" y="1826308"/>
                </a:cubicBezTo>
                <a:cubicBezTo>
                  <a:pt x="3367662" y="1816783"/>
                  <a:pt x="3365948" y="1818592"/>
                  <a:pt x="3365662" y="1822879"/>
                </a:cubicBezTo>
                <a:cubicBezTo>
                  <a:pt x="3365471" y="1825260"/>
                  <a:pt x="3366519" y="1829641"/>
                  <a:pt x="3363662" y="1828879"/>
                </a:cubicBezTo>
                <a:cubicBezTo>
                  <a:pt x="3360709" y="1828022"/>
                  <a:pt x="3361471" y="1823259"/>
                  <a:pt x="3360995" y="1820402"/>
                </a:cubicBezTo>
                <a:cubicBezTo>
                  <a:pt x="3360328" y="1816306"/>
                  <a:pt x="3356327" y="1814211"/>
                  <a:pt x="3354803" y="1817925"/>
                </a:cubicBezTo>
                <a:cubicBezTo>
                  <a:pt x="3350041" y="1847643"/>
                  <a:pt x="3389760" y="1855549"/>
                  <a:pt x="3387855" y="1822116"/>
                </a:cubicBezTo>
                <a:close/>
                <a:moveTo>
                  <a:pt x="3390522" y="1890982"/>
                </a:moveTo>
                <a:cubicBezTo>
                  <a:pt x="3392142" y="1886791"/>
                  <a:pt x="3390999" y="1868027"/>
                  <a:pt x="3386236" y="1880981"/>
                </a:cubicBezTo>
                <a:cubicBezTo>
                  <a:pt x="3384712" y="1887744"/>
                  <a:pt x="3380331" y="1888506"/>
                  <a:pt x="3379378" y="1879171"/>
                </a:cubicBezTo>
                <a:cubicBezTo>
                  <a:pt x="3377663" y="1870313"/>
                  <a:pt x="3377283" y="1890601"/>
                  <a:pt x="3374711" y="1890125"/>
                </a:cubicBezTo>
                <a:cubicBezTo>
                  <a:pt x="3372329" y="1890316"/>
                  <a:pt x="3372901" y="1885648"/>
                  <a:pt x="3373187" y="1883553"/>
                </a:cubicBezTo>
                <a:cubicBezTo>
                  <a:pt x="3374425" y="1873837"/>
                  <a:pt x="3372234" y="1874313"/>
                  <a:pt x="3370329" y="1877838"/>
                </a:cubicBezTo>
                <a:cubicBezTo>
                  <a:pt x="3369282" y="1879743"/>
                  <a:pt x="3368615" y="1884220"/>
                  <a:pt x="3366329" y="1881743"/>
                </a:cubicBezTo>
                <a:cubicBezTo>
                  <a:pt x="3363948" y="1879266"/>
                  <a:pt x="3366615" y="1875647"/>
                  <a:pt x="3366995" y="1872885"/>
                </a:cubicBezTo>
                <a:cubicBezTo>
                  <a:pt x="3367758" y="1868979"/>
                  <a:pt x="3364805" y="1864693"/>
                  <a:pt x="3362138" y="1867075"/>
                </a:cubicBezTo>
                <a:cubicBezTo>
                  <a:pt x="3347755" y="1887553"/>
                  <a:pt x="3378616" y="1921367"/>
                  <a:pt x="3390522" y="1890982"/>
                </a:cubicBezTo>
                <a:close/>
                <a:moveTo>
                  <a:pt x="3380140" y="1972040"/>
                </a:moveTo>
                <a:cubicBezTo>
                  <a:pt x="3390618" y="1963753"/>
                  <a:pt x="3379283" y="1927177"/>
                  <a:pt x="3377092" y="1949656"/>
                </a:cubicBezTo>
                <a:cubicBezTo>
                  <a:pt x="3377473" y="1957181"/>
                  <a:pt x="3373758" y="1961277"/>
                  <a:pt x="3370043" y="1954895"/>
                </a:cubicBezTo>
                <a:cubicBezTo>
                  <a:pt x="3368805" y="1952323"/>
                  <a:pt x="3366995" y="1948799"/>
                  <a:pt x="3367281" y="1954419"/>
                </a:cubicBezTo>
                <a:cubicBezTo>
                  <a:pt x="3367472" y="1957848"/>
                  <a:pt x="3368234" y="1961182"/>
                  <a:pt x="3368234" y="1964611"/>
                </a:cubicBezTo>
                <a:cubicBezTo>
                  <a:pt x="3367662" y="1971468"/>
                  <a:pt x="3363567" y="1967182"/>
                  <a:pt x="3363662" y="1962134"/>
                </a:cubicBezTo>
                <a:cubicBezTo>
                  <a:pt x="3362709" y="1954324"/>
                  <a:pt x="3360518" y="1951085"/>
                  <a:pt x="3358899" y="1958324"/>
                </a:cubicBezTo>
                <a:cubicBezTo>
                  <a:pt x="3358328" y="1960991"/>
                  <a:pt x="3358804" y="1966039"/>
                  <a:pt x="3355566" y="1965182"/>
                </a:cubicBezTo>
                <a:cubicBezTo>
                  <a:pt x="3352232" y="1964325"/>
                  <a:pt x="3354042" y="1958800"/>
                  <a:pt x="3353851" y="1955562"/>
                </a:cubicBezTo>
                <a:cubicBezTo>
                  <a:pt x="3353565" y="1950895"/>
                  <a:pt x="3349184" y="1948608"/>
                  <a:pt x="3346993" y="1952800"/>
                </a:cubicBezTo>
                <a:cubicBezTo>
                  <a:pt x="3345088" y="1956705"/>
                  <a:pt x="3345659" y="1962991"/>
                  <a:pt x="3346421" y="1966992"/>
                </a:cubicBezTo>
                <a:cubicBezTo>
                  <a:pt x="3349374" y="1985470"/>
                  <a:pt x="3371377" y="1987470"/>
                  <a:pt x="3380140" y="1972040"/>
                </a:cubicBezTo>
                <a:close/>
                <a:moveTo>
                  <a:pt x="3375854" y="2029762"/>
                </a:moveTo>
                <a:cubicBezTo>
                  <a:pt x="3375759" y="2025475"/>
                  <a:pt x="3372139" y="2029190"/>
                  <a:pt x="3370901" y="2031286"/>
                </a:cubicBezTo>
                <a:cubicBezTo>
                  <a:pt x="3367376" y="2037286"/>
                  <a:pt x="3363090" y="2036620"/>
                  <a:pt x="3364995" y="2027475"/>
                </a:cubicBezTo>
                <a:cubicBezTo>
                  <a:pt x="3365662" y="2024142"/>
                  <a:pt x="3364709" y="2024713"/>
                  <a:pt x="3363376" y="2026999"/>
                </a:cubicBezTo>
                <a:cubicBezTo>
                  <a:pt x="3361185" y="2029666"/>
                  <a:pt x="3360709" y="2035476"/>
                  <a:pt x="3357375" y="2036429"/>
                </a:cubicBezTo>
                <a:cubicBezTo>
                  <a:pt x="3355089" y="2035858"/>
                  <a:pt x="3356994" y="2031666"/>
                  <a:pt x="3357851" y="2029762"/>
                </a:cubicBezTo>
                <a:cubicBezTo>
                  <a:pt x="3361852" y="2020903"/>
                  <a:pt x="3359661" y="2020713"/>
                  <a:pt x="3356899" y="2023475"/>
                </a:cubicBezTo>
                <a:cubicBezTo>
                  <a:pt x="3355375" y="2024999"/>
                  <a:pt x="3353375" y="2029000"/>
                  <a:pt x="3351946" y="2025951"/>
                </a:cubicBezTo>
                <a:cubicBezTo>
                  <a:pt x="3350422" y="2022904"/>
                  <a:pt x="3353946" y="2020237"/>
                  <a:pt x="3355375" y="2017760"/>
                </a:cubicBezTo>
                <a:cubicBezTo>
                  <a:pt x="3357280" y="2014236"/>
                  <a:pt x="3355756" y="2009378"/>
                  <a:pt x="3352518" y="2010807"/>
                </a:cubicBezTo>
                <a:cubicBezTo>
                  <a:pt x="3325752" y="2036429"/>
                  <a:pt x="3367948" y="2073195"/>
                  <a:pt x="3375854" y="2029762"/>
                </a:cubicBezTo>
                <a:close/>
                <a:moveTo>
                  <a:pt x="3354327" y="2048526"/>
                </a:moveTo>
                <a:lnTo>
                  <a:pt x="3354327" y="2048526"/>
                </a:lnTo>
                <a:lnTo>
                  <a:pt x="3354327" y="2048526"/>
                </a:lnTo>
                <a:close/>
                <a:moveTo>
                  <a:pt x="2505745" y="2165397"/>
                </a:moveTo>
                <a:cubicBezTo>
                  <a:pt x="2495553" y="2151205"/>
                  <a:pt x="2469359" y="2160445"/>
                  <a:pt x="2478218" y="2177875"/>
                </a:cubicBezTo>
                <a:cubicBezTo>
                  <a:pt x="2479646" y="2181495"/>
                  <a:pt x="2490695" y="2191210"/>
                  <a:pt x="2486504" y="2180923"/>
                </a:cubicBezTo>
                <a:cubicBezTo>
                  <a:pt x="2483742" y="2176066"/>
                  <a:pt x="2486028" y="2172827"/>
                  <a:pt x="2492029" y="2177685"/>
                </a:cubicBezTo>
                <a:cubicBezTo>
                  <a:pt x="2494220" y="2179399"/>
                  <a:pt x="2494220" y="2178447"/>
                  <a:pt x="2493077" y="2176542"/>
                </a:cubicBezTo>
                <a:cubicBezTo>
                  <a:pt x="2492029" y="2173875"/>
                  <a:pt x="2487933" y="2171208"/>
                  <a:pt x="2488791" y="2168350"/>
                </a:cubicBezTo>
                <a:cubicBezTo>
                  <a:pt x="2490219" y="2166731"/>
                  <a:pt x="2492505" y="2169874"/>
                  <a:pt x="2493458" y="2171208"/>
                </a:cubicBezTo>
                <a:cubicBezTo>
                  <a:pt x="2498220" y="2177685"/>
                  <a:pt x="2499363" y="2176066"/>
                  <a:pt x="2498601" y="2172827"/>
                </a:cubicBezTo>
                <a:cubicBezTo>
                  <a:pt x="2498125" y="2171017"/>
                  <a:pt x="2496029" y="2167969"/>
                  <a:pt x="2498982" y="2167969"/>
                </a:cubicBezTo>
                <a:cubicBezTo>
                  <a:pt x="2501935" y="2167969"/>
                  <a:pt x="2502411" y="2171684"/>
                  <a:pt x="2503554" y="2173684"/>
                </a:cubicBezTo>
                <a:cubicBezTo>
                  <a:pt x="2505174" y="2176542"/>
                  <a:pt x="2509555" y="2177399"/>
                  <a:pt x="2509936" y="2174351"/>
                </a:cubicBezTo>
                <a:cubicBezTo>
                  <a:pt x="2510412" y="2171684"/>
                  <a:pt x="2507650" y="2167779"/>
                  <a:pt x="2505745" y="2165397"/>
                </a:cubicBezTo>
                <a:close/>
                <a:moveTo>
                  <a:pt x="2584421" y="2226548"/>
                </a:moveTo>
                <a:cubicBezTo>
                  <a:pt x="2558609" y="2201878"/>
                  <a:pt x="2542893" y="2250265"/>
                  <a:pt x="2575277" y="2251789"/>
                </a:cubicBezTo>
                <a:cubicBezTo>
                  <a:pt x="2578326" y="2251122"/>
                  <a:pt x="2574896" y="2248075"/>
                  <a:pt x="2573087" y="2247027"/>
                </a:cubicBezTo>
                <a:cubicBezTo>
                  <a:pt x="2568038" y="2244265"/>
                  <a:pt x="2567562" y="2239788"/>
                  <a:pt x="2574611" y="2240645"/>
                </a:cubicBezTo>
                <a:cubicBezTo>
                  <a:pt x="2580707" y="2240074"/>
                  <a:pt x="2566038" y="2236454"/>
                  <a:pt x="2566515" y="2233978"/>
                </a:cubicBezTo>
                <a:cubicBezTo>
                  <a:pt x="2566419" y="2231692"/>
                  <a:pt x="2569943" y="2233120"/>
                  <a:pt x="2571468" y="2233787"/>
                </a:cubicBezTo>
                <a:cubicBezTo>
                  <a:pt x="2578707" y="2236835"/>
                  <a:pt x="2578516" y="2234644"/>
                  <a:pt x="2575944" y="2232168"/>
                </a:cubicBezTo>
                <a:cubicBezTo>
                  <a:pt x="2574516" y="2230834"/>
                  <a:pt x="2571182" y="2229215"/>
                  <a:pt x="2573087" y="2227501"/>
                </a:cubicBezTo>
                <a:cubicBezTo>
                  <a:pt x="2575087" y="2225691"/>
                  <a:pt x="2577754" y="2228834"/>
                  <a:pt x="2579754" y="2229977"/>
                </a:cubicBezTo>
                <a:cubicBezTo>
                  <a:pt x="2582707" y="2231501"/>
                  <a:pt x="2586136" y="2229596"/>
                  <a:pt x="2584421" y="2226548"/>
                </a:cubicBezTo>
                <a:close/>
                <a:moveTo>
                  <a:pt x="2682910" y="2285984"/>
                </a:moveTo>
                <a:cubicBezTo>
                  <a:pt x="2667194" y="2259028"/>
                  <a:pt x="2628903" y="2293414"/>
                  <a:pt x="2663003" y="2304939"/>
                </a:cubicBezTo>
                <a:cubicBezTo>
                  <a:pt x="2666622" y="2305320"/>
                  <a:pt x="2664241" y="2301700"/>
                  <a:pt x="2662622" y="2300367"/>
                </a:cubicBezTo>
                <a:cubicBezTo>
                  <a:pt x="2658335" y="2296557"/>
                  <a:pt x="2659764" y="2292747"/>
                  <a:pt x="2666908" y="2295509"/>
                </a:cubicBezTo>
                <a:cubicBezTo>
                  <a:pt x="2672623" y="2296938"/>
                  <a:pt x="2662812" y="2290651"/>
                  <a:pt x="2661860" y="2289604"/>
                </a:cubicBezTo>
                <a:cubicBezTo>
                  <a:pt x="2658717" y="2285889"/>
                  <a:pt x="2664622" y="2286746"/>
                  <a:pt x="2666432" y="2288842"/>
                </a:cubicBezTo>
                <a:cubicBezTo>
                  <a:pt x="2672909" y="2293414"/>
                  <a:pt x="2673480" y="2291509"/>
                  <a:pt x="2671766" y="2288651"/>
                </a:cubicBezTo>
                <a:cubicBezTo>
                  <a:pt x="2670813" y="2287127"/>
                  <a:pt x="2667956" y="2284936"/>
                  <a:pt x="2670718" y="2283889"/>
                </a:cubicBezTo>
                <a:cubicBezTo>
                  <a:pt x="2673480" y="2282841"/>
                  <a:pt x="2675004" y="2286270"/>
                  <a:pt x="2676719" y="2287794"/>
                </a:cubicBezTo>
                <a:cubicBezTo>
                  <a:pt x="2679291" y="2289985"/>
                  <a:pt x="2683672" y="2289222"/>
                  <a:pt x="2682910" y="2285984"/>
                </a:cubicBezTo>
                <a:close/>
                <a:moveTo>
                  <a:pt x="2739679" y="2304748"/>
                </a:moveTo>
                <a:cubicBezTo>
                  <a:pt x="2710247" y="2286651"/>
                  <a:pt x="2700341" y="2336276"/>
                  <a:pt x="2734059" y="2331037"/>
                </a:cubicBezTo>
                <a:cubicBezTo>
                  <a:pt x="2737107" y="2329799"/>
                  <a:pt x="2733107" y="2327513"/>
                  <a:pt x="2731107" y="2326942"/>
                </a:cubicBezTo>
                <a:cubicBezTo>
                  <a:pt x="2725296" y="2325322"/>
                  <a:pt x="2724629" y="2321131"/>
                  <a:pt x="2731773" y="2320465"/>
                </a:cubicBezTo>
                <a:cubicBezTo>
                  <a:pt x="2734440" y="2320179"/>
                  <a:pt x="2733678" y="2319417"/>
                  <a:pt x="2731487" y="2318845"/>
                </a:cubicBezTo>
                <a:cubicBezTo>
                  <a:pt x="2729106" y="2318083"/>
                  <a:pt x="2726630" y="2317893"/>
                  <a:pt x="2724249" y="2317131"/>
                </a:cubicBezTo>
                <a:cubicBezTo>
                  <a:pt x="2719676" y="2315130"/>
                  <a:pt x="2724629" y="2313226"/>
                  <a:pt x="2727582" y="2314464"/>
                </a:cubicBezTo>
                <a:cubicBezTo>
                  <a:pt x="2733011" y="2315607"/>
                  <a:pt x="2736250" y="2314940"/>
                  <a:pt x="2731868" y="2311987"/>
                </a:cubicBezTo>
                <a:cubicBezTo>
                  <a:pt x="2730249" y="2310940"/>
                  <a:pt x="2726630" y="2310082"/>
                  <a:pt x="2728344" y="2307987"/>
                </a:cubicBezTo>
                <a:cubicBezTo>
                  <a:pt x="2730059" y="2305796"/>
                  <a:pt x="2733202" y="2308463"/>
                  <a:pt x="2735488" y="2308939"/>
                </a:cubicBezTo>
                <a:cubicBezTo>
                  <a:pt x="2738631" y="2309892"/>
                  <a:pt x="2741775" y="2307320"/>
                  <a:pt x="2739679" y="2304748"/>
                </a:cubicBezTo>
                <a:close/>
                <a:moveTo>
                  <a:pt x="2786733" y="2333514"/>
                </a:moveTo>
                <a:cubicBezTo>
                  <a:pt x="2763587" y="2311225"/>
                  <a:pt x="2734631" y="2354945"/>
                  <a:pt x="2772159" y="2357231"/>
                </a:cubicBezTo>
                <a:cubicBezTo>
                  <a:pt x="2775874" y="2356660"/>
                  <a:pt x="2772445" y="2353802"/>
                  <a:pt x="2770540" y="2352850"/>
                </a:cubicBezTo>
                <a:cubicBezTo>
                  <a:pt x="2765206" y="2350278"/>
                  <a:pt x="2765492" y="2346182"/>
                  <a:pt x="2773398" y="2346944"/>
                </a:cubicBezTo>
                <a:cubicBezTo>
                  <a:pt x="2779493" y="2346849"/>
                  <a:pt x="2767968" y="2343229"/>
                  <a:pt x="2766635" y="2342467"/>
                </a:cubicBezTo>
                <a:cubicBezTo>
                  <a:pt x="2762349" y="2339610"/>
                  <a:pt x="2768635" y="2338943"/>
                  <a:pt x="2771016" y="2340562"/>
                </a:cubicBezTo>
                <a:cubicBezTo>
                  <a:pt x="2778827" y="2343325"/>
                  <a:pt x="2778827" y="2341324"/>
                  <a:pt x="2776350" y="2338943"/>
                </a:cubicBezTo>
                <a:cubicBezTo>
                  <a:pt x="2774921" y="2337705"/>
                  <a:pt x="2771493" y="2336276"/>
                  <a:pt x="2773874" y="2334562"/>
                </a:cubicBezTo>
                <a:cubicBezTo>
                  <a:pt x="2776350" y="2332847"/>
                  <a:pt x="2778827" y="2335800"/>
                  <a:pt x="2781018" y="2336847"/>
                </a:cubicBezTo>
                <a:cubicBezTo>
                  <a:pt x="2784066" y="2338372"/>
                  <a:pt x="2788161" y="2336276"/>
                  <a:pt x="2786733" y="2333514"/>
                </a:cubicBezTo>
                <a:close/>
                <a:moveTo>
                  <a:pt x="2904081" y="2338086"/>
                </a:moveTo>
                <a:cubicBezTo>
                  <a:pt x="2898270" y="2338848"/>
                  <a:pt x="2895603" y="2335419"/>
                  <a:pt x="2901985" y="2331799"/>
                </a:cubicBezTo>
                <a:cubicBezTo>
                  <a:pt x="2906367" y="2328466"/>
                  <a:pt x="2895318" y="2331799"/>
                  <a:pt x="2893793" y="2331799"/>
                </a:cubicBezTo>
                <a:cubicBezTo>
                  <a:pt x="2888841" y="2331895"/>
                  <a:pt x="2892555" y="2327989"/>
                  <a:pt x="2895699" y="2327894"/>
                </a:cubicBezTo>
                <a:cubicBezTo>
                  <a:pt x="2903414" y="2325989"/>
                  <a:pt x="2901985" y="2324275"/>
                  <a:pt x="2898556" y="2323798"/>
                </a:cubicBezTo>
                <a:cubicBezTo>
                  <a:pt x="2896651" y="2323513"/>
                  <a:pt x="2893032" y="2324275"/>
                  <a:pt x="2893793" y="2321608"/>
                </a:cubicBezTo>
                <a:cubicBezTo>
                  <a:pt x="2894460" y="2318845"/>
                  <a:pt x="2898366" y="2319893"/>
                  <a:pt x="2900651" y="2319512"/>
                </a:cubicBezTo>
                <a:cubicBezTo>
                  <a:pt x="2903985" y="2319131"/>
                  <a:pt x="2905700" y="2315416"/>
                  <a:pt x="2902747" y="2313892"/>
                </a:cubicBezTo>
                <a:cubicBezTo>
                  <a:pt x="2899985" y="2312464"/>
                  <a:pt x="2895508" y="2313511"/>
                  <a:pt x="2892651" y="2314368"/>
                </a:cubicBezTo>
                <a:cubicBezTo>
                  <a:pt x="2874172" y="2319798"/>
                  <a:pt x="2880173" y="2347039"/>
                  <a:pt x="2898842" y="2344658"/>
                </a:cubicBezTo>
                <a:cubicBezTo>
                  <a:pt x="2903604" y="2344563"/>
                  <a:pt x="2915606" y="2337895"/>
                  <a:pt x="2904081" y="2338086"/>
                </a:cubicBezTo>
                <a:close/>
                <a:moveTo>
                  <a:pt x="2957992" y="2314654"/>
                </a:moveTo>
                <a:cubicBezTo>
                  <a:pt x="2927988" y="2303415"/>
                  <a:pt x="2920368" y="2355993"/>
                  <a:pt x="2954753" y="2342658"/>
                </a:cubicBezTo>
                <a:cubicBezTo>
                  <a:pt x="2957801" y="2340658"/>
                  <a:pt x="2953610" y="2339324"/>
                  <a:pt x="2951420" y="2339229"/>
                </a:cubicBezTo>
                <a:cubicBezTo>
                  <a:pt x="2945609" y="2339038"/>
                  <a:pt x="2944181" y="2335133"/>
                  <a:pt x="2951515" y="2332561"/>
                </a:cubicBezTo>
                <a:cubicBezTo>
                  <a:pt x="2956944" y="2329990"/>
                  <a:pt x="2945133" y="2331323"/>
                  <a:pt x="2943609" y="2331133"/>
                </a:cubicBezTo>
                <a:cubicBezTo>
                  <a:pt x="2938656" y="2330275"/>
                  <a:pt x="2943990" y="2327037"/>
                  <a:pt x="2946657" y="2327513"/>
                </a:cubicBezTo>
                <a:cubicBezTo>
                  <a:pt x="2954753" y="2326942"/>
                  <a:pt x="2953992" y="2324941"/>
                  <a:pt x="2950753" y="2323893"/>
                </a:cubicBezTo>
                <a:cubicBezTo>
                  <a:pt x="2948943" y="2323322"/>
                  <a:pt x="2945324" y="2323417"/>
                  <a:pt x="2946752" y="2320846"/>
                </a:cubicBezTo>
                <a:cubicBezTo>
                  <a:pt x="2948276" y="2318274"/>
                  <a:pt x="2951706" y="2319893"/>
                  <a:pt x="2954087" y="2319988"/>
                </a:cubicBezTo>
                <a:cubicBezTo>
                  <a:pt x="2957516" y="2320179"/>
                  <a:pt x="2960373" y="2316655"/>
                  <a:pt x="2957992" y="2314654"/>
                </a:cubicBezTo>
                <a:close/>
                <a:moveTo>
                  <a:pt x="3014761" y="2315797"/>
                </a:moveTo>
                <a:cubicBezTo>
                  <a:pt x="3009046" y="2317702"/>
                  <a:pt x="3004950" y="2315226"/>
                  <a:pt x="3009999" y="2310082"/>
                </a:cubicBezTo>
                <a:cubicBezTo>
                  <a:pt x="3011808" y="2308463"/>
                  <a:pt x="3014856" y="2305796"/>
                  <a:pt x="3010094" y="2307320"/>
                </a:cubicBezTo>
                <a:cubicBezTo>
                  <a:pt x="3007332" y="2308272"/>
                  <a:pt x="3004665" y="2309701"/>
                  <a:pt x="3001902" y="2310463"/>
                </a:cubicBezTo>
                <a:cubicBezTo>
                  <a:pt x="2996092" y="2311416"/>
                  <a:pt x="2999807" y="2306272"/>
                  <a:pt x="3003521" y="2305510"/>
                </a:cubicBezTo>
                <a:cubicBezTo>
                  <a:pt x="3012189" y="2301605"/>
                  <a:pt x="3010284" y="2299795"/>
                  <a:pt x="3006188" y="2300081"/>
                </a:cubicBezTo>
                <a:cubicBezTo>
                  <a:pt x="3003998" y="2300272"/>
                  <a:pt x="2999902" y="2301700"/>
                  <a:pt x="3000283" y="2298462"/>
                </a:cubicBezTo>
                <a:cubicBezTo>
                  <a:pt x="3000664" y="2295223"/>
                  <a:pt x="3005236" y="2295509"/>
                  <a:pt x="3007903" y="2294557"/>
                </a:cubicBezTo>
                <a:cubicBezTo>
                  <a:pt x="3011618" y="2293318"/>
                  <a:pt x="3013046" y="2288651"/>
                  <a:pt x="3009332" y="2287413"/>
                </a:cubicBezTo>
                <a:cubicBezTo>
                  <a:pt x="3002283" y="2286270"/>
                  <a:pt x="2993711" y="2291318"/>
                  <a:pt x="2989996" y="2297224"/>
                </a:cubicBezTo>
                <a:cubicBezTo>
                  <a:pt x="2980090" y="2310368"/>
                  <a:pt x="2993616" y="2329894"/>
                  <a:pt x="3009618" y="2324655"/>
                </a:cubicBezTo>
                <a:cubicBezTo>
                  <a:pt x="3015047" y="2323893"/>
                  <a:pt x="3028191" y="2313130"/>
                  <a:pt x="3014761" y="2315797"/>
                </a:cubicBezTo>
                <a:close/>
                <a:moveTo>
                  <a:pt x="3101534" y="2260267"/>
                </a:moveTo>
                <a:cubicBezTo>
                  <a:pt x="3096485" y="2263791"/>
                  <a:pt x="3092866" y="2261505"/>
                  <a:pt x="3096771" y="2255504"/>
                </a:cubicBezTo>
                <a:cubicBezTo>
                  <a:pt x="3099152" y="2250456"/>
                  <a:pt x="3090866" y="2258552"/>
                  <a:pt x="3089437" y="2259219"/>
                </a:cubicBezTo>
                <a:cubicBezTo>
                  <a:pt x="3084960" y="2261505"/>
                  <a:pt x="3086579" y="2256361"/>
                  <a:pt x="3089342" y="2254837"/>
                </a:cubicBezTo>
                <a:cubicBezTo>
                  <a:pt x="3093533" y="2251218"/>
                  <a:pt x="3095152" y="2248360"/>
                  <a:pt x="3090009" y="2249789"/>
                </a:cubicBezTo>
                <a:cubicBezTo>
                  <a:pt x="3088199" y="2250361"/>
                  <a:pt x="3085246" y="2252742"/>
                  <a:pt x="3084675" y="2249980"/>
                </a:cubicBezTo>
                <a:cubicBezTo>
                  <a:pt x="3084008" y="2247217"/>
                  <a:pt x="3088008" y="2246455"/>
                  <a:pt x="3089913" y="2245026"/>
                </a:cubicBezTo>
                <a:cubicBezTo>
                  <a:pt x="3092580" y="2243026"/>
                  <a:pt x="3092485" y="2238930"/>
                  <a:pt x="3089056" y="2238930"/>
                </a:cubicBezTo>
                <a:cubicBezTo>
                  <a:pt x="3086008" y="2238930"/>
                  <a:pt x="3082388" y="2241979"/>
                  <a:pt x="3080293" y="2243979"/>
                </a:cubicBezTo>
                <a:cubicBezTo>
                  <a:pt x="3066386" y="2257314"/>
                  <a:pt x="3084389" y="2279126"/>
                  <a:pt x="3100010" y="2268649"/>
                </a:cubicBezTo>
                <a:cubicBezTo>
                  <a:pt x="3104201" y="2266458"/>
                  <a:pt x="3111630" y="2254647"/>
                  <a:pt x="3101534" y="2260267"/>
                </a:cubicBezTo>
                <a:close/>
                <a:moveTo>
                  <a:pt x="3143253" y="2247598"/>
                </a:moveTo>
                <a:cubicBezTo>
                  <a:pt x="3137824" y="2249884"/>
                  <a:pt x="3134776" y="2247027"/>
                  <a:pt x="3140396" y="2241407"/>
                </a:cubicBezTo>
                <a:cubicBezTo>
                  <a:pt x="3142396" y="2239407"/>
                  <a:pt x="3141443" y="2239216"/>
                  <a:pt x="3139348" y="2240074"/>
                </a:cubicBezTo>
                <a:cubicBezTo>
                  <a:pt x="3136491" y="2240740"/>
                  <a:pt x="3133252" y="2244741"/>
                  <a:pt x="3130394" y="2243407"/>
                </a:cubicBezTo>
                <a:cubicBezTo>
                  <a:pt x="3128870" y="2241693"/>
                  <a:pt x="3132300" y="2239693"/>
                  <a:pt x="3133824" y="2238835"/>
                </a:cubicBezTo>
                <a:cubicBezTo>
                  <a:pt x="3140967" y="2234740"/>
                  <a:pt x="3139348" y="2233311"/>
                  <a:pt x="3135919" y="2233692"/>
                </a:cubicBezTo>
                <a:cubicBezTo>
                  <a:pt x="3134014" y="2233882"/>
                  <a:pt x="3130680" y="2235692"/>
                  <a:pt x="3130966" y="2232644"/>
                </a:cubicBezTo>
                <a:cubicBezTo>
                  <a:pt x="3131157" y="2229596"/>
                  <a:pt x="3135062" y="2229596"/>
                  <a:pt x="3137252" y="2228643"/>
                </a:cubicBezTo>
                <a:cubicBezTo>
                  <a:pt x="3140396" y="2227310"/>
                  <a:pt x="3141443" y="2222833"/>
                  <a:pt x="3138300" y="2222071"/>
                </a:cubicBezTo>
                <a:cubicBezTo>
                  <a:pt x="3135443" y="2221405"/>
                  <a:pt x="3131252" y="2223691"/>
                  <a:pt x="3128680" y="2225310"/>
                </a:cubicBezTo>
                <a:cubicBezTo>
                  <a:pt x="3113345" y="2233978"/>
                  <a:pt x="3120203" y="2262743"/>
                  <a:pt x="3139253" y="2255885"/>
                </a:cubicBezTo>
                <a:cubicBezTo>
                  <a:pt x="3143253" y="2254933"/>
                  <a:pt x="3154493" y="2244455"/>
                  <a:pt x="3143253" y="2247598"/>
                </a:cubicBezTo>
                <a:close/>
                <a:moveTo>
                  <a:pt x="3178115" y="2201116"/>
                </a:moveTo>
                <a:cubicBezTo>
                  <a:pt x="3173352" y="2205307"/>
                  <a:pt x="3168876" y="2204164"/>
                  <a:pt x="3171352" y="2197687"/>
                </a:cubicBezTo>
                <a:cubicBezTo>
                  <a:pt x="3172400" y="2195497"/>
                  <a:pt x="3174019" y="2191877"/>
                  <a:pt x="3170304" y="2195020"/>
                </a:cubicBezTo>
                <a:cubicBezTo>
                  <a:pt x="3168113" y="2196925"/>
                  <a:pt x="3166304" y="2199402"/>
                  <a:pt x="3164113" y="2201212"/>
                </a:cubicBezTo>
                <a:cubicBezTo>
                  <a:pt x="3159255" y="2204545"/>
                  <a:pt x="3160493" y="2198164"/>
                  <a:pt x="3163542" y="2195973"/>
                </a:cubicBezTo>
                <a:cubicBezTo>
                  <a:pt x="3169828" y="2188924"/>
                  <a:pt x="3167447" y="2188162"/>
                  <a:pt x="3163732" y="2189877"/>
                </a:cubicBezTo>
                <a:cubicBezTo>
                  <a:pt x="3161732" y="2190829"/>
                  <a:pt x="3158684" y="2193972"/>
                  <a:pt x="3157636" y="2190734"/>
                </a:cubicBezTo>
                <a:cubicBezTo>
                  <a:pt x="3156588" y="2187496"/>
                  <a:pt x="3160970" y="2185972"/>
                  <a:pt x="3163065" y="2184162"/>
                </a:cubicBezTo>
                <a:cubicBezTo>
                  <a:pt x="3166018" y="2181590"/>
                  <a:pt x="3165256" y="2176542"/>
                  <a:pt x="3161446" y="2177018"/>
                </a:cubicBezTo>
                <a:cubicBezTo>
                  <a:pt x="3154398" y="2178637"/>
                  <a:pt x="3148778" y="2186829"/>
                  <a:pt x="3147825" y="2193782"/>
                </a:cubicBezTo>
                <a:cubicBezTo>
                  <a:pt x="3144206" y="2209689"/>
                  <a:pt x="3164875" y="2222643"/>
                  <a:pt x="3177258" y="2211308"/>
                </a:cubicBezTo>
                <a:cubicBezTo>
                  <a:pt x="3181639" y="2208260"/>
                  <a:pt x="3189450" y="2193496"/>
                  <a:pt x="3178115" y="2201116"/>
                </a:cubicBezTo>
                <a:close/>
                <a:moveTo>
                  <a:pt x="3227168" y="2134537"/>
                </a:moveTo>
                <a:cubicBezTo>
                  <a:pt x="3226121" y="2127297"/>
                  <a:pt x="3214881" y="2149681"/>
                  <a:pt x="3216024" y="2133203"/>
                </a:cubicBezTo>
                <a:cubicBezTo>
                  <a:pt x="3216501" y="2130536"/>
                  <a:pt x="3215548" y="2131012"/>
                  <a:pt x="3214310" y="2132917"/>
                </a:cubicBezTo>
                <a:cubicBezTo>
                  <a:pt x="3212405" y="2135203"/>
                  <a:pt x="3211643" y="2139966"/>
                  <a:pt x="3208595" y="2140442"/>
                </a:cubicBezTo>
                <a:cubicBezTo>
                  <a:pt x="3206213" y="2140061"/>
                  <a:pt x="3208023" y="2136632"/>
                  <a:pt x="3208881" y="2135203"/>
                </a:cubicBezTo>
                <a:cubicBezTo>
                  <a:pt x="3212595" y="2128155"/>
                  <a:pt x="3210214" y="2127964"/>
                  <a:pt x="3207642" y="2130250"/>
                </a:cubicBezTo>
                <a:cubicBezTo>
                  <a:pt x="3206213" y="2131489"/>
                  <a:pt x="3204309" y="2134632"/>
                  <a:pt x="3202689" y="2132251"/>
                </a:cubicBezTo>
                <a:cubicBezTo>
                  <a:pt x="3201070" y="2129869"/>
                  <a:pt x="3204499" y="2127679"/>
                  <a:pt x="3205737" y="2125774"/>
                </a:cubicBezTo>
                <a:cubicBezTo>
                  <a:pt x="3207642" y="2122916"/>
                  <a:pt x="3205737" y="2119011"/>
                  <a:pt x="3202499" y="2120344"/>
                </a:cubicBezTo>
                <a:cubicBezTo>
                  <a:pt x="3176400" y="2142538"/>
                  <a:pt x="3222406" y="2168541"/>
                  <a:pt x="3227168" y="2134537"/>
                </a:cubicBezTo>
                <a:close/>
                <a:moveTo>
                  <a:pt x="3240980" y="2091674"/>
                </a:moveTo>
                <a:cubicBezTo>
                  <a:pt x="3243266" y="2089293"/>
                  <a:pt x="3242694" y="2084816"/>
                  <a:pt x="3239456" y="2085102"/>
                </a:cubicBezTo>
                <a:cubicBezTo>
                  <a:pt x="3236503" y="2085483"/>
                  <a:pt x="3233550" y="2089102"/>
                  <a:pt x="3231645" y="2091483"/>
                </a:cubicBezTo>
                <a:cubicBezTo>
                  <a:pt x="3216882" y="2112629"/>
                  <a:pt x="3250409" y="2134155"/>
                  <a:pt x="3258601" y="2107105"/>
                </a:cubicBezTo>
                <a:cubicBezTo>
                  <a:pt x="3259173" y="2103485"/>
                  <a:pt x="3255267" y="2105580"/>
                  <a:pt x="3253743" y="2107105"/>
                </a:cubicBezTo>
                <a:cubicBezTo>
                  <a:pt x="3249552" y="2111200"/>
                  <a:pt x="3245552" y="2109486"/>
                  <a:pt x="3248790" y="2102342"/>
                </a:cubicBezTo>
                <a:cubicBezTo>
                  <a:pt x="3249933" y="2099770"/>
                  <a:pt x="3248981" y="2099961"/>
                  <a:pt x="3247266" y="2101485"/>
                </a:cubicBezTo>
                <a:cubicBezTo>
                  <a:pt x="3244885" y="2103199"/>
                  <a:pt x="3243266" y="2107962"/>
                  <a:pt x="3240123" y="2107771"/>
                </a:cubicBezTo>
                <a:cubicBezTo>
                  <a:pt x="3236217" y="2105295"/>
                  <a:pt x="3251457" y="2093579"/>
                  <a:pt x="3241742" y="2096817"/>
                </a:cubicBezTo>
                <a:cubicBezTo>
                  <a:pt x="3240027" y="2097675"/>
                  <a:pt x="3237551" y="2100437"/>
                  <a:pt x="3236693" y="2097580"/>
                </a:cubicBezTo>
                <a:cubicBezTo>
                  <a:pt x="3235551" y="2094722"/>
                  <a:pt x="3239265" y="2093388"/>
                  <a:pt x="3240980" y="2091674"/>
                </a:cubicBezTo>
                <a:close/>
                <a:moveTo>
                  <a:pt x="3324800" y="2065861"/>
                </a:moveTo>
                <a:cubicBezTo>
                  <a:pt x="3319561" y="2071481"/>
                  <a:pt x="3314703" y="2069195"/>
                  <a:pt x="3318799" y="2059194"/>
                </a:cubicBezTo>
                <a:cubicBezTo>
                  <a:pt x="3320323" y="2055574"/>
                  <a:pt x="3319085" y="2055860"/>
                  <a:pt x="3316989" y="2058051"/>
                </a:cubicBezTo>
                <a:cubicBezTo>
                  <a:pt x="3313941" y="2060337"/>
                  <a:pt x="3312036" y="2067004"/>
                  <a:pt x="3308036" y="2066623"/>
                </a:cubicBezTo>
                <a:cubicBezTo>
                  <a:pt x="3305559" y="2065195"/>
                  <a:pt x="3308702" y="2061004"/>
                  <a:pt x="3310036" y="2059194"/>
                </a:cubicBezTo>
                <a:cubicBezTo>
                  <a:pt x="3316513" y="2050431"/>
                  <a:pt x="3314036" y="2049383"/>
                  <a:pt x="3310226" y="2051574"/>
                </a:cubicBezTo>
                <a:cubicBezTo>
                  <a:pt x="3308131" y="2052812"/>
                  <a:pt x="3304988" y="2056622"/>
                  <a:pt x="3303940" y="2052717"/>
                </a:cubicBezTo>
                <a:cubicBezTo>
                  <a:pt x="3302892" y="2048716"/>
                  <a:pt x="3307464" y="2046811"/>
                  <a:pt x="3309560" y="2044525"/>
                </a:cubicBezTo>
                <a:cubicBezTo>
                  <a:pt x="3312512" y="2041191"/>
                  <a:pt x="3311751" y="2035000"/>
                  <a:pt x="3307750" y="2035572"/>
                </a:cubicBezTo>
                <a:cubicBezTo>
                  <a:pt x="3304035" y="2036143"/>
                  <a:pt x="3300416" y="2041191"/>
                  <a:pt x="3298034" y="2044525"/>
                </a:cubicBezTo>
                <a:cubicBezTo>
                  <a:pt x="3284414" y="2061289"/>
                  <a:pt x="3302987" y="2096722"/>
                  <a:pt x="3323466" y="2078625"/>
                </a:cubicBezTo>
                <a:cubicBezTo>
                  <a:pt x="3327848" y="2075672"/>
                  <a:pt x="3336611" y="2056336"/>
                  <a:pt x="3324800" y="2065861"/>
                </a:cubicBezTo>
                <a:close/>
                <a:moveTo>
                  <a:pt x="3311941" y="2097389"/>
                </a:moveTo>
                <a:cubicBezTo>
                  <a:pt x="3311084" y="2092912"/>
                  <a:pt x="3307083" y="2097961"/>
                  <a:pt x="3305845" y="2100628"/>
                </a:cubicBezTo>
                <a:cubicBezTo>
                  <a:pt x="3302226" y="2108152"/>
                  <a:pt x="3296606" y="2108438"/>
                  <a:pt x="3297558" y="2098532"/>
                </a:cubicBezTo>
                <a:cubicBezTo>
                  <a:pt x="3297082" y="2089483"/>
                  <a:pt x="3292224" y="2110819"/>
                  <a:pt x="3288986" y="2110057"/>
                </a:cubicBezTo>
                <a:cubicBezTo>
                  <a:pt x="3283176" y="2110248"/>
                  <a:pt x="3296987" y="2086816"/>
                  <a:pt x="3286509" y="2096722"/>
                </a:cubicBezTo>
                <a:cubicBezTo>
                  <a:pt x="3284795" y="2098722"/>
                  <a:pt x="3282794" y="2103390"/>
                  <a:pt x="3280509" y="2100628"/>
                </a:cubicBezTo>
                <a:cubicBezTo>
                  <a:pt x="3278127" y="2097865"/>
                  <a:pt x="3282223" y="2094150"/>
                  <a:pt x="3283557" y="2091198"/>
                </a:cubicBezTo>
                <a:cubicBezTo>
                  <a:pt x="3285557" y="2086912"/>
                  <a:pt x="3282699" y="2082149"/>
                  <a:pt x="3278794" y="2084816"/>
                </a:cubicBezTo>
                <a:cubicBezTo>
                  <a:pt x="3248600" y="2121297"/>
                  <a:pt x="3310131" y="2143966"/>
                  <a:pt x="3311941" y="2097389"/>
                </a:cubicBezTo>
                <a:close/>
                <a:moveTo>
                  <a:pt x="3279080" y="2149110"/>
                </a:moveTo>
                <a:cubicBezTo>
                  <a:pt x="3274698" y="2156158"/>
                  <a:pt x="3269174" y="2155872"/>
                  <a:pt x="3271174" y="2146062"/>
                </a:cubicBezTo>
                <a:cubicBezTo>
                  <a:pt x="3271841" y="2142442"/>
                  <a:pt x="3270698" y="2143204"/>
                  <a:pt x="3268983" y="2145871"/>
                </a:cubicBezTo>
                <a:cubicBezTo>
                  <a:pt x="3266411" y="2149110"/>
                  <a:pt x="3265554" y="2155396"/>
                  <a:pt x="3261459" y="2156539"/>
                </a:cubicBezTo>
                <a:cubicBezTo>
                  <a:pt x="3258506" y="2156254"/>
                  <a:pt x="3260887" y="2151586"/>
                  <a:pt x="3261935" y="2149491"/>
                </a:cubicBezTo>
                <a:cubicBezTo>
                  <a:pt x="3266793" y="2139680"/>
                  <a:pt x="3263840" y="2139680"/>
                  <a:pt x="3260411" y="2143014"/>
                </a:cubicBezTo>
                <a:cubicBezTo>
                  <a:pt x="3258506" y="2144824"/>
                  <a:pt x="3256029" y="2149205"/>
                  <a:pt x="3254029" y="2146252"/>
                </a:cubicBezTo>
                <a:cubicBezTo>
                  <a:pt x="3252981" y="2144728"/>
                  <a:pt x="3253648" y="2143204"/>
                  <a:pt x="3254696" y="2141680"/>
                </a:cubicBezTo>
                <a:cubicBezTo>
                  <a:pt x="3258601" y="2138632"/>
                  <a:pt x="3261935" y="2128155"/>
                  <a:pt x="3254219" y="2130250"/>
                </a:cubicBezTo>
                <a:cubicBezTo>
                  <a:pt x="3247171" y="2134918"/>
                  <a:pt x="3242885" y="2145967"/>
                  <a:pt x="3244313" y="2154063"/>
                </a:cubicBezTo>
                <a:cubicBezTo>
                  <a:pt x="3245742" y="2172827"/>
                  <a:pt x="3271936" y="2175399"/>
                  <a:pt x="3281080" y="2159968"/>
                </a:cubicBezTo>
                <a:cubicBezTo>
                  <a:pt x="3285081" y="2155206"/>
                  <a:pt x="3288986" y="2136537"/>
                  <a:pt x="3279080" y="2149110"/>
                </a:cubicBezTo>
                <a:close/>
                <a:moveTo>
                  <a:pt x="3245266" y="2044144"/>
                </a:moveTo>
                <a:cubicBezTo>
                  <a:pt x="3238313" y="2064813"/>
                  <a:pt x="3268983" y="2080339"/>
                  <a:pt x="3279651" y="2059956"/>
                </a:cubicBezTo>
                <a:cubicBezTo>
                  <a:pt x="3282794" y="2055670"/>
                  <a:pt x="3284128" y="2038429"/>
                  <a:pt x="3276603" y="2050145"/>
                </a:cubicBezTo>
                <a:cubicBezTo>
                  <a:pt x="3272984" y="2057575"/>
                  <a:pt x="3268031" y="2054717"/>
                  <a:pt x="3268983" y="2047573"/>
                </a:cubicBezTo>
                <a:cubicBezTo>
                  <a:pt x="3268317" y="2039382"/>
                  <a:pt x="3264411" y="2058146"/>
                  <a:pt x="3261363" y="2057193"/>
                </a:cubicBezTo>
                <a:cubicBezTo>
                  <a:pt x="3258601" y="2057003"/>
                  <a:pt x="3260125" y="2052907"/>
                  <a:pt x="3260887" y="2050907"/>
                </a:cubicBezTo>
                <a:cubicBezTo>
                  <a:pt x="3263268" y="2044811"/>
                  <a:pt x="3263078" y="2040715"/>
                  <a:pt x="3258696" y="2045192"/>
                </a:cubicBezTo>
                <a:cubicBezTo>
                  <a:pt x="3257172" y="2046811"/>
                  <a:pt x="3255458" y="2050907"/>
                  <a:pt x="3253267" y="2048240"/>
                </a:cubicBezTo>
                <a:cubicBezTo>
                  <a:pt x="3251076" y="2045573"/>
                  <a:pt x="3254696" y="2042620"/>
                  <a:pt x="3255743" y="2040049"/>
                </a:cubicBezTo>
                <a:cubicBezTo>
                  <a:pt x="3257363" y="2036524"/>
                  <a:pt x="3254886" y="2032143"/>
                  <a:pt x="3251362" y="2033953"/>
                </a:cubicBezTo>
                <a:cubicBezTo>
                  <a:pt x="3248219" y="2035762"/>
                  <a:pt x="3246409" y="2040906"/>
                  <a:pt x="3245266" y="2044144"/>
                </a:cubicBezTo>
                <a:close/>
                <a:moveTo>
                  <a:pt x="3344993" y="2106057"/>
                </a:moveTo>
                <a:cubicBezTo>
                  <a:pt x="3366710" y="2093388"/>
                  <a:pt x="3352803" y="2060908"/>
                  <a:pt x="3350708" y="2080530"/>
                </a:cubicBezTo>
                <a:cubicBezTo>
                  <a:pt x="3350898" y="2087007"/>
                  <a:pt x="3346612" y="2091007"/>
                  <a:pt x="3343374" y="2084435"/>
                </a:cubicBezTo>
                <a:cubicBezTo>
                  <a:pt x="3342135" y="2082054"/>
                  <a:pt x="3341659" y="2083292"/>
                  <a:pt x="3341659" y="2085864"/>
                </a:cubicBezTo>
                <a:cubicBezTo>
                  <a:pt x="3341278" y="2089388"/>
                  <a:pt x="3343754" y="2093674"/>
                  <a:pt x="3341373" y="2096722"/>
                </a:cubicBezTo>
                <a:cubicBezTo>
                  <a:pt x="3339087" y="2098722"/>
                  <a:pt x="3338516" y="2094532"/>
                  <a:pt x="3338230" y="2092722"/>
                </a:cubicBezTo>
                <a:cubicBezTo>
                  <a:pt x="3336992" y="2084149"/>
                  <a:pt x="3334992" y="2086150"/>
                  <a:pt x="3333944" y="2090341"/>
                </a:cubicBezTo>
                <a:cubicBezTo>
                  <a:pt x="3333372" y="2092626"/>
                  <a:pt x="3333849" y="2096722"/>
                  <a:pt x="3330896" y="2096437"/>
                </a:cubicBezTo>
                <a:cubicBezTo>
                  <a:pt x="3327943" y="2096151"/>
                  <a:pt x="3329562" y="2091483"/>
                  <a:pt x="3329467" y="2088816"/>
                </a:cubicBezTo>
                <a:cubicBezTo>
                  <a:pt x="3329372" y="2085102"/>
                  <a:pt x="3325562" y="2083673"/>
                  <a:pt x="3323466" y="2087483"/>
                </a:cubicBezTo>
                <a:cubicBezTo>
                  <a:pt x="3321657" y="2090912"/>
                  <a:pt x="3322037" y="2096055"/>
                  <a:pt x="3322514" y="2099199"/>
                </a:cubicBezTo>
                <a:cubicBezTo>
                  <a:pt x="3324800" y="2110343"/>
                  <a:pt x="3336992" y="2112439"/>
                  <a:pt x="3344993" y="2106057"/>
                </a:cubicBezTo>
                <a:close/>
                <a:moveTo>
                  <a:pt x="3297749" y="2156635"/>
                </a:moveTo>
                <a:cubicBezTo>
                  <a:pt x="3316989" y="2183400"/>
                  <a:pt x="3338992" y="2132632"/>
                  <a:pt x="3323276" y="2147776"/>
                </a:cubicBezTo>
                <a:cubicBezTo>
                  <a:pt x="3318894" y="2153110"/>
                  <a:pt x="3314608" y="2152253"/>
                  <a:pt x="3317751" y="2143680"/>
                </a:cubicBezTo>
                <a:cubicBezTo>
                  <a:pt x="3318894" y="2140537"/>
                  <a:pt x="3317846" y="2141014"/>
                  <a:pt x="3316132" y="2143109"/>
                </a:cubicBezTo>
                <a:cubicBezTo>
                  <a:pt x="3313560" y="2145490"/>
                  <a:pt x="3312227" y="2151015"/>
                  <a:pt x="3308702" y="2151586"/>
                </a:cubicBezTo>
                <a:cubicBezTo>
                  <a:pt x="3306512" y="2150920"/>
                  <a:pt x="3308988" y="2147014"/>
                  <a:pt x="3310131" y="2145300"/>
                </a:cubicBezTo>
                <a:cubicBezTo>
                  <a:pt x="3315465" y="2137204"/>
                  <a:pt x="3313275" y="2136822"/>
                  <a:pt x="3310036" y="2139204"/>
                </a:cubicBezTo>
                <a:cubicBezTo>
                  <a:pt x="3308226" y="2140537"/>
                  <a:pt x="3305750" y="2144157"/>
                  <a:pt x="3304607" y="2141109"/>
                </a:cubicBezTo>
                <a:cubicBezTo>
                  <a:pt x="3303559" y="2138061"/>
                  <a:pt x="3307369" y="2135870"/>
                  <a:pt x="3309179" y="2133584"/>
                </a:cubicBezTo>
                <a:cubicBezTo>
                  <a:pt x="3316227" y="2114058"/>
                  <a:pt x="3288128" y="2139013"/>
                  <a:pt x="3297749" y="2156635"/>
                </a:cubicBezTo>
                <a:close/>
                <a:moveTo>
                  <a:pt x="3253362" y="2211784"/>
                </a:moveTo>
                <a:cubicBezTo>
                  <a:pt x="3276794" y="2240931"/>
                  <a:pt x="3303273" y="2183400"/>
                  <a:pt x="3284318" y="2201021"/>
                </a:cubicBezTo>
                <a:cubicBezTo>
                  <a:pt x="3279461" y="2206736"/>
                  <a:pt x="3274698" y="2206450"/>
                  <a:pt x="3276889" y="2198830"/>
                </a:cubicBezTo>
                <a:cubicBezTo>
                  <a:pt x="3277842" y="2196259"/>
                  <a:pt x="3279461" y="2191782"/>
                  <a:pt x="3275651" y="2196163"/>
                </a:cubicBezTo>
                <a:cubicBezTo>
                  <a:pt x="3272698" y="2198926"/>
                  <a:pt x="3270793" y="2205117"/>
                  <a:pt x="3266602" y="2205688"/>
                </a:cubicBezTo>
                <a:cubicBezTo>
                  <a:pt x="3263935" y="2204926"/>
                  <a:pt x="3266983" y="2200735"/>
                  <a:pt x="3268412" y="2198735"/>
                </a:cubicBezTo>
                <a:cubicBezTo>
                  <a:pt x="3274793" y="2189591"/>
                  <a:pt x="3272031" y="2189210"/>
                  <a:pt x="3268221" y="2191972"/>
                </a:cubicBezTo>
                <a:cubicBezTo>
                  <a:pt x="3266126" y="2193496"/>
                  <a:pt x="3262983" y="2197592"/>
                  <a:pt x="3261744" y="2194258"/>
                </a:cubicBezTo>
                <a:cubicBezTo>
                  <a:pt x="3260506" y="2191020"/>
                  <a:pt x="3265078" y="2188258"/>
                  <a:pt x="3267174" y="2185781"/>
                </a:cubicBezTo>
                <a:cubicBezTo>
                  <a:pt x="3275556" y="2164255"/>
                  <a:pt x="3241742" y="2192163"/>
                  <a:pt x="3253362" y="2211784"/>
                </a:cubicBezTo>
                <a:close/>
                <a:moveTo>
                  <a:pt x="3219929" y="2245598"/>
                </a:moveTo>
                <a:cubicBezTo>
                  <a:pt x="3228597" y="2278078"/>
                  <a:pt x="3264126" y="2237121"/>
                  <a:pt x="3245457" y="2246074"/>
                </a:cubicBezTo>
                <a:cubicBezTo>
                  <a:pt x="3239932" y="2249694"/>
                  <a:pt x="3236312" y="2247313"/>
                  <a:pt x="3241932" y="2240169"/>
                </a:cubicBezTo>
                <a:cubicBezTo>
                  <a:pt x="3243933" y="2237597"/>
                  <a:pt x="3242885" y="2237692"/>
                  <a:pt x="3240694" y="2239026"/>
                </a:cubicBezTo>
                <a:cubicBezTo>
                  <a:pt x="3237646" y="2240359"/>
                  <a:pt x="3234693" y="2245312"/>
                  <a:pt x="3231455" y="2244550"/>
                </a:cubicBezTo>
                <a:cubicBezTo>
                  <a:pt x="3229740" y="2243122"/>
                  <a:pt x="3233169" y="2240264"/>
                  <a:pt x="3234788" y="2239026"/>
                </a:cubicBezTo>
                <a:cubicBezTo>
                  <a:pt x="3242123" y="2233120"/>
                  <a:pt x="3240313" y="2231977"/>
                  <a:pt x="3236598" y="2233120"/>
                </a:cubicBezTo>
                <a:cubicBezTo>
                  <a:pt x="3234598" y="2233787"/>
                  <a:pt x="3231169" y="2236359"/>
                  <a:pt x="3231169" y="2233120"/>
                </a:cubicBezTo>
                <a:cubicBezTo>
                  <a:pt x="3231169" y="2229787"/>
                  <a:pt x="3235360" y="2229025"/>
                  <a:pt x="3237646" y="2227501"/>
                </a:cubicBezTo>
                <a:cubicBezTo>
                  <a:pt x="3249933" y="2210927"/>
                  <a:pt x="3216786" y="2225500"/>
                  <a:pt x="3219929" y="2245598"/>
                </a:cubicBezTo>
                <a:close/>
                <a:moveTo>
                  <a:pt x="3222977" y="2210641"/>
                </a:moveTo>
                <a:cubicBezTo>
                  <a:pt x="3238979" y="2209784"/>
                  <a:pt x="3249648" y="2168731"/>
                  <a:pt x="3234026" y="2187876"/>
                </a:cubicBezTo>
                <a:cubicBezTo>
                  <a:pt x="3232312" y="2190639"/>
                  <a:pt x="3230121" y="2193306"/>
                  <a:pt x="3227168" y="2193592"/>
                </a:cubicBezTo>
                <a:cubicBezTo>
                  <a:pt x="3220882" y="2194830"/>
                  <a:pt x="3227454" y="2176161"/>
                  <a:pt x="3221644" y="2185114"/>
                </a:cubicBezTo>
                <a:cubicBezTo>
                  <a:pt x="3218596" y="2188734"/>
                  <a:pt x="3218025" y="2195878"/>
                  <a:pt x="3213262" y="2197306"/>
                </a:cubicBezTo>
                <a:cubicBezTo>
                  <a:pt x="3209738" y="2197211"/>
                  <a:pt x="3212214" y="2191972"/>
                  <a:pt x="3213357" y="2189496"/>
                </a:cubicBezTo>
                <a:cubicBezTo>
                  <a:pt x="3218596" y="2178447"/>
                  <a:pt x="3215167" y="2178733"/>
                  <a:pt x="3211167" y="2182543"/>
                </a:cubicBezTo>
                <a:cubicBezTo>
                  <a:pt x="3208976" y="2184638"/>
                  <a:pt x="3206309" y="2189591"/>
                  <a:pt x="3203737" y="2186448"/>
                </a:cubicBezTo>
                <a:cubicBezTo>
                  <a:pt x="3201165" y="2183209"/>
                  <a:pt x="3206118" y="2179399"/>
                  <a:pt x="3208023" y="2176351"/>
                </a:cubicBezTo>
                <a:cubicBezTo>
                  <a:pt x="3210690" y="2171970"/>
                  <a:pt x="3207833" y="2166636"/>
                  <a:pt x="3203166" y="2168922"/>
                </a:cubicBezTo>
                <a:cubicBezTo>
                  <a:pt x="3198879" y="2171017"/>
                  <a:pt x="3195641" y="2177209"/>
                  <a:pt x="3193926" y="2181400"/>
                </a:cubicBezTo>
                <a:cubicBezTo>
                  <a:pt x="3186020" y="2200354"/>
                  <a:pt x="3203261" y="2217976"/>
                  <a:pt x="3222977" y="2210641"/>
                </a:cubicBezTo>
                <a:close/>
                <a:moveTo>
                  <a:pt x="3167066" y="2296366"/>
                </a:moveTo>
                <a:cubicBezTo>
                  <a:pt x="3174495" y="2311511"/>
                  <a:pt x="3199070" y="2304367"/>
                  <a:pt x="3203356" y="2289413"/>
                </a:cubicBezTo>
                <a:cubicBezTo>
                  <a:pt x="3204309" y="2285508"/>
                  <a:pt x="3199260" y="2288270"/>
                  <a:pt x="3197260" y="2290080"/>
                </a:cubicBezTo>
                <a:cubicBezTo>
                  <a:pt x="3191640" y="2295033"/>
                  <a:pt x="3186878" y="2293509"/>
                  <a:pt x="3191450" y="2285698"/>
                </a:cubicBezTo>
                <a:cubicBezTo>
                  <a:pt x="3194402" y="2278174"/>
                  <a:pt x="3182496" y="2294080"/>
                  <a:pt x="3180210" y="2292366"/>
                </a:cubicBezTo>
                <a:cubicBezTo>
                  <a:pt x="3176495" y="2290175"/>
                  <a:pt x="3188973" y="2281317"/>
                  <a:pt x="3186973" y="2280079"/>
                </a:cubicBezTo>
                <a:cubicBezTo>
                  <a:pt x="3185163" y="2277507"/>
                  <a:pt x="3177924" y="2286270"/>
                  <a:pt x="3176781" y="2281984"/>
                </a:cubicBezTo>
                <a:cubicBezTo>
                  <a:pt x="3175924" y="2278936"/>
                  <a:pt x="3180686" y="2277221"/>
                  <a:pt x="3182782" y="2275221"/>
                </a:cubicBezTo>
                <a:cubicBezTo>
                  <a:pt x="3192878" y="2256933"/>
                  <a:pt x="3158112" y="2278078"/>
                  <a:pt x="3167066" y="2296366"/>
                </a:cubicBezTo>
                <a:close/>
                <a:moveTo>
                  <a:pt x="3169352" y="2257695"/>
                </a:moveTo>
                <a:cubicBezTo>
                  <a:pt x="3203451" y="2277602"/>
                  <a:pt x="3217548" y="2220833"/>
                  <a:pt x="3201070" y="2240931"/>
                </a:cubicBezTo>
                <a:cubicBezTo>
                  <a:pt x="3196879" y="2247408"/>
                  <a:pt x="3190688" y="2248075"/>
                  <a:pt x="3192307" y="2238930"/>
                </a:cubicBezTo>
                <a:cubicBezTo>
                  <a:pt x="3192212" y="2230739"/>
                  <a:pt x="3185735" y="2250265"/>
                  <a:pt x="3182496" y="2249408"/>
                </a:cubicBezTo>
                <a:cubicBezTo>
                  <a:pt x="3179258" y="2249408"/>
                  <a:pt x="3181544" y="2244931"/>
                  <a:pt x="3182496" y="2242931"/>
                </a:cubicBezTo>
                <a:cubicBezTo>
                  <a:pt x="3187163" y="2233501"/>
                  <a:pt x="3184116" y="2233882"/>
                  <a:pt x="3180496" y="2237121"/>
                </a:cubicBezTo>
                <a:cubicBezTo>
                  <a:pt x="3178591" y="2238930"/>
                  <a:pt x="3176210" y="2243217"/>
                  <a:pt x="3173924" y="2240645"/>
                </a:cubicBezTo>
                <a:cubicBezTo>
                  <a:pt x="3171638" y="2238073"/>
                  <a:pt x="3176019" y="2234644"/>
                  <a:pt x="3177734" y="2231977"/>
                </a:cubicBezTo>
                <a:cubicBezTo>
                  <a:pt x="3182115" y="2211499"/>
                  <a:pt x="3150968" y="2242169"/>
                  <a:pt x="3169352" y="2257695"/>
                </a:cubicBezTo>
                <a:close/>
                <a:moveTo>
                  <a:pt x="3114107" y="2338657"/>
                </a:moveTo>
                <a:cubicBezTo>
                  <a:pt x="3127823" y="2366185"/>
                  <a:pt x="3162779" y="2326370"/>
                  <a:pt x="3142872" y="2336181"/>
                </a:cubicBezTo>
                <a:cubicBezTo>
                  <a:pt x="3137157" y="2339991"/>
                  <a:pt x="3132776" y="2338276"/>
                  <a:pt x="3138015" y="2331418"/>
                </a:cubicBezTo>
                <a:cubicBezTo>
                  <a:pt x="3139919" y="2328942"/>
                  <a:pt x="3138681" y="2329132"/>
                  <a:pt x="3136491" y="2330561"/>
                </a:cubicBezTo>
                <a:cubicBezTo>
                  <a:pt x="3133347" y="2332085"/>
                  <a:pt x="3130490" y="2336752"/>
                  <a:pt x="3126870" y="2336467"/>
                </a:cubicBezTo>
                <a:cubicBezTo>
                  <a:pt x="3124679" y="2335419"/>
                  <a:pt x="3128204" y="2332466"/>
                  <a:pt x="3129728" y="2331228"/>
                </a:cubicBezTo>
                <a:cubicBezTo>
                  <a:pt x="3137062" y="2325227"/>
                  <a:pt x="3134871" y="2324465"/>
                  <a:pt x="3130966" y="2325894"/>
                </a:cubicBezTo>
                <a:cubicBezTo>
                  <a:pt x="3128870" y="2326656"/>
                  <a:pt x="3125346" y="2329323"/>
                  <a:pt x="3124965" y="2326465"/>
                </a:cubicBezTo>
                <a:cubicBezTo>
                  <a:pt x="3124584" y="2323608"/>
                  <a:pt x="3129061" y="2322370"/>
                  <a:pt x="3131347" y="2320846"/>
                </a:cubicBezTo>
                <a:cubicBezTo>
                  <a:pt x="3142968" y="2305320"/>
                  <a:pt x="3108011" y="2320941"/>
                  <a:pt x="3114107" y="2338657"/>
                </a:cubicBezTo>
                <a:close/>
                <a:moveTo>
                  <a:pt x="3112107" y="2297509"/>
                </a:moveTo>
                <a:cubicBezTo>
                  <a:pt x="3131252" y="2331037"/>
                  <a:pt x="3168304" y="2281126"/>
                  <a:pt x="3145825" y="2293985"/>
                </a:cubicBezTo>
                <a:cubicBezTo>
                  <a:pt x="3139348" y="2298652"/>
                  <a:pt x="3134014" y="2296652"/>
                  <a:pt x="3139634" y="2288365"/>
                </a:cubicBezTo>
                <a:cubicBezTo>
                  <a:pt x="3143349" y="2280269"/>
                  <a:pt x="3129251" y="2296652"/>
                  <a:pt x="3126870" y="2294557"/>
                </a:cubicBezTo>
                <a:cubicBezTo>
                  <a:pt x="3124203" y="2293318"/>
                  <a:pt x="3128109" y="2289699"/>
                  <a:pt x="3129823" y="2288175"/>
                </a:cubicBezTo>
                <a:cubicBezTo>
                  <a:pt x="3137919" y="2280841"/>
                  <a:pt x="3135252" y="2279888"/>
                  <a:pt x="3130776" y="2281698"/>
                </a:cubicBezTo>
                <a:cubicBezTo>
                  <a:pt x="3128299" y="2282650"/>
                  <a:pt x="3124489" y="2285889"/>
                  <a:pt x="3123727" y="2282460"/>
                </a:cubicBezTo>
                <a:cubicBezTo>
                  <a:pt x="3122965" y="2278936"/>
                  <a:pt x="3128109" y="2277507"/>
                  <a:pt x="3130776" y="2275602"/>
                </a:cubicBezTo>
                <a:cubicBezTo>
                  <a:pt x="3134395" y="2272840"/>
                  <a:pt x="3134300" y="2267505"/>
                  <a:pt x="3129823" y="2267791"/>
                </a:cubicBezTo>
                <a:cubicBezTo>
                  <a:pt x="3117631" y="2270363"/>
                  <a:pt x="3107916" y="2286746"/>
                  <a:pt x="3112107" y="2297509"/>
                </a:cubicBezTo>
                <a:close/>
                <a:moveTo>
                  <a:pt x="3109249" y="2313797"/>
                </a:moveTo>
                <a:cubicBezTo>
                  <a:pt x="3110678" y="2303605"/>
                  <a:pt x="3086199" y="2329323"/>
                  <a:pt x="3091818" y="2310654"/>
                </a:cubicBezTo>
                <a:cubicBezTo>
                  <a:pt x="3093342" y="2307796"/>
                  <a:pt x="3095533" y="2303605"/>
                  <a:pt x="3090485" y="2307606"/>
                </a:cubicBezTo>
                <a:cubicBezTo>
                  <a:pt x="3086484" y="2310082"/>
                  <a:pt x="3083246" y="2316464"/>
                  <a:pt x="3078198" y="2316274"/>
                </a:cubicBezTo>
                <a:cubicBezTo>
                  <a:pt x="3071530" y="2314178"/>
                  <a:pt x="3097533" y="2296747"/>
                  <a:pt x="3081531" y="2301796"/>
                </a:cubicBezTo>
                <a:cubicBezTo>
                  <a:pt x="3078674" y="2302939"/>
                  <a:pt x="3074387" y="2306749"/>
                  <a:pt x="3073149" y="2302939"/>
                </a:cubicBezTo>
                <a:cubicBezTo>
                  <a:pt x="3071816" y="2299033"/>
                  <a:pt x="3077912" y="2297319"/>
                  <a:pt x="3080769" y="2294938"/>
                </a:cubicBezTo>
                <a:cubicBezTo>
                  <a:pt x="3084960" y="2291509"/>
                  <a:pt x="3083912" y="2285508"/>
                  <a:pt x="3078578" y="2286365"/>
                </a:cubicBezTo>
                <a:cubicBezTo>
                  <a:pt x="3028096" y="2310082"/>
                  <a:pt x="3086865" y="2359041"/>
                  <a:pt x="3109249" y="2313797"/>
                </a:cubicBezTo>
                <a:close/>
                <a:moveTo>
                  <a:pt x="3059052" y="2366851"/>
                </a:moveTo>
                <a:cubicBezTo>
                  <a:pt x="3062100" y="2380282"/>
                  <a:pt x="3083151" y="2379139"/>
                  <a:pt x="3089532" y="2368185"/>
                </a:cubicBezTo>
                <a:cubicBezTo>
                  <a:pt x="3091151" y="2365327"/>
                  <a:pt x="3086484" y="2366470"/>
                  <a:pt x="3084579" y="2367518"/>
                </a:cubicBezTo>
                <a:cubicBezTo>
                  <a:pt x="3079150" y="2370280"/>
                  <a:pt x="3075531" y="2368375"/>
                  <a:pt x="3080769" y="2362851"/>
                </a:cubicBezTo>
                <a:cubicBezTo>
                  <a:pt x="3082674" y="2360851"/>
                  <a:pt x="3081626" y="2360946"/>
                  <a:pt x="3079531" y="2361993"/>
                </a:cubicBezTo>
                <a:cubicBezTo>
                  <a:pt x="3076578" y="2363041"/>
                  <a:pt x="3073626" y="2366851"/>
                  <a:pt x="3070482" y="2366089"/>
                </a:cubicBezTo>
                <a:cubicBezTo>
                  <a:pt x="3068673" y="2364851"/>
                  <a:pt x="3072197" y="2362851"/>
                  <a:pt x="3073626" y="2361898"/>
                </a:cubicBezTo>
                <a:cubicBezTo>
                  <a:pt x="3080674" y="2357326"/>
                  <a:pt x="3078864" y="2356469"/>
                  <a:pt x="3075245" y="2357326"/>
                </a:cubicBezTo>
                <a:cubicBezTo>
                  <a:pt x="3073340" y="2357803"/>
                  <a:pt x="3070006" y="2359803"/>
                  <a:pt x="3069911" y="2357231"/>
                </a:cubicBezTo>
                <a:cubicBezTo>
                  <a:pt x="3069816" y="2354659"/>
                  <a:pt x="3073911" y="2353993"/>
                  <a:pt x="3076102" y="2352850"/>
                </a:cubicBezTo>
                <a:cubicBezTo>
                  <a:pt x="3087913" y="2340086"/>
                  <a:pt x="3055147" y="2351421"/>
                  <a:pt x="3059052" y="2366851"/>
                </a:cubicBezTo>
                <a:close/>
                <a:moveTo>
                  <a:pt x="3057147" y="2288556"/>
                </a:moveTo>
                <a:cubicBezTo>
                  <a:pt x="3059433" y="2282650"/>
                  <a:pt x="3041241" y="2295128"/>
                  <a:pt x="3049051" y="2283031"/>
                </a:cubicBezTo>
                <a:cubicBezTo>
                  <a:pt x="3050575" y="2281222"/>
                  <a:pt x="3049623" y="2281222"/>
                  <a:pt x="3047813" y="2282079"/>
                </a:cubicBezTo>
                <a:cubicBezTo>
                  <a:pt x="3045336" y="2282936"/>
                  <a:pt x="3042955" y="2286460"/>
                  <a:pt x="3040193" y="2285698"/>
                </a:cubicBezTo>
                <a:cubicBezTo>
                  <a:pt x="3038574" y="2284460"/>
                  <a:pt x="3041336" y="2282555"/>
                  <a:pt x="3042574" y="2281698"/>
                </a:cubicBezTo>
                <a:cubicBezTo>
                  <a:pt x="3048384" y="2277697"/>
                  <a:pt x="3046670" y="2276745"/>
                  <a:pt x="3043622" y="2277316"/>
                </a:cubicBezTo>
                <a:cubicBezTo>
                  <a:pt x="3041907" y="2277697"/>
                  <a:pt x="3039240" y="2279412"/>
                  <a:pt x="3038954" y="2276935"/>
                </a:cubicBezTo>
                <a:cubicBezTo>
                  <a:pt x="3038669" y="2274459"/>
                  <a:pt x="3042193" y="2274078"/>
                  <a:pt x="3044003" y="2273125"/>
                </a:cubicBezTo>
                <a:cubicBezTo>
                  <a:pt x="3046670" y="2271697"/>
                  <a:pt x="3046860" y="2267887"/>
                  <a:pt x="3043812" y="2267696"/>
                </a:cubicBezTo>
                <a:cubicBezTo>
                  <a:pt x="3014475" y="2274173"/>
                  <a:pt x="3039050" y="2313035"/>
                  <a:pt x="3057147" y="2288556"/>
                </a:cubicBezTo>
                <a:close/>
                <a:moveTo>
                  <a:pt x="3047146" y="2353040"/>
                </a:moveTo>
                <a:cubicBezTo>
                  <a:pt x="3038288" y="2354088"/>
                  <a:pt x="3037716" y="2349230"/>
                  <a:pt x="3046003" y="2344753"/>
                </a:cubicBezTo>
                <a:cubicBezTo>
                  <a:pt x="3049337" y="2342848"/>
                  <a:pt x="3048099" y="2342467"/>
                  <a:pt x="3045146" y="2342848"/>
                </a:cubicBezTo>
                <a:cubicBezTo>
                  <a:pt x="3041336" y="2342943"/>
                  <a:pt x="3035716" y="2346658"/>
                  <a:pt x="3032573" y="2344182"/>
                </a:cubicBezTo>
                <a:cubicBezTo>
                  <a:pt x="3031334" y="2341705"/>
                  <a:pt x="3036478" y="2340372"/>
                  <a:pt x="3038669" y="2339800"/>
                </a:cubicBezTo>
                <a:cubicBezTo>
                  <a:pt x="3049146" y="2336943"/>
                  <a:pt x="3047718" y="2334657"/>
                  <a:pt x="3043336" y="2334180"/>
                </a:cubicBezTo>
                <a:cubicBezTo>
                  <a:pt x="3040859" y="2333895"/>
                  <a:pt x="3036097" y="2335133"/>
                  <a:pt x="3037526" y="2331514"/>
                </a:cubicBezTo>
                <a:cubicBezTo>
                  <a:pt x="3038954" y="2327894"/>
                  <a:pt x="3043812" y="2329037"/>
                  <a:pt x="3046956" y="2328466"/>
                </a:cubicBezTo>
                <a:cubicBezTo>
                  <a:pt x="3051337" y="2327704"/>
                  <a:pt x="3054480" y="2322846"/>
                  <a:pt x="3050861" y="2320941"/>
                </a:cubicBezTo>
                <a:cubicBezTo>
                  <a:pt x="3047527" y="2319226"/>
                  <a:pt x="3041431" y="2320750"/>
                  <a:pt x="3037526" y="2321989"/>
                </a:cubicBezTo>
                <a:cubicBezTo>
                  <a:pt x="3015618" y="2327418"/>
                  <a:pt x="3011237" y="2364184"/>
                  <a:pt x="3038669" y="2361803"/>
                </a:cubicBezTo>
                <a:cubicBezTo>
                  <a:pt x="3044003" y="2361993"/>
                  <a:pt x="3062576" y="2352564"/>
                  <a:pt x="3047146" y="2353040"/>
                </a:cubicBezTo>
                <a:close/>
                <a:moveTo>
                  <a:pt x="3010665" y="2403904"/>
                </a:moveTo>
                <a:cubicBezTo>
                  <a:pt x="3019143" y="2412095"/>
                  <a:pt x="3053433" y="2392474"/>
                  <a:pt x="3032096" y="2395617"/>
                </a:cubicBezTo>
                <a:cubicBezTo>
                  <a:pt x="3024953" y="2397808"/>
                  <a:pt x="3021048" y="2394950"/>
                  <a:pt x="3027143" y="2389902"/>
                </a:cubicBezTo>
                <a:cubicBezTo>
                  <a:pt x="3029334" y="2388283"/>
                  <a:pt x="3033144" y="2385425"/>
                  <a:pt x="3027525" y="2387044"/>
                </a:cubicBezTo>
                <a:cubicBezTo>
                  <a:pt x="3023429" y="2387711"/>
                  <a:pt x="3018571" y="2391997"/>
                  <a:pt x="3014666" y="2390283"/>
                </a:cubicBezTo>
                <a:cubicBezTo>
                  <a:pt x="3012761" y="2388283"/>
                  <a:pt x="3017809" y="2386378"/>
                  <a:pt x="3020000" y="2385425"/>
                </a:cubicBezTo>
                <a:cubicBezTo>
                  <a:pt x="3030382" y="2381234"/>
                  <a:pt x="3028382" y="2379520"/>
                  <a:pt x="3023619" y="2379805"/>
                </a:cubicBezTo>
                <a:cubicBezTo>
                  <a:pt x="3021048" y="2379996"/>
                  <a:pt x="3016190" y="2381710"/>
                  <a:pt x="3016952" y="2378376"/>
                </a:cubicBezTo>
                <a:cubicBezTo>
                  <a:pt x="3017714" y="2374947"/>
                  <a:pt x="3023048" y="2375138"/>
                  <a:pt x="3026191" y="2374186"/>
                </a:cubicBezTo>
                <a:cubicBezTo>
                  <a:pt x="3030668" y="2372852"/>
                  <a:pt x="3032763" y="2367994"/>
                  <a:pt x="3028572" y="2366851"/>
                </a:cubicBezTo>
                <a:cubicBezTo>
                  <a:pt x="3009332" y="2364184"/>
                  <a:pt x="2986853" y="2392759"/>
                  <a:pt x="3010665" y="2403904"/>
                </a:cubicBezTo>
                <a:close/>
                <a:moveTo>
                  <a:pt x="2989996" y="2377329"/>
                </a:moveTo>
                <a:cubicBezTo>
                  <a:pt x="2993996" y="2375995"/>
                  <a:pt x="2999807" y="2372947"/>
                  <a:pt x="3001998" y="2369995"/>
                </a:cubicBezTo>
                <a:cubicBezTo>
                  <a:pt x="3004569" y="2366375"/>
                  <a:pt x="2998283" y="2367042"/>
                  <a:pt x="2995616" y="2367899"/>
                </a:cubicBezTo>
                <a:cubicBezTo>
                  <a:pt x="2987805" y="2370471"/>
                  <a:pt x="2983805" y="2366851"/>
                  <a:pt x="2991520" y="2360755"/>
                </a:cubicBezTo>
                <a:cubicBezTo>
                  <a:pt x="2997711" y="2354374"/>
                  <a:pt x="2979042" y="2365422"/>
                  <a:pt x="2977423" y="2362565"/>
                </a:cubicBezTo>
                <a:cubicBezTo>
                  <a:pt x="2973232" y="2358850"/>
                  <a:pt x="2999521" y="2352373"/>
                  <a:pt x="2985329" y="2351802"/>
                </a:cubicBezTo>
                <a:cubicBezTo>
                  <a:pt x="2982757" y="2351992"/>
                  <a:pt x="2977994" y="2353707"/>
                  <a:pt x="2978376" y="2350278"/>
                </a:cubicBezTo>
                <a:cubicBezTo>
                  <a:pt x="2978757" y="2346754"/>
                  <a:pt x="2984186" y="2347135"/>
                  <a:pt x="2987234" y="2345992"/>
                </a:cubicBezTo>
                <a:cubicBezTo>
                  <a:pt x="2991520" y="2344563"/>
                  <a:pt x="2993139" y="2339515"/>
                  <a:pt x="2988853" y="2338467"/>
                </a:cubicBezTo>
                <a:cubicBezTo>
                  <a:pt x="2955420" y="2337705"/>
                  <a:pt x="2953896" y="2384663"/>
                  <a:pt x="2989996" y="2377329"/>
                </a:cubicBezTo>
                <a:close/>
                <a:moveTo>
                  <a:pt x="2946752" y="2416858"/>
                </a:moveTo>
                <a:cubicBezTo>
                  <a:pt x="2950086" y="2425906"/>
                  <a:pt x="2983233" y="2418286"/>
                  <a:pt x="2966184" y="2415524"/>
                </a:cubicBezTo>
                <a:cubicBezTo>
                  <a:pt x="2959421" y="2415524"/>
                  <a:pt x="2957897" y="2411619"/>
                  <a:pt x="2966660" y="2408761"/>
                </a:cubicBezTo>
                <a:cubicBezTo>
                  <a:pt x="2969803" y="2407714"/>
                  <a:pt x="2968851" y="2407237"/>
                  <a:pt x="2966279" y="2407142"/>
                </a:cubicBezTo>
                <a:cubicBezTo>
                  <a:pt x="2963040" y="2406666"/>
                  <a:pt x="2957706" y="2409047"/>
                  <a:pt x="2955325" y="2406571"/>
                </a:cubicBezTo>
                <a:cubicBezTo>
                  <a:pt x="2954753" y="2404475"/>
                  <a:pt x="2959326" y="2404189"/>
                  <a:pt x="2961326" y="2403904"/>
                </a:cubicBezTo>
                <a:cubicBezTo>
                  <a:pt x="2970851" y="2403046"/>
                  <a:pt x="2969993" y="2401046"/>
                  <a:pt x="2966279" y="2400093"/>
                </a:cubicBezTo>
                <a:cubicBezTo>
                  <a:pt x="2964278" y="2399522"/>
                  <a:pt x="2959897" y="2399808"/>
                  <a:pt x="2961802" y="2397141"/>
                </a:cubicBezTo>
                <a:cubicBezTo>
                  <a:pt x="2963707" y="2394474"/>
                  <a:pt x="2967612" y="2395998"/>
                  <a:pt x="2970375" y="2395998"/>
                </a:cubicBezTo>
                <a:cubicBezTo>
                  <a:pt x="2974280" y="2395998"/>
                  <a:pt x="2977899" y="2392569"/>
                  <a:pt x="2975042" y="2390473"/>
                </a:cubicBezTo>
                <a:cubicBezTo>
                  <a:pt x="2960373" y="2383806"/>
                  <a:pt x="2933799" y="2401237"/>
                  <a:pt x="2946752" y="2416858"/>
                </a:cubicBezTo>
                <a:close/>
                <a:moveTo>
                  <a:pt x="2924940" y="2394093"/>
                </a:moveTo>
                <a:cubicBezTo>
                  <a:pt x="2929036" y="2393140"/>
                  <a:pt x="2935418" y="2391330"/>
                  <a:pt x="2937990" y="2388473"/>
                </a:cubicBezTo>
                <a:cubicBezTo>
                  <a:pt x="2941037" y="2385235"/>
                  <a:pt x="2934751" y="2385139"/>
                  <a:pt x="2931893" y="2385616"/>
                </a:cubicBezTo>
                <a:cubicBezTo>
                  <a:pt x="2923893" y="2386949"/>
                  <a:pt x="2920083" y="2382949"/>
                  <a:pt x="2928845" y="2377996"/>
                </a:cubicBezTo>
                <a:cubicBezTo>
                  <a:pt x="2935894" y="2372471"/>
                  <a:pt x="2915796" y="2380853"/>
                  <a:pt x="2914558" y="2377996"/>
                </a:cubicBezTo>
                <a:cubicBezTo>
                  <a:pt x="2912748" y="2375710"/>
                  <a:pt x="2917892" y="2374281"/>
                  <a:pt x="2920083" y="2373614"/>
                </a:cubicBezTo>
                <a:cubicBezTo>
                  <a:pt x="2930655" y="2370661"/>
                  <a:pt x="2928655" y="2368661"/>
                  <a:pt x="2923893" y="2368280"/>
                </a:cubicBezTo>
                <a:cubicBezTo>
                  <a:pt x="2921226" y="2368090"/>
                  <a:pt x="2916368" y="2369233"/>
                  <a:pt x="2917225" y="2365899"/>
                </a:cubicBezTo>
                <a:cubicBezTo>
                  <a:pt x="2918082" y="2362470"/>
                  <a:pt x="2923416" y="2363422"/>
                  <a:pt x="2926559" y="2362851"/>
                </a:cubicBezTo>
                <a:cubicBezTo>
                  <a:pt x="2931036" y="2362089"/>
                  <a:pt x="2933322" y="2357231"/>
                  <a:pt x="2929226" y="2355707"/>
                </a:cubicBezTo>
                <a:cubicBezTo>
                  <a:pt x="2895984" y="2350373"/>
                  <a:pt x="2887793" y="2396474"/>
                  <a:pt x="2924940" y="2394093"/>
                </a:cubicBezTo>
                <a:close/>
                <a:moveTo>
                  <a:pt x="2881506" y="2422382"/>
                </a:moveTo>
                <a:cubicBezTo>
                  <a:pt x="2887698" y="2430383"/>
                  <a:pt x="2919320" y="2419525"/>
                  <a:pt x="2900651" y="2418858"/>
                </a:cubicBezTo>
                <a:cubicBezTo>
                  <a:pt x="2897223" y="2419334"/>
                  <a:pt x="2894746" y="2418477"/>
                  <a:pt x="2894079" y="2417334"/>
                </a:cubicBezTo>
                <a:cubicBezTo>
                  <a:pt x="2893412" y="2416096"/>
                  <a:pt x="2894651" y="2414381"/>
                  <a:pt x="2898556" y="2412571"/>
                </a:cubicBezTo>
                <a:cubicBezTo>
                  <a:pt x="2904938" y="2408571"/>
                  <a:pt x="2887126" y="2414095"/>
                  <a:pt x="2886269" y="2411714"/>
                </a:cubicBezTo>
                <a:cubicBezTo>
                  <a:pt x="2883887" y="2407809"/>
                  <a:pt x="2906843" y="2407523"/>
                  <a:pt x="2894936" y="2404570"/>
                </a:cubicBezTo>
                <a:cubicBezTo>
                  <a:pt x="2892651" y="2404285"/>
                  <a:pt x="2888364" y="2404856"/>
                  <a:pt x="2889317" y="2402284"/>
                </a:cubicBezTo>
                <a:cubicBezTo>
                  <a:pt x="2890269" y="2399522"/>
                  <a:pt x="2894841" y="2400760"/>
                  <a:pt x="2897699" y="2400379"/>
                </a:cubicBezTo>
                <a:cubicBezTo>
                  <a:pt x="2901604" y="2399903"/>
                  <a:pt x="2903985" y="2396188"/>
                  <a:pt x="2900461" y="2394664"/>
                </a:cubicBezTo>
                <a:cubicBezTo>
                  <a:pt x="2883507" y="2389426"/>
                  <a:pt x="2862170" y="2410190"/>
                  <a:pt x="2881506" y="2422382"/>
                </a:cubicBezTo>
                <a:close/>
                <a:moveTo>
                  <a:pt x="2873601" y="2389426"/>
                </a:moveTo>
                <a:cubicBezTo>
                  <a:pt x="2878268" y="2388378"/>
                  <a:pt x="2885221" y="2385806"/>
                  <a:pt x="2887888" y="2382663"/>
                </a:cubicBezTo>
                <a:cubicBezTo>
                  <a:pt x="2891317" y="2376662"/>
                  <a:pt x="2877792" y="2380472"/>
                  <a:pt x="2874934" y="2379805"/>
                </a:cubicBezTo>
                <a:cubicBezTo>
                  <a:pt x="2868362" y="2379043"/>
                  <a:pt x="2870648" y="2373614"/>
                  <a:pt x="2875791" y="2370757"/>
                </a:cubicBezTo>
                <a:cubicBezTo>
                  <a:pt x="2883126" y="2364375"/>
                  <a:pt x="2860932" y="2374186"/>
                  <a:pt x="2859313" y="2370757"/>
                </a:cubicBezTo>
                <a:cubicBezTo>
                  <a:pt x="2856932" y="2368185"/>
                  <a:pt x="2862551" y="2366470"/>
                  <a:pt x="2865123" y="2365804"/>
                </a:cubicBezTo>
                <a:cubicBezTo>
                  <a:pt x="2876934" y="2362375"/>
                  <a:pt x="2874362" y="2360089"/>
                  <a:pt x="2868838" y="2359708"/>
                </a:cubicBezTo>
                <a:cubicBezTo>
                  <a:pt x="2865790" y="2359517"/>
                  <a:pt x="2860266" y="2360851"/>
                  <a:pt x="2860932" y="2356945"/>
                </a:cubicBezTo>
                <a:cubicBezTo>
                  <a:pt x="2861599" y="2353040"/>
                  <a:pt x="2867790" y="2354088"/>
                  <a:pt x="2871315" y="2353421"/>
                </a:cubicBezTo>
                <a:cubicBezTo>
                  <a:pt x="2876363" y="2352468"/>
                  <a:pt x="2878363" y="2346944"/>
                  <a:pt x="2873505" y="2345134"/>
                </a:cubicBezTo>
                <a:cubicBezTo>
                  <a:pt x="2864647" y="2342753"/>
                  <a:pt x="2852836" y="2347325"/>
                  <a:pt x="2847216" y="2353993"/>
                </a:cubicBezTo>
                <a:cubicBezTo>
                  <a:pt x="2832167" y="2370566"/>
                  <a:pt x="2853979" y="2393807"/>
                  <a:pt x="2873601" y="2389426"/>
                </a:cubicBezTo>
                <a:close/>
                <a:moveTo>
                  <a:pt x="2826261" y="2427621"/>
                </a:moveTo>
                <a:cubicBezTo>
                  <a:pt x="2830928" y="2438098"/>
                  <a:pt x="2870838" y="2432193"/>
                  <a:pt x="2849502" y="2427526"/>
                </a:cubicBezTo>
                <a:cubicBezTo>
                  <a:pt x="2841977" y="2426954"/>
                  <a:pt x="2839215" y="2423049"/>
                  <a:pt x="2846835" y="2420477"/>
                </a:cubicBezTo>
                <a:cubicBezTo>
                  <a:pt x="2849502" y="2419715"/>
                  <a:pt x="2854169" y="2418477"/>
                  <a:pt x="2848264" y="2418001"/>
                </a:cubicBezTo>
                <a:cubicBezTo>
                  <a:pt x="2844168" y="2417143"/>
                  <a:pt x="2838072" y="2419429"/>
                  <a:pt x="2835024" y="2416572"/>
                </a:cubicBezTo>
                <a:cubicBezTo>
                  <a:pt x="2833976" y="2414095"/>
                  <a:pt x="2839406" y="2414000"/>
                  <a:pt x="2841787" y="2413905"/>
                </a:cubicBezTo>
                <a:cubicBezTo>
                  <a:pt x="2853122" y="2413714"/>
                  <a:pt x="2851788" y="2411428"/>
                  <a:pt x="2847216" y="2410000"/>
                </a:cubicBezTo>
                <a:cubicBezTo>
                  <a:pt x="2844740" y="2409238"/>
                  <a:pt x="2839501" y="2409142"/>
                  <a:pt x="2841406" y="2406285"/>
                </a:cubicBezTo>
                <a:cubicBezTo>
                  <a:pt x="2843311" y="2403427"/>
                  <a:pt x="2848264" y="2405523"/>
                  <a:pt x="2851598" y="2405713"/>
                </a:cubicBezTo>
                <a:cubicBezTo>
                  <a:pt x="2856265" y="2406094"/>
                  <a:pt x="2859980" y="2402189"/>
                  <a:pt x="2856456" y="2399808"/>
                </a:cubicBezTo>
                <a:cubicBezTo>
                  <a:pt x="2853122" y="2397522"/>
                  <a:pt x="2846645" y="2397522"/>
                  <a:pt x="2842454" y="2397808"/>
                </a:cubicBezTo>
                <a:cubicBezTo>
                  <a:pt x="2827023" y="2398189"/>
                  <a:pt x="2812355" y="2414476"/>
                  <a:pt x="2826261" y="2427621"/>
                </a:cubicBezTo>
                <a:close/>
                <a:moveTo>
                  <a:pt x="2829785" y="2352088"/>
                </a:moveTo>
                <a:cubicBezTo>
                  <a:pt x="2836739" y="2347230"/>
                  <a:pt x="2809593" y="2347801"/>
                  <a:pt x="2823975" y="2340753"/>
                </a:cubicBezTo>
                <a:cubicBezTo>
                  <a:pt x="2826261" y="2340086"/>
                  <a:pt x="2830167" y="2339038"/>
                  <a:pt x="2825309" y="2338372"/>
                </a:cubicBezTo>
                <a:cubicBezTo>
                  <a:pt x="2821975" y="2337514"/>
                  <a:pt x="2816546" y="2339324"/>
                  <a:pt x="2814260" y="2336371"/>
                </a:cubicBezTo>
                <a:cubicBezTo>
                  <a:pt x="2813593" y="2333800"/>
                  <a:pt x="2817975" y="2334085"/>
                  <a:pt x="2820070" y="2334085"/>
                </a:cubicBezTo>
                <a:cubicBezTo>
                  <a:pt x="2829500" y="2334180"/>
                  <a:pt x="2828547" y="2331895"/>
                  <a:pt x="2824833" y="2330275"/>
                </a:cubicBezTo>
                <a:cubicBezTo>
                  <a:pt x="2822737" y="2329418"/>
                  <a:pt x="2818451" y="2329228"/>
                  <a:pt x="2820165" y="2326465"/>
                </a:cubicBezTo>
                <a:cubicBezTo>
                  <a:pt x="2821975" y="2323608"/>
                  <a:pt x="2825880" y="2325894"/>
                  <a:pt x="2828643" y="2326180"/>
                </a:cubicBezTo>
                <a:cubicBezTo>
                  <a:pt x="2832643" y="2326656"/>
                  <a:pt x="2835882" y="2322941"/>
                  <a:pt x="2832834" y="2320369"/>
                </a:cubicBezTo>
                <a:cubicBezTo>
                  <a:pt x="2796638" y="2305034"/>
                  <a:pt x="2790352" y="2363899"/>
                  <a:pt x="2829785" y="2352088"/>
                </a:cubicBezTo>
                <a:close/>
                <a:moveTo>
                  <a:pt x="2791114" y="2394474"/>
                </a:moveTo>
                <a:cubicBezTo>
                  <a:pt x="2799972" y="2404094"/>
                  <a:pt x="2834453" y="2390188"/>
                  <a:pt x="2812355" y="2389711"/>
                </a:cubicBezTo>
                <a:cubicBezTo>
                  <a:pt x="2804544" y="2390664"/>
                  <a:pt x="2799972" y="2386568"/>
                  <a:pt x="2808164" y="2381996"/>
                </a:cubicBezTo>
                <a:cubicBezTo>
                  <a:pt x="2811117" y="2380377"/>
                  <a:pt x="2809688" y="2379901"/>
                  <a:pt x="2806640" y="2380282"/>
                </a:cubicBezTo>
                <a:cubicBezTo>
                  <a:pt x="2803306" y="2380663"/>
                  <a:pt x="2800163" y="2381805"/>
                  <a:pt x="2796829" y="2382187"/>
                </a:cubicBezTo>
                <a:cubicBezTo>
                  <a:pt x="2790161" y="2382091"/>
                  <a:pt x="2793686" y="2377900"/>
                  <a:pt x="2798734" y="2377424"/>
                </a:cubicBezTo>
                <a:cubicBezTo>
                  <a:pt x="2809021" y="2374947"/>
                  <a:pt x="2806735" y="2372852"/>
                  <a:pt x="2801877" y="2372376"/>
                </a:cubicBezTo>
                <a:cubicBezTo>
                  <a:pt x="2789590" y="2372662"/>
                  <a:pt x="2794638" y="2366089"/>
                  <a:pt x="2803973" y="2367137"/>
                </a:cubicBezTo>
                <a:cubicBezTo>
                  <a:pt x="2808354" y="2366566"/>
                  <a:pt x="2810164" y="2361993"/>
                  <a:pt x="2805878" y="2360184"/>
                </a:cubicBezTo>
                <a:cubicBezTo>
                  <a:pt x="2801973" y="2358565"/>
                  <a:pt x="2795972" y="2359803"/>
                  <a:pt x="2792162" y="2360755"/>
                </a:cubicBezTo>
                <a:cubicBezTo>
                  <a:pt x="2773683" y="2366375"/>
                  <a:pt x="2775302" y="2386092"/>
                  <a:pt x="2791114" y="2394474"/>
                </a:cubicBezTo>
                <a:close/>
                <a:moveTo>
                  <a:pt x="2740155" y="2411905"/>
                </a:moveTo>
                <a:cubicBezTo>
                  <a:pt x="2739488" y="2422287"/>
                  <a:pt x="2775969" y="2429145"/>
                  <a:pt x="2760158" y="2419048"/>
                </a:cubicBezTo>
                <a:cubicBezTo>
                  <a:pt x="2753395" y="2416000"/>
                  <a:pt x="2753585" y="2411524"/>
                  <a:pt x="2763587" y="2412667"/>
                </a:cubicBezTo>
                <a:cubicBezTo>
                  <a:pt x="2767206" y="2413047"/>
                  <a:pt x="2766444" y="2412095"/>
                  <a:pt x="2763873" y="2410952"/>
                </a:cubicBezTo>
                <a:cubicBezTo>
                  <a:pt x="2760825" y="2408952"/>
                  <a:pt x="2754633" y="2409047"/>
                  <a:pt x="2753204" y="2405618"/>
                </a:cubicBezTo>
                <a:cubicBezTo>
                  <a:pt x="2753490" y="2403237"/>
                  <a:pt x="2758253" y="2404856"/>
                  <a:pt x="2760348" y="2405523"/>
                </a:cubicBezTo>
                <a:cubicBezTo>
                  <a:pt x="2770159" y="2408857"/>
                  <a:pt x="2770159" y="2406571"/>
                  <a:pt x="2766920" y="2403999"/>
                </a:cubicBezTo>
                <a:cubicBezTo>
                  <a:pt x="2765111" y="2402570"/>
                  <a:pt x="2760729" y="2400855"/>
                  <a:pt x="2763682" y="2399141"/>
                </a:cubicBezTo>
                <a:cubicBezTo>
                  <a:pt x="2766730" y="2397331"/>
                  <a:pt x="2769968" y="2400665"/>
                  <a:pt x="2772731" y="2401903"/>
                </a:cubicBezTo>
                <a:cubicBezTo>
                  <a:pt x="2776636" y="2403522"/>
                  <a:pt x="2781684" y="2401522"/>
                  <a:pt x="2779779" y="2398379"/>
                </a:cubicBezTo>
                <a:cubicBezTo>
                  <a:pt x="2777779" y="2395331"/>
                  <a:pt x="2771969" y="2393617"/>
                  <a:pt x="2768635" y="2392474"/>
                </a:cubicBezTo>
                <a:cubicBezTo>
                  <a:pt x="2755776" y="2388473"/>
                  <a:pt x="2735202" y="2396093"/>
                  <a:pt x="2740155" y="2411905"/>
                </a:cubicBezTo>
                <a:close/>
                <a:moveTo>
                  <a:pt x="2713866" y="2377805"/>
                </a:moveTo>
                <a:cubicBezTo>
                  <a:pt x="2718724" y="2385616"/>
                  <a:pt x="2731868" y="2389140"/>
                  <a:pt x="2740822" y="2386568"/>
                </a:cubicBezTo>
                <a:cubicBezTo>
                  <a:pt x="2744918" y="2384949"/>
                  <a:pt x="2739203" y="2382187"/>
                  <a:pt x="2736345" y="2381520"/>
                </a:cubicBezTo>
                <a:cubicBezTo>
                  <a:pt x="2728440" y="2379520"/>
                  <a:pt x="2726630" y="2374281"/>
                  <a:pt x="2736631" y="2373519"/>
                </a:cubicBezTo>
                <a:cubicBezTo>
                  <a:pt x="2745299" y="2371423"/>
                  <a:pt x="2723486" y="2370661"/>
                  <a:pt x="2723582" y="2367518"/>
                </a:cubicBezTo>
                <a:cubicBezTo>
                  <a:pt x="2723201" y="2362755"/>
                  <a:pt x="2738917" y="2368471"/>
                  <a:pt x="2738917" y="2365899"/>
                </a:cubicBezTo>
                <a:cubicBezTo>
                  <a:pt x="2740060" y="2362660"/>
                  <a:pt x="2727773" y="2361613"/>
                  <a:pt x="2730916" y="2357898"/>
                </a:cubicBezTo>
                <a:cubicBezTo>
                  <a:pt x="2733107" y="2355231"/>
                  <a:pt x="2737584" y="2358279"/>
                  <a:pt x="2740727" y="2359041"/>
                </a:cubicBezTo>
                <a:cubicBezTo>
                  <a:pt x="2745203" y="2359993"/>
                  <a:pt x="2749204" y="2356755"/>
                  <a:pt x="2746061" y="2353612"/>
                </a:cubicBezTo>
                <a:cubicBezTo>
                  <a:pt x="2743203" y="2350849"/>
                  <a:pt x="2736917" y="2349706"/>
                  <a:pt x="2732916" y="2349230"/>
                </a:cubicBezTo>
                <a:cubicBezTo>
                  <a:pt x="2716438" y="2347039"/>
                  <a:pt x="2702532" y="2362851"/>
                  <a:pt x="2713866" y="2377805"/>
                </a:cubicBezTo>
                <a:close/>
                <a:moveTo>
                  <a:pt x="2679100" y="2399046"/>
                </a:moveTo>
                <a:cubicBezTo>
                  <a:pt x="2682719" y="2405904"/>
                  <a:pt x="2694340" y="2409238"/>
                  <a:pt x="2701769" y="2407999"/>
                </a:cubicBezTo>
                <a:cubicBezTo>
                  <a:pt x="2705389" y="2407047"/>
                  <a:pt x="2700626" y="2404285"/>
                  <a:pt x="2698150" y="2403522"/>
                </a:cubicBezTo>
                <a:cubicBezTo>
                  <a:pt x="2691483" y="2401332"/>
                  <a:pt x="2690054" y="2397046"/>
                  <a:pt x="2698721" y="2396950"/>
                </a:cubicBezTo>
                <a:cubicBezTo>
                  <a:pt x="2706246" y="2395903"/>
                  <a:pt x="2687577" y="2393807"/>
                  <a:pt x="2687673" y="2391330"/>
                </a:cubicBezTo>
                <a:cubicBezTo>
                  <a:pt x="2687101" y="2389045"/>
                  <a:pt x="2691673" y="2389997"/>
                  <a:pt x="2693578" y="2390473"/>
                </a:cubicBezTo>
                <a:cubicBezTo>
                  <a:pt x="2702912" y="2392569"/>
                  <a:pt x="2702151" y="2390378"/>
                  <a:pt x="2698531" y="2388283"/>
                </a:cubicBezTo>
                <a:cubicBezTo>
                  <a:pt x="2696531" y="2387140"/>
                  <a:pt x="2692244" y="2385997"/>
                  <a:pt x="2694245" y="2383996"/>
                </a:cubicBezTo>
                <a:cubicBezTo>
                  <a:pt x="2696245" y="2381996"/>
                  <a:pt x="2700055" y="2384663"/>
                  <a:pt x="2702722" y="2385616"/>
                </a:cubicBezTo>
                <a:cubicBezTo>
                  <a:pt x="2706532" y="2386854"/>
                  <a:pt x="2710151" y="2384568"/>
                  <a:pt x="2707580" y="2381710"/>
                </a:cubicBezTo>
                <a:cubicBezTo>
                  <a:pt x="2695102" y="2370471"/>
                  <a:pt x="2665956" y="2379615"/>
                  <a:pt x="2679100" y="2399046"/>
                </a:cubicBezTo>
                <a:close/>
                <a:moveTo>
                  <a:pt x="2665098" y="2351135"/>
                </a:moveTo>
                <a:cubicBezTo>
                  <a:pt x="2670718" y="2360279"/>
                  <a:pt x="2685958" y="2364280"/>
                  <a:pt x="2695769" y="2361041"/>
                </a:cubicBezTo>
                <a:cubicBezTo>
                  <a:pt x="2704436" y="2356088"/>
                  <a:pt x="2669384" y="2352373"/>
                  <a:pt x="2687292" y="2345706"/>
                </a:cubicBezTo>
                <a:cubicBezTo>
                  <a:pt x="2702055" y="2342753"/>
                  <a:pt x="2675385" y="2342848"/>
                  <a:pt x="2674528" y="2338562"/>
                </a:cubicBezTo>
                <a:cubicBezTo>
                  <a:pt x="2673480" y="2335228"/>
                  <a:pt x="2679195" y="2336181"/>
                  <a:pt x="2681862" y="2336562"/>
                </a:cubicBezTo>
                <a:cubicBezTo>
                  <a:pt x="2694054" y="2338181"/>
                  <a:pt x="2692626" y="2335038"/>
                  <a:pt x="2687768" y="2332561"/>
                </a:cubicBezTo>
                <a:cubicBezTo>
                  <a:pt x="2685006" y="2331228"/>
                  <a:pt x="2679576" y="2329990"/>
                  <a:pt x="2681672" y="2326846"/>
                </a:cubicBezTo>
                <a:cubicBezTo>
                  <a:pt x="2684243" y="2323513"/>
                  <a:pt x="2689482" y="2327513"/>
                  <a:pt x="2692626" y="2327894"/>
                </a:cubicBezTo>
                <a:cubicBezTo>
                  <a:pt x="2697674" y="2329037"/>
                  <a:pt x="2701769" y="2325037"/>
                  <a:pt x="2698055" y="2321322"/>
                </a:cubicBezTo>
                <a:cubicBezTo>
                  <a:pt x="2694626" y="2318083"/>
                  <a:pt x="2687673" y="2316940"/>
                  <a:pt x="2683196" y="2316369"/>
                </a:cubicBezTo>
                <a:cubicBezTo>
                  <a:pt x="2663003" y="2313988"/>
                  <a:pt x="2651668" y="2336086"/>
                  <a:pt x="2665098" y="2351135"/>
                </a:cubicBezTo>
                <a:close/>
                <a:moveTo>
                  <a:pt x="2629379" y="2379139"/>
                </a:moveTo>
                <a:cubicBezTo>
                  <a:pt x="2632237" y="2381234"/>
                  <a:pt x="2636904" y="2384282"/>
                  <a:pt x="2640428" y="2384758"/>
                </a:cubicBezTo>
                <a:cubicBezTo>
                  <a:pt x="2644619" y="2385235"/>
                  <a:pt x="2641476" y="2381520"/>
                  <a:pt x="2639571" y="2379996"/>
                </a:cubicBezTo>
                <a:cubicBezTo>
                  <a:pt x="2634428" y="2375710"/>
                  <a:pt x="2635571" y="2371900"/>
                  <a:pt x="2643953" y="2375138"/>
                </a:cubicBezTo>
                <a:cubicBezTo>
                  <a:pt x="2652430" y="2377519"/>
                  <a:pt x="2634999" y="2368471"/>
                  <a:pt x="2636523" y="2366470"/>
                </a:cubicBezTo>
                <a:cubicBezTo>
                  <a:pt x="2637381" y="2364470"/>
                  <a:pt x="2641095" y="2366947"/>
                  <a:pt x="2642715" y="2368090"/>
                </a:cubicBezTo>
                <a:cubicBezTo>
                  <a:pt x="2647572" y="2371423"/>
                  <a:pt x="2652240" y="2373138"/>
                  <a:pt x="2648810" y="2368185"/>
                </a:cubicBezTo>
                <a:cubicBezTo>
                  <a:pt x="2647477" y="2366566"/>
                  <a:pt x="2644048" y="2363994"/>
                  <a:pt x="2647096" y="2363232"/>
                </a:cubicBezTo>
                <a:cubicBezTo>
                  <a:pt x="2650144" y="2362375"/>
                  <a:pt x="2652335" y="2365899"/>
                  <a:pt x="2654526" y="2367518"/>
                </a:cubicBezTo>
                <a:cubicBezTo>
                  <a:pt x="2657574" y="2369804"/>
                  <a:pt x="2662526" y="2369328"/>
                  <a:pt x="2661574" y="2366089"/>
                </a:cubicBezTo>
                <a:cubicBezTo>
                  <a:pt x="2650430" y="2345801"/>
                  <a:pt x="2608043" y="2355993"/>
                  <a:pt x="2629379" y="2379139"/>
                </a:cubicBezTo>
                <a:close/>
                <a:moveTo>
                  <a:pt x="2613282" y="2338562"/>
                </a:moveTo>
                <a:cubicBezTo>
                  <a:pt x="2616426" y="2342563"/>
                  <a:pt x="2634999" y="2351516"/>
                  <a:pt x="2625284" y="2339800"/>
                </a:cubicBezTo>
                <a:cubicBezTo>
                  <a:pt x="2619664" y="2334562"/>
                  <a:pt x="2621378" y="2329894"/>
                  <a:pt x="2630903" y="2334085"/>
                </a:cubicBezTo>
                <a:cubicBezTo>
                  <a:pt x="2640428" y="2337324"/>
                  <a:pt x="2621093" y="2325703"/>
                  <a:pt x="2623093" y="2323513"/>
                </a:cubicBezTo>
                <a:cubicBezTo>
                  <a:pt x="2624236" y="2321131"/>
                  <a:pt x="2628427" y="2324179"/>
                  <a:pt x="2630237" y="2325608"/>
                </a:cubicBezTo>
                <a:cubicBezTo>
                  <a:pt x="2638904" y="2332085"/>
                  <a:pt x="2639667" y="2329704"/>
                  <a:pt x="2637285" y="2325989"/>
                </a:cubicBezTo>
                <a:cubicBezTo>
                  <a:pt x="2636047" y="2323893"/>
                  <a:pt x="2632142" y="2320846"/>
                  <a:pt x="2635857" y="2319893"/>
                </a:cubicBezTo>
                <a:cubicBezTo>
                  <a:pt x="2639571" y="2318941"/>
                  <a:pt x="2641571" y="2323417"/>
                  <a:pt x="2643953" y="2325513"/>
                </a:cubicBezTo>
                <a:cubicBezTo>
                  <a:pt x="2647286" y="2328370"/>
                  <a:pt x="2653097" y="2327894"/>
                  <a:pt x="2652240" y="2323989"/>
                </a:cubicBezTo>
                <a:cubicBezTo>
                  <a:pt x="2640143" y="2298081"/>
                  <a:pt x="2590994" y="2310654"/>
                  <a:pt x="2613282" y="2338562"/>
                </a:cubicBezTo>
                <a:close/>
                <a:moveTo>
                  <a:pt x="2597852" y="2281031"/>
                </a:moveTo>
                <a:cubicBezTo>
                  <a:pt x="2599376" y="2289127"/>
                  <a:pt x="2609758" y="2295414"/>
                  <a:pt x="2617759" y="2295318"/>
                </a:cubicBezTo>
                <a:cubicBezTo>
                  <a:pt x="2625760" y="2293890"/>
                  <a:pt x="2600709" y="2282841"/>
                  <a:pt x="2616330" y="2282460"/>
                </a:cubicBezTo>
                <a:cubicBezTo>
                  <a:pt x="2628332" y="2283889"/>
                  <a:pt x="2608615" y="2277602"/>
                  <a:pt x="2608996" y="2274364"/>
                </a:cubicBezTo>
                <a:cubicBezTo>
                  <a:pt x="2610044" y="2270077"/>
                  <a:pt x="2621569" y="2278840"/>
                  <a:pt x="2622331" y="2276554"/>
                </a:cubicBezTo>
                <a:cubicBezTo>
                  <a:pt x="2624236" y="2273983"/>
                  <a:pt x="2614235" y="2270077"/>
                  <a:pt x="2617950" y="2267601"/>
                </a:cubicBezTo>
                <a:cubicBezTo>
                  <a:pt x="2620617" y="2265696"/>
                  <a:pt x="2623379" y="2269601"/>
                  <a:pt x="2625855" y="2271030"/>
                </a:cubicBezTo>
                <a:cubicBezTo>
                  <a:pt x="2629284" y="2273030"/>
                  <a:pt x="2633570" y="2271220"/>
                  <a:pt x="2631951" y="2267601"/>
                </a:cubicBezTo>
                <a:cubicBezTo>
                  <a:pt x="2630332" y="2264267"/>
                  <a:pt x="2625379" y="2261886"/>
                  <a:pt x="2622236" y="2260457"/>
                </a:cubicBezTo>
                <a:cubicBezTo>
                  <a:pt x="2608329" y="2254456"/>
                  <a:pt x="2592708" y="2265601"/>
                  <a:pt x="2597852" y="2281031"/>
                </a:cubicBezTo>
                <a:close/>
                <a:moveTo>
                  <a:pt x="2564038" y="2337038"/>
                </a:moveTo>
                <a:cubicBezTo>
                  <a:pt x="2566705" y="2348754"/>
                  <a:pt x="2603376" y="2355040"/>
                  <a:pt x="2584517" y="2343705"/>
                </a:cubicBezTo>
                <a:cubicBezTo>
                  <a:pt x="2577754" y="2340943"/>
                  <a:pt x="2575849" y="2335990"/>
                  <a:pt x="2582707" y="2335609"/>
                </a:cubicBezTo>
                <a:cubicBezTo>
                  <a:pt x="2595185" y="2335324"/>
                  <a:pt x="2573087" y="2331323"/>
                  <a:pt x="2572610" y="2327894"/>
                </a:cubicBezTo>
                <a:cubicBezTo>
                  <a:pt x="2571944" y="2325037"/>
                  <a:pt x="2576706" y="2326561"/>
                  <a:pt x="2578897" y="2327227"/>
                </a:cubicBezTo>
                <a:cubicBezTo>
                  <a:pt x="2588898" y="2330466"/>
                  <a:pt x="2587946" y="2327704"/>
                  <a:pt x="2584041" y="2324846"/>
                </a:cubicBezTo>
                <a:cubicBezTo>
                  <a:pt x="2581945" y="2323322"/>
                  <a:pt x="2577278" y="2321608"/>
                  <a:pt x="2579278" y="2319322"/>
                </a:cubicBezTo>
                <a:cubicBezTo>
                  <a:pt x="2581278" y="2316940"/>
                  <a:pt x="2585469" y="2320560"/>
                  <a:pt x="2588327" y="2321798"/>
                </a:cubicBezTo>
                <a:cubicBezTo>
                  <a:pt x="2592423" y="2323513"/>
                  <a:pt x="2596233" y="2320846"/>
                  <a:pt x="2593280" y="2317226"/>
                </a:cubicBezTo>
                <a:cubicBezTo>
                  <a:pt x="2590708" y="2313892"/>
                  <a:pt x="2584802" y="2311987"/>
                  <a:pt x="2581088" y="2310844"/>
                </a:cubicBezTo>
                <a:cubicBezTo>
                  <a:pt x="2564514" y="2305987"/>
                  <a:pt x="2554037" y="2322274"/>
                  <a:pt x="2564038" y="2337038"/>
                </a:cubicBezTo>
                <a:close/>
                <a:moveTo>
                  <a:pt x="2547655" y="2292842"/>
                </a:moveTo>
                <a:cubicBezTo>
                  <a:pt x="2550132" y="2297224"/>
                  <a:pt x="2566800" y="2308463"/>
                  <a:pt x="2559085" y="2295700"/>
                </a:cubicBezTo>
                <a:cubicBezTo>
                  <a:pt x="2554418" y="2289794"/>
                  <a:pt x="2556799" y="2285413"/>
                  <a:pt x="2565467" y="2290842"/>
                </a:cubicBezTo>
                <a:cubicBezTo>
                  <a:pt x="2568610" y="2292747"/>
                  <a:pt x="2568419" y="2291604"/>
                  <a:pt x="2566610" y="2289222"/>
                </a:cubicBezTo>
                <a:cubicBezTo>
                  <a:pt x="2564800" y="2285984"/>
                  <a:pt x="2558894" y="2283222"/>
                  <a:pt x="2559371" y="2279317"/>
                </a:cubicBezTo>
                <a:cubicBezTo>
                  <a:pt x="2560800" y="2277126"/>
                  <a:pt x="2564419" y="2280745"/>
                  <a:pt x="2566038" y="2282365"/>
                </a:cubicBezTo>
                <a:cubicBezTo>
                  <a:pt x="2573468" y="2289985"/>
                  <a:pt x="2574706" y="2287603"/>
                  <a:pt x="2572896" y="2283698"/>
                </a:cubicBezTo>
                <a:cubicBezTo>
                  <a:pt x="2571944" y="2281507"/>
                  <a:pt x="2568705" y="2277888"/>
                  <a:pt x="2572325" y="2277507"/>
                </a:cubicBezTo>
                <a:cubicBezTo>
                  <a:pt x="2576040" y="2277126"/>
                  <a:pt x="2577468" y="2281698"/>
                  <a:pt x="2579468" y="2284079"/>
                </a:cubicBezTo>
                <a:cubicBezTo>
                  <a:pt x="2582231" y="2287413"/>
                  <a:pt x="2587946" y="2287794"/>
                  <a:pt x="2587755" y="2283793"/>
                </a:cubicBezTo>
                <a:cubicBezTo>
                  <a:pt x="2580135" y="2257123"/>
                  <a:pt x="2530319" y="2262267"/>
                  <a:pt x="2547655" y="2292842"/>
                </a:cubicBezTo>
                <a:close/>
                <a:moveTo>
                  <a:pt x="2542131" y="2205307"/>
                </a:moveTo>
                <a:cubicBezTo>
                  <a:pt x="2541083" y="2203307"/>
                  <a:pt x="2537749" y="2200450"/>
                  <a:pt x="2540797" y="2199402"/>
                </a:cubicBezTo>
                <a:cubicBezTo>
                  <a:pt x="2543845" y="2198354"/>
                  <a:pt x="2545655" y="2202640"/>
                  <a:pt x="2547655" y="2204641"/>
                </a:cubicBezTo>
                <a:cubicBezTo>
                  <a:pt x="2565943" y="2213022"/>
                  <a:pt x="2544702" y="2181304"/>
                  <a:pt x="2526224" y="2191496"/>
                </a:cubicBezTo>
                <a:cubicBezTo>
                  <a:pt x="2498696" y="2211118"/>
                  <a:pt x="2545178" y="2236740"/>
                  <a:pt x="2532415" y="2219309"/>
                </a:cubicBezTo>
                <a:cubicBezTo>
                  <a:pt x="2528129" y="2214832"/>
                  <a:pt x="2528891" y="2210451"/>
                  <a:pt x="2535273" y="2212832"/>
                </a:cubicBezTo>
                <a:cubicBezTo>
                  <a:pt x="2537463" y="2213785"/>
                  <a:pt x="2541083" y="2215404"/>
                  <a:pt x="2537749" y="2211784"/>
                </a:cubicBezTo>
                <a:cubicBezTo>
                  <a:pt x="2535749" y="2208927"/>
                  <a:pt x="2530415" y="2207117"/>
                  <a:pt x="2530319" y="2203497"/>
                </a:cubicBezTo>
                <a:cubicBezTo>
                  <a:pt x="2531272" y="2201116"/>
                  <a:pt x="2534701" y="2203974"/>
                  <a:pt x="2536320" y="2205307"/>
                </a:cubicBezTo>
                <a:cubicBezTo>
                  <a:pt x="2543464" y="2211213"/>
                  <a:pt x="2544131" y="2208832"/>
                  <a:pt x="2542131" y="2205307"/>
                </a:cubicBezTo>
                <a:close/>
                <a:moveTo>
                  <a:pt x="2508031" y="2303796"/>
                </a:moveTo>
                <a:cubicBezTo>
                  <a:pt x="2509936" y="2307415"/>
                  <a:pt x="2523461" y="2317417"/>
                  <a:pt x="2517366" y="2306653"/>
                </a:cubicBezTo>
                <a:cubicBezTo>
                  <a:pt x="2513651" y="2301605"/>
                  <a:pt x="2515651" y="2298176"/>
                  <a:pt x="2522700" y="2303034"/>
                </a:cubicBezTo>
                <a:cubicBezTo>
                  <a:pt x="2525271" y="2304748"/>
                  <a:pt x="2525081" y="2303796"/>
                  <a:pt x="2523652" y="2301796"/>
                </a:cubicBezTo>
                <a:cubicBezTo>
                  <a:pt x="2522223" y="2299033"/>
                  <a:pt x="2517366" y="2296557"/>
                  <a:pt x="2517842" y="2293318"/>
                </a:cubicBezTo>
                <a:cubicBezTo>
                  <a:pt x="2519080" y="2291604"/>
                  <a:pt x="2522033" y="2294747"/>
                  <a:pt x="2523271" y="2296080"/>
                </a:cubicBezTo>
                <a:cubicBezTo>
                  <a:pt x="2529272" y="2302653"/>
                  <a:pt x="2530319" y="2300843"/>
                  <a:pt x="2528986" y="2297509"/>
                </a:cubicBezTo>
                <a:cubicBezTo>
                  <a:pt x="2528224" y="2295700"/>
                  <a:pt x="2525557" y="2292556"/>
                  <a:pt x="2528605" y="2292366"/>
                </a:cubicBezTo>
                <a:cubicBezTo>
                  <a:pt x="2531748" y="2292175"/>
                  <a:pt x="2532796" y="2296080"/>
                  <a:pt x="2534415" y="2298176"/>
                </a:cubicBezTo>
                <a:cubicBezTo>
                  <a:pt x="2536701" y="2301129"/>
                  <a:pt x="2541368" y="2301700"/>
                  <a:pt x="2541368" y="2298462"/>
                </a:cubicBezTo>
                <a:cubicBezTo>
                  <a:pt x="2535939" y="2276459"/>
                  <a:pt x="2494125" y="2277221"/>
                  <a:pt x="2508031" y="2303796"/>
                </a:cubicBezTo>
                <a:close/>
                <a:moveTo>
                  <a:pt x="2493077" y="2250646"/>
                </a:moveTo>
                <a:cubicBezTo>
                  <a:pt x="2494886" y="2253885"/>
                  <a:pt x="2498220" y="2258838"/>
                  <a:pt x="2501744" y="2260838"/>
                </a:cubicBezTo>
                <a:cubicBezTo>
                  <a:pt x="2505840" y="2263219"/>
                  <a:pt x="2504793" y="2257980"/>
                  <a:pt x="2503650" y="2255695"/>
                </a:cubicBezTo>
                <a:cubicBezTo>
                  <a:pt x="2500506" y="2249313"/>
                  <a:pt x="2503935" y="2245884"/>
                  <a:pt x="2511269" y="2252742"/>
                </a:cubicBezTo>
                <a:cubicBezTo>
                  <a:pt x="2518890" y="2258552"/>
                  <a:pt x="2505364" y="2242360"/>
                  <a:pt x="2508126" y="2240931"/>
                </a:cubicBezTo>
                <a:cubicBezTo>
                  <a:pt x="2510126" y="2239216"/>
                  <a:pt x="2512793" y="2243407"/>
                  <a:pt x="2513936" y="2245122"/>
                </a:cubicBezTo>
                <a:cubicBezTo>
                  <a:pt x="2519461" y="2253694"/>
                  <a:pt x="2521176" y="2251885"/>
                  <a:pt x="2520509" y="2247884"/>
                </a:cubicBezTo>
                <a:cubicBezTo>
                  <a:pt x="2520128" y="2245693"/>
                  <a:pt x="2517746" y="2241693"/>
                  <a:pt x="2521557" y="2242074"/>
                </a:cubicBezTo>
                <a:cubicBezTo>
                  <a:pt x="2525367" y="2242550"/>
                  <a:pt x="2525652" y="2247122"/>
                  <a:pt x="2526986" y="2249694"/>
                </a:cubicBezTo>
                <a:cubicBezTo>
                  <a:pt x="2528891" y="2253409"/>
                  <a:pt x="2534510" y="2255028"/>
                  <a:pt x="2535368" y="2251408"/>
                </a:cubicBezTo>
                <a:cubicBezTo>
                  <a:pt x="2534510" y="2224929"/>
                  <a:pt x="2483457" y="2218928"/>
                  <a:pt x="2493077" y="2250646"/>
                </a:cubicBezTo>
                <a:close/>
                <a:moveTo>
                  <a:pt x="2467550" y="2270458"/>
                </a:moveTo>
                <a:cubicBezTo>
                  <a:pt x="2471360" y="2276650"/>
                  <a:pt x="2480123" y="2280460"/>
                  <a:pt x="2486600" y="2278078"/>
                </a:cubicBezTo>
                <a:cubicBezTo>
                  <a:pt x="2489076" y="2276554"/>
                  <a:pt x="2484885" y="2274078"/>
                  <a:pt x="2482885" y="2273411"/>
                </a:cubicBezTo>
                <a:cubicBezTo>
                  <a:pt x="2477456" y="2271697"/>
                  <a:pt x="2475265" y="2266934"/>
                  <a:pt x="2481837" y="2265982"/>
                </a:cubicBezTo>
                <a:cubicBezTo>
                  <a:pt x="2487362" y="2263886"/>
                  <a:pt x="2472217" y="2263505"/>
                  <a:pt x="2472217" y="2260743"/>
                </a:cubicBezTo>
                <a:cubicBezTo>
                  <a:pt x="2471265" y="2258171"/>
                  <a:pt x="2474979" y="2258838"/>
                  <a:pt x="2476503" y="2259219"/>
                </a:cubicBezTo>
                <a:cubicBezTo>
                  <a:pt x="2484123" y="2260647"/>
                  <a:pt x="2483076" y="2258266"/>
                  <a:pt x="2479837" y="2256266"/>
                </a:cubicBezTo>
                <a:cubicBezTo>
                  <a:pt x="2478123" y="2255123"/>
                  <a:pt x="2474503" y="2254266"/>
                  <a:pt x="2475646" y="2251885"/>
                </a:cubicBezTo>
                <a:cubicBezTo>
                  <a:pt x="2476694" y="2249408"/>
                  <a:pt x="2480313" y="2252170"/>
                  <a:pt x="2482504" y="2252837"/>
                </a:cubicBezTo>
                <a:cubicBezTo>
                  <a:pt x="2485647" y="2253885"/>
                  <a:pt x="2488028" y="2250932"/>
                  <a:pt x="2485457" y="2247979"/>
                </a:cubicBezTo>
                <a:cubicBezTo>
                  <a:pt x="2483171" y="2245312"/>
                  <a:pt x="2478503" y="2244265"/>
                  <a:pt x="2475646" y="2243884"/>
                </a:cubicBezTo>
                <a:cubicBezTo>
                  <a:pt x="2460501" y="2242931"/>
                  <a:pt x="2459644" y="2260457"/>
                  <a:pt x="2467550" y="2270458"/>
                </a:cubicBezTo>
                <a:close/>
                <a:moveTo>
                  <a:pt x="2462883" y="2216356"/>
                </a:moveTo>
                <a:cubicBezTo>
                  <a:pt x="2462978" y="2224834"/>
                  <a:pt x="2472217" y="2233311"/>
                  <a:pt x="2480313" y="2235121"/>
                </a:cubicBezTo>
                <a:cubicBezTo>
                  <a:pt x="2484409" y="2235597"/>
                  <a:pt x="2481170" y="2230739"/>
                  <a:pt x="2479266" y="2228929"/>
                </a:cubicBezTo>
                <a:cubicBezTo>
                  <a:pt x="2473932" y="2223881"/>
                  <a:pt x="2474789" y="2218642"/>
                  <a:pt x="2483361" y="2222262"/>
                </a:cubicBezTo>
                <a:cubicBezTo>
                  <a:pt x="2491458" y="2224357"/>
                  <a:pt x="2473932" y="2214166"/>
                  <a:pt x="2475456" y="2211689"/>
                </a:cubicBezTo>
                <a:cubicBezTo>
                  <a:pt x="2476122" y="2209022"/>
                  <a:pt x="2480123" y="2211975"/>
                  <a:pt x="2481837" y="2213308"/>
                </a:cubicBezTo>
                <a:cubicBezTo>
                  <a:pt x="2489934" y="2219500"/>
                  <a:pt x="2490410" y="2216833"/>
                  <a:pt x="2487933" y="2213118"/>
                </a:cubicBezTo>
                <a:cubicBezTo>
                  <a:pt x="2486600" y="2211022"/>
                  <a:pt x="2482980" y="2208070"/>
                  <a:pt x="2486028" y="2206736"/>
                </a:cubicBezTo>
                <a:cubicBezTo>
                  <a:pt x="2489076" y="2205403"/>
                  <a:pt x="2491362" y="2209975"/>
                  <a:pt x="2493648" y="2212070"/>
                </a:cubicBezTo>
                <a:cubicBezTo>
                  <a:pt x="2496792" y="2215023"/>
                  <a:pt x="2501744" y="2214166"/>
                  <a:pt x="2500697" y="2209975"/>
                </a:cubicBezTo>
                <a:cubicBezTo>
                  <a:pt x="2492410" y="2190829"/>
                  <a:pt x="2459549" y="2192068"/>
                  <a:pt x="2462883" y="2216356"/>
                </a:cubicBezTo>
                <a:close/>
                <a:moveTo>
                  <a:pt x="2457644" y="2145109"/>
                </a:moveTo>
                <a:cubicBezTo>
                  <a:pt x="2459834" y="2147110"/>
                  <a:pt x="2463549" y="2149872"/>
                  <a:pt x="2466311" y="2150253"/>
                </a:cubicBezTo>
                <a:cubicBezTo>
                  <a:pt x="2473265" y="2150920"/>
                  <a:pt x="2454024" y="2135489"/>
                  <a:pt x="2469264" y="2140156"/>
                </a:cubicBezTo>
                <a:cubicBezTo>
                  <a:pt x="2475646" y="2141871"/>
                  <a:pt x="2462025" y="2133679"/>
                  <a:pt x="2463359" y="2131679"/>
                </a:cubicBezTo>
                <a:cubicBezTo>
                  <a:pt x="2464026" y="2129584"/>
                  <a:pt x="2466978" y="2131965"/>
                  <a:pt x="2468312" y="2133013"/>
                </a:cubicBezTo>
                <a:cubicBezTo>
                  <a:pt x="2474598" y="2137966"/>
                  <a:pt x="2474979" y="2135965"/>
                  <a:pt x="2473169" y="2132917"/>
                </a:cubicBezTo>
                <a:cubicBezTo>
                  <a:pt x="2472217" y="2131298"/>
                  <a:pt x="2469359" y="2128822"/>
                  <a:pt x="2471836" y="2127869"/>
                </a:cubicBezTo>
                <a:cubicBezTo>
                  <a:pt x="2474312" y="2126821"/>
                  <a:pt x="2476027" y="2130536"/>
                  <a:pt x="2477742" y="2132155"/>
                </a:cubicBezTo>
                <a:cubicBezTo>
                  <a:pt x="2480123" y="2134537"/>
                  <a:pt x="2484123" y="2133965"/>
                  <a:pt x="2483361" y="2130631"/>
                </a:cubicBezTo>
                <a:cubicBezTo>
                  <a:pt x="2472693" y="2107771"/>
                  <a:pt x="2440689" y="2124726"/>
                  <a:pt x="2457644" y="2145109"/>
                </a:cubicBezTo>
                <a:close/>
                <a:moveTo>
                  <a:pt x="2398113" y="2093865"/>
                </a:moveTo>
                <a:cubicBezTo>
                  <a:pt x="2400494" y="2096341"/>
                  <a:pt x="2404494" y="2099961"/>
                  <a:pt x="2407733" y="2100723"/>
                </a:cubicBezTo>
                <a:cubicBezTo>
                  <a:pt x="2411447" y="2101580"/>
                  <a:pt x="2409257" y="2097008"/>
                  <a:pt x="2407638" y="2095198"/>
                </a:cubicBezTo>
                <a:cubicBezTo>
                  <a:pt x="2402399" y="2089197"/>
                  <a:pt x="2406685" y="2086150"/>
                  <a:pt x="2412495" y="2089864"/>
                </a:cubicBezTo>
                <a:cubicBezTo>
                  <a:pt x="2419830" y="2092722"/>
                  <a:pt x="2404780" y="2081673"/>
                  <a:pt x="2406494" y="2079577"/>
                </a:cubicBezTo>
                <a:cubicBezTo>
                  <a:pt x="2407542" y="2077291"/>
                  <a:pt x="2410781" y="2080244"/>
                  <a:pt x="2412305" y="2081673"/>
                </a:cubicBezTo>
                <a:cubicBezTo>
                  <a:pt x="2419163" y="2088150"/>
                  <a:pt x="2419925" y="2085864"/>
                  <a:pt x="2418115" y="2082244"/>
                </a:cubicBezTo>
                <a:cubicBezTo>
                  <a:pt x="2417163" y="2080244"/>
                  <a:pt x="2414019" y="2077101"/>
                  <a:pt x="2417067" y="2076339"/>
                </a:cubicBezTo>
                <a:cubicBezTo>
                  <a:pt x="2420210" y="2075482"/>
                  <a:pt x="2421734" y="2079863"/>
                  <a:pt x="2423544" y="2082054"/>
                </a:cubicBezTo>
                <a:cubicBezTo>
                  <a:pt x="2426116" y="2085007"/>
                  <a:pt x="2430879" y="2084911"/>
                  <a:pt x="2430497" y="2081101"/>
                </a:cubicBezTo>
                <a:cubicBezTo>
                  <a:pt x="2420972" y="2054431"/>
                  <a:pt x="2380586" y="2067480"/>
                  <a:pt x="2398113" y="2093865"/>
                </a:cubicBezTo>
                <a:close/>
                <a:moveTo>
                  <a:pt x="2282384" y="1952895"/>
                </a:moveTo>
                <a:cubicBezTo>
                  <a:pt x="2258952" y="1921272"/>
                  <a:pt x="2225805" y="1964706"/>
                  <a:pt x="2264001" y="1975945"/>
                </a:cubicBezTo>
                <a:cubicBezTo>
                  <a:pt x="2271906" y="1975374"/>
                  <a:pt x="2249904" y="1962705"/>
                  <a:pt x="2264763" y="1964134"/>
                </a:cubicBezTo>
                <a:cubicBezTo>
                  <a:pt x="2271525" y="1966420"/>
                  <a:pt x="2267525" y="1962991"/>
                  <a:pt x="2264381" y="1961086"/>
                </a:cubicBezTo>
                <a:cubicBezTo>
                  <a:pt x="2258190" y="1958610"/>
                  <a:pt x="2255523" y="1951561"/>
                  <a:pt x="2264572" y="1956800"/>
                </a:cubicBezTo>
                <a:cubicBezTo>
                  <a:pt x="2272573" y="1961658"/>
                  <a:pt x="2272859" y="1959467"/>
                  <a:pt x="2270382" y="1956229"/>
                </a:cubicBezTo>
                <a:cubicBezTo>
                  <a:pt x="2269049" y="1954514"/>
                  <a:pt x="2265334" y="1952037"/>
                  <a:pt x="2268096" y="1950704"/>
                </a:cubicBezTo>
                <a:cubicBezTo>
                  <a:pt x="2270954" y="1949370"/>
                  <a:pt x="2273430" y="1953276"/>
                  <a:pt x="2275621" y="1954990"/>
                </a:cubicBezTo>
                <a:cubicBezTo>
                  <a:pt x="2278955" y="1957467"/>
                  <a:pt x="2283622" y="1956609"/>
                  <a:pt x="2282384" y="1952895"/>
                </a:cubicBezTo>
                <a:close/>
                <a:moveTo>
                  <a:pt x="2317245" y="1975850"/>
                </a:moveTo>
                <a:cubicBezTo>
                  <a:pt x="2298767" y="1951466"/>
                  <a:pt x="2275907" y="1986804"/>
                  <a:pt x="2304482" y="1994329"/>
                </a:cubicBezTo>
                <a:cubicBezTo>
                  <a:pt x="2307339" y="1994424"/>
                  <a:pt x="2304863" y="1991280"/>
                  <a:pt x="2303434" y="1990137"/>
                </a:cubicBezTo>
                <a:cubicBezTo>
                  <a:pt x="2299529" y="1987090"/>
                  <a:pt x="2299719" y="1983470"/>
                  <a:pt x="2305910" y="1985375"/>
                </a:cubicBezTo>
                <a:cubicBezTo>
                  <a:pt x="2310673" y="1986137"/>
                  <a:pt x="2301719" y="1981279"/>
                  <a:pt x="2300767" y="1980327"/>
                </a:cubicBezTo>
                <a:cubicBezTo>
                  <a:pt x="2297624" y="1977279"/>
                  <a:pt x="2302196" y="1977374"/>
                  <a:pt x="2304196" y="1979279"/>
                </a:cubicBezTo>
                <a:cubicBezTo>
                  <a:pt x="2310292" y="1982994"/>
                  <a:pt x="2310387" y="1981184"/>
                  <a:pt x="2308482" y="1978708"/>
                </a:cubicBezTo>
                <a:cubicBezTo>
                  <a:pt x="2307434" y="1977374"/>
                  <a:pt x="2304672" y="1975564"/>
                  <a:pt x="2306672" y="1974421"/>
                </a:cubicBezTo>
                <a:cubicBezTo>
                  <a:pt x="2308768" y="1973278"/>
                  <a:pt x="2310673" y="1976326"/>
                  <a:pt x="2312388" y="1977660"/>
                </a:cubicBezTo>
                <a:cubicBezTo>
                  <a:pt x="2314864" y="1979470"/>
                  <a:pt x="2318293" y="1978612"/>
                  <a:pt x="2317245" y="1975850"/>
                </a:cubicBezTo>
                <a:close/>
                <a:moveTo>
                  <a:pt x="2354393" y="2060718"/>
                </a:moveTo>
                <a:cubicBezTo>
                  <a:pt x="2355917" y="2063099"/>
                  <a:pt x="2358774" y="2066623"/>
                  <a:pt x="2361441" y="2067862"/>
                </a:cubicBezTo>
                <a:cubicBezTo>
                  <a:pt x="2364584" y="2069290"/>
                  <a:pt x="2363537" y="2065290"/>
                  <a:pt x="2362489" y="2063575"/>
                </a:cubicBezTo>
                <a:cubicBezTo>
                  <a:pt x="2359727" y="2058908"/>
                  <a:pt x="2362013" y="2055670"/>
                  <a:pt x="2367823" y="2060432"/>
                </a:cubicBezTo>
                <a:cubicBezTo>
                  <a:pt x="2373824" y="2064242"/>
                  <a:pt x="2362775" y="2052621"/>
                  <a:pt x="2364584" y="2051288"/>
                </a:cubicBezTo>
                <a:cubicBezTo>
                  <a:pt x="2365918" y="2049669"/>
                  <a:pt x="2368299" y="2052717"/>
                  <a:pt x="2369252" y="2054050"/>
                </a:cubicBezTo>
                <a:cubicBezTo>
                  <a:pt x="2374014" y="2060432"/>
                  <a:pt x="2375062" y="2058813"/>
                  <a:pt x="2374300" y="2055670"/>
                </a:cubicBezTo>
                <a:cubicBezTo>
                  <a:pt x="2373824" y="2053955"/>
                  <a:pt x="2371728" y="2050907"/>
                  <a:pt x="2374586" y="2050907"/>
                </a:cubicBezTo>
                <a:cubicBezTo>
                  <a:pt x="2377443" y="2050907"/>
                  <a:pt x="2378015" y="2054622"/>
                  <a:pt x="2379158" y="2056622"/>
                </a:cubicBezTo>
                <a:cubicBezTo>
                  <a:pt x="2380777" y="2059479"/>
                  <a:pt x="2385063" y="2060337"/>
                  <a:pt x="2385444" y="2057289"/>
                </a:cubicBezTo>
                <a:cubicBezTo>
                  <a:pt x="2383158" y="2035381"/>
                  <a:pt x="2344296" y="2036429"/>
                  <a:pt x="2354393" y="2060718"/>
                </a:cubicBezTo>
                <a:close/>
                <a:moveTo>
                  <a:pt x="2343630" y="2026904"/>
                </a:moveTo>
                <a:cubicBezTo>
                  <a:pt x="2339439" y="2023189"/>
                  <a:pt x="2340010" y="2018998"/>
                  <a:pt x="2346773" y="2021665"/>
                </a:cubicBezTo>
                <a:cubicBezTo>
                  <a:pt x="2349249" y="2022618"/>
                  <a:pt x="2348868" y="2021665"/>
                  <a:pt x="2347249" y="2020141"/>
                </a:cubicBezTo>
                <a:cubicBezTo>
                  <a:pt x="2345344" y="2017855"/>
                  <a:pt x="2340867" y="2016712"/>
                  <a:pt x="2340391" y="2013569"/>
                </a:cubicBezTo>
                <a:cubicBezTo>
                  <a:pt x="2340867" y="2011474"/>
                  <a:pt x="2344010" y="2013664"/>
                  <a:pt x="2345439" y="2014617"/>
                </a:cubicBezTo>
                <a:cubicBezTo>
                  <a:pt x="2351916" y="2019284"/>
                  <a:pt x="2352297" y="2017188"/>
                  <a:pt x="2350297" y="2014331"/>
                </a:cubicBezTo>
                <a:cubicBezTo>
                  <a:pt x="2349249" y="2012712"/>
                  <a:pt x="2346201" y="2010426"/>
                  <a:pt x="2348583" y="2009378"/>
                </a:cubicBezTo>
                <a:cubicBezTo>
                  <a:pt x="2350964" y="2008235"/>
                  <a:pt x="2352964" y="2011854"/>
                  <a:pt x="2354774" y="2013474"/>
                </a:cubicBezTo>
                <a:cubicBezTo>
                  <a:pt x="2357346" y="2015760"/>
                  <a:pt x="2361251" y="2014998"/>
                  <a:pt x="2360298" y="2011759"/>
                </a:cubicBezTo>
                <a:cubicBezTo>
                  <a:pt x="2359441" y="2008807"/>
                  <a:pt x="2355536" y="2005854"/>
                  <a:pt x="2352964" y="2004139"/>
                </a:cubicBezTo>
                <a:cubicBezTo>
                  <a:pt x="2336486" y="1993281"/>
                  <a:pt x="2322293" y="2015283"/>
                  <a:pt x="2335819" y="2027190"/>
                </a:cubicBezTo>
                <a:cubicBezTo>
                  <a:pt x="2338676" y="2030333"/>
                  <a:pt x="2350964" y="2035191"/>
                  <a:pt x="2343630" y="2026904"/>
                </a:cubicBezTo>
                <a:close/>
                <a:moveTo>
                  <a:pt x="2306387" y="2061480"/>
                </a:moveTo>
                <a:cubicBezTo>
                  <a:pt x="2306482" y="2069481"/>
                  <a:pt x="2314769" y="2076815"/>
                  <a:pt x="2322293" y="2078244"/>
                </a:cubicBezTo>
                <a:cubicBezTo>
                  <a:pt x="2326104" y="2078625"/>
                  <a:pt x="2323246" y="2074053"/>
                  <a:pt x="2321531" y="2072433"/>
                </a:cubicBezTo>
                <a:cubicBezTo>
                  <a:pt x="2316674" y="2067862"/>
                  <a:pt x="2317531" y="2062908"/>
                  <a:pt x="2325627" y="2066052"/>
                </a:cubicBezTo>
                <a:cubicBezTo>
                  <a:pt x="2333247" y="2067766"/>
                  <a:pt x="2316864" y="2058717"/>
                  <a:pt x="2318293" y="2056336"/>
                </a:cubicBezTo>
                <a:cubicBezTo>
                  <a:pt x="2318960" y="2053765"/>
                  <a:pt x="2322675" y="2056336"/>
                  <a:pt x="2324294" y="2057575"/>
                </a:cubicBezTo>
                <a:cubicBezTo>
                  <a:pt x="2331914" y="2063194"/>
                  <a:pt x="2332390" y="2060718"/>
                  <a:pt x="2330104" y="2057193"/>
                </a:cubicBezTo>
                <a:cubicBezTo>
                  <a:pt x="2328866" y="2055288"/>
                  <a:pt x="2325342" y="2052526"/>
                  <a:pt x="2328294" y="2051097"/>
                </a:cubicBezTo>
                <a:cubicBezTo>
                  <a:pt x="2331247" y="2049764"/>
                  <a:pt x="2333438" y="2054050"/>
                  <a:pt x="2335533" y="2055955"/>
                </a:cubicBezTo>
                <a:cubicBezTo>
                  <a:pt x="2338486" y="2058717"/>
                  <a:pt x="2343248" y="2057860"/>
                  <a:pt x="2342296" y="2053860"/>
                </a:cubicBezTo>
                <a:cubicBezTo>
                  <a:pt x="2341439" y="2050240"/>
                  <a:pt x="2336772" y="2046716"/>
                  <a:pt x="2333723" y="2044620"/>
                </a:cubicBezTo>
                <a:cubicBezTo>
                  <a:pt x="2319817" y="2035858"/>
                  <a:pt x="2304291" y="2045859"/>
                  <a:pt x="2306387" y="2061480"/>
                </a:cubicBezTo>
                <a:close/>
                <a:moveTo>
                  <a:pt x="2301624" y="2019475"/>
                </a:moveTo>
                <a:cubicBezTo>
                  <a:pt x="2299719" y="2017474"/>
                  <a:pt x="2295243" y="2015093"/>
                  <a:pt x="2298005" y="2012807"/>
                </a:cubicBezTo>
                <a:cubicBezTo>
                  <a:pt x="2300862" y="2010426"/>
                  <a:pt x="2304386" y="2014998"/>
                  <a:pt x="2307244" y="2016712"/>
                </a:cubicBezTo>
                <a:cubicBezTo>
                  <a:pt x="2311244" y="2019189"/>
                  <a:pt x="2316197" y="2016998"/>
                  <a:pt x="2314102" y="2012521"/>
                </a:cubicBezTo>
                <a:cubicBezTo>
                  <a:pt x="2306958" y="2001472"/>
                  <a:pt x="2288099" y="1998234"/>
                  <a:pt x="2279622" y="2008902"/>
                </a:cubicBezTo>
                <a:cubicBezTo>
                  <a:pt x="2259714" y="2042144"/>
                  <a:pt x="2314864" y="2055860"/>
                  <a:pt x="2296290" y="2039667"/>
                </a:cubicBezTo>
                <a:cubicBezTo>
                  <a:pt x="2290385" y="2035858"/>
                  <a:pt x="2289623" y="2030428"/>
                  <a:pt x="2297052" y="2030809"/>
                </a:cubicBezTo>
                <a:cubicBezTo>
                  <a:pt x="2299814" y="2031190"/>
                  <a:pt x="2303910" y="2031762"/>
                  <a:pt x="2299243" y="2028714"/>
                </a:cubicBezTo>
                <a:cubicBezTo>
                  <a:pt x="2296100" y="2026047"/>
                  <a:pt x="2289813" y="2025570"/>
                  <a:pt x="2288575" y="2021475"/>
                </a:cubicBezTo>
                <a:cubicBezTo>
                  <a:pt x="2288575" y="2018332"/>
                  <a:pt x="2293242" y="2020332"/>
                  <a:pt x="2295433" y="2021379"/>
                </a:cubicBezTo>
                <a:cubicBezTo>
                  <a:pt x="2305244" y="2026142"/>
                  <a:pt x="2305053" y="2023094"/>
                  <a:pt x="2301624" y="2019475"/>
                </a:cubicBezTo>
                <a:close/>
                <a:moveTo>
                  <a:pt x="2273716" y="2071862"/>
                </a:moveTo>
                <a:cubicBezTo>
                  <a:pt x="2273811" y="2078149"/>
                  <a:pt x="2280288" y="2083768"/>
                  <a:pt x="2286289" y="2084721"/>
                </a:cubicBezTo>
                <a:cubicBezTo>
                  <a:pt x="2292861" y="2084721"/>
                  <a:pt x="2274478" y="2071767"/>
                  <a:pt x="2288861" y="2074910"/>
                </a:cubicBezTo>
                <a:cubicBezTo>
                  <a:pt x="2294766" y="2075767"/>
                  <a:pt x="2282003" y="2069576"/>
                  <a:pt x="2283051" y="2067385"/>
                </a:cubicBezTo>
                <a:cubicBezTo>
                  <a:pt x="2283527" y="2065290"/>
                  <a:pt x="2286480" y="2067290"/>
                  <a:pt x="2287813" y="2068147"/>
                </a:cubicBezTo>
                <a:cubicBezTo>
                  <a:pt x="2293814" y="2072338"/>
                  <a:pt x="2294195" y="2070338"/>
                  <a:pt x="2292385" y="2067671"/>
                </a:cubicBezTo>
                <a:cubicBezTo>
                  <a:pt x="2291433" y="2066147"/>
                  <a:pt x="2288670" y="2064051"/>
                  <a:pt x="2290956" y="2062908"/>
                </a:cubicBezTo>
                <a:cubicBezTo>
                  <a:pt x="2293242" y="2061766"/>
                  <a:pt x="2295052" y="2065099"/>
                  <a:pt x="2296671" y="2066528"/>
                </a:cubicBezTo>
                <a:cubicBezTo>
                  <a:pt x="2299052" y="2068624"/>
                  <a:pt x="2302767" y="2067766"/>
                  <a:pt x="2302005" y="2064623"/>
                </a:cubicBezTo>
                <a:cubicBezTo>
                  <a:pt x="2301339" y="2061766"/>
                  <a:pt x="2297719" y="2059099"/>
                  <a:pt x="2295243" y="2057575"/>
                </a:cubicBezTo>
                <a:cubicBezTo>
                  <a:pt x="2284193" y="2051002"/>
                  <a:pt x="2272097" y="2059670"/>
                  <a:pt x="2273716" y="2071862"/>
                </a:cubicBezTo>
                <a:close/>
                <a:moveTo>
                  <a:pt x="2239140" y="2040525"/>
                </a:moveTo>
                <a:cubicBezTo>
                  <a:pt x="2237616" y="2047383"/>
                  <a:pt x="2257428" y="2055860"/>
                  <a:pt x="2249713" y="2046716"/>
                </a:cubicBezTo>
                <a:cubicBezTo>
                  <a:pt x="2241617" y="2037953"/>
                  <a:pt x="2257714" y="2044430"/>
                  <a:pt x="2252571" y="2040620"/>
                </a:cubicBezTo>
                <a:cubicBezTo>
                  <a:pt x="2250951" y="2038905"/>
                  <a:pt x="2247236" y="2038429"/>
                  <a:pt x="2246951" y="2035953"/>
                </a:cubicBezTo>
                <a:cubicBezTo>
                  <a:pt x="2247332" y="2034143"/>
                  <a:pt x="2249904" y="2035572"/>
                  <a:pt x="2251047" y="2036238"/>
                </a:cubicBezTo>
                <a:cubicBezTo>
                  <a:pt x="2256380" y="2039382"/>
                  <a:pt x="2256666" y="2037762"/>
                  <a:pt x="2254952" y="2035381"/>
                </a:cubicBezTo>
                <a:cubicBezTo>
                  <a:pt x="2253999" y="2034143"/>
                  <a:pt x="2251618" y="2032619"/>
                  <a:pt x="2253523" y="2031381"/>
                </a:cubicBezTo>
                <a:cubicBezTo>
                  <a:pt x="2255428" y="2030142"/>
                  <a:pt x="2257143" y="2032905"/>
                  <a:pt x="2258571" y="2034143"/>
                </a:cubicBezTo>
                <a:cubicBezTo>
                  <a:pt x="2260667" y="2035762"/>
                  <a:pt x="2263905" y="2034810"/>
                  <a:pt x="2263048" y="2032143"/>
                </a:cubicBezTo>
                <a:cubicBezTo>
                  <a:pt x="2256285" y="2019379"/>
                  <a:pt x="2235902" y="2025951"/>
                  <a:pt x="2239140" y="2040525"/>
                </a:cubicBezTo>
                <a:close/>
                <a:moveTo>
                  <a:pt x="2239521" y="2011474"/>
                </a:moveTo>
                <a:cubicBezTo>
                  <a:pt x="2241617" y="2013855"/>
                  <a:pt x="2245236" y="2017379"/>
                  <a:pt x="2248380" y="2018236"/>
                </a:cubicBezTo>
                <a:cubicBezTo>
                  <a:pt x="2252094" y="2019284"/>
                  <a:pt x="2250475" y="2014807"/>
                  <a:pt x="2249142" y="2012997"/>
                </a:cubicBezTo>
                <a:cubicBezTo>
                  <a:pt x="2245046" y="2007283"/>
                  <a:pt x="2248380" y="2004139"/>
                  <a:pt x="2254952" y="2008140"/>
                </a:cubicBezTo>
                <a:cubicBezTo>
                  <a:pt x="2262286" y="2011283"/>
                  <a:pt x="2247998" y="1999948"/>
                  <a:pt x="2249999" y="1998138"/>
                </a:cubicBezTo>
                <a:cubicBezTo>
                  <a:pt x="2251332" y="1996043"/>
                  <a:pt x="2254476" y="1998996"/>
                  <a:pt x="2255809" y="2000425"/>
                </a:cubicBezTo>
                <a:cubicBezTo>
                  <a:pt x="2262096" y="2006997"/>
                  <a:pt x="2263239" y="2004901"/>
                  <a:pt x="2261905" y="2001282"/>
                </a:cubicBezTo>
                <a:cubicBezTo>
                  <a:pt x="2261143" y="1999282"/>
                  <a:pt x="2258285" y="1996138"/>
                  <a:pt x="2261619" y="1995567"/>
                </a:cubicBezTo>
                <a:cubicBezTo>
                  <a:pt x="2265048" y="1994995"/>
                  <a:pt x="2266096" y="1999282"/>
                  <a:pt x="2267715" y="2001377"/>
                </a:cubicBezTo>
                <a:cubicBezTo>
                  <a:pt x="2270001" y="2004425"/>
                  <a:pt x="2275050" y="2004806"/>
                  <a:pt x="2275240" y="2001091"/>
                </a:cubicBezTo>
                <a:cubicBezTo>
                  <a:pt x="2268763" y="1975088"/>
                  <a:pt x="2224662" y="1984994"/>
                  <a:pt x="2239521" y="2011474"/>
                </a:cubicBezTo>
                <a:close/>
                <a:moveTo>
                  <a:pt x="2200659" y="2018427"/>
                </a:moveTo>
                <a:cubicBezTo>
                  <a:pt x="2200850" y="2025380"/>
                  <a:pt x="2207898" y="2030524"/>
                  <a:pt x="2214471" y="2031000"/>
                </a:cubicBezTo>
                <a:cubicBezTo>
                  <a:pt x="2221424" y="2029762"/>
                  <a:pt x="2202659" y="2019475"/>
                  <a:pt x="2215804" y="2019570"/>
                </a:cubicBezTo>
                <a:cubicBezTo>
                  <a:pt x="2225901" y="2021379"/>
                  <a:pt x="2209994" y="2014903"/>
                  <a:pt x="2210851" y="2012236"/>
                </a:cubicBezTo>
                <a:cubicBezTo>
                  <a:pt x="2211422" y="2009854"/>
                  <a:pt x="2214566" y="2011664"/>
                  <a:pt x="2216090" y="2012616"/>
                </a:cubicBezTo>
                <a:cubicBezTo>
                  <a:pt x="2222852" y="2016617"/>
                  <a:pt x="2223329" y="2014426"/>
                  <a:pt x="2221233" y="2011569"/>
                </a:cubicBezTo>
                <a:cubicBezTo>
                  <a:pt x="2220090" y="2010045"/>
                  <a:pt x="2216947" y="2008045"/>
                  <a:pt x="2219519" y="2006520"/>
                </a:cubicBezTo>
                <a:cubicBezTo>
                  <a:pt x="2222090" y="2004996"/>
                  <a:pt x="2224186" y="2008521"/>
                  <a:pt x="2225996" y="2010045"/>
                </a:cubicBezTo>
                <a:cubicBezTo>
                  <a:pt x="2228663" y="2012140"/>
                  <a:pt x="2232854" y="2010902"/>
                  <a:pt x="2231997" y="2007568"/>
                </a:cubicBezTo>
                <a:cubicBezTo>
                  <a:pt x="2223519" y="1990614"/>
                  <a:pt x="2196944" y="1999662"/>
                  <a:pt x="2200659" y="2018427"/>
                </a:cubicBezTo>
                <a:close/>
                <a:moveTo>
                  <a:pt x="2200755" y="1980422"/>
                </a:moveTo>
                <a:cubicBezTo>
                  <a:pt x="2202564" y="1987756"/>
                  <a:pt x="2211137" y="1992424"/>
                  <a:pt x="2218471" y="1992042"/>
                </a:cubicBezTo>
                <a:cubicBezTo>
                  <a:pt x="2222090" y="1991471"/>
                  <a:pt x="2218661" y="1987947"/>
                  <a:pt x="2216756" y="1986804"/>
                </a:cubicBezTo>
                <a:cubicBezTo>
                  <a:pt x="2211422" y="1983756"/>
                  <a:pt x="2211232" y="1978898"/>
                  <a:pt x="2219328" y="1979755"/>
                </a:cubicBezTo>
                <a:cubicBezTo>
                  <a:pt x="2226758" y="1979565"/>
                  <a:pt x="2209803" y="1974993"/>
                  <a:pt x="2210565" y="1972421"/>
                </a:cubicBezTo>
                <a:cubicBezTo>
                  <a:pt x="2210660" y="1969849"/>
                  <a:pt x="2214661" y="1971373"/>
                  <a:pt x="2216376" y="1972135"/>
                </a:cubicBezTo>
                <a:cubicBezTo>
                  <a:pt x="2224662" y="1975564"/>
                  <a:pt x="2224567" y="1973088"/>
                  <a:pt x="2221709" y="1970325"/>
                </a:cubicBezTo>
                <a:cubicBezTo>
                  <a:pt x="2220185" y="1968801"/>
                  <a:pt x="2216280" y="1967087"/>
                  <a:pt x="2218757" y="1965087"/>
                </a:cubicBezTo>
                <a:cubicBezTo>
                  <a:pt x="2221233" y="1963087"/>
                  <a:pt x="2224186" y="1966611"/>
                  <a:pt x="2226567" y="1967944"/>
                </a:cubicBezTo>
                <a:cubicBezTo>
                  <a:pt x="2229901" y="1969849"/>
                  <a:pt x="2234187" y="1968040"/>
                  <a:pt x="2232473" y="1964420"/>
                </a:cubicBezTo>
                <a:cubicBezTo>
                  <a:pt x="2230949" y="1961086"/>
                  <a:pt x="2225805" y="1958895"/>
                  <a:pt x="2222472" y="1957657"/>
                </a:cubicBezTo>
                <a:cubicBezTo>
                  <a:pt x="2207136" y="1952609"/>
                  <a:pt x="2195611" y="1966516"/>
                  <a:pt x="2200755" y="1980422"/>
                </a:cubicBezTo>
                <a:close/>
                <a:moveTo>
                  <a:pt x="2199707" y="1941274"/>
                </a:moveTo>
                <a:cubicBezTo>
                  <a:pt x="2201897" y="1942893"/>
                  <a:pt x="2205517" y="1945275"/>
                  <a:pt x="2208279" y="1945656"/>
                </a:cubicBezTo>
                <a:cubicBezTo>
                  <a:pt x="2215518" y="1946227"/>
                  <a:pt x="2196278" y="1932702"/>
                  <a:pt x="2211994" y="1936797"/>
                </a:cubicBezTo>
                <a:cubicBezTo>
                  <a:pt x="2218757" y="1938512"/>
                  <a:pt x="2204850" y="1931083"/>
                  <a:pt x="2206089" y="1929368"/>
                </a:cubicBezTo>
                <a:cubicBezTo>
                  <a:pt x="2206851" y="1927463"/>
                  <a:pt x="2209994" y="1929463"/>
                  <a:pt x="2211327" y="1930511"/>
                </a:cubicBezTo>
                <a:cubicBezTo>
                  <a:pt x="2217709" y="1934988"/>
                  <a:pt x="2218280" y="1933178"/>
                  <a:pt x="2216566" y="1930511"/>
                </a:cubicBezTo>
                <a:cubicBezTo>
                  <a:pt x="2215614" y="1928987"/>
                  <a:pt x="2212661" y="1926796"/>
                  <a:pt x="2215328" y="1925939"/>
                </a:cubicBezTo>
                <a:cubicBezTo>
                  <a:pt x="2218090" y="1925082"/>
                  <a:pt x="2219709" y="1928416"/>
                  <a:pt x="2221519" y="1929940"/>
                </a:cubicBezTo>
                <a:cubicBezTo>
                  <a:pt x="2223900" y="1932130"/>
                  <a:pt x="2228186" y="1931845"/>
                  <a:pt x="2227710" y="1928892"/>
                </a:cubicBezTo>
                <a:cubicBezTo>
                  <a:pt x="2218471" y="1908699"/>
                  <a:pt x="2182371" y="1921367"/>
                  <a:pt x="2199707" y="1941274"/>
                </a:cubicBezTo>
                <a:close/>
                <a:moveTo>
                  <a:pt x="2168560" y="2004425"/>
                </a:moveTo>
                <a:cubicBezTo>
                  <a:pt x="2170179" y="2005949"/>
                  <a:pt x="2173037" y="2007759"/>
                  <a:pt x="2175323" y="2007949"/>
                </a:cubicBezTo>
                <a:cubicBezTo>
                  <a:pt x="2181323" y="2007854"/>
                  <a:pt x="2166274" y="1996329"/>
                  <a:pt x="2179038" y="1999091"/>
                </a:cubicBezTo>
                <a:cubicBezTo>
                  <a:pt x="2184467" y="1999948"/>
                  <a:pt x="2173418" y="1994233"/>
                  <a:pt x="2174656" y="1992328"/>
                </a:cubicBezTo>
                <a:cubicBezTo>
                  <a:pt x="2175418" y="1990423"/>
                  <a:pt x="2177894" y="1992233"/>
                  <a:pt x="2178942" y="1992995"/>
                </a:cubicBezTo>
                <a:cubicBezTo>
                  <a:pt x="2183990" y="1996805"/>
                  <a:pt x="2184657" y="1995091"/>
                  <a:pt x="2183324" y="1992614"/>
                </a:cubicBezTo>
                <a:cubicBezTo>
                  <a:pt x="2182657" y="1991185"/>
                  <a:pt x="2180276" y="1989280"/>
                  <a:pt x="2182657" y="1988328"/>
                </a:cubicBezTo>
                <a:cubicBezTo>
                  <a:pt x="2185038" y="1987280"/>
                  <a:pt x="2186181" y="1990423"/>
                  <a:pt x="2187515" y="1991757"/>
                </a:cubicBezTo>
                <a:cubicBezTo>
                  <a:pt x="2189420" y="1993662"/>
                  <a:pt x="2193134" y="1993090"/>
                  <a:pt x="2192849" y="1990233"/>
                </a:cubicBezTo>
                <a:cubicBezTo>
                  <a:pt x="2184848" y="1970421"/>
                  <a:pt x="2155797" y="1988137"/>
                  <a:pt x="2168560" y="2004425"/>
                </a:cubicBezTo>
                <a:close/>
                <a:moveTo>
                  <a:pt x="2155511" y="1962610"/>
                </a:moveTo>
                <a:cubicBezTo>
                  <a:pt x="2158178" y="1969468"/>
                  <a:pt x="2167036" y="1972421"/>
                  <a:pt x="2173894" y="1970992"/>
                </a:cubicBezTo>
                <a:cubicBezTo>
                  <a:pt x="2177228" y="1969849"/>
                  <a:pt x="2173513" y="1966896"/>
                  <a:pt x="2171513" y="1966134"/>
                </a:cubicBezTo>
                <a:cubicBezTo>
                  <a:pt x="2166084" y="1964134"/>
                  <a:pt x="2165131" y="1959276"/>
                  <a:pt x="2172942" y="1958895"/>
                </a:cubicBezTo>
                <a:cubicBezTo>
                  <a:pt x="2180085" y="1957467"/>
                  <a:pt x="2163131" y="1955752"/>
                  <a:pt x="2163512" y="1953180"/>
                </a:cubicBezTo>
                <a:cubicBezTo>
                  <a:pt x="2163131" y="1950704"/>
                  <a:pt x="2167226" y="1951371"/>
                  <a:pt x="2169036" y="1951847"/>
                </a:cubicBezTo>
                <a:cubicBezTo>
                  <a:pt x="2177418" y="1953847"/>
                  <a:pt x="2177037" y="1951466"/>
                  <a:pt x="2173894" y="1949180"/>
                </a:cubicBezTo>
                <a:cubicBezTo>
                  <a:pt x="2172180" y="1947942"/>
                  <a:pt x="2168274" y="1946799"/>
                  <a:pt x="2170275" y="1944513"/>
                </a:cubicBezTo>
                <a:cubicBezTo>
                  <a:pt x="2172370" y="1942132"/>
                  <a:pt x="2175704" y="1945179"/>
                  <a:pt x="2178180" y="1946132"/>
                </a:cubicBezTo>
                <a:cubicBezTo>
                  <a:pt x="2181705" y="1947466"/>
                  <a:pt x="2185514" y="1945084"/>
                  <a:pt x="2183419" y="1941750"/>
                </a:cubicBezTo>
                <a:cubicBezTo>
                  <a:pt x="2168941" y="1927654"/>
                  <a:pt x="2144843" y="1943846"/>
                  <a:pt x="2155511" y="1962610"/>
                </a:cubicBezTo>
                <a:close/>
                <a:moveTo>
                  <a:pt x="2156177" y="1913937"/>
                </a:moveTo>
                <a:cubicBezTo>
                  <a:pt x="2157606" y="1921367"/>
                  <a:pt x="2184752" y="1923748"/>
                  <a:pt x="2171513" y="1916700"/>
                </a:cubicBezTo>
                <a:cubicBezTo>
                  <a:pt x="2168846" y="1915842"/>
                  <a:pt x="2167226" y="1914509"/>
                  <a:pt x="2167226" y="1913271"/>
                </a:cubicBezTo>
                <a:cubicBezTo>
                  <a:pt x="2167131" y="1912033"/>
                  <a:pt x="2168655" y="1910890"/>
                  <a:pt x="2172275" y="1910794"/>
                </a:cubicBezTo>
                <a:cubicBezTo>
                  <a:pt x="2178656" y="1909461"/>
                  <a:pt x="2162940" y="1908413"/>
                  <a:pt x="2163035" y="1906222"/>
                </a:cubicBezTo>
                <a:cubicBezTo>
                  <a:pt x="2162845" y="1902603"/>
                  <a:pt x="2174275" y="1906984"/>
                  <a:pt x="2174275" y="1905270"/>
                </a:cubicBezTo>
                <a:cubicBezTo>
                  <a:pt x="2175323" y="1902793"/>
                  <a:pt x="2166084" y="1901841"/>
                  <a:pt x="2168560" y="1899174"/>
                </a:cubicBezTo>
                <a:cubicBezTo>
                  <a:pt x="2170275" y="1897269"/>
                  <a:pt x="2173704" y="1899555"/>
                  <a:pt x="2175989" y="1900317"/>
                </a:cubicBezTo>
                <a:cubicBezTo>
                  <a:pt x="2179323" y="1901365"/>
                  <a:pt x="2182657" y="1899269"/>
                  <a:pt x="2180371" y="1896697"/>
                </a:cubicBezTo>
                <a:cubicBezTo>
                  <a:pt x="2167608" y="1885648"/>
                  <a:pt x="2144271" y="1898031"/>
                  <a:pt x="2156177" y="1913937"/>
                </a:cubicBezTo>
                <a:close/>
                <a:moveTo>
                  <a:pt x="1713074" y="2275316"/>
                </a:moveTo>
                <a:cubicBezTo>
                  <a:pt x="1712789" y="2272268"/>
                  <a:pt x="1709836" y="2275602"/>
                  <a:pt x="1708883" y="2277412"/>
                </a:cubicBezTo>
                <a:cubicBezTo>
                  <a:pt x="1706121" y="2282460"/>
                  <a:pt x="1702311" y="2282936"/>
                  <a:pt x="1703549" y="2275792"/>
                </a:cubicBezTo>
                <a:cubicBezTo>
                  <a:pt x="1704026" y="2273221"/>
                  <a:pt x="1703168" y="2273792"/>
                  <a:pt x="1702121" y="2275792"/>
                </a:cubicBezTo>
                <a:cubicBezTo>
                  <a:pt x="1700883" y="2277983"/>
                  <a:pt x="1700120" y="2280364"/>
                  <a:pt x="1698977" y="2282460"/>
                </a:cubicBezTo>
                <a:cubicBezTo>
                  <a:pt x="1696215" y="2286555"/>
                  <a:pt x="1695739" y="2281507"/>
                  <a:pt x="1697454" y="2278936"/>
                </a:cubicBezTo>
                <a:cubicBezTo>
                  <a:pt x="1700597" y="2271601"/>
                  <a:pt x="1698692" y="2271887"/>
                  <a:pt x="1696406" y="2274459"/>
                </a:cubicBezTo>
                <a:cubicBezTo>
                  <a:pt x="1695167" y="2275888"/>
                  <a:pt x="1693548" y="2279317"/>
                  <a:pt x="1692215" y="2277316"/>
                </a:cubicBezTo>
                <a:cubicBezTo>
                  <a:pt x="1690786" y="2275316"/>
                  <a:pt x="1693739" y="2272649"/>
                  <a:pt x="1694786" y="2270554"/>
                </a:cubicBezTo>
                <a:cubicBezTo>
                  <a:pt x="1696406" y="2267505"/>
                  <a:pt x="1694977" y="2264076"/>
                  <a:pt x="1692119" y="2265982"/>
                </a:cubicBezTo>
                <a:cubicBezTo>
                  <a:pt x="1669545" y="2291794"/>
                  <a:pt x="1709169" y="2307701"/>
                  <a:pt x="1713074" y="2275316"/>
                </a:cubicBezTo>
                <a:close/>
                <a:moveTo>
                  <a:pt x="1714694" y="2323989"/>
                </a:moveTo>
                <a:cubicBezTo>
                  <a:pt x="1713646" y="2331037"/>
                  <a:pt x="1705454" y="2339134"/>
                  <a:pt x="1709455" y="2325989"/>
                </a:cubicBezTo>
                <a:cubicBezTo>
                  <a:pt x="1713265" y="2314940"/>
                  <a:pt x="1710312" y="2315893"/>
                  <a:pt x="1707169" y="2320179"/>
                </a:cubicBezTo>
                <a:cubicBezTo>
                  <a:pt x="1705454" y="2322560"/>
                  <a:pt x="1703454" y="2327608"/>
                  <a:pt x="1701168" y="2325322"/>
                </a:cubicBezTo>
                <a:cubicBezTo>
                  <a:pt x="1698787" y="2323036"/>
                  <a:pt x="1702787" y="2318464"/>
                  <a:pt x="1704216" y="2315226"/>
                </a:cubicBezTo>
                <a:cubicBezTo>
                  <a:pt x="1706216" y="2310654"/>
                  <a:pt x="1703645" y="2306368"/>
                  <a:pt x="1699739" y="2309511"/>
                </a:cubicBezTo>
                <a:cubicBezTo>
                  <a:pt x="1683261" y="2325513"/>
                  <a:pt x="1692881" y="2359041"/>
                  <a:pt x="1719075" y="2342658"/>
                </a:cubicBezTo>
                <a:cubicBezTo>
                  <a:pt x="1731362" y="2339610"/>
                  <a:pt x="1739078" y="2300462"/>
                  <a:pt x="1726790" y="2320274"/>
                </a:cubicBezTo>
                <a:cubicBezTo>
                  <a:pt x="1723647" y="2327418"/>
                  <a:pt x="1718408" y="2329609"/>
                  <a:pt x="1718408" y="2321893"/>
                </a:cubicBezTo>
                <a:cubicBezTo>
                  <a:pt x="1719170" y="2312749"/>
                  <a:pt x="1716027" y="2320369"/>
                  <a:pt x="1714694" y="2323989"/>
                </a:cubicBezTo>
                <a:close/>
                <a:moveTo>
                  <a:pt x="1747745" y="2282936"/>
                </a:moveTo>
                <a:cubicBezTo>
                  <a:pt x="1748031" y="2275030"/>
                  <a:pt x="1742411" y="2293795"/>
                  <a:pt x="1739840" y="2293318"/>
                </a:cubicBezTo>
                <a:cubicBezTo>
                  <a:pt x="1737363" y="2293509"/>
                  <a:pt x="1739268" y="2288937"/>
                  <a:pt x="1740125" y="2287032"/>
                </a:cubicBezTo>
                <a:cubicBezTo>
                  <a:pt x="1744126" y="2277793"/>
                  <a:pt x="1741649" y="2278078"/>
                  <a:pt x="1738792" y="2281412"/>
                </a:cubicBezTo>
                <a:cubicBezTo>
                  <a:pt x="1732124" y="2291223"/>
                  <a:pt x="1731553" y="2282269"/>
                  <a:pt x="1736792" y="2276554"/>
                </a:cubicBezTo>
                <a:cubicBezTo>
                  <a:pt x="1740411" y="2255980"/>
                  <a:pt x="1715265" y="2289127"/>
                  <a:pt x="1729458" y="2302176"/>
                </a:cubicBezTo>
                <a:cubicBezTo>
                  <a:pt x="1741554" y="2312749"/>
                  <a:pt x="1760318" y="2296462"/>
                  <a:pt x="1759556" y="2282079"/>
                </a:cubicBezTo>
                <a:cubicBezTo>
                  <a:pt x="1759175" y="2278174"/>
                  <a:pt x="1755556" y="2282460"/>
                  <a:pt x="1754318" y="2284841"/>
                </a:cubicBezTo>
                <a:cubicBezTo>
                  <a:pt x="1750889" y="2291223"/>
                  <a:pt x="1746126" y="2291890"/>
                  <a:pt x="1747745" y="2282936"/>
                </a:cubicBezTo>
                <a:close/>
                <a:moveTo>
                  <a:pt x="1728124" y="2228929"/>
                </a:moveTo>
                <a:cubicBezTo>
                  <a:pt x="1702502" y="2244360"/>
                  <a:pt x="1728695" y="2281793"/>
                  <a:pt x="1742697" y="2248075"/>
                </a:cubicBezTo>
                <a:cubicBezTo>
                  <a:pt x="1743840" y="2240645"/>
                  <a:pt x="1729458" y="2260552"/>
                  <a:pt x="1734696" y="2244455"/>
                </a:cubicBezTo>
                <a:cubicBezTo>
                  <a:pt x="1735839" y="2241883"/>
                  <a:pt x="1734982" y="2242169"/>
                  <a:pt x="1733458" y="2243788"/>
                </a:cubicBezTo>
                <a:cubicBezTo>
                  <a:pt x="1731267" y="2245503"/>
                  <a:pt x="1729934" y="2250170"/>
                  <a:pt x="1727171" y="2250361"/>
                </a:cubicBezTo>
                <a:cubicBezTo>
                  <a:pt x="1725457" y="2249599"/>
                  <a:pt x="1727743" y="2246455"/>
                  <a:pt x="1728695" y="2245122"/>
                </a:cubicBezTo>
                <a:cubicBezTo>
                  <a:pt x="1733363" y="2238645"/>
                  <a:pt x="1731743" y="2238168"/>
                  <a:pt x="1729076" y="2239883"/>
                </a:cubicBezTo>
                <a:cubicBezTo>
                  <a:pt x="1727648" y="2240836"/>
                  <a:pt x="1725362" y="2243788"/>
                  <a:pt x="1724790" y="2241121"/>
                </a:cubicBezTo>
                <a:cubicBezTo>
                  <a:pt x="1724219" y="2238454"/>
                  <a:pt x="1727362" y="2236740"/>
                  <a:pt x="1728886" y="2235025"/>
                </a:cubicBezTo>
                <a:cubicBezTo>
                  <a:pt x="1730981" y="2232549"/>
                  <a:pt x="1730886" y="2228358"/>
                  <a:pt x="1728124" y="2228929"/>
                </a:cubicBezTo>
                <a:close/>
                <a:moveTo>
                  <a:pt x="1756604" y="2195973"/>
                </a:moveTo>
                <a:cubicBezTo>
                  <a:pt x="1752413" y="2202831"/>
                  <a:pt x="1748793" y="2199783"/>
                  <a:pt x="1750698" y="2193306"/>
                </a:cubicBezTo>
                <a:cubicBezTo>
                  <a:pt x="1751365" y="2186924"/>
                  <a:pt x="1745936" y="2199402"/>
                  <a:pt x="1744983" y="2200735"/>
                </a:cubicBezTo>
                <a:cubicBezTo>
                  <a:pt x="1741459" y="2205403"/>
                  <a:pt x="1741364" y="2199116"/>
                  <a:pt x="1743554" y="2196259"/>
                </a:cubicBezTo>
                <a:cubicBezTo>
                  <a:pt x="1747650" y="2187781"/>
                  <a:pt x="1745459" y="2187876"/>
                  <a:pt x="1742602" y="2190734"/>
                </a:cubicBezTo>
                <a:cubicBezTo>
                  <a:pt x="1741078" y="2192353"/>
                  <a:pt x="1739078" y="2196163"/>
                  <a:pt x="1737649" y="2193687"/>
                </a:cubicBezTo>
                <a:cubicBezTo>
                  <a:pt x="1736220" y="2191115"/>
                  <a:pt x="1739649" y="2188162"/>
                  <a:pt x="1741078" y="2185781"/>
                </a:cubicBezTo>
                <a:cubicBezTo>
                  <a:pt x="1743078" y="2182447"/>
                  <a:pt x="1741840" y="2178066"/>
                  <a:pt x="1738601" y="2179685"/>
                </a:cubicBezTo>
                <a:cubicBezTo>
                  <a:pt x="1732886" y="2183590"/>
                  <a:pt x="1729267" y="2193306"/>
                  <a:pt x="1729838" y="2199973"/>
                </a:cubicBezTo>
                <a:cubicBezTo>
                  <a:pt x="1729648" y="2216071"/>
                  <a:pt x="1750698" y="2218261"/>
                  <a:pt x="1757842" y="2205117"/>
                </a:cubicBezTo>
                <a:cubicBezTo>
                  <a:pt x="1760699" y="2201307"/>
                  <a:pt x="1764700" y="2185686"/>
                  <a:pt x="1756604" y="2195973"/>
                </a:cubicBezTo>
                <a:close/>
                <a:moveTo>
                  <a:pt x="1762700" y="2222452"/>
                </a:moveTo>
                <a:cubicBezTo>
                  <a:pt x="1763747" y="2218547"/>
                  <a:pt x="1760890" y="2215594"/>
                  <a:pt x="1757842" y="2218738"/>
                </a:cubicBezTo>
                <a:cubicBezTo>
                  <a:pt x="1755080" y="2221595"/>
                  <a:pt x="1753937" y="2227215"/>
                  <a:pt x="1753556" y="2230834"/>
                </a:cubicBezTo>
                <a:cubicBezTo>
                  <a:pt x="1751555" y="2256361"/>
                  <a:pt x="1783750" y="2248265"/>
                  <a:pt x="1787846" y="2229977"/>
                </a:cubicBezTo>
                <a:cubicBezTo>
                  <a:pt x="1788608" y="2226548"/>
                  <a:pt x="1789370" y="2221214"/>
                  <a:pt x="1788131" y="2218642"/>
                </a:cubicBezTo>
                <a:cubicBezTo>
                  <a:pt x="1786703" y="2215499"/>
                  <a:pt x="1784036" y="2220452"/>
                  <a:pt x="1783369" y="2222929"/>
                </a:cubicBezTo>
                <a:cubicBezTo>
                  <a:pt x="1781559" y="2229501"/>
                  <a:pt x="1776701" y="2231882"/>
                  <a:pt x="1775939" y="2223881"/>
                </a:cubicBezTo>
                <a:cubicBezTo>
                  <a:pt x="1773939" y="2217214"/>
                  <a:pt x="1773272" y="2235311"/>
                  <a:pt x="1770510" y="2235597"/>
                </a:cubicBezTo>
                <a:cubicBezTo>
                  <a:pt x="1767938" y="2236740"/>
                  <a:pt x="1768700" y="2232168"/>
                  <a:pt x="1768986" y="2230263"/>
                </a:cubicBezTo>
                <a:cubicBezTo>
                  <a:pt x="1770605" y="2220928"/>
                  <a:pt x="1768129" y="2222167"/>
                  <a:pt x="1766033" y="2226072"/>
                </a:cubicBezTo>
                <a:cubicBezTo>
                  <a:pt x="1762223" y="2236073"/>
                  <a:pt x="1758509" y="2230072"/>
                  <a:pt x="1762700" y="2222452"/>
                </a:cubicBezTo>
                <a:close/>
                <a:moveTo>
                  <a:pt x="1792132" y="2124250"/>
                </a:moveTo>
                <a:cubicBezTo>
                  <a:pt x="1791179" y="2117677"/>
                  <a:pt x="1781559" y="2140061"/>
                  <a:pt x="1782512" y="2124535"/>
                </a:cubicBezTo>
                <a:cubicBezTo>
                  <a:pt x="1782988" y="2121964"/>
                  <a:pt x="1782131" y="2122535"/>
                  <a:pt x="1781083" y="2124535"/>
                </a:cubicBezTo>
                <a:cubicBezTo>
                  <a:pt x="1779273" y="2126917"/>
                  <a:pt x="1779083" y="2131489"/>
                  <a:pt x="1776225" y="2132632"/>
                </a:cubicBezTo>
                <a:cubicBezTo>
                  <a:pt x="1774225" y="2132727"/>
                  <a:pt x="1775654" y="2129203"/>
                  <a:pt x="1776320" y="2127583"/>
                </a:cubicBezTo>
                <a:cubicBezTo>
                  <a:pt x="1779464" y="2120249"/>
                  <a:pt x="1777559" y="2120440"/>
                  <a:pt x="1775177" y="2123107"/>
                </a:cubicBezTo>
                <a:cubicBezTo>
                  <a:pt x="1773844" y="2124535"/>
                  <a:pt x="1772320" y="2127964"/>
                  <a:pt x="1770891" y="2125964"/>
                </a:cubicBezTo>
                <a:cubicBezTo>
                  <a:pt x="1769462" y="2123964"/>
                  <a:pt x="1772415" y="2121201"/>
                  <a:pt x="1773558" y="2119106"/>
                </a:cubicBezTo>
                <a:cubicBezTo>
                  <a:pt x="1775273" y="2116058"/>
                  <a:pt x="1773749" y="2112534"/>
                  <a:pt x="1770891" y="2114343"/>
                </a:cubicBezTo>
                <a:cubicBezTo>
                  <a:pt x="1747841" y="2139966"/>
                  <a:pt x="1788131" y="2156730"/>
                  <a:pt x="1792132" y="2124250"/>
                </a:cubicBezTo>
                <a:close/>
                <a:moveTo>
                  <a:pt x="1792799" y="2172065"/>
                </a:moveTo>
                <a:cubicBezTo>
                  <a:pt x="1792132" y="2158730"/>
                  <a:pt x="1788703" y="2182257"/>
                  <a:pt x="1785179" y="2182828"/>
                </a:cubicBezTo>
                <a:cubicBezTo>
                  <a:pt x="1782131" y="2183590"/>
                  <a:pt x="1783559" y="2178351"/>
                  <a:pt x="1784131" y="2176066"/>
                </a:cubicBezTo>
                <a:cubicBezTo>
                  <a:pt x="1787084" y="2165207"/>
                  <a:pt x="1784226" y="2166160"/>
                  <a:pt x="1781369" y="2170446"/>
                </a:cubicBezTo>
                <a:cubicBezTo>
                  <a:pt x="1779749" y="2172827"/>
                  <a:pt x="1778225" y="2177780"/>
                  <a:pt x="1775654" y="2175685"/>
                </a:cubicBezTo>
                <a:cubicBezTo>
                  <a:pt x="1773082" y="2173494"/>
                  <a:pt x="1776797" y="2168922"/>
                  <a:pt x="1777940" y="2165683"/>
                </a:cubicBezTo>
                <a:cubicBezTo>
                  <a:pt x="1778892" y="2142823"/>
                  <a:pt x="1753651" y="2183400"/>
                  <a:pt x="1774320" y="2194830"/>
                </a:cubicBezTo>
                <a:cubicBezTo>
                  <a:pt x="1789655" y="2202450"/>
                  <a:pt x="1810325" y="2183305"/>
                  <a:pt x="1806800" y="2166541"/>
                </a:cubicBezTo>
                <a:cubicBezTo>
                  <a:pt x="1803752" y="2158540"/>
                  <a:pt x="1796228" y="2188353"/>
                  <a:pt x="1792799" y="2172065"/>
                </a:cubicBezTo>
                <a:close/>
                <a:moveTo>
                  <a:pt x="1880333" y="2070814"/>
                </a:moveTo>
                <a:cubicBezTo>
                  <a:pt x="1877857" y="2072243"/>
                  <a:pt x="1875857" y="2072433"/>
                  <a:pt x="1874904" y="2071481"/>
                </a:cubicBezTo>
                <a:cubicBezTo>
                  <a:pt x="1871475" y="2069957"/>
                  <a:pt x="1882048" y="2059670"/>
                  <a:pt x="1875857" y="2063004"/>
                </a:cubicBezTo>
                <a:cubicBezTo>
                  <a:pt x="1872999" y="2064051"/>
                  <a:pt x="1870046" y="2068814"/>
                  <a:pt x="1866903" y="2067766"/>
                </a:cubicBezTo>
                <a:cubicBezTo>
                  <a:pt x="1865189" y="2066147"/>
                  <a:pt x="1868618" y="2063480"/>
                  <a:pt x="1870142" y="2062337"/>
                </a:cubicBezTo>
                <a:cubicBezTo>
                  <a:pt x="1877190" y="2056908"/>
                  <a:pt x="1875666" y="2055670"/>
                  <a:pt x="1872047" y="2056336"/>
                </a:cubicBezTo>
                <a:cubicBezTo>
                  <a:pt x="1870142" y="2056812"/>
                  <a:pt x="1866713" y="2059194"/>
                  <a:pt x="1866808" y="2055765"/>
                </a:cubicBezTo>
                <a:cubicBezTo>
                  <a:pt x="1866903" y="2052241"/>
                  <a:pt x="1871094" y="2051859"/>
                  <a:pt x="1873380" y="2050621"/>
                </a:cubicBezTo>
                <a:cubicBezTo>
                  <a:pt x="1876619" y="2048812"/>
                  <a:pt x="1877857" y="2043858"/>
                  <a:pt x="1874523" y="2043096"/>
                </a:cubicBezTo>
                <a:cubicBezTo>
                  <a:pt x="1871475" y="2042430"/>
                  <a:pt x="1866998" y="2045478"/>
                  <a:pt x="1864236" y="2047668"/>
                </a:cubicBezTo>
                <a:cubicBezTo>
                  <a:pt x="1848615" y="2058717"/>
                  <a:pt x="1856711" y="2090341"/>
                  <a:pt x="1877000" y="2080149"/>
                </a:cubicBezTo>
                <a:cubicBezTo>
                  <a:pt x="1880905" y="2078625"/>
                  <a:pt x="1891287" y="2066433"/>
                  <a:pt x="1880333" y="2070814"/>
                </a:cubicBezTo>
                <a:close/>
                <a:moveTo>
                  <a:pt x="1859855" y="2094532"/>
                </a:moveTo>
                <a:cubicBezTo>
                  <a:pt x="1856330" y="2100056"/>
                  <a:pt x="1851568" y="2100151"/>
                  <a:pt x="1853378" y="2091865"/>
                </a:cubicBezTo>
                <a:cubicBezTo>
                  <a:pt x="1853949" y="2084245"/>
                  <a:pt x="1847758" y="2101580"/>
                  <a:pt x="1845281" y="2100723"/>
                </a:cubicBezTo>
                <a:cubicBezTo>
                  <a:pt x="1842805" y="2100628"/>
                  <a:pt x="1844805" y="2096532"/>
                  <a:pt x="1845662" y="2094817"/>
                </a:cubicBezTo>
                <a:cubicBezTo>
                  <a:pt x="1849854" y="2086435"/>
                  <a:pt x="1847472" y="2086435"/>
                  <a:pt x="1844519" y="2089293"/>
                </a:cubicBezTo>
                <a:cubicBezTo>
                  <a:pt x="1842900" y="2090817"/>
                  <a:pt x="1840805" y="2094722"/>
                  <a:pt x="1839090" y="2092245"/>
                </a:cubicBezTo>
                <a:cubicBezTo>
                  <a:pt x="1837471" y="2089674"/>
                  <a:pt x="1841186" y="2086816"/>
                  <a:pt x="1842710" y="2084340"/>
                </a:cubicBezTo>
                <a:cubicBezTo>
                  <a:pt x="1844900" y="2081006"/>
                  <a:pt x="1843567" y="2076720"/>
                  <a:pt x="1839947" y="2078339"/>
                </a:cubicBezTo>
                <a:cubicBezTo>
                  <a:pt x="1810229" y="2105676"/>
                  <a:pt x="1857759" y="2131012"/>
                  <a:pt x="1865189" y="2092722"/>
                </a:cubicBezTo>
                <a:cubicBezTo>
                  <a:pt x="1864998" y="2089197"/>
                  <a:pt x="1861188" y="2092626"/>
                  <a:pt x="1859855" y="2094532"/>
                </a:cubicBezTo>
                <a:close/>
                <a:moveTo>
                  <a:pt x="1841090" y="2130917"/>
                </a:moveTo>
                <a:cubicBezTo>
                  <a:pt x="1840709" y="2127202"/>
                  <a:pt x="1837090" y="2131012"/>
                  <a:pt x="1835852" y="2133108"/>
                </a:cubicBezTo>
                <a:cubicBezTo>
                  <a:pt x="1832518" y="2138918"/>
                  <a:pt x="1827755" y="2139299"/>
                  <a:pt x="1829279" y="2130822"/>
                </a:cubicBezTo>
                <a:cubicBezTo>
                  <a:pt x="1829851" y="2127774"/>
                  <a:pt x="1828803" y="2128441"/>
                  <a:pt x="1827470" y="2130726"/>
                </a:cubicBezTo>
                <a:cubicBezTo>
                  <a:pt x="1825279" y="2133584"/>
                  <a:pt x="1824898" y="2138918"/>
                  <a:pt x="1821469" y="2140251"/>
                </a:cubicBezTo>
                <a:cubicBezTo>
                  <a:pt x="1818992" y="2140251"/>
                  <a:pt x="1820802" y="2136061"/>
                  <a:pt x="1821659" y="2134251"/>
                </a:cubicBezTo>
                <a:cubicBezTo>
                  <a:pt x="1825565" y="2125583"/>
                  <a:pt x="1823183" y="2125774"/>
                  <a:pt x="1820326" y="2128822"/>
                </a:cubicBezTo>
                <a:cubicBezTo>
                  <a:pt x="1818707" y="2130536"/>
                  <a:pt x="1816802" y="2134441"/>
                  <a:pt x="1815087" y="2132060"/>
                </a:cubicBezTo>
                <a:cubicBezTo>
                  <a:pt x="1813373" y="2129584"/>
                  <a:pt x="1816992" y="2126440"/>
                  <a:pt x="1818421" y="2123964"/>
                </a:cubicBezTo>
                <a:cubicBezTo>
                  <a:pt x="1820516" y="2120344"/>
                  <a:pt x="1818707" y="2116058"/>
                  <a:pt x="1815183" y="2118154"/>
                </a:cubicBezTo>
                <a:cubicBezTo>
                  <a:pt x="1786703" y="2148253"/>
                  <a:pt x="1835756" y="2169684"/>
                  <a:pt x="1841090" y="2130917"/>
                </a:cubicBezTo>
                <a:close/>
                <a:moveTo>
                  <a:pt x="1812134" y="2093008"/>
                </a:moveTo>
                <a:cubicBezTo>
                  <a:pt x="1814135" y="2087674"/>
                  <a:pt x="1807181" y="2096722"/>
                  <a:pt x="1806134" y="2097580"/>
                </a:cubicBezTo>
                <a:cubicBezTo>
                  <a:pt x="1802324" y="2100532"/>
                  <a:pt x="1803943" y="2094722"/>
                  <a:pt x="1806134" y="2093198"/>
                </a:cubicBezTo>
                <a:cubicBezTo>
                  <a:pt x="1811182" y="2087197"/>
                  <a:pt x="1809563" y="2086435"/>
                  <a:pt x="1806800" y="2088054"/>
                </a:cubicBezTo>
                <a:cubicBezTo>
                  <a:pt x="1805276" y="2088912"/>
                  <a:pt x="1802800" y="2091674"/>
                  <a:pt x="1802324" y="2088912"/>
                </a:cubicBezTo>
                <a:cubicBezTo>
                  <a:pt x="1801847" y="2086150"/>
                  <a:pt x="1805181" y="2084721"/>
                  <a:pt x="1806800" y="2083101"/>
                </a:cubicBezTo>
                <a:cubicBezTo>
                  <a:pt x="1814992" y="2067004"/>
                  <a:pt x="1788798" y="2085387"/>
                  <a:pt x="1795180" y="2101485"/>
                </a:cubicBezTo>
                <a:cubicBezTo>
                  <a:pt x="1800133" y="2114820"/>
                  <a:pt x="1817183" y="2109105"/>
                  <a:pt x="1820135" y="2097294"/>
                </a:cubicBezTo>
                <a:cubicBezTo>
                  <a:pt x="1821469" y="2090150"/>
                  <a:pt x="1806229" y="2108533"/>
                  <a:pt x="1812134" y="2093008"/>
                </a:cubicBezTo>
                <a:close/>
                <a:moveTo>
                  <a:pt x="1832042" y="2040525"/>
                </a:moveTo>
                <a:cubicBezTo>
                  <a:pt x="1830232" y="2041858"/>
                  <a:pt x="1827660" y="2045383"/>
                  <a:pt x="1826612" y="2042620"/>
                </a:cubicBezTo>
                <a:cubicBezTo>
                  <a:pt x="1825469" y="2039858"/>
                  <a:pt x="1829470" y="2037477"/>
                  <a:pt x="1831280" y="2035286"/>
                </a:cubicBezTo>
                <a:cubicBezTo>
                  <a:pt x="1833851" y="2032238"/>
                  <a:pt x="1833185" y="2027666"/>
                  <a:pt x="1829660" y="2028809"/>
                </a:cubicBezTo>
                <a:cubicBezTo>
                  <a:pt x="1820135" y="2033667"/>
                  <a:pt x="1814420" y="2048812"/>
                  <a:pt x="1820231" y="2058051"/>
                </a:cubicBezTo>
                <a:cubicBezTo>
                  <a:pt x="1839471" y="2079863"/>
                  <a:pt x="1860807" y="2034429"/>
                  <a:pt x="1845472" y="2047954"/>
                </a:cubicBezTo>
                <a:cubicBezTo>
                  <a:pt x="1841662" y="2052526"/>
                  <a:pt x="1837566" y="2052336"/>
                  <a:pt x="1839281" y="2046049"/>
                </a:cubicBezTo>
                <a:cubicBezTo>
                  <a:pt x="1840043" y="2043858"/>
                  <a:pt x="1841376" y="2040239"/>
                  <a:pt x="1838233" y="2043858"/>
                </a:cubicBezTo>
                <a:cubicBezTo>
                  <a:pt x="1835756" y="2046145"/>
                  <a:pt x="1834328" y="2051288"/>
                  <a:pt x="1830899" y="2051955"/>
                </a:cubicBezTo>
                <a:cubicBezTo>
                  <a:pt x="1828613" y="2051479"/>
                  <a:pt x="1831089" y="2047764"/>
                  <a:pt x="1832232" y="2046049"/>
                </a:cubicBezTo>
                <a:cubicBezTo>
                  <a:pt x="1837471" y="2038429"/>
                  <a:pt x="1835280" y="2038048"/>
                  <a:pt x="1832042" y="2040525"/>
                </a:cubicBezTo>
                <a:close/>
                <a:moveTo>
                  <a:pt x="1850615" y="2022046"/>
                </a:moveTo>
                <a:cubicBezTo>
                  <a:pt x="1850615" y="2022046"/>
                  <a:pt x="1850615" y="2022046"/>
                  <a:pt x="1850615" y="2022046"/>
                </a:cubicBezTo>
                <a:lnTo>
                  <a:pt x="1850615" y="2022046"/>
                </a:lnTo>
                <a:lnTo>
                  <a:pt x="1850615" y="2022046"/>
                </a:lnTo>
                <a:close/>
                <a:moveTo>
                  <a:pt x="1871570" y="2008711"/>
                </a:moveTo>
                <a:cubicBezTo>
                  <a:pt x="1868618" y="2013379"/>
                  <a:pt x="1864522" y="2013855"/>
                  <a:pt x="1865855" y="2007187"/>
                </a:cubicBezTo>
                <a:cubicBezTo>
                  <a:pt x="1866332" y="2004711"/>
                  <a:pt x="1865474" y="2005282"/>
                  <a:pt x="1864236" y="2007187"/>
                </a:cubicBezTo>
                <a:cubicBezTo>
                  <a:pt x="1862331" y="2009473"/>
                  <a:pt x="1861950" y="2013855"/>
                  <a:pt x="1858997" y="2014903"/>
                </a:cubicBezTo>
                <a:cubicBezTo>
                  <a:pt x="1856807" y="2014998"/>
                  <a:pt x="1858426" y="2011664"/>
                  <a:pt x="1859188" y="2010235"/>
                </a:cubicBezTo>
                <a:cubicBezTo>
                  <a:pt x="1862617" y="2003282"/>
                  <a:pt x="1860617" y="2003472"/>
                  <a:pt x="1858045" y="2006044"/>
                </a:cubicBezTo>
                <a:cubicBezTo>
                  <a:pt x="1852425" y="2013283"/>
                  <a:pt x="1851473" y="2006901"/>
                  <a:pt x="1856330" y="2002329"/>
                </a:cubicBezTo>
                <a:cubicBezTo>
                  <a:pt x="1859855" y="1986613"/>
                  <a:pt x="1837280" y="2011474"/>
                  <a:pt x="1849663" y="2021379"/>
                </a:cubicBezTo>
                <a:cubicBezTo>
                  <a:pt x="1871189" y="2034715"/>
                  <a:pt x="1883667" y="1995281"/>
                  <a:pt x="1871570" y="2008711"/>
                </a:cubicBezTo>
                <a:close/>
                <a:moveTo>
                  <a:pt x="1888144" y="2024428"/>
                </a:moveTo>
                <a:cubicBezTo>
                  <a:pt x="1898240" y="2054908"/>
                  <a:pt x="1931197" y="2019665"/>
                  <a:pt x="1913480" y="2026142"/>
                </a:cubicBezTo>
                <a:cubicBezTo>
                  <a:pt x="1908337" y="2029095"/>
                  <a:pt x="1904622" y="2026523"/>
                  <a:pt x="1909766" y="2020046"/>
                </a:cubicBezTo>
                <a:cubicBezTo>
                  <a:pt x="1910718" y="2018808"/>
                  <a:pt x="1910909" y="2018332"/>
                  <a:pt x="1910623" y="2018141"/>
                </a:cubicBezTo>
                <a:cubicBezTo>
                  <a:pt x="1906908" y="2018046"/>
                  <a:pt x="1903289" y="2024713"/>
                  <a:pt x="1899479" y="2023570"/>
                </a:cubicBezTo>
                <a:cubicBezTo>
                  <a:pt x="1895954" y="2020332"/>
                  <a:pt x="1914814" y="2011759"/>
                  <a:pt x="1904336" y="2012521"/>
                </a:cubicBezTo>
                <a:cubicBezTo>
                  <a:pt x="1902336" y="2012997"/>
                  <a:pt x="1899002" y="2015379"/>
                  <a:pt x="1898907" y="2012140"/>
                </a:cubicBezTo>
                <a:cubicBezTo>
                  <a:pt x="1898812" y="2008711"/>
                  <a:pt x="1903098" y="2008330"/>
                  <a:pt x="1905479" y="2007092"/>
                </a:cubicBezTo>
                <a:cubicBezTo>
                  <a:pt x="1918910" y="1991662"/>
                  <a:pt x="1883858" y="2002806"/>
                  <a:pt x="1888144" y="2024428"/>
                </a:cubicBezTo>
                <a:close/>
                <a:moveTo>
                  <a:pt x="1917767" y="1977469"/>
                </a:moveTo>
                <a:cubicBezTo>
                  <a:pt x="1913480" y="1981279"/>
                  <a:pt x="1909289" y="1980517"/>
                  <a:pt x="1911766" y="1974802"/>
                </a:cubicBezTo>
                <a:cubicBezTo>
                  <a:pt x="1912814" y="1972802"/>
                  <a:pt x="1914433" y="1969563"/>
                  <a:pt x="1910909" y="1972516"/>
                </a:cubicBezTo>
                <a:cubicBezTo>
                  <a:pt x="1908146" y="1974421"/>
                  <a:pt x="1906146" y="1979184"/>
                  <a:pt x="1902622" y="1979279"/>
                </a:cubicBezTo>
                <a:cubicBezTo>
                  <a:pt x="1900336" y="1978517"/>
                  <a:pt x="1903193" y="1975279"/>
                  <a:pt x="1904622" y="1973850"/>
                </a:cubicBezTo>
                <a:cubicBezTo>
                  <a:pt x="1910813" y="1967182"/>
                  <a:pt x="1908623" y="1966516"/>
                  <a:pt x="1905098" y="1968420"/>
                </a:cubicBezTo>
                <a:cubicBezTo>
                  <a:pt x="1903098" y="1969468"/>
                  <a:pt x="1900050" y="1972516"/>
                  <a:pt x="1899288" y="1969754"/>
                </a:cubicBezTo>
                <a:cubicBezTo>
                  <a:pt x="1898431" y="1966992"/>
                  <a:pt x="1902812" y="1965182"/>
                  <a:pt x="1904908" y="1963277"/>
                </a:cubicBezTo>
                <a:cubicBezTo>
                  <a:pt x="1907765" y="1960610"/>
                  <a:pt x="1907956" y="1956324"/>
                  <a:pt x="1904051" y="1956800"/>
                </a:cubicBezTo>
                <a:cubicBezTo>
                  <a:pt x="1900526" y="1957467"/>
                  <a:pt x="1896526" y="1961562"/>
                  <a:pt x="1894240" y="1964229"/>
                </a:cubicBezTo>
                <a:cubicBezTo>
                  <a:pt x="1879571" y="1980803"/>
                  <a:pt x="1901384" y="1999377"/>
                  <a:pt x="1917100" y="1986042"/>
                </a:cubicBezTo>
                <a:cubicBezTo>
                  <a:pt x="1920529" y="1983661"/>
                  <a:pt x="1928149" y="1970707"/>
                  <a:pt x="1917767" y="1977469"/>
                </a:cubicBezTo>
                <a:close/>
                <a:moveTo>
                  <a:pt x="1945580" y="1942798"/>
                </a:moveTo>
                <a:cubicBezTo>
                  <a:pt x="1939579" y="1944227"/>
                  <a:pt x="1938531" y="1940893"/>
                  <a:pt x="1944056" y="1937179"/>
                </a:cubicBezTo>
                <a:cubicBezTo>
                  <a:pt x="1948437" y="1933464"/>
                  <a:pt x="1937769" y="1937941"/>
                  <a:pt x="1936531" y="1938417"/>
                </a:cubicBezTo>
                <a:cubicBezTo>
                  <a:pt x="1931864" y="1939465"/>
                  <a:pt x="1935769" y="1934702"/>
                  <a:pt x="1938436" y="1934416"/>
                </a:cubicBezTo>
                <a:cubicBezTo>
                  <a:pt x="1945865" y="1931463"/>
                  <a:pt x="1944722" y="1930035"/>
                  <a:pt x="1941484" y="1930130"/>
                </a:cubicBezTo>
                <a:cubicBezTo>
                  <a:pt x="1939674" y="1930130"/>
                  <a:pt x="1936150" y="1931463"/>
                  <a:pt x="1937007" y="1928796"/>
                </a:cubicBezTo>
                <a:cubicBezTo>
                  <a:pt x="1937864" y="1926129"/>
                  <a:pt x="1941579" y="1926415"/>
                  <a:pt x="1943865" y="1925749"/>
                </a:cubicBezTo>
                <a:cubicBezTo>
                  <a:pt x="1947104" y="1924796"/>
                  <a:pt x="1949294" y="1920986"/>
                  <a:pt x="1946532" y="1919938"/>
                </a:cubicBezTo>
                <a:cubicBezTo>
                  <a:pt x="1943960" y="1918986"/>
                  <a:pt x="1939388" y="1920700"/>
                  <a:pt x="1936436" y="1922034"/>
                </a:cubicBezTo>
                <a:cubicBezTo>
                  <a:pt x="1919958" y="1928034"/>
                  <a:pt x="1921767" y="1954990"/>
                  <a:pt x="1940817" y="1949847"/>
                </a:cubicBezTo>
                <a:cubicBezTo>
                  <a:pt x="1944341" y="1948990"/>
                  <a:pt x="1956057" y="1941465"/>
                  <a:pt x="1945580" y="1942798"/>
                </a:cubicBezTo>
                <a:close/>
                <a:moveTo>
                  <a:pt x="2129031" y="1981565"/>
                </a:moveTo>
                <a:cubicBezTo>
                  <a:pt x="2130269" y="1989090"/>
                  <a:pt x="2150653" y="1988518"/>
                  <a:pt x="2140747" y="1982899"/>
                </a:cubicBezTo>
                <a:cubicBezTo>
                  <a:pt x="2136747" y="1981755"/>
                  <a:pt x="2135889" y="1978041"/>
                  <a:pt x="2141509" y="1976993"/>
                </a:cubicBezTo>
                <a:cubicBezTo>
                  <a:pt x="2143509" y="1976707"/>
                  <a:pt x="2143033" y="1976041"/>
                  <a:pt x="2141414" y="1975469"/>
                </a:cubicBezTo>
                <a:cubicBezTo>
                  <a:pt x="2139604" y="1974993"/>
                  <a:pt x="2137699" y="1974993"/>
                  <a:pt x="2135889" y="1974516"/>
                </a:cubicBezTo>
                <a:cubicBezTo>
                  <a:pt x="2132365" y="1973088"/>
                  <a:pt x="2136175" y="1970897"/>
                  <a:pt x="2138461" y="1971850"/>
                </a:cubicBezTo>
                <a:cubicBezTo>
                  <a:pt x="2142843" y="1972421"/>
                  <a:pt x="2145224" y="1971754"/>
                  <a:pt x="2141890" y="1969278"/>
                </a:cubicBezTo>
                <a:cubicBezTo>
                  <a:pt x="2140556" y="1968516"/>
                  <a:pt x="2137699" y="1967944"/>
                  <a:pt x="2139033" y="1965944"/>
                </a:cubicBezTo>
                <a:cubicBezTo>
                  <a:pt x="2140461" y="1963849"/>
                  <a:pt x="2143033" y="1965849"/>
                  <a:pt x="2144843" y="1966420"/>
                </a:cubicBezTo>
                <a:cubicBezTo>
                  <a:pt x="2147414" y="1967182"/>
                  <a:pt x="2150081" y="1964801"/>
                  <a:pt x="2148462" y="1962420"/>
                </a:cubicBezTo>
                <a:cubicBezTo>
                  <a:pt x="2136175" y="1951942"/>
                  <a:pt x="2120744" y="1969183"/>
                  <a:pt x="2129031" y="1981565"/>
                </a:cubicBezTo>
                <a:close/>
                <a:moveTo>
                  <a:pt x="2125126" y="1949656"/>
                </a:moveTo>
                <a:cubicBezTo>
                  <a:pt x="2130460" y="1952133"/>
                  <a:pt x="2138366" y="1951657"/>
                  <a:pt x="2143509" y="1948799"/>
                </a:cubicBezTo>
                <a:cubicBezTo>
                  <a:pt x="2146843" y="1946418"/>
                  <a:pt x="2141604" y="1944322"/>
                  <a:pt x="2139033" y="1944132"/>
                </a:cubicBezTo>
                <a:cubicBezTo>
                  <a:pt x="2130841" y="1943655"/>
                  <a:pt x="2130651" y="1937559"/>
                  <a:pt x="2137794" y="1935464"/>
                </a:cubicBezTo>
                <a:cubicBezTo>
                  <a:pt x="2145129" y="1931368"/>
                  <a:pt x="2125412" y="1935274"/>
                  <a:pt x="2124840" y="1932321"/>
                </a:cubicBezTo>
                <a:cubicBezTo>
                  <a:pt x="2123411" y="1929558"/>
                  <a:pt x="2128174" y="1929178"/>
                  <a:pt x="2130460" y="1928987"/>
                </a:cubicBezTo>
                <a:cubicBezTo>
                  <a:pt x="2140747" y="1928320"/>
                  <a:pt x="2139318" y="1925939"/>
                  <a:pt x="2134842" y="1924320"/>
                </a:cubicBezTo>
                <a:cubicBezTo>
                  <a:pt x="2132365" y="1923462"/>
                  <a:pt x="2127507" y="1923748"/>
                  <a:pt x="2128746" y="1920415"/>
                </a:cubicBezTo>
                <a:cubicBezTo>
                  <a:pt x="2129984" y="1917081"/>
                  <a:pt x="2135222" y="1919081"/>
                  <a:pt x="2138366" y="1919462"/>
                </a:cubicBezTo>
                <a:cubicBezTo>
                  <a:pt x="2142843" y="1919748"/>
                  <a:pt x="2146176" y="1915652"/>
                  <a:pt x="2142366" y="1912795"/>
                </a:cubicBezTo>
                <a:cubicBezTo>
                  <a:pt x="2114744" y="1900412"/>
                  <a:pt x="2099123" y="1935369"/>
                  <a:pt x="2125126" y="1949656"/>
                </a:cubicBezTo>
                <a:close/>
                <a:moveTo>
                  <a:pt x="2096646" y="1980708"/>
                </a:moveTo>
                <a:cubicBezTo>
                  <a:pt x="2099409" y="1986423"/>
                  <a:pt x="2106647" y="1988328"/>
                  <a:pt x="2112172" y="1985756"/>
                </a:cubicBezTo>
                <a:cubicBezTo>
                  <a:pt x="2117315" y="1981755"/>
                  <a:pt x="2098647" y="1980517"/>
                  <a:pt x="2109219" y="1975183"/>
                </a:cubicBezTo>
                <a:cubicBezTo>
                  <a:pt x="2118077" y="1972516"/>
                  <a:pt x="2102647" y="1973469"/>
                  <a:pt x="2102456" y="1970897"/>
                </a:cubicBezTo>
                <a:cubicBezTo>
                  <a:pt x="2101980" y="1968611"/>
                  <a:pt x="2105219" y="1968801"/>
                  <a:pt x="2106838" y="1968897"/>
                </a:cubicBezTo>
                <a:cubicBezTo>
                  <a:pt x="2113886" y="1969563"/>
                  <a:pt x="2113410" y="1967468"/>
                  <a:pt x="2110648" y="1965754"/>
                </a:cubicBezTo>
                <a:cubicBezTo>
                  <a:pt x="2109124" y="1964801"/>
                  <a:pt x="2105790" y="1964420"/>
                  <a:pt x="2107314" y="1961943"/>
                </a:cubicBezTo>
                <a:cubicBezTo>
                  <a:pt x="2108838" y="1959372"/>
                  <a:pt x="2111886" y="1961848"/>
                  <a:pt x="2113982" y="1962325"/>
                </a:cubicBezTo>
                <a:cubicBezTo>
                  <a:pt x="2116934" y="1962991"/>
                  <a:pt x="2119983" y="1960229"/>
                  <a:pt x="2118077" y="1957467"/>
                </a:cubicBezTo>
                <a:cubicBezTo>
                  <a:pt x="2103409" y="1946037"/>
                  <a:pt x="2086359" y="1966801"/>
                  <a:pt x="2096646" y="1980708"/>
                </a:cubicBezTo>
                <a:close/>
                <a:moveTo>
                  <a:pt x="2101790" y="1912509"/>
                </a:moveTo>
                <a:cubicBezTo>
                  <a:pt x="2108267" y="1908222"/>
                  <a:pt x="2083216" y="1908318"/>
                  <a:pt x="2096551" y="1902222"/>
                </a:cubicBezTo>
                <a:cubicBezTo>
                  <a:pt x="2098742" y="1901650"/>
                  <a:pt x="2102552" y="1900698"/>
                  <a:pt x="2097789" y="1900031"/>
                </a:cubicBezTo>
                <a:cubicBezTo>
                  <a:pt x="2094551" y="1899079"/>
                  <a:pt x="2089407" y="1900983"/>
                  <a:pt x="2087026" y="1898412"/>
                </a:cubicBezTo>
                <a:cubicBezTo>
                  <a:pt x="2086169" y="1896221"/>
                  <a:pt x="2090550" y="1896030"/>
                  <a:pt x="2092646" y="1896030"/>
                </a:cubicBezTo>
                <a:cubicBezTo>
                  <a:pt x="2101980" y="1896221"/>
                  <a:pt x="2101123" y="1894125"/>
                  <a:pt x="2097313" y="1892697"/>
                </a:cubicBezTo>
                <a:cubicBezTo>
                  <a:pt x="2095884" y="1891935"/>
                  <a:pt x="2090836" y="1891935"/>
                  <a:pt x="2092455" y="1889172"/>
                </a:cubicBezTo>
                <a:cubicBezTo>
                  <a:pt x="2094170" y="1886601"/>
                  <a:pt x="2098456" y="1888696"/>
                  <a:pt x="2101218" y="1889077"/>
                </a:cubicBezTo>
                <a:cubicBezTo>
                  <a:pt x="2105314" y="1889554"/>
                  <a:pt x="2108934" y="1886410"/>
                  <a:pt x="2105790" y="1883838"/>
                </a:cubicBezTo>
                <a:cubicBezTo>
                  <a:pt x="2069119" y="1869456"/>
                  <a:pt x="2063690" y="1922129"/>
                  <a:pt x="2101790" y="1912509"/>
                </a:cubicBezTo>
                <a:close/>
                <a:moveTo>
                  <a:pt x="2073310" y="1952895"/>
                </a:moveTo>
                <a:cubicBezTo>
                  <a:pt x="2077501" y="1957943"/>
                  <a:pt x="2097884" y="1951275"/>
                  <a:pt x="2091788" y="1946704"/>
                </a:cubicBezTo>
                <a:cubicBezTo>
                  <a:pt x="2090645" y="1946322"/>
                  <a:pt x="2088931" y="1946418"/>
                  <a:pt x="2087883" y="1946704"/>
                </a:cubicBezTo>
                <a:cubicBezTo>
                  <a:pt x="2082359" y="1948132"/>
                  <a:pt x="2078739" y="1944703"/>
                  <a:pt x="2084454" y="1940036"/>
                </a:cubicBezTo>
                <a:cubicBezTo>
                  <a:pt x="2088931" y="1934797"/>
                  <a:pt x="2074834" y="1943179"/>
                  <a:pt x="2073596" y="1940798"/>
                </a:cubicBezTo>
                <a:cubicBezTo>
                  <a:pt x="2070738" y="1937369"/>
                  <a:pt x="2083406" y="1934988"/>
                  <a:pt x="2082263" y="1933083"/>
                </a:cubicBezTo>
                <a:cubicBezTo>
                  <a:pt x="2081501" y="1929940"/>
                  <a:pt x="2073024" y="1934416"/>
                  <a:pt x="2073024" y="1930225"/>
                </a:cubicBezTo>
                <a:cubicBezTo>
                  <a:pt x="2073024" y="1927177"/>
                  <a:pt x="2077596" y="1927654"/>
                  <a:pt x="2080073" y="1926987"/>
                </a:cubicBezTo>
                <a:cubicBezTo>
                  <a:pt x="2083597" y="1926034"/>
                  <a:pt x="2084835" y="1921938"/>
                  <a:pt x="2081025" y="1920510"/>
                </a:cubicBezTo>
                <a:cubicBezTo>
                  <a:pt x="2059594" y="1917843"/>
                  <a:pt x="2054355" y="1944894"/>
                  <a:pt x="2073310" y="1952895"/>
                </a:cubicBezTo>
                <a:close/>
                <a:moveTo>
                  <a:pt x="2046259" y="1978898"/>
                </a:moveTo>
                <a:cubicBezTo>
                  <a:pt x="2047878" y="1984899"/>
                  <a:pt x="2054831" y="1986042"/>
                  <a:pt x="2059975" y="1984041"/>
                </a:cubicBezTo>
                <a:cubicBezTo>
                  <a:pt x="2063880" y="1980708"/>
                  <a:pt x="2053403" y="1980041"/>
                  <a:pt x="2054165" y="1977088"/>
                </a:cubicBezTo>
                <a:cubicBezTo>
                  <a:pt x="2052926" y="1974326"/>
                  <a:pt x="2063499" y="1973850"/>
                  <a:pt x="2058356" y="1972326"/>
                </a:cubicBezTo>
                <a:cubicBezTo>
                  <a:pt x="2056355" y="1971754"/>
                  <a:pt x="2054260" y="1971754"/>
                  <a:pt x="2052260" y="1971373"/>
                </a:cubicBezTo>
                <a:cubicBezTo>
                  <a:pt x="2048259" y="1970040"/>
                  <a:pt x="2052736" y="1967468"/>
                  <a:pt x="2055117" y="1968420"/>
                </a:cubicBezTo>
                <a:cubicBezTo>
                  <a:pt x="2061785" y="1969183"/>
                  <a:pt x="2061404" y="1967182"/>
                  <a:pt x="2058832" y="1965658"/>
                </a:cubicBezTo>
                <a:cubicBezTo>
                  <a:pt x="2057403" y="1964801"/>
                  <a:pt x="2054260" y="1964325"/>
                  <a:pt x="2055784" y="1962134"/>
                </a:cubicBezTo>
                <a:cubicBezTo>
                  <a:pt x="2057403" y="1959943"/>
                  <a:pt x="2060165" y="1962039"/>
                  <a:pt x="2062070" y="1962515"/>
                </a:cubicBezTo>
                <a:cubicBezTo>
                  <a:pt x="2081978" y="1957657"/>
                  <a:pt x="2032543" y="1942893"/>
                  <a:pt x="2046259" y="1978898"/>
                </a:cubicBezTo>
                <a:close/>
                <a:moveTo>
                  <a:pt x="2047973" y="1924415"/>
                </a:moveTo>
                <a:cubicBezTo>
                  <a:pt x="2052450" y="1924605"/>
                  <a:pt x="2056641" y="1921653"/>
                  <a:pt x="2050069" y="1920033"/>
                </a:cubicBezTo>
                <a:cubicBezTo>
                  <a:pt x="2044259" y="1918891"/>
                  <a:pt x="2044735" y="1915271"/>
                  <a:pt x="2051021" y="1914223"/>
                </a:cubicBezTo>
                <a:cubicBezTo>
                  <a:pt x="2057498" y="1912223"/>
                  <a:pt x="2042163" y="1913080"/>
                  <a:pt x="2042258" y="1911080"/>
                </a:cubicBezTo>
                <a:cubicBezTo>
                  <a:pt x="2041877" y="1909175"/>
                  <a:pt x="2045592" y="1909175"/>
                  <a:pt x="2047211" y="1909270"/>
                </a:cubicBezTo>
                <a:cubicBezTo>
                  <a:pt x="2054831" y="1909746"/>
                  <a:pt x="2054450" y="1907937"/>
                  <a:pt x="2051593" y="1906603"/>
                </a:cubicBezTo>
                <a:cubicBezTo>
                  <a:pt x="2050069" y="1905841"/>
                  <a:pt x="2046449" y="1905555"/>
                  <a:pt x="2048259" y="1903460"/>
                </a:cubicBezTo>
                <a:cubicBezTo>
                  <a:pt x="2050069" y="1901365"/>
                  <a:pt x="2053212" y="1903270"/>
                  <a:pt x="2055403" y="1903650"/>
                </a:cubicBezTo>
                <a:cubicBezTo>
                  <a:pt x="2058546" y="1904127"/>
                  <a:pt x="2061975" y="1901841"/>
                  <a:pt x="2060070" y="1899555"/>
                </a:cubicBezTo>
                <a:cubicBezTo>
                  <a:pt x="2055212" y="1895745"/>
                  <a:pt x="2046068" y="1896507"/>
                  <a:pt x="2040830" y="1899650"/>
                </a:cubicBezTo>
                <a:cubicBezTo>
                  <a:pt x="2027209" y="1905841"/>
                  <a:pt x="2033114" y="1927177"/>
                  <a:pt x="2047973" y="1924415"/>
                </a:cubicBezTo>
                <a:close/>
                <a:moveTo>
                  <a:pt x="2032638" y="1962229"/>
                </a:moveTo>
                <a:cubicBezTo>
                  <a:pt x="2036829" y="1962039"/>
                  <a:pt x="2044925" y="1954038"/>
                  <a:pt x="2036353" y="1954704"/>
                </a:cubicBezTo>
                <a:cubicBezTo>
                  <a:pt x="2031400" y="1956038"/>
                  <a:pt x="2027685" y="1952418"/>
                  <a:pt x="2033686" y="1948037"/>
                </a:cubicBezTo>
                <a:cubicBezTo>
                  <a:pt x="2037020" y="1943084"/>
                  <a:pt x="2024447" y="1951085"/>
                  <a:pt x="2022923" y="1948704"/>
                </a:cubicBezTo>
                <a:cubicBezTo>
                  <a:pt x="2021208" y="1946894"/>
                  <a:pt x="2024923" y="1945084"/>
                  <a:pt x="2026637" y="1944513"/>
                </a:cubicBezTo>
                <a:cubicBezTo>
                  <a:pt x="2032543" y="1942512"/>
                  <a:pt x="2034258" y="1939941"/>
                  <a:pt x="2029114" y="1939655"/>
                </a:cubicBezTo>
                <a:cubicBezTo>
                  <a:pt x="2027018" y="1939655"/>
                  <a:pt x="2023208" y="1940893"/>
                  <a:pt x="2023494" y="1937941"/>
                </a:cubicBezTo>
                <a:cubicBezTo>
                  <a:pt x="2023780" y="1934892"/>
                  <a:pt x="2028352" y="1935464"/>
                  <a:pt x="2030733" y="1934797"/>
                </a:cubicBezTo>
                <a:cubicBezTo>
                  <a:pt x="2033781" y="1934035"/>
                  <a:pt x="2035210" y="1929558"/>
                  <a:pt x="2031876" y="1928320"/>
                </a:cubicBezTo>
                <a:cubicBezTo>
                  <a:pt x="2004063" y="1925844"/>
                  <a:pt x="2005778" y="1966325"/>
                  <a:pt x="2032638" y="1962229"/>
                </a:cubicBezTo>
                <a:close/>
                <a:moveTo>
                  <a:pt x="2006730" y="1982232"/>
                </a:moveTo>
                <a:cubicBezTo>
                  <a:pt x="2014445" y="2005663"/>
                  <a:pt x="2038544" y="1986137"/>
                  <a:pt x="2025590" y="1987470"/>
                </a:cubicBezTo>
                <a:cubicBezTo>
                  <a:pt x="2021684" y="1988709"/>
                  <a:pt x="2018922" y="1986137"/>
                  <a:pt x="2022827" y="1982327"/>
                </a:cubicBezTo>
                <a:cubicBezTo>
                  <a:pt x="2024256" y="1980898"/>
                  <a:pt x="2023494" y="1980708"/>
                  <a:pt x="2021875" y="1981184"/>
                </a:cubicBezTo>
                <a:cubicBezTo>
                  <a:pt x="2019589" y="1981470"/>
                  <a:pt x="2017303" y="1984422"/>
                  <a:pt x="2015208" y="1983279"/>
                </a:cubicBezTo>
                <a:cubicBezTo>
                  <a:pt x="2012636" y="1980041"/>
                  <a:pt x="2026923" y="1976707"/>
                  <a:pt x="2018732" y="1975850"/>
                </a:cubicBezTo>
                <a:cubicBezTo>
                  <a:pt x="2017303" y="1975755"/>
                  <a:pt x="2014731" y="1977183"/>
                  <a:pt x="2014541" y="1974707"/>
                </a:cubicBezTo>
                <a:cubicBezTo>
                  <a:pt x="2014445" y="1972135"/>
                  <a:pt x="2017779" y="1972516"/>
                  <a:pt x="2019494" y="1971945"/>
                </a:cubicBezTo>
                <a:cubicBezTo>
                  <a:pt x="2029495" y="1962325"/>
                  <a:pt x="2002730" y="1965754"/>
                  <a:pt x="2006730" y="1982232"/>
                </a:cubicBezTo>
                <a:close/>
                <a:moveTo>
                  <a:pt x="2005111" y="1920986"/>
                </a:moveTo>
                <a:cubicBezTo>
                  <a:pt x="2007683" y="1919938"/>
                  <a:pt x="2011683" y="1918033"/>
                  <a:pt x="2013207" y="1915842"/>
                </a:cubicBezTo>
                <a:cubicBezTo>
                  <a:pt x="2015017" y="1913271"/>
                  <a:pt x="2010731" y="1913652"/>
                  <a:pt x="2008826" y="1914318"/>
                </a:cubicBezTo>
                <a:cubicBezTo>
                  <a:pt x="2003587" y="1916033"/>
                  <a:pt x="2000348" y="1913652"/>
                  <a:pt x="2005968" y="1909175"/>
                </a:cubicBezTo>
                <a:cubicBezTo>
                  <a:pt x="2010445" y="1904508"/>
                  <a:pt x="1997015" y="1912604"/>
                  <a:pt x="1995872" y="1910794"/>
                </a:cubicBezTo>
                <a:cubicBezTo>
                  <a:pt x="1994252" y="1909461"/>
                  <a:pt x="1997777" y="1907841"/>
                  <a:pt x="1999301" y="1907079"/>
                </a:cubicBezTo>
                <a:cubicBezTo>
                  <a:pt x="2006635" y="1903746"/>
                  <a:pt x="2005016" y="1902508"/>
                  <a:pt x="2001491" y="1902888"/>
                </a:cubicBezTo>
                <a:cubicBezTo>
                  <a:pt x="1999586" y="1903079"/>
                  <a:pt x="1996062" y="1904508"/>
                  <a:pt x="1996348" y="1902031"/>
                </a:cubicBezTo>
                <a:cubicBezTo>
                  <a:pt x="1996634" y="1899459"/>
                  <a:pt x="2000729" y="1899459"/>
                  <a:pt x="2003015" y="1898697"/>
                </a:cubicBezTo>
                <a:cubicBezTo>
                  <a:pt x="2006254" y="1897554"/>
                  <a:pt x="2007778" y="1893935"/>
                  <a:pt x="2004444" y="1893173"/>
                </a:cubicBezTo>
                <a:cubicBezTo>
                  <a:pt x="1979108" y="1893173"/>
                  <a:pt x="1978727" y="1926415"/>
                  <a:pt x="2005111" y="1920986"/>
                </a:cubicBezTo>
                <a:close/>
                <a:moveTo>
                  <a:pt x="1980155" y="2004996"/>
                </a:moveTo>
                <a:cubicBezTo>
                  <a:pt x="1984251" y="2008521"/>
                  <a:pt x="1990919" y="2007759"/>
                  <a:pt x="1994443" y="2003854"/>
                </a:cubicBezTo>
                <a:cubicBezTo>
                  <a:pt x="1997586" y="1999091"/>
                  <a:pt x="1980536" y="2004520"/>
                  <a:pt x="1989585" y="1995948"/>
                </a:cubicBezTo>
                <a:cubicBezTo>
                  <a:pt x="1993109" y="1992138"/>
                  <a:pt x="1982727" y="1997662"/>
                  <a:pt x="1981870" y="1995567"/>
                </a:cubicBezTo>
                <a:cubicBezTo>
                  <a:pt x="1980822" y="1993947"/>
                  <a:pt x="1983584" y="1992995"/>
                  <a:pt x="1984823" y="1992614"/>
                </a:cubicBezTo>
                <a:cubicBezTo>
                  <a:pt x="1990538" y="1990709"/>
                  <a:pt x="1989490" y="1989185"/>
                  <a:pt x="1986918" y="1988899"/>
                </a:cubicBezTo>
                <a:cubicBezTo>
                  <a:pt x="1985489" y="1988709"/>
                  <a:pt x="1982727" y="1989471"/>
                  <a:pt x="1983204" y="1987090"/>
                </a:cubicBezTo>
                <a:cubicBezTo>
                  <a:pt x="1983680" y="1984613"/>
                  <a:pt x="1986728" y="1985280"/>
                  <a:pt x="1988537" y="1985184"/>
                </a:cubicBezTo>
                <a:cubicBezTo>
                  <a:pt x="1991109" y="1984899"/>
                  <a:pt x="1992729" y="1981755"/>
                  <a:pt x="1990347" y="1980232"/>
                </a:cubicBezTo>
                <a:cubicBezTo>
                  <a:pt x="1975964" y="1975564"/>
                  <a:pt x="1967487" y="1997567"/>
                  <a:pt x="1980155" y="2004996"/>
                </a:cubicBezTo>
                <a:close/>
                <a:moveTo>
                  <a:pt x="1972154" y="1965372"/>
                </a:moveTo>
                <a:cubicBezTo>
                  <a:pt x="1992347" y="1979565"/>
                  <a:pt x="2014922" y="1949085"/>
                  <a:pt x="1997205" y="1956419"/>
                </a:cubicBezTo>
                <a:cubicBezTo>
                  <a:pt x="1991681" y="1959562"/>
                  <a:pt x="1986918" y="1957943"/>
                  <a:pt x="1990157" y="1951847"/>
                </a:cubicBezTo>
                <a:cubicBezTo>
                  <a:pt x="1996919" y="1940893"/>
                  <a:pt x="1981584" y="1957086"/>
                  <a:pt x="1979012" y="1955371"/>
                </a:cubicBezTo>
                <a:cubicBezTo>
                  <a:pt x="1976631" y="1954228"/>
                  <a:pt x="1979108" y="1951657"/>
                  <a:pt x="1980822" y="1950037"/>
                </a:cubicBezTo>
                <a:cubicBezTo>
                  <a:pt x="1984156" y="1947466"/>
                  <a:pt x="1990728" y="1940703"/>
                  <a:pt x="1982346" y="1943084"/>
                </a:cubicBezTo>
                <a:cubicBezTo>
                  <a:pt x="1979870" y="1943941"/>
                  <a:pt x="1976155" y="1946989"/>
                  <a:pt x="1975202" y="1943655"/>
                </a:cubicBezTo>
                <a:cubicBezTo>
                  <a:pt x="1974250" y="1940226"/>
                  <a:pt x="1979584" y="1938893"/>
                  <a:pt x="1982346" y="1937179"/>
                </a:cubicBezTo>
                <a:cubicBezTo>
                  <a:pt x="1986156" y="1934892"/>
                  <a:pt x="1986537" y="1929749"/>
                  <a:pt x="1981679" y="1929654"/>
                </a:cubicBezTo>
                <a:cubicBezTo>
                  <a:pt x="1964439" y="1931463"/>
                  <a:pt x="1954819" y="1956800"/>
                  <a:pt x="1972154" y="1965372"/>
                </a:cubicBezTo>
                <a:close/>
                <a:moveTo>
                  <a:pt x="1964534" y="1991757"/>
                </a:moveTo>
                <a:cubicBezTo>
                  <a:pt x="1966535" y="1988804"/>
                  <a:pt x="1962153" y="1988709"/>
                  <a:pt x="1960153" y="1989280"/>
                </a:cubicBezTo>
                <a:cubicBezTo>
                  <a:pt x="1954629" y="1990804"/>
                  <a:pt x="1951485" y="1987566"/>
                  <a:pt x="1957676" y="1982517"/>
                </a:cubicBezTo>
                <a:cubicBezTo>
                  <a:pt x="1962725" y="1977088"/>
                  <a:pt x="1948247" y="1985851"/>
                  <a:pt x="1947199" y="1983375"/>
                </a:cubicBezTo>
                <a:cubicBezTo>
                  <a:pt x="1945675" y="1981470"/>
                  <a:pt x="1949485" y="1979850"/>
                  <a:pt x="1951104" y="1979088"/>
                </a:cubicBezTo>
                <a:cubicBezTo>
                  <a:pt x="1958915" y="1975659"/>
                  <a:pt x="1957391" y="1973945"/>
                  <a:pt x="1953866" y="1973945"/>
                </a:cubicBezTo>
                <a:cubicBezTo>
                  <a:pt x="1951866" y="1973945"/>
                  <a:pt x="1948151" y="1975469"/>
                  <a:pt x="1948723" y="1972326"/>
                </a:cubicBezTo>
                <a:cubicBezTo>
                  <a:pt x="1949390" y="1969087"/>
                  <a:pt x="1953485" y="1969563"/>
                  <a:pt x="1955867" y="1968801"/>
                </a:cubicBezTo>
                <a:cubicBezTo>
                  <a:pt x="1958819" y="1967944"/>
                  <a:pt x="1961772" y="1963753"/>
                  <a:pt x="1958058" y="1962039"/>
                </a:cubicBezTo>
                <a:cubicBezTo>
                  <a:pt x="1947104" y="1960134"/>
                  <a:pt x="1935864" y="1971468"/>
                  <a:pt x="1936150" y="1982041"/>
                </a:cubicBezTo>
                <a:cubicBezTo>
                  <a:pt x="1936340" y="1996900"/>
                  <a:pt x="1955390" y="2003187"/>
                  <a:pt x="1964534" y="1991757"/>
                </a:cubicBezTo>
                <a:close/>
                <a:moveTo>
                  <a:pt x="1926911" y="2020141"/>
                </a:moveTo>
                <a:cubicBezTo>
                  <a:pt x="1928530" y="2032905"/>
                  <a:pt x="1948247" y="2037000"/>
                  <a:pt x="1955962" y="2027475"/>
                </a:cubicBezTo>
                <a:cubicBezTo>
                  <a:pt x="1958819" y="2024332"/>
                  <a:pt x="1961677" y="2012997"/>
                  <a:pt x="1954247" y="2019760"/>
                </a:cubicBezTo>
                <a:cubicBezTo>
                  <a:pt x="1951390" y="2023570"/>
                  <a:pt x="1947389" y="2023380"/>
                  <a:pt x="1947961" y="2018141"/>
                </a:cubicBezTo>
                <a:cubicBezTo>
                  <a:pt x="1948342" y="2016236"/>
                  <a:pt x="1948818" y="2013283"/>
                  <a:pt x="1946532" y="2016331"/>
                </a:cubicBezTo>
                <a:cubicBezTo>
                  <a:pt x="1944532" y="2018332"/>
                  <a:pt x="1943865" y="2022713"/>
                  <a:pt x="1940817" y="2023094"/>
                </a:cubicBezTo>
                <a:cubicBezTo>
                  <a:pt x="1938436" y="2022713"/>
                  <a:pt x="1940150" y="2019760"/>
                  <a:pt x="1941008" y="2018236"/>
                </a:cubicBezTo>
                <a:cubicBezTo>
                  <a:pt x="1944818" y="2011759"/>
                  <a:pt x="1942627" y="2011474"/>
                  <a:pt x="1939769" y="2013569"/>
                </a:cubicBezTo>
                <a:cubicBezTo>
                  <a:pt x="1938245" y="2014712"/>
                  <a:pt x="1936340" y="2017665"/>
                  <a:pt x="1934721" y="2015379"/>
                </a:cubicBezTo>
                <a:cubicBezTo>
                  <a:pt x="1933102" y="2013093"/>
                  <a:pt x="1936626" y="2011092"/>
                  <a:pt x="1938055" y="2009283"/>
                </a:cubicBezTo>
                <a:cubicBezTo>
                  <a:pt x="1942055" y="1995662"/>
                  <a:pt x="1923482" y="2009759"/>
                  <a:pt x="1926911" y="2020141"/>
                </a:cubicBezTo>
                <a:close/>
                <a:moveTo>
                  <a:pt x="1920910" y="2068433"/>
                </a:moveTo>
                <a:cubicBezTo>
                  <a:pt x="1924148" y="2067004"/>
                  <a:pt x="1931006" y="2057860"/>
                  <a:pt x="1922720" y="2061480"/>
                </a:cubicBezTo>
                <a:cubicBezTo>
                  <a:pt x="1918814" y="2063861"/>
                  <a:pt x="1915766" y="2061956"/>
                  <a:pt x="1919386" y="2056812"/>
                </a:cubicBezTo>
                <a:cubicBezTo>
                  <a:pt x="1921862" y="2051669"/>
                  <a:pt x="1913004" y="2061289"/>
                  <a:pt x="1911480" y="2059670"/>
                </a:cubicBezTo>
                <a:cubicBezTo>
                  <a:pt x="1909956" y="2058527"/>
                  <a:pt x="1912433" y="2056432"/>
                  <a:pt x="1913576" y="2055574"/>
                </a:cubicBezTo>
                <a:cubicBezTo>
                  <a:pt x="1918814" y="2051383"/>
                  <a:pt x="1917290" y="2050336"/>
                  <a:pt x="1914528" y="2051097"/>
                </a:cubicBezTo>
                <a:cubicBezTo>
                  <a:pt x="1913004" y="2051479"/>
                  <a:pt x="1910528" y="2053383"/>
                  <a:pt x="1910242" y="2050812"/>
                </a:cubicBezTo>
                <a:cubicBezTo>
                  <a:pt x="1910051" y="2048240"/>
                  <a:pt x="1913290" y="2047764"/>
                  <a:pt x="1914909" y="2046716"/>
                </a:cubicBezTo>
                <a:cubicBezTo>
                  <a:pt x="1917386" y="2045287"/>
                  <a:pt x="1917862" y="2041668"/>
                  <a:pt x="1915195" y="2041191"/>
                </a:cubicBezTo>
                <a:cubicBezTo>
                  <a:pt x="1895002" y="2043478"/>
                  <a:pt x="1900526" y="2077863"/>
                  <a:pt x="1920910" y="2068433"/>
                </a:cubicBezTo>
                <a:close/>
                <a:moveTo>
                  <a:pt x="1906718" y="2066814"/>
                </a:moveTo>
                <a:lnTo>
                  <a:pt x="1906718" y="2066814"/>
                </a:lnTo>
                <a:cubicBezTo>
                  <a:pt x="1906718" y="2066814"/>
                  <a:pt x="1906718" y="2066814"/>
                  <a:pt x="1906718" y="2066814"/>
                </a:cubicBezTo>
                <a:lnTo>
                  <a:pt x="1906718" y="2066814"/>
                </a:lnTo>
                <a:close/>
                <a:moveTo>
                  <a:pt x="1883191" y="2105676"/>
                </a:moveTo>
                <a:cubicBezTo>
                  <a:pt x="1893287" y="2107105"/>
                  <a:pt x="1907384" y="2095198"/>
                  <a:pt x="1901384" y="2084435"/>
                </a:cubicBezTo>
                <a:cubicBezTo>
                  <a:pt x="1899860" y="2082340"/>
                  <a:pt x="1898145" y="2085959"/>
                  <a:pt x="1897955" y="2087578"/>
                </a:cubicBezTo>
                <a:cubicBezTo>
                  <a:pt x="1897193" y="2092150"/>
                  <a:pt x="1893478" y="2094055"/>
                  <a:pt x="1891763" y="2088721"/>
                </a:cubicBezTo>
                <a:cubicBezTo>
                  <a:pt x="1891192" y="2086721"/>
                  <a:pt x="1890525" y="2087483"/>
                  <a:pt x="1890239" y="2089293"/>
                </a:cubicBezTo>
                <a:cubicBezTo>
                  <a:pt x="1889477" y="2091674"/>
                  <a:pt x="1890906" y="2095293"/>
                  <a:pt x="1888715" y="2097103"/>
                </a:cubicBezTo>
                <a:cubicBezTo>
                  <a:pt x="1886715" y="2098056"/>
                  <a:pt x="1886715" y="2094912"/>
                  <a:pt x="1886715" y="2093579"/>
                </a:cubicBezTo>
                <a:cubicBezTo>
                  <a:pt x="1886810" y="2087007"/>
                  <a:pt x="1885001" y="2088054"/>
                  <a:pt x="1883667" y="2091007"/>
                </a:cubicBezTo>
                <a:cubicBezTo>
                  <a:pt x="1883000" y="2092626"/>
                  <a:pt x="1882810" y="2095675"/>
                  <a:pt x="1880524" y="2095008"/>
                </a:cubicBezTo>
                <a:cubicBezTo>
                  <a:pt x="1878238" y="2094341"/>
                  <a:pt x="1880048" y="2091007"/>
                  <a:pt x="1880333" y="2089007"/>
                </a:cubicBezTo>
                <a:cubicBezTo>
                  <a:pt x="1876619" y="2076053"/>
                  <a:pt x="1866046" y="2103866"/>
                  <a:pt x="1883191" y="2105676"/>
                </a:cubicBezTo>
                <a:close/>
                <a:moveTo>
                  <a:pt x="1851282" y="2139013"/>
                </a:moveTo>
                <a:cubicBezTo>
                  <a:pt x="1866236" y="2159397"/>
                  <a:pt x="1884429" y="2122916"/>
                  <a:pt x="1871761" y="2132917"/>
                </a:cubicBezTo>
                <a:cubicBezTo>
                  <a:pt x="1868332" y="2136727"/>
                  <a:pt x="1864808" y="2135870"/>
                  <a:pt x="1867379" y="2129393"/>
                </a:cubicBezTo>
                <a:cubicBezTo>
                  <a:pt x="1868332" y="2127107"/>
                  <a:pt x="1867475" y="2127393"/>
                  <a:pt x="1866046" y="2128822"/>
                </a:cubicBezTo>
                <a:cubicBezTo>
                  <a:pt x="1863950" y="2130536"/>
                  <a:pt x="1862808" y="2134727"/>
                  <a:pt x="1860045" y="2135013"/>
                </a:cubicBezTo>
                <a:cubicBezTo>
                  <a:pt x="1858235" y="2134346"/>
                  <a:pt x="1860331" y="2131489"/>
                  <a:pt x="1861188" y="2130250"/>
                </a:cubicBezTo>
                <a:cubicBezTo>
                  <a:pt x="1865474" y="2124250"/>
                  <a:pt x="1863760" y="2123773"/>
                  <a:pt x="1861188" y="2125488"/>
                </a:cubicBezTo>
                <a:cubicBezTo>
                  <a:pt x="1859759" y="2126440"/>
                  <a:pt x="1857664" y="2129107"/>
                  <a:pt x="1856807" y="2126726"/>
                </a:cubicBezTo>
                <a:cubicBezTo>
                  <a:pt x="1855949" y="2124250"/>
                  <a:pt x="1859093" y="2122630"/>
                  <a:pt x="1860617" y="2121011"/>
                </a:cubicBezTo>
                <a:cubicBezTo>
                  <a:pt x="1866617" y="2105580"/>
                  <a:pt x="1842805" y="2125107"/>
                  <a:pt x="1851282" y="2139013"/>
                </a:cubicBezTo>
                <a:close/>
                <a:moveTo>
                  <a:pt x="1835471" y="2190639"/>
                </a:moveTo>
                <a:cubicBezTo>
                  <a:pt x="1842614" y="2189210"/>
                  <a:pt x="1848139" y="2179971"/>
                  <a:pt x="1848615" y="2173018"/>
                </a:cubicBezTo>
                <a:cubicBezTo>
                  <a:pt x="1847663" y="2165588"/>
                  <a:pt x="1836899" y="2187972"/>
                  <a:pt x="1837471" y="2173589"/>
                </a:cubicBezTo>
                <a:cubicBezTo>
                  <a:pt x="1839376" y="2162540"/>
                  <a:pt x="1832899" y="2180542"/>
                  <a:pt x="1830041" y="2180257"/>
                </a:cubicBezTo>
                <a:cubicBezTo>
                  <a:pt x="1827755" y="2180066"/>
                  <a:pt x="1829660" y="2176161"/>
                  <a:pt x="1830613" y="2174446"/>
                </a:cubicBezTo>
                <a:cubicBezTo>
                  <a:pt x="1834709" y="2166350"/>
                  <a:pt x="1832613" y="2166350"/>
                  <a:pt x="1829756" y="2169017"/>
                </a:cubicBezTo>
                <a:cubicBezTo>
                  <a:pt x="1828232" y="2170446"/>
                  <a:pt x="1826136" y="2174161"/>
                  <a:pt x="1824708" y="2171684"/>
                </a:cubicBezTo>
                <a:cubicBezTo>
                  <a:pt x="1823279" y="2169112"/>
                  <a:pt x="1826803" y="2166350"/>
                  <a:pt x="1828232" y="2164159"/>
                </a:cubicBezTo>
                <a:cubicBezTo>
                  <a:pt x="1830327" y="2161016"/>
                  <a:pt x="1829089" y="2156730"/>
                  <a:pt x="1825850" y="2158254"/>
                </a:cubicBezTo>
                <a:cubicBezTo>
                  <a:pt x="1811468" y="2167017"/>
                  <a:pt x="1814516" y="2197211"/>
                  <a:pt x="1835471" y="2190639"/>
                </a:cubicBezTo>
                <a:close/>
                <a:moveTo>
                  <a:pt x="1799561" y="2221500"/>
                </a:moveTo>
                <a:cubicBezTo>
                  <a:pt x="1812611" y="2244741"/>
                  <a:pt x="1833089" y="2205498"/>
                  <a:pt x="1819945" y="2216071"/>
                </a:cubicBezTo>
                <a:cubicBezTo>
                  <a:pt x="1816230" y="2220071"/>
                  <a:pt x="1812896" y="2218928"/>
                  <a:pt x="1815944" y="2212070"/>
                </a:cubicBezTo>
                <a:cubicBezTo>
                  <a:pt x="1816992" y="2209593"/>
                  <a:pt x="1816230" y="2209879"/>
                  <a:pt x="1814706" y="2211403"/>
                </a:cubicBezTo>
                <a:cubicBezTo>
                  <a:pt x="1812515" y="2213118"/>
                  <a:pt x="1811182" y="2217595"/>
                  <a:pt x="1808420" y="2217785"/>
                </a:cubicBezTo>
                <a:cubicBezTo>
                  <a:pt x="1806705" y="2217023"/>
                  <a:pt x="1808991" y="2213975"/>
                  <a:pt x="1809944" y="2212642"/>
                </a:cubicBezTo>
                <a:cubicBezTo>
                  <a:pt x="1814611" y="2206355"/>
                  <a:pt x="1812992" y="2205784"/>
                  <a:pt x="1810229" y="2207498"/>
                </a:cubicBezTo>
                <a:cubicBezTo>
                  <a:pt x="1808801" y="2208451"/>
                  <a:pt x="1806515" y="2211308"/>
                  <a:pt x="1805848" y="2208641"/>
                </a:cubicBezTo>
                <a:cubicBezTo>
                  <a:pt x="1805181" y="2205974"/>
                  <a:pt x="1808420" y="2204355"/>
                  <a:pt x="1809944" y="2202640"/>
                </a:cubicBezTo>
                <a:cubicBezTo>
                  <a:pt x="1816802" y="2186257"/>
                  <a:pt x="1792418" y="2206450"/>
                  <a:pt x="1799561" y="2221500"/>
                </a:cubicBezTo>
                <a:close/>
                <a:moveTo>
                  <a:pt x="1786226" y="2279412"/>
                </a:moveTo>
                <a:cubicBezTo>
                  <a:pt x="1794418" y="2279126"/>
                  <a:pt x="1803181" y="2249694"/>
                  <a:pt x="1792989" y="2263124"/>
                </a:cubicBezTo>
                <a:cubicBezTo>
                  <a:pt x="1790036" y="2268649"/>
                  <a:pt x="1785941" y="2269315"/>
                  <a:pt x="1787179" y="2261505"/>
                </a:cubicBezTo>
                <a:cubicBezTo>
                  <a:pt x="1787655" y="2258743"/>
                  <a:pt x="1786798" y="2259409"/>
                  <a:pt x="1785560" y="2261505"/>
                </a:cubicBezTo>
                <a:cubicBezTo>
                  <a:pt x="1783655" y="2264172"/>
                  <a:pt x="1783369" y="2269125"/>
                  <a:pt x="1780416" y="2270554"/>
                </a:cubicBezTo>
                <a:cubicBezTo>
                  <a:pt x="1778225" y="2270744"/>
                  <a:pt x="1779845" y="2266839"/>
                  <a:pt x="1780511" y="2265124"/>
                </a:cubicBezTo>
                <a:cubicBezTo>
                  <a:pt x="1783845" y="2257028"/>
                  <a:pt x="1781750" y="2257314"/>
                  <a:pt x="1779273" y="2260267"/>
                </a:cubicBezTo>
                <a:cubicBezTo>
                  <a:pt x="1773558" y="2268934"/>
                  <a:pt x="1772987" y="2260838"/>
                  <a:pt x="1777463" y="2256076"/>
                </a:cubicBezTo>
                <a:cubicBezTo>
                  <a:pt x="1779178" y="2252837"/>
                  <a:pt x="1777654" y="2249122"/>
                  <a:pt x="1774701" y="2251027"/>
                </a:cubicBezTo>
                <a:cubicBezTo>
                  <a:pt x="1771939" y="2252742"/>
                  <a:pt x="1769843" y="2257600"/>
                  <a:pt x="1768700" y="2260743"/>
                </a:cubicBezTo>
                <a:cubicBezTo>
                  <a:pt x="1763938" y="2274173"/>
                  <a:pt x="1773082" y="2285793"/>
                  <a:pt x="1786226" y="2279412"/>
                </a:cubicBezTo>
                <a:close/>
                <a:moveTo>
                  <a:pt x="1745459" y="2332942"/>
                </a:moveTo>
                <a:cubicBezTo>
                  <a:pt x="1755270" y="2341705"/>
                  <a:pt x="1770796" y="2327989"/>
                  <a:pt x="1770510" y="2316369"/>
                </a:cubicBezTo>
                <a:cubicBezTo>
                  <a:pt x="1770320" y="2313130"/>
                  <a:pt x="1767272" y="2316750"/>
                  <a:pt x="1766224" y="2318655"/>
                </a:cubicBezTo>
                <a:cubicBezTo>
                  <a:pt x="1764795" y="2321226"/>
                  <a:pt x="1763081" y="2322751"/>
                  <a:pt x="1761842" y="2322560"/>
                </a:cubicBezTo>
                <a:cubicBezTo>
                  <a:pt x="1758890" y="2323513"/>
                  <a:pt x="1762795" y="2311225"/>
                  <a:pt x="1759366" y="2317036"/>
                </a:cubicBezTo>
                <a:cubicBezTo>
                  <a:pt x="1757556" y="2319607"/>
                  <a:pt x="1756985" y="2324179"/>
                  <a:pt x="1754127" y="2325608"/>
                </a:cubicBezTo>
                <a:cubicBezTo>
                  <a:pt x="1752127" y="2325703"/>
                  <a:pt x="1753746" y="2321989"/>
                  <a:pt x="1754508" y="2320369"/>
                </a:cubicBezTo>
                <a:cubicBezTo>
                  <a:pt x="1758033" y="2312749"/>
                  <a:pt x="1755937" y="2313035"/>
                  <a:pt x="1753556" y="2315797"/>
                </a:cubicBezTo>
                <a:cubicBezTo>
                  <a:pt x="1752222" y="2317321"/>
                  <a:pt x="1750412" y="2320846"/>
                  <a:pt x="1749174" y="2318845"/>
                </a:cubicBezTo>
                <a:cubicBezTo>
                  <a:pt x="1747841" y="2316845"/>
                  <a:pt x="1750889" y="2313988"/>
                  <a:pt x="1752127" y="2311797"/>
                </a:cubicBezTo>
                <a:cubicBezTo>
                  <a:pt x="1755365" y="2294652"/>
                  <a:pt x="1734315" y="2322655"/>
                  <a:pt x="1745459" y="2332942"/>
                </a:cubicBezTo>
                <a:close/>
                <a:moveTo>
                  <a:pt x="1714789" y="2380472"/>
                </a:moveTo>
                <a:cubicBezTo>
                  <a:pt x="1731172" y="2394379"/>
                  <a:pt x="1745555" y="2354659"/>
                  <a:pt x="1734125" y="2368280"/>
                </a:cubicBezTo>
                <a:cubicBezTo>
                  <a:pt x="1731172" y="2372947"/>
                  <a:pt x="1727743" y="2373328"/>
                  <a:pt x="1729458" y="2366661"/>
                </a:cubicBezTo>
                <a:cubicBezTo>
                  <a:pt x="1730315" y="2360755"/>
                  <a:pt x="1724790" y="2374662"/>
                  <a:pt x="1722980" y="2374186"/>
                </a:cubicBezTo>
                <a:cubicBezTo>
                  <a:pt x="1721171" y="2374186"/>
                  <a:pt x="1722885" y="2370947"/>
                  <a:pt x="1723647" y="2369518"/>
                </a:cubicBezTo>
                <a:cubicBezTo>
                  <a:pt x="1727171" y="2362660"/>
                  <a:pt x="1725457" y="2362946"/>
                  <a:pt x="1723076" y="2365327"/>
                </a:cubicBezTo>
                <a:cubicBezTo>
                  <a:pt x="1721837" y="2366661"/>
                  <a:pt x="1720028" y="2369804"/>
                  <a:pt x="1718980" y="2367899"/>
                </a:cubicBezTo>
                <a:cubicBezTo>
                  <a:pt x="1717932" y="2365994"/>
                  <a:pt x="1720790" y="2363518"/>
                  <a:pt x="1721933" y="2361613"/>
                </a:cubicBezTo>
                <a:cubicBezTo>
                  <a:pt x="1726029" y="2346087"/>
                  <a:pt x="1705835" y="2371233"/>
                  <a:pt x="1714789" y="2380472"/>
                </a:cubicBezTo>
                <a:close/>
                <a:moveTo>
                  <a:pt x="1679642" y="2426573"/>
                </a:moveTo>
                <a:cubicBezTo>
                  <a:pt x="1688024" y="2440575"/>
                  <a:pt x="1709169" y="2426954"/>
                  <a:pt x="1711646" y="2413714"/>
                </a:cubicBezTo>
                <a:cubicBezTo>
                  <a:pt x="1712408" y="2409618"/>
                  <a:pt x="1708026" y="2413333"/>
                  <a:pt x="1706216" y="2415429"/>
                </a:cubicBezTo>
                <a:cubicBezTo>
                  <a:pt x="1700406" y="2422096"/>
                  <a:pt x="1697549" y="2418286"/>
                  <a:pt x="1700883" y="2412000"/>
                </a:cubicBezTo>
                <a:cubicBezTo>
                  <a:pt x="1703740" y="2403808"/>
                  <a:pt x="1693167" y="2421334"/>
                  <a:pt x="1691167" y="2420191"/>
                </a:cubicBezTo>
                <a:cubicBezTo>
                  <a:pt x="1687071" y="2418667"/>
                  <a:pt x="1704121" y="2401903"/>
                  <a:pt x="1693358" y="2408380"/>
                </a:cubicBezTo>
                <a:cubicBezTo>
                  <a:pt x="1691453" y="2409809"/>
                  <a:pt x="1688595" y="2413429"/>
                  <a:pt x="1687738" y="2410666"/>
                </a:cubicBezTo>
                <a:cubicBezTo>
                  <a:pt x="1686881" y="2407809"/>
                  <a:pt x="1690976" y="2405428"/>
                  <a:pt x="1692977" y="2403046"/>
                </a:cubicBezTo>
                <a:cubicBezTo>
                  <a:pt x="1701454" y="2382949"/>
                  <a:pt x="1670879" y="2411333"/>
                  <a:pt x="1679642" y="2426573"/>
                </a:cubicBezTo>
                <a:close/>
                <a:moveTo>
                  <a:pt x="1674117" y="2381520"/>
                </a:moveTo>
                <a:cubicBezTo>
                  <a:pt x="1678689" y="2400379"/>
                  <a:pt x="1701168" y="2390473"/>
                  <a:pt x="1705454" y="2376376"/>
                </a:cubicBezTo>
                <a:cubicBezTo>
                  <a:pt x="1706883" y="2371995"/>
                  <a:pt x="1702311" y="2374757"/>
                  <a:pt x="1700311" y="2376567"/>
                </a:cubicBezTo>
                <a:cubicBezTo>
                  <a:pt x="1694977" y="2381520"/>
                  <a:pt x="1691167" y="2379710"/>
                  <a:pt x="1696120" y="2371042"/>
                </a:cubicBezTo>
                <a:cubicBezTo>
                  <a:pt x="1700025" y="2362565"/>
                  <a:pt x="1687643" y="2379615"/>
                  <a:pt x="1685738" y="2377805"/>
                </a:cubicBezTo>
                <a:cubicBezTo>
                  <a:pt x="1683737" y="2376186"/>
                  <a:pt x="1687738" y="2372471"/>
                  <a:pt x="1688690" y="2371233"/>
                </a:cubicBezTo>
                <a:cubicBezTo>
                  <a:pt x="1695644" y="2363518"/>
                  <a:pt x="1693643" y="2362660"/>
                  <a:pt x="1690024" y="2364661"/>
                </a:cubicBezTo>
                <a:cubicBezTo>
                  <a:pt x="1688024" y="2365804"/>
                  <a:pt x="1684785" y="2369233"/>
                  <a:pt x="1684499" y="2365804"/>
                </a:cubicBezTo>
                <a:cubicBezTo>
                  <a:pt x="1684214" y="2362279"/>
                  <a:pt x="1688405" y="2360565"/>
                  <a:pt x="1690595" y="2358469"/>
                </a:cubicBezTo>
                <a:cubicBezTo>
                  <a:pt x="1701740" y="2338372"/>
                  <a:pt x="1669164" y="2361041"/>
                  <a:pt x="1674117" y="2381520"/>
                </a:cubicBezTo>
                <a:close/>
                <a:moveTo>
                  <a:pt x="1680499" y="2331037"/>
                </a:moveTo>
                <a:cubicBezTo>
                  <a:pt x="1681833" y="2328751"/>
                  <a:pt x="1683547" y="2325037"/>
                  <a:pt x="1683452" y="2322655"/>
                </a:cubicBezTo>
                <a:cubicBezTo>
                  <a:pt x="1682880" y="2316940"/>
                  <a:pt x="1673355" y="2336371"/>
                  <a:pt x="1675070" y="2322751"/>
                </a:cubicBezTo>
                <a:cubicBezTo>
                  <a:pt x="1675355" y="2317417"/>
                  <a:pt x="1671069" y="2329990"/>
                  <a:pt x="1669164" y="2329704"/>
                </a:cubicBezTo>
                <a:cubicBezTo>
                  <a:pt x="1667450" y="2329704"/>
                  <a:pt x="1668879" y="2326656"/>
                  <a:pt x="1669545" y="2325322"/>
                </a:cubicBezTo>
                <a:cubicBezTo>
                  <a:pt x="1672688" y="2319036"/>
                  <a:pt x="1670974" y="2319131"/>
                  <a:pt x="1668783" y="2321322"/>
                </a:cubicBezTo>
                <a:cubicBezTo>
                  <a:pt x="1667640" y="2322560"/>
                  <a:pt x="1666021" y="2325418"/>
                  <a:pt x="1664973" y="2323703"/>
                </a:cubicBezTo>
                <a:cubicBezTo>
                  <a:pt x="1663830" y="2321893"/>
                  <a:pt x="1666497" y="2319607"/>
                  <a:pt x="1667640" y="2317893"/>
                </a:cubicBezTo>
                <a:cubicBezTo>
                  <a:pt x="1669164" y="2315416"/>
                  <a:pt x="1668212" y="2312273"/>
                  <a:pt x="1665640" y="2313702"/>
                </a:cubicBezTo>
                <a:cubicBezTo>
                  <a:pt x="1649162" y="2327037"/>
                  <a:pt x="1666211" y="2350278"/>
                  <a:pt x="1680499" y="2331037"/>
                </a:cubicBezTo>
                <a:close/>
                <a:moveTo>
                  <a:pt x="1649447" y="2477722"/>
                </a:moveTo>
                <a:cubicBezTo>
                  <a:pt x="1656115" y="2482294"/>
                  <a:pt x="1679546" y="2457529"/>
                  <a:pt x="1664687" y="2465530"/>
                </a:cubicBezTo>
                <a:cubicBezTo>
                  <a:pt x="1659258" y="2469531"/>
                  <a:pt x="1656401" y="2467626"/>
                  <a:pt x="1662211" y="2460482"/>
                </a:cubicBezTo>
                <a:cubicBezTo>
                  <a:pt x="1664306" y="2457910"/>
                  <a:pt x="1663354" y="2458101"/>
                  <a:pt x="1661258" y="2459530"/>
                </a:cubicBezTo>
                <a:cubicBezTo>
                  <a:pt x="1658401" y="2461053"/>
                  <a:pt x="1655448" y="2465816"/>
                  <a:pt x="1652210" y="2465530"/>
                </a:cubicBezTo>
                <a:cubicBezTo>
                  <a:pt x="1650876" y="2464387"/>
                  <a:pt x="1654496" y="2461530"/>
                  <a:pt x="1655924" y="2460196"/>
                </a:cubicBezTo>
                <a:cubicBezTo>
                  <a:pt x="1663163" y="2453910"/>
                  <a:pt x="1661639" y="2453052"/>
                  <a:pt x="1658306" y="2454576"/>
                </a:cubicBezTo>
                <a:cubicBezTo>
                  <a:pt x="1656496" y="2455434"/>
                  <a:pt x="1653067" y="2458101"/>
                  <a:pt x="1653448" y="2455148"/>
                </a:cubicBezTo>
                <a:cubicBezTo>
                  <a:pt x="1653829" y="2452100"/>
                  <a:pt x="1657639" y="2450862"/>
                  <a:pt x="1659830" y="2449243"/>
                </a:cubicBezTo>
                <a:cubicBezTo>
                  <a:pt x="1662973" y="2446957"/>
                  <a:pt x="1664306" y="2442385"/>
                  <a:pt x="1661258" y="2442575"/>
                </a:cubicBezTo>
                <a:cubicBezTo>
                  <a:pt x="1658401" y="2442766"/>
                  <a:pt x="1654210" y="2446290"/>
                  <a:pt x="1651543" y="2448766"/>
                </a:cubicBezTo>
                <a:cubicBezTo>
                  <a:pt x="1643161" y="2456958"/>
                  <a:pt x="1635350" y="2474008"/>
                  <a:pt x="1649447" y="2477722"/>
                </a:cubicBezTo>
                <a:close/>
                <a:moveTo>
                  <a:pt x="1638970" y="2428764"/>
                </a:moveTo>
                <a:cubicBezTo>
                  <a:pt x="1648971" y="2442194"/>
                  <a:pt x="1671355" y="2426859"/>
                  <a:pt x="1673165" y="2412762"/>
                </a:cubicBezTo>
                <a:cubicBezTo>
                  <a:pt x="1673546" y="2408857"/>
                  <a:pt x="1669259" y="2412571"/>
                  <a:pt x="1667450" y="2414857"/>
                </a:cubicBezTo>
                <a:cubicBezTo>
                  <a:pt x="1662687" y="2420953"/>
                  <a:pt x="1657829" y="2420953"/>
                  <a:pt x="1661258" y="2412095"/>
                </a:cubicBezTo>
                <a:cubicBezTo>
                  <a:pt x="1663259" y="2403999"/>
                  <a:pt x="1653734" y="2422382"/>
                  <a:pt x="1651352" y="2421525"/>
                </a:cubicBezTo>
                <a:cubicBezTo>
                  <a:pt x="1648876" y="2421334"/>
                  <a:pt x="1651638" y="2417048"/>
                  <a:pt x="1652876" y="2415143"/>
                </a:cubicBezTo>
                <a:cubicBezTo>
                  <a:pt x="1658687" y="2406285"/>
                  <a:pt x="1656210" y="2406380"/>
                  <a:pt x="1652686" y="2409333"/>
                </a:cubicBezTo>
                <a:cubicBezTo>
                  <a:pt x="1644113" y="2418382"/>
                  <a:pt x="1645637" y="2408857"/>
                  <a:pt x="1651733" y="2404094"/>
                </a:cubicBezTo>
                <a:cubicBezTo>
                  <a:pt x="1659354" y="2383996"/>
                  <a:pt x="1628873" y="2412857"/>
                  <a:pt x="1638970" y="2428764"/>
                </a:cubicBezTo>
                <a:close/>
                <a:moveTo>
                  <a:pt x="1635541" y="2377043"/>
                </a:moveTo>
                <a:cubicBezTo>
                  <a:pt x="1644113" y="2390378"/>
                  <a:pt x="1664021" y="2378758"/>
                  <a:pt x="1665926" y="2365327"/>
                </a:cubicBezTo>
                <a:cubicBezTo>
                  <a:pt x="1666783" y="2357231"/>
                  <a:pt x="1650305" y="2381615"/>
                  <a:pt x="1655353" y="2363422"/>
                </a:cubicBezTo>
                <a:cubicBezTo>
                  <a:pt x="1657353" y="2355802"/>
                  <a:pt x="1648590" y="2372471"/>
                  <a:pt x="1646495" y="2371423"/>
                </a:cubicBezTo>
                <a:cubicBezTo>
                  <a:pt x="1644304" y="2370947"/>
                  <a:pt x="1646780" y="2367137"/>
                  <a:pt x="1647923" y="2365518"/>
                </a:cubicBezTo>
                <a:cubicBezTo>
                  <a:pt x="1653162" y="2357612"/>
                  <a:pt x="1651067" y="2357422"/>
                  <a:pt x="1647828" y="2359898"/>
                </a:cubicBezTo>
                <a:cubicBezTo>
                  <a:pt x="1640018" y="2367709"/>
                  <a:pt x="1641542" y="2358850"/>
                  <a:pt x="1647066" y="2354850"/>
                </a:cubicBezTo>
                <a:cubicBezTo>
                  <a:pt x="1654115" y="2336181"/>
                  <a:pt x="1626206" y="2361708"/>
                  <a:pt x="1635541" y="2377043"/>
                </a:cubicBezTo>
                <a:close/>
                <a:moveTo>
                  <a:pt x="1581915" y="2446385"/>
                </a:moveTo>
                <a:cubicBezTo>
                  <a:pt x="1577534" y="2450195"/>
                  <a:pt x="1573819" y="2449243"/>
                  <a:pt x="1577629" y="2443147"/>
                </a:cubicBezTo>
                <a:cubicBezTo>
                  <a:pt x="1579915" y="2437622"/>
                  <a:pt x="1570676" y="2449433"/>
                  <a:pt x="1568675" y="2448290"/>
                </a:cubicBezTo>
                <a:cubicBezTo>
                  <a:pt x="1566866" y="2447623"/>
                  <a:pt x="1569628" y="2444956"/>
                  <a:pt x="1570866" y="2443813"/>
                </a:cubicBezTo>
                <a:cubicBezTo>
                  <a:pt x="1574867" y="2440194"/>
                  <a:pt x="1576391" y="2437146"/>
                  <a:pt x="1571628" y="2439432"/>
                </a:cubicBezTo>
                <a:cubicBezTo>
                  <a:pt x="1565818" y="2443813"/>
                  <a:pt x="1564865" y="2438956"/>
                  <a:pt x="1570009" y="2436479"/>
                </a:cubicBezTo>
                <a:cubicBezTo>
                  <a:pt x="1583344" y="2422192"/>
                  <a:pt x="1552769" y="2434765"/>
                  <a:pt x="1558484" y="2451433"/>
                </a:cubicBezTo>
                <a:cubicBezTo>
                  <a:pt x="1571342" y="2472484"/>
                  <a:pt x="1597631" y="2436003"/>
                  <a:pt x="1581915" y="2446385"/>
                </a:cubicBezTo>
                <a:close/>
                <a:moveTo>
                  <a:pt x="1620968" y="2420191"/>
                </a:moveTo>
                <a:cubicBezTo>
                  <a:pt x="1616300" y="2423430"/>
                  <a:pt x="1613443" y="2421525"/>
                  <a:pt x="1618301" y="2415334"/>
                </a:cubicBezTo>
                <a:cubicBezTo>
                  <a:pt x="1621444" y="2410285"/>
                  <a:pt x="1612681" y="2418286"/>
                  <a:pt x="1611443" y="2418953"/>
                </a:cubicBezTo>
                <a:cubicBezTo>
                  <a:pt x="1607156" y="2421239"/>
                  <a:pt x="1610109" y="2415715"/>
                  <a:pt x="1612395" y="2414572"/>
                </a:cubicBezTo>
                <a:cubicBezTo>
                  <a:pt x="1618586" y="2409333"/>
                  <a:pt x="1617158" y="2408476"/>
                  <a:pt x="1614110" y="2409618"/>
                </a:cubicBezTo>
                <a:cubicBezTo>
                  <a:pt x="1612490" y="2410285"/>
                  <a:pt x="1609538" y="2412476"/>
                  <a:pt x="1609728" y="2409809"/>
                </a:cubicBezTo>
                <a:cubicBezTo>
                  <a:pt x="1609823" y="2407047"/>
                  <a:pt x="1613252" y="2406190"/>
                  <a:pt x="1615158" y="2404856"/>
                </a:cubicBezTo>
                <a:cubicBezTo>
                  <a:pt x="1617920" y="2402951"/>
                  <a:pt x="1618777" y="2398951"/>
                  <a:pt x="1615919" y="2398855"/>
                </a:cubicBezTo>
                <a:cubicBezTo>
                  <a:pt x="1613252" y="2398855"/>
                  <a:pt x="1609633" y="2401713"/>
                  <a:pt x="1607442" y="2403808"/>
                </a:cubicBezTo>
                <a:cubicBezTo>
                  <a:pt x="1595155" y="2413429"/>
                  <a:pt x="1599346" y="2438575"/>
                  <a:pt x="1617634" y="2428383"/>
                </a:cubicBezTo>
                <a:cubicBezTo>
                  <a:pt x="1620777" y="2426954"/>
                  <a:pt x="1630969" y="2414857"/>
                  <a:pt x="1620968" y="2420191"/>
                </a:cubicBezTo>
                <a:close/>
                <a:moveTo>
                  <a:pt x="1622206" y="2474103"/>
                </a:moveTo>
                <a:cubicBezTo>
                  <a:pt x="1626778" y="2471245"/>
                  <a:pt x="1637351" y="2453910"/>
                  <a:pt x="1624492" y="2464292"/>
                </a:cubicBezTo>
                <a:cubicBezTo>
                  <a:pt x="1618491" y="2469817"/>
                  <a:pt x="1613538" y="2468959"/>
                  <a:pt x="1618872" y="2460673"/>
                </a:cubicBezTo>
                <a:cubicBezTo>
                  <a:pt x="1620587" y="2457529"/>
                  <a:pt x="1619444" y="2458101"/>
                  <a:pt x="1617062" y="2460196"/>
                </a:cubicBezTo>
                <a:cubicBezTo>
                  <a:pt x="1613633" y="2462577"/>
                  <a:pt x="1610966" y="2468007"/>
                  <a:pt x="1606871" y="2468578"/>
                </a:cubicBezTo>
                <a:cubicBezTo>
                  <a:pt x="1604394" y="2468007"/>
                  <a:pt x="1608109" y="2464101"/>
                  <a:pt x="1609728" y="2462482"/>
                </a:cubicBezTo>
                <a:cubicBezTo>
                  <a:pt x="1617348" y="2454576"/>
                  <a:pt x="1614872" y="2454291"/>
                  <a:pt x="1610776" y="2456672"/>
                </a:cubicBezTo>
                <a:cubicBezTo>
                  <a:pt x="1608490" y="2458006"/>
                  <a:pt x="1604870" y="2461530"/>
                  <a:pt x="1604204" y="2458672"/>
                </a:cubicBezTo>
                <a:cubicBezTo>
                  <a:pt x="1603537" y="2455815"/>
                  <a:pt x="1608395" y="2453529"/>
                  <a:pt x="1610776" y="2451338"/>
                </a:cubicBezTo>
                <a:cubicBezTo>
                  <a:pt x="1614014" y="2448100"/>
                  <a:pt x="1613919" y="2443432"/>
                  <a:pt x="1609919" y="2444670"/>
                </a:cubicBezTo>
                <a:cubicBezTo>
                  <a:pt x="1581725" y="2458386"/>
                  <a:pt x="1590488" y="2496772"/>
                  <a:pt x="1622206" y="2474103"/>
                </a:cubicBezTo>
                <a:close/>
                <a:moveTo>
                  <a:pt x="1584392" y="2511536"/>
                </a:moveTo>
                <a:cubicBezTo>
                  <a:pt x="1590202" y="2524871"/>
                  <a:pt x="1612205" y="2514775"/>
                  <a:pt x="1617158" y="2504107"/>
                </a:cubicBezTo>
                <a:cubicBezTo>
                  <a:pt x="1618682" y="2500868"/>
                  <a:pt x="1613824" y="2503440"/>
                  <a:pt x="1611824" y="2504964"/>
                </a:cubicBezTo>
                <a:cubicBezTo>
                  <a:pt x="1606204" y="2509250"/>
                  <a:pt x="1602299" y="2508488"/>
                  <a:pt x="1607442" y="2501630"/>
                </a:cubicBezTo>
                <a:cubicBezTo>
                  <a:pt x="1611347" y="2495248"/>
                  <a:pt x="1598489" y="2509060"/>
                  <a:pt x="1596679" y="2507821"/>
                </a:cubicBezTo>
                <a:cubicBezTo>
                  <a:pt x="1594679" y="2506774"/>
                  <a:pt x="1598965" y="2503726"/>
                  <a:pt x="1599727" y="2502868"/>
                </a:cubicBezTo>
                <a:cubicBezTo>
                  <a:pt x="1606871" y="2496486"/>
                  <a:pt x="1604870" y="2496106"/>
                  <a:pt x="1601156" y="2498010"/>
                </a:cubicBezTo>
                <a:cubicBezTo>
                  <a:pt x="1591631" y="2504107"/>
                  <a:pt x="1595726" y="2496201"/>
                  <a:pt x="1601727" y="2493534"/>
                </a:cubicBezTo>
                <a:cubicBezTo>
                  <a:pt x="1613252" y="2477818"/>
                  <a:pt x="1579534" y="2498677"/>
                  <a:pt x="1584392" y="2511536"/>
                </a:cubicBezTo>
                <a:close/>
                <a:moveTo>
                  <a:pt x="1582582" y="2492867"/>
                </a:moveTo>
                <a:cubicBezTo>
                  <a:pt x="1588392" y="2486581"/>
                  <a:pt x="1587725" y="2480961"/>
                  <a:pt x="1578677" y="2488295"/>
                </a:cubicBezTo>
                <a:cubicBezTo>
                  <a:pt x="1570390" y="2495248"/>
                  <a:pt x="1566104" y="2491819"/>
                  <a:pt x="1571247" y="2484580"/>
                </a:cubicBezTo>
                <a:cubicBezTo>
                  <a:pt x="1574771" y="2476389"/>
                  <a:pt x="1560008" y="2494867"/>
                  <a:pt x="1557055" y="2493153"/>
                </a:cubicBezTo>
                <a:cubicBezTo>
                  <a:pt x="1554293" y="2492581"/>
                  <a:pt x="1557341" y="2489533"/>
                  <a:pt x="1559341" y="2487533"/>
                </a:cubicBezTo>
                <a:cubicBezTo>
                  <a:pt x="1571438" y="2475722"/>
                  <a:pt x="1562960" y="2478389"/>
                  <a:pt x="1556388" y="2483247"/>
                </a:cubicBezTo>
                <a:cubicBezTo>
                  <a:pt x="1554864" y="2484009"/>
                  <a:pt x="1553531" y="2484104"/>
                  <a:pt x="1553054" y="2482580"/>
                </a:cubicBezTo>
                <a:cubicBezTo>
                  <a:pt x="1552102" y="2479627"/>
                  <a:pt x="1557722" y="2477056"/>
                  <a:pt x="1560579" y="2474674"/>
                </a:cubicBezTo>
                <a:cubicBezTo>
                  <a:pt x="1564675" y="2471245"/>
                  <a:pt x="1563913" y="2466292"/>
                  <a:pt x="1558865" y="2467721"/>
                </a:cubicBezTo>
                <a:cubicBezTo>
                  <a:pt x="1514859" y="2490867"/>
                  <a:pt x="1553626" y="2525919"/>
                  <a:pt x="1582582" y="2492867"/>
                </a:cubicBezTo>
                <a:close/>
                <a:moveTo>
                  <a:pt x="1549816" y="2549350"/>
                </a:moveTo>
                <a:cubicBezTo>
                  <a:pt x="1558484" y="2554684"/>
                  <a:pt x="1591345" y="2530395"/>
                  <a:pt x="1570676" y="2537920"/>
                </a:cubicBezTo>
                <a:cubicBezTo>
                  <a:pt x="1563818" y="2541444"/>
                  <a:pt x="1559912" y="2540016"/>
                  <a:pt x="1565532" y="2534301"/>
                </a:cubicBezTo>
                <a:cubicBezTo>
                  <a:pt x="1567533" y="2532491"/>
                  <a:pt x="1571247" y="2529157"/>
                  <a:pt x="1565818" y="2531824"/>
                </a:cubicBezTo>
                <a:cubicBezTo>
                  <a:pt x="1561913" y="2533348"/>
                  <a:pt x="1557531" y="2537730"/>
                  <a:pt x="1553340" y="2537253"/>
                </a:cubicBezTo>
                <a:cubicBezTo>
                  <a:pt x="1551435" y="2536015"/>
                  <a:pt x="1556388" y="2533348"/>
                  <a:pt x="1558484" y="2532205"/>
                </a:cubicBezTo>
                <a:cubicBezTo>
                  <a:pt x="1568390" y="2526395"/>
                  <a:pt x="1566294" y="2525347"/>
                  <a:pt x="1561722" y="2526681"/>
                </a:cubicBezTo>
                <a:cubicBezTo>
                  <a:pt x="1560198" y="2526871"/>
                  <a:pt x="1554959" y="2530300"/>
                  <a:pt x="1555150" y="2526967"/>
                </a:cubicBezTo>
                <a:cubicBezTo>
                  <a:pt x="1555817" y="2524014"/>
                  <a:pt x="1560865" y="2522966"/>
                  <a:pt x="1563913" y="2521442"/>
                </a:cubicBezTo>
                <a:cubicBezTo>
                  <a:pt x="1568104" y="2519251"/>
                  <a:pt x="1570009" y="2514775"/>
                  <a:pt x="1565818" y="2514775"/>
                </a:cubicBezTo>
                <a:cubicBezTo>
                  <a:pt x="1562008" y="2514870"/>
                  <a:pt x="1556388" y="2518203"/>
                  <a:pt x="1552769" y="2520490"/>
                </a:cubicBezTo>
                <a:cubicBezTo>
                  <a:pt x="1540862" y="2526585"/>
                  <a:pt x="1530766" y="2546017"/>
                  <a:pt x="1549816" y="2549350"/>
                </a:cubicBezTo>
                <a:close/>
                <a:moveTo>
                  <a:pt x="1171769" y="1442641"/>
                </a:moveTo>
                <a:cubicBezTo>
                  <a:pt x="1146146" y="1416923"/>
                  <a:pt x="1120619" y="1447212"/>
                  <a:pt x="1159196" y="1459214"/>
                </a:cubicBezTo>
                <a:cubicBezTo>
                  <a:pt x="1165958" y="1459119"/>
                  <a:pt x="1144146" y="1447975"/>
                  <a:pt x="1157767" y="1450070"/>
                </a:cubicBezTo>
                <a:cubicBezTo>
                  <a:pt x="1159862" y="1450737"/>
                  <a:pt x="1163577" y="1451880"/>
                  <a:pt x="1159577" y="1449213"/>
                </a:cubicBezTo>
                <a:cubicBezTo>
                  <a:pt x="1157005" y="1447022"/>
                  <a:pt x="1152147" y="1446260"/>
                  <a:pt x="1150433" y="1443403"/>
                </a:cubicBezTo>
                <a:cubicBezTo>
                  <a:pt x="1150337" y="1441593"/>
                  <a:pt x="1154528" y="1443498"/>
                  <a:pt x="1156243" y="1444260"/>
                </a:cubicBezTo>
                <a:cubicBezTo>
                  <a:pt x="1167863" y="1450356"/>
                  <a:pt x="1162244" y="1444545"/>
                  <a:pt x="1158338" y="1441688"/>
                </a:cubicBezTo>
                <a:cubicBezTo>
                  <a:pt x="1157481" y="1440831"/>
                  <a:pt x="1157005" y="1440164"/>
                  <a:pt x="1158148" y="1439688"/>
                </a:cubicBezTo>
                <a:cubicBezTo>
                  <a:pt x="1160529" y="1438735"/>
                  <a:pt x="1163577" y="1442164"/>
                  <a:pt x="1166054" y="1443593"/>
                </a:cubicBezTo>
                <a:cubicBezTo>
                  <a:pt x="1168244" y="1445117"/>
                  <a:pt x="1173483" y="1446546"/>
                  <a:pt x="1171769" y="1442641"/>
                </a:cubicBezTo>
                <a:close/>
                <a:moveTo>
                  <a:pt x="1188723" y="1475883"/>
                </a:moveTo>
                <a:cubicBezTo>
                  <a:pt x="1157005" y="1443688"/>
                  <a:pt x="1141860" y="1490456"/>
                  <a:pt x="1178531" y="1500743"/>
                </a:cubicBezTo>
                <a:cubicBezTo>
                  <a:pt x="1185580" y="1499981"/>
                  <a:pt x="1162529" y="1486932"/>
                  <a:pt x="1176245" y="1488265"/>
                </a:cubicBezTo>
                <a:cubicBezTo>
                  <a:pt x="1178627" y="1489027"/>
                  <a:pt x="1181960" y="1489980"/>
                  <a:pt x="1177865" y="1486837"/>
                </a:cubicBezTo>
                <a:cubicBezTo>
                  <a:pt x="1176341" y="1485122"/>
                  <a:pt x="1163768" y="1480359"/>
                  <a:pt x="1169673" y="1478740"/>
                </a:cubicBezTo>
                <a:cubicBezTo>
                  <a:pt x="1173293" y="1479502"/>
                  <a:pt x="1177865" y="1483598"/>
                  <a:pt x="1180913" y="1483217"/>
                </a:cubicBezTo>
                <a:cubicBezTo>
                  <a:pt x="1182437" y="1480836"/>
                  <a:pt x="1171959" y="1475978"/>
                  <a:pt x="1174912" y="1473883"/>
                </a:cubicBezTo>
                <a:cubicBezTo>
                  <a:pt x="1177007" y="1472263"/>
                  <a:pt x="1180722" y="1476454"/>
                  <a:pt x="1183294" y="1478169"/>
                </a:cubicBezTo>
                <a:cubicBezTo>
                  <a:pt x="1186913" y="1480836"/>
                  <a:pt x="1191009" y="1479883"/>
                  <a:pt x="1188723" y="1475883"/>
                </a:cubicBezTo>
                <a:close/>
                <a:moveTo>
                  <a:pt x="1199867" y="1509411"/>
                </a:moveTo>
                <a:cubicBezTo>
                  <a:pt x="1188818" y="1505601"/>
                  <a:pt x="1184151" y="1518174"/>
                  <a:pt x="1187485" y="1526841"/>
                </a:cubicBezTo>
                <a:cubicBezTo>
                  <a:pt x="1187580" y="1531223"/>
                  <a:pt x="1203868" y="1546654"/>
                  <a:pt x="1197486" y="1533985"/>
                </a:cubicBezTo>
                <a:cubicBezTo>
                  <a:pt x="1195867" y="1531509"/>
                  <a:pt x="1195200" y="1529413"/>
                  <a:pt x="1195772" y="1528461"/>
                </a:cubicBezTo>
                <a:cubicBezTo>
                  <a:pt x="1196629" y="1525317"/>
                  <a:pt x="1205487" y="1534462"/>
                  <a:pt x="1201677" y="1528651"/>
                </a:cubicBezTo>
                <a:cubicBezTo>
                  <a:pt x="1200153" y="1525794"/>
                  <a:pt x="1196057" y="1523603"/>
                  <a:pt x="1195962" y="1520365"/>
                </a:cubicBezTo>
                <a:cubicBezTo>
                  <a:pt x="1198058" y="1517126"/>
                  <a:pt x="1208726" y="1534462"/>
                  <a:pt x="1205201" y="1523984"/>
                </a:cubicBezTo>
                <a:cubicBezTo>
                  <a:pt x="1199677" y="1515126"/>
                  <a:pt x="1207297" y="1518650"/>
                  <a:pt x="1209488" y="1524555"/>
                </a:cubicBezTo>
                <a:cubicBezTo>
                  <a:pt x="1222442" y="1535033"/>
                  <a:pt x="1209678" y="1509982"/>
                  <a:pt x="1199867" y="1509411"/>
                </a:cubicBezTo>
                <a:close/>
                <a:moveTo>
                  <a:pt x="1221965" y="1566561"/>
                </a:moveTo>
                <a:cubicBezTo>
                  <a:pt x="1227109" y="1571037"/>
                  <a:pt x="1217203" y="1557321"/>
                  <a:pt x="1218441" y="1555893"/>
                </a:cubicBezTo>
                <a:cubicBezTo>
                  <a:pt x="1219394" y="1554083"/>
                  <a:pt x="1221680" y="1557607"/>
                  <a:pt x="1222632" y="1559226"/>
                </a:cubicBezTo>
                <a:cubicBezTo>
                  <a:pt x="1227109" y="1566846"/>
                  <a:pt x="1227871" y="1565037"/>
                  <a:pt x="1227014" y="1561322"/>
                </a:cubicBezTo>
                <a:cubicBezTo>
                  <a:pt x="1223204" y="1551321"/>
                  <a:pt x="1229966" y="1556369"/>
                  <a:pt x="1231205" y="1562655"/>
                </a:cubicBezTo>
                <a:cubicBezTo>
                  <a:pt x="1243778" y="1576753"/>
                  <a:pt x="1232062" y="1540176"/>
                  <a:pt x="1216441" y="1544463"/>
                </a:cubicBezTo>
                <a:cubicBezTo>
                  <a:pt x="1204344" y="1548558"/>
                  <a:pt x="1207964" y="1568275"/>
                  <a:pt x="1216917" y="1574752"/>
                </a:cubicBezTo>
                <a:cubicBezTo>
                  <a:pt x="1222823" y="1578372"/>
                  <a:pt x="1209869" y="1555607"/>
                  <a:pt x="1221965" y="1566561"/>
                </a:cubicBezTo>
                <a:close/>
                <a:moveTo>
                  <a:pt x="1223204" y="1736201"/>
                </a:moveTo>
                <a:cubicBezTo>
                  <a:pt x="1223394" y="1741249"/>
                  <a:pt x="1225680" y="1731343"/>
                  <a:pt x="1226252" y="1730200"/>
                </a:cubicBezTo>
                <a:cubicBezTo>
                  <a:pt x="1228157" y="1726390"/>
                  <a:pt x="1228728" y="1731724"/>
                  <a:pt x="1227680" y="1733725"/>
                </a:cubicBezTo>
                <a:cubicBezTo>
                  <a:pt x="1225871" y="1740583"/>
                  <a:pt x="1227299" y="1740487"/>
                  <a:pt x="1228823" y="1738201"/>
                </a:cubicBezTo>
                <a:cubicBezTo>
                  <a:pt x="1229681" y="1736963"/>
                  <a:pt x="1230633" y="1733725"/>
                  <a:pt x="1231776" y="1735820"/>
                </a:cubicBezTo>
                <a:cubicBezTo>
                  <a:pt x="1233014" y="1737916"/>
                  <a:pt x="1231014" y="1740297"/>
                  <a:pt x="1230347" y="1742202"/>
                </a:cubicBezTo>
                <a:cubicBezTo>
                  <a:pt x="1229585" y="1758966"/>
                  <a:pt x="1242920" y="1732105"/>
                  <a:pt x="1233014" y="1722866"/>
                </a:cubicBezTo>
                <a:cubicBezTo>
                  <a:pt x="1224251" y="1713912"/>
                  <a:pt x="1214441" y="1726295"/>
                  <a:pt x="1216060" y="1735820"/>
                </a:cubicBezTo>
                <a:cubicBezTo>
                  <a:pt x="1217393" y="1742011"/>
                  <a:pt x="1222632" y="1721533"/>
                  <a:pt x="1223204" y="1736201"/>
                </a:cubicBezTo>
                <a:close/>
                <a:moveTo>
                  <a:pt x="1183103" y="1968706"/>
                </a:moveTo>
                <a:cubicBezTo>
                  <a:pt x="1183675" y="1976326"/>
                  <a:pt x="1186532" y="1957371"/>
                  <a:pt x="1188723" y="1957276"/>
                </a:cubicBezTo>
                <a:cubicBezTo>
                  <a:pt x="1190819" y="1956609"/>
                  <a:pt x="1189771" y="1961277"/>
                  <a:pt x="1189199" y="1963277"/>
                </a:cubicBezTo>
                <a:cubicBezTo>
                  <a:pt x="1186818" y="1972897"/>
                  <a:pt x="1188818" y="1972040"/>
                  <a:pt x="1190914" y="1968325"/>
                </a:cubicBezTo>
                <a:cubicBezTo>
                  <a:pt x="1195676" y="1957467"/>
                  <a:pt x="1196915" y="1966611"/>
                  <a:pt x="1193105" y="1972612"/>
                </a:cubicBezTo>
                <a:cubicBezTo>
                  <a:pt x="1191771" y="1976612"/>
                  <a:pt x="1193676" y="1980327"/>
                  <a:pt x="1196438" y="1977565"/>
                </a:cubicBezTo>
                <a:cubicBezTo>
                  <a:pt x="1198915" y="1974993"/>
                  <a:pt x="1200439" y="1969278"/>
                  <a:pt x="1201201" y="1965563"/>
                </a:cubicBezTo>
                <a:cubicBezTo>
                  <a:pt x="1205582" y="1930320"/>
                  <a:pt x="1169197" y="1947370"/>
                  <a:pt x="1172816" y="1971945"/>
                </a:cubicBezTo>
                <a:cubicBezTo>
                  <a:pt x="1174721" y="1979565"/>
                  <a:pt x="1182151" y="1950133"/>
                  <a:pt x="1183103" y="1968706"/>
                </a:cubicBezTo>
                <a:close/>
                <a:moveTo>
                  <a:pt x="1195391" y="1934130"/>
                </a:moveTo>
                <a:cubicBezTo>
                  <a:pt x="1196724" y="1937750"/>
                  <a:pt x="1199391" y="1931749"/>
                  <a:pt x="1200058" y="1928892"/>
                </a:cubicBezTo>
                <a:cubicBezTo>
                  <a:pt x="1202153" y="1919557"/>
                  <a:pt x="1207011" y="1919653"/>
                  <a:pt x="1207297" y="1927558"/>
                </a:cubicBezTo>
                <a:cubicBezTo>
                  <a:pt x="1209107" y="1935369"/>
                  <a:pt x="1209869" y="1914128"/>
                  <a:pt x="1212536" y="1913557"/>
                </a:cubicBezTo>
                <a:cubicBezTo>
                  <a:pt x="1215012" y="1912128"/>
                  <a:pt x="1214250" y="1917652"/>
                  <a:pt x="1213964" y="1919843"/>
                </a:cubicBezTo>
                <a:cubicBezTo>
                  <a:pt x="1212440" y="1930892"/>
                  <a:pt x="1214726" y="1929368"/>
                  <a:pt x="1216822" y="1924701"/>
                </a:cubicBezTo>
                <a:cubicBezTo>
                  <a:pt x="1217965" y="1922129"/>
                  <a:pt x="1218822" y="1916890"/>
                  <a:pt x="1221204" y="1918509"/>
                </a:cubicBezTo>
                <a:cubicBezTo>
                  <a:pt x="1223585" y="1920033"/>
                  <a:pt x="1220822" y="1925272"/>
                  <a:pt x="1220156" y="1928606"/>
                </a:cubicBezTo>
                <a:cubicBezTo>
                  <a:pt x="1219013" y="1933559"/>
                  <a:pt x="1222156" y="1936797"/>
                  <a:pt x="1225013" y="1932702"/>
                </a:cubicBezTo>
                <a:cubicBezTo>
                  <a:pt x="1244540" y="1884982"/>
                  <a:pt x="1189485" y="1892887"/>
                  <a:pt x="1195391" y="1934130"/>
                </a:cubicBezTo>
                <a:close/>
                <a:moveTo>
                  <a:pt x="1208154" y="1875266"/>
                </a:moveTo>
                <a:cubicBezTo>
                  <a:pt x="1209678" y="1877933"/>
                  <a:pt x="1211393" y="1872694"/>
                  <a:pt x="1211678" y="1870313"/>
                </a:cubicBezTo>
                <a:cubicBezTo>
                  <a:pt x="1212440" y="1863741"/>
                  <a:pt x="1216155" y="1860502"/>
                  <a:pt x="1217774" y="1867837"/>
                </a:cubicBezTo>
                <a:cubicBezTo>
                  <a:pt x="1219584" y="1873170"/>
                  <a:pt x="1219584" y="1859740"/>
                  <a:pt x="1219870" y="1858312"/>
                </a:cubicBezTo>
                <a:cubicBezTo>
                  <a:pt x="1220918" y="1852882"/>
                  <a:pt x="1223585" y="1856025"/>
                  <a:pt x="1222823" y="1860407"/>
                </a:cubicBezTo>
                <a:cubicBezTo>
                  <a:pt x="1222537" y="1869456"/>
                  <a:pt x="1224442" y="1867837"/>
                  <a:pt x="1225775" y="1863741"/>
                </a:cubicBezTo>
                <a:cubicBezTo>
                  <a:pt x="1226537" y="1861455"/>
                  <a:pt x="1226728" y="1857168"/>
                  <a:pt x="1229014" y="1857930"/>
                </a:cubicBezTo>
                <a:cubicBezTo>
                  <a:pt x="1231300" y="1858692"/>
                  <a:pt x="1229395" y="1863360"/>
                  <a:pt x="1229014" y="1866217"/>
                </a:cubicBezTo>
                <a:cubicBezTo>
                  <a:pt x="1228538" y="1870408"/>
                  <a:pt x="1231586" y="1872313"/>
                  <a:pt x="1233586" y="1868503"/>
                </a:cubicBezTo>
                <a:cubicBezTo>
                  <a:pt x="1245873" y="1826117"/>
                  <a:pt x="1198534" y="1845072"/>
                  <a:pt x="1208154" y="1875266"/>
                </a:cubicBezTo>
                <a:close/>
                <a:moveTo>
                  <a:pt x="1222918" y="1811639"/>
                </a:moveTo>
                <a:cubicBezTo>
                  <a:pt x="1225299" y="1818687"/>
                  <a:pt x="1229871" y="1790493"/>
                  <a:pt x="1232443" y="1807924"/>
                </a:cubicBezTo>
                <a:cubicBezTo>
                  <a:pt x="1233681" y="1815068"/>
                  <a:pt x="1234729" y="1796970"/>
                  <a:pt x="1236824" y="1796685"/>
                </a:cubicBezTo>
                <a:cubicBezTo>
                  <a:pt x="1238825" y="1795828"/>
                  <a:pt x="1238253" y="1800400"/>
                  <a:pt x="1237872" y="1802304"/>
                </a:cubicBezTo>
                <a:cubicBezTo>
                  <a:pt x="1236443" y="1811639"/>
                  <a:pt x="1238253" y="1810687"/>
                  <a:pt x="1239968" y="1806972"/>
                </a:cubicBezTo>
                <a:cubicBezTo>
                  <a:pt x="1240920" y="1804876"/>
                  <a:pt x="1241682" y="1800590"/>
                  <a:pt x="1243587" y="1802209"/>
                </a:cubicBezTo>
                <a:cubicBezTo>
                  <a:pt x="1245492" y="1803924"/>
                  <a:pt x="1243206" y="1808020"/>
                  <a:pt x="1242539" y="1810782"/>
                </a:cubicBezTo>
                <a:cubicBezTo>
                  <a:pt x="1241587" y="1814878"/>
                  <a:pt x="1243873" y="1818307"/>
                  <a:pt x="1246254" y="1815163"/>
                </a:cubicBezTo>
                <a:cubicBezTo>
                  <a:pt x="1263018" y="1778206"/>
                  <a:pt x="1219394" y="1774301"/>
                  <a:pt x="1222918" y="1811639"/>
                </a:cubicBezTo>
                <a:close/>
                <a:moveTo>
                  <a:pt x="1252350" y="1754108"/>
                </a:moveTo>
                <a:cubicBezTo>
                  <a:pt x="1253303" y="1747536"/>
                  <a:pt x="1256351" y="1752108"/>
                  <a:pt x="1255874" y="1756870"/>
                </a:cubicBezTo>
                <a:cubicBezTo>
                  <a:pt x="1256255" y="1767633"/>
                  <a:pt x="1258160" y="1765919"/>
                  <a:pt x="1259399" y="1761061"/>
                </a:cubicBezTo>
                <a:cubicBezTo>
                  <a:pt x="1260065" y="1758394"/>
                  <a:pt x="1260065" y="1753346"/>
                  <a:pt x="1262542" y="1754394"/>
                </a:cubicBezTo>
                <a:cubicBezTo>
                  <a:pt x="1265114" y="1755441"/>
                  <a:pt x="1263304" y="1760966"/>
                  <a:pt x="1263209" y="1764300"/>
                </a:cubicBezTo>
                <a:cubicBezTo>
                  <a:pt x="1262923" y="1769158"/>
                  <a:pt x="1266257" y="1771920"/>
                  <a:pt x="1268447" y="1767538"/>
                </a:cubicBezTo>
                <a:cubicBezTo>
                  <a:pt x="1278925" y="1733534"/>
                  <a:pt x="1243968" y="1724200"/>
                  <a:pt x="1238634" y="1760299"/>
                </a:cubicBezTo>
                <a:cubicBezTo>
                  <a:pt x="1238539" y="1764204"/>
                  <a:pt x="1238634" y="1770205"/>
                  <a:pt x="1240254" y="1772967"/>
                </a:cubicBezTo>
                <a:cubicBezTo>
                  <a:pt x="1244444" y="1779540"/>
                  <a:pt x="1244349" y="1747250"/>
                  <a:pt x="1250731" y="1765157"/>
                </a:cubicBezTo>
                <a:cubicBezTo>
                  <a:pt x="1253017" y="1771825"/>
                  <a:pt x="1252255" y="1755822"/>
                  <a:pt x="1252350" y="1754108"/>
                </a:cubicBezTo>
                <a:close/>
                <a:moveTo>
                  <a:pt x="1248445" y="1644094"/>
                </a:moveTo>
                <a:cubicBezTo>
                  <a:pt x="1249302" y="1638855"/>
                  <a:pt x="1251874" y="1645142"/>
                  <a:pt x="1251302" y="1647904"/>
                </a:cubicBezTo>
                <a:cubicBezTo>
                  <a:pt x="1251302" y="1656858"/>
                  <a:pt x="1252922" y="1656286"/>
                  <a:pt x="1254065" y="1652953"/>
                </a:cubicBezTo>
                <a:cubicBezTo>
                  <a:pt x="1254636" y="1651143"/>
                  <a:pt x="1254827" y="1646952"/>
                  <a:pt x="1256827" y="1649047"/>
                </a:cubicBezTo>
                <a:cubicBezTo>
                  <a:pt x="1258922" y="1651238"/>
                  <a:pt x="1257303" y="1654762"/>
                  <a:pt x="1257113" y="1657429"/>
                </a:cubicBezTo>
                <a:cubicBezTo>
                  <a:pt x="1256732" y="1661144"/>
                  <a:pt x="1259208" y="1665240"/>
                  <a:pt x="1261208" y="1662668"/>
                </a:cubicBezTo>
                <a:cubicBezTo>
                  <a:pt x="1271495" y="1644761"/>
                  <a:pt x="1243778" y="1612852"/>
                  <a:pt x="1236920" y="1643142"/>
                </a:cubicBezTo>
                <a:cubicBezTo>
                  <a:pt x="1236253" y="1646666"/>
                  <a:pt x="1238825" y="1662478"/>
                  <a:pt x="1241301" y="1651143"/>
                </a:cubicBezTo>
                <a:cubicBezTo>
                  <a:pt x="1241587" y="1648190"/>
                  <a:pt x="1242444" y="1646380"/>
                  <a:pt x="1243587" y="1646380"/>
                </a:cubicBezTo>
                <a:cubicBezTo>
                  <a:pt x="1244635" y="1646380"/>
                  <a:pt x="1246064" y="1648095"/>
                  <a:pt x="1246826" y="1652286"/>
                </a:cubicBezTo>
                <a:cubicBezTo>
                  <a:pt x="1248635" y="1658477"/>
                  <a:pt x="1248350" y="1645618"/>
                  <a:pt x="1248445" y="1644094"/>
                </a:cubicBezTo>
                <a:close/>
                <a:moveTo>
                  <a:pt x="1262733" y="1706292"/>
                </a:moveTo>
                <a:cubicBezTo>
                  <a:pt x="1260732" y="1695625"/>
                  <a:pt x="1248445" y="1690100"/>
                  <a:pt x="1241682" y="1699339"/>
                </a:cubicBezTo>
                <a:cubicBezTo>
                  <a:pt x="1238158" y="1701530"/>
                  <a:pt x="1236062" y="1725533"/>
                  <a:pt x="1242063" y="1713055"/>
                </a:cubicBezTo>
                <a:cubicBezTo>
                  <a:pt x="1248731" y="1698768"/>
                  <a:pt x="1246159" y="1724009"/>
                  <a:pt x="1248635" y="1715437"/>
                </a:cubicBezTo>
                <a:cubicBezTo>
                  <a:pt x="1249969" y="1712579"/>
                  <a:pt x="1249397" y="1707531"/>
                  <a:pt x="1251874" y="1705816"/>
                </a:cubicBezTo>
                <a:cubicBezTo>
                  <a:pt x="1253684" y="1705816"/>
                  <a:pt x="1253112" y="1709912"/>
                  <a:pt x="1252636" y="1711817"/>
                </a:cubicBezTo>
                <a:cubicBezTo>
                  <a:pt x="1250731" y="1720675"/>
                  <a:pt x="1252541" y="1720485"/>
                  <a:pt x="1254255" y="1717437"/>
                </a:cubicBezTo>
                <a:cubicBezTo>
                  <a:pt x="1255208" y="1715722"/>
                  <a:pt x="1256255" y="1711626"/>
                  <a:pt x="1257779" y="1714103"/>
                </a:cubicBezTo>
                <a:cubicBezTo>
                  <a:pt x="1259399" y="1716675"/>
                  <a:pt x="1257017" y="1719913"/>
                  <a:pt x="1256255" y="1722485"/>
                </a:cubicBezTo>
                <a:cubicBezTo>
                  <a:pt x="1255398" y="1724866"/>
                  <a:pt x="1256160" y="1730676"/>
                  <a:pt x="1259399" y="1728581"/>
                </a:cubicBezTo>
                <a:cubicBezTo>
                  <a:pt x="1263590" y="1723437"/>
                  <a:pt x="1264828" y="1712579"/>
                  <a:pt x="1262733" y="1706292"/>
                </a:cubicBezTo>
                <a:close/>
                <a:moveTo>
                  <a:pt x="1220918" y="1684480"/>
                </a:moveTo>
                <a:cubicBezTo>
                  <a:pt x="1221584" y="1687147"/>
                  <a:pt x="1222823" y="1691148"/>
                  <a:pt x="1224442" y="1692672"/>
                </a:cubicBezTo>
                <a:cubicBezTo>
                  <a:pt x="1229014" y="1696291"/>
                  <a:pt x="1222823" y="1674288"/>
                  <a:pt x="1231109" y="1685147"/>
                </a:cubicBezTo>
                <a:cubicBezTo>
                  <a:pt x="1234729" y="1689433"/>
                  <a:pt x="1229014" y="1676003"/>
                  <a:pt x="1230633" y="1674860"/>
                </a:cubicBezTo>
                <a:cubicBezTo>
                  <a:pt x="1231776" y="1673431"/>
                  <a:pt x="1232824" y="1675812"/>
                  <a:pt x="1233395" y="1677527"/>
                </a:cubicBezTo>
                <a:cubicBezTo>
                  <a:pt x="1235205" y="1684099"/>
                  <a:pt x="1237015" y="1685147"/>
                  <a:pt x="1237110" y="1680289"/>
                </a:cubicBezTo>
                <a:cubicBezTo>
                  <a:pt x="1237110" y="1678289"/>
                  <a:pt x="1236158" y="1674765"/>
                  <a:pt x="1238253" y="1674955"/>
                </a:cubicBezTo>
                <a:cubicBezTo>
                  <a:pt x="1240444" y="1675146"/>
                  <a:pt x="1240158" y="1679337"/>
                  <a:pt x="1240539" y="1681623"/>
                </a:cubicBezTo>
                <a:cubicBezTo>
                  <a:pt x="1241111" y="1684957"/>
                  <a:pt x="1244159" y="1686290"/>
                  <a:pt x="1245111" y="1682861"/>
                </a:cubicBezTo>
                <a:cubicBezTo>
                  <a:pt x="1247302" y="1656191"/>
                  <a:pt x="1218060" y="1659239"/>
                  <a:pt x="1220918" y="1684480"/>
                </a:cubicBezTo>
                <a:close/>
                <a:moveTo>
                  <a:pt x="1233491" y="1599517"/>
                </a:moveTo>
                <a:cubicBezTo>
                  <a:pt x="1233967" y="1596755"/>
                  <a:pt x="1231776" y="1591992"/>
                  <a:pt x="1233872" y="1589992"/>
                </a:cubicBezTo>
                <a:cubicBezTo>
                  <a:pt x="1235681" y="1589707"/>
                  <a:pt x="1236158" y="1593802"/>
                  <a:pt x="1236348" y="1595612"/>
                </a:cubicBezTo>
                <a:cubicBezTo>
                  <a:pt x="1237110" y="1604089"/>
                  <a:pt x="1238634" y="1603804"/>
                  <a:pt x="1239587" y="1600660"/>
                </a:cubicBezTo>
                <a:cubicBezTo>
                  <a:pt x="1240063" y="1598946"/>
                  <a:pt x="1239872" y="1594945"/>
                  <a:pt x="1242158" y="1597136"/>
                </a:cubicBezTo>
                <a:cubicBezTo>
                  <a:pt x="1244444" y="1599327"/>
                  <a:pt x="1243016" y="1602661"/>
                  <a:pt x="1243016" y="1605137"/>
                </a:cubicBezTo>
                <a:cubicBezTo>
                  <a:pt x="1248921" y="1625330"/>
                  <a:pt x="1254065" y="1590278"/>
                  <a:pt x="1237777" y="1581420"/>
                </a:cubicBezTo>
                <a:cubicBezTo>
                  <a:pt x="1223870" y="1572847"/>
                  <a:pt x="1217489" y="1590183"/>
                  <a:pt x="1223585" y="1600851"/>
                </a:cubicBezTo>
                <a:cubicBezTo>
                  <a:pt x="1227871" y="1607899"/>
                  <a:pt x="1225109" y="1582563"/>
                  <a:pt x="1232252" y="1599612"/>
                </a:cubicBezTo>
                <a:cubicBezTo>
                  <a:pt x="1232919" y="1602470"/>
                  <a:pt x="1233395" y="1601803"/>
                  <a:pt x="1233491" y="1599517"/>
                </a:cubicBezTo>
                <a:close/>
                <a:moveTo>
                  <a:pt x="1228919" y="1491694"/>
                </a:moveTo>
                <a:cubicBezTo>
                  <a:pt x="1212536" y="1462357"/>
                  <a:pt x="1188818" y="1486075"/>
                  <a:pt x="1215965" y="1504172"/>
                </a:cubicBezTo>
                <a:cubicBezTo>
                  <a:pt x="1221489" y="1505982"/>
                  <a:pt x="1205201" y="1489122"/>
                  <a:pt x="1217774" y="1496362"/>
                </a:cubicBezTo>
                <a:cubicBezTo>
                  <a:pt x="1222156" y="1498838"/>
                  <a:pt x="1214060" y="1490837"/>
                  <a:pt x="1213107" y="1489789"/>
                </a:cubicBezTo>
                <a:cubicBezTo>
                  <a:pt x="1210154" y="1486075"/>
                  <a:pt x="1214536" y="1487408"/>
                  <a:pt x="1216441" y="1489980"/>
                </a:cubicBezTo>
                <a:cubicBezTo>
                  <a:pt x="1222061" y="1495695"/>
                  <a:pt x="1222251" y="1494075"/>
                  <a:pt x="1220441" y="1491028"/>
                </a:cubicBezTo>
                <a:cubicBezTo>
                  <a:pt x="1219489" y="1489313"/>
                  <a:pt x="1216917" y="1486551"/>
                  <a:pt x="1218822" y="1486265"/>
                </a:cubicBezTo>
                <a:cubicBezTo>
                  <a:pt x="1220822" y="1485979"/>
                  <a:pt x="1222537" y="1489599"/>
                  <a:pt x="1224156" y="1491504"/>
                </a:cubicBezTo>
                <a:cubicBezTo>
                  <a:pt x="1226442" y="1494171"/>
                  <a:pt x="1229776" y="1494742"/>
                  <a:pt x="1228919" y="1491694"/>
                </a:cubicBezTo>
                <a:close/>
                <a:moveTo>
                  <a:pt x="1248921" y="1534366"/>
                </a:moveTo>
                <a:cubicBezTo>
                  <a:pt x="1241968" y="1508934"/>
                  <a:pt x="1211202" y="1513316"/>
                  <a:pt x="1229490" y="1538653"/>
                </a:cubicBezTo>
                <a:cubicBezTo>
                  <a:pt x="1233681" y="1541986"/>
                  <a:pt x="1228633" y="1530937"/>
                  <a:pt x="1230919" y="1530937"/>
                </a:cubicBezTo>
                <a:cubicBezTo>
                  <a:pt x="1231776" y="1530556"/>
                  <a:pt x="1233300" y="1531604"/>
                  <a:pt x="1235300" y="1534747"/>
                </a:cubicBezTo>
                <a:cubicBezTo>
                  <a:pt x="1239396" y="1539510"/>
                  <a:pt x="1232348" y="1526841"/>
                  <a:pt x="1233586" y="1525889"/>
                </a:cubicBezTo>
                <a:cubicBezTo>
                  <a:pt x="1234729" y="1525032"/>
                  <a:pt x="1236443" y="1528366"/>
                  <a:pt x="1237015" y="1529890"/>
                </a:cubicBezTo>
                <a:cubicBezTo>
                  <a:pt x="1240063" y="1537033"/>
                  <a:pt x="1241111" y="1536176"/>
                  <a:pt x="1240825" y="1533128"/>
                </a:cubicBezTo>
                <a:cubicBezTo>
                  <a:pt x="1240634" y="1531509"/>
                  <a:pt x="1239301" y="1528080"/>
                  <a:pt x="1241587" y="1529223"/>
                </a:cubicBezTo>
                <a:cubicBezTo>
                  <a:pt x="1243873" y="1530366"/>
                  <a:pt x="1243873" y="1533700"/>
                  <a:pt x="1244635" y="1535795"/>
                </a:cubicBezTo>
                <a:cubicBezTo>
                  <a:pt x="1247302" y="1542653"/>
                  <a:pt x="1251017" y="1539986"/>
                  <a:pt x="1248921" y="1534366"/>
                </a:cubicBezTo>
                <a:close/>
                <a:moveTo>
                  <a:pt x="1272829" y="1573514"/>
                </a:moveTo>
                <a:cubicBezTo>
                  <a:pt x="1257970" y="1544749"/>
                  <a:pt x="1238634" y="1570466"/>
                  <a:pt x="1254731" y="1590278"/>
                </a:cubicBezTo>
                <a:cubicBezTo>
                  <a:pt x="1260065" y="1594850"/>
                  <a:pt x="1250731" y="1571609"/>
                  <a:pt x="1259780" y="1582277"/>
                </a:cubicBezTo>
                <a:cubicBezTo>
                  <a:pt x="1260923" y="1584087"/>
                  <a:pt x="1263018" y="1587420"/>
                  <a:pt x="1261685" y="1582849"/>
                </a:cubicBezTo>
                <a:cubicBezTo>
                  <a:pt x="1261208" y="1579515"/>
                  <a:pt x="1257970" y="1575609"/>
                  <a:pt x="1258732" y="1572371"/>
                </a:cubicBezTo>
                <a:cubicBezTo>
                  <a:pt x="1259970" y="1570942"/>
                  <a:pt x="1261685" y="1575133"/>
                  <a:pt x="1262447" y="1576848"/>
                </a:cubicBezTo>
                <a:cubicBezTo>
                  <a:pt x="1265780" y="1585611"/>
                  <a:pt x="1266828" y="1584087"/>
                  <a:pt x="1266447" y="1580182"/>
                </a:cubicBezTo>
                <a:cubicBezTo>
                  <a:pt x="1266257" y="1577991"/>
                  <a:pt x="1264733" y="1573895"/>
                  <a:pt x="1267114" y="1574752"/>
                </a:cubicBezTo>
                <a:cubicBezTo>
                  <a:pt x="1269590" y="1575609"/>
                  <a:pt x="1269590" y="1580086"/>
                  <a:pt x="1270448" y="1582753"/>
                </a:cubicBezTo>
                <a:cubicBezTo>
                  <a:pt x="1271591" y="1586563"/>
                  <a:pt x="1274924" y="1588945"/>
                  <a:pt x="1275591" y="1585516"/>
                </a:cubicBezTo>
                <a:cubicBezTo>
                  <a:pt x="1276163" y="1582277"/>
                  <a:pt x="1274258" y="1576943"/>
                  <a:pt x="1272829" y="1573514"/>
                </a:cubicBezTo>
                <a:close/>
                <a:moveTo>
                  <a:pt x="1283497" y="1613233"/>
                </a:moveTo>
                <a:cubicBezTo>
                  <a:pt x="1269114" y="1590183"/>
                  <a:pt x="1258160" y="1624282"/>
                  <a:pt x="1270448" y="1634855"/>
                </a:cubicBezTo>
                <a:cubicBezTo>
                  <a:pt x="1272448" y="1636474"/>
                  <a:pt x="1271972" y="1632093"/>
                  <a:pt x="1271305" y="1630188"/>
                </a:cubicBezTo>
                <a:cubicBezTo>
                  <a:pt x="1269590" y="1624949"/>
                  <a:pt x="1271210" y="1621520"/>
                  <a:pt x="1274829" y="1626759"/>
                </a:cubicBezTo>
                <a:cubicBezTo>
                  <a:pt x="1276163" y="1628664"/>
                  <a:pt x="1276163" y="1627616"/>
                  <a:pt x="1275496" y="1625520"/>
                </a:cubicBezTo>
                <a:cubicBezTo>
                  <a:pt x="1274924" y="1622568"/>
                  <a:pt x="1272258" y="1619615"/>
                  <a:pt x="1272734" y="1616662"/>
                </a:cubicBezTo>
                <a:cubicBezTo>
                  <a:pt x="1273591" y="1614948"/>
                  <a:pt x="1275115" y="1618282"/>
                  <a:pt x="1275782" y="1619710"/>
                </a:cubicBezTo>
                <a:cubicBezTo>
                  <a:pt x="1278830" y="1626759"/>
                  <a:pt x="1279496" y="1625044"/>
                  <a:pt x="1279020" y="1621520"/>
                </a:cubicBezTo>
                <a:cubicBezTo>
                  <a:pt x="1276639" y="1612757"/>
                  <a:pt x="1281592" y="1616186"/>
                  <a:pt x="1282163" y="1622568"/>
                </a:cubicBezTo>
                <a:cubicBezTo>
                  <a:pt x="1283211" y="1625806"/>
                  <a:pt x="1285973" y="1626854"/>
                  <a:pt x="1286259" y="1623425"/>
                </a:cubicBezTo>
                <a:cubicBezTo>
                  <a:pt x="1286640" y="1620282"/>
                  <a:pt x="1284830" y="1615900"/>
                  <a:pt x="1283497" y="1613233"/>
                </a:cubicBezTo>
                <a:close/>
                <a:moveTo>
                  <a:pt x="1289117" y="1675432"/>
                </a:moveTo>
                <a:cubicBezTo>
                  <a:pt x="1281401" y="1644570"/>
                  <a:pt x="1256446" y="1669812"/>
                  <a:pt x="1267304" y="1690195"/>
                </a:cubicBezTo>
                <a:cubicBezTo>
                  <a:pt x="1271210" y="1696005"/>
                  <a:pt x="1268162" y="1668954"/>
                  <a:pt x="1274829" y="1684385"/>
                </a:cubicBezTo>
                <a:cubicBezTo>
                  <a:pt x="1277782" y="1691148"/>
                  <a:pt x="1274067" y="1673431"/>
                  <a:pt x="1275782" y="1672765"/>
                </a:cubicBezTo>
                <a:cubicBezTo>
                  <a:pt x="1277306" y="1671431"/>
                  <a:pt x="1277972" y="1675908"/>
                  <a:pt x="1278258" y="1677717"/>
                </a:cubicBezTo>
                <a:cubicBezTo>
                  <a:pt x="1279306" y="1686766"/>
                  <a:pt x="1280735" y="1685433"/>
                  <a:pt x="1281306" y="1681432"/>
                </a:cubicBezTo>
                <a:cubicBezTo>
                  <a:pt x="1281783" y="1680099"/>
                  <a:pt x="1280830" y="1675146"/>
                  <a:pt x="1283306" y="1676003"/>
                </a:cubicBezTo>
                <a:cubicBezTo>
                  <a:pt x="1285497" y="1677146"/>
                  <a:pt x="1284449" y="1681623"/>
                  <a:pt x="1284545" y="1684385"/>
                </a:cubicBezTo>
                <a:cubicBezTo>
                  <a:pt x="1284735" y="1688290"/>
                  <a:pt x="1287402" y="1691053"/>
                  <a:pt x="1288926" y="1687719"/>
                </a:cubicBezTo>
                <a:cubicBezTo>
                  <a:pt x="1290260" y="1684671"/>
                  <a:pt x="1289783" y="1679051"/>
                  <a:pt x="1289117" y="1675432"/>
                </a:cubicBezTo>
                <a:close/>
                <a:moveTo>
                  <a:pt x="1285878" y="1728867"/>
                </a:moveTo>
                <a:cubicBezTo>
                  <a:pt x="1284164" y="1736582"/>
                  <a:pt x="1285497" y="1736487"/>
                  <a:pt x="1287116" y="1733820"/>
                </a:cubicBezTo>
                <a:cubicBezTo>
                  <a:pt x="1287974" y="1732391"/>
                  <a:pt x="1288831" y="1728771"/>
                  <a:pt x="1290164" y="1730962"/>
                </a:cubicBezTo>
                <a:cubicBezTo>
                  <a:pt x="1291403" y="1733248"/>
                  <a:pt x="1289402" y="1736011"/>
                  <a:pt x="1288640" y="1738201"/>
                </a:cubicBezTo>
                <a:cubicBezTo>
                  <a:pt x="1287497" y="1750488"/>
                  <a:pt x="1294355" y="1740297"/>
                  <a:pt x="1294546" y="1734391"/>
                </a:cubicBezTo>
                <a:cubicBezTo>
                  <a:pt x="1298832" y="1708959"/>
                  <a:pt x="1272543" y="1705245"/>
                  <a:pt x="1274353" y="1731534"/>
                </a:cubicBezTo>
                <a:cubicBezTo>
                  <a:pt x="1274829" y="1734867"/>
                  <a:pt x="1276734" y="1731534"/>
                  <a:pt x="1277401" y="1729629"/>
                </a:cubicBezTo>
                <a:cubicBezTo>
                  <a:pt x="1278830" y="1724485"/>
                  <a:pt x="1281783" y="1724200"/>
                  <a:pt x="1281592" y="1731724"/>
                </a:cubicBezTo>
                <a:cubicBezTo>
                  <a:pt x="1281783" y="1737439"/>
                  <a:pt x="1284068" y="1726104"/>
                  <a:pt x="1284449" y="1724866"/>
                </a:cubicBezTo>
                <a:cubicBezTo>
                  <a:pt x="1286069" y="1720580"/>
                  <a:pt x="1286831" y="1726581"/>
                  <a:pt x="1285878" y="1728867"/>
                </a:cubicBezTo>
                <a:close/>
                <a:moveTo>
                  <a:pt x="1265780" y="1799542"/>
                </a:moveTo>
                <a:cubicBezTo>
                  <a:pt x="1266923" y="1794018"/>
                  <a:pt x="1269971" y="1792303"/>
                  <a:pt x="1270448" y="1799352"/>
                </a:cubicBezTo>
                <a:cubicBezTo>
                  <a:pt x="1271400" y="1804305"/>
                  <a:pt x="1272448" y="1792970"/>
                  <a:pt x="1272829" y="1791637"/>
                </a:cubicBezTo>
                <a:cubicBezTo>
                  <a:pt x="1274258" y="1786969"/>
                  <a:pt x="1275686" y="1791351"/>
                  <a:pt x="1274734" y="1794494"/>
                </a:cubicBezTo>
                <a:cubicBezTo>
                  <a:pt x="1273686" y="1802400"/>
                  <a:pt x="1275210" y="1801542"/>
                  <a:pt x="1276544" y="1798399"/>
                </a:cubicBezTo>
                <a:cubicBezTo>
                  <a:pt x="1279306" y="1789160"/>
                  <a:pt x="1281116" y="1796590"/>
                  <a:pt x="1278639" y="1801638"/>
                </a:cubicBezTo>
                <a:cubicBezTo>
                  <a:pt x="1277972" y="1804971"/>
                  <a:pt x="1279687" y="1807829"/>
                  <a:pt x="1281592" y="1805353"/>
                </a:cubicBezTo>
                <a:cubicBezTo>
                  <a:pt x="1283306" y="1803066"/>
                  <a:pt x="1284068" y="1798209"/>
                  <a:pt x="1284354" y="1795161"/>
                </a:cubicBezTo>
                <a:cubicBezTo>
                  <a:pt x="1286164" y="1774872"/>
                  <a:pt x="1266257" y="1776301"/>
                  <a:pt x="1263018" y="1793161"/>
                </a:cubicBezTo>
                <a:cubicBezTo>
                  <a:pt x="1261685" y="1796970"/>
                  <a:pt x="1262447" y="1810115"/>
                  <a:pt x="1265780" y="1799542"/>
                </a:cubicBezTo>
                <a:close/>
                <a:moveTo>
                  <a:pt x="1260542" y="1826879"/>
                </a:moveTo>
                <a:cubicBezTo>
                  <a:pt x="1246254" y="1808305"/>
                  <a:pt x="1235300" y="1850691"/>
                  <a:pt x="1244540" y="1837357"/>
                </a:cubicBezTo>
                <a:cubicBezTo>
                  <a:pt x="1247016" y="1832594"/>
                  <a:pt x="1249874" y="1832784"/>
                  <a:pt x="1248445" y="1840119"/>
                </a:cubicBezTo>
                <a:cubicBezTo>
                  <a:pt x="1247873" y="1842786"/>
                  <a:pt x="1248540" y="1842309"/>
                  <a:pt x="1249588" y="1840404"/>
                </a:cubicBezTo>
                <a:cubicBezTo>
                  <a:pt x="1251112" y="1838214"/>
                  <a:pt x="1251398" y="1833737"/>
                  <a:pt x="1253874" y="1832689"/>
                </a:cubicBezTo>
                <a:cubicBezTo>
                  <a:pt x="1255398" y="1832975"/>
                  <a:pt x="1253969" y="1836499"/>
                  <a:pt x="1253398" y="1838023"/>
                </a:cubicBezTo>
                <a:cubicBezTo>
                  <a:pt x="1250445" y="1845262"/>
                  <a:pt x="1251779" y="1845358"/>
                  <a:pt x="1253874" y="1843071"/>
                </a:cubicBezTo>
                <a:cubicBezTo>
                  <a:pt x="1255017" y="1841833"/>
                  <a:pt x="1256446" y="1838500"/>
                  <a:pt x="1257303" y="1840881"/>
                </a:cubicBezTo>
                <a:cubicBezTo>
                  <a:pt x="1258256" y="1843357"/>
                  <a:pt x="1255779" y="1845643"/>
                  <a:pt x="1254636" y="1847643"/>
                </a:cubicBezTo>
                <a:cubicBezTo>
                  <a:pt x="1251207" y="1865550"/>
                  <a:pt x="1268638" y="1838976"/>
                  <a:pt x="1260542" y="1826879"/>
                </a:cubicBezTo>
                <a:close/>
                <a:moveTo>
                  <a:pt x="1242825" y="1888029"/>
                </a:moveTo>
                <a:cubicBezTo>
                  <a:pt x="1242444" y="1899174"/>
                  <a:pt x="1245873" y="1880314"/>
                  <a:pt x="1248350" y="1879457"/>
                </a:cubicBezTo>
                <a:cubicBezTo>
                  <a:pt x="1250350" y="1879076"/>
                  <a:pt x="1249112" y="1883458"/>
                  <a:pt x="1248540" y="1885362"/>
                </a:cubicBezTo>
                <a:cubicBezTo>
                  <a:pt x="1245968" y="1894411"/>
                  <a:pt x="1247778" y="1893840"/>
                  <a:pt x="1249874" y="1890506"/>
                </a:cubicBezTo>
                <a:cubicBezTo>
                  <a:pt x="1254731" y="1880409"/>
                  <a:pt x="1255208" y="1890030"/>
                  <a:pt x="1251683" y="1894983"/>
                </a:cubicBezTo>
                <a:cubicBezTo>
                  <a:pt x="1250064" y="1914985"/>
                  <a:pt x="1267971" y="1880409"/>
                  <a:pt x="1255874" y="1870218"/>
                </a:cubicBezTo>
                <a:cubicBezTo>
                  <a:pt x="1244254" y="1861359"/>
                  <a:pt x="1232252" y="1880219"/>
                  <a:pt x="1233586" y="1891458"/>
                </a:cubicBezTo>
                <a:cubicBezTo>
                  <a:pt x="1235205" y="1898507"/>
                  <a:pt x="1241777" y="1873647"/>
                  <a:pt x="1242825" y="1888029"/>
                </a:cubicBezTo>
                <a:close/>
                <a:moveTo>
                  <a:pt x="1217774" y="1962420"/>
                </a:moveTo>
                <a:cubicBezTo>
                  <a:pt x="1219584" y="1956991"/>
                  <a:pt x="1222823" y="1955657"/>
                  <a:pt x="1222537" y="1962801"/>
                </a:cubicBezTo>
                <a:cubicBezTo>
                  <a:pt x="1222442" y="1965372"/>
                  <a:pt x="1223013" y="1964611"/>
                  <a:pt x="1223775" y="1962515"/>
                </a:cubicBezTo>
                <a:cubicBezTo>
                  <a:pt x="1225013" y="1959753"/>
                  <a:pt x="1224728" y="1955562"/>
                  <a:pt x="1227014" y="1953657"/>
                </a:cubicBezTo>
                <a:cubicBezTo>
                  <a:pt x="1228728" y="1953085"/>
                  <a:pt x="1227871" y="1956895"/>
                  <a:pt x="1227395" y="1958515"/>
                </a:cubicBezTo>
                <a:cubicBezTo>
                  <a:pt x="1225490" y="1966230"/>
                  <a:pt x="1227109" y="1965563"/>
                  <a:pt x="1228823" y="1962610"/>
                </a:cubicBezTo>
                <a:cubicBezTo>
                  <a:pt x="1232538" y="1953847"/>
                  <a:pt x="1233681" y="1961277"/>
                  <a:pt x="1230633" y="1966039"/>
                </a:cubicBezTo>
                <a:cubicBezTo>
                  <a:pt x="1229585" y="1969278"/>
                  <a:pt x="1231109" y="1972230"/>
                  <a:pt x="1233300" y="1970040"/>
                </a:cubicBezTo>
                <a:cubicBezTo>
                  <a:pt x="1235300" y="1967944"/>
                  <a:pt x="1236539" y="1963372"/>
                  <a:pt x="1237110" y="1960324"/>
                </a:cubicBezTo>
                <a:cubicBezTo>
                  <a:pt x="1241206" y="1940417"/>
                  <a:pt x="1220822" y="1939083"/>
                  <a:pt x="1215584" y="1955657"/>
                </a:cubicBezTo>
                <a:cubicBezTo>
                  <a:pt x="1213964" y="1959372"/>
                  <a:pt x="1213202" y="1972707"/>
                  <a:pt x="1217774" y="1962420"/>
                </a:cubicBezTo>
                <a:close/>
                <a:moveTo>
                  <a:pt x="1205868" y="2009092"/>
                </a:moveTo>
                <a:cubicBezTo>
                  <a:pt x="1207011" y="2007854"/>
                  <a:pt x="1208726" y="2004616"/>
                  <a:pt x="1209488" y="2006997"/>
                </a:cubicBezTo>
                <a:cubicBezTo>
                  <a:pt x="1210345" y="2009473"/>
                  <a:pt x="1207678" y="2011664"/>
                  <a:pt x="1206535" y="2013664"/>
                </a:cubicBezTo>
                <a:cubicBezTo>
                  <a:pt x="1204916" y="2016522"/>
                  <a:pt x="1205487" y="2020522"/>
                  <a:pt x="1207868" y="2019379"/>
                </a:cubicBezTo>
                <a:cubicBezTo>
                  <a:pt x="1214726" y="2014141"/>
                  <a:pt x="1217012" y="1999567"/>
                  <a:pt x="1213583" y="1993090"/>
                </a:cubicBezTo>
                <a:cubicBezTo>
                  <a:pt x="1206344" y="1980517"/>
                  <a:pt x="1193486" y="1993662"/>
                  <a:pt x="1193105" y="2004044"/>
                </a:cubicBezTo>
                <a:cubicBezTo>
                  <a:pt x="1193009" y="2011283"/>
                  <a:pt x="1203201" y="1989375"/>
                  <a:pt x="1200439" y="2005854"/>
                </a:cubicBezTo>
                <a:cubicBezTo>
                  <a:pt x="1199772" y="2008521"/>
                  <a:pt x="1200439" y="2008045"/>
                  <a:pt x="1201582" y="2006235"/>
                </a:cubicBezTo>
                <a:cubicBezTo>
                  <a:pt x="1203296" y="2004139"/>
                  <a:pt x="1203868" y="1999567"/>
                  <a:pt x="1206344" y="1998615"/>
                </a:cubicBezTo>
                <a:cubicBezTo>
                  <a:pt x="1207868" y="1998996"/>
                  <a:pt x="1206249" y="2002520"/>
                  <a:pt x="1205582" y="2004044"/>
                </a:cubicBezTo>
                <a:cubicBezTo>
                  <a:pt x="1202249" y="2011092"/>
                  <a:pt x="1203773" y="2011283"/>
                  <a:pt x="1205868" y="2009092"/>
                </a:cubicBezTo>
                <a:close/>
                <a:moveTo>
                  <a:pt x="1194057" y="2071862"/>
                </a:moveTo>
                <a:cubicBezTo>
                  <a:pt x="1192819" y="2075577"/>
                  <a:pt x="1194629" y="2079482"/>
                  <a:pt x="1197105" y="2077005"/>
                </a:cubicBezTo>
                <a:cubicBezTo>
                  <a:pt x="1199391" y="2074720"/>
                  <a:pt x="1200820" y="2069386"/>
                  <a:pt x="1201582" y="2065957"/>
                </a:cubicBezTo>
                <a:cubicBezTo>
                  <a:pt x="1204630" y="2054431"/>
                  <a:pt x="1197010" y="2038239"/>
                  <a:pt x="1183961" y="2047478"/>
                </a:cubicBezTo>
                <a:cubicBezTo>
                  <a:pt x="1176341" y="2048716"/>
                  <a:pt x="1171197" y="2081863"/>
                  <a:pt x="1179198" y="2065861"/>
                </a:cubicBezTo>
                <a:cubicBezTo>
                  <a:pt x="1181294" y="2060051"/>
                  <a:pt x="1184627" y="2058622"/>
                  <a:pt x="1184723" y="2065195"/>
                </a:cubicBezTo>
                <a:cubicBezTo>
                  <a:pt x="1184723" y="2076434"/>
                  <a:pt x="1187580" y="2057289"/>
                  <a:pt x="1190057" y="2056432"/>
                </a:cubicBezTo>
                <a:cubicBezTo>
                  <a:pt x="1192057" y="2056050"/>
                  <a:pt x="1190914" y="2060527"/>
                  <a:pt x="1190438" y="2062337"/>
                </a:cubicBezTo>
                <a:cubicBezTo>
                  <a:pt x="1188056" y="2071481"/>
                  <a:pt x="1189961" y="2070909"/>
                  <a:pt x="1191962" y="2067480"/>
                </a:cubicBezTo>
                <a:cubicBezTo>
                  <a:pt x="1196724" y="2057193"/>
                  <a:pt x="1197486" y="2066623"/>
                  <a:pt x="1194057" y="2071862"/>
                </a:cubicBezTo>
                <a:close/>
                <a:moveTo>
                  <a:pt x="1184627" y="2110724"/>
                </a:moveTo>
                <a:cubicBezTo>
                  <a:pt x="1185294" y="2109200"/>
                  <a:pt x="1185770" y="2105962"/>
                  <a:pt x="1187199" y="2107200"/>
                </a:cubicBezTo>
                <a:cubicBezTo>
                  <a:pt x="1188628" y="2108438"/>
                  <a:pt x="1187009" y="2111486"/>
                  <a:pt x="1186628" y="2113582"/>
                </a:cubicBezTo>
                <a:cubicBezTo>
                  <a:pt x="1186056" y="2116534"/>
                  <a:pt x="1187675" y="2119011"/>
                  <a:pt x="1189485" y="2116820"/>
                </a:cubicBezTo>
                <a:cubicBezTo>
                  <a:pt x="1193390" y="2110915"/>
                  <a:pt x="1192724" y="2098151"/>
                  <a:pt x="1187104" y="2095103"/>
                </a:cubicBezTo>
                <a:cubicBezTo>
                  <a:pt x="1177293" y="2090531"/>
                  <a:pt x="1169197" y="2105962"/>
                  <a:pt x="1171959" y="2114629"/>
                </a:cubicBezTo>
                <a:cubicBezTo>
                  <a:pt x="1172816" y="2117201"/>
                  <a:pt x="1174340" y="2113486"/>
                  <a:pt x="1174721" y="2111676"/>
                </a:cubicBezTo>
                <a:cubicBezTo>
                  <a:pt x="1175769" y="2106724"/>
                  <a:pt x="1178531" y="2105295"/>
                  <a:pt x="1179008" y="2111581"/>
                </a:cubicBezTo>
                <a:cubicBezTo>
                  <a:pt x="1179865" y="2116058"/>
                  <a:pt x="1180722" y="2105866"/>
                  <a:pt x="1181198" y="2104723"/>
                </a:cubicBezTo>
                <a:cubicBezTo>
                  <a:pt x="1182437" y="2100628"/>
                  <a:pt x="1183865" y="2104628"/>
                  <a:pt x="1183008" y="2107295"/>
                </a:cubicBezTo>
                <a:cubicBezTo>
                  <a:pt x="1182056" y="2114248"/>
                  <a:pt x="1183484" y="2113486"/>
                  <a:pt x="1184627" y="2110724"/>
                </a:cubicBezTo>
                <a:close/>
                <a:moveTo>
                  <a:pt x="1182246" y="2165397"/>
                </a:moveTo>
                <a:cubicBezTo>
                  <a:pt x="1186532" y="2133679"/>
                  <a:pt x="1153100" y="2144633"/>
                  <a:pt x="1160624" y="2169589"/>
                </a:cubicBezTo>
                <a:cubicBezTo>
                  <a:pt x="1161863" y="2172351"/>
                  <a:pt x="1163196" y="2168065"/>
                  <a:pt x="1163387" y="2165969"/>
                </a:cubicBezTo>
                <a:cubicBezTo>
                  <a:pt x="1163672" y="2163112"/>
                  <a:pt x="1164625" y="2161207"/>
                  <a:pt x="1165673" y="2160921"/>
                </a:cubicBezTo>
                <a:cubicBezTo>
                  <a:pt x="1167768" y="2159111"/>
                  <a:pt x="1168625" y="2171398"/>
                  <a:pt x="1169483" y="2164921"/>
                </a:cubicBezTo>
                <a:cubicBezTo>
                  <a:pt x="1170149" y="2161968"/>
                  <a:pt x="1169102" y="2157778"/>
                  <a:pt x="1171102" y="2155587"/>
                </a:cubicBezTo>
                <a:cubicBezTo>
                  <a:pt x="1174340" y="2154539"/>
                  <a:pt x="1170530" y="2173208"/>
                  <a:pt x="1174626" y="2163969"/>
                </a:cubicBezTo>
                <a:cubicBezTo>
                  <a:pt x="1175293" y="2162159"/>
                  <a:pt x="1175579" y="2158444"/>
                  <a:pt x="1177293" y="2159778"/>
                </a:cubicBezTo>
                <a:cubicBezTo>
                  <a:pt x="1179008" y="2161111"/>
                  <a:pt x="1177388" y="2164636"/>
                  <a:pt x="1177198" y="2167017"/>
                </a:cubicBezTo>
                <a:cubicBezTo>
                  <a:pt x="1177293" y="2174827"/>
                  <a:pt x="1182437" y="2170351"/>
                  <a:pt x="1182246" y="2165397"/>
                </a:cubicBezTo>
                <a:close/>
                <a:moveTo>
                  <a:pt x="1129859" y="2247027"/>
                </a:moveTo>
                <a:cubicBezTo>
                  <a:pt x="1134240" y="2252170"/>
                  <a:pt x="1126715" y="2234740"/>
                  <a:pt x="1128906" y="2233025"/>
                </a:cubicBezTo>
                <a:cubicBezTo>
                  <a:pt x="1131764" y="2229596"/>
                  <a:pt x="1133764" y="2245598"/>
                  <a:pt x="1135478" y="2243979"/>
                </a:cubicBezTo>
                <a:cubicBezTo>
                  <a:pt x="1137860" y="2243026"/>
                  <a:pt x="1134240" y="2232454"/>
                  <a:pt x="1137764" y="2232644"/>
                </a:cubicBezTo>
                <a:cubicBezTo>
                  <a:pt x="1140241" y="2232739"/>
                  <a:pt x="1139860" y="2238168"/>
                  <a:pt x="1140431" y="2241121"/>
                </a:cubicBezTo>
                <a:cubicBezTo>
                  <a:pt x="1149956" y="2257600"/>
                  <a:pt x="1147194" y="2213975"/>
                  <a:pt x="1130811" y="2217785"/>
                </a:cubicBezTo>
                <a:cubicBezTo>
                  <a:pt x="1117095" y="2221500"/>
                  <a:pt x="1113285" y="2248265"/>
                  <a:pt x="1123191" y="2258743"/>
                </a:cubicBezTo>
                <a:cubicBezTo>
                  <a:pt x="1125668" y="2260933"/>
                  <a:pt x="1125382" y="2254647"/>
                  <a:pt x="1124810" y="2251980"/>
                </a:cubicBezTo>
                <a:cubicBezTo>
                  <a:pt x="1123001" y="2244550"/>
                  <a:pt x="1125477" y="2239693"/>
                  <a:pt x="1129859" y="2247027"/>
                </a:cubicBezTo>
                <a:close/>
                <a:moveTo>
                  <a:pt x="1139669" y="2302653"/>
                </a:moveTo>
                <a:cubicBezTo>
                  <a:pt x="1140717" y="2299986"/>
                  <a:pt x="1144432" y="2303701"/>
                  <a:pt x="1145956" y="2306177"/>
                </a:cubicBezTo>
                <a:cubicBezTo>
                  <a:pt x="1151671" y="2312464"/>
                  <a:pt x="1141384" y="2292175"/>
                  <a:pt x="1143765" y="2290080"/>
                </a:cubicBezTo>
                <a:cubicBezTo>
                  <a:pt x="1147004" y="2286555"/>
                  <a:pt x="1150718" y="2305034"/>
                  <a:pt x="1152528" y="2303224"/>
                </a:cubicBezTo>
                <a:cubicBezTo>
                  <a:pt x="1155481" y="2302272"/>
                  <a:pt x="1150147" y="2290080"/>
                  <a:pt x="1154338" y="2290556"/>
                </a:cubicBezTo>
                <a:cubicBezTo>
                  <a:pt x="1157386" y="2290842"/>
                  <a:pt x="1157386" y="2297033"/>
                  <a:pt x="1158338" y="2300462"/>
                </a:cubicBezTo>
                <a:cubicBezTo>
                  <a:pt x="1173483" y="2322751"/>
                  <a:pt x="1160434" y="2254837"/>
                  <a:pt x="1137098" y="2277507"/>
                </a:cubicBezTo>
                <a:cubicBezTo>
                  <a:pt x="1127477" y="2288175"/>
                  <a:pt x="1129001" y="2308558"/>
                  <a:pt x="1138907" y="2318750"/>
                </a:cubicBezTo>
                <a:cubicBezTo>
                  <a:pt x="1144813" y="2321417"/>
                  <a:pt x="1136812" y="2304177"/>
                  <a:pt x="1139669" y="2302653"/>
                </a:cubicBezTo>
                <a:close/>
                <a:moveTo>
                  <a:pt x="1173864" y="2262267"/>
                </a:moveTo>
                <a:cubicBezTo>
                  <a:pt x="1174055" y="2266172"/>
                  <a:pt x="1177198" y="2269030"/>
                  <a:pt x="1178722" y="2265982"/>
                </a:cubicBezTo>
                <a:cubicBezTo>
                  <a:pt x="1180151" y="2263124"/>
                  <a:pt x="1179389" y="2257695"/>
                  <a:pt x="1179103" y="2254266"/>
                </a:cubicBezTo>
                <a:cubicBezTo>
                  <a:pt x="1178055" y="2242264"/>
                  <a:pt x="1165006" y="2229882"/>
                  <a:pt x="1155671" y="2242645"/>
                </a:cubicBezTo>
                <a:cubicBezTo>
                  <a:pt x="1151099" y="2248075"/>
                  <a:pt x="1151385" y="2259695"/>
                  <a:pt x="1154814" y="2266363"/>
                </a:cubicBezTo>
                <a:cubicBezTo>
                  <a:pt x="1156814" y="2269601"/>
                  <a:pt x="1157576" y="2264458"/>
                  <a:pt x="1157386" y="2261981"/>
                </a:cubicBezTo>
                <a:cubicBezTo>
                  <a:pt x="1157195" y="2255695"/>
                  <a:pt x="1160053" y="2253218"/>
                  <a:pt x="1162434" y="2259314"/>
                </a:cubicBezTo>
                <a:cubicBezTo>
                  <a:pt x="1166530" y="2269982"/>
                  <a:pt x="1162339" y="2250837"/>
                  <a:pt x="1164720" y="2249218"/>
                </a:cubicBezTo>
                <a:cubicBezTo>
                  <a:pt x="1168530" y="2249122"/>
                  <a:pt x="1166244" y="2260171"/>
                  <a:pt x="1168816" y="2261791"/>
                </a:cubicBezTo>
                <a:cubicBezTo>
                  <a:pt x="1171292" y="2262172"/>
                  <a:pt x="1169578" y="2251694"/>
                  <a:pt x="1172721" y="2253885"/>
                </a:cubicBezTo>
                <a:cubicBezTo>
                  <a:pt x="1175007" y="2255218"/>
                  <a:pt x="1173578" y="2259505"/>
                  <a:pt x="1173864" y="2262267"/>
                </a:cubicBezTo>
                <a:close/>
                <a:moveTo>
                  <a:pt x="1158148" y="2204069"/>
                </a:moveTo>
                <a:cubicBezTo>
                  <a:pt x="1156814" y="2212070"/>
                  <a:pt x="1158434" y="2211784"/>
                  <a:pt x="1159862" y="2209022"/>
                </a:cubicBezTo>
                <a:cubicBezTo>
                  <a:pt x="1160624" y="2207498"/>
                  <a:pt x="1161386" y="2203879"/>
                  <a:pt x="1162815" y="2205974"/>
                </a:cubicBezTo>
                <a:cubicBezTo>
                  <a:pt x="1164339" y="2208165"/>
                  <a:pt x="1162434" y="2211022"/>
                  <a:pt x="1161863" y="2213308"/>
                </a:cubicBezTo>
                <a:cubicBezTo>
                  <a:pt x="1161672" y="2225596"/>
                  <a:pt x="1168054" y="2215213"/>
                  <a:pt x="1167863" y="2209117"/>
                </a:cubicBezTo>
                <a:cubicBezTo>
                  <a:pt x="1170816" y="2182733"/>
                  <a:pt x="1142622" y="2180638"/>
                  <a:pt x="1145861" y="2207498"/>
                </a:cubicBezTo>
                <a:cubicBezTo>
                  <a:pt x="1147861" y="2214832"/>
                  <a:pt x="1151576" y="2190067"/>
                  <a:pt x="1153671" y="2207212"/>
                </a:cubicBezTo>
                <a:cubicBezTo>
                  <a:pt x="1154338" y="2213118"/>
                  <a:pt x="1155862" y="2201307"/>
                  <a:pt x="1156338" y="2199973"/>
                </a:cubicBezTo>
                <a:cubicBezTo>
                  <a:pt x="1158243" y="2195592"/>
                  <a:pt x="1159005" y="2201688"/>
                  <a:pt x="1158148" y="2204069"/>
                </a:cubicBezTo>
                <a:close/>
                <a:moveTo>
                  <a:pt x="1123572" y="2177304"/>
                </a:moveTo>
                <a:cubicBezTo>
                  <a:pt x="1124429" y="2169684"/>
                  <a:pt x="1128144" y="2167017"/>
                  <a:pt x="1129668" y="2176351"/>
                </a:cubicBezTo>
                <a:cubicBezTo>
                  <a:pt x="1131287" y="2183305"/>
                  <a:pt x="1131573" y="2167398"/>
                  <a:pt x="1131859" y="2165779"/>
                </a:cubicBezTo>
                <a:cubicBezTo>
                  <a:pt x="1133097" y="2159397"/>
                  <a:pt x="1135574" y="2165112"/>
                  <a:pt x="1134716" y="2169303"/>
                </a:cubicBezTo>
                <a:cubicBezTo>
                  <a:pt x="1134335" y="2179876"/>
                  <a:pt x="1136240" y="2178447"/>
                  <a:pt x="1137574" y="2174161"/>
                </a:cubicBezTo>
                <a:cubicBezTo>
                  <a:pt x="1140050" y="2161873"/>
                  <a:pt x="1143289" y="2171017"/>
                  <a:pt x="1140717" y="2177971"/>
                </a:cubicBezTo>
                <a:cubicBezTo>
                  <a:pt x="1144527" y="2199021"/>
                  <a:pt x="1154147" y="2157111"/>
                  <a:pt x="1139003" y="2150634"/>
                </a:cubicBezTo>
                <a:cubicBezTo>
                  <a:pt x="1112237" y="2143490"/>
                  <a:pt x="1118619" y="2201497"/>
                  <a:pt x="1123572" y="2177304"/>
                </a:cubicBezTo>
                <a:close/>
                <a:moveTo>
                  <a:pt x="1131954" y="2138537"/>
                </a:moveTo>
                <a:cubicBezTo>
                  <a:pt x="1136526" y="2145205"/>
                  <a:pt x="1136050" y="2112439"/>
                  <a:pt x="1142622" y="2127679"/>
                </a:cubicBezTo>
                <a:cubicBezTo>
                  <a:pt x="1143289" y="2130631"/>
                  <a:pt x="1144337" y="2134537"/>
                  <a:pt x="1144908" y="2128536"/>
                </a:cubicBezTo>
                <a:cubicBezTo>
                  <a:pt x="1145765" y="2124059"/>
                  <a:pt x="1143860" y="2118058"/>
                  <a:pt x="1146718" y="2114343"/>
                </a:cubicBezTo>
                <a:cubicBezTo>
                  <a:pt x="1149194" y="2112534"/>
                  <a:pt x="1148909" y="2118344"/>
                  <a:pt x="1148909" y="2120725"/>
                </a:cubicBezTo>
                <a:cubicBezTo>
                  <a:pt x="1148909" y="2132536"/>
                  <a:pt x="1151004" y="2130536"/>
                  <a:pt x="1152433" y="2125393"/>
                </a:cubicBezTo>
                <a:cubicBezTo>
                  <a:pt x="1153195" y="2122535"/>
                  <a:pt x="1153481" y="2117106"/>
                  <a:pt x="1156148" y="2118344"/>
                </a:cubicBezTo>
                <a:cubicBezTo>
                  <a:pt x="1158719" y="2119678"/>
                  <a:pt x="1156624" y="2125393"/>
                  <a:pt x="1156338" y="2128917"/>
                </a:cubicBezTo>
                <a:cubicBezTo>
                  <a:pt x="1155862" y="2134155"/>
                  <a:pt x="1159577" y="2137013"/>
                  <a:pt x="1161863" y="2132441"/>
                </a:cubicBezTo>
                <a:cubicBezTo>
                  <a:pt x="1175674" y="2079387"/>
                  <a:pt x="1119762" y="2097103"/>
                  <a:pt x="1131954" y="2138537"/>
                </a:cubicBezTo>
                <a:close/>
                <a:moveTo>
                  <a:pt x="1143098" y="2070719"/>
                </a:moveTo>
                <a:cubicBezTo>
                  <a:pt x="1146337" y="2064433"/>
                  <a:pt x="1150052" y="2064718"/>
                  <a:pt x="1148051" y="2074243"/>
                </a:cubicBezTo>
                <a:cubicBezTo>
                  <a:pt x="1147385" y="2077672"/>
                  <a:pt x="1148147" y="2077101"/>
                  <a:pt x="1149480" y="2074624"/>
                </a:cubicBezTo>
                <a:cubicBezTo>
                  <a:pt x="1151480" y="2071767"/>
                  <a:pt x="1151861" y="2065957"/>
                  <a:pt x="1155005" y="2064528"/>
                </a:cubicBezTo>
                <a:cubicBezTo>
                  <a:pt x="1156910" y="2064909"/>
                  <a:pt x="1155100" y="2069481"/>
                  <a:pt x="1154338" y="2071481"/>
                </a:cubicBezTo>
                <a:cubicBezTo>
                  <a:pt x="1150528" y="2080911"/>
                  <a:pt x="1152433" y="2081006"/>
                  <a:pt x="1154909" y="2077958"/>
                </a:cubicBezTo>
                <a:cubicBezTo>
                  <a:pt x="1156338" y="2076243"/>
                  <a:pt x="1158148" y="2072053"/>
                  <a:pt x="1159291" y="2075005"/>
                </a:cubicBezTo>
                <a:cubicBezTo>
                  <a:pt x="1160434" y="2078053"/>
                  <a:pt x="1157386" y="2081101"/>
                  <a:pt x="1156052" y="2083768"/>
                </a:cubicBezTo>
                <a:cubicBezTo>
                  <a:pt x="1154243" y="2087483"/>
                  <a:pt x="1155290" y="2092626"/>
                  <a:pt x="1158148" y="2090912"/>
                </a:cubicBezTo>
                <a:cubicBezTo>
                  <a:pt x="1182056" y="2063099"/>
                  <a:pt x="1147766" y="2026809"/>
                  <a:pt x="1138717" y="2072529"/>
                </a:cubicBezTo>
                <a:cubicBezTo>
                  <a:pt x="1138717" y="2077005"/>
                  <a:pt x="1141955" y="2073005"/>
                  <a:pt x="1143098" y="2070719"/>
                </a:cubicBezTo>
                <a:close/>
                <a:moveTo>
                  <a:pt x="1192724" y="2324655"/>
                </a:moveTo>
                <a:cubicBezTo>
                  <a:pt x="1179103" y="2299510"/>
                  <a:pt x="1161291" y="2327037"/>
                  <a:pt x="1175674" y="2342277"/>
                </a:cubicBezTo>
                <a:cubicBezTo>
                  <a:pt x="1176817" y="2343325"/>
                  <a:pt x="1177293" y="2342658"/>
                  <a:pt x="1177293" y="2341515"/>
                </a:cubicBezTo>
                <a:cubicBezTo>
                  <a:pt x="1173007" y="2316369"/>
                  <a:pt x="1188247" y="2350849"/>
                  <a:pt x="1179770" y="2327132"/>
                </a:cubicBezTo>
                <a:cubicBezTo>
                  <a:pt x="1178817" y="2322274"/>
                  <a:pt x="1182437" y="2325608"/>
                  <a:pt x="1183008" y="2328656"/>
                </a:cubicBezTo>
                <a:cubicBezTo>
                  <a:pt x="1185866" y="2336086"/>
                  <a:pt x="1186818" y="2334562"/>
                  <a:pt x="1186628" y="2331133"/>
                </a:cubicBezTo>
                <a:cubicBezTo>
                  <a:pt x="1184913" y="2321989"/>
                  <a:pt x="1190057" y="2327132"/>
                  <a:pt x="1190152" y="2332847"/>
                </a:cubicBezTo>
                <a:cubicBezTo>
                  <a:pt x="1191104" y="2336086"/>
                  <a:pt x="1194057" y="2337514"/>
                  <a:pt x="1194819" y="2334466"/>
                </a:cubicBezTo>
                <a:cubicBezTo>
                  <a:pt x="1195391" y="2331704"/>
                  <a:pt x="1193867" y="2327418"/>
                  <a:pt x="1192724" y="2324655"/>
                </a:cubicBezTo>
                <a:close/>
                <a:moveTo>
                  <a:pt x="1203677" y="2378758"/>
                </a:moveTo>
                <a:cubicBezTo>
                  <a:pt x="1199296" y="2351421"/>
                  <a:pt x="1164815" y="2354659"/>
                  <a:pt x="1181389" y="2382663"/>
                </a:cubicBezTo>
                <a:cubicBezTo>
                  <a:pt x="1183580" y="2385520"/>
                  <a:pt x="1183675" y="2381234"/>
                  <a:pt x="1183294" y="2379234"/>
                </a:cubicBezTo>
                <a:cubicBezTo>
                  <a:pt x="1182151" y="2373519"/>
                  <a:pt x="1184818" y="2371900"/>
                  <a:pt x="1188437" y="2378853"/>
                </a:cubicBezTo>
                <a:cubicBezTo>
                  <a:pt x="1189771" y="2381425"/>
                  <a:pt x="1189961" y="2380567"/>
                  <a:pt x="1189580" y="2378376"/>
                </a:cubicBezTo>
                <a:cubicBezTo>
                  <a:pt x="1189485" y="2375519"/>
                  <a:pt x="1186723" y="2371614"/>
                  <a:pt x="1188152" y="2369233"/>
                </a:cubicBezTo>
                <a:cubicBezTo>
                  <a:pt x="1189676" y="2368471"/>
                  <a:pt x="1190723" y="2372185"/>
                  <a:pt x="1191200" y="2373900"/>
                </a:cubicBezTo>
                <a:cubicBezTo>
                  <a:pt x="1193486" y="2381710"/>
                  <a:pt x="1194724" y="2380758"/>
                  <a:pt x="1194914" y="2377615"/>
                </a:cubicBezTo>
                <a:cubicBezTo>
                  <a:pt x="1195010" y="2375900"/>
                  <a:pt x="1194057" y="2372280"/>
                  <a:pt x="1196343" y="2373519"/>
                </a:cubicBezTo>
                <a:cubicBezTo>
                  <a:pt x="1198724" y="2374852"/>
                  <a:pt x="1198058" y="2378376"/>
                  <a:pt x="1198724" y="2380472"/>
                </a:cubicBezTo>
                <a:cubicBezTo>
                  <a:pt x="1201106" y="2387140"/>
                  <a:pt x="1205678" y="2384568"/>
                  <a:pt x="1203677" y="2378758"/>
                </a:cubicBezTo>
                <a:close/>
                <a:moveTo>
                  <a:pt x="1237491" y="2422572"/>
                </a:moveTo>
                <a:cubicBezTo>
                  <a:pt x="1223013" y="2386473"/>
                  <a:pt x="1185485" y="2411524"/>
                  <a:pt x="1217108" y="2436479"/>
                </a:cubicBezTo>
                <a:cubicBezTo>
                  <a:pt x="1224347" y="2439718"/>
                  <a:pt x="1205868" y="2416286"/>
                  <a:pt x="1221489" y="2427240"/>
                </a:cubicBezTo>
                <a:cubicBezTo>
                  <a:pt x="1226918" y="2431240"/>
                  <a:pt x="1217774" y="2420001"/>
                  <a:pt x="1217108" y="2418667"/>
                </a:cubicBezTo>
                <a:cubicBezTo>
                  <a:pt x="1214345" y="2413429"/>
                  <a:pt x="1219965" y="2416476"/>
                  <a:pt x="1221584" y="2419620"/>
                </a:cubicBezTo>
                <a:cubicBezTo>
                  <a:pt x="1227395" y="2427145"/>
                  <a:pt x="1228157" y="2425144"/>
                  <a:pt x="1226728" y="2421430"/>
                </a:cubicBezTo>
                <a:cubicBezTo>
                  <a:pt x="1225966" y="2419334"/>
                  <a:pt x="1223394" y="2415905"/>
                  <a:pt x="1226061" y="2415810"/>
                </a:cubicBezTo>
                <a:cubicBezTo>
                  <a:pt x="1228823" y="2415810"/>
                  <a:pt x="1229966" y="2420001"/>
                  <a:pt x="1231490" y="2422382"/>
                </a:cubicBezTo>
                <a:cubicBezTo>
                  <a:pt x="1232919" y="2425049"/>
                  <a:pt x="1237872" y="2426764"/>
                  <a:pt x="1237491" y="2422572"/>
                </a:cubicBezTo>
                <a:close/>
                <a:moveTo>
                  <a:pt x="1263875" y="2448766"/>
                </a:moveTo>
                <a:cubicBezTo>
                  <a:pt x="1237777" y="2422572"/>
                  <a:pt x="1227966" y="2464768"/>
                  <a:pt x="1257017" y="2469721"/>
                </a:cubicBezTo>
                <a:cubicBezTo>
                  <a:pt x="1262828" y="2469150"/>
                  <a:pt x="1241206" y="2457625"/>
                  <a:pt x="1255589" y="2459720"/>
                </a:cubicBezTo>
                <a:cubicBezTo>
                  <a:pt x="1261304" y="2460292"/>
                  <a:pt x="1247207" y="2454767"/>
                  <a:pt x="1247778" y="2452481"/>
                </a:cubicBezTo>
                <a:cubicBezTo>
                  <a:pt x="1247683" y="2450385"/>
                  <a:pt x="1250826" y="2452386"/>
                  <a:pt x="1252255" y="2453243"/>
                </a:cubicBezTo>
                <a:cubicBezTo>
                  <a:pt x="1259113" y="2457053"/>
                  <a:pt x="1258827" y="2454958"/>
                  <a:pt x="1256255" y="2452481"/>
                </a:cubicBezTo>
                <a:cubicBezTo>
                  <a:pt x="1254827" y="2451148"/>
                  <a:pt x="1251969" y="2449052"/>
                  <a:pt x="1253588" y="2447909"/>
                </a:cubicBezTo>
                <a:cubicBezTo>
                  <a:pt x="1255303" y="2446671"/>
                  <a:pt x="1257684" y="2450005"/>
                  <a:pt x="1259780" y="2451148"/>
                </a:cubicBezTo>
                <a:cubicBezTo>
                  <a:pt x="1262542" y="2452862"/>
                  <a:pt x="1265495" y="2451624"/>
                  <a:pt x="1263875" y="2448766"/>
                </a:cubicBezTo>
                <a:close/>
                <a:moveTo>
                  <a:pt x="1365221" y="2495629"/>
                </a:moveTo>
                <a:cubicBezTo>
                  <a:pt x="1343600" y="2476960"/>
                  <a:pt x="1315406" y="2508774"/>
                  <a:pt x="1351410" y="2513727"/>
                </a:cubicBezTo>
                <a:cubicBezTo>
                  <a:pt x="1358935" y="2513060"/>
                  <a:pt x="1335504" y="2504583"/>
                  <a:pt x="1352648" y="2505535"/>
                </a:cubicBezTo>
                <a:cubicBezTo>
                  <a:pt x="1355411" y="2505916"/>
                  <a:pt x="1354839" y="2505250"/>
                  <a:pt x="1352934" y="2504297"/>
                </a:cubicBezTo>
                <a:cubicBezTo>
                  <a:pt x="1350648" y="2502773"/>
                  <a:pt x="1345981" y="2502583"/>
                  <a:pt x="1344933" y="2500011"/>
                </a:cubicBezTo>
                <a:cubicBezTo>
                  <a:pt x="1346076" y="2496772"/>
                  <a:pt x="1361411" y="2505821"/>
                  <a:pt x="1355411" y="2499344"/>
                </a:cubicBezTo>
                <a:cubicBezTo>
                  <a:pt x="1354077" y="2498201"/>
                  <a:pt x="1350839" y="2496868"/>
                  <a:pt x="1353125" y="2495725"/>
                </a:cubicBezTo>
                <a:cubicBezTo>
                  <a:pt x="1355506" y="2494582"/>
                  <a:pt x="1357792" y="2497058"/>
                  <a:pt x="1359887" y="2498010"/>
                </a:cubicBezTo>
                <a:cubicBezTo>
                  <a:pt x="1362840" y="2499344"/>
                  <a:pt x="1366650" y="2497915"/>
                  <a:pt x="1365221" y="2495629"/>
                </a:cubicBezTo>
                <a:close/>
                <a:moveTo>
                  <a:pt x="1427420" y="2515441"/>
                </a:moveTo>
                <a:cubicBezTo>
                  <a:pt x="1401607" y="2514393"/>
                  <a:pt x="1438945" y="2506202"/>
                  <a:pt x="1413799" y="2509822"/>
                </a:cubicBezTo>
                <a:cubicBezTo>
                  <a:pt x="1408846" y="2509726"/>
                  <a:pt x="1412846" y="2506774"/>
                  <a:pt x="1415990" y="2506774"/>
                </a:cubicBezTo>
                <a:cubicBezTo>
                  <a:pt x="1423895" y="2505440"/>
                  <a:pt x="1422562" y="2504107"/>
                  <a:pt x="1419133" y="2503630"/>
                </a:cubicBezTo>
                <a:cubicBezTo>
                  <a:pt x="1409894" y="2503440"/>
                  <a:pt x="1415894" y="2499249"/>
                  <a:pt x="1421514" y="2500392"/>
                </a:cubicBezTo>
                <a:cubicBezTo>
                  <a:pt x="1424848" y="2500106"/>
                  <a:pt x="1426848" y="2497344"/>
                  <a:pt x="1423991" y="2496010"/>
                </a:cubicBezTo>
                <a:cubicBezTo>
                  <a:pt x="1421419" y="2494772"/>
                  <a:pt x="1416942" y="2495439"/>
                  <a:pt x="1413989" y="2496010"/>
                </a:cubicBezTo>
                <a:cubicBezTo>
                  <a:pt x="1387129" y="2503535"/>
                  <a:pt x="1408560" y="2528967"/>
                  <a:pt x="1427801" y="2517346"/>
                </a:cubicBezTo>
                <a:cubicBezTo>
                  <a:pt x="1429039" y="2516299"/>
                  <a:pt x="1428467" y="2515727"/>
                  <a:pt x="1427420" y="2515441"/>
                </a:cubicBezTo>
                <a:close/>
                <a:moveTo>
                  <a:pt x="1518383" y="2493248"/>
                </a:moveTo>
                <a:cubicBezTo>
                  <a:pt x="1512383" y="2495629"/>
                  <a:pt x="1508954" y="2493534"/>
                  <a:pt x="1514002" y="2489152"/>
                </a:cubicBezTo>
                <a:cubicBezTo>
                  <a:pt x="1515812" y="2487628"/>
                  <a:pt x="1518764" y="2484961"/>
                  <a:pt x="1514192" y="2486866"/>
                </a:cubicBezTo>
                <a:cubicBezTo>
                  <a:pt x="1511621" y="2487914"/>
                  <a:pt x="1508668" y="2489343"/>
                  <a:pt x="1506096" y="2490295"/>
                </a:cubicBezTo>
                <a:cubicBezTo>
                  <a:pt x="1500381" y="2491724"/>
                  <a:pt x="1504477" y="2486961"/>
                  <a:pt x="1507906" y="2486104"/>
                </a:cubicBezTo>
                <a:cubicBezTo>
                  <a:pt x="1513526" y="2483628"/>
                  <a:pt x="1516859" y="2480580"/>
                  <a:pt x="1510763" y="2481437"/>
                </a:cubicBezTo>
                <a:cubicBezTo>
                  <a:pt x="1508573" y="2481723"/>
                  <a:pt x="1504572" y="2483437"/>
                  <a:pt x="1505048" y="2480675"/>
                </a:cubicBezTo>
                <a:cubicBezTo>
                  <a:pt x="1505525" y="2477913"/>
                  <a:pt x="1510001" y="2477818"/>
                  <a:pt x="1512478" y="2476675"/>
                </a:cubicBezTo>
                <a:cubicBezTo>
                  <a:pt x="1516097" y="2475151"/>
                  <a:pt x="1517526" y="2471055"/>
                  <a:pt x="1514097" y="2470578"/>
                </a:cubicBezTo>
                <a:cubicBezTo>
                  <a:pt x="1510859" y="2470102"/>
                  <a:pt x="1506191" y="2472674"/>
                  <a:pt x="1503048" y="2474103"/>
                </a:cubicBezTo>
                <a:cubicBezTo>
                  <a:pt x="1483903" y="2483533"/>
                  <a:pt x="1490951" y="2508678"/>
                  <a:pt x="1513145" y="2501154"/>
                </a:cubicBezTo>
                <a:cubicBezTo>
                  <a:pt x="1517717" y="2500297"/>
                  <a:pt x="1531623" y="2489248"/>
                  <a:pt x="1518383" y="2493248"/>
                </a:cubicBezTo>
                <a:close/>
                <a:moveTo>
                  <a:pt x="1512859" y="2540683"/>
                </a:moveTo>
                <a:cubicBezTo>
                  <a:pt x="1519812" y="2540778"/>
                  <a:pt x="1540672" y="2520109"/>
                  <a:pt x="1522479" y="2528872"/>
                </a:cubicBezTo>
                <a:cubicBezTo>
                  <a:pt x="1515716" y="2533158"/>
                  <a:pt x="1510097" y="2532301"/>
                  <a:pt x="1515716" y="2525347"/>
                </a:cubicBezTo>
                <a:cubicBezTo>
                  <a:pt x="1517717" y="2522871"/>
                  <a:pt x="1516288" y="2523157"/>
                  <a:pt x="1513621" y="2524871"/>
                </a:cubicBezTo>
                <a:cubicBezTo>
                  <a:pt x="1502858" y="2533539"/>
                  <a:pt x="1494285" y="2533920"/>
                  <a:pt x="1509716" y="2522680"/>
                </a:cubicBezTo>
                <a:cubicBezTo>
                  <a:pt x="1514097" y="2516108"/>
                  <a:pt x="1499143" y="2526490"/>
                  <a:pt x="1498762" y="2522394"/>
                </a:cubicBezTo>
                <a:cubicBezTo>
                  <a:pt x="1497905" y="2519823"/>
                  <a:pt x="1503524" y="2518489"/>
                  <a:pt x="1506191" y="2516775"/>
                </a:cubicBezTo>
                <a:cubicBezTo>
                  <a:pt x="1509906" y="2514298"/>
                  <a:pt x="1509811" y="2510298"/>
                  <a:pt x="1505239" y="2510965"/>
                </a:cubicBezTo>
                <a:cubicBezTo>
                  <a:pt x="1501048" y="2511536"/>
                  <a:pt x="1495904" y="2514775"/>
                  <a:pt x="1492856" y="2517156"/>
                </a:cubicBezTo>
                <a:cubicBezTo>
                  <a:pt x="1472949" y="2533443"/>
                  <a:pt x="1496666" y="2546112"/>
                  <a:pt x="1512859" y="2540683"/>
                </a:cubicBezTo>
                <a:close/>
                <a:moveTo>
                  <a:pt x="1462948" y="2574496"/>
                </a:moveTo>
                <a:cubicBezTo>
                  <a:pt x="1466567" y="2582593"/>
                  <a:pt x="1503715" y="2573068"/>
                  <a:pt x="1484855" y="2572115"/>
                </a:cubicBezTo>
                <a:cubicBezTo>
                  <a:pt x="1477331" y="2572686"/>
                  <a:pt x="1475807" y="2569353"/>
                  <a:pt x="1485713" y="2566114"/>
                </a:cubicBezTo>
                <a:cubicBezTo>
                  <a:pt x="1489332" y="2564971"/>
                  <a:pt x="1488284" y="2564590"/>
                  <a:pt x="1485332" y="2564781"/>
                </a:cubicBezTo>
                <a:cubicBezTo>
                  <a:pt x="1481712" y="2564590"/>
                  <a:pt x="1476092" y="2567257"/>
                  <a:pt x="1473140" y="2565067"/>
                </a:cubicBezTo>
                <a:cubicBezTo>
                  <a:pt x="1472949" y="2562876"/>
                  <a:pt x="1478474" y="2562685"/>
                  <a:pt x="1479902" y="2562304"/>
                </a:cubicBezTo>
                <a:cubicBezTo>
                  <a:pt x="1490475" y="2560685"/>
                  <a:pt x="1489618" y="2559066"/>
                  <a:pt x="1485522" y="2558494"/>
                </a:cubicBezTo>
                <a:cubicBezTo>
                  <a:pt x="1473140" y="2558113"/>
                  <a:pt x="1484855" y="2553351"/>
                  <a:pt x="1490285" y="2554589"/>
                </a:cubicBezTo>
                <a:cubicBezTo>
                  <a:pt x="1505429" y="2550112"/>
                  <a:pt x="1490761" y="2546969"/>
                  <a:pt x="1482855" y="2549541"/>
                </a:cubicBezTo>
                <a:cubicBezTo>
                  <a:pt x="1472283" y="2551446"/>
                  <a:pt x="1451613" y="2562781"/>
                  <a:pt x="1462948" y="2574496"/>
                </a:cubicBezTo>
                <a:close/>
                <a:moveTo>
                  <a:pt x="1462186" y="2525252"/>
                </a:moveTo>
                <a:cubicBezTo>
                  <a:pt x="1465710" y="2526014"/>
                  <a:pt x="1481331" y="2521156"/>
                  <a:pt x="1469901" y="2520299"/>
                </a:cubicBezTo>
                <a:cubicBezTo>
                  <a:pt x="1463996" y="2520585"/>
                  <a:pt x="1462758" y="2517537"/>
                  <a:pt x="1470377" y="2514870"/>
                </a:cubicBezTo>
                <a:cubicBezTo>
                  <a:pt x="1473140" y="2513917"/>
                  <a:pt x="1472283" y="2513536"/>
                  <a:pt x="1470092" y="2513632"/>
                </a:cubicBezTo>
                <a:cubicBezTo>
                  <a:pt x="1467234" y="2513346"/>
                  <a:pt x="1462853" y="2515536"/>
                  <a:pt x="1460662" y="2513536"/>
                </a:cubicBezTo>
                <a:cubicBezTo>
                  <a:pt x="1460186" y="2511822"/>
                  <a:pt x="1464186" y="2511536"/>
                  <a:pt x="1465901" y="2511250"/>
                </a:cubicBezTo>
                <a:cubicBezTo>
                  <a:pt x="1474092" y="2510107"/>
                  <a:pt x="1473330" y="2508583"/>
                  <a:pt x="1470187" y="2508012"/>
                </a:cubicBezTo>
                <a:cubicBezTo>
                  <a:pt x="1468472" y="2507631"/>
                  <a:pt x="1464662" y="2508012"/>
                  <a:pt x="1466377" y="2505821"/>
                </a:cubicBezTo>
                <a:cubicBezTo>
                  <a:pt x="1467996" y="2503630"/>
                  <a:pt x="1471425" y="2504678"/>
                  <a:pt x="1473806" y="2504583"/>
                </a:cubicBezTo>
                <a:cubicBezTo>
                  <a:pt x="1477140" y="2504392"/>
                  <a:pt x="1480188" y="2501535"/>
                  <a:pt x="1477807" y="2500011"/>
                </a:cubicBezTo>
                <a:cubicBezTo>
                  <a:pt x="1460376" y="2493058"/>
                  <a:pt x="1434563" y="2521537"/>
                  <a:pt x="1462186" y="2525252"/>
                </a:cubicBezTo>
                <a:close/>
                <a:moveTo>
                  <a:pt x="1431801" y="2560494"/>
                </a:moveTo>
                <a:cubicBezTo>
                  <a:pt x="1437135" y="2563257"/>
                  <a:pt x="1468663" y="2552970"/>
                  <a:pt x="1448089" y="2553541"/>
                </a:cubicBezTo>
                <a:cubicBezTo>
                  <a:pt x="1439707" y="2554684"/>
                  <a:pt x="1436087" y="2551541"/>
                  <a:pt x="1445422" y="2547541"/>
                </a:cubicBezTo>
                <a:cubicBezTo>
                  <a:pt x="1448756" y="2546112"/>
                  <a:pt x="1447422" y="2545826"/>
                  <a:pt x="1444184" y="2546207"/>
                </a:cubicBezTo>
                <a:cubicBezTo>
                  <a:pt x="1440659" y="2546683"/>
                  <a:pt x="1437230" y="2547636"/>
                  <a:pt x="1433706" y="2548112"/>
                </a:cubicBezTo>
                <a:cubicBezTo>
                  <a:pt x="1426658" y="2548493"/>
                  <a:pt x="1432182" y="2544397"/>
                  <a:pt x="1436659" y="2544207"/>
                </a:cubicBezTo>
                <a:cubicBezTo>
                  <a:pt x="1447803" y="2541826"/>
                  <a:pt x="1445803" y="2540206"/>
                  <a:pt x="1440945" y="2539920"/>
                </a:cubicBezTo>
                <a:cubicBezTo>
                  <a:pt x="1427610" y="2540587"/>
                  <a:pt x="1436278" y="2534777"/>
                  <a:pt x="1444088" y="2535634"/>
                </a:cubicBezTo>
                <a:cubicBezTo>
                  <a:pt x="1448756" y="2535063"/>
                  <a:pt x="1451327" y="2531158"/>
                  <a:pt x="1447232" y="2529919"/>
                </a:cubicBezTo>
                <a:cubicBezTo>
                  <a:pt x="1443422" y="2528681"/>
                  <a:pt x="1437135" y="2530015"/>
                  <a:pt x="1433135" y="2531062"/>
                </a:cubicBezTo>
                <a:cubicBezTo>
                  <a:pt x="1412465" y="2535539"/>
                  <a:pt x="1408846" y="2555542"/>
                  <a:pt x="1431801" y="2560494"/>
                </a:cubicBezTo>
                <a:close/>
                <a:moveTo>
                  <a:pt x="1397511" y="2583831"/>
                </a:moveTo>
                <a:cubicBezTo>
                  <a:pt x="1402750" y="2590689"/>
                  <a:pt x="1438373" y="2583355"/>
                  <a:pt x="1418371" y="2582116"/>
                </a:cubicBezTo>
                <a:cubicBezTo>
                  <a:pt x="1414656" y="2582307"/>
                  <a:pt x="1412084" y="2581735"/>
                  <a:pt x="1411418" y="2580783"/>
                </a:cubicBezTo>
                <a:cubicBezTo>
                  <a:pt x="1410846" y="2579830"/>
                  <a:pt x="1412275" y="2578497"/>
                  <a:pt x="1416561" y="2577163"/>
                </a:cubicBezTo>
                <a:cubicBezTo>
                  <a:pt x="1423610" y="2574306"/>
                  <a:pt x="1404464" y="2578116"/>
                  <a:pt x="1403417" y="2575925"/>
                </a:cubicBezTo>
                <a:cubicBezTo>
                  <a:pt x="1402369" y="2573068"/>
                  <a:pt x="1413227" y="2574115"/>
                  <a:pt x="1414656" y="2572972"/>
                </a:cubicBezTo>
                <a:cubicBezTo>
                  <a:pt x="1422276" y="2570115"/>
                  <a:pt x="1405036" y="2571734"/>
                  <a:pt x="1407512" y="2568686"/>
                </a:cubicBezTo>
                <a:cubicBezTo>
                  <a:pt x="1409227" y="2566495"/>
                  <a:pt x="1414085" y="2567829"/>
                  <a:pt x="1416466" y="2567448"/>
                </a:cubicBezTo>
                <a:cubicBezTo>
                  <a:pt x="1420657" y="2567162"/>
                  <a:pt x="1423419" y="2564305"/>
                  <a:pt x="1419895" y="2563066"/>
                </a:cubicBezTo>
                <a:cubicBezTo>
                  <a:pt x="1416561" y="2561828"/>
                  <a:pt x="1410846" y="2562685"/>
                  <a:pt x="1407131" y="2562876"/>
                </a:cubicBezTo>
                <a:cubicBezTo>
                  <a:pt x="1392749" y="2564305"/>
                  <a:pt x="1383033" y="2575449"/>
                  <a:pt x="1397511" y="2583831"/>
                </a:cubicBezTo>
                <a:close/>
                <a:moveTo>
                  <a:pt x="1375699" y="2553541"/>
                </a:moveTo>
                <a:cubicBezTo>
                  <a:pt x="1383129" y="2555637"/>
                  <a:pt x="1395225" y="2554494"/>
                  <a:pt x="1401226" y="2550589"/>
                </a:cubicBezTo>
                <a:cubicBezTo>
                  <a:pt x="1405322" y="2546017"/>
                  <a:pt x="1390463" y="2548302"/>
                  <a:pt x="1387986" y="2547160"/>
                </a:cubicBezTo>
                <a:cubicBezTo>
                  <a:pt x="1381414" y="2546017"/>
                  <a:pt x="1384081" y="2541730"/>
                  <a:pt x="1389796" y="2540301"/>
                </a:cubicBezTo>
                <a:cubicBezTo>
                  <a:pt x="1397702" y="2536110"/>
                  <a:pt x="1374175" y="2541254"/>
                  <a:pt x="1372746" y="2538397"/>
                </a:cubicBezTo>
                <a:cubicBezTo>
                  <a:pt x="1370555" y="2536110"/>
                  <a:pt x="1376842" y="2535444"/>
                  <a:pt x="1379318" y="2535158"/>
                </a:cubicBezTo>
                <a:cubicBezTo>
                  <a:pt x="1391796" y="2533825"/>
                  <a:pt x="1389415" y="2531729"/>
                  <a:pt x="1383795" y="2530776"/>
                </a:cubicBezTo>
                <a:cubicBezTo>
                  <a:pt x="1380747" y="2530300"/>
                  <a:pt x="1374937" y="2530681"/>
                  <a:pt x="1375985" y="2527728"/>
                </a:cubicBezTo>
                <a:cubicBezTo>
                  <a:pt x="1377128" y="2524681"/>
                  <a:pt x="1383224" y="2526300"/>
                  <a:pt x="1386938" y="2526109"/>
                </a:cubicBezTo>
                <a:cubicBezTo>
                  <a:pt x="1392177" y="2526014"/>
                  <a:pt x="1394844" y="2521918"/>
                  <a:pt x="1390082" y="2519918"/>
                </a:cubicBezTo>
                <a:cubicBezTo>
                  <a:pt x="1385795" y="2518013"/>
                  <a:pt x="1378652" y="2518680"/>
                  <a:pt x="1374175" y="2519347"/>
                </a:cubicBezTo>
                <a:cubicBezTo>
                  <a:pt x="1347505" y="2522490"/>
                  <a:pt x="1352077" y="2547445"/>
                  <a:pt x="1375699" y="2553541"/>
                </a:cubicBezTo>
                <a:close/>
                <a:moveTo>
                  <a:pt x="1330646" y="2570591"/>
                </a:moveTo>
                <a:cubicBezTo>
                  <a:pt x="1330646" y="2578687"/>
                  <a:pt x="1366460" y="2585069"/>
                  <a:pt x="1350553" y="2577068"/>
                </a:cubicBezTo>
                <a:cubicBezTo>
                  <a:pt x="1347124" y="2575925"/>
                  <a:pt x="1345505" y="2574496"/>
                  <a:pt x="1345886" y="2573449"/>
                </a:cubicBezTo>
                <a:cubicBezTo>
                  <a:pt x="1346267" y="2572496"/>
                  <a:pt x="1348743" y="2571925"/>
                  <a:pt x="1353601" y="2572496"/>
                </a:cubicBezTo>
                <a:cubicBezTo>
                  <a:pt x="1361697" y="2572401"/>
                  <a:pt x="1343028" y="2569258"/>
                  <a:pt x="1343123" y="2566876"/>
                </a:cubicBezTo>
                <a:cubicBezTo>
                  <a:pt x="1343314" y="2565162"/>
                  <a:pt x="1347981" y="2566781"/>
                  <a:pt x="1350077" y="2567257"/>
                </a:cubicBezTo>
                <a:cubicBezTo>
                  <a:pt x="1359887" y="2569924"/>
                  <a:pt x="1359792" y="2568210"/>
                  <a:pt x="1356458" y="2566305"/>
                </a:cubicBezTo>
                <a:cubicBezTo>
                  <a:pt x="1345790" y="2561352"/>
                  <a:pt x="1358078" y="2561828"/>
                  <a:pt x="1362078" y="2564876"/>
                </a:cubicBezTo>
                <a:cubicBezTo>
                  <a:pt x="1377318" y="2566876"/>
                  <a:pt x="1364745" y="2558590"/>
                  <a:pt x="1357601" y="2557923"/>
                </a:cubicBezTo>
                <a:cubicBezTo>
                  <a:pt x="1346076" y="2555446"/>
                  <a:pt x="1326074" y="2556303"/>
                  <a:pt x="1330646" y="2570591"/>
                </a:cubicBezTo>
                <a:close/>
                <a:moveTo>
                  <a:pt x="1301975" y="2536015"/>
                </a:moveTo>
                <a:cubicBezTo>
                  <a:pt x="1300451" y="2545921"/>
                  <a:pt x="1340456" y="2558209"/>
                  <a:pt x="1323502" y="2546398"/>
                </a:cubicBezTo>
                <a:cubicBezTo>
                  <a:pt x="1316263" y="2542492"/>
                  <a:pt x="1316739" y="2538492"/>
                  <a:pt x="1327693" y="2541254"/>
                </a:cubicBezTo>
                <a:cubicBezTo>
                  <a:pt x="1331598" y="2542207"/>
                  <a:pt x="1330931" y="2541254"/>
                  <a:pt x="1328169" y="2539730"/>
                </a:cubicBezTo>
                <a:cubicBezTo>
                  <a:pt x="1324931" y="2537349"/>
                  <a:pt x="1318358" y="2536587"/>
                  <a:pt x="1316834" y="2533158"/>
                </a:cubicBezTo>
                <a:cubicBezTo>
                  <a:pt x="1317406" y="2531062"/>
                  <a:pt x="1322454" y="2533348"/>
                  <a:pt x="1324645" y="2534301"/>
                </a:cubicBezTo>
                <a:cubicBezTo>
                  <a:pt x="1335218" y="2538968"/>
                  <a:pt x="1335313" y="2536873"/>
                  <a:pt x="1331884" y="2534015"/>
                </a:cubicBezTo>
                <a:cubicBezTo>
                  <a:pt x="1329979" y="2532396"/>
                  <a:pt x="1325312" y="2530205"/>
                  <a:pt x="1328741" y="2529062"/>
                </a:cubicBezTo>
                <a:cubicBezTo>
                  <a:pt x="1332170" y="2528014"/>
                  <a:pt x="1335408" y="2531539"/>
                  <a:pt x="1338361" y="2532777"/>
                </a:cubicBezTo>
                <a:cubicBezTo>
                  <a:pt x="1347981" y="2536206"/>
                  <a:pt x="1348838" y="2529538"/>
                  <a:pt x="1341028" y="2526681"/>
                </a:cubicBezTo>
                <a:cubicBezTo>
                  <a:pt x="1329312" y="2519918"/>
                  <a:pt x="1299213" y="2515822"/>
                  <a:pt x="1301975" y="2536015"/>
                </a:cubicBezTo>
                <a:close/>
                <a:moveTo>
                  <a:pt x="1298642" y="2508869"/>
                </a:moveTo>
                <a:cubicBezTo>
                  <a:pt x="1304452" y="2510965"/>
                  <a:pt x="1310072" y="2509441"/>
                  <a:pt x="1301404" y="2505059"/>
                </a:cubicBezTo>
                <a:cubicBezTo>
                  <a:pt x="1293498" y="2501344"/>
                  <a:pt x="1295689" y="2497630"/>
                  <a:pt x="1302547" y="2499058"/>
                </a:cubicBezTo>
                <a:cubicBezTo>
                  <a:pt x="1310167" y="2499344"/>
                  <a:pt x="1291784" y="2494296"/>
                  <a:pt x="1292069" y="2492010"/>
                </a:cubicBezTo>
                <a:cubicBezTo>
                  <a:pt x="1291784" y="2489819"/>
                  <a:pt x="1296260" y="2491438"/>
                  <a:pt x="1298070" y="2492200"/>
                </a:cubicBezTo>
                <a:cubicBezTo>
                  <a:pt x="1307119" y="2495629"/>
                  <a:pt x="1306547" y="2493534"/>
                  <a:pt x="1303214" y="2490962"/>
                </a:cubicBezTo>
                <a:cubicBezTo>
                  <a:pt x="1301404" y="2489533"/>
                  <a:pt x="1297308" y="2487819"/>
                  <a:pt x="1299404" y="2486295"/>
                </a:cubicBezTo>
                <a:cubicBezTo>
                  <a:pt x="1301594" y="2484771"/>
                  <a:pt x="1305023" y="2487819"/>
                  <a:pt x="1307500" y="2489057"/>
                </a:cubicBezTo>
                <a:cubicBezTo>
                  <a:pt x="1311215" y="2490962"/>
                  <a:pt x="1315025" y="2488771"/>
                  <a:pt x="1312453" y="2485914"/>
                </a:cubicBezTo>
                <a:cubicBezTo>
                  <a:pt x="1285307" y="2463816"/>
                  <a:pt x="1263494" y="2497439"/>
                  <a:pt x="1298642" y="2508869"/>
                </a:cubicBezTo>
                <a:close/>
                <a:moveTo>
                  <a:pt x="1259684" y="2544302"/>
                </a:moveTo>
                <a:cubicBezTo>
                  <a:pt x="1264066" y="2554589"/>
                  <a:pt x="1304833" y="2560971"/>
                  <a:pt x="1282449" y="2550969"/>
                </a:cubicBezTo>
                <a:cubicBezTo>
                  <a:pt x="1274924" y="2548302"/>
                  <a:pt x="1271686" y="2544016"/>
                  <a:pt x="1278734" y="2543921"/>
                </a:cubicBezTo>
                <a:cubicBezTo>
                  <a:pt x="1281687" y="2544111"/>
                  <a:pt x="1285211" y="2544111"/>
                  <a:pt x="1279782" y="2542111"/>
                </a:cubicBezTo>
                <a:cubicBezTo>
                  <a:pt x="1275686" y="2540206"/>
                  <a:pt x="1269781" y="2540301"/>
                  <a:pt x="1266638" y="2536968"/>
                </a:cubicBezTo>
                <a:cubicBezTo>
                  <a:pt x="1265780" y="2534015"/>
                  <a:pt x="1271400" y="2536396"/>
                  <a:pt x="1272924" y="2536587"/>
                </a:cubicBezTo>
                <a:cubicBezTo>
                  <a:pt x="1283878" y="2539635"/>
                  <a:pt x="1282259" y="2537158"/>
                  <a:pt x="1277687" y="2534682"/>
                </a:cubicBezTo>
                <a:cubicBezTo>
                  <a:pt x="1265399" y="2529348"/>
                  <a:pt x="1273210" y="2527252"/>
                  <a:pt x="1281401" y="2532110"/>
                </a:cubicBezTo>
                <a:cubicBezTo>
                  <a:pt x="1285973" y="2533729"/>
                  <a:pt x="1289117" y="2531539"/>
                  <a:pt x="1285497" y="2528300"/>
                </a:cubicBezTo>
                <a:cubicBezTo>
                  <a:pt x="1282259" y="2525347"/>
                  <a:pt x="1275877" y="2523728"/>
                  <a:pt x="1271876" y="2522490"/>
                </a:cubicBezTo>
                <a:cubicBezTo>
                  <a:pt x="1254827" y="2516870"/>
                  <a:pt x="1245778" y="2530205"/>
                  <a:pt x="1259684" y="2544302"/>
                </a:cubicBezTo>
                <a:close/>
                <a:moveTo>
                  <a:pt x="1234824" y="2502487"/>
                </a:moveTo>
                <a:cubicBezTo>
                  <a:pt x="1237015" y="2506393"/>
                  <a:pt x="1256732" y="2519632"/>
                  <a:pt x="1246730" y="2506774"/>
                </a:cubicBezTo>
                <a:cubicBezTo>
                  <a:pt x="1241111" y="2500773"/>
                  <a:pt x="1242920" y="2497249"/>
                  <a:pt x="1252350" y="2503249"/>
                </a:cubicBezTo>
                <a:cubicBezTo>
                  <a:pt x="1255779" y="2505440"/>
                  <a:pt x="1255398" y="2504297"/>
                  <a:pt x="1253208" y="2502011"/>
                </a:cubicBezTo>
                <a:cubicBezTo>
                  <a:pt x="1250921" y="2498773"/>
                  <a:pt x="1244825" y="2496010"/>
                  <a:pt x="1244635" y="2492200"/>
                </a:cubicBezTo>
                <a:cubicBezTo>
                  <a:pt x="1245778" y="2490486"/>
                  <a:pt x="1249874" y="2494105"/>
                  <a:pt x="1251588" y="2495820"/>
                </a:cubicBezTo>
                <a:cubicBezTo>
                  <a:pt x="1260065" y="2503535"/>
                  <a:pt x="1260827" y="2501630"/>
                  <a:pt x="1258541" y="2497820"/>
                </a:cubicBezTo>
                <a:cubicBezTo>
                  <a:pt x="1257303" y="2495725"/>
                  <a:pt x="1253588" y="2492200"/>
                  <a:pt x="1257113" y="2492200"/>
                </a:cubicBezTo>
                <a:cubicBezTo>
                  <a:pt x="1260732" y="2492295"/>
                  <a:pt x="1262733" y="2496486"/>
                  <a:pt x="1264923" y="2498868"/>
                </a:cubicBezTo>
                <a:cubicBezTo>
                  <a:pt x="1268257" y="2502011"/>
                  <a:pt x="1273972" y="2502583"/>
                  <a:pt x="1273115" y="2499153"/>
                </a:cubicBezTo>
                <a:cubicBezTo>
                  <a:pt x="1267114" y="2488295"/>
                  <a:pt x="1252731" y="2480294"/>
                  <a:pt x="1240730" y="2480008"/>
                </a:cubicBezTo>
                <a:cubicBezTo>
                  <a:pt x="1228538" y="2480866"/>
                  <a:pt x="1226537" y="2493819"/>
                  <a:pt x="1234824" y="2502487"/>
                </a:cubicBezTo>
                <a:close/>
                <a:moveTo>
                  <a:pt x="1196248" y="2503726"/>
                </a:moveTo>
                <a:cubicBezTo>
                  <a:pt x="1198534" y="2506774"/>
                  <a:pt x="1202630" y="2511536"/>
                  <a:pt x="1206154" y="2513346"/>
                </a:cubicBezTo>
                <a:cubicBezTo>
                  <a:pt x="1210154" y="2515536"/>
                  <a:pt x="1207583" y="2511060"/>
                  <a:pt x="1205963" y="2509060"/>
                </a:cubicBezTo>
                <a:cubicBezTo>
                  <a:pt x="1201487" y="2503535"/>
                  <a:pt x="1203773" y="2500677"/>
                  <a:pt x="1211012" y="2506869"/>
                </a:cubicBezTo>
                <a:cubicBezTo>
                  <a:pt x="1217203" y="2511060"/>
                  <a:pt x="1206535" y="2500297"/>
                  <a:pt x="1205868" y="2498677"/>
                </a:cubicBezTo>
                <a:cubicBezTo>
                  <a:pt x="1202820" y="2493439"/>
                  <a:pt x="1209297" y="2497915"/>
                  <a:pt x="1210821" y="2500582"/>
                </a:cubicBezTo>
                <a:cubicBezTo>
                  <a:pt x="1217870" y="2508107"/>
                  <a:pt x="1218632" y="2506583"/>
                  <a:pt x="1216822" y="2503154"/>
                </a:cubicBezTo>
                <a:cubicBezTo>
                  <a:pt x="1215774" y="2501249"/>
                  <a:pt x="1212726" y="2497820"/>
                  <a:pt x="1215774" y="2498296"/>
                </a:cubicBezTo>
                <a:cubicBezTo>
                  <a:pt x="1218917" y="2498773"/>
                  <a:pt x="1220441" y="2502678"/>
                  <a:pt x="1222346" y="2504964"/>
                </a:cubicBezTo>
                <a:cubicBezTo>
                  <a:pt x="1225013" y="2508202"/>
                  <a:pt x="1229966" y="2509726"/>
                  <a:pt x="1229300" y="2506488"/>
                </a:cubicBezTo>
                <a:cubicBezTo>
                  <a:pt x="1224347" y="2496296"/>
                  <a:pt x="1208059" y="2481818"/>
                  <a:pt x="1196057" y="2487057"/>
                </a:cubicBezTo>
                <a:cubicBezTo>
                  <a:pt x="1190628" y="2491343"/>
                  <a:pt x="1191581" y="2497249"/>
                  <a:pt x="1196248" y="2503726"/>
                </a:cubicBezTo>
                <a:close/>
                <a:moveTo>
                  <a:pt x="1241301" y="2443242"/>
                </a:moveTo>
                <a:lnTo>
                  <a:pt x="1241301" y="2443242"/>
                </a:lnTo>
                <a:cubicBezTo>
                  <a:pt x="1241301" y="2443242"/>
                  <a:pt x="1241301" y="2443242"/>
                  <a:pt x="1241301" y="2443242"/>
                </a:cubicBezTo>
                <a:close/>
                <a:moveTo>
                  <a:pt x="1179770" y="2447147"/>
                </a:moveTo>
                <a:cubicBezTo>
                  <a:pt x="1181294" y="2450957"/>
                  <a:pt x="1184342" y="2457053"/>
                  <a:pt x="1187580" y="2460292"/>
                </a:cubicBezTo>
                <a:cubicBezTo>
                  <a:pt x="1191962" y="2464101"/>
                  <a:pt x="1190152" y="2457910"/>
                  <a:pt x="1189485" y="2456005"/>
                </a:cubicBezTo>
                <a:cubicBezTo>
                  <a:pt x="1185961" y="2445623"/>
                  <a:pt x="1193390" y="2450576"/>
                  <a:pt x="1196629" y="2455719"/>
                </a:cubicBezTo>
                <a:cubicBezTo>
                  <a:pt x="1202439" y="2462101"/>
                  <a:pt x="1194343" y="2447814"/>
                  <a:pt x="1194057" y="2445909"/>
                </a:cubicBezTo>
                <a:cubicBezTo>
                  <a:pt x="1192628" y="2439622"/>
                  <a:pt x="1198724" y="2446576"/>
                  <a:pt x="1199296" y="2449528"/>
                </a:cubicBezTo>
                <a:cubicBezTo>
                  <a:pt x="1204439" y="2459244"/>
                  <a:pt x="1206249" y="2458101"/>
                  <a:pt x="1205487" y="2454100"/>
                </a:cubicBezTo>
                <a:cubicBezTo>
                  <a:pt x="1205106" y="2451910"/>
                  <a:pt x="1202820" y="2447528"/>
                  <a:pt x="1206440" y="2449052"/>
                </a:cubicBezTo>
                <a:cubicBezTo>
                  <a:pt x="1210059" y="2450576"/>
                  <a:pt x="1210250" y="2454862"/>
                  <a:pt x="1211583" y="2457720"/>
                </a:cubicBezTo>
                <a:cubicBezTo>
                  <a:pt x="1213393" y="2461816"/>
                  <a:pt x="1218632" y="2464864"/>
                  <a:pt x="1219394" y="2461625"/>
                </a:cubicBezTo>
                <a:cubicBezTo>
                  <a:pt x="1218155" y="2448290"/>
                  <a:pt x="1203868" y="2433241"/>
                  <a:pt x="1190628" y="2430955"/>
                </a:cubicBezTo>
                <a:cubicBezTo>
                  <a:pt x="1181579" y="2430097"/>
                  <a:pt x="1175483" y="2437622"/>
                  <a:pt x="1179770" y="2447147"/>
                </a:cubicBezTo>
                <a:close/>
                <a:moveTo>
                  <a:pt x="1174055" y="2414476"/>
                </a:moveTo>
                <a:cubicBezTo>
                  <a:pt x="1172531" y="2410571"/>
                  <a:pt x="1167959" y="2406571"/>
                  <a:pt x="1168149" y="2402380"/>
                </a:cubicBezTo>
                <a:cubicBezTo>
                  <a:pt x="1169197" y="2400189"/>
                  <a:pt x="1172054" y="2404761"/>
                  <a:pt x="1173293" y="2406761"/>
                </a:cubicBezTo>
                <a:cubicBezTo>
                  <a:pt x="1177293" y="2413143"/>
                  <a:pt x="1180532" y="2416476"/>
                  <a:pt x="1178531" y="2409333"/>
                </a:cubicBezTo>
                <a:cubicBezTo>
                  <a:pt x="1173388" y="2397141"/>
                  <a:pt x="1181389" y="2403237"/>
                  <a:pt x="1183484" y="2410762"/>
                </a:cubicBezTo>
                <a:cubicBezTo>
                  <a:pt x="1202630" y="2428097"/>
                  <a:pt x="1174721" y="2371995"/>
                  <a:pt x="1159481" y="2391807"/>
                </a:cubicBezTo>
                <a:cubicBezTo>
                  <a:pt x="1145765" y="2407047"/>
                  <a:pt x="1178817" y="2441908"/>
                  <a:pt x="1168816" y="2420572"/>
                </a:cubicBezTo>
                <a:cubicBezTo>
                  <a:pt x="1167292" y="2418001"/>
                  <a:pt x="1166054" y="2415048"/>
                  <a:pt x="1166911" y="2412857"/>
                </a:cubicBezTo>
                <a:cubicBezTo>
                  <a:pt x="1167863" y="2409142"/>
                  <a:pt x="1178531" y="2422763"/>
                  <a:pt x="1174055" y="2414476"/>
                </a:cubicBezTo>
                <a:close/>
                <a:moveTo>
                  <a:pt x="1155100" y="2456196"/>
                </a:moveTo>
                <a:cubicBezTo>
                  <a:pt x="1157195" y="2466292"/>
                  <a:pt x="1183961" y="2479818"/>
                  <a:pt x="1169768" y="2465435"/>
                </a:cubicBezTo>
                <a:cubicBezTo>
                  <a:pt x="1164530" y="2461530"/>
                  <a:pt x="1162529" y="2455910"/>
                  <a:pt x="1168911" y="2457720"/>
                </a:cubicBezTo>
                <a:cubicBezTo>
                  <a:pt x="1173578" y="2458196"/>
                  <a:pt x="1162720" y="2452100"/>
                  <a:pt x="1161577" y="2451052"/>
                </a:cubicBezTo>
                <a:cubicBezTo>
                  <a:pt x="1158053" y="2448004"/>
                  <a:pt x="1159958" y="2445528"/>
                  <a:pt x="1163863" y="2448957"/>
                </a:cubicBezTo>
                <a:cubicBezTo>
                  <a:pt x="1177674" y="2456482"/>
                  <a:pt x="1161577" y="2444099"/>
                  <a:pt x="1163577" y="2441242"/>
                </a:cubicBezTo>
                <a:cubicBezTo>
                  <a:pt x="1164720" y="2439241"/>
                  <a:pt x="1167768" y="2443527"/>
                  <a:pt x="1169768" y="2445147"/>
                </a:cubicBezTo>
                <a:cubicBezTo>
                  <a:pt x="1172816" y="2447433"/>
                  <a:pt x="1175007" y="2445528"/>
                  <a:pt x="1172816" y="2441623"/>
                </a:cubicBezTo>
                <a:cubicBezTo>
                  <a:pt x="1170911" y="2438098"/>
                  <a:pt x="1166911" y="2435050"/>
                  <a:pt x="1164339" y="2433431"/>
                </a:cubicBezTo>
                <a:cubicBezTo>
                  <a:pt x="1148432" y="2425621"/>
                  <a:pt x="1149290" y="2444956"/>
                  <a:pt x="1155100" y="2456196"/>
                </a:cubicBezTo>
                <a:close/>
                <a:moveTo>
                  <a:pt x="1150528" y="2365708"/>
                </a:moveTo>
                <a:cubicBezTo>
                  <a:pt x="1156148" y="2372376"/>
                  <a:pt x="1145670" y="2353135"/>
                  <a:pt x="1147575" y="2351707"/>
                </a:cubicBezTo>
                <a:cubicBezTo>
                  <a:pt x="1148909" y="2349801"/>
                  <a:pt x="1151099" y="2354659"/>
                  <a:pt x="1152052" y="2356755"/>
                </a:cubicBezTo>
                <a:cubicBezTo>
                  <a:pt x="1156529" y="2366851"/>
                  <a:pt x="1157576" y="2364756"/>
                  <a:pt x="1156910" y="2359993"/>
                </a:cubicBezTo>
                <a:cubicBezTo>
                  <a:pt x="1156529" y="2357422"/>
                  <a:pt x="1154624" y="2352659"/>
                  <a:pt x="1157291" y="2353326"/>
                </a:cubicBezTo>
                <a:cubicBezTo>
                  <a:pt x="1160053" y="2353897"/>
                  <a:pt x="1160434" y="2359136"/>
                  <a:pt x="1161577" y="2362279"/>
                </a:cubicBezTo>
                <a:cubicBezTo>
                  <a:pt x="1174436" y="2380282"/>
                  <a:pt x="1164339" y="2336847"/>
                  <a:pt x="1148147" y="2337324"/>
                </a:cubicBezTo>
                <a:cubicBezTo>
                  <a:pt x="1131192" y="2338943"/>
                  <a:pt x="1134716" y="2366566"/>
                  <a:pt x="1144527" y="2375614"/>
                </a:cubicBezTo>
                <a:cubicBezTo>
                  <a:pt x="1150909" y="2381234"/>
                  <a:pt x="1137193" y="2349611"/>
                  <a:pt x="1150528" y="2365708"/>
                </a:cubicBezTo>
                <a:close/>
                <a:moveTo>
                  <a:pt x="1122334" y="2394569"/>
                </a:moveTo>
                <a:cubicBezTo>
                  <a:pt x="1123001" y="2398760"/>
                  <a:pt x="1131764" y="2415238"/>
                  <a:pt x="1129097" y="2401808"/>
                </a:cubicBezTo>
                <a:cubicBezTo>
                  <a:pt x="1127096" y="2395045"/>
                  <a:pt x="1129382" y="2392569"/>
                  <a:pt x="1133954" y="2400665"/>
                </a:cubicBezTo>
                <a:cubicBezTo>
                  <a:pt x="1135669" y="2403618"/>
                  <a:pt x="1135669" y="2402475"/>
                  <a:pt x="1135002" y="2399903"/>
                </a:cubicBezTo>
                <a:cubicBezTo>
                  <a:pt x="1134431" y="2396474"/>
                  <a:pt x="1131192" y="2392188"/>
                  <a:pt x="1132145" y="2388854"/>
                </a:cubicBezTo>
                <a:cubicBezTo>
                  <a:pt x="1133478" y="2387711"/>
                  <a:pt x="1135097" y="2392188"/>
                  <a:pt x="1135859" y="2394093"/>
                </a:cubicBezTo>
                <a:cubicBezTo>
                  <a:pt x="1139288" y="2403332"/>
                  <a:pt x="1140431" y="2401999"/>
                  <a:pt x="1140050" y="2398093"/>
                </a:cubicBezTo>
                <a:cubicBezTo>
                  <a:pt x="1139860" y="2395903"/>
                  <a:pt x="1138336" y="2391712"/>
                  <a:pt x="1140812" y="2392950"/>
                </a:cubicBezTo>
                <a:cubicBezTo>
                  <a:pt x="1144051" y="2394855"/>
                  <a:pt x="1143003" y="2400855"/>
                  <a:pt x="1145384" y="2403904"/>
                </a:cubicBezTo>
                <a:cubicBezTo>
                  <a:pt x="1146432" y="2405428"/>
                  <a:pt x="1149099" y="2407428"/>
                  <a:pt x="1149575" y="2404666"/>
                </a:cubicBezTo>
                <a:cubicBezTo>
                  <a:pt x="1150147" y="2382568"/>
                  <a:pt x="1117381" y="2360755"/>
                  <a:pt x="1122334" y="2394569"/>
                </a:cubicBezTo>
                <a:close/>
                <a:moveTo>
                  <a:pt x="1103951" y="2330371"/>
                </a:moveTo>
                <a:cubicBezTo>
                  <a:pt x="1103951" y="2335228"/>
                  <a:pt x="1112428" y="2354088"/>
                  <a:pt x="1110523" y="2338181"/>
                </a:cubicBezTo>
                <a:cubicBezTo>
                  <a:pt x="1109666" y="2334562"/>
                  <a:pt x="1110047" y="2331990"/>
                  <a:pt x="1110904" y="2331133"/>
                </a:cubicBezTo>
                <a:cubicBezTo>
                  <a:pt x="1111952" y="2329418"/>
                  <a:pt x="1114904" y="2333895"/>
                  <a:pt x="1115952" y="2336276"/>
                </a:cubicBezTo>
                <a:cubicBezTo>
                  <a:pt x="1120334" y="2343610"/>
                  <a:pt x="1113190" y="2323798"/>
                  <a:pt x="1115285" y="2322560"/>
                </a:cubicBezTo>
                <a:cubicBezTo>
                  <a:pt x="1116905" y="2321131"/>
                  <a:pt x="1118143" y="2326275"/>
                  <a:pt x="1118619" y="2328370"/>
                </a:cubicBezTo>
                <a:cubicBezTo>
                  <a:pt x="1120143" y="2335133"/>
                  <a:pt x="1122620" y="2339896"/>
                  <a:pt x="1122715" y="2332752"/>
                </a:cubicBezTo>
                <a:cubicBezTo>
                  <a:pt x="1122620" y="2330275"/>
                  <a:pt x="1121667" y="2325322"/>
                  <a:pt x="1124144" y="2326656"/>
                </a:cubicBezTo>
                <a:cubicBezTo>
                  <a:pt x="1126811" y="2328275"/>
                  <a:pt x="1126239" y="2333418"/>
                  <a:pt x="1126906" y="2336086"/>
                </a:cubicBezTo>
                <a:cubicBezTo>
                  <a:pt x="1127858" y="2340562"/>
                  <a:pt x="1131478" y="2343420"/>
                  <a:pt x="1132430" y="2339610"/>
                </a:cubicBezTo>
                <a:cubicBezTo>
                  <a:pt x="1135478" y="2313035"/>
                  <a:pt x="1102427" y="2290937"/>
                  <a:pt x="1103951" y="2330371"/>
                </a:cubicBezTo>
                <a:close/>
                <a:moveTo>
                  <a:pt x="1098426" y="2283603"/>
                </a:moveTo>
                <a:cubicBezTo>
                  <a:pt x="1101474" y="2291509"/>
                  <a:pt x="1101474" y="2263029"/>
                  <a:pt x="1106141" y="2281984"/>
                </a:cubicBezTo>
                <a:cubicBezTo>
                  <a:pt x="1106618" y="2285127"/>
                  <a:pt x="1107094" y="2284365"/>
                  <a:pt x="1107380" y="2281888"/>
                </a:cubicBezTo>
                <a:cubicBezTo>
                  <a:pt x="1108046" y="2278840"/>
                  <a:pt x="1106522" y="2273792"/>
                  <a:pt x="1108618" y="2271506"/>
                </a:cubicBezTo>
                <a:cubicBezTo>
                  <a:pt x="1110237" y="2271220"/>
                  <a:pt x="1110237" y="2275602"/>
                  <a:pt x="1110237" y="2277602"/>
                </a:cubicBezTo>
                <a:cubicBezTo>
                  <a:pt x="1110142" y="2286841"/>
                  <a:pt x="1111666" y="2286270"/>
                  <a:pt x="1112714" y="2282841"/>
                </a:cubicBezTo>
                <a:cubicBezTo>
                  <a:pt x="1113285" y="2280936"/>
                  <a:pt x="1113380" y="2276745"/>
                  <a:pt x="1115190" y="2278936"/>
                </a:cubicBezTo>
                <a:cubicBezTo>
                  <a:pt x="1117095" y="2281126"/>
                  <a:pt x="1115571" y="2284651"/>
                  <a:pt x="1115381" y="2287318"/>
                </a:cubicBezTo>
                <a:cubicBezTo>
                  <a:pt x="1115285" y="2291128"/>
                  <a:pt x="1117857" y="2295128"/>
                  <a:pt x="1119476" y="2292461"/>
                </a:cubicBezTo>
                <a:cubicBezTo>
                  <a:pt x="1129001" y="2262172"/>
                  <a:pt x="1091473" y="2241597"/>
                  <a:pt x="1098426" y="2283603"/>
                </a:cubicBezTo>
                <a:close/>
                <a:moveTo>
                  <a:pt x="1099283" y="2197116"/>
                </a:moveTo>
                <a:cubicBezTo>
                  <a:pt x="1094902" y="2202736"/>
                  <a:pt x="1094616" y="2215023"/>
                  <a:pt x="1097283" y="2221786"/>
                </a:cubicBezTo>
                <a:cubicBezTo>
                  <a:pt x="1100712" y="2228358"/>
                  <a:pt x="1099569" y="2198259"/>
                  <a:pt x="1105189" y="2215690"/>
                </a:cubicBezTo>
                <a:cubicBezTo>
                  <a:pt x="1107570" y="2222929"/>
                  <a:pt x="1105284" y="2203879"/>
                  <a:pt x="1107189" y="2203212"/>
                </a:cubicBezTo>
                <a:cubicBezTo>
                  <a:pt x="1108904" y="2201974"/>
                  <a:pt x="1109094" y="2206736"/>
                  <a:pt x="1109189" y="2208736"/>
                </a:cubicBezTo>
                <a:cubicBezTo>
                  <a:pt x="1109570" y="2218452"/>
                  <a:pt x="1111094" y="2217118"/>
                  <a:pt x="1111952" y="2212927"/>
                </a:cubicBezTo>
                <a:cubicBezTo>
                  <a:pt x="1112428" y="2210641"/>
                  <a:pt x="1112333" y="2206165"/>
                  <a:pt x="1114333" y="2207498"/>
                </a:cubicBezTo>
                <a:cubicBezTo>
                  <a:pt x="1116333" y="2208832"/>
                  <a:pt x="1115000" y="2213404"/>
                  <a:pt x="1114904" y="2216261"/>
                </a:cubicBezTo>
                <a:cubicBezTo>
                  <a:pt x="1114714" y="2220547"/>
                  <a:pt x="1117571" y="2223310"/>
                  <a:pt x="1119095" y="2219690"/>
                </a:cubicBezTo>
                <a:cubicBezTo>
                  <a:pt x="1124715" y="2206069"/>
                  <a:pt x="1113285" y="2177875"/>
                  <a:pt x="1099283" y="2197116"/>
                </a:cubicBezTo>
                <a:close/>
                <a:moveTo>
                  <a:pt x="1104808" y="2131298"/>
                </a:moveTo>
                <a:cubicBezTo>
                  <a:pt x="1100141" y="2135870"/>
                  <a:pt x="1098712" y="2146824"/>
                  <a:pt x="1100331" y="2153110"/>
                </a:cubicBezTo>
                <a:cubicBezTo>
                  <a:pt x="1102903" y="2159206"/>
                  <a:pt x="1104998" y="2132346"/>
                  <a:pt x="1108237" y="2148538"/>
                </a:cubicBezTo>
                <a:cubicBezTo>
                  <a:pt x="1109666" y="2155206"/>
                  <a:pt x="1109570" y="2137966"/>
                  <a:pt x="1111380" y="2137585"/>
                </a:cubicBezTo>
                <a:cubicBezTo>
                  <a:pt x="1112999" y="2136632"/>
                  <a:pt x="1112714" y="2140918"/>
                  <a:pt x="1112618" y="2142823"/>
                </a:cubicBezTo>
                <a:cubicBezTo>
                  <a:pt x="1111952" y="2151682"/>
                  <a:pt x="1113476" y="2150539"/>
                  <a:pt x="1114714" y="2146919"/>
                </a:cubicBezTo>
                <a:cubicBezTo>
                  <a:pt x="1117095" y="2136727"/>
                  <a:pt x="1119476" y="2144633"/>
                  <a:pt x="1117095" y="2150253"/>
                </a:cubicBezTo>
                <a:cubicBezTo>
                  <a:pt x="1116524" y="2153968"/>
                  <a:pt x="1118619" y="2156825"/>
                  <a:pt x="1120524" y="2153968"/>
                </a:cubicBezTo>
                <a:cubicBezTo>
                  <a:pt x="1122239" y="2151301"/>
                  <a:pt x="1122715" y="2146157"/>
                  <a:pt x="1122905" y="2142823"/>
                </a:cubicBezTo>
                <a:cubicBezTo>
                  <a:pt x="1123382" y="2129488"/>
                  <a:pt x="1114523" y="2120440"/>
                  <a:pt x="1104808" y="2131298"/>
                </a:cubicBezTo>
                <a:close/>
                <a:moveTo>
                  <a:pt x="1114333" y="2083578"/>
                </a:moveTo>
                <a:cubicBezTo>
                  <a:pt x="1112999" y="2087292"/>
                  <a:pt x="1113190" y="2100056"/>
                  <a:pt x="1116619" y="2089864"/>
                </a:cubicBezTo>
                <a:cubicBezTo>
                  <a:pt x="1117952" y="2084530"/>
                  <a:pt x="1120810" y="2083006"/>
                  <a:pt x="1121000" y="2089769"/>
                </a:cubicBezTo>
                <a:cubicBezTo>
                  <a:pt x="1121096" y="2092150"/>
                  <a:pt x="1121572" y="2091388"/>
                  <a:pt x="1122143" y="2089388"/>
                </a:cubicBezTo>
                <a:cubicBezTo>
                  <a:pt x="1122239" y="2085578"/>
                  <a:pt x="1126144" y="2074053"/>
                  <a:pt x="1125191" y="2085197"/>
                </a:cubicBezTo>
                <a:cubicBezTo>
                  <a:pt x="1123953" y="2092722"/>
                  <a:pt x="1125382" y="2091865"/>
                  <a:pt x="1126715" y="2088912"/>
                </a:cubicBezTo>
                <a:cubicBezTo>
                  <a:pt x="1127477" y="2087292"/>
                  <a:pt x="1128144" y="2083768"/>
                  <a:pt x="1129478" y="2085102"/>
                </a:cubicBezTo>
                <a:cubicBezTo>
                  <a:pt x="1130906" y="2086435"/>
                  <a:pt x="1129097" y="2089674"/>
                  <a:pt x="1128525" y="2091960"/>
                </a:cubicBezTo>
                <a:cubicBezTo>
                  <a:pt x="1128430" y="2103295"/>
                  <a:pt x="1134526" y="2090055"/>
                  <a:pt x="1134050" y="2086054"/>
                </a:cubicBezTo>
                <a:cubicBezTo>
                  <a:pt x="1136621" y="2066718"/>
                  <a:pt x="1117857" y="2067576"/>
                  <a:pt x="1114333" y="2083578"/>
                </a:cubicBezTo>
                <a:close/>
                <a:moveTo>
                  <a:pt x="1132526" y="2019189"/>
                </a:moveTo>
                <a:cubicBezTo>
                  <a:pt x="1124906" y="2020237"/>
                  <a:pt x="1118524" y="2054908"/>
                  <a:pt x="1127192" y="2038334"/>
                </a:cubicBezTo>
                <a:cubicBezTo>
                  <a:pt x="1130049" y="2030142"/>
                  <a:pt x="1133573" y="2032714"/>
                  <a:pt x="1132621" y="2039477"/>
                </a:cubicBezTo>
                <a:cubicBezTo>
                  <a:pt x="1132907" y="2047192"/>
                  <a:pt x="1136050" y="2028428"/>
                  <a:pt x="1138336" y="2028523"/>
                </a:cubicBezTo>
                <a:cubicBezTo>
                  <a:pt x="1140336" y="2028142"/>
                  <a:pt x="1139003" y="2032714"/>
                  <a:pt x="1138526" y="2034715"/>
                </a:cubicBezTo>
                <a:cubicBezTo>
                  <a:pt x="1135955" y="2044240"/>
                  <a:pt x="1137860" y="2043668"/>
                  <a:pt x="1139955" y="2040049"/>
                </a:cubicBezTo>
                <a:cubicBezTo>
                  <a:pt x="1141098" y="2038048"/>
                  <a:pt x="1142432" y="2033667"/>
                  <a:pt x="1143956" y="2035858"/>
                </a:cubicBezTo>
                <a:cubicBezTo>
                  <a:pt x="1145480" y="2038048"/>
                  <a:pt x="1142813" y="2041858"/>
                  <a:pt x="1141860" y="2044620"/>
                </a:cubicBezTo>
                <a:cubicBezTo>
                  <a:pt x="1140527" y="2048526"/>
                  <a:pt x="1142051" y="2052526"/>
                  <a:pt x="1144718" y="2050050"/>
                </a:cubicBezTo>
                <a:cubicBezTo>
                  <a:pt x="1154243" y="2039858"/>
                  <a:pt x="1152338" y="2006901"/>
                  <a:pt x="1132526" y="2019189"/>
                </a:cubicBezTo>
                <a:close/>
                <a:moveTo>
                  <a:pt x="1162339" y="1972421"/>
                </a:moveTo>
                <a:cubicBezTo>
                  <a:pt x="1148813" y="1952228"/>
                  <a:pt x="1134812" y="1995757"/>
                  <a:pt x="1145194" y="1982327"/>
                </a:cubicBezTo>
                <a:cubicBezTo>
                  <a:pt x="1148051" y="1977469"/>
                  <a:pt x="1151004" y="1977850"/>
                  <a:pt x="1149004" y="1985375"/>
                </a:cubicBezTo>
                <a:cubicBezTo>
                  <a:pt x="1148242" y="1988137"/>
                  <a:pt x="1149004" y="1987661"/>
                  <a:pt x="1150147" y="1985756"/>
                </a:cubicBezTo>
                <a:cubicBezTo>
                  <a:pt x="1151861" y="1983565"/>
                  <a:pt x="1152528" y="1978898"/>
                  <a:pt x="1155100" y="1977945"/>
                </a:cubicBezTo>
                <a:cubicBezTo>
                  <a:pt x="1156624" y="1978326"/>
                  <a:pt x="1155005" y="1981851"/>
                  <a:pt x="1154243" y="1983470"/>
                </a:cubicBezTo>
                <a:cubicBezTo>
                  <a:pt x="1150718" y="1990804"/>
                  <a:pt x="1152242" y="1990995"/>
                  <a:pt x="1154433" y="1988709"/>
                </a:cubicBezTo>
                <a:cubicBezTo>
                  <a:pt x="1155576" y="1987470"/>
                  <a:pt x="1157291" y="1984137"/>
                  <a:pt x="1158053" y="1986613"/>
                </a:cubicBezTo>
                <a:cubicBezTo>
                  <a:pt x="1158815" y="1989090"/>
                  <a:pt x="1156243" y="1991376"/>
                  <a:pt x="1155005" y="1993471"/>
                </a:cubicBezTo>
                <a:cubicBezTo>
                  <a:pt x="1150718" y="2011664"/>
                  <a:pt x="1169768" y="1984804"/>
                  <a:pt x="1162339" y="1972421"/>
                </a:cubicBezTo>
                <a:close/>
                <a:moveTo>
                  <a:pt x="1157100" y="2016236"/>
                </a:moveTo>
                <a:cubicBezTo>
                  <a:pt x="1156148" y="2019855"/>
                  <a:pt x="1155005" y="2025570"/>
                  <a:pt x="1155671" y="2028714"/>
                </a:cubicBezTo>
                <a:cubicBezTo>
                  <a:pt x="1156433" y="2032333"/>
                  <a:pt x="1159100" y="2027380"/>
                  <a:pt x="1159862" y="2024808"/>
                </a:cubicBezTo>
                <a:cubicBezTo>
                  <a:pt x="1161958" y="2017855"/>
                  <a:pt x="1165958" y="2016141"/>
                  <a:pt x="1165863" y="2025094"/>
                </a:cubicBezTo>
                <a:cubicBezTo>
                  <a:pt x="1166244" y="2031952"/>
                  <a:pt x="1169197" y="2016998"/>
                  <a:pt x="1169768" y="2015665"/>
                </a:cubicBezTo>
                <a:cubicBezTo>
                  <a:pt x="1172150" y="2009950"/>
                  <a:pt x="1173388" y="2015760"/>
                  <a:pt x="1171959" y="2019475"/>
                </a:cubicBezTo>
                <a:cubicBezTo>
                  <a:pt x="1169768" y="2029285"/>
                  <a:pt x="1171769" y="2028428"/>
                  <a:pt x="1173864" y="2024523"/>
                </a:cubicBezTo>
                <a:cubicBezTo>
                  <a:pt x="1175007" y="2022427"/>
                  <a:pt x="1176150" y="2017855"/>
                  <a:pt x="1177960" y="2019760"/>
                </a:cubicBezTo>
                <a:cubicBezTo>
                  <a:pt x="1179770" y="2021665"/>
                  <a:pt x="1177103" y="2025856"/>
                  <a:pt x="1176245" y="2028714"/>
                </a:cubicBezTo>
                <a:cubicBezTo>
                  <a:pt x="1175007" y="2032809"/>
                  <a:pt x="1177007" y="2036524"/>
                  <a:pt x="1179674" y="2033667"/>
                </a:cubicBezTo>
                <a:cubicBezTo>
                  <a:pt x="1195486" y="2009187"/>
                  <a:pt x="1171197" y="1983946"/>
                  <a:pt x="1157100" y="2016236"/>
                </a:cubicBezTo>
                <a:close/>
                <a:moveTo>
                  <a:pt x="1165863" y="1926225"/>
                </a:moveTo>
                <a:cubicBezTo>
                  <a:pt x="1165006" y="1928987"/>
                  <a:pt x="1163958" y="1933464"/>
                  <a:pt x="1164434" y="1935940"/>
                </a:cubicBezTo>
                <a:cubicBezTo>
                  <a:pt x="1165006" y="1938798"/>
                  <a:pt x="1167197" y="1934988"/>
                  <a:pt x="1167863" y="1933083"/>
                </a:cubicBezTo>
                <a:cubicBezTo>
                  <a:pt x="1169673" y="1927749"/>
                  <a:pt x="1172912" y="1926415"/>
                  <a:pt x="1172626" y="1933464"/>
                </a:cubicBezTo>
                <a:cubicBezTo>
                  <a:pt x="1173102" y="1939560"/>
                  <a:pt x="1175388" y="1924320"/>
                  <a:pt x="1177198" y="1924320"/>
                </a:cubicBezTo>
                <a:cubicBezTo>
                  <a:pt x="1178912" y="1923748"/>
                  <a:pt x="1177960" y="1927463"/>
                  <a:pt x="1177579" y="1929178"/>
                </a:cubicBezTo>
                <a:cubicBezTo>
                  <a:pt x="1175674" y="1936893"/>
                  <a:pt x="1177293" y="1936226"/>
                  <a:pt x="1179008" y="1933178"/>
                </a:cubicBezTo>
                <a:cubicBezTo>
                  <a:pt x="1179960" y="1931559"/>
                  <a:pt x="1181008" y="1927939"/>
                  <a:pt x="1182341" y="1929463"/>
                </a:cubicBezTo>
                <a:cubicBezTo>
                  <a:pt x="1183770" y="1931083"/>
                  <a:pt x="1181579" y="1934321"/>
                  <a:pt x="1180817" y="1936512"/>
                </a:cubicBezTo>
                <a:cubicBezTo>
                  <a:pt x="1179770" y="1939655"/>
                  <a:pt x="1181198" y="1942703"/>
                  <a:pt x="1183484" y="1940512"/>
                </a:cubicBezTo>
                <a:cubicBezTo>
                  <a:pt x="1196915" y="1921653"/>
                  <a:pt x="1177388" y="1901079"/>
                  <a:pt x="1165863" y="1926225"/>
                </a:cubicBezTo>
                <a:close/>
                <a:moveTo>
                  <a:pt x="1182722" y="1874790"/>
                </a:moveTo>
                <a:cubicBezTo>
                  <a:pt x="1175674" y="1875361"/>
                  <a:pt x="1168625" y="1907079"/>
                  <a:pt x="1177388" y="1892220"/>
                </a:cubicBezTo>
                <a:cubicBezTo>
                  <a:pt x="1179674" y="1886696"/>
                  <a:pt x="1182913" y="1885458"/>
                  <a:pt x="1182818" y="1891744"/>
                </a:cubicBezTo>
                <a:cubicBezTo>
                  <a:pt x="1182627" y="1893935"/>
                  <a:pt x="1182246" y="1897745"/>
                  <a:pt x="1184151" y="1893363"/>
                </a:cubicBezTo>
                <a:cubicBezTo>
                  <a:pt x="1185770" y="1890411"/>
                  <a:pt x="1185675" y="1885362"/>
                  <a:pt x="1188437" y="1883458"/>
                </a:cubicBezTo>
                <a:cubicBezTo>
                  <a:pt x="1190438" y="1883172"/>
                  <a:pt x="1189104" y="1887458"/>
                  <a:pt x="1188533" y="1889268"/>
                </a:cubicBezTo>
                <a:cubicBezTo>
                  <a:pt x="1185866" y="1898031"/>
                  <a:pt x="1187675" y="1897554"/>
                  <a:pt x="1189771" y="1894316"/>
                </a:cubicBezTo>
                <a:cubicBezTo>
                  <a:pt x="1190914" y="1892506"/>
                  <a:pt x="1192343" y="1888506"/>
                  <a:pt x="1193771" y="1890601"/>
                </a:cubicBezTo>
                <a:cubicBezTo>
                  <a:pt x="1195200" y="1892697"/>
                  <a:pt x="1192533" y="1896221"/>
                  <a:pt x="1191485" y="1898697"/>
                </a:cubicBezTo>
                <a:cubicBezTo>
                  <a:pt x="1190057" y="1902317"/>
                  <a:pt x="1191485" y="1906127"/>
                  <a:pt x="1194152" y="1903936"/>
                </a:cubicBezTo>
                <a:cubicBezTo>
                  <a:pt x="1204058" y="1894411"/>
                  <a:pt x="1201772" y="1863836"/>
                  <a:pt x="1182722" y="1874790"/>
                </a:cubicBezTo>
                <a:close/>
                <a:moveTo>
                  <a:pt x="1204916" y="1811067"/>
                </a:moveTo>
                <a:cubicBezTo>
                  <a:pt x="1199105" y="1812401"/>
                  <a:pt x="1195486" y="1821354"/>
                  <a:pt x="1195010" y="1827260"/>
                </a:cubicBezTo>
                <a:cubicBezTo>
                  <a:pt x="1195295" y="1834690"/>
                  <a:pt x="1204820" y="1812020"/>
                  <a:pt x="1202820" y="1828879"/>
                </a:cubicBezTo>
                <a:cubicBezTo>
                  <a:pt x="1202153" y="1831641"/>
                  <a:pt x="1202915" y="1831165"/>
                  <a:pt x="1203963" y="1829260"/>
                </a:cubicBezTo>
                <a:cubicBezTo>
                  <a:pt x="1205678" y="1826974"/>
                  <a:pt x="1205963" y="1822307"/>
                  <a:pt x="1208535" y="1821259"/>
                </a:cubicBezTo>
                <a:cubicBezTo>
                  <a:pt x="1210154" y="1821545"/>
                  <a:pt x="1208726" y="1825260"/>
                  <a:pt x="1208059" y="1826784"/>
                </a:cubicBezTo>
                <a:cubicBezTo>
                  <a:pt x="1204820" y="1834308"/>
                  <a:pt x="1206344" y="1834404"/>
                  <a:pt x="1208535" y="1832022"/>
                </a:cubicBezTo>
                <a:cubicBezTo>
                  <a:pt x="1209773" y="1830689"/>
                  <a:pt x="1211297" y="1827260"/>
                  <a:pt x="1212250" y="1829737"/>
                </a:cubicBezTo>
                <a:cubicBezTo>
                  <a:pt x="1213202" y="1832308"/>
                  <a:pt x="1210535" y="1834690"/>
                  <a:pt x="1209392" y="1836785"/>
                </a:cubicBezTo>
                <a:cubicBezTo>
                  <a:pt x="1207773" y="1839738"/>
                  <a:pt x="1208535" y="1843929"/>
                  <a:pt x="1210916" y="1842691"/>
                </a:cubicBezTo>
                <a:cubicBezTo>
                  <a:pt x="1221013" y="1834975"/>
                  <a:pt x="1221775" y="1807067"/>
                  <a:pt x="1204916" y="1811067"/>
                </a:cubicBezTo>
                <a:close/>
                <a:moveTo>
                  <a:pt x="1212059" y="1765252"/>
                </a:moveTo>
                <a:cubicBezTo>
                  <a:pt x="1206630" y="1766776"/>
                  <a:pt x="1205297" y="1792589"/>
                  <a:pt x="1210440" y="1779540"/>
                </a:cubicBezTo>
                <a:cubicBezTo>
                  <a:pt x="1215107" y="1766491"/>
                  <a:pt x="1214726" y="1786398"/>
                  <a:pt x="1216250" y="1778968"/>
                </a:cubicBezTo>
                <a:cubicBezTo>
                  <a:pt x="1217203" y="1776396"/>
                  <a:pt x="1216250" y="1772491"/>
                  <a:pt x="1218251" y="1770586"/>
                </a:cubicBezTo>
                <a:cubicBezTo>
                  <a:pt x="1219775" y="1769920"/>
                  <a:pt x="1219489" y="1773349"/>
                  <a:pt x="1219298" y="1774968"/>
                </a:cubicBezTo>
                <a:cubicBezTo>
                  <a:pt x="1218441" y="1782207"/>
                  <a:pt x="1219870" y="1781445"/>
                  <a:pt x="1221204" y="1778492"/>
                </a:cubicBezTo>
                <a:cubicBezTo>
                  <a:pt x="1223775" y="1770110"/>
                  <a:pt x="1225775" y="1776682"/>
                  <a:pt x="1223299" y="1781445"/>
                </a:cubicBezTo>
                <a:cubicBezTo>
                  <a:pt x="1223585" y="1792494"/>
                  <a:pt x="1229681" y="1779825"/>
                  <a:pt x="1228919" y="1775539"/>
                </a:cubicBezTo>
                <a:cubicBezTo>
                  <a:pt x="1229681" y="1763824"/>
                  <a:pt x="1220632" y="1756870"/>
                  <a:pt x="1212059" y="1765252"/>
                </a:cubicBezTo>
                <a:close/>
                <a:moveTo>
                  <a:pt x="1212250" y="1637903"/>
                </a:moveTo>
                <a:cubicBezTo>
                  <a:pt x="1215393" y="1642951"/>
                  <a:pt x="1214155" y="1623234"/>
                  <a:pt x="1219108" y="1635998"/>
                </a:cubicBezTo>
                <a:cubicBezTo>
                  <a:pt x="1219679" y="1638189"/>
                  <a:pt x="1220060" y="1637617"/>
                  <a:pt x="1220156" y="1635808"/>
                </a:cubicBezTo>
                <a:cubicBezTo>
                  <a:pt x="1220632" y="1633521"/>
                  <a:pt x="1219013" y="1629997"/>
                  <a:pt x="1220632" y="1628283"/>
                </a:cubicBezTo>
                <a:cubicBezTo>
                  <a:pt x="1222061" y="1627807"/>
                  <a:pt x="1222346" y="1631045"/>
                  <a:pt x="1222442" y="1632474"/>
                </a:cubicBezTo>
                <a:cubicBezTo>
                  <a:pt x="1222727" y="1639141"/>
                  <a:pt x="1224061" y="1638665"/>
                  <a:pt x="1224823" y="1636093"/>
                </a:cubicBezTo>
                <a:cubicBezTo>
                  <a:pt x="1225204" y="1634665"/>
                  <a:pt x="1225204" y="1631521"/>
                  <a:pt x="1226918" y="1632950"/>
                </a:cubicBezTo>
                <a:cubicBezTo>
                  <a:pt x="1228633" y="1634379"/>
                  <a:pt x="1227490" y="1637236"/>
                  <a:pt x="1227395" y="1639141"/>
                </a:cubicBezTo>
                <a:cubicBezTo>
                  <a:pt x="1227299" y="1641904"/>
                  <a:pt x="1229490" y="1644761"/>
                  <a:pt x="1231014" y="1642761"/>
                </a:cubicBezTo>
                <a:cubicBezTo>
                  <a:pt x="1239396" y="1619710"/>
                  <a:pt x="1204058" y="1608566"/>
                  <a:pt x="1212250" y="1637903"/>
                </a:cubicBezTo>
                <a:close/>
                <a:moveTo>
                  <a:pt x="1199105" y="1594279"/>
                </a:moveTo>
                <a:cubicBezTo>
                  <a:pt x="1199582" y="1599327"/>
                  <a:pt x="1203582" y="1604851"/>
                  <a:pt x="1208440" y="1605804"/>
                </a:cubicBezTo>
                <a:cubicBezTo>
                  <a:pt x="1212631" y="1605232"/>
                  <a:pt x="1199772" y="1593897"/>
                  <a:pt x="1209488" y="1596374"/>
                </a:cubicBezTo>
                <a:cubicBezTo>
                  <a:pt x="1213488" y="1596755"/>
                  <a:pt x="1204249" y="1591421"/>
                  <a:pt x="1204916" y="1589516"/>
                </a:cubicBezTo>
                <a:cubicBezTo>
                  <a:pt x="1205011" y="1587516"/>
                  <a:pt x="1207202" y="1589230"/>
                  <a:pt x="1208059" y="1589992"/>
                </a:cubicBezTo>
                <a:cubicBezTo>
                  <a:pt x="1212440" y="1593707"/>
                  <a:pt x="1212536" y="1591802"/>
                  <a:pt x="1211012" y="1589230"/>
                </a:cubicBezTo>
                <a:cubicBezTo>
                  <a:pt x="1210250" y="1587801"/>
                  <a:pt x="1208154" y="1586087"/>
                  <a:pt x="1209488" y="1584754"/>
                </a:cubicBezTo>
                <a:cubicBezTo>
                  <a:pt x="1210821" y="1583420"/>
                  <a:pt x="1212440" y="1586563"/>
                  <a:pt x="1213679" y="1587897"/>
                </a:cubicBezTo>
                <a:cubicBezTo>
                  <a:pt x="1215393" y="1589802"/>
                  <a:pt x="1217774" y="1588754"/>
                  <a:pt x="1217012" y="1585706"/>
                </a:cubicBezTo>
                <a:cubicBezTo>
                  <a:pt x="1216250" y="1583039"/>
                  <a:pt x="1213393" y="1580658"/>
                  <a:pt x="1211678" y="1579420"/>
                </a:cubicBezTo>
                <a:cubicBezTo>
                  <a:pt x="1201772" y="1573514"/>
                  <a:pt x="1197200" y="1585706"/>
                  <a:pt x="1199105" y="1594279"/>
                </a:cubicBezTo>
                <a:close/>
                <a:moveTo>
                  <a:pt x="1180722" y="1557036"/>
                </a:moveTo>
                <a:cubicBezTo>
                  <a:pt x="1181484" y="1559798"/>
                  <a:pt x="1187961" y="1568561"/>
                  <a:pt x="1186151" y="1560274"/>
                </a:cubicBezTo>
                <a:cubicBezTo>
                  <a:pt x="1185485" y="1558179"/>
                  <a:pt x="1185485" y="1556750"/>
                  <a:pt x="1186151" y="1556274"/>
                </a:cubicBezTo>
                <a:cubicBezTo>
                  <a:pt x="1186818" y="1555797"/>
                  <a:pt x="1188342" y="1556274"/>
                  <a:pt x="1190152" y="1558655"/>
                </a:cubicBezTo>
                <a:cubicBezTo>
                  <a:pt x="1191485" y="1560370"/>
                  <a:pt x="1191581" y="1559608"/>
                  <a:pt x="1191009" y="1557988"/>
                </a:cubicBezTo>
                <a:cubicBezTo>
                  <a:pt x="1190628" y="1555702"/>
                  <a:pt x="1187771" y="1553321"/>
                  <a:pt x="1188533" y="1551130"/>
                </a:cubicBezTo>
                <a:cubicBezTo>
                  <a:pt x="1189580" y="1550083"/>
                  <a:pt x="1191009" y="1552750"/>
                  <a:pt x="1191676" y="1553988"/>
                </a:cubicBezTo>
                <a:cubicBezTo>
                  <a:pt x="1194533" y="1559703"/>
                  <a:pt x="1195391" y="1558655"/>
                  <a:pt x="1195105" y="1555988"/>
                </a:cubicBezTo>
                <a:cubicBezTo>
                  <a:pt x="1195010" y="1554464"/>
                  <a:pt x="1193676" y="1551797"/>
                  <a:pt x="1195676" y="1552273"/>
                </a:cubicBezTo>
                <a:cubicBezTo>
                  <a:pt x="1197772" y="1552654"/>
                  <a:pt x="1197772" y="1555797"/>
                  <a:pt x="1198439" y="1557607"/>
                </a:cubicBezTo>
                <a:cubicBezTo>
                  <a:pt x="1199391" y="1560084"/>
                  <a:pt x="1202344" y="1561608"/>
                  <a:pt x="1202820" y="1559226"/>
                </a:cubicBezTo>
                <a:cubicBezTo>
                  <a:pt x="1203296" y="1541605"/>
                  <a:pt x="1175579" y="1535890"/>
                  <a:pt x="1180722" y="1557036"/>
                </a:cubicBezTo>
                <a:close/>
                <a:moveTo>
                  <a:pt x="1155481" y="1521031"/>
                </a:moveTo>
                <a:cubicBezTo>
                  <a:pt x="1156814" y="1524746"/>
                  <a:pt x="1160815" y="1528556"/>
                  <a:pt x="1164434" y="1530175"/>
                </a:cubicBezTo>
                <a:cubicBezTo>
                  <a:pt x="1170054" y="1530937"/>
                  <a:pt x="1156433" y="1518079"/>
                  <a:pt x="1166816" y="1521793"/>
                </a:cubicBezTo>
                <a:cubicBezTo>
                  <a:pt x="1173197" y="1525699"/>
                  <a:pt x="1165673" y="1518079"/>
                  <a:pt x="1164149" y="1516554"/>
                </a:cubicBezTo>
                <a:cubicBezTo>
                  <a:pt x="1161863" y="1513697"/>
                  <a:pt x="1165387" y="1513697"/>
                  <a:pt x="1167197" y="1515983"/>
                </a:cubicBezTo>
                <a:cubicBezTo>
                  <a:pt x="1169292" y="1518079"/>
                  <a:pt x="1171864" y="1520174"/>
                  <a:pt x="1172245" y="1519793"/>
                </a:cubicBezTo>
                <a:cubicBezTo>
                  <a:pt x="1174245" y="1518650"/>
                  <a:pt x="1167959" y="1513221"/>
                  <a:pt x="1171102" y="1512745"/>
                </a:cubicBezTo>
                <a:cubicBezTo>
                  <a:pt x="1173578" y="1512363"/>
                  <a:pt x="1174817" y="1515888"/>
                  <a:pt x="1176055" y="1517412"/>
                </a:cubicBezTo>
                <a:cubicBezTo>
                  <a:pt x="1185104" y="1524270"/>
                  <a:pt x="1179960" y="1511697"/>
                  <a:pt x="1175579" y="1509316"/>
                </a:cubicBezTo>
                <a:cubicBezTo>
                  <a:pt x="1165958" y="1499791"/>
                  <a:pt x="1150718" y="1507791"/>
                  <a:pt x="1155481" y="1521031"/>
                </a:cubicBezTo>
                <a:close/>
                <a:moveTo>
                  <a:pt x="1133192" y="1501791"/>
                </a:moveTo>
                <a:cubicBezTo>
                  <a:pt x="1134621" y="1503124"/>
                  <a:pt x="1136812" y="1505315"/>
                  <a:pt x="1138812" y="1505791"/>
                </a:cubicBezTo>
                <a:cubicBezTo>
                  <a:pt x="1143860" y="1506744"/>
                  <a:pt x="1131478" y="1495409"/>
                  <a:pt x="1142336" y="1499981"/>
                </a:cubicBezTo>
                <a:cubicBezTo>
                  <a:pt x="1146908" y="1501695"/>
                  <a:pt x="1137764" y="1495314"/>
                  <a:pt x="1138812" y="1493980"/>
                </a:cubicBezTo>
                <a:cubicBezTo>
                  <a:pt x="1139479" y="1492742"/>
                  <a:pt x="1141574" y="1494647"/>
                  <a:pt x="1142527" y="1495409"/>
                </a:cubicBezTo>
                <a:cubicBezTo>
                  <a:pt x="1146813" y="1499314"/>
                  <a:pt x="1147385" y="1498171"/>
                  <a:pt x="1146337" y="1495980"/>
                </a:cubicBezTo>
                <a:cubicBezTo>
                  <a:pt x="1145765" y="1494837"/>
                  <a:pt x="1143765" y="1492933"/>
                  <a:pt x="1145861" y="1492647"/>
                </a:cubicBezTo>
                <a:cubicBezTo>
                  <a:pt x="1148051" y="1492361"/>
                  <a:pt x="1148909" y="1495028"/>
                  <a:pt x="1149956" y="1496362"/>
                </a:cubicBezTo>
                <a:cubicBezTo>
                  <a:pt x="1151480" y="1498266"/>
                  <a:pt x="1154719" y="1498647"/>
                  <a:pt x="1154624" y="1496457"/>
                </a:cubicBezTo>
                <a:cubicBezTo>
                  <a:pt x="1150337" y="1481026"/>
                  <a:pt x="1122143" y="1485027"/>
                  <a:pt x="1133192" y="1501791"/>
                </a:cubicBezTo>
                <a:close/>
                <a:moveTo>
                  <a:pt x="1115857" y="1466548"/>
                </a:moveTo>
                <a:cubicBezTo>
                  <a:pt x="1119762" y="1478264"/>
                  <a:pt x="1142908" y="1482169"/>
                  <a:pt x="1138812" y="1476264"/>
                </a:cubicBezTo>
                <a:cubicBezTo>
                  <a:pt x="1115666" y="1467215"/>
                  <a:pt x="1150433" y="1469787"/>
                  <a:pt x="1126620" y="1466262"/>
                </a:cubicBezTo>
                <a:cubicBezTo>
                  <a:pt x="1125001" y="1466262"/>
                  <a:pt x="1123096" y="1463976"/>
                  <a:pt x="1125572" y="1463595"/>
                </a:cubicBezTo>
                <a:cubicBezTo>
                  <a:pt x="1130144" y="1463691"/>
                  <a:pt x="1139193" y="1464834"/>
                  <a:pt x="1131859" y="1461309"/>
                </a:cubicBezTo>
                <a:cubicBezTo>
                  <a:pt x="1129954" y="1460452"/>
                  <a:pt x="1126334" y="1459881"/>
                  <a:pt x="1127096" y="1457976"/>
                </a:cubicBezTo>
                <a:cubicBezTo>
                  <a:pt x="1127954" y="1455880"/>
                  <a:pt x="1131859" y="1458071"/>
                  <a:pt x="1134335" y="1458547"/>
                </a:cubicBezTo>
                <a:cubicBezTo>
                  <a:pt x="1137764" y="1459309"/>
                  <a:pt x="1140146" y="1457023"/>
                  <a:pt x="1137098" y="1454737"/>
                </a:cubicBezTo>
                <a:cubicBezTo>
                  <a:pt x="1134240" y="1452642"/>
                  <a:pt x="1129287" y="1451784"/>
                  <a:pt x="1126144" y="1451784"/>
                </a:cubicBezTo>
                <a:cubicBezTo>
                  <a:pt x="1116047" y="1451594"/>
                  <a:pt x="1111571" y="1459309"/>
                  <a:pt x="1115857" y="1466548"/>
                </a:cubicBezTo>
                <a:close/>
                <a:moveTo>
                  <a:pt x="1098140" y="1485122"/>
                </a:moveTo>
                <a:cubicBezTo>
                  <a:pt x="1098521" y="1488837"/>
                  <a:pt x="1110809" y="1490456"/>
                  <a:pt x="1108808" y="1486741"/>
                </a:cubicBezTo>
                <a:cubicBezTo>
                  <a:pt x="1107380" y="1485217"/>
                  <a:pt x="1104046" y="1485598"/>
                  <a:pt x="1103855" y="1483122"/>
                </a:cubicBezTo>
                <a:cubicBezTo>
                  <a:pt x="1103855" y="1482169"/>
                  <a:pt x="1104522" y="1481217"/>
                  <a:pt x="1106808" y="1480931"/>
                </a:cubicBezTo>
                <a:cubicBezTo>
                  <a:pt x="1111475" y="1479979"/>
                  <a:pt x="1101474" y="1479597"/>
                  <a:pt x="1101665" y="1478454"/>
                </a:cubicBezTo>
                <a:cubicBezTo>
                  <a:pt x="1101474" y="1475597"/>
                  <a:pt x="1107856" y="1477788"/>
                  <a:pt x="1108237" y="1476645"/>
                </a:cubicBezTo>
                <a:cubicBezTo>
                  <a:pt x="1108427" y="1475311"/>
                  <a:pt x="1106141" y="1474645"/>
                  <a:pt x="1105094" y="1473978"/>
                </a:cubicBezTo>
                <a:cubicBezTo>
                  <a:pt x="1104522" y="1473692"/>
                  <a:pt x="1104236" y="1473216"/>
                  <a:pt x="1104713" y="1472454"/>
                </a:cubicBezTo>
                <a:cubicBezTo>
                  <a:pt x="1105951" y="1470644"/>
                  <a:pt x="1107856" y="1472549"/>
                  <a:pt x="1109380" y="1472835"/>
                </a:cubicBezTo>
                <a:cubicBezTo>
                  <a:pt x="1118524" y="1473311"/>
                  <a:pt x="1109666" y="1466548"/>
                  <a:pt x="1105665" y="1467405"/>
                </a:cubicBezTo>
                <a:cubicBezTo>
                  <a:pt x="1096426" y="1468167"/>
                  <a:pt x="1089854" y="1477597"/>
                  <a:pt x="1098140" y="1485122"/>
                </a:cubicBezTo>
                <a:close/>
                <a:moveTo>
                  <a:pt x="1094426" y="1439212"/>
                </a:moveTo>
                <a:cubicBezTo>
                  <a:pt x="1094426" y="1444355"/>
                  <a:pt x="1118429" y="1448927"/>
                  <a:pt x="1108427" y="1442831"/>
                </a:cubicBezTo>
                <a:cubicBezTo>
                  <a:pt x="1104141" y="1441212"/>
                  <a:pt x="1103855" y="1438545"/>
                  <a:pt x="1110713" y="1439021"/>
                </a:cubicBezTo>
                <a:cubicBezTo>
                  <a:pt x="1115857" y="1438926"/>
                  <a:pt x="1105951" y="1436640"/>
                  <a:pt x="1104713" y="1436068"/>
                </a:cubicBezTo>
                <a:cubicBezTo>
                  <a:pt x="1102427" y="1435497"/>
                  <a:pt x="1103189" y="1433878"/>
                  <a:pt x="1105379" y="1434258"/>
                </a:cubicBezTo>
                <a:cubicBezTo>
                  <a:pt x="1106427" y="1434354"/>
                  <a:pt x="1107665" y="1434640"/>
                  <a:pt x="1108427" y="1434830"/>
                </a:cubicBezTo>
                <a:cubicBezTo>
                  <a:pt x="1115381" y="1436640"/>
                  <a:pt x="1115476" y="1435401"/>
                  <a:pt x="1113095" y="1433878"/>
                </a:cubicBezTo>
                <a:cubicBezTo>
                  <a:pt x="1111856" y="1433020"/>
                  <a:pt x="1108523" y="1432068"/>
                  <a:pt x="1110713" y="1431020"/>
                </a:cubicBezTo>
                <a:cubicBezTo>
                  <a:pt x="1112999" y="1429972"/>
                  <a:pt x="1115476" y="1431782"/>
                  <a:pt x="1117381" y="1432925"/>
                </a:cubicBezTo>
                <a:cubicBezTo>
                  <a:pt x="1120143" y="1434354"/>
                  <a:pt x="1124048" y="1433782"/>
                  <a:pt x="1122810" y="1431687"/>
                </a:cubicBezTo>
                <a:cubicBezTo>
                  <a:pt x="1115476" y="1422829"/>
                  <a:pt x="1088234" y="1424924"/>
                  <a:pt x="1094426" y="1439212"/>
                </a:cubicBezTo>
                <a:close/>
                <a:moveTo>
                  <a:pt x="196504" y="1110027"/>
                </a:moveTo>
                <a:cubicBezTo>
                  <a:pt x="208124" y="1096883"/>
                  <a:pt x="221650" y="1085167"/>
                  <a:pt x="235080" y="1073642"/>
                </a:cubicBezTo>
                <a:lnTo>
                  <a:pt x="234318" y="1072689"/>
                </a:lnTo>
                <a:cubicBezTo>
                  <a:pt x="166119" y="1114314"/>
                  <a:pt x="134782" y="1178798"/>
                  <a:pt x="145831" y="1258237"/>
                </a:cubicBezTo>
                <a:cubicBezTo>
                  <a:pt x="160499" y="1206325"/>
                  <a:pt x="157166" y="1151747"/>
                  <a:pt x="196504" y="1110027"/>
                </a:cubicBezTo>
                <a:close/>
                <a:moveTo>
                  <a:pt x="375479" y="1070118"/>
                </a:moveTo>
                <a:cubicBezTo>
                  <a:pt x="397767" y="1075833"/>
                  <a:pt x="418055" y="1092311"/>
                  <a:pt x="442344" y="1090025"/>
                </a:cubicBezTo>
                <a:lnTo>
                  <a:pt x="442344" y="1088787"/>
                </a:lnTo>
                <a:cubicBezTo>
                  <a:pt x="430628" y="1088310"/>
                  <a:pt x="419389" y="1084977"/>
                  <a:pt x="409007" y="1079643"/>
                </a:cubicBezTo>
                <a:cubicBezTo>
                  <a:pt x="322520" y="1019064"/>
                  <a:pt x="246415" y="1128506"/>
                  <a:pt x="247177" y="1209468"/>
                </a:cubicBezTo>
                <a:cubicBezTo>
                  <a:pt x="270037" y="1151556"/>
                  <a:pt x="296707" y="1059450"/>
                  <a:pt x="375479" y="1070118"/>
                </a:cubicBezTo>
                <a:close/>
                <a:moveTo>
                  <a:pt x="418532" y="1166987"/>
                </a:moveTo>
                <a:cubicBezTo>
                  <a:pt x="440439" y="1173464"/>
                  <a:pt x="452822" y="1195086"/>
                  <a:pt x="471681" y="1206516"/>
                </a:cubicBezTo>
                <a:cubicBezTo>
                  <a:pt x="517020" y="1232709"/>
                  <a:pt x="568931" y="1203087"/>
                  <a:pt x="577313" y="1153462"/>
                </a:cubicBezTo>
                <a:cubicBezTo>
                  <a:pt x="566074" y="1207087"/>
                  <a:pt x="502066" y="1232233"/>
                  <a:pt x="463013" y="1190323"/>
                </a:cubicBezTo>
                <a:cubicBezTo>
                  <a:pt x="451012" y="1177655"/>
                  <a:pt x="438629" y="1163367"/>
                  <a:pt x="421675" y="1157367"/>
                </a:cubicBezTo>
                <a:cubicBezTo>
                  <a:pt x="376526" y="1143365"/>
                  <a:pt x="309851" y="1163558"/>
                  <a:pt x="297469" y="1213183"/>
                </a:cubicBezTo>
                <a:cubicBezTo>
                  <a:pt x="329473" y="1181941"/>
                  <a:pt x="373859" y="1155652"/>
                  <a:pt x="418532" y="1166987"/>
                </a:cubicBezTo>
                <a:close/>
                <a:moveTo>
                  <a:pt x="367668" y="1261284"/>
                </a:moveTo>
                <a:cubicBezTo>
                  <a:pt x="403101" y="1267762"/>
                  <a:pt x="443678" y="1297194"/>
                  <a:pt x="479587" y="1288716"/>
                </a:cubicBezTo>
                <a:cubicBezTo>
                  <a:pt x="479587" y="1288716"/>
                  <a:pt x="479301" y="1287574"/>
                  <a:pt x="479301" y="1287574"/>
                </a:cubicBezTo>
                <a:cubicBezTo>
                  <a:pt x="414150" y="1290621"/>
                  <a:pt x="320996" y="1192895"/>
                  <a:pt x="260036" y="1279858"/>
                </a:cubicBezTo>
                <a:cubicBezTo>
                  <a:pt x="289658" y="1254331"/>
                  <a:pt x="331664" y="1252998"/>
                  <a:pt x="367668" y="1261284"/>
                </a:cubicBezTo>
                <a:close/>
                <a:moveTo>
                  <a:pt x="258893" y="1322149"/>
                </a:moveTo>
                <a:cubicBezTo>
                  <a:pt x="329187" y="1361487"/>
                  <a:pt x="311090" y="1326054"/>
                  <a:pt x="363096" y="1345295"/>
                </a:cubicBezTo>
                <a:lnTo>
                  <a:pt x="363668" y="1344247"/>
                </a:lnTo>
                <a:cubicBezTo>
                  <a:pt x="350999" y="1336246"/>
                  <a:pt x="336045" y="1332627"/>
                  <a:pt x="321091" y="1335008"/>
                </a:cubicBezTo>
                <a:cubicBezTo>
                  <a:pt x="274228" y="1335865"/>
                  <a:pt x="257178" y="1282144"/>
                  <a:pt x="195551" y="1311767"/>
                </a:cubicBezTo>
                <a:cubicBezTo>
                  <a:pt x="217268" y="1311576"/>
                  <a:pt x="238604" y="1314625"/>
                  <a:pt x="258893" y="1322149"/>
                </a:cubicBezTo>
                <a:close/>
                <a:moveTo>
                  <a:pt x="127162" y="1274048"/>
                </a:moveTo>
                <a:cubicBezTo>
                  <a:pt x="124781" y="1295670"/>
                  <a:pt x="143259" y="1334151"/>
                  <a:pt x="168881" y="1316149"/>
                </a:cubicBezTo>
                <a:cubicBezTo>
                  <a:pt x="144116" y="1324054"/>
                  <a:pt x="134210" y="1291955"/>
                  <a:pt x="127162" y="1274048"/>
                </a:cubicBezTo>
                <a:close/>
                <a:moveTo>
                  <a:pt x="156975" y="1328626"/>
                </a:moveTo>
                <a:cubicBezTo>
                  <a:pt x="132877" y="1335484"/>
                  <a:pt x="126019" y="1310624"/>
                  <a:pt x="119066" y="1292908"/>
                </a:cubicBezTo>
                <a:cubicBezTo>
                  <a:pt x="114303" y="1314053"/>
                  <a:pt x="134020" y="1347676"/>
                  <a:pt x="156975" y="1328626"/>
                </a:cubicBezTo>
                <a:close/>
                <a:moveTo>
                  <a:pt x="143354" y="1341485"/>
                </a:moveTo>
                <a:cubicBezTo>
                  <a:pt x="120780" y="1346057"/>
                  <a:pt x="118113" y="1335103"/>
                  <a:pt x="111827" y="1316529"/>
                </a:cubicBezTo>
                <a:cubicBezTo>
                  <a:pt x="103159" y="1337484"/>
                  <a:pt x="124971" y="1360916"/>
                  <a:pt x="143354" y="1341485"/>
                </a:cubicBezTo>
                <a:close/>
                <a:moveTo>
                  <a:pt x="108874" y="1370632"/>
                </a:moveTo>
                <a:cubicBezTo>
                  <a:pt x="110588" y="1367203"/>
                  <a:pt x="113636" y="1362154"/>
                  <a:pt x="111160" y="1368822"/>
                </a:cubicBezTo>
                <a:cubicBezTo>
                  <a:pt x="110112" y="1372155"/>
                  <a:pt x="115160" y="1360916"/>
                  <a:pt x="116303" y="1359773"/>
                </a:cubicBezTo>
                <a:cubicBezTo>
                  <a:pt x="117256" y="1358630"/>
                  <a:pt x="115637" y="1361868"/>
                  <a:pt x="114970" y="1363297"/>
                </a:cubicBezTo>
                <a:cubicBezTo>
                  <a:pt x="111636" y="1370060"/>
                  <a:pt x="112589" y="1368917"/>
                  <a:pt x="114398" y="1365774"/>
                </a:cubicBezTo>
                <a:cubicBezTo>
                  <a:pt x="118494" y="1358154"/>
                  <a:pt x="117161" y="1362630"/>
                  <a:pt x="114208" y="1367583"/>
                </a:cubicBezTo>
                <a:cubicBezTo>
                  <a:pt x="112779" y="1370536"/>
                  <a:pt x="112684" y="1372251"/>
                  <a:pt x="114303" y="1369488"/>
                </a:cubicBezTo>
                <a:cubicBezTo>
                  <a:pt x="116303" y="1366059"/>
                  <a:pt x="118399" y="1361583"/>
                  <a:pt x="119923" y="1358058"/>
                </a:cubicBezTo>
                <a:cubicBezTo>
                  <a:pt x="118494" y="1357868"/>
                  <a:pt x="117161" y="1357487"/>
                  <a:pt x="115922" y="1357106"/>
                </a:cubicBezTo>
                <a:cubicBezTo>
                  <a:pt x="112589" y="1361297"/>
                  <a:pt x="107826" y="1369393"/>
                  <a:pt x="106302" y="1374537"/>
                </a:cubicBezTo>
                <a:cubicBezTo>
                  <a:pt x="105731" y="1376442"/>
                  <a:pt x="107921" y="1372441"/>
                  <a:pt x="108874" y="1370632"/>
                </a:cubicBezTo>
                <a:close/>
                <a:moveTo>
                  <a:pt x="70202" y="1465691"/>
                </a:moveTo>
                <a:cubicBezTo>
                  <a:pt x="72584" y="1459595"/>
                  <a:pt x="73155" y="1461691"/>
                  <a:pt x="71726" y="1467882"/>
                </a:cubicBezTo>
                <a:cubicBezTo>
                  <a:pt x="71155" y="1470549"/>
                  <a:pt x="71536" y="1469977"/>
                  <a:pt x="72203" y="1467977"/>
                </a:cubicBezTo>
                <a:cubicBezTo>
                  <a:pt x="73250" y="1465596"/>
                  <a:pt x="73822" y="1461691"/>
                  <a:pt x="75441" y="1459786"/>
                </a:cubicBezTo>
                <a:cubicBezTo>
                  <a:pt x="76108" y="1459881"/>
                  <a:pt x="74870" y="1463500"/>
                  <a:pt x="74393" y="1465024"/>
                </a:cubicBezTo>
                <a:cubicBezTo>
                  <a:pt x="72107" y="1472549"/>
                  <a:pt x="72869" y="1472454"/>
                  <a:pt x="74012" y="1469882"/>
                </a:cubicBezTo>
                <a:cubicBezTo>
                  <a:pt x="74679" y="1468453"/>
                  <a:pt x="75727" y="1465024"/>
                  <a:pt x="75917" y="1467215"/>
                </a:cubicBezTo>
                <a:cubicBezTo>
                  <a:pt x="76394" y="1469406"/>
                  <a:pt x="70774" y="1480645"/>
                  <a:pt x="74203" y="1479312"/>
                </a:cubicBezTo>
                <a:cubicBezTo>
                  <a:pt x="83823" y="1462833"/>
                  <a:pt x="79346" y="1428734"/>
                  <a:pt x="68297" y="1467501"/>
                </a:cubicBezTo>
                <a:cubicBezTo>
                  <a:pt x="67916" y="1470834"/>
                  <a:pt x="69536" y="1467501"/>
                  <a:pt x="70202" y="1465691"/>
                </a:cubicBezTo>
                <a:close/>
                <a:moveTo>
                  <a:pt x="53819" y="1622282"/>
                </a:moveTo>
                <a:cubicBezTo>
                  <a:pt x="56867" y="1626283"/>
                  <a:pt x="50771" y="1613519"/>
                  <a:pt x="50486" y="1611900"/>
                </a:cubicBezTo>
                <a:cubicBezTo>
                  <a:pt x="48771" y="1606566"/>
                  <a:pt x="51057" y="1607518"/>
                  <a:pt x="52676" y="1612662"/>
                </a:cubicBezTo>
                <a:cubicBezTo>
                  <a:pt x="54581" y="1617234"/>
                  <a:pt x="55534" y="1618853"/>
                  <a:pt x="55915" y="1618758"/>
                </a:cubicBezTo>
                <a:cubicBezTo>
                  <a:pt x="56963" y="1617615"/>
                  <a:pt x="52486" y="1607804"/>
                  <a:pt x="54391" y="1607518"/>
                </a:cubicBezTo>
                <a:cubicBezTo>
                  <a:pt x="56391" y="1607328"/>
                  <a:pt x="57439" y="1618091"/>
                  <a:pt x="60296" y="1618758"/>
                </a:cubicBezTo>
                <a:cubicBezTo>
                  <a:pt x="63059" y="1606185"/>
                  <a:pt x="43628" y="1574752"/>
                  <a:pt x="44485" y="1609233"/>
                </a:cubicBezTo>
                <a:cubicBezTo>
                  <a:pt x="42580" y="1612662"/>
                  <a:pt x="54391" y="1641808"/>
                  <a:pt x="54010" y="1632664"/>
                </a:cubicBezTo>
                <a:cubicBezTo>
                  <a:pt x="52676" y="1628283"/>
                  <a:pt x="46961" y="1612757"/>
                  <a:pt x="53819" y="1622282"/>
                </a:cubicBezTo>
                <a:close/>
                <a:moveTo>
                  <a:pt x="52581" y="1578372"/>
                </a:moveTo>
                <a:cubicBezTo>
                  <a:pt x="52772" y="1580277"/>
                  <a:pt x="53153" y="1582182"/>
                  <a:pt x="53534" y="1583611"/>
                </a:cubicBezTo>
                <a:cubicBezTo>
                  <a:pt x="55439" y="1588849"/>
                  <a:pt x="54200" y="1575609"/>
                  <a:pt x="55629" y="1576753"/>
                </a:cubicBezTo>
                <a:cubicBezTo>
                  <a:pt x="56105" y="1576848"/>
                  <a:pt x="56772" y="1578562"/>
                  <a:pt x="57534" y="1582467"/>
                </a:cubicBezTo>
                <a:cubicBezTo>
                  <a:pt x="58010" y="1585230"/>
                  <a:pt x="58201" y="1584563"/>
                  <a:pt x="58201" y="1582372"/>
                </a:cubicBezTo>
                <a:cubicBezTo>
                  <a:pt x="58296" y="1579705"/>
                  <a:pt x="57153" y="1575609"/>
                  <a:pt x="58296" y="1573324"/>
                </a:cubicBezTo>
                <a:cubicBezTo>
                  <a:pt x="59153" y="1573133"/>
                  <a:pt x="59153" y="1577038"/>
                  <a:pt x="59344" y="1578753"/>
                </a:cubicBezTo>
                <a:cubicBezTo>
                  <a:pt x="60011" y="1586754"/>
                  <a:pt x="60773" y="1586373"/>
                  <a:pt x="61058" y="1583420"/>
                </a:cubicBezTo>
                <a:cubicBezTo>
                  <a:pt x="61249" y="1581801"/>
                  <a:pt x="60963" y="1578181"/>
                  <a:pt x="62106" y="1580086"/>
                </a:cubicBezTo>
                <a:cubicBezTo>
                  <a:pt x="63821" y="1583325"/>
                  <a:pt x="61916" y="1588659"/>
                  <a:pt x="63916" y="1591802"/>
                </a:cubicBezTo>
                <a:cubicBezTo>
                  <a:pt x="66678" y="1595517"/>
                  <a:pt x="65345" y="1584849"/>
                  <a:pt x="65249" y="1582658"/>
                </a:cubicBezTo>
                <a:cubicBezTo>
                  <a:pt x="64583" y="1565704"/>
                  <a:pt x="51248" y="1551225"/>
                  <a:pt x="52581" y="1578372"/>
                </a:cubicBezTo>
                <a:close/>
                <a:moveTo>
                  <a:pt x="57058" y="1536462"/>
                </a:moveTo>
                <a:cubicBezTo>
                  <a:pt x="57153" y="1541224"/>
                  <a:pt x="58772" y="1544844"/>
                  <a:pt x="58963" y="1537224"/>
                </a:cubicBezTo>
                <a:cubicBezTo>
                  <a:pt x="59249" y="1531413"/>
                  <a:pt x="60773" y="1529223"/>
                  <a:pt x="61439" y="1536081"/>
                </a:cubicBezTo>
                <a:cubicBezTo>
                  <a:pt x="61725" y="1538557"/>
                  <a:pt x="61916" y="1537700"/>
                  <a:pt x="62011" y="1535414"/>
                </a:cubicBezTo>
                <a:cubicBezTo>
                  <a:pt x="61725" y="1531890"/>
                  <a:pt x="62963" y="1519507"/>
                  <a:pt x="63440" y="1530461"/>
                </a:cubicBezTo>
                <a:cubicBezTo>
                  <a:pt x="63821" y="1545415"/>
                  <a:pt x="64487" y="1527984"/>
                  <a:pt x="65916" y="1529413"/>
                </a:cubicBezTo>
                <a:cubicBezTo>
                  <a:pt x="66964" y="1529699"/>
                  <a:pt x="64964" y="1544844"/>
                  <a:pt x="67916" y="1539510"/>
                </a:cubicBezTo>
                <a:cubicBezTo>
                  <a:pt x="72488" y="1512649"/>
                  <a:pt x="57344" y="1505601"/>
                  <a:pt x="57058" y="1536462"/>
                </a:cubicBezTo>
                <a:close/>
                <a:moveTo>
                  <a:pt x="123828" y="1691815"/>
                </a:moveTo>
                <a:cubicBezTo>
                  <a:pt x="104111" y="1662763"/>
                  <a:pt x="92777" y="1683147"/>
                  <a:pt x="116399" y="1700863"/>
                </a:cubicBezTo>
                <a:cubicBezTo>
                  <a:pt x="118875" y="1702197"/>
                  <a:pt x="116113" y="1698672"/>
                  <a:pt x="114779" y="1697053"/>
                </a:cubicBezTo>
                <a:cubicBezTo>
                  <a:pt x="111065" y="1692576"/>
                  <a:pt x="110779" y="1689909"/>
                  <a:pt x="116113" y="1694291"/>
                </a:cubicBezTo>
                <a:cubicBezTo>
                  <a:pt x="118018" y="1695910"/>
                  <a:pt x="117637" y="1695053"/>
                  <a:pt x="116113" y="1693338"/>
                </a:cubicBezTo>
                <a:cubicBezTo>
                  <a:pt x="114398" y="1690957"/>
                  <a:pt x="111065" y="1688671"/>
                  <a:pt x="110112" y="1686004"/>
                </a:cubicBezTo>
                <a:cubicBezTo>
                  <a:pt x="110112" y="1684671"/>
                  <a:pt x="112684" y="1687433"/>
                  <a:pt x="113827" y="1688671"/>
                </a:cubicBezTo>
                <a:cubicBezTo>
                  <a:pt x="119256" y="1694482"/>
                  <a:pt x="119066" y="1693053"/>
                  <a:pt x="117256" y="1690195"/>
                </a:cubicBezTo>
                <a:cubicBezTo>
                  <a:pt x="116208" y="1688671"/>
                  <a:pt x="113732" y="1685909"/>
                  <a:pt x="115256" y="1686004"/>
                </a:cubicBezTo>
                <a:cubicBezTo>
                  <a:pt x="116303" y="1685433"/>
                  <a:pt x="125066" y="1698101"/>
                  <a:pt x="123828" y="1691815"/>
                </a:cubicBezTo>
                <a:close/>
                <a:moveTo>
                  <a:pt x="161166" y="1731153"/>
                </a:moveTo>
                <a:cubicBezTo>
                  <a:pt x="157070" y="1721628"/>
                  <a:pt x="121447" y="1704578"/>
                  <a:pt x="137830" y="1727629"/>
                </a:cubicBezTo>
                <a:cubicBezTo>
                  <a:pt x="139449" y="1729819"/>
                  <a:pt x="152022" y="1739535"/>
                  <a:pt x="145355" y="1731438"/>
                </a:cubicBezTo>
                <a:cubicBezTo>
                  <a:pt x="141449" y="1727438"/>
                  <a:pt x="142211" y="1725724"/>
                  <a:pt x="148403" y="1730295"/>
                </a:cubicBezTo>
                <a:cubicBezTo>
                  <a:pt x="150689" y="1731915"/>
                  <a:pt x="150308" y="1731248"/>
                  <a:pt x="148879" y="1729724"/>
                </a:cubicBezTo>
                <a:cubicBezTo>
                  <a:pt x="147164" y="1727629"/>
                  <a:pt x="143545" y="1725533"/>
                  <a:pt x="142783" y="1723152"/>
                </a:cubicBezTo>
                <a:cubicBezTo>
                  <a:pt x="145259" y="1722771"/>
                  <a:pt x="150022" y="1729533"/>
                  <a:pt x="152498" y="1730010"/>
                </a:cubicBezTo>
                <a:cubicBezTo>
                  <a:pt x="153070" y="1730105"/>
                  <a:pt x="152689" y="1729343"/>
                  <a:pt x="151832" y="1728200"/>
                </a:cubicBezTo>
                <a:cubicBezTo>
                  <a:pt x="150879" y="1726866"/>
                  <a:pt x="148212" y="1724390"/>
                  <a:pt x="150403" y="1724962"/>
                </a:cubicBezTo>
                <a:cubicBezTo>
                  <a:pt x="152784" y="1725533"/>
                  <a:pt x="160404" y="1735439"/>
                  <a:pt x="161166" y="1731153"/>
                </a:cubicBezTo>
                <a:close/>
                <a:moveTo>
                  <a:pt x="213839" y="1755251"/>
                </a:moveTo>
                <a:cubicBezTo>
                  <a:pt x="182216" y="1734201"/>
                  <a:pt x="168500" y="1757156"/>
                  <a:pt x="206315" y="1767919"/>
                </a:cubicBezTo>
                <a:cubicBezTo>
                  <a:pt x="209839" y="1768300"/>
                  <a:pt x="205457" y="1765633"/>
                  <a:pt x="203267" y="1764586"/>
                </a:cubicBezTo>
                <a:cubicBezTo>
                  <a:pt x="197647" y="1761823"/>
                  <a:pt x="196313" y="1759156"/>
                  <a:pt x="202600" y="1760775"/>
                </a:cubicBezTo>
                <a:cubicBezTo>
                  <a:pt x="204695" y="1761347"/>
                  <a:pt x="208601" y="1762300"/>
                  <a:pt x="204124" y="1760204"/>
                </a:cubicBezTo>
                <a:cubicBezTo>
                  <a:pt x="201171" y="1758490"/>
                  <a:pt x="196504" y="1757442"/>
                  <a:pt x="194313" y="1754965"/>
                </a:cubicBezTo>
                <a:cubicBezTo>
                  <a:pt x="194885" y="1752965"/>
                  <a:pt x="207077" y="1759918"/>
                  <a:pt x="206886" y="1758585"/>
                </a:cubicBezTo>
                <a:cubicBezTo>
                  <a:pt x="208029" y="1757442"/>
                  <a:pt x="198123" y="1753632"/>
                  <a:pt x="201076" y="1752965"/>
                </a:cubicBezTo>
                <a:cubicBezTo>
                  <a:pt x="203076" y="1752393"/>
                  <a:pt x="206410" y="1755061"/>
                  <a:pt x="208982" y="1756204"/>
                </a:cubicBezTo>
                <a:cubicBezTo>
                  <a:pt x="212506" y="1757728"/>
                  <a:pt x="216125" y="1757442"/>
                  <a:pt x="213839" y="1755251"/>
                </a:cubicBezTo>
                <a:close/>
                <a:moveTo>
                  <a:pt x="252320" y="1766776"/>
                </a:moveTo>
                <a:cubicBezTo>
                  <a:pt x="223745" y="1754870"/>
                  <a:pt x="224698" y="1777063"/>
                  <a:pt x="250892" y="1778111"/>
                </a:cubicBezTo>
                <a:cubicBezTo>
                  <a:pt x="253368" y="1777825"/>
                  <a:pt x="249653" y="1776396"/>
                  <a:pt x="247939" y="1775920"/>
                </a:cubicBezTo>
                <a:cubicBezTo>
                  <a:pt x="242986" y="1774587"/>
                  <a:pt x="241462" y="1772491"/>
                  <a:pt x="247653" y="1773063"/>
                </a:cubicBezTo>
                <a:cubicBezTo>
                  <a:pt x="249844" y="1773253"/>
                  <a:pt x="249177" y="1772872"/>
                  <a:pt x="247272" y="1772301"/>
                </a:cubicBezTo>
                <a:cubicBezTo>
                  <a:pt x="244796" y="1771348"/>
                  <a:pt x="241271" y="1771443"/>
                  <a:pt x="239271" y="1769824"/>
                </a:cubicBezTo>
                <a:cubicBezTo>
                  <a:pt x="238604" y="1768776"/>
                  <a:pt x="241938" y="1769538"/>
                  <a:pt x="243367" y="1769824"/>
                </a:cubicBezTo>
                <a:cubicBezTo>
                  <a:pt x="250225" y="1771348"/>
                  <a:pt x="249463" y="1770300"/>
                  <a:pt x="246701" y="1769158"/>
                </a:cubicBezTo>
                <a:cubicBezTo>
                  <a:pt x="245177" y="1768491"/>
                  <a:pt x="242033" y="1767729"/>
                  <a:pt x="243176" y="1766967"/>
                </a:cubicBezTo>
                <a:cubicBezTo>
                  <a:pt x="243748" y="1765824"/>
                  <a:pt x="255940" y="1771062"/>
                  <a:pt x="252320" y="1766776"/>
                </a:cubicBezTo>
                <a:close/>
                <a:moveTo>
                  <a:pt x="302231" y="1787160"/>
                </a:moveTo>
                <a:cubicBezTo>
                  <a:pt x="296516" y="1786493"/>
                  <a:pt x="294421" y="1784397"/>
                  <a:pt x="301374" y="1783921"/>
                </a:cubicBezTo>
                <a:cubicBezTo>
                  <a:pt x="303851" y="1783731"/>
                  <a:pt x="302993" y="1783350"/>
                  <a:pt x="300803" y="1783064"/>
                </a:cubicBezTo>
                <a:cubicBezTo>
                  <a:pt x="297183" y="1783254"/>
                  <a:pt x="284610" y="1780968"/>
                  <a:pt x="296040" y="1780968"/>
                </a:cubicBezTo>
                <a:cubicBezTo>
                  <a:pt x="311375" y="1781254"/>
                  <a:pt x="293278" y="1779254"/>
                  <a:pt x="295278" y="1777730"/>
                </a:cubicBezTo>
                <a:cubicBezTo>
                  <a:pt x="296516" y="1776587"/>
                  <a:pt x="300136" y="1777730"/>
                  <a:pt x="302422" y="1778016"/>
                </a:cubicBezTo>
                <a:cubicBezTo>
                  <a:pt x="317281" y="1776111"/>
                  <a:pt x="289182" y="1772491"/>
                  <a:pt x="286801" y="1775158"/>
                </a:cubicBezTo>
                <a:cubicBezTo>
                  <a:pt x="273752" y="1778683"/>
                  <a:pt x="287468" y="1789255"/>
                  <a:pt x="296040" y="1789160"/>
                </a:cubicBezTo>
                <a:cubicBezTo>
                  <a:pt x="299945" y="1790112"/>
                  <a:pt x="313280" y="1789065"/>
                  <a:pt x="302231" y="1787160"/>
                </a:cubicBezTo>
                <a:close/>
                <a:moveTo>
                  <a:pt x="401768" y="1773349"/>
                </a:moveTo>
                <a:cubicBezTo>
                  <a:pt x="364715" y="1770872"/>
                  <a:pt x="363953" y="1800876"/>
                  <a:pt x="402053" y="1789636"/>
                </a:cubicBezTo>
                <a:cubicBezTo>
                  <a:pt x="405387" y="1787731"/>
                  <a:pt x="398720" y="1788017"/>
                  <a:pt x="397672" y="1788112"/>
                </a:cubicBezTo>
                <a:cubicBezTo>
                  <a:pt x="389195" y="1788874"/>
                  <a:pt x="390623" y="1785826"/>
                  <a:pt x="396719" y="1784302"/>
                </a:cubicBezTo>
                <a:cubicBezTo>
                  <a:pt x="402720" y="1782207"/>
                  <a:pt x="388718" y="1784397"/>
                  <a:pt x="387385" y="1784493"/>
                </a:cubicBezTo>
                <a:cubicBezTo>
                  <a:pt x="381670" y="1784493"/>
                  <a:pt x="387194" y="1782112"/>
                  <a:pt x="390433" y="1782112"/>
                </a:cubicBezTo>
                <a:cubicBezTo>
                  <a:pt x="399767" y="1780778"/>
                  <a:pt x="398529" y="1779730"/>
                  <a:pt x="394624" y="1779540"/>
                </a:cubicBezTo>
                <a:cubicBezTo>
                  <a:pt x="392528" y="1779445"/>
                  <a:pt x="388147" y="1780016"/>
                  <a:pt x="389576" y="1778301"/>
                </a:cubicBezTo>
                <a:cubicBezTo>
                  <a:pt x="391004" y="1776587"/>
                  <a:pt x="395195" y="1777158"/>
                  <a:pt x="397958" y="1776873"/>
                </a:cubicBezTo>
                <a:cubicBezTo>
                  <a:pt x="401958" y="1776587"/>
                  <a:pt x="404816" y="1774111"/>
                  <a:pt x="401768" y="1773349"/>
                </a:cubicBezTo>
                <a:close/>
                <a:moveTo>
                  <a:pt x="472538" y="1768015"/>
                </a:moveTo>
                <a:cubicBezTo>
                  <a:pt x="467014" y="1769729"/>
                  <a:pt x="464252" y="1768491"/>
                  <a:pt x="470348" y="1765157"/>
                </a:cubicBezTo>
                <a:cubicBezTo>
                  <a:pt x="472538" y="1763919"/>
                  <a:pt x="471586" y="1763919"/>
                  <a:pt x="469395" y="1764586"/>
                </a:cubicBezTo>
                <a:cubicBezTo>
                  <a:pt x="467014" y="1765252"/>
                  <a:pt x="464728" y="1766300"/>
                  <a:pt x="462442" y="1766967"/>
                </a:cubicBezTo>
                <a:cubicBezTo>
                  <a:pt x="457870" y="1768110"/>
                  <a:pt x="461013" y="1765157"/>
                  <a:pt x="464156" y="1764490"/>
                </a:cubicBezTo>
                <a:cubicBezTo>
                  <a:pt x="471586" y="1761728"/>
                  <a:pt x="470157" y="1761061"/>
                  <a:pt x="466823" y="1761633"/>
                </a:cubicBezTo>
                <a:cubicBezTo>
                  <a:pt x="457679" y="1763824"/>
                  <a:pt x="463585" y="1759347"/>
                  <a:pt x="468728" y="1758870"/>
                </a:cubicBezTo>
                <a:cubicBezTo>
                  <a:pt x="482540" y="1750203"/>
                  <a:pt x="449202" y="1759347"/>
                  <a:pt x="449964" y="1767538"/>
                </a:cubicBezTo>
                <a:cubicBezTo>
                  <a:pt x="451298" y="1783064"/>
                  <a:pt x="490445" y="1764109"/>
                  <a:pt x="472538" y="1768015"/>
                </a:cubicBezTo>
                <a:close/>
                <a:moveTo>
                  <a:pt x="519211" y="1743916"/>
                </a:moveTo>
                <a:cubicBezTo>
                  <a:pt x="493874" y="1744392"/>
                  <a:pt x="480349" y="1776301"/>
                  <a:pt x="515306" y="1760680"/>
                </a:cubicBezTo>
                <a:cubicBezTo>
                  <a:pt x="518163" y="1758775"/>
                  <a:pt x="514258" y="1759061"/>
                  <a:pt x="512353" y="1759537"/>
                </a:cubicBezTo>
                <a:cubicBezTo>
                  <a:pt x="507019" y="1760871"/>
                  <a:pt x="505685" y="1759061"/>
                  <a:pt x="512639" y="1755727"/>
                </a:cubicBezTo>
                <a:cubicBezTo>
                  <a:pt x="515115" y="1754489"/>
                  <a:pt x="514448" y="1754394"/>
                  <a:pt x="512353" y="1754965"/>
                </a:cubicBezTo>
                <a:cubicBezTo>
                  <a:pt x="509686" y="1755251"/>
                  <a:pt x="505971" y="1757632"/>
                  <a:pt x="503590" y="1756870"/>
                </a:cubicBezTo>
                <a:cubicBezTo>
                  <a:pt x="503018" y="1755822"/>
                  <a:pt x="506733" y="1754679"/>
                  <a:pt x="508352" y="1754108"/>
                </a:cubicBezTo>
                <a:cubicBezTo>
                  <a:pt x="515972" y="1751727"/>
                  <a:pt x="515306" y="1750774"/>
                  <a:pt x="512258" y="1751060"/>
                </a:cubicBezTo>
                <a:cubicBezTo>
                  <a:pt x="510638" y="1751155"/>
                  <a:pt x="507114" y="1752203"/>
                  <a:pt x="508638" y="1750393"/>
                </a:cubicBezTo>
                <a:cubicBezTo>
                  <a:pt x="510162" y="1748488"/>
                  <a:pt x="513305" y="1748583"/>
                  <a:pt x="515591" y="1748012"/>
                </a:cubicBezTo>
                <a:cubicBezTo>
                  <a:pt x="518639" y="1747155"/>
                  <a:pt x="521402" y="1744392"/>
                  <a:pt x="519211" y="1743916"/>
                </a:cubicBezTo>
                <a:close/>
                <a:moveTo>
                  <a:pt x="565407" y="1731438"/>
                </a:moveTo>
                <a:cubicBezTo>
                  <a:pt x="558835" y="1735058"/>
                  <a:pt x="557311" y="1732296"/>
                  <a:pt x="563026" y="1728009"/>
                </a:cubicBezTo>
                <a:cubicBezTo>
                  <a:pt x="567884" y="1723628"/>
                  <a:pt x="555692" y="1731153"/>
                  <a:pt x="554358" y="1731629"/>
                </a:cubicBezTo>
                <a:cubicBezTo>
                  <a:pt x="549024" y="1733820"/>
                  <a:pt x="553120" y="1729343"/>
                  <a:pt x="556263" y="1728200"/>
                </a:cubicBezTo>
                <a:cubicBezTo>
                  <a:pt x="564455" y="1723437"/>
                  <a:pt x="562835" y="1722771"/>
                  <a:pt x="559121" y="1724104"/>
                </a:cubicBezTo>
                <a:cubicBezTo>
                  <a:pt x="557120" y="1724866"/>
                  <a:pt x="553215" y="1726866"/>
                  <a:pt x="553882" y="1724771"/>
                </a:cubicBezTo>
                <a:cubicBezTo>
                  <a:pt x="554549" y="1722675"/>
                  <a:pt x="558644" y="1721533"/>
                  <a:pt x="561121" y="1720199"/>
                </a:cubicBezTo>
                <a:cubicBezTo>
                  <a:pt x="574932" y="1707816"/>
                  <a:pt x="545786" y="1722199"/>
                  <a:pt x="544643" y="1726866"/>
                </a:cubicBezTo>
                <a:cubicBezTo>
                  <a:pt x="533213" y="1739249"/>
                  <a:pt x="549405" y="1744678"/>
                  <a:pt x="560359" y="1738201"/>
                </a:cubicBezTo>
                <a:cubicBezTo>
                  <a:pt x="564359" y="1736868"/>
                  <a:pt x="577409" y="1726295"/>
                  <a:pt x="565407" y="1731438"/>
                </a:cubicBezTo>
                <a:close/>
                <a:moveTo>
                  <a:pt x="604841" y="1703435"/>
                </a:moveTo>
                <a:cubicBezTo>
                  <a:pt x="601126" y="1706483"/>
                  <a:pt x="596744" y="1706864"/>
                  <a:pt x="601316" y="1701149"/>
                </a:cubicBezTo>
                <a:cubicBezTo>
                  <a:pt x="601697" y="1700578"/>
                  <a:pt x="601602" y="1700482"/>
                  <a:pt x="601031" y="1700673"/>
                </a:cubicBezTo>
                <a:cubicBezTo>
                  <a:pt x="597887" y="1702292"/>
                  <a:pt x="595792" y="1706388"/>
                  <a:pt x="592363" y="1707436"/>
                </a:cubicBezTo>
                <a:cubicBezTo>
                  <a:pt x="590077" y="1707150"/>
                  <a:pt x="595411" y="1703054"/>
                  <a:pt x="596173" y="1702101"/>
                </a:cubicBezTo>
                <a:cubicBezTo>
                  <a:pt x="602364" y="1694672"/>
                  <a:pt x="590839" y="1704768"/>
                  <a:pt x="590267" y="1702578"/>
                </a:cubicBezTo>
                <a:cubicBezTo>
                  <a:pt x="589886" y="1701435"/>
                  <a:pt x="591982" y="1700006"/>
                  <a:pt x="593887" y="1698672"/>
                </a:cubicBezTo>
                <a:cubicBezTo>
                  <a:pt x="596078" y="1697720"/>
                  <a:pt x="599888" y="1692576"/>
                  <a:pt x="595125" y="1694005"/>
                </a:cubicBezTo>
                <a:cubicBezTo>
                  <a:pt x="570170" y="1707816"/>
                  <a:pt x="584552" y="1724200"/>
                  <a:pt x="604079" y="1708007"/>
                </a:cubicBezTo>
                <a:cubicBezTo>
                  <a:pt x="608174" y="1705054"/>
                  <a:pt x="613413" y="1698101"/>
                  <a:pt x="604841" y="1703435"/>
                </a:cubicBezTo>
                <a:close/>
                <a:moveTo>
                  <a:pt x="689423" y="1644570"/>
                </a:moveTo>
                <a:cubicBezTo>
                  <a:pt x="684565" y="1647047"/>
                  <a:pt x="682755" y="1645523"/>
                  <a:pt x="688565" y="1640665"/>
                </a:cubicBezTo>
                <a:cubicBezTo>
                  <a:pt x="690661" y="1638855"/>
                  <a:pt x="689899" y="1638951"/>
                  <a:pt x="687994" y="1639903"/>
                </a:cubicBezTo>
                <a:cubicBezTo>
                  <a:pt x="684470" y="1642666"/>
                  <a:pt x="674278" y="1646952"/>
                  <a:pt x="683803" y="1639999"/>
                </a:cubicBezTo>
                <a:cubicBezTo>
                  <a:pt x="690566" y="1635808"/>
                  <a:pt x="689613" y="1635045"/>
                  <a:pt x="686756" y="1635998"/>
                </a:cubicBezTo>
                <a:cubicBezTo>
                  <a:pt x="685232" y="1636474"/>
                  <a:pt x="682088" y="1638284"/>
                  <a:pt x="682946" y="1636093"/>
                </a:cubicBezTo>
                <a:cubicBezTo>
                  <a:pt x="683898" y="1633807"/>
                  <a:pt x="687041" y="1633236"/>
                  <a:pt x="689042" y="1632093"/>
                </a:cubicBezTo>
                <a:cubicBezTo>
                  <a:pt x="691899" y="1630569"/>
                  <a:pt x="693899" y="1627140"/>
                  <a:pt x="691518" y="1627140"/>
                </a:cubicBezTo>
                <a:cubicBezTo>
                  <a:pt x="666467" y="1633236"/>
                  <a:pt x="663800" y="1669145"/>
                  <a:pt x="692661" y="1645142"/>
                </a:cubicBezTo>
                <a:cubicBezTo>
                  <a:pt x="694852" y="1642475"/>
                  <a:pt x="691137" y="1643618"/>
                  <a:pt x="689423" y="1644570"/>
                </a:cubicBezTo>
                <a:close/>
                <a:moveTo>
                  <a:pt x="820677" y="1543225"/>
                </a:moveTo>
                <a:cubicBezTo>
                  <a:pt x="815724" y="1546654"/>
                  <a:pt x="812486" y="1546272"/>
                  <a:pt x="816391" y="1541224"/>
                </a:cubicBezTo>
                <a:cubicBezTo>
                  <a:pt x="817820" y="1539605"/>
                  <a:pt x="820487" y="1536557"/>
                  <a:pt x="816391" y="1539319"/>
                </a:cubicBezTo>
                <a:cubicBezTo>
                  <a:pt x="813057" y="1542653"/>
                  <a:pt x="800579" y="1550368"/>
                  <a:pt x="810676" y="1540653"/>
                </a:cubicBezTo>
                <a:cubicBezTo>
                  <a:pt x="818010" y="1534747"/>
                  <a:pt x="816296" y="1534366"/>
                  <a:pt x="812771" y="1535986"/>
                </a:cubicBezTo>
                <a:cubicBezTo>
                  <a:pt x="810771" y="1536938"/>
                  <a:pt x="807342" y="1539605"/>
                  <a:pt x="807533" y="1537319"/>
                </a:cubicBezTo>
                <a:cubicBezTo>
                  <a:pt x="807723" y="1534938"/>
                  <a:pt x="811819" y="1533318"/>
                  <a:pt x="814105" y="1531699"/>
                </a:cubicBezTo>
                <a:cubicBezTo>
                  <a:pt x="817343" y="1529413"/>
                  <a:pt x="818582" y="1525699"/>
                  <a:pt x="815343" y="1526270"/>
                </a:cubicBezTo>
                <a:cubicBezTo>
                  <a:pt x="781625" y="1541415"/>
                  <a:pt x="798865" y="1572942"/>
                  <a:pt x="825344" y="1542653"/>
                </a:cubicBezTo>
                <a:cubicBezTo>
                  <a:pt x="827059" y="1539700"/>
                  <a:pt x="822582" y="1541796"/>
                  <a:pt x="820677" y="1543225"/>
                </a:cubicBezTo>
                <a:close/>
                <a:moveTo>
                  <a:pt x="880018" y="1495790"/>
                </a:moveTo>
                <a:cubicBezTo>
                  <a:pt x="875255" y="1498838"/>
                  <a:pt x="872112" y="1498266"/>
                  <a:pt x="876875" y="1493123"/>
                </a:cubicBezTo>
                <a:cubicBezTo>
                  <a:pt x="879827" y="1489122"/>
                  <a:pt x="870969" y="1496362"/>
                  <a:pt x="869826" y="1497124"/>
                </a:cubicBezTo>
                <a:cubicBezTo>
                  <a:pt x="865730" y="1499600"/>
                  <a:pt x="867826" y="1495504"/>
                  <a:pt x="870588" y="1493980"/>
                </a:cubicBezTo>
                <a:cubicBezTo>
                  <a:pt x="876875" y="1489027"/>
                  <a:pt x="875351" y="1488837"/>
                  <a:pt x="872207" y="1490170"/>
                </a:cubicBezTo>
                <a:cubicBezTo>
                  <a:pt x="863921" y="1494933"/>
                  <a:pt x="868016" y="1488551"/>
                  <a:pt x="873160" y="1486741"/>
                </a:cubicBezTo>
                <a:cubicBezTo>
                  <a:pt x="881732" y="1478264"/>
                  <a:pt x="867064" y="1484455"/>
                  <a:pt x="864778" y="1487789"/>
                </a:cubicBezTo>
                <a:cubicBezTo>
                  <a:pt x="848966" y="1501029"/>
                  <a:pt x="863635" y="1511792"/>
                  <a:pt x="877160" y="1501981"/>
                </a:cubicBezTo>
                <a:cubicBezTo>
                  <a:pt x="880685" y="1499981"/>
                  <a:pt x="889829" y="1490646"/>
                  <a:pt x="880018" y="1495790"/>
                </a:cubicBezTo>
                <a:close/>
                <a:moveTo>
                  <a:pt x="925547" y="1460738"/>
                </a:moveTo>
                <a:cubicBezTo>
                  <a:pt x="899258" y="1461500"/>
                  <a:pt x="892496" y="1499029"/>
                  <a:pt x="924119" y="1479597"/>
                </a:cubicBezTo>
                <a:cubicBezTo>
                  <a:pt x="929072" y="1474740"/>
                  <a:pt x="907545" y="1483788"/>
                  <a:pt x="920594" y="1474168"/>
                </a:cubicBezTo>
                <a:cubicBezTo>
                  <a:pt x="922880" y="1472740"/>
                  <a:pt x="922118" y="1472644"/>
                  <a:pt x="920118" y="1473311"/>
                </a:cubicBezTo>
                <a:cubicBezTo>
                  <a:pt x="917546" y="1473787"/>
                  <a:pt x="914117" y="1476645"/>
                  <a:pt x="911641" y="1475883"/>
                </a:cubicBezTo>
                <a:cubicBezTo>
                  <a:pt x="910879" y="1474740"/>
                  <a:pt x="914403" y="1473216"/>
                  <a:pt x="915927" y="1472644"/>
                </a:cubicBezTo>
                <a:cubicBezTo>
                  <a:pt x="923166" y="1469596"/>
                  <a:pt x="922309" y="1468644"/>
                  <a:pt x="919356" y="1469025"/>
                </a:cubicBezTo>
                <a:cubicBezTo>
                  <a:pt x="917737" y="1469215"/>
                  <a:pt x="914308" y="1470549"/>
                  <a:pt x="915546" y="1468453"/>
                </a:cubicBezTo>
                <a:cubicBezTo>
                  <a:pt x="916022" y="1465882"/>
                  <a:pt x="930119" y="1464262"/>
                  <a:pt x="925547" y="1460738"/>
                </a:cubicBezTo>
                <a:close/>
                <a:moveTo>
                  <a:pt x="977840" y="1451118"/>
                </a:moveTo>
                <a:cubicBezTo>
                  <a:pt x="970886" y="1453308"/>
                  <a:pt x="969743" y="1449975"/>
                  <a:pt x="975839" y="1446736"/>
                </a:cubicBezTo>
                <a:cubicBezTo>
                  <a:pt x="980316" y="1444165"/>
                  <a:pt x="973172" y="1446165"/>
                  <a:pt x="971934" y="1446832"/>
                </a:cubicBezTo>
                <a:cubicBezTo>
                  <a:pt x="969743" y="1447498"/>
                  <a:pt x="966695" y="1449689"/>
                  <a:pt x="964505" y="1448927"/>
                </a:cubicBezTo>
                <a:cubicBezTo>
                  <a:pt x="963647" y="1445784"/>
                  <a:pt x="974315" y="1444260"/>
                  <a:pt x="975458" y="1441879"/>
                </a:cubicBezTo>
                <a:cubicBezTo>
                  <a:pt x="975268" y="1439592"/>
                  <a:pt x="965648" y="1444069"/>
                  <a:pt x="966981" y="1440926"/>
                </a:cubicBezTo>
                <a:cubicBezTo>
                  <a:pt x="968124" y="1438354"/>
                  <a:pt x="972696" y="1438354"/>
                  <a:pt x="974982" y="1437592"/>
                </a:cubicBezTo>
                <a:cubicBezTo>
                  <a:pt x="978887" y="1436449"/>
                  <a:pt x="981269" y="1433116"/>
                  <a:pt x="977649" y="1432734"/>
                </a:cubicBezTo>
                <a:cubicBezTo>
                  <a:pt x="970696" y="1432544"/>
                  <a:pt x="961838" y="1436830"/>
                  <a:pt x="957170" y="1441593"/>
                </a:cubicBezTo>
                <a:cubicBezTo>
                  <a:pt x="945169" y="1452261"/>
                  <a:pt x="960409" y="1462357"/>
                  <a:pt x="972125" y="1457214"/>
                </a:cubicBezTo>
                <a:cubicBezTo>
                  <a:pt x="976316" y="1456261"/>
                  <a:pt x="990127" y="1448927"/>
                  <a:pt x="977840" y="1451118"/>
                </a:cubicBezTo>
                <a:close/>
                <a:moveTo>
                  <a:pt x="1018607" y="1433973"/>
                </a:moveTo>
                <a:cubicBezTo>
                  <a:pt x="1013749" y="1435020"/>
                  <a:pt x="1011368" y="1433401"/>
                  <a:pt x="1016892" y="1430639"/>
                </a:cubicBezTo>
                <a:cubicBezTo>
                  <a:pt x="1018892" y="1429687"/>
                  <a:pt x="1018035" y="1429496"/>
                  <a:pt x="1016130" y="1429972"/>
                </a:cubicBezTo>
                <a:cubicBezTo>
                  <a:pt x="1012987" y="1431401"/>
                  <a:pt x="1001843" y="1432830"/>
                  <a:pt x="1011463" y="1429210"/>
                </a:cubicBezTo>
                <a:cubicBezTo>
                  <a:pt x="1018226" y="1427210"/>
                  <a:pt x="1017083" y="1426448"/>
                  <a:pt x="1014035" y="1426543"/>
                </a:cubicBezTo>
                <a:cubicBezTo>
                  <a:pt x="1012320" y="1426638"/>
                  <a:pt x="1009082" y="1427496"/>
                  <a:pt x="1009748" y="1425876"/>
                </a:cubicBezTo>
                <a:cubicBezTo>
                  <a:pt x="1010320" y="1424257"/>
                  <a:pt x="1013844" y="1424353"/>
                  <a:pt x="1016035" y="1423876"/>
                </a:cubicBezTo>
                <a:cubicBezTo>
                  <a:pt x="1028513" y="1417304"/>
                  <a:pt x="1002986" y="1421495"/>
                  <a:pt x="1001652" y="1426067"/>
                </a:cubicBezTo>
                <a:cubicBezTo>
                  <a:pt x="992984" y="1434258"/>
                  <a:pt x="1006224" y="1440640"/>
                  <a:pt x="1014511" y="1438164"/>
                </a:cubicBezTo>
                <a:cubicBezTo>
                  <a:pt x="1017845" y="1437878"/>
                  <a:pt x="1028227" y="1432830"/>
                  <a:pt x="1018607" y="1433973"/>
                </a:cubicBezTo>
                <a:close/>
                <a:moveTo>
                  <a:pt x="1072137" y="1430353"/>
                </a:moveTo>
                <a:cubicBezTo>
                  <a:pt x="1066613" y="1430353"/>
                  <a:pt x="1064231" y="1428067"/>
                  <a:pt x="1070994" y="1426258"/>
                </a:cubicBezTo>
                <a:cubicBezTo>
                  <a:pt x="1075661" y="1424448"/>
                  <a:pt x="1064327" y="1425781"/>
                  <a:pt x="1062993" y="1425686"/>
                </a:cubicBezTo>
                <a:cubicBezTo>
                  <a:pt x="1058231" y="1425400"/>
                  <a:pt x="1062041" y="1423114"/>
                  <a:pt x="1065279" y="1423400"/>
                </a:cubicBezTo>
                <a:cubicBezTo>
                  <a:pt x="1073280" y="1422733"/>
                  <a:pt x="1072137" y="1421590"/>
                  <a:pt x="1068708" y="1421019"/>
                </a:cubicBezTo>
                <a:cubicBezTo>
                  <a:pt x="1059088" y="1420352"/>
                  <a:pt x="1066041" y="1417304"/>
                  <a:pt x="1071470" y="1418542"/>
                </a:cubicBezTo>
                <a:cubicBezTo>
                  <a:pt x="1086710" y="1414256"/>
                  <a:pt x="1058231" y="1412637"/>
                  <a:pt x="1054992" y="1417875"/>
                </a:cubicBezTo>
                <a:cubicBezTo>
                  <a:pt x="1043753" y="1425115"/>
                  <a:pt x="1056897" y="1435116"/>
                  <a:pt x="1066517" y="1434258"/>
                </a:cubicBezTo>
                <a:cubicBezTo>
                  <a:pt x="1070423" y="1434449"/>
                  <a:pt x="1082900" y="1431211"/>
                  <a:pt x="1072137" y="1430353"/>
                </a:cubicBezTo>
                <a:close/>
                <a:moveTo>
                  <a:pt x="1075280" y="1467882"/>
                </a:moveTo>
                <a:cubicBezTo>
                  <a:pt x="1079281" y="1469311"/>
                  <a:pt x="1097283" y="1466548"/>
                  <a:pt x="1084520" y="1464072"/>
                </a:cubicBezTo>
                <a:cubicBezTo>
                  <a:pt x="1078614" y="1463595"/>
                  <a:pt x="1076233" y="1460547"/>
                  <a:pt x="1083567" y="1458928"/>
                </a:cubicBezTo>
                <a:cubicBezTo>
                  <a:pt x="1086234" y="1458357"/>
                  <a:pt x="1085282" y="1457880"/>
                  <a:pt x="1082900" y="1457690"/>
                </a:cubicBezTo>
                <a:cubicBezTo>
                  <a:pt x="1080329" y="1457500"/>
                  <a:pt x="1077566" y="1457595"/>
                  <a:pt x="1074899" y="1457690"/>
                </a:cubicBezTo>
                <a:cubicBezTo>
                  <a:pt x="1069565" y="1457309"/>
                  <a:pt x="1074137" y="1454547"/>
                  <a:pt x="1077566" y="1454928"/>
                </a:cubicBezTo>
                <a:cubicBezTo>
                  <a:pt x="1086234" y="1454833"/>
                  <a:pt x="1085091" y="1453308"/>
                  <a:pt x="1081376" y="1452261"/>
                </a:cubicBezTo>
                <a:cubicBezTo>
                  <a:pt x="1080138" y="1451689"/>
                  <a:pt x="1075376" y="1452070"/>
                  <a:pt x="1076423" y="1449784"/>
                </a:cubicBezTo>
                <a:cubicBezTo>
                  <a:pt x="1077662" y="1447689"/>
                  <a:pt x="1081853" y="1449213"/>
                  <a:pt x="1084520" y="1449403"/>
                </a:cubicBezTo>
                <a:cubicBezTo>
                  <a:pt x="1088234" y="1449689"/>
                  <a:pt x="1091187" y="1447212"/>
                  <a:pt x="1088139" y="1445403"/>
                </a:cubicBezTo>
                <a:cubicBezTo>
                  <a:pt x="1067375" y="1436830"/>
                  <a:pt x="1047753" y="1460452"/>
                  <a:pt x="1075280" y="1467882"/>
                </a:cubicBezTo>
                <a:close/>
                <a:moveTo>
                  <a:pt x="1053182" y="1485503"/>
                </a:moveTo>
                <a:cubicBezTo>
                  <a:pt x="1056992" y="1488456"/>
                  <a:pt x="1064231" y="1487884"/>
                  <a:pt x="1068422" y="1485884"/>
                </a:cubicBezTo>
                <a:cubicBezTo>
                  <a:pt x="1072232" y="1482836"/>
                  <a:pt x="1053659" y="1484550"/>
                  <a:pt x="1064422" y="1479693"/>
                </a:cubicBezTo>
                <a:cubicBezTo>
                  <a:pt x="1068899" y="1477407"/>
                  <a:pt x="1056802" y="1480169"/>
                  <a:pt x="1056326" y="1478836"/>
                </a:cubicBezTo>
                <a:cubicBezTo>
                  <a:pt x="1055087" y="1475978"/>
                  <a:pt x="1069756" y="1476835"/>
                  <a:pt x="1062422" y="1474359"/>
                </a:cubicBezTo>
                <a:cubicBezTo>
                  <a:pt x="1060898" y="1473978"/>
                  <a:pt x="1057850" y="1474549"/>
                  <a:pt x="1058612" y="1472835"/>
                </a:cubicBezTo>
                <a:cubicBezTo>
                  <a:pt x="1059564" y="1470930"/>
                  <a:pt x="1062803" y="1471978"/>
                  <a:pt x="1064517" y="1471882"/>
                </a:cubicBezTo>
                <a:cubicBezTo>
                  <a:pt x="1067279" y="1471882"/>
                  <a:pt x="1069184" y="1469787"/>
                  <a:pt x="1066898" y="1468549"/>
                </a:cubicBezTo>
                <a:cubicBezTo>
                  <a:pt x="1055754" y="1463976"/>
                  <a:pt x="1039562" y="1477026"/>
                  <a:pt x="1053182" y="1485503"/>
                </a:cubicBezTo>
                <a:close/>
                <a:moveTo>
                  <a:pt x="1042514" y="1465786"/>
                </a:moveTo>
                <a:cubicBezTo>
                  <a:pt x="1047848" y="1464929"/>
                  <a:pt x="1061564" y="1458262"/>
                  <a:pt x="1047467" y="1459214"/>
                </a:cubicBezTo>
                <a:cubicBezTo>
                  <a:pt x="1045277" y="1459500"/>
                  <a:pt x="1042229" y="1459976"/>
                  <a:pt x="1040514" y="1458928"/>
                </a:cubicBezTo>
                <a:cubicBezTo>
                  <a:pt x="1037276" y="1457118"/>
                  <a:pt x="1044896" y="1453785"/>
                  <a:pt x="1045086" y="1452451"/>
                </a:cubicBezTo>
                <a:cubicBezTo>
                  <a:pt x="1040609" y="1451784"/>
                  <a:pt x="1034799" y="1456642"/>
                  <a:pt x="1030322" y="1455213"/>
                </a:cubicBezTo>
                <a:cubicBezTo>
                  <a:pt x="1028132" y="1453785"/>
                  <a:pt x="1032894" y="1452166"/>
                  <a:pt x="1034799" y="1451594"/>
                </a:cubicBezTo>
                <a:cubicBezTo>
                  <a:pt x="1044515" y="1448355"/>
                  <a:pt x="1042419" y="1447117"/>
                  <a:pt x="1037657" y="1447403"/>
                </a:cubicBezTo>
                <a:cubicBezTo>
                  <a:pt x="1035085" y="1447498"/>
                  <a:pt x="1030418" y="1448927"/>
                  <a:pt x="1030703" y="1446450"/>
                </a:cubicBezTo>
                <a:cubicBezTo>
                  <a:pt x="1030989" y="1443879"/>
                  <a:pt x="1036514" y="1443974"/>
                  <a:pt x="1039657" y="1443212"/>
                </a:cubicBezTo>
                <a:cubicBezTo>
                  <a:pt x="1043467" y="1442450"/>
                  <a:pt x="1046420" y="1438640"/>
                  <a:pt x="1041276" y="1437687"/>
                </a:cubicBezTo>
                <a:cubicBezTo>
                  <a:pt x="1007653" y="1437687"/>
                  <a:pt x="1007748" y="1470644"/>
                  <a:pt x="1042514" y="1465786"/>
                </a:cubicBezTo>
                <a:close/>
                <a:moveTo>
                  <a:pt x="1011749" y="1490837"/>
                </a:moveTo>
                <a:cubicBezTo>
                  <a:pt x="1014416" y="1494075"/>
                  <a:pt x="1033370" y="1486837"/>
                  <a:pt x="1022512" y="1487122"/>
                </a:cubicBezTo>
                <a:cubicBezTo>
                  <a:pt x="1020512" y="1487503"/>
                  <a:pt x="1018988" y="1487217"/>
                  <a:pt x="1018511" y="1486646"/>
                </a:cubicBezTo>
                <a:cubicBezTo>
                  <a:pt x="1016606" y="1485503"/>
                  <a:pt x="1024703" y="1482169"/>
                  <a:pt x="1020131" y="1483026"/>
                </a:cubicBezTo>
                <a:cubicBezTo>
                  <a:pt x="1017940" y="1483122"/>
                  <a:pt x="1015463" y="1485217"/>
                  <a:pt x="1013368" y="1484455"/>
                </a:cubicBezTo>
                <a:cubicBezTo>
                  <a:pt x="1011749" y="1482265"/>
                  <a:pt x="1025084" y="1480359"/>
                  <a:pt x="1018130" y="1479597"/>
                </a:cubicBezTo>
                <a:cubicBezTo>
                  <a:pt x="1014701" y="1480550"/>
                  <a:pt x="1012606" y="1478836"/>
                  <a:pt x="1016511" y="1477502"/>
                </a:cubicBezTo>
                <a:cubicBezTo>
                  <a:pt x="1018702" y="1477692"/>
                  <a:pt x="1024893" y="1475597"/>
                  <a:pt x="1021083" y="1473787"/>
                </a:cubicBezTo>
                <a:cubicBezTo>
                  <a:pt x="1010796" y="1471882"/>
                  <a:pt x="997937" y="1485884"/>
                  <a:pt x="1011749" y="1490837"/>
                </a:cubicBezTo>
                <a:close/>
                <a:moveTo>
                  <a:pt x="1002128" y="1476930"/>
                </a:moveTo>
                <a:cubicBezTo>
                  <a:pt x="1008701" y="1472549"/>
                  <a:pt x="982888" y="1477312"/>
                  <a:pt x="999271" y="1469311"/>
                </a:cubicBezTo>
                <a:cubicBezTo>
                  <a:pt x="1002128" y="1468358"/>
                  <a:pt x="1001271" y="1467977"/>
                  <a:pt x="998890" y="1468072"/>
                </a:cubicBezTo>
                <a:cubicBezTo>
                  <a:pt x="995842" y="1467882"/>
                  <a:pt x="991460" y="1470454"/>
                  <a:pt x="988984" y="1468834"/>
                </a:cubicBezTo>
                <a:cubicBezTo>
                  <a:pt x="987841" y="1465405"/>
                  <a:pt x="1007843" y="1465120"/>
                  <a:pt x="998985" y="1462643"/>
                </a:cubicBezTo>
                <a:cubicBezTo>
                  <a:pt x="997080" y="1462262"/>
                  <a:pt x="992984" y="1463024"/>
                  <a:pt x="994794" y="1460738"/>
                </a:cubicBezTo>
                <a:cubicBezTo>
                  <a:pt x="996604" y="1458452"/>
                  <a:pt x="1000414" y="1459500"/>
                  <a:pt x="1002986" y="1459309"/>
                </a:cubicBezTo>
                <a:cubicBezTo>
                  <a:pt x="1006700" y="1459119"/>
                  <a:pt x="1010320" y="1456071"/>
                  <a:pt x="1007558" y="1454642"/>
                </a:cubicBezTo>
                <a:cubicBezTo>
                  <a:pt x="976792" y="1448355"/>
                  <a:pt x="963266" y="1491313"/>
                  <a:pt x="1002128" y="1476930"/>
                </a:cubicBezTo>
                <a:close/>
                <a:moveTo>
                  <a:pt x="970505" y="1507601"/>
                </a:moveTo>
                <a:cubicBezTo>
                  <a:pt x="975935" y="1509506"/>
                  <a:pt x="984698" y="1506363"/>
                  <a:pt x="989079" y="1502458"/>
                </a:cubicBezTo>
                <a:cubicBezTo>
                  <a:pt x="991175" y="1500267"/>
                  <a:pt x="986984" y="1500648"/>
                  <a:pt x="985079" y="1501219"/>
                </a:cubicBezTo>
                <a:cubicBezTo>
                  <a:pt x="978602" y="1503315"/>
                  <a:pt x="978221" y="1499695"/>
                  <a:pt x="982983" y="1496933"/>
                </a:cubicBezTo>
                <a:cubicBezTo>
                  <a:pt x="988127" y="1492837"/>
                  <a:pt x="973934" y="1499981"/>
                  <a:pt x="973077" y="1498743"/>
                </a:cubicBezTo>
                <a:cubicBezTo>
                  <a:pt x="971744" y="1497695"/>
                  <a:pt x="975268" y="1495885"/>
                  <a:pt x="976887" y="1495314"/>
                </a:cubicBezTo>
                <a:cubicBezTo>
                  <a:pt x="984317" y="1492266"/>
                  <a:pt x="982983" y="1491313"/>
                  <a:pt x="979554" y="1491599"/>
                </a:cubicBezTo>
                <a:cubicBezTo>
                  <a:pt x="977649" y="1491790"/>
                  <a:pt x="974125" y="1493123"/>
                  <a:pt x="974696" y="1491028"/>
                </a:cubicBezTo>
                <a:cubicBezTo>
                  <a:pt x="975363" y="1488837"/>
                  <a:pt x="979268" y="1488741"/>
                  <a:pt x="981554" y="1487979"/>
                </a:cubicBezTo>
                <a:cubicBezTo>
                  <a:pt x="984793" y="1486932"/>
                  <a:pt x="986698" y="1483788"/>
                  <a:pt x="983745" y="1483217"/>
                </a:cubicBezTo>
                <a:cubicBezTo>
                  <a:pt x="971458" y="1481788"/>
                  <a:pt x="951646" y="1501410"/>
                  <a:pt x="970505" y="1507601"/>
                </a:cubicBezTo>
                <a:close/>
                <a:moveTo>
                  <a:pt x="954599" y="1493504"/>
                </a:moveTo>
                <a:cubicBezTo>
                  <a:pt x="958980" y="1491980"/>
                  <a:pt x="970505" y="1482836"/>
                  <a:pt x="958694" y="1486837"/>
                </a:cubicBezTo>
                <a:cubicBezTo>
                  <a:pt x="952884" y="1489408"/>
                  <a:pt x="949265" y="1487979"/>
                  <a:pt x="955456" y="1482836"/>
                </a:cubicBezTo>
                <a:cubicBezTo>
                  <a:pt x="957742" y="1481026"/>
                  <a:pt x="956599" y="1481026"/>
                  <a:pt x="954218" y="1482074"/>
                </a:cubicBezTo>
                <a:cubicBezTo>
                  <a:pt x="950884" y="1483026"/>
                  <a:pt x="947741" y="1486741"/>
                  <a:pt x="944312" y="1486551"/>
                </a:cubicBezTo>
                <a:cubicBezTo>
                  <a:pt x="942502" y="1485693"/>
                  <a:pt x="946312" y="1483408"/>
                  <a:pt x="948026" y="1482360"/>
                </a:cubicBezTo>
                <a:cubicBezTo>
                  <a:pt x="956027" y="1477788"/>
                  <a:pt x="954313" y="1477216"/>
                  <a:pt x="950312" y="1478074"/>
                </a:cubicBezTo>
                <a:cubicBezTo>
                  <a:pt x="948122" y="1478550"/>
                  <a:pt x="944407" y="1480836"/>
                  <a:pt x="944597" y="1478454"/>
                </a:cubicBezTo>
                <a:cubicBezTo>
                  <a:pt x="945074" y="1475787"/>
                  <a:pt x="949836" y="1475121"/>
                  <a:pt x="951836" y="1474073"/>
                </a:cubicBezTo>
                <a:cubicBezTo>
                  <a:pt x="955456" y="1472454"/>
                  <a:pt x="956980" y="1468929"/>
                  <a:pt x="953265" y="1468929"/>
                </a:cubicBezTo>
                <a:cubicBezTo>
                  <a:pt x="927452" y="1472930"/>
                  <a:pt x="923928" y="1504839"/>
                  <a:pt x="954599" y="1493504"/>
                </a:cubicBezTo>
                <a:close/>
                <a:moveTo>
                  <a:pt x="928024" y="1526841"/>
                </a:moveTo>
                <a:cubicBezTo>
                  <a:pt x="932310" y="1529128"/>
                  <a:pt x="940216" y="1525794"/>
                  <a:pt x="944026" y="1522746"/>
                </a:cubicBezTo>
                <a:cubicBezTo>
                  <a:pt x="948407" y="1518269"/>
                  <a:pt x="928691" y="1526079"/>
                  <a:pt x="940502" y="1517316"/>
                </a:cubicBezTo>
                <a:cubicBezTo>
                  <a:pt x="942597" y="1515983"/>
                  <a:pt x="941835" y="1515888"/>
                  <a:pt x="940025" y="1516459"/>
                </a:cubicBezTo>
                <a:cubicBezTo>
                  <a:pt x="937644" y="1516840"/>
                  <a:pt x="934501" y="1519412"/>
                  <a:pt x="932215" y="1518555"/>
                </a:cubicBezTo>
                <a:cubicBezTo>
                  <a:pt x="931453" y="1517412"/>
                  <a:pt x="934691" y="1516174"/>
                  <a:pt x="936025" y="1515602"/>
                </a:cubicBezTo>
                <a:cubicBezTo>
                  <a:pt x="942597" y="1513030"/>
                  <a:pt x="941835" y="1511983"/>
                  <a:pt x="939073" y="1512173"/>
                </a:cubicBezTo>
                <a:cubicBezTo>
                  <a:pt x="937549" y="1512268"/>
                  <a:pt x="934406" y="1513411"/>
                  <a:pt x="935453" y="1511411"/>
                </a:cubicBezTo>
                <a:cubicBezTo>
                  <a:pt x="936501" y="1509316"/>
                  <a:pt x="939549" y="1509411"/>
                  <a:pt x="941549" y="1508839"/>
                </a:cubicBezTo>
                <a:cubicBezTo>
                  <a:pt x="944312" y="1507887"/>
                  <a:pt x="946598" y="1505220"/>
                  <a:pt x="944407" y="1504458"/>
                </a:cubicBezTo>
                <a:cubicBezTo>
                  <a:pt x="934787" y="1502934"/>
                  <a:pt x="915260" y="1518936"/>
                  <a:pt x="928024" y="1526841"/>
                </a:cubicBezTo>
                <a:close/>
                <a:moveTo>
                  <a:pt x="916784" y="1512554"/>
                </a:moveTo>
                <a:cubicBezTo>
                  <a:pt x="918499" y="1509696"/>
                  <a:pt x="913736" y="1511506"/>
                  <a:pt x="911736" y="1512745"/>
                </a:cubicBezTo>
                <a:cubicBezTo>
                  <a:pt x="906212" y="1515983"/>
                  <a:pt x="902211" y="1515316"/>
                  <a:pt x="908021" y="1509220"/>
                </a:cubicBezTo>
                <a:cubicBezTo>
                  <a:pt x="912022" y="1504458"/>
                  <a:pt x="900782" y="1512840"/>
                  <a:pt x="899544" y="1513602"/>
                </a:cubicBezTo>
                <a:cubicBezTo>
                  <a:pt x="894496" y="1516269"/>
                  <a:pt x="897163" y="1511601"/>
                  <a:pt x="900401" y="1509792"/>
                </a:cubicBezTo>
                <a:cubicBezTo>
                  <a:pt x="905450" y="1505982"/>
                  <a:pt x="908307" y="1503220"/>
                  <a:pt x="902306" y="1505220"/>
                </a:cubicBezTo>
                <a:cubicBezTo>
                  <a:pt x="900211" y="1506077"/>
                  <a:pt x="896591" y="1508649"/>
                  <a:pt x="896591" y="1506363"/>
                </a:cubicBezTo>
                <a:cubicBezTo>
                  <a:pt x="896591" y="1504077"/>
                  <a:pt x="900973" y="1502458"/>
                  <a:pt x="903449" y="1501029"/>
                </a:cubicBezTo>
                <a:cubicBezTo>
                  <a:pt x="907069" y="1498933"/>
                  <a:pt x="907926" y="1495218"/>
                  <a:pt x="904116" y="1495790"/>
                </a:cubicBezTo>
                <a:cubicBezTo>
                  <a:pt x="866778" y="1511316"/>
                  <a:pt x="892305" y="1540081"/>
                  <a:pt x="916784" y="1512554"/>
                </a:cubicBezTo>
                <a:close/>
                <a:moveTo>
                  <a:pt x="876113" y="1547225"/>
                </a:moveTo>
                <a:cubicBezTo>
                  <a:pt x="880589" y="1556750"/>
                  <a:pt x="897068" y="1549416"/>
                  <a:pt x="901259" y="1541986"/>
                </a:cubicBezTo>
                <a:cubicBezTo>
                  <a:pt x="903449" y="1537033"/>
                  <a:pt x="885923" y="1550749"/>
                  <a:pt x="894115" y="1539700"/>
                </a:cubicBezTo>
                <a:cubicBezTo>
                  <a:pt x="897449" y="1535033"/>
                  <a:pt x="886876" y="1544844"/>
                  <a:pt x="885542" y="1543987"/>
                </a:cubicBezTo>
                <a:cubicBezTo>
                  <a:pt x="884018" y="1543510"/>
                  <a:pt x="886876" y="1541320"/>
                  <a:pt x="888114" y="1540272"/>
                </a:cubicBezTo>
                <a:cubicBezTo>
                  <a:pt x="894020" y="1535700"/>
                  <a:pt x="892496" y="1535319"/>
                  <a:pt x="889448" y="1536652"/>
                </a:cubicBezTo>
                <a:cubicBezTo>
                  <a:pt x="887828" y="1537414"/>
                  <a:pt x="884971" y="1539510"/>
                  <a:pt x="884876" y="1537700"/>
                </a:cubicBezTo>
                <a:cubicBezTo>
                  <a:pt x="884780" y="1535890"/>
                  <a:pt x="888305" y="1534557"/>
                  <a:pt x="890210" y="1533318"/>
                </a:cubicBezTo>
                <a:cubicBezTo>
                  <a:pt x="900306" y="1521412"/>
                  <a:pt x="871922" y="1537129"/>
                  <a:pt x="876113" y="1547225"/>
                </a:cubicBezTo>
                <a:close/>
                <a:moveTo>
                  <a:pt x="852681" y="1578943"/>
                </a:moveTo>
                <a:cubicBezTo>
                  <a:pt x="857825" y="1581705"/>
                  <a:pt x="882018" y="1560846"/>
                  <a:pt x="866873" y="1567990"/>
                </a:cubicBezTo>
                <a:cubicBezTo>
                  <a:pt x="860301" y="1572276"/>
                  <a:pt x="859444" y="1568751"/>
                  <a:pt x="863825" y="1564561"/>
                </a:cubicBezTo>
                <a:cubicBezTo>
                  <a:pt x="867635" y="1559131"/>
                  <a:pt x="855443" y="1570466"/>
                  <a:pt x="853729" y="1569609"/>
                </a:cubicBezTo>
                <a:cubicBezTo>
                  <a:pt x="852110" y="1568942"/>
                  <a:pt x="855634" y="1566180"/>
                  <a:pt x="857063" y="1565037"/>
                </a:cubicBezTo>
                <a:cubicBezTo>
                  <a:pt x="864206" y="1559608"/>
                  <a:pt x="862587" y="1559131"/>
                  <a:pt x="859063" y="1560560"/>
                </a:cubicBezTo>
                <a:cubicBezTo>
                  <a:pt x="857158" y="1561417"/>
                  <a:pt x="853729" y="1563799"/>
                  <a:pt x="853919" y="1561608"/>
                </a:cubicBezTo>
                <a:cubicBezTo>
                  <a:pt x="854110" y="1559322"/>
                  <a:pt x="858110" y="1557893"/>
                  <a:pt x="860396" y="1556464"/>
                </a:cubicBezTo>
                <a:cubicBezTo>
                  <a:pt x="870112" y="1546654"/>
                  <a:pt x="854681" y="1553130"/>
                  <a:pt x="851538" y="1557036"/>
                </a:cubicBezTo>
                <a:cubicBezTo>
                  <a:pt x="843156" y="1563132"/>
                  <a:pt x="837155" y="1579420"/>
                  <a:pt x="852681" y="1578943"/>
                </a:cubicBezTo>
                <a:close/>
                <a:moveTo>
                  <a:pt x="839822" y="1542272"/>
                </a:moveTo>
                <a:cubicBezTo>
                  <a:pt x="849728" y="1552464"/>
                  <a:pt x="873160" y="1539891"/>
                  <a:pt x="878494" y="1527984"/>
                </a:cubicBezTo>
                <a:cubicBezTo>
                  <a:pt x="879732" y="1524651"/>
                  <a:pt x="874208" y="1527699"/>
                  <a:pt x="872112" y="1529604"/>
                </a:cubicBezTo>
                <a:cubicBezTo>
                  <a:pt x="865064" y="1535700"/>
                  <a:pt x="861635" y="1533223"/>
                  <a:pt x="866111" y="1527127"/>
                </a:cubicBezTo>
                <a:cubicBezTo>
                  <a:pt x="869350" y="1520460"/>
                  <a:pt x="856205" y="1535986"/>
                  <a:pt x="853919" y="1535319"/>
                </a:cubicBezTo>
                <a:cubicBezTo>
                  <a:pt x="851252" y="1535224"/>
                  <a:pt x="855062" y="1531318"/>
                  <a:pt x="856586" y="1529794"/>
                </a:cubicBezTo>
                <a:cubicBezTo>
                  <a:pt x="864397" y="1522079"/>
                  <a:pt x="861825" y="1522174"/>
                  <a:pt x="857444" y="1524746"/>
                </a:cubicBezTo>
                <a:cubicBezTo>
                  <a:pt x="846966" y="1532557"/>
                  <a:pt x="849633" y="1524555"/>
                  <a:pt x="857444" y="1520269"/>
                </a:cubicBezTo>
                <a:cubicBezTo>
                  <a:pt x="861063" y="1517221"/>
                  <a:pt x="861158" y="1513221"/>
                  <a:pt x="856682" y="1514745"/>
                </a:cubicBezTo>
                <a:cubicBezTo>
                  <a:pt x="847252" y="1519126"/>
                  <a:pt x="834584" y="1531795"/>
                  <a:pt x="839822" y="1542272"/>
                </a:cubicBezTo>
                <a:close/>
                <a:moveTo>
                  <a:pt x="828488" y="1575895"/>
                </a:moveTo>
                <a:cubicBezTo>
                  <a:pt x="832964" y="1571800"/>
                  <a:pt x="838298" y="1560560"/>
                  <a:pt x="828678" y="1569323"/>
                </a:cubicBezTo>
                <a:cubicBezTo>
                  <a:pt x="824106" y="1574181"/>
                  <a:pt x="819344" y="1575038"/>
                  <a:pt x="822677" y="1568466"/>
                </a:cubicBezTo>
                <a:cubicBezTo>
                  <a:pt x="824297" y="1562941"/>
                  <a:pt x="815153" y="1576943"/>
                  <a:pt x="813057" y="1576657"/>
                </a:cubicBezTo>
                <a:cubicBezTo>
                  <a:pt x="810581" y="1577038"/>
                  <a:pt x="813343" y="1573514"/>
                  <a:pt x="814486" y="1572085"/>
                </a:cubicBezTo>
                <a:cubicBezTo>
                  <a:pt x="820201" y="1565037"/>
                  <a:pt x="817820" y="1565513"/>
                  <a:pt x="814295" y="1568180"/>
                </a:cubicBezTo>
                <a:cubicBezTo>
                  <a:pt x="812390" y="1569609"/>
                  <a:pt x="809628" y="1572942"/>
                  <a:pt x="808485" y="1571323"/>
                </a:cubicBezTo>
                <a:cubicBezTo>
                  <a:pt x="807247" y="1569704"/>
                  <a:pt x="811533" y="1566846"/>
                  <a:pt x="813438" y="1564751"/>
                </a:cubicBezTo>
                <a:cubicBezTo>
                  <a:pt x="816200" y="1561893"/>
                  <a:pt x="815438" y="1558845"/>
                  <a:pt x="811628" y="1560750"/>
                </a:cubicBezTo>
                <a:cubicBezTo>
                  <a:pt x="783625" y="1581420"/>
                  <a:pt x="807818" y="1596279"/>
                  <a:pt x="828488" y="1575895"/>
                </a:cubicBezTo>
                <a:close/>
                <a:moveTo>
                  <a:pt x="796388" y="1619901"/>
                </a:moveTo>
                <a:cubicBezTo>
                  <a:pt x="800389" y="1623711"/>
                  <a:pt x="824201" y="1605613"/>
                  <a:pt x="810771" y="1610757"/>
                </a:cubicBezTo>
                <a:cubicBezTo>
                  <a:pt x="805628" y="1613519"/>
                  <a:pt x="803532" y="1611804"/>
                  <a:pt x="809628" y="1606470"/>
                </a:cubicBezTo>
                <a:cubicBezTo>
                  <a:pt x="811819" y="1604470"/>
                  <a:pt x="810962" y="1604566"/>
                  <a:pt x="808961" y="1605613"/>
                </a:cubicBezTo>
                <a:cubicBezTo>
                  <a:pt x="806294" y="1606661"/>
                  <a:pt x="803151" y="1610185"/>
                  <a:pt x="800389" y="1609900"/>
                </a:cubicBezTo>
                <a:cubicBezTo>
                  <a:pt x="799436" y="1608852"/>
                  <a:pt x="802865" y="1606661"/>
                  <a:pt x="804389" y="1605708"/>
                </a:cubicBezTo>
                <a:cubicBezTo>
                  <a:pt x="811533" y="1601137"/>
                  <a:pt x="810485" y="1600279"/>
                  <a:pt x="807437" y="1601232"/>
                </a:cubicBezTo>
                <a:cubicBezTo>
                  <a:pt x="798293" y="1605137"/>
                  <a:pt x="805723" y="1597708"/>
                  <a:pt x="809819" y="1596945"/>
                </a:cubicBezTo>
                <a:cubicBezTo>
                  <a:pt x="819915" y="1588659"/>
                  <a:pt x="807342" y="1591802"/>
                  <a:pt x="802961" y="1595898"/>
                </a:cubicBezTo>
                <a:cubicBezTo>
                  <a:pt x="794579" y="1601708"/>
                  <a:pt x="784482" y="1615710"/>
                  <a:pt x="796388" y="1619901"/>
                </a:cubicBezTo>
                <a:close/>
                <a:moveTo>
                  <a:pt x="787816" y="1580943"/>
                </a:moveTo>
                <a:cubicBezTo>
                  <a:pt x="789911" y="1578276"/>
                  <a:pt x="786292" y="1579515"/>
                  <a:pt x="784577" y="1580467"/>
                </a:cubicBezTo>
                <a:cubicBezTo>
                  <a:pt x="779815" y="1583039"/>
                  <a:pt x="777910" y="1581515"/>
                  <a:pt x="783530" y="1576467"/>
                </a:cubicBezTo>
                <a:cubicBezTo>
                  <a:pt x="785530" y="1574657"/>
                  <a:pt x="784768" y="1574657"/>
                  <a:pt x="782958" y="1575705"/>
                </a:cubicBezTo>
                <a:cubicBezTo>
                  <a:pt x="780482" y="1576657"/>
                  <a:pt x="777624" y="1580086"/>
                  <a:pt x="775052" y="1579800"/>
                </a:cubicBezTo>
                <a:cubicBezTo>
                  <a:pt x="774100" y="1578848"/>
                  <a:pt x="777338" y="1576753"/>
                  <a:pt x="778672" y="1575800"/>
                </a:cubicBezTo>
                <a:cubicBezTo>
                  <a:pt x="785244" y="1571514"/>
                  <a:pt x="784292" y="1570752"/>
                  <a:pt x="781434" y="1571609"/>
                </a:cubicBezTo>
                <a:cubicBezTo>
                  <a:pt x="779910" y="1572085"/>
                  <a:pt x="776767" y="1574086"/>
                  <a:pt x="777624" y="1571800"/>
                </a:cubicBezTo>
                <a:cubicBezTo>
                  <a:pt x="778481" y="1569513"/>
                  <a:pt x="781625" y="1568751"/>
                  <a:pt x="783625" y="1567608"/>
                </a:cubicBezTo>
                <a:cubicBezTo>
                  <a:pt x="786482" y="1565989"/>
                  <a:pt x="788483" y="1562465"/>
                  <a:pt x="785911" y="1562560"/>
                </a:cubicBezTo>
                <a:cubicBezTo>
                  <a:pt x="760670" y="1569133"/>
                  <a:pt x="760003" y="1605613"/>
                  <a:pt x="787816" y="1580943"/>
                </a:cubicBezTo>
                <a:close/>
                <a:moveTo>
                  <a:pt x="783720" y="1611042"/>
                </a:moveTo>
                <a:cubicBezTo>
                  <a:pt x="785244" y="1607899"/>
                  <a:pt x="780577" y="1610662"/>
                  <a:pt x="778577" y="1612281"/>
                </a:cubicBezTo>
                <a:cubicBezTo>
                  <a:pt x="773147" y="1616662"/>
                  <a:pt x="769242" y="1616376"/>
                  <a:pt x="774481" y="1609518"/>
                </a:cubicBezTo>
                <a:cubicBezTo>
                  <a:pt x="778005" y="1603422"/>
                  <a:pt x="765813" y="1617043"/>
                  <a:pt x="763813" y="1616376"/>
                </a:cubicBezTo>
                <a:cubicBezTo>
                  <a:pt x="761908" y="1616091"/>
                  <a:pt x="765337" y="1612757"/>
                  <a:pt x="766861" y="1611424"/>
                </a:cubicBezTo>
                <a:cubicBezTo>
                  <a:pt x="774100" y="1604756"/>
                  <a:pt x="772100" y="1604566"/>
                  <a:pt x="768385" y="1606661"/>
                </a:cubicBezTo>
                <a:cubicBezTo>
                  <a:pt x="766385" y="1607804"/>
                  <a:pt x="762956" y="1610947"/>
                  <a:pt x="762765" y="1608661"/>
                </a:cubicBezTo>
                <a:cubicBezTo>
                  <a:pt x="762575" y="1606375"/>
                  <a:pt x="766861" y="1604280"/>
                  <a:pt x="769147" y="1602375"/>
                </a:cubicBezTo>
                <a:cubicBezTo>
                  <a:pt x="772481" y="1599612"/>
                  <a:pt x="773052" y="1595898"/>
                  <a:pt x="769337" y="1597136"/>
                </a:cubicBezTo>
                <a:cubicBezTo>
                  <a:pt x="732666" y="1619043"/>
                  <a:pt x="762003" y="1642094"/>
                  <a:pt x="783720" y="1611042"/>
                </a:cubicBezTo>
                <a:close/>
                <a:moveTo>
                  <a:pt x="748382" y="1650666"/>
                </a:moveTo>
                <a:cubicBezTo>
                  <a:pt x="756288" y="1665335"/>
                  <a:pt x="785530" y="1633236"/>
                  <a:pt x="770099" y="1643046"/>
                </a:cubicBezTo>
                <a:cubicBezTo>
                  <a:pt x="765623" y="1646666"/>
                  <a:pt x="762384" y="1646380"/>
                  <a:pt x="766766" y="1640856"/>
                </a:cubicBezTo>
                <a:cubicBezTo>
                  <a:pt x="769433" y="1636665"/>
                  <a:pt x="761146" y="1644666"/>
                  <a:pt x="760003" y="1645523"/>
                </a:cubicBezTo>
                <a:cubicBezTo>
                  <a:pt x="756098" y="1648285"/>
                  <a:pt x="757812" y="1644285"/>
                  <a:pt x="760574" y="1642380"/>
                </a:cubicBezTo>
                <a:cubicBezTo>
                  <a:pt x="766575" y="1636950"/>
                  <a:pt x="764956" y="1636855"/>
                  <a:pt x="761908" y="1638570"/>
                </a:cubicBezTo>
                <a:cubicBezTo>
                  <a:pt x="760193" y="1639522"/>
                  <a:pt x="757431" y="1641999"/>
                  <a:pt x="757241" y="1640189"/>
                </a:cubicBezTo>
                <a:cubicBezTo>
                  <a:pt x="757145" y="1638379"/>
                  <a:pt x="760670" y="1636570"/>
                  <a:pt x="762575" y="1635141"/>
                </a:cubicBezTo>
                <a:cubicBezTo>
                  <a:pt x="772385" y="1621806"/>
                  <a:pt x="744001" y="1641522"/>
                  <a:pt x="748382" y="1650666"/>
                </a:cubicBezTo>
                <a:close/>
                <a:moveTo>
                  <a:pt x="749811" y="1598755"/>
                </a:moveTo>
                <a:cubicBezTo>
                  <a:pt x="751049" y="1596183"/>
                  <a:pt x="747239" y="1598470"/>
                  <a:pt x="745620" y="1599803"/>
                </a:cubicBezTo>
                <a:cubicBezTo>
                  <a:pt x="741239" y="1603422"/>
                  <a:pt x="738095" y="1603232"/>
                  <a:pt x="742286" y="1597612"/>
                </a:cubicBezTo>
                <a:cubicBezTo>
                  <a:pt x="744858" y="1593421"/>
                  <a:pt x="736762" y="1601517"/>
                  <a:pt x="735714" y="1602279"/>
                </a:cubicBezTo>
                <a:cubicBezTo>
                  <a:pt x="731904" y="1605042"/>
                  <a:pt x="733619" y="1600946"/>
                  <a:pt x="736190" y="1599136"/>
                </a:cubicBezTo>
                <a:cubicBezTo>
                  <a:pt x="742001" y="1593612"/>
                  <a:pt x="740381" y="1593516"/>
                  <a:pt x="737429" y="1595326"/>
                </a:cubicBezTo>
                <a:cubicBezTo>
                  <a:pt x="735809" y="1596279"/>
                  <a:pt x="733047" y="1598755"/>
                  <a:pt x="732857" y="1596945"/>
                </a:cubicBezTo>
                <a:cubicBezTo>
                  <a:pt x="732666" y="1595136"/>
                  <a:pt x="736190" y="1593326"/>
                  <a:pt x="738000" y="1591802"/>
                </a:cubicBezTo>
                <a:cubicBezTo>
                  <a:pt x="740667" y="1589516"/>
                  <a:pt x="741143" y="1586468"/>
                  <a:pt x="738095" y="1587611"/>
                </a:cubicBezTo>
                <a:cubicBezTo>
                  <a:pt x="708663" y="1605518"/>
                  <a:pt x="732285" y="1624092"/>
                  <a:pt x="749811" y="1598755"/>
                </a:cubicBezTo>
                <a:close/>
                <a:moveTo>
                  <a:pt x="713997" y="1683718"/>
                </a:moveTo>
                <a:cubicBezTo>
                  <a:pt x="717617" y="1687338"/>
                  <a:pt x="740858" y="1670383"/>
                  <a:pt x="727999" y="1675146"/>
                </a:cubicBezTo>
                <a:cubicBezTo>
                  <a:pt x="723046" y="1677717"/>
                  <a:pt x="721141" y="1676193"/>
                  <a:pt x="727142" y="1671145"/>
                </a:cubicBezTo>
                <a:cubicBezTo>
                  <a:pt x="731714" y="1666383"/>
                  <a:pt x="719522" y="1675527"/>
                  <a:pt x="718379" y="1674479"/>
                </a:cubicBezTo>
                <a:cubicBezTo>
                  <a:pt x="717521" y="1673526"/>
                  <a:pt x="720855" y="1671431"/>
                  <a:pt x="722284" y="1670574"/>
                </a:cubicBezTo>
                <a:cubicBezTo>
                  <a:pt x="729237" y="1666287"/>
                  <a:pt x="728285" y="1665525"/>
                  <a:pt x="725332" y="1666478"/>
                </a:cubicBezTo>
                <a:cubicBezTo>
                  <a:pt x="716664" y="1670097"/>
                  <a:pt x="723998" y="1663240"/>
                  <a:pt x="727713" y="1662573"/>
                </a:cubicBezTo>
                <a:cubicBezTo>
                  <a:pt x="737524" y="1654762"/>
                  <a:pt x="725522" y="1658001"/>
                  <a:pt x="721427" y="1661716"/>
                </a:cubicBezTo>
                <a:cubicBezTo>
                  <a:pt x="713807" y="1667050"/>
                  <a:pt x="702948" y="1679622"/>
                  <a:pt x="713997" y="1683718"/>
                </a:cubicBezTo>
                <a:close/>
                <a:moveTo>
                  <a:pt x="705996" y="1650666"/>
                </a:moveTo>
                <a:cubicBezTo>
                  <a:pt x="716378" y="1660382"/>
                  <a:pt x="740096" y="1645428"/>
                  <a:pt x="744953" y="1633331"/>
                </a:cubicBezTo>
                <a:cubicBezTo>
                  <a:pt x="746382" y="1626473"/>
                  <a:pt x="725713" y="1649333"/>
                  <a:pt x="731428" y="1635522"/>
                </a:cubicBezTo>
                <a:cubicBezTo>
                  <a:pt x="731714" y="1635045"/>
                  <a:pt x="731999" y="1634474"/>
                  <a:pt x="732380" y="1633807"/>
                </a:cubicBezTo>
                <a:cubicBezTo>
                  <a:pt x="735428" y="1626949"/>
                  <a:pt x="722665" y="1643428"/>
                  <a:pt x="720188" y="1642951"/>
                </a:cubicBezTo>
                <a:cubicBezTo>
                  <a:pt x="717521" y="1643046"/>
                  <a:pt x="721427" y="1638855"/>
                  <a:pt x="722855" y="1637332"/>
                </a:cubicBezTo>
                <a:cubicBezTo>
                  <a:pt x="730571" y="1629045"/>
                  <a:pt x="727904" y="1629330"/>
                  <a:pt x="723617" y="1632283"/>
                </a:cubicBezTo>
                <a:cubicBezTo>
                  <a:pt x="713330" y="1640856"/>
                  <a:pt x="715902" y="1632664"/>
                  <a:pt x="723522" y="1627902"/>
                </a:cubicBezTo>
                <a:cubicBezTo>
                  <a:pt x="735238" y="1609518"/>
                  <a:pt x="696376" y="1638760"/>
                  <a:pt x="705996" y="1650666"/>
                </a:cubicBezTo>
                <a:close/>
                <a:moveTo>
                  <a:pt x="699900" y="1678384"/>
                </a:moveTo>
                <a:cubicBezTo>
                  <a:pt x="702758" y="1675146"/>
                  <a:pt x="698090" y="1676670"/>
                  <a:pt x="695900" y="1677813"/>
                </a:cubicBezTo>
                <a:cubicBezTo>
                  <a:pt x="689708" y="1680861"/>
                  <a:pt x="687422" y="1678956"/>
                  <a:pt x="694947" y="1672955"/>
                </a:cubicBezTo>
                <a:cubicBezTo>
                  <a:pt x="697614" y="1670764"/>
                  <a:pt x="696662" y="1670859"/>
                  <a:pt x="694280" y="1672003"/>
                </a:cubicBezTo>
                <a:cubicBezTo>
                  <a:pt x="691137" y="1673145"/>
                  <a:pt x="687232" y="1677146"/>
                  <a:pt x="684089" y="1676765"/>
                </a:cubicBezTo>
                <a:cubicBezTo>
                  <a:pt x="683041" y="1675622"/>
                  <a:pt x="687232" y="1673145"/>
                  <a:pt x="689042" y="1672003"/>
                </a:cubicBezTo>
                <a:cubicBezTo>
                  <a:pt x="697614" y="1666859"/>
                  <a:pt x="696471" y="1665907"/>
                  <a:pt x="692852" y="1666954"/>
                </a:cubicBezTo>
                <a:cubicBezTo>
                  <a:pt x="690851" y="1667526"/>
                  <a:pt x="686851" y="1669812"/>
                  <a:pt x="688089" y="1667050"/>
                </a:cubicBezTo>
                <a:cubicBezTo>
                  <a:pt x="689327" y="1664287"/>
                  <a:pt x="693233" y="1663430"/>
                  <a:pt x="695804" y="1662096"/>
                </a:cubicBezTo>
                <a:cubicBezTo>
                  <a:pt x="699424" y="1660191"/>
                  <a:pt x="702091" y="1655905"/>
                  <a:pt x="698948" y="1655905"/>
                </a:cubicBezTo>
                <a:cubicBezTo>
                  <a:pt x="666944" y="1664287"/>
                  <a:pt x="662657" y="1707626"/>
                  <a:pt x="699900" y="1678384"/>
                </a:cubicBezTo>
                <a:close/>
                <a:moveTo>
                  <a:pt x="650370" y="1718294"/>
                </a:moveTo>
                <a:cubicBezTo>
                  <a:pt x="661038" y="1725533"/>
                  <a:pt x="679231" y="1714484"/>
                  <a:pt x="684755" y="1704292"/>
                </a:cubicBezTo>
                <a:cubicBezTo>
                  <a:pt x="685803" y="1701625"/>
                  <a:pt x="680945" y="1704673"/>
                  <a:pt x="679040" y="1706292"/>
                </a:cubicBezTo>
                <a:cubicBezTo>
                  <a:pt x="672944" y="1711531"/>
                  <a:pt x="669801" y="1710198"/>
                  <a:pt x="673706" y="1705054"/>
                </a:cubicBezTo>
                <a:cubicBezTo>
                  <a:pt x="676373" y="1699911"/>
                  <a:pt x="665039" y="1712770"/>
                  <a:pt x="662943" y="1712293"/>
                </a:cubicBezTo>
                <a:cubicBezTo>
                  <a:pt x="658847" y="1712103"/>
                  <a:pt x="677707" y="1698006"/>
                  <a:pt x="666182" y="1704102"/>
                </a:cubicBezTo>
                <a:cubicBezTo>
                  <a:pt x="657228" y="1710674"/>
                  <a:pt x="659133" y="1704673"/>
                  <a:pt x="666086" y="1700768"/>
                </a:cubicBezTo>
                <a:cubicBezTo>
                  <a:pt x="676373" y="1686480"/>
                  <a:pt x="642274" y="1709626"/>
                  <a:pt x="650370" y="1718294"/>
                </a:cubicBezTo>
                <a:close/>
                <a:moveTo>
                  <a:pt x="653799" y="1684766"/>
                </a:moveTo>
                <a:cubicBezTo>
                  <a:pt x="656657" y="1682670"/>
                  <a:pt x="660848" y="1679146"/>
                  <a:pt x="662276" y="1676765"/>
                </a:cubicBezTo>
                <a:cubicBezTo>
                  <a:pt x="663991" y="1673908"/>
                  <a:pt x="659324" y="1676289"/>
                  <a:pt x="657323" y="1677717"/>
                </a:cubicBezTo>
                <a:cubicBezTo>
                  <a:pt x="652180" y="1681337"/>
                  <a:pt x="648751" y="1681242"/>
                  <a:pt x="652656" y="1676384"/>
                </a:cubicBezTo>
                <a:cubicBezTo>
                  <a:pt x="659228" y="1668288"/>
                  <a:pt x="645703" y="1681146"/>
                  <a:pt x="643131" y="1680861"/>
                </a:cubicBezTo>
                <a:cubicBezTo>
                  <a:pt x="641607" y="1680480"/>
                  <a:pt x="644084" y="1678384"/>
                  <a:pt x="645798" y="1676955"/>
                </a:cubicBezTo>
                <a:cubicBezTo>
                  <a:pt x="652180" y="1672098"/>
                  <a:pt x="653418" y="1669526"/>
                  <a:pt x="648370" y="1672098"/>
                </a:cubicBezTo>
                <a:cubicBezTo>
                  <a:pt x="646370" y="1673145"/>
                  <a:pt x="642845" y="1675717"/>
                  <a:pt x="642941" y="1673622"/>
                </a:cubicBezTo>
                <a:cubicBezTo>
                  <a:pt x="643036" y="1671526"/>
                  <a:pt x="647227" y="1669812"/>
                  <a:pt x="649513" y="1668192"/>
                </a:cubicBezTo>
                <a:cubicBezTo>
                  <a:pt x="652751" y="1665907"/>
                  <a:pt x="653704" y="1662478"/>
                  <a:pt x="650275" y="1663335"/>
                </a:cubicBezTo>
                <a:cubicBezTo>
                  <a:pt x="627605" y="1671621"/>
                  <a:pt x="622843" y="1701244"/>
                  <a:pt x="653799" y="1684766"/>
                </a:cubicBezTo>
                <a:close/>
                <a:moveTo>
                  <a:pt x="637702" y="1718866"/>
                </a:moveTo>
                <a:cubicBezTo>
                  <a:pt x="640940" y="1715913"/>
                  <a:pt x="636083" y="1717056"/>
                  <a:pt x="633701" y="1718008"/>
                </a:cubicBezTo>
                <a:cubicBezTo>
                  <a:pt x="625891" y="1720866"/>
                  <a:pt x="626272" y="1717722"/>
                  <a:pt x="633320" y="1713055"/>
                </a:cubicBezTo>
                <a:cubicBezTo>
                  <a:pt x="636273" y="1711055"/>
                  <a:pt x="635321" y="1711055"/>
                  <a:pt x="632749" y="1712103"/>
                </a:cubicBezTo>
                <a:cubicBezTo>
                  <a:pt x="629510" y="1713055"/>
                  <a:pt x="625129" y="1716579"/>
                  <a:pt x="621986" y="1715913"/>
                </a:cubicBezTo>
                <a:cubicBezTo>
                  <a:pt x="621128" y="1714675"/>
                  <a:pt x="625605" y="1712674"/>
                  <a:pt x="627510" y="1711817"/>
                </a:cubicBezTo>
                <a:cubicBezTo>
                  <a:pt x="636654" y="1707340"/>
                  <a:pt x="635606" y="1706292"/>
                  <a:pt x="631892" y="1707150"/>
                </a:cubicBezTo>
                <a:cubicBezTo>
                  <a:pt x="629796" y="1707626"/>
                  <a:pt x="625605" y="1709531"/>
                  <a:pt x="627129" y="1706959"/>
                </a:cubicBezTo>
                <a:cubicBezTo>
                  <a:pt x="628653" y="1704292"/>
                  <a:pt x="632749" y="1703721"/>
                  <a:pt x="635416" y="1702673"/>
                </a:cubicBezTo>
                <a:cubicBezTo>
                  <a:pt x="639226" y="1701054"/>
                  <a:pt x="642369" y="1697149"/>
                  <a:pt x="639416" y="1696863"/>
                </a:cubicBezTo>
                <a:cubicBezTo>
                  <a:pt x="628844" y="1698101"/>
                  <a:pt x="600935" y="1714389"/>
                  <a:pt x="614842" y="1726200"/>
                </a:cubicBezTo>
                <a:cubicBezTo>
                  <a:pt x="614175" y="1726676"/>
                  <a:pt x="614461" y="1726486"/>
                  <a:pt x="614461" y="1726581"/>
                </a:cubicBezTo>
                <a:cubicBezTo>
                  <a:pt x="621224" y="1728391"/>
                  <a:pt x="631987" y="1723628"/>
                  <a:pt x="637702" y="1718866"/>
                </a:cubicBezTo>
                <a:close/>
                <a:moveTo>
                  <a:pt x="619890" y="1751441"/>
                </a:moveTo>
                <a:cubicBezTo>
                  <a:pt x="621605" y="1750584"/>
                  <a:pt x="623891" y="1749155"/>
                  <a:pt x="625796" y="1748203"/>
                </a:cubicBezTo>
                <a:cubicBezTo>
                  <a:pt x="625510" y="1747821"/>
                  <a:pt x="625700" y="1748107"/>
                  <a:pt x="625700" y="1748012"/>
                </a:cubicBezTo>
                <a:cubicBezTo>
                  <a:pt x="625700" y="1748012"/>
                  <a:pt x="625700" y="1748012"/>
                  <a:pt x="625700" y="1748012"/>
                </a:cubicBezTo>
                <a:cubicBezTo>
                  <a:pt x="627415" y="1746869"/>
                  <a:pt x="625891" y="1745536"/>
                  <a:pt x="624367" y="1745916"/>
                </a:cubicBezTo>
                <a:lnTo>
                  <a:pt x="624462" y="1746107"/>
                </a:lnTo>
                <a:cubicBezTo>
                  <a:pt x="621414" y="1746107"/>
                  <a:pt x="620176" y="1746202"/>
                  <a:pt x="622652" y="1743250"/>
                </a:cubicBezTo>
                <a:lnTo>
                  <a:pt x="622557" y="1743059"/>
                </a:lnTo>
                <a:lnTo>
                  <a:pt x="622557" y="1743059"/>
                </a:lnTo>
                <a:cubicBezTo>
                  <a:pt x="624367" y="1741725"/>
                  <a:pt x="623700" y="1741345"/>
                  <a:pt x="621890" y="1742011"/>
                </a:cubicBezTo>
                <a:lnTo>
                  <a:pt x="621890" y="1742011"/>
                </a:lnTo>
                <a:lnTo>
                  <a:pt x="621986" y="1742202"/>
                </a:lnTo>
                <a:cubicBezTo>
                  <a:pt x="620271" y="1742297"/>
                  <a:pt x="617795" y="1744774"/>
                  <a:pt x="616271" y="1744107"/>
                </a:cubicBezTo>
                <a:cubicBezTo>
                  <a:pt x="615890" y="1742678"/>
                  <a:pt x="619509" y="1740868"/>
                  <a:pt x="620843" y="1740487"/>
                </a:cubicBezTo>
                <a:cubicBezTo>
                  <a:pt x="620652" y="1740201"/>
                  <a:pt x="620747" y="1740392"/>
                  <a:pt x="620747" y="1740297"/>
                </a:cubicBezTo>
                <a:cubicBezTo>
                  <a:pt x="621319" y="1740011"/>
                  <a:pt x="622081" y="1739725"/>
                  <a:pt x="622462" y="1739249"/>
                </a:cubicBezTo>
                <a:cubicBezTo>
                  <a:pt x="622367" y="1739249"/>
                  <a:pt x="621605" y="1739725"/>
                  <a:pt x="621700" y="1739630"/>
                </a:cubicBezTo>
                <a:cubicBezTo>
                  <a:pt x="621986" y="1739344"/>
                  <a:pt x="622557" y="1738773"/>
                  <a:pt x="622462" y="1738392"/>
                </a:cubicBezTo>
                <a:cubicBezTo>
                  <a:pt x="622367" y="1738106"/>
                  <a:pt x="621509" y="1738487"/>
                  <a:pt x="621128" y="1738582"/>
                </a:cubicBezTo>
                <a:cubicBezTo>
                  <a:pt x="621033" y="1738678"/>
                  <a:pt x="621795" y="1738201"/>
                  <a:pt x="621795" y="1738201"/>
                </a:cubicBezTo>
                <a:cubicBezTo>
                  <a:pt x="621033" y="1738011"/>
                  <a:pt x="620081" y="1738296"/>
                  <a:pt x="619319" y="1738201"/>
                </a:cubicBezTo>
                <a:lnTo>
                  <a:pt x="619319" y="1738201"/>
                </a:lnTo>
                <a:lnTo>
                  <a:pt x="619319" y="1738201"/>
                </a:lnTo>
                <a:lnTo>
                  <a:pt x="619414" y="1738392"/>
                </a:lnTo>
                <a:cubicBezTo>
                  <a:pt x="619033" y="1738296"/>
                  <a:pt x="618747" y="1738011"/>
                  <a:pt x="618842" y="1737534"/>
                </a:cubicBezTo>
                <a:lnTo>
                  <a:pt x="618747" y="1737344"/>
                </a:lnTo>
                <a:cubicBezTo>
                  <a:pt x="618842" y="1736106"/>
                  <a:pt x="619985" y="1736106"/>
                  <a:pt x="620843" y="1735629"/>
                </a:cubicBezTo>
                <a:cubicBezTo>
                  <a:pt x="623510" y="1735534"/>
                  <a:pt x="630463" y="1731153"/>
                  <a:pt x="627034" y="1730295"/>
                </a:cubicBezTo>
                <a:cubicBezTo>
                  <a:pt x="624462" y="1730105"/>
                  <a:pt x="619414" y="1732010"/>
                  <a:pt x="616652" y="1734010"/>
                </a:cubicBezTo>
                <a:lnTo>
                  <a:pt x="616652" y="1734010"/>
                </a:lnTo>
                <a:cubicBezTo>
                  <a:pt x="616652" y="1734105"/>
                  <a:pt x="616556" y="1733915"/>
                  <a:pt x="616747" y="1734105"/>
                </a:cubicBezTo>
                <a:cubicBezTo>
                  <a:pt x="605603" y="1741059"/>
                  <a:pt x="600650" y="1759061"/>
                  <a:pt x="619890" y="1751441"/>
                </a:cubicBezTo>
                <a:close/>
                <a:moveTo>
                  <a:pt x="607222" y="1750679"/>
                </a:moveTo>
                <a:cubicBezTo>
                  <a:pt x="607222" y="1750679"/>
                  <a:pt x="607222" y="1750679"/>
                  <a:pt x="607222" y="1750679"/>
                </a:cubicBezTo>
                <a:lnTo>
                  <a:pt x="607222" y="1750679"/>
                </a:lnTo>
                <a:close/>
                <a:moveTo>
                  <a:pt x="582362" y="1712293"/>
                </a:moveTo>
                <a:lnTo>
                  <a:pt x="582362" y="1712293"/>
                </a:lnTo>
                <a:lnTo>
                  <a:pt x="582362" y="1712293"/>
                </a:lnTo>
                <a:lnTo>
                  <a:pt x="582362" y="1712293"/>
                </a:lnTo>
                <a:lnTo>
                  <a:pt x="582362" y="1712293"/>
                </a:lnTo>
                <a:close/>
                <a:moveTo>
                  <a:pt x="591887" y="1730295"/>
                </a:moveTo>
                <a:cubicBezTo>
                  <a:pt x="581504" y="1730295"/>
                  <a:pt x="566741" y="1740963"/>
                  <a:pt x="561692" y="1748107"/>
                </a:cubicBezTo>
                <a:cubicBezTo>
                  <a:pt x="551501" y="1765538"/>
                  <a:pt x="575599" y="1761442"/>
                  <a:pt x="583790" y="1754394"/>
                </a:cubicBezTo>
                <a:cubicBezTo>
                  <a:pt x="587600" y="1751632"/>
                  <a:pt x="583028" y="1752108"/>
                  <a:pt x="580647" y="1752870"/>
                </a:cubicBezTo>
                <a:cubicBezTo>
                  <a:pt x="574170" y="1754870"/>
                  <a:pt x="573122" y="1752298"/>
                  <a:pt x="581885" y="1747441"/>
                </a:cubicBezTo>
                <a:cubicBezTo>
                  <a:pt x="585029" y="1745726"/>
                  <a:pt x="584267" y="1745536"/>
                  <a:pt x="581695" y="1746297"/>
                </a:cubicBezTo>
                <a:cubicBezTo>
                  <a:pt x="578552" y="1746774"/>
                  <a:pt x="573980" y="1750203"/>
                  <a:pt x="571217" y="1749155"/>
                </a:cubicBezTo>
                <a:cubicBezTo>
                  <a:pt x="570836" y="1747631"/>
                  <a:pt x="575313" y="1745916"/>
                  <a:pt x="577313" y="1745154"/>
                </a:cubicBezTo>
                <a:cubicBezTo>
                  <a:pt x="586648" y="1741630"/>
                  <a:pt x="585981" y="1740297"/>
                  <a:pt x="582552" y="1740678"/>
                </a:cubicBezTo>
                <a:cubicBezTo>
                  <a:pt x="580647" y="1740868"/>
                  <a:pt x="576361" y="1742392"/>
                  <a:pt x="578456" y="1739725"/>
                </a:cubicBezTo>
                <a:cubicBezTo>
                  <a:pt x="580552" y="1737058"/>
                  <a:pt x="584267" y="1737154"/>
                  <a:pt x="586934" y="1736201"/>
                </a:cubicBezTo>
                <a:cubicBezTo>
                  <a:pt x="590553" y="1734963"/>
                  <a:pt x="594363" y="1731058"/>
                  <a:pt x="591887" y="1730295"/>
                </a:cubicBezTo>
                <a:close/>
                <a:moveTo>
                  <a:pt x="558263" y="1780587"/>
                </a:moveTo>
                <a:cubicBezTo>
                  <a:pt x="567026" y="1783159"/>
                  <a:pt x="587029" y="1776016"/>
                  <a:pt x="590267" y="1765633"/>
                </a:cubicBezTo>
                <a:cubicBezTo>
                  <a:pt x="590267" y="1763824"/>
                  <a:pt x="586267" y="1766681"/>
                  <a:pt x="584838" y="1768015"/>
                </a:cubicBezTo>
                <a:cubicBezTo>
                  <a:pt x="580838" y="1771825"/>
                  <a:pt x="575980" y="1772872"/>
                  <a:pt x="578456" y="1768395"/>
                </a:cubicBezTo>
                <a:cubicBezTo>
                  <a:pt x="579123" y="1764776"/>
                  <a:pt x="571694" y="1774968"/>
                  <a:pt x="569598" y="1774777"/>
                </a:cubicBezTo>
                <a:cubicBezTo>
                  <a:pt x="567122" y="1775349"/>
                  <a:pt x="569408" y="1772777"/>
                  <a:pt x="570455" y="1771729"/>
                </a:cubicBezTo>
                <a:cubicBezTo>
                  <a:pt x="575313" y="1766586"/>
                  <a:pt x="572932" y="1767157"/>
                  <a:pt x="569693" y="1769253"/>
                </a:cubicBezTo>
                <a:cubicBezTo>
                  <a:pt x="564074" y="1774111"/>
                  <a:pt x="561026" y="1772110"/>
                  <a:pt x="568265" y="1767253"/>
                </a:cubicBezTo>
                <a:cubicBezTo>
                  <a:pt x="574361" y="1757251"/>
                  <a:pt x="545595" y="1776301"/>
                  <a:pt x="558263" y="1780587"/>
                </a:cubicBezTo>
                <a:close/>
                <a:moveTo>
                  <a:pt x="552929" y="1767824"/>
                </a:moveTo>
                <a:cubicBezTo>
                  <a:pt x="555406" y="1765062"/>
                  <a:pt x="549881" y="1766967"/>
                  <a:pt x="547405" y="1768205"/>
                </a:cubicBezTo>
                <a:cubicBezTo>
                  <a:pt x="541118" y="1771253"/>
                  <a:pt x="536546" y="1770777"/>
                  <a:pt x="544166" y="1765062"/>
                </a:cubicBezTo>
                <a:cubicBezTo>
                  <a:pt x="546738" y="1763062"/>
                  <a:pt x="545595" y="1763252"/>
                  <a:pt x="542928" y="1764586"/>
                </a:cubicBezTo>
                <a:cubicBezTo>
                  <a:pt x="539309" y="1766014"/>
                  <a:pt x="535403" y="1769348"/>
                  <a:pt x="531593" y="1769538"/>
                </a:cubicBezTo>
                <a:cubicBezTo>
                  <a:pt x="529784" y="1768872"/>
                  <a:pt x="534165" y="1766491"/>
                  <a:pt x="536165" y="1765538"/>
                </a:cubicBezTo>
                <a:cubicBezTo>
                  <a:pt x="542261" y="1762395"/>
                  <a:pt x="545881" y="1759442"/>
                  <a:pt x="539118" y="1761537"/>
                </a:cubicBezTo>
                <a:cubicBezTo>
                  <a:pt x="536737" y="1762204"/>
                  <a:pt x="532451" y="1764395"/>
                  <a:pt x="532927" y="1762300"/>
                </a:cubicBezTo>
                <a:cubicBezTo>
                  <a:pt x="533403" y="1760204"/>
                  <a:pt x="538356" y="1759061"/>
                  <a:pt x="541118" y="1757632"/>
                </a:cubicBezTo>
                <a:cubicBezTo>
                  <a:pt x="545214" y="1755632"/>
                  <a:pt x="546738" y="1752203"/>
                  <a:pt x="542738" y="1752775"/>
                </a:cubicBezTo>
                <a:cubicBezTo>
                  <a:pt x="499494" y="1766681"/>
                  <a:pt x="522259" y="1792875"/>
                  <a:pt x="552929" y="1767824"/>
                </a:cubicBezTo>
                <a:close/>
                <a:moveTo>
                  <a:pt x="509876" y="1803638"/>
                </a:moveTo>
                <a:cubicBezTo>
                  <a:pt x="513020" y="1807448"/>
                  <a:pt x="542071" y="1795256"/>
                  <a:pt x="526831" y="1797923"/>
                </a:cubicBezTo>
                <a:cubicBezTo>
                  <a:pt x="520925" y="1799637"/>
                  <a:pt x="518925" y="1798113"/>
                  <a:pt x="526259" y="1794399"/>
                </a:cubicBezTo>
                <a:cubicBezTo>
                  <a:pt x="531593" y="1790875"/>
                  <a:pt x="517306" y="1797447"/>
                  <a:pt x="515877" y="1796304"/>
                </a:cubicBezTo>
                <a:cubicBezTo>
                  <a:pt x="515020" y="1795446"/>
                  <a:pt x="519020" y="1794018"/>
                  <a:pt x="520830" y="1793351"/>
                </a:cubicBezTo>
                <a:cubicBezTo>
                  <a:pt x="529117" y="1790398"/>
                  <a:pt x="528069" y="1789636"/>
                  <a:pt x="524735" y="1790112"/>
                </a:cubicBezTo>
                <a:cubicBezTo>
                  <a:pt x="514734" y="1792303"/>
                  <a:pt x="523497" y="1787160"/>
                  <a:pt x="527879" y="1786969"/>
                </a:cubicBezTo>
                <a:cubicBezTo>
                  <a:pt x="539880" y="1781159"/>
                  <a:pt x="525116" y="1782969"/>
                  <a:pt x="520830" y="1785541"/>
                </a:cubicBezTo>
                <a:cubicBezTo>
                  <a:pt x="511877" y="1789255"/>
                  <a:pt x="497970" y="1798495"/>
                  <a:pt x="509876" y="1803638"/>
                </a:cubicBezTo>
                <a:close/>
                <a:moveTo>
                  <a:pt x="493589" y="1794018"/>
                </a:moveTo>
                <a:cubicBezTo>
                  <a:pt x="497018" y="1792875"/>
                  <a:pt x="502542" y="1790493"/>
                  <a:pt x="505209" y="1788112"/>
                </a:cubicBezTo>
                <a:cubicBezTo>
                  <a:pt x="507971" y="1785636"/>
                  <a:pt x="502256" y="1786969"/>
                  <a:pt x="499685" y="1787922"/>
                </a:cubicBezTo>
                <a:cubicBezTo>
                  <a:pt x="492541" y="1790398"/>
                  <a:pt x="488921" y="1789065"/>
                  <a:pt x="496827" y="1784493"/>
                </a:cubicBezTo>
                <a:cubicBezTo>
                  <a:pt x="502447" y="1780683"/>
                  <a:pt x="488064" y="1786874"/>
                  <a:pt x="486540" y="1787255"/>
                </a:cubicBezTo>
                <a:cubicBezTo>
                  <a:pt x="480635" y="1788874"/>
                  <a:pt x="484635" y="1785159"/>
                  <a:pt x="488731" y="1784112"/>
                </a:cubicBezTo>
                <a:cubicBezTo>
                  <a:pt x="495113" y="1781540"/>
                  <a:pt x="499018" y="1779254"/>
                  <a:pt x="492160" y="1780397"/>
                </a:cubicBezTo>
                <a:cubicBezTo>
                  <a:pt x="489779" y="1780873"/>
                  <a:pt x="485207" y="1782588"/>
                  <a:pt x="485969" y="1780587"/>
                </a:cubicBezTo>
                <a:cubicBezTo>
                  <a:pt x="486731" y="1778587"/>
                  <a:pt x="491684" y="1777920"/>
                  <a:pt x="494541" y="1776873"/>
                </a:cubicBezTo>
                <a:cubicBezTo>
                  <a:pt x="498637" y="1775349"/>
                  <a:pt x="500732" y="1772205"/>
                  <a:pt x="496922" y="1772301"/>
                </a:cubicBezTo>
                <a:cubicBezTo>
                  <a:pt x="470157" y="1775349"/>
                  <a:pt x="456155" y="1802590"/>
                  <a:pt x="493589" y="1794018"/>
                </a:cubicBezTo>
                <a:close/>
                <a:moveTo>
                  <a:pt x="449012" y="1820116"/>
                </a:moveTo>
                <a:cubicBezTo>
                  <a:pt x="453012" y="1824403"/>
                  <a:pt x="488445" y="1812687"/>
                  <a:pt x="469300" y="1814973"/>
                </a:cubicBezTo>
                <a:cubicBezTo>
                  <a:pt x="460251" y="1816973"/>
                  <a:pt x="461394" y="1813544"/>
                  <a:pt x="467776" y="1811258"/>
                </a:cubicBezTo>
                <a:cubicBezTo>
                  <a:pt x="470824" y="1810020"/>
                  <a:pt x="469681" y="1809925"/>
                  <a:pt x="466919" y="1810496"/>
                </a:cubicBezTo>
                <a:cubicBezTo>
                  <a:pt x="463204" y="1810972"/>
                  <a:pt x="458632" y="1813449"/>
                  <a:pt x="455012" y="1812782"/>
                </a:cubicBezTo>
                <a:cubicBezTo>
                  <a:pt x="453679" y="1811829"/>
                  <a:pt x="458727" y="1810401"/>
                  <a:pt x="460632" y="1809925"/>
                </a:cubicBezTo>
                <a:cubicBezTo>
                  <a:pt x="470538" y="1807258"/>
                  <a:pt x="469109" y="1806400"/>
                  <a:pt x="464823" y="1806686"/>
                </a:cubicBezTo>
                <a:cubicBezTo>
                  <a:pt x="452917" y="1808496"/>
                  <a:pt x="462251" y="1803543"/>
                  <a:pt x="468157" y="1803543"/>
                </a:cubicBezTo>
                <a:cubicBezTo>
                  <a:pt x="492541" y="1791255"/>
                  <a:pt x="419198" y="1808400"/>
                  <a:pt x="449012" y="1820116"/>
                </a:cubicBezTo>
                <a:close/>
                <a:moveTo>
                  <a:pt x="439487" y="1802590"/>
                </a:moveTo>
                <a:cubicBezTo>
                  <a:pt x="446249" y="1801162"/>
                  <a:pt x="461870" y="1792399"/>
                  <a:pt x="445202" y="1796304"/>
                </a:cubicBezTo>
                <a:cubicBezTo>
                  <a:pt x="435486" y="1799257"/>
                  <a:pt x="433391" y="1796208"/>
                  <a:pt x="440439" y="1792589"/>
                </a:cubicBezTo>
                <a:cubicBezTo>
                  <a:pt x="446345" y="1788208"/>
                  <a:pt x="427009" y="1796970"/>
                  <a:pt x="425009" y="1795446"/>
                </a:cubicBezTo>
                <a:cubicBezTo>
                  <a:pt x="422532" y="1794494"/>
                  <a:pt x="428152" y="1792684"/>
                  <a:pt x="430247" y="1791922"/>
                </a:cubicBezTo>
                <a:cubicBezTo>
                  <a:pt x="441201" y="1788112"/>
                  <a:pt x="438629" y="1787255"/>
                  <a:pt x="433391" y="1788208"/>
                </a:cubicBezTo>
                <a:cubicBezTo>
                  <a:pt x="430533" y="1788684"/>
                  <a:pt x="425294" y="1790208"/>
                  <a:pt x="425675" y="1788112"/>
                </a:cubicBezTo>
                <a:cubicBezTo>
                  <a:pt x="426056" y="1786017"/>
                  <a:pt x="432057" y="1785636"/>
                  <a:pt x="435391" y="1784493"/>
                </a:cubicBezTo>
                <a:cubicBezTo>
                  <a:pt x="440153" y="1783064"/>
                  <a:pt x="441868" y="1779825"/>
                  <a:pt x="437105" y="1779825"/>
                </a:cubicBezTo>
                <a:cubicBezTo>
                  <a:pt x="399482" y="1783636"/>
                  <a:pt x="399386" y="1810782"/>
                  <a:pt x="439487" y="1802590"/>
                </a:cubicBezTo>
                <a:close/>
                <a:moveTo>
                  <a:pt x="398053" y="1826022"/>
                </a:moveTo>
                <a:cubicBezTo>
                  <a:pt x="399577" y="1830594"/>
                  <a:pt x="429962" y="1826688"/>
                  <a:pt x="415579" y="1825260"/>
                </a:cubicBezTo>
                <a:cubicBezTo>
                  <a:pt x="409578" y="1825260"/>
                  <a:pt x="408721" y="1823355"/>
                  <a:pt x="416912" y="1821736"/>
                </a:cubicBezTo>
                <a:cubicBezTo>
                  <a:pt x="419865" y="1821164"/>
                  <a:pt x="419103" y="1820878"/>
                  <a:pt x="416817" y="1820878"/>
                </a:cubicBezTo>
                <a:cubicBezTo>
                  <a:pt x="413864" y="1820592"/>
                  <a:pt x="409483" y="1822021"/>
                  <a:pt x="407102" y="1820783"/>
                </a:cubicBezTo>
                <a:cubicBezTo>
                  <a:pt x="406816" y="1819735"/>
                  <a:pt x="411007" y="1819450"/>
                  <a:pt x="412817" y="1819259"/>
                </a:cubicBezTo>
                <a:cubicBezTo>
                  <a:pt x="421484" y="1818687"/>
                  <a:pt x="421008" y="1817735"/>
                  <a:pt x="417770" y="1817259"/>
                </a:cubicBezTo>
                <a:cubicBezTo>
                  <a:pt x="407864" y="1816592"/>
                  <a:pt x="418532" y="1814116"/>
                  <a:pt x="422056" y="1815068"/>
                </a:cubicBezTo>
                <a:cubicBezTo>
                  <a:pt x="446154" y="1808305"/>
                  <a:pt x="383765" y="1811639"/>
                  <a:pt x="398053" y="1826022"/>
                </a:cubicBezTo>
                <a:close/>
                <a:moveTo>
                  <a:pt x="384146" y="1815640"/>
                </a:moveTo>
                <a:cubicBezTo>
                  <a:pt x="389671" y="1815068"/>
                  <a:pt x="402815" y="1808686"/>
                  <a:pt x="388337" y="1810972"/>
                </a:cubicBezTo>
                <a:cubicBezTo>
                  <a:pt x="381194" y="1812401"/>
                  <a:pt x="376431" y="1810877"/>
                  <a:pt x="383480" y="1807734"/>
                </a:cubicBezTo>
                <a:cubicBezTo>
                  <a:pt x="388242" y="1804495"/>
                  <a:pt x="371573" y="1810496"/>
                  <a:pt x="369859" y="1809067"/>
                </a:cubicBezTo>
                <a:cubicBezTo>
                  <a:pt x="367478" y="1808115"/>
                  <a:pt x="372050" y="1807067"/>
                  <a:pt x="373955" y="1806591"/>
                </a:cubicBezTo>
                <a:cubicBezTo>
                  <a:pt x="383289" y="1804114"/>
                  <a:pt x="380908" y="1803352"/>
                  <a:pt x="376241" y="1803733"/>
                </a:cubicBezTo>
                <a:cubicBezTo>
                  <a:pt x="373669" y="1804019"/>
                  <a:pt x="369287" y="1804781"/>
                  <a:pt x="369287" y="1803162"/>
                </a:cubicBezTo>
                <a:cubicBezTo>
                  <a:pt x="369287" y="1801447"/>
                  <a:pt x="374621" y="1801542"/>
                  <a:pt x="377574" y="1800876"/>
                </a:cubicBezTo>
                <a:cubicBezTo>
                  <a:pt x="381670" y="1800018"/>
                  <a:pt x="382813" y="1797542"/>
                  <a:pt x="378431" y="1797161"/>
                </a:cubicBezTo>
                <a:cubicBezTo>
                  <a:pt x="339379" y="1799161"/>
                  <a:pt x="355952" y="1820974"/>
                  <a:pt x="384146" y="1815640"/>
                </a:cubicBezTo>
                <a:close/>
                <a:moveTo>
                  <a:pt x="336140" y="1829641"/>
                </a:moveTo>
                <a:cubicBezTo>
                  <a:pt x="339188" y="1833928"/>
                  <a:pt x="373574" y="1830594"/>
                  <a:pt x="355286" y="1828879"/>
                </a:cubicBezTo>
                <a:cubicBezTo>
                  <a:pt x="348428" y="1828879"/>
                  <a:pt x="345761" y="1826974"/>
                  <a:pt x="353762" y="1825450"/>
                </a:cubicBezTo>
                <a:cubicBezTo>
                  <a:pt x="359858" y="1823641"/>
                  <a:pt x="342808" y="1825831"/>
                  <a:pt x="341665" y="1824403"/>
                </a:cubicBezTo>
                <a:cubicBezTo>
                  <a:pt x="340427" y="1823259"/>
                  <a:pt x="344999" y="1823164"/>
                  <a:pt x="346904" y="1823069"/>
                </a:cubicBezTo>
                <a:cubicBezTo>
                  <a:pt x="356333" y="1822497"/>
                  <a:pt x="354905" y="1821545"/>
                  <a:pt x="350904" y="1821069"/>
                </a:cubicBezTo>
                <a:cubicBezTo>
                  <a:pt x="339855" y="1820592"/>
                  <a:pt x="348142" y="1817925"/>
                  <a:pt x="354047" y="1818973"/>
                </a:cubicBezTo>
                <a:cubicBezTo>
                  <a:pt x="367573" y="1816592"/>
                  <a:pt x="348999" y="1814496"/>
                  <a:pt x="345284" y="1815735"/>
                </a:cubicBezTo>
                <a:cubicBezTo>
                  <a:pt x="332711" y="1816401"/>
                  <a:pt x="322043" y="1823069"/>
                  <a:pt x="336140" y="1829641"/>
                </a:cubicBezTo>
                <a:close/>
                <a:moveTo>
                  <a:pt x="325853" y="1794875"/>
                </a:moveTo>
                <a:cubicBezTo>
                  <a:pt x="326425" y="1799447"/>
                  <a:pt x="354905" y="1800209"/>
                  <a:pt x="342046" y="1796685"/>
                </a:cubicBezTo>
                <a:cubicBezTo>
                  <a:pt x="336521" y="1795828"/>
                  <a:pt x="336045" y="1793732"/>
                  <a:pt x="343760" y="1793541"/>
                </a:cubicBezTo>
                <a:cubicBezTo>
                  <a:pt x="346523" y="1793446"/>
                  <a:pt x="345951" y="1793065"/>
                  <a:pt x="343760" y="1792779"/>
                </a:cubicBezTo>
                <a:cubicBezTo>
                  <a:pt x="341189" y="1792017"/>
                  <a:pt x="336902" y="1792684"/>
                  <a:pt x="334902" y="1791160"/>
                </a:cubicBezTo>
                <a:cubicBezTo>
                  <a:pt x="335759" y="1789255"/>
                  <a:pt x="346713" y="1791732"/>
                  <a:pt x="346808" y="1790589"/>
                </a:cubicBezTo>
                <a:cubicBezTo>
                  <a:pt x="347380" y="1790303"/>
                  <a:pt x="346618" y="1789827"/>
                  <a:pt x="345189" y="1789446"/>
                </a:cubicBezTo>
                <a:cubicBezTo>
                  <a:pt x="336236" y="1787350"/>
                  <a:pt x="346332" y="1786588"/>
                  <a:pt x="349380" y="1787922"/>
                </a:cubicBezTo>
                <a:cubicBezTo>
                  <a:pt x="372621" y="1784874"/>
                  <a:pt x="315090" y="1778968"/>
                  <a:pt x="325853" y="1794875"/>
                </a:cubicBezTo>
                <a:close/>
                <a:moveTo>
                  <a:pt x="300136" y="1815068"/>
                </a:moveTo>
                <a:cubicBezTo>
                  <a:pt x="303755" y="1817735"/>
                  <a:pt x="333759" y="1816497"/>
                  <a:pt x="315662" y="1813639"/>
                </a:cubicBezTo>
                <a:cubicBezTo>
                  <a:pt x="308042" y="1812972"/>
                  <a:pt x="305279" y="1810401"/>
                  <a:pt x="314423" y="1809639"/>
                </a:cubicBezTo>
                <a:cubicBezTo>
                  <a:pt x="317662" y="1809258"/>
                  <a:pt x="316519" y="1808972"/>
                  <a:pt x="313566" y="1808591"/>
                </a:cubicBezTo>
                <a:cubicBezTo>
                  <a:pt x="309661" y="1807924"/>
                  <a:pt x="304613" y="1808877"/>
                  <a:pt x="301184" y="1807162"/>
                </a:cubicBezTo>
                <a:cubicBezTo>
                  <a:pt x="299945" y="1805829"/>
                  <a:pt x="304994" y="1806019"/>
                  <a:pt x="307184" y="1806115"/>
                </a:cubicBezTo>
                <a:cubicBezTo>
                  <a:pt x="317662" y="1806495"/>
                  <a:pt x="316233" y="1805257"/>
                  <a:pt x="311756" y="1804305"/>
                </a:cubicBezTo>
                <a:cubicBezTo>
                  <a:pt x="309375" y="1803733"/>
                  <a:pt x="304517" y="1803543"/>
                  <a:pt x="305946" y="1802114"/>
                </a:cubicBezTo>
                <a:cubicBezTo>
                  <a:pt x="307470" y="1800685"/>
                  <a:pt x="312233" y="1802019"/>
                  <a:pt x="315376" y="1802304"/>
                </a:cubicBezTo>
                <a:cubicBezTo>
                  <a:pt x="319757" y="1802590"/>
                  <a:pt x="322901" y="1800685"/>
                  <a:pt x="319376" y="1799352"/>
                </a:cubicBezTo>
                <a:cubicBezTo>
                  <a:pt x="304708" y="1793922"/>
                  <a:pt x="268799" y="1801924"/>
                  <a:pt x="300136" y="1815068"/>
                </a:cubicBezTo>
                <a:close/>
                <a:moveTo>
                  <a:pt x="270989" y="1824021"/>
                </a:moveTo>
                <a:cubicBezTo>
                  <a:pt x="273180" y="1828308"/>
                  <a:pt x="305565" y="1830308"/>
                  <a:pt x="288801" y="1826117"/>
                </a:cubicBezTo>
                <a:cubicBezTo>
                  <a:pt x="285658" y="1825641"/>
                  <a:pt x="283467" y="1824879"/>
                  <a:pt x="283086" y="1824212"/>
                </a:cubicBezTo>
                <a:cubicBezTo>
                  <a:pt x="282705" y="1823545"/>
                  <a:pt x="284039" y="1823069"/>
                  <a:pt x="287944" y="1822879"/>
                </a:cubicBezTo>
                <a:cubicBezTo>
                  <a:pt x="293564" y="1822116"/>
                  <a:pt x="277943" y="1821545"/>
                  <a:pt x="276895" y="1820116"/>
                </a:cubicBezTo>
                <a:cubicBezTo>
                  <a:pt x="275942" y="1818973"/>
                  <a:pt x="280133" y="1819450"/>
                  <a:pt x="282038" y="1819735"/>
                </a:cubicBezTo>
                <a:cubicBezTo>
                  <a:pt x="290801" y="1820783"/>
                  <a:pt x="289658" y="1819545"/>
                  <a:pt x="286039" y="1818592"/>
                </a:cubicBezTo>
                <a:cubicBezTo>
                  <a:pt x="284039" y="1818021"/>
                  <a:pt x="279943" y="1817449"/>
                  <a:pt x="281276" y="1816401"/>
                </a:cubicBezTo>
                <a:cubicBezTo>
                  <a:pt x="282610" y="1815354"/>
                  <a:pt x="286610" y="1816783"/>
                  <a:pt x="289277" y="1817068"/>
                </a:cubicBezTo>
                <a:cubicBezTo>
                  <a:pt x="311090" y="1815354"/>
                  <a:pt x="246796" y="1805829"/>
                  <a:pt x="270989" y="1824021"/>
                </a:cubicBezTo>
                <a:close/>
                <a:moveTo>
                  <a:pt x="246415" y="1800780"/>
                </a:moveTo>
                <a:cubicBezTo>
                  <a:pt x="251463" y="1807543"/>
                  <a:pt x="294326" y="1809067"/>
                  <a:pt x="270227" y="1803543"/>
                </a:cubicBezTo>
                <a:cubicBezTo>
                  <a:pt x="259940" y="1802114"/>
                  <a:pt x="259274" y="1798685"/>
                  <a:pt x="267275" y="1798590"/>
                </a:cubicBezTo>
                <a:cubicBezTo>
                  <a:pt x="274704" y="1797351"/>
                  <a:pt x="252987" y="1796780"/>
                  <a:pt x="251749" y="1794684"/>
                </a:cubicBezTo>
                <a:cubicBezTo>
                  <a:pt x="249844" y="1792875"/>
                  <a:pt x="255845" y="1793637"/>
                  <a:pt x="257940" y="1793922"/>
                </a:cubicBezTo>
                <a:cubicBezTo>
                  <a:pt x="269656" y="1795161"/>
                  <a:pt x="267560" y="1793446"/>
                  <a:pt x="262417" y="1792113"/>
                </a:cubicBezTo>
                <a:cubicBezTo>
                  <a:pt x="248891" y="1789065"/>
                  <a:pt x="257083" y="1787160"/>
                  <a:pt x="265751" y="1789827"/>
                </a:cubicBezTo>
                <a:cubicBezTo>
                  <a:pt x="293754" y="1787350"/>
                  <a:pt x="206886" y="1772205"/>
                  <a:pt x="246415" y="1800780"/>
                </a:cubicBezTo>
                <a:close/>
                <a:moveTo>
                  <a:pt x="213268" y="1806686"/>
                </a:moveTo>
                <a:cubicBezTo>
                  <a:pt x="214411" y="1810591"/>
                  <a:pt x="242700" y="1817068"/>
                  <a:pt x="228698" y="1811163"/>
                </a:cubicBezTo>
                <a:cubicBezTo>
                  <a:pt x="223269" y="1809353"/>
                  <a:pt x="221555" y="1807162"/>
                  <a:pt x="228317" y="1808305"/>
                </a:cubicBezTo>
                <a:cubicBezTo>
                  <a:pt x="233366" y="1808496"/>
                  <a:pt x="219745" y="1805638"/>
                  <a:pt x="218983" y="1804305"/>
                </a:cubicBezTo>
                <a:cubicBezTo>
                  <a:pt x="218221" y="1803162"/>
                  <a:pt x="221936" y="1804209"/>
                  <a:pt x="223555" y="1804686"/>
                </a:cubicBezTo>
                <a:cubicBezTo>
                  <a:pt x="231175" y="1806876"/>
                  <a:pt x="230318" y="1805733"/>
                  <a:pt x="227174" y="1804305"/>
                </a:cubicBezTo>
                <a:cubicBezTo>
                  <a:pt x="218507" y="1800876"/>
                  <a:pt x="225746" y="1801257"/>
                  <a:pt x="230127" y="1803638"/>
                </a:cubicBezTo>
                <a:cubicBezTo>
                  <a:pt x="249463" y="1805162"/>
                  <a:pt x="194504" y="1787636"/>
                  <a:pt x="213268" y="1806686"/>
                </a:cubicBezTo>
                <a:close/>
                <a:moveTo>
                  <a:pt x="189646" y="1779825"/>
                </a:moveTo>
                <a:cubicBezTo>
                  <a:pt x="189074" y="1786017"/>
                  <a:pt x="222793" y="1799447"/>
                  <a:pt x="208505" y="1789827"/>
                </a:cubicBezTo>
                <a:cubicBezTo>
                  <a:pt x="205267" y="1788112"/>
                  <a:pt x="203838" y="1786493"/>
                  <a:pt x="204219" y="1785921"/>
                </a:cubicBezTo>
                <a:cubicBezTo>
                  <a:pt x="204695" y="1785350"/>
                  <a:pt x="207077" y="1785636"/>
                  <a:pt x="211934" y="1787255"/>
                </a:cubicBezTo>
                <a:cubicBezTo>
                  <a:pt x="215363" y="1788398"/>
                  <a:pt x="214792" y="1787731"/>
                  <a:pt x="212315" y="1786398"/>
                </a:cubicBezTo>
                <a:cubicBezTo>
                  <a:pt x="209363" y="1784493"/>
                  <a:pt x="204029" y="1783159"/>
                  <a:pt x="202219" y="1780397"/>
                </a:cubicBezTo>
                <a:cubicBezTo>
                  <a:pt x="202600" y="1779159"/>
                  <a:pt x="207077" y="1781540"/>
                  <a:pt x="209077" y="1782492"/>
                </a:cubicBezTo>
                <a:cubicBezTo>
                  <a:pt x="218507" y="1786969"/>
                  <a:pt x="218602" y="1785731"/>
                  <a:pt x="215459" y="1783445"/>
                </a:cubicBezTo>
                <a:cubicBezTo>
                  <a:pt x="213744" y="1782207"/>
                  <a:pt x="209458" y="1780111"/>
                  <a:pt x="212411" y="1779921"/>
                </a:cubicBezTo>
                <a:cubicBezTo>
                  <a:pt x="215459" y="1779730"/>
                  <a:pt x="218507" y="1782397"/>
                  <a:pt x="221174" y="1783826"/>
                </a:cubicBezTo>
                <a:cubicBezTo>
                  <a:pt x="224984" y="1785731"/>
                  <a:pt x="229937" y="1785826"/>
                  <a:pt x="228222" y="1783731"/>
                </a:cubicBezTo>
                <a:cubicBezTo>
                  <a:pt x="222221" y="1778111"/>
                  <a:pt x="186693" y="1763538"/>
                  <a:pt x="189646" y="1779825"/>
                </a:cubicBezTo>
                <a:close/>
                <a:moveTo>
                  <a:pt x="157070" y="1781445"/>
                </a:moveTo>
                <a:cubicBezTo>
                  <a:pt x="157832" y="1787541"/>
                  <a:pt x="192694" y="1802781"/>
                  <a:pt x="176216" y="1791827"/>
                </a:cubicBezTo>
                <a:cubicBezTo>
                  <a:pt x="170024" y="1788398"/>
                  <a:pt x="168596" y="1785445"/>
                  <a:pt x="175454" y="1787826"/>
                </a:cubicBezTo>
                <a:cubicBezTo>
                  <a:pt x="177740" y="1788588"/>
                  <a:pt x="182026" y="1790112"/>
                  <a:pt x="177168" y="1787445"/>
                </a:cubicBezTo>
                <a:cubicBezTo>
                  <a:pt x="174406" y="1785921"/>
                  <a:pt x="171167" y="1784207"/>
                  <a:pt x="168500" y="1782683"/>
                </a:cubicBezTo>
                <a:cubicBezTo>
                  <a:pt x="163928" y="1779825"/>
                  <a:pt x="168024" y="1780016"/>
                  <a:pt x="171739" y="1782397"/>
                </a:cubicBezTo>
                <a:cubicBezTo>
                  <a:pt x="176692" y="1785064"/>
                  <a:pt x="184121" y="1788493"/>
                  <a:pt x="177930" y="1783731"/>
                </a:cubicBezTo>
                <a:cubicBezTo>
                  <a:pt x="167357" y="1776682"/>
                  <a:pt x="177930" y="1780207"/>
                  <a:pt x="182502" y="1783826"/>
                </a:cubicBezTo>
                <a:cubicBezTo>
                  <a:pt x="208315" y="1791732"/>
                  <a:pt x="140783" y="1754679"/>
                  <a:pt x="157070" y="1781445"/>
                </a:cubicBezTo>
                <a:close/>
                <a:moveTo>
                  <a:pt x="144688" y="1754108"/>
                </a:moveTo>
                <a:cubicBezTo>
                  <a:pt x="145069" y="1760109"/>
                  <a:pt x="180121" y="1777444"/>
                  <a:pt x="163357" y="1765157"/>
                </a:cubicBezTo>
                <a:cubicBezTo>
                  <a:pt x="160023" y="1763157"/>
                  <a:pt x="158023" y="1761347"/>
                  <a:pt x="157928" y="1760395"/>
                </a:cubicBezTo>
                <a:cubicBezTo>
                  <a:pt x="157832" y="1759442"/>
                  <a:pt x="159547" y="1759633"/>
                  <a:pt x="163833" y="1761252"/>
                </a:cubicBezTo>
                <a:cubicBezTo>
                  <a:pt x="166976" y="1762490"/>
                  <a:pt x="166024" y="1761633"/>
                  <a:pt x="163452" y="1760013"/>
                </a:cubicBezTo>
                <a:cubicBezTo>
                  <a:pt x="160595" y="1758394"/>
                  <a:pt x="157737" y="1756680"/>
                  <a:pt x="154975" y="1754965"/>
                </a:cubicBezTo>
                <a:cubicBezTo>
                  <a:pt x="149927" y="1751346"/>
                  <a:pt x="155165" y="1752489"/>
                  <a:pt x="158690" y="1755061"/>
                </a:cubicBezTo>
                <a:cubicBezTo>
                  <a:pt x="164690" y="1758585"/>
                  <a:pt x="168881" y="1760204"/>
                  <a:pt x="163547" y="1755727"/>
                </a:cubicBezTo>
                <a:cubicBezTo>
                  <a:pt x="153356" y="1748298"/>
                  <a:pt x="162690" y="1751441"/>
                  <a:pt x="167643" y="1755632"/>
                </a:cubicBezTo>
                <a:cubicBezTo>
                  <a:pt x="192122" y="1764109"/>
                  <a:pt x="126876" y="1723437"/>
                  <a:pt x="144688" y="1754108"/>
                </a:cubicBezTo>
                <a:close/>
                <a:moveTo>
                  <a:pt x="108493" y="1742678"/>
                </a:moveTo>
                <a:cubicBezTo>
                  <a:pt x="106588" y="1746679"/>
                  <a:pt x="130877" y="1767538"/>
                  <a:pt x="121542" y="1755822"/>
                </a:cubicBezTo>
                <a:cubicBezTo>
                  <a:pt x="117161" y="1751250"/>
                  <a:pt x="117827" y="1749536"/>
                  <a:pt x="124781" y="1754870"/>
                </a:cubicBezTo>
                <a:cubicBezTo>
                  <a:pt x="127352" y="1756775"/>
                  <a:pt x="126971" y="1756108"/>
                  <a:pt x="125257" y="1754299"/>
                </a:cubicBezTo>
                <a:cubicBezTo>
                  <a:pt x="123352" y="1751917"/>
                  <a:pt x="119256" y="1749536"/>
                  <a:pt x="118399" y="1746774"/>
                </a:cubicBezTo>
                <a:cubicBezTo>
                  <a:pt x="120685" y="1746393"/>
                  <a:pt x="132686" y="1759918"/>
                  <a:pt x="128400" y="1752965"/>
                </a:cubicBezTo>
                <a:cubicBezTo>
                  <a:pt x="127257" y="1751536"/>
                  <a:pt x="124304" y="1748583"/>
                  <a:pt x="126686" y="1749345"/>
                </a:cubicBezTo>
                <a:cubicBezTo>
                  <a:pt x="129162" y="1749822"/>
                  <a:pt x="137925" y="1761442"/>
                  <a:pt x="138592" y="1756870"/>
                </a:cubicBezTo>
                <a:cubicBezTo>
                  <a:pt x="135449" y="1751727"/>
                  <a:pt x="109731" y="1729153"/>
                  <a:pt x="108493" y="1742678"/>
                </a:cubicBezTo>
                <a:close/>
                <a:moveTo>
                  <a:pt x="96682" y="1710960"/>
                </a:moveTo>
                <a:cubicBezTo>
                  <a:pt x="98777" y="1717913"/>
                  <a:pt x="108398" y="1727629"/>
                  <a:pt x="114970" y="1731343"/>
                </a:cubicBezTo>
                <a:cubicBezTo>
                  <a:pt x="119923" y="1733058"/>
                  <a:pt x="106493" y="1721151"/>
                  <a:pt x="108112" y="1720390"/>
                </a:cubicBezTo>
                <a:cubicBezTo>
                  <a:pt x="108207" y="1719532"/>
                  <a:pt x="109826" y="1720008"/>
                  <a:pt x="113636" y="1722771"/>
                </a:cubicBezTo>
                <a:cubicBezTo>
                  <a:pt x="119732" y="1726486"/>
                  <a:pt x="104778" y="1714198"/>
                  <a:pt x="104873" y="1712103"/>
                </a:cubicBezTo>
                <a:cubicBezTo>
                  <a:pt x="104969" y="1709245"/>
                  <a:pt x="121542" y="1727724"/>
                  <a:pt x="114494" y="1717437"/>
                </a:cubicBezTo>
                <a:cubicBezTo>
                  <a:pt x="105921" y="1707340"/>
                  <a:pt x="115446" y="1714103"/>
                  <a:pt x="118494" y="1718484"/>
                </a:cubicBezTo>
                <a:cubicBezTo>
                  <a:pt x="140021" y="1732677"/>
                  <a:pt x="86204" y="1677241"/>
                  <a:pt x="96682" y="1710960"/>
                </a:cubicBezTo>
                <a:close/>
                <a:moveTo>
                  <a:pt x="94682" y="1673526"/>
                </a:moveTo>
                <a:cubicBezTo>
                  <a:pt x="65249" y="1621329"/>
                  <a:pt x="59725" y="1671050"/>
                  <a:pt x="87728" y="1692005"/>
                </a:cubicBezTo>
                <a:cubicBezTo>
                  <a:pt x="90872" y="1693815"/>
                  <a:pt x="86776" y="1687909"/>
                  <a:pt x="84966" y="1685242"/>
                </a:cubicBezTo>
                <a:cubicBezTo>
                  <a:pt x="80108" y="1678670"/>
                  <a:pt x="78965" y="1673908"/>
                  <a:pt x="84395" y="1678575"/>
                </a:cubicBezTo>
                <a:cubicBezTo>
                  <a:pt x="92491" y="1686100"/>
                  <a:pt x="80680" y="1671812"/>
                  <a:pt x="79251" y="1669145"/>
                </a:cubicBezTo>
                <a:cubicBezTo>
                  <a:pt x="72298" y="1654667"/>
                  <a:pt x="94777" y="1687909"/>
                  <a:pt x="86585" y="1672193"/>
                </a:cubicBezTo>
                <a:cubicBezTo>
                  <a:pt x="85157" y="1669526"/>
                  <a:pt x="82013" y="1665049"/>
                  <a:pt x="83728" y="1664954"/>
                </a:cubicBezTo>
                <a:cubicBezTo>
                  <a:pt x="85538" y="1664763"/>
                  <a:pt x="88109" y="1670383"/>
                  <a:pt x="90205" y="1673241"/>
                </a:cubicBezTo>
                <a:cubicBezTo>
                  <a:pt x="93348" y="1677146"/>
                  <a:pt x="96491" y="1677908"/>
                  <a:pt x="94682" y="1673526"/>
                </a:cubicBezTo>
                <a:close/>
                <a:moveTo>
                  <a:pt x="69155" y="1693720"/>
                </a:moveTo>
                <a:cubicBezTo>
                  <a:pt x="68012" y="1698863"/>
                  <a:pt x="90014" y="1723247"/>
                  <a:pt x="80489" y="1708579"/>
                </a:cubicBezTo>
                <a:cubicBezTo>
                  <a:pt x="76584" y="1703149"/>
                  <a:pt x="76298" y="1700101"/>
                  <a:pt x="81823" y="1705816"/>
                </a:cubicBezTo>
                <a:cubicBezTo>
                  <a:pt x="86204" y="1709341"/>
                  <a:pt x="75441" y="1697529"/>
                  <a:pt x="75536" y="1695815"/>
                </a:cubicBezTo>
                <a:cubicBezTo>
                  <a:pt x="75536" y="1694291"/>
                  <a:pt x="78203" y="1697815"/>
                  <a:pt x="79442" y="1699339"/>
                </a:cubicBezTo>
                <a:cubicBezTo>
                  <a:pt x="85157" y="1706483"/>
                  <a:pt x="84966" y="1704959"/>
                  <a:pt x="82966" y="1701530"/>
                </a:cubicBezTo>
                <a:cubicBezTo>
                  <a:pt x="77060" y="1692576"/>
                  <a:pt x="83537" y="1698006"/>
                  <a:pt x="86109" y="1702959"/>
                </a:cubicBezTo>
                <a:cubicBezTo>
                  <a:pt x="102492" y="1717532"/>
                  <a:pt x="63249" y="1664192"/>
                  <a:pt x="69155" y="1693720"/>
                </a:cubicBezTo>
                <a:close/>
                <a:moveTo>
                  <a:pt x="69440" y="1631140"/>
                </a:moveTo>
                <a:cubicBezTo>
                  <a:pt x="70393" y="1633141"/>
                  <a:pt x="71345" y="1635045"/>
                  <a:pt x="72203" y="1636284"/>
                </a:cubicBezTo>
                <a:cubicBezTo>
                  <a:pt x="75632" y="1640094"/>
                  <a:pt x="69821" y="1625997"/>
                  <a:pt x="71155" y="1625997"/>
                </a:cubicBezTo>
                <a:cubicBezTo>
                  <a:pt x="71441" y="1624473"/>
                  <a:pt x="74108" y="1628664"/>
                  <a:pt x="74965" y="1630378"/>
                </a:cubicBezTo>
                <a:cubicBezTo>
                  <a:pt x="76394" y="1633141"/>
                  <a:pt x="76298" y="1632093"/>
                  <a:pt x="75441" y="1629521"/>
                </a:cubicBezTo>
                <a:cubicBezTo>
                  <a:pt x="74489" y="1626759"/>
                  <a:pt x="73346" y="1623996"/>
                  <a:pt x="72584" y="1621234"/>
                </a:cubicBezTo>
                <a:cubicBezTo>
                  <a:pt x="71250" y="1615615"/>
                  <a:pt x="74393" y="1620663"/>
                  <a:pt x="75155" y="1623901"/>
                </a:cubicBezTo>
                <a:cubicBezTo>
                  <a:pt x="82394" y="1640570"/>
                  <a:pt x="75346" y="1620663"/>
                  <a:pt x="77918" y="1622472"/>
                </a:cubicBezTo>
                <a:cubicBezTo>
                  <a:pt x="79442" y="1622949"/>
                  <a:pt x="83442" y="1639808"/>
                  <a:pt x="84966" y="1633141"/>
                </a:cubicBezTo>
                <a:cubicBezTo>
                  <a:pt x="83347" y="1624854"/>
                  <a:pt x="78394" y="1612471"/>
                  <a:pt x="71631" y="1607613"/>
                </a:cubicBezTo>
                <a:cubicBezTo>
                  <a:pt x="62011" y="1606185"/>
                  <a:pt x="65916" y="1624758"/>
                  <a:pt x="69440" y="1631140"/>
                </a:cubicBezTo>
                <a:close/>
                <a:moveTo>
                  <a:pt x="46390" y="1660477"/>
                </a:moveTo>
                <a:cubicBezTo>
                  <a:pt x="47914" y="1664287"/>
                  <a:pt x="50962" y="1670002"/>
                  <a:pt x="53153" y="1672669"/>
                </a:cubicBezTo>
                <a:cubicBezTo>
                  <a:pt x="56772" y="1676384"/>
                  <a:pt x="51057" y="1664763"/>
                  <a:pt x="50867" y="1663430"/>
                </a:cubicBezTo>
                <a:cubicBezTo>
                  <a:pt x="49438" y="1657620"/>
                  <a:pt x="53153" y="1662668"/>
                  <a:pt x="55058" y="1665811"/>
                </a:cubicBezTo>
                <a:cubicBezTo>
                  <a:pt x="59058" y="1671526"/>
                  <a:pt x="51724" y="1657334"/>
                  <a:pt x="51343" y="1655620"/>
                </a:cubicBezTo>
                <a:cubicBezTo>
                  <a:pt x="49438" y="1650476"/>
                  <a:pt x="52391" y="1653238"/>
                  <a:pt x="53915" y="1657525"/>
                </a:cubicBezTo>
                <a:cubicBezTo>
                  <a:pt x="55343" y="1660763"/>
                  <a:pt x="56772" y="1664001"/>
                  <a:pt x="58487" y="1665716"/>
                </a:cubicBezTo>
                <a:cubicBezTo>
                  <a:pt x="59915" y="1665716"/>
                  <a:pt x="54296" y="1654953"/>
                  <a:pt x="56963" y="1656762"/>
                </a:cubicBezTo>
                <a:cubicBezTo>
                  <a:pt x="58868" y="1657810"/>
                  <a:pt x="64773" y="1675432"/>
                  <a:pt x="65726" y="1668669"/>
                </a:cubicBezTo>
                <a:cubicBezTo>
                  <a:pt x="62773" y="1659429"/>
                  <a:pt x="56296" y="1645618"/>
                  <a:pt x="48485" y="1640284"/>
                </a:cubicBezTo>
                <a:cubicBezTo>
                  <a:pt x="40580" y="1638570"/>
                  <a:pt x="43342" y="1654000"/>
                  <a:pt x="46390" y="1660477"/>
                </a:cubicBezTo>
                <a:close/>
                <a:moveTo>
                  <a:pt x="42199" y="1554083"/>
                </a:moveTo>
                <a:cubicBezTo>
                  <a:pt x="43532" y="1560560"/>
                  <a:pt x="42485" y="1544844"/>
                  <a:pt x="42770" y="1543320"/>
                </a:cubicBezTo>
                <a:cubicBezTo>
                  <a:pt x="43151" y="1537129"/>
                  <a:pt x="44675" y="1542177"/>
                  <a:pt x="44390" y="1546463"/>
                </a:cubicBezTo>
                <a:cubicBezTo>
                  <a:pt x="44390" y="1551702"/>
                  <a:pt x="44961" y="1553988"/>
                  <a:pt x="45247" y="1554274"/>
                </a:cubicBezTo>
                <a:cubicBezTo>
                  <a:pt x="45628" y="1554654"/>
                  <a:pt x="45818" y="1553130"/>
                  <a:pt x="46009" y="1550845"/>
                </a:cubicBezTo>
                <a:cubicBezTo>
                  <a:pt x="46295" y="1548368"/>
                  <a:pt x="46295" y="1543510"/>
                  <a:pt x="47438" y="1544844"/>
                </a:cubicBezTo>
                <a:cubicBezTo>
                  <a:pt x="48581" y="1544939"/>
                  <a:pt x="47247" y="1565418"/>
                  <a:pt x="50581" y="1557988"/>
                </a:cubicBezTo>
                <a:cubicBezTo>
                  <a:pt x="52295" y="1548558"/>
                  <a:pt x="49438" y="1511601"/>
                  <a:pt x="38865" y="1534176"/>
                </a:cubicBezTo>
                <a:cubicBezTo>
                  <a:pt x="36008" y="1540748"/>
                  <a:pt x="35817" y="1553226"/>
                  <a:pt x="37817" y="1560846"/>
                </a:cubicBezTo>
                <a:cubicBezTo>
                  <a:pt x="38865" y="1564275"/>
                  <a:pt x="39246" y="1558369"/>
                  <a:pt x="39151" y="1555607"/>
                </a:cubicBezTo>
                <a:cubicBezTo>
                  <a:pt x="38865" y="1550940"/>
                  <a:pt x="40484" y="1543415"/>
                  <a:pt x="42199" y="1554083"/>
                </a:cubicBezTo>
                <a:close/>
                <a:moveTo>
                  <a:pt x="26387" y="1582658"/>
                </a:moveTo>
                <a:cubicBezTo>
                  <a:pt x="26578" y="1584944"/>
                  <a:pt x="26959" y="1587325"/>
                  <a:pt x="27435" y="1589040"/>
                </a:cubicBezTo>
                <a:cubicBezTo>
                  <a:pt x="28483" y="1593136"/>
                  <a:pt x="28864" y="1588468"/>
                  <a:pt x="28769" y="1585992"/>
                </a:cubicBezTo>
                <a:cubicBezTo>
                  <a:pt x="28673" y="1577895"/>
                  <a:pt x="30578" y="1579991"/>
                  <a:pt x="31721" y="1587706"/>
                </a:cubicBezTo>
                <a:cubicBezTo>
                  <a:pt x="33150" y="1594564"/>
                  <a:pt x="31817" y="1580182"/>
                  <a:pt x="32102" y="1578753"/>
                </a:cubicBezTo>
                <a:cubicBezTo>
                  <a:pt x="32674" y="1573228"/>
                  <a:pt x="33817" y="1580562"/>
                  <a:pt x="33722" y="1583229"/>
                </a:cubicBezTo>
                <a:cubicBezTo>
                  <a:pt x="34388" y="1592945"/>
                  <a:pt x="35246" y="1592469"/>
                  <a:pt x="35531" y="1588945"/>
                </a:cubicBezTo>
                <a:cubicBezTo>
                  <a:pt x="35722" y="1587040"/>
                  <a:pt x="35436" y="1582563"/>
                  <a:pt x="36674" y="1584944"/>
                </a:cubicBezTo>
                <a:cubicBezTo>
                  <a:pt x="37913" y="1587325"/>
                  <a:pt x="37341" y="1591040"/>
                  <a:pt x="37436" y="1593802"/>
                </a:cubicBezTo>
                <a:cubicBezTo>
                  <a:pt x="38579" y="1602851"/>
                  <a:pt x="41437" y="1601041"/>
                  <a:pt x="40484" y="1594279"/>
                </a:cubicBezTo>
                <a:cubicBezTo>
                  <a:pt x="41532" y="1573990"/>
                  <a:pt x="26197" y="1544653"/>
                  <a:pt x="26387" y="1582658"/>
                </a:cubicBezTo>
                <a:close/>
                <a:moveTo>
                  <a:pt x="36579" y="1503791"/>
                </a:moveTo>
                <a:cubicBezTo>
                  <a:pt x="26197" y="1499409"/>
                  <a:pt x="25054" y="1546749"/>
                  <a:pt x="28578" y="1526841"/>
                </a:cubicBezTo>
                <a:cubicBezTo>
                  <a:pt x="29245" y="1520460"/>
                  <a:pt x="30769" y="1518079"/>
                  <a:pt x="31055" y="1525699"/>
                </a:cubicBezTo>
                <a:cubicBezTo>
                  <a:pt x="31721" y="1531223"/>
                  <a:pt x="31912" y="1515697"/>
                  <a:pt x="33150" y="1514554"/>
                </a:cubicBezTo>
                <a:cubicBezTo>
                  <a:pt x="34103" y="1513507"/>
                  <a:pt x="33626" y="1517697"/>
                  <a:pt x="33436" y="1519507"/>
                </a:cubicBezTo>
                <a:cubicBezTo>
                  <a:pt x="32769" y="1528270"/>
                  <a:pt x="33722" y="1527032"/>
                  <a:pt x="34388" y="1523317"/>
                </a:cubicBezTo>
                <a:cubicBezTo>
                  <a:pt x="36198" y="1512459"/>
                  <a:pt x="36674" y="1522270"/>
                  <a:pt x="35531" y="1526365"/>
                </a:cubicBezTo>
                <a:cubicBezTo>
                  <a:pt x="36960" y="1543891"/>
                  <a:pt x="40961" y="1503886"/>
                  <a:pt x="36579" y="1503791"/>
                </a:cubicBezTo>
                <a:close/>
                <a:moveTo>
                  <a:pt x="50962" y="1457404"/>
                </a:moveTo>
                <a:cubicBezTo>
                  <a:pt x="47819" y="1440450"/>
                  <a:pt x="32579" y="1485979"/>
                  <a:pt x="40389" y="1470739"/>
                </a:cubicBezTo>
                <a:cubicBezTo>
                  <a:pt x="42770" y="1465310"/>
                  <a:pt x="44199" y="1465120"/>
                  <a:pt x="41913" y="1473025"/>
                </a:cubicBezTo>
                <a:cubicBezTo>
                  <a:pt x="41151" y="1475883"/>
                  <a:pt x="41627" y="1475311"/>
                  <a:pt x="42485" y="1473120"/>
                </a:cubicBezTo>
                <a:cubicBezTo>
                  <a:pt x="43723" y="1470549"/>
                  <a:pt x="44580" y="1466358"/>
                  <a:pt x="46295" y="1464358"/>
                </a:cubicBezTo>
                <a:cubicBezTo>
                  <a:pt x="47438" y="1465215"/>
                  <a:pt x="40008" y="1481788"/>
                  <a:pt x="44294" y="1475025"/>
                </a:cubicBezTo>
                <a:cubicBezTo>
                  <a:pt x="50962" y="1462071"/>
                  <a:pt x="40008" y="1488741"/>
                  <a:pt x="44104" y="1485122"/>
                </a:cubicBezTo>
                <a:cubicBezTo>
                  <a:pt x="47914" y="1478645"/>
                  <a:pt x="51343" y="1463215"/>
                  <a:pt x="50962" y="1457404"/>
                </a:cubicBezTo>
                <a:close/>
                <a:moveTo>
                  <a:pt x="54962" y="1475311"/>
                </a:moveTo>
                <a:cubicBezTo>
                  <a:pt x="47057" y="1485122"/>
                  <a:pt x="43056" y="1500933"/>
                  <a:pt x="44866" y="1513602"/>
                </a:cubicBezTo>
                <a:cubicBezTo>
                  <a:pt x="45628" y="1516936"/>
                  <a:pt x="46866" y="1510078"/>
                  <a:pt x="47152" y="1506934"/>
                </a:cubicBezTo>
                <a:cubicBezTo>
                  <a:pt x="48390" y="1496838"/>
                  <a:pt x="50962" y="1495980"/>
                  <a:pt x="50962" y="1503600"/>
                </a:cubicBezTo>
                <a:cubicBezTo>
                  <a:pt x="51438" y="1510363"/>
                  <a:pt x="52772" y="1493028"/>
                  <a:pt x="53153" y="1491408"/>
                </a:cubicBezTo>
                <a:cubicBezTo>
                  <a:pt x="54867" y="1484360"/>
                  <a:pt x="55439" y="1489218"/>
                  <a:pt x="54581" y="1494075"/>
                </a:cubicBezTo>
                <a:cubicBezTo>
                  <a:pt x="53629" y="1515126"/>
                  <a:pt x="56105" y="1490551"/>
                  <a:pt x="58391" y="1491028"/>
                </a:cubicBezTo>
                <a:cubicBezTo>
                  <a:pt x="59820" y="1490742"/>
                  <a:pt x="55058" y="1513697"/>
                  <a:pt x="60106" y="1504362"/>
                </a:cubicBezTo>
                <a:cubicBezTo>
                  <a:pt x="61725" y="1498647"/>
                  <a:pt x="67154" y="1464738"/>
                  <a:pt x="54962" y="1475311"/>
                </a:cubicBezTo>
                <a:close/>
                <a:moveTo>
                  <a:pt x="56201" y="1449117"/>
                </a:moveTo>
                <a:cubicBezTo>
                  <a:pt x="54867" y="1455785"/>
                  <a:pt x="61249" y="1440545"/>
                  <a:pt x="61725" y="1442355"/>
                </a:cubicBezTo>
                <a:cubicBezTo>
                  <a:pt x="62106" y="1442641"/>
                  <a:pt x="61725" y="1444926"/>
                  <a:pt x="60201" y="1449594"/>
                </a:cubicBezTo>
                <a:cubicBezTo>
                  <a:pt x="59153" y="1452928"/>
                  <a:pt x="59630" y="1452261"/>
                  <a:pt x="60773" y="1449784"/>
                </a:cubicBezTo>
                <a:cubicBezTo>
                  <a:pt x="62392" y="1446736"/>
                  <a:pt x="63535" y="1441879"/>
                  <a:pt x="65726" y="1439592"/>
                </a:cubicBezTo>
                <a:cubicBezTo>
                  <a:pt x="66583" y="1439688"/>
                  <a:pt x="64487" y="1444165"/>
                  <a:pt x="63725" y="1446165"/>
                </a:cubicBezTo>
                <a:cubicBezTo>
                  <a:pt x="59915" y="1455499"/>
                  <a:pt x="60868" y="1455499"/>
                  <a:pt x="62678" y="1452261"/>
                </a:cubicBezTo>
                <a:cubicBezTo>
                  <a:pt x="63725" y="1450546"/>
                  <a:pt x="65440" y="1446260"/>
                  <a:pt x="65345" y="1448927"/>
                </a:cubicBezTo>
                <a:cubicBezTo>
                  <a:pt x="65630" y="1451404"/>
                  <a:pt x="57344" y="1465977"/>
                  <a:pt x="61820" y="1464072"/>
                </a:cubicBezTo>
                <a:cubicBezTo>
                  <a:pt x="66678" y="1455690"/>
                  <a:pt x="71155" y="1441307"/>
                  <a:pt x="71726" y="1431591"/>
                </a:cubicBezTo>
                <a:cubicBezTo>
                  <a:pt x="69631" y="1416923"/>
                  <a:pt x="56867" y="1443879"/>
                  <a:pt x="56201" y="1449117"/>
                </a:cubicBezTo>
                <a:close/>
                <a:moveTo>
                  <a:pt x="81347" y="1391110"/>
                </a:moveTo>
                <a:cubicBezTo>
                  <a:pt x="73631" y="1393491"/>
                  <a:pt x="62773" y="1412446"/>
                  <a:pt x="61154" y="1421400"/>
                </a:cubicBezTo>
                <a:cubicBezTo>
                  <a:pt x="60868" y="1423781"/>
                  <a:pt x="63440" y="1418828"/>
                  <a:pt x="64487" y="1416542"/>
                </a:cubicBezTo>
                <a:cubicBezTo>
                  <a:pt x="67726" y="1409208"/>
                  <a:pt x="69726" y="1408255"/>
                  <a:pt x="67916" y="1413970"/>
                </a:cubicBezTo>
                <a:cubicBezTo>
                  <a:pt x="66773" y="1418257"/>
                  <a:pt x="69726" y="1411017"/>
                  <a:pt x="70202" y="1409970"/>
                </a:cubicBezTo>
                <a:cubicBezTo>
                  <a:pt x="70964" y="1407208"/>
                  <a:pt x="76679" y="1397492"/>
                  <a:pt x="73155" y="1406160"/>
                </a:cubicBezTo>
                <a:cubicBezTo>
                  <a:pt x="71536" y="1409493"/>
                  <a:pt x="70298" y="1413208"/>
                  <a:pt x="70679" y="1413018"/>
                </a:cubicBezTo>
                <a:cubicBezTo>
                  <a:pt x="71631" y="1412922"/>
                  <a:pt x="75441" y="1403588"/>
                  <a:pt x="76203" y="1404445"/>
                </a:cubicBezTo>
                <a:cubicBezTo>
                  <a:pt x="77156" y="1403969"/>
                  <a:pt x="68393" y="1421209"/>
                  <a:pt x="74012" y="1414161"/>
                </a:cubicBezTo>
                <a:cubicBezTo>
                  <a:pt x="76775" y="1407684"/>
                  <a:pt x="83823" y="1397206"/>
                  <a:pt x="81347" y="1391110"/>
                </a:cubicBezTo>
                <a:close/>
                <a:moveTo>
                  <a:pt x="82204" y="1414446"/>
                </a:moveTo>
                <a:cubicBezTo>
                  <a:pt x="80108" y="1418542"/>
                  <a:pt x="75822" y="1433211"/>
                  <a:pt x="81251" y="1421495"/>
                </a:cubicBezTo>
                <a:cubicBezTo>
                  <a:pt x="83633" y="1415685"/>
                  <a:pt x="85538" y="1413494"/>
                  <a:pt x="84109" y="1419304"/>
                </a:cubicBezTo>
                <a:cubicBezTo>
                  <a:pt x="81728" y="1428639"/>
                  <a:pt x="87252" y="1411684"/>
                  <a:pt x="88967" y="1410065"/>
                </a:cubicBezTo>
                <a:cubicBezTo>
                  <a:pt x="90110" y="1409112"/>
                  <a:pt x="88205" y="1413684"/>
                  <a:pt x="87633" y="1415208"/>
                </a:cubicBezTo>
                <a:cubicBezTo>
                  <a:pt x="84395" y="1423971"/>
                  <a:pt x="85538" y="1423019"/>
                  <a:pt x="87157" y="1419304"/>
                </a:cubicBezTo>
                <a:cubicBezTo>
                  <a:pt x="88014" y="1417304"/>
                  <a:pt x="89729" y="1413304"/>
                  <a:pt x="90014" y="1414637"/>
                </a:cubicBezTo>
                <a:cubicBezTo>
                  <a:pt x="90681" y="1415113"/>
                  <a:pt x="83156" y="1431306"/>
                  <a:pt x="87633" y="1426448"/>
                </a:cubicBezTo>
                <a:cubicBezTo>
                  <a:pt x="95634" y="1412065"/>
                  <a:pt x="100778" y="1380537"/>
                  <a:pt x="82204" y="1414446"/>
                </a:cubicBezTo>
                <a:close/>
                <a:moveTo>
                  <a:pt x="89062" y="1383109"/>
                </a:moveTo>
                <a:cubicBezTo>
                  <a:pt x="86300" y="1389110"/>
                  <a:pt x="95063" y="1375584"/>
                  <a:pt x="94967" y="1377204"/>
                </a:cubicBezTo>
                <a:cubicBezTo>
                  <a:pt x="95158" y="1377490"/>
                  <a:pt x="94205" y="1379490"/>
                  <a:pt x="91919" y="1383681"/>
                </a:cubicBezTo>
                <a:cubicBezTo>
                  <a:pt x="90205" y="1386729"/>
                  <a:pt x="90872" y="1386062"/>
                  <a:pt x="92300" y="1383871"/>
                </a:cubicBezTo>
                <a:cubicBezTo>
                  <a:pt x="94205" y="1381204"/>
                  <a:pt x="96396" y="1376823"/>
                  <a:pt x="98682" y="1374727"/>
                </a:cubicBezTo>
                <a:cubicBezTo>
                  <a:pt x="99254" y="1374822"/>
                  <a:pt x="96587" y="1378823"/>
                  <a:pt x="95444" y="1380633"/>
                </a:cubicBezTo>
                <a:cubicBezTo>
                  <a:pt x="90205" y="1389110"/>
                  <a:pt x="90967" y="1389015"/>
                  <a:pt x="93062" y="1386157"/>
                </a:cubicBezTo>
                <a:cubicBezTo>
                  <a:pt x="102968" y="1373108"/>
                  <a:pt x="84490" y="1400826"/>
                  <a:pt x="89443" y="1397111"/>
                </a:cubicBezTo>
                <a:cubicBezTo>
                  <a:pt x="95253" y="1389682"/>
                  <a:pt x="101825" y="1376346"/>
                  <a:pt x="105064" y="1367488"/>
                </a:cubicBezTo>
                <a:cubicBezTo>
                  <a:pt x="107921" y="1354534"/>
                  <a:pt x="90110" y="1379585"/>
                  <a:pt x="89062" y="1383109"/>
                </a:cubicBezTo>
                <a:close/>
                <a:moveTo>
                  <a:pt x="104492" y="1351200"/>
                </a:moveTo>
                <a:cubicBezTo>
                  <a:pt x="102587" y="1352915"/>
                  <a:pt x="92586" y="1365107"/>
                  <a:pt x="99635" y="1357868"/>
                </a:cubicBezTo>
                <a:cubicBezTo>
                  <a:pt x="103445" y="1353677"/>
                  <a:pt x="104302" y="1353582"/>
                  <a:pt x="99444" y="1359773"/>
                </a:cubicBezTo>
                <a:cubicBezTo>
                  <a:pt x="96015" y="1364440"/>
                  <a:pt x="103635" y="1355106"/>
                  <a:pt x="104588" y="1354249"/>
                </a:cubicBezTo>
                <a:cubicBezTo>
                  <a:pt x="105254" y="1353582"/>
                  <a:pt x="105635" y="1353010"/>
                  <a:pt x="105826" y="1353105"/>
                </a:cubicBezTo>
                <a:cubicBezTo>
                  <a:pt x="105254" y="1354629"/>
                  <a:pt x="94967" y="1366631"/>
                  <a:pt x="99825" y="1361678"/>
                </a:cubicBezTo>
                <a:cubicBezTo>
                  <a:pt x="100873" y="1360440"/>
                  <a:pt x="103349" y="1357582"/>
                  <a:pt x="102302" y="1359487"/>
                </a:cubicBezTo>
                <a:cubicBezTo>
                  <a:pt x="101540" y="1361297"/>
                  <a:pt x="92967" y="1370632"/>
                  <a:pt x="95444" y="1370155"/>
                </a:cubicBezTo>
                <a:cubicBezTo>
                  <a:pt x="99444" y="1365964"/>
                  <a:pt x="105159" y="1357582"/>
                  <a:pt x="108398" y="1352725"/>
                </a:cubicBezTo>
                <a:cubicBezTo>
                  <a:pt x="107445" y="1351772"/>
                  <a:pt x="106588" y="1350820"/>
                  <a:pt x="105731" y="1349772"/>
                </a:cubicBezTo>
                <a:cubicBezTo>
                  <a:pt x="105445" y="1350153"/>
                  <a:pt x="104969" y="1350629"/>
                  <a:pt x="104492" y="1351200"/>
                </a:cubicBezTo>
                <a:close/>
                <a:moveTo>
                  <a:pt x="77346" y="1374727"/>
                </a:moveTo>
                <a:cubicBezTo>
                  <a:pt x="77918" y="1375966"/>
                  <a:pt x="78489" y="1375394"/>
                  <a:pt x="79346" y="1375489"/>
                </a:cubicBezTo>
                <a:cubicBezTo>
                  <a:pt x="81918" y="1364250"/>
                  <a:pt x="91253" y="1352439"/>
                  <a:pt x="99158" y="1344914"/>
                </a:cubicBezTo>
                <a:lnTo>
                  <a:pt x="98968" y="1344819"/>
                </a:lnTo>
                <a:cubicBezTo>
                  <a:pt x="88586" y="1354915"/>
                  <a:pt x="78584" y="1362916"/>
                  <a:pt x="77346" y="1374727"/>
                </a:cubicBezTo>
                <a:close/>
                <a:moveTo>
                  <a:pt x="47723" y="1419400"/>
                </a:moveTo>
                <a:cubicBezTo>
                  <a:pt x="49057" y="1421304"/>
                  <a:pt x="49628" y="1420352"/>
                  <a:pt x="50962" y="1420447"/>
                </a:cubicBezTo>
                <a:cubicBezTo>
                  <a:pt x="50295" y="1408446"/>
                  <a:pt x="56391" y="1395396"/>
                  <a:pt x="62582" y="1386062"/>
                </a:cubicBezTo>
                <a:cubicBezTo>
                  <a:pt x="54867" y="1393587"/>
                  <a:pt x="44675" y="1413589"/>
                  <a:pt x="47723" y="1419400"/>
                </a:cubicBezTo>
                <a:close/>
                <a:moveTo>
                  <a:pt x="24197" y="1470834"/>
                </a:moveTo>
                <a:cubicBezTo>
                  <a:pt x="25816" y="1474835"/>
                  <a:pt x="25911" y="1473883"/>
                  <a:pt x="27911" y="1474740"/>
                </a:cubicBezTo>
                <a:cubicBezTo>
                  <a:pt x="25625" y="1460166"/>
                  <a:pt x="28959" y="1444165"/>
                  <a:pt x="34865" y="1431306"/>
                </a:cubicBezTo>
                <a:lnTo>
                  <a:pt x="34579" y="1431211"/>
                </a:lnTo>
                <a:cubicBezTo>
                  <a:pt x="26959" y="1443403"/>
                  <a:pt x="21625" y="1461405"/>
                  <a:pt x="24197" y="1470834"/>
                </a:cubicBezTo>
                <a:close/>
                <a:moveTo>
                  <a:pt x="2223900" y="2105771"/>
                </a:moveTo>
                <a:cubicBezTo>
                  <a:pt x="2239997" y="2122630"/>
                  <a:pt x="2262096" y="2111581"/>
                  <a:pt x="2267620" y="2103390"/>
                </a:cubicBezTo>
                <a:cubicBezTo>
                  <a:pt x="2247903" y="2110248"/>
                  <a:pt x="2228091" y="2106819"/>
                  <a:pt x="2224281" y="2103295"/>
                </a:cubicBezTo>
                <a:cubicBezTo>
                  <a:pt x="2223519" y="2103961"/>
                  <a:pt x="2222948" y="2104914"/>
                  <a:pt x="2223900" y="2105771"/>
                </a:cubicBezTo>
                <a:close/>
                <a:moveTo>
                  <a:pt x="2195325" y="2082816"/>
                </a:moveTo>
                <a:cubicBezTo>
                  <a:pt x="2210375" y="2094532"/>
                  <a:pt x="2227520" y="2085483"/>
                  <a:pt x="2234092" y="2072338"/>
                </a:cubicBezTo>
                <a:cubicBezTo>
                  <a:pt x="2221995" y="2079482"/>
                  <a:pt x="2205422" y="2084625"/>
                  <a:pt x="2195421" y="2080434"/>
                </a:cubicBezTo>
                <a:cubicBezTo>
                  <a:pt x="2194944" y="2081101"/>
                  <a:pt x="2194468" y="2082244"/>
                  <a:pt x="2195325" y="2082816"/>
                </a:cubicBezTo>
                <a:close/>
                <a:moveTo>
                  <a:pt x="2166464" y="2063290"/>
                </a:moveTo>
                <a:cubicBezTo>
                  <a:pt x="2180847" y="2073576"/>
                  <a:pt x="2198850" y="2059099"/>
                  <a:pt x="2202564" y="2048812"/>
                </a:cubicBezTo>
                <a:cubicBezTo>
                  <a:pt x="2191896" y="2055860"/>
                  <a:pt x="2178371" y="2063575"/>
                  <a:pt x="2166464" y="2061004"/>
                </a:cubicBezTo>
                <a:cubicBezTo>
                  <a:pt x="2166084" y="2061670"/>
                  <a:pt x="2165512" y="2062813"/>
                  <a:pt x="2166464" y="2063290"/>
                </a:cubicBezTo>
                <a:close/>
                <a:moveTo>
                  <a:pt x="2145700" y="2052336"/>
                </a:moveTo>
                <a:cubicBezTo>
                  <a:pt x="2160368" y="2060813"/>
                  <a:pt x="2175989" y="2043287"/>
                  <a:pt x="2178561" y="2033953"/>
                </a:cubicBezTo>
                <a:cubicBezTo>
                  <a:pt x="2170751" y="2041382"/>
                  <a:pt x="2153320" y="2052145"/>
                  <a:pt x="2145605" y="2050145"/>
                </a:cubicBezTo>
                <a:cubicBezTo>
                  <a:pt x="2145224" y="2050716"/>
                  <a:pt x="2144843" y="2051955"/>
                  <a:pt x="2145700" y="2052336"/>
                </a:cubicBezTo>
                <a:close/>
                <a:moveTo>
                  <a:pt x="2124364" y="2044335"/>
                </a:moveTo>
                <a:cubicBezTo>
                  <a:pt x="2140271" y="2048812"/>
                  <a:pt x="2149415" y="2032809"/>
                  <a:pt x="2152463" y="2021189"/>
                </a:cubicBezTo>
                <a:cubicBezTo>
                  <a:pt x="2144557" y="2030524"/>
                  <a:pt x="2132936" y="2041858"/>
                  <a:pt x="2123983" y="2042144"/>
                </a:cubicBezTo>
                <a:cubicBezTo>
                  <a:pt x="2123793" y="2042811"/>
                  <a:pt x="2123507" y="2044144"/>
                  <a:pt x="2124364" y="2044335"/>
                </a:cubicBezTo>
                <a:close/>
                <a:moveTo>
                  <a:pt x="2099027" y="2038048"/>
                </a:moveTo>
                <a:cubicBezTo>
                  <a:pt x="2114363" y="2040334"/>
                  <a:pt x="2121030" y="2022427"/>
                  <a:pt x="2122554" y="2011092"/>
                </a:cubicBezTo>
                <a:cubicBezTo>
                  <a:pt x="2116077" y="2020808"/>
                  <a:pt x="2109410" y="2032524"/>
                  <a:pt x="2098456" y="2035953"/>
                </a:cubicBezTo>
                <a:cubicBezTo>
                  <a:pt x="2098265" y="2036620"/>
                  <a:pt x="2098170" y="2038048"/>
                  <a:pt x="2099027" y="2038048"/>
                </a:cubicBezTo>
                <a:close/>
                <a:moveTo>
                  <a:pt x="2071119" y="2036238"/>
                </a:moveTo>
                <a:cubicBezTo>
                  <a:pt x="2086073" y="2041382"/>
                  <a:pt x="2093408" y="2018332"/>
                  <a:pt x="2093503" y="2008045"/>
                </a:cubicBezTo>
                <a:cubicBezTo>
                  <a:pt x="2087502" y="2018617"/>
                  <a:pt x="2082168" y="2030714"/>
                  <a:pt x="2071119" y="2035191"/>
                </a:cubicBezTo>
                <a:lnTo>
                  <a:pt x="2071119" y="2036238"/>
                </a:lnTo>
                <a:close/>
                <a:moveTo>
                  <a:pt x="2053022" y="2038143"/>
                </a:moveTo>
                <a:cubicBezTo>
                  <a:pt x="2053879" y="2039763"/>
                  <a:pt x="2055879" y="2038048"/>
                  <a:pt x="2057022" y="2037762"/>
                </a:cubicBezTo>
                <a:cubicBezTo>
                  <a:pt x="2055784" y="2033381"/>
                  <a:pt x="2059118" y="2029762"/>
                  <a:pt x="2059975" y="2025761"/>
                </a:cubicBezTo>
                <a:cubicBezTo>
                  <a:pt x="2061785" y="2018998"/>
                  <a:pt x="2061499" y="2012807"/>
                  <a:pt x="2059880" y="2006711"/>
                </a:cubicBezTo>
                <a:cubicBezTo>
                  <a:pt x="2058927" y="2012997"/>
                  <a:pt x="2054355" y="2022999"/>
                  <a:pt x="2055212" y="2028047"/>
                </a:cubicBezTo>
                <a:cubicBezTo>
                  <a:pt x="2055593" y="2032143"/>
                  <a:pt x="2057022" y="2035191"/>
                  <a:pt x="2052641" y="2037191"/>
                </a:cubicBezTo>
                <a:lnTo>
                  <a:pt x="2053022" y="2038143"/>
                </a:lnTo>
                <a:close/>
                <a:moveTo>
                  <a:pt x="2027876" y="2046430"/>
                </a:moveTo>
                <a:cubicBezTo>
                  <a:pt x="2043306" y="2045478"/>
                  <a:pt x="2039496" y="2018617"/>
                  <a:pt x="2035305" y="2012140"/>
                </a:cubicBezTo>
                <a:cubicBezTo>
                  <a:pt x="2035591" y="2021570"/>
                  <a:pt x="2033400" y="2041096"/>
                  <a:pt x="2027495" y="2045478"/>
                </a:cubicBezTo>
                <a:lnTo>
                  <a:pt x="2027876" y="2046430"/>
                </a:lnTo>
                <a:close/>
                <a:moveTo>
                  <a:pt x="2003873" y="2060051"/>
                </a:moveTo>
                <a:cubicBezTo>
                  <a:pt x="2019398" y="2056717"/>
                  <a:pt x="2013969" y="2033095"/>
                  <a:pt x="2008635" y="2024618"/>
                </a:cubicBezTo>
                <a:cubicBezTo>
                  <a:pt x="2009207" y="2035953"/>
                  <a:pt x="2010159" y="2051288"/>
                  <a:pt x="2003301" y="2059289"/>
                </a:cubicBezTo>
                <a:lnTo>
                  <a:pt x="2003873" y="2060051"/>
                </a:lnTo>
                <a:close/>
                <a:moveTo>
                  <a:pt x="1980155" y="2045097"/>
                </a:moveTo>
                <a:cubicBezTo>
                  <a:pt x="1984061" y="2057003"/>
                  <a:pt x="1985394" y="2069386"/>
                  <a:pt x="1980917" y="2076815"/>
                </a:cubicBezTo>
                <a:cubicBezTo>
                  <a:pt x="1981394" y="2077387"/>
                  <a:pt x="1982441" y="2078244"/>
                  <a:pt x="1983108" y="2077387"/>
                </a:cubicBezTo>
                <a:cubicBezTo>
                  <a:pt x="1995586" y="2066528"/>
                  <a:pt x="1988442" y="2050621"/>
                  <a:pt x="1979012" y="2041477"/>
                </a:cubicBezTo>
                <a:lnTo>
                  <a:pt x="1980155" y="2045097"/>
                </a:lnTo>
                <a:close/>
                <a:moveTo>
                  <a:pt x="1954629" y="2067576"/>
                </a:moveTo>
                <a:cubicBezTo>
                  <a:pt x="1959010" y="2078339"/>
                  <a:pt x="1961963" y="2091198"/>
                  <a:pt x="1957010" y="2100913"/>
                </a:cubicBezTo>
                <a:cubicBezTo>
                  <a:pt x="1957581" y="2101485"/>
                  <a:pt x="1958629" y="2102056"/>
                  <a:pt x="1959296" y="2101199"/>
                </a:cubicBezTo>
                <a:cubicBezTo>
                  <a:pt x="1971488" y="2088912"/>
                  <a:pt x="1964439" y="2072148"/>
                  <a:pt x="1953104" y="2063956"/>
                </a:cubicBezTo>
                <a:lnTo>
                  <a:pt x="1954629" y="2067576"/>
                </a:lnTo>
                <a:close/>
                <a:moveTo>
                  <a:pt x="1928435" y="2097294"/>
                </a:moveTo>
                <a:cubicBezTo>
                  <a:pt x="1933959" y="2108152"/>
                  <a:pt x="1937198" y="2121868"/>
                  <a:pt x="1932721" y="2132346"/>
                </a:cubicBezTo>
                <a:cubicBezTo>
                  <a:pt x="1935864" y="2134537"/>
                  <a:pt x="1937388" y="2127202"/>
                  <a:pt x="1938626" y="2125964"/>
                </a:cubicBezTo>
                <a:cubicBezTo>
                  <a:pt x="1947104" y="2114820"/>
                  <a:pt x="1934531" y="2096532"/>
                  <a:pt x="1926815" y="2093865"/>
                </a:cubicBezTo>
                <a:lnTo>
                  <a:pt x="1928435" y="2097294"/>
                </a:lnTo>
                <a:close/>
                <a:moveTo>
                  <a:pt x="1908242" y="2125107"/>
                </a:moveTo>
                <a:cubicBezTo>
                  <a:pt x="1915481" y="2137204"/>
                  <a:pt x="1917957" y="2150920"/>
                  <a:pt x="1914242" y="2160635"/>
                </a:cubicBezTo>
                <a:cubicBezTo>
                  <a:pt x="1917576" y="2162540"/>
                  <a:pt x="1918529" y="2155301"/>
                  <a:pt x="1919958" y="2153587"/>
                </a:cubicBezTo>
                <a:cubicBezTo>
                  <a:pt x="1927196" y="2137870"/>
                  <a:pt x="1917290" y="2126821"/>
                  <a:pt x="1906337" y="2121773"/>
                </a:cubicBezTo>
                <a:lnTo>
                  <a:pt x="1908242" y="2125107"/>
                </a:lnTo>
                <a:close/>
                <a:moveTo>
                  <a:pt x="1884905" y="2161588"/>
                </a:moveTo>
                <a:cubicBezTo>
                  <a:pt x="1891859" y="2171493"/>
                  <a:pt x="1894716" y="2191496"/>
                  <a:pt x="1890906" y="2198830"/>
                </a:cubicBezTo>
                <a:cubicBezTo>
                  <a:pt x="1891763" y="2199402"/>
                  <a:pt x="1892811" y="2199497"/>
                  <a:pt x="1893383" y="2198354"/>
                </a:cubicBezTo>
                <a:cubicBezTo>
                  <a:pt x="1903765" y="2182733"/>
                  <a:pt x="1899193" y="2164159"/>
                  <a:pt x="1883000" y="2158159"/>
                </a:cubicBezTo>
                <a:lnTo>
                  <a:pt x="1884905" y="2161588"/>
                </a:lnTo>
                <a:close/>
                <a:moveTo>
                  <a:pt x="1864141" y="2200640"/>
                </a:moveTo>
                <a:cubicBezTo>
                  <a:pt x="1870904" y="2215594"/>
                  <a:pt x="1871856" y="2229977"/>
                  <a:pt x="1867570" y="2241788"/>
                </a:cubicBezTo>
                <a:cubicBezTo>
                  <a:pt x="1868427" y="2242455"/>
                  <a:pt x="1869380" y="2242455"/>
                  <a:pt x="1870046" y="2241217"/>
                </a:cubicBezTo>
                <a:cubicBezTo>
                  <a:pt x="1881095" y="2224643"/>
                  <a:pt x="1877666" y="2203974"/>
                  <a:pt x="1862426" y="2196735"/>
                </a:cubicBezTo>
                <a:lnTo>
                  <a:pt x="1864141" y="2200640"/>
                </a:lnTo>
                <a:close/>
                <a:moveTo>
                  <a:pt x="1838709" y="2244550"/>
                </a:moveTo>
                <a:cubicBezTo>
                  <a:pt x="1846996" y="2257409"/>
                  <a:pt x="1848901" y="2272459"/>
                  <a:pt x="1844996" y="2283508"/>
                </a:cubicBezTo>
                <a:cubicBezTo>
                  <a:pt x="1848615" y="2285032"/>
                  <a:pt x="1849568" y="2276459"/>
                  <a:pt x="1850996" y="2274649"/>
                </a:cubicBezTo>
                <a:cubicBezTo>
                  <a:pt x="1858140" y="2257123"/>
                  <a:pt x="1849472" y="2245122"/>
                  <a:pt x="1836614" y="2241217"/>
                </a:cubicBezTo>
                <a:lnTo>
                  <a:pt x="1838709" y="2244550"/>
                </a:lnTo>
                <a:close/>
                <a:moveTo>
                  <a:pt x="1814992" y="2288556"/>
                </a:moveTo>
                <a:cubicBezTo>
                  <a:pt x="1822421" y="2299605"/>
                  <a:pt x="1823564" y="2321512"/>
                  <a:pt x="1819278" y="2329609"/>
                </a:cubicBezTo>
                <a:cubicBezTo>
                  <a:pt x="1820231" y="2330275"/>
                  <a:pt x="1821183" y="2330085"/>
                  <a:pt x="1821850" y="2328751"/>
                </a:cubicBezTo>
                <a:cubicBezTo>
                  <a:pt x="1832232" y="2312083"/>
                  <a:pt x="1831756" y="2290937"/>
                  <a:pt x="1813087" y="2285032"/>
                </a:cubicBezTo>
                <a:lnTo>
                  <a:pt x="1814992" y="2288556"/>
                </a:lnTo>
                <a:close/>
                <a:moveTo>
                  <a:pt x="1795370" y="2361517"/>
                </a:moveTo>
                <a:cubicBezTo>
                  <a:pt x="1794418" y="2370185"/>
                  <a:pt x="1792513" y="2374852"/>
                  <a:pt x="1790608" y="2379139"/>
                </a:cubicBezTo>
                <a:cubicBezTo>
                  <a:pt x="1791560" y="2379996"/>
                  <a:pt x="1792418" y="2379805"/>
                  <a:pt x="1793180" y="2378472"/>
                </a:cubicBezTo>
                <a:cubicBezTo>
                  <a:pt x="1805562" y="2361422"/>
                  <a:pt x="1807086" y="2337895"/>
                  <a:pt x="1790322" y="2329323"/>
                </a:cubicBezTo>
                <a:cubicBezTo>
                  <a:pt x="1794799" y="2340086"/>
                  <a:pt x="1796323" y="2353326"/>
                  <a:pt x="1795370" y="2361517"/>
                </a:cubicBezTo>
                <a:close/>
                <a:moveTo>
                  <a:pt x="1760699" y="2382377"/>
                </a:moveTo>
                <a:cubicBezTo>
                  <a:pt x="1767653" y="2397617"/>
                  <a:pt x="1765748" y="2414191"/>
                  <a:pt x="1759842" y="2425811"/>
                </a:cubicBezTo>
                <a:cubicBezTo>
                  <a:pt x="1763557" y="2427430"/>
                  <a:pt x="1765843" y="2418001"/>
                  <a:pt x="1767748" y="2416096"/>
                </a:cubicBezTo>
                <a:cubicBezTo>
                  <a:pt x="1777940" y="2398379"/>
                  <a:pt x="1772891" y="2383711"/>
                  <a:pt x="1758985" y="2378758"/>
                </a:cubicBezTo>
                <a:lnTo>
                  <a:pt x="1760699" y="2382377"/>
                </a:lnTo>
                <a:close/>
                <a:moveTo>
                  <a:pt x="1723552" y="2473817"/>
                </a:moveTo>
                <a:cubicBezTo>
                  <a:pt x="1737839" y="2462863"/>
                  <a:pt x="1746793" y="2433907"/>
                  <a:pt x="1726981" y="2425430"/>
                </a:cubicBezTo>
                <a:cubicBezTo>
                  <a:pt x="1732696" y="2440860"/>
                  <a:pt x="1731839" y="2460006"/>
                  <a:pt x="1722790" y="2473245"/>
                </a:cubicBezTo>
                <a:lnTo>
                  <a:pt x="1723552" y="2473817"/>
                </a:lnTo>
                <a:close/>
                <a:moveTo>
                  <a:pt x="1688881" y="2511726"/>
                </a:moveTo>
                <a:cubicBezTo>
                  <a:pt x="1705931" y="2499725"/>
                  <a:pt x="1720885" y="2471436"/>
                  <a:pt x="1699930" y="2459720"/>
                </a:cubicBezTo>
                <a:cubicBezTo>
                  <a:pt x="1705169" y="2476865"/>
                  <a:pt x="1699073" y="2498487"/>
                  <a:pt x="1688214" y="2511155"/>
                </a:cubicBezTo>
                <a:lnTo>
                  <a:pt x="1688881" y="2511726"/>
                </a:lnTo>
                <a:close/>
                <a:moveTo>
                  <a:pt x="1645923" y="2549255"/>
                </a:moveTo>
                <a:cubicBezTo>
                  <a:pt x="1664116" y="2539635"/>
                  <a:pt x="1683166" y="2512298"/>
                  <a:pt x="1662973" y="2499249"/>
                </a:cubicBezTo>
                <a:cubicBezTo>
                  <a:pt x="1665926" y="2518203"/>
                  <a:pt x="1656972" y="2538016"/>
                  <a:pt x="1645256" y="2548588"/>
                </a:cubicBezTo>
                <a:lnTo>
                  <a:pt x="1645923" y="2549255"/>
                </a:lnTo>
                <a:close/>
                <a:moveTo>
                  <a:pt x="1585154" y="2587260"/>
                </a:moveTo>
                <a:cubicBezTo>
                  <a:pt x="1593536" y="2585641"/>
                  <a:pt x="1602299" y="2576687"/>
                  <a:pt x="1605251" y="2575163"/>
                </a:cubicBezTo>
                <a:cubicBezTo>
                  <a:pt x="1616681" y="2566305"/>
                  <a:pt x="1623063" y="2548874"/>
                  <a:pt x="1612205" y="2539825"/>
                </a:cubicBezTo>
                <a:cubicBezTo>
                  <a:pt x="1612395" y="2557161"/>
                  <a:pt x="1596012" y="2580592"/>
                  <a:pt x="1584582" y="2586498"/>
                </a:cubicBezTo>
                <a:lnTo>
                  <a:pt x="1585154" y="2587260"/>
                </a:lnTo>
                <a:close/>
                <a:moveTo>
                  <a:pt x="1515907" y="2616120"/>
                </a:moveTo>
                <a:cubicBezTo>
                  <a:pt x="1538481" y="2612977"/>
                  <a:pt x="1567247" y="2592784"/>
                  <a:pt x="1557817" y="2572591"/>
                </a:cubicBezTo>
                <a:cubicBezTo>
                  <a:pt x="1551340" y="2591070"/>
                  <a:pt x="1531909" y="2609167"/>
                  <a:pt x="1515621" y="2615168"/>
                </a:cubicBezTo>
                <a:lnTo>
                  <a:pt x="1515907" y="2616120"/>
                </a:lnTo>
                <a:close/>
                <a:moveTo>
                  <a:pt x="1446946" y="2630122"/>
                </a:moveTo>
                <a:cubicBezTo>
                  <a:pt x="1464853" y="2631456"/>
                  <a:pt x="1501524" y="2617454"/>
                  <a:pt x="1489237" y="2595451"/>
                </a:cubicBezTo>
                <a:cubicBezTo>
                  <a:pt x="1481998" y="2612882"/>
                  <a:pt x="1464091" y="2625550"/>
                  <a:pt x="1446755" y="2629265"/>
                </a:cubicBezTo>
                <a:lnTo>
                  <a:pt x="1446946" y="2630122"/>
                </a:lnTo>
                <a:close/>
                <a:moveTo>
                  <a:pt x="1373032" y="2631456"/>
                </a:moveTo>
                <a:cubicBezTo>
                  <a:pt x="1392177" y="2633742"/>
                  <a:pt x="1427134" y="2629646"/>
                  <a:pt x="1421800" y="2605357"/>
                </a:cubicBezTo>
                <a:cubicBezTo>
                  <a:pt x="1410465" y="2620883"/>
                  <a:pt x="1388558" y="2629836"/>
                  <a:pt x="1370651" y="2629456"/>
                </a:cubicBezTo>
                <a:cubicBezTo>
                  <a:pt x="1370365" y="2630884"/>
                  <a:pt x="1371222" y="2631265"/>
                  <a:pt x="1373032" y="2631456"/>
                </a:cubicBezTo>
                <a:close/>
                <a:moveTo>
                  <a:pt x="1294165" y="2615549"/>
                </a:moveTo>
                <a:cubicBezTo>
                  <a:pt x="1315691" y="2623264"/>
                  <a:pt x="1349315" y="2626979"/>
                  <a:pt x="1354649" y="2603548"/>
                </a:cubicBezTo>
                <a:cubicBezTo>
                  <a:pt x="1334837" y="2615930"/>
                  <a:pt x="1312739" y="2618121"/>
                  <a:pt x="1292260" y="2613073"/>
                </a:cubicBezTo>
                <a:cubicBezTo>
                  <a:pt x="1291593" y="2614311"/>
                  <a:pt x="1292450" y="2614882"/>
                  <a:pt x="1294165" y="2615549"/>
                </a:cubicBezTo>
                <a:close/>
                <a:moveTo>
                  <a:pt x="1226156" y="2583831"/>
                </a:moveTo>
                <a:cubicBezTo>
                  <a:pt x="1243587" y="2594689"/>
                  <a:pt x="1277115" y="2606405"/>
                  <a:pt x="1281211" y="2581640"/>
                </a:cubicBezTo>
                <a:cubicBezTo>
                  <a:pt x="1264066" y="2591070"/>
                  <a:pt x="1241111" y="2589355"/>
                  <a:pt x="1224728" y="2580973"/>
                </a:cubicBezTo>
                <a:cubicBezTo>
                  <a:pt x="1223966" y="2582211"/>
                  <a:pt x="1224633" y="2582878"/>
                  <a:pt x="1226156" y="2583831"/>
                </a:cubicBezTo>
                <a:close/>
                <a:moveTo>
                  <a:pt x="1164053" y="2534872"/>
                </a:moveTo>
                <a:cubicBezTo>
                  <a:pt x="1176722" y="2548112"/>
                  <a:pt x="1207773" y="2569353"/>
                  <a:pt x="1218822" y="2546683"/>
                </a:cubicBezTo>
                <a:cubicBezTo>
                  <a:pt x="1199867" y="2551160"/>
                  <a:pt x="1177007" y="2543826"/>
                  <a:pt x="1163387" y="2531824"/>
                </a:cubicBezTo>
                <a:cubicBezTo>
                  <a:pt x="1162339" y="2532777"/>
                  <a:pt x="1162815" y="2533634"/>
                  <a:pt x="1164053" y="2534872"/>
                </a:cubicBezTo>
                <a:close/>
                <a:moveTo>
                  <a:pt x="1198343" y="1695148"/>
                </a:moveTo>
                <a:lnTo>
                  <a:pt x="1201296" y="1694672"/>
                </a:lnTo>
                <a:cubicBezTo>
                  <a:pt x="1191390" y="1689814"/>
                  <a:pt x="1181484" y="1681718"/>
                  <a:pt x="1178627" y="1671526"/>
                </a:cubicBezTo>
                <a:cubicBezTo>
                  <a:pt x="1177865" y="1671526"/>
                  <a:pt x="1177103" y="1671907"/>
                  <a:pt x="1177293" y="1672955"/>
                </a:cubicBezTo>
                <a:cubicBezTo>
                  <a:pt x="1177388" y="1686671"/>
                  <a:pt x="1187199" y="1696291"/>
                  <a:pt x="1198343" y="1695148"/>
                </a:cubicBezTo>
                <a:close/>
                <a:moveTo>
                  <a:pt x="1193200" y="1735915"/>
                </a:moveTo>
                <a:lnTo>
                  <a:pt x="1196248" y="1736391"/>
                </a:lnTo>
                <a:cubicBezTo>
                  <a:pt x="1186247" y="1725914"/>
                  <a:pt x="1180055" y="1716103"/>
                  <a:pt x="1178627" y="1704007"/>
                </a:cubicBezTo>
                <a:cubicBezTo>
                  <a:pt x="1177865" y="1703911"/>
                  <a:pt x="1177103" y="1704007"/>
                  <a:pt x="1177007" y="1704959"/>
                </a:cubicBezTo>
                <a:cubicBezTo>
                  <a:pt x="1174531" y="1719056"/>
                  <a:pt x="1181960" y="1733439"/>
                  <a:pt x="1193200" y="1735915"/>
                </a:cubicBezTo>
                <a:close/>
                <a:moveTo>
                  <a:pt x="1114333" y="2472865"/>
                </a:moveTo>
                <a:cubicBezTo>
                  <a:pt x="1123477" y="2488295"/>
                  <a:pt x="1148242" y="2514870"/>
                  <a:pt x="1163863" y="2495915"/>
                </a:cubicBezTo>
                <a:cubicBezTo>
                  <a:pt x="1144622" y="2495629"/>
                  <a:pt x="1125572" y="2484771"/>
                  <a:pt x="1114428" y="2469912"/>
                </a:cubicBezTo>
                <a:cubicBezTo>
                  <a:pt x="1113285" y="2470483"/>
                  <a:pt x="1113571" y="2471341"/>
                  <a:pt x="1114333" y="2472865"/>
                </a:cubicBezTo>
                <a:close/>
                <a:moveTo>
                  <a:pt x="1086520" y="2420477"/>
                </a:moveTo>
                <a:cubicBezTo>
                  <a:pt x="1094426" y="2439051"/>
                  <a:pt x="1112904" y="2464387"/>
                  <a:pt x="1130049" y="2448290"/>
                </a:cubicBezTo>
                <a:cubicBezTo>
                  <a:pt x="1111094" y="2445814"/>
                  <a:pt x="1094521" y="2431621"/>
                  <a:pt x="1087091" y="2417620"/>
                </a:cubicBezTo>
                <a:cubicBezTo>
                  <a:pt x="1085853" y="2418001"/>
                  <a:pt x="1085853" y="2418858"/>
                  <a:pt x="1086520" y="2420477"/>
                </a:cubicBezTo>
                <a:close/>
                <a:moveTo>
                  <a:pt x="1064612" y="2354374"/>
                </a:moveTo>
                <a:cubicBezTo>
                  <a:pt x="1068994" y="2373138"/>
                  <a:pt x="1082805" y="2399617"/>
                  <a:pt x="1102046" y="2388378"/>
                </a:cubicBezTo>
                <a:cubicBezTo>
                  <a:pt x="1085663" y="2382853"/>
                  <a:pt x="1070994" y="2367232"/>
                  <a:pt x="1065660" y="2351802"/>
                </a:cubicBezTo>
                <a:cubicBezTo>
                  <a:pt x="1064422" y="2351992"/>
                  <a:pt x="1064231" y="2352754"/>
                  <a:pt x="1064612" y="2354374"/>
                </a:cubicBezTo>
                <a:close/>
                <a:moveTo>
                  <a:pt x="1052039" y="2287508"/>
                </a:moveTo>
                <a:cubicBezTo>
                  <a:pt x="1053944" y="2308272"/>
                  <a:pt x="1062326" y="2333800"/>
                  <a:pt x="1084234" y="2330656"/>
                </a:cubicBezTo>
                <a:cubicBezTo>
                  <a:pt x="1068422" y="2320274"/>
                  <a:pt x="1056897" y="2303034"/>
                  <a:pt x="1053563" y="2285222"/>
                </a:cubicBezTo>
                <a:cubicBezTo>
                  <a:pt x="1052230" y="2285032"/>
                  <a:pt x="1051944" y="2285889"/>
                  <a:pt x="1052039" y="2287508"/>
                </a:cubicBezTo>
                <a:close/>
                <a:moveTo>
                  <a:pt x="1051087" y="2225024"/>
                </a:moveTo>
                <a:lnTo>
                  <a:pt x="1050896" y="2223500"/>
                </a:lnTo>
                <a:cubicBezTo>
                  <a:pt x="1049658" y="2223405"/>
                  <a:pt x="1049277" y="2224357"/>
                  <a:pt x="1049277" y="2225881"/>
                </a:cubicBezTo>
                <a:cubicBezTo>
                  <a:pt x="1048325" y="2245503"/>
                  <a:pt x="1057373" y="2272173"/>
                  <a:pt x="1076138" y="2264934"/>
                </a:cubicBezTo>
                <a:cubicBezTo>
                  <a:pt x="1062422" y="2256457"/>
                  <a:pt x="1052706" y="2239883"/>
                  <a:pt x="1051087" y="2225024"/>
                </a:cubicBezTo>
                <a:close/>
                <a:moveTo>
                  <a:pt x="1056992" y="2172922"/>
                </a:moveTo>
                <a:cubicBezTo>
                  <a:pt x="1055945" y="2167493"/>
                  <a:pt x="1055849" y="2164350"/>
                  <a:pt x="1055754" y="2160730"/>
                </a:cubicBezTo>
                <a:cubicBezTo>
                  <a:pt x="1054516" y="2160445"/>
                  <a:pt x="1054040" y="2161302"/>
                  <a:pt x="1053849" y="2162730"/>
                </a:cubicBezTo>
                <a:cubicBezTo>
                  <a:pt x="1051182" y="2181780"/>
                  <a:pt x="1054611" y="2206831"/>
                  <a:pt x="1075661" y="2204641"/>
                </a:cubicBezTo>
                <a:cubicBezTo>
                  <a:pt x="1066422" y="2196830"/>
                  <a:pt x="1059183" y="2184162"/>
                  <a:pt x="1056992" y="2172922"/>
                </a:cubicBezTo>
                <a:close/>
                <a:moveTo>
                  <a:pt x="1065851" y="2101009"/>
                </a:moveTo>
                <a:lnTo>
                  <a:pt x="1066041" y="2099580"/>
                </a:lnTo>
                <a:cubicBezTo>
                  <a:pt x="1064898" y="2099104"/>
                  <a:pt x="1064327" y="2099675"/>
                  <a:pt x="1064041" y="2101104"/>
                </a:cubicBezTo>
                <a:cubicBezTo>
                  <a:pt x="1058897" y="2120535"/>
                  <a:pt x="1061469" y="2145490"/>
                  <a:pt x="1080043" y="2148348"/>
                </a:cubicBezTo>
                <a:cubicBezTo>
                  <a:pt x="1066708" y="2131870"/>
                  <a:pt x="1064422" y="2107295"/>
                  <a:pt x="1065851" y="2101009"/>
                </a:cubicBezTo>
                <a:close/>
                <a:moveTo>
                  <a:pt x="1086520" y="2080530"/>
                </a:moveTo>
                <a:cubicBezTo>
                  <a:pt x="1078995" y="2067576"/>
                  <a:pt x="1078233" y="2057860"/>
                  <a:pt x="1079376" y="2046907"/>
                </a:cubicBezTo>
                <a:cubicBezTo>
                  <a:pt x="1078328" y="2046525"/>
                  <a:pt x="1077662" y="2047097"/>
                  <a:pt x="1077281" y="2048526"/>
                </a:cubicBezTo>
                <a:cubicBezTo>
                  <a:pt x="1071470" y="2066147"/>
                  <a:pt x="1074423" y="2090150"/>
                  <a:pt x="1092806" y="2089007"/>
                </a:cubicBezTo>
                <a:cubicBezTo>
                  <a:pt x="1090711" y="2086245"/>
                  <a:pt x="1088234" y="2083387"/>
                  <a:pt x="1086520" y="2080530"/>
                </a:cubicBezTo>
                <a:close/>
                <a:moveTo>
                  <a:pt x="1095664" y="1995567"/>
                </a:moveTo>
                <a:lnTo>
                  <a:pt x="1095854" y="1994329"/>
                </a:lnTo>
                <a:cubicBezTo>
                  <a:pt x="1094807" y="1993852"/>
                  <a:pt x="1094140" y="1994424"/>
                  <a:pt x="1093759" y="1995662"/>
                </a:cubicBezTo>
                <a:cubicBezTo>
                  <a:pt x="1087853" y="2012521"/>
                  <a:pt x="1087949" y="2034333"/>
                  <a:pt x="1106999" y="2036620"/>
                </a:cubicBezTo>
                <a:cubicBezTo>
                  <a:pt x="1098045" y="2027190"/>
                  <a:pt x="1092902" y="2004425"/>
                  <a:pt x="1095664" y="1995567"/>
                </a:cubicBezTo>
                <a:close/>
                <a:moveTo>
                  <a:pt x="1108427" y="1957848"/>
                </a:moveTo>
                <a:lnTo>
                  <a:pt x="1108618" y="1956609"/>
                </a:lnTo>
                <a:cubicBezTo>
                  <a:pt x="1107665" y="1956133"/>
                  <a:pt x="1106903" y="1956609"/>
                  <a:pt x="1106522" y="1957848"/>
                </a:cubicBezTo>
                <a:cubicBezTo>
                  <a:pt x="1100331" y="1974326"/>
                  <a:pt x="1100522" y="1995376"/>
                  <a:pt x="1119000" y="1998043"/>
                </a:cubicBezTo>
                <a:cubicBezTo>
                  <a:pt x="1110523" y="1988709"/>
                  <a:pt x="1105665" y="1966516"/>
                  <a:pt x="1108427" y="1957848"/>
                </a:cubicBezTo>
                <a:close/>
                <a:moveTo>
                  <a:pt x="1130811" y="1954038"/>
                </a:moveTo>
                <a:cubicBezTo>
                  <a:pt x="1122334" y="1942417"/>
                  <a:pt x="1119953" y="1928416"/>
                  <a:pt x="1122143" y="1917557"/>
                </a:cubicBezTo>
                <a:cubicBezTo>
                  <a:pt x="1121191" y="1917081"/>
                  <a:pt x="1120429" y="1917557"/>
                  <a:pt x="1120048" y="1918795"/>
                </a:cubicBezTo>
                <a:cubicBezTo>
                  <a:pt x="1113380" y="1934988"/>
                  <a:pt x="1115952" y="1956229"/>
                  <a:pt x="1132811" y="1956895"/>
                </a:cubicBezTo>
                <a:lnTo>
                  <a:pt x="1130811" y="1954038"/>
                </a:lnTo>
                <a:close/>
                <a:moveTo>
                  <a:pt x="1140527" y="1893935"/>
                </a:moveTo>
                <a:cubicBezTo>
                  <a:pt x="1137193" y="1883172"/>
                  <a:pt x="1137860" y="1876409"/>
                  <a:pt x="1138717" y="1871266"/>
                </a:cubicBezTo>
                <a:cubicBezTo>
                  <a:pt x="1137764" y="1870789"/>
                  <a:pt x="1137002" y="1871266"/>
                  <a:pt x="1136717" y="1872408"/>
                </a:cubicBezTo>
                <a:cubicBezTo>
                  <a:pt x="1130716" y="1888125"/>
                  <a:pt x="1131954" y="1907556"/>
                  <a:pt x="1149290" y="1910223"/>
                </a:cubicBezTo>
                <a:cubicBezTo>
                  <a:pt x="1145575" y="1905270"/>
                  <a:pt x="1142336" y="1899650"/>
                  <a:pt x="1140527" y="1893935"/>
                </a:cubicBezTo>
                <a:close/>
                <a:moveTo>
                  <a:pt x="1155671" y="1850787"/>
                </a:moveTo>
                <a:cubicBezTo>
                  <a:pt x="1152814" y="1842309"/>
                  <a:pt x="1151957" y="1833546"/>
                  <a:pt x="1153290" y="1825450"/>
                </a:cubicBezTo>
                <a:cubicBezTo>
                  <a:pt x="1152433" y="1824974"/>
                  <a:pt x="1151671" y="1825260"/>
                  <a:pt x="1151290" y="1826498"/>
                </a:cubicBezTo>
                <a:cubicBezTo>
                  <a:pt x="1145099" y="1842500"/>
                  <a:pt x="1147956" y="1862121"/>
                  <a:pt x="1162910" y="1866408"/>
                </a:cubicBezTo>
                <a:cubicBezTo>
                  <a:pt x="1159958" y="1861455"/>
                  <a:pt x="1157100" y="1855549"/>
                  <a:pt x="1155671" y="1850787"/>
                </a:cubicBezTo>
                <a:close/>
                <a:moveTo>
                  <a:pt x="1167197" y="1801162"/>
                </a:moveTo>
                <a:cubicBezTo>
                  <a:pt x="1165101" y="1795446"/>
                  <a:pt x="1164339" y="1789922"/>
                  <a:pt x="1164815" y="1784969"/>
                </a:cubicBezTo>
                <a:cubicBezTo>
                  <a:pt x="1161482" y="1784779"/>
                  <a:pt x="1162529" y="1791541"/>
                  <a:pt x="1161672" y="1793541"/>
                </a:cubicBezTo>
                <a:cubicBezTo>
                  <a:pt x="1159196" y="1809258"/>
                  <a:pt x="1167292" y="1818592"/>
                  <a:pt x="1178912" y="1819259"/>
                </a:cubicBezTo>
                <a:cubicBezTo>
                  <a:pt x="1174055" y="1814306"/>
                  <a:pt x="1169102" y="1807162"/>
                  <a:pt x="1167197" y="1801162"/>
                </a:cubicBezTo>
                <a:close/>
                <a:moveTo>
                  <a:pt x="1173102" y="1743821"/>
                </a:moveTo>
                <a:cubicBezTo>
                  <a:pt x="1167197" y="1757823"/>
                  <a:pt x="1174531" y="1776682"/>
                  <a:pt x="1189961" y="1776682"/>
                </a:cubicBezTo>
                <a:cubicBezTo>
                  <a:pt x="1181198" y="1768395"/>
                  <a:pt x="1173674" y="1755537"/>
                  <a:pt x="1173864" y="1743916"/>
                </a:cubicBezTo>
                <a:lnTo>
                  <a:pt x="1173102" y="1743821"/>
                </a:lnTo>
                <a:close/>
                <a:moveTo>
                  <a:pt x="1172626" y="1638284"/>
                </a:moveTo>
                <a:cubicBezTo>
                  <a:pt x="1174626" y="1652762"/>
                  <a:pt x="1187675" y="1662001"/>
                  <a:pt x="1199391" y="1657525"/>
                </a:cubicBezTo>
                <a:cubicBezTo>
                  <a:pt x="1189009" y="1653619"/>
                  <a:pt x="1177960" y="1646475"/>
                  <a:pt x="1173864" y="1636760"/>
                </a:cubicBezTo>
                <a:cubicBezTo>
                  <a:pt x="1173007" y="1636950"/>
                  <a:pt x="1172340" y="1637332"/>
                  <a:pt x="1172626" y="1638284"/>
                </a:cubicBezTo>
                <a:close/>
                <a:moveTo>
                  <a:pt x="1162434" y="1604280"/>
                </a:moveTo>
                <a:cubicBezTo>
                  <a:pt x="1166720" y="1617710"/>
                  <a:pt x="1179674" y="1624758"/>
                  <a:pt x="1191390" y="1618758"/>
                </a:cubicBezTo>
                <a:cubicBezTo>
                  <a:pt x="1180817" y="1616376"/>
                  <a:pt x="1169483" y="1611900"/>
                  <a:pt x="1163387" y="1602661"/>
                </a:cubicBezTo>
                <a:cubicBezTo>
                  <a:pt x="1162720" y="1602946"/>
                  <a:pt x="1162148" y="1603422"/>
                  <a:pt x="1162434" y="1604280"/>
                </a:cubicBezTo>
                <a:close/>
                <a:moveTo>
                  <a:pt x="1151195" y="1580753"/>
                </a:moveTo>
                <a:cubicBezTo>
                  <a:pt x="1157386" y="1593612"/>
                  <a:pt x="1171578" y="1596850"/>
                  <a:pt x="1181008" y="1589516"/>
                </a:cubicBezTo>
                <a:cubicBezTo>
                  <a:pt x="1170911" y="1589135"/>
                  <a:pt x="1158624" y="1586563"/>
                  <a:pt x="1151861" y="1579038"/>
                </a:cubicBezTo>
                <a:cubicBezTo>
                  <a:pt x="1151385" y="1579420"/>
                  <a:pt x="1150814" y="1579896"/>
                  <a:pt x="1151195" y="1580753"/>
                </a:cubicBezTo>
                <a:close/>
                <a:moveTo>
                  <a:pt x="1134812" y="1556274"/>
                </a:moveTo>
                <a:cubicBezTo>
                  <a:pt x="1141860" y="1566180"/>
                  <a:pt x="1156814" y="1566942"/>
                  <a:pt x="1164625" y="1558750"/>
                </a:cubicBezTo>
                <a:cubicBezTo>
                  <a:pt x="1155957" y="1560274"/>
                  <a:pt x="1140050" y="1559036"/>
                  <a:pt x="1135193" y="1554654"/>
                </a:cubicBezTo>
                <a:cubicBezTo>
                  <a:pt x="1134812" y="1555036"/>
                  <a:pt x="1134335" y="1555702"/>
                  <a:pt x="1134812" y="1556274"/>
                </a:cubicBezTo>
                <a:close/>
                <a:moveTo>
                  <a:pt x="1115666" y="1538748"/>
                </a:moveTo>
                <a:cubicBezTo>
                  <a:pt x="1124144" y="1546654"/>
                  <a:pt x="1138241" y="1542558"/>
                  <a:pt x="1144527" y="1535319"/>
                </a:cubicBezTo>
                <a:cubicBezTo>
                  <a:pt x="1135383" y="1537509"/>
                  <a:pt x="1123667" y="1540176"/>
                  <a:pt x="1115857" y="1537129"/>
                </a:cubicBezTo>
                <a:cubicBezTo>
                  <a:pt x="1115476" y="1537605"/>
                  <a:pt x="1115000" y="1538367"/>
                  <a:pt x="1115666" y="1538748"/>
                </a:cubicBezTo>
                <a:close/>
                <a:moveTo>
                  <a:pt x="1097188" y="1528556"/>
                </a:moveTo>
                <a:cubicBezTo>
                  <a:pt x="1108142" y="1532937"/>
                  <a:pt x="1117190" y="1524270"/>
                  <a:pt x="1120524" y="1515126"/>
                </a:cubicBezTo>
                <a:cubicBezTo>
                  <a:pt x="1113380" y="1520841"/>
                  <a:pt x="1103665" y="1527604"/>
                  <a:pt x="1096902" y="1526937"/>
                </a:cubicBezTo>
                <a:cubicBezTo>
                  <a:pt x="1096712" y="1527413"/>
                  <a:pt x="1096521" y="1528270"/>
                  <a:pt x="1097188" y="1528556"/>
                </a:cubicBezTo>
                <a:close/>
                <a:moveTo>
                  <a:pt x="1075661" y="1524079"/>
                </a:moveTo>
                <a:cubicBezTo>
                  <a:pt x="1078519" y="1526270"/>
                  <a:pt x="1084520" y="1524270"/>
                  <a:pt x="1085853" y="1524460"/>
                </a:cubicBezTo>
                <a:cubicBezTo>
                  <a:pt x="1089949" y="1523698"/>
                  <a:pt x="1093664" y="1522079"/>
                  <a:pt x="1094140" y="1518650"/>
                </a:cubicBezTo>
                <a:cubicBezTo>
                  <a:pt x="1096521" y="1510458"/>
                  <a:pt x="1096712" y="1509316"/>
                  <a:pt x="1097378" y="1505220"/>
                </a:cubicBezTo>
                <a:cubicBezTo>
                  <a:pt x="1095378" y="1515030"/>
                  <a:pt x="1084424" y="1522174"/>
                  <a:pt x="1075566" y="1523317"/>
                </a:cubicBezTo>
                <a:lnTo>
                  <a:pt x="1075661" y="1524079"/>
                </a:lnTo>
                <a:close/>
                <a:moveTo>
                  <a:pt x="1043276" y="1525603"/>
                </a:moveTo>
                <a:cubicBezTo>
                  <a:pt x="1055468" y="1528080"/>
                  <a:pt x="1068708" y="1515507"/>
                  <a:pt x="1067470" y="1503886"/>
                </a:cubicBezTo>
                <a:cubicBezTo>
                  <a:pt x="1061660" y="1512363"/>
                  <a:pt x="1052325" y="1522650"/>
                  <a:pt x="1043181" y="1524937"/>
                </a:cubicBezTo>
                <a:lnTo>
                  <a:pt x="1043276" y="1525603"/>
                </a:lnTo>
                <a:close/>
                <a:moveTo>
                  <a:pt x="1012130" y="1532366"/>
                </a:moveTo>
                <a:cubicBezTo>
                  <a:pt x="1025465" y="1531604"/>
                  <a:pt x="1035656" y="1518364"/>
                  <a:pt x="1029751" y="1506363"/>
                </a:cubicBezTo>
                <a:cubicBezTo>
                  <a:pt x="1026893" y="1517316"/>
                  <a:pt x="1019845" y="1527794"/>
                  <a:pt x="1011844" y="1531699"/>
                </a:cubicBezTo>
                <a:lnTo>
                  <a:pt x="1012130" y="1532366"/>
                </a:lnTo>
                <a:close/>
                <a:moveTo>
                  <a:pt x="977363" y="1545320"/>
                </a:moveTo>
                <a:cubicBezTo>
                  <a:pt x="991079" y="1542462"/>
                  <a:pt x="1001557" y="1528080"/>
                  <a:pt x="994032" y="1516174"/>
                </a:cubicBezTo>
                <a:cubicBezTo>
                  <a:pt x="992889" y="1526556"/>
                  <a:pt x="983936" y="1541224"/>
                  <a:pt x="976982" y="1544653"/>
                </a:cubicBezTo>
                <a:lnTo>
                  <a:pt x="977363" y="1545320"/>
                </a:lnTo>
                <a:close/>
                <a:moveTo>
                  <a:pt x="950312" y="1559036"/>
                </a:moveTo>
                <a:cubicBezTo>
                  <a:pt x="963933" y="1554750"/>
                  <a:pt x="974982" y="1539700"/>
                  <a:pt x="965933" y="1527984"/>
                </a:cubicBezTo>
                <a:cubicBezTo>
                  <a:pt x="964600" y="1539795"/>
                  <a:pt x="959075" y="1551607"/>
                  <a:pt x="949931" y="1558465"/>
                </a:cubicBezTo>
                <a:lnTo>
                  <a:pt x="950312" y="1559036"/>
                </a:lnTo>
                <a:close/>
                <a:moveTo>
                  <a:pt x="920785" y="1577133"/>
                </a:moveTo>
                <a:cubicBezTo>
                  <a:pt x="933834" y="1571800"/>
                  <a:pt x="945645" y="1555797"/>
                  <a:pt x="934501" y="1544653"/>
                </a:cubicBezTo>
                <a:cubicBezTo>
                  <a:pt x="934310" y="1557417"/>
                  <a:pt x="928214" y="1570085"/>
                  <a:pt x="920309" y="1576657"/>
                </a:cubicBezTo>
                <a:lnTo>
                  <a:pt x="920785" y="1577133"/>
                </a:lnTo>
                <a:close/>
                <a:moveTo>
                  <a:pt x="883256" y="1602470"/>
                </a:moveTo>
                <a:cubicBezTo>
                  <a:pt x="896496" y="1596183"/>
                  <a:pt x="908879" y="1579324"/>
                  <a:pt x="897449" y="1568085"/>
                </a:cubicBezTo>
                <a:cubicBezTo>
                  <a:pt x="898020" y="1579610"/>
                  <a:pt x="889733" y="1596850"/>
                  <a:pt x="882875" y="1601994"/>
                </a:cubicBezTo>
                <a:lnTo>
                  <a:pt x="883256" y="1602470"/>
                </a:lnTo>
                <a:close/>
                <a:moveTo>
                  <a:pt x="844204" y="1632093"/>
                </a:moveTo>
                <a:cubicBezTo>
                  <a:pt x="858301" y="1624854"/>
                  <a:pt x="871445" y="1606470"/>
                  <a:pt x="862111" y="1594564"/>
                </a:cubicBezTo>
                <a:cubicBezTo>
                  <a:pt x="860301" y="1609137"/>
                  <a:pt x="852681" y="1623520"/>
                  <a:pt x="843728" y="1631521"/>
                </a:cubicBezTo>
                <a:lnTo>
                  <a:pt x="844204" y="1632093"/>
                </a:lnTo>
                <a:close/>
                <a:moveTo>
                  <a:pt x="807247" y="1660858"/>
                </a:moveTo>
                <a:cubicBezTo>
                  <a:pt x="820391" y="1654000"/>
                  <a:pt x="834107" y="1633712"/>
                  <a:pt x="820868" y="1625044"/>
                </a:cubicBezTo>
                <a:cubicBezTo>
                  <a:pt x="821534" y="1638855"/>
                  <a:pt x="814962" y="1652571"/>
                  <a:pt x="806771" y="1660382"/>
                </a:cubicBezTo>
                <a:lnTo>
                  <a:pt x="807247" y="1660858"/>
                </a:lnTo>
                <a:close/>
                <a:moveTo>
                  <a:pt x="766289" y="1692291"/>
                </a:moveTo>
                <a:cubicBezTo>
                  <a:pt x="779339" y="1684957"/>
                  <a:pt x="795245" y="1666764"/>
                  <a:pt x="782291" y="1655429"/>
                </a:cubicBezTo>
                <a:cubicBezTo>
                  <a:pt x="782958" y="1667907"/>
                  <a:pt x="773147" y="1686100"/>
                  <a:pt x="765813" y="1691815"/>
                </a:cubicBezTo>
                <a:lnTo>
                  <a:pt x="766289" y="1692291"/>
                </a:lnTo>
                <a:close/>
                <a:moveTo>
                  <a:pt x="721903" y="1725152"/>
                </a:moveTo>
                <a:cubicBezTo>
                  <a:pt x="736857" y="1717722"/>
                  <a:pt x="753716" y="1699149"/>
                  <a:pt x="744477" y="1686100"/>
                </a:cubicBezTo>
                <a:cubicBezTo>
                  <a:pt x="742001" y="1700387"/>
                  <a:pt x="731714" y="1716770"/>
                  <a:pt x="721522" y="1724580"/>
                </a:cubicBezTo>
                <a:lnTo>
                  <a:pt x="721903" y="1725152"/>
                </a:lnTo>
                <a:close/>
                <a:moveTo>
                  <a:pt x="677612" y="1754394"/>
                </a:moveTo>
                <a:cubicBezTo>
                  <a:pt x="691518" y="1748488"/>
                  <a:pt x="711521" y="1728581"/>
                  <a:pt x="698090" y="1718484"/>
                </a:cubicBezTo>
                <a:cubicBezTo>
                  <a:pt x="696852" y="1732486"/>
                  <a:pt x="687613" y="1746107"/>
                  <a:pt x="677135" y="1753917"/>
                </a:cubicBezTo>
                <a:lnTo>
                  <a:pt x="677612" y="1754394"/>
                </a:lnTo>
                <a:close/>
                <a:moveTo>
                  <a:pt x="634844" y="1779159"/>
                </a:moveTo>
                <a:cubicBezTo>
                  <a:pt x="637607" y="1778968"/>
                  <a:pt x="640464" y="1775634"/>
                  <a:pt x="642750" y="1774396"/>
                </a:cubicBezTo>
                <a:cubicBezTo>
                  <a:pt x="642369" y="1773539"/>
                  <a:pt x="642941" y="1774301"/>
                  <a:pt x="642369" y="1773253"/>
                </a:cubicBezTo>
                <a:cubicBezTo>
                  <a:pt x="651608" y="1767157"/>
                  <a:pt x="660371" y="1755537"/>
                  <a:pt x="652275" y="1747631"/>
                </a:cubicBezTo>
                <a:cubicBezTo>
                  <a:pt x="650370" y="1755537"/>
                  <a:pt x="645893" y="1763442"/>
                  <a:pt x="640274" y="1769538"/>
                </a:cubicBezTo>
                <a:cubicBezTo>
                  <a:pt x="641036" y="1771158"/>
                  <a:pt x="640559" y="1771158"/>
                  <a:pt x="641512" y="1772301"/>
                </a:cubicBezTo>
                <a:cubicBezTo>
                  <a:pt x="639607" y="1774587"/>
                  <a:pt x="636654" y="1776873"/>
                  <a:pt x="634559" y="1778683"/>
                </a:cubicBezTo>
                <a:lnTo>
                  <a:pt x="634844" y="1779159"/>
                </a:lnTo>
                <a:close/>
                <a:moveTo>
                  <a:pt x="581028" y="1809067"/>
                </a:moveTo>
                <a:cubicBezTo>
                  <a:pt x="594649" y="1804686"/>
                  <a:pt x="619414" y="1787065"/>
                  <a:pt x="607698" y="1774491"/>
                </a:cubicBezTo>
                <a:cubicBezTo>
                  <a:pt x="604269" y="1788398"/>
                  <a:pt x="592458" y="1801828"/>
                  <a:pt x="580742" y="1808591"/>
                </a:cubicBezTo>
                <a:lnTo>
                  <a:pt x="581028" y="1809067"/>
                </a:lnTo>
                <a:close/>
                <a:moveTo>
                  <a:pt x="537023" y="1828212"/>
                </a:moveTo>
                <a:cubicBezTo>
                  <a:pt x="550643" y="1825069"/>
                  <a:pt x="577123" y="1809734"/>
                  <a:pt x="565407" y="1796685"/>
                </a:cubicBezTo>
                <a:cubicBezTo>
                  <a:pt x="560835" y="1811163"/>
                  <a:pt x="548072" y="1822307"/>
                  <a:pt x="536737" y="1827736"/>
                </a:cubicBezTo>
                <a:lnTo>
                  <a:pt x="537023" y="1828212"/>
                </a:lnTo>
                <a:close/>
                <a:moveTo>
                  <a:pt x="480063" y="1846120"/>
                </a:moveTo>
                <a:cubicBezTo>
                  <a:pt x="494065" y="1844310"/>
                  <a:pt x="522164" y="1832404"/>
                  <a:pt x="513305" y="1817925"/>
                </a:cubicBezTo>
                <a:cubicBezTo>
                  <a:pt x="507114" y="1830784"/>
                  <a:pt x="492827" y="1841166"/>
                  <a:pt x="479873" y="1845548"/>
                </a:cubicBezTo>
                <a:lnTo>
                  <a:pt x="480063" y="1846120"/>
                </a:lnTo>
                <a:close/>
                <a:moveTo>
                  <a:pt x="419770" y="1858121"/>
                </a:moveTo>
                <a:cubicBezTo>
                  <a:pt x="436248" y="1858026"/>
                  <a:pt x="463775" y="1849549"/>
                  <a:pt x="461394" y="1833928"/>
                </a:cubicBezTo>
                <a:cubicBezTo>
                  <a:pt x="449869" y="1846786"/>
                  <a:pt x="435105" y="1854311"/>
                  <a:pt x="419675" y="1857550"/>
                </a:cubicBezTo>
                <a:lnTo>
                  <a:pt x="419770" y="1858121"/>
                </a:lnTo>
                <a:close/>
                <a:moveTo>
                  <a:pt x="363287" y="1862121"/>
                </a:moveTo>
                <a:cubicBezTo>
                  <a:pt x="376431" y="1863741"/>
                  <a:pt x="407864" y="1858597"/>
                  <a:pt x="401101" y="1843167"/>
                </a:cubicBezTo>
                <a:cubicBezTo>
                  <a:pt x="392147" y="1854311"/>
                  <a:pt x="376622" y="1860312"/>
                  <a:pt x="363191" y="1861645"/>
                </a:cubicBezTo>
                <a:lnTo>
                  <a:pt x="363287" y="1862121"/>
                </a:lnTo>
                <a:close/>
                <a:moveTo>
                  <a:pt x="17434" y="1527889"/>
                </a:moveTo>
                <a:cubicBezTo>
                  <a:pt x="10766" y="1516745"/>
                  <a:pt x="11243" y="1495790"/>
                  <a:pt x="13624" y="1486741"/>
                </a:cubicBezTo>
                <a:cubicBezTo>
                  <a:pt x="8385" y="1494933"/>
                  <a:pt x="4575" y="1531318"/>
                  <a:pt x="17434" y="1527889"/>
                </a:cubicBezTo>
                <a:close/>
                <a:moveTo>
                  <a:pt x="302803" y="1858692"/>
                </a:moveTo>
                <a:cubicBezTo>
                  <a:pt x="315757" y="1862121"/>
                  <a:pt x="347761" y="1861264"/>
                  <a:pt x="344332" y="1845358"/>
                </a:cubicBezTo>
                <a:cubicBezTo>
                  <a:pt x="333569" y="1854692"/>
                  <a:pt x="316138" y="1858978"/>
                  <a:pt x="302803" y="1858121"/>
                </a:cubicBezTo>
                <a:lnTo>
                  <a:pt x="302803" y="1858692"/>
                </a:lnTo>
                <a:close/>
                <a:moveTo>
                  <a:pt x="242891" y="1847929"/>
                </a:moveTo>
                <a:cubicBezTo>
                  <a:pt x="256892" y="1851930"/>
                  <a:pt x="285753" y="1856692"/>
                  <a:pt x="289468" y="1841547"/>
                </a:cubicBezTo>
                <a:cubicBezTo>
                  <a:pt x="271656" y="1850120"/>
                  <a:pt x="249463" y="1848596"/>
                  <a:pt x="241271" y="1846405"/>
                </a:cubicBezTo>
                <a:cubicBezTo>
                  <a:pt x="240795" y="1847262"/>
                  <a:pt x="241557" y="1847548"/>
                  <a:pt x="242891" y="1847929"/>
                </a:cubicBezTo>
                <a:close/>
                <a:moveTo>
                  <a:pt x="187455" y="1828593"/>
                </a:moveTo>
                <a:cubicBezTo>
                  <a:pt x="200885" y="1834499"/>
                  <a:pt x="228698" y="1842691"/>
                  <a:pt x="228794" y="1826879"/>
                </a:cubicBezTo>
                <a:cubicBezTo>
                  <a:pt x="215649" y="1832975"/>
                  <a:pt x="198409" y="1831356"/>
                  <a:pt x="185836" y="1826784"/>
                </a:cubicBezTo>
                <a:cubicBezTo>
                  <a:pt x="185550" y="1827641"/>
                  <a:pt x="186312" y="1828022"/>
                  <a:pt x="187455" y="1828593"/>
                </a:cubicBezTo>
                <a:close/>
                <a:moveTo>
                  <a:pt x="132020" y="1797923"/>
                </a:moveTo>
                <a:cubicBezTo>
                  <a:pt x="141449" y="1804495"/>
                  <a:pt x="170501" y="1820783"/>
                  <a:pt x="174596" y="1805067"/>
                </a:cubicBezTo>
                <a:cubicBezTo>
                  <a:pt x="159928" y="1808115"/>
                  <a:pt x="143164" y="1803352"/>
                  <a:pt x="130781" y="1795923"/>
                </a:cubicBezTo>
                <a:cubicBezTo>
                  <a:pt x="130305" y="1796590"/>
                  <a:pt x="130972" y="1797066"/>
                  <a:pt x="132020" y="1797923"/>
                </a:cubicBezTo>
                <a:close/>
                <a:moveTo>
                  <a:pt x="94110" y="1767729"/>
                </a:moveTo>
                <a:cubicBezTo>
                  <a:pt x="102016" y="1775444"/>
                  <a:pt x="129257" y="1796590"/>
                  <a:pt x="135449" y="1781635"/>
                </a:cubicBezTo>
                <a:cubicBezTo>
                  <a:pt x="121542" y="1783159"/>
                  <a:pt x="100682" y="1772587"/>
                  <a:pt x="93158" y="1765538"/>
                </a:cubicBezTo>
                <a:cubicBezTo>
                  <a:pt x="92491" y="1766205"/>
                  <a:pt x="93158" y="1766681"/>
                  <a:pt x="94110" y="1767729"/>
                </a:cubicBezTo>
                <a:close/>
                <a:moveTo>
                  <a:pt x="58487" y="1728581"/>
                </a:moveTo>
                <a:cubicBezTo>
                  <a:pt x="64487" y="1737058"/>
                  <a:pt x="89062" y="1763538"/>
                  <a:pt x="95920" y="1748965"/>
                </a:cubicBezTo>
                <a:cubicBezTo>
                  <a:pt x="81061" y="1747345"/>
                  <a:pt x="66964" y="1736963"/>
                  <a:pt x="57915" y="1726200"/>
                </a:cubicBezTo>
                <a:cubicBezTo>
                  <a:pt x="57248" y="1726771"/>
                  <a:pt x="57725" y="1727533"/>
                  <a:pt x="58487" y="1728581"/>
                </a:cubicBezTo>
                <a:close/>
                <a:moveTo>
                  <a:pt x="25625" y="1671621"/>
                </a:moveTo>
                <a:cubicBezTo>
                  <a:pt x="29626" y="1681718"/>
                  <a:pt x="46866" y="1712770"/>
                  <a:pt x="57725" y="1701720"/>
                </a:cubicBezTo>
                <a:cubicBezTo>
                  <a:pt x="43437" y="1695815"/>
                  <a:pt x="32293" y="1682766"/>
                  <a:pt x="25625" y="1669240"/>
                </a:cubicBezTo>
                <a:cubicBezTo>
                  <a:pt x="24768" y="1669621"/>
                  <a:pt x="25244" y="1670383"/>
                  <a:pt x="25625" y="1671621"/>
                </a:cubicBezTo>
                <a:close/>
                <a:moveTo>
                  <a:pt x="6385" y="1607709"/>
                </a:moveTo>
                <a:cubicBezTo>
                  <a:pt x="8861" y="1622377"/>
                  <a:pt x="16577" y="1651429"/>
                  <a:pt x="31055" y="1649428"/>
                </a:cubicBezTo>
                <a:cubicBezTo>
                  <a:pt x="18577" y="1638093"/>
                  <a:pt x="10290" y="1621425"/>
                  <a:pt x="6956" y="1605518"/>
                </a:cubicBezTo>
                <a:lnTo>
                  <a:pt x="6480" y="1605613"/>
                </a:lnTo>
                <a:cubicBezTo>
                  <a:pt x="6290" y="1605708"/>
                  <a:pt x="6194" y="1606661"/>
                  <a:pt x="6385" y="1607709"/>
                </a:cubicBezTo>
                <a:close/>
                <a:moveTo>
                  <a:pt x="2861" y="1559131"/>
                </a:moveTo>
                <a:cubicBezTo>
                  <a:pt x="2765" y="1568085"/>
                  <a:pt x="6766" y="1591992"/>
                  <a:pt x="17148" y="1586087"/>
                </a:cubicBezTo>
                <a:cubicBezTo>
                  <a:pt x="7623" y="1575324"/>
                  <a:pt x="3718" y="1559798"/>
                  <a:pt x="3718" y="1546177"/>
                </a:cubicBezTo>
                <a:cubicBezTo>
                  <a:pt x="1241" y="1549035"/>
                  <a:pt x="3146" y="1555893"/>
                  <a:pt x="2861" y="1559131"/>
                </a:cubicBezTo>
                <a:close/>
                <a:moveTo>
                  <a:pt x="2974946" y="2803858"/>
                </a:moveTo>
                <a:cubicBezTo>
                  <a:pt x="2987043" y="2809288"/>
                  <a:pt x="2998664" y="2809002"/>
                  <a:pt x="3008856" y="2802334"/>
                </a:cubicBezTo>
                <a:cubicBezTo>
                  <a:pt x="3001426" y="2800906"/>
                  <a:pt x="2992663" y="2799096"/>
                  <a:pt x="2992187" y="2790047"/>
                </a:cubicBezTo>
                <a:cubicBezTo>
                  <a:pt x="2988853" y="2801858"/>
                  <a:pt x="2981709" y="2802906"/>
                  <a:pt x="2974946" y="2803858"/>
                </a:cubicBezTo>
                <a:close/>
                <a:moveTo>
                  <a:pt x="2905700" y="2797953"/>
                </a:moveTo>
                <a:cubicBezTo>
                  <a:pt x="2917796" y="2808621"/>
                  <a:pt x="2928845" y="2813193"/>
                  <a:pt x="2942371" y="2809573"/>
                </a:cubicBezTo>
                <a:cubicBezTo>
                  <a:pt x="2928655" y="2805668"/>
                  <a:pt x="2927036" y="2800143"/>
                  <a:pt x="2923607" y="2791857"/>
                </a:cubicBezTo>
                <a:cubicBezTo>
                  <a:pt x="2920749" y="2795952"/>
                  <a:pt x="2919320" y="2797476"/>
                  <a:pt x="2917130" y="2798429"/>
                </a:cubicBezTo>
                <a:cubicBezTo>
                  <a:pt x="2914939" y="2799382"/>
                  <a:pt x="2911510" y="2799763"/>
                  <a:pt x="2905700" y="2797953"/>
                </a:cubicBezTo>
                <a:close/>
                <a:moveTo>
                  <a:pt x="3084960" y="2754424"/>
                </a:moveTo>
                <a:cubicBezTo>
                  <a:pt x="3099629" y="2756519"/>
                  <a:pt x="3112678" y="2750899"/>
                  <a:pt x="3123441" y="2742803"/>
                </a:cubicBezTo>
                <a:cubicBezTo>
                  <a:pt x="3111249" y="2743565"/>
                  <a:pt x="3102867" y="2742993"/>
                  <a:pt x="3100772" y="2736040"/>
                </a:cubicBezTo>
                <a:cubicBezTo>
                  <a:pt x="3096390" y="2743375"/>
                  <a:pt x="3090866" y="2749375"/>
                  <a:pt x="3084960" y="2754424"/>
                </a:cubicBezTo>
                <a:close/>
                <a:moveTo>
                  <a:pt x="3052099" y="2510393"/>
                </a:moveTo>
                <a:cubicBezTo>
                  <a:pt x="3054480" y="2513251"/>
                  <a:pt x="3054671" y="2518203"/>
                  <a:pt x="3051909" y="2523442"/>
                </a:cubicBezTo>
                <a:cubicBezTo>
                  <a:pt x="3061624" y="2516775"/>
                  <a:pt x="3066577" y="2511441"/>
                  <a:pt x="3078864" y="2521347"/>
                </a:cubicBezTo>
                <a:cubicBezTo>
                  <a:pt x="3077912" y="2518394"/>
                  <a:pt x="3076197" y="2514584"/>
                  <a:pt x="3074673" y="2512774"/>
                </a:cubicBezTo>
                <a:cubicBezTo>
                  <a:pt x="3069339" y="2506583"/>
                  <a:pt x="3060957" y="2508107"/>
                  <a:pt x="3052099" y="2510393"/>
                </a:cubicBezTo>
                <a:close/>
                <a:moveTo>
                  <a:pt x="3137538" y="2617454"/>
                </a:moveTo>
                <a:cubicBezTo>
                  <a:pt x="3135633" y="2604500"/>
                  <a:pt x="3129156" y="2588403"/>
                  <a:pt x="3121727" y="2578687"/>
                </a:cubicBezTo>
                <a:cubicBezTo>
                  <a:pt x="3121727" y="2585545"/>
                  <a:pt x="3118965" y="2594023"/>
                  <a:pt x="3113250" y="2597356"/>
                </a:cubicBezTo>
                <a:cubicBezTo>
                  <a:pt x="3117345" y="2599166"/>
                  <a:pt x="3121155" y="2601452"/>
                  <a:pt x="3124775" y="2604214"/>
                </a:cubicBezTo>
                <a:cubicBezTo>
                  <a:pt x="3129728" y="2608215"/>
                  <a:pt x="3133919" y="2612692"/>
                  <a:pt x="3137538" y="2617454"/>
                </a:cubicBezTo>
                <a:close/>
                <a:moveTo>
                  <a:pt x="2817403" y="2507250"/>
                </a:moveTo>
                <a:cubicBezTo>
                  <a:pt x="2964564" y="2646029"/>
                  <a:pt x="2846645" y="2746327"/>
                  <a:pt x="2899890" y="2789285"/>
                </a:cubicBezTo>
                <a:cubicBezTo>
                  <a:pt x="2919511" y="2795667"/>
                  <a:pt x="2928845" y="2779189"/>
                  <a:pt x="2915129" y="2762234"/>
                </a:cubicBezTo>
                <a:cubicBezTo>
                  <a:pt x="2892746" y="2732516"/>
                  <a:pt x="2915796" y="2701274"/>
                  <a:pt x="2944467" y="2683367"/>
                </a:cubicBezTo>
                <a:cubicBezTo>
                  <a:pt x="2951991" y="2681176"/>
                  <a:pt x="2957706" y="2685939"/>
                  <a:pt x="2954753" y="2692606"/>
                </a:cubicBezTo>
                <a:cubicBezTo>
                  <a:pt x="2944943" y="2719657"/>
                  <a:pt x="3038383" y="2729944"/>
                  <a:pt x="3007808" y="2776712"/>
                </a:cubicBezTo>
                <a:cubicBezTo>
                  <a:pt x="2992187" y="2772711"/>
                  <a:pt x="2997044" y="2791952"/>
                  <a:pt x="2998283" y="2792143"/>
                </a:cubicBezTo>
                <a:cubicBezTo>
                  <a:pt x="3023143" y="2815002"/>
                  <a:pt x="3054385" y="2770044"/>
                  <a:pt x="3040669" y="2746994"/>
                </a:cubicBezTo>
                <a:cubicBezTo>
                  <a:pt x="3026001" y="2720324"/>
                  <a:pt x="2976566" y="2704703"/>
                  <a:pt x="2972565" y="2672509"/>
                </a:cubicBezTo>
                <a:cubicBezTo>
                  <a:pt x="2972565" y="2671366"/>
                  <a:pt x="2973613" y="2670413"/>
                  <a:pt x="2974661" y="2670127"/>
                </a:cubicBezTo>
                <a:cubicBezTo>
                  <a:pt x="2978280" y="2669080"/>
                  <a:pt x="2982185" y="2670508"/>
                  <a:pt x="2984186" y="2673651"/>
                </a:cubicBezTo>
                <a:cubicBezTo>
                  <a:pt x="2998759" y="2696607"/>
                  <a:pt x="3035049" y="2697750"/>
                  <a:pt x="3044669" y="2697369"/>
                </a:cubicBezTo>
                <a:cubicBezTo>
                  <a:pt x="3062195" y="2696607"/>
                  <a:pt x="3084770" y="2684796"/>
                  <a:pt x="3107725" y="2693749"/>
                </a:cubicBezTo>
                <a:cubicBezTo>
                  <a:pt x="3130585" y="2702703"/>
                  <a:pt x="3088675" y="2722705"/>
                  <a:pt x="3113440" y="2733850"/>
                </a:cubicBezTo>
                <a:cubicBezTo>
                  <a:pt x="3136967" y="2744422"/>
                  <a:pt x="3146968" y="2713942"/>
                  <a:pt x="3146968" y="2713942"/>
                </a:cubicBezTo>
                <a:cubicBezTo>
                  <a:pt x="3151635" y="2700226"/>
                  <a:pt x="3137348" y="2685177"/>
                  <a:pt x="3125251" y="2677081"/>
                </a:cubicBezTo>
                <a:cubicBezTo>
                  <a:pt x="3085818" y="2654887"/>
                  <a:pt x="3039717" y="2691463"/>
                  <a:pt x="2989139" y="2644410"/>
                </a:cubicBezTo>
                <a:cubicBezTo>
                  <a:pt x="2985805" y="2641362"/>
                  <a:pt x="2985519" y="2636123"/>
                  <a:pt x="2988758" y="2632789"/>
                </a:cubicBezTo>
                <a:cubicBezTo>
                  <a:pt x="2991425" y="2630027"/>
                  <a:pt x="2995616" y="2629646"/>
                  <a:pt x="2998950" y="2631551"/>
                </a:cubicBezTo>
                <a:cubicBezTo>
                  <a:pt x="3028858" y="2651935"/>
                  <a:pt x="3057052" y="2622026"/>
                  <a:pt x="3065339" y="2607929"/>
                </a:cubicBezTo>
                <a:cubicBezTo>
                  <a:pt x="3073626" y="2593832"/>
                  <a:pt x="3074102" y="2601738"/>
                  <a:pt x="3098200" y="2598118"/>
                </a:cubicBezTo>
                <a:cubicBezTo>
                  <a:pt x="3122298" y="2594499"/>
                  <a:pt x="3116869" y="2571543"/>
                  <a:pt x="3116869" y="2571543"/>
                </a:cubicBezTo>
                <a:lnTo>
                  <a:pt x="3116869" y="2571543"/>
                </a:lnTo>
                <a:cubicBezTo>
                  <a:pt x="3105153" y="2526585"/>
                  <a:pt x="3075054" y="2618692"/>
                  <a:pt x="2990949" y="2616311"/>
                </a:cubicBezTo>
                <a:cubicBezTo>
                  <a:pt x="2980947" y="2616692"/>
                  <a:pt x="2979900" y="2601071"/>
                  <a:pt x="2989901" y="2600118"/>
                </a:cubicBezTo>
                <a:cubicBezTo>
                  <a:pt x="3006474" y="2598404"/>
                  <a:pt x="3010570" y="2562876"/>
                  <a:pt x="3022571" y="2550017"/>
                </a:cubicBezTo>
                <a:cubicBezTo>
                  <a:pt x="3029620" y="2539920"/>
                  <a:pt x="3053147" y="2525633"/>
                  <a:pt x="3049146" y="2515346"/>
                </a:cubicBezTo>
                <a:cubicBezTo>
                  <a:pt x="3045527" y="2507250"/>
                  <a:pt x="3033716" y="2508583"/>
                  <a:pt x="3027810" y="2512774"/>
                </a:cubicBezTo>
                <a:cubicBezTo>
                  <a:pt x="3008189" y="2529538"/>
                  <a:pt x="3014570" y="2565162"/>
                  <a:pt x="2990853" y="2583259"/>
                </a:cubicBezTo>
                <a:cubicBezTo>
                  <a:pt x="2936466" y="2616692"/>
                  <a:pt x="2899509" y="2548969"/>
                  <a:pt x="2891508" y="2504868"/>
                </a:cubicBezTo>
                <a:cubicBezTo>
                  <a:pt x="2891508" y="2505059"/>
                  <a:pt x="2856360" y="2511536"/>
                  <a:pt x="2817403" y="2507250"/>
                </a:cubicBezTo>
                <a:close/>
                <a:moveTo>
                  <a:pt x="2449643" y="1627711"/>
                </a:moveTo>
                <a:cubicBezTo>
                  <a:pt x="2453453" y="1593612"/>
                  <a:pt x="2490791" y="1538271"/>
                  <a:pt x="2515842" y="1493599"/>
                </a:cubicBezTo>
                <a:cubicBezTo>
                  <a:pt x="2535653" y="1460071"/>
                  <a:pt x="2555846" y="1423781"/>
                  <a:pt x="2584231" y="1397111"/>
                </a:cubicBezTo>
                <a:cubicBezTo>
                  <a:pt x="2624236" y="1355963"/>
                  <a:pt x="2691959" y="1333675"/>
                  <a:pt x="2736726" y="1376537"/>
                </a:cubicBezTo>
                <a:cubicBezTo>
                  <a:pt x="2785685" y="1420447"/>
                  <a:pt x="2775112" y="1496742"/>
                  <a:pt x="2713676" y="1522936"/>
                </a:cubicBezTo>
                <a:cubicBezTo>
                  <a:pt x="2679005" y="1540272"/>
                  <a:pt x="2613187" y="1539319"/>
                  <a:pt x="2585374" y="1559512"/>
                </a:cubicBezTo>
                <a:cubicBezTo>
                  <a:pt x="2572325" y="1566561"/>
                  <a:pt x="2562895" y="1573800"/>
                  <a:pt x="2555846" y="1578753"/>
                </a:cubicBezTo>
                <a:cubicBezTo>
                  <a:pt x="2507269" y="1621520"/>
                  <a:pt x="2562514" y="1700863"/>
                  <a:pt x="2592803" y="1731915"/>
                </a:cubicBezTo>
                <a:lnTo>
                  <a:pt x="2593280" y="1731629"/>
                </a:lnTo>
                <a:cubicBezTo>
                  <a:pt x="2616140" y="1739630"/>
                  <a:pt x="2650049" y="1735439"/>
                  <a:pt x="2667003" y="1714484"/>
                </a:cubicBezTo>
                <a:cubicBezTo>
                  <a:pt x="2688053" y="1689243"/>
                  <a:pt x="2670432" y="1658572"/>
                  <a:pt x="2687292" y="1635808"/>
                </a:cubicBezTo>
                <a:cubicBezTo>
                  <a:pt x="2705675" y="1618948"/>
                  <a:pt x="2725296" y="1629235"/>
                  <a:pt x="2702722" y="1655620"/>
                </a:cubicBezTo>
                <a:cubicBezTo>
                  <a:pt x="2680719" y="1677051"/>
                  <a:pt x="2691578" y="1720104"/>
                  <a:pt x="2670909" y="1730391"/>
                </a:cubicBezTo>
                <a:cubicBezTo>
                  <a:pt x="2666241" y="1732391"/>
                  <a:pt x="2663860" y="1737058"/>
                  <a:pt x="2665384" y="1740963"/>
                </a:cubicBezTo>
                <a:cubicBezTo>
                  <a:pt x="2684529" y="1761442"/>
                  <a:pt x="2763206" y="1692005"/>
                  <a:pt x="2769207" y="1672955"/>
                </a:cubicBezTo>
                <a:cubicBezTo>
                  <a:pt x="2776255" y="1658096"/>
                  <a:pt x="2792733" y="1638570"/>
                  <a:pt x="2803782" y="1658191"/>
                </a:cubicBezTo>
                <a:lnTo>
                  <a:pt x="2803782" y="1658191"/>
                </a:lnTo>
                <a:cubicBezTo>
                  <a:pt x="2803782" y="1658191"/>
                  <a:pt x="2816546" y="1677432"/>
                  <a:pt x="2790828" y="1689529"/>
                </a:cubicBezTo>
                <a:cubicBezTo>
                  <a:pt x="2765111" y="1701625"/>
                  <a:pt x="2762253" y="1694386"/>
                  <a:pt x="2757205" y="1710483"/>
                </a:cubicBezTo>
                <a:cubicBezTo>
                  <a:pt x="2752157" y="1726486"/>
                  <a:pt x="2729583" y="1764300"/>
                  <a:pt x="2690244" y="1756299"/>
                </a:cubicBezTo>
                <a:cubicBezTo>
                  <a:pt x="2686053" y="1755727"/>
                  <a:pt x="2681386" y="1757632"/>
                  <a:pt x="2679291" y="1761157"/>
                </a:cubicBezTo>
                <a:cubicBezTo>
                  <a:pt x="2676719" y="1765443"/>
                  <a:pt x="2678624" y="1770205"/>
                  <a:pt x="2683196" y="1771825"/>
                </a:cubicBezTo>
                <a:cubicBezTo>
                  <a:pt x="2750728" y="1797161"/>
                  <a:pt x="2794067" y="1747059"/>
                  <a:pt x="2844549" y="1752965"/>
                </a:cubicBezTo>
                <a:cubicBezTo>
                  <a:pt x="2858360" y="1755632"/>
                  <a:pt x="2880935" y="1764490"/>
                  <a:pt x="2879601" y="1779349"/>
                </a:cubicBezTo>
                <a:cubicBezTo>
                  <a:pt x="2879601" y="1779349"/>
                  <a:pt x="2877506" y="1811258"/>
                  <a:pt x="2848169" y="1809925"/>
                </a:cubicBezTo>
                <a:cubicBezTo>
                  <a:pt x="2821308" y="1810115"/>
                  <a:pt x="2849978" y="1782207"/>
                  <a:pt x="2836453" y="1775825"/>
                </a:cubicBezTo>
                <a:cubicBezTo>
                  <a:pt x="2807592" y="1770396"/>
                  <a:pt x="2780827" y="1793827"/>
                  <a:pt x="2760825" y="1800971"/>
                </a:cubicBezTo>
                <a:cubicBezTo>
                  <a:pt x="2749871" y="1805733"/>
                  <a:pt x="2705484" y="1816401"/>
                  <a:pt x="2684529" y="1799923"/>
                </a:cubicBezTo>
                <a:cubicBezTo>
                  <a:pt x="2657097" y="1797351"/>
                  <a:pt x="2689101" y="1822021"/>
                  <a:pt x="2703008" y="1825641"/>
                </a:cubicBezTo>
                <a:cubicBezTo>
                  <a:pt x="2719295" y="1831927"/>
                  <a:pt x="2739869" y="1833642"/>
                  <a:pt x="2755871" y="1839738"/>
                </a:cubicBezTo>
                <a:cubicBezTo>
                  <a:pt x="2797972" y="1850025"/>
                  <a:pt x="2778541" y="1916604"/>
                  <a:pt x="2738631" y="1906317"/>
                </a:cubicBezTo>
                <a:cubicBezTo>
                  <a:pt x="2735012" y="1906222"/>
                  <a:pt x="2724344" y="1890220"/>
                  <a:pt x="2743108" y="1887934"/>
                </a:cubicBezTo>
                <a:cubicBezTo>
                  <a:pt x="2757015" y="1860121"/>
                  <a:pt x="2717295" y="1847167"/>
                  <a:pt x="2696340" y="1846786"/>
                </a:cubicBezTo>
                <a:cubicBezTo>
                  <a:pt x="2685386" y="1845548"/>
                  <a:pt x="2658240" y="1844119"/>
                  <a:pt x="2659098" y="1829165"/>
                </a:cubicBezTo>
                <a:cubicBezTo>
                  <a:pt x="2659574" y="1826688"/>
                  <a:pt x="2658717" y="1824307"/>
                  <a:pt x="2656811" y="1822688"/>
                </a:cubicBezTo>
                <a:cubicBezTo>
                  <a:pt x="2637190" y="1818021"/>
                  <a:pt x="2621283" y="1857550"/>
                  <a:pt x="2618045" y="1867646"/>
                </a:cubicBezTo>
                <a:cubicBezTo>
                  <a:pt x="2611663" y="1882505"/>
                  <a:pt x="2621759" y="1900603"/>
                  <a:pt x="2635666" y="1908032"/>
                </a:cubicBezTo>
                <a:cubicBezTo>
                  <a:pt x="2658621" y="1920795"/>
                  <a:pt x="2646906" y="1938036"/>
                  <a:pt x="2626712" y="1938512"/>
                </a:cubicBezTo>
                <a:cubicBezTo>
                  <a:pt x="2601948" y="1935178"/>
                  <a:pt x="2595280" y="1907556"/>
                  <a:pt x="2590899" y="1886982"/>
                </a:cubicBezTo>
                <a:cubicBezTo>
                  <a:pt x="2582040" y="1812782"/>
                  <a:pt x="2619188" y="1822593"/>
                  <a:pt x="2556037" y="1755918"/>
                </a:cubicBezTo>
                <a:lnTo>
                  <a:pt x="2556132" y="1755822"/>
                </a:lnTo>
                <a:cubicBezTo>
                  <a:pt x="2498220" y="1705150"/>
                  <a:pt x="2444309" y="1643142"/>
                  <a:pt x="2449643" y="1627711"/>
                </a:cubicBezTo>
                <a:close/>
                <a:moveTo>
                  <a:pt x="2496696" y="1674003"/>
                </a:moveTo>
                <a:lnTo>
                  <a:pt x="2497839" y="1677241"/>
                </a:lnTo>
                <a:cubicBezTo>
                  <a:pt x="2504602" y="1658763"/>
                  <a:pt x="2510412" y="1658096"/>
                  <a:pt x="2528415" y="1654953"/>
                </a:cubicBezTo>
                <a:cubicBezTo>
                  <a:pt x="2514794" y="1642570"/>
                  <a:pt x="2489457" y="1655048"/>
                  <a:pt x="2496696" y="1674003"/>
                </a:cubicBezTo>
                <a:close/>
                <a:moveTo>
                  <a:pt x="2472788" y="1621520"/>
                </a:moveTo>
                <a:cubicBezTo>
                  <a:pt x="2470407" y="1625235"/>
                  <a:pt x="2469264" y="1629997"/>
                  <a:pt x="2468217" y="1634379"/>
                </a:cubicBezTo>
                <a:cubicBezTo>
                  <a:pt x="2486504" y="1615138"/>
                  <a:pt x="2502983" y="1621615"/>
                  <a:pt x="2524033" y="1630950"/>
                </a:cubicBezTo>
                <a:cubicBezTo>
                  <a:pt x="2516127" y="1611233"/>
                  <a:pt x="2485076" y="1601041"/>
                  <a:pt x="2472788" y="1621520"/>
                </a:cubicBezTo>
                <a:close/>
                <a:moveTo>
                  <a:pt x="2484981" y="1570752"/>
                </a:moveTo>
                <a:lnTo>
                  <a:pt x="2482504" y="1573228"/>
                </a:lnTo>
                <a:cubicBezTo>
                  <a:pt x="2501744" y="1571704"/>
                  <a:pt x="2517746" y="1572657"/>
                  <a:pt x="2528510" y="1592469"/>
                </a:cubicBezTo>
                <a:cubicBezTo>
                  <a:pt x="2535844" y="1567608"/>
                  <a:pt x="2501554" y="1552273"/>
                  <a:pt x="2484981" y="1570752"/>
                </a:cubicBezTo>
                <a:close/>
                <a:moveTo>
                  <a:pt x="2656716" y="1375775"/>
                </a:moveTo>
                <a:cubicBezTo>
                  <a:pt x="2628141" y="1377775"/>
                  <a:pt x="2628618" y="1402921"/>
                  <a:pt x="2637095" y="1416733"/>
                </a:cubicBezTo>
                <a:cubicBezTo>
                  <a:pt x="2647001" y="1430067"/>
                  <a:pt x="2651573" y="1430353"/>
                  <a:pt x="2657669" y="1433878"/>
                </a:cubicBezTo>
                <a:cubicBezTo>
                  <a:pt x="2645762" y="1418542"/>
                  <a:pt x="2644810" y="1389872"/>
                  <a:pt x="2657669" y="1378251"/>
                </a:cubicBezTo>
                <a:lnTo>
                  <a:pt x="2657669" y="1378251"/>
                </a:lnTo>
                <a:lnTo>
                  <a:pt x="2659955" y="1375966"/>
                </a:lnTo>
                <a:lnTo>
                  <a:pt x="2656716" y="1375775"/>
                </a:lnTo>
                <a:close/>
                <a:moveTo>
                  <a:pt x="2714343" y="1387872"/>
                </a:moveTo>
                <a:cubicBezTo>
                  <a:pt x="2697674" y="1363869"/>
                  <a:pt x="2666908" y="1376156"/>
                  <a:pt x="2662908" y="1400159"/>
                </a:cubicBezTo>
                <a:cubicBezTo>
                  <a:pt x="2660050" y="1413304"/>
                  <a:pt x="2664622" y="1425400"/>
                  <a:pt x="2668242" y="1436259"/>
                </a:cubicBezTo>
                <a:cubicBezTo>
                  <a:pt x="2674337" y="1405588"/>
                  <a:pt x="2689006" y="1387872"/>
                  <a:pt x="2716438" y="1390253"/>
                </a:cubicBezTo>
                <a:lnTo>
                  <a:pt x="2714343" y="1387872"/>
                </a:lnTo>
                <a:close/>
                <a:moveTo>
                  <a:pt x="2737107" y="1419209"/>
                </a:moveTo>
                <a:cubicBezTo>
                  <a:pt x="2735107" y="1413113"/>
                  <a:pt x="2728535" y="1407398"/>
                  <a:pt x="2724725" y="1405683"/>
                </a:cubicBezTo>
                <a:cubicBezTo>
                  <a:pt x="2693768" y="1397206"/>
                  <a:pt x="2683291" y="1425019"/>
                  <a:pt x="2680338" y="1429401"/>
                </a:cubicBezTo>
                <a:cubicBezTo>
                  <a:pt x="2696912" y="1416828"/>
                  <a:pt x="2726344" y="1416542"/>
                  <a:pt x="2738250" y="1431687"/>
                </a:cubicBezTo>
                <a:cubicBezTo>
                  <a:pt x="2738631" y="1427496"/>
                  <a:pt x="2738536" y="1422543"/>
                  <a:pt x="2737107" y="1419209"/>
                </a:cubicBezTo>
                <a:close/>
                <a:moveTo>
                  <a:pt x="2723391" y="1474645"/>
                </a:moveTo>
                <a:cubicBezTo>
                  <a:pt x="2724344" y="1480359"/>
                  <a:pt x="2723772" y="1483026"/>
                  <a:pt x="2723963" y="1488075"/>
                </a:cubicBezTo>
                <a:cubicBezTo>
                  <a:pt x="2748156" y="1471501"/>
                  <a:pt x="2741965" y="1444450"/>
                  <a:pt x="2719010" y="1435973"/>
                </a:cubicBezTo>
                <a:cubicBezTo>
                  <a:pt x="2702436" y="1430639"/>
                  <a:pt x="2691578" y="1435497"/>
                  <a:pt x="2677957" y="1439878"/>
                </a:cubicBezTo>
                <a:cubicBezTo>
                  <a:pt x="2697769" y="1443688"/>
                  <a:pt x="2720724" y="1454451"/>
                  <a:pt x="2723391" y="1474645"/>
                </a:cubicBezTo>
                <a:close/>
                <a:moveTo>
                  <a:pt x="2685768" y="1510078"/>
                </a:moveTo>
                <a:cubicBezTo>
                  <a:pt x="2707294" y="1510363"/>
                  <a:pt x="2714819" y="1489694"/>
                  <a:pt x="2707961" y="1473883"/>
                </a:cubicBezTo>
                <a:cubicBezTo>
                  <a:pt x="2702627" y="1462453"/>
                  <a:pt x="2693673" y="1456166"/>
                  <a:pt x="2684815" y="1451975"/>
                </a:cubicBezTo>
                <a:cubicBezTo>
                  <a:pt x="2697007" y="1468929"/>
                  <a:pt x="2698531" y="1496076"/>
                  <a:pt x="2682529" y="1509887"/>
                </a:cubicBezTo>
                <a:lnTo>
                  <a:pt x="2685768" y="1510078"/>
                </a:lnTo>
                <a:close/>
                <a:moveTo>
                  <a:pt x="2628141" y="1498076"/>
                </a:moveTo>
                <a:cubicBezTo>
                  <a:pt x="2645382" y="1522936"/>
                  <a:pt x="2677671" y="1509220"/>
                  <a:pt x="2680052" y="1482455"/>
                </a:cubicBezTo>
                <a:cubicBezTo>
                  <a:pt x="2681672" y="1469501"/>
                  <a:pt x="2677481" y="1459881"/>
                  <a:pt x="2674242" y="1449689"/>
                </a:cubicBezTo>
                <a:cubicBezTo>
                  <a:pt x="2668718" y="1477407"/>
                  <a:pt x="2655287" y="1498457"/>
                  <a:pt x="2626046" y="1495695"/>
                </a:cubicBezTo>
                <a:lnTo>
                  <a:pt x="2628141" y="1498076"/>
                </a:lnTo>
                <a:close/>
                <a:moveTo>
                  <a:pt x="2608520" y="1472358"/>
                </a:moveTo>
                <a:cubicBezTo>
                  <a:pt x="2626141" y="1494457"/>
                  <a:pt x="2654526" y="1475787"/>
                  <a:pt x="2662241" y="1456547"/>
                </a:cubicBezTo>
                <a:cubicBezTo>
                  <a:pt x="2645096" y="1469501"/>
                  <a:pt x="2616140" y="1469120"/>
                  <a:pt x="2604329" y="1454261"/>
                </a:cubicBezTo>
                <a:cubicBezTo>
                  <a:pt x="2603376" y="1460929"/>
                  <a:pt x="2605186" y="1468358"/>
                  <a:pt x="2608520" y="1472358"/>
                </a:cubicBezTo>
                <a:close/>
                <a:moveTo>
                  <a:pt x="2604519" y="1432354"/>
                </a:moveTo>
                <a:cubicBezTo>
                  <a:pt x="2615378" y="1457309"/>
                  <a:pt x="2645762" y="1454166"/>
                  <a:pt x="2664527" y="1445974"/>
                </a:cubicBezTo>
                <a:cubicBezTo>
                  <a:pt x="2636904" y="1440164"/>
                  <a:pt x="2616044" y="1427877"/>
                  <a:pt x="2618521" y="1397778"/>
                </a:cubicBezTo>
                <a:cubicBezTo>
                  <a:pt x="2601281" y="1409875"/>
                  <a:pt x="2601662" y="1424353"/>
                  <a:pt x="2604519" y="1432354"/>
                </a:cubicBezTo>
                <a:close/>
                <a:moveTo>
                  <a:pt x="2567658" y="1485789"/>
                </a:moveTo>
                <a:cubicBezTo>
                  <a:pt x="2590613" y="1495790"/>
                  <a:pt x="2589089" y="1524841"/>
                  <a:pt x="2589851" y="1547511"/>
                </a:cubicBezTo>
                <a:cubicBezTo>
                  <a:pt x="2611282" y="1503600"/>
                  <a:pt x="2582231" y="1455213"/>
                  <a:pt x="2533177" y="1482931"/>
                </a:cubicBezTo>
                <a:cubicBezTo>
                  <a:pt x="2544893" y="1482645"/>
                  <a:pt x="2556799" y="1481979"/>
                  <a:pt x="2567658" y="1485789"/>
                </a:cubicBezTo>
                <a:close/>
                <a:moveTo>
                  <a:pt x="2554037" y="1556179"/>
                </a:moveTo>
                <a:lnTo>
                  <a:pt x="2554989" y="1559512"/>
                </a:lnTo>
                <a:cubicBezTo>
                  <a:pt x="2572706" y="1533700"/>
                  <a:pt x="2534892" y="1508363"/>
                  <a:pt x="2511555" y="1522174"/>
                </a:cubicBezTo>
                <a:cubicBezTo>
                  <a:pt x="2531843" y="1527032"/>
                  <a:pt x="2550608" y="1535128"/>
                  <a:pt x="2554037" y="1556179"/>
                </a:cubicBezTo>
                <a:close/>
                <a:moveTo>
                  <a:pt x="2546036" y="1691053"/>
                </a:moveTo>
                <a:cubicBezTo>
                  <a:pt x="2532986" y="1680861"/>
                  <a:pt x="2513270" y="1696291"/>
                  <a:pt x="2522700" y="1711245"/>
                </a:cubicBezTo>
                <a:cubicBezTo>
                  <a:pt x="2528319" y="1699149"/>
                  <a:pt x="2535844" y="1695815"/>
                  <a:pt x="2548322" y="1692767"/>
                </a:cubicBezTo>
                <a:lnTo>
                  <a:pt x="2546036" y="1691053"/>
                </a:lnTo>
                <a:close/>
                <a:moveTo>
                  <a:pt x="2714438" y="1924415"/>
                </a:moveTo>
                <a:cubicBezTo>
                  <a:pt x="2729487" y="1924987"/>
                  <a:pt x="2742060" y="1920795"/>
                  <a:pt x="2751776" y="1910794"/>
                </a:cubicBezTo>
                <a:cubicBezTo>
                  <a:pt x="2743108" y="1912128"/>
                  <a:pt x="2732726" y="1913557"/>
                  <a:pt x="2729583" y="1905460"/>
                </a:cubicBezTo>
                <a:cubicBezTo>
                  <a:pt x="2729487" y="1908508"/>
                  <a:pt x="2729011" y="1911080"/>
                  <a:pt x="2728059" y="1913175"/>
                </a:cubicBezTo>
                <a:cubicBezTo>
                  <a:pt x="2725487" y="1919367"/>
                  <a:pt x="2719772" y="1921938"/>
                  <a:pt x="2714438" y="1924415"/>
                </a:cubicBezTo>
                <a:close/>
                <a:moveTo>
                  <a:pt x="2635476" y="1943941"/>
                </a:moveTo>
                <a:cubicBezTo>
                  <a:pt x="2650525" y="1949180"/>
                  <a:pt x="2666813" y="1949751"/>
                  <a:pt x="2679767" y="1941465"/>
                </a:cubicBezTo>
                <a:cubicBezTo>
                  <a:pt x="2663479" y="1942608"/>
                  <a:pt x="2660621" y="1938988"/>
                  <a:pt x="2653668" y="1931845"/>
                </a:cubicBezTo>
                <a:cubicBezTo>
                  <a:pt x="2649192" y="1941941"/>
                  <a:pt x="2647858" y="1942322"/>
                  <a:pt x="2635476" y="1943941"/>
                </a:cubicBezTo>
                <a:close/>
                <a:moveTo>
                  <a:pt x="2822356" y="1838976"/>
                </a:moveTo>
                <a:cubicBezTo>
                  <a:pt x="2839215" y="1835547"/>
                  <a:pt x="2851502" y="1826308"/>
                  <a:pt x="2861790" y="1814306"/>
                </a:cubicBezTo>
                <a:cubicBezTo>
                  <a:pt x="2848454" y="1819450"/>
                  <a:pt x="2838929" y="1821926"/>
                  <a:pt x="2834548" y="1816211"/>
                </a:cubicBezTo>
                <a:cubicBezTo>
                  <a:pt x="2831786" y="1824498"/>
                  <a:pt x="2827404" y="1832213"/>
                  <a:pt x="2822356" y="1838976"/>
                </a:cubicBezTo>
                <a:close/>
                <a:moveTo>
                  <a:pt x="2717200" y="1636855"/>
                </a:moveTo>
                <a:cubicBezTo>
                  <a:pt x="2725868" y="1627425"/>
                  <a:pt x="2729773" y="1620377"/>
                  <a:pt x="2746632" y="1625235"/>
                </a:cubicBezTo>
                <a:cubicBezTo>
                  <a:pt x="2738441" y="1612852"/>
                  <a:pt x="2724439" y="1617615"/>
                  <a:pt x="2713485" y="1624758"/>
                </a:cubicBezTo>
                <a:cubicBezTo>
                  <a:pt x="2717105" y="1626568"/>
                  <a:pt x="2718724" y="1631045"/>
                  <a:pt x="2717200" y="1636855"/>
                </a:cubicBezTo>
                <a:close/>
                <a:moveTo>
                  <a:pt x="2811212" y="1662954"/>
                </a:moveTo>
                <a:cubicBezTo>
                  <a:pt x="2813307" y="1669336"/>
                  <a:pt x="2812736" y="1678099"/>
                  <a:pt x="2807307" y="1683337"/>
                </a:cubicBezTo>
                <a:cubicBezTo>
                  <a:pt x="2818736" y="1683718"/>
                  <a:pt x="2830928" y="1687433"/>
                  <a:pt x="2840358" y="1693148"/>
                </a:cubicBezTo>
                <a:cubicBezTo>
                  <a:pt x="2835691" y="1684290"/>
                  <a:pt x="2827214" y="1674574"/>
                  <a:pt x="2818451" y="1667812"/>
                </a:cubicBezTo>
                <a:cubicBezTo>
                  <a:pt x="2816069" y="1665907"/>
                  <a:pt x="2813593" y="1664287"/>
                  <a:pt x="2811212" y="1662954"/>
                </a:cubicBezTo>
                <a:close/>
                <a:moveTo>
                  <a:pt x="2200278" y="2202450"/>
                </a:moveTo>
                <a:cubicBezTo>
                  <a:pt x="2251809" y="2116249"/>
                  <a:pt x="2381348" y="2045478"/>
                  <a:pt x="2435451" y="2164064"/>
                </a:cubicBezTo>
                <a:cubicBezTo>
                  <a:pt x="2454405" y="2208165"/>
                  <a:pt x="2431355" y="2258933"/>
                  <a:pt x="2387730" y="2277888"/>
                </a:cubicBezTo>
                <a:cubicBezTo>
                  <a:pt x="2369823" y="2286555"/>
                  <a:pt x="2347344" y="2292271"/>
                  <a:pt x="2320008" y="2293699"/>
                </a:cubicBezTo>
                <a:cubicBezTo>
                  <a:pt x="2261429" y="2296843"/>
                  <a:pt x="2230092" y="2319417"/>
                  <a:pt x="2212565" y="2330371"/>
                </a:cubicBezTo>
                <a:cubicBezTo>
                  <a:pt x="2159416" y="2372280"/>
                  <a:pt x="2212661" y="2458386"/>
                  <a:pt x="2242569" y="2492581"/>
                </a:cubicBezTo>
                <a:lnTo>
                  <a:pt x="2243141" y="2492295"/>
                </a:lnTo>
                <a:cubicBezTo>
                  <a:pt x="2266668" y="2501916"/>
                  <a:pt x="2302196" y="2499439"/>
                  <a:pt x="2321151" y="2478484"/>
                </a:cubicBezTo>
                <a:cubicBezTo>
                  <a:pt x="2344582" y="2453243"/>
                  <a:pt x="2327818" y="2420191"/>
                  <a:pt x="2346773" y="2397426"/>
                </a:cubicBezTo>
                <a:cubicBezTo>
                  <a:pt x="2366966" y="2380853"/>
                  <a:pt x="2386873" y="2392664"/>
                  <a:pt x="2361822" y="2419048"/>
                </a:cubicBezTo>
                <a:cubicBezTo>
                  <a:pt x="2337438" y="2440575"/>
                  <a:pt x="2346487" y="2486009"/>
                  <a:pt x="2324294" y="2495439"/>
                </a:cubicBezTo>
                <a:cubicBezTo>
                  <a:pt x="2319341" y="2497249"/>
                  <a:pt x="2316483" y="2502011"/>
                  <a:pt x="2317912" y="2506107"/>
                </a:cubicBezTo>
                <a:cubicBezTo>
                  <a:pt x="2335819" y="2528872"/>
                  <a:pt x="2423449" y="2460196"/>
                  <a:pt x="2430307" y="2440765"/>
                </a:cubicBezTo>
                <a:cubicBezTo>
                  <a:pt x="2438594" y="2425621"/>
                  <a:pt x="2456882" y="2406094"/>
                  <a:pt x="2467264" y="2427335"/>
                </a:cubicBezTo>
                <a:lnTo>
                  <a:pt x="2467264" y="2427335"/>
                </a:lnTo>
                <a:cubicBezTo>
                  <a:pt x="2467264" y="2427335"/>
                  <a:pt x="2479551" y="2448195"/>
                  <a:pt x="2451929" y="2459339"/>
                </a:cubicBezTo>
                <a:cubicBezTo>
                  <a:pt x="2424306" y="2470483"/>
                  <a:pt x="2421734" y="2462863"/>
                  <a:pt x="2415543" y="2479342"/>
                </a:cubicBezTo>
                <a:cubicBezTo>
                  <a:pt x="2409352" y="2495820"/>
                  <a:pt x="2383634" y="2534110"/>
                  <a:pt x="2342963" y="2523442"/>
                </a:cubicBezTo>
                <a:cubicBezTo>
                  <a:pt x="2338581" y="2522585"/>
                  <a:pt x="2333628" y="2524300"/>
                  <a:pt x="2331247" y="2527824"/>
                </a:cubicBezTo>
                <a:cubicBezTo>
                  <a:pt x="2328294" y="2532110"/>
                  <a:pt x="2330009" y="2537253"/>
                  <a:pt x="2334676" y="2539159"/>
                </a:cubicBezTo>
                <a:cubicBezTo>
                  <a:pt x="2403827" y="2569448"/>
                  <a:pt x="2452024" y="2519537"/>
                  <a:pt x="2504411" y="2528491"/>
                </a:cubicBezTo>
                <a:cubicBezTo>
                  <a:pt x="2518699" y="2532015"/>
                  <a:pt x="2541750" y="2542588"/>
                  <a:pt x="2539559" y="2558018"/>
                </a:cubicBezTo>
                <a:cubicBezTo>
                  <a:pt x="2539559" y="2558018"/>
                  <a:pt x="2535558" y="2591260"/>
                  <a:pt x="2504983" y="2588212"/>
                </a:cubicBezTo>
                <a:cubicBezTo>
                  <a:pt x="2476884" y="2586974"/>
                  <a:pt x="2508412" y="2559351"/>
                  <a:pt x="2494601" y="2551827"/>
                </a:cubicBezTo>
                <a:cubicBezTo>
                  <a:pt x="2464692" y="2544493"/>
                  <a:pt x="2435451" y="2567543"/>
                  <a:pt x="2414114" y="2573830"/>
                </a:cubicBezTo>
                <a:cubicBezTo>
                  <a:pt x="2402399" y="2578116"/>
                  <a:pt x="2355440" y="2586879"/>
                  <a:pt x="2334390" y="2568400"/>
                </a:cubicBezTo>
                <a:cubicBezTo>
                  <a:pt x="2305244" y="2563828"/>
                  <a:pt x="2338200" y="2591832"/>
                  <a:pt x="2352297" y="2596309"/>
                </a:cubicBezTo>
                <a:cubicBezTo>
                  <a:pt x="2368966" y="2603833"/>
                  <a:pt x="2390397" y="2606786"/>
                  <a:pt x="2406780" y="2614025"/>
                </a:cubicBezTo>
                <a:cubicBezTo>
                  <a:pt x="2450214" y="2627169"/>
                  <a:pt x="2426116" y="2695654"/>
                  <a:pt x="2384968" y="2682605"/>
                </a:cubicBezTo>
                <a:cubicBezTo>
                  <a:pt x="2381158" y="2682319"/>
                  <a:pt x="2370966" y="2664984"/>
                  <a:pt x="2390683" y="2663555"/>
                </a:cubicBezTo>
                <a:cubicBezTo>
                  <a:pt x="2406780" y="2635266"/>
                  <a:pt x="2366013" y="2619454"/>
                  <a:pt x="2344106" y="2617930"/>
                </a:cubicBezTo>
                <a:cubicBezTo>
                  <a:pt x="2332771" y="2616025"/>
                  <a:pt x="2304482" y="2613073"/>
                  <a:pt x="2306101" y="2597451"/>
                </a:cubicBezTo>
                <a:cubicBezTo>
                  <a:pt x="2306768" y="2594880"/>
                  <a:pt x="2306006" y="2592308"/>
                  <a:pt x="2304101" y="2590498"/>
                </a:cubicBezTo>
                <a:cubicBezTo>
                  <a:pt x="2284384" y="2584212"/>
                  <a:pt x="2264667" y="2625360"/>
                  <a:pt x="2261048" y="2635266"/>
                </a:cubicBezTo>
                <a:cubicBezTo>
                  <a:pt x="2253523" y="2650410"/>
                  <a:pt x="2263143" y="2669937"/>
                  <a:pt x="2277145" y="2678509"/>
                </a:cubicBezTo>
                <a:cubicBezTo>
                  <a:pt x="2304958" y="2695273"/>
                  <a:pt x="2279526" y="2716705"/>
                  <a:pt x="2258476" y="2707846"/>
                </a:cubicBezTo>
                <a:cubicBezTo>
                  <a:pt x="2238569" y="2696893"/>
                  <a:pt x="2234854" y="2674509"/>
                  <a:pt x="2231520" y="2654125"/>
                </a:cubicBezTo>
                <a:cubicBezTo>
                  <a:pt x="2226472" y="2576020"/>
                  <a:pt x="2264763" y="2588403"/>
                  <a:pt x="2202469" y="2515156"/>
                </a:cubicBezTo>
                <a:lnTo>
                  <a:pt x="2202564" y="2515060"/>
                </a:lnTo>
                <a:cubicBezTo>
                  <a:pt x="2060546" y="2351992"/>
                  <a:pt x="2066928" y="2416476"/>
                  <a:pt x="2200278" y="2202450"/>
                </a:cubicBezTo>
                <a:close/>
                <a:moveTo>
                  <a:pt x="2290956" y="2168731"/>
                </a:moveTo>
                <a:cubicBezTo>
                  <a:pt x="2286765" y="2159016"/>
                  <a:pt x="2288099" y="2152729"/>
                  <a:pt x="2288384" y="2144824"/>
                </a:cubicBezTo>
                <a:cubicBezTo>
                  <a:pt x="2250761" y="2168636"/>
                  <a:pt x="2279431" y="2208736"/>
                  <a:pt x="2314769" y="2202355"/>
                </a:cubicBezTo>
                <a:cubicBezTo>
                  <a:pt x="2322960" y="2201212"/>
                  <a:pt x="2326484" y="2199497"/>
                  <a:pt x="2333723" y="2197783"/>
                </a:cubicBezTo>
                <a:cubicBezTo>
                  <a:pt x="2316674" y="2193401"/>
                  <a:pt x="2295623" y="2183305"/>
                  <a:pt x="2290956" y="2168731"/>
                </a:cubicBezTo>
                <a:close/>
                <a:moveTo>
                  <a:pt x="2329533" y="2124059"/>
                </a:moveTo>
                <a:cubicBezTo>
                  <a:pt x="2302481" y="2121487"/>
                  <a:pt x="2295814" y="2154730"/>
                  <a:pt x="2309244" y="2169589"/>
                </a:cubicBezTo>
                <a:cubicBezTo>
                  <a:pt x="2314102" y="2176542"/>
                  <a:pt x="2321913" y="2182066"/>
                  <a:pt x="2327342" y="2184829"/>
                </a:cubicBezTo>
                <a:cubicBezTo>
                  <a:pt x="2316293" y="2167588"/>
                  <a:pt x="2315340" y="2140633"/>
                  <a:pt x="2330485" y="2126631"/>
                </a:cubicBezTo>
                <a:lnTo>
                  <a:pt x="2330485" y="2126631"/>
                </a:lnTo>
                <a:lnTo>
                  <a:pt x="2332961" y="2124345"/>
                </a:lnTo>
                <a:lnTo>
                  <a:pt x="2329533" y="2124059"/>
                </a:lnTo>
                <a:close/>
                <a:moveTo>
                  <a:pt x="2389064" y="2139871"/>
                </a:moveTo>
                <a:cubicBezTo>
                  <a:pt x="2374109" y="2115487"/>
                  <a:pt x="2344201" y="2123773"/>
                  <a:pt x="2336295" y="2144728"/>
                </a:cubicBezTo>
                <a:cubicBezTo>
                  <a:pt x="2329818" y="2160254"/>
                  <a:pt x="2334581" y="2175304"/>
                  <a:pt x="2338105" y="2187876"/>
                </a:cubicBezTo>
                <a:cubicBezTo>
                  <a:pt x="2345439" y="2160064"/>
                  <a:pt x="2359536" y="2138061"/>
                  <a:pt x="2391064" y="2142538"/>
                </a:cubicBezTo>
                <a:lnTo>
                  <a:pt x="2389064" y="2139871"/>
                </a:lnTo>
                <a:close/>
                <a:moveTo>
                  <a:pt x="2411924" y="2183590"/>
                </a:moveTo>
                <a:cubicBezTo>
                  <a:pt x="2413448" y="2150158"/>
                  <a:pt x="2372585" y="2151396"/>
                  <a:pt x="2359917" y="2168922"/>
                </a:cubicBezTo>
                <a:cubicBezTo>
                  <a:pt x="2353250" y="2176351"/>
                  <a:pt x="2354297" y="2176066"/>
                  <a:pt x="2351059" y="2181304"/>
                </a:cubicBezTo>
                <a:cubicBezTo>
                  <a:pt x="2369347" y="2169208"/>
                  <a:pt x="2399446" y="2170160"/>
                  <a:pt x="2411447" y="2186924"/>
                </a:cubicBezTo>
                <a:lnTo>
                  <a:pt x="2411924" y="2183590"/>
                </a:lnTo>
                <a:close/>
                <a:moveTo>
                  <a:pt x="2388778" y="2217118"/>
                </a:moveTo>
                <a:cubicBezTo>
                  <a:pt x="2396779" y="2233597"/>
                  <a:pt x="2393350" y="2234168"/>
                  <a:pt x="2393540" y="2245217"/>
                </a:cubicBezTo>
                <a:cubicBezTo>
                  <a:pt x="2425068" y="2226453"/>
                  <a:pt x="2410685" y="2189210"/>
                  <a:pt x="2377824" y="2187400"/>
                </a:cubicBezTo>
                <a:cubicBezTo>
                  <a:pt x="2360489" y="2187019"/>
                  <a:pt x="2360679" y="2189591"/>
                  <a:pt x="2348201" y="2192258"/>
                </a:cubicBezTo>
                <a:cubicBezTo>
                  <a:pt x="2362680" y="2196544"/>
                  <a:pt x="2381730" y="2203402"/>
                  <a:pt x="2388778" y="2217118"/>
                </a:cubicBezTo>
                <a:close/>
                <a:moveTo>
                  <a:pt x="2352297" y="2265982"/>
                </a:moveTo>
                <a:cubicBezTo>
                  <a:pt x="2368776" y="2267601"/>
                  <a:pt x="2379634" y="2254361"/>
                  <a:pt x="2379443" y="2241121"/>
                </a:cubicBezTo>
                <a:cubicBezTo>
                  <a:pt x="2378586" y="2219976"/>
                  <a:pt x="2365442" y="2211784"/>
                  <a:pt x="2354583" y="2205212"/>
                </a:cubicBezTo>
                <a:cubicBezTo>
                  <a:pt x="2366871" y="2223500"/>
                  <a:pt x="2365537" y="2253790"/>
                  <a:pt x="2348964" y="2265601"/>
                </a:cubicBezTo>
                <a:lnTo>
                  <a:pt x="2352297" y="2265982"/>
                </a:lnTo>
                <a:close/>
                <a:moveTo>
                  <a:pt x="2292766" y="2250170"/>
                </a:moveTo>
                <a:cubicBezTo>
                  <a:pt x="2310197" y="2278078"/>
                  <a:pt x="2344392" y="2263124"/>
                  <a:pt x="2347916" y="2237026"/>
                </a:cubicBezTo>
                <a:cubicBezTo>
                  <a:pt x="2350202" y="2215975"/>
                  <a:pt x="2346677" y="2216356"/>
                  <a:pt x="2343725" y="2202164"/>
                </a:cubicBezTo>
                <a:cubicBezTo>
                  <a:pt x="2333914" y="2239502"/>
                  <a:pt x="2315817" y="2250646"/>
                  <a:pt x="2290766" y="2247503"/>
                </a:cubicBezTo>
                <a:lnTo>
                  <a:pt x="2292766" y="2250170"/>
                </a:lnTo>
                <a:close/>
                <a:moveTo>
                  <a:pt x="2282860" y="2230930"/>
                </a:moveTo>
                <a:cubicBezTo>
                  <a:pt x="2311054" y="2240264"/>
                  <a:pt x="2323532" y="2220357"/>
                  <a:pt x="2330771" y="2208736"/>
                </a:cubicBezTo>
                <a:cubicBezTo>
                  <a:pt x="2308292" y="2222452"/>
                  <a:pt x="2281717" y="2218071"/>
                  <a:pt x="2270382" y="2203117"/>
                </a:cubicBezTo>
                <a:cubicBezTo>
                  <a:pt x="2265905" y="2218452"/>
                  <a:pt x="2281717" y="2231406"/>
                  <a:pt x="2282860" y="2230930"/>
                </a:cubicBezTo>
                <a:close/>
                <a:moveTo>
                  <a:pt x="2138937" y="2318179"/>
                </a:moveTo>
                <a:lnTo>
                  <a:pt x="2136270" y="2320655"/>
                </a:lnTo>
                <a:cubicBezTo>
                  <a:pt x="2156844" y="2320274"/>
                  <a:pt x="2172751" y="2321703"/>
                  <a:pt x="2183324" y="2343325"/>
                </a:cubicBezTo>
                <a:cubicBezTo>
                  <a:pt x="2192372" y="2317702"/>
                  <a:pt x="2157321" y="2299795"/>
                  <a:pt x="2138937" y="2318179"/>
                </a:cubicBezTo>
                <a:close/>
                <a:moveTo>
                  <a:pt x="2230187" y="2233978"/>
                </a:moveTo>
                <a:cubicBezTo>
                  <a:pt x="2251713" y="2243122"/>
                  <a:pt x="2251142" y="2275316"/>
                  <a:pt x="2249999" y="2299700"/>
                </a:cubicBezTo>
                <a:cubicBezTo>
                  <a:pt x="2274954" y="2254551"/>
                  <a:pt x="2246951" y="2202926"/>
                  <a:pt x="2194373" y="2228929"/>
                </a:cubicBezTo>
                <a:cubicBezTo>
                  <a:pt x="2206946" y="2229405"/>
                  <a:pt x="2219805" y="2229501"/>
                  <a:pt x="2230187" y="2233978"/>
                </a:cubicBezTo>
                <a:close/>
                <a:moveTo>
                  <a:pt x="2211994" y="2306749"/>
                </a:moveTo>
                <a:lnTo>
                  <a:pt x="2212756" y="2310273"/>
                </a:lnTo>
                <a:cubicBezTo>
                  <a:pt x="2232568" y="2283603"/>
                  <a:pt x="2195135" y="2256076"/>
                  <a:pt x="2169417" y="2268744"/>
                </a:cubicBezTo>
                <a:cubicBezTo>
                  <a:pt x="2190468" y="2275126"/>
                  <a:pt x="2209613" y="2284555"/>
                  <a:pt x="2211994" y="2306749"/>
                </a:cubicBezTo>
                <a:close/>
                <a:moveTo>
                  <a:pt x="2169513" y="2464387"/>
                </a:moveTo>
                <a:lnTo>
                  <a:pt x="2170465" y="2467054"/>
                </a:lnTo>
                <a:cubicBezTo>
                  <a:pt x="2177037" y="2454767"/>
                  <a:pt x="2185134" y="2451719"/>
                  <a:pt x="2198278" y="2449147"/>
                </a:cubicBezTo>
                <a:cubicBezTo>
                  <a:pt x="2187229" y="2436289"/>
                  <a:pt x="2162845" y="2446957"/>
                  <a:pt x="2169513" y="2464387"/>
                </a:cubicBezTo>
                <a:close/>
                <a:moveTo>
                  <a:pt x="2145414" y="2426764"/>
                </a:moveTo>
                <a:lnTo>
                  <a:pt x="2146462" y="2430193"/>
                </a:lnTo>
                <a:cubicBezTo>
                  <a:pt x="2154844" y="2411047"/>
                  <a:pt x="2160368" y="2411047"/>
                  <a:pt x="2179704" y="2408571"/>
                </a:cubicBezTo>
                <a:cubicBezTo>
                  <a:pt x="2166179" y="2394950"/>
                  <a:pt x="2138937" y="2406475"/>
                  <a:pt x="2145414" y="2426764"/>
                </a:cubicBezTo>
                <a:close/>
                <a:moveTo>
                  <a:pt x="2121602" y="2381043"/>
                </a:moveTo>
                <a:cubicBezTo>
                  <a:pt x="2138461" y="2364470"/>
                  <a:pt x="2158940" y="2374281"/>
                  <a:pt x="2176466" y="2383330"/>
                </a:cubicBezTo>
                <a:cubicBezTo>
                  <a:pt x="2166274" y="2355136"/>
                  <a:pt x="2123793" y="2349897"/>
                  <a:pt x="2117887" y="2383806"/>
                </a:cubicBezTo>
                <a:lnTo>
                  <a:pt x="2121602" y="2381043"/>
                </a:lnTo>
                <a:close/>
                <a:moveTo>
                  <a:pt x="1982441" y="2269506"/>
                </a:moveTo>
                <a:cubicBezTo>
                  <a:pt x="1975298" y="2331990"/>
                  <a:pt x="2048354" y="2346277"/>
                  <a:pt x="2086454" y="2374281"/>
                </a:cubicBezTo>
                <a:cubicBezTo>
                  <a:pt x="2086931" y="2348849"/>
                  <a:pt x="2116458" y="2286937"/>
                  <a:pt x="2150463" y="2255980"/>
                </a:cubicBezTo>
                <a:cubicBezTo>
                  <a:pt x="2142652" y="2223500"/>
                  <a:pt x="2093408" y="2200259"/>
                  <a:pt x="2063309" y="2185305"/>
                </a:cubicBezTo>
                <a:cubicBezTo>
                  <a:pt x="2046545" y="2174542"/>
                  <a:pt x="2050164" y="2175780"/>
                  <a:pt x="2042163" y="2161397"/>
                </a:cubicBezTo>
                <a:cubicBezTo>
                  <a:pt x="2033019" y="2144157"/>
                  <a:pt x="2020922" y="2125678"/>
                  <a:pt x="2017398" y="2105485"/>
                </a:cubicBezTo>
                <a:cubicBezTo>
                  <a:pt x="2015684" y="2126059"/>
                  <a:pt x="2027018" y="2143776"/>
                  <a:pt x="2036924" y="2160064"/>
                </a:cubicBezTo>
                <a:cubicBezTo>
                  <a:pt x="2049783" y="2190925"/>
                  <a:pt x="2043020" y="2220357"/>
                  <a:pt x="2079977" y="2238073"/>
                </a:cubicBezTo>
                <a:cubicBezTo>
                  <a:pt x="2079977" y="2238073"/>
                  <a:pt x="2116934" y="2264648"/>
                  <a:pt x="2108076" y="2283984"/>
                </a:cubicBezTo>
                <a:cubicBezTo>
                  <a:pt x="2104838" y="2262553"/>
                  <a:pt x="2043878" y="2254266"/>
                  <a:pt x="2042258" y="2229310"/>
                </a:cubicBezTo>
                <a:cubicBezTo>
                  <a:pt x="2034638" y="2238168"/>
                  <a:pt x="2035400" y="2253599"/>
                  <a:pt x="2060832" y="2269030"/>
                </a:cubicBezTo>
                <a:cubicBezTo>
                  <a:pt x="2081501" y="2279602"/>
                  <a:pt x="2094646" y="2305605"/>
                  <a:pt x="2094551" y="2313130"/>
                </a:cubicBezTo>
                <a:cubicBezTo>
                  <a:pt x="2073881" y="2282269"/>
                  <a:pt x="2041020" y="2309320"/>
                  <a:pt x="2028066" y="2271506"/>
                </a:cubicBezTo>
                <a:cubicBezTo>
                  <a:pt x="2017589" y="2299891"/>
                  <a:pt x="2092169" y="2318369"/>
                  <a:pt x="2083311" y="2342372"/>
                </a:cubicBezTo>
                <a:cubicBezTo>
                  <a:pt x="2056355" y="2313988"/>
                  <a:pt x="2006635" y="2323036"/>
                  <a:pt x="1984537" y="2275221"/>
                </a:cubicBezTo>
                <a:cubicBezTo>
                  <a:pt x="1983965" y="2273887"/>
                  <a:pt x="1982156" y="2270935"/>
                  <a:pt x="1982441" y="2269506"/>
                </a:cubicBezTo>
                <a:close/>
                <a:moveTo>
                  <a:pt x="2358965" y="2700702"/>
                </a:moveTo>
                <a:cubicBezTo>
                  <a:pt x="2374681" y="2702131"/>
                  <a:pt x="2388111" y="2698417"/>
                  <a:pt x="2398684" y="2688606"/>
                </a:cubicBezTo>
                <a:cubicBezTo>
                  <a:pt x="2389540" y="2689558"/>
                  <a:pt x="2378681" y="2690511"/>
                  <a:pt x="2375824" y="2681748"/>
                </a:cubicBezTo>
                <a:cubicBezTo>
                  <a:pt x="2375634" y="2684986"/>
                  <a:pt x="2374872" y="2687558"/>
                  <a:pt x="2373824" y="2689749"/>
                </a:cubicBezTo>
                <a:cubicBezTo>
                  <a:pt x="2370776" y="2696035"/>
                  <a:pt x="2364775" y="2698512"/>
                  <a:pt x="2358965" y="2700702"/>
                </a:cubicBezTo>
                <a:close/>
                <a:moveTo>
                  <a:pt x="2275430" y="2716705"/>
                </a:moveTo>
                <a:cubicBezTo>
                  <a:pt x="2290861" y="2723086"/>
                  <a:pt x="2307911" y="2724515"/>
                  <a:pt x="2321817" y="2716609"/>
                </a:cubicBezTo>
                <a:cubicBezTo>
                  <a:pt x="2304768" y="2716800"/>
                  <a:pt x="2301910" y="2712894"/>
                  <a:pt x="2295052" y="2705084"/>
                </a:cubicBezTo>
                <a:cubicBezTo>
                  <a:pt x="2289813" y="2715371"/>
                  <a:pt x="2288384" y="2715752"/>
                  <a:pt x="2275430" y="2716705"/>
                </a:cubicBezTo>
                <a:close/>
                <a:moveTo>
                  <a:pt x="2476599" y="2617454"/>
                </a:moveTo>
                <a:cubicBezTo>
                  <a:pt x="2494410" y="2614787"/>
                  <a:pt x="2507841" y="2605834"/>
                  <a:pt x="2519175" y="2593927"/>
                </a:cubicBezTo>
                <a:cubicBezTo>
                  <a:pt x="2504983" y="2598499"/>
                  <a:pt x="2494791" y="2600595"/>
                  <a:pt x="2490600" y="2594403"/>
                </a:cubicBezTo>
                <a:cubicBezTo>
                  <a:pt x="2487267" y="2602881"/>
                  <a:pt x="2482313" y="2610691"/>
                  <a:pt x="2476599" y="2617454"/>
                </a:cubicBezTo>
                <a:close/>
                <a:moveTo>
                  <a:pt x="2378110" y="2400284"/>
                </a:moveTo>
                <a:cubicBezTo>
                  <a:pt x="2387730" y="2390950"/>
                  <a:pt x="2392207" y="2383806"/>
                  <a:pt x="2409543" y="2389807"/>
                </a:cubicBezTo>
                <a:cubicBezTo>
                  <a:pt x="2401732" y="2376472"/>
                  <a:pt x="2386778" y="2380567"/>
                  <a:pt x="2374967" y="2387425"/>
                </a:cubicBezTo>
                <a:cubicBezTo>
                  <a:pt x="2378491" y="2389521"/>
                  <a:pt x="2379920" y="2394379"/>
                  <a:pt x="2378110" y="2400284"/>
                </a:cubicBezTo>
                <a:close/>
                <a:moveTo>
                  <a:pt x="2474884" y="2432860"/>
                </a:moveTo>
                <a:cubicBezTo>
                  <a:pt x="2476694" y="2439622"/>
                  <a:pt x="2475551" y="2448766"/>
                  <a:pt x="2469645" y="2454005"/>
                </a:cubicBezTo>
                <a:cubicBezTo>
                  <a:pt x="2481551" y="2455053"/>
                  <a:pt x="2494125" y="2459625"/>
                  <a:pt x="2503650" y="2466102"/>
                </a:cubicBezTo>
                <a:cubicBezTo>
                  <a:pt x="2499268" y="2456577"/>
                  <a:pt x="2490981" y="2446004"/>
                  <a:pt x="2482123" y="2438384"/>
                </a:cubicBezTo>
                <a:cubicBezTo>
                  <a:pt x="2479742" y="2436289"/>
                  <a:pt x="2477265" y="2434384"/>
                  <a:pt x="2474884" y="2432860"/>
                </a:cubicBezTo>
                <a:close/>
                <a:moveTo>
                  <a:pt x="3513395" y="1325769"/>
                </a:moveTo>
                <a:cubicBezTo>
                  <a:pt x="3523110" y="1333389"/>
                  <a:pt x="3521301" y="1340437"/>
                  <a:pt x="3519586" y="1347009"/>
                </a:cubicBezTo>
                <a:cubicBezTo>
                  <a:pt x="3529206" y="1337866"/>
                  <a:pt x="3533397" y="1327007"/>
                  <a:pt x="3531207" y="1315005"/>
                </a:cubicBezTo>
                <a:cubicBezTo>
                  <a:pt x="3526920" y="1321387"/>
                  <a:pt x="3521872" y="1328817"/>
                  <a:pt x="3513395" y="1325769"/>
                </a:cubicBezTo>
                <a:close/>
                <a:moveTo>
                  <a:pt x="3487582" y="1409017"/>
                </a:moveTo>
                <a:cubicBezTo>
                  <a:pt x="3502060" y="1401874"/>
                  <a:pt x="3510633" y="1393396"/>
                  <a:pt x="3512347" y="1379490"/>
                </a:cubicBezTo>
                <a:cubicBezTo>
                  <a:pt x="3503489" y="1390634"/>
                  <a:pt x="3497678" y="1390158"/>
                  <a:pt x="3488725" y="1390062"/>
                </a:cubicBezTo>
                <a:cubicBezTo>
                  <a:pt x="3493964" y="1398730"/>
                  <a:pt x="3494059" y="1399968"/>
                  <a:pt x="3487582" y="1409017"/>
                </a:cubicBezTo>
                <a:close/>
                <a:moveTo>
                  <a:pt x="3515776" y="1226137"/>
                </a:moveTo>
                <a:cubicBezTo>
                  <a:pt x="3523301" y="1213374"/>
                  <a:pt x="3523110" y="1199086"/>
                  <a:pt x="3519681" y="1186037"/>
                </a:cubicBezTo>
                <a:cubicBezTo>
                  <a:pt x="3515776" y="1197658"/>
                  <a:pt x="3511966" y="1205277"/>
                  <a:pt x="3504822" y="1204516"/>
                </a:cubicBezTo>
                <a:cubicBezTo>
                  <a:pt x="3509870" y="1211278"/>
                  <a:pt x="3513395" y="1218708"/>
                  <a:pt x="3515776" y="1226137"/>
                </a:cubicBezTo>
                <a:close/>
                <a:moveTo>
                  <a:pt x="3297368" y="1142508"/>
                </a:moveTo>
                <a:cubicBezTo>
                  <a:pt x="3283842" y="1140317"/>
                  <a:pt x="3277937" y="1149842"/>
                  <a:pt x="3276984" y="1163177"/>
                </a:cubicBezTo>
                <a:cubicBezTo>
                  <a:pt x="3280604" y="1162129"/>
                  <a:pt x="3285271" y="1163844"/>
                  <a:pt x="3288986" y="1168320"/>
                </a:cubicBezTo>
                <a:cubicBezTo>
                  <a:pt x="3288319" y="1165558"/>
                  <a:pt x="3288605" y="1166987"/>
                  <a:pt x="3287938" y="1163939"/>
                </a:cubicBezTo>
                <a:cubicBezTo>
                  <a:pt x="3285938" y="1153462"/>
                  <a:pt x="3285366" y="1149556"/>
                  <a:pt x="3297368" y="1142508"/>
                </a:cubicBezTo>
                <a:close/>
                <a:moveTo>
                  <a:pt x="3408906" y="1124982"/>
                </a:moveTo>
                <a:cubicBezTo>
                  <a:pt x="3396237" y="1121839"/>
                  <a:pt x="3378807" y="1121648"/>
                  <a:pt x="3366900" y="1124887"/>
                </a:cubicBezTo>
                <a:cubicBezTo>
                  <a:pt x="3373282" y="1127554"/>
                  <a:pt x="3380045" y="1133268"/>
                  <a:pt x="3380997" y="1139936"/>
                </a:cubicBezTo>
                <a:cubicBezTo>
                  <a:pt x="3388617" y="1132602"/>
                  <a:pt x="3398904" y="1127458"/>
                  <a:pt x="3408906" y="1124982"/>
                </a:cubicBezTo>
                <a:close/>
                <a:moveTo>
                  <a:pt x="3477390" y="1411113"/>
                </a:moveTo>
                <a:cubicBezTo>
                  <a:pt x="3483296" y="1405398"/>
                  <a:pt x="3486058" y="1393491"/>
                  <a:pt x="3477771" y="1387300"/>
                </a:cubicBezTo>
                <a:cubicBezTo>
                  <a:pt x="3456721" y="1381300"/>
                  <a:pt x="3432432" y="1398540"/>
                  <a:pt x="3414906" y="1372917"/>
                </a:cubicBezTo>
                <a:cubicBezTo>
                  <a:pt x="3409286" y="1365583"/>
                  <a:pt x="3386331" y="1329865"/>
                  <a:pt x="3402048" y="1320720"/>
                </a:cubicBezTo>
                <a:cubicBezTo>
                  <a:pt x="3404524" y="1320530"/>
                  <a:pt x="3406905" y="1321483"/>
                  <a:pt x="3408620" y="1323292"/>
                </a:cubicBezTo>
                <a:cubicBezTo>
                  <a:pt x="3417002" y="1332341"/>
                  <a:pt x="3435671" y="1319482"/>
                  <a:pt x="3445386" y="1310529"/>
                </a:cubicBezTo>
                <a:cubicBezTo>
                  <a:pt x="3459959" y="1295955"/>
                  <a:pt x="3494154" y="1281382"/>
                  <a:pt x="3506918" y="1306242"/>
                </a:cubicBezTo>
                <a:cubicBezTo>
                  <a:pt x="3497202" y="1319196"/>
                  <a:pt x="3516919" y="1322054"/>
                  <a:pt x="3517586" y="1321006"/>
                </a:cubicBezTo>
                <a:cubicBezTo>
                  <a:pt x="3548256" y="1306719"/>
                  <a:pt x="3518538" y="1260522"/>
                  <a:pt x="3491868" y="1264333"/>
                </a:cubicBezTo>
                <a:cubicBezTo>
                  <a:pt x="3461484" y="1267762"/>
                  <a:pt x="3428146" y="1307576"/>
                  <a:pt x="3396809" y="1299004"/>
                </a:cubicBezTo>
                <a:cubicBezTo>
                  <a:pt x="3395761" y="1298527"/>
                  <a:pt x="3395285" y="1297289"/>
                  <a:pt x="3395380" y="1296146"/>
                </a:cubicBezTo>
                <a:cubicBezTo>
                  <a:pt x="3395761" y="1292431"/>
                  <a:pt x="3398618" y="1289383"/>
                  <a:pt x="3402333" y="1288716"/>
                </a:cubicBezTo>
                <a:cubicBezTo>
                  <a:pt x="3429289" y="1283954"/>
                  <a:pt x="3444148" y="1250807"/>
                  <a:pt x="3447482" y="1241663"/>
                </a:cubicBezTo>
                <a:cubicBezTo>
                  <a:pt x="3453483" y="1225090"/>
                  <a:pt x="3451196" y="1199658"/>
                  <a:pt x="3468246" y="1181846"/>
                </a:cubicBezTo>
                <a:cubicBezTo>
                  <a:pt x="3485391" y="1164034"/>
                  <a:pt x="3487773" y="1210516"/>
                  <a:pt x="3507584" y="1191847"/>
                </a:cubicBezTo>
                <a:cubicBezTo>
                  <a:pt x="3526444" y="1174131"/>
                  <a:pt x="3501965" y="1153176"/>
                  <a:pt x="3501965" y="1153176"/>
                </a:cubicBezTo>
                <a:cubicBezTo>
                  <a:pt x="3491011" y="1143651"/>
                  <a:pt x="3471580" y="1151080"/>
                  <a:pt x="3459483" y="1159177"/>
                </a:cubicBezTo>
                <a:cubicBezTo>
                  <a:pt x="3442719" y="1170321"/>
                  <a:pt x="3440243" y="1185275"/>
                  <a:pt x="3431384" y="1210612"/>
                </a:cubicBezTo>
                <a:cubicBezTo>
                  <a:pt x="3421859" y="1237758"/>
                  <a:pt x="3403571" y="1260332"/>
                  <a:pt x="3377092" y="1272905"/>
                </a:cubicBezTo>
                <a:cubicBezTo>
                  <a:pt x="3368424" y="1277191"/>
                  <a:pt x="3360995" y="1264523"/>
                  <a:pt x="3368901" y="1258903"/>
                </a:cubicBezTo>
                <a:cubicBezTo>
                  <a:pt x="3399190" y="1238901"/>
                  <a:pt x="3382331" y="1201372"/>
                  <a:pt x="3372425" y="1188323"/>
                </a:cubicBezTo>
                <a:cubicBezTo>
                  <a:pt x="3362519" y="1175274"/>
                  <a:pt x="3370043" y="1177845"/>
                  <a:pt x="3375854" y="1154128"/>
                </a:cubicBezTo>
                <a:cubicBezTo>
                  <a:pt x="3381664" y="1130411"/>
                  <a:pt x="3358423" y="1126601"/>
                  <a:pt x="3358423" y="1126601"/>
                </a:cubicBezTo>
                <a:lnTo>
                  <a:pt x="3358423" y="1126601"/>
                </a:lnTo>
                <a:cubicBezTo>
                  <a:pt x="3336611" y="1121362"/>
                  <a:pt x="3341183" y="1142984"/>
                  <a:pt x="3349374" y="1157557"/>
                </a:cubicBezTo>
                <a:cubicBezTo>
                  <a:pt x="3362138" y="1173083"/>
                  <a:pt x="3368138" y="1268524"/>
                  <a:pt x="3341564" y="1265190"/>
                </a:cubicBezTo>
                <a:cubicBezTo>
                  <a:pt x="3337468" y="1263761"/>
                  <a:pt x="3335182" y="1259379"/>
                  <a:pt x="3336420" y="1255188"/>
                </a:cubicBezTo>
                <a:cubicBezTo>
                  <a:pt x="3341183" y="1239187"/>
                  <a:pt x="3309750" y="1221756"/>
                  <a:pt x="3302416" y="1205754"/>
                </a:cubicBezTo>
                <a:cubicBezTo>
                  <a:pt x="3295749" y="1195371"/>
                  <a:pt x="3291462" y="1168130"/>
                  <a:pt x="3280413" y="1167844"/>
                </a:cubicBezTo>
                <a:cubicBezTo>
                  <a:pt x="3271460" y="1168130"/>
                  <a:pt x="3268221" y="1179560"/>
                  <a:pt x="3269936" y="1186608"/>
                </a:cubicBezTo>
                <a:cubicBezTo>
                  <a:pt x="3278032" y="1211278"/>
                  <a:pt x="3313465" y="1218898"/>
                  <a:pt x="3321180" y="1247854"/>
                </a:cubicBezTo>
                <a:cubicBezTo>
                  <a:pt x="3331562" y="1310910"/>
                  <a:pt x="3254219" y="1319578"/>
                  <a:pt x="3210404" y="1310053"/>
                </a:cubicBezTo>
                <a:cubicBezTo>
                  <a:pt x="3210404" y="1310053"/>
                  <a:pt x="3210404" y="1310148"/>
                  <a:pt x="3210404" y="1310243"/>
                </a:cubicBezTo>
                <a:cubicBezTo>
                  <a:pt x="3196308" y="1309386"/>
                  <a:pt x="3076578" y="1302242"/>
                  <a:pt x="3042860" y="1311195"/>
                </a:cubicBezTo>
                <a:cubicBezTo>
                  <a:pt x="3042860" y="1311195"/>
                  <a:pt x="3128109" y="1330626"/>
                  <a:pt x="3184211" y="1379680"/>
                </a:cubicBezTo>
                <a:cubicBezTo>
                  <a:pt x="3284604" y="1334246"/>
                  <a:pt x="3351565" y="1353105"/>
                  <a:pt x="3444815" y="1414637"/>
                </a:cubicBezTo>
                <a:cubicBezTo>
                  <a:pt x="3454340" y="1417971"/>
                  <a:pt x="3468532" y="1419018"/>
                  <a:pt x="3477390" y="1411113"/>
                </a:cubicBezTo>
                <a:close/>
              </a:path>
            </a:pathLst>
          </a:custGeom>
          <a:gradFill>
            <a:gsLst>
              <a:gs pos="57000">
                <a:srgbClr val="D8000F">
                  <a:alpha val="0"/>
                </a:srgbClr>
              </a:gs>
              <a:gs pos="89000">
                <a:srgbClr val="FF0000"/>
              </a:gs>
              <a:gs pos="70000">
                <a:srgbClr val="D8000F">
                  <a:alpha val="40000"/>
                </a:srgbClr>
              </a:gs>
            </a:gsLst>
            <a:lin ang="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8" name="图形 3">
            <a:extLst>
              <a:ext uri="{FF2B5EF4-FFF2-40B4-BE49-F238E27FC236}">
                <a16:creationId xmlns:a16="http://schemas.microsoft.com/office/drawing/2014/main" id="{95443E0E-6F18-9581-B60C-DA745597513E}"/>
              </a:ext>
            </a:extLst>
          </p:cNvPr>
          <p:cNvGrpSpPr/>
          <p:nvPr/>
        </p:nvGrpSpPr>
        <p:grpSpPr>
          <a:xfrm>
            <a:off x="2635707" y="192431"/>
            <a:ext cx="6920584" cy="6473138"/>
            <a:chOff x="3340048" y="3523717"/>
            <a:chExt cx="1147936" cy="1073717"/>
          </a:xfrm>
          <a:solidFill>
            <a:srgbClr val="C00000">
              <a:alpha val="4000"/>
            </a:srgbClr>
          </a:solidFill>
        </p:grpSpPr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id="{6E9FA215-5AC8-8AE2-81EA-4F3E18E46039}"/>
                </a:ext>
              </a:extLst>
            </p:cNvPr>
            <p:cNvSpPr/>
            <p:nvPr/>
          </p:nvSpPr>
          <p:spPr>
            <a:xfrm flipV="1">
              <a:off x="3686801" y="3523717"/>
              <a:ext cx="199867" cy="133329"/>
            </a:xfrm>
            <a:custGeom>
              <a:avLst/>
              <a:gdLst>
                <a:gd name="connsiteX0" fmla="*/ 1218 w 199867"/>
                <a:gd name="connsiteY0" fmla="*/ 87930 h 133329"/>
                <a:gd name="connsiteX1" fmla="*/ 30130 w 199867"/>
                <a:gd name="connsiteY1" fmla="*/ 4595 h 133329"/>
                <a:gd name="connsiteX2" fmla="*/ 72648 w 199867"/>
                <a:gd name="connsiteY2" fmla="*/ 343 h 133329"/>
                <a:gd name="connsiteX3" fmla="*/ 121119 w 199867"/>
                <a:gd name="connsiteY3" fmla="*/ 5445 h 133329"/>
                <a:gd name="connsiteX4" fmla="*/ 146630 w 199867"/>
                <a:gd name="connsiteY4" fmla="*/ 11398 h 133329"/>
                <a:gd name="connsiteX5" fmla="*/ 163637 w 199867"/>
                <a:gd name="connsiteY5" fmla="*/ 14799 h 133329"/>
                <a:gd name="connsiteX6" fmla="*/ 178943 w 199867"/>
                <a:gd name="connsiteY6" fmla="*/ 16500 h 133329"/>
                <a:gd name="connsiteX7" fmla="*/ 178093 w 199867"/>
                <a:gd name="connsiteY7" fmla="*/ 24153 h 133329"/>
                <a:gd name="connsiteX8" fmla="*/ 186597 w 199867"/>
                <a:gd name="connsiteY8" fmla="*/ 52215 h 133329"/>
                <a:gd name="connsiteX9" fmla="*/ 195951 w 199867"/>
                <a:gd name="connsiteY9" fmla="*/ 70923 h 133329"/>
                <a:gd name="connsiteX10" fmla="*/ 184896 w 199867"/>
                <a:gd name="connsiteY10" fmla="*/ 90481 h 133329"/>
                <a:gd name="connsiteX11" fmla="*/ 95608 w 199867"/>
                <a:gd name="connsiteY11" fmla="*/ 111740 h 133329"/>
                <a:gd name="connsiteX12" fmla="*/ 25878 w 199867"/>
                <a:gd name="connsiteY12" fmla="*/ 119393 h 133329"/>
                <a:gd name="connsiteX13" fmla="*/ -483 w 199867"/>
                <a:gd name="connsiteY13" fmla="*/ 132149 h 133329"/>
                <a:gd name="connsiteX14" fmla="*/ 1218 w 199867"/>
                <a:gd name="connsiteY14" fmla="*/ 87930 h 133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9867" h="133329">
                  <a:moveTo>
                    <a:pt x="1218" y="87930"/>
                  </a:moveTo>
                  <a:cubicBezTo>
                    <a:pt x="2918" y="46262"/>
                    <a:pt x="16524" y="6295"/>
                    <a:pt x="30130" y="4595"/>
                  </a:cubicBezTo>
                  <a:cubicBezTo>
                    <a:pt x="33531" y="4595"/>
                    <a:pt x="52239" y="2894"/>
                    <a:pt x="72648" y="343"/>
                  </a:cubicBezTo>
                  <a:cubicBezTo>
                    <a:pt x="94758" y="-3059"/>
                    <a:pt x="113465" y="-508"/>
                    <a:pt x="121119" y="5445"/>
                  </a:cubicBezTo>
                  <a:cubicBezTo>
                    <a:pt x="127922" y="11398"/>
                    <a:pt x="138976" y="13949"/>
                    <a:pt x="146630" y="11398"/>
                  </a:cubicBezTo>
                  <a:cubicBezTo>
                    <a:pt x="153432" y="7996"/>
                    <a:pt x="161086" y="9697"/>
                    <a:pt x="163637" y="14799"/>
                  </a:cubicBezTo>
                  <a:cubicBezTo>
                    <a:pt x="167038" y="19051"/>
                    <a:pt x="173841" y="19901"/>
                    <a:pt x="178943" y="16500"/>
                  </a:cubicBezTo>
                  <a:cubicBezTo>
                    <a:pt x="185746" y="13098"/>
                    <a:pt x="184896" y="15649"/>
                    <a:pt x="178093" y="24153"/>
                  </a:cubicBezTo>
                  <a:cubicBezTo>
                    <a:pt x="168739" y="36058"/>
                    <a:pt x="170440" y="40310"/>
                    <a:pt x="186597" y="52215"/>
                  </a:cubicBezTo>
                  <a:cubicBezTo>
                    <a:pt x="199352" y="61569"/>
                    <a:pt x="202753" y="68372"/>
                    <a:pt x="195951" y="70923"/>
                  </a:cubicBezTo>
                  <a:cubicBezTo>
                    <a:pt x="189998" y="73474"/>
                    <a:pt x="184896" y="81978"/>
                    <a:pt x="184896" y="90481"/>
                  </a:cubicBezTo>
                  <a:cubicBezTo>
                    <a:pt x="184896" y="110890"/>
                    <a:pt x="151732" y="118543"/>
                    <a:pt x="95608" y="111740"/>
                  </a:cubicBezTo>
                  <a:cubicBezTo>
                    <a:pt x="63294" y="107488"/>
                    <a:pt x="44586" y="109189"/>
                    <a:pt x="25878" y="119393"/>
                  </a:cubicBezTo>
                  <a:lnTo>
                    <a:pt x="-483" y="132149"/>
                  </a:lnTo>
                  <a:lnTo>
                    <a:pt x="1218" y="8793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25E07603-8CDF-3C6C-34AC-58E685B73570}"/>
                </a:ext>
              </a:extLst>
            </p:cNvPr>
            <p:cNvSpPr/>
            <p:nvPr/>
          </p:nvSpPr>
          <p:spPr>
            <a:xfrm flipV="1">
              <a:off x="3340048" y="3700940"/>
              <a:ext cx="1147936" cy="896494"/>
            </a:xfrm>
            <a:custGeom>
              <a:avLst/>
              <a:gdLst>
                <a:gd name="connsiteX0" fmla="*/ 451579 w 1147936"/>
                <a:gd name="connsiteY0" fmla="*/ 887874 h 896494"/>
                <a:gd name="connsiteX1" fmla="*/ 423517 w 1147936"/>
                <a:gd name="connsiteY1" fmla="*/ 875969 h 896494"/>
                <a:gd name="connsiteX2" fmla="*/ 354638 w 1147936"/>
                <a:gd name="connsiteY2" fmla="*/ 855560 h 896494"/>
                <a:gd name="connsiteX3" fmla="*/ 296813 w 1147936"/>
                <a:gd name="connsiteY3" fmla="*/ 853009 h 896494"/>
                <a:gd name="connsiteX4" fmla="*/ 242390 w 1147936"/>
                <a:gd name="connsiteY4" fmla="*/ 836002 h 896494"/>
                <a:gd name="connsiteX5" fmla="*/ 265350 w 1147936"/>
                <a:gd name="connsiteY5" fmla="*/ 784130 h 896494"/>
                <a:gd name="connsiteX6" fmla="*/ 326576 w 1147936"/>
                <a:gd name="connsiteY6" fmla="*/ 736510 h 896494"/>
                <a:gd name="connsiteX7" fmla="*/ 354638 w 1147936"/>
                <a:gd name="connsiteY7" fmla="*/ 724605 h 896494"/>
                <a:gd name="connsiteX8" fmla="*/ 334229 w 1147936"/>
                <a:gd name="connsiteY8" fmla="*/ 701645 h 896494"/>
                <a:gd name="connsiteX9" fmla="*/ 324875 w 1147936"/>
                <a:gd name="connsiteY9" fmla="*/ 589397 h 896494"/>
                <a:gd name="connsiteX10" fmla="*/ 376747 w 1147936"/>
                <a:gd name="connsiteY10" fmla="*/ 615758 h 896494"/>
                <a:gd name="connsiteX11" fmla="*/ 390353 w 1147936"/>
                <a:gd name="connsiteY11" fmla="*/ 590247 h 896494"/>
                <a:gd name="connsiteX12" fmla="*/ 264499 w 1147936"/>
                <a:gd name="connsiteY12" fmla="*/ 521368 h 896494"/>
                <a:gd name="connsiteX13" fmla="*/ 9391 w 1147936"/>
                <a:gd name="connsiteY13" fmla="*/ 389562 h 896494"/>
                <a:gd name="connsiteX14" fmla="*/ 19595 w 1147936"/>
                <a:gd name="connsiteY14" fmla="*/ 352997 h 896494"/>
                <a:gd name="connsiteX15" fmla="*/ 81672 w 1147936"/>
                <a:gd name="connsiteY15" fmla="*/ 347044 h 896494"/>
                <a:gd name="connsiteX16" fmla="*/ 176062 w 1147936"/>
                <a:gd name="connsiteY16" fmla="*/ 363201 h 896494"/>
                <a:gd name="connsiteX17" fmla="*/ 280656 w 1147936"/>
                <a:gd name="connsiteY17" fmla="*/ 427828 h 896494"/>
                <a:gd name="connsiteX18" fmla="*/ 346134 w 1147936"/>
                <a:gd name="connsiteY18" fmla="*/ 470346 h 896494"/>
                <a:gd name="connsiteX19" fmla="*/ 336780 w 1147936"/>
                <a:gd name="connsiteY19" fmla="*/ 438883 h 896494"/>
                <a:gd name="connsiteX20" fmla="*/ 259397 w 1147936"/>
                <a:gd name="connsiteY20" fmla="*/ 210986 h 896494"/>
                <a:gd name="connsiteX21" fmla="*/ 229635 w 1147936"/>
                <a:gd name="connsiteY21" fmla="*/ 108093 h 896494"/>
                <a:gd name="connsiteX22" fmla="*/ 245791 w 1147936"/>
                <a:gd name="connsiteY22" fmla="*/ 13702 h 896494"/>
                <a:gd name="connsiteX23" fmla="*/ 294262 w 1147936"/>
                <a:gd name="connsiteY23" fmla="*/ 84282 h 896494"/>
                <a:gd name="connsiteX24" fmla="*/ 340182 w 1147936"/>
                <a:gd name="connsiteY24" fmla="*/ 281566 h 896494"/>
                <a:gd name="connsiteX25" fmla="*/ 409911 w 1147936"/>
                <a:gd name="connsiteY25" fmla="*/ 357248 h 896494"/>
                <a:gd name="connsiteX26" fmla="*/ 395455 w 1147936"/>
                <a:gd name="connsiteY26" fmla="*/ 299424 h 896494"/>
                <a:gd name="connsiteX27" fmla="*/ 438823 w 1147936"/>
                <a:gd name="connsiteY27" fmla="*/ 90235 h 896494"/>
                <a:gd name="connsiteX28" fmla="*/ 532363 w 1147936"/>
                <a:gd name="connsiteY28" fmla="*/ 280716 h 896494"/>
                <a:gd name="connsiteX29" fmla="*/ 500049 w 1147936"/>
                <a:gd name="connsiteY29" fmla="*/ 404869 h 896494"/>
                <a:gd name="connsiteX30" fmla="*/ 510254 w 1147936"/>
                <a:gd name="connsiteY30" fmla="*/ 471197 h 896494"/>
                <a:gd name="connsiteX31" fmla="*/ 569779 w 1147936"/>
                <a:gd name="connsiteY31" fmla="*/ 537525 h 896494"/>
                <a:gd name="connsiteX32" fmla="*/ 615699 w 1147936"/>
                <a:gd name="connsiteY32" fmla="*/ 590247 h 896494"/>
                <a:gd name="connsiteX33" fmla="*/ 596140 w 1147936"/>
                <a:gd name="connsiteY33" fmla="*/ 600452 h 896494"/>
                <a:gd name="connsiteX34" fmla="*/ 690530 w 1147936"/>
                <a:gd name="connsiteY34" fmla="*/ 743313 h 896494"/>
                <a:gd name="connsiteX35" fmla="*/ 829139 w 1147936"/>
                <a:gd name="connsiteY35" fmla="*/ 787531 h 896494"/>
                <a:gd name="connsiteX36" fmla="*/ 745804 w 1147936"/>
                <a:gd name="connsiteY36" fmla="*/ 645521 h 896494"/>
                <a:gd name="connsiteX37" fmla="*/ 715191 w 1147936"/>
                <a:gd name="connsiteY37" fmla="*/ 661678 h 896494"/>
                <a:gd name="connsiteX38" fmla="*/ 646312 w 1147936"/>
                <a:gd name="connsiteY38" fmla="*/ 617459 h 896494"/>
                <a:gd name="connsiteX39" fmla="*/ 631005 w 1147936"/>
                <a:gd name="connsiteY39" fmla="*/ 495007 h 896494"/>
                <a:gd name="connsiteX40" fmla="*/ 659067 w 1147936"/>
                <a:gd name="connsiteY40" fmla="*/ 87684 h 896494"/>
                <a:gd name="connsiteX41" fmla="*/ 741552 w 1147936"/>
                <a:gd name="connsiteY41" fmla="*/ 38363 h 896494"/>
                <a:gd name="connsiteX42" fmla="*/ 1085949 w 1147936"/>
                <a:gd name="connsiteY42" fmla="*/ 129352 h 896494"/>
                <a:gd name="connsiteX43" fmla="*/ 1114861 w 1147936"/>
                <a:gd name="connsiteY43" fmla="*/ 148910 h 896494"/>
                <a:gd name="connsiteX44" fmla="*/ 1114861 w 1147936"/>
                <a:gd name="connsiteY44" fmla="*/ 153162 h 896494"/>
                <a:gd name="connsiteX45" fmla="*/ 1128467 w 1147936"/>
                <a:gd name="connsiteY45" fmla="*/ 182924 h 896494"/>
                <a:gd name="connsiteX46" fmla="*/ 1147175 w 1147936"/>
                <a:gd name="connsiteY46" fmla="*/ 266260 h 896494"/>
                <a:gd name="connsiteX47" fmla="*/ 1118262 w 1147936"/>
                <a:gd name="connsiteY47" fmla="*/ 419325 h 896494"/>
                <a:gd name="connsiteX48" fmla="*/ 1067241 w 1147936"/>
                <a:gd name="connsiteY48" fmla="*/ 594499 h 896494"/>
                <a:gd name="connsiteX49" fmla="*/ 1048533 w 1147936"/>
                <a:gd name="connsiteY49" fmla="*/ 583445 h 896494"/>
                <a:gd name="connsiteX50" fmla="*/ 1055336 w 1147936"/>
                <a:gd name="connsiteY50" fmla="*/ 301975 h 896494"/>
                <a:gd name="connsiteX51" fmla="*/ 1013668 w 1147936"/>
                <a:gd name="connsiteY51" fmla="*/ 193979 h 896494"/>
                <a:gd name="connsiteX52" fmla="*/ 821486 w 1147936"/>
                <a:gd name="connsiteY52" fmla="*/ 147209 h 896494"/>
                <a:gd name="connsiteX53" fmla="*/ 785771 w 1147936"/>
                <a:gd name="connsiteY53" fmla="*/ 162516 h 896494"/>
                <a:gd name="connsiteX54" fmla="*/ 811282 w 1147936"/>
                <a:gd name="connsiteY54" fmla="*/ 311329 h 896494"/>
                <a:gd name="connsiteX55" fmla="*/ 764512 w 1147936"/>
                <a:gd name="connsiteY55" fmla="*/ 318132 h 896494"/>
                <a:gd name="connsiteX56" fmla="*/ 778118 w 1147936"/>
                <a:gd name="connsiteY56" fmla="*/ 381909 h 896494"/>
                <a:gd name="connsiteX57" fmla="*/ 788322 w 1147936"/>
                <a:gd name="connsiteY57" fmla="*/ 481401 h 896494"/>
                <a:gd name="connsiteX58" fmla="*/ 750056 w 1147936"/>
                <a:gd name="connsiteY58" fmla="*/ 474598 h 896494"/>
                <a:gd name="connsiteX59" fmla="*/ 721143 w 1147936"/>
                <a:gd name="connsiteY59" fmla="*/ 472898 h 896494"/>
                <a:gd name="connsiteX60" fmla="*/ 739851 w 1147936"/>
                <a:gd name="connsiteY60" fmla="*/ 528171 h 896494"/>
                <a:gd name="connsiteX61" fmla="*/ 768764 w 1147936"/>
                <a:gd name="connsiteY61" fmla="*/ 567288 h 896494"/>
                <a:gd name="connsiteX62" fmla="*/ 820636 w 1147936"/>
                <a:gd name="connsiteY62" fmla="*/ 558784 h 896494"/>
                <a:gd name="connsiteX63" fmla="*/ 884413 w 1147936"/>
                <a:gd name="connsiteY63" fmla="*/ 577492 h 896494"/>
                <a:gd name="connsiteX64" fmla="*/ 896318 w 1147936"/>
                <a:gd name="connsiteY64" fmla="*/ 610656 h 896494"/>
                <a:gd name="connsiteX65" fmla="*/ 834242 w 1147936"/>
                <a:gd name="connsiteY65" fmla="*/ 631915 h 896494"/>
                <a:gd name="connsiteX66" fmla="*/ 778968 w 1147936"/>
                <a:gd name="connsiteY66" fmla="*/ 644671 h 896494"/>
                <a:gd name="connsiteX67" fmla="*/ 910774 w 1147936"/>
                <a:gd name="connsiteY67" fmla="*/ 767973 h 896494"/>
                <a:gd name="connsiteX68" fmla="*/ 922679 w 1147936"/>
                <a:gd name="connsiteY68" fmla="*/ 793484 h 896494"/>
                <a:gd name="connsiteX69" fmla="*/ 833391 w 1147936"/>
                <a:gd name="connsiteY69" fmla="*/ 824947 h 896494"/>
                <a:gd name="connsiteX70" fmla="*/ 598691 w 1147936"/>
                <a:gd name="connsiteY70" fmla="*/ 669331 h 896494"/>
                <a:gd name="connsiteX71" fmla="*/ 508553 w 1147936"/>
                <a:gd name="connsiteY71" fmla="*/ 589397 h 896494"/>
                <a:gd name="connsiteX72" fmla="*/ 486444 w 1147936"/>
                <a:gd name="connsiteY72" fmla="*/ 589397 h 896494"/>
                <a:gd name="connsiteX73" fmla="*/ 504301 w 1147936"/>
                <a:gd name="connsiteY73" fmla="*/ 608955 h 896494"/>
                <a:gd name="connsiteX74" fmla="*/ 540016 w 1147936"/>
                <a:gd name="connsiteY74" fmla="*/ 689740 h 896494"/>
                <a:gd name="connsiteX75" fmla="*/ 478790 w 1147936"/>
                <a:gd name="connsiteY75" fmla="*/ 733959 h 896494"/>
                <a:gd name="connsiteX76" fmla="*/ 433721 w 1147936"/>
                <a:gd name="connsiteY76" fmla="*/ 738210 h 896494"/>
                <a:gd name="connsiteX77" fmla="*/ 473688 w 1147936"/>
                <a:gd name="connsiteY77" fmla="*/ 762020 h 896494"/>
                <a:gd name="connsiteX78" fmla="*/ 523860 w 1147936"/>
                <a:gd name="connsiteY78" fmla="*/ 810491 h 896494"/>
                <a:gd name="connsiteX79" fmla="*/ 527261 w 1147936"/>
                <a:gd name="connsiteY79" fmla="*/ 836852 h 896494"/>
                <a:gd name="connsiteX80" fmla="*/ 526411 w 1147936"/>
                <a:gd name="connsiteY80" fmla="*/ 879370 h 896494"/>
                <a:gd name="connsiteX81" fmla="*/ 451579 w 1147936"/>
                <a:gd name="connsiteY81" fmla="*/ 887874 h 896494"/>
                <a:gd name="connsiteX82" fmla="*/ 464334 w 1147936"/>
                <a:gd name="connsiteY82" fmla="*/ 463544 h 896494"/>
                <a:gd name="connsiteX83" fmla="*/ 427769 w 1147936"/>
                <a:gd name="connsiteY83" fmla="*/ 423577 h 896494"/>
                <a:gd name="connsiteX84" fmla="*/ 379298 w 1147936"/>
                <a:gd name="connsiteY84" fmla="*/ 390413 h 896494"/>
                <a:gd name="connsiteX85" fmla="*/ 361441 w 1147936"/>
                <a:gd name="connsiteY85" fmla="*/ 385310 h 896494"/>
                <a:gd name="connsiteX86" fmla="*/ 478790 w 1147936"/>
                <a:gd name="connsiteY86" fmla="*/ 500960 h 896494"/>
                <a:gd name="connsiteX87" fmla="*/ 464334 w 1147936"/>
                <a:gd name="connsiteY87" fmla="*/ 463544 h 896494"/>
                <a:gd name="connsiteX88" fmla="*/ 739851 w 1147936"/>
                <a:gd name="connsiteY88" fmla="*/ 351296 h 896494"/>
                <a:gd name="connsiteX89" fmla="*/ 757709 w 1147936"/>
                <a:gd name="connsiteY89" fmla="*/ 262008 h 896494"/>
                <a:gd name="connsiteX90" fmla="*/ 782369 w 1147936"/>
                <a:gd name="connsiteY90" fmla="*/ 239048 h 896494"/>
                <a:gd name="connsiteX91" fmla="*/ 764512 w 1147936"/>
                <a:gd name="connsiteY91" fmla="*/ 208435 h 896494"/>
                <a:gd name="connsiteX92" fmla="*/ 709238 w 1147936"/>
                <a:gd name="connsiteY92" fmla="*/ 284968 h 896494"/>
                <a:gd name="connsiteX93" fmla="*/ 732198 w 1147936"/>
                <a:gd name="connsiteY93" fmla="*/ 419325 h 896494"/>
                <a:gd name="connsiteX94" fmla="*/ 739851 w 1147936"/>
                <a:gd name="connsiteY94" fmla="*/ 351296 h 896494"/>
                <a:gd name="connsiteX95" fmla="*/ 461783 w 1147936"/>
                <a:gd name="connsiteY95" fmla="*/ 202483 h 896494"/>
                <a:gd name="connsiteX96" fmla="*/ 432021 w 1147936"/>
                <a:gd name="connsiteY96" fmla="*/ 173570 h 896494"/>
                <a:gd name="connsiteX97" fmla="*/ 443926 w 1147936"/>
                <a:gd name="connsiteY97" fmla="*/ 308778 h 896494"/>
                <a:gd name="connsiteX98" fmla="*/ 461783 w 1147936"/>
                <a:gd name="connsiteY98" fmla="*/ 202483 h 896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147936" h="896494">
                  <a:moveTo>
                    <a:pt x="451579" y="887874"/>
                  </a:moveTo>
                  <a:cubicBezTo>
                    <a:pt x="449028" y="884473"/>
                    <a:pt x="436272" y="878520"/>
                    <a:pt x="423517" y="875969"/>
                  </a:cubicBezTo>
                  <a:cubicBezTo>
                    <a:pt x="386101" y="868316"/>
                    <a:pt x="384400" y="868316"/>
                    <a:pt x="354638" y="855560"/>
                  </a:cubicBezTo>
                  <a:cubicBezTo>
                    <a:pt x="332528" y="846206"/>
                    <a:pt x="319773" y="845356"/>
                    <a:pt x="296813" y="853009"/>
                  </a:cubicBezTo>
                  <a:cubicBezTo>
                    <a:pt x="265350" y="863213"/>
                    <a:pt x="255145" y="860662"/>
                    <a:pt x="242390" y="836002"/>
                  </a:cubicBezTo>
                  <a:cubicBezTo>
                    <a:pt x="234737" y="822396"/>
                    <a:pt x="238989" y="813042"/>
                    <a:pt x="265350" y="784130"/>
                  </a:cubicBezTo>
                  <a:cubicBezTo>
                    <a:pt x="283207" y="764572"/>
                    <a:pt x="310419" y="743313"/>
                    <a:pt x="326576" y="736510"/>
                  </a:cubicBezTo>
                  <a:lnTo>
                    <a:pt x="354638" y="724605"/>
                  </a:lnTo>
                  <a:lnTo>
                    <a:pt x="334229" y="701645"/>
                  </a:lnTo>
                  <a:cubicBezTo>
                    <a:pt x="307017" y="670181"/>
                    <a:pt x="300215" y="589397"/>
                    <a:pt x="324875" y="589397"/>
                  </a:cubicBezTo>
                  <a:cubicBezTo>
                    <a:pt x="334229" y="589397"/>
                    <a:pt x="357189" y="601302"/>
                    <a:pt x="376747" y="615758"/>
                  </a:cubicBezTo>
                  <a:cubicBezTo>
                    <a:pt x="417564" y="645521"/>
                    <a:pt x="421816" y="637868"/>
                    <a:pt x="390353" y="590247"/>
                  </a:cubicBezTo>
                  <a:cubicBezTo>
                    <a:pt x="367393" y="555383"/>
                    <a:pt x="359740" y="551131"/>
                    <a:pt x="264499" y="521368"/>
                  </a:cubicBezTo>
                  <a:cubicBezTo>
                    <a:pt x="179463" y="495007"/>
                    <a:pt x="27249" y="416774"/>
                    <a:pt x="9391" y="389562"/>
                  </a:cubicBezTo>
                  <a:cubicBezTo>
                    <a:pt x="-6766" y="365752"/>
                    <a:pt x="-3364" y="352146"/>
                    <a:pt x="19595" y="352997"/>
                  </a:cubicBezTo>
                  <a:cubicBezTo>
                    <a:pt x="27249" y="352997"/>
                    <a:pt x="55310" y="350446"/>
                    <a:pt x="81672" y="347044"/>
                  </a:cubicBezTo>
                  <a:cubicBezTo>
                    <a:pt x="124190" y="341092"/>
                    <a:pt x="136095" y="343643"/>
                    <a:pt x="176062" y="363201"/>
                  </a:cubicBezTo>
                  <a:cubicBezTo>
                    <a:pt x="201573" y="375956"/>
                    <a:pt x="248343" y="404869"/>
                    <a:pt x="280656" y="427828"/>
                  </a:cubicBezTo>
                  <a:cubicBezTo>
                    <a:pt x="312970" y="451639"/>
                    <a:pt x="342733" y="470346"/>
                    <a:pt x="346134" y="470346"/>
                  </a:cubicBezTo>
                  <a:cubicBezTo>
                    <a:pt x="350386" y="470346"/>
                    <a:pt x="346134" y="455890"/>
                    <a:pt x="336780" y="438883"/>
                  </a:cubicBezTo>
                  <a:cubicBezTo>
                    <a:pt x="318072" y="400617"/>
                    <a:pt x="285758" y="306227"/>
                    <a:pt x="259397" y="210986"/>
                  </a:cubicBezTo>
                  <a:cubicBezTo>
                    <a:pt x="249193" y="173570"/>
                    <a:pt x="235587" y="126800"/>
                    <a:pt x="229635" y="108093"/>
                  </a:cubicBezTo>
                  <a:cubicBezTo>
                    <a:pt x="216029" y="68126"/>
                    <a:pt x="221131" y="40914"/>
                    <a:pt x="245791" y="13702"/>
                  </a:cubicBezTo>
                  <a:cubicBezTo>
                    <a:pt x="274704" y="-16911"/>
                    <a:pt x="285758" y="97"/>
                    <a:pt x="294262" y="84282"/>
                  </a:cubicBezTo>
                  <a:cubicBezTo>
                    <a:pt x="305317" y="198231"/>
                    <a:pt x="312970" y="232245"/>
                    <a:pt x="340182" y="281566"/>
                  </a:cubicBezTo>
                  <a:cubicBezTo>
                    <a:pt x="362291" y="322384"/>
                    <a:pt x="401408" y="364902"/>
                    <a:pt x="409911" y="357248"/>
                  </a:cubicBezTo>
                  <a:cubicBezTo>
                    <a:pt x="411612" y="355548"/>
                    <a:pt x="404809" y="329187"/>
                    <a:pt x="395455" y="299424"/>
                  </a:cubicBezTo>
                  <a:cubicBezTo>
                    <a:pt x="351236" y="161665"/>
                    <a:pt x="372495" y="61323"/>
                    <a:pt x="438823" y="90235"/>
                  </a:cubicBezTo>
                  <a:cubicBezTo>
                    <a:pt x="492396" y="114045"/>
                    <a:pt x="530663" y="192278"/>
                    <a:pt x="532363" y="280716"/>
                  </a:cubicBezTo>
                  <a:cubicBezTo>
                    <a:pt x="533214" y="340241"/>
                    <a:pt x="523009" y="378507"/>
                    <a:pt x="500049" y="404869"/>
                  </a:cubicBezTo>
                  <a:cubicBezTo>
                    <a:pt x="487294" y="418474"/>
                    <a:pt x="488144" y="423577"/>
                    <a:pt x="510254" y="471197"/>
                  </a:cubicBezTo>
                  <a:cubicBezTo>
                    <a:pt x="530663" y="512865"/>
                    <a:pt x="540867" y="524770"/>
                    <a:pt x="569779" y="537525"/>
                  </a:cubicBezTo>
                  <a:cubicBezTo>
                    <a:pt x="613998" y="557083"/>
                    <a:pt x="633556" y="579193"/>
                    <a:pt x="615699" y="590247"/>
                  </a:cubicBezTo>
                  <a:cubicBezTo>
                    <a:pt x="608896" y="594499"/>
                    <a:pt x="600392" y="598751"/>
                    <a:pt x="596140" y="600452"/>
                  </a:cubicBezTo>
                  <a:cubicBezTo>
                    <a:pt x="583385" y="604704"/>
                    <a:pt x="649713" y="705897"/>
                    <a:pt x="690530" y="743313"/>
                  </a:cubicBezTo>
                  <a:cubicBezTo>
                    <a:pt x="753457" y="801137"/>
                    <a:pt x="829139" y="824947"/>
                    <a:pt x="829139" y="787531"/>
                  </a:cubicBezTo>
                  <a:cubicBezTo>
                    <a:pt x="829139" y="769674"/>
                    <a:pt x="759410" y="650623"/>
                    <a:pt x="745804" y="645521"/>
                  </a:cubicBezTo>
                  <a:cubicBezTo>
                    <a:pt x="739851" y="642970"/>
                    <a:pt x="725395" y="649773"/>
                    <a:pt x="715191" y="661678"/>
                  </a:cubicBezTo>
                  <a:cubicBezTo>
                    <a:pt x="676074" y="703346"/>
                    <a:pt x="648012" y="685488"/>
                    <a:pt x="646312" y="617459"/>
                  </a:cubicBezTo>
                  <a:cubicBezTo>
                    <a:pt x="645461" y="590247"/>
                    <a:pt x="638658" y="534974"/>
                    <a:pt x="631005" y="495007"/>
                  </a:cubicBezTo>
                  <a:cubicBezTo>
                    <a:pt x="602943" y="346194"/>
                    <a:pt x="616549" y="147209"/>
                    <a:pt x="659067" y="87684"/>
                  </a:cubicBezTo>
                  <a:cubicBezTo>
                    <a:pt x="680326" y="57921"/>
                    <a:pt x="695633" y="48567"/>
                    <a:pt x="741552" y="38363"/>
                  </a:cubicBezTo>
                  <a:cubicBezTo>
                    <a:pt x="820636" y="20505"/>
                    <a:pt x="1040029" y="78330"/>
                    <a:pt x="1085949" y="129352"/>
                  </a:cubicBezTo>
                  <a:cubicBezTo>
                    <a:pt x="1097854" y="142957"/>
                    <a:pt x="1111459" y="151461"/>
                    <a:pt x="1114861" y="148910"/>
                  </a:cubicBezTo>
                  <a:cubicBezTo>
                    <a:pt x="1118262" y="145508"/>
                    <a:pt x="1118262" y="147209"/>
                    <a:pt x="1114861" y="153162"/>
                  </a:cubicBezTo>
                  <a:cubicBezTo>
                    <a:pt x="1111459" y="159114"/>
                    <a:pt x="1117412" y="171870"/>
                    <a:pt x="1128467" y="182924"/>
                  </a:cubicBezTo>
                  <a:cubicBezTo>
                    <a:pt x="1145474" y="199932"/>
                    <a:pt x="1148025" y="210986"/>
                    <a:pt x="1147175" y="266260"/>
                  </a:cubicBezTo>
                  <a:cubicBezTo>
                    <a:pt x="1147175" y="328336"/>
                    <a:pt x="1131018" y="410821"/>
                    <a:pt x="1118262" y="419325"/>
                  </a:cubicBezTo>
                  <a:cubicBezTo>
                    <a:pt x="1107208" y="426978"/>
                    <a:pt x="1067241" y="563036"/>
                    <a:pt x="1067241" y="594499"/>
                  </a:cubicBezTo>
                  <a:cubicBezTo>
                    <a:pt x="1067241" y="638718"/>
                    <a:pt x="1050233" y="628514"/>
                    <a:pt x="1048533" y="583445"/>
                  </a:cubicBezTo>
                  <a:cubicBezTo>
                    <a:pt x="1045982" y="516266"/>
                    <a:pt x="1050233" y="350446"/>
                    <a:pt x="1055336" y="301975"/>
                  </a:cubicBezTo>
                  <a:cubicBezTo>
                    <a:pt x="1062989" y="231395"/>
                    <a:pt x="1054485" y="210136"/>
                    <a:pt x="1013668" y="193979"/>
                  </a:cubicBezTo>
                  <a:cubicBezTo>
                    <a:pt x="932033" y="160815"/>
                    <a:pt x="875909" y="147209"/>
                    <a:pt x="821486" y="147209"/>
                  </a:cubicBezTo>
                  <a:cubicBezTo>
                    <a:pt x="766213" y="148060"/>
                    <a:pt x="765362" y="148060"/>
                    <a:pt x="785771" y="162516"/>
                  </a:cubicBezTo>
                  <a:cubicBezTo>
                    <a:pt x="899719" y="242450"/>
                    <a:pt x="911624" y="313030"/>
                    <a:pt x="811282" y="311329"/>
                  </a:cubicBezTo>
                  <a:cubicBezTo>
                    <a:pt x="788322" y="311329"/>
                    <a:pt x="767063" y="313880"/>
                    <a:pt x="764512" y="318132"/>
                  </a:cubicBezTo>
                  <a:cubicBezTo>
                    <a:pt x="761961" y="322384"/>
                    <a:pt x="767913" y="350446"/>
                    <a:pt x="778118" y="381909"/>
                  </a:cubicBezTo>
                  <a:cubicBezTo>
                    <a:pt x="795975" y="440584"/>
                    <a:pt x="799377" y="475449"/>
                    <a:pt x="788322" y="481401"/>
                  </a:cubicBezTo>
                  <a:cubicBezTo>
                    <a:pt x="784921" y="483952"/>
                    <a:pt x="767913" y="480551"/>
                    <a:pt x="750056" y="474598"/>
                  </a:cubicBezTo>
                  <a:cubicBezTo>
                    <a:pt x="726246" y="466945"/>
                    <a:pt x="718592" y="466095"/>
                    <a:pt x="721143" y="472898"/>
                  </a:cubicBezTo>
                  <a:cubicBezTo>
                    <a:pt x="722844" y="478850"/>
                    <a:pt x="731348" y="503511"/>
                    <a:pt x="739851" y="528171"/>
                  </a:cubicBezTo>
                  <a:cubicBezTo>
                    <a:pt x="751756" y="564737"/>
                    <a:pt x="756859" y="572390"/>
                    <a:pt x="768764" y="567288"/>
                  </a:cubicBezTo>
                  <a:cubicBezTo>
                    <a:pt x="776417" y="563886"/>
                    <a:pt x="799377" y="560485"/>
                    <a:pt x="820636" y="558784"/>
                  </a:cubicBezTo>
                  <a:cubicBezTo>
                    <a:pt x="850398" y="557083"/>
                    <a:pt x="864855" y="561335"/>
                    <a:pt x="884413" y="577492"/>
                  </a:cubicBezTo>
                  <a:cubicBezTo>
                    <a:pt x="907373" y="595350"/>
                    <a:pt x="908223" y="598751"/>
                    <a:pt x="896318" y="610656"/>
                  </a:cubicBezTo>
                  <a:cubicBezTo>
                    <a:pt x="889515" y="617459"/>
                    <a:pt x="861453" y="627663"/>
                    <a:pt x="834242" y="631915"/>
                  </a:cubicBezTo>
                  <a:cubicBezTo>
                    <a:pt x="807030" y="636167"/>
                    <a:pt x="782369" y="642120"/>
                    <a:pt x="778968" y="644671"/>
                  </a:cubicBezTo>
                  <a:cubicBezTo>
                    <a:pt x="772165" y="651473"/>
                    <a:pt x="896318" y="767973"/>
                    <a:pt x="910774" y="767973"/>
                  </a:cubicBezTo>
                  <a:cubicBezTo>
                    <a:pt x="918427" y="767973"/>
                    <a:pt x="922679" y="777327"/>
                    <a:pt x="922679" y="793484"/>
                  </a:cubicBezTo>
                  <a:cubicBezTo>
                    <a:pt x="922679" y="824097"/>
                    <a:pt x="900570" y="831750"/>
                    <a:pt x="833391" y="824947"/>
                  </a:cubicBezTo>
                  <a:cubicBezTo>
                    <a:pt x="756008" y="817294"/>
                    <a:pt x="665020" y="756918"/>
                    <a:pt x="598691" y="669331"/>
                  </a:cubicBezTo>
                  <a:cubicBezTo>
                    <a:pt x="544268" y="598751"/>
                    <a:pt x="534064" y="589397"/>
                    <a:pt x="508553" y="589397"/>
                  </a:cubicBezTo>
                  <a:lnTo>
                    <a:pt x="486444" y="589397"/>
                  </a:lnTo>
                  <a:lnTo>
                    <a:pt x="504301" y="608955"/>
                  </a:lnTo>
                  <a:cubicBezTo>
                    <a:pt x="523009" y="629364"/>
                    <a:pt x="540016" y="666780"/>
                    <a:pt x="540016" y="689740"/>
                  </a:cubicBezTo>
                  <a:cubicBezTo>
                    <a:pt x="540016" y="717802"/>
                    <a:pt x="523860" y="728856"/>
                    <a:pt x="478790" y="733959"/>
                  </a:cubicBezTo>
                  <a:lnTo>
                    <a:pt x="433721" y="738210"/>
                  </a:lnTo>
                  <a:lnTo>
                    <a:pt x="473688" y="762020"/>
                  </a:lnTo>
                  <a:cubicBezTo>
                    <a:pt x="517057" y="788382"/>
                    <a:pt x="540016" y="810491"/>
                    <a:pt x="523860" y="810491"/>
                  </a:cubicBezTo>
                  <a:cubicBezTo>
                    <a:pt x="517057" y="810491"/>
                    <a:pt x="518757" y="818995"/>
                    <a:pt x="527261" y="836852"/>
                  </a:cubicBezTo>
                  <a:cubicBezTo>
                    <a:pt x="540016" y="861513"/>
                    <a:pt x="540016" y="864064"/>
                    <a:pt x="526411" y="879370"/>
                  </a:cubicBezTo>
                  <a:cubicBezTo>
                    <a:pt x="511104" y="896378"/>
                    <a:pt x="460083" y="902330"/>
                    <a:pt x="451579" y="887874"/>
                  </a:cubicBezTo>
                  <a:close/>
                  <a:moveTo>
                    <a:pt x="464334" y="463544"/>
                  </a:moveTo>
                  <a:cubicBezTo>
                    <a:pt x="454130" y="443985"/>
                    <a:pt x="437973" y="426128"/>
                    <a:pt x="427769" y="423577"/>
                  </a:cubicBezTo>
                  <a:cubicBezTo>
                    <a:pt x="416714" y="420175"/>
                    <a:pt x="395455" y="405719"/>
                    <a:pt x="379298" y="390413"/>
                  </a:cubicBezTo>
                  <a:cubicBezTo>
                    <a:pt x="352937" y="365752"/>
                    <a:pt x="351236" y="365752"/>
                    <a:pt x="361441" y="385310"/>
                  </a:cubicBezTo>
                  <a:cubicBezTo>
                    <a:pt x="387802" y="437182"/>
                    <a:pt x="466035" y="513715"/>
                    <a:pt x="478790" y="500960"/>
                  </a:cubicBezTo>
                  <a:cubicBezTo>
                    <a:pt x="480491" y="499259"/>
                    <a:pt x="473688" y="482252"/>
                    <a:pt x="464334" y="463544"/>
                  </a:cubicBezTo>
                  <a:close/>
                  <a:moveTo>
                    <a:pt x="739851" y="351296"/>
                  </a:moveTo>
                  <a:cubicBezTo>
                    <a:pt x="733899" y="284968"/>
                    <a:pt x="733899" y="284117"/>
                    <a:pt x="757709" y="262008"/>
                  </a:cubicBezTo>
                  <a:lnTo>
                    <a:pt x="782369" y="239048"/>
                  </a:lnTo>
                  <a:lnTo>
                    <a:pt x="764512" y="208435"/>
                  </a:lnTo>
                  <a:cubicBezTo>
                    <a:pt x="730497" y="149760"/>
                    <a:pt x="723695" y="159114"/>
                    <a:pt x="709238" y="284968"/>
                  </a:cubicBezTo>
                  <a:cubicBezTo>
                    <a:pt x="699034" y="379358"/>
                    <a:pt x="705837" y="419325"/>
                    <a:pt x="732198" y="419325"/>
                  </a:cubicBezTo>
                  <a:cubicBezTo>
                    <a:pt x="744103" y="419325"/>
                    <a:pt x="744954" y="410821"/>
                    <a:pt x="739851" y="351296"/>
                  </a:cubicBezTo>
                  <a:close/>
                  <a:moveTo>
                    <a:pt x="461783" y="202483"/>
                  </a:moveTo>
                  <a:cubicBezTo>
                    <a:pt x="459232" y="148060"/>
                    <a:pt x="449028" y="137855"/>
                    <a:pt x="432021" y="173570"/>
                  </a:cubicBezTo>
                  <a:cubicBezTo>
                    <a:pt x="421816" y="194829"/>
                    <a:pt x="428619" y="269661"/>
                    <a:pt x="443926" y="308778"/>
                  </a:cubicBezTo>
                  <a:cubicBezTo>
                    <a:pt x="452429" y="330037"/>
                    <a:pt x="464334" y="257756"/>
                    <a:pt x="461783" y="202483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2" name="文本框 1">
            <a:extLst>
              <a:ext uri="{FF2B5EF4-FFF2-40B4-BE49-F238E27FC236}">
                <a16:creationId xmlns:a16="http://schemas.microsoft.com/office/drawing/2014/main" id="{B9D42166-5C62-766B-4BB4-50F794AC4C91}"/>
              </a:ext>
            </a:extLst>
          </p:cNvPr>
          <p:cNvSpPr txBox="1"/>
          <p:nvPr/>
        </p:nvSpPr>
        <p:spPr>
          <a:xfrm>
            <a:off x="3054141" y="1562968"/>
            <a:ext cx="6083717" cy="18620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1500" dirty="0">
                <a:gradFill flip="none" rotWithShape="1">
                  <a:gsLst>
                    <a:gs pos="100000">
                      <a:schemeClr val="accent2">
                        <a:lumMod val="60000"/>
                        <a:lumOff val="40000"/>
                      </a:schemeClr>
                    </a:gs>
                    <a:gs pos="0">
                      <a:schemeClr val="bg1"/>
                    </a:gs>
                  </a:gsLst>
                  <a:lin ang="5400000" scaled="1"/>
                  <a:tileRect/>
                </a:gradFill>
                <a:latin typeface="Aa厚底黑" panose="00020600040101010101" pitchFamily="18" charset="-122"/>
                <a:ea typeface="Aa厚底黑" panose="00020600040101010101" pitchFamily="18" charset="-122"/>
                <a:cs typeface="+mn-ea"/>
                <a:sym typeface="+mn-lt"/>
              </a:rPr>
              <a:t>新年计划</a:t>
            </a:r>
          </a:p>
        </p:txBody>
      </p:sp>
      <p:sp>
        <p:nvSpPr>
          <p:cNvPr id="6" name="椭圆 5">
            <a:extLst>
              <a:ext uri="{FF2B5EF4-FFF2-40B4-BE49-F238E27FC236}">
                <a16:creationId xmlns:a16="http://schemas.microsoft.com/office/drawing/2014/main" id="{FEAAFA1E-2DDB-21DA-FEE3-6F19AAED1834}"/>
              </a:ext>
            </a:extLst>
          </p:cNvPr>
          <p:cNvSpPr/>
          <p:nvPr/>
        </p:nvSpPr>
        <p:spPr>
          <a:xfrm>
            <a:off x="0" y="-484978"/>
            <a:ext cx="292100" cy="292100"/>
          </a:xfrm>
          <a:prstGeom prst="ellipse">
            <a:avLst/>
          </a:prstGeom>
          <a:solidFill>
            <a:srgbClr val="D8000F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椭圆 6">
            <a:extLst>
              <a:ext uri="{FF2B5EF4-FFF2-40B4-BE49-F238E27FC236}">
                <a16:creationId xmlns:a16="http://schemas.microsoft.com/office/drawing/2014/main" id="{5D8A8604-6CEF-F6C4-AC9E-B8C4417A1D9B}"/>
              </a:ext>
            </a:extLst>
          </p:cNvPr>
          <p:cNvSpPr/>
          <p:nvPr/>
        </p:nvSpPr>
        <p:spPr>
          <a:xfrm>
            <a:off x="457200" y="-484978"/>
            <a:ext cx="292100" cy="292100"/>
          </a:xfrm>
          <a:prstGeom prst="ellipse">
            <a:avLst/>
          </a:prstGeom>
          <a:solidFill>
            <a:srgbClr val="F5F2E9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7BA110A4-B1BD-2BF8-C9B5-55FAFC91D474}"/>
              </a:ext>
            </a:extLst>
          </p:cNvPr>
          <p:cNvGrpSpPr/>
          <p:nvPr/>
        </p:nvGrpSpPr>
        <p:grpSpPr>
          <a:xfrm>
            <a:off x="2055118" y="3427065"/>
            <a:ext cx="8081761" cy="671507"/>
            <a:chOff x="2055118" y="3093246"/>
            <a:chExt cx="8081761" cy="671507"/>
          </a:xfrm>
        </p:grpSpPr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CCBA4772-1427-E045-DDFE-F8A3FD021070}"/>
                </a:ext>
              </a:extLst>
            </p:cNvPr>
            <p:cNvSpPr/>
            <p:nvPr/>
          </p:nvSpPr>
          <p:spPr>
            <a:xfrm>
              <a:off x="2055118" y="3093246"/>
              <a:ext cx="8081761" cy="671507"/>
            </a:xfrm>
            <a:custGeom>
              <a:avLst/>
              <a:gdLst>
                <a:gd name="connsiteX0" fmla="*/ 377878 w 8081761"/>
                <a:gd name="connsiteY0" fmla="*/ 0 h 671507"/>
                <a:gd name="connsiteX1" fmla="*/ 918991 w 8081761"/>
                <a:gd name="connsiteY1" fmla="*/ 0 h 671507"/>
                <a:gd name="connsiteX2" fmla="*/ 1210529 w 8081761"/>
                <a:gd name="connsiteY2" fmla="*/ 0 h 671507"/>
                <a:gd name="connsiteX3" fmla="*/ 1460104 w 8081761"/>
                <a:gd name="connsiteY3" fmla="*/ 0 h 671507"/>
                <a:gd name="connsiteX4" fmla="*/ 1751642 w 8081761"/>
                <a:gd name="connsiteY4" fmla="*/ 0 h 671507"/>
                <a:gd name="connsiteX5" fmla="*/ 2001217 w 8081761"/>
                <a:gd name="connsiteY5" fmla="*/ 0 h 671507"/>
                <a:gd name="connsiteX6" fmla="*/ 2292754 w 8081761"/>
                <a:gd name="connsiteY6" fmla="*/ 0 h 671507"/>
                <a:gd name="connsiteX7" fmla="*/ 2542328 w 8081761"/>
                <a:gd name="connsiteY7" fmla="*/ 0 h 671507"/>
                <a:gd name="connsiteX8" fmla="*/ 2833867 w 8081761"/>
                <a:gd name="connsiteY8" fmla="*/ 0 h 671507"/>
                <a:gd name="connsiteX9" fmla="*/ 3083441 w 8081761"/>
                <a:gd name="connsiteY9" fmla="*/ 0 h 671507"/>
                <a:gd name="connsiteX10" fmla="*/ 3374980 w 8081761"/>
                <a:gd name="connsiteY10" fmla="*/ 0 h 671507"/>
                <a:gd name="connsiteX11" fmla="*/ 3624554 w 8081761"/>
                <a:gd name="connsiteY11" fmla="*/ 0 h 671507"/>
                <a:gd name="connsiteX12" fmla="*/ 3916093 w 8081761"/>
                <a:gd name="connsiteY12" fmla="*/ 0 h 671507"/>
                <a:gd name="connsiteX13" fmla="*/ 4165667 w 8081761"/>
                <a:gd name="connsiteY13" fmla="*/ 0 h 671507"/>
                <a:gd name="connsiteX14" fmla="*/ 4457206 w 8081761"/>
                <a:gd name="connsiteY14" fmla="*/ 0 h 671507"/>
                <a:gd name="connsiteX15" fmla="*/ 4706780 w 8081761"/>
                <a:gd name="connsiteY15" fmla="*/ 0 h 671507"/>
                <a:gd name="connsiteX16" fmla="*/ 4998319 w 8081761"/>
                <a:gd name="connsiteY16" fmla="*/ 0 h 671507"/>
                <a:gd name="connsiteX17" fmla="*/ 5247893 w 8081761"/>
                <a:gd name="connsiteY17" fmla="*/ 0 h 671507"/>
                <a:gd name="connsiteX18" fmla="*/ 5539432 w 8081761"/>
                <a:gd name="connsiteY18" fmla="*/ 0 h 671507"/>
                <a:gd name="connsiteX19" fmla="*/ 5789006 w 8081761"/>
                <a:gd name="connsiteY19" fmla="*/ 0 h 671507"/>
                <a:gd name="connsiteX20" fmla="*/ 6080545 w 8081761"/>
                <a:gd name="connsiteY20" fmla="*/ 0 h 671507"/>
                <a:gd name="connsiteX21" fmla="*/ 6330120 w 8081761"/>
                <a:gd name="connsiteY21" fmla="*/ 0 h 671507"/>
                <a:gd name="connsiteX22" fmla="*/ 6621658 w 8081761"/>
                <a:gd name="connsiteY22" fmla="*/ 0 h 671507"/>
                <a:gd name="connsiteX23" fmla="*/ 6871233 w 8081761"/>
                <a:gd name="connsiteY23" fmla="*/ 0 h 671507"/>
                <a:gd name="connsiteX24" fmla="*/ 7162771 w 8081761"/>
                <a:gd name="connsiteY24" fmla="*/ 0 h 671507"/>
                <a:gd name="connsiteX25" fmla="*/ 7703884 w 8081761"/>
                <a:gd name="connsiteY25" fmla="*/ 0 h 671507"/>
                <a:gd name="connsiteX26" fmla="*/ 7737938 w 8081761"/>
                <a:gd name="connsiteY26" fmla="*/ 34054 h 671507"/>
                <a:gd name="connsiteX27" fmla="*/ 7737938 w 8081761"/>
                <a:gd name="connsiteY27" fmla="*/ 41936 h 671507"/>
                <a:gd name="connsiteX28" fmla="*/ 7761697 w 8081761"/>
                <a:gd name="connsiteY28" fmla="*/ 65695 h 671507"/>
                <a:gd name="connsiteX29" fmla="*/ 7782589 w 8081761"/>
                <a:gd name="connsiteY29" fmla="*/ 65695 h 671507"/>
                <a:gd name="connsiteX30" fmla="*/ 7886788 w 8081761"/>
                <a:gd name="connsiteY30" fmla="*/ 147229 h 671507"/>
                <a:gd name="connsiteX31" fmla="*/ 7909868 w 8081761"/>
                <a:gd name="connsiteY31" fmla="*/ 165331 h 671507"/>
                <a:gd name="connsiteX32" fmla="*/ 7910773 w 8081761"/>
                <a:gd name="connsiteY32" fmla="*/ 165331 h 671507"/>
                <a:gd name="connsiteX33" fmla="*/ 7913074 w 8081761"/>
                <a:gd name="connsiteY33" fmla="*/ 165293 h 671507"/>
                <a:gd name="connsiteX34" fmla="*/ 7913753 w 8081761"/>
                <a:gd name="connsiteY34" fmla="*/ 165293 h 671507"/>
                <a:gd name="connsiteX35" fmla="*/ 8081761 w 8081761"/>
                <a:gd name="connsiteY35" fmla="*/ 335753 h 671507"/>
                <a:gd name="connsiteX36" fmla="*/ 7913753 w 8081761"/>
                <a:gd name="connsiteY36" fmla="*/ 506251 h 671507"/>
                <a:gd name="connsiteX37" fmla="*/ 7913074 w 8081761"/>
                <a:gd name="connsiteY37" fmla="*/ 506251 h 671507"/>
                <a:gd name="connsiteX38" fmla="*/ 7910773 w 8081761"/>
                <a:gd name="connsiteY38" fmla="*/ 506213 h 671507"/>
                <a:gd name="connsiteX39" fmla="*/ 7909868 w 8081761"/>
                <a:gd name="connsiteY39" fmla="*/ 506213 h 671507"/>
                <a:gd name="connsiteX40" fmla="*/ 7886788 w 8081761"/>
                <a:gd name="connsiteY40" fmla="*/ 524278 h 671507"/>
                <a:gd name="connsiteX41" fmla="*/ 7782589 w 8081761"/>
                <a:gd name="connsiteY41" fmla="*/ 605811 h 671507"/>
                <a:gd name="connsiteX42" fmla="*/ 7761697 w 8081761"/>
                <a:gd name="connsiteY42" fmla="*/ 605811 h 671507"/>
                <a:gd name="connsiteX43" fmla="*/ 7737938 w 8081761"/>
                <a:gd name="connsiteY43" fmla="*/ 629570 h 671507"/>
                <a:gd name="connsiteX44" fmla="*/ 7737938 w 8081761"/>
                <a:gd name="connsiteY44" fmla="*/ 637415 h 671507"/>
                <a:gd name="connsiteX45" fmla="*/ 7703884 w 8081761"/>
                <a:gd name="connsiteY45" fmla="*/ 671469 h 671507"/>
                <a:gd name="connsiteX46" fmla="*/ 7162771 w 8081761"/>
                <a:gd name="connsiteY46" fmla="*/ 671469 h 671507"/>
                <a:gd name="connsiteX47" fmla="*/ 6871233 w 8081761"/>
                <a:gd name="connsiteY47" fmla="*/ 671469 h 671507"/>
                <a:gd name="connsiteX48" fmla="*/ 6871233 w 8081761"/>
                <a:gd name="connsiteY48" fmla="*/ 671507 h 671507"/>
                <a:gd name="connsiteX49" fmla="*/ 6871141 w 8081761"/>
                <a:gd name="connsiteY49" fmla="*/ 671469 h 671507"/>
                <a:gd name="connsiteX50" fmla="*/ 6621658 w 8081761"/>
                <a:gd name="connsiteY50" fmla="*/ 671469 h 671507"/>
                <a:gd name="connsiteX51" fmla="*/ 6330120 w 8081761"/>
                <a:gd name="connsiteY51" fmla="*/ 671469 h 671507"/>
                <a:gd name="connsiteX52" fmla="*/ 6330120 w 8081761"/>
                <a:gd name="connsiteY52" fmla="*/ 671507 h 671507"/>
                <a:gd name="connsiteX53" fmla="*/ 6330028 w 8081761"/>
                <a:gd name="connsiteY53" fmla="*/ 671469 h 671507"/>
                <a:gd name="connsiteX54" fmla="*/ 6080545 w 8081761"/>
                <a:gd name="connsiteY54" fmla="*/ 671469 h 671507"/>
                <a:gd name="connsiteX55" fmla="*/ 5789006 w 8081761"/>
                <a:gd name="connsiteY55" fmla="*/ 671469 h 671507"/>
                <a:gd name="connsiteX56" fmla="*/ 5789006 w 8081761"/>
                <a:gd name="connsiteY56" fmla="*/ 671507 h 671507"/>
                <a:gd name="connsiteX57" fmla="*/ 5788915 w 8081761"/>
                <a:gd name="connsiteY57" fmla="*/ 671469 h 671507"/>
                <a:gd name="connsiteX58" fmla="*/ 5539432 w 8081761"/>
                <a:gd name="connsiteY58" fmla="*/ 671469 h 671507"/>
                <a:gd name="connsiteX59" fmla="*/ 5247893 w 8081761"/>
                <a:gd name="connsiteY59" fmla="*/ 671469 h 671507"/>
                <a:gd name="connsiteX60" fmla="*/ 5247893 w 8081761"/>
                <a:gd name="connsiteY60" fmla="*/ 671507 h 671507"/>
                <a:gd name="connsiteX61" fmla="*/ 5247802 w 8081761"/>
                <a:gd name="connsiteY61" fmla="*/ 671469 h 671507"/>
                <a:gd name="connsiteX62" fmla="*/ 4998319 w 8081761"/>
                <a:gd name="connsiteY62" fmla="*/ 671469 h 671507"/>
                <a:gd name="connsiteX63" fmla="*/ 4706780 w 8081761"/>
                <a:gd name="connsiteY63" fmla="*/ 671469 h 671507"/>
                <a:gd name="connsiteX64" fmla="*/ 4706780 w 8081761"/>
                <a:gd name="connsiteY64" fmla="*/ 671507 h 671507"/>
                <a:gd name="connsiteX65" fmla="*/ 4706689 w 8081761"/>
                <a:gd name="connsiteY65" fmla="*/ 671469 h 671507"/>
                <a:gd name="connsiteX66" fmla="*/ 4457206 w 8081761"/>
                <a:gd name="connsiteY66" fmla="*/ 671469 h 671507"/>
                <a:gd name="connsiteX67" fmla="*/ 4165667 w 8081761"/>
                <a:gd name="connsiteY67" fmla="*/ 671469 h 671507"/>
                <a:gd name="connsiteX68" fmla="*/ 4165667 w 8081761"/>
                <a:gd name="connsiteY68" fmla="*/ 671507 h 671507"/>
                <a:gd name="connsiteX69" fmla="*/ 4165576 w 8081761"/>
                <a:gd name="connsiteY69" fmla="*/ 671469 h 671507"/>
                <a:gd name="connsiteX70" fmla="*/ 3916093 w 8081761"/>
                <a:gd name="connsiteY70" fmla="*/ 671469 h 671507"/>
                <a:gd name="connsiteX71" fmla="*/ 3624554 w 8081761"/>
                <a:gd name="connsiteY71" fmla="*/ 671469 h 671507"/>
                <a:gd name="connsiteX72" fmla="*/ 3624554 w 8081761"/>
                <a:gd name="connsiteY72" fmla="*/ 671507 h 671507"/>
                <a:gd name="connsiteX73" fmla="*/ 3624463 w 8081761"/>
                <a:gd name="connsiteY73" fmla="*/ 671469 h 671507"/>
                <a:gd name="connsiteX74" fmla="*/ 3374980 w 8081761"/>
                <a:gd name="connsiteY74" fmla="*/ 671469 h 671507"/>
                <a:gd name="connsiteX75" fmla="*/ 3083441 w 8081761"/>
                <a:gd name="connsiteY75" fmla="*/ 671469 h 671507"/>
                <a:gd name="connsiteX76" fmla="*/ 3083441 w 8081761"/>
                <a:gd name="connsiteY76" fmla="*/ 671507 h 671507"/>
                <a:gd name="connsiteX77" fmla="*/ 3083350 w 8081761"/>
                <a:gd name="connsiteY77" fmla="*/ 671469 h 671507"/>
                <a:gd name="connsiteX78" fmla="*/ 2833867 w 8081761"/>
                <a:gd name="connsiteY78" fmla="*/ 671469 h 671507"/>
                <a:gd name="connsiteX79" fmla="*/ 2542328 w 8081761"/>
                <a:gd name="connsiteY79" fmla="*/ 671469 h 671507"/>
                <a:gd name="connsiteX80" fmla="*/ 2542328 w 8081761"/>
                <a:gd name="connsiteY80" fmla="*/ 671507 h 671507"/>
                <a:gd name="connsiteX81" fmla="*/ 2542237 w 8081761"/>
                <a:gd name="connsiteY81" fmla="*/ 671469 h 671507"/>
                <a:gd name="connsiteX82" fmla="*/ 2292754 w 8081761"/>
                <a:gd name="connsiteY82" fmla="*/ 671469 h 671507"/>
                <a:gd name="connsiteX83" fmla="*/ 2001217 w 8081761"/>
                <a:gd name="connsiteY83" fmla="*/ 671469 h 671507"/>
                <a:gd name="connsiteX84" fmla="*/ 2001217 w 8081761"/>
                <a:gd name="connsiteY84" fmla="*/ 671507 h 671507"/>
                <a:gd name="connsiteX85" fmla="*/ 2001125 w 8081761"/>
                <a:gd name="connsiteY85" fmla="*/ 671469 h 671507"/>
                <a:gd name="connsiteX86" fmla="*/ 1751642 w 8081761"/>
                <a:gd name="connsiteY86" fmla="*/ 671469 h 671507"/>
                <a:gd name="connsiteX87" fmla="*/ 1460104 w 8081761"/>
                <a:gd name="connsiteY87" fmla="*/ 671469 h 671507"/>
                <a:gd name="connsiteX88" fmla="*/ 1460104 w 8081761"/>
                <a:gd name="connsiteY88" fmla="*/ 671507 h 671507"/>
                <a:gd name="connsiteX89" fmla="*/ 1460012 w 8081761"/>
                <a:gd name="connsiteY89" fmla="*/ 671469 h 671507"/>
                <a:gd name="connsiteX90" fmla="*/ 1210529 w 8081761"/>
                <a:gd name="connsiteY90" fmla="*/ 671469 h 671507"/>
                <a:gd name="connsiteX91" fmla="*/ 918991 w 8081761"/>
                <a:gd name="connsiteY91" fmla="*/ 671469 h 671507"/>
                <a:gd name="connsiteX92" fmla="*/ 918991 w 8081761"/>
                <a:gd name="connsiteY92" fmla="*/ 671507 h 671507"/>
                <a:gd name="connsiteX93" fmla="*/ 918899 w 8081761"/>
                <a:gd name="connsiteY93" fmla="*/ 671469 h 671507"/>
                <a:gd name="connsiteX94" fmla="*/ 377878 w 8081761"/>
                <a:gd name="connsiteY94" fmla="*/ 671469 h 671507"/>
                <a:gd name="connsiteX95" fmla="*/ 377878 w 8081761"/>
                <a:gd name="connsiteY95" fmla="*/ 671507 h 671507"/>
                <a:gd name="connsiteX96" fmla="*/ 343823 w 8081761"/>
                <a:gd name="connsiteY96" fmla="*/ 637452 h 671507"/>
                <a:gd name="connsiteX97" fmla="*/ 343823 w 8081761"/>
                <a:gd name="connsiteY97" fmla="*/ 629608 h 671507"/>
                <a:gd name="connsiteX98" fmla="*/ 320065 w 8081761"/>
                <a:gd name="connsiteY98" fmla="*/ 605849 h 671507"/>
                <a:gd name="connsiteX99" fmla="*/ 299134 w 8081761"/>
                <a:gd name="connsiteY99" fmla="*/ 605849 h 671507"/>
                <a:gd name="connsiteX100" fmla="*/ 194935 w 8081761"/>
                <a:gd name="connsiteY100" fmla="*/ 524315 h 671507"/>
                <a:gd name="connsiteX101" fmla="*/ 171855 w 8081761"/>
                <a:gd name="connsiteY101" fmla="*/ 506251 h 671507"/>
                <a:gd name="connsiteX102" fmla="*/ 170950 w 8081761"/>
                <a:gd name="connsiteY102" fmla="*/ 506251 h 671507"/>
                <a:gd name="connsiteX103" fmla="*/ 168650 w 8081761"/>
                <a:gd name="connsiteY103" fmla="*/ 506288 h 671507"/>
                <a:gd name="connsiteX104" fmla="*/ 167970 w 8081761"/>
                <a:gd name="connsiteY104" fmla="*/ 506288 h 671507"/>
                <a:gd name="connsiteX105" fmla="*/ 0 w 8081761"/>
                <a:gd name="connsiteY105" fmla="*/ 335791 h 671507"/>
                <a:gd name="connsiteX106" fmla="*/ 167970 w 8081761"/>
                <a:gd name="connsiteY106" fmla="*/ 165293 h 671507"/>
                <a:gd name="connsiteX107" fmla="*/ 168650 w 8081761"/>
                <a:gd name="connsiteY107" fmla="*/ 165293 h 671507"/>
                <a:gd name="connsiteX108" fmla="*/ 170950 w 8081761"/>
                <a:gd name="connsiteY108" fmla="*/ 165331 h 671507"/>
                <a:gd name="connsiteX109" fmla="*/ 171855 w 8081761"/>
                <a:gd name="connsiteY109" fmla="*/ 165331 h 671507"/>
                <a:gd name="connsiteX110" fmla="*/ 194935 w 8081761"/>
                <a:gd name="connsiteY110" fmla="*/ 147229 h 671507"/>
                <a:gd name="connsiteX111" fmla="*/ 299134 w 8081761"/>
                <a:gd name="connsiteY111" fmla="*/ 65695 h 671507"/>
                <a:gd name="connsiteX112" fmla="*/ 320065 w 8081761"/>
                <a:gd name="connsiteY112" fmla="*/ 65695 h 671507"/>
                <a:gd name="connsiteX113" fmla="*/ 343823 w 8081761"/>
                <a:gd name="connsiteY113" fmla="*/ 41936 h 671507"/>
                <a:gd name="connsiteX114" fmla="*/ 343823 w 8081761"/>
                <a:gd name="connsiteY114" fmla="*/ 34054 h 671507"/>
                <a:gd name="connsiteX115" fmla="*/ 377878 w 8081761"/>
                <a:gd name="connsiteY115" fmla="*/ 0 h 67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8081761" h="671507">
                  <a:moveTo>
                    <a:pt x="377878" y="0"/>
                  </a:moveTo>
                  <a:lnTo>
                    <a:pt x="918991" y="0"/>
                  </a:lnTo>
                  <a:lnTo>
                    <a:pt x="1210529" y="0"/>
                  </a:lnTo>
                  <a:lnTo>
                    <a:pt x="1460104" y="0"/>
                  </a:lnTo>
                  <a:lnTo>
                    <a:pt x="1751642" y="0"/>
                  </a:lnTo>
                  <a:lnTo>
                    <a:pt x="2001217" y="0"/>
                  </a:lnTo>
                  <a:lnTo>
                    <a:pt x="2292754" y="0"/>
                  </a:lnTo>
                  <a:lnTo>
                    <a:pt x="2542328" y="0"/>
                  </a:lnTo>
                  <a:lnTo>
                    <a:pt x="2833867" y="0"/>
                  </a:lnTo>
                  <a:lnTo>
                    <a:pt x="3083441" y="0"/>
                  </a:lnTo>
                  <a:lnTo>
                    <a:pt x="3374980" y="0"/>
                  </a:lnTo>
                  <a:lnTo>
                    <a:pt x="3624554" y="0"/>
                  </a:lnTo>
                  <a:lnTo>
                    <a:pt x="3916093" y="0"/>
                  </a:lnTo>
                  <a:lnTo>
                    <a:pt x="4165667" y="0"/>
                  </a:lnTo>
                  <a:lnTo>
                    <a:pt x="4457206" y="0"/>
                  </a:lnTo>
                  <a:lnTo>
                    <a:pt x="4706780" y="0"/>
                  </a:lnTo>
                  <a:lnTo>
                    <a:pt x="4998319" y="0"/>
                  </a:lnTo>
                  <a:lnTo>
                    <a:pt x="5247893" y="0"/>
                  </a:lnTo>
                  <a:lnTo>
                    <a:pt x="5539432" y="0"/>
                  </a:lnTo>
                  <a:lnTo>
                    <a:pt x="5789006" y="0"/>
                  </a:lnTo>
                  <a:lnTo>
                    <a:pt x="6080545" y="0"/>
                  </a:lnTo>
                  <a:lnTo>
                    <a:pt x="6330120" y="0"/>
                  </a:lnTo>
                  <a:lnTo>
                    <a:pt x="6621658" y="0"/>
                  </a:lnTo>
                  <a:lnTo>
                    <a:pt x="6871233" y="0"/>
                  </a:lnTo>
                  <a:lnTo>
                    <a:pt x="7162771" y="0"/>
                  </a:lnTo>
                  <a:lnTo>
                    <a:pt x="7703884" y="0"/>
                  </a:lnTo>
                  <a:cubicBezTo>
                    <a:pt x="7722664" y="0"/>
                    <a:pt x="7737938" y="15274"/>
                    <a:pt x="7737938" y="34054"/>
                  </a:cubicBezTo>
                  <a:lnTo>
                    <a:pt x="7737938" y="41936"/>
                  </a:lnTo>
                  <a:cubicBezTo>
                    <a:pt x="7737938" y="55060"/>
                    <a:pt x="7748573" y="65695"/>
                    <a:pt x="7761697" y="65695"/>
                  </a:cubicBezTo>
                  <a:lnTo>
                    <a:pt x="7782589" y="65695"/>
                  </a:lnTo>
                  <a:cubicBezTo>
                    <a:pt x="7832143" y="65695"/>
                    <a:pt x="7874985" y="99221"/>
                    <a:pt x="7886788" y="147229"/>
                  </a:cubicBezTo>
                  <a:cubicBezTo>
                    <a:pt x="7889391" y="157864"/>
                    <a:pt x="7898969" y="165331"/>
                    <a:pt x="7909868" y="165331"/>
                  </a:cubicBezTo>
                  <a:cubicBezTo>
                    <a:pt x="7910170" y="165331"/>
                    <a:pt x="7910472" y="165331"/>
                    <a:pt x="7910773" y="165331"/>
                  </a:cubicBezTo>
                  <a:cubicBezTo>
                    <a:pt x="7911566" y="165293"/>
                    <a:pt x="7912282" y="165293"/>
                    <a:pt x="7913074" y="165293"/>
                  </a:cubicBezTo>
                  <a:cubicBezTo>
                    <a:pt x="7913300" y="165293"/>
                    <a:pt x="7913527" y="165293"/>
                    <a:pt x="7913753" y="165293"/>
                  </a:cubicBezTo>
                  <a:cubicBezTo>
                    <a:pt x="7984652" y="165293"/>
                    <a:pt x="8054985" y="280392"/>
                    <a:pt x="8081761" y="335753"/>
                  </a:cubicBezTo>
                  <a:cubicBezTo>
                    <a:pt x="8054948" y="391115"/>
                    <a:pt x="7984463" y="506251"/>
                    <a:pt x="7913753" y="506251"/>
                  </a:cubicBezTo>
                  <a:cubicBezTo>
                    <a:pt x="7913527" y="506251"/>
                    <a:pt x="7913300" y="506251"/>
                    <a:pt x="7913074" y="506251"/>
                  </a:cubicBezTo>
                  <a:cubicBezTo>
                    <a:pt x="7912320" y="506251"/>
                    <a:pt x="7911566" y="506251"/>
                    <a:pt x="7910773" y="506213"/>
                  </a:cubicBezTo>
                  <a:cubicBezTo>
                    <a:pt x="7910472" y="506213"/>
                    <a:pt x="7910170" y="506213"/>
                    <a:pt x="7909868" y="506213"/>
                  </a:cubicBezTo>
                  <a:cubicBezTo>
                    <a:pt x="7898969" y="506213"/>
                    <a:pt x="7889428" y="513642"/>
                    <a:pt x="7886788" y="524278"/>
                  </a:cubicBezTo>
                  <a:cubicBezTo>
                    <a:pt x="7874947" y="572285"/>
                    <a:pt x="7832106" y="605811"/>
                    <a:pt x="7782589" y="605811"/>
                  </a:cubicBezTo>
                  <a:lnTo>
                    <a:pt x="7761697" y="605811"/>
                  </a:lnTo>
                  <a:cubicBezTo>
                    <a:pt x="7748573" y="605811"/>
                    <a:pt x="7737938" y="616446"/>
                    <a:pt x="7737938" y="629570"/>
                  </a:cubicBezTo>
                  <a:lnTo>
                    <a:pt x="7737938" y="637415"/>
                  </a:lnTo>
                  <a:cubicBezTo>
                    <a:pt x="7737938" y="656195"/>
                    <a:pt x="7722664" y="671469"/>
                    <a:pt x="7703884" y="671469"/>
                  </a:cubicBezTo>
                  <a:lnTo>
                    <a:pt x="7162771" y="671469"/>
                  </a:lnTo>
                  <a:lnTo>
                    <a:pt x="6871233" y="671469"/>
                  </a:lnTo>
                  <a:lnTo>
                    <a:pt x="6871233" y="671507"/>
                  </a:lnTo>
                  <a:lnTo>
                    <a:pt x="6871141" y="671469"/>
                  </a:lnTo>
                  <a:lnTo>
                    <a:pt x="6621658" y="671469"/>
                  </a:lnTo>
                  <a:lnTo>
                    <a:pt x="6330120" y="671469"/>
                  </a:lnTo>
                  <a:lnTo>
                    <a:pt x="6330120" y="671507"/>
                  </a:lnTo>
                  <a:lnTo>
                    <a:pt x="6330028" y="671469"/>
                  </a:lnTo>
                  <a:lnTo>
                    <a:pt x="6080545" y="671469"/>
                  </a:lnTo>
                  <a:lnTo>
                    <a:pt x="5789006" y="671469"/>
                  </a:lnTo>
                  <a:lnTo>
                    <a:pt x="5789006" y="671507"/>
                  </a:lnTo>
                  <a:lnTo>
                    <a:pt x="5788915" y="671469"/>
                  </a:lnTo>
                  <a:lnTo>
                    <a:pt x="5539432" y="671469"/>
                  </a:lnTo>
                  <a:lnTo>
                    <a:pt x="5247893" y="671469"/>
                  </a:lnTo>
                  <a:lnTo>
                    <a:pt x="5247893" y="671507"/>
                  </a:lnTo>
                  <a:lnTo>
                    <a:pt x="5247802" y="671469"/>
                  </a:lnTo>
                  <a:lnTo>
                    <a:pt x="4998319" y="671469"/>
                  </a:lnTo>
                  <a:lnTo>
                    <a:pt x="4706780" y="671469"/>
                  </a:lnTo>
                  <a:lnTo>
                    <a:pt x="4706780" y="671507"/>
                  </a:lnTo>
                  <a:lnTo>
                    <a:pt x="4706689" y="671469"/>
                  </a:lnTo>
                  <a:lnTo>
                    <a:pt x="4457206" y="671469"/>
                  </a:lnTo>
                  <a:lnTo>
                    <a:pt x="4165667" y="671469"/>
                  </a:lnTo>
                  <a:lnTo>
                    <a:pt x="4165667" y="671507"/>
                  </a:lnTo>
                  <a:lnTo>
                    <a:pt x="4165576" y="671469"/>
                  </a:lnTo>
                  <a:lnTo>
                    <a:pt x="3916093" y="671469"/>
                  </a:lnTo>
                  <a:lnTo>
                    <a:pt x="3624554" y="671469"/>
                  </a:lnTo>
                  <a:lnTo>
                    <a:pt x="3624554" y="671507"/>
                  </a:lnTo>
                  <a:lnTo>
                    <a:pt x="3624463" y="671469"/>
                  </a:lnTo>
                  <a:lnTo>
                    <a:pt x="3374980" y="671469"/>
                  </a:lnTo>
                  <a:lnTo>
                    <a:pt x="3083441" y="671469"/>
                  </a:lnTo>
                  <a:lnTo>
                    <a:pt x="3083441" y="671507"/>
                  </a:lnTo>
                  <a:lnTo>
                    <a:pt x="3083350" y="671469"/>
                  </a:lnTo>
                  <a:lnTo>
                    <a:pt x="2833867" y="671469"/>
                  </a:lnTo>
                  <a:lnTo>
                    <a:pt x="2542328" y="671469"/>
                  </a:lnTo>
                  <a:lnTo>
                    <a:pt x="2542328" y="671507"/>
                  </a:lnTo>
                  <a:lnTo>
                    <a:pt x="2542237" y="671469"/>
                  </a:lnTo>
                  <a:lnTo>
                    <a:pt x="2292754" y="671469"/>
                  </a:lnTo>
                  <a:lnTo>
                    <a:pt x="2001217" y="671469"/>
                  </a:lnTo>
                  <a:lnTo>
                    <a:pt x="2001217" y="671507"/>
                  </a:lnTo>
                  <a:lnTo>
                    <a:pt x="2001125" y="671469"/>
                  </a:lnTo>
                  <a:lnTo>
                    <a:pt x="1751642" y="671469"/>
                  </a:lnTo>
                  <a:lnTo>
                    <a:pt x="1460104" y="671469"/>
                  </a:lnTo>
                  <a:lnTo>
                    <a:pt x="1460104" y="671507"/>
                  </a:lnTo>
                  <a:lnTo>
                    <a:pt x="1460012" y="671469"/>
                  </a:lnTo>
                  <a:lnTo>
                    <a:pt x="1210529" y="671469"/>
                  </a:lnTo>
                  <a:lnTo>
                    <a:pt x="918991" y="671469"/>
                  </a:lnTo>
                  <a:lnTo>
                    <a:pt x="918991" y="671507"/>
                  </a:lnTo>
                  <a:lnTo>
                    <a:pt x="918899" y="671469"/>
                  </a:lnTo>
                  <a:lnTo>
                    <a:pt x="377878" y="671469"/>
                  </a:lnTo>
                  <a:lnTo>
                    <a:pt x="377878" y="671507"/>
                  </a:lnTo>
                  <a:cubicBezTo>
                    <a:pt x="359097" y="671507"/>
                    <a:pt x="343823" y="656233"/>
                    <a:pt x="343823" y="637452"/>
                  </a:cubicBezTo>
                  <a:lnTo>
                    <a:pt x="343823" y="629608"/>
                  </a:lnTo>
                  <a:cubicBezTo>
                    <a:pt x="343823" y="616484"/>
                    <a:pt x="333189" y="605849"/>
                    <a:pt x="320065" y="605849"/>
                  </a:cubicBezTo>
                  <a:lnTo>
                    <a:pt x="299134" y="605849"/>
                  </a:lnTo>
                  <a:cubicBezTo>
                    <a:pt x="249618" y="605849"/>
                    <a:pt x="206777" y="572323"/>
                    <a:pt x="194935" y="524315"/>
                  </a:cubicBezTo>
                  <a:cubicBezTo>
                    <a:pt x="192296" y="513680"/>
                    <a:pt x="182755" y="506251"/>
                    <a:pt x="171855" y="506251"/>
                  </a:cubicBezTo>
                  <a:cubicBezTo>
                    <a:pt x="171553" y="506251"/>
                    <a:pt x="171252" y="506251"/>
                    <a:pt x="170950" y="506251"/>
                  </a:cubicBezTo>
                  <a:cubicBezTo>
                    <a:pt x="170159" y="506288"/>
                    <a:pt x="169404" y="506288"/>
                    <a:pt x="168650" y="506288"/>
                  </a:cubicBezTo>
                  <a:cubicBezTo>
                    <a:pt x="168424" y="506288"/>
                    <a:pt x="168198" y="506288"/>
                    <a:pt x="167970" y="506288"/>
                  </a:cubicBezTo>
                  <a:cubicBezTo>
                    <a:pt x="97260" y="506288"/>
                    <a:pt x="26814" y="391190"/>
                    <a:pt x="0" y="335791"/>
                  </a:cubicBezTo>
                  <a:cubicBezTo>
                    <a:pt x="26814" y="280429"/>
                    <a:pt x="97260" y="165293"/>
                    <a:pt x="167970" y="165293"/>
                  </a:cubicBezTo>
                  <a:cubicBezTo>
                    <a:pt x="168198" y="165293"/>
                    <a:pt x="168424" y="165293"/>
                    <a:pt x="168650" y="165293"/>
                  </a:cubicBezTo>
                  <a:cubicBezTo>
                    <a:pt x="169404" y="165293"/>
                    <a:pt x="170159" y="165293"/>
                    <a:pt x="170950" y="165331"/>
                  </a:cubicBezTo>
                  <a:cubicBezTo>
                    <a:pt x="171252" y="165331"/>
                    <a:pt x="171553" y="165331"/>
                    <a:pt x="171855" y="165331"/>
                  </a:cubicBezTo>
                  <a:cubicBezTo>
                    <a:pt x="182755" y="165331"/>
                    <a:pt x="192296" y="157902"/>
                    <a:pt x="194935" y="147229"/>
                  </a:cubicBezTo>
                  <a:cubicBezTo>
                    <a:pt x="206739" y="99221"/>
                    <a:pt x="249581" y="65695"/>
                    <a:pt x="299134" y="65695"/>
                  </a:cubicBezTo>
                  <a:lnTo>
                    <a:pt x="320065" y="65695"/>
                  </a:lnTo>
                  <a:cubicBezTo>
                    <a:pt x="333189" y="65695"/>
                    <a:pt x="343823" y="55060"/>
                    <a:pt x="343823" y="41936"/>
                  </a:cubicBezTo>
                  <a:lnTo>
                    <a:pt x="343823" y="34054"/>
                  </a:lnTo>
                  <a:cubicBezTo>
                    <a:pt x="343823" y="15274"/>
                    <a:pt x="359097" y="0"/>
                    <a:pt x="377878" y="0"/>
                  </a:cubicBezTo>
                  <a:close/>
                </a:path>
              </a:pathLst>
            </a:custGeom>
            <a:gradFill flip="none" rotWithShape="1">
              <a:gsLst>
                <a:gs pos="14000">
                  <a:srgbClr val="D8000F"/>
                </a:gs>
                <a:gs pos="89000">
                  <a:srgbClr val="D8000F"/>
                </a:gs>
                <a:gs pos="64000">
                  <a:srgbClr val="F8C9AC">
                    <a:alpha val="0"/>
                  </a:srgbClr>
                </a:gs>
                <a:gs pos="37000">
                  <a:schemeClr val="accent4">
                    <a:lumMod val="20000"/>
                    <a:lumOff val="80000"/>
                    <a:alpha val="0"/>
                  </a:schemeClr>
                </a:gs>
              </a:gsLst>
              <a:lin ang="0" scaled="1"/>
              <a:tileRect/>
            </a:gradFill>
            <a:ln w="25400" cap="flat">
              <a:solidFill>
                <a:srgbClr val="F5F2E9"/>
              </a:solidFill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8A553BAC-230E-FA4A-669B-747C41DBEDD2}"/>
                </a:ext>
              </a:extLst>
            </p:cNvPr>
            <p:cNvSpPr txBox="1"/>
            <p:nvPr/>
          </p:nvSpPr>
          <p:spPr>
            <a:xfrm>
              <a:off x="3054141" y="3260661"/>
              <a:ext cx="584967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b="1" dirty="0">
                  <a:solidFill>
                    <a:srgbClr val="F5F2E9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工作计划  </a:t>
              </a:r>
              <a:r>
                <a:rPr lang="en-US" altLang="zh-CN" b="1" dirty="0">
                  <a:solidFill>
                    <a:srgbClr val="F5F2E9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/  </a:t>
              </a:r>
              <a:r>
                <a:rPr lang="zh-CN" altLang="en-US" b="1" dirty="0">
                  <a:solidFill>
                    <a:srgbClr val="F5F2E9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新年计划  </a:t>
              </a:r>
              <a:r>
                <a:rPr lang="en-US" altLang="zh-CN" b="1" dirty="0">
                  <a:solidFill>
                    <a:srgbClr val="F5F2E9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/  </a:t>
              </a:r>
              <a:r>
                <a:rPr lang="zh-CN" altLang="en-US" b="1" dirty="0">
                  <a:solidFill>
                    <a:srgbClr val="F5F2E9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龙年计划  </a:t>
              </a:r>
              <a:r>
                <a:rPr lang="en-US" altLang="zh-CN" b="1" dirty="0">
                  <a:solidFill>
                    <a:srgbClr val="F5F2E9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/  </a:t>
              </a:r>
              <a:r>
                <a:rPr lang="zh-CN" altLang="en-US" b="1" dirty="0">
                  <a:solidFill>
                    <a:srgbClr val="F5F2E9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产品规划  </a:t>
              </a:r>
              <a:r>
                <a:rPr lang="en-US" altLang="zh-CN" b="1" dirty="0">
                  <a:solidFill>
                    <a:srgbClr val="F5F2E9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/  </a:t>
              </a:r>
              <a:r>
                <a:rPr lang="zh-CN" altLang="en-US" b="1" dirty="0">
                  <a:solidFill>
                    <a:srgbClr val="F5F2E9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计划书</a:t>
              </a:r>
            </a:p>
          </p:txBody>
        </p:sp>
      </p:grp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164534FB-0962-EDC2-B194-F97663E0ED26}"/>
              </a:ext>
            </a:extLst>
          </p:cNvPr>
          <p:cNvGrpSpPr/>
          <p:nvPr/>
        </p:nvGrpSpPr>
        <p:grpSpPr>
          <a:xfrm>
            <a:off x="3906903" y="5424620"/>
            <a:ext cx="4378193" cy="315056"/>
            <a:chOff x="1356273" y="4705896"/>
            <a:chExt cx="4378193" cy="315056"/>
          </a:xfrm>
        </p:grpSpPr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id="{FB37B473-B3A2-8D74-2C6F-29EE73B0AE09}"/>
                </a:ext>
              </a:extLst>
            </p:cNvPr>
            <p:cNvSpPr txBox="1"/>
            <p:nvPr/>
          </p:nvSpPr>
          <p:spPr>
            <a:xfrm>
              <a:off x="1689741" y="4713175"/>
              <a:ext cx="202712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000"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400" dirty="0">
                  <a:solidFill>
                    <a:srgbClr val="F5F2E9"/>
                  </a:solidFill>
                  <a:sym typeface="+mn-lt"/>
                </a:rPr>
                <a:t>汇报人：</a:t>
              </a:r>
              <a:r>
                <a:rPr lang="en-US" altLang="zh-CN" sz="1400" dirty="0">
                  <a:solidFill>
                    <a:srgbClr val="F5F2E9"/>
                  </a:solidFill>
                  <a:sym typeface="+mn-lt"/>
                </a:rPr>
                <a:t>51PPT</a:t>
              </a:r>
              <a:r>
                <a:rPr lang="zh-CN" altLang="en-US" sz="1400" dirty="0">
                  <a:solidFill>
                    <a:srgbClr val="F5F2E9"/>
                  </a:solidFill>
                  <a:sym typeface="+mn-lt"/>
                </a:rPr>
                <a:t>模板网</a:t>
              </a:r>
            </a:p>
          </p:txBody>
        </p:sp>
        <p:sp>
          <p:nvSpPr>
            <p:cNvPr id="20" name="iconfont-10019-4889788">
              <a:extLst>
                <a:ext uri="{FF2B5EF4-FFF2-40B4-BE49-F238E27FC236}">
                  <a16:creationId xmlns:a16="http://schemas.microsoft.com/office/drawing/2014/main" id="{6B095EA4-5C69-DB23-94FB-B7511D4AFED9}"/>
                </a:ext>
              </a:extLst>
            </p:cNvPr>
            <p:cNvSpPr/>
            <p:nvPr/>
          </p:nvSpPr>
          <p:spPr>
            <a:xfrm>
              <a:off x="1356273" y="4705898"/>
              <a:ext cx="307776" cy="307776"/>
            </a:xfrm>
            <a:custGeom>
              <a:avLst/>
              <a:gdLst>
                <a:gd name="T0" fmla="*/ 6383 w 12767"/>
                <a:gd name="T1" fmla="*/ 0 h 12767"/>
                <a:gd name="T2" fmla="*/ 0 w 12767"/>
                <a:gd name="T3" fmla="*/ 6383 h 12767"/>
                <a:gd name="T4" fmla="*/ 6383 w 12767"/>
                <a:gd name="T5" fmla="*/ 12767 h 12767"/>
                <a:gd name="T6" fmla="*/ 12767 w 12767"/>
                <a:gd name="T7" fmla="*/ 6383 h 12767"/>
                <a:gd name="T8" fmla="*/ 6383 w 12767"/>
                <a:gd name="T9" fmla="*/ 0 h 12767"/>
                <a:gd name="T10" fmla="*/ 6383 w 12767"/>
                <a:gd name="T11" fmla="*/ 870 h 12767"/>
                <a:gd name="T12" fmla="*/ 11897 w 12767"/>
                <a:gd name="T13" fmla="*/ 6383 h 12767"/>
                <a:gd name="T14" fmla="*/ 11032 w 12767"/>
                <a:gd name="T15" fmla="*/ 9349 h 12767"/>
                <a:gd name="T16" fmla="*/ 7524 w 12767"/>
                <a:gd name="T17" fmla="*/ 7451 h 12767"/>
                <a:gd name="T18" fmla="*/ 9004 w 12767"/>
                <a:gd name="T19" fmla="*/ 5101 h 12767"/>
                <a:gd name="T20" fmla="*/ 6393 w 12767"/>
                <a:gd name="T21" fmla="*/ 2489 h 12767"/>
                <a:gd name="T22" fmla="*/ 3781 w 12767"/>
                <a:gd name="T23" fmla="*/ 5101 h 12767"/>
                <a:gd name="T24" fmla="*/ 5261 w 12767"/>
                <a:gd name="T25" fmla="*/ 7451 h 12767"/>
                <a:gd name="T26" fmla="*/ 1743 w 12767"/>
                <a:gd name="T27" fmla="*/ 9361 h 12767"/>
                <a:gd name="T28" fmla="*/ 870 w 12767"/>
                <a:gd name="T29" fmla="*/ 6383 h 12767"/>
                <a:gd name="T30" fmla="*/ 6383 w 12767"/>
                <a:gd name="T31" fmla="*/ 870 h 12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767" h="12767">
                  <a:moveTo>
                    <a:pt x="6383" y="0"/>
                  </a:moveTo>
                  <a:cubicBezTo>
                    <a:pt x="2858" y="0"/>
                    <a:pt x="0" y="2858"/>
                    <a:pt x="0" y="6383"/>
                  </a:cubicBezTo>
                  <a:cubicBezTo>
                    <a:pt x="0" y="9909"/>
                    <a:pt x="2858" y="12767"/>
                    <a:pt x="6383" y="12767"/>
                  </a:cubicBezTo>
                  <a:cubicBezTo>
                    <a:pt x="9909" y="12767"/>
                    <a:pt x="12767" y="9909"/>
                    <a:pt x="12767" y="6383"/>
                  </a:cubicBezTo>
                  <a:cubicBezTo>
                    <a:pt x="12767" y="2858"/>
                    <a:pt x="9909" y="0"/>
                    <a:pt x="6383" y="0"/>
                  </a:cubicBezTo>
                  <a:close/>
                  <a:moveTo>
                    <a:pt x="6383" y="870"/>
                  </a:moveTo>
                  <a:cubicBezTo>
                    <a:pt x="9428" y="870"/>
                    <a:pt x="11897" y="3339"/>
                    <a:pt x="11897" y="6383"/>
                  </a:cubicBezTo>
                  <a:cubicBezTo>
                    <a:pt x="11897" y="7475"/>
                    <a:pt x="11579" y="8493"/>
                    <a:pt x="11032" y="9349"/>
                  </a:cubicBezTo>
                  <a:cubicBezTo>
                    <a:pt x="10114" y="8379"/>
                    <a:pt x="8895" y="7697"/>
                    <a:pt x="7524" y="7451"/>
                  </a:cubicBezTo>
                  <a:cubicBezTo>
                    <a:pt x="8399" y="7030"/>
                    <a:pt x="9004" y="6137"/>
                    <a:pt x="9004" y="5101"/>
                  </a:cubicBezTo>
                  <a:cubicBezTo>
                    <a:pt x="9004" y="3658"/>
                    <a:pt x="7835" y="2489"/>
                    <a:pt x="6393" y="2489"/>
                  </a:cubicBezTo>
                  <a:cubicBezTo>
                    <a:pt x="4950" y="2489"/>
                    <a:pt x="3781" y="3658"/>
                    <a:pt x="3781" y="5101"/>
                  </a:cubicBezTo>
                  <a:cubicBezTo>
                    <a:pt x="3781" y="6137"/>
                    <a:pt x="4386" y="7030"/>
                    <a:pt x="5261" y="7451"/>
                  </a:cubicBezTo>
                  <a:cubicBezTo>
                    <a:pt x="3885" y="7698"/>
                    <a:pt x="2662" y="8385"/>
                    <a:pt x="1743" y="9361"/>
                  </a:cubicBezTo>
                  <a:cubicBezTo>
                    <a:pt x="1190" y="8502"/>
                    <a:pt x="870" y="7480"/>
                    <a:pt x="870" y="6383"/>
                  </a:cubicBezTo>
                  <a:cubicBezTo>
                    <a:pt x="870" y="3339"/>
                    <a:pt x="3339" y="870"/>
                    <a:pt x="6383" y="87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5F2E9"/>
                </a:gs>
              </a:gsLst>
              <a:lin ang="135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3668B642-3520-A93E-60BD-5951CDBB7111}"/>
                </a:ext>
              </a:extLst>
            </p:cNvPr>
            <p:cNvSpPr txBox="1"/>
            <p:nvPr/>
          </p:nvSpPr>
          <p:spPr>
            <a:xfrm>
              <a:off x="4066261" y="4705896"/>
              <a:ext cx="166820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000" b="1">
                  <a:solidFill>
                    <a:schemeClr val="bg1"/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400" dirty="0">
                  <a:solidFill>
                    <a:srgbClr val="F5F2E9"/>
                  </a:solidFill>
                  <a:sym typeface="+mn-lt"/>
                </a:rPr>
                <a:t>时间：</a:t>
              </a:r>
              <a:r>
                <a:rPr lang="en-US" altLang="zh-CN" sz="1400" dirty="0">
                  <a:solidFill>
                    <a:srgbClr val="F5F2E9"/>
                  </a:solidFill>
                  <a:sym typeface="+mn-lt"/>
                </a:rPr>
                <a:t>2024.01.17</a:t>
              </a:r>
              <a:endParaRPr lang="zh-CN" altLang="en-US" sz="1400" dirty="0">
                <a:solidFill>
                  <a:srgbClr val="F5F2E9"/>
                </a:solidFill>
                <a:sym typeface="+mn-lt"/>
              </a:endParaRPr>
            </a:p>
          </p:txBody>
        </p:sp>
        <p:sp>
          <p:nvSpPr>
            <p:cNvPr id="22" name="iconfont-11899-5651509">
              <a:extLst>
                <a:ext uri="{FF2B5EF4-FFF2-40B4-BE49-F238E27FC236}">
                  <a16:creationId xmlns:a16="http://schemas.microsoft.com/office/drawing/2014/main" id="{9EDFCDFB-0449-CC4E-D4B1-DF26ED6BDFBF}"/>
                </a:ext>
              </a:extLst>
            </p:cNvPr>
            <p:cNvSpPr/>
            <p:nvPr/>
          </p:nvSpPr>
          <p:spPr>
            <a:xfrm>
              <a:off x="3737647" y="4705900"/>
              <a:ext cx="307836" cy="307774"/>
            </a:xfrm>
            <a:custGeom>
              <a:avLst/>
              <a:gdLst>
                <a:gd name="T0" fmla="*/ 5872 w 10378"/>
                <a:gd name="T1" fmla="*/ 5277 h 10377"/>
                <a:gd name="T2" fmla="*/ 5872 w 10378"/>
                <a:gd name="T3" fmla="*/ 2783 h 10377"/>
                <a:gd name="T4" fmla="*/ 5223 w 10378"/>
                <a:gd name="T5" fmla="*/ 2135 h 10377"/>
                <a:gd name="T6" fmla="*/ 4574 w 10378"/>
                <a:gd name="T7" fmla="*/ 2783 h 10377"/>
                <a:gd name="T8" fmla="*/ 4574 w 10378"/>
                <a:gd name="T9" fmla="*/ 6026 h 10377"/>
                <a:gd name="T10" fmla="*/ 7383 w 10378"/>
                <a:gd name="T11" fmla="*/ 7647 h 10377"/>
                <a:gd name="T12" fmla="*/ 8267 w 10378"/>
                <a:gd name="T13" fmla="*/ 7403 h 10377"/>
                <a:gd name="T14" fmla="*/ 8031 w 10378"/>
                <a:gd name="T15" fmla="*/ 6523 h 10377"/>
                <a:gd name="T16" fmla="*/ 5872 w 10378"/>
                <a:gd name="T17" fmla="*/ 5277 h 10377"/>
                <a:gd name="T18" fmla="*/ 5189 w 10378"/>
                <a:gd name="T19" fmla="*/ 10377 h 10377"/>
                <a:gd name="T20" fmla="*/ 0 w 10378"/>
                <a:gd name="T21" fmla="*/ 5188 h 10377"/>
                <a:gd name="T22" fmla="*/ 5189 w 10378"/>
                <a:gd name="T23" fmla="*/ 0 h 10377"/>
                <a:gd name="T24" fmla="*/ 10378 w 10378"/>
                <a:gd name="T25" fmla="*/ 5188 h 10377"/>
                <a:gd name="T26" fmla="*/ 5189 w 10378"/>
                <a:gd name="T27" fmla="*/ 10377 h 10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378" h="10377">
                  <a:moveTo>
                    <a:pt x="5872" y="5277"/>
                  </a:moveTo>
                  <a:lnTo>
                    <a:pt x="5872" y="2783"/>
                  </a:lnTo>
                  <a:cubicBezTo>
                    <a:pt x="5872" y="2425"/>
                    <a:pt x="5582" y="2135"/>
                    <a:pt x="5223" y="2135"/>
                  </a:cubicBezTo>
                  <a:cubicBezTo>
                    <a:pt x="4864" y="2135"/>
                    <a:pt x="4574" y="2425"/>
                    <a:pt x="4574" y="2783"/>
                  </a:cubicBezTo>
                  <a:lnTo>
                    <a:pt x="4574" y="6026"/>
                  </a:lnTo>
                  <a:lnTo>
                    <a:pt x="7383" y="7647"/>
                  </a:lnTo>
                  <a:cubicBezTo>
                    <a:pt x="7694" y="7825"/>
                    <a:pt x="8091" y="7716"/>
                    <a:pt x="8267" y="7403"/>
                  </a:cubicBezTo>
                  <a:cubicBezTo>
                    <a:pt x="8442" y="7095"/>
                    <a:pt x="8337" y="6703"/>
                    <a:pt x="8031" y="6523"/>
                  </a:cubicBezTo>
                  <a:lnTo>
                    <a:pt x="5872" y="5277"/>
                  </a:lnTo>
                  <a:close/>
                  <a:moveTo>
                    <a:pt x="5189" y="10377"/>
                  </a:moveTo>
                  <a:cubicBezTo>
                    <a:pt x="2324" y="10377"/>
                    <a:pt x="0" y="8054"/>
                    <a:pt x="0" y="5188"/>
                  </a:cubicBezTo>
                  <a:cubicBezTo>
                    <a:pt x="0" y="2322"/>
                    <a:pt x="2324" y="0"/>
                    <a:pt x="5189" y="0"/>
                  </a:cubicBezTo>
                  <a:cubicBezTo>
                    <a:pt x="8054" y="0"/>
                    <a:pt x="10378" y="2322"/>
                    <a:pt x="10378" y="5188"/>
                  </a:cubicBezTo>
                  <a:cubicBezTo>
                    <a:pt x="10378" y="8054"/>
                    <a:pt x="8056" y="10377"/>
                    <a:pt x="5189" y="10377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5F2E9"/>
                </a:gs>
              </a:gsLst>
              <a:lin ang="135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gradFill>
                  <a:gsLst>
                    <a:gs pos="100000">
                      <a:schemeClr val="accent2">
                        <a:lumMod val="40000"/>
                        <a:lumOff val="60000"/>
                      </a:schemeClr>
                    </a:gs>
                    <a:gs pos="0">
                      <a:schemeClr val="bg1"/>
                    </a:gs>
                  </a:gsLst>
                  <a:lin ang="5400000" scaled="1"/>
                </a:gradFill>
              </a:endParaRPr>
            </a:p>
          </p:txBody>
        </p:sp>
      </p:grpSp>
      <p:sp>
        <p:nvSpPr>
          <p:cNvPr id="23" name="文本框 22">
            <a:extLst>
              <a:ext uri="{FF2B5EF4-FFF2-40B4-BE49-F238E27FC236}">
                <a16:creationId xmlns:a16="http://schemas.microsoft.com/office/drawing/2014/main" id="{9D7C7B33-FFD2-415D-5B05-FA3F288B6FE2}"/>
              </a:ext>
            </a:extLst>
          </p:cNvPr>
          <p:cNvSpPr txBox="1"/>
          <p:nvPr/>
        </p:nvSpPr>
        <p:spPr>
          <a:xfrm>
            <a:off x="3514389" y="4293738"/>
            <a:ext cx="5163221" cy="82586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100" dirty="0">
                <a:solidFill>
                  <a:srgbClr val="F5F2E9"/>
                </a:solidFill>
              </a:rPr>
              <a:t>This text will not appear in a consistent order. Using default text is a simple way to create the appearance of content without having to create it. Humans are creative beings. If it is not real text, they will focus on the design.</a:t>
            </a:r>
          </a:p>
        </p:txBody>
      </p:sp>
    </p:spTree>
    <p:extLst>
      <p:ext uri="{BB962C8B-B14F-4D97-AF65-F5344CB8AC3E}">
        <p14:creationId xmlns:p14="http://schemas.microsoft.com/office/powerpoint/2010/main" val="1486840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8000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组合 19">
            <a:extLst>
              <a:ext uri="{FF2B5EF4-FFF2-40B4-BE49-F238E27FC236}">
                <a16:creationId xmlns:a16="http://schemas.microsoft.com/office/drawing/2014/main" id="{E3C2527E-AC0F-C474-2437-A9925290155F}"/>
              </a:ext>
            </a:extLst>
          </p:cNvPr>
          <p:cNvGrpSpPr/>
          <p:nvPr/>
        </p:nvGrpSpPr>
        <p:grpSpPr>
          <a:xfrm>
            <a:off x="4114800" y="298087"/>
            <a:ext cx="3962400" cy="571242"/>
            <a:chOff x="3767182" y="3295859"/>
            <a:chExt cx="4657636" cy="671469"/>
          </a:xfrm>
        </p:grpSpPr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71743B8F-2870-14C4-A732-A5A40C70DE98}"/>
                </a:ext>
              </a:extLst>
            </p:cNvPr>
            <p:cNvSpPr/>
            <p:nvPr/>
          </p:nvSpPr>
          <p:spPr>
            <a:xfrm>
              <a:off x="3767182" y="3295859"/>
              <a:ext cx="4657636" cy="671469"/>
            </a:xfrm>
            <a:custGeom>
              <a:avLst/>
              <a:gdLst>
                <a:gd name="connsiteX0" fmla="*/ 377878 w 4657636"/>
                <a:gd name="connsiteY0" fmla="*/ 0 h 671469"/>
                <a:gd name="connsiteX1" fmla="*/ 491968 w 4657636"/>
                <a:gd name="connsiteY1" fmla="*/ 0 h 671469"/>
                <a:gd name="connsiteX2" fmla="*/ 741542 w 4657636"/>
                <a:gd name="connsiteY2" fmla="*/ 0 h 671469"/>
                <a:gd name="connsiteX3" fmla="*/ 918991 w 4657636"/>
                <a:gd name="connsiteY3" fmla="*/ 0 h 671469"/>
                <a:gd name="connsiteX4" fmla="*/ 1033081 w 4657636"/>
                <a:gd name="connsiteY4" fmla="*/ 0 h 671469"/>
                <a:gd name="connsiteX5" fmla="*/ 1210529 w 4657636"/>
                <a:gd name="connsiteY5" fmla="*/ 0 h 671469"/>
                <a:gd name="connsiteX6" fmla="*/ 1282655 w 4657636"/>
                <a:gd name="connsiteY6" fmla="*/ 0 h 671469"/>
                <a:gd name="connsiteX7" fmla="*/ 1460104 w 4657636"/>
                <a:gd name="connsiteY7" fmla="*/ 0 h 671469"/>
                <a:gd name="connsiteX8" fmla="*/ 1574194 w 4657636"/>
                <a:gd name="connsiteY8" fmla="*/ 0 h 671469"/>
                <a:gd name="connsiteX9" fmla="*/ 1751642 w 4657636"/>
                <a:gd name="connsiteY9" fmla="*/ 0 h 671469"/>
                <a:gd name="connsiteX10" fmla="*/ 1823768 w 4657636"/>
                <a:gd name="connsiteY10" fmla="*/ 0 h 671469"/>
                <a:gd name="connsiteX11" fmla="*/ 2001217 w 4657636"/>
                <a:gd name="connsiteY11" fmla="*/ 0 h 671469"/>
                <a:gd name="connsiteX12" fmla="*/ 2115307 w 4657636"/>
                <a:gd name="connsiteY12" fmla="*/ 0 h 671469"/>
                <a:gd name="connsiteX13" fmla="*/ 2292754 w 4657636"/>
                <a:gd name="connsiteY13" fmla="*/ 0 h 671469"/>
                <a:gd name="connsiteX14" fmla="*/ 2364881 w 4657636"/>
                <a:gd name="connsiteY14" fmla="*/ 0 h 671469"/>
                <a:gd name="connsiteX15" fmla="*/ 2542328 w 4657636"/>
                <a:gd name="connsiteY15" fmla="*/ 0 h 671469"/>
                <a:gd name="connsiteX16" fmla="*/ 2656420 w 4657636"/>
                <a:gd name="connsiteY16" fmla="*/ 0 h 671469"/>
                <a:gd name="connsiteX17" fmla="*/ 2833867 w 4657636"/>
                <a:gd name="connsiteY17" fmla="*/ 0 h 671469"/>
                <a:gd name="connsiteX18" fmla="*/ 2905995 w 4657636"/>
                <a:gd name="connsiteY18" fmla="*/ 0 h 671469"/>
                <a:gd name="connsiteX19" fmla="*/ 3083441 w 4657636"/>
                <a:gd name="connsiteY19" fmla="*/ 0 h 671469"/>
                <a:gd name="connsiteX20" fmla="*/ 3197533 w 4657636"/>
                <a:gd name="connsiteY20" fmla="*/ 0 h 671469"/>
                <a:gd name="connsiteX21" fmla="*/ 3374980 w 4657636"/>
                <a:gd name="connsiteY21" fmla="*/ 0 h 671469"/>
                <a:gd name="connsiteX22" fmla="*/ 3447108 w 4657636"/>
                <a:gd name="connsiteY22" fmla="*/ 0 h 671469"/>
                <a:gd name="connsiteX23" fmla="*/ 3624554 w 4657636"/>
                <a:gd name="connsiteY23" fmla="*/ 0 h 671469"/>
                <a:gd name="connsiteX24" fmla="*/ 3738646 w 4657636"/>
                <a:gd name="connsiteY24" fmla="*/ 0 h 671469"/>
                <a:gd name="connsiteX25" fmla="*/ 3916093 w 4657636"/>
                <a:gd name="connsiteY25" fmla="*/ 0 h 671469"/>
                <a:gd name="connsiteX26" fmla="*/ 4165667 w 4657636"/>
                <a:gd name="connsiteY26" fmla="*/ 0 h 671469"/>
                <a:gd name="connsiteX27" fmla="*/ 4279759 w 4657636"/>
                <a:gd name="connsiteY27" fmla="*/ 0 h 671469"/>
                <a:gd name="connsiteX28" fmla="*/ 4313813 w 4657636"/>
                <a:gd name="connsiteY28" fmla="*/ 34054 h 671469"/>
                <a:gd name="connsiteX29" fmla="*/ 4313813 w 4657636"/>
                <a:gd name="connsiteY29" fmla="*/ 41936 h 671469"/>
                <a:gd name="connsiteX30" fmla="*/ 4337572 w 4657636"/>
                <a:gd name="connsiteY30" fmla="*/ 65695 h 671469"/>
                <a:gd name="connsiteX31" fmla="*/ 4358464 w 4657636"/>
                <a:gd name="connsiteY31" fmla="*/ 65695 h 671469"/>
                <a:gd name="connsiteX32" fmla="*/ 4462663 w 4657636"/>
                <a:gd name="connsiteY32" fmla="*/ 147229 h 671469"/>
                <a:gd name="connsiteX33" fmla="*/ 4485743 w 4657636"/>
                <a:gd name="connsiteY33" fmla="*/ 165331 h 671469"/>
                <a:gd name="connsiteX34" fmla="*/ 4486648 w 4657636"/>
                <a:gd name="connsiteY34" fmla="*/ 165331 h 671469"/>
                <a:gd name="connsiteX35" fmla="*/ 4488949 w 4657636"/>
                <a:gd name="connsiteY35" fmla="*/ 165293 h 671469"/>
                <a:gd name="connsiteX36" fmla="*/ 4489628 w 4657636"/>
                <a:gd name="connsiteY36" fmla="*/ 165293 h 671469"/>
                <a:gd name="connsiteX37" fmla="*/ 4657636 w 4657636"/>
                <a:gd name="connsiteY37" fmla="*/ 335753 h 671469"/>
                <a:gd name="connsiteX38" fmla="*/ 4489628 w 4657636"/>
                <a:gd name="connsiteY38" fmla="*/ 506251 h 671469"/>
                <a:gd name="connsiteX39" fmla="*/ 4488949 w 4657636"/>
                <a:gd name="connsiteY39" fmla="*/ 506251 h 671469"/>
                <a:gd name="connsiteX40" fmla="*/ 4486648 w 4657636"/>
                <a:gd name="connsiteY40" fmla="*/ 506213 h 671469"/>
                <a:gd name="connsiteX41" fmla="*/ 4485743 w 4657636"/>
                <a:gd name="connsiteY41" fmla="*/ 506213 h 671469"/>
                <a:gd name="connsiteX42" fmla="*/ 4462663 w 4657636"/>
                <a:gd name="connsiteY42" fmla="*/ 524278 h 671469"/>
                <a:gd name="connsiteX43" fmla="*/ 4358464 w 4657636"/>
                <a:gd name="connsiteY43" fmla="*/ 605811 h 671469"/>
                <a:gd name="connsiteX44" fmla="*/ 4337572 w 4657636"/>
                <a:gd name="connsiteY44" fmla="*/ 605811 h 671469"/>
                <a:gd name="connsiteX45" fmla="*/ 4313813 w 4657636"/>
                <a:gd name="connsiteY45" fmla="*/ 629570 h 671469"/>
                <a:gd name="connsiteX46" fmla="*/ 4313813 w 4657636"/>
                <a:gd name="connsiteY46" fmla="*/ 637415 h 671469"/>
                <a:gd name="connsiteX47" fmla="*/ 4279759 w 4657636"/>
                <a:gd name="connsiteY47" fmla="*/ 671469 h 671469"/>
                <a:gd name="connsiteX48" fmla="*/ 4165667 w 4657636"/>
                <a:gd name="connsiteY48" fmla="*/ 671469 h 671469"/>
                <a:gd name="connsiteX49" fmla="*/ 4165576 w 4657636"/>
                <a:gd name="connsiteY49" fmla="*/ 671469 h 671469"/>
                <a:gd name="connsiteX50" fmla="*/ 3916093 w 4657636"/>
                <a:gd name="connsiteY50" fmla="*/ 671469 h 671469"/>
                <a:gd name="connsiteX51" fmla="*/ 3738646 w 4657636"/>
                <a:gd name="connsiteY51" fmla="*/ 671469 h 671469"/>
                <a:gd name="connsiteX52" fmla="*/ 3624554 w 4657636"/>
                <a:gd name="connsiteY52" fmla="*/ 671469 h 671469"/>
                <a:gd name="connsiteX53" fmla="*/ 3624463 w 4657636"/>
                <a:gd name="connsiteY53" fmla="*/ 671469 h 671469"/>
                <a:gd name="connsiteX54" fmla="*/ 3447108 w 4657636"/>
                <a:gd name="connsiteY54" fmla="*/ 671469 h 671469"/>
                <a:gd name="connsiteX55" fmla="*/ 3447016 w 4657636"/>
                <a:gd name="connsiteY55" fmla="*/ 671469 h 671469"/>
                <a:gd name="connsiteX56" fmla="*/ 3374980 w 4657636"/>
                <a:gd name="connsiteY56" fmla="*/ 671469 h 671469"/>
                <a:gd name="connsiteX57" fmla="*/ 3197533 w 4657636"/>
                <a:gd name="connsiteY57" fmla="*/ 671469 h 671469"/>
                <a:gd name="connsiteX58" fmla="*/ 3083441 w 4657636"/>
                <a:gd name="connsiteY58" fmla="*/ 671469 h 671469"/>
                <a:gd name="connsiteX59" fmla="*/ 3083350 w 4657636"/>
                <a:gd name="connsiteY59" fmla="*/ 671469 h 671469"/>
                <a:gd name="connsiteX60" fmla="*/ 2905995 w 4657636"/>
                <a:gd name="connsiteY60" fmla="*/ 671469 h 671469"/>
                <a:gd name="connsiteX61" fmla="*/ 2905903 w 4657636"/>
                <a:gd name="connsiteY61" fmla="*/ 671469 h 671469"/>
                <a:gd name="connsiteX62" fmla="*/ 2833867 w 4657636"/>
                <a:gd name="connsiteY62" fmla="*/ 671469 h 671469"/>
                <a:gd name="connsiteX63" fmla="*/ 2656420 w 4657636"/>
                <a:gd name="connsiteY63" fmla="*/ 671469 h 671469"/>
                <a:gd name="connsiteX64" fmla="*/ 2542328 w 4657636"/>
                <a:gd name="connsiteY64" fmla="*/ 671469 h 671469"/>
                <a:gd name="connsiteX65" fmla="*/ 2542237 w 4657636"/>
                <a:gd name="connsiteY65" fmla="*/ 671469 h 671469"/>
                <a:gd name="connsiteX66" fmla="*/ 2364881 w 4657636"/>
                <a:gd name="connsiteY66" fmla="*/ 671469 h 671469"/>
                <a:gd name="connsiteX67" fmla="*/ 2364790 w 4657636"/>
                <a:gd name="connsiteY67" fmla="*/ 671469 h 671469"/>
                <a:gd name="connsiteX68" fmla="*/ 2292754 w 4657636"/>
                <a:gd name="connsiteY68" fmla="*/ 671469 h 671469"/>
                <a:gd name="connsiteX69" fmla="*/ 2115307 w 4657636"/>
                <a:gd name="connsiteY69" fmla="*/ 671469 h 671469"/>
                <a:gd name="connsiteX70" fmla="*/ 2001217 w 4657636"/>
                <a:gd name="connsiteY70" fmla="*/ 671469 h 671469"/>
                <a:gd name="connsiteX71" fmla="*/ 2001125 w 4657636"/>
                <a:gd name="connsiteY71" fmla="*/ 671469 h 671469"/>
                <a:gd name="connsiteX72" fmla="*/ 1823768 w 4657636"/>
                <a:gd name="connsiteY72" fmla="*/ 671469 h 671469"/>
                <a:gd name="connsiteX73" fmla="*/ 1823677 w 4657636"/>
                <a:gd name="connsiteY73" fmla="*/ 671469 h 671469"/>
                <a:gd name="connsiteX74" fmla="*/ 1751642 w 4657636"/>
                <a:gd name="connsiteY74" fmla="*/ 671469 h 671469"/>
                <a:gd name="connsiteX75" fmla="*/ 1574194 w 4657636"/>
                <a:gd name="connsiteY75" fmla="*/ 671469 h 671469"/>
                <a:gd name="connsiteX76" fmla="*/ 1460104 w 4657636"/>
                <a:gd name="connsiteY76" fmla="*/ 671469 h 671469"/>
                <a:gd name="connsiteX77" fmla="*/ 1460012 w 4657636"/>
                <a:gd name="connsiteY77" fmla="*/ 671469 h 671469"/>
                <a:gd name="connsiteX78" fmla="*/ 1282655 w 4657636"/>
                <a:gd name="connsiteY78" fmla="*/ 671469 h 671469"/>
                <a:gd name="connsiteX79" fmla="*/ 1282564 w 4657636"/>
                <a:gd name="connsiteY79" fmla="*/ 671469 h 671469"/>
                <a:gd name="connsiteX80" fmla="*/ 1210529 w 4657636"/>
                <a:gd name="connsiteY80" fmla="*/ 671469 h 671469"/>
                <a:gd name="connsiteX81" fmla="*/ 1033081 w 4657636"/>
                <a:gd name="connsiteY81" fmla="*/ 671469 h 671469"/>
                <a:gd name="connsiteX82" fmla="*/ 918991 w 4657636"/>
                <a:gd name="connsiteY82" fmla="*/ 671469 h 671469"/>
                <a:gd name="connsiteX83" fmla="*/ 918899 w 4657636"/>
                <a:gd name="connsiteY83" fmla="*/ 671469 h 671469"/>
                <a:gd name="connsiteX84" fmla="*/ 741542 w 4657636"/>
                <a:gd name="connsiteY84" fmla="*/ 671469 h 671469"/>
                <a:gd name="connsiteX85" fmla="*/ 741451 w 4657636"/>
                <a:gd name="connsiteY85" fmla="*/ 671469 h 671469"/>
                <a:gd name="connsiteX86" fmla="*/ 491968 w 4657636"/>
                <a:gd name="connsiteY86" fmla="*/ 671469 h 671469"/>
                <a:gd name="connsiteX87" fmla="*/ 377878 w 4657636"/>
                <a:gd name="connsiteY87" fmla="*/ 671469 h 671469"/>
                <a:gd name="connsiteX88" fmla="*/ 377787 w 4657636"/>
                <a:gd name="connsiteY88" fmla="*/ 671469 h 671469"/>
                <a:gd name="connsiteX89" fmla="*/ 353808 w 4657636"/>
                <a:gd name="connsiteY89" fmla="*/ 661522 h 671469"/>
                <a:gd name="connsiteX90" fmla="*/ 343823 w 4657636"/>
                <a:gd name="connsiteY90" fmla="*/ 637452 h 671469"/>
                <a:gd name="connsiteX91" fmla="*/ 343823 w 4657636"/>
                <a:gd name="connsiteY91" fmla="*/ 629608 h 671469"/>
                <a:gd name="connsiteX92" fmla="*/ 320065 w 4657636"/>
                <a:gd name="connsiteY92" fmla="*/ 605849 h 671469"/>
                <a:gd name="connsiteX93" fmla="*/ 299134 w 4657636"/>
                <a:gd name="connsiteY93" fmla="*/ 605849 h 671469"/>
                <a:gd name="connsiteX94" fmla="*/ 194935 w 4657636"/>
                <a:gd name="connsiteY94" fmla="*/ 524315 h 671469"/>
                <a:gd name="connsiteX95" fmla="*/ 171855 w 4657636"/>
                <a:gd name="connsiteY95" fmla="*/ 506251 h 671469"/>
                <a:gd name="connsiteX96" fmla="*/ 170950 w 4657636"/>
                <a:gd name="connsiteY96" fmla="*/ 506251 h 671469"/>
                <a:gd name="connsiteX97" fmla="*/ 168650 w 4657636"/>
                <a:gd name="connsiteY97" fmla="*/ 506288 h 671469"/>
                <a:gd name="connsiteX98" fmla="*/ 167970 w 4657636"/>
                <a:gd name="connsiteY98" fmla="*/ 506288 h 671469"/>
                <a:gd name="connsiteX99" fmla="*/ 0 w 4657636"/>
                <a:gd name="connsiteY99" fmla="*/ 335791 h 671469"/>
                <a:gd name="connsiteX100" fmla="*/ 167970 w 4657636"/>
                <a:gd name="connsiteY100" fmla="*/ 165293 h 671469"/>
                <a:gd name="connsiteX101" fmla="*/ 168650 w 4657636"/>
                <a:gd name="connsiteY101" fmla="*/ 165293 h 671469"/>
                <a:gd name="connsiteX102" fmla="*/ 170950 w 4657636"/>
                <a:gd name="connsiteY102" fmla="*/ 165331 h 671469"/>
                <a:gd name="connsiteX103" fmla="*/ 171855 w 4657636"/>
                <a:gd name="connsiteY103" fmla="*/ 165331 h 671469"/>
                <a:gd name="connsiteX104" fmla="*/ 194935 w 4657636"/>
                <a:gd name="connsiteY104" fmla="*/ 147229 h 671469"/>
                <a:gd name="connsiteX105" fmla="*/ 299134 w 4657636"/>
                <a:gd name="connsiteY105" fmla="*/ 65695 h 671469"/>
                <a:gd name="connsiteX106" fmla="*/ 320065 w 4657636"/>
                <a:gd name="connsiteY106" fmla="*/ 65695 h 671469"/>
                <a:gd name="connsiteX107" fmla="*/ 343823 w 4657636"/>
                <a:gd name="connsiteY107" fmla="*/ 41936 h 671469"/>
                <a:gd name="connsiteX108" fmla="*/ 343823 w 4657636"/>
                <a:gd name="connsiteY108" fmla="*/ 34054 h 671469"/>
                <a:gd name="connsiteX109" fmla="*/ 377878 w 4657636"/>
                <a:gd name="connsiteY109" fmla="*/ 0 h 67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4657636" h="671469">
                  <a:moveTo>
                    <a:pt x="377878" y="0"/>
                  </a:moveTo>
                  <a:lnTo>
                    <a:pt x="491968" y="0"/>
                  </a:lnTo>
                  <a:lnTo>
                    <a:pt x="741542" y="0"/>
                  </a:lnTo>
                  <a:lnTo>
                    <a:pt x="918991" y="0"/>
                  </a:lnTo>
                  <a:lnTo>
                    <a:pt x="1033081" y="0"/>
                  </a:lnTo>
                  <a:lnTo>
                    <a:pt x="1210529" y="0"/>
                  </a:lnTo>
                  <a:lnTo>
                    <a:pt x="1282655" y="0"/>
                  </a:lnTo>
                  <a:lnTo>
                    <a:pt x="1460104" y="0"/>
                  </a:lnTo>
                  <a:lnTo>
                    <a:pt x="1574194" y="0"/>
                  </a:lnTo>
                  <a:lnTo>
                    <a:pt x="1751642" y="0"/>
                  </a:lnTo>
                  <a:lnTo>
                    <a:pt x="1823768" y="0"/>
                  </a:lnTo>
                  <a:lnTo>
                    <a:pt x="2001217" y="0"/>
                  </a:lnTo>
                  <a:lnTo>
                    <a:pt x="2115307" y="0"/>
                  </a:lnTo>
                  <a:lnTo>
                    <a:pt x="2292754" y="0"/>
                  </a:lnTo>
                  <a:lnTo>
                    <a:pt x="2364881" y="0"/>
                  </a:lnTo>
                  <a:lnTo>
                    <a:pt x="2542328" y="0"/>
                  </a:lnTo>
                  <a:lnTo>
                    <a:pt x="2656420" y="0"/>
                  </a:lnTo>
                  <a:lnTo>
                    <a:pt x="2833867" y="0"/>
                  </a:lnTo>
                  <a:lnTo>
                    <a:pt x="2905995" y="0"/>
                  </a:lnTo>
                  <a:lnTo>
                    <a:pt x="3083441" y="0"/>
                  </a:lnTo>
                  <a:lnTo>
                    <a:pt x="3197533" y="0"/>
                  </a:lnTo>
                  <a:lnTo>
                    <a:pt x="3374980" y="0"/>
                  </a:lnTo>
                  <a:lnTo>
                    <a:pt x="3447108" y="0"/>
                  </a:lnTo>
                  <a:lnTo>
                    <a:pt x="3624554" y="0"/>
                  </a:lnTo>
                  <a:lnTo>
                    <a:pt x="3738646" y="0"/>
                  </a:lnTo>
                  <a:lnTo>
                    <a:pt x="3916093" y="0"/>
                  </a:lnTo>
                  <a:lnTo>
                    <a:pt x="4165667" y="0"/>
                  </a:lnTo>
                  <a:lnTo>
                    <a:pt x="4279759" y="0"/>
                  </a:lnTo>
                  <a:cubicBezTo>
                    <a:pt x="4298539" y="0"/>
                    <a:pt x="4313813" y="15274"/>
                    <a:pt x="4313813" y="34054"/>
                  </a:cubicBezTo>
                  <a:lnTo>
                    <a:pt x="4313813" y="41936"/>
                  </a:lnTo>
                  <a:cubicBezTo>
                    <a:pt x="4313813" y="55060"/>
                    <a:pt x="4324448" y="65695"/>
                    <a:pt x="4337572" y="65695"/>
                  </a:cubicBezTo>
                  <a:lnTo>
                    <a:pt x="4358464" y="65695"/>
                  </a:lnTo>
                  <a:cubicBezTo>
                    <a:pt x="4408018" y="65695"/>
                    <a:pt x="4450860" y="99221"/>
                    <a:pt x="4462663" y="147229"/>
                  </a:cubicBezTo>
                  <a:cubicBezTo>
                    <a:pt x="4465266" y="157864"/>
                    <a:pt x="4474844" y="165331"/>
                    <a:pt x="4485743" y="165331"/>
                  </a:cubicBezTo>
                  <a:cubicBezTo>
                    <a:pt x="4486045" y="165331"/>
                    <a:pt x="4486347" y="165331"/>
                    <a:pt x="4486648" y="165331"/>
                  </a:cubicBezTo>
                  <a:cubicBezTo>
                    <a:pt x="4487441" y="165293"/>
                    <a:pt x="4488157" y="165293"/>
                    <a:pt x="4488949" y="165293"/>
                  </a:cubicBezTo>
                  <a:cubicBezTo>
                    <a:pt x="4489175" y="165293"/>
                    <a:pt x="4489402" y="165293"/>
                    <a:pt x="4489628" y="165293"/>
                  </a:cubicBezTo>
                  <a:cubicBezTo>
                    <a:pt x="4560527" y="165293"/>
                    <a:pt x="4630860" y="280392"/>
                    <a:pt x="4657636" y="335753"/>
                  </a:cubicBezTo>
                  <a:cubicBezTo>
                    <a:pt x="4630823" y="391115"/>
                    <a:pt x="4560338" y="506251"/>
                    <a:pt x="4489628" y="506251"/>
                  </a:cubicBezTo>
                  <a:cubicBezTo>
                    <a:pt x="4489402" y="506251"/>
                    <a:pt x="4489175" y="506251"/>
                    <a:pt x="4488949" y="506251"/>
                  </a:cubicBezTo>
                  <a:cubicBezTo>
                    <a:pt x="4488195" y="506251"/>
                    <a:pt x="4487441" y="506251"/>
                    <a:pt x="4486648" y="506213"/>
                  </a:cubicBezTo>
                  <a:cubicBezTo>
                    <a:pt x="4486347" y="506213"/>
                    <a:pt x="4486045" y="506213"/>
                    <a:pt x="4485743" y="506213"/>
                  </a:cubicBezTo>
                  <a:cubicBezTo>
                    <a:pt x="4474844" y="506213"/>
                    <a:pt x="4465303" y="513642"/>
                    <a:pt x="4462663" y="524278"/>
                  </a:cubicBezTo>
                  <a:cubicBezTo>
                    <a:pt x="4450822" y="572285"/>
                    <a:pt x="4407981" y="605811"/>
                    <a:pt x="4358464" y="605811"/>
                  </a:cubicBezTo>
                  <a:lnTo>
                    <a:pt x="4337572" y="605811"/>
                  </a:lnTo>
                  <a:cubicBezTo>
                    <a:pt x="4324448" y="605811"/>
                    <a:pt x="4313813" y="616446"/>
                    <a:pt x="4313813" y="629570"/>
                  </a:cubicBezTo>
                  <a:lnTo>
                    <a:pt x="4313813" y="637415"/>
                  </a:lnTo>
                  <a:cubicBezTo>
                    <a:pt x="4313813" y="656195"/>
                    <a:pt x="4298539" y="671469"/>
                    <a:pt x="4279759" y="671469"/>
                  </a:cubicBezTo>
                  <a:lnTo>
                    <a:pt x="4165667" y="671469"/>
                  </a:lnTo>
                  <a:lnTo>
                    <a:pt x="4165576" y="671469"/>
                  </a:lnTo>
                  <a:lnTo>
                    <a:pt x="3916093" y="671469"/>
                  </a:lnTo>
                  <a:lnTo>
                    <a:pt x="3738646" y="671469"/>
                  </a:lnTo>
                  <a:lnTo>
                    <a:pt x="3624554" y="671469"/>
                  </a:lnTo>
                  <a:lnTo>
                    <a:pt x="3624463" y="671469"/>
                  </a:lnTo>
                  <a:lnTo>
                    <a:pt x="3447108" y="671469"/>
                  </a:lnTo>
                  <a:lnTo>
                    <a:pt x="3447016" y="671469"/>
                  </a:lnTo>
                  <a:lnTo>
                    <a:pt x="3374980" y="671469"/>
                  </a:lnTo>
                  <a:lnTo>
                    <a:pt x="3197533" y="671469"/>
                  </a:lnTo>
                  <a:lnTo>
                    <a:pt x="3083441" y="671469"/>
                  </a:lnTo>
                  <a:lnTo>
                    <a:pt x="3083350" y="671469"/>
                  </a:lnTo>
                  <a:lnTo>
                    <a:pt x="2905995" y="671469"/>
                  </a:lnTo>
                  <a:lnTo>
                    <a:pt x="2905903" y="671469"/>
                  </a:lnTo>
                  <a:lnTo>
                    <a:pt x="2833867" y="671469"/>
                  </a:lnTo>
                  <a:lnTo>
                    <a:pt x="2656420" y="671469"/>
                  </a:lnTo>
                  <a:lnTo>
                    <a:pt x="2542328" y="671469"/>
                  </a:lnTo>
                  <a:lnTo>
                    <a:pt x="2542237" y="671469"/>
                  </a:lnTo>
                  <a:lnTo>
                    <a:pt x="2364881" y="671469"/>
                  </a:lnTo>
                  <a:lnTo>
                    <a:pt x="2364790" y="671469"/>
                  </a:lnTo>
                  <a:lnTo>
                    <a:pt x="2292754" y="671469"/>
                  </a:lnTo>
                  <a:lnTo>
                    <a:pt x="2115307" y="671469"/>
                  </a:lnTo>
                  <a:lnTo>
                    <a:pt x="2001217" y="671469"/>
                  </a:lnTo>
                  <a:lnTo>
                    <a:pt x="2001125" y="671469"/>
                  </a:lnTo>
                  <a:lnTo>
                    <a:pt x="1823768" y="671469"/>
                  </a:lnTo>
                  <a:lnTo>
                    <a:pt x="1823677" y="671469"/>
                  </a:lnTo>
                  <a:lnTo>
                    <a:pt x="1751642" y="671469"/>
                  </a:lnTo>
                  <a:lnTo>
                    <a:pt x="1574194" y="671469"/>
                  </a:lnTo>
                  <a:lnTo>
                    <a:pt x="1460104" y="671469"/>
                  </a:lnTo>
                  <a:lnTo>
                    <a:pt x="1460012" y="671469"/>
                  </a:lnTo>
                  <a:lnTo>
                    <a:pt x="1282655" y="671469"/>
                  </a:lnTo>
                  <a:lnTo>
                    <a:pt x="1282564" y="671469"/>
                  </a:lnTo>
                  <a:lnTo>
                    <a:pt x="1210529" y="671469"/>
                  </a:lnTo>
                  <a:lnTo>
                    <a:pt x="1033081" y="671469"/>
                  </a:lnTo>
                  <a:lnTo>
                    <a:pt x="918991" y="671469"/>
                  </a:lnTo>
                  <a:lnTo>
                    <a:pt x="918899" y="671469"/>
                  </a:lnTo>
                  <a:lnTo>
                    <a:pt x="741542" y="671469"/>
                  </a:lnTo>
                  <a:lnTo>
                    <a:pt x="741451" y="671469"/>
                  </a:lnTo>
                  <a:lnTo>
                    <a:pt x="491968" y="671469"/>
                  </a:lnTo>
                  <a:lnTo>
                    <a:pt x="377878" y="671469"/>
                  </a:lnTo>
                  <a:lnTo>
                    <a:pt x="377787" y="671469"/>
                  </a:lnTo>
                  <a:lnTo>
                    <a:pt x="353808" y="661522"/>
                  </a:lnTo>
                  <a:cubicBezTo>
                    <a:pt x="347642" y="655356"/>
                    <a:pt x="343823" y="646843"/>
                    <a:pt x="343823" y="637452"/>
                  </a:cubicBezTo>
                  <a:lnTo>
                    <a:pt x="343823" y="629608"/>
                  </a:lnTo>
                  <a:cubicBezTo>
                    <a:pt x="343823" y="616484"/>
                    <a:pt x="333189" y="605849"/>
                    <a:pt x="320065" y="605849"/>
                  </a:cubicBezTo>
                  <a:lnTo>
                    <a:pt x="299134" y="605849"/>
                  </a:lnTo>
                  <a:cubicBezTo>
                    <a:pt x="249618" y="605849"/>
                    <a:pt x="206777" y="572323"/>
                    <a:pt x="194935" y="524315"/>
                  </a:cubicBezTo>
                  <a:cubicBezTo>
                    <a:pt x="192296" y="513680"/>
                    <a:pt x="182755" y="506251"/>
                    <a:pt x="171855" y="506251"/>
                  </a:cubicBezTo>
                  <a:cubicBezTo>
                    <a:pt x="171553" y="506251"/>
                    <a:pt x="171252" y="506251"/>
                    <a:pt x="170950" y="506251"/>
                  </a:cubicBezTo>
                  <a:cubicBezTo>
                    <a:pt x="170159" y="506288"/>
                    <a:pt x="169404" y="506288"/>
                    <a:pt x="168650" y="506288"/>
                  </a:cubicBezTo>
                  <a:cubicBezTo>
                    <a:pt x="168424" y="506288"/>
                    <a:pt x="168198" y="506288"/>
                    <a:pt x="167970" y="506288"/>
                  </a:cubicBezTo>
                  <a:cubicBezTo>
                    <a:pt x="97260" y="506288"/>
                    <a:pt x="26814" y="391190"/>
                    <a:pt x="0" y="335791"/>
                  </a:cubicBezTo>
                  <a:cubicBezTo>
                    <a:pt x="26814" y="280429"/>
                    <a:pt x="97260" y="165293"/>
                    <a:pt x="167970" y="165293"/>
                  </a:cubicBezTo>
                  <a:cubicBezTo>
                    <a:pt x="168198" y="165293"/>
                    <a:pt x="168424" y="165293"/>
                    <a:pt x="168650" y="165293"/>
                  </a:cubicBezTo>
                  <a:cubicBezTo>
                    <a:pt x="169404" y="165293"/>
                    <a:pt x="170159" y="165293"/>
                    <a:pt x="170950" y="165331"/>
                  </a:cubicBezTo>
                  <a:cubicBezTo>
                    <a:pt x="171252" y="165331"/>
                    <a:pt x="171553" y="165331"/>
                    <a:pt x="171855" y="165331"/>
                  </a:cubicBezTo>
                  <a:cubicBezTo>
                    <a:pt x="182755" y="165331"/>
                    <a:pt x="192296" y="157902"/>
                    <a:pt x="194935" y="147229"/>
                  </a:cubicBezTo>
                  <a:cubicBezTo>
                    <a:pt x="206739" y="99221"/>
                    <a:pt x="249581" y="65695"/>
                    <a:pt x="299134" y="65695"/>
                  </a:cubicBezTo>
                  <a:lnTo>
                    <a:pt x="320065" y="65695"/>
                  </a:lnTo>
                  <a:cubicBezTo>
                    <a:pt x="333189" y="65695"/>
                    <a:pt x="343823" y="55060"/>
                    <a:pt x="343823" y="41936"/>
                  </a:cubicBezTo>
                  <a:lnTo>
                    <a:pt x="343823" y="34054"/>
                  </a:lnTo>
                  <a:cubicBezTo>
                    <a:pt x="343823" y="15274"/>
                    <a:pt x="359097" y="0"/>
                    <a:pt x="377878" y="0"/>
                  </a:cubicBezTo>
                  <a:close/>
                </a:path>
              </a:pathLst>
            </a:custGeom>
            <a:gradFill flip="none" rotWithShape="1">
              <a:gsLst>
                <a:gs pos="14000">
                  <a:srgbClr val="D8000F"/>
                </a:gs>
                <a:gs pos="89000">
                  <a:srgbClr val="D8000F"/>
                </a:gs>
              </a:gsLst>
              <a:lin ang="0" scaled="1"/>
              <a:tileRect/>
            </a:gradFill>
            <a:ln w="25400" cap="flat">
              <a:solidFill>
                <a:srgbClr val="F5F2E9"/>
              </a:solidFill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sz="1400"/>
            </a:p>
          </p:txBody>
        </p:sp>
        <p:sp>
          <p:nvSpPr>
            <p:cNvPr id="22" name="文本框 21">
              <a:extLst>
                <a:ext uri="{FF2B5EF4-FFF2-40B4-BE49-F238E27FC236}">
                  <a16:creationId xmlns:a16="http://schemas.microsoft.com/office/drawing/2014/main" id="{6FC59634-EE84-1B16-733D-B82462C6D827}"/>
                </a:ext>
              </a:extLst>
            </p:cNvPr>
            <p:cNvSpPr txBox="1"/>
            <p:nvPr/>
          </p:nvSpPr>
          <p:spPr>
            <a:xfrm>
              <a:off x="5003805" y="3414527"/>
              <a:ext cx="2184388" cy="43413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b="1" dirty="0">
                  <a:solidFill>
                    <a:srgbClr val="F5F2E9"/>
                  </a:solidFill>
                </a:rPr>
                <a:t>添加标题文本</a:t>
              </a: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0733FDC3-6F12-6417-BC5E-857E238BDDEA}"/>
              </a:ext>
            </a:extLst>
          </p:cNvPr>
          <p:cNvGrpSpPr/>
          <p:nvPr/>
        </p:nvGrpSpPr>
        <p:grpSpPr>
          <a:xfrm>
            <a:off x="1533051" y="2705776"/>
            <a:ext cx="9122250" cy="1794790"/>
            <a:chOff x="2929015" y="3666110"/>
            <a:chExt cx="6330321" cy="1245483"/>
          </a:xfrm>
        </p:grpSpPr>
        <p:sp>
          <p:nvSpPr>
            <p:cNvPr id="3" name="任意多边形 1">
              <a:extLst>
                <a:ext uri="{FF2B5EF4-FFF2-40B4-BE49-F238E27FC236}">
                  <a16:creationId xmlns:a16="http://schemas.microsoft.com/office/drawing/2014/main" id="{E206FC51-FD3C-B4CD-A680-A9EDA78052E3}"/>
                </a:ext>
              </a:extLst>
            </p:cNvPr>
            <p:cNvSpPr/>
            <p:nvPr/>
          </p:nvSpPr>
          <p:spPr>
            <a:xfrm>
              <a:off x="2929015" y="3666110"/>
              <a:ext cx="1245480" cy="622739"/>
            </a:xfrm>
            <a:custGeom>
              <a:avLst/>
              <a:gdLst/>
              <a:ahLst/>
              <a:cxnLst/>
              <a:rect l="l" t="t" r="r" b="b"/>
              <a:pathLst>
                <a:path w="1245480" h="622739">
                  <a:moveTo>
                    <a:pt x="0" y="622739"/>
                  </a:moveTo>
                  <a:cubicBezTo>
                    <a:pt x="0" y="278810"/>
                    <a:pt x="278811" y="0"/>
                    <a:pt x="622740" y="0"/>
                  </a:cubicBezTo>
                  <a:cubicBezTo>
                    <a:pt x="966667" y="0"/>
                    <a:pt x="1245480" y="278810"/>
                    <a:pt x="1245480" y="622739"/>
                  </a:cubicBezTo>
                  <a:cubicBezTo>
                    <a:pt x="1245480" y="622739"/>
                    <a:pt x="0" y="622739"/>
                    <a:pt x="0" y="622739"/>
                  </a:cubicBezTo>
                  <a:close/>
                </a:path>
              </a:pathLst>
            </a:custGeom>
            <a:gradFill flip="none" rotWithShape="1">
              <a:gsLst>
                <a:gs pos="14000">
                  <a:srgbClr val="D8000F"/>
                </a:gs>
                <a:gs pos="89000">
                  <a:srgbClr val="D8000F">
                    <a:alpha val="15000"/>
                  </a:srgbClr>
                </a:gs>
              </a:gsLst>
              <a:lin ang="0" scaled="1"/>
              <a:tileRect/>
            </a:gradFill>
            <a:ln w="25400" cap="flat">
              <a:solidFill>
                <a:srgbClr val="F5F2E9"/>
              </a:solidFill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sz="1400" dirty="0">
                <a:solidFill>
                  <a:schemeClr val="bg1"/>
                </a:solidFill>
              </a:endParaRPr>
            </a:p>
          </p:txBody>
        </p:sp>
        <p:sp>
          <p:nvSpPr>
            <p:cNvPr id="4" name="任意多边形 3">
              <a:extLst>
                <a:ext uri="{FF2B5EF4-FFF2-40B4-BE49-F238E27FC236}">
                  <a16:creationId xmlns:a16="http://schemas.microsoft.com/office/drawing/2014/main" id="{23C09647-548F-6337-639E-75B48122EDCB}"/>
                </a:ext>
              </a:extLst>
            </p:cNvPr>
            <p:cNvSpPr/>
            <p:nvPr/>
          </p:nvSpPr>
          <p:spPr>
            <a:xfrm flipV="1">
              <a:off x="4195320" y="4288854"/>
              <a:ext cx="1245480" cy="622739"/>
            </a:xfrm>
            <a:custGeom>
              <a:avLst/>
              <a:gdLst/>
              <a:ahLst/>
              <a:cxnLst/>
              <a:rect l="0" t="0" r="0" b="0"/>
              <a:pathLst>
                <a:path w="1245480" h="622739">
                  <a:moveTo>
                    <a:pt x="0" y="622739"/>
                  </a:moveTo>
                  <a:cubicBezTo>
                    <a:pt x="0" y="278810"/>
                    <a:pt x="278811" y="0"/>
                    <a:pt x="622740" y="0"/>
                  </a:cubicBezTo>
                  <a:cubicBezTo>
                    <a:pt x="966667" y="0"/>
                    <a:pt x="1245480" y="278810"/>
                    <a:pt x="1245480" y="622739"/>
                  </a:cubicBezTo>
                  <a:cubicBezTo>
                    <a:pt x="1245480" y="622739"/>
                    <a:pt x="0" y="622739"/>
                    <a:pt x="0" y="622739"/>
                  </a:cubicBezTo>
                  <a:close/>
                </a:path>
              </a:pathLst>
            </a:custGeom>
            <a:gradFill flip="none" rotWithShape="1">
              <a:gsLst>
                <a:gs pos="14000">
                  <a:srgbClr val="FFC000"/>
                </a:gs>
                <a:gs pos="89000">
                  <a:srgbClr val="FFC000">
                    <a:alpha val="15000"/>
                  </a:srgbClr>
                </a:gs>
              </a:gsLst>
              <a:lin ang="0" scaled="1"/>
              <a:tileRect/>
            </a:gradFill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sp>
        <p:sp>
          <p:nvSpPr>
            <p:cNvPr id="5" name="任意多边形 5">
              <a:extLst>
                <a:ext uri="{FF2B5EF4-FFF2-40B4-BE49-F238E27FC236}">
                  <a16:creationId xmlns:a16="http://schemas.microsoft.com/office/drawing/2014/main" id="{8241281A-A8E7-7959-DB1E-00683A201D98}"/>
                </a:ext>
              </a:extLst>
            </p:cNvPr>
            <p:cNvSpPr/>
            <p:nvPr/>
          </p:nvSpPr>
          <p:spPr>
            <a:xfrm>
              <a:off x="5471436" y="3666110"/>
              <a:ext cx="1245480" cy="622739"/>
            </a:xfrm>
            <a:custGeom>
              <a:avLst/>
              <a:gdLst/>
              <a:ahLst/>
              <a:cxnLst/>
              <a:rect l="l" t="t" r="r" b="b"/>
              <a:pathLst>
                <a:path w="1245480" h="622739">
                  <a:moveTo>
                    <a:pt x="0" y="622739"/>
                  </a:moveTo>
                  <a:cubicBezTo>
                    <a:pt x="0" y="278810"/>
                    <a:pt x="278811" y="0"/>
                    <a:pt x="622740" y="0"/>
                  </a:cubicBezTo>
                  <a:cubicBezTo>
                    <a:pt x="966667" y="0"/>
                    <a:pt x="1245480" y="278810"/>
                    <a:pt x="1245480" y="622739"/>
                  </a:cubicBezTo>
                  <a:cubicBezTo>
                    <a:pt x="1245480" y="622739"/>
                    <a:pt x="0" y="622739"/>
                    <a:pt x="0" y="622739"/>
                  </a:cubicBezTo>
                  <a:close/>
                </a:path>
              </a:pathLst>
            </a:custGeom>
            <a:gradFill flip="none" rotWithShape="1">
              <a:gsLst>
                <a:gs pos="14000">
                  <a:srgbClr val="D8000F"/>
                </a:gs>
                <a:gs pos="89000">
                  <a:srgbClr val="D8000F">
                    <a:alpha val="15000"/>
                  </a:srgbClr>
                </a:gs>
              </a:gsLst>
              <a:lin ang="0" scaled="1"/>
              <a:tileRect/>
            </a:gradFill>
            <a:ln w="25400" cap="flat">
              <a:solidFill>
                <a:srgbClr val="F5F2E9"/>
              </a:solidFill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sz="1400" dirty="0">
                <a:solidFill>
                  <a:schemeClr val="bg1"/>
                </a:solidFill>
              </a:endParaRPr>
            </a:p>
          </p:txBody>
        </p:sp>
        <p:sp>
          <p:nvSpPr>
            <p:cNvPr id="6" name="任意多边形 7">
              <a:extLst>
                <a:ext uri="{FF2B5EF4-FFF2-40B4-BE49-F238E27FC236}">
                  <a16:creationId xmlns:a16="http://schemas.microsoft.com/office/drawing/2014/main" id="{39780AAF-29F1-BC03-3EC4-7AE70BACE964}"/>
                </a:ext>
              </a:extLst>
            </p:cNvPr>
            <p:cNvSpPr/>
            <p:nvPr/>
          </p:nvSpPr>
          <p:spPr>
            <a:xfrm flipV="1">
              <a:off x="6742650" y="4288854"/>
              <a:ext cx="1245480" cy="622739"/>
            </a:xfrm>
            <a:custGeom>
              <a:avLst/>
              <a:gdLst/>
              <a:ahLst/>
              <a:cxnLst/>
              <a:rect l="0" t="0" r="0" b="0"/>
              <a:pathLst>
                <a:path w="1245480" h="622739">
                  <a:moveTo>
                    <a:pt x="0" y="622739"/>
                  </a:moveTo>
                  <a:cubicBezTo>
                    <a:pt x="0" y="278810"/>
                    <a:pt x="278811" y="0"/>
                    <a:pt x="622740" y="0"/>
                  </a:cubicBezTo>
                  <a:cubicBezTo>
                    <a:pt x="966667" y="0"/>
                    <a:pt x="1245480" y="278810"/>
                    <a:pt x="1245480" y="622739"/>
                  </a:cubicBezTo>
                  <a:cubicBezTo>
                    <a:pt x="1245480" y="622739"/>
                    <a:pt x="0" y="622739"/>
                    <a:pt x="0" y="622739"/>
                  </a:cubicBezTo>
                  <a:close/>
                </a:path>
              </a:pathLst>
            </a:custGeom>
            <a:gradFill flip="none" rotWithShape="1">
              <a:gsLst>
                <a:gs pos="14000">
                  <a:srgbClr val="FFC000"/>
                </a:gs>
                <a:gs pos="89000">
                  <a:srgbClr val="FFC000">
                    <a:alpha val="15000"/>
                  </a:srgbClr>
                </a:gs>
              </a:gsLst>
              <a:lin ang="0" scaled="1"/>
              <a:tileRect/>
            </a:gradFill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sp>
        <p:sp>
          <p:nvSpPr>
            <p:cNvPr id="7" name="任意多边形 9">
              <a:extLst>
                <a:ext uri="{FF2B5EF4-FFF2-40B4-BE49-F238E27FC236}">
                  <a16:creationId xmlns:a16="http://schemas.microsoft.com/office/drawing/2014/main" id="{3FA1A34F-5CC2-B5A0-A0FD-A10C8705FC44}"/>
                </a:ext>
              </a:extLst>
            </p:cNvPr>
            <p:cNvSpPr/>
            <p:nvPr/>
          </p:nvSpPr>
          <p:spPr>
            <a:xfrm>
              <a:off x="8013856" y="3666110"/>
              <a:ext cx="1245480" cy="622739"/>
            </a:xfrm>
            <a:custGeom>
              <a:avLst/>
              <a:gdLst/>
              <a:ahLst/>
              <a:cxnLst/>
              <a:rect l="l" t="t" r="r" b="b"/>
              <a:pathLst>
                <a:path w="1245480" h="622739">
                  <a:moveTo>
                    <a:pt x="0" y="622739"/>
                  </a:moveTo>
                  <a:cubicBezTo>
                    <a:pt x="0" y="278810"/>
                    <a:pt x="278811" y="0"/>
                    <a:pt x="622740" y="0"/>
                  </a:cubicBezTo>
                  <a:cubicBezTo>
                    <a:pt x="966667" y="0"/>
                    <a:pt x="1245480" y="278810"/>
                    <a:pt x="1245480" y="622739"/>
                  </a:cubicBezTo>
                  <a:cubicBezTo>
                    <a:pt x="1245480" y="622739"/>
                    <a:pt x="0" y="622739"/>
                    <a:pt x="0" y="622739"/>
                  </a:cubicBezTo>
                  <a:close/>
                </a:path>
              </a:pathLst>
            </a:custGeom>
            <a:gradFill flip="none" rotWithShape="1">
              <a:gsLst>
                <a:gs pos="14000">
                  <a:srgbClr val="D8000F"/>
                </a:gs>
                <a:gs pos="89000">
                  <a:srgbClr val="D8000F">
                    <a:alpha val="15000"/>
                  </a:srgbClr>
                </a:gs>
              </a:gsLst>
              <a:lin ang="0" scaled="1"/>
              <a:tileRect/>
            </a:gradFill>
            <a:ln w="25400" cap="flat">
              <a:solidFill>
                <a:srgbClr val="F5F2E9"/>
              </a:solidFill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sz="1400" dirty="0">
                <a:solidFill>
                  <a:schemeClr val="bg1"/>
                </a:solidFill>
              </a:endParaRPr>
            </a:p>
          </p:txBody>
        </p:sp>
      </p:grpSp>
      <p:sp>
        <p:nvSpPr>
          <p:cNvPr id="8" name="椭圆 26">
            <a:extLst>
              <a:ext uri="{FF2B5EF4-FFF2-40B4-BE49-F238E27FC236}">
                <a16:creationId xmlns:a16="http://schemas.microsoft.com/office/drawing/2014/main" id="{3BBAEA77-DDB8-42B1-839B-6222BDAD61D9}"/>
              </a:ext>
            </a:extLst>
          </p:cNvPr>
          <p:cNvSpPr/>
          <p:nvPr/>
        </p:nvSpPr>
        <p:spPr>
          <a:xfrm>
            <a:off x="2227977" y="2982803"/>
            <a:ext cx="404935" cy="444010"/>
          </a:xfrm>
          <a:custGeom>
            <a:avLst/>
            <a:gdLst>
              <a:gd name="connsiteX0" fmla="*/ 130776 w 510187"/>
              <a:gd name="connsiteY0" fmla="*/ 398252 h 559418"/>
              <a:gd name="connsiteX1" fmla="*/ 180826 w 510187"/>
              <a:gd name="connsiteY1" fmla="*/ 398252 h 559418"/>
              <a:gd name="connsiteX2" fmla="*/ 195356 w 510187"/>
              <a:gd name="connsiteY2" fmla="*/ 420815 h 559418"/>
              <a:gd name="connsiteX3" fmla="*/ 140463 w 510187"/>
              <a:gd name="connsiteY3" fmla="*/ 420815 h 559418"/>
              <a:gd name="connsiteX4" fmla="*/ 48435 w 510187"/>
              <a:gd name="connsiteY4" fmla="*/ 535243 h 559418"/>
              <a:gd name="connsiteX5" fmla="*/ 461752 w 510187"/>
              <a:gd name="connsiteY5" fmla="*/ 535243 h 559418"/>
              <a:gd name="connsiteX6" fmla="*/ 369724 w 510187"/>
              <a:gd name="connsiteY6" fmla="*/ 420815 h 559418"/>
              <a:gd name="connsiteX7" fmla="*/ 316445 w 510187"/>
              <a:gd name="connsiteY7" fmla="*/ 420815 h 559418"/>
              <a:gd name="connsiteX8" fmla="*/ 329361 w 510187"/>
              <a:gd name="connsiteY8" fmla="*/ 398252 h 559418"/>
              <a:gd name="connsiteX9" fmla="*/ 381026 w 510187"/>
              <a:gd name="connsiteY9" fmla="*/ 398252 h 559418"/>
              <a:gd name="connsiteX10" fmla="*/ 510187 w 510187"/>
              <a:gd name="connsiteY10" fmla="*/ 559418 h 559418"/>
              <a:gd name="connsiteX11" fmla="*/ 0 w 510187"/>
              <a:gd name="connsiteY11" fmla="*/ 559418 h 559418"/>
              <a:gd name="connsiteX12" fmla="*/ 254964 w 510187"/>
              <a:gd name="connsiteY12" fmla="*/ 79000 h 559418"/>
              <a:gd name="connsiteX13" fmla="*/ 175836 w 510187"/>
              <a:gd name="connsiteY13" fmla="*/ 159612 h 559418"/>
              <a:gd name="connsiteX14" fmla="*/ 254964 w 510187"/>
              <a:gd name="connsiteY14" fmla="*/ 238611 h 559418"/>
              <a:gd name="connsiteX15" fmla="*/ 335706 w 510187"/>
              <a:gd name="connsiteY15" fmla="*/ 159612 h 559418"/>
              <a:gd name="connsiteX16" fmla="*/ 254964 w 510187"/>
              <a:gd name="connsiteY16" fmla="*/ 79000 h 559418"/>
              <a:gd name="connsiteX17" fmla="*/ 254964 w 510187"/>
              <a:gd name="connsiteY17" fmla="*/ 0 h 559418"/>
              <a:gd name="connsiteX18" fmla="*/ 414834 w 510187"/>
              <a:gd name="connsiteY18" fmla="*/ 159612 h 559418"/>
              <a:gd name="connsiteX19" fmla="*/ 254964 w 510187"/>
              <a:gd name="connsiteY19" fmla="*/ 478835 h 559418"/>
              <a:gd name="connsiteX20" fmla="*/ 95093 w 510187"/>
              <a:gd name="connsiteY20" fmla="*/ 159612 h 559418"/>
              <a:gd name="connsiteX21" fmla="*/ 254964 w 510187"/>
              <a:gd name="connsiteY21" fmla="*/ 0 h 559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10187" h="559418">
                <a:moveTo>
                  <a:pt x="130776" y="398252"/>
                </a:moveTo>
                <a:lnTo>
                  <a:pt x="180826" y="398252"/>
                </a:lnTo>
                <a:cubicBezTo>
                  <a:pt x="185669" y="404699"/>
                  <a:pt x="190513" y="412757"/>
                  <a:pt x="195356" y="420815"/>
                </a:cubicBezTo>
                <a:lnTo>
                  <a:pt x="140463" y="420815"/>
                </a:lnTo>
                <a:lnTo>
                  <a:pt x="48435" y="535243"/>
                </a:lnTo>
                <a:lnTo>
                  <a:pt x="461752" y="535243"/>
                </a:lnTo>
                <a:lnTo>
                  <a:pt x="369724" y="420815"/>
                </a:lnTo>
                <a:lnTo>
                  <a:pt x="316445" y="420815"/>
                </a:lnTo>
                <a:cubicBezTo>
                  <a:pt x="319674" y="412757"/>
                  <a:pt x="324518" y="404699"/>
                  <a:pt x="329361" y="398252"/>
                </a:cubicBezTo>
                <a:lnTo>
                  <a:pt x="381026" y="398252"/>
                </a:lnTo>
                <a:lnTo>
                  <a:pt x="510187" y="559418"/>
                </a:lnTo>
                <a:lnTo>
                  <a:pt x="0" y="559418"/>
                </a:lnTo>
                <a:close/>
                <a:moveTo>
                  <a:pt x="254964" y="79000"/>
                </a:moveTo>
                <a:cubicBezTo>
                  <a:pt x="211363" y="79000"/>
                  <a:pt x="175836" y="116081"/>
                  <a:pt x="175836" y="159612"/>
                </a:cubicBezTo>
                <a:cubicBezTo>
                  <a:pt x="175836" y="203142"/>
                  <a:pt x="211363" y="238611"/>
                  <a:pt x="254964" y="238611"/>
                </a:cubicBezTo>
                <a:cubicBezTo>
                  <a:pt x="300179" y="238611"/>
                  <a:pt x="335706" y="203142"/>
                  <a:pt x="335706" y="159612"/>
                </a:cubicBezTo>
                <a:cubicBezTo>
                  <a:pt x="335706" y="116081"/>
                  <a:pt x="300179" y="79000"/>
                  <a:pt x="254964" y="79000"/>
                </a:cubicBezTo>
                <a:close/>
                <a:moveTo>
                  <a:pt x="254964" y="0"/>
                </a:moveTo>
                <a:cubicBezTo>
                  <a:pt x="343781" y="0"/>
                  <a:pt x="414834" y="70939"/>
                  <a:pt x="414834" y="159612"/>
                </a:cubicBezTo>
                <a:cubicBezTo>
                  <a:pt x="414834" y="246673"/>
                  <a:pt x="254964" y="478835"/>
                  <a:pt x="254964" y="478835"/>
                </a:cubicBezTo>
                <a:cubicBezTo>
                  <a:pt x="254964" y="478835"/>
                  <a:pt x="95093" y="246673"/>
                  <a:pt x="95093" y="159612"/>
                </a:cubicBezTo>
                <a:cubicBezTo>
                  <a:pt x="95093" y="70939"/>
                  <a:pt x="167761" y="0"/>
                  <a:pt x="254964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89000">
                <a:schemeClr val="accent2">
                  <a:lumMod val="60000"/>
                  <a:lumOff val="40000"/>
                </a:schemeClr>
              </a:gs>
            </a:gsLst>
            <a:lin ang="5400000" scaled="1"/>
            <a:tileRect/>
          </a:gradFill>
          <a:ln>
            <a:noFill/>
          </a:ln>
        </p:spPr>
        <p:txBody>
          <a:bodyPr anchor="ctr" anchorCtr="1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 sz="1327">
              <a:solidFill>
                <a:schemeClr val="tx1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  <p:sp>
        <p:nvSpPr>
          <p:cNvPr id="9" name="椭圆 27" descr="D:\51PPT模板网\51pptmoban.com\图片.jpg">
            <a:extLst>
              <a:ext uri="{FF2B5EF4-FFF2-40B4-BE49-F238E27FC236}">
                <a16:creationId xmlns:a16="http://schemas.microsoft.com/office/drawing/2014/main" id="{46DE1DB7-2EDD-1BFA-3669-07C96CEFAFA6}"/>
              </a:ext>
            </a:extLst>
          </p:cNvPr>
          <p:cNvSpPr/>
          <p:nvPr/>
        </p:nvSpPr>
        <p:spPr>
          <a:xfrm>
            <a:off x="5864215" y="3003929"/>
            <a:ext cx="444010" cy="401758"/>
          </a:xfrm>
          <a:custGeom>
            <a:avLst/>
            <a:gdLst>
              <a:gd name="connsiteX0" fmla="*/ 407586 w 606580"/>
              <a:gd name="connsiteY0" fmla="*/ 252695 h 548858"/>
              <a:gd name="connsiteX1" fmla="*/ 502285 w 606580"/>
              <a:gd name="connsiteY1" fmla="*/ 252695 h 548858"/>
              <a:gd name="connsiteX2" fmla="*/ 502285 w 606580"/>
              <a:gd name="connsiteY2" fmla="*/ 346759 h 548858"/>
              <a:gd name="connsiteX3" fmla="*/ 407586 w 606580"/>
              <a:gd name="connsiteY3" fmla="*/ 346759 h 548858"/>
              <a:gd name="connsiteX4" fmla="*/ 104296 w 606580"/>
              <a:gd name="connsiteY4" fmla="*/ 205698 h 548858"/>
              <a:gd name="connsiteX5" fmla="*/ 199065 w 606580"/>
              <a:gd name="connsiteY5" fmla="*/ 205698 h 548858"/>
              <a:gd name="connsiteX6" fmla="*/ 199065 w 606580"/>
              <a:gd name="connsiteY6" fmla="*/ 346758 h 548858"/>
              <a:gd name="connsiteX7" fmla="*/ 104296 w 606580"/>
              <a:gd name="connsiteY7" fmla="*/ 346758 h 548858"/>
              <a:gd name="connsiteX8" fmla="*/ 255870 w 606580"/>
              <a:gd name="connsiteY8" fmla="*/ 96040 h 548858"/>
              <a:gd name="connsiteX9" fmla="*/ 350710 w 606580"/>
              <a:gd name="connsiteY9" fmla="*/ 96040 h 548858"/>
              <a:gd name="connsiteX10" fmla="*/ 350710 w 606580"/>
              <a:gd name="connsiteY10" fmla="*/ 346759 h 548858"/>
              <a:gd name="connsiteX11" fmla="*/ 255870 w 606580"/>
              <a:gd name="connsiteY11" fmla="*/ 346759 h 548858"/>
              <a:gd name="connsiteX12" fmla="*/ 37882 w 606580"/>
              <a:gd name="connsiteY12" fmla="*/ 37913 h 548858"/>
              <a:gd name="connsiteX13" fmla="*/ 37882 w 606580"/>
              <a:gd name="connsiteY13" fmla="*/ 405363 h 548858"/>
              <a:gd name="connsiteX14" fmla="*/ 568698 w 606580"/>
              <a:gd name="connsiteY14" fmla="*/ 405363 h 548858"/>
              <a:gd name="connsiteX15" fmla="*/ 568698 w 606580"/>
              <a:gd name="connsiteY15" fmla="*/ 37913 h 548858"/>
              <a:gd name="connsiteX16" fmla="*/ 18941 w 606580"/>
              <a:gd name="connsiteY16" fmla="*/ 0 h 548858"/>
              <a:gd name="connsiteX17" fmla="*/ 587639 w 606580"/>
              <a:gd name="connsiteY17" fmla="*/ 0 h 548858"/>
              <a:gd name="connsiteX18" fmla="*/ 606580 w 606580"/>
              <a:gd name="connsiteY18" fmla="*/ 18910 h 548858"/>
              <a:gd name="connsiteX19" fmla="*/ 606580 w 606580"/>
              <a:gd name="connsiteY19" fmla="*/ 424274 h 548858"/>
              <a:gd name="connsiteX20" fmla="*/ 587639 w 606580"/>
              <a:gd name="connsiteY20" fmla="*/ 443184 h 548858"/>
              <a:gd name="connsiteX21" fmla="*/ 322278 w 606580"/>
              <a:gd name="connsiteY21" fmla="*/ 443184 h 548858"/>
              <a:gd name="connsiteX22" fmla="*/ 322278 w 606580"/>
              <a:gd name="connsiteY22" fmla="*/ 511038 h 548858"/>
              <a:gd name="connsiteX23" fmla="*/ 450223 w 606580"/>
              <a:gd name="connsiteY23" fmla="*/ 511038 h 548858"/>
              <a:gd name="connsiteX24" fmla="*/ 450223 w 606580"/>
              <a:gd name="connsiteY24" fmla="*/ 548858 h 548858"/>
              <a:gd name="connsiteX25" fmla="*/ 156357 w 606580"/>
              <a:gd name="connsiteY25" fmla="*/ 548858 h 548858"/>
              <a:gd name="connsiteX26" fmla="*/ 156357 w 606580"/>
              <a:gd name="connsiteY26" fmla="*/ 511038 h 548858"/>
              <a:gd name="connsiteX27" fmla="*/ 284302 w 606580"/>
              <a:gd name="connsiteY27" fmla="*/ 511038 h 548858"/>
              <a:gd name="connsiteX28" fmla="*/ 284302 w 606580"/>
              <a:gd name="connsiteY28" fmla="*/ 443184 h 548858"/>
              <a:gd name="connsiteX29" fmla="*/ 18941 w 606580"/>
              <a:gd name="connsiteY29" fmla="*/ 443184 h 548858"/>
              <a:gd name="connsiteX30" fmla="*/ 0 w 606580"/>
              <a:gd name="connsiteY30" fmla="*/ 424274 h 548858"/>
              <a:gd name="connsiteX31" fmla="*/ 0 w 606580"/>
              <a:gd name="connsiteY31" fmla="*/ 18910 h 548858"/>
              <a:gd name="connsiteX32" fmla="*/ 18941 w 606580"/>
              <a:gd name="connsiteY32" fmla="*/ 0 h 548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606580" h="548858">
                <a:moveTo>
                  <a:pt x="407586" y="252695"/>
                </a:moveTo>
                <a:lnTo>
                  <a:pt x="502285" y="252695"/>
                </a:lnTo>
                <a:lnTo>
                  <a:pt x="502285" y="346759"/>
                </a:lnTo>
                <a:lnTo>
                  <a:pt x="407586" y="346759"/>
                </a:lnTo>
                <a:close/>
                <a:moveTo>
                  <a:pt x="104296" y="205698"/>
                </a:moveTo>
                <a:lnTo>
                  <a:pt x="199065" y="205698"/>
                </a:lnTo>
                <a:lnTo>
                  <a:pt x="199065" y="346758"/>
                </a:lnTo>
                <a:lnTo>
                  <a:pt x="104296" y="346758"/>
                </a:lnTo>
                <a:close/>
                <a:moveTo>
                  <a:pt x="255870" y="96040"/>
                </a:moveTo>
                <a:lnTo>
                  <a:pt x="350710" y="96040"/>
                </a:lnTo>
                <a:lnTo>
                  <a:pt x="350710" y="346759"/>
                </a:lnTo>
                <a:lnTo>
                  <a:pt x="255870" y="346759"/>
                </a:lnTo>
                <a:close/>
                <a:moveTo>
                  <a:pt x="37882" y="37913"/>
                </a:moveTo>
                <a:lnTo>
                  <a:pt x="37882" y="405363"/>
                </a:lnTo>
                <a:lnTo>
                  <a:pt x="568698" y="405363"/>
                </a:lnTo>
                <a:lnTo>
                  <a:pt x="568698" y="37913"/>
                </a:lnTo>
                <a:close/>
                <a:moveTo>
                  <a:pt x="18941" y="0"/>
                </a:moveTo>
                <a:lnTo>
                  <a:pt x="587639" y="0"/>
                </a:lnTo>
                <a:cubicBezTo>
                  <a:pt x="598038" y="0"/>
                  <a:pt x="606580" y="8528"/>
                  <a:pt x="606580" y="18910"/>
                </a:cubicBezTo>
                <a:lnTo>
                  <a:pt x="606580" y="424274"/>
                </a:lnTo>
                <a:cubicBezTo>
                  <a:pt x="606580" y="434656"/>
                  <a:pt x="598038" y="443184"/>
                  <a:pt x="587639" y="443184"/>
                </a:cubicBezTo>
                <a:lnTo>
                  <a:pt x="322278" y="443184"/>
                </a:lnTo>
                <a:lnTo>
                  <a:pt x="322278" y="511038"/>
                </a:lnTo>
                <a:lnTo>
                  <a:pt x="450223" y="511038"/>
                </a:lnTo>
                <a:lnTo>
                  <a:pt x="450223" y="548858"/>
                </a:lnTo>
                <a:lnTo>
                  <a:pt x="156357" y="548858"/>
                </a:lnTo>
                <a:lnTo>
                  <a:pt x="156357" y="511038"/>
                </a:lnTo>
                <a:lnTo>
                  <a:pt x="284302" y="511038"/>
                </a:lnTo>
                <a:lnTo>
                  <a:pt x="284302" y="443184"/>
                </a:lnTo>
                <a:lnTo>
                  <a:pt x="18941" y="443184"/>
                </a:lnTo>
                <a:cubicBezTo>
                  <a:pt x="8542" y="443184"/>
                  <a:pt x="0" y="434656"/>
                  <a:pt x="0" y="424274"/>
                </a:cubicBezTo>
                <a:lnTo>
                  <a:pt x="0" y="18910"/>
                </a:lnTo>
                <a:cubicBezTo>
                  <a:pt x="0" y="8528"/>
                  <a:pt x="8542" y="0"/>
                  <a:pt x="18941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89000">
                <a:schemeClr val="accent2">
                  <a:lumMod val="60000"/>
                  <a:lumOff val="40000"/>
                </a:schemeClr>
              </a:gs>
            </a:gsLst>
            <a:lin ang="5400000" scaled="1"/>
            <a:tileRect/>
          </a:gradFill>
          <a:ln>
            <a:noFill/>
          </a:ln>
        </p:spPr>
        <p:txBody>
          <a:bodyPr anchor="ctr" anchorCtr="1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 sz="1327">
              <a:solidFill>
                <a:schemeClr val="tx1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  <p:sp>
        <p:nvSpPr>
          <p:cNvPr id="10" name="椭圆 28">
            <a:extLst>
              <a:ext uri="{FF2B5EF4-FFF2-40B4-BE49-F238E27FC236}">
                <a16:creationId xmlns:a16="http://schemas.microsoft.com/office/drawing/2014/main" id="{BADD33AB-4C28-5966-AC85-278AAEC32FCF}"/>
              </a:ext>
            </a:extLst>
          </p:cNvPr>
          <p:cNvSpPr/>
          <p:nvPr/>
        </p:nvSpPr>
        <p:spPr>
          <a:xfrm>
            <a:off x="9543090" y="2982803"/>
            <a:ext cx="429633" cy="444010"/>
          </a:xfrm>
          <a:custGeom>
            <a:avLst/>
            <a:gdLst>
              <a:gd name="T0" fmla="*/ 743 w 743"/>
              <a:gd name="T1" fmla="*/ 27 h 769"/>
              <a:gd name="T2" fmla="*/ 736 w 743"/>
              <a:gd name="T3" fmla="*/ 8 h 769"/>
              <a:gd name="T4" fmla="*/ 717 w 743"/>
              <a:gd name="T5" fmla="*/ 0 h 769"/>
              <a:gd name="T6" fmla="*/ 599 w 743"/>
              <a:gd name="T7" fmla="*/ 0 h 769"/>
              <a:gd name="T8" fmla="*/ 591 w 743"/>
              <a:gd name="T9" fmla="*/ 1 h 769"/>
              <a:gd name="T10" fmla="*/ 569 w 743"/>
              <a:gd name="T11" fmla="*/ 1 h 769"/>
              <a:gd name="T12" fmla="*/ 555 w 743"/>
              <a:gd name="T13" fmla="*/ 2 h 769"/>
              <a:gd name="T14" fmla="*/ 184 w 743"/>
              <a:gd name="T15" fmla="*/ 2 h 769"/>
              <a:gd name="T16" fmla="*/ 171 w 743"/>
              <a:gd name="T17" fmla="*/ 1 h 769"/>
              <a:gd name="T18" fmla="*/ 152 w 743"/>
              <a:gd name="T19" fmla="*/ 1 h 769"/>
              <a:gd name="T20" fmla="*/ 144 w 743"/>
              <a:gd name="T21" fmla="*/ 0 h 769"/>
              <a:gd name="T22" fmla="*/ 26 w 743"/>
              <a:gd name="T23" fmla="*/ 0 h 769"/>
              <a:gd name="T24" fmla="*/ 8 w 743"/>
              <a:gd name="T25" fmla="*/ 8 h 769"/>
              <a:gd name="T26" fmla="*/ 0 w 743"/>
              <a:gd name="T27" fmla="*/ 27 h 769"/>
              <a:gd name="T28" fmla="*/ 118 w 743"/>
              <a:gd name="T29" fmla="*/ 266 h 769"/>
              <a:gd name="T30" fmla="*/ 118 w 743"/>
              <a:gd name="T31" fmla="*/ 267 h 769"/>
              <a:gd name="T32" fmla="*/ 118 w 743"/>
              <a:gd name="T33" fmla="*/ 270 h 769"/>
              <a:gd name="T34" fmla="*/ 342 w 743"/>
              <a:gd name="T35" fmla="*/ 511 h 769"/>
              <a:gd name="T36" fmla="*/ 342 w 743"/>
              <a:gd name="T37" fmla="*/ 713 h 769"/>
              <a:gd name="T38" fmla="*/ 242 w 743"/>
              <a:gd name="T39" fmla="*/ 713 h 769"/>
              <a:gd name="T40" fmla="*/ 228 w 743"/>
              <a:gd name="T41" fmla="*/ 727 h 769"/>
              <a:gd name="T42" fmla="*/ 228 w 743"/>
              <a:gd name="T43" fmla="*/ 756 h 769"/>
              <a:gd name="T44" fmla="*/ 242 w 743"/>
              <a:gd name="T45" fmla="*/ 769 h 769"/>
              <a:gd name="T46" fmla="*/ 498 w 743"/>
              <a:gd name="T47" fmla="*/ 769 h 769"/>
              <a:gd name="T48" fmla="*/ 511 w 743"/>
              <a:gd name="T49" fmla="*/ 756 h 769"/>
              <a:gd name="T50" fmla="*/ 511 w 743"/>
              <a:gd name="T51" fmla="*/ 727 h 769"/>
              <a:gd name="T52" fmla="*/ 498 w 743"/>
              <a:gd name="T53" fmla="*/ 713 h 769"/>
              <a:gd name="T54" fmla="*/ 398 w 743"/>
              <a:gd name="T55" fmla="*/ 713 h 769"/>
              <a:gd name="T56" fmla="*/ 398 w 743"/>
              <a:gd name="T57" fmla="*/ 511 h 769"/>
              <a:gd name="T58" fmla="*/ 621 w 743"/>
              <a:gd name="T59" fmla="*/ 279 h 769"/>
              <a:gd name="T60" fmla="*/ 623 w 743"/>
              <a:gd name="T61" fmla="*/ 271 h 769"/>
              <a:gd name="T62" fmla="*/ 623 w 743"/>
              <a:gd name="T63" fmla="*/ 266 h 769"/>
              <a:gd name="T64" fmla="*/ 743 w 743"/>
              <a:gd name="T65" fmla="*/ 27 h 769"/>
              <a:gd name="T66" fmla="*/ 370 w 743"/>
              <a:gd name="T67" fmla="*/ 457 h 769"/>
              <a:gd name="T68" fmla="*/ 174 w 743"/>
              <a:gd name="T69" fmla="*/ 261 h 769"/>
              <a:gd name="T70" fmla="*/ 174 w 743"/>
              <a:gd name="T71" fmla="*/ 58 h 769"/>
              <a:gd name="T72" fmla="*/ 566 w 743"/>
              <a:gd name="T73" fmla="*/ 58 h 769"/>
              <a:gd name="T74" fmla="*/ 566 w 743"/>
              <a:gd name="T75" fmla="*/ 261 h 769"/>
              <a:gd name="T76" fmla="*/ 370 w 743"/>
              <a:gd name="T77" fmla="*/ 457 h 769"/>
              <a:gd name="T78" fmla="*/ 118 w 743"/>
              <a:gd name="T79" fmla="*/ 209 h 769"/>
              <a:gd name="T80" fmla="*/ 55 w 743"/>
              <a:gd name="T81" fmla="*/ 53 h 769"/>
              <a:gd name="T82" fmla="*/ 118 w 743"/>
              <a:gd name="T83" fmla="*/ 53 h 769"/>
              <a:gd name="T84" fmla="*/ 118 w 743"/>
              <a:gd name="T85" fmla="*/ 209 h 769"/>
              <a:gd name="T86" fmla="*/ 626 w 743"/>
              <a:gd name="T87" fmla="*/ 209 h 769"/>
              <a:gd name="T88" fmla="*/ 626 w 743"/>
              <a:gd name="T89" fmla="*/ 53 h 769"/>
              <a:gd name="T90" fmla="*/ 688 w 743"/>
              <a:gd name="T91" fmla="*/ 53 h 769"/>
              <a:gd name="T92" fmla="*/ 626 w 743"/>
              <a:gd name="T93" fmla="*/ 209 h 7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743" h="769">
                <a:moveTo>
                  <a:pt x="743" y="27"/>
                </a:moveTo>
                <a:cubicBezTo>
                  <a:pt x="743" y="20"/>
                  <a:pt x="741" y="13"/>
                  <a:pt x="736" y="8"/>
                </a:cubicBezTo>
                <a:cubicBezTo>
                  <a:pt x="731" y="3"/>
                  <a:pt x="724" y="0"/>
                  <a:pt x="717" y="0"/>
                </a:cubicBezTo>
                <a:lnTo>
                  <a:pt x="599" y="0"/>
                </a:lnTo>
                <a:cubicBezTo>
                  <a:pt x="596" y="0"/>
                  <a:pt x="594" y="0"/>
                  <a:pt x="591" y="1"/>
                </a:cubicBezTo>
                <a:lnTo>
                  <a:pt x="569" y="1"/>
                </a:lnTo>
                <a:cubicBezTo>
                  <a:pt x="565" y="1"/>
                  <a:pt x="560" y="1"/>
                  <a:pt x="555" y="2"/>
                </a:cubicBezTo>
                <a:lnTo>
                  <a:pt x="184" y="2"/>
                </a:lnTo>
                <a:cubicBezTo>
                  <a:pt x="179" y="1"/>
                  <a:pt x="175" y="1"/>
                  <a:pt x="171" y="1"/>
                </a:cubicBezTo>
                <a:lnTo>
                  <a:pt x="152" y="1"/>
                </a:lnTo>
                <a:cubicBezTo>
                  <a:pt x="149" y="0"/>
                  <a:pt x="147" y="0"/>
                  <a:pt x="144" y="0"/>
                </a:cubicBezTo>
                <a:lnTo>
                  <a:pt x="26" y="0"/>
                </a:lnTo>
                <a:cubicBezTo>
                  <a:pt x="19" y="0"/>
                  <a:pt x="13" y="3"/>
                  <a:pt x="8" y="8"/>
                </a:cubicBezTo>
                <a:cubicBezTo>
                  <a:pt x="2" y="13"/>
                  <a:pt x="0" y="20"/>
                  <a:pt x="0" y="27"/>
                </a:cubicBezTo>
                <a:cubicBezTo>
                  <a:pt x="0" y="36"/>
                  <a:pt x="3" y="239"/>
                  <a:pt x="118" y="266"/>
                </a:cubicBezTo>
                <a:lnTo>
                  <a:pt x="118" y="267"/>
                </a:lnTo>
                <a:cubicBezTo>
                  <a:pt x="118" y="268"/>
                  <a:pt x="118" y="269"/>
                  <a:pt x="118" y="270"/>
                </a:cubicBezTo>
                <a:cubicBezTo>
                  <a:pt x="123" y="394"/>
                  <a:pt x="220" y="497"/>
                  <a:pt x="342" y="511"/>
                </a:cubicBezTo>
                <a:lnTo>
                  <a:pt x="342" y="713"/>
                </a:lnTo>
                <a:lnTo>
                  <a:pt x="242" y="713"/>
                </a:lnTo>
                <a:cubicBezTo>
                  <a:pt x="234" y="713"/>
                  <a:pt x="228" y="719"/>
                  <a:pt x="228" y="727"/>
                </a:cubicBezTo>
                <a:lnTo>
                  <a:pt x="228" y="756"/>
                </a:lnTo>
                <a:cubicBezTo>
                  <a:pt x="228" y="763"/>
                  <a:pt x="234" y="769"/>
                  <a:pt x="242" y="769"/>
                </a:cubicBezTo>
                <a:lnTo>
                  <a:pt x="498" y="769"/>
                </a:lnTo>
                <a:cubicBezTo>
                  <a:pt x="505" y="769"/>
                  <a:pt x="511" y="763"/>
                  <a:pt x="511" y="756"/>
                </a:cubicBezTo>
                <a:lnTo>
                  <a:pt x="511" y="727"/>
                </a:lnTo>
                <a:cubicBezTo>
                  <a:pt x="511" y="719"/>
                  <a:pt x="505" y="713"/>
                  <a:pt x="498" y="713"/>
                </a:cubicBezTo>
                <a:lnTo>
                  <a:pt x="398" y="713"/>
                </a:lnTo>
                <a:lnTo>
                  <a:pt x="398" y="511"/>
                </a:lnTo>
                <a:cubicBezTo>
                  <a:pt x="519" y="498"/>
                  <a:pt x="612" y="401"/>
                  <a:pt x="621" y="279"/>
                </a:cubicBezTo>
                <a:cubicBezTo>
                  <a:pt x="622" y="277"/>
                  <a:pt x="623" y="274"/>
                  <a:pt x="623" y="271"/>
                </a:cubicBezTo>
                <a:lnTo>
                  <a:pt x="623" y="266"/>
                </a:lnTo>
                <a:cubicBezTo>
                  <a:pt x="740" y="242"/>
                  <a:pt x="743" y="36"/>
                  <a:pt x="743" y="27"/>
                </a:cubicBezTo>
                <a:close/>
                <a:moveTo>
                  <a:pt x="370" y="457"/>
                </a:moveTo>
                <a:cubicBezTo>
                  <a:pt x="262" y="457"/>
                  <a:pt x="174" y="369"/>
                  <a:pt x="174" y="261"/>
                </a:cubicBezTo>
                <a:lnTo>
                  <a:pt x="174" y="58"/>
                </a:lnTo>
                <a:lnTo>
                  <a:pt x="566" y="58"/>
                </a:lnTo>
                <a:lnTo>
                  <a:pt x="566" y="261"/>
                </a:lnTo>
                <a:cubicBezTo>
                  <a:pt x="566" y="369"/>
                  <a:pt x="478" y="457"/>
                  <a:pt x="370" y="457"/>
                </a:cubicBezTo>
                <a:close/>
                <a:moveTo>
                  <a:pt x="118" y="209"/>
                </a:moveTo>
                <a:cubicBezTo>
                  <a:pt x="73" y="184"/>
                  <a:pt x="59" y="98"/>
                  <a:pt x="55" y="53"/>
                </a:cubicBezTo>
                <a:lnTo>
                  <a:pt x="118" y="53"/>
                </a:lnTo>
                <a:lnTo>
                  <a:pt x="118" y="209"/>
                </a:lnTo>
                <a:close/>
                <a:moveTo>
                  <a:pt x="626" y="209"/>
                </a:moveTo>
                <a:lnTo>
                  <a:pt x="626" y="53"/>
                </a:lnTo>
                <a:lnTo>
                  <a:pt x="688" y="53"/>
                </a:lnTo>
                <a:cubicBezTo>
                  <a:pt x="684" y="98"/>
                  <a:pt x="670" y="184"/>
                  <a:pt x="626" y="20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89000">
                <a:schemeClr val="accent2">
                  <a:lumMod val="60000"/>
                  <a:lumOff val="40000"/>
                </a:schemeClr>
              </a:gs>
            </a:gsLst>
            <a:lin ang="5400000" scaled="1"/>
            <a:tileRect/>
          </a:gradFill>
          <a:ln>
            <a:noFill/>
          </a:ln>
        </p:spPr>
        <p:txBody>
          <a:bodyPr anchor="ctr" anchorCtr="1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 sz="1327">
              <a:solidFill>
                <a:schemeClr val="tx1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  <p:sp>
        <p:nvSpPr>
          <p:cNvPr id="11" name="椭圆 29">
            <a:extLst>
              <a:ext uri="{FF2B5EF4-FFF2-40B4-BE49-F238E27FC236}">
                <a16:creationId xmlns:a16="http://schemas.microsoft.com/office/drawing/2014/main" id="{23B7E9A5-1198-EFBC-373E-2045655ECD69}"/>
              </a:ext>
            </a:extLst>
          </p:cNvPr>
          <p:cNvSpPr/>
          <p:nvPr/>
        </p:nvSpPr>
        <p:spPr>
          <a:xfrm>
            <a:off x="4052774" y="3804465"/>
            <a:ext cx="404935" cy="444010"/>
          </a:xfrm>
          <a:custGeom>
            <a:avLst/>
            <a:gdLst>
              <a:gd name="connsiteX0" fmla="*/ 257952 w 552598"/>
              <a:gd name="connsiteY0" fmla="*/ 238897 h 605921"/>
              <a:gd name="connsiteX1" fmla="*/ 252845 w 552598"/>
              <a:gd name="connsiteY1" fmla="*/ 243996 h 605921"/>
              <a:gd name="connsiteX2" fmla="*/ 252845 w 552598"/>
              <a:gd name="connsiteY2" fmla="*/ 308986 h 605921"/>
              <a:gd name="connsiteX3" fmla="*/ 228056 w 552598"/>
              <a:gd name="connsiteY3" fmla="*/ 308986 h 605921"/>
              <a:gd name="connsiteX4" fmla="*/ 225642 w 552598"/>
              <a:gd name="connsiteY4" fmla="*/ 314085 h 605921"/>
              <a:gd name="connsiteX5" fmla="*/ 273271 w 552598"/>
              <a:gd name="connsiteY5" fmla="*/ 372123 h 605921"/>
              <a:gd name="connsiteX6" fmla="*/ 279306 w 552598"/>
              <a:gd name="connsiteY6" fmla="*/ 372123 h 605921"/>
              <a:gd name="connsiteX7" fmla="*/ 327027 w 552598"/>
              <a:gd name="connsiteY7" fmla="*/ 314085 h 605921"/>
              <a:gd name="connsiteX8" fmla="*/ 324520 w 552598"/>
              <a:gd name="connsiteY8" fmla="*/ 308986 h 605921"/>
              <a:gd name="connsiteX9" fmla="*/ 299731 w 552598"/>
              <a:gd name="connsiteY9" fmla="*/ 308986 h 605921"/>
              <a:gd name="connsiteX10" fmla="*/ 299731 w 552598"/>
              <a:gd name="connsiteY10" fmla="*/ 243996 h 605921"/>
              <a:gd name="connsiteX11" fmla="*/ 294718 w 552598"/>
              <a:gd name="connsiteY11" fmla="*/ 238897 h 605921"/>
              <a:gd name="connsiteX12" fmla="*/ 260737 w 552598"/>
              <a:gd name="connsiteY12" fmla="*/ 130146 h 605921"/>
              <a:gd name="connsiteX13" fmla="*/ 291932 w 552598"/>
              <a:gd name="connsiteY13" fmla="*/ 130146 h 605921"/>
              <a:gd name="connsiteX14" fmla="*/ 303445 w 552598"/>
              <a:gd name="connsiteY14" fmla="*/ 141642 h 605921"/>
              <a:gd name="connsiteX15" fmla="*/ 303445 w 552598"/>
              <a:gd name="connsiteY15" fmla="*/ 167602 h 605921"/>
              <a:gd name="connsiteX16" fmla="*/ 353580 w 552598"/>
              <a:gd name="connsiteY16" fmla="*/ 188369 h 605921"/>
              <a:gd name="connsiteX17" fmla="*/ 371963 w 552598"/>
              <a:gd name="connsiteY17" fmla="*/ 170012 h 605921"/>
              <a:gd name="connsiteX18" fmla="*/ 388118 w 552598"/>
              <a:gd name="connsiteY18" fmla="*/ 170012 h 605921"/>
              <a:gd name="connsiteX19" fmla="*/ 410215 w 552598"/>
              <a:gd name="connsiteY19" fmla="*/ 192077 h 605921"/>
              <a:gd name="connsiteX20" fmla="*/ 410215 w 552598"/>
              <a:gd name="connsiteY20" fmla="*/ 208209 h 605921"/>
              <a:gd name="connsiteX21" fmla="*/ 391832 w 552598"/>
              <a:gd name="connsiteY21" fmla="*/ 226566 h 605921"/>
              <a:gd name="connsiteX22" fmla="*/ 412628 w 552598"/>
              <a:gd name="connsiteY22" fmla="*/ 276630 h 605921"/>
              <a:gd name="connsiteX23" fmla="*/ 438625 w 552598"/>
              <a:gd name="connsiteY23" fmla="*/ 276630 h 605921"/>
              <a:gd name="connsiteX24" fmla="*/ 450137 w 552598"/>
              <a:gd name="connsiteY24" fmla="*/ 288126 h 605921"/>
              <a:gd name="connsiteX25" fmla="*/ 450137 w 552598"/>
              <a:gd name="connsiteY25" fmla="*/ 319277 h 605921"/>
              <a:gd name="connsiteX26" fmla="*/ 438625 w 552598"/>
              <a:gd name="connsiteY26" fmla="*/ 330773 h 605921"/>
              <a:gd name="connsiteX27" fmla="*/ 412628 w 552598"/>
              <a:gd name="connsiteY27" fmla="*/ 330773 h 605921"/>
              <a:gd name="connsiteX28" fmla="*/ 391832 w 552598"/>
              <a:gd name="connsiteY28" fmla="*/ 380838 h 605921"/>
              <a:gd name="connsiteX29" fmla="*/ 410215 w 552598"/>
              <a:gd name="connsiteY29" fmla="*/ 399102 h 605921"/>
              <a:gd name="connsiteX30" fmla="*/ 410215 w 552598"/>
              <a:gd name="connsiteY30" fmla="*/ 415326 h 605921"/>
              <a:gd name="connsiteX31" fmla="*/ 388118 w 552598"/>
              <a:gd name="connsiteY31" fmla="*/ 437299 h 605921"/>
              <a:gd name="connsiteX32" fmla="*/ 371963 w 552598"/>
              <a:gd name="connsiteY32" fmla="*/ 437299 h 605921"/>
              <a:gd name="connsiteX33" fmla="*/ 353580 w 552598"/>
              <a:gd name="connsiteY33" fmla="*/ 419035 h 605921"/>
              <a:gd name="connsiteX34" fmla="*/ 303445 w 552598"/>
              <a:gd name="connsiteY34" fmla="*/ 439802 h 605921"/>
              <a:gd name="connsiteX35" fmla="*/ 303445 w 552598"/>
              <a:gd name="connsiteY35" fmla="*/ 465761 h 605921"/>
              <a:gd name="connsiteX36" fmla="*/ 291932 w 552598"/>
              <a:gd name="connsiteY36" fmla="*/ 477257 h 605921"/>
              <a:gd name="connsiteX37" fmla="*/ 260737 w 552598"/>
              <a:gd name="connsiteY37" fmla="*/ 477257 h 605921"/>
              <a:gd name="connsiteX38" fmla="*/ 249224 w 552598"/>
              <a:gd name="connsiteY38" fmla="*/ 465761 h 605921"/>
              <a:gd name="connsiteX39" fmla="*/ 249224 w 552598"/>
              <a:gd name="connsiteY39" fmla="*/ 439802 h 605921"/>
              <a:gd name="connsiteX40" fmla="*/ 199089 w 552598"/>
              <a:gd name="connsiteY40" fmla="*/ 419035 h 605921"/>
              <a:gd name="connsiteX41" fmla="*/ 180799 w 552598"/>
              <a:gd name="connsiteY41" fmla="*/ 437299 h 605921"/>
              <a:gd name="connsiteX42" fmla="*/ 164551 w 552598"/>
              <a:gd name="connsiteY42" fmla="*/ 437299 h 605921"/>
              <a:gd name="connsiteX43" fmla="*/ 142547 w 552598"/>
              <a:gd name="connsiteY43" fmla="*/ 415326 h 605921"/>
              <a:gd name="connsiteX44" fmla="*/ 142547 w 552598"/>
              <a:gd name="connsiteY44" fmla="*/ 399102 h 605921"/>
              <a:gd name="connsiteX45" fmla="*/ 160837 w 552598"/>
              <a:gd name="connsiteY45" fmla="*/ 380838 h 605921"/>
              <a:gd name="connsiteX46" fmla="*/ 140041 w 552598"/>
              <a:gd name="connsiteY46" fmla="*/ 330773 h 605921"/>
              <a:gd name="connsiteX47" fmla="*/ 114044 w 552598"/>
              <a:gd name="connsiteY47" fmla="*/ 330773 h 605921"/>
              <a:gd name="connsiteX48" fmla="*/ 102532 w 552598"/>
              <a:gd name="connsiteY48" fmla="*/ 319277 h 605921"/>
              <a:gd name="connsiteX49" fmla="*/ 102532 w 552598"/>
              <a:gd name="connsiteY49" fmla="*/ 288126 h 605921"/>
              <a:gd name="connsiteX50" fmla="*/ 114044 w 552598"/>
              <a:gd name="connsiteY50" fmla="*/ 276630 h 605921"/>
              <a:gd name="connsiteX51" fmla="*/ 140041 w 552598"/>
              <a:gd name="connsiteY51" fmla="*/ 276630 h 605921"/>
              <a:gd name="connsiteX52" fmla="*/ 160837 w 552598"/>
              <a:gd name="connsiteY52" fmla="*/ 226566 h 605921"/>
              <a:gd name="connsiteX53" fmla="*/ 142547 w 552598"/>
              <a:gd name="connsiteY53" fmla="*/ 208209 h 605921"/>
              <a:gd name="connsiteX54" fmla="*/ 142547 w 552598"/>
              <a:gd name="connsiteY54" fmla="*/ 192077 h 605921"/>
              <a:gd name="connsiteX55" fmla="*/ 164551 w 552598"/>
              <a:gd name="connsiteY55" fmla="*/ 170012 h 605921"/>
              <a:gd name="connsiteX56" fmla="*/ 180799 w 552598"/>
              <a:gd name="connsiteY56" fmla="*/ 170012 h 605921"/>
              <a:gd name="connsiteX57" fmla="*/ 199089 w 552598"/>
              <a:gd name="connsiteY57" fmla="*/ 188369 h 605921"/>
              <a:gd name="connsiteX58" fmla="*/ 249224 w 552598"/>
              <a:gd name="connsiteY58" fmla="*/ 167602 h 605921"/>
              <a:gd name="connsiteX59" fmla="*/ 249224 w 552598"/>
              <a:gd name="connsiteY59" fmla="*/ 141642 h 605921"/>
              <a:gd name="connsiteX60" fmla="*/ 260737 w 552598"/>
              <a:gd name="connsiteY60" fmla="*/ 130146 h 605921"/>
              <a:gd name="connsiteX61" fmla="*/ 438507 w 552598"/>
              <a:gd name="connsiteY61" fmla="*/ 79551 h 605921"/>
              <a:gd name="connsiteX62" fmla="*/ 552598 w 552598"/>
              <a:gd name="connsiteY62" fmla="*/ 302952 h 605921"/>
              <a:gd name="connsiteX63" fmla="*/ 276329 w 552598"/>
              <a:gd name="connsiteY63" fmla="*/ 578821 h 605921"/>
              <a:gd name="connsiteX64" fmla="*/ 276329 w 552598"/>
              <a:gd name="connsiteY64" fmla="*/ 602737 h 605921"/>
              <a:gd name="connsiteX65" fmla="*/ 271316 w 552598"/>
              <a:gd name="connsiteY65" fmla="*/ 605332 h 605921"/>
              <a:gd name="connsiteX66" fmla="*/ 206426 w 552598"/>
              <a:gd name="connsiteY66" fmla="*/ 560837 h 605921"/>
              <a:gd name="connsiteX67" fmla="*/ 206426 w 552598"/>
              <a:gd name="connsiteY67" fmla="*/ 555553 h 605921"/>
              <a:gd name="connsiteX68" fmla="*/ 271316 w 552598"/>
              <a:gd name="connsiteY68" fmla="*/ 511059 h 605921"/>
              <a:gd name="connsiteX69" fmla="*/ 276329 w 552598"/>
              <a:gd name="connsiteY69" fmla="*/ 513654 h 605921"/>
              <a:gd name="connsiteX70" fmla="*/ 276329 w 552598"/>
              <a:gd name="connsiteY70" fmla="*/ 537663 h 605921"/>
              <a:gd name="connsiteX71" fmla="*/ 511381 w 552598"/>
              <a:gd name="connsiteY71" fmla="*/ 302952 h 605921"/>
              <a:gd name="connsiteX72" fmla="*/ 414278 w 552598"/>
              <a:gd name="connsiteY72" fmla="*/ 112830 h 605921"/>
              <a:gd name="connsiteX73" fmla="*/ 281414 w 552598"/>
              <a:gd name="connsiteY73" fmla="*/ 589 h 605921"/>
              <a:gd name="connsiteX74" fmla="*/ 346313 w 552598"/>
              <a:gd name="connsiteY74" fmla="*/ 45086 h 605921"/>
              <a:gd name="connsiteX75" fmla="*/ 346313 w 552598"/>
              <a:gd name="connsiteY75" fmla="*/ 50277 h 605921"/>
              <a:gd name="connsiteX76" fmla="*/ 281414 w 552598"/>
              <a:gd name="connsiteY76" fmla="*/ 94775 h 605921"/>
              <a:gd name="connsiteX77" fmla="*/ 276308 w 552598"/>
              <a:gd name="connsiteY77" fmla="*/ 92179 h 605921"/>
              <a:gd name="connsiteX78" fmla="*/ 276308 w 552598"/>
              <a:gd name="connsiteY78" fmla="*/ 68262 h 605921"/>
              <a:gd name="connsiteX79" fmla="*/ 41223 w 552598"/>
              <a:gd name="connsiteY79" fmla="*/ 303077 h 605921"/>
              <a:gd name="connsiteX80" fmla="*/ 138432 w 552598"/>
              <a:gd name="connsiteY80" fmla="*/ 493302 h 605921"/>
              <a:gd name="connsiteX81" fmla="*/ 114200 w 552598"/>
              <a:gd name="connsiteY81" fmla="*/ 526582 h 605921"/>
              <a:gd name="connsiteX82" fmla="*/ 0 w 552598"/>
              <a:gd name="connsiteY82" fmla="*/ 303077 h 605921"/>
              <a:gd name="connsiteX83" fmla="*/ 276308 w 552598"/>
              <a:gd name="connsiteY83" fmla="*/ 27195 h 605921"/>
              <a:gd name="connsiteX84" fmla="*/ 276308 w 552598"/>
              <a:gd name="connsiteY84" fmla="*/ 3185 h 605921"/>
              <a:gd name="connsiteX85" fmla="*/ 281414 w 552598"/>
              <a:gd name="connsiteY85" fmla="*/ 589 h 6059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552598" h="605921">
                <a:moveTo>
                  <a:pt x="257952" y="238897"/>
                </a:moveTo>
                <a:cubicBezTo>
                  <a:pt x="255074" y="238897"/>
                  <a:pt x="252845" y="241122"/>
                  <a:pt x="252845" y="243996"/>
                </a:cubicBezTo>
                <a:lnTo>
                  <a:pt x="252845" y="308986"/>
                </a:lnTo>
                <a:lnTo>
                  <a:pt x="228056" y="308986"/>
                </a:lnTo>
                <a:cubicBezTo>
                  <a:pt x="225364" y="308986"/>
                  <a:pt x="223878" y="311953"/>
                  <a:pt x="225642" y="314085"/>
                </a:cubicBezTo>
                <a:lnTo>
                  <a:pt x="273271" y="372123"/>
                </a:lnTo>
                <a:cubicBezTo>
                  <a:pt x="274849" y="373977"/>
                  <a:pt x="277727" y="373977"/>
                  <a:pt x="279306" y="372123"/>
                </a:cubicBezTo>
                <a:lnTo>
                  <a:pt x="327027" y="314085"/>
                </a:lnTo>
                <a:cubicBezTo>
                  <a:pt x="328605" y="311953"/>
                  <a:pt x="327213" y="308894"/>
                  <a:pt x="324520" y="308986"/>
                </a:cubicBezTo>
                <a:lnTo>
                  <a:pt x="299731" y="308986"/>
                </a:lnTo>
                <a:lnTo>
                  <a:pt x="299731" y="243996"/>
                </a:lnTo>
                <a:cubicBezTo>
                  <a:pt x="299731" y="241122"/>
                  <a:pt x="297503" y="238897"/>
                  <a:pt x="294718" y="238897"/>
                </a:cubicBezTo>
                <a:close/>
                <a:moveTo>
                  <a:pt x="260737" y="130146"/>
                </a:moveTo>
                <a:lnTo>
                  <a:pt x="291932" y="130146"/>
                </a:lnTo>
                <a:cubicBezTo>
                  <a:pt x="298431" y="130146"/>
                  <a:pt x="303445" y="135338"/>
                  <a:pt x="303445" y="141642"/>
                </a:cubicBezTo>
                <a:lnTo>
                  <a:pt x="303445" y="167602"/>
                </a:lnTo>
                <a:cubicBezTo>
                  <a:pt x="321642" y="171125"/>
                  <a:pt x="338632" y="178356"/>
                  <a:pt x="353580" y="188369"/>
                </a:cubicBezTo>
                <a:lnTo>
                  <a:pt x="371963" y="170012"/>
                </a:lnTo>
                <a:cubicBezTo>
                  <a:pt x="376420" y="165562"/>
                  <a:pt x="383661" y="165562"/>
                  <a:pt x="388118" y="170012"/>
                </a:cubicBezTo>
                <a:lnTo>
                  <a:pt x="410215" y="192077"/>
                </a:lnTo>
                <a:cubicBezTo>
                  <a:pt x="414671" y="196528"/>
                  <a:pt x="414671" y="203759"/>
                  <a:pt x="410215" y="208209"/>
                </a:cubicBezTo>
                <a:lnTo>
                  <a:pt x="391832" y="226566"/>
                </a:lnTo>
                <a:cubicBezTo>
                  <a:pt x="401859" y="241400"/>
                  <a:pt x="409100" y="258459"/>
                  <a:pt x="412628" y="276630"/>
                </a:cubicBezTo>
                <a:lnTo>
                  <a:pt x="438625" y="276630"/>
                </a:lnTo>
                <a:cubicBezTo>
                  <a:pt x="445124" y="276630"/>
                  <a:pt x="450137" y="281822"/>
                  <a:pt x="450137" y="288126"/>
                </a:cubicBezTo>
                <a:lnTo>
                  <a:pt x="450137" y="319277"/>
                </a:lnTo>
                <a:cubicBezTo>
                  <a:pt x="450137" y="325674"/>
                  <a:pt x="444938" y="330773"/>
                  <a:pt x="438625" y="330773"/>
                </a:cubicBezTo>
                <a:lnTo>
                  <a:pt x="412628" y="330773"/>
                </a:lnTo>
                <a:cubicBezTo>
                  <a:pt x="409100" y="348945"/>
                  <a:pt x="401859" y="365818"/>
                  <a:pt x="391832" y="380838"/>
                </a:cubicBezTo>
                <a:lnTo>
                  <a:pt x="410215" y="399102"/>
                </a:lnTo>
                <a:cubicBezTo>
                  <a:pt x="414671" y="403552"/>
                  <a:pt x="414671" y="410876"/>
                  <a:pt x="410215" y="415326"/>
                </a:cubicBezTo>
                <a:lnTo>
                  <a:pt x="388118" y="437299"/>
                </a:lnTo>
                <a:cubicBezTo>
                  <a:pt x="383661" y="441749"/>
                  <a:pt x="376420" y="441749"/>
                  <a:pt x="371963" y="437299"/>
                </a:cubicBezTo>
                <a:lnTo>
                  <a:pt x="353580" y="419035"/>
                </a:lnTo>
                <a:cubicBezTo>
                  <a:pt x="338725" y="429047"/>
                  <a:pt x="321642" y="436186"/>
                  <a:pt x="303445" y="439802"/>
                </a:cubicBezTo>
                <a:lnTo>
                  <a:pt x="303445" y="465761"/>
                </a:lnTo>
                <a:cubicBezTo>
                  <a:pt x="303445" y="472158"/>
                  <a:pt x="298246" y="477257"/>
                  <a:pt x="291932" y="477257"/>
                </a:cubicBezTo>
                <a:lnTo>
                  <a:pt x="260737" y="477257"/>
                </a:lnTo>
                <a:cubicBezTo>
                  <a:pt x="254331" y="477257"/>
                  <a:pt x="249224" y="472065"/>
                  <a:pt x="249224" y="465761"/>
                </a:cubicBezTo>
                <a:lnTo>
                  <a:pt x="249224" y="439802"/>
                </a:lnTo>
                <a:cubicBezTo>
                  <a:pt x="231027" y="436186"/>
                  <a:pt x="214130" y="429047"/>
                  <a:pt x="199089" y="419035"/>
                </a:cubicBezTo>
                <a:lnTo>
                  <a:pt x="180799" y="437299"/>
                </a:lnTo>
                <a:cubicBezTo>
                  <a:pt x="176342" y="441749"/>
                  <a:pt x="169008" y="441749"/>
                  <a:pt x="164551" y="437299"/>
                </a:cubicBezTo>
                <a:lnTo>
                  <a:pt x="142547" y="415326"/>
                </a:lnTo>
                <a:cubicBezTo>
                  <a:pt x="138091" y="410876"/>
                  <a:pt x="138091" y="403552"/>
                  <a:pt x="142547" y="399102"/>
                </a:cubicBezTo>
                <a:lnTo>
                  <a:pt x="160837" y="380838"/>
                </a:lnTo>
                <a:cubicBezTo>
                  <a:pt x="150810" y="366004"/>
                  <a:pt x="143661" y="348945"/>
                  <a:pt x="140041" y="330773"/>
                </a:cubicBezTo>
                <a:lnTo>
                  <a:pt x="114044" y="330773"/>
                </a:lnTo>
                <a:cubicBezTo>
                  <a:pt x="107638" y="330773"/>
                  <a:pt x="102532" y="325582"/>
                  <a:pt x="102532" y="319277"/>
                </a:cubicBezTo>
                <a:lnTo>
                  <a:pt x="102532" y="288126"/>
                </a:lnTo>
                <a:cubicBezTo>
                  <a:pt x="102532" y="281636"/>
                  <a:pt x="107731" y="276630"/>
                  <a:pt x="114044" y="276630"/>
                </a:cubicBezTo>
                <a:lnTo>
                  <a:pt x="140041" y="276630"/>
                </a:lnTo>
                <a:cubicBezTo>
                  <a:pt x="143661" y="258459"/>
                  <a:pt x="150810" y="241492"/>
                  <a:pt x="160837" y="226566"/>
                </a:cubicBezTo>
                <a:lnTo>
                  <a:pt x="142547" y="208209"/>
                </a:lnTo>
                <a:cubicBezTo>
                  <a:pt x="138091" y="203759"/>
                  <a:pt x="138091" y="196528"/>
                  <a:pt x="142547" y="192077"/>
                </a:cubicBezTo>
                <a:lnTo>
                  <a:pt x="164551" y="170012"/>
                </a:lnTo>
                <a:cubicBezTo>
                  <a:pt x="169008" y="165562"/>
                  <a:pt x="176342" y="165562"/>
                  <a:pt x="180799" y="170012"/>
                </a:cubicBezTo>
                <a:lnTo>
                  <a:pt x="199089" y="188369"/>
                </a:lnTo>
                <a:cubicBezTo>
                  <a:pt x="213944" y="178356"/>
                  <a:pt x="231027" y="171125"/>
                  <a:pt x="249224" y="167602"/>
                </a:cubicBezTo>
                <a:lnTo>
                  <a:pt x="249224" y="141642"/>
                </a:lnTo>
                <a:cubicBezTo>
                  <a:pt x="249224" y="135153"/>
                  <a:pt x="254424" y="130146"/>
                  <a:pt x="260737" y="130146"/>
                </a:cubicBezTo>
                <a:close/>
                <a:moveTo>
                  <a:pt x="438507" y="79551"/>
                </a:moveTo>
                <a:cubicBezTo>
                  <a:pt x="510081" y="131462"/>
                  <a:pt x="552598" y="214890"/>
                  <a:pt x="552598" y="302952"/>
                </a:cubicBezTo>
                <a:cubicBezTo>
                  <a:pt x="552598" y="455069"/>
                  <a:pt x="428760" y="578821"/>
                  <a:pt x="276329" y="578821"/>
                </a:cubicBezTo>
                <a:lnTo>
                  <a:pt x="276329" y="602737"/>
                </a:lnTo>
                <a:cubicBezTo>
                  <a:pt x="276329" y="605332"/>
                  <a:pt x="273358" y="606815"/>
                  <a:pt x="271316" y="605332"/>
                </a:cubicBezTo>
                <a:lnTo>
                  <a:pt x="206426" y="560837"/>
                </a:lnTo>
                <a:cubicBezTo>
                  <a:pt x="204569" y="559539"/>
                  <a:pt x="204569" y="556759"/>
                  <a:pt x="206426" y="555553"/>
                </a:cubicBezTo>
                <a:lnTo>
                  <a:pt x="271316" y="511059"/>
                </a:lnTo>
                <a:cubicBezTo>
                  <a:pt x="273544" y="509575"/>
                  <a:pt x="276329" y="511059"/>
                  <a:pt x="276329" y="513654"/>
                </a:cubicBezTo>
                <a:lnTo>
                  <a:pt x="276329" y="537663"/>
                </a:lnTo>
                <a:cubicBezTo>
                  <a:pt x="405923" y="537663"/>
                  <a:pt x="511381" y="432358"/>
                  <a:pt x="511381" y="302952"/>
                </a:cubicBezTo>
                <a:cubicBezTo>
                  <a:pt x="511381" y="228053"/>
                  <a:pt x="475176" y="156954"/>
                  <a:pt x="414278" y="112830"/>
                </a:cubicBezTo>
                <a:close/>
                <a:moveTo>
                  <a:pt x="281414" y="589"/>
                </a:moveTo>
                <a:lnTo>
                  <a:pt x="346313" y="45086"/>
                </a:lnTo>
                <a:cubicBezTo>
                  <a:pt x="348170" y="46384"/>
                  <a:pt x="348170" y="49072"/>
                  <a:pt x="346313" y="50277"/>
                </a:cubicBezTo>
                <a:lnTo>
                  <a:pt x="281414" y="94775"/>
                </a:lnTo>
                <a:cubicBezTo>
                  <a:pt x="279186" y="96258"/>
                  <a:pt x="276308" y="94775"/>
                  <a:pt x="276308" y="92179"/>
                </a:cubicBezTo>
                <a:lnTo>
                  <a:pt x="276308" y="68262"/>
                </a:lnTo>
                <a:cubicBezTo>
                  <a:pt x="146695" y="68262"/>
                  <a:pt x="41223" y="173665"/>
                  <a:pt x="41223" y="303077"/>
                </a:cubicBezTo>
                <a:cubicBezTo>
                  <a:pt x="41223" y="377980"/>
                  <a:pt x="77526" y="449176"/>
                  <a:pt x="138432" y="493302"/>
                </a:cubicBezTo>
                <a:lnTo>
                  <a:pt x="114200" y="526582"/>
                </a:lnTo>
                <a:cubicBezTo>
                  <a:pt x="42709" y="474762"/>
                  <a:pt x="0" y="391237"/>
                  <a:pt x="0" y="303077"/>
                </a:cubicBezTo>
                <a:cubicBezTo>
                  <a:pt x="0" y="150953"/>
                  <a:pt x="123948" y="27195"/>
                  <a:pt x="276308" y="27195"/>
                </a:cubicBezTo>
                <a:lnTo>
                  <a:pt x="276308" y="3185"/>
                </a:lnTo>
                <a:cubicBezTo>
                  <a:pt x="276308" y="589"/>
                  <a:pt x="279279" y="-894"/>
                  <a:pt x="281414" y="58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89000">
                <a:schemeClr val="accent2">
                  <a:lumMod val="20000"/>
                  <a:lumOff val="80000"/>
                </a:schemeClr>
              </a:gs>
            </a:gsLst>
            <a:lin ang="5400000" scaled="1"/>
            <a:tileRect/>
          </a:gradFill>
          <a:ln>
            <a:noFill/>
          </a:ln>
        </p:spPr>
        <p:txBody>
          <a:bodyPr anchor="ctr" anchorCtr="1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 sz="1327">
              <a:solidFill>
                <a:schemeClr val="tx1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  <p:sp>
        <p:nvSpPr>
          <p:cNvPr id="12" name="椭圆 30">
            <a:extLst>
              <a:ext uri="{FF2B5EF4-FFF2-40B4-BE49-F238E27FC236}">
                <a16:creationId xmlns:a16="http://schemas.microsoft.com/office/drawing/2014/main" id="{CDB07666-1603-3A2D-9876-3F7E2E3B7212}"/>
              </a:ext>
            </a:extLst>
          </p:cNvPr>
          <p:cNvSpPr/>
          <p:nvPr/>
        </p:nvSpPr>
        <p:spPr>
          <a:xfrm>
            <a:off x="7741262" y="3804465"/>
            <a:ext cx="369561" cy="444010"/>
          </a:xfrm>
          <a:custGeom>
            <a:avLst/>
            <a:gdLst>
              <a:gd name="connsiteX0" fmla="*/ 166861 w 505460"/>
              <a:gd name="connsiteY0" fmla="*/ 355015 h 607286"/>
              <a:gd name="connsiteX1" fmla="*/ 421301 w 505460"/>
              <a:gd name="connsiteY1" fmla="*/ 355015 h 607286"/>
              <a:gd name="connsiteX2" fmla="*/ 438634 w 505460"/>
              <a:gd name="connsiteY2" fmla="*/ 372303 h 607286"/>
              <a:gd name="connsiteX3" fmla="*/ 421301 w 505460"/>
              <a:gd name="connsiteY3" fmla="*/ 389592 h 607286"/>
              <a:gd name="connsiteX4" fmla="*/ 166861 w 505460"/>
              <a:gd name="connsiteY4" fmla="*/ 389592 h 607286"/>
              <a:gd name="connsiteX5" fmla="*/ 149528 w 505460"/>
              <a:gd name="connsiteY5" fmla="*/ 372303 h 607286"/>
              <a:gd name="connsiteX6" fmla="*/ 166861 w 505460"/>
              <a:gd name="connsiteY6" fmla="*/ 355015 h 607286"/>
              <a:gd name="connsiteX7" fmla="*/ 166861 w 505460"/>
              <a:gd name="connsiteY7" fmla="*/ 272524 h 607286"/>
              <a:gd name="connsiteX8" fmla="*/ 421301 w 505460"/>
              <a:gd name="connsiteY8" fmla="*/ 272524 h 607286"/>
              <a:gd name="connsiteX9" fmla="*/ 438634 w 505460"/>
              <a:gd name="connsiteY9" fmla="*/ 289813 h 607286"/>
              <a:gd name="connsiteX10" fmla="*/ 421301 w 505460"/>
              <a:gd name="connsiteY10" fmla="*/ 307101 h 607286"/>
              <a:gd name="connsiteX11" fmla="*/ 166861 w 505460"/>
              <a:gd name="connsiteY11" fmla="*/ 307101 h 607286"/>
              <a:gd name="connsiteX12" fmla="*/ 149528 w 505460"/>
              <a:gd name="connsiteY12" fmla="*/ 289813 h 607286"/>
              <a:gd name="connsiteX13" fmla="*/ 166861 w 505460"/>
              <a:gd name="connsiteY13" fmla="*/ 272524 h 607286"/>
              <a:gd name="connsiteX14" fmla="*/ 166861 w 505460"/>
              <a:gd name="connsiteY14" fmla="*/ 190033 h 607286"/>
              <a:gd name="connsiteX15" fmla="*/ 421301 w 505460"/>
              <a:gd name="connsiteY15" fmla="*/ 190033 h 607286"/>
              <a:gd name="connsiteX16" fmla="*/ 438634 w 505460"/>
              <a:gd name="connsiteY16" fmla="*/ 207439 h 607286"/>
              <a:gd name="connsiteX17" fmla="*/ 421301 w 505460"/>
              <a:gd name="connsiteY17" fmla="*/ 224751 h 607286"/>
              <a:gd name="connsiteX18" fmla="*/ 166861 w 505460"/>
              <a:gd name="connsiteY18" fmla="*/ 224751 h 607286"/>
              <a:gd name="connsiteX19" fmla="*/ 149528 w 505460"/>
              <a:gd name="connsiteY19" fmla="*/ 207439 h 607286"/>
              <a:gd name="connsiteX20" fmla="*/ 166861 w 505460"/>
              <a:gd name="connsiteY20" fmla="*/ 190033 h 607286"/>
              <a:gd name="connsiteX21" fmla="*/ 166861 w 505460"/>
              <a:gd name="connsiteY21" fmla="*/ 107612 h 607286"/>
              <a:gd name="connsiteX22" fmla="*/ 421301 w 505460"/>
              <a:gd name="connsiteY22" fmla="*/ 107612 h 607286"/>
              <a:gd name="connsiteX23" fmla="*/ 438634 w 505460"/>
              <a:gd name="connsiteY23" fmla="*/ 124901 h 607286"/>
              <a:gd name="connsiteX24" fmla="*/ 421301 w 505460"/>
              <a:gd name="connsiteY24" fmla="*/ 142189 h 607286"/>
              <a:gd name="connsiteX25" fmla="*/ 166861 w 505460"/>
              <a:gd name="connsiteY25" fmla="*/ 142189 h 607286"/>
              <a:gd name="connsiteX26" fmla="*/ 149528 w 505460"/>
              <a:gd name="connsiteY26" fmla="*/ 124901 h 607286"/>
              <a:gd name="connsiteX27" fmla="*/ 166861 w 505460"/>
              <a:gd name="connsiteY27" fmla="*/ 107612 h 607286"/>
              <a:gd name="connsiteX28" fmla="*/ 43330 w 505460"/>
              <a:gd name="connsiteY28" fmla="*/ 105635 h 607286"/>
              <a:gd name="connsiteX29" fmla="*/ 34664 w 505460"/>
              <a:gd name="connsiteY29" fmla="*/ 114289 h 607286"/>
              <a:gd name="connsiteX30" fmla="*/ 34664 w 505460"/>
              <a:gd name="connsiteY30" fmla="*/ 563922 h 607286"/>
              <a:gd name="connsiteX31" fmla="*/ 43330 w 505460"/>
              <a:gd name="connsiteY31" fmla="*/ 572576 h 607286"/>
              <a:gd name="connsiteX32" fmla="*/ 379237 w 505460"/>
              <a:gd name="connsiteY32" fmla="*/ 572576 h 607286"/>
              <a:gd name="connsiteX33" fmla="*/ 387903 w 505460"/>
              <a:gd name="connsiteY33" fmla="*/ 563922 h 607286"/>
              <a:gd name="connsiteX34" fmla="*/ 387903 w 505460"/>
              <a:gd name="connsiteY34" fmla="*/ 536267 h 607286"/>
              <a:gd name="connsiteX35" fmla="*/ 126223 w 505460"/>
              <a:gd name="connsiteY35" fmla="*/ 536267 h 607286"/>
              <a:gd name="connsiteX36" fmla="*/ 82799 w 505460"/>
              <a:gd name="connsiteY36" fmla="*/ 492997 h 607286"/>
              <a:gd name="connsiteX37" fmla="*/ 82799 w 505460"/>
              <a:gd name="connsiteY37" fmla="*/ 105635 h 607286"/>
              <a:gd name="connsiteX38" fmla="*/ 126223 w 505460"/>
              <a:gd name="connsiteY38" fmla="*/ 34616 h 607286"/>
              <a:gd name="connsiteX39" fmla="*/ 117557 w 505460"/>
              <a:gd name="connsiteY39" fmla="*/ 43270 h 607286"/>
              <a:gd name="connsiteX40" fmla="*/ 117557 w 505460"/>
              <a:gd name="connsiteY40" fmla="*/ 492997 h 607286"/>
              <a:gd name="connsiteX41" fmla="*/ 126223 w 505460"/>
              <a:gd name="connsiteY41" fmla="*/ 501651 h 607286"/>
              <a:gd name="connsiteX42" fmla="*/ 462130 w 505460"/>
              <a:gd name="connsiteY42" fmla="*/ 501651 h 607286"/>
              <a:gd name="connsiteX43" fmla="*/ 470796 w 505460"/>
              <a:gd name="connsiteY43" fmla="*/ 492997 h 607286"/>
              <a:gd name="connsiteX44" fmla="*/ 470796 w 505460"/>
              <a:gd name="connsiteY44" fmla="*/ 43270 h 607286"/>
              <a:gd name="connsiteX45" fmla="*/ 462130 w 505460"/>
              <a:gd name="connsiteY45" fmla="*/ 34616 h 607286"/>
              <a:gd name="connsiteX46" fmla="*/ 126223 w 505460"/>
              <a:gd name="connsiteY46" fmla="*/ 0 h 607286"/>
              <a:gd name="connsiteX47" fmla="*/ 462130 w 505460"/>
              <a:gd name="connsiteY47" fmla="*/ 0 h 607286"/>
              <a:gd name="connsiteX48" fmla="*/ 505460 w 505460"/>
              <a:gd name="connsiteY48" fmla="*/ 43270 h 607286"/>
              <a:gd name="connsiteX49" fmla="*/ 505460 w 505460"/>
              <a:gd name="connsiteY49" fmla="*/ 492997 h 607286"/>
              <a:gd name="connsiteX50" fmla="*/ 462130 w 505460"/>
              <a:gd name="connsiteY50" fmla="*/ 536267 h 607286"/>
              <a:gd name="connsiteX51" fmla="*/ 422661 w 505460"/>
              <a:gd name="connsiteY51" fmla="*/ 536267 h 607286"/>
              <a:gd name="connsiteX52" fmla="*/ 422661 w 505460"/>
              <a:gd name="connsiteY52" fmla="*/ 563922 h 607286"/>
              <a:gd name="connsiteX53" fmla="*/ 379237 w 505460"/>
              <a:gd name="connsiteY53" fmla="*/ 607286 h 607286"/>
              <a:gd name="connsiteX54" fmla="*/ 43330 w 505460"/>
              <a:gd name="connsiteY54" fmla="*/ 607286 h 607286"/>
              <a:gd name="connsiteX55" fmla="*/ 0 w 505460"/>
              <a:gd name="connsiteY55" fmla="*/ 563922 h 607286"/>
              <a:gd name="connsiteX56" fmla="*/ 0 w 505460"/>
              <a:gd name="connsiteY56" fmla="*/ 114289 h 607286"/>
              <a:gd name="connsiteX57" fmla="*/ 43330 w 505460"/>
              <a:gd name="connsiteY57" fmla="*/ 70925 h 607286"/>
              <a:gd name="connsiteX58" fmla="*/ 82799 w 505460"/>
              <a:gd name="connsiteY58" fmla="*/ 70925 h 607286"/>
              <a:gd name="connsiteX59" fmla="*/ 82799 w 505460"/>
              <a:gd name="connsiteY59" fmla="*/ 43270 h 607286"/>
              <a:gd name="connsiteX60" fmla="*/ 126223 w 505460"/>
              <a:gd name="connsiteY60" fmla="*/ 0 h 607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505460" h="607286">
                <a:moveTo>
                  <a:pt x="166861" y="355015"/>
                </a:moveTo>
                <a:lnTo>
                  <a:pt x="421301" y="355015"/>
                </a:lnTo>
                <a:cubicBezTo>
                  <a:pt x="430910" y="355015"/>
                  <a:pt x="438634" y="362720"/>
                  <a:pt x="438634" y="372303"/>
                </a:cubicBezTo>
                <a:cubicBezTo>
                  <a:pt x="438634" y="381793"/>
                  <a:pt x="430910" y="389592"/>
                  <a:pt x="421301" y="389592"/>
                </a:cubicBezTo>
                <a:lnTo>
                  <a:pt x="166861" y="389592"/>
                </a:lnTo>
                <a:cubicBezTo>
                  <a:pt x="157253" y="389592"/>
                  <a:pt x="149528" y="381887"/>
                  <a:pt x="149528" y="372303"/>
                </a:cubicBezTo>
                <a:cubicBezTo>
                  <a:pt x="149528" y="362720"/>
                  <a:pt x="157253" y="355015"/>
                  <a:pt x="166861" y="355015"/>
                </a:cubicBezTo>
                <a:close/>
                <a:moveTo>
                  <a:pt x="166861" y="272524"/>
                </a:moveTo>
                <a:lnTo>
                  <a:pt x="421301" y="272524"/>
                </a:lnTo>
                <a:cubicBezTo>
                  <a:pt x="430910" y="272524"/>
                  <a:pt x="438634" y="280229"/>
                  <a:pt x="438634" y="289813"/>
                </a:cubicBezTo>
                <a:cubicBezTo>
                  <a:pt x="438634" y="299396"/>
                  <a:pt x="430910" y="307101"/>
                  <a:pt x="421301" y="307101"/>
                </a:cubicBezTo>
                <a:lnTo>
                  <a:pt x="166861" y="307101"/>
                </a:lnTo>
                <a:cubicBezTo>
                  <a:pt x="157253" y="307101"/>
                  <a:pt x="149528" y="299396"/>
                  <a:pt x="149528" y="289813"/>
                </a:cubicBezTo>
                <a:cubicBezTo>
                  <a:pt x="149528" y="280229"/>
                  <a:pt x="157253" y="272524"/>
                  <a:pt x="166861" y="272524"/>
                </a:cubicBezTo>
                <a:close/>
                <a:moveTo>
                  <a:pt x="166861" y="190033"/>
                </a:moveTo>
                <a:lnTo>
                  <a:pt x="421301" y="190033"/>
                </a:lnTo>
                <a:cubicBezTo>
                  <a:pt x="430910" y="190033"/>
                  <a:pt x="438634" y="197842"/>
                  <a:pt x="438634" y="207439"/>
                </a:cubicBezTo>
                <a:cubicBezTo>
                  <a:pt x="438634" y="216942"/>
                  <a:pt x="430910" y="224751"/>
                  <a:pt x="421301" y="224751"/>
                </a:cubicBezTo>
                <a:lnTo>
                  <a:pt x="166861" y="224751"/>
                </a:lnTo>
                <a:cubicBezTo>
                  <a:pt x="157253" y="224751"/>
                  <a:pt x="149528" y="216942"/>
                  <a:pt x="149528" y="207439"/>
                </a:cubicBezTo>
                <a:cubicBezTo>
                  <a:pt x="149528" y="197842"/>
                  <a:pt x="157253" y="190033"/>
                  <a:pt x="166861" y="190033"/>
                </a:cubicBezTo>
                <a:close/>
                <a:moveTo>
                  <a:pt x="166861" y="107612"/>
                </a:moveTo>
                <a:lnTo>
                  <a:pt x="421301" y="107612"/>
                </a:lnTo>
                <a:cubicBezTo>
                  <a:pt x="430910" y="107612"/>
                  <a:pt x="438634" y="115317"/>
                  <a:pt x="438634" y="124901"/>
                </a:cubicBezTo>
                <a:cubicBezTo>
                  <a:pt x="438634" y="134484"/>
                  <a:pt x="430910" y="142189"/>
                  <a:pt x="421301" y="142189"/>
                </a:cubicBezTo>
                <a:lnTo>
                  <a:pt x="166861" y="142189"/>
                </a:lnTo>
                <a:cubicBezTo>
                  <a:pt x="157253" y="142189"/>
                  <a:pt x="149528" y="134484"/>
                  <a:pt x="149528" y="124901"/>
                </a:cubicBezTo>
                <a:cubicBezTo>
                  <a:pt x="149528" y="115317"/>
                  <a:pt x="157253" y="107612"/>
                  <a:pt x="166861" y="107612"/>
                </a:cubicBezTo>
                <a:close/>
                <a:moveTo>
                  <a:pt x="43330" y="105635"/>
                </a:moveTo>
                <a:cubicBezTo>
                  <a:pt x="38526" y="105635"/>
                  <a:pt x="34664" y="109492"/>
                  <a:pt x="34664" y="114289"/>
                </a:cubicBezTo>
                <a:lnTo>
                  <a:pt x="34664" y="563922"/>
                </a:lnTo>
                <a:cubicBezTo>
                  <a:pt x="34664" y="568719"/>
                  <a:pt x="38526" y="572576"/>
                  <a:pt x="43330" y="572576"/>
                </a:cubicBezTo>
                <a:lnTo>
                  <a:pt x="379237" y="572576"/>
                </a:lnTo>
                <a:cubicBezTo>
                  <a:pt x="384041" y="572576"/>
                  <a:pt x="387903" y="568719"/>
                  <a:pt x="387903" y="563922"/>
                </a:cubicBezTo>
                <a:lnTo>
                  <a:pt x="387903" y="536267"/>
                </a:lnTo>
                <a:lnTo>
                  <a:pt x="126223" y="536267"/>
                </a:lnTo>
                <a:cubicBezTo>
                  <a:pt x="102297" y="536267"/>
                  <a:pt x="82799" y="516889"/>
                  <a:pt x="82799" y="492997"/>
                </a:cubicBezTo>
                <a:lnTo>
                  <a:pt x="82799" y="105635"/>
                </a:lnTo>
                <a:close/>
                <a:moveTo>
                  <a:pt x="126223" y="34616"/>
                </a:moveTo>
                <a:cubicBezTo>
                  <a:pt x="121419" y="34616"/>
                  <a:pt x="117557" y="38567"/>
                  <a:pt x="117557" y="43270"/>
                </a:cubicBezTo>
                <a:lnTo>
                  <a:pt x="117557" y="492997"/>
                </a:lnTo>
                <a:cubicBezTo>
                  <a:pt x="117557" y="497794"/>
                  <a:pt x="121419" y="501651"/>
                  <a:pt x="126223" y="501651"/>
                </a:cubicBezTo>
                <a:lnTo>
                  <a:pt x="462130" y="501651"/>
                </a:lnTo>
                <a:cubicBezTo>
                  <a:pt x="466840" y="501651"/>
                  <a:pt x="470796" y="497794"/>
                  <a:pt x="470796" y="492997"/>
                </a:cubicBezTo>
                <a:lnTo>
                  <a:pt x="470796" y="43270"/>
                </a:lnTo>
                <a:cubicBezTo>
                  <a:pt x="470796" y="38567"/>
                  <a:pt x="466840" y="34616"/>
                  <a:pt x="462130" y="34616"/>
                </a:cubicBezTo>
                <a:close/>
                <a:moveTo>
                  <a:pt x="126223" y="0"/>
                </a:moveTo>
                <a:lnTo>
                  <a:pt x="462130" y="0"/>
                </a:lnTo>
                <a:cubicBezTo>
                  <a:pt x="485961" y="0"/>
                  <a:pt x="505460" y="19472"/>
                  <a:pt x="505460" y="43270"/>
                </a:cubicBezTo>
                <a:lnTo>
                  <a:pt x="505460" y="492997"/>
                </a:lnTo>
                <a:cubicBezTo>
                  <a:pt x="505460" y="516889"/>
                  <a:pt x="485961" y="536267"/>
                  <a:pt x="462130" y="536267"/>
                </a:cubicBezTo>
                <a:lnTo>
                  <a:pt x="422661" y="536267"/>
                </a:lnTo>
                <a:lnTo>
                  <a:pt x="422661" y="563922"/>
                </a:lnTo>
                <a:cubicBezTo>
                  <a:pt x="422661" y="587815"/>
                  <a:pt x="403163" y="607286"/>
                  <a:pt x="379237" y="607286"/>
                </a:cubicBezTo>
                <a:lnTo>
                  <a:pt x="43330" y="607286"/>
                </a:lnTo>
                <a:cubicBezTo>
                  <a:pt x="19404" y="607286"/>
                  <a:pt x="0" y="587815"/>
                  <a:pt x="0" y="563922"/>
                </a:cubicBezTo>
                <a:lnTo>
                  <a:pt x="0" y="114289"/>
                </a:lnTo>
                <a:cubicBezTo>
                  <a:pt x="0" y="90397"/>
                  <a:pt x="19404" y="70925"/>
                  <a:pt x="43330" y="70925"/>
                </a:cubicBezTo>
                <a:lnTo>
                  <a:pt x="82799" y="70925"/>
                </a:lnTo>
                <a:lnTo>
                  <a:pt x="82799" y="43270"/>
                </a:lnTo>
                <a:cubicBezTo>
                  <a:pt x="82799" y="19472"/>
                  <a:pt x="102297" y="0"/>
                  <a:pt x="126223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89000">
                <a:schemeClr val="accent2">
                  <a:lumMod val="20000"/>
                  <a:lumOff val="80000"/>
                </a:schemeClr>
              </a:gs>
            </a:gsLst>
            <a:lin ang="5400000" scaled="1"/>
            <a:tileRect/>
          </a:gradFill>
          <a:ln>
            <a:noFill/>
          </a:ln>
        </p:spPr>
        <p:txBody>
          <a:bodyPr anchor="ctr" anchorCtr="1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 sz="1327">
              <a:solidFill>
                <a:schemeClr val="tx1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  <p:grpSp>
        <p:nvGrpSpPr>
          <p:cNvPr id="13" name="组合 12">
            <a:extLst>
              <a:ext uri="{FF2B5EF4-FFF2-40B4-BE49-F238E27FC236}">
                <a16:creationId xmlns:a16="http://schemas.microsoft.com/office/drawing/2014/main" id="{38A4F80A-F88E-9B2E-C2DC-9DC08E54C958}"/>
              </a:ext>
            </a:extLst>
          </p:cNvPr>
          <p:cNvGrpSpPr/>
          <p:nvPr/>
        </p:nvGrpSpPr>
        <p:grpSpPr>
          <a:xfrm>
            <a:off x="3144527" y="2076027"/>
            <a:ext cx="2235567" cy="1102124"/>
            <a:chOff x="649026" y="1918633"/>
            <a:chExt cx="2235567" cy="1102124"/>
          </a:xfrm>
        </p:grpSpPr>
        <p:sp>
          <p:nvSpPr>
            <p:cNvPr id="14" name="文本框 13">
              <a:extLst>
                <a:ext uri="{FF2B5EF4-FFF2-40B4-BE49-F238E27FC236}">
                  <a16:creationId xmlns:a16="http://schemas.microsoft.com/office/drawing/2014/main" id="{A809A24A-13BB-9AF3-3CEA-199EE5918A35}"/>
                </a:ext>
              </a:extLst>
            </p:cNvPr>
            <p:cNvSpPr txBox="1"/>
            <p:nvPr/>
          </p:nvSpPr>
          <p:spPr>
            <a:xfrm>
              <a:off x="789086" y="2257471"/>
              <a:ext cx="1955450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00" b="0" i="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15" name="文本框 14">
              <a:extLst>
                <a:ext uri="{FF2B5EF4-FFF2-40B4-BE49-F238E27FC236}">
                  <a16:creationId xmlns:a16="http://schemas.microsoft.com/office/drawing/2014/main" id="{24F7069A-4F82-0CDC-482B-DC3291C884B2}"/>
                </a:ext>
              </a:extLst>
            </p:cNvPr>
            <p:cNvSpPr txBox="1"/>
            <p:nvPr/>
          </p:nvSpPr>
          <p:spPr>
            <a:xfrm>
              <a:off x="649026" y="1918633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olidFill>
                    <a:srgbClr val="D8000F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16" name="组合 15">
            <a:extLst>
              <a:ext uri="{FF2B5EF4-FFF2-40B4-BE49-F238E27FC236}">
                <a16:creationId xmlns:a16="http://schemas.microsoft.com/office/drawing/2014/main" id="{F8E1927D-BB57-B7ED-56EF-789C1147CF25}"/>
              </a:ext>
            </a:extLst>
          </p:cNvPr>
          <p:cNvGrpSpPr/>
          <p:nvPr/>
        </p:nvGrpSpPr>
        <p:grpSpPr>
          <a:xfrm>
            <a:off x="6808259" y="2076027"/>
            <a:ext cx="2235567" cy="1102124"/>
            <a:chOff x="649026" y="1918633"/>
            <a:chExt cx="2235567" cy="1102124"/>
          </a:xfrm>
        </p:grpSpPr>
        <p:sp>
          <p:nvSpPr>
            <p:cNvPr id="17" name="文本框 16">
              <a:extLst>
                <a:ext uri="{FF2B5EF4-FFF2-40B4-BE49-F238E27FC236}">
                  <a16:creationId xmlns:a16="http://schemas.microsoft.com/office/drawing/2014/main" id="{A87BFFD7-DCCF-D1B5-235F-570D5FA65015}"/>
                </a:ext>
              </a:extLst>
            </p:cNvPr>
            <p:cNvSpPr txBox="1"/>
            <p:nvPr/>
          </p:nvSpPr>
          <p:spPr>
            <a:xfrm>
              <a:off x="789086" y="2257471"/>
              <a:ext cx="1955450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00" b="0" i="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18" name="文本框 17">
              <a:extLst>
                <a:ext uri="{FF2B5EF4-FFF2-40B4-BE49-F238E27FC236}">
                  <a16:creationId xmlns:a16="http://schemas.microsoft.com/office/drawing/2014/main" id="{6CD2F389-7324-9395-99AB-2A71D0A6EB1D}"/>
                </a:ext>
              </a:extLst>
            </p:cNvPr>
            <p:cNvSpPr txBox="1"/>
            <p:nvPr/>
          </p:nvSpPr>
          <p:spPr>
            <a:xfrm>
              <a:off x="649026" y="1918633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olidFill>
                    <a:srgbClr val="D8000F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4BEA4841-5DA2-0CDE-D0B3-952A1902EA19}"/>
              </a:ext>
            </a:extLst>
          </p:cNvPr>
          <p:cNvGrpSpPr/>
          <p:nvPr/>
        </p:nvGrpSpPr>
        <p:grpSpPr>
          <a:xfrm>
            <a:off x="1312660" y="4051870"/>
            <a:ext cx="2235567" cy="1102124"/>
            <a:chOff x="649026" y="1918633"/>
            <a:chExt cx="2235567" cy="1102124"/>
          </a:xfrm>
        </p:grpSpPr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DC9A5EBA-5702-C6C9-F98C-46925457A226}"/>
                </a:ext>
              </a:extLst>
            </p:cNvPr>
            <p:cNvSpPr txBox="1"/>
            <p:nvPr/>
          </p:nvSpPr>
          <p:spPr>
            <a:xfrm>
              <a:off x="789086" y="2257471"/>
              <a:ext cx="1955450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00" b="0" i="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48190F4D-82AB-B1FF-9E47-9D1EC2524999}"/>
                </a:ext>
              </a:extLst>
            </p:cNvPr>
            <p:cNvSpPr txBox="1"/>
            <p:nvPr/>
          </p:nvSpPr>
          <p:spPr>
            <a:xfrm>
              <a:off x="649026" y="1918633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olidFill>
                    <a:srgbClr val="D8000F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D1549EA5-B7D7-0944-0EDC-51B60361460F}"/>
              </a:ext>
            </a:extLst>
          </p:cNvPr>
          <p:cNvGrpSpPr/>
          <p:nvPr/>
        </p:nvGrpSpPr>
        <p:grpSpPr>
          <a:xfrm>
            <a:off x="4978216" y="4051870"/>
            <a:ext cx="2235567" cy="1102124"/>
            <a:chOff x="649026" y="1918633"/>
            <a:chExt cx="2235567" cy="1102124"/>
          </a:xfrm>
        </p:grpSpPr>
        <p:sp>
          <p:nvSpPr>
            <p:cNvPr id="26" name="文本框 25">
              <a:extLst>
                <a:ext uri="{FF2B5EF4-FFF2-40B4-BE49-F238E27FC236}">
                  <a16:creationId xmlns:a16="http://schemas.microsoft.com/office/drawing/2014/main" id="{066AA7E7-7CC6-06DF-3058-15921DAD4931}"/>
                </a:ext>
              </a:extLst>
            </p:cNvPr>
            <p:cNvSpPr txBox="1"/>
            <p:nvPr/>
          </p:nvSpPr>
          <p:spPr>
            <a:xfrm>
              <a:off x="789086" y="2257471"/>
              <a:ext cx="1955450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00" b="0" i="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8975EF09-1AF1-ADFE-3EAA-181623CB88AC}"/>
                </a:ext>
              </a:extLst>
            </p:cNvPr>
            <p:cNvSpPr txBox="1"/>
            <p:nvPr/>
          </p:nvSpPr>
          <p:spPr>
            <a:xfrm>
              <a:off x="649026" y="1918633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olidFill>
                    <a:srgbClr val="D8000F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8" name="组合 27">
            <a:extLst>
              <a:ext uri="{FF2B5EF4-FFF2-40B4-BE49-F238E27FC236}">
                <a16:creationId xmlns:a16="http://schemas.microsoft.com/office/drawing/2014/main" id="{7DA7E857-063E-5330-DC55-BA4F007794CB}"/>
              </a:ext>
            </a:extLst>
          </p:cNvPr>
          <p:cNvGrpSpPr/>
          <p:nvPr/>
        </p:nvGrpSpPr>
        <p:grpSpPr>
          <a:xfrm>
            <a:off x="8640122" y="4051870"/>
            <a:ext cx="2235567" cy="1102124"/>
            <a:chOff x="649026" y="1918633"/>
            <a:chExt cx="2235567" cy="1102124"/>
          </a:xfrm>
        </p:grpSpPr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15654D84-854C-F441-28F9-1969A4A1E9D4}"/>
                </a:ext>
              </a:extLst>
            </p:cNvPr>
            <p:cNvSpPr txBox="1"/>
            <p:nvPr/>
          </p:nvSpPr>
          <p:spPr>
            <a:xfrm>
              <a:off x="789086" y="2257471"/>
              <a:ext cx="1955450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00" b="0" i="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0E170900-661E-7715-35B6-915CBF3133AA}"/>
                </a:ext>
              </a:extLst>
            </p:cNvPr>
            <p:cNvSpPr txBox="1"/>
            <p:nvPr/>
          </p:nvSpPr>
          <p:spPr>
            <a:xfrm>
              <a:off x="649026" y="1918633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olidFill>
                    <a:srgbClr val="D8000F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2168669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8000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图片 30" descr="D:\51PPT模板网\51pptmoban.com\图片.jpg">
            <a:extLst>
              <a:ext uri="{FF2B5EF4-FFF2-40B4-BE49-F238E27FC236}">
                <a16:creationId xmlns:a16="http://schemas.microsoft.com/office/drawing/2014/main" id="{78205619-4530-60F6-2AD1-3465F4073EEF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415142" y="1587408"/>
            <a:ext cx="9361714" cy="4471746"/>
          </a:xfrm>
          <a:prstGeom prst="rect">
            <a:avLst/>
          </a:prstGeom>
        </p:spPr>
      </p:pic>
      <p:grpSp>
        <p:nvGrpSpPr>
          <p:cNvPr id="20" name="组合 19">
            <a:extLst>
              <a:ext uri="{FF2B5EF4-FFF2-40B4-BE49-F238E27FC236}">
                <a16:creationId xmlns:a16="http://schemas.microsoft.com/office/drawing/2014/main" id="{E3C2527E-AC0F-C474-2437-A9925290155F}"/>
              </a:ext>
            </a:extLst>
          </p:cNvPr>
          <p:cNvGrpSpPr/>
          <p:nvPr/>
        </p:nvGrpSpPr>
        <p:grpSpPr>
          <a:xfrm>
            <a:off x="4114800" y="298087"/>
            <a:ext cx="3962400" cy="571242"/>
            <a:chOff x="3767182" y="3295859"/>
            <a:chExt cx="4657636" cy="671469"/>
          </a:xfrm>
        </p:grpSpPr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71743B8F-2870-14C4-A732-A5A40C70DE98}"/>
                </a:ext>
              </a:extLst>
            </p:cNvPr>
            <p:cNvSpPr/>
            <p:nvPr/>
          </p:nvSpPr>
          <p:spPr>
            <a:xfrm>
              <a:off x="3767182" y="3295859"/>
              <a:ext cx="4657636" cy="671469"/>
            </a:xfrm>
            <a:custGeom>
              <a:avLst/>
              <a:gdLst>
                <a:gd name="connsiteX0" fmla="*/ 377878 w 4657636"/>
                <a:gd name="connsiteY0" fmla="*/ 0 h 671469"/>
                <a:gd name="connsiteX1" fmla="*/ 491968 w 4657636"/>
                <a:gd name="connsiteY1" fmla="*/ 0 h 671469"/>
                <a:gd name="connsiteX2" fmla="*/ 741542 w 4657636"/>
                <a:gd name="connsiteY2" fmla="*/ 0 h 671469"/>
                <a:gd name="connsiteX3" fmla="*/ 918991 w 4657636"/>
                <a:gd name="connsiteY3" fmla="*/ 0 h 671469"/>
                <a:gd name="connsiteX4" fmla="*/ 1033081 w 4657636"/>
                <a:gd name="connsiteY4" fmla="*/ 0 h 671469"/>
                <a:gd name="connsiteX5" fmla="*/ 1210529 w 4657636"/>
                <a:gd name="connsiteY5" fmla="*/ 0 h 671469"/>
                <a:gd name="connsiteX6" fmla="*/ 1282655 w 4657636"/>
                <a:gd name="connsiteY6" fmla="*/ 0 h 671469"/>
                <a:gd name="connsiteX7" fmla="*/ 1460104 w 4657636"/>
                <a:gd name="connsiteY7" fmla="*/ 0 h 671469"/>
                <a:gd name="connsiteX8" fmla="*/ 1574194 w 4657636"/>
                <a:gd name="connsiteY8" fmla="*/ 0 h 671469"/>
                <a:gd name="connsiteX9" fmla="*/ 1751642 w 4657636"/>
                <a:gd name="connsiteY9" fmla="*/ 0 h 671469"/>
                <a:gd name="connsiteX10" fmla="*/ 1823768 w 4657636"/>
                <a:gd name="connsiteY10" fmla="*/ 0 h 671469"/>
                <a:gd name="connsiteX11" fmla="*/ 2001217 w 4657636"/>
                <a:gd name="connsiteY11" fmla="*/ 0 h 671469"/>
                <a:gd name="connsiteX12" fmla="*/ 2115307 w 4657636"/>
                <a:gd name="connsiteY12" fmla="*/ 0 h 671469"/>
                <a:gd name="connsiteX13" fmla="*/ 2292754 w 4657636"/>
                <a:gd name="connsiteY13" fmla="*/ 0 h 671469"/>
                <a:gd name="connsiteX14" fmla="*/ 2364881 w 4657636"/>
                <a:gd name="connsiteY14" fmla="*/ 0 h 671469"/>
                <a:gd name="connsiteX15" fmla="*/ 2542328 w 4657636"/>
                <a:gd name="connsiteY15" fmla="*/ 0 h 671469"/>
                <a:gd name="connsiteX16" fmla="*/ 2656420 w 4657636"/>
                <a:gd name="connsiteY16" fmla="*/ 0 h 671469"/>
                <a:gd name="connsiteX17" fmla="*/ 2833867 w 4657636"/>
                <a:gd name="connsiteY17" fmla="*/ 0 h 671469"/>
                <a:gd name="connsiteX18" fmla="*/ 2905995 w 4657636"/>
                <a:gd name="connsiteY18" fmla="*/ 0 h 671469"/>
                <a:gd name="connsiteX19" fmla="*/ 3083441 w 4657636"/>
                <a:gd name="connsiteY19" fmla="*/ 0 h 671469"/>
                <a:gd name="connsiteX20" fmla="*/ 3197533 w 4657636"/>
                <a:gd name="connsiteY20" fmla="*/ 0 h 671469"/>
                <a:gd name="connsiteX21" fmla="*/ 3374980 w 4657636"/>
                <a:gd name="connsiteY21" fmla="*/ 0 h 671469"/>
                <a:gd name="connsiteX22" fmla="*/ 3447108 w 4657636"/>
                <a:gd name="connsiteY22" fmla="*/ 0 h 671469"/>
                <a:gd name="connsiteX23" fmla="*/ 3624554 w 4657636"/>
                <a:gd name="connsiteY23" fmla="*/ 0 h 671469"/>
                <a:gd name="connsiteX24" fmla="*/ 3738646 w 4657636"/>
                <a:gd name="connsiteY24" fmla="*/ 0 h 671469"/>
                <a:gd name="connsiteX25" fmla="*/ 3916093 w 4657636"/>
                <a:gd name="connsiteY25" fmla="*/ 0 h 671469"/>
                <a:gd name="connsiteX26" fmla="*/ 4165667 w 4657636"/>
                <a:gd name="connsiteY26" fmla="*/ 0 h 671469"/>
                <a:gd name="connsiteX27" fmla="*/ 4279759 w 4657636"/>
                <a:gd name="connsiteY27" fmla="*/ 0 h 671469"/>
                <a:gd name="connsiteX28" fmla="*/ 4313813 w 4657636"/>
                <a:gd name="connsiteY28" fmla="*/ 34054 h 671469"/>
                <a:gd name="connsiteX29" fmla="*/ 4313813 w 4657636"/>
                <a:gd name="connsiteY29" fmla="*/ 41936 h 671469"/>
                <a:gd name="connsiteX30" fmla="*/ 4337572 w 4657636"/>
                <a:gd name="connsiteY30" fmla="*/ 65695 h 671469"/>
                <a:gd name="connsiteX31" fmla="*/ 4358464 w 4657636"/>
                <a:gd name="connsiteY31" fmla="*/ 65695 h 671469"/>
                <a:gd name="connsiteX32" fmla="*/ 4462663 w 4657636"/>
                <a:gd name="connsiteY32" fmla="*/ 147229 h 671469"/>
                <a:gd name="connsiteX33" fmla="*/ 4485743 w 4657636"/>
                <a:gd name="connsiteY33" fmla="*/ 165331 h 671469"/>
                <a:gd name="connsiteX34" fmla="*/ 4486648 w 4657636"/>
                <a:gd name="connsiteY34" fmla="*/ 165331 h 671469"/>
                <a:gd name="connsiteX35" fmla="*/ 4488949 w 4657636"/>
                <a:gd name="connsiteY35" fmla="*/ 165293 h 671469"/>
                <a:gd name="connsiteX36" fmla="*/ 4489628 w 4657636"/>
                <a:gd name="connsiteY36" fmla="*/ 165293 h 671469"/>
                <a:gd name="connsiteX37" fmla="*/ 4657636 w 4657636"/>
                <a:gd name="connsiteY37" fmla="*/ 335753 h 671469"/>
                <a:gd name="connsiteX38" fmla="*/ 4489628 w 4657636"/>
                <a:gd name="connsiteY38" fmla="*/ 506251 h 671469"/>
                <a:gd name="connsiteX39" fmla="*/ 4488949 w 4657636"/>
                <a:gd name="connsiteY39" fmla="*/ 506251 h 671469"/>
                <a:gd name="connsiteX40" fmla="*/ 4486648 w 4657636"/>
                <a:gd name="connsiteY40" fmla="*/ 506213 h 671469"/>
                <a:gd name="connsiteX41" fmla="*/ 4485743 w 4657636"/>
                <a:gd name="connsiteY41" fmla="*/ 506213 h 671469"/>
                <a:gd name="connsiteX42" fmla="*/ 4462663 w 4657636"/>
                <a:gd name="connsiteY42" fmla="*/ 524278 h 671469"/>
                <a:gd name="connsiteX43" fmla="*/ 4358464 w 4657636"/>
                <a:gd name="connsiteY43" fmla="*/ 605811 h 671469"/>
                <a:gd name="connsiteX44" fmla="*/ 4337572 w 4657636"/>
                <a:gd name="connsiteY44" fmla="*/ 605811 h 671469"/>
                <a:gd name="connsiteX45" fmla="*/ 4313813 w 4657636"/>
                <a:gd name="connsiteY45" fmla="*/ 629570 h 671469"/>
                <a:gd name="connsiteX46" fmla="*/ 4313813 w 4657636"/>
                <a:gd name="connsiteY46" fmla="*/ 637415 h 671469"/>
                <a:gd name="connsiteX47" fmla="*/ 4279759 w 4657636"/>
                <a:gd name="connsiteY47" fmla="*/ 671469 h 671469"/>
                <a:gd name="connsiteX48" fmla="*/ 4165667 w 4657636"/>
                <a:gd name="connsiteY48" fmla="*/ 671469 h 671469"/>
                <a:gd name="connsiteX49" fmla="*/ 4165576 w 4657636"/>
                <a:gd name="connsiteY49" fmla="*/ 671469 h 671469"/>
                <a:gd name="connsiteX50" fmla="*/ 3916093 w 4657636"/>
                <a:gd name="connsiteY50" fmla="*/ 671469 h 671469"/>
                <a:gd name="connsiteX51" fmla="*/ 3738646 w 4657636"/>
                <a:gd name="connsiteY51" fmla="*/ 671469 h 671469"/>
                <a:gd name="connsiteX52" fmla="*/ 3624554 w 4657636"/>
                <a:gd name="connsiteY52" fmla="*/ 671469 h 671469"/>
                <a:gd name="connsiteX53" fmla="*/ 3624463 w 4657636"/>
                <a:gd name="connsiteY53" fmla="*/ 671469 h 671469"/>
                <a:gd name="connsiteX54" fmla="*/ 3447108 w 4657636"/>
                <a:gd name="connsiteY54" fmla="*/ 671469 h 671469"/>
                <a:gd name="connsiteX55" fmla="*/ 3447016 w 4657636"/>
                <a:gd name="connsiteY55" fmla="*/ 671469 h 671469"/>
                <a:gd name="connsiteX56" fmla="*/ 3374980 w 4657636"/>
                <a:gd name="connsiteY56" fmla="*/ 671469 h 671469"/>
                <a:gd name="connsiteX57" fmla="*/ 3197533 w 4657636"/>
                <a:gd name="connsiteY57" fmla="*/ 671469 h 671469"/>
                <a:gd name="connsiteX58" fmla="*/ 3083441 w 4657636"/>
                <a:gd name="connsiteY58" fmla="*/ 671469 h 671469"/>
                <a:gd name="connsiteX59" fmla="*/ 3083350 w 4657636"/>
                <a:gd name="connsiteY59" fmla="*/ 671469 h 671469"/>
                <a:gd name="connsiteX60" fmla="*/ 2905995 w 4657636"/>
                <a:gd name="connsiteY60" fmla="*/ 671469 h 671469"/>
                <a:gd name="connsiteX61" fmla="*/ 2905903 w 4657636"/>
                <a:gd name="connsiteY61" fmla="*/ 671469 h 671469"/>
                <a:gd name="connsiteX62" fmla="*/ 2833867 w 4657636"/>
                <a:gd name="connsiteY62" fmla="*/ 671469 h 671469"/>
                <a:gd name="connsiteX63" fmla="*/ 2656420 w 4657636"/>
                <a:gd name="connsiteY63" fmla="*/ 671469 h 671469"/>
                <a:gd name="connsiteX64" fmla="*/ 2542328 w 4657636"/>
                <a:gd name="connsiteY64" fmla="*/ 671469 h 671469"/>
                <a:gd name="connsiteX65" fmla="*/ 2542237 w 4657636"/>
                <a:gd name="connsiteY65" fmla="*/ 671469 h 671469"/>
                <a:gd name="connsiteX66" fmla="*/ 2364881 w 4657636"/>
                <a:gd name="connsiteY66" fmla="*/ 671469 h 671469"/>
                <a:gd name="connsiteX67" fmla="*/ 2364790 w 4657636"/>
                <a:gd name="connsiteY67" fmla="*/ 671469 h 671469"/>
                <a:gd name="connsiteX68" fmla="*/ 2292754 w 4657636"/>
                <a:gd name="connsiteY68" fmla="*/ 671469 h 671469"/>
                <a:gd name="connsiteX69" fmla="*/ 2115307 w 4657636"/>
                <a:gd name="connsiteY69" fmla="*/ 671469 h 671469"/>
                <a:gd name="connsiteX70" fmla="*/ 2001217 w 4657636"/>
                <a:gd name="connsiteY70" fmla="*/ 671469 h 671469"/>
                <a:gd name="connsiteX71" fmla="*/ 2001125 w 4657636"/>
                <a:gd name="connsiteY71" fmla="*/ 671469 h 671469"/>
                <a:gd name="connsiteX72" fmla="*/ 1823768 w 4657636"/>
                <a:gd name="connsiteY72" fmla="*/ 671469 h 671469"/>
                <a:gd name="connsiteX73" fmla="*/ 1823677 w 4657636"/>
                <a:gd name="connsiteY73" fmla="*/ 671469 h 671469"/>
                <a:gd name="connsiteX74" fmla="*/ 1751642 w 4657636"/>
                <a:gd name="connsiteY74" fmla="*/ 671469 h 671469"/>
                <a:gd name="connsiteX75" fmla="*/ 1574194 w 4657636"/>
                <a:gd name="connsiteY75" fmla="*/ 671469 h 671469"/>
                <a:gd name="connsiteX76" fmla="*/ 1460104 w 4657636"/>
                <a:gd name="connsiteY76" fmla="*/ 671469 h 671469"/>
                <a:gd name="connsiteX77" fmla="*/ 1460012 w 4657636"/>
                <a:gd name="connsiteY77" fmla="*/ 671469 h 671469"/>
                <a:gd name="connsiteX78" fmla="*/ 1282655 w 4657636"/>
                <a:gd name="connsiteY78" fmla="*/ 671469 h 671469"/>
                <a:gd name="connsiteX79" fmla="*/ 1282564 w 4657636"/>
                <a:gd name="connsiteY79" fmla="*/ 671469 h 671469"/>
                <a:gd name="connsiteX80" fmla="*/ 1210529 w 4657636"/>
                <a:gd name="connsiteY80" fmla="*/ 671469 h 671469"/>
                <a:gd name="connsiteX81" fmla="*/ 1033081 w 4657636"/>
                <a:gd name="connsiteY81" fmla="*/ 671469 h 671469"/>
                <a:gd name="connsiteX82" fmla="*/ 918991 w 4657636"/>
                <a:gd name="connsiteY82" fmla="*/ 671469 h 671469"/>
                <a:gd name="connsiteX83" fmla="*/ 918899 w 4657636"/>
                <a:gd name="connsiteY83" fmla="*/ 671469 h 671469"/>
                <a:gd name="connsiteX84" fmla="*/ 741542 w 4657636"/>
                <a:gd name="connsiteY84" fmla="*/ 671469 h 671469"/>
                <a:gd name="connsiteX85" fmla="*/ 741451 w 4657636"/>
                <a:gd name="connsiteY85" fmla="*/ 671469 h 671469"/>
                <a:gd name="connsiteX86" fmla="*/ 491968 w 4657636"/>
                <a:gd name="connsiteY86" fmla="*/ 671469 h 671469"/>
                <a:gd name="connsiteX87" fmla="*/ 377878 w 4657636"/>
                <a:gd name="connsiteY87" fmla="*/ 671469 h 671469"/>
                <a:gd name="connsiteX88" fmla="*/ 377787 w 4657636"/>
                <a:gd name="connsiteY88" fmla="*/ 671469 h 671469"/>
                <a:gd name="connsiteX89" fmla="*/ 353808 w 4657636"/>
                <a:gd name="connsiteY89" fmla="*/ 661522 h 671469"/>
                <a:gd name="connsiteX90" fmla="*/ 343823 w 4657636"/>
                <a:gd name="connsiteY90" fmla="*/ 637452 h 671469"/>
                <a:gd name="connsiteX91" fmla="*/ 343823 w 4657636"/>
                <a:gd name="connsiteY91" fmla="*/ 629608 h 671469"/>
                <a:gd name="connsiteX92" fmla="*/ 320065 w 4657636"/>
                <a:gd name="connsiteY92" fmla="*/ 605849 h 671469"/>
                <a:gd name="connsiteX93" fmla="*/ 299134 w 4657636"/>
                <a:gd name="connsiteY93" fmla="*/ 605849 h 671469"/>
                <a:gd name="connsiteX94" fmla="*/ 194935 w 4657636"/>
                <a:gd name="connsiteY94" fmla="*/ 524315 h 671469"/>
                <a:gd name="connsiteX95" fmla="*/ 171855 w 4657636"/>
                <a:gd name="connsiteY95" fmla="*/ 506251 h 671469"/>
                <a:gd name="connsiteX96" fmla="*/ 170950 w 4657636"/>
                <a:gd name="connsiteY96" fmla="*/ 506251 h 671469"/>
                <a:gd name="connsiteX97" fmla="*/ 168650 w 4657636"/>
                <a:gd name="connsiteY97" fmla="*/ 506288 h 671469"/>
                <a:gd name="connsiteX98" fmla="*/ 167970 w 4657636"/>
                <a:gd name="connsiteY98" fmla="*/ 506288 h 671469"/>
                <a:gd name="connsiteX99" fmla="*/ 0 w 4657636"/>
                <a:gd name="connsiteY99" fmla="*/ 335791 h 671469"/>
                <a:gd name="connsiteX100" fmla="*/ 167970 w 4657636"/>
                <a:gd name="connsiteY100" fmla="*/ 165293 h 671469"/>
                <a:gd name="connsiteX101" fmla="*/ 168650 w 4657636"/>
                <a:gd name="connsiteY101" fmla="*/ 165293 h 671469"/>
                <a:gd name="connsiteX102" fmla="*/ 170950 w 4657636"/>
                <a:gd name="connsiteY102" fmla="*/ 165331 h 671469"/>
                <a:gd name="connsiteX103" fmla="*/ 171855 w 4657636"/>
                <a:gd name="connsiteY103" fmla="*/ 165331 h 671469"/>
                <a:gd name="connsiteX104" fmla="*/ 194935 w 4657636"/>
                <a:gd name="connsiteY104" fmla="*/ 147229 h 671469"/>
                <a:gd name="connsiteX105" fmla="*/ 299134 w 4657636"/>
                <a:gd name="connsiteY105" fmla="*/ 65695 h 671469"/>
                <a:gd name="connsiteX106" fmla="*/ 320065 w 4657636"/>
                <a:gd name="connsiteY106" fmla="*/ 65695 h 671469"/>
                <a:gd name="connsiteX107" fmla="*/ 343823 w 4657636"/>
                <a:gd name="connsiteY107" fmla="*/ 41936 h 671469"/>
                <a:gd name="connsiteX108" fmla="*/ 343823 w 4657636"/>
                <a:gd name="connsiteY108" fmla="*/ 34054 h 671469"/>
                <a:gd name="connsiteX109" fmla="*/ 377878 w 4657636"/>
                <a:gd name="connsiteY109" fmla="*/ 0 h 67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4657636" h="671469">
                  <a:moveTo>
                    <a:pt x="377878" y="0"/>
                  </a:moveTo>
                  <a:lnTo>
                    <a:pt x="491968" y="0"/>
                  </a:lnTo>
                  <a:lnTo>
                    <a:pt x="741542" y="0"/>
                  </a:lnTo>
                  <a:lnTo>
                    <a:pt x="918991" y="0"/>
                  </a:lnTo>
                  <a:lnTo>
                    <a:pt x="1033081" y="0"/>
                  </a:lnTo>
                  <a:lnTo>
                    <a:pt x="1210529" y="0"/>
                  </a:lnTo>
                  <a:lnTo>
                    <a:pt x="1282655" y="0"/>
                  </a:lnTo>
                  <a:lnTo>
                    <a:pt x="1460104" y="0"/>
                  </a:lnTo>
                  <a:lnTo>
                    <a:pt x="1574194" y="0"/>
                  </a:lnTo>
                  <a:lnTo>
                    <a:pt x="1751642" y="0"/>
                  </a:lnTo>
                  <a:lnTo>
                    <a:pt x="1823768" y="0"/>
                  </a:lnTo>
                  <a:lnTo>
                    <a:pt x="2001217" y="0"/>
                  </a:lnTo>
                  <a:lnTo>
                    <a:pt x="2115307" y="0"/>
                  </a:lnTo>
                  <a:lnTo>
                    <a:pt x="2292754" y="0"/>
                  </a:lnTo>
                  <a:lnTo>
                    <a:pt x="2364881" y="0"/>
                  </a:lnTo>
                  <a:lnTo>
                    <a:pt x="2542328" y="0"/>
                  </a:lnTo>
                  <a:lnTo>
                    <a:pt x="2656420" y="0"/>
                  </a:lnTo>
                  <a:lnTo>
                    <a:pt x="2833867" y="0"/>
                  </a:lnTo>
                  <a:lnTo>
                    <a:pt x="2905995" y="0"/>
                  </a:lnTo>
                  <a:lnTo>
                    <a:pt x="3083441" y="0"/>
                  </a:lnTo>
                  <a:lnTo>
                    <a:pt x="3197533" y="0"/>
                  </a:lnTo>
                  <a:lnTo>
                    <a:pt x="3374980" y="0"/>
                  </a:lnTo>
                  <a:lnTo>
                    <a:pt x="3447108" y="0"/>
                  </a:lnTo>
                  <a:lnTo>
                    <a:pt x="3624554" y="0"/>
                  </a:lnTo>
                  <a:lnTo>
                    <a:pt x="3738646" y="0"/>
                  </a:lnTo>
                  <a:lnTo>
                    <a:pt x="3916093" y="0"/>
                  </a:lnTo>
                  <a:lnTo>
                    <a:pt x="4165667" y="0"/>
                  </a:lnTo>
                  <a:lnTo>
                    <a:pt x="4279759" y="0"/>
                  </a:lnTo>
                  <a:cubicBezTo>
                    <a:pt x="4298539" y="0"/>
                    <a:pt x="4313813" y="15274"/>
                    <a:pt x="4313813" y="34054"/>
                  </a:cubicBezTo>
                  <a:lnTo>
                    <a:pt x="4313813" y="41936"/>
                  </a:lnTo>
                  <a:cubicBezTo>
                    <a:pt x="4313813" y="55060"/>
                    <a:pt x="4324448" y="65695"/>
                    <a:pt x="4337572" y="65695"/>
                  </a:cubicBezTo>
                  <a:lnTo>
                    <a:pt x="4358464" y="65695"/>
                  </a:lnTo>
                  <a:cubicBezTo>
                    <a:pt x="4408018" y="65695"/>
                    <a:pt x="4450860" y="99221"/>
                    <a:pt x="4462663" y="147229"/>
                  </a:cubicBezTo>
                  <a:cubicBezTo>
                    <a:pt x="4465266" y="157864"/>
                    <a:pt x="4474844" y="165331"/>
                    <a:pt x="4485743" y="165331"/>
                  </a:cubicBezTo>
                  <a:cubicBezTo>
                    <a:pt x="4486045" y="165331"/>
                    <a:pt x="4486347" y="165331"/>
                    <a:pt x="4486648" y="165331"/>
                  </a:cubicBezTo>
                  <a:cubicBezTo>
                    <a:pt x="4487441" y="165293"/>
                    <a:pt x="4488157" y="165293"/>
                    <a:pt x="4488949" y="165293"/>
                  </a:cubicBezTo>
                  <a:cubicBezTo>
                    <a:pt x="4489175" y="165293"/>
                    <a:pt x="4489402" y="165293"/>
                    <a:pt x="4489628" y="165293"/>
                  </a:cubicBezTo>
                  <a:cubicBezTo>
                    <a:pt x="4560527" y="165293"/>
                    <a:pt x="4630860" y="280392"/>
                    <a:pt x="4657636" y="335753"/>
                  </a:cubicBezTo>
                  <a:cubicBezTo>
                    <a:pt x="4630823" y="391115"/>
                    <a:pt x="4560338" y="506251"/>
                    <a:pt x="4489628" y="506251"/>
                  </a:cubicBezTo>
                  <a:cubicBezTo>
                    <a:pt x="4489402" y="506251"/>
                    <a:pt x="4489175" y="506251"/>
                    <a:pt x="4488949" y="506251"/>
                  </a:cubicBezTo>
                  <a:cubicBezTo>
                    <a:pt x="4488195" y="506251"/>
                    <a:pt x="4487441" y="506251"/>
                    <a:pt x="4486648" y="506213"/>
                  </a:cubicBezTo>
                  <a:cubicBezTo>
                    <a:pt x="4486347" y="506213"/>
                    <a:pt x="4486045" y="506213"/>
                    <a:pt x="4485743" y="506213"/>
                  </a:cubicBezTo>
                  <a:cubicBezTo>
                    <a:pt x="4474844" y="506213"/>
                    <a:pt x="4465303" y="513642"/>
                    <a:pt x="4462663" y="524278"/>
                  </a:cubicBezTo>
                  <a:cubicBezTo>
                    <a:pt x="4450822" y="572285"/>
                    <a:pt x="4407981" y="605811"/>
                    <a:pt x="4358464" y="605811"/>
                  </a:cubicBezTo>
                  <a:lnTo>
                    <a:pt x="4337572" y="605811"/>
                  </a:lnTo>
                  <a:cubicBezTo>
                    <a:pt x="4324448" y="605811"/>
                    <a:pt x="4313813" y="616446"/>
                    <a:pt x="4313813" y="629570"/>
                  </a:cubicBezTo>
                  <a:lnTo>
                    <a:pt x="4313813" y="637415"/>
                  </a:lnTo>
                  <a:cubicBezTo>
                    <a:pt x="4313813" y="656195"/>
                    <a:pt x="4298539" y="671469"/>
                    <a:pt x="4279759" y="671469"/>
                  </a:cubicBezTo>
                  <a:lnTo>
                    <a:pt x="4165667" y="671469"/>
                  </a:lnTo>
                  <a:lnTo>
                    <a:pt x="4165576" y="671469"/>
                  </a:lnTo>
                  <a:lnTo>
                    <a:pt x="3916093" y="671469"/>
                  </a:lnTo>
                  <a:lnTo>
                    <a:pt x="3738646" y="671469"/>
                  </a:lnTo>
                  <a:lnTo>
                    <a:pt x="3624554" y="671469"/>
                  </a:lnTo>
                  <a:lnTo>
                    <a:pt x="3624463" y="671469"/>
                  </a:lnTo>
                  <a:lnTo>
                    <a:pt x="3447108" y="671469"/>
                  </a:lnTo>
                  <a:lnTo>
                    <a:pt x="3447016" y="671469"/>
                  </a:lnTo>
                  <a:lnTo>
                    <a:pt x="3374980" y="671469"/>
                  </a:lnTo>
                  <a:lnTo>
                    <a:pt x="3197533" y="671469"/>
                  </a:lnTo>
                  <a:lnTo>
                    <a:pt x="3083441" y="671469"/>
                  </a:lnTo>
                  <a:lnTo>
                    <a:pt x="3083350" y="671469"/>
                  </a:lnTo>
                  <a:lnTo>
                    <a:pt x="2905995" y="671469"/>
                  </a:lnTo>
                  <a:lnTo>
                    <a:pt x="2905903" y="671469"/>
                  </a:lnTo>
                  <a:lnTo>
                    <a:pt x="2833867" y="671469"/>
                  </a:lnTo>
                  <a:lnTo>
                    <a:pt x="2656420" y="671469"/>
                  </a:lnTo>
                  <a:lnTo>
                    <a:pt x="2542328" y="671469"/>
                  </a:lnTo>
                  <a:lnTo>
                    <a:pt x="2542237" y="671469"/>
                  </a:lnTo>
                  <a:lnTo>
                    <a:pt x="2364881" y="671469"/>
                  </a:lnTo>
                  <a:lnTo>
                    <a:pt x="2364790" y="671469"/>
                  </a:lnTo>
                  <a:lnTo>
                    <a:pt x="2292754" y="671469"/>
                  </a:lnTo>
                  <a:lnTo>
                    <a:pt x="2115307" y="671469"/>
                  </a:lnTo>
                  <a:lnTo>
                    <a:pt x="2001217" y="671469"/>
                  </a:lnTo>
                  <a:lnTo>
                    <a:pt x="2001125" y="671469"/>
                  </a:lnTo>
                  <a:lnTo>
                    <a:pt x="1823768" y="671469"/>
                  </a:lnTo>
                  <a:lnTo>
                    <a:pt x="1823677" y="671469"/>
                  </a:lnTo>
                  <a:lnTo>
                    <a:pt x="1751642" y="671469"/>
                  </a:lnTo>
                  <a:lnTo>
                    <a:pt x="1574194" y="671469"/>
                  </a:lnTo>
                  <a:lnTo>
                    <a:pt x="1460104" y="671469"/>
                  </a:lnTo>
                  <a:lnTo>
                    <a:pt x="1460012" y="671469"/>
                  </a:lnTo>
                  <a:lnTo>
                    <a:pt x="1282655" y="671469"/>
                  </a:lnTo>
                  <a:lnTo>
                    <a:pt x="1282564" y="671469"/>
                  </a:lnTo>
                  <a:lnTo>
                    <a:pt x="1210529" y="671469"/>
                  </a:lnTo>
                  <a:lnTo>
                    <a:pt x="1033081" y="671469"/>
                  </a:lnTo>
                  <a:lnTo>
                    <a:pt x="918991" y="671469"/>
                  </a:lnTo>
                  <a:lnTo>
                    <a:pt x="918899" y="671469"/>
                  </a:lnTo>
                  <a:lnTo>
                    <a:pt x="741542" y="671469"/>
                  </a:lnTo>
                  <a:lnTo>
                    <a:pt x="741451" y="671469"/>
                  </a:lnTo>
                  <a:lnTo>
                    <a:pt x="491968" y="671469"/>
                  </a:lnTo>
                  <a:lnTo>
                    <a:pt x="377878" y="671469"/>
                  </a:lnTo>
                  <a:lnTo>
                    <a:pt x="377787" y="671469"/>
                  </a:lnTo>
                  <a:lnTo>
                    <a:pt x="353808" y="661522"/>
                  </a:lnTo>
                  <a:cubicBezTo>
                    <a:pt x="347642" y="655356"/>
                    <a:pt x="343823" y="646843"/>
                    <a:pt x="343823" y="637452"/>
                  </a:cubicBezTo>
                  <a:lnTo>
                    <a:pt x="343823" y="629608"/>
                  </a:lnTo>
                  <a:cubicBezTo>
                    <a:pt x="343823" y="616484"/>
                    <a:pt x="333189" y="605849"/>
                    <a:pt x="320065" y="605849"/>
                  </a:cubicBezTo>
                  <a:lnTo>
                    <a:pt x="299134" y="605849"/>
                  </a:lnTo>
                  <a:cubicBezTo>
                    <a:pt x="249618" y="605849"/>
                    <a:pt x="206777" y="572323"/>
                    <a:pt x="194935" y="524315"/>
                  </a:cubicBezTo>
                  <a:cubicBezTo>
                    <a:pt x="192296" y="513680"/>
                    <a:pt x="182755" y="506251"/>
                    <a:pt x="171855" y="506251"/>
                  </a:cubicBezTo>
                  <a:cubicBezTo>
                    <a:pt x="171553" y="506251"/>
                    <a:pt x="171252" y="506251"/>
                    <a:pt x="170950" y="506251"/>
                  </a:cubicBezTo>
                  <a:cubicBezTo>
                    <a:pt x="170159" y="506288"/>
                    <a:pt x="169404" y="506288"/>
                    <a:pt x="168650" y="506288"/>
                  </a:cubicBezTo>
                  <a:cubicBezTo>
                    <a:pt x="168424" y="506288"/>
                    <a:pt x="168198" y="506288"/>
                    <a:pt x="167970" y="506288"/>
                  </a:cubicBezTo>
                  <a:cubicBezTo>
                    <a:pt x="97260" y="506288"/>
                    <a:pt x="26814" y="391190"/>
                    <a:pt x="0" y="335791"/>
                  </a:cubicBezTo>
                  <a:cubicBezTo>
                    <a:pt x="26814" y="280429"/>
                    <a:pt x="97260" y="165293"/>
                    <a:pt x="167970" y="165293"/>
                  </a:cubicBezTo>
                  <a:cubicBezTo>
                    <a:pt x="168198" y="165293"/>
                    <a:pt x="168424" y="165293"/>
                    <a:pt x="168650" y="165293"/>
                  </a:cubicBezTo>
                  <a:cubicBezTo>
                    <a:pt x="169404" y="165293"/>
                    <a:pt x="170159" y="165293"/>
                    <a:pt x="170950" y="165331"/>
                  </a:cubicBezTo>
                  <a:cubicBezTo>
                    <a:pt x="171252" y="165331"/>
                    <a:pt x="171553" y="165331"/>
                    <a:pt x="171855" y="165331"/>
                  </a:cubicBezTo>
                  <a:cubicBezTo>
                    <a:pt x="182755" y="165331"/>
                    <a:pt x="192296" y="157902"/>
                    <a:pt x="194935" y="147229"/>
                  </a:cubicBezTo>
                  <a:cubicBezTo>
                    <a:pt x="206739" y="99221"/>
                    <a:pt x="249581" y="65695"/>
                    <a:pt x="299134" y="65695"/>
                  </a:cubicBezTo>
                  <a:lnTo>
                    <a:pt x="320065" y="65695"/>
                  </a:lnTo>
                  <a:cubicBezTo>
                    <a:pt x="333189" y="65695"/>
                    <a:pt x="343823" y="55060"/>
                    <a:pt x="343823" y="41936"/>
                  </a:cubicBezTo>
                  <a:lnTo>
                    <a:pt x="343823" y="34054"/>
                  </a:lnTo>
                  <a:cubicBezTo>
                    <a:pt x="343823" y="15274"/>
                    <a:pt x="359097" y="0"/>
                    <a:pt x="377878" y="0"/>
                  </a:cubicBezTo>
                  <a:close/>
                </a:path>
              </a:pathLst>
            </a:custGeom>
            <a:gradFill flip="none" rotWithShape="1">
              <a:gsLst>
                <a:gs pos="14000">
                  <a:srgbClr val="D8000F"/>
                </a:gs>
                <a:gs pos="89000">
                  <a:srgbClr val="D8000F"/>
                </a:gs>
              </a:gsLst>
              <a:lin ang="0" scaled="1"/>
              <a:tileRect/>
            </a:gradFill>
            <a:ln w="25400" cap="flat">
              <a:solidFill>
                <a:srgbClr val="F5F2E9"/>
              </a:solidFill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sz="1400"/>
            </a:p>
          </p:txBody>
        </p:sp>
        <p:sp>
          <p:nvSpPr>
            <p:cNvPr id="22" name="文本框 21">
              <a:extLst>
                <a:ext uri="{FF2B5EF4-FFF2-40B4-BE49-F238E27FC236}">
                  <a16:creationId xmlns:a16="http://schemas.microsoft.com/office/drawing/2014/main" id="{6FC59634-EE84-1B16-733D-B82462C6D827}"/>
                </a:ext>
              </a:extLst>
            </p:cNvPr>
            <p:cNvSpPr txBox="1"/>
            <p:nvPr/>
          </p:nvSpPr>
          <p:spPr>
            <a:xfrm>
              <a:off x="5003805" y="3414527"/>
              <a:ext cx="2184388" cy="43413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b="1" dirty="0">
                  <a:solidFill>
                    <a:srgbClr val="F5F2E9"/>
                  </a:solidFill>
                </a:rPr>
                <a:t>添加标题文本</a:t>
              </a:r>
            </a:p>
          </p:txBody>
        </p:sp>
      </p:grpSp>
      <p:grpSp>
        <p:nvGrpSpPr>
          <p:cNvPr id="30" name="组合 29">
            <a:extLst>
              <a:ext uri="{FF2B5EF4-FFF2-40B4-BE49-F238E27FC236}">
                <a16:creationId xmlns:a16="http://schemas.microsoft.com/office/drawing/2014/main" id="{124D4051-638F-1A71-9C96-14E281D874FF}"/>
              </a:ext>
            </a:extLst>
          </p:cNvPr>
          <p:cNvGrpSpPr/>
          <p:nvPr/>
        </p:nvGrpSpPr>
        <p:grpSpPr>
          <a:xfrm>
            <a:off x="2801257" y="2112164"/>
            <a:ext cx="6589486" cy="1230466"/>
            <a:chOff x="-1527932" y="1918633"/>
            <a:chExt cx="6589486" cy="1230466"/>
          </a:xfrm>
        </p:grpSpPr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id="{D62E27F2-B0A7-B37B-C70C-EDD643B77C43}"/>
                </a:ext>
              </a:extLst>
            </p:cNvPr>
            <p:cNvSpPr txBox="1"/>
            <p:nvPr/>
          </p:nvSpPr>
          <p:spPr>
            <a:xfrm>
              <a:off x="-1527932" y="2318743"/>
              <a:ext cx="6589486" cy="83035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00" b="0" i="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100" dirty="0">
                  <a:solidFill>
                    <a:srgbClr val="F5F2E9"/>
                  </a:solidFill>
                  <a:sym typeface="HarmonyOS Sans SC Light" panose="00000400000000000000" pitchFamily="2" charset="-122"/>
                </a:rPr>
                <a:t>此处添加详细文本描述，建议与标题相关并符合整体语言风格，语言描述尽量简洁生动。尽量将每页幻灯片的字数控制在</a:t>
              </a:r>
              <a:r>
                <a:rPr lang="en-US" altLang="zh-CN" sz="1100" dirty="0">
                  <a:solidFill>
                    <a:srgbClr val="F5F2E9"/>
                  </a:solidFill>
                  <a:sym typeface="HarmonyOS Sans SC Light" panose="00000400000000000000" pitchFamily="2" charset="-122"/>
                </a:rPr>
                <a:t>200</a:t>
              </a:r>
              <a:r>
                <a:rPr lang="zh-CN" altLang="en-US" sz="1100" dirty="0">
                  <a:solidFill>
                    <a:srgbClr val="F5F2E9"/>
                  </a:solidFill>
                  <a:sym typeface="HarmonyOS Sans SC Light" panose="00000400000000000000" pitchFamily="2" charset="-122"/>
                </a:rPr>
                <a:t>字以内，据统计每页幻灯片的最好控制在</a:t>
              </a:r>
              <a:r>
                <a:rPr lang="en-US" altLang="zh-CN" sz="1100" dirty="0">
                  <a:solidFill>
                    <a:srgbClr val="F5F2E9"/>
                  </a:solidFill>
                  <a:sym typeface="HarmonyOS Sans SC Light" panose="00000400000000000000" pitchFamily="2" charset="-122"/>
                </a:rPr>
                <a:t>5</a:t>
              </a:r>
              <a:r>
                <a:rPr lang="zh-CN" altLang="en-US" sz="1100" dirty="0">
                  <a:solidFill>
                    <a:srgbClr val="F5F2E9"/>
                  </a:solidFill>
                  <a:sym typeface="HarmonyOS Sans SC Light" panose="00000400000000000000" pitchFamily="2" charset="-122"/>
                </a:rPr>
                <a:t>分钟之内。此处添加详细文本描述，建议与标题相关并符合整体语言风格，语言描述尽量简洁生动。</a:t>
              </a:r>
              <a:endParaRPr lang="en-US" altLang="zh-CN" sz="1100" dirty="0">
                <a:solidFill>
                  <a:srgbClr val="F5F2E9"/>
                </a:solidFill>
                <a:sym typeface="HarmonyOS Sans SC Light" panose="00000400000000000000" pitchFamily="2" charset="-122"/>
              </a:endParaRPr>
            </a:p>
          </p:txBody>
        </p:sp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6ABD65F6-6A54-208C-94EF-4BCE83651A14}"/>
                </a:ext>
              </a:extLst>
            </p:cNvPr>
            <p:cNvSpPr txBox="1"/>
            <p:nvPr/>
          </p:nvSpPr>
          <p:spPr>
            <a:xfrm>
              <a:off x="649026" y="1918633"/>
              <a:ext cx="2235567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2000" dirty="0">
                  <a:solidFill>
                    <a:srgbClr val="F5F2E9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sp>
        <p:nvSpPr>
          <p:cNvPr id="34" name="椭圆 33">
            <a:extLst>
              <a:ext uri="{FF2B5EF4-FFF2-40B4-BE49-F238E27FC236}">
                <a16:creationId xmlns:a16="http://schemas.microsoft.com/office/drawing/2014/main" id="{CF08F734-A6FD-305A-6261-FAD4DD73CDFA}"/>
              </a:ext>
            </a:extLst>
          </p:cNvPr>
          <p:cNvSpPr/>
          <p:nvPr/>
        </p:nvSpPr>
        <p:spPr>
          <a:xfrm>
            <a:off x="3657600" y="3676103"/>
            <a:ext cx="914400" cy="914400"/>
          </a:xfrm>
          <a:prstGeom prst="ellipse">
            <a:avLst/>
          </a:prstGeom>
          <a:gradFill flip="none" rotWithShape="1">
            <a:gsLst>
              <a:gs pos="14000">
                <a:srgbClr val="FFC000"/>
              </a:gs>
              <a:gs pos="89000">
                <a:srgbClr val="FFC000">
                  <a:alpha val="15000"/>
                </a:srgbClr>
              </a:gs>
            </a:gsLst>
            <a:lin ang="16200000" scaled="1"/>
            <a:tileRect/>
          </a:gradFill>
          <a:ln w="25400"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" name="椭圆 34">
            <a:extLst>
              <a:ext uri="{FF2B5EF4-FFF2-40B4-BE49-F238E27FC236}">
                <a16:creationId xmlns:a16="http://schemas.microsoft.com/office/drawing/2014/main" id="{F6F735CD-0088-5D81-5A81-03A8AC34F0B6}"/>
              </a:ext>
            </a:extLst>
          </p:cNvPr>
          <p:cNvSpPr/>
          <p:nvPr/>
        </p:nvSpPr>
        <p:spPr>
          <a:xfrm>
            <a:off x="5638800" y="3676103"/>
            <a:ext cx="914400" cy="914400"/>
          </a:xfrm>
          <a:prstGeom prst="ellipse">
            <a:avLst/>
          </a:prstGeom>
          <a:gradFill flip="none" rotWithShape="1">
            <a:gsLst>
              <a:gs pos="14000">
                <a:srgbClr val="D8000F"/>
              </a:gs>
              <a:gs pos="89000">
                <a:srgbClr val="D8000F">
                  <a:alpha val="15000"/>
                </a:srgbClr>
              </a:gs>
            </a:gsLst>
            <a:lin ang="0" scaled="1"/>
            <a:tileRect/>
          </a:gradFill>
          <a:ln w="25400" cap="flat">
            <a:solidFill>
              <a:srgbClr val="F5F2E9"/>
            </a:solidFill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sz="1400">
              <a:solidFill>
                <a:schemeClr val="bg1"/>
              </a:solidFill>
            </a:endParaRPr>
          </a:p>
        </p:txBody>
      </p:sp>
      <p:sp>
        <p:nvSpPr>
          <p:cNvPr id="36" name="椭圆 35">
            <a:extLst>
              <a:ext uri="{FF2B5EF4-FFF2-40B4-BE49-F238E27FC236}">
                <a16:creationId xmlns:a16="http://schemas.microsoft.com/office/drawing/2014/main" id="{A5082FC6-D67F-C68E-5CA1-160F1837F1B6}"/>
              </a:ext>
            </a:extLst>
          </p:cNvPr>
          <p:cNvSpPr/>
          <p:nvPr/>
        </p:nvSpPr>
        <p:spPr>
          <a:xfrm>
            <a:off x="7620000" y="3676103"/>
            <a:ext cx="914400" cy="914400"/>
          </a:xfrm>
          <a:prstGeom prst="ellipse">
            <a:avLst/>
          </a:prstGeom>
          <a:gradFill flip="none" rotWithShape="1">
            <a:gsLst>
              <a:gs pos="14000">
                <a:srgbClr val="FFC000"/>
              </a:gs>
              <a:gs pos="89000">
                <a:srgbClr val="FFC000">
                  <a:alpha val="15000"/>
                </a:srgbClr>
              </a:gs>
            </a:gsLst>
            <a:lin ang="16200000" scaled="1"/>
            <a:tileRect/>
          </a:gradFill>
          <a:ln w="25400"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" name="文本框 37">
            <a:extLst>
              <a:ext uri="{FF2B5EF4-FFF2-40B4-BE49-F238E27FC236}">
                <a16:creationId xmlns:a16="http://schemas.microsoft.com/office/drawing/2014/main" id="{A9C43A1E-8CE7-E389-A0EB-923041ABFFFE}"/>
              </a:ext>
            </a:extLst>
          </p:cNvPr>
          <p:cNvSpPr txBox="1"/>
          <p:nvPr/>
        </p:nvSpPr>
        <p:spPr>
          <a:xfrm>
            <a:off x="3022600" y="5350965"/>
            <a:ext cx="6146800" cy="57644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00" b="0" i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pPr algn="ctr"/>
            <a:r>
              <a:rPr lang="zh-CN" altLang="en-US" sz="1100" dirty="0">
                <a:sym typeface="HarmonyOS Sans SC Light" panose="00000400000000000000" pitchFamily="2" charset="-122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100" dirty="0">
                <a:sym typeface="HarmonyOS Sans SC Light" panose="00000400000000000000" pitchFamily="2" charset="-122"/>
              </a:rPr>
              <a:t>200</a:t>
            </a:r>
            <a:r>
              <a:rPr lang="zh-CN" altLang="en-US" sz="1100" dirty="0">
                <a:sym typeface="HarmonyOS Sans SC Light" panose="00000400000000000000" pitchFamily="2" charset="-122"/>
              </a:rPr>
              <a:t>字以内，据统计每页幻灯片的最好控制在</a:t>
            </a:r>
            <a:r>
              <a:rPr lang="en-US" altLang="zh-CN" sz="1100" dirty="0">
                <a:sym typeface="HarmonyOS Sans SC Light" panose="00000400000000000000" pitchFamily="2" charset="-122"/>
              </a:rPr>
              <a:t>5</a:t>
            </a:r>
            <a:r>
              <a:rPr lang="zh-CN" altLang="en-US" sz="1100" dirty="0">
                <a:sym typeface="HarmonyOS Sans SC Light" panose="00000400000000000000" pitchFamily="2" charset="-122"/>
              </a:rPr>
              <a:t>分钟之内。</a:t>
            </a:r>
            <a:endParaRPr lang="en-US" altLang="zh-CN" sz="1100" dirty="0">
              <a:sym typeface="HarmonyOS Sans SC Light" panose="00000400000000000000" pitchFamily="2" charset="-122"/>
            </a:endParaRPr>
          </a:p>
        </p:txBody>
      </p:sp>
      <p:sp>
        <p:nvSpPr>
          <p:cNvPr id="39" name="Freeform 320">
            <a:extLst>
              <a:ext uri="{FF2B5EF4-FFF2-40B4-BE49-F238E27FC236}">
                <a16:creationId xmlns:a16="http://schemas.microsoft.com/office/drawing/2014/main" id="{B9190C5C-BBF7-A57F-2A1B-757522CEAFAA}"/>
              </a:ext>
            </a:extLst>
          </p:cNvPr>
          <p:cNvSpPr>
            <a:spLocks noEditPoints="1"/>
          </p:cNvSpPr>
          <p:nvPr/>
        </p:nvSpPr>
        <p:spPr bwMode="auto">
          <a:xfrm>
            <a:off x="3904774" y="3906839"/>
            <a:ext cx="420051" cy="479646"/>
          </a:xfrm>
          <a:custGeom>
            <a:avLst/>
            <a:gdLst>
              <a:gd name="T0" fmla="*/ 152 w 185"/>
              <a:gd name="T1" fmla="*/ 33 h 211"/>
              <a:gd name="T2" fmla="*/ 33 w 185"/>
              <a:gd name="T3" fmla="*/ 33 h 211"/>
              <a:gd name="T4" fmla="*/ 33 w 185"/>
              <a:gd name="T5" fmla="*/ 151 h 211"/>
              <a:gd name="T6" fmla="*/ 93 w 185"/>
              <a:gd name="T7" fmla="*/ 211 h 211"/>
              <a:gd name="T8" fmla="*/ 152 w 185"/>
              <a:gd name="T9" fmla="*/ 151 h 211"/>
              <a:gd name="T10" fmla="*/ 152 w 185"/>
              <a:gd name="T11" fmla="*/ 33 h 211"/>
              <a:gd name="T12" fmla="*/ 56 w 185"/>
              <a:gd name="T13" fmla="*/ 128 h 211"/>
              <a:gd name="T14" fmla="*/ 56 w 185"/>
              <a:gd name="T15" fmla="*/ 55 h 211"/>
              <a:gd name="T16" fmla="*/ 129 w 185"/>
              <a:gd name="T17" fmla="*/ 55 h 211"/>
              <a:gd name="T18" fmla="*/ 129 w 185"/>
              <a:gd name="T19" fmla="*/ 128 h 211"/>
              <a:gd name="T20" fmla="*/ 56 w 185"/>
              <a:gd name="T21" fmla="*/ 128 h 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5" h="211">
                <a:moveTo>
                  <a:pt x="152" y="33"/>
                </a:moveTo>
                <a:cubicBezTo>
                  <a:pt x="119" y="0"/>
                  <a:pt x="66" y="0"/>
                  <a:pt x="33" y="33"/>
                </a:cubicBezTo>
                <a:cubicBezTo>
                  <a:pt x="0" y="65"/>
                  <a:pt x="0" y="119"/>
                  <a:pt x="33" y="151"/>
                </a:cubicBezTo>
                <a:cubicBezTo>
                  <a:pt x="93" y="211"/>
                  <a:pt x="93" y="211"/>
                  <a:pt x="93" y="211"/>
                </a:cubicBezTo>
                <a:cubicBezTo>
                  <a:pt x="152" y="151"/>
                  <a:pt x="152" y="151"/>
                  <a:pt x="152" y="151"/>
                </a:cubicBezTo>
                <a:cubicBezTo>
                  <a:pt x="185" y="119"/>
                  <a:pt x="185" y="65"/>
                  <a:pt x="152" y="33"/>
                </a:cubicBezTo>
                <a:close/>
                <a:moveTo>
                  <a:pt x="56" y="128"/>
                </a:moveTo>
                <a:cubicBezTo>
                  <a:pt x="36" y="108"/>
                  <a:pt x="36" y="76"/>
                  <a:pt x="56" y="55"/>
                </a:cubicBezTo>
                <a:cubicBezTo>
                  <a:pt x="76" y="35"/>
                  <a:pt x="109" y="35"/>
                  <a:pt x="129" y="55"/>
                </a:cubicBezTo>
                <a:cubicBezTo>
                  <a:pt x="149" y="76"/>
                  <a:pt x="149" y="108"/>
                  <a:pt x="129" y="128"/>
                </a:cubicBezTo>
                <a:cubicBezTo>
                  <a:pt x="109" y="149"/>
                  <a:pt x="76" y="149"/>
                  <a:pt x="56" y="12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89000">
                <a:schemeClr val="accent2">
                  <a:lumMod val="20000"/>
                  <a:lumOff val="80000"/>
                </a:schemeClr>
              </a:gs>
            </a:gsLst>
            <a:lin ang="5400000" scaled="1"/>
            <a:tileRect/>
          </a:gradFill>
          <a:ln>
            <a:noFill/>
          </a:ln>
        </p:spPr>
        <p:txBody>
          <a:bodyPr anchor="ctr" anchorCtr="1"/>
          <a:lstStyle/>
          <a:p>
            <a:pPr defTabSz="457200"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 sz="1327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  <p:grpSp>
        <p:nvGrpSpPr>
          <p:cNvPr id="40" name="Group 151">
            <a:extLst>
              <a:ext uri="{FF2B5EF4-FFF2-40B4-BE49-F238E27FC236}">
                <a16:creationId xmlns:a16="http://schemas.microsoft.com/office/drawing/2014/main" id="{2B4A631F-75A8-96F2-B620-4E396375F250}"/>
              </a:ext>
            </a:extLst>
          </p:cNvPr>
          <p:cNvGrpSpPr/>
          <p:nvPr/>
        </p:nvGrpSpPr>
        <p:grpSpPr>
          <a:xfrm>
            <a:off x="5904713" y="3931371"/>
            <a:ext cx="407974" cy="403863"/>
            <a:chOff x="5438775" y="5022487"/>
            <a:chExt cx="630238" cy="623887"/>
          </a:xfrm>
          <a:solidFill>
            <a:schemeClr val="accent3"/>
          </a:solidFill>
        </p:grpSpPr>
        <p:sp>
          <p:nvSpPr>
            <p:cNvPr id="41" name="Freeform 430">
              <a:extLst>
                <a:ext uri="{FF2B5EF4-FFF2-40B4-BE49-F238E27FC236}">
                  <a16:creationId xmlns:a16="http://schemas.microsoft.com/office/drawing/2014/main" id="{7EB6E1BB-42CB-A1E4-0B2B-33971C88B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8775" y="5063762"/>
              <a:ext cx="577850" cy="582612"/>
            </a:xfrm>
            <a:custGeom>
              <a:avLst/>
              <a:gdLst>
                <a:gd name="T0" fmla="*/ 128 w 154"/>
                <a:gd name="T1" fmla="*/ 155 h 155"/>
                <a:gd name="T2" fmla="*/ 26 w 154"/>
                <a:gd name="T3" fmla="*/ 155 h 155"/>
                <a:gd name="T4" fmla="*/ 0 w 154"/>
                <a:gd name="T5" fmla="*/ 129 h 155"/>
                <a:gd name="T6" fmla="*/ 0 w 154"/>
                <a:gd name="T7" fmla="*/ 26 h 155"/>
                <a:gd name="T8" fmla="*/ 26 w 154"/>
                <a:gd name="T9" fmla="*/ 0 h 155"/>
                <a:gd name="T10" fmla="*/ 84 w 154"/>
                <a:gd name="T11" fmla="*/ 0 h 155"/>
                <a:gd name="T12" fmla="*/ 90 w 154"/>
                <a:gd name="T13" fmla="*/ 6 h 155"/>
                <a:gd name="T14" fmla="*/ 84 w 154"/>
                <a:gd name="T15" fmla="*/ 12 h 155"/>
                <a:gd name="T16" fmla="*/ 26 w 154"/>
                <a:gd name="T17" fmla="*/ 12 h 155"/>
                <a:gd name="T18" fmla="*/ 12 w 154"/>
                <a:gd name="T19" fmla="*/ 26 h 155"/>
                <a:gd name="T20" fmla="*/ 12 w 154"/>
                <a:gd name="T21" fmla="*/ 129 h 155"/>
                <a:gd name="T22" fmla="*/ 26 w 154"/>
                <a:gd name="T23" fmla="*/ 143 h 155"/>
                <a:gd name="T24" fmla="*/ 128 w 154"/>
                <a:gd name="T25" fmla="*/ 143 h 155"/>
                <a:gd name="T26" fmla="*/ 142 w 154"/>
                <a:gd name="T27" fmla="*/ 129 h 155"/>
                <a:gd name="T28" fmla="*/ 142 w 154"/>
                <a:gd name="T29" fmla="*/ 78 h 155"/>
                <a:gd name="T30" fmla="*/ 148 w 154"/>
                <a:gd name="T31" fmla="*/ 72 h 155"/>
                <a:gd name="T32" fmla="*/ 154 w 154"/>
                <a:gd name="T33" fmla="*/ 78 h 155"/>
                <a:gd name="T34" fmla="*/ 154 w 154"/>
                <a:gd name="T35" fmla="*/ 129 h 155"/>
                <a:gd name="T36" fmla="*/ 128 w 154"/>
                <a:gd name="T37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4" h="155">
                  <a:moveTo>
                    <a:pt x="128" y="155"/>
                  </a:moveTo>
                  <a:cubicBezTo>
                    <a:pt x="26" y="155"/>
                    <a:pt x="26" y="155"/>
                    <a:pt x="26" y="155"/>
                  </a:cubicBezTo>
                  <a:cubicBezTo>
                    <a:pt x="12" y="155"/>
                    <a:pt x="0" y="143"/>
                    <a:pt x="0" y="129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2"/>
                    <a:pt x="12" y="0"/>
                    <a:pt x="26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7" y="0"/>
                    <a:pt x="90" y="3"/>
                    <a:pt x="90" y="6"/>
                  </a:cubicBezTo>
                  <a:cubicBezTo>
                    <a:pt x="90" y="10"/>
                    <a:pt x="87" y="12"/>
                    <a:pt x="84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18" y="12"/>
                    <a:pt x="12" y="19"/>
                    <a:pt x="12" y="26"/>
                  </a:cubicBezTo>
                  <a:cubicBezTo>
                    <a:pt x="12" y="129"/>
                    <a:pt x="12" y="129"/>
                    <a:pt x="12" y="129"/>
                  </a:cubicBezTo>
                  <a:cubicBezTo>
                    <a:pt x="12" y="136"/>
                    <a:pt x="18" y="143"/>
                    <a:pt x="26" y="143"/>
                  </a:cubicBezTo>
                  <a:cubicBezTo>
                    <a:pt x="128" y="143"/>
                    <a:pt x="128" y="143"/>
                    <a:pt x="128" y="143"/>
                  </a:cubicBezTo>
                  <a:cubicBezTo>
                    <a:pt x="136" y="143"/>
                    <a:pt x="142" y="136"/>
                    <a:pt x="142" y="129"/>
                  </a:cubicBezTo>
                  <a:cubicBezTo>
                    <a:pt x="142" y="78"/>
                    <a:pt x="142" y="78"/>
                    <a:pt x="142" y="78"/>
                  </a:cubicBezTo>
                  <a:cubicBezTo>
                    <a:pt x="142" y="75"/>
                    <a:pt x="145" y="72"/>
                    <a:pt x="148" y="72"/>
                  </a:cubicBezTo>
                  <a:cubicBezTo>
                    <a:pt x="152" y="72"/>
                    <a:pt x="154" y="75"/>
                    <a:pt x="154" y="78"/>
                  </a:cubicBezTo>
                  <a:cubicBezTo>
                    <a:pt x="154" y="129"/>
                    <a:pt x="154" y="129"/>
                    <a:pt x="154" y="129"/>
                  </a:cubicBezTo>
                  <a:cubicBezTo>
                    <a:pt x="154" y="143"/>
                    <a:pt x="143" y="155"/>
                    <a:pt x="128" y="155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89000">
                  <a:schemeClr val="accent2">
                    <a:lumMod val="60000"/>
                    <a:lumOff val="4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anchor="ctr" anchorCtr="1"/>
            <a:lstStyle/>
            <a:p>
              <a:pPr defTabSz="4572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327">
                <a:latin typeface="Calibri" panose="020F0502020204030204" pitchFamily="34" charset="0"/>
                <a:ea typeface="宋体" panose="02010600030101010101" pitchFamily="2" charset="-122"/>
              </a:endParaRPr>
            </a:p>
          </p:txBody>
        </p:sp>
        <p:sp>
          <p:nvSpPr>
            <p:cNvPr id="42" name="Freeform 431">
              <a:extLst>
                <a:ext uri="{FF2B5EF4-FFF2-40B4-BE49-F238E27FC236}">
                  <a16:creationId xmlns:a16="http://schemas.microsoft.com/office/drawing/2014/main" id="{89F538AC-05D0-81CE-A3CE-7D2C900EE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8513" y="5022487"/>
              <a:ext cx="190500" cy="192087"/>
            </a:xfrm>
            <a:custGeom>
              <a:avLst/>
              <a:gdLst>
                <a:gd name="T0" fmla="*/ 46 w 51"/>
                <a:gd name="T1" fmla="*/ 15 h 51"/>
                <a:gd name="T2" fmla="*/ 36 w 51"/>
                <a:gd name="T3" fmla="*/ 5 h 51"/>
                <a:gd name="T4" fmla="*/ 23 w 51"/>
                <a:gd name="T5" fmla="*/ 0 h 51"/>
                <a:gd name="T6" fmla="*/ 11 w 51"/>
                <a:gd name="T7" fmla="*/ 5 h 51"/>
                <a:gd name="T8" fmla="*/ 1 w 51"/>
                <a:gd name="T9" fmla="*/ 15 h 51"/>
                <a:gd name="T10" fmla="*/ 1 w 51"/>
                <a:gd name="T11" fmla="*/ 21 h 51"/>
                <a:gd name="T12" fmla="*/ 31 w 51"/>
                <a:gd name="T13" fmla="*/ 50 h 51"/>
                <a:gd name="T14" fmla="*/ 33 w 51"/>
                <a:gd name="T15" fmla="*/ 51 h 51"/>
                <a:gd name="T16" fmla="*/ 36 w 51"/>
                <a:gd name="T17" fmla="*/ 50 h 51"/>
                <a:gd name="T18" fmla="*/ 46 w 51"/>
                <a:gd name="T19" fmla="*/ 40 h 51"/>
                <a:gd name="T20" fmla="*/ 51 w 51"/>
                <a:gd name="T21" fmla="*/ 28 h 51"/>
                <a:gd name="T22" fmla="*/ 46 w 51"/>
                <a:gd name="T23" fmla="*/ 1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51">
                  <a:moveTo>
                    <a:pt x="46" y="15"/>
                  </a:moveTo>
                  <a:cubicBezTo>
                    <a:pt x="36" y="5"/>
                    <a:pt x="36" y="5"/>
                    <a:pt x="36" y="5"/>
                  </a:cubicBezTo>
                  <a:cubicBezTo>
                    <a:pt x="32" y="2"/>
                    <a:pt x="28" y="0"/>
                    <a:pt x="23" y="0"/>
                  </a:cubicBezTo>
                  <a:cubicBezTo>
                    <a:pt x="19" y="0"/>
                    <a:pt x="14" y="2"/>
                    <a:pt x="11" y="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6"/>
                    <a:pt x="0" y="19"/>
                    <a:pt x="1" y="21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1" y="50"/>
                    <a:pt x="32" y="51"/>
                    <a:pt x="33" y="51"/>
                  </a:cubicBezTo>
                  <a:cubicBezTo>
                    <a:pt x="34" y="51"/>
                    <a:pt x="35" y="50"/>
                    <a:pt x="36" y="5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9" y="37"/>
                    <a:pt x="51" y="32"/>
                    <a:pt x="51" y="28"/>
                  </a:cubicBezTo>
                  <a:cubicBezTo>
                    <a:pt x="51" y="23"/>
                    <a:pt x="49" y="19"/>
                    <a:pt x="46" y="15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89000">
                  <a:schemeClr val="accent2">
                    <a:lumMod val="60000"/>
                    <a:lumOff val="4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anchor="ctr" anchorCtr="1"/>
            <a:lstStyle/>
            <a:p>
              <a:pPr defTabSz="4572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327">
                <a:latin typeface="Calibri" panose="020F0502020204030204" pitchFamily="34" charset="0"/>
                <a:ea typeface="宋体" panose="02010600030101010101" pitchFamily="2" charset="-122"/>
              </a:endParaRPr>
            </a:p>
          </p:txBody>
        </p:sp>
        <p:sp>
          <p:nvSpPr>
            <p:cNvPr id="43" name="Freeform 432">
              <a:extLst>
                <a:ext uri="{FF2B5EF4-FFF2-40B4-BE49-F238E27FC236}">
                  <a16:creationId xmlns:a16="http://schemas.microsoft.com/office/drawing/2014/main" id="{4938AB7A-B7D4-A919-4D37-2C31A4E02C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22925" y="5109800"/>
              <a:ext cx="360363" cy="344487"/>
            </a:xfrm>
            <a:custGeom>
              <a:avLst/>
              <a:gdLst>
                <a:gd name="T0" fmla="*/ 95 w 96"/>
                <a:gd name="T1" fmla="*/ 29 h 92"/>
                <a:gd name="T2" fmla="*/ 66 w 96"/>
                <a:gd name="T3" fmla="*/ 2 h 92"/>
                <a:gd name="T4" fmla="*/ 61 w 96"/>
                <a:gd name="T5" fmla="*/ 2 h 92"/>
                <a:gd name="T6" fmla="*/ 14 w 96"/>
                <a:gd name="T7" fmla="*/ 48 h 92"/>
                <a:gd name="T8" fmla="*/ 13 w 96"/>
                <a:gd name="T9" fmla="*/ 50 h 92"/>
                <a:gd name="T10" fmla="*/ 1 w 96"/>
                <a:gd name="T11" fmla="*/ 87 h 92"/>
                <a:gd name="T12" fmla="*/ 2 w 96"/>
                <a:gd name="T13" fmla="*/ 91 h 92"/>
                <a:gd name="T14" fmla="*/ 5 w 96"/>
                <a:gd name="T15" fmla="*/ 92 h 92"/>
                <a:gd name="T16" fmla="*/ 6 w 96"/>
                <a:gd name="T17" fmla="*/ 92 h 92"/>
                <a:gd name="T18" fmla="*/ 47 w 96"/>
                <a:gd name="T19" fmla="*/ 77 h 92"/>
                <a:gd name="T20" fmla="*/ 49 w 96"/>
                <a:gd name="T21" fmla="*/ 77 h 92"/>
                <a:gd name="T22" fmla="*/ 95 w 96"/>
                <a:gd name="T23" fmla="*/ 35 h 92"/>
                <a:gd name="T24" fmla="*/ 96 w 96"/>
                <a:gd name="T25" fmla="*/ 32 h 92"/>
                <a:gd name="T26" fmla="*/ 95 w 96"/>
                <a:gd name="T27" fmla="*/ 29 h 92"/>
                <a:gd name="T28" fmla="*/ 22 w 96"/>
                <a:gd name="T29" fmla="*/ 82 h 92"/>
                <a:gd name="T30" fmla="*/ 11 w 96"/>
                <a:gd name="T31" fmla="*/ 70 h 92"/>
                <a:gd name="T32" fmla="*/ 17 w 96"/>
                <a:gd name="T33" fmla="*/ 51 h 92"/>
                <a:gd name="T34" fmla="*/ 42 w 96"/>
                <a:gd name="T35" fmla="*/ 76 h 92"/>
                <a:gd name="T36" fmla="*/ 22 w 96"/>
                <a:gd name="T37" fmla="*/ 8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6" h="92">
                  <a:moveTo>
                    <a:pt x="95" y="29"/>
                  </a:moveTo>
                  <a:cubicBezTo>
                    <a:pt x="66" y="2"/>
                    <a:pt x="66" y="2"/>
                    <a:pt x="66" y="2"/>
                  </a:cubicBezTo>
                  <a:cubicBezTo>
                    <a:pt x="65" y="0"/>
                    <a:pt x="62" y="0"/>
                    <a:pt x="61" y="2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49"/>
                    <a:pt x="14" y="49"/>
                    <a:pt x="13" y="50"/>
                  </a:cubicBezTo>
                  <a:cubicBezTo>
                    <a:pt x="1" y="87"/>
                    <a:pt x="1" y="87"/>
                    <a:pt x="1" y="87"/>
                  </a:cubicBezTo>
                  <a:cubicBezTo>
                    <a:pt x="0" y="89"/>
                    <a:pt x="1" y="90"/>
                    <a:pt x="2" y="91"/>
                  </a:cubicBezTo>
                  <a:cubicBezTo>
                    <a:pt x="3" y="92"/>
                    <a:pt x="4" y="92"/>
                    <a:pt x="5" y="92"/>
                  </a:cubicBezTo>
                  <a:cubicBezTo>
                    <a:pt x="5" y="92"/>
                    <a:pt x="6" y="92"/>
                    <a:pt x="6" y="92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8" y="77"/>
                    <a:pt x="48" y="77"/>
                    <a:pt x="49" y="77"/>
                  </a:cubicBezTo>
                  <a:cubicBezTo>
                    <a:pt x="95" y="35"/>
                    <a:pt x="95" y="35"/>
                    <a:pt x="95" y="35"/>
                  </a:cubicBezTo>
                  <a:cubicBezTo>
                    <a:pt x="96" y="34"/>
                    <a:pt x="96" y="33"/>
                    <a:pt x="96" y="32"/>
                  </a:cubicBezTo>
                  <a:cubicBezTo>
                    <a:pt x="96" y="31"/>
                    <a:pt x="96" y="30"/>
                    <a:pt x="95" y="29"/>
                  </a:cubicBezTo>
                  <a:close/>
                  <a:moveTo>
                    <a:pt x="22" y="82"/>
                  </a:moveTo>
                  <a:cubicBezTo>
                    <a:pt x="11" y="70"/>
                    <a:pt x="11" y="70"/>
                    <a:pt x="11" y="70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42" y="76"/>
                    <a:pt x="42" y="76"/>
                    <a:pt x="42" y="76"/>
                  </a:cubicBezTo>
                  <a:lnTo>
                    <a:pt x="22" y="8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89000">
                  <a:schemeClr val="accent2">
                    <a:lumMod val="60000"/>
                    <a:lumOff val="4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anchor="ctr" anchorCtr="1"/>
            <a:lstStyle/>
            <a:p>
              <a:pPr defTabSz="4572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327">
                <a:latin typeface="Calibri" panose="020F0502020204030204" pitchFamily="34" charset="0"/>
                <a:ea typeface="宋体" panose="02010600030101010101" pitchFamily="2" charset="-122"/>
              </a:endParaRPr>
            </a:p>
          </p:txBody>
        </p:sp>
      </p:grpSp>
      <p:grpSp>
        <p:nvGrpSpPr>
          <p:cNvPr id="44" name="Group 191">
            <a:extLst>
              <a:ext uri="{FF2B5EF4-FFF2-40B4-BE49-F238E27FC236}">
                <a16:creationId xmlns:a16="http://schemas.microsoft.com/office/drawing/2014/main" id="{4282B61A-400B-7C3E-A182-7B5B47427F61}"/>
              </a:ext>
            </a:extLst>
          </p:cNvPr>
          <p:cNvGrpSpPr/>
          <p:nvPr/>
        </p:nvGrpSpPr>
        <p:grpSpPr>
          <a:xfrm>
            <a:off x="7874000" y="3904270"/>
            <a:ext cx="406400" cy="388134"/>
            <a:chOff x="5400675" y="6006737"/>
            <a:chExt cx="706438" cy="674688"/>
          </a:xfrm>
          <a:solidFill>
            <a:schemeClr val="accent3"/>
          </a:solidFill>
        </p:grpSpPr>
        <p:sp>
          <p:nvSpPr>
            <p:cNvPr id="45" name="Freeform 467">
              <a:extLst>
                <a:ext uri="{FF2B5EF4-FFF2-40B4-BE49-F238E27FC236}">
                  <a16:creationId xmlns:a16="http://schemas.microsoft.com/office/drawing/2014/main" id="{19092F6E-C9AA-0D86-63DC-4CD8D61A4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0675" y="6006737"/>
              <a:ext cx="706438" cy="330200"/>
            </a:xfrm>
            <a:custGeom>
              <a:avLst/>
              <a:gdLst>
                <a:gd name="T0" fmla="*/ 185 w 188"/>
                <a:gd name="T1" fmla="*/ 77 h 88"/>
                <a:gd name="T2" fmla="*/ 163 w 188"/>
                <a:gd name="T3" fmla="*/ 58 h 88"/>
                <a:gd name="T4" fmla="*/ 163 w 188"/>
                <a:gd name="T5" fmla="*/ 7 h 88"/>
                <a:gd name="T6" fmla="*/ 142 w 188"/>
                <a:gd name="T7" fmla="*/ 7 h 88"/>
                <a:gd name="T8" fmla="*/ 142 w 188"/>
                <a:gd name="T9" fmla="*/ 40 h 88"/>
                <a:gd name="T10" fmla="*/ 94 w 188"/>
                <a:gd name="T11" fmla="*/ 0 h 88"/>
                <a:gd name="T12" fmla="*/ 3 w 188"/>
                <a:gd name="T13" fmla="*/ 77 h 88"/>
                <a:gd name="T14" fmla="*/ 2 w 188"/>
                <a:gd name="T15" fmla="*/ 85 h 88"/>
                <a:gd name="T16" fmla="*/ 7 w 188"/>
                <a:gd name="T17" fmla="*/ 87 h 88"/>
                <a:gd name="T18" fmla="*/ 10 w 188"/>
                <a:gd name="T19" fmla="*/ 86 h 88"/>
                <a:gd name="T20" fmla="*/ 94 w 188"/>
                <a:gd name="T21" fmla="*/ 16 h 88"/>
                <a:gd name="T22" fmla="*/ 178 w 188"/>
                <a:gd name="T23" fmla="*/ 86 h 88"/>
                <a:gd name="T24" fmla="*/ 186 w 188"/>
                <a:gd name="T25" fmla="*/ 85 h 88"/>
                <a:gd name="T26" fmla="*/ 185 w 188"/>
                <a:gd name="T27" fmla="*/ 7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8" h="88">
                  <a:moveTo>
                    <a:pt x="185" y="77"/>
                  </a:moveTo>
                  <a:cubicBezTo>
                    <a:pt x="163" y="58"/>
                    <a:pt x="163" y="58"/>
                    <a:pt x="163" y="58"/>
                  </a:cubicBezTo>
                  <a:cubicBezTo>
                    <a:pt x="163" y="7"/>
                    <a:pt x="163" y="7"/>
                    <a:pt x="163" y="7"/>
                  </a:cubicBezTo>
                  <a:cubicBezTo>
                    <a:pt x="142" y="7"/>
                    <a:pt x="142" y="7"/>
                    <a:pt x="142" y="7"/>
                  </a:cubicBezTo>
                  <a:cubicBezTo>
                    <a:pt x="142" y="40"/>
                    <a:pt x="142" y="40"/>
                    <a:pt x="142" y="4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0" y="79"/>
                    <a:pt x="0" y="83"/>
                    <a:pt x="2" y="85"/>
                  </a:cubicBezTo>
                  <a:cubicBezTo>
                    <a:pt x="3" y="87"/>
                    <a:pt x="5" y="87"/>
                    <a:pt x="7" y="87"/>
                  </a:cubicBezTo>
                  <a:cubicBezTo>
                    <a:pt x="8" y="87"/>
                    <a:pt x="9" y="87"/>
                    <a:pt x="10" y="8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178" y="86"/>
                    <a:pt x="178" y="86"/>
                    <a:pt x="178" y="86"/>
                  </a:cubicBezTo>
                  <a:cubicBezTo>
                    <a:pt x="180" y="88"/>
                    <a:pt x="184" y="88"/>
                    <a:pt x="186" y="85"/>
                  </a:cubicBezTo>
                  <a:cubicBezTo>
                    <a:pt x="188" y="83"/>
                    <a:pt x="188" y="79"/>
                    <a:pt x="185" y="7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89000">
                  <a:schemeClr val="accent2">
                    <a:lumMod val="20000"/>
                    <a:lumOff val="8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anchor="ctr" anchorCtr="1"/>
            <a:lstStyle/>
            <a:p>
              <a:pPr defTabSz="4572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327">
                <a:latin typeface="Calibri" panose="020F0502020204030204" pitchFamily="34" charset="0"/>
                <a:ea typeface="宋体" panose="02010600030101010101" pitchFamily="2" charset="-122"/>
              </a:endParaRPr>
            </a:p>
          </p:txBody>
        </p:sp>
        <p:sp>
          <p:nvSpPr>
            <p:cNvPr id="46" name="Freeform 468">
              <a:extLst>
                <a:ext uri="{FF2B5EF4-FFF2-40B4-BE49-F238E27FC236}">
                  <a16:creationId xmlns:a16="http://schemas.microsoft.com/office/drawing/2014/main" id="{DA9F95B1-6A5E-A933-C5B5-EB3679DE3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9888" y="6125800"/>
              <a:ext cx="608013" cy="555625"/>
            </a:xfrm>
            <a:custGeom>
              <a:avLst/>
              <a:gdLst>
                <a:gd name="T0" fmla="*/ 85 w 162"/>
                <a:gd name="T1" fmla="*/ 2 h 148"/>
                <a:gd name="T2" fmla="*/ 77 w 162"/>
                <a:gd name="T3" fmla="*/ 2 h 148"/>
                <a:gd name="T4" fmla="*/ 2 w 162"/>
                <a:gd name="T5" fmla="*/ 65 h 148"/>
                <a:gd name="T6" fmla="*/ 0 w 162"/>
                <a:gd name="T7" fmla="*/ 69 h 148"/>
                <a:gd name="T8" fmla="*/ 0 w 162"/>
                <a:gd name="T9" fmla="*/ 142 h 148"/>
                <a:gd name="T10" fmla="*/ 6 w 162"/>
                <a:gd name="T11" fmla="*/ 148 h 148"/>
                <a:gd name="T12" fmla="*/ 55 w 162"/>
                <a:gd name="T13" fmla="*/ 148 h 148"/>
                <a:gd name="T14" fmla="*/ 61 w 162"/>
                <a:gd name="T15" fmla="*/ 142 h 148"/>
                <a:gd name="T16" fmla="*/ 61 w 162"/>
                <a:gd name="T17" fmla="*/ 96 h 148"/>
                <a:gd name="T18" fmla="*/ 66 w 162"/>
                <a:gd name="T19" fmla="*/ 91 h 148"/>
                <a:gd name="T20" fmla="*/ 95 w 162"/>
                <a:gd name="T21" fmla="*/ 91 h 148"/>
                <a:gd name="T22" fmla="*/ 100 w 162"/>
                <a:gd name="T23" fmla="*/ 96 h 148"/>
                <a:gd name="T24" fmla="*/ 100 w 162"/>
                <a:gd name="T25" fmla="*/ 142 h 148"/>
                <a:gd name="T26" fmla="*/ 106 w 162"/>
                <a:gd name="T27" fmla="*/ 148 h 148"/>
                <a:gd name="T28" fmla="*/ 156 w 162"/>
                <a:gd name="T29" fmla="*/ 148 h 148"/>
                <a:gd name="T30" fmla="*/ 162 w 162"/>
                <a:gd name="T31" fmla="*/ 142 h 148"/>
                <a:gd name="T32" fmla="*/ 162 w 162"/>
                <a:gd name="T33" fmla="*/ 69 h 148"/>
                <a:gd name="T34" fmla="*/ 160 w 162"/>
                <a:gd name="T35" fmla="*/ 65 h 148"/>
                <a:gd name="T36" fmla="*/ 85 w 162"/>
                <a:gd name="T37" fmla="*/ 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2" h="148">
                  <a:moveTo>
                    <a:pt x="85" y="2"/>
                  </a:moveTo>
                  <a:cubicBezTo>
                    <a:pt x="83" y="0"/>
                    <a:pt x="79" y="0"/>
                    <a:pt x="77" y="2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1" y="66"/>
                    <a:pt x="0" y="68"/>
                    <a:pt x="0" y="69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6"/>
                    <a:pt x="3" y="148"/>
                    <a:pt x="6" y="148"/>
                  </a:cubicBezTo>
                  <a:cubicBezTo>
                    <a:pt x="55" y="148"/>
                    <a:pt x="55" y="148"/>
                    <a:pt x="55" y="148"/>
                  </a:cubicBezTo>
                  <a:cubicBezTo>
                    <a:pt x="58" y="148"/>
                    <a:pt x="61" y="146"/>
                    <a:pt x="61" y="142"/>
                  </a:cubicBezTo>
                  <a:cubicBezTo>
                    <a:pt x="61" y="96"/>
                    <a:pt x="61" y="96"/>
                    <a:pt x="61" y="96"/>
                  </a:cubicBezTo>
                  <a:cubicBezTo>
                    <a:pt x="61" y="93"/>
                    <a:pt x="63" y="91"/>
                    <a:pt x="66" y="91"/>
                  </a:cubicBezTo>
                  <a:cubicBezTo>
                    <a:pt x="95" y="91"/>
                    <a:pt x="95" y="91"/>
                    <a:pt x="95" y="91"/>
                  </a:cubicBezTo>
                  <a:cubicBezTo>
                    <a:pt x="97" y="91"/>
                    <a:pt x="100" y="93"/>
                    <a:pt x="100" y="96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6"/>
                    <a:pt x="102" y="148"/>
                    <a:pt x="106" y="148"/>
                  </a:cubicBezTo>
                  <a:cubicBezTo>
                    <a:pt x="156" y="148"/>
                    <a:pt x="156" y="148"/>
                    <a:pt x="156" y="148"/>
                  </a:cubicBezTo>
                  <a:cubicBezTo>
                    <a:pt x="159" y="148"/>
                    <a:pt x="162" y="146"/>
                    <a:pt x="162" y="142"/>
                  </a:cubicBezTo>
                  <a:cubicBezTo>
                    <a:pt x="162" y="69"/>
                    <a:pt x="162" y="69"/>
                    <a:pt x="162" y="69"/>
                  </a:cubicBezTo>
                  <a:cubicBezTo>
                    <a:pt x="162" y="68"/>
                    <a:pt x="161" y="66"/>
                    <a:pt x="160" y="65"/>
                  </a:cubicBezTo>
                  <a:lnTo>
                    <a:pt x="85" y="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89000">
                  <a:schemeClr val="accent2">
                    <a:lumMod val="20000"/>
                    <a:lumOff val="8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anchor="ctr" anchorCtr="1"/>
            <a:lstStyle/>
            <a:p>
              <a:pPr defTabSz="4572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327">
                <a:latin typeface="Calibri" panose="020F0502020204030204" pitchFamily="34" charset="0"/>
                <a:ea typeface="宋体" panose="02010600030101010101" pitchFamily="2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303212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8000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组合 19">
            <a:extLst>
              <a:ext uri="{FF2B5EF4-FFF2-40B4-BE49-F238E27FC236}">
                <a16:creationId xmlns:a16="http://schemas.microsoft.com/office/drawing/2014/main" id="{E3C2527E-AC0F-C474-2437-A9925290155F}"/>
              </a:ext>
            </a:extLst>
          </p:cNvPr>
          <p:cNvGrpSpPr/>
          <p:nvPr/>
        </p:nvGrpSpPr>
        <p:grpSpPr>
          <a:xfrm>
            <a:off x="4114800" y="298087"/>
            <a:ext cx="3962400" cy="571242"/>
            <a:chOff x="3767182" y="3295859"/>
            <a:chExt cx="4657636" cy="671469"/>
          </a:xfrm>
        </p:grpSpPr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71743B8F-2870-14C4-A732-A5A40C70DE98}"/>
                </a:ext>
              </a:extLst>
            </p:cNvPr>
            <p:cNvSpPr/>
            <p:nvPr/>
          </p:nvSpPr>
          <p:spPr>
            <a:xfrm>
              <a:off x="3767182" y="3295859"/>
              <a:ext cx="4657636" cy="671469"/>
            </a:xfrm>
            <a:custGeom>
              <a:avLst/>
              <a:gdLst>
                <a:gd name="connsiteX0" fmla="*/ 377878 w 4657636"/>
                <a:gd name="connsiteY0" fmla="*/ 0 h 671469"/>
                <a:gd name="connsiteX1" fmla="*/ 491968 w 4657636"/>
                <a:gd name="connsiteY1" fmla="*/ 0 h 671469"/>
                <a:gd name="connsiteX2" fmla="*/ 741542 w 4657636"/>
                <a:gd name="connsiteY2" fmla="*/ 0 h 671469"/>
                <a:gd name="connsiteX3" fmla="*/ 918991 w 4657636"/>
                <a:gd name="connsiteY3" fmla="*/ 0 h 671469"/>
                <a:gd name="connsiteX4" fmla="*/ 1033081 w 4657636"/>
                <a:gd name="connsiteY4" fmla="*/ 0 h 671469"/>
                <a:gd name="connsiteX5" fmla="*/ 1210529 w 4657636"/>
                <a:gd name="connsiteY5" fmla="*/ 0 h 671469"/>
                <a:gd name="connsiteX6" fmla="*/ 1282655 w 4657636"/>
                <a:gd name="connsiteY6" fmla="*/ 0 h 671469"/>
                <a:gd name="connsiteX7" fmla="*/ 1460104 w 4657636"/>
                <a:gd name="connsiteY7" fmla="*/ 0 h 671469"/>
                <a:gd name="connsiteX8" fmla="*/ 1574194 w 4657636"/>
                <a:gd name="connsiteY8" fmla="*/ 0 h 671469"/>
                <a:gd name="connsiteX9" fmla="*/ 1751642 w 4657636"/>
                <a:gd name="connsiteY9" fmla="*/ 0 h 671469"/>
                <a:gd name="connsiteX10" fmla="*/ 1823768 w 4657636"/>
                <a:gd name="connsiteY10" fmla="*/ 0 h 671469"/>
                <a:gd name="connsiteX11" fmla="*/ 2001217 w 4657636"/>
                <a:gd name="connsiteY11" fmla="*/ 0 h 671469"/>
                <a:gd name="connsiteX12" fmla="*/ 2115307 w 4657636"/>
                <a:gd name="connsiteY12" fmla="*/ 0 h 671469"/>
                <a:gd name="connsiteX13" fmla="*/ 2292754 w 4657636"/>
                <a:gd name="connsiteY13" fmla="*/ 0 h 671469"/>
                <a:gd name="connsiteX14" fmla="*/ 2364881 w 4657636"/>
                <a:gd name="connsiteY14" fmla="*/ 0 h 671469"/>
                <a:gd name="connsiteX15" fmla="*/ 2542328 w 4657636"/>
                <a:gd name="connsiteY15" fmla="*/ 0 h 671469"/>
                <a:gd name="connsiteX16" fmla="*/ 2656420 w 4657636"/>
                <a:gd name="connsiteY16" fmla="*/ 0 h 671469"/>
                <a:gd name="connsiteX17" fmla="*/ 2833867 w 4657636"/>
                <a:gd name="connsiteY17" fmla="*/ 0 h 671469"/>
                <a:gd name="connsiteX18" fmla="*/ 2905995 w 4657636"/>
                <a:gd name="connsiteY18" fmla="*/ 0 h 671469"/>
                <a:gd name="connsiteX19" fmla="*/ 3083441 w 4657636"/>
                <a:gd name="connsiteY19" fmla="*/ 0 h 671469"/>
                <a:gd name="connsiteX20" fmla="*/ 3197533 w 4657636"/>
                <a:gd name="connsiteY20" fmla="*/ 0 h 671469"/>
                <a:gd name="connsiteX21" fmla="*/ 3374980 w 4657636"/>
                <a:gd name="connsiteY21" fmla="*/ 0 h 671469"/>
                <a:gd name="connsiteX22" fmla="*/ 3447108 w 4657636"/>
                <a:gd name="connsiteY22" fmla="*/ 0 h 671469"/>
                <a:gd name="connsiteX23" fmla="*/ 3624554 w 4657636"/>
                <a:gd name="connsiteY23" fmla="*/ 0 h 671469"/>
                <a:gd name="connsiteX24" fmla="*/ 3738646 w 4657636"/>
                <a:gd name="connsiteY24" fmla="*/ 0 h 671469"/>
                <a:gd name="connsiteX25" fmla="*/ 3916093 w 4657636"/>
                <a:gd name="connsiteY25" fmla="*/ 0 h 671469"/>
                <a:gd name="connsiteX26" fmla="*/ 4165667 w 4657636"/>
                <a:gd name="connsiteY26" fmla="*/ 0 h 671469"/>
                <a:gd name="connsiteX27" fmla="*/ 4279759 w 4657636"/>
                <a:gd name="connsiteY27" fmla="*/ 0 h 671469"/>
                <a:gd name="connsiteX28" fmla="*/ 4313813 w 4657636"/>
                <a:gd name="connsiteY28" fmla="*/ 34054 h 671469"/>
                <a:gd name="connsiteX29" fmla="*/ 4313813 w 4657636"/>
                <a:gd name="connsiteY29" fmla="*/ 41936 h 671469"/>
                <a:gd name="connsiteX30" fmla="*/ 4337572 w 4657636"/>
                <a:gd name="connsiteY30" fmla="*/ 65695 h 671469"/>
                <a:gd name="connsiteX31" fmla="*/ 4358464 w 4657636"/>
                <a:gd name="connsiteY31" fmla="*/ 65695 h 671469"/>
                <a:gd name="connsiteX32" fmla="*/ 4462663 w 4657636"/>
                <a:gd name="connsiteY32" fmla="*/ 147229 h 671469"/>
                <a:gd name="connsiteX33" fmla="*/ 4485743 w 4657636"/>
                <a:gd name="connsiteY33" fmla="*/ 165331 h 671469"/>
                <a:gd name="connsiteX34" fmla="*/ 4486648 w 4657636"/>
                <a:gd name="connsiteY34" fmla="*/ 165331 h 671469"/>
                <a:gd name="connsiteX35" fmla="*/ 4488949 w 4657636"/>
                <a:gd name="connsiteY35" fmla="*/ 165293 h 671469"/>
                <a:gd name="connsiteX36" fmla="*/ 4489628 w 4657636"/>
                <a:gd name="connsiteY36" fmla="*/ 165293 h 671469"/>
                <a:gd name="connsiteX37" fmla="*/ 4657636 w 4657636"/>
                <a:gd name="connsiteY37" fmla="*/ 335753 h 671469"/>
                <a:gd name="connsiteX38" fmla="*/ 4489628 w 4657636"/>
                <a:gd name="connsiteY38" fmla="*/ 506251 h 671469"/>
                <a:gd name="connsiteX39" fmla="*/ 4488949 w 4657636"/>
                <a:gd name="connsiteY39" fmla="*/ 506251 h 671469"/>
                <a:gd name="connsiteX40" fmla="*/ 4486648 w 4657636"/>
                <a:gd name="connsiteY40" fmla="*/ 506213 h 671469"/>
                <a:gd name="connsiteX41" fmla="*/ 4485743 w 4657636"/>
                <a:gd name="connsiteY41" fmla="*/ 506213 h 671469"/>
                <a:gd name="connsiteX42" fmla="*/ 4462663 w 4657636"/>
                <a:gd name="connsiteY42" fmla="*/ 524278 h 671469"/>
                <a:gd name="connsiteX43" fmla="*/ 4358464 w 4657636"/>
                <a:gd name="connsiteY43" fmla="*/ 605811 h 671469"/>
                <a:gd name="connsiteX44" fmla="*/ 4337572 w 4657636"/>
                <a:gd name="connsiteY44" fmla="*/ 605811 h 671469"/>
                <a:gd name="connsiteX45" fmla="*/ 4313813 w 4657636"/>
                <a:gd name="connsiteY45" fmla="*/ 629570 h 671469"/>
                <a:gd name="connsiteX46" fmla="*/ 4313813 w 4657636"/>
                <a:gd name="connsiteY46" fmla="*/ 637415 h 671469"/>
                <a:gd name="connsiteX47" fmla="*/ 4279759 w 4657636"/>
                <a:gd name="connsiteY47" fmla="*/ 671469 h 671469"/>
                <a:gd name="connsiteX48" fmla="*/ 4165667 w 4657636"/>
                <a:gd name="connsiteY48" fmla="*/ 671469 h 671469"/>
                <a:gd name="connsiteX49" fmla="*/ 4165576 w 4657636"/>
                <a:gd name="connsiteY49" fmla="*/ 671469 h 671469"/>
                <a:gd name="connsiteX50" fmla="*/ 3916093 w 4657636"/>
                <a:gd name="connsiteY50" fmla="*/ 671469 h 671469"/>
                <a:gd name="connsiteX51" fmla="*/ 3738646 w 4657636"/>
                <a:gd name="connsiteY51" fmla="*/ 671469 h 671469"/>
                <a:gd name="connsiteX52" fmla="*/ 3624554 w 4657636"/>
                <a:gd name="connsiteY52" fmla="*/ 671469 h 671469"/>
                <a:gd name="connsiteX53" fmla="*/ 3624463 w 4657636"/>
                <a:gd name="connsiteY53" fmla="*/ 671469 h 671469"/>
                <a:gd name="connsiteX54" fmla="*/ 3447108 w 4657636"/>
                <a:gd name="connsiteY54" fmla="*/ 671469 h 671469"/>
                <a:gd name="connsiteX55" fmla="*/ 3447016 w 4657636"/>
                <a:gd name="connsiteY55" fmla="*/ 671469 h 671469"/>
                <a:gd name="connsiteX56" fmla="*/ 3374980 w 4657636"/>
                <a:gd name="connsiteY56" fmla="*/ 671469 h 671469"/>
                <a:gd name="connsiteX57" fmla="*/ 3197533 w 4657636"/>
                <a:gd name="connsiteY57" fmla="*/ 671469 h 671469"/>
                <a:gd name="connsiteX58" fmla="*/ 3083441 w 4657636"/>
                <a:gd name="connsiteY58" fmla="*/ 671469 h 671469"/>
                <a:gd name="connsiteX59" fmla="*/ 3083350 w 4657636"/>
                <a:gd name="connsiteY59" fmla="*/ 671469 h 671469"/>
                <a:gd name="connsiteX60" fmla="*/ 2905995 w 4657636"/>
                <a:gd name="connsiteY60" fmla="*/ 671469 h 671469"/>
                <a:gd name="connsiteX61" fmla="*/ 2905903 w 4657636"/>
                <a:gd name="connsiteY61" fmla="*/ 671469 h 671469"/>
                <a:gd name="connsiteX62" fmla="*/ 2833867 w 4657636"/>
                <a:gd name="connsiteY62" fmla="*/ 671469 h 671469"/>
                <a:gd name="connsiteX63" fmla="*/ 2656420 w 4657636"/>
                <a:gd name="connsiteY63" fmla="*/ 671469 h 671469"/>
                <a:gd name="connsiteX64" fmla="*/ 2542328 w 4657636"/>
                <a:gd name="connsiteY64" fmla="*/ 671469 h 671469"/>
                <a:gd name="connsiteX65" fmla="*/ 2542237 w 4657636"/>
                <a:gd name="connsiteY65" fmla="*/ 671469 h 671469"/>
                <a:gd name="connsiteX66" fmla="*/ 2364881 w 4657636"/>
                <a:gd name="connsiteY66" fmla="*/ 671469 h 671469"/>
                <a:gd name="connsiteX67" fmla="*/ 2364790 w 4657636"/>
                <a:gd name="connsiteY67" fmla="*/ 671469 h 671469"/>
                <a:gd name="connsiteX68" fmla="*/ 2292754 w 4657636"/>
                <a:gd name="connsiteY68" fmla="*/ 671469 h 671469"/>
                <a:gd name="connsiteX69" fmla="*/ 2115307 w 4657636"/>
                <a:gd name="connsiteY69" fmla="*/ 671469 h 671469"/>
                <a:gd name="connsiteX70" fmla="*/ 2001217 w 4657636"/>
                <a:gd name="connsiteY70" fmla="*/ 671469 h 671469"/>
                <a:gd name="connsiteX71" fmla="*/ 2001125 w 4657636"/>
                <a:gd name="connsiteY71" fmla="*/ 671469 h 671469"/>
                <a:gd name="connsiteX72" fmla="*/ 1823768 w 4657636"/>
                <a:gd name="connsiteY72" fmla="*/ 671469 h 671469"/>
                <a:gd name="connsiteX73" fmla="*/ 1823677 w 4657636"/>
                <a:gd name="connsiteY73" fmla="*/ 671469 h 671469"/>
                <a:gd name="connsiteX74" fmla="*/ 1751642 w 4657636"/>
                <a:gd name="connsiteY74" fmla="*/ 671469 h 671469"/>
                <a:gd name="connsiteX75" fmla="*/ 1574194 w 4657636"/>
                <a:gd name="connsiteY75" fmla="*/ 671469 h 671469"/>
                <a:gd name="connsiteX76" fmla="*/ 1460104 w 4657636"/>
                <a:gd name="connsiteY76" fmla="*/ 671469 h 671469"/>
                <a:gd name="connsiteX77" fmla="*/ 1460012 w 4657636"/>
                <a:gd name="connsiteY77" fmla="*/ 671469 h 671469"/>
                <a:gd name="connsiteX78" fmla="*/ 1282655 w 4657636"/>
                <a:gd name="connsiteY78" fmla="*/ 671469 h 671469"/>
                <a:gd name="connsiteX79" fmla="*/ 1282564 w 4657636"/>
                <a:gd name="connsiteY79" fmla="*/ 671469 h 671469"/>
                <a:gd name="connsiteX80" fmla="*/ 1210529 w 4657636"/>
                <a:gd name="connsiteY80" fmla="*/ 671469 h 671469"/>
                <a:gd name="connsiteX81" fmla="*/ 1033081 w 4657636"/>
                <a:gd name="connsiteY81" fmla="*/ 671469 h 671469"/>
                <a:gd name="connsiteX82" fmla="*/ 918991 w 4657636"/>
                <a:gd name="connsiteY82" fmla="*/ 671469 h 671469"/>
                <a:gd name="connsiteX83" fmla="*/ 918899 w 4657636"/>
                <a:gd name="connsiteY83" fmla="*/ 671469 h 671469"/>
                <a:gd name="connsiteX84" fmla="*/ 741542 w 4657636"/>
                <a:gd name="connsiteY84" fmla="*/ 671469 h 671469"/>
                <a:gd name="connsiteX85" fmla="*/ 741451 w 4657636"/>
                <a:gd name="connsiteY85" fmla="*/ 671469 h 671469"/>
                <a:gd name="connsiteX86" fmla="*/ 491968 w 4657636"/>
                <a:gd name="connsiteY86" fmla="*/ 671469 h 671469"/>
                <a:gd name="connsiteX87" fmla="*/ 377878 w 4657636"/>
                <a:gd name="connsiteY87" fmla="*/ 671469 h 671469"/>
                <a:gd name="connsiteX88" fmla="*/ 377787 w 4657636"/>
                <a:gd name="connsiteY88" fmla="*/ 671469 h 671469"/>
                <a:gd name="connsiteX89" fmla="*/ 353808 w 4657636"/>
                <a:gd name="connsiteY89" fmla="*/ 661522 h 671469"/>
                <a:gd name="connsiteX90" fmla="*/ 343823 w 4657636"/>
                <a:gd name="connsiteY90" fmla="*/ 637452 h 671469"/>
                <a:gd name="connsiteX91" fmla="*/ 343823 w 4657636"/>
                <a:gd name="connsiteY91" fmla="*/ 629608 h 671469"/>
                <a:gd name="connsiteX92" fmla="*/ 320065 w 4657636"/>
                <a:gd name="connsiteY92" fmla="*/ 605849 h 671469"/>
                <a:gd name="connsiteX93" fmla="*/ 299134 w 4657636"/>
                <a:gd name="connsiteY93" fmla="*/ 605849 h 671469"/>
                <a:gd name="connsiteX94" fmla="*/ 194935 w 4657636"/>
                <a:gd name="connsiteY94" fmla="*/ 524315 h 671469"/>
                <a:gd name="connsiteX95" fmla="*/ 171855 w 4657636"/>
                <a:gd name="connsiteY95" fmla="*/ 506251 h 671469"/>
                <a:gd name="connsiteX96" fmla="*/ 170950 w 4657636"/>
                <a:gd name="connsiteY96" fmla="*/ 506251 h 671469"/>
                <a:gd name="connsiteX97" fmla="*/ 168650 w 4657636"/>
                <a:gd name="connsiteY97" fmla="*/ 506288 h 671469"/>
                <a:gd name="connsiteX98" fmla="*/ 167970 w 4657636"/>
                <a:gd name="connsiteY98" fmla="*/ 506288 h 671469"/>
                <a:gd name="connsiteX99" fmla="*/ 0 w 4657636"/>
                <a:gd name="connsiteY99" fmla="*/ 335791 h 671469"/>
                <a:gd name="connsiteX100" fmla="*/ 167970 w 4657636"/>
                <a:gd name="connsiteY100" fmla="*/ 165293 h 671469"/>
                <a:gd name="connsiteX101" fmla="*/ 168650 w 4657636"/>
                <a:gd name="connsiteY101" fmla="*/ 165293 h 671469"/>
                <a:gd name="connsiteX102" fmla="*/ 170950 w 4657636"/>
                <a:gd name="connsiteY102" fmla="*/ 165331 h 671469"/>
                <a:gd name="connsiteX103" fmla="*/ 171855 w 4657636"/>
                <a:gd name="connsiteY103" fmla="*/ 165331 h 671469"/>
                <a:gd name="connsiteX104" fmla="*/ 194935 w 4657636"/>
                <a:gd name="connsiteY104" fmla="*/ 147229 h 671469"/>
                <a:gd name="connsiteX105" fmla="*/ 299134 w 4657636"/>
                <a:gd name="connsiteY105" fmla="*/ 65695 h 671469"/>
                <a:gd name="connsiteX106" fmla="*/ 320065 w 4657636"/>
                <a:gd name="connsiteY106" fmla="*/ 65695 h 671469"/>
                <a:gd name="connsiteX107" fmla="*/ 343823 w 4657636"/>
                <a:gd name="connsiteY107" fmla="*/ 41936 h 671469"/>
                <a:gd name="connsiteX108" fmla="*/ 343823 w 4657636"/>
                <a:gd name="connsiteY108" fmla="*/ 34054 h 671469"/>
                <a:gd name="connsiteX109" fmla="*/ 377878 w 4657636"/>
                <a:gd name="connsiteY109" fmla="*/ 0 h 67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4657636" h="671469">
                  <a:moveTo>
                    <a:pt x="377878" y="0"/>
                  </a:moveTo>
                  <a:lnTo>
                    <a:pt x="491968" y="0"/>
                  </a:lnTo>
                  <a:lnTo>
                    <a:pt x="741542" y="0"/>
                  </a:lnTo>
                  <a:lnTo>
                    <a:pt x="918991" y="0"/>
                  </a:lnTo>
                  <a:lnTo>
                    <a:pt x="1033081" y="0"/>
                  </a:lnTo>
                  <a:lnTo>
                    <a:pt x="1210529" y="0"/>
                  </a:lnTo>
                  <a:lnTo>
                    <a:pt x="1282655" y="0"/>
                  </a:lnTo>
                  <a:lnTo>
                    <a:pt x="1460104" y="0"/>
                  </a:lnTo>
                  <a:lnTo>
                    <a:pt x="1574194" y="0"/>
                  </a:lnTo>
                  <a:lnTo>
                    <a:pt x="1751642" y="0"/>
                  </a:lnTo>
                  <a:lnTo>
                    <a:pt x="1823768" y="0"/>
                  </a:lnTo>
                  <a:lnTo>
                    <a:pt x="2001217" y="0"/>
                  </a:lnTo>
                  <a:lnTo>
                    <a:pt x="2115307" y="0"/>
                  </a:lnTo>
                  <a:lnTo>
                    <a:pt x="2292754" y="0"/>
                  </a:lnTo>
                  <a:lnTo>
                    <a:pt x="2364881" y="0"/>
                  </a:lnTo>
                  <a:lnTo>
                    <a:pt x="2542328" y="0"/>
                  </a:lnTo>
                  <a:lnTo>
                    <a:pt x="2656420" y="0"/>
                  </a:lnTo>
                  <a:lnTo>
                    <a:pt x="2833867" y="0"/>
                  </a:lnTo>
                  <a:lnTo>
                    <a:pt x="2905995" y="0"/>
                  </a:lnTo>
                  <a:lnTo>
                    <a:pt x="3083441" y="0"/>
                  </a:lnTo>
                  <a:lnTo>
                    <a:pt x="3197533" y="0"/>
                  </a:lnTo>
                  <a:lnTo>
                    <a:pt x="3374980" y="0"/>
                  </a:lnTo>
                  <a:lnTo>
                    <a:pt x="3447108" y="0"/>
                  </a:lnTo>
                  <a:lnTo>
                    <a:pt x="3624554" y="0"/>
                  </a:lnTo>
                  <a:lnTo>
                    <a:pt x="3738646" y="0"/>
                  </a:lnTo>
                  <a:lnTo>
                    <a:pt x="3916093" y="0"/>
                  </a:lnTo>
                  <a:lnTo>
                    <a:pt x="4165667" y="0"/>
                  </a:lnTo>
                  <a:lnTo>
                    <a:pt x="4279759" y="0"/>
                  </a:lnTo>
                  <a:cubicBezTo>
                    <a:pt x="4298539" y="0"/>
                    <a:pt x="4313813" y="15274"/>
                    <a:pt x="4313813" y="34054"/>
                  </a:cubicBezTo>
                  <a:lnTo>
                    <a:pt x="4313813" y="41936"/>
                  </a:lnTo>
                  <a:cubicBezTo>
                    <a:pt x="4313813" y="55060"/>
                    <a:pt x="4324448" y="65695"/>
                    <a:pt x="4337572" y="65695"/>
                  </a:cubicBezTo>
                  <a:lnTo>
                    <a:pt x="4358464" y="65695"/>
                  </a:lnTo>
                  <a:cubicBezTo>
                    <a:pt x="4408018" y="65695"/>
                    <a:pt x="4450860" y="99221"/>
                    <a:pt x="4462663" y="147229"/>
                  </a:cubicBezTo>
                  <a:cubicBezTo>
                    <a:pt x="4465266" y="157864"/>
                    <a:pt x="4474844" y="165331"/>
                    <a:pt x="4485743" y="165331"/>
                  </a:cubicBezTo>
                  <a:cubicBezTo>
                    <a:pt x="4486045" y="165331"/>
                    <a:pt x="4486347" y="165331"/>
                    <a:pt x="4486648" y="165331"/>
                  </a:cubicBezTo>
                  <a:cubicBezTo>
                    <a:pt x="4487441" y="165293"/>
                    <a:pt x="4488157" y="165293"/>
                    <a:pt x="4488949" y="165293"/>
                  </a:cubicBezTo>
                  <a:cubicBezTo>
                    <a:pt x="4489175" y="165293"/>
                    <a:pt x="4489402" y="165293"/>
                    <a:pt x="4489628" y="165293"/>
                  </a:cubicBezTo>
                  <a:cubicBezTo>
                    <a:pt x="4560527" y="165293"/>
                    <a:pt x="4630860" y="280392"/>
                    <a:pt x="4657636" y="335753"/>
                  </a:cubicBezTo>
                  <a:cubicBezTo>
                    <a:pt x="4630823" y="391115"/>
                    <a:pt x="4560338" y="506251"/>
                    <a:pt x="4489628" y="506251"/>
                  </a:cubicBezTo>
                  <a:cubicBezTo>
                    <a:pt x="4489402" y="506251"/>
                    <a:pt x="4489175" y="506251"/>
                    <a:pt x="4488949" y="506251"/>
                  </a:cubicBezTo>
                  <a:cubicBezTo>
                    <a:pt x="4488195" y="506251"/>
                    <a:pt x="4487441" y="506251"/>
                    <a:pt x="4486648" y="506213"/>
                  </a:cubicBezTo>
                  <a:cubicBezTo>
                    <a:pt x="4486347" y="506213"/>
                    <a:pt x="4486045" y="506213"/>
                    <a:pt x="4485743" y="506213"/>
                  </a:cubicBezTo>
                  <a:cubicBezTo>
                    <a:pt x="4474844" y="506213"/>
                    <a:pt x="4465303" y="513642"/>
                    <a:pt x="4462663" y="524278"/>
                  </a:cubicBezTo>
                  <a:cubicBezTo>
                    <a:pt x="4450822" y="572285"/>
                    <a:pt x="4407981" y="605811"/>
                    <a:pt x="4358464" y="605811"/>
                  </a:cubicBezTo>
                  <a:lnTo>
                    <a:pt x="4337572" y="605811"/>
                  </a:lnTo>
                  <a:cubicBezTo>
                    <a:pt x="4324448" y="605811"/>
                    <a:pt x="4313813" y="616446"/>
                    <a:pt x="4313813" y="629570"/>
                  </a:cubicBezTo>
                  <a:lnTo>
                    <a:pt x="4313813" y="637415"/>
                  </a:lnTo>
                  <a:cubicBezTo>
                    <a:pt x="4313813" y="656195"/>
                    <a:pt x="4298539" y="671469"/>
                    <a:pt x="4279759" y="671469"/>
                  </a:cubicBezTo>
                  <a:lnTo>
                    <a:pt x="4165667" y="671469"/>
                  </a:lnTo>
                  <a:lnTo>
                    <a:pt x="4165576" y="671469"/>
                  </a:lnTo>
                  <a:lnTo>
                    <a:pt x="3916093" y="671469"/>
                  </a:lnTo>
                  <a:lnTo>
                    <a:pt x="3738646" y="671469"/>
                  </a:lnTo>
                  <a:lnTo>
                    <a:pt x="3624554" y="671469"/>
                  </a:lnTo>
                  <a:lnTo>
                    <a:pt x="3624463" y="671469"/>
                  </a:lnTo>
                  <a:lnTo>
                    <a:pt x="3447108" y="671469"/>
                  </a:lnTo>
                  <a:lnTo>
                    <a:pt x="3447016" y="671469"/>
                  </a:lnTo>
                  <a:lnTo>
                    <a:pt x="3374980" y="671469"/>
                  </a:lnTo>
                  <a:lnTo>
                    <a:pt x="3197533" y="671469"/>
                  </a:lnTo>
                  <a:lnTo>
                    <a:pt x="3083441" y="671469"/>
                  </a:lnTo>
                  <a:lnTo>
                    <a:pt x="3083350" y="671469"/>
                  </a:lnTo>
                  <a:lnTo>
                    <a:pt x="2905995" y="671469"/>
                  </a:lnTo>
                  <a:lnTo>
                    <a:pt x="2905903" y="671469"/>
                  </a:lnTo>
                  <a:lnTo>
                    <a:pt x="2833867" y="671469"/>
                  </a:lnTo>
                  <a:lnTo>
                    <a:pt x="2656420" y="671469"/>
                  </a:lnTo>
                  <a:lnTo>
                    <a:pt x="2542328" y="671469"/>
                  </a:lnTo>
                  <a:lnTo>
                    <a:pt x="2542237" y="671469"/>
                  </a:lnTo>
                  <a:lnTo>
                    <a:pt x="2364881" y="671469"/>
                  </a:lnTo>
                  <a:lnTo>
                    <a:pt x="2364790" y="671469"/>
                  </a:lnTo>
                  <a:lnTo>
                    <a:pt x="2292754" y="671469"/>
                  </a:lnTo>
                  <a:lnTo>
                    <a:pt x="2115307" y="671469"/>
                  </a:lnTo>
                  <a:lnTo>
                    <a:pt x="2001217" y="671469"/>
                  </a:lnTo>
                  <a:lnTo>
                    <a:pt x="2001125" y="671469"/>
                  </a:lnTo>
                  <a:lnTo>
                    <a:pt x="1823768" y="671469"/>
                  </a:lnTo>
                  <a:lnTo>
                    <a:pt x="1823677" y="671469"/>
                  </a:lnTo>
                  <a:lnTo>
                    <a:pt x="1751642" y="671469"/>
                  </a:lnTo>
                  <a:lnTo>
                    <a:pt x="1574194" y="671469"/>
                  </a:lnTo>
                  <a:lnTo>
                    <a:pt x="1460104" y="671469"/>
                  </a:lnTo>
                  <a:lnTo>
                    <a:pt x="1460012" y="671469"/>
                  </a:lnTo>
                  <a:lnTo>
                    <a:pt x="1282655" y="671469"/>
                  </a:lnTo>
                  <a:lnTo>
                    <a:pt x="1282564" y="671469"/>
                  </a:lnTo>
                  <a:lnTo>
                    <a:pt x="1210529" y="671469"/>
                  </a:lnTo>
                  <a:lnTo>
                    <a:pt x="1033081" y="671469"/>
                  </a:lnTo>
                  <a:lnTo>
                    <a:pt x="918991" y="671469"/>
                  </a:lnTo>
                  <a:lnTo>
                    <a:pt x="918899" y="671469"/>
                  </a:lnTo>
                  <a:lnTo>
                    <a:pt x="741542" y="671469"/>
                  </a:lnTo>
                  <a:lnTo>
                    <a:pt x="741451" y="671469"/>
                  </a:lnTo>
                  <a:lnTo>
                    <a:pt x="491968" y="671469"/>
                  </a:lnTo>
                  <a:lnTo>
                    <a:pt x="377878" y="671469"/>
                  </a:lnTo>
                  <a:lnTo>
                    <a:pt x="377787" y="671469"/>
                  </a:lnTo>
                  <a:lnTo>
                    <a:pt x="353808" y="661522"/>
                  </a:lnTo>
                  <a:cubicBezTo>
                    <a:pt x="347642" y="655356"/>
                    <a:pt x="343823" y="646843"/>
                    <a:pt x="343823" y="637452"/>
                  </a:cubicBezTo>
                  <a:lnTo>
                    <a:pt x="343823" y="629608"/>
                  </a:lnTo>
                  <a:cubicBezTo>
                    <a:pt x="343823" y="616484"/>
                    <a:pt x="333189" y="605849"/>
                    <a:pt x="320065" y="605849"/>
                  </a:cubicBezTo>
                  <a:lnTo>
                    <a:pt x="299134" y="605849"/>
                  </a:lnTo>
                  <a:cubicBezTo>
                    <a:pt x="249618" y="605849"/>
                    <a:pt x="206777" y="572323"/>
                    <a:pt x="194935" y="524315"/>
                  </a:cubicBezTo>
                  <a:cubicBezTo>
                    <a:pt x="192296" y="513680"/>
                    <a:pt x="182755" y="506251"/>
                    <a:pt x="171855" y="506251"/>
                  </a:cubicBezTo>
                  <a:cubicBezTo>
                    <a:pt x="171553" y="506251"/>
                    <a:pt x="171252" y="506251"/>
                    <a:pt x="170950" y="506251"/>
                  </a:cubicBezTo>
                  <a:cubicBezTo>
                    <a:pt x="170159" y="506288"/>
                    <a:pt x="169404" y="506288"/>
                    <a:pt x="168650" y="506288"/>
                  </a:cubicBezTo>
                  <a:cubicBezTo>
                    <a:pt x="168424" y="506288"/>
                    <a:pt x="168198" y="506288"/>
                    <a:pt x="167970" y="506288"/>
                  </a:cubicBezTo>
                  <a:cubicBezTo>
                    <a:pt x="97260" y="506288"/>
                    <a:pt x="26814" y="391190"/>
                    <a:pt x="0" y="335791"/>
                  </a:cubicBezTo>
                  <a:cubicBezTo>
                    <a:pt x="26814" y="280429"/>
                    <a:pt x="97260" y="165293"/>
                    <a:pt x="167970" y="165293"/>
                  </a:cubicBezTo>
                  <a:cubicBezTo>
                    <a:pt x="168198" y="165293"/>
                    <a:pt x="168424" y="165293"/>
                    <a:pt x="168650" y="165293"/>
                  </a:cubicBezTo>
                  <a:cubicBezTo>
                    <a:pt x="169404" y="165293"/>
                    <a:pt x="170159" y="165293"/>
                    <a:pt x="170950" y="165331"/>
                  </a:cubicBezTo>
                  <a:cubicBezTo>
                    <a:pt x="171252" y="165331"/>
                    <a:pt x="171553" y="165331"/>
                    <a:pt x="171855" y="165331"/>
                  </a:cubicBezTo>
                  <a:cubicBezTo>
                    <a:pt x="182755" y="165331"/>
                    <a:pt x="192296" y="157902"/>
                    <a:pt x="194935" y="147229"/>
                  </a:cubicBezTo>
                  <a:cubicBezTo>
                    <a:pt x="206739" y="99221"/>
                    <a:pt x="249581" y="65695"/>
                    <a:pt x="299134" y="65695"/>
                  </a:cubicBezTo>
                  <a:lnTo>
                    <a:pt x="320065" y="65695"/>
                  </a:lnTo>
                  <a:cubicBezTo>
                    <a:pt x="333189" y="65695"/>
                    <a:pt x="343823" y="55060"/>
                    <a:pt x="343823" y="41936"/>
                  </a:cubicBezTo>
                  <a:lnTo>
                    <a:pt x="343823" y="34054"/>
                  </a:lnTo>
                  <a:cubicBezTo>
                    <a:pt x="343823" y="15274"/>
                    <a:pt x="359097" y="0"/>
                    <a:pt x="377878" y="0"/>
                  </a:cubicBezTo>
                  <a:close/>
                </a:path>
              </a:pathLst>
            </a:custGeom>
            <a:gradFill flip="none" rotWithShape="1">
              <a:gsLst>
                <a:gs pos="14000">
                  <a:srgbClr val="D8000F"/>
                </a:gs>
                <a:gs pos="89000">
                  <a:srgbClr val="D8000F"/>
                </a:gs>
              </a:gsLst>
              <a:lin ang="0" scaled="1"/>
              <a:tileRect/>
            </a:gradFill>
            <a:ln w="25400" cap="flat">
              <a:solidFill>
                <a:srgbClr val="F5F2E9"/>
              </a:solidFill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sz="1400"/>
            </a:p>
          </p:txBody>
        </p:sp>
        <p:sp>
          <p:nvSpPr>
            <p:cNvPr id="22" name="文本框 21">
              <a:extLst>
                <a:ext uri="{FF2B5EF4-FFF2-40B4-BE49-F238E27FC236}">
                  <a16:creationId xmlns:a16="http://schemas.microsoft.com/office/drawing/2014/main" id="{6FC59634-EE84-1B16-733D-B82462C6D827}"/>
                </a:ext>
              </a:extLst>
            </p:cNvPr>
            <p:cNvSpPr txBox="1"/>
            <p:nvPr/>
          </p:nvSpPr>
          <p:spPr>
            <a:xfrm>
              <a:off x="5003805" y="3414527"/>
              <a:ext cx="2184388" cy="43413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b="1" dirty="0">
                  <a:solidFill>
                    <a:srgbClr val="F5F2E9"/>
                  </a:solidFill>
                </a:rPr>
                <a:t>添加标题文本</a:t>
              </a:r>
            </a:p>
          </p:txBody>
        </p:sp>
      </p:grpSp>
      <p:sp>
        <p:nvSpPr>
          <p:cNvPr id="2" name="Freeform 9">
            <a:extLst>
              <a:ext uri="{FF2B5EF4-FFF2-40B4-BE49-F238E27FC236}">
                <a16:creationId xmlns:a16="http://schemas.microsoft.com/office/drawing/2014/main" id="{200CF210-5461-E211-9A34-693F93322A52}"/>
              </a:ext>
            </a:extLst>
          </p:cNvPr>
          <p:cNvSpPr>
            <a:spLocks/>
          </p:cNvSpPr>
          <p:nvPr/>
        </p:nvSpPr>
        <p:spPr bwMode="auto">
          <a:xfrm>
            <a:off x="4536185" y="2345002"/>
            <a:ext cx="1660796" cy="1707326"/>
          </a:xfrm>
          <a:custGeom>
            <a:avLst/>
            <a:gdLst>
              <a:gd name="T0" fmla="*/ 736 w 783"/>
              <a:gd name="T1" fmla="*/ 640 h 805"/>
              <a:gd name="T2" fmla="*/ 499 w 783"/>
              <a:gd name="T3" fmla="*/ 739 h 805"/>
              <a:gd name="T4" fmla="*/ 162 w 783"/>
              <a:gd name="T5" fmla="*/ 403 h 805"/>
              <a:gd name="T6" fmla="*/ 499 w 783"/>
              <a:gd name="T7" fmla="*/ 66 h 805"/>
              <a:gd name="T8" fmla="*/ 728 w 783"/>
              <a:gd name="T9" fmla="*/ 156 h 805"/>
              <a:gd name="T10" fmla="*/ 773 w 783"/>
              <a:gd name="T11" fmla="*/ 108 h 805"/>
              <a:gd name="T12" fmla="*/ 499 w 783"/>
              <a:gd name="T13" fmla="*/ 0 h 805"/>
              <a:gd name="T14" fmla="*/ 100 w 783"/>
              <a:gd name="T15" fmla="*/ 345 h 805"/>
              <a:gd name="T16" fmla="*/ 0 w 783"/>
              <a:gd name="T17" fmla="*/ 403 h 805"/>
              <a:gd name="T18" fmla="*/ 100 w 783"/>
              <a:gd name="T19" fmla="*/ 460 h 805"/>
              <a:gd name="T20" fmla="*/ 499 w 783"/>
              <a:gd name="T21" fmla="*/ 805 h 805"/>
              <a:gd name="T22" fmla="*/ 783 w 783"/>
              <a:gd name="T23" fmla="*/ 687 h 805"/>
              <a:gd name="T24" fmla="*/ 736 w 783"/>
              <a:gd name="T25" fmla="*/ 640 h 8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83" h="805">
                <a:moveTo>
                  <a:pt x="736" y="640"/>
                </a:moveTo>
                <a:cubicBezTo>
                  <a:pt x="673" y="704"/>
                  <a:pt x="588" y="739"/>
                  <a:pt x="499" y="739"/>
                </a:cubicBezTo>
                <a:cubicBezTo>
                  <a:pt x="313" y="739"/>
                  <a:pt x="162" y="588"/>
                  <a:pt x="162" y="403"/>
                </a:cubicBezTo>
                <a:cubicBezTo>
                  <a:pt x="162" y="217"/>
                  <a:pt x="313" y="66"/>
                  <a:pt x="499" y="66"/>
                </a:cubicBezTo>
                <a:cubicBezTo>
                  <a:pt x="584" y="66"/>
                  <a:pt x="665" y="98"/>
                  <a:pt x="728" y="156"/>
                </a:cubicBezTo>
                <a:cubicBezTo>
                  <a:pt x="773" y="108"/>
                  <a:pt x="773" y="108"/>
                  <a:pt x="773" y="108"/>
                </a:cubicBezTo>
                <a:cubicBezTo>
                  <a:pt x="698" y="38"/>
                  <a:pt x="601" y="0"/>
                  <a:pt x="499" y="0"/>
                </a:cubicBezTo>
                <a:cubicBezTo>
                  <a:pt x="296" y="0"/>
                  <a:pt x="128" y="150"/>
                  <a:pt x="100" y="345"/>
                </a:cubicBezTo>
                <a:cubicBezTo>
                  <a:pt x="0" y="403"/>
                  <a:pt x="0" y="403"/>
                  <a:pt x="0" y="403"/>
                </a:cubicBezTo>
                <a:cubicBezTo>
                  <a:pt x="100" y="460"/>
                  <a:pt x="100" y="460"/>
                  <a:pt x="100" y="460"/>
                </a:cubicBezTo>
                <a:cubicBezTo>
                  <a:pt x="128" y="655"/>
                  <a:pt x="296" y="805"/>
                  <a:pt x="499" y="805"/>
                </a:cubicBezTo>
                <a:cubicBezTo>
                  <a:pt x="606" y="805"/>
                  <a:pt x="707" y="763"/>
                  <a:pt x="783" y="687"/>
                </a:cubicBezTo>
                <a:lnTo>
                  <a:pt x="736" y="640"/>
                </a:lnTo>
                <a:close/>
              </a:path>
            </a:pathLst>
          </a:custGeom>
          <a:gradFill flip="none" rotWithShape="1">
            <a:gsLst>
              <a:gs pos="14000">
                <a:srgbClr val="FFC000"/>
              </a:gs>
              <a:gs pos="89000">
                <a:srgbClr val="FFC000">
                  <a:alpha val="15000"/>
                </a:srgbClr>
              </a:gs>
            </a:gsLst>
            <a:lin ang="0" scaled="1"/>
            <a:tileRect/>
          </a:gradFill>
          <a:ln w="25400"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endParaRPr lang="zh-CN" altLang="en-US" sz="1400">
              <a:solidFill>
                <a:schemeClr val="bg1"/>
              </a:solidFill>
            </a:endParaRPr>
          </a:p>
        </p:txBody>
      </p:sp>
      <p:sp>
        <p:nvSpPr>
          <p:cNvPr id="3" name="Freeform 9">
            <a:extLst>
              <a:ext uri="{FF2B5EF4-FFF2-40B4-BE49-F238E27FC236}">
                <a16:creationId xmlns:a16="http://schemas.microsoft.com/office/drawing/2014/main" id="{F5E9A419-94E6-A5E1-B2BD-87FE2434BE02}"/>
              </a:ext>
            </a:extLst>
          </p:cNvPr>
          <p:cNvSpPr>
            <a:spLocks/>
          </p:cNvSpPr>
          <p:nvPr/>
        </p:nvSpPr>
        <p:spPr bwMode="auto">
          <a:xfrm>
            <a:off x="4536185" y="3560266"/>
            <a:ext cx="1660796" cy="1707326"/>
          </a:xfrm>
          <a:custGeom>
            <a:avLst/>
            <a:gdLst>
              <a:gd name="T0" fmla="*/ 736 w 783"/>
              <a:gd name="T1" fmla="*/ 640 h 805"/>
              <a:gd name="T2" fmla="*/ 499 w 783"/>
              <a:gd name="T3" fmla="*/ 739 h 805"/>
              <a:gd name="T4" fmla="*/ 162 w 783"/>
              <a:gd name="T5" fmla="*/ 403 h 805"/>
              <a:gd name="T6" fmla="*/ 499 w 783"/>
              <a:gd name="T7" fmla="*/ 66 h 805"/>
              <a:gd name="T8" fmla="*/ 728 w 783"/>
              <a:gd name="T9" fmla="*/ 156 h 805"/>
              <a:gd name="T10" fmla="*/ 773 w 783"/>
              <a:gd name="T11" fmla="*/ 108 h 805"/>
              <a:gd name="T12" fmla="*/ 499 w 783"/>
              <a:gd name="T13" fmla="*/ 0 h 805"/>
              <a:gd name="T14" fmla="*/ 100 w 783"/>
              <a:gd name="T15" fmla="*/ 345 h 805"/>
              <a:gd name="T16" fmla="*/ 0 w 783"/>
              <a:gd name="T17" fmla="*/ 403 h 805"/>
              <a:gd name="T18" fmla="*/ 100 w 783"/>
              <a:gd name="T19" fmla="*/ 460 h 805"/>
              <a:gd name="T20" fmla="*/ 499 w 783"/>
              <a:gd name="T21" fmla="*/ 805 h 805"/>
              <a:gd name="T22" fmla="*/ 783 w 783"/>
              <a:gd name="T23" fmla="*/ 687 h 805"/>
              <a:gd name="T24" fmla="*/ 736 w 783"/>
              <a:gd name="T25" fmla="*/ 640 h 8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83" h="805">
                <a:moveTo>
                  <a:pt x="736" y="640"/>
                </a:moveTo>
                <a:cubicBezTo>
                  <a:pt x="673" y="704"/>
                  <a:pt x="588" y="739"/>
                  <a:pt x="499" y="739"/>
                </a:cubicBezTo>
                <a:cubicBezTo>
                  <a:pt x="313" y="739"/>
                  <a:pt x="162" y="588"/>
                  <a:pt x="162" y="403"/>
                </a:cubicBezTo>
                <a:cubicBezTo>
                  <a:pt x="162" y="217"/>
                  <a:pt x="313" y="66"/>
                  <a:pt x="499" y="66"/>
                </a:cubicBezTo>
                <a:cubicBezTo>
                  <a:pt x="584" y="66"/>
                  <a:pt x="665" y="98"/>
                  <a:pt x="728" y="156"/>
                </a:cubicBezTo>
                <a:cubicBezTo>
                  <a:pt x="773" y="108"/>
                  <a:pt x="773" y="108"/>
                  <a:pt x="773" y="108"/>
                </a:cubicBezTo>
                <a:cubicBezTo>
                  <a:pt x="698" y="38"/>
                  <a:pt x="601" y="0"/>
                  <a:pt x="499" y="0"/>
                </a:cubicBezTo>
                <a:cubicBezTo>
                  <a:pt x="296" y="0"/>
                  <a:pt x="128" y="150"/>
                  <a:pt x="100" y="345"/>
                </a:cubicBezTo>
                <a:cubicBezTo>
                  <a:pt x="0" y="403"/>
                  <a:pt x="0" y="403"/>
                  <a:pt x="0" y="403"/>
                </a:cubicBezTo>
                <a:cubicBezTo>
                  <a:pt x="100" y="460"/>
                  <a:pt x="100" y="460"/>
                  <a:pt x="100" y="460"/>
                </a:cubicBezTo>
                <a:cubicBezTo>
                  <a:pt x="128" y="655"/>
                  <a:pt x="296" y="805"/>
                  <a:pt x="499" y="805"/>
                </a:cubicBezTo>
                <a:cubicBezTo>
                  <a:pt x="606" y="805"/>
                  <a:pt x="707" y="763"/>
                  <a:pt x="783" y="687"/>
                </a:cubicBezTo>
                <a:lnTo>
                  <a:pt x="736" y="640"/>
                </a:lnTo>
                <a:close/>
              </a:path>
            </a:pathLst>
          </a:custGeom>
          <a:gradFill flip="none" rotWithShape="1">
            <a:gsLst>
              <a:gs pos="14000">
                <a:srgbClr val="D8000F"/>
              </a:gs>
              <a:gs pos="89000">
                <a:srgbClr val="D8000F">
                  <a:alpha val="15000"/>
                </a:srgbClr>
              </a:gs>
            </a:gsLst>
            <a:lin ang="0" scaled="1"/>
            <a:tileRect/>
          </a:gradFill>
          <a:ln w="25400" cap="flat">
            <a:solidFill>
              <a:srgbClr val="F5F2E9"/>
            </a:solidFill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sz="1400">
              <a:solidFill>
                <a:schemeClr val="bg1"/>
              </a:solidFill>
            </a:endParaRPr>
          </a:p>
        </p:txBody>
      </p:sp>
      <p:sp>
        <p:nvSpPr>
          <p:cNvPr id="4" name="Freeform 9">
            <a:extLst>
              <a:ext uri="{FF2B5EF4-FFF2-40B4-BE49-F238E27FC236}">
                <a16:creationId xmlns:a16="http://schemas.microsoft.com/office/drawing/2014/main" id="{DC4A99BB-2962-173F-9337-BA0DCCF678D4}"/>
              </a:ext>
            </a:extLst>
          </p:cNvPr>
          <p:cNvSpPr>
            <a:spLocks/>
          </p:cNvSpPr>
          <p:nvPr/>
        </p:nvSpPr>
        <p:spPr bwMode="auto">
          <a:xfrm flipH="1">
            <a:off x="6196981" y="1803867"/>
            <a:ext cx="1660796" cy="1707326"/>
          </a:xfrm>
          <a:custGeom>
            <a:avLst/>
            <a:gdLst>
              <a:gd name="T0" fmla="*/ 736 w 783"/>
              <a:gd name="T1" fmla="*/ 640 h 805"/>
              <a:gd name="T2" fmla="*/ 499 w 783"/>
              <a:gd name="T3" fmla="*/ 739 h 805"/>
              <a:gd name="T4" fmla="*/ 162 w 783"/>
              <a:gd name="T5" fmla="*/ 403 h 805"/>
              <a:gd name="T6" fmla="*/ 499 w 783"/>
              <a:gd name="T7" fmla="*/ 66 h 805"/>
              <a:gd name="T8" fmla="*/ 728 w 783"/>
              <a:gd name="T9" fmla="*/ 156 h 805"/>
              <a:gd name="T10" fmla="*/ 773 w 783"/>
              <a:gd name="T11" fmla="*/ 108 h 805"/>
              <a:gd name="T12" fmla="*/ 499 w 783"/>
              <a:gd name="T13" fmla="*/ 0 h 805"/>
              <a:gd name="T14" fmla="*/ 100 w 783"/>
              <a:gd name="T15" fmla="*/ 345 h 805"/>
              <a:gd name="T16" fmla="*/ 0 w 783"/>
              <a:gd name="T17" fmla="*/ 403 h 805"/>
              <a:gd name="T18" fmla="*/ 100 w 783"/>
              <a:gd name="T19" fmla="*/ 460 h 805"/>
              <a:gd name="T20" fmla="*/ 499 w 783"/>
              <a:gd name="T21" fmla="*/ 805 h 805"/>
              <a:gd name="T22" fmla="*/ 783 w 783"/>
              <a:gd name="T23" fmla="*/ 687 h 805"/>
              <a:gd name="T24" fmla="*/ 736 w 783"/>
              <a:gd name="T25" fmla="*/ 640 h 8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83" h="805">
                <a:moveTo>
                  <a:pt x="736" y="640"/>
                </a:moveTo>
                <a:cubicBezTo>
                  <a:pt x="673" y="704"/>
                  <a:pt x="588" y="739"/>
                  <a:pt x="499" y="739"/>
                </a:cubicBezTo>
                <a:cubicBezTo>
                  <a:pt x="313" y="739"/>
                  <a:pt x="162" y="588"/>
                  <a:pt x="162" y="403"/>
                </a:cubicBezTo>
                <a:cubicBezTo>
                  <a:pt x="162" y="217"/>
                  <a:pt x="313" y="66"/>
                  <a:pt x="499" y="66"/>
                </a:cubicBezTo>
                <a:cubicBezTo>
                  <a:pt x="584" y="66"/>
                  <a:pt x="665" y="98"/>
                  <a:pt x="728" y="156"/>
                </a:cubicBezTo>
                <a:cubicBezTo>
                  <a:pt x="773" y="108"/>
                  <a:pt x="773" y="108"/>
                  <a:pt x="773" y="108"/>
                </a:cubicBezTo>
                <a:cubicBezTo>
                  <a:pt x="698" y="38"/>
                  <a:pt x="601" y="0"/>
                  <a:pt x="499" y="0"/>
                </a:cubicBezTo>
                <a:cubicBezTo>
                  <a:pt x="296" y="0"/>
                  <a:pt x="128" y="150"/>
                  <a:pt x="100" y="345"/>
                </a:cubicBezTo>
                <a:cubicBezTo>
                  <a:pt x="0" y="403"/>
                  <a:pt x="0" y="403"/>
                  <a:pt x="0" y="403"/>
                </a:cubicBezTo>
                <a:cubicBezTo>
                  <a:pt x="100" y="460"/>
                  <a:pt x="100" y="460"/>
                  <a:pt x="100" y="460"/>
                </a:cubicBezTo>
                <a:cubicBezTo>
                  <a:pt x="128" y="655"/>
                  <a:pt x="296" y="805"/>
                  <a:pt x="499" y="805"/>
                </a:cubicBezTo>
                <a:cubicBezTo>
                  <a:pt x="606" y="805"/>
                  <a:pt x="707" y="763"/>
                  <a:pt x="783" y="687"/>
                </a:cubicBezTo>
                <a:lnTo>
                  <a:pt x="736" y="640"/>
                </a:lnTo>
                <a:close/>
              </a:path>
            </a:pathLst>
          </a:custGeom>
          <a:gradFill flip="none" rotWithShape="1">
            <a:gsLst>
              <a:gs pos="14000">
                <a:srgbClr val="D8000F"/>
              </a:gs>
              <a:gs pos="89000">
                <a:srgbClr val="D8000F">
                  <a:alpha val="15000"/>
                </a:srgbClr>
              </a:gs>
            </a:gsLst>
            <a:lin ang="0" scaled="1"/>
            <a:tileRect/>
          </a:gradFill>
          <a:ln w="25400" cap="flat">
            <a:solidFill>
              <a:srgbClr val="F5F2E9"/>
            </a:solidFill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sz="1400">
              <a:solidFill>
                <a:schemeClr val="bg1"/>
              </a:solidFill>
            </a:endParaRPr>
          </a:p>
        </p:txBody>
      </p:sp>
      <p:sp>
        <p:nvSpPr>
          <p:cNvPr id="5" name="Freeform 9">
            <a:extLst>
              <a:ext uri="{FF2B5EF4-FFF2-40B4-BE49-F238E27FC236}">
                <a16:creationId xmlns:a16="http://schemas.microsoft.com/office/drawing/2014/main" id="{43A27B9C-476E-DAC3-11B3-AC2AD8149CD7}"/>
              </a:ext>
            </a:extLst>
          </p:cNvPr>
          <p:cNvSpPr>
            <a:spLocks/>
          </p:cNvSpPr>
          <p:nvPr/>
        </p:nvSpPr>
        <p:spPr bwMode="auto">
          <a:xfrm flipH="1">
            <a:off x="6196981" y="3033565"/>
            <a:ext cx="1660796" cy="1707326"/>
          </a:xfrm>
          <a:custGeom>
            <a:avLst/>
            <a:gdLst>
              <a:gd name="T0" fmla="*/ 736 w 783"/>
              <a:gd name="T1" fmla="*/ 640 h 805"/>
              <a:gd name="T2" fmla="*/ 499 w 783"/>
              <a:gd name="T3" fmla="*/ 739 h 805"/>
              <a:gd name="T4" fmla="*/ 162 w 783"/>
              <a:gd name="T5" fmla="*/ 403 h 805"/>
              <a:gd name="T6" fmla="*/ 499 w 783"/>
              <a:gd name="T7" fmla="*/ 66 h 805"/>
              <a:gd name="T8" fmla="*/ 728 w 783"/>
              <a:gd name="T9" fmla="*/ 156 h 805"/>
              <a:gd name="T10" fmla="*/ 773 w 783"/>
              <a:gd name="T11" fmla="*/ 108 h 805"/>
              <a:gd name="T12" fmla="*/ 499 w 783"/>
              <a:gd name="T13" fmla="*/ 0 h 805"/>
              <a:gd name="T14" fmla="*/ 100 w 783"/>
              <a:gd name="T15" fmla="*/ 345 h 805"/>
              <a:gd name="T16" fmla="*/ 0 w 783"/>
              <a:gd name="T17" fmla="*/ 403 h 805"/>
              <a:gd name="T18" fmla="*/ 100 w 783"/>
              <a:gd name="T19" fmla="*/ 460 h 805"/>
              <a:gd name="T20" fmla="*/ 499 w 783"/>
              <a:gd name="T21" fmla="*/ 805 h 805"/>
              <a:gd name="T22" fmla="*/ 783 w 783"/>
              <a:gd name="T23" fmla="*/ 687 h 805"/>
              <a:gd name="T24" fmla="*/ 736 w 783"/>
              <a:gd name="T25" fmla="*/ 640 h 8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83" h="805">
                <a:moveTo>
                  <a:pt x="736" y="640"/>
                </a:moveTo>
                <a:cubicBezTo>
                  <a:pt x="673" y="704"/>
                  <a:pt x="588" y="739"/>
                  <a:pt x="499" y="739"/>
                </a:cubicBezTo>
                <a:cubicBezTo>
                  <a:pt x="313" y="739"/>
                  <a:pt x="162" y="588"/>
                  <a:pt x="162" y="403"/>
                </a:cubicBezTo>
                <a:cubicBezTo>
                  <a:pt x="162" y="217"/>
                  <a:pt x="313" y="66"/>
                  <a:pt x="499" y="66"/>
                </a:cubicBezTo>
                <a:cubicBezTo>
                  <a:pt x="584" y="66"/>
                  <a:pt x="665" y="98"/>
                  <a:pt x="728" y="156"/>
                </a:cubicBezTo>
                <a:cubicBezTo>
                  <a:pt x="773" y="108"/>
                  <a:pt x="773" y="108"/>
                  <a:pt x="773" y="108"/>
                </a:cubicBezTo>
                <a:cubicBezTo>
                  <a:pt x="698" y="38"/>
                  <a:pt x="601" y="0"/>
                  <a:pt x="499" y="0"/>
                </a:cubicBezTo>
                <a:cubicBezTo>
                  <a:pt x="296" y="0"/>
                  <a:pt x="128" y="150"/>
                  <a:pt x="100" y="345"/>
                </a:cubicBezTo>
                <a:cubicBezTo>
                  <a:pt x="0" y="403"/>
                  <a:pt x="0" y="403"/>
                  <a:pt x="0" y="403"/>
                </a:cubicBezTo>
                <a:cubicBezTo>
                  <a:pt x="100" y="460"/>
                  <a:pt x="100" y="460"/>
                  <a:pt x="100" y="460"/>
                </a:cubicBezTo>
                <a:cubicBezTo>
                  <a:pt x="128" y="655"/>
                  <a:pt x="296" y="805"/>
                  <a:pt x="499" y="805"/>
                </a:cubicBezTo>
                <a:cubicBezTo>
                  <a:pt x="606" y="805"/>
                  <a:pt x="707" y="763"/>
                  <a:pt x="783" y="687"/>
                </a:cubicBezTo>
                <a:lnTo>
                  <a:pt x="736" y="640"/>
                </a:lnTo>
                <a:close/>
              </a:path>
            </a:pathLst>
          </a:custGeom>
          <a:gradFill flip="none" rotWithShape="1">
            <a:gsLst>
              <a:gs pos="14000">
                <a:srgbClr val="FFC000"/>
              </a:gs>
              <a:gs pos="89000">
                <a:srgbClr val="FFC000">
                  <a:alpha val="15000"/>
                </a:srgbClr>
              </a:gs>
            </a:gsLst>
            <a:lin ang="0" scaled="1"/>
            <a:tileRect/>
          </a:gradFill>
          <a:ln w="25400"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endParaRPr lang="zh-CN" altLang="en-US" sz="1400">
              <a:solidFill>
                <a:schemeClr val="bg1"/>
              </a:solidFill>
            </a:endParaRPr>
          </a:p>
        </p:txBody>
      </p:sp>
      <p:grpSp>
        <p:nvGrpSpPr>
          <p:cNvPr id="6" name="组合 5" descr="D:\51PPT模板网\51pptmoban.com\图片.jpg">
            <a:extLst>
              <a:ext uri="{FF2B5EF4-FFF2-40B4-BE49-F238E27FC236}">
                <a16:creationId xmlns:a16="http://schemas.microsoft.com/office/drawing/2014/main" id="{34C98525-E697-A16F-D7B4-E8CACC363DBE}"/>
              </a:ext>
            </a:extLst>
          </p:cNvPr>
          <p:cNvGrpSpPr/>
          <p:nvPr/>
        </p:nvGrpSpPr>
        <p:grpSpPr>
          <a:xfrm>
            <a:off x="6661557" y="2330852"/>
            <a:ext cx="393703" cy="505982"/>
            <a:chOff x="5884863" y="1890713"/>
            <a:chExt cx="428625" cy="550863"/>
          </a:xfrm>
          <a:solidFill>
            <a:srgbClr val="D8000F"/>
          </a:solidFill>
        </p:grpSpPr>
        <p:sp>
          <p:nvSpPr>
            <p:cNvPr id="7" name="Freeform 46">
              <a:extLst>
                <a:ext uri="{FF2B5EF4-FFF2-40B4-BE49-F238E27FC236}">
                  <a16:creationId xmlns:a16="http://schemas.microsoft.com/office/drawing/2014/main" id="{F10306C2-CD04-8697-9DE8-2D990CE783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4863" y="1890713"/>
              <a:ext cx="428625" cy="550863"/>
            </a:xfrm>
            <a:custGeom>
              <a:avLst/>
              <a:gdLst>
                <a:gd name="T0" fmla="*/ 144 w 156"/>
                <a:gd name="T1" fmla="*/ 200 h 200"/>
                <a:gd name="T2" fmla="*/ 12 w 156"/>
                <a:gd name="T3" fmla="*/ 200 h 200"/>
                <a:gd name="T4" fmla="*/ 0 w 156"/>
                <a:gd name="T5" fmla="*/ 188 h 200"/>
                <a:gd name="T6" fmla="*/ 0 w 156"/>
                <a:gd name="T7" fmla="*/ 12 h 200"/>
                <a:gd name="T8" fmla="*/ 12 w 156"/>
                <a:gd name="T9" fmla="*/ 0 h 200"/>
                <a:gd name="T10" fmla="*/ 105 w 156"/>
                <a:gd name="T11" fmla="*/ 0 h 200"/>
                <a:gd name="T12" fmla="*/ 113 w 156"/>
                <a:gd name="T13" fmla="*/ 3 h 200"/>
                <a:gd name="T14" fmla="*/ 152 w 156"/>
                <a:gd name="T15" fmla="*/ 43 h 200"/>
                <a:gd name="T16" fmla="*/ 156 w 156"/>
                <a:gd name="T17" fmla="*/ 52 h 200"/>
                <a:gd name="T18" fmla="*/ 156 w 156"/>
                <a:gd name="T19" fmla="*/ 188 h 200"/>
                <a:gd name="T20" fmla="*/ 144 w 156"/>
                <a:gd name="T21" fmla="*/ 200 h 200"/>
                <a:gd name="T22" fmla="*/ 12 w 156"/>
                <a:gd name="T23" fmla="*/ 8 h 200"/>
                <a:gd name="T24" fmla="*/ 8 w 156"/>
                <a:gd name="T25" fmla="*/ 13 h 200"/>
                <a:gd name="T26" fmla="*/ 8 w 156"/>
                <a:gd name="T27" fmla="*/ 188 h 200"/>
                <a:gd name="T28" fmla="*/ 12 w 156"/>
                <a:gd name="T29" fmla="*/ 192 h 200"/>
                <a:gd name="T30" fmla="*/ 144 w 156"/>
                <a:gd name="T31" fmla="*/ 192 h 200"/>
                <a:gd name="T32" fmla="*/ 148 w 156"/>
                <a:gd name="T33" fmla="*/ 188 h 200"/>
                <a:gd name="T34" fmla="*/ 148 w 156"/>
                <a:gd name="T35" fmla="*/ 52 h 200"/>
                <a:gd name="T36" fmla="*/ 146 w 156"/>
                <a:gd name="T37" fmla="*/ 49 h 200"/>
                <a:gd name="T38" fmla="*/ 107 w 156"/>
                <a:gd name="T39" fmla="*/ 9 h 200"/>
                <a:gd name="T40" fmla="*/ 105 w 156"/>
                <a:gd name="T41" fmla="*/ 8 h 200"/>
                <a:gd name="T42" fmla="*/ 12 w 156"/>
                <a:gd name="T43" fmla="*/ 8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6" h="200">
                  <a:moveTo>
                    <a:pt x="144" y="200"/>
                  </a:moveTo>
                  <a:cubicBezTo>
                    <a:pt x="12" y="200"/>
                    <a:pt x="12" y="200"/>
                    <a:pt x="12" y="200"/>
                  </a:cubicBezTo>
                  <a:cubicBezTo>
                    <a:pt x="5" y="200"/>
                    <a:pt x="0" y="195"/>
                    <a:pt x="0" y="188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8" y="0"/>
                    <a:pt x="110" y="1"/>
                    <a:pt x="113" y="3"/>
                  </a:cubicBezTo>
                  <a:cubicBezTo>
                    <a:pt x="152" y="43"/>
                    <a:pt x="152" y="43"/>
                    <a:pt x="152" y="43"/>
                  </a:cubicBezTo>
                  <a:cubicBezTo>
                    <a:pt x="154" y="45"/>
                    <a:pt x="156" y="49"/>
                    <a:pt x="156" y="52"/>
                  </a:cubicBezTo>
                  <a:cubicBezTo>
                    <a:pt x="156" y="188"/>
                    <a:pt x="156" y="188"/>
                    <a:pt x="156" y="188"/>
                  </a:cubicBezTo>
                  <a:cubicBezTo>
                    <a:pt x="156" y="195"/>
                    <a:pt x="151" y="200"/>
                    <a:pt x="144" y="200"/>
                  </a:cubicBezTo>
                  <a:moveTo>
                    <a:pt x="12" y="8"/>
                  </a:moveTo>
                  <a:cubicBezTo>
                    <a:pt x="9" y="8"/>
                    <a:pt x="8" y="10"/>
                    <a:pt x="8" y="13"/>
                  </a:cubicBezTo>
                  <a:cubicBezTo>
                    <a:pt x="8" y="188"/>
                    <a:pt x="8" y="188"/>
                    <a:pt x="8" y="188"/>
                  </a:cubicBezTo>
                  <a:cubicBezTo>
                    <a:pt x="8" y="190"/>
                    <a:pt x="10" y="192"/>
                    <a:pt x="12" y="192"/>
                  </a:cubicBezTo>
                  <a:cubicBezTo>
                    <a:pt x="144" y="192"/>
                    <a:pt x="144" y="192"/>
                    <a:pt x="144" y="192"/>
                  </a:cubicBezTo>
                  <a:cubicBezTo>
                    <a:pt x="146" y="192"/>
                    <a:pt x="148" y="190"/>
                    <a:pt x="148" y="188"/>
                  </a:cubicBezTo>
                  <a:cubicBezTo>
                    <a:pt x="148" y="52"/>
                    <a:pt x="148" y="52"/>
                    <a:pt x="148" y="52"/>
                  </a:cubicBezTo>
                  <a:cubicBezTo>
                    <a:pt x="148" y="51"/>
                    <a:pt x="147" y="50"/>
                    <a:pt x="146" y="49"/>
                  </a:cubicBezTo>
                  <a:cubicBezTo>
                    <a:pt x="107" y="9"/>
                    <a:pt x="107" y="9"/>
                    <a:pt x="107" y="9"/>
                  </a:cubicBezTo>
                  <a:cubicBezTo>
                    <a:pt x="107" y="9"/>
                    <a:pt x="106" y="8"/>
                    <a:pt x="105" y="8"/>
                  </a:cubicBezTo>
                  <a:lnTo>
                    <a:pt x="12" y="8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sz="1400">
                <a:solidFill>
                  <a:schemeClr val="bg1"/>
                </a:solidFill>
              </a:endParaRPr>
            </a:p>
          </p:txBody>
        </p:sp>
        <p:sp>
          <p:nvSpPr>
            <p:cNvPr id="8" name="Freeform 47">
              <a:extLst>
                <a:ext uri="{FF2B5EF4-FFF2-40B4-BE49-F238E27FC236}">
                  <a16:creationId xmlns:a16="http://schemas.microsoft.com/office/drawing/2014/main" id="{3D9254F0-373C-FB89-0C4B-F10A788BB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0613" y="1908175"/>
              <a:ext cx="131763" cy="131763"/>
            </a:xfrm>
            <a:custGeom>
              <a:avLst/>
              <a:gdLst>
                <a:gd name="T0" fmla="*/ 83 w 83"/>
                <a:gd name="T1" fmla="*/ 83 h 83"/>
                <a:gd name="T2" fmla="*/ 0 w 83"/>
                <a:gd name="T3" fmla="*/ 83 h 83"/>
                <a:gd name="T4" fmla="*/ 0 w 83"/>
                <a:gd name="T5" fmla="*/ 0 h 83"/>
                <a:gd name="T6" fmla="*/ 14 w 83"/>
                <a:gd name="T7" fmla="*/ 0 h 83"/>
                <a:gd name="T8" fmla="*/ 14 w 83"/>
                <a:gd name="T9" fmla="*/ 69 h 83"/>
                <a:gd name="T10" fmla="*/ 83 w 83"/>
                <a:gd name="T11" fmla="*/ 69 h 83"/>
                <a:gd name="T12" fmla="*/ 83 w 83"/>
                <a:gd name="T1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83">
                  <a:moveTo>
                    <a:pt x="83" y="83"/>
                  </a:moveTo>
                  <a:lnTo>
                    <a:pt x="0" y="83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69"/>
                  </a:lnTo>
                  <a:lnTo>
                    <a:pt x="83" y="69"/>
                  </a:lnTo>
                  <a:lnTo>
                    <a:pt x="83" y="83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sz="1400">
                <a:solidFill>
                  <a:schemeClr val="bg1"/>
                </a:solidFill>
              </a:endParaRPr>
            </a:p>
          </p:txBody>
        </p:sp>
        <p:sp>
          <p:nvSpPr>
            <p:cNvPr id="9" name="Rectangle 48">
              <a:extLst>
                <a:ext uri="{FF2B5EF4-FFF2-40B4-BE49-F238E27FC236}">
                  <a16:creationId xmlns:a16="http://schemas.microsoft.com/office/drawing/2014/main" id="{ACAA121D-B64C-5868-07BB-B359525B2B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6625" y="2193925"/>
              <a:ext cx="153988" cy="22225"/>
            </a:xfrm>
            <a:prstGeom prst="rect">
              <a:avLst/>
            </a:prstGeom>
            <a:grpFill/>
            <a:ln w="2540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sz="1400">
                <a:solidFill>
                  <a:schemeClr val="bg1"/>
                </a:solidFill>
              </a:endParaRPr>
            </a:p>
          </p:txBody>
        </p:sp>
        <p:sp>
          <p:nvSpPr>
            <p:cNvPr id="10" name="Rectangle 49">
              <a:extLst>
                <a:ext uri="{FF2B5EF4-FFF2-40B4-BE49-F238E27FC236}">
                  <a16:creationId xmlns:a16="http://schemas.microsoft.com/office/drawing/2014/main" id="{E7EC68B7-ADC8-6691-E555-EDFFCAD8B2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1713" y="2127250"/>
              <a:ext cx="22225" cy="153988"/>
            </a:xfrm>
            <a:prstGeom prst="rect">
              <a:avLst/>
            </a:prstGeom>
            <a:grpFill/>
            <a:ln w="2540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sz="1400">
                <a:solidFill>
                  <a:schemeClr val="bg1"/>
                </a:solidFill>
              </a:endParaRPr>
            </a:p>
          </p:txBody>
        </p:sp>
      </p:grp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D81AB820-193A-CC20-3D3E-1896B04A9833}"/>
              </a:ext>
            </a:extLst>
          </p:cNvPr>
          <p:cNvGrpSpPr/>
          <p:nvPr/>
        </p:nvGrpSpPr>
        <p:grpSpPr>
          <a:xfrm>
            <a:off x="5201838" y="2874342"/>
            <a:ext cx="753869" cy="500149"/>
            <a:chOff x="4508500" y="1897063"/>
            <a:chExt cx="820738" cy="544513"/>
          </a:xfrm>
          <a:solidFill>
            <a:srgbClr val="D8000F"/>
          </a:solidFill>
        </p:grpSpPr>
        <p:sp>
          <p:nvSpPr>
            <p:cNvPr id="12" name="Freeform 50">
              <a:extLst>
                <a:ext uri="{FF2B5EF4-FFF2-40B4-BE49-F238E27FC236}">
                  <a16:creationId xmlns:a16="http://schemas.microsoft.com/office/drawing/2014/main" id="{753DA5C8-E3DC-5763-18E3-91EC1E9039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08500" y="1897063"/>
              <a:ext cx="820738" cy="544513"/>
            </a:xfrm>
            <a:custGeom>
              <a:avLst/>
              <a:gdLst>
                <a:gd name="T0" fmla="*/ 105 w 517"/>
                <a:gd name="T1" fmla="*/ 343 h 343"/>
                <a:gd name="T2" fmla="*/ 93 w 517"/>
                <a:gd name="T3" fmla="*/ 197 h 343"/>
                <a:gd name="T4" fmla="*/ 0 w 517"/>
                <a:gd name="T5" fmla="*/ 116 h 343"/>
                <a:gd name="T6" fmla="*/ 517 w 517"/>
                <a:gd name="T7" fmla="*/ 0 h 343"/>
                <a:gd name="T8" fmla="*/ 263 w 517"/>
                <a:gd name="T9" fmla="*/ 331 h 343"/>
                <a:gd name="T10" fmla="*/ 188 w 517"/>
                <a:gd name="T11" fmla="*/ 275 h 343"/>
                <a:gd name="T12" fmla="*/ 105 w 517"/>
                <a:gd name="T13" fmla="*/ 343 h 343"/>
                <a:gd name="T14" fmla="*/ 29 w 517"/>
                <a:gd name="T15" fmla="*/ 124 h 343"/>
                <a:gd name="T16" fmla="*/ 105 w 517"/>
                <a:gd name="T17" fmla="*/ 190 h 343"/>
                <a:gd name="T18" fmla="*/ 117 w 517"/>
                <a:gd name="T19" fmla="*/ 317 h 343"/>
                <a:gd name="T20" fmla="*/ 188 w 517"/>
                <a:gd name="T21" fmla="*/ 258 h 343"/>
                <a:gd name="T22" fmla="*/ 261 w 517"/>
                <a:gd name="T23" fmla="*/ 311 h 343"/>
                <a:gd name="T24" fmla="*/ 482 w 517"/>
                <a:gd name="T25" fmla="*/ 22 h 343"/>
                <a:gd name="T26" fmla="*/ 29 w 517"/>
                <a:gd name="T27" fmla="*/ 124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17" h="343">
                  <a:moveTo>
                    <a:pt x="105" y="343"/>
                  </a:moveTo>
                  <a:lnTo>
                    <a:pt x="93" y="197"/>
                  </a:lnTo>
                  <a:lnTo>
                    <a:pt x="0" y="116"/>
                  </a:lnTo>
                  <a:lnTo>
                    <a:pt x="517" y="0"/>
                  </a:lnTo>
                  <a:lnTo>
                    <a:pt x="263" y="331"/>
                  </a:lnTo>
                  <a:lnTo>
                    <a:pt x="188" y="275"/>
                  </a:lnTo>
                  <a:lnTo>
                    <a:pt x="105" y="343"/>
                  </a:lnTo>
                  <a:close/>
                  <a:moveTo>
                    <a:pt x="29" y="124"/>
                  </a:moveTo>
                  <a:lnTo>
                    <a:pt x="105" y="190"/>
                  </a:lnTo>
                  <a:lnTo>
                    <a:pt x="117" y="317"/>
                  </a:lnTo>
                  <a:lnTo>
                    <a:pt x="188" y="258"/>
                  </a:lnTo>
                  <a:lnTo>
                    <a:pt x="261" y="311"/>
                  </a:lnTo>
                  <a:lnTo>
                    <a:pt x="482" y="22"/>
                  </a:lnTo>
                  <a:lnTo>
                    <a:pt x="29" y="1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51">
              <a:extLst>
                <a:ext uri="{FF2B5EF4-FFF2-40B4-BE49-F238E27FC236}">
                  <a16:creationId xmlns:a16="http://schemas.microsoft.com/office/drawing/2014/main" id="{E5012A8F-A739-4F50-A2C9-5C8D8498E6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52963" y="1905000"/>
              <a:ext cx="654050" cy="525463"/>
            </a:xfrm>
            <a:custGeom>
              <a:avLst/>
              <a:gdLst>
                <a:gd name="T0" fmla="*/ 23 w 412"/>
                <a:gd name="T1" fmla="*/ 331 h 331"/>
                <a:gd name="T2" fmla="*/ 0 w 412"/>
                <a:gd name="T3" fmla="*/ 184 h 331"/>
                <a:gd name="T4" fmla="*/ 405 w 412"/>
                <a:gd name="T5" fmla="*/ 0 h 331"/>
                <a:gd name="T6" fmla="*/ 412 w 412"/>
                <a:gd name="T7" fmla="*/ 12 h 331"/>
                <a:gd name="T8" fmla="*/ 66 w 412"/>
                <a:gd name="T9" fmla="*/ 234 h 331"/>
                <a:gd name="T10" fmla="*/ 23 w 412"/>
                <a:gd name="T11" fmla="*/ 331 h 331"/>
                <a:gd name="T12" fmla="*/ 16 w 412"/>
                <a:gd name="T13" fmla="*/ 192 h 331"/>
                <a:gd name="T14" fmla="*/ 30 w 412"/>
                <a:gd name="T15" fmla="*/ 282 h 331"/>
                <a:gd name="T16" fmla="*/ 56 w 412"/>
                <a:gd name="T17" fmla="*/ 225 h 331"/>
                <a:gd name="T18" fmla="*/ 57 w 412"/>
                <a:gd name="T19" fmla="*/ 223 h 331"/>
                <a:gd name="T20" fmla="*/ 324 w 412"/>
                <a:gd name="T21" fmla="*/ 52 h 331"/>
                <a:gd name="T22" fmla="*/ 16 w 412"/>
                <a:gd name="T23" fmla="*/ 192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2" h="331">
                  <a:moveTo>
                    <a:pt x="23" y="331"/>
                  </a:moveTo>
                  <a:lnTo>
                    <a:pt x="0" y="184"/>
                  </a:lnTo>
                  <a:lnTo>
                    <a:pt x="405" y="0"/>
                  </a:lnTo>
                  <a:lnTo>
                    <a:pt x="412" y="12"/>
                  </a:lnTo>
                  <a:lnTo>
                    <a:pt x="66" y="234"/>
                  </a:lnTo>
                  <a:lnTo>
                    <a:pt x="23" y="331"/>
                  </a:lnTo>
                  <a:close/>
                  <a:moveTo>
                    <a:pt x="16" y="192"/>
                  </a:moveTo>
                  <a:lnTo>
                    <a:pt x="30" y="282"/>
                  </a:lnTo>
                  <a:lnTo>
                    <a:pt x="56" y="225"/>
                  </a:lnTo>
                  <a:lnTo>
                    <a:pt x="57" y="223"/>
                  </a:lnTo>
                  <a:lnTo>
                    <a:pt x="324" y="52"/>
                  </a:lnTo>
                  <a:lnTo>
                    <a:pt x="16" y="19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52">
              <a:extLst>
                <a:ext uri="{FF2B5EF4-FFF2-40B4-BE49-F238E27FC236}">
                  <a16:creationId xmlns:a16="http://schemas.microsoft.com/office/drawing/2014/main" id="{51BBF0D9-6A00-2547-8511-12AE9F1A2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1863" y="2259013"/>
              <a:ext cx="73025" cy="69850"/>
            </a:xfrm>
            <a:custGeom>
              <a:avLst/>
              <a:gdLst>
                <a:gd name="T0" fmla="*/ 38 w 46"/>
                <a:gd name="T1" fmla="*/ 44 h 44"/>
                <a:gd name="T2" fmla="*/ 0 w 46"/>
                <a:gd name="T3" fmla="*/ 11 h 44"/>
                <a:gd name="T4" fmla="*/ 10 w 46"/>
                <a:gd name="T5" fmla="*/ 0 h 44"/>
                <a:gd name="T6" fmla="*/ 46 w 46"/>
                <a:gd name="T7" fmla="*/ 33 h 44"/>
                <a:gd name="T8" fmla="*/ 38 w 46"/>
                <a:gd name="T9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4">
                  <a:moveTo>
                    <a:pt x="38" y="44"/>
                  </a:moveTo>
                  <a:lnTo>
                    <a:pt x="0" y="11"/>
                  </a:lnTo>
                  <a:lnTo>
                    <a:pt x="10" y="0"/>
                  </a:lnTo>
                  <a:lnTo>
                    <a:pt x="46" y="33"/>
                  </a:lnTo>
                  <a:lnTo>
                    <a:pt x="38" y="4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EA7EF40B-75D5-2078-1E55-F17AC8B9745A}"/>
              </a:ext>
            </a:extLst>
          </p:cNvPr>
          <p:cNvGrpSpPr/>
          <p:nvPr/>
        </p:nvGrpSpPr>
        <p:grpSpPr>
          <a:xfrm>
            <a:off x="6549628" y="3729065"/>
            <a:ext cx="542436" cy="511814"/>
            <a:chOff x="3397250" y="1900238"/>
            <a:chExt cx="590551" cy="557213"/>
          </a:xfrm>
          <a:solidFill>
            <a:srgbClr val="D8000F"/>
          </a:solidFill>
        </p:grpSpPr>
        <p:sp>
          <p:nvSpPr>
            <p:cNvPr id="16" name="Freeform 75">
              <a:extLst>
                <a:ext uri="{FF2B5EF4-FFF2-40B4-BE49-F238E27FC236}">
                  <a16:creationId xmlns:a16="http://schemas.microsoft.com/office/drawing/2014/main" id="{25DC001A-E7FE-6AE5-C717-98DB5B3B94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97250" y="1984375"/>
              <a:ext cx="525463" cy="285750"/>
            </a:xfrm>
            <a:custGeom>
              <a:avLst/>
              <a:gdLst>
                <a:gd name="T0" fmla="*/ 308 w 331"/>
                <a:gd name="T1" fmla="*/ 180 h 180"/>
                <a:gd name="T2" fmla="*/ 61 w 331"/>
                <a:gd name="T3" fmla="*/ 173 h 180"/>
                <a:gd name="T4" fmla="*/ 0 w 331"/>
                <a:gd name="T5" fmla="*/ 23 h 180"/>
                <a:gd name="T6" fmla="*/ 331 w 331"/>
                <a:gd name="T7" fmla="*/ 0 h 180"/>
                <a:gd name="T8" fmla="*/ 308 w 331"/>
                <a:gd name="T9" fmla="*/ 180 h 180"/>
                <a:gd name="T10" fmla="*/ 71 w 331"/>
                <a:gd name="T11" fmla="*/ 160 h 180"/>
                <a:gd name="T12" fmla="*/ 296 w 331"/>
                <a:gd name="T13" fmla="*/ 166 h 180"/>
                <a:gd name="T14" fmla="*/ 315 w 331"/>
                <a:gd name="T15" fmla="*/ 16 h 180"/>
                <a:gd name="T16" fmla="*/ 21 w 331"/>
                <a:gd name="T17" fmla="*/ 35 h 180"/>
                <a:gd name="T18" fmla="*/ 71 w 331"/>
                <a:gd name="T19" fmla="*/ 16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1" h="180">
                  <a:moveTo>
                    <a:pt x="308" y="180"/>
                  </a:moveTo>
                  <a:lnTo>
                    <a:pt x="61" y="173"/>
                  </a:lnTo>
                  <a:lnTo>
                    <a:pt x="0" y="23"/>
                  </a:lnTo>
                  <a:lnTo>
                    <a:pt x="331" y="0"/>
                  </a:lnTo>
                  <a:lnTo>
                    <a:pt x="308" y="180"/>
                  </a:lnTo>
                  <a:close/>
                  <a:moveTo>
                    <a:pt x="71" y="160"/>
                  </a:moveTo>
                  <a:lnTo>
                    <a:pt x="296" y="166"/>
                  </a:lnTo>
                  <a:lnTo>
                    <a:pt x="315" y="16"/>
                  </a:lnTo>
                  <a:lnTo>
                    <a:pt x="21" y="35"/>
                  </a:lnTo>
                  <a:lnTo>
                    <a:pt x="71" y="16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76">
              <a:extLst>
                <a:ext uri="{FF2B5EF4-FFF2-40B4-BE49-F238E27FC236}">
                  <a16:creationId xmlns:a16="http://schemas.microsoft.com/office/drawing/2014/main" id="{0B1779D4-520D-DA82-D1F6-29E0017503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98888" y="2347913"/>
              <a:ext cx="109538" cy="109538"/>
            </a:xfrm>
            <a:custGeom>
              <a:avLst/>
              <a:gdLst>
                <a:gd name="T0" fmla="*/ 20 w 40"/>
                <a:gd name="T1" fmla="*/ 40 h 40"/>
                <a:gd name="T2" fmla="*/ 0 w 40"/>
                <a:gd name="T3" fmla="*/ 20 h 40"/>
                <a:gd name="T4" fmla="*/ 20 w 40"/>
                <a:gd name="T5" fmla="*/ 0 h 40"/>
                <a:gd name="T6" fmla="*/ 40 w 40"/>
                <a:gd name="T7" fmla="*/ 20 h 40"/>
                <a:gd name="T8" fmla="*/ 20 w 40"/>
                <a:gd name="T9" fmla="*/ 40 h 40"/>
                <a:gd name="T10" fmla="*/ 20 w 40"/>
                <a:gd name="T11" fmla="*/ 8 h 40"/>
                <a:gd name="T12" fmla="*/ 8 w 40"/>
                <a:gd name="T13" fmla="*/ 20 h 40"/>
                <a:gd name="T14" fmla="*/ 20 w 40"/>
                <a:gd name="T15" fmla="*/ 32 h 40"/>
                <a:gd name="T16" fmla="*/ 32 w 40"/>
                <a:gd name="T17" fmla="*/ 20 h 40"/>
                <a:gd name="T18" fmla="*/ 20 w 40"/>
                <a:gd name="T19" fmla="*/ 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moveTo>
                    <a:pt x="20" y="8"/>
                  </a:moveTo>
                  <a:cubicBezTo>
                    <a:pt x="13" y="8"/>
                    <a:pt x="8" y="14"/>
                    <a:pt x="8" y="20"/>
                  </a:cubicBezTo>
                  <a:cubicBezTo>
                    <a:pt x="8" y="27"/>
                    <a:pt x="13" y="32"/>
                    <a:pt x="20" y="32"/>
                  </a:cubicBezTo>
                  <a:cubicBezTo>
                    <a:pt x="27" y="32"/>
                    <a:pt x="32" y="27"/>
                    <a:pt x="32" y="20"/>
                  </a:cubicBezTo>
                  <a:cubicBezTo>
                    <a:pt x="32" y="14"/>
                    <a:pt x="27" y="8"/>
                    <a:pt x="20" y="8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77">
              <a:extLst>
                <a:ext uri="{FF2B5EF4-FFF2-40B4-BE49-F238E27FC236}">
                  <a16:creationId xmlns:a16="http://schemas.microsoft.com/office/drawing/2014/main" id="{4509CD27-33D0-60FB-C716-E789DC8E11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79800" y="2347913"/>
              <a:ext cx="109538" cy="109538"/>
            </a:xfrm>
            <a:custGeom>
              <a:avLst/>
              <a:gdLst>
                <a:gd name="T0" fmla="*/ 20 w 40"/>
                <a:gd name="T1" fmla="*/ 40 h 40"/>
                <a:gd name="T2" fmla="*/ 0 w 40"/>
                <a:gd name="T3" fmla="*/ 20 h 40"/>
                <a:gd name="T4" fmla="*/ 20 w 40"/>
                <a:gd name="T5" fmla="*/ 0 h 40"/>
                <a:gd name="T6" fmla="*/ 40 w 40"/>
                <a:gd name="T7" fmla="*/ 20 h 40"/>
                <a:gd name="T8" fmla="*/ 20 w 40"/>
                <a:gd name="T9" fmla="*/ 40 h 40"/>
                <a:gd name="T10" fmla="*/ 20 w 40"/>
                <a:gd name="T11" fmla="*/ 8 h 40"/>
                <a:gd name="T12" fmla="*/ 8 w 40"/>
                <a:gd name="T13" fmla="*/ 20 h 40"/>
                <a:gd name="T14" fmla="*/ 20 w 40"/>
                <a:gd name="T15" fmla="*/ 32 h 40"/>
                <a:gd name="T16" fmla="*/ 32 w 40"/>
                <a:gd name="T17" fmla="*/ 20 h 40"/>
                <a:gd name="T18" fmla="*/ 20 w 40"/>
                <a:gd name="T19" fmla="*/ 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40">
                  <a:moveTo>
                    <a:pt x="20" y="40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1" y="0"/>
                    <a:pt x="40" y="9"/>
                    <a:pt x="40" y="20"/>
                  </a:cubicBezTo>
                  <a:cubicBezTo>
                    <a:pt x="40" y="31"/>
                    <a:pt x="31" y="40"/>
                    <a:pt x="20" y="40"/>
                  </a:cubicBezTo>
                  <a:moveTo>
                    <a:pt x="20" y="8"/>
                  </a:moveTo>
                  <a:cubicBezTo>
                    <a:pt x="13" y="8"/>
                    <a:pt x="8" y="14"/>
                    <a:pt x="8" y="20"/>
                  </a:cubicBezTo>
                  <a:cubicBezTo>
                    <a:pt x="8" y="27"/>
                    <a:pt x="13" y="32"/>
                    <a:pt x="20" y="32"/>
                  </a:cubicBezTo>
                  <a:cubicBezTo>
                    <a:pt x="27" y="32"/>
                    <a:pt x="32" y="27"/>
                    <a:pt x="32" y="20"/>
                  </a:cubicBezTo>
                  <a:cubicBezTo>
                    <a:pt x="32" y="14"/>
                    <a:pt x="27" y="8"/>
                    <a:pt x="20" y="8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78">
              <a:extLst>
                <a:ext uri="{FF2B5EF4-FFF2-40B4-BE49-F238E27FC236}">
                  <a16:creationId xmlns:a16="http://schemas.microsoft.com/office/drawing/2014/main" id="{DDAA7244-4D06-3ED0-3777-3CCEF1B25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313" y="1900238"/>
              <a:ext cx="90488" cy="98425"/>
            </a:xfrm>
            <a:custGeom>
              <a:avLst/>
              <a:gdLst>
                <a:gd name="T0" fmla="*/ 14 w 57"/>
                <a:gd name="T1" fmla="*/ 62 h 62"/>
                <a:gd name="T2" fmla="*/ 0 w 57"/>
                <a:gd name="T3" fmla="*/ 60 h 62"/>
                <a:gd name="T4" fmla="*/ 9 w 57"/>
                <a:gd name="T5" fmla="*/ 13 h 62"/>
                <a:gd name="T6" fmla="*/ 54 w 57"/>
                <a:gd name="T7" fmla="*/ 0 h 62"/>
                <a:gd name="T8" fmla="*/ 57 w 57"/>
                <a:gd name="T9" fmla="*/ 12 h 62"/>
                <a:gd name="T10" fmla="*/ 21 w 57"/>
                <a:gd name="T11" fmla="*/ 24 h 62"/>
                <a:gd name="T12" fmla="*/ 14 w 57"/>
                <a:gd name="T1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62">
                  <a:moveTo>
                    <a:pt x="14" y="62"/>
                  </a:moveTo>
                  <a:lnTo>
                    <a:pt x="0" y="60"/>
                  </a:lnTo>
                  <a:lnTo>
                    <a:pt x="9" y="13"/>
                  </a:lnTo>
                  <a:lnTo>
                    <a:pt x="54" y="0"/>
                  </a:lnTo>
                  <a:lnTo>
                    <a:pt x="57" y="12"/>
                  </a:lnTo>
                  <a:lnTo>
                    <a:pt x="21" y="24"/>
                  </a:lnTo>
                  <a:lnTo>
                    <a:pt x="14" y="6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79">
              <a:extLst>
                <a:ext uri="{FF2B5EF4-FFF2-40B4-BE49-F238E27FC236}">
                  <a16:creationId xmlns:a16="http://schemas.microsoft.com/office/drawing/2014/main" id="{A4B376A7-FF73-CE3C-B22F-85F775E77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3338" y="2270125"/>
              <a:ext cx="42863" cy="60325"/>
            </a:xfrm>
            <a:custGeom>
              <a:avLst/>
              <a:gdLst>
                <a:gd name="T0" fmla="*/ 7 w 27"/>
                <a:gd name="T1" fmla="*/ 38 h 38"/>
                <a:gd name="T2" fmla="*/ 0 w 27"/>
                <a:gd name="T3" fmla="*/ 26 h 38"/>
                <a:gd name="T4" fmla="*/ 10 w 27"/>
                <a:gd name="T5" fmla="*/ 0 h 38"/>
                <a:gd name="T6" fmla="*/ 27 w 27"/>
                <a:gd name="T7" fmla="*/ 0 h 38"/>
                <a:gd name="T8" fmla="*/ 7 w 27"/>
                <a:gd name="T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8">
                  <a:moveTo>
                    <a:pt x="7" y="38"/>
                  </a:moveTo>
                  <a:lnTo>
                    <a:pt x="0" y="26"/>
                  </a:lnTo>
                  <a:lnTo>
                    <a:pt x="10" y="0"/>
                  </a:lnTo>
                  <a:lnTo>
                    <a:pt x="27" y="0"/>
                  </a:lnTo>
                  <a:lnTo>
                    <a:pt x="7" y="3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80">
              <a:extLst>
                <a:ext uri="{FF2B5EF4-FFF2-40B4-BE49-F238E27FC236}">
                  <a16:creationId xmlns:a16="http://schemas.microsoft.com/office/drawing/2014/main" id="{CE8AA7AC-65EB-0CBE-FC5D-49A4545FA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8213" y="2314575"/>
              <a:ext cx="373063" cy="30163"/>
            </a:xfrm>
            <a:custGeom>
              <a:avLst/>
              <a:gdLst>
                <a:gd name="T0" fmla="*/ 3 w 235"/>
                <a:gd name="T1" fmla="*/ 19 h 19"/>
                <a:gd name="T2" fmla="*/ 0 w 235"/>
                <a:gd name="T3" fmla="*/ 5 h 19"/>
                <a:gd name="T4" fmla="*/ 29 w 235"/>
                <a:gd name="T5" fmla="*/ 0 h 19"/>
                <a:gd name="T6" fmla="*/ 235 w 235"/>
                <a:gd name="T7" fmla="*/ 0 h 19"/>
                <a:gd name="T8" fmla="*/ 235 w 235"/>
                <a:gd name="T9" fmla="*/ 14 h 19"/>
                <a:gd name="T10" fmla="*/ 31 w 235"/>
                <a:gd name="T11" fmla="*/ 14 h 19"/>
                <a:gd name="T12" fmla="*/ 3 w 235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5" h="19">
                  <a:moveTo>
                    <a:pt x="3" y="19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235" y="0"/>
                  </a:lnTo>
                  <a:lnTo>
                    <a:pt x="235" y="14"/>
                  </a:lnTo>
                  <a:lnTo>
                    <a:pt x="31" y="14"/>
                  </a:lnTo>
                  <a:lnTo>
                    <a:pt x="3" y="1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F28C5D02-8E52-82F7-1300-70060E680AD9}"/>
              </a:ext>
            </a:extLst>
          </p:cNvPr>
          <p:cNvGrpSpPr/>
          <p:nvPr/>
        </p:nvGrpSpPr>
        <p:grpSpPr>
          <a:xfrm>
            <a:off x="5366583" y="4344265"/>
            <a:ext cx="473902" cy="469527"/>
            <a:chOff x="2208213" y="1924050"/>
            <a:chExt cx="515938" cy="511175"/>
          </a:xfrm>
          <a:solidFill>
            <a:srgbClr val="D8000F"/>
          </a:solidFill>
        </p:grpSpPr>
        <p:sp>
          <p:nvSpPr>
            <p:cNvPr id="26" name="Freeform 81">
              <a:extLst>
                <a:ext uri="{FF2B5EF4-FFF2-40B4-BE49-F238E27FC236}">
                  <a16:creationId xmlns:a16="http://schemas.microsoft.com/office/drawing/2014/main" id="{154406D5-A821-AEBE-B867-8A7DC3C12E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08213" y="1924050"/>
              <a:ext cx="515938" cy="503238"/>
            </a:xfrm>
            <a:custGeom>
              <a:avLst/>
              <a:gdLst>
                <a:gd name="T0" fmla="*/ 0 w 188"/>
                <a:gd name="T1" fmla="*/ 183 h 183"/>
                <a:gd name="T2" fmla="*/ 28 w 188"/>
                <a:gd name="T3" fmla="*/ 118 h 183"/>
                <a:gd name="T4" fmla="*/ 145 w 188"/>
                <a:gd name="T5" fmla="*/ 1 h 183"/>
                <a:gd name="T6" fmla="*/ 146 w 188"/>
                <a:gd name="T7" fmla="*/ 1 h 183"/>
                <a:gd name="T8" fmla="*/ 152 w 188"/>
                <a:gd name="T9" fmla="*/ 0 h 183"/>
                <a:gd name="T10" fmla="*/ 174 w 188"/>
                <a:gd name="T11" fmla="*/ 10 h 183"/>
                <a:gd name="T12" fmla="*/ 182 w 188"/>
                <a:gd name="T13" fmla="*/ 37 h 183"/>
                <a:gd name="T14" fmla="*/ 182 w 188"/>
                <a:gd name="T15" fmla="*/ 38 h 183"/>
                <a:gd name="T16" fmla="*/ 182 w 188"/>
                <a:gd name="T17" fmla="*/ 39 h 183"/>
                <a:gd name="T18" fmla="*/ 65 w 188"/>
                <a:gd name="T19" fmla="*/ 155 h 183"/>
                <a:gd name="T20" fmla="*/ 0 w 188"/>
                <a:gd name="T21" fmla="*/ 183 h 183"/>
                <a:gd name="T22" fmla="*/ 35 w 188"/>
                <a:gd name="T23" fmla="*/ 123 h 183"/>
                <a:gd name="T24" fmla="*/ 16 w 188"/>
                <a:gd name="T25" fmla="*/ 168 h 183"/>
                <a:gd name="T26" fmla="*/ 61 w 188"/>
                <a:gd name="T27" fmla="*/ 148 h 183"/>
                <a:gd name="T28" fmla="*/ 175 w 188"/>
                <a:gd name="T29" fmla="*/ 34 h 183"/>
                <a:gd name="T30" fmla="*/ 169 w 188"/>
                <a:gd name="T31" fmla="*/ 16 h 183"/>
                <a:gd name="T32" fmla="*/ 152 w 188"/>
                <a:gd name="T33" fmla="*/ 8 h 183"/>
                <a:gd name="T34" fmla="*/ 149 w 188"/>
                <a:gd name="T35" fmla="*/ 8 h 183"/>
                <a:gd name="T36" fmla="*/ 35 w 188"/>
                <a:gd name="T37" fmla="*/ 12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8" h="183">
                  <a:moveTo>
                    <a:pt x="0" y="183"/>
                  </a:moveTo>
                  <a:cubicBezTo>
                    <a:pt x="28" y="118"/>
                    <a:pt x="28" y="118"/>
                    <a:pt x="28" y="118"/>
                  </a:cubicBezTo>
                  <a:cubicBezTo>
                    <a:pt x="145" y="1"/>
                    <a:pt x="145" y="1"/>
                    <a:pt x="145" y="1"/>
                  </a:cubicBezTo>
                  <a:cubicBezTo>
                    <a:pt x="146" y="1"/>
                    <a:pt x="146" y="1"/>
                    <a:pt x="146" y="1"/>
                  </a:cubicBezTo>
                  <a:cubicBezTo>
                    <a:pt x="146" y="1"/>
                    <a:pt x="149" y="0"/>
                    <a:pt x="152" y="0"/>
                  </a:cubicBezTo>
                  <a:cubicBezTo>
                    <a:pt x="158" y="0"/>
                    <a:pt x="166" y="2"/>
                    <a:pt x="174" y="10"/>
                  </a:cubicBezTo>
                  <a:cubicBezTo>
                    <a:pt x="188" y="24"/>
                    <a:pt x="183" y="37"/>
                    <a:pt x="182" y="37"/>
                  </a:cubicBezTo>
                  <a:cubicBezTo>
                    <a:pt x="182" y="38"/>
                    <a:pt x="182" y="38"/>
                    <a:pt x="182" y="38"/>
                  </a:cubicBezTo>
                  <a:cubicBezTo>
                    <a:pt x="182" y="39"/>
                    <a:pt x="182" y="39"/>
                    <a:pt x="182" y="39"/>
                  </a:cubicBezTo>
                  <a:cubicBezTo>
                    <a:pt x="65" y="155"/>
                    <a:pt x="65" y="155"/>
                    <a:pt x="65" y="155"/>
                  </a:cubicBezTo>
                  <a:lnTo>
                    <a:pt x="0" y="183"/>
                  </a:lnTo>
                  <a:close/>
                  <a:moveTo>
                    <a:pt x="35" y="123"/>
                  </a:moveTo>
                  <a:cubicBezTo>
                    <a:pt x="16" y="168"/>
                    <a:pt x="16" y="168"/>
                    <a:pt x="16" y="168"/>
                  </a:cubicBezTo>
                  <a:cubicBezTo>
                    <a:pt x="61" y="148"/>
                    <a:pt x="61" y="148"/>
                    <a:pt x="61" y="148"/>
                  </a:cubicBezTo>
                  <a:cubicBezTo>
                    <a:pt x="175" y="34"/>
                    <a:pt x="175" y="34"/>
                    <a:pt x="175" y="34"/>
                  </a:cubicBezTo>
                  <a:cubicBezTo>
                    <a:pt x="176" y="32"/>
                    <a:pt x="177" y="24"/>
                    <a:pt x="169" y="16"/>
                  </a:cubicBezTo>
                  <a:cubicBezTo>
                    <a:pt x="163" y="9"/>
                    <a:pt x="156" y="8"/>
                    <a:pt x="152" y="8"/>
                  </a:cubicBezTo>
                  <a:cubicBezTo>
                    <a:pt x="151" y="8"/>
                    <a:pt x="150" y="8"/>
                    <a:pt x="149" y="8"/>
                  </a:cubicBezTo>
                  <a:lnTo>
                    <a:pt x="35" y="123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sz="1400">
                <a:solidFill>
                  <a:schemeClr val="bg1"/>
                </a:solidFill>
              </a:endParaRPr>
            </a:p>
          </p:txBody>
        </p:sp>
        <p:sp>
          <p:nvSpPr>
            <p:cNvPr id="27" name="Rectangle 82">
              <a:extLst>
                <a:ext uri="{FF2B5EF4-FFF2-40B4-BE49-F238E27FC236}">
                  <a16:creationId xmlns:a16="http://schemas.microsoft.com/office/drawing/2014/main" id="{6B72DAD2-9A81-0C1E-2F8A-B1EF96049C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2975" y="2413000"/>
              <a:ext cx="296863" cy="22225"/>
            </a:xfrm>
            <a:prstGeom prst="rect">
              <a:avLst/>
            </a:prstGeom>
            <a:grpFill/>
            <a:ln w="2540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sz="1400">
                <a:solidFill>
                  <a:schemeClr val="bg1"/>
                </a:solidFill>
              </a:endParaRPr>
            </a:p>
          </p:txBody>
        </p:sp>
        <p:sp>
          <p:nvSpPr>
            <p:cNvPr id="28" name="Freeform 83">
              <a:extLst>
                <a:ext uri="{FF2B5EF4-FFF2-40B4-BE49-F238E27FC236}">
                  <a16:creationId xmlns:a16="http://schemas.microsoft.com/office/drawing/2014/main" id="{8DC24630-FB16-A293-0F5A-371C45D19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225" y="1957388"/>
              <a:ext cx="88900" cy="87313"/>
            </a:xfrm>
            <a:custGeom>
              <a:avLst/>
              <a:gdLst>
                <a:gd name="T0" fmla="*/ 45 w 56"/>
                <a:gd name="T1" fmla="*/ 55 h 55"/>
                <a:gd name="T2" fmla="*/ 0 w 56"/>
                <a:gd name="T3" fmla="*/ 10 h 55"/>
                <a:gd name="T4" fmla="*/ 11 w 56"/>
                <a:gd name="T5" fmla="*/ 0 h 55"/>
                <a:gd name="T6" fmla="*/ 56 w 56"/>
                <a:gd name="T7" fmla="*/ 45 h 55"/>
                <a:gd name="T8" fmla="*/ 45 w 56"/>
                <a:gd name="T9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5">
                  <a:moveTo>
                    <a:pt x="45" y="55"/>
                  </a:moveTo>
                  <a:lnTo>
                    <a:pt x="0" y="10"/>
                  </a:lnTo>
                  <a:lnTo>
                    <a:pt x="11" y="0"/>
                  </a:lnTo>
                  <a:lnTo>
                    <a:pt x="56" y="45"/>
                  </a:lnTo>
                  <a:lnTo>
                    <a:pt x="45" y="55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sz="1400">
                <a:solidFill>
                  <a:schemeClr val="bg1"/>
                </a:solidFill>
              </a:endParaRPr>
            </a:p>
          </p:txBody>
        </p:sp>
        <p:sp>
          <p:nvSpPr>
            <p:cNvPr id="29" name="Freeform 84">
              <a:extLst>
                <a:ext uri="{FF2B5EF4-FFF2-40B4-BE49-F238E27FC236}">
                  <a16:creationId xmlns:a16="http://schemas.microsoft.com/office/drawing/2014/main" id="{3FCF0958-5945-7926-A8EA-5BB98A701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888" y="1990725"/>
              <a:ext cx="88900" cy="87313"/>
            </a:xfrm>
            <a:custGeom>
              <a:avLst/>
              <a:gdLst>
                <a:gd name="T0" fmla="*/ 45 w 56"/>
                <a:gd name="T1" fmla="*/ 55 h 55"/>
                <a:gd name="T2" fmla="*/ 0 w 56"/>
                <a:gd name="T3" fmla="*/ 10 h 55"/>
                <a:gd name="T4" fmla="*/ 11 w 56"/>
                <a:gd name="T5" fmla="*/ 0 h 55"/>
                <a:gd name="T6" fmla="*/ 56 w 56"/>
                <a:gd name="T7" fmla="*/ 45 h 55"/>
                <a:gd name="T8" fmla="*/ 45 w 56"/>
                <a:gd name="T9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5">
                  <a:moveTo>
                    <a:pt x="45" y="55"/>
                  </a:moveTo>
                  <a:lnTo>
                    <a:pt x="0" y="10"/>
                  </a:lnTo>
                  <a:lnTo>
                    <a:pt x="11" y="0"/>
                  </a:lnTo>
                  <a:lnTo>
                    <a:pt x="56" y="45"/>
                  </a:lnTo>
                  <a:lnTo>
                    <a:pt x="45" y="55"/>
                  </a:lnTo>
                  <a:close/>
                </a:path>
              </a:pathLst>
            </a:custGeom>
            <a:grpFill/>
            <a:ln w="2540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sz="1400">
                <a:solidFill>
                  <a:schemeClr val="bg1"/>
                </a:solidFill>
              </a:endParaRPr>
            </a:p>
          </p:txBody>
        </p:sp>
      </p:grp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E9937C30-E9F9-6ECD-2A52-B20CC05280DF}"/>
              </a:ext>
            </a:extLst>
          </p:cNvPr>
          <p:cNvGrpSpPr/>
          <p:nvPr/>
        </p:nvGrpSpPr>
        <p:grpSpPr>
          <a:xfrm>
            <a:off x="7870477" y="2261684"/>
            <a:ext cx="2966425" cy="816522"/>
            <a:chOff x="283598" y="1906534"/>
            <a:chExt cx="2966425" cy="816522"/>
          </a:xfrm>
        </p:grpSpPr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CF280EC2-A839-3E9A-BDFF-469E88253732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00" b="0" i="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</a:t>
              </a:r>
              <a:r>
                <a:rPr lang="zh-CN" altLang="en-US">
                  <a:sym typeface="HarmonyOS Sans SC Light" panose="00000400000000000000" pitchFamily="2" charset="-122"/>
                </a:rPr>
                <a:t>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A9516086-9D7B-A8AA-7974-CE72FCD976C4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olidFill>
                    <a:srgbClr val="D8000F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5" name="组合 34">
            <a:extLst>
              <a:ext uri="{FF2B5EF4-FFF2-40B4-BE49-F238E27FC236}">
                <a16:creationId xmlns:a16="http://schemas.microsoft.com/office/drawing/2014/main" id="{9D76B746-B814-2F82-E02D-2036EA670FC2}"/>
              </a:ext>
            </a:extLst>
          </p:cNvPr>
          <p:cNvGrpSpPr/>
          <p:nvPr/>
        </p:nvGrpSpPr>
        <p:grpSpPr>
          <a:xfrm>
            <a:off x="1519594" y="2847651"/>
            <a:ext cx="2984539" cy="816522"/>
            <a:chOff x="283598" y="1906534"/>
            <a:chExt cx="2984539" cy="816522"/>
          </a:xfrm>
        </p:grpSpPr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id="{9E7E1FEC-E19E-FEDB-BB44-12D5ED646CCC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id="{3C80C862-26CB-2631-1266-D4AB36FFF36C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rgbClr val="D8000F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8" name="组合 37">
            <a:extLst>
              <a:ext uri="{FF2B5EF4-FFF2-40B4-BE49-F238E27FC236}">
                <a16:creationId xmlns:a16="http://schemas.microsoft.com/office/drawing/2014/main" id="{A2C83863-CE8F-5C37-940F-511F65C94B1E}"/>
              </a:ext>
            </a:extLst>
          </p:cNvPr>
          <p:cNvGrpSpPr/>
          <p:nvPr/>
        </p:nvGrpSpPr>
        <p:grpSpPr>
          <a:xfrm>
            <a:off x="7870477" y="3518331"/>
            <a:ext cx="2966425" cy="816522"/>
            <a:chOff x="283598" y="1906534"/>
            <a:chExt cx="2966425" cy="816522"/>
          </a:xfrm>
        </p:grpSpPr>
        <p:sp>
          <p:nvSpPr>
            <p:cNvPr id="39" name="文本框 38">
              <a:extLst>
                <a:ext uri="{FF2B5EF4-FFF2-40B4-BE49-F238E27FC236}">
                  <a16:creationId xmlns:a16="http://schemas.microsoft.com/office/drawing/2014/main" id="{F4D0AA2D-5419-5088-BCDA-2C9C070AD756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00" b="0" i="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id="{1B7DDC92-910F-A60A-998E-55E495F5C3F6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olidFill>
                    <a:srgbClr val="D8000F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1" name="组合 40">
            <a:extLst>
              <a:ext uri="{FF2B5EF4-FFF2-40B4-BE49-F238E27FC236}">
                <a16:creationId xmlns:a16="http://schemas.microsoft.com/office/drawing/2014/main" id="{E305E998-BEAF-E75E-94A6-A20562CABC67}"/>
              </a:ext>
            </a:extLst>
          </p:cNvPr>
          <p:cNvGrpSpPr/>
          <p:nvPr/>
        </p:nvGrpSpPr>
        <p:grpSpPr>
          <a:xfrm>
            <a:off x="1519594" y="4104298"/>
            <a:ext cx="2984539" cy="816522"/>
            <a:chOff x="283598" y="1906534"/>
            <a:chExt cx="2984539" cy="816522"/>
          </a:xfrm>
        </p:grpSpPr>
        <p:sp>
          <p:nvSpPr>
            <p:cNvPr id="42" name="文本框 41">
              <a:extLst>
                <a:ext uri="{FF2B5EF4-FFF2-40B4-BE49-F238E27FC236}">
                  <a16:creationId xmlns:a16="http://schemas.microsoft.com/office/drawing/2014/main" id="{32D93400-D610-B34C-7879-6AA47587A920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3" name="文本框 42">
              <a:extLst>
                <a:ext uri="{FF2B5EF4-FFF2-40B4-BE49-F238E27FC236}">
                  <a16:creationId xmlns:a16="http://schemas.microsoft.com/office/drawing/2014/main" id="{EC41CC37-1E06-CBA9-E1E1-4960D68A7CD8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rgbClr val="D8000F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055421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图形 8">
            <a:extLst>
              <a:ext uri="{FF2B5EF4-FFF2-40B4-BE49-F238E27FC236}">
                <a16:creationId xmlns:a16="http://schemas.microsoft.com/office/drawing/2014/main" id="{3604883B-47A0-06C7-AE9D-DAAEC2A0735A}"/>
              </a:ext>
            </a:extLst>
          </p:cNvPr>
          <p:cNvSpPr/>
          <p:nvPr/>
        </p:nvSpPr>
        <p:spPr>
          <a:xfrm>
            <a:off x="2184400" y="-338928"/>
            <a:ext cx="7823200" cy="7535856"/>
          </a:xfrm>
          <a:custGeom>
            <a:avLst/>
            <a:gdLst>
              <a:gd name="connsiteX0" fmla="*/ 3104236 w 7119498"/>
              <a:gd name="connsiteY0" fmla="*/ 6588067 h 6857999"/>
              <a:gd name="connsiteX1" fmla="*/ 3146413 w 7119498"/>
              <a:gd name="connsiteY1" fmla="*/ 6621808 h 6857999"/>
              <a:gd name="connsiteX2" fmla="*/ 3256074 w 7119498"/>
              <a:gd name="connsiteY2" fmla="*/ 6571196 h 6857999"/>
              <a:gd name="connsiteX3" fmla="*/ 3154849 w 7119498"/>
              <a:gd name="connsiteY3" fmla="*/ 6663985 h 6857999"/>
              <a:gd name="connsiteX4" fmla="*/ 3045188 w 7119498"/>
              <a:gd name="connsiteY4" fmla="*/ 6596502 h 6857999"/>
              <a:gd name="connsiteX5" fmla="*/ 3078930 w 7119498"/>
              <a:gd name="connsiteY5" fmla="*/ 6554325 h 6857999"/>
              <a:gd name="connsiteX6" fmla="*/ 3104236 w 7119498"/>
              <a:gd name="connsiteY6" fmla="*/ 6588067 h 6857999"/>
              <a:gd name="connsiteX7" fmla="*/ 4032133 w 7119498"/>
              <a:gd name="connsiteY7" fmla="*/ 6588067 h 6857999"/>
              <a:gd name="connsiteX8" fmla="*/ 3947779 w 7119498"/>
              <a:gd name="connsiteY8" fmla="*/ 6655550 h 6857999"/>
              <a:gd name="connsiteX9" fmla="*/ 3838118 w 7119498"/>
              <a:gd name="connsiteY9" fmla="*/ 6604938 h 6857999"/>
              <a:gd name="connsiteX10" fmla="*/ 3838118 w 7119498"/>
              <a:gd name="connsiteY10" fmla="*/ 6571196 h 6857999"/>
              <a:gd name="connsiteX11" fmla="*/ 3939343 w 7119498"/>
              <a:gd name="connsiteY11" fmla="*/ 6613373 h 6857999"/>
              <a:gd name="connsiteX12" fmla="*/ 3989956 w 7119498"/>
              <a:gd name="connsiteY12" fmla="*/ 6545890 h 6857999"/>
              <a:gd name="connsiteX13" fmla="*/ 4032133 w 7119498"/>
              <a:gd name="connsiteY13" fmla="*/ 6588067 h 6857999"/>
              <a:gd name="connsiteX14" fmla="*/ 4943159 w 7119498"/>
              <a:gd name="connsiteY14" fmla="*/ 6520583 h 6857999"/>
              <a:gd name="connsiteX15" fmla="*/ 4960030 w 7119498"/>
              <a:gd name="connsiteY15" fmla="*/ 6537454 h 6857999"/>
              <a:gd name="connsiteX16" fmla="*/ 4850369 w 7119498"/>
              <a:gd name="connsiteY16" fmla="*/ 6604938 h 6857999"/>
              <a:gd name="connsiteX17" fmla="*/ 4808192 w 7119498"/>
              <a:gd name="connsiteY17" fmla="*/ 6604938 h 6857999"/>
              <a:gd name="connsiteX18" fmla="*/ 4909417 w 7119498"/>
              <a:gd name="connsiteY18" fmla="*/ 6520583 h 6857999"/>
              <a:gd name="connsiteX19" fmla="*/ 4943159 w 7119498"/>
              <a:gd name="connsiteY19" fmla="*/ 6520583 h 6857999"/>
              <a:gd name="connsiteX20" fmla="*/ 2226952 w 7119498"/>
              <a:gd name="connsiteY20" fmla="*/ 6571196 h 6857999"/>
              <a:gd name="connsiteX21" fmla="*/ 2235388 w 7119498"/>
              <a:gd name="connsiteY21" fmla="*/ 6588067 h 6857999"/>
              <a:gd name="connsiteX22" fmla="*/ 2193210 w 7119498"/>
              <a:gd name="connsiteY22" fmla="*/ 6596502 h 6857999"/>
              <a:gd name="connsiteX23" fmla="*/ 2091985 w 7119498"/>
              <a:gd name="connsiteY23" fmla="*/ 6537454 h 6857999"/>
              <a:gd name="connsiteX24" fmla="*/ 2117292 w 7119498"/>
              <a:gd name="connsiteY24" fmla="*/ 6520583 h 6857999"/>
              <a:gd name="connsiteX25" fmla="*/ 2226952 w 7119498"/>
              <a:gd name="connsiteY25" fmla="*/ 6571196 h 6857999"/>
              <a:gd name="connsiteX26" fmla="*/ 3905602 w 7119498"/>
              <a:gd name="connsiteY26" fmla="*/ 6520583 h 6857999"/>
              <a:gd name="connsiteX27" fmla="*/ 3854989 w 7119498"/>
              <a:gd name="connsiteY27" fmla="*/ 6529019 h 6857999"/>
              <a:gd name="connsiteX28" fmla="*/ 3804376 w 7119498"/>
              <a:gd name="connsiteY28" fmla="*/ 6495277 h 6857999"/>
              <a:gd name="connsiteX29" fmla="*/ 3821247 w 7119498"/>
              <a:gd name="connsiteY29" fmla="*/ 6503712 h 6857999"/>
              <a:gd name="connsiteX30" fmla="*/ 3897166 w 7119498"/>
              <a:gd name="connsiteY30" fmla="*/ 6486842 h 6857999"/>
              <a:gd name="connsiteX31" fmla="*/ 3905602 w 7119498"/>
              <a:gd name="connsiteY31" fmla="*/ 6520583 h 6857999"/>
              <a:gd name="connsiteX32" fmla="*/ 4841934 w 7119498"/>
              <a:gd name="connsiteY32" fmla="*/ 6520583 h 6857999"/>
              <a:gd name="connsiteX33" fmla="*/ 4833498 w 7119498"/>
              <a:gd name="connsiteY33" fmla="*/ 6469971 h 6857999"/>
              <a:gd name="connsiteX34" fmla="*/ 4875675 w 7119498"/>
              <a:gd name="connsiteY34" fmla="*/ 6503712 h 6857999"/>
              <a:gd name="connsiteX35" fmla="*/ 4841934 w 7119498"/>
              <a:gd name="connsiteY35" fmla="*/ 6520583 h 6857999"/>
              <a:gd name="connsiteX36" fmla="*/ 4706967 w 7119498"/>
              <a:gd name="connsiteY36" fmla="*/ 6503712 h 6857999"/>
              <a:gd name="connsiteX37" fmla="*/ 4580436 w 7119498"/>
              <a:gd name="connsiteY37" fmla="*/ 6613373 h 6857999"/>
              <a:gd name="connsiteX38" fmla="*/ 4546694 w 7119498"/>
              <a:gd name="connsiteY38" fmla="*/ 6613373 h 6857999"/>
              <a:gd name="connsiteX39" fmla="*/ 4673225 w 7119498"/>
              <a:gd name="connsiteY39" fmla="*/ 6529019 h 6857999"/>
              <a:gd name="connsiteX40" fmla="*/ 4706967 w 7119498"/>
              <a:gd name="connsiteY40" fmla="*/ 6469971 h 6857999"/>
              <a:gd name="connsiteX41" fmla="*/ 4706967 w 7119498"/>
              <a:gd name="connsiteY41" fmla="*/ 6503712 h 6857999"/>
              <a:gd name="connsiteX42" fmla="*/ 3281380 w 7119498"/>
              <a:gd name="connsiteY42" fmla="*/ 6478406 h 6857999"/>
              <a:gd name="connsiteX43" fmla="*/ 3230768 w 7119498"/>
              <a:gd name="connsiteY43" fmla="*/ 6537454 h 6857999"/>
              <a:gd name="connsiteX44" fmla="*/ 3188590 w 7119498"/>
              <a:gd name="connsiteY44" fmla="*/ 6529019 h 6857999"/>
              <a:gd name="connsiteX45" fmla="*/ 3239203 w 7119498"/>
              <a:gd name="connsiteY45" fmla="*/ 6469971 h 6857999"/>
              <a:gd name="connsiteX46" fmla="*/ 3281380 w 7119498"/>
              <a:gd name="connsiteY46" fmla="*/ 6478406 h 6857999"/>
              <a:gd name="connsiteX47" fmla="*/ 2420967 w 7119498"/>
              <a:gd name="connsiteY47" fmla="*/ 6554325 h 6857999"/>
              <a:gd name="connsiteX48" fmla="*/ 2488450 w 7119498"/>
              <a:gd name="connsiteY48" fmla="*/ 6579631 h 6857999"/>
              <a:gd name="connsiteX49" fmla="*/ 2429402 w 7119498"/>
              <a:gd name="connsiteY49" fmla="*/ 6579631 h 6857999"/>
              <a:gd name="connsiteX50" fmla="*/ 2353483 w 7119498"/>
              <a:gd name="connsiteY50" fmla="*/ 6503712 h 6857999"/>
              <a:gd name="connsiteX51" fmla="*/ 2361919 w 7119498"/>
              <a:gd name="connsiteY51" fmla="*/ 6469971 h 6857999"/>
              <a:gd name="connsiteX52" fmla="*/ 2420967 w 7119498"/>
              <a:gd name="connsiteY52" fmla="*/ 6554325 h 6857999"/>
              <a:gd name="connsiteX53" fmla="*/ 2201646 w 7119498"/>
              <a:gd name="connsiteY53" fmla="*/ 6512148 h 6857999"/>
              <a:gd name="connsiteX54" fmla="*/ 2167904 w 7119498"/>
              <a:gd name="connsiteY54" fmla="*/ 6503712 h 6857999"/>
              <a:gd name="connsiteX55" fmla="*/ 2201646 w 7119498"/>
              <a:gd name="connsiteY55" fmla="*/ 6469971 h 6857999"/>
              <a:gd name="connsiteX56" fmla="*/ 2201646 w 7119498"/>
              <a:gd name="connsiteY56" fmla="*/ 6512148 h 6857999"/>
              <a:gd name="connsiteX57" fmla="*/ 3652539 w 7119498"/>
              <a:gd name="connsiteY57" fmla="*/ 6630244 h 6857999"/>
              <a:gd name="connsiteX58" fmla="*/ 3627233 w 7119498"/>
              <a:gd name="connsiteY58" fmla="*/ 6596502 h 6857999"/>
              <a:gd name="connsiteX59" fmla="*/ 3669410 w 7119498"/>
              <a:gd name="connsiteY59" fmla="*/ 6537454 h 6857999"/>
              <a:gd name="connsiteX60" fmla="*/ 3711587 w 7119498"/>
              <a:gd name="connsiteY60" fmla="*/ 6579631 h 6857999"/>
              <a:gd name="connsiteX61" fmla="*/ 3728458 w 7119498"/>
              <a:gd name="connsiteY61" fmla="*/ 6545890 h 6857999"/>
              <a:gd name="connsiteX62" fmla="*/ 3720022 w 7119498"/>
              <a:gd name="connsiteY62" fmla="*/ 6529019 h 6857999"/>
              <a:gd name="connsiteX63" fmla="*/ 3660974 w 7119498"/>
              <a:gd name="connsiteY63" fmla="*/ 6486842 h 6857999"/>
              <a:gd name="connsiteX64" fmla="*/ 3635668 w 7119498"/>
              <a:gd name="connsiteY64" fmla="*/ 6427794 h 6857999"/>
              <a:gd name="connsiteX65" fmla="*/ 3829683 w 7119498"/>
              <a:gd name="connsiteY65" fmla="*/ 6647115 h 6857999"/>
              <a:gd name="connsiteX66" fmla="*/ 3652539 w 7119498"/>
              <a:gd name="connsiteY66" fmla="*/ 6630244 h 6857999"/>
              <a:gd name="connsiteX67" fmla="*/ 3618797 w 7119498"/>
              <a:gd name="connsiteY67" fmla="*/ 6495277 h 6857999"/>
              <a:gd name="connsiteX68" fmla="*/ 3526007 w 7119498"/>
              <a:gd name="connsiteY68" fmla="*/ 6638679 h 6857999"/>
              <a:gd name="connsiteX69" fmla="*/ 3433218 w 7119498"/>
              <a:gd name="connsiteY69" fmla="*/ 6495277 h 6857999"/>
              <a:gd name="connsiteX70" fmla="*/ 3466959 w 7119498"/>
              <a:gd name="connsiteY70" fmla="*/ 6444664 h 6857999"/>
              <a:gd name="connsiteX71" fmla="*/ 3517572 w 7119498"/>
              <a:gd name="connsiteY71" fmla="*/ 6529019 h 6857999"/>
              <a:gd name="connsiteX72" fmla="*/ 3568185 w 7119498"/>
              <a:gd name="connsiteY72" fmla="*/ 6503712 h 6857999"/>
              <a:gd name="connsiteX73" fmla="*/ 3551314 w 7119498"/>
              <a:gd name="connsiteY73" fmla="*/ 6478406 h 6857999"/>
              <a:gd name="connsiteX74" fmla="*/ 3517572 w 7119498"/>
              <a:gd name="connsiteY74" fmla="*/ 6495277 h 6857999"/>
              <a:gd name="connsiteX75" fmla="*/ 3500701 w 7119498"/>
              <a:gd name="connsiteY75" fmla="*/ 6461535 h 6857999"/>
              <a:gd name="connsiteX76" fmla="*/ 3551314 w 7119498"/>
              <a:gd name="connsiteY76" fmla="*/ 6419358 h 6857999"/>
              <a:gd name="connsiteX77" fmla="*/ 3618797 w 7119498"/>
              <a:gd name="connsiteY77" fmla="*/ 6495277 h 6857999"/>
              <a:gd name="connsiteX78" fmla="*/ 3433218 w 7119498"/>
              <a:gd name="connsiteY78" fmla="*/ 6419358 h 6857999"/>
              <a:gd name="connsiteX79" fmla="*/ 3331993 w 7119498"/>
              <a:gd name="connsiteY79" fmla="*/ 6545890 h 6857999"/>
              <a:gd name="connsiteX80" fmla="*/ 3374170 w 7119498"/>
              <a:gd name="connsiteY80" fmla="*/ 6588067 h 6857999"/>
              <a:gd name="connsiteX81" fmla="*/ 3399476 w 7119498"/>
              <a:gd name="connsiteY81" fmla="*/ 6520583 h 6857999"/>
              <a:gd name="connsiteX82" fmla="*/ 3433218 w 7119498"/>
              <a:gd name="connsiteY82" fmla="*/ 6621808 h 6857999"/>
              <a:gd name="connsiteX83" fmla="*/ 3315122 w 7119498"/>
              <a:gd name="connsiteY83" fmla="*/ 6655550 h 6857999"/>
              <a:gd name="connsiteX84" fmla="*/ 3256074 w 7119498"/>
              <a:gd name="connsiteY84" fmla="*/ 6655550 h 6857999"/>
              <a:gd name="connsiteX85" fmla="*/ 3416347 w 7119498"/>
              <a:gd name="connsiteY85" fmla="*/ 6410923 h 6857999"/>
              <a:gd name="connsiteX86" fmla="*/ 3433218 w 7119498"/>
              <a:gd name="connsiteY86" fmla="*/ 6419358 h 6857999"/>
              <a:gd name="connsiteX87" fmla="*/ 2648723 w 7119498"/>
              <a:gd name="connsiteY87" fmla="*/ 6427794 h 6857999"/>
              <a:gd name="connsiteX88" fmla="*/ 2623417 w 7119498"/>
              <a:gd name="connsiteY88" fmla="*/ 6495277 h 6857999"/>
              <a:gd name="connsiteX89" fmla="*/ 2699336 w 7119498"/>
              <a:gd name="connsiteY89" fmla="*/ 6604938 h 6857999"/>
              <a:gd name="connsiteX90" fmla="*/ 3559749 w 7119498"/>
              <a:gd name="connsiteY90" fmla="*/ 6723033 h 6857999"/>
              <a:gd name="connsiteX91" fmla="*/ 4361115 w 7119498"/>
              <a:gd name="connsiteY91" fmla="*/ 6588067 h 6857999"/>
              <a:gd name="connsiteX92" fmla="*/ 4420163 w 7119498"/>
              <a:gd name="connsiteY92" fmla="*/ 6427794 h 6857999"/>
              <a:gd name="connsiteX93" fmla="*/ 4428598 w 7119498"/>
              <a:gd name="connsiteY93" fmla="*/ 6478406 h 6857999"/>
              <a:gd name="connsiteX94" fmla="*/ 4259889 w 7119498"/>
              <a:gd name="connsiteY94" fmla="*/ 6663985 h 6857999"/>
              <a:gd name="connsiteX95" fmla="*/ 3559749 w 7119498"/>
              <a:gd name="connsiteY95" fmla="*/ 6739904 h 6857999"/>
              <a:gd name="connsiteX96" fmla="*/ 2690900 w 7119498"/>
              <a:gd name="connsiteY96" fmla="*/ 6621808 h 6857999"/>
              <a:gd name="connsiteX97" fmla="*/ 2606546 w 7119498"/>
              <a:gd name="connsiteY97" fmla="*/ 6478406 h 6857999"/>
              <a:gd name="connsiteX98" fmla="*/ 2640288 w 7119498"/>
              <a:gd name="connsiteY98" fmla="*/ 6410923 h 6857999"/>
              <a:gd name="connsiteX99" fmla="*/ 2648723 w 7119498"/>
              <a:gd name="connsiteY99" fmla="*/ 6427794 h 6857999"/>
              <a:gd name="connsiteX100" fmla="*/ 5128738 w 7119498"/>
              <a:gd name="connsiteY100" fmla="*/ 6368746 h 6857999"/>
              <a:gd name="connsiteX101" fmla="*/ 5019078 w 7119498"/>
              <a:gd name="connsiteY101" fmla="*/ 6427794 h 6857999"/>
              <a:gd name="connsiteX102" fmla="*/ 4934723 w 7119498"/>
              <a:gd name="connsiteY102" fmla="*/ 6377181 h 6857999"/>
              <a:gd name="connsiteX103" fmla="*/ 5010642 w 7119498"/>
              <a:gd name="connsiteY103" fmla="*/ 6410923 h 6857999"/>
              <a:gd name="connsiteX104" fmla="*/ 5128738 w 7119498"/>
              <a:gd name="connsiteY104" fmla="*/ 6368746 h 6857999"/>
              <a:gd name="connsiteX105" fmla="*/ 2851173 w 7119498"/>
              <a:gd name="connsiteY105" fmla="*/ 6351875 h 6857999"/>
              <a:gd name="connsiteX106" fmla="*/ 2901786 w 7119498"/>
              <a:gd name="connsiteY106" fmla="*/ 6436229 h 6857999"/>
              <a:gd name="connsiteX107" fmla="*/ 2817432 w 7119498"/>
              <a:gd name="connsiteY107" fmla="*/ 6351875 h 6857999"/>
              <a:gd name="connsiteX108" fmla="*/ 2851173 w 7119498"/>
              <a:gd name="connsiteY108" fmla="*/ 6351875 h 6857999"/>
              <a:gd name="connsiteX109" fmla="*/ 1990760 w 7119498"/>
              <a:gd name="connsiteY109" fmla="*/ 6385616 h 6857999"/>
              <a:gd name="connsiteX110" fmla="*/ 2091985 w 7119498"/>
              <a:gd name="connsiteY110" fmla="*/ 6368746 h 6857999"/>
              <a:gd name="connsiteX111" fmla="*/ 1999196 w 7119498"/>
              <a:gd name="connsiteY111" fmla="*/ 6402487 h 6857999"/>
              <a:gd name="connsiteX112" fmla="*/ 1914841 w 7119498"/>
              <a:gd name="connsiteY112" fmla="*/ 6351875 h 6857999"/>
              <a:gd name="connsiteX113" fmla="*/ 1990760 w 7119498"/>
              <a:gd name="connsiteY113" fmla="*/ 6385616 h 6857999"/>
              <a:gd name="connsiteX114" fmla="*/ 4799757 w 7119498"/>
              <a:gd name="connsiteY114" fmla="*/ 6495277 h 6857999"/>
              <a:gd name="connsiteX115" fmla="*/ 4605742 w 7119498"/>
              <a:gd name="connsiteY115" fmla="*/ 6706163 h 6857999"/>
              <a:gd name="connsiteX116" fmla="*/ 4479210 w 7119498"/>
              <a:gd name="connsiteY116" fmla="*/ 6697727 h 6857999"/>
              <a:gd name="connsiteX117" fmla="*/ 4529823 w 7119498"/>
              <a:gd name="connsiteY117" fmla="*/ 6647115 h 6857999"/>
              <a:gd name="connsiteX118" fmla="*/ 4631048 w 7119498"/>
              <a:gd name="connsiteY118" fmla="*/ 6630244 h 6857999"/>
              <a:gd name="connsiteX119" fmla="*/ 4740709 w 7119498"/>
              <a:gd name="connsiteY119" fmla="*/ 6486842 h 6857999"/>
              <a:gd name="connsiteX120" fmla="*/ 4706967 w 7119498"/>
              <a:gd name="connsiteY120" fmla="*/ 6410923 h 6857999"/>
              <a:gd name="connsiteX121" fmla="*/ 4614177 w 7119498"/>
              <a:gd name="connsiteY121" fmla="*/ 6478406 h 6857999"/>
              <a:gd name="connsiteX122" fmla="*/ 4563565 w 7119498"/>
              <a:gd name="connsiteY122" fmla="*/ 6410923 h 6857999"/>
              <a:gd name="connsiteX123" fmla="*/ 4656354 w 7119498"/>
              <a:gd name="connsiteY123" fmla="*/ 6343439 h 6857999"/>
              <a:gd name="connsiteX124" fmla="*/ 4799757 w 7119498"/>
              <a:gd name="connsiteY124" fmla="*/ 6495277 h 6857999"/>
              <a:gd name="connsiteX125" fmla="*/ 4141793 w 7119498"/>
              <a:gd name="connsiteY125" fmla="*/ 6419358 h 6857999"/>
              <a:gd name="connsiteX126" fmla="*/ 4251454 w 7119498"/>
              <a:gd name="connsiteY126" fmla="*/ 6351875 h 6857999"/>
              <a:gd name="connsiteX127" fmla="*/ 4141793 w 7119498"/>
              <a:gd name="connsiteY127" fmla="*/ 6419358 h 6857999"/>
              <a:gd name="connsiteX128" fmla="*/ 2631852 w 7119498"/>
              <a:gd name="connsiteY128" fmla="*/ 6360310 h 6857999"/>
              <a:gd name="connsiteX129" fmla="*/ 2581240 w 7119498"/>
              <a:gd name="connsiteY129" fmla="*/ 6436229 h 6857999"/>
              <a:gd name="connsiteX130" fmla="*/ 2572804 w 7119498"/>
              <a:gd name="connsiteY130" fmla="*/ 6503712 h 6857999"/>
              <a:gd name="connsiteX131" fmla="*/ 3568185 w 7119498"/>
              <a:gd name="connsiteY131" fmla="*/ 6773646 h 6857999"/>
              <a:gd name="connsiteX132" fmla="*/ 4293631 w 7119498"/>
              <a:gd name="connsiteY132" fmla="*/ 6680856 h 6857999"/>
              <a:gd name="connsiteX133" fmla="*/ 4462340 w 7119498"/>
              <a:gd name="connsiteY133" fmla="*/ 6478406 h 6857999"/>
              <a:gd name="connsiteX134" fmla="*/ 4428598 w 7119498"/>
              <a:gd name="connsiteY134" fmla="*/ 6377181 h 6857999"/>
              <a:gd name="connsiteX135" fmla="*/ 4445469 w 7119498"/>
              <a:gd name="connsiteY135" fmla="*/ 6343439 h 6857999"/>
              <a:gd name="connsiteX136" fmla="*/ 4470775 w 7119498"/>
              <a:gd name="connsiteY136" fmla="*/ 6343439 h 6857999"/>
              <a:gd name="connsiteX137" fmla="*/ 4538258 w 7119498"/>
              <a:gd name="connsiteY137" fmla="*/ 6520583 h 6857999"/>
              <a:gd name="connsiteX138" fmla="*/ 4335808 w 7119498"/>
              <a:gd name="connsiteY138" fmla="*/ 6739904 h 6857999"/>
              <a:gd name="connsiteX139" fmla="*/ 3576620 w 7119498"/>
              <a:gd name="connsiteY139" fmla="*/ 6841129 h 6857999"/>
              <a:gd name="connsiteX140" fmla="*/ 3542878 w 7119498"/>
              <a:gd name="connsiteY140" fmla="*/ 6858000 h 6857999"/>
              <a:gd name="connsiteX141" fmla="*/ 3500701 w 7119498"/>
              <a:gd name="connsiteY141" fmla="*/ 6841129 h 6857999"/>
              <a:gd name="connsiteX142" fmla="*/ 2825867 w 7119498"/>
              <a:gd name="connsiteY142" fmla="*/ 6765211 h 6857999"/>
              <a:gd name="connsiteX143" fmla="*/ 2640288 w 7119498"/>
              <a:gd name="connsiteY143" fmla="*/ 6697727 h 6857999"/>
              <a:gd name="connsiteX144" fmla="*/ 2513757 w 7119498"/>
              <a:gd name="connsiteY144" fmla="*/ 6469971 h 6857999"/>
              <a:gd name="connsiteX145" fmla="*/ 2589675 w 7119498"/>
              <a:gd name="connsiteY145" fmla="*/ 6309698 h 6857999"/>
              <a:gd name="connsiteX146" fmla="*/ 2631852 w 7119498"/>
              <a:gd name="connsiteY146" fmla="*/ 6360310 h 6857999"/>
              <a:gd name="connsiteX147" fmla="*/ 2471579 w 7119498"/>
              <a:gd name="connsiteY147" fmla="*/ 6385616 h 6857999"/>
              <a:gd name="connsiteX148" fmla="*/ 2429402 w 7119498"/>
              <a:gd name="connsiteY148" fmla="*/ 6444664 h 6857999"/>
              <a:gd name="connsiteX149" fmla="*/ 2361919 w 7119498"/>
              <a:gd name="connsiteY149" fmla="*/ 6402487 h 6857999"/>
              <a:gd name="connsiteX150" fmla="*/ 2311306 w 7119498"/>
              <a:gd name="connsiteY150" fmla="*/ 6486842 h 6857999"/>
              <a:gd name="connsiteX151" fmla="*/ 2429402 w 7119498"/>
              <a:gd name="connsiteY151" fmla="*/ 6604938 h 6857999"/>
              <a:gd name="connsiteX152" fmla="*/ 2505321 w 7119498"/>
              <a:gd name="connsiteY152" fmla="*/ 6613373 h 6857999"/>
              <a:gd name="connsiteX153" fmla="*/ 2547498 w 7119498"/>
              <a:gd name="connsiteY153" fmla="*/ 6680856 h 6857999"/>
              <a:gd name="connsiteX154" fmla="*/ 2480015 w 7119498"/>
              <a:gd name="connsiteY154" fmla="*/ 6689292 h 6857999"/>
              <a:gd name="connsiteX155" fmla="*/ 2235388 w 7119498"/>
              <a:gd name="connsiteY155" fmla="*/ 6478406 h 6857999"/>
              <a:gd name="connsiteX156" fmla="*/ 2378790 w 7119498"/>
              <a:gd name="connsiteY156" fmla="*/ 6309698 h 6857999"/>
              <a:gd name="connsiteX157" fmla="*/ 2471579 w 7119498"/>
              <a:gd name="connsiteY157" fmla="*/ 6385616 h 6857999"/>
              <a:gd name="connsiteX158" fmla="*/ 4782886 w 7119498"/>
              <a:gd name="connsiteY158" fmla="*/ 6343439 h 6857999"/>
              <a:gd name="connsiteX159" fmla="*/ 4740709 w 7119498"/>
              <a:gd name="connsiteY159" fmla="*/ 6326569 h 6857999"/>
              <a:gd name="connsiteX160" fmla="*/ 4782886 w 7119498"/>
              <a:gd name="connsiteY160" fmla="*/ 6301262 h 6857999"/>
              <a:gd name="connsiteX161" fmla="*/ 4782886 w 7119498"/>
              <a:gd name="connsiteY161" fmla="*/ 6343439 h 6857999"/>
              <a:gd name="connsiteX162" fmla="*/ 3998391 w 7119498"/>
              <a:gd name="connsiteY162" fmla="*/ 6343439 h 6857999"/>
              <a:gd name="connsiteX163" fmla="*/ 3838118 w 7119498"/>
              <a:gd name="connsiteY163" fmla="*/ 6469971 h 6857999"/>
              <a:gd name="connsiteX164" fmla="*/ 3770635 w 7119498"/>
              <a:gd name="connsiteY164" fmla="*/ 6410923 h 6857999"/>
              <a:gd name="connsiteX165" fmla="*/ 3795941 w 7119498"/>
              <a:gd name="connsiteY165" fmla="*/ 6385616 h 6857999"/>
              <a:gd name="connsiteX166" fmla="*/ 3838118 w 7119498"/>
              <a:gd name="connsiteY166" fmla="*/ 6410923 h 6857999"/>
              <a:gd name="connsiteX167" fmla="*/ 3846554 w 7119498"/>
              <a:gd name="connsiteY167" fmla="*/ 6394052 h 6857999"/>
              <a:gd name="connsiteX168" fmla="*/ 3795941 w 7119498"/>
              <a:gd name="connsiteY168" fmla="*/ 6351875 h 6857999"/>
              <a:gd name="connsiteX169" fmla="*/ 3736893 w 7119498"/>
              <a:gd name="connsiteY169" fmla="*/ 6419358 h 6857999"/>
              <a:gd name="connsiteX170" fmla="*/ 3694716 w 7119498"/>
              <a:gd name="connsiteY170" fmla="*/ 6394052 h 6857999"/>
              <a:gd name="connsiteX171" fmla="*/ 3812812 w 7119498"/>
              <a:gd name="connsiteY171" fmla="*/ 6292827 h 6857999"/>
              <a:gd name="connsiteX172" fmla="*/ 3998391 w 7119498"/>
              <a:gd name="connsiteY172" fmla="*/ 6343439 h 6857999"/>
              <a:gd name="connsiteX173" fmla="*/ 3348864 w 7119498"/>
              <a:gd name="connsiteY173" fmla="*/ 6368746 h 6857999"/>
              <a:gd name="connsiteX174" fmla="*/ 3365734 w 7119498"/>
              <a:gd name="connsiteY174" fmla="*/ 6394052 h 6857999"/>
              <a:gd name="connsiteX175" fmla="*/ 3348864 w 7119498"/>
              <a:gd name="connsiteY175" fmla="*/ 6402487 h 6857999"/>
              <a:gd name="connsiteX176" fmla="*/ 3289816 w 7119498"/>
              <a:gd name="connsiteY176" fmla="*/ 6343439 h 6857999"/>
              <a:gd name="connsiteX177" fmla="*/ 3230768 w 7119498"/>
              <a:gd name="connsiteY177" fmla="*/ 6385616 h 6857999"/>
              <a:gd name="connsiteX178" fmla="*/ 3247638 w 7119498"/>
              <a:gd name="connsiteY178" fmla="*/ 6402487 h 6857999"/>
              <a:gd name="connsiteX179" fmla="*/ 3272945 w 7119498"/>
              <a:gd name="connsiteY179" fmla="*/ 6368746 h 6857999"/>
              <a:gd name="connsiteX180" fmla="*/ 3306686 w 7119498"/>
              <a:gd name="connsiteY180" fmla="*/ 6402487 h 6857999"/>
              <a:gd name="connsiteX181" fmla="*/ 3256074 w 7119498"/>
              <a:gd name="connsiteY181" fmla="*/ 6444664 h 6857999"/>
              <a:gd name="connsiteX182" fmla="*/ 3137978 w 7119498"/>
              <a:gd name="connsiteY182" fmla="*/ 6394052 h 6857999"/>
              <a:gd name="connsiteX183" fmla="*/ 3095801 w 7119498"/>
              <a:gd name="connsiteY183" fmla="*/ 6351875 h 6857999"/>
              <a:gd name="connsiteX184" fmla="*/ 3247638 w 7119498"/>
              <a:gd name="connsiteY184" fmla="*/ 6267521 h 6857999"/>
              <a:gd name="connsiteX185" fmla="*/ 3348864 w 7119498"/>
              <a:gd name="connsiteY185" fmla="*/ 6368746 h 6857999"/>
              <a:gd name="connsiteX186" fmla="*/ 4808192 w 7119498"/>
              <a:gd name="connsiteY186" fmla="*/ 6267521 h 6857999"/>
              <a:gd name="connsiteX187" fmla="*/ 4698532 w 7119498"/>
              <a:gd name="connsiteY187" fmla="*/ 6301262 h 6857999"/>
              <a:gd name="connsiteX188" fmla="*/ 4774450 w 7119498"/>
              <a:gd name="connsiteY188" fmla="*/ 6250650 h 6857999"/>
              <a:gd name="connsiteX189" fmla="*/ 4808192 w 7119498"/>
              <a:gd name="connsiteY189" fmla="*/ 6267521 h 6857999"/>
              <a:gd name="connsiteX190" fmla="*/ 2311306 w 7119498"/>
              <a:gd name="connsiteY190" fmla="*/ 6292827 h 6857999"/>
              <a:gd name="connsiteX191" fmla="*/ 2260694 w 7119498"/>
              <a:gd name="connsiteY191" fmla="*/ 6318133 h 6857999"/>
              <a:gd name="connsiteX192" fmla="*/ 2252258 w 7119498"/>
              <a:gd name="connsiteY192" fmla="*/ 6259085 h 6857999"/>
              <a:gd name="connsiteX193" fmla="*/ 2302871 w 7119498"/>
              <a:gd name="connsiteY193" fmla="*/ 6259085 h 6857999"/>
              <a:gd name="connsiteX194" fmla="*/ 2311306 w 7119498"/>
              <a:gd name="connsiteY194" fmla="*/ 6292827 h 6857999"/>
              <a:gd name="connsiteX195" fmla="*/ 4293631 w 7119498"/>
              <a:gd name="connsiteY195" fmla="*/ 6242214 h 6857999"/>
              <a:gd name="connsiteX196" fmla="*/ 4259889 w 7119498"/>
              <a:gd name="connsiteY196" fmla="*/ 6301262 h 6857999"/>
              <a:gd name="connsiteX197" fmla="*/ 4108052 w 7119498"/>
              <a:gd name="connsiteY197" fmla="*/ 6436229 h 6857999"/>
              <a:gd name="connsiteX198" fmla="*/ 4175535 w 7119498"/>
              <a:gd name="connsiteY198" fmla="*/ 6453100 h 6857999"/>
              <a:gd name="connsiteX199" fmla="*/ 4217712 w 7119498"/>
              <a:gd name="connsiteY199" fmla="*/ 6503712 h 6857999"/>
              <a:gd name="connsiteX200" fmla="*/ 4141793 w 7119498"/>
              <a:gd name="connsiteY200" fmla="*/ 6554325 h 6857999"/>
              <a:gd name="connsiteX201" fmla="*/ 4032133 w 7119498"/>
              <a:gd name="connsiteY201" fmla="*/ 6436229 h 6857999"/>
              <a:gd name="connsiteX202" fmla="*/ 4226148 w 7119498"/>
              <a:gd name="connsiteY202" fmla="*/ 6242214 h 6857999"/>
              <a:gd name="connsiteX203" fmla="*/ 4293631 w 7119498"/>
              <a:gd name="connsiteY203" fmla="*/ 6242214 h 6857999"/>
              <a:gd name="connsiteX204" fmla="*/ 3011447 w 7119498"/>
              <a:gd name="connsiteY204" fmla="*/ 6444664 h 6857999"/>
              <a:gd name="connsiteX205" fmla="*/ 2893351 w 7119498"/>
              <a:gd name="connsiteY205" fmla="*/ 6571196 h 6857999"/>
              <a:gd name="connsiteX206" fmla="*/ 2851173 w 7119498"/>
              <a:gd name="connsiteY206" fmla="*/ 6512148 h 6857999"/>
              <a:gd name="connsiteX207" fmla="*/ 2943963 w 7119498"/>
              <a:gd name="connsiteY207" fmla="*/ 6444664 h 6857999"/>
              <a:gd name="connsiteX208" fmla="*/ 2766819 w 7119498"/>
              <a:gd name="connsiteY208" fmla="*/ 6242214 h 6857999"/>
              <a:gd name="connsiteX209" fmla="*/ 2817432 w 7119498"/>
              <a:gd name="connsiteY209" fmla="*/ 6233779 h 6857999"/>
              <a:gd name="connsiteX210" fmla="*/ 3011447 w 7119498"/>
              <a:gd name="connsiteY210" fmla="*/ 6444664 h 6857999"/>
              <a:gd name="connsiteX211" fmla="*/ 4985336 w 7119498"/>
              <a:gd name="connsiteY211" fmla="*/ 6292827 h 6857999"/>
              <a:gd name="connsiteX212" fmla="*/ 4892546 w 7119498"/>
              <a:gd name="connsiteY212" fmla="*/ 6360310 h 6857999"/>
              <a:gd name="connsiteX213" fmla="*/ 5019078 w 7119498"/>
              <a:gd name="connsiteY213" fmla="*/ 6461535 h 6857999"/>
              <a:gd name="connsiteX214" fmla="*/ 5187786 w 7119498"/>
              <a:gd name="connsiteY214" fmla="*/ 6385616 h 6857999"/>
              <a:gd name="connsiteX215" fmla="*/ 5238399 w 7119498"/>
              <a:gd name="connsiteY215" fmla="*/ 6394052 h 6857999"/>
              <a:gd name="connsiteX216" fmla="*/ 5027513 w 7119498"/>
              <a:gd name="connsiteY216" fmla="*/ 6512148 h 6857999"/>
              <a:gd name="connsiteX217" fmla="*/ 4816627 w 7119498"/>
              <a:gd name="connsiteY217" fmla="*/ 6351875 h 6857999"/>
              <a:gd name="connsiteX218" fmla="*/ 4926288 w 7119498"/>
              <a:gd name="connsiteY218" fmla="*/ 6225343 h 6857999"/>
              <a:gd name="connsiteX219" fmla="*/ 4985336 w 7119498"/>
              <a:gd name="connsiteY219" fmla="*/ 6292827 h 6857999"/>
              <a:gd name="connsiteX220" fmla="*/ 2370354 w 7119498"/>
              <a:gd name="connsiteY220" fmla="*/ 6275956 h 6857999"/>
              <a:gd name="connsiteX221" fmla="*/ 2286000 w 7119498"/>
              <a:gd name="connsiteY221" fmla="*/ 6216908 h 6857999"/>
              <a:gd name="connsiteX222" fmla="*/ 2226952 w 7119498"/>
              <a:gd name="connsiteY222" fmla="*/ 6208473 h 6857999"/>
              <a:gd name="connsiteX223" fmla="*/ 2252258 w 7119498"/>
              <a:gd name="connsiteY223" fmla="*/ 6200037 h 6857999"/>
              <a:gd name="connsiteX224" fmla="*/ 2370354 w 7119498"/>
              <a:gd name="connsiteY224" fmla="*/ 6275956 h 6857999"/>
              <a:gd name="connsiteX225" fmla="*/ 3627233 w 7119498"/>
              <a:gd name="connsiteY225" fmla="*/ 6335004 h 6857999"/>
              <a:gd name="connsiteX226" fmla="*/ 3593491 w 7119498"/>
              <a:gd name="connsiteY226" fmla="*/ 6385616 h 6857999"/>
              <a:gd name="connsiteX227" fmla="*/ 3534443 w 7119498"/>
              <a:gd name="connsiteY227" fmla="*/ 6284391 h 6857999"/>
              <a:gd name="connsiteX228" fmla="*/ 3500701 w 7119498"/>
              <a:gd name="connsiteY228" fmla="*/ 6309698 h 6857999"/>
              <a:gd name="connsiteX229" fmla="*/ 3500701 w 7119498"/>
              <a:gd name="connsiteY229" fmla="*/ 6335004 h 6857999"/>
              <a:gd name="connsiteX230" fmla="*/ 3542878 w 7119498"/>
              <a:gd name="connsiteY230" fmla="*/ 6318133 h 6857999"/>
              <a:gd name="connsiteX231" fmla="*/ 3559749 w 7119498"/>
              <a:gd name="connsiteY231" fmla="*/ 6368746 h 6857999"/>
              <a:gd name="connsiteX232" fmla="*/ 3492266 w 7119498"/>
              <a:gd name="connsiteY232" fmla="*/ 6385616 h 6857999"/>
              <a:gd name="connsiteX233" fmla="*/ 3441653 w 7119498"/>
              <a:gd name="connsiteY233" fmla="*/ 6318133 h 6857999"/>
              <a:gd name="connsiteX234" fmla="*/ 3534443 w 7119498"/>
              <a:gd name="connsiteY234" fmla="*/ 6183166 h 6857999"/>
              <a:gd name="connsiteX235" fmla="*/ 3627233 w 7119498"/>
              <a:gd name="connsiteY235" fmla="*/ 6335004 h 6857999"/>
              <a:gd name="connsiteX236" fmla="*/ 2218517 w 7119498"/>
              <a:gd name="connsiteY236" fmla="*/ 6326569 h 6857999"/>
              <a:gd name="connsiteX237" fmla="*/ 2024502 w 7119498"/>
              <a:gd name="connsiteY237" fmla="*/ 6503712 h 6857999"/>
              <a:gd name="connsiteX238" fmla="*/ 1788310 w 7119498"/>
              <a:gd name="connsiteY238" fmla="*/ 6385616 h 6857999"/>
              <a:gd name="connsiteX239" fmla="*/ 1847358 w 7119498"/>
              <a:gd name="connsiteY239" fmla="*/ 6368746 h 6857999"/>
              <a:gd name="connsiteX240" fmla="*/ 2007631 w 7119498"/>
              <a:gd name="connsiteY240" fmla="*/ 6436229 h 6857999"/>
              <a:gd name="connsiteX241" fmla="*/ 2134162 w 7119498"/>
              <a:gd name="connsiteY241" fmla="*/ 6351875 h 6857999"/>
              <a:gd name="connsiteX242" fmla="*/ 2049808 w 7119498"/>
              <a:gd name="connsiteY242" fmla="*/ 6250650 h 6857999"/>
              <a:gd name="connsiteX243" fmla="*/ 2117292 w 7119498"/>
              <a:gd name="connsiteY243" fmla="*/ 6183166 h 6857999"/>
              <a:gd name="connsiteX244" fmla="*/ 2218517 w 7119498"/>
              <a:gd name="connsiteY244" fmla="*/ 6326569 h 6857999"/>
              <a:gd name="connsiteX245" fmla="*/ 3888731 w 7119498"/>
              <a:gd name="connsiteY245" fmla="*/ 6216908 h 6857999"/>
              <a:gd name="connsiteX246" fmla="*/ 3880295 w 7119498"/>
              <a:gd name="connsiteY246" fmla="*/ 6259085 h 6857999"/>
              <a:gd name="connsiteX247" fmla="*/ 3804376 w 7119498"/>
              <a:gd name="connsiteY247" fmla="*/ 6259085 h 6857999"/>
              <a:gd name="connsiteX248" fmla="*/ 3804376 w 7119498"/>
              <a:gd name="connsiteY248" fmla="*/ 6174731 h 6857999"/>
              <a:gd name="connsiteX249" fmla="*/ 3829683 w 7119498"/>
              <a:gd name="connsiteY249" fmla="*/ 6174731 h 6857999"/>
              <a:gd name="connsiteX250" fmla="*/ 3888731 w 7119498"/>
              <a:gd name="connsiteY250" fmla="*/ 6216908 h 6857999"/>
              <a:gd name="connsiteX251" fmla="*/ 3264509 w 7119498"/>
              <a:gd name="connsiteY251" fmla="*/ 6174731 h 6857999"/>
              <a:gd name="connsiteX252" fmla="*/ 3289816 w 7119498"/>
              <a:gd name="connsiteY252" fmla="*/ 6191602 h 6857999"/>
              <a:gd name="connsiteX253" fmla="*/ 3289816 w 7119498"/>
              <a:gd name="connsiteY253" fmla="*/ 6225343 h 6857999"/>
              <a:gd name="connsiteX254" fmla="*/ 3256074 w 7119498"/>
              <a:gd name="connsiteY254" fmla="*/ 6233779 h 6857999"/>
              <a:gd name="connsiteX255" fmla="*/ 3213897 w 7119498"/>
              <a:gd name="connsiteY255" fmla="*/ 6191602 h 6857999"/>
              <a:gd name="connsiteX256" fmla="*/ 3222332 w 7119498"/>
              <a:gd name="connsiteY256" fmla="*/ 6174731 h 6857999"/>
              <a:gd name="connsiteX257" fmla="*/ 3264509 w 7119498"/>
              <a:gd name="connsiteY257" fmla="*/ 6174731 h 6857999"/>
              <a:gd name="connsiteX258" fmla="*/ 4858805 w 7119498"/>
              <a:gd name="connsiteY258" fmla="*/ 6200037 h 6857999"/>
              <a:gd name="connsiteX259" fmla="*/ 4858805 w 7119498"/>
              <a:gd name="connsiteY259" fmla="*/ 6225343 h 6857999"/>
              <a:gd name="connsiteX260" fmla="*/ 4766015 w 7119498"/>
              <a:gd name="connsiteY260" fmla="*/ 6216908 h 6857999"/>
              <a:gd name="connsiteX261" fmla="*/ 4647919 w 7119498"/>
              <a:gd name="connsiteY261" fmla="*/ 6309698 h 6857999"/>
              <a:gd name="connsiteX262" fmla="*/ 4605742 w 7119498"/>
              <a:gd name="connsiteY262" fmla="*/ 6309698 h 6857999"/>
              <a:gd name="connsiteX263" fmla="*/ 4605742 w 7119498"/>
              <a:gd name="connsiteY263" fmla="*/ 6267521 h 6857999"/>
              <a:gd name="connsiteX264" fmla="*/ 4757579 w 7119498"/>
              <a:gd name="connsiteY264" fmla="*/ 6166295 h 6857999"/>
              <a:gd name="connsiteX265" fmla="*/ 4858805 w 7119498"/>
              <a:gd name="connsiteY265" fmla="*/ 6200037 h 6857999"/>
              <a:gd name="connsiteX266" fmla="*/ 2437838 w 7119498"/>
              <a:gd name="connsiteY266" fmla="*/ 6250650 h 6857999"/>
              <a:gd name="connsiteX267" fmla="*/ 2429402 w 7119498"/>
              <a:gd name="connsiteY267" fmla="*/ 6284391 h 6857999"/>
              <a:gd name="connsiteX268" fmla="*/ 2319742 w 7119498"/>
              <a:gd name="connsiteY268" fmla="*/ 6174731 h 6857999"/>
              <a:gd name="connsiteX269" fmla="*/ 2167904 w 7119498"/>
              <a:gd name="connsiteY269" fmla="*/ 6166295 h 6857999"/>
              <a:gd name="connsiteX270" fmla="*/ 2269129 w 7119498"/>
              <a:gd name="connsiteY270" fmla="*/ 6132554 h 6857999"/>
              <a:gd name="connsiteX271" fmla="*/ 2437838 w 7119498"/>
              <a:gd name="connsiteY271" fmla="*/ 6250650 h 6857999"/>
              <a:gd name="connsiteX272" fmla="*/ 3770635 w 7119498"/>
              <a:gd name="connsiteY272" fmla="*/ 6039764 h 6857999"/>
              <a:gd name="connsiteX273" fmla="*/ 3770635 w 7119498"/>
              <a:gd name="connsiteY273" fmla="*/ 6208473 h 6857999"/>
              <a:gd name="connsiteX274" fmla="*/ 3652539 w 7119498"/>
              <a:gd name="connsiteY274" fmla="*/ 6377181 h 6857999"/>
              <a:gd name="connsiteX275" fmla="*/ 3660974 w 7119498"/>
              <a:gd name="connsiteY275" fmla="*/ 6309698 h 6857999"/>
              <a:gd name="connsiteX276" fmla="*/ 3635668 w 7119498"/>
              <a:gd name="connsiteY276" fmla="*/ 6250650 h 6857999"/>
              <a:gd name="connsiteX277" fmla="*/ 3694716 w 7119498"/>
              <a:gd name="connsiteY277" fmla="*/ 6174731 h 6857999"/>
              <a:gd name="connsiteX278" fmla="*/ 3644103 w 7119498"/>
              <a:gd name="connsiteY278" fmla="*/ 6149425 h 6857999"/>
              <a:gd name="connsiteX279" fmla="*/ 3660974 w 7119498"/>
              <a:gd name="connsiteY279" fmla="*/ 6183166 h 6857999"/>
              <a:gd name="connsiteX280" fmla="*/ 3627233 w 7119498"/>
              <a:gd name="connsiteY280" fmla="*/ 6200037 h 6857999"/>
              <a:gd name="connsiteX281" fmla="*/ 3593491 w 7119498"/>
              <a:gd name="connsiteY281" fmla="*/ 6157860 h 6857999"/>
              <a:gd name="connsiteX282" fmla="*/ 3736893 w 7119498"/>
              <a:gd name="connsiteY282" fmla="*/ 6031329 h 6857999"/>
              <a:gd name="connsiteX283" fmla="*/ 3770635 w 7119498"/>
              <a:gd name="connsiteY283" fmla="*/ 6039764 h 6857999"/>
              <a:gd name="connsiteX284" fmla="*/ 3618797 w 7119498"/>
              <a:gd name="connsiteY284" fmla="*/ 6065070 h 6857999"/>
              <a:gd name="connsiteX285" fmla="*/ 3559749 w 7119498"/>
              <a:gd name="connsiteY285" fmla="*/ 6124118 h 6857999"/>
              <a:gd name="connsiteX286" fmla="*/ 3526007 w 7119498"/>
              <a:gd name="connsiteY286" fmla="*/ 6149425 h 6857999"/>
              <a:gd name="connsiteX287" fmla="*/ 3458524 w 7119498"/>
              <a:gd name="connsiteY287" fmla="*/ 6056635 h 6857999"/>
              <a:gd name="connsiteX288" fmla="*/ 3517572 w 7119498"/>
              <a:gd name="connsiteY288" fmla="*/ 6022893 h 6857999"/>
              <a:gd name="connsiteX289" fmla="*/ 3618797 w 7119498"/>
              <a:gd name="connsiteY289" fmla="*/ 6065070 h 6857999"/>
              <a:gd name="connsiteX290" fmla="*/ 3340428 w 7119498"/>
              <a:gd name="connsiteY290" fmla="*/ 6014458 h 6857999"/>
              <a:gd name="connsiteX291" fmla="*/ 3483830 w 7119498"/>
              <a:gd name="connsiteY291" fmla="*/ 6157860 h 6857999"/>
              <a:gd name="connsiteX292" fmla="*/ 3450089 w 7119498"/>
              <a:gd name="connsiteY292" fmla="*/ 6216908 h 6857999"/>
              <a:gd name="connsiteX293" fmla="*/ 3424782 w 7119498"/>
              <a:gd name="connsiteY293" fmla="*/ 6216908 h 6857999"/>
              <a:gd name="connsiteX294" fmla="*/ 3407911 w 7119498"/>
              <a:gd name="connsiteY294" fmla="*/ 6191602 h 6857999"/>
              <a:gd name="connsiteX295" fmla="*/ 3433218 w 7119498"/>
              <a:gd name="connsiteY295" fmla="*/ 6157860 h 6857999"/>
              <a:gd name="connsiteX296" fmla="*/ 3407911 w 7119498"/>
              <a:gd name="connsiteY296" fmla="*/ 6140989 h 6857999"/>
              <a:gd name="connsiteX297" fmla="*/ 3365734 w 7119498"/>
              <a:gd name="connsiteY297" fmla="*/ 6191602 h 6857999"/>
              <a:gd name="connsiteX298" fmla="*/ 3424782 w 7119498"/>
              <a:gd name="connsiteY298" fmla="*/ 6259085 h 6857999"/>
              <a:gd name="connsiteX299" fmla="*/ 3399476 w 7119498"/>
              <a:gd name="connsiteY299" fmla="*/ 6335004 h 6857999"/>
              <a:gd name="connsiteX300" fmla="*/ 3416347 w 7119498"/>
              <a:gd name="connsiteY300" fmla="*/ 6368746 h 6857999"/>
              <a:gd name="connsiteX301" fmla="*/ 3323557 w 7119498"/>
              <a:gd name="connsiteY301" fmla="*/ 6208473 h 6857999"/>
              <a:gd name="connsiteX302" fmla="*/ 3340428 w 7119498"/>
              <a:gd name="connsiteY302" fmla="*/ 6081941 h 6857999"/>
              <a:gd name="connsiteX303" fmla="*/ 3323557 w 7119498"/>
              <a:gd name="connsiteY303" fmla="*/ 6014458 h 6857999"/>
              <a:gd name="connsiteX304" fmla="*/ 3340428 w 7119498"/>
              <a:gd name="connsiteY304" fmla="*/ 6014458 h 6857999"/>
              <a:gd name="connsiteX305" fmla="*/ 4943159 w 7119498"/>
              <a:gd name="connsiteY305" fmla="*/ 6073506 h 6857999"/>
              <a:gd name="connsiteX306" fmla="*/ 5061255 w 7119498"/>
              <a:gd name="connsiteY306" fmla="*/ 6090377 h 6857999"/>
              <a:gd name="connsiteX307" fmla="*/ 5162480 w 7119498"/>
              <a:gd name="connsiteY307" fmla="*/ 6174731 h 6857999"/>
              <a:gd name="connsiteX308" fmla="*/ 5027513 w 7119498"/>
              <a:gd name="connsiteY308" fmla="*/ 6098812 h 6857999"/>
              <a:gd name="connsiteX309" fmla="*/ 4926288 w 7119498"/>
              <a:gd name="connsiteY309" fmla="*/ 6090377 h 6857999"/>
              <a:gd name="connsiteX310" fmla="*/ 4850369 w 7119498"/>
              <a:gd name="connsiteY310" fmla="*/ 6031329 h 6857999"/>
              <a:gd name="connsiteX311" fmla="*/ 4740709 w 7119498"/>
              <a:gd name="connsiteY311" fmla="*/ 6014458 h 6857999"/>
              <a:gd name="connsiteX312" fmla="*/ 4479210 w 7119498"/>
              <a:gd name="connsiteY312" fmla="*/ 6275956 h 6857999"/>
              <a:gd name="connsiteX313" fmla="*/ 4369550 w 7119498"/>
              <a:gd name="connsiteY313" fmla="*/ 6512148 h 6857999"/>
              <a:gd name="connsiteX314" fmla="*/ 4352679 w 7119498"/>
              <a:gd name="connsiteY314" fmla="*/ 6436229 h 6857999"/>
              <a:gd name="connsiteX315" fmla="*/ 4453904 w 7119498"/>
              <a:gd name="connsiteY315" fmla="*/ 6259085 h 6857999"/>
              <a:gd name="connsiteX316" fmla="*/ 4462340 w 7119498"/>
              <a:gd name="connsiteY316" fmla="*/ 6216908 h 6857999"/>
              <a:gd name="connsiteX317" fmla="*/ 4723838 w 7119498"/>
              <a:gd name="connsiteY317" fmla="*/ 5980716 h 6857999"/>
              <a:gd name="connsiteX318" fmla="*/ 4943159 w 7119498"/>
              <a:gd name="connsiteY318" fmla="*/ 6073506 h 6857999"/>
              <a:gd name="connsiteX319" fmla="*/ 5297447 w 7119498"/>
              <a:gd name="connsiteY319" fmla="*/ 5980716 h 6857999"/>
              <a:gd name="connsiteX320" fmla="*/ 5154044 w 7119498"/>
              <a:gd name="connsiteY320" fmla="*/ 6006022 h 6857999"/>
              <a:gd name="connsiteX321" fmla="*/ 5246834 w 7119498"/>
              <a:gd name="connsiteY321" fmla="*/ 5963845 h 6857999"/>
              <a:gd name="connsiteX322" fmla="*/ 5297447 w 7119498"/>
              <a:gd name="connsiteY322" fmla="*/ 5980716 h 6857999"/>
              <a:gd name="connsiteX323" fmla="*/ 2530627 w 7119498"/>
              <a:gd name="connsiteY323" fmla="*/ 6073506 h 6857999"/>
              <a:gd name="connsiteX324" fmla="*/ 2581240 w 7119498"/>
              <a:gd name="connsiteY324" fmla="*/ 6233779 h 6857999"/>
              <a:gd name="connsiteX325" fmla="*/ 2657159 w 7119498"/>
              <a:gd name="connsiteY325" fmla="*/ 6318133 h 6857999"/>
              <a:gd name="connsiteX326" fmla="*/ 2690900 w 7119498"/>
              <a:gd name="connsiteY326" fmla="*/ 6410923 h 6857999"/>
              <a:gd name="connsiteX327" fmla="*/ 2657159 w 7119498"/>
              <a:gd name="connsiteY327" fmla="*/ 6486842 h 6857999"/>
              <a:gd name="connsiteX328" fmla="*/ 2682465 w 7119498"/>
              <a:gd name="connsiteY328" fmla="*/ 6410923 h 6857999"/>
              <a:gd name="connsiteX329" fmla="*/ 2640288 w 7119498"/>
              <a:gd name="connsiteY329" fmla="*/ 6309698 h 6857999"/>
              <a:gd name="connsiteX330" fmla="*/ 2572804 w 7119498"/>
              <a:gd name="connsiteY330" fmla="*/ 6242214 h 6857999"/>
              <a:gd name="connsiteX331" fmla="*/ 2530627 w 7119498"/>
              <a:gd name="connsiteY331" fmla="*/ 6090377 h 6857999"/>
              <a:gd name="connsiteX332" fmla="*/ 2328177 w 7119498"/>
              <a:gd name="connsiteY332" fmla="*/ 5955410 h 6857999"/>
              <a:gd name="connsiteX333" fmla="*/ 2134162 w 7119498"/>
              <a:gd name="connsiteY333" fmla="*/ 6039764 h 6857999"/>
              <a:gd name="connsiteX334" fmla="*/ 1855793 w 7119498"/>
              <a:gd name="connsiteY334" fmla="*/ 6149425 h 6857999"/>
              <a:gd name="connsiteX335" fmla="*/ 2058244 w 7119498"/>
              <a:gd name="connsiteY335" fmla="*/ 6022893 h 6857999"/>
              <a:gd name="connsiteX336" fmla="*/ 2125727 w 7119498"/>
              <a:gd name="connsiteY336" fmla="*/ 6022893 h 6857999"/>
              <a:gd name="connsiteX337" fmla="*/ 2319742 w 7119498"/>
              <a:gd name="connsiteY337" fmla="*/ 5946974 h 6857999"/>
              <a:gd name="connsiteX338" fmla="*/ 2530627 w 7119498"/>
              <a:gd name="connsiteY338" fmla="*/ 6073506 h 6857999"/>
              <a:gd name="connsiteX339" fmla="*/ 1847358 w 7119498"/>
              <a:gd name="connsiteY339" fmla="*/ 5946974 h 6857999"/>
              <a:gd name="connsiteX340" fmla="*/ 1746133 w 7119498"/>
              <a:gd name="connsiteY340" fmla="*/ 5946974 h 6857999"/>
              <a:gd name="connsiteX341" fmla="*/ 1788310 w 7119498"/>
              <a:gd name="connsiteY341" fmla="*/ 5930104 h 6857999"/>
              <a:gd name="connsiteX342" fmla="*/ 1847358 w 7119498"/>
              <a:gd name="connsiteY342" fmla="*/ 5946974 h 6857999"/>
              <a:gd name="connsiteX343" fmla="*/ 2842738 w 7119498"/>
              <a:gd name="connsiteY343" fmla="*/ 5972281 h 6857999"/>
              <a:gd name="connsiteX344" fmla="*/ 2918657 w 7119498"/>
              <a:gd name="connsiteY344" fmla="*/ 5946974 h 6857999"/>
              <a:gd name="connsiteX345" fmla="*/ 2969269 w 7119498"/>
              <a:gd name="connsiteY345" fmla="*/ 5989152 h 6857999"/>
              <a:gd name="connsiteX346" fmla="*/ 2935528 w 7119498"/>
              <a:gd name="connsiteY346" fmla="*/ 6031329 h 6857999"/>
              <a:gd name="connsiteX347" fmla="*/ 2893351 w 7119498"/>
              <a:gd name="connsiteY347" fmla="*/ 5997587 h 6857999"/>
              <a:gd name="connsiteX348" fmla="*/ 2859609 w 7119498"/>
              <a:gd name="connsiteY348" fmla="*/ 6031329 h 6857999"/>
              <a:gd name="connsiteX349" fmla="*/ 2935528 w 7119498"/>
              <a:gd name="connsiteY349" fmla="*/ 6107247 h 6857999"/>
              <a:gd name="connsiteX350" fmla="*/ 3003011 w 7119498"/>
              <a:gd name="connsiteY350" fmla="*/ 6065070 h 6857999"/>
              <a:gd name="connsiteX351" fmla="*/ 3129542 w 7119498"/>
              <a:gd name="connsiteY351" fmla="*/ 6022893 h 6857999"/>
              <a:gd name="connsiteX352" fmla="*/ 3188590 w 7119498"/>
              <a:gd name="connsiteY352" fmla="*/ 5989152 h 6857999"/>
              <a:gd name="connsiteX353" fmla="*/ 3239203 w 7119498"/>
              <a:gd name="connsiteY353" fmla="*/ 6014458 h 6857999"/>
              <a:gd name="connsiteX354" fmla="*/ 3180155 w 7119498"/>
              <a:gd name="connsiteY354" fmla="*/ 6056635 h 6857999"/>
              <a:gd name="connsiteX355" fmla="*/ 3230768 w 7119498"/>
              <a:gd name="connsiteY355" fmla="*/ 6132554 h 6857999"/>
              <a:gd name="connsiteX356" fmla="*/ 3197026 w 7119498"/>
              <a:gd name="connsiteY356" fmla="*/ 6149425 h 6857999"/>
              <a:gd name="connsiteX357" fmla="*/ 3104236 w 7119498"/>
              <a:gd name="connsiteY357" fmla="*/ 6081941 h 6857999"/>
              <a:gd name="connsiteX358" fmla="*/ 2994576 w 7119498"/>
              <a:gd name="connsiteY358" fmla="*/ 6166295 h 6857999"/>
              <a:gd name="connsiteX359" fmla="*/ 3028317 w 7119498"/>
              <a:gd name="connsiteY359" fmla="*/ 6208473 h 6857999"/>
              <a:gd name="connsiteX360" fmla="*/ 3087365 w 7119498"/>
              <a:gd name="connsiteY360" fmla="*/ 6191602 h 6857999"/>
              <a:gd name="connsiteX361" fmla="*/ 3095801 w 7119498"/>
              <a:gd name="connsiteY361" fmla="*/ 6216908 h 6857999"/>
              <a:gd name="connsiteX362" fmla="*/ 3053624 w 7119498"/>
              <a:gd name="connsiteY362" fmla="*/ 6259085 h 6857999"/>
              <a:gd name="connsiteX363" fmla="*/ 2977705 w 7119498"/>
              <a:gd name="connsiteY363" fmla="*/ 6216908 h 6857999"/>
              <a:gd name="connsiteX364" fmla="*/ 2943963 w 7119498"/>
              <a:gd name="connsiteY364" fmla="*/ 6149425 h 6857999"/>
              <a:gd name="connsiteX365" fmla="*/ 2842738 w 7119498"/>
              <a:gd name="connsiteY365" fmla="*/ 6115683 h 6857999"/>
              <a:gd name="connsiteX366" fmla="*/ 2783690 w 7119498"/>
              <a:gd name="connsiteY366" fmla="*/ 6006022 h 6857999"/>
              <a:gd name="connsiteX367" fmla="*/ 2716207 w 7119498"/>
              <a:gd name="connsiteY367" fmla="*/ 5904797 h 6857999"/>
              <a:gd name="connsiteX368" fmla="*/ 2842738 w 7119498"/>
              <a:gd name="connsiteY368" fmla="*/ 5972281 h 6857999"/>
              <a:gd name="connsiteX369" fmla="*/ 4900982 w 7119498"/>
              <a:gd name="connsiteY369" fmla="*/ 5930104 h 6857999"/>
              <a:gd name="connsiteX370" fmla="*/ 4985336 w 7119498"/>
              <a:gd name="connsiteY370" fmla="*/ 5989152 h 6857999"/>
              <a:gd name="connsiteX371" fmla="*/ 5103432 w 7119498"/>
              <a:gd name="connsiteY371" fmla="*/ 6014458 h 6857999"/>
              <a:gd name="connsiteX372" fmla="*/ 5272140 w 7119498"/>
              <a:gd name="connsiteY372" fmla="*/ 6174731 h 6857999"/>
              <a:gd name="connsiteX373" fmla="*/ 5272140 w 7119498"/>
              <a:gd name="connsiteY373" fmla="*/ 6200037 h 6857999"/>
              <a:gd name="connsiteX374" fmla="*/ 5255270 w 7119498"/>
              <a:gd name="connsiteY374" fmla="*/ 6208473 h 6857999"/>
              <a:gd name="connsiteX375" fmla="*/ 5069690 w 7119498"/>
              <a:gd name="connsiteY375" fmla="*/ 6056635 h 6857999"/>
              <a:gd name="connsiteX376" fmla="*/ 4943159 w 7119498"/>
              <a:gd name="connsiteY376" fmla="*/ 6031329 h 6857999"/>
              <a:gd name="connsiteX377" fmla="*/ 4884111 w 7119498"/>
              <a:gd name="connsiteY377" fmla="*/ 5989152 h 6857999"/>
              <a:gd name="connsiteX378" fmla="*/ 4715402 w 7119498"/>
              <a:gd name="connsiteY378" fmla="*/ 5946974 h 6857999"/>
              <a:gd name="connsiteX379" fmla="*/ 4470775 w 7119498"/>
              <a:gd name="connsiteY379" fmla="*/ 6090377 h 6857999"/>
              <a:gd name="connsiteX380" fmla="*/ 4420163 w 7119498"/>
              <a:gd name="connsiteY380" fmla="*/ 6242214 h 6857999"/>
              <a:gd name="connsiteX381" fmla="*/ 4361115 w 7119498"/>
              <a:gd name="connsiteY381" fmla="*/ 6301262 h 6857999"/>
              <a:gd name="connsiteX382" fmla="*/ 4318937 w 7119498"/>
              <a:gd name="connsiteY382" fmla="*/ 6444664 h 6857999"/>
              <a:gd name="connsiteX383" fmla="*/ 4344244 w 7119498"/>
              <a:gd name="connsiteY383" fmla="*/ 6554325 h 6857999"/>
              <a:gd name="connsiteX384" fmla="*/ 4318937 w 7119498"/>
              <a:gd name="connsiteY384" fmla="*/ 6588067 h 6857999"/>
              <a:gd name="connsiteX385" fmla="*/ 4259889 w 7119498"/>
              <a:gd name="connsiteY385" fmla="*/ 6461535 h 6857999"/>
              <a:gd name="connsiteX386" fmla="*/ 4268325 w 7119498"/>
              <a:gd name="connsiteY386" fmla="*/ 6410923 h 6857999"/>
              <a:gd name="connsiteX387" fmla="*/ 4377985 w 7119498"/>
              <a:gd name="connsiteY387" fmla="*/ 6216908 h 6857999"/>
              <a:gd name="connsiteX388" fmla="*/ 4386421 w 7119498"/>
              <a:gd name="connsiteY388" fmla="*/ 6174731 h 6857999"/>
              <a:gd name="connsiteX389" fmla="*/ 4706967 w 7119498"/>
              <a:gd name="connsiteY389" fmla="*/ 5887926 h 6857999"/>
              <a:gd name="connsiteX390" fmla="*/ 4900982 w 7119498"/>
              <a:gd name="connsiteY390" fmla="*/ 5930104 h 6857999"/>
              <a:gd name="connsiteX391" fmla="*/ 5643299 w 7119498"/>
              <a:gd name="connsiteY391" fmla="*/ 5938539 h 6857999"/>
              <a:gd name="connsiteX392" fmla="*/ 5550509 w 7119498"/>
              <a:gd name="connsiteY392" fmla="*/ 6039764 h 6857999"/>
              <a:gd name="connsiteX393" fmla="*/ 5499897 w 7119498"/>
              <a:gd name="connsiteY393" fmla="*/ 5989152 h 6857999"/>
              <a:gd name="connsiteX394" fmla="*/ 5508332 w 7119498"/>
              <a:gd name="connsiteY394" fmla="*/ 5963845 h 6857999"/>
              <a:gd name="connsiteX395" fmla="*/ 5525203 w 7119498"/>
              <a:gd name="connsiteY395" fmla="*/ 5963845 h 6857999"/>
              <a:gd name="connsiteX396" fmla="*/ 5567380 w 7119498"/>
              <a:gd name="connsiteY396" fmla="*/ 5989152 h 6857999"/>
              <a:gd name="connsiteX397" fmla="*/ 5617993 w 7119498"/>
              <a:gd name="connsiteY397" fmla="*/ 5879491 h 6857999"/>
              <a:gd name="connsiteX398" fmla="*/ 5643299 w 7119498"/>
              <a:gd name="connsiteY398" fmla="*/ 5938539 h 6857999"/>
              <a:gd name="connsiteX399" fmla="*/ 5423978 w 7119498"/>
              <a:gd name="connsiteY399" fmla="*/ 6006022 h 6857999"/>
              <a:gd name="connsiteX400" fmla="*/ 5348059 w 7119498"/>
              <a:gd name="connsiteY400" fmla="*/ 6090377 h 6857999"/>
              <a:gd name="connsiteX401" fmla="*/ 5297447 w 7119498"/>
              <a:gd name="connsiteY401" fmla="*/ 6039764 h 6857999"/>
              <a:gd name="connsiteX402" fmla="*/ 5339624 w 7119498"/>
              <a:gd name="connsiteY402" fmla="*/ 5963845 h 6857999"/>
              <a:gd name="connsiteX403" fmla="*/ 5246834 w 7119498"/>
              <a:gd name="connsiteY403" fmla="*/ 5930104 h 6857999"/>
              <a:gd name="connsiteX404" fmla="*/ 5111867 w 7119498"/>
              <a:gd name="connsiteY404" fmla="*/ 5980716 h 6857999"/>
              <a:gd name="connsiteX405" fmla="*/ 5052819 w 7119498"/>
              <a:gd name="connsiteY405" fmla="*/ 5972281 h 6857999"/>
              <a:gd name="connsiteX406" fmla="*/ 5255270 w 7119498"/>
              <a:gd name="connsiteY406" fmla="*/ 5871056 h 6857999"/>
              <a:gd name="connsiteX407" fmla="*/ 5423978 w 7119498"/>
              <a:gd name="connsiteY407" fmla="*/ 6006022 h 6857999"/>
              <a:gd name="connsiteX408" fmla="*/ 2623417 w 7119498"/>
              <a:gd name="connsiteY408" fmla="*/ 6006022 h 6857999"/>
              <a:gd name="connsiteX409" fmla="*/ 2690900 w 7119498"/>
              <a:gd name="connsiteY409" fmla="*/ 6191602 h 6857999"/>
              <a:gd name="connsiteX410" fmla="*/ 2783690 w 7119498"/>
              <a:gd name="connsiteY410" fmla="*/ 6419358 h 6857999"/>
              <a:gd name="connsiteX411" fmla="*/ 2716207 w 7119498"/>
              <a:gd name="connsiteY411" fmla="*/ 6579631 h 6857999"/>
              <a:gd name="connsiteX412" fmla="*/ 2674030 w 7119498"/>
              <a:gd name="connsiteY412" fmla="*/ 6529019 h 6857999"/>
              <a:gd name="connsiteX413" fmla="*/ 2724642 w 7119498"/>
              <a:gd name="connsiteY413" fmla="*/ 6427794 h 6857999"/>
              <a:gd name="connsiteX414" fmla="*/ 2724642 w 7119498"/>
              <a:gd name="connsiteY414" fmla="*/ 6402487 h 6857999"/>
              <a:gd name="connsiteX415" fmla="*/ 2682465 w 7119498"/>
              <a:gd name="connsiteY415" fmla="*/ 6292827 h 6857999"/>
              <a:gd name="connsiteX416" fmla="*/ 2623417 w 7119498"/>
              <a:gd name="connsiteY416" fmla="*/ 6233779 h 6857999"/>
              <a:gd name="connsiteX417" fmla="*/ 2614982 w 7119498"/>
              <a:gd name="connsiteY417" fmla="*/ 6157860 h 6857999"/>
              <a:gd name="connsiteX418" fmla="*/ 2471579 w 7119498"/>
              <a:gd name="connsiteY418" fmla="*/ 5955410 h 6857999"/>
              <a:gd name="connsiteX419" fmla="*/ 2319742 w 7119498"/>
              <a:gd name="connsiteY419" fmla="*/ 5913233 h 6857999"/>
              <a:gd name="connsiteX420" fmla="*/ 2193210 w 7119498"/>
              <a:gd name="connsiteY420" fmla="*/ 5938539 h 6857999"/>
              <a:gd name="connsiteX421" fmla="*/ 2117292 w 7119498"/>
              <a:gd name="connsiteY421" fmla="*/ 5989152 h 6857999"/>
              <a:gd name="connsiteX422" fmla="*/ 1982325 w 7119498"/>
              <a:gd name="connsiteY422" fmla="*/ 5997587 h 6857999"/>
              <a:gd name="connsiteX423" fmla="*/ 1796745 w 7119498"/>
              <a:gd name="connsiteY423" fmla="*/ 6174731 h 6857999"/>
              <a:gd name="connsiteX424" fmla="*/ 1754568 w 7119498"/>
              <a:gd name="connsiteY424" fmla="*/ 6174731 h 6857999"/>
              <a:gd name="connsiteX425" fmla="*/ 1746133 w 7119498"/>
              <a:gd name="connsiteY425" fmla="*/ 6149425 h 6857999"/>
              <a:gd name="connsiteX426" fmla="*/ 1906406 w 7119498"/>
              <a:gd name="connsiteY426" fmla="*/ 5955410 h 6857999"/>
              <a:gd name="connsiteX427" fmla="*/ 2075114 w 7119498"/>
              <a:gd name="connsiteY427" fmla="*/ 5921668 h 6857999"/>
              <a:gd name="connsiteX428" fmla="*/ 2319742 w 7119498"/>
              <a:gd name="connsiteY428" fmla="*/ 5845749 h 6857999"/>
              <a:gd name="connsiteX429" fmla="*/ 2623417 w 7119498"/>
              <a:gd name="connsiteY429" fmla="*/ 6006022 h 6857999"/>
              <a:gd name="connsiteX430" fmla="*/ 1484635 w 7119498"/>
              <a:gd name="connsiteY430" fmla="*/ 5963845 h 6857999"/>
              <a:gd name="connsiteX431" fmla="*/ 1535247 w 7119498"/>
              <a:gd name="connsiteY431" fmla="*/ 5938539 h 6857999"/>
              <a:gd name="connsiteX432" fmla="*/ 1560554 w 7119498"/>
              <a:gd name="connsiteY432" fmla="*/ 5972281 h 6857999"/>
              <a:gd name="connsiteX433" fmla="*/ 1518376 w 7119498"/>
              <a:gd name="connsiteY433" fmla="*/ 6014458 h 6857999"/>
              <a:gd name="connsiteX434" fmla="*/ 1391845 w 7119498"/>
              <a:gd name="connsiteY434" fmla="*/ 5887926 h 6857999"/>
              <a:gd name="connsiteX435" fmla="*/ 1408716 w 7119498"/>
              <a:gd name="connsiteY435" fmla="*/ 5837314 h 6857999"/>
              <a:gd name="connsiteX436" fmla="*/ 1484635 w 7119498"/>
              <a:gd name="connsiteY436" fmla="*/ 5963845 h 6857999"/>
              <a:gd name="connsiteX437" fmla="*/ 1965454 w 7119498"/>
              <a:gd name="connsiteY437" fmla="*/ 5896362 h 6857999"/>
              <a:gd name="connsiteX438" fmla="*/ 1889535 w 7119498"/>
              <a:gd name="connsiteY438" fmla="*/ 5930104 h 6857999"/>
              <a:gd name="connsiteX439" fmla="*/ 1779875 w 7119498"/>
              <a:gd name="connsiteY439" fmla="*/ 5896362 h 6857999"/>
              <a:gd name="connsiteX440" fmla="*/ 1687085 w 7119498"/>
              <a:gd name="connsiteY440" fmla="*/ 5938539 h 6857999"/>
              <a:gd name="connsiteX441" fmla="*/ 1754568 w 7119498"/>
              <a:gd name="connsiteY441" fmla="*/ 6006022 h 6857999"/>
              <a:gd name="connsiteX442" fmla="*/ 1703956 w 7119498"/>
              <a:gd name="connsiteY442" fmla="*/ 6065070 h 6857999"/>
              <a:gd name="connsiteX443" fmla="*/ 1619602 w 7119498"/>
              <a:gd name="connsiteY443" fmla="*/ 5963845 h 6857999"/>
              <a:gd name="connsiteX444" fmla="*/ 1796745 w 7119498"/>
              <a:gd name="connsiteY444" fmla="*/ 5828878 h 6857999"/>
              <a:gd name="connsiteX445" fmla="*/ 1965454 w 7119498"/>
              <a:gd name="connsiteY445" fmla="*/ 5896362 h 6857999"/>
              <a:gd name="connsiteX446" fmla="*/ 5609557 w 7119498"/>
              <a:gd name="connsiteY446" fmla="*/ 5837314 h 6857999"/>
              <a:gd name="connsiteX447" fmla="*/ 5567380 w 7119498"/>
              <a:gd name="connsiteY447" fmla="*/ 5896362 h 6857999"/>
              <a:gd name="connsiteX448" fmla="*/ 5516768 w 7119498"/>
              <a:gd name="connsiteY448" fmla="*/ 5837314 h 6857999"/>
              <a:gd name="connsiteX449" fmla="*/ 5584251 w 7119498"/>
              <a:gd name="connsiteY449" fmla="*/ 5795137 h 6857999"/>
              <a:gd name="connsiteX450" fmla="*/ 5609557 w 7119498"/>
              <a:gd name="connsiteY450" fmla="*/ 5837314 h 6857999"/>
              <a:gd name="connsiteX451" fmla="*/ 1518376 w 7119498"/>
              <a:gd name="connsiteY451" fmla="*/ 5812008 h 6857999"/>
              <a:gd name="connsiteX452" fmla="*/ 1493070 w 7119498"/>
              <a:gd name="connsiteY452" fmla="*/ 5862620 h 6857999"/>
              <a:gd name="connsiteX453" fmla="*/ 1442458 w 7119498"/>
              <a:gd name="connsiteY453" fmla="*/ 5803572 h 6857999"/>
              <a:gd name="connsiteX454" fmla="*/ 1459328 w 7119498"/>
              <a:gd name="connsiteY454" fmla="*/ 5778266 h 6857999"/>
              <a:gd name="connsiteX455" fmla="*/ 1518376 w 7119498"/>
              <a:gd name="connsiteY455" fmla="*/ 5812008 h 6857999"/>
              <a:gd name="connsiteX456" fmla="*/ 5685476 w 7119498"/>
              <a:gd name="connsiteY456" fmla="*/ 5685476 h 6857999"/>
              <a:gd name="connsiteX457" fmla="*/ 5651734 w 7119498"/>
              <a:gd name="connsiteY457" fmla="*/ 5761395 h 6857999"/>
              <a:gd name="connsiteX458" fmla="*/ 5693912 w 7119498"/>
              <a:gd name="connsiteY458" fmla="*/ 5820443 h 6857999"/>
              <a:gd name="connsiteX459" fmla="*/ 5736089 w 7119498"/>
              <a:gd name="connsiteY459" fmla="*/ 5786701 h 6857999"/>
              <a:gd name="connsiteX460" fmla="*/ 5693912 w 7119498"/>
              <a:gd name="connsiteY460" fmla="*/ 5786701 h 6857999"/>
              <a:gd name="connsiteX461" fmla="*/ 5685476 w 7119498"/>
              <a:gd name="connsiteY461" fmla="*/ 5761395 h 6857999"/>
              <a:gd name="connsiteX462" fmla="*/ 5719218 w 7119498"/>
              <a:gd name="connsiteY462" fmla="*/ 5719218 h 6857999"/>
              <a:gd name="connsiteX463" fmla="*/ 5803572 w 7119498"/>
              <a:gd name="connsiteY463" fmla="*/ 5761395 h 6857999"/>
              <a:gd name="connsiteX464" fmla="*/ 5693912 w 7119498"/>
              <a:gd name="connsiteY464" fmla="*/ 5938539 h 6857999"/>
              <a:gd name="connsiteX465" fmla="*/ 5609557 w 7119498"/>
              <a:gd name="connsiteY465" fmla="*/ 5769831 h 6857999"/>
              <a:gd name="connsiteX466" fmla="*/ 5609557 w 7119498"/>
              <a:gd name="connsiteY466" fmla="*/ 5719218 h 6857999"/>
              <a:gd name="connsiteX467" fmla="*/ 5651734 w 7119498"/>
              <a:gd name="connsiteY467" fmla="*/ 5626428 h 6857999"/>
              <a:gd name="connsiteX468" fmla="*/ 5685476 w 7119498"/>
              <a:gd name="connsiteY468" fmla="*/ 5685476 h 6857999"/>
              <a:gd name="connsiteX469" fmla="*/ 5575816 w 7119498"/>
              <a:gd name="connsiteY469" fmla="*/ 5634864 h 6857999"/>
              <a:gd name="connsiteX470" fmla="*/ 5592686 w 7119498"/>
              <a:gd name="connsiteY470" fmla="*/ 5651735 h 6857999"/>
              <a:gd name="connsiteX471" fmla="*/ 5584251 w 7119498"/>
              <a:gd name="connsiteY471" fmla="*/ 5685476 h 6857999"/>
              <a:gd name="connsiteX472" fmla="*/ 5525203 w 7119498"/>
              <a:gd name="connsiteY472" fmla="*/ 5677041 h 6857999"/>
              <a:gd name="connsiteX473" fmla="*/ 5483026 w 7119498"/>
              <a:gd name="connsiteY473" fmla="*/ 5710783 h 6857999"/>
              <a:gd name="connsiteX474" fmla="*/ 5491461 w 7119498"/>
              <a:gd name="connsiteY474" fmla="*/ 5736089 h 6857999"/>
              <a:gd name="connsiteX475" fmla="*/ 5525203 w 7119498"/>
              <a:gd name="connsiteY475" fmla="*/ 5710783 h 6857999"/>
              <a:gd name="connsiteX476" fmla="*/ 5558945 w 7119498"/>
              <a:gd name="connsiteY476" fmla="*/ 5719218 h 6857999"/>
              <a:gd name="connsiteX477" fmla="*/ 5567380 w 7119498"/>
              <a:gd name="connsiteY477" fmla="*/ 5744524 h 6857999"/>
              <a:gd name="connsiteX478" fmla="*/ 5407107 w 7119498"/>
              <a:gd name="connsiteY478" fmla="*/ 5837314 h 6857999"/>
              <a:gd name="connsiteX479" fmla="*/ 5348059 w 7119498"/>
              <a:gd name="connsiteY479" fmla="*/ 5812008 h 6857999"/>
              <a:gd name="connsiteX480" fmla="*/ 5423978 w 7119498"/>
              <a:gd name="connsiteY480" fmla="*/ 5634864 h 6857999"/>
              <a:gd name="connsiteX481" fmla="*/ 5457720 w 7119498"/>
              <a:gd name="connsiteY481" fmla="*/ 5626428 h 6857999"/>
              <a:gd name="connsiteX482" fmla="*/ 5575816 w 7119498"/>
              <a:gd name="connsiteY482" fmla="*/ 5634864 h 6857999"/>
              <a:gd name="connsiteX483" fmla="*/ 5407107 w 7119498"/>
              <a:gd name="connsiteY483" fmla="*/ 5601122 h 6857999"/>
              <a:gd name="connsiteX484" fmla="*/ 5381801 w 7119498"/>
              <a:gd name="connsiteY484" fmla="*/ 5634864 h 6857999"/>
              <a:gd name="connsiteX485" fmla="*/ 5339624 w 7119498"/>
              <a:gd name="connsiteY485" fmla="*/ 5634864 h 6857999"/>
              <a:gd name="connsiteX486" fmla="*/ 5339624 w 7119498"/>
              <a:gd name="connsiteY486" fmla="*/ 5601122 h 6857999"/>
              <a:gd name="connsiteX487" fmla="*/ 5364930 w 7119498"/>
              <a:gd name="connsiteY487" fmla="*/ 5575816 h 6857999"/>
              <a:gd name="connsiteX488" fmla="*/ 5407107 w 7119498"/>
              <a:gd name="connsiteY488" fmla="*/ 5601122 h 6857999"/>
              <a:gd name="connsiteX489" fmla="*/ 1467764 w 7119498"/>
              <a:gd name="connsiteY489" fmla="*/ 5668605 h 6857999"/>
              <a:gd name="connsiteX490" fmla="*/ 1341233 w 7119498"/>
              <a:gd name="connsiteY490" fmla="*/ 5879491 h 6857999"/>
              <a:gd name="connsiteX491" fmla="*/ 1290620 w 7119498"/>
              <a:gd name="connsiteY491" fmla="*/ 5786701 h 6857999"/>
              <a:gd name="connsiteX492" fmla="*/ 1256878 w 7119498"/>
              <a:gd name="connsiteY492" fmla="*/ 5736089 h 6857999"/>
              <a:gd name="connsiteX493" fmla="*/ 1256878 w 7119498"/>
              <a:gd name="connsiteY493" fmla="*/ 5693912 h 6857999"/>
              <a:gd name="connsiteX494" fmla="*/ 1366539 w 7119498"/>
              <a:gd name="connsiteY494" fmla="*/ 5693912 h 6857999"/>
              <a:gd name="connsiteX495" fmla="*/ 1366539 w 7119498"/>
              <a:gd name="connsiteY495" fmla="*/ 5719218 h 6857999"/>
              <a:gd name="connsiteX496" fmla="*/ 1307491 w 7119498"/>
              <a:gd name="connsiteY496" fmla="*/ 5727653 h 6857999"/>
              <a:gd name="connsiteX497" fmla="*/ 1341233 w 7119498"/>
              <a:gd name="connsiteY497" fmla="*/ 5761395 h 6857999"/>
              <a:gd name="connsiteX498" fmla="*/ 1408716 w 7119498"/>
              <a:gd name="connsiteY498" fmla="*/ 5693912 h 6857999"/>
              <a:gd name="connsiteX499" fmla="*/ 1391845 w 7119498"/>
              <a:gd name="connsiteY499" fmla="*/ 5643299 h 6857999"/>
              <a:gd name="connsiteX500" fmla="*/ 1425587 w 7119498"/>
              <a:gd name="connsiteY500" fmla="*/ 5575816 h 6857999"/>
              <a:gd name="connsiteX501" fmla="*/ 1467764 w 7119498"/>
              <a:gd name="connsiteY501" fmla="*/ 5668605 h 6857999"/>
              <a:gd name="connsiteX502" fmla="*/ 1670214 w 7119498"/>
              <a:gd name="connsiteY502" fmla="*/ 5710783 h 6857999"/>
              <a:gd name="connsiteX503" fmla="*/ 1720827 w 7119498"/>
              <a:gd name="connsiteY503" fmla="*/ 5769831 h 6857999"/>
              <a:gd name="connsiteX504" fmla="*/ 1653343 w 7119498"/>
              <a:gd name="connsiteY504" fmla="*/ 5803572 h 6857999"/>
              <a:gd name="connsiteX505" fmla="*/ 1518376 w 7119498"/>
              <a:gd name="connsiteY505" fmla="*/ 5761395 h 6857999"/>
              <a:gd name="connsiteX506" fmla="*/ 1493070 w 7119498"/>
              <a:gd name="connsiteY506" fmla="*/ 5719218 h 6857999"/>
              <a:gd name="connsiteX507" fmla="*/ 1518376 w 7119498"/>
              <a:gd name="connsiteY507" fmla="*/ 5643299 h 6857999"/>
              <a:gd name="connsiteX508" fmla="*/ 1552118 w 7119498"/>
              <a:gd name="connsiteY508" fmla="*/ 5643299 h 6857999"/>
              <a:gd name="connsiteX509" fmla="*/ 1568989 w 7119498"/>
              <a:gd name="connsiteY509" fmla="*/ 5660170 h 6857999"/>
              <a:gd name="connsiteX510" fmla="*/ 1526812 w 7119498"/>
              <a:gd name="connsiteY510" fmla="*/ 5693912 h 6857999"/>
              <a:gd name="connsiteX511" fmla="*/ 1552118 w 7119498"/>
              <a:gd name="connsiteY511" fmla="*/ 5710783 h 6857999"/>
              <a:gd name="connsiteX512" fmla="*/ 1602731 w 7119498"/>
              <a:gd name="connsiteY512" fmla="*/ 5660170 h 6857999"/>
              <a:gd name="connsiteX513" fmla="*/ 1560554 w 7119498"/>
              <a:gd name="connsiteY513" fmla="*/ 5601122 h 6857999"/>
              <a:gd name="connsiteX514" fmla="*/ 1493070 w 7119498"/>
              <a:gd name="connsiteY514" fmla="*/ 5609557 h 6857999"/>
              <a:gd name="connsiteX515" fmla="*/ 1484635 w 7119498"/>
              <a:gd name="connsiteY515" fmla="*/ 5584251 h 6857999"/>
              <a:gd name="connsiteX516" fmla="*/ 1543683 w 7119498"/>
              <a:gd name="connsiteY516" fmla="*/ 5592687 h 6857999"/>
              <a:gd name="connsiteX517" fmla="*/ 1602731 w 7119498"/>
              <a:gd name="connsiteY517" fmla="*/ 5558945 h 6857999"/>
              <a:gd name="connsiteX518" fmla="*/ 1670214 w 7119498"/>
              <a:gd name="connsiteY518" fmla="*/ 5710783 h 6857999"/>
              <a:gd name="connsiteX519" fmla="*/ 5904797 w 7119498"/>
              <a:gd name="connsiteY519" fmla="*/ 5643299 h 6857999"/>
              <a:gd name="connsiteX520" fmla="*/ 5845749 w 7119498"/>
              <a:gd name="connsiteY520" fmla="*/ 5710783 h 6857999"/>
              <a:gd name="connsiteX521" fmla="*/ 5702347 w 7119498"/>
              <a:gd name="connsiteY521" fmla="*/ 5617993 h 6857999"/>
              <a:gd name="connsiteX522" fmla="*/ 5761395 w 7119498"/>
              <a:gd name="connsiteY522" fmla="*/ 5558945 h 6857999"/>
              <a:gd name="connsiteX523" fmla="*/ 5803572 w 7119498"/>
              <a:gd name="connsiteY523" fmla="*/ 5592687 h 6857999"/>
              <a:gd name="connsiteX524" fmla="*/ 5769830 w 7119498"/>
              <a:gd name="connsiteY524" fmla="*/ 5634864 h 6857999"/>
              <a:gd name="connsiteX525" fmla="*/ 5786701 w 7119498"/>
              <a:gd name="connsiteY525" fmla="*/ 5651735 h 6857999"/>
              <a:gd name="connsiteX526" fmla="*/ 5828878 w 7119498"/>
              <a:gd name="connsiteY526" fmla="*/ 5592687 h 6857999"/>
              <a:gd name="connsiteX527" fmla="*/ 5803572 w 7119498"/>
              <a:gd name="connsiteY527" fmla="*/ 5533639 h 6857999"/>
              <a:gd name="connsiteX528" fmla="*/ 5828878 w 7119498"/>
              <a:gd name="connsiteY528" fmla="*/ 5516768 h 6857999"/>
              <a:gd name="connsiteX529" fmla="*/ 5904797 w 7119498"/>
              <a:gd name="connsiteY529" fmla="*/ 5643299 h 6857999"/>
              <a:gd name="connsiteX530" fmla="*/ 1729262 w 7119498"/>
              <a:gd name="connsiteY530" fmla="*/ 5601122 h 6857999"/>
              <a:gd name="connsiteX531" fmla="*/ 1687085 w 7119498"/>
              <a:gd name="connsiteY531" fmla="*/ 5609557 h 6857999"/>
              <a:gd name="connsiteX532" fmla="*/ 1653343 w 7119498"/>
              <a:gd name="connsiteY532" fmla="*/ 5542074 h 6857999"/>
              <a:gd name="connsiteX533" fmla="*/ 1670214 w 7119498"/>
              <a:gd name="connsiteY533" fmla="*/ 5516768 h 6857999"/>
              <a:gd name="connsiteX534" fmla="*/ 1729262 w 7119498"/>
              <a:gd name="connsiteY534" fmla="*/ 5601122 h 6857999"/>
              <a:gd name="connsiteX535" fmla="*/ 1324362 w 7119498"/>
              <a:gd name="connsiteY535" fmla="*/ 5499897 h 6857999"/>
              <a:gd name="connsiteX536" fmla="*/ 1324362 w 7119498"/>
              <a:gd name="connsiteY536" fmla="*/ 5550509 h 6857999"/>
              <a:gd name="connsiteX537" fmla="*/ 1290620 w 7119498"/>
              <a:gd name="connsiteY537" fmla="*/ 5558945 h 6857999"/>
              <a:gd name="connsiteX538" fmla="*/ 1256878 w 7119498"/>
              <a:gd name="connsiteY538" fmla="*/ 5542074 h 6857999"/>
              <a:gd name="connsiteX539" fmla="*/ 1248443 w 7119498"/>
              <a:gd name="connsiteY539" fmla="*/ 5558945 h 6857999"/>
              <a:gd name="connsiteX540" fmla="*/ 1290620 w 7119498"/>
              <a:gd name="connsiteY540" fmla="*/ 5601122 h 6857999"/>
              <a:gd name="connsiteX541" fmla="*/ 1358103 w 7119498"/>
              <a:gd name="connsiteY541" fmla="*/ 5550509 h 6857999"/>
              <a:gd name="connsiteX542" fmla="*/ 1383410 w 7119498"/>
              <a:gd name="connsiteY542" fmla="*/ 5584251 h 6857999"/>
              <a:gd name="connsiteX543" fmla="*/ 1273749 w 7119498"/>
              <a:gd name="connsiteY543" fmla="*/ 5660170 h 6857999"/>
              <a:gd name="connsiteX544" fmla="*/ 1172524 w 7119498"/>
              <a:gd name="connsiteY544" fmla="*/ 5643299 h 6857999"/>
              <a:gd name="connsiteX545" fmla="*/ 1282185 w 7119498"/>
              <a:gd name="connsiteY545" fmla="*/ 5466155 h 6857999"/>
              <a:gd name="connsiteX546" fmla="*/ 1324362 w 7119498"/>
              <a:gd name="connsiteY546" fmla="*/ 5499897 h 6857999"/>
              <a:gd name="connsiteX547" fmla="*/ 6132554 w 7119498"/>
              <a:gd name="connsiteY547" fmla="*/ 5516768 h 6857999"/>
              <a:gd name="connsiteX548" fmla="*/ 5963845 w 7119498"/>
              <a:gd name="connsiteY548" fmla="*/ 5643299 h 6857999"/>
              <a:gd name="connsiteX549" fmla="*/ 5921668 w 7119498"/>
              <a:gd name="connsiteY549" fmla="*/ 5558945 h 6857999"/>
              <a:gd name="connsiteX550" fmla="*/ 5946974 w 7119498"/>
              <a:gd name="connsiteY550" fmla="*/ 5533639 h 6857999"/>
              <a:gd name="connsiteX551" fmla="*/ 5980716 w 7119498"/>
              <a:gd name="connsiteY551" fmla="*/ 5592687 h 6857999"/>
              <a:gd name="connsiteX552" fmla="*/ 6014458 w 7119498"/>
              <a:gd name="connsiteY552" fmla="*/ 5550509 h 6857999"/>
              <a:gd name="connsiteX553" fmla="*/ 5946974 w 7119498"/>
              <a:gd name="connsiteY553" fmla="*/ 5499897 h 6857999"/>
              <a:gd name="connsiteX554" fmla="*/ 5904797 w 7119498"/>
              <a:gd name="connsiteY554" fmla="*/ 5525203 h 6857999"/>
              <a:gd name="connsiteX555" fmla="*/ 5820443 w 7119498"/>
              <a:gd name="connsiteY555" fmla="*/ 5483026 h 6857999"/>
              <a:gd name="connsiteX556" fmla="*/ 5904797 w 7119498"/>
              <a:gd name="connsiteY556" fmla="*/ 5449284 h 6857999"/>
              <a:gd name="connsiteX557" fmla="*/ 6132554 w 7119498"/>
              <a:gd name="connsiteY557" fmla="*/ 5516768 h 6857999"/>
              <a:gd name="connsiteX558" fmla="*/ 1923277 w 7119498"/>
              <a:gd name="connsiteY558" fmla="*/ 5499897 h 6857999"/>
              <a:gd name="connsiteX559" fmla="*/ 1906406 w 7119498"/>
              <a:gd name="connsiteY559" fmla="*/ 5558945 h 6857999"/>
              <a:gd name="connsiteX560" fmla="*/ 1931712 w 7119498"/>
              <a:gd name="connsiteY560" fmla="*/ 5609557 h 6857999"/>
              <a:gd name="connsiteX561" fmla="*/ 2024502 w 7119498"/>
              <a:gd name="connsiteY561" fmla="*/ 5752960 h 6857999"/>
              <a:gd name="connsiteX562" fmla="*/ 2108856 w 7119498"/>
              <a:gd name="connsiteY562" fmla="*/ 5710783 h 6857999"/>
              <a:gd name="connsiteX563" fmla="*/ 2108856 w 7119498"/>
              <a:gd name="connsiteY563" fmla="*/ 5677041 h 6857999"/>
              <a:gd name="connsiteX564" fmla="*/ 2032937 w 7119498"/>
              <a:gd name="connsiteY564" fmla="*/ 5634864 h 6857999"/>
              <a:gd name="connsiteX565" fmla="*/ 2041373 w 7119498"/>
              <a:gd name="connsiteY565" fmla="*/ 5609557 h 6857999"/>
              <a:gd name="connsiteX566" fmla="*/ 2091985 w 7119498"/>
              <a:gd name="connsiteY566" fmla="*/ 5609557 h 6857999"/>
              <a:gd name="connsiteX567" fmla="*/ 2151033 w 7119498"/>
              <a:gd name="connsiteY567" fmla="*/ 5710783 h 6857999"/>
              <a:gd name="connsiteX568" fmla="*/ 2269129 w 7119498"/>
              <a:gd name="connsiteY568" fmla="*/ 5752960 h 6857999"/>
              <a:gd name="connsiteX569" fmla="*/ 2226952 w 7119498"/>
              <a:gd name="connsiteY569" fmla="*/ 5769831 h 6857999"/>
              <a:gd name="connsiteX570" fmla="*/ 2151033 w 7119498"/>
              <a:gd name="connsiteY570" fmla="*/ 5752960 h 6857999"/>
              <a:gd name="connsiteX571" fmla="*/ 2041373 w 7119498"/>
              <a:gd name="connsiteY571" fmla="*/ 5803572 h 6857999"/>
              <a:gd name="connsiteX572" fmla="*/ 1914841 w 7119498"/>
              <a:gd name="connsiteY572" fmla="*/ 5736089 h 6857999"/>
              <a:gd name="connsiteX573" fmla="*/ 1855793 w 7119498"/>
              <a:gd name="connsiteY573" fmla="*/ 5761395 h 6857999"/>
              <a:gd name="connsiteX574" fmla="*/ 1771439 w 7119498"/>
              <a:gd name="connsiteY574" fmla="*/ 5685476 h 6857999"/>
              <a:gd name="connsiteX575" fmla="*/ 1805181 w 7119498"/>
              <a:gd name="connsiteY575" fmla="*/ 5651735 h 6857999"/>
              <a:gd name="connsiteX576" fmla="*/ 1847358 w 7119498"/>
              <a:gd name="connsiteY576" fmla="*/ 5719218 h 6857999"/>
              <a:gd name="connsiteX577" fmla="*/ 1872664 w 7119498"/>
              <a:gd name="connsiteY577" fmla="*/ 5719218 h 6857999"/>
              <a:gd name="connsiteX578" fmla="*/ 1914841 w 7119498"/>
              <a:gd name="connsiteY578" fmla="*/ 5643299 h 6857999"/>
              <a:gd name="connsiteX579" fmla="*/ 1746133 w 7119498"/>
              <a:gd name="connsiteY579" fmla="*/ 5558945 h 6857999"/>
              <a:gd name="connsiteX580" fmla="*/ 1737697 w 7119498"/>
              <a:gd name="connsiteY580" fmla="*/ 5525203 h 6857999"/>
              <a:gd name="connsiteX581" fmla="*/ 1763004 w 7119498"/>
              <a:gd name="connsiteY581" fmla="*/ 5516768 h 6857999"/>
              <a:gd name="connsiteX582" fmla="*/ 1830487 w 7119498"/>
              <a:gd name="connsiteY582" fmla="*/ 5533639 h 6857999"/>
              <a:gd name="connsiteX583" fmla="*/ 1864229 w 7119498"/>
              <a:gd name="connsiteY583" fmla="*/ 5508332 h 6857999"/>
              <a:gd name="connsiteX584" fmla="*/ 1838923 w 7119498"/>
              <a:gd name="connsiteY584" fmla="*/ 5457720 h 6857999"/>
              <a:gd name="connsiteX585" fmla="*/ 1872664 w 7119498"/>
              <a:gd name="connsiteY585" fmla="*/ 5432414 h 6857999"/>
              <a:gd name="connsiteX586" fmla="*/ 1923277 w 7119498"/>
              <a:gd name="connsiteY586" fmla="*/ 5499897 h 6857999"/>
              <a:gd name="connsiteX587" fmla="*/ 5778266 w 7119498"/>
              <a:gd name="connsiteY587" fmla="*/ 5474591 h 6857999"/>
              <a:gd name="connsiteX588" fmla="*/ 5727653 w 7119498"/>
              <a:gd name="connsiteY588" fmla="*/ 5525203 h 6857999"/>
              <a:gd name="connsiteX589" fmla="*/ 5677041 w 7119498"/>
              <a:gd name="connsiteY589" fmla="*/ 5466155 h 6857999"/>
              <a:gd name="connsiteX590" fmla="*/ 5651734 w 7119498"/>
              <a:gd name="connsiteY590" fmla="*/ 5466155 h 6857999"/>
              <a:gd name="connsiteX591" fmla="*/ 5643299 w 7119498"/>
              <a:gd name="connsiteY591" fmla="*/ 5499897 h 6857999"/>
              <a:gd name="connsiteX592" fmla="*/ 5693912 w 7119498"/>
              <a:gd name="connsiteY592" fmla="*/ 5558945 h 6857999"/>
              <a:gd name="connsiteX593" fmla="*/ 5643299 w 7119498"/>
              <a:gd name="connsiteY593" fmla="*/ 5584251 h 6857999"/>
              <a:gd name="connsiteX594" fmla="*/ 5584251 w 7119498"/>
              <a:gd name="connsiteY594" fmla="*/ 5457720 h 6857999"/>
              <a:gd name="connsiteX595" fmla="*/ 5660170 w 7119498"/>
              <a:gd name="connsiteY595" fmla="*/ 5407107 h 6857999"/>
              <a:gd name="connsiteX596" fmla="*/ 5778266 w 7119498"/>
              <a:gd name="connsiteY596" fmla="*/ 5474591 h 6857999"/>
              <a:gd name="connsiteX597" fmla="*/ 6081941 w 7119498"/>
              <a:gd name="connsiteY597" fmla="*/ 5398672 h 6857999"/>
              <a:gd name="connsiteX598" fmla="*/ 6081941 w 7119498"/>
              <a:gd name="connsiteY598" fmla="*/ 5423978 h 6857999"/>
              <a:gd name="connsiteX599" fmla="*/ 6048199 w 7119498"/>
              <a:gd name="connsiteY599" fmla="*/ 5449284 h 6857999"/>
              <a:gd name="connsiteX600" fmla="*/ 6014458 w 7119498"/>
              <a:gd name="connsiteY600" fmla="*/ 5449284 h 6857999"/>
              <a:gd name="connsiteX601" fmla="*/ 5997587 w 7119498"/>
              <a:gd name="connsiteY601" fmla="*/ 5432414 h 6857999"/>
              <a:gd name="connsiteX602" fmla="*/ 6048199 w 7119498"/>
              <a:gd name="connsiteY602" fmla="*/ 5390236 h 6857999"/>
              <a:gd name="connsiteX603" fmla="*/ 6081941 w 7119498"/>
              <a:gd name="connsiteY603" fmla="*/ 5398672 h 6857999"/>
              <a:gd name="connsiteX604" fmla="*/ 5533639 w 7119498"/>
              <a:gd name="connsiteY604" fmla="*/ 5449284 h 6857999"/>
              <a:gd name="connsiteX605" fmla="*/ 5449284 w 7119498"/>
              <a:gd name="connsiteY605" fmla="*/ 5483026 h 6857999"/>
              <a:gd name="connsiteX606" fmla="*/ 5491461 w 7119498"/>
              <a:gd name="connsiteY606" fmla="*/ 5516768 h 6857999"/>
              <a:gd name="connsiteX607" fmla="*/ 5550509 w 7119498"/>
              <a:gd name="connsiteY607" fmla="*/ 5499897 h 6857999"/>
              <a:gd name="connsiteX608" fmla="*/ 5592686 w 7119498"/>
              <a:gd name="connsiteY608" fmla="*/ 5601122 h 6857999"/>
              <a:gd name="connsiteX609" fmla="*/ 5491461 w 7119498"/>
              <a:gd name="connsiteY609" fmla="*/ 5601122 h 6857999"/>
              <a:gd name="connsiteX610" fmla="*/ 5272140 w 7119498"/>
              <a:gd name="connsiteY610" fmla="*/ 5440849 h 6857999"/>
              <a:gd name="connsiteX611" fmla="*/ 5331188 w 7119498"/>
              <a:gd name="connsiteY611" fmla="*/ 5398672 h 6857999"/>
              <a:gd name="connsiteX612" fmla="*/ 5474591 w 7119498"/>
              <a:gd name="connsiteY612" fmla="*/ 5390236 h 6857999"/>
              <a:gd name="connsiteX613" fmla="*/ 5533639 w 7119498"/>
              <a:gd name="connsiteY613" fmla="*/ 5449284 h 6857999"/>
              <a:gd name="connsiteX614" fmla="*/ 1256878 w 7119498"/>
              <a:gd name="connsiteY614" fmla="*/ 5432414 h 6857999"/>
              <a:gd name="connsiteX615" fmla="*/ 1214701 w 7119498"/>
              <a:gd name="connsiteY615" fmla="*/ 5457720 h 6857999"/>
              <a:gd name="connsiteX616" fmla="*/ 1147218 w 7119498"/>
              <a:gd name="connsiteY616" fmla="*/ 5423978 h 6857999"/>
              <a:gd name="connsiteX617" fmla="*/ 1079734 w 7119498"/>
              <a:gd name="connsiteY617" fmla="*/ 5491462 h 6857999"/>
              <a:gd name="connsiteX618" fmla="*/ 1096605 w 7119498"/>
              <a:gd name="connsiteY618" fmla="*/ 5499897 h 6857999"/>
              <a:gd name="connsiteX619" fmla="*/ 1138782 w 7119498"/>
              <a:gd name="connsiteY619" fmla="*/ 5457720 h 6857999"/>
              <a:gd name="connsiteX620" fmla="*/ 1172524 w 7119498"/>
              <a:gd name="connsiteY620" fmla="*/ 5499897 h 6857999"/>
              <a:gd name="connsiteX621" fmla="*/ 1113476 w 7119498"/>
              <a:gd name="connsiteY621" fmla="*/ 5558945 h 6857999"/>
              <a:gd name="connsiteX622" fmla="*/ 944768 w 7119498"/>
              <a:gd name="connsiteY622" fmla="*/ 5466155 h 6857999"/>
              <a:gd name="connsiteX623" fmla="*/ 1155653 w 7119498"/>
              <a:gd name="connsiteY623" fmla="*/ 5373366 h 6857999"/>
              <a:gd name="connsiteX624" fmla="*/ 1256878 w 7119498"/>
              <a:gd name="connsiteY624" fmla="*/ 5432414 h 6857999"/>
              <a:gd name="connsiteX625" fmla="*/ 6250650 w 7119498"/>
              <a:gd name="connsiteY625" fmla="*/ 5364930 h 6857999"/>
              <a:gd name="connsiteX626" fmla="*/ 6124118 w 7119498"/>
              <a:gd name="connsiteY626" fmla="*/ 5483026 h 6857999"/>
              <a:gd name="connsiteX627" fmla="*/ 6081941 w 7119498"/>
              <a:gd name="connsiteY627" fmla="*/ 5474591 h 6857999"/>
              <a:gd name="connsiteX628" fmla="*/ 6200037 w 7119498"/>
              <a:gd name="connsiteY628" fmla="*/ 5390236 h 6857999"/>
              <a:gd name="connsiteX629" fmla="*/ 6174731 w 7119498"/>
              <a:gd name="connsiteY629" fmla="*/ 5364930 h 6857999"/>
              <a:gd name="connsiteX630" fmla="*/ 6174731 w 7119498"/>
              <a:gd name="connsiteY630" fmla="*/ 5339624 h 6857999"/>
              <a:gd name="connsiteX631" fmla="*/ 6200037 w 7119498"/>
              <a:gd name="connsiteY631" fmla="*/ 5331188 h 6857999"/>
              <a:gd name="connsiteX632" fmla="*/ 6250650 w 7119498"/>
              <a:gd name="connsiteY632" fmla="*/ 5364930 h 6857999"/>
              <a:gd name="connsiteX633" fmla="*/ 1788310 w 7119498"/>
              <a:gd name="connsiteY633" fmla="*/ 5398672 h 6857999"/>
              <a:gd name="connsiteX634" fmla="*/ 1560554 w 7119498"/>
              <a:gd name="connsiteY634" fmla="*/ 5542074 h 6857999"/>
              <a:gd name="connsiteX635" fmla="*/ 1484635 w 7119498"/>
              <a:gd name="connsiteY635" fmla="*/ 5542074 h 6857999"/>
              <a:gd name="connsiteX636" fmla="*/ 1619602 w 7119498"/>
              <a:gd name="connsiteY636" fmla="*/ 5415543 h 6857999"/>
              <a:gd name="connsiteX637" fmla="*/ 1585860 w 7119498"/>
              <a:gd name="connsiteY637" fmla="*/ 5381801 h 6857999"/>
              <a:gd name="connsiteX638" fmla="*/ 1585860 w 7119498"/>
              <a:gd name="connsiteY638" fmla="*/ 5432414 h 6857999"/>
              <a:gd name="connsiteX639" fmla="*/ 1552118 w 7119498"/>
              <a:gd name="connsiteY639" fmla="*/ 5440849 h 6857999"/>
              <a:gd name="connsiteX640" fmla="*/ 1535247 w 7119498"/>
              <a:gd name="connsiteY640" fmla="*/ 5398672 h 6857999"/>
              <a:gd name="connsiteX641" fmla="*/ 1611166 w 7119498"/>
              <a:gd name="connsiteY641" fmla="*/ 5331188 h 6857999"/>
              <a:gd name="connsiteX642" fmla="*/ 1788310 w 7119498"/>
              <a:gd name="connsiteY642" fmla="*/ 5398672 h 6857999"/>
              <a:gd name="connsiteX643" fmla="*/ 1518376 w 7119498"/>
              <a:gd name="connsiteY643" fmla="*/ 5322753 h 6857999"/>
              <a:gd name="connsiteX644" fmla="*/ 1417151 w 7119498"/>
              <a:gd name="connsiteY644" fmla="*/ 5525203 h 6857999"/>
              <a:gd name="connsiteX645" fmla="*/ 1341233 w 7119498"/>
              <a:gd name="connsiteY645" fmla="*/ 5457720 h 6857999"/>
              <a:gd name="connsiteX646" fmla="*/ 1383410 w 7119498"/>
              <a:gd name="connsiteY646" fmla="*/ 5423978 h 6857999"/>
              <a:gd name="connsiteX647" fmla="*/ 1434022 w 7119498"/>
              <a:gd name="connsiteY647" fmla="*/ 5449284 h 6857999"/>
              <a:gd name="connsiteX648" fmla="*/ 1442458 w 7119498"/>
              <a:gd name="connsiteY648" fmla="*/ 5432414 h 6857999"/>
              <a:gd name="connsiteX649" fmla="*/ 1383410 w 7119498"/>
              <a:gd name="connsiteY649" fmla="*/ 5381801 h 6857999"/>
              <a:gd name="connsiteX650" fmla="*/ 1315926 w 7119498"/>
              <a:gd name="connsiteY650" fmla="*/ 5423978 h 6857999"/>
              <a:gd name="connsiteX651" fmla="*/ 1307491 w 7119498"/>
              <a:gd name="connsiteY651" fmla="*/ 5398672 h 6857999"/>
              <a:gd name="connsiteX652" fmla="*/ 1408716 w 7119498"/>
              <a:gd name="connsiteY652" fmla="*/ 5314318 h 6857999"/>
              <a:gd name="connsiteX653" fmla="*/ 1518376 w 7119498"/>
              <a:gd name="connsiteY653" fmla="*/ 5322753 h 6857999"/>
              <a:gd name="connsiteX654" fmla="*/ 1071299 w 7119498"/>
              <a:gd name="connsiteY654" fmla="*/ 5364930 h 6857999"/>
              <a:gd name="connsiteX655" fmla="*/ 1020686 w 7119498"/>
              <a:gd name="connsiteY655" fmla="*/ 5364930 h 6857999"/>
              <a:gd name="connsiteX656" fmla="*/ 978509 w 7119498"/>
              <a:gd name="connsiteY656" fmla="*/ 5322753 h 6857999"/>
              <a:gd name="connsiteX657" fmla="*/ 1029122 w 7119498"/>
              <a:gd name="connsiteY657" fmla="*/ 5314318 h 6857999"/>
              <a:gd name="connsiteX658" fmla="*/ 1071299 w 7119498"/>
              <a:gd name="connsiteY658" fmla="*/ 5364930 h 6857999"/>
              <a:gd name="connsiteX659" fmla="*/ 5516768 w 7119498"/>
              <a:gd name="connsiteY659" fmla="*/ 5280576 h 6857999"/>
              <a:gd name="connsiteX660" fmla="*/ 5542074 w 7119498"/>
              <a:gd name="connsiteY660" fmla="*/ 5381801 h 6857999"/>
              <a:gd name="connsiteX661" fmla="*/ 5432413 w 7119498"/>
              <a:gd name="connsiteY661" fmla="*/ 5356495 h 6857999"/>
              <a:gd name="connsiteX662" fmla="*/ 5432413 w 7119498"/>
              <a:gd name="connsiteY662" fmla="*/ 5305882 h 6857999"/>
              <a:gd name="connsiteX663" fmla="*/ 5491461 w 7119498"/>
              <a:gd name="connsiteY663" fmla="*/ 5263705 h 6857999"/>
              <a:gd name="connsiteX664" fmla="*/ 5516768 w 7119498"/>
              <a:gd name="connsiteY664" fmla="*/ 5280576 h 6857999"/>
              <a:gd name="connsiteX665" fmla="*/ 902590 w 7119498"/>
              <a:gd name="connsiteY665" fmla="*/ 5272140 h 6857999"/>
              <a:gd name="connsiteX666" fmla="*/ 902590 w 7119498"/>
              <a:gd name="connsiteY666" fmla="*/ 5297447 h 6857999"/>
              <a:gd name="connsiteX667" fmla="*/ 877284 w 7119498"/>
              <a:gd name="connsiteY667" fmla="*/ 5322753 h 6857999"/>
              <a:gd name="connsiteX668" fmla="*/ 1012251 w 7119498"/>
              <a:gd name="connsiteY668" fmla="*/ 5390236 h 6857999"/>
              <a:gd name="connsiteX669" fmla="*/ 953203 w 7119498"/>
              <a:gd name="connsiteY669" fmla="*/ 5415543 h 6857999"/>
              <a:gd name="connsiteX670" fmla="*/ 835107 w 7119498"/>
              <a:gd name="connsiteY670" fmla="*/ 5297447 h 6857999"/>
              <a:gd name="connsiteX671" fmla="*/ 860413 w 7119498"/>
              <a:gd name="connsiteY671" fmla="*/ 5255270 h 6857999"/>
              <a:gd name="connsiteX672" fmla="*/ 902590 w 7119498"/>
              <a:gd name="connsiteY672" fmla="*/ 5272140 h 6857999"/>
              <a:gd name="connsiteX673" fmla="*/ 1636472 w 7119498"/>
              <a:gd name="connsiteY673" fmla="*/ 5255270 h 6857999"/>
              <a:gd name="connsiteX674" fmla="*/ 1636472 w 7119498"/>
              <a:gd name="connsiteY674" fmla="*/ 5297447 h 6857999"/>
              <a:gd name="connsiteX675" fmla="*/ 1568989 w 7119498"/>
              <a:gd name="connsiteY675" fmla="*/ 5297447 h 6857999"/>
              <a:gd name="connsiteX676" fmla="*/ 1543683 w 7119498"/>
              <a:gd name="connsiteY676" fmla="*/ 5280576 h 6857999"/>
              <a:gd name="connsiteX677" fmla="*/ 1552118 w 7119498"/>
              <a:gd name="connsiteY677" fmla="*/ 5196222 h 6857999"/>
              <a:gd name="connsiteX678" fmla="*/ 1636472 w 7119498"/>
              <a:gd name="connsiteY678" fmla="*/ 5255270 h 6857999"/>
              <a:gd name="connsiteX679" fmla="*/ 5845749 w 7119498"/>
              <a:gd name="connsiteY679" fmla="*/ 5221528 h 6857999"/>
              <a:gd name="connsiteX680" fmla="*/ 5778266 w 7119498"/>
              <a:gd name="connsiteY680" fmla="*/ 5255270 h 6857999"/>
              <a:gd name="connsiteX681" fmla="*/ 5761395 w 7119498"/>
              <a:gd name="connsiteY681" fmla="*/ 5221528 h 6857999"/>
              <a:gd name="connsiteX682" fmla="*/ 5837314 w 7119498"/>
              <a:gd name="connsiteY682" fmla="*/ 5187786 h 6857999"/>
              <a:gd name="connsiteX683" fmla="*/ 5845749 w 7119498"/>
              <a:gd name="connsiteY683" fmla="*/ 5221528 h 6857999"/>
              <a:gd name="connsiteX684" fmla="*/ 6039764 w 7119498"/>
              <a:gd name="connsiteY684" fmla="*/ 5229963 h 6857999"/>
              <a:gd name="connsiteX685" fmla="*/ 5997587 w 7119498"/>
              <a:gd name="connsiteY685" fmla="*/ 5381801 h 6857999"/>
              <a:gd name="connsiteX686" fmla="*/ 5921668 w 7119498"/>
              <a:gd name="connsiteY686" fmla="*/ 5415543 h 6857999"/>
              <a:gd name="connsiteX687" fmla="*/ 5879491 w 7119498"/>
              <a:gd name="connsiteY687" fmla="*/ 5364930 h 6857999"/>
              <a:gd name="connsiteX688" fmla="*/ 5938539 w 7119498"/>
              <a:gd name="connsiteY688" fmla="*/ 5331188 h 6857999"/>
              <a:gd name="connsiteX689" fmla="*/ 5904797 w 7119498"/>
              <a:gd name="connsiteY689" fmla="*/ 5314318 h 6857999"/>
              <a:gd name="connsiteX690" fmla="*/ 5845749 w 7119498"/>
              <a:gd name="connsiteY690" fmla="*/ 5373366 h 6857999"/>
              <a:gd name="connsiteX691" fmla="*/ 5862620 w 7119498"/>
              <a:gd name="connsiteY691" fmla="*/ 5415543 h 6857999"/>
              <a:gd name="connsiteX692" fmla="*/ 5845749 w 7119498"/>
              <a:gd name="connsiteY692" fmla="*/ 5423978 h 6857999"/>
              <a:gd name="connsiteX693" fmla="*/ 5812008 w 7119498"/>
              <a:gd name="connsiteY693" fmla="*/ 5289011 h 6857999"/>
              <a:gd name="connsiteX694" fmla="*/ 6014458 w 7119498"/>
              <a:gd name="connsiteY694" fmla="*/ 5170915 h 6857999"/>
              <a:gd name="connsiteX695" fmla="*/ 6039764 w 7119498"/>
              <a:gd name="connsiteY695" fmla="*/ 5229963 h 6857999"/>
              <a:gd name="connsiteX696" fmla="*/ 5803572 w 7119498"/>
              <a:gd name="connsiteY696" fmla="*/ 5364930 h 6857999"/>
              <a:gd name="connsiteX697" fmla="*/ 5803572 w 7119498"/>
              <a:gd name="connsiteY697" fmla="*/ 5440849 h 6857999"/>
              <a:gd name="connsiteX698" fmla="*/ 5702347 w 7119498"/>
              <a:gd name="connsiteY698" fmla="*/ 5373366 h 6857999"/>
              <a:gd name="connsiteX699" fmla="*/ 5710782 w 7119498"/>
              <a:gd name="connsiteY699" fmla="*/ 5331188 h 6857999"/>
              <a:gd name="connsiteX700" fmla="*/ 5651734 w 7119498"/>
              <a:gd name="connsiteY700" fmla="*/ 5272140 h 6857999"/>
              <a:gd name="connsiteX701" fmla="*/ 5601122 w 7119498"/>
              <a:gd name="connsiteY701" fmla="*/ 5305882 h 6857999"/>
              <a:gd name="connsiteX702" fmla="*/ 5617993 w 7119498"/>
              <a:gd name="connsiteY702" fmla="*/ 5339624 h 6857999"/>
              <a:gd name="connsiteX703" fmla="*/ 5643299 w 7119498"/>
              <a:gd name="connsiteY703" fmla="*/ 5305882 h 6857999"/>
              <a:gd name="connsiteX704" fmla="*/ 5677041 w 7119498"/>
              <a:gd name="connsiteY704" fmla="*/ 5331188 h 6857999"/>
              <a:gd name="connsiteX705" fmla="*/ 5617993 w 7119498"/>
              <a:gd name="connsiteY705" fmla="*/ 5381801 h 6857999"/>
              <a:gd name="connsiteX706" fmla="*/ 5558945 w 7119498"/>
              <a:gd name="connsiteY706" fmla="*/ 5305882 h 6857999"/>
              <a:gd name="connsiteX707" fmla="*/ 5567380 w 7119498"/>
              <a:gd name="connsiteY707" fmla="*/ 5204657 h 6857999"/>
              <a:gd name="connsiteX708" fmla="*/ 5601122 w 7119498"/>
              <a:gd name="connsiteY708" fmla="*/ 5111867 h 6857999"/>
              <a:gd name="connsiteX709" fmla="*/ 5803572 w 7119498"/>
              <a:gd name="connsiteY709" fmla="*/ 5364930 h 6857999"/>
              <a:gd name="connsiteX710" fmla="*/ 1096605 w 7119498"/>
              <a:gd name="connsiteY710" fmla="*/ 5103432 h 6857999"/>
              <a:gd name="connsiteX711" fmla="*/ 1273749 w 7119498"/>
              <a:gd name="connsiteY711" fmla="*/ 5229963 h 6857999"/>
              <a:gd name="connsiteX712" fmla="*/ 1256878 w 7119498"/>
              <a:gd name="connsiteY712" fmla="*/ 5373366 h 6857999"/>
              <a:gd name="connsiteX713" fmla="*/ 1197830 w 7119498"/>
              <a:gd name="connsiteY713" fmla="*/ 5348059 h 6857999"/>
              <a:gd name="connsiteX714" fmla="*/ 1147218 w 7119498"/>
              <a:gd name="connsiteY714" fmla="*/ 5246834 h 6857999"/>
              <a:gd name="connsiteX715" fmla="*/ 1121911 w 7119498"/>
              <a:gd name="connsiteY715" fmla="*/ 5263705 h 6857999"/>
              <a:gd name="connsiteX716" fmla="*/ 1164089 w 7119498"/>
              <a:gd name="connsiteY716" fmla="*/ 5305882 h 6857999"/>
              <a:gd name="connsiteX717" fmla="*/ 1121911 w 7119498"/>
              <a:gd name="connsiteY717" fmla="*/ 5339624 h 6857999"/>
              <a:gd name="connsiteX718" fmla="*/ 1045993 w 7119498"/>
              <a:gd name="connsiteY718" fmla="*/ 5179351 h 6857999"/>
              <a:gd name="connsiteX719" fmla="*/ 1071299 w 7119498"/>
              <a:gd name="connsiteY719" fmla="*/ 5103432 h 6857999"/>
              <a:gd name="connsiteX720" fmla="*/ 1096605 w 7119498"/>
              <a:gd name="connsiteY720" fmla="*/ 5103432 h 6857999"/>
              <a:gd name="connsiteX721" fmla="*/ 1324362 w 7119498"/>
              <a:gd name="connsiteY721" fmla="*/ 5170915 h 6857999"/>
              <a:gd name="connsiteX722" fmla="*/ 1290620 w 7119498"/>
              <a:gd name="connsiteY722" fmla="*/ 5179351 h 6857999"/>
              <a:gd name="connsiteX723" fmla="*/ 1240007 w 7119498"/>
              <a:gd name="connsiteY723" fmla="*/ 5120303 h 6857999"/>
              <a:gd name="connsiteX724" fmla="*/ 1256878 w 7119498"/>
              <a:gd name="connsiteY724" fmla="*/ 5094997 h 6857999"/>
              <a:gd name="connsiteX725" fmla="*/ 1324362 w 7119498"/>
              <a:gd name="connsiteY725" fmla="*/ 5170915 h 6857999"/>
              <a:gd name="connsiteX726" fmla="*/ 1501506 w 7119498"/>
              <a:gd name="connsiteY726" fmla="*/ 5179351 h 6857999"/>
              <a:gd name="connsiteX727" fmla="*/ 1518376 w 7119498"/>
              <a:gd name="connsiteY727" fmla="*/ 5229963 h 6857999"/>
              <a:gd name="connsiteX728" fmla="*/ 1484635 w 7119498"/>
              <a:gd name="connsiteY728" fmla="*/ 5280576 h 6857999"/>
              <a:gd name="connsiteX729" fmla="*/ 1425587 w 7119498"/>
              <a:gd name="connsiteY729" fmla="*/ 5280576 h 6857999"/>
              <a:gd name="connsiteX730" fmla="*/ 1417151 w 7119498"/>
              <a:gd name="connsiteY730" fmla="*/ 5255270 h 6857999"/>
              <a:gd name="connsiteX731" fmla="*/ 1459328 w 7119498"/>
              <a:gd name="connsiteY731" fmla="*/ 5221528 h 6857999"/>
              <a:gd name="connsiteX732" fmla="*/ 1425587 w 7119498"/>
              <a:gd name="connsiteY732" fmla="*/ 5204657 h 6857999"/>
              <a:gd name="connsiteX733" fmla="*/ 1374974 w 7119498"/>
              <a:gd name="connsiteY733" fmla="*/ 5263705 h 6857999"/>
              <a:gd name="connsiteX734" fmla="*/ 1282185 w 7119498"/>
              <a:gd name="connsiteY734" fmla="*/ 5314318 h 6857999"/>
              <a:gd name="connsiteX735" fmla="*/ 1467764 w 7119498"/>
              <a:gd name="connsiteY735" fmla="*/ 5061255 h 6857999"/>
              <a:gd name="connsiteX736" fmla="*/ 1501506 w 7119498"/>
              <a:gd name="connsiteY736" fmla="*/ 5179351 h 6857999"/>
              <a:gd name="connsiteX737" fmla="*/ 6200037 w 7119498"/>
              <a:gd name="connsiteY737" fmla="*/ 5145609 h 6857999"/>
              <a:gd name="connsiteX738" fmla="*/ 6174731 w 7119498"/>
              <a:gd name="connsiteY738" fmla="*/ 5069690 h 6857999"/>
              <a:gd name="connsiteX739" fmla="*/ 6191602 w 7119498"/>
              <a:gd name="connsiteY739" fmla="*/ 5019078 h 6857999"/>
              <a:gd name="connsiteX740" fmla="*/ 6200037 w 7119498"/>
              <a:gd name="connsiteY740" fmla="*/ 5145609 h 6857999"/>
              <a:gd name="connsiteX741" fmla="*/ 6385616 w 7119498"/>
              <a:gd name="connsiteY741" fmla="*/ 4968465 h 6857999"/>
              <a:gd name="connsiteX742" fmla="*/ 6469971 w 7119498"/>
              <a:gd name="connsiteY742" fmla="*/ 5103432 h 6857999"/>
              <a:gd name="connsiteX743" fmla="*/ 5719218 w 7119498"/>
              <a:gd name="connsiteY743" fmla="*/ 5989152 h 6857999"/>
              <a:gd name="connsiteX744" fmla="*/ 5238399 w 7119498"/>
              <a:gd name="connsiteY744" fmla="*/ 6259085 h 6857999"/>
              <a:gd name="connsiteX745" fmla="*/ 5103432 w 7119498"/>
              <a:gd name="connsiteY745" fmla="*/ 6174731 h 6857999"/>
              <a:gd name="connsiteX746" fmla="*/ 5272140 w 7119498"/>
              <a:gd name="connsiteY746" fmla="*/ 6242214 h 6857999"/>
              <a:gd name="connsiteX747" fmla="*/ 6453100 w 7119498"/>
              <a:gd name="connsiteY747" fmla="*/ 5103432 h 6857999"/>
              <a:gd name="connsiteX748" fmla="*/ 6368745 w 7119498"/>
              <a:gd name="connsiteY748" fmla="*/ 4968465 h 6857999"/>
              <a:gd name="connsiteX749" fmla="*/ 6385616 w 7119498"/>
              <a:gd name="connsiteY749" fmla="*/ 4968465 h 6857999"/>
              <a:gd name="connsiteX750" fmla="*/ 6174731 w 7119498"/>
              <a:gd name="connsiteY750" fmla="*/ 4968465 h 6857999"/>
              <a:gd name="connsiteX751" fmla="*/ 6140989 w 7119498"/>
              <a:gd name="connsiteY751" fmla="*/ 5078126 h 6857999"/>
              <a:gd name="connsiteX752" fmla="*/ 6191602 w 7119498"/>
              <a:gd name="connsiteY752" fmla="*/ 5179351 h 6857999"/>
              <a:gd name="connsiteX753" fmla="*/ 6259085 w 7119498"/>
              <a:gd name="connsiteY753" fmla="*/ 5145609 h 6857999"/>
              <a:gd name="connsiteX754" fmla="*/ 6309698 w 7119498"/>
              <a:gd name="connsiteY754" fmla="*/ 5196222 h 6857999"/>
              <a:gd name="connsiteX755" fmla="*/ 6216908 w 7119498"/>
              <a:gd name="connsiteY755" fmla="*/ 5272140 h 6857999"/>
              <a:gd name="connsiteX756" fmla="*/ 6073506 w 7119498"/>
              <a:gd name="connsiteY756" fmla="*/ 5086561 h 6857999"/>
              <a:gd name="connsiteX757" fmla="*/ 6149424 w 7119498"/>
              <a:gd name="connsiteY757" fmla="*/ 4926288 h 6857999"/>
              <a:gd name="connsiteX758" fmla="*/ 6174731 w 7119498"/>
              <a:gd name="connsiteY758" fmla="*/ 4968465 h 6857999"/>
              <a:gd name="connsiteX759" fmla="*/ 927897 w 7119498"/>
              <a:gd name="connsiteY759" fmla="*/ 4993771 h 6857999"/>
              <a:gd name="connsiteX760" fmla="*/ 894155 w 7119498"/>
              <a:gd name="connsiteY760" fmla="*/ 5052819 h 6857999"/>
              <a:gd name="connsiteX761" fmla="*/ 902590 w 7119498"/>
              <a:gd name="connsiteY761" fmla="*/ 4985336 h 6857999"/>
              <a:gd name="connsiteX762" fmla="*/ 885720 w 7119498"/>
              <a:gd name="connsiteY762" fmla="*/ 4917853 h 6857999"/>
              <a:gd name="connsiteX763" fmla="*/ 927897 w 7119498"/>
              <a:gd name="connsiteY763" fmla="*/ 4993771 h 6857999"/>
              <a:gd name="connsiteX764" fmla="*/ 6520583 w 7119498"/>
              <a:gd name="connsiteY764" fmla="*/ 4943159 h 6857999"/>
              <a:gd name="connsiteX765" fmla="*/ 6571196 w 7119498"/>
              <a:gd name="connsiteY765" fmla="*/ 5094997 h 6857999"/>
              <a:gd name="connsiteX766" fmla="*/ 5449284 w 7119498"/>
              <a:gd name="connsiteY766" fmla="*/ 6292827 h 6857999"/>
              <a:gd name="connsiteX767" fmla="*/ 5246834 w 7119498"/>
              <a:gd name="connsiteY767" fmla="*/ 6360310 h 6857999"/>
              <a:gd name="connsiteX768" fmla="*/ 5187786 w 7119498"/>
              <a:gd name="connsiteY768" fmla="*/ 6351875 h 6857999"/>
              <a:gd name="connsiteX769" fmla="*/ 4985336 w 7119498"/>
              <a:gd name="connsiteY769" fmla="*/ 6191602 h 6857999"/>
              <a:gd name="connsiteX770" fmla="*/ 4985336 w 7119498"/>
              <a:gd name="connsiteY770" fmla="*/ 6132554 h 6857999"/>
              <a:gd name="connsiteX771" fmla="*/ 5002207 w 7119498"/>
              <a:gd name="connsiteY771" fmla="*/ 6124118 h 6857999"/>
              <a:gd name="connsiteX772" fmla="*/ 5044384 w 7119498"/>
              <a:gd name="connsiteY772" fmla="*/ 6149425 h 6857999"/>
              <a:gd name="connsiteX773" fmla="*/ 5078126 w 7119498"/>
              <a:gd name="connsiteY773" fmla="*/ 6208473 h 6857999"/>
              <a:gd name="connsiteX774" fmla="*/ 5246834 w 7119498"/>
              <a:gd name="connsiteY774" fmla="*/ 6292827 h 6857999"/>
              <a:gd name="connsiteX775" fmla="*/ 5702347 w 7119498"/>
              <a:gd name="connsiteY775" fmla="*/ 6039764 h 6857999"/>
              <a:gd name="connsiteX776" fmla="*/ 6444664 w 7119498"/>
              <a:gd name="connsiteY776" fmla="*/ 5272140 h 6857999"/>
              <a:gd name="connsiteX777" fmla="*/ 6495277 w 7119498"/>
              <a:gd name="connsiteY777" fmla="*/ 5128738 h 6857999"/>
              <a:gd name="connsiteX778" fmla="*/ 6495277 w 7119498"/>
              <a:gd name="connsiteY778" fmla="*/ 5094997 h 6857999"/>
              <a:gd name="connsiteX779" fmla="*/ 6326568 w 7119498"/>
              <a:gd name="connsiteY779" fmla="*/ 4917853 h 6857999"/>
              <a:gd name="connsiteX780" fmla="*/ 6318133 w 7119498"/>
              <a:gd name="connsiteY780" fmla="*/ 4867240 h 6857999"/>
              <a:gd name="connsiteX781" fmla="*/ 6385616 w 7119498"/>
              <a:gd name="connsiteY781" fmla="*/ 4858805 h 6857999"/>
              <a:gd name="connsiteX782" fmla="*/ 6520583 w 7119498"/>
              <a:gd name="connsiteY782" fmla="*/ 4943159 h 6857999"/>
              <a:gd name="connsiteX783" fmla="*/ 607351 w 7119498"/>
              <a:gd name="connsiteY783" fmla="*/ 4951594 h 6857999"/>
              <a:gd name="connsiteX784" fmla="*/ 598915 w 7119498"/>
              <a:gd name="connsiteY784" fmla="*/ 5019078 h 6857999"/>
              <a:gd name="connsiteX785" fmla="*/ 759188 w 7119498"/>
              <a:gd name="connsiteY785" fmla="*/ 5305882 h 6857999"/>
              <a:gd name="connsiteX786" fmla="*/ 1788310 w 7119498"/>
              <a:gd name="connsiteY786" fmla="*/ 6208473 h 6857999"/>
              <a:gd name="connsiteX787" fmla="*/ 1889535 w 7119498"/>
              <a:gd name="connsiteY787" fmla="*/ 6166295 h 6857999"/>
              <a:gd name="connsiteX788" fmla="*/ 1931712 w 7119498"/>
              <a:gd name="connsiteY788" fmla="*/ 6115683 h 6857999"/>
              <a:gd name="connsiteX789" fmla="*/ 1788310 w 7119498"/>
              <a:gd name="connsiteY789" fmla="*/ 6216908 h 6857999"/>
              <a:gd name="connsiteX790" fmla="*/ 1450893 w 7119498"/>
              <a:gd name="connsiteY790" fmla="*/ 6039764 h 6857999"/>
              <a:gd name="connsiteX791" fmla="*/ 1037557 w 7119498"/>
              <a:gd name="connsiteY791" fmla="*/ 5677041 h 6857999"/>
              <a:gd name="connsiteX792" fmla="*/ 590480 w 7119498"/>
              <a:gd name="connsiteY792" fmla="*/ 5035949 h 6857999"/>
              <a:gd name="connsiteX793" fmla="*/ 700140 w 7119498"/>
              <a:gd name="connsiteY793" fmla="*/ 4841934 h 6857999"/>
              <a:gd name="connsiteX794" fmla="*/ 607351 w 7119498"/>
              <a:gd name="connsiteY794" fmla="*/ 4951594 h 6857999"/>
              <a:gd name="connsiteX795" fmla="*/ 6588067 w 7119498"/>
              <a:gd name="connsiteY795" fmla="*/ 4993771 h 6857999"/>
              <a:gd name="connsiteX796" fmla="*/ 6630244 w 7119498"/>
              <a:gd name="connsiteY796" fmla="*/ 4892546 h 6857999"/>
              <a:gd name="connsiteX797" fmla="*/ 6588067 w 7119498"/>
              <a:gd name="connsiteY797" fmla="*/ 4816628 h 6857999"/>
              <a:gd name="connsiteX798" fmla="*/ 6647114 w 7119498"/>
              <a:gd name="connsiteY798" fmla="*/ 4892546 h 6857999"/>
              <a:gd name="connsiteX799" fmla="*/ 6588067 w 7119498"/>
              <a:gd name="connsiteY799" fmla="*/ 4993771 h 6857999"/>
              <a:gd name="connsiteX800" fmla="*/ 1020686 w 7119498"/>
              <a:gd name="connsiteY800" fmla="*/ 5002207 h 6857999"/>
              <a:gd name="connsiteX801" fmla="*/ 868849 w 7119498"/>
              <a:gd name="connsiteY801" fmla="*/ 5179351 h 6857999"/>
              <a:gd name="connsiteX802" fmla="*/ 767624 w 7119498"/>
              <a:gd name="connsiteY802" fmla="*/ 5094997 h 6857999"/>
              <a:gd name="connsiteX803" fmla="*/ 826672 w 7119498"/>
              <a:gd name="connsiteY803" fmla="*/ 5044384 h 6857999"/>
              <a:gd name="connsiteX804" fmla="*/ 894155 w 7119498"/>
              <a:gd name="connsiteY804" fmla="*/ 5111867 h 6857999"/>
              <a:gd name="connsiteX805" fmla="*/ 953203 w 7119498"/>
              <a:gd name="connsiteY805" fmla="*/ 4985336 h 6857999"/>
              <a:gd name="connsiteX806" fmla="*/ 902590 w 7119498"/>
              <a:gd name="connsiteY806" fmla="*/ 4850369 h 6857999"/>
              <a:gd name="connsiteX807" fmla="*/ 911026 w 7119498"/>
              <a:gd name="connsiteY807" fmla="*/ 4799757 h 6857999"/>
              <a:gd name="connsiteX808" fmla="*/ 1020686 w 7119498"/>
              <a:gd name="connsiteY808" fmla="*/ 5002207 h 6857999"/>
              <a:gd name="connsiteX809" fmla="*/ 1003816 w 7119498"/>
              <a:gd name="connsiteY809" fmla="*/ 4825063 h 6857999"/>
              <a:gd name="connsiteX810" fmla="*/ 1012251 w 7119498"/>
              <a:gd name="connsiteY810" fmla="*/ 4791321 h 6857999"/>
              <a:gd name="connsiteX811" fmla="*/ 1003816 w 7119498"/>
              <a:gd name="connsiteY811" fmla="*/ 4825063 h 6857999"/>
              <a:gd name="connsiteX812" fmla="*/ 742317 w 7119498"/>
              <a:gd name="connsiteY812" fmla="*/ 4740709 h 6857999"/>
              <a:gd name="connsiteX813" fmla="*/ 742317 w 7119498"/>
              <a:gd name="connsiteY813" fmla="*/ 4791321 h 6857999"/>
              <a:gd name="connsiteX814" fmla="*/ 674834 w 7119498"/>
              <a:gd name="connsiteY814" fmla="*/ 4808192 h 6857999"/>
              <a:gd name="connsiteX815" fmla="*/ 556738 w 7119498"/>
              <a:gd name="connsiteY815" fmla="*/ 5019078 h 6857999"/>
              <a:gd name="connsiteX816" fmla="*/ 700140 w 7119498"/>
              <a:gd name="connsiteY816" fmla="*/ 5314318 h 6857999"/>
              <a:gd name="connsiteX817" fmla="*/ 1796745 w 7119498"/>
              <a:gd name="connsiteY817" fmla="*/ 6259085 h 6857999"/>
              <a:gd name="connsiteX818" fmla="*/ 1931712 w 7119498"/>
              <a:gd name="connsiteY818" fmla="*/ 6191602 h 6857999"/>
              <a:gd name="connsiteX819" fmla="*/ 1973889 w 7119498"/>
              <a:gd name="connsiteY819" fmla="*/ 6081941 h 6857999"/>
              <a:gd name="connsiteX820" fmla="*/ 2041373 w 7119498"/>
              <a:gd name="connsiteY820" fmla="*/ 6065070 h 6857999"/>
              <a:gd name="connsiteX821" fmla="*/ 2049808 w 7119498"/>
              <a:gd name="connsiteY821" fmla="*/ 6098812 h 6857999"/>
              <a:gd name="connsiteX822" fmla="*/ 1813616 w 7119498"/>
              <a:gd name="connsiteY822" fmla="*/ 6343439 h 6857999"/>
              <a:gd name="connsiteX823" fmla="*/ 1417151 w 7119498"/>
              <a:gd name="connsiteY823" fmla="*/ 6140989 h 6857999"/>
              <a:gd name="connsiteX824" fmla="*/ 877284 w 7119498"/>
              <a:gd name="connsiteY824" fmla="*/ 5660170 h 6857999"/>
              <a:gd name="connsiteX825" fmla="*/ 480819 w 7119498"/>
              <a:gd name="connsiteY825" fmla="*/ 5019078 h 6857999"/>
              <a:gd name="connsiteX826" fmla="*/ 674834 w 7119498"/>
              <a:gd name="connsiteY826" fmla="*/ 4740709 h 6857999"/>
              <a:gd name="connsiteX827" fmla="*/ 742317 w 7119498"/>
              <a:gd name="connsiteY827" fmla="*/ 4740709 h 6857999"/>
              <a:gd name="connsiteX828" fmla="*/ 6731469 w 7119498"/>
              <a:gd name="connsiteY828" fmla="*/ 4723838 h 6857999"/>
              <a:gd name="connsiteX829" fmla="*/ 6756775 w 7119498"/>
              <a:gd name="connsiteY829" fmla="*/ 4723838 h 6857999"/>
              <a:gd name="connsiteX830" fmla="*/ 6731469 w 7119498"/>
              <a:gd name="connsiteY830" fmla="*/ 4723838 h 6857999"/>
              <a:gd name="connsiteX831" fmla="*/ 6832694 w 7119498"/>
              <a:gd name="connsiteY831" fmla="*/ 4698532 h 6857999"/>
              <a:gd name="connsiteX832" fmla="*/ 6773646 w 7119498"/>
              <a:gd name="connsiteY832" fmla="*/ 4825063 h 6857999"/>
              <a:gd name="connsiteX833" fmla="*/ 6756775 w 7119498"/>
              <a:gd name="connsiteY833" fmla="*/ 4774450 h 6857999"/>
              <a:gd name="connsiteX834" fmla="*/ 6807388 w 7119498"/>
              <a:gd name="connsiteY834" fmla="*/ 4698532 h 6857999"/>
              <a:gd name="connsiteX835" fmla="*/ 6832694 w 7119498"/>
              <a:gd name="connsiteY835" fmla="*/ 4698532 h 6857999"/>
              <a:gd name="connsiteX836" fmla="*/ 472384 w 7119498"/>
              <a:gd name="connsiteY836" fmla="*/ 4766015 h 6857999"/>
              <a:gd name="connsiteX837" fmla="*/ 489255 w 7119498"/>
              <a:gd name="connsiteY837" fmla="*/ 4850369 h 6857999"/>
              <a:gd name="connsiteX838" fmla="*/ 438642 w 7119498"/>
              <a:gd name="connsiteY838" fmla="*/ 4766015 h 6857999"/>
              <a:gd name="connsiteX839" fmla="*/ 489255 w 7119498"/>
              <a:gd name="connsiteY839" fmla="*/ 4690096 h 6857999"/>
              <a:gd name="connsiteX840" fmla="*/ 506125 w 7119498"/>
              <a:gd name="connsiteY840" fmla="*/ 4698532 h 6857999"/>
              <a:gd name="connsiteX841" fmla="*/ 472384 w 7119498"/>
              <a:gd name="connsiteY841" fmla="*/ 4766015 h 6857999"/>
              <a:gd name="connsiteX842" fmla="*/ 6748340 w 7119498"/>
              <a:gd name="connsiteY842" fmla="*/ 4875676 h 6857999"/>
              <a:gd name="connsiteX843" fmla="*/ 6604937 w 7119498"/>
              <a:gd name="connsiteY843" fmla="*/ 5094997 h 6857999"/>
              <a:gd name="connsiteX844" fmla="*/ 6596502 w 7119498"/>
              <a:gd name="connsiteY844" fmla="*/ 5035949 h 6857999"/>
              <a:gd name="connsiteX845" fmla="*/ 6630244 w 7119498"/>
              <a:gd name="connsiteY845" fmla="*/ 5002207 h 6857999"/>
              <a:gd name="connsiteX846" fmla="*/ 6680856 w 7119498"/>
              <a:gd name="connsiteY846" fmla="*/ 4867240 h 6857999"/>
              <a:gd name="connsiteX847" fmla="*/ 6588067 w 7119498"/>
              <a:gd name="connsiteY847" fmla="*/ 4757580 h 6857999"/>
              <a:gd name="connsiteX848" fmla="*/ 6512148 w 7119498"/>
              <a:gd name="connsiteY848" fmla="*/ 4841934 h 6857999"/>
              <a:gd name="connsiteX849" fmla="*/ 6444664 w 7119498"/>
              <a:gd name="connsiteY849" fmla="*/ 4782886 h 6857999"/>
              <a:gd name="connsiteX850" fmla="*/ 6562760 w 7119498"/>
              <a:gd name="connsiteY850" fmla="*/ 4681661 h 6857999"/>
              <a:gd name="connsiteX851" fmla="*/ 6748340 w 7119498"/>
              <a:gd name="connsiteY851" fmla="*/ 4875676 h 6857999"/>
              <a:gd name="connsiteX852" fmla="*/ 6014458 w 7119498"/>
              <a:gd name="connsiteY852" fmla="*/ 4681661 h 6857999"/>
              <a:gd name="connsiteX853" fmla="*/ 5997587 w 7119498"/>
              <a:gd name="connsiteY853" fmla="*/ 4740709 h 6857999"/>
              <a:gd name="connsiteX854" fmla="*/ 6056635 w 7119498"/>
              <a:gd name="connsiteY854" fmla="*/ 4892546 h 6857999"/>
              <a:gd name="connsiteX855" fmla="*/ 6006022 w 7119498"/>
              <a:gd name="connsiteY855" fmla="*/ 4993771 h 6857999"/>
              <a:gd name="connsiteX856" fmla="*/ 6022893 w 7119498"/>
              <a:gd name="connsiteY856" fmla="*/ 5044384 h 6857999"/>
              <a:gd name="connsiteX857" fmla="*/ 5938539 w 7119498"/>
              <a:gd name="connsiteY857" fmla="*/ 5128738 h 6857999"/>
              <a:gd name="connsiteX858" fmla="*/ 5904797 w 7119498"/>
              <a:gd name="connsiteY858" fmla="*/ 5111867 h 6857999"/>
              <a:gd name="connsiteX859" fmla="*/ 5963845 w 7119498"/>
              <a:gd name="connsiteY859" fmla="*/ 5061255 h 6857999"/>
              <a:gd name="connsiteX860" fmla="*/ 5904797 w 7119498"/>
              <a:gd name="connsiteY860" fmla="*/ 5019078 h 6857999"/>
              <a:gd name="connsiteX861" fmla="*/ 5778266 w 7119498"/>
              <a:gd name="connsiteY861" fmla="*/ 5179351 h 6857999"/>
              <a:gd name="connsiteX862" fmla="*/ 5744524 w 7119498"/>
              <a:gd name="connsiteY862" fmla="*/ 5187786 h 6857999"/>
              <a:gd name="connsiteX863" fmla="*/ 5736089 w 7119498"/>
              <a:gd name="connsiteY863" fmla="*/ 5145609 h 6857999"/>
              <a:gd name="connsiteX864" fmla="*/ 5752960 w 7119498"/>
              <a:gd name="connsiteY864" fmla="*/ 5061255 h 6857999"/>
              <a:gd name="connsiteX865" fmla="*/ 5727653 w 7119498"/>
              <a:gd name="connsiteY865" fmla="*/ 5044384 h 6857999"/>
              <a:gd name="connsiteX866" fmla="*/ 5685476 w 7119498"/>
              <a:gd name="connsiteY866" fmla="*/ 5086561 h 6857999"/>
              <a:gd name="connsiteX867" fmla="*/ 5651734 w 7119498"/>
              <a:gd name="connsiteY867" fmla="*/ 5044384 h 6857999"/>
              <a:gd name="connsiteX868" fmla="*/ 5719218 w 7119498"/>
              <a:gd name="connsiteY868" fmla="*/ 4985336 h 6857999"/>
              <a:gd name="connsiteX869" fmla="*/ 5786701 w 7119498"/>
              <a:gd name="connsiteY869" fmla="*/ 5002207 h 6857999"/>
              <a:gd name="connsiteX870" fmla="*/ 5845749 w 7119498"/>
              <a:gd name="connsiteY870" fmla="*/ 4976901 h 6857999"/>
              <a:gd name="connsiteX871" fmla="*/ 5921668 w 7119498"/>
              <a:gd name="connsiteY871" fmla="*/ 4968465 h 6857999"/>
              <a:gd name="connsiteX872" fmla="*/ 6014458 w 7119498"/>
              <a:gd name="connsiteY872" fmla="*/ 4884111 h 6857999"/>
              <a:gd name="connsiteX873" fmla="*/ 5955410 w 7119498"/>
              <a:gd name="connsiteY873" fmla="*/ 4808192 h 6857999"/>
              <a:gd name="connsiteX874" fmla="*/ 5904797 w 7119498"/>
              <a:gd name="connsiteY874" fmla="*/ 4841934 h 6857999"/>
              <a:gd name="connsiteX875" fmla="*/ 5930103 w 7119498"/>
              <a:gd name="connsiteY875" fmla="*/ 4875676 h 6857999"/>
              <a:gd name="connsiteX876" fmla="*/ 5887926 w 7119498"/>
              <a:gd name="connsiteY876" fmla="*/ 4909417 h 6857999"/>
              <a:gd name="connsiteX877" fmla="*/ 5837314 w 7119498"/>
              <a:gd name="connsiteY877" fmla="*/ 4841934 h 6857999"/>
              <a:gd name="connsiteX878" fmla="*/ 5930103 w 7119498"/>
              <a:gd name="connsiteY878" fmla="*/ 4740709 h 6857999"/>
              <a:gd name="connsiteX879" fmla="*/ 6006022 w 7119498"/>
              <a:gd name="connsiteY879" fmla="*/ 4622613 h 6857999"/>
              <a:gd name="connsiteX880" fmla="*/ 6014458 w 7119498"/>
              <a:gd name="connsiteY880" fmla="*/ 4681661 h 6857999"/>
              <a:gd name="connsiteX881" fmla="*/ 6545889 w 7119498"/>
              <a:gd name="connsiteY881" fmla="*/ 4647919 h 6857999"/>
              <a:gd name="connsiteX882" fmla="*/ 6495277 w 7119498"/>
              <a:gd name="connsiteY882" fmla="*/ 4639484 h 6857999"/>
              <a:gd name="connsiteX883" fmla="*/ 6520583 w 7119498"/>
              <a:gd name="connsiteY883" fmla="*/ 4597307 h 6857999"/>
              <a:gd name="connsiteX884" fmla="*/ 6545889 w 7119498"/>
              <a:gd name="connsiteY884" fmla="*/ 4647919 h 6857999"/>
              <a:gd name="connsiteX885" fmla="*/ 388030 w 7119498"/>
              <a:gd name="connsiteY885" fmla="*/ 4597307 h 6857999"/>
              <a:gd name="connsiteX886" fmla="*/ 354288 w 7119498"/>
              <a:gd name="connsiteY886" fmla="*/ 4622613 h 6857999"/>
              <a:gd name="connsiteX887" fmla="*/ 354288 w 7119498"/>
              <a:gd name="connsiteY887" fmla="*/ 4588871 h 6857999"/>
              <a:gd name="connsiteX888" fmla="*/ 388030 w 7119498"/>
              <a:gd name="connsiteY888" fmla="*/ 4597307 h 6857999"/>
              <a:gd name="connsiteX889" fmla="*/ 632657 w 7119498"/>
              <a:gd name="connsiteY889" fmla="*/ 4681661 h 6857999"/>
              <a:gd name="connsiteX890" fmla="*/ 573609 w 7119498"/>
              <a:gd name="connsiteY890" fmla="*/ 4749144 h 6857999"/>
              <a:gd name="connsiteX891" fmla="*/ 514561 w 7119498"/>
              <a:gd name="connsiteY891" fmla="*/ 4647919 h 6857999"/>
              <a:gd name="connsiteX892" fmla="*/ 413336 w 7119498"/>
              <a:gd name="connsiteY892" fmla="*/ 4766015 h 6857999"/>
              <a:gd name="connsiteX893" fmla="*/ 463948 w 7119498"/>
              <a:gd name="connsiteY893" fmla="*/ 4900982 h 6857999"/>
              <a:gd name="connsiteX894" fmla="*/ 455513 w 7119498"/>
              <a:gd name="connsiteY894" fmla="*/ 4960030 h 6857999"/>
              <a:gd name="connsiteX895" fmla="*/ 430207 w 7119498"/>
              <a:gd name="connsiteY895" fmla="*/ 4968465 h 6857999"/>
              <a:gd name="connsiteX896" fmla="*/ 328982 w 7119498"/>
              <a:gd name="connsiteY896" fmla="*/ 4782886 h 6857999"/>
              <a:gd name="connsiteX897" fmla="*/ 506125 w 7119498"/>
              <a:gd name="connsiteY897" fmla="*/ 4572000 h 6857999"/>
              <a:gd name="connsiteX898" fmla="*/ 632657 w 7119498"/>
              <a:gd name="connsiteY898" fmla="*/ 4681661 h 6857999"/>
              <a:gd name="connsiteX899" fmla="*/ 328982 w 7119498"/>
              <a:gd name="connsiteY899" fmla="*/ 4656354 h 6857999"/>
              <a:gd name="connsiteX900" fmla="*/ 312111 w 7119498"/>
              <a:gd name="connsiteY900" fmla="*/ 4698532 h 6857999"/>
              <a:gd name="connsiteX901" fmla="*/ 236192 w 7119498"/>
              <a:gd name="connsiteY901" fmla="*/ 4580436 h 6857999"/>
              <a:gd name="connsiteX902" fmla="*/ 244627 w 7119498"/>
              <a:gd name="connsiteY902" fmla="*/ 4546694 h 6857999"/>
              <a:gd name="connsiteX903" fmla="*/ 328982 w 7119498"/>
              <a:gd name="connsiteY903" fmla="*/ 4656354 h 6857999"/>
              <a:gd name="connsiteX904" fmla="*/ 6520583 w 7119498"/>
              <a:gd name="connsiteY904" fmla="*/ 4555129 h 6857999"/>
              <a:gd name="connsiteX905" fmla="*/ 6461535 w 7119498"/>
              <a:gd name="connsiteY905" fmla="*/ 4622613 h 6857999"/>
              <a:gd name="connsiteX906" fmla="*/ 6461535 w 7119498"/>
              <a:gd name="connsiteY906" fmla="*/ 4690096 h 6857999"/>
              <a:gd name="connsiteX907" fmla="*/ 6436229 w 7119498"/>
              <a:gd name="connsiteY907" fmla="*/ 4639484 h 6857999"/>
              <a:gd name="connsiteX908" fmla="*/ 6512148 w 7119498"/>
              <a:gd name="connsiteY908" fmla="*/ 4538259 h 6857999"/>
              <a:gd name="connsiteX909" fmla="*/ 6520583 w 7119498"/>
              <a:gd name="connsiteY909" fmla="*/ 4555129 h 6857999"/>
              <a:gd name="connsiteX910" fmla="*/ 1130347 w 7119498"/>
              <a:gd name="connsiteY910" fmla="*/ 4563565 h 6857999"/>
              <a:gd name="connsiteX911" fmla="*/ 1130347 w 7119498"/>
              <a:gd name="connsiteY911" fmla="*/ 4656354 h 6857999"/>
              <a:gd name="connsiteX912" fmla="*/ 1256878 w 7119498"/>
              <a:gd name="connsiteY912" fmla="*/ 4749144 h 6857999"/>
              <a:gd name="connsiteX913" fmla="*/ 1214701 w 7119498"/>
              <a:gd name="connsiteY913" fmla="*/ 4791321 h 6857999"/>
              <a:gd name="connsiteX914" fmla="*/ 1189395 w 7119498"/>
              <a:gd name="connsiteY914" fmla="*/ 4723838 h 6857999"/>
              <a:gd name="connsiteX915" fmla="*/ 1164089 w 7119498"/>
              <a:gd name="connsiteY915" fmla="*/ 4715402 h 6857999"/>
              <a:gd name="connsiteX916" fmla="*/ 1105041 w 7119498"/>
              <a:gd name="connsiteY916" fmla="*/ 4782886 h 6857999"/>
              <a:gd name="connsiteX917" fmla="*/ 1240007 w 7119498"/>
              <a:gd name="connsiteY917" fmla="*/ 4858805 h 6857999"/>
              <a:gd name="connsiteX918" fmla="*/ 1299055 w 7119498"/>
              <a:gd name="connsiteY918" fmla="*/ 4892546 h 6857999"/>
              <a:gd name="connsiteX919" fmla="*/ 1366539 w 7119498"/>
              <a:gd name="connsiteY919" fmla="*/ 4892546 h 6857999"/>
              <a:gd name="connsiteX920" fmla="*/ 1425587 w 7119498"/>
              <a:gd name="connsiteY920" fmla="*/ 4951594 h 6857999"/>
              <a:gd name="connsiteX921" fmla="*/ 1417151 w 7119498"/>
              <a:gd name="connsiteY921" fmla="*/ 4976901 h 6857999"/>
              <a:gd name="connsiteX922" fmla="*/ 1391845 w 7119498"/>
              <a:gd name="connsiteY922" fmla="*/ 4985336 h 6857999"/>
              <a:gd name="connsiteX923" fmla="*/ 1358103 w 7119498"/>
              <a:gd name="connsiteY923" fmla="*/ 4951594 h 6857999"/>
              <a:gd name="connsiteX924" fmla="*/ 1307491 w 7119498"/>
              <a:gd name="connsiteY924" fmla="*/ 5086561 h 6857999"/>
              <a:gd name="connsiteX925" fmla="*/ 1282185 w 7119498"/>
              <a:gd name="connsiteY925" fmla="*/ 5086561 h 6857999"/>
              <a:gd name="connsiteX926" fmla="*/ 1273749 w 7119498"/>
              <a:gd name="connsiteY926" fmla="*/ 5069690 h 6857999"/>
              <a:gd name="connsiteX927" fmla="*/ 1290620 w 7119498"/>
              <a:gd name="connsiteY927" fmla="*/ 5002207 h 6857999"/>
              <a:gd name="connsiteX928" fmla="*/ 1189395 w 7119498"/>
              <a:gd name="connsiteY928" fmla="*/ 4909417 h 6857999"/>
              <a:gd name="connsiteX929" fmla="*/ 1130347 w 7119498"/>
              <a:gd name="connsiteY929" fmla="*/ 4951594 h 6857999"/>
              <a:gd name="connsiteX930" fmla="*/ 1189395 w 7119498"/>
              <a:gd name="connsiteY930" fmla="*/ 4993771 h 6857999"/>
              <a:gd name="connsiteX931" fmla="*/ 1155653 w 7119498"/>
              <a:gd name="connsiteY931" fmla="*/ 5035949 h 6857999"/>
              <a:gd name="connsiteX932" fmla="*/ 1079734 w 7119498"/>
              <a:gd name="connsiteY932" fmla="*/ 4951594 h 6857999"/>
              <a:gd name="connsiteX933" fmla="*/ 1105041 w 7119498"/>
              <a:gd name="connsiteY933" fmla="*/ 4892546 h 6857999"/>
              <a:gd name="connsiteX934" fmla="*/ 1054428 w 7119498"/>
              <a:gd name="connsiteY934" fmla="*/ 4791321 h 6857999"/>
              <a:gd name="connsiteX935" fmla="*/ 1105041 w 7119498"/>
              <a:gd name="connsiteY935" fmla="*/ 4673225 h 6857999"/>
              <a:gd name="connsiteX936" fmla="*/ 1088170 w 7119498"/>
              <a:gd name="connsiteY936" fmla="*/ 4588871 h 6857999"/>
              <a:gd name="connsiteX937" fmla="*/ 1121911 w 7119498"/>
              <a:gd name="connsiteY937" fmla="*/ 4504517 h 6857999"/>
              <a:gd name="connsiteX938" fmla="*/ 1130347 w 7119498"/>
              <a:gd name="connsiteY938" fmla="*/ 4563565 h 6857999"/>
              <a:gd name="connsiteX939" fmla="*/ 565173 w 7119498"/>
              <a:gd name="connsiteY939" fmla="*/ 4538259 h 6857999"/>
              <a:gd name="connsiteX940" fmla="*/ 522996 w 7119498"/>
              <a:gd name="connsiteY940" fmla="*/ 4546694 h 6857999"/>
              <a:gd name="connsiteX941" fmla="*/ 548303 w 7119498"/>
              <a:gd name="connsiteY941" fmla="*/ 4487646 h 6857999"/>
              <a:gd name="connsiteX942" fmla="*/ 565173 w 7119498"/>
              <a:gd name="connsiteY942" fmla="*/ 4538259 h 6857999"/>
              <a:gd name="connsiteX943" fmla="*/ 6545889 w 7119498"/>
              <a:gd name="connsiteY943" fmla="*/ 4470775 h 6857999"/>
              <a:gd name="connsiteX944" fmla="*/ 6402487 w 7119498"/>
              <a:gd name="connsiteY944" fmla="*/ 4631048 h 6857999"/>
              <a:gd name="connsiteX945" fmla="*/ 6436229 w 7119498"/>
              <a:gd name="connsiteY945" fmla="*/ 4723838 h 6857999"/>
              <a:gd name="connsiteX946" fmla="*/ 6419358 w 7119498"/>
              <a:gd name="connsiteY946" fmla="*/ 4749144 h 6857999"/>
              <a:gd name="connsiteX947" fmla="*/ 6343439 w 7119498"/>
              <a:gd name="connsiteY947" fmla="*/ 4622613 h 6857999"/>
              <a:gd name="connsiteX948" fmla="*/ 6495277 w 7119498"/>
              <a:gd name="connsiteY948" fmla="*/ 4470775 h 6857999"/>
              <a:gd name="connsiteX949" fmla="*/ 6545889 w 7119498"/>
              <a:gd name="connsiteY949" fmla="*/ 4470775 h 6857999"/>
              <a:gd name="connsiteX950" fmla="*/ 598915 w 7119498"/>
              <a:gd name="connsiteY950" fmla="*/ 4563565 h 6857999"/>
              <a:gd name="connsiteX951" fmla="*/ 598915 w 7119498"/>
              <a:gd name="connsiteY951" fmla="*/ 4529823 h 6857999"/>
              <a:gd name="connsiteX952" fmla="*/ 556738 w 7119498"/>
              <a:gd name="connsiteY952" fmla="*/ 4453904 h 6857999"/>
              <a:gd name="connsiteX953" fmla="*/ 607351 w 7119498"/>
              <a:gd name="connsiteY953" fmla="*/ 4512952 h 6857999"/>
              <a:gd name="connsiteX954" fmla="*/ 598915 w 7119498"/>
              <a:gd name="connsiteY954" fmla="*/ 4563565 h 6857999"/>
              <a:gd name="connsiteX955" fmla="*/ 6849565 w 7119498"/>
              <a:gd name="connsiteY955" fmla="*/ 4437033 h 6857999"/>
              <a:gd name="connsiteX956" fmla="*/ 6849565 w 7119498"/>
              <a:gd name="connsiteY956" fmla="*/ 4479211 h 6857999"/>
              <a:gd name="connsiteX957" fmla="*/ 6714598 w 7119498"/>
              <a:gd name="connsiteY957" fmla="*/ 4597307 h 6857999"/>
              <a:gd name="connsiteX958" fmla="*/ 6680856 w 7119498"/>
              <a:gd name="connsiteY958" fmla="*/ 4572000 h 6857999"/>
              <a:gd name="connsiteX959" fmla="*/ 6824258 w 7119498"/>
              <a:gd name="connsiteY959" fmla="*/ 4437033 h 6857999"/>
              <a:gd name="connsiteX960" fmla="*/ 6849565 w 7119498"/>
              <a:gd name="connsiteY960" fmla="*/ 4437033 h 6857999"/>
              <a:gd name="connsiteX961" fmla="*/ 6950790 w 7119498"/>
              <a:gd name="connsiteY961" fmla="*/ 4428598 h 6857999"/>
              <a:gd name="connsiteX962" fmla="*/ 6731469 w 7119498"/>
              <a:gd name="connsiteY962" fmla="*/ 4690096 h 6857999"/>
              <a:gd name="connsiteX963" fmla="*/ 6554325 w 7119498"/>
              <a:gd name="connsiteY963" fmla="*/ 4555129 h 6857999"/>
              <a:gd name="connsiteX964" fmla="*/ 6613373 w 7119498"/>
              <a:gd name="connsiteY964" fmla="*/ 4487646 h 6857999"/>
              <a:gd name="connsiteX965" fmla="*/ 6663985 w 7119498"/>
              <a:gd name="connsiteY965" fmla="*/ 4529823 h 6857999"/>
              <a:gd name="connsiteX966" fmla="*/ 6638679 w 7119498"/>
              <a:gd name="connsiteY966" fmla="*/ 4588871 h 6857999"/>
              <a:gd name="connsiteX967" fmla="*/ 6714598 w 7119498"/>
              <a:gd name="connsiteY967" fmla="*/ 4631048 h 6857999"/>
              <a:gd name="connsiteX968" fmla="*/ 6874871 w 7119498"/>
              <a:gd name="connsiteY968" fmla="*/ 4479211 h 6857999"/>
              <a:gd name="connsiteX969" fmla="*/ 6874871 w 7119498"/>
              <a:gd name="connsiteY969" fmla="*/ 4420163 h 6857999"/>
              <a:gd name="connsiteX970" fmla="*/ 6942354 w 7119498"/>
              <a:gd name="connsiteY970" fmla="*/ 4361115 h 6857999"/>
              <a:gd name="connsiteX971" fmla="*/ 6950790 w 7119498"/>
              <a:gd name="connsiteY971" fmla="*/ 4428598 h 6857999"/>
              <a:gd name="connsiteX972" fmla="*/ 582044 w 7119498"/>
              <a:gd name="connsiteY972" fmla="*/ 4361115 h 6857999"/>
              <a:gd name="connsiteX973" fmla="*/ 700140 w 7119498"/>
              <a:gd name="connsiteY973" fmla="*/ 4529823 h 6857999"/>
              <a:gd name="connsiteX974" fmla="*/ 666399 w 7119498"/>
              <a:gd name="connsiteY974" fmla="*/ 4639484 h 6857999"/>
              <a:gd name="connsiteX975" fmla="*/ 641092 w 7119498"/>
              <a:gd name="connsiteY975" fmla="*/ 4572000 h 6857999"/>
              <a:gd name="connsiteX976" fmla="*/ 641092 w 7119498"/>
              <a:gd name="connsiteY976" fmla="*/ 4529823 h 6857999"/>
              <a:gd name="connsiteX977" fmla="*/ 556738 w 7119498"/>
              <a:gd name="connsiteY977" fmla="*/ 4394856 h 6857999"/>
              <a:gd name="connsiteX978" fmla="*/ 556738 w 7119498"/>
              <a:gd name="connsiteY978" fmla="*/ 4361115 h 6857999"/>
              <a:gd name="connsiteX979" fmla="*/ 582044 w 7119498"/>
              <a:gd name="connsiteY979" fmla="*/ 4361115 h 6857999"/>
              <a:gd name="connsiteX980" fmla="*/ 337417 w 7119498"/>
              <a:gd name="connsiteY980" fmla="*/ 4420163 h 6857999"/>
              <a:gd name="connsiteX981" fmla="*/ 413336 w 7119498"/>
              <a:gd name="connsiteY981" fmla="*/ 4445469 h 6857999"/>
              <a:gd name="connsiteX982" fmla="*/ 371159 w 7119498"/>
              <a:gd name="connsiteY982" fmla="*/ 4453904 h 6857999"/>
              <a:gd name="connsiteX983" fmla="*/ 261498 w 7119498"/>
              <a:gd name="connsiteY983" fmla="*/ 4327373 h 6857999"/>
              <a:gd name="connsiteX984" fmla="*/ 269934 w 7119498"/>
              <a:gd name="connsiteY984" fmla="*/ 4310502 h 6857999"/>
              <a:gd name="connsiteX985" fmla="*/ 337417 w 7119498"/>
              <a:gd name="connsiteY985" fmla="*/ 4420163 h 6857999"/>
              <a:gd name="connsiteX986" fmla="*/ 6739904 w 7119498"/>
              <a:gd name="connsiteY986" fmla="*/ 4276760 h 6857999"/>
              <a:gd name="connsiteX987" fmla="*/ 6571196 w 7119498"/>
              <a:gd name="connsiteY987" fmla="*/ 4302067 h 6857999"/>
              <a:gd name="connsiteX988" fmla="*/ 6478406 w 7119498"/>
              <a:gd name="connsiteY988" fmla="*/ 4377985 h 6857999"/>
              <a:gd name="connsiteX989" fmla="*/ 6191602 w 7119498"/>
              <a:gd name="connsiteY989" fmla="*/ 4597307 h 6857999"/>
              <a:gd name="connsiteX990" fmla="*/ 6267520 w 7119498"/>
              <a:gd name="connsiteY990" fmla="*/ 4757580 h 6857999"/>
              <a:gd name="connsiteX991" fmla="*/ 6284391 w 7119498"/>
              <a:gd name="connsiteY991" fmla="*/ 4884111 h 6857999"/>
              <a:gd name="connsiteX992" fmla="*/ 6410923 w 7119498"/>
              <a:gd name="connsiteY992" fmla="*/ 5035949 h 6857999"/>
              <a:gd name="connsiteX993" fmla="*/ 6250650 w 7119498"/>
              <a:gd name="connsiteY993" fmla="*/ 4782886 h 6857999"/>
              <a:gd name="connsiteX994" fmla="*/ 6166295 w 7119498"/>
              <a:gd name="connsiteY994" fmla="*/ 4639484 h 6857999"/>
              <a:gd name="connsiteX995" fmla="*/ 6166295 w 7119498"/>
              <a:gd name="connsiteY995" fmla="*/ 4588871 h 6857999"/>
              <a:gd name="connsiteX996" fmla="*/ 6309698 w 7119498"/>
              <a:gd name="connsiteY996" fmla="*/ 4377985 h 6857999"/>
              <a:gd name="connsiteX997" fmla="*/ 6453100 w 7119498"/>
              <a:gd name="connsiteY997" fmla="*/ 4361115 h 6857999"/>
              <a:gd name="connsiteX998" fmla="*/ 6520583 w 7119498"/>
              <a:gd name="connsiteY998" fmla="*/ 4310502 h 6857999"/>
              <a:gd name="connsiteX999" fmla="*/ 6647114 w 7119498"/>
              <a:gd name="connsiteY999" fmla="*/ 4259890 h 6857999"/>
              <a:gd name="connsiteX1000" fmla="*/ 6739904 w 7119498"/>
              <a:gd name="connsiteY1000" fmla="*/ 4276760 h 6857999"/>
              <a:gd name="connsiteX1001" fmla="*/ 371159 w 7119498"/>
              <a:gd name="connsiteY1001" fmla="*/ 4487646 h 6857999"/>
              <a:gd name="connsiteX1002" fmla="*/ 455513 w 7119498"/>
              <a:gd name="connsiteY1002" fmla="*/ 4428598 h 6857999"/>
              <a:gd name="connsiteX1003" fmla="*/ 396465 w 7119498"/>
              <a:gd name="connsiteY1003" fmla="*/ 4377985 h 6857999"/>
              <a:gd name="connsiteX1004" fmla="*/ 463948 w 7119498"/>
              <a:gd name="connsiteY1004" fmla="*/ 4327373 h 6857999"/>
              <a:gd name="connsiteX1005" fmla="*/ 531432 w 7119498"/>
              <a:gd name="connsiteY1005" fmla="*/ 4403292 h 6857999"/>
              <a:gd name="connsiteX1006" fmla="*/ 371159 w 7119498"/>
              <a:gd name="connsiteY1006" fmla="*/ 4555129 h 6857999"/>
              <a:gd name="connsiteX1007" fmla="*/ 160273 w 7119498"/>
              <a:gd name="connsiteY1007" fmla="*/ 4369550 h 6857999"/>
              <a:gd name="connsiteX1008" fmla="*/ 168708 w 7119498"/>
              <a:gd name="connsiteY1008" fmla="*/ 4251454 h 6857999"/>
              <a:gd name="connsiteX1009" fmla="*/ 371159 w 7119498"/>
              <a:gd name="connsiteY1009" fmla="*/ 4487646 h 6857999"/>
              <a:gd name="connsiteX1010" fmla="*/ 6815823 w 7119498"/>
              <a:gd name="connsiteY1010" fmla="*/ 4217712 h 6857999"/>
              <a:gd name="connsiteX1011" fmla="*/ 6773646 w 7119498"/>
              <a:gd name="connsiteY1011" fmla="*/ 4251454 h 6857999"/>
              <a:gd name="connsiteX1012" fmla="*/ 6663985 w 7119498"/>
              <a:gd name="connsiteY1012" fmla="*/ 4226148 h 6857999"/>
              <a:gd name="connsiteX1013" fmla="*/ 6537454 w 7119498"/>
              <a:gd name="connsiteY1013" fmla="*/ 4259890 h 6857999"/>
              <a:gd name="connsiteX1014" fmla="*/ 6453100 w 7119498"/>
              <a:gd name="connsiteY1014" fmla="*/ 4327373 h 6857999"/>
              <a:gd name="connsiteX1015" fmla="*/ 6132554 w 7119498"/>
              <a:gd name="connsiteY1015" fmla="*/ 4588871 h 6857999"/>
              <a:gd name="connsiteX1016" fmla="*/ 6225343 w 7119498"/>
              <a:gd name="connsiteY1016" fmla="*/ 4808192 h 6857999"/>
              <a:gd name="connsiteX1017" fmla="*/ 6242214 w 7119498"/>
              <a:gd name="connsiteY1017" fmla="*/ 4917853 h 6857999"/>
              <a:gd name="connsiteX1018" fmla="*/ 6427793 w 7119498"/>
              <a:gd name="connsiteY1018" fmla="*/ 5086561 h 6857999"/>
              <a:gd name="connsiteX1019" fmla="*/ 6427793 w 7119498"/>
              <a:gd name="connsiteY1019" fmla="*/ 5120303 h 6857999"/>
              <a:gd name="connsiteX1020" fmla="*/ 6394052 w 7119498"/>
              <a:gd name="connsiteY1020" fmla="*/ 5128738 h 6857999"/>
              <a:gd name="connsiteX1021" fmla="*/ 6216908 w 7119498"/>
              <a:gd name="connsiteY1021" fmla="*/ 4993771 h 6857999"/>
              <a:gd name="connsiteX1022" fmla="*/ 6157860 w 7119498"/>
              <a:gd name="connsiteY1022" fmla="*/ 4808192 h 6857999"/>
              <a:gd name="connsiteX1023" fmla="*/ 6081941 w 7119498"/>
              <a:gd name="connsiteY1023" fmla="*/ 4588871 h 6857999"/>
              <a:gd name="connsiteX1024" fmla="*/ 6242214 w 7119498"/>
              <a:gd name="connsiteY1024" fmla="*/ 4310502 h 6857999"/>
              <a:gd name="connsiteX1025" fmla="*/ 6444664 w 7119498"/>
              <a:gd name="connsiteY1025" fmla="*/ 4268325 h 6857999"/>
              <a:gd name="connsiteX1026" fmla="*/ 6697727 w 7119498"/>
              <a:gd name="connsiteY1026" fmla="*/ 4183971 h 6857999"/>
              <a:gd name="connsiteX1027" fmla="*/ 6815823 w 7119498"/>
              <a:gd name="connsiteY1027" fmla="*/ 4217712 h 6857999"/>
              <a:gd name="connsiteX1028" fmla="*/ 615786 w 7119498"/>
              <a:gd name="connsiteY1028" fmla="*/ 4226148 h 6857999"/>
              <a:gd name="connsiteX1029" fmla="*/ 902590 w 7119498"/>
              <a:gd name="connsiteY1029" fmla="*/ 4470775 h 6857999"/>
              <a:gd name="connsiteX1030" fmla="*/ 860413 w 7119498"/>
              <a:gd name="connsiteY1030" fmla="*/ 4605742 h 6857999"/>
              <a:gd name="connsiteX1031" fmla="*/ 792930 w 7119498"/>
              <a:gd name="connsiteY1031" fmla="*/ 4690096 h 6857999"/>
              <a:gd name="connsiteX1032" fmla="*/ 784494 w 7119498"/>
              <a:gd name="connsiteY1032" fmla="*/ 4791321 h 6857999"/>
              <a:gd name="connsiteX1033" fmla="*/ 666399 w 7119498"/>
              <a:gd name="connsiteY1033" fmla="*/ 4926288 h 6857999"/>
              <a:gd name="connsiteX1034" fmla="*/ 750753 w 7119498"/>
              <a:gd name="connsiteY1034" fmla="*/ 4850369 h 6857999"/>
              <a:gd name="connsiteX1035" fmla="*/ 784494 w 7119498"/>
              <a:gd name="connsiteY1035" fmla="*/ 4749144 h 6857999"/>
              <a:gd name="connsiteX1036" fmla="*/ 767624 w 7119498"/>
              <a:gd name="connsiteY1036" fmla="*/ 4681661 h 6857999"/>
              <a:gd name="connsiteX1037" fmla="*/ 885720 w 7119498"/>
              <a:gd name="connsiteY1037" fmla="*/ 4470775 h 6857999"/>
              <a:gd name="connsiteX1038" fmla="*/ 615786 w 7119498"/>
              <a:gd name="connsiteY1038" fmla="*/ 4251454 h 6857999"/>
              <a:gd name="connsiteX1039" fmla="*/ 430207 w 7119498"/>
              <a:gd name="connsiteY1039" fmla="*/ 4150229 h 6857999"/>
              <a:gd name="connsiteX1040" fmla="*/ 404900 w 7119498"/>
              <a:gd name="connsiteY1040" fmla="*/ 4150229 h 6857999"/>
              <a:gd name="connsiteX1041" fmla="*/ 455513 w 7119498"/>
              <a:gd name="connsiteY1041" fmla="*/ 4133358 h 6857999"/>
              <a:gd name="connsiteX1042" fmla="*/ 615786 w 7119498"/>
              <a:gd name="connsiteY1042" fmla="*/ 4226148 h 6857999"/>
              <a:gd name="connsiteX1043" fmla="*/ 6596502 w 7119498"/>
              <a:gd name="connsiteY1043" fmla="*/ 4158664 h 6857999"/>
              <a:gd name="connsiteX1044" fmla="*/ 6579631 w 7119498"/>
              <a:gd name="connsiteY1044" fmla="*/ 4167100 h 6857999"/>
              <a:gd name="connsiteX1045" fmla="*/ 6680856 w 7119498"/>
              <a:gd name="connsiteY1045" fmla="*/ 4049004 h 6857999"/>
              <a:gd name="connsiteX1046" fmla="*/ 6596502 w 7119498"/>
              <a:gd name="connsiteY1046" fmla="*/ 4158664 h 6857999"/>
              <a:gd name="connsiteX1047" fmla="*/ 615786 w 7119498"/>
              <a:gd name="connsiteY1047" fmla="*/ 4065875 h 6857999"/>
              <a:gd name="connsiteX1048" fmla="*/ 683269 w 7119498"/>
              <a:gd name="connsiteY1048" fmla="*/ 4124923 h 6857999"/>
              <a:gd name="connsiteX1049" fmla="*/ 885720 w 7119498"/>
              <a:gd name="connsiteY1049" fmla="*/ 4200842 h 6857999"/>
              <a:gd name="connsiteX1050" fmla="*/ 1012251 w 7119498"/>
              <a:gd name="connsiteY1050" fmla="*/ 4462340 h 6857999"/>
              <a:gd name="connsiteX1051" fmla="*/ 953203 w 7119498"/>
              <a:gd name="connsiteY1051" fmla="*/ 4656354 h 6857999"/>
              <a:gd name="connsiteX1052" fmla="*/ 877284 w 7119498"/>
              <a:gd name="connsiteY1052" fmla="*/ 4766015 h 6857999"/>
              <a:gd name="connsiteX1053" fmla="*/ 860413 w 7119498"/>
              <a:gd name="connsiteY1053" fmla="*/ 4875676 h 6857999"/>
              <a:gd name="connsiteX1054" fmla="*/ 691705 w 7119498"/>
              <a:gd name="connsiteY1054" fmla="*/ 5035949 h 6857999"/>
              <a:gd name="connsiteX1055" fmla="*/ 641092 w 7119498"/>
              <a:gd name="connsiteY1055" fmla="*/ 5035949 h 6857999"/>
              <a:gd name="connsiteX1056" fmla="*/ 632657 w 7119498"/>
              <a:gd name="connsiteY1056" fmla="*/ 5010642 h 6857999"/>
              <a:gd name="connsiteX1057" fmla="*/ 649528 w 7119498"/>
              <a:gd name="connsiteY1057" fmla="*/ 4968465 h 6857999"/>
              <a:gd name="connsiteX1058" fmla="*/ 717011 w 7119498"/>
              <a:gd name="connsiteY1058" fmla="*/ 4934723 h 6857999"/>
              <a:gd name="connsiteX1059" fmla="*/ 826672 w 7119498"/>
              <a:gd name="connsiteY1059" fmla="*/ 4799757 h 6857999"/>
              <a:gd name="connsiteX1060" fmla="*/ 826672 w 7119498"/>
              <a:gd name="connsiteY1060" fmla="*/ 4749144 h 6857999"/>
              <a:gd name="connsiteX1061" fmla="*/ 826672 w 7119498"/>
              <a:gd name="connsiteY1061" fmla="*/ 4706967 h 6857999"/>
              <a:gd name="connsiteX1062" fmla="*/ 936332 w 7119498"/>
              <a:gd name="connsiteY1062" fmla="*/ 4521388 h 6857999"/>
              <a:gd name="connsiteX1063" fmla="*/ 936332 w 7119498"/>
              <a:gd name="connsiteY1063" fmla="*/ 4470775 h 6857999"/>
              <a:gd name="connsiteX1064" fmla="*/ 649528 w 7119498"/>
              <a:gd name="connsiteY1064" fmla="*/ 4192406 h 6857999"/>
              <a:gd name="connsiteX1065" fmla="*/ 573609 w 7119498"/>
              <a:gd name="connsiteY1065" fmla="*/ 4133358 h 6857999"/>
              <a:gd name="connsiteX1066" fmla="*/ 455513 w 7119498"/>
              <a:gd name="connsiteY1066" fmla="*/ 4091181 h 6857999"/>
              <a:gd name="connsiteX1067" fmla="*/ 337417 w 7119498"/>
              <a:gd name="connsiteY1067" fmla="*/ 4124923 h 6857999"/>
              <a:gd name="connsiteX1068" fmla="*/ 278369 w 7119498"/>
              <a:gd name="connsiteY1068" fmla="*/ 4082746 h 6857999"/>
              <a:gd name="connsiteX1069" fmla="*/ 455513 w 7119498"/>
              <a:gd name="connsiteY1069" fmla="*/ 4023698 h 6857999"/>
              <a:gd name="connsiteX1070" fmla="*/ 615786 w 7119498"/>
              <a:gd name="connsiteY1070" fmla="*/ 4065875 h 6857999"/>
              <a:gd name="connsiteX1071" fmla="*/ 6824258 w 7119498"/>
              <a:gd name="connsiteY1071" fmla="*/ 4032133 h 6857999"/>
              <a:gd name="connsiteX1072" fmla="*/ 6756775 w 7119498"/>
              <a:gd name="connsiteY1072" fmla="*/ 4108052 h 6857999"/>
              <a:gd name="connsiteX1073" fmla="*/ 6706162 w 7119498"/>
              <a:gd name="connsiteY1073" fmla="*/ 4057439 h 6857999"/>
              <a:gd name="connsiteX1074" fmla="*/ 6723033 w 7119498"/>
              <a:gd name="connsiteY1074" fmla="*/ 4032133 h 6857999"/>
              <a:gd name="connsiteX1075" fmla="*/ 6680856 w 7119498"/>
              <a:gd name="connsiteY1075" fmla="*/ 4006827 h 6857999"/>
              <a:gd name="connsiteX1076" fmla="*/ 6478406 w 7119498"/>
              <a:gd name="connsiteY1076" fmla="*/ 4209277 h 6857999"/>
              <a:gd name="connsiteX1077" fmla="*/ 6478406 w 7119498"/>
              <a:gd name="connsiteY1077" fmla="*/ 4158664 h 6857999"/>
              <a:gd name="connsiteX1078" fmla="*/ 6697727 w 7119498"/>
              <a:gd name="connsiteY1078" fmla="*/ 3947779 h 6857999"/>
              <a:gd name="connsiteX1079" fmla="*/ 6824258 w 7119498"/>
              <a:gd name="connsiteY1079" fmla="*/ 4032133 h 6857999"/>
              <a:gd name="connsiteX1080" fmla="*/ 514561 w 7119498"/>
              <a:gd name="connsiteY1080" fmla="*/ 3998391 h 6857999"/>
              <a:gd name="connsiteX1081" fmla="*/ 455513 w 7119498"/>
              <a:gd name="connsiteY1081" fmla="*/ 3930908 h 6857999"/>
              <a:gd name="connsiteX1082" fmla="*/ 514561 w 7119498"/>
              <a:gd name="connsiteY1082" fmla="*/ 3998391 h 6857999"/>
              <a:gd name="connsiteX1083" fmla="*/ 894155 w 7119498"/>
              <a:gd name="connsiteY1083" fmla="*/ 3905602 h 6857999"/>
              <a:gd name="connsiteX1084" fmla="*/ 919461 w 7119498"/>
              <a:gd name="connsiteY1084" fmla="*/ 4032133 h 6857999"/>
              <a:gd name="connsiteX1085" fmla="*/ 970074 w 7119498"/>
              <a:gd name="connsiteY1085" fmla="*/ 4158664 h 6857999"/>
              <a:gd name="connsiteX1086" fmla="*/ 835107 w 7119498"/>
              <a:gd name="connsiteY1086" fmla="*/ 4049004 h 6857999"/>
              <a:gd name="connsiteX1087" fmla="*/ 885720 w 7119498"/>
              <a:gd name="connsiteY1087" fmla="*/ 3981520 h 6857999"/>
              <a:gd name="connsiteX1088" fmla="*/ 851978 w 7119498"/>
              <a:gd name="connsiteY1088" fmla="*/ 3930908 h 6857999"/>
              <a:gd name="connsiteX1089" fmla="*/ 860413 w 7119498"/>
              <a:gd name="connsiteY1089" fmla="*/ 3905602 h 6857999"/>
              <a:gd name="connsiteX1090" fmla="*/ 894155 w 7119498"/>
              <a:gd name="connsiteY1090" fmla="*/ 3905602 h 6857999"/>
              <a:gd name="connsiteX1091" fmla="*/ 573609 w 7119498"/>
              <a:gd name="connsiteY1091" fmla="*/ 3880295 h 6857999"/>
              <a:gd name="connsiteX1092" fmla="*/ 624221 w 7119498"/>
              <a:gd name="connsiteY1092" fmla="*/ 3964650 h 6857999"/>
              <a:gd name="connsiteX1093" fmla="*/ 624221 w 7119498"/>
              <a:gd name="connsiteY1093" fmla="*/ 4032133 h 6857999"/>
              <a:gd name="connsiteX1094" fmla="*/ 438642 w 7119498"/>
              <a:gd name="connsiteY1094" fmla="*/ 3888731 h 6857999"/>
              <a:gd name="connsiteX1095" fmla="*/ 354288 w 7119498"/>
              <a:gd name="connsiteY1095" fmla="*/ 3964650 h 6857999"/>
              <a:gd name="connsiteX1096" fmla="*/ 312111 w 7119498"/>
              <a:gd name="connsiteY1096" fmla="*/ 3914037 h 6857999"/>
              <a:gd name="connsiteX1097" fmla="*/ 438642 w 7119498"/>
              <a:gd name="connsiteY1097" fmla="*/ 3812812 h 6857999"/>
              <a:gd name="connsiteX1098" fmla="*/ 573609 w 7119498"/>
              <a:gd name="connsiteY1098" fmla="*/ 3880295 h 6857999"/>
              <a:gd name="connsiteX1099" fmla="*/ 6419358 w 7119498"/>
              <a:gd name="connsiteY1099" fmla="*/ 3762199 h 6857999"/>
              <a:gd name="connsiteX1100" fmla="*/ 6335004 w 7119498"/>
              <a:gd name="connsiteY1100" fmla="*/ 3880295 h 6857999"/>
              <a:gd name="connsiteX1101" fmla="*/ 6410923 w 7119498"/>
              <a:gd name="connsiteY1101" fmla="*/ 3964650 h 6857999"/>
              <a:gd name="connsiteX1102" fmla="*/ 6453100 w 7119498"/>
              <a:gd name="connsiteY1102" fmla="*/ 3930908 h 6857999"/>
              <a:gd name="connsiteX1103" fmla="*/ 6436229 w 7119498"/>
              <a:gd name="connsiteY1103" fmla="*/ 3880295 h 6857999"/>
              <a:gd name="connsiteX1104" fmla="*/ 6469971 w 7119498"/>
              <a:gd name="connsiteY1104" fmla="*/ 3871860 h 6857999"/>
              <a:gd name="connsiteX1105" fmla="*/ 6520583 w 7119498"/>
              <a:gd name="connsiteY1105" fmla="*/ 3930908 h 6857999"/>
              <a:gd name="connsiteX1106" fmla="*/ 6419358 w 7119498"/>
              <a:gd name="connsiteY1106" fmla="*/ 4040568 h 6857999"/>
              <a:gd name="connsiteX1107" fmla="*/ 6427793 w 7119498"/>
              <a:gd name="connsiteY1107" fmla="*/ 4057439 h 6857999"/>
              <a:gd name="connsiteX1108" fmla="*/ 6377181 w 7119498"/>
              <a:gd name="connsiteY1108" fmla="*/ 4150229 h 6857999"/>
              <a:gd name="connsiteX1109" fmla="*/ 6259085 w 7119498"/>
              <a:gd name="connsiteY1109" fmla="*/ 4183971 h 6857999"/>
              <a:gd name="connsiteX1110" fmla="*/ 6166295 w 7119498"/>
              <a:gd name="connsiteY1110" fmla="*/ 4268325 h 6857999"/>
              <a:gd name="connsiteX1111" fmla="*/ 6140989 w 7119498"/>
              <a:gd name="connsiteY1111" fmla="*/ 4285196 h 6857999"/>
              <a:gd name="connsiteX1112" fmla="*/ 6208472 w 7119498"/>
              <a:gd name="connsiteY1112" fmla="*/ 4141793 h 6857999"/>
              <a:gd name="connsiteX1113" fmla="*/ 6191602 w 7119498"/>
              <a:gd name="connsiteY1113" fmla="*/ 4057439 h 6857999"/>
              <a:gd name="connsiteX1114" fmla="*/ 6242214 w 7119498"/>
              <a:gd name="connsiteY1114" fmla="*/ 3998391 h 6857999"/>
              <a:gd name="connsiteX1115" fmla="*/ 6275956 w 7119498"/>
              <a:gd name="connsiteY1115" fmla="*/ 4040568 h 6857999"/>
              <a:gd name="connsiteX1116" fmla="*/ 6242214 w 7119498"/>
              <a:gd name="connsiteY1116" fmla="*/ 4082746 h 6857999"/>
              <a:gd name="connsiteX1117" fmla="*/ 6301262 w 7119498"/>
              <a:gd name="connsiteY1117" fmla="*/ 4133358 h 6857999"/>
              <a:gd name="connsiteX1118" fmla="*/ 6377181 w 7119498"/>
              <a:gd name="connsiteY1118" fmla="*/ 4049004 h 6857999"/>
              <a:gd name="connsiteX1119" fmla="*/ 6284391 w 7119498"/>
              <a:gd name="connsiteY1119" fmla="*/ 3880295 h 6857999"/>
              <a:gd name="connsiteX1120" fmla="*/ 6216908 w 7119498"/>
              <a:gd name="connsiteY1120" fmla="*/ 3795941 h 6857999"/>
              <a:gd name="connsiteX1121" fmla="*/ 6242214 w 7119498"/>
              <a:gd name="connsiteY1121" fmla="*/ 3745329 h 6857999"/>
              <a:gd name="connsiteX1122" fmla="*/ 6275956 w 7119498"/>
              <a:gd name="connsiteY1122" fmla="*/ 3753764 h 6857999"/>
              <a:gd name="connsiteX1123" fmla="*/ 6275956 w 7119498"/>
              <a:gd name="connsiteY1123" fmla="*/ 3804377 h 6857999"/>
              <a:gd name="connsiteX1124" fmla="*/ 6292827 w 7119498"/>
              <a:gd name="connsiteY1124" fmla="*/ 3821247 h 6857999"/>
              <a:gd name="connsiteX1125" fmla="*/ 6402487 w 7119498"/>
              <a:gd name="connsiteY1125" fmla="*/ 3736893 h 6857999"/>
              <a:gd name="connsiteX1126" fmla="*/ 6419358 w 7119498"/>
              <a:gd name="connsiteY1126" fmla="*/ 3762199 h 6857999"/>
              <a:gd name="connsiteX1127" fmla="*/ 6917048 w 7119498"/>
              <a:gd name="connsiteY1127" fmla="*/ 3829683 h 6857999"/>
              <a:gd name="connsiteX1128" fmla="*/ 6874871 w 7119498"/>
              <a:gd name="connsiteY1128" fmla="*/ 3922472 h 6857999"/>
              <a:gd name="connsiteX1129" fmla="*/ 6849565 w 7119498"/>
              <a:gd name="connsiteY1129" fmla="*/ 3922472 h 6857999"/>
              <a:gd name="connsiteX1130" fmla="*/ 6832694 w 7119498"/>
              <a:gd name="connsiteY1130" fmla="*/ 3897166 h 6857999"/>
              <a:gd name="connsiteX1131" fmla="*/ 6874871 w 7119498"/>
              <a:gd name="connsiteY1131" fmla="*/ 3829683 h 6857999"/>
              <a:gd name="connsiteX1132" fmla="*/ 6841129 w 7119498"/>
              <a:gd name="connsiteY1132" fmla="*/ 3728458 h 6857999"/>
              <a:gd name="connsiteX1133" fmla="*/ 6917048 w 7119498"/>
              <a:gd name="connsiteY1133" fmla="*/ 3829683 h 6857999"/>
              <a:gd name="connsiteX1134" fmla="*/ 6815823 w 7119498"/>
              <a:gd name="connsiteY1134" fmla="*/ 3745329 h 6857999"/>
              <a:gd name="connsiteX1135" fmla="*/ 6815823 w 7119498"/>
              <a:gd name="connsiteY1135" fmla="*/ 3779070 h 6857999"/>
              <a:gd name="connsiteX1136" fmla="*/ 6765210 w 7119498"/>
              <a:gd name="connsiteY1136" fmla="*/ 3762199 h 6857999"/>
              <a:gd name="connsiteX1137" fmla="*/ 6773646 w 7119498"/>
              <a:gd name="connsiteY1137" fmla="*/ 3703151 h 6857999"/>
              <a:gd name="connsiteX1138" fmla="*/ 6815823 w 7119498"/>
              <a:gd name="connsiteY1138" fmla="*/ 3745329 h 6857999"/>
              <a:gd name="connsiteX1139" fmla="*/ 6512148 w 7119498"/>
              <a:gd name="connsiteY1139" fmla="*/ 3660974 h 6857999"/>
              <a:gd name="connsiteX1140" fmla="*/ 6512148 w 7119498"/>
              <a:gd name="connsiteY1140" fmla="*/ 3720022 h 6857999"/>
              <a:gd name="connsiteX1141" fmla="*/ 6444664 w 7119498"/>
              <a:gd name="connsiteY1141" fmla="*/ 3762199 h 6857999"/>
              <a:gd name="connsiteX1142" fmla="*/ 6444664 w 7119498"/>
              <a:gd name="connsiteY1142" fmla="*/ 3660974 h 6857999"/>
              <a:gd name="connsiteX1143" fmla="*/ 6512148 w 7119498"/>
              <a:gd name="connsiteY1143" fmla="*/ 3660974 h 6857999"/>
              <a:gd name="connsiteX1144" fmla="*/ 295240 w 7119498"/>
              <a:gd name="connsiteY1144" fmla="*/ 3652539 h 6857999"/>
              <a:gd name="connsiteX1145" fmla="*/ 253063 w 7119498"/>
              <a:gd name="connsiteY1145" fmla="*/ 3720022 h 6857999"/>
              <a:gd name="connsiteX1146" fmla="*/ 295240 w 7119498"/>
              <a:gd name="connsiteY1146" fmla="*/ 3779070 h 6857999"/>
              <a:gd name="connsiteX1147" fmla="*/ 253063 w 7119498"/>
              <a:gd name="connsiteY1147" fmla="*/ 3821247 h 6857999"/>
              <a:gd name="connsiteX1148" fmla="*/ 202450 w 7119498"/>
              <a:gd name="connsiteY1148" fmla="*/ 3728458 h 6857999"/>
              <a:gd name="connsiteX1149" fmla="*/ 286804 w 7119498"/>
              <a:gd name="connsiteY1149" fmla="*/ 3635668 h 6857999"/>
              <a:gd name="connsiteX1150" fmla="*/ 295240 w 7119498"/>
              <a:gd name="connsiteY1150" fmla="*/ 3652539 h 6857999"/>
              <a:gd name="connsiteX1151" fmla="*/ 851978 w 7119498"/>
              <a:gd name="connsiteY1151" fmla="*/ 3728458 h 6857999"/>
              <a:gd name="connsiteX1152" fmla="*/ 885720 w 7119498"/>
              <a:gd name="connsiteY1152" fmla="*/ 3703151 h 6857999"/>
              <a:gd name="connsiteX1153" fmla="*/ 860413 w 7119498"/>
              <a:gd name="connsiteY1153" fmla="*/ 3677845 h 6857999"/>
              <a:gd name="connsiteX1154" fmla="*/ 860413 w 7119498"/>
              <a:gd name="connsiteY1154" fmla="*/ 3652539 h 6857999"/>
              <a:gd name="connsiteX1155" fmla="*/ 885720 w 7119498"/>
              <a:gd name="connsiteY1155" fmla="*/ 3644103 h 6857999"/>
              <a:gd name="connsiteX1156" fmla="*/ 927897 w 7119498"/>
              <a:gd name="connsiteY1156" fmla="*/ 3703151 h 6857999"/>
              <a:gd name="connsiteX1157" fmla="*/ 843542 w 7119498"/>
              <a:gd name="connsiteY1157" fmla="*/ 3779070 h 6857999"/>
              <a:gd name="connsiteX1158" fmla="*/ 759188 w 7119498"/>
              <a:gd name="connsiteY1158" fmla="*/ 3947779 h 6857999"/>
              <a:gd name="connsiteX1159" fmla="*/ 809801 w 7119498"/>
              <a:gd name="connsiteY1159" fmla="*/ 4015262 h 6857999"/>
              <a:gd name="connsiteX1160" fmla="*/ 792930 w 7119498"/>
              <a:gd name="connsiteY1160" fmla="*/ 4049004 h 6857999"/>
              <a:gd name="connsiteX1161" fmla="*/ 708576 w 7119498"/>
              <a:gd name="connsiteY1161" fmla="*/ 3914037 h 6857999"/>
              <a:gd name="connsiteX1162" fmla="*/ 632657 w 7119498"/>
              <a:gd name="connsiteY1162" fmla="*/ 3846554 h 6857999"/>
              <a:gd name="connsiteX1163" fmla="*/ 632657 w 7119498"/>
              <a:gd name="connsiteY1163" fmla="*/ 3804377 h 6857999"/>
              <a:gd name="connsiteX1164" fmla="*/ 674834 w 7119498"/>
              <a:gd name="connsiteY1164" fmla="*/ 3795941 h 6857999"/>
              <a:gd name="connsiteX1165" fmla="*/ 683269 w 7119498"/>
              <a:gd name="connsiteY1165" fmla="*/ 3838118 h 6857999"/>
              <a:gd name="connsiteX1166" fmla="*/ 717011 w 7119498"/>
              <a:gd name="connsiteY1166" fmla="*/ 3863424 h 6857999"/>
              <a:gd name="connsiteX1167" fmla="*/ 792930 w 7119498"/>
              <a:gd name="connsiteY1167" fmla="*/ 3770635 h 6857999"/>
              <a:gd name="connsiteX1168" fmla="*/ 717011 w 7119498"/>
              <a:gd name="connsiteY1168" fmla="*/ 3652539 h 6857999"/>
              <a:gd name="connsiteX1169" fmla="*/ 725447 w 7119498"/>
              <a:gd name="connsiteY1169" fmla="*/ 3627233 h 6857999"/>
              <a:gd name="connsiteX1170" fmla="*/ 851978 w 7119498"/>
              <a:gd name="connsiteY1170" fmla="*/ 3728458 h 6857999"/>
              <a:gd name="connsiteX1171" fmla="*/ 388030 w 7119498"/>
              <a:gd name="connsiteY1171" fmla="*/ 3669410 h 6857999"/>
              <a:gd name="connsiteX1172" fmla="*/ 328982 w 7119498"/>
              <a:gd name="connsiteY1172" fmla="*/ 3694716 h 6857999"/>
              <a:gd name="connsiteX1173" fmla="*/ 328982 w 7119498"/>
              <a:gd name="connsiteY1173" fmla="*/ 3627233 h 6857999"/>
              <a:gd name="connsiteX1174" fmla="*/ 388030 w 7119498"/>
              <a:gd name="connsiteY1174" fmla="*/ 3593491 h 6857999"/>
              <a:gd name="connsiteX1175" fmla="*/ 388030 w 7119498"/>
              <a:gd name="connsiteY1175" fmla="*/ 3669410 h 6857999"/>
              <a:gd name="connsiteX1176" fmla="*/ 6663985 w 7119498"/>
              <a:gd name="connsiteY1176" fmla="*/ 3610362 h 6857999"/>
              <a:gd name="connsiteX1177" fmla="*/ 6588067 w 7119498"/>
              <a:gd name="connsiteY1177" fmla="*/ 3686281 h 6857999"/>
              <a:gd name="connsiteX1178" fmla="*/ 6638679 w 7119498"/>
              <a:gd name="connsiteY1178" fmla="*/ 3753764 h 6857999"/>
              <a:gd name="connsiteX1179" fmla="*/ 6663985 w 7119498"/>
              <a:gd name="connsiteY1179" fmla="*/ 3753764 h 6857999"/>
              <a:gd name="connsiteX1180" fmla="*/ 6680856 w 7119498"/>
              <a:gd name="connsiteY1180" fmla="*/ 3736893 h 6857999"/>
              <a:gd name="connsiteX1181" fmla="*/ 6630244 w 7119498"/>
              <a:gd name="connsiteY1181" fmla="*/ 3686281 h 6857999"/>
              <a:gd name="connsiteX1182" fmla="*/ 6672421 w 7119498"/>
              <a:gd name="connsiteY1182" fmla="*/ 3652539 h 6857999"/>
              <a:gd name="connsiteX1183" fmla="*/ 6731469 w 7119498"/>
              <a:gd name="connsiteY1183" fmla="*/ 3720022 h 6857999"/>
              <a:gd name="connsiteX1184" fmla="*/ 6663985 w 7119498"/>
              <a:gd name="connsiteY1184" fmla="*/ 3804377 h 6857999"/>
              <a:gd name="connsiteX1185" fmla="*/ 6630244 w 7119498"/>
              <a:gd name="connsiteY1185" fmla="*/ 3871860 h 6857999"/>
              <a:gd name="connsiteX1186" fmla="*/ 6588067 w 7119498"/>
              <a:gd name="connsiteY1186" fmla="*/ 3888731 h 6857999"/>
              <a:gd name="connsiteX1187" fmla="*/ 6545889 w 7119498"/>
              <a:gd name="connsiteY1187" fmla="*/ 3720022 h 6857999"/>
              <a:gd name="connsiteX1188" fmla="*/ 6647114 w 7119498"/>
              <a:gd name="connsiteY1188" fmla="*/ 3576620 h 6857999"/>
              <a:gd name="connsiteX1189" fmla="*/ 6663985 w 7119498"/>
              <a:gd name="connsiteY1189" fmla="*/ 3610362 h 6857999"/>
              <a:gd name="connsiteX1190" fmla="*/ 700140 w 7119498"/>
              <a:gd name="connsiteY1190" fmla="*/ 3568185 h 6857999"/>
              <a:gd name="connsiteX1191" fmla="*/ 683269 w 7119498"/>
              <a:gd name="connsiteY1191" fmla="*/ 3652539 h 6857999"/>
              <a:gd name="connsiteX1192" fmla="*/ 641092 w 7119498"/>
              <a:gd name="connsiteY1192" fmla="*/ 3627233 h 6857999"/>
              <a:gd name="connsiteX1193" fmla="*/ 649528 w 7119498"/>
              <a:gd name="connsiteY1193" fmla="*/ 3568185 h 6857999"/>
              <a:gd name="connsiteX1194" fmla="*/ 700140 w 7119498"/>
              <a:gd name="connsiteY1194" fmla="*/ 3568185 h 6857999"/>
              <a:gd name="connsiteX1195" fmla="*/ 6883306 w 7119498"/>
              <a:gd name="connsiteY1195" fmla="*/ 3542878 h 6857999"/>
              <a:gd name="connsiteX1196" fmla="*/ 6933919 w 7119498"/>
              <a:gd name="connsiteY1196" fmla="*/ 3652539 h 6857999"/>
              <a:gd name="connsiteX1197" fmla="*/ 6933919 w 7119498"/>
              <a:gd name="connsiteY1197" fmla="*/ 3711587 h 6857999"/>
              <a:gd name="connsiteX1198" fmla="*/ 6917048 w 7119498"/>
              <a:gd name="connsiteY1198" fmla="*/ 3720022 h 6857999"/>
              <a:gd name="connsiteX1199" fmla="*/ 6731469 w 7119498"/>
              <a:gd name="connsiteY1199" fmla="*/ 3635668 h 6857999"/>
              <a:gd name="connsiteX1200" fmla="*/ 6680856 w 7119498"/>
              <a:gd name="connsiteY1200" fmla="*/ 3576620 h 6857999"/>
              <a:gd name="connsiteX1201" fmla="*/ 6680856 w 7119498"/>
              <a:gd name="connsiteY1201" fmla="*/ 3542878 h 6857999"/>
              <a:gd name="connsiteX1202" fmla="*/ 6765210 w 7119498"/>
              <a:gd name="connsiteY1202" fmla="*/ 3568185 h 6857999"/>
              <a:gd name="connsiteX1203" fmla="*/ 6841129 w 7119498"/>
              <a:gd name="connsiteY1203" fmla="*/ 3652539 h 6857999"/>
              <a:gd name="connsiteX1204" fmla="*/ 6858000 w 7119498"/>
              <a:gd name="connsiteY1204" fmla="*/ 3635668 h 6857999"/>
              <a:gd name="connsiteX1205" fmla="*/ 6815823 w 7119498"/>
              <a:gd name="connsiteY1205" fmla="*/ 3576620 h 6857999"/>
              <a:gd name="connsiteX1206" fmla="*/ 6866436 w 7119498"/>
              <a:gd name="connsiteY1206" fmla="*/ 3534443 h 6857999"/>
              <a:gd name="connsiteX1207" fmla="*/ 6883306 w 7119498"/>
              <a:gd name="connsiteY1207" fmla="*/ 3542878 h 6857999"/>
              <a:gd name="connsiteX1208" fmla="*/ 598915 w 7119498"/>
              <a:gd name="connsiteY1208" fmla="*/ 3559749 h 6857999"/>
              <a:gd name="connsiteX1209" fmla="*/ 607351 w 7119498"/>
              <a:gd name="connsiteY1209" fmla="*/ 3585055 h 6857999"/>
              <a:gd name="connsiteX1210" fmla="*/ 539867 w 7119498"/>
              <a:gd name="connsiteY1210" fmla="*/ 3762199 h 6857999"/>
              <a:gd name="connsiteX1211" fmla="*/ 514561 w 7119498"/>
              <a:gd name="connsiteY1211" fmla="*/ 3762199 h 6857999"/>
              <a:gd name="connsiteX1212" fmla="*/ 472384 w 7119498"/>
              <a:gd name="connsiteY1212" fmla="*/ 3736893 h 6857999"/>
              <a:gd name="connsiteX1213" fmla="*/ 413336 w 7119498"/>
              <a:gd name="connsiteY1213" fmla="*/ 3593491 h 6857999"/>
              <a:gd name="connsiteX1214" fmla="*/ 463948 w 7119498"/>
              <a:gd name="connsiteY1214" fmla="*/ 3542878 h 6857999"/>
              <a:gd name="connsiteX1215" fmla="*/ 489255 w 7119498"/>
              <a:gd name="connsiteY1215" fmla="*/ 3551314 h 6857999"/>
              <a:gd name="connsiteX1216" fmla="*/ 497690 w 7119498"/>
              <a:gd name="connsiteY1216" fmla="*/ 3627233 h 6857999"/>
              <a:gd name="connsiteX1217" fmla="*/ 531432 w 7119498"/>
              <a:gd name="connsiteY1217" fmla="*/ 3576620 h 6857999"/>
              <a:gd name="connsiteX1218" fmla="*/ 472384 w 7119498"/>
              <a:gd name="connsiteY1218" fmla="*/ 3492266 h 6857999"/>
              <a:gd name="connsiteX1219" fmla="*/ 480819 w 7119498"/>
              <a:gd name="connsiteY1219" fmla="*/ 3466960 h 6857999"/>
              <a:gd name="connsiteX1220" fmla="*/ 598915 w 7119498"/>
              <a:gd name="connsiteY1220" fmla="*/ 3559749 h 6857999"/>
              <a:gd name="connsiteX1221" fmla="*/ 6461535 w 7119498"/>
              <a:gd name="connsiteY1221" fmla="*/ 3492266 h 6857999"/>
              <a:gd name="connsiteX1222" fmla="*/ 6461535 w 7119498"/>
              <a:gd name="connsiteY1222" fmla="*/ 3526008 h 6857999"/>
              <a:gd name="connsiteX1223" fmla="*/ 6436229 w 7119498"/>
              <a:gd name="connsiteY1223" fmla="*/ 3542878 h 6857999"/>
              <a:gd name="connsiteX1224" fmla="*/ 6402487 w 7119498"/>
              <a:gd name="connsiteY1224" fmla="*/ 3534443 h 6857999"/>
              <a:gd name="connsiteX1225" fmla="*/ 6444664 w 7119498"/>
              <a:gd name="connsiteY1225" fmla="*/ 3576620 h 6857999"/>
              <a:gd name="connsiteX1226" fmla="*/ 6512148 w 7119498"/>
              <a:gd name="connsiteY1226" fmla="*/ 3526008 h 6857999"/>
              <a:gd name="connsiteX1227" fmla="*/ 6621808 w 7119498"/>
              <a:gd name="connsiteY1227" fmla="*/ 3551314 h 6857999"/>
              <a:gd name="connsiteX1228" fmla="*/ 6486841 w 7119498"/>
              <a:gd name="connsiteY1228" fmla="*/ 3627233 h 6857999"/>
              <a:gd name="connsiteX1229" fmla="*/ 6292827 w 7119498"/>
              <a:gd name="connsiteY1229" fmla="*/ 3618797 h 6857999"/>
              <a:gd name="connsiteX1230" fmla="*/ 6292827 w 7119498"/>
              <a:gd name="connsiteY1230" fmla="*/ 3585055 h 6857999"/>
              <a:gd name="connsiteX1231" fmla="*/ 6343439 w 7119498"/>
              <a:gd name="connsiteY1231" fmla="*/ 3534443 h 6857999"/>
              <a:gd name="connsiteX1232" fmla="*/ 6351875 w 7119498"/>
              <a:gd name="connsiteY1232" fmla="*/ 3500701 h 6857999"/>
              <a:gd name="connsiteX1233" fmla="*/ 6394052 w 7119498"/>
              <a:gd name="connsiteY1233" fmla="*/ 3458524 h 6857999"/>
              <a:gd name="connsiteX1234" fmla="*/ 6461535 w 7119498"/>
              <a:gd name="connsiteY1234" fmla="*/ 3492266 h 6857999"/>
              <a:gd name="connsiteX1235" fmla="*/ 6360310 w 7119498"/>
              <a:gd name="connsiteY1235" fmla="*/ 3441653 h 6857999"/>
              <a:gd name="connsiteX1236" fmla="*/ 6326568 w 7119498"/>
              <a:gd name="connsiteY1236" fmla="*/ 3500701 h 6857999"/>
              <a:gd name="connsiteX1237" fmla="*/ 6267520 w 7119498"/>
              <a:gd name="connsiteY1237" fmla="*/ 3424782 h 6857999"/>
              <a:gd name="connsiteX1238" fmla="*/ 6326568 w 7119498"/>
              <a:gd name="connsiteY1238" fmla="*/ 3357299 h 6857999"/>
              <a:gd name="connsiteX1239" fmla="*/ 6360310 w 7119498"/>
              <a:gd name="connsiteY1239" fmla="*/ 3441653 h 6857999"/>
              <a:gd name="connsiteX1240" fmla="*/ 6655550 w 7119498"/>
              <a:gd name="connsiteY1240" fmla="*/ 3391041 h 6857999"/>
              <a:gd name="connsiteX1241" fmla="*/ 6621808 w 7119498"/>
              <a:gd name="connsiteY1241" fmla="*/ 3391041 h 6857999"/>
              <a:gd name="connsiteX1242" fmla="*/ 6596502 w 7119498"/>
              <a:gd name="connsiteY1242" fmla="*/ 3374170 h 6857999"/>
              <a:gd name="connsiteX1243" fmla="*/ 6554325 w 7119498"/>
              <a:gd name="connsiteY1243" fmla="*/ 3433218 h 6857999"/>
              <a:gd name="connsiteX1244" fmla="*/ 6588067 w 7119498"/>
              <a:gd name="connsiteY1244" fmla="*/ 3483830 h 6857999"/>
              <a:gd name="connsiteX1245" fmla="*/ 6613373 w 7119498"/>
              <a:gd name="connsiteY1245" fmla="*/ 3475395 h 6857999"/>
              <a:gd name="connsiteX1246" fmla="*/ 6588067 w 7119498"/>
              <a:gd name="connsiteY1246" fmla="*/ 3441653 h 6857999"/>
              <a:gd name="connsiteX1247" fmla="*/ 6588067 w 7119498"/>
              <a:gd name="connsiteY1247" fmla="*/ 3416347 h 6857999"/>
              <a:gd name="connsiteX1248" fmla="*/ 6621808 w 7119498"/>
              <a:gd name="connsiteY1248" fmla="*/ 3407912 h 6857999"/>
              <a:gd name="connsiteX1249" fmla="*/ 6655550 w 7119498"/>
              <a:gd name="connsiteY1249" fmla="*/ 3458524 h 6857999"/>
              <a:gd name="connsiteX1250" fmla="*/ 6596502 w 7119498"/>
              <a:gd name="connsiteY1250" fmla="*/ 3517572 h 6857999"/>
              <a:gd name="connsiteX1251" fmla="*/ 6461535 w 7119498"/>
              <a:gd name="connsiteY1251" fmla="*/ 3441653 h 6857999"/>
              <a:gd name="connsiteX1252" fmla="*/ 6596502 w 7119498"/>
              <a:gd name="connsiteY1252" fmla="*/ 3340428 h 6857999"/>
              <a:gd name="connsiteX1253" fmla="*/ 6655550 w 7119498"/>
              <a:gd name="connsiteY1253" fmla="*/ 3391041 h 6857999"/>
              <a:gd name="connsiteX1254" fmla="*/ 6874871 w 7119498"/>
              <a:gd name="connsiteY1254" fmla="*/ 3382605 h 6857999"/>
              <a:gd name="connsiteX1255" fmla="*/ 6858000 w 7119498"/>
              <a:gd name="connsiteY1255" fmla="*/ 3399476 h 6857999"/>
              <a:gd name="connsiteX1256" fmla="*/ 6891742 w 7119498"/>
              <a:gd name="connsiteY1256" fmla="*/ 3441653 h 6857999"/>
              <a:gd name="connsiteX1257" fmla="*/ 6756775 w 7119498"/>
              <a:gd name="connsiteY1257" fmla="*/ 3534443 h 6857999"/>
              <a:gd name="connsiteX1258" fmla="*/ 6689292 w 7119498"/>
              <a:gd name="connsiteY1258" fmla="*/ 3492266 h 6857999"/>
              <a:gd name="connsiteX1259" fmla="*/ 6782081 w 7119498"/>
              <a:gd name="connsiteY1259" fmla="*/ 3433218 h 6857999"/>
              <a:gd name="connsiteX1260" fmla="*/ 6739904 w 7119498"/>
              <a:gd name="connsiteY1260" fmla="*/ 3466960 h 6857999"/>
              <a:gd name="connsiteX1261" fmla="*/ 6697727 w 7119498"/>
              <a:gd name="connsiteY1261" fmla="*/ 3433218 h 6857999"/>
              <a:gd name="connsiteX1262" fmla="*/ 6697727 w 7119498"/>
              <a:gd name="connsiteY1262" fmla="*/ 3399476 h 6857999"/>
              <a:gd name="connsiteX1263" fmla="*/ 6782081 w 7119498"/>
              <a:gd name="connsiteY1263" fmla="*/ 3391041 h 6857999"/>
              <a:gd name="connsiteX1264" fmla="*/ 6689292 w 7119498"/>
              <a:gd name="connsiteY1264" fmla="*/ 3365734 h 6857999"/>
              <a:gd name="connsiteX1265" fmla="*/ 6756775 w 7119498"/>
              <a:gd name="connsiteY1265" fmla="*/ 3331993 h 6857999"/>
              <a:gd name="connsiteX1266" fmla="*/ 6874871 w 7119498"/>
              <a:gd name="connsiteY1266" fmla="*/ 3382605 h 6857999"/>
              <a:gd name="connsiteX1267" fmla="*/ 868849 w 7119498"/>
              <a:gd name="connsiteY1267" fmla="*/ 3340428 h 6857999"/>
              <a:gd name="connsiteX1268" fmla="*/ 818236 w 7119498"/>
              <a:gd name="connsiteY1268" fmla="*/ 3382605 h 6857999"/>
              <a:gd name="connsiteX1269" fmla="*/ 809801 w 7119498"/>
              <a:gd name="connsiteY1269" fmla="*/ 3399476 h 6857999"/>
              <a:gd name="connsiteX1270" fmla="*/ 868849 w 7119498"/>
              <a:gd name="connsiteY1270" fmla="*/ 3509137 h 6857999"/>
              <a:gd name="connsiteX1271" fmla="*/ 851978 w 7119498"/>
              <a:gd name="connsiteY1271" fmla="*/ 3559749 h 6857999"/>
              <a:gd name="connsiteX1272" fmla="*/ 792930 w 7119498"/>
              <a:gd name="connsiteY1272" fmla="*/ 3534443 h 6857999"/>
              <a:gd name="connsiteX1273" fmla="*/ 624221 w 7119498"/>
              <a:gd name="connsiteY1273" fmla="*/ 3534443 h 6857999"/>
              <a:gd name="connsiteX1274" fmla="*/ 506125 w 7119498"/>
              <a:gd name="connsiteY1274" fmla="*/ 3424782 h 6857999"/>
              <a:gd name="connsiteX1275" fmla="*/ 556738 w 7119498"/>
              <a:gd name="connsiteY1275" fmla="*/ 3433218 h 6857999"/>
              <a:gd name="connsiteX1276" fmla="*/ 632657 w 7119498"/>
              <a:gd name="connsiteY1276" fmla="*/ 3416347 h 6857999"/>
              <a:gd name="connsiteX1277" fmla="*/ 708576 w 7119498"/>
              <a:gd name="connsiteY1277" fmla="*/ 3475395 h 6857999"/>
              <a:gd name="connsiteX1278" fmla="*/ 759188 w 7119498"/>
              <a:gd name="connsiteY1278" fmla="*/ 3441653 h 6857999"/>
              <a:gd name="connsiteX1279" fmla="*/ 742317 w 7119498"/>
              <a:gd name="connsiteY1279" fmla="*/ 3407912 h 6857999"/>
              <a:gd name="connsiteX1280" fmla="*/ 708576 w 7119498"/>
              <a:gd name="connsiteY1280" fmla="*/ 3433218 h 6857999"/>
              <a:gd name="connsiteX1281" fmla="*/ 632657 w 7119498"/>
              <a:gd name="connsiteY1281" fmla="*/ 3382605 h 6857999"/>
              <a:gd name="connsiteX1282" fmla="*/ 573609 w 7119498"/>
              <a:gd name="connsiteY1282" fmla="*/ 3399476 h 6857999"/>
              <a:gd name="connsiteX1283" fmla="*/ 522996 w 7119498"/>
              <a:gd name="connsiteY1283" fmla="*/ 3399476 h 6857999"/>
              <a:gd name="connsiteX1284" fmla="*/ 632657 w 7119498"/>
              <a:gd name="connsiteY1284" fmla="*/ 3323557 h 6857999"/>
              <a:gd name="connsiteX1285" fmla="*/ 801365 w 7119498"/>
              <a:gd name="connsiteY1285" fmla="*/ 3323557 h 6857999"/>
              <a:gd name="connsiteX1286" fmla="*/ 843542 w 7119498"/>
              <a:gd name="connsiteY1286" fmla="*/ 3298251 h 6857999"/>
              <a:gd name="connsiteX1287" fmla="*/ 868849 w 7119498"/>
              <a:gd name="connsiteY1287" fmla="*/ 3340428 h 6857999"/>
              <a:gd name="connsiteX1288" fmla="*/ 6621808 w 7119498"/>
              <a:gd name="connsiteY1288" fmla="*/ 3306686 h 6857999"/>
              <a:gd name="connsiteX1289" fmla="*/ 6503712 w 7119498"/>
              <a:gd name="connsiteY1289" fmla="*/ 3340428 h 6857999"/>
              <a:gd name="connsiteX1290" fmla="*/ 6444664 w 7119498"/>
              <a:gd name="connsiteY1290" fmla="*/ 3289816 h 6857999"/>
              <a:gd name="connsiteX1291" fmla="*/ 6402487 w 7119498"/>
              <a:gd name="connsiteY1291" fmla="*/ 3323557 h 6857999"/>
              <a:gd name="connsiteX1292" fmla="*/ 6453100 w 7119498"/>
              <a:gd name="connsiteY1292" fmla="*/ 3323557 h 6857999"/>
              <a:gd name="connsiteX1293" fmla="*/ 6461535 w 7119498"/>
              <a:gd name="connsiteY1293" fmla="*/ 3348864 h 6857999"/>
              <a:gd name="connsiteX1294" fmla="*/ 6410923 w 7119498"/>
              <a:gd name="connsiteY1294" fmla="*/ 3407912 h 6857999"/>
              <a:gd name="connsiteX1295" fmla="*/ 6343439 w 7119498"/>
              <a:gd name="connsiteY1295" fmla="*/ 3323557 h 6857999"/>
              <a:gd name="connsiteX1296" fmla="*/ 6292827 w 7119498"/>
              <a:gd name="connsiteY1296" fmla="*/ 3272945 h 6857999"/>
              <a:gd name="connsiteX1297" fmla="*/ 6292827 w 7119498"/>
              <a:gd name="connsiteY1297" fmla="*/ 3239203 h 6857999"/>
              <a:gd name="connsiteX1298" fmla="*/ 6343439 w 7119498"/>
              <a:gd name="connsiteY1298" fmla="*/ 3247639 h 6857999"/>
              <a:gd name="connsiteX1299" fmla="*/ 6486841 w 7119498"/>
              <a:gd name="connsiteY1299" fmla="*/ 3230768 h 6857999"/>
              <a:gd name="connsiteX1300" fmla="*/ 6621808 w 7119498"/>
              <a:gd name="connsiteY1300" fmla="*/ 3306686 h 6857999"/>
              <a:gd name="connsiteX1301" fmla="*/ 455513 w 7119498"/>
              <a:gd name="connsiteY1301" fmla="*/ 3416347 h 6857999"/>
              <a:gd name="connsiteX1302" fmla="*/ 227756 w 7119498"/>
              <a:gd name="connsiteY1302" fmla="*/ 3627233 h 6857999"/>
              <a:gd name="connsiteX1303" fmla="*/ 194015 w 7119498"/>
              <a:gd name="connsiteY1303" fmla="*/ 3576620 h 6857999"/>
              <a:gd name="connsiteX1304" fmla="*/ 219321 w 7119498"/>
              <a:gd name="connsiteY1304" fmla="*/ 3483830 h 6857999"/>
              <a:gd name="connsiteX1305" fmla="*/ 286804 w 7119498"/>
              <a:gd name="connsiteY1305" fmla="*/ 3416347 h 6857999"/>
              <a:gd name="connsiteX1306" fmla="*/ 345852 w 7119498"/>
              <a:gd name="connsiteY1306" fmla="*/ 3450089 h 6857999"/>
              <a:gd name="connsiteX1307" fmla="*/ 345852 w 7119498"/>
              <a:gd name="connsiteY1307" fmla="*/ 3492266 h 6857999"/>
              <a:gd name="connsiteX1308" fmla="*/ 320546 w 7119498"/>
              <a:gd name="connsiteY1308" fmla="*/ 3500701 h 6857999"/>
              <a:gd name="connsiteX1309" fmla="*/ 286804 w 7119498"/>
              <a:gd name="connsiteY1309" fmla="*/ 3466960 h 6857999"/>
              <a:gd name="connsiteX1310" fmla="*/ 269934 w 7119498"/>
              <a:gd name="connsiteY1310" fmla="*/ 3483830 h 6857999"/>
              <a:gd name="connsiteX1311" fmla="*/ 320546 w 7119498"/>
              <a:gd name="connsiteY1311" fmla="*/ 3526008 h 6857999"/>
              <a:gd name="connsiteX1312" fmla="*/ 371159 w 7119498"/>
              <a:gd name="connsiteY1312" fmla="*/ 3492266 h 6857999"/>
              <a:gd name="connsiteX1313" fmla="*/ 379594 w 7119498"/>
              <a:gd name="connsiteY1313" fmla="*/ 3458524 h 6857999"/>
              <a:gd name="connsiteX1314" fmla="*/ 447077 w 7119498"/>
              <a:gd name="connsiteY1314" fmla="*/ 3399476 h 6857999"/>
              <a:gd name="connsiteX1315" fmla="*/ 421771 w 7119498"/>
              <a:gd name="connsiteY1315" fmla="*/ 3382605 h 6857999"/>
              <a:gd name="connsiteX1316" fmla="*/ 371159 w 7119498"/>
              <a:gd name="connsiteY1316" fmla="*/ 3399476 h 6857999"/>
              <a:gd name="connsiteX1317" fmla="*/ 303675 w 7119498"/>
              <a:gd name="connsiteY1317" fmla="*/ 3391041 h 6857999"/>
              <a:gd name="connsiteX1318" fmla="*/ 303675 w 7119498"/>
              <a:gd name="connsiteY1318" fmla="*/ 3365734 h 6857999"/>
              <a:gd name="connsiteX1319" fmla="*/ 320546 w 7119498"/>
              <a:gd name="connsiteY1319" fmla="*/ 3357299 h 6857999"/>
              <a:gd name="connsiteX1320" fmla="*/ 371159 w 7119498"/>
              <a:gd name="connsiteY1320" fmla="*/ 3399476 h 6857999"/>
              <a:gd name="connsiteX1321" fmla="*/ 379594 w 7119498"/>
              <a:gd name="connsiteY1321" fmla="*/ 3374170 h 6857999"/>
              <a:gd name="connsiteX1322" fmla="*/ 320546 w 7119498"/>
              <a:gd name="connsiteY1322" fmla="*/ 3331993 h 6857999"/>
              <a:gd name="connsiteX1323" fmla="*/ 269934 w 7119498"/>
              <a:gd name="connsiteY1323" fmla="*/ 3391041 h 6857999"/>
              <a:gd name="connsiteX1324" fmla="*/ 227756 w 7119498"/>
              <a:gd name="connsiteY1324" fmla="*/ 3391041 h 6857999"/>
              <a:gd name="connsiteX1325" fmla="*/ 194015 w 7119498"/>
              <a:gd name="connsiteY1325" fmla="*/ 3281380 h 6857999"/>
              <a:gd name="connsiteX1326" fmla="*/ 219321 w 7119498"/>
              <a:gd name="connsiteY1326" fmla="*/ 3230768 h 6857999"/>
              <a:gd name="connsiteX1327" fmla="*/ 455513 w 7119498"/>
              <a:gd name="connsiteY1327" fmla="*/ 3416347 h 6857999"/>
              <a:gd name="connsiteX1328" fmla="*/ 700140 w 7119498"/>
              <a:gd name="connsiteY1328" fmla="*/ 3281380 h 6857999"/>
              <a:gd name="connsiteX1329" fmla="*/ 641092 w 7119498"/>
              <a:gd name="connsiteY1329" fmla="*/ 3289816 h 6857999"/>
              <a:gd name="connsiteX1330" fmla="*/ 641092 w 7119498"/>
              <a:gd name="connsiteY1330" fmla="*/ 3230768 h 6857999"/>
              <a:gd name="connsiteX1331" fmla="*/ 683269 w 7119498"/>
              <a:gd name="connsiteY1331" fmla="*/ 3205461 h 6857999"/>
              <a:gd name="connsiteX1332" fmla="*/ 700140 w 7119498"/>
              <a:gd name="connsiteY1332" fmla="*/ 3281380 h 6857999"/>
              <a:gd name="connsiteX1333" fmla="*/ 388030 w 7119498"/>
              <a:gd name="connsiteY1333" fmla="*/ 3188591 h 6857999"/>
              <a:gd name="connsiteX1334" fmla="*/ 388030 w 7119498"/>
              <a:gd name="connsiteY1334" fmla="*/ 3264509 h 6857999"/>
              <a:gd name="connsiteX1335" fmla="*/ 328982 w 7119498"/>
              <a:gd name="connsiteY1335" fmla="*/ 3230768 h 6857999"/>
              <a:gd name="connsiteX1336" fmla="*/ 328982 w 7119498"/>
              <a:gd name="connsiteY1336" fmla="*/ 3163284 h 6857999"/>
              <a:gd name="connsiteX1337" fmla="*/ 388030 w 7119498"/>
              <a:gd name="connsiteY1337" fmla="*/ 3188591 h 6857999"/>
              <a:gd name="connsiteX1338" fmla="*/ 6933919 w 7119498"/>
              <a:gd name="connsiteY1338" fmla="*/ 3171720 h 6857999"/>
              <a:gd name="connsiteX1339" fmla="*/ 6900177 w 7119498"/>
              <a:gd name="connsiteY1339" fmla="*/ 3239203 h 6857999"/>
              <a:gd name="connsiteX1340" fmla="*/ 6891742 w 7119498"/>
              <a:gd name="connsiteY1340" fmla="*/ 3306686 h 6857999"/>
              <a:gd name="connsiteX1341" fmla="*/ 6866436 w 7119498"/>
              <a:gd name="connsiteY1341" fmla="*/ 3331993 h 6857999"/>
              <a:gd name="connsiteX1342" fmla="*/ 6815823 w 7119498"/>
              <a:gd name="connsiteY1342" fmla="*/ 3281380 h 6857999"/>
              <a:gd name="connsiteX1343" fmla="*/ 6858000 w 7119498"/>
              <a:gd name="connsiteY1343" fmla="*/ 3222332 h 6857999"/>
              <a:gd name="connsiteX1344" fmla="*/ 6832694 w 7119498"/>
              <a:gd name="connsiteY1344" fmla="*/ 3205461 h 6857999"/>
              <a:gd name="connsiteX1345" fmla="*/ 6765210 w 7119498"/>
              <a:gd name="connsiteY1345" fmla="*/ 3281380 h 6857999"/>
              <a:gd name="connsiteX1346" fmla="*/ 6680856 w 7119498"/>
              <a:gd name="connsiteY1346" fmla="*/ 3315122 h 6857999"/>
              <a:gd name="connsiteX1347" fmla="*/ 6680856 w 7119498"/>
              <a:gd name="connsiteY1347" fmla="*/ 3289816 h 6857999"/>
              <a:gd name="connsiteX1348" fmla="*/ 6925483 w 7119498"/>
              <a:gd name="connsiteY1348" fmla="*/ 3137978 h 6857999"/>
              <a:gd name="connsiteX1349" fmla="*/ 6933919 w 7119498"/>
              <a:gd name="connsiteY1349" fmla="*/ 3171720 h 6857999"/>
              <a:gd name="connsiteX1350" fmla="*/ 6512148 w 7119498"/>
              <a:gd name="connsiteY1350" fmla="*/ 3137978 h 6857999"/>
              <a:gd name="connsiteX1351" fmla="*/ 6512148 w 7119498"/>
              <a:gd name="connsiteY1351" fmla="*/ 3197026 h 6857999"/>
              <a:gd name="connsiteX1352" fmla="*/ 6444664 w 7119498"/>
              <a:gd name="connsiteY1352" fmla="*/ 3197026 h 6857999"/>
              <a:gd name="connsiteX1353" fmla="*/ 6453100 w 7119498"/>
              <a:gd name="connsiteY1353" fmla="*/ 3095801 h 6857999"/>
              <a:gd name="connsiteX1354" fmla="*/ 6512148 w 7119498"/>
              <a:gd name="connsiteY1354" fmla="*/ 3137978 h 6857999"/>
              <a:gd name="connsiteX1355" fmla="*/ 539867 w 7119498"/>
              <a:gd name="connsiteY1355" fmla="*/ 3095801 h 6857999"/>
              <a:gd name="connsiteX1356" fmla="*/ 607351 w 7119498"/>
              <a:gd name="connsiteY1356" fmla="*/ 3272945 h 6857999"/>
              <a:gd name="connsiteX1357" fmla="*/ 480819 w 7119498"/>
              <a:gd name="connsiteY1357" fmla="*/ 3391041 h 6857999"/>
              <a:gd name="connsiteX1358" fmla="*/ 472384 w 7119498"/>
              <a:gd name="connsiteY1358" fmla="*/ 3365734 h 6857999"/>
              <a:gd name="connsiteX1359" fmla="*/ 531432 w 7119498"/>
              <a:gd name="connsiteY1359" fmla="*/ 3281380 h 6857999"/>
              <a:gd name="connsiteX1360" fmla="*/ 497690 w 7119498"/>
              <a:gd name="connsiteY1360" fmla="*/ 3230768 h 6857999"/>
              <a:gd name="connsiteX1361" fmla="*/ 463948 w 7119498"/>
              <a:gd name="connsiteY1361" fmla="*/ 3315122 h 6857999"/>
              <a:gd name="connsiteX1362" fmla="*/ 413336 w 7119498"/>
              <a:gd name="connsiteY1362" fmla="*/ 3264509 h 6857999"/>
              <a:gd name="connsiteX1363" fmla="*/ 514561 w 7119498"/>
              <a:gd name="connsiteY1363" fmla="*/ 3095801 h 6857999"/>
              <a:gd name="connsiteX1364" fmla="*/ 539867 w 7119498"/>
              <a:gd name="connsiteY1364" fmla="*/ 3095801 h 6857999"/>
              <a:gd name="connsiteX1365" fmla="*/ 6815823 w 7119498"/>
              <a:gd name="connsiteY1365" fmla="*/ 3121107 h 6857999"/>
              <a:gd name="connsiteX1366" fmla="*/ 6765210 w 7119498"/>
              <a:gd name="connsiteY1366" fmla="*/ 3154849 h 6857999"/>
              <a:gd name="connsiteX1367" fmla="*/ 6765210 w 7119498"/>
              <a:gd name="connsiteY1367" fmla="*/ 3095801 h 6857999"/>
              <a:gd name="connsiteX1368" fmla="*/ 6815823 w 7119498"/>
              <a:gd name="connsiteY1368" fmla="*/ 3078930 h 6857999"/>
              <a:gd name="connsiteX1369" fmla="*/ 6815823 w 7119498"/>
              <a:gd name="connsiteY1369" fmla="*/ 3121107 h 6857999"/>
              <a:gd name="connsiteX1370" fmla="*/ 295240 w 7119498"/>
              <a:gd name="connsiteY1370" fmla="*/ 3078930 h 6857999"/>
              <a:gd name="connsiteX1371" fmla="*/ 253063 w 7119498"/>
              <a:gd name="connsiteY1371" fmla="*/ 3137978 h 6857999"/>
              <a:gd name="connsiteX1372" fmla="*/ 278369 w 7119498"/>
              <a:gd name="connsiteY1372" fmla="*/ 3222332 h 6857999"/>
              <a:gd name="connsiteX1373" fmla="*/ 202450 w 7119498"/>
              <a:gd name="connsiteY1373" fmla="*/ 3121107 h 6857999"/>
              <a:gd name="connsiteX1374" fmla="*/ 253063 w 7119498"/>
              <a:gd name="connsiteY1374" fmla="*/ 3036753 h 6857999"/>
              <a:gd name="connsiteX1375" fmla="*/ 295240 w 7119498"/>
              <a:gd name="connsiteY1375" fmla="*/ 3078930 h 6857999"/>
              <a:gd name="connsiteX1376" fmla="*/ 6630244 w 7119498"/>
              <a:gd name="connsiteY1376" fmla="*/ 2986140 h 6857999"/>
              <a:gd name="connsiteX1377" fmla="*/ 6731469 w 7119498"/>
              <a:gd name="connsiteY1377" fmla="*/ 3129543 h 6857999"/>
              <a:gd name="connsiteX1378" fmla="*/ 6672421 w 7119498"/>
              <a:gd name="connsiteY1378" fmla="*/ 3205461 h 6857999"/>
              <a:gd name="connsiteX1379" fmla="*/ 6630244 w 7119498"/>
              <a:gd name="connsiteY1379" fmla="*/ 3180155 h 6857999"/>
              <a:gd name="connsiteX1380" fmla="*/ 6630244 w 7119498"/>
              <a:gd name="connsiteY1380" fmla="*/ 3154849 h 6857999"/>
              <a:gd name="connsiteX1381" fmla="*/ 6680856 w 7119498"/>
              <a:gd name="connsiteY1381" fmla="*/ 3112672 h 6857999"/>
              <a:gd name="connsiteX1382" fmla="*/ 6655550 w 7119498"/>
              <a:gd name="connsiteY1382" fmla="*/ 3104236 h 6857999"/>
              <a:gd name="connsiteX1383" fmla="*/ 6588067 w 7119498"/>
              <a:gd name="connsiteY1383" fmla="*/ 3171720 h 6857999"/>
              <a:gd name="connsiteX1384" fmla="*/ 6663985 w 7119498"/>
              <a:gd name="connsiteY1384" fmla="*/ 3239203 h 6857999"/>
              <a:gd name="connsiteX1385" fmla="*/ 6663985 w 7119498"/>
              <a:gd name="connsiteY1385" fmla="*/ 3264509 h 6857999"/>
              <a:gd name="connsiteX1386" fmla="*/ 6647114 w 7119498"/>
              <a:gd name="connsiteY1386" fmla="*/ 3281380 h 6857999"/>
              <a:gd name="connsiteX1387" fmla="*/ 6545889 w 7119498"/>
              <a:gd name="connsiteY1387" fmla="*/ 3137978 h 6857999"/>
              <a:gd name="connsiteX1388" fmla="*/ 6596502 w 7119498"/>
              <a:gd name="connsiteY1388" fmla="*/ 2969269 h 6857999"/>
              <a:gd name="connsiteX1389" fmla="*/ 6630244 w 7119498"/>
              <a:gd name="connsiteY1389" fmla="*/ 2986140 h 6857999"/>
              <a:gd name="connsiteX1390" fmla="*/ 6917048 w 7119498"/>
              <a:gd name="connsiteY1390" fmla="*/ 3028317 h 6857999"/>
              <a:gd name="connsiteX1391" fmla="*/ 6866436 w 7119498"/>
              <a:gd name="connsiteY1391" fmla="*/ 3129543 h 6857999"/>
              <a:gd name="connsiteX1392" fmla="*/ 6841129 w 7119498"/>
              <a:gd name="connsiteY1392" fmla="*/ 3129543 h 6857999"/>
              <a:gd name="connsiteX1393" fmla="*/ 6874871 w 7119498"/>
              <a:gd name="connsiteY1393" fmla="*/ 3028317 h 6857999"/>
              <a:gd name="connsiteX1394" fmla="*/ 6832694 w 7119498"/>
              <a:gd name="connsiteY1394" fmla="*/ 2960834 h 6857999"/>
              <a:gd name="connsiteX1395" fmla="*/ 6866436 w 7119498"/>
              <a:gd name="connsiteY1395" fmla="*/ 2935528 h 6857999"/>
              <a:gd name="connsiteX1396" fmla="*/ 6917048 w 7119498"/>
              <a:gd name="connsiteY1396" fmla="*/ 3028317 h 6857999"/>
              <a:gd name="connsiteX1397" fmla="*/ 455513 w 7119498"/>
              <a:gd name="connsiteY1397" fmla="*/ 2935528 h 6857999"/>
              <a:gd name="connsiteX1398" fmla="*/ 514561 w 7119498"/>
              <a:gd name="connsiteY1398" fmla="*/ 2859609 h 6857999"/>
              <a:gd name="connsiteX1399" fmla="*/ 455513 w 7119498"/>
              <a:gd name="connsiteY1399" fmla="*/ 2935528 h 6857999"/>
              <a:gd name="connsiteX1400" fmla="*/ 624221 w 7119498"/>
              <a:gd name="connsiteY1400" fmla="*/ 2859609 h 6857999"/>
              <a:gd name="connsiteX1401" fmla="*/ 438642 w 7119498"/>
              <a:gd name="connsiteY1401" fmla="*/ 3045188 h 6857999"/>
              <a:gd name="connsiteX1402" fmla="*/ 312111 w 7119498"/>
              <a:gd name="connsiteY1402" fmla="*/ 2943963 h 6857999"/>
              <a:gd name="connsiteX1403" fmla="*/ 354288 w 7119498"/>
              <a:gd name="connsiteY1403" fmla="*/ 2893351 h 6857999"/>
              <a:gd name="connsiteX1404" fmla="*/ 413336 w 7119498"/>
              <a:gd name="connsiteY1404" fmla="*/ 2969269 h 6857999"/>
              <a:gd name="connsiteX1405" fmla="*/ 447077 w 7119498"/>
              <a:gd name="connsiteY1405" fmla="*/ 2969269 h 6857999"/>
              <a:gd name="connsiteX1406" fmla="*/ 615786 w 7119498"/>
              <a:gd name="connsiteY1406" fmla="*/ 2825867 h 6857999"/>
              <a:gd name="connsiteX1407" fmla="*/ 624221 w 7119498"/>
              <a:gd name="connsiteY1407" fmla="*/ 2859609 h 6857999"/>
              <a:gd name="connsiteX1408" fmla="*/ 809801 w 7119498"/>
              <a:gd name="connsiteY1408" fmla="*/ 2834303 h 6857999"/>
              <a:gd name="connsiteX1409" fmla="*/ 759188 w 7119498"/>
              <a:gd name="connsiteY1409" fmla="*/ 2910222 h 6857999"/>
              <a:gd name="connsiteX1410" fmla="*/ 767624 w 7119498"/>
              <a:gd name="connsiteY1410" fmla="*/ 2943963 h 6857999"/>
              <a:gd name="connsiteX1411" fmla="*/ 843542 w 7119498"/>
              <a:gd name="connsiteY1411" fmla="*/ 3078930 h 6857999"/>
              <a:gd name="connsiteX1412" fmla="*/ 894155 w 7119498"/>
              <a:gd name="connsiteY1412" fmla="*/ 3095801 h 6857999"/>
              <a:gd name="connsiteX1413" fmla="*/ 927897 w 7119498"/>
              <a:gd name="connsiteY1413" fmla="*/ 3154849 h 6857999"/>
              <a:gd name="connsiteX1414" fmla="*/ 894155 w 7119498"/>
              <a:gd name="connsiteY1414" fmla="*/ 3213897 h 6857999"/>
              <a:gd name="connsiteX1415" fmla="*/ 868849 w 7119498"/>
              <a:gd name="connsiteY1415" fmla="*/ 3213897 h 6857999"/>
              <a:gd name="connsiteX1416" fmla="*/ 860413 w 7119498"/>
              <a:gd name="connsiteY1416" fmla="*/ 3188591 h 6857999"/>
              <a:gd name="connsiteX1417" fmla="*/ 885720 w 7119498"/>
              <a:gd name="connsiteY1417" fmla="*/ 3163284 h 6857999"/>
              <a:gd name="connsiteX1418" fmla="*/ 851978 w 7119498"/>
              <a:gd name="connsiteY1418" fmla="*/ 3137978 h 6857999"/>
              <a:gd name="connsiteX1419" fmla="*/ 733882 w 7119498"/>
              <a:gd name="connsiteY1419" fmla="*/ 3239203 h 6857999"/>
              <a:gd name="connsiteX1420" fmla="*/ 717011 w 7119498"/>
              <a:gd name="connsiteY1420" fmla="*/ 3205461 h 6857999"/>
              <a:gd name="connsiteX1421" fmla="*/ 792930 w 7119498"/>
              <a:gd name="connsiteY1421" fmla="*/ 3112672 h 6857999"/>
              <a:gd name="connsiteX1422" fmla="*/ 792930 w 7119498"/>
              <a:gd name="connsiteY1422" fmla="*/ 3087365 h 6857999"/>
              <a:gd name="connsiteX1423" fmla="*/ 725447 w 7119498"/>
              <a:gd name="connsiteY1423" fmla="*/ 2994576 h 6857999"/>
              <a:gd name="connsiteX1424" fmla="*/ 691705 w 7119498"/>
              <a:gd name="connsiteY1424" fmla="*/ 3053624 h 6857999"/>
              <a:gd name="connsiteX1425" fmla="*/ 666399 w 7119498"/>
              <a:gd name="connsiteY1425" fmla="*/ 3062059 h 6857999"/>
              <a:gd name="connsiteX1426" fmla="*/ 632657 w 7119498"/>
              <a:gd name="connsiteY1426" fmla="*/ 3028317 h 6857999"/>
              <a:gd name="connsiteX1427" fmla="*/ 717011 w 7119498"/>
              <a:gd name="connsiteY1427" fmla="*/ 2901786 h 6857999"/>
              <a:gd name="connsiteX1428" fmla="*/ 792930 w 7119498"/>
              <a:gd name="connsiteY1428" fmla="*/ 2808996 h 6857999"/>
              <a:gd name="connsiteX1429" fmla="*/ 809801 w 7119498"/>
              <a:gd name="connsiteY1429" fmla="*/ 2834303 h 6857999"/>
              <a:gd name="connsiteX1430" fmla="*/ 919461 w 7119498"/>
              <a:gd name="connsiteY1430" fmla="*/ 2800561 h 6857999"/>
              <a:gd name="connsiteX1431" fmla="*/ 927897 w 7119498"/>
              <a:gd name="connsiteY1431" fmla="*/ 2884915 h 6857999"/>
              <a:gd name="connsiteX1432" fmla="*/ 877284 w 7119498"/>
              <a:gd name="connsiteY1432" fmla="*/ 2960834 h 6857999"/>
              <a:gd name="connsiteX1433" fmla="*/ 851978 w 7119498"/>
              <a:gd name="connsiteY1433" fmla="*/ 2927092 h 6857999"/>
              <a:gd name="connsiteX1434" fmla="*/ 885720 w 7119498"/>
              <a:gd name="connsiteY1434" fmla="*/ 2893351 h 6857999"/>
              <a:gd name="connsiteX1435" fmla="*/ 835107 w 7119498"/>
              <a:gd name="connsiteY1435" fmla="*/ 2817432 h 6857999"/>
              <a:gd name="connsiteX1436" fmla="*/ 970074 w 7119498"/>
              <a:gd name="connsiteY1436" fmla="*/ 2707771 h 6857999"/>
              <a:gd name="connsiteX1437" fmla="*/ 919461 w 7119498"/>
              <a:gd name="connsiteY1437" fmla="*/ 2800561 h 6857999"/>
              <a:gd name="connsiteX1438" fmla="*/ 6579631 w 7119498"/>
              <a:gd name="connsiteY1438" fmla="*/ 2699336 h 6857999"/>
              <a:gd name="connsiteX1439" fmla="*/ 6588067 w 7119498"/>
              <a:gd name="connsiteY1439" fmla="*/ 2690900 h 6857999"/>
              <a:gd name="connsiteX1440" fmla="*/ 6663985 w 7119498"/>
              <a:gd name="connsiteY1440" fmla="*/ 2817432 h 6857999"/>
              <a:gd name="connsiteX1441" fmla="*/ 6579631 w 7119498"/>
              <a:gd name="connsiteY1441" fmla="*/ 2699336 h 6857999"/>
              <a:gd name="connsiteX1442" fmla="*/ 447077 w 7119498"/>
              <a:gd name="connsiteY1442" fmla="*/ 2682465 h 6857999"/>
              <a:gd name="connsiteX1443" fmla="*/ 421771 w 7119498"/>
              <a:gd name="connsiteY1443" fmla="*/ 2674030 h 6857999"/>
              <a:gd name="connsiteX1444" fmla="*/ 202450 w 7119498"/>
              <a:gd name="connsiteY1444" fmla="*/ 2834303 h 6857999"/>
              <a:gd name="connsiteX1445" fmla="*/ 134967 w 7119498"/>
              <a:gd name="connsiteY1445" fmla="*/ 3424782 h 6857999"/>
              <a:gd name="connsiteX1446" fmla="*/ 185579 w 7119498"/>
              <a:gd name="connsiteY1446" fmla="*/ 3973085 h 6857999"/>
              <a:gd name="connsiteX1447" fmla="*/ 447077 w 7119498"/>
              <a:gd name="connsiteY1447" fmla="*/ 4183971 h 6857999"/>
              <a:gd name="connsiteX1448" fmla="*/ 396465 w 7119498"/>
              <a:gd name="connsiteY1448" fmla="*/ 4192406 h 6857999"/>
              <a:gd name="connsiteX1449" fmla="*/ 134967 w 7119498"/>
              <a:gd name="connsiteY1449" fmla="*/ 3795941 h 6857999"/>
              <a:gd name="connsiteX1450" fmla="*/ 118096 w 7119498"/>
              <a:gd name="connsiteY1450" fmla="*/ 3618797 h 6857999"/>
              <a:gd name="connsiteX1451" fmla="*/ 118096 w 7119498"/>
              <a:gd name="connsiteY1451" fmla="*/ 3230768 h 6857999"/>
              <a:gd name="connsiteX1452" fmla="*/ 396465 w 7119498"/>
              <a:gd name="connsiteY1452" fmla="*/ 2665594 h 6857999"/>
              <a:gd name="connsiteX1453" fmla="*/ 447077 w 7119498"/>
              <a:gd name="connsiteY1453" fmla="*/ 2682465 h 6857999"/>
              <a:gd name="connsiteX1454" fmla="*/ 6537454 w 7119498"/>
              <a:gd name="connsiteY1454" fmla="*/ 2682465 h 6857999"/>
              <a:gd name="connsiteX1455" fmla="*/ 6571196 w 7119498"/>
              <a:gd name="connsiteY1455" fmla="*/ 2775255 h 6857999"/>
              <a:gd name="connsiteX1456" fmla="*/ 6672421 w 7119498"/>
              <a:gd name="connsiteY1456" fmla="*/ 2851174 h 6857999"/>
              <a:gd name="connsiteX1457" fmla="*/ 6723033 w 7119498"/>
              <a:gd name="connsiteY1457" fmla="*/ 2825867 h 6857999"/>
              <a:gd name="connsiteX1458" fmla="*/ 6706162 w 7119498"/>
              <a:gd name="connsiteY1458" fmla="*/ 2800561 h 6857999"/>
              <a:gd name="connsiteX1459" fmla="*/ 6756775 w 7119498"/>
              <a:gd name="connsiteY1459" fmla="*/ 2749948 h 6857999"/>
              <a:gd name="connsiteX1460" fmla="*/ 6824258 w 7119498"/>
              <a:gd name="connsiteY1460" fmla="*/ 2825867 h 6857999"/>
              <a:gd name="connsiteX1461" fmla="*/ 6697727 w 7119498"/>
              <a:gd name="connsiteY1461" fmla="*/ 2910222 h 6857999"/>
              <a:gd name="connsiteX1462" fmla="*/ 6478406 w 7119498"/>
              <a:gd name="connsiteY1462" fmla="*/ 2699336 h 6857999"/>
              <a:gd name="connsiteX1463" fmla="*/ 6478406 w 7119498"/>
              <a:gd name="connsiteY1463" fmla="*/ 2648723 h 6857999"/>
              <a:gd name="connsiteX1464" fmla="*/ 6537454 w 7119498"/>
              <a:gd name="connsiteY1464" fmla="*/ 2682465 h 6857999"/>
              <a:gd name="connsiteX1465" fmla="*/ 6157860 w 7119498"/>
              <a:gd name="connsiteY1465" fmla="*/ 2581240 h 6857999"/>
              <a:gd name="connsiteX1466" fmla="*/ 6259085 w 7119498"/>
              <a:gd name="connsiteY1466" fmla="*/ 2665594 h 6857999"/>
              <a:gd name="connsiteX1467" fmla="*/ 6360310 w 7119498"/>
              <a:gd name="connsiteY1467" fmla="*/ 2690900 h 6857999"/>
              <a:gd name="connsiteX1468" fmla="*/ 6419358 w 7119498"/>
              <a:gd name="connsiteY1468" fmla="*/ 2817432 h 6857999"/>
              <a:gd name="connsiteX1469" fmla="*/ 6444664 w 7119498"/>
              <a:gd name="connsiteY1469" fmla="*/ 2834303 h 6857999"/>
              <a:gd name="connsiteX1470" fmla="*/ 6520583 w 7119498"/>
              <a:gd name="connsiteY1470" fmla="*/ 2918657 h 6857999"/>
              <a:gd name="connsiteX1471" fmla="*/ 6486841 w 7119498"/>
              <a:gd name="connsiteY1471" fmla="*/ 2986140 h 6857999"/>
              <a:gd name="connsiteX1472" fmla="*/ 6444664 w 7119498"/>
              <a:gd name="connsiteY1472" fmla="*/ 2986140 h 6857999"/>
              <a:gd name="connsiteX1473" fmla="*/ 6436229 w 7119498"/>
              <a:gd name="connsiteY1473" fmla="*/ 2960834 h 6857999"/>
              <a:gd name="connsiteX1474" fmla="*/ 6453100 w 7119498"/>
              <a:gd name="connsiteY1474" fmla="*/ 2927092 h 6857999"/>
              <a:gd name="connsiteX1475" fmla="*/ 6444664 w 7119498"/>
              <a:gd name="connsiteY1475" fmla="*/ 2901786 h 6857999"/>
              <a:gd name="connsiteX1476" fmla="*/ 6410923 w 7119498"/>
              <a:gd name="connsiteY1476" fmla="*/ 2893351 h 6857999"/>
              <a:gd name="connsiteX1477" fmla="*/ 6335004 w 7119498"/>
              <a:gd name="connsiteY1477" fmla="*/ 2969269 h 6857999"/>
              <a:gd name="connsiteX1478" fmla="*/ 6419358 w 7119498"/>
              <a:gd name="connsiteY1478" fmla="*/ 3087365 h 6857999"/>
              <a:gd name="connsiteX1479" fmla="*/ 6410923 w 7119498"/>
              <a:gd name="connsiteY1479" fmla="*/ 3121107 h 6857999"/>
              <a:gd name="connsiteX1480" fmla="*/ 6309698 w 7119498"/>
              <a:gd name="connsiteY1480" fmla="*/ 3045188 h 6857999"/>
              <a:gd name="connsiteX1481" fmla="*/ 6275956 w 7119498"/>
              <a:gd name="connsiteY1481" fmla="*/ 3045188 h 6857999"/>
              <a:gd name="connsiteX1482" fmla="*/ 6275956 w 7119498"/>
              <a:gd name="connsiteY1482" fmla="*/ 3104236 h 6857999"/>
              <a:gd name="connsiteX1483" fmla="*/ 6233779 w 7119498"/>
              <a:gd name="connsiteY1483" fmla="*/ 3112672 h 6857999"/>
              <a:gd name="connsiteX1484" fmla="*/ 6216908 w 7119498"/>
              <a:gd name="connsiteY1484" fmla="*/ 3062059 h 6857999"/>
              <a:gd name="connsiteX1485" fmla="*/ 6284391 w 7119498"/>
              <a:gd name="connsiteY1485" fmla="*/ 2977705 h 6857999"/>
              <a:gd name="connsiteX1486" fmla="*/ 6377181 w 7119498"/>
              <a:gd name="connsiteY1486" fmla="*/ 2800561 h 6857999"/>
              <a:gd name="connsiteX1487" fmla="*/ 6301262 w 7119498"/>
              <a:gd name="connsiteY1487" fmla="*/ 2733078 h 6857999"/>
              <a:gd name="connsiteX1488" fmla="*/ 6242214 w 7119498"/>
              <a:gd name="connsiteY1488" fmla="*/ 2766819 h 6857999"/>
              <a:gd name="connsiteX1489" fmla="*/ 6275956 w 7119498"/>
              <a:gd name="connsiteY1489" fmla="*/ 2817432 h 6857999"/>
              <a:gd name="connsiteX1490" fmla="*/ 6233779 w 7119498"/>
              <a:gd name="connsiteY1490" fmla="*/ 2859609 h 6857999"/>
              <a:gd name="connsiteX1491" fmla="*/ 6191602 w 7119498"/>
              <a:gd name="connsiteY1491" fmla="*/ 2800561 h 6857999"/>
              <a:gd name="connsiteX1492" fmla="*/ 6208472 w 7119498"/>
              <a:gd name="connsiteY1492" fmla="*/ 2716207 h 6857999"/>
              <a:gd name="connsiteX1493" fmla="*/ 6140989 w 7119498"/>
              <a:gd name="connsiteY1493" fmla="*/ 2581240 h 6857999"/>
              <a:gd name="connsiteX1494" fmla="*/ 6157860 w 7119498"/>
              <a:gd name="connsiteY1494" fmla="*/ 2581240 h 6857999"/>
              <a:gd name="connsiteX1495" fmla="*/ 548303 w 7119498"/>
              <a:gd name="connsiteY1495" fmla="*/ 2631853 h 6857999"/>
              <a:gd name="connsiteX1496" fmla="*/ 506125 w 7119498"/>
              <a:gd name="connsiteY1496" fmla="*/ 2674030 h 6857999"/>
              <a:gd name="connsiteX1497" fmla="*/ 404900 w 7119498"/>
              <a:gd name="connsiteY1497" fmla="*/ 2623417 h 6857999"/>
              <a:gd name="connsiteX1498" fmla="*/ 295240 w 7119498"/>
              <a:gd name="connsiteY1498" fmla="*/ 2657159 h 6857999"/>
              <a:gd name="connsiteX1499" fmla="*/ 92790 w 7119498"/>
              <a:gd name="connsiteY1499" fmla="*/ 3180155 h 6857999"/>
              <a:gd name="connsiteX1500" fmla="*/ 75919 w 7119498"/>
              <a:gd name="connsiteY1500" fmla="*/ 3399476 h 6857999"/>
              <a:gd name="connsiteX1501" fmla="*/ 84354 w 7119498"/>
              <a:gd name="connsiteY1501" fmla="*/ 3551314 h 6857999"/>
              <a:gd name="connsiteX1502" fmla="*/ 194015 w 7119498"/>
              <a:gd name="connsiteY1502" fmla="*/ 4108052 h 6857999"/>
              <a:gd name="connsiteX1503" fmla="*/ 396465 w 7119498"/>
              <a:gd name="connsiteY1503" fmla="*/ 4234583 h 6857999"/>
              <a:gd name="connsiteX1504" fmla="*/ 506125 w 7119498"/>
              <a:gd name="connsiteY1504" fmla="*/ 4192406 h 6857999"/>
              <a:gd name="connsiteX1505" fmla="*/ 548303 w 7119498"/>
              <a:gd name="connsiteY1505" fmla="*/ 4217712 h 6857999"/>
              <a:gd name="connsiteX1506" fmla="*/ 362723 w 7119498"/>
              <a:gd name="connsiteY1506" fmla="*/ 4302067 h 6857999"/>
              <a:gd name="connsiteX1507" fmla="*/ 84354 w 7119498"/>
              <a:gd name="connsiteY1507" fmla="*/ 4074310 h 6857999"/>
              <a:gd name="connsiteX1508" fmla="*/ 8435 w 7119498"/>
              <a:gd name="connsiteY1508" fmla="*/ 3585055 h 6857999"/>
              <a:gd name="connsiteX1509" fmla="*/ 0 w 7119498"/>
              <a:gd name="connsiteY1509" fmla="*/ 3424782 h 6857999"/>
              <a:gd name="connsiteX1510" fmla="*/ 8435 w 7119498"/>
              <a:gd name="connsiteY1510" fmla="*/ 3272945 h 6857999"/>
              <a:gd name="connsiteX1511" fmla="*/ 33742 w 7119498"/>
              <a:gd name="connsiteY1511" fmla="*/ 3036753 h 6857999"/>
              <a:gd name="connsiteX1512" fmla="*/ 379594 w 7119498"/>
              <a:gd name="connsiteY1512" fmla="*/ 2564369 h 6857999"/>
              <a:gd name="connsiteX1513" fmla="*/ 548303 w 7119498"/>
              <a:gd name="connsiteY1513" fmla="*/ 2631853 h 6857999"/>
              <a:gd name="connsiteX1514" fmla="*/ 7077321 w 7119498"/>
              <a:gd name="connsiteY1514" fmla="*/ 3011447 h 6857999"/>
              <a:gd name="connsiteX1515" fmla="*/ 7094192 w 7119498"/>
              <a:gd name="connsiteY1515" fmla="*/ 3213897 h 6857999"/>
              <a:gd name="connsiteX1516" fmla="*/ 7119498 w 7119498"/>
              <a:gd name="connsiteY1516" fmla="*/ 3374170 h 6857999"/>
              <a:gd name="connsiteX1517" fmla="*/ 7085757 w 7119498"/>
              <a:gd name="connsiteY1517" fmla="*/ 3391041 h 6857999"/>
              <a:gd name="connsiteX1518" fmla="*/ 7119498 w 7119498"/>
              <a:gd name="connsiteY1518" fmla="*/ 3416347 h 6857999"/>
              <a:gd name="connsiteX1519" fmla="*/ 7085757 w 7119498"/>
              <a:gd name="connsiteY1519" fmla="*/ 3450089 h 6857999"/>
              <a:gd name="connsiteX1520" fmla="*/ 7119498 w 7119498"/>
              <a:gd name="connsiteY1520" fmla="*/ 3492266 h 6857999"/>
              <a:gd name="connsiteX1521" fmla="*/ 7085757 w 7119498"/>
              <a:gd name="connsiteY1521" fmla="*/ 3745329 h 6857999"/>
              <a:gd name="connsiteX1522" fmla="*/ 7077321 w 7119498"/>
              <a:gd name="connsiteY1522" fmla="*/ 3888731 h 6857999"/>
              <a:gd name="connsiteX1523" fmla="*/ 7060450 w 7119498"/>
              <a:gd name="connsiteY1523" fmla="*/ 3930908 h 6857999"/>
              <a:gd name="connsiteX1524" fmla="*/ 6697727 w 7119498"/>
              <a:gd name="connsiteY1524" fmla="*/ 4445469 h 6857999"/>
              <a:gd name="connsiteX1525" fmla="*/ 6545889 w 7119498"/>
              <a:gd name="connsiteY1525" fmla="*/ 4361115 h 6857999"/>
              <a:gd name="connsiteX1526" fmla="*/ 6588067 w 7119498"/>
              <a:gd name="connsiteY1526" fmla="*/ 4327373 h 6857999"/>
              <a:gd name="connsiteX1527" fmla="*/ 6714598 w 7119498"/>
              <a:gd name="connsiteY1527" fmla="*/ 4369550 h 6857999"/>
              <a:gd name="connsiteX1528" fmla="*/ 7018273 w 7119498"/>
              <a:gd name="connsiteY1528" fmla="*/ 3787506 h 6857999"/>
              <a:gd name="connsiteX1529" fmla="*/ 7035144 w 7119498"/>
              <a:gd name="connsiteY1529" fmla="*/ 3635668 h 6857999"/>
              <a:gd name="connsiteX1530" fmla="*/ 7035144 w 7119498"/>
              <a:gd name="connsiteY1530" fmla="*/ 3475395 h 6857999"/>
              <a:gd name="connsiteX1531" fmla="*/ 7001402 w 7119498"/>
              <a:gd name="connsiteY1531" fmla="*/ 3458524 h 6857999"/>
              <a:gd name="connsiteX1532" fmla="*/ 7001402 w 7119498"/>
              <a:gd name="connsiteY1532" fmla="*/ 3660974 h 6857999"/>
              <a:gd name="connsiteX1533" fmla="*/ 6976096 w 7119498"/>
              <a:gd name="connsiteY1533" fmla="*/ 3711587 h 6857999"/>
              <a:gd name="connsiteX1534" fmla="*/ 6992967 w 7119498"/>
              <a:gd name="connsiteY1534" fmla="*/ 3736893 h 6857999"/>
              <a:gd name="connsiteX1535" fmla="*/ 6976096 w 7119498"/>
              <a:gd name="connsiteY1535" fmla="*/ 3812812 h 6857999"/>
              <a:gd name="connsiteX1536" fmla="*/ 6714598 w 7119498"/>
              <a:gd name="connsiteY1536" fmla="*/ 4335808 h 6857999"/>
              <a:gd name="connsiteX1537" fmla="*/ 6655550 w 7119498"/>
              <a:gd name="connsiteY1537" fmla="*/ 4310502 h 6857999"/>
              <a:gd name="connsiteX1538" fmla="*/ 6706162 w 7119498"/>
              <a:gd name="connsiteY1538" fmla="*/ 4327373 h 6857999"/>
              <a:gd name="connsiteX1539" fmla="*/ 6883306 w 7119498"/>
              <a:gd name="connsiteY1539" fmla="*/ 4167100 h 6857999"/>
              <a:gd name="connsiteX1540" fmla="*/ 6933919 w 7119498"/>
              <a:gd name="connsiteY1540" fmla="*/ 3964650 h 6857999"/>
              <a:gd name="connsiteX1541" fmla="*/ 6959225 w 7119498"/>
              <a:gd name="connsiteY1541" fmla="*/ 3812812 h 6857999"/>
              <a:gd name="connsiteX1542" fmla="*/ 6976096 w 7119498"/>
              <a:gd name="connsiteY1542" fmla="*/ 3652539 h 6857999"/>
              <a:gd name="connsiteX1543" fmla="*/ 6984531 w 7119498"/>
              <a:gd name="connsiteY1543" fmla="*/ 3500701 h 6857999"/>
              <a:gd name="connsiteX1544" fmla="*/ 7018273 w 7119498"/>
              <a:gd name="connsiteY1544" fmla="*/ 3450089 h 6857999"/>
              <a:gd name="connsiteX1545" fmla="*/ 6984531 w 7119498"/>
              <a:gd name="connsiteY1545" fmla="*/ 3391041 h 6857999"/>
              <a:gd name="connsiteX1546" fmla="*/ 6976096 w 7119498"/>
              <a:gd name="connsiteY1546" fmla="*/ 3256074 h 6857999"/>
              <a:gd name="connsiteX1547" fmla="*/ 6731469 w 7119498"/>
              <a:gd name="connsiteY1547" fmla="*/ 2539063 h 6857999"/>
              <a:gd name="connsiteX1548" fmla="*/ 6672421 w 7119498"/>
              <a:gd name="connsiteY1548" fmla="*/ 2547498 h 6857999"/>
              <a:gd name="connsiteX1549" fmla="*/ 6655550 w 7119498"/>
              <a:gd name="connsiteY1549" fmla="*/ 2547498 h 6857999"/>
              <a:gd name="connsiteX1550" fmla="*/ 6706162 w 7119498"/>
              <a:gd name="connsiteY1550" fmla="*/ 2522192 h 6857999"/>
              <a:gd name="connsiteX1551" fmla="*/ 6976096 w 7119498"/>
              <a:gd name="connsiteY1551" fmla="*/ 3045188 h 6857999"/>
              <a:gd name="connsiteX1552" fmla="*/ 6992967 w 7119498"/>
              <a:gd name="connsiteY1552" fmla="*/ 3112672 h 6857999"/>
              <a:gd name="connsiteX1553" fmla="*/ 6976096 w 7119498"/>
              <a:gd name="connsiteY1553" fmla="*/ 3146413 h 6857999"/>
              <a:gd name="connsiteX1554" fmla="*/ 7001402 w 7119498"/>
              <a:gd name="connsiteY1554" fmla="*/ 3197026 h 6857999"/>
              <a:gd name="connsiteX1555" fmla="*/ 7001402 w 7119498"/>
              <a:gd name="connsiteY1555" fmla="*/ 3382605 h 6857999"/>
              <a:gd name="connsiteX1556" fmla="*/ 7035144 w 7119498"/>
              <a:gd name="connsiteY1556" fmla="*/ 3399476 h 6857999"/>
              <a:gd name="connsiteX1557" fmla="*/ 7035144 w 7119498"/>
              <a:gd name="connsiteY1557" fmla="*/ 3213897 h 6857999"/>
              <a:gd name="connsiteX1558" fmla="*/ 6714598 w 7119498"/>
              <a:gd name="connsiteY1558" fmla="*/ 2488450 h 6857999"/>
              <a:gd name="connsiteX1559" fmla="*/ 6588067 w 7119498"/>
              <a:gd name="connsiteY1559" fmla="*/ 2530627 h 6857999"/>
              <a:gd name="connsiteX1560" fmla="*/ 6545889 w 7119498"/>
              <a:gd name="connsiteY1560" fmla="*/ 2505321 h 6857999"/>
              <a:gd name="connsiteX1561" fmla="*/ 6697727 w 7119498"/>
              <a:gd name="connsiteY1561" fmla="*/ 2412531 h 6857999"/>
              <a:gd name="connsiteX1562" fmla="*/ 7077321 w 7119498"/>
              <a:gd name="connsiteY1562" fmla="*/ 3011447 h 6857999"/>
              <a:gd name="connsiteX1563" fmla="*/ 413336 w 7119498"/>
              <a:gd name="connsiteY1563" fmla="*/ 2420967 h 6857999"/>
              <a:gd name="connsiteX1564" fmla="*/ 269934 w 7119498"/>
              <a:gd name="connsiteY1564" fmla="*/ 2547498 h 6857999"/>
              <a:gd name="connsiteX1565" fmla="*/ 261498 w 7119498"/>
              <a:gd name="connsiteY1565" fmla="*/ 2530627 h 6857999"/>
              <a:gd name="connsiteX1566" fmla="*/ 371159 w 7119498"/>
              <a:gd name="connsiteY1566" fmla="*/ 2404096 h 6857999"/>
              <a:gd name="connsiteX1567" fmla="*/ 413336 w 7119498"/>
              <a:gd name="connsiteY1567" fmla="*/ 2420967 h 6857999"/>
              <a:gd name="connsiteX1568" fmla="*/ 565173 w 7119498"/>
              <a:gd name="connsiteY1568" fmla="*/ 2353484 h 6857999"/>
              <a:gd name="connsiteX1569" fmla="*/ 548303 w 7119498"/>
              <a:gd name="connsiteY1569" fmla="*/ 2370354 h 6857999"/>
              <a:gd name="connsiteX1570" fmla="*/ 514561 w 7119498"/>
              <a:gd name="connsiteY1570" fmla="*/ 2328177 h 6857999"/>
              <a:gd name="connsiteX1571" fmla="*/ 556738 w 7119498"/>
              <a:gd name="connsiteY1571" fmla="*/ 2311306 h 6857999"/>
              <a:gd name="connsiteX1572" fmla="*/ 565173 w 7119498"/>
              <a:gd name="connsiteY1572" fmla="*/ 2353484 h 6857999"/>
              <a:gd name="connsiteX1573" fmla="*/ 531432 w 7119498"/>
              <a:gd name="connsiteY1573" fmla="*/ 2446273 h 6857999"/>
              <a:gd name="connsiteX1574" fmla="*/ 480819 w 7119498"/>
              <a:gd name="connsiteY1574" fmla="*/ 2539063 h 6857999"/>
              <a:gd name="connsiteX1575" fmla="*/ 430207 w 7119498"/>
              <a:gd name="connsiteY1575" fmla="*/ 2522192 h 6857999"/>
              <a:gd name="connsiteX1576" fmla="*/ 396465 w 7119498"/>
              <a:gd name="connsiteY1576" fmla="*/ 2480015 h 6857999"/>
              <a:gd name="connsiteX1577" fmla="*/ 455513 w 7119498"/>
              <a:gd name="connsiteY1577" fmla="*/ 2446273 h 6857999"/>
              <a:gd name="connsiteX1578" fmla="*/ 455513 w 7119498"/>
              <a:gd name="connsiteY1578" fmla="*/ 2412531 h 6857999"/>
              <a:gd name="connsiteX1579" fmla="*/ 371159 w 7119498"/>
              <a:gd name="connsiteY1579" fmla="*/ 2370354 h 6857999"/>
              <a:gd name="connsiteX1580" fmla="*/ 219321 w 7119498"/>
              <a:gd name="connsiteY1580" fmla="*/ 2564369 h 6857999"/>
              <a:gd name="connsiteX1581" fmla="*/ 160273 w 7119498"/>
              <a:gd name="connsiteY1581" fmla="*/ 2606546 h 6857999"/>
              <a:gd name="connsiteX1582" fmla="*/ 160273 w 7119498"/>
              <a:gd name="connsiteY1582" fmla="*/ 2488450 h 6857999"/>
              <a:gd name="connsiteX1583" fmla="*/ 371159 w 7119498"/>
              <a:gd name="connsiteY1583" fmla="*/ 2302871 h 6857999"/>
              <a:gd name="connsiteX1584" fmla="*/ 531432 w 7119498"/>
              <a:gd name="connsiteY1584" fmla="*/ 2446273 h 6857999"/>
              <a:gd name="connsiteX1585" fmla="*/ 607351 w 7119498"/>
              <a:gd name="connsiteY1585" fmla="*/ 2336613 h 6857999"/>
              <a:gd name="connsiteX1586" fmla="*/ 556738 w 7119498"/>
              <a:gd name="connsiteY1586" fmla="*/ 2404096 h 6857999"/>
              <a:gd name="connsiteX1587" fmla="*/ 607351 w 7119498"/>
              <a:gd name="connsiteY1587" fmla="*/ 2294436 h 6857999"/>
              <a:gd name="connsiteX1588" fmla="*/ 607351 w 7119498"/>
              <a:gd name="connsiteY1588" fmla="*/ 2336613 h 6857999"/>
              <a:gd name="connsiteX1589" fmla="*/ 6731469 w 7119498"/>
              <a:gd name="connsiteY1589" fmla="*/ 2260694 h 6857999"/>
              <a:gd name="connsiteX1590" fmla="*/ 6849565 w 7119498"/>
              <a:gd name="connsiteY1590" fmla="*/ 2387225 h 6857999"/>
              <a:gd name="connsiteX1591" fmla="*/ 6841129 w 7119498"/>
              <a:gd name="connsiteY1591" fmla="*/ 2420967 h 6857999"/>
              <a:gd name="connsiteX1592" fmla="*/ 6815823 w 7119498"/>
              <a:gd name="connsiteY1592" fmla="*/ 2420967 h 6857999"/>
              <a:gd name="connsiteX1593" fmla="*/ 6756775 w 7119498"/>
              <a:gd name="connsiteY1593" fmla="*/ 2302871 h 6857999"/>
              <a:gd name="connsiteX1594" fmla="*/ 6689292 w 7119498"/>
              <a:gd name="connsiteY1594" fmla="*/ 2277565 h 6857999"/>
              <a:gd name="connsiteX1595" fmla="*/ 6689292 w 7119498"/>
              <a:gd name="connsiteY1595" fmla="*/ 2260694 h 6857999"/>
              <a:gd name="connsiteX1596" fmla="*/ 6731469 w 7119498"/>
              <a:gd name="connsiteY1596" fmla="*/ 2260694 h 6857999"/>
              <a:gd name="connsiteX1597" fmla="*/ 388030 w 7119498"/>
              <a:gd name="connsiteY1597" fmla="*/ 2269129 h 6857999"/>
              <a:gd name="connsiteX1598" fmla="*/ 345852 w 7119498"/>
              <a:gd name="connsiteY1598" fmla="*/ 2269129 h 6857999"/>
              <a:gd name="connsiteX1599" fmla="*/ 362723 w 7119498"/>
              <a:gd name="connsiteY1599" fmla="*/ 2235388 h 6857999"/>
              <a:gd name="connsiteX1600" fmla="*/ 388030 w 7119498"/>
              <a:gd name="connsiteY1600" fmla="*/ 2269129 h 6857999"/>
              <a:gd name="connsiteX1601" fmla="*/ 700140 w 7119498"/>
              <a:gd name="connsiteY1601" fmla="*/ 2319742 h 6857999"/>
              <a:gd name="connsiteX1602" fmla="*/ 565173 w 7119498"/>
              <a:gd name="connsiteY1602" fmla="*/ 2505321 h 6857999"/>
              <a:gd name="connsiteX1603" fmla="*/ 556738 w 7119498"/>
              <a:gd name="connsiteY1603" fmla="*/ 2480015 h 6857999"/>
              <a:gd name="connsiteX1604" fmla="*/ 641092 w 7119498"/>
              <a:gd name="connsiteY1604" fmla="*/ 2336613 h 6857999"/>
              <a:gd name="connsiteX1605" fmla="*/ 641092 w 7119498"/>
              <a:gd name="connsiteY1605" fmla="*/ 2286000 h 6857999"/>
              <a:gd name="connsiteX1606" fmla="*/ 657963 w 7119498"/>
              <a:gd name="connsiteY1606" fmla="*/ 2226952 h 6857999"/>
              <a:gd name="connsiteX1607" fmla="*/ 700140 w 7119498"/>
              <a:gd name="connsiteY1607" fmla="*/ 2319742 h 6857999"/>
              <a:gd name="connsiteX1608" fmla="*/ 6529019 w 7119498"/>
              <a:gd name="connsiteY1608" fmla="*/ 2260694 h 6857999"/>
              <a:gd name="connsiteX1609" fmla="*/ 6495277 w 7119498"/>
              <a:gd name="connsiteY1609" fmla="*/ 2210081 h 6857999"/>
              <a:gd name="connsiteX1610" fmla="*/ 6545889 w 7119498"/>
              <a:gd name="connsiteY1610" fmla="*/ 2210081 h 6857999"/>
              <a:gd name="connsiteX1611" fmla="*/ 6529019 w 7119498"/>
              <a:gd name="connsiteY1611" fmla="*/ 2260694 h 6857999"/>
              <a:gd name="connsiteX1612" fmla="*/ 6950790 w 7119498"/>
              <a:gd name="connsiteY1612" fmla="*/ 2370354 h 6857999"/>
              <a:gd name="connsiteX1613" fmla="*/ 6942354 w 7119498"/>
              <a:gd name="connsiteY1613" fmla="*/ 2496886 h 6857999"/>
              <a:gd name="connsiteX1614" fmla="*/ 6874871 w 7119498"/>
              <a:gd name="connsiteY1614" fmla="*/ 2446273 h 6857999"/>
              <a:gd name="connsiteX1615" fmla="*/ 6714598 w 7119498"/>
              <a:gd name="connsiteY1615" fmla="*/ 2226952 h 6857999"/>
              <a:gd name="connsiteX1616" fmla="*/ 6638679 w 7119498"/>
              <a:gd name="connsiteY1616" fmla="*/ 2269129 h 6857999"/>
              <a:gd name="connsiteX1617" fmla="*/ 6663985 w 7119498"/>
              <a:gd name="connsiteY1617" fmla="*/ 2328177 h 6857999"/>
              <a:gd name="connsiteX1618" fmla="*/ 6613373 w 7119498"/>
              <a:gd name="connsiteY1618" fmla="*/ 2370354 h 6857999"/>
              <a:gd name="connsiteX1619" fmla="*/ 6554325 w 7119498"/>
              <a:gd name="connsiteY1619" fmla="*/ 2302871 h 6857999"/>
              <a:gd name="connsiteX1620" fmla="*/ 6731469 w 7119498"/>
              <a:gd name="connsiteY1620" fmla="*/ 2176340 h 6857999"/>
              <a:gd name="connsiteX1621" fmla="*/ 6950790 w 7119498"/>
              <a:gd name="connsiteY1621" fmla="*/ 2370354 h 6857999"/>
              <a:gd name="connsiteX1622" fmla="*/ 6461535 w 7119498"/>
              <a:gd name="connsiteY1622" fmla="*/ 2235388 h 6857999"/>
              <a:gd name="connsiteX1623" fmla="*/ 6503712 w 7119498"/>
              <a:gd name="connsiteY1623" fmla="*/ 2319742 h 6857999"/>
              <a:gd name="connsiteX1624" fmla="*/ 6436229 w 7119498"/>
              <a:gd name="connsiteY1624" fmla="*/ 2218517 h 6857999"/>
              <a:gd name="connsiteX1625" fmla="*/ 6461535 w 7119498"/>
              <a:gd name="connsiteY1625" fmla="*/ 2167904 h 6857999"/>
              <a:gd name="connsiteX1626" fmla="*/ 6461535 w 7119498"/>
              <a:gd name="connsiteY1626" fmla="*/ 2235388 h 6857999"/>
              <a:gd name="connsiteX1627" fmla="*/ 328982 w 7119498"/>
              <a:gd name="connsiteY1627" fmla="*/ 2193210 h 6857999"/>
              <a:gd name="connsiteX1628" fmla="*/ 244627 w 7119498"/>
              <a:gd name="connsiteY1628" fmla="*/ 2311306 h 6857999"/>
              <a:gd name="connsiteX1629" fmla="*/ 236192 w 7119498"/>
              <a:gd name="connsiteY1629" fmla="*/ 2286000 h 6857999"/>
              <a:gd name="connsiteX1630" fmla="*/ 320546 w 7119498"/>
              <a:gd name="connsiteY1630" fmla="*/ 2167904 h 6857999"/>
              <a:gd name="connsiteX1631" fmla="*/ 328982 w 7119498"/>
              <a:gd name="connsiteY1631" fmla="*/ 2193210 h 6857999"/>
              <a:gd name="connsiteX1632" fmla="*/ 6756775 w 7119498"/>
              <a:gd name="connsiteY1632" fmla="*/ 2134162 h 6857999"/>
              <a:gd name="connsiteX1633" fmla="*/ 6731469 w 7119498"/>
              <a:gd name="connsiteY1633" fmla="*/ 2134162 h 6857999"/>
              <a:gd name="connsiteX1634" fmla="*/ 6748340 w 7119498"/>
              <a:gd name="connsiteY1634" fmla="*/ 2117292 h 6857999"/>
              <a:gd name="connsiteX1635" fmla="*/ 6756775 w 7119498"/>
              <a:gd name="connsiteY1635" fmla="*/ 2134162 h 6857999"/>
              <a:gd name="connsiteX1636" fmla="*/ 6436229 w 7119498"/>
              <a:gd name="connsiteY1636" fmla="*/ 2134162 h 6857999"/>
              <a:gd name="connsiteX1637" fmla="*/ 6402487 w 7119498"/>
              <a:gd name="connsiteY1637" fmla="*/ 2218517 h 6857999"/>
              <a:gd name="connsiteX1638" fmla="*/ 6529019 w 7119498"/>
              <a:gd name="connsiteY1638" fmla="*/ 2353484 h 6857999"/>
              <a:gd name="connsiteX1639" fmla="*/ 6545889 w 7119498"/>
              <a:gd name="connsiteY1639" fmla="*/ 2387225 h 6857999"/>
              <a:gd name="connsiteX1640" fmla="*/ 6486841 w 7119498"/>
              <a:gd name="connsiteY1640" fmla="*/ 2387225 h 6857999"/>
              <a:gd name="connsiteX1641" fmla="*/ 6343439 w 7119498"/>
              <a:gd name="connsiteY1641" fmla="*/ 2235388 h 6857999"/>
              <a:gd name="connsiteX1642" fmla="*/ 6427793 w 7119498"/>
              <a:gd name="connsiteY1642" fmla="*/ 2108856 h 6857999"/>
              <a:gd name="connsiteX1643" fmla="*/ 6436229 w 7119498"/>
              <a:gd name="connsiteY1643" fmla="*/ 2134162 h 6857999"/>
              <a:gd name="connsiteX1644" fmla="*/ 6832694 w 7119498"/>
              <a:gd name="connsiteY1644" fmla="*/ 2159469 h 6857999"/>
              <a:gd name="connsiteX1645" fmla="*/ 6798952 w 7119498"/>
              <a:gd name="connsiteY1645" fmla="*/ 2159469 h 6857999"/>
              <a:gd name="connsiteX1646" fmla="*/ 6756775 w 7119498"/>
              <a:gd name="connsiteY1646" fmla="*/ 2075114 h 6857999"/>
              <a:gd name="connsiteX1647" fmla="*/ 6773646 w 7119498"/>
              <a:gd name="connsiteY1647" fmla="*/ 2032937 h 6857999"/>
              <a:gd name="connsiteX1648" fmla="*/ 6832694 w 7119498"/>
              <a:gd name="connsiteY1648" fmla="*/ 2159469 h 6857999"/>
              <a:gd name="connsiteX1649" fmla="*/ 995380 w 7119498"/>
              <a:gd name="connsiteY1649" fmla="*/ 2066679 h 6857999"/>
              <a:gd name="connsiteX1650" fmla="*/ 1020686 w 7119498"/>
              <a:gd name="connsiteY1650" fmla="*/ 2032937 h 6857999"/>
              <a:gd name="connsiteX1651" fmla="*/ 995380 w 7119498"/>
              <a:gd name="connsiteY1651" fmla="*/ 2066679 h 6857999"/>
              <a:gd name="connsiteX1652" fmla="*/ 472384 w 7119498"/>
              <a:gd name="connsiteY1652" fmla="*/ 2083550 h 6857999"/>
              <a:gd name="connsiteX1653" fmla="*/ 497690 w 7119498"/>
              <a:gd name="connsiteY1653" fmla="*/ 2151033 h 6857999"/>
              <a:gd name="connsiteX1654" fmla="*/ 489255 w 7119498"/>
              <a:gd name="connsiteY1654" fmla="*/ 2167904 h 6857999"/>
              <a:gd name="connsiteX1655" fmla="*/ 438642 w 7119498"/>
              <a:gd name="connsiteY1655" fmla="*/ 2091985 h 6857999"/>
              <a:gd name="connsiteX1656" fmla="*/ 489255 w 7119498"/>
              <a:gd name="connsiteY1656" fmla="*/ 2007631 h 6857999"/>
              <a:gd name="connsiteX1657" fmla="*/ 472384 w 7119498"/>
              <a:gd name="connsiteY1657" fmla="*/ 2083550 h 6857999"/>
              <a:gd name="connsiteX1658" fmla="*/ 784494 w 7119498"/>
              <a:gd name="connsiteY1658" fmla="*/ 2066679 h 6857999"/>
              <a:gd name="connsiteX1659" fmla="*/ 792930 w 7119498"/>
              <a:gd name="connsiteY1659" fmla="*/ 2167904 h 6857999"/>
              <a:gd name="connsiteX1660" fmla="*/ 843542 w 7119498"/>
              <a:gd name="connsiteY1660" fmla="*/ 2226952 h 6857999"/>
              <a:gd name="connsiteX1661" fmla="*/ 902590 w 7119498"/>
              <a:gd name="connsiteY1661" fmla="*/ 2378790 h 6857999"/>
              <a:gd name="connsiteX1662" fmla="*/ 615786 w 7119498"/>
              <a:gd name="connsiteY1662" fmla="*/ 2623417 h 6857999"/>
              <a:gd name="connsiteX1663" fmla="*/ 455513 w 7119498"/>
              <a:gd name="connsiteY1663" fmla="*/ 2724642 h 6857999"/>
              <a:gd name="connsiteX1664" fmla="*/ 404900 w 7119498"/>
              <a:gd name="connsiteY1664" fmla="*/ 2707771 h 6857999"/>
              <a:gd name="connsiteX1665" fmla="*/ 447077 w 7119498"/>
              <a:gd name="connsiteY1665" fmla="*/ 2716207 h 6857999"/>
              <a:gd name="connsiteX1666" fmla="*/ 590480 w 7119498"/>
              <a:gd name="connsiteY1666" fmla="*/ 2640288 h 6857999"/>
              <a:gd name="connsiteX1667" fmla="*/ 615786 w 7119498"/>
              <a:gd name="connsiteY1667" fmla="*/ 2598111 h 6857999"/>
              <a:gd name="connsiteX1668" fmla="*/ 885720 w 7119498"/>
              <a:gd name="connsiteY1668" fmla="*/ 2387225 h 6857999"/>
              <a:gd name="connsiteX1669" fmla="*/ 767624 w 7119498"/>
              <a:gd name="connsiteY1669" fmla="*/ 2176340 h 6857999"/>
              <a:gd name="connsiteX1670" fmla="*/ 784494 w 7119498"/>
              <a:gd name="connsiteY1670" fmla="*/ 2108856 h 6857999"/>
              <a:gd name="connsiteX1671" fmla="*/ 691705 w 7119498"/>
              <a:gd name="connsiteY1671" fmla="*/ 1957019 h 6857999"/>
              <a:gd name="connsiteX1672" fmla="*/ 666399 w 7119498"/>
              <a:gd name="connsiteY1672" fmla="*/ 1931712 h 6857999"/>
              <a:gd name="connsiteX1673" fmla="*/ 784494 w 7119498"/>
              <a:gd name="connsiteY1673" fmla="*/ 2066679 h 6857999"/>
              <a:gd name="connsiteX1674" fmla="*/ 463948 w 7119498"/>
              <a:gd name="connsiteY1674" fmla="*/ 1957019 h 6857999"/>
              <a:gd name="connsiteX1675" fmla="*/ 413336 w 7119498"/>
              <a:gd name="connsiteY1675" fmla="*/ 2091985 h 6857999"/>
              <a:gd name="connsiteX1676" fmla="*/ 506125 w 7119498"/>
              <a:gd name="connsiteY1676" fmla="*/ 2210081 h 6857999"/>
              <a:gd name="connsiteX1677" fmla="*/ 539867 w 7119498"/>
              <a:gd name="connsiteY1677" fmla="*/ 2210081 h 6857999"/>
              <a:gd name="connsiteX1678" fmla="*/ 573609 w 7119498"/>
              <a:gd name="connsiteY1678" fmla="*/ 2108856 h 6857999"/>
              <a:gd name="connsiteX1679" fmla="*/ 632657 w 7119498"/>
              <a:gd name="connsiteY1679" fmla="*/ 2176340 h 6857999"/>
              <a:gd name="connsiteX1680" fmla="*/ 506125 w 7119498"/>
              <a:gd name="connsiteY1680" fmla="*/ 2286000 h 6857999"/>
              <a:gd name="connsiteX1681" fmla="*/ 328982 w 7119498"/>
              <a:gd name="connsiteY1681" fmla="*/ 2066679 h 6857999"/>
              <a:gd name="connsiteX1682" fmla="*/ 438642 w 7119498"/>
              <a:gd name="connsiteY1682" fmla="*/ 1889535 h 6857999"/>
              <a:gd name="connsiteX1683" fmla="*/ 463948 w 7119498"/>
              <a:gd name="connsiteY1683" fmla="*/ 1957019 h 6857999"/>
              <a:gd name="connsiteX1684" fmla="*/ 6647114 w 7119498"/>
              <a:gd name="connsiteY1684" fmla="*/ 1965454 h 6857999"/>
              <a:gd name="connsiteX1685" fmla="*/ 6604937 w 7119498"/>
              <a:gd name="connsiteY1685" fmla="*/ 2058244 h 6857999"/>
              <a:gd name="connsiteX1686" fmla="*/ 6588067 w 7119498"/>
              <a:gd name="connsiteY1686" fmla="*/ 2041373 h 6857999"/>
              <a:gd name="connsiteX1687" fmla="*/ 6630244 w 7119498"/>
              <a:gd name="connsiteY1687" fmla="*/ 1965454 h 6857999"/>
              <a:gd name="connsiteX1688" fmla="*/ 6588067 w 7119498"/>
              <a:gd name="connsiteY1688" fmla="*/ 1864229 h 6857999"/>
              <a:gd name="connsiteX1689" fmla="*/ 6647114 w 7119498"/>
              <a:gd name="connsiteY1689" fmla="*/ 1965454 h 6857999"/>
              <a:gd name="connsiteX1690" fmla="*/ 6301262 w 7119498"/>
              <a:gd name="connsiteY1690" fmla="*/ 1931712 h 6857999"/>
              <a:gd name="connsiteX1691" fmla="*/ 6267520 w 7119498"/>
              <a:gd name="connsiteY1691" fmla="*/ 2100421 h 6857999"/>
              <a:gd name="connsiteX1692" fmla="*/ 6191602 w 7119498"/>
              <a:gd name="connsiteY1692" fmla="*/ 2260694 h 6857999"/>
              <a:gd name="connsiteX1693" fmla="*/ 6385616 w 7119498"/>
              <a:gd name="connsiteY1693" fmla="*/ 2471579 h 6857999"/>
              <a:gd name="connsiteX1694" fmla="*/ 6478406 w 7119498"/>
              <a:gd name="connsiteY1694" fmla="*/ 2471579 h 6857999"/>
              <a:gd name="connsiteX1695" fmla="*/ 6739904 w 7119498"/>
              <a:gd name="connsiteY1695" fmla="*/ 2581240 h 6857999"/>
              <a:gd name="connsiteX1696" fmla="*/ 6655550 w 7119498"/>
              <a:gd name="connsiteY1696" fmla="*/ 2598111 h 6857999"/>
              <a:gd name="connsiteX1697" fmla="*/ 6461535 w 7119498"/>
              <a:gd name="connsiteY1697" fmla="*/ 2496886 h 6857999"/>
              <a:gd name="connsiteX1698" fmla="*/ 6326568 w 7119498"/>
              <a:gd name="connsiteY1698" fmla="*/ 2480015 h 6857999"/>
              <a:gd name="connsiteX1699" fmla="*/ 6166295 w 7119498"/>
              <a:gd name="connsiteY1699" fmla="*/ 2269129 h 6857999"/>
              <a:gd name="connsiteX1700" fmla="*/ 6267520 w 7119498"/>
              <a:gd name="connsiteY1700" fmla="*/ 1982325 h 6857999"/>
              <a:gd name="connsiteX1701" fmla="*/ 6402487 w 7119498"/>
              <a:gd name="connsiteY1701" fmla="*/ 1822052 h 6857999"/>
              <a:gd name="connsiteX1702" fmla="*/ 6301262 w 7119498"/>
              <a:gd name="connsiteY1702" fmla="*/ 1931712 h 6857999"/>
              <a:gd name="connsiteX1703" fmla="*/ 851978 w 7119498"/>
              <a:gd name="connsiteY1703" fmla="*/ 1965454 h 6857999"/>
              <a:gd name="connsiteX1704" fmla="*/ 877284 w 7119498"/>
              <a:gd name="connsiteY1704" fmla="*/ 2091985 h 6857999"/>
              <a:gd name="connsiteX1705" fmla="*/ 953203 w 7119498"/>
              <a:gd name="connsiteY1705" fmla="*/ 2201646 h 6857999"/>
              <a:gd name="connsiteX1706" fmla="*/ 1012251 w 7119498"/>
              <a:gd name="connsiteY1706" fmla="*/ 2387225 h 6857999"/>
              <a:gd name="connsiteX1707" fmla="*/ 851978 w 7119498"/>
              <a:gd name="connsiteY1707" fmla="*/ 2674030 h 6857999"/>
              <a:gd name="connsiteX1708" fmla="*/ 683269 w 7119498"/>
              <a:gd name="connsiteY1708" fmla="*/ 2724642 h 6857999"/>
              <a:gd name="connsiteX1709" fmla="*/ 615786 w 7119498"/>
              <a:gd name="connsiteY1709" fmla="*/ 2783690 h 6857999"/>
              <a:gd name="connsiteX1710" fmla="*/ 455513 w 7119498"/>
              <a:gd name="connsiteY1710" fmla="*/ 2834303 h 6857999"/>
              <a:gd name="connsiteX1711" fmla="*/ 278369 w 7119498"/>
              <a:gd name="connsiteY1711" fmla="*/ 2783690 h 6857999"/>
              <a:gd name="connsiteX1712" fmla="*/ 337417 w 7119498"/>
              <a:gd name="connsiteY1712" fmla="*/ 2733078 h 6857999"/>
              <a:gd name="connsiteX1713" fmla="*/ 455513 w 7119498"/>
              <a:gd name="connsiteY1713" fmla="*/ 2766819 h 6857999"/>
              <a:gd name="connsiteX1714" fmla="*/ 632657 w 7119498"/>
              <a:gd name="connsiteY1714" fmla="*/ 2665594 h 6857999"/>
              <a:gd name="connsiteX1715" fmla="*/ 733882 w 7119498"/>
              <a:gd name="connsiteY1715" fmla="*/ 2648723 h 6857999"/>
              <a:gd name="connsiteX1716" fmla="*/ 936332 w 7119498"/>
              <a:gd name="connsiteY1716" fmla="*/ 2387225 h 6857999"/>
              <a:gd name="connsiteX1717" fmla="*/ 902590 w 7119498"/>
              <a:gd name="connsiteY1717" fmla="*/ 2252258 h 6857999"/>
              <a:gd name="connsiteX1718" fmla="*/ 826672 w 7119498"/>
              <a:gd name="connsiteY1718" fmla="*/ 2151033 h 6857999"/>
              <a:gd name="connsiteX1719" fmla="*/ 818236 w 7119498"/>
              <a:gd name="connsiteY1719" fmla="*/ 2049808 h 6857999"/>
              <a:gd name="connsiteX1720" fmla="*/ 717011 w 7119498"/>
              <a:gd name="connsiteY1720" fmla="*/ 1914841 h 6857999"/>
              <a:gd name="connsiteX1721" fmla="*/ 657963 w 7119498"/>
              <a:gd name="connsiteY1721" fmla="*/ 1889535 h 6857999"/>
              <a:gd name="connsiteX1722" fmla="*/ 632657 w 7119498"/>
              <a:gd name="connsiteY1722" fmla="*/ 1847358 h 6857999"/>
              <a:gd name="connsiteX1723" fmla="*/ 666399 w 7119498"/>
              <a:gd name="connsiteY1723" fmla="*/ 1822052 h 6857999"/>
              <a:gd name="connsiteX1724" fmla="*/ 851978 w 7119498"/>
              <a:gd name="connsiteY1724" fmla="*/ 1965454 h 6857999"/>
              <a:gd name="connsiteX1725" fmla="*/ 927897 w 7119498"/>
              <a:gd name="connsiteY1725" fmla="*/ 1864229 h 6857999"/>
              <a:gd name="connsiteX1726" fmla="*/ 885720 w 7119498"/>
              <a:gd name="connsiteY1726" fmla="*/ 1940148 h 6857999"/>
              <a:gd name="connsiteX1727" fmla="*/ 902590 w 7119498"/>
              <a:gd name="connsiteY1727" fmla="*/ 1805181 h 6857999"/>
              <a:gd name="connsiteX1728" fmla="*/ 927897 w 7119498"/>
              <a:gd name="connsiteY1728" fmla="*/ 1864229 h 6857999"/>
              <a:gd name="connsiteX1729" fmla="*/ 1349668 w 7119498"/>
              <a:gd name="connsiteY1729" fmla="*/ 1914841 h 6857999"/>
              <a:gd name="connsiteX1730" fmla="*/ 1383410 w 7119498"/>
              <a:gd name="connsiteY1730" fmla="*/ 1872664 h 6857999"/>
              <a:gd name="connsiteX1731" fmla="*/ 1425587 w 7119498"/>
              <a:gd name="connsiteY1731" fmla="*/ 1897971 h 6857999"/>
              <a:gd name="connsiteX1732" fmla="*/ 1307491 w 7119498"/>
              <a:gd name="connsiteY1732" fmla="*/ 1957019 h 6857999"/>
              <a:gd name="connsiteX1733" fmla="*/ 1248443 w 7119498"/>
              <a:gd name="connsiteY1733" fmla="*/ 1990760 h 6857999"/>
              <a:gd name="connsiteX1734" fmla="*/ 1105041 w 7119498"/>
              <a:gd name="connsiteY1734" fmla="*/ 2066679 h 6857999"/>
              <a:gd name="connsiteX1735" fmla="*/ 1155653 w 7119498"/>
              <a:gd name="connsiteY1735" fmla="*/ 2142598 h 6857999"/>
              <a:gd name="connsiteX1736" fmla="*/ 1180959 w 7119498"/>
              <a:gd name="connsiteY1736" fmla="*/ 2142598 h 6857999"/>
              <a:gd name="connsiteX1737" fmla="*/ 1189395 w 7119498"/>
              <a:gd name="connsiteY1737" fmla="*/ 2075114 h 6857999"/>
              <a:gd name="connsiteX1738" fmla="*/ 1214701 w 7119498"/>
              <a:gd name="connsiteY1738" fmla="*/ 2066679 h 6857999"/>
              <a:gd name="connsiteX1739" fmla="*/ 1256878 w 7119498"/>
              <a:gd name="connsiteY1739" fmla="*/ 2108856 h 6857999"/>
              <a:gd name="connsiteX1740" fmla="*/ 1240007 w 7119498"/>
              <a:gd name="connsiteY1740" fmla="*/ 2151033 h 6857999"/>
              <a:gd name="connsiteX1741" fmla="*/ 1130347 w 7119498"/>
              <a:gd name="connsiteY1741" fmla="*/ 2201646 h 6857999"/>
              <a:gd name="connsiteX1742" fmla="*/ 1121911 w 7119498"/>
              <a:gd name="connsiteY1742" fmla="*/ 2328177 h 6857999"/>
              <a:gd name="connsiteX1743" fmla="*/ 1121911 w 7119498"/>
              <a:gd name="connsiteY1743" fmla="*/ 2353484 h 6857999"/>
              <a:gd name="connsiteX1744" fmla="*/ 1088170 w 7119498"/>
              <a:gd name="connsiteY1744" fmla="*/ 2269129 h 6857999"/>
              <a:gd name="connsiteX1745" fmla="*/ 1105041 w 7119498"/>
              <a:gd name="connsiteY1745" fmla="*/ 2184775 h 6857999"/>
              <a:gd name="connsiteX1746" fmla="*/ 1054428 w 7119498"/>
              <a:gd name="connsiteY1746" fmla="*/ 2066679 h 6857999"/>
              <a:gd name="connsiteX1747" fmla="*/ 1105041 w 7119498"/>
              <a:gd name="connsiteY1747" fmla="*/ 1965454 h 6857999"/>
              <a:gd name="connsiteX1748" fmla="*/ 1079734 w 7119498"/>
              <a:gd name="connsiteY1748" fmla="*/ 1906406 h 6857999"/>
              <a:gd name="connsiteX1749" fmla="*/ 1121911 w 7119498"/>
              <a:gd name="connsiteY1749" fmla="*/ 1830487 h 6857999"/>
              <a:gd name="connsiteX1750" fmla="*/ 1180959 w 7119498"/>
              <a:gd name="connsiteY1750" fmla="*/ 1830487 h 6857999"/>
              <a:gd name="connsiteX1751" fmla="*/ 1189395 w 7119498"/>
              <a:gd name="connsiteY1751" fmla="*/ 1855793 h 6857999"/>
              <a:gd name="connsiteX1752" fmla="*/ 1130347 w 7119498"/>
              <a:gd name="connsiteY1752" fmla="*/ 1906406 h 6857999"/>
              <a:gd name="connsiteX1753" fmla="*/ 1189395 w 7119498"/>
              <a:gd name="connsiteY1753" fmla="*/ 1948583 h 6857999"/>
              <a:gd name="connsiteX1754" fmla="*/ 1290620 w 7119498"/>
              <a:gd name="connsiteY1754" fmla="*/ 1855793 h 6857999"/>
              <a:gd name="connsiteX1755" fmla="*/ 1273749 w 7119498"/>
              <a:gd name="connsiteY1755" fmla="*/ 1788310 h 6857999"/>
              <a:gd name="connsiteX1756" fmla="*/ 1299055 w 7119498"/>
              <a:gd name="connsiteY1756" fmla="*/ 1771439 h 6857999"/>
              <a:gd name="connsiteX1757" fmla="*/ 1349668 w 7119498"/>
              <a:gd name="connsiteY1757" fmla="*/ 1914841 h 6857999"/>
              <a:gd name="connsiteX1758" fmla="*/ 6748340 w 7119498"/>
              <a:gd name="connsiteY1758" fmla="*/ 1982325 h 6857999"/>
              <a:gd name="connsiteX1759" fmla="*/ 6562760 w 7119498"/>
              <a:gd name="connsiteY1759" fmla="*/ 2176340 h 6857999"/>
              <a:gd name="connsiteX1760" fmla="*/ 6444664 w 7119498"/>
              <a:gd name="connsiteY1760" fmla="*/ 2083550 h 6857999"/>
              <a:gd name="connsiteX1761" fmla="*/ 6512148 w 7119498"/>
              <a:gd name="connsiteY1761" fmla="*/ 2024502 h 6857999"/>
              <a:gd name="connsiteX1762" fmla="*/ 6562760 w 7119498"/>
              <a:gd name="connsiteY1762" fmla="*/ 2091985 h 6857999"/>
              <a:gd name="connsiteX1763" fmla="*/ 6579631 w 7119498"/>
              <a:gd name="connsiteY1763" fmla="*/ 2100421 h 6857999"/>
              <a:gd name="connsiteX1764" fmla="*/ 6680856 w 7119498"/>
              <a:gd name="connsiteY1764" fmla="*/ 1982325 h 6857999"/>
              <a:gd name="connsiteX1765" fmla="*/ 6596502 w 7119498"/>
              <a:gd name="connsiteY1765" fmla="*/ 1822052 h 6857999"/>
              <a:gd name="connsiteX1766" fmla="*/ 6613373 w 7119498"/>
              <a:gd name="connsiteY1766" fmla="*/ 1763004 h 6857999"/>
              <a:gd name="connsiteX1767" fmla="*/ 6748340 w 7119498"/>
              <a:gd name="connsiteY1767" fmla="*/ 1982325 h 6857999"/>
              <a:gd name="connsiteX1768" fmla="*/ 6419358 w 7119498"/>
              <a:gd name="connsiteY1768" fmla="*/ 1729262 h 6857999"/>
              <a:gd name="connsiteX1769" fmla="*/ 6427793 w 7119498"/>
              <a:gd name="connsiteY1769" fmla="*/ 1754568 h 6857999"/>
              <a:gd name="connsiteX1770" fmla="*/ 6402487 w 7119498"/>
              <a:gd name="connsiteY1770" fmla="*/ 1788310 h 6857999"/>
              <a:gd name="connsiteX1771" fmla="*/ 6335004 w 7119498"/>
              <a:gd name="connsiteY1771" fmla="*/ 1822052 h 6857999"/>
              <a:gd name="connsiteX1772" fmla="*/ 6250650 w 7119498"/>
              <a:gd name="connsiteY1772" fmla="*/ 1923277 h 6857999"/>
              <a:gd name="connsiteX1773" fmla="*/ 6225343 w 7119498"/>
              <a:gd name="connsiteY1773" fmla="*/ 2058244 h 6857999"/>
              <a:gd name="connsiteX1774" fmla="*/ 6132554 w 7119498"/>
              <a:gd name="connsiteY1774" fmla="*/ 2269129 h 6857999"/>
              <a:gd name="connsiteX1775" fmla="*/ 6444664 w 7119498"/>
              <a:gd name="connsiteY1775" fmla="*/ 2522192 h 6857999"/>
              <a:gd name="connsiteX1776" fmla="*/ 6663985 w 7119498"/>
              <a:gd name="connsiteY1776" fmla="*/ 2631853 h 6857999"/>
              <a:gd name="connsiteX1777" fmla="*/ 6773646 w 7119498"/>
              <a:gd name="connsiteY1777" fmla="*/ 2606546 h 6857999"/>
              <a:gd name="connsiteX1778" fmla="*/ 6807388 w 7119498"/>
              <a:gd name="connsiteY1778" fmla="*/ 2614982 h 6857999"/>
              <a:gd name="connsiteX1779" fmla="*/ 6815823 w 7119498"/>
              <a:gd name="connsiteY1779" fmla="*/ 2648723 h 6857999"/>
              <a:gd name="connsiteX1780" fmla="*/ 6697727 w 7119498"/>
              <a:gd name="connsiteY1780" fmla="*/ 2674030 h 6857999"/>
              <a:gd name="connsiteX1781" fmla="*/ 6436229 w 7119498"/>
              <a:gd name="connsiteY1781" fmla="*/ 2581240 h 6857999"/>
              <a:gd name="connsiteX1782" fmla="*/ 6301262 w 7119498"/>
              <a:gd name="connsiteY1782" fmla="*/ 2564369 h 6857999"/>
              <a:gd name="connsiteX1783" fmla="*/ 6140989 w 7119498"/>
              <a:gd name="connsiteY1783" fmla="*/ 2463144 h 6857999"/>
              <a:gd name="connsiteX1784" fmla="*/ 6081941 w 7119498"/>
              <a:gd name="connsiteY1784" fmla="*/ 2269129 h 6857999"/>
              <a:gd name="connsiteX1785" fmla="*/ 6090377 w 7119498"/>
              <a:gd name="connsiteY1785" fmla="*/ 2193210 h 6857999"/>
              <a:gd name="connsiteX1786" fmla="*/ 6157860 w 7119498"/>
              <a:gd name="connsiteY1786" fmla="*/ 2049808 h 6857999"/>
              <a:gd name="connsiteX1787" fmla="*/ 6225343 w 7119498"/>
              <a:gd name="connsiteY1787" fmla="*/ 1855793 h 6857999"/>
              <a:gd name="connsiteX1788" fmla="*/ 6385616 w 7119498"/>
              <a:gd name="connsiteY1788" fmla="*/ 1729262 h 6857999"/>
              <a:gd name="connsiteX1789" fmla="*/ 6419358 w 7119498"/>
              <a:gd name="connsiteY1789" fmla="*/ 1729262 h 6857999"/>
              <a:gd name="connsiteX1790" fmla="*/ 6191602 w 7119498"/>
              <a:gd name="connsiteY1790" fmla="*/ 1847358 h 6857999"/>
              <a:gd name="connsiteX1791" fmla="*/ 6174731 w 7119498"/>
              <a:gd name="connsiteY1791" fmla="*/ 1779875 h 6857999"/>
              <a:gd name="connsiteX1792" fmla="*/ 6200037 w 7119498"/>
              <a:gd name="connsiteY1792" fmla="*/ 1712391 h 6857999"/>
              <a:gd name="connsiteX1793" fmla="*/ 6191602 w 7119498"/>
              <a:gd name="connsiteY1793" fmla="*/ 1847358 h 6857999"/>
              <a:gd name="connsiteX1794" fmla="*/ 5761395 w 7119498"/>
              <a:gd name="connsiteY1794" fmla="*/ 1678650 h 6857999"/>
              <a:gd name="connsiteX1795" fmla="*/ 5795137 w 7119498"/>
              <a:gd name="connsiteY1795" fmla="*/ 1771439 h 6857999"/>
              <a:gd name="connsiteX1796" fmla="*/ 5913233 w 7119498"/>
              <a:gd name="connsiteY1796" fmla="*/ 1838923 h 6857999"/>
              <a:gd name="connsiteX1797" fmla="*/ 5963845 w 7119498"/>
              <a:gd name="connsiteY1797" fmla="*/ 1813616 h 6857999"/>
              <a:gd name="connsiteX1798" fmla="*/ 5904797 w 7119498"/>
              <a:gd name="connsiteY1798" fmla="*/ 1763004 h 6857999"/>
              <a:gd name="connsiteX1799" fmla="*/ 5904797 w 7119498"/>
              <a:gd name="connsiteY1799" fmla="*/ 1737697 h 6857999"/>
              <a:gd name="connsiteX1800" fmla="*/ 5946974 w 7119498"/>
              <a:gd name="connsiteY1800" fmla="*/ 1729262 h 6857999"/>
              <a:gd name="connsiteX1801" fmla="*/ 6022893 w 7119498"/>
              <a:gd name="connsiteY1801" fmla="*/ 1813616 h 6857999"/>
              <a:gd name="connsiteX1802" fmla="*/ 6006022 w 7119498"/>
              <a:gd name="connsiteY1802" fmla="*/ 1864229 h 6857999"/>
              <a:gd name="connsiteX1803" fmla="*/ 6056635 w 7119498"/>
              <a:gd name="connsiteY1803" fmla="*/ 1965454 h 6857999"/>
              <a:gd name="connsiteX1804" fmla="*/ 5997587 w 7119498"/>
              <a:gd name="connsiteY1804" fmla="*/ 2108856 h 6857999"/>
              <a:gd name="connsiteX1805" fmla="*/ 6014458 w 7119498"/>
              <a:gd name="connsiteY1805" fmla="*/ 2176340 h 6857999"/>
              <a:gd name="connsiteX1806" fmla="*/ 6006022 w 7119498"/>
              <a:gd name="connsiteY1806" fmla="*/ 2235388 h 6857999"/>
              <a:gd name="connsiteX1807" fmla="*/ 5930103 w 7119498"/>
              <a:gd name="connsiteY1807" fmla="*/ 2117292 h 6857999"/>
              <a:gd name="connsiteX1808" fmla="*/ 5837314 w 7119498"/>
              <a:gd name="connsiteY1808" fmla="*/ 2016066 h 6857999"/>
              <a:gd name="connsiteX1809" fmla="*/ 5879491 w 7119498"/>
              <a:gd name="connsiteY1809" fmla="*/ 1948583 h 6857999"/>
              <a:gd name="connsiteX1810" fmla="*/ 5930103 w 7119498"/>
              <a:gd name="connsiteY1810" fmla="*/ 1982325 h 6857999"/>
              <a:gd name="connsiteX1811" fmla="*/ 5904797 w 7119498"/>
              <a:gd name="connsiteY1811" fmla="*/ 2016066 h 6857999"/>
              <a:gd name="connsiteX1812" fmla="*/ 5955410 w 7119498"/>
              <a:gd name="connsiteY1812" fmla="*/ 2049808 h 6857999"/>
              <a:gd name="connsiteX1813" fmla="*/ 6014458 w 7119498"/>
              <a:gd name="connsiteY1813" fmla="*/ 1973889 h 6857999"/>
              <a:gd name="connsiteX1814" fmla="*/ 5921668 w 7119498"/>
              <a:gd name="connsiteY1814" fmla="*/ 1881100 h 6857999"/>
              <a:gd name="connsiteX1815" fmla="*/ 5871055 w 7119498"/>
              <a:gd name="connsiteY1815" fmla="*/ 1881100 h 6857999"/>
              <a:gd name="connsiteX1816" fmla="*/ 5786701 w 7119498"/>
              <a:gd name="connsiteY1816" fmla="*/ 1855793 h 6857999"/>
              <a:gd name="connsiteX1817" fmla="*/ 5719218 w 7119498"/>
              <a:gd name="connsiteY1817" fmla="*/ 1872664 h 6857999"/>
              <a:gd name="connsiteX1818" fmla="*/ 5651734 w 7119498"/>
              <a:gd name="connsiteY1818" fmla="*/ 1830487 h 6857999"/>
              <a:gd name="connsiteX1819" fmla="*/ 5651734 w 7119498"/>
              <a:gd name="connsiteY1819" fmla="*/ 1779875 h 6857999"/>
              <a:gd name="connsiteX1820" fmla="*/ 5677041 w 7119498"/>
              <a:gd name="connsiteY1820" fmla="*/ 1771439 h 6857999"/>
              <a:gd name="connsiteX1821" fmla="*/ 5727653 w 7119498"/>
              <a:gd name="connsiteY1821" fmla="*/ 1822052 h 6857999"/>
              <a:gd name="connsiteX1822" fmla="*/ 5752960 w 7119498"/>
              <a:gd name="connsiteY1822" fmla="*/ 1788310 h 6857999"/>
              <a:gd name="connsiteX1823" fmla="*/ 5736089 w 7119498"/>
              <a:gd name="connsiteY1823" fmla="*/ 1746133 h 6857999"/>
              <a:gd name="connsiteX1824" fmla="*/ 5736089 w 7119498"/>
              <a:gd name="connsiteY1824" fmla="*/ 1678650 h 6857999"/>
              <a:gd name="connsiteX1825" fmla="*/ 5761395 w 7119498"/>
              <a:gd name="connsiteY1825" fmla="*/ 1678650 h 6857999"/>
              <a:gd name="connsiteX1826" fmla="*/ 1324362 w 7119498"/>
              <a:gd name="connsiteY1826" fmla="*/ 1695520 h 6857999"/>
              <a:gd name="connsiteX1827" fmla="*/ 1248443 w 7119498"/>
              <a:gd name="connsiteY1827" fmla="*/ 1763004 h 6857999"/>
              <a:gd name="connsiteX1828" fmla="*/ 1240007 w 7119498"/>
              <a:gd name="connsiteY1828" fmla="*/ 1737697 h 6857999"/>
              <a:gd name="connsiteX1829" fmla="*/ 1290620 w 7119498"/>
              <a:gd name="connsiteY1829" fmla="*/ 1678650 h 6857999"/>
              <a:gd name="connsiteX1830" fmla="*/ 1324362 w 7119498"/>
              <a:gd name="connsiteY1830" fmla="*/ 1695520 h 6857999"/>
              <a:gd name="connsiteX1831" fmla="*/ 1020686 w 7119498"/>
              <a:gd name="connsiteY1831" fmla="*/ 1864229 h 6857999"/>
              <a:gd name="connsiteX1832" fmla="*/ 911026 w 7119498"/>
              <a:gd name="connsiteY1832" fmla="*/ 2058244 h 6857999"/>
              <a:gd name="connsiteX1833" fmla="*/ 902590 w 7119498"/>
              <a:gd name="connsiteY1833" fmla="*/ 2007631 h 6857999"/>
              <a:gd name="connsiteX1834" fmla="*/ 953203 w 7119498"/>
              <a:gd name="connsiteY1834" fmla="*/ 1872664 h 6857999"/>
              <a:gd name="connsiteX1835" fmla="*/ 902590 w 7119498"/>
              <a:gd name="connsiteY1835" fmla="*/ 1754568 h 6857999"/>
              <a:gd name="connsiteX1836" fmla="*/ 818236 w 7119498"/>
              <a:gd name="connsiteY1836" fmla="*/ 1822052 h 6857999"/>
              <a:gd name="connsiteX1837" fmla="*/ 767624 w 7119498"/>
              <a:gd name="connsiteY1837" fmla="*/ 1763004 h 6857999"/>
              <a:gd name="connsiteX1838" fmla="*/ 860413 w 7119498"/>
              <a:gd name="connsiteY1838" fmla="*/ 1678650 h 6857999"/>
              <a:gd name="connsiteX1839" fmla="*/ 1020686 w 7119498"/>
              <a:gd name="connsiteY1839" fmla="*/ 1864229 h 6857999"/>
              <a:gd name="connsiteX1840" fmla="*/ 5845749 w 7119498"/>
              <a:gd name="connsiteY1840" fmla="*/ 1636472 h 6857999"/>
              <a:gd name="connsiteX1841" fmla="*/ 5820443 w 7119498"/>
              <a:gd name="connsiteY1841" fmla="*/ 1670214 h 6857999"/>
              <a:gd name="connsiteX1842" fmla="*/ 5761395 w 7119498"/>
              <a:gd name="connsiteY1842" fmla="*/ 1636472 h 6857999"/>
              <a:gd name="connsiteX1843" fmla="*/ 5786701 w 7119498"/>
              <a:gd name="connsiteY1843" fmla="*/ 1602731 h 6857999"/>
              <a:gd name="connsiteX1844" fmla="*/ 5845749 w 7119498"/>
              <a:gd name="connsiteY1844" fmla="*/ 1636472 h 6857999"/>
              <a:gd name="connsiteX1845" fmla="*/ 6309698 w 7119498"/>
              <a:gd name="connsiteY1845" fmla="*/ 1661779 h 6857999"/>
              <a:gd name="connsiteX1846" fmla="*/ 6259085 w 7119498"/>
              <a:gd name="connsiteY1846" fmla="*/ 1712391 h 6857999"/>
              <a:gd name="connsiteX1847" fmla="*/ 6191602 w 7119498"/>
              <a:gd name="connsiteY1847" fmla="*/ 1678650 h 6857999"/>
              <a:gd name="connsiteX1848" fmla="*/ 6140989 w 7119498"/>
              <a:gd name="connsiteY1848" fmla="*/ 1779875 h 6857999"/>
              <a:gd name="connsiteX1849" fmla="*/ 6174731 w 7119498"/>
              <a:gd name="connsiteY1849" fmla="*/ 1881100 h 6857999"/>
              <a:gd name="connsiteX1850" fmla="*/ 6157860 w 7119498"/>
              <a:gd name="connsiteY1850" fmla="*/ 1931712 h 6857999"/>
              <a:gd name="connsiteX1851" fmla="*/ 6073506 w 7119498"/>
              <a:gd name="connsiteY1851" fmla="*/ 1771439 h 6857999"/>
              <a:gd name="connsiteX1852" fmla="*/ 6225343 w 7119498"/>
              <a:gd name="connsiteY1852" fmla="*/ 1585860 h 6857999"/>
              <a:gd name="connsiteX1853" fmla="*/ 6309698 w 7119498"/>
              <a:gd name="connsiteY1853" fmla="*/ 1661779 h 6857999"/>
              <a:gd name="connsiteX1854" fmla="*/ 1636472 w 7119498"/>
              <a:gd name="connsiteY1854" fmla="*/ 1560554 h 6857999"/>
              <a:gd name="connsiteX1855" fmla="*/ 1636472 w 7119498"/>
              <a:gd name="connsiteY1855" fmla="*/ 1594295 h 6857999"/>
              <a:gd name="connsiteX1856" fmla="*/ 1552118 w 7119498"/>
              <a:gd name="connsiteY1856" fmla="*/ 1661779 h 6857999"/>
              <a:gd name="connsiteX1857" fmla="*/ 1543683 w 7119498"/>
              <a:gd name="connsiteY1857" fmla="*/ 1577424 h 6857999"/>
              <a:gd name="connsiteX1858" fmla="*/ 1577424 w 7119498"/>
              <a:gd name="connsiteY1858" fmla="*/ 1560554 h 6857999"/>
              <a:gd name="connsiteX1859" fmla="*/ 1636472 w 7119498"/>
              <a:gd name="connsiteY1859" fmla="*/ 1560554 h 6857999"/>
              <a:gd name="connsiteX1860" fmla="*/ 1374974 w 7119498"/>
              <a:gd name="connsiteY1860" fmla="*/ 1585860 h 6857999"/>
              <a:gd name="connsiteX1861" fmla="*/ 1408716 w 7119498"/>
              <a:gd name="connsiteY1861" fmla="*/ 1653343 h 6857999"/>
              <a:gd name="connsiteX1862" fmla="*/ 1442458 w 7119498"/>
              <a:gd name="connsiteY1862" fmla="*/ 1653343 h 6857999"/>
              <a:gd name="connsiteX1863" fmla="*/ 1459328 w 7119498"/>
              <a:gd name="connsiteY1863" fmla="*/ 1636472 h 6857999"/>
              <a:gd name="connsiteX1864" fmla="*/ 1417151 w 7119498"/>
              <a:gd name="connsiteY1864" fmla="*/ 1611166 h 6857999"/>
              <a:gd name="connsiteX1865" fmla="*/ 1459328 w 7119498"/>
              <a:gd name="connsiteY1865" fmla="*/ 1577424 h 6857999"/>
              <a:gd name="connsiteX1866" fmla="*/ 1518376 w 7119498"/>
              <a:gd name="connsiteY1866" fmla="*/ 1628037 h 6857999"/>
              <a:gd name="connsiteX1867" fmla="*/ 1501506 w 7119498"/>
              <a:gd name="connsiteY1867" fmla="*/ 1678650 h 6857999"/>
              <a:gd name="connsiteX1868" fmla="*/ 1509941 w 7119498"/>
              <a:gd name="connsiteY1868" fmla="*/ 1729262 h 6857999"/>
              <a:gd name="connsiteX1869" fmla="*/ 1476199 w 7119498"/>
              <a:gd name="connsiteY1869" fmla="*/ 1805181 h 6857999"/>
              <a:gd name="connsiteX1870" fmla="*/ 1282185 w 7119498"/>
              <a:gd name="connsiteY1870" fmla="*/ 1535247 h 6857999"/>
              <a:gd name="connsiteX1871" fmla="*/ 1374974 w 7119498"/>
              <a:gd name="connsiteY1871" fmla="*/ 1585860 h 6857999"/>
              <a:gd name="connsiteX1872" fmla="*/ 1062864 w 7119498"/>
              <a:gd name="connsiteY1872" fmla="*/ 1493070 h 6857999"/>
              <a:gd name="connsiteX1873" fmla="*/ 1071299 w 7119498"/>
              <a:gd name="connsiteY1873" fmla="*/ 1509941 h 6857999"/>
              <a:gd name="connsiteX1874" fmla="*/ 1054428 w 7119498"/>
              <a:gd name="connsiteY1874" fmla="*/ 1543683 h 6857999"/>
              <a:gd name="connsiteX1875" fmla="*/ 978509 w 7119498"/>
              <a:gd name="connsiteY1875" fmla="*/ 1535247 h 6857999"/>
              <a:gd name="connsiteX1876" fmla="*/ 1020686 w 7119498"/>
              <a:gd name="connsiteY1876" fmla="*/ 1493070 h 6857999"/>
              <a:gd name="connsiteX1877" fmla="*/ 1062864 w 7119498"/>
              <a:gd name="connsiteY1877" fmla="*/ 1493070 h 6857999"/>
              <a:gd name="connsiteX1878" fmla="*/ 1273749 w 7119498"/>
              <a:gd name="connsiteY1878" fmla="*/ 1619602 h 6857999"/>
              <a:gd name="connsiteX1879" fmla="*/ 1240007 w 7119498"/>
              <a:gd name="connsiteY1879" fmla="*/ 1670214 h 6857999"/>
              <a:gd name="connsiteX1880" fmla="*/ 1088170 w 7119498"/>
              <a:gd name="connsiteY1880" fmla="*/ 1763004 h 6857999"/>
              <a:gd name="connsiteX1881" fmla="*/ 1045993 w 7119498"/>
              <a:gd name="connsiteY1881" fmla="*/ 1678650 h 6857999"/>
              <a:gd name="connsiteX1882" fmla="*/ 1071299 w 7119498"/>
              <a:gd name="connsiteY1882" fmla="*/ 1585860 h 6857999"/>
              <a:gd name="connsiteX1883" fmla="*/ 1113476 w 7119498"/>
              <a:gd name="connsiteY1883" fmla="*/ 1518376 h 6857999"/>
              <a:gd name="connsiteX1884" fmla="*/ 1155653 w 7119498"/>
              <a:gd name="connsiteY1884" fmla="*/ 1518376 h 6857999"/>
              <a:gd name="connsiteX1885" fmla="*/ 1164089 w 7119498"/>
              <a:gd name="connsiteY1885" fmla="*/ 1552118 h 6857999"/>
              <a:gd name="connsiteX1886" fmla="*/ 1121911 w 7119498"/>
              <a:gd name="connsiteY1886" fmla="*/ 1585860 h 6857999"/>
              <a:gd name="connsiteX1887" fmla="*/ 1147218 w 7119498"/>
              <a:gd name="connsiteY1887" fmla="*/ 1611166 h 6857999"/>
              <a:gd name="connsiteX1888" fmla="*/ 1197830 w 7119498"/>
              <a:gd name="connsiteY1888" fmla="*/ 1509941 h 6857999"/>
              <a:gd name="connsiteX1889" fmla="*/ 1256878 w 7119498"/>
              <a:gd name="connsiteY1889" fmla="*/ 1484635 h 6857999"/>
              <a:gd name="connsiteX1890" fmla="*/ 1273749 w 7119498"/>
              <a:gd name="connsiteY1890" fmla="*/ 1619602 h 6857999"/>
              <a:gd name="connsiteX1891" fmla="*/ 5516768 w 7119498"/>
              <a:gd name="connsiteY1891" fmla="*/ 1585860 h 6857999"/>
              <a:gd name="connsiteX1892" fmla="*/ 5491461 w 7119498"/>
              <a:gd name="connsiteY1892" fmla="*/ 1594295 h 6857999"/>
              <a:gd name="connsiteX1893" fmla="*/ 5432413 w 7119498"/>
              <a:gd name="connsiteY1893" fmla="*/ 1552118 h 6857999"/>
              <a:gd name="connsiteX1894" fmla="*/ 5432413 w 7119498"/>
              <a:gd name="connsiteY1894" fmla="*/ 1501506 h 6857999"/>
              <a:gd name="connsiteX1895" fmla="*/ 5542074 w 7119498"/>
              <a:gd name="connsiteY1895" fmla="*/ 1476199 h 6857999"/>
              <a:gd name="connsiteX1896" fmla="*/ 5516768 w 7119498"/>
              <a:gd name="connsiteY1896" fmla="*/ 1585860 h 6857999"/>
              <a:gd name="connsiteX1897" fmla="*/ 1012251 w 7119498"/>
              <a:gd name="connsiteY1897" fmla="*/ 1459328 h 6857999"/>
              <a:gd name="connsiteX1898" fmla="*/ 877284 w 7119498"/>
              <a:gd name="connsiteY1898" fmla="*/ 1535247 h 6857999"/>
              <a:gd name="connsiteX1899" fmla="*/ 902590 w 7119498"/>
              <a:gd name="connsiteY1899" fmla="*/ 1568989 h 6857999"/>
              <a:gd name="connsiteX1900" fmla="*/ 860413 w 7119498"/>
              <a:gd name="connsiteY1900" fmla="*/ 1602731 h 6857999"/>
              <a:gd name="connsiteX1901" fmla="*/ 835107 w 7119498"/>
              <a:gd name="connsiteY1901" fmla="*/ 1560554 h 6857999"/>
              <a:gd name="connsiteX1902" fmla="*/ 953203 w 7119498"/>
              <a:gd name="connsiteY1902" fmla="*/ 1442458 h 6857999"/>
              <a:gd name="connsiteX1903" fmla="*/ 1012251 w 7119498"/>
              <a:gd name="connsiteY1903" fmla="*/ 1459328 h 6857999"/>
              <a:gd name="connsiteX1904" fmla="*/ 5845749 w 7119498"/>
              <a:gd name="connsiteY1904" fmla="*/ 1476199 h 6857999"/>
              <a:gd name="connsiteX1905" fmla="*/ 5904797 w 7119498"/>
              <a:gd name="connsiteY1905" fmla="*/ 1552118 h 6857999"/>
              <a:gd name="connsiteX1906" fmla="*/ 5930103 w 7119498"/>
              <a:gd name="connsiteY1906" fmla="*/ 1535247 h 6857999"/>
              <a:gd name="connsiteX1907" fmla="*/ 5887926 w 7119498"/>
              <a:gd name="connsiteY1907" fmla="*/ 1484635 h 6857999"/>
              <a:gd name="connsiteX1908" fmla="*/ 5921668 w 7119498"/>
              <a:gd name="connsiteY1908" fmla="*/ 1442458 h 6857999"/>
              <a:gd name="connsiteX1909" fmla="*/ 6006022 w 7119498"/>
              <a:gd name="connsiteY1909" fmla="*/ 1493070 h 6857999"/>
              <a:gd name="connsiteX1910" fmla="*/ 6039764 w 7119498"/>
              <a:gd name="connsiteY1910" fmla="*/ 1619602 h 6857999"/>
              <a:gd name="connsiteX1911" fmla="*/ 6031329 w 7119498"/>
              <a:gd name="connsiteY1911" fmla="*/ 1670214 h 6857999"/>
              <a:gd name="connsiteX1912" fmla="*/ 6014458 w 7119498"/>
              <a:gd name="connsiteY1912" fmla="*/ 1687085 h 6857999"/>
              <a:gd name="connsiteX1913" fmla="*/ 5812008 w 7119498"/>
              <a:gd name="connsiteY1913" fmla="*/ 1577424 h 6857999"/>
              <a:gd name="connsiteX1914" fmla="*/ 5845749 w 7119498"/>
              <a:gd name="connsiteY1914" fmla="*/ 1434022 h 6857999"/>
              <a:gd name="connsiteX1915" fmla="*/ 5862620 w 7119498"/>
              <a:gd name="connsiteY1915" fmla="*/ 1442458 h 6857999"/>
              <a:gd name="connsiteX1916" fmla="*/ 5845749 w 7119498"/>
              <a:gd name="connsiteY1916" fmla="*/ 1476199 h 6857999"/>
              <a:gd name="connsiteX1917" fmla="*/ 5609557 w 7119498"/>
              <a:gd name="connsiteY1917" fmla="*/ 1746133 h 6857999"/>
              <a:gd name="connsiteX1918" fmla="*/ 5567380 w 7119498"/>
              <a:gd name="connsiteY1918" fmla="*/ 1636472 h 6857999"/>
              <a:gd name="connsiteX1919" fmla="*/ 5558945 w 7119498"/>
              <a:gd name="connsiteY1919" fmla="*/ 1552118 h 6857999"/>
              <a:gd name="connsiteX1920" fmla="*/ 5617993 w 7119498"/>
              <a:gd name="connsiteY1920" fmla="*/ 1484635 h 6857999"/>
              <a:gd name="connsiteX1921" fmla="*/ 5677041 w 7119498"/>
              <a:gd name="connsiteY1921" fmla="*/ 1518376 h 6857999"/>
              <a:gd name="connsiteX1922" fmla="*/ 5668605 w 7119498"/>
              <a:gd name="connsiteY1922" fmla="*/ 1552118 h 6857999"/>
              <a:gd name="connsiteX1923" fmla="*/ 5643299 w 7119498"/>
              <a:gd name="connsiteY1923" fmla="*/ 1552118 h 6857999"/>
              <a:gd name="connsiteX1924" fmla="*/ 5609557 w 7119498"/>
              <a:gd name="connsiteY1924" fmla="*/ 1526812 h 6857999"/>
              <a:gd name="connsiteX1925" fmla="*/ 5601122 w 7119498"/>
              <a:gd name="connsiteY1925" fmla="*/ 1543683 h 6857999"/>
              <a:gd name="connsiteX1926" fmla="*/ 5651734 w 7119498"/>
              <a:gd name="connsiteY1926" fmla="*/ 1585860 h 6857999"/>
              <a:gd name="connsiteX1927" fmla="*/ 5702347 w 7119498"/>
              <a:gd name="connsiteY1927" fmla="*/ 1493070 h 6857999"/>
              <a:gd name="connsiteX1928" fmla="*/ 5803572 w 7119498"/>
              <a:gd name="connsiteY1928" fmla="*/ 1417151 h 6857999"/>
              <a:gd name="connsiteX1929" fmla="*/ 5609557 w 7119498"/>
              <a:gd name="connsiteY1929" fmla="*/ 1746133 h 6857999"/>
              <a:gd name="connsiteX1930" fmla="*/ 6081941 w 7119498"/>
              <a:gd name="connsiteY1930" fmla="*/ 1442458 h 6857999"/>
              <a:gd name="connsiteX1931" fmla="*/ 6048199 w 7119498"/>
              <a:gd name="connsiteY1931" fmla="*/ 1467764 h 6857999"/>
              <a:gd name="connsiteX1932" fmla="*/ 5997587 w 7119498"/>
              <a:gd name="connsiteY1932" fmla="*/ 1434022 h 6857999"/>
              <a:gd name="connsiteX1933" fmla="*/ 6031329 w 7119498"/>
              <a:gd name="connsiteY1933" fmla="*/ 1408716 h 6857999"/>
              <a:gd name="connsiteX1934" fmla="*/ 6081941 w 7119498"/>
              <a:gd name="connsiteY1934" fmla="*/ 1442458 h 6857999"/>
              <a:gd name="connsiteX1935" fmla="*/ 6250650 w 7119498"/>
              <a:gd name="connsiteY1935" fmla="*/ 1484635 h 6857999"/>
              <a:gd name="connsiteX1936" fmla="*/ 6225343 w 7119498"/>
              <a:gd name="connsiteY1936" fmla="*/ 1526812 h 6857999"/>
              <a:gd name="connsiteX1937" fmla="*/ 6183166 w 7119498"/>
              <a:gd name="connsiteY1937" fmla="*/ 1526812 h 6857999"/>
              <a:gd name="connsiteX1938" fmla="*/ 6174731 w 7119498"/>
              <a:gd name="connsiteY1938" fmla="*/ 1501506 h 6857999"/>
              <a:gd name="connsiteX1939" fmla="*/ 6200037 w 7119498"/>
              <a:gd name="connsiteY1939" fmla="*/ 1476199 h 6857999"/>
              <a:gd name="connsiteX1940" fmla="*/ 6081941 w 7119498"/>
              <a:gd name="connsiteY1940" fmla="*/ 1391845 h 6857999"/>
              <a:gd name="connsiteX1941" fmla="*/ 6124118 w 7119498"/>
              <a:gd name="connsiteY1941" fmla="*/ 1374974 h 6857999"/>
              <a:gd name="connsiteX1942" fmla="*/ 6250650 w 7119498"/>
              <a:gd name="connsiteY1942" fmla="*/ 1484635 h 6857999"/>
              <a:gd name="connsiteX1943" fmla="*/ 1476199 w 7119498"/>
              <a:gd name="connsiteY1943" fmla="*/ 1374974 h 6857999"/>
              <a:gd name="connsiteX1944" fmla="*/ 1518376 w 7119498"/>
              <a:gd name="connsiteY1944" fmla="*/ 1535247 h 6857999"/>
              <a:gd name="connsiteX1945" fmla="*/ 1408716 w 7119498"/>
              <a:gd name="connsiteY1945" fmla="*/ 1543683 h 6857999"/>
              <a:gd name="connsiteX1946" fmla="*/ 1307491 w 7119498"/>
              <a:gd name="connsiteY1946" fmla="*/ 1476199 h 6857999"/>
              <a:gd name="connsiteX1947" fmla="*/ 1315926 w 7119498"/>
              <a:gd name="connsiteY1947" fmla="*/ 1434022 h 6857999"/>
              <a:gd name="connsiteX1948" fmla="*/ 1383410 w 7119498"/>
              <a:gd name="connsiteY1948" fmla="*/ 1476199 h 6857999"/>
              <a:gd name="connsiteX1949" fmla="*/ 1442458 w 7119498"/>
              <a:gd name="connsiteY1949" fmla="*/ 1434022 h 6857999"/>
              <a:gd name="connsiteX1950" fmla="*/ 1434022 w 7119498"/>
              <a:gd name="connsiteY1950" fmla="*/ 1408716 h 6857999"/>
              <a:gd name="connsiteX1951" fmla="*/ 1383410 w 7119498"/>
              <a:gd name="connsiteY1951" fmla="*/ 1434022 h 6857999"/>
              <a:gd name="connsiteX1952" fmla="*/ 1341233 w 7119498"/>
              <a:gd name="connsiteY1952" fmla="*/ 1400281 h 6857999"/>
              <a:gd name="connsiteX1953" fmla="*/ 1417151 w 7119498"/>
              <a:gd name="connsiteY1953" fmla="*/ 1332797 h 6857999"/>
              <a:gd name="connsiteX1954" fmla="*/ 1476199 w 7119498"/>
              <a:gd name="connsiteY1954" fmla="*/ 1374974 h 6857999"/>
              <a:gd name="connsiteX1955" fmla="*/ 1560554 w 7119498"/>
              <a:gd name="connsiteY1955" fmla="*/ 1315926 h 6857999"/>
              <a:gd name="connsiteX1956" fmla="*/ 1788310 w 7119498"/>
              <a:gd name="connsiteY1956" fmla="*/ 1459328 h 6857999"/>
              <a:gd name="connsiteX1957" fmla="*/ 1602731 w 7119498"/>
              <a:gd name="connsiteY1957" fmla="*/ 1526812 h 6857999"/>
              <a:gd name="connsiteX1958" fmla="*/ 1535247 w 7119498"/>
              <a:gd name="connsiteY1958" fmla="*/ 1459328 h 6857999"/>
              <a:gd name="connsiteX1959" fmla="*/ 1552118 w 7119498"/>
              <a:gd name="connsiteY1959" fmla="*/ 1417151 h 6857999"/>
              <a:gd name="connsiteX1960" fmla="*/ 1585860 w 7119498"/>
              <a:gd name="connsiteY1960" fmla="*/ 1425587 h 6857999"/>
              <a:gd name="connsiteX1961" fmla="*/ 1585860 w 7119498"/>
              <a:gd name="connsiteY1961" fmla="*/ 1476199 h 6857999"/>
              <a:gd name="connsiteX1962" fmla="*/ 1619602 w 7119498"/>
              <a:gd name="connsiteY1962" fmla="*/ 1434022 h 6857999"/>
              <a:gd name="connsiteX1963" fmla="*/ 1484635 w 7119498"/>
              <a:gd name="connsiteY1963" fmla="*/ 1315926 h 6857999"/>
              <a:gd name="connsiteX1964" fmla="*/ 1560554 w 7119498"/>
              <a:gd name="connsiteY1964" fmla="*/ 1315926 h 6857999"/>
              <a:gd name="connsiteX1965" fmla="*/ 1172524 w 7119498"/>
              <a:gd name="connsiteY1965" fmla="*/ 1358103 h 6857999"/>
              <a:gd name="connsiteX1966" fmla="*/ 1164089 w 7119498"/>
              <a:gd name="connsiteY1966" fmla="*/ 1391845 h 6857999"/>
              <a:gd name="connsiteX1967" fmla="*/ 1138782 w 7119498"/>
              <a:gd name="connsiteY1967" fmla="*/ 1400281 h 6857999"/>
              <a:gd name="connsiteX1968" fmla="*/ 1088170 w 7119498"/>
              <a:gd name="connsiteY1968" fmla="*/ 1358103 h 6857999"/>
              <a:gd name="connsiteX1969" fmla="*/ 1079734 w 7119498"/>
              <a:gd name="connsiteY1969" fmla="*/ 1374974 h 6857999"/>
              <a:gd name="connsiteX1970" fmla="*/ 1138782 w 7119498"/>
              <a:gd name="connsiteY1970" fmla="*/ 1434022 h 6857999"/>
              <a:gd name="connsiteX1971" fmla="*/ 1214701 w 7119498"/>
              <a:gd name="connsiteY1971" fmla="*/ 1400281 h 6857999"/>
              <a:gd name="connsiteX1972" fmla="*/ 1256878 w 7119498"/>
              <a:gd name="connsiteY1972" fmla="*/ 1425587 h 6857999"/>
              <a:gd name="connsiteX1973" fmla="*/ 1155653 w 7119498"/>
              <a:gd name="connsiteY1973" fmla="*/ 1484635 h 6857999"/>
              <a:gd name="connsiteX1974" fmla="*/ 944768 w 7119498"/>
              <a:gd name="connsiteY1974" fmla="*/ 1400281 h 6857999"/>
              <a:gd name="connsiteX1975" fmla="*/ 1113476 w 7119498"/>
              <a:gd name="connsiteY1975" fmla="*/ 1299055 h 6857999"/>
              <a:gd name="connsiteX1976" fmla="*/ 1172524 w 7119498"/>
              <a:gd name="connsiteY1976" fmla="*/ 1358103 h 6857999"/>
              <a:gd name="connsiteX1977" fmla="*/ 5693912 w 7119498"/>
              <a:gd name="connsiteY1977" fmla="*/ 1290620 h 6857999"/>
              <a:gd name="connsiteX1978" fmla="*/ 5643299 w 7119498"/>
              <a:gd name="connsiteY1978" fmla="*/ 1349668 h 6857999"/>
              <a:gd name="connsiteX1979" fmla="*/ 5660170 w 7119498"/>
              <a:gd name="connsiteY1979" fmla="*/ 1391845 h 6857999"/>
              <a:gd name="connsiteX1980" fmla="*/ 5685476 w 7119498"/>
              <a:gd name="connsiteY1980" fmla="*/ 1391845 h 6857999"/>
              <a:gd name="connsiteX1981" fmla="*/ 5719218 w 7119498"/>
              <a:gd name="connsiteY1981" fmla="*/ 1332797 h 6857999"/>
              <a:gd name="connsiteX1982" fmla="*/ 5778266 w 7119498"/>
              <a:gd name="connsiteY1982" fmla="*/ 1383410 h 6857999"/>
              <a:gd name="connsiteX1983" fmla="*/ 5702347 w 7119498"/>
              <a:gd name="connsiteY1983" fmla="*/ 1450893 h 6857999"/>
              <a:gd name="connsiteX1984" fmla="*/ 5584251 w 7119498"/>
              <a:gd name="connsiteY1984" fmla="*/ 1450893 h 6857999"/>
              <a:gd name="connsiteX1985" fmla="*/ 5584251 w 7119498"/>
              <a:gd name="connsiteY1985" fmla="*/ 1349668 h 6857999"/>
              <a:gd name="connsiteX1986" fmla="*/ 5643299 w 7119498"/>
              <a:gd name="connsiteY1986" fmla="*/ 1273749 h 6857999"/>
              <a:gd name="connsiteX1987" fmla="*/ 5693912 w 7119498"/>
              <a:gd name="connsiteY1987" fmla="*/ 1290620 h 6857999"/>
              <a:gd name="connsiteX1988" fmla="*/ 5592686 w 7119498"/>
              <a:gd name="connsiteY1988" fmla="*/ 1256878 h 6857999"/>
              <a:gd name="connsiteX1989" fmla="*/ 5550509 w 7119498"/>
              <a:gd name="connsiteY1989" fmla="*/ 1358103 h 6857999"/>
              <a:gd name="connsiteX1990" fmla="*/ 5491461 w 7119498"/>
              <a:gd name="connsiteY1990" fmla="*/ 1341233 h 6857999"/>
              <a:gd name="connsiteX1991" fmla="*/ 5457720 w 7119498"/>
              <a:gd name="connsiteY1991" fmla="*/ 1391845 h 6857999"/>
              <a:gd name="connsiteX1992" fmla="*/ 5499897 w 7119498"/>
              <a:gd name="connsiteY1992" fmla="*/ 1374974 h 6857999"/>
              <a:gd name="connsiteX1993" fmla="*/ 5533639 w 7119498"/>
              <a:gd name="connsiteY1993" fmla="*/ 1383410 h 6857999"/>
              <a:gd name="connsiteX1994" fmla="*/ 5533639 w 7119498"/>
              <a:gd name="connsiteY1994" fmla="*/ 1425587 h 6857999"/>
              <a:gd name="connsiteX1995" fmla="*/ 5474591 w 7119498"/>
              <a:gd name="connsiteY1995" fmla="*/ 1467764 h 6857999"/>
              <a:gd name="connsiteX1996" fmla="*/ 5331188 w 7119498"/>
              <a:gd name="connsiteY1996" fmla="*/ 1450893 h 6857999"/>
              <a:gd name="connsiteX1997" fmla="*/ 5272140 w 7119498"/>
              <a:gd name="connsiteY1997" fmla="*/ 1425587 h 6857999"/>
              <a:gd name="connsiteX1998" fmla="*/ 5499897 w 7119498"/>
              <a:gd name="connsiteY1998" fmla="*/ 1256878 h 6857999"/>
              <a:gd name="connsiteX1999" fmla="*/ 5592686 w 7119498"/>
              <a:gd name="connsiteY1999" fmla="*/ 1256878 h 6857999"/>
              <a:gd name="connsiteX2000" fmla="*/ 1729262 w 7119498"/>
              <a:gd name="connsiteY2000" fmla="*/ 1256878 h 6857999"/>
              <a:gd name="connsiteX2001" fmla="*/ 1687085 w 7119498"/>
              <a:gd name="connsiteY2001" fmla="*/ 1341233 h 6857999"/>
              <a:gd name="connsiteX2002" fmla="*/ 1661779 w 7119498"/>
              <a:gd name="connsiteY2002" fmla="*/ 1341233 h 6857999"/>
              <a:gd name="connsiteX2003" fmla="*/ 1653343 w 7119498"/>
              <a:gd name="connsiteY2003" fmla="*/ 1315926 h 6857999"/>
              <a:gd name="connsiteX2004" fmla="*/ 1695520 w 7119498"/>
              <a:gd name="connsiteY2004" fmla="*/ 1248443 h 6857999"/>
              <a:gd name="connsiteX2005" fmla="*/ 1729262 w 7119498"/>
              <a:gd name="connsiteY2005" fmla="*/ 1256878 h 6857999"/>
              <a:gd name="connsiteX2006" fmla="*/ 6132554 w 7119498"/>
              <a:gd name="connsiteY2006" fmla="*/ 1349668 h 6857999"/>
              <a:gd name="connsiteX2007" fmla="*/ 5904797 w 7119498"/>
              <a:gd name="connsiteY2007" fmla="*/ 1408716 h 6857999"/>
              <a:gd name="connsiteX2008" fmla="*/ 5820443 w 7119498"/>
              <a:gd name="connsiteY2008" fmla="*/ 1383410 h 6857999"/>
              <a:gd name="connsiteX2009" fmla="*/ 5904797 w 7119498"/>
              <a:gd name="connsiteY2009" fmla="*/ 1341233 h 6857999"/>
              <a:gd name="connsiteX2010" fmla="*/ 5955410 w 7119498"/>
              <a:gd name="connsiteY2010" fmla="*/ 1358103 h 6857999"/>
              <a:gd name="connsiteX2011" fmla="*/ 6014458 w 7119498"/>
              <a:gd name="connsiteY2011" fmla="*/ 1299055 h 6857999"/>
              <a:gd name="connsiteX2012" fmla="*/ 5989151 w 7119498"/>
              <a:gd name="connsiteY2012" fmla="*/ 1265314 h 6857999"/>
              <a:gd name="connsiteX2013" fmla="*/ 5963845 w 7119498"/>
              <a:gd name="connsiteY2013" fmla="*/ 1324362 h 6857999"/>
              <a:gd name="connsiteX2014" fmla="*/ 5930103 w 7119498"/>
              <a:gd name="connsiteY2014" fmla="*/ 1324362 h 6857999"/>
              <a:gd name="connsiteX2015" fmla="*/ 5921668 w 7119498"/>
              <a:gd name="connsiteY2015" fmla="*/ 1299055 h 6857999"/>
              <a:gd name="connsiteX2016" fmla="*/ 5972281 w 7119498"/>
              <a:gd name="connsiteY2016" fmla="*/ 1223137 h 6857999"/>
              <a:gd name="connsiteX2017" fmla="*/ 6132554 w 7119498"/>
              <a:gd name="connsiteY2017" fmla="*/ 1349668 h 6857999"/>
              <a:gd name="connsiteX2018" fmla="*/ 5373365 w 7119498"/>
              <a:gd name="connsiteY2018" fmla="*/ 1290620 h 6857999"/>
              <a:gd name="connsiteX2019" fmla="*/ 5339624 w 7119498"/>
              <a:gd name="connsiteY2019" fmla="*/ 1223137 h 6857999"/>
              <a:gd name="connsiteX2020" fmla="*/ 5407107 w 7119498"/>
              <a:gd name="connsiteY2020" fmla="*/ 1240007 h 6857999"/>
              <a:gd name="connsiteX2021" fmla="*/ 5373365 w 7119498"/>
              <a:gd name="connsiteY2021" fmla="*/ 1290620 h 6857999"/>
              <a:gd name="connsiteX2022" fmla="*/ 1383410 w 7119498"/>
              <a:gd name="connsiteY2022" fmla="*/ 1256878 h 6857999"/>
              <a:gd name="connsiteX2023" fmla="*/ 1374974 w 7119498"/>
              <a:gd name="connsiteY2023" fmla="*/ 1307491 h 6857999"/>
              <a:gd name="connsiteX2024" fmla="*/ 1290620 w 7119498"/>
              <a:gd name="connsiteY2024" fmla="*/ 1265314 h 6857999"/>
              <a:gd name="connsiteX2025" fmla="*/ 1248443 w 7119498"/>
              <a:gd name="connsiteY2025" fmla="*/ 1290620 h 6857999"/>
              <a:gd name="connsiteX2026" fmla="*/ 1256878 w 7119498"/>
              <a:gd name="connsiteY2026" fmla="*/ 1324362 h 6857999"/>
              <a:gd name="connsiteX2027" fmla="*/ 1290620 w 7119498"/>
              <a:gd name="connsiteY2027" fmla="*/ 1299055 h 6857999"/>
              <a:gd name="connsiteX2028" fmla="*/ 1324362 w 7119498"/>
              <a:gd name="connsiteY2028" fmla="*/ 1332797 h 6857999"/>
              <a:gd name="connsiteX2029" fmla="*/ 1273749 w 7119498"/>
              <a:gd name="connsiteY2029" fmla="*/ 1391845 h 6857999"/>
              <a:gd name="connsiteX2030" fmla="*/ 1172524 w 7119498"/>
              <a:gd name="connsiteY2030" fmla="*/ 1214701 h 6857999"/>
              <a:gd name="connsiteX2031" fmla="*/ 1282185 w 7119498"/>
              <a:gd name="connsiteY2031" fmla="*/ 1197830 h 6857999"/>
              <a:gd name="connsiteX2032" fmla="*/ 1383410 w 7119498"/>
              <a:gd name="connsiteY2032" fmla="*/ 1256878 h 6857999"/>
              <a:gd name="connsiteX2033" fmla="*/ 5904797 w 7119498"/>
              <a:gd name="connsiteY2033" fmla="*/ 1214701 h 6857999"/>
              <a:gd name="connsiteX2034" fmla="*/ 5837314 w 7119498"/>
              <a:gd name="connsiteY2034" fmla="*/ 1341233 h 6857999"/>
              <a:gd name="connsiteX2035" fmla="*/ 5803572 w 7119498"/>
              <a:gd name="connsiteY2035" fmla="*/ 1341233 h 6857999"/>
              <a:gd name="connsiteX2036" fmla="*/ 5828878 w 7119498"/>
              <a:gd name="connsiteY2036" fmla="*/ 1265314 h 6857999"/>
              <a:gd name="connsiteX2037" fmla="*/ 5795137 w 7119498"/>
              <a:gd name="connsiteY2037" fmla="*/ 1206266 h 6857999"/>
              <a:gd name="connsiteX2038" fmla="*/ 5769830 w 7119498"/>
              <a:gd name="connsiteY2038" fmla="*/ 1223137 h 6857999"/>
              <a:gd name="connsiteX2039" fmla="*/ 5803572 w 7119498"/>
              <a:gd name="connsiteY2039" fmla="*/ 1265314 h 6857999"/>
              <a:gd name="connsiteX2040" fmla="*/ 5761395 w 7119498"/>
              <a:gd name="connsiteY2040" fmla="*/ 1299055 h 6857999"/>
              <a:gd name="connsiteX2041" fmla="*/ 5702347 w 7119498"/>
              <a:gd name="connsiteY2041" fmla="*/ 1240007 h 6857999"/>
              <a:gd name="connsiteX2042" fmla="*/ 5845749 w 7119498"/>
              <a:gd name="connsiteY2042" fmla="*/ 1147218 h 6857999"/>
              <a:gd name="connsiteX2043" fmla="*/ 5904797 w 7119498"/>
              <a:gd name="connsiteY2043" fmla="*/ 1214701 h 6857999"/>
              <a:gd name="connsiteX2044" fmla="*/ 1720827 w 7119498"/>
              <a:gd name="connsiteY2044" fmla="*/ 1079734 h 6857999"/>
              <a:gd name="connsiteX2045" fmla="*/ 1670214 w 7119498"/>
              <a:gd name="connsiteY2045" fmla="*/ 1155653 h 6857999"/>
              <a:gd name="connsiteX2046" fmla="*/ 1602731 w 7119498"/>
              <a:gd name="connsiteY2046" fmla="*/ 1299055 h 6857999"/>
              <a:gd name="connsiteX2047" fmla="*/ 1552118 w 7119498"/>
              <a:gd name="connsiteY2047" fmla="*/ 1265314 h 6857999"/>
              <a:gd name="connsiteX2048" fmla="*/ 1484635 w 7119498"/>
              <a:gd name="connsiteY2048" fmla="*/ 1265314 h 6857999"/>
              <a:gd name="connsiteX2049" fmla="*/ 1493070 w 7119498"/>
              <a:gd name="connsiteY2049" fmla="*/ 1248443 h 6857999"/>
              <a:gd name="connsiteX2050" fmla="*/ 1543683 w 7119498"/>
              <a:gd name="connsiteY2050" fmla="*/ 1265314 h 6857999"/>
              <a:gd name="connsiteX2051" fmla="*/ 1602731 w 7119498"/>
              <a:gd name="connsiteY2051" fmla="*/ 1197830 h 6857999"/>
              <a:gd name="connsiteX2052" fmla="*/ 1568989 w 7119498"/>
              <a:gd name="connsiteY2052" fmla="*/ 1155653 h 6857999"/>
              <a:gd name="connsiteX2053" fmla="*/ 1526812 w 7119498"/>
              <a:gd name="connsiteY2053" fmla="*/ 1164089 h 6857999"/>
              <a:gd name="connsiteX2054" fmla="*/ 1560554 w 7119498"/>
              <a:gd name="connsiteY2054" fmla="*/ 1189395 h 6857999"/>
              <a:gd name="connsiteX2055" fmla="*/ 1560554 w 7119498"/>
              <a:gd name="connsiteY2055" fmla="*/ 1214701 h 6857999"/>
              <a:gd name="connsiteX2056" fmla="*/ 1509941 w 7119498"/>
              <a:gd name="connsiteY2056" fmla="*/ 1214701 h 6857999"/>
              <a:gd name="connsiteX2057" fmla="*/ 1493070 w 7119498"/>
              <a:gd name="connsiteY2057" fmla="*/ 1138782 h 6857999"/>
              <a:gd name="connsiteX2058" fmla="*/ 1518376 w 7119498"/>
              <a:gd name="connsiteY2058" fmla="*/ 1088170 h 6857999"/>
              <a:gd name="connsiteX2059" fmla="*/ 1653343 w 7119498"/>
              <a:gd name="connsiteY2059" fmla="*/ 1062864 h 6857999"/>
              <a:gd name="connsiteX2060" fmla="*/ 1720827 w 7119498"/>
              <a:gd name="connsiteY2060" fmla="*/ 1079734 h 6857999"/>
              <a:gd name="connsiteX2061" fmla="*/ 2151033 w 7119498"/>
              <a:gd name="connsiteY2061" fmla="*/ 1113476 h 6857999"/>
              <a:gd name="connsiteX2062" fmla="*/ 2226952 w 7119498"/>
              <a:gd name="connsiteY2062" fmla="*/ 1096605 h 6857999"/>
              <a:gd name="connsiteX2063" fmla="*/ 2269129 w 7119498"/>
              <a:gd name="connsiteY2063" fmla="*/ 1105041 h 6857999"/>
              <a:gd name="connsiteX2064" fmla="*/ 2210081 w 7119498"/>
              <a:gd name="connsiteY2064" fmla="*/ 1138782 h 6857999"/>
              <a:gd name="connsiteX2065" fmla="*/ 2167904 w 7119498"/>
              <a:gd name="connsiteY2065" fmla="*/ 1147218 h 6857999"/>
              <a:gd name="connsiteX2066" fmla="*/ 2108856 w 7119498"/>
              <a:gd name="connsiteY2066" fmla="*/ 1248443 h 6857999"/>
              <a:gd name="connsiteX2067" fmla="*/ 2041373 w 7119498"/>
              <a:gd name="connsiteY2067" fmla="*/ 1248443 h 6857999"/>
              <a:gd name="connsiteX2068" fmla="*/ 2032937 w 7119498"/>
              <a:gd name="connsiteY2068" fmla="*/ 1223137 h 6857999"/>
              <a:gd name="connsiteX2069" fmla="*/ 2091985 w 7119498"/>
              <a:gd name="connsiteY2069" fmla="*/ 1189395 h 6857999"/>
              <a:gd name="connsiteX2070" fmla="*/ 2108856 w 7119498"/>
              <a:gd name="connsiteY2070" fmla="*/ 1164089 h 6857999"/>
              <a:gd name="connsiteX2071" fmla="*/ 2041373 w 7119498"/>
              <a:gd name="connsiteY2071" fmla="*/ 1113476 h 6857999"/>
              <a:gd name="connsiteX2072" fmla="*/ 1931712 w 7119498"/>
              <a:gd name="connsiteY2072" fmla="*/ 1256878 h 6857999"/>
              <a:gd name="connsiteX2073" fmla="*/ 1906406 w 7119498"/>
              <a:gd name="connsiteY2073" fmla="*/ 1299055 h 6857999"/>
              <a:gd name="connsiteX2074" fmla="*/ 1923277 w 7119498"/>
              <a:gd name="connsiteY2074" fmla="*/ 1358103 h 6857999"/>
              <a:gd name="connsiteX2075" fmla="*/ 1881100 w 7119498"/>
              <a:gd name="connsiteY2075" fmla="*/ 1425587 h 6857999"/>
              <a:gd name="connsiteX2076" fmla="*/ 1847358 w 7119498"/>
              <a:gd name="connsiteY2076" fmla="*/ 1425587 h 6857999"/>
              <a:gd name="connsiteX2077" fmla="*/ 1838923 w 7119498"/>
              <a:gd name="connsiteY2077" fmla="*/ 1391845 h 6857999"/>
              <a:gd name="connsiteX2078" fmla="*/ 1864229 w 7119498"/>
              <a:gd name="connsiteY2078" fmla="*/ 1349668 h 6857999"/>
              <a:gd name="connsiteX2079" fmla="*/ 1830487 w 7119498"/>
              <a:gd name="connsiteY2079" fmla="*/ 1324362 h 6857999"/>
              <a:gd name="connsiteX2080" fmla="*/ 1746133 w 7119498"/>
              <a:gd name="connsiteY2080" fmla="*/ 1341233 h 6857999"/>
              <a:gd name="connsiteX2081" fmla="*/ 1737697 w 7119498"/>
              <a:gd name="connsiteY2081" fmla="*/ 1324362 h 6857999"/>
              <a:gd name="connsiteX2082" fmla="*/ 1914841 w 7119498"/>
              <a:gd name="connsiteY2082" fmla="*/ 1206266 h 6857999"/>
              <a:gd name="connsiteX2083" fmla="*/ 1872664 w 7119498"/>
              <a:gd name="connsiteY2083" fmla="*/ 1138782 h 6857999"/>
              <a:gd name="connsiteX2084" fmla="*/ 1847358 w 7119498"/>
              <a:gd name="connsiteY2084" fmla="*/ 1138782 h 6857999"/>
              <a:gd name="connsiteX2085" fmla="*/ 1838923 w 7119498"/>
              <a:gd name="connsiteY2085" fmla="*/ 1180959 h 6857999"/>
              <a:gd name="connsiteX2086" fmla="*/ 1805181 w 7119498"/>
              <a:gd name="connsiteY2086" fmla="*/ 1214701 h 6857999"/>
              <a:gd name="connsiteX2087" fmla="*/ 1771439 w 7119498"/>
              <a:gd name="connsiteY2087" fmla="*/ 1172524 h 6857999"/>
              <a:gd name="connsiteX2088" fmla="*/ 1855793 w 7119498"/>
              <a:gd name="connsiteY2088" fmla="*/ 1096605 h 6857999"/>
              <a:gd name="connsiteX2089" fmla="*/ 1923277 w 7119498"/>
              <a:gd name="connsiteY2089" fmla="*/ 1121912 h 6857999"/>
              <a:gd name="connsiteX2090" fmla="*/ 2049808 w 7119498"/>
              <a:gd name="connsiteY2090" fmla="*/ 1054428 h 6857999"/>
              <a:gd name="connsiteX2091" fmla="*/ 2151033 w 7119498"/>
              <a:gd name="connsiteY2091" fmla="*/ 1113476 h 6857999"/>
              <a:gd name="connsiteX2092" fmla="*/ 5567380 w 7119498"/>
              <a:gd name="connsiteY2092" fmla="*/ 1105041 h 6857999"/>
              <a:gd name="connsiteX2093" fmla="*/ 5525203 w 7119498"/>
              <a:gd name="connsiteY2093" fmla="*/ 1147218 h 6857999"/>
              <a:gd name="connsiteX2094" fmla="*/ 5483026 w 7119498"/>
              <a:gd name="connsiteY2094" fmla="*/ 1138782 h 6857999"/>
              <a:gd name="connsiteX2095" fmla="*/ 5550509 w 7119498"/>
              <a:gd name="connsiteY2095" fmla="*/ 1172524 h 6857999"/>
              <a:gd name="connsiteX2096" fmla="*/ 5584251 w 7119498"/>
              <a:gd name="connsiteY2096" fmla="*/ 1172524 h 6857999"/>
              <a:gd name="connsiteX2097" fmla="*/ 5592686 w 7119498"/>
              <a:gd name="connsiteY2097" fmla="*/ 1214701 h 6857999"/>
              <a:gd name="connsiteX2098" fmla="*/ 5542074 w 7119498"/>
              <a:gd name="connsiteY2098" fmla="*/ 1214701 h 6857999"/>
              <a:gd name="connsiteX2099" fmla="*/ 5457720 w 7119498"/>
              <a:gd name="connsiteY2099" fmla="*/ 1240007 h 6857999"/>
              <a:gd name="connsiteX2100" fmla="*/ 5415543 w 7119498"/>
              <a:gd name="connsiteY2100" fmla="*/ 1214701 h 6857999"/>
              <a:gd name="connsiteX2101" fmla="*/ 5348059 w 7119498"/>
              <a:gd name="connsiteY2101" fmla="*/ 1062864 h 6857999"/>
              <a:gd name="connsiteX2102" fmla="*/ 5407107 w 7119498"/>
              <a:gd name="connsiteY2102" fmla="*/ 1020686 h 6857999"/>
              <a:gd name="connsiteX2103" fmla="*/ 5567380 w 7119498"/>
              <a:gd name="connsiteY2103" fmla="*/ 1105041 h 6857999"/>
              <a:gd name="connsiteX2104" fmla="*/ 5128738 w 7119498"/>
              <a:gd name="connsiteY2104" fmla="*/ 1054428 h 6857999"/>
              <a:gd name="connsiteX2105" fmla="*/ 5187786 w 7119498"/>
              <a:gd name="connsiteY2105" fmla="*/ 1037557 h 6857999"/>
              <a:gd name="connsiteX2106" fmla="*/ 5255270 w 7119498"/>
              <a:gd name="connsiteY2106" fmla="*/ 1071299 h 6857999"/>
              <a:gd name="connsiteX2107" fmla="*/ 5255270 w 7119498"/>
              <a:gd name="connsiteY2107" fmla="*/ 1121912 h 6857999"/>
              <a:gd name="connsiteX2108" fmla="*/ 5229963 w 7119498"/>
              <a:gd name="connsiteY2108" fmla="*/ 1130347 h 6857999"/>
              <a:gd name="connsiteX2109" fmla="*/ 5179351 w 7119498"/>
              <a:gd name="connsiteY2109" fmla="*/ 1088170 h 6857999"/>
              <a:gd name="connsiteX2110" fmla="*/ 5145609 w 7119498"/>
              <a:gd name="connsiteY2110" fmla="*/ 1138782 h 6857999"/>
              <a:gd name="connsiteX2111" fmla="*/ 5314317 w 7119498"/>
              <a:gd name="connsiteY2111" fmla="*/ 1256878 h 6857999"/>
              <a:gd name="connsiteX2112" fmla="*/ 5314317 w 7119498"/>
              <a:gd name="connsiteY2112" fmla="*/ 1282185 h 6857999"/>
              <a:gd name="connsiteX2113" fmla="*/ 5213092 w 7119498"/>
              <a:gd name="connsiteY2113" fmla="*/ 1273749 h 6857999"/>
              <a:gd name="connsiteX2114" fmla="*/ 5170915 w 7119498"/>
              <a:gd name="connsiteY2114" fmla="*/ 1299055 h 6857999"/>
              <a:gd name="connsiteX2115" fmla="*/ 5170915 w 7119498"/>
              <a:gd name="connsiteY2115" fmla="*/ 1324362 h 6857999"/>
              <a:gd name="connsiteX2116" fmla="*/ 5238399 w 7119498"/>
              <a:gd name="connsiteY2116" fmla="*/ 1349668 h 6857999"/>
              <a:gd name="connsiteX2117" fmla="*/ 5187786 w 7119498"/>
              <a:gd name="connsiteY2117" fmla="*/ 1383410 h 6857999"/>
              <a:gd name="connsiteX2118" fmla="*/ 5137174 w 7119498"/>
              <a:gd name="connsiteY2118" fmla="*/ 1240007 h 6857999"/>
              <a:gd name="connsiteX2119" fmla="*/ 5086561 w 7119498"/>
              <a:gd name="connsiteY2119" fmla="*/ 1096605 h 6857999"/>
              <a:gd name="connsiteX2120" fmla="*/ 5035948 w 7119498"/>
              <a:gd name="connsiteY2120" fmla="*/ 1062864 h 6857999"/>
              <a:gd name="connsiteX2121" fmla="*/ 4951594 w 7119498"/>
              <a:gd name="connsiteY2121" fmla="*/ 1105041 h 6857999"/>
              <a:gd name="connsiteX2122" fmla="*/ 4951594 w 7119498"/>
              <a:gd name="connsiteY2122" fmla="*/ 1130347 h 6857999"/>
              <a:gd name="connsiteX2123" fmla="*/ 5027513 w 7119498"/>
              <a:gd name="connsiteY2123" fmla="*/ 1138782 h 6857999"/>
              <a:gd name="connsiteX2124" fmla="*/ 5035948 w 7119498"/>
              <a:gd name="connsiteY2124" fmla="*/ 1164089 h 6857999"/>
              <a:gd name="connsiteX2125" fmla="*/ 4993771 w 7119498"/>
              <a:gd name="connsiteY2125" fmla="*/ 1206266 h 6857999"/>
              <a:gd name="connsiteX2126" fmla="*/ 4900982 w 7119498"/>
              <a:gd name="connsiteY2126" fmla="*/ 1113476 h 6857999"/>
              <a:gd name="connsiteX2127" fmla="*/ 4740709 w 7119498"/>
              <a:gd name="connsiteY2127" fmla="*/ 1037557 h 6857999"/>
              <a:gd name="connsiteX2128" fmla="*/ 4884111 w 7119498"/>
              <a:gd name="connsiteY2128" fmla="*/ 1037557 h 6857999"/>
              <a:gd name="connsiteX2129" fmla="*/ 4917853 w 7119498"/>
              <a:gd name="connsiteY2129" fmla="*/ 1054428 h 6857999"/>
              <a:gd name="connsiteX2130" fmla="*/ 5027513 w 7119498"/>
              <a:gd name="connsiteY2130" fmla="*/ 1020686 h 6857999"/>
              <a:gd name="connsiteX2131" fmla="*/ 5128738 w 7119498"/>
              <a:gd name="connsiteY2131" fmla="*/ 1054428 h 6857999"/>
              <a:gd name="connsiteX2132" fmla="*/ 1509941 w 7119498"/>
              <a:gd name="connsiteY2132" fmla="*/ 1003816 h 6857999"/>
              <a:gd name="connsiteX2133" fmla="*/ 1518376 w 7119498"/>
              <a:gd name="connsiteY2133" fmla="*/ 1037557 h 6857999"/>
              <a:gd name="connsiteX2134" fmla="*/ 1459328 w 7119498"/>
              <a:gd name="connsiteY2134" fmla="*/ 1079734 h 6857999"/>
              <a:gd name="connsiteX2135" fmla="*/ 1442458 w 7119498"/>
              <a:gd name="connsiteY2135" fmla="*/ 1054428 h 6857999"/>
              <a:gd name="connsiteX2136" fmla="*/ 1484635 w 7119498"/>
              <a:gd name="connsiteY2136" fmla="*/ 1003816 h 6857999"/>
              <a:gd name="connsiteX2137" fmla="*/ 1509941 w 7119498"/>
              <a:gd name="connsiteY2137" fmla="*/ 1003816 h 6857999"/>
              <a:gd name="connsiteX2138" fmla="*/ 1467764 w 7119498"/>
              <a:gd name="connsiteY2138" fmla="*/ 1189395 h 6857999"/>
              <a:gd name="connsiteX2139" fmla="*/ 1425587 w 7119498"/>
              <a:gd name="connsiteY2139" fmla="*/ 1282185 h 6857999"/>
              <a:gd name="connsiteX2140" fmla="*/ 1391845 w 7119498"/>
              <a:gd name="connsiteY2140" fmla="*/ 1206266 h 6857999"/>
              <a:gd name="connsiteX2141" fmla="*/ 1408716 w 7119498"/>
              <a:gd name="connsiteY2141" fmla="*/ 1164089 h 6857999"/>
              <a:gd name="connsiteX2142" fmla="*/ 1341233 w 7119498"/>
              <a:gd name="connsiteY2142" fmla="*/ 1096605 h 6857999"/>
              <a:gd name="connsiteX2143" fmla="*/ 1307491 w 7119498"/>
              <a:gd name="connsiteY2143" fmla="*/ 1130347 h 6857999"/>
              <a:gd name="connsiteX2144" fmla="*/ 1366539 w 7119498"/>
              <a:gd name="connsiteY2144" fmla="*/ 1147218 h 6857999"/>
              <a:gd name="connsiteX2145" fmla="*/ 1366539 w 7119498"/>
              <a:gd name="connsiteY2145" fmla="*/ 1164089 h 6857999"/>
              <a:gd name="connsiteX2146" fmla="*/ 1256878 w 7119498"/>
              <a:gd name="connsiteY2146" fmla="*/ 1164089 h 6857999"/>
              <a:gd name="connsiteX2147" fmla="*/ 1256878 w 7119498"/>
              <a:gd name="connsiteY2147" fmla="*/ 1121912 h 6857999"/>
              <a:gd name="connsiteX2148" fmla="*/ 1299055 w 7119498"/>
              <a:gd name="connsiteY2148" fmla="*/ 1029122 h 6857999"/>
              <a:gd name="connsiteX2149" fmla="*/ 1332797 w 7119498"/>
              <a:gd name="connsiteY2149" fmla="*/ 978509 h 6857999"/>
              <a:gd name="connsiteX2150" fmla="*/ 1467764 w 7119498"/>
              <a:gd name="connsiteY2150" fmla="*/ 1189395 h 6857999"/>
              <a:gd name="connsiteX2151" fmla="*/ 5609557 w 7119498"/>
              <a:gd name="connsiteY2151" fmla="*/ 1012251 h 6857999"/>
              <a:gd name="connsiteX2152" fmla="*/ 5601122 w 7119498"/>
              <a:gd name="connsiteY2152" fmla="*/ 1054428 h 6857999"/>
              <a:gd name="connsiteX2153" fmla="*/ 5575816 w 7119498"/>
              <a:gd name="connsiteY2153" fmla="*/ 1062864 h 6857999"/>
              <a:gd name="connsiteX2154" fmla="*/ 5516768 w 7119498"/>
              <a:gd name="connsiteY2154" fmla="*/ 1029122 h 6857999"/>
              <a:gd name="connsiteX2155" fmla="*/ 5567380 w 7119498"/>
              <a:gd name="connsiteY2155" fmla="*/ 961638 h 6857999"/>
              <a:gd name="connsiteX2156" fmla="*/ 5609557 w 7119498"/>
              <a:gd name="connsiteY2156" fmla="*/ 1012251 h 6857999"/>
              <a:gd name="connsiteX2157" fmla="*/ 6107247 w 7119498"/>
              <a:gd name="connsiteY2157" fmla="*/ 3441653 h 6857999"/>
              <a:gd name="connsiteX2158" fmla="*/ 3753764 w 7119498"/>
              <a:gd name="connsiteY2158" fmla="*/ 5921668 h 6857999"/>
              <a:gd name="connsiteX2159" fmla="*/ 3391041 w 7119498"/>
              <a:gd name="connsiteY2159" fmla="*/ 5921668 h 6857999"/>
              <a:gd name="connsiteX2160" fmla="*/ 1442458 w 7119498"/>
              <a:gd name="connsiteY2160" fmla="*/ 4791321 h 6857999"/>
              <a:gd name="connsiteX2161" fmla="*/ 1248443 w 7119498"/>
              <a:gd name="connsiteY2161" fmla="*/ 4437033 h 6857999"/>
              <a:gd name="connsiteX2162" fmla="*/ 1105041 w 7119498"/>
              <a:gd name="connsiteY2162" fmla="*/ 4023698 h 6857999"/>
              <a:gd name="connsiteX2163" fmla="*/ 1037557 w 7119498"/>
              <a:gd name="connsiteY2163" fmla="*/ 3585055 h 6857999"/>
              <a:gd name="connsiteX2164" fmla="*/ 1037557 w 7119498"/>
              <a:gd name="connsiteY2164" fmla="*/ 3298251 h 6857999"/>
              <a:gd name="connsiteX2165" fmla="*/ 3576620 w 7119498"/>
              <a:gd name="connsiteY2165" fmla="*/ 953203 h 6857999"/>
              <a:gd name="connsiteX2166" fmla="*/ 6107247 w 7119498"/>
              <a:gd name="connsiteY2166" fmla="*/ 3441653 h 6857999"/>
              <a:gd name="connsiteX2167" fmla="*/ 5803572 w 7119498"/>
              <a:gd name="connsiteY2167" fmla="*/ 1088170 h 6857999"/>
              <a:gd name="connsiteX2168" fmla="*/ 5719218 w 7119498"/>
              <a:gd name="connsiteY2168" fmla="*/ 1147218 h 6857999"/>
              <a:gd name="connsiteX2169" fmla="*/ 5685476 w 7119498"/>
              <a:gd name="connsiteY2169" fmla="*/ 1113476 h 6857999"/>
              <a:gd name="connsiteX2170" fmla="*/ 5685476 w 7119498"/>
              <a:gd name="connsiteY2170" fmla="*/ 1071299 h 6857999"/>
              <a:gd name="connsiteX2171" fmla="*/ 5736089 w 7119498"/>
              <a:gd name="connsiteY2171" fmla="*/ 1071299 h 6857999"/>
              <a:gd name="connsiteX2172" fmla="*/ 5693912 w 7119498"/>
              <a:gd name="connsiteY2172" fmla="*/ 1037557 h 6857999"/>
              <a:gd name="connsiteX2173" fmla="*/ 5651734 w 7119498"/>
              <a:gd name="connsiteY2173" fmla="*/ 1096605 h 6857999"/>
              <a:gd name="connsiteX2174" fmla="*/ 5685476 w 7119498"/>
              <a:gd name="connsiteY2174" fmla="*/ 1172524 h 6857999"/>
              <a:gd name="connsiteX2175" fmla="*/ 5660170 w 7119498"/>
              <a:gd name="connsiteY2175" fmla="*/ 1231572 h 6857999"/>
              <a:gd name="connsiteX2176" fmla="*/ 5609557 w 7119498"/>
              <a:gd name="connsiteY2176" fmla="*/ 1130347 h 6857999"/>
              <a:gd name="connsiteX2177" fmla="*/ 5677041 w 7119498"/>
              <a:gd name="connsiteY2177" fmla="*/ 919461 h 6857999"/>
              <a:gd name="connsiteX2178" fmla="*/ 5803572 w 7119498"/>
              <a:gd name="connsiteY2178" fmla="*/ 1088170 h 6857999"/>
              <a:gd name="connsiteX2179" fmla="*/ 1847358 w 7119498"/>
              <a:gd name="connsiteY2179" fmla="*/ 911026 h 6857999"/>
              <a:gd name="connsiteX2180" fmla="*/ 1788310 w 7119498"/>
              <a:gd name="connsiteY2180" fmla="*/ 927897 h 6857999"/>
              <a:gd name="connsiteX2181" fmla="*/ 1746133 w 7119498"/>
              <a:gd name="connsiteY2181" fmla="*/ 919461 h 6857999"/>
              <a:gd name="connsiteX2182" fmla="*/ 1763004 w 7119498"/>
              <a:gd name="connsiteY2182" fmla="*/ 902590 h 6857999"/>
              <a:gd name="connsiteX2183" fmla="*/ 1847358 w 7119498"/>
              <a:gd name="connsiteY2183" fmla="*/ 911026 h 6857999"/>
              <a:gd name="connsiteX2184" fmla="*/ 6174731 w 7119498"/>
              <a:gd name="connsiteY2184" fmla="*/ 3441653 h 6857999"/>
              <a:gd name="connsiteX2185" fmla="*/ 5162480 w 7119498"/>
              <a:gd name="connsiteY2185" fmla="*/ 5466155 h 6857999"/>
              <a:gd name="connsiteX2186" fmla="*/ 5229963 w 7119498"/>
              <a:gd name="connsiteY2186" fmla="*/ 5474591 h 6857999"/>
              <a:gd name="connsiteX2187" fmla="*/ 5238399 w 7119498"/>
              <a:gd name="connsiteY2187" fmla="*/ 5499897 h 6857999"/>
              <a:gd name="connsiteX2188" fmla="*/ 5179351 w 7119498"/>
              <a:gd name="connsiteY2188" fmla="*/ 5525203 h 6857999"/>
              <a:gd name="connsiteX2189" fmla="*/ 5170915 w 7119498"/>
              <a:gd name="connsiteY2189" fmla="*/ 5542074 h 6857999"/>
              <a:gd name="connsiteX2190" fmla="*/ 5314317 w 7119498"/>
              <a:gd name="connsiteY2190" fmla="*/ 5584251 h 6857999"/>
              <a:gd name="connsiteX2191" fmla="*/ 5314317 w 7119498"/>
              <a:gd name="connsiteY2191" fmla="*/ 5609557 h 6857999"/>
              <a:gd name="connsiteX2192" fmla="*/ 5229963 w 7119498"/>
              <a:gd name="connsiteY2192" fmla="*/ 5617993 h 6857999"/>
              <a:gd name="connsiteX2193" fmla="*/ 5145609 w 7119498"/>
              <a:gd name="connsiteY2193" fmla="*/ 5719218 h 6857999"/>
              <a:gd name="connsiteX2194" fmla="*/ 5179351 w 7119498"/>
              <a:gd name="connsiteY2194" fmla="*/ 5778266 h 6857999"/>
              <a:gd name="connsiteX2195" fmla="*/ 5221528 w 7119498"/>
              <a:gd name="connsiteY2195" fmla="*/ 5727653 h 6857999"/>
              <a:gd name="connsiteX2196" fmla="*/ 5255270 w 7119498"/>
              <a:gd name="connsiteY2196" fmla="*/ 5761395 h 6857999"/>
              <a:gd name="connsiteX2197" fmla="*/ 5187786 w 7119498"/>
              <a:gd name="connsiteY2197" fmla="*/ 5820443 h 6857999"/>
              <a:gd name="connsiteX2198" fmla="*/ 5137174 w 7119498"/>
              <a:gd name="connsiteY2198" fmla="*/ 5803572 h 6857999"/>
              <a:gd name="connsiteX2199" fmla="*/ 5027513 w 7119498"/>
              <a:gd name="connsiteY2199" fmla="*/ 5837314 h 6857999"/>
              <a:gd name="connsiteX2200" fmla="*/ 4917853 w 7119498"/>
              <a:gd name="connsiteY2200" fmla="*/ 5803572 h 6857999"/>
              <a:gd name="connsiteX2201" fmla="*/ 4884111 w 7119498"/>
              <a:gd name="connsiteY2201" fmla="*/ 5820443 h 6857999"/>
              <a:gd name="connsiteX2202" fmla="*/ 4740709 w 7119498"/>
              <a:gd name="connsiteY2202" fmla="*/ 5820443 h 6857999"/>
              <a:gd name="connsiteX2203" fmla="*/ 4892546 w 7119498"/>
              <a:gd name="connsiteY2203" fmla="*/ 5761395 h 6857999"/>
              <a:gd name="connsiteX2204" fmla="*/ 4917853 w 7119498"/>
              <a:gd name="connsiteY2204" fmla="*/ 5702347 h 6857999"/>
              <a:gd name="connsiteX2205" fmla="*/ 4993771 w 7119498"/>
              <a:gd name="connsiteY2205" fmla="*/ 5651735 h 6857999"/>
              <a:gd name="connsiteX2206" fmla="*/ 5035948 w 7119498"/>
              <a:gd name="connsiteY2206" fmla="*/ 5693912 h 6857999"/>
              <a:gd name="connsiteX2207" fmla="*/ 4960030 w 7119498"/>
              <a:gd name="connsiteY2207" fmla="*/ 5719218 h 6857999"/>
              <a:gd name="connsiteX2208" fmla="*/ 4951594 w 7119498"/>
              <a:gd name="connsiteY2208" fmla="*/ 5744524 h 6857999"/>
              <a:gd name="connsiteX2209" fmla="*/ 5027513 w 7119498"/>
              <a:gd name="connsiteY2209" fmla="*/ 5795137 h 6857999"/>
              <a:gd name="connsiteX2210" fmla="*/ 5078126 w 7119498"/>
              <a:gd name="connsiteY2210" fmla="*/ 5778266 h 6857999"/>
              <a:gd name="connsiteX2211" fmla="*/ 5111867 w 7119498"/>
              <a:gd name="connsiteY2211" fmla="*/ 5668605 h 6857999"/>
              <a:gd name="connsiteX2212" fmla="*/ 5145609 w 7119498"/>
              <a:gd name="connsiteY2212" fmla="*/ 5626428 h 6857999"/>
              <a:gd name="connsiteX2213" fmla="*/ 5128738 w 7119498"/>
              <a:gd name="connsiteY2213" fmla="*/ 5550509 h 6857999"/>
              <a:gd name="connsiteX2214" fmla="*/ 5137174 w 7119498"/>
              <a:gd name="connsiteY2214" fmla="*/ 5483026 h 6857999"/>
              <a:gd name="connsiteX2215" fmla="*/ 3930908 w 7119498"/>
              <a:gd name="connsiteY2215" fmla="*/ 5972281 h 6857999"/>
              <a:gd name="connsiteX2216" fmla="*/ 3998391 w 7119498"/>
              <a:gd name="connsiteY2216" fmla="*/ 6039764 h 6857999"/>
              <a:gd name="connsiteX2217" fmla="*/ 4158664 w 7119498"/>
              <a:gd name="connsiteY2217" fmla="*/ 6115683 h 6857999"/>
              <a:gd name="connsiteX2218" fmla="*/ 4243019 w 7119498"/>
              <a:gd name="connsiteY2218" fmla="*/ 6031329 h 6857999"/>
              <a:gd name="connsiteX2219" fmla="*/ 4217712 w 7119498"/>
              <a:gd name="connsiteY2219" fmla="*/ 6014458 h 6857999"/>
              <a:gd name="connsiteX2220" fmla="*/ 4175535 w 7119498"/>
              <a:gd name="connsiteY2220" fmla="*/ 6039764 h 6857999"/>
              <a:gd name="connsiteX2221" fmla="*/ 4150229 w 7119498"/>
              <a:gd name="connsiteY2221" fmla="*/ 5997587 h 6857999"/>
              <a:gd name="connsiteX2222" fmla="*/ 4183971 w 7119498"/>
              <a:gd name="connsiteY2222" fmla="*/ 5963845 h 6857999"/>
              <a:gd name="connsiteX2223" fmla="*/ 4386421 w 7119498"/>
              <a:gd name="connsiteY2223" fmla="*/ 5955410 h 6857999"/>
              <a:gd name="connsiteX2224" fmla="*/ 4285196 w 7119498"/>
              <a:gd name="connsiteY2224" fmla="*/ 6056635 h 6857999"/>
              <a:gd name="connsiteX2225" fmla="*/ 4268325 w 7119498"/>
              <a:gd name="connsiteY2225" fmla="*/ 6098812 h 6857999"/>
              <a:gd name="connsiteX2226" fmla="*/ 4133358 w 7119498"/>
              <a:gd name="connsiteY2226" fmla="*/ 6166295 h 6857999"/>
              <a:gd name="connsiteX2227" fmla="*/ 4065875 w 7119498"/>
              <a:gd name="connsiteY2227" fmla="*/ 6242214 h 6857999"/>
              <a:gd name="connsiteX2228" fmla="*/ 4040568 w 7119498"/>
              <a:gd name="connsiteY2228" fmla="*/ 6250650 h 6857999"/>
              <a:gd name="connsiteX2229" fmla="*/ 3998391 w 7119498"/>
              <a:gd name="connsiteY2229" fmla="*/ 6225343 h 6857999"/>
              <a:gd name="connsiteX2230" fmla="*/ 3998391 w 7119498"/>
              <a:gd name="connsiteY2230" fmla="*/ 6200037 h 6857999"/>
              <a:gd name="connsiteX2231" fmla="*/ 4057439 w 7119498"/>
              <a:gd name="connsiteY2231" fmla="*/ 6191602 h 6857999"/>
              <a:gd name="connsiteX2232" fmla="*/ 4082745 w 7119498"/>
              <a:gd name="connsiteY2232" fmla="*/ 6149425 h 6857999"/>
              <a:gd name="connsiteX2233" fmla="*/ 4006827 w 7119498"/>
              <a:gd name="connsiteY2233" fmla="*/ 6098812 h 6857999"/>
              <a:gd name="connsiteX2234" fmla="*/ 3897166 w 7119498"/>
              <a:gd name="connsiteY2234" fmla="*/ 6166295 h 6857999"/>
              <a:gd name="connsiteX2235" fmla="*/ 3863424 w 7119498"/>
              <a:gd name="connsiteY2235" fmla="*/ 6149425 h 6857999"/>
              <a:gd name="connsiteX2236" fmla="*/ 3939343 w 7119498"/>
              <a:gd name="connsiteY2236" fmla="*/ 6065070 h 6857999"/>
              <a:gd name="connsiteX2237" fmla="*/ 3939343 w 7119498"/>
              <a:gd name="connsiteY2237" fmla="*/ 6039764 h 6857999"/>
              <a:gd name="connsiteX2238" fmla="*/ 3922472 w 7119498"/>
              <a:gd name="connsiteY2238" fmla="*/ 6022893 h 6857999"/>
              <a:gd name="connsiteX2239" fmla="*/ 3871860 w 7119498"/>
              <a:gd name="connsiteY2239" fmla="*/ 6048200 h 6857999"/>
              <a:gd name="connsiteX2240" fmla="*/ 3854989 w 7119498"/>
              <a:gd name="connsiteY2240" fmla="*/ 6014458 h 6857999"/>
              <a:gd name="connsiteX2241" fmla="*/ 3880295 w 7119498"/>
              <a:gd name="connsiteY2241" fmla="*/ 5980716 h 6857999"/>
              <a:gd name="connsiteX2242" fmla="*/ 3863424 w 7119498"/>
              <a:gd name="connsiteY2242" fmla="*/ 5972281 h 6857999"/>
              <a:gd name="connsiteX2243" fmla="*/ 3568185 w 7119498"/>
              <a:gd name="connsiteY2243" fmla="*/ 5989152 h 6857999"/>
              <a:gd name="connsiteX2244" fmla="*/ 1045993 w 7119498"/>
              <a:gd name="connsiteY2244" fmla="*/ 4074310 h 6857999"/>
              <a:gd name="connsiteX2245" fmla="*/ 970074 w 7119498"/>
              <a:gd name="connsiteY2245" fmla="*/ 3551314 h 6857999"/>
              <a:gd name="connsiteX2246" fmla="*/ 970074 w 7119498"/>
              <a:gd name="connsiteY2246" fmla="*/ 3323557 h 6857999"/>
              <a:gd name="connsiteX2247" fmla="*/ 3568185 w 7119498"/>
              <a:gd name="connsiteY2247" fmla="*/ 885720 h 6857999"/>
              <a:gd name="connsiteX2248" fmla="*/ 6174731 w 7119498"/>
              <a:gd name="connsiteY2248" fmla="*/ 3441653 h 6857999"/>
              <a:gd name="connsiteX2249" fmla="*/ 5238399 w 7119498"/>
              <a:gd name="connsiteY2249" fmla="*/ 894155 h 6857999"/>
              <a:gd name="connsiteX2250" fmla="*/ 5154044 w 7119498"/>
              <a:gd name="connsiteY2250" fmla="*/ 860413 h 6857999"/>
              <a:gd name="connsiteX2251" fmla="*/ 5297447 w 7119498"/>
              <a:gd name="connsiteY2251" fmla="*/ 885720 h 6857999"/>
              <a:gd name="connsiteX2252" fmla="*/ 5238399 w 7119498"/>
              <a:gd name="connsiteY2252" fmla="*/ 894155 h 6857999"/>
              <a:gd name="connsiteX2253" fmla="*/ 1552118 w 7119498"/>
              <a:gd name="connsiteY2253" fmla="*/ 851978 h 6857999"/>
              <a:gd name="connsiteX2254" fmla="*/ 1560554 w 7119498"/>
              <a:gd name="connsiteY2254" fmla="*/ 877284 h 6857999"/>
              <a:gd name="connsiteX2255" fmla="*/ 1526812 w 7119498"/>
              <a:gd name="connsiteY2255" fmla="*/ 919461 h 6857999"/>
              <a:gd name="connsiteX2256" fmla="*/ 1484635 w 7119498"/>
              <a:gd name="connsiteY2256" fmla="*/ 894155 h 6857999"/>
              <a:gd name="connsiteX2257" fmla="*/ 1425587 w 7119498"/>
              <a:gd name="connsiteY2257" fmla="*/ 1012251 h 6857999"/>
              <a:gd name="connsiteX2258" fmla="*/ 1408716 w 7119498"/>
              <a:gd name="connsiteY2258" fmla="*/ 1020686 h 6857999"/>
              <a:gd name="connsiteX2259" fmla="*/ 1391845 w 7119498"/>
              <a:gd name="connsiteY2259" fmla="*/ 970074 h 6857999"/>
              <a:gd name="connsiteX2260" fmla="*/ 1484635 w 7119498"/>
              <a:gd name="connsiteY2260" fmla="*/ 851978 h 6857999"/>
              <a:gd name="connsiteX2261" fmla="*/ 1552118 w 7119498"/>
              <a:gd name="connsiteY2261" fmla="*/ 851978 h 6857999"/>
              <a:gd name="connsiteX2262" fmla="*/ 5643299 w 7119498"/>
              <a:gd name="connsiteY2262" fmla="*/ 911026 h 6857999"/>
              <a:gd name="connsiteX2263" fmla="*/ 5617993 w 7119498"/>
              <a:gd name="connsiteY2263" fmla="*/ 978509 h 6857999"/>
              <a:gd name="connsiteX2264" fmla="*/ 5567380 w 7119498"/>
              <a:gd name="connsiteY2264" fmla="*/ 868849 h 6857999"/>
              <a:gd name="connsiteX2265" fmla="*/ 5525203 w 7119498"/>
              <a:gd name="connsiteY2265" fmla="*/ 902590 h 6857999"/>
              <a:gd name="connsiteX2266" fmla="*/ 5499897 w 7119498"/>
              <a:gd name="connsiteY2266" fmla="*/ 868849 h 6857999"/>
              <a:gd name="connsiteX2267" fmla="*/ 5550509 w 7119498"/>
              <a:gd name="connsiteY2267" fmla="*/ 826672 h 6857999"/>
              <a:gd name="connsiteX2268" fmla="*/ 5643299 w 7119498"/>
              <a:gd name="connsiteY2268" fmla="*/ 911026 h 6857999"/>
              <a:gd name="connsiteX2269" fmla="*/ 1754568 w 7119498"/>
              <a:gd name="connsiteY2269" fmla="*/ 851978 h 6857999"/>
              <a:gd name="connsiteX2270" fmla="*/ 1687085 w 7119498"/>
              <a:gd name="connsiteY2270" fmla="*/ 911026 h 6857999"/>
              <a:gd name="connsiteX2271" fmla="*/ 1771439 w 7119498"/>
              <a:gd name="connsiteY2271" fmla="*/ 961638 h 6857999"/>
              <a:gd name="connsiteX2272" fmla="*/ 1889535 w 7119498"/>
              <a:gd name="connsiteY2272" fmla="*/ 936332 h 6857999"/>
              <a:gd name="connsiteX2273" fmla="*/ 1965454 w 7119498"/>
              <a:gd name="connsiteY2273" fmla="*/ 961638 h 6857999"/>
              <a:gd name="connsiteX2274" fmla="*/ 1788310 w 7119498"/>
              <a:gd name="connsiteY2274" fmla="*/ 1037557 h 6857999"/>
              <a:gd name="connsiteX2275" fmla="*/ 1619602 w 7119498"/>
              <a:gd name="connsiteY2275" fmla="*/ 894155 h 6857999"/>
              <a:gd name="connsiteX2276" fmla="*/ 1695520 w 7119498"/>
              <a:gd name="connsiteY2276" fmla="*/ 801365 h 6857999"/>
              <a:gd name="connsiteX2277" fmla="*/ 1754568 w 7119498"/>
              <a:gd name="connsiteY2277" fmla="*/ 851978 h 6857999"/>
              <a:gd name="connsiteX2278" fmla="*/ 5423978 w 7119498"/>
              <a:gd name="connsiteY2278" fmla="*/ 851978 h 6857999"/>
              <a:gd name="connsiteX2279" fmla="*/ 5263705 w 7119498"/>
              <a:gd name="connsiteY2279" fmla="*/ 995380 h 6857999"/>
              <a:gd name="connsiteX2280" fmla="*/ 5052819 w 7119498"/>
              <a:gd name="connsiteY2280" fmla="*/ 894155 h 6857999"/>
              <a:gd name="connsiteX2281" fmla="*/ 5086561 w 7119498"/>
              <a:gd name="connsiteY2281" fmla="*/ 877284 h 6857999"/>
              <a:gd name="connsiteX2282" fmla="*/ 5246834 w 7119498"/>
              <a:gd name="connsiteY2282" fmla="*/ 936332 h 6857999"/>
              <a:gd name="connsiteX2283" fmla="*/ 5339624 w 7119498"/>
              <a:gd name="connsiteY2283" fmla="*/ 894155 h 6857999"/>
              <a:gd name="connsiteX2284" fmla="*/ 5297447 w 7119498"/>
              <a:gd name="connsiteY2284" fmla="*/ 818236 h 6857999"/>
              <a:gd name="connsiteX2285" fmla="*/ 5348059 w 7119498"/>
              <a:gd name="connsiteY2285" fmla="*/ 767624 h 6857999"/>
              <a:gd name="connsiteX2286" fmla="*/ 5423978 w 7119498"/>
              <a:gd name="connsiteY2286" fmla="*/ 851978 h 6857999"/>
              <a:gd name="connsiteX2287" fmla="*/ 3559749 w 7119498"/>
              <a:gd name="connsiteY2287" fmla="*/ 725447 h 6857999"/>
              <a:gd name="connsiteX2288" fmla="*/ 3618797 w 7119498"/>
              <a:gd name="connsiteY2288" fmla="*/ 784494 h 6857999"/>
              <a:gd name="connsiteX2289" fmla="*/ 3526007 w 7119498"/>
              <a:gd name="connsiteY2289" fmla="*/ 835107 h 6857999"/>
              <a:gd name="connsiteX2290" fmla="*/ 3458524 w 7119498"/>
              <a:gd name="connsiteY2290" fmla="*/ 809801 h 6857999"/>
              <a:gd name="connsiteX2291" fmla="*/ 3526007 w 7119498"/>
              <a:gd name="connsiteY2291" fmla="*/ 708576 h 6857999"/>
              <a:gd name="connsiteX2292" fmla="*/ 3549880 w 7119498"/>
              <a:gd name="connsiteY2292" fmla="*/ 729496 h 6857999"/>
              <a:gd name="connsiteX2293" fmla="*/ 3559749 w 7119498"/>
              <a:gd name="connsiteY2293" fmla="*/ 725447 h 6857999"/>
              <a:gd name="connsiteX2294" fmla="*/ 1931712 w 7119498"/>
              <a:gd name="connsiteY2294" fmla="*/ 742317 h 6857999"/>
              <a:gd name="connsiteX2295" fmla="*/ 1838923 w 7119498"/>
              <a:gd name="connsiteY2295" fmla="*/ 649528 h 6857999"/>
              <a:gd name="connsiteX2296" fmla="*/ 1788310 w 7119498"/>
              <a:gd name="connsiteY2296" fmla="*/ 649528 h 6857999"/>
              <a:gd name="connsiteX2297" fmla="*/ 1518376 w 7119498"/>
              <a:gd name="connsiteY2297" fmla="*/ 784494 h 6857999"/>
              <a:gd name="connsiteX2298" fmla="*/ 995380 w 7119498"/>
              <a:gd name="connsiteY2298" fmla="*/ 1256878 h 6857999"/>
              <a:gd name="connsiteX2299" fmla="*/ 598915 w 7119498"/>
              <a:gd name="connsiteY2299" fmla="*/ 1830487 h 6857999"/>
              <a:gd name="connsiteX2300" fmla="*/ 708576 w 7119498"/>
              <a:gd name="connsiteY2300" fmla="*/ 2016066 h 6857999"/>
              <a:gd name="connsiteX2301" fmla="*/ 683269 w 7119498"/>
              <a:gd name="connsiteY2301" fmla="*/ 2016066 h 6857999"/>
              <a:gd name="connsiteX2302" fmla="*/ 590480 w 7119498"/>
              <a:gd name="connsiteY2302" fmla="*/ 1822052 h 6857999"/>
              <a:gd name="connsiteX2303" fmla="*/ 717011 w 7119498"/>
              <a:gd name="connsiteY2303" fmla="*/ 1577424 h 6857999"/>
              <a:gd name="connsiteX2304" fmla="*/ 1796745 w 7119498"/>
              <a:gd name="connsiteY2304" fmla="*/ 641092 h 6857999"/>
              <a:gd name="connsiteX2305" fmla="*/ 1931712 w 7119498"/>
              <a:gd name="connsiteY2305" fmla="*/ 742317 h 6857999"/>
              <a:gd name="connsiteX2306" fmla="*/ 3289816 w 7119498"/>
              <a:gd name="connsiteY2306" fmla="*/ 649528 h 6857999"/>
              <a:gd name="connsiteX2307" fmla="*/ 3272945 w 7119498"/>
              <a:gd name="connsiteY2307" fmla="*/ 683269 h 6857999"/>
              <a:gd name="connsiteX2308" fmla="*/ 3222332 w 7119498"/>
              <a:gd name="connsiteY2308" fmla="*/ 683269 h 6857999"/>
              <a:gd name="connsiteX2309" fmla="*/ 3213897 w 7119498"/>
              <a:gd name="connsiteY2309" fmla="*/ 666399 h 6857999"/>
              <a:gd name="connsiteX2310" fmla="*/ 3281380 w 7119498"/>
              <a:gd name="connsiteY2310" fmla="*/ 624221 h 6857999"/>
              <a:gd name="connsiteX2311" fmla="*/ 3289816 w 7119498"/>
              <a:gd name="connsiteY2311" fmla="*/ 649528 h 6857999"/>
              <a:gd name="connsiteX2312" fmla="*/ 4133358 w 7119498"/>
              <a:gd name="connsiteY2312" fmla="*/ 683269 h 6857999"/>
              <a:gd name="connsiteX2313" fmla="*/ 4285196 w 7119498"/>
              <a:gd name="connsiteY2313" fmla="*/ 801365 h 6857999"/>
              <a:gd name="connsiteX2314" fmla="*/ 4377985 w 7119498"/>
              <a:gd name="connsiteY2314" fmla="*/ 911026 h 6857999"/>
              <a:gd name="connsiteX2315" fmla="*/ 4302067 w 7119498"/>
              <a:gd name="connsiteY2315" fmla="*/ 885720 h 6857999"/>
              <a:gd name="connsiteX2316" fmla="*/ 4217712 w 7119498"/>
              <a:gd name="connsiteY2316" fmla="*/ 902590 h 6857999"/>
              <a:gd name="connsiteX2317" fmla="*/ 4150229 w 7119498"/>
              <a:gd name="connsiteY2317" fmla="*/ 851978 h 6857999"/>
              <a:gd name="connsiteX2318" fmla="*/ 4175535 w 7119498"/>
              <a:gd name="connsiteY2318" fmla="*/ 818236 h 6857999"/>
              <a:gd name="connsiteX2319" fmla="*/ 4209277 w 7119498"/>
              <a:gd name="connsiteY2319" fmla="*/ 843542 h 6857999"/>
              <a:gd name="connsiteX2320" fmla="*/ 4234583 w 7119498"/>
              <a:gd name="connsiteY2320" fmla="*/ 843542 h 6857999"/>
              <a:gd name="connsiteX2321" fmla="*/ 4243019 w 7119498"/>
              <a:gd name="connsiteY2321" fmla="*/ 818236 h 6857999"/>
              <a:gd name="connsiteX2322" fmla="*/ 4158664 w 7119498"/>
              <a:gd name="connsiteY2322" fmla="*/ 742317 h 6857999"/>
              <a:gd name="connsiteX2323" fmla="*/ 4065875 w 7119498"/>
              <a:gd name="connsiteY2323" fmla="*/ 792930 h 6857999"/>
              <a:gd name="connsiteX2324" fmla="*/ 3998391 w 7119498"/>
              <a:gd name="connsiteY2324" fmla="*/ 809801 h 6857999"/>
              <a:gd name="connsiteX2325" fmla="*/ 3914037 w 7119498"/>
              <a:gd name="connsiteY2325" fmla="*/ 885720 h 6857999"/>
              <a:gd name="connsiteX2326" fmla="*/ 3854989 w 7119498"/>
              <a:gd name="connsiteY2326" fmla="*/ 860413 h 6857999"/>
              <a:gd name="connsiteX2327" fmla="*/ 3854989 w 7119498"/>
              <a:gd name="connsiteY2327" fmla="*/ 826672 h 6857999"/>
              <a:gd name="connsiteX2328" fmla="*/ 3880295 w 7119498"/>
              <a:gd name="connsiteY2328" fmla="*/ 809801 h 6857999"/>
              <a:gd name="connsiteX2329" fmla="*/ 3905602 w 7119498"/>
              <a:gd name="connsiteY2329" fmla="*/ 835107 h 6857999"/>
              <a:gd name="connsiteX2330" fmla="*/ 3930908 w 7119498"/>
              <a:gd name="connsiteY2330" fmla="*/ 835107 h 6857999"/>
              <a:gd name="connsiteX2331" fmla="*/ 3939343 w 7119498"/>
              <a:gd name="connsiteY2331" fmla="*/ 801365 h 6857999"/>
              <a:gd name="connsiteX2332" fmla="*/ 3863424 w 7119498"/>
              <a:gd name="connsiteY2332" fmla="*/ 725447 h 6857999"/>
              <a:gd name="connsiteX2333" fmla="*/ 3888731 w 7119498"/>
              <a:gd name="connsiteY2333" fmla="*/ 691705 h 6857999"/>
              <a:gd name="connsiteX2334" fmla="*/ 4006827 w 7119498"/>
              <a:gd name="connsiteY2334" fmla="*/ 759188 h 6857999"/>
              <a:gd name="connsiteX2335" fmla="*/ 4082745 w 7119498"/>
              <a:gd name="connsiteY2335" fmla="*/ 708576 h 6857999"/>
              <a:gd name="connsiteX2336" fmla="*/ 4015262 w 7119498"/>
              <a:gd name="connsiteY2336" fmla="*/ 666399 h 6857999"/>
              <a:gd name="connsiteX2337" fmla="*/ 3998391 w 7119498"/>
              <a:gd name="connsiteY2337" fmla="*/ 641092 h 6857999"/>
              <a:gd name="connsiteX2338" fmla="*/ 4040568 w 7119498"/>
              <a:gd name="connsiteY2338" fmla="*/ 607351 h 6857999"/>
              <a:gd name="connsiteX2339" fmla="*/ 4133358 w 7119498"/>
              <a:gd name="connsiteY2339" fmla="*/ 683269 h 6857999"/>
              <a:gd name="connsiteX2340" fmla="*/ 5499897 w 7119498"/>
              <a:gd name="connsiteY2340" fmla="*/ 708576 h 6857999"/>
              <a:gd name="connsiteX2341" fmla="*/ 5930103 w 7119498"/>
              <a:gd name="connsiteY2341" fmla="*/ 1037557 h 6857999"/>
              <a:gd name="connsiteX2342" fmla="*/ 6469971 w 7119498"/>
              <a:gd name="connsiteY2342" fmla="*/ 1746133 h 6857999"/>
              <a:gd name="connsiteX2343" fmla="*/ 6368745 w 7119498"/>
              <a:gd name="connsiteY2343" fmla="*/ 1897971 h 6857999"/>
              <a:gd name="connsiteX2344" fmla="*/ 6453100 w 7119498"/>
              <a:gd name="connsiteY2344" fmla="*/ 1754568 h 6857999"/>
              <a:gd name="connsiteX2345" fmla="*/ 5272140 w 7119498"/>
              <a:gd name="connsiteY2345" fmla="*/ 615786 h 6857999"/>
              <a:gd name="connsiteX2346" fmla="*/ 5170915 w 7119498"/>
              <a:gd name="connsiteY2346" fmla="*/ 632657 h 6857999"/>
              <a:gd name="connsiteX2347" fmla="*/ 5103432 w 7119498"/>
              <a:gd name="connsiteY2347" fmla="*/ 683269 h 6857999"/>
              <a:gd name="connsiteX2348" fmla="*/ 5238399 w 7119498"/>
              <a:gd name="connsiteY2348" fmla="*/ 598915 h 6857999"/>
              <a:gd name="connsiteX2349" fmla="*/ 5499897 w 7119498"/>
              <a:gd name="connsiteY2349" fmla="*/ 708576 h 6857999"/>
              <a:gd name="connsiteX2350" fmla="*/ 3880295 w 7119498"/>
              <a:gd name="connsiteY2350" fmla="*/ 598915 h 6857999"/>
              <a:gd name="connsiteX2351" fmla="*/ 3888731 w 7119498"/>
              <a:gd name="connsiteY2351" fmla="*/ 657963 h 6857999"/>
              <a:gd name="connsiteX2352" fmla="*/ 3821247 w 7119498"/>
              <a:gd name="connsiteY2352" fmla="*/ 691705 h 6857999"/>
              <a:gd name="connsiteX2353" fmla="*/ 3795941 w 7119498"/>
              <a:gd name="connsiteY2353" fmla="*/ 615786 h 6857999"/>
              <a:gd name="connsiteX2354" fmla="*/ 3812812 w 7119498"/>
              <a:gd name="connsiteY2354" fmla="*/ 598915 h 6857999"/>
              <a:gd name="connsiteX2355" fmla="*/ 3880295 w 7119498"/>
              <a:gd name="connsiteY2355" fmla="*/ 598915 h 6857999"/>
              <a:gd name="connsiteX2356" fmla="*/ 3095801 w 7119498"/>
              <a:gd name="connsiteY2356" fmla="*/ 624221 h 6857999"/>
              <a:gd name="connsiteX2357" fmla="*/ 3095801 w 7119498"/>
              <a:gd name="connsiteY2357" fmla="*/ 657963 h 6857999"/>
              <a:gd name="connsiteX2358" fmla="*/ 3078930 w 7119498"/>
              <a:gd name="connsiteY2358" fmla="*/ 674834 h 6857999"/>
              <a:gd name="connsiteX2359" fmla="*/ 3036753 w 7119498"/>
              <a:gd name="connsiteY2359" fmla="*/ 657963 h 6857999"/>
              <a:gd name="connsiteX2360" fmla="*/ 2994576 w 7119498"/>
              <a:gd name="connsiteY2360" fmla="*/ 691705 h 6857999"/>
              <a:gd name="connsiteX2361" fmla="*/ 3095801 w 7119498"/>
              <a:gd name="connsiteY2361" fmla="*/ 776059 h 6857999"/>
              <a:gd name="connsiteX2362" fmla="*/ 3188590 w 7119498"/>
              <a:gd name="connsiteY2362" fmla="*/ 717011 h 6857999"/>
              <a:gd name="connsiteX2363" fmla="*/ 3230768 w 7119498"/>
              <a:gd name="connsiteY2363" fmla="*/ 725447 h 6857999"/>
              <a:gd name="connsiteX2364" fmla="*/ 3180155 w 7119498"/>
              <a:gd name="connsiteY2364" fmla="*/ 801365 h 6857999"/>
              <a:gd name="connsiteX2365" fmla="*/ 3230768 w 7119498"/>
              <a:gd name="connsiteY2365" fmla="*/ 809801 h 6857999"/>
              <a:gd name="connsiteX2366" fmla="*/ 3239203 w 7119498"/>
              <a:gd name="connsiteY2366" fmla="*/ 835107 h 6857999"/>
              <a:gd name="connsiteX2367" fmla="*/ 3188590 w 7119498"/>
              <a:gd name="connsiteY2367" fmla="*/ 868849 h 6857999"/>
              <a:gd name="connsiteX2368" fmla="*/ 3129542 w 7119498"/>
              <a:gd name="connsiteY2368" fmla="*/ 826672 h 6857999"/>
              <a:gd name="connsiteX2369" fmla="*/ 3062059 w 7119498"/>
              <a:gd name="connsiteY2369" fmla="*/ 818236 h 6857999"/>
              <a:gd name="connsiteX2370" fmla="*/ 2935528 w 7119498"/>
              <a:gd name="connsiteY2370" fmla="*/ 750753 h 6857999"/>
              <a:gd name="connsiteX2371" fmla="*/ 2859609 w 7119498"/>
              <a:gd name="connsiteY2371" fmla="*/ 818236 h 6857999"/>
              <a:gd name="connsiteX2372" fmla="*/ 2893351 w 7119498"/>
              <a:gd name="connsiteY2372" fmla="*/ 860413 h 6857999"/>
              <a:gd name="connsiteX2373" fmla="*/ 2935528 w 7119498"/>
              <a:gd name="connsiteY2373" fmla="*/ 835107 h 6857999"/>
              <a:gd name="connsiteX2374" fmla="*/ 2969269 w 7119498"/>
              <a:gd name="connsiteY2374" fmla="*/ 860413 h 6857999"/>
              <a:gd name="connsiteX2375" fmla="*/ 2918657 w 7119498"/>
              <a:gd name="connsiteY2375" fmla="*/ 911026 h 6857999"/>
              <a:gd name="connsiteX2376" fmla="*/ 2842738 w 7119498"/>
              <a:gd name="connsiteY2376" fmla="*/ 885720 h 6857999"/>
              <a:gd name="connsiteX2377" fmla="*/ 2716207 w 7119498"/>
              <a:gd name="connsiteY2377" fmla="*/ 953203 h 6857999"/>
              <a:gd name="connsiteX2378" fmla="*/ 2792126 w 7119498"/>
              <a:gd name="connsiteY2378" fmla="*/ 843542 h 6857999"/>
              <a:gd name="connsiteX2379" fmla="*/ 2859609 w 7119498"/>
              <a:gd name="connsiteY2379" fmla="*/ 725447 h 6857999"/>
              <a:gd name="connsiteX2380" fmla="*/ 2943963 w 7119498"/>
              <a:gd name="connsiteY2380" fmla="*/ 700140 h 6857999"/>
              <a:gd name="connsiteX2381" fmla="*/ 3053624 w 7119498"/>
              <a:gd name="connsiteY2381" fmla="*/ 598915 h 6857999"/>
              <a:gd name="connsiteX2382" fmla="*/ 3095801 w 7119498"/>
              <a:gd name="connsiteY2382" fmla="*/ 624221 h 6857999"/>
              <a:gd name="connsiteX2383" fmla="*/ 2437838 w 7119498"/>
              <a:gd name="connsiteY2383" fmla="*/ 607351 h 6857999"/>
              <a:gd name="connsiteX2384" fmla="*/ 2269129 w 7119498"/>
              <a:gd name="connsiteY2384" fmla="*/ 725447 h 6857999"/>
              <a:gd name="connsiteX2385" fmla="*/ 2167904 w 7119498"/>
              <a:gd name="connsiteY2385" fmla="*/ 691705 h 6857999"/>
              <a:gd name="connsiteX2386" fmla="*/ 2201646 w 7119498"/>
              <a:gd name="connsiteY2386" fmla="*/ 674834 h 6857999"/>
              <a:gd name="connsiteX2387" fmla="*/ 2269129 w 7119498"/>
              <a:gd name="connsiteY2387" fmla="*/ 691705 h 6857999"/>
              <a:gd name="connsiteX2388" fmla="*/ 2437838 w 7119498"/>
              <a:gd name="connsiteY2388" fmla="*/ 582044 h 6857999"/>
              <a:gd name="connsiteX2389" fmla="*/ 2437838 w 7119498"/>
              <a:gd name="connsiteY2389" fmla="*/ 607351 h 6857999"/>
              <a:gd name="connsiteX2390" fmla="*/ 2252258 w 7119498"/>
              <a:gd name="connsiteY2390" fmla="*/ 657963 h 6857999"/>
              <a:gd name="connsiteX2391" fmla="*/ 2226952 w 7119498"/>
              <a:gd name="connsiteY2391" fmla="*/ 649528 h 6857999"/>
              <a:gd name="connsiteX2392" fmla="*/ 2286000 w 7119498"/>
              <a:gd name="connsiteY2392" fmla="*/ 632657 h 6857999"/>
              <a:gd name="connsiteX2393" fmla="*/ 2370354 w 7119498"/>
              <a:gd name="connsiteY2393" fmla="*/ 582044 h 6857999"/>
              <a:gd name="connsiteX2394" fmla="*/ 2252258 w 7119498"/>
              <a:gd name="connsiteY2394" fmla="*/ 657963 h 6857999"/>
              <a:gd name="connsiteX2395" fmla="*/ 4808192 w 7119498"/>
              <a:gd name="connsiteY2395" fmla="*/ 607351 h 6857999"/>
              <a:gd name="connsiteX2396" fmla="*/ 4757579 w 7119498"/>
              <a:gd name="connsiteY2396" fmla="*/ 607351 h 6857999"/>
              <a:gd name="connsiteX2397" fmla="*/ 4698532 w 7119498"/>
              <a:gd name="connsiteY2397" fmla="*/ 556738 h 6857999"/>
              <a:gd name="connsiteX2398" fmla="*/ 4808192 w 7119498"/>
              <a:gd name="connsiteY2398" fmla="*/ 607351 h 6857999"/>
              <a:gd name="connsiteX2399" fmla="*/ 4631048 w 7119498"/>
              <a:gd name="connsiteY2399" fmla="*/ 548303 h 6857999"/>
              <a:gd name="connsiteX2400" fmla="*/ 4715402 w 7119498"/>
              <a:gd name="connsiteY2400" fmla="*/ 615786 h 6857999"/>
              <a:gd name="connsiteX2401" fmla="*/ 4850369 w 7119498"/>
              <a:gd name="connsiteY2401" fmla="*/ 632657 h 6857999"/>
              <a:gd name="connsiteX2402" fmla="*/ 4867240 w 7119498"/>
              <a:gd name="connsiteY2402" fmla="*/ 649528 h 6857999"/>
              <a:gd name="connsiteX2403" fmla="*/ 4757579 w 7119498"/>
              <a:gd name="connsiteY2403" fmla="*/ 691705 h 6857999"/>
              <a:gd name="connsiteX2404" fmla="*/ 4605742 w 7119498"/>
              <a:gd name="connsiteY2404" fmla="*/ 590480 h 6857999"/>
              <a:gd name="connsiteX2405" fmla="*/ 4605742 w 7119498"/>
              <a:gd name="connsiteY2405" fmla="*/ 548303 h 6857999"/>
              <a:gd name="connsiteX2406" fmla="*/ 4631048 w 7119498"/>
              <a:gd name="connsiteY2406" fmla="*/ 548303 h 6857999"/>
              <a:gd name="connsiteX2407" fmla="*/ 2260694 w 7119498"/>
              <a:gd name="connsiteY2407" fmla="*/ 607351 h 6857999"/>
              <a:gd name="connsiteX2408" fmla="*/ 2260694 w 7119498"/>
              <a:gd name="connsiteY2408" fmla="*/ 539867 h 6857999"/>
              <a:gd name="connsiteX2409" fmla="*/ 2311306 w 7119498"/>
              <a:gd name="connsiteY2409" fmla="*/ 573609 h 6857999"/>
              <a:gd name="connsiteX2410" fmla="*/ 2260694 w 7119498"/>
              <a:gd name="connsiteY2410" fmla="*/ 607351 h 6857999"/>
              <a:gd name="connsiteX2411" fmla="*/ 2049808 w 7119498"/>
              <a:gd name="connsiteY2411" fmla="*/ 759188 h 6857999"/>
              <a:gd name="connsiteX2412" fmla="*/ 2041373 w 7119498"/>
              <a:gd name="connsiteY2412" fmla="*/ 792930 h 6857999"/>
              <a:gd name="connsiteX2413" fmla="*/ 2016066 w 7119498"/>
              <a:gd name="connsiteY2413" fmla="*/ 792930 h 6857999"/>
              <a:gd name="connsiteX2414" fmla="*/ 1965454 w 7119498"/>
              <a:gd name="connsiteY2414" fmla="*/ 767624 h 6857999"/>
              <a:gd name="connsiteX2415" fmla="*/ 1788310 w 7119498"/>
              <a:gd name="connsiteY2415" fmla="*/ 607351 h 6857999"/>
              <a:gd name="connsiteX2416" fmla="*/ 1434022 w 7119498"/>
              <a:gd name="connsiteY2416" fmla="*/ 784494 h 6857999"/>
              <a:gd name="connsiteX2417" fmla="*/ 556738 w 7119498"/>
              <a:gd name="connsiteY2417" fmla="*/ 1838923 h 6857999"/>
              <a:gd name="connsiteX2418" fmla="*/ 674834 w 7119498"/>
              <a:gd name="connsiteY2418" fmla="*/ 2041373 h 6857999"/>
              <a:gd name="connsiteX2419" fmla="*/ 742317 w 7119498"/>
              <a:gd name="connsiteY2419" fmla="*/ 2066679 h 6857999"/>
              <a:gd name="connsiteX2420" fmla="*/ 742317 w 7119498"/>
              <a:gd name="connsiteY2420" fmla="*/ 2117292 h 6857999"/>
              <a:gd name="connsiteX2421" fmla="*/ 674834 w 7119498"/>
              <a:gd name="connsiteY2421" fmla="*/ 2117292 h 6857999"/>
              <a:gd name="connsiteX2422" fmla="*/ 480819 w 7119498"/>
              <a:gd name="connsiteY2422" fmla="*/ 1838923 h 6857999"/>
              <a:gd name="connsiteX2423" fmla="*/ 657963 w 7119498"/>
              <a:gd name="connsiteY2423" fmla="*/ 1476199 h 6857999"/>
              <a:gd name="connsiteX2424" fmla="*/ 1644908 w 7119498"/>
              <a:gd name="connsiteY2424" fmla="*/ 556738 h 6857999"/>
              <a:gd name="connsiteX2425" fmla="*/ 1796745 w 7119498"/>
              <a:gd name="connsiteY2425" fmla="*/ 522996 h 6857999"/>
              <a:gd name="connsiteX2426" fmla="*/ 2049808 w 7119498"/>
              <a:gd name="connsiteY2426" fmla="*/ 759188 h 6857999"/>
              <a:gd name="connsiteX2427" fmla="*/ 4791321 w 7119498"/>
              <a:gd name="connsiteY2427" fmla="*/ 548303 h 6857999"/>
              <a:gd name="connsiteX2428" fmla="*/ 4774450 w 7119498"/>
              <a:gd name="connsiteY2428" fmla="*/ 556738 h 6857999"/>
              <a:gd name="connsiteX2429" fmla="*/ 4740709 w 7119498"/>
              <a:gd name="connsiteY2429" fmla="*/ 539867 h 6857999"/>
              <a:gd name="connsiteX2430" fmla="*/ 4774450 w 7119498"/>
              <a:gd name="connsiteY2430" fmla="*/ 514561 h 6857999"/>
              <a:gd name="connsiteX2431" fmla="*/ 4791321 w 7119498"/>
              <a:gd name="connsiteY2431" fmla="*/ 548303 h 6857999"/>
              <a:gd name="connsiteX2432" fmla="*/ 5617993 w 7119498"/>
              <a:gd name="connsiteY2432" fmla="*/ 666399 h 6857999"/>
              <a:gd name="connsiteX2433" fmla="*/ 6571196 w 7119498"/>
              <a:gd name="connsiteY2433" fmla="*/ 1754568 h 6857999"/>
              <a:gd name="connsiteX2434" fmla="*/ 6377181 w 7119498"/>
              <a:gd name="connsiteY2434" fmla="*/ 1999196 h 6857999"/>
              <a:gd name="connsiteX2435" fmla="*/ 6318133 w 7119498"/>
              <a:gd name="connsiteY2435" fmla="*/ 1990760 h 6857999"/>
              <a:gd name="connsiteX2436" fmla="*/ 6495277 w 7119498"/>
              <a:gd name="connsiteY2436" fmla="*/ 1805181 h 6857999"/>
              <a:gd name="connsiteX2437" fmla="*/ 6503712 w 7119498"/>
              <a:gd name="connsiteY2437" fmla="*/ 1746133 h 6857999"/>
              <a:gd name="connsiteX2438" fmla="*/ 5710782 w 7119498"/>
              <a:gd name="connsiteY2438" fmla="*/ 818236 h 6857999"/>
              <a:gd name="connsiteX2439" fmla="*/ 5255270 w 7119498"/>
              <a:gd name="connsiteY2439" fmla="*/ 565173 h 6857999"/>
              <a:gd name="connsiteX2440" fmla="*/ 5044384 w 7119498"/>
              <a:gd name="connsiteY2440" fmla="*/ 708576 h 6857999"/>
              <a:gd name="connsiteX2441" fmla="*/ 4993771 w 7119498"/>
              <a:gd name="connsiteY2441" fmla="*/ 733882 h 6857999"/>
              <a:gd name="connsiteX2442" fmla="*/ 4985336 w 7119498"/>
              <a:gd name="connsiteY2442" fmla="*/ 691705 h 6857999"/>
              <a:gd name="connsiteX2443" fmla="*/ 5246834 w 7119498"/>
              <a:gd name="connsiteY2443" fmla="*/ 497690 h 6857999"/>
              <a:gd name="connsiteX2444" fmla="*/ 5617993 w 7119498"/>
              <a:gd name="connsiteY2444" fmla="*/ 666399 h 6857999"/>
              <a:gd name="connsiteX2445" fmla="*/ 3770635 w 7119498"/>
              <a:gd name="connsiteY2445" fmla="*/ 641092 h 6857999"/>
              <a:gd name="connsiteX2446" fmla="*/ 3770635 w 7119498"/>
              <a:gd name="connsiteY2446" fmla="*/ 826672 h 6857999"/>
              <a:gd name="connsiteX2447" fmla="*/ 3728458 w 7119498"/>
              <a:gd name="connsiteY2447" fmla="*/ 826672 h 6857999"/>
              <a:gd name="connsiteX2448" fmla="*/ 3593491 w 7119498"/>
              <a:gd name="connsiteY2448" fmla="*/ 700140 h 6857999"/>
              <a:gd name="connsiteX2449" fmla="*/ 3618797 w 7119498"/>
              <a:gd name="connsiteY2449" fmla="*/ 657963 h 6857999"/>
              <a:gd name="connsiteX2450" fmla="*/ 3644103 w 7119498"/>
              <a:gd name="connsiteY2450" fmla="*/ 657963 h 6857999"/>
              <a:gd name="connsiteX2451" fmla="*/ 3660974 w 7119498"/>
              <a:gd name="connsiteY2451" fmla="*/ 674834 h 6857999"/>
              <a:gd name="connsiteX2452" fmla="*/ 3635668 w 7119498"/>
              <a:gd name="connsiteY2452" fmla="*/ 708576 h 6857999"/>
              <a:gd name="connsiteX2453" fmla="*/ 3652539 w 7119498"/>
              <a:gd name="connsiteY2453" fmla="*/ 717011 h 6857999"/>
              <a:gd name="connsiteX2454" fmla="*/ 3694716 w 7119498"/>
              <a:gd name="connsiteY2454" fmla="*/ 674834 h 6857999"/>
              <a:gd name="connsiteX2455" fmla="*/ 3635668 w 7119498"/>
              <a:gd name="connsiteY2455" fmla="*/ 615786 h 6857999"/>
              <a:gd name="connsiteX2456" fmla="*/ 3652539 w 7119498"/>
              <a:gd name="connsiteY2456" fmla="*/ 489255 h 6857999"/>
              <a:gd name="connsiteX2457" fmla="*/ 3770635 w 7119498"/>
              <a:gd name="connsiteY2457" fmla="*/ 641092 h 6857999"/>
              <a:gd name="connsiteX2458" fmla="*/ 3399476 w 7119498"/>
              <a:gd name="connsiteY2458" fmla="*/ 522996 h 6857999"/>
              <a:gd name="connsiteX2459" fmla="*/ 3424782 w 7119498"/>
              <a:gd name="connsiteY2459" fmla="*/ 590480 h 6857999"/>
              <a:gd name="connsiteX2460" fmla="*/ 3365734 w 7119498"/>
              <a:gd name="connsiteY2460" fmla="*/ 666399 h 6857999"/>
              <a:gd name="connsiteX2461" fmla="*/ 3416347 w 7119498"/>
              <a:gd name="connsiteY2461" fmla="*/ 717011 h 6857999"/>
              <a:gd name="connsiteX2462" fmla="*/ 3433218 w 7119498"/>
              <a:gd name="connsiteY2462" fmla="*/ 700140 h 6857999"/>
              <a:gd name="connsiteX2463" fmla="*/ 3407911 w 7119498"/>
              <a:gd name="connsiteY2463" fmla="*/ 674834 h 6857999"/>
              <a:gd name="connsiteX2464" fmla="*/ 3433218 w 7119498"/>
              <a:gd name="connsiteY2464" fmla="*/ 641092 h 6857999"/>
              <a:gd name="connsiteX2465" fmla="*/ 3483830 w 7119498"/>
              <a:gd name="connsiteY2465" fmla="*/ 691705 h 6857999"/>
              <a:gd name="connsiteX2466" fmla="*/ 3348864 w 7119498"/>
              <a:gd name="connsiteY2466" fmla="*/ 843542 h 6857999"/>
              <a:gd name="connsiteX2467" fmla="*/ 3323557 w 7119498"/>
              <a:gd name="connsiteY2467" fmla="*/ 843542 h 6857999"/>
              <a:gd name="connsiteX2468" fmla="*/ 3340428 w 7119498"/>
              <a:gd name="connsiteY2468" fmla="*/ 776059 h 6857999"/>
              <a:gd name="connsiteX2469" fmla="*/ 3323557 w 7119498"/>
              <a:gd name="connsiteY2469" fmla="*/ 649528 h 6857999"/>
              <a:gd name="connsiteX2470" fmla="*/ 3416347 w 7119498"/>
              <a:gd name="connsiteY2470" fmla="*/ 489255 h 6857999"/>
              <a:gd name="connsiteX2471" fmla="*/ 3399476 w 7119498"/>
              <a:gd name="connsiteY2471" fmla="*/ 522996 h 6857999"/>
              <a:gd name="connsiteX2472" fmla="*/ 3559749 w 7119498"/>
              <a:gd name="connsiteY2472" fmla="*/ 480819 h 6857999"/>
              <a:gd name="connsiteX2473" fmla="*/ 3559749 w 7119498"/>
              <a:gd name="connsiteY2473" fmla="*/ 531432 h 6857999"/>
              <a:gd name="connsiteX2474" fmla="*/ 3534443 w 7119498"/>
              <a:gd name="connsiteY2474" fmla="*/ 539867 h 6857999"/>
              <a:gd name="connsiteX2475" fmla="*/ 3492266 w 7119498"/>
              <a:gd name="connsiteY2475" fmla="*/ 531432 h 6857999"/>
              <a:gd name="connsiteX2476" fmla="*/ 3534443 w 7119498"/>
              <a:gd name="connsiteY2476" fmla="*/ 573609 h 6857999"/>
              <a:gd name="connsiteX2477" fmla="*/ 3593491 w 7119498"/>
              <a:gd name="connsiteY2477" fmla="*/ 472384 h 6857999"/>
              <a:gd name="connsiteX2478" fmla="*/ 3627233 w 7119498"/>
              <a:gd name="connsiteY2478" fmla="*/ 522996 h 6857999"/>
              <a:gd name="connsiteX2479" fmla="*/ 3542878 w 7119498"/>
              <a:gd name="connsiteY2479" fmla="*/ 674834 h 6857999"/>
              <a:gd name="connsiteX2480" fmla="*/ 3441653 w 7119498"/>
              <a:gd name="connsiteY2480" fmla="*/ 539867 h 6857999"/>
              <a:gd name="connsiteX2481" fmla="*/ 3492266 w 7119498"/>
              <a:gd name="connsiteY2481" fmla="*/ 472384 h 6857999"/>
              <a:gd name="connsiteX2482" fmla="*/ 3559749 w 7119498"/>
              <a:gd name="connsiteY2482" fmla="*/ 480819 h 6857999"/>
              <a:gd name="connsiteX2483" fmla="*/ 2075114 w 7119498"/>
              <a:gd name="connsiteY2483" fmla="*/ 497690 h 6857999"/>
              <a:gd name="connsiteX2484" fmla="*/ 1990760 w 7119498"/>
              <a:gd name="connsiteY2484" fmla="*/ 472384 h 6857999"/>
              <a:gd name="connsiteX2485" fmla="*/ 1914841 w 7119498"/>
              <a:gd name="connsiteY2485" fmla="*/ 506125 h 6857999"/>
              <a:gd name="connsiteX2486" fmla="*/ 1999196 w 7119498"/>
              <a:gd name="connsiteY2486" fmla="*/ 455513 h 6857999"/>
              <a:gd name="connsiteX2487" fmla="*/ 2075114 w 7119498"/>
              <a:gd name="connsiteY2487" fmla="*/ 497690 h 6857999"/>
              <a:gd name="connsiteX2488" fmla="*/ 4251454 w 7119498"/>
              <a:gd name="connsiteY2488" fmla="*/ 514561 h 6857999"/>
              <a:gd name="connsiteX2489" fmla="*/ 4226148 w 7119498"/>
              <a:gd name="connsiteY2489" fmla="*/ 514561 h 6857999"/>
              <a:gd name="connsiteX2490" fmla="*/ 4141793 w 7119498"/>
              <a:gd name="connsiteY2490" fmla="*/ 438642 h 6857999"/>
              <a:gd name="connsiteX2491" fmla="*/ 4251454 w 7119498"/>
              <a:gd name="connsiteY2491" fmla="*/ 514561 h 6857999"/>
              <a:gd name="connsiteX2492" fmla="*/ 5128738 w 7119498"/>
              <a:gd name="connsiteY2492" fmla="*/ 489255 h 6857999"/>
              <a:gd name="connsiteX2493" fmla="*/ 5010642 w 7119498"/>
              <a:gd name="connsiteY2493" fmla="*/ 455513 h 6857999"/>
              <a:gd name="connsiteX2494" fmla="*/ 4934723 w 7119498"/>
              <a:gd name="connsiteY2494" fmla="*/ 489255 h 6857999"/>
              <a:gd name="connsiteX2495" fmla="*/ 5019078 w 7119498"/>
              <a:gd name="connsiteY2495" fmla="*/ 430207 h 6857999"/>
              <a:gd name="connsiteX2496" fmla="*/ 5128738 w 7119498"/>
              <a:gd name="connsiteY2496" fmla="*/ 489255 h 6857999"/>
              <a:gd name="connsiteX2497" fmla="*/ 2851173 w 7119498"/>
              <a:gd name="connsiteY2497" fmla="*/ 506125 h 6857999"/>
              <a:gd name="connsiteX2498" fmla="*/ 2817432 w 7119498"/>
              <a:gd name="connsiteY2498" fmla="*/ 506125 h 6857999"/>
              <a:gd name="connsiteX2499" fmla="*/ 2893351 w 7119498"/>
              <a:gd name="connsiteY2499" fmla="*/ 430207 h 6857999"/>
              <a:gd name="connsiteX2500" fmla="*/ 2910221 w 7119498"/>
              <a:gd name="connsiteY2500" fmla="*/ 438642 h 6857999"/>
              <a:gd name="connsiteX2501" fmla="*/ 2851173 w 7119498"/>
              <a:gd name="connsiteY2501" fmla="*/ 506125 h 6857999"/>
              <a:gd name="connsiteX2502" fmla="*/ 3306686 w 7119498"/>
              <a:gd name="connsiteY2502" fmla="*/ 438642 h 6857999"/>
              <a:gd name="connsiteX2503" fmla="*/ 3306686 w 7119498"/>
              <a:gd name="connsiteY2503" fmla="*/ 480819 h 6857999"/>
              <a:gd name="connsiteX2504" fmla="*/ 3281380 w 7119498"/>
              <a:gd name="connsiteY2504" fmla="*/ 489255 h 6857999"/>
              <a:gd name="connsiteX2505" fmla="*/ 3256074 w 7119498"/>
              <a:gd name="connsiteY2505" fmla="*/ 463948 h 6857999"/>
              <a:gd name="connsiteX2506" fmla="*/ 3230768 w 7119498"/>
              <a:gd name="connsiteY2506" fmla="*/ 472384 h 6857999"/>
              <a:gd name="connsiteX2507" fmla="*/ 3289816 w 7119498"/>
              <a:gd name="connsiteY2507" fmla="*/ 514561 h 6857999"/>
              <a:gd name="connsiteX2508" fmla="*/ 3348864 w 7119498"/>
              <a:gd name="connsiteY2508" fmla="*/ 455513 h 6857999"/>
              <a:gd name="connsiteX2509" fmla="*/ 3365734 w 7119498"/>
              <a:gd name="connsiteY2509" fmla="*/ 463948 h 6857999"/>
              <a:gd name="connsiteX2510" fmla="*/ 3247638 w 7119498"/>
              <a:gd name="connsiteY2510" fmla="*/ 590480 h 6857999"/>
              <a:gd name="connsiteX2511" fmla="*/ 3095801 w 7119498"/>
              <a:gd name="connsiteY2511" fmla="*/ 514561 h 6857999"/>
              <a:gd name="connsiteX2512" fmla="*/ 3129542 w 7119498"/>
              <a:gd name="connsiteY2512" fmla="*/ 463948 h 6857999"/>
              <a:gd name="connsiteX2513" fmla="*/ 3256074 w 7119498"/>
              <a:gd name="connsiteY2513" fmla="*/ 413336 h 6857999"/>
              <a:gd name="connsiteX2514" fmla="*/ 3306686 w 7119498"/>
              <a:gd name="connsiteY2514" fmla="*/ 438642 h 6857999"/>
              <a:gd name="connsiteX2515" fmla="*/ 3956214 w 7119498"/>
              <a:gd name="connsiteY2515" fmla="*/ 455513 h 6857999"/>
              <a:gd name="connsiteX2516" fmla="*/ 3998391 w 7119498"/>
              <a:gd name="connsiteY2516" fmla="*/ 514561 h 6857999"/>
              <a:gd name="connsiteX2517" fmla="*/ 3812812 w 7119498"/>
              <a:gd name="connsiteY2517" fmla="*/ 565173 h 6857999"/>
              <a:gd name="connsiteX2518" fmla="*/ 3694716 w 7119498"/>
              <a:gd name="connsiteY2518" fmla="*/ 463948 h 6857999"/>
              <a:gd name="connsiteX2519" fmla="*/ 3728458 w 7119498"/>
              <a:gd name="connsiteY2519" fmla="*/ 438642 h 6857999"/>
              <a:gd name="connsiteX2520" fmla="*/ 3795941 w 7119498"/>
              <a:gd name="connsiteY2520" fmla="*/ 506125 h 6857999"/>
              <a:gd name="connsiteX2521" fmla="*/ 3846554 w 7119498"/>
              <a:gd name="connsiteY2521" fmla="*/ 480819 h 6857999"/>
              <a:gd name="connsiteX2522" fmla="*/ 3838118 w 7119498"/>
              <a:gd name="connsiteY2522" fmla="*/ 447078 h 6857999"/>
              <a:gd name="connsiteX2523" fmla="*/ 3804376 w 7119498"/>
              <a:gd name="connsiteY2523" fmla="*/ 472384 h 6857999"/>
              <a:gd name="connsiteX2524" fmla="*/ 3779070 w 7119498"/>
              <a:gd name="connsiteY2524" fmla="*/ 472384 h 6857999"/>
              <a:gd name="connsiteX2525" fmla="*/ 3770635 w 7119498"/>
              <a:gd name="connsiteY2525" fmla="*/ 438642 h 6857999"/>
              <a:gd name="connsiteX2526" fmla="*/ 3829683 w 7119498"/>
              <a:gd name="connsiteY2526" fmla="*/ 396465 h 6857999"/>
              <a:gd name="connsiteX2527" fmla="*/ 3956214 w 7119498"/>
              <a:gd name="connsiteY2527" fmla="*/ 455513 h 6857999"/>
              <a:gd name="connsiteX2528" fmla="*/ 2581240 w 7119498"/>
              <a:gd name="connsiteY2528" fmla="*/ 624221 h 6857999"/>
              <a:gd name="connsiteX2529" fmla="*/ 2547498 w 7119498"/>
              <a:gd name="connsiteY2529" fmla="*/ 750753 h 6857999"/>
              <a:gd name="connsiteX2530" fmla="*/ 2319742 w 7119498"/>
              <a:gd name="connsiteY2530" fmla="*/ 911026 h 6857999"/>
              <a:gd name="connsiteX2531" fmla="*/ 2176340 w 7119498"/>
              <a:gd name="connsiteY2531" fmla="*/ 860413 h 6857999"/>
              <a:gd name="connsiteX2532" fmla="*/ 2117292 w 7119498"/>
              <a:gd name="connsiteY2532" fmla="*/ 826672 h 6857999"/>
              <a:gd name="connsiteX2533" fmla="*/ 1855793 w 7119498"/>
              <a:gd name="connsiteY2533" fmla="*/ 708576 h 6857999"/>
              <a:gd name="connsiteX2534" fmla="*/ 2041373 w 7119498"/>
              <a:gd name="connsiteY2534" fmla="*/ 826672 h 6857999"/>
              <a:gd name="connsiteX2535" fmla="*/ 2117292 w 7119498"/>
              <a:gd name="connsiteY2535" fmla="*/ 809801 h 6857999"/>
              <a:gd name="connsiteX2536" fmla="*/ 2193210 w 7119498"/>
              <a:gd name="connsiteY2536" fmla="*/ 860413 h 6857999"/>
              <a:gd name="connsiteX2537" fmla="*/ 2328177 w 7119498"/>
              <a:gd name="connsiteY2537" fmla="*/ 902590 h 6857999"/>
              <a:gd name="connsiteX2538" fmla="*/ 2564369 w 7119498"/>
              <a:gd name="connsiteY2538" fmla="*/ 657963 h 6857999"/>
              <a:gd name="connsiteX2539" fmla="*/ 2682465 w 7119498"/>
              <a:gd name="connsiteY2539" fmla="*/ 447078 h 6857999"/>
              <a:gd name="connsiteX2540" fmla="*/ 2657159 w 7119498"/>
              <a:gd name="connsiteY2540" fmla="*/ 379594 h 6857999"/>
              <a:gd name="connsiteX2541" fmla="*/ 2690900 w 7119498"/>
              <a:gd name="connsiteY2541" fmla="*/ 447078 h 6857999"/>
              <a:gd name="connsiteX2542" fmla="*/ 2581240 w 7119498"/>
              <a:gd name="connsiteY2542" fmla="*/ 624221 h 6857999"/>
              <a:gd name="connsiteX2543" fmla="*/ 2218517 w 7119498"/>
              <a:gd name="connsiteY2543" fmla="*/ 531432 h 6857999"/>
              <a:gd name="connsiteX2544" fmla="*/ 2117292 w 7119498"/>
              <a:gd name="connsiteY2544" fmla="*/ 674834 h 6857999"/>
              <a:gd name="connsiteX2545" fmla="*/ 2049808 w 7119498"/>
              <a:gd name="connsiteY2545" fmla="*/ 615786 h 6857999"/>
              <a:gd name="connsiteX2546" fmla="*/ 2134162 w 7119498"/>
              <a:gd name="connsiteY2546" fmla="*/ 497690 h 6857999"/>
              <a:gd name="connsiteX2547" fmla="*/ 2007631 w 7119498"/>
              <a:gd name="connsiteY2547" fmla="*/ 421771 h 6857999"/>
              <a:gd name="connsiteX2548" fmla="*/ 1838923 w 7119498"/>
              <a:gd name="connsiteY2548" fmla="*/ 489255 h 6857999"/>
              <a:gd name="connsiteX2549" fmla="*/ 1788310 w 7119498"/>
              <a:gd name="connsiteY2549" fmla="*/ 480819 h 6857999"/>
              <a:gd name="connsiteX2550" fmla="*/ 2024502 w 7119498"/>
              <a:gd name="connsiteY2550" fmla="*/ 354288 h 6857999"/>
              <a:gd name="connsiteX2551" fmla="*/ 2218517 w 7119498"/>
              <a:gd name="connsiteY2551" fmla="*/ 531432 h 6857999"/>
              <a:gd name="connsiteX2552" fmla="*/ 5238399 w 7119498"/>
              <a:gd name="connsiteY2552" fmla="*/ 463948 h 6857999"/>
              <a:gd name="connsiteX2553" fmla="*/ 5196222 w 7119498"/>
              <a:gd name="connsiteY2553" fmla="*/ 472384 h 6857999"/>
              <a:gd name="connsiteX2554" fmla="*/ 5019078 w 7119498"/>
              <a:gd name="connsiteY2554" fmla="*/ 396465 h 6857999"/>
              <a:gd name="connsiteX2555" fmla="*/ 4892546 w 7119498"/>
              <a:gd name="connsiteY2555" fmla="*/ 480819 h 6857999"/>
              <a:gd name="connsiteX2556" fmla="*/ 4892546 w 7119498"/>
              <a:gd name="connsiteY2556" fmla="*/ 522996 h 6857999"/>
              <a:gd name="connsiteX2557" fmla="*/ 4985336 w 7119498"/>
              <a:gd name="connsiteY2557" fmla="*/ 556738 h 6857999"/>
              <a:gd name="connsiteX2558" fmla="*/ 4926288 w 7119498"/>
              <a:gd name="connsiteY2558" fmla="*/ 632657 h 6857999"/>
              <a:gd name="connsiteX2559" fmla="*/ 4816627 w 7119498"/>
              <a:gd name="connsiteY2559" fmla="*/ 506125 h 6857999"/>
              <a:gd name="connsiteX2560" fmla="*/ 5035948 w 7119498"/>
              <a:gd name="connsiteY2560" fmla="*/ 345852 h 6857999"/>
              <a:gd name="connsiteX2561" fmla="*/ 5238399 w 7119498"/>
              <a:gd name="connsiteY2561" fmla="*/ 463948 h 6857999"/>
              <a:gd name="connsiteX2562" fmla="*/ 4841934 w 7119498"/>
              <a:gd name="connsiteY2562" fmla="*/ 388030 h 6857999"/>
              <a:gd name="connsiteX2563" fmla="*/ 4833498 w 7119498"/>
              <a:gd name="connsiteY2563" fmla="*/ 345852 h 6857999"/>
              <a:gd name="connsiteX2564" fmla="*/ 4875675 w 7119498"/>
              <a:gd name="connsiteY2564" fmla="*/ 354288 h 6857999"/>
              <a:gd name="connsiteX2565" fmla="*/ 4841934 w 7119498"/>
              <a:gd name="connsiteY2565" fmla="*/ 388030 h 6857999"/>
              <a:gd name="connsiteX2566" fmla="*/ 4377985 w 7119498"/>
              <a:gd name="connsiteY2566" fmla="*/ 455513 h 6857999"/>
              <a:gd name="connsiteX2567" fmla="*/ 4479210 w 7119498"/>
              <a:gd name="connsiteY2567" fmla="*/ 582044 h 6857999"/>
              <a:gd name="connsiteX2568" fmla="*/ 4740709 w 7119498"/>
              <a:gd name="connsiteY2568" fmla="*/ 843542 h 6857999"/>
              <a:gd name="connsiteX2569" fmla="*/ 4926288 w 7119498"/>
              <a:gd name="connsiteY2569" fmla="*/ 759188 h 6857999"/>
              <a:gd name="connsiteX2570" fmla="*/ 5162480 w 7119498"/>
              <a:gd name="connsiteY2570" fmla="*/ 683269 h 6857999"/>
              <a:gd name="connsiteX2571" fmla="*/ 5027513 w 7119498"/>
              <a:gd name="connsiteY2571" fmla="*/ 767624 h 6857999"/>
              <a:gd name="connsiteX2572" fmla="*/ 4943159 w 7119498"/>
              <a:gd name="connsiteY2572" fmla="*/ 776059 h 6857999"/>
              <a:gd name="connsiteX2573" fmla="*/ 4867240 w 7119498"/>
              <a:gd name="connsiteY2573" fmla="*/ 835107 h 6857999"/>
              <a:gd name="connsiteX2574" fmla="*/ 4723838 w 7119498"/>
              <a:gd name="connsiteY2574" fmla="*/ 877284 h 6857999"/>
              <a:gd name="connsiteX2575" fmla="*/ 4504517 w 7119498"/>
              <a:gd name="connsiteY2575" fmla="*/ 759188 h 6857999"/>
              <a:gd name="connsiteX2576" fmla="*/ 4445469 w 7119498"/>
              <a:gd name="connsiteY2576" fmla="*/ 590480 h 6857999"/>
              <a:gd name="connsiteX2577" fmla="*/ 4352679 w 7119498"/>
              <a:gd name="connsiteY2577" fmla="*/ 421771 h 6857999"/>
              <a:gd name="connsiteX2578" fmla="*/ 4369550 w 7119498"/>
              <a:gd name="connsiteY2578" fmla="*/ 345852 h 6857999"/>
              <a:gd name="connsiteX2579" fmla="*/ 4377985 w 7119498"/>
              <a:gd name="connsiteY2579" fmla="*/ 455513 h 6857999"/>
              <a:gd name="connsiteX2580" fmla="*/ 2201646 w 7119498"/>
              <a:gd name="connsiteY2580" fmla="*/ 388030 h 6857999"/>
              <a:gd name="connsiteX2581" fmla="*/ 2167904 w 7119498"/>
              <a:gd name="connsiteY2581" fmla="*/ 362723 h 6857999"/>
              <a:gd name="connsiteX2582" fmla="*/ 2201646 w 7119498"/>
              <a:gd name="connsiteY2582" fmla="*/ 345852 h 6857999"/>
              <a:gd name="connsiteX2583" fmla="*/ 2201646 w 7119498"/>
              <a:gd name="connsiteY2583" fmla="*/ 388030 h 6857999"/>
              <a:gd name="connsiteX2584" fmla="*/ 3905602 w 7119498"/>
              <a:gd name="connsiteY2584" fmla="*/ 337417 h 6857999"/>
              <a:gd name="connsiteX2585" fmla="*/ 3871860 w 7119498"/>
              <a:gd name="connsiteY2585" fmla="*/ 371159 h 6857999"/>
              <a:gd name="connsiteX2586" fmla="*/ 3804376 w 7119498"/>
              <a:gd name="connsiteY2586" fmla="*/ 362723 h 6857999"/>
              <a:gd name="connsiteX2587" fmla="*/ 3821247 w 7119498"/>
              <a:gd name="connsiteY2587" fmla="*/ 328982 h 6857999"/>
              <a:gd name="connsiteX2588" fmla="*/ 3905602 w 7119498"/>
              <a:gd name="connsiteY2588" fmla="*/ 337417 h 6857999"/>
              <a:gd name="connsiteX2589" fmla="*/ 3256074 w 7119498"/>
              <a:gd name="connsiteY2589" fmla="*/ 328982 h 6857999"/>
              <a:gd name="connsiteX2590" fmla="*/ 3281380 w 7119498"/>
              <a:gd name="connsiteY2590" fmla="*/ 379594 h 6857999"/>
              <a:gd name="connsiteX2591" fmla="*/ 3239203 w 7119498"/>
              <a:gd name="connsiteY2591" fmla="*/ 388030 h 6857999"/>
              <a:gd name="connsiteX2592" fmla="*/ 3188590 w 7119498"/>
              <a:gd name="connsiteY2592" fmla="*/ 328982 h 6857999"/>
              <a:gd name="connsiteX2593" fmla="*/ 3256074 w 7119498"/>
              <a:gd name="connsiteY2593" fmla="*/ 328982 h 6857999"/>
              <a:gd name="connsiteX2594" fmla="*/ 4217712 w 7119498"/>
              <a:gd name="connsiteY2594" fmla="*/ 354288 h 6857999"/>
              <a:gd name="connsiteX2595" fmla="*/ 4175535 w 7119498"/>
              <a:gd name="connsiteY2595" fmla="*/ 413336 h 6857999"/>
              <a:gd name="connsiteX2596" fmla="*/ 4133358 w 7119498"/>
              <a:gd name="connsiteY2596" fmla="*/ 396465 h 6857999"/>
              <a:gd name="connsiteX2597" fmla="*/ 4108052 w 7119498"/>
              <a:gd name="connsiteY2597" fmla="*/ 421771 h 6857999"/>
              <a:gd name="connsiteX2598" fmla="*/ 4302067 w 7119498"/>
              <a:gd name="connsiteY2598" fmla="*/ 607351 h 6857999"/>
              <a:gd name="connsiteX2599" fmla="*/ 4259889 w 7119498"/>
              <a:gd name="connsiteY2599" fmla="*/ 615786 h 6857999"/>
              <a:gd name="connsiteX2600" fmla="*/ 4032133 w 7119498"/>
              <a:gd name="connsiteY2600" fmla="*/ 421771 h 6857999"/>
              <a:gd name="connsiteX2601" fmla="*/ 4150229 w 7119498"/>
              <a:gd name="connsiteY2601" fmla="*/ 303675 h 6857999"/>
              <a:gd name="connsiteX2602" fmla="*/ 4217712 w 7119498"/>
              <a:gd name="connsiteY2602" fmla="*/ 354288 h 6857999"/>
              <a:gd name="connsiteX2603" fmla="*/ 3011447 w 7119498"/>
              <a:gd name="connsiteY2603" fmla="*/ 413336 h 6857999"/>
              <a:gd name="connsiteX2604" fmla="*/ 2783690 w 7119498"/>
              <a:gd name="connsiteY2604" fmla="*/ 632657 h 6857999"/>
              <a:gd name="connsiteX2605" fmla="*/ 2766819 w 7119498"/>
              <a:gd name="connsiteY2605" fmla="*/ 615786 h 6857999"/>
              <a:gd name="connsiteX2606" fmla="*/ 2800561 w 7119498"/>
              <a:gd name="connsiteY2606" fmla="*/ 556738 h 6857999"/>
              <a:gd name="connsiteX2607" fmla="*/ 2868044 w 7119498"/>
              <a:gd name="connsiteY2607" fmla="*/ 522996 h 6857999"/>
              <a:gd name="connsiteX2608" fmla="*/ 2943963 w 7119498"/>
              <a:gd name="connsiteY2608" fmla="*/ 404900 h 6857999"/>
              <a:gd name="connsiteX2609" fmla="*/ 2884915 w 7119498"/>
              <a:gd name="connsiteY2609" fmla="*/ 388030 h 6857999"/>
              <a:gd name="connsiteX2610" fmla="*/ 2851173 w 7119498"/>
              <a:gd name="connsiteY2610" fmla="*/ 345852 h 6857999"/>
              <a:gd name="connsiteX2611" fmla="*/ 2893351 w 7119498"/>
              <a:gd name="connsiteY2611" fmla="*/ 286804 h 6857999"/>
              <a:gd name="connsiteX2612" fmla="*/ 3011447 w 7119498"/>
              <a:gd name="connsiteY2612" fmla="*/ 413336 h 6857999"/>
              <a:gd name="connsiteX2613" fmla="*/ 2783690 w 7119498"/>
              <a:gd name="connsiteY2613" fmla="*/ 430207 h 6857999"/>
              <a:gd name="connsiteX2614" fmla="*/ 2741513 w 7119498"/>
              <a:gd name="connsiteY2614" fmla="*/ 590480 h 6857999"/>
              <a:gd name="connsiteX2615" fmla="*/ 2690900 w 7119498"/>
              <a:gd name="connsiteY2615" fmla="*/ 666399 h 6857999"/>
              <a:gd name="connsiteX2616" fmla="*/ 2665594 w 7119498"/>
              <a:gd name="connsiteY2616" fmla="*/ 767624 h 6857999"/>
              <a:gd name="connsiteX2617" fmla="*/ 2319742 w 7119498"/>
              <a:gd name="connsiteY2617" fmla="*/ 1012251 h 6857999"/>
              <a:gd name="connsiteX2618" fmla="*/ 2159469 w 7119498"/>
              <a:gd name="connsiteY2618" fmla="*/ 978509 h 6857999"/>
              <a:gd name="connsiteX2619" fmla="*/ 2066679 w 7119498"/>
              <a:gd name="connsiteY2619" fmla="*/ 927897 h 6857999"/>
              <a:gd name="connsiteX2620" fmla="*/ 1923277 w 7119498"/>
              <a:gd name="connsiteY2620" fmla="*/ 902590 h 6857999"/>
              <a:gd name="connsiteX2621" fmla="*/ 1746133 w 7119498"/>
              <a:gd name="connsiteY2621" fmla="*/ 708576 h 6857999"/>
              <a:gd name="connsiteX2622" fmla="*/ 1779875 w 7119498"/>
              <a:gd name="connsiteY2622" fmla="*/ 683269 h 6857999"/>
              <a:gd name="connsiteX2623" fmla="*/ 1805181 w 7119498"/>
              <a:gd name="connsiteY2623" fmla="*/ 700140 h 6857999"/>
              <a:gd name="connsiteX2624" fmla="*/ 2032937 w 7119498"/>
              <a:gd name="connsiteY2624" fmla="*/ 860413 h 6857999"/>
              <a:gd name="connsiteX2625" fmla="*/ 2117292 w 7119498"/>
              <a:gd name="connsiteY2625" fmla="*/ 860413 h 6857999"/>
              <a:gd name="connsiteX2626" fmla="*/ 2176340 w 7119498"/>
              <a:gd name="connsiteY2626" fmla="*/ 902590 h 6857999"/>
              <a:gd name="connsiteX2627" fmla="*/ 2319742 w 7119498"/>
              <a:gd name="connsiteY2627" fmla="*/ 944768 h 6857999"/>
              <a:gd name="connsiteX2628" fmla="*/ 2606546 w 7119498"/>
              <a:gd name="connsiteY2628" fmla="*/ 708576 h 6857999"/>
              <a:gd name="connsiteX2629" fmla="*/ 2623417 w 7119498"/>
              <a:gd name="connsiteY2629" fmla="*/ 624221 h 6857999"/>
              <a:gd name="connsiteX2630" fmla="*/ 2724642 w 7119498"/>
              <a:gd name="connsiteY2630" fmla="*/ 455513 h 6857999"/>
              <a:gd name="connsiteX2631" fmla="*/ 2674030 w 7119498"/>
              <a:gd name="connsiteY2631" fmla="*/ 320546 h 6857999"/>
              <a:gd name="connsiteX2632" fmla="*/ 2716207 w 7119498"/>
              <a:gd name="connsiteY2632" fmla="*/ 278369 h 6857999"/>
              <a:gd name="connsiteX2633" fmla="*/ 2783690 w 7119498"/>
              <a:gd name="connsiteY2633" fmla="*/ 430207 h 6857999"/>
              <a:gd name="connsiteX2634" fmla="*/ 2488450 w 7119498"/>
              <a:gd name="connsiteY2634" fmla="*/ 286804 h 6857999"/>
              <a:gd name="connsiteX2635" fmla="*/ 2437838 w 7119498"/>
              <a:gd name="connsiteY2635" fmla="*/ 286804 h 6857999"/>
              <a:gd name="connsiteX2636" fmla="*/ 2353483 w 7119498"/>
              <a:gd name="connsiteY2636" fmla="*/ 388030 h 6857999"/>
              <a:gd name="connsiteX2637" fmla="*/ 2353483 w 7119498"/>
              <a:gd name="connsiteY2637" fmla="*/ 354288 h 6857999"/>
              <a:gd name="connsiteX2638" fmla="*/ 2437838 w 7119498"/>
              <a:gd name="connsiteY2638" fmla="*/ 278369 h 6857999"/>
              <a:gd name="connsiteX2639" fmla="*/ 2488450 w 7119498"/>
              <a:gd name="connsiteY2639" fmla="*/ 286804 h 6857999"/>
              <a:gd name="connsiteX2640" fmla="*/ 4344244 w 7119498"/>
              <a:gd name="connsiteY2640" fmla="*/ 303675 h 6857999"/>
              <a:gd name="connsiteX2641" fmla="*/ 4318937 w 7119498"/>
              <a:gd name="connsiteY2641" fmla="*/ 413336 h 6857999"/>
              <a:gd name="connsiteX2642" fmla="*/ 4361115 w 7119498"/>
              <a:gd name="connsiteY2642" fmla="*/ 556738 h 6857999"/>
              <a:gd name="connsiteX2643" fmla="*/ 4420163 w 7119498"/>
              <a:gd name="connsiteY2643" fmla="*/ 615786 h 6857999"/>
              <a:gd name="connsiteX2644" fmla="*/ 4715402 w 7119498"/>
              <a:gd name="connsiteY2644" fmla="*/ 911026 h 6857999"/>
              <a:gd name="connsiteX2645" fmla="*/ 4926288 w 7119498"/>
              <a:gd name="connsiteY2645" fmla="*/ 826672 h 6857999"/>
              <a:gd name="connsiteX2646" fmla="*/ 5094996 w 7119498"/>
              <a:gd name="connsiteY2646" fmla="*/ 784494 h 6857999"/>
              <a:gd name="connsiteX2647" fmla="*/ 5221528 w 7119498"/>
              <a:gd name="connsiteY2647" fmla="*/ 657963 h 6857999"/>
              <a:gd name="connsiteX2648" fmla="*/ 5272140 w 7119498"/>
              <a:gd name="connsiteY2648" fmla="*/ 657963 h 6857999"/>
              <a:gd name="connsiteX2649" fmla="*/ 5272140 w 7119498"/>
              <a:gd name="connsiteY2649" fmla="*/ 674834 h 6857999"/>
              <a:gd name="connsiteX2650" fmla="*/ 5128738 w 7119498"/>
              <a:gd name="connsiteY2650" fmla="*/ 826672 h 6857999"/>
              <a:gd name="connsiteX2651" fmla="*/ 4993771 w 7119498"/>
              <a:gd name="connsiteY2651" fmla="*/ 860413 h 6857999"/>
              <a:gd name="connsiteX2652" fmla="*/ 4917853 w 7119498"/>
              <a:gd name="connsiteY2652" fmla="*/ 911026 h 6857999"/>
              <a:gd name="connsiteX2653" fmla="*/ 4698532 w 7119498"/>
              <a:gd name="connsiteY2653" fmla="*/ 970074 h 6857999"/>
              <a:gd name="connsiteX2654" fmla="*/ 4437033 w 7119498"/>
              <a:gd name="connsiteY2654" fmla="*/ 826672 h 6857999"/>
              <a:gd name="connsiteX2655" fmla="*/ 4386421 w 7119498"/>
              <a:gd name="connsiteY2655" fmla="*/ 708576 h 6857999"/>
              <a:gd name="connsiteX2656" fmla="*/ 4377985 w 7119498"/>
              <a:gd name="connsiteY2656" fmla="*/ 641092 h 6857999"/>
              <a:gd name="connsiteX2657" fmla="*/ 4318937 w 7119498"/>
              <a:gd name="connsiteY2657" fmla="*/ 582044 h 6857999"/>
              <a:gd name="connsiteX2658" fmla="*/ 4259889 w 7119498"/>
              <a:gd name="connsiteY2658" fmla="*/ 396465 h 6857999"/>
              <a:gd name="connsiteX2659" fmla="*/ 4310502 w 7119498"/>
              <a:gd name="connsiteY2659" fmla="*/ 269934 h 6857999"/>
              <a:gd name="connsiteX2660" fmla="*/ 4344244 w 7119498"/>
              <a:gd name="connsiteY2660" fmla="*/ 303675 h 6857999"/>
              <a:gd name="connsiteX2661" fmla="*/ 2235388 w 7119498"/>
              <a:gd name="connsiteY2661" fmla="*/ 269934 h 6857999"/>
              <a:gd name="connsiteX2662" fmla="*/ 2134162 w 7119498"/>
              <a:gd name="connsiteY2662" fmla="*/ 337417 h 6857999"/>
              <a:gd name="connsiteX2663" fmla="*/ 2091985 w 7119498"/>
              <a:gd name="connsiteY2663" fmla="*/ 328982 h 6857999"/>
              <a:gd name="connsiteX2664" fmla="*/ 2201646 w 7119498"/>
              <a:gd name="connsiteY2664" fmla="*/ 261498 h 6857999"/>
              <a:gd name="connsiteX2665" fmla="*/ 2235388 w 7119498"/>
              <a:gd name="connsiteY2665" fmla="*/ 269934 h 6857999"/>
              <a:gd name="connsiteX2666" fmla="*/ 4960030 w 7119498"/>
              <a:gd name="connsiteY2666" fmla="*/ 320546 h 6857999"/>
              <a:gd name="connsiteX2667" fmla="*/ 4926288 w 7119498"/>
              <a:gd name="connsiteY2667" fmla="*/ 337417 h 6857999"/>
              <a:gd name="connsiteX2668" fmla="*/ 4816627 w 7119498"/>
              <a:gd name="connsiteY2668" fmla="*/ 295240 h 6857999"/>
              <a:gd name="connsiteX2669" fmla="*/ 4816627 w 7119498"/>
              <a:gd name="connsiteY2669" fmla="*/ 253063 h 6857999"/>
              <a:gd name="connsiteX2670" fmla="*/ 4833498 w 7119498"/>
              <a:gd name="connsiteY2670" fmla="*/ 253063 h 6857999"/>
              <a:gd name="connsiteX2671" fmla="*/ 4960030 w 7119498"/>
              <a:gd name="connsiteY2671" fmla="*/ 320546 h 6857999"/>
              <a:gd name="connsiteX2672" fmla="*/ 4572000 w 7119498"/>
              <a:gd name="connsiteY2672" fmla="*/ 244627 h 6857999"/>
              <a:gd name="connsiteX2673" fmla="*/ 4647919 w 7119498"/>
              <a:gd name="connsiteY2673" fmla="*/ 261498 h 6857999"/>
              <a:gd name="connsiteX2674" fmla="*/ 4706967 w 7119498"/>
              <a:gd name="connsiteY2674" fmla="*/ 362723 h 6857999"/>
              <a:gd name="connsiteX2675" fmla="*/ 4698532 w 7119498"/>
              <a:gd name="connsiteY2675" fmla="*/ 396465 h 6857999"/>
              <a:gd name="connsiteX2676" fmla="*/ 4673225 w 7119498"/>
              <a:gd name="connsiteY2676" fmla="*/ 328982 h 6857999"/>
              <a:gd name="connsiteX2677" fmla="*/ 4546694 w 7119498"/>
              <a:gd name="connsiteY2677" fmla="*/ 244627 h 6857999"/>
              <a:gd name="connsiteX2678" fmla="*/ 4572000 w 7119498"/>
              <a:gd name="connsiteY2678" fmla="*/ 244627 h 6857999"/>
              <a:gd name="connsiteX2679" fmla="*/ 3618797 w 7119498"/>
              <a:gd name="connsiteY2679" fmla="*/ 362723 h 6857999"/>
              <a:gd name="connsiteX2680" fmla="*/ 3551314 w 7119498"/>
              <a:gd name="connsiteY2680" fmla="*/ 438642 h 6857999"/>
              <a:gd name="connsiteX2681" fmla="*/ 3500701 w 7119498"/>
              <a:gd name="connsiteY2681" fmla="*/ 388030 h 6857999"/>
              <a:gd name="connsiteX2682" fmla="*/ 3526007 w 7119498"/>
              <a:gd name="connsiteY2682" fmla="*/ 362723 h 6857999"/>
              <a:gd name="connsiteX2683" fmla="*/ 3559749 w 7119498"/>
              <a:gd name="connsiteY2683" fmla="*/ 379594 h 6857999"/>
              <a:gd name="connsiteX2684" fmla="*/ 3568185 w 7119498"/>
              <a:gd name="connsiteY2684" fmla="*/ 362723 h 6857999"/>
              <a:gd name="connsiteX2685" fmla="*/ 3526007 w 7119498"/>
              <a:gd name="connsiteY2685" fmla="*/ 337417 h 6857999"/>
              <a:gd name="connsiteX2686" fmla="*/ 3466959 w 7119498"/>
              <a:gd name="connsiteY2686" fmla="*/ 421771 h 6857999"/>
              <a:gd name="connsiteX2687" fmla="*/ 3433218 w 7119498"/>
              <a:gd name="connsiteY2687" fmla="*/ 354288 h 6857999"/>
              <a:gd name="connsiteX2688" fmla="*/ 3526007 w 7119498"/>
              <a:gd name="connsiteY2688" fmla="*/ 219321 h 6857999"/>
              <a:gd name="connsiteX2689" fmla="*/ 3618797 w 7119498"/>
              <a:gd name="connsiteY2689" fmla="*/ 362723 h 6857999"/>
              <a:gd name="connsiteX2690" fmla="*/ 3829683 w 7119498"/>
              <a:gd name="connsiteY2690" fmla="*/ 219321 h 6857999"/>
              <a:gd name="connsiteX2691" fmla="*/ 3635668 w 7119498"/>
              <a:gd name="connsiteY2691" fmla="*/ 430207 h 6857999"/>
              <a:gd name="connsiteX2692" fmla="*/ 3660974 w 7119498"/>
              <a:gd name="connsiteY2692" fmla="*/ 362723 h 6857999"/>
              <a:gd name="connsiteX2693" fmla="*/ 3728458 w 7119498"/>
              <a:gd name="connsiteY2693" fmla="*/ 328982 h 6857999"/>
              <a:gd name="connsiteX2694" fmla="*/ 3728458 w 7119498"/>
              <a:gd name="connsiteY2694" fmla="*/ 295240 h 6857999"/>
              <a:gd name="connsiteX2695" fmla="*/ 3711587 w 7119498"/>
              <a:gd name="connsiteY2695" fmla="*/ 278369 h 6857999"/>
              <a:gd name="connsiteX2696" fmla="*/ 3669410 w 7119498"/>
              <a:gd name="connsiteY2696" fmla="*/ 328982 h 6857999"/>
              <a:gd name="connsiteX2697" fmla="*/ 3627233 w 7119498"/>
              <a:gd name="connsiteY2697" fmla="*/ 261498 h 6857999"/>
              <a:gd name="connsiteX2698" fmla="*/ 3644103 w 7119498"/>
              <a:gd name="connsiteY2698" fmla="*/ 227756 h 6857999"/>
              <a:gd name="connsiteX2699" fmla="*/ 3779070 w 7119498"/>
              <a:gd name="connsiteY2699" fmla="*/ 210886 h 6857999"/>
              <a:gd name="connsiteX2700" fmla="*/ 3829683 w 7119498"/>
              <a:gd name="connsiteY2700" fmla="*/ 219321 h 6857999"/>
              <a:gd name="connsiteX2701" fmla="*/ 4032133 w 7119498"/>
              <a:gd name="connsiteY2701" fmla="*/ 261498 h 6857999"/>
              <a:gd name="connsiteX2702" fmla="*/ 3981520 w 7119498"/>
              <a:gd name="connsiteY2702" fmla="*/ 312111 h 6857999"/>
              <a:gd name="connsiteX2703" fmla="*/ 3930908 w 7119498"/>
              <a:gd name="connsiteY2703" fmla="*/ 244627 h 6857999"/>
              <a:gd name="connsiteX2704" fmla="*/ 3838118 w 7119498"/>
              <a:gd name="connsiteY2704" fmla="*/ 286804 h 6857999"/>
              <a:gd name="connsiteX2705" fmla="*/ 3838118 w 7119498"/>
              <a:gd name="connsiteY2705" fmla="*/ 253063 h 6857999"/>
              <a:gd name="connsiteX2706" fmla="*/ 3939343 w 7119498"/>
              <a:gd name="connsiteY2706" fmla="*/ 202450 h 6857999"/>
              <a:gd name="connsiteX2707" fmla="*/ 4032133 w 7119498"/>
              <a:gd name="connsiteY2707" fmla="*/ 261498 h 6857999"/>
              <a:gd name="connsiteX2708" fmla="*/ 3365734 w 7119498"/>
              <a:gd name="connsiteY2708" fmla="*/ 227756 h 6857999"/>
              <a:gd name="connsiteX2709" fmla="*/ 3433218 w 7119498"/>
              <a:gd name="connsiteY2709" fmla="*/ 236192 h 6857999"/>
              <a:gd name="connsiteX2710" fmla="*/ 3382605 w 7119498"/>
              <a:gd name="connsiteY2710" fmla="*/ 337417 h 6857999"/>
              <a:gd name="connsiteX2711" fmla="*/ 3382605 w 7119498"/>
              <a:gd name="connsiteY2711" fmla="*/ 286804 h 6857999"/>
              <a:gd name="connsiteX2712" fmla="*/ 3365734 w 7119498"/>
              <a:gd name="connsiteY2712" fmla="*/ 269934 h 6857999"/>
              <a:gd name="connsiteX2713" fmla="*/ 3331993 w 7119498"/>
              <a:gd name="connsiteY2713" fmla="*/ 312111 h 6857999"/>
              <a:gd name="connsiteX2714" fmla="*/ 3382605 w 7119498"/>
              <a:gd name="connsiteY2714" fmla="*/ 371159 h 6857999"/>
              <a:gd name="connsiteX2715" fmla="*/ 3433218 w 7119498"/>
              <a:gd name="connsiteY2715" fmla="*/ 438642 h 6857999"/>
              <a:gd name="connsiteX2716" fmla="*/ 3407911 w 7119498"/>
              <a:gd name="connsiteY2716" fmla="*/ 447078 h 6857999"/>
              <a:gd name="connsiteX2717" fmla="*/ 3365734 w 7119498"/>
              <a:gd name="connsiteY2717" fmla="*/ 430207 h 6857999"/>
              <a:gd name="connsiteX2718" fmla="*/ 3289816 w 7119498"/>
              <a:gd name="connsiteY2718" fmla="*/ 303675 h 6857999"/>
              <a:gd name="connsiteX2719" fmla="*/ 3264509 w 7119498"/>
              <a:gd name="connsiteY2719" fmla="*/ 202450 h 6857999"/>
              <a:gd name="connsiteX2720" fmla="*/ 3306686 w 7119498"/>
              <a:gd name="connsiteY2720" fmla="*/ 202450 h 6857999"/>
              <a:gd name="connsiteX2721" fmla="*/ 3365734 w 7119498"/>
              <a:gd name="connsiteY2721" fmla="*/ 227756 h 6857999"/>
              <a:gd name="connsiteX2722" fmla="*/ 3256074 w 7119498"/>
              <a:gd name="connsiteY2722" fmla="*/ 286804 h 6857999"/>
              <a:gd name="connsiteX2723" fmla="*/ 3239203 w 7119498"/>
              <a:gd name="connsiteY2723" fmla="*/ 295240 h 6857999"/>
              <a:gd name="connsiteX2724" fmla="*/ 3137978 w 7119498"/>
              <a:gd name="connsiteY2724" fmla="*/ 236192 h 6857999"/>
              <a:gd name="connsiteX2725" fmla="*/ 3078930 w 7119498"/>
              <a:gd name="connsiteY2725" fmla="*/ 303675 h 6857999"/>
              <a:gd name="connsiteX2726" fmla="*/ 3045188 w 7119498"/>
              <a:gd name="connsiteY2726" fmla="*/ 261498 h 6857999"/>
              <a:gd name="connsiteX2727" fmla="*/ 3154849 w 7119498"/>
              <a:gd name="connsiteY2727" fmla="*/ 194015 h 6857999"/>
              <a:gd name="connsiteX2728" fmla="*/ 3256074 w 7119498"/>
              <a:gd name="connsiteY2728" fmla="*/ 286804 h 6857999"/>
              <a:gd name="connsiteX2729" fmla="*/ 2547498 w 7119498"/>
              <a:gd name="connsiteY2729" fmla="*/ 177144 h 6857999"/>
              <a:gd name="connsiteX2730" fmla="*/ 2505321 w 7119498"/>
              <a:gd name="connsiteY2730" fmla="*/ 236192 h 6857999"/>
              <a:gd name="connsiteX2731" fmla="*/ 2311306 w 7119498"/>
              <a:gd name="connsiteY2731" fmla="*/ 362723 h 6857999"/>
              <a:gd name="connsiteX2732" fmla="*/ 2361919 w 7119498"/>
              <a:gd name="connsiteY2732" fmla="*/ 455513 h 6857999"/>
              <a:gd name="connsiteX2733" fmla="*/ 2420967 w 7119498"/>
              <a:gd name="connsiteY2733" fmla="*/ 413336 h 6857999"/>
              <a:gd name="connsiteX2734" fmla="*/ 2471579 w 7119498"/>
              <a:gd name="connsiteY2734" fmla="*/ 472384 h 6857999"/>
              <a:gd name="connsiteX2735" fmla="*/ 2387225 w 7119498"/>
              <a:gd name="connsiteY2735" fmla="*/ 548303 h 6857999"/>
              <a:gd name="connsiteX2736" fmla="*/ 2235388 w 7119498"/>
              <a:gd name="connsiteY2736" fmla="*/ 379594 h 6857999"/>
              <a:gd name="connsiteX2737" fmla="*/ 2420967 w 7119498"/>
              <a:gd name="connsiteY2737" fmla="*/ 177144 h 6857999"/>
              <a:gd name="connsiteX2738" fmla="*/ 2547498 w 7119498"/>
              <a:gd name="connsiteY2738" fmla="*/ 177144 h 6857999"/>
              <a:gd name="connsiteX2739" fmla="*/ 4799757 w 7119498"/>
              <a:gd name="connsiteY2739" fmla="*/ 362723 h 6857999"/>
              <a:gd name="connsiteX2740" fmla="*/ 4647919 w 7119498"/>
              <a:gd name="connsiteY2740" fmla="*/ 522996 h 6857999"/>
              <a:gd name="connsiteX2741" fmla="*/ 4563565 w 7119498"/>
              <a:gd name="connsiteY2741" fmla="*/ 447078 h 6857999"/>
              <a:gd name="connsiteX2742" fmla="*/ 4614177 w 7119498"/>
              <a:gd name="connsiteY2742" fmla="*/ 388030 h 6857999"/>
              <a:gd name="connsiteX2743" fmla="*/ 4681661 w 7119498"/>
              <a:gd name="connsiteY2743" fmla="*/ 447078 h 6857999"/>
              <a:gd name="connsiteX2744" fmla="*/ 4706967 w 7119498"/>
              <a:gd name="connsiteY2744" fmla="*/ 447078 h 6857999"/>
              <a:gd name="connsiteX2745" fmla="*/ 4740709 w 7119498"/>
              <a:gd name="connsiteY2745" fmla="*/ 371159 h 6857999"/>
              <a:gd name="connsiteX2746" fmla="*/ 4631048 w 7119498"/>
              <a:gd name="connsiteY2746" fmla="*/ 219321 h 6857999"/>
              <a:gd name="connsiteX2747" fmla="*/ 4521388 w 7119498"/>
              <a:gd name="connsiteY2747" fmla="*/ 202450 h 6857999"/>
              <a:gd name="connsiteX2748" fmla="*/ 4479210 w 7119498"/>
              <a:gd name="connsiteY2748" fmla="*/ 160273 h 6857999"/>
              <a:gd name="connsiteX2749" fmla="*/ 4546694 w 7119498"/>
              <a:gd name="connsiteY2749" fmla="*/ 151838 h 6857999"/>
              <a:gd name="connsiteX2750" fmla="*/ 4799757 w 7119498"/>
              <a:gd name="connsiteY2750" fmla="*/ 362723 h 6857999"/>
              <a:gd name="connsiteX2751" fmla="*/ 4276760 w 7119498"/>
              <a:gd name="connsiteY2751" fmla="*/ 194015 h 6857999"/>
              <a:gd name="connsiteX2752" fmla="*/ 4428598 w 7119498"/>
              <a:gd name="connsiteY2752" fmla="*/ 371159 h 6857999"/>
              <a:gd name="connsiteX2753" fmla="*/ 4411727 w 7119498"/>
              <a:gd name="connsiteY2753" fmla="*/ 438642 h 6857999"/>
              <a:gd name="connsiteX2754" fmla="*/ 4394856 w 7119498"/>
              <a:gd name="connsiteY2754" fmla="*/ 320546 h 6857999"/>
              <a:gd name="connsiteX2755" fmla="*/ 4234583 w 7119498"/>
              <a:gd name="connsiteY2755" fmla="*/ 202450 h 6857999"/>
              <a:gd name="connsiteX2756" fmla="*/ 3551314 w 7119498"/>
              <a:gd name="connsiteY2756" fmla="*/ 134967 h 6857999"/>
              <a:gd name="connsiteX2757" fmla="*/ 2707771 w 7119498"/>
              <a:gd name="connsiteY2757" fmla="*/ 244627 h 6857999"/>
              <a:gd name="connsiteX2758" fmla="*/ 2623417 w 7119498"/>
              <a:gd name="connsiteY2758" fmla="*/ 354288 h 6857999"/>
              <a:gd name="connsiteX2759" fmla="*/ 2648723 w 7119498"/>
              <a:gd name="connsiteY2759" fmla="*/ 430207 h 6857999"/>
              <a:gd name="connsiteX2760" fmla="*/ 2640288 w 7119498"/>
              <a:gd name="connsiteY2760" fmla="*/ 447078 h 6857999"/>
              <a:gd name="connsiteX2761" fmla="*/ 2606546 w 7119498"/>
              <a:gd name="connsiteY2761" fmla="*/ 371159 h 6857999"/>
              <a:gd name="connsiteX2762" fmla="*/ 2682465 w 7119498"/>
              <a:gd name="connsiteY2762" fmla="*/ 236192 h 6857999"/>
              <a:gd name="connsiteX2763" fmla="*/ 3559749 w 7119498"/>
              <a:gd name="connsiteY2763" fmla="*/ 118096 h 6857999"/>
              <a:gd name="connsiteX2764" fmla="*/ 4276760 w 7119498"/>
              <a:gd name="connsiteY2764" fmla="*/ 194015 h 6857999"/>
              <a:gd name="connsiteX2765" fmla="*/ 3585055 w 7119498"/>
              <a:gd name="connsiteY2765" fmla="*/ 16871 h 6857999"/>
              <a:gd name="connsiteX2766" fmla="*/ 3812812 w 7119498"/>
              <a:gd name="connsiteY2766" fmla="*/ 25306 h 6857999"/>
              <a:gd name="connsiteX2767" fmla="*/ 3989956 w 7119498"/>
              <a:gd name="connsiteY2767" fmla="*/ 42177 h 6857999"/>
              <a:gd name="connsiteX2768" fmla="*/ 4538258 w 7119498"/>
              <a:gd name="connsiteY2768" fmla="*/ 345852 h 6857999"/>
              <a:gd name="connsiteX2769" fmla="*/ 4462340 w 7119498"/>
              <a:gd name="connsiteY2769" fmla="*/ 522996 h 6857999"/>
              <a:gd name="connsiteX2770" fmla="*/ 4428598 w 7119498"/>
              <a:gd name="connsiteY2770" fmla="*/ 472384 h 6857999"/>
              <a:gd name="connsiteX2771" fmla="*/ 4462340 w 7119498"/>
              <a:gd name="connsiteY2771" fmla="*/ 371159 h 6857999"/>
              <a:gd name="connsiteX2772" fmla="*/ 3551314 w 7119498"/>
              <a:gd name="connsiteY2772" fmla="*/ 84354 h 6857999"/>
              <a:gd name="connsiteX2773" fmla="*/ 2572804 w 7119498"/>
              <a:gd name="connsiteY2773" fmla="*/ 345852 h 6857999"/>
              <a:gd name="connsiteX2774" fmla="*/ 2589675 w 7119498"/>
              <a:gd name="connsiteY2774" fmla="*/ 447078 h 6857999"/>
              <a:gd name="connsiteX2775" fmla="*/ 2631852 w 7119498"/>
              <a:gd name="connsiteY2775" fmla="*/ 497690 h 6857999"/>
              <a:gd name="connsiteX2776" fmla="*/ 2606546 w 7119498"/>
              <a:gd name="connsiteY2776" fmla="*/ 548303 h 6857999"/>
              <a:gd name="connsiteX2777" fmla="*/ 2513757 w 7119498"/>
              <a:gd name="connsiteY2777" fmla="*/ 379594 h 6857999"/>
              <a:gd name="connsiteX2778" fmla="*/ 2657159 w 7119498"/>
              <a:gd name="connsiteY2778" fmla="*/ 143402 h 6857999"/>
              <a:gd name="connsiteX2779" fmla="*/ 2876480 w 7119498"/>
              <a:gd name="connsiteY2779" fmla="*/ 75919 h 6857999"/>
              <a:gd name="connsiteX2780" fmla="*/ 3517572 w 7119498"/>
              <a:gd name="connsiteY2780" fmla="*/ 8435 h 6857999"/>
              <a:gd name="connsiteX2781" fmla="*/ 3542878 w 7119498"/>
              <a:gd name="connsiteY2781" fmla="*/ 0 h 6857999"/>
              <a:gd name="connsiteX2782" fmla="*/ 3585055 w 7119498"/>
              <a:gd name="connsiteY2782" fmla="*/ 16871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</a:cxnLst>
            <a:rect l="l" t="t" r="r" b="b"/>
            <a:pathLst>
              <a:path w="7119498" h="6857999">
                <a:moveTo>
                  <a:pt x="3104236" y="6588067"/>
                </a:moveTo>
                <a:cubicBezTo>
                  <a:pt x="3104236" y="6613373"/>
                  <a:pt x="3121107" y="6621808"/>
                  <a:pt x="3146413" y="6621808"/>
                </a:cubicBezTo>
                <a:cubicBezTo>
                  <a:pt x="3197026" y="6621808"/>
                  <a:pt x="3154849" y="6562760"/>
                  <a:pt x="3256074" y="6571196"/>
                </a:cubicBezTo>
                <a:cubicBezTo>
                  <a:pt x="3256074" y="6621808"/>
                  <a:pt x="3180155" y="6663985"/>
                  <a:pt x="3154849" y="6663985"/>
                </a:cubicBezTo>
                <a:cubicBezTo>
                  <a:pt x="3112672" y="6663985"/>
                  <a:pt x="3045188" y="6630244"/>
                  <a:pt x="3045188" y="6596502"/>
                </a:cubicBezTo>
                <a:cubicBezTo>
                  <a:pt x="3045188" y="6579631"/>
                  <a:pt x="3053624" y="6554325"/>
                  <a:pt x="3078930" y="6554325"/>
                </a:cubicBezTo>
                <a:cubicBezTo>
                  <a:pt x="3112672" y="6554325"/>
                  <a:pt x="3104236" y="6579631"/>
                  <a:pt x="3104236" y="6588067"/>
                </a:cubicBezTo>
                <a:close/>
                <a:moveTo>
                  <a:pt x="4032133" y="6588067"/>
                </a:moveTo>
                <a:cubicBezTo>
                  <a:pt x="4032133" y="6647115"/>
                  <a:pt x="3964649" y="6655550"/>
                  <a:pt x="3947779" y="6655550"/>
                </a:cubicBezTo>
                <a:cubicBezTo>
                  <a:pt x="3905602" y="6655550"/>
                  <a:pt x="3880295" y="6647115"/>
                  <a:pt x="3838118" y="6604938"/>
                </a:cubicBezTo>
                <a:lnTo>
                  <a:pt x="3838118" y="6571196"/>
                </a:lnTo>
                <a:cubicBezTo>
                  <a:pt x="3871860" y="6588067"/>
                  <a:pt x="3914037" y="6613373"/>
                  <a:pt x="3939343" y="6613373"/>
                </a:cubicBezTo>
                <a:cubicBezTo>
                  <a:pt x="3956214" y="6613373"/>
                  <a:pt x="3973085" y="6545890"/>
                  <a:pt x="3989956" y="6545890"/>
                </a:cubicBezTo>
                <a:cubicBezTo>
                  <a:pt x="4032133" y="6545890"/>
                  <a:pt x="4032133" y="6588067"/>
                  <a:pt x="4032133" y="6588067"/>
                </a:cubicBezTo>
                <a:close/>
                <a:moveTo>
                  <a:pt x="4943159" y="6520583"/>
                </a:moveTo>
                <a:cubicBezTo>
                  <a:pt x="4943159" y="6529019"/>
                  <a:pt x="4951594" y="6529019"/>
                  <a:pt x="4960030" y="6537454"/>
                </a:cubicBezTo>
                <a:cubicBezTo>
                  <a:pt x="4926288" y="6571196"/>
                  <a:pt x="4875675" y="6604938"/>
                  <a:pt x="4850369" y="6604938"/>
                </a:cubicBezTo>
                <a:lnTo>
                  <a:pt x="4808192" y="6604938"/>
                </a:lnTo>
                <a:cubicBezTo>
                  <a:pt x="4816627" y="6537454"/>
                  <a:pt x="4875675" y="6537454"/>
                  <a:pt x="4909417" y="6520583"/>
                </a:cubicBezTo>
                <a:lnTo>
                  <a:pt x="4943159" y="6520583"/>
                </a:lnTo>
                <a:close/>
                <a:moveTo>
                  <a:pt x="2226952" y="6571196"/>
                </a:moveTo>
                <a:cubicBezTo>
                  <a:pt x="2226952" y="6571196"/>
                  <a:pt x="2226952" y="6579631"/>
                  <a:pt x="2235388" y="6588067"/>
                </a:cubicBezTo>
                <a:cubicBezTo>
                  <a:pt x="2226952" y="6596502"/>
                  <a:pt x="2218517" y="6596502"/>
                  <a:pt x="2193210" y="6596502"/>
                </a:cubicBezTo>
                <a:cubicBezTo>
                  <a:pt x="2151033" y="6596502"/>
                  <a:pt x="2125727" y="6571196"/>
                  <a:pt x="2091985" y="6537454"/>
                </a:cubicBezTo>
                <a:cubicBezTo>
                  <a:pt x="2091985" y="6529019"/>
                  <a:pt x="2100421" y="6520583"/>
                  <a:pt x="2117292" y="6520583"/>
                </a:cubicBezTo>
                <a:cubicBezTo>
                  <a:pt x="2142598" y="6520583"/>
                  <a:pt x="2193210" y="6554325"/>
                  <a:pt x="2226952" y="6571196"/>
                </a:cubicBezTo>
                <a:close/>
                <a:moveTo>
                  <a:pt x="3905602" y="6520583"/>
                </a:moveTo>
                <a:cubicBezTo>
                  <a:pt x="3888731" y="6529019"/>
                  <a:pt x="3871860" y="6529019"/>
                  <a:pt x="3854989" y="6529019"/>
                </a:cubicBezTo>
                <a:cubicBezTo>
                  <a:pt x="3838118" y="6529019"/>
                  <a:pt x="3821247" y="6529019"/>
                  <a:pt x="3804376" y="6495277"/>
                </a:cubicBezTo>
                <a:cubicBezTo>
                  <a:pt x="3804376" y="6495277"/>
                  <a:pt x="3795941" y="6503712"/>
                  <a:pt x="3821247" y="6503712"/>
                </a:cubicBezTo>
                <a:cubicBezTo>
                  <a:pt x="3838118" y="6503712"/>
                  <a:pt x="3854989" y="6495277"/>
                  <a:pt x="3897166" y="6486842"/>
                </a:cubicBezTo>
                <a:cubicBezTo>
                  <a:pt x="3897166" y="6495277"/>
                  <a:pt x="3905602" y="6512148"/>
                  <a:pt x="3905602" y="6520583"/>
                </a:cubicBezTo>
                <a:close/>
                <a:moveTo>
                  <a:pt x="4841934" y="6520583"/>
                </a:moveTo>
                <a:lnTo>
                  <a:pt x="4833498" y="6469971"/>
                </a:lnTo>
                <a:cubicBezTo>
                  <a:pt x="4841934" y="6469971"/>
                  <a:pt x="4858805" y="6486842"/>
                  <a:pt x="4875675" y="6503712"/>
                </a:cubicBezTo>
                <a:cubicBezTo>
                  <a:pt x="4867240" y="6512148"/>
                  <a:pt x="4850369" y="6520583"/>
                  <a:pt x="4841934" y="6520583"/>
                </a:cubicBezTo>
                <a:close/>
                <a:moveTo>
                  <a:pt x="4706967" y="6503712"/>
                </a:moveTo>
                <a:cubicBezTo>
                  <a:pt x="4690096" y="6562760"/>
                  <a:pt x="4639484" y="6613373"/>
                  <a:pt x="4580436" y="6613373"/>
                </a:cubicBezTo>
                <a:lnTo>
                  <a:pt x="4546694" y="6613373"/>
                </a:lnTo>
                <a:cubicBezTo>
                  <a:pt x="4563565" y="6579631"/>
                  <a:pt x="4639484" y="6596502"/>
                  <a:pt x="4673225" y="6529019"/>
                </a:cubicBezTo>
                <a:cubicBezTo>
                  <a:pt x="4681661" y="6512148"/>
                  <a:pt x="4690096" y="6486842"/>
                  <a:pt x="4706967" y="6469971"/>
                </a:cubicBezTo>
                <a:lnTo>
                  <a:pt x="4706967" y="6503712"/>
                </a:lnTo>
                <a:close/>
                <a:moveTo>
                  <a:pt x="3281380" y="6478406"/>
                </a:moveTo>
                <a:cubicBezTo>
                  <a:pt x="3272945" y="6495277"/>
                  <a:pt x="3247638" y="6520583"/>
                  <a:pt x="3230768" y="6537454"/>
                </a:cubicBezTo>
                <a:cubicBezTo>
                  <a:pt x="3197026" y="6537454"/>
                  <a:pt x="3197026" y="6529019"/>
                  <a:pt x="3188590" y="6529019"/>
                </a:cubicBezTo>
                <a:cubicBezTo>
                  <a:pt x="3197026" y="6512148"/>
                  <a:pt x="3213897" y="6469971"/>
                  <a:pt x="3239203" y="6469971"/>
                </a:cubicBezTo>
                <a:cubicBezTo>
                  <a:pt x="3256074" y="6469971"/>
                  <a:pt x="3264509" y="6478406"/>
                  <a:pt x="3281380" y="6478406"/>
                </a:cubicBezTo>
                <a:close/>
                <a:moveTo>
                  <a:pt x="2420967" y="6554325"/>
                </a:moveTo>
                <a:cubicBezTo>
                  <a:pt x="2437838" y="6571196"/>
                  <a:pt x="2471579" y="6571196"/>
                  <a:pt x="2488450" y="6579631"/>
                </a:cubicBezTo>
                <a:lnTo>
                  <a:pt x="2429402" y="6579631"/>
                </a:lnTo>
                <a:cubicBezTo>
                  <a:pt x="2404096" y="6562760"/>
                  <a:pt x="2370354" y="6537454"/>
                  <a:pt x="2353483" y="6503712"/>
                </a:cubicBezTo>
                <a:lnTo>
                  <a:pt x="2361919" y="6469971"/>
                </a:lnTo>
                <a:cubicBezTo>
                  <a:pt x="2353483" y="6486842"/>
                  <a:pt x="2378790" y="6537454"/>
                  <a:pt x="2420967" y="6554325"/>
                </a:cubicBezTo>
                <a:close/>
                <a:moveTo>
                  <a:pt x="2201646" y="6512148"/>
                </a:moveTo>
                <a:cubicBezTo>
                  <a:pt x="2193210" y="6512148"/>
                  <a:pt x="2176340" y="6503712"/>
                  <a:pt x="2167904" y="6503712"/>
                </a:cubicBezTo>
                <a:cubicBezTo>
                  <a:pt x="2167904" y="6495277"/>
                  <a:pt x="2184775" y="6478406"/>
                  <a:pt x="2201646" y="6469971"/>
                </a:cubicBezTo>
                <a:lnTo>
                  <a:pt x="2201646" y="6512148"/>
                </a:lnTo>
                <a:close/>
                <a:moveTo>
                  <a:pt x="3652539" y="6630244"/>
                </a:moveTo>
                <a:cubicBezTo>
                  <a:pt x="3644103" y="6630244"/>
                  <a:pt x="3627233" y="6613373"/>
                  <a:pt x="3627233" y="6596502"/>
                </a:cubicBezTo>
                <a:cubicBezTo>
                  <a:pt x="3627233" y="6562760"/>
                  <a:pt x="3652539" y="6537454"/>
                  <a:pt x="3669410" y="6537454"/>
                </a:cubicBezTo>
                <a:cubicBezTo>
                  <a:pt x="3694716" y="6537454"/>
                  <a:pt x="3694716" y="6562760"/>
                  <a:pt x="3711587" y="6579631"/>
                </a:cubicBezTo>
                <a:cubicBezTo>
                  <a:pt x="3720022" y="6571196"/>
                  <a:pt x="3728458" y="6562760"/>
                  <a:pt x="3728458" y="6545890"/>
                </a:cubicBezTo>
                <a:cubicBezTo>
                  <a:pt x="3728458" y="6520583"/>
                  <a:pt x="3728458" y="6537454"/>
                  <a:pt x="3720022" y="6529019"/>
                </a:cubicBezTo>
                <a:cubicBezTo>
                  <a:pt x="3711587" y="6512148"/>
                  <a:pt x="3686280" y="6495277"/>
                  <a:pt x="3660974" y="6486842"/>
                </a:cubicBezTo>
                <a:cubicBezTo>
                  <a:pt x="3660974" y="6478406"/>
                  <a:pt x="3652539" y="6453100"/>
                  <a:pt x="3635668" y="6427794"/>
                </a:cubicBezTo>
                <a:cubicBezTo>
                  <a:pt x="3753764" y="6410923"/>
                  <a:pt x="3779070" y="6571196"/>
                  <a:pt x="3829683" y="6647115"/>
                </a:cubicBezTo>
                <a:cubicBezTo>
                  <a:pt x="3736893" y="6630244"/>
                  <a:pt x="3694716" y="6638679"/>
                  <a:pt x="3652539" y="6630244"/>
                </a:cubicBezTo>
                <a:close/>
                <a:moveTo>
                  <a:pt x="3618797" y="6495277"/>
                </a:moveTo>
                <a:cubicBezTo>
                  <a:pt x="3618797" y="6529019"/>
                  <a:pt x="3585055" y="6638679"/>
                  <a:pt x="3526007" y="6638679"/>
                </a:cubicBezTo>
                <a:cubicBezTo>
                  <a:pt x="3466959" y="6638679"/>
                  <a:pt x="3433218" y="6503712"/>
                  <a:pt x="3433218" y="6495277"/>
                </a:cubicBezTo>
                <a:cubicBezTo>
                  <a:pt x="3433218" y="6486842"/>
                  <a:pt x="3441653" y="6461535"/>
                  <a:pt x="3466959" y="6444664"/>
                </a:cubicBezTo>
                <a:cubicBezTo>
                  <a:pt x="3466959" y="6469971"/>
                  <a:pt x="3492266" y="6529019"/>
                  <a:pt x="3517572" y="6529019"/>
                </a:cubicBezTo>
                <a:cubicBezTo>
                  <a:pt x="3542878" y="6529019"/>
                  <a:pt x="3551314" y="6512148"/>
                  <a:pt x="3568185" y="6503712"/>
                </a:cubicBezTo>
                <a:cubicBezTo>
                  <a:pt x="3568185" y="6495277"/>
                  <a:pt x="3576620" y="6478406"/>
                  <a:pt x="3551314" y="6478406"/>
                </a:cubicBezTo>
                <a:cubicBezTo>
                  <a:pt x="3534443" y="6478406"/>
                  <a:pt x="3526007" y="6495277"/>
                  <a:pt x="3517572" y="6495277"/>
                </a:cubicBezTo>
                <a:cubicBezTo>
                  <a:pt x="3509137" y="6486842"/>
                  <a:pt x="3500701" y="6478406"/>
                  <a:pt x="3500701" y="6461535"/>
                </a:cubicBezTo>
                <a:cubicBezTo>
                  <a:pt x="3500701" y="6436229"/>
                  <a:pt x="3534443" y="6419358"/>
                  <a:pt x="3551314" y="6419358"/>
                </a:cubicBezTo>
                <a:cubicBezTo>
                  <a:pt x="3601926" y="6419358"/>
                  <a:pt x="3618797" y="6461535"/>
                  <a:pt x="3618797" y="6495277"/>
                </a:cubicBezTo>
                <a:close/>
                <a:moveTo>
                  <a:pt x="3433218" y="6419358"/>
                </a:moveTo>
                <a:cubicBezTo>
                  <a:pt x="3407911" y="6461535"/>
                  <a:pt x="3331993" y="6520583"/>
                  <a:pt x="3331993" y="6545890"/>
                </a:cubicBezTo>
                <a:cubicBezTo>
                  <a:pt x="3331993" y="6562760"/>
                  <a:pt x="3340428" y="6571196"/>
                  <a:pt x="3374170" y="6588067"/>
                </a:cubicBezTo>
                <a:cubicBezTo>
                  <a:pt x="3391041" y="6554325"/>
                  <a:pt x="3340428" y="6545890"/>
                  <a:pt x="3399476" y="6520583"/>
                </a:cubicBezTo>
                <a:cubicBezTo>
                  <a:pt x="3407911" y="6545890"/>
                  <a:pt x="3416347" y="6579631"/>
                  <a:pt x="3433218" y="6621808"/>
                </a:cubicBezTo>
                <a:cubicBezTo>
                  <a:pt x="3340428" y="6621808"/>
                  <a:pt x="3348864" y="6655550"/>
                  <a:pt x="3315122" y="6655550"/>
                </a:cubicBezTo>
                <a:lnTo>
                  <a:pt x="3256074" y="6655550"/>
                </a:lnTo>
                <a:cubicBezTo>
                  <a:pt x="3315122" y="6562760"/>
                  <a:pt x="3289816" y="6402487"/>
                  <a:pt x="3416347" y="6410923"/>
                </a:cubicBezTo>
                <a:cubicBezTo>
                  <a:pt x="3416347" y="6410923"/>
                  <a:pt x="3424782" y="6419358"/>
                  <a:pt x="3433218" y="6419358"/>
                </a:cubicBezTo>
                <a:close/>
                <a:moveTo>
                  <a:pt x="2648723" y="6427794"/>
                </a:moveTo>
                <a:cubicBezTo>
                  <a:pt x="2648723" y="6444664"/>
                  <a:pt x="2623417" y="6478406"/>
                  <a:pt x="2623417" y="6495277"/>
                </a:cubicBezTo>
                <a:cubicBezTo>
                  <a:pt x="2623417" y="6529019"/>
                  <a:pt x="2657159" y="6596502"/>
                  <a:pt x="2699336" y="6604938"/>
                </a:cubicBezTo>
                <a:cubicBezTo>
                  <a:pt x="2977705" y="6706163"/>
                  <a:pt x="3272945" y="6723033"/>
                  <a:pt x="3559749" y="6723033"/>
                </a:cubicBezTo>
                <a:cubicBezTo>
                  <a:pt x="3770635" y="6723033"/>
                  <a:pt x="4276760" y="6672421"/>
                  <a:pt x="4361115" y="6588067"/>
                </a:cubicBezTo>
                <a:cubicBezTo>
                  <a:pt x="4411727" y="6537454"/>
                  <a:pt x="4403292" y="6469971"/>
                  <a:pt x="4420163" y="6427794"/>
                </a:cubicBezTo>
                <a:cubicBezTo>
                  <a:pt x="4420163" y="6444664"/>
                  <a:pt x="4428598" y="6461535"/>
                  <a:pt x="4428598" y="6478406"/>
                </a:cubicBezTo>
                <a:cubicBezTo>
                  <a:pt x="4428598" y="6545890"/>
                  <a:pt x="4352679" y="6638679"/>
                  <a:pt x="4259889" y="6663985"/>
                </a:cubicBezTo>
                <a:cubicBezTo>
                  <a:pt x="4091181" y="6714598"/>
                  <a:pt x="3762199" y="6739904"/>
                  <a:pt x="3559749" y="6739904"/>
                </a:cubicBezTo>
                <a:cubicBezTo>
                  <a:pt x="3281380" y="6739904"/>
                  <a:pt x="2960834" y="6731469"/>
                  <a:pt x="2690900" y="6621808"/>
                </a:cubicBezTo>
                <a:cubicBezTo>
                  <a:pt x="2623417" y="6596502"/>
                  <a:pt x="2606546" y="6520583"/>
                  <a:pt x="2606546" y="6478406"/>
                </a:cubicBezTo>
                <a:cubicBezTo>
                  <a:pt x="2606546" y="6461535"/>
                  <a:pt x="2623417" y="6427794"/>
                  <a:pt x="2640288" y="6410923"/>
                </a:cubicBezTo>
                <a:cubicBezTo>
                  <a:pt x="2640288" y="6410923"/>
                  <a:pt x="2648723" y="6402487"/>
                  <a:pt x="2648723" y="6427794"/>
                </a:cubicBezTo>
                <a:close/>
                <a:moveTo>
                  <a:pt x="5128738" y="6368746"/>
                </a:moveTo>
                <a:cubicBezTo>
                  <a:pt x="5086561" y="6419358"/>
                  <a:pt x="5061255" y="6427794"/>
                  <a:pt x="5019078" y="6427794"/>
                </a:cubicBezTo>
                <a:cubicBezTo>
                  <a:pt x="4993771" y="6427794"/>
                  <a:pt x="4934723" y="6410923"/>
                  <a:pt x="4934723" y="6377181"/>
                </a:cubicBezTo>
                <a:cubicBezTo>
                  <a:pt x="4934723" y="6402487"/>
                  <a:pt x="4985336" y="6410923"/>
                  <a:pt x="5010642" y="6410923"/>
                </a:cubicBezTo>
                <a:cubicBezTo>
                  <a:pt x="5027513" y="6410923"/>
                  <a:pt x="5086561" y="6385616"/>
                  <a:pt x="5128738" y="6368746"/>
                </a:cubicBezTo>
                <a:close/>
                <a:moveTo>
                  <a:pt x="2851173" y="6351875"/>
                </a:moveTo>
                <a:cubicBezTo>
                  <a:pt x="2868044" y="6377181"/>
                  <a:pt x="2910221" y="6394052"/>
                  <a:pt x="2901786" y="6436229"/>
                </a:cubicBezTo>
                <a:cubicBezTo>
                  <a:pt x="2884915" y="6410923"/>
                  <a:pt x="2842738" y="6377181"/>
                  <a:pt x="2817432" y="6351875"/>
                </a:cubicBezTo>
                <a:lnTo>
                  <a:pt x="2851173" y="6351875"/>
                </a:lnTo>
                <a:close/>
                <a:moveTo>
                  <a:pt x="1990760" y="6385616"/>
                </a:moveTo>
                <a:cubicBezTo>
                  <a:pt x="2016066" y="6385616"/>
                  <a:pt x="2058244" y="6368746"/>
                  <a:pt x="2091985" y="6368746"/>
                </a:cubicBezTo>
                <a:cubicBezTo>
                  <a:pt x="2066679" y="6385616"/>
                  <a:pt x="2016066" y="6402487"/>
                  <a:pt x="1999196" y="6402487"/>
                </a:cubicBezTo>
                <a:cubicBezTo>
                  <a:pt x="1957018" y="6402487"/>
                  <a:pt x="1940148" y="6394052"/>
                  <a:pt x="1914841" y="6351875"/>
                </a:cubicBezTo>
                <a:cubicBezTo>
                  <a:pt x="1940148" y="6368746"/>
                  <a:pt x="1973889" y="6385616"/>
                  <a:pt x="1990760" y="6385616"/>
                </a:cubicBezTo>
                <a:close/>
                <a:moveTo>
                  <a:pt x="4799757" y="6495277"/>
                </a:moveTo>
                <a:cubicBezTo>
                  <a:pt x="4799757" y="6571196"/>
                  <a:pt x="4740709" y="6672421"/>
                  <a:pt x="4605742" y="6706163"/>
                </a:cubicBezTo>
                <a:lnTo>
                  <a:pt x="4479210" y="6697727"/>
                </a:lnTo>
                <a:cubicBezTo>
                  <a:pt x="4496081" y="6680856"/>
                  <a:pt x="4504517" y="6647115"/>
                  <a:pt x="4529823" y="6647115"/>
                </a:cubicBezTo>
                <a:cubicBezTo>
                  <a:pt x="4563565" y="6638679"/>
                  <a:pt x="4597306" y="6647115"/>
                  <a:pt x="4631048" y="6630244"/>
                </a:cubicBezTo>
                <a:cubicBezTo>
                  <a:pt x="4690096" y="6604938"/>
                  <a:pt x="4740709" y="6545890"/>
                  <a:pt x="4740709" y="6486842"/>
                </a:cubicBezTo>
                <a:cubicBezTo>
                  <a:pt x="4740709" y="6469971"/>
                  <a:pt x="4723838" y="6436229"/>
                  <a:pt x="4706967" y="6410923"/>
                </a:cubicBezTo>
                <a:cubicBezTo>
                  <a:pt x="4673225" y="6427794"/>
                  <a:pt x="4631048" y="6478406"/>
                  <a:pt x="4614177" y="6478406"/>
                </a:cubicBezTo>
                <a:cubicBezTo>
                  <a:pt x="4580436" y="6478406"/>
                  <a:pt x="4563565" y="6427794"/>
                  <a:pt x="4563565" y="6410923"/>
                </a:cubicBezTo>
                <a:cubicBezTo>
                  <a:pt x="4563565" y="6343439"/>
                  <a:pt x="4614177" y="6343439"/>
                  <a:pt x="4656354" y="6343439"/>
                </a:cubicBezTo>
                <a:cubicBezTo>
                  <a:pt x="4757579" y="6343439"/>
                  <a:pt x="4799757" y="6427794"/>
                  <a:pt x="4799757" y="6495277"/>
                </a:cubicBezTo>
                <a:close/>
                <a:moveTo>
                  <a:pt x="4141793" y="6419358"/>
                </a:moveTo>
                <a:cubicBezTo>
                  <a:pt x="4141793" y="6385616"/>
                  <a:pt x="4192406" y="6326569"/>
                  <a:pt x="4251454" y="6351875"/>
                </a:cubicBezTo>
                <a:cubicBezTo>
                  <a:pt x="4217712" y="6368746"/>
                  <a:pt x="4175535" y="6394052"/>
                  <a:pt x="4141793" y="6419358"/>
                </a:cubicBezTo>
                <a:close/>
                <a:moveTo>
                  <a:pt x="2631852" y="6360310"/>
                </a:moveTo>
                <a:cubicBezTo>
                  <a:pt x="2631852" y="6377181"/>
                  <a:pt x="2589675" y="6402487"/>
                  <a:pt x="2581240" y="6436229"/>
                </a:cubicBezTo>
                <a:cubicBezTo>
                  <a:pt x="2572804" y="6453100"/>
                  <a:pt x="2572804" y="6486842"/>
                  <a:pt x="2572804" y="6503712"/>
                </a:cubicBezTo>
                <a:cubicBezTo>
                  <a:pt x="2572804" y="6765211"/>
                  <a:pt x="3517572" y="6773646"/>
                  <a:pt x="3568185" y="6773646"/>
                </a:cubicBezTo>
                <a:cubicBezTo>
                  <a:pt x="3804376" y="6773646"/>
                  <a:pt x="4065875" y="6765211"/>
                  <a:pt x="4293631" y="6680856"/>
                </a:cubicBezTo>
                <a:cubicBezTo>
                  <a:pt x="4386421" y="6647115"/>
                  <a:pt x="4462340" y="6562760"/>
                  <a:pt x="4462340" y="6478406"/>
                </a:cubicBezTo>
                <a:cubicBezTo>
                  <a:pt x="4462340" y="6461535"/>
                  <a:pt x="4428598" y="6402487"/>
                  <a:pt x="4428598" y="6377181"/>
                </a:cubicBezTo>
                <a:cubicBezTo>
                  <a:pt x="4428598" y="6360310"/>
                  <a:pt x="4445469" y="6351875"/>
                  <a:pt x="4445469" y="6343439"/>
                </a:cubicBezTo>
                <a:lnTo>
                  <a:pt x="4470775" y="6343439"/>
                </a:lnTo>
                <a:cubicBezTo>
                  <a:pt x="4512952" y="6427794"/>
                  <a:pt x="4538258" y="6461535"/>
                  <a:pt x="4538258" y="6520583"/>
                </a:cubicBezTo>
                <a:cubicBezTo>
                  <a:pt x="4538258" y="6613373"/>
                  <a:pt x="4445469" y="6706163"/>
                  <a:pt x="4335808" y="6739904"/>
                </a:cubicBezTo>
                <a:cubicBezTo>
                  <a:pt x="4082745" y="6815823"/>
                  <a:pt x="3829683" y="6841129"/>
                  <a:pt x="3576620" y="6841129"/>
                </a:cubicBezTo>
                <a:cubicBezTo>
                  <a:pt x="3568185" y="6849565"/>
                  <a:pt x="3568185" y="6858000"/>
                  <a:pt x="3542878" y="6858000"/>
                </a:cubicBezTo>
                <a:cubicBezTo>
                  <a:pt x="3526007" y="6858000"/>
                  <a:pt x="3517572" y="6841129"/>
                  <a:pt x="3500701" y="6841129"/>
                </a:cubicBezTo>
                <a:cubicBezTo>
                  <a:pt x="3281380" y="6832694"/>
                  <a:pt x="3045188" y="6807388"/>
                  <a:pt x="2825867" y="6765211"/>
                </a:cubicBezTo>
                <a:cubicBezTo>
                  <a:pt x="2766819" y="6756775"/>
                  <a:pt x="2690900" y="6731469"/>
                  <a:pt x="2640288" y="6697727"/>
                </a:cubicBezTo>
                <a:cubicBezTo>
                  <a:pt x="2522192" y="6630244"/>
                  <a:pt x="2513757" y="6554325"/>
                  <a:pt x="2513757" y="6469971"/>
                </a:cubicBezTo>
                <a:cubicBezTo>
                  <a:pt x="2513757" y="6436229"/>
                  <a:pt x="2539063" y="6326569"/>
                  <a:pt x="2589675" y="6309698"/>
                </a:cubicBezTo>
                <a:cubicBezTo>
                  <a:pt x="2606546" y="6318133"/>
                  <a:pt x="2631852" y="6335004"/>
                  <a:pt x="2631852" y="6360310"/>
                </a:cubicBezTo>
                <a:close/>
                <a:moveTo>
                  <a:pt x="2471579" y="6385616"/>
                </a:moveTo>
                <a:cubicBezTo>
                  <a:pt x="2471579" y="6419358"/>
                  <a:pt x="2454709" y="6444664"/>
                  <a:pt x="2429402" y="6444664"/>
                </a:cubicBezTo>
                <a:cubicBezTo>
                  <a:pt x="2404096" y="6444664"/>
                  <a:pt x="2387225" y="6427794"/>
                  <a:pt x="2361919" y="6402487"/>
                </a:cubicBezTo>
                <a:cubicBezTo>
                  <a:pt x="2336613" y="6427794"/>
                  <a:pt x="2311306" y="6469971"/>
                  <a:pt x="2311306" y="6486842"/>
                </a:cubicBezTo>
                <a:cubicBezTo>
                  <a:pt x="2311306" y="6545890"/>
                  <a:pt x="2387225" y="6596502"/>
                  <a:pt x="2429402" y="6604938"/>
                </a:cubicBezTo>
                <a:cubicBezTo>
                  <a:pt x="2446273" y="6613373"/>
                  <a:pt x="2480015" y="6613373"/>
                  <a:pt x="2505321" y="6613373"/>
                </a:cubicBezTo>
                <a:cubicBezTo>
                  <a:pt x="2513757" y="6630244"/>
                  <a:pt x="2530627" y="6655550"/>
                  <a:pt x="2547498" y="6680856"/>
                </a:cubicBezTo>
                <a:cubicBezTo>
                  <a:pt x="2530627" y="6680856"/>
                  <a:pt x="2505321" y="6689292"/>
                  <a:pt x="2480015" y="6689292"/>
                </a:cubicBezTo>
                <a:cubicBezTo>
                  <a:pt x="2370354" y="6689292"/>
                  <a:pt x="2235388" y="6604938"/>
                  <a:pt x="2235388" y="6478406"/>
                </a:cubicBezTo>
                <a:cubicBezTo>
                  <a:pt x="2235388" y="6402487"/>
                  <a:pt x="2286000" y="6309698"/>
                  <a:pt x="2378790" y="6309698"/>
                </a:cubicBezTo>
                <a:cubicBezTo>
                  <a:pt x="2429402" y="6309698"/>
                  <a:pt x="2471579" y="6335004"/>
                  <a:pt x="2471579" y="6385616"/>
                </a:cubicBezTo>
                <a:close/>
                <a:moveTo>
                  <a:pt x="4782886" y="6343439"/>
                </a:moveTo>
                <a:cubicBezTo>
                  <a:pt x="4774450" y="6343439"/>
                  <a:pt x="4757579" y="6335004"/>
                  <a:pt x="4740709" y="6326569"/>
                </a:cubicBezTo>
                <a:cubicBezTo>
                  <a:pt x="4749144" y="6318133"/>
                  <a:pt x="4766015" y="6309698"/>
                  <a:pt x="4782886" y="6301262"/>
                </a:cubicBezTo>
                <a:cubicBezTo>
                  <a:pt x="4791321" y="6309698"/>
                  <a:pt x="4782886" y="6326569"/>
                  <a:pt x="4782886" y="6343439"/>
                </a:cubicBezTo>
                <a:close/>
                <a:moveTo>
                  <a:pt x="3998391" y="6343439"/>
                </a:moveTo>
                <a:cubicBezTo>
                  <a:pt x="3973085" y="6394052"/>
                  <a:pt x="3846554" y="6469971"/>
                  <a:pt x="3838118" y="6469971"/>
                </a:cubicBezTo>
                <a:cubicBezTo>
                  <a:pt x="3812812" y="6469971"/>
                  <a:pt x="3770635" y="6436229"/>
                  <a:pt x="3770635" y="6410923"/>
                </a:cubicBezTo>
                <a:cubicBezTo>
                  <a:pt x="3770635" y="6394052"/>
                  <a:pt x="3779070" y="6385616"/>
                  <a:pt x="3795941" y="6385616"/>
                </a:cubicBezTo>
                <a:cubicBezTo>
                  <a:pt x="3812812" y="6385616"/>
                  <a:pt x="3821247" y="6402487"/>
                  <a:pt x="3838118" y="6410923"/>
                </a:cubicBezTo>
                <a:cubicBezTo>
                  <a:pt x="3838118" y="6410923"/>
                  <a:pt x="3846554" y="6410923"/>
                  <a:pt x="3846554" y="6394052"/>
                </a:cubicBezTo>
                <a:cubicBezTo>
                  <a:pt x="3846554" y="6368746"/>
                  <a:pt x="3821247" y="6351875"/>
                  <a:pt x="3795941" y="6351875"/>
                </a:cubicBezTo>
                <a:cubicBezTo>
                  <a:pt x="3779070" y="6351875"/>
                  <a:pt x="3745328" y="6394052"/>
                  <a:pt x="3736893" y="6419358"/>
                </a:cubicBezTo>
                <a:cubicBezTo>
                  <a:pt x="3728458" y="6419358"/>
                  <a:pt x="3711587" y="6410923"/>
                  <a:pt x="3694716" y="6394052"/>
                </a:cubicBezTo>
                <a:cubicBezTo>
                  <a:pt x="3753764" y="6335004"/>
                  <a:pt x="3762199" y="6292827"/>
                  <a:pt x="3812812" y="6292827"/>
                </a:cubicBezTo>
                <a:cubicBezTo>
                  <a:pt x="3829683" y="6292827"/>
                  <a:pt x="3939343" y="6335004"/>
                  <a:pt x="3998391" y="6343439"/>
                </a:cubicBezTo>
                <a:close/>
                <a:moveTo>
                  <a:pt x="3348864" y="6368746"/>
                </a:moveTo>
                <a:cubicBezTo>
                  <a:pt x="3357299" y="6377181"/>
                  <a:pt x="3365734" y="6385616"/>
                  <a:pt x="3365734" y="6394052"/>
                </a:cubicBezTo>
                <a:cubicBezTo>
                  <a:pt x="3365734" y="6394052"/>
                  <a:pt x="3357299" y="6394052"/>
                  <a:pt x="3348864" y="6402487"/>
                </a:cubicBezTo>
                <a:cubicBezTo>
                  <a:pt x="3306686" y="6351875"/>
                  <a:pt x="3315122" y="6343439"/>
                  <a:pt x="3289816" y="6343439"/>
                </a:cubicBezTo>
                <a:cubicBezTo>
                  <a:pt x="3281380" y="6343439"/>
                  <a:pt x="3230768" y="6335004"/>
                  <a:pt x="3230768" y="6385616"/>
                </a:cubicBezTo>
                <a:lnTo>
                  <a:pt x="3247638" y="6402487"/>
                </a:lnTo>
                <a:cubicBezTo>
                  <a:pt x="3256074" y="6394052"/>
                  <a:pt x="3264509" y="6377181"/>
                  <a:pt x="3272945" y="6368746"/>
                </a:cubicBezTo>
                <a:cubicBezTo>
                  <a:pt x="3289816" y="6368746"/>
                  <a:pt x="3306686" y="6377181"/>
                  <a:pt x="3306686" y="6402487"/>
                </a:cubicBezTo>
                <a:cubicBezTo>
                  <a:pt x="3306686" y="6427794"/>
                  <a:pt x="3272945" y="6444664"/>
                  <a:pt x="3256074" y="6444664"/>
                </a:cubicBezTo>
                <a:cubicBezTo>
                  <a:pt x="3239203" y="6444664"/>
                  <a:pt x="3171720" y="6410923"/>
                  <a:pt x="3137978" y="6394052"/>
                </a:cubicBezTo>
                <a:cubicBezTo>
                  <a:pt x="3112672" y="6385616"/>
                  <a:pt x="3112672" y="6368746"/>
                  <a:pt x="3095801" y="6351875"/>
                </a:cubicBezTo>
                <a:cubicBezTo>
                  <a:pt x="3146413" y="6309698"/>
                  <a:pt x="3188590" y="6267521"/>
                  <a:pt x="3247638" y="6267521"/>
                </a:cubicBezTo>
                <a:cubicBezTo>
                  <a:pt x="3315122" y="6267521"/>
                  <a:pt x="3306686" y="6309698"/>
                  <a:pt x="3348864" y="6368746"/>
                </a:cubicBezTo>
                <a:close/>
                <a:moveTo>
                  <a:pt x="4808192" y="6267521"/>
                </a:moveTo>
                <a:cubicBezTo>
                  <a:pt x="4774450" y="6267521"/>
                  <a:pt x="4715402" y="6292827"/>
                  <a:pt x="4698532" y="6301262"/>
                </a:cubicBezTo>
                <a:cubicBezTo>
                  <a:pt x="4698532" y="6275956"/>
                  <a:pt x="4757579" y="6250650"/>
                  <a:pt x="4774450" y="6250650"/>
                </a:cubicBezTo>
                <a:cubicBezTo>
                  <a:pt x="4799757" y="6250650"/>
                  <a:pt x="4808192" y="6259085"/>
                  <a:pt x="4808192" y="6267521"/>
                </a:cubicBezTo>
                <a:close/>
                <a:moveTo>
                  <a:pt x="2311306" y="6292827"/>
                </a:moveTo>
                <a:lnTo>
                  <a:pt x="2260694" y="6318133"/>
                </a:lnTo>
                <a:cubicBezTo>
                  <a:pt x="2260694" y="6301262"/>
                  <a:pt x="2252258" y="6275956"/>
                  <a:pt x="2252258" y="6259085"/>
                </a:cubicBezTo>
                <a:lnTo>
                  <a:pt x="2302871" y="6259085"/>
                </a:lnTo>
                <a:cubicBezTo>
                  <a:pt x="2302871" y="6267521"/>
                  <a:pt x="2311306" y="6284391"/>
                  <a:pt x="2311306" y="6292827"/>
                </a:cubicBezTo>
                <a:close/>
                <a:moveTo>
                  <a:pt x="4293631" y="6242214"/>
                </a:moveTo>
                <a:cubicBezTo>
                  <a:pt x="4285196" y="6275956"/>
                  <a:pt x="4276760" y="6292827"/>
                  <a:pt x="4259889" y="6301262"/>
                </a:cubicBezTo>
                <a:cubicBezTo>
                  <a:pt x="4200841" y="6284391"/>
                  <a:pt x="4108052" y="6360310"/>
                  <a:pt x="4108052" y="6436229"/>
                </a:cubicBezTo>
                <a:cubicBezTo>
                  <a:pt x="4108052" y="6478406"/>
                  <a:pt x="4175535" y="6453100"/>
                  <a:pt x="4175535" y="6453100"/>
                </a:cubicBezTo>
                <a:cubicBezTo>
                  <a:pt x="4200841" y="6453100"/>
                  <a:pt x="4217712" y="6478406"/>
                  <a:pt x="4217712" y="6503712"/>
                </a:cubicBezTo>
                <a:cubicBezTo>
                  <a:pt x="4217712" y="6545890"/>
                  <a:pt x="4175535" y="6554325"/>
                  <a:pt x="4141793" y="6554325"/>
                </a:cubicBezTo>
                <a:cubicBezTo>
                  <a:pt x="4057439" y="6554325"/>
                  <a:pt x="4032133" y="6503712"/>
                  <a:pt x="4032133" y="6436229"/>
                </a:cubicBezTo>
                <a:cubicBezTo>
                  <a:pt x="4032133" y="6343439"/>
                  <a:pt x="4108052" y="6267521"/>
                  <a:pt x="4226148" y="6242214"/>
                </a:cubicBezTo>
                <a:lnTo>
                  <a:pt x="4293631" y="6242214"/>
                </a:lnTo>
                <a:close/>
                <a:moveTo>
                  <a:pt x="3011447" y="6444664"/>
                </a:moveTo>
                <a:cubicBezTo>
                  <a:pt x="3011447" y="6520583"/>
                  <a:pt x="2935528" y="6571196"/>
                  <a:pt x="2893351" y="6571196"/>
                </a:cubicBezTo>
                <a:cubicBezTo>
                  <a:pt x="2851173" y="6571196"/>
                  <a:pt x="2851173" y="6520583"/>
                  <a:pt x="2851173" y="6512148"/>
                </a:cubicBezTo>
                <a:cubicBezTo>
                  <a:pt x="2851173" y="6419358"/>
                  <a:pt x="2943963" y="6503712"/>
                  <a:pt x="2943963" y="6444664"/>
                </a:cubicBezTo>
                <a:cubicBezTo>
                  <a:pt x="2943963" y="6301262"/>
                  <a:pt x="2783690" y="6343439"/>
                  <a:pt x="2766819" y="6242214"/>
                </a:cubicBezTo>
                <a:lnTo>
                  <a:pt x="2817432" y="6233779"/>
                </a:lnTo>
                <a:cubicBezTo>
                  <a:pt x="2935528" y="6242214"/>
                  <a:pt x="3011447" y="6368746"/>
                  <a:pt x="3011447" y="6444664"/>
                </a:cubicBezTo>
                <a:close/>
                <a:moveTo>
                  <a:pt x="4985336" y="6292827"/>
                </a:moveTo>
                <a:cubicBezTo>
                  <a:pt x="4985336" y="6360310"/>
                  <a:pt x="4892546" y="6284391"/>
                  <a:pt x="4892546" y="6360310"/>
                </a:cubicBezTo>
                <a:cubicBezTo>
                  <a:pt x="4892546" y="6444664"/>
                  <a:pt x="5002207" y="6461535"/>
                  <a:pt x="5019078" y="6461535"/>
                </a:cubicBezTo>
                <a:cubicBezTo>
                  <a:pt x="5094996" y="6461535"/>
                  <a:pt x="5162480" y="6385616"/>
                  <a:pt x="5187786" y="6385616"/>
                </a:cubicBezTo>
                <a:cubicBezTo>
                  <a:pt x="5213092" y="6385616"/>
                  <a:pt x="5221528" y="6394052"/>
                  <a:pt x="5238399" y="6394052"/>
                </a:cubicBezTo>
                <a:cubicBezTo>
                  <a:pt x="5187786" y="6461535"/>
                  <a:pt x="5086561" y="6512148"/>
                  <a:pt x="5027513" y="6512148"/>
                </a:cubicBezTo>
                <a:cubicBezTo>
                  <a:pt x="4943159" y="6512148"/>
                  <a:pt x="4816627" y="6436229"/>
                  <a:pt x="4816627" y="6351875"/>
                </a:cubicBezTo>
                <a:cubicBezTo>
                  <a:pt x="4816627" y="6309698"/>
                  <a:pt x="4841934" y="6225343"/>
                  <a:pt x="4926288" y="6225343"/>
                </a:cubicBezTo>
                <a:cubicBezTo>
                  <a:pt x="4960030" y="6225343"/>
                  <a:pt x="4985336" y="6284391"/>
                  <a:pt x="4985336" y="6292827"/>
                </a:cubicBezTo>
                <a:close/>
                <a:moveTo>
                  <a:pt x="2370354" y="6275956"/>
                </a:moveTo>
                <a:cubicBezTo>
                  <a:pt x="2345048" y="6259085"/>
                  <a:pt x="2311306" y="6225343"/>
                  <a:pt x="2286000" y="6216908"/>
                </a:cubicBezTo>
                <a:cubicBezTo>
                  <a:pt x="2277565" y="6216908"/>
                  <a:pt x="2243823" y="6216908"/>
                  <a:pt x="2226952" y="6208473"/>
                </a:cubicBezTo>
                <a:cubicBezTo>
                  <a:pt x="2235388" y="6208473"/>
                  <a:pt x="2226952" y="6200037"/>
                  <a:pt x="2252258" y="6200037"/>
                </a:cubicBezTo>
                <a:cubicBezTo>
                  <a:pt x="2277565" y="6200037"/>
                  <a:pt x="2361919" y="6233779"/>
                  <a:pt x="2370354" y="6275956"/>
                </a:cubicBezTo>
                <a:close/>
                <a:moveTo>
                  <a:pt x="3627233" y="6335004"/>
                </a:moveTo>
                <a:cubicBezTo>
                  <a:pt x="3627233" y="6351875"/>
                  <a:pt x="3610362" y="6377181"/>
                  <a:pt x="3593491" y="6385616"/>
                </a:cubicBezTo>
                <a:cubicBezTo>
                  <a:pt x="3593491" y="6377181"/>
                  <a:pt x="3585055" y="6284391"/>
                  <a:pt x="3534443" y="6284391"/>
                </a:cubicBezTo>
                <a:cubicBezTo>
                  <a:pt x="3517572" y="6284391"/>
                  <a:pt x="3509137" y="6301262"/>
                  <a:pt x="3500701" y="6309698"/>
                </a:cubicBezTo>
                <a:cubicBezTo>
                  <a:pt x="3500701" y="6309698"/>
                  <a:pt x="3492266" y="6318133"/>
                  <a:pt x="3500701" y="6335004"/>
                </a:cubicBezTo>
                <a:cubicBezTo>
                  <a:pt x="3517572" y="6326569"/>
                  <a:pt x="3534443" y="6318133"/>
                  <a:pt x="3542878" y="6318133"/>
                </a:cubicBezTo>
                <a:cubicBezTo>
                  <a:pt x="3551314" y="6326569"/>
                  <a:pt x="3559749" y="6343439"/>
                  <a:pt x="3559749" y="6368746"/>
                </a:cubicBezTo>
                <a:cubicBezTo>
                  <a:pt x="3542878" y="6377181"/>
                  <a:pt x="3517572" y="6385616"/>
                  <a:pt x="3492266" y="6385616"/>
                </a:cubicBezTo>
                <a:cubicBezTo>
                  <a:pt x="3450089" y="6385616"/>
                  <a:pt x="3441653" y="6318133"/>
                  <a:pt x="3441653" y="6318133"/>
                </a:cubicBezTo>
                <a:cubicBezTo>
                  <a:pt x="3441653" y="6292827"/>
                  <a:pt x="3500701" y="6225343"/>
                  <a:pt x="3534443" y="6183166"/>
                </a:cubicBezTo>
                <a:cubicBezTo>
                  <a:pt x="3576620" y="6208473"/>
                  <a:pt x="3627233" y="6292827"/>
                  <a:pt x="3627233" y="6335004"/>
                </a:cubicBezTo>
                <a:close/>
                <a:moveTo>
                  <a:pt x="2218517" y="6326569"/>
                </a:moveTo>
                <a:cubicBezTo>
                  <a:pt x="2218517" y="6444664"/>
                  <a:pt x="2100421" y="6503712"/>
                  <a:pt x="2024502" y="6503712"/>
                </a:cubicBezTo>
                <a:cubicBezTo>
                  <a:pt x="1940148" y="6503712"/>
                  <a:pt x="1872664" y="6478406"/>
                  <a:pt x="1788310" y="6385616"/>
                </a:cubicBezTo>
                <a:cubicBezTo>
                  <a:pt x="1805181" y="6377181"/>
                  <a:pt x="1830487" y="6368746"/>
                  <a:pt x="1847358" y="6368746"/>
                </a:cubicBezTo>
                <a:cubicBezTo>
                  <a:pt x="1872664" y="6368746"/>
                  <a:pt x="1948583" y="6436229"/>
                  <a:pt x="2007631" y="6436229"/>
                </a:cubicBezTo>
                <a:cubicBezTo>
                  <a:pt x="2032937" y="6436229"/>
                  <a:pt x="2134162" y="6402487"/>
                  <a:pt x="2134162" y="6351875"/>
                </a:cubicBezTo>
                <a:cubicBezTo>
                  <a:pt x="2134162" y="6309698"/>
                  <a:pt x="2049808" y="6318133"/>
                  <a:pt x="2049808" y="6250650"/>
                </a:cubicBezTo>
                <a:cubicBezTo>
                  <a:pt x="2049808" y="6208473"/>
                  <a:pt x="2091985" y="6183166"/>
                  <a:pt x="2117292" y="6183166"/>
                </a:cubicBezTo>
                <a:cubicBezTo>
                  <a:pt x="2201646" y="6183166"/>
                  <a:pt x="2218517" y="6292827"/>
                  <a:pt x="2218517" y="6326569"/>
                </a:cubicBezTo>
                <a:close/>
                <a:moveTo>
                  <a:pt x="3888731" y="6216908"/>
                </a:moveTo>
                <a:cubicBezTo>
                  <a:pt x="3888731" y="6233779"/>
                  <a:pt x="3880295" y="6242214"/>
                  <a:pt x="3880295" y="6259085"/>
                </a:cubicBezTo>
                <a:lnTo>
                  <a:pt x="3804376" y="6259085"/>
                </a:lnTo>
                <a:lnTo>
                  <a:pt x="3804376" y="6174731"/>
                </a:lnTo>
                <a:lnTo>
                  <a:pt x="3829683" y="6174731"/>
                </a:lnTo>
                <a:cubicBezTo>
                  <a:pt x="3854989" y="6174731"/>
                  <a:pt x="3888731" y="6191602"/>
                  <a:pt x="3888731" y="6216908"/>
                </a:cubicBezTo>
                <a:close/>
                <a:moveTo>
                  <a:pt x="3264509" y="6174731"/>
                </a:moveTo>
                <a:cubicBezTo>
                  <a:pt x="3272945" y="6183166"/>
                  <a:pt x="3281380" y="6183166"/>
                  <a:pt x="3289816" y="6191602"/>
                </a:cubicBezTo>
                <a:lnTo>
                  <a:pt x="3289816" y="6225343"/>
                </a:lnTo>
                <a:cubicBezTo>
                  <a:pt x="3281380" y="6233779"/>
                  <a:pt x="3281380" y="6233779"/>
                  <a:pt x="3256074" y="6233779"/>
                </a:cubicBezTo>
                <a:cubicBezTo>
                  <a:pt x="3222332" y="6233779"/>
                  <a:pt x="3213897" y="6200037"/>
                  <a:pt x="3213897" y="6191602"/>
                </a:cubicBezTo>
                <a:cubicBezTo>
                  <a:pt x="3213897" y="6166295"/>
                  <a:pt x="3213897" y="6183166"/>
                  <a:pt x="3222332" y="6174731"/>
                </a:cubicBezTo>
                <a:lnTo>
                  <a:pt x="3264509" y="6174731"/>
                </a:lnTo>
                <a:close/>
                <a:moveTo>
                  <a:pt x="4858805" y="6200037"/>
                </a:moveTo>
                <a:lnTo>
                  <a:pt x="4858805" y="6225343"/>
                </a:lnTo>
                <a:cubicBezTo>
                  <a:pt x="4833498" y="6225343"/>
                  <a:pt x="4782886" y="6216908"/>
                  <a:pt x="4766015" y="6216908"/>
                </a:cubicBezTo>
                <a:cubicBezTo>
                  <a:pt x="4723838" y="6216908"/>
                  <a:pt x="4681661" y="6267521"/>
                  <a:pt x="4647919" y="6309698"/>
                </a:cubicBezTo>
                <a:lnTo>
                  <a:pt x="4605742" y="6309698"/>
                </a:lnTo>
                <a:lnTo>
                  <a:pt x="4605742" y="6267521"/>
                </a:lnTo>
                <a:cubicBezTo>
                  <a:pt x="4639484" y="6191602"/>
                  <a:pt x="4690096" y="6166295"/>
                  <a:pt x="4757579" y="6166295"/>
                </a:cubicBezTo>
                <a:cubicBezTo>
                  <a:pt x="4774450" y="6166295"/>
                  <a:pt x="4825063" y="6183166"/>
                  <a:pt x="4858805" y="6200037"/>
                </a:cubicBezTo>
                <a:close/>
                <a:moveTo>
                  <a:pt x="2437838" y="6250650"/>
                </a:moveTo>
                <a:lnTo>
                  <a:pt x="2429402" y="6284391"/>
                </a:lnTo>
                <a:cubicBezTo>
                  <a:pt x="2387225" y="6242214"/>
                  <a:pt x="2361919" y="6183166"/>
                  <a:pt x="2319742" y="6174731"/>
                </a:cubicBezTo>
                <a:cubicBezTo>
                  <a:pt x="2260694" y="6166295"/>
                  <a:pt x="2218517" y="6191602"/>
                  <a:pt x="2167904" y="6166295"/>
                </a:cubicBezTo>
                <a:cubicBezTo>
                  <a:pt x="2201646" y="6149425"/>
                  <a:pt x="2243823" y="6132554"/>
                  <a:pt x="2269129" y="6132554"/>
                </a:cubicBezTo>
                <a:cubicBezTo>
                  <a:pt x="2311306" y="6132554"/>
                  <a:pt x="2412531" y="6157860"/>
                  <a:pt x="2437838" y="6250650"/>
                </a:cubicBezTo>
                <a:close/>
                <a:moveTo>
                  <a:pt x="3770635" y="6039764"/>
                </a:moveTo>
                <a:lnTo>
                  <a:pt x="3770635" y="6208473"/>
                </a:lnTo>
                <a:cubicBezTo>
                  <a:pt x="3753764" y="6250650"/>
                  <a:pt x="3720022" y="6368746"/>
                  <a:pt x="3652539" y="6377181"/>
                </a:cubicBezTo>
                <a:cubicBezTo>
                  <a:pt x="3652539" y="6360310"/>
                  <a:pt x="3660974" y="6335004"/>
                  <a:pt x="3660974" y="6309698"/>
                </a:cubicBezTo>
                <a:cubicBezTo>
                  <a:pt x="3660974" y="6292827"/>
                  <a:pt x="3644103" y="6267521"/>
                  <a:pt x="3635668" y="6250650"/>
                </a:cubicBezTo>
                <a:cubicBezTo>
                  <a:pt x="3652539" y="6233779"/>
                  <a:pt x="3694716" y="6200037"/>
                  <a:pt x="3694716" y="6174731"/>
                </a:cubicBezTo>
                <a:cubicBezTo>
                  <a:pt x="3694716" y="6174731"/>
                  <a:pt x="3644103" y="6124118"/>
                  <a:pt x="3644103" y="6149425"/>
                </a:cubicBezTo>
                <a:cubicBezTo>
                  <a:pt x="3644103" y="6174731"/>
                  <a:pt x="3652539" y="6174731"/>
                  <a:pt x="3660974" y="6183166"/>
                </a:cubicBezTo>
                <a:cubicBezTo>
                  <a:pt x="3652539" y="6191602"/>
                  <a:pt x="3652539" y="6200037"/>
                  <a:pt x="3627233" y="6200037"/>
                </a:cubicBezTo>
                <a:cubicBezTo>
                  <a:pt x="3610362" y="6200037"/>
                  <a:pt x="3593491" y="6174731"/>
                  <a:pt x="3593491" y="6157860"/>
                </a:cubicBezTo>
                <a:cubicBezTo>
                  <a:pt x="3593491" y="6115683"/>
                  <a:pt x="3720022" y="6031329"/>
                  <a:pt x="3736893" y="6031329"/>
                </a:cubicBezTo>
                <a:lnTo>
                  <a:pt x="3770635" y="6039764"/>
                </a:lnTo>
                <a:close/>
                <a:moveTo>
                  <a:pt x="3618797" y="6065070"/>
                </a:moveTo>
                <a:cubicBezTo>
                  <a:pt x="3601926" y="6081941"/>
                  <a:pt x="3585055" y="6107247"/>
                  <a:pt x="3559749" y="6124118"/>
                </a:cubicBezTo>
                <a:cubicBezTo>
                  <a:pt x="3551314" y="6124118"/>
                  <a:pt x="3534443" y="6132554"/>
                  <a:pt x="3526007" y="6149425"/>
                </a:cubicBezTo>
                <a:cubicBezTo>
                  <a:pt x="3509137" y="6124118"/>
                  <a:pt x="3483830" y="6090377"/>
                  <a:pt x="3458524" y="6056635"/>
                </a:cubicBezTo>
                <a:cubicBezTo>
                  <a:pt x="3475395" y="6039764"/>
                  <a:pt x="3500701" y="6022893"/>
                  <a:pt x="3517572" y="6022893"/>
                </a:cubicBezTo>
                <a:cubicBezTo>
                  <a:pt x="3542878" y="6022893"/>
                  <a:pt x="3585055" y="6039764"/>
                  <a:pt x="3618797" y="6065070"/>
                </a:cubicBezTo>
                <a:close/>
                <a:moveTo>
                  <a:pt x="3340428" y="6014458"/>
                </a:moveTo>
                <a:cubicBezTo>
                  <a:pt x="3357299" y="6014458"/>
                  <a:pt x="3483830" y="6132554"/>
                  <a:pt x="3483830" y="6157860"/>
                </a:cubicBezTo>
                <a:cubicBezTo>
                  <a:pt x="3483830" y="6183166"/>
                  <a:pt x="3466959" y="6200037"/>
                  <a:pt x="3450089" y="6216908"/>
                </a:cubicBezTo>
                <a:lnTo>
                  <a:pt x="3424782" y="6216908"/>
                </a:lnTo>
                <a:cubicBezTo>
                  <a:pt x="3424782" y="6208473"/>
                  <a:pt x="3407911" y="6208473"/>
                  <a:pt x="3407911" y="6191602"/>
                </a:cubicBezTo>
                <a:cubicBezTo>
                  <a:pt x="3407911" y="6166295"/>
                  <a:pt x="3424782" y="6166295"/>
                  <a:pt x="3433218" y="6157860"/>
                </a:cubicBezTo>
                <a:cubicBezTo>
                  <a:pt x="3424782" y="6149425"/>
                  <a:pt x="3433218" y="6140989"/>
                  <a:pt x="3407911" y="6140989"/>
                </a:cubicBezTo>
                <a:cubicBezTo>
                  <a:pt x="3391041" y="6140989"/>
                  <a:pt x="3365734" y="6174731"/>
                  <a:pt x="3365734" y="6191602"/>
                </a:cubicBezTo>
                <a:cubicBezTo>
                  <a:pt x="3365734" y="6216908"/>
                  <a:pt x="3399476" y="6242214"/>
                  <a:pt x="3424782" y="6259085"/>
                </a:cubicBezTo>
                <a:cubicBezTo>
                  <a:pt x="3416347" y="6284391"/>
                  <a:pt x="3399476" y="6318133"/>
                  <a:pt x="3399476" y="6335004"/>
                </a:cubicBezTo>
                <a:cubicBezTo>
                  <a:pt x="3399476" y="6360310"/>
                  <a:pt x="3407911" y="6360310"/>
                  <a:pt x="3416347" y="6368746"/>
                </a:cubicBezTo>
                <a:cubicBezTo>
                  <a:pt x="3340428" y="6335004"/>
                  <a:pt x="3323557" y="6259085"/>
                  <a:pt x="3323557" y="6208473"/>
                </a:cubicBezTo>
                <a:cubicBezTo>
                  <a:pt x="3323557" y="6191602"/>
                  <a:pt x="3340428" y="6098812"/>
                  <a:pt x="3340428" y="6081941"/>
                </a:cubicBezTo>
                <a:cubicBezTo>
                  <a:pt x="3340428" y="6056635"/>
                  <a:pt x="3331993" y="6039764"/>
                  <a:pt x="3323557" y="6014458"/>
                </a:cubicBezTo>
                <a:lnTo>
                  <a:pt x="3340428" y="6014458"/>
                </a:lnTo>
                <a:close/>
                <a:moveTo>
                  <a:pt x="4943159" y="6073506"/>
                </a:moveTo>
                <a:cubicBezTo>
                  <a:pt x="4968465" y="6090377"/>
                  <a:pt x="5019078" y="6073506"/>
                  <a:pt x="5061255" y="6090377"/>
                </a:cubicBezTo>
                <a:cubicBezTo>
                  <a:pt x="5078126" y="6098812"/>
                  <a:pt x="5154044" y="6124118"/>
                  <a:pt x="5162480" y="6174731"/>
                </a:cubicBezTo>
                <a:cubicBezTo>
                  <a:pt x="5128738" y="6149425"/>
                  <a:pt x="5078126" y="6115683"/>
                  <a:pt x="5027513" y="6098812"/>
                </a:cubicBezTo>
                <a:cubicBezTo>
                  <a:pt x="4993771" y="6090377"/>
                  <a:pt x="4951594" y="6098812"/>
                  <a:pt x="4926288" y="6090377"/>
                </a:cubicBezTo>
                <a:cubicBezTo>
                  <a:pt x="4892546" y="6081941"/>
                  <a:pt x="4875675" y="6048200"/>
                  <a:pt x="4850369" y="6031329"/>
                </a:cubicBezTo>
                <a:cubicBezTo>
                  <a:pt x="4816627" y="6014458"/>
                  <a:pt x="4766015" y="6014458"/>
                  <a:pt x="4740709" y="6014458"/>
                </a:cubicBezTo>
                <a:cubicBezTo>
                  <a:pt x="4614177" y="6014458"/>
                  <a:pt x="4496081" y="6065070"/>
                  <a:pt x="4479210" y="6275956"/>
                </a:cubicBezTo>
                <a:cubicBezTo>
                  <a:pt x="4386421" y="6326569"/>
                  <a:pt x="4361115" y="6427794"/>
                  <a:pt x="4369550" y="6512148"/>
                </a:cubicBezTo>
                <a:cubicBezTo>
                  <a:pt x="4369550" y="6486842"/>
                  <a:pt x="4352679" y="6453100"/>
                  <a:pt x="4352679" y="6436229"/>
                </a:cubicBezTo>
                <a:cubicBezTo>
                  <a:pt x="4352679" y="6360310"/>
                  <a:pt x="4386421" y="6343439"/>
                  <a:pt x="4453904" y="6259085"/>
                </a:cubicBezTo>
                <a:cubicBezTo>
                  <a:pt x="4462340" y="6250650"/>
                  <a:pt x="4462340" y="6233779"/>
                  <a:pt x="4462340" y="6216908"/>
                </a:cubicBezTo>
                <a:cubicBezTo>
                  <a:pt x="4496081" y="6039764"/>
                  <a:pt x="4605742" y="5980716"/>
                  <a:pt x="4723838" y="5980716"/>
                </a:cubicBezTo>
                <a:cubicBezTo>
                  <a:pt x="4808192" y="5980716"/>
                  <a:pt x="4841934" y="6014458"/>
                  <a:pt x="4943159" y="6073506"/>
                </a:cubicBezTo>
                <a:close/>
                <a:moveTo>
                  <a:pt x="5297447" y="5980716"/>
                </a:moveTo>
                <a:cubicBezTo>
                  <a:pt x="5246834" y="5980716"/>
                  <a:pt x="5229963" y="5989152"/>
                  <a:pt x="5154044" y="6006022"/>
                </a:cubicBezTo>
                <a:cubicBezTo>
                  <a:pt x="5162480" y="5980716"/>
                  <a:pt x="5221528" y="5963845"/>
                  <a:pt x="5246834" y="5963845"/>
                </a:cubicBezTo>
                <a:cubicBezTo>
                  <a:pt x="5263705" y="5963845"/>
                  <a:pt x="5289011" y="5972281"/>
                  <a:pt x="5297447" y="5980716"/>
                </a:cubicBezTo>
                <a:close/>
                <a:moveTo>
                  <a:pt x="2530627" y="6073506"/>
                </a:moveTo>
                <a:cubicBezTo>
                  <a:pt x="2564369" y="6107247"/>
                  <a:pt x="2564369" y="6191602"/>
                  <a:pt x="2581240" y="6233779"/>
                </a:cubicBezTo>
                <a:cubicBezTo>
                  <a:pt x="2589675" y="6259085"/>
                  <a:pt x="2640288" y="6284391"/>
                  <a:pt x="2657159" y="6318133"/>
                </a:cubicBezTo>
                <a:cubicBezTo>
                  <a:pt x="2674030" y="6335004"/>
                  <a:pt x="2690900" y="6385616"/>
                  <a:pt x="2690900" y="6410923"/>
                </a:cubicBezTo>
                <a:cubicBezTo>
                  <a:pt x="2690900" y="6427794"/>
                  <a:pt x="2674030" y="6469971"/>
                  <a:pt x="2657159" y="6486842"/>
                </a:cubicBezTo>
                <a:cubicBezTo>
                  <a:pt x="2665594" y="6461535"/>
                  <a:pt x="2682465" y="6427794"/>
                  <a:pt x="2682465" y="6410923"/>
                </a:cubicBezTo>
                <a:cubicBezTo>
                  <a:pt x="2682465" y="6385616"/>
                  <a:pt x="2665594" y="6335004"/>
                  <a:pt x="2640288" y="6309698"/>
                </a:cubicBezTo>
                <a:cubicBezTo>
                  <a:pt x="2623417" y="6275956"/>
                  <a:pt x="2581240" y="6267521"/>
                  <a:pt x="2572804" y="6242214"/>
                </a:cubicBezTo>
                <a:cubicBezTo>
                  <a:pt x="2547498" y="6191602"/>
                  <a:pt x="2555934" y="6132554"/>
                  <a:pt x="2530627" y="6090377"/>
                </a:cubicBezTo>
                <a:cubicBezTo>
                  <a:pt x="2496886" y="6014458"/>
                  <a:pt x="2387225" y="5955410"/>
                  <a:pt x="2328177" y="5955410"/>
                </a:cubicBezTo>
                <a:cubicBezTo>
                  <a:pt x="2243823" y="5955410"/>
                  <a:pt x="2176340" y="5997587"/>
                  <a:pt x="2134162" y="6039764"/>
                </a:cubicBezTo>
                <a:cubicBezTo>
                  <a:pt x="2049808" y="6039764"/>
                  <a:pt x="1923277" y="6006022"/>
                  <a:pt x="1855793" y="6149425"/>
                </a:cubicBezTo>
                <a:cubicBezTo>
                  <a:pt x="1855793" y="6065070"/>
                  <a:pt x="1999196" y="6014458"/>
                  <a:pt x="2058244" y="6022893"/>
                </a:cubicBezTo>
                <a:cubicBezTo>
                  <a:pt x="2066679" y="6031329"/>
                  <a:pt x="2100421" y="6039764"/>
                  <a:pt x="2125727" y="6022893"/>
                </a:cubicBezTo>
                <a:cubicBezTo>
                  <a:pt x="2193210" y="5980716"/>
                  <a:pt x="2260694" y="5946974"/>
                  <a:pt x="2319742" y="5946974"/>
                </a:cubicBezTo>
                <a:cubicBezTo>
                  <a:pt x="2395661" y="5946974"/>
                  <a:pt x="2454709" y="5972281"/>
                  <a:pt x="2530627" y="6073506"/>
                </a:cubicBezTo>
                <a:close/>
                <a:moveTo>
                  <a:pt x="1847358" y="5946974"/>
                </a:moveTo>
                <a:cubicBezTo>
                  <a:pt x="1813616" y="5946974"/>
                  <a:pt x="1779875" y="5955410"/>
                  <a:pt x="1746133" y="5946974"/>
                </a:cubicBezTo>
                <a:cubicBezTo>
                  <a:pt x="1754568" y="5938539"/>
                  <a:pt x="1763004" y="5930104"/>
                  <a:pt x="1788310" y="5930104"/>
                </a:cubicBezTo>
                <a:cubicBezTo>
                  <a:pt x="1805181" y="5930104"/>
                  <a:pt x="1830487" y="5938539"/>
                  <a:pt x="1847358" y="5946974"/>
                </a:cubicBezTo>
                <a:close/>
                <a:moveTo>
                  <a:pt x="2842738" y="5972281"/>
                </a:moveTo>
                <a:cubicBezTo>
                  <a:pt x="2859609" y="5972281"/>
                  <a:pt x="2893351" y="5946974"/>
                  <a:pt x="2918657" y="5946974"/>
                </a:cubicBezTo>
                <a:cubicBezTo>
                  <a:pt x="2952399" y="5946974"/>
                  <a:pt x="2969269" y="5972281"/>
                  <a:pt x="2969269" y="5989152"/>
                </a:cubicBezTo>
                <a:cubicBezTo>
                  <a:pt x="2969269" y="6014458"/>
                  <a:pt x="2952399" y="6031329"/>
                  <a:pt x="2935528" y="6031329"/>
                </a:cubicBezTo>
                <a:cubicBezTo>
                  <a:pt x="2910221" y="6031329"/>
                  <a:pt x="2910221" y="6014458"/>
                  <a:pt x="2893351" y="5997587"/>
                </a:cubicBezTo>
                <a:cubicBezTo>
                  <a:pt x="2884915" y="6006022"/>
                  <a:pt x="2859609" y="6014458"/>
                  <a:pt x="2859609" y="6031329"/>
                </a:cubicBezTo>
                <a:cubicBezTo>
                  <a:pt x="2859609" y="6073506"/>
                  <a:pt x="2918657" y="6107247"/>
                  <a:pt x="2935528" y="6107247"/>
                </a:cubicBezTo>
                <a:cubicBezTo>
                  <a:pt x="2960834" y="6107247"/>
                  <a:pt x="2977705" y="6073506"/>
                  <a:pt x="3003011" y="6065070"/>
                </a:cubicBezTo>
                <a:cubicBezTo>
                  <a:pt x="3036753" y="6039764"/>
                  <a:pt x="3087365" y="6039764"/>
                  <a:pt x="3129542" y="6022893"/>
                </a:cubicBezTo>
                <a:cubicBezTo>
                  <a:pt x="3146413" y="6014458"/>
                  <a:pt x="3163284" y="5989152"/>
                  <a:pt x="3188590" y="5989152"/>
                </a:cubicBezTo>
                <a:cubicBezTo>
                  <a:pt x="3205461" y="5989152"/>
                  <a:pt x="3222332" y="5997587"/>
                  <a:pt x="3239203" y="6014458"/>
                </a:cubicBezTo>
                <a:cubicBezTo>
                  <a:pt x="3213897" y="6048200"/>
                  <a:pt x="3197026" y="6039764"/>
                  <a:pt x="3180155" y="6056635"/>
                </a:cubicBezTo>
                <a:lnTo>
                  <a:pt x="3230768" y="6132554"/>
                </a:lnTo>
                <a:cubicBezTo>
                  <a:pt x="3222332" y="6140989"/>
                  <a:pt x="3205461" y="6140989"/>
                  <a:pt x="3197026" y="6149425"/>
                </a:cubicBezTo>
                <a:cubicBezTo>
                  <a:pt x="3163284" y="6115683"/>
                  <a:pt x="3129542" y="6081941"/>
                  <a:pt x="3104236" y="6081941"/>
                </a:cubicBezTo>
                <a:cubicBezTo>
                  <a:pt x="3070495" y="6081941"/>
                  <a:pt x="2994576" y="6115683"/>
                  <a:pt x="2994576" y="6166295"/>
                </a:cubicBezTo>
                <a:cubicBezTo>
                  <a:pt x="2994576" y="6183166"/>
                  <a:pt x="3011447" y="6208473"/>
                  <a:pt x="3028317" y="6208473"/>
                </a:cubicBezTo>
                <a:cubicBezTo>
                  <a:pt x="3053624" y="6208473"/>
                  <a:pt x="3062059" y="6191602"/>
                  <a:pt x="3087365" y="6191602"/>
                </a:cubicBezTo>
                <a:cubicBezTo>
                  <a:pt x="3095801" y="6200037"/>
                  <a:pt x="3095801" y="6191602"/>
                  <a:pt x="3095801" y="6216908"/>
                </a:cubicBezTo>
                <a:cubicBezTo>
                  <a:pt x="3095801" y="6242214"/>
                  <a:pt x="3078930" y="6259085"/>
                  <a:pt x="3053624" y="6259085"/>
                </a:cubicBezTo>
                <a:cubicBezTo>
                  <a:pt x="3028317" y="6259085"/>
                  <a:pt x="2994576" y="6242214"/>
                  <a:pt x="2977705" y="6216908"/>
                </a:cubicBezTo>
                <a:cubicBezTo>
                  <a:pt x="2960834" y="6200037"/>
                  <a:pt x="2969269" y="6157860"/>
                  <a:pt x="2943963" y="6149425"/>
                </a:cubicBezTo>
                <a:cubicBezTo>
                  <a:pt x="2910221" y="6132554"/>
                  <a:pt x="2868044" y="6140989"/>
                  <a:pt x="2842738" y="6115683"/>
                </a:cubicBezTo>
                <a:cubicBezTo>
                  <a:pt x="2808996" y="6090377"/>
                  <a:pt x="2808996" y="6039764"/>
                  <a:pt x="2783690" y="6006022"/>
                </a:cubicBezTo>
                <a:cubicBezTo>
                  <a:pt x="2766819" y="5963845"/>
                  <a:pt x="2707771" y="5938539"/>
                  <a:pt x="2716207" y="5904797"/>
                </a:cubicBezTo>
                <a:cubicBezTo>
                  <a:pt x="2758384" y="5921668"/>
                  <a:pt x="2817432" y="5972281"/>
                  <a:pt x="2842738" y="5972281"/>
                </a:cubicBezTo>
                <a:close/>
                <a:moveTo>
                  <a:pt x="4900982" y="5930104"/>
                </a:moveTo>
                <a:cubicBezTo>
                  <a:pt x="4917853" y="5946974"/>
                  <a:pt x="4951594" y="5980716"/>
                  <a:pt x="4985336" y="5989152"/>
                </a:cubicBezTo>
                <a:cubicBezTo>
                  <a:pt x="5010642" y="6006022"/>
                  <a:pt x="5061255" y="5997587"/>
                  <a:pt x="5103432" y="6014458"/>
                </a:cubicBezTo>
                <a:cubicBezTo>
                  <a:pt x="5154044" y="6031329"/>
                  <a:pt x="5263705" y="6098812"/>
                  <a:pt x="5272140" y="6174731"/>
                </a:cubicBezTo>
                <a:lnTo>
                  <a:pt x="5272140" y="6200037"/>
                </a:lnTo>
                <a:cubicBezTo>
                  <a:pt x="5272140" y="6200037"/>
                  <a:pt x="5272140" y="6208473"/>
                  <a:pt x="5255270" y="6208473"/>
                </a:cubicBezTo>
                <a:cubicBezTo>
                  <a:pt x="5229963" y="6208473"/>
                  <a:pt x="5120303" y="6065070"/>
                  <a:pt x="5069690" y="6056635"/>
                </a:cubicBezTo>
                <a:cubicBezTo>
                  <a:pt x="5027513" y="6048200"/>
                  <a:pt x="4976901" y="6048200"/>
                  <a:pt x="4943159" y="6031329"/>
                </a:cubicBezTo>
                <a:cubicBezTo>
                  <a:pt x="4926288" y="6031329"/>
                  <a:pt x="4900982" y="5997587"/>
                  <a:pt x="4884111" y="5989152"/>
                </a:cubicBezTo>
                <a:cubicBezTo>
                  <a:pt x="4867240" y="5972281"/>
                  <a:pt x="4749144" y="5946974"/>
                  <a:pt x="4715402" y="5946974"/>
                </a:cubicBezTo>
                <a:cubicBezTo>
                  <a:pt x="4631048" y="5946974"/>
                  <a:pt x="4563565" y="5955410"/>
                  <a:pt x="4470775" y="6090377"/>
                </a:cubicBezTo>
                <a:cubicBezTo>
                  <a:pt x="4437033" y="6132554"/>
                  <a:pt x="4437033" y="6191602"/>
                  <a:pt x="4420163" y="6242214"/>
                </a:cubicBezTo>
                <a:cubicBezTo>
                  <a:pt x="4411727" y="6259085"/>
                  <a:pt x="4377985" y="6267521"/>
                  <a:pt x="4361115" y="6301262"/>
                </a:cubicBezTo>
                <a:cubicBezTo>
                  <a:pt x="4335808" y="6335004"/>
                  <a:pt x="4318937" y="6419358"/>
                  <a:pt x="4318937" y="6444664"/>
                </a:cubicBezTo>
                <a:cubicBezTo>
                  <a:pt x="4318937" y="6461535"/>
                  <a:pt x="4344244" y="6529019"/>
                  <a:pt x="4344244" y="6554325"/>
                </a:cubicBezTo>
                <a:cubicBezTo>
                  <a:pt x="4344244" y="6571196"/>
                  <a:pt x="4327373" y="6579631"/>
                  <a:pt x="4318937" y="6588067"/>
                </a:cubicBezTo>
                <a:cubicBezTo>
                  <a:pt x="4276760" y="6562760"/>
                  <a:pt x="4259889" y="6461535"/>
                  <a:pt x="4259889" y="6461535"/>
                </a:cubicBezTo>
                <a:cubicBezTo>
                  <a:pt x="4259889" y="6444664"/>
                  <a:pt x="4268325" y="6427794"/>
                  <a:pt x="4268325" y="6410923"/>
                </a:cubicBezTo>
                <a:cubicBezTo>
                  <a:pt x="4285196" y="6351875"/>
                  <a:pt x="4293631" y="6275956"/>
                  <a:pt x="4377985" y="6216908"/>
                </a:cubicBezTo>
                <a:cubicBezTo>
                  <a:pt x="4386421" y="6208473"/>
                  <a:pt x="4386421" y="6191602"/>
                  <a:pt x="4386421" y="6174731"/>
                </a:cubicBezTo>
                <a:cubicBezTo>
                  <a:pt x="4428598" y="5972281"/>
                  <a:pt x="4546694" y="5887926"/>
                  <a:pt x="4706967" y="5887926"/>
                </a:cubicBezTo>
                <a:cubicBezTo>
                  <a:pt x="4757579" y="5887926"/>
                  <a:pt x="4833498" y="5887926"/>
                  <a:pt x="4900982" y="5930104"/>
                </a:cubicBezTo>
                <a:close/>
                <a:moveTo>
                  <a:pt x="5643299" y="5938539"/>
                </a:moveTo>
                <a:cubicBezTo>
                  <a:pt x="5643299" y="6006022"/>
                  <a:pt x="5584251" y="6039764"/>
                  <a:pt x="5550509" y="6039764"/>
                </a:cubicBezTo>
                <a:cubicBezTo>
                  <a:pt x="5525203" y="6039764"/>
                  <a:pt x="5499897" y="6014458"/>
                  <a:pt x="5499897" y="5989152"/>
                </a:cubicBezTo>
                <a:cubicBezTo>
                  <a:pt x="5499897" y="5972281"/>
                  <a:pt x="5508332" y="5972281"/>
                  <a:pt x="5508332" y="5963845"/>
                </a:cubicBezTo>
                <a:lnTo>
                  <a:pt x="5525203" y="5963845"/>
                </a:lnTo>
                <a:cubicBezTo>
                  <a:pt x="5542074" y="5972281"/>
                  <a:pt x="5542074" y="5989152"/>
                  <a:pt x="5567380" y="5989152"/>
                </a:cubicBezTo>
                <a:cubicBezTo>
                  <a:pt x="5626428" y="5989152"/>
                  <a:pt x="5609557" y="5896362"/>
                  <a:pt x="5617993" y="5879491"/>
                </a:cubicBezTo>
                <a:cubicBezTo>
                  <a:pt x="5634864" y="5896362"/>
                  <a:pt x="5643299" y="5921668"/>
                  <a:pt x="5643299" y="5938539"/>
                </a:cubicBezTo>
                <a:close/>
                <a:moveTo>
                  <a:pt x="5423978" y="6006022"/>
                </a:moveTo>
                <a:cubicBezTo>
                  <a:pt x="5423978" y="6048200"/>
                  <a:pt x="5381801" y="6090377"/>
                  <a:pt x="5348059" y="6090377"/>
                </a:cubicBezTo>
                <a:cubicBezTo>
                  <a:pt x="5322753" y="6090377"/>
                  <a:pt x="5297447" y="6056635"/>
                  <a:pt x="5297447" y="6039764"/>
                </a:cubicBezTo>
                <a:cubicBezTo>
                  <a:pt x="5297447" y="6014458"/>
                  <a:pt x="5331188" y="5989152"/>
                  <a:pt x="5339624" y="5963845"/>
                </a:cubicBezTo>
                <a:cubicBezTo>
                  <a:pt x="5314317" y="5946974"/>
                  <a:pt x="5263705" y="5930104"/>
                  <a:pt x="5246834" y="5930104"/>
                </a:cubicBezTo>
                <a:cubicBezTo>
                  <a:pt x="5213092" y="5930104"/>
                  <a:pt x="5137174" y="5938539"/>
                  <a:pt x="5111867" y="5980716"/>
                </a:cubicBezTo>
                <a:cubicBezTo>
                  <a:pt x="5061255" y="5980716"/>
                  <a:pt x="5061255" y="5972281"/>
                  <a:pt x="5052819" y="5972281"/>
                </a:cubicBezTo>
                <a:cubicBezTo>
                  <a:pt x="5052819" y="5913233"/>
                  <a:pt x="5196222" y="5871056"/>
                  <a:pt x="5255270" y="5871056"/>
                </a:cubicBezTo>
                <a:cubicBezTo>
                  <a:pt x="5339624" y="5871056"/>
                  <a:pt x="5423978" y="5904797"/>
                  <a:pt x="5423978" y="6006022"/>
                </a:cubicBezTo>
                <a:close/>
                <a:moveTo>
                  <a:pt x="2623417" y="6006022"/>
                </a:moveTo>
                <a:cubicBezTo>
                  <a:pt x="2657159" y="6056635"/>
                  <a:pt x="2657159" y="6149425"/>
                  <a:pt x="2690900" y="6191602"/>
                </a:cubicBezTo>
                <a:cubicBezTo>
                  <a:pt x="2758384" y="6284391"/>
                  <a:pt x="2783690" y="6351875"/>
                  <a:pt x="2783690" y="6419358"/>
                </a:cubicBezTo>
                <a:cubicBezTo>
                  <a:pt x="2783690" y="6444664"/>
                  <a:pt x="2775255" y="6579631"/>
                  <a:pt x="2716207" y="6579631"/>
                </a:cubicBezTo>
                <a:cubicBezTo>
                  <a:pt x="2682465" y="6579631"/>
                  <a:pt x="2674030" y="6545890"/>
                  <a:pt x="2674030" y="6529019"/>
                </a:cubicBezTo>
                <a:cubicBezTo>
                  <a:pt x="2674030" y="6512148"/>
                  <a:pt x="2716207" y="6461535"/>
                  <a:pt x="2724642" y="6427794"/>
                </a:cubicBezTo>
                <a:lnTo>
                  <a:pt x="2724642" y="6402487"/>
                </a:lnTo>
                <a:cubicBezTo>
                  <a:pt x="2724642" y="6385616"/>
                  <a:pt x="2707771" y="6318133"/>
                  <a:pt x="2682465" y="6292827"/>
                </a:cubicBezTo>
                <a:cubicBezTo>
                  <a:pt x="2674030" y="6275956"/>
                  <a:pt x="2640288" y="6250650"/>
                  <a:pt x="2623417" y="6233779"/>
                </a:cubicBezTo>
                <a:cubicBezTo>
                  <a:pt x="2606546" y="6208473"/>
                  <a:pt x="2614982" y="6183166"/>
                  <a:pt x="2614982" y="6157860"/>
                </a:cubicBezTo>
                <a:cubicBezTo>
                  <a:pt x="2614982" y="6107247"/>
                  <a:pt x="2505321" y="5980716"/>
                  <a:pt x="2471579" y="5955410"/>
                </a:cubicBezTo>
                <a:cubicBezTo>
                  <a:pt x="2446273" y="5938539"/>
                  <a:pt x="2353483" y="5913233"/>
                  <a:pt x="2319742" y="5913233"/>
                </a:cubicBezTo>
                <a:cubicBezTo>
                  <a:pt x="2294435" y="5913233"/>
                  <a:pt x="2226952" y="5921668"/>
                  <a:pt x="2193210" y="5938539"/>
                </a:cubicBezTo>
                <a:cubicBezTo>
                  <a:pt x="2159469" y="5946974"/>
                  <a:pt x="2142598" y="5980716"/>
                  <a:pt x="2117292" y="5989152"/>
                </a:cubicBezTo>
                <a:cubicBezTo>
                  <a:pt x="2075114" y="6006022"/>
                  <a:pt x="2024502" y="5989152"/>
                  <a:pt x="1982325" y="5997587"/>
                </a:cubicBezTo>
                <a:cubicBezTo>
                  <a:pt x="1906406" y="6006022"/>
                  <a:pt x="1813616" y="6098812"/>
                  <a:pt x="1796745" y="6174731"/>
                </a:cubicBezTo>
                <a:lnTo>
                  <a:pt x="1754568" y="6174731"/>
                </a:lnTo>
                <a:cubicBezTo>
                  <a:pt x="1746133" y="6166295"/>
                  <a:pt x="1746133" y="6166295"/>
                  <a:pt x="1746133" y="6149425"/>
                </a:cubicBezTo>
                <a:cubicBezTo>
                  <a:pt x="1746133" y="6090377"/>
                  <a:pt x="1822052" y="5989152"/>
                  <a:pt x="1906406" y="5955410"/>
                </a:cubicBezTo>
                <a:cubicBezTo>
                  <a:pt x="1948583" y="5938539"/>
                  <a:pt x="2024502" y="5955410"/>
                  <a:pt x="2075114" y="5921668"/>
                </a:cubicBezTo>
                <a:cubicBezTo>
                  <a:pt x="2193210" y="5854185"/>
                  <a:pt x="2243823" y="5845749"/>
                  <a:pt x="2319742" y="5845749"/>
                </a:cubicBezTo>
                <a:cubicBezTo>
                  <a:pt x="2412531" y="5845749"/>
                  <a:pt x="2555934" y="5896362"/>
                  <a:pt x="2623417" y="6006022"/>
                </a:cubicBezTo>
                <a:close/>
                <a:moveTo>
                  <a:pt x="1484635" y="5963845"/>
                </a:moveTo>
                <a:cubicBezTo>
                  <a:pt x="1509941" y="5963845"/>
                  <a:pt x="1518376" y="5938539"/>
                  <a:pt x="1535247" y="5938539"/>
                </a:cubicBezTo>
                <a:cubicBezTo>
                  <a:pt x="1543683" y="5946974"/>
                  <a:pt x="1560554" y="5955410"/>
                  <a:pt x="1560554" y="5972281"/>
                </a:cubicBezTo>
                <a:cubicBezTo>
                  <a:pt x="1560554" y="5997587"/>
                  <a:pt x="1535247" y="6014458"/>
                  <a:pt x="1518376" y="6014458"/>
                </a:cubicBezTo>
                <a:cubicBezTo>
                  <a:pt x="1434022" y="6014458"/>
                  <a:pt x="1391845" y="5938539"/>
                  <a:pt x="1391845" y="5887926"/>
                </a:cubicBezTo>
                <a:cubicBezTo>
                  <a:pt x="1391845" y="5862620"/>
                  <a:pt x="1391845" y="5854185"/>
                  <a:pt x="1408716" y="5837314"/>
                </a:cubicBezTo>
                <a:cubicBezTo>
                  <a:pt x="1434022" y="5854185"/>
                  <a:pt x="1434022" y="5963845"/>
                  <a:pt x="1484635" y="5963845"/>
                </a:cubicBezTo>
                <a:close/>
                <a:moveTo>
                  <a:pt x="1965454" y="5896362"/>
                </a:moveTo>
                <a:cubicBezTo>
                  <a:pt x="1940148" y="5904797"/>
                  <a:pt x="1906406" y="5930104"/>
                  <a:pt x="1889535" y="5930104"/>
                </a:cubicBezTo>
                <a:cubicBezTo>
                  <a:pt x="1864229" y="5930104"/>
                  <a:pt x="1796745" y="5896362"/>
                  <a:pt x="1779875" y="5896362"/>
                </a:cubicBezTo>
                <a:cubicBezTo>
                  <a:pt x="1754568" y="5896362"/>
                  <a:pt x="1712391" y="5896362"/>
                  <a:pt x="1687085" y="5938539"/>
                </a:cubicBezTo>
                <a:cubicBezTo>
                  <a:pt x="1703956" y="5963845"/>
                  <a:pt x="1754568" y="5989152"/>
                  <a:pt x="1754568" y="6006022"/>
                </a:cubicBezTo>
                <a:cubicBezTo>
                  <a:pt x="1754568" y="6031329"/>
                  <a:pt x="1729262" y="6065070"/>
                  <a:pt x="1703956" y="6065070"/>
                </a:cubicBezTo>
                <a:cubicBezTo>
                  <a:pt x="1636472" y="6065070"/>
                  <a:pt x="1619602" y="6006022"/>
                  <a:pt x="1619602" y="5963845"/>
                </a:cubicBezTo>
                <a:cubicBezTo>
                  <a:pt x="1619602" y="5854185"/>
                  <a:pt x="1737697" y="5828878"/>
                  <a:pt x="1796745" y="5828878"/>
                </a:cubicBezTo>
                <a:cubicBezTo>
                  <a:pt x="1864229" y="5828878"/>
                  <a:pt x="1855793" y="5820443"/>
                  <a:pt x="1965454" y="5896362"/>
                </a:cubicBezTo>
                <a:close/>
                <a:moveTo>
                  <a:pt x="5609557" y="5837314"/>
                </a:moveTo>
                <a:cubicBezTo>
                  <a:pt x="5609557" y="5862620"/>
                  <a:pt x="5584251" y="5879491"/>
                  <a:pt x="5567380" y="5896362"/>
                </a:cubicBezTo>
                <a:cubicBezTo>
                  <a:pt x="5558945" y="5887926"/>
                  <a:pt x="5533639" y="5862620"/>
                  <a:pt x="5516768" y="5837314"/>
                </a:cubicBezTo>
                <a:cubicBezTo>
                  <a:pt x="5533639" y="5820443"/>
                  <a:pt x="5558945" y="5803572"/>
                  <a:pt x="5584251" y="5795137"/>
                </a:cubicBezTo>
                <a:cubicBezTo>
                  <a:pt x="5601122" y="5812008"/>
                  <a:pt x="5609557" y="5820443"/>
                  <a:pt x="5609557" y="5837314"/>
                </a:cubicBezTo>
                <a:close/>
                <a:moveTo>
                  <a:pt x="1518376" y="5812008"/>
                </a:moveTo>
                <a:cubicBezTo>
                  <a:pt x="1518376" y="5837314"/>
                  <a:pt x="1518376" y="5862620"/>
                  <a:pt x="1493070" y="5862620"/>
                </a:cubicBezTo>
                <a:cubicBezTo>
                  <a:pt x="1476199" y="5862620"/>
                  <a:pt x="1442458" y="5820443"/>
                  <a:pt x="1442458" y="5803572"/>
                </a:cubicBezTo>
                <a:cubicBezTo>
                  <a:pt x="1442458" y="5778266"/>
                  <a:pt x="1450893" y="5778266"/>
                  <a:pt x="1459328" y="5778266"/>
                </a:cubicBezTo>
                <a:cubicBezTo>
                  <a:pt x="1484635" y="5786701"/>
                  <a:pt x="1518376" y="5795137"/>
                  <a:pt x="1518376" y="5812008"/>
                </a:cubicBezTo>
                <a:close/>
                <a:moveTo>
                  <a:pt x="5685476" y="5685476"/>
                </a:moveTo>
                <a:cubicBezTo>
                  <a:pt x="5685476" y="5702347"/>
                  <a:pt x="5651734" y="5736089"/>
                  <a:pt x="5651734" y="5761395"/>
                </a:cubicBezTo>
                <a:cubicBezTo>
                  <a:pt x="5651734" y="5795137"/>
                  <a:pt x="5677041" y="5820443"/>
                  <a:pt x="5693912" y="5820443"/>
                </a:cubicBezTo>
                <a:cubicBezTo>
                  <a:pt x="5719218" y="5820443"/>
                  <a:pt x="5727653" y="5803572"/>
                  <a:pt x="5736089" y="5786701"/>
                </a:cubicBezTo>
                <a:cubicBezTo>
                  <a:pt x="5727653" y="5778266"/>
                  <a:pt x="5710782" y="5786701"/>
                  <a:pt x="5693912" y="5786701"/>
                </a:cubicBezTo>
                <a:cubicBezTo>
                  <a:pt x="5685476" y="5778266"/>
                  <a:pt x="5685476" y="5778266"/>
                  <a:pt x="5685476" y="5761395"/>
                </a:cubicBezTo>
                <a:cubicBezTo>
                  <a:pt x="5685476" y="5727653"/>
                  <a:pt x="5702347" y="5719218"/>
                  <a:pt x="5719218" y="5719218"/>
                </a:cubicBezTo>
                <a:cubicBezTo>
                  <a:pt x="5736089" y="5719218"/>
                  <a:pt x="5803572" y="5744524"/>
                  <a:pt x="5803572" y="5761395"/>
                </a:cubicBezTo>
                <a:cubicBezTo>
                  <a:pt x="5803572" y="5786701"/>
                  <a:pt x="5719218" y="5913233"/>
                  <a:pt x="5693912" y="5938539"/>
                </a:cubicBezTo>
                <a:cubicBezTo>
                  <a:pt x="5668605" y="5887926"/>
                  <a:pt x="5634864" y="5828878"/>
                  <a:pt x="5609557" y="5769831"/>
                </a:cubicBezTo>
                <a:cubicBezTo>
                  <a:pt x="5601122" y="5752960"/>
                  <a:pt x="5609557" y="5744524"/>
                  <a:pt x="5609557" y="5719218"/>
                </a:cubicBezTo>
                <a:cubicBezTo>
                  <a:pt x="5609557" y="5677041"/>
                  <a:pt x="5601122" y="5677041"/>
                  <a:pt x="5651734" y="5626428"/>
                </a:cubicBezTo>
                <a:cubicBezTo>
                  <a:pt x="5660170" y="5634864"/>
                  <a:pt x="5685476" y="5660170"/>
                  <a:pt x="5685476" y="5685476"/>
                </a:cubicBezTo>
                <a:close/>
                <a:moveTo>
                  <a:pt x="5575816" y="5634864"/>
                </a:moveTo>
                <a:lnTo>
                  <a:pt x="5592686" y="5651735"/>
                </a:lnTo>
                <a:cubicBezTo>
                  <a:pt x="5584251" y="5660170"/>
                  <a:pt x="5584251" y="5668605"/>
                  <a:pt x="5584251" y="5685476"/>
                </a:cubicBezTo>
                <a:cubicBezTo>
                  <a:pt x="5567380" y="5685476"/>
                  <a:pt x="5542074" y="5677041"/>
                  <a:pt x="5525203" y="5677041"/>
                </a:cubicBezTo>
                <a:cubicBezTo>
                  <a:pt x="5499897" y="5677041"/>
                  <a:pt x="5499897" y="5693912"/>
                  <a:pt x="5483026" y="5710783"/>
                </a:cubicBezTo>
                <a:cubicBezTo>
                  <a:pt x="5483026" y="5719218"/>
                  <a:pt x="5483026" y="5727653"/>
                  <a:pt x="5491461" y="5736089"/>
                </a:cubicBezTo>
                <a:cubicBezTo>
                  <a:pt x="5499897" y="5727653"/>
                  <a:pt x="5508332" y="5710783"/>
                  <a:pt x="5525203" y="5710783"/>
                </a:cubicBezTo>
                <a:cubicBezTo>
                  <a:pt x="5550509" y="5710783"/>
                  <a:pt x="5542074" y="5719218"/>
                  <a:pt x="5558945" y="5719218"/>
                </a:cubicBezTo>
                <a:cubicBezTo>
                  <a:pt x="5558945" y="5727653"/>
                  <a:pt x="5567380" y="5727653"/>
                  <a:pt x="5567380" y="5744524"/>
                </a:cubicBezTo>
                <a:cubicBezTo>
                  <a:pt x="5567380" y="5752960"/>
                  <a:pt x="5415543" y="5837314"/>
                  <a:pt x="5407107" y="5837314"/>
                </a:cubicBezTo>
                <a:cubicBezTo>
                  <a:pt x="5381801" y="5837314"/>
                  <a:pt x="5364930" y="5820443"/>
                  <a:pt x="5348059" y="5812008"/>
                </a:cubicBezTo>
                <a:cubicBezTo>
                  <a:pt x="5381801" y="5761395"/>
                  <a:pt x="5390236" y="5685476"/>
                  <a:pt x="5423978" y="5634864"/>
                </a:cubicBezTo>
                <a:cubicBezTo>
                  <a:pt x="5423978" y="5617993"/>
                  <a:pt x="5440849" y="5626428"/>
                  <a:pt x="5457720" y="5626428"/>
                </a:cubicBezTo>
                <a:cubicBezTo>
                  <a:pt x="5483026" y="5626428"/>
                  <a:pt x="5542074" y="5643299"/>
                  <a:pt x="5575816" y="5634864"/>
                </a:cubicBezTo>
                <a:close/>
                <a:moveTo>
                  <a:pt x="5407107" y="5601122"/>
                </a:moveTo>
                <a:cubicBezTo>
                  <a:pt x="5407107" y="5609557"/>
                  <a:pt x="5398672" y="5626428"/>
                  <a:pt x="5381801" y="5634864"/>
                </a:cubicBezTo>
                <a:lnTo>
                  <a:pt x="5339624" y="5634864"/>
                </a:lnTo>
                <a:lnTo>
                  <a:pt x="5339624" y="5601122"/>
                </a:lnTo>
                <a:cubicBezTo>
                  <a:pt x="5348059" y="5592687"/>
                  <a:pt x="5348059" y="5575816"/>
                  <a:pt x="5364930" y="5575816"/>
                </a:cubicBezTo>
                <a:cubicBezTo>
                  <a:pt x="5390236" y="5575816"/>
                  <a:pt x="5398672" y="5592687"/>
                  <a:pt x="5407107" y="5601122"/>
                </a:cubicBezTo>
                <a:close/>
                <a:moveTo>
                  <a:pt x="1467764" y="5668605"/>
                </a:moveTo>
                <a:cubicBezTo>
                  <a:pt x="1467764" y="5761395"/>
                  <a:pt x="1358103" y="5820443"/>
                  <a:pt x="1341233" y="5879491"/>
                </a:cubicBezTo>
                <a:cubicBezTo>
                  <a:pt x="1299055" y="5854185"/>
                  <a:pt x="1307491" y="5812008"/>
                  <a:pt x="1290620" y="5786701"/>
                </a:cubicBezTo>
                <a:cubicBezTo>
                  <a:pt x="1282185" y="5761395"/>
                  <a:pt x="1265314" y="5752960"/>
                  <a:pt x="1256878" y="5736089"/>
                </a:cubicBezTo>
                <a:lnTo>
                  <a:pt x="1256878" y="5693912"/>
                </a:lnTo>
                <a:lnTo>
                  <a:pt x="1366539" y="5693912"/>
                </a:lnTo>
                <a:lnTo>
                  <a:pt x="1366539" y="5719218"/>
                </a:lnTo>
                <a:cubicBezTo>
                  <a:pt x="1349668" y="5727653"/>
                  <a:pt x="1324362" y="5719218"/>
                  <a:pt x="1307491" y="5727653"/>
                </a:cubicBezTo>
                <a:cubicBezTo>
                  <a:pt x="1315926" y="5736089"/>
                  <a:pt x="1315926" y="5761395"/>
                  <a:pt x="1341233" y="5761395"/>
                </a:cubicBezTo>
                <a:cubicBezTo>
                  <a:pt x="1374974" y="5761395"/>
                  <a:pt x="1408716" y="5710783"/>
                  <a:pt x="1408716" y="5693912"/>
                </a:cubicBezTo>
                <a:cubicBezTo>
                  <a:pt x="1408716" y="5677041"/>
                  <a:pt x="1391845" y="5668605"/>
                  <a:pt x="1391845" y="5643299"/>
                </a:cubicBezTo>
                <a:cubicBezTo>
                  <a:pt x="1391845" y="5626428"/>
                  <a:pt x="1417151" y="5601122"/>
                  <a:pt x="1425587" y="5575816"/>
                </a:cubicBezTo>
                <a:cubicBezTo>
                  <a:pt x="1434022" y="5584251"/>
                  <a:pt x="1467764" y="5643299"/>
                  <a:pt x="1467764" y="5668605"/>
                </a:cubicBezTo>
                <a:close/>
                <a:moveTo>
                  <a:pt x="1670214" y="5710783"/>
                </a:moveTo>
                <a:cubicBezTo>
                  <a:pt x="1678649" y="5727653"/>
                  <a:pt x="1712391" y="5752960"/>
                  <a:pt x="1720827" y="5769831"/>
                </a:cubicBezTo>
                <a:cubicBezTo>
                  <a:pt x="1703956" y="5786701"/>
                  <a:pt x="1670214" y="5803572"/>
                  <a:pt x="1653343" y="5803572"/>
                </a:cubicBezTo>
                <a:cubicBezTo>
                  <a:pt x="1628037" y="5803572"/>
                  <a:pt x="1552118" y="5778266"/>
                  <a:pt x="1518376" y="5761395"/>
                </a:cubicBezTo>
                <a:cubicBezTo>
                  <a:pt x="1493070" y="5761395"/>
                  <a:pt x="1493070" y="5736089"/>
                  <a:pt x="1493070" y="5719218"/>
                </a:cubicBezTo>
                <a:cubicBezTo>
                  <a:pt x="1493070" y="5693912"/>
                  <a:pt x="1501506" y="5668605"/>
                  <a:pt x="1518376" y="5643299"/>
                </a:cubicBezTo>
                <a:lnTo>
                  <a:pt x="1552118" y="5643299"/>
                </a:lnTo>
                <a:lnTo>
                  <a:pt x="1568989" y="5660170"/>
                </a:lnTo>
                <a:cubicBezTo>
                  <a:pt x="1560554" y="5668605"/>
                  <a:pt x="1543683" y="5677041"/>
                  <a:pt x="1526812" y="5693912"/>
                </a:cubicBezTo>
                <a:cubicBezTo>
                  <a:pt x="1535247" y="5702347"/>
                  <a:pt x="1526812" y="5710783"/>
                  <a:pt x="1552118" y="5710783"/>
                </a:cubicBezTo>
                <a:cubicBezTo>
                  <a:pt x="1568989" y="5710783"/>
                  <a:pt x="1602731" y="5677041"/>
                  <a:pt x="1602731" y="5660170"/>
                </a:cubicBezTo>
                <a:cubicBezTo>
                  <a:pt x="1602731" y="5634864"/>
                  <a:pt x="1577424" y="5609557"/>
                  <a:pt x="1560554" y="5601122"/>
                </a:cubicBezTo>
                <a:cubicBezTo>
                  <a:pt x="1543683" y="5592687"/>
                  <a:pt x="1518376" y="5601122"/>
                  <a:pt x="1493070" y="5609557"/>
                </a:cubicBezTo>
                <a:cubicBezTo>
                  <a:pt x="1493070" y="5609557"/>
                  <a:pt x="1484635" y="5601122"/>
                  <a:pt x="1484635" y="5584251"/>
                </a:cubicBezTo>
                <a:cubicBezTo>
                  <a:pt x="1501506" y="5584251"/>
                  <a:pt x="1526812" y="5592687"/>
                  <a:pt x="1543683" y="5592687"/>
                </a:cubicBezTo>
                <a:cubicBezTo>
                  <a:pt x="1568989" y="5592687"/>
                  <a:pt x="1577424" y="5558945"/>
                  <a:pt x="1602731" y="5558945"/>
                </a:cubicBezTo>
                <a:cubicBezTo>
                  <a:pt x="1670214" y="5558945"/>
                  <a:pt x="1661779" y="5685476"/>
                  <a:pt x="1670214" y="5710783"/>
                </a:cubicBezTo>
                <a:close/>
                <a:moveTo>
                  <a:pt x="5904797" y="5643299"/>
                </a:moveTo>
                <a:cubicBezTo>
                  <a:pt x="5904797" y="5719218"/>
                  <a:pt x="5887926" y="5710783"/>
                  <a:pt x="5845749" y="5710783"/>
                </a:cubicBezTo>
                <a:cubicBezTo>
                  <a:pt x="5786701" y="5710783"/>
                  <a:pt x="5702347" y="5693912"/>
                  <a:pt x="5702347" y="5617993"/>
                </a:cubicBezTo>
                <a:cubicBezTo>
                  <a:pt x="5702347" y="5575816"/>
                  <a:pt x="5744524" y="5558945"/>
                  <a:pt x="5761395" y="5558945"/>
                </a:cubicBezTo>
                <a:cubicBezTo>
                  <a:pt x="5786701" y="5558945"/>
                  <a:pt x="5795137" y="5575816"/>
                  <a:pt x="5803572" y="5592687"/>
                </a:cubicBezTo>
                <a:cubicBezTo>
                  <a:pt x="5795137" y="5609557"/>
                  <a:pt x="5778266" y="5617993"/>
                  <a:pt x="5769830" y="5634864"/>
                </a:cubicBezTo>
                <a:lnTo>
                  <a:pt x="5786701" y="5651735"/>
                </a:lnTo>
                <a:cubicBezTo>
                  <a:pt x="5812008" y="5626428"/>
                  <a:pt x="5828878" y="5609557"/>
                  <a:pt x="5828878" y="5592687"/>
                </a:cubicBezTo>
                <a:cubicBezTo>
                  <a:pt x="5828878" y="5567380"/>
                  <a:pt x="5812008" y="5550509"/>
                  <a:pt x="5803572" y="5533639"/>
                </a:cubicBezTo>
                <a:cubicBezTo>
                  <a:pt x="5803572" y="5525203"/>
                  <a:pt x="5803572" y="5516768"/>
                  <a:pt x="5828878" y="5516768"/>
                </a:cubicBezTo>
                <a:cubicBezTo>
                  <a:pt x="5896362" y="5516768"/>
                  <a:pt x="5904797" y="5626428"/>
                  <a:pt x="5904797" y="5643299"/>
                </a:cubicBezTo>
                <a:close/>
                <a:moveTo>
                  <a:pt x="1729262" y="5601122"/>
                </a:moveTo>
                <a:cubicBezTo>
                  <a:pt x="1720827" y="5601122"/>
                  <a:pt x="1712391" y="5609557"/>
                  <a:pt x="1687085" y="5609557"/>
                </a:cubicBezTo>
                <a:cubicBezTo>
                  <a:pt x="1687085" y="5592687"/>
                  <a:pt x="1653343" y="5558945"/>
                  <a:pt x="1653343" y="5542074"/>
                </a:cubicBezTo>
                <a:cubicBezTo>
                  <a:pt x="1653343" y="5516768"/>
                  <a:pt x="1661779" y="5516768"/>
                  <a:pt x="1670214" y="5516768"/>
                </a:cubicBezTo>
                <a:cubicBezTo>
                  <a:pt x="1687085" y="5516768"/>
                  <a:pt x="1712391" y="5567380"/>
                  <a:pt x="1729262" y="5601122"/>
                </a:cubicBezTo>
                <a:close/>
                <a:moveTo>
                  <a:pt x="1324362" y="5499897"/>
                </a:moveTo>
                <a:lnTo>
                  <a:pt x="1324362" y="5550509"/>
                </a:lnTo>
                <a:cubicBezTo>
                  <a:pt x="1315926" y="5550509"/>
                  <a:pt x="1315926" y="5558945"/>
                  <a:pt x="1290620" y="5558945"/>
                </a:cubicBezTo>
                <a:cubicBezTo>
                  <a:pt x="1273749" y="5558945"/>
                  <a:pt x="1265314" y="5542074"/>
                  <a:pt x="1256878" y="5542074"/>
                </a:cubicBezTo>
                <a:cubicBezTo>
                  <a:pt x="1248443" y="5550509"/>
                  <a:pt x="1248443" y="5542074"/>
                  <a:pt x="1248443" y="5558945"/>
                </a:cubicBezTo>
                <a:cubicBezTo>
                  <a:pt x="1248443" y="5584251"/>
                  <a:pt x="1265314" y="5601122"/>
                  <a:pt x="1290620" y="5601122"/>
                </a:cubicBezTo>
                <a:cubicBezTo>
                  <a:pt x="1307491" y="5601122"/>
                  <a:pt x="1341233" y="5567380"/>
                  <a:pt x="1358103" y="5550509"/>
                </a:cubicBezTo>
                <a:cubicBezTo>
                  <a:pt x="1366539" y="5550509"/>
                  <a:pt x="1383410" y="5558945"/>
                  <a:pt x="1383410" y="5584251"/>
                </a:cubicBezTo>
                <a:cubicBezTo>
                  <a:pt x="1383410" y="5634864"/>
                  <a:pt x="1299055" y="5660170"/>
                  <a:pt x="1273749" y="5660170"/>
                </a:cubicBezTo>
                <a:cubicBezTo>
                  <a:pt x="1256878" y="5660170"/>
                  <a:pt x="1206266" y="5651735"/>
                  <a:pt x="1172524" y="5643299"/>
                </a:cubicBezTo>
                <a:cubicBezTo>
                  <a:pt x="1189395" y="5584251"/>
                  <a:pt x="1197830" y="5466155"/>
                  <a:pt x="1282185" y="5466155"/>
                </a:cubicBezTo>
                <a:cubicBezTo>
                  <a:pt x="1299055" y="5466155"/>
                  <a:pt x="1307491" y="5483026"/>
                  <a:pt x="1324362" y="5499897"/>
                </a:cubicBezTo>
                <a:close/>
                <a:moveTo>
                  <a:pt x="6132554" y="5516768"/>
                </a:moveTo>
                <a:cubicBezTo>
                  <a:pt x="6124118" y="5516768"/>
                  <a:pt x="6014458" y="5643299"/>
                  <a:pt x="5963845" y="5643299"/>
                </a:cubicBezTo>
                <a:cubicBezTo>
                  <a:pt x="5930103" y="5643299"/>
                  <a:pt x="5921668" y="5558945"/>
                  <a:pt x="5921668" y="5558945"/>
                </a:cubicBezTo>
                <a:cubicBezTo>
                  <a:pt x="5921668" y="5533639"/>
                  <a:pt x="5930103" y="5533639"/>
                  <a:pt x="5946974" y="5533639"/>
                </a:cubicBezTo>
                <a:cubicBezTo>
                  <a:pt x="5963845" y="5533639"/>
                  <a:pt x="5963845" y="5567380"/>
                  <a:pt x="5980716" y="5592687"/>
                </a:cubicBezTo>
                <a:cubicBezTo>
                  <a:pt x="5997587" y="5584251"/>
                  <a:pt x="6014458" y="5575816"/>
                  <a:pt x="6014458" y="5550509"/>
                </a:cubicBezTo>
                <a:cubicBezTo>
                  <a:pt x="6014458" y="5508332"/>
                  <a:pt x="5946974" y="5499897"/>
                  <a:pt x="5946974" y="5499897"/>
                </a:cubicBezTo>
                <a:cubicBezTo>
                  <a:pt x="5930103" y="5499897"/>
                  <a:pt x="5921668" y="5525203"/>
                  <a:pt x="5904797" y="5525203"/>
                </a:cubicBezTo>
                <a:cubicBezTo>
                  <a:pt x="5879491" y="5525203"/>
                  <a:pt x="5845749" y="5491462"/>
                  <a:pt x="5820443" y="5483026"/>
                </a:cubicBezTo>
                <a:cubicBezTo>
                  <a:pt x="5837314" y="5457720"/>
                  <a:pt x="5887926" y="5449284"/>
                  <a:pt x="5904797" y="5449284"/>
                </a:cubicBezTo>
                <a:cubicBezTo>
                  <a:pt x="5921668" y="5449284"/>
                  <a:pt x="6056635" y="5491462"/>
                  <a:pt x="6132554" y="5516768"/>
                </a:cubicBezTo>
                <a:close/>
                <a:moveTo>
                  <a:pt x="1923277" y="5499897"/>
                </a:moveTo>
                <a:cubicBezTo>
                  <a:pt x="1923277" y="5516768"/>
                  <a:pt x="1906406" y="5533639"/>
                  <a:pt x="1906406" y="5558945"/>
                </a:cubicBezTo>
                <a:cubicBezTo>
                  <a:pt x="1906406" y="5575816"/>
                  <a:pt x="1923277" y="5592687"/>
                  <a:pt x="1931712" y="5609557"/>
                </a:cubicBezTo>
                <a:cubicBezTo>
                  <a:pt x="1940148" y="5626428"/>
                  <a:pt x="1948583" y="5752960"/>
                  <a:pt x="2024502" y="5752960"/>
                </a:cubicBezTo>
                <a:cubicBezTo>
                  <a:pt x="2058244" y="5752960"/>
                  <a:pt x="2075114" y="5719218"/>
                  <a:pt x="2108856" y="5710783"/>
                </a:cubicBezTo>
                <a:lnTo>
                  <a:pt x="2108856" y="5677041"/>
                </a:lnTo>
                <a:cubicBezTo>
                  <a:pt x="2091985" y="5668605"/>
                  <a:pt x="2032937" y="5685476"/>
                  <a:pt x="2032937" y="5634864"/>
                </a:cubicBezTo>
                <a:cubicBezTo>
                  <a:pt x="2032937" y="5609557"/>
                  <a:pt x="2041373" y="5626428"/>
                  <a:pt x="2041373" y="5609557"/>
                </a:cubicBezTo>
                <a:lnTo>
                  <a:pt x="2091985" y="5609557"/>
                </a:lnTo>
                <a:cubicBezTo>
                  <a:pt x="2142598" y="5626428"/>
                  <a:pt x="2151033" y="5660170"/>
                  <a:pt x="2151033" y="5710783"/>
                </a:cubicBezTo>
                <a:cubicBezTo>
                  <a:pt x="2176340" y="5702347"/>
                  <a:pt x="2226952" y="5710783"/>
                  <a:pt x="2269129" y="5752960"/>
                </a:cubicBezTo>
                <a:cubicBezTo>
                  <a:pt x="2260694" y="5761395"/>
                  <a:pt x="2243823" y="5769831"/>
                  <a:pt x="2226952" y="5769831"/>
                </a:cubicBezTo>
                <a:cubicBezTo>
                  <a:pt x="2201646" y="5769831"/>
                  <a:pt x="2176340" y="5752960"/>
                  <a:pt x="2151033" y="5752960"/>
                </a:cubicBezTo>
                <a:cubicBezTo>
                  <a:pt x="2134162" y="5752960"/>
                  <a:pt x="2066679" y="5803572"/>
                  <a:pt x="2041373" y="5803572"/>
                </a:cubicBezTo>
                <a:cubicBezTo>
                  <a:pt x="2024502" y="5803572"/>
                  <a:pt x="1940148" y="5736089"/>
                  <a:pt x="1914841" y="5736089"/>
                </a:cubicBezTo>
                <a:cubicBezTo>
                  <a:pt x="1897971" y="5736089"/>
                  <a:pt x="1872664" y="5761395"/>
                  <a:pt x="1855793" y="5761395"/>
                </a:cubicBezTo>
                <a:cubicBezTo>
                  <a:pt x="1805181" y="5761395"/>
                  <a:pt x="1771439" y="5719218"/>
                  <a:pt x="1771439" y="5685476"/>
                </a:cubicBezTo>
                <a:cubicBezTo>
                  <a:pt x="1771439" y="5660170"/>
                  <a:pt x="1788310" y="5651735"/>
                  <a:pt x="1805181" y="5651735"/>
                </a:cubicBezTo>
                <a:cubicBezTo>
                  <a:pt x="1838923" y="5651735"/>
                  <a:pt x="1813616" y="5677041"/>
                  <a:pt x="1847358" y="5719218"/>
                </a:cubicBezTo>
                <a:lnTo>
                  <a:pt x="1872664" y="5719218"/>
                </a:lnTo>
                <a:cubicBezTo>
                  <a:pt x="1897971" y="5693912"/>
                  <a:pt x="1914841" y="5668605"/>
                  <a:pt x="1914841" y="5643299"/>
                </a:cubicBezTo>
                <a:cubicBezTo>
                  <a:pt x="1914841" y="5558945"/>
                  <a:pt x="1754568" y="5558945"/>
                  <a:pt x="1746133" y="5558945"/>
                </a:cubicBezTo>
                <a:cubicBezTo>
                  <a:pt x="1746133" y="5550509"/>
                  <a:pt x="1737697" y="5533639"/>
                  <a:pt x="1737697" y="5525203"/>
                </a:cubicBezTo>
                <a:cubicBezTo>
                  <a:pt x="1746133" y="5516768"/>
                  <a:pt x="1737697" y="5516768"/>
                  <a:pt x="1763004" y="5516768"/>
                </a:cubicBezTo>
                <a:cubicBezTo>
                  <a:pt x="1779875" y="5516768"/>
                  <a:pt x="1805181" y="5533639"/>
                  <a:pt x="1830487" y="5533639"/>
                </a:cubicBezTo>
                <a:cubicBezTo>
                  <a:pt x="1847358" y="5533639"/>
                  <a:pt x="1855793" y="5516768"/>
                  <a:pt x="1864229" y="5508332"/>
                </a:cubicBezTo>
                <a:cubicBezTo>
                  <a:pt x="1855793" y="5491462"/>
                  <a:pt x="1838923" y="5483026"/>
                  <a:pt x="1838923" y="5457720"/>
                </a:cubicBezTo>
                <a:cubicBezTo>
                  <a:pt x="1838923" y="5440849"/>
                  <a:pt x="1847358" y="5432414"/>
                  <a:pt x="1872664" y="5432414"/>
                </a:cubicBezTo>
                <a:cubicBezTo>
                  <a:pt x="1906406" y="5432414"/>
                  <a:pt x="1923277" y="5491462"/>
                  <a:pt x="1923277" y="5499897"/>
                </a:cubicBezTo>
                <a:close/>
                <a:moveTo>
                  <a:pt x="5778266" y="5474591"/>
                </a:moveTo>
                <a:cubicBezTo>
                  <a:pt x="5778266" y="5516768"/>
                  <a:pt x="5744524" y="5525203"/>
                  <a:pt x="5727653" y="5525203"/>
                </a:cubicBezTo>
                <a:cubicBezTo>
                  <a:pt x="5677041" y="5525203"/>
                  <a:pt x="5702347" y="5499897"/>
                  <a:pt x="5677041" y="5466155"/>
                </a:cubicBezTo>
                <a:lnTo>
                  <a:pt x="5651734" y="5466155"/>
                </a:lnTo>
                <a:cubicBezTo>
                  <a:pt x="5651734" y="5474591"/>
                  <a:pt x="5643299" y="5483026"/>
                  <a:pt x="5643299" y="5499897"/>
                </a:cubicBezTo>
                <a:cubicBezTo>
                  <a:pt x="5643299" y="5525203"/>
                  <a:pt x="5677041" y="5550509"/>
                  <a:pt x="5693912" y="5558945"/>
                </a:cubicBezTo>
                <a:cubicBezTo>
                  <a:pt x="5685476" y="5575816"/>
                  <a:pt x="5668605" y="5584251"/>
                  <a:pt x="5643299" y="5584251"/>
                </a:cubicBezTo>
                <a:cubicBezTo>
                  <a:pt x="5584251" y="5584251"/>
                  <a:pt x="5584251" y="5466155"/>
                  <a:pt x="5584251" y="5457720"/>
                </a:cubicBezTo>
                <a:cubicBezTo>
                  <a:pt x="5584251" y="5398672"/>
                  <a:pt x="5601122" y="5407107"/>
                  <a:pt x="5660170" y="5407107"/>
                </a:cubicBezTo>
                <a:cubicBezTo>
                  <a:pt x="5702347" y="5407107"/>
                  <a:pt x="5778266" y="5415543"/>
                  <a:pt x="5778266" y="5474591"/>
                </a:cubicBezTo>
                <a:close/>
                <a:moveTo>
                  <a:pt x="6081941" y="5398672"/>
                </a:moveTo>
                <a:lnTo>
                  <a:pt x="6081941" y="5423978"/>
                </a:lnTo>
                <a:cubicBezTo>
                  <a:pt x="6073506" y="5432414"/>
                  <a:pt x="6056635" y="5440849"/>
                  <a:pt x="6048199" y="5449284"/>
                </a:cubicBezTo>
                <a:lnTo>
                  <a:pt x="6014458" y="5449284"/>
                </a:lnTo>
                <a:lnTo>
                  <a:pt x="5997587" y="5432414"/>
                </a:lnTo>
                <a:cubicBezTo>
                  <a:pt x="6006022" y="5423978"/>
                  <a:pt x="6022893" y="5390236"/>
                  <a:pt x="6048199" y="5390236"/>
                </a:cubicBezTo>
                <a:cubicBezTo>
                  <a:pt x="6065070" y="5390236"/>
                  <a:pt x="6073506" y="5398672"/>
                  <a:pt x="6081941" y="5398672"/>
                </a:cubicBezTo>
                <a:close/>
                <a:moveTo>
                  <a:pt x="5533639" y="5449284"/>
                </a:moveTo>
                <a:cubicBezTo>
                  <a:pt x="5533639" y="5508332"/>
                  <a:pt x="5483026" y="5466155"/>
                  <a:pt x="5449284" y="5483026"/>
                </a:cubicBezTo>
                <a:cubicBezTo>
                  <a:pt x="5457720" y="5499897"/>
                  <a:pt x="5466155" y="5516768"/>
                  <a:pt x="5491461" y="5516768"/>
                </a:cubicBezTo>
                <a:cubicBezTo>
                  <a:pt x="5508332" y="5516768"/>
                  <a:pt x="5533639" y="5499897"/>
                  <a:pt x="5550509" y="5499897"/>
                </a:cubicBezTo>
                <a:cubicBezTo>
                  <a:pt x="5558945" y="5533639"/>
                  <a:pt x="5575816" y="5567380"/>
                  <a:pt x="5592686" y="5601122"/>
                </a:cubicBezTo>
                <a:lnTo>
                  <a:pt x="5491461" y="5601122"/>
                </a:lnTo>
                <a:cubicBezTo>
                  <a:pt x="5432413" y="5575816"/>
                  <a:pt x="5339624" y="5474591"/>
                  <a:pt x="5272140" y="5440849"/>
                </a:cubicBezTo>
                <a:cubicBezTo>
                  <a:pt x="5280576" y="5423978"/>
                  <a:pt x="5297447" y="5407107"/>
                  <a:pt x="5331188" y="5398672"/>
                </a:cubicBezTo>
                <a:cubicBezTo>
                  <a:pt x="5364930" y="5390236"/>
                  <a:pt x="5449284" y="5390236"/>
                  <a:pt x="5474591" y="5390236"/>
                </a:cubicBezTo>
                <a:cubicBezTo>
                  <a:pt x="5516768" y="5390236"/>
                  <a:pt x="5533639" y="5415543"/>
                  <a:pt x="5533639" y="5449284"/>
                </a:cubicBezTo>
                <a:close/>
                <a:moveTo>
                  <a:pt x="1256878" y="5432414"/>
                </a:moveTo>
                <a:cubicBezTo>
                  <a:pt x="1248443" y="5440849"/>
                  <a:pt x="1231572" y="5457720"/>
                  <a:pt x="1214701" y="5457720"/>
                </a:cubicBezTo>
                <a:cubicBezTo>
                  <a:pt x="1189395" y="5457720"/>
                  <a:pt x="1164089" y="5423978"/>
                  <a:pt x="1147218" y="5423978"/>
                </a:cubicBezTo>
                <a:cubicBezTo>
                  <a:pt x="1138782" y="5423978"/>
                  <a:pt x="1088170" y="5449284"/>
                  <a:pt x="1079734" y="5491462"/>
                </a:cubicBezTo>
                <a:cubicBezTo>
                  <a:pt x="1079734" y="5491462"/>
                  <a:pt x="1071299" y="5499897"/>
                  <a:pt x="1096605" y="5499897"/>
                </a:cubicBezTo>
                <a:cubicBezTo>
                  <a:pt x="1113476" y="5499897"/>
                  <a:pt x="1121911" y="5474591"/>
                  <a:pt x="1138782" y="5457720"/>
                </a:cubicBezTo>
                <a:cubicBezTo>
                  <a:pt x="1155653" y="5466155"/>
                  <a:pt x="1172524" y="5474591"/>
                  <a:pt x="1172524" y="5499897"/>
                </a:cubicBezTo>
                <a:cubicBezTo>
                  <a:pt x="1172524" y="5533639"/>
                  <a:pt x="1138782" y="5558945"/>
                  <a:pt x="1113476" y="5558945"/>
                </a:cubicBezTo>
                <a:cubicBezTo>
                  <a:pt x="1071299" y="5558945"/>
                  <a:pt x="953203" y="5474591"/>
                  <a:pt x="944768" y="5466155"/>
                </a:cubicBezTo>
                <a:cubicBezTo>
                  <a:pt x="1003816" y="5440849"/>
                  <a:pt x="1130347" y="5373366"/>
                  <a:pt x="1155653" y="5373366"/>
                </a:cubicBezTo>
                <a:cubicBezTo>
                  <a:pt x="1172524" y="5373366"/>
                  <a:pt x="1231572" y="5407107"/>
                  <a:pt x="1256878" y="5432414"/>
                </a:cubicBezTo>
                <a:close/>
                <a:moveTo>
                  <a:pt x="6250650" y="5364930"/>
                </a:moveTo>
                <a:cubicBezTo>
                  <a:pt x="6250650" y="5432414"/>
                  <a:pt x="6149424" y="5483026"/>
                  <a:pt x="6124118" y="5483026"/>
                </a:cubicBezTo>
                <a:cubicBezTo>
                  <a:pt x="6107247" y="5483026"/>
                  <a:pt x="6098812" y="5474591"/>
                  <a:pt x="6081941" y="5474591"/>
                </a:cubicBezTo>
                <a:cubicBezTo>
                  <a:pt x="6090377" y="5407107"/>
                  <a:pt x="6157860" y="5440849"/>
                  <a:pt x="6200037" y="5390236"/>
                </a:cubicBezTo>
                <a:cubicBezTo>
                  <a:pt x="6200037" y="5381801"/>
                  <a:pt x="6183166" y="5373366"/>
                  <a:pt x="6174731" y="5364930"/>
                </a:cubicBezTo>
                <a:lnTo>
                  <a:pt x="6174731" y="5339624"/>
                </a:lnTo>
                <a:cubicBezTo>
                  <a:pt x="6183166" y="5331188"/>
                  <a:pt x="6174731" y="5331188"/>
                  <a:pt x="6200037" y="5331188"/>
                </a:cubicBezTo>
                <a:cubicBezTo>
                  <a:pt x="6216908" y="5331188"/>
                  <a:pt x="6250650" y="5339624"/>
                  <a:pt x="6250650" y="5364930"/>
                </a:cubicBezTo>
                <a:close/>
                <a:moveTo>
                  <a:pt x="1788310" y="5398672"/>
                </a:moveTo>
                <a:cubicBezTo>
                  <a:pt x="1737697" y="5398672"/>
                  <a:pt x="1611166" y="5542074"/>
                  <a:pt x="1560554" y="5542074"/>
                </a:cubicBezTo>
                <a:lnTo>
                  <a:pt x="1484635" y="5542074"/>
                </a:lnTo>
                <a:cubicBezTo>
                  <a:pt x="1484635" y="5449284"/>
                  <a:pt x="1619602" y="5516768"/>
                  <a:pt x="1619602" y="5415543"/>
                </a:cubicBezTo>
                <a:cubicBezTo>
                  <a:pt x="1619602" y="5398672"/>
                  <a:pt x="1602731" y="5390236"/>
                  <a:pt x="1585860" y="5381801"/>
                </a:cubicBezTo>
                <a:cubicBezTo>
                  <a:pt x="1577424" y="5398672"/>
                  <a:pt x="1585860" y="5415543"/>
                  <a:pt x="1585860" y="5432414"/>
                </a:cubicBezTo>
                <a:cubicBezTo>
                  <a:pt x="1577424" y="5432414"/>
                  <a:pt x="1560554" y="5440849"/>
                  <a:pt x="1552118" y="5440849"/>
                </a:cubicBezTo>
                <a:cubicBezTo>
                  <a:pt x="1543683" y="5432414"/>
                  <a:pt x="1535247" y="5415543"/>
                  <a:pt x="1535247" y="5398672"/>
                </a:cubicBezTo>
                <a:cubicBezTo>
                  <a:pt x="1535247" y="5348059"/>
                  <a:pt x="1552118" y="5331188"/>
                  <a:pt x="1611166" y="5331188"/>
                </a:cubicBezTo>
                <a:cubicBezTo>
                  <a:pt x="1619602" y="5331188"/>
                  <a:pt x="1763004" y="5364930"/>
                  <a:pt x="1788310" y="5398672"/>
                </a:cubicBezTo>
                <a:close/>
                <a:moveTo>
                  <a:pt x="1518376" y="5322753"/>
                </a:moveTo>
                <a:cubicBezTo>
                  <a:pt x="1501506" y="5373366"/>
                  <a:pt x="1509941" y="5525203"/>
                  <a:pt x="1417151" y="5525203"/>
                </a:cubicBezTo>
                <a:cubicBezTo>
                  <a:pt x="1374974" y="5525203"/>
                  <a:pt x="1341233" y="5474591"/>
                  <a:pt x="1341233" y="5457720"/>
                </a:cubicBezTo>
                <a:cubicBezTo>
                  <a:pt x="1341233" y="5432414"/>
                  <a:pt x="1366539" y="5423978"/>
                  <a:pt x="1383410" y="5423978"/>
                </a:cubicBezTo>
                <a:cubicBezTo>
                  <a:pt x="1408716" y="5423978"/>
                  <a:pt x="1417151" y="5440849"/>
                  <a:pt x="1434022" y="5449284"/>
                </a:cubicBezTo>
                <a:cubicBezTo>
                  <a:pt x="1434022" y="5449284"/>
                  <a:pt x="1442458" y="5449284"/>
                  <a:pt x="1442458" y="5432414"/>
                </a:cubicBezTo>
                <a:cubicBezTo>
                  <a:pt x="1442458" y="5390236"/>
                  <a:pt x="1391845" y="5381801"/>
                  <a:pt x="1383410" y="5381801"/>
                </a:cubicBezTo>
                <a:cubicBezTo>
                  <a:pt x="1358103" y="5381801"/>
                  <a:pt x="1341233" y="5398672"/>
                  <a:pt x="1315926" y="5423978"/>
                </a:cubicBezTo>
                <a:cubicBezTo>
                  <a:pt x="1307491" y="5415543"/>
                  <a:pt x="1307491" y="5415543"/>
                  <a:pt x="1307491" y="5398672"/>
                </a:cubicBezTo>
                <a:cubicBezTo>
                  <a:pt x="1307491" y="5322753"/>
                  <a:pt x="1341233" y="5314318"/>
                  <a:pt x="1408716" y="5314318"/>
                </a:cubicBezTo>
                <a:cubicBezTo>
                  <a:pt x="1434022" y="5314318"/>
                  <a:pt x="1484635" y="5322753"/>
                  <a:pt x="1518376" y="5322753"/>
                </a:cubicBezTo>
                <a:close/>
                <a:moveTo>
                  <a:pt x="1071299" y="5364930"/>
                </a:moveTo>
                <a:lnTo>
                  <a:pt x="1020686" y="5364930"/>
                </a:lnTo>
                <a:cubicBezTo>
                  <a:pt x="1003816" y="5356495"/>
                  <a:pt x="986945" y="5339624"/>
                  <a:pt x="978509" y="5322753"/>
                </a:cubicBezTo>
                <a:cubicBezTo>
                  <a:pt x="995380" y="5322753"/>
                  <a:pt x="1012251" y="5314318"/>
                  <a:pt x="1029122" y="5314318"/>
                </a:cubicBezTo>
                <a:cubicBezTo>
                  <a:pt x="1054428" y="5314318"/>
                  <a:pt x="1062864" y="5314318"/>
                  <a:pt x="1071299" y="5364930"/>
                </a:cubicBezTo>
                <a:close/>
                <a:moveTo>
                  <a:pt x="5516768" y="5280576"/>
                </a:moveTo>
                <a:lnTo>
                  <a:pt x="5542074" y="5381801"/>
                </a:lnTo>
                <a:cubicBezTo>
                  <a:pt x="5440849" y="5339624"/>
                  <a:pt x="5449284" y="5356495"/>
                  <a:pt x="5432413" y="5356495"/>
                </a:cubicBezTo>
                <a:lnTo>
                  <a:pt x="5432413" y="5305882"/>
                </a:lnTo>
                <a:cubicBezTo>
                  <a:pt x="5449284" y="5280576"/>
                  <a:pt x="5474591" y="5263705"/>
                  <a:pt x="5491461" y="5263705"/>
                </a:cubicBezTo>
                <a:cubicBezTo>
                  <a:pt x="5516768" y="5263705"/>
                  <a:pt x="5516768" y="5272140"/>
                  <a:pt x="5516768" y="5280576"/>
                </a:cubicBezTo>
                <a:close/>
                <a:moveTo>
                  <a:pt x="902590" y="5272140"/>
                </a:moveTo>
                <a:lnTo>
                  <a:pt x="902590" y="5297447"/>
                </a:lnTo>
                <a:cubicBezTo>
                  <a:pt x="894155" y="5305882"/>
                  <a:pt x="877284" y="5297447"/>
                  <a:pt x="877284" y="5322753"/>
                </a:cubicBezTo>
                <a:cubicBezTo>
                  <a:pt x="877284" y="5373366"/>
                  <a:pt x="1003816" y="5381801"/>
                  <a:pt x="1012251" y="5390236"/>
                </a:cubicBezTo>
                <a:cubicBezTo>
                  <a:pt x="1003816" y="5407107"/>
                  <a:pt x="978509" y="5415543"/>
                  <a:pt x="953203" y="5415543"/>
                </a:cubicBezTo>
                <a:cubicBezTo>
                  <a:pt x="877284" y="5415543"/>
                  <a:pt x="835107" y="5339624"/>
                  <a:pt x="835107" y="5297447"/>
                </a:cubicBezTo>
                <a:cubicBezTo>
                  <a:pt x="835107" y="5280576"/>
                  <a:pt x="826672" y="5255270"/>
                  <a:pt x="860413" y="5255270"/>
                </a:cubicBezTo>
                <a:cubicBezTo>
                  <a:pt x="885720" y="5255270"/>
                  <a:pt x="894155" y="5263705"/>
                  <a:pt x="902590" y="5272140"/>
                </a:cubicBezTo>
                <a:close/>
                <a:moveTo>
                  <a:pt x="1636472" y="5255270"/>
                </a:moveTo>
                <a:lnTo>
                  <a:pt x="1636472" y="5297447"/>
                </a:lnTo>
                <a:lnTo>
                  <a:pt x="1568989" y="5297447"/>
                </a:lnTo>
                <a:cubicBezTo>
                  <a:pt x="1560554" y="5289011"/>
                  <a:pt x="1552118" y="5289011"/>
                  <a:pt x="1543683" y="5280576"/>
                </a:cubicBezTo>
                <a:cubicBezTo>
                  <a:pt x="1552118" y="5255270"/>
                  <a:pt x="1552118" y="5221528"/>
                  <a:pt x="1552118" y="5196222"/>
                </a:cubicBezTo>
                <a:cubicBezTo>
                  <a:pt x="1568989" y="5196222"/>
                  <a:pt x="1636472" y="5213093"/>
                  <a:pt x="1636472" y="5255270"/>
                </a:cubicBezTo>
                <a:close/>
                <a:moveTo>
                  <a:pt x="5845749" y="5221528"/>
                </a:moveTo>
                <a:cubicBezTo>
                  <a:pt x="5845749" y="5238399"/>
                  <a:pt x="5803572" y="5246834"/>
                  <a:pt x="5778266" y="5255270"/>
                </a:cubicBezTo>
                <a:cubicBezTo>
                  <a:pt x="5769830" y="5246834"/>
                  <a:pt x="5761395" y="5229963"/>
                  <a:pt x="5761395" y="5221528"/>
                </a:cubicBezTo>
                <a:cubicBezTo>
                  <a:pt x="5778266" y="5213093"/>
                  <a:pt x="5803572" y="5196222"/>
                  <a:pt x="5837314" y="5187786"/>
                </a:cubicBezTo>
                <a:cubicBezTo>
                  <a:pt x="5837314" y="5196222"/>
                  <a:pt x="5845749" y="5196222"/>
                  <a:pt x="5845749" y="5221528"/>
                </a:cubicBezTo>
                <a:close/>
                <a:moveTo>
                  <a:pt x="6039764" y="5229963"/>
                </a:moveTo>
                <a:cubicBezTo>
                  <a:pt x="6039764" y="5255270"/>
                  <a:pt x="6022893" y="5331188"/>
                  <a:pt x="5997587" y="5381801"/>
                </a:cubicBezTo>
                <a:cubicBezTo>
                  <a:pt x="5989151" y="5398672"/>
                  <a:pt x="5946974" y="5415543"/>
                  <a:pt x="5921668" y="5415543"/>
                </a:cubicBezTo>
                <a:cubicBezTo>
                  <a:pt x="5887926" y="5415543"/>
                  <a:pt x="5879491" y="5381801"/>
                  <a:pt x="5879491" y="5364930"/>
                </a:cubicBezTo>
                <a:cubicBezTo>
                  <a:pt x="5879491" y="5339624"/>
                  <a:pt x="5921668" y="5339624"/>
                  <a:pt x="5938539" y="5331188"/>
                </a:cubicBezTo>
                <a:cubicBezTo>
                  <a:pt x="5930103" y="5322753"/>
                  <a:pt x="5921668" y="5314318"/>
                  <a:pt x="5904797" y="5314318"/>
                </a:cubicBezTo>
                <a:cubicBezTo>
                  <a:pt x="5871055" y="5314318"/>
                  <a:pt x="5845749" y="5356495"/>
                  <a:pt x="5845749" y="5373366"/>
                </a:cubicBezTo>
                <a:cubicBezTo>
                  <a:pt x="5845749" y="5398672"/>
                  <a:pt x="5854185" y="5407107"/>
                  <a:pt x="5862620" y="5415543"/>
                </a:cubicBezTo>
                <a:cubicBezTo>
                  <a:pt x="5862620" y="5415543"/>
                  <a:pt x="5854185" y="5423978"/>
                  <a:pt x="5845749" y="5423978"/>
                </a:cubicBezTo>
                <a:cubicBezTo>
                  <a:pt x="5837314" y="5381801"/>
                  <a:pt x="5828878" y="5331188"/>
                  <a:pt x="5812008" y="5289011"/>
                </a:cubicBezTo>
                <a:cubicBezTo>
                  <a:pt x="5871055" y="5246834"/>
                  <a:pt x="5972281" y="5272140"/>
                  <a:pt x="6014458" y="5170915"/>
                </a:cubicBezTo>
                <a:cubicBezTo>
                  <a:pt x="6031329" y="5187786"/>
                  <a:pt x="6039764" y="5213093"/>
                  <a:pt x="6039764" y="5229963"/>
                </a:cubicBezTo>
                <a:close/>
                <a:moveTo>
                  <a:pt x="5803572" y="5364930"/>
                </a:moveTo>
                <a:lnTo>
                  <a:pt x="5803572" y="5440849"/>
                </a:lnTo>
                <a:cubicBezTo>
                  <a:pt x="5795137" y="5398672"/>
                  <a:pt x="5719218" y="5373366"/>
                  <a:pt x="5702347" y="5373366"/>
                </a:cubicBezTo>
                <a:cubicBezTo>
                  <a:pt x="5702347" y="5364930"/>
                  <a:pt x="5710782" y="5356495"/>
                  <a:pt x="5710782" y="5331188"/>
                </a:cubicBezTo>
                <a:cubicBezTo>
                  <a:pt x="5710782" y="5289011"/>
                  <a:pt x="5685476" y="5272140"/>
                  <a:pt x="5651734" y="5272140"/>
                </a:cubicBezTo>
                <a:cubicBezTo>
                  <a:pt x="5626428" y="5272140"/>
                  <a:pt x="5617993" y="5289011"/>
                  <a:pt x="5601122" y="5305882"/>
                </a:cubicBezTo>
                <a:cubicBezTo>
                  <a:pt x="5601122" y="5314318"/>
                  <a:pt x="5609557" y="5331188"/>
                  <a:pt x="5617993" y="5339624"/>
                </a:cubicBezTo>
                <a:cubicBezTo>
                  <a:pt x="5626428" y="5331188"/>
                  <a:pt x="5634864" y="5314318"/>
                  <a:pt x="5643299" y="5305882"/>
                </a:cubicBezTo>
                <a:cubicBezTo>
                  <a:pt x="5660170" y="5305882"/>
                  <a:pt x="5677041" y="5314318"/>
                  <a:pt x="5677041" y="5331188"/>
                </a:cubicBezTo>
                <a:cubicBezTo>
                  <a:pt x="5677041" y="5373366"/>
                  <a:pt x="5626428" y="5381801"/>
                  <a:pt x="5617993" y="5381801"/>
                </a:cubicBezTo>
                <a:cubicBezTo>
                  <a:pt x="5567380" y="5381801"/>
                  <a:pt x="5558945" y="5339624"/>
                  <a:pt x="5558945" y="5305882"/>
                </a:cubicBezTo>
                <a:cubicBezTo>
                  <a:pt x="5558945" y="5289011"/>
                  <a:pt x="5567380" y="5229963"/>
                  <a:pt x="5567380" y="5204657"/>
                </a:cubicBezTo>
                <a:cubicBezTo>
                  <a:pt x="5567380" y="5187786"/>
                  <a:pt x="5584251" y="5145609"/>
                  <a:pt x="5601122" y="5111867"/>
                </a:cubicBezTo>
                <a:cubicBezTo>
                  <a:pt x="5626428" y="5145609"/>
                  <a:pt x="5803572" y="5280576"/>
                  <a:pt x="5803572" y="5364930"/>
                </a:cubicBezTo>
                <a:close/>
                <a:moveTo>
                  <a:pt x="1096605" y="5103432"/>
                </a:moveTo>
                <a:cubicBezTo>
                  <a:pt x="1113476" y="5154045"/>
                  <a:pt x="1273749" y="5162480"/>
                  <a:pt x="1273749" y="5229963"/>
                </a:cubicBezTo>
                <a:cubicBezTo>
                  <a:pt x="1273749" y="5272140"/>
                  <a:pt x="1231572" y="5297447"/>
                  <a:pt x="1256878" y="5373366"/>
                </a:cubicBezTo>
                <a:cubicBezTo>
                  <a:pt x="1240007" y="5364930"/>
                  <a:pt x="1214701" y="5356495"/>
                  <a:pt x="1197830" y="5348059"/>
                </a:cubicBezTo>
                <a:cubicBezTo>
                  <a:pt x="1197830" y="5314318"/>
                  <a:pt x="1197830" y="5255270"/>
                  <a:pt x="1147218" y="5246834"/>
                </a:cubicBezTo>
                <a:cubicBezTo>
                  <a:pt x="1138782" y="5246834"/>
                  <a:pt x="1130347" y="5255270"/>
                  <a:pt x="1121911" y="5263705"/>
                </a:cubicBezTo>
                <a:cubicBezTo>
                  <a:pt x="1130347" y="5280576"/>
                  <a:pt x="1164089" y="5289011"/>
                  <a:pt x="1164089" y="5305882"/>
                </a:cubicBezTo>
                <a:cubicBezTo>
                  <a:pt x="1164089" y="5339624"/>
                  <a:pt x="1130347" y="5339624"/>
                  <a:pt x="1121911" y="5339624"/>
                </a:cubicBezTo>
                <a:cubicBezTo>
                  <a:pt x="1088170" y="5339624"/>
                  <a:pt x="1045993" y="5187786"/>
                  <a:pt x="1045993" y="5179351"/>
                </a:cubicBezTo>
                <a:cubicBezTo>
                  <a:pt x="1045993" y="5154045"/>
                  <a:pt x="1062864" y="5128738"/>
                  <a:pt x="1071299" y="5103432"/>
                </a:cubicBezTo>
                <a:lnTo>
                  <a:pt x="1096605" y="5103432"/>
                </a:lnTo>
                <a:close/>
                <a:moveTo>
                  <a:pt x="1324362" y="5170915"/>
                </a:moveTo>
                <a:cubicBezTo>
                  <a:pt x="1315926" y="5170915"/>
                  <a:pt x="1307491" y="5179351"/>
                  <a:pt x="1290620" y="5179351"/>
                </a:cubicBezTo>
                <a:cubicBezTo>
                  <a:pt x="1265314" y="5179351"/>
                  <a:pt x="1240007" y="5137174"/>
                  <a:pt x="1240007" y="5120303"/>
                </a:cubicBezTo>
                <a:cubicBezTo>
                  <a:pt x="1240007" y="5094997"/>
                  <a:pt x="1248443" y="5103432"/>
                  <a:pt x="1256878" y="5094997"/>
                </a:cubicBezTo>
                <a:cubicBezTo>
                  <a:pt x="1273749" y="5111867"/>
                  <a:pt x="1324362" y="5128738"/>
                  <a:pt x="1324362" y="5170915"/>
                </a:cubicBezTo>
                <a:close/>
                <a:moveTo>
                  <a:pt x="1501506" y="5179351"/>
                </a:moveTo>
                <a:cubicBezTo>
                  <a:pt x="1501506" y="5196222"/>
                  <a:pt x="1518376" y="5204657"/>
                  <a:pt x="1518376" y="5229963"/>
                </a:cubicBezTo>
                <a:cubicBezTo>
                  <a:pt x="1518376" y="5246834"/>
                  <a:pt x="1501506" y="5272140"/>
                  <a:pt x="1484635" y="5280576"/>
                </a:cubicBezTo>
                <a:lnTo>
                  <a:pt x="1425587" y="5280576"/>
                </a:lnTo>
                <a:cubicBezTo>
                  <a:pt x="1425587" y="5272140"/>
                  <a:pt x="1417151" y="5272140"/>
                  <a:pt x="1417151" y="5255270"/>
                </a:cubicBezTo>
                <a:cubicBezTo>
                  <a:pt x="1417151" y="5229963"/>
                  <a:pt x="1442458" y="5238399"/>
                  <a:pt x="1459328" y="5221528"/>
                </a:cubicBezTo>
                <a:cubicBezTo>
                  <a:pt x="1450893" y="5213093"/>
                  <a:pt x="1450893" y="5204657"/>
                  <a:pt x="1425587" y="5204657"/>
                </a:cubicBezTo>
                <a:cubicBezTo>
                  <a:pt x="1400280" y="5204657"/>
                  <a:pt x="1349668" y="5238399"/>
                  <a:pt x="1374974" y="5263705"/>
                </a:cubicBezTo>
                <a:cubicBezTo>
                  <a:pt x="1349668" y="5280576"/>
                  <a:pt x="1282185" y="5297447"/>
                  <a:pt x="1282185" y="5314318"/>
                </a:cubicBezTo>
                <a:cubicBezTo>
                  <a:pt x="1282185" y="5196222"/>
                  <a:pt x="1374974" y="5196222"/>
                  <a:pt x="1467764" y="5061255"/>
                </a:cubicBezTo>
                <a:cubicBezTo>
                  <a:pt x="1501506" y="5086561"/>
                  <a:pt x="1493070" y="5154045"/>
                  <a:pt x="1501506" y="5179351"/>
                </a:cubicBezTo>
                <a:close/>
                <a:moveTo>
                  <a:pt x="6200037" y="5145609"/>
                </a:moveTo>
                <a:cubicBezTo>
                  <a:pt x="6174731" y="5120303"/>
                  <a:pt x="6174731" y="5078126"/>
                  <a:pt x="6174731" y="5069690"/>
                </a:cubicBezTo>
                <a:cubicBezTo>
                  <a:pt x="6174731" y="5052819"/>
                  <a:pt x="6183166" y="5027513"/>
                  <a:pt x="6191602" y="5019078"/>
                </a:cubicBezTo>
                <a:lnTo>
                  <a:pt x="6200037" y="5145609"/>
                </a:lnTo>
                <a:close/>
                <a:moveTo>
                  <a:pt x="6385616" y="4968465"/>
                </a:moveTo>
                <a:cubicBezTo>
                  <a:pt x="6453100" y="5002207"/>
                  <a:pt x="6469971" y="5061255"/>
                  <a:pt x="6469971" y="5103432"/>
                </a:cubicBezTo>
                <a:cubicBezTo>
                  <a:pt x="6469971" y="5314318"/>
                  <a:pt x="5845749" y="5913233"/>
                  <a:pt x="5719218" y="5989152"/>
                </a:cubicBezTo>
                <a:cubicBezTo>
                  <a:pt x="5558945" y="6081941"/>
                  <a:pt x="5390236" y="6259085"/>
                  <a:pt x="5238399" y="6259085"/>
                </a:cubicBezTo>
                <a:cubicBezTo>
                  <a:pt x="5187786" y="6259085"/>
                  <a:pt x="5120303" y="6242214"/>
                  <a:pt x="5103432" y="6174731"/>
                </a:cubicBezTo>
                <a:cubicBezTo>
                  <a:pt x="5120303" y="6208473"/>
                  <a:pt x="5221528" y="6242214"/>
                  <a:pt x="5272140" y="6242214"/>
                </a:cubicBezTo>
                <a:cubicBezTo>
                  <a:pt x="5491461" y="6242214"/>
                  <a:pt x="6453100" y="5339624"/>
                  <a:pt x="6453100" y="5103432"/>
                </a:cubicBezTo>
                <a:cubicBezTo>
                  <a:pt x="6453100" y="5052819"/>
                  <a:pt x="6436229" y="4985336"/>
                  <a:pt x="6368745" y="4968465"/>
                </a:cubicBezTo>
                <a:lnTo>
                  <a:pt x="6385616" y="4968465"/>
                </a:lnTo>
                <a:close/>
                <a:moveTo>
                  <a:pt x="6174731" y="4968465"/>
                </a:moveTo>
                <a:cubicBezTo>
                  <a:pt x="6174731" y="4993771"/>
                  <a:pt x="6140989" y="5052819"/>
                  <a:pt x="6140989" y="5078126"/>
                </a:cubicBezTo>
                <a:cubicBezTo>
                  <a:pt x="6140989" y="5094997"/>
                  <a:pt x="6149424" y="5179351"/>
                  <a:pt x="6191602" y="5179351"/>
                </a:cubicBezTo>
                <a:cubicBezTo>
                  <a:pt x="6208472" y="5179351"/>
                  <a:pt x="6233779" y="5145609"/>
                  <a:pt x="6259085" y="5145609"/>
                </a:cubicBezTo>
                <a:cubicBezTo>
                  <a:pt x="6292827" y="5145609"/>
                  <a:pt x="6309698" y="5187786"/>
                  <a:pt x="6309698" y="5196222"/>
                </a:cubicBezTo>
                <a:cubicBezTo>
                  <a:pt x="6309698" y="5255270"/>
                  <a:pt x="6225343" y="5272140"/>
                  <a:pt x="6216908" y="5272140"/>
                </a:cubicBezTo>
                <a:cubicBezTo>
                  <a:pt x="6115683" y="5272140"/>
                  <a:pt x="6073506" y="5154045"/>
                  <a:pt x="6073506" y="5086561"/>
                </a:cubicBezTo>
                <a:cubicBezTo>
                  <a:pt x="6073506" y="5019078"/>
                  <a:pt x="6081941" y="5010642"/>
                  <a:pt x="6149424" y="4926288"/>
                </a:cubicBezTo>
                <a:cubicBezTo>
                  <a:pt x="6166295" y="4934723"/>
                  <a:pt x="6174731" y="4951594"/>
                  <a:pt x="6174731" y="4968465"/>
                </a:cubicBezTo>
                <a:close/>
                <a:moveTo>
                  <a:pt x="927897" y="4993771"/>
                </a:moveTo>
                <a:cubicBezTo>
                  <a:pt x="927897" y="5002207"/>
                  <a:pt x="902590" y="5044384"/>
                  <a:pt x="894155" y="5052819"/>
                </a:cubicBezTo>
                <a:cubicBezTo>
                  <a:pt x="894155" y="5035949"/>
                  <a:pt x="902590" y="5010642"/>
                  <a:pt x="902590" y="4985336"/>
                </a:cubicBezTo>
                <a:cubicBezTo>
                  <a:pt x="902590" y="4968465"/>
                  <a:pt x="894155" y="4951594"/>
                  <a:pt x="885720" y="4917853"/>
                </a:cubicBezTo>
                <a:cubicBezTo>
                  <a:pt x="902590" y="4926288"/>
                  <a:pt x="927897" y="4985336"/>
                  <a:pt x="927897" y="4993771"/>
                </a:cubicBezTo>
                <a:close/>
                <a:moveTo>
                  <a:pt x="6520583" y="4943159"/>
                </a:moveTo>
                <a:cubicBezTo>
                  <a:pt x="6562760" y="5002207"/>
                  <a:pt x="6571196" y="5052819"/>
                  <a:pt x="6571196" y="5094997"/>
                </a:cubicBezTo>
                <a:cubicBezTo>
                  <a:pt x="6571196" y="5440849"/>
                  <a:pt x="5609557" y="6233779"/>
                  <a:pt x="5449284" y="6292827"/>
                </a:cubicBezTo>
                <a:cubicBezTo>
                  <a:pt x="5322753" y="6343439"/>
                  <a:pt x="5331188" y="6360310"/>
                  <a:pt x="5246834" y="6360310"/>
                </a:cubicBezTo>
                <a:cubicBezTo>
                  <a:pt x="5229963" y="6360310"/>
                  <a:pt x="5196222" y="6360310"/>
                  <a:pt x="5187786" y="6351875"/>
                </a:cubicBezTo>
                <a:cubicBezTo>
                  <a:pt x="5137174" y="6343439"/>
                  <a:pt x="4985336" y="6259085"/>
                  <a:pt x="4985336" y="6191602"/>
                </a:cubicBezTo>
                <a:lnTo>
                  <a:pt x="4985336" y="6132554"/>
                </a:lnTo>
                <a:cubicBezTo>
                  <a:pt x="4985336" y="6132554"/>
                  <a:pt x="4976901" y="6124118"/>
                  <a:pt x="5002207" y="6124118"/>
                </a:cubicBezTo>
                <a:cubicBezTo>
                  <a:pt x="5019078" y="6124118"/>
                  <a:pt x="5035948" y="6132554"/>
                  <a:pt x="5044384" y="6149425"/>
                </a:cubicBezTo>
                <a:cubicBezTo>
                  <a:pt x="5061255" y="6157860"/>
                  <a:pt x="5069690" y="6191602"/>
                  <a:pt x="5078126" y="6208473"/>
                </a:cubicBezTo>
                <a:cubicBezTo>
                  <a:pt x="5128738" y="6275956"/>
                  <a:pt x="5196222" y="6292827"/>
                  <a:pt x="5246834" y="6292827"/>
                </a:cubicBezTo>
                <a:cubicBezTo>
                  <a:pt x="5407107" y="6292827"/>
                  <a:pt x="5533639" y="6157860"/>
                  <a:pt x="5702347" y="6039764"/>
                </a:cubicBezTo>
                <a:cubicBezTo>
                  <a:pt x="5963845" y="5845749"/>
                  <a:pt x="6267520" y="5525203"/>
                  <a:pt x="6444664" y="5272140"/>
                </a:cubicBezTo>
                <a:cubicBezTo>
                  <a:pt x="6469971" y="5229963"/>
                  <a:pt x="6486841" y="5179351"/>
                  <a:pt x="6495277" y="5128738"/>
                </a:cubicBezTo>
                <a:lnTo>
                  <a:pt x="6495277" y="5094997"/>
                </a:lnTo>
                <a:cubicBezTo>
                  <a:pt x="6495277" y="5002207"/>
                  <a:pt x="6469971" y="4951594"/>
                  <a:pt x="6326568" y="4917853"/>
                </a:cubicBezTo>
                <a:cubicBezTo>
                  <a:pt x="6326568" y="4900982"/>
                  <a:pt x="6318133" y="4884111"/>
                  <a:pt x="6318133" y="4867240"/>
                </a:cubicBezTo>
                <a:cubicBezTo>
                  <a:pt x="6335004" y="4867240"/>
                  <a:pt x="6360310" y="4858805"/>
                  <a:pt x="6385616" y="4858805"/>
                </a:cubicBezTo>
                <a:cubicBezTo>
                  <a:pt x="6419358" y="4858805"/>
                  <a:pt x="6486841" y="4884111"/>
                  <a:pt x="6520583" y="4943159"/>
                </a:cubicBezTo>
                <a:close/>
                <a:moveTo>
                  <a:pt x="607351" y="4951594"/>
                </a:moveTo>
                <a:cubicBezTo>
                  <a:pt x="598915" y="4968465"/>
                  <a:pt x="598915" y="5002207"/>
                  <a:pt x="598915" y="5019078"/>
                </a:cubicBezTo>
                <a:cubicBezTo>
                  <a:pt x="598915" y="5094997"/>
                  <a:pt x="733882" y="5255270"/>
                  <a:pt x="759188" y="5305882"/>
                </a:cubicBezTo>
                <a:cubicBezTo>
                  <a:pt x="911026" y="5542074"/>
                  <a:pt x="1568989" y="6208473"/>
                  <a:pt x="1788310" y="6208473"/>
                </a:cubicBezTo>
                <a:cubicBezTo>
                  <a:pt x="1838923" y="6208473"/>
                  <a:pt x="1838923" y="6216908"/>
                  <a:pt x="1889535" y="6166295"/>
                </a:cubicBezTo>
                <a:cubicBezTo>
                  <a:pt x="1906406" y="6149425"/>
                  <a:pt x="1914841" y="6124118"/>
                  <a:pt x="1931712" y="6115683"/>
                </a:cubicBezTo>
                <a:cubicBezTo>
                  <a:pt x="1881100" y="6216908"/>
                  <a:pt x="1855793" y="6216908"/>
                  <a:pt x="1788310" y="6216908"/>
                </a:cubicBezTo>
                <a:cubicBezTo>
                  <a:pt x="1653343" y="6216908"/>
                  <a:pt x="1594295" y="6140989"/>
                  <a:pt x="1450893" y="6039764"/>
                </a:cubicBezTo>
                <a:cubicBezTo>
                  <a:pt x="1315926" y="5946974"/>
                  <a:pt x="1155653" y="5812008"/>
                  <a:pt x="1037557" y="5677041"/>
                </a:cubicBezTo>
                <a:cubicBezTo>
                  <a:pt x="1012251" y="5643299"/>
                  <a:pt x="590480" y="5162480"/>
                  <a:pt x="590480" y="5035949"/>
                </a:cubicBezTo>
                <a:cubicBezTo>
                  <a:pt x="590480" y="4985336"/>
                  <a:pt x="607351" y="4841934"/>
                  <a:pt x="700140" y="4841934"/>
                </a:cubicBezTo>
                <a:cubicBezTo>
                  <a:pt x="683269" y="4867240"/>
                  <a:pt x="624221" y="4900982"/>
                  <a:pt x="607351" y="4951594"/>
                </a:cubicBezTo>
                <a:close/>
                <a:moveTo>
                  <a:pt x="6588067" y="4993771"/>
                </a:moveTo>
                <a:cubicBezTo>
                  <a:pt x="6604937" y="4960030"/>
                  <a:pt x="6630244" y="4917853"/>
                  <a:pt x="6630244" y="4892546"/>
                </a:cubicBezTo>
                <a:cubicBezTo>
                  <a:pt x="6630244" y="4858805"/>
                  <a:pt x="6596502" y="4841934"/>
                  <a:pt x="6588067" y="4816628"/>
                </a:cubicBezTo>
                <a:cubicBezTo>
                  <a:pt x="6638679" y="4799757"/>
                  <a:pt x="6647114" y="4867240"/>
                  <a:pt x="6647114" y="4892546"/>
                </a:cubicBezTo>
                <a:cubicBezTo>
                  <a:pt x="6647114" y="4909417"/>
                  <a:pt x="6638679" y="4985336"/>
                  <a:pt x="6588067" y="4993771"/>
                </a:cubicBezTo>
                <a:close/>
                <a:moveTo>
                  <a:pt x="1020686" y="5002207"/>
                </a:moveTo>
                <a:cubicBezTo>
                  <a:pt x="1020686" y="5103432"/>
                  <a:pt x="961638" y="5179351"/>
                  <a:pt x="868849" y="5179351"/>
                </a:cubicBezTo>
                <a:cubicBezTo>
                  <a:pt x="818236" y="5179351"/>
                  <a:pt x="767624" y="5145609"/>
                  <a:pt x="767624" y="5094997"/>
                </a:cubicBezTo>
                <a:cubicBezTo>
                  <a:pt x="767624" y="5044384"/>
                  <a:pt x="809801" y="5044384"/>
                  <a:pt x="826672" y="5044384"/>
                </a:cubicBezTo>
                <a:cubicBezTo>
                  <a:pt x="860413" y="5044384"/>
                  <a:pt x="835107" y="5052819"/>
                  <a:pt x="894155" y="5111867"/>
                </a:cubicBezTo>
                <a:cubicBezTo>
                  <a:pt x="944768" y="5069690"/>
                  <a:pt x="953203" y="5027513"/>
                  <a:pt x="953203" y="4985336"/>
                </a:cubicBezTo>
                <a:cubicBezTo>
                  <a:pt x="953203" y="4934723"/>
                  <a:pt x="902590" y="4867240"/>
                  <a:pt x="902590" y="4850369"/>
                </a:cubicBezTo>
                <a:cubicBezTo>
                  <a:pt x="902590" y="4825063"/>
                  <a:pt x="911026" y="4816628"/>
                  <a:pt x="911026" y="4799757"/>
                </a:cubicBezTo>
                <a:cubicBezTo>
                  <a:pt x="970074" y="4825063"/>
                  <a:pt x="1020686" y="4934723"/>
                  <a:pt x="1020686" y="5002207"/>
                </a:cubicBezTo>
                <a:close/>
                <a:moveTo>
                  <a:pt x="1003816" y="4825063"/>
                </a:moveTo>
                <a:cubicBezTo>
                  <a:pt x="1003816" y="4816628"/>
                  <a:pt x="970074" y="4782886"/>
                  <a:pt x="1012251" y="4791321"/>
                </a:cubicBezTo>
                <a:cubicBezTo>
                  <a:pt x="1012251" y="4799757"/>
                  <a:pt x="1020686" y="4816628"/>
                  <a:pt x="1003816" y="4825063"/>
                </a:cubicBezTo>
                <a:close/>
                <a:moveTo>
                  <a:pt x="742317" y="4740709"/>
                </a:moveTo>
                <a:lnTo>
                  <a:pt x="742317" y="4791321"/>
                </a:lnTo>
                <a:cubicBezTo>
                  <a:pt x="725447" y="4808192"/>
                  <a:pt x="691705" y="4799757"/>
                  <a:pt x="674834" y="4808192"/>
                </a:cubicBezTo>
                <a:cubicBezTo>
                  <a:pt x="590480" y="4841934"/>
                  <a:pt x="556738" y="4943159"/>
                  <a:pt x="556738" y="5019078"/>
                </a:cubicBezTo>
                <a:cubicBezTo>
                  <a:pt x="556738" y="5111867"/>
                  <a:pt x="624221" y="5179351"/>
                  <a:pt x="700140" y="5314318"/>
                </a:cubicBezTo>
                <a:cubicBezTo>
                  <a:pt x="860413" y="5584251"/>
                  <a:pt x="1552118" y="6259085"/>
                  <a:pt x="1796745" y="6259085"/>
                </a:cubicBezTo>
                <a:cubicBezTo>
                  <a:pt x="1822052" y="6259085"/>
                  <a:pt x="1923277" y="6216908"/>
                  <a:pt x="1931712" y="6191602"/>
                </a:cubicBezTo>
                <a:cubicBezTo>
                  <a:pt x="1948583" y="6149425"/>
                  <a:pt x="1965454" y="6115683"/>
                  <a:pt x="1973889" y="6081941"/>
                </a:cubicBezTo>
                <a:cubicBezTo>
                  <a:pt x="1990760" y="6073506"/>
                  <a:pt x="2016066" y="6073506"/>
                  <a:pt x="2041373" y="6065070"/>
                </a:cubicBezTo>
                <a:cubicBezTo>
                  <a:pt x="2041373" y="6073506"/>
                  <a:pt x="2049808" y="6073506"/>
                  <a:pt x="2049808" y="6098812"/>
                </a:cubicBezTo>
                <a:cubicBezTo>
                  <a:pt x="2049808" y="6216908"/>
                  <a:pt x="1940148" y="6343439"/>
                  <a:pt x="1813616" y="6343439"/>
                </a:cubicBezTo>
                <a:cubicBezTo>
                  <a:pt x="1687085" y="6343439"/>
                  <a:pt x="1543683" y="6242214"/>
                  <a:pt x="1417151" y="6140989"/>
                </a:cubicBezTo>
                <a:cubicBezTo>
                  <a:pt x="1248443" y="6006022"/>
                  <a:pt x="1029122" y="5854185"/>
                  <a:pt x="877284" y="5660170"/>
                </a:cubicBezTo>
                <a:cubicBezTo>
                  <a:pt x="742317" y="5491462"/>
                  <a:pt x="480819" y="5204657"/>
                  <a:pt x="480819" y="5019078"/>
                </a:cubicBezTo>
                <a:cubicBezTo>
                  <a:pt x="480819" y="4926288"/>
                  <a:pt x="548303" y="4757580"/>
                  <a:pt x="674834" y="4740709"/>
                </a:cubicBezTo>
                <a:lnTo>
                  <a:pt x="742317" y="4740709"/>
                </a:lnTo>
                <a:close/>
                <a:moveTo>
                  <a:pt x="6731469" y="4723838"/>
                </a:moveTo>
                <a:lnTo>
                  <a:pt x="6756775" y="4723838"/>
                </a:lnTo>
                <a:cubicBezTo>
                  <a:pt x="6756775" y="4723838"/>
                  <a:pt x="6756775" y="4732273"/>
                  <a:pt x="6731469" y="4723838"/>
                </a:cubicBezTo>
                <a:close/>
                <a:moveTo>
                  <a:pt x="6832694" y="4698532"/>
                </a:moveTo>
                <a:cubicBezTo>
                  <a:pt x="6815823" y="4723838"/>
                  <a:pt x="6815823" y="4808192"/>
                  <a:pt x="6773646" y="4825063"/>
                </a:cubicBezTo>
                <a:cubicBezTo>
                  <a:pt x="6765210" y="4808192"/>
                  <a:pt x="6756775" y="4799757"/>
                  <a:pt x="6756775" y="4774450"/>
                </a:cubicBezTo>
                <a:cubicBezTo>
                  <a:pt x="6756775" y="4757580"/>
                  <a:pt x="6782081" y="4723838"/>
                  <a:pt x="6807388" y="4698532"/>
                </a:cubicBezTo>
                <a:lnTo>
                  <a:pt x="6832694" y="4698532"/>
                </a:lnTo>
                <a:close/>
                <a:moveTo>
                  <a:pt x="472384" y="4766015"/>
                </a:moveTo>
                <a:cubicBezTo>
                  <a:pt x="472384" y="4791321"/>
                  <a:pt x="480819" y="4825063"/>
                  <a:pt x="489255" y="4850369"/>
                </a:cubicBezTo>
                <a:cubicBezTo>
                  <a:pt x="463948" y="4841934"/>
                  <a:pt x="438642" y="4782886"/>
                  <a:pt x="438642" y="4766015"/>
                </a:cubicBezTo>
                <a:cubicBezTo>
                  <a:pt x="438642" y="4740709"/>
                  <a:pt x="463948" y="4715402"/>
                  <a:pt x="489255" y="4690096"/>
                </a:cubicBezTo>
                <a:lnTo>
                  <a:pt x="506125" y="4698532"/>
                </a:lnTo>
                <a:cubicBezTo>
                  <a:pt x="489255" y="4715402"/>
                  <a:pt x="472384" y="4749144"/>
                  <a:pt x="472384" y="4766015"/>
                </a:cubicBezTo>
                <a:close/>
                <a:moveTo>
                  <a:pt x="6748340" y="4875676"/>
                </a:moveTo>
                <a:cubicBezTo>
                  <a:pt x="6748340" y="4917853"/>
                  <a:pt x="6680856" y="5086561"/>
                  <a:pt x="6604937" y="5094997"/>
                </a:cubicBezTo>
                <a:cubicBezTo>
                  <a:pt x="6604937" y="5078126"/>
                  <a:pt x="6596502" y="5052819"/>
                  <a:pt x="6596502" y="5035949"/>
                </a:cubicBezTo>
                <a:cubicBezTo>
                  <a:pt x="6596502" y="5010642"/>
                  <a:pt x="6621808" y="5010642"/>
                  <a:pt x="6630244" y="5002207"/>
                </a:cubicBezTo>
                <a:cubicBezTo>
                  <a:pt x="6638679" y="4985336"/>
                  <a:pt x="6680856" y="4892546"/>
                  <a:pt x="6680856" y="4867240"/>
                </a:cubicBezTo>
                <a:cubicBezTo>
                  <a:pt x="6680856" y="4833498"/>
                  <a:pt x="6604937" y="4766015"/>
                  <a:pt x="6588067" y="4757580"/>
                </a:cubicBezTo>
                <a:cubicBezTo>
                  <a:pt x="6545889" y="4774450"/>
                  <a:pt x="6562760" y="4841934"/>
                  <a:pt x="6512148" y="4841934"/>
                </a:cubicBezTo>
                <a:cubicBezTo>
                  <a:pt x="6486841" y="4841934"/>
                  <a:pt x="6444664" y="4799757"/>
                  <a:pt x="6444664" y="4782886"/>
                </a:cubicBezTo>
                <a:cubicBezTo>
                  <a:pt x="6444664" y="4715402"/>
                  <a:pt x="6537454" y="4681661"/>
                  <a:pt x="6562760" y="4681661"/>
                </a:cubicBezTo>
                <a:cubicBezTo>
                  <a:pt x="6680856" y="4681661"/>
                  <a:pt x="6748340" y="4791321"/>
                  <a:pt x="6748340" y="4875676"/>
                </a:cubicBezTo>
                <a:close/>
                <a:moveTo>
                  <a:pt x="6014458" y="4681661"/>
                </a:moveTo>
                <a:cubicBezTo>
                  <a:pt x="6014458" y="4698532"/>
                  <a:pt x="5997587" y="4723838"/>
                  <a:pt x="5997587" y="4740709"/>
                </a:cubicBezTo>
                <a:cubicBezTo>
                  <a:pt x="5997587" y="4757580"/>
                  <a:pt x="6056635" y="4850369"/>
                  <a:pt x="6056635" y="4892546"/>
                </a:cubicBezTo>
                <a:cubicBezTo>
                  <a:pt x="6056635" y="4934723"/>
                  <a:pt x="6006022" y="4968465"/>
                  <a:pt x="6006022" y="4993771"/>
                </a:cubicBezTo>
                <a:cubicBezTo>
                  <a:pt x="6006022" y="5010642"/>
                  <a:pt x="6022893" y="5019078"/>
                  <a:pt x="6022893" y="5044384"/>
                </a:cubicBezTo>
                <a:cubicBezTo>
                  <a:pt x="6022893" y="5086561"/>
                  <a:pt x="5955410" y="5128738"/>
                  <a:pt x="5938539" y="5128738"/>
                </a:cubicBezTo>
                <a:cubicBezTo>
                  <a:pt x="5921668" y="5128738"/>
                  <a:pt x="5913233" y="5120303"/>
                  <a:pt x="5904797" y="5111867"/>
                </a:cubicBezTo>
                <a:cubicBezTo>
                  <a:pt x="5921668" y="5069690"/>
                  <a:pt x="5938539" y="5086561"/>
                  <a:pt x="5963845" y="5061255"/>
                </a:cubicBezTo>
                <a:cubicBezTo>
                  <a:pt x="5938539" y="5019078"/>
                  <a:pt x="5913233" y="5019078"/>
                  <a:pt x="5904797" y="5019078"/>
                </a:cubicBezTo>
                <a:cubicBezTo>
                  <a:pt x="5854185" y="5019078"/>
                  <a:pt x="5744524" y="5103432"/>
                  <a:pt x="5778266" y="5179351"/>
                </a:cubicBezTo>
                <a:cubicBezTo>
                  <a:pt x="5769830" y="5179351"/>
                  <a:pt x="5752960" y="5179351"/>
                  <a:pt x="5744524" y="5187786"/>
                </a:cubicBezTo>
                <a:cubicBezTo>
                  <a:pt x="5736089" y="5179351"/>
                  <a:pt x="5736089" y="5162480"/>
                  <a:pt x="5736089" y="5145609"/>
                </a:cubicBezTo>
                <a:cubicBezTo>
                  <a:pt x="5736089" y="5120303"/>
                  <a:pt x="5744524" y="5086561"/>
                  <a:pt x="5752960" y="5061255"/>
                </a:cubicBezTo>
                <a:cubicBezTo>
                  <a:pt x="5744524" y="5052819"/>
                  <a:pt x="5744524" y="5044384"/>
                  <a:pt x="5727653" y="5044384"/>
                </a:cubicBezTo>
                <a:cubicBezTo>
                  <a:pt x="5702347" y="5044384"/>
                  <a:pt x="5702347" y="5069690"/>
                  <a:pt x="5685476" y="5086561"/>
                </a:cubicBezTo>
                <a:cubicBezTo>
                  <a:pt x="5651734" y="5061255"/>
                  <a:pt x="5651734" y="5052819"/>
                  <a:pt x="5651734" y="5044384"/>
                </a:cubicBezTo>
                <a:cubicBezTo>
                  <a:pt x="5651734" y="5002207"/>
                  <a:pt x="5693912" y="4985336"/>
                  <a:pt x="5719218" y="4985336"/>
                </a:cubicBezTo>
                <a:cubicBezTo>
                  <a:pt x="5736089" y="4985336"/>
                  <a:pt x="5769830" y="5002207"/>
                  <a:pt x="5786701" y="5002207"/>
                </a:cubicBezTo>
                <a:cubicBezTo>
                  <a:pt x="5812008" y="5002207"/>
                  <a:pt x="5820443" y="4976901"/>
                  <a:pt x="5845749" y="4976901"/>
                </a:cubicBezTo>
                <a:cubicBezTo>
                  <a:pt x="5871055" y="4968465"/>
                  <a:pt x="5904797" y="4976901"/>
                  <a:pt x="5921668" y="4968465"/>
                </a:cubicBezTo>
                <a:cubicBezTo>
                  <a:pt x="5963845" y="4951594"/>
                  <a:pt x="6014458" y="4900982"/>
                  <a:pt x="6014458" y="4884111"/>
                </a:cubicBezTo>
                <a:cubicBezTo>
                  <a:pt x="6014458" y="4858805"/>
                  <a:pt x="5980716" y="4808192"/>
                  <a:pt x="5955410" y="4808192"/>
                </a:cubicBezTo>
                <a:cubicBezTo>
                  <a:pt x="5938539" y="4808192"/>
                  <a:pt x="5921668" y="4825063"/>
                  <a:pt x="5904797" y="4841934"/>
                </a:cubicBezTo>
                <a:cubicBezTo>
                  <a:pt x="5913233" y="4850369"/>
                  <a:pt x="5921668" y="4867240"/>
                  <a:pt x="5930103" y="4875676"/>
                </a:cubicBezTo>
                <a:cubicBezTo>
                  <a:pt x="5921668" y="4884111"/>
                  <a:pt x="5904797" y="4909417"/>
                  <a:pt x="5887926" y="4909417"/>
                </a:cubicBezTo>
                <a:cubicBezTo>
                  <a:pt x="5862620" y="4909417"/>
                  <a:pt x="5837314" y="4858805"/>
                  <a:pt x="5837314" y="4841934"/>
                </a:cubicBezTo>
                <a:cubicBezTo>
                  <a:pt x="5837314" y="4782886"/>
                  <a:pt x="5896362" y="4782886"/>
                  <a:pt x="5930103" y="4740709"/>
                </a:cubicBezTo>
                <a:cubicBezTo>
                  <a:pt x="5955410" y="4698532"/>
                  <a:pt x="5963845" y="4647919"/>
                  <a:pt x="6006022" y="4622613"/>
                </a:cubicBezTo>
                <a:cubicBezTo>
                  <a:pt x="6006022" y="4639484"/>
                  <a:pt x="6014458" y="4656354"/>
                  <a:pt x="6014458" y="4681661"/>
                </a:cubicBezTo>
                <a:close/>
                <a:moveTo>
                  <a:pt x="6545889" y="4647919"/>
                </a:moveTo>
                <a:cubicBezTo>
                  <a:pt x="6537454" y="4647919"/>
                  <a:pt x="6495277" y="4664790"/>
                  <a:pt x="6495277" y="4639484"/>
                </a:cubicBezTo>
                <a:cubicBezTo>
                  <a:pt x="6495277" y="4622613"/>
                  <a:pt x="6503712" y="4614177"/>
                  <a:pt x="6520583" y="4597307"/>
                </a:cubicBezTo>
                <a:cubicBezTo>
                  <a:pt x="6537454" y="4614177"/>
                  <a:pt x="6545889" y="4631048"/>
                  <a:pt x="6545889" y="4647919"/>
                </a:cubicBezTo>
                <a:close/>
                <a:moveTo>
                  <a:pt x="388030" y="4597307"/>
                </a:moveTo>
                <a:cubicBezTo>
                  <a:pt x="388030" y="4605742"/>
                  <a:pt x="371159" y="4614177"/>
                  <a:pt x="354288" y="4622613"/>
                </a:cubicBezTo>
                <a:cubicBezTo>
                  <a:pt x="354288" y="4614177"/>
                  <a:pt x="345852" y="4597307"/>
                  <a:pt x="354288" y="4588871"/>
                </a:cubicBezTo>
                <a:cubicBezTo>
                  <a:pt x="362723" y="4588871"/>
                  <a:pt x="379594" y="4597307"/>
                  <a:pt x="388030" y="4597307"/>
                </a:cubicBezTo>
                <a:close/>
                <a:moveTo>
                  <a:pt x="632657" y="4681661"/>
                </a:moveTo>
                <a:cubicBezTo>
                  <a:pt x="632657" y="4723838"/>
                  <a:pt x="598915" y="4749144"/>
                  <a:pt x="573609" y="4749144"/>
                </a:cubicBezTo>
                <a:cubicBezTo>
                  <a:pt x="480819" y="4749144"/>
                  <a:pt x="590480" y="4647919"/>
                  <a:pt x="514561" y="4647919"/>
                </a:cubicBezTo>
                <a:cubicBezTo>
                  <a:pt x="421771" y="4647919"/>
                  <a:pt x="413336" y="4740709"/>
                  <a:pt x="413336" y="4766015"/>
                </a:cubicBezTo>
                <a:cubicBezTo>
                  <a:pt x="413336" y="4791321"/>
                  <a:pt x="463948" y="4875676"/>
                  <a:pt x="463948" y="4900982"/>
                </a:cubicBezTo>
                <a:cubicBezTo>
                  <a:pt x="463948" y="4917853"/>
                  <a:pt x="455513" y="4934723"/>
                  <a:pt x="455513" y="4960030"/>
                </a:cubicBezTo>
                <a:cubicBezTo>
                  <a:pt x="447077" y="4960030"/>
                  <a:pt x="455513" y="4968465"/>
                  <a:pt x="430207" y="4968465"/>
                </a:cubicBezTo>
                <a:cubicBezTo>
                  <a:pt x="362723" y="4968465"/>
                  <a:pt x="328982" y="4782886"/>
                  <a:pt x="328982" y="4782886"/>
                </a:cubicBezTo>
                <a:cubicBezTo>
                  <a:pt x="328982" y="4723838"/>
                  <a:pt x="396465" y="4572000"/>
                  <a:pt x="506125" y="4572000"/>
                </a:cubicBezTo>
                <a:cubicBezTo>
                  <a:pt x="582044" y="4572000"/>
                  <a:pt x="632657" y="4622613"/>
                  <a:pt x="632657" y="4681661"/>
                </a:cubicBezTo>
                <a:close/>
                <a:moveTo>
                  <a:pt x="328982" y="4656354"/>
                </a:moveTo>
                <a:cubicBezTo>
                  <a:pt x="328982" y="4681661"/>
                  <a:pt x="320546" y="4690096"/>
                  <a:pt x="312111" y="4698532"/>
                </a:cubicBezTo>
                <a:cubicBezTo>
                  <a:pt x="269934" y="4673225"/>
                  <a:pt x="236192" y="4614177"/>
                  <a:pt x="236192" y="4580436"/>
                </a:cubicBezTo>
                <a:cubicBezTo>
                  <a:pt x="236192" y="4563565"/>
                  <a:pt x="244627" y="4546694"/>
                  <a:pt x="244627" y="4546694"/>
                </a:cubicBezTo>
                <a:cubicBezTo>
                  <a:pt x="286804" y="4555129"/>
                  <a:pt x="328982" y="4639484"/>
                  <a:pt x="328982" y="4656354"/>
                </a:cubicBezTo>
                <a:close/>
                <a:moveTo>
                  <a:pt x="6520583" y="4555129"/>
                </a:moveTo>
                <a:cubicBezTo>
                  <a:pt x="6520583" y="4572000"/>
                  <a:pt x="6486841" y="4597307"/>
                  <a:pt x="6461535" y="4622613"/>
                </a:cubicBezTo>
                <a:cubicBezTo>
                  <a:pt x="6461535" y="4639484"/>
                  <a:pt x="6469971" y="4664790"/>
                  <a:pt x="6461535" y="4690096"/>
                </a:cubicBezTo>
                <a:cubicBezTo>
                  <a:pt x="6453100" y="4681661"/>
                  <a:pt x="6436229" y="4656354"/>
                  <a:pt x="6436229" y="4639484"/>
                </a:cubicBezTo>
                <a:cubicBezTo>
                  <a:pt x="6436229" y="4605742"/>
                  <a:pt x="6444664" y="4572000"/>
                  <a:pt x="6512148" y="4538259"/>
                </a:cubicBezTo>
                <a:cubicBezTo>
                  <a:pt x="6512148" y="4538259"/>
                  <a:pt x="6520583" y="4529823"/>
                  <a:pt x="6520583" y="4555129"/>
                </a:cubicBezTo>
                <a:close/>
                <a:moveTo>
                  <a:pt x="1130347" y="4563565"/>
                </a:moveTo>
                <a:cubicBezTo>
                  <a:pt x="1138782" y="4588871"/>
                  <a:pt x="1138782" y="4622613"/>
                  <a:pt x="1130347" y="4656354"/>
                </a:cubicBezTo>
                <a:cubicBezTo>
                  <a:pt x="1180959" y="4698532"/>
                  <a:pt x="1256878" y="4664790"/>
                  <a:pt x="1256878" y="4749144"/>
                </a:cubicBezTo>
                <a:cubicBezTo>
                  <a:pt x="1256878" y="4766015"/>
                  <a:pt x="1231572" y="4791321"/>
                  <a:pt x="1214701" y="4791321"/>
                </a:cubicBezTo>
                <a:cubicBezTo>
                  <a:pt x="1180959" y="4791321"/>
                  <a:pt x="1189395" y="4740709"/>
                  <a:pt x="1189395" y="4723838"/>
                </a:cubicBezTo>
                <a:cubicBezTo>
                  <a:pt x="1180959" y="4715402"/>
                  <a:pt x="1189395" y="4715402"/>
                  <a:pt x="1164089" y="4715402"/>
                </a:cubicBezTo>
                <a:cubicBezTo>
                  <a:pt x="1121911" y="4715402"/>
                  <a:pt x="1105041" y="4774450"/>
                  <a:pt x="1105041" y="4782886"/>
                </a:cubicBezTo>
                <a:cubicBezTo>
                  <a:pt x="1105041" y="4867240"/>
                  <a:pt x="1189395" y="4850369"/>
                  <a:pt x="1240007" y="4858805"/>
                </a:cubicBezTo>
                <a:cubicBezTo>
                  <a:pt x="1256878" y="4858805"/>
                  <a:pt x="1282185" y="4884111"/>
                  <a:pt x="1299055" y="4892546"/>
                </a:cubicBezTo>
                <a:cubicBezTo>
                  <a:pt x="1315926" y="4900982"/>
                  <a:pt x="1341233" y="4884111"/>
                  <a:pt x="1366539" y="4892546"/>
                </a:cubicBezTo>
                <a:cubicBezTo>
                  <a:pt x="1383410" y="4892546"/>
                  <a:pt x="1425587" y="4934723"/>
                  <a:pt x="1425587" y="4951594"/>
                </a:cubicBezTo>
                <a:lnTo>
                  <a:pt x="1417151" y="4976901"/>
                </a:lnTo>
                <a:cubicBezTo>
                  <a:pt x="1408716" y="4976901"/>
                  <a:pt x="1408716" y="4985336"/>
                  <a:pt x="1391845" y="4985336"/>
                </a:cubicBezTo>
                <a:cubicBezTo>
                  <a:pt x="1366539" y="4985336"/>
                  <a:pt x="1374974" y="4968465"/>
                  <a:pt x="1358103" y="4951594"/>
                </a:cubicBezTo>
                <a:cubicBezTo>
                  <a:pt x="1307491" y="4968465"/>
                  <a:pt x="1358103" y="5035949"/>
                  <a:pt x="1307491" y="5086561"/>
                </a:cubicBezTo>
                <a:lnTo>
                  <a:pt x="1282185" y="5086561"/>
                </a:lnTo>
                <a:cubicBezTo>
                  <a:pt x="1282185" y="5086561"/>
                  <a:pt x="1273749" y="5086561"/>
                  <a:pt x="1273749" y="5069690"/>
                </a:cubicBezTo>
                <a:cubicBezTo>
                  <a:pt x="1273749" y="5044384"/>
                  <a:pt x="1290620" y="5027513"/>
                  <a:pt x="1290620" y="5002207"/>
                </a:cubicBezTo>
                <a:cubicBezTo>
                  <a:pt x="1290620" y="4943159"/>
                  <a:pt x="1206266" y="4909417"/>
                  <a:pt x="1189395" y="4909417"/>
                </a:cubicBezTo>
                <a:cubicBezTo>
                  <a:pt x="1172524" y="4909417"/>
                  <a:pt x="1138782" y="4909417"/>
                  <a:pt x="1130347" y="4951594"/>
                </a:cubicBezTo>
                <a:cubicBezTo>
                  <a:pt x="1147218" y="4968465"/>
                  <a:pt x="1172524" y="4976901"/>
                  <a:pt x="1189395" y="4993771"/>
                </a:cubicBezTo>
                <a:cubicBezTo>
                  <a:pt x="1189395" y="5010642"/>
                  <a:pt x="1172524" y="5035949"/>
                  <a:pt x="1155653" y="5035949"/>
                </a:cubicBezTo>
                <a:cubicBezTo>
                  <a:pt x="1105041" y="5035949"/>
                  <a:pt x="1079734" y="4968465"/>
                  <a:pt x="1079734" y="4951594"/>
                </a:cubicBezTo>
                <a:cubicBezTo>
                  <a:pt x="1079734" y="4934723"/>
                  <a:pt x="1105041" y="4909417"/>
                  <a:pt x="1105041" y="4892546"/>
                </a:cubicBezTo>
                <a:cubicBezTo>
                  <a:pt x="1105041" y="4867240"/>
                  <a:pt x="1054428" y="4816628"/>
                  <a:pt x="1054428" y="4791321"/>
                </a:cubicBezTo>
                <a:cubicBezTo>
                  <a:pt x="1054428" y="4774450"/>
                  <a:pt x="1105041" y="4681661"/>
                  <a:pt x="1105041" y="4673225"/>
                </a:cubicBezTo>
                <a:cubicBezTo>
                  <a:pt x="1105041" y="4647919"/>
                  <a:pt x="1088170" y="4605742"/>
                  <a:pt x="1088170" y="4588871"/>
                </a:cubicBezTo>
                <a:cubicBezTo>
                  <a:pt x="1088170" y="4555129"/>
                  <a:pt x="1079734" y="4538259"/>
                  <a:pt x="1121911" y="4504517"/>
                </a:cubicBezTo>
                <a:cubicBezTo>
                  <a:pt x="1121911" y="4521388"/>
                  <a:pt x="1130347" y="4546694"/>
                  <a:pt x="1130347" y="4563565"/>
                </a:cubicBezTo>
                <a:close/>
                <a:moveTo>
                  <a:pt x="565173" y="4538259"/>
                </a:moveTo>
                <a:lnTo>
                  <a:pt x="522996" y="4546694"/>
                </a:lnTo>
                <a:cubicBezTo>
                  <a:pt x="522996" y="4521388"/>
                  <a:pt x="531432" y="4504517"/>
                  <a:pt x="548303" y="4487646"/>
                </a:cubicBezTo>
                <a:cubicBezTo>
                  <a:pt x="556738" y="4496081"/>
                  <a:pt x="565173" y="4512952"/>
                  <a:pt x="565173" y="4538259"/>
                </a:cubicBezTo>
                <a:close/>
                <a:moveTo>
                  <a:pt x="6545889" y="4470775"/>
                </a:moveTo>
                <a:cubicBezTo>
                  <a:pt x="6478406" y="4546694"/>
                  <a:pt x="6402487" y="4546694"/>
                  <a:pt x="6402487" y="4631048"/>
                </a:cubicBezTo>
                <a:cubicBezTo>
                  <a:pt x="6402487" y="4656354"/>
                  <a:pt x="6419358" y="4698532"/>
                  <a:pt x="6436229" y="4723838"/>
                </a:cubicBezTo>
                <a:cubicBezTo>
                  <a:pt x="6427793" y="4732273"/>
                  <a:pt x="6427793" y="4740709"/>
                  <a:pt x="6419358" y="4749144"/>
                </a:cubicBezTo>
                <a:cubicBezTo>
                  <a:pt x="6368745" y="4732273"/>
                  <a:pt x="6343439" y="4647919"/>
                  <a:pt x="6343439" y="4622613"/>
                </a:cubicBezTo>
                <a:cubicBezTo>
                  <a:pt x="6343439" y="4529823"/>
                  <a:pt x="6377181" y="4521388"/>
                  <a:pt x="6495277" y="4470775"/>
                </a:cubicBezTo>
                <a:lnTo>
                  <a:pt x="6545889" y="4470775"/>
                </a:lnTo>
                <a:close/>
                <a:moveTo>
                  <a:pt x="598915" y="4563565"/>
                </a:moveTo>
                <a:cubicBezTo>
                  <a:pt x="590480" y="4555129"/>
                  <a:pt x="598915" y="4546694"/>
                  <a:pt x="598915" y="4529823"/>
                </a:cubicBezTo>
                <a:cubicBezTo>
                  <a:pt x="598915" y="4504517"/>
                  <a:pt x="573609" y="4479211"/>
                  <a:pt x="556738" y="4453904"/>
                </a:cubicBezTo>
                <a:cubicBezTo>
                  <a:pt x="582044" y="4462340"/>
                  <a:pt x="590480" y="4487646"/>
                  <a:pt x="607351" y="4512952"/>
                </a:cubicBezTo>
                <a:lnTo>
                  <a:pt x="598915" y="4563565"/>
                </a:lnTo>
                <a:close/>
                <a:moveTo>
                  <a:pt x="6849565" y="4437033"/>
                </a:moveTo>
                <a:lnTo>
                  <a:pt x="6849565" y="4479211"/>
                </a:lnTo>
                <a:cubicBezTo>
                  <a:pt x="6824258" y="4563565"/>
                  <a:pt x="6748340" y="4597307"/>
                  <a:pt x="6714598" y="4597307"/>
                </a:cubicBezTo>
                <a:cubicBezTo>
                  <a:pt x="6697727" y="4597307"/>
                  <a:pt x="6689292" y="4597307"/>
                  <a:pt x="6680856" y="4572000"/>
                </a:cubicBezTo>
                <a:cubicBezTo>
                  <a:pt x="6748340" y="4588871"/>
                  <a:pt x="6815823" y="4496081"/>
                  <a:pt x="6824258" y="4437033"/>
                </a:cubicBezTo>
                <a:lnTo>
                  <a:pt x="6849565" y="4437033"/>
                </a:lnTo>
                <a:close/>
                <a:moveTo>
                  <a:pt x="6950790" y="4428598"/>
                </a:moveTo>
                <a:cubicBezTo>
                  <a:pt x="6950790" y="4546694"/>
                  <a:pt x="6866436" y="4690096"/>
                  <a:pt x="6731469" y="4690096"/>
                </a:cubicBezTo>
                <a:cubicBezTo>
                  <a:pt x="6672421" y="4690096"/>
                  <a:pt x="6554325" y="4631048"/>
                  <a:pt x="6554325" y="4555129"/>
                </a:cubicBezTo>
                <a:cubicBezTo>
                  <a:pt x="6554325" y="4504517"/>
                  <a:pt x="6596502" y="4487646"/>
                  <a:pt x="6613373" y="4487646"/>
                </a:cubicBezTo>
                <a:cubicBezTo>
                  <a:pt x="6647114" y="4487646"/>
                  <a:pt x="6663985" y="4512952"/>
                  <a:pt x="6663985" y="4529823"/>
                </a:cubicBezTo>
                <a:cubicBezTo>
                  <a:pt x="6663985" y="4546694"/>
                  <a:pt x="6638679" y="4563565"/>
                  <a:pt x="6638679" y="4588871"/>
                </a:cubicBezTo>
                <a:cubicBezTo>
                  <a:pt x="6638679" y="4622613"/>
                  <a:pt x="6714598" y="4631048"/>
                  <a:pt x="6714598" y="4631048"/>
                </a:cubicBezTo>
                <a:cubicBezTo>
                  <a:pt x="6790517" y="4631048"/>
                  <a:pt x="6866436" y="4563565"/>
                  <a:pt x="6874871" y="4479211"/>
                </a:cubicBezTo>
                <a:lnTo>
                  <a:pt x="6874871" y="4420163"/>
                </a:lnTo>
                <a:cubicBezTo>
                  <a:pt x="6874871" y="4403292"/>
                  <a:pt x="6917048" y="4377985"/>
                  <a:pt x="6942354" y="4361115"/>
                </a:cubicBezTo>
                <a:cubicBezTo>
                  <a:pt x="6950790" y="4386421"/>
                  <a:pt x="6950790" y="4411727"/>
                  <a:pt x="6950790" y="4428598"/>
                </a:cubicBezTo>
                <a:close/>
                <a:moveTo>
                  <a:pt x="582044" y="4361115"/>
                </a:moveTo>
                <a:cubicBezTo>
                  <a:pt x="674834" y="4403292"/>
                  <a:pt x="700140" y="4462340"/>
                  <a:pt x="700140" y="4529823"/>
                </a:cubicBezTo>
                <a:cubicBezTo>
                  <a:pt x="700140" y="4572000"/>
                  <a:pt x="691705" y="4605742"/>
                  <a:pt x="666399" y="4639484"/>
                </a:cubicBezTo>
                <a:cubicBezTo>
                  <a:pt x="657963" y="4631048"/>
                  <a:pt x="624221" y="4664790"/>
                  <a:pt x="641092" y="4572000"/>
                </a:cubicBezTo>
                <a:lnTo>
                  <a:pt x="641092" y="4529823"/>
                </a:lnTo>
                <a:cubicBezTo>
                  <a:pt x="641092" y="4462340"/>
                  <a:pt x="641092" y="4479211"/>
                  <a:pt x="556738" y="4394856"/>
                </a:cubicBezTo>
                <a:lnTo>
                  <a:pt x="556738" y="4361115"/>
                </a:lnTo>
                <a:lnTo>
                  <a:pt x="582044" y="4361115"/>
                </a:lnTo>
                <a:close/>
                <a:moveTo>
                  <a:pt x="337417" y="4420163"/>
                </a:moveTo>
                <a:cubicBezTo>
                  <a:pt x="354288" y="4437033"/>
                  <a:pt x="396465" y="4437033"/>
                  <a:pt x="413336" y="4445469"/>
                </a:cubicBezTo>
                <a:cubicBezTo>
                  <a:pt x="404900" y="4445469"/>
                  <a:pt x="388030" y="4453904"/>
                  <a:pt x="371159" y="4453904"/>
                </a:cubicBezTo>
                <a:cubicBezTo>
                  <a:pt x="295240" y="4453904"/>
                  <a:pt x="261498" y="4361115"/>
                  <a:pt x="261498" y="4327373"/>
                </a:cubicBezTo>
                <a:cubicBezTo>
                  <a:pt x="261498" y="4302067"/>
                  <a:pt x="261498" y="4318938"/>
                  <a:pt x="269934" y="4310502"/>
                </a:cubicBezTo>
                <a:cubicBezTo>
                  <a:pt x="278369" y="4327373"/>
                  <a:pt x="278369" y="4386421"/>
                  <a:pt x="337417" y="4420163"/>
                </a:cubicBezTo>
                <a:close/>
                <a:moveTo>
                  <a:pt x="6739904" y="4276760"/>
                </a:moveTo>
                <a:cubicBezTo>
                  <a:pt x="6689292" y="4285196"/>
                  <a:pt x="6621808" y="4276760"/>
                  <a:pt x="6571196" y="4302067"/>
                </a:cubicBezTo>
                <a:cubicBezTo>
                  <a:pt x="6529019" y="4318938"/>
                  <a:pt x="6503712" y="4352679"/>
                  <a:pt x="6478406" y="4377985"/>
                </a:cubicBezTo>
                <a:cubicBezTo>
                  <a:pt x="6326568" y="4344244"/>
                  <a:pt x="6191602" y="4470775"/>
                  <a:pt x="6191602" y="4597307"/>
                </a:cubicBezTo>
                <a:cubicBezTo>
                  <a:pt x="6191602" y="4673225"/>
                  <a:pt x="6259085" y="4706967"/>
                  <a:pt x="6267520" y="4757580"/>
                </a:cubicBezTo>
                <a:cubicBezTo>
                  <a:pt x="6275956" y="4791321"/>
                  <a:pt x="6275956" y="4841934"/>
                  <a:pt x="6284391" y="4884111"/>
                </a:cubicBezTo>
                <a:cubicBezTo>
                  <a:pt x="6292827" y="4934723"/>
                  <a:pt x="6360310" y="4985336"/>
                  <a:pt x="6410923" y="5035949"/>
                </a:cubicBezTo>
                <a:cubicBezTo>
                  <a:pt x="6275956" y="5010642"/>
                  <a:pt x="6275956" y="4867240"/>
                  <a:pt x="6250650" y="4782886"/>
                </a:cubicBezTo>
                <a:cubicBezTo>
                  <a:pt x="6233779" y="4732273"/>
                  <a:pt x="6183166" y="4690096"/>
                  <a:pt x="6166295" y="4639484"/>
                </a:cubicBezTo>
                <a:cubicBezTo>
                  <a:pt x="6157860" y="4622613"/>
                  <a:pt x="6166295" y="4605742"/>
                  <a:pt x="6166295" y="4588871"/>
                </a:cubicBezTo>
                <a:cubicBezTo>
                  <a:pt x="6166295" y="4504517"/>
                  <a:pt x="6183166" y="4437033"/>
                  <a:pt x="6309698" y="4377985"/>
                </a:cubicBezTo>
                <a:cubicBezTo>
                  <a:pt x="6343439" y="4361115"/>
                  <a:pt x="6402487" y="4369550"/>
                  <a:pt x="6453100" y="4361115"/>
                </a:cubicBezTo>
                <a:cubicBezTo>
                  <a:pt x="6469971" y="4361115"/>
                  <a:pt x="6486841" y="4327373"/>
                  <a:pt x="6520583" y="4310502"/>
                </a:cubicBezTo>
                <a:cubicBezTo>
                  <a:pt x="6554325" y="4276760"/>
                  <a:pt x="6630244" y="4259890"/>
                  <a:pt x="6647114" y="4259890"/>
                </a:cubicBezTo>
                <a:cubicBezTo>
                  <a:pt x="6672421" y="4259890"/>
                  <a:pt x="6714598" y="4268325"/>
                  <a:pt x="6739904" y="4276760"/>
                </a:cubicBezTo>
                <a:close/>
                <a:moveTo>
                  <a:pt x="371159" y="4487646"/>
                </a:moveTo>
                <a:cubicBezTo>
                  <a:pt x="388030" y="4487646"/>
                  <a:pt x="455513" y="4470775"/>
                  <a:pt x="455513" y="4428598"/>
                </a:cubicBezTo>
                <a:cubicBezTo>
                  <a:pt x="455513" y="4411727"/>
                  <a:pt x="421771" y="4394856"/>
                  <a:pt x="396465" y="4377985"/>
                </a:cubicBezTo>
                <a:cubicBezTo>
                  <a:pt x="404900" y="4318938"/>
                  <a:pt x="438642" y="4327373"/>
                  <a:pt x="463948" y="4327373"/>
                </a:cubicBezTo>
                <a:cubicBezTo>
                  <a:pt x="514561" y="4327373"/>
                  <a:pt x="531432" y="4361115"/>
                  <a:pt x="531432" y="4403292"/>
                </a:cubicBezTo>
                <a:cubicBezTo>
                  <a:pt x="531432" y="4504517"/>
                  <a:pt x="447077" y="4555129"/>
                  <a:pt x="371159" y="4555129"/>
                </a:cubicBezTo>
                <a:cubicBezTo>
                  <a:pt x="278369" y="4555129"/>
                  <a:pt x="194015" y="4496081"/>
                  <a:pt x="160273" y="4369550"/>
                </a:cubicBezTo>
                <a:lnTo>
                  <a:pt x="168708" y="4251454"/>
                </a:lnTo>
                <a:cubicBezTo>
                  <a:pt x="261498" y="4259890"/>
                  <a:pt x="210886" y="4487646"/>
                  <a:pt x="371159" y="4487646"/>
                </a:cubicBezTo>
                <a:close/>
                <a:moveTo>
                  <a:pt x="6815823" y="4217712"/>
                </a:moveTo>
                <a:cubicBezTo>
                  <a:pt x="6807388" y="4234583"/>
                  <a:pt x="6798952" y="4251454"/>
                  <a:pt x="6773646" y="4251454"/>
                </a:cubicBezTo>
                <a:cubicBezTo>
                  <a:pt x="6756775" y="4251454"/>
                  <a:pt x="6689292" y="4226148"/>
                  <a:pt x="6663985" y="4226148"/>
                </a:cubicBezTo>
                <a:cubicBezTo>
                  <a:pt x="6647114" y="4226148"/>
                  <a:pt x="6571196" y="4234583"/>
                  <a:pt x="6537454" y="4259890"/>
                </a:cubicBezTo>
                <a:cubicBezTo>
                  <a:pt x="6512148" y="4268325"/>
                  <a:pt x="6478406" y="4310502"/>
                  <a:pt x="6453100" y="4327373"/>
                </a:cubicBezTo>
                <a:cubicBezTo>
                  <a:pt x="6275956" y="4302067"/>
                  <a:pt x="6132554" y="4428598"/>
                  <a:pt x="6132554" y="4588871"/>
                </a:cubicBezTo>
                <a:cubicBezTo>
                  <a:pt x="6132554" y="4673225"/>
                  <a:pt x="6216908" y="4749144"/>
                  <a:pt x="6225343" y="4808192"/>
                </a:cubicBezTo>
                <a:cubicBezTo>
                  <a:pt x="6233779" y="4833498"/>
                  <a:pt x="6233779" y="4884111"/>
                  <a:pt x="6242214" y="4917853"/>
                </a:cubicBezTo>
                <a:cubicBezTo>
                  <a:pt x="6267520" y="5002207"/>
                  <a:pt x="6368745" y="5044384"/>
                  <a:pt x="6427793" y="5086561"/>
                </a:cubicBezTo>
                <a:lnTo>
                  <a:pt x="6427793" y="5120303"/>
                </a:lnTo>
                <a:cubicBezTo>
                  <a:pt x="6419358" y="5128738"/>
                  <a:pt x="6419358" y="5128738"/>
                  <a:pt x="6394052" y="5128738"/>
                </a:cubicBezTo>
                <a:cubicBezTo>
                  <a:pt x="6343439" y="5128738"/>
                  <a:pt x="6242214" y="5044384"/>
                  <a:pt x="6216908" y="4993771"/>
                </a:cubicBezTo>
                <a:cubicBezTo>
                  <a:pt x="6191602" y="4934723"/>
                  <a:pt x="6183166" y="4858805"/>
                  <a:pt x="6157860" y="4808192"/>
                </a:cubicBezTo>
                <a:cubicBezTo>
                  <a:pt x="6124118" y="4740709"/>
                  <a:pt x="6081941" y="4656354"/>
                  <a:pt x="6081941" y="4588871"/>
                </a:cubicBezTo>
                <a:cubicBezTo>
                  <a:pt x="6081941" y="4521388"/>
                  <a:pt x="6132554" y="4352679"/>
                  <a:pt x="6242214" y="4310502"/>
                </a:cubicBezTo>
                <a:cubicBezTo>
                  <a:pt x="6309698" y="4276760"/>
                  <a:pt x="6377181" y="4293631"/>
                  <a:pt x="6444664" y="4268325"/>
                </a:cubicBezTo>
                <a:cubicBezTo>
                  <a:pt x="6554325" y="4226148"/>
                  <a:pt x="6596502" y="4183971"/>
                  <a:pt x="6697727" y="4183971"/>
                </a:cubicBezTo>
                <a:cubicBezTo>
                  <a:pt x="6723033" y="4183971"/>
                  <a:pt x="6773646" y="4175535"/>
                  <a:pt x="6815823" y="4217712"/>
                </a:cubicBezTo>
                <a:close/>
                <a:moveTo>
                  <a:pt x="615786" y="4226148"/>
                </a:moveTo>
                <a:cubicBezTo>
                  <a:pt x="792930" y="4200842"/>
                  <a:pt x="902590" y="4335808"/>
                  <a:pt x="902590" y="4470775"/>
                </a:cubicBezTo>
                <a:cubicBezTo>
                  <a:pt x="902590" y="4496081"/>
                  <a:pt x="885720" y="4563565"/>
                  <a:pt x="860413" y="4605742"/>
                </a:cubicBezTo>
                <a:cubicBezTo>
                  <a:pt x="851978" y="4631048"/>
                  <a:pt x="809801" y="4647919"/>
                  <a:pt x="792930" y="4690096"/>
                </a:cubicBezTo>
                <a:cubicBezTo>
                  <a:pt x="776059" y="4715402"/>
                  <a:pt x="792930" y="4757580"/>
                  <a:pt x="784494" y="4791321"/>
                </a:cubicBezTo>
                <a:cubicBezTo>
                  <a:pt x="784494" y="4816628"/>
                  <a:pt x="725447" y="4926288"/>
                  <a:pt x="666399" y="4926288"/>
                </a:cubicBezTo>
                <a:cubicBezTo>
                  <a:pt x="691705" y="4900982"/>
                  <a:pt x="725447" y="4884111"/>
                  <a:pt x="750753" y="4850369"/>
                </a:cubicBezTo>
                <a:cubicBezTo>
                  <a:pt x="776059" y="4816628"/>
                  <a:pt x="784494" y="4766015"/>
                  <a:pt x="784494" y="4749144"/>
                </a:cubicBezTo>
                <a:cubicBezTo>
                  <a:pt x="784494" y="4723838"/>
                  <a:pt x="767624" y="4698532"/>
                  <a:pt x="767624" y="4681661"/>
                </a:cubicBezTo>
                <a:cubicBezTo>
                  <a:pt x="767624" y="4656354"/>
                  <a:pt x="885720" y="4563565"/>
                  <a:pt x="885720" y="4470775"/>
                </a:cubicBezTo>
                <a:cubicBezTo>
                  <a:pt x="885720" y="4335808"/>
                  <a:pt x="784494" y="4243019"/>
                  <a:pt x="615786" y="4251454"/>
                </a:cubicBezTo>
                <a:cubicBezTo>
                  <a:pt x="565173" y="4167100"/>
                  <a:pt x="506125" y="4150229"/>
                  <a:pt x="430207" y="4150229"/>
                </a:cubicBezTo>
                <a:lnTo>
                  <a:pt x="404900" y="4150229"/>
                </a:lnTo>
                <a:cubicBezTo>
                  <a:pt x="413336" y="4141793"/>
                  <a:pt x="430207" y="4133358"/>
                  <a:pt x="455513" y="4133358"/>
                </a:cubicBezTo>
                <a:cubicBezTo>
                  <a:pt x="539867" y="4133358"/>
                  <a:pt x="548303" y="4158664"/>
                  <a:pt x="615786" y="4226148"/>
                </a:cubicBezTo>
                <a:close/>
                <a:moveTo>
                  <a:pt x="6596502" y="4158664"/>
                </a:moveTo>
                <a:cubicBezTo>
                  <a:pt x="6596502" y="4167100"/>
                  <a:pt x="6588067" y="4167100"/>
                  <a:pt x="6579631" y="4167100"/>
                </a:cubicBezTo>
                <a:cubicBezTo>
                  <a:pt x="6579631" y="4133358"/>
                  <a:pt x="6604937" y="4049004"/>
                  <a:pt x="6680856" y="4049004"/>
                </a:cubicBezTo>
                <a:cubicBezTo>
                  <a:pt x="6663985" y="4057439"/>
                  <a:pt x="6613373" y="4124923"/>
                  <a:pt x="6596502" y="4158664"/>
                </a:cubicBezTo>
                <a:close/>
                <a:moveTo>
                  <a:pt x="615786" y="4065875"/>
                </a:moveTo>
                <a:cubicBezTo>
                  <a:pt x="632657" y="4082746"/>
                  <a:pt x="649528" y="4116487"/>
                  <a:pt x="683269" y="4124923"/>
                </a:cubicBezTo>
                <a:cubicBezTo>
                  <a:pt x="742317" y="4141793"/>
                  <a:pt x="809801" y="4141793"/>
                  <a:pt x="885720" y="4200842"/>
                </a:cubicBezTo>
                <a:cubicBezTo>
                  <a:pt x="953203" y="4251454"/>
                  <a:pt x="1012251" y="4394856"/>
                  <a:pt x="1012251" y="4462340"/>
                </a:cubicBezTo>
                <a:cubicBezTo>
                  <a:pt x="1012251" y="4496081"/>
                  <a:pt x="961638" y="4647919"/>
                  <a:pt x="953203" y="4656354"/>
                </a:cubicBezTo>
                <a:cubicBezTo>
                  <a:pt x="936332" y="4690096"/>
                  <a:pt x="885720" y="4723838"/>
                  <a:pt x="877284" y="4766015"/>
                </a:cubicBezTo>
                <a:cubicBezTo>
                  <a:pt x="860413" y="4791321"/>
                  <a:pt x="877284" y="4841934"/>
                  <a:pt x="860413" y="4875676"/>
                </a:cubicBezTo>
                <a:cubicBezTo>
                  <a:pt x="851978" y="4892546"/>
                  <a:pt x="742317" y="5035949"/>
                  <a:pt x="691705" y="5035949"/>
                </a:cubicBezTo>
                <a:lnTo>
                  <a:pt x="641092" y="5035949"/>
                </a:lnTo>
                <a:cubicBezTo>
                  <a:pt x="641092" y="5027513"/>
                  <a:pt x="632657" y="5027513"/>
                  <a:pt x="632657" y="5010642"/>
                </a:cubicBezTo>
                <a:cubicBezTo>
                  <a:pt x="632657" y="4985336"/>
                  <a:pt x="632657" y="4976901"/>
                  <a:pt x="649528" y="4968465"/>
                </a:cubicBezTo>
                <a:cubicBezTo>
                  <a:pt x="657963" y="4951594"/>
                  <a:pt x="691705" y="4951594"/>
                  <a:pt x="717011" y="4934723"/>
                </a:cubicBezTo>
                <a:cubicBezTo>
                  <a:pt x="750753" y="4909417"/>
                  <a:pt x="818236" y="4841934"/>
                  <a:pt x="826672" y="4799757"/>
                </a:cubicBezTo>
                <a:lnTo>
                  <a:pt x="826672" y="4749144"/>
                </a:lnTo>
                <a:lnTo>
                  <a:pt x="826672" y="4706967"/>
                </a:lnTo>
                <a:cubicBezTo>
                  <a:pt x="885720" y="4656354"/>
                  <a:pt x="927897" y="4563565"/>
                  <a:pt x="936332" y="4521388"/>
                </a:cubicBezTo>
                <a:lnTo>
                  <a:pt x="936332" y="4470775"/>
                </a:lnTo>
                <a:cubicBezTo>
                  <a:pt x="936332" y="4310502"/>
                  <a:pt x="835107" y="4226148"/>
                  <a:pt x="649528" y="4192406"/>
                </a:cubicBezTo>
                <a:cubicBezTo>
                  <a:pt x="615786" y="4192406"/>
                  <a:pt x="598915" y="4150229"/>
                  <a:pt x="573609" y="4133358"/>
                </a:cubicBezTo>
                <a:cubicBezTo>
                  <a:pt x="539867" y="4108052"/>
                  <a:pt x="480819" y="4091181"/>
                  <a:pt x="455513" y="4091181"/>
                </a:cubicBezTo>
                <a:cubicBezTo>
                  <a:pt x="438642" y="4091181"/>
                  <a:pt x="362723" y="4124923"/>
                  <a:pt x="337417" y="4124923"/>
                </a:cubicBezTo>
                <a:cubicBezTo>
                  <a:pt x="320546" y="4124923"/>
                  <a:pt x="295240" y="4099616"/>
                  <a:pt x="278369" y="4082746"/>
                </a:cubicBezTo>
                <a:cubicBezTo>
                  <a:pt x="328982" y="4032133"/>
                  <a:pt x="396465" y="4023698"/>
                  <a:pt x="455513" y="4023698"/>
                </a:cubicBezTo>
                <a:cubicBezTo>
                  <a:pt x="472384" y="4023698"/>
                  <a:pt x="565173" y="4032133"/>
                  <a:pt x="615786" y="4065875"/>
                </a:cubicBezTo>
                <a:close/>
                <a:moveTo>
                  <a:pt x="6824258" y="4032133"/>
                </a:moveTo>
                <a:cubicBezTo>
                  <a:pt x="6824258" y="4065875"/>
                  <a:pt x="6798952" y="4108052"/>
                  <a:pt x="6756775" y="4108052"/>
                </a:cubicBezTo>
                <a:cubicBezTo>
                  <a:pt x="6731469" y="4108052"/>
                  <a:pt x="6706162" y="4074310"/>
                  <a:pt x="6706162" y="4057439"/>
                </a:cubicBezTo>
                <a:cubicBezTo>
                  <a:pt x="6706162" y="4032133"/>
                  <a:pt x="6723033" y="4049004"/>
                  <a:pt x="6723033" y="4032133"/>
                </a:cubicBezTo>
                <a:cubicBezTo>
                  <a:pt x="6723033" y="4006827"/>
                  <a:pt x="6697727" y="4006827"/>
                  <a:pt x="6680856" y="4006827"/>
                </a:cubicBezTo>
                <a:cubicBezTo>
                  <a:pt x="6537454" y="4006827"/>
                  <a:pt x="6579631" y="4234583"/>
                  <a:pt x="6478406" y="4209277"/>
                </a:cubicBezTo>
                <a:lnTo>
                  <a:pt x="6478406" y="4158664"/>
                </a:lnTo>
                <a:cubicBezTo>
                  <a:pt x="6537454" y="4006827"/>
                  <a:pt x="6579631" y="3947779"/>
                  <a:pt x="6697727" y="3947779"/>
                </a:cubicBezTo>
                <a:cubicBezTo>
                  <a:pt x="6748340" y="3947779"/>
                  <a:pt x="6824258" y="3964650"/>
                  <a:pt x="6824258" y="4032133"/>
                </a:cubicBezTo>
                <a:close/>
                <a:moveTo>
                  <a:pt x="514561" y="3998391"/>
                </a:moveTo>
                <a:cubicBezTo>
                  <a:pt x="497690" y="3981520"/>
                  <a:pt x="472384" y="3947779"/>
                  <a:pt x="455513" y="3930908"/>
                </a:cubicBezTo>
                <a:cubicBezTo>
                  <a:pt x="472384" y="3939343"/>
                  <a:pt x="506125" y="3964650"/>
                  <a:pt x="514561" y="3998391"/>
                </a:cubicBezTo>
                <a:close/>
                <a:moveTo>
                  <a:pt x="894155" y="3905602"/>
                </a:moveTo>
                <a:cubicBezTo>
                  <a:pt x="961638" y="3973085"/>
                  <a:pt x="919461" y="3973085"/>
                  <a:pt x="919461" y="4032133"/>
                </a:cubicBezTo>
                <a:cubicBezTo>
                  <a:pt x="919461" y="4049004"/>
                  <a:pt x="961638" y="4116487"/>
                  <a:pt x="970074" y="4158664"/>
                </a:cubicBezTo>
                <a:cubicBezTo>
                  <a:pt x="919461" y="4124923"/>
                  <a:pt x="868849" y="4082746"/>
                  <a:pt x="835107" y="4049004"/>
                </a:cubicBezTo>
                <a:cubicBezTo>
                  <a:pt x="843542" y="4023698"/>
                  <a:pt x="860413" y="4006827"/>
                  <a:pt x="885720" y="3981520"/>
                </a:cubicBezTo>
                <a:cubicBezTo>
                  <a:pt x="877284" y="3964650"/>
                  <a:pt x="851978" y="3956214"/>
                  <a:pt x="851978" y="3930908"/>
                </a:cubicBezTo>
                <a:cubicBezTo>
                  <a:pt x="851978" y="3914037"/>
                  <a:pt x="860413" y="3914037"/>
                  <a:pt x="860413" y="3905602"/>
                </a:cubicBezTo>
                <a:lnTo>
                  <a:pt x="894155" y="3905602"/>
                </a:lnTo>
                <a:close/>
                <a:moveTo>
                  <a:pt x="573609" y="3880295"/>
                </a:moveTo>
                <a:cubicBezTo>
                  <a:pt x="582044" y="3905602"/>
                  <a:pt x="624221" y="3939343"/>
                  <a:pt x="624221" y="3964650"/>
                </a:cubicBezTo>
                <a:lnTo>
                  <a:pt x="624221" y="4032133"/>
                </a:lnTo>
                <a:cubicBezTo>
                  <a:pt x="522996" y="4023698"/>
                  <a:pt x="548303" y="3888731"/>
                  <a:pt x="438642" y="3888731"/>
                </a:cubicBezTo>
                <a:cubicBezTo>
                  <a:pt x="379594" y="3888731"/>
                  <a:pt x="447077" y="3964650"/>
                  <a:pt x="354288" y="3964650"/>
                </a:cubicBezTo>
                <a:cubicBezTo>
                  <a:pt x="303675" y="3964650"/>
                  <a:pt x="312111" y="3930908"/>
                  <a:pt x="312111" y="3914037"/>
                </a:cubicBezTo>
                <a:cubicBezTo>
                  <a:pt x="312111" y="3838118"/>
                  <a:pt x="379594" y="3812812"/>
                  <a:pt x="438642" y="3812812"/>
                </a:cubicBezTo>
                <a:cubicBezTo>
                  <a:pt x="455513" y="3812812"/>
                  <a:pt x="556738" y="3838118"/>
                  <a:pt x="573609" y="3880295"/>
                </a:cubicBezTo>
                <a:close/>
                <a:moveTo>
                  <a:pt x="6419358" y="3762199"/>
                </a:moveTo>
                <a:cubicBezTo>
                  <a:pt x="6419358" y="3762199"/>
                  <a:pt x="6335004" y="3846554"/>
                  <a:pt x="6335004" y="3880295"/>
                </a:cubicBezTo>
                <a:cubicBezTo>
                  <a:pt x="6335004" y="3922472"/>
                  <a:pt x="6394052" y="3964650"/>
                  <a:pt x="6410923" y="3964650"/>
                </a:cubicBezTo>
                <a:cubicBezTo>
                  <a:pt x="6436229" y="3964650"/>
                  <a:pt x="6453100" y="3947779"/>
                  <a:pt x="6453100" y="3930908"/>
                </a:cubicBezTo>
                <a:cubicBezTo>
                  <a:pt x="6453100" y="3905602"/>
                  <a:pt x="6436229" y="3905602"/>
                  <a:pt x="6436229" y="3880295"/>
                </a:cubicBezTo>
                <a:cubicBezTo>
                  <a:pt x="6444664" y="3880295"/>
                  <a:pt x="6444664" y="3871860"/>
                  <a:pt x="6469971" y="3871860"/>
                </a:cubicBezTo>
                <a:cubicBezTo>
                  <a:pt x="6503712" y="3871860"/>
                  <a:pt x="6520583" y="3914037"/>
                  <a:pt x="6520583" y="3930908"/>
                </a:cubicBezTo>
                <a:cubicBezTo>
                  <a:pt x="6520583" y="3989956"/>
                  <a:pt x="6444664" y="3998391"/>
                  <a:pt x="6419358" y="4040568"/>
                </a:cubicBezTo>
                <a:cubicBezTo>
                  <a:pt x="6427793" y="4049004"/>
                  <a:pt x="6427793" y="4040568"/>
                  <a:pt x="6427793" y="4057439"/>
                </a:cubicBezTo>
                <a:cubicBezTo>
                  <a:pt x="6427793" y="4082746"/>
                  <a:pt x="6402487" y="4133358"/>
                  <a:pt x="6377181" y="4150229"/>
                </a:cubicBezTo>
                <a:cubicBezTo>
                  <a:pt x="6343439" y="4175535"/>
                  <a:pt x="6292827" y="4167100"/>
                  <a:pt x="6259085" y="4183971"/>
                </a:cubicBezTo>
                <a:cubicBezTo>
                  <a:pt x="6216908" y="4200842"/>
                  <a:pt x="6233779" y="4234583"/>
                  <a:pt x="6166295" y="4268325"/>
                </a:cubicBezTo>
                <a:cubicBezTo>
                  <a:pt x="6157860" y="4276760"/>
                  <a:pt x="6149424" y="4276760"/>
                  <a:pt x="6140989" y="4285196"/>
                </a:cubicBezTo>
                <a:cubicBezTo>
                  <a:pt x="6166295" y="4226148"/>
                  <a:pt x="6208472" y="4200842"/>
                  <a:pt x="6208472" y="4141793"/>
                </a:cubicBezTo>
                <a:cubicBezTo>
                  <a:pt x="6208472" y="4116487"/>
                  <a:pt x="6191602" y="4074310"/>
                  <a:pt x="6191602" y="4057439"/>
                </a:cubicBezTo>
                <a:cubicBezTo>
                  <a:pt x="6191602" y="4023698"/>
                  <a:pt x="6216908" y="3998391"/>
                  <a:pt x="6242214" y="3998391"/>
                </a:cubicBezTo>
                <a:cubicBezTo>
                  <a:pt x="6259085" y="3998391"/>
                  <a:pt x="6275956" y="4015262"/>
                  <a:pt x="6275956" y="4040568"/>
                </a:cubicBezTo>
                <a:cubicBezTo>
                  <a:pt x="6275956" y="4057439"/>
                  <a:pt x="6242214" y="4065875"/>
                  <a:pt x="6242214" y="4082746"/>
                </a:cubicBezTo>
                <a:cubicBezTo>
                  <a:pt x="6242214" y="4116487"/>
                  <a:pt x="6284391" y="4133358"/>
                  <a:pt x="6301262" y="4133358"/>
                </a:cubicBezTo>
                <a:cubicBezTo>
                  <a:pt x="6351875" y="4133358"/>
                  <a:pt x="6377181" y="4065875"/>
                  <a:pt x="6377181" y="4049004"/>
                </a:cubicBezTo>
                <a:cubicBezTo>
                  <a:pt x="6377181" y="4032133"/>
                  <a:pt x="6309698" y="3939343"/>
                  <a:pt x="6284391" y="3880295"/>
                </a:cubicBezTo>
                <a:cubicBezTo>
                  <a:pt x="6259085" y="3846554"/>
                  <a:pt x="6216908" y="3821247"/>
                  <a:pt x="6216908" y="3795941"/>
                </a:cubicBezTo>
                <a:cubicBezTo>
                  <a:pt x="6216908" y="3770635"/>
                  <a:pt x="6225343" y="3762199"/>
                  <a:pt x="6242214" y="3745329"/>
                </a:cubicBezTo>
                <a:cubicBezTo>
                  <a:pt x="6250650" y="3753764"/>
                  <a:pt x="6259085" y="3753764"/>
                  <a:pt x="6275956" y="3753764"/>
                </a:cubicBezTo>
                <a:lnTo>
                  <a:pt x="6275956" y="3804377"/>
                </a:lnTo>
                <a:lnTo>
                  <a:pt x="6292827" y="3821247"/>
                </a:lnTo>
                <a:cubicBezTo>
                  <a:pt x="6326568" y="3795941"/>
                  <a:pt x="6368745" y="3762199"/>
                  <a:pt x="6402487" y="3736893"/>
                </a:cubicBezTo>
                <a:cubicBezTo>
                  <a:pt x="6410923" y="3745329"/>
                  <a:pt x="6419358" y="3736893"/>
                  <a:pt x="6419358" y="3762199"/>
                </a:cubicBezTo>
                <a:close/>
                <a:moveTo>
                  <a:pt x="6917048" y="3829683"/>
                </a:moveTo>
                <a:cubicBezTo>
                  <a:pt x="6917048" y="3846554"/>
                  <a:pt x="6900177" y="3897166"/>
                  <a:pt x="6874871" y="3922472"/>
                </a:cubicBezTo>
                <a:lnTo>
                  <a:pt x="6849565" y="3922472"/>
                </a:lnTo>
                <a:cubicBezTo>
                  <a:pt x="6841129" y="3914037"/>
                  <a:pt x="6832694" y="3914037"/>
                  <a:pt x="6832694" y="3897166"/>
                </a:cubicBezTo>
                <a:cubicBezTo>
                  <a:pt x="6832694" y="3854989"/>
                  <a:pt x="6874871" y="3863424"/>
                  <a:pt x="6874871" y="3829683"/>
                </a:cubicBezTo>
                <a:cubicBezTo>
                  <a:pt x="6874871" y="3804377"/>
                  <a:pt x="6849565" y="3762199"/>
                  <a:pt x="6841129" y="3728458"/>
                </a:cubicBezTo>
                <a:cubicBezTo>
                  <a:pt x="6900177" y="3745329"/>
                  <a:pt x="6917048" y="3779070"/>
                  <a:pt x="6917048" y="3829683"/>
                </a:cubicBezTo>
                <a:close/>
                <a:moveTo>
                  <a:pt x="6815823" y="3745329"/>
                </a:moveTo>
                <a:lnTo>
                  <a:pt x="6815823" y="3779070"/>
                </a:lnTo>
                <a:cubicBezTo>
                  <a:pt x="6798952" y="3779070"/>
                  <a:pt x="6782081" y="3770635"/>
                  <a:pt x="6765210" y="3762199"/>
                </a:cubicBezTo>
                <a:lnTo>
                  <a:pt x="6773646" y="3703151"/>
                </a:lnTo>
                <a:cubicBezTo>
                  <a:pt x="6790517" y="3711587"/>
                  <a:pt x="6815823" y="3720022"/>
                  <a:pt x="6815823" y="3745329"/>
                </a:cubicBezTo>
                <a:close/>
                <a:moveTo>
                  <a:pt x="6512148" y="3660974"/>
                </a:moveTo>
                <a:lnTo>
                  <a:pt x="6512148" y="3720022"/>
                </a:lnTo>
                <a:cubicBezTo>
                  <a:pt x="6503712" y="3736893"/>
                  <a:pt x="6478406" y="3753764"/>
                  <a:pt x="6444664" y="3762199"/>
                </a:cubicBezTo>
                <a:lnTo>
                  <a:pt x="6444664" y="3660974"/>
                </a:lnTo>
                <a:lnTo>
                  <a:pt x="6512148" y="3660974"/>
                </a:lnTo>
                <a:close/>
                <a:moveTo>
                  <a:pt x="295240" y="3652539"/>
                </a:moveTo>
                <a:cubicBezTo>
                  <a:pt x="295240" y="3669410"/>
                  <a:pt x="253063" y="3694716"/>
                  <a:pt x="253063" y="3720022"/>
                </a:cubicBezTo>
                <a:cubicBezTo>
                  <a:pt x="253063" y="3736893"/>
                  <a:pt x="295240" y="3753764"/>
                  <a:pt x="295240" y="3779070"/>
                </a:cubicBezTo>
                <a:cubicBezTo>
                  <a:pt x="295240" y="3804377"/>
                  <a:pt x="269934" y="3821247"/>
                  <a:pt x="253063" y="3821247"/>
                </a:cubicBezTo>
                <a:cubicBezTo>
                  <a:pt x="185579" y="3821247"/>
                  <a:pt x="202450" y="3736893"/>
                  <a:pt x="202450" y="3728458"/>
                </a:cubicBezTo>
                <a:cubicBezTo>
                  <a:pt x="202450" y="3660974"/>
                  <a:pt x="194015" y="3660974"/>
                  <a:pt x="286804" y="3635668"/>
                </a:cubicBezTo>
                <a:cubicBezTo>
                  <a:pt x="286804" y="3635668"/>
                  <a:pt x="295240" y="3627233"/>
                  <a:pt x="295240" y="3652539"/>
                </a:cubicBezTo>
                <a:close/>
                <a:moveTo>
                  <a:pt x="851978" y="3728458"/>
                </a:moveTo>
                <a:cubicBezTo>
                  <a:pt x="860413" y="3720022"/>
                  <a:pt x="877284" y="3711587"/>
                  <a:pt x="885720" y="3703151"/>
                </a:cubicBezTo>
                <a:lnTo>
                  <a:pt x="860413" y="3677845"/>
                </a:lnTo>
                <a:lnTo>
                  <a:pt x="860413" y="3652539"/>
                </a:lnTo>
                <a:cubicBezTo>
                  <a:pt x="868849" y="3652539"/>
                  <a:pt x="860413" y="3644103"/>
                  <a:pt x="885720" y="3644103"/>
                </a:cubicBezTo>
                <a:cubicBezTo>
                  <a:pt x="911026" y="3644103"/>
                  <a:pt x="927897" y="3686281"/>
                  <a:pt x="927897" y="3703151"/>
                </a:cubicBezTo>
                <a:cubicBezTo>
                  <a:pt x="927897" y="3762199"/>
                  <a:pt x="868849" y="3753764"/>
                  <a:pt x="843542" y="3779070"/>
                </a:cubicBezTo>
                <a:cubicBezTo>
                  <a:pt x="851978" y="3854989"/>
                  <a:pt x="759188" y="3897166"/>
                  <a:pt x="759188" y="3947779"/>
                </a:cubicBezTo>
                <a:cubicBezTo>
                  <a:pt x="759188" y="3964650"/>
                  <a:pt x="767624" y="3998391"/>
                  <a:pt x="809801" y="4015262"/>
                </a:cubicBezTo>
                <a:cubicBezTo>
                  <a:pt x="809801" y="4023698"/>
                  <a:pt x="801365" y="4040568"/>
                  <a:pt x="792930" y="4049004"/>
                </a:cubicBezTo>
                <a:cubicBezTo>
                  <a:pt x="717011" y="4023698"/>
                  <a:pt x="725447" y="3939343"/>
                  <a:pt x="708576" y="3914037"/>
                </a:cubicBezTo>
                <a:cubicBezTo>
                  <a:pt x="691705" y="3897166"/>
                  <a:pt x="657963" y="3880295"/>
                  <a:pt x="632657" y="3846554"/>
                </a:cubicBezTo>
                <a:lnTo>
                  <a:pt x="632657" y="3804377"/>
                </a:lnTo>
                <a:cubicBezTo>
                  <a:pt x="641092" y="3804377"/>
                  <a:pt x="649528" y="3795941"/>
                  <a:pt x="674834" y="3795941"/>
                </a:cubicBezTo>
                <a:cubicBezTo>
                  <a:pt x="683269" y="3821247"/>
                  <a:pt x="683269" y="3821247"/>
                  <a:pt x="683269" y="3838118"/>
                </a:cubicBezTo>
                <a:cubicBezTo>
                  <a:pt x="683269" y="3854989"/>
                  <a:pt x="700140" y="3863424"/>
                  <a:pt x="717011" y="3863424"/>
                </a:cubicBezTo>
                <a:cubicBezTo>
                  <a:pt x="784494" y="3863424"/>
                  <a:pt x="792930" y="3804377"/>
                  <a:pt x="792930" y="3770635"/>
                </a:cubicBezTo>
                <a:cubicBezTo>
                  <a:pt x="792930" y="3686281"/>
                  <a:pt x="717011" y="3677845"/>
                  <a:pt x="717011" y="3652539"/>
                </a:cubicBezTo>
                <a:cubicBezTo>
                  <a:pt x="717011" y="3627233"/>
                  <a:pt x="725447" y="3627233"/>
                  <a:pt x="725447" y="3627233"/>
                </a:cubicBezTo>
                <a:cubicBezTo>
                  <a:pt x="759188" y="3618797"/>
                  <a:pt x="809801" y="3694716"/>
                  <a:pt x="851978" y="3728458"/>
                </a:cubicBezTo>
                <a:close/>
                <a:moveTo>
                  <a:pt x="388030" y="3669410"/>
                </a:moveTo>
                <a:cubicBezTo>
                  <a:pt x="371159" y="3677845"/>
                  <a:pt x="345852" y="3694716"/>
                  <a:pt x="328982" y="3694716"/>
                </a:cubicBezTo>
                <a:lnTo>
                  <a:pt x="328982" y="3627233"/>
                </a:lnTo>
                <a:cubicBezTo>
                  <a:pt x="345852" y="3610362"/>
                  <a:pt x="362723" y="3601926"/>
                  <a:pt x="388030" y="3593491"/>
                </a:cubicBezTo>
                <a:lnTo>
                  <a:pt x="388030" y="3669410"/>
                </a:lnTo>
                <a:close/>
                <a:moveTo>
                  <a:pt x="6663985" y="3610362"/>
                </a:moveTo>
                <a:cubicBezTo>
                  <a:pt x="6638679" y="3627233"/>
                  <a:pt x="6588067" y="3660974"/>
                  <a:pt x="6588067" y="3686281"/>
                </a:cubicBezTo>
                <a:cubicBezTo>
                  <a:pt x="6588067" y="3703151"/>
                  <a:pt x="6613373" y="3728458"/>
                  <a:pt x="6638679" y="3753764"/>
                </a:cubicBezTo>
                <a:lnTo>
                  <a:pt x="6663985" y="3753764"/>
                </a:lnTo>
                <a:lnTo>
                  <a:pt x="6680856" y="3736893"/>
                </a:lnTo>
                <a:cubicBezTo>
                  <a:pt x="6663985" y="3720022"/>
                  <a:pt x="6630244" y="3711587"/>
                  <a:pt x="6630244" y="3686281"/>
                </a:cubicBezTo>
                <a:cubicBezTo>
                  <a:pt x="6630244" y="3669410"/>
                  <a:pt x="6647114" y="3652539"/>
                  <a:pt x="6672421" y="3652539"/>
                </a:cubicBezTo>
                <a:cubicBezTo>
                  <a:pt x="6714598" y="3652539"/>
                  <a:pt x="6731469" y="3711587"/>
                  <a:pt x="6731469" y="3720022"/>
                </a:cubicBezTo>
                <a:cubicBezTo>
                  <a:pt x="6731469" y="3770635"/>
                  <a:pt x="6697727" y="3745329"/>
                  <a:pt x="6663985" y="3804377"/>
                </a:cubicBezTo>
                <a:cubicBezTo>
                  <a:pt x="6647114" y="3821247"/>
                  <a:pt x="6647114" y="3854989"/>
                  <a:pt x="6630244" y="3871860"/>
                </a:cubicBezTo>
                <a:cubicBezTo>
                  <a:pt x="6621808" y="3880295"/>
                  <a:pt x="6604937" y="3888731"/>
                  <a:pt x="6588067" y="3888731"/>
                </a:cubicBezTo>
                <a:cubicBezTo>
                  <a:pt x="6579631" y="3838118"/>
                  <a:pt x="6545889" y="3736893"/>
                  <a:pt x="6545889" y="3720022"/>
                </a:cubicBezTo>
                <a:cubicBezTo>
                  <a:pt x="6545889" y="3644103"/>
                  <a:pt x="6571196" y="3677845"/>
                  <a:pt x="6647114" y="3576620"/>
                </a:cubicBezTo>
                <a:cubicBezTo>
                  <a:pt x="6655550" y="3585055"/>
                  <a:pt x="6655550" y="3601926"/>
                  <a:pt x="6663985" y="3610362"/>
                </a:cubicBezTo>
                <a:close/>
                <a:moveTo>
                  <a:pt x="700140" y="3568185"/>
                </a:moveTo>
                <a:cubicBezTo>
                  <a:pt x="691705" y="3601926"/>
                  <a:pt x="691705" y="3627233"/>
                  <a:pt x="683269" y="3652539"/>
                </a:cubicBezTo>
                <a:cubicBezTo>
                  <a:pt x="674834" y="3652539"/>
                  <a:pt x="657963" y="3644103"/>
                  <a:pt x="641092" y="3627233"/>
                </a:cubicBezTo>
                <a:lnTo>
                  <a:pt x="649528" y="3568185"/>
                </a:lnTo>
                <a:lnTo>
                  <a:pt x="700140" y="3568185"/>
                </a:lnTo>
                <a:close/>
                <a:moveTo>
                  <a:pt x="6883306" y="3542878"/>
                </a:moveTo>
                <a:cubicBezTo>
                  <a:pt x="6900177" y="3576620"/>
                  <a:pt x="6866436" y="3627233"/>
                  <a:pt x="6933919" y="3652539"/>
                </a:cubicBezTo>
                <a:lnTo>
                  <a:pt x="6933919" y="3711587"/>
                </a:lnTo>
                <a:cubicBezTo>
                  <a:pt x="6933919" y="3711587"/>
                  <a:pt x="6933919" y="3720022"/>
                  <a:pt x="6917048" y="3720022"/>
                </a:cubicBezTo>
                <a:cubicBezTo>
                  <a:pt x="6891742" y="3720022"/>
                  <a:pt x="6782081" y="3677845"/>
                  <a:pt x="6731469" y="3635668"/>
                </a:cubicBezTo>
                <a:cubicBezTo>
                  <a:pt x="6714598" y="3627233"/>
                  <a:pt x="6697727" y="3601926"/>
                  <a:pt x="6680856" y="3576620"/>
                </a:cubicBezTo>
                <a:lnTo>
                  <a:pt x="6680856" y="3542878"/>
                </a:lnTo>
                <a:cubicBezTo>
                  <a:pt x="6706162" y="3559749"/>
                  <a:pt x="6739904" y="3568185"/>
                  <a:pt x="6765210" y="3568185"/>
                </a:cubicBezTo>
                <a:cubicBezTo>
                  <a:pt x="6782081" y="3585055"/>
                  <a:pt x="6798952" y="3652539"/>
                  <a:pt x="6841129" y="3652539"/>
                </a:cubicBezTo>
                <a:lnTo>
                  <a:pt x="6858000" y="3635668"/>
                </a:lnTo>
                <a:cubicBezTo>
                  <a:pt x="6824258" y="3601926"/>
                  <a:pt x="6815823" y="3601926"/>
                  <a:pt x="6815823" y="3576620"/>
                </a:cubicBezTo>
                <a:cubicBezTo>
                  <a:pt x="6815823" y="3542878"/>
                  <a:pt x="6841129" y="3534443"/>
                  <a:pt x="6866436" y="3534443"/>
                </a:cubicBezTo>
                <a:cubicBezTo>
                  <a:pt x="6883306" y="3534443"/>
                  <a:pt x="6883306" y="3534443"/>
                  <a:pt x="6883306" y="3542878"/>
                </a:cubicBezTo>
                <a:close/>
                <a:moveTo>
                  <a:pt x="598915" y="3559749"/>
                </a:moveTo>
                <a:cubicBezTo>
                  <a:pt x="607351" y="3568185"/>
                  <a:pt x="607351" y="3568185"/>
                  <a:pt x="607351" y="3585055"/>
                </a:cubicBezTo>
                <a:cubicBezTo>
                  <a:pt x="607351" y="3610362"/>
                  <a:pt x="556738" y="3703151"/>
                  <a:pt x="539867" y="3762199"/>
                </a:cubicBezTo>
                <a:lnTo>
                  <a:pt x="514561" y="3762199"/>
                </a:lnTo>
                <a:cubicBezTo>
                  <a:pt x="489255" y="3762199"/>
                  <a:pt x="480819" y="3745329"/>
                  <a:pt x="472384" y="3736893"/>
                </a:cubicBezTo>
                <a:cubicBezTo>
                  <a:pt x="447077" y="3694716"/>
                  <a:pt x="413336" y="3610362"/>
                  <a:pt x="413336" y="3593491"/>
                </a:cubicBezTo>
                <a:cubicBezTo>
                  <a:pt x="413336" y="3568185"/>
                  <a:pt x="438642" y="3542878"/>
                  <a:pt x="463948" y="3542878"/>
                </a:cubicBezTo>
                <a:cubicBezTo>
                  <a:pt x="480819" y="3542878"/>
                  <a:pt x="472384" y="3551314"/>
                  <a:pt x="489255" y="3551314"/>
                </a:cubicBezTo>
                <a:cubicBezTo>
                  <a:pt x="497690" y="3576620"/>
                  <a:pt x="489255" y="3601926"/>
                  <a:pt x="497690" y="3627233"/>
                </a:cubicBezTo>
                <a:cubicBezTo>
                  <a:pt x="514561" y="3618797"/>
                  <a:pt x="531432" y="3593491"/>
                  <a:pt x="531432" y="3576620"/>
                </a:cubicBezTo>
                <a:cubicBezTo>
                  <a:pt x="531432" y="3551314"/>
                  <a:pt x="472384" y="3509137"/>
                  <a:pt x="472384" y="3492266"/>
                </a:cubicBezTo>
                <a:cubicBezTo>
                  <a:pt x="472384" y="3466960"/>
                  <a:pt x="480819" y="3466960"/>
                  <a:pt x="480819" y="3466960"/>
                </a:cubicBezTo>
                <a:cubicBezTo>
                  <a:pt x="514561" y="3500701"/>
                  <a:pt x="556738" y="3534443"/>
                  <a:pt x="598915" y="3559749"/>
                </a:cubicBezTo>
                <a:close/>
                <a:moveTo>
                  <a:pt x="6461535" y="3492266"/>
                </a:moveTo>
                <a:lnTo>
                  <a:pt x="6461535" y="3526008"/>
                </a:lnTo>
                <a:cubicBezTo>
                  <a:pt x="6453100" y="3534443"/>
                  <a:pt x="6453100" y="3542878"/>
                  <a:pt x="6436229" y="3542878"/>
                </a:cubicBezTo>
                <a:cubicBezTo>
                  <a:pt x="6410923" y="3542878"/>
                  <a:pt x="6410923" y="3534443"/>
                  <a:pt x="6402487" y="3534443"/>
                </a:cubicBezTo>
                <a:cubicBezTo>
                  <a:pt x="6410923" y="3551314"/>
                  <a:pt x="6427793" y="3576620"/>
                  <a:pt x="6444664" y="3576620"/>
                </a:cubicBezTo>
                <a:cubicBezTo>
                  <a:pt x="6469971" y="3576620"/>
                  <a:pt x="6486841" y="3526008"/>
                  <a:pt x="6512148" y="3526008"/>
                </a:cubicBezTo>
                <a:cubicBezTo>
                  <a:pt x="6529019" y="3526008"/>
                  <a:pt x="6588067" y="3551314"/>
                  <a:pt x="6621808" y="3551314"/>
                </a:cubicBezTo>
                <a:cubicBezTo>
                  <a:pt x="6571196" y="3618797"/>
                  <a:pt x="6537454" y="3627233"/>
                  <a:pt x="6486841" y="3627233"/>
                </a:cubicBezTo>
                <a:cubicBezTo>
                  <a:pt x="6427793" y="3627233"/>
                  <a:pt x="6394052" y="3593491"/>
                  <a:pt x="6292827" y="3618797"/>
                </a:cubicBezTo>
                <a:lnTo>
                  <a:pt x="6292827" y="3585055"/>
                </a:lnTo>
                <a:cubicBezTo>
                  <a:pt x="6309698" y="3568185"/>
                  <a:pt x="6335004" y="3551314"/>
                  <a:pt x="6343439" y="3534443"/>
                </a:cubicBezTo>
                <a:cubicBezTo>
                  <a:pt x="6351875" y="3526008"/>
                  <a:pt x="6351875" y="3509137"/>
                  <a:pt x="6351875" y="3500701"/>
                </a:cubicBezTo>
                <a:cubicBezTo>
                  <a:pt x="6368745" y="3483830"/>
                  <a:pt x="6377181" y="3458524"/>
                  <a:pt x="6394052" y="3458524"/>
                </a:cubicBezTo>
                <a:cubicBezTo>
                  <a:pt x="6419358" y="3458524"/>
                  <a:pt x="6444664" y="3475395"/>
                  <a:pt x="6461535" y="3492266"/>
                </a:cubicBezTo>
                <a:close/>
                <a:moveTo>
                  <a:pt x="6360310" y="3441653"/>
                </a:moveTo>
                <a:cubicBezTo>
                  <a:pt x="6343439" y="3458524"/>
                  <a:pt x="6326568" y="3483830"/>
                  <a:pt x="6326568" y="3500701"/>
                </a:cubicBezTo>
                <a:cubicBezTo>
                  <a:pt x="6284391" y="3475395"/>
                  <a:pt x="6267520" y="3433218"/>
                  <a:pt x="6267520" y="3424782"/>
                </a:cubicBezTo>
                <a:cubicBezTo>
                  <a:pt x="6267520" y="3407912"/>
                  <a:pt x="6301262" y="3365734"/>
                  <a:pt x="6326568" y="3357299"/>
                </a:cubicBezTo>
                <a:cubicBezTo>
                  <a:pt x="6326568" y="3382605"/>
                  <a:pt x="6343439" y="3416347"/>
                  <a:pt x="6360310" y="3441653"/>
                </a:cubicBezTo>
                <a:close/>
                <a:moveTo>
                  <a:pt x="6655550" y="3391041"/>
                </a:moveTo>
                <a:lnTo>
                  <a:pt x="6621808" y="3391041"/>
                </a:lnTo>
                <a:cubicBezTo>
                  <a:pt x="6613373" y="3382605"/>
                  <a:pt x="6613373" y="3374170"/>
                  <a:pt x="6596502" y="3374170"/>
                </a:cubicBezTo>
                <a:cubicBezTo>
                  <a:pt x="6562760" y="3374170"/>
                  <a:pt x="6554325" y="3416347"/>
                  <a:pt x="6554325" y="3433218"/>
                </a:cubicBezTo>
                <a:cubicBezTo>
                  <a:pt x="6554325" y="3450089"/>
                  <a:pt x="6571196" y="3466960"/>
                  <a:pt x="6588067" y="3483830"/>
                </a:cubicBezTo>
                <a:cubicBezTo>
                  <a:pt x="6596502" y="3483830"/>
                  <a:pt x="6604937" y="3483830"/>
                  <a:pt x="6613373" y="3475395"/>
                </a:cubicBezTo>
                <a:cubicBezTo>
                  <a:pt x="6613373" y="3466960"/>
                  <a:pt x="6596502" y="3450089"/>
                  <a:pt x="6588067" y="3441653"/>
                </a:cubicBezTo>
                <a:lnTo>
                  <a:pt x="6588067" y="3416347"/>
                </a:lnTo>
                <a:cubicBezTo>
                  <a:pt x="6596502" y="3416347"/>
                  <a:pt x="6596502" y="3407912"/>
                  <a:pt x="6621808" y="3407912"/>
                </a:cubicBezTo>
                <a:cubicBezTo>
                  <a:pt x="6655550" y="3407912"/>
                  <a:pt x="6655550" y="3450089"/>
                  <a:pt x="6655550" y="3458524"/>
                </a:cubicBezTo>
                <a:cubicBezTo>
                  <a:pt x="6655550" y="3492266"/>
                  <a:pt x="6630244" y="3517572"/>
                  <a:pt x="6596502" y="3517572"/>
                </a:cubicBezTo>
                <a:cubicBezTo>
                  <a:pt x="6562760" y="3517572"/>
                  <a:pt x="6503712" y="3466960"/>
                  <a:pt x="6461535" y="3441653"/>
                </a:cubicBezTo>
                <a:cubicBezTo>
                  <a:pt x="6478406" y="3382605"/>
                  <a:pt x="6545889" y="3340428"/>
                  <a:pt x="6596502" y="3340428"/>
                </a:cubicBezTo>
                <a:cubicBezTo>
                  <a:pt x="6596502" y="3340428"/>
                  <a:pt x="6647114" y="3340428"/>
                  <a:pt x="6655550" y="3391041"/>
                </a:cubicBezTo>
                <a:close/>
                <a:moveTo>
                  <a:pt x="6874871" y="3382605"/>
                </a:moveTo>
                <a:cubicBezTo>
                  <a:pt x="6874871" y="3407912"/>
                  <a:pt x="6858000" y="3374170"/>
                  <a:pt x="6858000" y="3399476"/>
                </a:cubicBezTo>
                <a:cubicBezTo>
                  <a:pt x="6858000" y="3416347"/>
                  <a:pt x="6891742" y="3424782"/>
                  <a:pt x="6891742" y="3441653"/>
                </a:cubicBezTo>
                <a:cubicBezTo>
                  <a:pt x="6891742" y="3500701"/>
                  <a:pt x="6756775" y="3534443"/>
                  <a:pt x="6756775" y="3534443"/>
                </a:cubicBezTo>
                <a:cubicBezTo>
                  <a:pt x="6723033" y="3534443"/>
                  <a:pt x="6697727" y="3509137"/>
                  <a:pt x="6689292" y="3492266"/>
                </a:cubicBezTo>
                <a:cubicBezTo>
                  <a:pt x="6723033" y="3509137"/>
                  <a:pt x="6790517" y="3500701"/>
                  <a:pt x="6782081" y="3433218"/>
                </a:cubicBezTo>
                <a:cubicBezTo>
                  <a:pt x="6773646" y="3441653"/>
                  <a:pt x="6756775" y="3466960"/>
                  <a:pt x="6739904" y="3466960"/>
                </a:cubicBezTo>
                <a:cubicBezTo>
                  <a:pt x="6714598" y="3466960"/>
                  <a:pt x="6714598" y="3450089"/>
                  <a:pt x="6697727" y="3433218"/>
                </a:cubicBezTo>
                <a:lnTo>
                  <a:pt x="6697727" y="3399476"/>
                </a:lnTo>
                <a:cubicBezTo>
                  <a:pt x="6723033" y="3399476"/>
                  <a:pt x="6756775" y="3399476"/>
                  <a:pt x="6782081" y="3391041"/>
                </a:cubicBezTo>
                <a:cubicBezTo>
                  <a:pt x="6756775" y="3348864"/>
                  <a:pt x="6714598" y="3348864"/>
                  <a:pt x="6689292" y="3365734"/>
                </a:cubicBezTo>
                <a:cubicBezTo>
                  <a:pt x="6697727" y="3323557"/>
                  <a:pt x="6731469" y="3331993"/>
                  <a:pt x="6756775" y="3331993"/>
                </a:cubicBezTo>
                <a:cubicBezTo>
                  <a:pt x="6773646" y="3331993"/>
                  <a:pt x="6874871" y="3357299"/>
                  <a:pt x="6874871" y="3382605"/>
                </a:cubicBezTo>
                <a:close/>
                <a:moveTo>
                  <a:pt x="868849" y="3340428"/>
                </a:moveTo>
                <a:cubicBezTo>
                  <a:pt x="868849" y="3374170"/>
                  <a:pt x="851978" y="3382605"/>
                  <a:pt x="818236" y="3382605"/>
                </a:cubicBezTo>
                <a:cubicBezTo>
                  <a:pt x="809801" y="3391041"/>
                  <a:pt x="809801" y="3382605"/>
                  <a:pt x="809801" y="3399476"/>
                </a:cubicBezTo>
                <a:cubicBezTo>
                  <a:pt x="809801" y="3424782"/>
                  <a:pt x="868849" y="3492266"/>
                  <a:pt x="868849" y="3509137"/>
                </a:cubicBezTo>
                <a:cubicBezTo>
                  <a:pt x="868849" y="3534443"/>
                  <a:pt x="860413" y="3542878"/>
                  <a:pt x="851978" y="3559749"/>
                </a:cubicBezTo>
                <a:cubicBezTo>
                  <a:pt x="835107" y="3551314"/>
                  <a:pt x="818236" y="3534443"/>
                  <a:pt x="792930" y="3534443"/>
                </a:cubicBezTo>
                <a:lnTo>
                  <a:pt x="624221" y="3534443"/>
                </a:lnTo>
                <a:cubicBezTo>
                  <a:pt x="590480" y="3517572"/>
                  <a:pt x="506125" y="3458524"/>
                  <a:pt x="506125" y="3424782"/>
                </a:cubicBezTo>
                <a:cubicBezTo>
                  <a:pt x="522996" y="3433218"/>
                  <a:pt x="539867" y="3433218"/>
                  <a:pt x="556738" y="3433218"/>
                </a:cubicBezTo>
                <a:cubicBezTo>
                  <a:pt x="582044" y="3433218"/>
                  <a:pt x="607351" y="3416347"/>
                  <a:pt x="632657" y="3416347"/>
                </a:cubicBezTo>
                <a:cubicBezTo>
                  <a:pt x="649528" y="3416347"/>
                  <a:pt x="683269" y="3475395"/>
                  <a:pt x="708576" y="3475395"/>
                </a:cubicBezTo>
                <a:cubicBezTo>
                  <a:pt x="725447" y="3475395"/>
                  <a:pt x="742317" y="3458524"/>
                  <a:pt x="759188" y="3441653"/>
                </a:cubicBezTo>
                <a:cubicBezTo>
                  <a:pt x="759188" y="3433218"/>
                  <a:pt x="750753" y="3416347"/>
                  <a:pt x="742317" y="3407912"/>
                </a:cubicBezTo>
                <a:cubicBezTo>
                  <a:pt x="733882" y="3416347"/>
                  <a:pt x="725447" y="3433218"/>
                  <a:pt x="708576" y="3433218"/>
                </a:cubicBezTo>
                <a:cubicBezTo>
                  <a:pt x="657963" y="3433218"/>
                  <a:pt x="700140" y="3382605"/>
                  <a:pt x="632657" y="3382605"/>
                </a:cubicBezTo>
                <a:cubicBezTo>
                  <a:pt x="615786" y="3382605"/>
                  <a:pt x="598915" y="3399476"/>
                  <a:pt x="573609" y="3399476"/>
                </a:cubicBezTo>
                <a:lnTo>
                  <a:pt x="522996" y="3399476"/>
                </a:lnTo>
                <a:cubicBezTo>
                  <a:pt x="548303" y="3374170"/>
                  <a:pt x="607351" y="3323557"/>
                  <a:pt x="632657" y="3323557"/>
                </a:cubicBezTo>
                <a:lnTo>
                  <a:pt x="801365" y="3323557"/>
                </a:lnTo>
                <a:cubicBezTo>
                  <a:pt x="818236" y="3315122"/>
                  <a:pt x="835107" y="3306686"/>
                  <a:pt x="843542" y="3298251"/>
                </a:cubicBezTo>
                <a:cubicBezTo>
                  <a:pt x="860413" y="3306686"/>
                  <a:pt x="868849" y="3323557"/>
                  <a:pt x="868849" y="3340428"/>
                </a:cubicBezTo>
                <a:close/>
                <a:moveTo>
                  <a:pt x="6621808" y="3306686"/>
                </a:moveTo>
                <a:cubicBezTo>
                  <a:pt x="6588067" y="3306686"/>
                  <a:pt x="6545889" y="3323557"/>
                  <a:pt x="6503712" y="3340428"/>
                </a:cubicBezTo>
                <a:cubicBezTo>
                  <a:pt x="6469971" y="3298251"/>
                  <a:pt x="6453100" y="3289816"/>
                  <a:pt x="6444664" y="3289816"/>
                </a:cubicBezTo>
                <a:cubicBezTo>
                  <a:pt x="6427793" y="3289816"/>
                  <a:pt x="6410923" y="3306686"/>
                  <a:pt x="6402487" y="3323557"/>
                </a:cubicBezTo>
                <a:lnTo>
                  <a:pt x="6453100" y="3323557"/>
                </a:lnTo>
                <a:cubicBezTo>
                  <a:pt x="6461535" y="3331993"/>
                  <a:pt x="6461535" y="3323557"/>
                  <a:pt x="6461535" y="3348864"/>
                </a:cubicBezTo>
                <a:cubicBezTo>
                  <a:pt x="6461535" y="3382605"/>
                  <a:pt x="6436229" y="3407912"/>
                  <a:pt x="6410923" y="3407912"/>
                </a:cubicBezTo>
                <a:cubicBezTo>
                  <a:pt x="6368745" y="3407912"/>
                  <a:pt x="6351875" y="3340428"/>
                  <a:pt x="6343439" y="3323557"/>
                </a:cubicBezTo>
                <a:cubicBezTo>
                  <a:pt x="6335004" y="3298251"/>
                  <a:pt x="6309698" y="3289816"/>
                  <a:pt x="6292827" y="3272945"/>
                </a:cubicBezTo>
                <a:lnTo>
                  <a:pt x="6292827" y="3239203"/>
                </a:lnTo>
                <a:cubicBezTo>
                  <a:pt x="6309698" y="3239203"/>
                  <a:pt x="6326568" y="3247639"/>
                  <a:pt x="6343439" y="3247639"/>
                </a:cubicBezTo>
                <a:cubicBezTo>
                  <a:pt x="6368745" y="3247639"/>
                  <a:pt x="6469971" y="3230768"/>
                  <a:pt x="6486841" y="3230768"/>
                </a:cubicBezTo>
                <a:cubicBezTo>
                  <a:pt x="6520583" y="3230768"/>
                  <a:pt x="6596502" y="3256074"/>
                  <a:pt x="6621808" y="3306686"/>
                </a:cubicBezTo>
                <a:close/>
                <a:moveTo>
                  <a:pt x="455513" y="3416347"/>
                </a:moveTo>
                <a:cubicBezTo>
                  <a:pt x="455513" y="3542878"/>
                  <a:pt x="303675" y="3568185"/>
                  <a:pt x="227756" y="3627233"/>
                </a:cubicBezTo>
                <a:cubicBezTo>
                  <a:pt x="210886" y="3618797"/>
                  <a:pt x="194015" y="3593491"/>
                  <a:pt x="194015" y="3576620"/>
                </a:cubicBezTo>
                <a:cubicBezTo>
                  <a:pt x="194015" y="3551314"/>
                  <a:pt x="219321" y="3517572"/>
                  <a:pt x="219321" y="3483830"/>
                </a:cubicBezTo>
                <a:cubicBezTo>
                  <a:pt x="227756" y="3424782"/>
                  <a:pt x="261498" y="3416347"/>
                  <a:pt x="286804" y="3416347"/>
                </a:cubicBezTo>
                <a:cubicBezTo>
                  <a:pt x="312111" y="3416347"/>
                  <a:pt x="328982" y="3433218"/>
                  <a:pt x="345852" y="3450089"/>
                </a:cubicBezTo>
                <a:lnTo>
                  <a:pt x="345852" y="3492266"/>
                </a:lnTo>
                <a:cubicBezTo>
                  <a:pt x="337417" y="3492266"/>
                  <a:pt x="337417" y="3500701"/>
                  <a:pt x="320546" y="3500701"/>
                </a:cubicBezTo>
                <a:cubicBezTo>
                  <a:pt x="295240" y="3500701"/>
                  <a:pt x="303675" y="3475395"/>
                  <a:pt x="286804" y="3466960"/>
                </a:cubicBezTo>
                <a:lnTo>
                  <a:pt x="269934" y="3483830"/>
                </a:lnTo>
                <a:cubicBezTo>
                  <a:pt x="278369" y="3500701"/>
                  <a:pt x="295240" y="3526008"/>
                  <a:pt x="320546" y="3526008"/>
                </a:cubicBezTo>
                <a:cubicBezTo>
                  <a:pt x="337417" y="3526008"/>
                  <a:pt x="362723" y="3509137"/>
                  <a:pt x="371159" y="3492266"/>
                </a:cubicBezTo>
                <a:cubicBezTo>
                  <a:pt x="379594" y="3483830"/>
                  <a:pt x="379594" y="3466960"/>
                  <a:pt x="379594" y="3458524"/>
                </a:cubicBezTo>
                <a:cubicBezTo>
                  <a:pt x="396465" y="3424782"/>
                  <a:pt x="421771" y="3416347"/>
                  <a:pt x="447077" y="3399476"/>
                </a:cubicBezTo>
                <a:cubicBezTo>
                  <a:pt x="447077" y="3391041"/>
                  <a:pt x="438642" y="3382605"/>
                  <a:pt x="421771" y="3382605"/>
                </a:cubicBezTo>
                <a:cubicBezTo>
                  <a:pt x="396465" y="3382605"/>
                  <a:pt x="388030" y="3399476"/>
                  <a:pt x="371159" y="3399476"/>
                </a:cubicBezTo>
                <a:cubicBezTo>
                  <a:pt x="345852" y="3399476"/>
                  <a:pt x="328982" y="3382605"/>
                  <a:pt x="303675" y="3391041"/>
                </a:cubicBezTo>
                <a:lnTo>
                  <a:pt x="303675" y="3365734"/>
                </a:lnTo>
                <a:cubicBezTo>
                  <a:pt x="312111" y="3365734"/>
                  <a:pt x="303675" y="3357299"/>
                  <a:pt x="320546" y="3357299"/>
                </a:cubicBezTo>
                <a:cubicBezTo>
                  <a:pt x="345852" y="3357299"/>
                  <a:pt x="354288" y="3391041"/>
                  <a:pt x="371159" y="3399476"/>
                </a:cubicBezTo>
                <a:cubicBezTo>
                  <a:pt x="379594" y="3391041"/>
                  <a:pt x="379594" y="3399476"/>
                  <a:pt x="379594" y="3374170"/>
                </a:cubicBezTo>
                <a:cubicBezTo>
                  <a:pt x="379594" y="3348864"/>
                  <a:pt x="328982" y="3331993"/>
                  <a:pt x="320546" y="3331993"/>
                </a:cubicBezTo>
                <a:cubicBezTo>
                  <a:pt x="286804" y="3331993"/>
                  <a:pt x="269934" y="3357299"/>
                  <a:pt x="269934" y="3391041"/>
                </a:cubicBezTo>
                <a:lnTo>
                  <a:pt x="227756" y="3391041"/>
                </a:lnTo>
                <a:cubicBezTo>
                  <a:pt x="219321" y="3357299"/>
                  <a:pt x="194015" y="3298251"/>
                  <a:pt x="194015" y="3281380"/>
                </a:cubicBezTo>
                <a:cubicBezTo>
                  <a:pt x="194015" y="3256074"/>
                  <a:pt x="210886" y="3247639"/>
                  <a:pt x="219321" y="3230768"/>
                </a:cubicBezTo>
                <a:cubicBezTo>
                  <a:pt x="261498" y="3264509"/>
                  <a:pt x="455513" y="3306686"/>
                  <a:pt x="455513" y="3416347"/>
                </a:cubicBezTo>
                <a:close/>
                <a:moveTo>
                  <a:pt x="700140" y="3281380"/>
                </a:moveTo>
                <a:lnTo>
                  <a:pt x="641092" y="3289816"/>
                </a:lnTo>
                <a:lnTo>
                  <a:pt x="641092" y="3230768"/>
                </a:lnTo>
                <a:cubicBezTo>
                  <a:pt x="649528" y="3222332"/>
                  <a:pt x="666399" y="3213897"/>
                  <a:pt x="683269" y="3205461"/>
                </a:cubicBezTo>
                <a:cubicBezTo>
                  <a:pt x="691705" y="3230768"/>
                  <a:pt x="691705" y="3256074"/>
                  <a:pt x="700140" y="3281380"/>
                </a:cubicBezTo>
                <a:close/>
                <a:moveTo>
                  <a:pt x="388030" y="3188591"/>
                </a:moveTo>
                <a:lnTo>
                  <a:pt x="388030" y="3264509"/>
                </a:lnTo>
                <a:cubicBezTo>
                  <a:pt x="362723" y="3256074"/>
                  <a:pt x="345852" y="3247639"/>
                  <a:pt x="328982" y="3230768"/>
                </a:cubicBezTo>
                <a:lnTo>
                  <a:pt x="328982" y="3163284"/>
                </a:lnTo>
                <a:cubicBezTo>
                  <a:pt x="345852" y="3163284"/>
                  <a:pt x="371159" y="3180155"/>
                  <a:pt x="388030" y="3188591"/>
                </a:cubicBezTo>
                <a:close/>
                <a:moveTo>
                  <a:pt x="6933919" y="3171720"/>
                </a:moveTo>
                <a:cubicBezTo>
                  <a:pt x="6933919" y="3213897"/>
                  <a:pt x="6908613" y="3205461"/>
                  <a:pt x="6900177" y="3239203"/>
                </a:cubicBezTo>
                <a:cubicBezTo>
                  <a:pt x="6891742" y="3247639"/>
                  <a:pt x="6900177" y="3281380"/>
                  <a:pt x="6891742" y="3306686"/>
                </a:cubicBezTo>
                <a:cubicBezTo>
                  <a:pt x="6891742" y="3315122"/>
                  <a:pt x="6883306" y="3331993"/>
                  <a:pt x="6866436" y="3331993"/>
                </a:cubicBezTo>
                <a:cubicBezTo>
                  <a:pt x="6841129" y="3331993"/>
                  <a:pt x="6815823" y="3298251"/>
                  <a:pt x="6815823" y="3281380"/>
                </a:cubicBezTo>
                <a:cubicBezTo>
                  <a:pt x="6815823" y="3272945"/>
                  <a:pt x="6824258" y="3247639"/>
                  <a:pt x="6858000" y="3222332"/>
                </a:cubicBezTo>
                <a:cubicBezTo>
                  <a:pt x="6849565" y="3213897"/>
                  <a:pt x="6858000" y="3205461"/>
                  <a:pt x="6832694" y="3205461"/>
                </a:cubicBezTo>
                <a:cubicBezTo>
                  <a:pt x="6807388" y="3205461"/>
                  <a:pt x="6773646" y="3264509"/>
                  <a:pt x="6765210" y="3281380"/>
                </a:cubicBezTo>
                <a:cubicBezTo>
                  <a:pt x="6748340" y="3289816"/>
                  <a:pt x="6714598" y="3298251"/>
                  <a:pt x="6680856" y="3315122"/>
                </a:cubicBezTo>
                <a:lnTo>
                  <a:pt x="6680856" y="3289816"/>
                </a:lnTo>
                <a:cubicBezTo>
                  <a:pt x="6723033" y="3171720"/>
                  <a:pt x="6849565" y="3163284"/>
                  <a:pt x="6925483" y="3137978"/>
                </a:cubicBezTo>
                <a:cubicBezTo>
                  <a:pt x="6933919" y="3146413"/>
                  <a:pt x="6933919" y="3154849"/>
                  <a:pt x="6933919" y="3171720"/>
                </a:cubicBezTo>
                <a:close/>
                <a:moveTo>
                  <a:pt x="6512148" y="3137978"/>
                </a:moveTo>
                <a:lnTo>
                  <a:pt x="6512148" y="3197026"/>
                </a:lnTo>
                <a:lnTo>
                  <a:pt x="6444664" y="3197026"/>
                </a:lnTo>
                <a:lnTo>
                  <a:pt x="6453100" y="3095801"/>
                </a:lnTo>
                <a:cubicBezTo>
                  <a:pt x="6469971" y="3104236"/>
                  <a:pt x="6495277" y="3121107"/>
                  <a:pt x="6512148" y="3137978"/>
                </a:cubicBezTo>
                <a:close/>
                <a:moveTo>
                  <a:pt x="539867" y="3095801"/>
                </a:moveTo>
                <a:cubicBezTo>
                  <a:pt x="522996" y="3154849"/>
                  <a:pt x="607351" y="3213897"/>
                  <a:pt x="607351" y="3272945"/>
                </a:cubicBezTo>
                <a:cubicBezTo>
                  <a:pt x="607351" y="3298251"/>
                  <a:pt x="497690" y="3374170"/>
                  <a:pt x="480819" y="3391041"/>
                </a:cubicBezTo>
                <a:cubicBezTo>
                  <a:pt x="472384" y="3382605"/>
                  <a:pt x="472384" y="3391041"/>
                  <a:pt x="472384" y="3365734"/>
                </a:cubicBezTo>
                <a:cubicBezTo>
                  <a:pt x="472384" y="3348864"/>
                  <a:pt x="531432" y="3298251"/>
                  <a:pt x="531432" y="3281380"/>
                </a:cubicBezTo>
                <a:cubicBezTo>
                  <a:pt x="531432" y="3256074"/>
                  <a:pt x="514561" y="3247639"/>
                  <a:pt x="497690" y="3230768"/>
                </a:cubicBezTo>
                <a:cubicBezTo>
                  <a:pt x="480819" y="3247639"/>
                  <a:pt x="514561" y="3315122"/>
                  <a:pt x="463948" y="3315122"/>
                </a:cubicBezTo>
                <a:cubicBezTo>
                  <a:pt x="438642" y="3315122"/>
                  <a:pt x="413336" y="3289816"/>
                  <a:pt x="413336" y="3264509"/>
                </a:cubicBezTo>
                <a:cubicBezTo>
                  <a:pt x="413336" y="3247639"/>
                  <a:pt x="463948" y="3121107"/>
                  <a:pt x="514561" y="3095801"/>
                </a:cubicBezTo>
                <a:lnTo>
                  <a:pt x="539867" y="3095801"/>
                </a:lnTo>
                <a:close/>
                <a:moveTo>
                  <a:pt x="6815823" y="3121107"/>
                </a:moveTo>
                <a:cubicBezTo>
                  <a:pt x="6807388" y="3137978"/>
                  <a:pt x="6790517" y="3146413"/>
                  <a:pt x="6765210" y="3154849"/>
                </a:cubicBezTo>
                <a:lnTo>
                  <a:pt x="6765210" y="3095801"/>
                </a:lnTo>
                <a:cubicBezTo>
                  <a:pt x="6782081" y="3087365"/>
                  <a:pt x="6798952" y="3078930"/>
                  <a:pt x="6815823" y="3078930"/>
                </a:cubicBezTo>
                <a:lnTo>
                  <a:pt x="6815823" y="3121107"/>
                </a:lnTo>
                <a:close/>
                <a:moveTo>
                  <a:pt x="295240" y="3078930"/>
                </a:moveTo>
                <a:cubicBezTo>
                  <a:pt x="295240" y="3095801"/>
                  <a:pt x="253063" y="3112672"/>
                  <a:pt x="253063" y="3137978"/>
                </a:cubicBezTo>
                <a:cubicBezTo>
                  <a:pt x="253063" y="3163284"/>
                  <a:pt x="295240" y="3180155"/>
                  <a:pt x="278369" y="3222332"/>
                </a:cubicBezTo>
                <a:cubicBezTo>
                  <a:pt x="185579" y="3171720"/>
                  <a:pt x="202450" y="3171720"/>
                  <a:pt x="202450" y="3121107"/>
                </a:cubicBezTo>
                <a:cubicBezTo>
                  <a:pt x="202450" y="3095801"/>
                  <a:pt x="194015" y="3036753"/>
                  <a:pt x="253063" y="3036753"/>
                </a:cubicBezTo>
                <a:cubicBezTo>
                  <a:pt x="278369" y="3036753"/>
                  <a:pt x="295240" y="3053624"/>
                  <a:pt x="295240" y="3078930"/>
                </a:cubicBezTo>
                <a:close/>
                <a:moveTo>
                  <a:pt x="6630244" y="2986140"/>
                </a:moveTo>
                <a:cubicBezTo>
                  <a:pt x="6663985" y="3028317"/>
                  <a:pt x="6731469" y="3112672"/>
                  <a:pt x="6731469" y="3129543"/>
                </a:cubicBezTo>
                <a:cubicBezTo>
                  <a:pt x="6731469" y="3163284"/>
                  <a:pt x="6706162" y="3205461"/>
                  <a:pt x="6672421" y="3205461"/>
                </a:cubicBezTo>
                <a:cubicBezTo>
                  <a:pt x="6647114" y="3205461"/>
                  <a:pt x="6647114" y="3197026"/>
                  <a:pt x="6630244" y="3180155"/>
                </a:cubicBezTo>
                <a:lnTo>
                  <a:pt x="6630244" y="3154849"/>
                </a:lnTo>
                <a:cubicBezTo>
                  <a:pt x="6647114" y="3129543"/>
                  <a:pt x="6663985" y="3154849"/>
                  <a:pt x="6680856" y="3112672"/>
                </a:cubicBezTo>
                <a:cubicBezTo>
                  <a:pt x="6672421" y="3112672"/>
                  <a:pt x="6672421" y="3104236"/>
                  <a:pt x="6655550" y="3104236"/>
                </a:cubicBezTo>
                <a:cubicBezTo>
                  <a:pt x="6630244" y="3104236"/>
                  <a:pt x="6588067" y="3146413"/>
                  <a:pt x="6588067" y="3171720"/>
                </a:cubicBezTo>
                <a:cubicBezTo>
                  <a:pt x="6588067" y="3180155"/>
                  <a:pt x="6613373" y="3222332"/>
                  <a:pt x="6663985" y="3239203"/>
                </a:cubicBezTo>
                <a:lnTo>
                  <a:pt x="6663985" y="3264509"/>
                </a:lnTo>
                <a:cubicBezTo>
                  <a:pt x="6655550" y="3264509"/>
                  <a:pt x="6655550" y="3272945"/>
                  <a:pt x="6647114" y="3281380"/>
                </a:cubicBezTo>
                <a:cubicBezTo>
                  <a:pt x="6571196" y="3171720"/>
                  <a:pt x="6545889" y="3205461"/>
                  <a:pt x="6545889" y="3137978"/>
                </a:cubicBezTo>
                <a:cubicBezTo>
                  <a:pt x="6545889" y="3121107"/>
                  <a:pt x="6579631" y="3028317"/>
                  <a:pt x="6596502" y="2969269"/>
                </a:cubicBezTo>
                <a:cubicBezTo>
                  <a:pt x="6604937" y="2977705"/>
                  <a:pt x="6621808" y="2969269"/>
                  <a:pt x="6630244" y="2986140"/>
                </a:cubicBezTo>
                <a:close/>
                <a:moveTo>
                  <a:pt x="6917048" y="3028317"/>
                </a:moveTo>
                <a:cubicBezTo>
                  <a:pt x="6917048" y="3070495"/>
                  <a:pt x="6908613" y="3070495"/>
                  <a:pt x="6866436" y="3129543"/>
                </a:cubicBezTo>
                <a:lnTo>
                  <a:pt x="6841129" y="3129543"/>
                </a:lnTo>
                <a:cubicBezTo>
                  <a:pt x="6849565" y="3095801"/>
                  <a:pt x="6874871" y="3045188"/>
                  <a:pt x="6874871" y="3028317"/>
                </a:cubicBezTo>
                <a:cubicBezTo>
                  <a:pt x="6874871" y="2994576"/>
                  <a:pt x="6832694" y="2986140"/>
                  <a:pt x="6832694" y="2960834"/>
                </a:cubicBezTo>
                <a:cubicBezTo>
                  <a:pt x="6832694" y="2943963"/>
                  <a:pt x="6841129" y="2935528"/>
                  <a:pt x="6866436" y="2935528"/>
                </a:cubicBezTo>
                <a:cubicBezTo>
                  <a:pt x="6908613" y="2935528"/>
                  <a:pt x="6917048" y="3011447"/>
                  <a:pt x="6917048" y="3028317"/>
                </a:cubicBezTo>
                <a:close/>
                <a:moveTo>
                  <a:pt x="455513" y="2935528"/>
                </a:moveTo>
                <a:cubicBezTo>
                  <a:pt x="472384" y="2910222"/>
                  <a:pt x="497690" y="2884915"/>
                  <a:pt x="514561" y="2859609"/>
                </a:cubicBezTo>
                <a:cubicBezTo>
                  <a:pt x="506125" y="2868044"/>
                  <a:pt x="489255" y="2935528"/>
                  <a:pt x="455513" y="2935528"/>
                </a:cubicBezTo>
                <a:close/>
                <a:moveTo>
                  <a:pt x="624221" y="2859609"/>
                </a:moveTo>
                <a:cubicBezTo>
                  <a:pt x="624221" y="2969269"/>
                  <a:pt x="522996" y="3045188"/>
                  <a:pt x="438642" y="3045188"/>
                </a:cubicBezTo>
                <a:cubicBezTo>
                  <a:pt x="379594" y="3045188"/>
                  <a:pt x="312111" y="3019882"/>
                  <a:pt x="312111" y="2943963"/>
                </a:cubicBezTo>
                <a:cubicBezTo>
                  <a:pt x="312111" y="2893351"/>
                  <a:pt x="320546" y="2893351"/>
                  <a:pt x="354288" y="2893351"/>
                </a:cubicBezTo>
                <a:cubicBezTo>
                  <a:pt x="396465" y="2893351"/>
                  <a:pt x="404900" y="2901786"/>
                  <a:pt x="413336" y="2969269"/>
                </a:cubicBezTo>
                <a:lnTo>
                  <a:pt x="447077" y="2969269"/>
                </a:lnTo>
                <a:cubicBezTo>
                  <a:pt x="539867" y="2943963"/>
                  <a:pt x="522996" y="2842738"/>
                  <a:pt x="615786" y="2825867"/>
                </a:cubicBezTo>
                <a:cubicBezTo>
                  <a:pt x="624221" y="2834303"/>
                  <a:pt x="624221" y="2842738"/>
                  <a:pt x="624221" y="2859609"/>
                </a:cubicBezTo>
                <a:close/>
                <a:moveTo>
                  <a:pt x="809801" y="2834303"/>
                </a:moveTo>
                <a:cubicBezTo>
                  <a:pt x="809801" y="2859609"/>
                  <a:pt x="759188" y="2893351"/>
                  <a:pt x="759188" y="2910222"/>
                </a:cubicBezTo>
                <a:cubicBezTo>
                  <a:pt x="759188" y="2935528"/>
                  <a:pt x="767624" y="2935528"/>
                  <a:pt x="767624" y="2943963"/>
                </a:cubicBezTo>
                <a:cubicBezTo>
                  <a:pt x="792930" y="2969269"/>
                  <a:pt x="843542" y="3028317"/>
                  <a:pt x="843542" y="3078930"/>
                </a:cubicBezTo>
                <a:cubicBezTo>
                  <a:pt x="860413" y="3087365"/>
                  <a:pt x="877284" y="3087365"/>
                  <a:pt x="894155" y="3095801"/>
                </a:cubicBezTo>
                <a:cubicBezTo>
                  <a:pt x="911026" y="3104236"/>
                  <a:pt x="927897" y="3137978"/>
                  <a:pt x="927897" y="3154849"/>
                </a:cubicBezTo>
                <a:cubicBezTo>
                  <a:pt x="927897" y="3180155"/>
                  <a:pt x="911026" y="3197026"/>
                  <a:pt x="894155" y="3213897"/>
                </a:cubicBezTo>
                <a:lnTo>
                  <a:pt x="868849" y="3213897"/>
                </a:lnTo>
                <a:cubicBezTo>
                  <a:pt x="868849" y="3205461"/>
                  <a:pt x="860413" y="3205461"/>
                  <a:pt x="860413" y="3188591"/>
                </a:cubicBezTo>
                <a:cubicBezTo>
                  <a:pt x="860413" y="3163284"/>
                  <a:pt x="877284" y="3171720"/>
                  <a:pt x="885720" y="3163284"/>
                </a:cubicBezTo>
                <a:cubicBezTo>
                  <a:pt x="885720" y="3154849"/>
                  <a:pt x="868849" y="3137978"/>
                  <a:pt x="851978" y="3137978"/>
                </a:cubicBezTo>
                <a:cubicBezTo>
                  <a:pt x="826672" y="3137978"/>
                  <a:pt x="776059" y="3213897"/>
                  <a:pt x="733882" y="3239203"/>
                </a:cubicBezTo>
                <a:cubicBezTo>
                  <a:pt x="725447" y="3230768"/>
                  <a:pt x="717011" y="3230768"/>
                  <a:pt x="717011" y="3205461"/>
                </a:cubicBezTo>
                <a:cubicBezTo>
                  <a:pt x="717011" y="3180155"/>
                  <a:pt x="792930" y="3171720"/>
                  <a:pt x="792930" y="3112672"/>
                </a:cubicBezTo>
                <a:lnTo>
                  <a:pt x="792930" y="3087365"/>
                </a:lnTo>
                <a:cubicBezTo>
                  <a:pt x="792930" y="3053624"/>
                  <a:pt x="784494" y="2994576"/>
                  <a:pt x="725447" y="2994576"/>
                </a:cubicBezTo>
                <a:cubicBezTo>
                  <a:pt x="700140" y="2994576"/>
                  <a:pt x="657963" y="3003011"/>
                  <a:pt x="691705" y="3053624"/>
                </a:cubicBezTo>
                <a:cubicBezTo>
                  <a:pt x="683269" y="3062059"/>
                  <a:pt x="683269" y="3062059"/>
                  <a:pt x="666399" y="3062059"/>
                </a:cubicBezTo>
                <a:cubicBezTo>
                  <a:pt x="641092" y="3062059"/>
                  <a:pt x="632657" y="3053624"/>
                  <a:pt x="632657" y="3028317"/>
                </a:cubicBezTo>
                <a:cubicBezTo>
                  <a:pt x="632657" y="2943963"/>
                  <a:pt x="725447" y="2977705"/>
                  <a:pt x="717011" y="2901786"/>
                </a:cubicBezTo>
                <a:cubicBezTo>
                  <a:pt x="717011" y="2876480"/>
                  <a:pt x="759188" y="2825867"/>
                  <a:pt x="792930" y="2808996"/>
                </a:cubicBezTo>
                <a:cubicBezTo>
                  <a:pt x="801365" y="2817432"/>
                  <a:pt x="809801" y="2817432"/>
                  <a:pt x="809801" y="2834303"/>
                </a:cubicBezTo>
                <a:close/>
                <a:moveTo>
                  <a:pt x="919461" y="2800561"/>
                </a:moveTo>
                <a:cubicBezTo>
                  <a:pt x="911026" y="2817432"/>
                  <a:pt x="927897" y="2868044"/>
                  <a:pt x="927897" y="2884915"/>
                </a:cubicBezTo>
                <a:cubicBezTo>
                  <a:pt x="927897" y="2918657"/>
                  <a:pt x="902590" y="2943963"/>
                  <a:pt x="877284" y="2960834"/>
                </a:cubicBezTo>
                <a:cubicBezTo>
                  <a:pt x="868849" y="2952399"/>
                  <a:pt x="851978" y="2943963"/>
                  <a:pt x="851978" y="2927092"/>
                </a:cubicBezTo>
                <a:cubicBezTo>
                  <a:pt x="851978" y="2901786"/>
                  <a:pt x="868849" y="2901786"/>
                  <a:pt x="885720" y="2893351"/>
                </a:cubicBezTo>
                <a:cubicBezTo>
                  <a:pt x="877284" y="2868044"/>
                  <a:pt x="851978" y="2842738"/>
                  <a:pt x="835107" y="2817432"/>
                </a:cubicBezTo>
                <a:cubicBezTo>
                  <a:pt x="851978" y="2800561"/>
                  <a:pt x="919461" y="2707771"/>
                  <a:pt x="970074" y="2707771"/>
                </a:cubicBezTo>
                <a:cubicBezTo>
                  <a:pt x="961638" y="2733078"/>
                  <a:pt x="936332" y="2758384"/>
                  <a:pt x="919461" y="2800561"/>
                </a:cubicBezTo>
                <a:close/>
                <a:moveTo>
                  <a:pt x="6579631" y="2699336"/>
                </a:moveTo>
                <a:lnTo>
                  <a:pt x="6588067" y="2690900"/>
                </a:lnTo>
                <a:lnTo>
                  <a:pt x="6663985" y="2817432"/>
                </a:lnTo>
                <a:cubicBezTo>
                  <a:pt x="6604937" y="2783690"/>
                  <a:pt x="6596502" y="2733078"/>
                  <a:pt x="6579631" y="2699336"/>
                </a:cubicBezTo>
                <a:close/>
                <a:moveTo>
                  <a:pt x="447077" y="2682465"/>
                </a:moveTo>
                <a:cubicBezTo>
                  <a:pt x="438642" y="2674030"/>
                  <a:pt x="438642" y="2674030"/>
                  <a:pt x="421771" y="2674030"/>
                </a:cubicBezTo>
                <a:cubicBezTo>
                  <a:pt x="354288" y="2674030"/>
                  <a:pt x="227756" y="2733078"/>
                  <a:pt x="202450" y="2834303"/>
                </a:cubicBezTo>
                <a:cubicBezTo>
                  <a:pt x="151838" y="3011447"/>
                  <a:pt x="134967" y="3230768"/>
                  <a:pt x="134967" y="3424782"/>
                </a:cubicBezTo>
                <a:cubicBezTo>
                  <a:pt x="134967" y="3601926"/>
                  <a:pt x="168708" y="3804377"/>
                  <a:pt x="185579" y="3973085"/>
                </a:cubicBezTo>
                <a:cubicBezTo>
                  <a:pt x="194015" y="4057439"/>
                  <a:pt x="345852" y="4200842"/>
                  <a:pt x="447077" y="4183971"/>
                </a:cubicBezTo>
                <a:cubicBezTo>
                  <a:pt x="430207" y="4192406"/>
                  <a:pt x="413336" y="4192406"/>
                  <a:pt x="396465" y="4192406"/>
                </a:cubicBezTo>
                <a:cubicBezTo>
                  <a:pt x="194015" y="4192406"/>
                  <a:pt x="151838" y="3914037"/>
                  <a:pt x="134967" y="3795941"/>
                </a:cubicBezTo>
                <a:cubicBezTo>
                  <a:pt x="126531" y="3736893"/>
                  <a:pt x="118096" y="3677845"/>
                  <a:pt x="118096" y="3618797"/>
                </a:cubicBezTo>
                <a:cubicBezTo>
                  <a:pt x="109661" y="3450089"/>
                  <a:pt x="109661" y="3416347"/>
                  <a:pt x="118096" y="3230768"/>
                </a:cubicBezTo>
                <a:cubicBezTo>
                  <a:pt x="143402" y="3137978"/>
                  <a:pt x="126531" y="2665594"/>
                  <a:pt x="396465" y="2665594"/>
                </a:cubicBezTo>
                <a:cubicBezTo>
                  <a:pt x="421771" y="2665594"/>
                  <a:pt x="438642" y="2657159"/>
                  <a:pt x="447077" y="2682465"/>
                </a:cubicBezTo>
                <a:close/>
                <a:moveTo>
                  <a:pt x="6537454" y="2682465"/>
                </a:moveTo>
                <a:cubicBezTo>
                  <a:pt x="6554325" y="2699336"/>
                  <a:pt x="6545889" y="2741513"/>
                  <a:pt x="6571196" y="2775255"/>
                </a:cubicBezTo>
                <a:cubicBezTo>
                  <a:pt x="6613373" y="2825867"/>
                  <a:pt x="6647114" y="2851174"/>
                  <a:pt x="6672421" y="2851174"/>
                </a:cubicBezTo>
                <a:cubicBezTo>
                  <a:pt x="6697727" y="2851174"/>
                  <a:pt x="6723033" y="2842738"/>
                  <a:pt x="6723033" y="2825867"/>
                </a:cubicBezTo>
                <a:cubicBezTo>
                  <a:pt x="6723033" y="2800561"/>
                  <a:pt x="6706162" y="2817432"/>
                  <a:pt x="6706162" y="2800561"/>
                </a:cubicBezTo>
                <a:cubicBezTo>
                  <a:pt x="6706162" y="2775255"/>
                  <a:pt x="6731469" y="2749948"/>
                  <a:pt x="6756775" y="2749948"/>
                </a:cubicBezTo>
                <a:cubicBezTo>
                  <a:pt x="6790517" y="2749948"/>
                  <a:pt x="6824258" y="2792126"/>
                  <a:pt x="6824258" y="2825867"/>
                </a:cubicBezTo>
                <a:cubicBezTo>
                  <a:pt x="6824258" y="2893351"/>
                  <a:pt x="6731469" y="2910222"/>
                  <a:pt x="6697727" y="2910222"/>
                </a:cubicBezTo>
                <a:cubicBezTo>
                  <a:pt x="6596502" y="2910222"/>
                  <a:pt x="6478406" y="2800561"/>
                  <a:pt x="6478406" y="2699336"/>
                </a:cubicBezTo>
                <a:lnTo>
                  <a:pt x="6478406" y="2648723"/>
                </a:lnTo>
                <a:cubicBezTo>
                  <a:pt x="6495277" y="2648723"/>
                  <a:pt x="6529019" y="2657159"/>
                  <a:pt x="6537454" y="2682465"/>
                </a:cubicBezTo>
                <a:close/>
                <a:moveTo>
                  <a:pt x="6157860" y="2581240"/>
                </a:moveTo>
                <a:cubicBezTo>
                  <a:pt x="6200037" y="2598111"/>
                  <a:pt x="6225343" y="2648723"/>
                  <a:pt x="6259085" y="2665594"/>
                </a:cubicBezTo>
                <a:cubicBezTo>
                  <a:pt x="6284391" y="2690900"/>
                  <a:pt x="6326568" y="2674030"/>
                  <a:pt x="6360310" y="2690900"/>
                </a:cubicBezTo>
                <a:cubicBezTo>
                  <a:pt x="6410923" y="2716207"/>
                  <a:pt x="6427793" y="2775255"/>
                  <a:pt x="6419358" y="2817432"/>
                </a:cubicBezTo>
                <a:cubicBezTo>
                  <a:pt x="6427793" y="2825867"/>
                  <a:pt x="6436229" y="2834303"/>
                  <a:pt x="6444664" y="2834303"/>
                </a:cubicBezTo>
                <a:cubicBezTo>
                  <a:pt x="6503712" y="2842738"/>
                  <a:pt x="6520583" y="2901786"/>
                  <a:pt x="6520583" y="2918657"/>
                </a:cubicBezTo>
                <a:cubicBezTo>
                  <a:pt x="6520583" y="2943963"/>
                  <a:pt x="6503712" y="2969269"/>
                  <a:pt x="6486841" y="2986140"/>
                </a:cubicBezTo>
                <a:lnTo>
                  <a:pt x="6444664" y="2986140"/>
                </a:lnTo>
                <a:cubicBezTo>
                  <a:pt x="6436229" y="2977705"/>
                  <a:pt x="6436229" y="2986140"/>
                  <a:pt x="6436229" y="2960834"/>
                </a:cubicBezTo>
                <a:cubicBezTo>
                  <a:pt x="6436229" y="2943963"/>
                  <a:pt x="6453100" y="2943963"/>
                  <a:pt x="6453100" y="2927092"/>
                </a:cubicBezTo>
                <a:cubicBezTo>
                  <a:pt x="6453100" y="2901786"/>
                  <a:pt x="6453100" y="2918657"/>
                  <a:pt x="6444664" y="2901786"/>
                </a:cubicBezTo>
                <a:cubicBezTo>
                  <a:pt x="6436229" y="2901786"/>
                  <a:pt x="6427793" y="2893351"/>
                  <a:pt x="6410923" y="2893351"/>
                </a:cubicBezTo>
                <a:cubicBezTo>
                  <a:pt x="6351875" y="2893351"/>
                  <a:pt x="6335004" y="2960834"/>
                  <a:pt x="6335004" y="2969269"/>
                </a:cubicBezTo>
                <a:cubicBezTo>
                  <a:pt x="6335004" y="2986140"/>
                  <a:pt x="6385616" y="3062059"/>
                  <a:pt x="6419358" y="3087365"/>
                </a:cubicBezTo>
                <a:cubicBezTo>
                  <a:pt x="6419358" y="3112672"/>
                  <a:pt x="6410923" y="3112672"/>
                  <a:pt x="6410923" y="3121107"/>
                </a:cubicBezTo>
                <a:cubicBezTo>
                  <a:pt x="6377181" y="3104236"/>
                  <a:pt x="6343439" y="3078930"/>
                  <a:pt x="6309698" y="3045188"/>
                </a:cubicBezTo>
                <a:lnTo>
                  <a:pt x="6275956" y="3045188"/>
                </a:lnTo>
                <a:lnTo>
                  <a:pt x="6275956" y="3104236"/>
                </a:lnTo>
                <a:cubicBezTo>
                  <a:pt x="6267520" y="3104236"/>
                  <a:pt x="6250650" y="3112672"/>
                  <a:pt x="6233779" y="3112672"/>
                </a:cubicBezTo>
                <a:cubicBezTo>
                  <a:pt x="6225343" y="3095801"/>
                  <a:pt x="6216908" y="3087365"/>
                  <a:pt x="6216908" y="3062059"/>
                </a:cubicBezTo>
                <a:cubicBezTo>
                  <a:pt x="6216908" y="3028317"/>
                  <a:pt x="6250650" y="3003011"/>
                  <a:pt x="6284391" y="2977705"/>
                </a:cubicBezTo>
                <a:cubicBezTo>
                  <a:pt x="6309698" y="2842738"/>
                  <a:pt x="6377181" y="2893351"/>
                  <a:pt x="6377181" y="2800561"/>
                </a:cubicBezTo>
                <a:cubicBezTo>
                  <a:pt x="6377181" y="2749948"/>
                  <a:pt x="6335004" y="2733078"/>
                  <a:pt x="6301262" y="2733078"/>
                </a:cubicBezTo>
                <a:cubicBezTo>
                  <a:pt x="6267520" y="2733078"/>
                  <a:pt x="6242214" y="2741513"/>
                  <a:pt x="6242214" y="2766819"/>
                </a:cubicBezTo>
                <a:cubicBezTo>
                  <a:pt x="6242214" y="2792126"/>
                  <a:pt x="6275956" y="2792126"/>
                  <a:pt x="6275956" y="2817432"/>
                </a:cubicBezTo>
                <a:cubicBezTo>
                  <a:pt x="6275956" y="2834303"/>
                  <a:pt x="6259085" y="2859609"/>
                  <a:pt x="6233779" y="2859609"/>
                </a:cubicBezTo>
                <a:cubicBezTo>
                  <a:pt x="6191602" y="2859609"/>
                  <a:pt x="6191602" y="2808996"/>
                  <a:pt x="6191602" y="2800561"/>
                </a:cubicBezTo>
                <a:cubicBezTo>
                  <a:pt x="6191602" y="2783690"/>
                  <a:pt x="6208472" y="2733078"/>
                  <a:pt x="6208472" y="2716207"/>
                </a:cubicBezTo>
                <a:cubicBezTo>
                  <a:pt x="6208472" y="2657159"/>
                  <a:pt x="6183166" y="2665594"/>
                  <a:pt x="6140989" y="2581240"/>
                </a:cubicBezTo>
                <a:lnTo>
                  <a:pt x="6157860" y="2581240"/>
                </a:lnTo>
                <a:close/>
                <a:moveTo>
                  <a:pt x="548303" y="2631853"/>
                </a:moveTo>
                <a:cubicBezTo>
                  <a:pt x="539867" y="2648723"/>
                  <a:pt x="522996" y="2674030"/>
                  <a:pt x="506125" y="2674030"/>
                </a:cubicBezTo>
                <a:cubicBezTo>
                  <a:pt x="480819" y="2674030"/>
                  <a:pt x="421771" y="2623417"/>
                  <a:pt x="404900" y="2623417"/>
                </a:cubicBezTo>
                <a:cubicBezTo>
                  <a:pt x="379594" y="2623417"/>
                  <a:pt x="320546" y="2631853"/>
                  <a:pt x="295240" y="2657159"/>
                </a:cubicBezTo>
                <a:cubicBezTo>
                  <a:pt x="84354" y="2808996"/>
                  <a:pt x="109661" y="3003011"/>
                  <a:pt x="92790" y="3180155"/>
                </a:cubicBezTo>
                <a:cubicBezTo>
                  <a:pt x="84354" y="3239203"/>
                  <a:pt x="75919" y="3374170"/>
                  <a:pt x="75919" y="3399476"/>
                </a:cubicBezTo>
                <a:cubicBezTo>
                  <a:pt x="75919" y="3416347"/>
                  <a:pt x="84354" y="3424782"/>
                  <a:pt x="84354" y="3551314"/>
                </a:cubicBezTo>
                <a:cubicBezTo>
                  <a:pt x="101225" y="3736893"/>
                  <a:pt x="84354" y="3922472"/>
                  <a:pt x="194015" y="4108052"/>
                </a:cubicBezTo>
                <a:cubicBezTo>
                  <a:pt x="236192" y="4175535"/>
                  <a:pt x="345852" y="4234583"/>
                  <a:pt x="396465" y="4234583"/>
                </a:cubicBezTo>
                <a:cubicBezTo>
                  <a:pt x="421771" y="4234583"/>
                  <a:pt x="480819" y="4192406"/>
                  <a:pt x="506125" y="4192406"/>
                </a:cubicBezTo>
                <a:cubicBezTo>
                  <a:pt x="522996" y="4192406"/>
                  <a:pt x="531432" y="4200842"/>
                  <a:pt x="548303" y="4217712"/>
                </a:cubicBezTo>
                <a:cubicBezTo>
                  <a:pt x="531432" y="4276760"/>
                  <a:pt x="404900" y="4302067"/>
                  <a:pt x="362723" y="4302067"/>
                </a:cubicBezTo>
                <a:cubicBezTo>
                  <a:pt x="278369" y="4302067"/>
                  <a:pt x="109661" y="4192406"/>
                  <a:pt x="84354" y="4074310"/>
                </a:cubicBezTo>
                <a:cubicBezTo>
                  <a:pt x="50613" y="3922472"/>
                  <a:pt x="16871" y="3728458"/>
                  <a:pt x="8435" y="3585055"/>
                </a:cubicBezTo>
                <a:cubicBezTo>
                  <a:pt x="8435" y="3534443"/>
                  <a:pt x="0" y="3441653"/>
                  <a:pt x="0" y="3424782"/>
                </a:cubicBezTo>
                <a:cubicBezTo>
                  <a:pt x="0" y="3399476"/>
                  <a:pt x="8435" y="3289816"/>
                  <a:pt x="8435" y="3272945"/>
                </a:cubicBezTo>
                <a:cubicBezTo>
                  <a:pt x="8435" y="3247639"/>
                  <a:pt x="25306" y="3112672"/>
                  <a:pt x="33742" y="3036753"/>
                </a:cubicBezTo>
                <a:cubicBezTo>
                  <a:pt x="42177" y="2825867"/>
                  <a:pt x="134967" y="2564369"/>
                  <a:pt x="379594" y="2564369"/>
                </a:cubicBezTo>
                <a:cubicBezTo>
                  <a:pt x="430207" y="2564369"/>
                  <a:pt x="463948" y="2547498"/>
                  <a:pt x="548303" y="2631853"/>
                </a:cubicBezTo>
                <a:close/>
                <a:moveTo>
                  <a:pt x="7077321" y="3011447"/>
                </a:moveTo>
                <a:cubicBezTo>
                  <a:pt x="7077321" y="3028317"/>
                  <a:pt x="7094192" y="3146413"/>
                  <a:pt x="7094192" y="3213897"/>
                </a:cubicBezTo>
                <a:cubicBezTo>
                  <a:pt x="7102627" y="3264509"/>
                  <a:pt x="7102627" y="3323557"/>
                  <a:pt x="7119498" y="3374170"/>
                </a:cubicBezTo>
                <a:cubicBezTo>
                  <a:pt x="7111063" y="3382605"/>
                  <a:pt x="7094192" y="3382605"/>
                  <a:pt x="7085757" y="3391041"/>
                </a:cubicBezTo>
                <a:cubicBezTo>
                  <a:pt x="7094192" y="3416347"/>
                  <a:pt x="7111063" y="3424782"/>
                  <a:pt x="7119498" y="3416347"/>
                </a:cubicBezTo>
                <a:cubicBezTo>
                  <a:pt x="7111063" y="3424782"/>
                  <a:pt x="7085757" y="3433218"/>
                  <a:pt x="7085757" y="3450089"/>
                </a:cubicBezTo>
                <a:cubicBezTo>
                  <a:pt x="7085757" y="3475395"/>
                  <a:pt x="7102627" y="3475395"/>
                  <a:pt x="7119498" y="3492266"/>
                </a:cubicBezTo>
                <a:cubicBezTo>
                  <a:pt x="7094192" y="3576620"/>
                  <a:pt x="7094192" y="3660974"/>
                  <a:pt x="7085757" y="3745329"/>
                </a:cubicBezTo>
                <a:cubicBezTo>
                  <a:pt x="7077321" y="3779070"/>
                  <a:pt x="7077321" y="3838118"/>
                  <a:pt x="7077321" y="3888731"/>
                </a:cubicBezTo>
                <a:cubicBezTo>
                  <a:pt x="7077321" y="3897166"/>
                  <a:pt x="7060450" y="3905602"/>
                  <a:pt x="7060450" y="3930908"/>
                </a:cubicBezTo>
                <a:cubicBezTo>
                  <a:pt x="7052015" y="4116487"/>
                  <a:pt x="6917048" y="4445469"/>
                  <a:pt x="6697727" y="4445469"/>
                </a:cubicBezTo>
                <a:cubicBezTo>
                  <a:pt x="6672421" y="4445469"/>
                  <a:pt x="6545889" y="4394856"/>
                  <a:pt x="6545889" y="4361115"/>
                </a:cubicBezTo>
                <a:cubicBezTo>
                  <a:pt x="6545889" y="4344244"/>
                  <a:pt x="6571196" y="4327373"/>
                  <a:pt x="6588067" y="4327373"/>
                </a:cubicBezTo>
                <a:cubicBezTo>
                  <a:pt x="6613373" y="4327373"/>
                  <a:pt x="6697727" y="4369550"/>
                  <a:pt x="6714598" y="4369550"/>
                </a:cubicBezTo>
                <a:cubicBezTo>
                  <a:pt x="6984531" y="4369550"/>
                  <a:pt x="7009838" y="3821247"/>
                  <a:pt x="7018273" y="3787506"/>
                </a:cubicBezTo>
                <a:cubicBezTo>
                  <a:pt x="7026709" y="3736893"/>
                  <a:pt x="7026709" y="3686281"/>
                  <a:pt x="7035144" y="3635668"/>
                </a:cubicBezTo>
                <a:lnTo>
                  <a:pt x="7035144" y="3475395"/>
                </a:lnTo>
                <a:cubicBezTo>
                  <a:pt x="7026709" y="3466960"/>
                  <a:pt x="7018273" y="3458524"/>
                  <a:pt x="7001402" y="3458524"/>
                </a:cubicBezTo>
                <a:lnTo>
                  <a:pt x="7001402" y="3660974"/>
                </a:lnTo>
                <a:cubicBezTo>
                  <a:pt x="6992967" y="3686281"/>
                  <a:pt x="6976096" y="3694716"/>
                  <a:pt x="6976096" y="3711587"/>
                </a:cubicBezTo>
                <a:cubicBezTo>
                  <a:pt x="6976096" y="3736893"/>
                  <a:pt x="6992967" y="3720022"/>
                  <a:pt x="6992967" y="3736893"/>
                </a:cubicBezTo>
                <a:cubicBezTo>
                  <a:pt x="6992967" y="3762199"/>
                  <a:pt x="6976096" y="3787506"/>
                  <a:pt x="6976096" y="3812812"/>
                </a:cubicBezTo>
                <a:cubicBezTo>
                  <a:pt x="6967661" y="3846554"/>
                  <a:pt x="6950790" y="4335808"/>
                  <a:pt x="6714598" y="4335808"/>
                </a:cubicBezTo>
                <a:cubicBezTo>
                  <a:pt x="6706162" y="4335808"/>
                  <a:pt x="6655550" y="4335808"/>
                  <a:pt x="6655550" y="4310502"/>
                </a:cubicBezTo>
                <a:cubicBezTo>
                  <a:pt x="6672421" y="4310502"/>
                  <a:pt x="6689292" y="4327373"/>
                  <a:pt x="6706162" y="4327373"/>
                </a:cubicBezTo>
                <a:cubicBezTo>
                  <a:pt x="6773646" y="4327373"/>
                  <a:pt x="6874871" y="4200842"/>
                  <a:pt x="6883306" y="4167100"/>
                </a:cubicBezTo>
                <a:cubicBezTo>
                  <a:pt x="6908613" y="4099616"/>
                  <a:pt x="6925483" y="4032133"/>
                  <a:pt x="6933919" y="3964650"/>
                </a:cubicBezTo>
                <a:lnTo>
                  <a:pt x="6959225" y="3812812"/>
                </a:lnTo>
                <a:cubicBezTo>
                  <a:pt x="6967661" y="3762199"/>
                  <a:pt x="6967661" y="3703151"/>
                  <a:pt x="6976096" y="3652539"/>
                </a:cubicBezTo>
                <a:cubicBezTo>
                  <a:pt x="6984531" y="3601926"/>
                  <a:pt x="6984531" y="3551314"/>
                  <a:pt x="6984531" y="3500701"/>
                </a:cubicBezTo>
                <a:cubicBezTo>
                  <a:pt x="6976096" y="3466960"/>
                  <a:pt x="6976096" y="3450089"/>
                  <a:pt x="7018273" y="3450089"/>
                </a:cubicBezTo>
                <a:cubicBezTo>
                  <a:pt x="7009838" y="3433218"/>
                  <a:pt x="6984531" y="3416347"/>
                  <a:pt x="6984531" y="3391041"/>
                </a:cubicBezTo>
                <a:cubicBezTo>
                  <a:pt x="6976096" y="3348864"/>
                  <a:pt x="6984531" y="3289816"/>
                  <a:pt x="6976096" y="3256074"/>
                </a:cubicBezTo>
                <a:cubicBezTo>
                  <a:pt x="6933919" y="2986140"/>
                  <a:pt x="6984531" y="2640288"/>
                  <a:pt x="6731469" y="2539063"/>
                </a:cubicBezTo>
                <a:cubicBezTo>
                  <a:pt x="6714598" y="2530627"/>
                  <a:pt x="6697727" y="2547498"/>
                  <a:pt x="6672421" y="2547498"/>
                </a:cubicBezTo>
                <a:lnTo>
                  <a:pt x="6655550" y="2547498"/>
                </a:lnTo>
                <a:cubicBezTo>
                  <a:pt x="6663985" y="2539063"/>
                  <a:pt x="6689292" y="2522192"/>
                  <a:pt x="6706162" y="2522192"/>
                </a:cubicBezTo>
                <a:cubicBezTo>
                  <a:pt x="6959225" y="2522192"/>
                  <a:pt x="6967661" y="3019882"/>
                  <a:pt x="6976096" y="3045188"/>
                </a:cubicBezTo>
                <a:cubicBezTo>
                  <a:pt x="6976096" y="3070495"/>
                  <a:pt x="6992967" y="3095801"/>
                  <a:pt x="6992967" y="3112672"/>
                </a:cubicBezTo>
                <a:cubicBezTo>
                  <a:pt x="6992967" y="3137978"/>
                  <a:pt x="6976096" y="3121107"/>
                  <a:pt x="6976096" y="3146413"/>
                </a:cubicBezTo>
                <a:cubicBezTo>
                  <a:pt x="6976096" y="3163284"/>
                  <a:pt x="7001402" y="3171720"/>
                  <a:pt x="7001402" y="3197026"/>
                </a:cubicBezTo>
                <a:lnTo>
                  <a:pt x="7001402" y="3382605"/>
                </a:lnTo>
                <a:cubicBezTo>
                  <a:pt x="7009838" y="3391041"/>
                  <a:pt x="7018273" y="3399476"/>
                  <a:pt x="7035144" y="3399476"/>
                </a:cubicBezTo>
                <a:lnTo>
                  <a:pt x="7035144" y="3213897"/>
                </a:lnTo>
                <a:cubicBezTo>
                  <a:pt x="7001402" y="3045188"/>
                  <a:pt x="7001402" y="2488450"/>
                  <a:pt x="6714598" y="2488450"/>
                </a:cubicBezTo>
                <a:cubicBezTo>
                  <a:pt x="6689292" y="2488450"/>
                  <a:pt x="6604937" y="2530627"/>
                  <a:pt x="6588067" y="2530627"/>
                </a:cubicBezTo>
                <a:cubicBezTo>
                  <a:pt x="6562760" y="2530627"/>
                  <a:pt x="6562760" y="2522192"/>
                  <a:pt x="6545889" y="2505321"/>
                </a:cubicBezTo>
                <a:cubicBezTo>
                  <a:pt x="6562760" y="2454709"/>
                  <a:pt x="6680856" y="2412531"/>
                  <a:pt x="6697727" y="2412531"/>
                </a:cubicBezTo>
                <a:cubicBezTo>
                  <a:pt x="6992967" y="2412531"/>
                  <a:pt x="7077321" y="2884915"/>
                  <a:pt x="7077321" y="3011447"/>
                </a:cubicBezTo>
                <a:close/>
                <a:moveTo>
                  <a:pt x="413336" y="2420967"/>
                </a:moveTo>
                <a:cubicBezTo>
                  <a:pt x="312111" y="2404096"/>
                  <a:pt x="286804" y="2480015"/>
                  <a:pt x="269934" y="2547498"/>
                </a:cubicBezTo>
                <a:cubicBezTo>
                  <a:pt x="269934" y="2547498"/>
                  <a:pt x="261498" y="2547498"/>
                  <a:pt x="261498" y="2530627"/>
                </a:cubicBezTo>
                <a:cubicBezTo>
                  <a:pt x="261498" y="2496886"/>
                  <a:pt x="303675" y="2404096"/>
                  <a:pt x="371159" y="2404096"/>
                </a:cubicBezTo>
                <a:cubicBezTo>
                  <a:pt x="388030" y="2404096"/>
                  <a:pt x="404900" y="2412531"/>
                  <a:pt x="413336" y="2420967"/>
                </a:cubicBezTo>
                <a:close/>
                <a:moveTo>
                  <a:pt x="565173" y="2353484"/>
                </a:moveTo>
                <a:lnTo>
                  <a:pt x="548303" y="2370354"/>
                </a:lnTo>
                <a:cubicBezTo>
                  <a:pt x="539867" y="2361919"/>
                  <a:pt x="522996" y="2345048"/>
                  <a:pt x="514561" y="2328177"/>
                </a:cubicBezTo>
                <a:cubicBezTo>
                  <a:pt x="522996" y="2319742"/>
                  <a:pt x="539867" y="2311306"/>
                  <a:pt x="556738" y="2311306"/>
                </a:cubicBezTo>
                <a:lnTo>
                  <a:pt x="565173" y="2353484"/>
                </a:lnTo>
                <a:close/>
                <a:moveTo>
                  <a:pt x="531432" y="2446273"/>
                </a:moveTo>
                <a:cubicBezTo>
                  <a:pt x="531432" y="2471579"/>
                  <a:pt x="506125" y="2539063"/>
                  <a:pt x="480819" y="2539063"/>
                </a:cubicBezTo>
                <a:cubicBezTo>
                  <a:pt x="455513" y="2539063"/>
                  <a:pt x="438642" y="2530627"/>
                  <a:pt x="430207" y="2522192"/>
                </a:cubicBezTo>
                <a:cubicBezTo>
                  <a:pt x="404900" y="2513757"/>
                  <a:pt x="404900" y="2496886"/>
                  <a:pt x="396465" y="2480015"/>
                </a:cubicBezTo>
                <a:cubicBezTo>
                  <a:pt x="413336" y="2463144"/>
                  <a:pt x="438642" y="2454709"/>
                  <a:pt x="455513" y="2446273"/>
                </a:cubicBezTo>
                <a:lnTo>
                  <a:pt x="455513" y="2412531"/>
                </a:lnTo>
                <a:cubicBezTo>
                  <a:pt x="430207" y="2387225"/>
                  <a:pt x="396465" y="2370354"/>
                  <a:pt x="371159" y="2370354"/>
                </a:cubicBezTo>
                <a:cubicBezTo>
                  <a:pt x="278369" y="2370354"/>
                  <a:pt x="227756" y="2488450"/>
                  <a:pt x="219321" y="2564369"/>
                </a:cubicBezTo>
                <a:cubicBezTo>
                  <a:pt x="210886" y="2581240"/>
                  <a:pt x="185579" y="2598111"/>
                  <a:pt x="160273" y="2606546"/>
                </a:cubicBezTo>
                <a:lnTo>
                  <a:pt x="160273" y="2488450"/>
                </a:lnTo>
                <a:cubicBezTo>
                  <a:pt x="194015" y="2370354"/>
                  <a:pt x="278369" y="2302871"/>
                  <a:pt x="371159" y="2302871"/>
                </a:cubicBezTo>
                <a:cubicBezTo>
                  <a:pt x="463948" y="2302871"/>
                  <a:pt x="531432" y="2361919"/>
                  <a:pt x="531432" y="2446273"/>
                </a:cubicBezTo>
                <a:close/>
                <a:moveTo>
                  <a:pt x="607351" y="2336613"/>
                </a:moveTo>
                <a:cubicBezTo>
                  <a:pt x="598915" y="2353484"/>
                  <a:pt x="598915" y="2395661"/>
                  <a:pt x="556738" y="2404096"/>
                </a:cubicBezTo>
                <a:cubicBezTo>
                  <a:pt x="598915" y="2378790"/>
                  <a:pt x="582044" y="2302871"/>
                  <a:pt x="607351" y="2294436"/>
                </a:cubicBezTo>
                <a:lnTo>
                  <a:pt x="607351" y="2336613"/>
                </a:lnTo>
                <a:close/>
                <a:moveTo>
                  <a:pt x="6731469" y="2260694"/>
                </a:moveTo>
                <a:cubicBezTo>
                  <a:pt x="6798952" y="2277565"/>
                  <a:pt x="6849565" y="2353484"/>
                  <a:pt x="6849565" y="2387225"/>
                </a:cubicBezTo>
                <a:cubicBezTo>
                  <a:pt x="6849565" y="2412531"/>
                  <a:pt x="6849565" y="2412531"/>
                  <a:pt x="6841129" y="2420967"/>
                </a:cubicBezTo>
                <a:lnTo>
                  <a:pt x="6815823" y="2420967"/>
                </a:lnTo>
                <a:cubicBezTo>
                  <a:pt x="6824258" y="2387225"/>
                  <a:pt x="6798952" y="2336613"/>
                  <a:pt x="6756775" y="2302871"/>
                </a:cubicBezTo>
                <a:cubicBezTo>
                  <a:pt x="6739904" y="2294436"/>
                  <a:pt x="6714598" y="2286000"/>
                  <a:pt x="6689292" y="2277565"/>
                </a:cubicBezTo>
                <a:cubicBezTo>
                  <a:pt x="6680856" y="2277565"/>
                  <a:pt x="6680856" y="2260694"/>
                  <a:pt x="6689292" y="2260694"/>
                </a:cubicBezTo>
                <a:lnTo>
                  <a:pt x="6731469" y="2260694"/>
                </a:lnTo>
                <a:close/>
                <a:moveTo>
                  <a:pt x="388030" y="2269129"/>
                </a:moveTo>
                <a:lnTo>
                  <a:pt x="345852" y="2269129"/>
                </a:lnTo>
                <a:cubicBezTo>
                  <a:pt x="345852" y="2260694"/>
                  <a:pt x="354288" y="2243823"/>
                  <a:pt x="362723" y="2235388"/>
                </a:cubicBezTo>
                <a:cubicBezTo>
                  <a:pt x="371159" y="2243823"/>
                  <a:pt x="388030" y="2260694"/>
                  <a:pt x="388030" y="2269129"/>
                </a:cubicBezTo>
                <a:close/>
                <a:moveTo>
                  <a:pt x="700140" y="2319742"/>
                </a:moveTo>
                <a:cubicBezTo>
                  <a:pt x="700140" y="2404096"/>
                  <a:pt x="666399" y="2454709"/>
                  <a:pt x="565173" y="2505321"/>
                </a:cubicBezTo>
                <a:cubicBezTo>
                  <a:pt x="556738" y="2496886"/>
                  <a:pt x="556738" y="2505321"/>
                  <a:pt x="556738" y="2480015"/>
                </a:cubicBezTo>
                <a:cubicBezTo>
                  <a:pt x="556738" y="2429402"/>
                  <a:pt x="649528" y="2404096"/>
                  <a:pt x="641092" y="2336613"/>
                </a:cubicBezTo>
                <a:lnTo>
                  <a:pt x="641092" y="2286000"/>
                </a:lnTo>
                <a:cubicBezTo>
                  <a:pt x="641092" y="2269129"/>
                  <a:pt x="641092" y="2226952"/>
                  <a:pt x="657963" y="2226952"/>
                </a:cubicBezTo>
                <a:cubicBezTo>
                  <a:pt x="683269" y="2243823"/>
                  <a:pt x="700140" y="2294436"/>
                  <a:pt x="700140" y="2319742"/>
                </a:cubicBezTo>
                <a:close/>
                <a:moveTo>
                  <a:pt x="6529019" y="2260694"/>
                </a:moveTo>
                <a:cubicBezTo>
                  <a:pt x="6512148" y="2252258"/>
                  <a:pt x="6495277" y="2235388"/>
                  <a:pt x="6495277" y="2210081"/>
                </a:cubicBezTo>
                <a:cubicBezTo>
                  <a:pt x="6495277" y="2193210"/>
                  <a:pt x="6529019" y="2210081"/>
                  <a:pt x="6545889" y="2210081"/>
                </a:cubicBezTo>
                <a:cubicBezTo>
                  <a:pt x="6545889" y="2226952"/>
                  <a:pt x="6537454" y="2243823"/>
                  <a:pt x="6529019" y="2260694"/>
                </a:cubicBezTo>
                <a:close/>
                <a:moveTo>
                  <a:pt x="6950790" y="2370354"/>
                </a:moveTo>
                <a:cubicBezTo>
                  <a:pt x="6950790" y="2480015"/>
                  <a:pt x="6942354" y="2488450"/>
                  <a:pt x="6942354" y="2496886"/>
                </a:cubicBezTo>
                <a:cubicBezTo>
                  <a:pt x="6925483" y="2488450"/>
                  <a:pt x="6900177" y="2471579"/>
                  <a:pt x="6874871" y="2446273"/>
                </a:cubicBezTo>
                <a:cubicBezTo>
                  <a:pt x="6917048" y="2336613"/>
                  <a:pt x="6798952" y="2226952"/>
                  <a:pt x="6714598" y="2226952"/>
                </a:cubicBezTo>
                <a:cubicBezTo>
                  <a:pt x="6697727" y="2226952"/>
                  <a:pt x="6638679" y="2235388"/>
                  <a:pt x="6638679" y="2269129"/>
                </a:cubicBezTo>
                <a:cubicBezTo>
                  <a:pt x="6638679" y="2286000"/>
                  <a:pt x="6663985" y="2302871"/>
                  <a:pt x="6663985" y="2328177"/>
                </a:cubicBezTo>
                <a:cubicBezTo>
                  <a:pt x="6663985" y="2361919"/>
                  <a:pt x="6630244" y="2370354"/>
                  <a:pt x="6613373" y="2370354"/>
                </a:cubicBezTo>
                <a:cubicBezTo>
                  <a:pt x="6571196" y="2370354"/>
                  <a:pt x="6554325" y="2319742"/>
                  <a:pt x="6554325" y="2302871"/>
                </a:cubicBezTo>
                <a:cubicBezTo>
                  <a:pt x="6554325" y="2201646"/>
                  <a:pt x="6672421" y="2176340"/>
                  <a:pt x="6731469" y="2176340"/>
                </a:cubicBezTo>
                <a:cubicBezTo>
                  <a:pt x="6841129" y="2176340"/>
                  <a:pt x="6883306" y="2226952"/>
                  <a:pt x="6950790" y="2370354"/>
                </a:cubicBezTo>
                <a:close/>
                <a:moveTo>
                  <a:pt x="6461535" y="2235388"/>
                </a:moveTo>
                <a:cubicBezTo>
                  <a:pt x="6469971" y="2277565"/>
                  <a:pt x="6537454" y="2269129"/>
                  <a:pt x="6503712" y="2319742"/>
                </a:cubicBezTo>
                <a:cubicBezTo>
                  <a:pt x="6444664" y="2286000"/>
                  <a:pt x="6436229" y="2243823"/>
                  <a:pt x="6436229" y="2218517"/>
                </a:cubicBezTo>
                <a:cubicBezTo>
                  <a:pt x="6436229" y="2201646"/>
                  <a:pt x="6444664" y="2184775"/>
                  <a:pt x="6461535" y="2167904"/>
                </a:cubicBezTo>
                <a:cubicBezTo>
                  <a:pt x="6469971" y="2184775"/>
                  <a:pt x="6453100" y="2210081"/>
                  <a:pt x="6461535" y="2235388"/>
                </a:cubicBezTo>
                <a:close/>
                <a:moveTo>
                  <a:pt x="328982" y="2193210"/>
                </a:moveTo>
                <a:cubicBezTo>
                  <a:pt x="328982" y="2210081"/>
                  <a:pt x="286804" y="2294436"/>
                  <a:pt x="244627" y="2311306"/>
                </a:cubicBezTo>
                <a:cubicBezTo>
                  <a:pt x="236192" y="2302871"/>
                  <a:pt x="236192" y="2302871"/>
                  <a:pt x="236192" y="2286000"/>
                </a:cubicBezTo>
                <a:cubicBezTo>
                  <a:pt x="236192" y="2252258"/>
                  <a:pt x="253063" y="2167904"/>
                  <a:pt x="320546" y="2167904"/>
                </a:cubicBezTo>
                <a:cubicBezTo>
                  <a:pt x="320546" y="2176340"/>
                  <a:pt x="328982" y="2176340"/>
                  <a:pt x="328982" y="2193210"/>
                </a:cubicBezTo>
                <a:close/>
                <a:moveTo>
                  <a:pt x="6756775" y="2134162"/>
                </a:moveTo>
                <a:lnTo>
                  <a:pt x="6731469" y="2134162"/>
                </a:lnTo>
                <a:lnTo>
                  <a:pt x="6748340" y="2117292"/>
                </a:lnTo>
                <a:cubicBezTo>
                  <a:pt x="6748340" y="2117292"/>
                  <a:pt x="6756775" y="2125727"/>
                  <a:pt x="6756775" y="2134162"/>
                </a:cubicBezTo>
                <a:close/>
                <a:moveTo>
                  <a:pt x="6436229" y="2134162"/>
                </a:moveTo>
                <a:cubicBezTo>
                  <a:pt x="6436229" y="2151033"/>
                  <a:pt x="6402487" y="2201646"/>
                  <a:pt x="6402487" y="2218517"/>
                </a:cubicBezTo>
                <a:cubicBezTo>
                  <a:pt x="6402487" y="2294436"/>
                  <a:pt x="6461535" y="2328177"/>
                  <a:pt x="6529019" y="2353484"/>
                </a:cubicBezTo>
                <a:cubicBezTo>
                  <a:pt x="6529019" y="2353484"/>
                  <a:pt x="6537454" y="2361919"/>
                  <a:pt x="6545889" y="2387225"/>
                </a:cubicBezTo>
                <a:lnTo>
                  <a:pt x="6486841" y="2387225"/>
                </a:lnTo>
                <a:cubicBezTo>
                  <a:pt x="6377181" y="2336613"/>
                  <a:pt x="6343439" y="2319742"/>
                  <a:pt x="6343439" y="2235388"/>
                </a:cubicBezTo>
                <a:cubicBezTo>
                  <a:pt x="6343439" y="2201646"/>
                  <a:pt x="6360310" y="2125727"/>
                  <a:pt x="6427793" y="2108856"/>
                </a:cubicBezTo>
                <a:cubicBezTo>
                  <a:pt x="6427793" y="2117292"/>
                  <a:pt x="6436229" y="2108856"/>
                  <a:pt x="6436229" y="2134162"/>
                </a:cubicBezTo>
                <a:close/>
                <a:moveTo>
                  <a:pt x="6832694" y="2159469"/>
                </a:moveTo>
                <a:lnTo>
                  <a:pt x="6798952" y="2159469"/>
                </a:lnTo>
                <a:cubicBezTo>
                  <a:pt x="6782081" y="2134162"/>
                  <a:pt x="6756775" y="2100421"/>
                  <a:pt x="6756775" y="2075114"/>
                </a:cubicBezTo>
                <a:cubicBezTo>
                  <a:pt x="6756775" y="2058244"/>
                  <a:pt x="6765210" y="2049808"/>
                  <a:pt x="6773646" y="2032937"/>
                </a:cubicBezTo>
                <a:cubicBezTo>
                  <a:pt x="6832694" y="2075114"/>
                  <a:pt x="6815823" y="2117292"/>
                  <a:pt x="6832694" y="2159469"/>
                </a:cubicBezTo>
                <a:close/>
                <a:moveTo>
                  <a:pt x="995380" y="2066679"/>
                </a:moveTo>
                <a:cubicBezTo>
                  <a:pt x="995380" y="2058244"/>
                  <a:pt x="1003816" y="2041373"/>
                  <a:pt x="1020686" y="2032937"/>
                </a:cubicBezTo>
                <a:cubicBezTo>
                  <a:pt x="1020686" y="2041373"/>
                  <a:pt x="1012251" y="2058244"/>
                  <a:pt x="995380" y="2066679"/>
                </a:cubicBezTo>
                <a:close/>
                <a:moveTo>
                  <a:pt x="472384" y="2083550"/>
                </a:moveTo>
                <a:cubicBezTo>
                  <a:pt x="472384" y="2108856"/>
                  <a:pt x="480819" y="2134162"/>
                  <a:pt x="497690" y="2151033"/>
                </a:cubicBezTo>
                <a:lnTo>
                  <a:pt x="489255" y="2167904"/>
                </a:lnTo>
                <a:cubicBezTo>
                  <a:pt x="463948" y="2151033"/>
                  <a:pt x="438642" y="2091985"/>
                  <a:pt x="438642" y="2091985"/>
                </a:cubicBezTo>
                <a:cubicBezTo>
                  <a:pt x="438642" y="2083550"/>
                  <a:pt x="472384" y="2007631"/>
                  <a:pt x="489255" y="2007631"/>
                </a:cubicBezTo>
                <a:cubicBezTo>
                  <a:pt x="480819" y="2032937"/>
                  <a:pt x="472384" y="2066679"/>
                  <a:pt x="472384" y="2083550"/>
                </a:cubicBezTo>
                <a:close/>
                <a:moveTo>
                  <a:pt x="784494" y="2066679"/>
                </a:moveTo>
                <a:cubicBezTo>
                  <a:pt x="792930" y="2100421"/>
                  <a:pt x="784494" y="2134162"/>
                  <a:pt x="792930" y="2167904"/>
                </a:cubicBezTo>
                <a:cubicBezTo>
                  <a:pt x="801365" y="2184775"/>
                  <a:pt x="835107" y="2201646"/>
                  <a:pt x="843542" y="2226952"/>
                </a:cubicBezTo>
                <a:cubicBezTo>
                  <a:pt x="894155" y="2311306"/>
                  <a:pt x="902590" y="2319742"/>
                  <a:pt x="902590" y="2378790"/>
                </a:cubicBezTo>
                <a:cubicBezTo>
                  <a:pt x="902590" y="2530627"/>
                  <a:pt x="801365" y="2623417"/>
                  <a:pt x="615786" y="2623417"/>
                </a:cubicBezTo>
                <a:cubicBezTo>
                  <a:pt x="556738" y="2699336"/>
                  <a:pt x="514561" y="2724642"/>
                  <a:pt x="455513" y="2724642"/>
                </a:cubicBezTo>
                <a:cubicBezTo>
                  <a:pt x="438642" y="2724642"/>
                  <a:pt x="413336" y="2716207"/>
                  <a:pt x="404900" y="2707771"/>
                </a:cubicBezTo>
                <a:cubicBezTo>
                  <a:pt x="421771" y="2707771"/>
                  <a:pt x="430207" y="2716207"/>
                  <a:pt x="447077" y="2716207"/>
                </a:cubicBezTo>
                <a:cubicBezTo>
                  <a:pt x="472384" y="2716207"/>
                  <a:pt x="573609" y="2657159"/>
                  <a:pt x="590480" y="2640288"/>
                </a:cubicBezTo>
                <a:cubicBezTo>
                  <a:pt x="598915" y="2631853"/>
                  <a:pt x="607351" y="2614982"/>
                  <a:pt x="615786" y="2598111"/>
                </a:cubicBezTo>
                <a:cubicBezTo>
                  <a:pt x="784494" y="2606546"/>
                  <a:pt x="885720" y="2522192"/>
                  <a:pt x="885720" y="2387225"/>
                </a:cubicBezTo>
                <a:cubicBezTo>
                  <a:pt x="885720" y="2260694"/>
                  <a:pt x="767624" y="2201646"/>
                  <a:pt x="767624" y="2176340"/>
                </a:cubicBezTo>
                <a:cubicBezTo>
                  <a:pt x="767624" y="2151033"/>
                  <a:pt x="784494" y="2134162"/>
                  <a:pt x="784494" y="2108856"/>
                </a:cubicBezTo>
                <a:cubicBezTo>
                  <a:pt x="784494" y="2066679"/>
                  <a:pt x="759188" y="1973889"/>
                  <a:pt x="691705" y="1957019"/>
                </a:cubicBezTo>
                <a:cubicBezTo>
                  <a:pt x="683269" y="1957019"/>
                  <a:pt x="666399" y="1940148"/>
                  <a:pt x="666399" y="1931712"/>
                </a:cubicBezTo>
                <a:cubicBezTo>
                  <a:pt x="708576" y="1940148"/>
                  <a:pt x="776059" y="2016066"/>
                  <a:pt x="784494" y="2066679"/>
                </a:cubicBezTo>
                <a:close/>
                <a:moveTo>
                  <a:pt x="463948" y="1957019"/>
                </a:moveTo>
                <a:cubicBezTo>
                  <a:pt x="463948" y="1999196"/>
                  <a:pt x="413336" y="2032937"/>
                  <a:pt x="413336" y="2091985"/>
                </a:cubicBezTo>
                <a:cubicBezTo>
                  <a:pt x="413336" y="2134162"/>
                  <a:pt x="447077" y="2210081"/>
                  <a:pt x="506125" y="2210081"/>
                </a:cubicBezTo>
                <a:lnTo>
                  <a:pt x="539867" y="2210081"/>
                </a:lnTo>
                <a:cubicBezTo>
                  <a:pt x="539867" y="2167904"/>
                  <a:pt x="522996" y="2108856"/>
                  <a:pt x="573609" y="2108856"/>
                </a:cubicBezTo>
                <a:cubicBezTo>
                  <a:pt x="615786" y="2108856"/>
                  <a:pt x="632657" y="2151033"/>
                  <a:pt x="632657" y="2176340"/>
                </a:cubicBezTo>
                <a:cubicBezTo>
                  <a:pt x="632657" y="2252258"/>
                  <a:pt x="556738" y="2286000"/>
                  <a:pt x="506125" y="2286000"/>
                </a:cubicBezTo>
                <a:cubicBezTo>
                  <a:pt x="396465" y="2286000"/>
                  <a:pt x="328982" y="2125727"/>
                  <a:pt x="328982" y="2066679"/>
                </a:cubicBezTo>
                <a:cubicBezTo>
                  <a:pt x="328982" y="1999196"/>
                  <a:pt x="371159" y="1948583"/>
                  <a:pt x="438642" y="1889535"/>
                </a:cubicBezTo>
                <a:cubicBezTo>
                  <a:pt x="455513" y="1906406"/>
                  <a:pt x="463948" y="1931712"/>
                  <a:pt x="463948" y="1957019"/>
                </a:cubicBezTo>
                <a:close/>
                <a:moveTo>
                  <a:pt x="6647114" y="1965454"/>
                </a:moveTo>
                <a:cubicBezTo>
                  <a:pt x="6647114" y="1990760"/>
                  <a:pt x="6638679" y="2041373"/>
                  <a:pt x="6604937" y="2058244"/>
                </a:cubicBezTo>
                <a:lnTo>
                  <a:pt x="6588067" y="2041373"/>
                </a:lnTo>
                <a:cubicBezTo>
                  <a:pt x="6604937" y="2016066"/>
                  <a:pt x="6630244" y="1990760"/>
                  <a:pt x="6630244" y="1965454"/>
                </a:cubicBezTo>
                <a:cubicBezTo>
                  <a:pt x="6630244" y="1940148"/>
                  <a:pt x="6604937" y="1897971"/>
                  <a:pt x="6588067" y="1864229"/>
                </a:cubicBezTo>
                <a:cubicBezTo>
                  <a:pt x="6621808" y="1881100"/>
                  <a:pt x="6647114" y="1940148"/>
                  <a:pt x="6647114" y="1965454"/>
                </a:cubicBezTo>
                <a:close/>
                <a:moveTo>
                  <a:pt x="6301262" y="1931712"/>
                </a:moveTo>
                <a:cubicBezTo>
                  <a:pt x="6275956" y="1973889"/>
                  <a:pt x="6284391" y="2041373"/>
                  <a:pt x="6267520" y="2100421"/>
                </a:cubicBezTo>
                <a:cubicBezTo>
                  <a:pt x="6250650" y="2142598"/>
                  <a:pt x="6191602" y="2201646"/>
                  <a:pt x="6191602" y="2260694"/>
                </a:cubicBezTo>
                <a:cubicBezTo>
                  <a:pt x="6191602" y="2345048"/>
                  <a:pt x="6275956" y="2471579"/>
                  <a:pt x="6385616" y="2471579"/>
                </a:cubicBezTo>
                <a:lnTo>
                  <a:pt x="6478406" y="2471579"/>
                </a:lnTo>
                <a:cubicBezTo>
                  <a:pt x="6537454" y="2572805"/>
                  <a:pt x="6647114" y="2572805"/>
                  <a:pt x="6739904" y="2581240"/>
                </a:cubicBezTo>
                <a:cubicBezTo>
                  <a:pt x="6714598" y="2589675"/>
                  <a:pt x="6672421" y="2598111"/>
                  <a:pt x="6655550" y="2598111"/>
                </a:cubicBezTo>
                <a:cubicBezTo>
                  <a:pt x="6579631" y="2598111"/>
                  <a:pt x="6537454" y="2530627"/>
                  <a:pt x="6461535" y="2496886"/>
                </a:cubicBezTo>
                <a:cubicBezTo>
                  <a:pt x="6419358" y="2480015"/>
                  <a:pt x="6368745" y="2488450"/>
                  <a:pt x="6326568" y="2480015"/>
                </a:cubicBezTo>
                <a:cubicBezTo>
                  <a:pt x="6200037" y="2463144"/>
                  <a:pt x="6166295" y="2336613"/>
                  <a:pt x="6166295" y="2269129"/>
                </a:cubicBezTo>
                <a:cubicBezTo>
                  <a:pt x="6166295" y="2125727"/>
                  <a:pt x="6250650" y="2167904"/>
                  <a:pt x="6267520" y="1982325"/>
                </a:cubicBezTo>
                <a:cubicBezTo>
                  <a:pt x="6267520" y="1931712"/>
                  <a:pt x="6326568" y="1838923"/>
                  <a:pt x="6402487" y="1822052"/>
                </a:cubicBezTo>
                <a:cubicBezTo>
                  <a:pt x="6377181" y="1847358"/>
                  <a:pt x="6318133" y="1881100"/>
                  <a:pt x="6301262" y="1931712"/>
                </a:cubicBezTo>
                <a:close/>
                <a:moveTo>
                  <a:pt x="851978" y="1965454"/>
                </a:moveTo>
                <a:cubicBezTo>
                  <a:pt x="868849" y="1999196"/>
                  <a:pt x="860413" y="2049808"/>
                  <a:pt x="877284" y="2091985"/>
                </a:cubicBezTo>
                <a:cubicBezTo>
                  <a:pt x="885720" y="2125727"/>
                  <a:pt x="936332" y="2159469"/>
                  <a:pt x="953203" y="2201646"/>
                </a:cubicBezTo>
                <a:cubicBezTo>
                  <a:pt x="978509" y="2243823"/>
                  <a:pt x="1012251" y="2328177"/>
                  <a:pt x="1012251" y="2387225"/>
                </a:cubicBezTo>
                <a:cubicBezTo>
                  <a:pt x="1012251" y="2463144"/>
                  <a:pt x="944768" y="2623417"/>
                  <a:pt x="851978" y="2674030"/>
                </a:cubicBezTo>
                <a:cubicBezTo>
                  <a:pt x="801365" y="2699336"/>
                  <a:pt x="733882" y="2707771"/>
                  <a:pt x="683269" y="2724642"/>
                </a:cubicBezTo>
                <a:cubicBezTo>
                  <a:pt x="649528" y="2733078"/>
                  <a:pt x="641092" y="2766819"/>
                  <a:pt x="615786" y="2783690"/>
                </a:cubicBezTo>
                <a:cubicBezTo>
                  <a:pt x="548303" y="2825867"/>
                  <a:pt x="506125" y="2834303"/>
                  <a:pt x="455513" y="2834303"/>
                </a:cubicBezTo>
                <a:cubicBezTo>
                  <a:pt x="404900" y="2834303"/>
                  <a:pt x="312111" y="2808996"/>
                  <a:pt x="278369" y="2783690"/>
                </a:cubicBezTo>
                <a:cubicBezTo>
                  <a:pt x="295240" y="2758384"/>
                  <a:pt x="320546" y="2733078"/>
                  <a:pt x="337417" y="2733078"/>
                </a:cubicBezTo>
                <a:cubicBezTo>
                  <a:pt x="362723" y="2733078"/>
                  <a:pt x="438642" y="2766819"/>
                  <a:pt x="455513" y="2766819"/>
                </a:cubicBezTo>
                <a:cubicBezTo>
                  <a:pt x="506125" y="2766819"/>
                  <a:pt x="607351" y="2674030"/>
                  <a:pt x="632657" y="2665594"/>
                </a:cubicBezTo>
                <a:cubicBezTo>
                  <a:pt x="657963" y="2648723"/>
                  <a:pt x="700140" y="2657159"/>
                  <a:pt x="733882" y="2648723"/>
                </a:cubicBezTo>
                <a:cubicBezTo>
                  <a:pt x="877284" y="2606546"/>
                  <a:pt x="936332" y="2496886"/>
                  <a:pt x="936332" y="2387225"/>
                </a:cubicBezTo>
                <a:cubicBezTo>
                  <a:pt x="936332" y="2361919"/>
                  <a:pt x="927897" y="2286000"/>
                  <a:pt x="902590" y="2252258"/>
                </a:cubicBezTo>
                <a:cubicBezTo>
                  <a:pt x="885720" y="2210081"/>
                  <a:pt x="843542" y="2184775"/>
                  <a:pt x="826672" y="2151033"/>
                </a:cubicBezTo>
                <a:cubicBezTo>
                  <a:pt x="809801" y="2117292"/>
                  <a:pt x="826672" y="2083550"/>
                  <a:pt x="818236" y="2049808"/>
                </a:cubicBezTo>
                <a:cubicBezTo>
                  <a:pt x="818236" y="2016066"/>
                  <a:pt x="750753" y="1940148"/>
                  <a:pt x="717011" y="1914841"/>
                </a:cubicBezTo>
                <a:cubicBezTo>
                  <a:pt x="700140" y="1906406"/>
                  <a:pt x="666399" y="1897971"/>
                  <a:pt x="657963" y="1889535"/>
                </a:cubicBezTo>
                <a:cubicBezTo>
                  <a:pt x="632657" y="1881100"/>
                  <a:pt x="632657" y="1864229"/>
                  <a:pt x="632657" y="1847358"/>
                </a:cubicBezTo>
                <a:cubicBezTo>
                  <a:pt x="632657" y="1813616"/>
                  <a:pt x="649528" y="1822052"/>
                  <a:pt x="666399" y="1822052"/>
                </a:cubicBezTo>
                <a:cubicBezTo>
                  <a:pt x="725447" y="1822052"/>
                  <a:pt x="818236" y="1881100"/>
                  <a:pt x="851978" y="1965454"/>
                </a:cubicBezTo>
                <a:close/>
                <a:moveTo>
                  <a:pt x="927897" y="1864229"/>
                </a:moveTo>
                <a:cubicBezTo>
                  <a:pt x="927897" y="1872664"/>
                  <a:pt x="894155" y="1923277"/>
                  <a:pt x="885720" y="1940148"/>
                </a:cubicBezTo>
                <a:cubicBezTo>
                  <a:pt x="902590" y="1889535"/>
                  <a:pt x="902590" y="1847358"/>
                  <a:pt x="902590" y="1805181"/>
                </a:cubicBezTo>
                <a:cubicBezTo>
                  <a:pt x="919461" y="1822052"/>
                  <a:pt x="927897" y="1838923"/>
                  <a:pt x="927897" y="1864229"/>
                </a:cubicBezTo>
                <a:close/>
                <a:moveTo>
                  <a:pt x="1349668" y="1914841"/>
                </a:moveTo>
                <a:cubicBezTo>
                  <a:pt x="1358103" y="1906406"/>
                  <a:pt x="1374974" y="1889535"/>
                  <a:pt x="1383410" y="1872664"/>
                </a:cubicBezTo>
                <a:cubicBezTo>
                  <a:pt x="1400280" y="1872664"/>
                  <a:pt x="1425587" y="1881100"/>
                  <a:pt x="1425587" y="1897971"/>
                </a:cubicBezTo>
                <a:cubicBezTo>
                  <a:pt x="1425587" y="1965454"/>
                  <a:pt x="1332797" y="1957019"/>
                  <a:pt x="1307491" y="1957019"/>
                </a:cubicBezTo>
                <a:cubicBezTo>
                  <a:pt x="1290620" y="1965454"/>
                  <a:pt x="1265314" y="1990760"/>
                  <a:pt x="1248443" y="1990760"/>
                </a:cubicBezTo>
                <a:cubicBezTo>
                  <a:pt x="1189395" y="1999196"/>
                  <a:pt x="1105041" y="1982325"/>
                  <a:pt x="1105041" y="2066679"/>
                </a:cubicBezTo>
                <a:cubicBezTo>
                  <a:pt x="1105041" y="2100421"/>
                  <a:pt x="1121911" y="2125727"/>
                  <a:pt x="1155653" y="2142598"/>
                </a:cubicBezTo>
                <a:lnTo>
                  <a:pt x="1180959" y="2142598"/>
                </a:lnTo>
                <a:cubicBezTo>
                  <a:pt x="1189395" y="2125727"/>
                  <a:pt x="1180959" y="2100421"/>
                  <a:pt x="1189395" y="2075114"/>
                </a:cubicBezTo>
                <a:cubicBezTo>
                  <a:pt x="1197830" y="2075114"/>
                  <a:pt x="1189395" y="2066679"/>
                  <a:pt x="1214701" y="2066679"/>
                </a:cubicBezTo>
                <a:cubicBezTo>
                  <a:pt x="1231572" y="2066679"/>
                  <a:pt x="1256878" y="2083550"/>
                  <a:pt x="1256878" y="2108856"/>
                </a:cubicBezTo>
                <a:cubicBezTo>
                  <a:pt x="1256878" y="2125727"/>
                  <a:pt x="1248443" y="2134162"/>
                  <a:pt x="1240007" y="2151033"/>
                </a:cubicBezTo>
                <a:cubicBezTo>
                  <a:pt x="1214701" y="2176340"/>
                  <a:pt x="1172524" y="2184775"/>
                  <a:pt x="1130347" y="2201646"/>
                </a:cubicBezTo>
                <a:cubicBezTo>
                  <a:pt x="1138782" y="2243823"/>
                  <a:pt x="1138782" y="2286000"/>
                  <a:pt x="1121911" y="2328177"/>
                </a:cubicBezTo>
                <a:lnTo>
                  <a:pt x="1121911" y="2353484"/>
                </a:lnTo>
                <a:cubicBezTo>
                  <a:pt x="1096605" y="2328177"/>
                  <a:pt x="1088170" y="2294436"/>
                  <a:pt x="1088170" y="2269129"/>
                </a:cubicBezTo>
                <a:cubicBezTo>
                  <a:pt x="1088170" y="2243823"/>
                  <a:pt x="1105041" y="2210081"/>
                  <a:pt x="1105041" y="2184775"/>
                </a:cubicBezTo>
                <a:cubicBezTo>
                  <a:pt x="1105041" y="2167904"/>
                  <a:pt x="1054428" y="2083550"/>
                  <a:pt x="1054428" y="2066679"/>
                </a:cubicBezTo>
                <a:cubicBezTo>
                  <a:pt x="1054428" y="2041373"/>
                  <a:pt x="1105041" y="1982325"/>
                  <a:pt x="1105041" y="1965454"/>
                </a:cubicBezTo>
                <a:cubicBezTo>
                  <a:pt x="1105041" y="1940148"/>
                  <a:pt x="1079734" y="1923277"/>
                  <a:pt x="1079734" y="1906406"/>
                </a:cubicBezTo>
                <a:cubicBezTo>
                  <a:pt x="1079734" y="1881100"/>
                  <a:pt x="1096605" y="1855793"/>
                  <a:pt x="1121911" y="1830487"/>
                </a:cubicBezTo>
                <a:lnTo>
                  <a:pt x="1180959" y="1830487"/>
                </a:lnTo>
                <a:cubicBezTo>
                  <a:pt x="1180959" y="1838923"/>
                  <a:pt x="1189395" y="1838923"/>
                  <a:pt x="1189395" y="1855793"/>
                </a:cubicBezTo>
                <a:cubicBezTo>
                  <a:pt x="1189395" y="1881100"/>
                  <a:pt x="1147218" y="1889535"/>
                  <a:pt x="1130347" y="1906406"/>
                </a:cubicBezTo>
                <a:cubicBezTo>
                  <a:pt x="1147218" y="1931712"/>
                  <a:pt x="1164089" y="1948583"/>
                  <a:pt x="1189395" y="1948583"/>
                </a:cubicBezTo>
                <a:cubicBezTo>
                  <a:pt x="1231572" y="1948583"/>
                  <a:pt x="1290620" y="1889535"/>
                  <a:pt x="1290620" y="1855793"/>
                </a:cubicBezTo>
                <a:cubicBezTo>
                  <a:pt x="1290620" y="1830487"/>
                  <a:pt x="1273749" y="1805181"/>
                  <a:pt x="1273749" y="1788310"/>
                </a:cubicBezTo>
                <a:cubicBezTo>
                  <a:pt x="1273749" y="1763004"/>
                  <a:pt x="1290620" y="1779875"/>
                  <a:pt x="1299055" y="1771439"/>
                </a:cubicBezTo>
                <a:cubicBezTo>
                  <a:pt x="1349668" y="1805181"/>
                  <a:pt x="1315926" y="1855793"/>
                  <a:pt x="1349668" y="1914841"/>
                </a:cubicBezTo>
                <a:close/>
                <a:moveTo>
                  <a:pt x="6748340" y="1982325"/>
                </a:moveTo>
                <a:cubicBezTo>
                  <a:pt x="6748340" y="2100421"/>
                  <a:pt x="6647114" y="2176340"/>
                  <a:pt x="6562760" y="2176340"/>
                </a:cubicBezTo>
                <a:cubicBezTo>
                  <a:pt x="6512148" y="2176340"/>
                  <a:pt x="6444664" y="2117292"/>
                  <a:pt x="6444664" y="2083550"/>
                </a:cubicBezTo>
                <a:cubicBezTo>
                  <a:pt x="6444664" y="2049808"/>
                  <a:pt x="6486841" y="2024502"/>
                  <a:pt x="6512148" y="2024502"/>
                </a:cubicBezTo>
                <a:cubicBezTo>
                  <a:pt x="6529019" y="2024502"/>
                  <a:pt x="6579631" y="2016066"/>
                  <a:pt x="6562760" y="2091985"/>
                </a:cubicBezTo>
                <a:cubicBezTo>
                  <a:pt x="6571196" y="2091985"/>
                  <a:pt x="6562760" y="2100421"/>
                  <a:pt x="6579631" y="2100421"/>
                </a:cubicBezTo>
                <a:cubicBezTo>
                  <a:pt x="6630244" y="2100421"/>
                  <a:pt x="6680856" y="1999196"/>
                  <a:pt x="6680856" y="1982325"/>
                </a:cubicBezTo>
                <a:cubicBezTo>
                  <a:pt x="6680856" y="1923277"/>
                  <a:pt x="6596502" y="1822052"/>
                  <a:pt x="6596502" y="1822052"/>
                </a:cubicBezTo>
                <a:cubicBezTo>
                  <a:pt x="6596502" y="1796745"/>
                  <a:pt x="6604937" y="1779875"/>
                  <a:pt x="6613373" y="1763004"/>
                </a:cubicBezTo>
                <a:cubicBezTo>
                  <a:pt x="6680856" y="1771439"/>
                  <a:pt x="6748340" y="1931712"/>
                  <a:pt x="6748340" y="1982325"/>
                </a:cubicBezTo>
                <a:close/>
                <a:moveTo>
                  <a:pt x="6419358" y="1729262"/>
                </a:moveTo>
                <a:cubicBezTo>
                  <a:pt x="6427793" y="1737697"/>
                  <a:pt x="6427793" y="1729262"/>
                  <a:pt x="6427793" y="1754568"/>
                </a:cubicBezTo>
                <a:cubicBezTo>
                  <a:pt x="6427793" y="1771439"/>
                  <a:pt x="6419358" y="1779875"/>
                  <a:pt x="6402487" y="1788310"/>
                </a:cubicBezTo>
                <a:cubicBezTo>
                  <a:pt x="6385616" y="1796745"/>
                  <a:pt x="6351875" y="1796745"/>
                  <a:pt x="6335004" y="1822052"/>
                </a:cubicBezTo>
                <a:cubicBezTo>
                  <a:pt x="6301262" y="1847358"/>
                  <a:pt x="6267520" y="1881100"/>
                  <a:pt x="6250650" y="1923277"/>
                </a:cubicBezTo>
                <a:cubicBezTo>
                  <a:pt x="6233779" y="1957019"/>
                  <a:pt x="6250650" y="2016066"/>
                  <a:pt x="6225343" y="2058244"/>
                </a:cubicBezTo>
                <a:cubicBezTo>
                  <a:pt x="6174731" y="2151033"/>
                  <a:pt x="6132554" y="2193210"/>
                  <a:pt x="6132554" y="2269129"/>
                </a:cubicBezTo>
                <a:cubicBezTo>
                  <a:pt x="6132554" y="2404096"/>
                  <a:pt x="6250650" y="2555934"/>
                  <a:pt x="6444664" y="2522192"/>
                </a:cubicBezTo>
                <a:cubicBezTo>
                  <a:pt x="6503712" y="2581240"/>
                  <a:pt x="6588067" y="2631853"/>
                  <a:pt x="6663985" y="2631853"/>
                </a:cubicBezTo>
                <a:cubicBezTo>
                  <a:pt x="6680856" y="2631853"/>
                  <a:pt x="6756775" y="2606546"/>
                  <a:pt x="6773646" y="2606546"/>
                </a:cubicBezTo>
                <a:cubicBezTo>
                  <a:pt x="6798952" y="2606546"/>
                  <a:pt x="6790517" y="2614982"/>
                  <a:pt x="6807388" y="2614982"/>
                </a:cubicBezTo>
                <a:cubicBezTo>
                  <a:pt x="6807388" y="2623417"/>
                  <a:pt x="6815823" y="2640288"/>
                  <a:pt x="6815823" y="2648723"/>
                </a:cubicBezTo>
                <a:cubicBezTo>
                  <a:pt x="6782081" y="2665594"/>
                  <a:pt x="6714598" y="2674030"/>
                  <a:pt x="6697727" y="2674030"/>
                </a:cubicBezTo>
                <a:cubicBezTo>
                  <a:pt x="6579631" y="2674030"/>
                  <a:pt x="6588067" y="2640288"/>
                  <a:pt x="6436229" y="2581240"/>
                </a:cubicBezTo>
                <a:cubicBezTo>
                  <a:pt x="6394052" y="2564369"/>
                  <a:pt x="6335004" y="2572805"/>
                  <a:pt x="6301262" y="2564369"/>
                </a:cubicBezTo>
                <a:cubicBezTo>
                  <a:pt x="6259085" y="2555934"/>
                  <a:pt x="6166295" y="2513757"/>
                  <a:pt x="6140989" y="2463144"/>
                </a:cubicBezTo>
                <a:cubicBezTo>
                  <a:pt x="6098812" y="2387225"/>
                  <a:pt x="6081941" y="2345048"/>
                  <a:pt x="6081941" y="2269129"/>
                </a:cubicBezTo>
                <a:cubicBezTo>
                  <a:pt x="6081941" y="2243823"/>
                  <a:pt x="6090377" y="2218517"/>
                  <a:pt x="6090377" y="2193210"/>
                </a:cubicBezTo>
                <a:cubicBezTo>
                  <a:pt x="6107247" y="2151033"/>
                  <a:pt x="6140989" y="2100421"/>
                  <a:pt x="6157860" y="2049808"/>
                </a:cubicBezTo>
                <a:cubicBezTo>
                  <a:pt x="6183166" y="1990760"/>
                  <a:pt x="6191602" y="1914841"/>
                  <a:pt x="6225343" y="1855793"/>
                </a:cubicBezTo>
                <a:cubicBezTo>
                  <a:pt x="6242214" y="1805181"/>
                  <a:pt x="6326568" y="1737697"/>
                  <a:pt x="6385616" y="1729262"/>
                </a:cubicBezTo>
                <a:lnTo>
                  <a:pt x="6419358" y="1729262"/>
                </a:lnTo>
                <a:close/>
                <a:moveTo>
                  <a:pt x="6191602" y="1847358"/>
                </a:moveTo>
                <a:cubicBezTo>
                  <a:pt x="6183166" y="1830487"/>
                  <a:pt x="6174731" y="1805181"/>
                  <a:pt x="6174731" y="1779875"/>
                </a:cubicBezTo>
                <a:cubicBezTo>
                  <a:pt x="6174731" y="1763004"/>
                  <a:pt x="6183166" y="1729262"/>
                  <a:pt x="6200037" y="1712391"/>
                </a:cubicBezTo>
                <a:lnTo>
                  <a:pt x="6191602" y="1847358"/>
                </a:lnTo>
                <a:close/>
                <a:moveTo>
                  <a:pt x="5761395" y="1678650"/>
                </a:moveTo>
                <a:cubicBezTo>
                  <a:pt x="5778266" y="1703956"/>
                  <a:pt x="5778266" y="1737697"/>
                  <a:pt x="5795137" y="1771439"/>
                </a:cubicBezTo>
                <a:cubicBezTo>
                  <a:pt x="5812008" y="1796745"/>
                  <a:pt x="5871055" y="1838923"/>
                  <a:pt x="5913233" y="1838923"/>
                </a:cubicBezTo>
                <a:cubicBezTo>
                  <a:pt x="5930103" y="1838923"/>
                  <a:pt x="5946974" y="1830487"/>
                  <a:pt x="5963845" y="1813616"/>
                </a:cubicBezTo>
                <a:cubicBezTo>
                  <a:pt x="5930103" y="1771439"/>
                  <a:pt x="5938539" y="1796745"/>
                  <a:pt x="5904797" y="1763004"/>
                </a:cubicBezTo>
                <a:lnTo>
                  <a:pt x="5904797" y="1737697"/>
                </a:lnTo>
                <a:cubicBezTo>
                  <a:pt x="5913233" y="1737697"/>
                  <a:pt x="5921668" y="1729262"/>
                  <a:pt x="5946974" y="1729262"/>
                </a:cubicBezTo>
                <a:cubicBezTo>
                  <a:pt x="5980716" y="1729262"/>
                  <a:pt x="6022893" y="1788310"/>
                  <a:pt x="6022893" y="1813616"/>
                </a:cubicBezTo>
                <a:cubicBezTo>
                  <a:pt x="6022893" y="1830487"/>
                  <a:pt x="6006022" y="1838923"/>
                  <a:pt x="6006022" y="1864229"/>
                </a:cubicBezTo>
                <a:cubicBezTo>
                  <a:pt x="6006022" y="1881100"/>
                  <a:pt x="6056635" y="1914841"/>
                  <a:pt x="6056635" y="1965454"/>
                </a:cubicBezTo>
                <a:cubicBezTo>
                  <a:pt x="6056635" y="2049808"/>
                  <a:pt x="5997587" y="2066679"/>
                  <a:pt x="5997587" y="2108856"/>
                </a:cubicBezTo>
                <a:cubicBezTo>
                  <a:pt x="5997587" y="2134162"/>
                  <a:pt x="6014458" y="2151033"/>
                  <a:pt x="6014458" y="2176340"/>
                </a:cubicBezTo>
                <a:cubicBezTo>
                  <a:pt x="6014458" y="2193210"/>
                  <a:pt x="6006022" y="2218517"/>
                  <a:pt x="6006022" y="2235388"/>
                </a:cubicBezTo>
                <a:cubicBezTo>
                  <a:pt x="5955410" y="2201646"/>
                  <a:pt x="5955410" y="2151033"/>
                  <a:pt x="5930103" y="2117292"/>
                </a:cubicBezTo>
                <a:cubicBezTo>
                  <a:pt x="5904797" y="2066679"/>
                  <a:pt x="5837314" y="2075114"/>
                  <a:pt x="5837314" y="2016066"/>
                </a:cubicBezTo>
                <a:cubicBezTo>
                  <a:pt x="5837314" y="1990760"/>
                  <a:pt x="5862620" y="1948583"/>
                  <a:pt x="5879491" y="1948583"/>
                </a:cubicBezTo>
                <a:cubicBezTo>
                  <a:pt x="5904797" y="1948583"/>
                  <a:pt x="5913233" y="1965454"/>
                  <a:pt x="5930103" y="1982325"/>
                </a:cubicBezTo>
                <a:cubicBezTo>
                  <a:pt x="5921668" y="1990760"/>
                  <a:pt x="5913233" y="2007631"/>
                  <a:pt x="5904797" y="2016066"/>
                </a:cubicBezTo>
                <a:cubicBezTo>
                  <a:pt x="5921668" y="2032937"/>
                  <a:pt x="5930103" y="2049808"/>
                  <a:pt x="5955410" y="2049808"/>
                </a:cubicBezTo>
                <a:cubicBezTo>
                  <a:pt x="5972281" y="2049808"/>
                  <a:pt x="6014458" y="1990760"/>
                  <a:pt x="6014458" y="1973889"/>
                </a:cubicBezTo>
                <a:cubicBezTo>
                  <a:pt x="6014458" y="1940148"/>
                  <a:pt x="5955410" y="1881100"/>
                  <a:pt x="5921668" y="1881100"/>
                </a:cubicBezTo>
                <a:cubicBezTo>
                  <a:pt x="5896362" y="1881100"/>
                  <a:pt x="5887926" y="1889535"/>
                  <a:pt x="5871055" y="1881100"/>
                </a:cubicBezTo>
                <a:cubicBezTo>
                  <a:pt x="5845749" y="1881100"/>
                  <a:pt x="5803572" y="1855793"/>
                  <a:pt x="5786701" y="1855793"/>
                </a:cubicBezTo>
                <a:cubicBezTo>
                  <a:pt x="5761395" y="1855793"/>
                  <a:pt x="5744524" y="1872664"/>
                  <a:pt x="5719218" y="1872664"/>
                </a:cubicBezTo>
                <a:cubicBezTo>
                  <a:pt x="5702347" y="1872664"/>
                  <a:pt x="5668605" y="1847358"/>
                  <a:pt x="5651734" y="1830487"/>
                </a:cubicBezTo>
                <a:lnTo>
                  <a:pt x="5651734" y="1779875"/>
                </a:lnTo>
                <a:cubicBezTo>
                  <a:pt x="5660170" y="1779875"/>
                  <a:pt x="5651734" y="1771439"/>
                  <a:pt x="5677041" y="1771439"/>
                </a:cubicBezTo>
                <a:cubicBezTo>
                  <a:pt x="5693912" y="1771439"/>
                  <a:pt x="5710782" y="1805181"/>
                  <a:pt x="5727653" y="1822052"/>
                </a:cubicBezTo>
                <a:cubicBezTo>
                  <a:pt x="5736089" y="1813616"/>
                  <a:pt x="5752960" y="1813616"/>
                  <a:pt x="5752960" y="1788310"/>
                </a:cubicBezTo>
                <a:cubicBezTo>
                  <a:pt x="5752960" y="1771439"/>
                  <a:pt x="5736089" y="1763004"/>
                  <a:pt x="5736089" y="1746133"/>
                </a:cubicBezTo>
                <a:lnTo>
                  <a:pt x="5736089" y="1678650"/>
                </a:lnTo>
                <a:lnTo>
                  <a:pt x="5761395" y="1678650"/>
                </a:lnTo>
                <a:close/>
                <a:moveTo>
                  <a:pt x="1324362" y="1695520"/>
                </a:moveTo>
                <a:cubicBezTo>
                  <a:pt x="1315926" y="1712391"/>
                  <a:pt x="1273749" y="1754568"/>
                  <a:pt x="1248443" y="1763004"/>
                </a:cubicBezTo>
                <a:cubicBezTo>
                  <a:pt x="1248443" y="1754568"/>
                  <a:pt x="1240007" y="1754568"/>
                  <a:pt x="1240007" y="1737697"/>
                </a:cubicBezTo>
                <a:cubicBezTo>
                  <a:pt x="1240007" y="1712391"/>
                  <a:pt x="1265314" y="1678650"/>
                  <a:pt x="1290620" y="1678650"/>
                </a:cubicBezTo>
                <a:cubicBezTo>
                  <a:pt x="1307491" y="1678650"/>
                  <a:pt x="1315926" y="1695520"/>
                  <a:pt x="1324362" y="1695520"/>
                </a:cubicBezTo>
                <a:close/>
                <a:moveTo>
                  <a:pt x="1020686" y="1864229"/>
                </a:moveTo>
                <a:cubicBezTo>
                  <a:pt x="1020686" y="1897971"/>
                  <a:pt x="995380" y="2016066"/>
                  <a:pt x="911026" y="2058244"/>
                </a:cubicBezTo>
                <a:cubicBezTo>
                  <a:pt x="911026" y="2041373"/>
                  <a:pt x="902590" y="2024502"/>
                  <a:pt x="902590" y="2007631"/>
                </a:cubicBezTo>
                <a:cubicBezTo>
                  <a:pt x="902590" y="1982325"/>
                  <a:pt x="953203" y="1914841"/>
                  <a:pt x="953203" y="1872664"/>
                </a:cubicBezTo>
                <a:cubicBezTo>
                  <a:pt x="953203" y="1830487"/>
                  <a:pt x="961638" y="1813616"/>
                  <a:pt x="902590" y="1754568"/>
                </a:cubicBezTo>
                <a:cubicBezTo>
                  <a:pt x="868849" y="1771439"/>
                  <a:pt x="843542" y="1822052"/>
                  <a:pt x="818236" y="1822052"/>
                </a:cubicBezTo>
                <a:cubicBezTo>
                  <a:pt x="801365" y="1822052"/>
                  <a:pt x="767624" y="1779875"/>
                  <a:pt x="767624" y="1763004"/>
                </a:cubicBezTo>
                <a:cubicBezTo>
                  <a:pt x="767624" y="1695520"/>
                  <a:pt x="818236" y="1678650"/>
                  <a:pt x="860413" y="1678650"/>
                </a:cubicBezTo>
                <a:cubicBezTo>
                  <a:pt x="995380" y="1678650"/>
                  <a:pt x="1020686" y="1796745"/>
                  <a:pt x="1020686" y="1864229"/>
                </a:cubicBezTo>
                <a:close/>
                <a:moveTo>
                  <a:pt x="5845749" y="1636472"/>
                </a:moveTo>
                <a:cubicBezTo>
                  <a:pt x="5837314" y="1644908"/>
                  <a:pt x="5845749" y="1670214"/>
                  <a:pt x="5820443" y="1670214"/>
                </a:cubicBezTo>
                <a:cubicBezTo>
                  <a:pt x="5803572" y="1670214"/>
                  <a:pt x="5778266" y="1653343"/>
                  <a:pt x="5761395" y="1636472"/>
                </a:cubicBezTo>
                <a:cubicBezTo>
                  <a:pt x="5769830" y="1619602"/>
                  <a:pt x="5769830" y="1602731"/>
                  <a:pt x="5786701" y="1602731"/>
                </a:cubicBezTo>
                <a:cubicBezTo>
                  <a:pt x="5812008" y="1602731"/>
                  <a:pt x="5828878" y="1619602"/>
                  <a:pt x="5845749" y="1636472"/>
                </a:cubicBezTo>
                <a:close/>
                <a:moveTo>
                  <a:pt x="6309698" y="1661779"/>
                </a:moveTo>
                <a:cubicBezTo>
                  <a:pt x="6309698" y="1678650"/>
                  <a:pt x="6275956" y="1712391"/>
                  <a:pt x="6259085" y="1712391"/>
                </a:cubicBezTo>
                <a:cubicBezTo>
                  <a:pt x="6233779" y="1712391"/>
                  <a:pt x="6208472" y="1678650"/>
                  <a:pt x="6191602" y="1678650"/>
                </a:cubicBezTo>
                <a:cubicBezTo>
                  <a:pt x="6140989" y="1678650"/>
                  <a:pt x="6140989" y="1779875"/>
                  <a:pt x="6140989" y="1779875"/>
                </a:cubicBezTo>
                <a:cubicBezTo>
                  <a:pt x="6140989" y="1796745"/>
                  <a:pt x="6174731" y="1864229"/>
                  <a:pt x="6174731" y="1881100"/>
                </a:cubicBezTo>
                <a:cubicBezTo>
                  <a:pt x="6174731" y="1906406"/>
                  <a:pt x="6166295" y="1914841"/>
                  <a:pt x="6157860" y="1931712"/>
                </a:cubicBezTo>
                <a:cubicBezTo>
                  <a:pt x="6107247" y="1897971"/>
                  <a:pt x="6073506" y="1822052"/>
                  <a:pt x="6073506" y="1771439"/>
                </a:cubicBezTo>
                <a:cubicBezTo>
                  <a:pt x="6073506" y="1703956"/>
                  <a:pt x="6115683" y="1585860"/>
                  <a:pt x="6225343" y="1585860"/>
                </a:cubicBezTo>
                <a:cubicBezTo>
                  <a:pt x="6267520" y="1585860"/>
                  <a:pt x="6309698" y="1628037"/>
                  <a:pt x="6309698" y="1661779"/>
                </a:cubicBezTo>
                <a:close/>
                <a:moveTo>
                  <a:pt x="1636472" y="1560554"/>
                </a:moveTo>
                <a:lnTo>
                  <a:pt x="1636472" y="1594295"/>
                </a:lnTo>
                <a:cubicBezTo>
                  <a:pt x="1602731" y="1644908"/>
                  <a:pt x="1577424" y="1644908"/>
                  <a:pt x="1552118" y="1661779"/>
                </a:cubicBezTo>
                <a:cubicBezTo>
                  <a:pt x="1552118" y="1636472"/>
                  <a:pt x="1552118" y="1602731"/>
                  <a:pt x="1543683" y="1577424"/>
                </a:cubicBezTo>
                <a:cubicBezTo>
                  <a:pt x="1552118" y="1568989"/>
                  <a:pt x="1568989" y="1568989"/>
                  <a:pt x="1577424" y="1560554"/>
                </a:cubicBezTo>
                <a:lnTo>
                  <a:pt x="1636472" y="1560554"/>
                </a:lnTo>
                <a:close/>
                <a:moveTo>
                  <a:pt x="1374974" y="1585860"/>
                </a:moveTo>
                <a:cubicBezTo>
                  <a:pt x="1383410" y="1602731"/>
                  <a:pt x="1383410" y="1628037"/>
                  <a:pt x="1408716" y="1653343"/>
                </a:cubicBezTo>
                <a:lnTo>
                  <a:pt x="1442458" y="1653343"/>
                </a:lnTo>
                <a:lnTo>
                  <a:pt x="1459328" y="1636472"/>
                </a:lnTo>
                <a:cubicBezTo>
                  <a:pt x="1450893" y="1628037"/>
                  <a:pt x="1434022" y="1619602"/>
                  <a:pt x="1417151" y="1611166"/>
                </a:cubicBezTo>
                <a:cubicBezTo>
                  <a:pt x="1434022" y="1577424"/>
                  <a:pt x="1450893" y="1577424"/>
                  <a:pt x="1459328" y="1577424"/>
                </a:cubicBezTo>
                <a:cubicBezTo>
                  <a:pt x="1501506" y="1577424"/>
                  <a:pt x="1518376" y="1602731"/>
                  <a:pt x="1518376" y="1628037"/>
                </a:cubicBezTo>
                <a:cubicBezTo>
                  <a:pt x="1518376" y="1644908"/>
                  <a:pt x="1501506" y="1653343"/>
                  <a:pt x="1501506" y="1678650"/>
                </a:cubicBezTo>
                <a:cubicBezTo>
                  <a:pt x="1493070" y="1695520"/>
                  <a:pt x="1509941" y="1712391"/>
                  <a:pt x="1509941" y="1729262"/>
                </a:cubicBezTo>
                <a:cubicBezTo>
                  <a:pt x="1509941" y="1754568"/>
                  <a:pt x="1493070" y="1779875"/>
                  <a:pt x="1476199" y="1805181"/>
                </a:cubicBezTo>
                <a:cubicBezTo>
                  <a:pt x="1391845" y="1695520"/>
                  <a:pt x="1256878" y="1628037"/>
                  <a:pt x="1282185" y="1535247"/>
                </a:cubicBezTo>
                <a:cubicBezTo>
                  <a:pt x="1307491" y="1552118"/>
                  <a:pt x="1341233" y="1577424"/>
                  <a:pt x="1374974" y="1585860"/>
                </a:cubicBezTo>
                <a:close/>
                <a:moveTo>
                  <a:pt x="1062864" y="1493070"/>
                </a:moveTo>
                <a:cubicBezTo>
                  <a:pt x="1062864" y="1493070"/>
                  <a:pt x="1071299" y="1484635"/>
                  <a:pt x="1071299" y="1509941"/>
                </a:cubicBezTo>
                <a:cubicBezTo>
                  <a:pt x="1071299" y="1526812"/>
                  <a:pt x="1054428" y="1535247"/>
                  <a:pt x="1054428" y="1543683"/>
                </a:cubicBezTo>
                <a:cubicBezTo>
                  <a:pt x="995380" y="1543683"/>
                  <a:pt x="986945" y="1535247"/>
                  <a:pt x="978509" y="1535247"/>
                </a:cubicBezTo>
                <a:lnTo>
                  <a:pt x="1020686" y="1493070"/>
                </a:lnTo>
                <a:lnTo>
                  <a:pt x="1062864" y="1493070"/>
                </a:lnTo>
                <a:close/>
                <a:moveTo>
                  <a:pt x="1273749" y="1619602"/>
                </a:moveTo>
                <a:cubicBezTo>
                  <a:pt x="1273749" y="1644908"/>
                  <a:pt x="1256878" y="1661779"/>
                  <a:pt x="1240007" y="1670214"/>
                </a:cubicBezTo>
                <a:cubicBezTo>
                  <a:pt x="1197830" y="1695520"/>
                  <a:pt x="1113476" y="1695520"/>
                  <a:pt x="1088170" y="1763004"/>
                </a:cubicBezTo>
                <a:cubicBezTo>
                  <a:pt x="1071299" y="1746133"/>
                  <a:pt x="1045993" y="1703956"/>
                  <a:pt x="1045993" y="1678650"/>
                </a:cubicBezTo>
                <a:cubicBezTo>
                  <a:pt x="1045993" y="1661779"/>
                  <a:pt x="1071299" y="1611166"/>
                  <a:pt x="1071299" y="1585860"/>
                </a:cubicBezTo>
                <a:cubicBezTo>
                  <a:pt x="1071299" y="1568989"/>
                  <a:pt x="1088170" y="1543683"/>
                  <a:pt x="1113476" y="1518376"/>
                </a:cubicBezTo>
                <a:lnTo>
                  <a:pt x="1155653" y="1518376"/>
                </a:lnTo>
                <a:cubicBezTo>
                  <a:pt x="1155653" y="1526812"/>
                  <a:pt x="1164089" y="1526812"/>
                  <a:pt x="1164089" y="1552118"/>
                </a:cubicBezTo>
                <a:cubicBezTo>
                  <a:pt x="1164089" y="1568989"/>
                  <a:pt x="1138782" y="1577424"/>
                  <a:pt x="1121911" y="1585860"/>
                </a:cubicBezTo>
                <a:cubicBezTo>
                  <a:pt x="1130347" y="1602731"/>
                  <a:pt x="1130347" y="1611166"/>
                  <a:pt x="1147218" y="1611166"/>
                </a:cubicBezTo>
                <a:cubicBezTo>
                  <a:pt x="1197830" y="1611166"/>
                  <a:pt x="1197830" y="1526812"/>
                  <a:pt x="1197830" y="1509941"/>
                </a:cubicBezTo>
                <a:cubicBezTo>
                  <a:pt x="1214701" y="1509941"/>
                  <a:pt x="1240007" y="1493070"/>
                  <a:pt x="1256878" y="1484635"/>
                </a:cubicBezTo>
                <a:cubicBezTo>
                  <a:pt x="1223137" y="1568989"/>
                  <a:pt x="1273749" y="1577424"/>
                  <a:pt x="1273749" y="1619602"/>
                </a:cubicBezTo>
                <a:close/>
                <a:moveTo>
                  <a:pt x="5516768" y="1585860"/>
                </a:moveTo>
                <a:cubicBezTo>
                  <a:pt x="5508332" y="1594295"/>
                  <a:pt x="5516768" y="1594295"/>
                  <a:pt x="5491461" y="1594295"/>
                </a:cubicBezTo>
                <a:cubicBezTo>
                  <a:pt x="5474591" y="1594295"/>
                  <a:pt x="5449284" y="1577424"/>
                  <a:pt x="5432413" y="1552118"/>
                </a:cubicBezTo>
                <a:lnTo>
                  <a:pt x="5432413" y="1501506"/>
                </a:lnTo>
                <a:cubicBezTo>
                  <a:pt x="5449284" y="1501506"/>
                  <a:pt x="5508332" y="1493070"/>
                  <a:pt x="5542074" y="1476199"/>
                </a:cubicBezTo>
                <a:cubicBezTo>
                  <a:pt x="5533639" y="1509941"/>
                  <a:pt x="5525203" y="1552118"/>
                  <a:pt x="5516768" y="1585860"/>
                </a:cubicBezTo>
                <a:close/>
                <a:moveTo>
                  <a:pt x="1012251" y="1459328"/>
                </a:moveTo>
                <a:cubicBezTo>
                  <a:pt x="986945" y="1493070"/>
                  <a:pt x="877284" y="1459328"/>
                  <a:pt x="877284" y="1535247"/>
                </a:cubicBezTo>
                <a:cubicBezTo>
                  <a:pt x="877284" y="1552118"/>
                  <a:pt x="902590" y="1552118"/>
                  <a:pt x="902590" y="1568989"/>
                </a:cubicBezTo>
                <a:cubicBezTo>
                  <a:pt x="902590" y="1594295"/>
                  <a:pt x="885720" y="1602731"/>
                  <a:pt x="860413" y="1602731"/>
                </a:cubicBezTo>
                <a:cubicBezTo>
                  <a:pt x="826672" y="1602731"/>
                  <a:pt x="835107" y="1568989"/>
                  <a:pt x="835107" y="1560554"/>
                </a:cubicBezTo>
                <a:cubicBezTo>
                  <a:pt x="835107" y="1493070"/>
                  <a:pt x="902590" y="1442458"/>
                  <a:pt x="953203" y="1442458"/>
                </a:cubicBezTo>
                <a:cubicBezTo>
                  <a:pt x="978509" y="1442458"/>
                  <a:pt x="995380" y="1450893"/>
                  <a:pt x="1012251" y="1459328"/>
                </a:cubicBezTo>
                <a:close/>
                <a:moveTo>
                  <a:pt x="5845749" y="1476199"/>
                </a:moveTo>
                <a:cubicBezTo>
                  <a:pt x="5845749" y="1501506"/>
                  <a:pt x="5879491" y="1535247"/>
                  <a:pt x="5904797" y="1552118"/>
                </a:cubicBezTo>
                <a:cubicBezTo>
                  <a:pt x="5913233" y="1543683"/>
                  <a:pt x="5921668" y="1543683"/>
                  <a:pt x="5930103" y="1535247"/>
                </a:cubicBezTo>
                <a:cubicBezTo>
                  <a:pt x="5913233" y="1484635"/>
                  <a:pt x="5887926" y="1509941"/>
                  <a:pt x="5887926" y="1484635"/>
                </a:cubicBezTo>
                <a:cubicBezTo>
                  <a:pt x="5887926" y="1450893"/>
                  <a:pt x="5896362" y="1442458"/>
                  <a:pt x="5921668" y="1442458"/>
                </a:cubicBezTo>
                <a:cubicBezTo>
                  <a:pt x="5921668" y="1442458"/>
                  <a:pt x="5997587" y="1459328"/>
                  <a:pt x="6006022" y="1493070"/>
                </a:cubicBezTo>
                <a:cubicBezTo>
                  <a:pt x="6022893" y="1526812"/>
                  <a:pt x="6039764" y="1602731"/>
                  <a:pt x="6039764" y="1619602"/>
                </a:cubicBezTo>
                <a:cubicBezTo>
                  <a:pt x="6039764" y="1644908"/>
                  <a:pt x="6031329" y="1653343"/>
                  <a:pt x="6031329" y="1670214"/>
                </a:cubicBezTo>
                <a:lnTo>
                  <a:pt x="6014458" y="1687085"/>
                </a:lnTo>
                <a:cubicBezTo>
                  <a:pt x="5980716" y="1602731"/>
                  <a:pt x="5879491" y="1585860"/>
                  <a:pt x="5812008" y="1577424"/>
                </a:cubicBezTo>
                <a:cubicBezTo>
                  <a:pt x="5828878" y="1535247"/>
                  <a:pt x="5837314" y="1484635"/>
                  <a:pt x="5845749" y="1434022"/>
                </a:cubicBezTo>
                <a:cubicBezTo>
                  <a:pt x="5845749" y="1434022"/>
                  <a:pt x="5854185" y="1434022"/>
                  <a:pt x="5862620" y="1442458"/>
                </a:cubicBezTo>
                <a:cubicBezTo>
                  <a:pt x="5854185" y="1450893"/>
                  <a:pt x="5845749" y="1459328"/>
                  <a:pt x="5845749" y="1476199"/>
                </a:cubicBezTo>
                <a:close/>
                <a:moveTo>
                  <a:pt x="5609557" y="1746133"/>
                </a:moveTo>
                <a:cubicBezTo>
                  <a:pt x="5584251" y="1729262"/>
                  <a:pt x="5558945" y="1670214"/>
                  <a:pt x="5567380" y="1636472"/>
                </a:cubicBezTo>
                <a:cubicBezTo>
                  <a:pt x="5575816" y="1611166"/>
                  <a:pt x="5558945" y="1568989"/>
                  <a:pt x="5558945" y="1552118"/>
                </a:cubicBezTo>
                <a:cubicBezTo>
                  <a:pt x="5558945" y="1484635"/>
                  <a:pt x="5584251" y="1484635"/>
                  <a:pt x="5617993" y="1484635"/>
                </a:cubicBezTo>
                <a:cubicBezTo>
                  <a:pt x="5660170" y="1484635"/>
                  <a:pt x="5677041" y="1493070"/>
                  <a:pt x="5677041" y="1518376"/>
                </a:cubicBezTo>
                <a:cubicBezTo>
                  <a:pt x="5677041" y="1543683"/>
                  <a:pt x="5668605" y="1543683"/>
                  <a:pt x="5668605" y="1552118"/>
                </a:cubicBezTo>
                <a:lnTo>
                  <a:pt x="5643299" y="1552118"/>
                </a:lnTo>
                <a:cubicBezTo>
                  <a:pt x="5634864" y="1543683"/>
                  <a:pt x="5617993" y="1526812"/>
                  <a:pt x="5609557" y="1526812"/>
                </a:cubicBezTo>
                <a:cubicBezTo>
                  <a:pt x="5609557" y="1526812"/>
                  <a:pt x="5601122" y="1518376"/>
                  <a:pt x="5601122" y="1543683"/>
                </a:cubicBezTo>
                <a:cubicBezTo>
                  <a:pt x="5601122" y="1577424"/>
                  <a:pt x="5643299" y="1585860"/>
                  <a:pt x="5651734" y="1585860"/>
                </a:cubicBezTo>
                <a:cubicBezTo>
                  <a:pt x="5702347" y="1585860"/>
                  <a:pt x="5719218" y="1518376"/>
                  <a:pt x="5702347" y="1493070"/>
                </a:cubicBezTo>
                <a:cubicBezTo>
                  <a:pt x="5719218" y="1467764"/>
                  <a:pt x="5795137" y="1459328"/>
                  <a:pt x="5803572" y="1417151"/>
                </a:cubicBezTo>
                <a:cubicBezTo>
                  <a:pt x="5828878" y="1560554"/>
                  <a:pt x="5651734" y="1670214"/>
                  <a:pt x="5609557" y="1746133"/>
                </a:cubicBezTo>
                <a:close/>
                <a:moveTo>
                  <a:pt x="6081941" y="1442458"/>
                </a:moveTo>
                <a:cubicBezTo>
                  <a:pt x="6073506" y="1459328"/>
                  <a:pt x="6073506" y="1467764"/>
                  <a:pt x="6048199" y="1467764"/>
                </a:cubicBezTo>
                <a:cubicBezTo>
                  <a:pt x="6031329" y="1467764"/>
                  <a:pt x="6014458" y="1442458"/>
                  <a:pt x="5997587" y="1434022"/>
                </a:cubicBezTo>
                <a:cubicBezTo>
                  <a:pt x="6006022" y="1417151"/>
                  <a:pt x="6014458" y="1408716"/>
                  <a:pt x="6031329" y="1408716"/>
                </a:cubicBezTo>
                <a:cubicBezTo>
                  <a:pt x="6056635" y="1408716"/>
                  <a:pt x="6073506" y="1425587"/>
                  <a:pt x="6081941" y="1442458"/>
                </a:cubicBezTo>
                <a:close/>
                <a:moveTo>
                  <a:pt x="6250650" y="1484635"/>
                </a:moveTo>
                <a:cubicBezTo>
                  <a:pt x="6250650" y="1509941"/>
                  <a:pt x="6233779" y="1518376"/>
                  <a:pt x="6225343" y="1526812"/>
                </a:cubicBezTo>
                <a:lnTo>
                  <a:pt x="6183166" y="1526812"/>
                </a:lnTo>
                <a:cubicBezTo>
                  <a:pt x="6174731" y="1518376"/>
                  <a:pt x="6174731" y="1526812"/>
                  <a:pt x="6174731" y="1501506"/>
                </a:cubicBezTo>
                <a:cubicBezTo>
                  <a:pt x="6174731" y="1484635"/>
                  <a:pt x="6191602" y="1484635"/>
                  <a:pt x="6200037" y="1476199"/>
                </a:cubicBezTo>
                <a:cubicBezTo>
                  <a:pt x="6183166" y="1417151"/>
                  <a:pt x="6090377" y="1442458"/>
                  <a:pt x="6081941" y="1391845"/>
                </a:cubicBezTo>
                <a:cubicBezTo>
                  <a:pt x="6098812" y="1383410"/>
                  <a:pt x="6107247" y="1374974"/>
                  <a:pt x="6124118" y="1374974"/>
                </a:cubicBezTo>
                <a:cubicBezTo>
                  <a:pt x="6200037" y="1374974"/>
                  <a:pt x="6250650" y="1442458"/>
                  <a:pt x="6250650" y="1484635"/>
                </a:cubicBezTo>
                <a:close/>
                <a:moveTo>
                  <a:pt x="1476199" y="1374974"/>
                </a:moveTo>
                <a:cubicBezTo>
                  <a:pt x="1501506" y="1417151"/>
                  <a:pt x="1501506" y="1484635"/>
                  <a:pt x="1518376" y="1535247"/>
                </a:cubicBezTo>
                <a:cubicBezTo>
                  <a:pt x="1484635" y="1535247"/>
                  <a:pt x="1425587" y="1543683"/>
                  <a:pt x="1408716" y="1543683"/>
                </a:cubicBezTo>
                <a:cubicBezTo>
                  <a:pt x="1374974" y="1543683"/>
                  <a:pt x="1299055" y="1552118"/>
                  <a:pt x="1307491" y="1476199"/>
                </a:cubicBezTo>
                <a:cubicBezTo>
                  <a:pt x="1307491" y="1450893"/>
                  <a:pt x="1315926" y="1442458"/>
                  <a:pt x="1315926" y="1434022"/>
                </a:cubicBezTo>
                <a:cubicBezTo>
                  <a:pt x="1332797" y="1450893"/>
                  <a:pt x="1358103" y="1476199"/>
                  <a:pt x="1383410" y="1476199"/>
                </a:cubicBezTo>
                <a:cubicBezTo>
                  <a:pt x="1383410" y="1476199"/>
                  <a:pt x="1434022" y="1450893"/>
                  <a:pt x="1442458" y="1434022"/>
                </a:cubicBezTo>
                <a:cubicBezTo>
                  <a:pt x="1442458" y="1425587"/>
                  <a:pt x="1442458" y="1417151"/>
                  <a:pt x="1434022" y="1408716"/>
                </a:cubicBezTo>
                <a:cubicBezTo>
                  <a:pt x="1417151" y="1417151"/>
                  <a:pt x="1400280" y="1434022"/>
                  <a:pt x="1383410" y="1434022"/>
                </a:cubicBezTo>
                <a:cubicBezTo>
                  <a:pt x="1358103" y="1434022"/>
                  <a:pt x="1341233" y="1417151"/>
                  <a:pt x="1341233" y="1400281"/>
                </a:cubicBezTo>
                <a:cubicBezTo>
                  <a:pt x="1341233" y="1374974"/>
                  <a:pt x="1383410" y="1332797"/>
                  <a:pt x="1417151" y="1332797"/>
                </a:cubicBezTo>
                <a:cubicBezTo>
                  <a:pt x="1434022" y="1332797"/>
                  <a:pt x="1467764" y="1341233"/>
                  <a:pt x="1476199" y="1374974"/>
                </a:cubicBezTo>
                <a:close/>
                <a:moveTo>
                  <a:pt x="1560554" y="1315926"/>
                </a:moveTo>
                <a:cubicBezTo>
                  <a:pt x="1644908" y="1341233"/>
                  <a:pt x="1720827" y="1459328"/>
                  <a:pt x="1788310" y="1459328"/>
                </a:cubicBezTo>
                <a:cubicBezTo>
                  <a:pt x="1763004" y="1493070"/>
                  <a:pt x="1619602" y="1526812"/>
                  <a:pt x="1602731" y="1526812"/>
                </a:cubicBezTo>
                <a:cubicBezTo>
                  <a:pt x="1552118" y="1526812"/>
                  <a:pt x="1535247" y="1501506"/>
                  <a:pt x="1535247" y="1459328"/>
                </a:cubicBezTo>
                <a:cubicBezTo>
                  <a:pt x="1535247" y="1434022"/>
                  <a:pt x="1543683" y="1434022"/>
                  <a:pt x="1552118" y="1417151"/>
                </a:cubicBezTo>
                <a:cubicBezTo>
                  <a:pt x="1560554" y="1417151"/>
                  <a:pt x="1577424" y="1425587"/>
                  <a:pt x="1585860" y="1425587"/>
                </a:cubicBezTo>
                <a:cubicBezTo>
                  <a:pt x="1585860" y="1442458"/>
                  <a:pt x="1577424" y="1459328"/>
                  <a:pt x="1585860" y="1476199"/>
                </a:cubicBezTo>
                <a:cubicBezTo>
                  <a:pt x="1602731" y="1467764"/>
                  <a:pt x="1619602" y="1459328"/>
                  <a:pt x="1619602" y="1434022"/>
                </a:cubicBezTo>
                <a:cubicBezTo>
                  <a:pt x="1619602" y="1341233"/>
                  <a:pt x="1484635" y="1400281"/>
                  <a:pt x="1484635" y="1315926"/>
                </a:cubicBezTo>
                <a:lnTo>
                  <a:pt x="1560554" y="1315926"/>
                </a:lnTo>
                <a:close/>
                <a:moveTo>
                  <a:pt x="1172524" y="1358103"/>
                </a:moveTo>
                <a:cubicBezTo>
                  <a:pt x="1172524" y="1383410"/>
                  <a:pt x="1164089" y="1383410"/>
                  <a:pt x="1164089" y="1391845"/>
                </a:cubicBezTo>
                <a:cubicBezTo>
                  <a:pt x="1155653" y="1391845"/>
                  <a:pt x="1164089" y="1400281"/>
                  <a:pt x="1138782" y="1400281"/>
                </a:cubicBezTo>
                <a:cubicBezTo>
                  <a:pt x="1121911" y="1400281"/>
                  <a:pt x="1113476" y="1366539"/>
                  <a:pt x="1088170" y="1358103"/>
                </a:cubicBezTo>
                <a:cubicBezTo>
                  <a:pt x="1088170" y="1366539"/>
                  <a:pt x="1079734" y="1358103"/>
                  <a:pt x="1079734" y="1374974"/>
                </a:cubicBezTo>
                <a:cubicBezTo>
                  <a:pt x="1079734" y="1417151"/>
                  <a:pt x="1138782" y="1434022"/>
                  <a:pt x="1138782" y="1434022"/>
                </a:cubicBezTo>
                <a:cubicBezTo>
                  <a:pt x="1164089" y="1434022"/>
                  <a:pt x="1189395" y="1400281"/>
                  <a:pt x="1214701" y="1400281"/>
                </a:cubicBezTo>
                <a:cubicBezTo>
                  <a:pt x="1231572" y="1400281"/>
                  <a:pt x="1240007" y="1408716"/>
                  <a:pt x="1256878" y="1425587"/>
                </a:cubicBezTo>
                <a:cubicBezTo>
                  <a:pt x="1223137" y="1459328"/>
                  <a:pt x="1189395" y="1484635"/>
                  <a:pt x="1155653" y="1484635"/>
                </a:cubicBezTo>
                <a:cubicBezTo>
                  <a:pt x="1130347" y="1484635"/>
                  <a:pt x="1012251" y="1417151"/>
                  <a:pt x="944768" y="1400281"/>
                </a:cubicBezTo>
                <a:cubicBezTo>
                  <a:pt x="961638" y="1358103"/>
                  <a:pt x="1113476" y="1299055"/>
                  <a:pt x="1113476" y="1299055"/>
                </a:cubicBezTo>
                <a:cubicBezTo>
                  <a:pt x="1147218" y="1299055"/>
                  <a:pt x="1172524" y="1341233"/>
                  <a:pt x="1172524" y="1358103"/>
                </a:cubicBezTo>
                <a:close/>
                <a:moveTo>
                  <a:pt x="5693912" y="1290620"/>
                </a:moveTo>
                <a:cubicBezTo>
                  <a:pt x="5677041" y="1315926"/>
                  <a:pt x="5643299" y="1332797"/>
                  <a:pt x="5643299" y="1349668"/>
                </a:cubicBezTo>
                <a:cubicBezTo>
                  <a:pt x="5643299" y="1374974"/>
                  <a:pt x="5651734" y="1383410"/>
                  <a:pt x="5660170" y="1391845"/>
                </a:cubicBezTo>
                <a:lnTo>
                  <a:pt x="5685476" y="1391845"/>
                </a:lnTo>
                <a:cubicBezTo>
                  <a:pt x="5668605" y="1332797"/>
                  <a:pt x="5702347" y="1332797"/>
                  <a:pt x="5719218" y="1332797"/>
                </a:cubicBezTo>
                <a:cubicBezTo>
                  <a:pt x="5761395" y="1332797"/>
                  <a:pt x="5778266" y="1358103"/>
                  <a:pt x="5778266" y="1383410"/>
                </a:cubicBezTo>
                <a:cubicBezTo>
                  <a:pt x="5778266" y="1408716"/>
                  <a:pt x="5727653" y="1450893"/>
                  <a:pt x="5702347" y="1450893"/>
                </a:cubicBezTo>
                <a:lnTo>
                  <a:pt x="5584251" y="1450893"/>
                </a:lnTo>
                <a:lnTo>
                  <a:pt x="5584251" y="1349668"/>
                </a:lnTo>
                <a:cubicBezTo>
                  <a:pt x="5592686" y="1324362"/>
                  <a:pt x="5601122" y="1273749"/>
                  <a:pt x="5643299" y="1273749"/>
                </a:cubicBezTo>
                <a:cubicBezTo>
                  <a:pt x="5668605" y="1273749"/>
                  <a:pt x="5677041" y="1282185"/>
                  <a:pt x="5693912" y="1290620"/>
                </a:cubicBezTo>
                <a:close/>
                <a:moveTo>
                  <a:pt x="5592686" y="1256878"/>
                </a:moveTo>
                <a:cubicBezTo>
                  <a:pt x="5575816" y="1290620"/>
                  <a:pt x="5558945" y="1324362"/>
                  <a:pt x="5550509" y="1358103"/>
                </a:cubicBezTo>
                <a:cubicBezTo>
                  <a:pt x="5533639" y="1358103"/>
                  <a:pt x="5516768" y="1341233"/>
                  <a:pt x="5491461" y="1341233"/>
                </a:cubicBezTo>
                <a:cubicBezTo>
                  <a:pt x="5474591" y="1341233"/>
                  <a:pt x="5440849" y="1349668"/>
                  <a:pt x="5457720" y="1391845"/>
                </a:cubicBezTo>
                <a:cubicBezTo>
                  <a:pt x="5474591" y="1383410"/>
                  <a:pt x="5483026" y="1374974"/>
                  <a:pt x="5499897" y="1374974"/>
                </a:cubicBezTo>
                <a:cubicBezTo>
                  <a:pt x="5525203" y="1374974"/>
                  <a:pt x="5516768" y="1383410"/>
                  <a:pt x="5533639" y="1383410"/>
                </a:cubicBezTo>
                <a:lnTo>
                  <a:pt x="5533639" y="1425587"/>
                </a:lnTo>
                <a:cubicBezTo>
                  <a:pt x="5508332" y="1459328"/>
                  <a:pt x="5483026" y="1467764"/>
                  <a:pt x="5474591" y="1467764"/>
                </a:cubicBezTo>
                <a:cubicBezTo>
                  <a:pt x="5457720" y="1467764"/>
                  <a:pt x="5381801" y="1459328"/>
                  <a:pt x="5331188" y="1450893"/>
                </a:cubicBezTo>
                <a:cubicBezTo>
                  <a:pt x="5314317" y="1450893"/>
                  <a:pt x="5289011" y="1442458"/>
                  <a:pt x="5272140" y="1425587"/>
                </a:cubicBezTo>
                <a:cubicBezTo>
                  <a:pt x="5305882" y="1383410"/>
                  <a:pt x="5432413" y="1240007"/>
                  <a:pt x="5499897" y="1256878"/>
                </a:cubicBezTo>
                <a:lnTo>
                  <a:pt x="5592686" y="1256878"/>
                </a:lnTo>
                <a:close/>
                <a:moveTo>
                  <a:pt x="1729262" y="1256878"/>
                </a:moveTo>
                <a:cubicBezTo>
                  <a:pt x="1720827" y="1282185"/>
                  <a:pt x="1703956" y="1315926"/>
                  <a:pt x="1687085" y="1341233"/>
                </a:cubicBezTo>
                <a:lnTo>
                  <a:pt x="1661779" y="1341233"/>
                </a:lnTo>
                <a:cubicBezTo>
                  <a:pt x="1661779" y="1332797"/>
                  <a:pt x="1653343" y="1332797"/>
                  <a:pt x="1653343" y="1315926"/>
                </a:cubicBezTo>
                <a:cubicBezTo>
                  <a:pt x="1653343" y="1290620"/>
                  <a:pt x="1678649" y="1273749"/>
                  <a:pt x="1695520" y="1248443"/>
                </a:cubicBezTo>
                <a:cubicBezTo>
                  <a:pt x="1720827" y="1248443"/>
                  <a:pt x="1720827" y="1256878"/>
                  <a:pt x="1729262" y="1256878"/>
                </a:cubicBezTo>
                <a:close/>
                <a:moveTo>
                  <a:pt x="6132554" y="1349668"/>
                </a:moveTo>
                <a:cubicBezTo>
                  <a:pt x="6056635" y="1366539"/>
                  <a:pt x="5930103" y="1408716"/>
                  <a:pt x="5904797" y="1408716"/>
                </a:cubicBezTo>
                <a:cubicBezTo>
                  <a:pt x="5887926" y="1408716"/>
                  <a:pt x="5845749" y="1400281"/>
                  <a:pt x="5820443" y="1383410"/>
                </a:cubicBezTo>
                <a:cubicBezTo>
                  <a:pt x="5837314" y="1374974"/>
                  <a:pt x="5879491" y="1341233"/>
                  <a:pt x="5904797" y="1341233"/>
                </a:cubicBezTo>
                <a:cubicBezTo>
                  <a:pt x="5921668" y="1341233"/>
                  <a:pt x="5930103" y="1358103"/>
                  <a:pt x="5955410" y="1358103"/>
                </a:cubicBezTo>
                <a:cubicBezTo>
                  <a:pt x="5972281" y="1358103"/>
                  <a:pt x="6014458" y="1324362"/>
                  <a:pt x="6014458" y="1299055"/>
                </a:cubicBezTo>
                <a:cubicBezTo>
                  <a:pt x="6014458" y="1282185"/>
                  <a:pt x="5997587" y="1273749"/>
                  <a:pt x="5989151" y="1265314"/>
                </a:cubicBezTo>
                <a:cubicBezTo>
                  <a:pt x="5972281" y="1282185"/>
                  <a:pt x="5972281" y="1307491"/>
                  <a:pt x="5963845" y="1324362"/>
                </a:cubicBezTo>
                <a:lnTo>
                  <a:pt x="5930103" y="1324362"/>
                </a:lnTo>
                <a:cubicBezTo>
                  <a:pt x="5930103" y="1315926"/>
                  <a:pt x="5921668" y="1324362"/>
                  <a:pt x="5921668" y="1299055"/>
                </a:cubicBezTo>
                <a:cubicBezTo>
                  <a:pt x="5921668" y="1256878"/>
                  <a:pt x="5938539" y="1223137"/>
                  <a:pt x="5972281" y="1223137"/>
                </a:cubicBezTo>
                <a:cubicBezTo>
                  <a:pt x="5989151" y="1223137"/>
                  <a:pt x="6132554" y="1315926"/>
                  <a:pt x="6132554" y="1349668"/>
                </a:cubicBezTo>
                <a:close/>
                <a:moveTo>
                  <a:pt x="5373365" y="1290620"/>
                </a:moveTo>
                <a:cubicBezTo>
                  <a:pt x="5356495" y="1282185"/>
                  <a:pt x="5331188" y="1256878"/>
                  <a:pt x="5339624" y="1223137"/>
                </a:cubicBezTo>
                <a:cubicBezTo>
                  <a:pt x="5373365" y="1223137"/>
                  <a:pt x="5390236" y="1231572"/>
                  <a:pt x="5407107" y="1240007"/>
                </a:cubicBezTo>
                <a:cubicBezTo>
                  <a:pt x="5407107" y="1256878"/>
                  <a:pt x="5390236" y="1273749"/>
                  <a:pt x="5373365" y="1290620"/>
                </a:cubicBezTo>
                <a:close/>
                <a:moveTo>
                  <a:pt x="1383410" y="1256878"/>
                </a:moveTo>
                <a:cubicBezTo>
                  <a:pt x="1383410" y="1299055"/>
                  <a:pt x="1374974" y="1299055"/>
                  <a:pt x="1374974" y="1307491"/>
                </a:cubicBezTo>
                <a:cubicBezTo>
                  <a:pt x="1315926" y="1265314"/>
                  <a:pt x="1341233" y="1265314"/>
                  <a:pt x="1290620" y="1265314"/>
                </a:cubicBezTo>
                <a:cubicBezTo>
                  <a:pt x="1265314" y="1265314"/>
                  <a:pt x="1265314" y="1265314"/>
                  <a:pt x="1248443" y="1290620"/>
                </a:cubicBezTo>
                <a:lnTo>
                  <a:pt x="1256878" y="1324362"/>
                </a:lnTo>
                <a:cubicBezTo>
                  <a:pt x="1265314" y="1315926"/>
                  <a:pt x="1265314" y="1299055"/>
                  <a:pt x="1290620" y="1299055"/>
                </a:cubicBezTo>
                <a:cubicBezTo>
                  <a:pt x="1324362" y="1299055"/>
                  <a:pt x="1324362" y="1324362"/>
                  <a:pt x="1324362" y="1332797"/>
                </a:cubicBezTo>
                <a:cubicBezTo>
                  <a:pt x="1324362" y="1374974"/>
                  <a:pt x="1290620" y="1391845"/>
                  <a:pt x="1273749" y="1391845"/>
                </a:cubicBezTo>
                <a:cubicBezTo>
                  <a:pt x="1189395" y="1391845"/>
                  <a:pt x="1172524" y="1223137"/>
                  <a:pt x="1172524" y="1214701"/>
                </a:cubicBezTo>
                <a:cubicBezTo>
                  <a:pt x="1206266" y="1206266"/>
                  <a:pt x="1256878" y="1197830"/>
                  <a:pt x="1282185" y="1197830"/>
                </a:cubicBezTo>
                <a:cubicBezTo>
                  <a:pt x="1315926" y="1197830"/>
                  <a:pt x="1349668" y="1206266"/>
                  <a:pt x="1383410" y="1256878"/>
                </a:cubicBezTo>
                <a:close/>
                <a:moveTo>
                  <a:pt x="5904797" y="1214701"/>
                </a:moveTo>
                <a:cubicBezTo>
                  <a:pt x="5904797" y="1256878"/>
                  <a:pt x="5913233" y="1299055"/>
                  <a:pt x="5837314" y="1341233"/>
                </a:cubicBezTo>
                <a:lnTo>
                  <a:pt x="5803572" y="1341233"/>
                </a:lnTo>
                <a:cubicBezTo>
                  <a:pt x="5820443" y="1307491"/>
                  <a:pt x="5828878" y="1290620"/>
                  <a:pt x="5828878" y="1265314"/>
                </a:cubicBezTo>
                <a:cubicBezTo>
                  <a:pt x="5828878" y="1248443"/>
                  <a:pt x="5812008" y="1223137"/>
                  <a:pt x="5795137" y="1206266"/>
                </a:cubicBezTo>
                <a:cubicBezTo>
                  <a:pt x="5786701" y="1206266"/>
                  <a:pt x="5778266" y="1214701"/>
                  <a:pt x="5769830" y="1223137"/>
                </a:cubicBezTo>
                <a:cubicBezTo>
                  <a:pt x="5778266" y="1240007"/>
                  <a:pt x="5795137" y="1248443"/>
                  <a:pt x="5803572" y="1265314"/>
                </a:cubicBezTo>
                <a:cubicBezTo>
                  <a:pt x="5795137" y="1282185"/>
                  <a:pt x="5778266" y="1299055"/>
                  <a:pt x="5761395" y="1299055"/>
                </a:cubicBezTo>
                <a:cubicBezTo>
                  <a:pt x="5727653" y="1299055"/>
                  <a:pt x="5702347" y="1256878"/>
                  <a:pt x="5702347" y="1240007"/>
                </a:cubicBezTo>
                <a:cubicBezTo>
                  <a:pt x="5702347" y="1164089"/>
                  <a:pt x="5786701" y="1147218"/>
                  <a:pt x="5845749" y="1147218"/>
                </a:cubicBezTo>
                <a:cubicBezTo>
                  <a:pt x="5913233" y="1147218"/>
                  <a:pt x="5904797" y="1164089"/>
                  <a:pt x="5904797" y="1214701"/>
                </a:cubicBezTo>
                <a:close/>
                <a:moveTo>
                  <a:pt x="1720827" y="1079734"/>
                </a:moveTo>
                <a:cubicBezTo>
                  <a:pt x="1712391" y="1105041"/>
                  <a:pt x="1678649" y="1130347"/>
                  <a:pt x="1670214" y="1155653"/>
                </a:cubicBezTo>
                <a:cubicBezTo>
                  <a:pt x="1661779" y="1172524"/>
                  <a:pt x="1670214" y="1299055"/>
                  <a:pt x="1602731" y="1299055"/>
                </a:cubicBezTo>
                <a:cubicBezTo>
                  <a:pt x="1577424" y="1299055"/>
                  <a:pt x="1568989" y="1282185"/>
                  <a:pt x="1552118" y="1265314"/>
                </a:cubicBezTo>
                <a:cubicBezTo>
                  <a:pt x="1535247" y="1273749"/>
                  <a:pt x="1509941" y="1273749"/>
                  <a:pt x="1484635" y="1265314"/>
                </a:cubicBezTo>
                <a:cubicBezTo>
                  <a:pt x="1484635" y="1256878"/>
                  <a:pt x="1476199" y="1248443"/>
                  <a:pt x="1493070" y="1248443"/>
                </a:cubicBezTo>
                <a:cubicBezTo>
                  <a:pt x="1518376" y="1248443"/>
                  <a:pt x="1518376" y="1265314"/>
                  <a:pt x="1543683" y="1265314"/>
                </a:cubicBezTo>
                <a:cubicBezTo>
                  <a:pt x="1560554" y="1265314"/>
                  <a:pt x="1602731" y="1214701"/>
                  <a:pt x="1602731" y="1197830"/>
                </a:cubicBezTo>
                <a:cubicBezTo>
                  <a:pt x="1602731" y="1172524"/>
                  <a:pt x="1585860" y="1172524"/>
                  <a:pt x="1568989" y="1155653"/>
                </a:cubicBezTo>
                <a:lnTo>
                  <a:pt x="1526812" y="1164089"/>
                </a:lnTo>
                <a:cubicBezTo>
                  <a:pt x="1526812" y="1172524"/>
                  <a:pt x="1543683" y="1180959"/>
                  <a:pt x="1560554" y="1189395"/>
                </a:cubicBezTo>
                <a:lnTo>
                  <a:pt x="1560554" y="1214701"/>
                </a:lnTo>
                <a:lnTo>
                  <a:pt x="1509941" y="1214701"/>
                </a:lnTo>
                <a:cubicBezTo>
                  <a:pt x="1501506" y="1189395"/>
                  <a:pt x="1493070" y="1155653"/>
                  <a:pt x="1493070" y="1138782"/>
                </a:cubicBezTo>
                <a:cubicBezTo>
                  <a:pt x="1493070" y="1113476"/>
                  <a:pt x="1501506" y="1105041"/>
                  <a:pt x="1518376" y="1088170"/>
                </a:cubicBezTo>
                <a:cubicBezTo>
                  <a:pt x="1560554" y="1088170"/>
                  <a:pt x="1628037" y="1062864"/>
                  <a:pt x="1653343" y="1062864"/>
                </a:cubicBezTo>
                <a:cubicBezTo>
                  <a:pt x="1670214" y="1062864"/>
                  <a:pt x="1695520" y="1071299"/>
                  <a:pt x="1720827" y="1079734"/>
                </a:cubicBezTo>
                <a:close/>
                <a:moveTo>
                  <a:pt x="2151033" y="1113476"/>
                </a:moveTo>
                <a:cubicBezTo>
                  <a:pt x="2176340" y="1113476"/>
                  <a:pt x="2201646" y="1096605"/>
                  <a:pt x="2226952" y="1096605"/>
                </a:cubicBezTo>
                <a:cubicBezTo>
                  <a:pt x="2243823" y="1096605"/>
                  <a:pt x="2252258" y="1096605"/>
                  <a:pt x="2269129" y="1105041"/>
                </a:cubicBezTo>
                <a:cubicBezTo>
                  <a:pt x="2260694" y="1113476"/>
                  <a:pt x="2235388" y="1130347"/>
                  <a:pt x="2210081" y="1138782"/>
                </a:cubicBezTo>
                <a:cubicBezTo>
                  <a:pt x="2201646" y="1147218"/>
                  <a:pt x="2184775" y="1147218"/>
                  <a:pt x="2167904" y="1147218"/>
                </a:cubicBezTo>
                <a:cubicBezTo>
                  <a:pt x="2151033" y="1180959"/>
                  <a:pt x="2142598" y="1214701"/>
                  <a:pt x="2108856" y="1248443"/>
                </a:cubicBezTo>
                <a:lnTo>
                  <a:pt x="2041373" y="1248443"/>
                </a:lnTo>
                <a:cubicBezTo>
                  <a:pt x="2041373" y="1240007"/>
                  <a:pt x="2032937" y="1240007"/>
                  <a:pt x="2032937" y="1223137"/>
                </a:cubicBezTo>
                <a:cubicBezTo>
                  <a:pt x="2032937" y="1197830"/>
                  <a:pt x="2058244" y="1180959"/>
                  <a:pt x="2091985" y="1189395"/>
                </a:cubicBezTo>
                <a:cubicBezTo>
                  <a:pt x="2100421" y="1180959"/>
                  <a:pt x="2108856" y="1180959"/>
                  <a:pt x="2108856" y="1164089"/>
                </a:cubicBezTo>
                <a:cubicBezTo>
                  <a:pt x="2108856" y="1113476"/>
                  <a:pt x="2058244" y="1113476"/>
                  <a:pt x="2041373" y="1113476"/>
                </a:cubicBezTo>
                <a:cubicBezTo>
                  <a:pt x="1948583" y="1113476"/>
                  <a:pt x="1965454" y="1164089"/>
                  <a:pt x="1931712" y="1256878"/>
                </a:cubicBezTo>
                <a:cubicBezTo>
                  <a:pt x="1923277" y="1273749"/>
                  <a:pt x="1906406" y="1282185"/>
                  <a:pt x="1906406" y="1299055"/>
                </a:cubicBezTo>
                <a:cubicBezTo>
                  <a:pt x="1906406" y="1324362"/>
                  <a:pt x="1923277" y="1341233"/>
                  <a:pt x="1923277" y="1358103"/>
                </a:cubicBezTo>
                <a:cubicBezTo>
                  <a:pt x="1923277" y="1383410"/>
                  <a:pt x="1906406" y="1408716"/>
                  <a:pt x="1881100" y="1425587"/>
                </a:cubicBezTo>
                <a:lnTo>
                  <a:pt x="1847358" y="1425587"/>
                </a:lnTo>
                <a:cubicBezTo>
                  <a:pt x="1847358" y="1417151"/>
                  <a:pt x="1838923" y="1417151"/>
                  <a:pt x="1838923" y="1391845"/>
                </a:cubicBezTo>
                <a:cubicBezTo>
                  <a:pt x="1838923" y="1374974"/>
                  <a:pt x="1855793" y="1366539"/>
                  <a:pt x="1864229" y="1349668"/>
                </a:cubicBezTo>
                <a:cubicBezTo>
                  <a:pt x="1855793" y="1341233"/>
                  <a:pt x="1855793" y="1324362"/>
                  <a:pt x="1830487" y="1324362"/>
                </a:cubicBezTo>
                <a:cubicBezTo>
                  <a:pt x="1813616" y="1324362"/>
                  <a:pt x="1796745" y="1332797"/>
                  <a:pt x="1746133" y="1341233"/>
                </a:cubicBezTo>
                <a:cubicBezTo>
                  <a:pt x="1746133" y="1341233"/>
                  <a:pt x="1737697" y="1341233"/>
                  <a:pt x="1737697" y="1324362"/>
                </a:cubicBezTo>
                <a:cubicBezTo>
                  <a:pt x="1737697" y="1299055"/>
                  <a:pt x="1914841" y="1273749"/>
                  <a:pt x="1914841" y="1206266"/>
                </a:cubicBezTo>
                <a:cubicBezTo>
                  <a:pt x="1914841" y="1189395"/>
                  <a:pt x="1897971" y="1164089"/>
                  <a:pt x="1872664" y="1138782"/>
                </a:cubicBezTo>
                <a:lnTo>
                  <a:pt x="1847358" y="1138782"/>
                </a:lnTo>
                <a:cubicBezTo>
                  <a:pt x="1830487" y="1172524"/>
                  <a:pt x="1838923" y="1164089"/>
                  <a:pt x="1838923" y="1180959"/>
                </a:cubicBezTo>
                <a:cubicBezTo>
                  <a:pt x="1838923" y="1197830"/>
                  <a:pt x="1822052" y="1206266"/>
                  <a:pt x="1805181" y="1214701"/>
                </a:cubicBezTo>
                <a:cubicBezTo>
                  <a:pt x="1788310" y="1206266"/>
                  <a:pt x="1771439" y="1189395"/>
                  <a:pt x="1771439" y="1172524"/>
                </a:cubicBezTo>
                <a:cubicBezTo>
                  <a:pt x="1771439" y="1113476"/>
                  <a:pt x="1830487" y="1096605"/>
                  <a:pt x="1855793" y="1096605"/>
                </a:cubicBezTo>
                <a:cubicBezTo>
                  <a:pt x="1872664" y="1096605"/>
                  <a:pt x="1897971" y="1121912"/>
                  <a:pt x="1923277" y="1121912"/>
                </a:cubicBezTo>
                <a:cubicBezTo>
                  <a:pt x="1948583" y="1121912"/>
                  <a:pt x="1990760" y="1054428"/>
                  <a:pt x="2049808" y="1054428"/>
                </a:cubicBezTo>
                <a:cubicBezTo>
                  <a:pt x="2066679" y="1054428"/>
                  <a:pt x="2134162" y="1113476"/>
                  <a:pt x="2151033" y="1113476"/>
                </a:cubicBezTo>
                <a:close/>
                <a:moveTo>
                  <a:pt x="5567380" y="1105041"/>
                </a:moveTo>
                <a:cubicBezTo>
                  <a:pt x="5567380" y="1121912"/>
                  <a:pt x="5550509" y="1147218"/>
                  <a:pt x="5525203" y="1147218"/>
                </a:cubicBezTo>
                <a:cubicBezTo>
                  <a:pt x="5508332" y="1147218"/>
                  <a:pt x="5483026" y="1155653"/>
                  <a:pt x="5483026" y="1138782"/>
                </a:cubicBezTo>
                <a:cubicBezTo>
                  <a:pt x="5483026" y="1189395"/>
                  <a:pt x="5550509" y="1172524"/>
                  <a:pt x="5550509" y="1172524"/>
                </a:cubicBezTo>
                <a:lnTo>
                  <a:pt x="5584251" y="1172524"/>
                </a:lnTo>
                <a:cubicBezTo>
                  <a:pt x="5584251" y="1180959"/>
                  <a:pt x="5584251" y="1197830"/>
                  <a:pt x="5592686" y="1214701"/>
                </a:cubicBezTo>
                <a:cubicBezTo>
                  <a:pt x="5575816" y="1223137"/>
                  <a:pt x="5558945" y="1214701"/>
                  <a:pt x="5542074" y="1214701"/>
                </a:cubicBezTo>
                <a:cubicBezTo>
                  <a:pt x="5516768" y="1214701"/>
                  <a:pt x="5483026" y="1240007"/>
                  <a:pt x="5457720" y="1240007"/>
                </a:cubicBezTo>
                <a:cubicBezTo>
                  <a:pt x="5440849" y="1240007"/>
                  <a:pt x="5423978" y="1231572"/>
                  <a:pt x="5415543" y="1214701"/>
                </a:cubicBezTo>
                <a:cubicBezTo>
                  <a:pt x="5390236" y="1172524"/>
                  <a:pt x="5398672" y="1088170"/>
                  <a:pt x="5348059" y="1062864"/>
                </a:cubicBezTo>
                <a:cubicBezTo>
                  <a:pt x="5356495" y="1037557"/>
                  <a:pt x="5407107" y="1020686"/>
                  <a:pt x="5407107" y="1020686"/>
                </a:cubicBezTo>
                <a:cubicBezTo>
                  <a:pt x="5432413" y="1020686"/>
                  <a:pt x="5516768" y="1071299"/>
                  <a:pt x="5567380" y="1105041"/>
                </a:cubicBezTo>
                <a:close/>
                <a:moveTo>
                  <a:pt x="5128738" y="1054428"/>
                </a:moveTo>
                <a:cubicBezTo>
                  <a:pt x="5154044" y="1054428"/>
                  <a:pt x="5162480" y="1037557"/>
                  <a:pt x="5187786" y="1037557"/>
                </a:cubicBezTo>
                <a:cubicBezTo>
                  <a:pt x="5204657" y="1037557"/>
                  <a:pt x="5229963" y="1054428"/>
                  <a:pt x="5255270" y="1071299"/>
                </a:cubicBezTo>
                <a:lnTo>
                  <a:pt x="5255270" y="1121912"/>
                </a:lnTo>
                <a:cubicBezTo>
                  <a:pt x="5246834" y="1130347"/>
                  <a:pt x="5255270" y="1130347"/>
                  <a:pt x="5229963" y="1130347"/>
                </a:cubicBezTo>
                <a:cubicBezTo>
                  <a:pt x="5213092" y="1130347"/>
                  <a:pt x="5204657" y="1088170"/>
                  <a:pt x="5179351" y="1088170"/>
                </a:cubicBezTo>
                <a:cubicBezTo>
                  <a:pt x="5154044" y="1088170"/>
                  <a:pt x="5145609" y="1138782"/>
                  <a:pt x="5145609" y="1138782"/>
                </a:cubicBezTo>
                <a:cubicBezTo>
                  <a:pt x="5145609" y="1223137"/>
                  <a:pt x="5263705" y="1240007"/>
                  <a:pt x="5314317" y="1256878"/>
                </a:cubicBezTo>
                <a:lnTo>
                  <a:pt x="5314317" y="1282185"/>
                </a:lnTo>
                <a:cubicBezTo>
                  <a:pt x="5280576" y="1282185"/>
                  <a:pt x="5238399" y="1273749"/>
                  <a:pt x="5213092" y="1273749"/>
                </a:cubicBezTo>
                <a:cubicBezTo>
                  <a:pt x="5196222" y="1273749"/>
                  <a:pt x="5187786" y="1282185"/>
                  <a:pt x="5170915" y="1299055"/>
                </a:cubicBezTo>
                <a:lnTo>
                  <a:pt x="5170915" y="1324362"/>
                </a:lnTo>
                <a:cubicBezTo>
                  <a:pt x="5187786" y="1332797"/>
                  <a:pt x="5213092" y="1341233"/>
                  <a:pt x="5238399" y="1349668"/>
                </a:cubicBezTo>
                <a:cubicBezTo>
                  <a:pt x="5213092" y="1383410"/>
                  <a:pt x="5196222" y="1383410"/>
                  <a:pt x="5187786" y="1383410"/>
                </a:cubicBezTo>
                <a:cubicBezTo>
                  <a:pt x="5094996" y="1383410"/>
                  <a:pt x="5137174" y="1265314"/>
                  <a:pt x="5137174" y="1240007"/>
                </a:cubicBezTo>
                <a:cubicBezTo>
                  <a:pt x="5137174" y="1223137"/>
                  <a:pt x="5103432" y="1138782"/>
                  <a:pt x="5086561" y="1096605"/>
                </a:cubicBezTo>
                <a:cubicBezTo>
                  <a:pt x="5078126" y="1054428"/>
                  <a:pt x="5035948" y="1062864"/>
                  <a:pt x="5035948" y="1062864"/>
                </a:cubicBezTo>
                <a:cubicBezTo>
                  <a:pt x="5010642" y="1062864"/>
                  <a:pt x="4976901" y="1079734"/>
                  <a:pt x="4951594" y="1105041"/>
                </a:cubicBezTo>
                <a:lnTo>
                  <a:pt x="4951594" y="1130347"/>
                </a:lnTo>
                <a:cubicBezTo>
                  <a:pt x="4960030" y="1130347"/>
                  <a:pt x="4951594" y="1138782"/>
                  <a:pt x="5027513" y="1138782"/>
                </a:cubicBezTo>
                <a:cubicBezTo>
                  <a:pt x="5027513" y="1147218"/>
                  <a:pt x="5035948" y="1147218"/>
                  <a:pt x="5035948" y="1164089"/>
                </a:cubicBezTo>
                <a:cubicBezTo>
                  <a:pt x="5035948" y="1189395"/>
                  <a:pt x="5019078" y="1206266"/>
                  <a:pt x="4993771" y="1206266"/>
                </a:cubicBezTo>
                <a:cubicBezTo>
                  <a:pt x="4934723" y="1206266"/>
                  <a:pt x="4917853" y="1130347"/>
                  <a:pt x="4900982" y="1113476"/>
                </a:cubicBezTo>
                <a:cubicBezTo>
                  <a:pt x="4850369" y="1045993"/>
                  <a:pt x="4782886" y="1105041"/>
                  <a:pt x="4740709" y="1037557"/>
                </a:cubicBezTo>
                <a:lnTo>
                  <a:pt x="4884111" y="1037557"/>
                </a:lnTo>
                <a:cubicBezTo>
                  <a:pt x="4900982" y="1045993"/>
                  <a:pt x="4892546" y="1054428"/>
                  <a:pt x="4917853" y="1054428"/>
                </a:cubicBezTo>
                <a:cubicBezTo>
                  <a:pt x="4934723" y="1054428"/>
                  <a:pt x="5002207" y="1020686"/>
                  <a:pt x="5027513" y="1020686"/>
                </a:cubicBezTo>
                <a:cubicBezTo>
                  <a:pt x="5035948" y="1020686"/>
                  <a:pt x="5128738" y="1054428"/>
                  <a:pt x="5128738" y="1054428"/>
                </a:cubicBezTo>
                <a:close/>
                <a:moveTo>
                  <a:pt x="1509941" y="1003816"/>
                </a:moveTo>
                <a:cubicBezTo>
                  <a:pt x="1509941" y="1012251"/>
                  <a:pt x="1518376" y="1020686"/>
                  <a:pt x="1518376" y="1037557"/>
                </a:cubicBezTo>
                <a:cubicBezTo>
                  <a:pt x="1518376" y="1062864"/>
                  <a:pt x="1484635" y="1071299"/>
                  <a:pt x="1459328" y="1079734"/>
                </a:cubicBezTo>
                <a:cubicBezTo>
                  <a:pt x="1450893" y="1071299"/>
                  <a:pt x="1442458" y="1071299"/>
                  <a:pt x="1442458" y="1054428"/>
                </a:cubicBezTo>
                <a:cubicBezTo>
                  <a:pt x="1442458" y="1029122"/>
                  <a:pt x="1467764" y="1012251"/>
                  <a:pt x="1484635" y="1003816"/>
                </a:cubicBezTo>
                <a:lnTo>
                  <a:pt x="1509941" y="1003816"/>
                </a:lnTo>
                <a:close/>
                <a:moveTo>
                  <a:pt x="1467764" y="1189395"/>
                </a:moveTo>
                <a:cubicBezTo>
                  <a:pt x="1467764" y="1189395"/>
                  <a:pt x="1434022" y="1265314"/>
                  <a:pt x="1425587" y="1282185"/>
                </a:cubicBezTo>
                <a:cubicBezTo>
                  <a:pt x="1408716" y="1256878"/>
                  <a:pt x="1391845" y="1231572"/>
                  <a:pt x="1391845" y="1206266"/>
                </a:cubicBezTo>
                <a:cubicBezTo>
                  <a:pt x="1391845" y="1189395"/>
                  <a:pt x="1408716" y="1180959"/>
                  <a:pt x="1408716" y="1164089"/>
                </a:cubicBezTo>
                <a:cubicBezTo>
                  <a:pt x="1408716" y="1138782"/>
                  <a:pt x="1358103" y="1096605"/>
                  <a:pt x="1341233" y="1096605"/>
                </a:cubicBezTo>
                <a:cubicBezTo>
                  <a:pt x="1315926" y="1096605"/>
                  <a:pt x="1315926" y="1113476"/>
                  <a:pt x="1307491" y="1130347"/>
                </a:cubicBezTo>
                <a:cubicBezTo>
                  <a:pt x="1324362" y="1138782"/>
                  <a:pt x="1349668" y="1130347"/>
                  <a:pt x="1366539" y="1147218"/>
                </a:cubicBezTo>
                <a:lnTo>
                  <a:pt x="1366539" y="1164089"/>
                </a:lnTo>
                <a:lnTo>
                  <a:pt x="1256878" y="1164089"/>
                </a:lnTo>
                <a:lnTo>
                  <a:pt x="1256878" y="1121912"/>
                </a:lnTo>
                <a:cubicBezTo>
                  <a:pt x="1282185" y="1079734"/>
                  <a:pt x="1282185" y="1071299"/>
                  <a:pt x="1299055" y="1029122"/>
                </a:cubicBezTo>
                <a:cubicBezTo>
                  <a:pt x="1307491" y="1012251"/>
                  <a:pt x="1315926" y="995380"/>
                  <a:pt x="1332797" y="978509"/>
                </a:cubicBezTo>
                <a:cubicBezTo>
                  <a:pt x="1383410" y="1045993"/>
                  <a:pt x="1467764" y="1105041"/>
                  <a:pt x="1467764" y="1189395"/>
                </a:cubicBezTo>
                <a:close/>
                <a:moveTo>
                  <a:pt x="5609557" y="1012251"/>
                </a:moveTo>
                <a:cubicBezTo>
                  <a:pt x="5609557" y="1037557"/>
                  <a:pt x="5601122" y="1037557"/>
                  <a:pt x="5601122" y="1054428"/>
                </a:cubicBezTo>
                <a:cubicBezTo>
                  <a:pt x="5592686" y="1054428"/>
                  <a:pt x="5592686" y="1062864"/>
                  <a:pt x="5575816" y="1062864"/>
                </a:cubicBezTo>
                <a:cubicBezTo>
                  <a:pt x="5550509" y="1062864"/>
                  <a:pt x="5533639" y="1037557"/>
                  <a:pt x="5516768" y="1029122"/>
                </a:cubicBezTo>
                <a:cubicBezTo>
                  <a:pt x="5516768" y="1012251"/>
                  <a:pt x="5542074" y="986945"/>
                  <a:pt x="5567380" y="961638"/>
                </a:cubicBezTo>
                <a:cubicBezTo>
                  <a:pt x="5584251" y="978509"/>
                  <a:pt x="5609557" y="995380"/>
                  <a:pt x="5609557" y="1012251"/>
                </a:cubicBezTo>
                <a:close/>
                <a:moveTo>
                  <a:pt x="6107247" y="3441653"/>
                </a:moveTo>
                <a:cubicBezTo>
                  <a:pt x="6107247" y="4597307"/>
                  <a:pt x="5255270" y="5769831"/>
                  <a:pt x="3753764" y="5921668"/>
                </a:cubicBezTo>
                <a:cubicBezTo>
                  <a:pt x="3593491" y="5930104"/>
                  <a:pt x="3542878" y="5930104"/>
                  <a:pt x="3391041" y="5921668"/>
                </a:cubicBezTo>
                <a:cubicBezTo>
                  <a:pt x="2749948" y="5862620"/>
                  <a:pt x="1973889" y="5584251"/>
                  <a:pt x="1442458" y="4791321"/>
                </a:cubicBezTo>
                <a:cubicBezTo>
                  <a:pt x="1366539" y="4673225"/>
                  <a:pt x="1307491" y="4546694"/>
                  <a:pt x="1248443" y="4437033"/>
                </a:cubicBezTo>
                <a:cubicBezTo>
                  <a:pt x="1189395" y="4310502"/>
                  <a:pt x="1138782" y="4141793"/>
                  <a:pt x="1105041" y="4023698"/>
                </a:cubicBezTo>
                <a:cubicBezTo>
                  <a:pt x="1071299" y="3880295"/>
                  <a:pt x="1037557" y="3601926"/>
                  <a:pt x="1037557" y="3585055"/>
                </a:cubicBezTo>
                <a:lnTo>
                  <a:pt x="1037557" y="3298251"/>
                </a:lnTo>
                <a:cubicBezTo>
                  <a:pt x="1189395" y="1712391"/>
                  <a:pt x="2437838" y="953203"/>
                  <a:pt x="3576620" y="953203"/>
                </a:cubicBezTo>
                <a:cubicBezTo>
                  <a:pt x="4943159" y="953203"/>
                  <a:pt x="6107247" y="2032937"/>
                  <a:pt x="6107247" y="3441653"/>
                </a:cubicBezTo>
                <a:close/>
                <a:moveTo>
                  <a:pt x="5803572" y="1088170"/>
                </a:moveTo>
                <a:cubicBezTo>
                  <a:pt x="5803572" y="1105041"/>
                  <a:pt x="5719218" y="1147218"/>
                  <a:pt x="5719218" y="1147218"/>
                </a:cubicBezTo>
                <a:cubicBezTo>
                  <a:pt x="5693912" y="1147218"/>
                  <a:pt x="5693912" y="1130347"/>
                  <a:pt x="5685476" y="1113476"/>
                </a:cubicBezTo>
                <a:lnTo>
                  <a:pt x="5685476" y="1071299"/>
                </a:lnTo>
                <a:cubicBezTo>
                  <a:pt x="5702347" y="1071299"/>
                  <a:pt x="5719218" y="1079734"/>
                  <a:pt x="5736089" y="1071299"/>
                </a:cubicBezTo>
                <a:cubicBezTo>
                  <a:pt x="5727653" y="1062864"/>
                  <a:pt x="5719218" y="1037557"/>
                  <a:pt x="5693912" y="1037557"/>
                </a:cubicBezTo>
                <a:cubicBezTo>
                  <a:pt x="5651734" y="1037557"/>
                  <a:pt x="5651734" y="1079734"/>
                  <a:pt x="5651734" y="1096605"/>
                </a:cubicBezTo>
                <a:cubicBezTo>
                  <a:pt x="5651734" y="1113476"/>
                  <a:pt x="5685476" y="1147218"/>
                  <a:pt x="5685476" y="1172524"/>
                </a:cubicBezTo>
                <a:cubicBezTo>
                  <a:pt x="5685476" y="1189395"/>
                  <a:pt x="5668605" y="1214701"/>
                  <a:pt x="5660170" y="1231572"/>
                </a:cubicBezTo>
                <a:cubicBezTo>
                  <a:pt x="5601122" y="1206266"/>
                  <a:pt x="5609557" y="1172524"/>
                  <a:pt x="5609557" y="1130347"/>
                </a:cubicBezTo>
                <a:cubicBezTo>
                  <a:pt x="5609557" y="1054428"/>
                  <a:pt x="5668605" y="1003816"/>
                  <a:pt x="5677041" y="919461"/>
                </a:cubicBezTo>
                <a:cubicBezTo>
                  <a:pt x="5727653" y="927897"/>
                  <a:pt x="5803572" y="1071299"/>
                  <a:pt x="5803572" y="1088170"/>
                </a:cubicBezTo>
                <a:close/>
                <a:moveTo>
                  <a:pt x="1847358" y="911026"/>
                </a:moveTo>
                <a:cubicBezTo>
                  <a:pt x="1830487" y="919461"/>
                  <a:pt x="1805181" y="927897"/>
                  <a:pt x="1788310" y="927897"/>
                </a:cubicBezTo>
                <a:cubicBezTo>
                  <a:pt x="1763004" y="927897"/>
                  <a:pt x="1763004" y="919461"/>
                  <a:pt x="1746133" y="919461"/>
                </a:cubicBezTo>
                <a:cubicBezTo>
                  <a:pt x="1746133" y="911026"/>
                  <a:pt x="1754568" y="911026"/>
                  <a:pt x="1763004" y="902590"/>
                </a:cubicBezTo>
                <a:lnTo>
                  <a:pt x="1847358" y="911026"/>
                </a:lnTo>
                <a:close/>
                <a:moveTo>
                  <a:pt x="6174731" y="3441653"/>
                </a:moveTo>
                <a:cubicBezTo>
                  <a:pt x="6174731" y="4099616"/>
                  <a:pt x="5921668" y="4850369"/>
                  <a:pt x="5162480" y="5466155"/>
                </a:cubicBezTo>
                <a:cubicBezTo>
                  <a:pt x="5179351" y="5474591"/>
                  <a:pt x="5204657" y="5474591"/>
                  <a:pt x="5229963" y="5474591"/>
                </a:cubicBezTo>
                <a:cubicBezTo>
                  <a:pt x="5229963" y="5483026"/>
                  <a:pt x="5238399" y="5474591"/>
                  <a:pt x="5238399" y="5499897"/>
                </a:cubicBezTo>
                <a:cubicBezTo>
                  <a:pt x="5238399" y="5508332"/>
                  <a:pt x="5204657" y="5533639"/>
                  <a:pt x="5179351" y="5525203"/>
                </a:cubicBezTo>
                <a:cubicBezTo>
                  <a:pt x="5170915" y="5533639"/>
                  <a:pt x="5170915" y="5525203"/>
                  <a:pt x="5170915" y="5542074"/>
                </a:cubicBezTo>
                <a:cubicBezTo>
                  <a:pt x="5170915" y="5626428"/>
                  <a:pt x="5272140" y="5567380"/>
                  <a:pt x="5314317" y="5584251"/>
                </a:cubicBezTo>
                <a:lnTo>
                  <a:pt x="5314317" y="5609557"/>
                </a:lnTo>
                <a:cubicBezTo>
                  <a:pt x="5289011" y="5617993"/>
                  <a:pt x="5246834" y="5609557"/>
                  <a:pt x="5229963" y="5617993"/>
                </a:cubicBezTo>
                <a:cubicBezTo>
                  <a:pt x="5204657" y="5626428"/>
                  <a:pt x="5145609" y="5685476"/>
                  <a:pt x="5145609" y="5719218"/>
                </a:cubicBezTo>
                <a:cubicBezTo>
                  <a:pt x="5145609" y="5736089"/>
                  <a:pt x="5162480" y="5761395"/>
                  <a:pt x="5179351" y="5778266"/>
                </a:cubicBezTo>
                <a:cubicBezTo>
                  <a:pt x="5196222" y="5769831"/>
                  <a:pt x="5213092" y="5744524"/>
                  <a:pt x="5221528" y="5727653"/>
                </a:cubicBezTo>
                <a:cubicBezTo>
                  <a:pt x="5255270" y="5736089"/>
                  <a:pt x="5255270" y="5744524"/>
                  <a:pt x="5255270" y="5761395"/>
                </a:cubicBezTo>
                <a:cubicBezTo>
                  <a:pt x="5255270" y="5803572"/>
                  <a:pt x="5204657" y="5820443"/>
                  <a:pt x="5187786" y="5820443"/>
                </a:cubicBezTo>
                <a:cubicBezTo>
                  <a:pt x="5170915" y="5820443"/>
                  <a:pt x="5154044" y="5803572"/>
                  <a:pt x="5137174" y="5803572"/>
                </a:cubicBezTo>
                <a:cubicBezTo>
                  <a:pt x="5111867" y="5803572"/>
                  <a:pt x="5044384" y="5837314"/>
                  <a:pt x="5027513" y="5837314"/>
                </a:cubicBezTo>
                <a:cubicBezTo>
                  <a:pt x="5010642" y="5837314"/>
                  <a:pt x="4917853" y="5803572"/>
                  <a:pt x="4917853" y="5803572"/>
                </a:cubicBezTo>
                <a:cubicBezTo>
                  <a:pt x="4900982" y="5803572"/>
                  <a:pt x="4909417" y="5820443"/>
                  <a:pt x="4884111" y="5820443"/>
                </a:cubicBezTo>
                <a:lnTo>
                  <a:pt x="4740709" y="5820443"/>
                </a:lnTo>
                <a:cubicBezTo>
                  <a:pt x="4766015" y="5769831"/>
                  <a:pt x="4850369" y="5786701"/>
                  <a:pt x="4892546" y="5761395"/>
                </a:cubicBezTo>
                <a:cubicBezTo>
                  <a:pt x="4909417" y="5752960"/>
                  <a:pt x="4909417" y="5719218"/>
                  <a:pt x="4917853" y="5702347"/>
                </a:cubicBezTo>
                <a:cubicBezTo>
                  <a:pt x="4917853" y="5677041"/>
                  <a:pt x="4976901" y="5651735"/>
                  <a:pt x="4993771" y="5651735"/>
                </a:cubicBezTo>
                <a:cubicBezTo>
                  <a:pt x="5019078" y="5651735"/>
                  <a:pt x="5035948" y="5668605"/>
                  <a:pt x="5035948" y="5693912"/>
                </a:cubicBezTo>
                <a:cubicBezTo>
                  <a:pt x="5035948" y="5727653"/>
                  <a:pt x="4968465" y="5710783"/>
                  <a:pt x="4960030" y="5719218"/>
                </a:cubicBezTo>
                <a:cubicBezTo>
                  <a:pt x="4960030" y="5727653"/>
                  <a:pt x="4951594" y="5719218"/>
                  <a:pt x="4951594" y="5744524"/>
                </a:cubicBezTo>
                <a:cubicBezTo>
                  <a:pt x="4951594" y="5786701"/>
                  <a:pt x="5027513" y="5795137"/>
                  <a:pt x="5027513" y="5795137"/>
                </a:cubicBezTo>
                <a:cubicBezTo>
                  <a:pt x="5052819" y="5795137"/>
                  <a:pt x="5061255" y="5795137"/>
                  <a:pt x="5078126" y="5778266"/>
                </a:cubicBezTo>
                <a:cubicBezTo>
                  <a:pt x="5094996" y="5752960"/>
                  <a:pt x="5094996" y="5702347"/>
                  <a:pt x="5111867" y="5668605"/>
                </a:cubicBezTo>
                <a:cubicBezTo>
                  <a:pt x="5111867" y="5651735"/>
                  <a:pt x="5145609" y="5643299"/>
                  <a:pt x="5145609" y="5626428"/>
                </a:cubicBezTo>
                <a:cubicBezTo>
                  <a:pt x="5145609" y="5601122"/>
                  <a:pt x="5128738" y="5567380"/>
                  <a:pt x="5128738" y="5550509"/>
                </a:cubicBezTo>
                <a:cubicBezTo>
                  <a:pt x="5128738" y="5525203"/>
                  <a:pt x="5137174" y="5508332"/>
                  <a:pt x="5137174" y="5483026"/>
                </a:cubicBezTo>
                <a:cubicBezTo>
                  <a:pt x="4740709" y="5769831"/>
                  <a:pt x="4327373" y="5904797"/>
                  <a:pt x="3930908" y="5972281"/>
                </a:cubicBezTo>
                <a:cubicBezTo>
                  <a:pt x="3956214" y="5989152"/>
                  <a:pt x="3981520" y="6022893"/>
                  <a:pt x="3998391" y="6039764"/>
                </a:cubicBezTo>
                <a:cubicBezTo>
                  <a:pt x="4099616" y="6039764"/>
                  <a:pt x="4082745" y="6115683"/>
                  <a:pt x="4158664" y="6115683"/>
                </a:cubicBezTo>
                <a:cubicBezTo>
                  <a:pt x="4183971" y="6115683"/>
                  <a:pt x="4234583" y="6098812"/>
                  <a:pt x="4243019" y="6031329"/>
                </a:cubicBezTo>
                <a:cubicBezTo>
                  <a:pt x="4234583" y="6022893"/>
                  <a:pt x="4243019" y="6014458"/>
                  <a:pt x="4217712" y="6014458"/>
                </a:cubicBezTo>
                <a:cubicBezTo>
                  <a:pt x="4200841" y="6014458"/>
                  <a:pt x="4192406" y="6031329"/>
                  <a:pt x="4175535" y="6039764"/>
                </a:cubicBezTo>
                <a:cubicBezTo>
                  <a:pt x="4167100" y="6031329"/>
                  <a:pt x="4150229" y="6022893"/>
                  <a:pt x="4150229" y="5997587"/>
                </a:cubicBezTo>
                <a:cubicBezTo>
                  <a:pt x="4150229" y="5980716"/>
                  <a:pt x="4167100" y="5963845"/>
                  <a:pt x="4183971" y="5963845"/>
                </a:cubicBezTo>
                <a:cubicBezTo>
                  <a:pt x="4234583" y="5955410"/>
                  <a:pt x="4302067" y="5989152"/>
                  <a:pt x="4386421" y="5955410"/>
                </a:cubicBezTo>
                <a:cubicBezTo>
                  <a:pt x="4369550" y="5989152"/>
                  <a:pt x="4318937" y="6006022"/>
                  <a:pt x="4285196" y="6056635"/>
                </a:cubicBezTo>
                <a:cubicBezTo>
                  <a:pt x="4276760" y="6056635"/>
                  <a:pt x="4276760" y="6081941"/>
                  <a:pt x="4268325" y="6098812"/>
                </a:cubicBezTo>
                <a:cubicBezTo>
                  <a:pt x="4243019" y="6140989"/>
                  <a:pt x="4175535" y="6174731"/>
                  <a:pt x="4133358" y="6166295"/>
                </a:cubicBezTo>
                <a:cubicBezTo>
                  <a:pt x="4116487" y="6174731"/>
                  <a:pt x="4099616" y="6233779"/>
                  <a:pt x="4065875" y="6242214"/>
                </a:cubicBezTo>
                <a:cubicBezTo>
                  <a:pt x="4057439" y="6250650"/>
                  <a:pt x="4065875" y="6250650"/>
                  <a:pt x="4040568" y="6250650"/>
                </a:cubicBezTo>
                <a:cubicBezTo>
                  <a:pt x="4023697" y="6250650"/>
                  <a:pt x="4015262" y="6242214"/>
                  <a:pt x="3998391" y="6225343"/>
                </a:cubicBezTo>
                <a:lnTo>
                  <a:pt x="3998391" y="6200037"/>
                </a:lnTo>
                <a:cubicBezTo>
                  <a:pt x="4015262" y="6191602"/>
                  <a:pt x="4040568" y="6200037"/>
                  <a:pt x="4057439" y="6191602"/>
                </a:cubicBezTo>
                <a:cubicBezTo>
                  <a:pt x="4074310" y="6183166"/>
                  <a:pt x="4082745" y="6174731"/>
                  <a:pt x="4082745" y="6149425"/>
                </a:cubicBezTo>
                <a:cubicBezTo>
                  <a:pt x="4082745" y="6115683"/>
                  <a:pt x="4015262" y="6098812"/>
                  <a:pt x="4006827" y="6098812"/>
                </a:cubicBezTo>
                <a:cubicBezTo>
                  <a:pt x="3981520" y="6098812"/>
                  <a:pt x="3914037" y="6124118"/>
                  <a:pt x="3897166" y="6166295"/>
                </a:cubicBezTo>
                <a:cubicBezTo>
                  <a:pt x="3888731" y="6166295"/>
                  <a:pt x="3871860" y="6157860"/>
                  <a:pt x="3863424" y="6149425"/>
                </a:cubicBezTo>
                <a:cubicBezTo>
                  <a:pt x="3871860" y="6124118"/>
                  <a:pt x="3905602" y="6098812"/>
                  <a:pt x="3939343" y="6065070"/>
                </a:cubicBezTo>
                <a:lnTo>
                  <a:pt x="3939343" y="6039764"/>
                </a:lnTo>
                <a:lnTo>
                  <a:pt x="3922472" y="6022893"/>
                </a:lnTo>
                <a:cubicBezTo>
                  <a:pt x="3905602" y="6031329"/>
                  <a:pt x="3888731" y="6048200"/>
                  <a:pt x="3871860" y="6048200"/>
                </a:cubicBezTo>
                <a:cubicBezTo>
                  <a:pt x="3863424" y="6039764"/>
                  <a:pt x="3854989" y="6039764"/>
                  <a:pt x="3854989" y="6014458"/>
                </a:cubicBezTo>
                <a:cubicBezTo>
                  <a:pt x="3854989" y="5997587"/>
                  <a:pt x="3863424" y="5997587"/>
                  <a:pt x="3880295" y="5980716"/>
                </a:cubicBezTo>
                <a:cubicBezTo>
                  <a:pt x="3880295" y="5980716"/>
                  <a:pt x="3880295" y="5972281"/>
                  <a:pt x="3863424" y="5972281"/>
                </a:cubicBezTo>
                <a:cubicBezTo>
                  <a:pt x="3838118" y="5972281"/>
                  <a:pt x="3593491" y="5989152"/>
                  <a:pt x="3568185" y="5989152"/>
                </a:cubicBezTo>
                <a:cubicBezTo>
                  <a:pt x="2581240" y="5989152"/>
                  <a:pt x="1442458" y="5432414"/>
                  <a:pt x="1045993" y="4074310"/>
                </a:cubicBezTo>
                <a:cubicBezTo>
                  <a:pt x="1020686" y="3989956"/>
                  <a:pt x="970074" y="3686281"/>
                  <a:pt x="970074" y="3551314"/>
                </a:cubicBezTo>
                <a:lnTo>
                  <a:pt x="970074" y="3323557"/>
                </a:lnTo>
                <a:cubicBezTo>
                  <a:pt x="1088170" y="1703956"/>
                  <a:pt x="2378790" y="885720"/>
                  <a:pt x="3568185" y="885720"/>
                </a:cubicBezTo>
                <a:cubicBezTo>
                  <a:pt x="4968465" y="885720"/>
                  <a:pt x="6174731" y="1990760"/>
                  <a:pt x="6174731" y="3441653"/>
                </a:cubicBezTo>
                <a:close/>
                <a:moveTo>
                  <a:pt x="5238399" y="894155"/>
                </a:moveTo>
                <a:cubicBezTo>
                  <a:pt x="5213092" y="894155"/>
                  <a:pt x="5170915" y="885720"/>
                  <a:pt x="5154044" y="860413"/>
                </a:cubicBezTo>
                <a:cubicBezTo>
                  <a:pt x="5204657" y="868849"/>
                  <a:pt x="5255270" y="877284"/>
                  <a:pt x="5297447" y="885720"/>
                </a:cubicBezTo>
                <a:cubicBezTo>
                  <a:pt x="5280576" y="894155"/>
                  <a:pt x="5263705" y="894155"/>
                  <a:pt x="5238399" y="894155"/>
                </a:cubicBezTo>
                <a:close/>
                <a:moveTo>
                  <a:pt x="1552118" y="851978"/>
                </a:moveTo>
                <a:cubicBezTo>
                  <a:pt x="1552118" y="860413"/>
                  <a:pt x="1560554" y="860413"/>
                  <a:pt x="1560554" y="877284"/>
                </a:cubicBezTo>
                <a:cubicBezTo>
                  <a:pt x="1560554" y="902590"/>
                  <a:pt x="1543683" y="919461"/>
                  <a:pt x="1526812" y="919461"/>
                </a:cubicBezTo>
                <a:cubicBezTo>
                  <a:pt x="1501506" y="919461"/>
                  <a:pt x="1509941" y="894155"/>
                  <a:pt x="1484635" y="894155"/>
                </a:cubicBezTo>
                <a:cubicBezTo>
                  <a:pt x="1434022" y="894155"/>
                  <a:pt x="1425587" y="986945"/>
                  <a:pt x="1425587" y="1012251"/>
                </a:cubicBezTo>
                <a:cubicBezTo>
                  <a:pt x="1425587" y="1012251"/>
                  <a:pt x="1417151" y="1012251"/>
                  <a:pt x="1408716" y="1020686"/>
                </a:cubicBezTo>
                <a:cubicBezTo>
                  <a:pt x="1391845" y="1003816"/>
                  <a:pt x="1391845" y="995380"/>
                  <a:pt x="1391845" y="970074"/>
                </a:cubicBezTo>
                <a:cubicBezTo>
                  <a:pt x="1391845" y="927897"/>
                  <a:pt x="1408716" y="877284"/>
                  <a:pt x="1484635" y="851978"/>
                </a:cubicBezTo>
                <a:lnTo>
                  <a:pt x="1552118" y="851978"/>
                </a:lnTo>
                <a:close/>
                <a:moveTo>
                  <a:pt x="5643299" y="911026"/>
                </a:moveTo>
                <a:cubicBezTo>
                  <a:pt x="5643299" y="936332"/>
                  <a:pt x="5634864" y="961638"/>
                  <a:pt x="5617993" y="978509"/>
                </a:cubicBezTo>
                <a:cubicBezTo>
                  <a:pt x="5601122" y="944768"/>
                  <a:pt x="5634864" y="868849"/>
                  <a:pt x="5567380" y="868849"/>
                </a:cubicBezTo>
                <a:cubicBezTo>
                  <a:pt x="5542074" y="868849"/>
                  <a:pt x="5542074" y="885720"/>
                  <a:pt x="5525203" y="902590"/>
                </a:cubicBezTo>
                <a:cubicBezTo>
                  <a:pt x="5516768" y="902590"/>
                  <a:pt x="5499897" y="894155"/>
                  <a:pt x="5499897" y="868849"/>
                </a:cubicBezTo>
                <a:cubicBezTo>
                  <a:pt x="5499897" y="826672"/>
                  <a:pt x="5525203" y="826672"/>
                  <a:pt x="5550509" y="826672"/>
                </a:cubicBezTo>
                <a:cubicBezTo>
                  <a:pt x="5626428" y="826672"/>
                  <a:pt x="5643299" y="885720"/>
                  <a:pt x="5643299" y="911026"/>
                </a:cubicBezTo>
                <a:close/>
                <a:moveTo>
                  <a:pt x="1754568" y="851978"/>
                </a:moveTo>
                <a:cubicBezTo>
                  <a:pt x="1754568" y="868849"/>
                  <a:pt x="1703956" y="885720"/>
                  <a:pt x="1687085" y="911026"/>
                </a:cubicBezTo>
                <a:cubicBezTo>
                  <a:pt x="1729262" y="953203"/>
                  <a:pt x="1737697" y="961638"/>
                  <a:pt x="1771439" y="961638"/>
                </a:cubicBezTo>
                <a:cubicBezTo>
                  <a:pt x="1796745" y="961638"/>
                  <a:pt x="1864229" y="936332"/>
                  <a:pt x="1889535" y="936332"/>
                </a:cubicBezTo>
                <a:cubicBezTo>
                  <a:pt x="1906406" y="936332"/>
                  <a:pt x="1940148" y="953203"/>
                  <a:pt x="1965454" y="961638"/>
                </a:cubicBezTo>
                <a:cubicBezTo>
                  <a:pt x="1931712" y="986945"/>
                  <a:pt x="1822052" y="1037557"/>
                  <a:pt x="1788310" y="1037557"/>
                </a:cubicBezTo>
                <a:cubicBezTo>
                  <a:pt x="1720827" y="1037557"/>
                  <a:pt x="1619602" y="970074"/>
                  <a:pt x="1619602" y="894155"/>
                </a:cubicBezTo>
                <a:cubicBezTo>
                  <a:pt x="1619602" y="835107"/>
                  <a:pt x="1644908" y="801365"/>
                  <a:pt x="1695520" y="801365"/>
                </a:cubicBezTo>
                <a:cubicBezTo>
                  <a:pt x="1720827" y="801365"/>
                  <a:pt x="1754568" y="826672"/>
                  <a:pt x="1754568" y="851978"/>
                </a:cubicBezTo>
                <a:close/>
                <a:moveTo>
                  <a:pt x="5423978" y="851978"/>
                </a:moveTo>
                <a:cubicBezTo>
                  <a:pt x="5423978" y="944768"/>
                  <a:pt x="5314317" y="995380"/>
                  <a:pt x="5263705" y="995380"/>
                </a:cubicBezTo>
                <a:cubicBezTo>
                  <a:pt x="5213092" y="995380"/>
                  <a:pt x="5078126" y="944768"/>
                  <a:pt x="5052819" y="894155"/>
                </a:cubicBezTo>
                <a:cubicBezTo>
                  <a:pt x="5061255" y="885720"/>
                  <a:pt x="5069690" y="877284"/>
                  <a:pt x="5086561" y="877284"/>
                </a:cubicBezTo>
                <a:cubicBezTo>
                  <a:pt x="5111867" y="877284"/>
                  <a:pt x="5221528" y="936332"/>
                  <a:pt x="5246834" y="936332"/>
                </a:cubicBezTo>
                <a:cubicBezTo>
                  <a:pt x="5263705" y="936332"/>
                  <a:pt x="5305882" y="919461"/>
                  <a:pt x="5339624" y="894155"/>
                </a:cubicBezTo>
                <a:cubicBezTo>
                  <a:pt x="5331188" y="868849"/>
                  <a:pt x="5297447" y="835107"/>
                  <a:pt x="5297447" y="818236"/>
                </a:cubicBezTo>
                <a:cubicBezTo>
                  <a:pt x="5297447" y="792930"/>
                  <a:pt x="5322753" y="767624"/>
                  <a:pt x="5348059" y="767624"/>
                </a:cubicBezTo>
                <a:cubicBezTo>
                  <a:pt x="5415543" y="767624"/>
                  <a:pt x="5423978" y="843542"/>
                  <a:pt x="5423978" y="851978"/>
                </a:cubicBezTo>
                <a:close/>
                <a:moveTo>
                  <a:pt x="3559749" y="725447"/>
                </a:moveTo>
                <a:cubicBezTo>
                  <a:pt x="3576620" y="742317"/>
                  <a:pt x="3593491" y="767624"/>
                  <a:pt x="3618797" y="784494"/>
                </a:cubicBezTo>
                <a:cubicBezTo>
                  <a:pt x="3593491" y="809801"/>
                  <a:pt x="3551314" y="835107"/>
                  <a:pt x="3526007" y="835107"/>
                </a:cubicBezTo>
                <a:cubicBezTo>
                  <a:pt x="3500701" y="835107"/>
                  <a:pt x="3483830" y="826672"/>
                  <a:pt x="3458524" y="809801"/>
                </a:cubicBezTo>
                <a:cubicBezTo>
                  <a:pt x="3475395" y="776059"/>
                  <a:pt x="3509137" y="742317"/>
                  <a:pt x="3526007" y="708576"/>
                </a:cubicBezTo>
                <a:cubicBezTo>
                  <a:pt x="3548193" y="723338"/>
                  <a:pt x="3550892" y="728399"/>
                  <a:pt x="3549880" y="729496"/>
                </a:cubicBezTo>
                <a:cubicBezTo>
                  <a:pt x="3548446" y="730761"/>
                  <a:pt x="3540769" y="725447"/>
                  <a:pt x="3559749" y="725447"/>
                </a:cubicBezTo>
                <a:close/>
                <a:moveTo>
                  <a:pt x="1931712" y="742317"/>
                </a:moveTo>
                <a:cubicBezTo>
                  <a:pt x="1914841" y="725447"/>
                  <a:pt x="1881100" y="674834"/>
                  <a:pt x="1838923" y="649528"/>
                </a:cubicBezTo>
                <a:cubicBezTo>
                  <a:pt x="1822052" y="641092"/>
                  <a:pt x="1813616" y="649528"/>
                  <a:pt x="1788310" y="649528"/>
                </a:cubicBezTo>
                <a:cubicBezTo>
                  <a:pt x="1703956" y="649528"/>
                  <a:pt x="1602731" y="725447"/>
                  <a:pt x="1518376" y="784494"/>
                </a:cubicBezTo>
                <a:cubicBezTo>
                  <a:pt x="1349668" y="894155"/>
                  <a:pt x="1164089" y="1071299"/>
                  <a:pt x="995380" y="1256878"/>
                </a:cubicBezTo>
                <a:cubicBezTo>
                  <a:pt x="978509" y="1273749"/>
                  <a:pt x="598915" y="1737697"/>
                  <a:pt x="598915" y="1830487"/>
                </a:cubicBezTo>
                <a:cubicBezTo>
                  <a:pt x="598915" y="1897971"/>
                  <a:pt x="615786" y="1948583"/>
                  <a:pt x="708576" y="2016066"/>
                </a:cubicBezTo>
                <a:lnTo>
                  <a:pt x="683269" y="2016066"/>
                </a:lnTo>
                <a:cubicBezTo>
                  <a:pt x="607351" y="1982325"/>
                  <a:pt x="590480" y="1872664"/>
                  <a:pt x="590480" y="1822052"/>
                </a:cubicBezTo>
                <a:cubicBezTo>
                  <a:pt x="590480" y="1737697"/>
                  <a:pt x="657963" y="1687085"/>
                  <a:pt x="717011" y="1577424"/>
                </a:cubicBezTo>
                <a:cubicBezTo>
                  <a:pt x="868849" y="1307491"/>
                  <a:pt x="1552118" y="641092"/>
                  <a:pt x="1796745" y="641092"/>
                </a:cubicBezTo>
                <a:cubicBezTo>
                  <a:pt x="1847358" y="641092"/>
                  <a:pt x="1881100" y="632657"/>
                  <a:pt x="1931712" y="742317"/>
                </a:cubicBezTo>
                <a:close/>
                <a:moveTo>
                  <a:pt x="3289816" y="649528"/>
                </a:moveTo>
                <a:cubicBezTo>
                  <a:pt x="3289816" y="666399"/>
                  <a:pt x="3281380" y="674834"/>
                  <a:pt x="3272945" y="683269"/>
                </a:cubicBezTo>
                <a:lnTo>
                  <a:pt x="3222332" y="683269"/>
                </a:lnTo>
                <a:cubicBezTo>
                  <a:pt x="3222332" y="683269"/>
                  <a:pt x="3213897" y="683269"/>
                  <a:pt x="3213897" y="666399"/>
                </a:cubicBezTo>
                <a:cubicBezTo>
                  <a:pt x="3213897" y="624221"/>
                  <a:pt x="3247638" y="641092"/>
                  <a:pt x="3281380" y="624221"/>
                </a:cubicBezTo>
                <a:cubicBezTo>
                  <a:pt x="3289816" y="632657"/>
                  <a:pt x="3289816" y="624221"/>
                  <a:pt x="3289816" y="649528"/>
                </a:cubicBezTo>
                <a:close/>
                <a:moveTo>
                  <a:pt x="4133358" y="683269"/>
                </a:moveTo>
                <a:cubicBezTo>
                  <a:pt x="4209277" y="674834"/>
                  <a:pt x="4234583" y="717011"/>
                  <a:pt x="4285196" y="801365"/>
                </a:cubicBezTo>
                <a:cubicBezTo>
                  <a:pt x="4302067" y="826672"/>
                  <a:pt x="4369550" y="835107"/>
                  <a:pt x="4377985" y="911026"/>
                </a:cubicBezTo>
                <a:cubicBezTo>
                  <a:pt x="4352679" y="894155"/>
                  <a:pt x="4318937" y="885720"/>
                  <a:pt x="4302067" y="885720"/>
                </a:cubicBezTo>
                <a:cubicBezTo>
                  <a:pt x="4276760" y="885720"/>
                  <a:pt x="4234583" y="902590"/>
                  <a:pt x="4217712" y="902590"/>
                </a:cubicBezTo>
                <a:cubicBezTo>
                  <a:pt x="4192406" y="902590"/>
                  <a:pt x="4150229" y="885720"/>
                  <a:pt x="4150229" y="851978"/>
                </a:cubicBezTo>
                <a:cubicBezTo>
                  <a:pt x="4150229" y="835107"/>
                  <a:pt x="4167100" y="826672"/>
                  <a:pt x="4175535" y="818236"/>
                </a:cubicBezTo>
                <a:cubicBezTo>
                  <a:pt x="4183971" y="818236"/>
                  <a:pt x="4200841" y="835107"/>
                  <a:pt x="4209277" y="843542"/>
                </a:cubicBezTo>
                <a:lnTo>
                  <a:pt x="4234583" y="843542"/>
                </a:lnTo>
                <a:cubicBezTo>
                  <a:pt x="4234583" y="835107"/>
                  <a:pt x="4243019" y="835107"/>
                  <a:pt x="4243019" y="818236"/>
                </a:cubicBezTo>
                <a:cubicBezTo>
                  <a:pt x="4243019" y="759188"/>
                  <a:pt x="4175535" y="742317"/>
                  <a:pt x="4158664" y="742317"/>
                </a:cubicBezTo>
                <a:cubicBezTo>
                  <a:pt x="4133358" y="742317"/>
                  <a:pt x="4099616" y="767624"/>
                  <a:pt x="4065875" y="792930"/>
                </a:cubicBezTo>
                <a:cubicBezTo>
                  <a:pt x="4049004" y="809801"/>
                  <a:pt x="4023697" y="809801"/>
                  <a:pt x="3998391" y="809801"/>
                </a:cubicBezTo>
                <a:cubicBezTo>
                  <a:pt x="3964649" y="826672"/>
                  <a:pt x="3939343" y="885720"/>
                  <a:pt x="3914037" y="885720"/>
                </a:cubicBezTo>
                <a:cubicBezTo>
                  <a:pt x="3888731" y="885720"/>
                  <a:pt x="3871860" y="868849"/>
                  <a:pt x="3854989" y="860413"/>
                </a:cubicBezTo>
                <a:lnTo>
                  <a:pt x="3854989" y="826672"/>
                </a:lnTo>
                <a:cubicBezTo>
                  <a:pt x="3863424" y="818236"/>
                  <a:pt x="3854989" y="809801"/>
                  <a:pt x="3880295" y="809801"/>
                </a:cubicBezTo>
                <a:cubicBezTo>
                  <a:pt x="3897166" y="809801"/>
                  <a:pt x="3897166" y="826672"/>
                  <a:pt x="3905602" y="835107"/>
                </a:cubicBezTo>
                <a:lnTo>
                  <a:pt x="3930908" y="835107"/>
                </a:lnTo>
                <a:cubicBezTo>
                  <a:pt x="3930908" y="826672"/>
                  <a:pt x="3939343" y="826672"/>
                  <a:pt x="3939343" y="801365"/>
                </a:cubicBezTo>
                <a:cubicBezTo>
                  <a:pt x="3939343" y="784494"/>
                  <a:pt x="3888731" y="750753"/>
                  <a:pt x="3863424" y="725447"/>
                </a:cubicBezTo>
                <a:cubicBezTo>
                  <a:pt x="3863424" y="717011"/>
                  <a:pt x="3863424" y="691705"/>
                  <a:pt x="3888731" y="691705"/>
                </a:cubicBezTo>
                <a:cubicBezTo>
                  <a:pt x="3897166" y="691705"/>
                  <a:pt x="3947779" y="759188"/>
                  <a:pt x="4006827" y="759188"/>
                </a:cubicBezTo>
                <a:cubicBezTo>
                  <a:pt x="4015262" y="759188"/>
                  <a:pt x="4082745" y="742317"/>
                  <a:pt x="4082745" y="708576"/>
                </a:cubicBezTo>
                <a:cubicBezTo>
                  <a:pt x="4082745" y="691705"/>
                  <a:pt x="4049004" y="624221"/>
                  <a:pt x="4015262" y="666399"/>
                </a:cubicBezTo>
                <a:cubicBezTo>
                  <a:pt x="4006827" y="657963"/>
                  <a:pt x="3998391" y="657963"/>
                  <a:pt x="3998391" y="641092"/>
                </a:cubicBezTo>
                <a:cubicBezTo>
                  <a:pt x="3998391" y="615786"/>
                  <a:pt x="4023697" y="607351"/>
                  <a:pt x="4040568" y="607351"/>
                </a:cubicBezTo>
                <a:cubicBezTo>
                  <a:pt x="4074310" y="607351"/>
                  <a:pt x="4116487" y="657963"/>
                  <a:pt x="4133358" y="683269"/>
                </a:cubicBezTo>
                <a:close/>
                <a:moveTo>
                  <a:pt x="5499897" y="708576"/>
                </a:moveTo>
                <a:cubicBezTo>
                  <a:pt x="5634864" y="801365"/>
                  <a:pt x="5778266" y="911026"/>
                  <a:pt x="5930103" y="1037557"/>
                </a:cubicBezTo>
                <a:cubicBezTo>
                  <a:pt x="6073506" y="1155653"/>
                  <a:pt x="6469971" y="1577424"/>
                  <a:pt x="6469971" y="1746133"/>
                </a:cubicBezTo>
                <a:cubicBezTo>
                  <a:pt x="6469971" y="1788310"/>
                  <a:pt x="6444664" y="1881100"/>
                  <a:pt x="6368745" y="1897971"/>
                </a:cubicBezTo>
                <a:cubicBezTo>
                  <a:pt x="6419358" y="1822052"/>
                  <a:pt x="6453100" y="1822052"/>
                  <a:pt x="6453100" y="1754568"/>
                </a:cubicBezTo>
                <a:cubicBezTo>
                  <a:pt x="6453100" y="1493070"/>
                  <a:pt x="5466155" y="615786"/>
                  <a:pt x="5272140" y="615786"/>
                </a:cubicBezTo>
                <a:cubicBezTo>
                  <a:pt x="5255270" y="615786"/>
                  <a:pt x="5196222" y="624221"/>
                  <a:pt x="5170915" y="632657"/>
                </a:cubicBezTo>
                <a:cubicBezTo>
                  <a:pt x="5154044" y="632657"/>
                  <a:pt x="5128738" y="666399"/>
                  <a:pt x="5103432" y="683269"/>
                </a:cubicBezTo>
                <a:cubicBezTo>
                  <a:pt x="5120303" y="607351"/>
                  <a:pt x="5187786" y="598915"/>
                  <a:pt x="5238399" y="598915"/>
                </a:cubicBezTo>
                <a:cubicBezTo>
                  <a:pt x="5322753" y="598915"/>
                  <a:pt x="5398672" y="641092"/>
                  <a:pt x="5499897" y="708576"/>
                </a:cubicBezTo>
                <a:close/>
                <a:moveTo>
                  <a:pt x="3880295" y="598915"/>
                </a:moveTo>
                <a:cubicBezTo>
                  <a:pt x="3880295" y="615786"/>
                  <a:pt x="3888731" y="641092"/>
                  <a:pt x="3888731" y="657963"/>
                </a:cubicBezTo>
                <a:cubicBezTo>
                  <a:pt x="3871860" y="666399"/>
                  <a:pt x="3846554" y="683269"/>
                  <a:pt x="3821247" y="691705"/>
                </a:cubicBezTo>
                <a:cubicBezTo>
                  <a:pt x="3795941" y="657963"/>
                  <a:pt x="3804376" y="632657"/>
                  <a:pt x="3795941" y="615786"/>
                </a:cubicBezTo>
                <a:lnTo>
                  <a:pt x="3812812" y="598915"/>
                </a:lnTo>
                <a:lnTo>
                  <a:pt x="3880295" y="598915"/>
                </a:lnTo>
                <a:close/>
                <a:moveTo>
                  <a:pt x="3095801" y="624221"/>
                </a:moveTo>
                <a:lnTo>
                  <a:pt x="3095801" y="657963"/>
                </a:lnTo>
                <a:lnTo>
                  <a:pt x="3078930" y="674834"/>
                </a:lnTo>
                <a:cubicBezTo>
                  <a:pt x="3070495" y="666399"/>
                  <a:pt x="3053624" y="657963"/>
                  <a:pt x="3036753" y="657963"/>
                </a:cubicBezTo>
                <a:cubicBezTo>
                  <a:pt x="3011447" y="657963"/>
                  <a:pt x="2994576" y="674834"/>
                  <a:pt x="2994576" y="691705"/>
                </a:cubicBezTo>
                <a:cubicBezTo>
                  <a:pt x="2994576" y="759188"/>
                  <a:pt x="3087365" y="776059"/>
                  <a:pt x="3095801" y="776059"/>
                </a:cubicBezTo>
                <a:cubicBezTo>
                  <a:pt x="3129542" y="776059"/>
                  <a:pt x="3146413" y="767624"/>
                  <a:pt x="3188590" y="717011"/>
                </a:cubicBezTo>
                <a:cubicBezTo>
                  <a:pt x="3213897" y="717011"/>
                  <a:pt x="3222332" y="725447"/>
                  <a:pt x="3230768" y="725447"/>
                </a:cubicBezTo>
                <a:lnTo>
                  <a:pt x="3180155" y="801365"/>
                </a:lnTo>
                <a:cubicBezTo>
                  <a:pt x="3188590" y="809801"/>
                  <a:pt x="3205461" y="809801"/>
                  <a:pt x="3230768" y="809801"/>
                </a:cubicBezTo>
                <a:cubicBezTo>
                  <a:pt x="3230768" y="818236"/>
                  <a:pt x="3239203" y="818236"/>
                  <a:pt x="3239203" y="835107"/>
                </a:cubicBezTo>
                <a:cubicBezTo>
                  <a:pt x="3239203" y="860413"/>
                  <a:pt x="3205461" y="868849"/>
                  <a:pt x="3188590" y="868849"/>
                </a:cubicBezTo>
                <a:cubicBezTo>
                  <a:pt x="3163284" y="868849"/>
                  <a:pt x="3146413" y="843542"/>
                  <a:pt x="3129542" y="826672"/>
                </a:cubicBezTo>
                <a:cubicBezTo>
                  <a:pt x="3112672" y="818236"/>
                  <a:pt x="3078930" y="826672"/>
                  <a:pt x="3062059" y="818236"/>
                </a:cubicBezTo>
                <a:cubicBezTo>
                  <a:pt x="3011447" y="801365"/>
                  <a:pt x="2960834" y="750753"/>
                  <a:pt x="2935528" y="750753"/>
                </a:cubicBezTo>
                <a:cubicBezTo>
                  <a:pt x="2893351" y="750753"/>
                  <a:pt x="2859609" y="792930"/>
                  <a:pt x="2859609" y="818236"/>
                </a:cubicBezTo>
                <a:cubicBezTo>
                  <a:pt x="2859609" y="843542"/>
                  <a:pt x="2884915" y="851978"/>
                  <a:pt x="2893351" y="860413"/>
                </a:cubicBezTo>
                <a:cubicBezTo>
                  <a:pt x="2910221" y="843542"/>
                  <a:pt x="2918657" y="835107"/>
                  <a:pt x="2935528" y="835107"/>
                </a:cubicBezTo>
                <a:cubicBezTo>
                  <a:pt x="2960834" y="835107"/>
                  <a:pt x="2969269" y="843542"/>
                  <a:pt x="2969269" y="860413"/>
                </a:cubicBezTo>
                <a:cubicBezTo>
                  <a:pt x="2969269" y="902590"/>
                  <a:pt x="2935528" y="911026"/>
                  <a:pt x="2918657" y="911026"/>
                </a:cubicBezTo>
                <a:cubicBezTo>
                  <a:pt x="2901786" y="911026"/>
                  <a:pt x="2859609" y="885720"/>
                  <a:pt x="2842738" y="885720"/>
                </a:cubicBezTo>
                <a:cubicBezTo>
                  <a:pt x="2817432" y="885720"/>
                  <a:pt x="2758384" y="936332"/>
                  <a:pt x="2716207" y="953203"/>
                </a:cubicBezTo>
                <a:cubicBezTo>
                  <a:pt x="2716207" y="919461"/>
                  <a:pt x="2783690" y="860413"/>
                  <a:pt x="2792126" y="843542"/>
                </a:cubicBezTo>
                <a:cubicBezTo>
                  <a:pt x="2808996" y="818236"/>
                  <a:pt x="2800561" y="759188"/>
                  <a:pt x="2859609" y="725447"/>
                </a:cubicBezTo>
                <a:cubicBezTo>
                  <a:pt x="2876480" y="708576"/>
                  <a:pt x="2918657" y="717011"/>
                  <a:pt x="2943963" y="700140"/>
                </a:cubicBezTo>
                <a:cubicBezTo>
                  <a:pt x="2977705" y="674834"/>
                  <a:pt x="2986140" y="598915"/>
                  <a:pt x="3053624" y="598915"/>
                </a:cubicBezTo>
                <a:cubicBezTo>
                  <a:pt x="3070495" y="598915"/>
                  <a:pt x="3078930" y="607351"/>
                  <a:pt x="3095801" y="624221"/>
                </a:cubicBezTo>
                <a:close/>
                <a:moveTo>
                  <a:pt x="2437838" y="607351"/>
                </a:moveTo>
                <a:cubicBezTo>
                  <a:pt x="2429402" y="674834"/>
                  <a:pt x="2319742" y="725447"/>
                  <a:pt x="2269129" y="725447"/>
                </a:cubicBezTo>
                <a:cubicBezTo>
                  <a:pt x="2235388" y="725447"/>
                  <a:pt x="2201646" y="717011"/>
                  <a:pt x="2167904" y="691705"/>
                </a:cubicBezTo>
                <a:cubicBezTo>
                  <a:pt x="2176340" y="691705"/>
                  <a:pt x="2184775" y="674834"/>
                  <a:pt x="2201646" y="674834"/>
                </a:cubicBezTo>
                <a:cubicBezTo>
                  <a:pt x="2226952" y="674834"/>
                  <a:pt x="2243823" y="691705"/>
                  <a:pt x="2269129" y="691705"/>
                </a:cubicBezTo>
                <a:cubicBezTo>
                  <a:pt x="2345048" y="691705"/>
                  <a:pt x="2378790" y="615786"/>
                  <a:pt x="2437838" y="582044"/>
                </a:cubicBezTo>
                <a:lnTo>
                  <a:pt x="2437838" y="607351"/>
                </a:lnTo>
                <a:close/>
                <a:moveTo>
                  <a:pt x="2252258" y="657963"/>
                </a:moveTo>
                <a:cubicBezTo>
                  <a:pt x="2226952" y="657963"/>
                  <a:pt x="2235388" y="649528"/>
                  <a:pt x="2226952" y="649528"/>
                </a:cubicBezTo>
                <a:cubicBezTo>
                  <a:pt x="2243823" y="641092"/>
                  <a:pt x="2269129" y="641092"/>
                  <a:pt x="2286000" y="632657"/>
                </a:cubicBezTo>
                <a:cubicBezTo>
                  <a:pt x="2311306" y="624221"/>
                  <a:pt x="2345048" y="598915"/>
                  <a:pt x="2370354" y="582044"/>
                </a:cubicBezTo>
                <a:cubicBezTo>
                  <a:pt x="2361919" y="632657"/>
                  <a:pt x="2277565" y="657963"/>
                  <a:pt x="2252258" y="657963"/>
                </a:cubicBezTo>
                <a:close/>
                <a:moveTo>
                  <a:pt x="4808192" y="607351"/>
                </a:moveTo>
                <a:lnTo>
                  <a:pt x="4757579" y="607351"/>
                </a:lnTo>
                <a:cubicBezTo>
                  <a:pt x="4740709" y="598915"/>
                  <a:pt x="4715402" y="582044"/>
                  <a:pt x="4698532" y="556738"/>
                </a:cubicBezTo>
                <a:cubicBezTo>
                  <a:pt x="4732273" y="573609"/>
                  <a:pt x="4774450" y="590480"/>
                  <a:pt x="4808192" y="607351"/>
                </a:cubicBezTo>
                <a:close/>
                <a:moveTo>
                  <a:pt x="4631048" y="548303"/>
                </a:moveTo>
                <a:cubicBezTo>
                  <a:pt x="4664790" y="565173"/>
                  <a:pt x="4690096" y="590480"/>
                  <a:pt x="4715402" y="615786"/>
                </a:cubicBezTo>
                <a:cubicBezTo>
                  <a:pt x="4749144" y="649528"/>
                  <a:pt x="4808192" y="632657"/>
                  <a:pt x="4850369" y="632657"/>
                </a:cubicBezTo>
                <a:lnTo>
                  <a:pt x="4867240" y="649528"/>
                </a:lnTo>
                <a:cubicBezTo>
                  <a:pt x="4833498" y="674834"/>
                  <a:pt x="4774450" y="691705"/>
                  <a:pt x="4757579" y="691705"/>
                </a:cubicBezTo>
                <a:cubicBezTo>
                  <a:pt x="4706967" y="691705"/>
                  <a:pt x="4605742" y="649528"/>
                  <a:pt x="4605742" y="590480"/>
                </a:cubicBezTo>
                <a:lnTo>
                  <a:pt x="4605742" y="548303"/>
                </a:lnTo>
                <a:lnTo>
                  <a:pt x="4631048" y="548303"/>
                </a:lnTo>
                <a:close/>
                <a:moveTo>
                  <a:pt x="2260694" y="607351"/>
                </a:moveTo>
                <a:cubicBezTo>
                  <a:pt x="2252258" y="590480"/>
                  <a:pt x="2260694" y="565173"/>
                  <a:pt x="2260694" y="539867"/>
                </a:cubicBezTo>
                <a:cubicBezTo>
                  <a:pt x="2277565" y="548303"/>
                  <a:pt x="2294435" y="556738"/>
                  <a:pt x="2311306" y="573609"/>
                </a:cubicBezTo>
                <a:cubicBezTo>
                  <a:pt x="2302871" y="590480"/>
                  <a:pt x="2277565" y="607351"/>
                  <a:pt x="2260694" y="607351"/>
                </a:cubicBezTo>
                <a:close/>
                <a:moveTo>
                  <a:pt x="2049808" y="759188"/>
                </a:moveTo>
                <a:cubicBezTo>
                  <a:pt x="2049808" y="776059"/>
                  <a:pt x="2041373" y="784494"/>
                  <a:pt x="2041373" y="792930"/>
                </a:cubicBezTo>
                <a:lnTo>
                  <a:pt x="2016066" y="792930"/>
                </a:lnTo>
                <a:lnTo>
                  <a:pt x="1965454" y="767624"/>
                </a:lnTo>
                <a:cubicBezTo>
                  <a:pt x="1940148" y="615786"/>
                  <a:pt x="1881100" y="607351"/>
                  <a:pt x="1788310" y="607351"/>
                </a:cubicBezTo>
                <a:cubicBezTo>
                  <a:pt x="1636472" y="607351"/>
                  <a:pt x="1611166" y="691705"/>
                  <a:pt x="1434022" y="784494"/>
                </a:cubicBezTo>
                <a:cubicBezTo>
                  <a:pt x="1223137" y="902590"/>
                  <a:pt x="556738" y="1636472"/>
                  <a:pt x="556738" y="1838923"/>
                </a:cubicBezTo>
                <a:cubicBezTo>
                  <a:pt x="556738" y="1881100"/>
                  <a:pt x="582044" y="2016066"/>
                  <a:pt x="674834" y="2041373"/>
                </a:cubicBezTo>
                <a:cubicBezTo>
                  <a:pt x="683269" y="2049808"/>
                  <a:pt x="717011" y="2049808"/>
                  <a:pt x="742317" y="2066679"/>
                </a:cubicBezTo>
                <a:lnTo>
                  <a:pt x="742317" y="2117292"/>
                </a:lnTo>
                <a:lnTo>
                  <a:pt x="674834" y="2117292"/>
                </a:lnTo>
                <a:cubicBezTo>
                  <a:pt x="548303" y="2100421"/>
                  <a:pt x="480819" y="1931712"/>
                  <a:pt x="480819" y="1838923"/>
                </a:cubicBezTo>
                <a:cubicBezTo>
                  <a:pt x="480819" y="1712391"/>
                  <a:pt x="573609" y="1611166"/>
                  <a:pt x="657963" y="1476199"/>
                </a:cubicBezTo>
                <a:cubicBezTo>
                  <a:pt x="877284" y="1130347"/>
                  <a:pt x="1315926" y="733882"/>
                  <a:pt x="1644908" y="556738"/>
                </a:cubicBezTo>
                <a:cubicBezTo>
                  <a:pt x="1729262" y="506125"/>
                  <a:pt x="1737697" y="522996"/>
                  <a:pt x="1796745" y="522996"/>
                </a:cubicBezTo>
                <a:cubicBezTo>
                  <a:pt x="1923277" y="522996"/>
                  <a:pt x="2049808" y="624221"/>
                  <a:pt x="2049808" y="759188"/>
                </a:cubicBezTo>
                <a:close/>
                <a:moveTo>
                  <a:pt x="4791321" y="548303"/>
                </a:moveTo>
                <a:cubicBezTo>
                  <a:pt x="4791321" y="548303"/>
                  <a:pt x="4791321" y="556738"/>
                  <a:pt x="4774450" y="556738"/>
                </a:cubicBezTo>
                <a:cubicBezTo>
                  <a:pt x="4749144" y="556738"/>
                  <a:pt x="4749144" y="548303"/>
                  <a:pt x="4740709" y="539867"/>
                </a:cubicBezTo>
                <a:cubicBezTo>
                  <a:pt x="4740709" y="531432"/>
                  <a:pt x="4757579" y="522996"/>
                  <a:pt x="4774450" y="514561"/>
                </a:cubicBezTo>
                <a:cubicBezTo>
                  <a:pt x="4782886" y="522996"/>
                  <a:pt x="4791321" y="539867"/>
                  <a:pt x="4791321" y="548303"/>
                </a:cubicBezTo>
                <a:close/>
                <a:moveTo>
                  <a:pt x="5617993" y="666399"/>
                </a:moveTo>
                <a:cubicBezTo>
                  <a:pt x="5812008" y="792930"/>
                  <a:pt x="6571196" y="1450893"/>
                  <a:pt x="6571196" y="1754568"/>
                </a:cubicBezTo>
                <a:cubicBezTo>
                  <a:pt x="6571196" y="1872664"/>
                  <a:pt x="6495277" y="1999196"/>
                  <a:pt x="6377181" y="1999196"/>
                </a:cubicBezTo>
                <a:cubicBezTo>
                  <a:pt x="6360310" y="1999196"/>
                  <a:pt x="6335004" y="1990760"/>
                  <a:pt x="6318133" y="1990760"/>
                </a:cubicBezTo>
                <a:cubicBezTo>
                  <a:pt x="6326568" y="1914841"/>
                  <a:pt x="6495277" y="1914841"/>
                  <a:pt x="6495277" y="1805181"/>
                </a:cubicBezTo>
                <a:cubicBezTo>
                  <a:pt x="6495277" y="1788310"/>
                  <a:pt x="6503712" y="1763004"/>
                  <a:pt x="6503712" y="1746133"/>
                </a:cubicBezTo>
                <a:cubicBezTo>
                  <a:pt x="6503712" y="1501506"/>
                  <a:pt x="5769830" y="860413"/>
                  <a:pt x="5710782" y="818236"/>
                </a:cubicBezTo>
                <a:cubicBezTo>
                  <a:pt x="5584251" y="733882"/>
                  <a:pt x="5390236" y="565173"/>
                  <a:pt x="5255270" y="565173"/>
                </a:cubicBezTo>
                <a:cubicBezTo>
                  <a:pt x="5170915" y="565173"/>
                  <a:pt x="5111867" y="590480"/>
                  <a:pt x="5044384" y="708576"/>
                </a:cubicBezTo>
                <a:cubicBezTo>
                  <a:pt x="5035948" y="725447"/>
                  <a:pt x="5010642" y="733882"/>
                  <a:pt x="4993771" y="733882"/>
                </a:cubicBezTo>
                <a:cubicBezTo>
                  <a:pt x="4985336" y="725447"/>
                  <a:pt x="4985336" y="717011"/>
                  <a:pt x="4985336" y="691705"/>
                </a:cubicBezTo>
                <a:cubicBezTo>
                  <a:pt x="4985336" y="548303"/>
                  <a:pt x="5162480" y="497690"/>
                  <a:pt x="5246834" y="497690"/>
                </a:cubicBezTo>
                <a:cubicBezTo>
                  <a:pt x="5381801" y="497690"/>
                  <a:pt x="5432413" y="556738"/>
                  <a:pt x="5617993" y="666399"/>
                </a:cubicBezTo>
                <a:close/>
                <a:moveTo>
                  <a:pt x="3770635" y="641092"/>
                </a:moveTo>
                <a:lnTo>
                  <a:pt x="3770635" y="826672"/>
                </a:lnTo>
                <a:lnTo>
                  <a:pt x="3728458" y="826672"/>
                </a:lnTo>
                <a:cubicBezTo>
                  <a:pt x="3677845" y="801365"/>
                  <a:pt x="3593491" y="742317"/>
                  <a:pt x="3593491" y="700140"/>
                </a:cubicBezTo>
                <a:cubicBezTo>
                  <a:pt x="3593491" y="674834"/>
                  <a:pt x="3601926" y="674834"/>
                  <a:pt x="3618797" y="657963"/>
                </a:cubicBezTo>
                <a:lnTo>
                  <a:pt x="3644103" y="657963"/>
                </a:lnTo>
                <a:cubicBezTo>
                  <a:pt x="3652539" y="666399"/>
                  <a:pt x="3660974" y="657963"/>
                  <a:pt x="3660974" y="674834"/>
                </a:cubicBezTo>
                <a:cubicBezTo>
                  <a:pt x="3660974" y="700140"/>
                  <a:pt x="3644103" y="700140"/>
                  <a:pt x="3635668" y="708576"/>
                </a:cubicBezTo>
                <a:cubicBezTo>
                  <a:pt x="3635668" y="708576"/>
                  <a:pt x="3627233" y="717011"/>
                  <a:pt x="3652539" y="717011"/>
                </a:cubicBezTo>
                <a:cubicBezTo>
                  <a:pt x="3669410" y="717011"/>
                  <a:pt x="3694716" y="700140"/>
                  <a:pt x="3694716" y="674834"/>
                </a:cubicBezTo>
                <a:cubicBezTo>
                  <a:pt x="3694716" y="657963"/>
                  <a:pt x="3660974" y="632657"/>
                  <a:pt x="3635668" y="615786"/>
                </a:cubicBezTo>
                <a:cubicBezTo>
                  <a:pt x="3652539" y="573609"/>
                  <a:pt x="3652539" y="531432"/>
                  <a:pt x="3652539" y="489255"/>
                </a:cubicBezTo>
                <a:cubicBezTo>
                  <a:pt x="3694716" y="472384"/>
                  <a:pt x="3770635" y="598915"/>
                  <a:pt x="3770635" y="641092"/>
                </a:cubicBezTo>
                <a:close/>
                <a:moveTo>
                  <a:pt x="3399476" y="522996"/>
                </a:moveTo>
                <a:cubicBezTo>
                  <a:pt x="3399476" y="539867"/>
                  <a:pt x="3424782" y="573609"/>
                  <a:pt x="3424782" y="590480"/>
                </a:cubicBezTo>
                <a:cubicBezTo>
                  <a:pt x="3424782" y="615786"/>
                  <a:pt x="3365734" y="641092"/>
                  <a:pt x="3365734" y="666399"/>
                </a:cubicBezTo>
                <a:cubicBezTo>
                  <a:pt x="3365734" y="683269"/>
                  <a:pt x="3391041" y="708576"/>
                  <a:pt x="3416347" y="717011"/>
                </a:cubicBezTo>
                <a:lnTo>
                  <a:pt x="3433218" y="700140"/>
                </a:lnTo>
                <a:lnTo>
                  <a:pt x="3407911" y="674834"/>
                </a:lnTo>
                <a:cubicBezTo>
                  <a:pt x="3407911" y="666399"/>
                  <a:pt x="3416347" y="641092"/>
                  <a:pt x="3433218" y="641092"/>
                </a:cubicBezTo>
                <a:cubicBezTo>
                  <a:pt x="3458524" y="641092"/>
                  <a:pt x="3483830" y="674834"/>
                  <a:pt x="3483830" y="691705"/>
                </a:cubicBezTo>
                <a:cubicBezTo>
                  <a:pt x="3483830" y="725447"/>
                  <a:pt x="3357299" y="835107"/>
                  <a:pt x="3348864" y="843542"/>
                </a:cubicBezTo>
                <a:lnTo>
                  <a:pt x="3323557" y="843542"/>
                </a:lnTo>
                <a:cubicBezTo>
                  <a:pt x="3323557" y="826672"/>
                  <a:pt x="3340428" y="792930"/>
                  <a:pt x="3340428" y="776059"/>
                </a:cubicBezTo>
                <a:cubicBezTo>
                  <a:pt x="3340428" y="750753"/>
                  <a:pt x="3323557" y="666399"/>
                  <a:pt x="3323557" y="649528"/>
                </a:cubicBezTo>
                <a:cubicBezTo>
                  <a:pt x="3323557" y="590480"/>
                  <a:pt x="3340428" y="514561"/>
                  <a:pt x="3416347" y="489255"/>
                </a:cubicBezTo>
                <a:cubicBezTo>
                  <a:pt x="3407911" y="497690"/>
                  <a:pt x="3399476" y="497690"/>
                  <a:pt x="3399476" y="522996"/>
                </a:cubicBezTo>
                <a:close/>
                <a:moveTo>
                  <a:pt x="3559749" y="480819"/>
                </a:moveTo>
                <a:lnTo>
                  <a:pt x="3559749" y="531432"/>
                </a:lnTo>
                <a:cubicBezTo>
                  <a:pt x="3551314" y="531432"/>
                  <a:pt x="3551314" y="539867"/>
                  <a:pt x="3534443" y="539867"/>
                </a:cubicBezTo>
                <a:cubicBezTo>
                  <a:pt x="3509137" y="539867"/>
                  <a:pt x="3509137" y="522996"/>
                  <a:pt x="3492266" y="531432"/>
                </a:cubicBezTo>
                <a:cubicBezTo>
                  <a:pt x="3500701" y="548303"/>
                  <a:pt x="3517572" y="573609"/>
                  <a:pt x="3534443" y="573609"/>
                </a:cubicBezTo>
                <a:cubicBezTo>
                  <a:pt x="3585055" y="573609"/>
                  <a:pt x="3593491" y="480819"/>
                  <a:pt x="3593491" y="472384"/>
                </a:cubicBezTo>
                <a:cubicBezTo>
                  <a:pt x="3601926" y="480819"/>
                  <a:pt x="3627233" y="514561"/>
                  <a:pt x="3627233" y="522996"/>
                </a:cubicBezTo>
                <a:cubicBezTo>
                  <a:pt x="3627233" y="556738"/>
                  <a:pt x="3559749" y="641092"/>
                  <a:pt x="3542878" y="674834"/>
                </a:cubicBezTo>
                <a:cubicBezTo>
                  <a:pt x="3509137" y="649528"/>
                  <a:pt x="3441653" y="582044"/>
                  <a:pt x="3441653" y="539867"/>
                </a:cubicBezTo>
                <a:cubicBezTo>
                  <a:pt x="3441653" y="514561"/>
                  <a:pt x="3466959" y="472384"/>
                  <a:pt x="3492266" y="472384"/>
                </a:cubicBezTo>
                <a:cubicBezTo>
                  <a:pt x="3517572" y="472384"/>
                  <a:pt x="3534443" y="480819"/>
                  <a:pt x="3559749" y="480819"/>
                </a:cubicBezTo>
                <a:close/>
                <a:moveTo>
                  <a:pt x="2075114" y="497690"/>
                </a:moveTo>
                <a:cubicBezTo>
                  <a:pt x="2049808" y="480819"/>
                  <a:pt x="2016066" y="472384"/>
                  <a:pt x="1990760" y="472384"/>
                </a:cubicBezTo>
                <a:cubicBezTo>
                  <a:pt x="1973889" y="472384"/>
                  <a:pt x="1940148" y="489255"/>
                  <a:pt x="1914841" y="506125"/>
                </a:cubicBezTo>
                <a:cubicBezTo>
                  <a:pt x="1931712" y="455513"/>
                  <a:pt x="1973889" y="455513"/>
                  <a:pt x="1999196" y="455513"/>
                </a:cubicBezTo>
                <a:cubicBezTo>
                  <a:pt x="2041373" y="455513"/>
                  <a:pt x="2066679" y="472384"/>
                  <a:pt x="2075114" y="497690"/>
                </a:cubicBezTo>
                <a:close/>
                <a:moveTo>
                  <a:pt x="4251454" y="514561"/>
                </a:moveTo>
                <a:lnTo>
                  <a:pt x="4226148" y="514561"/>
                </a:lnTo>
                <a:cubicBezTo>
                  <a:pt x="4192406" y="489255"/>
                  <a:pt x="4141793" y="472384"/>
                  <a:pt x="4141793" y="438642"/>
                </a:cubicBezTo>
                <a:cubicBezTo>
                  <a:pt x="4175535" y="463948"/>
                  <a:pt x="4217712" y="489255"/>
                  <a:pt x="4251454" y="514561"/>
                </a:cubicBezTo>
                <a:close/>
                <a:moveTo>
                  <a:pt x="5128738" y="489255"/>
                </a:moveTo>
                <a:cubicBezTo>
                  <a:pt x="5094996" y="472384"/>
                  <a:pt x="5035948" y="455513"/>
                  <a:pt x="5010642" y="455513"/>
                </a:cubicBezTo>
                <a:cubicBezTo>
                  <a:pt x="4976901" y="455513"/>
                  <a:pt x="4976901" y="472384"/>
                  <a:pt x="4934723" y="489255"/>
                </a:cubicBezTo>
                <a:cubicBezTo>
                  <a:pt x="4951594" y="430207"/>
                  <a:pt x="4993771" y="430207"/>
                  <a:pt x="5019078" y="430207"/>
                </a:cubicBezTo>
                <a:cubicBezTo>
                  <a:pt x="5052819" y="430207"/>
                  <a:pt x="5111867" y="438642"/>
                  <a:pt x="5128738" y="489255"/>
                </a:cubicBezTo>
                <a:close/>
                <a:moveTo>
                  <a:pt x="2851173" y="506125"/>
                </a:moveTo>
                <a:lnTo>
                  <a:pt x="2817432" y="506125"/>
                </a:lnTo>
                <a:cubicBezTo>
                  <a:pt x="2842738" y="480819"/>
                  <a:pt x="2876480" y="463948"/>
                  <a:pt x="2893351" y="430207"/>
                </a:cubicBezTo>
                <a:lnTo>
                  <a:pt x="2910221" y="438642"/>
                </a:lnTo>
                <a:cubicBezTo>
                  <a:pt x="2893351" y="463948"/>
                  <a:pt x="2876480" y="489255"/>
                  <a:pt x="2851173" y="506125"/>
                </a:cubicBezTo>
                <a:close/>
                <a:moveTo>
                  <a:pt x="3306686" y="438642"/>
                </a:moveTo>
                <a:lnTo>
                  <a:pt x="3306686" y="480819"/>
                </a:lnTo>
                <a:cubicBezTo>
                  <a:pt x="3298251" y="480819"/>
                  <a:pt x="3298251" y="489255"/>
                  <a:pt x="3281380" y="489255"/>
                </a:cubicBezTo>
                <a:cubicBezTo>
                  <a:pt x="3256074" y="489255"/>
                  <a:pt x="3264509" y="472384"/>
                  <a:pt x="3256074" y="463948"/>
                </a:cubicBezTo>
                <a:cubicBezTo>
                  <a:pt x="3247638" y="463948"/>
                  <a:pt x="3239203" y="463948"/>
                  <a:pt x="3230768" y="472384"/>
                </a:cubicBezTo>
                <a:cubicBezTo>
                  <a:pt x="3247638" y="497690"/>
                  <a:pt x="3264509" y="514561"/>
                  <a:pt x="3289816" y="514561"/>
                </a:cubicBezTo>
                <a:cubicBezTo>
                  <a:pt x="3315122" y="514561"/>
                  <a:pt x="3306686" y="497690"/>
                  <a:pt x="3348864" y="455513"/>
                </a:cubicBezTo>
                <a:cubicBezTo>
                  <a:pt x="3348864" y="455513"/>
                  <a:pt x="3357299" y="463948"/>
                  <a:pt x="3365734" y="463948"/>
                </a:cubicBezTo>
                <a:cubicBezTo>
                  <a:pt x="3298251" y="531432"/>
                  <a:pt x="3315122" y="590480"/>
                  <a:pt x="3247638" y="590480"/>
                </a:cubicBezTo>
                <a:cubicBezTo>
                  <a:pt x="3188590" y="590480"/>
                  <a:pt x="3146413" y="531432"/>
                  <a:pt x="3095801" y="514561"/>
                </a:cubicBezTo>
                <a:cubicBezTo>
                  <a:pt x="3104236" y="497690"/>
                  <a:pt x="3104236" y="472384"/>
                  <a:pt x="3129542" y="463948"/>
                </a:cubicBezTo>
                <a:cubicBezTo>
                  <a:pt x="3163284" y="447078"/>
                  <a:pt x="3230768" y="413336"/>
                  <a:pt x="3256074" y="413336"/>
                </a:cubicBezTo>
                <a:cubicBezTo>
                  <a:pt x="3272945" y="413336"/>
                  <a:pt x="3289816" y="421771"/>
                  <a:pt x="3306686" y="438642"/>
                </a:cubicBezTo>
                <a:close/>
                <a:moveTo>
                  <a:pt x="3956214" y="455513"/>
                </a:moveTo>
                <a:cubicBezTo>
                  <a:pt x="3973085" y="463948"/>
                  <a:pt x="3989956" y="497690"/>
                  <a:pt x="3998391" y="514561"/>
                </a:cubicBezTo>
                <a:cubicBezTo>
                  <a:pt x="3939343" y="522996"/>
                  <a:pt x="3838118" y="565173"/>
                  <a:pt x="3812812" y="565173"/>
                </a:cubicBezTo>
                <a:cubicBezTo>
                  <a:pt x="3745328" y="565173"/>
                  <a:pt x="3762199" y="514561"/>
                  <a:pt x="3694716" y="463948"/>
                </a:cubicBezTo>
                <a:cubicBezTo>
                  <a:pt x="3703151" y="455513"/>
                  <a:pt x="3720022" y="447078"/>
                  <a:pt x="3728458" y="438642"/>
                </a:cubicBezTo>
                <a:cubicBezTo>
                  <a:pt x="3745328" y="463948"/>
                  <a:pt x="3770635" y="506125"/>
                  <a:pt x="3795941" y="506125"/>
                </a:cubicBezTo>
                <a:cubicBezTo>
                  <a:pt x="3812812" y="506125"/>
                  <a:pt x="3829683" y="489255"/>
                  <a:pt x="3846554" y="480819"/>
                </a:cubicBezTo>
                <a:lnTo>
                  <a:pt x="3838118" y="447078"/>
                </a:lnTo>
                <a:cubicBezTo>
                  <a:pt x="3829683" y="447078"/>
                  <a:pt x="3812812" y="463948"/>
                  <a:pt x="3804376" y="472384"/>
                </a:cubicBezTo>
                <a:lnTo>
                  <a:pt x="3779070" y="472384"/>
                </a:lnTo>
                <a:cubicBezTo>
                  <a:pt x="3779070" y="463948"/>
                  <a:pt x="3770635" y="463948"/>
                  <a:pt x="3770635" y="438642"/>
                </a:cubicBezTo>
                <a:cubicBezTo>
                  <a:pt x="3770635" y="396465"/>
                  <a:pt x="3812812" y="396465"/>
                  <a:pt x="3829683" y="396465"/>
                </a:cubicBezTo>
                <a:cubicBezTo>
                  <a:pt x="3846554" y="396465"/>
                  <a:pt x="3914037" y="421771"/>
                  <a:pt x="3956214" y="455513"/>
                </a:cubicBezTo>
                <a:close/>
                <a:moveTo>
                  <a:pt x="2581240" y="624221"/>
                </a:moveTo>
                <a:cubicBezTo>
                  <a:pt x="2572804" y="657963"/>
                  <a:pt x="2564369" y="708576"/>
                  <a:pt x="2547498" y="750753"/>
                </a:cubicBezTo>
                <a:cubicBezTo>
                  <a:pt x="2496886" y="868849"/>
                  <a:pt x="2387225" y="911026"/>
                  <a:pt x="2319742" y="911026"/>
                </a:cubicBezTo>
                <a:cubicBezTo>
                  <a:pt x="2269129" y="911026"/>
                  <a:pt x="2243823" y="902590"/>
                  <a:pt x="2176340" y="860413"/>
                </a:cubicBezTo>
                <a:cubicBezTo>
                  <a:pt x="2159469" y="851978"/>
                  <a:pt x="2134162" y="826672"/>
                  <a:pt x="2117292" y="826672"/>
                </a:cubicBezTo>
                <a:cubicBezTo>
                  <a:pt x="2041373" y="826672"/>
                  <a:pt x="1889535" y="835107"/>
                  <a:pt x="1855793" y="708576"/>
                </a:cubicBezTo>
                <a:cubicBezTo>
                  <a:pt x="1889535" y="792930"/>
                  <a:pt x="1973889" y="826672"/>
                  <a:pt x="2041373" y="826672"/>
                </a:cubicBezTo>
                <a:cubicBezTo>
                  <a:pt x="2058244" y="826672"/>
                  <a:pt x="2100421" y="809801"/>
                  <a:pt x="2117292" y="809801"/>
                </a:cubicBezTo>
                <a:cubicBezTo>
                  <a:pt x="2142598" y="809801"/>
                  <a:pt x="2167904" y="851978"/>
                  <a:pt x="2193210" y="860413"/>
                </a:cubicBezTo>
                <a:cubicBezTo>
                  <a:pt x="2226952" y="885720"/>
                  <a:pt x="2311306" y="902590"/>
                  <a:pt x="2328177" y="902590"/>
                </a:cubicBezTo>
                <a:cubicBezTo>
                  <a:pt x="2429402" y="902590"/>
                  <a:pt x="2572804" y="784494"/>
                  <a:pt x="2564369" y="657963"/>
                </a:cubicBezTo>
                <a:cubicBezTo>
                  <a:pt x="2598111" y="556738"/>
                  <a:pt x="2682465" y="539867"/>
                  <a:pt x="2682465" y="447078"/>
                </a:cubicBezTo>
                <a:cubicBezTo>
                  <a:pt x="2682465" y="421771"/>
                  <a:pt x="2657159" y="404900"/>
                  <a:pt x="2657159" y="379594"/>
                </a:cubicBezTo>
                <a:cubicBezTo>
                  <a:pt x="2657159" y="371159"/>
                  <a:pt x="2690900" y="447078"/>
                  <a:pt x="2690900" y="447078"/>
                </a:cubicBezTo>
                <a:cubicBezTo>
                  <a:pt x="2690900" y="522996"/>
                  <a:pt x="2589675" y="573609"/>
                  <a:pt x="2581240" y="624221"/>
                </a:cubicBezTo>
                <a:close/>
                <a:moveTo>
                  <a:pt x="2218517" y="531432"/>
                </a:moveTo>
                <a:cubicBezTo>
                  <a:pt x="2218517" y="582044"/>
                  <a:pt x="2184775" y="674834"/>
                  <a:pt x="2117292" y="674834"/>
                </a:cubicBezTo>
                <a:cubicBezTo>
                  <a:pt x="2091985" y="674834"/>
                  <a:pt x="2049808" y="641092"/>
                  <a:pt x="2049808" y="615786"/>
                </a:cubicBezTo>
                <a:cubicBezTo>
                  <a:pt x="2049808" y="548303"/>
                  <a:pt x="2134162" y="531432"/>
                  <a:pt x="2134162" y="497690"/>
                </a:cubicBezTo>
                <a:cubicBezTo>
                  <a:pt x="2134162" y="438642"/>
                  <a:pt x="2016066" y="421771"/>
                  <a:pt x="2007631" y="421771"/>
                </a:cubicBezTo>
                <a:cubicBezTo>
                  <a:pt x="1990760" y="421771"/>
                  <a:pt x="1864229" y="489255"/>
                  <a:pt x="1838923" y="489255"/>
                </a:cubicBezTo>
                <a:cubicBezTo>
                  <a:pt x="1822052" y="489255"/>
                  <a:pt x="1805181" y="480819"/>
                  <a:pt x="1788310" y="480819"/>
                </a:cubicBezTo>
                <a:cubicBezTo>
                  <a:pt x="1864229" y="379594"/>
                  <a:pt x="1931712" y="354288"/>
                  <a:pt x="2024502" y="354288"/>
                </a:cubicBezTo>
                <a:cubicBezTo>
                  <a:pt x="2125727" y="354288"/>
                  <a:pt x="2218517" y="421771"/>
                  <a:pt x="2218517" y="531432"/>
                </a:cubicBezTo>
                <a:close/>
                <a:moveTo>
                  <a:pt x="5238399" y="463948"/>
                </a:moveTo>
                <a:cubicBezTo>
                  <a:pt x="5229963" y="463948"/>
                  <a:pt x="5213092" y="472384"/>
                  <a:pt x="5196222" y="472384"/>
                </a:cubicBezTo>
                <a:cubicBezTo>
                  <a:pt x="5162480" y="472384"/>
                  <a:pt x="5094996" y="396465"/>
                  <a:pt x="5019078" y="396465"/>
                </a:cubicBezTo>
                <a:cubicBezTo>
                  <a:pt x="4968465" y="396465"/>
                  <a:pt x="4934723" y="413336"/>
                  <a:pt x="4892546" y="480819"/>
                </a:cubicBezTo>
                <a:lnTo>
                  <a:pt x="4892546" y="522996"/>
                </a:lnTo>
                <a:cubicBezTo>
                  <a:pt x="4909417" y="522996"/>
                  <a:pt x="4985336" y="506125"/>
                  <a:pt x="4985336" y="556738"/>
                </a:cubicBezTo>
                <a:cubicBezTo>
                  <a:pt x="4985336" y="582044"/>
                  <a:pt x="4951594" y="632657"/>
                  <a:pt x="4926288" y="632657"/>
                </a:cubicBezTo>
                <a:cubicBezTo>
                  <a:pt x="4841934" y="632657"/>
                  <a:pt x="4816627" y="539867"/>
                  <a:pt x="4816627" y="506125"/>
                </a:cubicBezTo>
                <a:cubicBezTo>
                  <a:pt x="4816627" y="404900"/>
                  <a:pt x="4968465" y="345852"/>
                  <a:pt x="5035948" y="345852"/>
                </a:cubicBezTo>
                <a:cubicBezTo>
                  <a:pt x="5103432" y="345852"/>
                  <a:pt x="5170915" y="388030"/>
                  <a:pt x="5238399" y="463948"/>
                </a:cubicBezTo>
                <a:close/>
                <a:moveTo>
                  <a:pt x="4841934" y="388030"/>
                </a:moveTo>
                <a:cubicBezTo>
                  <a:pt x="4833498" y="379594"/>
                  <a:pt x="4833498" y="362723"/>
                  <a:pt x="4833498" y="345852"/>
                </a:cubicBezTo>
                <a:lnTo>
                  <a:pt x="4875675" y="354288"/>
                </a:lnTo>
                <a:lnTo>
                  <a:pt x="4841934" y="388030"/>
                </a:lnTo>
                <a:close/>
                <a:moveTo>
                  <a:pt x="4377985" y="455513"/>
                </a:moveTo>
                <a:cubicBezTo>
                  <a:pt x="4377985" y="480819"/>
                  <a:pt x="4453904" y="565173"/>
                  <a:pt x="4479210" y="582044"/>
                </a:cubicBezTo>
                <a:cubicBezTo>
                  <a:pt x="4496081" y="776059"/>
                  <a:pt x="4614177" y="843542"/>
                  <a:pt x="4740709" y="843542"/>
                </a:cubicBezTo>
                <a:cubicBezTo>
                  <a:pt x="4825063" y="843542"/>
                  <a:pt x="4833498" y="843542"/>
                  <a:pt x="4926288" y="759188"/>
                </a:cubicBezTo>
                <a:cubicBezTo>
                  <a:pt x="4985336" y="767624"/>
                  <a:pt x="5094996" y="742317"/>
                  <a:pt x="5162480" y="683269"/>
                </a:cubicBezTo>
                <a:cubicBezTo>
                  <a:pt x="5137174" y="733882"/>
                  <a:pt x="5069690" y="759188"/>
                  <a:pt x="5027513" y="767624"/>
                </a:cubicBezTo>
                <a:cubicBezTo>
                  <a:pt x="5002207" y="776059"/>
                  <a:pt x="4960030" y="767624"/>
                  <a:pt x="4943159" y="776059"/>
                </a:cubicBezTo>
                <a:cubicBezTo>
                  <a:pt x="4909417" y="792930"/>
                  <a:pt x="4892546" y="818236"/>
                  <a:pt x="4867240" y="835107"/>
                </a:cubicBezTo>
                <a:cubicBezTo>
                  <a:pt x="4782886" y="885720"/>
                  <a:pt x="4791321" y="877284"/>
                  <a:pt x="4723838" y="877284"/>
                </a:cubicBezTo>
                <a:cubicBezTo>
                  <a:pt x="4631048" y="877284"/>
                  <a:pt x="4580436" y="860413"/>
                  <a:pt x="4504517" y="759188"/>
                </a:cubicBezTo>
                <a:cubicBezTo>
                  <a:pt x="4470775" y="708576"/>
                  <a:pt x="4487646" y="632657"/>
                  <a:pt x="4445469" y="590480"/>
                </a:cubicBezTo>
                <a:cubicBezTo>
                  <a:pt x="4369550" y="497690"/>
                  <a:pt x="4352679" y="480819"/>
                  <a:pt x="4352679" y="421771"/>
                </a:cubicBezTo>
                <a:cubicBezTo>
                  <a:pt x="4352679" y="404900"/>
                  <a:pt x="4369550" y="371159"/>
                  <a:pt x="4369550" y="345852"/>
                </a:cubicBezTo>
                <a:cubicBezTo>
                  <a:pt x="4377985" y="379594"/>
                  <a:pt x="4369550" y="421771"/>
                  <a:pt x="4377985" y="455513"/>
                </a:cubicBezTo>
                <a:close/>
                <a:moveTo>
                  <a:pt x="2201646" y="388030"/>
                </a:moveTo>
                <a:cubicBezTo>
                  <a:pt x="2193210" y="388030"/>
                  <a:pt x="2176340" y="371159"/>
                  <a:pt x="2167904" y="362723"/>
                </a:cubicBezTo>
                <a:cubicBezTo>
                  <a:pt x="2167904" y="354288"/>
                  <a:pt x="2184775" y="345852"/>
                  <a:pt x="2201646" y="345852"/>
                </a:cubicBezTo>
                <a:lnTo>
                  <a:pt x="2201646" y="388030"/>
                </a:lnTo>
                <a:close/>
                <a:moveTo>
                  <a:pt x="3905602" y="337417"/>
                </a:moveTo>
                <a:cubicBezTo>
                  <a:pt x="3905602" y="354288"/>
                  <a:pt x="3888731" y="371159"/>
                  <a:pt x="3871860" y="371159"/>
                </a:cubicBezTo>
                <a:cubicBezTo>
                  <a:pt x="3846554" y="371159"/>
                  <a:pt x="3829683" y="362723"/>
                  <a:pt x="3804376" y="362723"/>
                </a:cubicBezTo>
                <a:cubicBezTo>
                  <a:pt x="3804376" y="354288"/>
                  <a:pt x="3812812" y="337417"/>
                  <a:pt x="3821247" y="328982"/>
                </a:cubicBezTo>
                <a:cubicBezTo>
                  <a:pt x="3897166" y="328982"/>
                  <a:pt x="3897166" y="337417"/>
                  <a:pt x="3905602" y="337417"/>
                </a:cubicBezTo>
                <a:close/>
                <a:moveTo>
                  <a:pt x="3256074" y="328982"/>
                </a:moveTo>
                <a:cubicBezTo>
                  <a:pt x="3272945" y="345852"/>
                  <a:pt x="3272945" y="362723"/>
                  <a:pt x="3281380" y="379594"/>
                </a:cubicBezTo>
                <a:cubicBezTo>
                  <a:pt x="3272945" y="379594"/>
                  <a:pt x="3256074" y="388030"/>
                  <a:pt x="3239203" y="388030"/>
                </a:cubicBezTo>
                <a:cubicBezTo>
                  <a:pt x="3222332" y="388030"/>
                  <a:pt x="3197026" y="354288"/>
                  <a:pt x="3188590" y="328982"/>
                </a:cubicBezTo>
                <a:lnTo>
                  <a:pt x="3256074" y="328982"/>
                </a:lnTo>
                <a:close/>
                <a:moveTo>
                  <a:pt x="4217712" y="354288"/>
                </a:moveTo>
                <a:cubicBezTo>
                  <a:pt x="4217712" y="362723"/>
                  <a:pt x="4200841" y="413336"/>
                  <a:pt x="4175535" y="413336"/>
                </a:cubicBezTo>
                <a:cubicBezTo>
                  <a:pt x="4150229" y="413336"/>
                  <a:pt x="4150229" y="396465"/>
                  <a:pt x="4133358" y="396465"/>
                </a:cubicBezTo>
                <a:cubicBezTo>
                  <a:pt x="4108052" y="396465"/>
                  <a:pt x="4108052" y="404900"/>
                  <a:pt x="4108052" y="421771"/>
                </a:cubicBezTo>
                <a:cubicBezTo>
                  <a:pt x="4108052" y="539867"/>
                  <a:pt x="4259889" y="514561"/>
                  <a:pt x="4302067" y="607351"/>
                </a:cubicBezTo>
                <a:cubicBezTo>
                  <a:pt x="4293631" y="615786"/>
                  <a:pt x="4276760" y="615786"/>
                  <a:pt x="4259889" y="615786"/>
                </a:cubicBezTo>
                <a:cubicBezTo>
                  <a:pt x="4158664" y="615786"/>
                  <a:pt x="4032133" y="539867"/>
                  <a:pt x="4032133" y="421771"/>
                </a:cubicBezTo>
                <a:cubicBezTo>
                  <a:pt x="4032133" y="354288"/>
                  <a:pt x="4065875" y="303675"/>
                  <a:pt x="4150229" y="303675"/>
                </a:cubicBezTo>
                <a:cubicBezTo>
                  <a:pt x="4167100" y="303675"/>
                  <a:pt x="4217712" y="303675"/>
                  <a:pt x="4217712" y="354288"/>
                </a:cubicBezTo>
                <a:close/>
                <a:moveTo>
                  <a:pt x="3011447" y="413336"/>
                </a:moveTo>
                <a:cubicBezTo>
                  <a:pt x="3011447" y="506125"/>
                  <a:pt x="2901786" y="632657"/>
                  <a:pt x="2783690" y="632657"/>
                </a:cubicBezTo>
                <a:lnTo>
                  <a:pt x="2766819" y="615786"/>
                </a:lnTo>
                <a:cubicBezTo>
                  <a:pt x="2783690" y="598915"/>
                  <a:pt x="2783690" y="565173"/>
                  <a:pt x="2800561" y="556738"/>
                </a:cubicBezTo>
                <a:cubicBezTo>
                  <a:pt x="2808996" y="539867"/>
                  <a:pt x="2842738" y="539867"/>
                  <a:pt x="2868044" y="522996"/>
                </a:cubicBezTo>
                <a:cubicBezTo>
                  <a:pt x="2910221" y="497690"/>
                  <a:pt x="2927092" y="430207"/>
                  <a:pt x="2943963" y="404900"/>
                </a:cubicBezTo>
                <a:cubicBezTo>
                  <a:pt x="2927092" y="396465"/>
                  <a:pt x="2893351" y="396465"/>
                  <a:pt x="2884915" y="388030"/>
                </a:cubicBezTo>
                <a:cubicBezTo>
                  <a:pt x="2859609" y="379594"/>
                  <a:pt x="2851173" y="362723"/>
                  <a:pt x="2851173" y="345852"/>
                </a:cubicBezTo>
                <a:cubicBezTo>
                  <a:pt x="2851173" y="328982"/>
                  <a:pt x="2859609" y="286804"/>
                  <a:pt x="2893351" y="286804"/>
                </a:cubicBezTo>
                <a:cubicBezTo>
                  <a:pt x="2969269" y="286804"/>
                  <a:pt x="3011447" y="379594"/>
                  <a:pt x="3011447" y="413336"/>
                </a:cubicBezTo>
                <a:close/>
                <a:moveTo>
                  <a:pt x="2783690" y="430207"/>
                </a:moveTo>
                <a:cubicBezTo>
                  <a:pt x="2783690" y="506125"/>
                  <a:pt x="2775255" y="497690"/>
                  <a:pt x="2741513" y="590480"/>
                </a:cubicBezTo>
                <a:cubicBezTo>
                  <a:pt x="2733078" y="615786"/>
                  <a:pt x="2707771" y="632657"/>
                  <a:pt x="2690900" y="666399"/>
                </a:cubicBezTo>
                <a:cubicBezTo>
                  <a:pt x="2674030" y="691705"/>
                  <a:pt x="2674030" y="733882"/>
                  <a:pt x="2665594" y="767624"/>
                </a:cubicBezTo>
                <a:cubicBezTo>
                  <a:pt x="2614982" y="927897"/>
                  <a:pt x="2446273" y="1012251"/>
                  <a:pt x="2319742" y="1012251"/>
                </a:cubicBezTo>
                <a:cubicBezTo>
                  <a:pt x="2294435" y="1012251"/>
                  <a:pt x="2201646" y="995380"/>
                  <a:pt x="2159469" y="978509"/>
                </a:cubicBezTo>
                <a:cubicBezTo>
                  <a:pt x="2125727" y="970074"/>
                  <a:pt x="2100421" y="936332"/>
                  <a:pt x="2066679" y="927897"/>
                </a:cubicBezTo>
                <a:cubicBezTo>
                  <a:pt x="2024502" y="911026"/>
                  <a:pt x="1973889" y="919461"/>
                  <a:pt x="1923277" y="902590"/>
                </a:cubicBezTo>
                <a:cubicBezTo>
                  <a:pt x="1838923" y="877284"/>
                  <a:pt x="1746133" y="767624"/>
                  <a:pt x="1746133" y="708576"/>
                </a:cubicBezTo>
                <a:cubicBezTo>
                  <a:pt x="1746133" y="683269"/>
                  <a:pt x="1754568" y="683269"/>
                  <a:pt x="1779875" y="683269"/>
                </a:cubicBezTo>
                <a:cubicBezTo>
                  <a:pt x="1796745" y="683269"/>
                  <a:pt x="1805181" y="691705"/>
                  <a:pt x="1805181" y="700140"/>
                </a:cubicBezTo>
                <a:cubicBezTo>
                  <a:pt x="1805181" y="784494"/>
                  <a:pt x="1965454" y="877284"/>
                  <a:pt x="2032937" y="860413"/>
                </a:cubicBezTo>
                <a:cubicBezTo>
                  <a:pt x="2049808" y="860413"/>
                  <a:pt x="2083550" y="851978"/>
                  <a:pt x="2117292" y="860413"/>
                </a:cubicBezTo>
                <a:cubicBezTo>
                  <a:pt x="2134162" y="868849"/>
                  <a:pt x="2151033" y="894155"/>
                  <a:pt x="2176340" y="902590"/>
                </a:cubicBezTo>
                <a:cubicBezTo>
                  <a:pt x="2210081" y="919461"/>
                  <a:pt x="2269129" y="944768"/>
                  <a:pt x="2319742" y="944768"/>
                </a:cubicBezTo>
                <a:cubicBezTo>
                  <a:pt x="2437838" y="944768"/>
                  <a:pt x="2564369" y="877284"/>
                  <a:pt x="2606546" y="708576"/>
                </a:cubicBezTo>
                <a:cubicBezTo>
                  <a:pt x="2614982" y="683269"/>
                  <a:pt x="2606546" y="641092"/>
                  <a:pt x="2623417" y="624221"/>
                </a:cubicBezTo>
                <a:cubicBezTo>
                  <a:pt x="2682465" y="565173"/>
                  <a:pt x="2724642" y="506125"/>
                  <a:pt x="2724642" y="455513"/>
                </a:cubicBezTo>
                <a:cubicBezTo>
                  <a:pt x="2724642" y="404900"/>
                  <a:pt x="2674030" y="328982"/>
                  <a:pt x="2674030" y="320546"/>
                </a:cubicBezTo>
                <a:cubicBezTo>
                  <a:pt x="2674030" y="303675"/>
                  <a:pt x="2682465" y="278369"/>
                  <a:pt x="2716207" y="278369"/>
                </a:cubicBezTo>
                <a:cubicBezTo>
                  <a:pt x="2783690" y="278369"/>
                  <a:pt x="2783690" y="421771"/>
                  <a:pt x="2783690" y="430207"/>
                </a:cubicBezTo>
                <a:close/>
                <a:moveTo>
                  <a:pt x="2488450" y="286804"/>
                </a:moveTo>
                <a:cubicBezTo>
                  <a:pt x="2471579" y="295240"/>
                  <a:pt x="2463144" y="286804"/>
                  <a:pt x="2437838" y="286804"/>
                </a:cubicBezTo>
                <a:cubicBezTo>
                  <a:pt x="2404096" y="286804"/>
                  <a:pt x="2353483" y="379594"/>
                  <a:pt x="2353483" y="388030"/>
                </a:cubicBezTo>
                <a:lnTo>
                  <a:pt x="2353483" y="354288"/>
                </a:lnTo>
                <a:cubicBezTo>
                  <a:pt x="2361919" y="312111"/>
                  <a:pt x="2404096" y="286804"/>
                  <a:pt x="2437838" y="278369"/>
                </a:cubicBezTo>
                <a:lnTo>
                  <a:pt x="2488450" y="286804"/>
                </a:lnTo>
                <a:close/>
                <a:moveTo>
                  <a:pt x="4344244" y="303675"/>
                </a:moveTo>
                <a:cubicBezTo>
                  <a:pt x="4344244" y="328982"/>
                  <a:pt x="4318937" y="388030"/>
                  <a:pt x="4318937" y="413336"/>
                </a:cubicBezTo>
                <a:cubicBezTo>
                  <a:pt x="4318937" y="430207"/>
                  <a:pt x="4335808" y="506125"/>
                  <a:pt x="4361115" y="556738"/>
                </a:cubicBezTo>
                <a:cubicBezTo>
                  <a:pt x="4369550" y="573609"/>
                  <a:pt x="4411727" y="582044"/>
                  <a:pt x="4420163" y="615786"/>
                </a:cubicBezTo>
                <a:cubicBezTo>
                  <a:pt x="4479210" y="826672"/>
                  <a:pt x="4572000" y="911026"/>
                  <a:pt x="4715402" y="911026"/>
                </a:cubicBezTo>
                <a:cubicBezTo>
                  <a:pt x="4791321" y="911026"/>
                  <a:pt x="4841934" y="885720"/>
                  <a:pt x="4926288" y="826672"/>
                </a:cubicBezTo>
                <a:cubicBezTo>
                  <a:pt x="4968465" y="792930"/>
                  <a:pt x="5035948" y="801365"/>
                  <a:pt x="5094996" y="784494"/>
                </a:cubicBezTo>
                <a:cubicBezTo>
                  <a:pt x="5145609" y="767624"/>
                  <a:pt x="5187786" y="700140"/>
                  <a:pt x="5221528" y="657963"/>
                </a:cubicBezTo>
                <a:lnTo>
                  <a:pt x="5272140" y="657963"/>
                </a:lnTo>
                <a:lnTo>
                  <a:pt x="5272140" y="674834"/>
                </a:lnTo>
                <a:cubicBezTo>
                  <a:pt x="5263705" y="742317"/>
                  <a:pt x="5179351" y="809801"/>
                  <a:pt x="5128738" y="826672"/>
                </a:cubicBezTo>
                <a:cubicBezTo>
                  <a:pt x="5086561" y="843542"/>
                  <a:pt x="5027513" y="851978"/>
                  <a:pt x="4993771" y="860413"/>
                </a:cubicBezTo>
                <a:cubicBezTo>
                  <a:pt x="4960030" y="868849"/>
                  <a:pt x="4934723" y="902590"/>
                  <a:pt x="4917853" y="911026"/>
                </a:cubicBezTo>
                <a:cubicBezTo>
                  <a:pt x="4858805" y="944768"/>
                  <a:pt x="4766015" y="970074"/>
                  <a:pt x="4698532" y="970074"/>
                </a:cubicBezTo>
                <a:cubicBezTo>
                  <a:pt x="4605742" y="970074"/>
                  <a:pt x="4529823" y="953203"/>
                  <a:pt x="4437033" y="826672"/>
                </a:cubicBezTo>
                <a:cubicBezTo>
                  <a:pt x="4411727" y="792930"/>
                  <a:pt x="4394856" y="750753"/>
                  <a:pt x="4386421" y="708576"/>
                </a:cubicBezTo>
                <a:cubicBezTo>
                  <a:pt x="4377985" y="691705"/>
                  <a:pt x="4386421" y="657963"/>
                  <a:pt x="4377985" y="641092"/>
                </a:cubicBezTo>
                <a:cubicBezTo>
                  <a:pt x="4369550" y="615786"/>
                  <a:pt x="4335808" y="598915"/>
                  <a:pt x="4318937" y="582044"/>
                </a:cubicBezTo>
                <a:cubicBezTo>
                  <a:pt x="4276760" y="531432"/>
                  <a:pt x="4259889" y="438642"/>
                  <a:pt x="4259889" y="396465"/>
                </a:cubicBezTo>
                <a:cubicBezTo>
                  <a:pt x="4259889" y="371159"/>
                  <a:pt x="4285196" y="312111"/>
                  <a:pt x="4310502" y="269934"/>
                </a:cubicBezTo>
                <a:cubicBezTo>
                  <a:pt x="4327373" y="278369"/>
                  <a:pt x="4344244" y="286804"/>
                  <a:pt x="4344244" y="303675"/>
                </a:cubicBezTo>
                <a:close/>
                <a:moveTo>
                  <a:pt x="2235388" y="269934"/>
                </a:moveTo>
                <a:cubicBezTo>
                  <a:pt x="2210081" y="295240"/>
                  <a:pt x="2167904" y="312111"/>
                  <a:pt x="2134162" y="337417"/>
                </a:cubicBezTo>
                <a:lnTo>
                  <a:pt x="2091985" y="328982"/>
                </a:lnTo>
                <a:cubicBezTo>
                  <a:pt x="2100421" y="286804"/>
                  <a:pt x="2159469" y="261498"/>
                  <a:pt x="2201646" y="261498"/>
                </a:cubicBezTo>
                <a:cubicBezTo>
                  <a:pt x="2218517" y="261498"/>
                  <a:pt x="2226952" y="261498"/>
                  <a:pt x="2235388" y="269934"/>
                </a:cubicBezTo>
                <a:close/>
                <a:moveTo>
                  <a:pt x="4960030" y="320546"/>
                </a:moveTo>
                <a:cubicBezTo>
                  <a:pt x="4951594" y="328982"/>
                  <a:pt x="4943159" y="337417"/>
                  <a:pt x="4926288" y="337417"/>
                </a:cubicBezTo>
                <a:cubicBezTo>
                  <a:pt x="4900982" y="337417"/>
                  <a:pt x="4850369" y="312111"/>
                  <a:pt x="4816627" y="295240"/>
                </a:cubicBezTo>
                <a:cubicBezTo>
                  <a:pt x="4816627" y="286804"/>
                  <a:pt x="4808192" y="269934"/>
                  <a:pt x="4816627" y="253063"/>
                </a:cubicBezTo>
                <a:lnTo>
                  <a:pt x="4833498" y="253063"/>
                </a:lnTo>
                <a:cubicBezTo>
                  <a:pt x="4850369" y="253063"/>
                  <a:pt x="4926288" y="286804"/>
                  <a:pt x="4960030" y="320546"/>
                </a:cubicBezTo>
                <a:close/>
                <a:moveTo>
                  <a:pt x="4572000" y="244627"/>
                </a:moveTo>
                <a:cubicBezTo>
                  <a:pt x="4597306" y="253063"/>
                  <a:pt x="4622613" y="244627"/>
                  <a:pt x="4647919" y="261498"/>
                </a:cubicBezTo>
                <a:cubicBezTo>
                  <a:pt x="4690096" y="295240"/>
                  <a:pt x="4706967" y="337417"/>
                  <a:pt x="4706967" y="362723"/>
                </a:cubicBezTo>
                <a:cubicBezTo>
                  <a:pt x="4706967" y="388030"/>
                  <a:pt x="4706967" y="388030"/>
                  <a:pt x="4698532" y="396465"/>
                </a:cubicBezTo>
                <a:cubicBezTo>
                  <a:pt x="4690096" y="379594"/>
                  <a:pt x="4681661" y="345852"/>
                  <a:pt x="4673225" y="328982"/>
                </a:cubicBezTo>
                <a:cubicBezTo>
                  <a:pt x="4656354" y="253063"/>
                  <a:pt x="4572000" y="278369"/>
                  <a:pt x="4546694" y="244627"/>
                </a:cubicBezTo>
                <a:lnTo>
                  <a:pt x="4572000" y="244627"/>
                </a:lnTo>
                <a:close/>
                <a:moveTo>
                  <a:pt x="3618797" y="362723"/>
                </a:moveTo>
                <a:cubicBezTo>
                  <a:pt x="3618797" y="413336"/>
                  <a:pt x="3593491" y="438642"/>
                  <a:pt x="3551314" y="438642"/>
                </a:cubicBezTo>
                <a:cubicBezTo>
                  <a:pt x="3542878" y="438642"/>
                  <a:pt x="3509137" y="413336"/>
                  <a:pt x="3500701" y="388030"/>
                </a:cubicBezTo>
                <a:cubicBezTo>
                  <a:pt x="3509137" y="379594"/>
                  <a:pt x="3509137" y="362723"/>
                  <a:pt x="3526007" y="362723"/>
                </a:cubicBezTo>
                <a:cubicBezTo>
                  <a:pt x="3551314" y="362723"/>
                  <a:pt x="3551314" y="379594"/>
                  <a:pt x="3559749" y="379594"/>
                </a:cubicBezTo>
                <a:cubicBezTo>
                  <a:pt x="3559749" y="379594"/>
                  <a:pt x="3568185" y="379594"/>
                  <a:pt x="3568185" y="362723"/>
                </a:cubicBezTo>
                <a:cubicBezTo>
                  <a:pt x="3568185" y="337417"/>
                  <a:pt x="3542878" y="337417"/>
                  <a:pt x="3526007" y="337417"/>
                </a:cubicBezTo>
                <a:cubicBezTo>
                  <a:pt x="3492266" y="337417"/>
                  <a:pt x="3441653" y="371159"/>
                  <a:pt x="3466959" y="421771"/>
                </a:cubicBezTo>
                <a:cubicBezTo>
                  <a:pt x="3450089" y="404900"/>
                  <a:pt x="3433218" y="379594"/>
                  <a:pt x="3433218" y="354288"/>
                </a:cubicBezTo>
                <a:cubicBezTo>
                  <a:pt x="3433218" y="328982"/>
                  <a:pt x="3466959" y="219321"/>
                  <a:pt x="3526007" y="219321"/>
                </a:cubicBezTo>
                <a:cubicBezTo>
                  <a:pt x="3593491" y="219321"/>
                  <a:pt x="3618797" y="345852"/>
                  <a:pt x="3618797" y="362723"/>
                </a:cubicBezTo>
                <a:close/>
                <a:moveTo>
                  <a:pt x="3829683" y="219321"/>
                </a:moveTo>
                <a:cubicBezTo>
                  <a:pt x="3779070" y="269934"/>
                  <a:pt x="3753764" y="447078"/>
                  <a:pt x="3635668" y="430207"/>
                </a:cubicBezTo>
                <a:cubicBezTo>
                  <a:pt x="3644103" y="413336"/>
                  <a:pt x="3652539" y="388030"/>
                  <a:pt x="3660974" y="362723"/>
                </a:cubicBezTo>
                <a:cubicBezTo>
                  <a:pt x="3660974" y="354288"/>
                  <a:pt x="3703151" y="362723"/>
                  <a:pt x="3728458" y="328982"/>
                </a:cubicBezTo>
                <a:lnTo>
                  <a:pt x="3728458" y="295240"/>
                </a:lnTo>
                <a:lnTo>
                  <a:pt x="3711587" y="278369"/>
                </a:lnTo>
                <a:cubicBezTo>
                  <a:pt x="3694716" y="295240"/>
                  <a:pt x="3686280" y="320546"/>
                  <a:pt x="3669410" y="328982"/>
                </a:cubicBezTo>
                <a:cubicBezTo>
                  <a:pt x="3644103" y="312111"/>
                  <a:pt x="3627233" y="286804"/>
                  <a:pt x="3627233" y="261498"/>
                </a:cubicBezTo>
                <a:cubicBezTo>
                  <a:pt x="3627233" y="244627"/>
                  <a:pt x="3635668" y="236192"/>
                  <a:pt x="3644103" y="227756"/>
                </a:cubicBezTo>
                <a:cubicBezTo>
                  <a:pt x="3686280" y="219321"/>
                  <a:pt x="3736893" y="227756"/>
                  <a:pt x="3779070" y="210886"/>
                </a:cubicBezTo>
                <a:lnTo>
                  <a:pt x="3829683" y="219321"/>
                </a:lnTo>
                <a:close/>
                <a:moveTo>
                  <a:pt x="4032133" y="261498"/>
                </a:moveTo>
                <a:cubicBezTo>
                  <a:pt x="4032133" y="286804"/>
                  <a:pt x="4023697" y="303675"/>
                  <a:pt x="3981520" y="312111"/>
                </a:cubicBezTo>
                <a:cubicBezTo>
                  <a:pt x="3964649" y="286804"/>
                  <a:pt x="3956214" y="244627"/>
                  <a:pt x="3930908" y="244627"/>
                </a:cubicBezTo>
                <a:cubicBezTo>
                  <a:pt x="3914037" y="244627"/>
                  <a:pt x="3871860" y="278369"/>
                  <a:pt x="3838118" y="286804"/>
                </a:cubicBezTo>
                <a:lnTo>
                  <a:pt x="3838118" y="253063"/>
                </a:lnTo>
                <a:cubicBezTo>
                  <a:pt x="3880295" y="202450"/>
                  <a:pt x="3914037" y="202450"/>
                  <a:pt x="3939343" y="202450"/>
                </a:cubicBezTo>
                <a:cubicBezTo>
                  <a:pt x="3989956" y="202450"/>
                  <a:pt x="4032133" y="202450"/>
                  <a:pt x="4032133" y="261498"/>
                </a:cubicBezTo>
                <a:close/>
                <a:moveTo>
                  <a:pt x="3365734" y="227756"/>
                </a:moveTo>
                <a:cubicBezTo>
                  <a:pt x="3374170" y="236192"/>
                  <a:pt x="3407911" y="236192"/>
                  <a:pt x="3433218" y="236192"/>
                </a:cubicBezTo>
                <a:cubicBezTo>
                  <a:pt x="3416347" y="278369"/>
                  <a:pt x="3407911" y="312111"/>
                  <a:pt x="3382605" y="337417"/>
                </a:cubicBezTo>
                <a:cubicBezTo>
                  <a:pt x="3374170" y="320546"/>
                  <a:pt x="3374170" y="303675"/>
                  <a:pt x="3382605" y="286804"/>
                </a:cubicBezTo>
                <a:lnTo>
                  <a:pt x="3365734" y="269934"/>
                </a:lnTo>
                <a:cubicBezTo>
                  <a:pt x="3357299" y="278369"/>
                  <a:pt x="3331993" y="286804"/>
                  <a:pt x="3331993" y="312111"/>
                </a:cubicBezTo>
                <a:cubicBezTo>
                  <a:pt x="3331993" y="328982"/>
                  <a:pt x="3374170" y="362723"/>
                  <a:pt x="3382605" y="371159"/>
                </a:cubicBezTo>
                <a:cubicBezTo>
                  <a:pt x="3399476" y="388030"/>
                  <a:pt x="3416347" y="413336"/>
                  <a:pt x="3433218" y="438642"/>
                </a:cubicBezTo>
                <a:cubicBezTo>
                  <a:pt x="3424782" y="447078"/>
                  <a:pt x="3424782" y="447078"/>
                  <a:pt x="3407911" y="447078"/>
                </a:cubicBezTo>
                <a:cubicBezTo>
                  <a:pt x="3382605" y="447078"/>
                  <a:pt x="3374170" y="438642"/>
                  <a:pt x="3365734" y="430207"/>
                </a:cubicBezTo>
                <a:cubicBezTo>
                  <a:pt x="3306686" y="404900"/>
                  <a:pt x="3306686" y="328982"/>
                  <a:pt x="3289816" y="303675"/>
                </a:cubicBezTo>
                <a:cubicBezTo>
                  <a:pt x="3281380" y="278369"/>
                  <a:pt x="3264509" y="244627"/>
                  <a:pt x="3264509" y="202450"/>
                </a:cubicBezTo>
                <a:lnTo>
                  <a:pt x="3306686" y="202450"/>
                </a:lnTo>
                <a:cubicBezTo>
                  <a:pt x="3331993" y="202450"/>
                  <a:pt x="3340428" y="219321"/>
                  <a:pt x="3365734" y="227756"/>
                </a:cubicBezTo>
                <a:close/>
                <a:moveTo>
                  <a:pt x="3256074" y="286804"/>
                </a:moveTo>
                <a:cubicBezTo>
                  <a:pt x="3256074" y="286804"/>
                  <a:pt x="3256074" y="295240"/>
                  <a:pt x="3239203" y="295240"/>
                </a:cubicBezTo>
                <a:cubicBezTo>
                  <a:pt x="3213897" y="295240"/>
                  <a:pt x="3163284" y="236192"/>
                  <a:pt x="3137978" y="236192"/>
                </a:cubicBezTo>
                <a:cubicBezTo>
                  <a:pt x="3070495" y="236192"/>
                  <a:pt x="3146413" y="303675"/>
                  <a:pt x="3078930" y="303675"/>
                </a:cubicBezTo>
                <a:cubicBezTo>
                  <a:pt x="3045188" y="303675"/>
                  <a:pt x="3045188" y="269934"/>
                  <a:pt x="3045188" y="261498"/>
                </a:cubicBezTo>
                <a:cubicBezTo>
                  <a:pt x="3045188" y="202450"/>
                  <a:pt x="3137978" y="194015"/>
                  <a:pt x="3154849" y="194015"/>
                </a:cubicBezTo>
                <a:cubicBezTo>
                  <a:pt x="3180155" y="194015"/>
                  <a:pt x="3256074" y="236192"/>
                  <a:pt x="3256074" y="286804"/>
                </a:cubicBezTo>
                <a:close/>
                <a:moveTo>
                  <a:pt x="2547498" y="177144"/>
                </a:moveTo>
                <a:cubicBezTo>
                  <a:pt x="2539063" y="194015"/>
                  <a:pt x="2522192" y="219321"/>
                  <a:pt x="2505321" y="236192"/>
                </a:cubicBezTo>
                <a:cubicBezTo>
                  <a:pt x="2437838" y="210886"/>
                  <a:pt x="2311306" y="286804"/>
                  <a:pt x="2311306" y="362723"/>
                </a:cubicBezTo>
                <a:cubicBezTo>
                  <a:pt x="2311306" y="388030"/>
                  <a:pt x="2336613" y="430207"/>
                  <a:pt x="2361919" y="455513"/>
                </a:cubicBezTo>
                <a:cubicBezTo>
                  <a:pt x="2378790" y="438642"/>
                  <a:pt x="2404096" y="413336"/>
                  <a:pt x="2420967" y="413336"/>
                </a:cubicBezTo>
                <a:cubicBezTo>
                  <a:pt x="2471579" y="413336"/>
                  <a:pt x="2471579" y="455513"/>
                  <a:pt x="2471579" y="472384"/>
                </a:cubicBezTo>
                <a:cubicBezTo>
                  <a:pt x="2471579" y="514561"/>
                  <a:pt x="2429402" y="548303"/>
                  <a:pt x="2387225" y="548303"/>
                </a:cubicBezTo>
                <a:cubicBezTo>
                  <a:pt x="2277565" y="548303"/>
                  <a:pt x="2235388" y="447078"/>
                  <a:pt x="2235388" y="379594"/>
                </a:cubicBezTo>
                <a:cubicBezTo>
                  <a:pt x="2235388" y="312111"/>
                  <a:pt x="2328177" y="168708"/>
                  <a:pt x="2420967" y="177144"/>
                </a:cubicBezTo>
                <a:lnTo>
                  <a:pt x="2547498" y="177144"/>
                </a:lnTo>
                <a:close/>
                <a:moveTo>
                  <a:pt x="4799757" y="362723"/>
                </a:moveTo>
                <a:cubicBezTo>
                  <a:pt x="4799757" y="463948"/>
                  <a:pt x="4732273" y="522996"/>
                  <a:pt x="4647919" y="522996"/>
                </a:cubicBezTo>
                <a:cubicBezTo>
                  <a:pt x="4597306" y="522996"/>
                  <a:pt x="4563565" y="480819"/>
                  <a:pt x="4563565" y="447078"/>
                </a:cubicBezTo>
                <a:cubicBezTo>
                  <a:pt x="4563565" y="396465"/>
                  <a:pt x="4588871" y="388030"/>
                  <a:pt x="4614177" y="388030"/>
                </a:cubicBezTo>
                <a:cubicBezTo>
                  <a:pt x="4664790" y="388030"/>
                  <a:pt x="4664790" y="413336"/>
                  <a:pt x="4681661" y="447078"/>
                </a:cubicBezTo>
                <a:lnTo>
                  <a:pt x="4706967" y="447078"/>
                </a:lnTo>
                <a:cubicBezTo>
                  <a:pt x="4723838" y="421771"/>
                  <a:pt x="4740709" y="388030"/>
                  <a:pt x="4740709" y="371159"/>
                </a:cubicBezTo>
                <a:cubicBezTo>
                  <a:pt x="4740709" y="328982"/>
                  <a:pt x="4698532" y="236192"/>
                  <a:pt x="4631048" y="219321"/>
                </a:cubicBezTo>
                <a:cubicBezTo>
                  <a:pt x="4597306" y="210886"/>
                  <a:pt x="4555129" y="210886"/>
                  <a:pt x="4521388" y="202450"/>
                </a:cubicBezTo>
                <a:cubicBezTo>
                  <a:pt x="4504517" y="194015"/>
                  <a:pt x="4496081" y="177144"/>
                  <a:pt x="4479210" y="160273"/>
                </a:cubicBezTo>
                <a:cubicBezTo>
                  <a:pt x="4496081" y="151838"/>
                  <a:pt x="4521388" y="151838"/>
                  <a:pt x="4546694" y="151838"/>
                </a:cubicBezTo>
                <a:cubicBezTo>
                  <a:pt x="4656354" y="151838"/>
                  <a:pt x="4799757" y="210886"/>
                  <a:pt x="4799757" y="362723"/>
                </a:cubicBezTo>
                <a:close/>
                <a:moveTo>
                  <a:pt x="4276760" y="194015"/>
                </a:moveTo>
                <a:cubicBezTo>
                  <a:pt x="4361115" y="219321"/>
                  <a:pt x="4428598" y="320546"/>
                  <a:pt x="4428598" y="371159"/>
                </a:cubicBezTo>
                <a:cubicBezTo>
                  <a:pt x="4428598" y="396465"/>
                  <a:pt x="4420163" y="421771"/>
                  <a:pt x="4411727" y="438642"/>
                </a:cubicBezTo>
                <a:cubicBezTo>
                  <a:pt x="4411727" y="404900"/>
                  <a:pt x="4411727" y="354288"/>
                  <a:pt x="4394856" y="320546"/>
                </a:cubicBezTo>
                <a:cubicBezTo>
                  <a:pt x="4361115" y="244627"/>
                  <a:pt x="4285196" y="210886"/>
                  <a:pt x="4234583" y="202450"/>
                </a:cubicBezTo>
                <a:cubicBezTo>
                  <a:pt x="4006827" y="160273"/>
                  <a:pt x="3770635" y="134967"/>
                  <a:pt x="3551314" y="134967"/>
                </a:cubicBezTo>
                <a:cubicBezTo>
                  <a:pt x="3272945" y="134967"/>
                  <a:pt x="2969269" y="160273"/>
                  <a:pt x="2707771" y="244627"/>
                </a:cubicBezTo>
                <a:cubicBezTo>
                  <a:pt x="2648723" y="261498"/>
                  <a:pt x="2623417" y="320546"/>
                  <a:pt x="2623417" y="354288"/>
                </a:cubicBezTo>
                <a:cubicBezTo>
                  <a:pt x="2623417" y="379594"/>
                  <a:pt x="2631852" y="404900"/>
                  <a:pt x="2648723" y="430207"/>
                </a:cubicBezTo>
                <a:cubicBezTo>
                  <a:pt x="2648723" y="430207"/>
                  <a:pt x="2640288" y="438642"/>
                  <a:pt x="2640288" y="447078"/>
                </a:cubicBezTo>
                <a:cubicBezTo>
                  <a:pt x="2623417" y="430207"/>
                  <a:pt x="2606546" y="396465"/>
                  <a:pt x="2606546" y="371159"/>
                </a:cubicBezTo>
                <a:cubicBezTo>
                  <a:pt x="2606546" y="328982"/>
                  <a:pt x="2631852" y="253063"/>
                  <a:pt x="2682465" y="236192"/>
                </a:cubicBezTo>
                <a:cubicBezTo>
                  <a:pt x="2876480" y="151838"/>
                  <a:pt x="3298251" y="118096"/>
                  <a:pt x="3559749" y="118096"/>
                </a:cubicBezTo>
                <a:cubicBezTo>
                  <a:pt x="3770635" y="118096"/>
                  <a:pt x="4074310" y="134967"/>
                  <a:pt x="4276760" y="194015"/>
                </a:cubicBezTo>
                <a:close/>
                <a:moveTo>
                  <a:pt x="3585055" y="16871"/>
                </a:moveTo>
                <a:cubicBezTo>
                  <a:pt x="3736893" y="25306"/>
                  <a:pt x="3795941" y="25306"/>
                  <a:pt x="3812812" y="25306"/>
                </a:cubicBezTo>
                <a:cubicBezTo>
                  <a:pt x="3838118" y="25306"/>
                  <a:pt x="3930908" y="42177"/>
                  <a:pt x="3989956" y="42177"/>
                </a:cubicBezTo>
                <a:cubicBezTo>
                  <a:pt x="4057439" y="50613"/>
                  <a:pt x="4538258" y="75919"/>
                  <a:pt x="4538258" y="345852"/>
                </a:cubicBezTo>
                <a:cubicBezTo>
                  <a:pt x="4538258" y="388030"/>
                  <a:pt x="4512952" y="489255"/>
                  <a:pt x="4462340" y="522996"/>
                </a:cubicBezTo>
                <a:cubicBezTo>
                  <a:pt x="4445469" y="514561"/>
                  <a:pt x="4428598" y="497690"/>
                  <a:pt x="4428598" y="472384"/>
                </a:cubicBezTo>
                <a:cubicBezTo>
                  <a:pt x="4428598" y="455513"/>
                  <a:pt x="4462340" y="396465"/>
                  <a:pt x="4462340" y="371159"/>
                </a:cubicBezTo>
                <a:cubicBezTo>
                  <a:pt x="4462340" y="59048"/>
                  <a:pt x="3618797" y="84354"/>
                  <a:pt x="3551314" y="84354"/>
                </a:cubicBezTo>
                <a:cubicBezTo>
                  <a:pt x="3483830" y="84354"/>
                  <a:pt x="2572804" y="84354"/>
                  <a:pt x="2572804" y="345852"/>
                </a:cubicBezTo>
                <a:cubicBezTo>
                  <a:pt x="2572804" y="371159"/>
                  <a:pt x="2572804" y="413336"/>
                  <a:pt x="2589675" y="447078"/>
                </a:cubicBezTo>
                <a:cubicBezTo>
                  <a:pt x="2598111" y="463948"/>
                  <a:pt x="2631852" y="472384"/>
                  <a:pt x="2631852" y="497690"/>
                </a:cubicBezTo>
                <a:cubicBezTo>
                  <a:pt x="2631852" y="514561"/>
                  <a:pt x="2614982" y="531432"/>
                  <a:pt x="2606546" y="548303"/>
                </a:cubicBezTo>
                <a:cubicBezTo>
                  <a:pt x="2530627" y="531432"/>
                  <a:pt x="2513757" y="413336"/>
                  <a:pt x="2513757" y="379594"/>
                </a:cubicBezTo>
                <a:cubicBezTo>
                  <a:pt x="2513757" y="278369"/>
                  <a:pt x="2530627" y="210886"/>
                  <a:pt x="2657159" y="143402"/>
                </a:cubicBezTo>
                <a:cubicBezTo>
                  <a:pt x="2716207" y="109661"/>
                  <a:pt x="2800561" y="84354"/>
                  <a:pt x="2876480" y="75919"/>
                </a:cubicBezTo>
                <a:cubicBezTo>
                  <a:pt x="3078930" y="42177"/>
                  <a:pt x="3306686" y="16871"/>
                  <a:pt x="3517572" y="8435"/>
                </a:cubicBezTo>
                <a:cubicBezTo>
                  <a:pt x="3534443" y="8435"/>
                  <a:pt x="3526007" y="0"/>
                  <a:pt x="3542878" y="0"/>
                </a:cubicBezTo>
                <a:cubicBezTo>
                  <a:pt x="3568185" y="0"/>
                  <a:pt x="3576620" y="16871"/>
                  <a:pt x="3585055" y="16871"/>
                </a:cubicBezTo>
                <a:close/>
              </a:path>
            </a:pathLst>
          </a:custGeom>
          <a:gradFill flip="none" rotWithShape="1">
            <a:gsLst>
              <a:gs pos="44000">
                <a:schemeClr val="accent4">
                  <a:lumMod val="20000"/>
                  <a:lumOff val="80000"/>
                  <a:alpha val="0"/>
                </a:schemeClr>
              </a:gs>
              <a:gs pos="74000">
                <a:srgbClr val="FF0000"/>
              </a:gs>
            </a:gsLst>
            <a:path path="shape">
              <a:fillToRect l="50000" t="50000" r="50000" b="50000"/>
            </a:path>
            <a:tileRect/>
          </a:gradFill>
          <a:ln w="8430" cap="flat">
            <a:noFill/>
            <a:prstDash val="solid"/>
            <a:miter/>
          </a:ln>
          <a:effectLst/>
        </p:spPr>
        <p:txBody>
          <a:bodyPr rtlCol="0" anchor="ctr"/>
          <a:lstStyle/>
          <a:p>
            <a:endParaRPr lang="zh-CN" altLang="en-US">
              <a:cs typeface="+mn-ea"/>
              <a:sym typeface="+mn-lt"/>
            </a:endParaRPr>
          </a:p>
        </p:txBody>
      </p:sp>
      <p:pic>
        <p:nvPicPr>
          <p:cNvPr id="34" name="图片 33">
            <a:extLst>
              <a:ext uri="{FF2B5EF4-FFF2-40B4-BE49-F238E27FC236}">
                <a16:creationId xmlns:a16="http://schemas.microsoft.com/office/drawing/2014/main" id="{F942F620-93EE-E9D0-64A6-DB9D528F6C1F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445026" y="0"/>
            <a:ext cx="4068098" cy="3181772"/>
          </a:xfrm>
          <a:custGeom>
            <a:avLst/>
            <a:gdLst>
              <a:gd name="connsiteX0" fmla="*/ 0 w 4068098"/>
              <a:gd name="connsiteY0" fmla="*/ 0 h 3181772"/>
              <a:gd name="connsiteX1" fmla="*/ 4068098 w 4068098"/>
              <a:gd name="connsiteY1" fmla="*/ 0 h 3181772"/>
              <a:gd name="connsiteX2" fmla="*/ 4068098 w 4068098"/>
              <a:gd name="connsiteY2" fmla="*/ 3181772 h 3181772"/>
              <a:gd name="connsiteX3" fmla="*/ 0 w 4068098"/>
              <a:gd name="connsiteY3" fmla="*/ 3181772 h 3181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8098" h="3181772">
                <a:moveTo>
                  <a:pt x="0" y="0"/>
                </a:moveTo>
                <a:lnTo>
                  <a:pt x="4068098" y="0"/>
                </a:lnTo>
                <a:lnTo>
                  <a:pt x="4068098" y="3181772"/>
                </a:lnTo>
                <a:lnTo>
                  <a:pt x="0" y="3181772"/>
                </a:lnTo>
                <a:close/>
              </a:path>
            </a:pathLst>
          </a:custGeom>
        </p:spPr>
      </p:pic>
      <p:sp>
        <p:nvSpPr>
          <p:cNvPr id="15" name="图形 4">
            <a:extLst>
              <a:ext uri="{FF2B5EF4-FFF2-40B4-BE49-F238E27FC236}">
                <a16:creationId xmlns:a16="http://schemas.microsoft.com/office/drawing/2014/main" id="{EE2FEB7E-D4A3-15F9-C97E-DC967F8CB5EC}"/>
              </a:ext>
            </a:extLst>
          </p:cNvPr>
          <p:cNvSpPr/>
          <p:nvPr/>
        </p:nvSpPr>
        <p:spPr>
          <a:xfrm>
            <a:off x="5843361" y="812502"/>
            <a:ext cx="7007428" cy="5576926"/>
          </a:xfrm>
          <a:custGeom>
            <a:avLst/>
            <a:gdLst>
              <a:gd name="connsiteX0" fmla="*/ 2194754 w 3531775"/>
              <a:gd name="connsiteY0" fmla="*/ 386127 h 2810796"/>
              <a:gd name="connsiteX1" fmla="*/ 2199897 w 3531775"/>
              <a:gd name="connsiteY1" fmla="*/ 390128 h 2810796"/>
              <a:gd name="connsiteX2" fmla="*/ 2194754 w 3531775"/>
              <a:gd name="connsiteY2" fmla="*/ 386127 h 2810796"/>
              <a:gd name="connsiteX3" fmla="*/ 2339915 w 3531775"/>
              <a:gd name="connsiteY3" fmla="*/ 310308 h 2810796"/>
              <a:gd name="connsiteX4" fmla="*/ 2278002 w 3531775"/>
              <a:gd name="connsiteY4" fmla="*/ 330120 h 2810796"/>
              <a:gd name="connsiteX5" fmla="*/ 2193230 w 3531775"/>
              <a:gd name="connsiteY5" fmla="*/ 200771 h 2810796"/>
              <a:gd name="connsiteX6" fmla="*/ 2245522 w 3531775"/>
              <a:gd name="connsiteY6" fmla="*/ 209915 h 2810796"/>
              <a:gd name="connsiteX7" fmla="*/ 2229615 w 3531775"/>
              <a:gd name="connsiteY7" fmla="*/ 219059 h 2810796"/>
              <a:gd name="connsiteX8" fmla="*/ 2299338 w 3531775"/>
              <a:gd name="connsiteY8" fmla="*/ 226107 h 2810796"/>
              <a:gd name="connsiteX9" fmla="*/ 2193039 w 3531775"/>
              <a:gd name="connsiteY9" fmla="*/ 155051 h 2810796"/>
              <a:gd name="connsiteX10" fmla="*/ 2163797 w 3531775"/>
              <a:gd name="connsiteY10" fmla="*/ 356314 h 2810796"/>
              <a:gd name="connsiteX11" fmla="*/ 2163321 w 3531775"/>
              <a:gd name="connsiteY11" fmla="*/ 355743 h 2810796"/>
              <a:gd name="connsiteX12" fmla="*/ 2223996 w 3531775"/>
              <a:gd name="connsiteY12" fmla="*/ 406606 h 2810796"/>
              <a:gd name="connsiteX13" fmla="*/ 2339915 w 3531775"/>
              <a:gd name="connsiteY13" fmla="*/ 310308 h 2810796"/>
              <a:gd name="connsiteX14" fmla="*/ 2228948 w 3531775"/>
              <a:gd name="connsiteY14" fmla="*/ 1073356 h 2810796"/>
              <a:gd name="connsiteX15" fmla="*/ 2346106 w 3531775"/>
              <a:gd name="connsiteY15" fmla="*/ 994870 h 2810796"/>
              <a:gd name="connsiteX16" fmla="*/ 2414876 w 3531775"/>
              <a:gd name="connsiteY16" fmla="*/ 1033732 h 2810796"/>
              <a:gd name="connsiteX17" fmla="*/ 2551275 w 3531775"/>
              <a:gd name="connsiteY17" fmla="*/ 961152 h 2810796"/>
              <a:gd name="connsiteX18" fmla="*/ 2540797 w 3531775"/>
              <a:gd name="connsiteY18" fmla="*/ 960104 h 2810796"/>
              <a:gd name="connsiteX19" fmla="*/ 2403065 w 3531775"/>
              <a:gd name="connsiteY19" fmla="*/ 1003157 h 2810796"/>
              <a:gd name="connsiteX20" fmla="*/ 2317055 w 3531775"/>
              <a:gd name="connsiteY20" fmla="*/ 968200 h 2810796"/>
              <a:gd name="connsiteX21" fmla="*/ 2219995 w 3531775"/>
              <a:gd name="connsiteY21" fmla="*/ 1112694 h 2810796"/>
              <a:gd name="connsiteX22" fmla="*/ 2596233 w 3531775"/>
              <a:gd name="connsiteY22" fmla="*/ 955818 h 2810796"/>
              <a:gd name="connsiteX23" fmla="*/ 2578802 w 3531775"/>
              <a:gd name="connsiteY23" fmla="*/ 959532 h 2810796"/>
              <a:gd name="connsiteX24" fmla="*/ 2358774 w 3531775"/>
              <a:gd name="connsiteY24" fmla="*/ 1012682 h 2810796"/>
              <a:gd name="connsiteX25" fmla="*/ 2228948 w 3531775"/>
              <a:gd name="connsiteY25" fmla="*/ 1073356 h 2810796"/>
              <a:gd name="connsiteX26" fmla="*/ 2327532 w 3531775"/>
              <a:gd name="connsiteY26" fmla="*/ 652542 h 2810796"/>
              <a:gd name="connsiteX27" fmla="*/ 2327627 w 3531775"/>
              <a:gd name="connsiteY27" fmla="*/ 652446 h 2810796"/>
              <a:gd name="connsiteX28" fmla="*/ 2327532 w 3531775"/>
              <a:gd name="connsiteY28" fmla="*/ 652542 h 2810796"/>
              <a:gd name="connsiteX29" fmla="*/ 3072673 w 3531775"/>
              <a:gd name="connsiteY29" fmla="*/ 437753 h 2810796"/>
              <a:gd name="connsiteX30" fmla="*/ 3072483 w 3531775"/>
              <a:gd name="connsiteY30" fmla="*/ 437848 h 2810796"/>
              <a:gd name="connsiteX31" fmla="*/ 3072673 w 3531775"/>
              <a:gd name="connsiteY31" fmla="*/ 437753 h 2810796"/>
              <a:gd name="connsiteX32" fmla="*/ 3124394 w 3531775"/>
              <a:gd name="connsiteY32" fmla="*/ 615489 h 2810796"/>
              <a:gd name="connsiteX33" fmla="*/ 3124775 w 3531775"/>
              <a:gd name="connsiteY33" fmla="*/ 615108 h 2810796"/>
              <a:gd name="connsiteX34" fmla="*/ 3124394 w 3531775"/>
              <a:gd name="connsiteY34" fmla="*/ 615489 h 2810796"/>
              <a:gd name="connsiteX35" fmla="*/ 2689482 w 3531775"/>
              <a:gd name="connsiteY35" fmla="*/ 960961 h 2810796"/>
              <a:gd name="connsiteX36" fmla="*/ 2689196 w 3531775"/>
              <a:gd name="connsiteY36" fmla="*/ 961152 h 2810796"/>
              <a:gd name="connsiteX37" fmla="*/ 2689482 w 3531775"/>
              <a:gd name="connsiteY37" fmla="*/ 960961 h 2810796"/>
              <a:gd name="connsiteX38" fmla="*/ 1892144 w 3531775"/>
              <a:gd name="connsiteY38" fmla="*/ 189436 h 2810796"/>
              <a:gd name="connsiteX39" fmla="*/ 1892621 w 3531775"/>
              <a:gd name="connsiteY39" fmla="*/ 189055 h 2810796"/>
              <a:gd name="connsiteX40" fmla="*/ 1892144 w 3531775"/>
              <a:gd name="connsiteY40" fmla="*/ 189436 h 2810796"/>
              <a:gd name="connsiteX41" fmla="*/ 2609091 w 3531775"/>
              <a:gd name="connsiteY41" fmla="*/ 1601137 h 2810796"/>
              <a:gd name="connsiteX42" fmla="*/ 2669480 w 3531775"/>
              <a:gd name="connsiteY42" fmla="*/ 1548082 h 2810796"/>
              <a:gd name="connsiteX43" fmla="*/ 2595661 w 3531775"/>
              <a:gd name="connsiteY43" fmla="*/ 1567132 h 2810796"/>
              <a:gd name="connsiteX44" fmla="*/ 2608996 w 3531775"/>
              <a:gd name="connsiteY44" fmla="*/ 1599517 h 2810796"/>
              <a:gd name="connsiteX45" fmla="*/ 2609091 w 3531775"/>
              <a:gd name="connsiteY45" fmla="*/ 1601137 h 2810796"/>
              <a:gd name="connsiteX46" fmla="*/ 2370680 w 3531775"/>
              <a:gd name="connsiteY46" fmla="*/ 2091960 h 2810796"/>
              <a:gd name="connsiteX47" fmla="*/ 2378301 w 3531775"/>
              <a:gd name="connsiteY47" fmla="*/ 2093960 h 2810796"/>
              <a:gd name="connsiteX48" fmla="*/ 2371252 w 3531775"/>
              <a:gd name="connsiteY48" fmla="*/ 2091293 h 2810796"/>
              <a:gd name="connsiteX49" fmla="*/ 2370680 w 3531775"/>
              <a:gd name="connsiteY49" fmla="*/ 2091960 h 2810796"/>
              <a:gd name="connsiteX50" fmla="*/ 618080 w 3531775"/>
              <a:gd name="connsiteY50" fmla="*/ 1733058 h 2810796"/>
              <a:gd name="connsiteX51" fmla="*/ 618747 w 3531775"/>
              <a:gd name="connsiteY51" fmla="*/ 1732677 h 2810796"/>
              <a:gd name="connsiteX52" fmla="*/ 618080 w 3531775"/>
              <a:gd name="connsiteY52" fmla="*/ 1733058 h 2810796"/>
              <a:gd name="connsiteX53" fmla="*/ 8480 w 3531775"/>
              <a:gd name="connsiteY53" fmla="*/ 1494361 h 2810796"/>
              <a:gd name="connsiteX54" fmla="*/ 101635 w 3531775"/>
              <a:gd name="connsiteY54" fmla="*/ 1341009 h 2810796"/>
              <a:gd name="connsiteX55" fmla="*/ 106493 w 3531775"/>
              <a:gd name="connsiteY55" fmla="*/ 1301480 h 2810796"/>
              <a:gd name="connsiteX56" fmla="*/ 264608 w 3531775"/>
              <a:gd name="connsiteY56" fmla="*/ 992775 h 2810796"/>
              <a:gd name="connsiteX57" fmla="*/ 228317 w 3531775"/>
              <a:gd name="connsiteY57" fmla="*/ 1100883 h 2810796"/>
              <a:gd name="connsiteX58" fmla="*/ 222221 w 3531775"/>
              <a:gd name="connsiteY58" fmla="*/ 1182894 h 2810796"/>
              <a:gd name="connsiteX59" fmla="*/ 497303 w 3531775"/>
              <a:gd name="connsiteY59" fmla="*/ 1060021 h 2810796"/>
              <a:gd name="connsiteX60" fmla="*/ 442344 w 3531775"/>
              <a:gd name="connsiteY60" fmla="*/ 1104408 h 2810796"/>
              <a:gd name="connsiteX61" fmla="*/ 290230 w 3531775"/>
              <a:gd name="connsiteY61" fmla="*/ 1158700 h 2810796"/>
              <a:gd name="connsiteX62" fmla="*/ 324520 w 3531775"/>
              <a:gd name="connsiteY62" fmla="*/ 1160319 h 2810796"/>
              <a:gd name="connsiteX63" fmla="*/ 456727 w 3531775"/>
              <a:gd name="connsiteY63" fmla="*/ 1137936 h 2810796"/>
              <a:gd name="connsiteX64" fmla="*/ 589029 w 3531775"/>
              <a:gd name="connsiteY64" fmla="*/ 1121362 h 2810796"/>
              <a:gd name="connsiteX65" fmla="*/ 493208 w 3531775"/>
              <a:gd name="connsiteY65" fmla="*/ 1231471 h 2810796"/>
              <a:gd name="connsiteX66" fmla="*/ 425294 w 3531775"/>
              <a:gd name="connsiteY66" fmla="*/ 1193466 h 2810796"/>
              <a:gd name="connsiteX67" fmla="*/ 321662 w 3531775"/>
              <a:gd name="connsiteY67" fmla="*/ 1206325 h 2810796"/>
              <a:gd name="connsiteX68" fmla="*/ 430438 w 3531775"/>
              <a:gd name="connsiteY68" fmla="*/ 1255188 h 2810796"/>
              <a:gd name="connsiteX69" fmla="*/ 533403 w 3531775"/>
              <a:gd name="connsiteY69" fmla="*/ 1269381 h 2810796"/>
              <a:gd name="connsiteX70" fmla="*/ 395005 w 3531775"/>
              <a:gd name="connsiteY70" fmla="*/ 1287574 h 2810796"/>
              <a:gd name="connsiteX71" fmla="*/ 318519 w 3531775"/>
              <a:gd name="connsiteY71" fmla="*/ 1319482 h 2810796"/>
              <a:gd name="connsiteX72" fmla="*/ 390338 w 3531775"/>
              <a:gd name="connsiteY72" fmla="*/ 1373584 h 2810796"/>
              <a:gd name="connsiteX73" fmla="*/ 250130 w 3531775"/>
              <a:gd name="connsiteY73" fmla="*/ 1335961 h 2810796"/>
              <a:gd name="connsiteX74" fmla="*/ 129067 w 3531775"/>
              <a:gd name="connsiteY74" fmla="*/ 1357868 h 2810796"/>
              <a:gd name="connsiteX75" fmla="*/ 111731 w 3531775"/>
              <a:gd name="connsiteY75" fmla="*/ 1410255 h 2810796"/>
              <a:gd name="connsiteX76" fmla="*/ 103635 w 3531775"/>
              <a:gd name="connsiteY76" fmla="*/ 1423686 h 2810796"/>
              <a:gd name="connsiteX77" fmla="*/ 102873 w 3531775"/>
              <a:gd name="connsiteY77" fmla="*/ 1450165 h 2810796"/>
              <a:gd name="connsiteX78" fmla="*/ 111446 w 3531775"/>
              <a:gd name="connsiteY78" fmla="*/ 1511697 h 2810796"/>
              <a:gd name="connsiteX79" fmla="*/ 102111 w 3531775"/>
              <a:gd name="connsiteY79" fmla="*/ 1560846 h 2810796"/>
              <a:gd name="connsiteX80" fmla="*/ 130781 w 3531775"/>
              <a:gd name="connsiteY80" fmla="*/ 1596755 h 2810796"/>
              <a:gd name="connsiteX81" fmla="*/ 151832 w 3531775"/>
              <a:gd name="connsiteY81" fmla="*/ 1625235 h 2810796"/>
              <a:gd name="connsiteX82" fmla="*/ 146402 w 3531775"/>
              <a:gd name="connsiteY82" fmla="*/ 1622854 h 2810796"/>
              <a:gd name="connsiteX83" fmla="*/ 125828 w 3531775"/>
              <a:gd name="connsiteY83" fmla="*/ 1638379 h 2810796"/>
              <a:gd name="connsiteX84" fmla="*/ 189551 w 3531775"/>
              <a:gd name="connsiteY84" fmla="*/ 1679622 h 2810796"/>
              <a:gd name="connsiteX85" fmla="*/ 180026 w 3531775"/>
              <a:gd name="connsiteY85" fmla="*/ 1689909 h 2810796"/>
              <a:gd name="connsiteX86" fmla="*/ 223174 w 3531775"/>
              <a:gd name="connsiteY86" fmla="*/ 1699434 h 2810796"/>
              <a:gd name="connsiteX87" fmla="*/ 264322 w 3531775"/>
              <a:gd name="connsiteY87" fmla="*/ 1727247 h 2810796"/>
              <a:gd name="connsiteX88" fmla="*/ 310899 w 3531775"/>
              <a:gd name="connsiteY88" fmla="*/ 1709626 h 2810796"/>
              <a:gd name="connsiteX89" fmla="*/ 350523 w 3531775"/>
              <a:gd name="connsiteY89" fmla="*/ 1702292 h 2810796"/>
              <a:gd name="connsiteX90" fmla="*/ 333950 w 3531775"/>
              <a:gd name="connsiteY90" fmla="*/ 1716103 h 2810796"/>
              <a:gd name="connsiteX91" fmla="*/ 349571 w 3531775"/>
              <a:gd name="connsiteY91" fmla="*/ 1736963 h 2810796"/>
              <a:gd name="connsiteX92" fmla="*/ 386623 w 3531775"/>
              <a:gd name="connsiteY92" fmla="*/ 1721342 h 2810796"/>
              <a:gd name="connsiteX93" fmla="*/ 426818 w 3531775"/>
              <a:gd name="connsiteY93" fmla="*/ 1703530 h 2810796"/>
              <a:gd name="connsiteX94" fmla="*/ 430438 w 3531775"/>
              <a:gd name="connsiteY94" fmla="*/ 1719818 h 2810796"/>
              <a:gd name="connsiteX95" fmla="*/ 522449 w 3531775"/>
              <a:gd name="connsiteY95" fmla="*/ 1661525 h 2810796"/>
              <a:gd name="connsiteX96" fmla="*/ 479015 w 3531775"/>
              <a:gd name="connsiteY96" fmla="*/ 1698768 h 2810796"/>
              <a:gd name="connsiteX97" fmla="*/ 502733 w 3531775"/>
              <a:gd name="connsiteY97" fmla="*/ 1718104 h 2810796"/>
              <a:gd name="connsiteX98" fmla="*/ 512829 w 3531775"/>
              <a:gd name="connsiteY98" fmla="*/ 1704483 h 2810796"/>
              <a:gd name="connsiteX99" fmla="*/ 564931 w 3531775"/>
              <a:gd name="connsiteY99" fmla="*/ 1685242 h 2810796"/>
              <a:gd name="connsiteX100" fmla="*/ 564931 w 3531775"/>
              <a:gd name="connsiteY100" fmla="*/ 1685242 h 2810796"/>
              <a:gd name="connsiteX101" fmla="*/ 564931 w 3531775"/>
              <a:gd name="connsiteY101" fmla="*/ 1685242 h 2810796"/>
              <a:gd name="connsiteX102" fmla="*/ 564931 w 3531775"/>
              <a:gd name="connsiteY102" fmla="*/ 1685242 h 2810796"/>
              <a:gd name="connsiteX103" fmla="*/ 564931 w 3531775"/>
              <a:gd name="connsiteY103" fmla="*/ 1685242 h 2810796"/>
              <a:gd name="connsiteX104" fmla="*/ 621033 w 3531775"/>
              <a:gd name="connsiteY104" fmla="*/ 1634474 h 2810796"/>
              <a:gd name="connsiteX105" fmla="*/ 609794 w 3531775"/>
              <a:gd name="connsiteY105" fmla="*/ 1651047 h 2810796"/>
              <a:gd name="connsiteX106" fmla="*/ 639321 w 3531775"/>
              <a:gd name="connsiteY106" fmla="*/ 1618186 h 2810796"/>
              <a:gd name="connsiteX107" fmla="*/ 669515 w 3531775"/>
              <a:gd name="connsiteY107" fmla="*/ 1556179 h 2810796"/>
              <a:gd name="connsiteX108" fmla="*/ 706187 w 3531775"/>
              <a:gd name="connsiteY108" fmla="*/ 1554178 h 2810796"/>
              <a:gd name="connsiteX109" fmla="*/ 746668 w 3531775"/>
              <a:gd name="connsiteY109" fmla="*/ 1474930 h 2810796"/>
              <a:gd name="connsiteX110" fmla="*/ 782863 w 3531775"/>
              <a:gd name="connsiteY110" fmla="*/ 1435116 h 2810796"/>
              <a:gd name="connsiteX111" fmla="*/ 806009 w 3531775"/>
              <a:gd name="connsiteY111" fmla="*/ 1470549 h 2810796"/>
              <a:gd name="connsiteX112" fmla="*/ 836489 w 3531775"/>
              <a:gd name="connsiteY112" fmla="*/ 1431306 h 2810796"/>
              <a:gd name="connsiteX113" fmla="*/ 880018 w 3531775"/>
              <a:gd name="connsiteY113" fmla="*/ 1392253 h 2810796"/>
              <a:gd name="connsiteX114" fmla="*/ 887352 w 3531775"/>
              <a:gd name="connsiteY114" fmla="*/ 1410351 h 2810796"/>
              <a:gd name="connsiteX115" fmla="*/ 935739 w 3531775"/>
              <a:gd name="connsiteY115" fmla="*/ 1368250 h 2810796"/>
              <a:gd name="connsiteX116" fmla="*/ 1044229 w 3531775"/>
              <a:gd name="connsiteY116" fmla="*/ 1339104 h 2810796"/>
              <a:gd name="connsiteX117" fmla="*/ 1102046 w 3531775"/>
              <a:gd name="connsiteY117" fmla="*/ 1323292 h 2810796"/>
              <a:gd name="connsiteX118" fmla="*/ 1136717 w 3531775"/>
              <a:gd name="connsiteY118" fmla="*/ 1328626 h 2810796"/>
              <a:gd name="connsiteX119" fmla="*/ 1171864 w 3531775"/>
              <a:gd name="connsiteY119" fmla="*/ 1374727 h 2810796"/>
              <a:gd name="connsiteX120" fmla="*/ 1261494 w 3531775"/>
              <a:gd name="connsiteY120" fmla="*/ 1411113 h 2810796"/>
              <a:gd name="connsiteX121" fmla="*/ 1246445 w 3531775"/>
              <a:gd name="connsiteY121" fmla="*/ 1425876 h 2810796"/>
              <a:gd name="connsiteX122" fmla="*/ 1349981 w 3531775"/>
              <a:gd name="connsiteY122" fmla="*/ 1548654 h 2810796"/>
              <a:gd name="connsiteX123" fmla="*/ 1299308 w 3531775"/>
              <a:gd name="connsiteY123" fmla="*/ 1482741 h 2810796"/>
              <a:gd name="connsiteX124" fmla="*/ 1275115 w 3531775"/>
              <a:gd name="connsiteY124" fmla="*/ 1503315 h 2810796"/>
              <a:gd name="connsiteX125" fmla="*/ 1292641 w 3531775"/>
              <a:gd name="connsiteY125" fmla="*/ 1534176 h 2810796"/>
              <a:gd name="connsiteX126" fmla="*/ 1297022 w 3531775"/>
              <a:gd name="connsiteY126" fmla="*/ 1528366 h 2810796"/>
              <a:gd name="connsiteX127" fmla="*/ 1309595 w 3531775"/>
              <a:gd name="connsiteY127" fmla="*/ 1595136 h 2810796"/>
              <a:gd name="connsiteX128" fmla="*/ 1309595 w 3531775"/>
              <a:gd name="connsiteY128" fmla="*/ 1595231 h 2810796"/>
              <a:gd name="connsiteX129" fmla="*/ 1342361 w 3531775"/>
              <a:gd name="connsiteY129" fmla="*/ 1680861 h 2810796"/>
              <a:gd name="connsiteX130" fmla="*/ 1335027 w 3531775"/>
              <a:gd name="connsiteY130" fmla="*/ 1667716 h 2810796"/>
              <a:gd name="connsiteX131" fmla="*/ 1324931 w 3531775"/>
              <a:gd name="connsiteY131" fmla="*/ 1677337 h 2810796"/>
              <a:gd name="connsiteX132" fmla="*/ 1340266 w 3531775"/>
              <a:gd name="connsiteY132" fmla="*/ 1707340 h 2810796"/>
              <a:gd name="connsiteX133" fmla="*/ 1367888 w 3531775"/>
              <a:gd name="connsiteY133" fmla="*/ 1784779 h 2810796"/>
              <a:gd name="connsiteX134" fmla="*/ 1333027 w 3531775"/>
              <a:gd name="connsiteY134" fmla="*/ 1834023 h 2810796"/>
              <a:gd name="connsiteX135" fmla="*/ 1354077 w 3531775"/>
              <a:gd name="connsiteY135" fmla="*/ 1907556 h 2810796"/>
              <a:gd name="connsiteX136" fmla="*/ 1348458 w 3531775"/>
              <a:gd name="connsiteY136" fmla="*/ 1960324 h 2810796"/>
              <a:gd name="connsiteX137" fmla="*/ 1345219 w 3531775"/>
              <a:gd name="connsiteY137" fmla="*/ 1951752 h 2810796"/>
              <a:gd name="connsiteX138" fmla="*/ 1301975 w 3531775"/>
              <a:gd name="connsiteY138" fmla="*/ 1942703 h 2810796"/>
              <a:gd name="connsiteX139" fmla="*/ 1303976 w 3531775"/>
              <a:gd name="connsiteY139" fmla="*/ 1990137 h 2810796"/>
              <a:gd name="connsiteX140" fmla="*/ 1300642 w 3531775"/>
              <a:gd name="connsiteY140" fmla="*/ 2040906 h 2810796"/>
              <a:gd name="connsiteX141" fmla="*/ 1279687 w 3531775"/>
              <a:gd name="connsiteY141" fmla="*/ 2032238 h 2810796"/>
              <a:gd name="connsiteX142" fmla="*/ 1284926 w 3531775"/>
              <a:gd name="connsiteY142" fmla="*/ 2085483 h 2810796"/>
              <a:gd name="connsiteX143" fmla="*/ 1249207 w 3531775"/>
              <a:gd name="connsiteY143" fmla="*/ 2123011 h 2810796"/>
              <a:gd name="connsiteX144" fmla="*/ 1285783 w 3531775"/>
              <a:gd name="connsiteY144" fmla="*/ 2197401 h 2810796"/>
              <a:gd name="connsiteX145" fmla="*/ 1270448 w 3531775"/>
              <a:gd name="connsiteY145" fmla="*/ 2202640 h 2810796"/>
              <a:gd name="connsiteX146" fmla="*/ 1237682 w 3531775"/>
              <a:gd name="connsiteY146" fmla="*/ 2220643 h 2810796"/>
              <a:gd name="connsiteX147" fmla="*/ 1256351 w 3531775"/>
              <a:gd name="connsiteY147" fmla="*/ 2250742 h 2810796"/>
              <a:gd name="connsiteX148" fmla="*/ 1275305 w 3531775"/>
              <a:gd name="connsiteY148" fmla="*/ 2285984 h 2810796"/>
              <a:gd name="connsiteX149" fmla="*/ 1251493 w 3531775"/>
              <a:gd name="connsiteY149" fmla="*/ 2290842 h 2810796"/>
              <a:gd name="connsiteX150" fmla="*/ 1307500 w 3531775"/>
              <a:gd name="connsiteY150" fmla="*/ 2358850 h 2810796"/>
              <a:gd name="connsiteX151" fmla="*/ 1270638 w 3531775"/>
              <a:gd name="connsiteY151" fmla="*/ 2332657 h 2810796"/>
              <a:gd name="connsiteX152" fmla="*/ 1239110 w 3531775"/>
              <a:gd name="connsiteY152" fmla="*/ 2354469 h 2810796"/>
              <a:gd name="connsiteX153" fmla="*/ 1250921 w 3531775"/>
              <a:gd name="connsiteY153" fmla="*/ 2372090 h 2810796"/>
              <a:gd name="connsiteX154" fmla="*/ 1256160 w 3531775"/>
              <a:gd name="connsiteY154" fmla="*/ 2366375 h 2810796"/>
              <a:gd name="connsiteX155" fmla="*/ 1273496 w 3531775"/>
              <a:gd name="connsiteY155" fmla="*/ 2411905 h 2810796"/>
              <a:gd name="connsiteX156" fmla="*/ 1273496 w 3531775"/>
              <a:gd name="connsiteY156" fmla="*/ 2411905 h 2810796"/>
              <a:gd name="connsiteX157" fmla="*/ 1323311 w 3531775"/>
              <a:gd name="connsiteY157" fmla="*/ 2431336 h 2810796"/>
              <a:gd name="connsiteX158" fmla="*/ 1323216 w 3531775"/>
              <a:gd name="connsiteY158" fmla="*/ 2444766 h 2810796"/>
              <a:gd name="connsiteX159" fmla="*/ 1347981 w 3531775"/>
              <a:gd name="connsiteY159" fmla="*/ 2436479 h 2810796"/>
              <a:gd name="connsiteX160" fmla="*/ 1395320 w 3531775"/>
              <a:gd name="connsiteY160" fmla="*/ 2404285 h 2810796"/>
              <a:gd name="connsiteX161" fmla="*/ 1433516 w 3531775"/>
              <a:gd name="connsiteY161" fmla="*/ 2424192 h 2810796"/>
              <a:gd name="connsiteX162" fmla="*/ 1460471 w 3531775"/>
              <a:gd name="connsiteY162" fmla="*/ 2365042 h 2810796"/>
              <a:gd name="connsiteX163" fmla="*/ 1471806 w 3531775"/>
              <a:gd name="connsiteY163" fmla="*/ 2352659 h 2810796"/>
              <a:gd name="connsiteX164" fmla="*/ 1476473 w 3531775"/>
              <a:gd name="connsiteY164" fmla="*/ 2394950 h 2810796"/>
              <a:gd name="connsiteX165" fmla="*/ 1507049 w 3531775"/>
              <a:gd name="connsiteY165" fmla="*/ 2395426 h 2810796"/>
              <a:gd name="connsiteX166" fmla="*/ 1529337 w 3531775"/>
              <a:gd name="connsiteY166" fmla="*/ 2333038 h 2810796"/>
              <a:gd name="connsiteX167" fmla="*/ 1547720 w 3531775"/>
              <a:gd name="connsiteY167" fmla="*/ 2351040 h 2810796"/>
              <a:gd name="connsiteX168" fmla="*/ 1556483 w 3531775"/>
              <a:gd name="connsiteY168" fmla="*/ 2302653 h 2810796"/>
              <a:gd name="connsiteX169" fmla="*/ 1604299 w 3531775"/>
              <a:gd name="connsiteY169" fmla="*/ 2274078 h 2810796"/>
              <a:gd name="connsiteX170" fmla="*/ 1590678 w 3531775"/>
              <a:gd name="connsiteY170" fmla="*/ 2211975 h 2810796"/>
              <a:gd name="connsiteX171" fmla="*/ 1601441 w 3531775"/>
              <a:gd name="connsiteY171" fmla="*/ 2164921 h 2810796"/>
              <a:gd name="connsiteX172" fmla="*/ 1612205 w 3531775"/>
              <a:gd name="connsiteY172" fmla="*/ 2192830 h 2810796"/>
              <a:gd name="connsiteX173" fmla="*/ 1652686 w 3531775"/>
              <a:gd name="connsiteY173" fmla="*/ 2193877 h 2810796"/>
              <a:gd name="connsiteX174" fmla="*/ 1655067 w 3531775"/>
              <a:gd name="connsiteY174" fmla="*/ 2145871 h 2810796"/>
              <a:gd name="connsiteX175" fmla="*/ 1666116 w 3531775"/>
              <a:gd name="connsiteY175" fmla="*/ 2092722 h 2810796"/>
              <a:gd name="connsiteX176" fmla="*/ 1690024 w 3531775"/>
              <a:gd name="connsiteY176" fmla="*/ 2106152 h 2810796"/>
              <a:gd name="connsiteX177" fmla="*/ 1737744 w 3531775"/>
              <a:gd name="connsiteY177" fmla="*/ 1973564 h 2810796"/>
              <a:gd name="connsiteX178" fmla="*/ 1715837 w 3531775"/>
              <a:gd name="connsiteY178" fmla="*/ 2046907 h 2810796"/>
              <a:gd name="connsiteX179" fmla="*/ 1734029 w 3531775"/>
              <a:gd name="connsiteY179" fmla="*/ 2070529 h 2810796"/>
              <a:gd name="connsiteX180" fmla="*/ 1762319 w 3531775"/>
              <a:gd name="connsiteY180" fmla="*/ 2055098 h 2810796"/>
              <a:gd name="connsiteX181" fmla="*/ 1760795 w 3531775"/>
              <a:gd name="connsiteY181" fmla="*/ 2033667 h 2810796"/>
              <a:gd name="connsiteX182" fmla="*/ 1810515 w 3531775"/>
              <a:gd name="connsiteY182" fmla="*/ 1989852 h 2810796"/>
              <a:gd name="connsiteX183" fmla="*/ 1810515 w 3531775"/>
              <a:gd name="connsiteY183" fmla="*/ 1989852 h 2810796"/>
              <a:gd name="connsiteX184" fmla="*/ 1856807 w 3531775"/>
              <a:gd name="connsiteY184" fmla="*/ 1914223 h 2810796"/>
              <a:gd name="connsiteX185" fmla="*/ 1847377 w 3531775"/>
              <a:gd name="connsiteY185" fmla="*/ 1938226 h 2810796"/>
              <a:gd name="connsiteX186" fmla="*/ 1880429 w 3531775"/>
              <a:gd name="connsiteY186" fmla="*/ 1905079 h 2810796"/>
              <a:gd name="connsiteX187" fmla="*/ 1878714 w 3531775"/>
              <a:gd name="connsiteY187" fmla="*/ 1892030 h 2810796"/>
              <a:gd name="connsiteX188" fmla="*/ 1929197 w 3531775"/>
              <a:gd name="connsiteY188" fmla="*/ 1810401 h 2810796"/>
              <a:gd name="connsiteX189" fmla="*/ 2021304 w 3531775"/>
              <a:gd name="connsiteY189" fmla="*/ 1805733 h 2810796"/>
              <a:gd name="connsiteX190" fmla="*/ 2083406 w 3531775"/>
              <a:gd name="connsiteY190" fmla="*/ 1758299 h 2810796"/>
              <a:gd name="connsiteX191" fmla="*/ 2157511 w 3531775"/>
              <a:gd name="connsiteY191" fmla="*/ 1751346 h 2810796"/>
              <a:gd name="connsiteX192" fmla="*/ 2146176 w 3531775"/>
              <a:gd name="connsiteY192" fmla="*/ 1756870 h 2810796"/>
              <a:gd name="connsiteX193" fmla="*/ 2159511 w 3531775"/>
              <a:gd name="connsiteY193" fmla="*/ 1814687 h 2810796"/>
              <a:gd name="connsiteX194" fmla="*/ 2273811 w 3531775"/>
              <a:gd name="connsiteY194" fmla="*/ 1816401 h 2810796"/>
              <a:gd name="connsiteX195" fmla="*/ 2259047 w 3531775"/>
              <a:gd name="connsiteY195" fmla="*/ 1841166 h 2810796"/>
              <a:gd name="connsiteX196" fmla="*/ 2328771 w 3531775"/>
              <a:gd name="connsiteY196" fmla="*/ 1850882 h 2810796"/>
              <a:gd name="connsiteX197" fmla="*/ 2380301 w 3531775"/>
              <a:gd name="connsiteY197" fmla="*/ 1913842 h 2810796"/>
              <a:gd name="connsiteX198" fmla="*/ 2444499 w 3531775"/>
              <a:gd name="connsiteY198" fmla="*/ 1915176 h 2810796"/>
              <a:gd name="connsiteX199" fmla="*/ 2493934 w 3531775"/>
              <a:gd name="connsiteY199" fmla="*/ 1942417 h 2810796"/>
              <a:gd name="connsiteX200" fmla="*/ 2460406 w 3531775"/>
              <a:gd name="connsiteY200" fmla="*/ 1945084 h 2810796"/>
              <a:gd name="connsiteX201" fmla="*/ 2446500 w 3531775"/>
              <a:gd name="connsiteY201" fmla="*/ 1988042 h 2810796"/>
              <a:gd name="connsiteX202" fmla="*/ 2473455 w 3531775"/>
              <a:gd name="connsiteY202" fmla="*/ 2000043 h 2810796"/>
              <a:gd name="connsiteX203" fmla="*/ 2542321 w 3531775"/>
              <a:gd name="connsiteY203" fmla="*/ 2028809 h 2810796"/>
              <a:gd name="connsiteX204" fmla="*/ 2520223 w 3531775"/>
              <a:gd name="connsiteY204" fmla="*/ 2049954 h 2810796"/>
              <a:gd name="connsiteX205" fmla="*/ 2625855 w 3531775"/>
              <a:gd name="connsiteY205" fmla="*/ 2108247 h 2810796"/>
              <a:gd name="connsiteX206" fmla="*/ 2540416 w 3531775"/>
              <a:gd name="connsiteY206" fmla="*/ 2098532 h 2810796"/>
              <a:gd name="connsiteX207" fmla="*/ 2543559 w 3531775"/>
              <a:gd name="connsiteY207" fmla="*/ 2131870 h 2810796"/>
              <a:gd name="connsiteX208" fmla="*/ 2564514 w 3531775"/>
              <a:gd name="connsiteY208" fmla="*/ 2132155 h 2810796"/>
              <a:gd name="connsiteX209" fmla="*/ 2595090 w 3531775"/>
              <a:gd name="connsiteY209" fmla="*/ 2181400 h 2810796"/>
              <a:gd name="connsiteX210" fmla="*/ 2595090 w 3531775"/>
              <a:gd name="connsiteY210" fmla="*/ 2181400 h 2810796"/>
              <a:gd name="connsiteX211" fmla="*/ 2595090 w 3531775"/>
              <a:gd name="connsiteY211" fmla="*/ 2181400 h 2810796"/>
              <a:gd name="connsiteX212" fmla="*/ 2595090 w 3531775"/>
              <a:gd name="connsiteY212" fmla="*/ 2181400 h 2810796"/>
              <a:gd name="connsiteX213" fmla="*/ 2595090 w 3531775"/>
              <a:gd name="connsiteY213" fmla="*/ 2181400 h 2810796"/>
              <a:gd name="connsiteX214" fmla="*/ 2661860 w 3531775"/>
              <a:gd name="connsiteY214" fmla="*/ 2204355 h 2810796"/>
              <a:gd name="connsiteX215" fmla="*/ 2640714 w 3531775"/>
              <a:gd name="connsiteY215" fmla="*/ 2205688 h 2810796"/>
              <a:gd name="connsiteX216" fmla="*/ 2682338 w 3531775"/>
              <a:gd name="connsiteY216" fmla="*/ 2211594 h 2810796"/>
              <a:gd name="connsiteX217" fmla="*/ 2748251 w 3531775"/>
              <a:gd name="connsiteY217" fmla="*/ 2186448 h 2810796"/>
              <a:gd name="connsiteX218" fmla="*/ 2787876 w 3531775"/>
              <a:gd name="connsiteY218" fmla="*/ 2220547 h 2810796"/>
              <a:gd name="connsiteX219" fmla="*/ 2836548 w 3531775"/>
              <a:gd name="connsiteY219" fmla="*/ 2174351 h 2810796"/>
              <a:gd name="connsiteX220" fmla="*/ 2853788 w 3531775"/>
              <a:gd name="connsiteY220" fmla="*/ 2167874 h 2810796"/>
              <a:gd name="connsiteX221" fmla="*/ 2841216 w 3531775"/>
              <a:gd name="connsiteY221" fmla="*/ 2194639 h 2810796"/>
              <a:gd name="connsiteX222" fmla="*/ 2846168 w 3531775"/>
              <a:gd name="connsiteY222" fmla="*/ 2234359 h 2810796"/>
              <a:gd name="connsiteX223" fmla="*/ 2863694 w 3531775"/>
              <a:gd name="connsiteY223" fmla="*/ 2235883 h 2810796"/>
              <a:gd name="connsiteX224" fmla="*/ 2873886 w 3531775"/>
              <a:gd name="connsiteY224" fmla="*/ 2225691 h 2810796"/>
              <a:gd name="connsiteX225" fmla="*/ 2916082 w 3531775"/>
              <a:gd name="connsiteY225" fmla="*/ 2187496 h 2810796"/>
              <a:gd name="connsiteX226" fmla="*/ 2922750 w 3531775"/>
              <a:gd name="connsiteY226" fmla="*/ 2218452 h 2810796"/>
              <a:gd name="connsiteX227" fmla="*/ 2950277 w 3531775"/>
              <a:gd name="connsiteY227" fmla="*/ 2179780 h 2810796"/>
              <a:gd name="connsiteX228" fmla="*/ 3003902 w 3531775"/>
              <a:gd name="connsiteY228" fmla="*/ 2179114 h 2810796"/>
              <a:gd name="connsiteX229" fmla="*/ 3022381 w 3531775"/>
              <a:gd name="connsiteY229" fmla="*/ 2092817 h 2810796"/>
              <a:gd name="connsiteX230" fmla="*/ 3048003 w 3531775"/>
              <a:gd name="connsiteY230" fmla="*/ 2149681 h 2810796"/>
              <a:gd name="connsiteX231" fmla="*/ 3074483 w 3531775"/>
              <a:gd name="connsiteY231" fmla="*/ 2140633 h 2810796"/>
              <a:gd name="connsiteX232" fmla="*/ 3076197 w 3531775"/>
              <a:gd name="connsiteY232" fmla="*/ 2107295 h 2810796"/>
              <a:gd name="connsiteX233" fmla="*/ 3086199 w 3531775"/>
              <a:gd name="connsiteY233" fmla="*/ 2068052 h 2810796"/>
              <a:gd name="connsiteX234" fmla="*/ 3112487 w 3531775"/>
              <a:gd name="connsiteY234" fmla="*/ 2088721 h 2810796"/>
              <a:gd name="connsiteX235" fmla="*/ 3127632 w 3531775"/>
              <a:gd name="connsiteY235" fmla="*/ 1994519 h 2810796"/>
              <a:gd name="connsiteX236" fmla="*/ 3131347 w 3531775"/>
              <a:gd name="connsiteY236" fmla="*/ 2046621 h 2810796"/>
              <a:gd name="connsiteX237" fmla="*/ 3184496 w 3531775"/>
              <a:gd name="connsiteY237" fmla="*/ 2061480 h 2810796"/>
              <a:gd name="connsiteX238" fmla="*/ 3176781 w 3531775"/>
              <a:gd name="connsiteY238" fmla="*/ 2042334 h 2810796"/>
              <a:gd name="connsiteX239" fmla="*/ 3212119 w 3531775"/>
              <a:gd name="connsiteY239" fmla="*/ 2002901 h 2810796"/>
              <a:gd name="connsiteX240" fmla="*/ 3212119 w 3531775"/>
              <a:gd name="connsiteY240" fmla="*/ 2002901 h 2810796"/>
              <a:gd name="connsiteX241" fmla="*/ 3205166 w 3531775"/>
              <a:gd name="connsiteY241" fmla="*/ 1950609 h 2810796"/>
              <a:gd name="connsiteX242" fmla="*/ 3222406 w 3531775"/>
              <a:gd name="connsiteY242" fmla="*/ 1939655 h 2810796"/>
              <a:gd name="connsiteX243" fmla="*/ 3200879 w 3531775"/>
              <a:gd name="connsiteY243" fmla="*/ 1916319 h 2810796"/>
              <a:gd name="connsiteX244" fmla="*/ 3144682 w 3531775"/>
              <a:gd name="connsiteY244" fmla="*/ 1872694 h 2810796"/>
              <a:gd name="connsiteX245" fmla="*/ 3159160 w 3531775"/>
              <a:gd name="connsiteY245" fmla="*/ 1824403 h 2810796"/>
              <a:gd name="connsiteX246" fmla="*/ 3077817 w 3531775"/>
              <a:gd name="connsiteY246" fmla="*/ 1793541 h 2810796"/>
              <a:gd name="connsiteX247" fmla="*/ 3144015 w 3531775"/>
              <a:gd name="connsiteY247" fmla="*/ 1773063 h 2810796"/>
              <a:gd name="connsiteX248" fmla="*/ 3139253 w 3531775"/>
              <a:gd name="connsiteY248" fmla="*/ 1751536 h 2810796"/>
              <a:gd name="connsiteX249" fmla="*/ 3107725 w 3531775"/>
              <a:gd name="connsiteY249" fmla="*/ 1747250 h 2810796"/>
              <a:gd name="connsiteX250" fmla="*/ 3070006 w 3531775"/>
              <a:gd name="connsiteY250" fmla="*/ 1731058 h 2810796"/>
              <a:gd name="connsiteX251" fmla="*/ 3096485 w 3531775"/>
              <a:gd name="connsiteY251" fmla="*/ 1708959 h 2810796"/>
              <a:gd name="connsiteX252" fmla="*/ 3047718 w 3531775"/>
              <a:gd name="connsiteY252" fmla="*/ 1703816 h 2810796"/>
              <a:gd name="connsiteX253" fmla="*/ 3024762 w 3531775"/>
              <a:gd name="connsiteY253" fmla="*/ 1654953 h 2810796"/>
              <a:gd name="connsiteX254" fmla="*/ 2973042 w 3531775"/>
              <a:gd name="connsiteY254" fmla="*/ 1680289 h 2810796"/>
              <a:gd name="connsiteX255" fmla="*/ 2936084 w 3531775"/>
              <a:gd name="connsiteY255" fmla="*/ 1680384 h 2810796"/>
              <a:gd name="connsiteX256" fmla="*/ 2961326 w 3531775"/>
              <a:gd name="connsiteY256" fmla="*/ 1659239 h 2810796"/>
              <a:gd name="connsiteX257" fmla="*/ 2975137 w 3531775"/>
              <a:gd name="connsiteY257" fmla="*/ 1616758 h 2810796"/>
              <a:gd name="connsiteX258" fmla="*/ 2959040 w 3531775"/>
              <a:gd name="connsiteY258" fmla="*/ 1607233 h 2810796"/>
              <a:gd name="connsiteX259" fmla="*/ 2926369 w 3531775"/>
              <a:gd name="connsiteY259" fmla="*/ 1621044 h 2810796"/>
              <a:gd name="connsiteX260" fmla="*/ 2882744 w 3531775"/>
              <a:gd name="connsiteY260" fmla="*/ 1627997 h 2810796"/>
              <a:gd name="connsiteX261" fmla="*/ 2892555 w 3531775"/>
              <a:gd name="connsiteY261" fmla="*/ 1593040 h 2810796"/>
              <a:gd name="connsiteX262" fmla="*/ 2782256 w 3531775"/>
              <a:gd name="connsiteY262" fmla="*/ 1609709 h 2810796"/>
              <a:gd name="connsiteX263" fmla="*/ 2840930 w 3531775"/>
              <a:gd name="connsiteY263" fmla="*/ 1590087 h 2810796"/>
              <a:gd name="connsiteX264" fmla="*/ 2837120 w 3531775"/>
              <a:gd name="connsiteY264" fmla="*/ 1530366 h 2810796"/>
              <a:gd name="connsiteX265" fmla="*/ 2819784 w 3531775"/>
              <a:gd name="connsiteY265" fmla="*/ 1544558 h 2810796"/>
              <a:gd name="connsiteX266" fmla="*/ 2835596 w 3531775"/>
              <a:gd name="connsiteY266" fmla="*/ 1559036 h 2810796"/>
              <a:gd name="connsiteX267" fmla="*/ 2767492 w 3531775"/>
              <a:gd name="connsiteY267" fmla="*/ 1518174 h 2810796"/>
              <a:gd name="connsiteX268" fmla="*/ 2767492 w 3531775"/>
              <a:gd name="connsiteY268" fmla="*/ 1518174 h 2810796"/>
              <a:gd name="connsiteX269" fmla="*/ 2767492 w 3531775"/>
              <a:gd name="connsiteY269" fmla="*/ 1518174 h 2810796"/>
              <a:gd name="connsiteX270" fmla="*/ 2688911 w 3531775"/>
              <a:gd name="connsiteY270" fmla="*/ 1543605 h 2810796"/>
              <a:gd name="connsiteX271" fmla="*/ 2757110 w 3531775"/>
              <a:gd name="connsiteY271" fmla="*/ 1503696 h 2810796"/>
              <a:gd name="connsiteX272" fmla="*/ 3109154 w 3531775"/>
              <a:gd name="connsiteY272" fmla="*/ 1629330 h 2810796"/>
              <a:gd name="connsiteX273" fmla="*/ 3224025 w 3531775"/>
              <a:gd name="connsiteY273" fmla="*/ 2006711 h 2810796"/>
              <a:gd name="connsiteX274" fmla="*/ 3224025 w 3531775"/>
              <a:gd name="connsiteY274" fmla="*/ 2006711 h 2810796"/>
              <a:gd name="connsiteX275" fmla="*/ 2986091 w 3531775"/>
              <a:gd name="connsiteY275" fmla="*/ 2261124 h 2810796"/>
              <a:gd name="connsiteX276" fmla="*/ 2587565 w 3531775"/>
              <a:gd name="connsiteY276" fmla="*/ 2190163 h 2810796"/>
              <a:gd name="connsiteX277" fmla="*/ 2587565 w 3531775"/>
              <a:gd name="connsiteY277" fmla="*/ 2190163 h 2810796"/>
              <a:gd name="connsiteX278" fmla="*/ 2587565 w 3531775"/>
              <a:gd name="connsiteY278" fmla="*/ 2190163 h 2810796"/>
              <a:gd name="connsiteX279" fmla="*/ 2164750 w 3531775"/>
              <a:gd name="connsiteY279" fmla="*/ 1865360 h 2810796"/>
              <a:gd name="connsiteX280" fmla="*/ 1818230 w 3531775"/>
              <a:gd name="connsiteY280" fmla="*/ 1996329 h 2810796"/>
              <a:gd name="connsiteX281" fmla="*/ 1818230 w 3531775"/>
              <a:gd name="connsiteY281" fmla="*/ 1996329 h 2810796"/>
              <a:gd name="connsiteX282" fmla="*/ 1818230 w 3531775"/>
              <a:gd name="connsiteY282" fmla="*/ 1996329 h 2810796"/>
              <a:gd name="connsiteX283" fmla="*/ 1588011 w 3531775"/>
              <a:gd name="connsiteY283" fmla="*/ 2379424 h 2810796"/>
              <a:gd name="connsiteX284" fmla="*/ 1266447 w 3531775"/>
              <a:gd name="connsiteY284" fmla="*/ 2418286 h 2810796"/>
              <a:gd name="connsiteX285" fmla="*/ 1266447 w 3531775"/>
              <a:gd name="connsiteY285" fmla="*/ 2418286 h 2810796"/>
              <a:gd name="connsiteX286" fmla="*/ 1266447 w 3531775"/>
              <a:gd name="connsiteY286" fmla="*/ 2418286 h 2810796"/>
              <a:gd name="connsiteX287" fmla="*/ 1198915 w 3531775"/>
              <a:gd name="connsiteY287" fmla="*/ 2238264 h 2810796"/>
              <a:gd name="connsiteX288" fmla="*/ 1247683 w 3531775"/>
              <a:gd name="connsiteY288" fmla="*/ 1486170 h 2810796"/>
              <a:gd name="connsiteX289" fmla="*/ 1081281 w 3531775"/>
              <a:gd name="connsiteY289" fmla="*/ 1396158 h 2810796"/>
              <a:gd name="connsiteX290" fmla="*/ 608079 w 3531775"/>
              <a:gd name="connsiteY290" fmla="*/ 1664763 h 2810796"/>
              <a:gd name="connsiteX291" fmla="*/ 577980 w 3531775"/>
              <a:gd name="connsiteY291" fmla="*/ 1683718 h 2810796"/>
              <a:gd name="connsiteX292" fmla="*/ 259369 w 3531775"/>
              <a:gd name="connsiteY292" fmla="*/ 1753917 h 2810796"/>
              <a:gd name="connsiteX293" fmla="*/ 124590 w 3531775"/>
              <a:gd name="connsiteY293" fmla="*/ 1357963 h 2810796"/>
              <a:gd name="connsiteX294" fmla="*/ 123447 w 3531775"/>
              <a:gd name="connsiteY294" fmla="*/ 1357963 h 2810796"/>
              <a:gd name="connsiteX295" fmla="*/ 105254 w 3531775"/>
              <a:gd name="connsiteY295" fmla="*/ 1652762 h 2810796"/>
              <a:gd name="connsiteX296" fmla="*/ 477015 w 3531775"/>
              <a:gd name="connsiteY296" fmla="*/ 1740868 h 2810796"/>
              <a:gd name="connsiteX297" fmla="*/ 586743 w 3531775"/>
              <a:gd name="connsiteY297" fmla="*/ 1682480 h 2810796"/>
              <a:gd name="connsiteX298" fmla="*/ 755907 w 3531775"/>
              <a:gd name="connsiteY298" fmla="*/ 1555226 h 2810796"/>
              <a:gd name="connsiteX299" fmla="*/ 981173 w 3531775"/>
              <a:gd name="connsiteY299" fmla="*/ 1414446 h 2810796"/>
              <a:gd name="connsiteX300" fmla="*/ 1296546 w 3531775"/>
              <a:gd name="connsiteY300" fmla="*/ 1598470 h 2810796"/>
              <a:gd name="connsiteX301" fmla="*/ 1201391 w 3531775"/>
              <a:gd name="connsiteY301" fmla="*/ 2138156 h 2810796"/>
              <a:gd name="connsiteX302" fmla="*/ 1262447 w 3531775"/>
              <a:gd name="connsiteY302" fmla="*/ 2422001 h 2810796"/>
              <a:gd name="connsiteX303" fmla="*/ 1262447 w 3531775"/>
              <a:gd name="connsiteY303" fmla="*/ 2422001 h 2810796"/>
              <a:gd name="connsiteX304" fmla="*/ 1607918 w 3531775"/>
              <a:gd name="connsiteY304" fmla="*/ 2363518 h 2810796"/>
              <a:gd name="connsiteX305" fmla="*/ 1823088 w 3531775"/>
              <a:gd name="connsiteY305" fmla="*/ 2000139 h 2810796"/>
              <a:gd name="connsiteX306" fmla="*/ 1823088 w 3531775"/>
              <a:gd name="connsiteY306" fmla="*/ 2000139 h 2810796"/>
              <a:gd name="connsiteX307" fmla="*/ 2063118 w 3531775"/>
              <a:gd name="connsiteY307" fmla="*/ 1862217 h 2810796"/>
              <a:gd name="connsiteX308" fmla="*/ 2583088 w 3531775"/>
              <a:gd name="connsiteY308" fmla="*/ 2195401 h 2810796"/>
              <a:gd name="connsiteX309" fmla="*/ 2583088 w 3531775"/>
              <a:gd name="connsiteY309" fmla="*/ 2195401 h 2810796"/>
              <a:gd name="connsiteX310" fmla="*/ 3231169 w 3531775"/>
              <a:gd name="connsiteY310" fmla="*/ 2008902 h 2810796"/>
              <a:gd name="connsiteX311" fmla="*/ 3231169 w 3531775"/>
              <a:gd name="connsiteY311" fmla="*/ 2008902 h 2810796"/>
              <a:gd name="connsiteX312" fmla="*/ 3231169 w 3531775"/>
              <a:gd name="connsiteY312" fmla="*/ 2008902 h 2810796"/>
              <a:gd name="connsiteX313" fmla="*/ 3193355 w 3531775"/>
              <a:gd name="connsiteY313" fmla="*/ 1713912 h 2810796"/>
              <a:gd name="connsiteX314" fmla="*/ 2769587 w 3531775"/>
              <a:gd name="connsiteY314" fmla="*/ 1496457 h 2810796"/>
              <a:gd name="connsiteX315" fmla="*/ 2769587 w 3531775"/>
              <a:gd name="connsiteY315" fmla="*/ 1496457 h 2810796"/>
              <a:gd name="connsiteX316" fmla="*/ 2769587 w 3531775"/>
              <a:gd name="connsiteY316" fmla="*/ 1496457 h 2810796"/>
              <a:gd name="connsiteX317" fmla="*/ 2763015 w 3531775"/>
              <a:gd name="connsiteY317" fmla="*/ 1495885 h 2810796"/>
              <a:gd name="connsiteX318" fmla="*/ 2768349 w 3531775"/>
              <a:gd name="connsiteY318" fmla="*/ 1487027 h 2810796"/>
              <a:gd name="connsiteX319" fmla="*/ 2770445 w 3531775"/>
              <a:gd name="connsiteY319" fmla="*/ 1487217 h 2810796"/>
              <a:gd name="connsiteX320" fmla="*/ 3200879 w 3531775"/>
              <a:gd name="connsiteY320" fmla="*/ 1709245 h 2810796"/>
              <a:gd name="connsiteX321" fmla="*/ 3239075 w 3531775"/>
              <a:gd name="connsiteY321" fmla="*/ 2012236 h 2810796"/>
              <a:gd name="connsiteX322" fmla="*/ 2578040 w 3531775"/>
              <a:gd name="connsiteY322" fmla="*/ 2201497 h 2810796"/>
              <a:gd name="connsiteX323" fmla="*/ 2578040 w 3531775"/>
              <a:gd name="connsiteY323" fmla="*/ 2201497 h 2810796"/>
              <a:gd name="connsiteX324" fmla="*/ 2578040 w 3531775"/>
              <a:gd name="connsiteY324" fmla="*/ 2201497 h 2810796"/>
              <a:gd name="connsiteX325" fmla="*/ 2165893 w 3531775"/>
              <a:gd name="connsiteY325" fmla="*/ 1879933 h 2810796"/>
              <a:gd name="connsiteX326" fmla="*/ 1923958 w 3531775"/>
              <a:gd name="connsiteY326" fmla="*/ 1916224 h 2810796"/>
              <a:gd name="connsiteX327" fmla="*/ 1621254 w 3531775"/>
              <a:gd name="connsiteY327" fmla="*/ 2357136 h 2810796"/>
              <a:gd name="connsiteX328" fmla="*/ 1257875 w 3531775"/>
              <a:gd name="connsiteY328" fmla="*/ 2426478 h 2810796"/>
              <a:gd name="connsiteX329" fmla="*/ 1257875 w 3531775"/>
              <a:gd name="connsiteY329" fmla="*/ 2426478 h 2810796"/>
              <a:gd name="connsiteX330" fmla="*/ 1257875 w 3531775"/>
              <a:gd name="connsiteY330" fmla="*/ 2426478 h 2810796"/>
              <a:gd name="connsiteX331" fmla="*/ 1202820 w 3531775"/>
              <a:gd name="connsiteY331" fmla="*/ 2329513 h 2810796"/>
              <a:gd name="connsiteX332" fmla="*/ 1291212 w 3531775"/>
              <a:gd name="connsiteY332" fmla="*/ 1600089 h 2810796"/>
              <a:gd name="connsiteX333" fmla="*/ 1291212 w 3531775"/>
              <a:gd name="connsiteY333" fmla="*/ 1600089 h 2810796"/>
              <a:gd name="connsiteX334" fmla="*/ 1291212 w 3531775"/>
              <a:gd name="connsiteY334" fmla="*/ 1600089 h 2810796"/>
              <a:gd name="connsiteX335" fmla="*/ 975935 w 3531775"/>
              <a:gd name="connsiteY335" fmla="*/ 1421781 h 2810796"/>
              <a:gd name="connsiteX336" fmla="*/ 591410 w 3531775"/>
              <a:gd name="connsiteY336" fmla="*/ 1685052 h 2810796"/>
              <a:gd name="connsiteX337" fmla="*/ 572265 w 3531775"/>
              <a:gd name="connsiteY337" fmla="*/ 1697911 h 2810796"/>
              <a:gd name="connsiteX338" fmla="*/ 572265 w 3531775"/>
              <a:gd name="connsiteY338" fmla="*/ 1697911 h 2810796"/>
              <a:gd name="connsiteX339" fmla="*/ 572265 w 3531775"/>
              <a:gd name="connsiteY339" fmla="*/ 1697911 h 2810796"/>
              <a:gd name="connsiteX340" fmla="*/ 121923 w 3531775"/>
              <a:gd name="connsiteY340" fmla="*/ 1358154 h 2810796"/>
              <a:gd name="connsiteX341" fmla="*/ 120590 w 3531775"/>
              <a:gd name="connsiteY341" fmla="*/ 1358058 h 2810796"/>
              <a:gd name="connsiteX342" fmla="*/ 479682 w 3531775"/>
              <a:gd name="connsiteY342" fmla="*/ 1749250 h 2810796"/>
              <a:gd name="connsiteX343" fmla="*/ 591220 w 3531775"/>
              <a:gd name="connsiteY343" fmla="*/ 1690481 h 2810796"/>
              <a:gd name="connsiteX344" fmla="*/ 761813 w 3531775"/>
              <a:gd name="connsiteY344" fmla="*/ 1562941 h 2810796"/>
              <a:gd name="connsiteX345" fmla="*/ 977459 w 3531775"/>
              <a:gd name="connsiteY345" fmla="*/ 1426638 h 2810796"/>
              <a:gd name="connsiteX346" fmla="*/ 1285783 w 3531775"/>
              <a:gd name="connsiteY346" fmla="*/ 1601517 h 2810796"/>
              <a:gd name="connsiteX347" fmla="*/ 1189390 w 3531775"/>
              <a:gd name="connsiteY347" fmla="*/ 2136156 h 2810796"/>
              <a:gd name="connsiteX348" fmla="*/ 1253112 w 3531775"/>
              <a:gd name="connsiteY348" fmla="*/ 2430859 h 2810796"/>
              <a:gd name="connsiteX349" fmla="*/ 1253112 w 3531775"/>
              <a:gd name="connsiteY349" fmla="*/ 2430859 h 2810796"/>
              <a:gd name="connsiteX350" fmla="*/ 1618396 w 3531775"/>
              <a:gd name="connsiteY350" fmla="*/ 2371900 h 2810796"/>
              <a:gd name="connsiteX351" fmla="*/ 1833947 w 3531775"/>
              <a:gd name="connsiteY351" fmla="*/ 2009187 h 2810796"/>
              <a:gd name="connsiteX352" fmla="*/ 1833947 w 3531775"/>
              <a:gd name="connsiteY352" fmla="*/ 2009187 h 2810796"/>
              <a:gd name="connsiteX353" fmla="*/ 2163702 w 3531775"/>
              <a:gd name="connsiteY353" fmla="*/ 1887267 h 2810796"/>
              <a:gd name="connsiteX354" fmla="*/ 2756538 w 3531775"/>
              <a:gd name="connsiteY354" fmla="*/ 2303129 h 2810796"/>
              <a:gd name="connsiteX355" fmla="*/ 3246314 w 3531775"/>
              <a:gd name="connsiteY355" fmla="*/ 1786303 h 2810796"/>
              <a:gd name="connsiteX356" fmla="*/ 2772254 w 3531775"/>
              <a:gd name="connsiteY356" fmla="*/ 1478074 h 2810796"/>
              <a:gd name="connsiteX357" fmla="*/ 2776255 w 3531775"/>
              <a:gd name="connsiteY357" fmla="*/ 1423495 h 2810796"/>
              <a:gd name="connsiteX358" fmla="*/ 2776255 w 3531775"/>
              <a:gd name="connsiteY358" fmla="*/ 1423495 h 2810796"/>
              <a:gd name="connsiteX359" fmla="*/ 2719772 w 3531775"/>
              <a:gd name="connsiteY359" fmla="*/ 1351200 h 2810796"/>
              <a:gd name="connsiteX360" fmla="*/ 2694531 w 3531775"/>
              <a:gd name="connsiteY360" fmla="*/ 1342914 h 2810796"/>
              <a:gd name="connsiteX361" fmla="*/ 2652335 w 3531775"/>
              <a:gd name="connsiteY361" fmla="*/ 1344057 h 2810796"/>
              <a:gd name="connsiteX362" fmla="*/ 2636237 w 3531775"/>
              <a:gd name="connsiteY362" fmla="*/ 1341485 h 2810796"/>
              <a:gd name="connsiteX363" fmla="*/ 2638047 w 3531775"/>
              <a:gd name="connsiteY363" fmla="*/ 1348057 h 2810796"/>
              <a:gd name="connsiteX364" fmla="*/ 2632809 w 3531775"/>
              <a:gd name="connsiteY364" fmla="*/ 1349962 h 2810796"/>
              <a:gd name="connsiteX365" fmla="*/ 2581374 w 3531775"/>
              <a:gd name="connsiteY365" fmla="*/ 1382633 h 2810796"/>
              <a:gd name="connsiteX366" fmla="*/ 2556037 w 3531775"/>
              <a:gd name="connsiteY366" fmla="*/ 1377775 h 2810796"/>
              <a:gd name="connsiteX367" fmla="*/ 2557751 w 3531775"/>
              <a:gd name="connsiteY367" fmla="*/ 1387015 h 2810796"/>
              <a:gd name="connsiteX368" fmla="*/ 2558704 w 3531775"/>
              <a:gd name="connsiteY368" fmla="*/ 1389205 h 2810796"/>
              <a:gd name="connsiteX369" fmla="*/ 2570610 w 3531775"/>
              <a:gd name="connsiteY369" fmla="*/ 1389491 h 2810796"/>
              <a:gd name="connsiteX370" fmla="*/ 2565086 w 3531775"/>
              <a:gd name="connsiteY370" fmla="*/ 1393491 h 2810796"/>
              <a:gd name="connsiteX371" fmla="*/ 2564419 w 3531775"/>
              <a:gd name="connsiteY371" fmla="*/ 1399492 h 2810796"/>
              <a:gd name="connsiteX372" fmla="*/ 2559752 w 3531775"/>
              <a:gd name="connsiteY372" fmla="*/ 1404731 h 2810796"/>
              <a:gd name="connsiteX373" fmla="*/ 2553751 w 3531775"/>
              <a:gd name="connsiteY373" fmla="*/ 1411875 h 2810796"/>
              <a:gd name="connsiteX374" fmla="*/ 2546988 w 3531775"/>
              <a:gd name="connsiteY374" fmla="*/ 1420542 h 2810796"/>
              <a:gd name="connsiteX375" fmla="*/ 2529653 w 3531775"/>
              <a:gd name="connsiteY375" fmla="*/ 1414923 h 2810796"/>
              <a:gd name="connsiteX376" fmla="*/ 2532034 w 3531775"/>
              <a:gd name="connsiteY376" fmla="*/ 1419590 h 2810796"/>
              <a:gd name="connsiteX377" fmla="*/ 2530510 w 3531775"/>
              <a:gd name="connsiteY377" fmla="*/ 1427115 h 2810796"/>
              <a:gd name="connsiteX378" fmla="*/ 2539083 w 3531775"/>
              <a:gd name="connsiteY378" fmla="*/ 1431496 h 2810796"/>
              <a:gd name="connsiteX379" fmla="*/ 2537177 w 3531775"/>
              <a:gd name="connsiteY379" fmla="*/ 1434258 h 2810796"/>
              <a:gd name="connsiteX380" fmla="*/ 2529367 w 3531775"/>
              <a:gd name="connsiteY380" fmla="*/ 1437021 h 2810796"/>
              <a:gd name="connsiteX381" fmla="*/ 2533082 w 3531775"/>
              <a:gd name="connsiteY381" fmla="*/ 1440450 h 2810796"/>
              <a:gd name="connsiteX382" fmla="*/ 2525176 w 3531775"/>
              <a:gd name="connsiteY382" fmla="*/ 1440545 h 2810796"/>
              <a:gd name="connsiteX383" fmla="*/ 2527557 w 3531775"/>
              <a:gd name="connsiteY383" fmla="*/ 1449213 h 2810796"/>
              <a:gd name="connsiteX384" fmla="*/ 2512603 w 3531775"/>
              <a:gd name="connsiteY384" fmla="*/ 1474168 h 2810796"/>
              <a:gd name="connsiteX385" fmla="*/ 1901384 w 3531775"/>
              <a:gd name="connsiteY385" fmla="*/ 1411399 h 2810796"/>
              <a:gd name="connsiteX386" fmla="*/ 1647447 w 3531775"/>
              <a:gd name="connsiteY386" fmla="*/ 1050306 h 2810796"/>
              <a:gd name="connsiteX387" fmla="*/ 1915957 w 3531775"/>
              <a:gd name="connsiteY387" fmla="*/ 718359 h 2810796"/>
              <a:gd name="connsiteX388" fmla="*/ 1912909 w 3531775"/>
              <a:gd name="connsiteY388" fmla="*/ 707882 h 2810796"/>
              <a:gd name="connsiteX389" fmla="*/ 1637065 w 3531775"/>
              <a:gd name="connsiteY389" fmla="*/ 1049448 h 2810796"/>
              <a:gd name="connsiteX390" fmla="*/ 1896812 w 3531775"/>
              <a:gd name="connsiteY390" fmla="*/ 1420257 h 2810796"/>
              <a:gd name="connsiteX391" fmla="*/ 2506698 w 3531775"/>
              <a:gd name="connsiteY391" fmla="*/ 1483884 h 2810796"/>
              <a:gd name="connsiteX392" fmla="*/ 2500983 w 3531775"/>
              <a:gd name="connsiteY392" fmla="*/ 1493599 h 2810796"/>
              <a:gd name="connsiteX393" fmla="*/ 1892430 w 3531775"/>
              <a:gd name="connsiteY393" fmla="*/ 1429210 h 2810796"/>
              <a:gd name="connsiteX394" fmla="*/ 1626873 w 3531775"/>
              <a:gd name="connsiteY394" fmla="*/ 1048782 h 2810796"/>
              <a:gd name="connsiteX395" fmla="*/ 1910051 w 3531775"/>
              <a:gd name="connsiteY395" fmla="*/ 697500 h 2810796"/>
              <a:gd name="connsiteX396" fmla="*/ 1909956 w 3531775"/>
              <a:gd name="connsiteY396" fmla="*/ 697214 h 2810796"/>
              <a:gd name="connsiteX397" fmla="*/ 1910623 w 3531775"/>
              <a:gd name="connsiteY397" fmla="*/ 696833 h 2810796"/>
              <a:gd name="connsiteX398" fmla="*/ 1909956 w 3531775"/>
              <a:gd name="connsiteY398" fmla="*/ 697023 h 2810796"/>
              <a:gd name="connsiteX399" fmla="*/ 1907575 w 3531775"/>
              <a:gd name="connsiteY399" fmla="*/ 688165 h 2810796"/>
              <a:gd name="connsiteX400" fmla="*/ 1622968 w 3531775"/>
              <a:gd name="connsiteY400" fmla="*/ 1009920 h 2810796"/>
              <a:gd name="connsiteX401" fmla="*/ 1888620 w 3531775"/>
              <a:gd name="connsiteY401" fmla="*/ 1436830 h 2810796"/>
              <a:gd name="connsiteX402" fmla="*/ 2495934 w 3531775"/>
              <a:gd name="connsiteY402" fmla="*/ 1501981 h 2810796"/>
              <a:gd name="connsiteX403" fmla="*/ 2459930 w 3531775"/>
              <a:gd name="connsiteY403" fmla="*/ 1565704 h 2810796"/>
              <a:gd name="connsiteX404" fmla="*/ 2360965 w 3531775"/>
              <a:gd name="connsiteY404" fmla="*/ 1616281 h 2810796"/>
              <a:gd name="connsiteX405" fmla="*/ 2361632 w 3531775"/>
              <a:gd name="connsiteY405" fmla="*/ 1579134 h 2810796"/>
              <a:gd name="connsiteX406" fmla="*/ 2308292 w 3531775"/>
              <a:gd name="connsiteY406" fmla="*/ 1613709 h 2810796"/>
              <a:gd name="connsiteX407" fmla="*/ 2244951 w 3531775"/>
              <a:gd name="connsiteY407" fmla="*/ 1579134 h 2810796"/>
              <a:gd name="connsiteX408" fmla="*/ 2183705 w 3531775"/>
              <a:gd name="connsiteY408" fmla="*/ 1637236 h 2810796"/>
              <a:gd name="connsiteX409" fmla="*/ 2124459 w 3531775"/>
              <a:gd name="connsiteY409" fmla="*/ 1649619 h 2810796"/>
              <a:gd name="connsiteX410" fmla="*/ 2151605 w 3531775"/>
              <a:gd name="connsiteY410" fmla="*/ 1620282 h 2810796"/>
              <a:gd name="connsiteX411" fmla="*/ 2147700 w 3531775"/>
              <a:gd name="connsiteY411" fmla="*/ 1572085 h 2810796"/>
              <a:gd name="connsiteX412" fmla="*/ 2122364 w 3531775"/>
              <a:gd name="connsiteY412" fmla="*/ 1566942 h 2810796"/>
              <a:gd name="connsiteX413" fmla="*/ 2094265 w 3531775"/>
              <a:gd name="connsiteY413" fmla="*/ 1582658 h 2810796"/>
              <a:gd name="connsiteX414" fmla="*/ 2019875 w 3531775"/>
              <a:gd name="connsiteY414" fmla="*/ 1597517 h 2810796"/>
              <a:gd name="connsiteX415" fmla="*/ 2028733 w 3531775"/>
              <a:gd name="connsiteY415" fmla="*/ 1559703 h 2810796"/>
              <a:gd name="connsiteX416" fmla="*/ 1871666 w 3531775"/>
              <a:gd name="connsiteY416" fmla="*/ 1550559 h 2810796"/>
              <a:gd name="connsiteX417" fmla="*/ 1957391 w 3531775"/>
              <a:gd name="connsiteY417" fmla="*/ 1550178 h 2810796"/>
              <a:gd name="connsiteX418" fmla="*/ 1980346 w 3531775"/>
              <a:gd name="connsiteY418" fmla="*/ 1516364 h 2810796"/>
              <a:gd name="connsiteX419" fmla="*/ 1959010 w 3531775"/>
              <a:gd name="connsiteY419" fmla="*/ 1485312 h 2810796"/>
              <a:gd name="connsiteX420" fmla="*/ 1935769 w 3531775"/>
              <a:gd name="connsiteY420" fmla="*/ 1496171 h 2810796"/>
              <a:gd name="connsiteX421" fmla="*/ 1882238 w 3531775"/>
              <a:gd name="connsiteY421" fmla="*/ 1449975 h 2810796"/>
              <a:gd name="connsiteX422" fmla="*/ 1882143 w 3531775"/>
              <a:gd name="connsiteY422" fmla="*/ 1449975 h 2810796"/>
              <a:gd name="connsiteX423" fmla="*/ 1865570 w 3531775"/>
              <a:gd name="connsiteY423" fmla="*/ 1469596 h 2810796"/>
              <a:gd name="connsiteX424" fmla="*/ 1794418 w 3531775"/>
              <a:gd name="connsiteY424" fmla="*/ 1432639 h 2810796"/>
              <a:gd name="connsiteX425" fmla="*/ 1822993 w 3531775"/>
              <a:gd name="connsiteY425" fmla="*/ 1431401 h 2810796"/>
              <a:gd name="connsiteX426" fmla="*/ 1780226 w 3531775"/>
              <a:gd name="connsiteY426" fmla="*/ 1409779 h 2810796"/>
              <a:gd name="connsiteX427" fmla="*/ 1752889 w 3531775"/>
              <a:gd name="connsiteY427" fmla="*/ 1427972 h 2810796"/>
              <a:gd name="connsiteX428" fmla="*/ 1660592 w 3531775"/>
              <a:gd name="connsiteY428" fmla="*/ 1412161 h 2810796"/>
              <a:gd name="connsiteX429" fmla="*/ 1636208 w 3531775"/>
              <a:gd name="connsiteY429" fmla="*/ 1328245 h 2810796"/>
              <a:gd name="connsiteX430" fmla="*/ 1543244 w 3531775"/>
              <a:gd name="connsiteY430" fmla="*/ 1299861 h 2810796"/>
              <a:gd name="connsiteX431" fmla="*/ 1494285 w 3531775"/>
              <a:gd name="connsiteY431" fmla="*/ 1234805 h 2810796"/>
              <a:gd name="connsiteX432" fmla="*/ 1507620 w 3531775"/>
              <a:gd name="connsiteY432" fmla="*/ 1242044 h 2810796"/>
              <a:gd name="connsiteX433" fmla="*/ 1578867 w 3531775"/>
              <a:gd name="connsiteY433" fmla="*/ 1224042 h 2810796"/>
              <a:gd name="connsiteX434" fmla="*/ 1570295 w 3531775"/>
              <a:gd name="connsiteY434" fmla="*/ 1192895 h 2810796"/>
              <a:gd name="connsiteX435" fmla="*/ 1553340 w 3531775"/>
              <a:gd name="connsiteY435" fmla="*/ 1176226 h 2810796"/>
              <a:gd name="connsiteX436" fmla="*/ 1501905 w 3531775"/>
              <a:gd name="connsiteY436" fmla="*/ 1077166 h 2810796"/>
              <a:gd name="connsiteX437" fmla="*/ 1541434 w 3531775"/>
              <a:gd name="connsiteY437" fmla="*/ 1079452 h 2810796"/>
              <a:gd name="connsiteX438" fmla="*/ 1513145 w 3531775"/>
              <a:gd name="connsiteY438" fmla="*/ 995156 h 2810796"/>
              <a:gd name="connsiteX439" fmla="*/ 1574295 w 3531775"/>
              <a:gd name="connsiteY439" fmla="*/ 919813 h 2810796"/>
              <a:gd name="connsiteX440" fmla="*/ 1553150 w 3531775"/>
              <a:gd name="connsiteY440" fmla="*/ 821229 h 2810796"/>
              <a:gd name="connsiteX441" fmla="*/ 1582963 w 3531775"/>
              <a:gd name="connsiteY441" fmla="*/ 748839 h 2810796"/>
              <a:gd name="connsiteX442" fmla="*/ 1586297 w 3531775"/>
              <a:gd name="connsiteY442" fmla="*/ 778081 h 2810796"/>
              <a:gd name="connsiteX443" fmla="*/ 1649733 w 3531775"/>
              <a:gd name="connsiteY443" fmla="*/ 807799 h 2810796"/>
              <a:gd name="connsiteX444" fmla="*/ 1700787 w 3531775"/>
              <a:gd name="connsiteY444" fmla="*/ 684736 h 2810796"/>
              <a:gd name="connsiteX445" fmla="*/ 1726505 w 3531775"/>
              <a:gd name="connsiteY445" fmla="*/ 717026 h 2810796"/>
              <a:gd name="connsiteX446" fmla="*/ 1828136 w 3531775"/>
              <a:gd name="connsiteY446" fmla="*/ 598630 h 2810796"/>
              <a:gd name="connsiteX447" fmla="*/ 1779464 w 3531775"/>
              <a:gd name="connsiteY447" fmla="*/ 665972 h 2810796"/>
              <a:gd name="connsiteX448" fmla="*/ 1817278 w 3531775"/>
              <a:gd name="connsiteY448" fmla="*/ 714073 h 2810796"/>
              <a:gd name="connsiteX449" fmla="*/ 1845377 w 3531775"/>
              <a:gd name="connsiteY449" fmla="*/ 694356 h 2810796"/>
              <a:gd name="connsiteX450" fmla="*/ 1827660 w 3531775"/>
              <a:gd name="connsiteY450" fmla="*/ 689118 h 2810796"/>
              <a:gd name="connsiteX451" fmla="*/ 1903479 w 3531775"/>
              <a:gd name="connsiteY451" fmla="*/ 672925 h 2810796"/>
              <a:gd name="connsiteX452" fmla="*/ 1903479 w 3531775"/>
              <a:gd name="connsiteY452" fmla="*/ 672925 h 2810796"/>
              <a:gd name="connsiteX453" fmla="*/ 1903955 w 3531775"/>
              <a:gd name="connsiteY453" fmla="*/ 673782 h 2810796"/>
              <a:gd name="connsiteX454" fmla="*/ 1894335 w 3531775"/>
              <a:gd name="connsiteY454" fmla="*/ 577485 h 2810796"/>
              <a:gd name="connsiteX455" fmla="*/ 1866046 w 3531775"/>
              <a:gd name="connsiteY455" fmla="*/ 491188 h 2810796"/>
              <a:gd name="connsiteX456" fmla="*/ 1864046 w 3531775"/>
              <a:gd name="connsiteY456" fmla="*/ 490236 h 2810796"/>
              <a:gd name="connsiteX457" fmla="*/ 1864236 w 3531775"/>
              <a:gd name="connsiteY457" fmla="*/ 490331 h 2810796"/>
              <a:gd name="connsiteX458" fmla="*/ 1864046 w 3531775"/>
              <a:gd name="connsiteY458" fmla="*/ 490236 h 2810796"/>
              <a:gd name="connsiteX459" fmla="*/ 1864141 w 3531775"/>
              <a:gd name="connsiteY459" fmla="*/ 490236 h 2810796"/>
              <a:gd name="connsiteX460" fmla="*/ 1860426 w 3531775"/>
              <a:gd name="connsiteY460" fmla="*/ 488521 h 2810796"/>
              <a:gd name="connsiteX461" fmla="*/ 1860902 w 3531775"/>
              <a:gd name="connsiteY461" fmla="*/ 488712 h 2810796"/>
              <a:gd name="connsiteX462" fmla="*/ 1859379 w 3531775"/>
              <a:gd name="connsiteY462" fmla="*/ 488045 h 2810796"/>
              <a:gd name="connsiteX463" fmla="*/ 1860331 w 3531775"/>
              <a:gd name="connsiteY463" fmla="*/ 488521 h 2810796"/>
              <a:gd name="connsiteX464" fmla="*/ 1808420 w 3531775"/>
              <a:gd name="connsiteY464" fmla="*/ 474424 h 2810796"/>
              <a:gd name="connsiteX465" fmla="*/ 1808705 w 3531775"/>
              <a:gd name="connsiteY465" fmla="*/ 474424 h 2810796"/>
              <a:gd name="connsiteX466" fmla="*/ 1808324 w 3531775"/>
              <a:gd name="connsiteY466" fmla="*/ 474424 h 2810796"/>
              <a:gd name="connsiteX467" fmla="*/ 1808420 w 3531775"/>
              <a:gd name="connsiteY467" fmla="*/ 474424 h 2810796"/>
              <a:gd name="connsiteX468" fmla="*/ 1803943 w 3531775"/>
              <a:gd name="connsiteY468" fmla="*/ 474138 h 2810796"/>
              <a:gd name="connsiteX469" fmla="*/ 1803943 w 3531775"/>
              <a:gd name="connsiteY469" fmla="*/ 474138 h 2810796"/>
              <a:gd name="connsiteX470" fmla="*/ 1803752 w 3531775"/>
              <a:gd name="connsiteY470" fmla="*/ 474138 h 2810796"/>
              <a:gd name="connsiteX471" fmla="*/ 1803848 w 3531775"/>
              <a:gd name="connsiteY471" fmla="*/ 474138 h 2810796"/>
              <a:gd name="connsiteX472" fmla="*/ 1798704 w 3531775"/>
              <a:gd name="connsiteY472" fmla="*/ 474043 h 2810796"/>
              <a:gd name="connsiteX473" fmla="*/ 1799942 w 3531775"/>
              <a:gd name="connsiteY473" fmla="*/ 474043 h 2810796"/>
              <a:gd name="connsiteX474" fmla="*/ 1798514 w 3531775"/>
              <a:gd name="connsiteY474" fmla="*/ 474043 h 2810796"/>
              <a:gd name="connsiteX475" fmla="*/ 1798799 w 3531775"/>
              <a:gd name="connsiteY475" fmla="*/ 474043 h 2810796"/>
              <a:gd name="connsiteX476" fmla="*/ 1793751 w 3531775"/>
              <a:gd name="connsiteY476" fmla="*/ 474138 h 2810796"/>
              <a:gd name="connsiteX477" fmla="*/ 1795275 w 3531775"/>
              <a:gd name="connsiteY477" fmla="*/ 474043 h 2810796"/>
              <a:gd name="connsiteX478" fmla="*/ 1793465 w 3531775"/>
              <a:gd name="connsiteY478" fmla="*/ 474138 h 2810796"/>
              <a:gd name="connsiteX479" fmla="*/ 1793846 w 3531775"/>
              <a:gd name="connsiteY479" fmla="*/ 474138 h 2810796"/>
              <a:gd name="connsiteX480" fmla="*/ 1788608 w 3531775"/>
              <a:gd name="connsiteY480" fmla="*/ 474519 h 2810796"/>
              <a:gd name="connsiteX481" fmla="*/ 1788798 w 3531775"/>
              <a:gd name="connsiteY481" fmla="*/ 474519 h 2810796"/>
              <a:gd name="connsiteX482" fmla="*/ 1788322 w 3531775"/>
              <a:gd name="connsiteY482" fmla="*/ 474519 h 2810796"/>
              <a:gd name="connsiteX483" fmla="*/ 1788608 w 3531775"/>
              <a:gd name="connsiteY483" fmla="*/ 474519 h 2810796"/>
              <a:gd name="connsiteX484" fmla="*/ 1778511 w 3531775"/>
              <a:gd name="connsiteY484" fmla="*/ 476043 h 2810796"/>
              <a:gd name="connsiteX485" fmla="*/ 1778511 w 3531775"/>
              <a:gd name="connsiteY485" fmla="*/ 476043 h 2810796"/>
              <a:gd name="connsiteX486" fmla="*/ 1777654 w 3531775"/>
              <a:gd name="connsiteY486" fmla="*/ 476234 h 2810796"/>
              <a:gd name="connsiteX487" fmla="*/ 1778416 w 3531775"/>
              <a:gd name="connsiteY487" fmla="*/ 476043 h 2810796"/>
              <a:gd name="connsiteX488" fmla="*/ 1775368 w 3531775"/>
              <a:gd name="connsiteY488" fmla="*/ 476710 h 2810796"/>
              <a:gd name="connsiteX489" fmla="*/ 1775558 w 3531775"/>
              <a:gd name="connsiteY489" fmla="*/ 476615 h 2810796"/>
              <a:gd name="connsiteX490" fmla="*/ 1775273 w 3531775"/>
              <a:gd name="connsiteY490" fmla="*/ 476710 h 2810796"/>
              <a:gd name="connsiteX491" fmla="*/ 1775368 w 3531775"/>
              <a:gd name="connsiteY491" fmla="*/ 476710 h 2810796"/>
              <a:gd name="connsiteX492" fmla="*/ 1771463 w 3531775"/>
              <a:gd name="connsiteY492" fmla="*/ 477853 h 2810796"/>
              <a:gd name="connsiteX493" fmla="*/ 1771558 w 3531775"/>
              <a:gd name="connsiteY493" fmla="*/ 477853 h 2810796"/>
              <a:gd name="connsiteX494" fmla="*/ 1770129 w 3531775"/>
              <a:gd name="connsiteY494" fmla="*/ 478329 h 2810796"/>
              <a:gd name="connsiteX495" fmla="*/ 1771558 w 3531775"/>
              <a:gd name="connsiteY495" fmla="*/ 477853 h 2810796"/>
              <a:gd name="connsiteX496" fmla="*/ 1742316 w 3531775"/>
              <a:gd name="connsiteY496" fmla="*/ 499856 h 2810796"/>
              <a:gd name="connsiteX497" fmla="*/ 1870618 w 3531775"/>
              <a:gd name="connsiteY497" fmla="*/ 377555 h 2810796"/>
              <a:gd name="connsiteX498" fmla="*/ 1888620 w 3531775"/>
              <a:gd name="connsiteY498" fmla="*/ 191055 h 2810796"/>
              <a:gd name="connsiteX499" fmla="*/ 1888049 w 3531775"/>
              <a:gd name="connsiteY499" fmla="*/ 191532 h 2810796"/>
              <a:gd name="connsiteX500" fmla="*/ 1889001 w 3531775"/>
              <a:gd name="connsiteY500" fmla="*/ 190674 h 2810796"/>
              <a:gd name="connsiteX501" fmla="*/ 1888715 w 3531775"/>
              <a:gd name="connsiteY501" fmla="*/ 190960 h 2810796"/>
              <a:gd name="connsiteX502" fmla="*/ 1895478 w 3531775"/>
              <a:gd name="connsiteY502" fmla="*/ 185721 h 2810796"/>
              <a:gd name="connsiteX503" fmla="*/ 1895192 w 3531775"/>
              <a:gd name="connsiteY503" fmla="*/ 185912 h 2810796"/>
              <a:gd name="connsiteX504" fmla="*/ 2037115 w 3531775"/>
              <a:gd name="connsiteY504" fmla="*/ 264112 h 2810796"/>
              <a:gd name="connsiteX505" fmla="*/ 1967297 w 3531775"/>
              <a:gd name="connsiteY505" fmla="*/ 260112 h 2810796"/>
              <a:gd name="connsiteX506" fmla="*/ 1970630 w 3531775"/>
              <a:gd name="connsiteY506" fmla="*/ 245824 h 2810796"/>
              <a:gd name="connsiteX507" fmla="*/ 1970345 w 3531775"/>
              <a:gd name="connsiteY507" fmla="*/ 245824 h 2810796"/>
              <a:gd name="connsiteX508" fmla="*/ 1974059 w 3531775"/>
              <a:gd name="connsiteY508" fmla="*/ 245157 h 2810796"/>
              <a:gd name="connsiteX509" fmla="*/ 1974059 w 3531775"/>
              <a:gd name="connsiteY509" fmla="*/ 245157 h 2810796"/>
              <a:gd name="connsiteX510" fmla="*/ 1974155 w 3531775"/>
              <a:gd name="connsiteY510" fmla="*/ 245157 h 2810796"/>
              <a:gd name="connsiteX511" fmla="*/ 1974059 w 3531775"/>
              <a:gd name="connsiteY511" fmla="*/ 245157 h 2810796"/>
              <a:gd name="connsiteX512" fmla="*/ 1974917 w 3531775"/>
              <a:gd name="connsiteY512" fmla="*/ 244872 h 2810796"/>
              <a:gd name="connsiteX513" fmla="*/ 1974821 w 3531775"/>
              <a:gd name="connsiteY513" fmla="*/ 244967 h 2810796"/>
              <a:gd name="connsiteX514" fmla="*/ 1975012 w 3531775"/>
              <a:gd name="connsiteY514" fmla="*/ 244872 h 2810796"/>
              <a:gd name="connsiteX515" fmla="*/ 1974917 w 3531775"/>
              <a:gd name="connsiteY515" fmla="*/ 244872 h 2810796"/>
              <a:gd name="connsiteX516" fmla="*/ 1978631 w 3531775"/>
              <a:gd name="connsiteY516" fmla="*/ 242776 h 2810796"/>
              <a:gd name="connsiteX517" fmla="*/ 1978631 w 3531775"/>
              <a:gd name="connsiteY517" fmla="*/ 242776 h 2810796"/>
              <a:gd name="connsiteX518" fmla="*/ 1978727 w 3531775"/>
              <a:gd name="connsiteY518" fmla="*/ 242681 h 2810796"/>
              <a:gd name="connsiteX519" fmla="*/ 1978631 w 3531775"/>
              <a:gd name="connsiteY519" fmla="*/ 242776 h 2810796"/>
              <a:gd name="connsiteX520" fmla="*/ 1901098 w 3531775"/>
              <a:gd name="connsiteY520" fmla="*/ 258969 h 2810796"/>
              <a:gd name="connsiteX521" fmla="*/ 2105695 w 3531775"/>
              <a:gd name="connsiteY521" fmla="*/ 327453 h 2810796"/>
              <a:gd name="connsiteX522" fmla="*/ 2128364 w 3531775"/>
              <a:gd name="connsiteY522" fmla="*/ 327834 h 2810796"/>
              <a:gd name="connsiteX523" fmla="*/ 2075691 w 3531775"/>
              <a:gd name="connsiteY523" fmla="*/ 395938 h 2810796"/>
              <a:gd name="connsiteX524" fmla="*/ 2087216 w 3531775"/>
              <a:gd name="connsiteY524" fmla="*/ 458803 h 2810796"/>
              <a:gd name="connsiteX525" fmla="*/ 2221614 w 3531775"/>
              <a:gd name="connsiteY525" fmla="*/ 440801 h 2810796"/>
              <a:gd name="connsiteX526" fmla="*/ 2376300 w 3531775"/>
              <a:gd name="connsiteY526" fmla="*/ 379936 h 2810796"/>
              <a:gd name="connsiteX527" fmla="*/ 2373157 w 3531775"/>
              <a:gd name="connsiteY527" fmla="*/ 439372 h 2810796"/>
              <a:gd name="connsiteX528" fmla="*/ 2332771 w 3531775"/>
              <a:gd name="connsiteY528" fmla="*/ 427180 h 2810796"/>
              <a:gd name="connsiteX529" fmla="*/ 2292576 w 3531775"/>
              <a:gd name="connsiteY529" fmla="*/ 415369 h 2810796"/>
              <a:gd name="connsiteX530" fmla="*/ 2381444 w 3531775"/>
              <a:gd name="connsiteY530" fmla="*/ 506619 h 2810796"/>
              <a:gd name="connsiteX531" fmla="*/ 2468407 w 3531775"/>
              <a:gd name="connsiteY531" fmla="*/ 399748 h 2810796"/>
              <a:gd name="connsiteX532" fmla="*/ 2486981 w 3531775"/>
              <a:gd name="connsiteY532" fmla="*/ 450326 h 2810796"/>
              <a:gd name="connsiteX533" fmla="*/ 2487076 w 3531775"/>
              <a:gd name="connsiteY533" fmla="*/ 450231 h 2810796"/>
              <a:gd name="connsiteX534" fmla="*/ 2456882 w 3531775"/>
              <a:gd name="connsiteY534" fmla="*/ 452517 h 2810796"/>
              <a:gd name="connsiteX535" fmla="*/ 2428116 w 3531775"/>
              <a:gd name="connsiteY535" fmla="*/ 493379 h 2810796"/>
              <a:gd name="connsiteX536" fmla="*/ 2533368 w 3531775"/>
              <a:gd name="connsiteY536" fmla="*/ 489569 h 2810796"/>
              <a:gd name="connsiteX537" fmla="*/ 2506793 w 3531775"/>
              <a:gd name="connsiteY537" fmla="*/ 403749 h 2810796"/>
              <a:gd name="connsiteX538" fmla="*/ 2506698 w 3531775"/>
              <a:gd name="connsiteY538" fmla="*/ 403844 h 2810796"/>
              <a:gd name="connsiteX539" fmla="*/ 2599566 w 3531775"/>
              <a:gd name="connsiteY539" fmla="*/ 402415 h 2810796"/>
              <a:gd name="connsiteX540" fmla="*/ 2573658 w 3531775"/>
              <a:gd name="connsiteY540" fmla="*/ 394700 h 2810796"/>
              <a:gd name="connsiteX541" fmla="*/ 2672337 w 3531775"/>
              <a:gd name="connsiteY541" fmla="*/ 498713 h 2810796"/>
              <a:gd name="connsiteX542" fmla="*/ 2747966 w 3531775"/>
              <a:gd name="connsiteY542" fmla="*/ 479282 h 2810796"/>
              <a:gd name="connsiteX543" fmla="*/ 2806449 w 3531775"/>
              <a:gd name="connsiteY543" fmla="*/ 542337 h 2810796"/>
              <a:gd name="connsiteX544" fmla="*/ 2907033 w 3531775"/>
              <a:gd name="connsiteY544" fmla="*/ 500904 h 2810796"/>
              <a:gd name="connsiteX545" fmla="*/ 2948467 w 3531775"/>
              <a:gd name="connsiteY545" fmla="*/ 533003 h 2810796"/>
              <a:gd name="connsiteX546" fmla="*/ 2907128 w 3531775"/>
              <a:gd name="connsiteY546" fmla="*/ 500808 h 2810796"/>
              <a:gd name="connsiteX547" fmla="*/ 2907128 w 3531775"/>
              <a:gd name="connsiteY547" fmla="*/ 500808 h 2810796"/>
              <a:gd name="connsiteX548" fmla="*/ 2955611 w 3531775"/>
              <a:gd name="connsiteY548" fmla="*/ 461946 h 2810796"/>
              <a:gd name="connsiteX549" fmla="*/ 3015713 w 3531775"/>
              <a:gd name="connsiteY549" fmla="*/ 426704 h 2810796"/>
              <a:gd name="connsiteX550" fmla="*/ 3046956 w 3531775"/>
              <a:gd name="connsiteY550" fmla="*/ 385365 h 2810796"/>
              <a:gd name="connsiteX551" fmla="*/ 3004569 w 3531775"/>
              <a:gd name="connsiteY551" fmla="*/ 363553 h 2810796"/>
              <a:gd name="connsiteX552" fmla="*/ 3004855 w 3531775"/>
              <a:gd name="connsiteY552" fmla="*/ 363648 h 2810796"/>
              <a:gd name="connsiteX553" fmla="*/ 3004474 w 3531775"/>
              <a:gd name="connsiteY553" fmla="*/ 363553 h 2810796"/>
              <a:gd name="connsiteX554" fmla="*/ 3004569 w 3531775"/>
              <a:gd name="connsiteY554" fmla="*/ 363553 h 2810796"/>
              <a:gd name="connsiteX555" fmla="*/ 2751490 w 3531775"/>
              <a:gd name="connsiteY555" fmla="*/ 459660 h 2810796"/>
              <a:gd name="connsiteX556" fmla="*/ 2663860 w 3531775"/>
              <a:gd name="connsiteY556" fmla="*/ 380793 h 2810796"/>
              <a:gd name="connsiteX557" fmla="*/ 2652144 w 3531775"/>
              <a:gd name="connsiteY557" fmla="*/ 244776 h 2810796"/>
              <a:gd name="connsiteX558" fmla="*/ 2390111 w 3531775"/>
              <a:gd name="connsiteY558" fmla="*/ 163433 h 2810796"/>
              <a:gd name="connsiteX559" fmla="*/ 2390111 w 3531775"/>
              <a:gd name="connsiteY559" fmla="*/ 163433 h 2810796"/>
              <a:gd name="connsiteX560" fmla="*/ 2654144 w 3531775"/>
              <a:gd name="connsiteY560" fmla="*/ 197247 h 2810796"/>
              <a:gd name="connsiteX561" fmla="*/ 2686339 w 3531775"/>
              <a:gd name="connsiteY561" fmla="*/ 371745 h 2810796"/>
              <a:gd name="connsiteX562" fmla="*/ 2799210 w 3531775"/>
              <a:gd name="connsiteY562" fmla="*/ 432228 h 2810796"/>
              <a:gd name="connsiteX563" fmla="*/ 3050003 w 3531775"/>
              <a:gd name="connsiteY563" fmla="*/ 383841 h 2810796"/>
              <a:gd name="connsiteX564" fmla="*/ 3109059 w 3531775"/>
              <a:gd name="connsiteY564" fmla="*/ 379936 h 2810796"/>
              <a:gd name="connsiteX565" fmla="*/ 2898080 w 3531775"/>
              <a:gd name="connsiteY565" fmla="*/ 341169 h 2810796"/>
              <a:gd name="connsiteX566" fmla="*/ 2898937 w 3531775"/>
              <a:gd name="connsiteY566" fmla="*/ 341265 h 2810796"/>
              <a:gd name="connsiteX567" fmla="*/ 2856170 w 3531775"/>
              <a:gd name="connsiteY567" fmla="*/ 328120 h 2810796"/>
              <a:gd name="connsiteX568" fmla="*/ 2856170 w 3531775"/>
              <a:gd name="connsiteY568" fmla="*/ 328120 h 2810796"/>
              <a:gd name="connsiteX569" fmla="*/ 2812736 w 3531775"/>
              <a:gd name="connsiteY569" fmla="*/ 20082 h 2810796"/>
              <a:gd name="connsiteX570" fmla="*/ 2812736 w 3531775"/>
              <a:gd name="connsiteY570" fmla="*/ 20082 h 2810796"/>
              <a:gd name="connsiteX571" fmla="*/ 2812736 w 3531775"/>
              <a:gd name="connsiteY571" fmla="*/ 20082 h 2810796"/>
              <a:gd name="connsiteX572" fmla="*/ 2812736 w 3531775"/>
              <a:gd name="connsiteY572" fmla="*/ 20082 h 2810796"/>
              <a:gd name="connsiteX573" fmla="*/ 2811117 w 3531775"/>
              <a:gd name="connsiteY573" fmla="*/ 19320 h 2810796"/>
              <a:gd name="connsiteX574" fmla="*/ 2812641 w 3531775"/>
              <a:gd name="connsiteY574" fmla="*/ 20082 h 2810796"/>
              <a:gd name="connsiteX575" fmla="*/ 2806830 w 3531775"/>
              <a:gd name="connsiteY575" fmla="*/ 17224 h 2810796"/>
              <a:gd name="connsiteX576" fmla="*/ 2811212 w 3531775"/>
              <a:gd name="connsiteY576" fmla="*/ 19320 h 2810796"/>
              <a:gd name="connsiteX577" fmla="*/ 2793686 w 3531775"/>
              <a:gd name="connsiteY577" fmla="*/ 11985 h 2810796"/>
              <a:gd name="connsiteX578" fmla="*/ 2797877 w 3531775"/>
              <a:gd name="connsiteY578" fmla="*/ 13509 h 2810796"/>
              <a:gd name="connsiteX579" fmla="*/ 2793114 w 3531775"/>
              <a:gd name="connsiteY579" fmla="*/ 11795 h 2810796"/>
              <a:gd name="connsiteX580" fmla="*/ 2793686 w 3531775"/>
              <a:gd name="connsiteY580" fmla="*/ 11985 h 2810796"/>
              <a:gd name="connsiteX581" fmla="*/ 2711771 w 3531775"/>
              <a:gd name="connsiteY581" fmla="*/ 8842 h 2810796"/>
              <a:gd name="connsiteX582" fmla="*/ 2711771 w 3531775"/>
              <a:gd name="connsiteY582" fmla="*/ 8842 h 2810796"/>
              <a:gd name="connsiteX583" fmla="*/ 2840453 w 3531775"/>
              <a:gd name="connsiteY583" fmla="*/ 23511 h 2810796"/>
              <a:gd name="connsiteX584" fmla="*/ 2839882 w 3531775"/>
              <a:gd name="connsiteY584" fmla="*/ 23130 h 2810796"/>
              <a:gd name="connsiteX585" fmla="*/ 2871410 w 3531775"/>
              <a:gd name="connsiteY585" fmla="*/ 315357 h 2810796"/>
              <a:gd name="connsiteX586" fmla="*/ 3044098 w 3531775"/>
              <a:gd name="connsiteY586" fmla="*/ 316309 h 2810796"/>
              <a:gd name="connsiteX587" fmla="*/ 3043431 w 3531775"/>
              <a:gd name="connsiteY587" fmla="*/ 316214 h 2810796"/>
              <a:gd name="connsiteX588" fmla="*/ 3045051 w 3531775"/>
              <a:gd name="connsiteY588" fmla="*/ 316404 h 2810796"/>
              <a:gd name="connsiteX589" fmla="*/ 3044098 w 3531775"/>
              <a:gd name="connsiteY589" fmla="*/ 316309 h 2810796"/>
              <a:gd name="connsiteX590" fmla="*/ 3110201 w 3531775"/>
              <a:gd name="connsiteY590" fmla="*/ 380508 h 2810796"/>
              <a:gd name="connsiteX591" fmla="*/ 3106201 w 3531775"/>
              <a:gd name="connsiteY591" fmla="*/ 500427 h 2810796"/>
              <a:gd name="connsiteX592" fmla="*/ 3167066 w 3531775"/>
              <a:gd name="connsiteY592" fmla="*/ 552720 h 2810796"/>
              <a:gd name="connsiteX593" fmla="*/ 3142301 w 3531775"/>
              <a:gd name="connsiteY593" fmla="*/ 586343 h 2810796"/>
              <a:gd name="connsiteX594" fmla="*/ 3133347 w 3531775"/>
              <a:gd name="connsiteY594" fmla="*/ 603583 h 2810796"/>
              <a:gd name="connsiteX595" fmla="*/ 3133538 w 3531775"/>
              <a:gd name="connsiteY595" fmla="*/ 603393 h 2810796"/>
              <a:gd name="connsiteX596" fmla="*/ 3132966 w 3531775"/>
              <a:gd name="connsiteY596" fmla="*/ 604155 h 2810796"/>
              <a:gd name="connsiteX597" fmla="*/ 3132966 w 3531775"/>
              <a:gd name="connsiteY597" fmla="*/ 604059 h 2810796"/>
              <a:gd name="connsiteX598" fmla="*/ 3129251 w 3531775"/>
              <a:gd name="connsiteY598" fmla="*/ 609012 h 2810796"/>
              <a:gd name="connsiteX599" fmla="*/ 3129442 w 3531775"/>
              <a:gd name="connsiteY599" fmla="*/ 608727 h 2810796"/>
              <a:gd name="connsiteX600" fmla="*/ 3128585 w 3531775"/>
              <a:gd name="connsiteY600" fmla="*/ 609774 h 2810796"/>
              <a:gd name="connsiteX601" fmla="*/ 3128775 w 3531775"/>
              <a:gd name="connsiteY601" fmla="*/ 609489 h 2810796"/>
              <a:gd name="connsiteX602" fmla="*/ 3124489 w 3531775"/>
              <a:gd name="connsiteY602" fmla="*/ 614442 h 2810796"/>
              <a:gd name="connsiteX603" fmla="*/ 3124679 w 3531775"/>
              <a:gd name="connsiteY603" fmla="*/ 614251 h 2810796"/>
              <a:gd name="connsiteX604" fmla="*/ 3119726 w 3531775"/>
              <a:gd name="connsiteY604" fmla="*/ 619299 h 2810796"/>
              <a:gd name="connsiteX605" fmla="*/ 3119822 w 3531775"/>
              <a:gd name="connsiteY605" fmla="*/ 619204 h 2810796"/>
              <a:gd name="connsiteX606" fmla="*/ 3114011 w 3531775"/>
              <a:gd name="connsiteY606" fmla="*/ 624348 h 2810796"/>
              <a:gd name="connsiteX607" fmla="*/ 3114297 w 3531775"/>
              <a:gd name="connsiteY607" fmla="*/ 624062 h 2810796"/>
              <a:gd name="connsiteX608" fmla="*/ 3113345 w 3531775"/>
              <a:gd name="connsiteY608" fmla="*/ 624824 h 2810796"/>
              <a:gd name="connsiteX609" fmla="*/ 3113631 w 3531775"/>
              <a:gd name="connsiteY609" fmla="*/ 624633 h 2810796"/>
              <a:gd name="connsiteX610" fmla="*/ 3098962 w 3531775"/>
              <a:gd name="connsiteY610" fmla="*/ 634920 h 2810796"/>
              <a:gd name="connsiteX611" fmla="*/ 3097248 w 3531775"/>
              <a:gd name="connsiteY611" fmla="*/ 555482 h 2810796"/>
              <a:gd name="connsiteX612" fmla="*/ 3083627 w 3531775"/>
              <a:gd name="connsiteY612" fmla="*/ 553577 h 2810796"/>
              <a:gd name="connsiteX613" fmla="*/ 3014666 w 3531775"/>
              <a:gd name="connsiteY613" fmla="*/ 669591 h 2810796"/>
              <a:gd name="connsiteX614" fmla="*/ 3014951 w 3531775"/>
              <a:gd name="connsiteY614" fmla="*/ 584057 h 2810796"/>
              <a:gd name="connsiteX615" fmla="*/ 2701579 w 3531775"/>
              <a:gd name="connsiteY615" fmla="*/ 735790 h 2810796"/>
              <a:gd name="connsiteX616" fmla="*/ 2984662 w 3531775"/>
              <a:gd name="connsiteY616" fmla="*/ 698357 h 2810796"/>
              <a:gd name="connsiteX617" fmla="*/ 2785018 w 3531775"/>
              <a:gd name="connsiteY617" fmla="*/ 777224 h 2810796"/>
              <a:gd name="connsiteX618" fmla="*/ 3014285 w 3531775"/>
              <a:gd name="connsiteY618" fmla="*/ 861711 h 2810796"/>
              <a:gd name="connsiteX619" fmla="*/ 3036573 w 3531775"/>
              <a:gd name="connsiteY619" fmla="*/ 786844 h 2810796"/>
              <a:gd name="connsiteX620" fmla="*/ 3066958 w 3531775"/>
              <a:gd name="connsiteY620" fmla="*/ 836755 h 2810796"/>
              <a:gd name="connsiteX621" fmla="*/ 3066958 w 3531775"/>
              <a:gd name="connsiteY621" fmla="*/ 836374 h 2810796"/>
              <a:gd name="connsiteX622" fmla="*/ 3065720 w 3531775"/>
              <a:gd name="connsiteY622" fmla="*/ 848090 h 2810796"/>
              <a:gd name="connsiteX623" fmla="*/ 3065720 w 3531775"/>
              <a:gd name="connsiteY623" fmla="*/ 847899 h 2810796"/>
              <a:gd name="connsiteX624" fmla="*/ 3061434 w 3531775"/>
              <a:gd name="connsiteY624" fmla="*/ 860663 h 2810796"/>
              <a:gd name="connsiteX625" fmla="*/ 3101629 w 3531775"/>
              <a:gd name="connsiteY625" fmla="*/ 800846 h 2810796"/>
              <a:gd name="connsiteX626" fmla="*/ 3109249 w 3531775"/>
              <a:gd name="connsiteY626" fmla="*/ 807228 h 2810796"/>
              <a:gd name="connsiteX627" fmla="*/ 3108963 w 3531775"/>
              <a:gd name="connsiteY627" fmla="*/ 806942 h 2810796"/>
              <a:gd name="connsiteX628" fmla="*/ 3121917 w 3531775"/>
              <a:gd name="connsiteY628" fmla="*/ 836660 h 2810796"/>
              <a:gd name="connsiteX629" fmla="*/ 2993425 w 3531775"/>
              <a:gd name="connsiteY629" fmla="*/ 932672 h 2810796"/>
              <a:gd name="connsiteX630" fmla="*/ 3025619 w 3531775"/>
              <a:gd name="connsiteY630" fmla="*/ 1058021 h 2810796"/>
              <a:gd name="connsiteX631" fmla="*/ 2951229 w 3531775"/>
              <a:gd name="connsiteY631" fmla="*/ 931815 h 2810796"/>
              <a:gd name="connsiteX632" fmla="*/ 2951229 w 3531775"/>
              <a:gd name="connsiteY632" fmla="*/ 931815 h 2810796"/>
              <a:gd name="connsiteX633" fmla="*/ 2948181 w 3531775"/>
              <a:gd name="connsiteY633" fmla="*/ 907050 h 2810796"/>
              <a:gd name="connsiteX634" fmla="*/ 2895794 w 3531775"/>
              <a:gd name="connsiteY634" fmla="*/ 962104 h 2810796"/>
              <a:gd name="connsiteX635" fmla="*/ 2908367 w 3531775"/>
              <a:gd name="connsiteY635" fmla="*/ 919813 h 2810796"/>
              <a:gd name="connsiteX636" fmla="*/ 2841977 w 3531775"/>
              <a:gd name="connsiteY636" fmla="*/ 955151 h 2810796"/>
              <a:gd name="connsiteX637" fmla="*/ 2884078 w 3531775"/>
              <a:gd name="connsiteY637" fmla="*/ 883332 h 2810796"/>
              <a:gd name="connsiteX638" fmla="*/ 2880268 w 3531775"/>
              <a:gd name="connsiteY638" fmla="*/ 882570 h 2810796"/>
              <a:gd name="connsiteX639" fmla="*/ 2858456 w 3531775"/>
              <a:gd name="connsiteY639" fmla="*/ 918003 h 2810796"/>
              <a:gd name="connsiteX640" fmla="*/ 2830928 w 3531775"/>
              <a:gd name="connsiteY640" fmla="*/ 924195 h 2810796"/>
              <a:gd name="connsiteX641" fmla="*/ 2761586 w 3531775"/>
              <a:gd name="connsiteY641" fmla="*/ 958104 h 2810796"/>
              <a:gd name="connsiteX642" fmla="*/ 2761586 w 3531775"/>
              <a:gd name="connsiteY642" fmla="*/ 958104 h 2810796"/>
              <a:gd name="connsiteX643" fmla="*/ 2793019 w 3531775"/>
              <a:gd name="connsiteY643" fmla="*/ 917908 h 2810796"/>
              <a:gd name="connsiteX644" fmla="*/ 2841120 w 3531775"/>
              <a:gd name="connsiteY644" fmla="*/ 878856 h 2810796"/>
              <a:gd name="connsiteX645" fmla="*/ 2834738 w 3531775"/>
              <a:gd name="connsiteY645" fmla="*/ 880380 h 2810796"/>
              <a:gd name="connsiteX646" fmla="*/ 2770731 w 3531775"/>
              <a:gd name="connsiteY646" fmla="*/ 890476 h 2810796"/>
              <a:gd name="connsiteX647" fmla="*/ 2725582 w 3531775"/>
              <a:gd name="connsiteY647" fmla="*/ 950865 h 2810796"/>
              <a:gd name="connsiteX648" fmla="*/ 2572039 w 3531775"/>
              <a:gd name="connsiteY648" fmla="*/ 993918 h 2810796"/>
              <a:gd name="connsiteX649" fmla="*/ 2702817 w 3531775"/>
              <a:gd name="connsiteY649" fmla="*/ 891905 h 2810796"/>
              <a:gd name="connsiteX650" fmla="*/ 2543274 w 3531775"/>
              <a:gd name="connsiteY650" fmla="*/ 945054 h 2810796"/>
              <a:gd name="connsiteX651" fmla="*/ 2389540 w 3531775"/>
              <a:gd name="connsiteY651" fmla="*/ 954294 h 2810796"/>
              <a:gd name="connsiteX652" fmla="*/ 2171322 w 3531775"/>
              <a:gd name="connsiteY652" fmla="*/ 1136602 h 2810796"/>
              <a:gd name="connsiteX653" fmla="*/ 2172275 w 3531775"/>
              <a:gd name="connsiteY653" fmla="*/ 978297 h 2810796"/>
              <a:gd name="connsiteX654" fmla="*/ 2153987 w 3531775"/>
              <a:gd name="connsiteY654" fmla="*/ 1105265 h 2810796"/>
              <a:gd name="connsiteX655" fmla="*/ 2058832 w 3531775"/>
              <a:gd name="connsiteY655" fmla="*/ 1233567 h 2810796"/>
              <a:gd name="connsiteX656" fmla="*/ 2224376 w 3531775"/>
              <a:gd name="connsiteY656" fmla="*/ 1262046 h 2810796"/>
              <a:gd name="connsiteX657" fmla="*/ 2791304 w 3531775"/>
              <a:gd name="connsiteY657" fmla="*/ 1268142 h 2810796"/>
              <a:gd name="connsiteX658" fmla="*/ 2791304 w 3531775"/>
              <a:gd name="connsiteY658" fmla="*/ 1268142 h 2810796"/>
              <a:gd name="connsiteX659" fmla="*/ 2791304 w 3531775"/>
              <a:gd name="connsiteY659" fmla="*/ 1268142 h 2810796"/>
              <a:gd name="connsiteX660" fmla="*/ 3398714 w 3531775"/>
              <a:gd name="connsiteY660" fmla="*/ 1633903 h 2810796"/>
              <a:gd name="connsiteX661" fmla="*/ 3229835 w 3531775"/>
              <a:gd name="connsiteY661" fmla="*/ 2361708 h 2810796"/>
              <a:gd name="connsiteX662" fmla="*/ 2459358 w 3531775"/>
              <a:gd name="connsiteY662" fmla="*/ 2345039 h 2810796"/>
              <a:gd name="connsiteX663" fmla="*/ 2459358 w 3531775"/>
              <a:gd name="connsiteY663" fmla="*/ 2345039 h 2810796"/>
              <a:gd name="connsiteX664" fmla="*/ 2459358 w 3531775"/>
              <a:gd name="connsiteY664" fmla="*/ 2345039 h 2810796"/>
              <a:gd name="connsiteX665" fmla="*/ 2396112 w 3531775"/>
              <a:gd name="connsiteY665" fmla="*/ 2286460 h 2810796"/>
              <a:gd name="connsiteX666" fmla="*/ 2402970 w 3531775"/>
              <a:gd name="connsiteY666" fmla="*/ 2282650 h 2810796"/>
              <a:gd name="connsiteX667" fmla="*/ 2440403 w 3531775"/>
              <a:gd name="connsiteY667" fmla="*/ 2274649 h 2810796"/>
              <a:gd name="connsiteX668" fmla="*/ 2409923 w 3531775"/>
              <a:gd name="connsiteY668" fmla="*/ 2278174 h 2810796"/>
              <a:gd name="connsiteX669" fmla="*/ 2430783 w 3531775"/>
              <a:gd name="connsiteY669" fmla="*/ 2259409 h 2810796"/>
              <a:gd name="connsiteX670" fmla="*/ 2487362 w 3531775"/>
              <a:gd name="connsiteY670" fmla="*/ 2311130 h 2810796"/>
              <a:gd name="connsiteX671" fmla="*/ 2487362 w 3531775"/>
              <a:gd name="connsiteY671" fmla="*/ 2311130 h 2810796"/>
              <a:gd name="connsiteX672" fmla="*/ 2487362 w 3531775"/>
              <a:gd name="connsiteY672" fmla="*/ 2311130 h 2810796"/>
              <a:gd name="connsiteX673" fmla="*/ 3387379 w 3531775"/>
              <a:gd name="connsiteY673" fmla="*/ 2058813 h 2810796"/>
              <a:gd name="connsiteX674" fmla="*/ 3387379 w 3531775"/>
              <a:gd name="connsiteY674" fmla="*/ 2058813 h 2810796"/>
              <a:gd name="connsiteX675" fmla="*/ 3354994 w 3531775"/>
              <a:gd name="connsiteY675" fmla="*/ 1656667 h 2810796"/>
              <a:gd name="connsiteX676" fmla="*/ 2786447 w 3531775"/>
              <a:gd name="connsiteY676" fmla="*/ 1319673 h 2810796"/>
              <a:gd name="connsiteX677" fmla="*/ 2786447 w 3531775"/>
              <a:gd name="connsiteY677" fmla="*/ 1319673 h 2810796"/>
              <a:gd name="connsiteX678" fmla="*/ 2786447 w 3531775"/>
              <a:gd name="connsiteY678" fmla="*/ 1319673 h 2810796"/>
              <a:gd name="connsiteX679" fmla="*/ 2221995 w 3531775"/>
              <a:gd name="connsiteY679" fmla="*/ 1316149 h 2810796"/>
              <a:gd name="connsiteX680" fmla="*/ 1972345 w 3531775"/>
              <a:gd name="connsiteY680" fmla="*/ 1256998 h 2810796"/>
              <a:gd name="connsiteX681" fmla="*/ 1972440 w 3531775"/>
              <a:gd name="connsiteY681" fmla="*/ 1256808 h 2810796"/>
              <a:gd name="connsiteX682" fmla="*/ 1838709 w 3531775"/>
              <a:gd name="connsiteY682" fmla="*/ 1137745 h 2810796"/>
              <a:gd name="connsiteX683" fmla="*/ 1992443 w 3531775"/>
              <a:gd name="connsiteY683" fmla="*/ 881618 h 2810796"/>
              <a:gd name="connsiteX684" fmla="*/ 1982441 w 3531775"/>
              <a:gd name="connsiteY684" fmla="*/ 867235 h 2810796"/>
              <a:gd name="connsiteX685" fmla="*/ 1823945 w 3531775"/>
              <a:gd name="connsiteY685" fmla="*/ 1145651 h 2810796"/>
              <a:gd name="connsiteX686" fmla="*/ 1965392 w 3531775"/>
              <a:gd name="connsiteY686" fmla="*/ 1271667 h 2810796"/>
              <a:gd name="connsiteX687" fmla="*/ 1965296 w 3531775"/>
              <a:gd name="connsiteY687" fmla="*/ 1271762 h 2810796"/>
              <a:gd name="connsiteX688" fmla="*/ 1969868 w 3531775"/>
              <a:gd name="connsiteY688" fmla="*/ 1274048 h 2810796"/>
              <a:gd name="connsiteX689" fmla="*/ 1969868 w 3531775"/>
              <a:gd name="connsiteY689" fmla="*/ 1274048 h 2810796"/>
              <a:gd name="connsiteX690" fmla="*/ 1969868 w 3531775"/>
              <a:gd name="connsiteY690" fmla="*/ 1274048 h 2810796"/>
              <a:gd name="connsiteX691" fmla="*/ 2221233 w 3531775"/>
              <a:gd name="connsiteY691" fmla="*/ 1332150 h 2810796"/>
              <a:gd name="connsiteX692" fmla="*/ 2784923 w 3531775"/>
              <a:gd name="connsiteY692" fmla="*/ 1334913 h 2810796"/>
              <a:gd name="connsiteX693" fmla="*/ 2784923 w 3531775"/>
              <a:gd name="connsiteY693" fmla="*/ 1334913 h 2810796"/>
              <a:gd name="connsiteX694" fmla="*/ 2784923 w 3531775"/>
              <a:gd name="connsiteY694" fmla="*/ 1334913 h 2810796"/>
              <a:gd name="connsiteX695" fmla="*/ 3341945 w 3531775"/>
              <a:gd name="connsiteY695" fmla="*/ 1663430 h 2810796"/>
              <a:gd name="connsiteX696" fmla="*/ 3373758 w 3531775"/>
              <a:gd name="connsiteY696" fmla="*/ 2054431 h 2810796"/>
              <a:gd name="connsiteX697" fmla="*/ 3373758 w 3531775"/>
              <a:gd name="connsiteY697" fmla="*/ 2054431 h 2810796"/>
              <a:gd name="connsiteX698" fmla="*/ 3373758 w 3531775"/>
              <a:gd name="connsiteY698" fmla="*/ 2054431 h 2810796"/>
              <a:gd name="connsiteX699" fmla="*/ 2873124 w 3531775"/>
              <a:gd name="connsiteY699" fmla="*/ 2437813 h 2810796"/>
              <a:gd name="connsiteX700" fmla="*/ 2438499 w 3531775"/>
              <a:gd name="connsiteY700" fmla="*/ 2248837 h 2810796"/>
              <a:gd name="connsiteX701" fmla="*/ 2449833 w 3531775"/>
              <a:gd name="connsiteY701" fmla="*/ 2223881 h 2810796"/>
              <a:gd name="connsiteX702" fmla="*/ 2451738 w 3531775"/>
              <a:gd name="connsiteY702" fmla="*/ 2215975 h 2810796"/>
              <a:gd name="connsiteX703" fmla="*/ 2452405 w 3531775"/>
              <a:gd name="connsiteY703" fmla="*/ 2181876 h 2810796"/>
              <a:gd name="connsiteX704" fmla="*/ 2450309 w 3531775"/>
              <a:gd name="connsiteY704" fmla="*/ 2171684 h 2810796"/>
              <a:gd name="connsiteX705" fmla="*/ 2457644 w 3531775"/>
              <a:gd name="connsiteY705" fmla="*/ 2177113 h 2810796"/>
              <a:gd name="connsiteX706" fmla="*/ 2464692 w 3531775"/>
              <a:gd name="connsiteY706" fmla="*/ 2175208 h 2810796"/>
              <a:gd name="connsiteX707" fmla="*/ 2447166 w 3531775"/>
              <a:gd name="connsiteY707" fmla="*/ 2161588 h 2810796"/>
              <a:gd name="connsiteX708" fmla="*/ 2420306 w 3531775"/>
              <a:gd name="connsiteY708" fmla="*/ 2119487 h 2810796"/>
              <a:gd name="connsiteX709" fmla="*/ 2428973 w 3531775"/>
              <a:gd name="connsiteY709" fmla="*/ 2124726 h 2810796"/>
              <a:gd name="connsiteX710" fmla="*/ 2408685 w 3531775"/>
              <a:gd name="connsiteY710" fmla="*/ 2109200 h 2810796"/>
              <a:gd name="connsiteX711" fmla="*/ 2381730 w 3531775"/>
              <a:gd name="connsiteY711" fmla="*/ 2094722 h 2810796"/>
              <a:gd name="connsiteX712" fmla="*/ 2353917 w 3531775"/>
              <a:gd name="connsiteY712" fmla="*/ 2089007 h 2810796"/>
              <a:gd name="connsiteX713" fmla="*/ 2319055 w 3531775"/>
              <a:gd name="connsiteY713" fmla="*/ 2091960 h 2810796"/>
              <a:gd name="connsiteX714" fmla="*/ 2292004 w 3531775"/>
              <a:gd name="connsiteY714" fmla="*/ 2101009 h 2810796"/>
              <a:gd name="connsiteX715" fmla="*/ 2024733 w 3531775"/>
              <a:gd name="connsiteY715" fmla="*/ 1997853 h 2810796"/>
              <a:gd name="connsiteX716" fmla="*/ 1905575 w 3531775"/>
              <a:gd name="connsiteY716" fmla="*/ 2094722 h 2810796"/>
              <a:gd name="connsiteX717" fmla="*/ 1525241 w 3531775"/>
              <a:gd name="connsiteY717" fmla="*/ 2568495 h 2810796"/>
              <a:gd name="connsiteX718" fmla="*/ 1160053 w 3531775"/>
              <a:gd name="connsiteY718" fmla="*/ 2469055 h 2810796"/>
              <a:gd name="connsiteX719" fmla="*/ 1099093 w 3531775"/>
              <a:gd name="connsiteY719" fmla="*/ 2119011 h 2810796"/>
              <a:gd name="connsiteX720" fmla="*/ 1212345 w 3531775"/>
              <a:gd name="connsiteY720" fmla="*/ 1708388 h 2810796"/>
              <a:gd name="connsiteX721" fmla="*/ 1101379 w 3531775"/>
              <a:gd name="connsiteY721" fmla="*/ 1493885 h 2810796"/>
              <a:gd name="connsiteX722" fmla="*/ 981935 w 3531775"/>
              <a:gd name="connsiteY722" fmla="*/ 1507982 h 2810796"/>
              <a:gd name="connsiteX723" fmla="*/ 627034 w 3531775"/>
              <a:gd name="connsiteY723" fmla="*/ 1749536 h 2810796"/>
              <a:gd name="connsiteX724" fmla="*/ 627986 w 3531775"/>
              <a:gd name="connsiteY724" fmla="*/ 1749060 h 2810796"/>
              <a:gd name="connsiteX725" fmla="*/ 626748 w 3531775"/>
              <a:gd name="connsiteY725" fmla="*/ 1749822 h 2810796"/>
              <a:gd name="connsiteX726" fmla="*/ 626748 w 3531775"/>
              <a:gd name="connsiteY726" fmla="*/ 1749822 h 2810796"/>
              <a:gd name="connsiteX727" fmla="*/ 626843 w 3531775"/>
              <a:gd name="connsiteY727" fmla="*/ 1750012 h 2810796"/>
              <a:gd name="connsiteX728" fmla="*/ 612461 w 3531775"/>
              <a:gd name="connsiteY728" fmla="*/ 1759156 h 2810796"/>
              <a:gd name="connsiteX729" fmla="*/ 612461 w 3531775"/>
              <a:gd name="connsiteY729" fmla="*/ 1759156 h 2810796"/>
              <a:gd name="connsiteX730" fmla="*/ 612461 w 3531775"/>
              <a:gd name="connsiteY730" fmla="*/ 1759156 h 2810796"/>
              <a:gd name="connsiteX731" fmla="*/ 30388 w 3531775"/>
              <a:gd name="connsiteY731" fmla="*/ 1621901 h 2810796"/>
              <a:gd name="connsiteX732" fmla="*/ 104683 w 3531775"/>
              <a:gd name="connsiteY732" fmla="*/ 1348343 h 2810796"/>
              <a:gd name="connsiteX733" fmla="*/ 103635 w 3531775"/>
              <a:gd name="connsiteY733" fmla="*/ 1346629 h 2810796"/>
              <a:gd name="connsiteX734" fmla="*/ 49819 w 3531775"/>
              <a:gd name="connsiteY734" fmla="*/ 1685337 h 2810796"/>
              <a:gd name="connsiteX735" fmla="*/ 630844 w 3531775"/>
              <a:gd name="connsiteY735" fmla="*/ 1756394 h 2810796"/>
              <a:gd name="connsiteX736" fmla="*/ 630653 w 3531775"/>
              <a:gd name="connsiteY736" fmla="*/ 1756204 h 2810796"/>
              <a:gd name="connsiteX737" fmla="*/ 630653 w 3531775"/>
              <a:gd name="connsiteY737" fmla="*/ 1756204 h 2810796"/>
              <a:gd name="connsiteX738" fmla="*/ 630653 w 3531775"/>
              <a:gd name="connsiteY738" fmla="*/ 1756204 h 2810796"/>
              <a:gd name="connsiteX739" fmla="*/ 631606 w 3531775"/>
              <a:gd name="connsiteY739" fmla="*/ 1755632 h 2810796"/>
              <a:gd name="connsiteX740" fmla="*/ 630558 w 3531775"/>
              <a:gd name="connsiteY740" fmla="*/ 1756204 h 2810796"/>
              <a:gd name="connsiteX741" fmla="*/ 980126 w 3531775"/>
              <a:gd name="connsiteY741" fmla="*/ 1517888 h 2810796"/>
              <a:gd name="connsiteX742" fmla="*/ 1099093 w 3531775"/>
              <a:gd name="connsiteY742" fmla="*/ 1502458 h 2810796"/>
              <a:gd name="connsiteX743" fmla="*/ 1195772 w 3531775"/>
              <a:gd name="connsiteY743" fmla="*/ 1625616 h 2810796"/>
              <a:gd name="connsiteX744" fmla="*/ 1195772 w 3531775"/>
              <a:gd name="connsiteY744" fmla="*/ 1625616 h 2810796"/>
              <a:gd name="connsiteX745" fmla="*/ 1195772 w 3531775"/>
              <a:gd name="connsiteY745" fmla="*/ 1625616 h 2810796"/>
              <a:gd name="connsiteX746" fmla="*/ 1099474 w 3531775"/>
              <a:gd name="connsiteY746" fmla="*/ 2072719 h 2810796"/>
              <a:gd name="connsiteX747" fmla="*/ 1175960 w 3531775"/>
              <a:gd name="connsiteY747" fmla="*/ 2504773 h 2810796"/>
              <a:gd name="connsiteX748" fmla="*/ 1175960 w 3531775"/>
              <a:gd name="connsiteY748" fmla="*/ 2504773 h 2810796"/>
              <a:gd name="connsiteX749" fmla="*/ 1175960 w 3531775"/>
              <a:gd name="connsiteY749" fmla="*/ 2504773 h 2810796"/>
              <a:gd name="connsiteX750" fmla="*/ 1623730 w 3531775"/>
              <a:gd name="connsiteY750" fmla="*/ 2526395 h 2810796"/>
              <a:gd name="connsiteX751" fmla="*/ 1718599 w 3531775"/>
              <a:gd name="connsiteY751" fmla="*/ 2429145 h 2810796"/>
              <a:gd name="connsiteX752" fmla="*/ 1901574 w 3531775"/>
              <a:gd name="connsiteY752" fmla="*/ 2120344 h 2810796"/>
              <a:gd name="connsiteX753" fmla="*/ 1956629 w 3531775"/>
              <a:gd name="connsiteY753" fmla="*/ 2054241 h 2810796"/>
              <a:gd name="connsiteX754" fmla="*/ 2280002 w 3531775"/>
              <a:gd name="connsiteY754" fmla="*/ 2107200 h 2810796"/>
              <a:gd name="connsiteX755" fmla="*/ 2244474 w 3531775"/>
              <a:gd name="connsiteY755" fmla="*/ 2132155 h 2810796"/>
              <a:gd name="connsiteX756" fmla="*/ 2057594 w 3531775"/>
              <a:gd name="connsiteY756" fmla="*/ 2043382 h 2810796"/>
              <a:gd name="connsiteX757" fmla="*/ 2057784 w 3531775"/>
              <a:gd name="connsiteY757" fmla="*/ 2043382 h 2810796"/>
              <a:gd name="connsiteX758" fmla="*/ 1832518 w 3531775"/>
              <a:gd name="connsiteY758" fmla="*/ 2319512 h 2810796"/>
              <a:gd name="connsiteX759" fmla="*/ 1703835 w 3531775"/>
              <a:gd name="connsiteY759" fmla="*/ 2504678 h 2810796"/>
              <a:gd name="connsiteX760" fmla="*/ 1064422 w 3531775"/>
              <a:gd name="connsiteY760" fmla="*/ 2376186 h 2810796"/>
              <a:gd name="connsiteX761" fmla="*/ 1158719 w 3531775"/>
              <a:gd name="connsiteY761" fmla="*/ 1781254 h 2810796"/>
              <a:gd name="connsiteX762" fmla="*/ 1172245 w 3531775"/>
              <a:gd name="connsiteY762" fmla="*/ 1674765 h 2810796"/>
              <a:gd name="connsiteX763" fmla="*/ 1091378 w 3531775"/>
              <a:gd name="connsiteY763" fmla="*/ 1530747 h 2810796"/>
              <a:gd name="connsiteX764" fmla="*/ 1091378 w 3531775"/>
              <a:gd name="connsiteY764" fmla="*/ 1530747 h 2810796"/>
              <a:gd name="connsiteX765" fmla="*/ 901163 w 3531775"/>
              <a:gd name="connsiteY765" fmla="*/ 1594755 h 2810796"/>
              <a:gd name="connsiteX766" fmla="*/ 656085 w 3531775"/>
              <a:gd name="connsiteY766" fmla="*/ 1770777 h 2810796"/>
              <a:gd name="connsiteX767" fmla="*/ 656085 w 3531775"/>
              <a:gd name="connsiteY767" fmla="*/ 1770777 h 2810796"/>
              <a:gd name="connsiteX768" fmla="*/ 629796 w 3531775"/>
              <a:gd name="connsiteY768" fmla="*/ 1786493 h 2810796"/>
              <a:gd name="connsiteX769" fmla="*/ 629796 w 3531775"/>
              <a:gd name="connsiteY769" fmla="*/ 1786493 h 2810796"/>
              <a:gd name="connsiteX770" fmla="*/ 629796 w 3531775"/>
              <a:gd name="connsiteY770" fmla="*/ 1786493 h 2810796"/>
              <a:gd name="connsiteX771" fmla="*/ 75060 w 3531775"/>
              <a:gd name="connsiteY771" fmla="*/ 1753251 h 2810796"/>
              <a:gd name="connsiteX772" fmla="*/ 8480 w 3531775"/>
              <a:gd name="connsiteY772" fmla="*/ 1494361 h 2810796"/>
              <a:gd name="connsiteX773" fmla="*/ 2455262 w 3531775"/>
              <a:gd name="connsiteY773" fmla="*/ 124952 h 2810796"/>
              <a:gd name="connsiteX774" fmla="*/ 2454882 w 3531775"/>
              <a:gd name="connsiteY774" fmla="*/ 125047 h 2810796"/>
              <a:gd name="connsiteX775" fmla="*/ 2455453 w 3531775"/>
              <a:gd name="connsiteY775" fmla="*/ 124857 h 2810796"/>
              <a:gd name="connsiteX776" fmla="*/ 2455262 w 3531775"/>
              <a:gd name="connsiteY776" fmla="*/ 124952 h 2810796"/>
              <a:gd name="connsiteX777" fmla="*/ 2471360 w 3531775"/>
              <a:gd name="connsiteY777" fmla="*/ 2307987 h 2810796"/>
              <a:gd name="connsiteX778" fmla="*/ 2426021 w 3531775"/>
              <a:gd name="connsiteY778" fmla="*/ 2303224 h 2810796"/>
              <a:gd name="connsiteX779" fmla="*/ 2426116 w 3531775"/>
              <a:gd name="connsiteY779" fmla="*/ 2306177 h 2810796"/>
              <a:gd name="connsiteX780" fmla="*/ 2475836 w 3531775"/>
              <a:gd name="connsiteY780" fmla="*/ 2306653 h 2810796"/>
              <a:gd name="connsiteX781" fmla="*/ 2471360 w 3531775"/>
              <a:gd name="connsiteY781" fmla="*/ 2307987 h 2810796"/>
              <a:gd name="connsiteX782" fmla="*/ 2519080 w 3531775"/>
              <a:gd name="connsiteY782" fmla="*/ 2346849 h 2810796"/>
              <a:gd name="connsiteX783" fmla="*/ 2471455 w 3531775"/>
              <a:gd name="connsiteY783" fmla="*/ 2343801 h 2810796"/>
              <a:gd name="connsiteX784" fmla="*/ 2471741 w 3531775"/>
              <a:gd name="connsiteY784" fmla="*/ 2346849 h 2810796"/>
              <a:gd name="connsiteX785" fmla="*/ 2523461 w 3531775"/>
              <a:gd name="connsiteY785" fmla="*/ 2345230 h 2810796"/>
              <a:gd name="connsiteX786" fmla="*/ 2519080 w 3531775"/>
              <a:gd name="connsiteY786" fmla="*/ 2346849 h 2810796"/>
              <a:gd name="connsiteX787" fmla="*/ 2570420 w 3531775"/>
              <a:gd name="connsiteY787" fmla="*/ 2381710 h 2810796"/>
              <a:gd name="connsiteX788" fmla="*/ 2521271 w 3531775"/>
              <a:gd name="connsiteY788" fmla="*/ 2382663 h 2810796"/>
              <a:gd name="connsiteX789" fmla="*/ 2531939 w 3531775"/>
              <a:gd name="connsiteY789" fmla="*/ 2391426 h 2810796"/>
              <a:gd name="connsiteX790" fmla="*/ 2574706 w 3531775"/>
              <a:gd name="connsiteY790" fmla="*/ 2379615 h 2810796"/>
              <a:gd name="connsiteX791" fmla="*/ 2570420 w 3531775"/>
              <a:gd name="connsiteY791" fmla="*/ 2381710 h 2810796"/>
              <a:gd name="connsiteX792" fmla="*/ 2628808 w 3531775"/>
              <a:gd name="connsiteY792" fmla="*/ 2414191 h 2810796"/>
              <a:gd name="connsiteX793" fmla="*/ 2574801 w 3531775"/>
              <a:gd name="connsiteY793" fmla="*/ 2416381 h 2810796"/>
              <a:gd name="connsiteX794" fmla="*/ 2575659 w 3531775"/>
              <a:gd name="connsiteY794" fmla="*/ 2419334 h 2810796"/>
              <a:gd name="connsiteX795" fmla="*/ 2633475 w 3531775"/>
              <a:gd name="connsiteY795" fmla="*/ 2412095 h 2810796"/>
              <a:gd name="connsiteX796" fmla="*/ 2628808 w 3531775"/>
              <a:gd name="connsiteY796" fmla="*/ 2414191 h 2810796"/>
              <a:gd name="connsiteX797" fmla="*/ 2687577 w 3531775"/>
              <a:gd name="connsiteY797" fmla="*/ 2435050 h 2810796"/>
              <a:gd name="connsiteX798" fmla="*/ 2637571 w 3531775"/>
              <a:gd name="connsiteY798" fmla="*/ 2446194 h 2810796"/>
              <a:gd name="connsiteX799" fmla="*/ 2639000 w 3531775"/>
              <a:gd name="connsiteY799" fmla="*/ 2449147 h 2810796"/>
              <a:gd name="connsiteX800" fmla="*/ 2691387 w 3531775"/>
              <a:gd name="connsiteY800" fmla="*/ 2432193 h 2810796"/>
              <a:gd name="connsiteX801" fmla="*/ 2687577 w 3531775"/>
              <a:gd name="connsiteY801" fmla="*/ 2435050 h 2810796"/>
              <a:gd name="connsiteX802" fmla="*/ 2753395 w 3531775"/>
              <a:gd name="connsiteY802" fmla="*/ 2447814 h 2810796"/>
              <a:gd name="connsiteX803" fmla="*/ 2702627 w 3531775"/>
              <a:gd name="connsiteY803" fmla="*/ 2468959 h 2810796"/>
              <a:gd name="connsiteX804" fmla="*/ 2704532 w 3531775"/>
              <a:gd name="connsiteY804" fmla="*/ 2471722 h 2810796"/>
              <a:gd name="connsiteX805" fmla="*/ 2753395 w 3531775"/>
              <a:gd name="connsiteY805" fmla="*/ 2447814 h 2810796"/>
              <a:gd name="connsiteX806" fmla="*/ 2818451 w 3531775"/>
              <a:gd name="connsiteY806" fmla="*/ 2461530 h 2810796"/>
              <a:gd name="connsiteX807" fmla="*/ 2766920 w 3531775"/>
              <a:gd name="connsiteY807" fmla="*/ 2482866 h 2810796"/>
              <a:gd name="connsiteX808" fmla="*/ 2768921 w 3531775"/>
              <a:gd name="connsiteY808" fmla="*/ 2485438 h 2810796"/>
              <a:gd name="connsiteX809" fmla="*/ 2822166 w 3531775"/>
              <a:gd name="connsiteY809" fmla="*/ 2457815 h 2810796"/>
              <a:gd name="connsiteX810" fmla="*/ 2818451 w 3531775"/>
              <a:gd name="connsiteY810" fmla="*/ 2461530 h 2810796"/>
              <a:gd name="connsiteX811" fmla="*/ 2885031 w 3531775"/>
              <a:gd name="connsiteY811" fmla="*/ 2460006 h 2810796"/>
              <a:gd name="connsiteX812" fmla="*/ 2884173 w 3531775"/>
              <a:gd name="connsiteY812" fmla="*/ 2455719 h 2810796"/>
              <a:gd name="connsiteX813" fmla="*/ 2838453 w 3531775"/>
              <a:gd name="connsiteY813" fmla="*/ 2488676 h 2810796"/>
              <a:gd name="connsiteX814" fmla="*/ 2840739 w 3531775"/>
              <a:gd name="connsiteY814" fmla="*/ 2490867 h 2810796"/>
              <a:gd name="connsiteX815" fmla="*/ 2885031 w 3531775"/>
              <a:gd name="connsiteY815" fmla="*/ 2460006 h 2810796"/>
              <a:gd name="connsiteX816" fmla="*/ 2949801 w 3531775"/>
              <a:gd name="connsiteY816" fmla="*/ 2454291 h 2810796"/>
              <a:gd name="connsiteX817" fmla="*/ 2947610 w 3531775"/>
              <a:gd name="connsiteY817" fmla="*/ 2448004 h 2810796"/>
              <a:gd name="connsiteX818" fmla="*/ 2907986 w 3531775"/>
              <a:gd name="connsiteY818" fmla="*/ 2486485 h 2810796"/>
              <a:gd name="connsiteX819" fmla="*/ 2922559 w 3531775"/>
              <a:gd name="connsiteY819" fmla="*/ 2486009 h 2810796"/>
              <a:gd name="connsiteX820" fmla="*/ 2949801 w 3531775"/>
              <a:gd name="connsiteY820" fmla="*/ 2454291 h 2810796"/>
              <a:gd name="connsiteX821" fmla="*/ 3003331 w 3531775"/>
              <a:gd name="connsiteY821" fmla="*/ 2444861 h 2810796"/>
              <a:gd name="connsiteX822" fmla="*/ 3000283 w 3531775"/>
              <a:gd name="connsiteY822" fmla="*/ 2435431 h 2810796"/>
              <a:gd name="connsiteX823" fmla="*/ 2963421 w 3531775"/>
              <a:gd name="connsiteY823" fmla="*/ 2477722 h 2810796"/>
              <a:gd name="connsiteX824" fmla="*/ 2966279 w 3531775"/>
              <a:gd name="connsiteY824" fmla="*/ 2479437 h 2810796"/>
              <a:gd name="connsiteX825" fmla="*/ 3003331 w 3531775"/>
              <a:gd name="connsiteY825" fmla="*/ 2444861 h 2810796"/>
              <a:gd name="connsiteX826" fmla="*/ 3050289 w 3531775"/>
              <a:gd name="connsiteY826" fmla="*/ 2429145 h 2810796"/>
              <a:gd name="connsiteX827" fmla="*/ 3046479 w 3531775"/>
              <a:gd name="connsiteY827" fmla="*/ 2420001 h 2810796"/>
              <a:gd name="connsiteX828" fmla="*/ 3013713 w 3531775"/>
              <a:gd name="connsiteY828" fmla="*/ 2465340 h 2810796"/>
              <a:gd name="connsiteX829" fmla="*/ 3016761 w 3531775"/>
              <a:gd name="connsiteY829" fmla="*/ 2466768 h 2810796"/>
              <a:gd name="connsiteX830" fmla="*/ 3050289 w 3531775"/>
              <a:gd name="connsiteY830" fmla="*/ 2429145 h 2810796"/>
              <a:gd name="connsiteX831" fmla="*/ 3109820 w 3531775"/>
              <a:gd name="connsiteY831" fmla="*/ 2405047 h 2810796"/>
              <a:gd name="connsiteX832" fmla="*/ 3104010 w 3531775"/>
              <a:gd name="connsiteY832" fmla="*/ 2394283 h 2810796"/>
              <a:gd name="connsiteX833" fmla="*/ 3078293 w 3531775"/>
              <a:gd name="connsiteY833" fmla="*/ 2442766 h 2810796"/>
              <a:gd name="connsiteX834" fmla="*/ 3091818 w 3531775"/>
              <a:gd name="connsiteY834" fmla="*/ 2438193 h 2810796"/>
              <a:gd name="connsiteX835" fmla="*/ 3109820 w 3531775"/>
              <a:gd name="connsiteY835" fmla="*/ 2405047 h 2810796"/>
              <a:gd name="connsiteX836" fmla="*/ 3168399 w 3531775"/>
              <a:gd name="connsiteY836" fmla="*/ 2375138 h 2810796"/>
              <a:gd name="connsiteX837" fmla="*/ 3163256 w 3531775"/>
              <a:gd name="connsiteY837" fmla="*/ 2361422 h 2810796"/>
              <a:gd name="connsiteX838" fmla="*/ 3136205 w 3531775"/>
              <a:gd name="connsiteY838" fmla="*/ 2414762 h 2810796"/>
              <a:gd name="connsiteX839" fmla="*/ 3139348 w 3531775"/>
              <a:gd name="connsiteY839" fmla="*/ 2415715 h 2810796"/>
              <a:gd name="connsiteX840" fmla="*/ 3168399 w 3531775"/>
              <a:gd name="connsiteY840" fmla="*/ 2375138 h 2810796"/>
              <a:gd name="connsiteX841" fmla="*/ 3217072 w 3531775"/>
              <a:gd name="connsiteY841" fmla="*/ 2331514 h 2810796"/>
              <a:gd name="connsiteX842" fmla="*/ 3210404 w 3531775"/>
              <a:gd name="connsiteY842" fmla="*/ 2323893 h 2810796"/>
              <a:gd name="connsiteX843" fmla="*/ 3194688 w 3531775"/>
              <a:gd name="connsiteY843" fmla="*/ 2377424 h 2810796"/>
              <a:gd name="connsiteX844" fmla="*/ 3198022 w 3531775"/>
              <a:gd name="connsiteY844" fmla="*/ 2377805 h 2810796"/>
              <a:gd name="connsiteX845" fmla="*/ 3217072 w 3531775"/>
              <a:gd name="connsiteY845" fmla="*/ 2331514 h 2810796"/>
              <a:gd name="connsiteX846" fmla="*/ 3269078 w 3531775"/>
              <a:gd name="connsiteY846" fmla="*/ 2300176 h 2810796"/>
              <a:gd name="connsiteX847" fmla="*/ 3256506 w 3531775"/>
              <a:gd name="connsiteY847" fmla="*/ 2281603 h 2810796"/>
              <a:gd name="connsiteX848" fmla="*/ 3247933 w 3531775"/>
              <a:gd name="connsiteY848" fmla="*/ 2335800 h 2810796"/>
              <a:gd name="connsiteX849" fmla="*/ 3251267 w 3531775"/>
              <a:gd name="connsiteY849" fmla="*/ 2335800 h 2810796"/>
              <a:gd name="connsiteX850" fmla="*/ 3269078 w 3531775"/>
              <a:gd name="connsiteY850" fmla="*/ 2300176 h 2810796"/>
              <a:gd name="connsiteX851" fmla="*/ 3311941 w 3531775"/>
              <a:gd name="connsiteY851" fmla="*/ 2243407 h 2810796"/>
              <a:gd name="connsiteX852" fmla="*/ 3302607 w 3531775"/>
              <a:gd name="connsiteY852" fmla="*/ 2231787 h 2810796"/>
              <a:gd name="connsiteX853" fmla="*/ 3293843 w 3531775"/>
              <a:gd name="connsiteY853" fmla="*/ 2291318 h 2810796"/>
              <a:gd name="connsiteX854" fmla="*/ 3304797 w 3531775"/>
              <a:gd name="connsiteY854" fmla="*/ 2281888 h 2810796"/>
              <a:gd name="connsiteX855" fmla="*/ 3311941 w 3531775"/>
              <a:gd name="connsiteY855" fmla="*/ 2243407 h 2810796"/>
              <a:gd name="connsiteX856" fmla="*/ 3351756 w 3531775"/>
              <a:gd name="connsiteY856" fmla="*/ 2197306 h 2810796"/>
              <a:gd name="connsiteX857" fmla="*/ 3335849 w 3531775"/>
              <a:gd name="connsiteY857" fmla="*/ 2180733 h 2810796"/>
              <a:gd name="connsiteX858" fmla="*/ 3337944 w 3531775"/>
              <a:gd name="connsiteY858" fmla="*/ 2237216 h 2810796"/>
              <a:gd name="connsiteX859" fmla="*/ 3341278 w 3531775"/>
              <a:gd name="connsiteY859" fmla="*/ 2236549 h 2810796"/>
              <a:gd name="connsiteX860" fmla="*/ 3351756 w 3531775"/>
              <a:gd name="connsiteY860" fmla="*/ 2197306 h 2810796"/>
              <a:gd name="connsiteX861" fmla="*/ 3378140 w 3531775"/>
              <a:gd name="connsiteY861" fmla="*/ 2130155 h 2810796"/>
              <a:gd name="connsiteX862" fmla="*/ 3366615 w 3531775"/>
              <a:gd name="connsiteY862" fmla="*/ 2124916 h 2810796"/>
              <a:gd name="connsiteX863" fmla="*/ 3375949 w 3531775"/>
              <a:gd name="connsiteY863" fmla="*/ 2180161 h 2810796"/>
              <a:gd name="connsiteX864" fmla="*/ 3379187 w 3531775"/>
              <a:gd name="connsiteY864" fmla="*/ 2179114 h 2810796"/>
              <a:gd name="connsiteX865" fmla="*/ 3378140 w 3531775"/>
              <a:gd name="connsiteY865" fmla="*/ 2130155 h 2810796"/>
              <a:gd name="connsiteX866" fmla="*/ 3387665 w 3531775"/>
              <a:gd name="connsiteY866" fmla="*/ 2074338 h 2810796"/>
              <a:gd name="connsiteX867" fmla="*/ 3401285 w 3531775"/>
              <a:gd name="connsiteY867" fmla="*/ 2130155 h 2810796"/>
              <a:gd name="connsiteX868" fmla="*/ 3404429 w 3531775"/>
              <a:gd name="connsiteY868" fmla="*/ 2128822 h 2810796"/>
              <a:gd name="connsiteX869" fmla="*/ 3387665 w 3531775"/>
              <a:gd name="connsiteY869" fmla="*/ 2074338 h 2810796"/>
              <a:gd name="connsiteX870" fmla="*/ 3453101 w 3531775"/>
              <a:gd name="connsiteY870" fmla="*/ 1925844 h 2810796"/>
              <a:gd name="connsiteX871" fmla="*/ 3455673 w 3531775"/>
              <a:gd name="connsiteY871" fmla="*/ 1923558 h 2810796"/>
              <a:gd name="connsiteX872" fmla="*/ 3420621 w 3531775"/>
              <a:gd name="connsiteY872" fmla="*/ 1871551 h 2810796"/>
              <a:gd name="connsiteX873" fmla="*/ 3453101 w 3531775"/>
              <a:gd name="connsiteY873" fmla="*/ 1925844 h 2810796"/>
              <a:gd name="connsiteX874" fmla="*/ 3443767 w 3531775"/>
              <a:gd name="connsiteY874" fmla="*/ 1981184 h 2810796"/>
              <a:gd name="connsiteX875" fmla="*/ 3445005 w 3531775"/>
              <a:gd name="connsiteY875" fmla="*/ 1993471 h 2810796"/>
              <a:gd name="connsiteX876" fmla="*/ 3448720 w 3531775"/>
              <a:gd name="connsiteY876" fmla="*/ 1978898 h 2810796"/>
              <a:gd name="connsiteX877" fmla="*/ 3417192 w 3531775"/>
              <a:gd name="connsiteY877" fmla="*/ 1943179 h 2810796"/>
              <a:gd name="connsiteX878" fmla="*/ 3443767 w 3531775"/>
              <a:gd name="connsiteY878" fmla="*/ 1981184 h 2810796"/>
              <a:gd name="connsiteX879" fmla="*/ 3411573 w 3531775"/>
              <a:gd name="connsiteY879" fmla="*/ 2008425 h 2810796"/>
              <a:gd name="connsiteX880" fmla="*/ 3406905 w 3531775"/>
              <a:gd name="connsiteY880" fmla="*/ 2008045 h 2810796"/>
              <a:gd name="connsiteX881" fmla="*/ 3427479 w 3531775"/>
              <a:gd name="connsiteY881" fmla="*/ 2062337 h 2810796"/>
              <a:gd name="connsiteX882" fmla="*/ 3430432 w 3531775"/>
              <a:gd name="connsiteY882" fmla="*/ 2060813 h 2810796"/>
              <a:gd name="connsiteX883" fmla="*/ 3411573 w 3531775"/>
              <a:gd name="connsiteY883" fmla="*/ 2008425 h 2810796"/>
              <a:gd name="connsiteX884" fmla="*/ 3416240 w 3531775"/>
              <a:gd name="connsiteY884" fmla="*/ 1810401 h 2810796"/>
              <a:gd name="connsiteX885" fmla="*/ 3451673 w 3531775"/>
              <a:gd name="connsiteY885" fmla="*/ 1851644 h 2810796"/>
              <a:gd name="connsiteX886" fmla="*/ 3453768 w 3531775"/>
              <a:gd name="connsiteY886" fmla="*/ 1848882 h 2810796"/>
              <a:gd name="connsiteX887" fmla="*/ 3411477 w 3531775"/>
              <a:gd name="connsiteY887" fmla="*/ 1808400 h 2810796"/>
              <a:gd name="connsiteX888" fmla="*/ 3416240 w 3531775"/>
              <a:gd name="connsiteY888" fmla="*/ 1810401 h 2810796"/>
              <a:gd name="connsiteX889" fmla="*/ 3401095 w 3531775"/>
              <a:gd name="connsiteY889" fmla="*/ 1745345 h 2810796"/>
              <a:gd name="connsiteX890" fmla="*/ 3441576 w 3531775"/>
              <a:gd name="connsiteY890" fmla="*/ 1779921 h 2810796"/>
              <a:gd name="connsiteX891" fmla="*/ 3443291 w 3531775"/>
              <a:gd name="connsiteY891" fmla="*/ 1776778 h 2810796"/>
              <a:gd name="connsiteX892" fmla="*/ 3396142 w 3531775"/>
              <a:gd name="connsiteY892" fmla="*/ 1744012 h 2810796"/>
              <a:gd name="connsiteX893" fmla="*/ 3401095 w 3531775"/>
              <a:gd name="connsiteY893" fmla="*/ 1745345 h 2810796"/>
              <a:gd name="connsiteX894" fmla="*/ 3378235 w 3531775"/>
              <a:gd name="connsiteY894" fmla="*/ 1678956 h 2810796"/>
              <a:gd name="connsiteX895" fmla="*/ 3423479 w 3531775"/>
              <a:gd name="connsiteY895" fmla="*/ 1714484 h 2810796"/>
              <a:gd name="connsiteX896" fmla="*/ 3425003 w 3531775"/>
              <a:gd name="connsiteY896" fmla="*/ 1711436 h 2810796"/>
              <a:gd name="connsiteX897" fmla="*/ 3372901 w 3531775"/>
              <a:gd name="connsiteY897" fmla="*/ 1677527 h 2810796"/>
              <a:gd name="connsiteX898" fmla="*/ 3378235 w 3531775"/>
              <a:gd name="connsiteY898" fmla="*/ 1678956 h 2810796"/>
              <a:gd name="connsiteX899" fmla="*/ 3346802 w 3531775"/>
              <a:gd name="connsiteY899" fmla="*/ 1622282 h 2810796"/>
              <a:gd name="connsiteX900" fmla="*/ 3395190 w 3531775"/>
              <a:gd name="connsiteY900" fmla="*/ 1647523 h 2810796"/>
              <a:gd name="connsiteX901" fmla="*/ 3396237 w 3531775"/>
              <a:gd name="connsiteY901" fmla="*/ 1644190 h 2810796"/>
              <a:gd name="connsiteX902" fmla="*/ 3341564 w 3531775"/>
              <a:gd name="connsiteY902" fmla="*/ 1621901 h 2810796"/>
              <a:gd name="connsiteX903" fmla="*/ 3346802 w 3531775"/>
              <a:gd name="connsiteY903" fmla="*/ 1622282 h 2810796"/>
              <a:gd name="connsiteX904" fmla="*/ 3308798 w 3531775"/>
              <a:gd name="connsiteY904" fmla="*/ 1567513 h 2810796"/>
              <a:gd name="connsiteX905" fmla="*/ 3358709 w 3531775"/>
              <a:gd name="connsiteY905" fmla="*/ 1583229 h 2810796"/>
              <a:gd name="connsiteX906" fmla="*/ 3359090 w 3531775"/>
              <a:gd name="connsiteY906" fmla="*/ 1579610 h 2810796"/>
              <a:gd name="connsiteX907" fmla="*/ 3303750 w 3531775"/>
              <a:gd name="connsiteY907" fmla="*/ 1568275 h 2810796"/>
              <a:gd name="connsiteX908" fmla="*/ 3308798 w 3531775"/>
              <a:gd name="connsiteY908" fmla="*/ 1567513 h 2810796"/>
              <a:gd name="connsiteX909" fmla="*/ 3273746 w 3531775"/>
              <a:gd name="connsiteY909" fmla="*/ 1526746 h 2810796"/>
              <a:gd name="connsiteX910" fmla="*/ 3324990 w 3531775"/>
              <a:gd name="connsiteY910" fmla="*/ 1538748 h 2810796"/>
              <a:gd name="connsiteX911" fmla="*/ 3325276 w 3531775"/>
              <a:gd name="connsiteY911" fmla="*/ 1535319 h 2810796"/>
              <a:gd name="connsiteX912" fmla="*/ 3268602 w 3531775"/>
              <a:gd name="connsiteY912" fmla="*/ 1527794 h 2810796"/>
              <a:gd name="connsiteX913" fmla="*/ 3273746 w 3531775"/>
              <a:gd name="connsiteY913" fmla="*/ 1526746 h 2810796"/>
              <a:gd name="connsiteX914" fmla="*/ 3238789 w 3531775"/>
              <a:gd name="connsiteY914" fmla="*/ 1492266 h 2810796"/>
              <a:gd name="connsiteX915" fmla="*/ 3291081 w 3531775"/>
              <a:gd name="connsiteY915" fmla="*/ 1500267 h 2810796"/>
              <a:gd name="connsiteX916" fmla="*/ 3291081 w 3531775"/>
              <a:gd name="connsiteY916" fmla="*/ 1496838 h 2810796"/>
              <a:gd name="connsiteX917" fmla="*/ 3233741 w 3531775"/>
              <a:gd name="connsiteY917" fmla="*/ 1493695 h 2810796"/>
              <a:gd name="connsiteX918" fmla="*/ 3238789 w 3531775"/>
              <a:gd name="connsiteY918" fmla="*/ 1492266 h 2810796"/>
              <a:gd name="connsiteX919" fmla="*/ 3189354 w 3531775"/>
              <a:gd name="connsiteY919" fmla="*/ 1451499 h 2810796"/>
              <a:gd name="connsiteX920" fmla="*/ 3241456 w 3531775"/>
              <a:gd name="connsiteY920" fmla="*/ 1452832 h 2810796"/>
              <a:gd name="connsiteX921" fmla="*/ 3231264 w 3531775"/>
              <a:gd name="connsiteY921" fmla="*/ 1442641 h 2810796"/>
              <a:gd name="connsiteX922" fmla="*/ 3184592 w 3531775"/>
              <a:gd name="connsiteY922" fmla="*/ 1453690 h 2810796"/>
              <a:gd name="connsiteX923" fmla="*/ 3189354 w 3531775"/>
              <a:gd name="connsiteY923" fmla="*/ 1451499 h 2810796"/>
              <a:gd name="connsiteX924" fmla="*/ 3133824 w 3531775"/>
              <a:gd name="connsiteY924" fmla="*/ 1412827 h 2810796"/>
              <a:gd name="connsiteX925" fmla="*/ 3190116 w 3531775"/>
              <a:gd name="connsiteY925" fmla="*/ 1413304 h 2810796"/>
              <a:gd name="connsiteX926" fmla="*/ 3189640 w 3531775"/>
              <a:gd name="connsiteY926" fmla="*/ 1409970 h 2810796"/>
              <a:gd name="connsiteX927" fmla="*/ 3128775 w 3531775"/>
              <a:gd name="connsiteY927" fmla="*/ 1414923 h 2810796"/>
              <a:gd name="connsiteX928" fmla="*/ 3133824 w 3531775"/>
              <a:gd name="connsiteY928" fmla="*/ 1412827 h 2810796"/>
              <a:gd name="connsiteX929" fmla="*/ 3078959 w 3531775"/>
              <a:gd name="connsiteY929" fmla="*/ 1386253 h 2810796"/>
              <a:gd name="connsiteX930" fmla="*/ 3130490 w 3531775"/>
              <a:gd name="connsiteY930" fmla="*/ 1377299 h 2810796"/>
              <a:gd name="connsiteX931" fmla="*/ 3129537 w 3531775"/>
              <a:gd name="connsiteY931" fmla="*/ 1373965 h 2810796"/>
              <a:gd name="connsiteX932" fmla="*/ 3074673 w 3531775"/>
              <a:gd name="connsiteY932" fmla="*/ 1389205 h 2810796"/>
              <a:gd name="connsiteX933" fmla="*/ 3078959 w 3531775"/>
              <a:gd name="connsiteY933" fmla="*/ 1386253 h 2810796"/>
              <a:gd name="connsiteX934" fmla="*/ 3022191 w 3531775"/>
              <a:gd name="connsiteY934" fmla="*/ 1362440 h 2810796"/>
              <a:gd name="connsiteX935" fmla="*/ 3070863 w 3531775"/>
              <a:gd name="connsiteY935" fmla="*/ 1347676 h 2810796"/>
              <a:gd name="connsiteX936" fmla="*/ 3058767 w 3531775"/>
              <a:gd name="connsiteY936" fmla="*/ 1341104 h 2810796"/>
              <a:gd name="connsiteX937" fmla="*/ 3018381 w 3531775"/>
              <a:gd name="connsiteY937" fmla="*/ 1365869 h 2810796"/>
              <a:gd name="connsiteX938" fmla="*/ 3022191 w 3531775"/>
              <a:gd name="connsiteY938" fmla="*/ 1362440 h 2810796"/>
              <a:gd name="connsiteX939" fmla="*/ 2961993 w 3531775"/>
              <a:gd name="connsiteY939" fmla="*/ 1341009 h 2810796"/>
              <a:gd name="connsiteX940" fmla="*/ 3013618 w 3531775"/>
              <a:gd name="connsiteY940" fmla="*/ 1325483 h 2810796"/>
              <a:gd name="connsiteX941" fmla="*/ 2993996 w 3531775"/>
              <a:gd name="connsiteY941" fmla="*/ 1318054 h 2810796"/>
              <a:gd name="connsiteX942" fmla="*/ 2957801 w 3531775"/>
              <a:gd name="connsiteY942" fmla="*/ 1344342 h 2810796"/>
              <a:gd name="connsiteX943" fmla="*/ 2961993 w 3531775"/>
              <a:gd name="connsiteY943" fmla="*/ 1341009 h 2810796"/>
              <a:gd name="connsiteX944" fmla="*/ 2906176 w 3531775"/>
              <a:gd name="connsiteY944" fmla="*/ 1329198 h 2810796"/>
              <a:gd name="connsiteX945" fmla="*/ 2951325 w 3531775"/>
              <a:gd name="connsiteY945" fmla="*/ 1307290 h 2810796"/>
              <a:gd name="connsiteX946" fmla="*/ 2949801 w 3531775"/>
              <a:gd name="connsiteY946" fmla="*/ 1304337 h 2810796"/>
              <a:gd name="connsiteX947" fmla="*/ 2902842 w 3531775"/>
              <a:gd name="connsiteY947" fmla="*/ 1333103 h 2810796"/>
              <a:gd name="connsiteX948" fmla="*/ 2906176 w 3531775"/>
              <a:gd name="connsiteY948" fmla="*/ 1329198 h 2810796"/>
              <a:gd name="connsiteX949" fmla="*/ 2849788 w 3531775"/>
              <a:gd name="connsiteY949" fmla="*/ 1318625 h 2810796"/>
              <a:gd name="connsiteX950" fmla="*/ 2891508 w 3531775"/>
              <a:gd name="connsiteY950" fmla="*/ 1293288 h 2810796"/>
              <a:gd name="connsiteX951" fmla="*/ 2879411 w 3531775"/>
              <a:gd name="connsiteY951" fmla="*/ 1289574 h 2810796"/>
              <a:gd name="connsiteX952" fmla="*/ 2846835 w 3531775"/>
              <a:gd name="connsiteY952" fmla="*/ 1322816 h 2810796"/>
              <a:gd name="connsiteX953" fmla="*/ 2849788 w 3531775"/>
              <a:gd name="connsiteY953" fmla="*/ 1318625 h 2810796"/>
              <a:gd name="connsiteX954" fmla="*/ 2802639 w 3531775"/>
              <a:gd name="connsiteY954" fmla="*/ 1312243 h 2810796"/>
              <a:gd name="connsiteX955" fmla="*/ 2843692 w 3531775"/>
              <a:gd name="connsiteY955" fmla="*/ 1285478 h 2810796"/>
              <a:gd name="connsiteX956" fmla="*/ 2841882 w 3531775"/>
              <a:gd name="connsiteY956" fmla="*/ 1282716 h 2810796"/>
              <a:gd name="connsiteX957" fmla="*/ 2799686 w 3531775"/>
              <a:gd name="connsiteY957" fmla="*/ 1316529 h 2810796"/>
              <a:gd name="connsiteX958" fmla="*/ 2802639 w 3531775"/>
              <a:gd name="connsiteY958" fmla="*/ 1312243 h 2810796"/>
              <a:gd name="connsiteX959" fmla="*/ 2741679 w 3531775"/>
              <a:gd name="connsiteY959" fmla="*/ 1306052 h 2810796"/>
              <a:gd name="connsiteX960" fmla="*/ 2741870 w 3531775"/>
              <a:gd name="connsiteY960" fmla="*/ 1311100 h 2810796"/>
              <a:gd name="connsiteX961" fmla="*/ 2783494 w 3531775"/>
              <a:gd name="connsiteY961" fmla="*/ 1277953 h 2810796"/>
              <a:gd name="connsiteX962" fmla="*/ 2781684 w 3531775"/>
              <a:gd name="connsiteY962" fmla="*/ 1275286 h 2810796"/>
              <a:gd name="connsiteX963" fmla="*/ 2741679 w 3531775"/>
              <a:gd name="connsiteY963" fmla="*/ 1306052 h 2810796"/>
              <a:gd name="connsiteX964" fmla="*/ 2687673 w 3531775"/>
              <a:gd name="connsiteY964" fmla="*/ 1302909 h 2810796"/>
              <a:gd name="connsiteX965" fmla="*/ 2688149 w 3531775"/>
              <a:gd name="connsiteY965" fmla="*/ 1307957 h 2810796"/>
              <a:gd name="connsiteX966" fmla="*/ 2726630 w 3531775"/>
              <a:gd name="connsiteY966" fmla="*/ 1272715 h 2810796"/>
              <a:gd name="connsiteX967" fmla="*/ 2724725 w 3531775"/>
              <a:gd name="connsiteY967" fmla="*/ 1270143 h 2810796"/>
              <a:gd name="connsiteX968" fmla="*/ 2687673 w 3531775"/>
              <a:gd name="connsiteY968" fmla="*/ 1302909 h 2810796"/>
              <a:gd name="connsiteX969" fmla="*/ 2634047 w 3531775"/>
              <a:gd name="connsiteY969" fmla="*/ 1299861 h 2810796"/>
              <a:gd name="connsiteX970" fmla="*/ 2673861 w 3531775"/>
              <a:gd name="connsiteY970" fmla="*/ 1269857 h 2810796"/>
              <a:gd name="connsiteX971" fmla="*/ 2655764 w 3531775"/>
              <a:gd name="connsiteY971" fmla="*/ 1268333 h 2810796"/>
              <a:gd name="connsiteX972" fmla="*/ 2631189 w 3531775"/>
              <a:gd name="connsiteY972" fmla="*/ 1304242 h 2810796"/>
              <a:gd name="connsiteX973" fmla="*/ 2634047 w 3531775"/>
              <a:gd name="connsiteY973" fmla="*/ 1299861 h 2810796"/>
              <a:gd name="connsiteX974" fmla="*/ 2580516 w 3531775"/>
              <a:gd name="connsiteY974" fmla="*/ 1301194 h 2810796"/>
              <a:gd name="connsiteX975" fmla="*/ 2581088 w 3531775"/>
              <a:gd name="connsiteY975" fmla="*/ 1306242 h 2810796"/>
              <a:gd name="connsiteX976" fmla="*/ 2617664 w 3531775"/>
              <a:gd name="connsiteY976" fmla="*/ 1269190 h 2810796"/>
              <a:gd name="connsiteX977" fmla="*/ 2615759 w 3531775"/>
              <a:gd name="connsiteY977" fmla="*/ 1266618 h 2810796"/>
              <a:gd name="connsiteX978" fmla="*/ 2580516 w 3531775"/>
              <a:gd name="connsiteY978" fmla="*/ 1301194 h 2810796"/>
              <a:gd name="connsiteX979" fmla="*/ 2528795 w 3531775"/>
              <a:gd name="connsiteY979" fmla="*/ 1299099 h 2810796"/>
              <a:gd name="connsiteX980" fmla="*/ 2529748 w 3531775"/>
              <a:gd name="connsiteY980" fmla="*/ 1306719 h 2810796"/>
              <a:gd name="connsiteX981" fmla="*/ 2563848 w 3531775"/>
              <a:gd name="connsiteY981" fmla="*/ 1268524 h 2810796"/>
              <a:gd name="connsiteX982" fmla="*/ 2561847 w 3531775"/>
              <a:gd name="connsiteY982" fmla="*/ 1266047 h 2810796"/>
              <a:gd name="connsiteX983" fmla="*/ 2528795 w 3531775"/>
              <a:gd name="connsiteY983" fmla="*/ 1299099 h 2810796"/>
              <a:gd name="connsiteX984" fmla="*/ 2475265 w 3531775"/>
              <a:gd name="connsiteY984" fmla="*/ 1306052 h 2810796"/>
              <a:gd name="connsiteX985" fmla="*/ 2514032 w 3531775"/>
              <a:gd name="connsiteY985" fmla="*/ 1269095 h 2810796"/>
              <a:gd name="connsiteX986" fmla="*/ 2496887 w 3531775"/>
              <a:gd name="connsiteY986" fmla="*/ 1268524 h 2810796"/>
              <a:gd name="connsiteX987" fmla="*/ 2475265 w 3531775"/>
              <a:gd name="connsiteY987" fmla="*/ 1306052 h 2810796"/>
              <a:gd name="connsiteX988" fmla="*/ 2426878 w 3531775"/>
              <a:gd name="connsiteY988" fmla="*/ 1304528 h 2810796"/>
              <a:gd name="connsiteX989" fmla="*/ 2427545 w 3531775"/>
              <a:gd name="connsiteY989" fmla="*/ 1309671 h 2810796"/>
              <a:gd name="connsiteX990" fmla="*/ 2460977 w 3531775"/>
              <a:gd name="connsiteY990" fmla="*/ 1271000 h 2810796"/>
              <a:gd name="connsiteX991" fmla="*/ 2459073 w 3531775"/>
              <a:gd name="connsiteY991" fmla="*/ 1268524 h 2810796"/>
              <a:gd name="connsiteX992" fmla="*/ 2426878 w 3531775"/>
              <a:gd name="connsiteY992" fmla="*/ 1304528 h 2810796"/>
              <a:gd name="connsiteX993" fmla="*/ 2377634 w 3531775"/>
              <a:gd name="connsiteY993" fmla="*/ 1303290 h 2810796"/>
              <a:gd name="connsiteX994" fmla="*/ 2378586 w 3531775"/>
              <a:gd name="connsiteY994" fmla="*/ 1311005 h 2810796"/>
              <a:gd name="connsiteX995" fmla="*/ 2410209 w 3531775"/>
              <a:gd name="connsiteY995" fmla="*/ 1271953 h 2810796"/>
              <a:gd name="connsiteX996" fmla="*/ 2408304 w 3531775"/>
              <a:gd name="connsiteY996" fmla="*/ 1269476 h 2810796"/>
              <a:gd name="connsiteX997" fmla="*/ 2377634 w 3531775"/>
              <a:gd name="connsiteY997" fmla="*/ 1303290 h 2810796"/>
              <a:gd name="connsiteX998" fmla="*/ 2337248 w 3531775"/>
              <a:gd name="connsiteY998" fmla="*/ 1307004 h 2810796"/>
              <a:gd name="connsiteX999" fmla="*/ 2337819 w 3531775"/>
              <a:gd name="connsiteY999" fmla="*/ 1312148 h 2810796"/>
              <a:gd name="connsiteX1000" fmla="*/ 2370204 w 3531775"/>
              <a:gd name="connsiteY1000" fmla="*/ 1273476 h 2810796"/>
              <a:gd name="connsiteX1001" fmla="*/ 2368299 w 3531775"/>
              <a:gd name="connsiteY1001" fmla="*/ 1270905 h 2810796"/>
              <a:gd name="connsiteX1002" fmla="*/ 2337248 w 3531775"/>
              <a:gd name="connsiteY1002" fmla="*/ 1307004 h 2810796"/>
              <a:gd name="connsiteX1003" fmla="*/ 2300958 w 3531775"/>
              <a:gd name="connsiteY1003" fmla="*/ 1307576 h 2810796"/>
              <a:gd name="connsiteX1004" fmla="*/ 2301529 w 3531775"/>
              <a:gd name="connsiteY1004" fmla="*/ 1312720 h 2810796"/>
              <a:gd name="connsiteX1005" fmla="*/ 2333628 w 3531775"/>
              <a:gd name="connsiteY1005" fmla="*/ 1274238 h 2810796"/>
              <a:gd name="connsiteX1006" fmla="*/ 2331818 w 3531775"/>
              <a:gd name="connsiteY1006" fmla="*/ 1271667 h 2810796"/>
              <a:gd name="connsiteX1007" fmla="*/ 2300958 w 3531775"/>
              <a:gd name="connsiteY1007" fmla="*/ 1307576 h 2810796"/>
              <a:gd name="connsiteX1008" fmla="*/ 2255428 w 3531775"/>
              <a:gd name="connsiteY1008" fmla="*/ 1307481 h 2810796"/>
              <a:gd name="connsiteX1009" fmla="*/ 2255904 w 3531775"/>
              <a:gd name="connsiteY1009" fmla="*/ 1312624 h 2810796"/>
              <a:gd name="connsiteX1010" fmla="*/ 2286098 w 3531775"/>
              <a:gd name="connsiteY1010" fmla="*/ 1274238 h 2810796"/>
              <a:gd name="connsiteX1011" fmla="*/ 2284384 w 3531775"/>
              <a:gd name="connsiteY1011" fmla="*/ 1271667 h 2810796"/>
              <a:gd name="connsiteX1012" fmla="*/ 2255428 w 3531775"/>
              <a:gd name="connsiteY1012" fmla="*/ 1307481 h 2810796"/>
              <a:gd name="connsiteX1013" fmla="*/ 2213327 w 3531775"/>
              <a:gd name="connsiteY1013" fmla="*/ 1303957 h 2810796"/>
              <a:gd name="connsiteX1014" fmla="*/ 2244951 w 3531775"/>
              <a:gd name="connsiteY1014" fmla="*/ 1273572 h 2810796"/>
              <a:gd name="connsiteX1015" fmla="*/ 2231901 w 3531775"/>
              <a:gd name="connsiteY1015" fmla="*/ 1272048 h 2810796"/>
              <a:gd name="connsiteX1016" fmla="*/ 2210756 w 3531775"/>
              <a:gd name="connsiteY1016" fmla="*/ 1308529 h 2810796"/>
              <a:gd name="connsiteX1017" fmla="*/ 2213327 w 3531775"/>
              <a:gd name="connsiteY1017" fmla="*/ 1303957 h 2810796"/>
              <a:gd name="connsiteX1018" fmla="*/ 2171894 w 3531775"/>
              <a:gd name="connsiteY1018" fmla="*/ 1302433 h 2810796"/>
              <a:gd name="connsiteX1019" fmla="*/ 2201993 w 3531775"/>
              <a:gd name="connsiteY1019" fmla="*/ 1271476 h 2810796"/>
              <a:gd name="connsiteX1020" fmla="*/ 2200659 w 3531775"/>
              <a:gd name="connsiteY1020" fmla="*/ 1268714 h 2810796"/>
              <a:gd name="connsiteX1021" fmla="*/ 2169513 w 3531775"/>
              <a:gd name="connsiteY1021" fmla="*/ 1306909 h 2810796"/>
              <a:gd name="connsiteX1022" fmla="*/ 2171894 w 3531775"/>
              <a:gd name="connsiteY1022" fmla="*/ 1302433 h 2810796"/>
              <a:gd name="connsiteX1023" fmla="*/ 2476694 w 3531775"/>
              <a:gd name="connsiteY1023" fmla="*/ 1467691 h 2810796"/>
              <a:gd name="connsiteX1024" fmla="*/ 2477360 w 3531775"/>
              <a:gd name="connsiteY1024" fmla="*/ 1430353 h 2810796"/>
              <a:gd name="connsiteX1025" fmla="*/ 2481551 w 3531775"/>
              <a:gd name="connsiteY1025" fmla="*/ 1435020 h 2810796"/>
              <a:gd name="connsiteX1026" fmla="*/ 2484028 w 3531775"/>
              <a:gd name="connsiteY1026" fmla="*/ 1443117 h 2810796"/>
              <a:gd name="connsiteX1027" fmla="*/ 2482980 w 3531775"/>
              <a:gd name="connsiteY1027" fmla="*/ 1446070 h 2810796"/>
              <a:gd name="connsiteX1028" fmla="*/ 2494029 w 3531775"/>
              <a:gd name="connsiteY1028" fmla="*/ 1447212 h 2810796"/>
              <a:gd name="connsiteX1029" fmla="*/ 2488505 w 3531775"/>
              <a:gd name="connsiteY1029" fmla="*/ 1450641 h 2810796"/>
              <a:gd name="connsiteX1030" fmla="*/ 2484218 w 3531775"/>
              <a:gd name="connsiteY1030" fmla="*/ 1455499 h 2810796"/>
              <a:gd name="connsiteX1031" fmla="*/ 2489267 w 3531775"/>
              <a:gd name="connsiteY1031" fmla="*/ 1459595 h 2810796"/>
              <a:gd name="connsiteX1032" fmla="*/ 2480694 w 3531775"/>
              <a:gd name="connsiteY1032" fmla="*/ 1460643 h 2810796"/>
              <a:gd name="connsiteX1033" fmla="*/ 2476694 w 3531775"/>
              <a:gd name="connsiteY1033" fmla="*/ 1467691 h 2810796"/>
              <a:gd name="connsiteX1034" fmla="*/ 2405351 w 3531775"/>
              <a:gd name="connsiteY1034" fmla="*/ 1445403 h 2810796"/>
              <a:gd name="connsiteX1035" fmla="*/ 2406780 w 3531775"/>
              <a:gd name="connsiteY1035" fmla="*/ 1452928 h 2810796"/>
              <a:gd name="connsiteX1036" fmla="*/ 2407542 w 3531775"/>
              <a:gd name="connsiteY1036" fmla="*/ 1454737 h 2810796"/>
              <a:gd name="connsiteX1037" fmla="*/ 2417067 w 3531775"/>
              <a:gd name="connsiteY1037" fmla="*/ 1454737 h 2810796"/>
              <a:gd name="connsiteX1038" fmla="*/ 2412781 w 3531775"/>
              <a:gd name="connsiteY1038" fmla="*/ 1458166 h 2810796"/>
              <a:gd name="connsiteX1039" fmla="*/ 2409543 w 3531775"/>
              <a:gd name="connsiteY1039" fmla="*/ 1462643 h 2810796"/>
              <a:gd name="connsiteX1040" fmla="*/ 2414210 w 3531775"/>
              <a:gd name="connsiteY1040" fmla="*/ 1465691 h 2810796"/>
              <a:gd name="connsiteX1041" fmla="*/ 2407066 w 3531775"/>
              <a:gd name="connsiteY1041" fmla="*/ 1467405 h 2810796"/>
              <a:gd name="connsiteX1042" fmla="*/ 2404399 w 3531775"/>
              <a:gd name="connsiteY1042" fmla="*/ 1473787 h 2810796"/>
              <a:gd name="connsiteX1043" fmla="*/ 2414876 w 3531775"/>
              <a:gd name="connsiteY1043" fmla="*/ 1474359 h 2810796"/>
              <a:gd name="connsiteX1044" fmla="*/ 2410971 w 3531775"/>
              <a:gd name="connsiteY1044" fmla="*/ 1438450 h 2810796"/>
              <a:gd name="connsiteX1045" fmla="*/ 2405351 w 3531775"/>
              <a:gd name="connsiteY1045" fmla="*/ 1445403 h 2810796"/>
              <a:gd name="connsiteX1046" fmla="*/ 2290289 w 3531775"/>
              <a:gd name="connsiteY1046" fmla="*/ 1472549 h 2810796"/>
              <a:gd name="connsiteX1047" fmla="*/ 2319150 w 3531775"/>
              <a:gd name="connsiteY1047" fmla="*/ 1459404 h 2810796"/>
              <a:gd name="connsiteX1048" fmla="*/ 2291718 w 3531775"/>
              <a:gd name="connsiteY1048" fmla="*/ 1434735 h 2810796"/>
              <a:gd name="connsiteX1049" fmla="*/ 2295814 w 3531775"/>
              <a:gd name="connsiteY1049" fmla="*/ 1439497 h 2810796"/>
              <a:gd name="connsiteX1050" fmla="*/ 2298100 w 3531775"/>
              <a:gd name="connsiteY1050" fmla="*/ 1447784 h 2810796"/>
              <a:gd name="connsiteX1051" fmla="*/ 2296957 w 3531775"/>
              <a:gd name="connsiteY1051" fmla="*/ 1450737 h 2810796"/>
              <a:gd name="connsiteX1052" fmla="*/ 2307911 w 3531775"/>
              <a:gd name="connsiteY1052" fmla="*/ 1452166 h 2810796"/>
              <a:gd name="connsiteX1053" fmla="*/ 2303243 w 3531775"/>
              <a:gd name="connsiteY1053" fmla="*/ 1455499 h 2810796"/>
              <a:gd name="connsiteX1054" fmla="*/ 2297909 w 3531775"/>
              <a:gd name="connsiteY1054" fmla="*/ 1460357 h 2810796"/>
              <a:gd name="connsiteX1055" fmla="*/ 2302863 w 3531775"/>
              <a:gd name="connsiteY1055" fmla="*/ 1464643 h 2810796"/>
              <a:gd name="connsiteX1056" fmla="*/ 2294290 w 3531775"/>
              <a:gd name="connsiteY1056" fmla="*/ 1465596 h 2810796"/>
              <a:gd name="connsiteX1057" fmla="*/ 2290289 w 3531775"/>
              <a:gd name="connsiteY1057" fmla="*/ 1472549 h 2810796"/>
              <a:gd name="connsiteX1058" fmla="*/ 2251237 w 3531775"/>
              <a:gd name="connsiteY1058" fmla="*/ 1450641 h 2810796"/>
              <a:gd name="connsiteX1059" fmla="*/ 2252189 w 3531775"/>
              <a:gd name="connsiteY1059" fmla="*/ 1457500 h 2810796"/>
              <a:gd name="connsiteX1060" fmla="*/ 2252761 w 3531775"/>
              <a:gd name="connsiteY1060" fmla="*/ 1459119 h 2810796"/>
              <a:gd name="connsiteX1061" fmla="*/ 2261143 w 3531775"/>
              <a:gd name="connsiteY1061" fmla="*/ 1459500 h 2810796"/>
              <a:gd name="connsiteX1062" fmla="*/ 2257238 w 3531775"/>
              <a:gd name="connsiteY1062" fmla="*/ 1462357 h 2810796"/>
              <a:gd name="connsiteX1063" fmla="*/ 2254190 w 3531775"/>
              <a:gd name="connsiteY1063" fmla="*/ 1466262 h 2810796"/>
              <a:gd name="connsiteX1064" fmla="*/ 2258285 w 3531775"/>
              <a:gd name="connsiteY1064" fmla="*/ 1469215 h 2810796"/>
              <a:gd name="connsiteX1065" fmla="*/ 2251809 w 3531775"/>
              <a:gd name="connsiteY1065" fmla="*/ 1470454 h 2810796"/>
              <a:gd name="connsiteX1066" fmla="*/ 2249142 w 3531775"/>
              <a:gd name="connsiteY1066" fmla="*/ 1476073 h 2810796"/>
              <a:gd name="connsiteX1067" fmla="*/ 2258476 w 3531775"/>
              <a:gd name="connsiteY1067" fmla="*/ 1476930 h 2810796"/>
              <a:gd name="connsiteX1068" fmla="*/ 2256380 w 3531775"/>
              <a:gd name="connsiteY1068" fmla="*/ 1444641 h 2810796"/>
              <a:gd name="connsiteX1069" fmla="*/ 2251237 w 3531775"/>
              <a:gd name="connsiteY1069" fmla="*/ 1450641 h 2810796"/>
              <a:gd name="connsiteX1070" fmla="*/ 2193134 w 3531775"/>
              <a:gd name="connsiteY1070" fmla="*/ 1474359 h 2810796"/>
              <a:gd name="connsiteX1071" fmla="*/ 2193515 w 3531775"/>
              <a:gd name="connsiteY1071" fmla="*/ 1441783 h 2810796"/>
              <a:gd name="connsiteX1072" fmla="*/ 2197040 w 3531775"/>
              <a:gd name="connsiteY1072" fmla="*/ 1445879 h 2810796"/>
              <a:gd name="connsiteX1073" fmla="*/ 2197706 w 3531775"/>
              <a:gd name="connsiteY1073" fmla="*/ 1453690 h 2810796"/>
              <a:gd name="connsiteX1074" fmla="*/ 2198278 w 3531775"/>
              <a:gd name="connsiteY1074" fmla="*/ 1455595 h 2810796"/>
              <a:gd name="connsiteX1075" fmla="*/ 2207708 w 3531775"/>
              <a:gd name="connsiteY1075" fmla="*/ 1456547 h 2810796"/>
              <a:gd name="connsiteX1076" fmla="*/ 2203040 w 3531775"/>
              <a:gd name="connsiteY1076" fmla="*/ 1459595 h 2810796"/>
              <a:gd name="connsiteX1077" fmla="*/ 2199421 w 3531775"/>
              <a:gd name="connsiteY1077" fmla="*/ 1463786 h 2810796"/>
              <a:gd name="connsiteX1078" fmla="*/ 2203802 w 3531775"/>
              <a:gd name="connsiteY1078" fmla="*/ 1467310 h 2810796"/>
              <a:gd name="connsiteX1079" fmla="*/ 2196468 w 3531775"/>
              <a:gd name="connsiteY1079" fmla="*/ 1468263 h 2810796"/>
              <a:gd name="connsiteX1080" fmla="*/ 2193134 w 3531775"/>
              <a:gd name="connsiteY1080" fmla="*/ 1474359 h 2810796"/>
              <a:gd name="connsiteX1081" fmla="*/ 2145129 w 3531775"/>
              <a:gd name="connsiteY1081" fmla="*/ 1449689 h 2810796"/>
              <a:gd name="connsiteX1082" fmla="*/ 2158273 w 3531775"/>
              <a:gd name="connsiteY1082" fmla="*/ 1419780 h 2810796"/>
              <a:gd name="connsiteX1083" fmla="*/ 2159988 w 3531775"/>
              <a:gd name="connsiteY1083" fmla="*/ 1424924 h 2810796"/>
              <a:gd name="connsiteX1084" fmla="*/ 2157606 w 3531775"/>
              <a:gd name="connsiteY1084" fmla="*/ 1432354 h 2810796"/>
              <a:gd name="connsiteX1085" fmla="*/ 2157416 w 3531775"/>
              <a:gd name="connsiteY1085" fmla="*/ 1434258 h 2810796"/>
              <a:gd name="connsiteX1086" fmla="*/ 2165607 w 3531775"/>
              <a:gd name="connsiteY1086" fmla="*/ 1438640 h 2810796"/>
              <a:gd name="connsiteX1087" fmla="*/ 2160178 w 3531775"/>
              <a:gd name="connsiteY1087" fmla="*/ 1439688 h 2810796"/>
              <a:gd name="connsiteX1088" fmla="*/ 2155225 w 3531775"/>
              <a:gd name="connsiteY1088" fmla="*/ 1442164 h 2810796"/>
              <a:gd name="connsiteX1089" fmla="*/ 2157797 w 3531775"/>
              <a:gd name="connsiteY1089" fmla="*/ 1447117 h 2810796"/>
              <a:gd name="connsiteX1090" fmla="*/ 2150748 w 3531775"/>
              <a:gd name="connsiteY1090" fmla="*/ 1445212 h 2810796"/>
              <a:gd name="connsiteX1091" fmla="*/ 2145129 w 3531775"/>
              <a:gd name="connsiteY1091" fmla="*/ 1449689 h 2810796"/>
              <a:gd name="connsiteX1092" fmla="*/ 2094265 w 3531775"/>
              <a:gd name="connsiteY1092" fmla="*/ 1461881 h 2810796"/>
              <a:gd name="connsiteX1093" fmla="*/ 2125126 w 3531775"/>
              <a:gd name="connsiteY1093" fmla="*/ 1453499 h 2810796"/>
              <a:gd name="connsiteX1094" fmla="*/ 2102456 w 3531775"/>
              <a:gd name="connsiteY1094" fmla="*/ 1424353 h 2810796"/>
              <a:gd name="connsiteX1095" fmla="*/ 2105505 w 3531775"/>
              <a:gd name="connsiteY1095" fmla="*/ 1429782 h 2810796"/>
              <a:gd name="connsiteX1096" fmla="*/ 2106267 w 3531775"/>
              <a:gd name="connsiteY1096" fmla="*/ 1438450 h 2810796"/>
              <a:gd name="connsiteX1097" fmla="*/ 2104647 w 3531775"/>
              <a:gd name="connsiteY1097" fmla="*/ 1441212 h 2810796"/>
              <a:gd name="connsiteX1098" fmla="*/ 2115220 w 3531775"/>
              <a:gd name="connsiteY1098" fmla="*/ 1444450 h 2810796"/>
              <a:gd name="connsiteX1099" fmla="*/ 2110076 w 3531775"/>
              <a:gd name="connsiteY1099" fmla="*/ 1446927 h 2810796"/>
              <a:gd name="connsiteX1100" fmla="*/ 2103980 w 3531775"/>
              <a:gd name="connsiteY1100" fmla="*/ 1450832 h 2810796"/>
              <a:gd name="connsiteX1101" fmla="*/ 2108172 w 3531775"/>
              <a:gd name="connsiteY1101" fmla="*/ 1455975 h 2810796"/>
              <a:gd name="connsiteX1102" fmla="*/ 2099504 w 3531775"/>
              <a:gd name="connsiteY1102" fmla="*/ 1455404 h 2810796"/>
              <a:gd name="connsiteX1103" fmla="*/ 2094265 w 3531775"/>
              <a:gd name="connsiteY1103" fmla="*/ 1461881 h 2810796"/>
              <a:gd name="connsiteX1104" fmla="*/ 2021113 w 3531775"/>
              <a:gd name="connsiteY1104" fmla="*/ 1449689 h 2810796"/>
              <a:gd name="connsiteX1105" fmla="*/ 2027876 w 3531775"/>
              <a:gd name="connsiteY1105" fmla="*/ 1417399 h 2810796"/>
              <a:gd name="connsiteX1106" fmla="*/ 2030543 w 3531775"/>
              <a:gd name="connsiteY1106" fmla="*/ 1422162 h 2810796"/>
              <a:gd name="connsiteX1107" fmla="*/ 2029685 w 3531775"/>
              <a:gd name="connsiteY1107" fmla="*/ 1429972 h 2810796"/>
              <a:gd name="connsiteX1108" fmla="*/ 2029876 w 3531775"/>
              <a:gd name="connsiteY1108" fmla="*/ 1431972 h 2810796"/>
              <a:gd name="connsiteX1109" fmla="*/ 2038925 w 3531775"/>
              <a:gd name="connsiteY1109" fmla="*/ 1434640 h 2810796"/>
              <a:gd name="connsiteX1110" fmla="*/ 2033781 w 3531775"/>
              <a:gd name="connsiteY1110" fmla="*/ 1436830 h 2810796"/>
              <a:gd name="connsiteX1111" fmla="*/ 2029400 w 3531775"/>
              <a:gd name="connsiteY1111" fmla="*/ 1440354 h 2810796"/>
              <a:gd name="connsiteX1112" fmla="*/ 2033114 w 3531775"/>
              <a:gd name="connsiteY1112" fmla="*/ 1444641 h 2810796"/>
              <a:gd name="connsiteX1113" fmla="*/ 2025590 w 3531775"/>
              <a:gd name="connsiteY1113" fmla="*/ 1444260 h 2810796"/>
              <a:gd name="connsiteX1114" fmla="*/ 2021113 w 3531775"/>
              <a:gd name="connsiteY1114" fmla="*/ 1449689 h 2810796"/>
              <a:gd name="connsiteX1115" fmla="*/ 1923958 w 3531775"/>
              <a:gd name="connsiteY1115" fmla="*/ 1410255 h 2810796"/>
              <a:gd name="connsiteX1116" fmla="*/ 1956057 w 3531775"/>
              <a:gd name="connsiteY1116" fmla="*/ 1409875 h 2810796"/>
              <a:gd name="connsiteX1117" fmla="*/ 1941865 w 3531775"/>
              <a:gd name="connsiteY1117" fmla="*/ 1375775 h 2810796"/>
              <a:gd name="connsiteX1118" fmla="*/ 1943389 w 3531775"/>
              <a:gd name="connsiteY1118" fmla="*/ 1381871 h 2810796"/>
              <a:gd name="connsiteX1119" fmla="*/ 1941865 w 3531775"/>
              <a:gd name="connsiteY1119" fmla="*/ 1390539 h 2810796"/>
              <a:gd name="connsiteX1120" fmla="*/ 1939579 w 3531775"/>
              <a:gd name="connsiteY1120" fmla="*/ 1392825 h 2810796"/>
              <a:gd name="connsiteX1121" fmla="*/ 1948818 w 3531775"/>
              <a:gd name="connsiteY1121" fmla="*/ 1398635 h 2810796"/>
              <a:gd name="connsiteX1122" fmla="*/ 1943294 w 3531775"/>
              <a:gd name="connsiteY1122" fmla="*/ 1399873 h 2810796"/>
              <a:gd name="connsiteX1123" fmla="*/ 1936436 w 3531775"/>
              <a:gd name="connsiteY1123" fmla="*/ 1402159 h 2810796"/>
              <a:gd name="connsiteX1124" fmla="*/ 1939198 w 3531775"/>
              <a:gd name="connsiteY1124" fmla="*/ 1408255 h 2810796"/>
              <a:gd name="connsiteX1125" fmla="*/ 1930911 w 3531775"/>
              <a:gd name="connsiteY1125" fmla="*/ 1405398 h 2810796"/>
              <a:gd name="connsiteX1126" fmla="*/ 1923958 w 3531775"/>
              <a:gd name="connsiteY1126" fmla="*/ 1410255 h 2810796"/>
              <a:gd name="connsiteX1127" fmla="*/ 1888430 w 3531775"/>
              <a:gd name="connsiteY1127" fmla="*/ 1394634 h 2810796"/>
              <a:gd name="connsiteX1128" fmla="*/ 1914623 w 3531775"/>
              <a:gd name="connsiteY1128" fmla="*/ 1387015 h 2810796"/>
              <a:gd name="connsiteX1129" fmla="*/ 1895097 w 3531775"/>
              <a:gd name="connsiteY1129" fmla="*/ 1361964 h 2810796"/>
              <a:gd name="connsiteX1130" fmla="*/ 1897669 w 3531775"/>
              <a:gd name="connsiteY1130" fmla="*/ 1366631 h 2810796"/>
              <a:gd name="connsiteX1131" fmla="*/ 1896812 w 3531775"/>
              <a:gd name="connsiteY1131" fmla="*/ 1374632 h 2810796"/>
              <a:gd name="connsiteX1132" fmla="*/ 1897002 w 3531775"/>
              <a:gd name="connsiteY1132" fmla="*/ 1376632 h 2810796"/>
              <a:gd name="connsiteX1133" fmla="*/ 1905956 w 3531775"/>
              <a:gd name="connsiteY1133" fmla="*/ 1379204 h 2810796"/>
              <a:gd name="connsiteX1134" fmla="*/ 1900908 w 3531775"/>
              <a:gd name="connsiteY1134" fmla="*/ 1381490 h 2810796"/>
              <a:gd name="connsiteX1135" fmla="*/ 1896526 w 3531775"/>
              <a:gd name="connsiteY1135" fmla="*/ 1385109 h 2810796"/>
              <a:gd name="connsiteX1136" fmla="*/ 1900241 w 3531775"/>
              <a:gd name="connsiteY1136" fmla="*/ 1389491 h 2810796"/>
              <a:gd name="connsiteX1137" fmla="*/ 1892811 w 3531775"/>
              <a:gd name="connsiteY1137" fmla="*/ 1389205 h 2810796"/>
              <a:gd name="connsiteX1138" fmla="*/ 1888430 w 3531775"/>
              <a:gd name="connsiteY1138" fmla="*/ 1394634 h 2810796"/>
              <a:gd name="connsiteX1139" fmla="*/ 1836233 w 3531775"/>
              <a:gd name="connsiteY1139" fmla="*/ 1355391 h 2810796"/>
              <a:gd name="connsiteX1140" fmla="*/ 1867856 w 3531775"/>
              <a:gd name="connsiteY1140" fmla="*/ 1356344 h 2810796"/>
              <a:gd name="connsiteX1141" fmla="*/ 1856426 w 3531775"/>
              <a:gd name="connsiteY1141" fmla="*/ 1321768 h 2810796"/>
              <a:gd name="connsiteX1142" fmla="*/ 1857378 w 3531775"/>
              <a:gd name="connsiteY1142" fmla="*/ 1327959 h 2810796"/>
              <a:gd name="connsiteX1143" fmla="*/ 1855187 w 3531775"/>
              <a:gd name="connsiteY1143" fmla="*/ 1336532 h 2810796"/>
              <a:gd name="connsiteX1144" fmla="*/ 1852806 w 3531775"/>
              <a:gd name="connsiteY1144" fmla="*/ 1338723 h 2810796"/>
              <a:gd name="connsiteX1145" fmla="*/ 1861569 w 3531775"/>
              <a:gd name="connsiteY1145" fmla="*/ 1344819 h 2810796"/>
              <a:gd name="connsiteX1146" fmla="*/ 1856045 w 3531775"/>
              <a:gd name="connsiteY1146" fmla="*/ 1345771 h 2810796"/>
              <a:gd name="connsiteX1147" fmla="*/ 1849091 w 3531775"/>
              <a:gd name="connsiteY1147" fmla="*/ 1347867 h 2810796"/>
              <a:gd name="connsiteX1148" fmla="*/ 1851377 w 3531775"/>
              <a:gd name="connsiteY1148" fmla="*/ 1354058 h 2810796"/>
              <a:gd name="connsiteX1149" fmla="*/ 1843376 w 3531775"/>
              <a:gd name="connsiteY1149" fmla="*/ 1350915 h 2810796"/>
              <a:gd name="connsiteX1150" fmla="*/ 1836233 w 3531775"/>
              <a:gd name="connsiteY1150" fmla="*/ 1355391 h 2810796"/>
              <a:gd name="connsiteX1151" fmla="*/ 1837757 w 3531775"/>
              <a:gd name="connsiteY1151" fmla="*/ 1301575 h 2810796"/>
              <a:gd name="connsiteX1152" fmla="*/ 1866141 w 3531775"/>
              <a:gd name="connsiteY1152" fmla="*/ 1266523 h 2810796"/>
              <a:gd name="connsiteX1153" fmla="*/ 1864141 w 3531775"/>
              <a:gd name="connsiteY1153" fmla="*/ 1272810 h 2810796"/>
              <a:gd name="connsiteX1154" fmla="*/ 1856807 w 3531775"/>
              <a:gd name="connsiteY1154" fmla="*/ 1279477 h 2810796"/>
              <a:gd name="connsiteX1155" fmla="*/ 1859759 w 3531775"/>
              <a:gd name="connsiteY1155" fmla="*/ 1290717 h 2810796"/>
              <a:gd name="connsiteX1156" fmla="*/ 1854044 w 3531775"/>
              <a:gd name="connsiteY1156" fmla="*/ 1288812 h 2810796"/>
              <a:gd name="connsiteX1157" fmla="*/ 1847663 w 3531775"/>
              <a:gd name="connsiteY1157" fmla="*/ 1288716 h 2810796"/>
              <a:gd name="connsiteX1158" fmla="*/ 1846710 w 3531775"/>
              <a:gd name="connsiteY1158" fmla="*/ 1295479 h 2810796"/>
              <a:gd name="connsiteX1159" fmla="*/ 1841376 w 3531775"/>
              <a:gd name="connsiteY1159" fmla="*/ 1289383 h 2810796"/>
              <a:gd name="connsiteX1160" fmla="*/ 1833089 w 3531775"/>
              <a:gd name="connsiteY1160" fmla="*/ 1290717 h 2810796"/>
              <a:gd name="connsiteX1161" fmla="*/ 1837757 w 3531775"/>
              <a:gd name="connsiteY1161" fmla="*/ 1301575 h 2810796"/>
              <a:gd name="connsiteX1162" fmla="*/ 1827089 w 3531775"/>
              <a:gd name="connsiteY1162" fmla="*/ 1285668 h 2810796"/>
              <a:gd name="connsiteX1163" fmla="*/ 1816897 w 3531775"/>
              <a:gd name="connsiteY1163" fmla="*/ 1245092 h 2810796"/>
              <a:gd name="connsiteX1164" fmla="*/ 1817278 w 3531775"/>
              <a:gd name="connsiteY1164" fmla="*/ 1252236 h 2810796"/>
              <a:gd name="connsiteX1165" fmla="*/ 1813754 w 3531775"/>
              <a:gd name="connsiteY1165" fmla="*/ 1262332 h 2810796"/>
              <a:gd name="connsiteX1166" fmla="*/ 1810706 w 3531775"/>
              <a:gd name="connsiteY1166" fmla="*/ 1264999 h 2810796"/>
              <a:gd name="connsiteX1167" fmla="*/ 1820516 w 3531775"/>
              <a:gd name="connsiteY1167" fmla="*/ 1272143 h 2810796"/>
              <a:gd name="connsiteX1168" fmla="*/ 1805372 w 3531775"/>
              <a:gd name="connsiteY1168" fmla="*/ 1275953 h 2810796"/>
              <a:gd name="connsiteX1169" fmla="*/ 1807658 w 3531775"/>
              <a:gd name="connsiteY1169" fmla="*/ 1283287 h 2810796"/>
              <a:gd name="connsiteX1170" fmla="*/ 1798418 w 3531775"/>
              <a:gd name="connsiteY1170" fmla="*/ 1279668 h 2810796"/>
              <a:gd name="connsiteX1171" fmla="*/ 1827089 w 3531775"/>
              <a:gd name="connsiteY1171" fmla="*/ 1285668 h 2810796"/>
              <a:gd name="connsiteX1172" fmla="*/ 1790608 w 3531775"/>
              <a:gd name="connsiteY1172" fmla="*/ 1338151 h 2810796"/>
              <a:gd name="connsiteX1173" fmla="*/ 1822040 w 3531775"/>
              <a:gd name="connsiteY1173" fmla="*/ 1317006 h 2810796"/>
              <a:gd name="connsiteX1174" fmla="*/ 1813087 w 3531775"/>
              <a:gd name="connsiteY1174" fmla="*/ 1315767 h 2810796"/>
              <a:gd name="connsiteX1175" fmla="*/ 1806800 w 3531775"/>
              <a:gd name="connsiteY1175" fmla="*/ 1320720 h 2810796"/>
              <a:gd name="connsiteX1176" fmla="*/ 1805467 w 3531775"/>
              <a:gd name="connsiteY1176" fmla="*/ 1322245 h 2810796"/>
              <a:gd name="connsiteX1177" fmla="*/ 1809848 w 3531775"/>
              <a:gd name="connsiteY1177" fmla="*/ 1330626 h 2810796"/>
              <a:gd name="connsiteX1178" fmla="*/ 1804610 w 3531775"/>
              <a:gd name="connsiteY1178" fmla="*/ 1328531 h 2810796"/>
              <a:gd name="connsiteX1179" fmla="*/ 1798895 w 3531775"/>
              <a:gd name="connsiteY1179" fmla="*/ 1327769 h 2810796"/>
              <a:gd name="connsiteX1180" fmla="*/ 1798228 w 3531775"/>
              <a:gd name="connsiteY1180" fmla="*/ 1333484 h 2810796"/>
              <a:gd name="connsiteX1181" fmla="*/ 1793275 w 3531775"/>
              <a:gd name="connsiteY1181" fmla="*/ 1327769 h 2810796"/>
              <a:gd name="connsiteX1182" fmla="*/ 1785941 w 3531775"/>
              <a:gd name="connsiteY1182" fmla="*/ 1328245 h 2810796"/>
              <a:gd name="connsiteX1183" fmla="*/ 1790608 w 3531775"/>
              <a:gd name="connsiteY1183" fmla="*/ 1338151 h 2810796"/>
              <a:gd name="connsiteX1184" fmla="*/ 1779368 w 3531775"/>
              <a:gd name="connsiteY1184" fmla="*/ 1244711 h 2810796"/>
              <a:gd name="connsiteX1185" fmla="*/ 1814039 w 3531775"/>
              <a:gd name="connsiteY1185" fmla="*/ 1212993 h 2810796"/>
              <a:gd name="connsiteX1186" fmla="*/ 1802324 w 3531775"/>
              <a:gd name="connsiteY1186" fmla="*/ 1210421 h 2810796"/>
              <a:gd name="connsiteX1187" fmla="*/ 1803562 w 3531775"/>
              <a:gd name="connsiteY1187" fmla="*/ 1214041 h 2810796"/>
              <a:gd name="connsiteX1188" fmla="*/ 1796513 w 3531775"/>
              <a:gd name="connsiteY1188" fmla="*/ 1221089 h 2810796"/>
              <a:gd name="connsiteX1189" fmla="*/ 1795085 w 3531775"/>
              <a:gd name="connsiteY1189" fmla="*/ 1223089 h 2810796"/>
              <a:gd name="connsiteX1190" fmla="*/ 1800800 w 3531775"/>
              <a:gd name="connsiteY1190" fmla="*/ 1230995 h 2810796"/>
              <a:gd name="connsiteX1191" fmla="*/ 1794608 w 3531775"/>
              <a:gd name="connsiteY1191" fmla="*/ 1230042 h 2810796"/>
              <a:gd name="connsiteX1192" fmla="*/ 1787941 w 3531775"/>
              <a:gd name="connsiteY1192" fmla="*/ 1230804 h 2810796"/>
              <a:gd name="connsiteX1193" fmla="*/ 1787750 w 3531775"/>
              <a:gd name="connsiteY1193" fmla="*/ 1237282 h 2810796"/>
              <a:gd name="connsiteX1194" fmla="*/ 1781464 w 3531775"/>
              <a:gd name="connsiteY1194" fmla="*/ 1232233 h 2810796"/>
              <a:gd name="connsiteX1195" fmla="*/ 1773082 w 3531775"/>
              <a:gd name="connsiteY1195" fmla="*/ 1234710 h 2810796"/>
              <a:gd name="connsiteX1196" fmla="*/ 1779368 w 3531775"/>
              <a:gd name="connsiteY1196" fmla="*/ 1244711 h 2810796"/>
              <a:gd name="connsiteX1197" fmla="*/ 1772415 w 3531775"/>
              <a:gd name="connsiteY1197" fmla="*/ 1177941 h 2810796"/>
              <a:gd name="connsiteX1198" fmla="*/ 1764414 w 3531775"/>
              <a:gd name="connsiteY1198" fmla="*/ 1179560 h 2810796"/>
              <a:gd name="connsiteX1199" fmla="*/ 1770320 w 3531775"/>
              <a:gd name="connsiteY1199" fmla="*/ 1188228 h 2810796"/>
              <a:gd name="connsiteX1200" fmla="*/ 1756985 w 3531775"/>
              <a:gd name="connsiteY1200" fmla="*/ 1189752 h 2810796"/>
              <a:gd name="connsiteX1201" fmla="*/ 1757651 w 3531775"/>
              <a:gd name="connsiteY1201" fmla="*/ 1195848 h 2810796"/>
              <a:gd name="connsiteX1202" fmla="*/ 1750508 w 3531775"/>
              <a:gd name="connsiteY1202" fmla="*/ 1191942 h 2810796"/>
              <a:gd name="connsiteX1203" fmla="*/ 1773654 w 3531775"/>
              <a:gd name="connsiteY1203" fmla="*/ 1199658 h 2810796"/>
              <a:gd name="connsiteX1204" fmla="*/ 1771653 w 3531775"/>
              <a:gd name="connsiteY1204" fmla="*/ 1166606 h 2810796"/>
              <a:gd name="connsiteX1205" fmla="*/ 1772415 w 3531775"/>
              <a:gd name="connsiteY1205" fmla="*/ 1177941 h 2810796"/>
              <a:gd name="connsiteX1206" fmla="*/ 1785083 w 3531775"/>
              <a:gd name="connsiteY1206" fmla="*/ 1019730 h 2810796"/>
              <a:gd name="connsiteX1207" fmla="*/ 1781750 w 3531775"/>
              <a:gd name="connsiteY1207" fmla="*/ 1016587 h 2810796"/>
              <a:gd name="connsiteX1208" fmla="*/ 1777940 w 3531775"/>
              <a:gd name="connsiteY1208" fmla="*/ 1018016 h 2810796"/>
              <a:gd name="connsiteX1209" fmla="*/ 1778035 w 3531775"/>
              <a:gd name="connsiteY1209" fmla="*/ 1013634 h 2810796"/>
              <a:gd name="connsiteX1210" fmla="*/ 1770129 w 3531775"/>
              <a:gd name="connsiteY1210" fmla="*/ 1015539 h 2810796"/>
              <a:gd name="connsiteX1211" fmla="*/ 1802038 w 3531775"/>
              <a:gd name="connsiteY1211" fmla="*/ 1019826 h 2810796"/>
              <a:gd name="connsiteX1212" fmla="*/ 1790894 w 3531775"/>
              <a:gd name="connsiteY1212" fmla="*/ 1018492 h 2810796"/>
              <a:gd name="connsiteX1213" fmla="*/ 1788417 w 3531775"/>
              <a:gd name="connsiteY1213" fmla="*/ 1022207 h 2810796"/>
              <a:gd name="connsiteX1214" fmla="*/ 1785083 w 3531775"/>
              <a:gd name="connsiteY1214" fmla="*/ 1019730 h 2810796"/>
              <a:gd name="connsiteX1215" fmla="*/ 1771748 w 3531775"/>
              <a:gd name="connsiteY1215" fmla="*/ 952008 h 2810796"/>
              <a:gd name="connsiteX1216" fmla="*/ 1768796 w 3531775"/>
              <a:gd name="connsiteY1216" fmla="*/ 945912 h 2810796"/>
              <a:gd name="connsiteX1217" fmla="*/ 1762509 w 3531775"/>
              <a:gd name="connsiteY1217" fmla="*/ 947531 h 2810796"/>
              <a:gd name="connsiteX1218" fmla="*/ 1765271 w 3531775"/>
              <a:gd name="connsiteY1218" fmla="*/ 940197 h 2810796"/>
              <a:gd name="connsiteX1219" fmla="*/ 1760128 w 3531775"/>
              <a:gd name="connsiteY1219" fmla="*/ 932862 h 2810796"/>
              <a:gd name="connsiteX1220" fmla="*/ 1752698 w 3531775"/>
              <a:gd name="connsiteY1220" fmla="*/ 941625 h 2810796"/>
              <a:gd name="connsiteX1221" fmla="*/ 1796133 w 3531775"/>
              <a:gd name="connsiteY1221" fmla="*/ 956008 h 2810796"/>
              <a:gd name="connsiteX1222" fmla="*/ 1789941 w 3531775"/>
              <a:gd name="connsiteY1222" fmla="*/ 956199 h 2810796"/>
              <a:gd name="connsiteX1223" fmla="*/ 1780892 w 3531775"/>
              <a:gd name="connsiteY1223" fmla="*/ 951436 h 2810796"/>
              <a:gd name="connsiteX1224" fmla="*/ 1775082 w 3531775"/>
              <a:gd name="connsiteY1224" fmla="*/ 957246 h 2810796"/>
              <a:gd name="connsiteX1225" fmla="*/ 1772891 w 3531775"/>
              <a:gd name="connsiteY1225" fmla="*/ 958294 h 2810796"/>
              <a:gd name="connsiteX1226" fmla="*/ 1771748 w 3531775"/>
              <a:gd name="connsiteY1226" fmla="*/ 952008 h 2810796"/>
              <a:gd name="connsiteX1227" fmla="*/ 1803181 w 3531775"/>
              <a:gd name="connsiteY1227" fmla="*/ 1050306 h 2810796"/>
              <a:gd name="connsiteX1228" fmla="*/ 1796037 w 3531775"/>
              <a:gd name="connsiteY1228" fmla="*/ 1048305 h 2810796"/>
              <a:gd name="connsiteX1229" fmla="*/ 1786512 w 3531775"/>
              <a:gd name="connsiteY1229" fmla="*/ 1046877 h 2810796"/>
              <a:gd name="connsiteX1230" fmla="*/ 1781464 w 3531775"/>
              <a:gd name="connsiteY1230" fmla="*/ 1052877 h 2810796"/>
              <a:gd name="connsiteX1231" fmla="*/ 1778606 w 3531775"/>
              <a:gd name="connsiteY1231" fmla="*/ 1049163 h 2810796"/>
              <a:gd name="connsiteX1232" fmla="*/ 1774034 w 3531775"/>
              <a:gd name="connsiteY1232" fmla="*/ 1045638 h 2810796"/>
              <a:gd name="connsiteX1233" fmla="*/ 1768986 w 3531775"/>
              <a:gd name="connsiteY1233" fmla="*/ 1048020 h 2810796"/>
              <a:gd name="connsiteX1234" fmla="*/ 1769081 w 3531775"/>
              <a:gd name="connsiteY1234" fmla="*/ 1042495 h 2810796"/>
              <a:gd name="connsiteX1235" fmla="*/ 1762319 w 3531775"/>
              <a:gd name="connsiteY1235" fmla="*/ 1038399 h 2810796"/>
              <a:gd name="connsiteX1236" fmla="*/ 1772701 w 3531775"/>
              <a:gd name="connsiteY1236" fmla="*/ 1058688 h 2810796"/>
              <a:gd name="connsiteX1237" fmla="*/ 1803181 w 3531775"/>
              <a:gd name="connsiteY1237" fmla="*/ 1050306 h 2810796"/>
              <a:gd name="connsiteX1238" fmla="*/ 1749650 w 3531775"/>
              <a:gd name="connsiteY1238" fmla="*/ 1019540 h 2810796"/>
              <a:gd name="connsiteX1239" fmla="*/ 1742983 w 3531775"/>
              <a:gd name="connsiteY1239" fmla="*/ 1024588 h 2810796"/>
              <a:gd name="connsiteX1240" fmla="*/ 1739744 w 3531775"/>
              <a:gd name="connsiteY1240" fmla="*/ 1020111 h 2810796"/>
              <a:gd name="connsiteX1241" fmla="*/ 1737268 w 3531775"/>
              <a:gd name="connsiteY1241" fmla="*/ 1014587 h 2810796"/>
              <a:gd name="connsiteX1242" fmla="*/ 1730600 w 3531775"/>
              <a:gd name="connsiteY1242" fmla="*/ 1015825 h 2810796"/>
              <a:gd name="connsiteX1243" fmla="*/ 1734125 w 3531775"/>
              <a:gd name="connsiteY1243" fmla="*/ 1009253 h 2810796"/>
              <a:gd name="connsiteX1244" fmla="*/ 1727933 w 3531775"/>
              <a:gd name="connsiteY1244" fmla="*/ 1030113 h 2810796"/>
              <a:gd name="connsiteX1245" fmla="*/ 1758794 w 3531775"/>
              <a:gd name="connsiteY1245" fmla="*/ 1023636 h 2810796"/>
              <a:gd name="connsiteX1246" fmla="*/ 1749650 w 3531775"/>
              <a:gd name="connsiteY1246" fmla="*/ 1019540 h 2810796"/>
              <a:gd name="connsiteX1247" fmla="*/ 1717932 w 3531775"/>
              <a:gd name="connsiteY1247" fmla="*/ 1053449 h 2810796"/>
              <a:gd name="connsiteX1248" fmla="*/ 1707455 w 3531775"/>
              <a:gd name="connsiteY1248" fmla="*/ 1054878 h 2810796"/>
              <a:gd name="connsiteX1249" fmla="*/ 1749079 w 3531775"/>
              <a:gd name="connsiteY1249" fmla="*/ 1069260 h 2810796"/>
              <a:gd name="connsiteX1250" fmla="*/ 1752222 w 3531775"/>
              <a:gd name="connsiteY1250" fmla="*/ 1052306 h 2810796"/>
              <a:gd name="connsiteX1251" fmla="*/ 1746983 w 3531775"/>
              <a:gd name="connsiteY1251" fmla="*/ 1055164 h 2810796"/>
              <a:gd name="connsiteX1252" fmla="*/ 1736887 w 3531775"/>
              <a:gd name="connsiteY1252" fmla="*/ 1055354 h 2810796"/>
              <a:gd name="connsiteX1253" fmla="*/ 1734791 w 3531775"/>
              <a:gd name="connsiteY1253" fmla="*/ 1062783 h 2810796"/>
              <a:gd name="connsiteX1254" fmla="*/ 1733363 w 3531775"/>
              <a:gd name="connsiteY1254" fmla="*/ 1064689 h 2810796"/>
              <a:gd name="connsiteX1255" fmla="*/ 1729362 w 3531775"/>
              <a:gd name="connsiteY1255" fmla="*/ 1060212 h 2810796"/>
              <a:gd name="connsiteX1256" fmla="*/ 1723742 w 3531775"/>
              <a:gd name="connsiteY1256" fmla="*/ 1056497 h 2810796"/>
              <a:gd name="connsiteX1257" fmla="*/ 1719170 w 3531775"/>
              <a:gd name="connsiteY1257" fmla="*/ 1060783 h 2810796"/>
              <a:gd name="connsiteX1258" fmla="*/ 1717932 w 3531775"/>
              <a:gd name="connsiteY1258" fmla="*/ 1053449 h 2810796"/>
              <a:gd name="connsiteX1259" fmla="*/ 1681261 w 3531775"/>
              <a:gd name="connsiteY1259" fmla="*/ 1081548 h 2810796"/>
              <a:gd name="connsiteX1260" fmla="*/ 1677927 w 3531775"/>
              <a:gd name="connsiteY1260" fmla="*/ 1076976 h 2810796"/>
              <a:gd name="connsiteX1261" fmla="*/ 1673165 w 3531775"/>
              <a:gd name="connsiteY1261" fmla="*/ 1080119 h 2810796"/>
              <a:gd name="connsiteX1262" fmla="*/ 1674308 w 3531775"/>
              <a:gd name="connsiteY1262" fmla="*/ 1072880 h 2810796"/>
              <a:gd name="connsiteX1263" fmla="*/ 1669164 w 3531775"/>
              <a:gd name="connsiteY1263" fmla="*/ 1067737 h 2810796"/>
              <a:gd name="connsiteX1264" fmla="*/ 1664402 w 3531775"/>
              <a:gd name="connsiteY1264" fmla="*/ 1077357 h 2810796"/>
              <a:gd name="connsiteX1265" fmla="*/ 1701740 w 3531775"/>
              <a:gd name="connsiteY1265" fmla="*/ 1077262 h 2810796"/>
              <a:gd name="connsiteX1266" fmla="*/ 1696691 w 3531775"/>
              <a:gd name="connsiteY1266" fmla="*/ 1079452 h 2810796"/>
              <a:gd name="connsiteX1267" fmla="*/ 1688595 w 3531775"/>
              <a:gd name="connsiteY1267" fmla="*/ 1078119 h 2810796"/>
              <a:gd name="connsiteX1268" fmla="*/ 1683071 w 3531775"/>
              <a:gd name="connsiteY1268" fmla="*/ 1086596 h 2810796"/>
              <a:gd name="connsiteX1269" fmla="*/ 1681261 w 3531775"/>
              <a:gd name="connsiteY1269" fmla="*/ 1081548 h 2810796"/>
              <a:gd name="connsiteX1270" fmla="*/ 1700787 w 3531775"/>
              <a:gd name="connsiteY1270" fmla="*/ 1149080 h 2810796"/>
              <a:gd name="connsiteX1271" fmla="*/ 1753651 w 3531775"/>
              <a:gd name="connsiteY1271" fmla="*/ 1147270 h 2810796"/>
              <a:gd name="connsiteX1272" fmla="*/ 1740602 w 3531775"/>
              <a:gd name="connsiteY1272" fmla="*/ 1128696 h 2810796"/>
              <a:gd name="connsiteX1273" fmla="*/ 1741268 w 3531775"/>
              <a:gd name="connsiteY1273" fmla="*/ 1132983 h 2810796"/>
              <a:gd name="connsiteX1274" fmla="*/ 1733172 w 3531775"/>
              <a:gd name="connsiteY1274" fmla="*/ 1140031 h 2810796"/>
              <a:gd name="connsiteX1275" fmla="*/ 1729172 w 3531775"/>
              <a:gd name="connsiteY1275" fmla="*/ 1140984 h 2810796"/>
              <a:gd name="connsiteX1276" fmla="*/ 1734410 w 3531775"/>
              <a:gd name="connsiteY1276" fmla="*/ 1151366 h 2810796"/>
              <a:gd name="connsiteX1277" fmla="*/ 1727267 w 3531775"/>
              <a:gd name="connsiteY1277" fmla="*/ 1148889 h 2810796"/>
              <a:gd name="connsiteX1278" fmla="*/ 1719170 w 3531775"/>
              <a:gd name="connsiteY1278" fmla="*/ 1148223 h 2810796"/>
              <a:gd name="connsiteX1279" fmla="*/ 1717646 w 3531775"/>
              <a:gd name="connsiteY1279" fmla="*/ 1155652 h 2810796"/>
              <a:gd name="connsiteX1280" fmla="*/ 1711074 w 3531775"/>
              <a:gd name="connsiteY1280" fmla="*/ 1148318 h 2810796"/>
              <a:gd name="connsiteX1281" fmla="*/ 1700787 w 3531775"/>
              <a:gd name="connsiteY1281" fmla="*/ 1149080 h 2810796"/>
              <a:gd name="connsiteX1282" fmla="*/ 1748984 w 3531775"/>
              <a:gd name="connsiteY1282" fmla="*/ 1100026 h 2810796"/>
              <a:gd name="connsiteX1283" fmla="*/ 1737458 w 3531775"/>
              <a:gd name="connsiteY1283" fmla="*/ 1100121 h 2810796"/>
              <a:gd name="connsiteX1284" fmla="*/ 1738316 w 3531775"/>
              <a:gd name="connsiteY1284" fmla="*/ 1109075 h 2810796"/>
              <a:gd name="connsiteX1285" fmla="*/ 1727267 w 3531775"/>
              <a:gd name="connsiteY1285" fmla="*/ 1103169 h 2810796"/>
              <a:gd name="connsiteX1286" fmla="*/ 1723838 w 3531775"/>
              <a:gd name="connsiteY1286" fmla="*/ 1108408 h 2810796"/>
              <a:gd name="connsiteX1287" fmla="*/ 1720980 w 3531775"/>
              <a:gd name="connsiteY1287" fmla="*/ 1101360 h 2810796"/>
              <a:gd name="connsiteX1288" fmla="*/ 1721075 w 3531775"/>
              <a:gd name="connsiteY1288" fmla="*/ 1118219 h 2810796"/>
              <a:gd name="connsiteX1289" fmla="*/ 1759271 w 3531775"/>
              <a:gd name="connsiteY1289" fmla="*/ 1100502 h 2810796"/>
              <a:gd name="connsiteX1290" fmla="*/ 1748984 w 3531775"/>
              <a:gd name="connsiteY1290" fmla="*/ 1100026 h 2810796"/>
              <a:gd name="connsiteX1291" fmla="*/ 1798609 w 3531775"/>
              <a:gd name="connsiteY1291" fmla="*/ 1076881 h 2810796"/>
              <a:gd name="connsiteX1292" fmla="*/ 1793465 w 3531775"/>
              <a:gd name="connsiteY1292" fmla="*/ 1078309 h 2810796"/>
              <a:gd name="connsiteX1293" fmla="*/ 1783369 w 3531775"/>
              <a:gd name="connsiteY1293" fmla="*/ 1077738 h 2810796"/>
              <a:gd name="connsiteX1294" fmla="*/ 1779749 w 3531775"/>
              <a:gd name="connsiteY1294" fmla="*/ 1083072 h 2810796"/>
              <a:gd name="connsiteX1295" fmla="*/ 1777940 w 3531775"/>
              <a:gd name="connsiteY1295" fmla="*/ 1079929 h 2810796"/>
              <a:gd name="connsiteX1296" fmla="*/ 1774701 w 3531775"/>
              <a:gd name="connsiteY1296" fmla="*/ 1077166 h 2810796"/>
              <a:gd name="connsiteX1297" fmla="*/ 1769843 w 3531775"/>
              <a:gd name="connsiteY1297" fmla="*/ 1079262 h 2810796"/>
              <a:gd name="connsiteX1298" fmla="*/ 1770891 w 3531775"/>
              <a:gd name="connsiteY1298" fmla="*/ 1074690 h 2810796"/>
              <a:gd name="connsiteX1299" fmla="*/ 1765748 w 3531775"/>
              <a:gd name="connsiteY1299" fmla="*/ 1071546 h 2810796"/>
              <a:gd name="connsiteX1300" fmla="*/ 1770891 w 3531775"/>
              <a:gd name="connsiteY1300" fmla="*/ 1088406 h 2810796"/>
              <a:gd name="connsiteX1301" fmla="*/ 1798609 w 3531775"/>
              <a:gd name="connsiteY1301" fmla="*/ 1076881 h 2810796"/>
              <a:gd name="connsiteX1302" fmla="*/ 1795847 w 3531775"/>
              <a:gd name="connsiteY1302" fmla="*/ 1111647 h 2810796"/>
              <a:gd name="connsiteX1303" fmla="*/ 1787941 w 3531775"/>
              <a:gd name="connsiteY1303" fmla="*/ 1110027 h 2810796"/>
              <a:gd name="connsiteX1304" fmla="*/ 1780226 w 3531775"/>
              <a:gd name="connsiteY1304" fmla="*/ 1112694 h 2810796"/>
              <a:gd name="connsiteX1305" fmla="*/ 1779559 w 3531775"/>
              <a:gd name="connsiteY1305" fmla="*/ 1119648 h 2810796"/>
              <a:gd name="connsiteX1306" fmla="*/ 1775463 w 3531775"/>
              <a:gd name="connsiteY1306" fmla="*/ 1117743 h 2810796"/>
              <a:gd name="connsiteX1307" fmla="*/ 1770415 w 3531775"/>
              <a:gd name="connsiteY1307" fmla="*/ 1116695 h 2810796"/>
              <a:gd name="connsiteX1308" fmla="*/ 1767843 w 3531775"/>
              <a:gd name="connsiteY1308" fmla="*/ 1120600 h 2810796"/>
              <a:gd name="connsiteX1309" fmla="*/ 1765271 w 3531775"/>
              <a:gd name="connsiteY1309" fmla="*/ 1116123 h 2810796"/>
              <a:gd name="connsiteX1310" fmla="*/ 1758318 w 3531775"/>
              <a:gd name="connsiteY1310" fmla="*/ 1115647 h 2810796"/>
              <a:gd name="connsiteX1311" fmla="*/ 1795847 w 3531775"/>
              <a:gd name="connsiteY1311" fmla="*/ 1111647 h 2810796"/>
              <a:gd name="connsiteX1312" fmla="*/ 1739649 w 3531775"/>
              <a:gd name="connsiteY1312" fmla="*/ 1284811 h 2810796"/>
              <a:gd name="connsiteX1313" fmla="*/ 1764319 w 3531775"/>
              <a:gd name="connsiteY1313" fmla="*/ 1261570 h 2810796"/>
              <a:gd name="connsiteX1314" fmla="*/ 1763652 w 3531775"/>
              <a:gd name="connsiteY1314" fmla="*/ 1267000 h 2810796"/>
              <a:gd name="connsiteX1315" fmla="*/ 1758318 w 3531775"/>
              <a:gd name="connsiteY1315" fmla="*/ 1273095 h 2810796"/>
              <a:gd name="connsiteX1316" fmla="*/ 1757366 w 3531775"/>
              <a:gd name="connsiteY1316" fmla="*/ 1274810 h 2810796"/>
              <a:gd name="connsiteX1317" fmla="*/ 1762700 w 3531775"/>
              <a:gd name="connsiteY1317" fmla="*/ 1279858 h 2810796"/>
              <a:gd name="connsiteX1318" fmla="*/ 1757842 w 3531775"/>
              <a:gd name="connsiteY1318" fmla="*/ 1281096 h 2810796"/>
              <a:gd name="connsiteX1319" fmla="*/ 1752127 w 3531775"/>
              <a:gd name="connsiteY1319" fmla="*/ 1281573 h 2810796"/>
              <a:gd name="connsiteX1320" fmla="*/ 1752698 w 3531775"/>
              <a:gd name="connsiteY1320" fmla="*/ 1287288 h 2810796"/>
              <a:gd name="connsiteX1321" fmla="*/ 1746698 w 3531775"/>
              <a:gd name="connsiteY1321" fmla="*/ 1282716 h 2810796"/>
              <a:gd name="connsiteX1322" fmla="*/ 1739649 w 3531775"/>
              <a:gd name="connsiteY1322" fmla="*/ 1284811 h 2810796"/>
              <a:gd name="connsiteX1323" fmla="*/ 1727552 w 3531775"/>
              <a:gd name="connsiteY1323" fmla="*/ 1238329 h 2810796"/>
              <a:gd name="connsiteX1324" fmla="*/ 1763462 w 3531775"/>
              <a:gd name="connsiteY1324" fmla="*/ 1226137 h 2810796"/>
              <a:gd name="connsiteX1325" fmla="*/ 1755556 w 3531775"/>
              <a:gd name="connsiteY1325" fmla="*/ 1222899 h 2810796"/>
              <a:gd name="connsiteX1326" fmla="*/ 1748126 w 3531775"/>
              <a:gd name="connsiteY1326" fmla="*/ 1226042 h 2810796"/>
              <a:gd name="connsiteX1327" fmla="*/ 1746412 w 3531775"/>
              <a:gd name="connsiteY1327" fmla="*/ 1227185 h 2810796"/>
              <a:gd name="connsiteX1328" fmla="*/ 1747936 w 3531775"/>
              <a:gd name="connsiteY1328" fmla="*/ 1236138 h 2810796"/>
              <a:gd name="connsiteX1329" fmla="*/ 1743745 w 3531775"/>
              <a:gd name="connsiteY1329" fmla="*/ 1232900 h 2810796"/>
              <a:gd name="connsiteX1330" fmla="*/ 1738601 w 3531775"/>
              <a:gd name="connsiteY1330" fmla="*/ 1230900 h 2810796"/>
              <a:gd name="connsiteX1331" fmla="*/ 1736315 w 3531775"/>
              <a:gd name="connsiteY1331" fmla="*/ 1236043 h 2810796"/>
              <a:gd name="connsiteX1332" fmla="*/ 1733458 w 3531775"/>
              <a:gd name="connsiteY1332" fmla="*/ 1229471 h 2810796"/>
              <a:gd name="connsiteX1333" fmla="*/ 1726409 w 3531775"/>
              <a:gd name="connsiteY1333" fmla="*/ 1228137 h 2810796"/>
              <a:gd name="connsiteX1334" fmla="*/ 1727552 w 3531775"/>
              <a:gd name="connsiteY1334" fmla="*/ 1238329 h 2810796"/>
              <a:gd name="connsiteX1335" fmla="*/ 1688881 w 3531775"/>
              <a:gd name="connsiteY1335" fmla="*/ 1210231 h 2810796"/>
              <a:gd name="connsiteX1336" fmla="*/ 1729553 w 3531775"/>
              <a:gd name="connsiteY1336" fmla="*/ 1191466 h 2810796"/>
              <a:gd name="connsiteX1337" fmla="*/ 1719456 w 3531775"/>
              <a:gd name="connsiteY1337" fmla="*/ 1188514 h 2810796"/>
              <a:gd name="connsiteX1338" fmla="*/ 1712503 w 3531775"/>
              <a:gd name="connsiteY1338" fmla="*/ 1194229 h 2810796"/>
              <a:gd name="connsiteX1339" fmla="*/ 1709264 w 3531775"/>
              <a:gd name="connsiteY1339" fmla="*/ 1194610 h 2810796"/>
              <a:gd name="connsiteX1340" fmla="*/ 1712693 w 3531775"/>
              <a:gd name="connsiteY1340" fmla="*/ 1204992 h 2810796"/>
              <a:gd name="connsiteX1341" fmla="*/ 1707169 w 3531775"/>
              <a:gd name="connsiteY1341" fmla="*/ 1201658 h 2810796"/>
              <a:gd name="connsiteX1342" fmla="*/ 1700692 w 3531775"/>
              <a:gd name="connsiteY1342" fmla="*/ 1199848 h 2810796"/>
              <a:gd name="connsiteX1343" fmla="*/ 1698882 w 3531775"/>
              <a:gd name="connsiteY1343" fmla="*/ 1206325 h 2810796"/>
              <a:gd name="connsiteX1344" fmla="*/ 1694310 w 3531775"/>
              <a:gd name="connsiteY1344" fmla="*/ 1198800 h 2810796"/>
              <a:gd name="connsiteX1345" fmla="*/ 1685833 w 3531775"/>
              <a:gd name="connsiteY1345" fmla="*/ 1197943 h 2810796"/>
              <a:gd name="connsiteX1346" fmla="*/ 1688881 w 3531775"/>
              <a:gd name="connsiteY1346" fmla="*/ 1210231 h 2810796"/>
              <a:gd name="connsiteX1347" fmla="*/ 1658877 w 3531775"/>
              <a:gd name="connsiteY1347" fmla="*/ 1126029 h 2810796"/>
              <a:gd name="connsiteX1348" fmla="*/ 1692119 w 3531775"/>
              <a:gd name="connsiteY1348" fmla="*/ 1118029 h 2810796"/>
              <a:gd name="connsiteX1349" fmla="*/ 1688881 w 3531775"/>
              <a:gd name="connsiteY1349" fmla="*/ 1122410 h 2810796"/>
              <a:gd name="connsiteX1350" fmla="*/ 1681166 w 3531775"/>
              <a:gd name="connsiteY1350" fmla="*/ 1125172 h 2810796"/>
              <a:gd name="connsiteX1351" fmla="*/ 1679451 w 3531775"/>
              <a:gd name="connsiteY1351" fmla="*/ 1126220 h 2810796"/>
              <a:gd name="connsiteX1352" fmla="*/ 1681070 w 3531775"/>
              <a:gd name="connsiteY1352" fmla="*/ 1135554 h 2810796"/>
              <a:gd name="connsiteX1353" fmla="*/ 1671450 w 3531775"/>
              <a:gd name="connsiteY1353" fmla="*/ 1129554 h 2810796"/>
              <a:gd name="connsiteX1354" fmla="*/ 1669069 w 3531775"/>
              <a:gd name="connsiteY1354" fmla="*/ 1134888 h 2810796"/>
              <a:gd name="connsiteX1355" fmla="*/ 1666116 w 3531775"/>
              <a:gd name="connsiteY1355" fmla="*/ 1127839 h 2810796"/>
              <a:gd name="connsiteX1356" fmla="*/ 1658877 w 3531775"/>
              <a:gd name="connsiteY1356" fmla="*/ 1126029 h 2810796"/>
              <a:gd name="connsiteX1357" fmla="*/ 1666688 w 3531775"/>
              <a:gd name="connsiteY1357" fmla="*/ 1006681 h 2810796"/>
              <a:gd name="connsiteX1358" fmla="*/ 1674308 w 3531775"/>
              <a:gd name="connsiteY1358" fmla="*/ 1038399 h 2810796"/>
              <a:gd name="connsiteX1359" fmla="*/ 1705359 w 3531775"/>
              <a:gd name="connsiteY1359" fmla="*/ 1018016 h 2810796"/>
              <a:gd name="connsiteX1360" fmla="*/ 1699454 w 3531775"/>
              <a:gd name="connsiteY1360" fmla="*/ 1020397 h 2810796"/>
              <a:gd name="connsiteX1361" fmla="*/ 1690405 w 3531775"/>
              <a:gd name="connsiteY1361" fmla="*/ 1020492 h 2810796"/>
              <a:gd name="connsiteX1362" fmla="*/ 1687547 w 3531775"/>
              <a:gd name="connsiteY1362" fmla="*/ 1018778 h 2810796"/>
              <a:gd name="connsiteX1363" fmla="*/ 1683833 w 3531775"/>
              <a:gd name="connsiteY1363" fmla="*/ 1028874 h 2810796"/>
              <a:gd name="connsiteX1364" fmla="*/ 1681356 w 3531775"/>
              <a:gd name="connsiteY1364" fmla="*/ 1023731 h 2810796"/>
              <a:gd name="connsiteX1365" fmla="*/ 1677356 w 3531775"/>
              <a:gd name="connsiteY1365" fmla="*/ 1017444 h 2810796"/>
              <a:gd name="connsiteX1366" fmla="*/ 1671926 w 3531775"/>
              <a:gd name="connsiteY1366" fmla="*/ 1021350 h 2810796"/>
              <a:gd name="connsiteX1367" fmla="*/ 1672974 w 3531775"/>
              <a:gd name="connsiteY1367" fmla="*/ 1012587 h 2810796"/>
              <a:gd name="connsiteX1368" fmla="*/ 1666688 w 3531775"/>
              <a:gd name="connsiteY1368" fmla="*/ 1006681 h 2810796"/>
              <a:gd name="connsiteX1369" fmla="*/ 1692215 w 3531775"/>
              <a:gd name="connsiteY1369" fmla="*/ 974677 h 2810796"/>
              <a:gd name="connsiteX1370" fmla="*/ 1687071 w 3531775"/>
              <a:gd name="connsiteY1370" fmla="*/ 980583 h 2810796"/>
              <a:gd name="connsiteX1371" fmla="*/ 1684595 w 3531775"/>
              <a:gd name="connsiteY1371" fmla="*/ 973248 h 2810796"/>
              <a:gd name="connsiteX1372" fmla="*/ 1680213 w 3531775"/>
              <a:gd name="connsiteY1372" fmla="*/ 976011 h 2810796"/>
              <a:gd name="connsiteX1373" fmla="*/ 1681451 w 3531775"/>
              <a:gd name="connsiteY1373" fmla="*/ 969343 h 2810796"/>
              <a:gd name="connsiteX1374" fmla="*/ 1681166 w 3531775"/>
              <a:gd name="connsiteY1374" fmla="*/ 989155 h 2810796"/>
              <a:gd name="connsiteX1375" fmla="*/ 1701168 w 3531775"/>
              <a:gd name="connsiteY1375" fmla="*/ 976487 h 2810796"/>
              <a:gd name="connsiteX1376" fmla="*/ 1694024 w 3531775"/>
              <a:gd name="connsiteY1376" fmla="*/ 974772 h 2810796"/>
              <a:gd name="connsiteX1377" fmla="*/ 1692215 w 3531775"/>
              <a:gd name="connsiteY1377" fmla="*/ 974677 h 2810796"/>
              <a:gd name="connsiteX1378" fmla="*/ 1732982 w 3531775"/>
              <a:gd name="connsiteY1378" fmla="*/ 929814 h 2810796"/>
              <a:gd name="connsiteX1379" fmla="*/ 1727648 w 3531775"/>
              <a:gd name="connsiteY1379" fmla="*/ 930767 h 2810796"/>
              <a:gd name="connsiteX1380" fmla="*/ 1720028 w 3531775"/>
              <a:gd name="connsiteY1380" fmla="*/ 927433 h 2810796"/>
              <a:gd name="connsiteX1381" fmla="*/ 1718027 w 3531775"/>
              <a:gd name="connsiteY1381" fmla="*/ 926957 h 2810796"/>
              <a:gd name="connsiteX1382" fmla="*/ 1712789 w 3531775"/>
              <a:gd name="connsiteY1382" fmla="*/ 934767 h 2810796"/>
              <a:gd name="connsiteX1383" fmla="*/ 1712122 w 3531775"/>
              <a:gd name="connsiteY1383" fmla="*/ 929243 h 2810796"/>
              <a:gd name="connsiteX1384" fmla="*/ 1709836 w 3531775"/>
              <a:gd name="connsiteY1384" fmla="*/ 923909 h 2810796"/>
              <a:gd name="connsiteX1385" fmla="*/ 1704407 w 3531775"/>
              <a:gd name="connsiteY1385" fmla="*/ 926100 h 2810796"/>
              <a:gd name="connsiteX1386" fmla="*/ 1706979 w 3531775"/>
              <a:gd name="connsiteY1386" fmla="*/ 918956 h 2810796"/>
              <a:gd name="connsiteX1387" fmla="*/ 1702883 w 3531775"/>
              <a:gd name="connsiteY1387" fmla="*/ 912765 h 2810796"/>
              <a:gd name="connsiteX1388" fmla="*/ 1732982 w 3531775"/>
              <a:gd name="connsiteY1388" fmla="*/ 929814 h 2810796"/>
              <a:gd name="connsiteX1389" fmla="*/ 1731362 w 3531775"/>
              <a:gd name="connsiteY1389" fmla="*/ 979059 h 2810796"/>
              <a:gd name="connsiteX1390" fmla="*/ 1731458 w 3531775"/>
              <a:gd name="connsiteY1390" fmla="*/ 969534 h 2810796"/>
              <a:gd name="connsiteX1391" fmla="*/ 1736411 w 3531775"/>
              <a:gd name="connsiteY1391" fmla="*/ 997251 h 2810796"/>
              <a:gd name="connsiteX1392" fmla="*/ 1764033 w 3531775"/>
              <a:gd name="connsiteY1392" fmla="*/ 979440 h 2810796"/>
              <a:gd name="connsiteX1393" fmla="*/ 1753270 w 3531775"/>
              <a:gd name="connsiteY1393" fmla="*/ 978868 h 2810796"/>
              <a:gd name="connsiteX1394" fmla="*/ 1749650 w 3531775"/>
              <a:gd name="connsiteY1394" fmla="*/ 976773 h 2810796"/>
              <a:gd name="connsiteX1395" fmla="*/ 1746507 w 3531775"/>
              <a:gd name="connsiteY1395" fmla="*/ 987536 h 2810796"/>
              <a:gd name="connsiteX1396" fmla="*/ 1737268 w 3531775"/>
              <a:gd name="connsiteY1396" fmla="*/ 974868 h 2810796"/>
              <a:gd name="connsiteX1397" fmla="*/ 1731362 w 3531775"/>
              <a:gd name="connsiteY1397" fmla="*/ 979059 h 2810796"/>
              <a:gd name="connsiteX1398" fmla="*/ 1750222 w 3531775"/>
              <a:gd name="connsiteY1398" fmla="*/ 884761 h 2810796"/>
              <a:gd name="connsiteX1399" fmla="*/ 1737649 w 3531775"/>
              <a:gd name="connsiteY1399" fmla="*/ 908383 h 2810796"/>
              <a:gd name="connsiteX1400" fmla="*/ 1769748 w 3531775"/>
              <a:gd name="connsiteY1400" fmla="*/ 913146 h 2810796"/>
              <a:gd name="connsiteX1401" fmla="*/ 1764414 w 3531775"/>
              <a:gd name="connsiteY1401" fmla="*/ 911526 h 2810796"/>
              <a:gd name="connsiteX1402" fmla="*/ 1758985 w 3531775"/>
              <a:gd name="connsiteY1402" fmla="*/ 905240 h 2810796"/>
              <a:gd name="connsiteX1403" fmla="*/ 1757366 w 3531775"/>
              <a:gd name="connsiteY1403" fmla="*/ 903906 h 2810796"/>
              <a:gd name="connsiteX1404" fmla="*/ 1749174 w 3531775"/>
              <a:gd name="connsiteY1404" fmla="*/ 908002 h 2810796"/>
              <a:gd name="connsiteX1405" fmla="*/ 1751079 w 3531775"/>
              <a:gd name="connsiteY1405" fmla="*/ 902954 h 2810796"/>
              <a:gd name="connsiteX1406" fmla="*/ 1751460 w 3531775"/>
              <a:gd name="connsiteY1406" fmla="*/ 897334 h 2810796"/>
              <a:gd name="connsiteX1407" fmla="*/ 1745745 w 3531775"/>
              <a:gd name="connsiteY1407" fmla="*/ 896572 h 2810796"/>
              <a:gd name="connsiteX1408" fmla="*/ 1751174 w 3531775"/>
              <a:gd name="connsiteY1408" fmla="*/ 891810 h 2810796"/>
              <a:gd name="connsiteX1409" fmla="*/ 1750222 w 3531775"/>
              <a:gd name="connsiteY1409" fmla="*/ 884761 h 2810796"/>
              <a:gd name="connsiteX1410" fmla="*/ 1789465 w 3531775"/>
              <a:gd name="connsiteY1410" fmla="*/ 864854 h 2810796"/>
              <a:gd name="connsiteX1411" fmla="*/ 1781750 w 3531775"/>
              <a:gd name="connsiteY1411" fmla="*/ 859996 h 2810796"/>
              <a:gd name="connsiteX1412" fmla="*/ 1780321 w 3531775"/>
              <a:gd name="connsiteY1412" fmla="*/ 856948 h 2810796"/>
              <a:gd name="connsiteX1413" fmla="*/ 1771463 w 3531775"/>
              <a:gd name="connsiteY1413" fmla="*/ 863425 h 2810796"/>
              <a:gd name="connsiteX1414" fmla="*/ 1772415 w 3531775"/>
              <a:gd name="connsiteY1414" fmla="*/ 850281 h 2810796"/>
              <a:gd name="connsiteX1415" fmla="*/ 1765652 w 3531775"/>
              <a:gd name="connsiteY1415" fmla="*/ 850471 h 2810796"/>
              <a:gd name="connsiteX1416" fmla="*/ 1771272 w 3531775"/>
              <a:gd name="connsiteY1416" fmla="*/ 843708 h 2810796"/>
              <a:gd name="connsiteX1417" fmla="*/ 1769177 w 3531775"/>
              <a:gd name="connsiteY1417" fmla="*/ 835326 h 2810796"/>
              <a:gd name="connsiteX1418" fmla="*/ 1758604 w 3531775"/>
              <a:gd name="connsiteY1418" fmla="*/ 842280 h 2810796"/>
              <a:gd name="connsiteX1419" fmla="*/ 1790132 w 3531775"/>
              <a:gd name="connsiteY1419" fmla="*/ 875712 h 2810796"/>
              <a:gd name="connsiteX1420" fmla="*/ 1789465 w 3531775"/>
              <a:gd name="connsiteY1420" fmla="*/ 864854 h 2810796"/>
              <a:gd name="connsiteX1421" fmla="*/ 1799466 w 3531775"/>
              <a:gd name="connsiteY1421" fmla="*/ 902859 h 2810796"/>
              <a:gd name="connsiteX1422" fmla="*/ 1793656 w 3531775"/>
              <a:gd name="connsiteY1422" fmla="*/ 905526 h 2810796"/>
              <a:gd name="connsiteX1423" fmla="*/ 1795180 w 3531775"/>
              <a:gd name="connsiteY1423" fmla="*/ 897239 h 2810796"/>
              <a:gd name="connsiteX1424" fmla="*/ 1794894 w 3531775"/>
              <a:gd name="connsiteY1424" fmla="*/ 922194 h 2810796"/>
              <a:gd name="connsiteX1425" fmla="*/ 1820993 w 3531775"/>
              <a:gd name="connsiteY1425" fmla="*/ 910574 h 2810796"/>
              <a:gd name="connsiteX1426" fmla="*/ 1811754 w 3531775"/>
              <a:gd name="connsiteY1426" fmla="*/ 906669 h 2810796"/>
              <a:gd name="connsiteX1427" fmla="*/ 1809372 w 3531775"/>
              <a:gd name="connsiteY1427" fmla="*/ 906192 h 2810796"/>
              <a:gd name="connsiteX1428" fmla="*/ 1804991 w 3531775"/>
              <a:gd name="connsiteY1428" fmla="*/ 915336 h 2810796"/>
              <a:gd name="connsiteX1429" fmla="*/ 1799466 w 3531775"/>
              <a:gd name="connsiteY1429" fmla="*/ 902859 h 2810796"/>
              <a:gd name="connsiteX1430" fmla="*/ 1840900 w 3531775"/>
              <a:gd name="connsiteY1430" fmla="*/ 810657 h 2810796"/>
              <a:gd name="connsiteX1431" fmla="*/ 1834994 w 3531775"/>
              <a:gd name="connsiteY1431" fmla="*/ 804656 h 2810796"/>
              <a:gd name="connsiteX1432" fmla="*/ 1833280 w 3531775"/>
              <a:gd name="connsiteY1432" fmla="*/ 803513 h 2810796"/>
              <a:gd name="connsiteX1433" fmla="*/ 1825469 w 3531775"/>
              <a:gd name="connsiteY1433" fmla="*/ 808942 h 2810796"/>
              <a:gd name="connsiteX1434" fmla="*/ 1826708 w 3531775"/>
              <a:gd name="connsiteY1434" fmla="*/ 797512 h 2810796"/>
              <a:gd name="connsiteX1435" fmla="*/ 1820897 w 3531775"/>
              <a:gd name="connsiteY1435" fmla="*/ 797512 h 2810796"/>
              <a:gd name="connsiteX1436" fmla="*/ 1825850 w 3531775"/>
              <a:gd name="connsiteY1436" fmla="*/ 791892 h 2810796"/>
              <a:gd name="connsiteX1437" fmla="*/ 1824231 w 3531775"/>
              <a:gd name="connsiteY1437" fmla="*/ 784653 h 2810796"/>
              <a:gd name="connsiteX1438" fmla="*/ 1814992 w 3531775"/>
              <a:gd name="connsiteY1438" fmla="*/ 790273 h 2810796"/>
              <a:gd name="connsiteX1439" fmla="*/ 1840805 w 3531775"/>
              <a:gd name="connsiteY1439" fmla="*/ 820086 h 2810796"/>
              <a:gd name="connsiteX1440" fmla="*/ 1840900 w 3531775"/>
              <a:gd name="connsiteY1440" fmla="*/ 810657 h 2810796"/>
              <a:gd name="connsiteX1441" fmla="*/ 1854711 w 3531775"/>
              <a:gd name="connsiteY1441" fmla="*/ 868759 h 2810796"/>
              <a:gd name="connsiteX1442" fmla="*/ 1847186 w 3531775"/>
              <a:gd name="connsiteY1442" fmla="*/ 868664 h 2810796"/>
              <a:gd name="connsiteX1443" fmla="*/ 1836995 w 3531775"/>
              <a:gd name="connsiteY1443" fmla="*/ 864092 h 2810796"/>
              <a:gd name="connsiteX1444" fmla="*/ 1834518 w 3531775"/>
              <a:gd name="connsiteY1444" fmla="*/ 860663 h 2810796"/>
              <a:gd name="connsiteX1445" fmla="*/ 1826327 w 3531775"/>
              <a:gd name="connsiteY1445" fmla="*/ 870093 h 2810796"/>
              <a:gd name="connsiteX1446" fmla="*/ 1828422 w 3531775"/>
              <a:gd name="connsiteY1446" fmla="*/ 853614 h 2810796"/>
              <a:gd name="connsiteX1447" fmla="*/ 1815944 w 3531775"/>
              <a:gd name="connsiteY1447" fmla="*/ 855710 h 2810796"/>
              <a:gd name="connsiteX1448" fmla="*/ 1820421 w 3531775"/>
              <a:gd name="connsiteY1448" fmla="*/ 846471 h 2810796"/>
              <a:gd name="connsiteX1449" fmla="*/ 1815563 w 3531775"/>
              <a:gd name="connsiteY1449" fmla="*/ 836946 h 2810796"/>
              <a:gd name="connsiteX1450" fmla="*/ 1805276 w 3531775"/>
              <a:gd name="connsiteY1450" fmla="*/ 847328 h 2810796"/>
              <a:gd name="connsiteX1451" fmla="*/ 1854711 w 3531775"/>
              <a:gd name="connsiteY1451" fmla="*/ 868759 h 2810796"/>
              <a:gd name="connsiteX1452" fmla="*/ 1880714 w 3531775"/>
              <a:gd name="connsiteY1452" fmla="*/ 800370 h 2810796"/>
              <a:gd name="connsiteX1453" fmla="*/ 1877571 w 3531775"/>
              <a:gd name="connsiteY1453" fmla="*/ 792559 h 2810796"/>
              <a:gd name="connsiteX1454" fmla="*/ 1876428 w 3531775"/>
              <a:gd name="connsiteY1454" fmla="*/ 790845 h 2810796"/>
              <a:gd name="connsiteX1455" fmla="*/ 1867094 w 3531775"/>
              <a:gd name="connsiteY1455" fmla="*/ 792273 h 2810796"/>
              <a:gd name="connsiteX1456" fmla="*/ 1870523 w 3531775"/>
              <a:gd name="connsiteY1456" fmla="*/ 787987 h 2810796"/>
              <a:gd name="connsiteX1457" fmla="*/ 1872713 w 3531775"/>
              <a:gd name="connsiteY1457" fmla="*/ 782748 h 2810796"/>
              <a:gd name="connsiteX1458" fmla="*/ 1867379 w 3531775"/>
              <a:gd name="connsiteY1458" fmla="*/ 780177 h 2810796"/>
              <a:gd name="connsiteX1459" fmla="*/ 1874142 w 3531775"/>
              <a:gd name="connsiteY1459" fmla="*/ 777319 h 2810796"/>
              <a:gd name="connsiteX1460" fmla="*/ 1875476 w 3531775"/>
              <a:gd name="connsiteY1460" fmla="*/ 770080 h 2810796"/>
              <a:gd name="connsiteX1461" fmla="*/ 1864903 w 3531775"/>
              <a:gd name="connsiteY1461" fmla="*/ 771128 h 2810796"/>
              <a:gd name="connsiteX1462" fmla="*/ 1876809 w 3531775"/>
              <a:gd name="connsiteY1462" fmla="*/ 808561 h 2810796"/>
              <a:gd name="connsiteX1463" fmla="*/ 1880714 w 3531775"/>
              <a:gd name="connsiteY1463" fmla="*/ 800370 h 2810796"/>
              <a:gd name="connsiteX1464" fmla="*/ 1887287 w 3531775"/>
              <a:gd name="connsiteY1464" fmla="*/ 847709 h 2810796"/>
              <a:gd name="connsiteX1465" fmla="*/ 1879095 w 3531775"/>
              <a:gd name="connsiteY1465" fmla="*/ 851614 h 2810796"/>
              <a:gd name="connsiteX1466" fmla="*/ 1876428 w 3531775"/>
              <a:gd name="connsiteY1466" fmla="*/ 851900 h 2810796"/>
              <a:gd name="connsiteX1467" fmla="*/ 1877952 w 3531775"/>
              <a:gd name="connsiteY1467" fmla="*/ 845518 h 2810796"/>
              <a:gd name="connsiteX1468" fmla="*/ 1877571 w 3531775"/>
              <a:gd name="connsiteY1468" fmla="*/ 838470 h 2810796"/>
              <a:gd name="connsiteX1469" fmla="*/ 1870808 w 3531775"/>
              <a:gd name="connsiteY1469" fmla="*/ 837993 h 2810796"/>
              <a:gd name="connsiteX1470" fmla="*/ 1876428 w 3531775"/>
              <a:gd name="connsiteY1470" fmla="*/ 831707 h 2810796"/>
              <a:gd name="connsiteX1471" fmla="*/ 1862998 w 3531775"/>
              <a:gd name="connsiteY1471" fmla="*/ 852852 h 2810796"/>
              <a:gd name="connsiteX1472" fmla="*/ 1894240 w 3531775"/>
              <a:gd name="connsiteY1472" fmla="*/ 855519 h 2810796"/>
              <a:gd name="connsiteX1473" fmla="*/ 1887287 w 3531775"/>
              <a:gd name="connsiteY1473" fmla="*/ 847709 h 2810796"/>
              <a:gd name="connsiteX1474" fmla="*/ 1915100 w 3531775"/>
              <a:gd name="connsiteY1474" fmla="*/ 732933 h 2810796"/>
              <a:gd name="connsiteX1475" fmla="*/ 1896431 w 3531775"/>
              <a:gd name="connsiteY1475" fmla="*/ 759317 h 2810796"/>
              <a:gd name="connsiteX1476" fmla="*/ 1933197 w 3531775"/>
              <a:gd name="connsiteY1476" fmla="*/ 769890 h 2810796"/>
              <a:gd name="connsiteX1477" fmla="*/ 1927196 w 3531775"/>
              <a:gd name="connsiteY1477" fmla="*/ 767127 h 2810796"/>
              <a:gd name="connsiteX1478" fmla="*/ 1922053 w 3531775"/>
              <a:gd name="connsiteY1478" fmla="*/ 758745 h 2810796"/>
              <a:gd name="connsiteX1479" fmla="*/ 1912909 w 3531775"/>
              <a:gd name="connsiteY1479" fmla="*/ 761031 h 2810796"/>
              <a:gd name="connsiteX1480" fmla="*/ 1912433 w 3531775"/>
              <a:gd name="connsiteY1480" fmla="*/ 755412 h 2810796"/>
              <a:gd name="connsiteX1481" fmla="*/ 1914528 w 3531775"/>
              <a:gd name="connsiteY1481" fmla="*/ 748173 h 2810796"/>
              <a:gd name="connsiteX1482" fmla="*/ 1907956 w 3531775"/>
              <a:gd name="connsiteY1482" fmla="*/ 746458 h 2810796"/>
              <a:gd name="connsiteX1483" fmla="*/ 1915100 w 3531775"/>
              <a:gd name="connsiteY1483" fmla="*/ 741410 h 2810796"/>
              <a:gd name="connsiteX1484" fmla="*/ 1915100 w 3531775"/>
              <a:gd name="connsiteY1484" fmla="*/ 732933 h 2810796"/>
              <a:gd name="connsiteX1485" fmla="*/ 2078168 w 3531775"/>
              <a:gd name="connsiteY1485" fmla="*/ 741696 h 2810796"/>
              <a:gd name="connsiteX1486" fmla="*/ 2277717 w 3531775"/>
              <a:gd name="connsiteY1486" fmla="*/ 693213 h 2810796"/>
              <a:gd name="connsiteX1487" fmla="*/ 1896812 w 3531775"/>
              <a:gd name="connsiteY1487" fmla="*/ 580628 h 2810796"/>
              <a:gd name="connsiteX1488" fmla="*/ 2078168 w 3531775"/>
              <a:gd name="connsiteY1488" fmla="*/ 741696 h 2810796"/>
              <a:gd name="connsiteX1489" fmla="*/ 2101218 w 3531775"/>
              <a:gd name="connsiteY1489" fmla="*/ 572246 h 2810796"/>
              <a:gd name="connsiteX1490" fmla="*/ 1894049 w 3531775"/>
              <a:gd name="connsiteY1490" fmla="*/ 506523 h 2810796"/>
              <a:gd name="connsiteX1491" fmla="*/ 2101218 w 3531775"/>
              <a:gd name="connsiteY1491" fmla="*/ 572246 h 2810796"/>
              <a:gd name="connsiteX1492" fmla="*/ 2004063 w 3531775"/>
              <a:gd name="connsiteY1492" fmla="*/ 469185 h 2810796"/>
              <a:gd name="connsiteX1493" fmla="*/ 2166941 w 3531775"/>
              <a:gd name="connsiteY1493" fmla="*/ 503856 h 2810796"/>
              <a:gd name="connsiteX1494" fmla="*/ 2004063 w 3531775"/>
              <a:gd name="connsiteY1494" fmla="*/ 469185 h 2810796"/>
              <a:gd name="connsiteX1495" fmla="*/ 2185134 w 3531775"/>
              <a:gd name="connsiteY1495" fmla="*/ 508524 h 2810796"/>
              <a:gd name="connsiteX1496" fmla="*/ 1963582 w 3531775"/>
              <a:gd name="connsiteY1496" fmla="*/ 468233 h 2810796"/>
              <a:gd name="connsiteX1497" fmla="*/ 1771844 w 3531775"/>
              <a:gd name="connsiteY1497" fmla="*/ 457946 h 2810796"/>
              <a:gd name="connsiteX1498" fmla="*/ 1906622 w 3531775"/>
              <a:gd name="connsiteY1498" fmla="*/ 437943 h 2810796"/>
              <a:gd name="connsiteX1499" fmla="*/ 1905003 w 3531775"/>
              <a:gd name="connsiteY1499" fmla="*/ 437181 h 2810796"/>
              <a:gd name="connsiteX1500" fmla="*/ 1941960 w 3531775"/>
              <a:gd name="connsiteY1500" fmla="*/ 464613 h 2810796"/>
              <a:gd name="connsiteX1501" fmla="*/ 1941770 w 3531775"/>
              <a:gd name="connsiteY1501" fmla="*/ 464423 h 2810796"/>
              <a:gd name="connsiteX1502" fmla="*/ 2093122 w 3531775"/>
              <a:gd name="connsiteY1502" fmla="*/ 553767 h 2810796"/>
              <a:gd name="connsiteX1503" fmla="*/ 2092265 w 3531775"/>
              <a:gd name="connsiteY1503" fmla="*/ 553767 h 2810796"/>
              <a:gd name="connsiteX1504" fmla="*/ 2093503 w 3531775"/>
              <a:gd name="connsiteY1504" fmla="*/ 553767 h 2810796"/>
              <a:gd name="connsiteX1505" fmla="*/ 2093122 w 3531775"/>
              <a:gd name="connsiteY1505" fmla="*/ 553767 h 2810796"/>
              <a:gd name="connsiteX1506" fmla="*/ 2100647 w 3531775"/>
              <a:gd name="connsiteY1506" fmla="*/ 553482 h 2810796"/>
              <a:gd name="connsiteX1507" fmla="*/ 2097504 w 3531775"/>
              <a:gd name="connsiteY1507" fmla="*/ 553672 h 2810796"/>
              <a:gd name="connsiteX1508" fmla="*/ 2101314 w 3531775"/>
              <a:gd name="connsiteY1508" fmla="*/ 553482 h 2810796"/>
              <a:gd name="connsiteX1509" fmla="*/ 2100647 w 3531775"/>
              <a:gd name="connsiteY1509" fmla="*/ 553482 h 2810796"/>
              <a:gd name="connsiteX1510" fmla="*/ 2110458 w 3531775"/>
              <a:gd name="connsiteY1510" fmla="*/ 552720 h 2810796"/>
              <a:gd name="connsiteX1511" fmla="*/ 2109029 w 3531775"/>
              <a:gd name="connsiteY1511" fmla="*/ 552815 h 2810796"/>
              <a:gd name="connsiteX1512" fmla="*/ 2139223 w 3531775"/>
              <a:gd name="connsiteY1512" fmla="*/ 548243 h 2810796"/>
              <a:gd name="connsiteX1513" fmla="*/ 2139223 w 3531775"/>
              <a:gd name="connsiteY1513" fmla="*/ 548243 h 2810796"/>
              <a:gd name="connsiteX1514" fmla="*/ 2140556 w 3531775"/>
              <a:gd name="connsiteY1514" fmla="*/ 547957 h 2810796"/>
              <a:gd name="connsiteX1515" fmla="*/ 2139223 w 3531775"/>
              <a:gd name="connsiteY1515" fmla="*/ 548243 h 2810796"/>
              <a:gd name="connsiteX1516" fmla="*/ 2154558 w 3531775"/>
              <a:gd name="connsiteY1516" fmla="*/ 544623 h 2810796"/>
              <a:gd name="connsiteX1517" fmla="*/ 2153415 w 3531775"/>
              <a:gd name="connsiteY1517" fmla="*/ 544909 h 2810796"/>
              <a:gd name="connsiteX1518" fmla="*/ 2162178 w 3531775"/>
              <a:gd name="connsiteY1518" fmla="*/ 542433 h 2810796"/>
              <a:gd name="connsiteX1519" fmla="*/ 2161607 w 3531775"/>
              <a:gd name="connsiteY1519" fmla="*/ 542623 h 2810796"/>
              <a:gd name="connsiteX1520" fmla="*/ 2216471 w 3531775"/>
              <a:gd name="connsiteY1520" fmla="*/ 521573 h 2810796"/>
              <a:gd name="connsiteX1521" fmla="*/ 2185134 w 3531775"/>
              <a:gd name="connsiteY1521" fmla="*/ 508524 h 2810796"/>
              <a:gd name="connsiteX1522" fmla="*/ 2406494 w 3531775"/>
              <a:gd name="connsiteY1522" fmla="*/ 617109 h 2810796"/>
              <a:gd name="connsiteX1523" fmla="*/ 2469645 w 3531775"/>
              <a:gd name="connsiteY1523" fmla="*/ 510143 h 2810796"/>
              <a:gd name="connsiteX1524" fmla="*/ 2406494 w 3531775"/>
              <a:gd name="connsiteY1524" fmla="*/ 617109 h 2810796"/>
              <a:gd name="connsiteX1525" fmla="*/ 2502887 w 3531775"/>
              <a:gd name="connsiteY1525" fmla="*/ 512619 h 2810796"/>
              <a:gd name="connsiteX1526" fmla="*/ 2456120 w 3531775"/>
              <a:gd name="connsiteY1526" fmla="*/ 587391 h 2810796"/>
              <a:gd name="connsiteX1527" fmla="*/ 2533939 w 3531775"/>
              <a:gd name="connsiteY1527" fmla="*/ 514239 h 2810796"/>
              <a:gd name="connsiteX1528" fmla="*/ 2502887 w 3531775"/>
              <a:gd name="connsiteY1528" fmla="*/ 512619 h 2810796"/>
              <a:gd name="connsiteX1529" fmla="*/ 2503173 w 3531775"/>
              <a:gd name="connsiteY1529" fmla="*/ 586819 h 2810796"/>
              <a:gd name="connsiteX1530" fmla="*/ 2590327 w 3531775"/>
              <a:gd name="connsiteY1530" fmla="*/ 528907 h 2810796"/>
              <a:gd name="connsiteX1531" fmla="*/ 2559561 w 3531775"/>
              <a:gd name="connsiteY1531" fmla="*/ 521763 h 2810796"/>
              <a:gd name="connsiteX1532" fmla="*/ 2503173 w 3531775"/>
              <a:gd name="connsiteY1532" fmla="*/ 586819 h 2810796"/>
              <a:gd name="connsiteX1533" fmla="*/ 2713104 w 3531775"/>
              <a:gd name="connsiteY1533" fmla="*/ 501951 h 2810796"/>
              <a:gd name="connsiteX1534" fmla="*/ 2548322 w 3531775"/>
              <a:gd name="connsiteY1534" fmla="*/ 475948 h 2810796"/>
              <a:gd name="connsiteX1535" fmla="*/ 2547560 w 3531775"/>
              <a:gd name="connsiteY1535" fmla="*/ 476424 h 2810796"/>
              <a:gd name="connsiteX1536" fmla="*/ 2792352 w 3531775"/>
              <a:gd name="connsiteY1536" fmla="*/ 547386 h 2810796"/>
              <a:gd name="connsiteX1537" fmla="*/ 2793209 w 3531775"/>
              <a:gd name="connsiteY1537" fmla="*/ 547386 h 2810796"/>
              <a:gd name="connsiteX1538" fmla="*/ 2713104 w 3531775"/>
              <a:gd name="connsiteY1538" fmla="*/ 501951 h 2810796"/>
              <a:gd name="connsiteX1539" fmla="*/ 2617664 w 3531775"/>
              <a:gd name="connsiteY1539" fmla="*/ 828087 h 2810796"/>
              <a:gd name="connsiteX1540" fmla="*/ 2617568 w 3531775"/>
              <a:gd name="connsiteY1540" fmla="*/ 828183 h 2810796"/>
              <a:gd name="connsiteX1541" fmla="*/ 2619474 w 3531775"/>
              <a:gd name="connsiteY1541" fmla="*/ 826944 h 2810796"/>
              <a:gd name="connsiteX1542" fmla="*/ 2619093 w 3531775"/>
              <a:gd name="connsiteY1542" fmla="*/ 827230 h 2810796"/>
              <a:gd name="connsiteX1543" fmla="*/ 2613759 w 3531775"/>
              <a:gd name="connsiteY1543" fmla="*/ 785225 h 2810796"/>
              <a:gd name="connsiteX1544" fmla="*/ 2613854 w 3531775"/>
              <a:gd name="connsiteY1544" fmla="*/ 785225 h 2810796"/>
              <a:gd name="connsiteX1545" fmla="*/ 2613568 w 3531775"/>
              <a:gd name="connsiteY1545" fmla="*/ 785320 h 2810796"/>
              <a:gd name="connsiteX1546" fmla="*/ 2613759 w 3531775"/>
              <a:gd name="connsiteY1546" fmla="*/ 785320 h 2810796"/>
              <a:gd name="connsiteX1547" fmla="*/ 2616616 w 3531775"/>
              <a:gd name="connsiteY1547" fmla="*/ 797512 h 2810796"/>
              <a:gd name="connsiteX1548" fmla="*/ 2603471 w 3531775"/>
              <a:gd name="connsiteY1548" fmla="*/ 800274 h 2810796"/>
              <a:gd name="connsiteX1549" fmla="*/ 2612139 w 3531775"/>
              <a:gd name="connsiteY1549" fmla="*/ 813990 h 2810796"/>
              <a:gd name="connsiteX1550" fmla="*/ 2594709 w 3531775"/>
              <a:gd name="connsiteY1550" fmla="*/ 807894 h 2810796"/>
              <a:gd name="connsiteX1551" fmla="*/ 2597280 w 3531775"/>
              <a:gd name="connsiteY1551" fmla="*/ 818277 h 2810796"/>
              <a:gd name="connsiteX1552" fmla="*/ 2586422 w 3531775"/>
              <a:gd name="connsiteY1552" fmla="*/ 813419 h 2810796"/>
              <a:gd name="connsiteX1553" fmla="*/ 2616807 w 3531775"/>
              <a:gd name="connsiteY1553" fmla="*/ 828754 h 2810796"/>
              <a:gd name="connsiteX1554" fmla="*/ 2616616 w 3531775"/>
              <a:gd name="connsiteY1554" fmla="*/ 828849 h 2810796"/>
              <a:gd name="connsiteX1555" fmla="*/ 2617664 w 3531775"/>
              <a:gd name="connsiteY1555" fmla="*/ 828087 h 2810796"/>
              <a:gd name="connsiteX1556" fmla="*/ 2579183 w 3531775"/>
              <a:gd name="connsiteY1556" fmla="*/ 757126 h 2810796"/>
              <a:gd name="connsiteX1557" fmla="*/ 2574039 w 3531775"/>
              <a:gd name="connsiteY1557" fmla="*/ 760746 h 2810796"/>
              <a:gd name="connsiteX1558" fmla="*/ 2585088 w 3531775"/>
              <a:gd name="connsiteY1558" fmla="*/ 764841 h 2810796"/>
              <a:gd name="connsiteX1559" fmla="*/ 2573182 w 3531775"/>
              <a:gd name="connsiteY1559" fmla="*/ 767699 h 2810796"/>
              <a:gd name="connsiteX1560" fmla="*/ 2578040 w 3531775"/>
              <a:gd name="connsiteY1560" fmla="*/ 775795 h 2810796"/>
              <a:gd name="connsiteX1561" fmla="*/ 2566419 w 3531775"/>
              <a:gd name="connsiteY1561" fmla="*/ 777700 h 2810796"/>
              <a:gd name="connsiteX1562" fmla="*/ 2589565 w 3531775"/>
              <a:gd name="connsiteY1562" fmla="*/ 778653 h 2810796"/>
              <a:gd name="connsiteX1563" fmla="*/ 2588327 w 3531775"/>
              <a:gd name="connsiteY1563" fmla="*/ 779700 h 2810796"/>
              <a:gd name="connsiteX1564" fmla="*/ 2570896 w 3531775"/>
              <a:gd name="connsiteY1564" fmla="*/ 748077 h 2810796"/>
              <a:gd name="connsiteX1565" fmla="*/ 2579183 w 3531775"/>
              <a:gd name="connsiteY1565" fmla="*/ 757126 h 2810796"/>
              <a:gd name="connsiteX1566" fmla="*/ 2571277 w 3531775"/>
              <a:gd name="connsiteY1566" fmla="*/ 825706 h 2810796"/>
              <a:gd name="connsiteX1567" fmla="*/ 2559657 w 3531775"/>
              <a:gd name="connsiteY1567" fmla="*/ 839613 h 2810796"/>
              <a:gd name="connsiteX1568" fmla="*/ 2552418 w 3531775"/>
              <a:gd name="connsiteY1568" fmla="*/ 832469 h 2810796"/>
              <a:gd name="connsiteX1569" fmla="*/ 2547941 w 3531775"/>
              <a:gd name="connsiteY1569" fmla="*/ 847995 h 2810796"/>
              <a:gd name="connsiteX1570" fmla="*/ 2541654 w 3531775"/>
              <a:gd name="connsiteY1570" fmla="*/ 834850 h 2810796"/>
              <a:gd name="connsiteX1571" fmla="*/ 2532606 w 3531775"/>
              <a:gd name="connsiteY1571" fmla="*/ 844185 h 2810796"/>
              <a:gd name="connsiteX1572" fmla="*/ 2530415 w 3531775"/>
              <a:gd name="connsiteY1572" fmla="*/ 831135 h 2810796"/>
              <a:gd name="connsiteX1573" fmla="*/ 2521176 w 3531775"/>
              <a:gd name="connsiteY1573" fmla="*/ 833326 h 2810796"/>
              <a:gd name="connsiteX1574" fmla="*/ 2571277 w 3531775"/>
              <a:gd name="connsiteY1574" fmla="*/ 825706 h 2810796"/>
              <a:gd name="connsiteX1575" fmla="*/ 2554513 w 3531775"/>
              <a:gd name="connsiteY1575" fmla="*/ 798369 h 2810796"/>
              <a:gd name="connsiteX1576" fmla="*/ 2545369 w 3531775"/>
              <a:gd name="connsiteY1576" fmla="*/ 793226 h 2810796"/>
              <a:gd name="connsiteX1577" fmla="*/ 2545369 w 3531775"/>
              <a:gd name="connsiteY1577" fmla="*/ 793226 h 2810796"/>
              <a:gd name="connsiteX1578" fmla="*/ 2545274 w 3531775"/>
              <a:gd name="connsiteY1578" fmla="*/ 793226 h 2810796"/>
              <a:gd name="connsiteX1579" fmla="*/ 2545369 w 3531775"/>
              <a:gd name="connsiteY1579" fmla="*/ 793226 h 2810796"/>
              <a:gd name="connsiteX1580" fmla="*/ 2545083 w 3531775"/>
              <a:gd name="connsiteY1580" fmla="*/ 793607 h 2810796"/>
              <a:gd name="connsiteX1581" fmla="*/ 2545083 w 3531775"/>
              <a:gd name="connsiteY1581" fmla="*/ 793607 h 2810796"/>
              <a:gd name="connsiteX1582" fmla="*/ 2545083 w 3531775"/>
              <a:gd name="connsiteY1582" fmla="*/ 793607 h 2810796"/>
              <a:gd name="connsiteX1583" fmla="*/ 2545083 w 3531775"/>
              <a:gd name="connsiteY1583" fmla="*/ 793607 h 2810796"/>
              <a:gd name="connsiteX1584" fmla="*/ 2543464 w 3531775"/>
              <a:gd name="connsiteY1584" fmla="*/ 806275 h 2810796"/>
              <a:gd name="connsiteX1585" fmla="*/ 2535082 w 3531775"/>
              <a:gd name="connsiteY1585" fmla="*/ 797036 h 2810796"/>
              <a:gd name="connsiteX1586" fmla="*/ 2529272 w 3531775"/>
              <a:gd name="connsiteY1586" fmla="*/ 796083 h 2810796"/>
              <a:gd name="connsiteX1587" fmla="*/ 2524414 w 3531775"/>
              <a:gd name="connsiteY1587" fmla="*/ 789035 h 2810796"/>
              <a:gd name="connsiteX1588" fmla="*/ 2559942 w 3531775"/>
              <a:gd name="connsiteY1588" fmla="*/ 809895 h 2810796"/>
              <a:gd name="connsiteX1589" fmla="*/ 2558228 w 3531775"/>
              <a:gd name="connsiteY1589" fmla="*/ 789130 h 2810796"/>
              <a:gd name="connsiteX1590" fmla="*/ 2554513 w 3531775"/>
              <a:gd name="connsiteY1590" fmla="*/ 798369 h 2810796"/>
              <a:gd name="connsiteX1591" fmla="*/ 2541273 w 3531775"/>
              <a:gd name="connsiteY1591" fmla="*/ 751697 h 2810796"/>
              <a:gd name="connsiteX1592" fmla="*/ 2550322 w 3531775"/>
              <a:gd name="connsiteY1592" fmla="*/ 776081 h 2810796"/>
              <a:gd name="connsiteX1593" fmla="*/ 2541273 w 3531775"/>
              <a:gd name="connsiteY1593" fmla="*/ 751697 h 2810796"/>
              <a:gd name="connsiteX1594" fmla="*/ 2517461 w 3531775"/>
              <a:gd name="connsiteY1594" fmla="*/ 779796 h 2810796"/>
              <a:gd name="connsiteX1595" fmla="*/ 2517937 w 3531775"/>
              <a:gd name="connsiteY1595" fmla="*/ 779319 h 2810796"/>
              <a:gd name="connsiteX1596" fmla="*/ 2517461 w 3531775"/>
              <a:gd name="connsiteY1596" fmla="*/ 779796 h 2810796"/>
              <a:gd name="connsiteX1597" fmla="*/ 2518032 w 3531775"/>
              <a:gd name="connsiteY1597" fmla="*/ 779224 h 2810796"/>
              <a:gd name="connsiteX1598" fmla="*/ 2518032 w 3531775"/>
              <a:gd name="connsiteY1598" fmla="*/ 779224 h 2810796"/>
              <a:gd name="connsiteX1599" fmla="*/ 2518032 w 3531775"/>
              <a:gd name="connsiteY1599" fmla="*/ 779129 h 2810796"/>
              <a:gd name="connsiteX1600" fmla="*/ 2518032 w 3531775"/>
              <a:gd name="connsiteY1600" fmla="*/ 779129 h 2810796"/>
              <a:gd name="connsiteX1601" fmla="*/ 2518127 w 3531775"/>
              <a:gd name="connsiteY1601" fmla="*/ 778843 h 2810796"/>
              <a:gd name="connsiteX1602" fmla="*/ 2518127 w 3531775"/>
              <a:gd name="connsiteY1602" fmla="*/ 778938 h 2810796"/>
              <a:gd name="connsiteX1603" fmla="*/ 2518223 w 3531775"/>
              <a:gd name="connsiteY1603" fmla="*/ 778748 h 2810796"/>
              <a:gd name="connsiteX1604" fmla="*/ 2518127 w 3531775"/>
              <a:gd name="connsiteY1604" fmla="*/ 778843 h 2810796"/>
              <a:gd name="connsiteX1605" fmla="*/ 2518223 w 3531775"/>
              <a:gd name="connsiteY1605" fmla="*/ 778367 h 2810796"/>
              <a:gd name="connsiteX1606" fmla="*/ 2518223 w 3531775"/>
              <a:gd name="connsiteY1606" fmla="*/ 778748 h 2810796"/>
              <a:gd name="connsiteX1607" fmla="*/ 2518223 w 3531775"/>
              <a:gd name="connsiteY1607" fmla="*/ 778272 h 2810796"/>
              <a:gd name="connsiteX1608" fmla="*/ 2518223 w 3531775"/>
              <a:gd name="connsiteY1608" fmla="*/ 778367 h 2810796"/>
              <a:gd name="connsiteX1609" fmla="*/ 2510984 w 3531775"/>
              <a:gd name="connsiteY1609" fmla="*/ 768461 h 2810796"/>
              <a:gd name="connsiteX1610" fmla="*/ 2517080 w 3531775"/>
              <a:gd name="connsiteY1610" fmla="*/ 765127 h 2810796"/>
              <a:gd name="connsiteX1611" fmla="*/ 2506317 w 3531775"/>
              <a:gd name="connsiteY1611" fmla="*/ 759888 h 2810796"/>
              <a:gd name="connsiteX1612" fmla="*/ 2518413 w 3531775"/>
              <a:gd name="connsiteY1612" fmla="*/ 758745 h 2810796"/>
              <a:gd name="connsiteX1613" fmla="*/ 2518318 w 3531775"/>
              <a:gd name="connsiteY1613" fmla="*/ 758841 h 2810796"/>
              <a:gd name="connsiteX1614" fmla="*/ 2518509 w 3531775"/>
              <a:gd name="connsiteY1614" fmla="*/ 758745 h 2810796"/>
              <a:gd name="connsiteX1615" fmla="*/ 2518413 w 3531775"/>
              <a:gd name="connsiteY1615" fmla="*/ 758745 h 2810796"/>
              <a:gd name="connsiteX1616" fmla="*/ 2512508 w 3531775"/>
              <a:gd name="connsiteY1616" fmla="*/ 752840 h 2810796"/>
              <a:gd name="connsiteX1617" fmla="*/ 2521366 w 3531775"/>
              <a:gd name="connsiteY1617" fmla="*/ 751221 h 2810796"/>
              <a:gd name="connsiteX1618" fmla="*/ 2503745 w 3531775"/>
              <a:gd name="connsiteY1618" fmla="*/ 745601 h 2810796"/>
              <a:gd name="connsiteX1619" fmla="*/ 2517461 w 3531775"/>
              <a:gd name="connsiteY1619" fmla="*/ 779796 h 2810796"/>
              <a:gd name="connsiteX1620" fmla="*/ 2517461 w 3531775"/>
              <a:gd name="connsiteY1620" fmla="*/ 779796 h 2810796"/>
              <a:gd name="connsiteX1621" fmla="*/ 2551560 w 3531775"/>
              <a:gd name="connsiteY1621" fmla="*/ 848852 h 2810796"/>
              <a:gd name="connsiteX1622" fmla="*/ 2552132 w 3531775"/>
              <a:gd name="connsiteY1622" fmla="*/ 848471 h 2810796"/>
              <a:gd name="connsiteX1623" fmla="*/ 2551560 w 3531775"/>
              <a:gd name="connsiteY1623" fmla="*/ 848852 h 2810796"/>
              <a:gd name="connsiteX1624" fmla="*/ 2520794 w 3531775"/>
              <a:gd name="connsiteY1624" fmla="*/ 817419 h 2810796"/>
              <a:gd name="connsiteX1625" fmla="*/ 2505840 w 3531775"/>
              <a:gd name="connsiteY1625" fmla="*/ 821325 h 2810796"/>
              <a:gd name="connsiteX1626" fmla="*/ 2504031 w 3531775"/>
              <a:gd name="connsiteY1626" fmla="*/ 809990 h 2810796"/>
              <a:gd name="connsiteX1627" fmla="*/ 2491458 w 3531775"/>
              <a:gd name="connsiteY1627" fmla="*/ 820848 h 2810796"/>
              <a:gd name="connsiteX1628" fmla="*/ 2495839 w 3531775"/>
              <a:gd name="connsiteY1628" fmla="*/ 805227 h 2810796"/>
              <a:gd name="connsiteX1629" fmla="*/ 2483266 w 3531775"/>
              <a:gd name="connsiteY1629" fmla="*/ 807894 h 2810796"/>
              <a:gd name="connsiteX1630" fmla="*/ 2484600 w 3531775"/>
              <a:gd name="connsiteY1630" fmla="*/ 802941 h 2810796"/>
              <a:gd name="connsiteX1631" fmla="*/ 2471645 w 3531775"/>
              <a:gd name="connsiteY1631" fmla="*/ 805323 h 2810796"/>
              <a:gd name="connsiteX1632" fmla="*/ 2520794 w 3531775"/>
              <a:gd name="connsiteY1632" fmla="*/ 817419 h 2810796"/>
              <a:gd name="connsiteX1633" fmla="*/ 2481742 w 3531775"/>
              <a:gd name="connsiteY1633" fmla="*/ 779510 h 2810796"/>
              <a:gd name="connsiteX1634" fmla="*/ 2474312 w 3531775"/>
              <a:gd name="connsiteY1634" fmla="*/ 761508 h 2810796"/>
              <a:gd name="connsiteX1635" fmla="*/ 2482790 w 3531775"/>
              <a:gd name="connsiteY1635" fmla="*/ 757793 h 2810796"/>
              <a:gd name="connsiteX1636" fmla="*/ 2464883 w 3531775"/>
              <a:gd name="connsiteY1636" fmla="*/ 752268 h 2810796"/>
              <a:gd name="connsiteX1637" fmla="*/ 2483647 w 3531775"/>
              <a:gd name="connsiteY1637" fmla="*/ 748173 h 2810796"/>
              <a:gd name="connsiteX1638" fmla="*/ 2476979 w 3531775"/>
              <a:gd name="connsiteY1638" fmla="*/ 735219 h 2810796"/>
              <a:gd name="connsiteX1639" fmla="*/ 2476979 w 3531775"/>
              <a:gd name="connsiteY1639" fmla="*/ 735314 h 2810796"/>
              <a:gd name="connsiteX1640" fmla="*/ 2477075 w 3531775"/>
              <a:gd name="connsiteY1640" fmla="*/ 735219 h 2810796"/>
              <a:gd name="connsiteX1641" fmla="*/ 2476979 w 3531775"/>
              <a:gd name="connsiteY1641" fmla="*/ 735314 h 2810796"/>
              <a:gd name="connsiteX1642" fmla="*/ 2485171 w 3531775"/>
              <a:gd name="connsiteY1642" fmla="*/ 735695 h 2810796"/>
              <a:gd name="connsiteX1643" fmla="*/ 2480409 w 3531775"/>
              <a:gd name="connsiteY1643" fmla="*/ 722455 h 2810796"/>
              <a:gd name="connsiteX1644" fmla="*/ 2481742 w 3531775"/>
              <a:gd name="connsiteY1644" fmla="*/ 779510 h 2810796"/>
              <a:gd name="connsiteX1645" fmla="*/ 2495553 w 3531775"/>
              <a:gd name="connsiteY1645" fmla="*/ 713216 h 2810796"/>
              <a:gd name="connsiteX1646" fmla="*/ 2510698 w 3531775"/>
              <a:gd name="connsiteY1646" fmla="*/ 721122 h 2810796"/>
              <a:gd name="connsiteX1647" fmla="*/ 2510508 w 3531775"/>
              <a:gd name="connsiteY1647" fmla="*/ 721312 h 2810796"/>
              <a:gd name="connsiteX1648" fmla="*/ 2510793 w 3531775"/>
              <a:gd name="connsiteY1648" fmla="*/ 721122 h 2810796"/>
              <a:gd name="connsiteX1649" fmla="*/ 2510698 w 3531775"/>
              <a:gd name="connsiteY1649" fmla="*/ 721217 h 2810796"/>
              <a:gd name="connsiteX1650" fmla="*/ 2511651 w 3531775"/>
              <a:gd name="connsiteY1650" fmla="*/ 720169 h 2810796"/>
              <a:gd name="connsiteX1651" fmla="*/ 2511555 w 3531775"/>
              <a:gd name="connsiteY1651" fmla="*/ 720264 h 2810796"/>
              <a:gd name="connsiteX1652" fmla="*/ 2511746 w 3531775"/>
              <a:gd name="connsiteY1652" fmla="*/ 719883 h 2810796"/>
              <a:gd name="connsiteX1653" fmla="*/ 2511555 w 3531775"/>
              <a:gd name="connsiteY1653" fmla="*/ 720074 h 2810796"/>
              <a:gd name="connsiteX1654" fmla="*/ 2511936 w 3531775"/>
              <a:gd name="connsiteY1654" fmla="*/ 719502 h 2810796"/>
              <a:gd name="connsiteX1655" fmla="*/ 2511746 w 3531775"/>
              <a:gd name="connsiteY1655" fmla="*/ 719883 h 2810796"/>
              <a:gd name="connsiteX1656" fmla="*/ 2512032 w 3531775"/>
              <a:gd name="connsiteY1656" fmla="*/ 719407 h 2810796"/>
              <a:gd name="connsiteX1657" fmla="*/ 2511936 w 3531775"/>
              <a:gd name="connsiteY1657" fmla="*/ 719598 h 2810796"/>
              <a:gd name="connsiteX1658" fmla="*/ 2504411 w 3531775"/>
              <a:gd name="connsiteY1658" fmla="*/ 705120 h 2810796"/>
              <a:gd name="connsiteX1659" fmla="*/ 2512889 w 3531775"/>
              <a:gd name="connsiteY1659" fmla="*/ 704929 h 2810796"/>
              <a:gd name="connsiteX1660" fmla="*/ 2511746 w 3531775"/>
              <a:gd name="connsiteY1660" fmla="*/ 689689 h 2810796"/>
              <a:gd name="connsiteX1661" fmla="*/ 2525843 w 3531775"/>
              <a:gd name="connsiteY1661" fmla="*/ 697976 h 2810796"/>
              <a:gd name="connsiteX1662" fmla="*/ 2530891 w 3531775"/>
              <a:gd name="connsiteY1662" fmla="*/ 686832 h 2810796"/>
              <a:gd name="connsiteX1663" fmla="*/ 2541464 w 3531775"/>
              <a:gd name="connsiteY1663" fmla="*/ 691404 h 2810796"/>
              <a:gd name="connsiteX1664" fmla="*/ 2533844 w 3531775"/>
              <a:gd name="connsiteY1664" fmla="*/ 674354 h 2810796"/>
              <a:gd name="connsiteX1665" fmla="*/ 2495553 w 3531775"/>
              <a:gd name="connsiteY1665" fmla="*/ 713216 h 2810796"/>
              <a:gd name="connsiteX1666" fmla="*/ 2527748 w 3531775"/>
              <a:gd name="connsiteY1666" fmla="*/ 726075 h 2810796"/>
              <a:gd name="connsiteX1667" fmla="*/ 2536796 w 3531775"/>
              <a:gd name="connsiteY1667" fmla="*/ 730551 h 2810796"/>
              <a:gd name="connsiteX1668" fmla="*/ 2545274 w 3531775"/>
              <a:gd name="connsiteY1668" fmla="*/ 737695 h 2810796"/>
              <a:gd name="connsiteX1669" fmla="*/ 2548608 w 3531775"/>
              <a:gd name="connsiteY1669" fmla="*/ 723312 h 2810796"/>
              <a:gd name="connsiteX1670" fmla="*/ 2553275 w 3531775"/>
              <a:gd name="connsiteY1670" fmla="*/ 737886 h 2810796"/>
              <a:gd name="connsiteX1671" fmla="*/ 2558990 w 3531775"/>
              <a:gd name="connsiteY1671" fmla="*/ 729885 h 2810796"/>
              <a:gd name="connsiteX1672" fmla="*/ 2566419 w 3531775"/>
              <a:gd name="connsiteY1672" fmla="*/ 746268 h 2810796"/>
              <a:gd name="connsiteX1673" fmla="*/ 2566324 w 3531775"/>
              <a:gd name="connsiteY1673" fmla="*/ 746268 h 2810796"/>
              <a:gd name="connsiteX1674" fmla="*/ 2566705 w 3531775"/>
              <a:gd name="connsiteY1674" fmla="*/ 746268 h 2810796"/>
              <a:gd name="connsiteX1675" fmla="*/ 2566419 w 3531775"/>
              <a:gd name="connsiteY1675" fmla="*/ 746268 h 2810796"/>
              <a:gd name="connsiteX1676" fmla="*/ 2567276 w 3531775"/>
              <a:gd name="connsiteY1676" fmla="*/ 746077 h 2810796"/>
              <a:gd name="connsiteX1677" fmla="*/ 2567181 w 3531775"/>
              <a:gd name="connsiteY1677" fmla="*/ 746077 h 2810796"/>
              <a:gd name="connsiteX1678" fmla="*/ 2567276 w 3531775"/>
              <a:gd name="connsiteY1678" fmla="*/ 746077 h 2810796"/>
              <a:gd name="connsiteX1679" fmla="*/ 2567276 w 3531775"/>
              <a:gd name="connsiteY1679" fmla="*/ 746077 h 2810796"/>
              <a:gd name="connsiteX1680" fmla="*/ 2527748 w 3531775"/>
              <a:gd name="connsiteY1680" fmla="*/ 726075 h 2810796"/>
              <a:gd name="connsiteX1681" fmla="*/ 2570039 w 3531775"/>
              <a:gd name="connsiteY1681" fmla="*/ 679497 h 2810796"/>
              <a:gd name="connsiteX1682" fmla="*/ 2575849 w 3531775"/>
              <a:gd name="connsiteY1682" fmla="*/ 676735 h 2810796"/>
              <a:gd name="connsiteX1683" fmla="*/ 2575087 w 3531775"/>
              <a:gd name="connsiteY1683" fmla="*/ 687594 h 2810796"/>
              <a:gd name="connsiteX1684" fmla="*/ 2594232 w 3531775"/>
              <a:gd name="connsiteY1684" fmla="*/ 682450 h 2810796"/>
              <a:gd name="connsiteX1685" fmla="*/ 2584898 w 3531775"/>
              <a:gd name="connsiteY1685" fmla="*/ 695214 h 2810796"/>
              <a:gd name="connsiteX1686" fmla="*/ 2586993 w 3531775"/>
              <a:gd name="connsiteY1686" fmla="*/ 697595 h 2810796"/>
              <a:gd name="connsiteX1687" fmla="*/ 2598423 w 3531775"/>
              <a:gd name="connsiteY1687" fmla="*/ 701405 h 2810796"/>
              <a:gd name="connsiteX1688" fmla="*/ 2599852 w 3531775"/>
              <a:gd name="connsiteY1688" fmla="*/ 713883 h 2810796"/>
              <a:gd name="connsiteX1689" fmla="*/ 2554799 w 3531775"/>
              <a:gd name="connsiteY1689" fmla="*/ 682736 h 2810796"/>
              <a:gd name="connsiteX1690" fmla="*/ 2570039 w 3531775"/>
              <a:gd name="connsiteY1690" fmla="*/ 679497 h 2810796"/>
              <a:gd name="connsiteX1691" fmla="*/ 2608425 w 3531775"/>
              <a:gd name="connsiteY1691" fmla="*/ 724836 h 2810796"/>
              <a:gd name="connsiteX1692" fmla="*/ 2622331 w 3531775"/>
              <a:gd name="connsiteY1692" fmla="*/ 738933 h 2810796"/>
              <a:gd name="connsiteX1693" fmla="*/ 2635761 w 3531775"/>
              <a:gd name="connsiteY1693" fmla="*/ 743410 h 2810796"/>
              <a:gd name="connsiteX1694" fmla="*/ 2618997 w 3531775"/>
              <a:gd name="connsiteY1694" fmla="*/ 754364 h 2810796"/>
              <a:gd name="connsiteX1695" fmla="*/ 2631380 w 3531775"/>
              <a:gd name="connsiteY1695" fmla="*/ 758936 h 2810796"/>
              <a:gd name="connsiteX1696" fmla="*/ 2615283 w 3531775"/>
              <a:gd name="connsiteY1696" fmla="*/ 767794 h 2810796"/>
              <a:gd name="connsiteX1697" fmla="*/ 2650906 w 3531775"/>
              <a:gd name="connsiteY1697" fmla="*/ 734838 h 2810796"/>
              <a:gd name="connsiteX1698" fmla="*/ 2608425 w 3531775"/>
              <a:gd name="connsiteY1698" fmla="*/ 724836 h 2810796"/>
              <a:gd name="connsiteX1699" fmla="*/ 2705199 w 3531775"/>
              <a:gd name="connsiteY1699" fmla="*/ 544623 h 2810796"/>
              <a:gd name="connsiteX1700" fmla="*/ 2703865 w 3531775"/>
              <a:gd name="connsiteY1700" fmla="*/ 544623 h 2810796"/>
              <a:gd name="connsiteX1701" fmla="*/ 2747013 w 3531775"/>
              <a:gd name="connsiteY1701" fmla="*/ 559101 h 2810796"/>
              <a:gd name="connsiteX1702" fmla="*/ 2746537 w 3531775"/>
              <a:gd name="connsiteY1702" fmla="*/ 558720 h 2810796"/>
              <a:gd name="connsiteX1703" fmla="*/ 2775207 w 3531775"/>
              <a:gd name="connsiteY1703" fmla="*/ 620538 h 2810796"/>
              <a:gd name="connsiteX1704" fmla="*/ 2652144 w 3531775"/>
              <a:gd name="connsiteY1704" fmla="*/ 543576 h 2810796"/>
              <a:gd name="connsiteX1705" fmla="*/ 2606043 w 3531775"/>
              <a:gd name="connsiteY1705" fmla="*/ 538051 h 2810796"/>
              <a:gd name="connsiteX1706" fmla="*/ 2604424 w 3531775"/>
              <a:gd name="connsiteY1706" fmla="*/ 539385 h 2810796"/>
              <a:gd name="connsiteX1707" fmla="*/ 2705199 w 3531775"/>
              <a:gd name="connsiteY1707" fmla="*/ 544623 h 2810796"/>
              <a:gd name="connsiteX1708" fmla="*/ 2795115 w 3531775"/>
              <a:gd name="connsiteY1708" fmla="*/ 556149 h 2810796"/>
              <a:gd name="connsiteX1709" fmla="*/ 2800068 w 3531775"/>
              <a:gd name="connsiteY1709" fmla="*/ 632063 h 2810796"/>
              <a:gd name="connsiteX1710" fmla="*/ 2806735 w 3531775"/>
              <a:gd name="connsiteY1710" fmla="*/ 627586 h 2810796"/>
              <a:gd name="connsiteX1711" fmla="*/ 2805592 w 3531775"/>
              <a:gd name="connsiteY1711" fmla="*/ 628539 h 2810796"/>
              <a:gd name="connsiteX1712" fmla="*/ 2807402 w 3531775"/>
              <a:gd name="connsiteY1712" fmla="*/ 627110 h 2810796"/>
              <a:gd name="connsiteX1713" fmla="*/ 2806735 w 3531775"/>
              <a:gd name="connsiteY1713" fmla="*/ 627586 h 2810796"/>
              <a:gd name="connsiteX1714" fmla="*/ 2807973 w 3531775"/>
              <a:gd name="connsiteY1714" fmla="*/ 626634 h 2810796"/>
              <a:gd name="connsiteX1715" fmla="*/ 2807878 w 3531775"/>
              <a:gd name="connsiteY1715" fmla="*/ 626729 h 2810796"/>
              <a:gd name="connsiteX1716" fmla="*/ 2808450 w 3531775"/>
              <a:gd name="connsiteY1716" fmla="*/ 626253 h 2810796"/>
              <a:gd name="connsiteX1717" fmla="*/ 2807973 w 3531775"/>
              <a:gd name="connsiteY1717" fmla="*/ 626634 h 2810796"/>
              <a:gd name="connsiteX1718" fmla="*/ 2809783 w 3531775"/>
              <a:gd name="connsiteY1718" fmla="*/ 625014 h 2810796"/>
              <a:gd name="connsiteX1719" fmla="*/ 2809688 w 3531775"/>
              <a:gd name="connsiteY1719" fmla="*/ 625110 h 2810796"/>
              <a:gd name="connsiteX1720" fmla="*/ 2810069 w 3531775"/>
              <a:gd name="connsiteY1720" fmla="*/ 624729 h 2810796"/>
              <a:gd name="connsiteX1721" fmla="*/ 2809878 w 3531775"/>
              <a:gd name="connsiteY1721" fmla="*/ 624919 h 2810796"/>
              <a:gd name="connsiteX1722" fmla="*/ 2810926 w 3531775"/>
              <a:gd name="connsiteY1722" fmla="*/ 623871 h 2810796"/>
              <a:gd name="connsiteX1723" fmla="*/ 2810354 w 3531775"/>
              <a:gd name="connsiteY1723" fmla="*/ 624443 h 2810796"/>
              <a:gd name="connsiteX1724" fmla="*/ 2811402 w 3531775"/>
              <a:gd name="connsiteY1724" fmla="*/ 623395 h 2810796"/>
              <a:gd name="connsiteX1725" fmla="*/ 2810926 w 3531775"/>
              <a:gd name="connsiteY1725" fmla="*/ 623871 h 2810796"/>
              <a:gd name="connsiteX1726" fmla="*/ 2814736 w 3531775"/>
              <a:gd name="connsiteY1726" fmla="*/ 619585 h 2810796"/>
              <a:gd name="connsiteX1727" fmla="*/ 2814641 w 3531775"/>
              <a:gd name="connsiteY1727" fmla="*/ 619680 h 2810796"/>
              <a:gd name="connsiteX1728" fmla="*/ 2816927 w 3531775"/>
              <a:gd name="connsiteY1728" fmla="*/ 616347 h 2810796"/>
              <a:gd name="connsiteX1729" fmla="*/ 2816927 w 3531775"/>
              <a:gd name="connsiteY1729" fmla="*/ 616347 h 2810796"/>
              <a:gd name="connsiteX1730" fmla="*/ 2817022 w 3531775"/>
              <a:gd name="connsiteY1730" fmla="*/ 616251 h 2810796"/>
              <a:gd name="connsiteX1731" fmla="*/ 2816927 w 3531775"/>
              <a:gd name="connsiteY1731" fmla="*/ 616347 h 2810796"/>
              <a:gd name="connsiteX1732" fmla="*/ 2817784 w 3531775"/>
              <a:gd name="connsiteY1732" fmla="*/ 614918 h 2810796"/>
              <a:gd name="connsiteX1733" fmla="*/ 2817689 w 3531775"/>
              <a:gd name="connsiteY1733" fmla="*/ 615013 h 2810796"/>
              <a:gd name="connsiteX1734" fmla="*/ 2818070 w 3531775"/>
              <a:gd name="connsiteY1734" fmla="*/ 614442 h 2810796"/>
              <a:gd name="connsiteX1735" fmla="*/ 2817784 w 3531775"/>
              <a:gd name="connsiteY1735" fmla="*/ 614918 h 2810796"/>
              <a:gd name="connsiteX1736" fmla="*/ 2818641 w 3531775"/>
              <a:gd name="connsiteY1736" fmla="*/ 613203 h 2810796"/>
              <a:gd name="connsiteX1737" fmla="*/ 2818356 w 3531775"/>
              <a:gd name="connsiteY1737" fmla="*/ 613680 h 2810796"/>
              <a:gd name="connsiteX1738" fmla="*/ 2818736 w 3531775"/>
              <a:gd name="connsiteY1738" fmla="*/ 613013 h 2810796"/>
              <a:gd name="connsiteX1739" fmla="*/ 2818641 w 3531775"/>
              <a:gd name="connsiteY1739" fmla="*/ 613203 h 2810796"/>
              <a:gd name="connsiteX1740" fmla="*/ 2819308 w 3531775"/>
              <a:gd name="connsiteY1740" fmla="*/ 611870 h 2810796"/>
              <a:gd name="connsiteX1741" fmla="*/ 2819213 w 3531775"/>
              <a:gd name="connsiteY1741" fmla="*/ 612060 h 2810796"/>
              <a:gd name="connsiteX1742" fmla="*/ 2819308 w 3531775"/>
              <a:gd name="connsiteY1742" fmla="*/ 611870 h 2810796"/>
              <a:gd name="connsiteX1743" fmla="*/ 2819308 w 3531775"/>
              <a:gd name="connsiteY1743" fmla="*/ 611965 h 2810796"/>
              <a:gd name="connsiteX1744" fmla="*/ 2795115 w 3531775"/>
              <a:gd name="connsiteY1744" fmla="*/ 556149 h 2810796"/>
              <a:gd name="connsiteX1745" fmla="*/ 2961326 w 3531775"/>
              <a:gd name="connsiteY1745" fmla="*/ 485664 h 2810796"/>
              <a:gd name="connsiteX1746" fmla="*/ 2956277 w 3531775"/>
              <a:gd name="connsiteY1746" fmla="*/ 462518 h 2810796"/>
              <a:gd name="connsiteX1747" fmla="*/ 2980757 w 3531775"/>
              <a:gd name="connsiteY1747" fmla="*/ 509000 h 2810796"/>
              <a:gd name="connsiteX1748" fmla="*/ 2961326 w 3531775"/>
              <a:gd name="connsiteY1748" fmla="*/ 485664 h 2810796"/>
              <a:gd name="connsiteX1749" fmla="*/ 2717676 w 3531775"/>
              <a:gd name="connsiteY1749" fmla="*/ 691880 h 2810796"/>
              <a:gd name="connsiteX1750" fmla="*/ 2798067 w 3531775"/>
              <a:gd name="connsiteY1750" fmla="*/ 667591 h 2810796"/>
              <a:gd name="connsiteX1751" fmla="*/ 2939704 w 3531775"/>
              <a:gd name="connsiteY1751" fmla="*/ 613680 h 2810796"/>
              <a:gd name="connsiteX1752" fmla="*/ 3139443 w 3531775"/>
              <a:gd name="connsiteY1752" fmla="*/ 557958 h 2810796"/>
              <a:gd name="connsiteX1753" fmla="*/ 2952086 w 3531775"/>
              <a:gd name="connsiteY1753" fmla="*/ 592058 h 2810796"/>
              <a:gd name="connsiteX1754" fmla="*/ 2843120 w 3531775"/>
              <a:gd name="connsiteY1754" fmla="*/ 645874 h 2810796"/>
              <a:gd name="connsiteX1755" fmla="*/ 2843120 w 3531775"/>
              <a:gd name="connsiteY1755" fmla="*/ 645874 h 2810796"/>
              <a:gd name="connsiteX1756" fmla="*/ 3008284 w 3531775"/>
              <a:gd name="connsiteY1756" fmla="*/ 527574 h 2810796"/>
              <a:gd name="connsiteX1757" fmla="*/ 3008093 w 3531775"/>
              <a:gd name="connsiteY1757" fmla="*/ 527669 h 2810796"/>
              <a:gd name="connsiteX1758" fmla="*/ 3008379 w 3531775"/>
              <a:gd name="connsiteY1758" fmla="*/ 527574 h 2810796"/>
              <a:gd name="connsiteX1759" fmla="*/ 3008284 w 3531775"/>
              <a:gd name="connsiteY1759" fmla="*/ 527574 h 2810796"/>
              <a:gd name="connsiteX1760" fmla="*/ 3106487 w 3531775"/>
              <a:gd name="connsiteY1760" fmla="*/ 500904 h 2810796"/>
              <a:gd name="connsiteX1761" fmla="*/ 3072197 w 3531775"/>
              <a:gd name="connsiteY1761" fmla="*/ 438229 h 2810796"/>
              <a:gd name="connsiteX1762" fmla="*/ 3071340 w 3531775"/>
              <a:gd name="connsiteY1762" fmla="*/ 438801 h 2810796"/>
              <a:gd name="connsiteX1763" fmla="*/ 3092771 w 3531775"/>
              <a:gd name="connsiteY1763" fmla="*/ 431943 h 2810796"/>
              <a:gd name="connsiteX1764" fmla="*/ 3091913 w 3531775"/>
              <a:gd name="connsiteY1764" fmla="*/ 431943 h 2810796"/>
              <a:gd name="connsiteX1765" fmla="*/ 3093628 w 3531775"/>
              <a:gd name="connsiteY1765" fmla="*/ 431847 h 2810796"/>
              <a:gd name="connsiteX1766" fmla="*/ 3124965 w 3531775"/>
              <a:gd name="connsiteY1766" fmla="*/ 463661 h 2810796"/>
              <a:gd name="connsiteX1767" fmla="*/ 3068101 w 3531775"/>
              <a:gd name="connsiteY1767" fmla="*/ 426609 h 2810796"/>
              <a:gd name="connsiteX1768" fmla="*/ 3068196 w 3531775"/>
              <a:gd name="connsiteY1768" fmla="*/ 426513 h 2810796"/>
              <a:gd name="connsiteX1769" fmla="*/ 3058004 w 3531775"/>
              <a:gd name="connsiteY1769" fmla="*/ 434895 h 2810796"/>
              <a:gd name="connsiteX1770" fmla="*/ 3058195 w 3531775"/>
              <a:gd name="connsiteY1770" fmla="*/ 434610 h 2810796"/>
              <a:gd name="connsiteX1771" fmla="*/ 3056861 w 3531775"/>
              <a:gd name="connsiteY1771" fmla="*/ 436134 h 2810796"/>
              <a:gd name="connsiteX1772" fmla="*/ 3056957 w 3531775"/>
              <a:gd name="connsiteY1772" fmla="*/ 436038 h 2810796"/>
              <a:gd name="connsiteX1773" fmla="*/ 3055909 w 3531775"/>
              <a:gd name="connsiteY1773" fmla="*/ 437467 h 2810796"/>
              <a:gd name="connsiteX1774" fmla="*/ 3056004 w 3531775"/>
              <a:gd name="connsiteY1774" fmla="*/ 437277 h 2810796"/>
              <a:gd name="connsiteX1775" fmla="*/ 3081817 w 3531775"/>
              <a:gd name="connsiteY1775" fmla="*/ 500523 h 2810796"/>
              <a:gd name="connsiteX1776" fmla="*/ 3012761 w 3531775"/>
              <a:gd name="connsiteY1776" fmla="*/ 492522 h 2810796"/>
              <a:gd name="connsiteX1777" fmla="*/ 3018285 w 3531775"/>
              <a:gd name="connsiteY1777" fmla="*/ 458136 h 2810796"/>
              <a:gd name="connsiteX1778" fmla="*/ 3033525 w 3531775"/>
              <a:gd name="connsiteY1778" fmla="*/ 471281 h 2810796"/>
              <a:gd name="connsiteX1779" fmla="*/ 3001521 w 3531775"/>
              <a:gd name="connsiteY1779" fmla="*/ 460708 h 2810796"/>
              <a:gd name="connsiteX1780" fmla="*/ 3001521 w 3531775"/>
              <a:gd name="connsiteY1780" fmla="*/ 460708 h 2810796"/>
              <a:gd name="connsiteX1781" fmla="*/ 2999331 w 3531775"/>
              <a:gd name="connsiteY1781" fmla="*/ 464613 h 2810796"/>
              <a:gd name="connsiteX1782" fmla="*/ 2999426 w 3531775"/>
              <a:gd name="connsiteY1782" fmla="*/ 464328 h 2810796"/>
              <a:gd name="connsiteX1783" fmla="*/ 2999235 w 3531775"/>
              <a:gd name="connsiteY1783" fmla="*/ 464709 h 2810796"/>
              <a:gd name="connsiteX1784" fmla="*/ 2999235 w 3531775"/>
              <a:gd name="connsiteY1784" fmla="*/ 464613 h 2810796"/>
              <a:gd name="connsiteX1785" fmla="*/ 3034192 w 3531775"/>
              <a:gd name="connsiteY1785" fmla="*/ 509476 h 2810796"/>
              <a:gd name="connsiteX1786" fmla="*/ 2842740 w 3531775"/>
              <a:gd name="connsiteY1786" fmla="*/ 637778 h 2810796"/>
              <a:gd name="connsiteX1787" fmla="*/ 2714724 w 3531775"/>
              <a:gd name="connsiteY1787" fmla="*/ 694928 h 2810796"/>
              <a:gd name="connsiteX1788" fmla="*/ 2717676 w 3531775"/>
              <a:gd name="connsiteY1788" fmla="*/ 691880 h 2810796"/>
              <a:gd name="connsiteX1789" fmla="*/ 2734059 w 3531775"/>
              <a:gd name="connsiteY1789" fmla="*/ 631872 h 2810796"/>
              <a:gd name="connsiteX1790" fmla="*/ 2752061 w 3531775"/>
              <a:gd name="connsiteY1790" fmla="*/ 586248 h 2810796"/>
              <a:gd name="connsiteX1791" fmla="*/ 2703865 w 3531775"/>
              <a:gd name="connsiteY1791" fmla="*/ 572055 h 2810796"/>
              <a:gd name="connsiteX1792" fmla="*/ 2742536 w 3531775"/>
              <a:gd name="connsiteY1792" fmla="*/ 585200 h 2810796"/>
              <a:gd name="connsiteX1793" fmla="*/ 2679862 w 3531775"/>
              <a:gd name="connsiteY1793" fmla="*/ 575294 h 2810796"/>
              <a:gd name="connsiteX1794" fmla="*/ 2660621 w 3531775"/>
              <a:gd name="connsiteY1794" fmla="*/ 579771 h 2810796"/>
              <a:gd name="connsiteX1795" fmla="*/ 2734059 w 3531775"/>
              <a:gd name="connsiteY1795" fmla="*/ 631872 h 2810796"/>
              <a:gd name="connsiteX1796" fmla="*/ 2958183 w 3531775"/>
              <a:gd name="connsiteY1796" fmla="*/ 745029 h 2810796"/>
              <a:gd name="connsiteX1797" fmla="*/ 2756634 w 3531775"/>
              <a:gd name="connsiteY1797" fmla="*/ 736457 h 2810796"/>
              <a:gd name="connsiteX1798" fmla="*/ 2756729 w 3531775"/>
              <a:gd name="connsiteY1798" fmla="*/ 736362 h 2810796"/>
              <a:gd name="connsiteX1799" fmla="*/ 2731678 w 3531775"/>
              <a:gd name="connsiteY1799" fmla="*/ 760365 h 2810796"/>
              <a:gd name="connsiteX1800" fmla="*/ 2958183 w 3531775"/>
              <a:gd name="connsiteY1800" fmla="*/ 745029 h 2810796"/>
              <a:gd name="connsiteX1801" fmla="*/ 2962183 w 3531775"/>
              <a:gd name="connsiteY1801" fmla="*/ 1018302 h 2810796"/>
              <a:gd name="connsiteX1802" fmla="*/ 2987234 w 3531775"/>
              <a:gd name="connsiteY1802" fmla="*/ 1037066 h 2810796"/>
              <a:gd name="connsiteX1803" fmla="*/ 2974375 w 3531775"/>
              <a:gd name="connsiteY1803" fmla="*/ 916670 h 2810796"/>
              <a:gd name="connsiteX1804" fmla="*/ 2962183 w 3531775"/>
              <a:gd name="connsiteY1804" fmla="*/ 1018302 h 2810796"/>
              <a:gd name="connsiteX1805" fmla="*/ 2878839 w 3531775"/>
              <a:gd name="connsiteY1805" fmla="*/ 935815 h 2810796"/>
              <a:gd name="connsiteX1806" fmla="*/ 2898556 w 3531775"/>
              <a:gd name="connsiteY1806" fmla="*/ 918194 h 2810796"/>
              <a:gd name="connsiteX1807" fmla="*/ 2898461 w 3531775"/>
              <a:gd name="connsiteY1807" fmla="*/ 918289 h 2810796"/>
              <a:gd name="connsiteX1808" fmla="*/ 2898651 w 3531775"/>
              <a:gd name="connsiteY1808" fmla="*/ 918003 h 2810796"/>
              <a:gd name="connsiteX1809" fmla="*/ 2898556 w 3531775"/>
              <a:gd name="connsiteY1809" fmla="*/ 918194 h 2810796"/>
              <a:gd name="connsiteX1810" fmla="*/ 2902937 w 3531775"/>
              <a:gd name="connsiteY1810" fmla="*/ 884571 h 2810796"/>
              <a:gd name="connsiteX1811" fmla="*/ 2894936 w 3531775"/>
              <a:gd name="connsiteY1811" fmla="*/ 912288 h 2810796"/>
              <a:gd name="connsiteX1812" fmla="*/ 2894936 w 3531775"/>
              <a:gd name="connsiteY1812" fmla="*/ 912288 h 2810796"/>
              <a:gd name="connsiteX1813" fmla="*/ 2878839 w 3531775"/>
              <a:gd name="connsiteY1813" fmla="*/ 935815 h 2810796"/>
              <a:gd name="connsiteX1814" fmla="*/ 2802353 w 3531775"/>
              <a:gd name="connsiteY1814" fmla="*/ 926100 h 2810796"/>
              <a:gd name="connsiteX1815" fmla="*/ 2852169 w 3531775"/>
              <a:gd name="connsiteY1815" fmla="*/ 909717 h 2810796"/>
              <a:gd name="connsiteX1816" fmla="*/ 2852074 w 3531775"/>
              <a:gd name="connsiteY1816" fmla="*/ 909812 h 2810796"/>
              <a:gd name="connsiteX1817" fmla="*/ 2852265 w 3531775"/>
              <a:gd name="connsiteY1817" fmla="*/ 909717 h 2810796"/>
              <a:gd name="connsiteX1818" fmla="*/ 2852265 w 3531775"/>
              <a:gd name="connsiteY1818" fmla="*/ 909717 h 2810796"/>
              <a:gd name="connsiteX1819" fmla="*/ 2862361 w 3531775"/>
              <a:gd name="connsiteY1819" fmla="*/ 892857 h 2810796"/>
              <a:gd name="connsiteX1820" fmla="*/ 2862361 w 3531775"/>
              <a:gd name="connsiteY1820" fmla="*/ 893048 h 2810796"/>
              <a:gd name="connsiteX1821" fmla="*/ 2862361 w 3531775"/>
              <a:gd name="connsiteY1821" fmla="*/ 892857 h 2810796"/>
              <a:gd name="connsiteX1822" fmla="*/ 2862361 w 3531775"/>
              <a:gd name="connsiteY1822" fmla="*/ 892857 h 2810796"/>
              <a:gd name="connsiteX1823" fmla="*/ 2862933 w 3531775"/>
              <a:gd name="connsiteY1823" fmla="*/ 890000 h 2810796"/>
              <a:gd name="connsiteX1824" fmla="*/ 2862933 w 3531775"/>
              <a:gd name="connsiteY1824" fmla="*/ 890286 h 2810796"/>
              <a:gd name="connsiteX1825" fmla="*/ 2863028 w 3531775"/>
              <a:gd name="connsiteY1825" fmla="*/ 889238 h 2810796"/>
              <a:gd name="connsiteX1826" fmla="*/ 2862933 w 3531775"/>
              <a:gd name="connsiteY1826" fmla="*/ 889714 h 2810796"/>
              <a:gd name="connsiteX1827" fmla="*/ 2863218 w 3531775"/>
              <a:gd name="connsiteY1827" fmla="*/ 887142 h 2810796"/>
              <a:gd name="connsiteX1828" fmla="*/ 2863218 w 3531775"/>
              <a:gd name="connsiteY1828" fmla="*/ 887428 h 2810796"/>
              <a:gd name="connsiteX1829" fmla="*/ 2863313 w 3531775"/>
              <a:gd name="connsiteY1829" fmla="*/ 886380 h 2810796"/>
              <a:gd name="connsiteX1830" fmla="*/ 2863313 w 3531775"/>
              <a:gd name="connsiteY1830" fmla="*/ 886952 h 2810796"/>
              <a:gd name="connsiteX1831" fmla="*/ 2862837 w 3531775"/>
              <a:gd name="connsiteY1831" fmla="*/ 875331 h 2810796"/>
              <a:gd name="connsiteX1832" fmla="*/ 2855408 w 3531775"/>
              <a:gd name="connsiteY1832" fmla="*/ 898287 h 2810796"/>
              <a:gd name="connsiteX1833" fmla="*/ 2855503 w 3531775"/>
              <a:gd name="connsiteY1833" fmla="*/ 898096 h 2810796"/>
              <a:gd name="connsiteX1834" fmla="*/ 2855217 w 3531775"/>
              <a:gd name="connsiteY1834" fmla="*/ 898477 h 2810796"/>
              <a:gd name="connsiteX1835" fmla="*/ 2855312 w 3531775"/>
              <a:gd name="connsiteY1835" fmla="*/ 898287 h 2810796"/>
              <a:gd name="connsiteX1836" fmla="*/ 2853598 w 3531775"/>
              <a:gd name="connsiteY1836" fmla="*/ 900668 h 2810796"/>
              <a:gd name="connsiteX1837" fmla="*/ 2853693 w 3531775"/>
              <a:gd name="connsiteY1837" fmla="*/ 900573 h 2810796"/>
              <a:gd name="connsiteX1838" fmla="*/ 2842740 w 3531775"/>
              <a:gd name="connsiteY1838" fmla="*/ 908097 h 2810796"/>
              <a:gd name="connsiteX1839" fmla="*/ 2843883 w 3531775"/>
              <a:gd name="connsiteY1839" fmla="*/ 907716 h 2810796"/>
              <a:gd name="connsiteX1840" fmla="*/ 2802353 w 3531775"/>
              <a:gd name="connsiteY1840" fmla="*/ 926100 h 2810796"/>
              <a:gd name="connsiteX1841" fmla="*/ 2692530 w 3531775"/>
              <a:gd name="connsiteY1841" fmla="*/ 957723 h 2810796"/>
              <a:gd name="connsiteX1842" fmla="*/ 2692721 w 3531775"/>
              <a:gd name="connsiteY1842" fmla="*/ 957532 h 2810796"/>
              <a:gd name="connsiteX1843" fmla="*/ 2690340 w 3531775"/>
              <a:gd name="connsiteY1843" fmla="*/ 960009 h 2810796"/>
              <a:gd name="connsiteX1844" fmla="*/ 2690816 w 3531775"/>
              <a:gd name="connsiteY1844" fmla="*/ 959532 h 2810796"/>
              <a:gd name="connsiteX1845" fmla="*/ 2687387 w 3531775"/>
              <a:gd name="connsiteY1845" fmla="*/ 962866 h 2810796"/>
              <a:gd name="connsiteX1846" fmla="*/ 2687863 w 3531775"/>
              <a:gd name="connsiteY1846" fmla="*/ 962390 h 2810796"/>
              <a:gd name="connsiteX1847" fmla="*/ 2678433 w 3531775"/>
              <a:gd name="connsiteY1847" fmla="*/ 970010 h 2810796"/>
              <a:gd name="connsiteX1848" fmla="*/ 2678814 w 3531775"/>
              <a:gd name="connsiteY1848" fmla="*/ 969724 h 2810796"/>
              <a:gd name="connsiteX1849" fmla="*/ 2676433 w 3531775"/>
              <a:gd name="connsiteY1849" fmla="*/ 971343 h 2810796"/>
              <a:gd name="connsiteX1850" fmla="*/ 2677385 w 3531775"/>
              <a:gd name="connsiteY1850" fmla="*/ 970677 h 2810796"/>
              <a:gd name="connsiteX1851" fmla="*/ 2626998 w 3531775"/>
              <a:gd name="connsiteY1851" fmla="*/ 987441 h 2810796"/>
              <a:gd name="connsiteX1852" fmla="*/ 2707008 w 3531775"/>
              <a:gd name="connsiteY1852" fmla="*/ 946293 h 2810796"/>
              <a:gd name="connsiteX1853" fmla="*/ 2742441 w 3531775"/>
              <a:gd name="connsiteY1853" fmla="*/ 873331 h 2810796"/>
              <a:gd name="connsiteX1854" fmla="*/ 2901509 w 3531775"/>
              <a:gd name="connsiteY1854" fmla="*/ 862187 h 2810796"/>
              <a:gd name="connsiteX1855" fmla="*/ 2947610 w 3531775"/>
              <a:gd name="connsiteY1855" fmla="*/ 888952 h 2810796"/>
              <a:gd name="connsiteX1856" fmla="*/ 3117726 w 3531775"/>
              <a:gd name="connsiteY1856" fmla="*/ 849614 h 2810796"/>
              <a:gd name="connsiteX1857" fmla="*/ 2926083 w 3531775"/>
              <a:gd name="connsiteY1857" fmla="*/ 865711 h 2810796"/>
              <a:gd name="connsiteX1858" fmla="*/ 2708723 w 3531775"/>
              <a:gd name="connsiteY1858" fmla="*/ 927243 h 2810796"/>
              <a:gd name="connsiteX1859" fmla="*/ 2692530 w 3531775"/>
              <a:gd name="connsiteY1859" fmla="*/ 957723 h 2810796"/>
              <a:gd name="connsiteX1860" fmla="*/ 2590232 w 3531775"/>
              <a:gd name="connsiteY1860" fmla="*/ 896667 h 2810796"/>
              <a:gd name="connsiteX1861" fmla="*/ 2758729 w 3531775"/>
              <a:gd name="connsiteY1861" fmla="*/ 812181 h 2810796"/>
              <a:gd name="connsiteX1862" fmla="*/ 3120203 w 3531775"/>
              <a:gd name="connsiteY1862" fmla="*/ 844756 h 2810796"/>
              <a:gd name="connsiteX1863" fmla="*/ 2761682 w 3531775"/>
              <a:gd name="connsiteY1863" fmla="*/ 800846 h 2810796"/>
              <a:gd name="connsiteX1864" fmla="*/ 2491172 w 3531775"/>
              <a:gd name="connsiteY1864" fmla="*/ 874950 h 2810796"/>
              <a:gd name="connsiteX1865" fmla="*/ 2641191 w 3531775"/>
              <a:gd name="connsiteY1865" fmla="*/ 661686 h 2810796"/>
              <a:gd name="connsiteX1866" fmla="*/ 2503935 w 3531775"/>
              <a:gd name="connsiteY1866" fmla="*/ 615489 h 2810796"/>
              <a:gd name="connsiteX1867" fmla="*/ 2590232 w 3531775"/>
              <a:gd name="connsiteY1867" fmla="*/ 896667 h 2810796"/>
              <a:gd name="connsiteX1868" fmla="*/ 2394779 w 3531775"/>
              <a:gd name="connsiteY1868" fmla="*/ 924576 h 2810796"/>
              <a:gd name="connsiteX1869" fmla="*/ 2532891 w 3531775"/>
              <a:gd name="connsiteY1869" fmla="*/ 928671 h 2810796"/>
              <a:gd name="connsiteX1870" fmla="*/ 2523938 w 3531775"/>
              <a:gd name="connsiteY1870" fmla="*/ 920670 h 2810796"/>
              <a:gd name="connsiteX1871" fmla="*/ 2524128 w 3531775"/>
              <a:gd name="connsiteY1871" fmla="*/ 920575 h 2810796"/>
              <a:gd name="connsiteX1872" fmla="*/ 2523747 w 3531775"/>
              <a:gd name="connsiteY1872" fmla="*/ 920670 h 2810796"/>
              <a:gd name="connsiteX1873" fmla="*/ 2523938 w 3531775"/>
              <a:gd name="connsiteY1873" fmla="*/ 920670 h 2810796"/>
              <a:gd name="connsiteX1874" fmla="*/ 2523747 w 3531775"/>
              <a:gd name="connsiteY1874" fmla="*/ 920766 h 2810796"/>
              <a:gd name="connsiteX1875" fmla="*/ 2523747 w 3531775"/>
              <a:gd name="connsiteY1875" fmla="*/ 920766 h 2810796"/>
              <a:gd name="connsiteX1876" fmla="*/ 2523652 w 3531775"/>
              <a:gd name="connsiteY1876" fmla="*/ 920766 h 2810796"/>
              <a:gd name="connsiteX1877" fmla="*/ 2523747 w 3531775"/>
              <a:gd name="connsiteY1877" fmla="*/ 920766 h 2810796"/>
              <a:gd name="connsiteX1878" fmla="*/ 2523366 w 3531775"/>
              <a:gd name="connsiteY1878" fmla="*/ 920956 h 2810796"/>
              <a:gd name="connsiteX1879" fmla="*/ 2523461 w 3531775"/>
              <a:gd name="connsiteY1879" fmla="*/ 920861 h 2810796"/>
              <a:gd name="connsiteX1880" fmla="*/ 2523081 w 3531775"/>
              <a:gd name="connsiteY1880" fmla="*/ 921147 h 2810796"/>
              <a:gd name="connsiteX1881" fmla="*/ 2523271 w 3531775"/>
              <a:gd name="connsiteY1881" fmla="*/ 921051 h 2810796"/>
              <a:gd name="connsiteX1882" fmla="*/ 2522604 w 3531775"/>
              <a:gd name="connsiteY1882" fmla="*/ 921813 h 2810796"/>
              <a:gd name="connsiteX1883" fmla="*/ 2522604 w 3531775"/>
              <a:gd name="connsiteY1883" fmla="*/ 921813 h 2810796"/>
              <a:gd name="connsiteX1884" fmla="*/ 2522509 w 3531775"/>
              <a:gd name="connsiteY1884" fmla="*/ 921909 h 2810796"/>
              <a:gd name="connsiteX1885" fmla="*/ 2522604 w 3531775"/>
              <a:gd name="connsiteY1885" fmla="*/ 921813 h 2810796"/>
              <a:gd name="connsiteX1886" fmla="*/ 2522223 w 3531775"/>
              <a:gd name="connsiteY1886" fmla="*/ 922671 h 2810796"/>
              <a:gd name="connsiteX1887" fmla="*/ 2522318 w 3531775"/>
              <a:gd name="connsiteY1887" fmla="*/ 922480 h 2810796"/>
              <a:gd name="connsiteX1888" fmla="*/ 2522128 w 3531775"/>
              <a:gd name="connsiteY1888" fmla="*/ 922861 h 2810796"/>
              <a:gd name="connsiteX1889" fmla="*/ 2522223 w 3531775"/>
              <a:gd name="connsiteY1889" fmla="*/ 922766 h 2810796"/>
              <a:gd name="connsiteX1890" fmla="*/ 2510793 w 3531775"/>
              <a:gd name="connsiteY1890" fmla="*/ 917718 h 2810796"/>
              <a:gd name="connsiteX1891" fmla="*/ 2501935 w 3531775"/>
              <a:gd name="connsiteY1891" fmla="*/ 927909 h 2810796"/>
              <a:gd name="connsiteX1892" fmla="*/ 2489743 w 3531775"/>
              <a:gd name="connsiteY1892" fmla="*/ 911907 h 2810796"/>
              <a:gd name="connsiteX1893" fmla="*/ 2489838 w 3531775"/>
              <a:gd name="connsiteY1893" fmla="*/ 911907 h 2810796"/>
              <a:gd name="connsiteX1894" fmla="*/ 2489076 w 3531775"/>
              <a:gd name="connsiteY1894" fmla="*/ 912288 h 2810796"/>
              <a:gd name="connsiteX1895" fmla="*/ 2489171 w 3531775"/>
              <a:gd name="connsiteY1895" fmla="*/ 912193 h 2810796"/>
              <a:gd name="connsiteX1896" fmla="*/ 2471265 w 3531775"/>
              <a:gd name="connsiteY1896" fmla="*/ 936577 h 2810796"/>
              <a:gd name="connsiteX1897" fmla="*/ 2464407 w 3531775"/>
              <a:gd name="connsiteY1897" fmla="*/ 911145 h 2810796"/>
              <a:gd name="connsiteX1898" fmla="*/ 2442213 w 3531775"/>
              <a:gd name="connsiteY1898" fmla="*/ 932100 h 2810796"/>
              <a:gd name="connsiteX1899" fmla="*/ 2439165 w 3531775"/>
              <a:gd name="connsiteY1899" fmla="*/ 890571 h 2810796"/>
              <a:gd name="connsiteX1900" fmla="*/ 2418115 w 3531775"/>
              <a:gd name="connsiteY1900" fmla="*/ 920670 h 2810796"/>
              <a:gd name="connsiteX1901" fmla="*/ 2407638 w 3531775"/>
              <a:gd name="connsiteY1901" fmla="*/ 914098 h 2810796"/>
              <a:gd name="connsiteX1902" fmla="*/ 2407066 w 3531775"/>
              <a:gd name="connsiteY1902" fmla="*/ 877522 h 2810796"/>
              <a:gd name="connsiteX1903" fmla="*/ 2407256 w 3531775"/>
              <a:gd name="connsiteY1903" fmla="*/ 877427 h 2810796"/>
              <a:gd name="connsiteX1904" fmla="*/ 2407066 w 3531775"/>
              <a:gd name="connsiteY1904" fmla="*/ 877522 h 2810796"/>
              <a:gd name="connsiteX1905" fmla="*/ 2407066 w 3531775"/>
              <a:gd name="connsiteY1905" fmla="*/ 877522 h 2810796"/>
              <a:gd name="connsiteX1906" fmla="*/ 2387826 w 3531775"/>
              <a:gd name="connsiteY1906" fmla="*/ 900001 h 2810796"/>
              <a:gd name="connsiteX1907" fmla="*/ 2379348 w 3531775"/>
              <a:gd name="connsiteY1907" fmla="*/ 889333 h 2810796"/>
              <a:gd name="connsiteX1908" fmla="*/ 2378205 w 3531775"/>
              <a:gd name="connsiteY1908" fmla="*/ 890571 h 2810796"/>
              <a:gd name="connsiteX1909" fmla="*/ 2394779 w 3531775"/>
              <a:gd name="connsiteY1909" fmla="*/ 924576 h 2810796"/>
              <a:gd name="connsiteX1910" fmla="*/ 2362680 w 3531775"/>
              <a:gd name="connsiteY1910" fmla="*/ 600630 h 2810796"/>
              <a:gd name="connsiteX1911" fmla="*/ 2348011 w 3531775"/>
              <a:gd name="connsiteY1911" fmla="*/ 588915 h 2810796"/>
              <a:gd name="connsiteX1912" fmla="*/ 2379443 w 3531775"/>
              <a:gd name="connsiteY1912" fmla="*/ 575008 h 2810796"/>
              <a:gd name="connsiteX1913" fmla="*/ 2391445 w 3531775"/>
              <a:gd name="connsiteY1913" fmla="*/ 555387 h 2810796"/>
              <a:gd name="connsiteX1914" fmla="*/ 2396208 w 3531775"/>
              <a:gd name="connsiteY1914" fmla="*/ 528050 h 2810796"/>
              <a:gd name="connsiteX1915" fmla="*/ 2359251 w 3531775"/>
              <a:gd name="connsiteY1915" fmla="*/ 557768 h 2810796"/>
              <a:gd name="connsiteX1916" fmla="*/ 2306006 w 3531775"/>
              <a:gd name="connsiteY1916" fmla="*/ 542337 h 2810796"/>
              <a:gd name="connsiteX1917" fmla="*/ 2306672 w 3531775"/>
              <a:gd name="connsiteY1917" fmla="*/ 542718 h 2810796"/>
              <a:gd name="connsiteX1918" fmla="*/ 2273906 w 3531775"/>
              <a:gd name="connsiteY1918" fmla="*/ 511857 h 2810796"/>
              <a:gd name="connsiteX1919" fmla="*/ 2274192 w 3531775"/>
              <a:gd name="connsiteY1919" fmla="*/ 512334 h 2810796"/>
              <a:gd name="connsiteX1920" fmla="*/ 2265143 w 3531775"/>
              <a:gd name="connsiteY1920" fmla="*/ 415845 h 2810796"/>
              <a:gd name="connsiteX1921" fmla="*/ 2253428 w 3531775"/>
              <a:gd name="connsiteY1921" fmla="*/ 440896 h 2810796"/>
              <a:gd name="connsiteX1922" fmla="*/ 2253523 w 3531775"/>
              <a:gd name="connsiteY1922" fmla="*/ 440515 h 2810796"/>
              <a:gd name="connsiteX1923" fmla="*/ 2253333 w 3531775"/>
              <a:gd name="connsiteY1923" fmla="*/ 441372 h 2810796"/>
              <a:gd name="connsiteX1924" fmla="*/ 2253428 w 3531775"/>
              <a:gd name="connsiteY1924" fmla="*/ 440801 h 2810796"/>
              <a:gd name="connsiteX1925" fmla="*/ 2252094 w 3531775"/>
              <a:gd name="connsiteY1925" fmla="*/ 447468 h 2810796"/>
              <a:gd name="connsiteX1926" fmla="*/ 2252189 w 3531775"/>
              <a:gd name="connsiteY1926" fmla="*/ 447087 h 2810796"/>
              <a:gd name="connsiteX1927" fmla="*/ 2252094 w 3531775"/>
              <a:gd name="connsiteY1927" fmla="*/ 447945 h 2810796"/>
              <a:gd name="connsiteX1928" fmla="*/ 2252189 w 3531775"/>
              <a:gd name="connsiteY1928" fmla="*/ 447373 h 2810796"/>
              <a:gd name="connsiteX1929" fmla="*/ 2251332 w 3531775"/>
              <a:gd name="connsiteY1929" fmla="*/ 454326 h 2810796"/>
              <a:gd name="connsiteX1930" fmla="*/ 2251332 w 3531775"/>
              <a:gd name="connsiteY1930" fmla="*/ 453850 h 2810796"/>
              <a:gd name="connsiteX1931" fmla="*/ 2251237 w 3531775"/>
              <a:gd name="connsiteY1931" fmla="*/ 455279 h 2810796"/>
              <a:gd name="connsiteX1932" fmla="*/ 2251332 w 3531775"/>
              <a:gd name="connsiteY1932" fmla="*/ 454231 h 2810796"/>
              <a:gd name="connsiteX1933" fmla="*/ 2251047 w 3531775"/>
              <a:gd name="connsiteY1933" fmla="*/ 459184 h 2810796"/>
              <a:gd name="connsiteX1934" fmla="*/ 2251142 w 3531775"/>
              <a:gd name="connsiteY1934" fmla="*/ 456327 h 2810796"/>
              <a:gd name="connsiteX1935" fmla="*/ 2251047 w 3531775"/>
              <a:gd name="connsiteY1935" fmla="*/ 459279 h 2810796"/>
              <a:gd name="connsiteX1936" fmla="*/ 2251047 w 3531775"/>
              <a:gd name="connsiteY1936" fmla="*/ 459184 h 2810796"/>
              <a:gd name="connsiteX1937" fmla="*/ 2251047 w 3531775"/>
              <a:gd name="connsiteY1937" fmla="*/ 466518 h 2810796"/>
              <a:gd name="connsiteX1938" fmla="*/ 2251047 w 3531775"/>
              <a:gd name="connsiteY1938" fmla="*/ 465852 h 2810796"/>
              <a:gd name="connsiteX1939" fmla="*/ 2342296 w 3531775"/>
              <a:gd name="connsiteY1939" fmla="*/ 575389 h 2810796"/>
              <a:gd name="connsiteX1940" fmla="*/ 2320103 w 3531775"/>
              <a:gd name="connsiteY1940" fmla="*/ 607584 h 2810796"/>
              <a:gd name="connsiteX1941" fmla="*/ 1927958 w 3531775"/>
              <a:gd name="connsiteY1941" fmla="*/ 560625 h 2810796"/>
              <a:gd name="connsiteX1942" fmla="*/ 2283908 w 3531775"/>
              <a:gd name="connsiteY1942" fmla="*/ 621681 h 2810796"/>
              <a:gd name="connsiteX1943" fmla="*/ 2324675 w 3531775"/>
              <a:gd name="connsiteY1943" fmla="*/ 709311 h 2810796"/>
              <a:gd name="connsiteX1944" fmla="*/ 2324580 w 3531775"/>
              <a:gd name="connsiteY1944" fmla="*/ 709311 h 2810796"/>
              <a:gd name="connsiteX1945" fmla="*/ 2302005 w 3531775"/>
              <a:gd name="connsiteY1945" fmla="*/ 747792 h 2810796"/>
              <a:gd name="connsiteX1946" fmla="*/ 2031495 w 3531775"/>
              <a:gd name="connsiteY1946" fmla="*/ 773319 h 2810796"/>
              <a:gd name="connsiteX1947" fmla="*/ 2035400 w 3531775"/>
              <a:gd name="connsiteY1947" fmla="*/ 773890 h 2810796"/>
              <a:gd name="connsiteX1948" fmla="*/ 1957200 w 3531775"/>
              <a:gd name="connsiteY1948" fmla="*/ 734266 h 2810796"/>
              <a:gd name="connsiteX1949" fmla="*/ 2295243 w 3531775"/>
              <a:gd name="connsiteY1949" fmla="*/ 801608 h 2810796"/>
              <a:gd name="connsiteX1950" fmla="*/ 2031971 w 3531775"/>
              <a:gd name="connsiteY1950" fmla="*/ 905049 h 2810796"/>
              <a:gd name="connsiteX1951" fmla="*/ 2315435 w 3531775"/>
              <a:gd name="connsiteY1951" fmla="*/ 821896 h 2810796"/>
              <a:gd name="connsiteX1952" fmla="*/ 2361441 w 3531775"/>
              <a:gd name="connsiteY1952" fmla="*/ 872474 h 2810796"/>
              <a:gd name="connsiteX1953" fmla="*/ 2361727 w 3531775"/>
              <a:gd name="connsiteY1953" fmla="*/ 847233 h 2810796"/>
              <a:gd name="connsiteX1954" fmla="*/ 2350964 w 3531775"/>
              <a:gd name="connsiteY1954" fmla="*/ 833707 h 2810796"/>
              <a:gd name="connsiteX1955" fmla="*/ 2326675 w 3531775"/>
              <a:gd name="connsiteY1955" fmla="*/ 819610 h 2810796"/>
              <a:gd name="connsiteX1956" fmla="*/ 2342105 w 3531775"/>
              <a:gd name="connsiteY1956" fmla="*/ 807418 h 2810796"/>
              <a:gd name="connsiteX1957" fmla="*/ 2318484 w 3531775"/>
              <a:gd name="connsiteY1957" fmla="*/ 796655 h 2810796"/>
              <a:gd name="connsiteX1958" fmla="*/ 2334295 w 3531775"/>
              <a:gd name="connsiteY1958" fmla="*/ 779224 h 2810796"/>
              <a:gd name="connsiteX1959" fmla="*/ 2348297 w 3531775"/>
              <a:gd name="connsiteY1959" fmla="*/ 765127 h 2810796"/>
              <a:gd name="connsiteX1960" fmla="*/ 2317912 w 3531775"/>
              <a:gd name="connsiteY1960" fmla="*/ 750268 h 2810796"/>
              <a:gd name="connsiteX1961" fmla="*/ 2348201 w 3531775"/>
              <a:gd name="connsiteY1961" fmla="*/ 733790 h 2810796"/>
              <a:gd name="connsiteX1962" fmla="*/ 2329914 w 3531775"/>
              <a:gd name="connsiteY1962" fmla="*/ 710835 h 2810796"/>
              <a:gd name="connsiteX1963" fmla="*/ 2347154 w 3531775"/>
              <a:gd name="connsiteY1963" fmla="*/ 689213 h 2810796"/>
              <a:gd name="connsiteX1964" fmla="*/ 2337819 w 3531775"/>
              <a:gd name="connsiteY1964" fmla="*/ 672735 h 2810796"/>
              <a:gd name="connsiteX1965" fmla="*/ 2327437 w 3531775"/>
              <a:gd name="connsiteY1965" fmla="*/ 652446 h 2810796"/>
              <a:gd name="connsiteX1966" fmla="*/ 2327056 w 3531775"/>
              <a:gd name="connsiteY1966" fmla="*/ 653304 h 2810796"/>
              <a:gd name="connsiteX1967" fmla="*/ 2328294 w 3531775"/>
              <a:gd name="connsiteY1967" fmla="*/ 651113 h 2810796"/>
              <a:gd name="connsiteX1968" fmla="*/ 2328199 w 3531775"/>
              <a:gd name="connsiteY1968" fmla="*/ 651208 h 2810796"/>
              <a:gd name="connsiteX1969" fmla="*/ 2328771 w 3531775"/>
              <a:gd name="connsiteY1969" fmla="*/ 650446 h 2810796"/>
              <a:gd name="connsiteX1970" fmla="*/ 2328675 w 3531775"/>
              <a:gd name="connsiteY1970" fmla="*/ 650541 h 2810796"/>
              <a:gd name="connsiteX1971" fmla="*/ 2330009 w 3531775"/>
              <a:gd name="connsiteY1971" fmla="*/ 649208 h 2810796"/>
              <a:gd name="connsiteX1972" fmla="*/ 2329628 w 3531775"/>
              <a:gd name="connsiteY1972" fmla="*/ 649589 h 2810796"/>
              <a:gd name="connsiteX1973" fmla="*/ 2368109 w 3531775"/>
              <a:gd name="connsiteY1973" fmla="*/ 647493 h 2810796"/>
              <a:gd name="connsiteX1974" fmla="*/ 2333819 w 3531775"/>
              <a:gd name="connsiteY1974" fmla="*/ 621204 h 2810796"/>
              <a:gd name="connsiteX1975" fmla="*/ 2362680 w 3531775"/>
              <a:gd name="connsiteY1975" fmla="*/ 600630 h 2810796"/>
              <a:gd name="connsiteX1976" fmla="*/ 2290766 w 3531775"/>
              <a:gd name="connsiteY1976" fmla="*/ 807418 h 2810796"/>
              <a:gd name="connsiteX1977" fmla="*/ 2294004 w 3531775"/>
              <a:gd name="connsiteY1977" fmla="*/ 803418 h 2810796"/>
              <a:gd name="connsiteX1978" fmla="*/ 2290766 w 3531775"/>
              <a:gd name="connsiteY1978" fmla="*/ 807418 h 2810796"/>
              <a:gd name="connsiteX1979" fmla="*/ 2031686 w 3531775"/>
              <a:gd name="connsiteY1979" fmla="*/ 1002395 h 2810796"/>
              <a:gd name="connsiteX1980" fmla="*/ 2031781 w 3531775"/>
              <a:gd name="connsiteY1980" fmla="*/ 1002300 h 2810796"/>
              <a:gd name="connsiteX1981" fmla="*/ 2030829 w 3531775"/>
              <a:gd name="connsiteY1981" fmla="*/ 1003633 h 2810796"/>
              <a:gd name="connsiteX1982" fmla="*/ 2031686 w 3531775"/>
              <a:gd name="connsiteY1982" fmla="*/ 1002395 h 2810796"/>
              <a:gd name="connsiteX1983" fmla="*/ 2029209 w 3531775"/>
              <a:gd name="connsiteY1983" fmla="*/ 1006110 h 2810796"/>
              <a:gd name="connsiteX1984" fmla="*/ 2030162 w 3531775"/>
              <a:gd name="connsiteY1984" fmla="*/ 1004586 h 2810796"/>
              <a:gd name="connsiteX1985" fmla="*/ 2029114 w 3531775"/>
              <a:gd name="connsiteY1985" fmla="*/ 1006300 h 2810796"/>
              <a:gd name="connsiteX1986" fmla="*/ 2029304 w 3531775"/>
              <a:gd name="connsiteY1986" fmla="*/ 1006110 h 2810796"/>
              <a:gd name="connsiteX1987" fmla="*/ 2026447 w 3531775"/>
              <a:gd name="connsiteY1987" fmla="*/ 1011253 h 2810796"/>
              <a:gd name="connsiteX1988" fmla="*/ 2026828 w 3531775"/>
              <a:gd name="connsiteY1988" fmla="*/ 1010491 h 2810796"/>
              <a:gd name="connsiteX1989" fmla="*/ 2026161 w 3531775"/>
              <a:gd name="connsiteY1989" fmla="*/ 1011825 h 2810796"/>
              <a:gd name="connsiteX1990" fmla="*/ 2026447 w 3531775"/>
              <a:gd name="connsiteY1990" fmla="*/ 1011253 h 2810796"/>
              <a:gd name="connsiteX1991" fmla="*/ 2023685 w 3531775"/>
              <a:gd name="connsiteY1991" fmla="*/ 1016968 h 2810796"/>
              <a:gd name="connsiteX1992" fmla="*/ 2023780 w 3531775"/>
              <a:gd name="connsiteY1992" fmla="*/ 1016682 h 2810796"/>
              <a:gd name="connsiteX1993" fmla="*/ 2023399 w 3531775"/>
              <a:gd name="connsiteY1993" fmla="*/ 1017444 h 2810796"/>
              <a:gd name="connsiteX1994" fmla="*/ 2023589 w 3531775"/>
              <a:gd name="connsiteY1994" fmla="*/ 1016968 h 2810796"/>
              <a:gd name="connsiteX1995" fmla="*/ 2022827 w 3531775"/>
              <a:gd name="connsiteY1995" fmla="*/ 1018873 h 2810796"/>
              <a:gd name="connsiteX1996" fmla="*/ 2023018 w 3531775"/>
              <a:gd name="connsiteY1996" fmla="*/ 1018492 h 2810796"/>
              <a:gd name="connsiteX1997" fmla="*/ 2023494 w 3531775"/>
              <a:gd name="connsiteY1997" fmla="*/ 1090787 h 2810796"/>
              <a:gd name="connsiteX1998" fmla="*/ 1943579 w 3531775"/>
              <a:gd name="connsiteY1998" fmla="*/ 1133268 h 2810796"/>
              <a:gd name="connsiteX1999" fmla="*/ 2030066 w 3531775"/>
              <a:gd name="connsiteY1999" fmla="*/ 1085548 h 2810796"/>
              <a:gd name="connsiteX2000" fmla="*/ 2027304 w 3531775"/>
              <a:gd name="connsiteY2000" fmla="*/ 1039638 h 2810796"/>
              <a:gd name="connsiteX2001" fmla="*/ 2117792 w 3531775"/>
              <a:gd name="connsiteY2001" fmla="*/ 965914 h 2810796"/>
              <a:gd name="connsiteX2002" fmla="*/ 2124459 w 3531775"/>
              <a:gd name="connsiteY2002" fmla="*/ 959723 h 2810796"/>
              <a:gd name="connsiteX2003" fmla="*/ 2090169 w 3531775"/>
              <a:gd name="connsiteY2003" fmla="*/ 959628 h 2810796"/>
              <a:gd name="connsiteX2004" fmla="*/ 2090645 w 3531775"/>
              <a:gd name="connsiteY2004" fmla="*/ 959437 h 2810796"/>
              <a:gd name="connsiteX2005" fmla="*/ 2089883 w 3531775"/>
              <a:gd name="connsiteY2005" fmla="*/ 959723 h 2810796"/>
              <a:gd name="connsiteX2006" fmla="*/ 2090074 w 3531775"/>
              <a:gd name="connsiteY2006" fmla="*/ 959628 h 2810796"/>
              <a:gd name="connsiteX2007" fmla="*/ 2087407 w 3531775"/>
              <a:gd name="connsiteY2007" fmla="*/ 960771 h 2810796"/>
              <a:gd name="connsiteX2008" fmla="*/ 2087979 w 3531775"/>
              <a:gd name="connsiteY2008" fmla="*/ 960485 h 2810796"/>
              <a:gd name="connsiteX2009" fmla="*/ 2086359 w 3531775"/>
              <a:gd name="connsiteY2009" fmla="*/ 961152 h 2810796"/>
              <a:gd name="connsiteX2010" fmla="*/ 2087407 w 3531775"/>
              <a:gd name="connsiteY2010" fmla="*/ 960675 h 2810796"/>
              <a:gd name="connsiteX2011" fmla="*/ 2031686 w 3531775"/>
              <a:gd name="connsiteY2011" fmla="*/ 1002395 h 2810796"/>
              <a:gd name="connsiteX2012" fmla="*/ 2268287 w 3531775"/>
              <a:gd name="connsiteY2012" fmla="*/ 919432 h 2810796"/>
              <a:gd name="connsiteX2013" fmla="*/ 2267525 w 3531775"/>
              <a:gd name="connsiteY2013" fmla="*/ 919813 h 2810796"/>
              <a:gd name="connsiteX2014" fmla="*/ 2369347 w 3531775"/>
              <a:gd name="connsiteY2014" fmla="*/ 894381 h 2810796"/>
              <a:gd name="connsiteX2015" fmla="*/ 2173418 w 3531775"/>
              <a:gd name="connsiteY2015" fmla="*/ 1059354 h 2810796"/>
              <a:gd name="connsiteX2016" fmla="*/ 2268287 w 3531775"/>
              <a:gd name="connsiteY2016" fmla="*/ 919432 h 2810796"/>
              <a:gd name="connsiteX2017" fmla="*/ 2088169 w 3531775"/>
              <a:gd name="connsiteY2017" fmla="*/ 1210707 h 2810796"/>
              <a:gd name="connsiteX2018" fmla="*/ 2091122 w 3531775"/>
              <a:gd name="connsiteY2018" fmla="*/ 1209278 h 2810796"/>
              <a:gd name="connsiteX2019" fmla="*/ 2089883 w 3531775"/>
              <a:gd name="connsiteY2019" fmla="*/ 1209850 h 2810796"/>
              <a:gd name="connsiteX2020" fmla="*/ 2182847 w 3531775"/>
              <a:gd name="connsiteY2020" fmla="*/ 953436 h 2810796"/>
              <a:gd name="connsiteX2021" fmla="*/ 2185324 w 3531775"/>
              <a:gd name="connsiteY2021" fmla="*/ 948388 h 2810796"/>
              <a:gd name="connsiteX2022" fmla="*/ 2149034 w 3531775"/>
              <a:gd name="connsiteY2022" fmla="*/ 957342 h 2810796"/>
              <a:gd name="connsiteX2023" fmla="*/ 2125221 w 3531775"/>
              <a:gd name="connsiteY2023" fmla="*/ 1125553 h 2810796"/>
              <a:gd name="connsiteX2024" fmla="*/ 2036924 w 3531775"/>
              <a:gd name="connsiteY2024" fmla="*/ 1218041 h 2810796"/>
              <a:gd name="connsiteX2025" fmla="*/ 2088645 w 3531775"/>
              <a:gd name="connsiteY2025" fmla="*/ 1210516 h 2810796"/>
              <a:gd name="connsiteX2026" fmla="*/ 2088169 w 3531775"/>
              <a:gd name="connsiteY2026" fmla="*/ 1210707 h 2810796"/>
              <a:gd name="connsiteX2027" fmla="*/ 2130936 w 3531775"/>
              <a:gd name="connsiteY2027" fmla="*/ 1296717 h 2810796"/>
              <a:gd name="connsiteX2028" fmla="*/ 2160845 w 3531775"/>
              <a:gd name="connsiteY2028" fmla="*/ 1266618 h 2810796"/>
              <a:gd name="connsiteX2029" fmla="*/ 2159702 w 3531775"/>
              <a:gd name="connsiteY2029" fmla="*/ 1263856 h 2810796"/>
              <a:gd name="connsiteX2030" fmla="*/ 2128650 w 3531775"/>
              <a:gd name="connsiteY2030" fmla="*/ 1301194 h 2810796"/>
              <a:gd name="connsiteX2031" fmla="*/ 2130936 w 3531775"/>
              <a:gd name="connsiteY2031" fmla="*/ 1296717 h 2810796"/>
              <a:gd name="connsiteX2032" fmla="*/ 2089693 w 3531775"/>
              <a:gd name="connsiteY2032" fmla="*/ 1286621 h 2810796"/>
              <a:gd name="connsiteX2033" fmla="*/ 2123602 w 3531775"/>
              <a:gd name="connsiteY2033" fmla="*/ 1260713 h 2810796"/>
              <a:gd name="connsiteX2034" fmla="*/ 2111315 w 3531775"/>
              <a:gd name="connsiteY2034" fmla="*/ 1257284 h 2810796"/>
              <a:gd name="connsiteX2035" fmla="*/ 2086550 w 3531775"/>
              <a:gd name="connsiteY2035" fmla="*/ 1290812 h 2810796"/>
              <a:gd name="connsiteX2036" fmla="*/ 2089693 w 3531775"/>
              <a:gd name="connsiteY2036" fmla="*/ 1286621 h 2810796"/>
              <a:gd name="connsiteX2037" fmla="*/ 2053117 w 3531775"/>
              <a:gd name="connsiteY2037" fmla="*/ 1279096 h 2810796"/>
              <a:gd name="connsiteX2038" fmla="*/ 2085311 w 3531775"/>
              <a:gd name="connsiteY2038" fmla="*/ 1252807 h 2810796"/>
              <a:gd name="connsiteX2039" fmla="*/ 2084645 w 3531775"/>
              <a:gd name="connsiteY2039" fmla="*/ 1249854 h 2810796"/>
              <a:gd name="connsiteX2040" fmla="*/ 2050164 w 3531775"/>
              <a:gd name="connsiteY2040" fmla="*/ 1283287 h 2810796"/>
              <a:gd name="connsiteX2041" fmla="*/ 2053117 w 3531775"/>
              <a:gd name="connsiteY2041" fmla="*/ 1279096 h 2810796"/>
              <a:gd name="connsiteX2042" fmla="*/ 2018255 w 3531775"/>
              <a:gd name="connsiteY2042" fmla="*/ 1266809 h 2810796"/>
              <a:gd name="connsiteX2043" fmla="*/ 2050831 w 3531775"/>
              <a:gd name="connsiteY2043" fmla="*/ 1241949 h 2810796"/>
              <a:gd name="connsiteX2044" fmla="*/ 2050450 w 3531775"/>
              <a:gd name="connsiteY2044" fmla="*/ 1239091 h 2810796"/>
              <a:gd name="connsiteX2045" fmla="*/ 2015208 w 3531775"/>
              <a:gd name="connsiteY2045" fmla="*/ 1270809 h 2810796"/>
              <a:gd name="connsiteX2046" fmla="*/ 2018255 w 3531775"/>
              <a:gd name="connsiteY2046" fmla="*/ 1266809 h 2810796"/>
              <a:gd name="connsiteX2047" fmla="*/ 1990538 w 3531775"/>
              <a:gd name="connsiteY2047" fmla="*/ 1254903 h 2810796"/>
              <a:gd name="connsiteX2048" fmla="*/ 2024542 w 3531775"/>
              <a:gd name="connsiteY2048" fmla="*/ 1232614 h 2810796"/>
              <a:gd name="connsiteX2049" fmla="*/ 2025018 w 3531775"/>
              <a:gd name="connsiteY2049" fmla="*/ 1230995 h 2810796"/>
              <a:gd name="connsiteX2050" fmla="*/ 1987013 w 3531775"/>
              <a:gd name="connsiteY2050" fmla="*/ 1258617 h 2810796"/>
              <a:gd name="connsiteX2051" fmla="*/ 1990538 w 3531775"/>
              <a:gd name="connsiteY2051" fmla="*/ 1254903 h 2810796"/>
              <a:gd name="connsiteX2052" fmla="*/ 1950437 w 3531775"/>
              <a:gd name="connsiteY2052" fmla="*/ 1234805 h 2810796"/>
              <a:gd name="connsiteX2053" fmla="*/ 1987013 w 3531775"/>
              <a:gd name="connsiteY2053" fmla="*/ 1214612 h 2810796"/>
              <a:gd name="connsiteX2054" fmla="*/ 1980822 w 3531775"/>
              <a:gd name="connsiteY2054" fmla="*/ 1209183 h 2810796"/>
              <a:gd name="connsiteX2055" fmla="*/ 1946913 w 3531775"/>
              <a:gd name="connsiteY2055" fmla="*/ 1238520 h 2810796"/>
              <a:gd name="connsiteX2056" fmla="*/ 1950437 w 3531775"/>
              <a:gd name="connsiteY2056" fmla="*/ 1234805 h 2810796"/>
              <a:gd name="connsiteX2057" fmla="*/ 1924434 w 3531775"/>
              <a:gd name="connsiteY2057" fmla="*/ 1218327 h 2810796"/>
              <a:gd name="connsiteX2058" fmla="*/ 1958438 w 3531775"/>
              <a:gd name="connsiteY2058" fmla="*/ 1199181 h 2810796"/>
              <a:gd name="connsiteX2059" fmla="*/ 1958915 w 3531775"/>
              <a:gd name="connsiteY2059" fmla="*/ 1196324 h 2810796"/>
              <a:gd name="connsiteX2060" fmla="*/ 1920529 w 3531775"/>
              <a:gd name="connsiteY2060" fmla="*/ 1221661 h 2810796"/>
              <a:gd name="connsiteX2061" fmla="*/ 1924434 w 3531775"/>
              <a:gd name="connsiteY2061" fmla="*/ 1218327 h 2810796"/>
              <a:gd name="connsiteX2062" fmla="*/ 1899955 w 3531775"/>
              <a:gd name="connsiteY2062" fmla="*/ 1195943 h 2810796"/>
              <a:gd name="connsiteX2063" fmla="*/ 1937102 w 3531775"/>
              <a:gd name="connsiteY2063" fmla="*/ 1184132 h 2810796"/>
              <a:gd name="connsiteX2064" fmla="*/ 1938055 w 3531775"/>
              <a:gd name="connsiteY2064" fmla="*/ 1181370 h 2810796"/>
              <a:gd name="connsiteX2065" fmla="*/ 1899288 w 3531775"/>
              <a:gd name="connsiteY2065" fmla="*/ 1194419 h 2810796"/>
              <a:gd name="connsiteX2066" fmla="*/ 1895478 w 3531775"/>
              <a:gd name="connsiteY2066" fmla="*/ 1198515 h 2810796"/>
              <a:gd name="connsiteX2067" fmla="*/ 1899955 w 3531775"/>
              <a:gd name="connsiteY2067" fmla="*/ 1195943 h 2810796"/>
              <a:gd name="connsiteX2068" fmla="*/ 1877762 w 3531775"/>
              <a:gd name="connsiteY2068" fmla="*/ 1176321 h 2810796"/>
              <a:gd name="connsiteX2069" fmla="*/ 1915385 w 3531775"/>
              <a:gd name="connsiteY2069" fmla="*/ 1165844 h 2810796"/>
              <a:gd name="connsiteX2070" fmla="*/ 1916529 w 3531775"/>
              <a:gd name="connsiteY2070" fmla="*/ 1163177 h 2810796"/>
              <a:gd name="connsiteX2071" fmla="*/ 1873094 w 3531775"/>
              <a:gd name="connsiteY2071" fmla="*/ 1178608 h 2810796"/>
              <a:gd name="connsiteX2072" fmla="*/ 1877762 w 3531775"/>
              <a:gd name="connsiteY2072" fmla="*/ 1176321 h 2810796"/>
              <a:gd name="connsiteX2073" fmla="*/ 1860140 w 3531775"/>
              <a:gd name="connsiteY2073" fmla="*/ 1152985 h 2810796"/>
              <a:gd name="connsiteX2074" fmla="*/ 1898145 w 3531775"/>
              <a:gd name="connsiteY2074" fmla="*/ 1145651 h 2810796"/>
              <a:gd name="connsiteX2075" fmla="*/ 1899669 w 3531775"/>
              <a:gd name="connsiteY2075" fmla="*/ 1143270 h 2810796"/>
              <a:gd name="connsiteX2076" fmla="*/ 1855378 w 3531775"/>
              <a:gd name="connsiteY2076" fmla="*/ 1154890 h 2810796"/>
              <a:gd name="connsiteX2077" fmla="*/ 1860140 w 3531775"/>
              <a:gd name="connsiteY2077" fmla="*/ 1152985 h 2810796"/>
              <a:gd name="connsiteX2078" fmla="*/ 1847948 w 3531775"/>
              <a:gd name="connsiteY2078" fmla="*/ 1127077 h 2810796"/>
              <a:gd name="connsiteX2079" fmla="*/ 1885286 w 3531775"/>
              <a:gd name="connsiteY2079" fmla="*/ 1126410 h 2810796"/>
              <a:gd name="connsiteX2080" fmla="*/ 1887287 w 3531775"/>
              <a:gd name="connsiteY2080" fmla="*/ 1124315 h 2810796"/>
              <a:gd name="connsiteX2081" fmla="*/ 1842995 w 3531775"/>
              <a:gd name="connsiteY2081" fmla="*/ 1128030 h 2810796"/>
              <a:gd name="connsiteX2082" fmla="*/ 1847948 w 3531775"/>
              <a:gd name="connsiteY2082" fmla="*/ 1127077 h 2810796"/>
              <a:gd name="connsiteX2083" fmla="*/ 1837757 w 3531775"/>
              <a:gd name="connsiteY2083" fmla="*/ 1106122 h 2810796"/>
              <a:gd name="connsiteX2084" fmla="*/ 1875095 w 3531775"/>
              <a:gd name="connsiteY2084" fmla="*/ 1106979 h 2810796"/>
              <a:gd name="connsiteX2085" fmla="*/ 1877381 w 3531775"/>
              <a:gd name="connsiteY2085" fmla="*/ 1105265 h 2810796"/>
              <a:gd name="connsiteX2086" fmla="*/ 1832804 w 3531775"/>
              <a:gd name="connsiteY2086" fmla="*/ 1106598 h 2810796"/>
              <a:gd name="connsiteX2087" fmla="*/ 1837757 w 3531775"/>
              <a:gd name="connsiteY2087" fmla="*/ 1106122 h 2810796"/>
              <a:gd name="connsiteX2088" fmla="*/ 1833851 w 3531775"/>
              <a:gd name="connsiteY2088" fmla="*/ 1085167 h 2810796"/>
              <a:gd name="connsiteX2089" fmla="*/ 1870427 w 3531775"/>
              <a:gd name="connsiteY2089" fmla="*/ 1089835 h 2810796"/>
              <a:gd name="connsiteX2090" fmla="*/ 1872904 w 3531775"/>
              <a:gd name="connsiteY2090" fmla="*/ 1088596 h 2810796"/>
              <a:gd name="connsiteX2091" fmla="*/ 1828708 w 3531775"/>
              <a:gd name="connsiteY2091" fmla="*/ 1084881 h 2810796"/>
              <a:gd name="connsiteX2092" fmla="*/ 1833851 w 3531775"/>
              <a:gd name="connsiteY2092" fmla="*/ 1085167 h 2810796"/>
              <a:gd name="connsiteX2093" fmla="*/ 1833375 w 3531775"/>
              <a:gd name="connsiteY2093" fmla="*/ 1068784 h 2810796"/>
              <a:gd name="connsiteX2094" fmla="*/ 1868522 w 3531775"/>
              <a:gd name="connsiteY2094" fmla="*/ 1078214 h 2810796"/>
              <a:gd name="connsiteX2095" fmla="*/ 1871285 w 3531775"/>
              <a:gd name="connsiteY2095" fmla="*/ 1077452 h 2810796"/>
              <a:gd name="connsiteX2096" fmla="*/ 1828422 w 3531775"/>
              <a:gd name="connsiteY2096" fmla="*/ 1067737 h 2810796"/>
              <a:gd name="connsiteX2097" fmla="*/ 1833375 w 3531775"/>
              <a:gd name="connsiteY2097" fmla="*/ 1068784 h 2810796"/>
              <a:gd name="connsiteX2098" fmla="*/ 1830518 w 3531775"/>
              <a:gd name="connsiteY2098" fmla="*/ 1052687 h 2810796"/>
              <a:gd name="connsiteX2099" fmla="*/ 1868904 w 3531775"/>
              <a:gd name="connsiteY2099" fmla="*/ 1068594 h 2810796"/>
              <a:gd name="connsiteX2100" fmla="*/ 1871666 w 3531775"/>
              <a:gd name="connsiteY2100" fmla="*/ 1068308 h 2810796"/>
              <a:gd name="connsiteX2101" fmla="*/ 1835947 w 3531775"/>
              <a:gd name="connsiteY2101" fmla="*/ 1053544 h 2810796"/>
              <a:gd name="connsiteX2102" fmla="*/ 1830518 w 3531775"/>
              <a:gd name="connsiteY2102" fmla="*/ 1052687 h 2810796"/>
              <a:gd name="connsiteX2103" fmla="*/ 1842043 w 3531775"/>
              <a:gd name="connsiteY2103" fmla="*/ 1034399 h 2810796"/>
              <a:gd name="connsiteX2104" fmla="*/ 1836804 w 3531775"/>
              <a:gd name="connsiteY2104" fmla="*/ 1032684 h 2810796"/>
              <a:gd name="connsiteX2105" fmla="*/ 1871856 w 3531775"/>
              <a:gd name="connsiteY2105" fmla="*/ 1056306 h 2810796"/>
              <a:gd name="connsiteX2106" fmla="*/ 1874618 w 3531775"/>
              <a:gd name="connsiteY2106" fmla="*/ 1056497 h 2810796"/>
              <a:gd name="connsiteX2107" fmla="*/ 1842043 w 3531775"/>
              <a:gd name="connsiteY2107" fmla="*/ 1034399 h 2810796"/>
              <a:gd name="connsiteX2108" fmla="*/ 1850520 w 3531775"/>
              <a:gd name="connsiteY2108" fmla="*/ 1010872 h 2810796"/>
              <a:gd name="connsiteX2109" fmla="*/ 1877095 w 3531775"/>
              <a:gd name="connsiteY2109" fmla="*/ 1043352 h 2810796"/>
              <a:gd name="connsiteX2110" fmla="*/ 1879952 w 3531775"/>
              <a:gd name="connsiteY2110" fmla="*/ 1044019 h 2810796"/>
              <a:gd name="connsiteX2111" fmla="*/ 1850520 w 3531775"/>
              <a:gd name="connsiteY2111" fmla="*/ 1010872 h 2810796"/>
              <a:gd name="connsiteX2112" fmla="*/ 1868618 w 3531775"/>
              <a:gd name="connsiteY2112" fmla="*/ 991346 h 2810796"/>
              <a:gd name="connsiteX2113" fmla="*/ 1864141 w 3531775"/>
              <a:gd name="connsiteY2113" fmla="*/ 988107 h 2810796"/>
              <a:gd name="connsiteX2114" fmla="*/ 1886429 w 3531775"/>
              <a:gd name="connsiteY2114" fmla="*/ 1026207 h 2810796"/>
              <a:gd name="connsiteX2115" fmla="*/ 1889192 w 3531775"/>
              <a:gd name="connsiteY2115" fmla="*/ 1027160 h 2810796"/>
              <a:gd name="connsiteX2116" fmla="*/ 1868618 w 3531775"/>
              <a:gd name="connsiteY2116" fmla="*/ 991346 h 2810796"/>
              <a:gd name="connsiteX2117" fmla="*/ 1907956 w 3531775"/>
              <a:gd name="connsiteY2117" fmla="*/ 998394 h 2810796"/>
              <a:gd name="connsiteX2118" fmla="*/ 1885286 w 3531775"/>
              <a:gd name="connsiteY2118" fmla="*/ 965247 h 2810796"/>
              <a:gd name="connsiteX2119" fmla="*/ 1901765 w 3531775"/>
              <a:gd name="connsiteY2119" fmla="*/ 1007729 h 2810796"/>
              <a:gd name="connsiteX2120" fmla="*/ 1907956 w 3531775"/>
              <a:gd name="connsiteY2120" fmla="*/ 998394 h 2810796"/>
              <a:gd name="connsiteX2121" fmla="*/ 1929578 w 3531775"/>
              <a:gd name="connsiteY2121" fmla="*/ 973820 h 2810796"/>
              <a:gd name="connsiteX2122" fmla="*/ 1914623 w 3531775"/>
              <a:gd name="connsiteY2122" fmla="*/ 942578 h 2810796"/>
              <a:gd name="connsiteX2123" fmla="*/ 1920815 w 3531775"/>
              <a:gd name="connsiteY2123" fmla="*/ 988965 h 2810796"/>
              <a:gd name="connsiteX2124" fmla="*/ 1929101 w 3531775"/>
              <a:gd name="connsiteY2124" fmla="*/ 983059 h 2810796"/>
              <a:gd name="connsiteX2125" fmla="*/ 1929578 w 3531775"/>
              <a:gd name="connsiteY2125" fmla="*/ 973820 h 2810796"/>
              <a:gd name="connsiteX2126" fmla="*/ 1954724 w 3531775"/>
              <a:gd name="connsiteY2126" fmla="*/ 944007 h 2810796"/>
              <a:gd name="connsiteX2127" fmla="*/ 1941674 w 3531775"/>
              <a:gd name="connsiteY2127" fmla="*/ 919813 h 2810796"/>
              <a:gd name="connsiteX2128" fmla="*/ 1945770 w 3531775"/>
              <a:gd name="connsiteY2128" fmla="*/ 967533 h 2810796"/>
              <a:gd name="connsiteX2129" fmla="*/ 1954914 w 3531775"/>
              <a:gd name="connsiteY2129" fmla="*/ 961056 h 2810796"/>
              <a:gd name="connsiteX2130" fmla="*/ 1954724 w 3531775"/>
              <a:gd name="connsiteY2130" fmla="*/ 944007 h 2810796"/>
              <a:gd name="connsiteX2131" fmla="*/ 1982632 w 3531775"/>
              <a:gd name="connsiteY2131" fmla="*/ 912384 h 2810796"/>
              <a:gd name="connsiteX2132" fmla="*/ 1974536 w 3531775"/>
              <a:gd name="connsiteY2132" fmla="*/ 899144 h 2810796"/>
              <a:gd name="connsiteX2133" fmla="*/ 1974917 w 3531775"/>
              <a:gd name="connsiteY2133" fmla="*/ 947817 h 2810796"/>
              <a:gd name="connsiteX2134" fmla="*/ 1977584 w 3531775"/>
              <a:gd name="connsiteY2134" fmla="*/ 949436 h 2810796"/>
              <a:gd name="connsiteX2135" fmla="*/ 1982632 w 3531775"/>
              <a:gd name="connsiteY2135" fmla="*/ 912384 h 2810796"/>
              <a:gd name="connsiteX2136" fmla="*/ 1968725 w 3531775"/>
              <a:gd name="connsiteY2136" fmla="*/ 965152 h 2810796"/>
              <a:gd name="connsiteX2137" fmla="*/ 1889287 w 3531775"/>
              <a:gd name="connsiteY2137" fmla="*/ 1111647 h 2810796"/>
              <a:gd name="connsiteX2138" fmla="*/ 1997110 w 3531775"/>
              <a:gd name="connsiteY2138" fmla="*/ 1207183 h 2810796"/>
              <a:gd name="connsiteX2139" fmla="*/ 1997015 w 3531775"/>
              <a:gd name="connsiteY2139" fmla="*/ 1207373 h 2810796"/>
              <a:gd name="connsiteX2140" fmla="*/ 2007016 w 3531775"/>
              <a:gd name="connsiteY2140" fmla="*/ 1212421 h 2810796"/>
              <a:gd name="connsiteX2141" fmla="*/ 2068262 w 3531775"/>
              <a:gd name="connsiteY2141" fmla="*/ 1060974 h 2810796"/>
              <a:gd name="connsiteX2142" fmla="*/ 2068262 w 3531775"/>
              <a:gd name="connsiteY2142" fmla="*/ 1061260 h 2810796"/>
              <a:gd name="connsiteX2143" fmla="*/ 2069786 w 3531775"/>
              <a:gd name="connsiteY2143" fmla="*/ 1045829 h 2810796"/>
              <a:gd name="connsiteX2144" fmla="*/ 2069690 w 3531775"/>
              <a:gd name="connsiteY2144" fmla="*/ 1046305 h 2810796"/>
              <a:gd name="connsiteX2145" fmla="*/ 2108172 w 3531775"/>
              <a:gd name="connsiteY2145" fmla="*/ 975344 h 2810796"/>
              <a:gd name="connsiteX2146" fmla="*/ 2044544 w 3531775"/>
              <a:gd name="connsiteY2146" fmla="*/ 1035256 h 2810796"/>
              <a:gd name="connsiteX2147" fmla="*/ 2049212 w 3531775"/>
              <a:gd name="connsiteY2147" fmla="*/ 1074499 h 2810796"/>
              <a:gd name="connsiteX2148" fmla="*/ 1910147 w 3531775"/>
              <a:gd name="connsiteY2148" fmla="*/ 1122696 h 2810796"/>
              <a:gd name="connsiteX2149" fmla="*/ 1988537 w 3531775"/>
              <a:gd name="connsiteY2149" fmla="*/ 1060593 h 2810796"/>
              <a:gd name="connsiteX2150" fmla="*/ 2079025 w 3531775"/>
              <a:gd name="connsiteY2150" fmla="*/ 954008 h 2810796"/>
              <a:gd name="connsiteX2151" fmla="*/ 2034448 w 3531775"/>
              <a:gd name="connsiteY2151" fmla="*/ 926481 h 2810796"/>
              <a:gd name="connsiteX2152" fmla="*/ 1968725 w 3531775"/>
              <a:gd name="connsiteY2152" fmla="*/ 965152 h 2810796"/>
              <a:gd name="connsiteX2153" fmla="*/ 2001110 w 3531775"/>
              <a:gd name="connsiteY2153" fmla="*/ 930957 h 2810796"/>
              <a:gd name="connsiteX2154" fmla="*/ 2000539 w 3531775"/>
              <a:gd name="connsiteY2154" fmla="*/ 931719 h 2810796"/>
              <a:gd name="connsiteX2155" fmla="*/ 2003111 w 3531775"/>
              <a:gd name="connsiteY2155" fmla="*/ 933434 h 2810796"/>
              <a:gd name="connsiteX2156" fmla="*/ 2014350 w 3531775"/>
              <a:gd name="connsiteY2156" fmla="*/ 907716 h 2810796"/>
              <a:gd name="connsiteX2157" fmla="*/ 2006730 w 3531775"/>
              <a:gd name="connsiteY2157" fmla="*/ 899239 h 2810796"/>
              <a:gd name="connsiteX2158" fmla="*/ 2001110 w 3531775"/>
              <a:gd name="connsiteY2158" fmla="*/ 930957 h 2810796"/>
              <a:gd name="connsiteX2159" fmla="*/ 2211899 w 3531775"/>
              <a:gd name="connsiteY2159" fmla="*/ 822277 h 2810796"/>
              <a:gd name="connsiteX2160" fmla="*/ 1958248 w 3531775"/>
              <a:gd name="connsiteY2160" fmla="*/ 775224 h 2810796"/>
              <a:gd name="connsiteX2161" fmla="*/ 2211899 w 3531775"/>
              <a:gd name="connsiteY2161" fmla="*/ 822277 h 2810796"/>
              <a:gd name="connsiteX2162" fmla="*/ 1953295 w 3531775"/>
              <a:gd name="connsiteY2162" fmla="*/ 862854 h 2810796"/>
              <a:gd name="connsiteX2163" fmla="*/ 1978536 w 3531775"/>
              <a:gd name="connsiteY2163" fmla="*/ 860853 h 2810796"/>
              <a:gd name="connsiteX2164" fmla="*/ 1974155 w 3531775"/>
              <a:gd name="connsiteY2164" fmla="*/ 853710 h 2810796"/>
              <a:gd name="connsiteX2165" fmla="*/ 1967201 w 3531775"/>
              <a:gd name="connsiteY2165" fmla="*/ 849995 h 2810796"/>
              <a:gd name="connsiteX2166" fmla="*/ 1965392 w 3531775"/>
              <a:gd name="connsiteY2166" fmla="*/ 849519 h 2810796"/>
              <a:gd name="connsiteX2167" fmla="*/ 1961582 w 3531775"/>
              <a:gd name="connsiteY2167" fmla="*/ 857234 h 2810796"/>
              <a:gd name="connsiteX2168" fmla="*/ 1960343 w 3531775"/>
              <a:gd name="connsiteY2168" fmla="*/ 851614 h 2810796"/>
              <a:gd name="connsiteX2169" fmla="*/ 1957676 w 3531775"/>
              <a:gd name="connsiteY2169" fmla="*/ 846280 h 2810796"/>
              <a:gd name="connsiteX2170" fmla="*/ 1953104 w 3531775"/>
              <a:gd name="connsiteY2170" fmla="*/ 848280 h 2810796"/>
              <a:gd name="connsiteX2171" fmla="*/ 1954533 w 3531775"/>
              <a:gd name="connsiteY2171" fmla="*/ 841422 h 2810796"/>
              <a:gd name="connsiteX2172" fmla="*/ 1953295 w 3531775"/>
              <a:gd name="connsiteY2172" fmla="*/ 862854 h 2810796"/>
              <a:gd name="connsiteX2173" fmla="*/ 1953295 w 3531775"/>
              <a:gd name="connsiteY2173" fmla="*/ 828849 h 2810796"/>
              <a:gd name="connsiteX2174" fmla="*/ 1959772 w 3531775"/>
              <a:gd name="connsiteY2174" fmla="*/ 827897 h 2810796"/>
              <a:gd name="connsiteX2175" fmla="*/ 1955390 w 3531775"/>
              <a:gd name="connsiteY2175" fmla="*/ 819134 h 2810796"/>
              <a:gd name="connsiteX2176" fmla="*/ 1953104 w 3531775"/>
              <a:gd name="connsiteY2176" fmla="*/ 814467 h 2810796"/>
              <a:gd name="connsiteX2177" fmla="*/ 1950056 w 3531775"/>
              <a:gd name="connsiteY2177" fmla="*/ 808085 h 2810796"/>
              <a:gd name="connsiteX2178" fmla="*/ 1947770 w 3531775"/>
              <a:gd name="connsiteY2178" fmla="*/ 803132 h 2810796"/>
              <a:gd name="connsiteX2179" fmla="*/ 1940055 w 3531775"/>
              <a:gd name="connsiteY2179" fmla="*/ 785130 h 2810796"/>
              <a:gd name="connsiteX2180" fmla="*/ 1953295 w 3531775"/>
              <a:gd name="connsiteY2180" fmla="*/ 828849 h 2810796"/>
              <a:gd name="connsiteX2181" fmla="*/ 1910337 w 3531775"/>
              <a:gd name="connsiteY2181" fmla="*/ 873998 h 2810796"/>
              <a:gd name="connsiteX2182" fmla="*/ 1938912 w 3531775"/>
              <a:gd name="connsiteY2182" fmla="*/ 886666 h 2810796"/>
              <a:gd name="connsiteX2183" fmla="*/ 1934245 w 3531775"/>
              <a:gd name="connsiteY2183" fmla="*/ 883809 h 2810796"/>
              <a:gd name="connsiteX2184" fmla="*/ 1930149 w 3531775"/>
              <a:gd name="connsiteY2184" fmla="*/ 876474 h 2810796"/>
              <a:gd name="connsiteX2185" fmla="*/ 1928816 w 3531775"/>
              <a:gd name="connsiteY2185" fmla="*/ 874855 h 2810796"/>
              <a:gd name="connsiteX2186" fmla="*/ 1920910 w 3531775"/>
              <a:gd name="connsiteY2186" fmla="*/ 876760 h 2810796"/>
              <a:gd name="connsiteX2187" fmla="*/ 1923196 w 3531775"/>
              <a:gd name="connsiteY2187" fmla="*/ 872474 h 2810796"/>
              <a:gd name="connsiteX2188" fmla="*/ 1924244 w 3531775"/>
              <a:gd name="connsiteY2188" fmla="*/ 867235 h 2810796"/>
              <a:gd name="connsiteX2189" fmla="*/ 1919100 w 3531775"/>
              <a:gd name="connsiteY2189" fmla="*/ 865140 h 2810796"/>
              <a:gd name="connsiteX2190" fmla="*/ 1924625 w 3531775"/>
              <a:gd name="connsiteY2190" fmla="*/ 861996 h 2810796"/>
              <a:gd name="connsiteX2191" fmla="*/ 1910337 w 3531775"/>
              <a:gd name="connsiteY2191" fmla="*/ 873998 h 2810796"/>
              <a:gd name="connsiteX2192" fmla="*/ 1917195 w 3531775"/>
              <a:gd name="connsiteY2192" fmla="*/ 843804 h 2810796"/>
              <a:gd name="connsiteX2193" fmla="*/ 1930530 w 3531775"/>
              <a:gd name="connsiteY2193" fmla="*/ 831993 h 2810796"/>
              <a:gd name="connsiteX2194" fmla="*/ 1924053 w 3531775"/>
              <a:gd name="connsiteY2194" fmla="*/ 823896 h 2810796"/>
              <a:gd name="connsiteX2195" fmla="*/ 1915385 w 3531775"/>
              <a:gd name="connsiteY2195" fmla="*/ 827230 h 2810796"/>
              <a:gd name="connsiteX2196" fmla="*/ 1912623 w 3531775"/>
              <a:gd name="connsiteY2196" fmla="*/ 827325 h 2810796"/>
              <a:gd name="connsiteX2197" fmla="*/ 1914623 w 3531775"/>
              <a:gd name="connsiteY2197" fmla="*/ 820944 h 2810796"/>
              <a:gd name="connsiteX2198" fmla="*/ 1914814 w 3531775"/>
              <a:gd name="connsiteY2198" fmla="*/ 813895 h 2810796"/>
              <a:gd name="connsiteX2199" fmla="*/ 1907956 w 3531775"/>
              <a:gd name="connsiteY2199" fmla="*/ 812847 h 2810796"/>
              <a:gd name="connsiteX2200" fmla="*/ 1914147 w 3531775"/>
              <a:gd name="connsiteY2200" fmla="*/ 806942 h 2810796"/>
              <a:gd name="connsiteX2201" fmla="*/ 1912718 w 3531775"/>
              <a:gd name="connsiteY2201" fmla="*/ 797893 h 2810796"/>
              <a:gd name="connsiteX2202" fmla="*/ 1917195 w 3531775"/>
              <a:gd name="connsiteY2202" fmla="*/ 843804 h 2810796"/>
              <a:gd name="connsiteX2203" fmla="*/ 1884524 w 3531775"/>
              <a:gd name="connsiteY2203" fmla="*/ 915432 h 2810796"/>
              <a:gd name="connsiteX2204" fmla="*/ 1901479 w 3531775"/>
              <a:gd name="connsiteY2204" fmla="*/ 907716 h 2810796"/>
              <a:gd name="connsiteX2205" fmla="*/ 1888715 w 3531775"/>
              <a:gd name="connsiteY2205" fmla="*/ 899525 h 2810796"/>
              <a:gd name="connsiteX2206" fmla="*/ 1879381 w 3531775"/>
              <a:gd name="connsiteY2206" fmla="*/ 900668 h 2810796"/>
              <a:gd name="connsiteX2207" fmla="*/ 1880524 w 3531775"/>
              <a:gd name="connsiteY2207" fmla="*/ 888762 h 2810796"/>
              <a:gd name="connsiteX2208" fmla="*/ 1874333 w 3531775"/>
              <a:gd name="connsiteY2208" fmla="*/ 887619 h 2810796"/>
              <a:gd name="connsiteX2209" fmla="*/ 1879571 w 3531775"/>
              <a:gd name="connsiteY2209" fmla="*/ 882570 h 2810796"/>
              <a:gd name="connsiteX2210" fmla="*/ 1877762 w 3531775"/>
              <a:gd name="connsiteY2210" fmla="*/ 874379 h 2810796"/>
              <a:gd name="connsiteX2211" fmla="*/ 1867951 w 3531775"/>
              <a:gd name="connsiteY2211" fmla="*/ 878665 h 2810796"/>
              <a:gd name="connsiteX2212" fmla="*/ 1884524 w 3531775"/>
              <a:gd name="connsiteY2212" fmla="*/ 915432 h 2810796"/>
              <a:gd name="connsiteX2213" fmla="*/ 1854044 w 3531775"/>
              <a:gd name="connsiteY2213" fmla="*/ 934863 h 2810796"/>
              <a:gd name="connsiteX2214" fmla="*/ 1869951 w 3531775"/>
              <a:gd name="connsiteY2214" fmla="*/ 931815 h 2810796"/>
              <a:gd name="connsiteX2215" fmla="*/ 1865093 w 3531775"/>
              <a:gd name="connsiteY2215" fmla="*/ 929148 h 2810796"/>
              <a:gd name="connsiteX2216" fmla="*/ 1860426 w 3531775"/>
              <a:gd name="connsiteY2216" fmla="*/ 922290 h 2810796"/>
              <a:gd name="connsiteX2217" fmla="*/ 1851282 w 3531775"/>
              <a:gd name="connsiteY2217" fmla="*/ 922575 h 2810796"/>
              <a:gd name="connsiteX2218" fmla="*/ 1853283 w 3531775"/>
              <a:gd name="connsiteY2218" fmla="*/ 918480 h 2810796"/>
              <a:gd name="connsiteX2219" fmla="*/ 1853854 w 3531775"/>
              <a:gd name="connsiteY2219" fmla="*/ 913527 h 2810796"/>
              <a:gd name="connsiteX2220" fmla="*/ 1848615 w 3531775"/>
              <a:gd name="connsiteY2220" fmla="*/ 911622 h 2810796"/>
              <a:gd name="connsiteX2221" fmla="*/ 1853759 w 3531775"/>
              <a:gd name="connsiteY2221" fmla="*/ 908478 h 2810796"/>
              <a:gd name="connsiteX2222" fmla="*/ 1853378 w 3531775"/>
              <a:gd name="connsiteY2222" fmla="*/ 901811 h 2810796"/>
              <a:gd name="connsiteX2223" fmla="*/ 1844329 w 3531775"/>
              <a:gd name="connsiteY2223" fmla="*/ 903525 h 2810796"/>
              <a:gd name="connsiteX2224" fmla="*/ 1854044 w 3531775"/>
              <a:gd name="connsiteY2224" fmla="*/ 934863 h 2810796"/>
              <a:gd name="connsiteX2225" fmla="*/ 1829660 w 3531775"/>
              <a:gd name="connsiteY2225" fmla="*/ 967248 h 2810796"/>
              <a:gd name="connsiteX2226" fmla="*/ 1840614 w 3531775"/>
              <a:gd name="connsiteY2226" fmla="*/ 956865 h 2810796"/>
              <a:gd name="connsiteX2227" fmla="*/ 1827851 w 3531775"/>
              <a:gd name="connsiteY2227" fmla="*/ 951341 h 2810796"/>
              <a:gd name="connsiteX2228" fmla="*/ 1822707 w 3531775"/>
              <a:gd name="connsiteY2228" fmla="*/ 955437 h 2810796"/>
              <a:gd name="connsiteX2229" fmla="*/ 1820707 w 3531775"/>
              <a:gd name="connsiteY2229" fmla="*/ 956008 h 2810796"/>
              <a:gd name="connsiteX2230" fmla="*/ 1817754 w 3531775"/>
              <a:gd name="connsiteY2230" fmla="*/ 945531 h 2810796"/>
              <a:gd name="connsiteX2231" fmla="*/ 1812515 w 3531775"/>
              <a:gd name="connsiteY2231" fmla="*/ 946102 h 2810796"/>
              <a:gd name="connsiteX2232" fmla="*/ 1815087 w 3531775"/>
              <a:gd name="connsiteY2232" fmla="*/ 940387 h 2810796"/>
              <a:gd name="connsiteX2233" fmla="*/ 1806896 w 3531775"/>
              <a:gd name="connsiteY2233" fmla="*/ 936006 h 2810796"/>
              <a:gd name="connsiteX2234" fmla="*/ 1829660 w 3531775"/>
              <a:gd name="connsiteY2234" fmla="*/ 967248 h 2810796"/>
              <a:gd name="connsiteX2235" fmla="*/ 1812515 w 3531775"/>
              <a:gd name="connsiteY2235" fmla="*/ 1001347 h 2810796"/>
              <a:gd name="connsiteX2236" fmla="*/ 1820135 w 3531775"/>
              <a:gd name="connsiteY2236" fmla="*/ 991536 h 2810796"/>
              <a:gd name="connsiteX2237" fmla="*/ 1807848 w 3531775"/>
              <a:gd name="connsiteY2237" fmla="*/ 988012 h 2810796"/>
              <a:gd name="connsiteX2238" fmla="*/ 1802419 w 3531775"/>
              <a:gd name="connsiteY2238" fmla="*/ 992679 h 2810796"/>
              <a:gd name="connsiteX2239" fmla="*/ 1797847 w 3531775"/>
              <a:gd name="connsiteY2239" fmla="*/ 984107 h 2810796"/>
              <a:gd name="connsiteX2240" fmla="*/ 1793275 w 3531775"/>
              <a:gd name="connsiteY2240" fmla="*/ 985155 h 2810796"/>
              <a:gd name="connsiteX2241" fmla="*/ 1794513 w 3531775"/>
              <a:gd name="connsiteY2241" fmla="*/ 980011 h 2810796"/>
              <a:gd name="connsiteX2242" fmla="*/ 1786512 w 3531775"/>
              <a:gd name="connsiteY2242" fmla="*/ 977154 h 2810796"/>
              <a:gd name="connsiteX2243" fmla="*/ 1812515 w 3531775"/>
              <a:gd name="connsiteY2243" fmla="*/ 1001347 h 2810796"/>
              <a:gd name="connsiteX2244" fmla="*/ 1811754 w 3531775"/>
              <a:gd name="connsiteY2244" fmla="*/ 1133935 h 2810796"/>
              <a:gd name="connsiteX2245" fmla="*/ 1802895 w 3531775"/>
              <a:gd name="connsiteY2245" fmla="*/ 1132506 h 2810796"/>
              <a:gd name="connsiteX2246" fmla="*/ 1794132 w 3531775"/>
              <a:gd name="connsiteY2246" fmla="*/ 1136316 h 2810796"/>
              <a:gd name="connsiteX2247" fmla="*/ 1794227 w 3531775"/>
              <a:gd name="connsiteY2247" fmla="*/ 1142889 h 2810796"/>
              <a:gd name="connsiteX2248" fmla="*/ 1789084 w 3531775"/>
              <a:gd name="connsiteY2248" fmla="*/ 1143365 h 2810796"/>
              <a:gd name="connsiteX2249" fmla="*/ 1782988 w 3531775"/>
              <a:gd name="connsiteY2249" fmla="*/ 1141841 h 2810796"/>
              <a:gd name="connsiteX2250" fmla="*/ 1780130 w 3531775"/>
              <a:gd name="connsiteY2250" fmla="*/ 1146794 h 2810796"/>
              <a:gd name="connsiteX2251" fmla="*/ 1777083 w 3531775"/>
              <a:gd name="connsiteY2251" fmla="*/ 1141460 h 2810796"/>
              <a:gd name="connsiteX2252" fmla="*/ 1769177 w 3531775"/>
              <a:gd name="connsiteY2252" fmla="*/ 1141269 h 2810796"/>
              <a:gd name="connsiteX2253" fmla="*/ 1811754 w 3531775"/>
              <a:gd name="connsiteY2253" fmla="*/ 1133935 h 2810796"/>
              <a:gd name="connsiteX2254" fmla="*/ 1831946 w 3531775"/>
              <a:gd name="connsiteY2254" fmla="*/ 1176893 h 2810796"/>
              <a:gd name="connsiteX2255" fmla="*/ 1828136 w 3531775"/>
              <a:gd name="connsiteY2255" fmla="*/ 1170511 h 2810796"/>
              <a:gd name="connsiteX2256" fmla="*/ 1824517 w 3531775"/>
              <a:gd name="connsiteY2256" fmla="*/ 1174988 h 2810796"/>
              <a:gd name="connsiteX2257" fmla="*/ 1816611 w 3531775"/>
              <a:gd name="connsiteY2257" fmla="*/ 1178703 h 2810796"/>
              <a:gd name="connsiteX2258" fmla="*/ 1816135 w 3531775"/>
              <a:gd name="connsiteY2258" fmla="*/ 1185751 h 2810796"/>
              <a:gd name="connsiteX2259" fmla="*/ 1811468 w 3531775"/>
              <a:gd name="connsiteY2259" fmla="*/ 1185370 h 2810796"/>
              <a:gd name="connsiteX2260" fmla="*/ 1806515 w 3531775"/>
              <a:gd name="connsiteY2260" fmla="*/ 1184132 h 2810796"/>
              <a:gd name="connsiteX2261" fmla="*/ 1803562 w 3531775"/>
              <a:gd name="connsiteY2261" fmla="*/ 1189180 h 2810796"/>
              <a:gd name="connsiteX2262" fmla="*/ 1801466 w 3531775"/>
              <a:gd name="connsiteY2262" fmla="*/ 1183465 h 2810796"/>
              <a:gd name="connsiteX2263" fmla="*/ 1794513 w 3531775"/>
              <a:gd name="connsiteY2263" fmla="*/ 1182989 h 2810796"/>
              <a:gd name="connsiteX2264" fmla="*/ 1831946 w 3531775"/>
              <a:gd name="connsiteY2264" fmla="*/ 1176893 h 2810796"/>
              <a:gd name="connsiteX2265" fmla="*/ 1854521 w 3531775"/>
              <a:gd name="connsiteY2265" fmla="*/ 1202039 h 2810796"/>
              <a:gd name="connsiteX2266" fmla="*/ 1847663 w 3531775"/>
              <a:gd name="connsiteY2266" fmla="*/ 1199086 h 2810796"/>
              <a:gd name="connsiteX2267" fmla="*/ 1846520 w 3531775"/>
              <a:gd name="connsiteY2267" fmla="*/ 1203754 h 2810796"/>
              <a:gd name="connsiteX2268" fmla="*/ 1841090 w 3531775"/>
              <a:gd name="connsiteY2268" fmla="*/ 1209754 h 2810796"/>
              <a:gd name="connsiteX2269" fmla="*/ 1844424 w 3531775"/>
              <a:gd name="connsiteY2269" fmla="*/ 1216898 h 2810796"/>
              <a:gd name="connsiteX2270" fmla="*/ 1839662 w 3531775"/>
              <a:gd name="connsiteY2270" fmla="*/ 1216803 h 2810796"/>
              <a:gd name="connsiteX2271" fmla="*/ 1834518 w 3531775"/>
              <a:gd name="connsiteY2271" fmla="*/ 1218041 h 2810796"/>
              <a:gd name="connsiteX2272" fmla="*/ 1834328 w 3531775"/>
              <a:gd name="connsiteY2272" fmla="*/ 1222899 h 2810796"/>
              <a:gd name="connsiteX2273" fmla="*/ 1829565 w 3531775"/>
              <a:gd name="connsiteY2273" fmla="*/ 1219755 h 2810796"/>
              <a:gd name="connsiteX2274" fmla="*/ 1823183 w 3531775"/>
              <a:gd name="connsiteY2274" fmla="*/ 1222422 h 2810796"/>
              <a:gd name="connsiteX2275" fmla="*/ 1854521 w 3531775"/>
              <a:gd name="connsiteY2275" fmla="*/ 1202039 h 2810796"/>
              <a:gd name="connsiteX2276" fmla="*/ 1879476 w 3531775"/>
              <a:gd name="connsiteY2276" fmla="*/ 1231376 h 2810796"/>
              <a:gd name="connsiteX2277" fmla="*/ 1874237 w 3531775"/>
              <a:gd name="connsiteY2277" fmla="*/ 1226233 h 2810796"/>
              <a:gd name="connsiteX2278" fmla="*/ 1872142 w 3531775"/>
              <a:gd name="connsiteY2278" fmla="*/ 1231090 h 2810796"/>
              <a:gd name="connsiteX2279" fmla="*/ 1866046 w 3531775"/>
              <a:gd name="connsiteY2279" fmla="*/ 1236138 h 2810796"/>
              <a:gd name="connsiteX2280" fmla="*/ 1867284 w 3531775"/>
              <a:gd name="connsiteY2280" fmla="*/ 1244806 h 2810796"/>
              <a:gd name="connsiteX2281" fmla="*/ 1858426 w 3531775"/>
              <a:gd name="connsiteY2281" fmla="*/ 1243187 h 2810796"/>
              <a:gd name="connsiteX2282" fmla="*/ 1856997 w 3531775"/>
              <a:gd name="connsiteY2282" fmla="*/ 1248426 h 2810796"/>
              <a:gd name="connsiteX2283" fmla="*/ 1853568 w 3531775"/>
              <a:gd name="connsiteY2283" fmla="*/ 1243663 h 2810796"/>
              <a:gd name="connsiteX2284" fmla="*/ 1847186 w 3531775"/>
              <a:gd name="connsiteY2284" fmla="*/ 1244711 h 2810796"/>
              <a:gd name="connsiteX2285" fmla="*/ 1879476 w 3531775"/>
              <a:gd name="connsiteY2285" fmla="*/ 1231376 h 2810796"/>
              <a:gd name="connsiteX2286" fmla="*/ 1914242 w 3531775"/>
              <a:gd name="connsiteY2286" fmla="*/ 1263380 h 2810796"/>
              <a:gd name="connsiteX2287" fmla="*/ 1898240 w 3531775"/>
              <a:gd name="connsiteY2287" fmla="*/ 1256998 h 2810796"/>
              <a:gd name="connsiteX2288" fmla="*/ 1898621 w 3531775"/>
              <a:gd name="connsiteY2288" fmla="*/ 1270429 h 2810796"/>
              <a:gd name="connsiteX2289" fmla="*/ 1904908 w 3531775"/>
              <a:gd name="connsiteY2289" fmla="*/ 1275953 h 2810796"/>
              <a:gd name="connsiteX2290" fmla="*/ 1894526 w 3531775"/>
              <a:gd name="connsiteY2290" fmla="*/ 1282430 h 2810796"/>
              <a:gd name="connsiteX2291" fmla="*/ 1897193 w 3531775"/>
              <a:gd name="connsiteY2291" fmla="*/ 1287288 h 2810796"/>
              <a:gd name="connsiteX2292" fmla="*/ 1889954 w 3531775"/>
              <a:gd name="connsiteY2292" fmla="*/ 1286907 h 2810796"/>
              <a:gd name="connsiteX2293" fmla="*/ 1884429 w 3531775"/>
              <a:gd name="connsiteY2293" fmla="*/ 1293098 h 2810796"/>
              <a:gd name="connsiteX2294" fmla="*/ 1893764 w 3531775"/>
              <a:gd name="connsiteY2294" fmla="*/ 1297099 h 2810796"/>
              <a:gd name="connsiteX2295" fmla="*/ 1914242 w 3531775"/>
              <a:gd name="connsiteY2295" fmla="*/ 1263380 h 2810796"/>
              <a:gd name="connsiteX2296" fmla="*/ 1920719 w 3531775"/>
              <a:gd name="connsiteY2296" fmla="*/ 1305195 h 2810796"/>
              <a:gd name="connsiteX2297" fmla="*/ 1912052 w 3531775"/>
              <a:gd name="connsiteY2297" fmla="*/ 1300051 h 2810796"/>
              <a:gd name="connsiteX2298" fmla="*/ 1911099 w 3531775"/>
              <a:gd name="connsiteY2298" fmla="*/ 1306528 h 2810796"/>
              <a:gd name="connsiteX2299" fmla="*/ 1905003 w 3531775"/>
              <a:gd name="connsiteY2299" fmla="*/ 1314243 h 2810796"/>
              <a:gd name="connsiteX2300" fmla="*/ 1909766 w 3531775"/>
              <a:gd name="connsiteY2300" fmla="*/ 1324721 h 2810796"/>
              <a:gd name="connsiteX2301" fmla="*/ 1897574 w 3531775"/>
              <a:gd name="connsiteY2301" fmla="*/ 1324721 h 2810796"/>
              <a:gd name="connsiteX2302" fmla="*/ 1897764 w 3531775"/>
              <a:gd name="connsiteY2302" fmla="*/ 1331484 h 2810796"/>
              <a:gd name="connsiteX2303" fmla="*/ 1891478 w 3531775"/>
              <a:gd name="connsiteY2303" fmla="*/ 1326340 h 2810796"/>
              <a:gd name="connsiteX2304" fmla="*/ 1883572 w 3531775"/>
              <a:gd name="connsiteY2304" fmla="*/ 1329293 h 2810796"/>
              <a:gd name="connsiteX2305" fmla="*/ 1920719 w 3531775"/>
              <a:gd name="connsiteY2305" fmla="*/ 1305195 h 2810796"/>
              <a:gd name="connsiteX2306" fmla="*/ 1961963 w 3531775"/>
              <a:gd name="connsiteY2306" fmla="*/ 1285192 h 2810796"/>
              <a:gd name="connsiteX2307" fmla="*/ 1960915 w 3531775"/>
              <a:gd name="connsiteY2307" fmla="*/ 1282620 h 2810796"/>
              <a:gd name="connsiteX2308" fmla="*/ 1961010 w 3531775"/>
              <a:gd name="connsiteY2308" fmla="*/ 1282525 h 2810796"/>
              <a:gd name="connsiteX2309" fmla="*/ 1947008 w 3531775"/>
              <a:gd name="connsiteY2309" fmla="*/ 1270905 h 2810796"/>
              <a:gd name="connsiteX2310" fmla="*/ 1941960 w 3531775"/>
              <a:gd name="connsiteY2310" fmla="*/ 1282716 h 2810796"/>
              <a:gd name="connsiteX2311" fmla="*/ 1945675 w 3531775"/>
              <a:gd name="connsiteY2311" fmla="*/ 1290812 h 2810796"/>
              <a:gd name="connsiteX2312" fmla="*/ 1941198 w 3531775"/>
              <a:gd name="connsiteY2312" fmla="*/ 1290431 h 2810796"/>
              <a:gd name="connsiteX2313" fmla="*/ 1936626 w 3531775"/>
              <a:gd name="connsiteY2313" fmla="*/ 1291669 h 2810796"/>
              <a:gd name="connsiteX2314" fmla="*/ 1932245 w 3531775"/>
              <a:gd name="connsiteY2314" fmla="*/ 1293479 h 2810796"/>
              <a:gd name="connsiteX2315" fmla="*/ 1926530 w 3531775"/>
              <a:gd name="connsiteY2315" fmla="*/ 1296337 h 2810796"/>
              <a:gd name="connsiteX2316" fmla="*/ 1931102 w 3531775"/>
              <a:gd name="connsiteY2316" fmla="*/ 1303671 h 2810796"/>
              <a:gd name="connsiteX2317" fmla="*/ 1955867 w 3531775"/>
              <a:gd name="connsiteY2317" fmla="*/ 1301861 h 2810796"/>
              <a:gd name="connsiteX2318" fmla="*/ 1961963 w 3531775"/>
              <a:gd name="connsiteY2318" fmla="*/ 1285192 h 2810796"/>
              <a:gd name="connsiteX2319" fmla="*/ 1914909 w 3531775"/>
              <a:gd name="connsiteY2319" fmla="*/ 1386729 h 2810796"/>
              <a:gd name="connsiteX2320" fmla="*/ 1914909 w 3531775"/>
              <a:gd name="connsiteY2320" fmla="*/ 1386729 h 2810796"/>
              <a:gd name="connsiteX2321" fmla="*/ 1914909 w 3531775"/>
              <a:gd name="connsiteY2321" fmla="*/ 1386729 h 2810796"/>
              <a:gd name="connsiteX2322" fmla="*/ 1914909 w 3531775"/>
              <a:gd name="connsiteY2322" fmla="*/ 1386729 h 2810796"/>
              <a:gd name="connsiteX2323" fmla="*/ 1914909 w 3531775"/>
              <a:gd name="connsiteY2323" fmla="*/ 1386729 h 2810796"/>
              <a:gd name="connsiteX2324" fmla="*/ 1975012 w 3531775"/>
              <a:gd name="connsiteY2324" fmla="*/ 1327293 h 2810796"/>
              <a:gd name="connsiteX2325" fmla="*/ 1965106 w 3531775"/>
              <a:gd name="connsiteY2325" fmla="*/ 1327388 h 2810796"/>
              <a:gd name="connsiteX2326" fmla="*/ 1958534 w 3531775"/>
              <a:gd name="connsiteY2326" fmla="*/ 1334532 h 2810796"/>
              <a:gd name="connsiteX2327" fmla="*/ 1962725 w 3531775"/>
              <a:gd name="connsiteY2327" fmla="*/ 1345771 h 2810796"/>
              <a:gd name="connsiteX2328" fmla="*/ 1950437 w 3531775"/>
              <a:gd name="connsiteY2328" fmla="*/ 1344342 h 2810796"/>
              <a:gd name="connsiteX2329" fmla="*/ 1950152 w 3531775"/>
              <a:gd name="connsiteY2329" fmla="*/ 1351200 h 2810796"/>
              <a:gd name="connsiteX2330" fmla="*/ 1944246 w 3531775"/>
              <a:gd name="connsiteY2330" fmla="*/ 1345295 h 2810796"/>
              <a:gd name="connsiteX2331" fmla="*/ 1936150 w 3531775"/>
              <a:gd name="connsiteY2331" fmla="*/ 1347391 h 2810796"/>
              <a:gd name="connsiteX2332" fmla="*/ 1975012 w 3531775"/>
              <a:gd name="connsiteY2332" fmla="*/ 1327293 h 2810796"/>
              <a:gd name="connsiteX2333" fmla="*/ 1994443 w 3531775"/>
              <a:gd name="connsiteY2333" fmla="*/ 1291860 h 2810796"/>
              <a:gd name="connsiteX2334" fmla="*/ 1978250 w 3531775"/>
              <a:gd name="connsiteY2334" fmla="*/ 1294527 h 2810796"/>
              <a:gd name="connsiteX2335" fmla="*/ 1981584 w 3531775"/>
              <a:gd name="connsiteY2335" fmla="*/ 1297479 h 2810796"/>
              <a:gd name="connsiteX2336" fmla="*/ 1982918 w 3531775"/>
              <a:gd name="connsiteY2336" fmla="*/ 1304814 h 2810796"/>
              <a:gd name="connsiteX2337" fmla="*/ 1991490 w 3531775"/>
              <a:gd name="connsiteY2337" fmla="*/ 1304814 h 2810796"/>
              <a:gd name="connsiteX2338" fmla="*/ 1988061 w 3531775"/>
              <a:gd name="connsiteY2338" fmla="*/ 1309005 h 2810796"/>
              <a:gd name="connsiteX2339" fmla="*/ 1985585 w 3531775"/>
              <a:gd name="connsiteY2339" fmla="*/ 1314053 h 2810796"/>
              <a:gd name="connsiteX2340" fmla="*/ 1989776 w 3531775"/>
              <a:gd name="connsiteY2340" fmla="*/ 1316244 h 2810796"/>
              <a:gd name="connsiteX2341" fmla="*/ 1983775 w 3531775"/>
              <a:gd name="connsiteY2341" fmla="*/ 1319196 h 2810796"/>
              <a:gd name="connsiteX2342" fmla="*/ 1981870 w 3531775"/>
              <a:gd name="connsiteY2342" fmla="*/ 1326054 h 2810796"/>
              <a:gd name="connsiteX2343" fmla="*/ 1990919 w 3531775"/>
              <a:gd name="connsiteY2343" fmla="*/ 1324721 h 2810796"/>
              <a:gd name="connsiteX2344" fmla="*/ 1994443 w 3531775"/>
              <a:gd name="connsiteY2344" fmla="*/ 1291860 h 2810796"/>
              <a:gd name="connsiteX2345" fmla="*/ 2007778 w 3531775"/>
              <a:gd name="connsiteY2345" fmla="*/ 1345771 h 2810796"/>
              <a:gd name="connsiteX2346" fmla="*/ 1988537 w 3531775"/>
              <a:gd name="connsiteY2346" fmla="*/ 1336627 h 2810796"/>
              <a:gd name="connsiteX2347" fmla="*/ 1990633 w 3531775"/>
              <a:gd name="connsiteY2347" fmla="*/ 1342628 h 2810796"/>
              <a:gd name="connsiteX2348" fmla="*/ 1988442 w 3531775"/>
              <a:gd name="connsiteY2348" fmla="*/ 1352153 h 2810796"/>
              <a:gd name="connsiteX2349" fmla="*/ 1998062 w 3531775"/>
              <a:gd name="connsiteY2349" fmla="*/ 1358630 h 2810796"/>
              <a:gd name="connsiteX2350" fmla="*/ 1986537 w 3531775"/>
              <a:gd name="connsiteY2350" fmla="*/ 1364726 h 2810796"/>
              <a:gd name="connsiteX2351" fmla="*/ 1989966 w 3531775"/>
              <a:gd name="connsiteY2351" fmla="*/ 1370346 h 2810796"/>
              <a:gd name="connsiteX2352" fmla="*/ 1981584 w 3531775"/>
              <a:gd name="connsiteY2352" fmla="*/ 1369203 h 2810796"/>
              <a:gd name="connsiteX2353" fmla="*/ 1975583 w 3531775"/>
              <a:gd name="connsiteY2353" fmla="*/ 1375489 h 2810796"/>
              <a:gd name="connsiteX2354" fmla="*/ 1986442 w 3531775"/>
              <a:gd name="connsiteY2354" fmla="*/ 1380823 h 2810796"/>
              <a:gd name="connsiteX2355" fmla="*/ 2007778 w 3531775"/>
              <a:gd name="connsiteY2355" fmla="*/ 1345771 h 2810796"/>
              <a:gd name="connsiteX2356" fmla="*/ 2010826 w 3531775"/>
              <a:gd name="connsiteY2356" fmla="*/ 1406065 h 2810796"/>
              <a:gd name="connsiteX2357" fmla="*/ 1996919 w 3531775"/>
              <a:gd name="connsiteY2357" fmla="*/ 1392920 h 2810796"/>
              <a:gd name="connsiteX2358" fmla="*/ 1997396 w 3531775"/>
              <a:gd name="connsiteY2358" fmla="*/ 1398254 h 2810796"/>
              <a:gd name="connsiteX2359" fmla="*/ 1993395 w 3531775"/>
              <a:gd name="connsiteY2359" fmla="*/ 1405112 h 2810796"/>
              <a:gd name="connsiteX2360" fmla="*/ 1999777 w 3531775"/>
              <a:gd name="connsiteY2360" fmla="*/ 1413113 h 2810796"/>
              <a:gd name="connsiteX2361" fmla="*/ 1988823 w 3531775"/>
              <a:gd name="connsiteY2361" fmla="*/ 1414446 h 2810796"/>
              <a:gd name="connsiteX2362" fmla="*/ 1990252 w 3531775"/>
              <a:gd name="connsiteY2362" fmla="*/ 1419876 h 2810796"/>
              <a:gd name="connsiteX2363" fmla="*/ 1983775 w 3531775"/>
              <a:gd name="connsiteY2363" fmla="*/ 1416447 h 2810796"/>
              <a:gd name="connsiteX2364" fmla="*/ 1977393 w 3531775"/>
              <a:gd name="connsiteY2364" fmla="*/ 1419495 h 2810796"/>
              <a:gd name="connsiteX2365" fmla="*/ 2010826 w 3531775"/>
              <a:gd name="connsiteY2365" fmla="*/ 1406065 h 2810796"/>
              <a:gd name="connsiteX2366" fmla="*/ 2039496 w 3531775"/>
              <a:gd name="connsiteY2366" fmla="*/ 1315101 h 2810796"/>
              <a:gd name="connsiteX2367" fmla="*/ 2026828 w 3531775"/>
              <a:gd name="connsiteY2367" fmla="*/ 1304528 h 2810796"/>
              <a:gd name="connsiteX2368" fmla="*/ 2027590 w 3531775"/>
              <a:gd name="connsiteY2368" fmla="*/ 1309671 h 2810796"/>
              <a:gd name="connsiteX2369" fmla="*/ 2024542 w 3531775"/>
              <a:gd name="connsiteY2369" fmla="*/ 1317006 h 2810796"/>
              <a:gd name="connsiteX2370" fmla="*/ 2030543 w 3531775"/>
              <a:gd name="connsiteY2370" fmla="*/ 1323768 h 2810796"/>
              <a:gd name="connsiteX2371" fmla="*/ 2025780 w 3531775"/>
              <a:gd name="connsiteY2371" fmla="*/ 1324530 h 2810796"/>
              <a:gd name="connsiteX2372" fmla="*/ 2021208 w 3531775"/>
              <a:gd name="connsiteY2372" fmla="*/ 1326816 h 2810796"/>
              <a:gd name="connsiteX2373" fmla="*/ 2022827 w 3531775"/>
              <a:gd name="connsiteY2373" fmla="*/ 1331865 h 2810796"/>
              <a:gd name="connsiteX2374" fmla="*/ 2016922 w 3531775"/>
              <a:gd name="connsiteY2374" fmla="*/ 1329674 h 2810796"/>
              <a:gd name="connsiteX2375" fmla="*/ 2011588 w 3531775"/>
              <a:gd name="connsiteY2375" fmla="*/ 1333770 h 2810796"/>
              <a:gd name="connsiteX2376" fmla="*/ 2018541 w 3531775"/>
              <a:gd name="connsiteY2376" fmla="*/ 1339675 h 2810796"/>
              <a:gd name="connsiteX2377" fmla="*/ 2039496 w 3531775"/>
              <a:gd name="connsiteY2377" fmla="*/ 1315101 h 2810796"/>
              <a:gd name="connsiteX2378" fmla="*/ 2048450 w 3531775"/>
              <a:gd name="connsiteY2378" fmla="*/ 1358154 h 2810796"/>
              <a:gd name="connsiteX2379" fmla="*/ 2028257 w 3531775"/>
              <a:gd name="connsiteY2379" fmla="*/ 1350438 h 2810796"/>
              <a:gd name="connsiteX2380" fmla="*/ 2030924 w 3531775"/>
              <a:gd name="connsiteY2380" fmla="*/ 1356154 h 2810796"/>
              <a:gd name="connsiteX2381" fmla="*/ 2029495 w 3531775"/>
              <a:gd name="connsiteY2381" fmla="*/ 1365774 h 2810796"/>
              <a:gd name="connsiteX2382" fmla="*/ 2039687 w 3531775"/>
              <a:gd name="connsiteY2382" fmla="*/ 1371584 h 2810796"/>
              <a:gd name="connsiteX2383" fmla="*/ 2028638 w 3531775"/>
              <a:gd name="connsiteY2383" fmla="*/ 1378442 h 2810796"/>
              <a:gd name="connsiteX2384" fmla="*/ 2032543 w 3531775"/>
              <a:gd name="connsiteY2384" fmla="*/ 1383871 h 2810796"/>
              <a:gd name="connsiteX2385" fmla="*/ 2024066 w 3531775"/>
              <a:gd name="connsiteY2385" fmla="*/ 1383300 h 2810796"/>
              <a:gd name="connsiteX2386" fmla="*/ 2018541 w 3531775"/>
              <a:gd name="connsiteY2386" fmla="*/ 1390062 h 2810796"/>
              <a:gd name="connsiteX2387" fmla="*/ 2048450 w 3531775"/>
              <a:gd name="connsiteY2387" fmla="*/ 1358154 h 2810796"/>
              <a:gd name="connsiteX2388" fmla="*/ 2084930 w 3531775"/>
              <a:gd name="connsiteY2388" fmla="*/ 1329007 h 2810796"/>
              <a:gd name="connsiteX2389" fmla="*/ 2067119 w 3531775"/>
              <a:gd name="connsiteY2389" fmla="*/ 1320530 h 2810796"/>
              <a:gd name="connsiteX2390" fmla="*/ 2069024 w 3531775"/>
              <a:gd name="connsiteY2390" fmla="*/ 1334913 h 2810796"/>
              <a:gd name="connsiteX2391" fmla="*/ 2076263 w 3531775"/>
              <a:gd name="connsiteY2391" fmla="*/ 1341295 h 2810796"/>
              <a:gd name="connsiteX2392" fmla="*/ 2065880 w 3531775"/>
              <a:gd name="connsiteY2392" fmla="*/ 1347200 h 2810796"/>
              <a:gd name="connsiteX2393" fmla="*/ 2069024 w 3531775"/>
              <a:gd name="connsiteY2393" fmla="*/ 1352534 h 2810796"/>
              <a:gd name="connsiteX2394" fmla="*/ 2061499 w 3531775"/>
              <a:gd name="connsiteY2394" fmla="*/ 1351486 h 2810796"/>
              <a:gd name="connsiteX2395" fmla="*/ 2056165 w 3531775"/>
              <a:gd name="connsiteY2395" fmla="*/ 1357487 h 2810796"/>
              <a:gd name="connsiteX2396" fmla="*/ 2084930 w 3531775"/>
              <a:gd name="connsiteY2396" fmla="*/ 1329007 h 2810796"/>
              <a:gd name="connsiteX2397" fmla="*/ 2079977 w 3531775"/>
              <a:gd name="connsiteY2397" fmla="*/ 1374061 h 2810796"/>
              <a:gd name="connsiteX2398" fmla="*/ 2066928 w 3531775"/>
              <a:gd name="connsiteY2398" fmla="*/ 1378156 h 2810796"/>
              <a:gd name="connsiteX2399" fmla="*/ 2071786 w 3531775"/>
              <a:gd name="connsiteY2399" fmla="*/ 1383871 h 2810796"/>
              <a:gd name="connsiteX2400" fmla="*/ 2072834 w 3531775"/>
              <a:gd name="connsiteY2400" fmla="*/ 1395206 h 2810796"/>
              <a:gd name="connsiteX2401" fmla="*/ 2086550 w 3531775"/>
              <a:gd name="connsiteY2401" fmla="*/ 1398825 h 2810796"/>
              <a:gd name="connsiteX2402" fmla="*/ 2075405 w 3531775"/>
              <a:gd name="connsiteY2402" fmla="*/ 1409875 h 2810796"/>
              <a:gd name="connsiteX2403" fmla="*/ 2081597 w 3531775"/>
              <a:gd name="connsiteY2403" fmla="*/ 1414828 h 2810796"/>
              <a:gd name="connsiteX2404" fmla="*/ 2071405 w 3531775"/>
              <a:gd name="connsiteY2404" fmla="*/ 1416637 h 2810796"/>
              <a:gd name="connsiteX2405" fmla="*/ 2066928 w 3531775"/>
              <a:gd name="connsiteY2405" fmla="*/ 1425781 h 2810796"/>
              <a:gd name="connsiteX2406" fmla="*/ 2079977 w 3531775"/>
              <a:gd name="connsiteY2406" fmla="*/ 1374061 h 2810796"/>
              <a:gd name="connsiteX2407" fmla="*/ 2123030 w 3531775"/>
              <a:gd name="connsiteY2407" fmla="*/ 1341961 h 2810796"/>
              <a:gd name="connsiteX2408" fmla="*/ 2108934 w 3531775"/>
              <a:gd name="connsiteY2408" fmla="*/ 1331198 h 2810796"/>
              <a:gd name="connsiteX2409" fmla="*/ 2109981 w 3531775"/>
              <a:gd name="connsiteY2409" fmla="*/ 1336437 h 2810796"/>
              <a:gd name="connsiteX2410" fmla="*/ 2107219 w 3531775"/>
              <a:gd name="connsiteY2410" fmla="*/ 1343771 h 2810796"/>
              <a:gd name="connsiteX2411" fmla="*/ 2113886 w 3531775"/>
              <a:gd name="connsiteY2411" fmla="*/ 1350629 h 2810796"/>
              <a:gd name="connsiteX2412" fmla="*/ 2104266 w 3531775"/>
              <a:gd name="connsiteY2412" fmla="*/ 1353582 h 2810796"/>
              <a:gd name="connsiteX2413" fmla="*/ 2106171 w 3531775"/>
              <a:gd name="connsiteY2413" fmla="*/ 1358725 h 2810796"/>
              <a:gd name="connsiteX2414" fmla="*/ 2099980 w 3531775"/>
              <a:gd name="connsiteY2414" fmla="*/ 1356344 h 2810796"/>
              <a:gd name="connsiteX2415" fmla="*/ 2094646 w 3531775"/>
              <a:gd name="connsiteY2415" fmla="*/ 1360440 h 2810796"/>
              <a:gd name="connsiteX2416" fmla="*/ 2123030 w 3531775"/>
              <a:gd name="connsiteY2416" fmla="*/ 1341961 h 2810796"/>
              <a:gd name="connsiteX2417" fmla="*/ 2141414 w 3531775"/>
              <a:gd name="connsiteY2417" fmla="*/ 1374727 h 2810796"/>
              <a:gd name="connsiteX2418" fmla="*/ 2123983 w 3531775"/>
              <a:gd name="connsiteY2418" fmla="*/ 1380728 h 2810796"/>
              <a:gd name="connsiteX2419" fmla="*/ 2126650 w 3531775"/>
              <a:gd name="connsiteY2419" fmla="*/ 1389967 h 2810796"/>
              <a:gd name="connsiteX2420" fmla="*/ 2127793 w 3531775"/>
              <a:gd name="connsiteY2420" fmla="*/ 1392063 h 2810796"/>
              <a:gd name="connsiteX2421" fmla="*/ 2136080 w 3531775"/>
              <a:gd name="connsiteY2421" fmla="*/ 1389777 h 2810796"/>
              <a:gd name="connsiteX2422" fmla="*/ 2138651 w 3531775"/>
              <a:gd name="connsiteY2422" fmla="*/ 1390634 h 2810796"/>
              <a:gd name="connsiteX2423" fmla="*/ 2134175 w 3531775"/>
              <a:gd name="connsiteY2423" fmla="*/ 1395492 h 2810796"/>
              <a:gd name="connsiteX2424" fmla="*/ 2131127 w 3531775"/>
              <a:gd name="connsiteY2424" fmla="*/ 1401588 h 2810796"/>
              <a:gd name="connsiteX2425" fmla="*/ 2137032 w 3531775"/>
              <a:gd name="connsiteY2425" fmla="*/ 1404731 h 2810796"/>
              <a:gd name="connsiteX2426" fmla="*/ 2128936 w 3531775"/>
              <a:gd name="connsiteY2426" fmla="*/ 1407874 h 2810796"/>
              <a:gd name="connsiteX2427" fmla="*/ 2126745 w 3531775"/>
              <a:gd name="connsiteY2427" fmla="*/ 1416256 h 2810796"/>
              <a:gd name="connsiteX2428" fmla="*/ 2141414 w 3531775"/>
              <a:gd name="connsiteY2428" fmla="*/ 1374727 h 2810796"/>
              <a:gd name="connsiteX2429" fmla="*/ 2172465 w 3531775"/>
              <a:gd name="connsiteY2429" fmla="*/ 1345009 h 2810796"/>
              <a:gd name="connsiteX2430" fmla="*/ 2157035 w 3531775"/>
              <a:gd name="connsiteY2430" fmla="*/ 1345771 h 2810796"/>
              <a:gd name="connsiteX2431" fmla="*/ 2157225 w 3531775"/>
              <a:gd name="connsiteY2431" fmla="*/ 1354249 h 2810796"/>
              <a:gd name="connsiteX2432" fmla="*/ 2157701 w 3531775"/>
              <a:gd name="connsiteY2432" fmla="*/ 1356249 h 2810796"/>
              <a:gd name="connsiteX2433" fmla="*/ 2164845 w 3531775"/>
              <a:gd name="connsiteY2433" fmla="*/ 1356439 h 2810796"/>
              <a:gd name="connsiteX2434" fmla="*/ 2162083 w 3531775"/>
              <a:gd name="connsiteY2434" fmla="*/ 1360821 h 2810796"/>
              <a:gd name="connsiteX2435" fmla="*/ 2158273 w 3531775"/>
              <a:gd name="connsiteY2435" fmla="*/ 1365202 h 2810796"/>
              <a:gd name="connsiteX2436" fmla="*/ 2162369 w 3531775"/>
              <a:gd name="connsiteY2436" fmla="*/ 1369298 h 2810796"/>
              <a:gd name="connsiteX2437" fmla="*/ 2155130 w 3531775"/>
              <a:gd name="connsiteY2437" fmla="*/ 1369965 h 2810796"/>
              <a:gd name="connsiteX2438" fmla="*/ 2151510 w 3531775"/>
              <a:gd name="connsiteY2438" fmla="*/ 1376442 h 2810796"/>
              <a:gd name="connsiteX2439" fmla="*/ 2172465 w 3531775"/>
              <a:gd name="connsiteY2439" fmla="*/ 1345009 h 2810796"/>
              <a:gd name="connsiteX2440" fmla="*/ 2194277 w 3531775"/>
              <a:gd name="connsiteY2440" fmla="*/ 1374822 h 2810796"/>
              <a:gd name="connsiteX2441" fmla="*/ 2182943 w 3531775"/>
              <a:gd name="connsiteY2441" fmla="*/ 1377870 h 2810796"/>
              <a:gd name="connsiteX2442" fmla="*/ 2187039 w 3531775"/>
              <a:gd name="connsiteY2442" fmla="*/ 1382919 h 2810796"/>
              <a:gd name="connsiteX2443" fmla="*/ 2187705 w 3531775"/>
              <a:gd name="connsiteY2443" fmla="*/ 1392539 h 2810796"/>
              <a:gd name="connsiteX2444" fmla="*/ 2199326 w 3531775"/>
              <a:gd name="connsiteY2444" fmla="*/ 1396158 h 2810796"/>
              <a:gd name="connsiteX2445" fmla="*/ 2193897 w 3531775"/>
              <a:gd name="connsiteY2445" fmla="*/ 1399778 h 2810796"/>
              <a:gd name="connsiteX2446" fmla="*/ 2189515 w 3531775"/>
              <a:gd name="connsiteY2446" fmla="*/ 1404921 h 2810796"/>
              <a:gd name="connsiteX2447" fmla="*/ 2194659 w 3531775"/>
              <a:gd name="connsiteY2447" fmla="*/ 1409398 h 2810796"/>
              <a:gd name="connsiteX2448" fmla="*/ 2185991 w 3531775"/>
              <a:gd name="connsiteY2448" fmla="*/ 1410541 h 2810796"/>
              <a:gd name="connsiteX2449" fmla="*/ 2182085 w 3531775"/>
              <a:gd name="connsiteY2449" fmla="*/ 1418257 h 2810796"/>
              <a:gd name="connsiteX2450" fmla="*/ 2194277 w 3531775"/>
              <a:gd name="connsiteY2450" fmla="*/ 1374822 h 2810796"/>
              <a:gd name="connsiteX2451" fmla="*/ 2225139 w 3531775"/>
              <a:gd name="connsiteY2451" fmla="*/ 1344724 h 2810796"/>
              <a:gd name="connsiteX2452" fmla="*/ 2210565 w 3531775"/>
              <a:gd name="connsiteY2452" fmla="*/ 1346152 h 2810796"/>
              <a:gd name="connsiteX2453" fmla="*/ 2211232 w 3531775"/>
              <a:gd name="connsiteY2453" fmla="*/ 1353963 h 2810796"/>
              <a:gd name="connsiteX2454" fmla="*/ 2211804 w 3531775"/>
              <a:gd name="connsiteY2454" fmla="*/ 1355772 h 2810796"/>
              <a:gd name="connsiteX2455" fmla="*/ 2218566 w 3531775"/>
              <a:gd name="connsiteY2455" fmla="*/ 1355487 h 2810796"/>
              <a:gd name="connsiteX2456" fmla="*/ 2216185 w 3531775"/>
              <a:gd name="connsiteY2456" fmla="*/ 1359678 h 2810796"/>
              <a:gd name="connsiteX2457" fmla="*/ 2212851 w 3531775"/>
              <a:gd name="connsiteY2457" fmla="*/ 1363964 h 2810796"/>
              <a:gd name="connsiteX2458" fmla="*/ 2216947 w 3531775"/>
              <a:gd name="connsiteY2458" fmla="*/ 1367488 h 2810796"/>
              <a:gd name="connsiteX2459" fmla="*/ 2210184 w 3531775"/>
              <a:gd name="connsiteY2459" fmla="*/ 1368536 h 2810796"/>
              <a:gd name="connsiteX2460" fmla="*/ 2207136 w 3531775"/>
              <a:gd name="connsiteY2460" fmla="*/ 1374727 h 2810796"/>
              <a:gd name="connsiteX2461" fmla="*/ 2225139 w 3531775"/>
              <a:gd name="connsiteY2461" fmla="*/ 1344724 h 2810796"/>
              <a:gd name="connsiteX2462" fmla="*/ 2247427 w 3531775"/>
              <a:gd name="connsiteY2462" fmla="*/ 1388634 h 2810796"/>
              <a:gd name="connsiteX2463" fmla="*/ 2220947 w 3531775"/>
              <a:gd name="connsiteY2463" fmla="*/ 1389967 h 2810796"/>
              <a:gd name="connsiteX2464" fmla="*/ 2226853 w 3531775"/>
              <a:gd name="connsiteY2464" fmla="*/ 1394825 h 2810796"/>
              <a:gd name="connsiteX2465" fmla="*/ 2231520 w 3531775"/>
              <a:gd name="connsiteY2465" fmla="*/ 1404255 h 2810796"/>
              <a:gd name="connsiteX2466" fmla="*/ 2243903 w 3531775"/>
              <a:gd name="connsiteY2466" fmla="*/ 1406922 h 2810796"/>
              <a:gd name="connsiteX2467" fmla="*/ 2234854 w 3531775"/>
              <a:gd name="connsiteY2467" fmla="*/ 1419400 h 2810796"/>
              <a:gd name="connsiteX2468" fmla="*/ 2241807 w 3531775"/>
              <a:gd name="connsiteY2468" fmla="*/ 1423209 h 2810796"/>
              <a:gd name="connsiteX2469" fmla="*/ 2232092 w 3531775"/>
              <a:gd name="connsiteY2469" fmla="*/ 1426543 h 2810796"/>
              <a:gd name="connsiteX2470" fmla="*/ 2229234 w 3531775"/>
              <a:gd name="connsiteY2470" fmla="*/ 1436163 h 2810796"/>
              <a:gd name="connsiteX2471" fmla="*/ 2247427 w 3531775"/>
              <a:gd name="connsiteY2471" fmla="*/ 1388634 h 2810796"/>
              <a:gd name="connsiteX2472" fmla="*/ 2272478 w 3531775"/>
              <a:gd name="connsiteY2472" fmla="*/ 1348819 h 2810796"/>
              <a:gd name="connsiteX2473" fmla="*/ 2259333 w 3531775"/>
              <a:gd name="connsiteY2473" fmla="*/ 1350724 h 2810796"/>
              <a:gd name="connsiteX2474" fmla="*/ 2263619 w 3531775"/>
              <a:gd name="connsiteY2474" fmla="*/ 1353010 h 2810796"/>
              <a:gd name="connsiteX2475" fmla="*/ 2260286 w 3531775"/>
              <a:gd name="connsiteY2475" fmla="*/ 1357487 h 2810796"/>
              <a:gd name="connsiteX2476" fmla="*/ 2268763 w 3531775"/>
              <a:gd name="connsiteY2476" fmla="*/ 1359487 h 2810796"/>
              <a:gd name="connsiteX2477" fmla="*/ 2262191 w 3531775"/>
              <a:gd name="connsiteY2477" fmla="*/ 1366250 h 2810796"/>
              <a:gd name="connsiteX2478" fmla="*/ 2266096 w 3531775"/>
              <a:gd name="connsiteY2478" fmla="*/ 1369203 h 2810796"/>
              <a:gd name="connsiteX2479" fmla="*/ 2260095 w 3531775"/>
              <a:gd name="connsiteY2479" fmla="*/ 1370441 h 2810796"/>
              <a:gd name="connsiteX2480" fmla="*/ 2257714 w 3531775"/>
              <a:gd name="connsiteY2480" fmla="*/ 1376061 h 2810796"/>
              <a:gd name="connsiteX2481" fmla="*/ 2272478 w 3531775"/>
              <a:gd name="connsiteY2481" fmla="*/ 1348819 h 2810796"/>
              <a:gd name="connsiteX2482" fmla="*/ 2291051 w 3531775"/>
              <a:gd name="connsiteY2482" fmla="*/ 1379299 h 2810796"/>
              <a:gd name="connsiteX2483" fmla="*/ 2281622 w 3531775"/>
              <a:gd name="connsiteY2483" fmla="*/ 1384919 h 2810796"/>
              <a:gd name="connsiteX2484" fmla="*/ 2279717 w 3531775"/>
              <a:gd name="connsiteY2484" fmla="*/ 1394349 h 2810796"/>
              <a:gd name="connsiteX2485" fmla="*/ 2290289 w 3531775"/>
              <a:gd name="connsiteY2485" fmla="*/ 1401112 h 2810796"/>
              <a:gd name="connsiteX2486" fmla="*/ 2278097 w 3531775"/>
              <a:gd name="connsiteY2486" fmla="*/ 1406731 h 2810796"/>
              <a:gd name="connsiteX2487" fmla="*/ 2281908 w 3531775"/>
              <a:gd name="connsiteY2487" fmla="*/ 1412351 h 2810796"/>
              <a:gd name="connsiteX2488" fmla="*/ 2273049 w 3531775"/>
              <a:gd name="connsiteY2488" fmla="*/ 1411017 h 2810796"/>
              <a:gd name="connsiteX2489" fmla="*/ 2267144 w 3531775"/>
              <a:gd name="connsiteY2489" fmla="*/ 1417304 h 2810796"/>
              <a:gd name="connsiteX2490" fmla="*/ 2291051 w 3531775"/>
              <a:gd name="connsiteY2490" fmla="*/ 1379299 h 2810796"/>
              <a:gd name="connsiteX2491" fmla="*/ 2323818 w 3531775"/>
              <a:gd name="connsiteY2491" fmla="*/ 1344152 h 2810796"/>
              <a:gd name="connsiteX2492" fmla="*/ 2305720 w 3531775"/>
              <a:gd name="connsiteY2492" fmla="*/ 1345200 h 2810796"/>
              <a:gd name="connsiteX2493" fmla="*/ 2308006 w 3531775"/>
              <a:gd name="connsiteY2493" fmla="*/ 1353487 h 2810796"/>
              <a:gd name="connsiteX2494" fmla="*/ 2306958 w 3531775"/>
              <a:gd name="connsiteY2494" fmla="*/ 1356439 h 2810796"/>
              <a:gd name="connsiteX2495" fmla="*/ 2315340 w 3531775"/>
              <a:gd name="connsiteY2495" fmla="*/ 1356439 h 2810796"/>
              <a:gd name="connsiteX2496" fmla="*/ 2312292 w 3531775"/>
              <a:gd name="connsiteY2496" fmla="*/ 1361202 h 2810796"/>
              <a:gd name="connsiteX2497" fmla="*/ 2308006 w 3531775"/>
              <a:gd name="connsiteY2497" fmla="*/ 1365964 h 2810796"/>
              <a:gd name="connsiteX2498" fmla="*/ 2312864 w 3531775"/>
              <a:gd name="connsiteY2498" fmla="*/ 1370250 h 2810796"/>
              <a:gd name="connsiteX2499" fmla="*/ 2304482 w 3531775"/>
              <a:gd name="connsiteY2499" fmla="*/ 1371108 h 2810796"/>
              <a:gd name="connsiteX2500" fmla="*/ 2300576 w 3531775"/>
              <a:gd name="connsiteY2500" fmla="*/ 1378156 h 2810796"/>
              <a:gd name="connsiteX2501" fmla="*/ 2323818 w 3531775"/>
              <a:gd name="connsiteY2501" fmla="*/ 1344152 h 2810796"/>
              <a:gd name="connsiteX2502" fmla="*/ 2334295 w 3531775"/>
              <a:gd name="connsiteY2502" fmla="*/ 1380823 h 2810796"/>
              <a:gd name="connsiteX2503" fmla="*/ 2322675 w 3531775"/>
              <a:gd name="connsiteY2503" fmla="*/ 1384919 h 2810796"/>
              <a:gd name="connsiteX2504" fmla="*/ 2327437 w 3531775"/>
              <a:gd name="connsiteY2504" fmla="*/ 1389491 h 2810796"/>
              <a:gd name="connsiteX2505" fmla="*/ 2329151 w 3531775"/>
              <a:gd name="connsiteY2505" fmla="*/ 1398921 h 2810796"/>
              <a:gd name="connsiteX2506" fmla="*/ 2341629 w 3531775"/>
              <a:gd name="connsiteY2506" fmla="*/ 1401302 h 2810796"/>
              <a:gd name="connsiteX2507" fmla="*/ 2332390 w 3531775"/>
              <a:gd name="connsiteY2507" fmla="*/ 1410922 h 2810796"/>
              <a:gd name="connsiteX2508" fmla="*/ 2338105 w 3531775"/>
              <a:gd name="connsiteY2508" fmla="*/ 1414828 h 2810796"/>
              <a:gd name="connsiteX2509" fmla="*/ 2329342 w 3531775"/>
              <a:gd name="connsiteY2509" fmla="*/ 1416733 h 2810796"/>
              <a:gd name="connsiteX2510" fmla="*/ 2326199 w 3531775"/>
              <a:gd name="connsiteY2510" fmla="*/ 1424733 h 2810796"/>
              <a:gd name="connsiteX2511" fmla="*/ 2334295 w 3531775"/>
              <a:gd name="connsiteY2511" fmla="*/ 1380823 h 2810796"/>
              <a:gd name="connsiteX2512" fmla="*/ 2376014 w 3531775"/>
              <a:gd name="connsiteY2512" fmla="*/ 1347009 h 2810796"/>
              <a:gd name="connsiteX2513" fmla="*/ 2358108 w 3531775"/>
              <a:gd name="connsiteY2513" fmla="*/ 1339390 h 2810796"/>
              <a:gd name="connsiteX2514" fmla="*/ 2360489 w 3531775"/>
              <a:gd name="connsiteY2514" fmla="*/ 1344152 h 2810796"/>
              <a:gd name="connsiteX2515" fmla="*/ 2359060 w 3531775"/>
              <a:gd name="connsiteY2515" fmla="*/ 1351772 h 2810796"/>
              <a:gd name="connsiteX2516" fmla="*/ 2367823 w 3531775"/>
              <a:gd name="connsiteY2516" fmla="*/ 1357011 h 2810796"/>
              <a:gd name="connsiteX2517" fmla="*/ 2358012 w 3531775"/>
              <a:gd name="connsiteY2517" fmla="*/ 1361773 h 2810796"/>
              <a:gd name="connsiteX2518" fmla="*/ 2361251 w 3531775"/>
              <a:gd name="connsiteY2518" fmla="*/ 1366250 h 2810796"/>
              <a:gd name="connsiteX2519" fmla="*/ 2354012 w 3531775"/>
              <a:gd name="connsiteY2519" fmla="*/ 1365297 h 2810796"/>
              <a:gd name="connsiteX2520" fmla="*/ 2349249 w 3531775"/>
              <a:gd name="connsiteY2520" fmla="*/ 1370346 h 2810796"/>
              <a:gd name="connsiteX2521" fmla="*/ 2376014 w 3531775"/>
              <a:gd name="connsiteY2521" fmla="*/ 1347009 h 2810796"/>
              <a:gd name="connsiteX2522" fmla="*/ 2376014 w 3531775"/>
              <a:gd name="connsiteY2522" fmla="*/ 1437878 h 2810796"/>
              <a:gd name="connsiteX2523" fmla="*/ 2357822 w 3531775"/>
              <a:gd name="connsiteY2523" fmla="*/ 1430449 h 2810796"/>
              <a:gd name="connsiteX2524" fmla="*/ 2360203 w 3531775"/>
              <a:gd name="connsiteY2524" fmla="*/ 1435211 h 2810796"/>
              <a:gd name="connsiteX2525" fmla="*/ 2358774 w 3531775"/>
              <a:gd name="connsiteY2525" fmla="*/ 1442831 h 2810796"/>
              <a:gd name="connsiteX2526" fmla="*/ 2367633 w 3531775"/>
              <a:gd name="connsiteY2526" fmla="*/ 1448070 h 2810796"/>
              <a:gd name="connsiteX2527" fmla="*/ 2362298 w 3531775"/>
              <a:gd name="connsiteY2527" fmla="*/ 1449784 h 2810796"/>
              <a:gd name="connsiteX2528" fmla="*/ 2357631 w 3531775"/>
              <a:gd name="connsiteY2528" fmla="*/ 1452928 h 2810796"/>
              <a:gd name="connsiteX2529" fmla="*/ 2360870 w 3531775"/>
              <a:gd name="connsiteY2529" fmla="*/ 1457404 h 2810796"/>
              <a:gd name="connsiteX2530" fmla="*/ 2353535 w 3531775"/>
              <a:gd name="connsiteY2530" fmla="*/ 1456452 h 2810796"/>
              <a:gd name="connsiteX2531" fmla="*/ 2348678 w 3531775"/>
              <a:gd name="connsiteY2531" fmla="*/ 1461500 h 2810796"/>
              <a:gd name="connsiteX2532" fmla="*/ 2376014 w 3531775"/>
              <a:gd name="connsiteY2532" fmla="*/ 1437878 h 2810796"/>
              <a:gd name="connsiteX2533" fmla="*/ 2391540 w 3531775"/>
              <a:gd name="connsiteY2533" fmla="*/ 1377299 h 2810796"/>
              <a:gd name="connsiteX2534" fmla="*/ 2379825 w 3531775"/>
              <a:gd name="connsiteY2534" fmla="*/ 1381490 h 2810796"/>
              <a:gd name="connsiteX2535" fmla="*/ 2384682 w 3531775"/>
              <a:gd name="connsiteY2535" fmla="*/ 1385967 h 2810796"/>
              <a:gd name="connsiteX2536" fmla="*/ 2386492 w 3531775"/>
              <a:gd name="connsiteY2536" fmla="*/ 1395301 h 2810796"/>
              <a:gd name="connsiteX2537" fmla="*/ 2399065 w 3531775"/>
              <a:gd name="connsiteY2537" fmla="*/ 1397587 h 2810796"/>
              <a:gd name="connsiteX2538" fmla="*/ 2393731 w 3531775"/>
              <a:gd name="connsiteY2538" fmla="*/ 1401778 h 2810796"/>
              <a:gd name="connsiteX2539" fmla="*/ 2389730 w 3531775"/>
              <a:gd name="connsiteY2539" fmla="*/ 1407303 h 2810796"/>
              <a:gd name="connsiteX2540" fmla="*/ 2395541 w 3531775"/>
              <a:gd name="connsiteY2540" fmla="*/ 1411113 h 2810796"/>
              <a:gd name="connsiteX2541" fmla="*/ 2386683 w 3531775"/>
              <a:gd name="connsiteY2541" fmla="*/ 1413113 h 2810796"/>
              <a:gd name="connsiteX2542" fmla="*/ 2383539 w 3531775"/>
              <a:gd name="connsiteY2542" fmla="*/ 1421114 h 2810796"/>
              <a:gd name="connsiteX2543" fmla="*/ 2391540 w 3531775"/>
              <a:gd name="connsiteY2543" fmla="*/ 1377299 h 2810796"/>
              <a:gd name="connsiteX2544" fmla="*/ 2429259 w 3531775"/>
              <a:gd name="connsiteY2544" fmla="*/ 1348819 h 2810796"/>
              <a:gd name="connsiteX2545" fmla="*/ 2409447 w 3531775"/>
              <a:gd name="connsiteY2545" fmla="*/ 1347962 h 2810796"/>
              <a:gd name="connsiteX2546" fmla="*/ 2413448 w 3531775"/>
              <a:gd name="connsiteY2546" fmla="*/ 1351582 h 2810796"/>
              <a:gd name="connsiteX2547" fmla="*/ 2414876 w 3531775"/>
              <a:gd name="connsiteY2547" fmla="*/ 1359106 h 2810796"/>
              <a:gd name="connsiteX2548" fmla="*/ 2422973 w 3531775"/>
              <a:gd name="connsiteY2548" fmla="*/ 1360059 h 2810796"/>
              <a:gd name="connsiteX2549" fmla="*/ 2420782 w 3531775"/>
              <a:gd name="connsiteY2549" fmla="*/ 1364345 h 2810796"/>
              <a:gd name="connsiteX2550" fmla="*/ 2417543 w 3531775"/>
              <a:gd name="connsiteY2550" fmla="*/ 1368822 h 2810796"/>
              <a:gd name="connsiteX2551" fmla="*/ 2422211 w 3531775"/>
              <a:gd name="connsiteY2551" fmla="*/ 1371870 h 2810796"/>
              <a:gd name="connsiteX2552" fmla="*/ 2415067 w 3531775"/>
              <a:gd name="connsiteY2552" fmla="*/ 1373489 h 2810796"/>
              <a:gd name="connsiteX2553" fmla="*/ 2412400 w 3531775"/>
              <a:gd name="connsiteY2553" fmla="*/ 1379871 h 2810796"/>
              <a:gd name="connsiteX2554" fmla="*/ 2429259 w 3531775"/>
              <a:gd name="connsiteY2554" fmla="*/ 1348819 h 2810796"/>
              <a:gd name="connsiteX2555" fmla="*/ 2435831 w 3531775"/>
              <a:gd name="connsiteY2555" fmla="*/ 1387681 h 2810796"/>
              <a:gd name="connsiteX2556" fmla="*/ 2423068 w 3531775"/>
              <a:gd name="connsiteY2556" fmla="*/ 1394730 h 2810796"/>
              <a:gd name="connsiteX2557" fmla="*/ 2429640 w 3531775"/>
              <a:gd name="connsiteY2557" fmla="*/ 1398921 h 2810796"/>
              <a:gd name="connsiteX2558" fmla="*/ 2433641 w 3531775"/>
              <a:gd name="connsiteY2558" fmla="*/ 1409303 h 2810796"/>
              <a:gd name="connsiteX2559" fmla="*/ 2448690 w 3531775"/>
              <a:gd name="connsiteY2559" fmla="*/ 1409493 h 2810796"/>
              <a:gd name="connsiteX2560" fmla="*/ 2439927 w 3531775"/>
              <a:gd name="connsiteY2560" fmla="*/ 1422447 h 2810796"/>
              <a:gd name="connsiteX2561" fmla="*/ 2447357 w 3531775"/>
              <a:gd name="connsiteY2561" fmla="*/ 1425686 h 2810796"/>
              <a:gd name="connsiteX2562" fmla="*/ 2437546 w 3531775"/>
              <a:gd name="connsiteY2562" fmla="*/ 1429687 h 2810796"/>
              <a:gd name="connsiteX2563" fmla="*/ 2435546 w 3531775"/>
              <a:gd name="connsiteY2563" fmla="*/ 1439497 h 2810796"/>
              <a:gd name="connsiteX2564" fmla="*/ 2435831 w 3531775"/>
              <a:gd name="connsiteY2564" fmla="*/ 1387681 h 2810796"/>
              <a:gd name="connsiteX2565" fmla="*/ 2474408 w 3531775"/>
              <a:gd name="connsiteY2565" fmla="*/ 1341675 h 2810796"/>
              <a:gd name="connsiteX2566" fmla="*/ 2451167 w 3531775"/>
              <a:gd name="connsiteY2566" fmla="*/ 1338342 h 2810796"/>
              <a:gd name="connsiteX2567" fmla="*/ 2457929 w 3531775"/>
              <a:gd name="connsiteY2567" fmla="*/ 1351105 h 2810796"/>
              <a:gd name="connsiteX2568" fmla="*/ 2468026 w 3531775"/>
              <a:gd name="connsiteY2568" fmla="*/ 1355296 h 2810796"/>
              <a:gd name="connsiteX2569" fmla="*/ 2462501 w 3531775"/>
              <a:gd name="connsiteY2569" fmla="*/ 1358725 h 2810796"/>
              <a:gd name="connsiteX2570" fmla="*/ 2458120 w 3531775"/>
              <a:gd name="connsiteY2570" fmla="*/ 1363583 h 2810796"/>
              <a:gd name="connsiteX2571" fmla="*/ 2463263 w 3531775"/>
              <a:gd name="connsiteY2571" fmla="*/ 1367679 h 2810796"/>
              <a:gd name="connsiteX2572" fmla="*/ 2454596 w 3531775"/>
              <a:gd name="connsiteY2572" fmla="*/ 1368726 h 2810796"/>
              <a:gd name="connsiteX2573" fmla="*/ 2450595 w 3531775"/>
              <a:gd name="connsiteY2573" fmla="*/ 1375775 h 2810796"/>
              <a:gd name="connsiteX2574" fmla="*/ 2474408 w 3531775"/>
              <a:gd name="connsiteY2574" fmla="*/ 1341675 h 2810796"/>
              <a:gd name="connsiteX2575" fmla="*/ 2507459 w 3531775"/>
              <a:gd name="connsiteY2575" fmla="*/ 1376061 h 2810796"/>
              <a:gd name="connsiteX2576" fmla="*/ 2483457 w 3531775"/>
              <a:gd name="connsiteY2576" fmla="*/ 1381776 h 2810796"/>
              <a:gd name="connsiteX2577" fmla="*/ 2489552 w 3531775"/>
              <a:gd name="connsiteY2577" fmla="*/ 1384633 h 2810796"/>
              <a:gd name="connsiteX2578" fmla="*/ 2494125 w 3531775"/>
              <a:gd name="connsiteY2578" fmla="*/ 1393015 h 2810796"/>
              <a:gd name="connsiteX2579" fmla="*/ 2507078 w 3531775"/>
              <a:gd name="connsiteY2579" fmla="*/ 1391682 h 2810796"/>
              <a:gd name="connsiteX2580" fmla="*/ 2503173 w 3531775"/>
              <a:gd name="connsiteY2580" fmla="*/ 1397111 h 2810796"/>
              <a:gd name="connsiteX2581" fmla="*/ 2500983 w 3531775"/>
              <a:gd name="connsiteY2581" fmla="*/ 1403493 h 2810796"/>
              <a:gd name="connsiteX2582" fmla="*/ 2507745 w 3531775"/>
              <a:gd name="connsiteY2582" fmla="*/ 1405493 h 2810796"/>
              <a:gd name="connsiteX2583" fmla="*/ 2499840 w 3531775"/>
              <a:gd name="connsiteY2583" fmla="*/ 1409875 h 2810796"/>
              <a:gd name="connsiteX2584" fmla="*/ 2498982 w 3531775"/>
              <a:gd name="connsiteY2584" fmla="*/ 1418257 h 2810796"/>
              <a:gd name="connsiteX2585" fmla="*/ 2507459 w 3531775"/>
              <a:gd name="connsiteY2585" fmla="*/ 1376061 h 2810796"/>
              <a:gd name="connsiteX2586" fmla="*/ 2547179 w 3531775"/>
              <a:gd name="connsiteY2586" fmla="*/ 1344533 h 2810796"/>
              <a:gd name="connsiteX2587" fmla="*/ 2526891 w 3531775"/>
              <a:gd name="connsiteY2587" fmla="*/ 1336246 h 2810796"/>
              <a:gd name="connsiteX2588" fmla="*/ 2529558 w 3531775"/>
              <a:gd name="connsiteY2588" fmla="*/ 1341390 h 2810796"/>
              <a:gd name="connsiteX2589" fmla="*/ 2527938 w 3531775"/>
              <a:gd name="connsiteY2589" fmla="*/ 1349486 h 2810796"/>
              <a:gd name="connsiteX2590" fmla="*/ 2537749 w 3531775"/>
              <a:gd name="connsiteY2590" fmla="*/ 1355201 h 2810796"/>
              <a:gd name="connsiteX2591" fmla="*/ 2531843 w 3531775"/>
              <a:gd name="connsiteY2591" fmla="*/ 1356916 h 2810796"/>
              <a:gd name="connsiteX2592" fmla="*/ 2526605 w 3531775"/>
              <a:gd name="connsiteY2592" fmla="*/ 1360249 h 2810796"/>
              <a:gd name="connsiteX2593" fmla="*/ 2530129 w 3531775"/>
              <a:gd name="connsiteY2593" fmla="*/ 1365107 h 2810796"/>
              <a:gd name="connsiteX2594" fmla="*/ 2522033 w 3531775"/>
              <a:gd name="connsiteY2594" fmla="*/ 1364059 h 2810796"/>
              <a:gd name="connsiteX2595" fmla="*/ 2516603 w 3531775"/>
              <a:gd name="connsiteY2595" fmla="*/ 1369488 h 2810796"/>
              <a:gd name="connsiteX2596" fmla="*/ 2547179 w 3531775"/>
              <a:gd name="connsiteY2596" fmla="*/ 1344533 h 2810796"/>
              <a:gd name="connsiteX2597" fmla="*/ 2599661 w 3531775"/>
              <a:gd name="connsiteY2597" fmla="*/ 1338437 h 2810796"/>
              <a:gd name="connsiteX2598" fmla="*/ 2583088 w 3531775"/>
              <a:gd name="connsiteY2598" fmla="*/ 1340723 h 2810796"/>
              <a:gd name="connsiteX2599" fmla="*/ 2584421 w 3531775"/>
              <a:gd name="connsiteY2599" fmla="*/ 1348248 h 2810796"/>
              <a:gd name="connsiteX2600" fmla="*/ 2585184 w 3531775"/>
              <a:gd name="connsiteY2600" fmla="*/ 1350058 h 2810796"/>
              <a:gd name="connsiteX2601" fmla="*/ 2594994 w 3531775"/>
              <a:gd name="connsiteY2601" fmla="*/ 1350438 h 2810796"/>
              <a:gd name="connsiteX2602" fmla="*/ 2590422 w 3531775"/>
              <a:gd name="connsiteY2602" fmla="*/ 1353582 h 2810796"/>
              <a:gd name="connsiteX2603" fmla="*/ 2586993 w 3531775"/>
              <a:gd name="connsiteY2603" fmla="*/ 1357868 h 2810796"/>
              <a:gd name="connsiteX2604" fmla="*/ 2591756 w 3531775"/>
              <a:gd name="connsiteY2604" fmla="*/ 1361011 h 2810796"/>
              <a:gd name="connsiteX2605" fmla="*/ 2584326 w 3531775"/>
              <a:gd name="connsiteY2605" fmla="*/ 1362440 h 2810796"/>
              <a:gd name="connsiteX2606" fmla="*/ 2581374 w 3531775"/>
              <a:gd name="connsiteY2606" fmla="*/ 1368631 h 2810796"/>
              <a:gd name="connsiteX2607" fmla="*/ 2599661 w 3531775"/>
              <a:gd name="connsiteY2607" fmla="*/ 1338437 h 2810796"/>
              <a:gd name="connsiteX2608" fmla="*/ 2782637 w 3531775"/>
              <a:gd name="connsiteY2608" fmla="*/ 1349581 h 2810796"/>
              <a:gd name="connsiteX2609" fmla="*/ 2763873 w 3531775"/>
              <a:gd name="connsiteY2609" fmla="*/ 1339961 h 2810796"/>
              <a:gd name="connsiteX2610" fmla="*/ 2765873 w 3531775"/>
              <a:gd name="connsiteY2610" fmla="*/ 1344819 h 2810796"/>
              <a:gd name="connsiteX2611" fmla="*/ 2763396 w 3531775"/>
              <a:gd name="connsiteY2611" fmla="*/ 1351962 h 2810796"/>
              <a:gd name="connsiteX2612" fmla="*/ 2772350 w 3531775"/>
              <a:gd name="connsiteY2612" fmla="*/ 1358154 h 2810796"/>
              <a:gd name="connsiteX2613" fmla="*/ 2766444 w 3531775"/>
              <a:gd name="connsiteY2613" fmla="*/ 1359106 h 2810796"/>
              <a:gd name="connsiteX2614" fmla="*/ 2761110 w 3531775"/>
              <a:gd name="connsiteY2614" fmla="*/ 1361487 h 2810796"/>
              <a:gd name="connsiteX2615" fmla="*/ 2764063 w 3531775"/>
              <a:gd name="connsiteY2615" fmla="*/ 1366250 h 2810796"/>
              <a:gd name="connsiteX2616" fmla="*/ 2756348 w 3531775"/>
              <a:gd name="connsiteY2616" fmla="*/ 1364440 h 2810796"/>
              <a:gd name="connsiteX2617" fmla="*/ 2750633 w 3531775"/>
              <a:gd name="connsiteY2617" fmla="*/ 1368726 h 2810796"/>
              <a:gd name="connsiteX2618" fmla="*/ 2782637 w 3531775"/>
              <a:gd name="connsiteY2618" fmla="*/ 1349581 h 2810796"/>
              <a:gd name="connsiteX2619" fmla="*/ 3339373 w 3531775"/>
              <a:gd name="connsiteY2619" fmla="*/ 1800114 h 2810796"/>
              <a:gd name="connsiteX2620" fmla="*/ 3332610 w 3531775"/>
              <a:gd name="connsiteY2620" fmla="*/ 1795732 h 2810796"/>
              <a:gd name="connsiteX2621" fmla="*/ 3333277 w 3531775"/>
              <a:gd name="connsiteY2621" fmla="*/ 1810401 h 2810796"/>
              <a:gd name="connsiteX2622" fmla="*/ 3324228 w 3531775"/>
              <a:gd name="connsiteY2622" fmla="*/ 1797447 h 2810796"/>
              <a:gd name="connsiteX2623" fmla="*/ 3320418 w 3531775"/>
              <a:gd name="connsiteY2623" fmla="*/ 1808496 h 2810796"/>
              <a:gd name="connsiteX2624" fmla="*/ 3316799 w 3531775"/>
              <a:gd name="connsiteY2624" fmla="*/ 1799161 h 2810796"/>
              <a:gd name="connsiteX2625" fmla="*/ 3330038 w 3531775"/>
              <a:gd name="connsiteY2625" fmla="*/ 1825450 h 2810796"/>
              <a:gd name="connsiteX2626" fmla="*/ 3343374 w 3531775"/>
              <a:gd name="connsiteY2626" fmla="*/ 1785636 h 2810796"/>
              <a:gd name="connsiteX2627" fmla="*/ 3339373 w 3531775"/>
              <a:gd name="connsiteY2627" fmla="*/ 1800114 h 2810796"/>
              <a:gd name="connsiteX2628" fmla="*/ 3306321 w 3531775"/>
              <a:gd name="connsiteY2628" fmla="*/ 1727819 h 2810796"/>
              <a:gd name="connsiteX2629" fmla="*/ 3312512 w 3531775"/>
              <a:gd name="connsiteY2629" fmla="*/ 1740963 h 2810796"/>
              <a:gd name="connsiteX2630" fmla="*/ 3306321 w 3531775"/>
              <a:gd name="connsiteY2630" fmla="*/ 1738487 h 2810796"/>
              <a:gd name="connsiteX2631" fmla="*/ 3299940 w 3531775"/>
              <a:gd name="connsiteY2631" fmla="*/ 1738201 h 2810796"/>
              <a:gd name="connsiteX2632" fmla="*/ 3300701 w 3531775"/>
              <a:gd name="connsiteY2632" fmla="*/ 1745821 h 2810796"/>
              <a:gd name="connsiteX2633" fmla="*/ 3293939 w 3531775"/>
              <a:gd name="connsiteY2633" fmla="*/ 1738963 h 2810796"/>
              <a:gd name="connsiteX2634" fmla="*/ 3315465 w 3531775"/>
              <a:gd name="connsiteY2634" fmla="*/ 1756680 h 2810796"/>
              <a:gd name="connsiteX2635" fmla="*/ 3311751 w 3531775"/>
              <a:gd name="connsiteY2635" fmla="*/ 1720199 h 2810796"/>
              <a:gd name="connsiteX2636" fmla="*/ 3306321 w 3531775"/>
              <a:gd name="connsiteY2636" fmla="*/ 1727819 h 2810796"/>
              <a:gd name="connsiteX2637" fmla="*/ 3266221 w 3531775"/>
              <a:gd name="connsiteY2637" fmla="*/ 1674003 h 2810796"/>
              <a:gd name="connsiteX2638" fmla="*/ 3271841 w 3531775"/>
              <a:gd name="connsiteY2638" fmla="*/ 1687909 h 2810796"/>
              <a:gd name="connsiteX2639" fmla="*/ 3264316 w 3531775"/>
              <a:gd name="connsiteY2639" fmla="*/ 1685147 h 2810796"/>
              <a:gd name="connsiteX2640" fmla="*/ 3256601 w 3531775"/>
              <a:gd name="connsiteY2640" fmla="*/ 1684861 h 2810796"/>
              <a:gd name="connsiteX2641" fmla="*/ 3257744 w 3531775"/>
              <a:gd name="connsiteY2641" fmla="*/ 1693338 h 2810796"/>
              <a:gd name="connsiteX2642" fmla="*/ 3249457 w 3531775"/>
              <a:gd name="connsiteY2642" fmla="*/ 1685718 h 2810796"/>
              <a:gd name="connsiteX2643" fmla="*/ 3275365 w 3531775"/>
              <a:gd name="connsiteY2643" fmla="*/ 1705340 h 2810796"/>
              <a:gd name="connsiteX2644" fmla="*/ 3270221 w 3531775"/>
              <a:gd name="connsiteY2644" fmla="*/ 1664192 h 2810796"/>
              <a:gd name="connsiteX2645" fmla="*/ 3266221 w 3531775"/>
              <a:gd name="connsiteY2645" fmla="*/ 1674003 h 2810796"/>
              <a:gd name="connsiteX2646" fmla="*/ 3284414 w 3531775"/>
              <a:gd name="connsiteY2646" fmla="*/ 1898221 h 2810796"/>
              <a:gd name="connsiteX2647" fmla="*/ 3281651 w 3531775"/>
              <a:gd name="connsiteY2647" fmla="*/ 1893554 h 2810796"/>
              <a:gd name="connsiteX2648" fmla="*/ 3277556 w 3531775"/>
              <a:gd name="connsiteY2648" fmla="*/ 1896602 h 2810796"/>
              <a:gd name="connsiteX2649" fmla="*/ 3278318 w 3531775"/>
              <a:gd name="connsiteY2649" fmla="*/ 1889458 h 2810796"/>
              <a:gd name="connsiteX2650" fmla="*/ 3273746 w 3531775"/>
              <a:gd name="connsiteY2650" fmla="*/ 1884696 h 2810796"/>
              <a:gd name="connsiteX2651" fmla="*/ 3271841 w 3531775"/>
              <a:gd name="connsiteY2651" fmla="*/ 1903365 h 2810796"/>
              <a:gd name="connsiteX2652" fmla="*/ 3301844 w 3531775"/>
              <a:gd name="connsiteY2652" fmla="*/ 1894030 h 2810796"/>
              <a:gd name="connsiteX2653" fmla="*/ 3297558 w 3531775"/>
              <a:gd name="connsiteY2653" fmla="*/ 1896412 h 2810796"/>
              <a:gd name="connsiteX2654" fmla="*/ 3290700 w 3531775"/>
              <a:gd name="connsiteY2654" fmla="*/ 1894792 h 2810796"/>
              <a:gd name="connsiteX2655" fmla="*/ 3285747 w 3531775"/>
              <a:gd name="connsiteY2655" fmla="*/ 1903555 h 2810796"/>
              <a:gd name="connsiteX2656" fmla="*/ 3284414 w 3531775"/>
              <a:gd name="connsiteY2656" fmla="*/ 1898221 h 2810796"/>
              <a:gd name="connsiteX2657" fmla="*/ 3329753 w 3531775"/>
              <a:gd name="connsiteY2657" fmla="*/ 1853358 h 2810796"/>
              <a:gd name="connsiteX2658" fmla="*/ 3328991 w 3531775"/>
              <a:gd name="connsiteY2658" fmla="*/ 1868217 h 2810796"/>
              <a:gd name="connsiteX2659" fmla="*/ 3318513 w 3531775"/>
              <a:gd name="connsiteY2659" fmla="*/ 1854311 h 2810796"/>
              <a:gd name="connsiteX2660" fmla="*/ 3314132 w 3531775"/>
              <a:gd name="connsiteY2660" fmla="*/ 1867265 h 2810796"/>
              <a:gd name="connsiteX2661" fmla="*/ 3309941 w 3531775"/>
              <a:gd name="connsiteY2661" fmla="*/ 1856978 h 2810796"/>
              <a:gd name="connsiteX2662" fmla="*/ 3324990 w 3531775"/>
              <a:gd name="connsiteY2662" fmla="*/ 1885934 h 2810796"/>
              <a:gd name="connsiteX2663" fmla="*/ 3337182 w 3531775"/>
              <a:gd name="connsiteY2663" fmla="*/ 1846405 h 2810796"/>
              <a:gd name="connsiteX2664" fmla="*/ 3329753 w 3531775"/>
              <a:gd name="connsiteY2664" fmla="*/ 1853358 h 2810796"/>
              <a:gd name="connsiteX2665" fmla="*/ 3314036 w 3531775"/>
              <a:gd name="connsiteY2665" fmla="*/ 1939655 h 2810796"/>
              <a:gd name="connsiteX2666" fmla="*/ 3302130 w 3531775"/>
              <a:gd name="connsiteY2666" fmla="*/ 1946418 h 2810796"/>
              <a:gd name="connsiteX2667" fmla="*/ 3299559 w 3531775"/>
              <a:gd name="connsiteY2667" fmla="*/ 1945275 h 2810796"/>
              <a:gd name="connsiteX2668" fmla="*/ 3297653 w 3531775"/>
              <a:gd name="connsiteY2668" fmla="*/ 1956609 h 2810796"/>
              <a:gd name="connsiteX2669" fmla="*/ 3295082 w 3531775"/>
              <a:gd name="connsiteY2669" fmla="*/ 1950799 h 2810796"/>
              <a:gd name="connsiteX2670" fmla="*/ 3290986 w 3531775"/>
              <a:gd name="connsiteY2670" fmla="*/ 1946227 h 2810796"/>
              <a:gd name="connsiteX2671" fmla="*/ 3286890 w 3531775"/>
              <a:gd name="connsiteY2671" fmla="*/ 1951180 h 2810796"/>
              <a:gd name="connsiteX2672" fmla="*/ 3285461 w 3531775"/>
              <a:gd name="connsiteY2672" fmla="*/ 1947275 h 2810796"/>
              <a:gd name="connsiteX2673" fmla="*/ 3280032 w 3531775"/>
              <a:gd name="connsiteY2673" fmla="*/ 1938607 h 2810796"/>
              <a:gd name="connsiteX2674" fmla="*/ 3314036 w 3531775"/>
              <a:gd name="connsiteY2674" fmla="*/ 1939655 h 2810796"/>
              <a:gd name="connsiteX2675" fmla="*/ 3302511 w 3531775"/>
              <a:gd name="connsiteY2675" fmla="*/ 1782683 h 2810796"/>
              <a:gd name="connsiteX2676" fmla="*/ 3299559 w 3531775"/>
              <a:gd name="connsiteY2676" fmla="*/ 1772015 h 2810796"/>
              <a:gd name="connsiteX2677" fmla="*/ 3296129 w 3531775"/>
              <a:gd name="connsiteY2677" fmla="*/ 1775634 h 2810796"/>
              <a:gd name="connsiteX2678" fmla="*/ 3288986 w 3531775"/>
              <a:gd name="connsiteY2678" fmla="*/ 1776016 h 2810796"/>
              <a:gd name="connsiteX2679" fmla="*/ 3286890 w 3531775"/>
              <a:gd name="connsiteY2679" fmla="*/ 1786207 h 2810796"/>
              <a:gd name="connsiteX2680" fmla="*/ 3283842 w 3531775"/>
              <a:gd name="connsiteY2680" fmla="*/ 1781254 h 2810796"/>
              <a:gd name="connsiteX2681" fmla="*/ 3279746 w 3531775"/>
              <a:gd name="connsiteY2681" fmla="*/ 1777349 h 2810796"/>
              <a:gd name="connsiteX2682" fmla="*/ 3276699 w 3531775"/>
              <a:gd name="connsiteY2682" fmla="*/ 1781635 h 2810796"/>
              <a:gd name="connsiteX2683" fmla="*/ 3275460 w 3531775"/>
              <a:gd name="connsiteY2683" fmla="*/ 1774206 h 2810796"/>
              <a:gd name="connsiteX2684" fmla="*/ 3269555 w 3531775"/>
              <a:gd name="connsiteY2684" fmla="*/ 1770777 h 2810796"/>
              <a:gd name="connsiteX2685" fmla="*/ 3302511 w 3531775"/>
              <a:gd name="connsiteY2685" fmla="*/ 1782683 h 2810796"/>
              <a:gd name="connsiteX2686" fmla="*/ 3349279 w 3531775"/>
              <a:gd name="connsiteY2686" fmla="*/ 1918605 h 2810796"/>
              <a:gd name="connsiteX2687" fmla="*/ 3345755 w 3531775"/>
              <a:gd name="connsiteY2687" fmla="*/ 1910318 h 2810796"/>
              <a:gd name="connsiteX2688" fmla="*/ 3339087 w 3531775"/>
              <a:gd name="connsiteY2688" fmla="*/ 1922415 h 2810796"/>
              <a:gd name="connsiteX2689" fmla="*/ 3334610 w 3531775"/>
              <a:gd name="connsiteY2689" fmla="*/ 1908127 h 2810796"/>
              <a:gd name="connsiteX2690" fmla="*/ 3329467 w 3531775"/>
              <a:gd name="connsiteY2690" fmla="*/ 1912223 h 2810796"/>
              <a:gd name="connsiteX2691" fmla="*/ 3330896 w 3531775"/>
              <a:gd name="connsiteY2691" fmla="*/ 1902222 h 2810796"/>
              <a:gd name="connsiteX2692" fmla="*/ 3328991 w 3531775"/>
              <a:gd name="connsiteY2692" fmla="*/ 1932130 h 2810796"/>
              <a:gd name="connsiteX2693" fmla="*/ 3359471 w 3531775"/>
              <a:gd name="connsiteY2693" fmla="*/ 1909842 h 2810796"/>
              <a:gd name="connsiteX2694" fmla="*/ 3349279 w 3531775"/>
              <a:gd name="connsiteY2694" fmla="*/ 1918605 h 2810796"/>
              <a:gd name="connsiteX2695" fmla="*/ 3341754 w 3531775"/>
              <a:gd name="connsiteY2695" fmla="*/ 1994709 h 2810796"/>
              <a:gd name="connsiteX2696" fmla="*/ 3334039 w 3531775"/>
              <a:gd name="connsiteY2696" fmla="*/ 1990614 h 2810796"/>
              <a:gd name="connsiteX2697" fmla="*/ 3331943 w 3531775"/>
              <a:gd name="connsiteY2697" fmla="*/ 1990137 h 2810796"/>
              <a:gd name="connsiteX2698" fmla="*/ 3325371 w 3531775"/>
              <a:gd name="connsiteY2698" fmla="*/ 2001091 h 2810796"/>
              <a:gd name="connsiteX2699" fmla="*/ 3325467 w 3531775"/>
              <a:gd name="connsiteY2699" fmla="*/ 1993471 h 2810796"/>
              <a:gd name="connsiteX2700" fmla="*/ 3323657 w 3531775"/>
              <a:gd name="connsiteY2700" fmla="*/ 1986328 h 2810796"/>
              <a:gd name="connsiteX2701" fmla="*/ 3317846 w 3531775"/>
              <a:gd name="connsiteY2701" fmla="*/ 1989471 h 2810796"/>
              <a:gd name="connsiteX2702" fmla="*/ 3320990 w 3531775"/>
              <a:gd name="connsiteY2702" fmla="*/ 1979946 h 2810796"/>
              <a:gd name="connsiteX2703" fmla="*/ 3316989 w 3531775"/>
              <a:gd name="connsiteY2703" fmla="*/ 1972230 h 2810796"/>
              <a:gd name="connsiteX2704" fmla="*/ 3308988 w 3531775"/>
              <a:gd name="connsiteY2704" fmla="*/ 1997091 h 2810796"/>
              <a:gd name="connsiteX2705" fmla="*/ 3343945 w 3531775"/>
              <a:gd name="connsiteY2705" fmla="*/ 2006806 h 2810796"/>
              <a:gd name="connsiteX2706" fmla="*/ 3341754 w 3531775"/>
              <a:gd name="connsiteY2706" fmla="*/ 1994709 h 2810796"/>
              <a:gd name="connsiteX2707" fmla="*/ 3261840 w 3531775"/>
              <a:gd name="connsiteY2707" fmla="*/ 1998043 h 2810796"/>
              <a:gd name="connsiteX2708" fmla="*/ 3290891 w 3531775"/>
              <a:gd name="connsiteY2708" fmla="*/ 1997091 h 2810796"/>
              <a:gd name="connsiteX2709" fmla="*/ 3287176 w 3531775"/>
              <a:gd name="connsiteY2709" fmla="*/ 2000996 h 2810796"/>
              <a:gd name="connsiteX2710" fmla="*/ 3280127 w 3531775"/>
              <a:gd name="connsiteY2710" fmla="*/ 2002044 h 2810796"/>
              <a:gd name="connsiteX2711" fmla="*/ 3277079 w 3531775"/>
              <a:gd name="connsiteY2711" fmla="*/ 2012140 h 2810796"/>
              <a:gd name="connsiteX2712" fmla="*/ 3274698 w 3531775"/>
              <a:gd name="connsiteY2712" fmla="*/ 2007568 h 2810796"/>
              <a:gd name="connsiteX2713" fmla="*/ 3271079 w 3531775"/>
              <a:gd name="connsiteY2713" fmla="*/ 2004044 h 2810796"/>
              <a:gd name="connsiteX2714" fmla="*/ 3267650 w 3531775"/>
              <a:gd name="connsiteY2714" fmla="*/ 2008425 h 2810796"/>
              <a:gd name="connsiteX2715" fmla="*/ 3267174 w 3531775"/>
              <a:gd name="connsiteY2715" fmla="*/ 2001282 h 2810796"/>
              <a:gd name="connsiteX2716" fmla="*/ 3261840 w 3531775"/>
              <a:gd name="connsiteY2716" fmla="*/ 1998043 h 2810796"/>
              <a:gd name="connsiteX2717" fmla="*/ 3264126 w 3531775"/>
              <a:gd name="connsiteY2717" fmla="*/ 1831356 h 2810796"/>
              <a:gd name="connsiteX2718" fmla="*/ 3292701 w 3531775"/>
              <a:gd name="connsiteY2718" fmla="*/ 1818592 h 2810796"/>
              <a:gd name="connsiteX2719" fmla="*/ 3290224 w 3531775"/>
              <a:gd name="connsiteY2719" fmla="*/ 1823164 h 2810796"/>
              <a:gd name="connsiteX2720" fmla="*/ 3283652 w 3531775"/>
              <a:gd name="connsiteY2720" fmla="*/ 1825641 h 2810796"/>
              <a:gd name="connsiteX2721" fmla="*/ 3282223 w 3531775"/>
              <a:gd name="connsiteY2721" fmla="*/ 1826688 h 2810796"/>
              <a:gd name="connsiteX2722" fmla="*/ 3283461 w 3531775"/>
              <a:gd name="connsiteY2722" fmla="*/ 1836118 h 2810796"/>
              <a:gd name="connsiteX2723" fmla="*/ 3275365 w 3531775"/>
              <a:gd name="connsiteY2723" fmla="*/ 1829641 h 2810796"/>
              <a:gd name="connsiteX2724" fmla="*/ 3273174 w 3531775"/>
              <a:gd name="connsiteY2724" fmla="*/ 1834594 h 2810796"/>
              <a:gd name="connsiteX2725" fmla="*/ 3270698 w 3531775"/>
              <a:gd name="connsiteY2725" fmla="*/ 1827832 h 2810796"/>
              <a:gd name="connsiteX2726" fmla="*/ 3264126 w 3531775"/>
              <a:gd name="connsiteY2726" fmla="*/ 1831356 h 2810796"/>
              <a:gd name="connsiteX2727" fmla="*/ 3238218 w 3531775"/>
              <a:gd name="connsiteY2727" fmla="*/ 1747917 h 2810796"/>
              <a:gd name="connsiteX2728" fmla="*/ 3267269 w 3531775"/>
              <a:gd name="connsiteY2728" fmla="*/ 1723533 h 2810796"/>
              <a:gd name="connsiteX2729" fmla="*/ 3264887 w 3531775"/>
              <a:gd name="connsiteY2729" fmla="*/ 1735725 h 2810796"/>
              <a:gd name="connsiteX2730" fmla="*/ 3256125 w 3531775"/>
              <a:gd name="connsiteY2730" fmla="*/ 1734391 h 2810796"/>
              <a:gd name="connsiteX2731" fmla="*/ 3259268 w 3531775"/>
              <a:gd name="connsiteY2731" fmla="*/ 1745154 h 2810796"/>
              <a:gd name="connsiteX2732" fmla="*/ 3254696 w 3531775"/>
              <a:gd name="connsiteY2732" fmla="*/ 1741916 h 2810796"/>
              <a:gd name="connsiteX2733" fmla="*/ 3248504 w 3531775"/>
              <a:gd name="connsiteY2733" fmla="*/ 1738773 h 2810796"/>
              <a:gd name="connsiteX2734" fmla="*/ 3246885 w 3531775"/>
              <a:gd name="connsiteY2734" fmla="*/ 1744774 h 2810796"/>
              <a:gd name="connsiteX2735" fmla="*/ 3242694 w 3531775"/>
              <a:gd name="connsiteY2735" fmla="*/ 1737344 h 2810796"/>
              <a:gd name="connsiteX2736" fmla="*/ 3235169 w 3531775"/>
              <a:gd name="connsiteY2736" fmla="*/ 1736391 h 2810796"/>
              <a:gd name="connsiteX2737" fmla="*/ 3238218 w 3531775"/>
              <a:gd name="connsiteY2737" fmla="*/ 1747917 h 2810796"/>
              <a:gd name="connsiteX2738" fmla="*/ 3196974 w 3531775"/>
              <a:gd name="connsiteY2738" fmla="*/ 1678575 h 2810796"/>
              <a:gd name="connsiteX2739" fmla="*/ 3219739 w 3531775"/>
              <a:gd name="connsiteY2739" fmla="*/ 1659239 h 2810796"/>
              <a:gd name="connsiteX2740" fmla="*/ 3219358 w 3531775"/>
              <a:gd name="connsiteY2740" fmla="*/ 1664478 h 2810796"/>
              <a:gd name="connsiteX2741" fmla="*/ 3214405 w 3531775"/>
              <a:gd name="connsiteY2741" fmla="*/ 1669621 h 2810796"/>
              <a:gd name="connsiteX2742" fmla="*/ 3213452 w 3531775"/>
              <a:gd name="connsiteY2742" fmla="*/ 1671145 h 2810796"/>
              <a:gd name="connsiteX2743" fmla="*/ 3218691 w 3531775"/>
              <a:gd name="connsiteY2743" fmla="*/ 1679051 h 2810796"/>
              <a:gd name="connsiteX2744" fmla="*/ 3213738 w 3531775"/>
              <a:gd name="connsiteY2744" fmla="*/ 1677146 h 2810796"/>
              <a:gd name="connsiteX2745" fmla="*/ 3208500 w 3531775"/>
              <a:gd name="connsiteY2745" fmla="*/ 1676765 h 2810796"/>
              <a:gd name="connsiteX2746" fmla="*/ 3208595 w 3531775"/>
              <a:gd name="connsiteY2746" fmla="*/ 1682194 h 2810796"/>
              <a:gd name="connsiteX2747" fmla="*/ 3203451 w 3531775"/>
              <a:gd name="connsiteY2747" fmla="*/ 1677241 h 2810796"/>
              <a:gd name="connsiteX2748" fmla="*/ 3196974 w 3531775"/>
              <a:gd name="connsiteY2748" fmla="*/ 1678575 h 2810796"/>
              <a:gd name="connsiteX2749" fmla="*/ 3176019 w 3531775"/>
              <a:gd name="connsiteY2749" fmla="*/ 1637998 h 2810796"/>
              <a:gd name="connsiteX2750" fmla="*/ 3200784 w 3531775"/>
              <a:gd name="connsiteY2750" fmla="*/ 1616853 h 2810796"/>
              <a:gd name="connsiteX2751" fmla="*/ 3198975 w 3531775"/>
              <a:gd name="connsiteY2751" fmla="*/ 1621615 h 2810796"/>
              <a:gd name="connsiteX2752" fmla="*/ 3192593 w 3531775"/>
              <a:gd name="connsiteY2752" fmla="*/ 1624949 h 2810796"/>
              <a:gd name="connsiteX2753" fmla="*/ 3194593 w 3531775"/>
              <a:gd name="connsiteY2753" fmla="*/ 1635045 h 2810796"/>
              <a:gd name="connsiteX2754" fmla="*/ 3189926 w 3531775"/>
              <a:gd name="connsiteY2754" fmla="*/ 1631807 h 2810796"/>
              <a:gd name="connsiteX2755" fmla="*/ 3184687 w 3531775"/>
              <a:gd name="connsiteY2755" fmla="*/ 1629997 h 2810796"/>
              <a:gd name="connsiteX2756" fmla="*/ 3183544 w 3531775"/>
              <a:gd name="connsiteY2756" fmla="*/ 1635141 h 2810796"/>
              <a:gd name="connsiteX2757" fmla="*/ 3179448 w 3531775"/>
              <a:gd name="connsiteY2757" fmla="*/ 1629045 h 2810796"/>
              <a:gd name="connsiteX2758" fmla="*/ 3172685 w 3531775"/>
              <a:gd name="connsiteY2758" fmla="*/ 1628473 h 2810796"/>
              <a:gd name="connsiteX2759" fmla="*/ 3176019 w 3531775"/>
              <a:gd name="connsiteY2759" fmla="*/ 1637998 h 2810796"/>
              <a:gd name="connsiteX2760" fmla="*/ 3091342 w 3531775"/>
              <a:gd name="connsiteY2760" fmla="*/ 1573609 h 2810796"/>
              <a:gd name="connsiteX2761" fmla="*/ 3105344 w 3531775"/>
              <a:gd name="connsiteY2761" fmla="*/ 1550845 h 2810796"/>
              <a:gd name="connsiteX2762" fmla="*/ 3103629 w 3531775"/>
              <a:gd name="connsiteY2762" fmla="*/ 1561227 h 2810796"/>
              <a:gd name="connsiteX2763" fmla="*/ 3109916 w 3531775"/>
              <a:gd name="connsiteY2763" fmla="*/ 1567990 h 2810796"/>
              <a:gd name="connsiteX2764" fmla="*/ 3105153 w 3531775"/>
              <a:gd name="connsiteY2764" fmla="*/ 1567894 h 2810796"/>
              <a:gd name="connsiteX2765" fmla="*/ 3100581 w 3531775"/>
              <a:gd name="connsiteY2765" fmla="*/ 1569133 h 2810796"/>
              <a:gd name="connsiteX2766" fmla="*/ 3102296 w 3531775"/>
              <a:gd name="connsiteY2766" fmla="*/ 1573609 h 2810796"/>
              <a:gd name="connsiteX2767" fmla="*/ 3096485 w 3531775"/>
              <a:gd name="connsiteY2767" fmla="*/ 1570942 h 2810796"/>
              <a:gd name="connsiteX2768" fmla="*/ 3091342 w 3531775"/>
              <a:gd name="connsiteY2768" fmla="*/ 1573609 h 2810796"/>
              <a:gd name="connsiteX2769" fmla="*/ 3045527 w 3531775"/>
              <a:gd name="connsiteY2769" fmla="*/ 1546082 h 2810796"/>
              <a:gd name="connsiteX2770" fmla="*/ 3058481 w 3531775"/>
              <a:gd name="connsiteY2770" fmla="*/ 1518650 h 2810796"/>
              <a:gd name="connsiteX2771" fmla="*/ 3060291 w 3531775"/>
              <a:gd name="connsiteY2771" fmla="*/ 1523603 h 2810796"/>
              <a:gd name="connsiteX2772" fmla="*/ 3057814 w 3531775"/>
              <a:gd name="connsiteY2772" fmla="*/ 1530461 h 2810796"/>
              <a:gd name="connsiteX2773" fmla="*/ 3057624 w 3531775"/>
              <a:gd name="connsiteY2773" fmla="*/ 1532271 h 2810796"/>
              <a:gd name="connsiteX2774" fmla="*/ 3065720 w 3531775"/>
              <a:gd name="connsiteY2774" fmla="*/ 1537319 h 2810796"/>
              <a:gd name="connsiteX2775" fmla="*/ 3060291 w 3531775"/>
              <a:gd name="connsiteY2775" fmla="*/ 1537700 h 2810796"/>
              <a:gd name="connsiteX2776" fmla="*/ 3055337 w 3531775"/>
              <a:gd name="connsiteY2776" fmla="*/ 1539605 h 2810796"/>
              <a:gd name="connsiteX2777" fmla="*/ 3057719 w 3531775"/>
              <a:gd name="connsiteY2777" fmla="*/ 1544558 h 2810796"/>
              <a:gd name="connsiteX2778" fmla="*/ 3050861 w 3531775"/>
              <a:gd name="connsiteY2778" fmla="*/ 1542177 h 2810796"/>
              <a:gd name="connsiteX2779" fmla="*/ 3045527 w 3531775"/>
              <a:gd name="connsiteY2779" fmla="*/ 1546082 h 2810796"/>
              <a:gd name="connsiteX2780" fmla="*/ 2958468 w 3531775"/>
              <a:gd name="connsiteY2780" fmla="*/ 1506934 h 2810796"/>
              <a:gd name="connsiteX2781" fmla="*/ 2971899 w 3531775"/>
              <a:gd name="connsiteY2781" fmla="*/ 1473692 h 2810796"/>
              <a:gd name="connsiteX2782" fmla="*/ 2974280 w 3531775"/>
              <a:gd name="connsiteY2782" fmla="*/ 1479312 h 2810796"/>
              <a:gd name="connsiteX2783" fmla="*/ 2973708 w 3531775"/>
              <a:gd name="connsiteY2783" fmla="*/ 1487503 h 2810796"/>
              <a:gd name="connsiteX2784" fmla="*/ 2971708 w 3531775"/>
              <a:gd name="connsiteY2784" fmla="*/ 1489694 h 2810796"/>
              <a:gd name="connsiteX2785" fmla="*/ 2981614 w 3531775"/>
              <a:gd name="connsiteY2785" fmla="*/ 1494933 h 2810796"/>
              <a:gd name="connsiteX2786" fmla="*/ 2975232 w 3531775"/>
              <a:gd name="connsiteY2786" fmla="*/ 1495885 h 2810796"/>
              <a:gd name="connsiteX2787" fmla="*/ 2969517 w 3531775"/>
              <a:gd name="connsiteY2787" fmla="*/ 1498552 h 2810796"/>
              <a:gd name="connsiteX2788" fmla="*/ 2972756 w 3531775"/>
              <a:gd name="connsiteY2788" fmla="*/ 1504077 h 2810796"/>
              <a:gd name="connsiteX2789" fmla="*/ 2964469 w 3531775"/>
              <a:gd name="connsiteY2789" fmla="*/ 1501886 h 2810796"/>
              <a:gd name="connsiteX2790" fmla="*/ 2958468 w 3531775"/>
              <a:gd name="connsiteY2790" fmla="*/ 1506934 h 2810796"/>
              <a:gd name="connsiteX2791" fmla="*/ 2889317 w 3531775"/>
              <a:gd name="connsiteY2791" fmla="*/ 1490837 h 2810796"/>
              <a:gd name="connsiteX2792" fmla="*/ 2894365 w 3531775"/>
              <a:gd name="connsiteY2792" fmla="*/ 1460452 h 2810796"/>
              <a:gd name="connsiteX2793" fmla="*/ 2897413 w 3531775"/>
              <a:gd name="connsiteY2793" fmla="*/ 1464834 h 2810796"/>
              <a:gd name="connsiteX2794" fmla="*/ 2896937 w 3531775"/>
              <a:gd name="connsiteY2794" fmla="*/ 1472263 h 2810796"/>
              <a:gd name="connsiteX2795" fmla="*/ 2897223 w 3531775"/>
              <a:gd name="connsiteY2795" fmla="*/ 1474073 h 2810796"/>
              <a:gd name="connsiteX2796" fmla="*/ 2906367 w 3531775"/>
              <a:gd name="connsiteY2796" fmla="*/ 1476645 h 2810796"/>
              <a:gd name="connsiteX2797" fmla="*/ 2901318 w 3531775"/>
              <a:gd name="connsiteY2797" fmla="*/ 1478645 h 2810796"/>
              <a:gd name="connsiteX2798" fmla="*/ 2897032 w 3531775"/>
              <a:gd name="connsiteY2798" fmla="*/ 1481979 h 2810796"/>
              <a:gd name="connsiteX2799" fmla="*/ 2900747 w 3531775"/>
              <a:gd name="connsiteY2799" fmla="*/ 1486075 h 2810796"/>
              <a:gd name="connsiteX2800" fmla="*/ 2893508 w 3531775"/>
              <a:gd name="connsiteY2800" fmla="*/ 1485693 h 2810796"/>
              <a:gd name="connsiteX2801" fmla="*/ 2889317 w 3531775"/>
              <a:gd name="connsiteY2801" fmla="*/ 1490837 h 2810796"/>
              <a:gd name="connsiteX2802" fmla="*/ 2843787 w 3531775"/>
              <a:gd name="connsiteY2802" fmla="*/ 1466643 h 2810796"/>
              <a:gd name="connsiteX2803" fmla="*/ 2858932 w 3531775"/>
              <a:gd name="connsiteY2803" fmla="*/ 1439402 h 2810796"/>
              <a:gd name="connsiteX2804" fmla="*/ 2860361 w 3531775"/>
              <a:gd name="connsiteY2804" fmla="*/ 1444355 h 2810796"/>
              <a:gd name="connsiteX2805" fmla="*/ 2857408 w 3531775"/>
              <a:gd name="connsiteY2805" fmla="*/ 1451213 h 2810796"/>
              <a:gd name="connsiteX2806" fmla="*/ 2857122 w 3531775"/>
              <a:gd name="connsiteY2806" fmla="*/ 1453023 h 2810796"/>
              <a:gd name="connsiteX2807" fmla="*/ 2865218 w 3531775"/>
              <a:gd name="connsiteY2807" fmla="*/ 1457976 h 2810796"/>
              <a:gd name="connsiteX2808" fmla="*/ 2859599 w 3531775"/>
              <a:gd name="connsiteY2808" fmla="*/ 1458452 h 2810796"/>
              <a:gd name="connsiteX2809" fmla="*/ 2854360 w 3531775"/>
              <a:gd name="connsiteY2809" fmla="*/ 1460452 h 2810796"/>
              <a:gd name="connsiteX2810" fmla="*/ 2856646 w 3531775"/>
              <a:gd name="connsiteY2810" fmla="*/ 1465310 h 2810796"/>
              <a:gd name="connsiteX2811" fmla="*/ 2849598 w 3531775"/>
              <a:gd name="connsiteY2811" fmla="*/ 1462929 h 2810796"/>
              <a:gd name="connsiteX2812" fmla="*/ 2843787 w 3531775"/>
              <a:gd name="connsiteY2812" fmla="*/ 1466643 h 2810796"/>
              <a:gd name="connsiteX2813" fmla="*/ 2790828 w 3531775"/>
              <a:gd name="connsiteY2813" fmla="*/ 1469977 h 2810796"/>
              <a:gd name="connsiteX2814" fmla="*/ 2796924 w 3531775"/>
              <a:gd name="connsiteY2814" fmla="*/ 1434163 h 2810796"/>
              <a:gd name="connsiteX2815" fmla="*/ 2800449 w 3531775"/>
              <a:gd name="connsiteY2815" fmla="*/ 1439307 h 2810796"/>
              <a:gd name="connsiteX2816" fmla="*/ 2799782 w 3531775"/>
              <a:gd name="connsiteY2816" fmla="*/ 1447975 h 2810796"/>
              <a:gd name="connsiteX2817" fmla="*/ 2810926 w 3531775"/>
              <a:gd name="connsiteY2817" fmla="*/ 1453023 h 2810796"/>
              <a:gd name="connsiteX2818" fmla="*/ 2805878 w 3531775"/>
              <a:gd name="connsiteY2818" fmla="*/ 1455499 h 2810796"/>
              <a:gd name="connsiteX2819" fmla="*/ 2799972 w 3531775"/>
              <a:gd name="connsiteY2819" fmla="*/ 1459404 h 2810796"/>
              <a:gd name="connsiteX2820" fmla="*/ 2804354 w 3531775"/>
              <a:gd name="connsiteY2820" fmla="*/ 1464167 h 2810796"/>
              <a:gd name="connsiteX2821" fmla="*/ 2795781 w 3531775"/>
              <a:gd name="connsiteY2821" fmla="*/ 1463881 h 2810796"/>
              <a:gd name="connsiteX2822" fmla="*/ 2790828 w 3531775"/>
              <a:gd name="connsiteY2822" fmla="*/ 1469977 h 2810796"/>
              <a:gd name="connsiteX2823" fmla="*/ 2803116 w 3531775"/>
              <a:gd name="connsiteY2823" fmla="*/ 1378251 h 2810796"/>
              <a:gd name="connsiteX2824" fmla="*/ 2804354 w 3531775"/>
              <a:gd name="connsiteY2824" fmla="*/ 1384538 h 2810796"/>
              <a:gd name="connsiteX2825" fmla="*/ 2799591 w 3531775"/>
              <a:gd name="connsiteY2825" fmla="*/ 1392634 h 2810796"/>
              <a:gd name="connsiteX2826" fmla="*/ 2798925 w 3531775"/>
              <a:gd name="connsiteY2826" fmla="*/ 1394825 h 2810796"/>
              <a:gd name="connsiteX2827" fmla="*/ 2808640 w 3531775"/>
              <a:gd name="connsiteY2827" fmla="*/ 1401778 h 2810796"/>
              <a:gd name="connsiteX2828" fmla="*/ 2794448 w 3531775"/>
              <a:gd name="connsiteY2828" fmla="*/ 1403588 h 2810796"/>
              <a:gd name="connsiteX2829" fmla="*/ 2796734 w 3531775"/>
              <a:gd name="connsiteY2829" fmla="*/ 1409779 h 2810796"/>
              <a:gd name="connsiteX2830" fmla="*/ 2788066 w 3531775"/>
              <a:gd name="connsiteY2830" fmla="*/ 1406160 h 2810796"/>
              <a:gd name="connsiteX2831" fmla="*/ 2780160 w 3531775"/>
              <a:gd name="connsiteY2831" fmla="*/ 1410255 h 2810796"/>
              <a:gd name="connsiteX2832" fmla="*/ 2803116 w 3531775"/>
              <a:gd name="connsiteY2832" fmla="*/ 1378251 h 2810796"/>
              <a:gd name="connsiteX2833" fmla="*/ 2840644 w 3531775"/>
              <a:gd name="connsiteY2833" fmla="*/ 1359392 h 2810796"/>
              <a:gd name="connsiteX2834" fmla="*/ 2806163 w 3531775"/>
              <a:gd name="connsiteY2834" fmla="*/ 1351486 h 2810796"/>
              <a:gd name="connsiteX2835" fmla="*/ 2811878 w 3531775"/>
              <a:gd name="connsiteY2835" fmla="*/ 1353391 h 2810796"/>
              <a:gd name="connsiteX2836" fmla="*/ 2816832 w 3531775"/>
              <a:gd name="connsiteY2836" fmla="*/ 1359773 h 2810796"/>
              <a:gd name="connsiteX2837" fmla="*/ 2818451 w 3531775"/>
              <a:gd name="connsiteY2837" fmla="*/ 1361107 h 2810796"/>
              <a:gd name="connsiteX2838" fmla="*/ 2827976 w 3531775"/>
              <a:gd name="connsiteY2838" fmla="*/ 1358058 h 2810796"/>
              <a:gd name="connsiteX2839" fmla="*/ 2825118 w 3531775"/>
              <a:gd name="connsiteY2839" fmla="*/ 1362535 h 2810796"/>
              <a:gd name="connsiteX2840" fmla="*/ 2823975 w 3531775"/>
              <a:gd name="connsiteY2840" fmla="*/ 1367679 h 2810796"/>
              <a:gd name="connsiteX2841" fmla="*/ 2830071 w 3531775"/>
              <a:gd name="connsiteY2841" fmla="*/ 1369012 h 2810796"/>
              <a:gd name="connsiteX2842" fmla="*/ 2823690 w 3531775"/>
              <a:gd name="connsiteY2842" fmla="*/ 1372822 h 2810796"/>
              <a:gd name="connsiteX2843" fmla="*/ 2840644 w 3531775"/>
              <a:gd name="connsiteY2843" fmla="*/ 1359392 h 2810796"/>
              <a:gd name="connsiteX2844" fmla="*/ 2848931 w 3531775"/>
              <a:gd name="connsiteY2844" fmla="*/ 1386538 h 2810796"/>
              <a:gd name="connsiteX2845" fmla="*/ 2835596 w 3531775"/>
              <a:gd name="connsiteY2845" fmla="*/ 1388158 h 2810796"/>
              <a:gd name="connsiteX2846" fmla="*/ 2839977 w 3531775"/>
              <a:gd name="connsiteY2846" fmla="*/ 1393301 h 2810796"/>
              <a:gd name="connsiteX2847" fmla="*/ 2840168 w 3531775"/>
              <a:gd name="connsiteY2847" fmla="*/ 1402540 h 2810796"/>
              <a:gd name="connsiteX2848" fmla="*/ 2852931 w 3531775"/>
              <a:gd name="connsiteY2848" fmla="*/ 1407303 h 2810796"/>
              <a:gd name="connsiteX2849" fmla="*/ 2846550 w 3531775"/>
              <a:gd name="connsiteY2849" fmla="*/ 1410160 h 2810796"/>
              <a:gd name="connsiteX2850" fmla="*/ 2841406 w 3531775"/>
              <a:gd name="connsiteY2850" fmla="*/ 1414637 h 2810796"/>
              <a:gd name="connsiteX2851" fmla="*/ 2846645 w 3531775"/>
              <a:gd name="connsiteY2851" fmla="*/ 1419400 h 2810796"/>
              <a:gd name="connsiteX2852" fmla="*/ 2837120 w 3531775"/>
              <a:gd name="connsiteY2852" fmla="*/ 1419495 h 2810796"/>
              <a:gd name="connsiteX2853" fmla="*/ 2832262 w 3531775"/>
              <a:gd name="connsiteY2853" fmla="*/ 1426258 h 2810796"/>
              <a:gd name="connsiteX2854" fmla="*/ 2848931 w 3531775"/>
              <a:gd name="connsiteY2854" fmla="*/ 1386538 h 2810796"/>
              <a:gd name="connsiteX2855" fmla="*/ 2894746 w 3531775"/>
              <a:gd name="connsiteY2855" fmla="*/ 1363488 h 2810796"/>
              <a:gd name="connsiteX2856" fmla="*/ 2874934 w 3531775"/>
              <a:gd name="connsiteY2856" fmla="*/ 1353772 h 2810796"/>
              <a:gd name="connsiteX2857" fmla="*/ 2877315 w 3531775"/>
              <a:gd name="connsiteY2857" fmla="*/ 1358630 h 2810796"/>
              <a:gd name="connsiteX2858" fmla="*/ 2875220 w 3531775"/>
              <a:gd name="connsiteY2858" fmla="*/ 1365774 h 2810796"/>
              <a:gd name="connsiteX2859" fmla="*/ 2884650 w 3531775"/>
              <a:gd name="connsiteY2859" fmla="*/ 1371965 h 2810796"/>
              <a:gd name="connsiteX2860" fmla="*/ 2878649 w 3531775"/>
              <a:gd name="connsiteY2860" fmla="*/ 1372822 h 2810796"/>
              <a:gd name="connsiteX2861" fmla="*/ 2873315 w 3531775"/>
              <a:gd name="connsiteY2861" fmla="*/ 1375204 h 2810796"/>
              <a:gd name="connsiteX2862" fmla="*/ 2876553 w 3531775"/>
              <a:gd name="connsiteY2862" fmla="*/ 1379871 h 2810796"/>
              <a:gd name="connsiteX2863" fmla="*/ 2868648 w 3531775"/>
              <a:gd name="connsiteY2863" fmla="*/ 1378156 h 2810796"/>
              <a:gd name="connsiteX2864" fmla="*/ 2863028 w 3531775"/>
              <a:gd name="connsiteY2864" fmla="*/ 1382442 h 2810796"/>
              <a:gd name="connsiteX2865" fmla="*/ 2894746 w 3531775"/>
              <a:gd name="connsiteY2865" fmla="*/ 1363488 h 2810796"/>
              <a:gd name="connsiteX2866" fmla="*/ 2912653 w 3531775"/>
              <a:gd name="connsiteY2866" fmla="*/ 1404636 h 2810796"/>
              <a:gd name="connsiteX2867" fmla="*/ 2887031 w 3531775"/>
              <a:gd name="connsiteY2867" fmla="*/ 1397111 h 2810796"/>
              <a:gd name="connsiteX2868" fmla="*/ 2891222 w 3531775"/>
              <a:gd name="connsiteY2868" fmla="*/ 1402540 h 2810796"/>
              <a:gd name="connsiteX2869" fmla="*/ 2890936 w 3531775"/>
              <a:gd name="connsiteY2869" fmla="*/ 1411684 h 2810796"/>
              <a:gd name="connsiteX2870" fmla="*/ 2903509 w 3531775"/>
              <a:gd name="connsiteY2870" fmla="*/ 1417113 h 2810796"/>
              <a:gd name="connsiteX2871" fmla="*/ 2896937 w 3531775"/>
              <a:gd name="connsiteY2871" fmla="*/ 1419590 h 2810796"/>
              <a:gd name="connsiteX2872" fmla="*/ 2891508 w 3531775"/>
              <a:gd name="connsiteY2872" fmla="*/ 1423686 h 2810796"/>
              <a:gd name="connsiteX2873" fmla="*/ 2896556 w 3531775"/>
              <a:gd name="connsiteY2873" fmla="*/ 1428734 h 2810796"/>
              <a:gd name="connsiteX2874" fmla="*/ 2887031 w 3531775"/>
              <a:gd name="connsiteY2874" fmla="*/ 1428353 h 2810796"/>
              <a:gd name="connsiteX2875" fmla="*/ 2881792 w 3531775"/>
              <a:gd name="connsiteY2875" fmla="*/ 1434830 h 2810796"/>
              <a:gd name="connsiteX2876" fmla="*/ 2912653 w 3531775"/>
              <a:gd name="connsiteY2876" fmla="*/ 1404636 h 2810796"/>
              <a:gd name="connsiteX2877" fmla="*/ 2957135 w 3531775"/>
              <a:gd name="connsiteY2877" fmla="*/ 1380823 h 2810796"/>
              <a:gd name="connsiteX2878" fmla="*/ 2936180 w 3531775"/>
              <a:gd name="connsiteY2878" fmla="*/ 1375870 h 2810796"/>
              <a:gd name="connsiteX2879" fmla="*/ 2936561 w 3531775"/>
              <a:gd name="connsiteY2879" fmla="*/ 1384157 h 2810796"/>
              <a:gd name="connsiteX2880" fmla="*/ 2934560 w 3531775"/>
              <a:gd name="connsiteY2880" fmla="*/ 1386538 h 2810796"/>
              <a:gd name="connsiteX2881" fmla="*/ 2946181 w 3531775"/>
              <a:gd name="connsiteY2881" fmla="*/ 1391205 h 2810796"/>
              <a:gd name="connsiteX2882" fmla="*/ 2939323 w 3531775"/>
              <a:gd name="connsiteY2882" fmla="*/ 1392539 h 2810796"/>
              <a:gd name="connsiteX2883" fmla="*/ 2933322 w 3531775"/>
              <a:gd name="connsiteY2883" fmla="*/ 1395587 h 2810796"/>
              <a:gd name="connsiteX2884" fmla="*/ 2937609 w 3531775"/>
              <a:gd name="connsiteY2884" fmla="*/ 1401016 h 2810796"/>
              <a:gd name="connsiteX2885" fmla="*/ 2928179 w 3531775"/>
              <a:gd name="connsiteY2885" fmla="*/ 1399302 h 2810796"/>
              <a:gd name="connsiteX2886" fmla="*/ 2922083 w 3531775"/>
              <a:gd name="connsiteY2886" fmla="*/ 1404636 h 2810796"/>
              <a:gd name="connsiteX2887" fmla="*/ 2934275 w 3531775"/>
              <a:gd name="connsiteY2887" fmla="*/ 1410065 h 2810796"/>
              <a:gd name="connsiteX2888" fmla="*/ 2957135 w 3531775"/>
              <a:gd name="connsiteY2888" fmla="*/ 1380823 h 2810796"/>
              <a:gd name="connsiteX2889" fmla="*/ 2951039 w 3531775"/>
              <a:gd name="connsiteY2889" fmla="*/ 1422733 h 2810796"/>
              <a:gd name="connsiteX2890" fmla="*/ 2935703 w 3531775"/>
              <a:gd name="connsiteY2890" fmla="*/ 1425019 h 2810796"/>
              <a:gd name="connsiteX2891" fmla="*/ 2941323 w 3531775"/>
              <a:gd name="connsiteY2891" fmla="*/ 1431020 h 2810796"/>
              <a:gd name="connsiteX2892" fmla="*/ 2942276 w 3531775"/>
              <a:gd name="connsiteY2892" fmla="*/ 1441783 h 2810796"/>
              <a:gd name="connsiteX2893" fmla="*/ 2957420 w 3531775"/>
              <a:gd name="connsiteY2893" fmla="*/ 1447117 h 2810796"/>
              <a:gd name="connsiteX2894" fmla="*/ 2950277 w 3531775"/>
              <a:gd name="connsiteY2894" fmla="*/ 1450546 h 2810796"/>
              <a:gd name="connsiteX2895" fmla="*/ 2944657 w 3531775"/>
              <a:gd name="connsiteY2895" fmla="*/ 1455880 h 2810796"/>
              <a:gd name="connsiteX2896" fmla="*/ 2951039 w 3531775"/>
              <a:gd name="connsiteY2896" fmla="*/ 1461309 h 2810796"/>
              <a:gd name="connsiteX2897" fmla="*/ 2940180 w 3531775"/>
              <a:gd name="connsiteY2897" fmla="*/ 1461691 h 2810796"/>
              <a:gd name="connsiteX2898" fmla="*/ 2935037 w 3531775"/>
              <a:gd name="connsiteY2898" fmla="*/ 1469787 h 2810796"/>
              <a:gd name="connsiteX2899" fmla="*/ 2951039 w 3531775"/>
              <a:gd name="connsiteY2899" fmla="*/ 1422733 h 2810796"/>
              <a:gd name="connsiteX2900" fmla="*/ 3006379 w 3531775"/>
              <a:gd name="connsiteY2900" fmla="*/ 1402254 h 2810796"/>
              <a:gd name="connsiteX2901" fmla="*/ 2989139 w 3531775"/>
              <a:gd name="connsiteY2901" fmla="*/ 1388062 h 2810796"/>
              <a:gd name="connsiteX2902" fmla="*/ 2990186 w 3531775"/>
              <a:gd name="connsiteY2902" fmla="*/ 1393301 h 2810796"/>
              <a:gd name="connsiteX2903" fmla="*/ 2986091 w 3531775"/>
              <a:gd name="connsiteY2903" fmla="*/ 1399492 h 2810796"/>
              <a:gd name="connsiteX2904" fmla="*/ 2993901 w 3531775"/>
              <a:gd name="connsiteY2904" fmla="*/ 1407684 h 2810796"/>
              <a:gd name="connsiteX2905" fmla="*/ 2987615 w 3531775"/>
              <a:gd name="connsiteY2905" fmla="*/ 1407112 h 2810796"/>
              <a:gd name="connsiteX2906" fmla="*/ 2981614 w 3531775"/>
              <a:gd name="connsiteY2906" fmla="*/ 1408065 h 2810796"/>
              <a:gd name="connsiteX2907" fmla="*/ 2983519 w 3531775"/>
              <a:gd name="connsiteY2907" fmla="*/ 1413304 h 2810796"/>
              <a:gd name="connsiteX2908" fmla="*/ 2976090 w 3531775"/>
              <a:gd name="connsiteY2908" fmla="*/ 1409684 h 2810796"/>
              <a:gd name="connsiteX2909" fmla="*/ 2969327 w 3531775"/>
              <a:gd name="connsiteY2909" fmla="*/ 1412446 h 2810796"/>
              <a:gd name="connsiteX2910" fmla="*/ 3006379 w 3531775"/>
              <a:gd name="connsiteY2910" fmla="*/ 1402254 h 2810796"/>
              <a:gd name="connsiteX2911" fmla="*/ 3023524 w 3531775"/>
              <a:gd name="connsiteY2911" fmla="*/ 1438545 h 2810796"/>
              <a:gd name="connsiteX2912" fmla="*/ 3002093 w 3531775"/>
              <a:gd name="connsiteY2912" fmla="*/ 1438450 h 2810796"/>
              <a:gd name="connsiteX2913" fmla="*/ 3009141 w 3531775"/>
              <a:gd name="connsiteY2913" fmla="*/ 1442355 h 2810796"/>
              <a:gd name="connsiteX2914" fmla="*/ 3003617 w 3531775"/>
              <a:gd name="connsiteY2914" fmla="*/ 1447689 h 2810796"/>
              <a:gd name="connsiteX2915" fmla="*/ 3017047 w 3531775"/>
              <a:gd name="connsiteY2915" fmla="*/ 1452070 h 2810796"/>
              <a:gd name="connsiteX2916" fmla="*/ 3011046 w 3531775"/>
              <a:gd name="connsiteY2916" fmla="*/ 1455118 h 2810796"/>
              <a:gd name="connsiteX2917" fmla="*/ 3006474 w 3531775"/>
              <a:gd name="connsiteY2917" fmla="*/ 1459786 h 2810796"/>
              <a:gd name="connsiteX2918" fmla="*/ 3012284 w 3531775"/>
              <a:gd name="connsiteY2918" fmla="*/ 1464453 h 2810796"/>
              <a:gd name="connsiteX2919" fmla="*/ 3002855 w 3531775"/>
              <a:gd name="connsiteY2919" fmla="*/ 1464929 h 2810796"/>
              <a:gd name="connsiteX2920" fmla="*/ 2998854 w 3531775"/>
              <a:gd name="connsiteY2920" fmla="*/ 1471978 h 2810796"/>
              <a:gd name="connsiteX2921" fmla="*/ 3023524 w 3531775"/>
              <a:gd name="connsiteY2921" fmla="*/ 1438545 h 2810796"/>
              <a:gd name="connsiteX2922" fmla="*/ 3031239 w 3531775"/>
              <a:gd name="connsiteY2922" fmla="*/ 1490456 h 2810796"/>
              <a:gd name="connsiteX2923" fmla="*/ 3026667 w 3531775"/>
              <a:gd name="connsiteY2923" fmla="*/ 1496171 h 2810796"/>
              <a:gd name="connsiteX2924" fmla="*/ 3025905 w 3531775"/>
              <a:gd name="connsiteY2924" fmla="*/ 1497790 h 2810796"/>
              <a:gd name="connsiteX2925" fmla="*/ 3032668 w 3531775"/>
              <a:gd name="connsiteY2925" fmla="*/ 1504648 h 2810796"/>
              <a:gd name="connsiteX2926" fmla="*/ 3027048 w 3531775"/>
              <a:gd name="connsiteY2926" fmla="*/ 1503600 h 2810796"/>
              <a:gd name="connsiteX2927" fmla="*/ 3021428 w 3531775"/>
              <a:gd name="connsiteY2927" fmla="*/ 1504077 h 2810796"/>
              <a:gd name="connsiteX2928" fmla="*/ 3022476 w 3531775"/>
              <a:gd name="connsiteY2928" fmla="*/ 1509316 h 2810796"/>
              <a:gd name="connsiteX2929" fmla="*/ 3016190 w 3531775"/>
              <a:gd name="connsiteY2929" fmla="*/ 1505220 h 2810796"/>
              <a:gd name="connsiteX2930" fmla="*/ 3009618 w 3531775"/>
              <a:gd name="connsiteY2930" fmla="*/ 1507506 h 2810796"/>
              <a:gd name="connsiteX2931" fmla="*/ 3016571 w 3531775"/>
              <a:gd name="connsiteY2931" fmla="*/ 1515126 h 2810796"/>
              <a:gd name="connsiteX2932" fmla="*/ 3040574 w 3531775"/>
              <a:gd name="connsiteY2932" fmla="*/ 1490075 h 2810796"/>
              <a:gd name="connsiteX2933" fmla="*/ 3031239 w 3531775"/>
              <a:gd name="connsiteY2933" fmla="*/ 1490456 h 2810796"/>
              <a:gd name="connsiteX2934" fmla="*/ 3068101 w 3531775"/>
              <a:gd name="connsiteY2934" fmla="*/ 1424638 h 2810796"/>
              <a:gd name="connsiteX2935" fmla="*/ 3048670 w 3531775"/>
              <a:gd name="connsiteY2935" fmla="*/ 1418257 h 2810796"/>
              <a:gd name="connsiteX2936" fmla="*/ 3053718 w 3531775"/>
              <a:gd name="connsiteY2936" fmla="*/ 1423305 h 2810796"/>
              <a:gd name="connsiteX2937" fmla="*/ 3046956 w 3531775"/>
              <a:gd name="connsiteY2937" fmla="*/ 1425972 h 2810796"/>
              <a:gd name="connsiteX2938" fmla="*/ 3057624 w 3531775"/>
              <a:gd name="connsiteY2938" fmla="*/ 1433306 h 2810796"/>
              <a:gd name="connsiteX2939" fmla="*/ 3045527 w 3531775"/>
              <a:gd name="connsiteY2939" fmla="*/ 1436259 h 2810796"/>
              <a:gd name="connsiteX2940" fmla="*/ 3049337 w 3531775"/>
              <a:gd name="connsiteY2940" fmla="*/ 1441593 h 2810796"/>
              <a:gd name="connsiteX2941" fmla="*/ 3040669 w 3531775"/>
              <a:gd name="connsiteY2941" fmla="*/ 1439212 h 2810796"/>
              <a:gd name="connsiteX2942" fmla="*/ 3034859 w 3531775"/>
              <a:gd name="connsiteY2942" fmla="*/ 1443688 h 2810796"/>
              <a:gd name="connsiteX2943" fmla="*/ 3068101 w 3531775"/>
              <a:gd name="connsiteY2943" fmla="*/ 1424638 h 2810796"/>
              <a:gd name="connsiteX2944" fmla="*/ 3094009 w 3531775"/>
              <a:gd name="connsiteY2944" fmla="*/ 1473406 h 2810796"/>
              <a:gd name="connsiteX2945" fmla="*/ 3070292 w 3531775"/>
              <a:gd name="connsiteY2945" fmla="*/ 1458642 h 2810796"/>
              <a:gd name="connsiteX2946" fmla="*/ 3073149 w 3531775"/>
              <a:gd name="connsiteY2946" fmla="*/ 1464929 h 2810796"/>
              <a:gd name="connsiteX2947" fmla="*/ 3070482 w 3531775"/>
              <a:gd name="connsiteY2947" fmla="*/ 1473597 h 2810796"/>
              <a:gd name="connsiteX2948" fmla="*/ 3081626 w 3531775"/>
              <a:gd name="connsiteY2948" fmla="*/ 1482455 h 2810796"/>
              <a:gd name="connsiteX2949" fmla="*/ 3074483 w 3531775"/>
              <a:gd name="connsiteY2949" fmla="*/ 1482836 h 2810796"/>
              <a:gd name="connsiteX2950" fmla="*/ 3068006 w 3531775"/>
              <a:gd name="connsiteY2950" fmla="*/ 1485122 h 2810796"/>
              <a:gd name="connsiteX2951" fmla="*/ 3071625 w 3531775"/>
              <a:gd name="connsiteY2951" fmla="*/ 1491408 h 2810796"/>
              <a:gd name="connsiteX2952" fmla="*/ 3062291 w 3531775"/>
              <a:gd name="connsiteY2952" fmla="*/ 1488265 h 2810796"/>
              <a:gd name="connsiteX2953" fmla="*/ 3055433 w 3531775"/>
              <a:gd name="connsiteY2953" fmla="*/ 1493028 h 2810796"/>
              <a:gd name="connsiteX2954" fmla="*/ 3094009 w 3531775"/>
              <a:gd name="connsiteY2954" fmla="*/ 1473406 h 2810796"/>
              <a:gd name="connsiteX2955" fmla="*/ 3131252 w 3531775"/>
              <a:gd name="connsiteY2955" fmla="*/ 1454833 h 2810796"/>
              <a:gd name="connsiteX2956" fmla="*/ 3111344 w 3531775"/>
              <a:gd name="connsiteY2956" fmla="*/ 1441307 h 2810796"/>
              <a:gd name="connsiteX2957" fmla="*/ 3113631 w 3531775"/>
              <a:gd name="connsiteY2957" fmla="*/ 1446736 h 2810796"/>
              <a:gd name="connsiteX2958" fmla="*/ 3111249 w 3531775"/>
              <a:gd name="connsiteY2958" fmla="*/ 1453690 h 2810796"/>
              <a:gd name="connsiteX2959" fmla="*/ 3120584 w 3531775"/>
              <a:gd name="connsiteY2959" fmla="*/ 1461691 h 2810796"/>
              <a:gd name="connsiteX2960" fmla="*/ 3114488 w 3531775"/>
              <a:gd name="connsiteY2960" fmla="*/ 1461595 h 2810796"/>
              <a:gd name="connsiteX2961" fmla="*/ 3108963 w 3531775"/>
              <a:gd name="connsiteY2961" fmla="*/ 1463119 h 2810796"/>
              <a:gd name="connsiteX2962" fmla="*/ 3112011 w 3531775"/>
              <a:gd name="connsiteY2962" fmla="*/ 1468453 h 2810796"/>
              <a:gd name="connsiteX2963" fmla="*/ 3104106 w 3531775"/>
              <a:gd name="connsiteY2963" fmla="*/ 1465310 h 2810796"/>
              <a:gd name="connsiteX2964" fmla="*/ 3098200 w 3531775"/>
              <a:gd name="connsiteY2964" fmla="*/ 1468739 h 2810796"/>
              <a:gd name="connsiteX2965" fmla="*/ 3131252 w 3531775"/>
              <a:gd name="connsiteY2965" fmla="*/ 1454833 h 2810796"/>
              <a:gd name="connsiteX2966" fmla="*/ 3135157 w 3531775"/>
              <a:gd name="connsiteY2966" fmla="*/ 1505220 h 2810796"/>
              <a:gd name="connsiteX2967" fmla="*/ 3106868 w 3531775"/>
              <a:gd name="connsiteY2967" fmla="*/ 1489408 h 2810796"/>
              <a:gd name="connsiteX2968" fmla="*/ 3117250 w 3531775"/>
              <a:gd name="connsiteY2968" fmla="*/ 1503124 h 2810796"/>
              <a:gd name="connsiteX2969" fmla="*/ 3108868 w 3531775"/>
              <a:gd name="connsiteY2969" fmla="*/ 1507315 h 2810796"/>
              <a:gd name="connsiteX2970" fmla="*/ 3119822 w 3531775"/>
              <a:gd name="connsiteY2970" fmla="*/ 1514364 h 2810796"/>
              <a:gd name="connsiteX2971" fmla="*/ 3114297 w 3531775"/>
              <a:gd name="connsiteY2971" fmla="*/ 1518079 h 2810796"/>
              <a:gd name="connsiteX2972" fmla="*/ 3107344 w 3531775"/>
              <a:gd name="connsiteY2972" fmla="*/ 1521317 h 2810796"/>
              <a:gd name="connsiteX2973" fmla="*/ 3112011 w 3531775"/>
              <a:gd name="connsiteY2973" fmla="*/ 1528461 h 2810796"/>
              <a:gd name="connsiteX2974" fmla="*/ 3101248 w 3531775"/>
              <a:gd name="connsiteY2974" fmla="*/ 1525413 h 2810796"/>
              <a:gd name="connsiteX2975" fmla="*/ 3094104 w 3531775"/>
              <a:gd name="connsiteY2975" fmla="*/ 1531509 h 2810796"/>
              <a:gd name="connsiteX2976" fmla="*/ 3107820 w 3531775"/>
              <a:gd name="connsiteY2976" fmla="*/ 1539415 h 2810796"/>
              <a:gd name="connsiteX2977" fmla="*/ 3135157 w 3531775"/>
              <a:gd name="connsiteY2977" fmla="*/ 1505220 h 2810796"/>
              <a:gd name="connsiteX2978" fmla="*/ 3137919 w 3531775"/>
              <a:gd name="connsiteY2978" fmla="*/ 1591897 h 2810796"/>
              <a:gd name="connsiteX2979" fmla="*/ 3138967 w 3531775"/>
              <a:gd name="connsiteY2979" fmla="*/ 1598184 h 2810796"/>
              <a:gd name="connsiteX2980" fmla="*/ 3132109 w 3531775"/>
              <a:gd name="connsiteY2980" fmla="*/ 1593136 h 2810796"/>
              <a:gd name="connsiteX2981" fmla="*/ 3153921 w 3531775"/>
              <a:gd name="connsiteY2981" fmla="*/ 1605804 h 2810796"/>
              <a:gd name="connsiteX2982" fmla="*/ 3149159 w 3531775"/>
              <a:gd name="connsiteY2982" fmla="*/ 1576086 h 2810796"/>
              <a:gd name="connsiteX2983" fmla="*/ 3145730 w 3531775"/>
              <a:gd name="connsiteY2983" fmla="*/ 1583420 h 2810796"/>
              <a:gd name="connsiteX2984" fmla="*/ 3143063 w 3531775"/>
              <a:gd name="connsiteY2984" fmla="*/ 1584754 h 2810796"/>
              <a:gd name="connsiteX2985" fmla="*/ 3150492 w 3531775"/>
              <a:gd name="connsiteY2985" fmla="*/ 1593231 h 2810796"/>
              <a:gd name="connsiteX2986" fmla="*/ 3144206 w 3531775"/>
              <a:gd name="connsiteY2986" fmla="*/ 1591707 h 2810796"/>
              <a:gd name="connsiteX2987" fmla="*/ 3137919 w 3531775"/>
              <a:gd name="connsiteY2987" fmla="*/ 1591897 h 2810796"/>
              <a:gd name="connsiteX2988" fmla="*/ 3182592 w 3531775"/>
              <a:gd name="connsiteY2988" fmla="*/ 1494075 h 2810796"/>
              <a:gd name="connsiteX2989" fmla="*/ 3166399 w 3531775"/>
              <a:gd name="connsiteY2989" fmla="*/ 1480169 h 2810796"/>
              <a:gd name="connsiteX2990" fmla="*/ 3167923 w 3531775"/>
              <a:gd name="connsiteY2990" fmla="*/ 1485122 h 2810796"/>
              <a:gd name="connsiteX2991" fmla="*/ 3165161 w 3531775"/>
              <a:gd name="connsiteY2991" fmla="*/ 1490932 h 2810796"/>
              <a:gd name="connsiteX2992" fmla="*/ 3172590 w 3531775"/>
              <a:gd name="connsiteY2992" fmla="*/ 1498933 h 2810796"/>
              <a:gd name="connsiteX2993" fmla="*/ 3162208 w 3531775"/>
              <a:gd name="connsiteY2993" fmla="*/ 1498933 h 2810796"/>
              <a:gd name="connsiteX2994" fmla="*/ 3164399 w 3531775"/>
              <a:gd name="connsiteY2994" fmla="*/ 1503982 h 2810796"/>
              <a:gd name="connsiteX2995" fmla="*/ 3157731 w 3531775"/>
              <a:gd name="connsiteY2995" fmla="*/ 1500362 h 2810796"/>
              <a:gd name="connsiteX2996" fmla="*/ 3152207 w 3531775"/>
              <a:gd name="connsiteY2996" fmla="*/ 1502838 h 2810796"/>
              <a:gd name="connsiteX2997" fmla="*/ 3182592 w 3531775"/>
              <a:gd name="connsiteY2997" fmla="*/ 1494075 h 2810796"/>
              <a:gd name="connsiteX2998" fmla="*/ 3182210 w 3531775"/>
              <a:gd name="connsiteY2998" fmla="*/ 1530556 h 2810796"/>
              <a:gd name="connsiteX2999" fmla="*/ 3171257 w 3531775"/>
              <a:gd name="connsiteY2999" fmla="*/ 1520936 h 2810796"/>
              <a:gd name="connsiteX3000" fmla="*/ 3170209 w 3531775"/>
              <a:gd name="connsiteY3000" fmla="*/ 1527318 h 2810796"/>
              <a:gd name="connsiteX3001" fmla="*/ 3162875 w 3531775"/>
              <a:gd name="connsiteY3001" fmla="*/ 1532557 h 2810796"/>
              <a:gd name="connsiteX3002" fmla="*/ 3168209 w 3531775"/>
              <a:gd name="connsiteY3002" fmla="*/ 1545129 h 2810796"/>
              <a:gd name="connsiteX3003" fmla="*/ 3161446 w 3531775"/>
              <a:gd name="connsiteY3003" fmla="*/ 1541796 h 2810796"/>
              <a:gd name="connsiteX3004" fmla="*/ 3154207 w 3531775"/>
              <a:gd name="connsiteY3004" fmla="*/ 1540272 h 2810796"/>
              <a:gd name="connsiteX3005" fmla="*/ 3154112 w 3531775"/>
              <a:gd name="connsiteY3005" fmla="*/ 1547034 h 2810796"/>
              <a:gd name="connsiteX3006" fmla="*/ 3147254 w 3531775"/>
              <a:gd name="connsiteY3006" fmla="*/ 1539795 h 2810796"/>
              <a:gd name="connsiteX3007" fmla="*/ 3138395 w 3531775"/>
              <a:gd name="connsiteY3007" fmla="*/ 1540176 h 2810796"/>
              <a:gd name="connsiteX3008" fmla="*/ 3182210 w 3531775"/>
              <a:gd name="connsiteY3008" fmla="*/ 1530556 h 2810796"/>
              <a:gd name="connsiteX3009" fmla="*/ 3181829 w 3531775"/>
              <a:gd name="connsiteY3009" fmla="*/ 1587992 h 2810796"/>
              <a:gd name="connsiteX3010" fmla="*/ 3205928 w 3531775"/>
              <a:gd name="connsiteY3010" fmla="*/ 1559893 h 2810796"/>
              <a:gd name="connsiteX3011" fmla="*/ 3206785 w 3531775"/>
              <a:gd name="connsiteY3011" fmla="*/ 1566846 h 2810796"/>
              <a:gd name="connsiteX3012" fmla="*/ 3201737 w 3531775"/>
              <a:gd name="connsiteY3012" fmla="*/ 1574276 h 2810796"/>
              <a:gd name="connsiteX3013" fmla="*/ 3200975 w 3531775"/>
              <a:gd name="connsiteY3013" fmla="*/ 1576467 h 2810796"/>
              <a:gd name="connsiteX3014" fmla="*/ 3209738 w 3531775"/>
              <a:gd name="connsiteY3014" fmla="*/ 1586087 h 2810796"/>
              <a:gd name="connsiteX3015" fmla="*/ 3202880 w 3531775"/>
              <a:gd name="connsiteY3015" fmla="*/ 1584277 h 2810796"/>
              <a:gd name="connsiteX3016" fmla="*/ 3196022 w 3531775"/>
              <a:gd name="connsiteY3016" fmla="*/ 1584563 h 2810796"/>
              <a:gd name="connsiteX3017" fmla="*/ 3197641 w 3531775"/>
              <a:gd name="connsiteY3017" fmla="*/ 1591516 h 2810796"/>
              <a:gd name="connsiteX3018" fmla="*/ 3189735 w 3531775"/>
              <a:gd name="connsiteY3018" fmla="*/ 1585706 h 2810796"/>
              <a:gd name="connsiteX3019" fmla="*/ 3181829 w 3531775"/>
              <a:gd name="connsiteY3019" fmla="*/ 1587992 h 2810796"/>
              <a:gd name="connsiteX3020" fmla="*/ 3228597 w 3531775"/>
              <a:gd name="connsiteY3020" fmla="*/ 1520650 h 2810796"/>
              <a:gd name="connsiteX3021" fmla="*/ 3216405 w 3531775"/>
              <a:gd name="connsiteY3021" fmla="*/ 1512554 h 2810796"/>
              <a:gd name="connsiteX3022" fmla="*/ 3213834 w 3531775"/>
              <a:gd name="connsiteY3022" fmla="*/ 1526651 h 2810796"/>
              <a:gd name="connsiteX3023" fmla="*/ 3219549 w 3531775"/>
              <a:gd name="connsiteY3023" fmla="*/ 1537891 h 2810796"/>
              <a:gd name="connsiteX3024" fmla="*/ 3205166 w 3531775"/>
              <a:gd name="connsiteY3024" fmla="*/ 1530937 h 2810796"/>
              <a:gd name="connsiteX3025" fmla="*/ 3207261 w 3531775"/>
              <a:gd name="connsiteY3025" fmla="*/ 1541986 h 2810796"/>
              <a:gd name="connsiteX3026" fmla="*/ 3199356 w 3531775"/>
              <a:gd name="connsiteY3026" fmla="*/ 1535604 h 2810796"/>
              <a:gd name="connsiteX3027" fmla="*/ 3191354 w 3531775"/>
              <a:gd name="connsiteY3027" fmla="*/ 1537224 h 2810796"/>
              <a:gd name="connsiteX3028" fmla="*/ 3211452 w 3531775"/>
              <a:gd name="connsiteY3028" fmla="*/ 1553226 h 2810796"/>
              <a:gd name="connsiteX3029" fmla="*/ 3228597 w 3531775"/>
              <a:gd name="connsiteY3029" fmla="*/ 1520650 h 2810796"/>
              <a:gd name="connsiteX3030" fmla="*/ 3232598 w 3531775"/>
              <a:gd name="connsiteY3030" fmla="*/ 1631426 h 2810796"/>
              <a:gd name="connsiteX3031" fmla="*/ 3224501 w 3531775"/>
              <a:gd name="connsiteY3031" fmla="*/ 1632855 h 2810796"/>
              <a:gd name="connsiteX3032" fmla="*/ 3243551 w 3531775"/>
              <a:gd name="connsiteY3032" fmla="*/ 1649904 h 2810796"/>
              <a:gd name="connsiteX3033" fmla="*/ 3262792 w 3531775"/>
              <a:gd name="connsiteY3033" fmla="*/ 1616472 h 2810796"/>
              <a:gd name="connsiteX3034" fmla="*/ 3251552 w 3531775"/>
              <a:gd name="connsiteY3034" fmla="*/ 1607899 h 2810796"/>
              <a:gd name="connsiteX3035" fmla="*/ 3251552 w 3531775"/>
              <a:gd name="connsiteY3035" fmla="*/ 1614853 h 2810796"/>
              <a:gd name="connsiteX3036" fmla="*/ 3245742 w 3531775"/>
              <a:gd name="connsiteY3036" fmla="*/ 1621520 h 2810796"/>
              <a:gd name="connsiteX3037" fmla="*/ 3252219 w 3531775"/>
              <a:gd name="connsiteY3037" fmla="*/ 1634188 h 2810796"/>
              <a:gd name="connsiteX3038" fmla="*/ 3245647 w 3531775"/>
              <a:gd name="connsiteY3038" fmla="*/ 1631521 h 2810796"/>
              <a:gd name="connsiteX3039" fmla="*/ 3238884 w 3531775"/>
              <a:gd name="connsiteY3039" fmla="*/ 1630950 h 2810796"/>
              <a:gd name="connsiteX3040" fmla="*/ 3239646 w 3531775"/>
              <a:gd name="connsiteY3040" fmla="*/ 1638093 h 2810796"/>
              <a:gd name="connsiteX3041" fmla="*/ 3232598 w 3531775"/>
              <a:gd name="connsiteY3041" fmla="*/ 1631426 h 2810796"/>
              <a:gd name="connsiteX3042" fmla="*/ 3274222 w 3531775"/>
              <a:gd name="connsiteY3042" fmla="*/ 1573419 h 2810796"/>
              <a:gd name="connsiteX3043" fmla="*/ 3266411 w 3531775"/>
              <a:gd name="connsiteY3043" fmla="*/ 1563703 h 2810796"/>
              <a:gd name="connsiteX3044" fmla="*/ 3264792 w 3531775"/>
              <a:gd name="connsiteY3044" fmla="*/ 1568751 h 2810796"/>
              <a:gd name="connsiteX3045" fmla="*/ 3258220 w 3531775"/>
              <a:gd name="connsiteY3045" fmla="*/ 1571800 h 2810796"/>
              <a:gd name="connsiteX3046" fmla="*/ 3261077 w 3531775"/>
              <a:gd name="connsiteY3046" fmla="*/ 1583039 h 2810796"/>
              <a:gd name="connsiteX3047" fmla="*/ 3255839 w 3531775"/>
              <a:gd name="connsiteY3047" fmla="*/ 1579134 h 2810796"/>
              <a:gd name="connsiteX3048" fmla="*/ 3250124 w 3531775"/>
              <a:gd name="connsiteY3048" fmla="*/ 1576657 h 2810796"/>
              <a:gd name="connsiteX3049" fmla="*/ 3249267 w 3531775"/>
              <a:gd name="connsiteY3049" fmla="*/ 1582182 h 2810796"/>
              <a:gd name="connsiteX3050" fmla="*/ 3244504 w 3531775"/>
              <a:gd name="connsiteY3050" fmla="*/ 1575038 h 2810796"/>
              <a:gd name="connsiteX3051" fmla="*/ 3237170 w 3531775"/>
              <a:gd name="connsiteY3051" fmla="*/ 1573704 h 2810796"/>
              <a:gd name="connsiteX3052" fmla="*/ 3274222 w 3531775"/>
              <a:gd name="connsiteY3052" fmla="*/ 1573419 h 2810796"/>
              <a:gd name="connsiteX3053" fmla="*/ 3307274 w 3531775"/>
              <a:gd name="connsiteY3053" fmla="*/ 1627807 h 2810796"/>
              <a:gd name="connsiteX3054" fmla="*/ 3297749 w 3531775"/>
              <a:gd name="connsiteY3054" fmla="*/ 1625140 h 2810796"/>
              <a:gd name="connsiteX3055" fmla="*/ 3292796 w 3531775"/>
              <a:gd name="connsiteY3055" fmla="*/ 1630378 h 2810796"/>
              <a:gd name="connsiteX3056" fmla="*/ 3291938 w 3531775"/>
              <a:gd name="connsiteY3056" fmla="*/ 1631997 h 2810796"/>
              <a:gd name="connsiteX3057" fmla="*/ 3298320 w 3531775"/>
              <a:gd name="connsiteY3057" fmla="*/ 1642189 h 2810796"/>
              <a:gd name="connsiteX3058" fmla="*/ 3292701 w 3531775"/>
              <a:gd name="connsiteY3058" fmla="*/ 1639141 h 2810796"/>
              <a:gd name="connsiteX3059" fmla="*/ 3286985 w 3531775"/>
              <a:gd name="connsiteY3059" fmla="*/ 1637903 h 2810796"/>
              <a:gd name="connsiteX3060" fmla="*/ 3287652 w 3531775"/>
              <a:gd name="connsiteY3060" fmla="*/ 1644190 h 2810796"/>
              <a:gd name="connsiteX3061" fmla="*/ 3281556 w 3531775"/>
              <a:gd name="connsiteY3061" fmla="*/ 1637522 h 2810796"/>
              <a:gd name="connsiteX3062" fmla="*/ 3274793 w 3531775"/>
              <a:gd name="connsiteY3062" fmla="*/ 1637903 h 2810796"/>
              <a:gd name="connsiteX3063" fmla="*/ 3307274 w 3531775"/>
              <a:gd name="connsiteY3063" fmla="*/ 1627807 h 2810796"/>
              <a:gd name="connsiteX3064" fmla="*/ 3341373 w 3531775"/>
              <a:gd name="connsiteY3064" fmla="*/ 1673717 h 2810796"/>
              <a:gd name="connsiteX3065" fmla="*/ 3332610 w 3531775"/>
              <a:gd name="connsiteY3065" fmla="*/ 1661906 h 2810796"/>
              <a:gd name="connsiteX3066" fmla="*/ 3325467 w 3531775"/>
              <a:gd name="connsiteY3066" fmla="*/ 1674193 h 2810796"/>
              <a:gd name="connsiteX3067" fmla="*/ 3327086 w 3531775"/>
              <a:gd name="connsiteY3067" fmla="*/ 1686671 h 2810796"/>
              <a:gd name="connsiteX3068" fmla="*/ 3321466 w 3531775"/>
              <a:gd name="connsiteY3068" fmla="*/ 1681908 h 2810796"/>
              <a:gd name="connsiteX3069" fmla="*/ 3315084 w 3531775"/>
              <a:gd name="connsiteY3069" fmla="*/ 1679146 h 2810796"/>
              <a:gd name="connsiteX3070" fmla="*/ 3314227 w 3531775"/>
              <a:gd name="connsiteY3070" fmla="*/ 1686100 h 2810796"/>
              <a:gd name="connsiteX3071" fmla="*/ 3308893 w 3531775"/>
              <a:gd name="connsiteY3071" fmla="*/ 1677432 h 2810796"/>
              <a:gd name="connsiteX3072" fmla="*/ 3300987 w 3531775"/>
              <a:gd name="connsiteY3072" fmla="*/ 1676098 h 2810796"/>
              <a:gd name="connsiteX3073" fmla="*/ 3341373 w 3531775"/>
              <a:gd name="connsiteY3073" fmla="*/ 1673717 h 2810796"/>
              <a:gd name="connsiteX3074" fmla="*/ 3372615 w 3531775"/>
              <a:gd name="connsiteY3074" fmla="*/ 1761347 h 2810796"/>
              <a:gd name="connsiteX3075" fmla="*/ 3365186 w 3531775"/>
              <a:gd name="connsiteY3075" fmla="*/ 1752203 h 2810796"/>
              <a:gd name="connsiteX3076" fmla="*/ 3357375 w 3531775"/>
              <a:gd name="connsiteY3076" fmla="*/ 1752298 h 2810796"/>
              <a:gd name="connsiteX3077" fmla="*/ 3355566 w 3531775"/>
              <a:gd name="connsiteY3077" fmla="*/ 1765062 h 2810796"/>
              <a:gd name="connsiteX3078" fmla="*/ 3352041 w 3531775"/>
              <a:gd name="connsiteY3078" fmla="*/ 1758680 h 2810796"/>
              <a:gd name="connsiteX3079" fmla="*/ 3347374 w 3531775"/>
              <a:gd name="connsiteY3079" fmla="*/ 1753537 h 2810796"/>
              <a:gd name="connsiteX3080" fmla="*/ 3344231 w 3531775"/>
              <a:gd name="connsiteY3080" fmla="*/ 1758775 h 2810796"/>
              <a:gd name="connsiteX3081" fmla="*/ 3342516 w 3531775"/>
              <a:gd name="connsiteY3081" fmla="*/ 1749345 h 2810796"/>
              <a:gd name="connsiteX3082" fmla="*/ 3335753 w 3531775"/>
              <a:gd name="connsiteY3082" fmla="*/ 1744774 h 2810796"/>
              <a:gd name="connsiteX3083" fmla="*/ 3372615 w 3531775"/>
              <a:gd name="connsiteY3083" fmla="*/ 1761347 h 2810796"/>
              <a:gd name="connsiteX3084" fmla="*/ 3387855 w 3531775"/>
              <a:gd name="connsiteY3084" fmla="*/ 1822116 h 2810796"/>
              <a:gd name="connsiteX3085" fmla="*/ 3380521 w 3531775"/>
              <a:gd name="connsiteY3085" fmla="*/ 1815830 h 2810796"/>
              <a:gd name="connsiteX3086" fmla="*/ 3373949 w 3531775"/>
              <a:gd name="connsiteY3086" fmla="*/ 1818497 h 2810796"/>
              <a:gd name="connsiteX3087" fmla="*/ 3372520 w 3531775"/>
              <a:gd name="connsiteY3087" fmla="*/ 1819640 h 2810796"/>
              <a:gd name="connsiteX3088" fmla="*/ 3374044 w 3531775"/>
              <a:gd name="connsiteY3088" fmla="*/ 1831261 h 2810796"/>
              <a:gd name="connsiteX3089" fmla="*/ 3370234 w 3531775"/>
              <a:gd name="connsiteY3089" fmla="*/ 1826308 h 2810796"/>
              <a:gd name="connsiteX3090" fmla="*/ 3365662 w 3531775"/>
              <a:gd name="connsiteY3090" fmla="*/ 1822879 h 2810796"/>
              <a:gd name="connsiteX3091" fmla="*/ 3363662 w 3531775"/>
              <a:gd name="connsiteY3091" fmla="*/ 1828879 h 2810796"/>
              <a:gd name="connsiteX3092" fmla="*/ 3360995 w 3531775"/>
              <a:gd name="connsiteY3092" fmla="*/ 1820402 h 2810796"/>
              <a:gd name="connsiteX3093" fmla="*/ 3354803 w 3531775"/>
              <a:gd name="connsiteY3093" fmla="*/ 1817925 h 2810796"/>
              <a:gd name="connsiteX3094" fmla="*/ 3387855 w 3531775"/>
              <a:gd name="connsiteY3094" fmla="*/ 1822116 h 2810796"/>
              <a:gd name="connsiteX3095" fmla="*/ 3390522 w 3531775"/>
              <a:gd name="connsiteY3095" fmla="*/ 1890982 h 2810796"/>
              <a:gd name="connsiteX3096" fmla="*/ 3386236 w 3531775"/>
              <a:gd name="connsiteY3096" fmla="*/ 1880981 h 2810796"/>
              <a:gd name="connsiteX3097" fmla="*/ 3379378 w 3531775"/>
              <a:gd name="connsiteY3097" fmla="*/ 1879171 h 2810796"/>
              <a:gd name="connsiteX3098" fmla="*/ 3374711 w 3531775"/>
              <a:gd name="connsiteY3098" fmla="*/ 1890125 h 2810796"/>
              <a:gd name="connsiteX3099" fmla="*/ 3373187 w 3531775"/>
              <a:gd name="connsiteY3099" fmla="*/ 1883553 h 2810796"/>
              <a:gd name="connsiteX3100" fmla="*/ 3370329 w 3531775"/>
              <a:gd name="connsiteY3100" fmla="*/ 1877838 h 2810796"/>
              <a:gd name="connsiteX3101" fmla="*/ 3366329 w 3531775"/>
              <a:gd name="connsiteY3101" fmla="*/ 1881743 h 2810796"/>
              <a:gd name="connsiteX3102" fmla="*/ 3366995 w 3531775"/>
              <a:gd name="connsiteY3102" fmla="*/ 1872885 h 2810796"/>
              <a:gd name="connsiteX3103" fmla="*/ 3362138 w 3531775"/>
              <a:gd name="connsiteY3103" fmla="*/ 1867075 h 2810796"/>
              <a:gd name="connsiteX3104" fmla="*/ 3390522 w 3531775"/>
              <a:gd name="connsiteY3104" fmla="*/ 1890982 h 2810796"/>
              <a:gd name="connsiteX3105" fmla="*/ 3380140 w 3531775"/>
              <a:gd name="connsiteY3105" fmla="*/ 1972040 h 2810796"/>
              <a:gd name="connsiteX3106" fmla="*/ 3377092 w 3531775"/>
              <a:gd name="connsiteY3106" fmla="*/ 1949656 h 2810796"/>
              <a:gd name="connsiteX3107" fmla="*/ 3370043 w 3531775"/>
              <a:gd name="connsiteY3107" fmla="*/ 1954895 h 2810796"/>
              <a:gd name="connsiteX3108" fmla="*/ 3367281 w 3531775"/>
              <a:gd name="connsiteY3108" fmla="*/ 1954419 h 2810796"/>
              <a:gd name="connsiteX3109" fmla="*/ 3368234 w 3531775"/>
              <a:gd name="connsiteY3109" fmla="*/ 1964611 h 2810796"/>
              <a:gd name="connsiteX3110" fmla="*/ 3363662 w 3531775"/>
              <a:gd name="connsiteY3110" fmla="*/ 1962134 h 2810796"/>
              <a:gd name="connsiteX3111" fmla="*/ 3358899 w 3531775"/>
              <a:gd name="connsiteY3111" fmla="*/ 1958324 h 2810796"/>
              <a:gd name="connsiteX3112" fmla="*/ 3355566 w 3531775"/>
              <a:gd name="connsiteY3112" fmla="*/ 1965182 h 2810796"/>
              <a:gd name="connsiteX3113" fmla="*/ 3353851 w 3531775"/>
              <a:gd name="connsiteY3113" fmla="*/ 1955562 h 2810796"/>
              <a:gd name="connsiteX3114" fmla="*/ 3346993 w 3531775"/>
              <a:gd name="connsiteY3114" fmla="*/ 1952800 h 2810796"/>
              <a:gd name="connsiteX3115" fmla="*/ 3346421 w 3531775"/>
              <a:gd name="connsiteY3115" fmla="*/ 1966992 h 2810796"/>
              <a:gd name="connsiteX3116" fmla="*/ 3380140 w 3531775"/>
              <a:gd name="connsiteY3116" fmla="*/ 1972040 h 2810796"/>
              <a:gd name="connsiteX3117" fmla="*/ 3375854 w 3531775"/>
              <a:gd name="connsiteY3117" fmla="*/ 2029762 h 2810796"/>
              <a:gd name="connsiteX3118" fmla="*/ 3370901 w 3531775"/>
              <a:gd name="connsiteY3118" fmla="*/ 2031286 h 2810796"/>
              <a:gd name="connsiteX3119" fmla="*/ 3364995 w 3531775"/>
              <a:gd name="connsiteY3119" fmla="*/ 2027475 h 2810796"/>
              <a:gd name="connsiteX3120" fmla="*/ 3363376 w 3531775"/>
              <a:gd name="connsiteY3120" fmla="*/ 2026999 h 2810796"/>
              <a:gd name="connsiteX3121" fmla="*/ 3357375 w 3531775"/>
              <a:gd name="connsiteY3121" fmla="*/ 2036429 h 2810796"/>
              <a:gd name="connsiteX3122" fmla="*/ 3357851 w 3531775"/>
              <a:gd name="connsiteY3122" fmla="*/ 2029762 h 2810796"/>
              <a:gd name="connsiteX3123" fmla="*/ 3356899 w 3531775"/>
              <a:gd name="connsiteY3123" fmla="*/ 2023475 h 2810796"/>
              <a:gd name="connsiteX3124" fmla="*/ 3351946 w 3531775"/>
              <a:gd name="connsiteY3124" fmla="*/ 2025951 h 2810796"/>
              <a:gd name="connsiteX3125" fmla="*/ 3355375 w 3531775"/>
              <a:gd name="connsiteY3125" fmla="*/ 2017760 h 2810796"/>
              <a:gd name="connsiteX3126" fmla="*/ 3352518 w 3531775"/>
              <a:gd name="connsiteY3126" fmla="*/ 2010807 h 2810796"/>
              <a:gd name="connsiteX3127" fmla="*/ 3375854 w 3531775"/>
              <a:gd name="connsiteY3127" fmla="*/ 2029762 h 2810796"/>
              <a:gd name="connsiteX3128" fmla="*/ 3354327 w 3531775"/>
              <a:gd name="connsiteY3128" fmla="*/ 2048526 h 2810796"/>
              <a:gd name="connsiteX3129" fmla="*/ 3354327 w 3531775"/>
              <a:gd name="connsiteY3129" fmla="*/ 2048526 h 2810796"/>
              <a:gd name="connsiteX3130" fmla="*/ 3354327 w 3531775"/>
              <a:gd name="connsiteY3130" fmla="*/ 2048526 h 2810796"/>
              <a:gd name="connsiteX3131" fmla="*/ 2505745 w 3531775"/>
              <a:gd name="connsiteY3131" fmla="*/ 2165397 h 2810796"/>
              <a:gd name="connsiteX3132" fmla="*/ 2478218 w 3531775"/>
              <a:gd name="connsiteY3132" fmla="*/ 2177875 h 2810796"/>
              <a:gd name="connsiteX3133" fmla="*/ 2486504 w 3531775"/>
              <a:gd name="connsiteY3133" fmla="*/ 2180923 h 2810796"/>
              <a:gd name="connsiteX3134" fmla="*/ 2492029 w 3531775"/>
              <a:gd name="connsiteY3134" fmla="*/ 2177685 h 2810796"/>
              <a:gd name="connsiteX3135" fmla="*/ 2493077 w 3531775"/>
              <a:gd name="connsiteY3135" fmla="*/ 2176542 h 2810796"/>
              <a:gd name="connsiteX3136" fmla="*/ 2488791 w 3531775"/>
              <a:gd name="connsiteY3136" fmla="*/ 2168350 h 2810796"/>
              <a:gd name="connsiteX3137" fmla="*/ 2493458 w 3531775"/>
              <a:gd name="connsiteY3137" fmla="*/ 2171208 h 2810796"/>
              <a:gd name="connsiteX3138" fmla="*/ 2498601 w 3531775"/>
              <a:gd name="connsiteY3138" fmla="*/ 2172827 h 2810796"/>
              <a:gd name="connsiteX3139" fmla="*/ 2498982 w 3531775"/>
              <a:gd name="connsiteY3139" fmla="*/ 2167969 h 2810796"/>
              <a:gd name="connsiteX3140" fmla="*/ 2503554 w 3531775"/>
              <a:gd name="connsiteY3140" fmla="*/ 2173684 h 2810796"/>
              <a:gd name="connsiteX3141" fmla="*/ 2509936 w 3531775"/>
              <a:gd name="connsiteY3141" fmla="*/ 2174351 h 2810796"/>
              <a:gd name="connsiteX3142" fmla="*/ 2505745 w 3531775"/>
              <a:gd name="connsiteY3142" fmla="*/ 2165397 h 2810796"/>
              <a:gd name="connsiteX3143" fmla="*/ 2584421 w 3531775"/>
              <a:gd name="connsiteY3143" fmla="*/ 2226548 h 2810796"/>
              <a:gd name="connsiteX3144" fmla="*/ 2575277 w 3531775"/>
              <a:gd name="connsiteY3144" fmla="*/ 2251789 h 2810796"/>
              <a:gd name="connsiteX3145" fmla="*/ 2573087 w 3531775"/>
              <a:gd name="connsiteY3145" fmla="*/ 2247027 h 2810796"/>
              <a:gd name="connsiteX3146" fmla="*/ 2574611 w 3531775"/>
              <a:gd name="connsiteY3146" fmla="*/ 2240645 h 2810796"/>
              <a:gd name="connsiteX3147" fmla="*/ 2566515 w 3531775"/>
              <a:gd name="connsiteY3147" fmla="*/ 2233978 h 2810796"/>
              <a:gd name="connsiteX3148" fmla="*/ 2571468 w 3531775"/>
              <a:gd name="connsiteY3148" fmla="*/ 2233787 h 2810796"/>
              <a:gd name="connsiteX3149" fmla="*/ 2575944 w 3531775"/>
              <a:gd name="connsiteY3149" fmla="*/ 2232168 h 2810796"/>
              <a:gd name="connsiteX3150" fmla="*/ 2573087 w 3531775"/>
              <a:gd name="connsiteY3150" fmla="*/ 2227501 h 2810796"/>
              <a:gd name="connsiteX3151" fmla="*/ 2579754 w 3531775"/>
              <a:gd name="connsiteY3151" fmla="*/ 2229977 h 2810796"/>
              <a:gd name="connsiteX3152" fmla="*/ 2584421 w 3531775"/>
              <a:gd name="connsiteY3152" fmla="*/ 2226548 h 2810796"/>
              <a:gd name="connsiteX3153" fmla="*/ 2682910 w 3531775"/>
              <a:gd name="connsiteY3153" fmla="*/ 2285984 h 2810796"/>
              <a:gd name="connsiteX3154" fmla="*/ 2663003 w 3531775"/>
              <a:gd name="connsiteY3154" fmla="*/ 2304939 h 2810796"/>
              <a:gd name="connsiteX3155" fmla="*/ 2662622 w 3531775"/>
              <a:gd name="connsiteY3155" fmla="*/ 2300367 h 2810796"/>
              <a:gd name="connsiteX3156" fmla="*/ 2666908 w 3531775"/>
              <a:gd name="connsiteY3156" fmla="*/ 2295509 h 2810796"/>
              <a:gd name="connsiteX3157" fmla="*/ 2661860 w 3531775"/>
              <a:gd name="connsiteY3157" fmla="*/ 2289604 h 2810796"/>
              <a:gd name="connsiteX3158" fmla="*/ 2666432 w 3531775"/>
              <a:gd name="connsiteY3158" fmla="*/ 2288842 h 2810796"/>
              <a:gd name="connsiteX3159" fmla="*/ 2671766 w 3531775"/>
              <a:gd name="connsiteY3159" fmla="*/ 2288651 h 2810796"/>
              <a:gd name="connsiteX3160" fmla="*/ 2670718 w 3531775"/>
              <a:gd name="connsiteY3160" fmla="*/ 2283889 h 2810796"/>
              <a:gd name="connsiteX3161" fmla="*/ 2676719 w 3531775"/>
              <a:gd name="connsiteY3161" fmla="*/ 2287794 h 2810796"/>
              <a:gd name="connsiteX3162" fmla="*/ 2682910 w 3531775"/>
              <a:gd name="connsiteY3162" fmla="*/ 2285984 h 2810796"/>
              <a:gd name="connsiteX3163" fmla="*/ 2739679 w 3531775"/>
              <a:gd name="connsiteY3163" fmla="*/ 2304748 h 2810796"/>
              <a:gd name="connsiteX3164" fmla="*/ 2734059 w 3531775"/>
              <a:gd name="connsiteY3164" fmla="*/ 2331037 h 2810796"/>
              <a:gd name="connsiteX3165" fmla="*/ 2731107 w 3531775"/>
              <a:gd name="connsiteY3165" fmla="*/ 2326942 h 2810796"/>
              <a:gd name="connsiteX3166" fmla="*/ 2731773 w 3531775"/>
              <a:gd name="connsiteY3166" fmla="*/ 2320465 h 2810796"/>
              <a:gd name="connsiteX3167" fmla="*/ 2731487 w 3531775"/>
              <a:gd name="connsiteY3167" fmla="*/ 2318845 h 2810796"/>
              <a:gd name="connsiteX3168" fmla="*/ 2724249 w 3531775"/>
              <a:gd name="connsiteY3168" fmla="*/ 2317131 h 2810796"/>
              <a:gd name="connsiteX3169" fmla="*/ 2727582 w 3531775"/>
              <a:gd name="connsiteY3169" fmla="*/ 2314464 h 2810796"/>
              <a:gd name="connsiteX3170" fmla="*/ 2731868 w 3531775"/>
              <a:gd name="connsiteY3170" fmla="*/ 2311987 h 2810796"/>
              <a:gd name="connsiteX3171" fmla="*/ 2728344 w 3531775"/>
              <a:gd name="connsiteY3171" fmla="*/ 2307987 h 2810796"/>
              <a:gd name="connsiteX3172" fmla="*/ 2735488 w 3531775"/>
              <a:gd name="connsiteY3172" fmla="*/ 2308939 h 2810796"/>
              <a:gd name="connsiteX3173" fmla="*/ 2739679 w 3531775"/>
              <a:gd name="connsiteY3173" fmla="*/ 2304748 h 2810796"/>
              <a:gd name="connsiteX3174" fmla="*/ 2786733 w 3531775"/>
              <a:gd name="connsiteY3174" fmla="*/ 2333514 h 2810796"/>
              <a:gd name="connsiteX3175" fmla="*/ 2772159 w 3531775"/>
              <a:gd name="connsiteY3175" fmla="*/ 2357231 h 2810796"/>
              <a:gd name="connsiteX3176" fmla="*/ 2770540 w 3531775"/>
              <a:gd name="connsiteY3176" fmla="*/ 2352850 h 2810796"/>
              <a:gd name="connsiteX3177" fmla="*/ 2773398 w 3531775"/>
              <a:gd name="connsiteY3177" fmla="*/ 2346944 h 2810796"/>
              <a:gd name="connsiteX3178" fmla="*/ 2766635 w 3531775"/>
              <a:gd name="connsiteY3178" fmla="*/ 2342467 h 2810796"/>
              <a:gd name="connsiteX3179" fmla="*/ 2771016 w 3531775"/>
              <a:gd name="connsiteY3179" fmla="*/ 2340562 h 2810796"/>
              <a:gd name="connsiteX3180" fmla="*/ 2776350 w 3531775"/>
              <a:gd name="connsiteY3180" fmla="*/ 2338943 h 2810796"/>
              <a:gd name="connsiteX3181" fmla="*/ 2773874 w 3531775"/>
              <a:gd name="connsiteY3181" fmla="*/ 2334562 h 2810796"/>
              <a:gd name="connsiteX3182" fmla="*/ 2781018 w 3531775"/>
              <a:gd name="connsiteY3182" fmla="*/ 2336847 h 2810796"/>
              <a:gd name="connsiteX3183" fmla="*/ 2786733 w 3531775"/>
              <a:gd name="connsiteY3183" fmla="*/ 2333514 h 2810796"/>
              <a:gd name="connsiteX3184" fmla="*/ 2904081 w 3531775"/>
              <a:gd name="connsiteY3184" fmla="*/ 2338086 h 2810796"/>
              <a:gd name="connsiteX3185" fmla="*/ 2901985 w 3531775"/>
              <a:gd name="connsiteY3185" fmla="*/ 2331799 h 2810796"/>
              <a:gd name="connsiteX3186" fmla="*/ 2893793 w 3531775"/>
              <a:gd name="connsiteY3186" fmla="*/ 2331799 h 2810796"/>
              <a:gd name="connsiteX3187" fmla="*/ 2895699 w 3531775"/>
              <a:gd name="connsiteY3187" fmla="*/ 2327894 h 2810796"/>
              <a:gd name="connsiteX3188" fmla="*/ 2898556 w 3531775"/>
              <a:gd name="connsiteY3188" fmla="*/ 2323798 h 2810796"/>
              <a:gd name="connsiteX3189" fmla="*/ 2893793 w 3531775"/>
              <a:gd name="connsiteY3189" fmla="*/ 2321608 h 2810796"/>
              <a:gd name="connsiteX3190" fmla="*/ 2900651 w 3531775"/>
              <a:gd name="connsiteY3190" fmla="*/ 2319512 h 2810796"/>
              <a:gd name="connsiteX3191" fmla="*/ 2902747 w 3531775"/>
              <a:gd name="connsiteY3191" fmla="*/ 2313892 h 2810796"/>
              <a:gd name="connsiteX3192" fmla="*/ 2892651 w 3531775"/>
              <a:gd name="connsiteY3192" fmla="*/ 2314368 h 2810796"/>
              <a:gd name="connsiteX3193" fmla="*/ 2898842 w 3531775"/>
              <a:gd name="connsiteY3193" fmla="*/ 2344658 h 2810796"/>
              <a:gd name="connsiteX3194" fmla="*/ 2904081 w 3531775"/>
              <a:gd name="connsiteY3194" fmla="*/ 2338086 h 2810796"/>
              <a:gd name="connsiteX3195" fmla="*/ 2957992 w 3531775"/>
              <a:gd name="connsiteY3195" fmla="*/ 2314654 h 2810796"/>
              <a:gd name="connsiteX3196" fmla="*/ 2954753 w 3531775"/>
              <a:gd name="connsiteY3196" fmla="*/ 2342658 h 2810796"/>
              <a:gd name="connsiteX3197" fmla="*/ 2951420 w 3531775"/>
              <a:gd name="connsiteY3197" fmla="*/ 2339229 h 2810796"/>
              <a:gd name="connsiteX3198" fmla="*/ 2951515 w 3531775"/>
              <a:gd name="connsiteY3198" fmla="*/ 2332561 h 2810796"/>
              <a:gd name="connsiteX3199" fmla="*/ 2943609 w 3531775"/>
              <a:gd name="connsiteY3199" fmla="*/ 2331133 h 2810796"/>
              <a:gd name="connsiteX3200" fmla="*/ 2946657 w 3531775"/>
              <a:gd name="connsiteY3200" fmla="*/ 2327513 h 2810796"/>
              <a:gd name="connsiteX3201" fmla="*/ 2950753 w 3531775"/>
              <a:gd name="connsiteY3201" fmla="*/ 2323893 h 2810796"/>
              <a:gd name="connsiteX3202" fmla="*/ 2946752 w 3531775"/>
              <a:gd name="connsiteY3202" fmla="*/ 2320846 h 2810796"/>
              <a:gd name="connsiteX3203" fmla="*/ 2954087 w 3531775"/>
              <a:gd name="connsiteY3203" fmla="*/ 2319988 h 2810796"/>
              <a:gd name="connsiteX3204" fmla="*/ 2957992 w 3531775"/>
              <a:gd name="connsiteY3204" fmla="*/ 2314654 h 2810796"/>
              <a:gd name="connsiteX3205" fmla="*/ 3014761 w 3531775"/>
              <a:gd name="connsiteY3205" fmla="*/ 2315797 h 2810796"/>
              <a:gd name="connsiteX3206" fmla="*/ 3009999 w 3531775"/>
              <a:gd name="connsiteY3206" fmla="*/ 2310082 h 2810796"/>
              <a:gd name="connsiteX3207" fmla="*/ 3010094 w 3531775"/>
              <a:gd name="connsiteY3207" fmla="*/ 2307320 h 2810796"/>
              <a:gd name="connsiteX3208" fmla="*/ 3001902 w 3531775"/>
              <a:gd name="connsiteY3208" fmla="*/ 2310463 h 2810796"/>
              <a:gd name="connsiteX3209" fmla="*/ 3003521 w 3531775"/>
              <a:gd name="connsiteY3209" fmla="*/ 2305510 h 2810796"/>
              <a:gd name="connsiteX3210" fmla="*/ 3006188 w 3531775"/>
              <a:gd name="connsiteY3210" fmla="*/ 2300081 h 2810796"/>
              <a:gd name="connsiteX3211" fmla="*/ 3000283 w 3531775"/>
              <a:gd name="connsiteY3211" fmla="*/ 2298462 h 2810796"/>
              <a:gd name="connsiteX3212" fmla="*/ 3007903 w 3531775"/>
              <a:gd name="connsiteY3212" fmla="*/ 2294557 h 2810796"/>
              <a:gd name="connsiteX3213" fmla="*/ 3009332 w 3531775"/>
              <a:gd name="connsiteY3213" fmla="*/ 2287413 h 2810796"/>
              <a:gd name="connsiteX3214" fmla="*/ 2989996 w 3531775"/>
              <a:gd name="connsiteY3214" fmla="*/ 2297224 h 2810796"/>
              <a:gd name="connsiteX3215" fmla="*/ 3009618 w 3531775"/>
              <a:gd name="connsiteY3215" fmla="*/ 2324655 h 2810796"/>
              <a:gd name="connsiteX3216" fmla="*/ 3014761 w 3531775"/>
              <a:gd name="connsiteY3216" fmla="*/ 2315797 h 2810796"/>
              <a:gd name="connsiteX3217" fmla="*/ 3101534 w 3531775"/>
              <a:gd name="connsiteY3217" fmla="*/ 2260267 h 2810796"/>
              <a:gd name="connsiteX3218" fmla="*/ 3096771 w 3531775"/>
              <a:gd name="connsiteY3218" fmla="*/ 2255504 h 2810796"/>
              <a:gd name="connsiteX3219" fmla="*/ 3089437 w 3531775"/>
              <a:gd name="connsiteY3219" fmla="*/ 2259219 h 2810796"/>
              <a:gd name="connsiteX3220" fmla="*/ 3089342 w 3531775"/>
              <a:gd name="connsiteY3220" fmla="*/ 2254837 h 2810796"/>
              <a:gd name="connsiteX3221" fmla="*/ 3090009 w 3531775"/>
              <a:gd name="connsiteY3221" fmla="*/ 2249789 h 2810796"/>
              <a:gd name="connsiteX3222" fmla="*/ 3084675 w 3531775"/>
              <a:gd name="connsiteY3222" fmla="*/ 2249980 h 2810796"/>
              <a:gd name="connsiteX3223" fmla="*/ 3089913 w 3531775"/>
              <a:gd name="connsiteY3223" fmla="*/ 2245026 h 2810796"/>
              <a:gd name="connsiteX3224" fmla="*/ 3089056 w 3531775"/>
              <a:gd name="connsiteY3224" fmla="*/ 2238930 h 2810796"/>
              <a:gd name="connsiteX3225" fmla="*/ 3080293 w 3531775"/>
              <a:gd name="connsiteY3225" fmla="*/ 2243979 h 2810796"/>
              <a:gd name="connsiteX3226" fmla="*/ 3100010 w 3531775"/>
              <a:gd name="connsiteY3226" fmla="*/ 2268649 h 2810796"/>
              <a:gd name="connsiteX3227" fmla="*/ 3101534 w 3531775"/>
              <a:gd name="connsiteY3227" fmla="*/ 2260267 h 2810796"/>
              <a:gd name="connsiteX3228" fmla="*/ 3143253 w 3531775"/>
              <a:gd name="connsiteY3228" fmla="*/ 2247598 h 2810796"/>
              <a:gd name="connsiteX3229" fmla="*/ 3140396 w 3531775"/>
              <a:gd name="connsiteY3229" fmla="*/ 2241407 h 2810796"/>
              <a:gd name="connsiteX3230" fmla="*/ 3139348 w 3531775"/>
              <a:gd name="connsiteY3230" fmla="*/ 2240074 h 2810796"/>
              <a:gd name="connsiteX3231" fmla="*/ 3130394 w 3531775"/>
              <a:gd name="connsiteY3231" fmla="*/ 2243407 h 2810796"/>
              <a:gd name="connsiteX3232" fmla="*/ 3133824 w 3531775"/>
              <a:gd name="connsiteY3232" fmla="*/ 2238835 h 2810796"/>
              <a:gd name="connsiteX3233" fmla="*/ 3135919 w 3531775"/>
              <a:gd name="connsiteY3233" fmla="*/ 2233692 h 2810796"/>
              <a:gd name="connsiteX3234" fmla="*/ 3130966 w 3531775"/>
              <a:gd name="connsiteY3234" fmla="*/ 2232644 h 2810796"/>
              <a:gd name="connsiteX3235" fmla="*/ 3137252 w 3531775"/>
              <a:gd name="connsiteY3235" fmla="*/ 2228643 h 2810796"/>
              <a:gd name="connsiteX3236" fmla="*/ 3138300 w 3531775"/>
              <a:gd name="connsiteY3236" fmla="*/ 2222071 h 2810796"/>
              <a:gd name="connsiteX3237" fmla="*/ 3128680 w 3531775"/>
              <a:gd name="connsiteY3237" fmla="*/ 2225310 h 2810796"/>
              <a:gd name="connsiteX3238" fmla="*/ 3139253 w 3531775"/>
              <a:gd name="connsiteY3238" fmla="*/ 2255885 h 2810796"/>
              <a:gd name="connsiteX3239" fmla="*/ 3143253 w 3531775"/>
              <a:gd name="connsiteY3239" fmla="*/ 2247598 h 2810796"/>
              <a:gd name="connsiteX3240" fmla="*/ 3178115 w 3531775"/>
              <a:gd name="connsiteY3240" fmla="*/ 2201116 h 2810796"/>
              <a:gd name="connsiteX3241" fmla="*/ 3171352 w 3531775"/>
              <a:gd name="connsiteY3241" fmla="*/ 2197687 h 2810796"/>
              <a:gd name="connsiteX3242" fmla="*/ 3170304 w 3531775"/>
              <a:gd name="connsiteY3242" fmla="*/ 2195020 h 2810796"/>
              <a:gd name="connsiteX3243" fmla="*/ 3164113 w 3531775"/>
              <a:gd name="connsiteY3243" fmla="*/ 2201212 h 2810796"/>
              <a:gd name="connsiteX3244" fmla="*/ 3163542 w 3531775"/>
              <a:gd name="connsiteY3244" fmla="*/ 2195973 h 2810796"/>
              <a:gd name="connsiteX3245" fmla="*/ 3163732 w 3531775"/>
              <a:gd name="connsiteY3245" fmla="*/ 2189877 h 2810796"/>
              <a:gd name="connsiteX3246" fmla="*/ 3157636 w 3531775"/>
              <a:gd name="connsiteY3246" fmla="*/ 2190734 h 2810796"/>
              <a:gd name="connsiteX3247" fmla="*/ 3163065 w 3531775"/>
              <a:gd name="connsiteY3247" fmla="*/ 2184162 h 2810796"/>
              <a:gd name="connsiteX3248" fmla="*/ 3161446 w 3531775"/>
              <a:gd name="connsiteY3248" fmla="*/ 2177018 h 2810796"/>
              <a:gd name="connsiteX3249" fmla="*/ 3147825 w 3531775"/>
              <a:gd name="connsiteY3249" fmla="*/ 2193782 h 2810796"/>
              <a:gd name="connsiteX3250" fmla="*/ 3177258 w 3531775"/>
              <a:gd name="connsiteY3250" fmla="*/ 2211308 h 2810796"/>
              <a:gd name="connsiteX3251" fmla="*/ 3178115 w 3531775"/>
              <a:gd name="connsiteY3251" fmla="*/ 2201116 h 2810796"/>
              <a:gd name="connsiteX3252" fmla="*/ 3227168 w 3531775"/>
              <a:gd name="connsiteY3252" fmla="*/ 2134537 h 2810796"/>
              <a:gd name="connsiteX3253" fmla="*/ 3216024 w 3531775"/>
              <a:gd name="connsiteY3253" fmla="*/ 2133203 h 2810796"/>
              <a:gd name="connsiteX3254" fmla="*/ 3214310 w 3531775"/>
              <a:gd name="connsiteY3254" fmla="*/ 2132917 h 2810796"/>
              <a:gd name="connsiteX3255" fmla="*/ 3208595 w 3531775"/>
              <a:gd name="connsiteY3255" fmla="*/ 2140442 h 2810796"/>
              <a:gd name="connsiteX3256" fmla="*/ 3208881 w 3531775"/>
              <a:gd name="connsiteY3256" fmla="*/ 2135203 h 2810796"/>
              <a:gd name="connsiteX3257" fmla="*/ 3207642 w 3531775"/>
              <a:gd name="connsiteY3257" fmla="*/ 2130250 h 2810796"/>
              <a:gd name="connsiteX3258" fmla="*/ 3202689 w 3531775"/>
              <a:gd name="connsiteY3258" fmla="*/ 2132251 h 2810796"/>
              <a:gd name="connsiteX3259" fmla="*/ 3205737 w 3531775"/>
              <a:gd name="connsiteY3259" fmla="*/ 2125774 h 2810796"/>
              <a:gd name="connsiteX3260" fmla="*/ 3202499 w 3531775"/>
              <a:gd name="connsiteY3260" fmla="*/ 2120344 h 2810796"/>
              <a:gd name="connsiteX3261" fmla="*/ 3227168 w 3531775"/>
              <a:gd name="connsiteY3261" fmla="*/ 2134537 h 2810796"/>
              <a:gd name="connsiteX3262" fmla="*/ 3240980 w 3531775"/>
              <a:gd name="connsiteY3262" fmla="*/ 2091674 h 2810796"/>
              <a:gd name="connsiteX3263" fmla="*/ 3239456 w 3531775"/>
              <a:gd name="connsiteY3263" fmla="*/ 2085102 h 2810796"/>
              <a:gd name="connsiteX3264" fmla="*/ 3231645 w 3531775"/>
              <a:gd name="connsiteY3264" fmla="*/ 2091483 h 2810796"/>
              <a:gd name="connsiteX3265" fmla="*/ 3258601 w 3531775"/>
              <a:gd name="connsiteY3265" fmla="*/ 2107105 h 2810796"/>
              <a:gd name="connsiteX3266" fmla="*/ 3253743 w 3531775"/>
              <a:gd name="connsiteY3266" fmla="*/ 2107105 h 2810796"/>
              <a:gd name="connsiteX3267" fmla="*/ 3248790 w 3531775"/>
              <a:gd name="connsiteY3267" fmla="*/ 2102342 h 2810796"/>
              <a:gd name="connsiteX3268" fmla="*/ 3247266 w 3531775"/>
              <a:gd name="connsiteY3268" fmla="*/ 2101485 h 2810796"/>
              <a:gd name="connsiteX3269" fmla="*/ 3240123 w 3531775"/>
              <a:gd name="connsiteY3269" fmla="*/ 2107771 h 2810796"/>
              <a:gd name="connsiteX3270" fmla="*/ 3241742 w 3531775"/>
              <a:gd name="connsiteY3270" fmla="*/ 2096817 h 2810796"/>
              <a:gd name="connsiteX3271" fmla="*/ 3236693 w 3531775"/>
              <a:gd name="connsiteY3271" fmla="*/ 2097580 h 2810796"/>
              <a:gd name="connsiteX3272" fmla="*/ 3240980 w 3531775"/>
              <a:gd name="connsiteY3272" fmla="*/ 2091674 h 2810796"/>
              <a:gd name="connsiteX3273" fmla="*/ 3324800 w 3531775"/>
              <a:gd name="connsiteY3273" fmla="*/ 2065861 h 2810796"/>
              <a:gd name="connsiteX3274" fmla="*/ 3318799 w 3531775"/>
              <a:gd name="connsiteY3274" fmla="*/ 2059194 h 2810796"/>
              <a:gd name="connsiteX3275" fmla="*/ 3316989 w 3531775"/>
              <a:gd name="connsiteY3275" fmla="*/ 2058051 h 2810796"/>
              <a:gd name="connsiteX3276" fmla="*/ 3308036 w 3531775"/>
              <a:gd name="connsiteY3276" fmla="*/ 2066623 h 2810796"/>
              <a:gd name="connsiteX3277" fmla="*/ 3310036 w 3531775"/>
              <a:gd name="connsiteY3277" fmla="*/ 2059194 h 2810796"/>
              <a:gd name="connsiteX3278" fmla="*/ 3310226 w 3531775"/>
              <a:gd name="connsiteY3278" fmla="*/ 2051574 h 2810796"/>
              <a:gd name="connsiteX3279" fmla="*/ 3303940 w 3531775"/>
              <a:gd name="connsiteY3279" fmla="*/ 2052717 h 2810796"/>
              <a:gd name="connsiteX3280" fmla="*/ 3309560 w 3531775"/>
              <a:gd name="connsiteY3280" fmla="*/ 2044525 h 2810796"/>
              <a:gd name="connsiteX3281" fmla="*/ 3307750 w 3531775"/>
              <a:gd name="connsiteY3281" fmla="*/ 2035572 h 2810796"/>
              <a:gd name="connsiteX3282" fmla="*/ 3298034 w 3531775"/>
              <a:gd name="connsiteY3282" fmla="*/ 2044525 h 2810796"/>
              <a:gd name="connsiteX3283" fmla="*/ 3323466 w 3531775"/>
              <a:gd name="connsiteY3283" fmla="*/ 2078625 h 2810796"/>
              <a:gd name="connsiteX3284" fmla="*/ 3324800 w 3531775"/>
              <a:gd name="connsiteY3284" fmla="*/ 2065861 h 2810796"/>
              <a:gd name="connsiteX3285" fmla="*/ 3311941 w 3531775"/>
              <a:gd name="connsiteY3285" fmla="*/ 2097389 h 2810796"/>
              <a:gd name="connsiteX3286" fmla="*/ 3305845 w 3531775"/>
              <a:gd name="connsiteY3286" fmla="*/ 2100628 h 2810796"/>
              <a:gd name="connsiteX3287" fmla="*/ 3297558 w 3531775"/>
              <a:gd name="connsiteY3287" fmla="*/ 2098532 h 2810796"/>
              <a:gd name="connsiteX3288" fmla="*/ 3288986 w 3531775"/>
              <a:gd name="connsiteY3288" fmla="*/ 2110057 h 2810796"/>
              <a:gd name="connsiteX3289" fmla="*/ 3286509 w 3531775"/>
              <a:gd name="connsiteY3289" fmla="*/ 2096722 h 2810796"/>
              <a:gd name="connsiteX3290" fmla="*/ 3280509 w 3531775"/>
              <a:gd name="connsiteY3290" fmla="*/ 2100628 h 2810796"/>
              <a:gd name="connsiteX3291" fmla="*/ 3283557 w 3531775"/>
              <a:gd name="connsiteY3291" fmla="*/ 2091198 h 2810796"/>
              <a:gd name="connsiteX3292" fmla="*/ 3278794 w 3531775"/>
              <a:gd name="connsiteY3292" fmla="*/ 2084816 h 2810796"/>
              <a:gd name="connsiteX3293" fmla="*/ 3311941 w 3531775"/>
              <a:gd name="connsiteY3293" fmla="*/ 2097389 h 2810796"/>
              <a:gd name="connsiteX3294" fmla="*/ 3279080 w 3531775"/>
              <a:gd name="connsiteY3294" fmla="*/ 2149110 h 2810796"/>
              <a:gd name="connsiteX3295" fmla="*/ 3271174 w 3531775"/>
              <a:gd name="connsiteY3295" fmla="*/ 2146062 h 2810796"/>
              <a:gd name="connsiteX3296" fmla="*/ 3268983 w 3531775"/>
              <a:gd name="connsiteY3296" fmla="*/ 2145871 h 2810796"/>
              <a:gd name="connsiteX3297" fmla="*/ 3261459 w 3531775"/>
              <a:gd name="connsiteY3297" fmla="*/ 2156539 h 2810796"/>
              <a:gd name="connsiteX3298" fmla="*/ 3261935 w 3531775"/>
              <a:gd name="connsiteY3298" fmla="*/ 2149491 h 2810796"/>
              <a:gd name="connsiteX3299" fmla="*/ 3260411 w 3531775"/>
              <a:gd name="connsiteY3299" fmla="*/ 2143014 h 2810796"/>
              <a:gd name="connsiteX3300" fmla="*/ 3254029 w 3531775"/>
              <a:gd name="connsiteY3300" fmla="*/ 2146252 h 2810796"/>
              <a:gd name="connsiteX3301" fmla="*/ 3254696 w 3531775"/>
              <a:gd name="connsiteY3301" fmla="*/ 2141680 h 2810796"/>
              <a:gd name="connsiteX3302" fmla="*/ 3254219 w 3531775"/>
              <a:gd name="connsiteY3302" fmla="*/ 2130250 h 2810796"/>
              <a:gd name="connsiteX3303" fmla="*/ 3244313 w 3531775"/>
              <a:gd name="connsiteY3303" fmla="*/ 2154063 h 2810796"/>
              <a:gd name="connsiteX3304" fmla="*/ 3281080 w 3531775"/>
              <a:gd name="connsiteY3304" fmla="*/ 2159968 h 2810796"/>
              <a:gd name="connsiteX3305" fmla="*/ 3279080 w 3531775"/>
              <a:gd name="connsiteY3305" fmla="*/ 2149110 h 2810796"/>
              <a:gd name="connsiteX3306" fmla="*/ 3245266 w 3531775"/>
              <a:gd name="connsiteY3306" fmla="*/ 2044144 h 2810796"/>
              <a:gd name="connsiteX3307" fmla="*/ 3279651 w 3531775"/>
              <a:gd name="connsiteY3307" fmla="*/ 2059956 h 2810796"/>
              <a:gd name="connsiteX3308" fmla="*/ 3276603 w 3531775"/>
              <a:gd name="connsiteY3308" fmla="*/ 2050145 h 2810796"/>
              <a:gd name="connsiteX3309" fmla="*/ 3268983 w 3531775"/>
              <a:gd name="connsiteY3309" fmla="*/ 2047573 h 2810796"/>
              <a:gd name="connsiteX3310" fmla="*/ 3261363 w 3531775"/>
              <a:gd name="connsiteY3310" fmla="*/ 2057193 h 2810796"/>
              <a:gd name="connsiteX3311" fmla="*/ 3260887 w 3531775"/>
              <a:gd name="connsiteY3311" fmla="*/ 2050907 h 2810796"/>
              <a:gd name="connsiteX3312" fmla="*/ 3258696 w 3531775"/>
              <a:gd name="connsiteY3312" fmla="*/ 2045192 h 2810796"/>
              <a:gd name="connsiteX3313" fmla="*/ 3253267 w 3531775"/>
              <a:gd name="connsiteY3313" fmla="*/ 2048240 h 2810796"/>
              <a:gd name="connsiteX3314" fmla="*/ 3255743 w 3531775"/>
              <a:gd name="connsiteY3314" fmla="*/ 2040049 h 2810796"/>
              <a:gd name="connsiteX3315" fmla="*/ 3251362 w 3531775"/>
              <a:gd name="connsiteY3315" fmla="*/ 2033953 h 2810796"/>
              <a:gd name="connsiteX3316" fmla="*/ 3245266 w 3531775"/>
              <a:gd name="connsiteY3316" fmla="*/ 2044144 h 2810796"/>
              <a:gd name="connsiteX3317" fmla="*/ 3344993 w 3531775"/>
              <a:gd name="connsiteY3317" fmla="*/ 2106057 h 2810796"/>
              <a:gd name="connsiteX3318" fmla="*/ 3350708 w 3531775"/>
              <a:gd name="connsiteY3318" fmla="*/ 2080530 h 2810796"/>
              <a:gd name="connsiteX3319" fmla="*/ 3343374 w 3531775"/>
              <a:gd name="connsiteY3319" fmla="*/ 2084435 h 2810796"/>
              <a:gd name="connsiteX3320" fmla="*/ 3341659 w 3531775"/>
              <a:gd name="connsiteY3320" fmla="*/ 2085864 h 2810796"/>
              <a:gd name="connsiteX3321" fmla="*/ 3341373 w 3531775"/>
              <a:gd name="connsiteY3321" fmla="*/ 2096722 h 2810796"/>
              <a:gd name="connsiteX3322" fmla="*/ 3338230 w 3531775"/>
              <a:gd name="connsiteY3322" fmla="*/ 2092722 h 2810796"/>
              <a:gd name="connsiteX3323" fmla="*/ 3333944 w 3531775"/>
              <a:gd name="connsiteY3323" fmla="*/ 2090341 h 2810796"/>
              <a:gd name="connsiteX3324" fmla="*/ 3330896 w 3531775"/>
              <a:gd name="connsiteY3324" fmla="*/ 2096437 h 2810796"/>
              <a:gd name="connsiteX3325" fmla="*/ 3329467 w 3531775"/>
              <a:gd name="connsiteY3325" fmla="*/ 2088816 h 2810796"/>
              <a:gd name="connsiteX3326" fmla="*/ 3323466 w 3531775"/>
              <a:gd name="connsiteY3326" fmla="*/ 2087483 h 2810796"/>
              <a:gd name="connsiteX3327" fmla="*/ 3322514 w 3531775"/>
              <a:gd name="connsiteY3327" fmla="*/ 2099199 h 2810796"/>
              <a:gd name="connsiteX3328" fmla="*/ 3344993 w 3531775"/>
              <a:gd name="connsiteY3328" fmla="*/ 2106057 h 2810796"/>
              <a:gd name="connsiteX3329" fmla="*/ 3297749 w 3531775"/>
              <a:gd name="connsiteY3329" fmla="*/ 2156635 h 2810796"/>
              <a:gd name="connsiteX3330" fmla="*/ 3323276 w 3531775"/>
              <a:gd name="connsiteY3330" fmla="*/ 2147776 h 2810796"/>
              <a:gd name="connsiteX3331" fmla="*/ 3317751 w 3531775"/>
              <a:gd name="connsiteY3331" fmla="*/ 2143680 h 2810796"/>
              <a:gd name="connsiteX3332" fmla="*/ 3316132 w 3531775"/>
              <a:gd name="connsiteY3332" fmla="*/ 2143109 h 2810796"/>
              <a:gd name="connsiteX3333" fmla="*/ 3308702 w 3531775"/>
              <a:gd name="connsiteY3333" fmla="*/ 2151586 h 2810796"/>
              <a:gd name="connsiteX3334" fmla="*/ 3310131 w 3531775"/>
              <a:gd name="connsiteY3334" fmla="*/ 2145300 h 2810796"/>
              <a:gd name="connsiteX3335" fmla="*/ 3310036 w 3531775"/>
              <a:gd name="connsiteY3335" fmla="*/ 2139204 h 2810796"/>
              <a:gd name="connsiteX3336" fmla="*/ 3304607 w 3531775"/>
              <a:gd name="connsiteY3336" fmla="*/ 2141109 h 2810796"/>
              <a:gd name="connsiteX3337" fmla="*/ 3309179 w 3531775"/>
              <a:gd name="connsiteY3337" fmla="*/ 2133584 h 2810796"/>
              <a:gd name="connsiteX3338" fmla="*/ 3297749 w 3531775"/>
              <a:gd name="connsiteY3338" fmla="*/ 2156635 h 2810796"/>
              <a:gd name="connsiteX3339" fmla="*/ 3253362 w 3531775"/>
              <a:gd name="connsiteY3339" fmla="*/ 2211784 h 2810796"/>
              <a:gd name="connsiteX3340" fmla="*/ 3284318 w 3531775"/>
              <a:gd name="connsiteY3340" fmla="*/ 2201021 h 2810796"/>
              <a:gd name="connsiteX3341" fmla="*/ 3276889 w 3531775"/>
              <a:gd name="connsiteY3341" fmla="*/ 2198830 h 2810796"/>
              <a:gd name="connsiteX3342" fmla="*/ 3275651 w 3531775"/>
              <a:gd name="connsiteY3342" fmla="*/ 2196163 h 2810796"/>
              <a:gd name="connsiteX3343" fmla="*/ 3266602 w 3531775"/>
              <a:gd name="connsiteY3343" fmla="*/ 2205688 h 2810796"/>
              <a:gd name="connsiteX3344" fmla="*/ 3268412 w 3531775"/>
              <a:gd name="connsiteY3344" fmla="*/ 2198735 h 2810796"/>
              <a:gd name="connsiteX3345" fmla="*/ 3268221 w 3531775"/>
              <a:gd name="connsiteY3345" fmla="*/ 2191972 h 2810796"/>
              <a:gd name="connsiteX3346" fmla="*/ 3261744 w 3531775"/>
              <a:gd name="connsiteY3346" fmla="*/ 2194258 h 2810796"/>
              <a:gd name="connsiteX3347" fmla="*/ 3267174 w 3531775"/>
              <a:gd name="connsiteY3347" fmla="*/ 2185781 h 2810796"/>
              <a:gd name="connsiteX3348" fmla="*/ 3253362 w 3531775"/>
              <a:gd name="connsiteY3348" fmla="*/ 2211784 h 2810796"/>
              <a:gd name="connsiteX3349" fmla="*/ 3219929 w 3531775"/>
              <a:gd name="connsiteY3349" fmla="*/ 2245598 h 2810796"/>
              <a:gd name="connsiteX3350" fmla="*/ 3245457 w 3531775"/>
              <a:gd name="connsiteY3350" fmla="*/ 2246074 h 2810796"/>
              <a:gd name="connsiteX3351" fmla="*/ 3241932 w 3531775"/>
              <a:gd name="connsiteY3351" fmla="*/ 2240169 h 2810796"/>
              <a:gd name="connsiteX3352" fmla="*/ 3240694 w 3531775"/>
              <a:gd name="connsiteY3352" fmla="*/ 2239026 h 2810796"/>
              <a:gd name="connsiteX3353" fmla="*/ 3231455 w 3531775"/>
              <a:gd name="connsiteY3353" fmla="*/ 2244550 h 2810796"/>
              <a:gd name="connsiteX3354" fmla="*/ 3234788 w 3531775"/>
              <a:gd name="connsiteY3354" fmla="*/ 2239026 h 2810796"/>
              <a:gd name="connsiteX3355" fmla="*/ 3236598 w 3531775"/>
              <a:gd name="connsiteY3355" fmla="*/ 2233120 h 2810796"/>
              <a:gd name="connsiteX3356" fmla="*/ 3231169 w 3531775"/>
              <a:gd name="connsiteY3356" fmla="*/ 2233120 h 2810796"/>
              <a:gd name="connsiteX3357" fmla="*/ 3237646 w 3531775"/>
              <a:gd name="connsiteY3357" fmla="*/ 2227501 h 2810796"/>
              <a:gd name="connsiteX3358" fmla="*/ 3219929 w 3531775"/>
              <a:gd name="connsiteY3358" fmla="*/ 2245598 h 2810796"/>
              <a:gd name="connsiteX3359" fmla="*/ 3222977 w 3531775"/>
              <a:gd name="connsiteY3359" fmla="*/ 2210641 h 2810796"/>
              <a:gd name="connsiteX3360" fmla="*/ 3234026 w 3531775"/>
              <a:gd name="connsiteY3360" fmla="*/ 2187876 h 2810796"/>
              <a:gd name="connsiteX3361" fmla="*/ 3227168 w 3531775"/>
              <a:gd name="connsiteY3361" fmla="*/ 2193592 h 2810796"/>
              <a:gd name="connsiteX3362" fmla="*/ 3221644 w 3531775"/>
              <a:gd name="connsiteY3362" fmla="*/ 2185114 h 2810796"/>
              <a:gd name="connsiteX3363" fmla="*/ 3213262 w 3531775"/>
              <a:gd name="connsiteY3363" fmla="*/ 2197306 h 2810796"/>
              <a:gd name="connsiteX3364" fmla="*/ 3213357 w 3531775"/>
              <a:gd name="connsiteY3364" fmla="*/ 2189496 h 2810796"/>
              <a:gd name="connsiteX3365" fmla="*/ 3211167 w 3531775"/>
              <a:gd name="connsiteY3365" fmla="*/ 2182543 h 2810796"/>
              <a:gd name="connsiteX3366" fmla="*/ 3203737 w 3531775"/>
              <a:gd name="connsiteY3366" fmla="*/ 2186448 h 2810796"/>
              <a:gd name="connsiteX3367" fmla="*/ 3208023 w 3531775"/>
              <a:gd name="connsiteY3367" fmla="*/ 2176351 h 2810796"/>
              <a:gd name="connsiteX3368" fmla="*/ 3203166 w 3531775"/>
              <a:gd name="connsiteY3368" fmla="*/ 2168922 h 2810796"/>
              <a:gd name="connsiteX3369" fmla="*/ 3193926 w 3531775"/>
              <a:gd name="connsiteY3369" fmla="*/ 2181400 h 2810796"/>
              <a:gd name="connsiteX3370" fmla="*/ 3222977 w 3531775"/>
              <a:gd name="connsiteY3370" fmla="*/ 2210641 h 2810796"/>
              <a:gd name="connsiteX3371" fmla="*/ 3167066 w 3531775"/>
              <a:gd name="connsiteY3371" fmla="*/ 2296366 h 2810796"/>
              <a:gd name="connsiteX3372" fmla="*/ 3203356 w 3531775"/>
              <a:gd name="connsiteY3372" fmla="*/ 2289413 h 2810796"/>
              <a:gd name="connsiteX3373" fmla="*/ 3197260 w 3531775"/>
              <a:gd name="connsiteY3373" fmla="*/ 2290080 h 2810796"/>
              <a:gd name="connsiteX3374" fmla="*/ 3191450 w 3531775"/>
              <a:gd name="connsiteY3374" fmla="*/ 2285698 h 2810796"/>
              <a:gd name="connsiteX3375" fmla="*/ 3180210 w 3531775"/>
              <a:gd name="connsiteY3375" fmla="*/ 2292366 h 2810796"/>
              <a:gd name="connsiteX3376" fmla="*/ 3186973 w 3531775"/>
              <a:gd name="connsiteY3376" fmla="*/ 2280079 h 2810796"/>
              <a:gd name="connsiteX3377" fmla="*/ 3176781 w 3531775"/>
              <a:gd name="connsiteY3377" fmla="*/ 2281984 h 2810796"/>
              <a:gd name="connsiteX3378" fmla="*/ 3182782 w 3531775"/>
              <a:gd name="connsiteY3378" fmla="*/ 2275221 h 2810796"/>
              <a:gd name="connsiteX3379" fmla="*/ 3167066 w 3531775"/>
              <a:gd name="connsiteY3379" fmla="*/ 2296366 h 2810796"/>
              <a:gd name="connsiteX3380" fmla="*/ 3169352 w 3531775"/>
              <a:gd name="connsiteY3380" fmla="*/ 2257695 h 2810796"/>
              <a:gd name="connsiteX3381" fmla="*/ 3201070 w 3531775"/>
              <a:gd name="connsiteY3381" fmla="*/ 2240931 h 2810796"/>
              <a:gd name="connsiteX3382" fmla="*/ 3192307 w 3531775"/>
              <a:gd name="connsiteY3382" fmla="*/ 2238930 h 2810796"/>
              <a:gd name="connsiteX3383" fmla="*/ 3182496 w 3531775"/>
              <a:gd name="connsiteY3383" fmla="*/ 2249408 h 2810796"/>
              <a:gd name="connsiteX3384" fmla="*/ 3182496 w 3531775"/>
              <a:gd name="connsiteY3384" fmla="*/ 2242931 h 2810796"/>
              <a:gd name="connsiteX3385" fmla="*/ 3180496 w 3531775"/>
              <a:gd name="connsiteY3385" fmla="*/ 2237121 h 2810796"/>
              <a:gd name="connsiteX3386" fmla="*/ 3173924 w 3531775"/>
              <a:gd name="connsiteY3386" fmla="*/ 2240645 h 2810796"/>
              <a:gd name="connsiteX3387" fmla="*/ 3177734 w 3531775"/>
              <a:gd name="connsiteY3387" fmla="*/ 2231977 h 2810796"/>
              <a:gd name="connsiteX3388" fmla="*/ 3169352 w 3531775"/>
              <a:gd name="connsiteY3388" fmla="*/ 2257695 h 2810796"/>
              <a:gd name="connsiteX3389" fmla="*/ 3114107 w 3531775"/>
              <a:gd name="connsiteY3389" fmla="*/ 2338657 h 2810796"/>
              <a:gd name="connsiteX3390" fmla="*/ 3142872 w 3531775"/>
              <a:gd name="connsiteY3390" fmla="*/ 2336181 h 2810796"/>
              <a:gd name="connsiteX3391" fmla="*/ 3138015 w 3531775"/>
              <a:gd name="connsiteY3391" fmla="*/ 2331418 h 2810796"/>
              <a:gd name="connsiteX3392" fmla="*/ 3136491 w 3531775"/>
              <a:gd name="connsiteY3392" fmla="*/ 2330561 h 2810796"/>
              <a:gd name="connsiteX3393" fmla="*/ 3126870 w 3531775"/>
              <a:gd name="connsiteY3393" fmla="*/ 2336467 h 2810796"/>
              <a:gd name="connsiteX3394" fmla="*/ 3129728 w 3531775"/>
              <a:gd name="connsiteY3394" fmla="*/ 2331228 h 2810796"/>
              <a:gd name="connsiteX3395" fmla="*/ 3130966 w 3531775"/>
              <a:gd name="connsiteY3395" fmla="*/ 2325894 h 2810796"/>
              <a:gd name="connsiteX3396" fmla="*/ 3124965 w 3531775"/>
              <a:gd name="connsiteY3396" fmla="*/ 2326465 h 2810796"/>
              <a:gd name="connsiteX3397" fmla="*/ 3131347 w 3531775"/>
              <a:gd name="connsiteY3397" fmla="*/ 2320846 h 2810796"/>
              <a:gd name="connsiteX3398" fmla="*/ 3114107 w 3531775"/>
              <a:gd name="connsiteY3398" fmla="*/ 2338657 h 2810796"/>
              <a:gd name="connsiteX3399" fmla="*/ 3112107 w 3531775"/>
              <a:gd name="connsiteY3399" fmla="*/ 2297509 h 2810796"/>
              <a:gd name="connsiteX3400" fmla="*/ 3145825 w 3531775"/>
              <a:gd name="connsiteY3400" fmla="*/ 2293985 h 2810796"/>
              <a:gd name="connsiteX3401" fmla="*/ 3139634 w 3531775"/>
              <a:gd name="connsiteY3401" fmla="*/ 2288365 h 2810796"/>
              <a:gd name="connsiteX3402" fmla="*/ 3126870 w 3531775"/>
              <a:gd name="connsiteY3402" fmla="*/ 2294557 h 2810796"/>
              <a:gd name="connsiteX3403" fmla="*/ 3129823 w 3531775"/>
              <a:gd name="connsiteY3403" fmla="*/ 2288175 h 2810796"/>
              <a:gd name="connsiteX3404" fmla="*/ 3130776 w 3531775"/>
              <a:gd name="connsiteY3404" fmla="*/ 2281698 h 2810796"/>
              <a:gd name="connsiteX3405" fmla="*/ 3123727 w 3531775"/>
              <a:gd name="connsiteY3405" fmla="*/ 2282460 h 2810796"/>
              <a:gd name="connsiteX3406" fmla="*/ 3130776 w 3531775"/>
              <a:gd name="connsiteY3406" fmla="*/ 2275602 h 2810796"/>
              <a:gd name="connsiteX3407" fmla="*/ 3129823 w 3531775"/>
              <a:gd name="connsiteY3407" fmla="*/ 2267791 h 2810796"/>
              <a:gd name="connsiteX3408" fmla="*/ 3112107 w 3531775"/>
              <a:gd name="connsiteY3408" fmla="*/ 2297509 h 2810796"/>
              <a:gd name="connsiteX3409" fmla="*/ 3109249 w 3531775"/>
              <a:gd name="connsiteY3409" fmla="*/ 2313797 h 2810796"/>
              <a:gd name="connsiteX3410" fmla="*/ 3091818 w 3531775"/>
              <a:gd name="connsiteY3410" fmla="*/ 2310654 h 2810796"/>
              <a:gd name="connsiteX3411" fmla="*/ 3090485 w 3531775"/>
              <a:gd name="connsiteY3411" fmla="*/ 2307606 h 2810796"/>
              <a:gd name="connsiteX3412" fmla="*/ 3078198 w 3531775"/>
              <a:gd name="connsiteY3412" fmla="*/ 2316274 h 2810796"/>
              <a:gd name="connsiteX3413" fmla="*/ 3081531 w 3531775"/>
              <a:gd name="connsiteY3413" fmla="*/ 2301796 h 2810796"/>
              <a:gd name="connsiteX3414" fmla="*/ 3073149 w 3531775"/>
              <a:gd name="connsiteY3414" fmla="*/ 2302939 h 2810796"/>
              <a:gd name="connsiteX3415" fmla="*/ 3080769 w 3531775"/>
              <a:gd name="connsiteY3415" fmla="*/ 2294938 h 2810796"/>
              <a:gd name="connsiteX3416" fmla="*/ 3078578 w 3531775"/>
              <a:gd name="connsiteY3416" fmla="*/ 2286365 h 2810796"/>
              <a:gd name="connsiteX3417" fmla="*/ 3109249 w 3531775"/>
              <a:gd name="connsiteY3417" fmla="*/ 2313797 h 2810796"/>
              <a:gd name="connsiteX3418" fmla="*/ 3059052 w 3531775"/>
              <a:gd name="connsiteY3418" fmla="*/ 2366851 h 2810796"/>
              <a:gd name="connsiteX3419" fmla="*/ 3089532 w 3531775"/>
              <a:gd name="connsiteY3419" fmla="*/ 2368185 h 2810796"/>
              <a:gd name="connsiteX3420" fmla="*/ 3084579 w 3531775"/>
              <a:gd name="connsiteY3420" fmla="*/ 2367518 h 2810796"/>
              <a:gd name="connsiteX3421" fmla="*/ 3080769 w 3531775"/>
              <a:gd name="connsiteY3421" fmla="*/ 2362851 h 2810796"/>
              <a:gd name="connsiteX3422" fmla="*/ 3079531 w 3531775"/>
              <a:gd name="connsiteY3422" fmla="*/ 2361993 h 2810796"/>
              <a:gd name="connsiteX3423" fmla="*/ 3070482 w 3531775"/>
              <a:gd name="connsiteY3423" fmla="*/ 2366089 h 2810796"/>
              <a:gd name="connsiteX3424" fmla="*/ 3073626 w 3531775"/>
              <a:gd name="connsiteY3424" fmla="*/ 2361898 h 2810796"/>
              <a:gd name="connsiteX3425" fmla="*/ 3075245 w 3531775"/>
              <a:gd name="connsiteY3425" fmla="*/ 2357326 h 2810796"/>
              <a:gd name="connsiteX3426" fmla="*/ 3069911 w 3531775"/>
              <a:gd name="connsiteY3426" fmla="*/ 2357231 h 2810796"/>
              <a:gd name="connsiteX3427" fmla="*/ 3076102 w 3531775"/>
              <a:gd name="connsiteY3427" fmla="*/ 2352850 h 2810796"/>
              <a:gd name="connsiteX3428" fmla="*/ 3059052 w 3531775"/>
              <a:gd name="connsiteY3428" fmla="*/ 2366851 h 2810796"/>
              <a:gd name="connsiteX3429" fmla="*/ 3057147 w 3531775"/>
              <a:gd name="connsiteY3429" fmla="*/ 2288556 h 2810796"/>
              <a:gd name="connsiteX3430" fmla="*/ 3049051 w 3531775"/>
              <a:gd name="connsiteY3430" fmla="*/ 2283031 h 2810796"/>
              <a:gd name="connsiteX3431" fmla="*/ 3047813 w 3531775"/>
              <a:gd name="connsiteY3431" fmla="*/ 2282079 h 2810796"/>
              <a:gd name="connsiteX3432" fmla="*/ 3040193 w 3531775"/>
              <a:gd name="connsiteY3432" fmla="*/ 2285698 h 2810796"/>
              <a:gd name="connsiteX3433" fmla="*/ 3042574 w 3531775"/>
              <a:gd name="connsiteY3433" fmla="*/ 2281698 h 2810796"/>
              <a:gd name="connsiteX3434" fmla="*/ 3043622 w 3531775"/>
              <a:gd name="connsiteY3434" fmla="*/ 2277316 h 2810796"/>
              <a:gd name="connsiteX3435" fmla="*/ 3038954 w 3531775"/>
              <a:gd name="connsiteY3435" fmla="*/ 2276935 h 2810796"/>
              <a:gd name="connsiteX3436" fmla="*/ 3044003 w 3531775"/>
              <a:gd name="connsiteY3436" fmla="*/ 2273125 h 2810796"/>
              <a:gd name="connsiteX3437" fmla="*/ 3043812 w 3531775"/>
              <a:gd name="connsiteY3437" fmla="*/ 2267696 h 2810796"/>
              <a:gd name="connsiteX3438" fmla="*/ 3057147 w 3531775"/>
              <a:gd name="connsiteY3438" fmla="*/ 2288556 h 2810796"/>
              <a:gd name="connsiteX3439" fmla="*/ 3047146 w 3531775"/>
              <a:gd name="connsiteY3439" fmla="*/ 2353040 h 2810796"/>
              <a:gd name="connsiteX3440" fmla="*/ 3046003 w 3531775"/>
              <a:gd name="connsiteY3440" fmla="*/ 2344753 h 2810796"/>
              <a:gd name="connsiteX3441" fmla="*/ 3045146 w 3531775"/>
              <a:gd name="connsiteY3441" fmla="*/ 2342848 h 2810796"/>
              <a:gd name="connsiteX3442" fmla="*/ 3032573 w 3531775"/>
              <a:gd name="connsiteY3442" fmla="*/ 2344182 h 2810796"/>
              <a:gd name="connsiteX3443" fmla="*/ 3038669 w 3531775"/>
              <a:gd name="connsiteY3443" fmla="*/ 2339800 h 2810796"/>
              <a:gd name="connsiteX3444" fmla="*/ 3043336 w 3531775"/>
              <a:gd name="connsiteY3444" fmla="*/ 2334180 h 2810796"/>
              <a:gd name="connsiteX3445" fmla="*/ 3037526 w 3531775"/>
              <a:gd name="connsiteY3445" fmla="*/ 2331514 h 2810796"/>
              <a:gd name="connsiteX3446" fmla="*/ 3046956 w 3531775"/>
              <a:gd name="connsiteY3446" fmla="*/ 2328466 h 2810796"/>
              <a:gd name="connsiteX3447" fmla="*/ 3050861 w 3531775"/>
              <a:gd name="connsiteY3447" fmla="*/ 2320941 h 2810796"/>
              <a:gd name="connsiteX3448" fmla="*/ 3037526 w 3531775"/>
              <a:gd name="connsiteY3448" fmla="*/ 2321989 h 2810796"/>
              <a:gd name="connsiteX3449" fmla="*/ 3038669 w 3531775"/>
              <a:gd name="connsiteY3449" fmla="*/ 2361803 h 2810796"/>
              <a:gd name="connsiteX3450" fmla="*/ 3047146 w 3531775"/>
              <a:gd name="connsiteY3450" fmla="*/ 2353040 h 2810796"/>
              <a:gd name="connsiteX3451" fmla="*/ 3010665 w 3531775"/>
              <a:gd name="connsiteY3451" fmla="*/ 2403904 h 2810796"/>
              <a:gd name="connsiteX3452" fmla="*/ 3032096 w 3531775"/>
              <a:gd name="connsiteY3452" fmla="*/ 2395617 h 2810796"/>
              <a:gd name="connsiteX3453" fmla="*/ 3027143 w 3531775"/>
              <a:gd name="connsiteY3453" fmla="*/ 2389902 h 2810796"/>
              <a:gd name="connsiteX3454" fmla="*/ 3027525 w 3531775"/>
              <a:gd name="connsiteY3454" fmla="*/ 2387044 h 2810796"/>
              <a:gd name="connsiteX3455" fmla="*/ 3014666 w 3531775"/>
              <a:gd name="connsiteY3455" fmla="*/ 2390283 h 2810796"/>
              <a:gd name="connsiteX3456" fmla="*/ 3020000 w 3531775"/>
              <a:gd name="connsiteY3456" fmla="*/ 2385425 h 2810796"/>
              <a:gd name="connsiteX3457" fmla="*/ 3023619 w 3531775"/>
              <a:gd name="connsiteY3457" fmla="*/ 2379805 h 2810796"/>
              <a:gd name="connsiteX3458" fmla="*/ 3016952 w 3531775"/>
              <a:gd name="connsiteY3458" fmla="*/ 2378376 h 2810796"/>
              <a:gd name="connsiteX3459" fmla="*/ 3026191 w 3531775"/>
              <a:gd name="connsiteY3459" fmla="*/ 2374186 h 2810796"/>
              <a:gd name="connsiteX3460" fmla="*/ 3028572 w 3531775"/>
              <a:gd name="connsiteY3460" fmla="*/ 2366851 h 2810796"/>
              <a:gd name="connsiteX3461" fmla="*/ 3010665 w 3531775"/>
              <a:gd name="connsiteY3461" fmla="*/ 2403904 h 2810796"/>
              <a:gd name="connsiteX3462" fmla="*/ 2989996 w 3531775"/>
              <a:gd name="connsiteY3462" fmla="*/ 2377329 h 2810796"/>
              <a:gd name="connsiteX3463" fmla="*/ 3001998 w 3531775"/>
              <a:gd name="connsiteY3463" fmla="*/ 2369995 h 2810796"/>
              <a:gd name="connsiteX3464" fmla="*/ 2995616 w 3531775"/>
              <a:gd name="connsiteY3464" fmla="*/ 2367899 h 2810796"/>
              <a:gd name="connsiteX3465" fmla="*/ 2991520 w 3531775"/>
              <a:gd name="connsiteY3465" fmla="*/ 2360755 h 2810796"/>
              <a:gd name="connsiteX3466" fmla="*/ 2977423 w 3531775"/>
              <a:gd name="connsiteY3466" fmla="*/ 2362565 h 2810796"/>
              <a:gd name="connsiteX3467" fmla="*/ 2985329 w 3531775"/>
              <a:gd name="connsiteY3467" fmla="*/ 2351802 h 2810796"/>
              <a:gd name="connsiteX3468" fmla="*/ 2978376 w 3531775"/>
              <a:gd name="connsiteY3468" fmla="*/ 2350278 h 2810796"/>
              <a:gd name="connsiteX3469" fmla="*/ 2987234 w 3531775"/>
              <a:gd name="connsiteY3469" fmla="*/ 2345992 h 2810796"/>
              <a:gd name="connsiteX3470" fmla="*/ 2988853 w 3531775"/>
              <a:gd name="connsiteY3470" fmla="*/ 2338467 h 2810796"/>
              <a:gd name="connsiteX3471" fmla="*/ 2989996 w 3531775"/>
              <a:gd name="connsiteY3471" fmla="*/ 2377329 h 2810796"/>
              <a:gd name="connsiteX3472" fmla="*/ 2946752 w 3531775"/>
              <a:gd name="connsiteY3472" fmla="*/ 2416858 h 2810796"/>
              <a:gd name="connsiteX3473" fmla="*/ 2966184 w 3531775"/>
              <a:gd name="connsiteY3473" fmla="*/ 2415524 h 2810796"/>
              <a:gd name="connsiteX3474" fmla="*/ 2966660 w 3531775"/>
              <a:gd name="connsiteY3474" fmla="*/ 2408761 h 2810796"/>
              <a:gd name="connsiteX3475" fmla="*/ 2966279 w 3531775"/>
              <a:gd name="connsiteY3475" fmla="*/ 2407142 h 2810796"/>
              <a:gd name="connsiteX3476" fmla="*/ 2955325 w 3531775"/>
              <a:gd name="connsiteY3476" fmla="*/ 2406571 h 2810796"/>
              <a:gd name="connsiteX3477" fmla="*/ 2961326 w 3531775"/>
              <a:gd name="connsiteY3477" fmla="*/ 2403904 h 2810796"/>
              <a:gd name="connsiteX3478" fmla="*/ 2966279 w 3531775"/>
              <a:gd name="connsiteY3478" fmla="*/ 2400093 h 2810796"/>
              <a:gd name="connsiteX3479" fmla="*/ 2961802 w 3531775"/>
              <a:gd name="connsiteY3479" fmla="*/ 2397141 h 2810796"/>
              <a:gd name="connsiteX3480" fmla="*/ 2970375 w 3531775"/>
              <a:gd name="connsiteY3480" fmla="*/ 2395998 h 2810796"/>
              <a:gd name="connsiteX3481" fmla="*/ 2975042 w 3531775"/>
              <a:gd name="connsiteY3481" fmla="*/ 2390473 h 2810796"/>
              <a:gd name="connsiteX3482" fmla="*/ 2946752 w 3531775"/>
              <a:gd name="connsiteY3482" fmla="*/ 2416858 h 2810796"/>
              <a:gd name="connsiteX3483" fmla="*/ 2924940 w 3531775"/>
              <a:gd name="connsiteY3483" fmla="*/ 2394093 h 2810796"/>
              <a:gd name="connsiteX3484" fmla="*/ 2937990 w 3531775"/>
              <a:gd name="connsiteY3484" fmla="*/ 2388473 h 2810796"/>
              <a:gd name="connsiteX3485" fmla="*/ 2931893 w 3531775"/>
              <a:gd name="connsiteY3485" fmla="*/ 2385616 h 2810796"/>
              <a:gd name="connsiteX3486" fmla="*/ 2928845 w 3531775"/>
              <a:gd name="connsiteY3486" fmla="*/ 2377996 h 2810796"/>
              <a:gd name="connsiteX3487" fmla="*/ 2914558 w 3531775"/>
              <a:gd name="connsiteY3487" fmla="*/ 2377996 h 2810796"/>
              <a:gd name="connsiteX3488" fmla="*/ 2920083 w 3531775"/>
              <a:gd name="connsiteY3488" fmla="*/ 2373614 h 2810796"/>
              <a:gd name="connsiteX3489" fmla="*/ 2923893 w 3531775"/>
              <a:gd name="connsiteY3489" fmla="*/ 2368280 h 2810796"/>
              <a:gd name="connsiteX3490" fmla="*/ 2917225 w 3531775"/>
              <a:gd name="connsiteY3490" fmla="*/ 2365899 h 2810796"/>
              <a:gd name="connsiteX3491" fmla="*/ 2926559 w 3531775"/>
              <a:gd name="connsiteY3491" fmla="*/ 2362851 h 2810796"/>
              <a:gd name="connsiteX3492" fmla="*/ 2929226 w 3531775"/>
              <a:gd name="connsiteY3492" fmla="*/ 2355707 h 2810796"/>
              <a:gd name="connsiteX3493" fmla="*/ 2924940 w 3531775"/>
              <a:gd name="connsiteY3493" fmla="*/ 2394093 h 2810796"/>
              <a:gd name="connsiteX3494" fmla="*/ 2881506 w 3531775"/>
              <a:gd name="connsiteY3494" fmla="*/ 2422382 h 2810796"/>
              <a:gd name="connsiteX3495" fmla="*/ 2900651 w 3531775"/>
              <a:gd name="connsiteY3495" fmla="*/ 2418858 h 2810796"/>
              <a:gd name="connsiteX3496" fmla="*/ 2894079 w 3531775"/>
              <a:gd name="connsiteY3496" fmla="*/ 2417334 h 2810796"/>
              <a:gd name="connsiteX3497" fmla="*/ 2898556 w 3531775"/>
              <a:gd name="connsiteY3497" fmla="*/ 2412571 h 2810796"/>
              <a:gd name="connsiteX3498" fmla="*/ 2886269 w 3531775"/>
              <a:gd name="connsiteY3498" fmla="*/ 2411714 h 2810796"/>
              <a:gd name="connsiteX3499" fmla="*/ 2894936 w 3531775"/>
              <a:gd name="connsiteY3499" fmla="*/ 2404570 h 2810796"/>
              <a:gd name="connsiteX3500" fmla="*/ 2889317 w 3531775"/>
              <a:gd name="connsiteY3500" fmla="*/ 2402284 h 2810796"/>
              <a:gd name="connsiteX3501" fmla="*/ 2897699 w 3531775"/>
              <a:gd name="connsiteY3501" fmla="*/ 2400379 h 2810796"/>
              <a:gd name="connsiteX3502" fmla="*/ 2900461 w 3531775"/>
              <a:gd name="connsiteY3502" fmla="*/ 2394664 h 2810796"/>
              <a:gd name="connsiteX3503" fmla="*/ 2881506 w 3531775"/>
              <a:gd name="connsiteY3503" fmla="*/ 2422382 h 2810796"/>
              <a:gd name="connsiteX3504" fmla="*/ 2873601 w 3531775"/>
              <a:gd name="connsiteY3504" fmla="*/ 2389426 h 2810796"/>
              <a:gd name="connsiteX3505" fmla="*/ 2887888 w 3531775"/>
              <a:gd name="connsiteY3505" fmla="*/ 2382663 h 2810796"/>
              <a:gd name="connsiteX3506" fmla="*/ 2874934 w 3531775"/>
              <a:gd name="connsiteY3506" fmla="*/ 2379805 h 2810796"/>
              <a:gd name="connsiteX3507" fmla="*/ 2875791 w 3531775"/>
              <a:gd name="connsiteY3507" fmla="*/ 2370757 h 2810796"/>
              <a:gd name="connsiteX3508" fmla="*/ 2859313 w 3531775"/>
              <a:gd name="connsiteY3508" fmla="*/ 2370757 h 2810796"/>
              <a:gd name="connsiteX3509" fmla="*/ 2865123 w 3531775"/>
              <a:gd name="connsiteY3509" fmla="*/ 2365804 h 2810796"/>
              <a:gd name="connsiteX3510" fmla="*/ 2868838 w 3531775"/>
              <a:gd name="connsiteY3510" fmla="*/ 2359708 h 2810796"/>
              <a:gd name="connsiteX3511" fmla="*/ 2860932 w 3531775"/>
              <a:gd name="connsiteY3511" fmla="*/ 2356945 h 2810796"/>
              <a:gd name="connsiteX3512" fmla="*/ 2871315 w 3531775"/>
              <a:gd name="connsiteY3512" fmla="*/ 2353421 h 2810796"/>
              <a:gd name="connsiteX3513" fmla="*/ 2873505 w 3531775"/>
              <a:gd name="connsiteY3513" fmla="*/ 2345134 h 2810796"/>
              <a:gd name="connsiteX3514" fmla="*/ 2847216 w 3531775"/>
              <a:gd name="connsiteY3514" fmla="*/ 2353993 h 2810796"/>
              <a:gd name="connsiteX3515" fmla="*/ 2873601 w 3531775"/>
              <a:gd name="connsiteY3515" fmla="*/ 2389426 h 2810796"/>
              <a:gd name="connsiteX3516" fmla="*/ 2826261 w 3531775"/>
              <a:gd name="connsiteY3516" fmla="*/ 2427621 h 2810796"/>
              <a:gd name="connsiteX3517" fmla="*/ 2849502 w 3531775"/>
              <a:gd name="connsiteY3517" fmla="*/ 2427526 h 2810796"/>
              <a:gd name="connsiteX3518" fmla="*/ 2846835 w 3531775"/>
              <a:gd name="connsiteY3518" fmla="*/ 2420477 h 2810796"/>
              <a:gd name="connsiteX3519" fmla="*/ 2848264 w 3531775"/>
              <a:gd name="connsiteY3519" fmla="*/ 2418001 h 2810796"/>
              <a:gd name="connsiteX3520" fmla="*/ 2835024 w 3531775"/>
              <a:gd name="connsiteY3520" fmla="*/ 2416572 h 2810796"/>
              <a:gd name="connsiteX3521" fmla="*/ 2841787 w 3531775"/>
              <a:gd name="connsiteY3521" fmla="*/ 2413905 h 2810796"/>
              <a:gd name="connsiteX3522" fmla="*/ 2847216 w 3531775"/>
              <a:gd name="connsiteY3522" fmla="*/ 2410000 h 2810796"/>
              <a:gd name="connsiteX3523" fmla="*/ 2841406 w 3531775"/>
              <a:gd name="connsiteY3523" fmla="*/ 2406285 h 2810796"/>
              <a:gd name="connsiteX3524" fmla="*/ 2851598 w 3531775"/>
              <a:gd name="connsiteY3524" fmla="*/ 2405713 h 2810796"/>
              <a:gd name="connsiteX3525" fmla="*/ 2856456 w 3531775"/>
              <a:gd name="connsiteY3525" fmla="*/ 2399808 h 2810796"/>
              <a:gd name="connsiteX3526" fmla="*/ 2842454 w 3531775"/>
              <a:gd name="connsiteY3526" fmla="*/ 2397808 h 2810796"/>
              <a:gd name="connsiteX3527" fmla="*/ 2826261 w 3531775"/>
              <a:gd name="connsiteY3527" fmla="*/ 2427621 h 2810796"/>
              <a:gd name="connsiteX3528" fmla="*/ 2829785 w 3531775"/>
              <a:gd name="connsiteY3528" fmla="*/ 2352088 h 2810796"/>
              <a:gd name="connsiteX3529" fmla="*/ 2823975 w 3531775"/>
              <a:gd name="connsiteY3529" fmla="*/ 2340753 h 2810796"/>
              <a:gd name="connsiteX3530" fmla="*/ 2825309 w 3531775"/>
              <a:gd name="connsiteY3530" fmla="*/ 2338372 h 2810796"/>
              <a:gd name="connsiteX3531" fmla="*/ 2814260 w 3531775"/>
              <a:gd name="connsiteY3531" fmla="*/ 2336371 h 2810796"/>
              <a:gd name="connsiteX3532" fmla="*/ 2820070 w 3531775"/>
              <a:gd name="connsiteY3532" fmla="*/ 2334085 h 2810796"/>
              <a:gd name="connsiteX3533" fmla="*/ 2824833 w 3531775"/>
              <a:gd name="connsiteY3533" fmla="*/ 2330275 h 2810796"/>
              <a:gd name="connsiteX3534" fmla="*/ 2820165 w 3531775"/>
              <a:gd name="connsiteY3534" fmla="*/ 2326465 h 2810796"/>
              <a:gd name="connsiteX3535" fmla="*/ 2828643 w 3531775"/>
              <a:gd name="connsiteY3535" fmla="*/ 2326180 h 2810796"/>
              <a:gd name="connsiteX3536" fmla="*/ 2832834 w 3531775"/>
              <a:gd name="connsiteY3536" fmla="*/ 2320369 h 2810796"/>
              <a:gd name="connsiteX3537" fmla="*/ 2829785 w 3531775"/>
              <a:gd name="connsiteY3537" fmla="*/ 2352088 h 2810796"/>
              <a:gd name="connsiteX3538" fmla="*/ 2791114 w 3531775"/>
              <a:gd name="connsiteY3538" fmla="*/ 2394474 h 2810796"/>
              <a:gd name="connsiteX3539" fmla="*/ 2812355 w 3531775"/>
              <a:gd name="connsiteY3539" fmla="*/ 2389711 h 2810796"/>
              <a:gd name="connsiteX3540" fmla="*/ 2808164 w 3531775"/>
              <a:gd name="connsiteY3540" fmla="*/ 2381996 h 2810796"/>
              <a:gd name="connsiteX3541" fmla="*/ 2806640 w 3531775"/>
              <a:gd name="connsiteY3541" fmla="*/ 2380282 h 2810796"/>
              <a:gd name="connsiteX3542" fmla="*/ 2796829 w 3531775"/>
              <a:gd name="connsiteY3542" fmla="*/ 2382187 h 2810796"/>
              <a:gd name="connsiteX3543" fmla="*/ 2798734 w 3531775"/>
              <a:gd name="connsiteY3543" fmla="*/ 2377424 h 2810796"/>
              <a:gd name="connsiteX3544" fmla="*/ 2801877 w 3531775"/>
              <a:gd name="connsiteY3544" fmla="*/ 2372376 h 2810796"/>
              <a:gd name="connsiteX3545" fmla="*/ 2803973 w 3531775"/>
              <a:gd name="connsiteY3545" fmla="*/ 2367137 h 2810796"/>
              <a:gd name="connsiteX3546" fmla="*/ 2805878 w 3531775"/>
              <a:gd name="connsiteY3546" fmla="*/ 2360184 h 2810796"/>
              <a:gd name="connsiteX3547" fmla="*/ 2792162 w 3531775"/>
              <a:gd name="connsiteY3547" fmla="*/ 2360755 h 2810796"/>
              <a:gd name="connsiteX3548" fmla="*/ 2791114 w 3531775"/>
              <a:gd name="connsiteY3548" fmla="*/ 2394474 h 2810796"/>
              <a:gd name="connsiteX3549" fmla="*/ 2740155 w 3531775"/>
              <a:gd name="connsiteY3549" fmla="*/ 2411905 h 2810796"/>
              <a:gd name="connsiteX3550" fmla="*/ 2760158 w 3531775"/>
              <a:gd name="connsiteY3550" fmla="*/ 2419048 h 2810796"/>
              <a:gd name="connsiteX3551" fmla="*/ 2763587 w 3531775"/>
              <a:gd name="connsiteY3551" fmla="*/ 2412667 h 2810796"/>
              <a:gd name="connsiteX3552" fmla="*/ 2763873 w 3531775"/>
              <a:gd name="connsiteY3552" fmla="*/ 2410952 h 2810796"/>
              <a:gd name="connsiteX3553" fmla="*/ 2753204 w 3531775"/>
              <a:gd name="connsiteY3553" fmla="*/ 2405618 h 2810796"/>
              <a:gd name="connsiteX3554" fmla="*/ 2760348 w 3531775"/>
              <a:gd name="connsiteY3554" fmla="*/ 2405523 h 2810796"/>
              <a:gd name="connsiteX3555" fmla="*/ 2766920 w 3531775"/>
              <a:gd name="connsiteY3555" fmla="*/ 2403999 h 2810796"/>
              <a:gd name="connsiteX3556" fmla="*/ 2763682 w 3531775"/>
              <a:gd name="connsiteY3556" fmla="*/ 2399141 h 2810796"/>
              <a:gd name="connsiteX3557" fmla="*/ 2772731 w 3531775"/>
              <a:gd name="connsiteY3557" fmla="*/ 2401903 h 2810796"/>
              <a:gd name="connsiteX3558" fmla="*/ 2779779 w 3531775"/>
              <a:gd name="connsiteY3558" fmla="*/ 2398379 h 2810796"/>
              <a:gd name="connsiteX3559" fmla="*/ 2768635 w 3531775"/>
              <a:gd name="connsiteY3559" fmla="*/ 2392474 h 2810796"/>
              <a:gd name="connsiteX3560" fmla="*/ 2740155 w 3531775"/>
              <a:gd name="connsiteY3560" fmla="*/ 2411905 h 2810796"/>
              <a:gd name="connsiteX3561" fmla="*/ 2713866 w 3531775"/>
              <a:gd name="connsiteY3561" fmla="*/ 2377805 h 2810796"/>
              <a:gd name="connsiteX3562" fmla="*/ 2740822 w 3531775"/>
              <a:gd name="connsiteY3562" fmla="*/ 2386568 h 2810796"/>
              <a:gd name="connsiteX3563" fmla="*/ 2736345 w 3531775"/>
              <a:gd name="connsiteY3563" fmla="*/ 2381520 h 2810796"/>
              <a:gd name="connsiteX3564" fmla="*/ 2736631 w 3531775"/>
              <a:gd name="connsiteY3564" fmla="*/ 2373519 h 2810796"/>
              <a:gd name="connsiteX3565" fmla="*/ 2723582 w 3531775"/>
              <a:gd name="connsiteY3565" fmla="*/ 2367518 h 2810796"/>
              <a:gd name="connsiteX3566" fmla="*/ 2738917 w 3531775"/>
              <a:gd name="connsiteY3566" fmla="*/ 2365899 h 2810796"/>
              <a:gd name="connsiteX3567" fmla="*/ 2730916 w 3531775"/>
              <a:gd name="connsiteY3567" fmla="*/ 2357898 h 2810796"/>
              <a:gd name="connsiteX3568" fmla="*/ 2740727 w 3531775"/>
              <a:gd name="connsiteY3568" fmla="*/ 2359041 h 2810796"/>
              <a:gd name="connsiteX3569" fmla="*/ 2746061 w 3531775"/>
              <a:gd name="connsiteY3569" fmla="*/ 2353612 h 2810796"/>
              <a:gd name="connsiteX3570" fmla="*/ 2732916 w 3531775"/>
              <a:gd name="connsiteY3570" fmla="*/ 2349230 h 2810796"/>
              <a:gd name="connsiteX3571" fmla="*/ 2713866 w 3531775"/>
              <a:gd name="connsiteY3571" fmla="*/ 2377805 h 2810796"/>
              <a:gd name="connsiteX3572" fmla="*/ 2679100 w 3531775"/>
              <a:gd name="connsiteY3572" fmla="*/ 2399046 h 2810796"/>
              <a:gd name="connsiteX3573" fmla="*/ 2701769 w 3531775"/>
              <a:gd name="connsiteY3573" fmla="*/ 2407999 h 2810796"/>
              <a:gd name="connsiteX3574" fmla="*/ 2698150 w 3531775"/>
              <a:gd name="connsiteY3574" fmla="*/ 2403522 h 2810796"/>
              <a:gd name="connsiteX3575" fmla="*/ 2698721 w 3531775"/>
              <a:gd name="connsiteY3575" fmla="*/ 2396950 h 2810796"/>
              <a:gd name="connsiteX3576" fmla="*/ 2687673 w 3531775"/>
              <a:gd name="connsiteY3576" fmla="*/ 2391330 h 2810796"/>
              <a:gd name="connsiteX3577" fmla="*/ 2693578 w 3531775"/>
              <a:gd name="connsiteY3577" fmla="*/ 2390473 h 2810796"/>
              <a:gd name="connsiteX3578" fmla="*/ 2698531 w 3531775"/>
              <a:gd name="connsiteY3578" fmla="*/ 2388283 h 2810796"/>
              <a:gd name="connsiteX3579" fmla="*/ 2694245 w 3531775"/>
              <a:gd name="connsiteY3579" fmla="*/ 2383996 h 2810796"/>
              <a:gd name="connsiteX3580" fmla="*/ 2702722 w 3531775"/>
              <a:gd name="connsiteY3580" fmla="*/ 2385616 h 2810796"/>
              <a:gd name="connsiteX3581" fmla="*/ 2707580 w 3531775"/>
              <a:gd name="connsiteY3581" fmla="*/ 2381710 h 2810796"/>
              <a:gd name="connsiteX3582" fmla="*/ 2679100 w 3531775"/>
              <a:gd name="connsiteY3582" fmla="*/ 2399046 h 2810796"/>
              <a:gd name="connsiteX3583" fmla="*/ 2665098 w 3531775"/>
              <a:gd name="connsiteY3583" fmla="*/ 2351135 h 2810796"/>
              <a:gd name="connsiteX3584" fmla="*/ 2695769 w 3531775"/>
              <a:gd name="connsiteY3584" fmla="*/ 2361041 h 2810796"/>
              <a:gd name="connsiteX3585" fmla="*/ 2687292 w 3531775"/>
              <a:gd name="connsiteY3585" fmla="*/ 2345706 h 2810796"/>
              <a:gd name="connsiteX3586" fmla="*/ 2674528 w 3531775"/>
              <a:gd name="connsiteY3586" fmla="*/ 2338562 h 2810796"/>
              <a:gd name="connsiteX3587" fmla="*/ 2681862 w 3531775"/>
              <a:gd name="connsiteY3587" fmla="*/ 2336562 h 2810796"/>
              <a:gd name="connsiteX3588" fmla="*/ 2687768 w 3531775"/>
              <a:gd name="connsiteY3588" fmla="*/ 2332561 h 2810796"/>
              <a:gd name="connsiteX3589" fmla="*/ 2681672 w 3531775"/>
              <a:gd name="connsiteY3589" fmla="*/ 2326846 h 2810796"/>
              <a:gd name="connsiteX3590" fmla="*/ 2692626 w 3531775"/>
              <a:gd name="connsiteY3590" fmla="*/ 2327894 h 2810796"/>
              <a:gd name="connsiteX3591" fmla="*/ 2698055 w 3531775"/>
              <a:gd name="connsiteY3591" fmla="*/ 2321322 h 2810796"/>
              <a:gd name="connsiteX3592" fmla="*/ 2683196 w 3531775"/>
              <a:gd name="connsiteY3592" fmla="*/ 2316369 h 2810796"/>
              <a:gd name="connsiteX3593" fmla="*/ 2665098 w 3531775"/>
              <a:gd name="connsiteY3593" fmla="*/ 2351135 h 2810796"/>
              <a:gd name="connsiteX3594" fmla="*/ 2629379 w 3531775"/>
              <a:gd name="connsiteY3594" fmla="*/ 2379139 h 2810796"/>
              <a:gd name="connsiteX3595" fmla="*/ 2640428 w 3531775"/>
              <a:gd name="connsiteY3595" fmla="*/ 2384758 h 2810796"/>
              <a:gd name="connsiteX3596" fmla="*/ 2639571 w 3531775"/>
              <a:gd name="connsiteY3596" fmla="*/ 2379996 h 2810796"/>
              <a:gd name="connsiteX3597" fmla="*/ 2643953 w 3531775"/>
              <a:gd name="connsiteY3597" fmla="*/ 2375138 h 2810796"/>
              <a:gd name="connsiteX3598" fmla="*/ 2636523 w 3531775"/>
              <a:gd name="connsiteY3598" fmla="*/ 2366470 h 2810796"/>
              <a:gd name="connsiteX3599" fmla="*/ 2642715 w 3531775"/>
              <a:gd name="connsiteY3599" fmla="*/ 2368090 h 2810796"/>
              <a:gd name="connsiteX3600" fmla="*/ 2648810 w 3531775"/>
              <a:gd name="connsiteY3600" fmla="*/ 2368185 h 2810796"/>
              <a:gd name="connsiteX3601" fmla="*/ 2647096 w 3531775"/>
              <a:gd name="connsiteY3601" fmla="*/ 2363232 h 2810796"/>
              <a:gd name="connsiteX3602" fmla="*/ 2654526 w 3531775"/>
              <a:gd name="connsiteY3602" fmla="*/ 2367518 h 2810796"/>
              <a:gd name="connsiteX3603" fmla="*/ 2661574 w 3531775"/>
              <a:gd name="connsiteY3603" fmla="*/ 2366089 h 2810796"/>
              <a:gd name="connsiteX3604" fmla="*/ 2629379 w 3531775"/>
              <a:gd name="connsiteY3604" fmla="*/ 2379139 h 2810796"/>
              <a:gd name="connsiteX3605" fmla="*/ 2613282 w 3531775"/>
              <a:gd name="connsiteY3605" fmla="*/ 2338562 h 2810796"/>
              <a:gd name="connsiteX3606" fmla="*/ 2625284 w 3531775"/>
              <a:gd name="connsiteY3606" fmla="*/ 2339800 h 2810796"/>
              <a:gd name="connsiteX3607" fmla="*/ 2630903 w 3531775"/>
              <a:gd name="connsiteY3607" fmla="*/ 2334085 h 2810796"/>
              <a:gd name="connsiteX3608" fmla="*/ 2623093 w 3531775"/>
              <a:gd name="connsiteY3608" fmla="*/ 2323513 h 2810796"/>
              <a:gd name="connsiteX3609" fmla="*/ 2630237 w 3531775"/>
              <a:gd name="connsiteY3609" fmla="*/ 2325608 h 2810796"/>
              <a:gd name="connsiteX3610" fmla="*/ 2637285 w 3531775"/>
              <a:gd name="connsiteY3610" fmla="*/ 2325989 h 2810796"/>
              <a:gd name="connsiteX3611" fmla="*/ 2635857 w 3531775"/>
              <a:gd name="connsiteY3611" fmla="*/ 2319893 h 2810796"/>
              <a:gd name="connsiteX3612" fmla="*/ 2643953 w 3531775"/>
              <a:gd name="connsiteY3612" fmla="*/ 2325513 h 2810796"/>
              <a:gd name="connsiteX3613" fmla="*/ 2652240 w 3531775"/>
              <a:gd name="connsiteY3613" fmla="*/ 2323989 h 2810796"/>
              <a:gd name="connsiteX3614" fmla="*/ 2613282 w 3531775"/>
              <a:gd name="connsiteY3614" fmla="*/ 2338562 h 2810796"/>
              <a:gd name="connsiteX3615" fmla="*/ 2597852 w 3531775"/>
              <a:gd name="connsiteY3615" fmla="*/ 2281031 h 2810796"/>
              <a:gd name="connsiteX3616" fmla="*/ 2617759 w 3531775"/>
              <a:gd name="connsiteY3616" fmla="*/ 2295318 h 2810796"/>
              <a:gd name="connsiteX3617" fmla="*/ 2616330 w 3531775"/>
              <a:gd name="connsiteY3617" fmla="*/ 2282460 h 2810796"/>
              <a:gd name="connsiteX3618" fmla="*/ 2608996 w 3531775"/>
              <a:gd name="connsiteY3618" fmla="*/ 2274364 h 2810796"/>
              <a:gd name="connsiteX3619" fmla="*/ 2622331 w 3531775"/>
              <a:gd name="connsiteY3619" fmla="*/ 2276554 h 2810796"/>
              <a:gd name="connsiteX3620" fmla="*/ 2617950 w 3531775"/>
              <a:gd name="connsiteY3620" fmla="*/ 2267601 h 2810796"/>
              <a:gd name="connsiteX3621" fmla="*/ 2625855 w 3531775"/>
              <a:gd name="connsiteY3621" fmla="*/ 2271030 h 2810796"/>
              <a:gd name="connsiteX3622" fmla="*/ 2631951 w 3531775"/>
              <a:gd name="connsiteY3622" fmla="*/ 2267601 h 2810796"/>
              <a:gd name="connsiteX3623" fmla="*/ 2622236 w 3531775"/>
              <a:gd name="connsiteY3623" fmla="*/ 2260457 h 2810796"/>
              <a:gd name="connsiteX3624" fmla="*/ 2597852 w 3531775"/>
              <a:gd name="connsiteY3624" fmla="*/ 2281031 h 2810796"/>
              <a:gd name="connsiteX3625" fmla="*/ 2564038 w 3531775"/>
              <a:gd name="connsiteY3625" fmla="*/ 2337038 h 2810796"/>
              <a:gd name="connsiteX3626" fmla="*/ 2584517 w 3531775"/>
              <a:gd name="connsiteY3626" fmla="*/ 2343705 h 2810796"/>
              <a:gd name="connsiteX3627" fmla="*/ 2582707 w 3531775"/>
              <a:gd name="connsiteY3627" fmla="*/ 2335609 h 2810796"/>
              <a:gd name="connsiteX3628" fmla="*/ 2572610 w 3531775"/>
              <a:gd name="connsiteY3628" fmla="*/ 2327894 h 2810796"/>
              <a:gd name="connsiteX3629" fmla="*/ 2578897 w 3531775"/>
              <a:gd name="connsiteY3629" fmla="*/ 2327227 h 2810796"/>
              <a:gd name="connsiteX3630" fmla="*/ 2584041 w 3531775"/>
              <a:gd name="connsiteY3630" fmla="*/ 2324846 h 2810796"/>
              <a:gd name="connsiteX3631" fmla="*/ 2579278 w 3531775"/>
              <a:gd name="connsiteY3631" fmla="*/ 2319322 h 2810796"/>
              <a:gd name="connsiteX3632" fmla="*/ 2588327 w 3531775"/>
              <a:gd name="connsiteY3632" fmla="*/ 2321798 h 2810796"/>
              <a:gd name="connsiteX3633" fmla="*/ 2593280 w 3531775"/>
              <a:gd name="connsiteY3633" fmla="*/ 2317226 h 2810796"/>
              <a:gd name="connsiteX3634" fmla="*/ 2581088 w 3531775"/>
              <a:gd name="connsiteY3634" fmla="*/ 2310844 h 2810796"/>
              <a:gd name="connsiteX3635" fmla="*/ 2564038 w 3531775"/>
              <a:gd name="connsiteY3635" fmla="*/ 2337038 h 2810796"/>
              <a:gd name="connsiteX3636" fmla="*/ 2547655 w 3531775"/>
              <a:gd name="connsiteY3636" fmla="*/ 2292842 h 2810796"/>
              <a:gd name="connsiteX3637" fmla="*/ 2559085 w 3531775"/>
              <a:gd name="connsiteY3637" fmla="*/ 2295700 h 2810796"/>
              <a:gd name="connsiteX3638" fmla="*/ 2565467 w 3531775"/>
              <a:gd name="connsiteY3638" fmla="*/ 2290842 h 2810796"/>
              <a:gd name="connsiteX3639" fmla="*/ 2566610 w 3531775"/>
              <a:gd name="connsiteY3639" fmla="*/ 2289222 h 2810796"/>
              <a:gd name="connsiteX3640" fmla="*/ 2559371 w 3531775"/>
              <a:gd name="connsiteY3640" fmla="*/ 2279317 h 2810796"/>
              <a:gd name="connsiteX3641" fmla="*/ 2566038 w 3531775"/>
              <a:gd name="connsiteY3641" fmla="*/ 2282365 h 2810796"/>
              <a:gd name="connsiteX3642" fmla="*/ 2572896 w 3531775"/>
              <a:gd name="connsiteY3642" fmla="*/ 2283698 h 2810796"/>
              <a:gd name="connsiteX3643" fmla="*/ 2572325 w 3531775"/>
              <a:gd name="connsiteY3643" fmla="*/ 2277507 h 2810796"/>
              <a:gd name="connsiteX3644" fmla="*/ 2579468 w 3531775"/>
              <a:gd name="connsiteY3644" fmla="*/ 2284079 h 2810796"/>
              <a:gd name="connsiteX3645" fmla="*/ 2587755 w 3531775"/>
              <a:gd name="connsiteY3645" fmla="*/ 2283793 h 2810796"/>
              <a:gd name="connsiteX3646" fmla="*/ 2547655 w 3531775"/>
              <a:gd name="connsiteY3646" fmla="*/ 2292842 h 2810796"/>
              <a:gd name="connsiteX3647" fmla="*/ 2542131 w 3531775"/>
              <a:gd name="connsiteY3647" fmla="*/ 2205307 h 2810796"/>
              <a:gd name="connsiteX3648" fmla="*/ 2540797 w 3531775"/>
              <a:gd name="connsiteY3648" fmla="*/ 2199402 h 2810796"/>
              <a:gd name="connsiteX3649" fmla="*/ 2547655 w 3531775"/>
              <a:gd name="connsiteY3649" fmla="*/ 2204641 h 2810796"/>
              <a:gd name="connsiteX3650" fmla="*/ 2526224 w 3531775"/>
              <a:gd name="connsiteY3650" fmla="*/ 2191496 h 2810796"/>
              <a:gd name="connsiteX3651" fmla="*/ 2532415 w 3531775"/>
              <a:gd name="connsiteY3651" fmla="*/ 2219309 h 2810796"/>
              <a:gd name="connsiteX3652" fmla="*/ 2535273 w 3531775"/>
              <a:gd name="connsiteY3652" fmla="*/ 2212832 h 2810796"/>
              <a:gd name="connsiteX3653" fmla="*/ 2537749 w 3531775"/>
              <a:gd name="connsiteY3653" fmla="*/ 2211784 h 2810796"/>
              <a:gd name="connsiteX3654" fmla="*/ 2530319 w 3531775"/>
              <a:gd name="connsiteY3654" fmla="*/ 2203497 h 2810796"/>
              <a:gd name="connsiteX3655" fmla="*/ 2536320 w 3531775"/>
              <a:gd name="connsiteY3655" fmla="*/ 2205307 h 2810796"/>
              <a:gd name="connsiteX3656" fmla="*/ 2542131 w 3531775"/>
              <a:gd name="connsiteY3656" fmla="*/ 2205307 h 2810796"/>
              <a:gd name="connsiteX3657" fmla="*/ 2508031 w 3531775"/>
              <a:gd name="connsiteY3657" fmla="*/ 2303796 h 2810796"/>
              <a:gd name="connsiteX3658" fmla="*/ 2517366 w 3531775"/>
              <a:gd name="connsiteY3658" fmla="*/ 2306653 h 2810796"/>
              <a:gd name="connsiteX3659" fmla="*/ 2522700 w 3531775"/>
              <a:gd name="connsiteY3659" fmla="*/ 2303034 h 2810796"/>
              <a:gd name="connsiteX3660" fmla="*/ 2523652 w 3531775"/>
              <a:gd name="connsiteY3660" fmla="*/ 2301796 h 2810796"/>
              <a:gd name="connsiteX3661" fmla="*/ 2517842 w 3531775"/>
              <a:gd name="connsiteY3661" fmla="*/ 2293318 h 2810796"/>
              <a:gd name="connsiteX3662" fmla="*/ 2523271 w 3531775"/>
              <a:gd name="connsiteY3662" fmla="*/ 2296080 h 2810796"/>
              <a:gd name="connsiteX3663" fmla="*/ 2528986 w 3531775"/>
              <a:gd name="connsiteY3663" fmla="*/ 2297509 h 2810796"/>
              <a:gd name="connsiteX3664" fmla="*/ 2528605 w 3531775"/>
              <a:gd name="connsiteY3664" fmla="*/ 2292366 h 2810796"/>
              <a:gd name="connsiteX3665" fmla="*/ 2534415 w 3531775"/>
              <a:gd name="connsiteY3665" fmla="*/ 2298176 h 2810796"/>
              <a:gd name="connsiteX3666" fmla="*/ 2541368 w 3531775"/>
              <a:gd name="connsiteY3666" fmla="*/ 2298462 h 2810796"/>
              <a:gd name="connsiteX3667" fmla="*/ 2508031 w 3531775"/>
              <a:gd name="connsiteY3667" fmla="*/ 2303796 h 2810796"/>
              <a:gd name="connsiteX3668" fmla="*/ 2493077 w 3531775"/>
              <a:gd name="connsiteY3668" fmla="*/ 2250646 h 2810796"/>
              <a:gd name="connsiteX3669" fmla="*/ 2501744 w 3531775"/>
              <a:gd name="connsiteY3669" fmla="*/ 2260838 h 2810796"/>
              <a:gd name="connsiteX3670" fmla="*/ 2503650 w 3531775"/>
              <a:gd name="connsiteY3670" fmla="*/ 2255695 h 2810796"/>
              <a:gd name="connsiteX3671" fmla="*/ 2511269 w 3531775"/>
              <a:gd name="connsiteY3671" fmla="*/ 2252742 h 2810796"/>
              <a:gd name="connsiteX3672" fmla="*/ 2508126 w 3531775"/>
              <a:gd name="connsiteY3672" fmla="*/ 2240931 h 2810796"/>
              <a:gd name="connsiteX3673" fmla="*/ 2513936 w 3531775"/>
              <a:gd name="connsiteY3673" fmla="*/ 2245122 h 2810796"/>
              <a:gd name="connsiteX3674" fmla="*/ 2520509 w 3531775"/>
              <a:gd name="connsiteY3674" fmla="*/ 2247884 h 2810796"/>
              <a:gd name="connsiteX3675" fmla="*/ 2521557 w 3531775"/>
              <a:gd name="connsiteY3675" fmla="*/ 2242074 h 2810796"/>
              <a:gd name="connsiteX3676" fmla="*/ 2526986 w 3531775"/>
              <a:gd name="connsiteY3676" fmla="*/ 2249694 h 2810796"/>
              <a:gd name="connsiteX3677" fmla="*/ 2535368 w 3531775"/>
              <a:gd name="connsiteY3677" fmla="*/ 2251408 h 2810796"/>
              <a:gd name="connsiteX3678" fmla="*/ 2493077 w 3531775"/>
              <a:gd name="connsiteY3678" fmla="*/ 2250646 h 2810796"/>
              <a:gd name="connsiteX3679" fmla="*/ 2467550 w 3531775"/>
              <a:gd name="connsiteY3679" fmla="*/ 2270458 h 2810796"/>
              <a:gd name="connsiteX3680" fmla="*/ 2486600 w 3531775"/>
              <a:gd name="connsiteY3680" fmla="*/ 2278078 h 2810796"/>
              <a:gd name="connsiteX3681" fmla="*/ 2482885 w 3531775"/>
              <a:gd name="connsiteY3681" fmla="*/ 2273411 h 2810796"/>
              <a:gd name="connsiteX3682" fmla="*/ 2481837 w 3531775"/>
              <a:gd name="connsiteY3682" fmla="*/ 2265982 h 2810796"/>
              <a:gd name="connsiteX3683" fmla="*/ 2472217 w 3531775"/>
              <a:gd name="connsiteY3683" fmla="*/ 2260743 h 2810796"/>
              <a:gd name="connsiteX3684" fmla="*/ 2476503 w 3531775"/>
              <a:gd name="connsiteY3684" fmla="*/ 2259219 h 2810796"/>
              <a:gd name="connsiteX3685" fmla="*/ 2479837 w 3531775"/>
              <a:gd name="connsiteY3685" fmla="*/ 2256266 h 2810796"/>
              <a:gd name="connsiteX3686" fmla="*/ 2475646 w 3531775"/>
              <a:gd name="connsiteY3686" fmla="*/ 2251885 h 2810796"/>
              <a:gd name="connsiteX3687" fmla="*/ 2482504 w 3531775"/>
              <a:gd name="connsiteY3687" fmla="*/ 2252837 h 2810796"/>
              <a:gd name="connsiteX3688" fmla="*/ 2485457 w 3531775"/>
              <a:gd name="connsiteY3688" fmla="*/ 2247979 h 2810796"/>
              <a:gd name="connsiteX3689" fmla="*/ 2475646 w 3531775"/>
              <a:gd name="connsiteY3689" fmla="*/ 2243884 h 2810796"/>
              <a:gd name="connsiteX3690" fmla="*/ 2467550 w 3531775"/>
              <a:gd name="connsiteY3690" fmla="*/ 2270458 h 2810796"/>
              <a:gd name="connsiteX3691" fmla="*/ 2462883 w 3531775"/>
              <a:gd name="connsiteY3691" fmla="*/ 2216356 h 2810796"/>
              <a:gd name="connsiteX3692" fmla="*/ 2480313 w 3531775"/>
              <a:gd name="connsiteY3692" fmla="*/ 2235121 h 2810796"/>
              <a:gd name="connsiteX3693" fmla="*/ 2479266 w 3531775"/>
              <a:gd name="connsiteY3693" fmla="*/ 2228929 h 2810796"/>
              <a:gd name="connsiteX3694" fmla="*/ 2483361 w 3531775"/>
              <a:gd name="connsiteY3694" fmla="*/ 2222262 h 2810796"/>
              <a:gd name="connsiteX3695" fmla="*/ 2475456 w 3531775"/>
              <a:gd name="connsiteY3695" fmla="*/ 2211689 h 2810796"/>
              <a:gd name="connsiteX3696" fmla="*/ 2481837 w 3531775"/>
              <a:gd name="connsiteY3696" fmla="*/ 2213308 h 2810796"/>
              <a:gd name="connsiteX3697" fmla="*/ 2487933 w 3531775"/>
              <a:gd name="connsiteY3697" fmla="*/ 2213118 h 2810796"/>
              <a:gd name="connsiteX3698" fmla="*/ 2486028 w 3531775"/>
              <a:gd name="connsiteY3698" fmla="*/ 2206736 h 2810796"/>
              <a:gd name="connsiteX3699" fmla="*/ 2493648 w 3531775"/>
              <a:gd name="connsiteY3699" fmla="*/ 2212070 h 2810796"/>
              <a:gd name="connsiteX3700" fmla="*/ 2500697 w 3531775"/>
              <a:gd name="connsiteY3700" fmla="*/ 2209975 h 2810796"/>
              <a:gd name="connsiteX3701" fmla="*/ 2462883 w 3531775"/>
              <a:gd name="connsiteY3701" fmla="*/ 2216356 h 2810796"/>
              <a:gd name="connsiteX3702" fmla="*/ 2457644 w 3531775"/>
              <a:gd name="connsiteY3702" fmla="*/ 2145109 h 2810796"/>
              <a:gd name="connsiteX3703" fmla="*/ 2466311 w 3531775"/>
              <a:gd name="connsiteY3703" fmla="*/ 2150253 h 2810796"/>
              <a:gd name="connsiteX3704" fmla="*/ 2469264 w 3531775"/>
              <a:gd name="connsiteY3704" fmla="*/ 2140156 h 2810796"/>
              <a:gd name="connsiteX3705" fmla="*/ 2463359 w 3531775"/>
              <a:gd name="connsiteY3705" fmla="*/ 2131679 h 2810796"/>
              <a:gd name="connsiteX3706" fmla="*/ 2468312 w 3531775"/>
              <a:gd name="connsiteY3706" fmla="*/ 2133013 h 2810796"/>
              <a:gd name="connsiteX3707" fmla="*/ 2473169 w 3531775"/>
              <a:gd name="connsiteY3707" fmla="*/ 2132917 h 2810796"/>
              <a:gd name="connsiteX3708" fmla="*/ 2471836 w 3531775"/>
              <a:gd name="connsiteY3708" fmla="*/ 2127869 h 2810796"/>
              <a:gd name="connsiteX3709" fmla="*/ 2477742 w 3531775"/>
              <a:gd name="connsiteY3709" fmla="*/ 2132155 h 2810796"/>
              <a:gd name="connsiteX3710" fmla="*/ 2483361 w 3531775"/>
              <a:gd name="connsiteY3710" fmla="*/ 2130631 h 2810796"/>
              <a:gd name="connsiteX3711" fmla="*/ 2457644 w 3531775"/>
              <a:gd name="connsiteY3711" fmla="*/ 2145109 h 2810796"/>
              <a:gd name="connsiteX3712" fmla="*/ 2398113 w 3531775"/>
              <a:gd name="connsiteY3712" fmla="*/ 2093865 h 2810796"/>
              <a:gd name="connsiteX3713" fmla="*/ 2407733 w 3531775"/>
              <a:gd name="connsiteY3713" fmla="*/ 2100723 h 2810796"/>
              <a:gd name="connsiteX3714" fmla="*/ 2407638 w 3531775"/>
              <a:gd name="connsiteY3714" fmla="*/ 2095198 h 2810796"/>
              <a:gd name="connsiteX3715" fmla="*/ 2412495 w 3531775"/>
              <a:gd name="connsiteY3715" fmla="*/ 2089864 h 2810796"/>
              <a:gd name="connsiteX3716" fmla="*/ 2406494 w 3531775"/>
              <a:gd name="connsiteY3716" fmla="*/ 2079577 h 2810796"/>
              <a:gd name="connsiteX3717" fmla="*/ 2412305 w 3531775"/>
              <a:gd name="connsiteY3717" fmla="*/ 2081673 h 2810796"/>
              <a:gd name="connsiteX3718" fmla="*/ 2418115 w 3531775"/>
              <a:gd name="connsiteY3718" fmla="*/ 2082244 h 2810796"/>
              <a:gd name="connsiteX3719" fmla="*/ 2417067 w 3531775"/>
              <a:gd name="connsiteY3719" fmla="*/ 2076339 h 2810796"/>
              <a:gd name="connsiteX3720" fmla="*/ 2423544 w 3531775"/>
              <a:gd name="connsiteY3720" fmla="*/ 2082054 h 2810796"/>
              <a:gd name="connsiteX3721" fmla="*/ 2430497 w 3531775"/>
              <a:gd name="connsiteY3721" fmla="*/ 2081101 h 2810796"/>
              <a:gd name="connsiteX3722" fmla="*/ 2398113 w 3531775"/>
              <a:gd name="connsiteY3722" fmla="*/ 2093865 h 2810796"/>
              <a:gd name="connsiteX3723" fmla="*/ 2282384 w 3531775"/>
              <a:gd name="connsiteY3723" fmla="*/ 1952895 h 2810796"/>
              <a:gd name="connsiteX3724" fmla="*/ 2264001 w 3531775"/>
              <a:gd name="connsiteY3724" fmla="*/ 1975945 h 2810796"/>
              <a:gd name="connsiteX3725" fmla="*/ 2264763 w 3531775"/>
              <a:gd name="connsiteY3725" fmla="*/ 1964134 h 2810796"/>
              <a:gd name="connsiteX3726" fmla="*/ 2264381 w 3531775"/>
              <a:gd name="connsiteY3726" fmla="*/ 1961086 h 2810796"/>
              <a:gd name="connsiteX3727" fmla="*/ 2264572 w 3531775"/>
              <a:gd name="connsiteY3727" fmla="*/ 1956800 h 2810796"/>
              <a:gd name="connsiteX3728" fmla="*/ 2270382 w 3531775"/>
              <a:gd name="connsiteY3728" fmla="*/ 1956229 h 2810796"/>
              <a:gd name="connsiteX3729" fmla="*/ 2268096 w 3531775"/>
              <a:gd name="connsiteY3729" fmla="*/ 1950704 h 2810796"/>
              <a:gd name="connsiteX3730" fmla="*/ 2275621 w 3531775"/>
              <a:gd name="connsiteY3730" fmla="*/ 1954990 h 2810796"/>
              <a:gd name="connsiteX3731" fmla="*/ 2282384 w 3531775"/>
              <a:gd name="connsiteY3731" fmla="*/ 1952895 h 2810796"/>
              <a:gd name="connsiteX3732" fmla="*/ 2317245 w 3531775"/>
              <a:gd name="connsiteY3732" fmla="*/ 1975850 h 2810796"/>
              <a:gd name="connsiteX3733" fmla="*/ 2304482 w 3531775"/>
              <a:gd name="connsiteY3733" fmla="*/ 1994329 h 2810796"/>
              <a:gd name="connsiteX3734" fmla="*/ 2303434 w 3531775"/>
              <a:gd name="connsiteY3734" fmla="*/ 1990137 h 2810796"/>
              <a:gd name="connsiteX3735" fmla="*/ 2305910 w 3531775"/>
              <a:gd name="connsiteY3735" fmla="*/ 1985375 h 2810796"/>
              <a:gd name="connsiteX3736" fmla="*/ 2300767 w 3531775"/>
              <a:gd name="connsiteY3736" fmla="*/ 1980327 h 2810796"/>
              <a:gd name="connsiteX3737" fmla="*/ 2304196 w 3531775"/>
              <a:gd name="connsiteY3737" fmla="*/ 1979279 h 2810796"/>
              <a:gd name="connsiteX3738" fmla="*/ 2308482 w 3531775"/>
              <a:gd name="connsiteY3738" fmla="*/ 1978708 h 2810796"/>
              <a:gd name="connsiteX3739" fmla="*/ 2306672 w 3531775"/>
              <a:gd name="connsiteY3739" fmla="*/ 1974421 h 2810796"/>
              <a:gd name="connsiteX3740" fmla="*/ 2312388 w 3531775"/>
              <a:gd name="connsiteY3740" fmla="*/ 1977660 h 2810796"/>
              <a:gd name="connsiteX3741" fmla="*/ 2317245 w 3531775"/>
              <a:gd name="connsiteY3741" fmla="*/ 1975850 h 2810796"/>
              <a:gd name="connsiteX3742" fmla="*/ 2354393 w 3531775"/>
              <a:gd name="connsiteY3742" fmla="*/ 2060718 h 2810796"/>
              <a:gd name="connsiteX3743" fmla="*/ 2361441 w 3531775"/>
              <a:gd name="connsiteY3743" fmla="*/ 2067862 h 2810796"/>
              <a:gd name="connsiteX3744" fmla="*/ 2362489 w 3531775"/>
              <a:gd name="connsiteY3744" fmla="*/ 2063575 h 2810796"/>
              <a:gd name="connsiteX3745" fmla="*/ 2367823 w 3531775"/>
              <a:gd name="connsiteY3745" fmla="*/ 2060432 h 2810796"/>
              <a:gd name="connsiteX3746" fmla="*/ 2364584 w 3531775"/>
              <a:gd name="connsiteY3746" fmla="*/ 2051288 h 2810796"/>
              <a:gd name="connsiteX3747" fmla="*/ 2369252 w 3531775"/>
              <a:gd name="connsiteY3747" fmla="*/ 2054050 h 2810796"/>
              <a:gd name="connsiteX3748" fmla="*/ 2374300 w 3531775"/>
              <a:gd name="connsiteY3748" fmla="*/ 2055670 h 2810796"/>
              <a:gd name="connsiteX3749" fmla="*/ 2374586 w 3531775"/>
              <a:gd name="connsiteY3749" fmla="*/ 2050907 h 2810796"/>
              <a:gd name="connsiteX3750" fmla="*/ 2379158 w 3531775"/>
              <a:gd name="connsiteY3750" fmla="*/ 2056622 h 2810796"/>
              <a:gd name="connsiteX3751" fmla="*/ 2385444 w 3531775"/>
              <a:gd name="connsiteY3751" fmla="*/ 2057289 h 2810796"/>
              <a:gd name="connsiteX3752" fmla="*/ 2354393 w 3531775"/>
              <a:gd name="connsiteY3752" fmla="*/ 2060718 h 2810796"/>
              <a:gd name="connsiteX3753" fmla="*/ 2343630 w 3531775"/>
              <a:gd name="connsiteY3753" fmla="*/ 2026904 h 2810796"/>
              <a:gd name="connsiteX3754" fmla="*/ 2346773 w 3531775"/>
              <a:gd name="connsiteY3754" fmla="*/ 2021665 h 2810796"/>
              <a:gd name="connsiteX3755" fmla="*/ 2347249 w 3531775"/>
              <a:gd name="connsiteY3755" fmla="*/ 2020141 h 2810796"/>
              <a:gd name="connsiteX3756" fmla="*/ 2340391 w 3531775"/>
              <a:gd name="connsiteY3756" fmla="*/ 2013569 h 2810796"/>
              <a:gd name="connsiteX3757" fmla="*/ 2345439 w 3531775"/>
              <a:gd name="connsiteY3757" fmla="*/ 2014617 h 2810796"/>
              <a:gd name="connsiteX3758" fmla="*/ 2350297 w 3531775"/>
              <a:gd name="connsiteY3758" fmla="*/ 2014331 h 2810796"/>
              <a:gd name="connsiteX3759" fmla="*/ 2348583 w 3531775"/>
              <a:gd name="connsiteY3759" fmla="*/ 2009378 h 2810796"/>
              <a:gd name="connsiteX3760" fmla="*/ 2354774 w 3531775"/>
              <a:gd name="connsiteY3760" fmla="*/ 2013474 h 2810796"/>
              <a:gd name="connsiteX3761" fmla="*/ 2360298 w 3531775"/>
              <a:gd name="connsiteY3761" fmla="*/ 2011759 h 2810796"/>
              <a:gd name="connsiteX3762" fmla="*/ 2352964 w 3531775"/>
              <a:gd name="connsiteY3762" fmla="*/ 2004139 h 2810796"/>
              <a:gd name="connsiteX3763" fmla="*/ 2335819 w 3531775"/>
              <a:gd name="connsiteY3763" fmla="*/ 2027190 h 2810796"/>
              <a:gd name="connsiteX3764" fmla="*/ 2343630 w 3531775"/>
              <a:gd name="connsiteY3764" fmla="*/ 2026904 h 2810796"/>
              <a:gd name="connsiteX3765" fmla="*/ 2306387 w 3531775"/>
              <a:gd name="connsiteY3765" fmla="*/ 2061480 h 2810796"/>
              <a:gd name="connsiteX3766" fmla="*/ 2322293 w 3531775"/>
              <a:gd name="connsiteY3766" fmla="*/ 2078244 h 2810796"/>
              <a:gd name="connsiteX3767" fmla="*/ 2321531 w 3531775"/>
              <a:gd name="connsiteY3767" fmla="*/ 2072433 h 2810796"/>
              <a:gd name="connsiteX3768" fmla="*/ 2325627 w 3531775"/>
              <a:gd name="connsiteY3768" fmla="*/ 2066052 h 2810796"/>
              <a:gd name="connsiteX3769" fmla="*/ 2318293 w 3531775"/>
              <a:gd name="connsiteY3769" fmla="*/ 2056336 h 2810796"/>
              <a:gd name="connsiteX3770" fmla="*/ 2324294 w 3531775"/>
              <a:gd name="connsiteY3770" fmla="*/ 2057575 h 2810796"/>
              <a:gd name="connsiteX3771" fmla="*/ 2330104 w 3531775"/>
              <a:gd name="connsiteY3771" fmla="*/ 2057193 h 2810796"/>
              <a:gd name="connsiteX3772" fmla="*/ 2328294 w 3531775"/>
              <a:gd name="connsiteY3772" fmla="*/ 2051097 h 2810796"/>
              <a:gd name="connsiteX3773" fmla="*/ 2335533 w 3531775"/>
              <a:gd name="connsiteY3773" fmla="*/ 2055955 h 2810796"/>
              <a:gd name="connsiteX3774" fmla="*/ 2342296 w 3531775"/>
              <a:gd name="connsiteY3774" fmla="*/ 2053860 h 2810796"/>
              <a:gd name="connsiteX3775" fmla="*/ 2333723 w 3531775"/>
              <a:gd name="connsiteY3775" fmla="*/ 2044620 h 2810796"/>
              <a:gd name="connsiteX3776" fmla="*/ 2306387 w 3531775"/>
              <a:gd name="connsiteY3776" fmla="*/ 2061480 h 2810796"/>
              <a:gd name="connsiteX3777" fmla="*/ 2301624 w 3531775"/>
              <a:gd name="connsiteY3777" fmla="*/ 2019475 h 2810796"/>
              <a:gd name="connsiteX3778" fmla="*/ 2298005 w 3531775"/>
              <a:gd name="connsiteY3778" fmla="*/ 2012807 h 2810796"/>
              <a:gd name="connsiteX3779" fmla="*/ 2307244 w 3531775"/>
              <a:gd name="connsiteY3779" fmla="*/ 2016712 h 2810796"/>
              <a:gd name="connsiteX3780" fmla="*/ 2314102 w 3531775"/>
              <a:gd name="connsiteY3780" fmla="*/ 2012521 h 2810796"/>
              <a:gd name="connsiteX3781" fmla="*/ 2279622 w 3531775"/>
              <a:gd name="connsiteY3781" fmla="*/ 2008902 h 2810796"/>
              <a:gd name="connsiteX3782" fmla="*/ 2296290 w 3531775"/>
              <a:gd name="connsiteY3782" fmla="*/ 2039667 h 2810796"/>
              <a:gd name="connsiteX3783" fmla="*/ 2297052 w 3531775"/>
              <a:gd name="connsiteY3783" fmla="*/ 2030809 h 2810796"/>
              <a:gd name="connsiteX3784" fmla="*/ 2299243 w 3531775"/>
              <a:gd name="connsiteY3784" fmla="*/ 2028714 h 2810796"/>
              <a:gd name="connsiteX3785" fmla="*/ 2288575 w 3531775"/>
              <a:gd name="connsiteY3785" fmla="*/ 2021475 h 2810796"/>
              <a:gd name="connsiteX3786" fmla="*/ 2295433 w 3531775"/>
              <a:gd name="connsiteY3786" fmla="*/ 2021379 h 2810796"/>
              <a:gd name="connsiteX3787" fmla="*/ 2301624 w 3531775"/>
              <a:gd name="connsiteY3787" fmla="*/ 2019475 h 2810796"/>
              <a:gd name="connsiteX3788" fmla="*/ 2273716 w 3531775"/>
              <a:gd name="connsiteY3788" fmla="*/ 2071862 h 2810796"/>
              <a:gd name="connsiteX3789" fmla="*/ 2286289 w 3531775"/>
              <a:gd name="connsiteY3789" fmla="*/ 2084721 h 2810796"/>
              <a:gd name="connsiteX3790" fmla="*/ 2288861 w 3531775"/>
              <a:gd name="connsiteY3790" fmla="*/ 2074910 h 2810796"/>
              <a:gd name="connsiteX3791" fmla="*/ 2283051 w 3531775"/>
              <a:gd name="connsiteY3791" fmla="*/ 2067385 h 2810796"/>
              <a:gd name="connsiteX3792" fmla="*/ 2287813 w 3531775"/>
              <a:gd name="connsiteY3792" fmla="*/ 2068147 h 2810796"/>
              <a:gd name="connsiteX3793" fmla="*/ 2292385 w 3531775"/>
              <a:gd name="connsiteY3793" fmla="*/ 2067671 h 2810796"/>
              <a:gd name="connsiteX3794" fmla="*/ 2290956 w 3531775"/>
              <a:gd name="connsiteY3794" fmla="*/ 2062908 h 2810796"/>
              <a:gd name="connsiteX3795" fmla="*/ 2296671 w 3531775"/>
              <a:gd name="connsiteY3795" fmla="*/ 2066528 h 2810796"/>
              <a:gd name="connsiteX3796" fmla="*/ 2302005 w 3531775"/>
              <a:gd name="connsiteY3796" fmla="*/ 2064623 h 2810796"/>
              <a:gd name="connsiteX3797" fmla="*/ 2295243 w 3531775"/>
              <a:gd name="connsiteY3797" fmla="*/ 2057575 h 2810796"/>
              <a:gd name="connsiteX3798" fmla="*/ 2273716 w 3531775"/>
              <a:gd name="connsiteY3798" fmla="*/ 2071862 h 2810796"/>
              <a:gd name="connsiteX3799" fmla="*/ 2239140 w 3531775"/>
              <a:gd name="connsiteY3799" fmla="*/ 2040525 h 2810796"/>
              <a:gd name="connsiteX3800" fmla="*/ 2249713 w 3531775"/>
              <a:gd name="connsiteY3800" fmla="*/ 2046716 h 2810796"/>
              <a:gd name="connsiteX3801" fmla="*/ 2252571 w 3531775"/>
              <a:gd name="connsiteY3801" fmla="*/ 2040620 h 2810796"/>
              <a:gd name="connsiteX3802" fmla="*/ 2246951 w 3531775"/>
              <a:gd name="connsiteY3802" fmla="*/ 2035953 h 2810796"/>
              <a:gd name="connsiteX3803" fmla="*/ 2251047 w 3531775"/>
              <a:gd name="connsiteY3803" fmla="*/ 2036238 h 2810796"/>
              <a:gd name="connsiteX3804" fmla="*/ 2254952 w 3531775"/>
              <a:gd name="connsiteY3804" fmla="*/ 2035381 h 2810796"/>
              <a:gd name="connsiteX3805" fmla="*/ 2253523 w 3531775"/>
              <a:gd name="connsiteY3805" fmla="*/ 2031381 h 2810796"/>
              <a:gd name="connsiteX3806" fmla="*/ 2258571 w 3531775"/>
              <a:gd name="connsiteY3806" fmla="*/ 2034143 h 2810796"/>
              <a:gd name="connsiteX3807" fmla="*/ 2263048 w 3531775"/>
              <a:gd name="connsiteY3807" fmla="*/ 2032143 h 2810796"/>
              <a:gd name="connsiteX3808" fmla="*/ 2239140 w 3531775"/>
              <a:gd name="connsiteY3808" fmla="*/ 2040525 h 2810796"/>
              <a:gd name="connsiteX3809" fmla="*/ 2239521 w 3531775"/>
              <a:gd name="connsiteY3809" fmla="*/ 2011474 h 2810796"/>
              <a:gd name="connsiteX3810" fmla="*/ 2248380 w 3531775"/>
              <a:gd name="connsiteY3810" fmla="*/ 2018236 h 2810796"/>
              <a:gd name="connsiteX3811" fmla="*/ 2249142 w 3531775"/>
              <a:gd name="connsiteY3811" fmla="*/ 2012997 h 2810796"/>
              <a:gd name="connsiteX3812" fmla="*/ 2254952 w 3531775"/>
              <a:gd name="connsiteY3812" fmla="*/ 2008140 h 2810796"/>
              <a:gd name="connsiteX3813" fmla="*/ 2249999 w 3531775"/>
              <a:gd name="connsiteY3813" fmla="*/ 1998138 h 2810796"/>
              <a:gd name="connsiteX3814" fmla="*/ 2255809 w 3531775"/>
              <a:gd name="connsiteY3814" fmla="*/ 2000425 h 2810796"/>
              <a:gd name="connsiteX3815" fmla="*/ 2261905 w 3531775"/>
              <a:gd name="connsiteY3815" fmla="*/ 2001282 h 2810796"/>
              <a:gd name="connsiteX3816" fmla="*/ 2261619 w 3531775"/>
              <a:gd name="connsiteY3816" fmla="*/ 1995567 h 2810796"/>
              <a:gd name="connsiteX3817" fmla="*/ 2267715 w 3531775"/>
              <a:gd name="connsiteY3817" fmla="*/ 2001377 h 2810796"/>
              <a:gd name="connsiteX3818" fmla="*/ 2275240 w 3531775"/>
              <a:gd name="connsiteY3818" fmla="*/ 2001091 h 2810796"/>
              <a:gd name="connsiteX3819" fmla="*/ 2239521 w 3531775"/>
              <a:gd name="connsiteY3819" fmla="*/ 2011474 h 2810796"/>
              <a:gd name="connsiteX3820" fmla="*/ 2200659 w 3531775"/>
              <a:gd name="connsiteY3820" fmla="*/ 2018427 h 2810796"/>
              <a:gd name="connsiteX3821" fmla="*/ 2214471 w 3531775"/>
              <a:gd name="connsiteY3821" fmla="*/ 2031000 h 2810796"/>
              <a:gd name="connsiteX3822" fmla="*/ 2215804 w 3531775"/>
              <a:gd name="connsiteY3822" fmla="*/ 2019570 h 2810796"/>
              <a:gd name="connsiteX3823" fmla="*/ 2210851 w 3531775"/>
              <a:gd name="connsiteY3823" fmla="*/ 2012236 h 2810796"/>
              <a:gd name="connsiteX3824" fmla="*/ 2216090 w 3531775"/>
              <a:gd name="connsiteY3824" fmla="*/ 2012616 h 2810796"/>
              <a:gd name="connsiteX3825" fmla="*/ 2221233 w 3531775"/>
              <a:gd name="connsiteY3825" fmla="*/ 2011569 h 2810796"/>
              <a:gd name="connsiteX3826" fmla="*/ 2219519 w 3531775"/>
              <a:gd name="connsiteY3826" fmla="*/ 2006520 h 2810796"/>
              <a:gd name="connsiteX3827" fmla="*/ 2225996 w 3531775"/>
              <a:gd name="connsiteY3827" fmla="*/ 2010045 h 2810796"/>
              <a:gd name="connsiteX3828" fmla="*/ 2231997 w 3531775"/>
              <a:gd name="connsiteY3828" fmla="*/ 2007568 h 2810796"/>
              <a:gd name="connsiteX3829" fmla="*/ 2200659 w 3531775"/>
              <a:gd name="connsiteY3829" fmla="*/ 2018427 h 2810796"/>
              <a:gd name="connsiteX3830" fmla="*/ 2200755 w 3531775"/>
              <a:gd name="connsiteY3830" fmla="*/ 1980422 h 2810796"/>
              <a:gd name="connsiteX3831" fmla="*/ 2218471 w 3531775"/>
              <a:gd name="connsiteY3831" fmla="*/ 1992042 h 2810796"/>
              <a:gd name="connsiteX3832" fmla="*/ 2216756 w 3531775"/>
              <a:gd name="connsiteY3832" fmla="*/ 1986804 h 2810796"/>
              <a:gd name="connsiteX3833" fmla="*/ 2219328 w 3531775"/>
              <a:gd name="connsiteY3833" fmla="*/ 1979755 h 2810796"/>
              <a:gd name="connsiteX3834" fmla="*/ 2210565 w 3531775"/>
              <a:gd name="connsiteY3834" fmla="*/ 1972421 h 2810796"/>
              <a:gd name="connsiteX3835" fmla="*/ 2216376 w 3531775"/>
              <a:gd name="connsiteY3835" fmla="*/ 1972135 h 2810796"/>
              <a:gd name="connsiteX3836" fmla="*/ 2221709 w 3531775"/>
              <a:gd name="connsiteY3836" fmla="*/ 1970325 h 2810796"/>
              <a:gd name="connsiteX3837" fmla="*/ 2218757 w 3531775"/>
              <a:gd name="connsiteY3837" fmla="*/ 1965087 h 2810796"/>
              <a:gd name="connsiteX3838" fmla="*/ 2226567 w 3531775"/>
              <a:gd name="connsiteY3838" fmla="*/ 1967944 h 2810796"/>
              <a:gd name="connsiteX3839" fmla="*/ 2232473 w 3531775"/>
              <a:gd name="connsiteY3839" fmla="*/ 1964420 h 2810796"/>
              <a:gd name="connsiteX3840" fmla="*/ 2222472 w 3531775"/>
              <a:gd name="connsiteY3840" fmla="*/ 1957657 h 2810796"/>
              <a:gd name="connsiteX3841" fmla="*/ 2200755 w 3531775"/>
              <a:gd name="connsiteY3841" fmla="*/ 1980422 h 2810796"/>
              <a:gd name="connsiteX3842" fmla="*/ 2199707 w 3531775"/>
              <a:gd name="connsiteY3842" fmla="*/ 1941274 h 2810796"/>
              <a:gd name="connsiteX3843" fmla="*/ 2208279 w 3531775"/>
              <a:gd name="connsiteY3843" fmla="*/ 1945656 h 2810796"/>
              <a:gd name="connsiteX3844" fmla="*/ 2211994 w 3531775"/>
              <a:gd name="connsiteY3844" fmla="*/ 1936797 h 2810796"/>
              <a:gd name="connsiteX3845" fmla="*/ 2206089 w 3531775"/>
              <a:gd name="connsiteY3845" fmla="*/ 1929368 h 2810796"/>
              <a:gd name="connsiteX3846" fmla="*/ 2211327 w 3531775"/>
              <a:gd name="connsiteY3846" fmla="*/ 1930511 h 2810796"/>
              <a:gd name="connsiteX3847" fmla="*/ 2216566 w 3531775"/>
              <a:gd name="connsiteY3847" fmla="*/ 1930511 h 2810796"/>
              <a:gd name="connsiteX3848" fmla="*/ 2215328 w 3531775"/>
              <a:gd name="connsiteY3848" fmla="*/ 1925939 h 2810796"/>
              <a:gd name="connsiteX3849" fmla="*/ 2221519 w 3531775"/>
              <a:gd name="connsiteY3849" fmla="*/ 1929940 h 2810796"/>
              <a:gd name="connsiteX3850" fmla="*/ 2227710 w 3531775"/>
              <a:gd name="connsiteY3850" fmla="*/ 1928892 h 2810796"/>
              <a:gd name="connsiteX3851" fmla="*/ 2199707 w 3531775"/>
              <a:gd name="connsiteY3851" fmla="*/ 1941274 h 2810796"/>
              <a:gd name="connsiteX3852" fmla="*/ 2168560 w 3531775"/>
              <a:gd name="connsiteY3852" fmla="*/ 2004425 h 2810796"/>
              <a:gd name="connsiteX3853" fmla="*/ 2175323 w 3531775"/>
              <a:gd name="connsiteY3853" fmla="*/ 2007949 h 2810796"/>
              <a:gd name="connsiteX3854" fmla="*/ 2179038 w 3531775"/>
              <a:gd name="connsiteY3854" fmla="*/ 1999091 h 2810796"/>
              <a:gd name="connsiteX3855" fmla="*/ 2174656 w 3531775"/>
              <a:gd name="connsiteY3855" fmla="*/ 1992328 h 2810796"/>
              <a:gd name="connsiteX3856" fmla="*/ 2178942 w 3531775"/>
              <a:gd name="connsiteY3856" fmla="*/ 1992995 h 2810796"/>
              <a:gd name="connsiteX3857" fmla="*/ 2183324 w 3531775"/>
              <a:gd name="connsiteY3857" fmla="*/ 1992614 h 2810796"/>
              <a:gd name="connsiteX3858" fmla="*/ 2182657 w 3531775"/>
              <a:gd name="connsiteY3858" fmla="*/ 1988328 h 2810796"/>
              <a:gd name="connsiteX3859" fmla="*/ 2187515 w 3531775"/>
              <a:gd name="connsiteY3859" fmla="*/ 1991757 h 2810796"/>
              <a:gd name="connsiteX3860" fmla="*/ 2192849 w 3531775"/>
              <a:gd name="connsiteY3860" fmla="*/ 1990233 h 2810796"/>
              <a:gd name="connsiteX3861" fmla="*/ 2168560 w 3531775"/>
              <a:gd name="connsiteY3861" fmla="*/ 2004425 h 2810796"/>
              <a:gd name="connsiteX3862" fmla="*/ 2155511 w 3531775"/>
              <a:gd name="connsiteY3862" fmla="*/ 1962610 h 2810796"/>
              <a:gd name="connsiteX3863" fmla="*/ 2173894 w 3531775"/>
              <a:gd name="connsiteY3863" fmla="*/ 1970992 h 2810796"/>
              <a:gd name="connsiteX3864" fmla="*/ 2171513 w 3531775"/>
              <a:gd name="connsiteY3864" fmla="*/ 1966134 h 2810796"/>
              <a:gd name="connsiteX3865" fmla="*/ 2172942 w 3531775"/>
              <a:gd name="connsiteY3865" fmla="*/ 1958895 h 2810796"/>
              <a:gd name="connsiteX3866" fmla="*/ 2163512 w 3531775"/>
              <a:gd name="connsiteY3866" fmla="*/ 1953180 h 2810796"/>
              <a:gd name="connsiteX3867" fmla="*/ 2169036 w 3531775"/>
              <a:gd name="connsiteY3867" fmla="*/ 1951847 h 2810796"/>
              <a:gd name="connsiteX3868" fmla="*/ 2173894 w 3531775"/>
              <a:gd name="connsiteY3868" fmla="*/ 1949180 h 2810796"/>
              <a:gd name="connsiteX3869" fmla="*/ 2170275 w 3531775"/>
              <a:gd name="connsiteY3869" fmla="*/ 1944513 h 2810796"/>
              <a:gd name="connsiteX3870" fmla="*/ 2178180 w 3531775"/>
              <a:gd name="connsiteY3870" fmla="*/ 1946132 h 2810796"/>
              <a:gd name="connsiteX3871" fmla="*/ 2183419 w 3531775"/>
              <a:gd name="connsiteY3871" fmla="*/ 1941750 h 2810796"/>
              <a:gd name="connsiteX3872" fmla="*/ 2155511 w 3531775"/>
              <a:gd name="connsiteY3872" fmla="*/ 1962610 h 2810796"/>
              <a:gd name="connsiteX3873" fmla="*/ 2156177 w 3531775"/>
              <a:gd name="connsiteY3873" fmla="*/ 1913937 h 2810796"/>
              <a:gd name="connsiteX3874" fmla="*/ 2171513 w 3531775"/>
              <a:gd name="connsiteY3874" fmla="*/ 1916700 h 2810796"/>
              <a:gd name="connsiteX3875" fmla="*/ 2167226 w 3531775"/>
              <a:gd name="connsiteY3875" fmla="*/ 1913271 h 2810796"/>
              <a:gd name="connsiteX3876" fmla="*/ 2172275 w 3531775"/>
              <a:gd name="connsiteY3876" fmla="*/ 1910794 h 2810796"/>
              <a:gd name="connsiteX3877" fmla="*/ 2163035 w 3531775"/>
              <a:gd name="connsiteY3877" fmla="*/ 1906222 h 2810796"/>
              <a:gd name="connsiteX3878" fmla="*/ 2174275 w 3531775"/>
              <a:gd name="connsiteY3878" fmla="*/ 1905270 h 2810796"/>
              <a:gd name="connsiteX3879" fmla="*/ 2168560 w 3531775"/>
              <a:gd name="connsiteY3879" fmla="*/ 1899174 h 2810796"/>
              <a:gd name="connsiteX3880" fmla="*/ 2175989 w 3531775"/>
              <a:gd name="connsiteY3880" fmla="*/ 1900317 h 2810796"/>
              <a:gd name="connsiteX3881" fmla="*/ 2180371 w 3531775"/>
              <a:gd name="connsiteY3881" fmla="*/ 1896697 h 2810796"/>
              <a:gd name="connsiteX3882" fmla="*/ 2156177 w 3531775"/>
              <a:gd name="connsiteY3882" fmla="*/ 1913937 h 2810796"/>
              <a:gd name="connsiteX3883" fmla="*/ 1713074 w 3531775"/>
              <a:gd name="connsiteY3883" fmla="*/ 2275316 h 2810796"/>
              <a:gd name="connsiteX3884" fmla="*/ 1708883 w 3531775"/>
              <a:gd name="connsiteY3884" fmla="*/ 2277412 h 2810796"/>
              <a:gd name="connsiteX3885" fmla="*/ 1703549 w 3531775"/>
              <a:gd name="connsiteY3885" fmla="*/ 2275792 h 2810796"/>
              <a:gd name="connsiteX3886" fmla="*/ 1702121 w 3531775"/>
              <a:gd name="connsiteY3886" fmla="*/ 2275792 h 2810796"/>
              <a:gd name="connsiteX3887" fmla="*/ 1698977 w 3531775"/>
              <a:gd name="connsiteY3887" fmla="*/ 2282460 h 2810796"/>
              <a:gd name="connsiteX3888" fmla="*/ 1697454 w 3531775"/>
              <a:gd name="connsiteY3888" fmla="*/ 2278936 h 2810796"/>
              <a:gd name="connsiteX3889" fmla="*/ 1696406 w 3531775"/>
              <a:gd name="connsiteY3889" fmla="*/ 2274459 h 2810796"/>
              <a:gd name="connsiteX3890" fmla="*/ 1692215 w 3531775"/>
              <a:gd name="connsiteY3890" fmla="*/ 2277316 h 2810796"/>
              <a:gd name="connsiteX3891" fmla="*/ 1694786 w 3531775"/>
              <a:gd name="connsiteY3891" fmla="*/ 2270554 h 2810796"/>
              <a:gd name="connsiteX3892" fmla="*/ 1692119 w 3531775"/>
              <a:gd name="connsiteY3892" fmla="*/ 2265982 h 2810796"/>
              <a:gd name="connsiteX3893" fmla="*/ 1713074 w 3531775"/>
              <a:gd name="connsiteY3893" fmla="*/ 2275316 h 2810796"/>
              <a:gd name="connsiteX3894" fmla="*/ 1714694 w 3531775"/>
              <a:gd name="connsiteY3894" fmla="*/ 2323989 h 2810796"/>
              <a:gd name="connsiteX3895" fmla="*/ 1709455 w 3531775"/>
              <a:gd name="connsiteY3895" fmla="*/ 2325989 h 2810796"/>
              <a:gd name="connsiteX3896" fmla="*/ 1707169 w 3531775"/>
              <a:gd name="connsiteY3896" fmla="*/ 2320179 h 2810796"/>
              <a:gd name="connsiteX3897" fmla="*/ 1701168 w 3531775"/>
              <a:gd name="connsiteY3897" fmla="*/ 2325322 h 2810796"/>
              <a:gd name="connsiteX3898" fmla="*/ 1704216 w 3531775"/>
              <a:gd name="connsiteY3898" fmla="*/ 2315226 h 2810796"/>
              <a:gd name="connsiteX3899" fmla="*/ 1699739 w 3531775"/>
              <a:gd name="connsiteY3899" fmla="*/ 2309511 h 2810796"/>
              <a:gd name="connsiteX3900" fmla="*/ 1719075 w 3531775"/>
              <a:gd name="connsiteY3900" fmla="*/ 2342658 h 2810796"/>
              <a:gd name="connsiteX3901" fmla="*/ 1726790 w 3531775"/>
              <a:gd name="connsiteY3901" fmla="*/ 2320274 h 2810796"/>
              <a:gd name="connsiteX3902" fmla="*/ 1718408 w 3531775"/>
              <a:gd name="connsiteY3902" fmla="*/ 2321893 h 2810796"/>
              <a:gd name="connsiteX3903" fmla="*/ 1714694 w 3531775"/>
              <a:gd name="connsiteY3903" fmla="*/ 2323989 h 2810796"/>
              <a:gd name="connsiteX3904" fmla="*/ 1747745 w 3531775"/>
              <a:gd name="connsiteY3904" fmla="*/ 2282936 h 2810796"/>
              <a:gd name="connsiteX3905" fmla="*/ 1739840 w 3531775"/>
              <a:gd name="connsiteY3905" fmla="*/ 2293318 h 2810796"/>
              <a:gd name="connsiteX3906" fmla="*/ 1740125 w 3531775"/>
              <a:gd name="connsiteY3906" fmla="*/ 2287032 h 2810796"/>
              <a:gd name="connsiteX3907" fmla="*/ 1738792 w 3531775"/>
              <a:gd name="connsiteY3907" fmla="*/ 2281412 h 2810796"/>
              <a:gd name="connsiteX3908" fmla="*/ 1736792 w 3531775"/>
              <a:gd name="connsiteY3908" fmla="*/ 2276554 h 2810796"/>
              <a:gd name="connsiteX3909" fmla="*/ 1729458 w 3531775"/>
              <a:gd name="connsiteY3909" fmla="*/ 2302176 h 2810796"/>
              <a:gd name="connsiteX3910" fmla="*/ 1759556 w 3531775"/>
              <a:gd name="connsiteY3910" fmla="*/ 2282079 h 2810796"/>
              <a:gd name="connsiteX3911" fmla="*/ 1754318 w 3531775"/>
              <a:gd name="connsiteY3911" fmla="*/ 2284841 h 2810796"/>
              <a:gd name="connsiteX3912" fmla="*/ 1747745 w 3531775"/>
              <a:gd name="connsiteY3912" fmla="*/ 2282936 h 2810796"/>
              <a:gd name="connsiteX3913" fmla="*/ 1728124 w 3531775"/>
              <a:gd name="connsiteY3913" fmla="*/ 2228929 h 2810796"/>
              <a:gd name="connsiteX3914" fmla="*/ 1742697 w 3531775"/>
              <a:gd name="connsiteY3914" fmla="*/ 2248075 h 2810796"/>
              <a:gd name="connsiteX3915" fmla="*/ 1734696 w 3531775"/>
              <a:gd name="connsiteY3915" fmla="*/ 2244455 h 2810796"/>
              <a:gd name="connsiteX3916" fmla="*/ 1733458 w 3531775"/>
              <a:gd name="connsiteY3916" fmla="*/ 2243788 h 2810796"/>
              <a:gd name="connsiteX3917" fmla="*/ 1727171 w 3531775"/>
              <a:gd name="connsiteY3917" fmla="*/ 2250361 h 2810796"/>
              <a:gd name="connsiteX3918" fmla="*/ 1728695 w 3531775"/>
              <a:gd name="connsiteY3918" fmla="*/ 2245122 h 2810796"/>
              <a:gd name="connsiteX3919" fmla="*/ 1729076 w 3531775"/>
              <a:gd name="connsiteY3919" fmla="*/ 2239883 h 2810796"/>
              <a:gd name="connsiteX3920" fmla="*/ 1724790 w 3531775"/>
              <a:gd name="connsiteY3920" fmla="*/ 2241121 h 2810796"/>
              <a:gd name="connsiteX3921" fmla="*/ 1728886 w 3531775"/>
              <a:gd name="connsiteY3921" fmla="*/ 2235025 h 2810796"/>
              <a:gd name="connsiteX3922" fmla="*/ 1728124 w 3531775"/>
              <a:gd name="connsiteY3922" fmla="*/ 2228929 h 2810796"/>
              <a:gd name="connsiteX3923" fmla="*/ 1756604 w 3531775"/>
              <a:gd name="connsiteY3923" fmla="*/ 2195973 h 2810796"/>
              <a:gd name="connsiteX3924" fmla="*/ 1750698 w 3531775"/>
              <a:gd name="connsiteY3924" fmla="*/ 2193306 h 2810796"/>
              <a:gd name="connsiteX3925" fmla="*/ 1744983 w 3531775"/>
              <a:gd name="connsiteY3925" fmla="*/ 2200735 h 2810796"/>
              <a:gd name="connsiteX3926" fmla="*/ 1743554 w 3531775"/>
              <a:gd name="connsiteY3926" fmla="*/ 2196259 h 2810796"/>
              <a:gd name="connsiteX3927" fmla="*/ 1742602 w 3531775"/>
              <a:gd name="connsiteY3927" fmla="*/ 2190734 h 2810796"/>
              <a:gd name="connsiteX3928" fmla="*/ 1737649 w 3531775"/>
              <a:gd name="connsiteY3928" fmla="*/ 2193687 h 2810796"/>
              <a:gd name="connsiteX3929" fmla="*/ 1741078 w 3531775"/>
              <a:gd name="connsiteY3929" fmla="*/ 2185781 h 2810796"/>
              <a:gd name="connsiteX3930" fmla="*/ 1738601 w 3531775"/>
              <a:gd name="connsiteY3930" fmla="*/ 2179685 h 2810796"/>
              <a:gd name="connsiteX3931" fmla="*/ 1729838 w 3531775"/>
              <a:gd name="connsiteY3931" fmla="*/ 2199973 h 2810796"/>
              <a:gd name="connsiteX3932" fmla="*/ 1757842 w 3531775"/>
              <a:gd name="connsiteY3932" fmla="*/ 2205117 h 2810796"/>
              <a:gd name="connsiteX3933" fmla="*/ 1756604 w 3531775"/>
              <a:gd name="connsiteY3933" fmla="*/ 2195973 h 2810796"/>
              <a:gd name="connsiteX3934" fmla="*/ 1762700 w 3531775"/>
              <a:gd name="connsiteY3934" fmla="*/ 2222452 h 2810796"/>
              <a:gd name="connsiteX3935" fmla="*/ 1757842 w 3531775"/>
              <a:gd name="connsiteY3935" fmla="*/ 2218738 h 2810796"/>
              <a:gd name="connsiteX3936" fmla="*/ 1753556 w 3531775"/>
              <a:gd name="connsiteY3936" fmla="*/ 2230834 h 2810796"/>
              <a:gd name="connsiteX3937" fmla="*/ 1787846 w 3531775"/>
              <a:gd name="connsiteY3937" fmla="*/ 2229977 h 2810796"/>
              <a:gd name="connsiteX3938" fmla="*/ 1788131 w 3531775"/>
              <a:gd name="connsiteY3938" fmla="*/ 2218642 h 2810796"/>
              <a:gd name="connsiteX3939" fmla="*/ 1783369 w 3531775"/>
              <a:gd name="connsiteY3939" fmla="*/ 2222929 h 2810796"/>
              <a:gd name="connsiteX3940" fmla="*/ 1775939 w 3531775"/>
              <a:gd name="connsiteY3940" fmla="*/ 2223881 h 2810796"/>
              <a:gd name="connsiteX3941" fmla="*/ 1770510 w 3531775"/>
              <a:gd name="connsiteY3941" fmla="*/ 2235597 h 2810796"/>
              <a:gd name="connsiteX3942" fmla="*/ 1768986 w 3531775"/>
              <a:gd name="connsiteY3942" fmla="*/ 2230263 h 2810796"/>
              <a:gd name="connsiteX3943" fmla="*/ 1766033 w 3531775"/>
              <a:gd name="connsiteY3943" fmla="*/ 2226072 h 2810796"/>
              <a:gd name="connsiteX3944" fmla="*/ 1762700 w 3531775"/>
              <a:gd name="connsiteY3944" fmla="*/ 2222452 h 2810796"/>
              <a:gd name="connsiteX3945" fmla="*/ 1792132 w 3531775"/>
              <a:gd name="connsiteY3945" fmla="*/ 2124250 h 2810796"/>
              <a:gd name="connsiteX3946" fmla="*/ 1782512 w 3531775"/>
              <a:gd name="connsiteY3946" fmla="*/ 2124535 h 2810796"/>
              <a:gd name="connsiteX3947" fmla="*/ 1781083 w 3531775"/>
              <a:gd name="connsiteY3947" fmla="*/ 2124535 h 2810796"/>
              <a:gd name="connsiteX3948" fmla="*/ 1776225 w 3531775"/>
              <a:gd name="connsiteY3948" fmla="*/ 2132632 h 2810796"/>
              <a:gd name="connsiteX3949" fmla="*/ 1776320 w 3531775"/>
              <a:gd name="connsiteY3949" fmla="*/ 2127583 h 2810796"/>
              <a:gd name="connsiteX3950" fmla="*/ 1775177 w 3531775"/>
              <a:gd name="connsiteY3950" fmla="*/ 2123107 h 2810796"/>
              <a:gd name="connsiteX3951" fmla="*/ 1770891 w 3531775"/>
              <a:gd name="connsiteY3951" fmla="*/ 2125964 h 2810796"/>
              <a:gd name="connsiteX3952" fmla="*/ 1773558 w 3531775"/>
              <a:gd name="connsiteY3952" fmla="*/ 2119106 h 2810796"/>
              <a:gd name="connsiteX3953" fmla="*/ 1770891 w 3531775"/>
              <a:gd name="connsiteY3953" fmla="*/ 2114343 h 2810796"/>
              <a:gd name="connsiteX3954" fmla="*/ 1792132 w 3531775"/>
              <a:gd name="connsiteY3954" fmla="*/ 2124250 h 2810796"/>
              <a:gd name="connsiteX3955" fmla="*/ 1792799 w 3531775"/>
              <a:gd name="connsiteY3955" fmla="*/ 2172065 h 2810796"/>
              <a:gd name="connsiteX3956" fmla="*/ 1785179 w 3531775"/>
              <a:gd name="connsiteY3956" fmla="*/ 2182828 h 2810796"/>
              <a:gd name="connsiteX3957" fmla="*/ 1784131 w 3531775"/>
              <a:gd name="connsiteY3957" fmla="*/ 2176066 h 2810796"/>
              <a:gd name="connsiteX3958" fmla="*/ 1781369 w 3531775"/>
              <a:gd name="connsiteY3958" fmla="*/ 2170446 h 2810796"/>
              <a:gd name="connsiteX3959" fmla="*/ 1775654 w 3531775"/>
              <a:gd name="connsiteY3959" fmla="*/ 2175685 h 2810796"/>
              <a:gd name="connsiteX3960" fmla="*/ 1777940 w 3531775"/>
              <a:gd name="connsiteY3960" fmla="*/ 2165683 h 2810796"/>
              <a:gd name="connsiteX3961" fmla="*/ 1774320 w 3531775"/>
              <a:gd name="connsiteY3961" fmla="*/ 2194830 h 2810796"/>
              <a:gd name="connsiteX3962" fmla="*/ 1806800 w 3531775"/>
              <a:gd name="connsiteY3962" fmla="*/ 2166541 h 2810796"/>
              <a:gd name="connsiteX3963" fmla="*/ 1792799 w 3531775"/>
              <a:gd name="connsiteY3963" fmla="*/ 2172065 h 2810796"/>
              <a:gd name="connsiteX3964" fmla="*/ 1880333 w 3531775"/>
              <a:gd name="connsiteY3964" fmla="*/ 2070814 h 2810796"/>
              <a:gd name="connsiteX3965" fmla="*/ 1874904 w 3531775"/>
              <a:gd name="connsiteY3965" fmla="*/ 2071481 h 2810796"/>
              <a:gd name="connsiteX3966" fmla="*/ 1875857 w 3531775"/>
              <a:gd name="connsiteY3966" fmla="*/ 2063004 h 2810796"/>
              <a:gd name="connsiteX3967" fmla="*/ 1866903 w 3531775"/>
              <a:gd name="connsiteY3967" fmla="*/ 2067766 h 2810796"/>
              <a:gd name="connsiteX3968" fmla="*/ 1870142 w 3531775"/>
              <a:gd name="connsiteY3968" fmla="*/ 2062337 h 2810796"/>
              <a:gd name="connsiteX3969" fmla="*/ 1872047 w 3531775"/>
              <a:gd name="connsiteY3969" fmla="*/ 2056336 h 2810796"/>
              <a:gd name="connsiteX3970" fmla="*/ 1866808 w 3531775"/>
              <a:gd name="connsiteY3970" fmla="*/ 2055765 h 2810796"/>
              <a:gd name="connsiteX3971" fmla="*/ 1873380 w 3531775"/>
              <a:gd name="connsiteY3971" fmla="*/ 2050621 h 2810796"/>
              <a:gd name="connsiteX3972" fmla="*/ 1874523 w 3531775"/>
              <a:gd name="connsiteY3972" fmla="*/ 2043096 h 2810796"/>
              <a:gd name="connsiteX3973" fmla="*/ 1864236 w 3531775"/>
              <a:gd name="connsiteY3973" fmla="*/ 2047668 h 2810796"/>
              <a:gd name="connsiteX3974" fmla="*/ 1877000 w 3531775"/>
              <a:gd name="connsiteY3974" fmla="*/ 2080149 h 2810796"/>
              <a:gd name="connsiteX3975" fmla="*/ 1880333 w 3531775"/>
              <a:gd name="connsiteY3975" fmla="*/ 2070814 h 2810796"/>
              <a:gd name="connsiteX3976" fmla="*/ 1859855 w 3531775"/>
              <a:gd name="connsiteY3976" fmla="*/ 2094532 h 2810796"/>
              <a:gd name="connsiteX3977" fmla="*/ 1853378 w 3531775"/>
              <a:gd name="connsiteY3977" fmla="*/ 2091865 h 2810796"/>
              <a:gd name="connsiteX3978" fmla="*/ 1845281 w 3531775"/>
              <a:gd name="connsiteY3978" fmla="*/ 2100723 h 2810796"/>
              <a:gd name="connsiteX3979" fmla="*/ 1845662 w 3531775"/>
              <a:gd name="connsiteY3979" fmla="*/ 2094817 h 2810796"/>
              <a:gd name="connsiteX3980" fmla="*/ 1844519 w 3531775"/>
              <a:gd name="connsiteY3980" fmla="*/ 2089293 h 2810796"/>
              <a:gd name="connsiteX3981" fmla="*/ 1839090 w 3531775"/>
              <a:gd name="connsiteY3981" fmla="*/ 2092245 h 2810796"/>
              <a:gd name="connsiteX3982" fmla="*/ 1842710 w 3531775"/>
              <a:gd name="connsiteY3982" fmla="*/ 2084340 h 2810796"/>
              <a:gd name="connsiteX3983" fmla="*/ 1839947 w 3531775"/>
              <a:gd name="connsiteY3983" fmla="*/ 2078339 h 2810796"/>
              <a:gd name="connsiteX3984" fmla="*/ 1865189 w 3531775"/>
              <a:gd name="connsiteY3984" fmla="*/ 2092722 h 2810796"/>
              <a:gd name="connsiteX3985" fmla="*/ 1859855 w 3531775"/>
              <a:gd name="connsiteY3985" fmla="*/ 2094532 h 2810796"/>
              <a:gd name="connsiteX3986" fmla="*/ 1841090 w 3531775"/>
              <a:gd name="connsiteY3986" fmla="*/ 2130917 h 2810796"/>
              <a:gd name="connsiteX3987" fmla="*/ 1835852 w 3531775"/>
              <a:gd name="connsiteY3987" fmla="*/ 2133108 h 2810796"/>
              <a:gd name="connsiteX3988" fmla="*/ 1829279 w 3531775"/>
              <a:gd name="connsiteY3988" fmla="*/ 2130822 h 2810796"/>
              <a:gd name="connsiteX3989" fmla="*/ 1827470 w 3531775"/>
              <a:gd name="connsiteY3989" fmla="*/ 2130726 h 2810796"/>
              <a:gd name="connsiteX3990" fmla="*/ 1821469 w 3531775"/>
              <a:gd name="connsiteY3990" fmla="*/ 2140251 h 2810796"/>
              <a:gd name="connsiteX3991" fmla="*/ 1821659 w 3531775"/>
              <a:gd name="connsiteY3991" fmla="*/ 2134251 h 2810796"/>
              <a:gd name="connsiteX3992" fmla="*/ 1820326 w 3531775"/>
              <a:gd name="connsiteY3992" fmla="*/ 2128822 h 2810796"/>
              <a:gd name="connsiteX3993" fmla="*/ 1815087 w 3531775"/>
              <a:gd name="connsiteY3993" fmla="*/ 2132060 h 2810796"/>
              <a:gd name="connsiteX3994" fmla="*/ 1818421 w 3531775"/>
              <a:gd name="connsiteY3994" fmla="*/ 2123964 h 2810796"/>
              <a:gd name="connsiteX3995" fmla="*/ 1815183 w 3531775"/>
              <a:gd name="connsiteY3995" fmla="*/ 2118154 h 2810796"/>
              <a:gd name="connsiteX3996" fmla="*/ 1841090 w 3531775"/>
              <a:gd name="connsiteY3996" fmla="*/ 2130917 h 2810796"/>
              <a:gd name="connsiteX3997" fmla="*/ 1812134 w 3531775"/>
              <a:gd name="connsiteY3997" fmla="*/ 2093008 h 2810796"/>
              <a:gd name="connsiteX3998" fmla="*/ 1806134 w 3531775"/>
              <a:gd name="connsiteY3998" fmla="*/ 2097580 h 2810796"/>
              <a:gd name="connsiteX3999" fmla="*/ 1806134 w 3531775"/>
              <a:gd name="connsiteY3999" fmla="*/ 2093198 h 2810796"/>
              <a:gd name="connsiteX4000" fmla="*/ 1806800 w 3531775"/>
              <a:gd name="connsiteY4000" fmla="*/ 2088054 h 2810796"/>
              <a:gd name="connsiteX4001" fmla="*/ 1802324 w 3531775"/>
              <a:gd name="connsiteY4001" fmla="*/ 2088912 h 2810796"/>
              <a:gd name="connsiteX4002" fmla="*/ 1806800 w 3531775"/>
              <a:gd name="connsiteY4002" fmla="*/ 2083101 h 2810796"/>
              <a:gd name="connsiteX4003" fmla="*/ 1795180 w 3531775"/>
              <a:gd name="connsiteY4003" fmla="*/ 2101485 h 2810796"/>
              <a:gd name="connsiteX4004" fmla="*/ 1820135 w 3531775"/>
              <a:gd name="connsiteY4004" fmla="*/ 2097294 h 2810796"/>
              <a:gd name="connsiteX4005" fmla="*/ 1812134 w 3531775"/>
              <a:gd name="connsiteY4005" fmla="*/ 2093008 h 2810796"/>
              <a:gd name="connsiteX4006" fmla="*/ 1832042 w 3531775"/>
              <a:gd name="connsiteY4006" fmla="*/ 2040525 h 2810796"/>
              <a:gd name="connsiteX4007" fmla="*/ 1826612 w 3531775"/>
              <a:gd name="connsiteY4007" fmla="*/ 2042620 h 2810796"/>
              <a:gd name="connsiteX4008" fmla="*/ 1831280 w 3531775"/>
              <a:gd name="connsiteY4008" fmla="*/ 2035286 h 2810796"/>
              <a:gd name="connsiteX4009" fmla="*/ 1829660 w 3531775"/>
              <a:gd name="connsiteY4009" fmla="*/ 2028809 h 2810796"/>
              <a:gd name="connsiteX4010" fmla="*/ 1820231 w 3531775"/>
              <a:gd name="connsiteY4010" fmla="*/ 2058051 h 2810796"/>
              <a:gd name="connsiteX4011" fmla="*/ 1845472 w 3531775"/>
              <a:gd name="connsiteY4011" fmla="*/ 2047954 h 2810796"/>
              <a:gd name="connsiteX4012" fmla="*/ 1839281 w 3531775"/>
              <a:gd name="connsiteY4012" fmla="*/ 2046049 h 2810796"/>
              <a:gd name="connsiteX4013" fmla="*/ 1838233 w 3531775"/>
              <a:gd name="connsiteY4013" fmla="*/ 2043858 h 2810796"/>
              <a:gd name="connsiteX4014" fmla="*/ 1830899 w 3531775"/>
              <a:gd name="connsiteY4014" fmla="*/ 2051955 h 2810796"/>
              <a:gd name="connsiteX4015" fmla="*/ 1832232 w 3531775"/>
              <a:gd name="connsiteY4015" fmla="*/ 2046049 h 2810796"/>
              <a:gd name="connsiteX4016" fmla="*/ 1832042 w 3531775"/>
              <a:gd name="connsiteY4016" fmla="*/ 2040525 h 2810796"/>
              <a:gd name="connsiteX4017" fmla="*/ 1850615 w 3531775"/>
              <a:gd name="connsiteY4017" fmla="*/ 2022046 h 2810796"/>
              <a:gd name="connsiteX4018" fmla="*/ 1850615 w 3531775"/>
              <a:gd name="connsiteY4018" fmla="*/ 2022046 h 2810796"/>
              <a:gd name="connsiteX4019" fmla="*/ 1850615 w 3531775"/>
              <a:gd name="connsiteY4019" fmla="*/ 2022046 h 2810796"/>
              <a:gd name="connsiteX4020" fmla="*/ 1850615 w 3531775"/>
              <a:gd name="connsiteY4020" fmla="*/ 2022046 h 2810796"/>
              <a:gd name="connsiteX4021" fmla="*/ 1871570 w 3531775"/>
              <a:gd name="connsiteY4021" fmla="*/ 2008711 h 2810796"/>
              <a:gd name="connsiteX4022" fmla="*/ 1865855 w 3531775"/>
              <a:gd name="connsiteY4022" fmla="*/ 2007187 h 2810796"/>
              <a:gd name="connsiteX4023" fmla="*/ 1864236 w 3531775"/>
              <a:gd name="connsiteY4023" fmla="*/ 2007187 h 2810796"/>
              <a:gd name="connsiteX4024" fmla="*/ 1858997 w 3531775"/>
              <a:gd name="connsiteY4024" fmla="*/ 2014903 h 2810796"/>
              <a:gd name="connsiteX4025" fmla="*/ 1859188 w 3531775"/>
              <a:gd name="connsiteY4025" fmla="*/ 2010235 h 2810796"/>
              <a:gd name="connsiteX4026" fmla="*/ 1858045 w 3531775"/>
              <a:gd name="connsiteY4026" fmla="*/ 2006044 h 2810796"/>
              <a:gd name="connsiteX4027" fmla="*/ 1856330 w 3531775"/>
              <a:gd name="connsiteY4027" fmla="*/ 2002329 h 2810796"/>
              <a:gd name="connsiteX4028" fmla="*/ 1849663 w 3531775"/>
              <a:gd name="connsiteY4028" fmla="*/ 2021379 h 2810796"/>
              <a:gd name="connsiteX4029" fmla="*/ 1871570 w 3531775"/>
              <a:gd name="connsiteY4029" fmla="*/ 2008711 h 2810796"/>
              <a:gd name="connsiteX4030" fmla="*/ 1888144 w 3531775"/>
              <a:gd name="connsiteY4030" fmla="*/ 2024428 h 2810796"/>
              <a:gd name="connsiteX4031" fmla="*/ 1913480 w 3531775"/>
              <a:gd name="connsiteY4031" fmla="*/ 2026142 h 2810796"/>
              <a:gd name="connsiteX4032" fmla="*/ 1909766 w 3531775"/>
              <a:gd name="connsiteY4032" fmla="*/ 2020046 h 2810796"/>
              <a:gd name="connsiteX4033" fmla="*/ 1910623 w 3531775"/>
              <a:gd name="connsiteY4033" fmla="*/ 2018141 h 2810796"/>
              <a:gd name="connsiteX4034" fmla="*/ 1899479 w 3531775"/>
              <a:gd name="connsiteY4034" fmla="*/ 2023570 h 2810796"/>
              <a:gd name="connsiteX4035" fmla="*/ 1904336 w 3531775"/>
              <a:gd name="connsiteY4035" fmla="*/ 2012521 h 2810796"/>
              <a:gd name="connsiteX4036" fmla="*/ 1898907 w 3531775"/>
              <a:gd name="connsiteY4036" fmla="*/ 2012140 h 2810796"/>
              <a:gd name="connsiteX4037" fmla="*/ 1905479 w 3531775"/>
              <a:gd name="connsiteY4037" fmla="*/ 2007092 h 2810796"/>
              <a:gd name="connsiteX4038" fmla="*/ 1888144 w 3531775"/>
              <a:gd name="connsiteY4038" fmla="*/ 2024428 h 2810796"/>
              <a:gd name="connsiteX4039" fmla="*/ 1917767 w 3531775"/>
              <a:gd name="connsiteY4039" fmla="*/ 1977469 h 2810796"/>
              <a:gd name="connsiteX4040" fmla="*/ 1911766 w 3531775"/>
              <a:gd name="connsiteY4040" fmla="*/ 1974802 h 2810796"/>
              <a:gd name="connsiteX4041" fmla="*/ 1910909 w 3531775"/>
              <a:gd name="connsiteY4041" fmla="*/ 1972516 h 2810796"/>
              <a:gd name="connsiteX4042" fmla="*/ 1902622 w 3531775"/>
              <a:gd name="connsiteY4042" fmla="*/ 1979279 h 2810796"/>
              <a:gd name="connsiteX4043" fmla="*/ 1904622 w 3531775"/>
              <a:gd name="connsiteY4043" fmla="*/ 1973850 h 2810796"/>
              <a:gd name="connsiteX4044" fmla="*/ 1905098 w 3531775"/>
              <a:gd name="connsiteY4044" fmla="*/ 1968420 h 2810796"/>
              <a:gd name="connsiteX4045" fmla="*/ 1899288 w 3531775"/>
              <a:gd name="connsiteY4045" fmla="*/ 1969754 h 2810796"/>
              <a:gd name="connsiteX4046" fmla="*/ 1904908 w 3531775"/>
              <a:gd name="connsiteY4046" fmla="*/ 1963277 h 2810796"/>
              <a:gd name="connsiteX4047" fmla="*/ 1904051 w 3531775"/>
              <a:gd name="connsiteY4047" fmla="*/ 1956800 h 2810796"/>
              <a:gd name="connsiteX4048" fmla="*/ 1894240 w 3531775"/>
              <a:gd name="connsiteY4048" fmla="*/ 1964229 h 2810796"/>
              <a:gd name="connsiteX4049" fmla="*/ 1917100 w 3531775"/>
              <a:gd name="connsiteY4049" fmla="*/ 1986042 h 2810796"/>
              <a:gd name="connsiteX4050" fmla="*/ 1917767 w 3531775"/>
              <a:gd name="connsiteY4050" fmla="*/ 1977469 h 2810796"/>
              <a:gd name="connsiteX4051" fmla="*/ 1945580 w 3531775"/>
              <a:gd name="connsiteY4051" fmla="*/ 1942798 h 2810796"/>
              <a:gd name="connsiteX4052" fmla="*/ 1944056 w 3531775"/>
              <a:gd name="connsiteY4052" fmla="*/ 1937179 h 2810796"/>
              <a:gd name="connsiteX4053" fmla="*/ 1936531 w 3531775"/>
              <a:gd name="connsiteY4053" fmla="*/ 1938417 h 2810796"/>
              <a:gd name="connsiteX4054" fmla="*/ 1938436 w 3531775"/>
              <a:gd name="connsiteY4054" fmla="*/ 1934416 h 2810796"/>
              <a:gd name="connsiteX4055" fmla="*/ 1941484 w 3531775"/>
              <a:gd name="connsiteY4055" fmla="*/ 1930130 h 2810796"/>
              <a:gd name="connsiteX4056" fmla="*/ 1937007 w 3531775"/>
              <a:gd name="connsiteY4056" fmla="*/ 1928796 h 2810796"/>
              <a:gd name="connsiteX4057" fmla="*/ 1943865 w 3531775"/>
              <a:gd name="connsiteY4057" fmla="*/ 1925749 h 2810796"/>
              <a:gd name="connsiteX4058" fmla="*/ 1946532 w 3531775"/>
              <a:gd name="connsiteY4058" fmla="*/ 1919938 h 2810796"/>
              <a:gd name="connsiteX4059" fmla="*/ 1936436 w 3531775"/>
              <a:gd name="connsiteY4059" fmla="*/ 1922034 h 2810796"/>
              <a:gd name="connsiteX4060" fmla="*/ 1940817 w 3531775"/>
              <a:gd name="connsiteY4060" fmla="*/ 1949847 h 2810796"/>
              <a:gd name="connsiteX4061" fmla="*/ 1945580 w 3531775"/>
              <a:gd name="connsiteY4061" fmla="*/ 1942798 h 2810796"/>
              <a:gd name="connsiteX4062" fmla="*/ 2129031 w 3531775"/>
              <a:gd name="connsiteY4062" fmla="*/ 1981565 h 2810796"/>
              <a:gd name="connsiteX4063" fmla="*/ 2140747 w 3531775"/>
              <a:gd name="connsiteY4063" fmla="*/ 1982899 h 2810796"/>
              <a:gd name="connsiteX4064" fmla="*/ 2141509 w 3531775"/>
              <a:gd name="connsiteY4064" fmla="*/ 1976993 h 2810796"/>
              <a:gd name="connsiteX4065" fmla="*/ 2141414 w 3531775"/>
              <a:gd name="connsiteY4065" fmla="*/ 1975469 h 2810796"/>
              <a:gd name="connsiteX4066" fmla="*/ 2135889 w 3531775"/>
              <a:gd name="connsiteY4066" fmla="*/ 1974516 h 2810796"/>
              <a:gd name="connsiteX4067" fmla="*/ 2138461 w 3531775"/>
              <a:gd name="connsiteY4067" fmla="*/ 1971850 h 2810796"/>
              <a:gd name="connsiteX4068" fmla="*/ 2141890 w 3531775"/>
              <a:gd name="connsiteY4068" fmla="*/ 1969278 h 2810796"/>
              <a:gd name="connsiteX4069" fmla="*/ 2139033 w 3531775"/>
              <a:gd name="connsiteY4069" fmla="*/ 1965944 h 2810796"/>
              <a:gd name="connsiteX4070" fmla="*/ 2144843 w 3531775"/>
              <a:gd name="connsiteY4070" fmla="*/ 1966420 h 2810796"/>
              <a:gd name="connsiteX4071" fmla="*/ 2148462 w 3531775"/>
              <a:gd name="connsiteY4071" fmla="*/ 1962420 h 2810796"/>
              <a:gd name="connsiteX4072" fmla="*/ 2129031 w 3531775"/>
              <a:gd name="connsiteY4072" fmla="*/ 1981565 h 2810796"/>
              <a:gd name="connsiteX4073" fmla="*/ 2125126 w 3531775"/>
              <a:gd name="connsiteY4073" fmla="*/ 1949656 h 2810796"/>
              <a:gd name="connsiteX4074" fmla="*/ 2143509 w 3531775"/>
              <a:gd name="connsiteY4074" fmla="*/ 1948799 h 2810796"/>
              <a:gd name="connsiteX4075" fmla="*/ 2139033 w 3531775"/>
              <a:gd name="connsiteY4075" fmla="*/ 1944132 h 2810796"/>
              <a:gd name="connsiteX4076" fmla="*/ 2137794 w 3531775"/>
              <a:gd name="connsiteY4076" fmla="*/ 1935464 h 2810796"/>
              <a:gd name="connsiteX4077" fmla="*/ 2124840 w 3531775"/>
              <a:gd name="connsiteY4077" fmla="*/ 1932321 h 2810796"/>
              <a:gd name="connsiteX4078" fmla="*/ 2130460 w 3531775"/>
              <a:gd name="connsiteY4078" fmla="*/ 1928987 h 2810796"/>
              <a:gd name="connsiteX4079" fmla="*/ 2134842 w 3531775"/>
              <a:gd name="connsiteY4079" fmla="*/ 1924320 h 2810796"/>
              <a:gd name="connsiteX4080" fmla="*/ 2128746 w 3531775"/>
              <a:gd name="connsiteY4080" fmla="*/ 1920415 h 2810796"/>
              <a:gd name="connsiteX4081" fmla="*/ 2138366 w 3531775"/>
              <a:gd name="connsiteY4081" fmla="*/ 1919462 h 2810796"/>
              <a:gd name="connsiteX4082" fmla="*/ 2142366 w 3531775"/>
              <a:gd name="connsiteY4082" fmla="*/ 1912795 h 2810796"/>
              <a:gd name="connsiteX4083" fmla="*/ 2125126 w 3531775"/>
              <a:gd name="connsiteY4083" fmla="*/ 1949656 h 2810796"/>
              <a:gd name="connsiteX4084" fmla="*/ 2096646 w 3531775"/>
              <a:gd name="connsiteY4084" fmla="*/ 1980708 h 2810796"/>
              <a:gd name="connsiteX4085" fmla="*/ 2112172 w 3531775"/>
              <a:gd name="connsiteY4085" fmla="*/ 1985756 h 2810796"/>
              <a:gd name="connsiteX4086" fmla="*/ 2109219 w 3531775"/>
              <a:gd name="connsiteY4086" fmla="*/ 1975183 h 2810796"/>
              <a:gd name="connsiteX4087" fmla="*/ 2102456 w 3531775"/>
              <a:gd name="connsiteY4087" fmla="*/ 1970897 h 2810796"/>
              <a:gd name="connsiteX4088" fmla="*/ 2106838 w 3531775"/>
              <a:gd name="connsiteY4088" fmla="*/ 1968897 h 2810796"/>
              <a:gd name="connsiteX4089" fmla="*/ 2110648 w 3531775"/>
              <a:gd name="connsiteY4089" fmla="*/ 1965754 h 2810796"/>
              <a:gd name="connsiteX4090" fmla="*/ 2107314 w 3531775"/>
              <a:gd name="connsiteY4090" fmla="*/ 1961943 h 2810796"/>
              <a:gd name="connsiteX4091" fmla="*/ 2113982 w 3531775"/>
              <a:gd name="connsiteY4091" fmla="*/ 1962325 h 2810796"/>
              <a:gd name="connsiteX4092" fmla="*/ 2118077 w 3531775"/>
              <a:gd name="connsiteY4092" fmla="*/ 1957467 h 2810796"/>
              <a:gd name="connsiteX4093" fmla="*/ 2096646 w 3531775"/>
              <a:gd name="connsiteY4093" fmla="*/ 1980708 h 2810796"/>
              <a:gd name="connsiteX4094" fmla="*/ 2101790 w 3531775"/>
              <a:gd name="connsiteY4094" fmla="*/ 1912509 h 2810796"/>
              <a:gd name="connsiteX4095" fmla="*/ 2096551 w 3531775"/>
              <a:gd name="connsiteY4095" fmla="*/ 1902222 h 2810796"/>
              <a:gd name="connsiteX4096" fmla="*/ 2097789 w 3531775"/>
              <a:gd name="connsiteY4096" fmla="*/ 1900031 h 2810796"/>
              <a:gd name="connsiteX4097" fmla="*/ 2087026 w 3531775"/>
              <a:gd name="connsiteY4097" fmla="*/ 1898412 h 2810796"/>
              <a:gd name="connsiteX4098" fmla="*/ 2092646 w 3531775"/>
              <a:gd name="connsiteY4098" fmla="*/ 1896030 h 2810796"/>
              <a:gd name="connsiteX4099" fmla="*/ 2097313 w 3531775"/>
              <a:gd name="connsiteY4099" fmla="*/ 1892697 h 2810796"/>
              <a:gd name="connsiteX4100" fmla="*/ 2092455 w 3531775"/>
              <a:gd name="connsiteY4100" fmla="*/ 1889172 h 2810796"/>
              <a:gd name="connsiteX4101" fmla="*/ 2101218 w 3531775"/>
              <a:gd name="connsiteY4101" fmla="*/ 1889077 h 2810796"/>
              <a:gd name="connsiteX4102" fmla="*/ 2105790 w 3531775"/>
              <a:gd name="connsiteY4102" fmla="*/ 1883838 h 2810796"/>
              <a:gd name="connsiteX4103" fmla="*/ 2101790 w 3531775"/>
              <a:gd name="connsiteY4103" fmla="*/ 1912509 h 2810796"/>
              <a:gd name="connsiteX4104" fmla="*/ 2073310 w 3531775"/>
              <a:gd name="connsiteY4104" fmla="*/ 1952895 h 2810796"/>
              <a:gd name="connsiteX4105" fmla="*/ 2091788 w 3531775"/>
              <a:gd name="connsiteY4105" fmla="*/ 1946704 h 2810796"/>
              <a:gd name="connsiteX4106" fmla="*/ 2087883 w 3531775"/>
              <a:gd name="connsiteY4106" fmla="*/ 1946704 h 2810796"/>
              <a:gd name="connsiteX4107" fmla="*/ 2084454 w 3531775"/>
              <a:gd name="connsiteY4107" fmla="*/ 1940036 h 2810796"/>
              <a:gd name="connsiteX4108" fmla="*/ 2073596 w 3531775"/>
              <a:gd name="connsiteY4108" fmla="*/ 1940798 h 2810796"/>
              <a:gd name="connsiteX4109" fmla="*/ 2082263 w 3531775"/>
              <a:gd name="connsiteY4109" fmla="*/ 1933083 h 2810796"/>
              <a:gd name="connsiteX4110" fmla="*/ 2073024 w 3531775"/>
              <a:gd name="connsiteY4110" fmla="*/ 1930225 h 2810796"/>
              <a:gd name="connsiteX4111" fmla="*/ 2080073 w 3531775"/>
              <a:gd name="connsiteY4111" fmla="*/ 1926987 h 2810796"/>
              <a:gd name="connsiteX4112" fmla="*/ 2081025 w 3531775"/>
              <a:gd name="connsiteY4112" fmla="*/ 1920510 h 2810796"/>
              <a:gd name="connsiteX4113" fmla="*/ 2073310 w 3531775"/>
              <a:gd name="connsiteY4113" fmla="*/ 1952895 h 2810796"/>
              <a:gd name="connsiteX4114" fmla="*/ 2046259 w 3531775"/>
              <a:gd name="connsiteY4114" fmla="*/ 1978898 h 2810796"/>
              <a:gd name="connsiteX4115" fmla="*/ 2059975 w 3531775"/>
              <a:gd name="connsiteY4115" fmla="*/ 1984041 h 2810796"/>
              <a:gd name="connsiteX4116" fmla="*/ 2054165 w 3531775"/>
              <a:gd name="connsiteY4116" fmla="*/ 1977088 h 2810796"/>
              <a:gd name="connsiteX4117" fmla="*/ 2058356 w 3531775"/>
              <a:gd name="connsiteY4117" fmla="*/ 1972326 h 2810796"/>
              <a:gd name="connsiteX4118" fmla="*/ 2052260 w 3531775"/>
              <a:gd name="connsiteY4118" fmla="*/ 1971373 h 2810796"/>
              <a:gd name="connsiteX4119" fmla="*/ 2055117 w 3531775"/>
              <a:gd name="connsiteY4119" fmla="*/ 1968420 h 2810796"/>
              <a:gd name="connsiteX4120" fmla="*/ 2058832 w 3531775"/>
              <a:gd name="connsiteY4120" fmla="*/ 1965658 h 2810796"/>
              <a:gd name="connsiteX4121" fmla="*/ 2055784 w 3531775"/>
              <a:gd name="connsiteY4121" fmla="*/ 1962134 h 2810796"/>
              <a:gd name="connsiteX4122" fmla="*/ 2062070 w 3531775"/>
              <a:gd name="connsiteY4122" fmla="*/ 1962515 h 2810796"/>
              <a:gd name="connsiteX4123" fmla="*/ 2046259 w 3531775"/>
              <a:gd name="connsiteY4123" fmla="*/ 1978898 h 2810796"/>
              <a:gd name="connsiteX4124" fmla="*/ 2047973 w 3531775"/>
              <a:gd name="connsiteY4124" fmla="*/ 1924415 h 2810796"/>
              <a:gd name="connsiteX4125" fmla="*/ 2050069 w 3531775"/>
              <a:gd name="connsiteY4125" fmla="*/ 1920033 h 2810796"/>
              <a:gd name="connsiteX4126" fmla="*/ 2051021 w 3531775"/>
              <a:gd name="connsiteY4126" fmla="*/ 1914223 h 2810796"/>
              <a:gd name="connsiteX4127" fmla="*/ 2042258 w 3531775"/>
              <a:gd name="connsiteY4127" fmla="*/ 1911080 h 2810796"/>
              <a:gd name="connsiteX4128" fmla="*/ 2047211 w 3531775"/>
              <a:gd name="connsiteY4128" fmla="*/ 1909270 h 2810796"/>
              <a:gd name="connsiteX4129" fmla="*/ 2051593 w 3531775"/>
              <a:gd name="connsiteY4129" fmla="*/ 1906603 h 2810796"/>
              <a:gd name="connsiteX4130" fmla="*/ 2048259 w 3531775"/>
              <a:gd name="connsiteY4130" fmla="*/ 1903460 h 2810796"/>
              <a:gd name="connsiteX4131" fmla="*/ 2055403 w 3531775"/>
              <a:gd name="connsiteY4131" fmla="*/ 1903650 h 2810796"/>
              <a:gd name="connsiteX4132" fmla="*/ 2060070 w 3531775"/>
              <a:gd name="connsiteY4132" fmla="*/ 1899555 h 2810796"/>
              <a:gd name="connsiteX4133" fmla="*/ 2040830 w 3531775"/>
              <a:gd name="connsiteY4133" fmla="*/ 1899650 h 2810796"/>
              <a:gd name="connsiteX4134" fmla="*/ 2047973 w 3531775"/>
              <a:gd name="connsiteY4134" fmla="*/ 1924415 h 2810796"/>
              <a:gd name="connsiteX4135" fmla="*/ 2032638 w 3531775"/>
              <a:gd name="connsiteY4135" fmla="*/ 1962229 h 2810796"/>
              <a:gd name="connsiteX4136" fmla="*/ 2036353 w 3531775"/>
              <a:gd name="connsiteY4136" fmla="*/ 1954704 h 2810796"/>
              <a:gd name="connsiteX4137" fmla="*/ 2033686 w 3531775"/>
              <a:gd name="connsiteY4137" fmla="*/ 1948037 h 2810796"/>
              <a:gd name="connsiteX4138" fmla="*/ 2022923 w 3531775"/>
              <a:gd name="connsiteY4138" fmla="*/ 1948704 h 2810796"/>
              <a:gd name="connsiteX4139" fmla="*/ 2026637 w 3531775"/>
              <a:gd name="connsiteY4139" fmla="*/ 1944513 h 2810796"/>
              <a:gd name="connsiteX4140" fmla="*/ 2029114 w 3531775"/>
              <a:gd name="connsiteY4140" fmla="*/ 1939655 h 2810796"/>
              <a:gd name="connsiteX4141" fmla="*/ 2023494 w 3531775"/>
              <a:gd name="connsiteY4141" fmla="*/ 1937941 h 2810796"/>
              <a:gd name="connsiteX4142" fmla="*/ 2030733 w 3531775"/>
              <a:gd name="connsiteY4142" fmla="*/ 1934797 h 2810796"/>
              <a:gd name="connsiteX4143" fmla="*/ 2031876 w 3531775"/>
              <a:gd name="connsiteY4143" fmla="*/ 1928320 h 2810796"/>
              <a:gd name="connsiteX4144" fmla="*/ 2032638 w 3531775"/>
              <a:gd name="connsiteY4144" fmla="*/ 1962229 h 2810796"/>
              <a:gd name="connsiteX4145" fmla="*/ 2006730 w 3531775"/>
              <a:gd name="connsiteY4145" fmla="*/ 1982232 h 2810796"/>
              <a:gd name="connsiteX4146" fmla="*/ 2025590 w 3531775"/>
              <a:gd name="connsiteY4146" fmla="*/ 1987470 h 2810796"/>
              <a:gd name="connsiteX4147" fmla="*/ 2022827 w 3531775"/>
              <a:gd name="connsiteY4147" fmla="*/ 1982327 h 2810796"/>
              <a:gd name="connsiteX4148" fmla="*/ 2021875 w 3531775"/>
              <a:gd name="connsiteY4148" fmla="*/ 1981184 h 2810796"/>
              <a:gd name="connsiteX4149" fmla="*/ 2015208 w 3531775"/>
              <a:gd name="connsiteY4149" fmla="*/ 1983279 h 2810796"/>
              <a:gd name="connsiteX4150" fmla="*/ 2018732 w 3531775"/>
              <a:gd name="connsiteY4150" fmla="*/ 1975850 h 2810796"/>
              <a:gd name="connsiteX4151" fmla="*/ 2014541 w 3531775"/>
              <a:gd name="connsiteY4151" fmla="*/ 1974707 h 2810796"/>
              <a:gd name="connsiteX4152" fmla="*/ 2019494 w 3531775"/>
              <a:gd name="connsiteY4152" fmla="*/ 1971945 h 2810796"/>
              <a:gd name="connsiteX4153" fmla="*/ 2006730 w 3531775"/>
              <a:gd name="connsiteY4153" fmla="*/ 1982232 h 2810796"/>
              <a:gd name="connsiteX4154" fmla="*/ 2005111 w 3531775"/>
              <a:gd name="connsiteY4154" fmla="*/ 1920986 h 2810796"/>
              <a:gd name="connsiteX4155" fmla="*/ 2013207 w 3531775"/>
              <a:gd name="connsiteY4155" fmla="*/ 1915842 h 2810796"/>
              <a:gd name="connsiteX4156" fmla="*/ 2008826 w 3531775"/>
              <a:gd name="connsiteY4156" fmla="*/ 1914318 h 2810796"/>
              <a:gd name="connsiteX4157" fmla="*/ 2005968 w 3531775"/>
              <a:gd name="connsiteY4157" fmla="*/ 1909175 h 2810796"/>
              <a:gd name="connsiteX4158" fmla="*/ 1995872 w 3531775"/>
              <a:gd name="connsiteY4158" fmla="*/ 1910794 h 2810796"/>
              <a:gd name="connsiteX4159" fmla="*/ 1999301 w 3531775"/>
              <a:gd name="connsiteY4159" fmla="*/ 1907079 h 2810796"/>
              <a:gd name="connsiteX4160" fmla="*/ 2001491 w 3531775"/>
              <a:gd name="connsiteY4160" fmla="*/ 1902888 h 2810796"/>
              <a:gd name="connsiteX4161" fmla="*/ 1996348 w 3531775"/>
              <a:gd name="connsiteY4161" fmla="*/ 1902031 h 2810796"/>
              <a:gd name="connsiteX4162" fmla="*/ 2003015 w 3531775"/>
              <a:gd name="connsiteY4162" fmla="*/ 1898697 h 2810796"/>
              <a:gd name="connsiteX4163" fmla="*/ 2004444 w 3531775"/>
              <a:gd name="connsiteY4163" fmla="*/ 1893173 h 2810796"/>
              <a:gd name="connsiteX4164" fmla="*/ 2005111 w 3531775"/>
              <a:gd name="connsiteY4164" fmla="*/ 1920986 h 2810796"/>
              <a:gd name="connsiteX4165" fmla="*/ 1980155 w 3531775"/>
              <a:gd name="connsiteY4165" fmla="*/ 2004996 h 2810796"/>
              <a:gd name="connsiteX4166" fmla="*/ 1994443 w 3531775"/>
              <a:gd name="connsiteY4166" fmla="*/ 2003854 h 2810796"/>
              <a:gd name="connsiteX4167" fmla="*/ 1989585 w 3531775"/>
              <a:gd name="connsiteY4167" fmla="*/ 1995948 h 2810796"/>
              <a:gd name="connsiteX4168" fmla="*/ 1981870 w 3531775"/>
              <a:gd name="connsiteY4168" fmla="*/ 1995567 h 2810796"/>
              <a:gd name="connsiteX4169" fmla="*/ 1984823 w 3531775"/>
              <a:gd name="connsiteY4169" fmla="*/ 1992614 h 2810796"/>
              <a:gd name="connsiteX4170" fmla="*/ 1986918 w 3531775"/>
              <a:gd name="connsiteY4170" fmla="*/ 1988899 h 2810796"/>
              <a:gd name="connsiteX4171" fmla="*/ 1983204 w 3531775"/>
              <a:gd name="connsiteY4171" fmla="*/ 1987090 h 2810796"/>
              <a:gd name="connsiteX4172" fmla="*/ 1988537 w 3531775"/>
              <a:gd name="connsiteY4172" fmla="*/ 1985184 h 2810796"/>
              <a:gd name="connsiteX4173" fmla="*/ 1990347 w 3531775"/>
              <a:gd name="connsiteY4173" fmla="*/ 1980232 h 2810796"/>
              <a:gd name="connsiteX4174" fmla="*/ 1980155 w 3531775"/>
              <a:gd name="connsiteY4174" fmla="*/ 2004996 h 2810796"/>
              <a:gd name="connsiteX4175" fmla="*/ 1972154 w 3531775"/>
              <a:gd name="connsiteY4175" fmla="*/ 1965372 h 2810796"/>
              <a:gd name="connsiteX4176" fmla="*/ 1997205 w 3531775"/>
              <a:gd name="connsiteY4176" fmla="*/ 1956419 h 2810796"/>
              <a:gd name="connsiteX4177" fmla="*/ 1990157 w 3531775"/>
              <a:gd name="connsiteY4177" fmla="*/ 1951847 h 2810796"/>
              <a:gd name="connsiteX4178" fmla="*/ 1979012 w 3531775"/>
              <a:gd name="connsiteY4178" fmla="*/ 1955371 h 2810796"/>
              <a:gd name="connsiteX4179" fmla="*/ 1980822 w 3531775"/>
              <a:gd name="connsiteY4179" fmla="*/ 1950037 h 2810796"/>
              <a:gd name="connsiteX4180" fmla="*/ 1982346 w 3531775"/>
              <a:gd name="connsiteY4180" fmla="*/ 1943084 h 2810796"/>
              <a:gd name="connsiteX4181" fmla="*/ 1975202 w 3531775"/>
              <a:gd name="connsiteY4181" fmla="*/ 1943655 h 2810796"/>
              <a:gd name="connsiteX4182" fmla="*/ 1982346 w 3531775"/>
              <a:gd name="connsiteY4182" fmla="*/ 1937179 h 2810796"/>
              <a:gd name="connsiteX4183" fmla="*/ 1981679 w 3531775"/>
              <a:gd name="connsiteY4183" fmla="*/ 1929654 h 2810796"/>
              <a:gd name="connsiteX4184" fmla="*/ 1972154 w 3531775"/>
              <a:gd name="connsiteY4184" fmla="*/ 1965372 h 2810796"/>
              <a:gd name="connsiteX4185" fmla="*/ 1964534 w 3531775"/>
              <a:gd name="connsiteY4185" fmla="*/ 1991757 h 2810796"/>
              <a:gd name="connsiteX4186" fmla="*/ 1960153 w 3531775"/>
              <a:gd name="connsiteY4186" fmla="*/ 1989280 h 2810796"/>
              <a:gd name="connsiteX4187" fmla="*/ 1957676 w 3531775"/>
              <a:gd name="connsiteY4187" fmla="*/ 1982517 h 2810796"/>
              <a:gd name="connsiteX4188" fmla="*/ 1947199 w 3531775"/>
              <a:gd name="connsiteY4188" fmla="*/ 1983375 h 2810796"/>
              <a:gd name="connsiteX4189" fmla="*/ 1951104 w 3531775"/>
              <a:gd name="connsiteY4189" fmla="*/ 1979088 h 2810796"/>
              <a:gd name="connsiteX4190" fmla="*/ 1953866 w 3531775"/>
              <a:gd name="connsiteY4190" fmla="*/ 1973945 h 2810796"/>
              <a:gd name="connsiteX4191" fmla="*/ 1948723 w 3531775"/>
              <a:gd name="connsiteY4191" fmla="*/ 1972326 h 2810796"/>
              <a:gd name="connsiteX4192" fmla="*/ 1955867 w 3531775"/>
              <a:gd name="connsiteY4192" fmla="*/ 1968801 h 2810796"/>
              <a:gd name="connsiteX4193" fmla="*/ 1958058 w 3531775"/>
              <a:gd name="connsiteY4193" fmla="*/ 1962039 h 2810796"/>
              <a:gd name="connsiteX4194" fmla="*/ 1936150 w 3531775"/>
              <a:gd name="connsiteY4194" fmla="*/ 1982041 h 2810796"/>
              <a:gd name="connsiteX4195" fmla="*/ 1964534 w 3531775"/>
              <a:gd name="connsiteY4195" fmla="*/ 1991757 h 2810796"/>
              <a:gd name="connsiteX4196" fmla="*/ 1926911 w 3531775"/>
              <a:gd name="connsiteY4196" fmla="*/ 2020141 h 2810796"/>
              <a:gd name="connsiteX4197" fmla="*/ 1955962 w 3531775"/>
              <a:gd name="connsiteY4197" fmla="*/ 2027475 h 2810796"/>
              <a:gd name="connsiteX4198" fmla="*/ 1954247 w 3531775"/>
              <a:gd name="connsiteY4198" fmla="*/ 2019760 h 2810796"/>
              <a:gd name="connsiteX4199" fmla="*/ 1947961 w 3531775"/>
              <a:gd name="connsiteY4199" fmla="*/ 2018141 h 2810796"/>
              <a:gd name="connsiteX4200" fmla="*/ 1946532 w 3531775"/>
              <a:gd name="connsiteY4200" fmla="*/ 2016331 h 2810796"/>
              <a:gd name="connsiteX4201" fmla="*/ 1940817 w 3531775"/>
              <a:gd name="connsiteY4201" fmla="*/ 2023094 h 2810796"/>
              <a:gd name="connsiteX4202" fmla="*/ 1941008 w 3531775"/>
              <a:gd name="connsiteY4202" fmla="*/ 2018236 h 2810796"/>
              <a:gd name="connsiteX4203" fmla="*/ 1939769 w 3531775"/>
              <a:gd name="connsiteY4203" fmla="*/ 2013569 h 2810796"/>
              <a:gd name="connsiteX4204" fmla="*/ 1934721 w 3531775"/>
              <a:gd name="connsiteY4204" fmla="*/ 2015379 h 2810796"/>
              <a:gd name="connsiteX4205" fmla="*/ 1938055 w 3531775"/>
              <a:gd name="connsiteY4205" fmla="*/ 2009283 h 2810796"/>
              <a:gd name="connsiteX4206" fmla="*/ 1926911 w 3531775"/>
              <a:gd name="connsiteY4206" fmla="*/ 2020141 h 2810796"/>
              <a:gd name="connsiteX4207" fmla="*/ 1920910 w 3531775"/>
              <a:gd name="connsiteY4207" fmla="*/ 2068433 h 2810796"/>
              <a:gd name="connsiteX4208" fmla="*/ 1922720 w 3531775"/>
              <a:gd name="connsiteY4208" fmla="*/ 2061480 h 2810796"/>
              <a:gd name="connsiteX4209" fmla="*/ 1919386 w 3531775"/>
              <a:gd name="connsiteY4209" fmla="*/ 2056812 h 2810796"/>
              <a:gd name="connsiteX4210" fmla="*/ 1911480 w 3531775"/>
              <a:gd name="connsiteY4210" fmla="*/ 2059670 h 2810796"/>
              <a:gd name="connsiteX4211" fmla="*/ 1913576 w 3531775"/>
              <a:gd name="connsiteY4211" fmla="*/ 2055574 h 2810796"/>
              <a:gd name="connsiteX4212" fmla="*/ 1914528 w 3531775"/>
              <a:gd name="connsiteY4212" fmla="*/ 2051097 h 2810796"/>
              <a:gd name="connsiteX4213" fmla="*/ 1910242 w 3531775"/>
              <a:gd name="connsiteY4213" fmla="*/ 2050812 h 2810796"/>
              <a:gd name="connsiteX4214" fmla="*/ 1914909 w 3531775"/>
              <a:gd name="connsiteY4214" fmla="*/ 2046716 h 2810796"/>
              <a:gd name="connsiteX4215" fmla="*/ 1915195 w 3531775"/>
              <a:gd name="connsiteY4215" fmla="*/ 2041191 h 2810796"/>
              <a:gd name="connsiteX4216" fmla="*/ 1920910 w 3531775"/>
              <a:gd name="connsiteY4216" fmla="*/ 2068433 h 2810796"/>
              <a:gd name="connsiteX4217" fmla="*/ 1906718 w 3531775"/>
              <a:gd name="connsiteY4217" fmla="*/ 2066814 h 2810796"/>
              <a:gd name="connsiteX4218" fmla="*/ 1906718 w 3531775"/>
              <a:gd name="connsiteY4218" fmla="*/ 2066814 h 2810796"/>
              <a:gd name="connsiteX4219" fmla="*/ 1906718 w 3531775"/>
              <a:gd name="connsiteY4219" fmla="*/ 2066814 h 2810796"/>
              <a:gd name="connsiteX4220" fmla="*/ 1906718 w 3531775"/>
              <a:gd name="connsiteY4220" fmla="*/ 2066814 h 2810796"/>
              <a:gd name="connsiteX4221" fmla="*/ 1883191 w 3531775"/>
              <a:gd name="connsiteY4221" fmla="*/ 2105676 h 2810796"/>
              <a:gd name="connsiteX4222" fmla="*/ 1901384 w 3531775"/>
              <a:gd name="connsiteY4222" fmla="*/ 2084435 h 2810796"/>
              <a:gd name="connsiteX4223" fmla="*/ 1897955 w 3531775"/>
              <a:gd name="connsiteY4223" fmla="*/ 2087578 h 2810796"/>
              <a:gd name="connsiteX4224" fmla="*/ 1891763 w 3531775"/>
              <a:gd name="connsiteY4224" fmla="*/ 2088721 h 2810796"/>
              <a:gd name="connsiteX4225" fmla="*/ 1890239 w 3531775"/>
              <a:gd name="connsiteY4225" fmla="*/ 2089293 h 2810796"/>
              <a:gd name="connsiteX4226" fmla="*/ 1888715 w 3531775"/>
              <a:gd name="connsiteY4226" fmla="*/ 2097103 h 2810796"/>
              <a:gd name="connsiteX4227" fmla="*/ 1886715 w 3531775"/>
              <a:gd name="connsiteY4227" fmla="*/ 2093579 h 2810796"/>
              <a:gd name="connsiteX4228" fmla="*/ 1883667 w 3531775"/>
              <a:gd name="connsiteY4228" fmla="*/ 2091007 h 2810796"/>
              <a:gd name="connsiteX4229" fmla="*/ 1880524 w 3531775"/>
              <a:gd name="connsiteY4229" fmla="*/ 2095008 h 2810796"/>
              <a:gd name="connsiteX4230" fmla="*/ 1880333 w 3531775"/>
              <a:gd name="connsiteY4230" fmla="*/ 2089007 h 2810796"/>
              <a:gd name="connsiteX4231" fmla="*/ 1883191 w 3531775"/>
              <a:gd name="connsiteY4231" fmla="*/ 2105676 h 2810796"/>
              <a:gd name="connsiteX4232" fmla="*/ 1851282 w 3531775"/>
              <a:gd name="connsiteY4232" fmla="*/ 2139013 h 2810796"/>
              <a:gd name="connsiteX4233" fmla="*/ 1871761 w 3531775"/>
              <a:gd name="connsiteY4233" fmla="*/ 2132917 h 2810796"/>
              <a:gd name="connsiteX4234" fmla="*/ 1867379 w 3531775"/>
              <a:gd name="connsiteY4234" fmla="*/ 2129393 h 2810796"/>
              <a:gd name="connsiteX4235" fmla="*/ 1866046 w 3531775"/>
              <a:gd name="connsiteY4235" fmla="*/ 2128822 h 2810796"/>
              <a:gd name="connsiteX4236" fmla="*/ 1860045 w 3531775"/>
              <a:gd name="connsiteY4236" fmla="*/ 2135013 h 2810796"/>
              <a:gd name="connsiteX4237" fmla="*/ 1861188 w 3531775"/>
              <a:gd name="connsiteY4237" fmla="*/ 2130250 h 2810796"/>
              <a:gd name="connsiteX4238" fmla="*/ 1861188 w 3531775"/>
              <a:gd name="connsiteY4238" fmla="*/ 2125488 h 2810796"/>
              <a:gd name="connsiteX4239" fmla="*/ 1856807 w 3531775"/>
              <a:gd name="connsiteY4239" fmla="*/ 2126726 h 2810796"/>
              <a:gd name="connsiteX4240" fmla="*/ 1860617 w 3531775"/>
              <a:gd name="connsiteY4240" fmla="*/ 2121011 h 2810796"/>
              <a:gd name="connsiteX4241" fmla="*/ 1851282 w 3531775"/>
              <a:gd name="connsiteY4241" fmla="*/ 2139013 h 2810796"/>
              <a:gd name="connsiteX4242" fmla="*/ 1835471 w 3531775"/>
              <a:gd name="connsiteY4242" fmla="*/ 2190639 h 2810796"/>
              <a:gd name="connsiteX4243" fmla="*/ 1848615 w 3531775"/>
              <a:gd name="connsiteY4243" fmla="*/ 2173018 h 2810796"/>
              <a:gd name="connsiteX4244" fmla="*/ 1837471 w 3531775"/>
              <a:gd name="connsiteY4244" fmla="*/ 2173589 h 2810796"/>
              <a:gd name="connsiteX4245" fmla="*/ 1830041 w 3531775"/>
              <a:gd name="connsiteY4245" fmla="*/ 2180257 h 2810796"/>
              <a:gd name="connsiteX4246" fmla="*/ 1830613 w 3531775"/>
              <a:gd name="connsiteY4246" fmla="*/ 2174446 h 2810796"/>
              <a:gd name="connsiteX4247" fmla="*/ 1829756 w 3531775"/>
              <a:gd name="connsiteY4247" fmla="*/ 2169017 h 2810796"/>
              <a:gd name="connsiteX4248" fmla="*/ 1824708 w 3531775"/>
              <a:gd name="connsiteY4248" fmla="*/ 2171684 h 2810796"/>
              <a:gd name="connsiteX4249" fmla="*/ 1828232 w 3531775"/>
              <a:gd name="connsiteY4249" fmla="*/ 2164159 h 2810796"/>
              <a:gd name="connsiteX4250" fmla="*/ 1825850 w 3531775"/>
              <a:gd name="connsiteY4250" fmla="*/ 2158254 h 2810796"/>
              <a:gd name="connsiteX4251" fmla="*/ 1835471 w 3531775"/>
              <a:gd name="connsiteY4251" fmla="*/ 2190639 h 2810796"/>
              <a:gd name="connsiteX4252" fmla="*/ 1799561 w 3531775"/>
              <a:gd name="connsiteY4252" fmla="*/ 2221500 h 2810796"/>
              <a:gd name="connsiteX4253" fmla="*/ 1819945 w 3531775"/>
              <a:gd name="connsiteY4253" fmla="*/ 2216071 h 2810796"/>
              <a:gd name="connsiteX4254" fmla="*/ 1815944 w 3531775"/>
              <a:gd name="connsiteY4254" fmla="*/ 2212070 h 2810796"/>
              <a:gd name="connsiteX4255" fmla="*/ 1814706 w 3531775"/>
              <a:gd name="connsiteY4255" fmla="*/ 2211403 h 2810796"/>
              <a:gd name="connsiteX4256" fmla="*/ 1808420 w 3531775"/>
              <a:gd name="connsiteY4256" fmla="*/ 2217785 h 2810796"/>
              <a:gd name="connsiteX4257" fmla="*/ 1809944 w 3531775"/>
              <a:gd name="connsiteY4257" fmla="*/ 2212642 h 2810796"/>
              <a:gd name="connsiteX4258" fmla="*/ 1810229 w 3531775"/>
              <a:gd name="connsiteY4258" fmla="*/ 2207498 h 2810796"/>
              <a:gd name="connsiteX4259" fmla="*/ 1805848 w 3531775"/>
              <a:gd name="connsiteY4259" fmla="*/ 2208641 h 2810796"/>
              <a:gd name="connsiteX4260" fmla="*/ 1809944 w 3531775"/>
              <a:gd name="connsiteY4260" fmla="*/ 2202640 h 2810796"/>
              <a:gd name="connsiteX4261" fmla="*/ 1799561 w 3531775"/>
              <a:gd name="connsiteY4261" fmla="*/ 2221500 h 2810796"/>
              <a:gd name="connsiteX4262" fmla="*/ 1786226 w 3531775"/>
              <a:gd name="connsiteY4262" fmla="*/ 2279412 h 2810796"/>
              <a:gd name="connsiteX4263" fmla="*/ 1792989 w 3531775"/>
              <a:gd name="connsiteY4263" fmla="*/ 2263124 h 2810796"/>
              <a:gd name="connsiteX4264" fmla="*/ 1787179 w 3531775"/>
              <a:gd name="connsiteY4264" fmla="*/ 2261505 h 2810796"/>
              <a:gd name="connsiteX4265" fmla="*/ 1785560 w 3531775"/>
              <a:gd name="connsiteY4265" fmla="*/ 2261505 h 2810796"/>
              <a:gd name="connsiteX4266" fmla="*/ 1780416 w 3531775"/>
              <a:gd name="connsiteY4266" fmla="*/ 2270554 h 2810796"/>
              <a:gd name="connsiteX4267" fmla="*/ 1780511 w 3531775"/>
              <a:gd name="connsiteY4267" fmla="*/ 2265124 h 2810796"/>
              <a:gd name="connsiteX4268" fmla="*/ 1779273 w 3531775"/>
              <a:gd name="connsiteY4268" fmla="*/ 2260267 h 2810796"/>
              <a:gd name="connsiteX4269" fmla="*/ 1777463 w 3531775"/>
              <a:gd name="connsiteY4269" fmla="*/ 2256076 h 2810796"/>
              <a:gd name="connsiteX4270" fmla="*/ 1774701 w 3531775"/>
              <a:gd name="connsiteY4270" fmla="*/ 2251027 h 2810796"/>
              <a:gd name="connsiteX4271" fmla="*/ 1768700 w 3531775"/>
              <a:gd name="connsiteY4271" fmla="*/ 2260743 h 2810796"/>
              <a:gd name="connsiteX4272" fmla="*/ 1786226 w 3531775"/>
              <a:gd name="connsiteY4272" fmla="*/ 2279412 h 2810796"/>
              <a:gd name="connsiteX4273" fmla="*/ 1745459 w 3531775"/>
              <a:gd name="connsiteY4273" fmla="*/ 2332942 h 2810796"/>
              <a:gd name="connsiteX4274" fmla="*/ 1770510 w 3531775"/>
              <a:gd name="connsiteY4274" fmla="*/ 2316369 h 2810796"/>
              <a:gd name="connsiteX4275" fmla="*/ 1766224 w 3531775"/>
              <a:gd name="connsiteY4275" fmla="*/ 2318655 h 2810796"/>
              <a:gd name="connsiteX4276" fmla="*/ 1761842 w 3531775"/>
              <a:gd name="connsiteY4276" fmla="*/ 2322560 h 2810796"/>
              <a:gd name="connsiteX4277" fmla="*/ 1759366 w 3531775"/>
              <a:gd name="connsiteY4277" fmla="*/ 2317036 h 2810796"/>
              <a:gd name="connsiteX4278" fmla="*/ 1754127 w 3531775"/>
              <a:gd name="connsiteY4278" fmla="*/ 2325608 h 2810796"/>
              <a:gd name="connsiteX4279" fmla="*/ 1754508 w 3531775"/>
              <a:gd name="connsiteY4279" fmla="*/ 2320369 h 2810796"/>
              <a:gd name="connsiteX4280" fmla="*/ 1753556 w 3531775"/>
              <a:gd name="connsiteY4280" fmla="*/ 2315797 h 2810796"/>
              <a:gd name="connsiteX4281" fmla="*/ 1749174 w 3531775"/>
              <a:gd name="connsiteY4281" fmla="*/ 2318845 h 2810796"/>
              <a:gd name="connsiteX4282" fmla="*/ 1752127 w 3531775"/>
              <a:gd name="connsiteY4282" fmla="*/ 2311797 h 2810796"/>
              <a:gd name="connsiteX4283" fmla="*/ 1745459 w 3531775"/>
              <a:gd name="connsiteY4283" fmla="*/ 2332942 h 2810796"/>
              <a:gd name="connsiteX4284" fmla="*/ 1714789 w 3531775"/>
              <a:gd name="connsiteY4284" fmla="*/ 2380472 h 2810796"/>
              <a:gd name="connsiteX4285" fmla="*/ 1734125 w 3531775"/>
              <a:gd name="connsiteY4285" fmla="*/ 2368280 h 2810796"/>
              <a:gd name="connsiteX4286" fmla="*/ 1729458 w 3531775"/>
              <a:gd name="connsiteY4286" fmla="*/ 2366661 h 2810796"/>
              <a:gd name="connsiteX4287" fmla="*/ 1722980 w 3531775"/>
              <a:gd name="connsiteY4287" fmla="*/ 2374186 h 2810796"/>
              <a:gd name="connsiteX4288" fmla="*/ 1723647 w 3531775"/>
              <a:gd name="connsiteY4288" fmla="*/ 2369518 h 2810796"/>
              <a:gd name="connsiteX4289" fmla="*/ 1723076 w 3531775"/>
              <a:gd name="connsiteY4289" fmla="*/ 2365327 h 2810796"/>
              <a:gd name="connsiteX4290" fmla="*/ 1718980 w 3531775"/>
              <a:gd name="connsiteY4290" fmla="*/ 2367899 h 2810796"/>
              <a:gd name="connsiteX4291" fmla="*/ 1721933 w 3531775"/>
              <a:gd name="connsiteY4291" fmla="*/ 2361613 h 2810796"/>
              <a:gd name="connsiteX4292" fmla="*/ 1714789 w 3531775"/>
              <a:gd name="connsiteY4292" fmla="*/ 2380472 h 2810796"/>
              <a:gd name="connsiteX4293" fmla="*/ 1679642 w 3531775"/>
              <a:gd name="connsiteY4293" fmla="*/ 2426573 h 2810796"/>
              <a:gd name="connsiteX4294" fmla="*/ 1711646 w 3531775"/>
              <a:gd name="connsiteY4294" fmla="*/ 2413714 h 2810796"/>
              <a:gd name="connsiteX4295" fmla="*/ 1706216 w 3531775"/>
              <a:gd name="connsiteY4295" fmla="*/ 2415429 h 2810796"/>
              <a:gd name="connsiteX4296" fmla="*/ 1700883 w 3531775"/>
              <a:gd name="connsiteY4296" fmla="*/ 2412000 h 2810796"/>
              <a:gd name="connsiteX4297" fmla="*/ 1691167 w 3531775"/>
              <a:gd name="connsiteY4297" fmla="*/ 2420191 h 2810796"/>
              <a:gd name="connsiteX4298" fmla="*/ 1693358 w 3531775"/>
              <a:gd name="connsiteY4298" fmla="*/ 2408380 h 2810796"/>
              <a:gd name="connsiteX4299" fmla="*/ 1687738 w 3531775"/>
              <a:gd name="connsiteY4299" fmla="*/ 2410666 h 2810796"/>
              <a:gd name="connsiteX4300" fmla="*/ 1692977 w 3531775"/>
              <a:gd name="connsiteY4300" fmla="*/ 2403046 h 2810796"/>
              <a:gd name="connsiteX4301" fmla="*/ 1679642 w 3531775"/>
              <a:gd name="connsiteY4301" fmla="*/ 2426573 h 2810796"/>
              <a:gd name="connsiteX4302" fmla="*/ 1674117 w 3531775"/>
              <a:gd name="connsiteY4302" fmla="*/ 2381520 h 2810796"/>
              <a:gd name="connsiteX4303" fmla="*/ 1705454 w 3531775"/>
              <a:gd name="connsiteY4303" fmla="*/ 2376376 h 2810796"/>
              <a:gd name="connsiteX4304" fmla="*/ 1700311 w 3531775"/>
              <a:gd name="connsiteY4304" fmla="*/ 2376567 h 2810796"/>
              <a:gd name="connsiteX4305" fmla="*/ 1696120 w 3531775"/>
              <a:gd name="connsiteY4305" fmla="*/ 2371042 h 2810796"/>
              <a:gd name="connsiteX4306" fmla="*/ 1685738 w 3531775"/>
              <a:gd name="connsiteY4306" fmla="*/ 2377805 h 2810796"/>
              <a:gd name="connsiteX4307" fmla="*/ 1688690 w 3531775"/>
              <a:gd name="connsiteY4307" fmla="*/ 2371233 h 2810796"/>
              <a:gd name="connsiteX4308" fmla="*/ 1690024 w 3531775"/>
              <a:gd name="connsiteY4308" fmla="*/ 2364661 h 2810796"/>
              <a:gd name="connsiteX4309" fmla="*/ 1684499 w 3531775"/>
              <a:gd name="connsiteY4309" fmla="*/ 2365804 h 2810796"/>
              <a:gd name="connsiteX4310" fmla="*/ 1690595 w 3531775"/>
              <a:gd name="connsiteY4310" fmla="*/ 2358469 h 2810796"/>
              <a:gd name="connsiteX4311" fmla="*/ 1674117 w 3531775"/>
              <a:gd name="connsiteY4311" fmla="*/ 2381520 h 2810796"/>
              <a:gd name="connsiteX4312" fmla="*/ 1680499 w 3531775"/>
              <a:gd name="connsiteY4312" fmla="*/ 2331037 h 2810796"/>
              <a:gd name="connsiteX4313" fmla="*/ 1683452 w 3531775"/>
              <a:gd name="connsiteY4313" fmla="*/ 2322655 h 2810796"/>
              <a:gd name="connsiteX4314" fmla="*/ 1675070 w 3531775"/>
              <a:gd name="connsiteY4314" fmla="*/ 2322751 h 2810796"/>
              <a:gd name="connsiteX4315" fmla="*/ 1669164 w 3531775"/>
              <a:gd name="connsiteY4315" fmla="*/ 2329704 h 2810796"/>
              <a:gd name="connsiteX4316" fmla="*/ 1669545 w 3531775"/>
              <a:gd name="connsiteY4316" fmla="*/ 2325322 h 2810796"/>
              <a:gd name="connsiteX4317" fmla="*/ 1668783 w 3531775"/>
              <a:gd name="connsiteY4317" fmla="*/ 2321322 h 2810796"/>
              <a:gd name="connsiteX4318" fmla="*/ 1664973 w 3531775"/>
              <a:gd name="connsiteY4318" fmla="*/ 2323703 h 2810796"/>
              <a:gd name="connsiteX4319" fmla="*/ 1667640 w 3531775"/>
              <a:gd name="connsiteY4319" fmla="*/ 2317893 h 2810796"/>
              <a:gd name="connsiteX4320" fmla="*/ 1665640 w 3531775"/>
              <a:gd name="connsiteY4320" fmla="*/ 2313702 h 2810796"/>
              <a:gd name="connsiteX4321" fmla="*/ 1680499 w 3531775"/>
              <a:gd name="connsiteY4321" fmla="*/ 2331037 h 2810796"/>
              <a:gd name="connsiteX4322" fmla="*/ 1649447 w 3531775"/>
              <a:gd name="connsiteY4322" fmla="*/ 2477722 h 2810796"/>
              <a:gd name="connsiteX4323" fmla="*/ 1664687 w 3531775"/>
              <a:gd name="connsiteY4323" fmla="*/ 2465530 h 2810796"/>
              <a:gd name="connsiteX4324" fmla="*/ 1662211 w 3531775"/>
              <a:gd name="connsiteY4324" fmla="*/ 2460482 h 2810796"/>
              <a:gd name="connsiteX4325" fmla="*/ 1661258 w 3531775"/>
              <a:gd name="connsiteY4325" fmla="*/ 2459530 h 2810796"/>
              <a:gd name="connsiteX4326" fmla="*/ 1652210 w 3531775"/>
              <a:gd name="connsiteY4326" fmla="*/ 2465530 h 2810796"/>
              <a:gd name="connsiteX4327" fmla="*/ 1655924 w 3531775"/>
              <a:gd name="connsiteY4327" fmla="*/ 2460196 h 2810796"/>
              <a:gd name="connsiteX4328" fmla="*/ 1658306 w 3531775"/>
              <a:gd name="connsiteY4328" fmla="*/ 2454576 h 2810796"/>
              <a:gd name="connsiteX4329" fmla="*/ 1653448 w 3531775"/>
              <a:gd name="connsiteY4329" fmla="*/ 2455148 h 2810796"/>
              <a:gd name="connsiteX4330" fmla="*/ 1659830 w 3531775"/>
              <a:gd name="connsiteY4330" fmla="*/ 2449243 h 2810796"/>
              <a:gd name="connsiteX4331" fmla="*/ 1661258 w 3531775"/>
              <a:gd name="connsiteY4331" fmla="*/ 2442575 h 2810796"/>
              <a:gd name="connsiteX4332" fmla="*/ 1651543 w 3531775"/>
              <a:gd name="connsiteY4332" fmla="*/ 2448766 h 2810796"/>
              <a:gd name="connsiteX4333" fmla="*/ 1649447 w 3531775"/>
              <a:gd name="connsiteY4333" fmla="*/ 2477722 h 2810796"/>
              <a:gd name="connsiteX4334" fmla="*/ 1638970 w 3531775"/>
              <a:gd name="connsiteY4334" fmla="*/ 2428764 h 2810796"/>
              <a:gd name="connsiteX4335" fmla="*/ 1673165 w 3531775"/>
              <a:gd name="connsiteY4335" fmla="*/ 2412762 h 2810796"/>
              <a:gd name="connsiteX4336" fmla="*/ 1667450 w 3531775"/>
              <a:gd name="connsiteY4336" fmla="*/ 2414857 h 2810796"/>
              <a:gd name="connsiteX4337" fmla="*/ 1661258 w 3531775"/>
              <a:gd name="connsiteY4337" fmla="*/ 2412095 h 2810796"/>
              <a:gd name="connsiteX4338" fmla="*/ 1651352 w 3531775"/>
              <a:gd name="connsiteY4338" fmla="*/ 2421525 h 2810796"/>
              <a:gd name="connsiteX4339" fmla="*/ 1652876 w 3531775"/>
              <a:gd name="connsiteY4339" fmla="*/ 2415143 h 2810796"/>
              <a:gd name="connsiteX4340" fmla="*/ 1652686 w 3531775"/>
              <a:gd name="connsiteY4340" fmla="*/ 2409333 h 2810796"/>
              <a:gd name="connsiteX4341" fmla="*/ 1651733 w 3531775"/>
              <a:gd name="connsiteY4341" fmla="*/ 2404094 h 2810796"/>
              <a:gd name="connsiteX4342" fmla="*/ 1638970 w 3531775"/>
              <a:gd name="connsiteY4342" fmla="*/ 2428764 h 2810796"/>
              <a:gd name="connsiteX4343" fmla="*/ 1635541 w 3531775"/>
              <a:gd name="connsiteY4343" fmla="*/ 2377043 h 2810796"/>
              <a:gd name="connsiteX4344" fmla="*/ 1665926 w 3531775"/>
              <a:gd name="connsiteY4344" fmla="*/ 2365327 h 2810796"/>
              <a:gd name="connsiteX4345" fmla="*/ 1655353 w 3531775"/>
              <a:gd name="connsiteY4345" fmla="*/ 2363422 h 2810796"/>
              <a:gd name="connsiteX4346" fmla="*/ 1646495 w 3531775"/>
              <a:gd name="connsiteY4346" fmla="*/ 2371423 h 2810796"/>
              <a:gd name="connsiteX4347" fmla="*/ 1647923 w 3531775"/>
              <a:gd name="connsiteY4347" fmla="*/ 2365518 h 2810796"/>
              <a:gd name="connsiteX4348" fmla="*/ 1647828 w 3531775"/>
              <a:gd name="connsiteY4348" fmla="*/ 2359898 h 2810796"/>
              <a:gd name="connsiteX4349" fmla="*/ 1647066 w 3531775"/>
              <a:gd name="connsiteY4349" fmla="*/ 2354850 h 2810796"/>
              <a:gd name="connsiteX4350" fmla="*/ 1635541 w 3531775"/>
              <a:gd name="connsiteY4350" fmla="*/ 2377043 h 2810796"/>
              <a:gd name="connsiteX4351" fmla="*/ 1581915 w 3531775"/>
              <a:gd name="connsiteY4351" fmla="*/ 2446385 h 2810796"/>
              <a:gd name="connsiteX4352" fmla="*/ 1577629 w 3531775"/>
              <a:gd name="connsiteY4352" fmla="*/ 2443147 h 2810796"/>
              <a:gd name="connsiteX4353" fmla="*/ 1568675 w 3531775"/>
              <a:gd name="connsiteY4353" fmla="*/ 2448290 h 2810796"/>
              <a:gd name="connsiteX4354" fmla="*/ 1570866 w 3531775"/>
              <a:gd name="connsiteY4354" fmla="*/ 2443813 h 2810796"/>
              <a:gd name="connsiteX4355" fmla="*/ 1571628 w 3531775"/>
              <a:gd name="connsiteY4355" fmla="*/ 2439432 h 2810796"/>
              <a:gd name="connsiteX4356" fmla="*/ 1570009 w 3531775"/>
              <a:gd name="connsiteY4356" fmla="*/ 2436479 h 2810796"/>
              <a:gd name="connsiteX4357" fmla="*/ 1558484 w 3531775"/>
              <a:gd name="connsiteY4357" fmla="*/ 2451433 h 2810796"/>
              <a:gd name="connsiteX4358" fmla="*/ 1581915 w 3531775"/>
              <a:gd name="connsiteY4358" fmla="*/ 2446385 h 2810796"/>
              <a:gd name="connsiteX4359" fmla="*/ 1620968 w 3531775"/>
              <a:gd name="connsiteY4359" fmla="*/ 2420191 h 2810796"/>
              <a:gd name="connsiteX4360" fmla="*/ 1618301 w 3531775"/>
              <a:gd name="connsiteY4360" fmla="*/ 2415334 h 2810796"/>
              <a:gd name="connsiteX4361" fmla="*/ 1611443 w 3531775"/>
              <a:gd name="connsiteY4361" fmla="*/ 2418953 h 2810796"/>
              <a:gd name="connsiteX4362" fmla="*/ 1612395 w 3531775"/>
              <a:gd name="connsiteY4362" fmla="*/ 2414572 h 2810796"/>
              <a:gd name="connsiteX4363" fmla="*/ 1614110 w 3531775"/>
              <a:gd name="connsiteY4363" fmla="*/ 2409618 h 2810796"/>
              <a:gd name="connsiteX4364" fmla="*/ 1609728 w 3531775"/>
              <a:gd name="connsiteY4364" fmla="*/ 2409809 h 2810796"/>
              <a:gd name="connsiteX4365" fmla="*/ 1615158 w 3531775"/>
              <a:gd name="connsiteY4365" fmla="*/ 2404856 h 2810796"/>
              <a:gd name="connsiteX4366" fmla="*/ 1615919 w 3531775"/>
              <a:gd name="connsiteY4366" fmla="*/ 2398855 h 2810796"/>
              <a:gd name="connsiteX4367" fmla="*/ 1607442 w 3531775"/>
              <a:gd name="connsiteY4367" fmla="*/ 2403808 h 2810796"/>
              <a:gd name="connsiteX4368" fmla="*/ 1617634 w 3531775"/>
              <a:gd name="connsiteY4368" fmla="*/ 2428383 h 2810796"/>
              <a:gd name="connsiteX4369" fmla="*/ 1620968 w 3531775"/>
              <a:gd name="connsiteY4369" fmla="*/ 2420191 h 2810796"/>
              <a:gd name="connsiteX4370" fmla="*/ 1622206 w 3531775"/>
              <a:gd name="connsiteY4370" fmla="*/ 2474103 h 2810796"/>
              <a:gd name="connsiteX4371" fmla="*/ 1624492 w 3531775"/>
              <a:gd name="connsiteY4371" fmla="*/ 2464292 h 2810796"/>
              <a:gd name="connsiteX4372" fmla="*/ 1618872 w 3531775"/>
              <a:gd name="connsiteY4372" fmla="*/ 2460673 h 2810796"/>
              <a:gd name="connsiteX4373" fmla="*/ 1617062 w 3531775"/>
              <a:gd name="connsiteY4373" fmla="*/ 2460196 h 2810796"/>
              <a:gd name="connsiteX4374" fmla="*/ 1606871 w 3531775"/>
              <a:gd name="connsiteY4374" fmla="*/ 2468578 h 2810796"/>
              <a:gd name="connsiteX4375" fmla="*/ 1609728 w 3531775"/>
              <a:gd name="connsiteY4375" fmla="*/ 2462482 h 2810796"/>
              <a:gd name="connsiteX4376" fmla="*/ 1610776 w 3531775"/>
              <a:gd name="connsiteY4376" fmla="*/ 2456672 h 2810796"/>
              <a:gd name="connsiteX4377" fmla="*/ 1604204 w 3531775"/>
              <a:gd name="connsiteY4377" fmla="*/ 2458672 h 2810796"/>
              <a:gd name="connsiteX4378" fmla="*/ 1610776 w 3531775"/>
              <a:gd name="connsiteY4378" fmla="*/ 2451338 h 2810796"/>
              <a:gd name="connsiteX4379" fmla="*/ 1609919 w 3531775"/>
              <a:gd name="connsiteY4379" fmla="*/ 2444670 h 2810796"/>
              <a:gd name="connsiteX4380" fmla="*/ 1622206 w 3531775"/>
              <a:gd name="connsiteY4380" fmla="*/ 2474103 h 2810796"/>
              <a:gd name="connsiteX4381" fmla="*/ 1584392 w 3531775"/>
              <a:gd name="connsiteY4381" fmla="*/ 2511536 h 2810796"/>
              <a:gd name="connsiteX4382" fmla="*/ 1617158 w 3531775"/>
              <a:gd name="connsiteY4382" fmla="*/ 2504107 h 2810796"/>
              <a:gd name="connsiteX4383" fmla="*/ 1611824 w 3531775"/>
              <a:gd name="connsiteY4383" fmla="*/ 2504964 h 2810796"/>
              <a:gd name="connsiteX4384" fmla="*/ 1607442 w 3531775"/>
              <a:gd name="connsiteY4384" fmla="*/ 2501630 h 2810796"/>
              <a:gd name="connsiteX4385" fmla="*/ 1596679 w 3531775"/>
              <a:gd name="connsiteY4385" fmla="*/ 2507821 h 2810796"/>
              <a:gd name="connsiteX4386" fmla="*/ 1599727 w 3531775"/>
              <a:gd name="connsiteY4386" fmla="*/ 2502868 h 2810796"/>
              <a:gd name="connsiteX4387" fmla="*/ 1601156 w 3531775"/>
              <a:gd name="connsiteY4387" fmla="*/ 2498010 h 2810796"/>
              <a:gd name="connsiteX4388" fmla="*/ 1601727 w 3531775"/>
              <a:gd name="connsiteY4388" fmla="*/ 2493534 h 2810796"/>
              <a:gd name="connsiteX4389" fmla="*/ 1584392 w 3531775"/>
              <a:gd name="connsiteY4389" fmla="*/ 2511536 h 2810796"/>
              <a:gd name="connsiteX4390" fmla="*/ 1582582 w 3531775"/>
              <a:gd name="connsiteY4390" fmla="*/ 2492867 h 2810796"/>
              <a:gd name="connsiteX4391" fmla="*/ 1578677 w 3531775"/>
              <a:gd name="connsiteY4391" fmla="*/ 2488295 h 2810796"/>
              <a:gd name="connsiteX4392" fmla="*/ 1571247 w 3531775"/>
              <a:gd name="connsiteY4392" fmla="*/ 2484580 h 2810796"/>
              <a:gd name="connsiteX4393" fmla="*/ 1557055 w 3531775"/>
              <a:gd name="connsiteY4393" fmla="*/ 2493153 h 2810796"/>
              <a:gd name="connsiteX4394" fmla="*/ 1559341 w 3531775"/>
              <a:gd name="connsiteY4394" fmla="*/ 2487533 h 2810796"/>
              <a:gd name="connsiteX4395" fmla="*/ 1556388 w 3531775"/>
              <a:gd name="connsiteY4395" fmla="*/ 2483247 h 2810796"/>
              <a:gd name="connsiteX4396" fmla="*/ 1553054 w 3531775"/>
              <a:gd name="connsiteY4396" fmla="*/ 2482580 h 2810796"/>
              <a:gd name="connsiteX4397" fmla="*/ 1560579 w 3531775"/>
              <a:gd name="connsiteY4397" fmla="*/ 2474674 h 2810796"/>
              <a:gd name="connsiteX4398" fmla="*/ 1558865 w 3531775"/>
              <a:gd name="connsiteY4398" fmla="*/ 2467721 h 2810796"/>
              <a:gd name="connsiteX4399" fmla="*/ 1582582 w 3531775"/>
              <a:gd name="connsiteY4399" fmla="*/ 2492867 h 2810796"/>
              <a:gd name="connsiteX4400" fmla="*/ 1549816 w 3531775"/>
              <a:gd name="connsiteY4400" fmla="*/ 2549350 h 2810796"/>
              <a:gd name="connsiteX4401" fmla="*/ 1570676 w 3531775"/>
              <a:gd name="connsiteY4401" fmla="*/ 2537920 h 2810796"/>
              <a:gd name="connsiteX4402" fmla="*/ 1565532 w 3531775"/>
              <a:gd name="connsiteY4402" fmla="*/ 2534301 h 2810796"/>
              <a:gd name="connsiteX4403" fmla="*/ 1565818 w 3531775"/>
              <a:gd name="connsiteY4403" fmla="*/ 2531824 h 2810796"/>
              <a:gd name="connsiteX4404" fmla="*/ 1553340 w 3531775"/>
              <a:gd name="connsiteY4404" fmla="*/ 2537253 h 2810796"/>
              <a:gd name="connsiteX4405" fmla="*/ 1558484 w 3531775"/>
              <a:gd name="connsiteY4405" fmla="*/ 2532205 h 2810796"/>
              <a:gd name="connsiteX4406" fmla="*/ 1561722 w 3531775"/>
              <a:gd name="connsiteY4406" fmla="*/ 2526681 h 2810796"/>
              <a:gd name="connsiteX4407" fmla="*/ 1555150 w 3531775"/>
              <a:gd name="connsiteY4407" fmla="*/ 2526967 h 2810796"/>
              <a:gd name="connsiteX4408" fmla="*/ 1563913 w 3531775"/>
              <a:gd name="connsiteY4408" fmla="*/ 2521442 h 2810796"/>
              <a:gd name="connsiteX4409" fmla="*/ 1565818 w 3531775"/>
              <a:gd name="connsiteY4409" fmla="*/ 2514775 h 2810796"/>
              <a:gd name="connsiteX4410" fmla="*/ 1552769 w 3531775"/>
              <a:gd name="connsiteY4410" fmla="*/ 2520490 h 2810796"/>
              <a:gd name="connsiteX4411" fmla="*/ 1549816 w 3531775"/>
              <a:gd name="connsiteY4411" fmla="*/ 2549350 h 2810796"/>
              <a:gd name="connsiteX4412" fmla="*/ 1171769 w 3531775"/>
              <a:gd name="connsiteY4412" fmla="*/ 1442641 h 2810796"/>
              <a:gd name="connsiteX4413" fmla="*/ 1159196 w 3531775"/>
              <a:gd name="connsiteY4413" fmla="*/ 1459214 h 2810796"/>
              <a:gd name="connsiteX4414" fmla="*/ 1157767 w 3531775"/>
              <a:gd name="connsiteY4414" fmla="*/ 1450070 h 2810796"/>
              <a:gd name="connsiteX4415" fmla="*/ 1159577 w 3531775"/>
              <a:gd name="connsiteY4415" fmla="*/ 1449213 h 2810796"/>
              <a:gd name="connsiteX4416" fmla="*/ 1150433 w 3531775"/>
              <a:gd name="connsiteY4416" fmla="*/ 1443403 h 2810796"/>
              <a:gd name="connsiteX4417" fmla="*/ 1156243 w 3531775"/>
              <a:gd name="connsiteY4417" fmla="*/ 1444260 h 2810796"/>
              <a:gd name="connsiteX4418" fmla="*/ 1158338 w 3531775"/>
              <a:gd name="connsiteY4418" fmla="*/ 1441688 h 2810796"/>
              <a:gd name="connsiteX4419" fmla="*/ 1158148 w 3531775"/>
              <a:gd name="connsiteY4419" fmla="*/ 1439688 h 2810796"/>
              <a:gd name="connsiteX4420" fmla="*/ 1166054 w 3531775"/>
              <a:gd name="connsiteY4420" fmla="*/ 1443593 h 2810796"/>
              <a:gd name="connsiteX4421" fmla="*/ 1171769 w 3531775"/>
              <a:gd name="connsiteY4421" fmla="*/ 1442641 h 2810796"/>
              <a:gd name="connsiteX4422" fmla="*/ 1188723 w 3531775"/>
              <a:gd name="connsiteY4422" fmla="*/ 1475883 h 2810796"/>
              <a:gd name="connsiteX4423" fmla="*/ 1178531 w 3531775"/>
              <a:gd name="connsiteY4423" fmla="*/ 1500743 h 2810796"/>
              <a:gd name="connsiteX4424" fmla="*/ 1176245 w 3531775"/>
              <a:gd name="connsiteY4424" fmla="*/ 1488265 h 2810796"/>
              <a:gd name="connsiteX4425" fmla="*/ 1177865 w 3531775"/>
              <a:gd name="connsiteY4425" fmla="*/ 1486837 h 2810796"/>
              <a:gd name="connsiteX4426" fmla="*/ 1169673 w 3531775"/>
              <a:gd name="connsiteY4426" fmla="*/ 1478740 h 2810796"/>
              <a:gd name="connsiteX4427" fmla="*/ 1180913 w 3531775"/>
              <a:gd name="connsiteY4427" fmla="*/ 1483217 h 2810796"/>
              <a:gd name="connsiteX4428" fmla="*/ 1174912 w 3531775"/>
              <a:gd name="connsiteY4428" fmla="*/ 1473883 h 2810796"/>
              <a:gd name="connsiteX4429" fmla="*/ 1183294 w 3531775"/>
              <a:gd name="connsiteY4429" fmla="*/ 1478169 h 2810796"/>
              <a:gd name="connsiteX4430" fmla="*/ 1188723 w 3531775"/>
              <a:gd name="connsiteY4430" fmla="*/ 1475883 h 2810796"/>
              <a:gd name="connsiteX4431" fmla="*/ 1199867 w 3531775"/>
              <a:gd name="connsiteY4431" fmla="*/ 1509411 h 2810796"/>
              <a:gd name="connsiteX4432" fmla="*/ 1187485 w 3531775"/>
              <a:gd name="connsiteY4432" fmla="*/ 1526841 h 2810796"/>
              <a:gd name="connsiteX4433" fmla="*/ 1197486 w 3531775"/>
              <a:gd name="connsiteY4433" fmla="*/ 1533985 h 2810796"/>
              <a:gd name="connsiteX4434" fmla="*/ 1195772 w 3531775"/>
              <a:gd name="connsiteY4434" fmla="*/ 1528461 h 2810796"/>
              <a:gd name="connsiteX4435" fmla="*/ 1201677 w 3531775"/>
              <a:gd name="connsiteY4435" fmla="*/ 1528651 h 2810796"/>
              <a:gd name="connsiteX4436" fmla="*/ 1195962 w 3531775"/>
              <a:gd name="connsiteY4436" fmla="*/ 1520365 h 2810796"/>
              <a:gd name="connsiteX4437" fmla="*/ 1205201 w 3531775"/>
              <a:gd name="connsiteY4437" fmla="*/ 1523984 h 2810796"/>
              <a:gd name="connsiteX4438" fmla="*/ 1209488 w 3531775"/>
              <a:gd name="connsiteY4438" fmla="*/ 1524555 h 2810796"/>
              <a:gd name="connsiteX4439" fmla="*/ 1199867 w 3531775"/>
              <a:gd name="connsiteY4439" fmla="*/ 1509411 h 2810796"/>
              <a:gd name="connsiteX4440" fmla="*/ 1221965 w 3531775"/>
              <a:gd name="connsiteY4440" fmla="*/ 1566561 h 2810796"/>
              <a:gd name="connsiteX4441" fmla="*/ 1218441 w 3531775"/>
              <a:gd name="connsiteY4441" fmla="*/ 1555893 h 2810796"/>
              <a:gd name="connsiteX4442" fmla="*/ 1222632 w 3531775"/>
              <a:gd name="connsiteY4442" fmla="*/ 1559226 h 2810796"/>
              <a:gd name="connsiteX4443" fmla="*/ 1227014 w 3531775"/>
              <a:gd name="connsiteY4443" fmla="*/ 1561322 h 2810796"/>
              <a:gd name="connsiteX4444" fmla="*/ 1231205 w 3531775"/>
              <a:gd name="connsiteY4444" fmla="*/ 1562655 h 2810796"/>
              <a:gd name="connsiteX4445" fmla="*/ 1216441 w 3531775"/>
              <a:gd name="connsiteY4445" fmla="*/ 1544463 h 2810796"/>
              <a:gd name="connsiteX4446" fmla="*/ 1216917 w 3531775"/>
              <a:gd name="connsiteY4446" fmla="*/ 1574752 h 2810796"/>
              <a:gd name="connsiteX4447" fmla="*/ 1221965 w 3531775"/>
              <a:gd name="connsiteY4447" fmla="*/ 1566561 h 2810796"/>
              <a:gd name="connsiteX4448" fmla="*/ 1223204 w 3531775"/>
              <a:gd name="connsiteY4448" fmla="*/ 1736201 h 2810796"/>
              <a:gd name="connsiteX4449" fmla="*/ 1226252 w 3531775"/>
              <a:gd name="connsiteY4449" fmla="*/ 1730200 h 2810796"/>
              <a:gd name="connsiteX4450" fmla="*/ 1227680 w 3531775"/>
              <a:gd name="connsiteY4450" fmla="*/ 1733725 h 2810796"/>
              <a:gd name="connsiteX4451" fmla="*/ 1228823 w 3531775"/>
              <a:gd name="connsiteY4451" fmla="*/ 1738201 h 2810796"/>
              <a:gd name="connsiteX4452" fmla="*/ 1231776 w 3531775"/>
              <a:gd name="connsiteY4452" fmla="*/ 1735820 h 2810796"/>
              <a:gd name="connsiteX4453" fmla="*/ 1230347 w 3531775"/>
              <a:gd name="connsiteY4453" fmla="*/ 1742202 h 2810796"/>
              <a:gd name="connsiteX4454" fmla="*/ 1233014 w 3531775"/>
              <a:gd name="connsiteY4454" fmla="*/ 1722866 h 2810796"/>
              <a:gd name="connsiteX4455" fmla="*/ 1216060 w 3531775"/>
              <a:gd name="connsiteY4455" fmla="*/ 1735820 h 2810796"/>
              <a:gd name="connsiteX4456" fmla="*/ 1223204 w 3531775"/>
              <a:gd name="connsiteY4456" fmla="*/ 1736201 h 2810796"/>
              <a:gd name="connsiteX4457" fmla="*/ 1183103 w 3531775"/>
              <a:gd name="connsiteY4457" fmla="*/ 1968706 h 2810796"/>
              <a:gd name="connsiteX4458" fmla="*/ 1188723 w 3531775"/>
              <a:gd name="connsiteY4458" fmla="*/ 1957276 h 2810796"/>
              <a:gd name="connsiteX4459" fmla="*/ 1189199 w 3531775"/>
              <a:gd name="connsiteY4459" fmla="*/ 1963277 h 2810796"/>
              <a:gd name="connsiteX4460" fmla="*/ 1190914 w 3531775"/>
              <a:gd name="connsiteY4460" fmla="*/ 1968325 h 2810796"/>
              <a:gd name="connsiteX4461" fmla="*/ 1193105 w 3531775"/>
              <a:gd name="connsiteY4461" fmla="*/ 1972612 h 2810796"/>
              <a:gd name="connsiteX4462" fmla="*/ 1196438 w 3531775"/>
              <a:gd name="connsiteY4462" fmla="*/ 1977565 h 2810796"/>
              <a:gd name="connsiteX4463" fmla="*/ 1201201 w 3531775"/>
              <a:gd name="connsiteY4463" fmla="*/ 1965563 h 2810796"/>
              <a:gd name="connsiteX4464" fmla="*/ 1172816 w 3531775"/>
              <a:gd name="connsiteY4464" fmla="*/ 1971945 h 2810796"/>
              <a:gd name="connsiteX4465" fmla="*/ 1183103 w 3531775"/>
              <a:gd name="connsiteY4465" fmla="*/ 1968706 h 2810796"/>
              <a:gd name="connsiteX4466" fmla="*/ 1195391 w 3531775"/>
              <a:gd name="connsiteY4466" fmla="*/ 1934130 h 2810796"/>
              <a:gd name="connsiteX4467" fmla="*/ 1200058 w 3531775"/>
              <a:gd name="connsiteY4467" fmla="*/ 1928892 h 2810796"/>
              <a:gd name="connsiteX4468" fmla="*/ 1207297 w 3531775"/>
              <a:gd name="connsiteY4468" fmla="*/ 1927558 h 2810796"/>
              <a:gd name="connsiteX4469" fmla="*/ 1212536 w 3531775"/>
              <a:gd name="connsiteY4469" fmla="*/ 1913557 h 2810796"/>
              <a:gd name="connsiteX4470" fmla="*/ 1213964 w 3531775"/>
              <a:gd name="connsiteY4470" fmla="*/ 1919843 h 2810796"/>
              <a:gd name="connsiteX4471" fmla="*/ 1216822 w 3531775"/>
              <a:gd name="connsiteY4471" fmla="*/ 1924701 h 2810796"/>
              <a:gd name="connsiteX4472" fmla="*/ 1221204 w 3531775"/>
              <a:gd name="connsiteY4472" fmla="*/ 1918509 h 2810796"/>
              <a:gd name="connsiteX4473" fmla="*/ 1220156 w 3531775"/>
              <a:gd name="connsiteY4473" fmla="*/ 1928606 h 2810796"/>
              <a:gd name="connsiteX4474" fmla="*/ 1225013 w 3531775"/>
              <a:gd name="connsiteY4474" fmla="*/ 1932702 h 2810796"/>
              <a:gd name="connsiteX4475" fmla="*/ 1195391 w 3531775"/>
              <a:gd name="connsiteY4475" fmla="*/ 1934130 h 2810796"/>
              <a:gd name="connsiteX4476" fmla="*/ 1208154 w 3531775"/>
              <a:gd name="connsiteY4476" fmla="*/ 1875266 h 2810796"/>
              <a:gd name="connsiteX4477" fmla="*/ 1211678 w 3531775"/>
              <a:gd name="connsiteY4477" fmla="*/ 1870313 h 2810796"/>
              <a:gd name="connsiteX4478" fmla="*/ 1217774 w 3531775"/>
              <a:gd name="connsiteY4478" fmla="*/ 1867837 h 2810796"/>
              <a:gd name="connsiteX4479" fmla="*/ 1219870 w 3531775"/>
              <a:gd name="connsiteY4479" fmla="*/ 1858312 h 2810796"/>
              <a:gd name="connsiteX4480" fmla="*/ 1222823 w 3531775"/>
              <a:gd name="connsiteY4480" fmla="*/ 1860407 h 2810796"/>
              <a:gd name="connsiteX4481" fmla="*/ 1225775 w 3531775"/>
              <a:gd name="connsiteY4481" fmla="*/ 1863741 h 2810796"/>
              <a:gd name="connsiteX4482" fmla="*/ 1229014 w 3531775"/>
              <a:gd name="connsiteY4482" fmla="*/ 1857930 h 2810796"/>
              <a:gd name="connsiteX4483" fmla="*/ 1229014 w 3531775"/>
              <a:gd name="connsiteY4483" fmla="*/ 1866217 h 2810796"/>
              <a:gd name="connsiteX4484" fmla="*/ 1233586 w 3531775"/>
              <a:gd name="connsiteY4484" fmla="*/ 1868503 h 2810796"/>
              <a:gd name="connsiteX4485" fmla="*/ 1208154 w 3531775"/>
              <a:gd name="connsiteY4485" fmla="*/ 1875266 h 2810796"/>
              <a:gd name="connsiteX4486" fmla="*/ 1222918 w 3531775"/>
              <a:gd name="connsiteY4486" fmla="*/ 1811639 h 2810796"/>
              <a:gd name="connsiteX4487" fmla="*/ 1232443 w 3531775"/>
              <a:gd name="connsiteY4487" fmla="*/ 1807924 h 2810796"/>
              <a:gd name="connsiteX4488" fmla="*/ 1236824 w 3531775"/>
              <a:gd name="connsiteY4488" fmla="*/ 1796685 h 2810796"/>
              <a:gd name="connsiteX4489" fmla="*/ 1237872 w 3531775"/>
              <a:gd name="connsiteY4489" fmla="*/ 1802304 h 2810796"/>
              <a:gd name="connsiteX4490" fmla="*/ 1239968 w 3531775"/>
              <a:gd name="connsiteY4490" fmla="*/ 1806972 h 2810796"/>
              <a:gd name="connsiteX4491" fmla="*/ 1243587 w 3531775"/>
              <a:gd name="connsiteY4491" fmla="*/ 1802209 h 2810796"/>
              <a:gd name="connsiteX4492" fmla="*/ 1242539 w 3531775"/>
              <a:gd name="connsiteY4492" fmla="*/ 1810782 h 2810796"/>
              <a:gd name="connsiteX4493" fmla="*/ 1246254 w 3531775"/>
              <a:gd name="connsiteY4493" fmla="*/ 1815163 h 2810796"/>
              <a:gd name="connsiteX4494" fmla="*/ 1222918 w 3531775"/>
              <a:gd name="connsiteY4494" fmla="*/ 1811639 h 2810796"/>
              <a:gd name="connsiteX4495" fmla="*/ 1252350 w 3531775"/>
              <a:gd name="connsiteY4495" fmla="*/ 1754108 h 2810796"/>
              <a:gd name="connsiteX4496" fmla="*/ 1255874 w 3531775"/>
              <a:gd name="connsiteY4496" fmla="*/ 1756870 h 2810796"/>
              <a:gd name="connsiteX4497" fmla="*/ 1259399 w 3531775"/>
              <a:gd name="connsiteY4497" fmla="*/ 1761061 h 2810796"/>
              <a:gd name="connsiteX4498" fmla="*/ 1262542 w 3531775"/>
              <a:gd name="connsiteY4498" fmla="*/ 1754394 h 2810796"/>
              <a:gd name="connsiteX4499" fmla="*/ 1263209 w 3531775"/>
              <a:gd name="connsiteY4499" fmla="*/ 1764300 h 2810796"/>
              <a:gd name="connsiteX4500" fmla="*/ 1268447 w 3531775"/>
              <a:gd name="connsiteY4500" fmla="*/ 1767538 h 2810796"/>
              <a:gd name="connsiteX4501" fmla="*/ 1238634 w 3531775"/>
              <a:gd name="connsiteY4501" fmla="*/ 1760299 h 2810796"/>
              <a:gd name="connsiteX4502" fmla="*/ 1240254 w 3531775"/>
              <a:gd name="connsiteY4502" fmla="*/ 1772967 h 2810796"/>
              <a:gd name="connsiteX4503" fmla="*/ 1250731 w 3531775"/>
              <a:gd name="connsiteY4503" fmla="*/ 1765157 h 2810796"/>
              <a:gd name="connsiteX4504" fmla="*/ 1252350 w 3531775"/>
              <a:gd name="connsiteY4504" fmla="*/ 1754108 h 2810796"/>
              <a:gd name="connsiteX4505" fmla="*/ 1248445 w 3531775"/>
              <a:gd name="connsiteY4505" fmla="*/ 1644094 h 2810796"/>
              <a:gd name="connsiteX4506" fmla="*/ 1251302 w 3531775"/>
              <a:gd name="connsiteY4506" fmla="*/ 1647904 h 2810796"/>
              <a:gd name="connsiteX4507" fmla="*/ 1254065 w 3531775"/>
              <a:gd name="connsiteY4507" fmla="*/ 1652953 h 2810796"/>
              <a:gd name="connsiteX4508" fmla="*/ 1256827 w 3531775"/>
              <a:gd name="connsiteY4508" fmla="*/ 1649047 h 2810796"/>
              <a:gd name="connsiteX4509" fmla="*/ 1257113 w 3531775"/>
              <a:gd name="connsiteY4509" fmla="*/ 1657429 h 2810796"/>
              <a:gd name="connsiteX4510" fmla="*/ 1261208 w 3531775"/>
              <a:gd name="connsiteY4510" fmla="*/ 1662668 h 2810796"/>
              <a:gd name="connsiteX4511" fmla="*/ 1236920 w 3531775"/>
              <a:gd name="connsiteY4511" fmla="*/ 1643142 h 2810796"/>
              <a:gd name="connsiteX4512" fmla="*/ 1241301 w 3531775"/>
              <a:gd name="connsiteY4512" fmla="*/ 1651143 h 2810796"/>
              <a:gd name="connsiteX4513" fmla="*/ 1243587 w 3531775"/>
              <a:gd name="connsiteY4513" fmla="*/ 1646380 h 2810796"/>
              <a:gd name="connsiteX4514" fmla="*/ 1246826 w 3531775"/>
              <a:gd name="connsiteY4514" fmla="*/ 1652286 h 2810796"/>
              <a:gd name="connsiteX4515" fmla="*/ 1248445 w 3531775"/>
              <a:gd name="connsiteY4515" fmla="*/ 1644094 h 2810796"/>
              <a:gd name="connsiteX4516" fmla="*/ 1262733 w 3531775"/>
              <a:gd name="connsiteY4516" fmla="*/ 1706292 h 2810796"/>
              <a:gd name="connsiteX4517" fmla="*/ 1241682 w 3531775"/>
              <a:gd name="connsiteY4517" fmla="*/ 1699339 h 2810796"/>
              <a:gd name="connsiteX4518" fmla="*/ 1242063 w 3531775"/>
              <a:gd name="connsiteY4518" fmla="*/ 1713055 h 2810796"/>
              <a:gd name="connsiteX4519" fmla="*/ 1248635 w 3531775"/>
              <a:gd name="connsiteY4519" fmla="*/ 1715437 h 2810796"/>
              <a:gd name="connsiteX4520" fmla="*/ 1251874 w 3531775"/>
              <a:gd name="connsiteY4520" fmla="*/ 1705816 h 2810796"/>
              <a:gd name="connsiteX4521" fmla="*/ 1252636 w 3531775"/>
              <a:gd name="connsiteY4521" fmla="*/ 1711817 h 2810796"/>
              <a:gd name="connsiteX4522" fmla="*/ 1254255 w 3531775"/>
              <a:gd name="connsiteY4522" fmla="*/ 1717437 h 2810796"/>
              <a:gd name="connsiteX4523" fmla="*/ 1257779 w 3531775"/>
              <a:gd name="connsiteY4523" fmla="*/ 1714103 h 2810796"/>
              <a:gd name="connsiteX4524" fmla="*/ 1256255 w 3531775"/>
              <a:gd name="connsiteY4524" fmla="*/ 1722485 h 2810796"/>
              <a:gd name="connsiteX4525" fmla="*/ 1259399 w 3531775"/>
              <a:gd name="connsiteY4525" fmla="*/ 1728581 h 2810796"/>
              <a:gd name="connsiteX4526" fmla="*/ 1262733 w 3531775"/>
              <a:gd name="connsiteY4526" fmla="*/ 1706292 h 2810796"/>
              <a:gd name="connsiteX4527" fmla="*/ 1220918 w 3531775"/>
              <a:gd name="connsiteY4527" fmla="*/ 1684480 h 2810796"/>
              <a:gd name="connsiteX4528" fmla="*/ 1224442 w 3531775"/>
              <a:gd name="connsiteY4528" fmla="*/ 1692672 h 2810796"/>
              <a:gd name="connsiteX4529" fmla="*/ 1231109 w 3531775"/>
              <a:gd name="connsiteY4529" fmla="*/ 1685147 h 2810796"/>
              <a:gd name="connsiteX4530" fmla="*/ 1230633 w 3531775"/>
              <a:gd name="connsiteY4530" fmla="*/ 1674860 h 2810796"/>
              <a:gd name="connsiteX4531" fmla="*/ 1233395 w 3531775"/>
              <a:gd name="connsiteY4531" fmla="*/ 1677527 h 2810796"/>
              <a:gd name="connsiteX4532" fmla="*/ 1237110 w 3531775"/>
              <a:gd name="connsiteY4532" fmla="*/ 1680289 h 2810796"/>
              <a:gd name="connsiteX4533" fmla="*/ 1238253 w 3531775"/>
              <a:gd name="connsiteY4533" fmla="*/ 1674955 h 2810796"/>
              <a:gd name="connsiteX4534" fmla="*/ 1240539 w 3531775"/>
              <a:gd name="connsiteY4534" fmla="*/ 1681623 h 2810796"/>
              <a:gd name="connsiteX4535" fmla="*/ 1245111 w 3531775"/>
              <a:gd name="connsiteY4535" fmla="*/ 1682861 h 2810796"/>
              <a:gd name="connsiteX4536" fmla="*/ 1220918 w 3531775"/>
              <a:gd name="connsiteY4536" fmla="*/ 1684480 h 2810796"/>
              <a:gd name="connsiteX4537" fmla="*/ 1233491 w 3531775"/>
              <a:gd name="connsiteY4537" fmla="*/ 1599517 h 2810796"/>
              <a:gd name="connsiteX4538" fmla="*/ 1233872 w 3531775"/>
              <a:gd name="connsiteY4538" fmla="*/ 1589992 h 2810796"/>
              <a:gd name="connsiteX4539" fmla="*/ 1236348 w 3531775"/>
              <a:gd name="connsiteY4539" fmla="*/ 1595612 h 2810796"/>
              <a:gd name="connsiteX4540" fmla="*/ 1239587 w 3531775"/>
              <a:gd name="connsiteY4540" fmla="*/ 1600660 h 2810796"/>
              <a:gd name="connsiteX4541" fmla="*/ 1242158 w 3531775"/>
              <a:gd name="connsiteY4541" fmla="*/ 1597136 h 2810796"/>
              <a:gd name="connsiteX4542" fmla="*/ 1243016 w 3531775"/>
              <a:gd name="connsiteY4542" fmla="*/ 1605137 h 2810796"/>
              <a:gd name="connsiteX4543" fmla="*/ 1237777 w 3531775"/>
              <a:gd name="connsiteY4543" fmla="*/ 1581420 h 2810796"/>
              <a:gd name="connsiteX4544" fmla="*/ 1223585 w 3531775"/>
              <a:gd name="connsiteY4544" fmla="*/ 1600851 h 2810796"/>
              <a:gd name="connsiteX4545" fmla="*/ 1232252 w 3531775"/>
              <a:gd name="connsiteY4545" fmla="*/ 1599612 h 2810796"/>
              <a:gd name="connsiteX4546" fmla="*/ 1233491 w 3531775"/>
              <a:gd name="connsiteY4546" fmla="*/ 1599517 h 2810796"/>
              <a:gd name="connsiteX4547" fmla="*/ 1228919 w 3531775"/>
              <a:gd name="connsiteY4547" fmla="*/ 1491694 h 2810796"/>
              <a:gd name="connsiteX4548" fmla="*/ 1215965 w 3531775"/>
              <a:gd name="connsiteY4548" fmla="*/ 1504172 h 2810796"/>
              <a:gd name="connsiteX4549" fmla="*/ 1217774 w 3531775"/>
              <a:gd name="connsiteY4549" fmla="*/ 1496362 h 2810796"/>
              <a:gd name="connsiteX4550" fmla="*/ 1213107 w 3531775"/>
              <a:gd name="connsiteY4550" fmla="*/ 1489789 h 2810796"/>
              <a:gd name="connsiteX4551" fmla="*/ 1216441 w 3531775"/>
              <a:gd name="connsiteY4551" fmla="*/ 1489980 h 2810796"/>
              <a:gd name="connsiteX4552" fmla="*/ 1220441 w 3531775"/>
              <a:gd name="connsiteY4552" fmla="*/ 1491028 h 2810796"/>
              <a:gd name="connsiteX4553" fmla="*/ 1218822 w 3531775"/>
              <a:gd name="connsiteY4553" fmla="*/ 1486265 h 2810796"/>
              <a:gd name="connsiteX4554" fmla="*/ 1224156 w 3531775"/>
              <a:gd name="connsiteY4554" fmla="*/ 1491504 h 2810796"/>
              <a:gd name="connsiteX4555" fmla="*/ 1228919 w 3531775"/>
              <a:gd name="connsiteY4555" fmla="*/ 1491694 h 2810796"/>
              <a:gd name="connsiteX4556" fmla="*/ 1248921 w 3531775"/>
              <a:gd name="connsiteY4556" fmla="*/ 1534366 h 2810796"/>
              <a:gd name="connsiteX4557" fmla="*/ 1229490 w 3531775"/>
              <a:gd name="connsiteY4557" fmla="*/ 1538653 h 2810796"/>
              <a:gd name="connsiteX4558" fmla="*/ 1230919 w 3531775"/>
              <a:gd name="connsiteY4558" fmla="*/ 1530937 h 2810796"/>
              <a:gd name="connsiteX4559" fmla="*/ 1235300 w 3531775"/>
              <a:gd name="connsiteY4559" fmla="*/ 1534747 h 2810796"/>
              <a:gd name="connsiteX4560" fmla="*/ 1233586 w 3531775"/>
              <a:gd name="connsiteY4560" fmla="*/ 1525889 h 2810796"/>
              <a:gd name="connsiteX4561" fmla="*/ 1237015 w 3531775"/>
              <a:gd name="connsiteY4561" fmla="*/ 1529890 h 2810796"/>
              <a:gd name="connsiteX4562" fmla="*/ 1240825 w 3531775"/>
              <a:gd name="connsiteY4562" fmla="*/ 1533128 h 2810796"/>
              <a:gd name="connsiteX4563" fmla="*/ 1241587 w 3531775"/>
              <a:gd name="connsiteY4563" fmla="*/ 1529223 h 2810796"/>
              <a:gd name="connsiteX4564" fmla="*/ 1244635 w 3531775"/>
              <a:gd name="connsiteY4564" fmla="*/ 1535795 h 2810796"/>
              <a:gd name="connsiteX4565" fmla="*/ 1248921 w 3531775"/>
              <a:gd name="connsiteY4565" fmla="*/ 1534366 h 2810796"/>
              <a:gd name="connsiteX4566" fmla="*/ 1272829 w 3531775"/>
              <a:gd name="connsiteY4566" fmla="*/ 1573514 h 2810796"/>
              <a:gd name="connsiteX4567" fmla="*/ 1254731 w 3531775"/>
              <a:gd name="connsiteY4567" fmla="*/ 1590278 h 2810796"/>
              <a:gd name="connsiteX4568" fmla="*/ 1259780 w 3531775"/>
              <a:gd name="connsiteY4568" fmla="*/ 1582277 h 2810796"/>
              <a:gd name="connsiteX4569" fmla="*/ 1261685 w 3531775"/>
              <a:gd name="connsiteY4569" fmla="*/ 1582849 h 2810796"/>
              <a:gd name="connsiteX4570" fmla="*/ 1258732 w 3531775"/>
              <a:gd name="connsiteY4570" fmla="*/ 1572371 h 2810796"/>
              <a:gd name="connsiteX4571" fmla="*/ 1262447 w 3531775"/>
              <a:gd name="connsiteY4571" fmla="*/ 1576848 h 2810796"/>
              <a:gd name="connsiteX4572" fmla="*/ 1266447 w 3531775"/>
              <a:gd name="connsiteY4572" fmla="*/ 1580182 h 2810796"/>
              <a:gd name="connsiteX4573" fmla="*/ 1267114 w 3531775"/>
              <a:gd name="connsiteY4573" fmla="*/ 1574752 h 2810796"/>
              <a:gd name="connsiteX4574" fmla="*/ 1270448 w 3531775"/>
              <a:gd name="connsiteY4574" fmla="*/ 1582753 h 2810796"/>
              <a:gd name="connsiteX4575" fmla="*/ 1275591 w 3531775"/>
              <a:gd name="connsiteY4575" fmla="*/ 1585516 h 2810796"/>
              <a:gd name="connsiteX4576" fmla="*/ 1272829 w 3531775"/>
              <a:gd name="connsiteY4576" fmla="*/ 1573514 h 2810796"/>
              <a:gd name="connsiteX4577" fmla="*/ 1283497 w 3531775"/>
              <a:gd name="connsiteY4577" fmla="*/ 1613233 h 2810796"/>
              <a:gd name="connsiteX4578" fmla="*/ 1270448 w 3531775"/>
              <a:gd name="connsiteY4578" fmla="*/ 1634855 h 2810796"/>
              <a:gd name="connsiteX4579" fmla="*/ 1271305 w 3531775"/>
              <a:gd name="connsiteY4579" fmla="*/ 1630188 h 2810796"/>
              <a:gd name="connsiteX4580" fmla="*/ 1274829 w 3531775"/>
              <a:gd name="connsiteY4580" fmla="*/ 1626759 h 2810796"/>
              <a:gd name="connsiteX4581" fmla="*/ 1275496 w 3531775"/>
              <a:gd name="connsiteY4581" fmla="*/ 1625520 h 2810796"/>
              <a:gd name="connsiteX4582" fmla="*/ 1272734 w 3531775"/>
              <a:gd name="connsiteY4582" fmla="*/ 1616662 h 2810796"/>
              <a:gd name="connsiteX4583" fmla="*/ 1275782 w 3531775"/>
              <a:gd name="connsiteY4583" fmla="*/ 1619710 h 2810796"/>
              <a:gd name="connsiteX4584" fmla="*/ 1279020 w 3531775"/>
              <a:gd name="connsiteY4584" fmla="*/ 1621520 h 2810796"/>
              <a:gd name="connsiteX4585" fmla="*/ 1282163 w 3531775"/>
              <a:gd name="connsiteY4585" fmla="*/ 1622568 h 2810796"/>
              <a:gd name="connsiteX4586" fmla="*/ 1286259 w 3531775"/>
              <a:gd name="connsiteY4586" fmla="*/ 1623425 h 2810796"/>
              <a:gd name="connsiteX4587" fmla="*/ 1283497 w 3531775"/>
              <a:gd name="connsiteY4587" fmla="*/ 1613233 h 2810796"/>
              <a:gd name="connsiteX4588" fmla="*/ 1289117 w 3531775"/>
              <a:gd name="connsiteY4588" fmla="*/ 1675432 h 2810796"/>
              <a:gd name="connsiteX4589" fmla="*/ 1267304 w 3531775"/>
              <a:gd name="connsiteY4589" fmla="*/ 1690195 h 2810796"/>
              <a:gd name="connsiteX4590" fmla="*/ 1274829 w 3531775"/>
              <a:gd name="connsiteY4590" fmla="*/ 1684385 h 2810796"/>
              <a:gd name="connsiteX4591" fmla="*/ 1275782 w 3531775"/>
              <a:gd name="connsiteY4591" fmla="*/ 1672765 h 2810796"/>
              <a:gd name="connsiteX4592" fmla="*/ 1278258 w 3531775"/>
              <a:gd name="connsiteY4592" fmla="*/ 1677717 h 2810796"/>
              <a:gd name="connsiteX4593" fmla="*/ 1281306 w 3531775"/>
              <a:gd name="connsiteY4593" fmla="*/ 1681432 h 2810796"/>
              <a:gd name="connsiteX4594" fmla="*/ 1283306 w 3531775"/>
              <a:gd name="connsiteY4594" fmla="*/ 1676003 h 2810796"/>
              <a:gd name="connsiteX4595" fmla="*/ 1284545 w 3531775"/>
              <a:gd name="connsiteY4595" fmla="*/ 1684385 h 2810796"/>
              <a:gd name="connsiteX4596" fmla="*/ 1288926 w 3531775"/>
              <a:gd name="connsiteY4596" fmla="*/ 1687719 h 2810796"/>
              <a:gd name="connsiteX4597" fmla="*/ 1289117 w 3531775"/>
              <a:gd name="connsiteY4597" fmla="*/ 1675432 h 2810796"/>
              <a:gd name="connsiteX4598" fmla="*/ 1285878 w 3531775"/>
              <a:gd name="connsiteY4598" fmla="*/ 1728867 h 2810796"/>
              <a:gd name="connsiteX4599" fmla="*/ 1287116 w 3531775"/>
              <a:gd name="connsiteY4599" fmla="*/ 1733820 h 2810796"/>
              <a:gd name="connsiteX4600" fmla="*/ 1290164 w 3531775"/>
              <a:gd name="connsiteY4600" fmla="*/ 1730962 h 2810796"/>
              <a:gd name="connsiteX4601" fmla="*/ 1288640 w 3531775"/>
              <a:gd name="connsiteY4601" fmla="*/ 1738201 h 2810796"/>
              <a:gd name="connsiteX4602" fmla="*/ 1294546 w 3531775"/>
              <a:gd name="connsiteY4602" fmla="*/ 1734391 h 2810796"/>
              <a:gd name="connsiteX4603" fmla="*/ 1274353 w 3531775"/>
              <a:gd name="connsiteY4603" fmla="*/ 1731534 h 2810796"/>
              <a:gd name="connsiteX4604" fmla="*/ 1277401 w 3531775"/>
              <a:gd name="connsiteY4604" fmla="*/ 1729629 h 2810796"/>
              <a:gd name="connsiteX4605" fmla="*/ 1281592 w 3531775"/>
              <a:gd name="connsiteY4605" fmla="*/ 1731724 h 2810796"/>
              <a:gd name="connsiteX4606" fmla="*/ 1284449 w 3531775"/>
              <a:gd name="connsiteY4606" fmla="*/ 1724866 h 2810796"/>
              <a:gd name="connsiteX4607" fmla="*/ 1285878 w 3531775"/>
              <a:gd name="connsiteY4607" fmla="*/ 1728867 h 2810796"/>
              <a:gd name="connsiteX4608" fmla="*/ 1265780 w 3531775"/>
              <a:gd name="connsiteY4608" fmla="*/ 1799542 h 2810796"/>
              <a:gd name="connsiteX4609" fmla="*/ 1270448 w 3531775"/>
              <a:gd name="connsiteY4609" fmla="*/ 1799352 h 2810796"/>
              <a:gd name="connsiteX4610" fmla="*/ 1272829 w 3531775"/>
              <a:gd name="connsiteY4610" fmla="*/ 1791637 h 2810796"/>
              <a:gd name="connsiteX4611" fmla="*/ 1274734 w 3531775"/>
              <a:gd name="connsiteY4611" fmla="*/ 1794494 h 2810796"/>
              <a:gd name="connsiteX4612" fmla="*/ 1276544 w 3531775"/>
              <a:gd name="connsiteY4612" fmla="*/ 1798399 h 2810796"/>
              <a:gd name="connsiteX4613" fmla="*/ 1278639 w 3531775"/>
              <a:gd name="connsiteY4613" fmla="*/ 1801638 h 2810796"/>
              <a:gd name="connsiteX4614" fmla="*/ 1281592 w 3531775"/>
              <a:gd name="connsiteY4614" fmla="*/ 1805353 h 2810796"/>
              <a:gd name="connsiteX4615" fmla="*/ 1284354 w 3531775"/>
              <a:gd name="connsiteY4615" fmla="*/ 1795161 h 2810796"/>
              <a:gd name="connsiteX4616" fmla="*/ 1263018 w 3531775"/>
              <a:gd name="connsiteY4616" fmla="*/ 1793161 h 2810796"/>
              <a:gd name="connsiteX4617" fmla="*/ 1265780 w 3531775"/>
              <a:gd name="connsiteY4617" fmla="*/ 1799542 h 2810796"/>
              <a:gd name="connsiteX4618" fmla="*/ 1260542 w 3531775"/>
              <a:gd name="connsiteY4618" fmla="*/ 1826879 h 2810796"/>
              <a:gd name="connsiteX4619" fmla="*/ 1244540 w 3531775"/>
              <a:gd name="connsiteY4619" fmla="*/ 1837357 h 2810796"/>
              <a:gd name="connsiteX4620" fmla="*/ 1248445 w 3531775"/>
              <a:gd name="connsiteY4620" fmla="*/ 1840119 h 2810796"/>
              <a:gd name="connsiteX4621" fmla="*/ 1249588 w 3531775"/>
              <a:gd name="connsiteY4621" fmla="*/ 1840404 h 2810796"/>
              <a:gd name="connsiteX4622" fmla="*/ 1253874 w 3531775"/>
              <a:gd name="connsiteY4622" fmla="*/ 1832689 h 2810796"/>
              <a:gd name="connsiteX4623" fmla="*/ 1253398 w 3531775"/>
              <a:gd name="connsiteY4623" fmla="*/ 1838023 h 2810796"/>
              <a:gd name="connsiteX4624" fmla="*/ 1253874 w 3531775"/>
              <a:gd name="connsiteY4624" fmla="*/ 1843071 h 2810796"/>
              <a:gd name="connsiteX4625" fmla="*/ 1257303 w 3531775"/>
              <a:gd name="connsiteY4625" fmla="*/ 1840881 h 2810796"/>
              <a:gd name="connsiteX4626" fmla="*/ 1254636 w 3531775"/>
              <a:gd name="connsiteY4626" fmla="*/ 1847643 h 2810796"/>
              <a:gd name="connsiteX4627" fmla="*/ 1260542 w 3531775"/>
              <a:gd name="connsiteY4627" fmla="*/ 1826879 h 2810796"/>
              <a:gd name="connsiteX4628" fmla="*/ 1242825 w 3531775"/>
              <a:gd name="connsiteY4628" fmla="*/ 1888029 h 2810796"/>
              <a:gd name="connsiteX4629" fmla="*/ 1248350 w 3531775"/>
              <a:gd name="connsiteY4629" fmla="*/ 1879457 h 2810796"/>
              <a:gd name="connsiteX4630" fmla="*/ 1248540 w 3531775"/>
              <a:gd name="connsiteY4630" fmla="*/ 1885362 h 2810796"/>
              <a:gd name="connsiteX4631" fmla="*/ 1249874 w 3531775"/>
              <a:gd name="connsiteY4631" fmla="*/ 1890506 h 2810796"/>
              <a:gd name="connsiteX4632" fmla="*/ 1251683 w 3531775"/>
              <a:gd name="connsiteY4632" fmla="*/ 1894983 h 2810796"/>
              <a:gd name="connsiteX4633" fmla="*/ 1255874 w 3531775"/>
              <a:gd name="connsiteY4633" fmla="*/ 1870218 h 2810796"/>
              <a:gd name="connsiteX4634" fmla="*/ 1233586 w 3531775"/>
              <a:gd name="connsiteY4634" fmla="*/ 1891458 h 2810796"/>
              <a:gd name="connsiteX4635" fmla="*/ 1242825 w 3531775"/>
              <a:gd name="connsiteY4635" fmla="*/ 1888029 h 2810796"/>
              <a:gd name="connsiteX4636" fmla="*/ 1217774 w 3531775"/>
              <a:gd name="connsiteY4636" fmla="*/ 1962420 h 2810796"/>
              <a:gd name="connsiteX4637" fmla="*/ 1222537 w 3531775"/>
              <a:gd name="connsiteY4637" fmla="*/ 1962801 h 2810796"/>
              <a:gd name="connsiteX4638" fmla="*/ 1223775 w 3531775"/>
              <a:gd name="connsiteY4638" fmla="*/ 1962515 h 2810796"/>
              <a:gd name="connsiteX4639" fmla="*/ 1227014 w 3531775"/>
              <a:gd name="connsiteY4639" fmla="*/ 1953657 h 2810796"/>
              <a:gd name="connsiteX4640" fmla="*/ 1227395 w 3531775"/>
              <a:gd name="connsiteY4640" fmla="*/ 1958515 h 2810796"/>
              <a:gd name="connsiteX4641" fmla="*/ 1228823 w 3531775"/>
              <a:gd name="connsiteY4641" fmla="*/ 1962610 h 2810796"/>
              <a:gd name="connsiteX4642" fmla="*/ 1230633 w 3531775"/>
              <a:gd name="connsiteY4642" fmla="*/ 1966039 h 2810796"/>
              <a:gd name="connsiteX4643" fmla="*/ 1233300 w 3531775"/>
              <a:gd name="connsiteY4643" fmla="*/ 1970040 h 2810796"/>
              <a:gd name="connsiteX4644" fmla="*/ 1237110 w 3531775"/>
              <a:gd name="connsiteY4644" fmla="*/ 1960324 h 2810796"/>
              <a:gd name="connsiteX4645" fmla="*/ 1215584 w 3531775"/>
              <a:gd name="connsiteY4645" fmla="*/ 1955657 h 2810796"/>
              <a:gd name="connsiteX4646" fmla="*/ 1217774 w 3531775"/>
              <a:gd name="connsiteY4646" fmla="*/ 1962420 h 2810796"/>
              <a:gd name="connsiteX4647" fmla="*/ 1205868 w 3531775"/>
              <a:gd name="connsiteY4647" fmla="*/ 2009092 h 2810796"/>
              <a:gd name="connsiteX4648" fmla="*/ 1209488 w 3531775"/>
              <a:gd name="connsiteY4648" fmla="*/ 2006997 h 2810796"/>
              <a:gd name="connsiteX4649" fmla="*/ 1206535 w 3531775"/>
              <a:gd name="connsiteY4649" fmla="*/ 2013664 h 2810796"/>
              <a:gd name="connsiteX4650" fmla="*/ 1207868 w 3531775"/>
              <a:gd name="connsiteY4650" fmla="*/ 2019379 h 2810796"/>
              <a:gd name="connsiteX4651" fmla="*/ 1213583 w 3531775"/>
              <a:gd name="connsiteY4651" fmla="*/ 1993090 h 2810796"/>
              <a:gd name="connsiteX4652" fmla="*/ 1193105 w 3531775"/>
              <a:gd name="connsiteY4652" fmla="*/ 2004044 h 2810796"/>
              <a:gd name="connsiteX4653" fmla="*/ 1200439 w 3531775"/>
              <a:gd name="connsiteY4653" fmla="*/ 2005854 h 2810796"/>
              <a:gd name="connsiteX4654" fmla="*/ 1201582 w 3531775"/>
              <a:gd name="connsiteY4654" fmla="*/ 2006235 h 2810796"/>
              <a:gd name="connsiteX4655" fmla="*/ 1206344 w 3531775"/>
              <a:gd name="connsiteY4655" fmla="*/ 1998615 h 2810796"/>
              <a:gd name="connsiteX4656" fmla="*/ 1205582 w 3531775"/>
              <a:gd name="connsiteY4656" fmla="*/ 2004044 h 2810796"/>
              <a:gd name="connsiteX4657" fmla="*/ 1205868 w 3531775"/>
              <a:gd name="connsiteY4657" fmla="*/ 2009092 h 2810796"/>
              <a:gd name="connsiteX4658" fmla="*/ 1194057 w 3531775"/>
              <a:gd name="connsiteY4658" fmla="*/ 2071862 h 2810796"/>
              <a:gd name="connsiteX4659" fmla="*/ 1197105 w 3531775"/>
              <a:gd name="connsiteY4659" fmla="*/ 2077005 h 2810796"/>
              <a:gd name="connsiteX4660" fmla="*/ 1201582 w 3531775"/>
              <a:gd name="connsiteY4660" fmla="*/ 2065957 h 2810796"/>
              <a:gd name="connsiteX4661" fmla="*/ 1183961 w 3531775"/>
              <a:gd name="connsiteY4661" fmla="*/ 2047478 h 2810796"/>
              <a:gd name="connsiteX4662" fmla="*/ 1179198 w 3531775"/>
              <a:gd name="connsiteY4662" fmla="*/ 2065861 h 2810796"/>
              <a:gd name="connsiteX4663" fmla="*/ 1184723 w 3531775"/>
              <a:gd name="connsiteY4663" fmla="*/ 2065195 h 2810796"/>
              <a:gd name="connsiteX4664" fmla="*/ 1190057 w 3531775"/>
              <a:gd name="connsiteY4664" fmla="*/ 2056432 h 2810796"/>
              <a:gd name="connsiteX4665" fmla="*/ 1190438 w 3531775"/>
              <a:gd name="connsiteY4665" fmla="*/ 2062337 h 2810796"/>
              <a:gd name="connsiteX4666" fmla="*/ 1191962 w 3531775"/>
              <a:gd name="connsiteY4666" fmla="*/ 2067480 h 2810796"/>
              <a:gd name="connsiteX4667" fmla="*/ 1194057 w 3531775"/>
              <a:gd name="connsiteY4667" fmla="*/ 2071862 h 2810796"/>
              <a:gd name="connsiteX4668" fmla="*/ 1184627 w 3531775"/>
              <a:gd name="connsiteY4668" fmla="*/ 2110724 h 2810796"/>
              <a:gd name="connsiteX4669" fmla="*/ 1187199 w 3531775"/>
              <a:gd name="connsiteY4669" fmla="*/ 2107200 h 2810796"/>
              <a:gd name="connsiteX4670" fmla="*/ 1186628 w 3531775"/>
              <a:gd name="connsiteY4670" fmla="*/ 2113582 h 2810796"/>
              <a:gd name="connsiteX4671" fmla="*/ 1189485 w 3531775"/>
              <a:gd name="connsiteY4671" fmla="*/ 2116820 h 2810796"/>
              <a:gd name="connsiteX4672" fmla="*/ 1187104 w 3531775"/>
              <a:gd name="connsiteY4672" fmla="*/ 2095103 h 2810796"/>
              <a:gd name="connsiteX4673" fmla="*/ 1171959 w 3531775"/>
              <a:gd name="connsiteY4673" fmla="*/ 2114629 h 2810796"/>
              <a:gd name="connsiteX4674" fmla="*/ 1174721 w 3531775"/>
              <a:gd name="connsiteY4674" fmla="*/ 2111676 h 2810796"/>
              <a:gd name="connsiteX4675" fmla="*/ 1179008 w 3531775"/>
              <a:gd name="connsiteY4675" fmla="*/ 2111581 h 2810796"/>
              <a:gd name="connsiteX4676" fmla="*/ 1181198 w 3531775"/>
              <a:gd name="connsiteY4676" fmla="*/ 2104723 h 2810796"/>
              <a:gd name="connsiteX4677" fmla="*/ 1183008 w 3531775"/>
              <a:gd name="connsiteY4677" fmla="*/ 2107295 h 2810796"/>
              <a:gd name="connsiteX4678" fmla="*/ 1184627 w 3531775"/>
              <a:gd name="connsiteY4678" fmla="*/ 2110724 h 2810796"/>
              <a:gd name="connsiteX4679" fmla="*/ 1182246 w 3531775"/>
              <a:gd name="connsiteY4679" fmla="*/ 2165397 h 2810796"/>
              <a:gd name="connsiteX4680" fmla="*/ 1160624 w 3531775"/>
              <a:gd name="connsiteY4680" fmla="*/ 2169589 h 2810796"/>
              <a:gd name="connsiteX4681" fmla="*/ 1163387 w 3531775"/>
              <a:gd name="connsiteY4681" fmla="*/ 2165969 h 2810796"/>
              <a:gd name="connsiteX4682" fmla="*/ 1165673 w 3531775"/>
              <a:gd name="connsiteY4682" fmla="*/ 2160921 h 2810796"/>
              <a:gd name="connsiteX4683" fmla="*/ 1169483 w 3531775"/>
              <a:gd name="connsiteY4683" fmla="*/ 2164921 h 2810796"/>
              <a:gd name="connsiteX4684" fmla="*/ 1171102 w 3531775"/>
              <a:gd name="connsiteY4684" fmla="*/ 2155587 h 2810796"/>
              <a:gd name="connsiteX4685" fmla="*/ 1174626 w 3531775"/>
              <a:gd name="connsiteY4685" fmla="*/ 2163969 h 2810796"/>
              <a:gd name="connsiteX4686" fmla="*/ 1177293 w 3531775"/>
              <a:gd name="connsiteY4686" fmla="*/ 2159778 h 2810796"/>
              <a:gd name="connsiteX4687" fmla="*/ 1177198 w 3531775"/>
              <a:gd name="connsiteY4687" fmla="*/ 2167017 h 2810796"/>
              <a:gd name="connsiteX4688" fmla="*/ 1182246 w 3531775"/>
              <a:gd name="connsiteY4688" fmla="*/ 2165397 h 2810796"/>
              <a:gd name="connsiteX4689" fmla="*/ 1129859 w 3531775"/>
              <a:gd name="connsiteY4689" fmla="*/ 2247027 h 2810796"/>
              <a:gd name="connsiteX4690" fmla="*/ 1128906 w 3531775"/>
              <a:gd name="connsiteY4690" fmla="*/ 2233025 h 2810796"/>
              <a:gd name="connsiteX4691" fmla="*/ 1135478 w 3531775"/>
              <a:gd name="connsiteY4691" fmla="*/ 2243979 h 2810796"/>
              <a:gd name="connsiteX4692" fmla="*/ 1137764 w 3531775"/>
              <a:gd name="connsiteY4692" fmla="*/ 2232644 h 2810796"/>
              <a:gd name="connsiteX4693" fmla="*/ 1140431 w 3531775"/>
              <a:gd name="connsiteY4693" fmla="*/ 2241121 h 2810796"/>
              <a:gd name="connsiteX4694" fmla="*/ 1130811 w 3531775"/>
              <a:gd name="connsiteY4694" fmla="*/ 2217785 h 2810796"/>
              <a:gd name="connsiteX4695" fmla="*/ 1123191 w 3531775"/>
              <a:gd name="connsiteY4695" fmla="*/ 2258743 h 2810796"/>
              <a:gd name="connsiteX4696" fmla="*/ 1124810 w 3531775"/>
              <a:gd name="connsiteY4696" fmla="*/ 2251980 h 2810796"/>
              <a:gd name="connsiteX4697" fmla="*/ 1129859 w 3531775"/>
              <a:gd name="connsiteY4697" fmla="*/ 2247027 h 2810796"/>
              <a:gd name="connsiteX4698" fmla="*/ 1139669 w 3531775"/>
              <a:gd name="connsiteY4698" fmla="*/ 2302653 h 2810796"/>
              <a:gd name="connsiteX4699" fmla="*/ 1145956 w 3531775"/>
              <a:gd name="connsiteY4699" fmla="*/ 2306177 h 2810796"/>
              <a:gd name="connsiteX4700" fmla="*/ 1143765 w 3531775"/>
              <a:gd name="connsiteY4700" fmla="*/ 2290080 h 2810796"/>
              <a:gd name="connsiteX4701" fmla="*/ 1152528 w 3531775"/>
              <a:gd name="connsiteY4701" fmla="*/ 2303224 h 2810796"/>
              <a:gd name="connsiteX4702" fmla="*/ 1154338 w 3531775"/>
              <a:gd name="connsiteY4702" fmla="*/ 2290556 h 2810796"/>
              <a:gd name="connsiteX4703" fmla="*/ 1158338 w 3531775"/>
              <a:gd name="connsiteY4703" fmla="*/ 2300462 h 2810796"/>
              <a:gd name="connsiteX4704" fmla="*/ 1137098 w 3531775"/>
              <a:gd name="connsiteY4704" fmla="*/ 2277507 h 2810796"/>
              <a:gd name="connsiteX4705" fmla="*/ 1138907 w 3531775"/>
              <a:gd name="connsiteY4705" fmla="*/ 2318750 h 2810796"/>
              <a:gd name="connsiteX4706" fmla="*/ 1139669 w 3531775"/>
              <a:gd name="connsiteY4706" fmla="*/ 2302653 h 2810796"/>
              <a:gd name="connsiteX4707" fmla="*/ 1173864 w 3531775"/>
              <a:gd name="connsiteY4707" fmla="*/ 2262267 h 2810796"/>
              <a:gd name="connsiteX4708" fmla="*/ 1178722 w 3531775"/>
              <a:gd name="connsiteY4708" fmla="*/ 2265982 h 2810796"/>
              <a:gd name="connsiteX4709" fmla="*/ 1179103 w 3531775"/>
              <a:gd name="connsiteY4709" fmla="*/ 2254266 h 2810796"/>
              <a:gd name="connsiteX4710" fmla="*/ 1155671 w 3531775"/>
              <a:gd name="connsiteY4710" fmla="*/ 2242645 h 2810796"/>
              <a:gd name="connsiteX4711" fmla="*/ 1154814 w 3531775"/>
              <a:gd name="connsiteY4711" fmla="*/ 2266363 h 2810796"/>
              <a:gd name="connsiteX4712" fmla="*/ 1157386 w 3531775"/>
              <a:gd name="connsiteY4712" fmla="*/ 2261981 h 2810796"/>
              <a:gd name="connsiteX4713" fmla="*/ 1162434 w 3531775"/>
              <a:gd name="connsiteY4713" fmla="*/ 2259314 h 2810796"/>
              <a:gd name="connsiteX4714" fmla="*/ 1164720 w 3531775"/>
              <a:gd name="connsiteY4714" fmla="*/ 2249218 h 2810796"/>
              <a:gd name="connsiteX4715" fmla="*/ 1168816 w 3531775"/>
              <a:gd name="connsiteY4715" fmla="*/ 2261791 h 2810796"/>
              <a:gd name="connsiteX4716" fmla="*/ 1172721 w 3531775"/>
              <a:gd name="connsiteY4716" fmla="*/ 2253885 h 2810796"/>
              <a:gd name="connsiteX4717" fmla="*/ 1173864 w 3531775"/>
              <a:gd name="connsiteY4717" fmla="*/ 2262267 h 2810796"/>
              <a:gd name="connsiteX4718" fmla="*/ 1158148 w 3531775"/>
              <a:gd name="connsiteY4718" fmla="*/ 2204069 h 2810796"/>
              <a:gd name="connsiteX4719" fmla="*/ 1159862 w 3531775"/>
              <a:gd name="connsiteY4719" fmla="*/ 2209022 h 2810796"/>
              <a:gd name="connsiteX4720" fmla="*/ 1162815 w 3531775"/>
              <a:gd name="connsiteY4720" fmla="*/ 2205974 h 2810796"/>
              <a:gd name="connsiteX4721" fmla="*/ 1161863 w 3531775"/>
              <a:gd name="connsiteY4721" fmla="*/ 2213308 h 2810796"/>
              <a:gd name="connsiteX4722" fmla="*/ 1167863 w 3531775"/>
              <a:gd name="connsiteY4722" fmla="*/ 2209117 h 2810796"/>
              <a:gd name="connsiteX4723" fmla="*/ 1145861 w 3531775"/>
              <a:gd name="connsiteY4723" fmla="*/ 2207498 h 2810796"/>
              <a:gd name="connsiteX4724" fmla="*/ 1153671 w 3531775"/>
              <a:gd name="connsiteY4724" fmla="*/ 2207212 h 2810796"/>
              <a:gd name="connsiteX4725" fmla="*/ 1156338 w 3531775"/>
              <a:gd name="connsiteY4725" fmla="*/ 2199973 h 2810796"/>
              <a:gd name="connsiteX4726" fmla="*/ 1158148 w 3531775"/>
              <a:gd name="connsiteY4726" fmla="*/ 2204069 h 2810796"/>
              <a:gd name="connsiteX4727" fmla="*/ 1123572 w 3531775"/>
              <a:gd name="connsiteY4727" fmla="*/ 2177304 h 2810796"/>
              <a:gd name="connsiteX4728" fmla="*/ 1129668 w 3531775"/>
              <a:gd name="connsiteY4728" fmla="*/ 2176351 h 2810796"/>
              <a:gd name="connsiteX4729" fmla="*/ 1131859 w 3531775"/>
              <a:gd name="connsiteY4729" fmla="*/ 2165779 h 2810796"/>
              <a:gd name="connsiteX4730" fmla="*/ 1134716 w 3531775"/>
              <a:gd name="connsiteY4730" fmla="*/ 2169303 h 2810796"/>
              <a:gd name="connsiteX4731" fmla="*/ 1137574 w 3531775"/>
              <a:gd name="connsiteY4731" fmla="*/ 2174161 h 2810796"/>
              <a:gd name="connsiteX4732" fmla="*/ 1140717 w 3531775"/>
              <a:gd name="connsiteY4732" fmla="*/ 2177971 h 2810796"/>
              <a:gd name="connsiteX4733" fmla="*/ 1139003 w 3531775"/>
              <a:gd name="connsiteY4733" fmla="*/ 2150634 h 2810796"/>
              <a:gd name="connsiteX4734" fmla="*/ 1123572 w 3531775"/>
              <a:gd name="connsiteY4734" fmla="*/ 2177304 h 2810796"/>
              <a:gd name="connsiteX4735" fmla="*/ 1131954 w 3531775"/>
              <a:gd name="connsiteY4735" fmla="*/ 2138537 h 2810796"/>
              <a:gd name="connsiteX4736" fmla="*/ 1142622 w 3531775"/>
              <a:gd name="connsiteY4736" fmla="*/ 2127679 h 2810796"/>
              <a:gd name="connsiteX4737" fmla="*/ 1144908 w 3531775"/>
              <a:gd name="connsiteY4737" fmla="*/ 2128536 h 2810796"/>
              <a:gd name="connsiteX4738" fmla="*/ 1146718 w 3531775"/>
              <a:gd name="connsiteY4738" fmla="*/ 2114343 h 2810796"/>
              <a:gd name="connsiteX4739" fmla="*/ 1148909 w 3531775"/>
              <a:gd name="connsiteY4739" fmla="*/ 2120725 h 2810796"/>
              <a:gd name="connsiteX4740" fmla="*/ 1152433 w 3531775"/>
              <a:gd name="connsiteY4740" fmla="*/ 2125393 h 2810796"/>
              <a:gd name="connsiteX4741" fmla="*/ 1156148 w 3531775"/>
              <a:gd name="connsiteY4741" fmla="*/ 2118344 h 2810796"/>
              <a:gd name="connsiteX4742" fmla="*/ 1156338 w 3531775"/>
              <a:gd name="connsiteY4742" fmla="*/ 2128917 h 2810796"/>
              <a:gd name="connsiteX4743" fmla="*/ 1161863 w 3531775"/>
              <a:gd name="connsiteY4743" fmla="*/ 2132441 h 2810796"/>
              <a:gd name="connsiteX4744" fmla="*/ 1131954 w 3531775"/>
              <a:gd name="connsiteY4744" fmla="*/ 2138537 h 2810796"/>
              <a:gd name="connsiteX4745" fmla="*/ 1143098 w 3531775"/>
              <a:gd name="connsiteY4745" fmla="*/ 2070719 h 2810796"/>
              <a:gd name="connsiteX4746" fmla="*/ 1148051 w 3531775"/>
              <a:gd name="connsiteY4746" fmla="*/ 2074243 h 2810796"/>
              <a:gd name="connsiteX4747" fmla="*/ 1149480 w 3531775"/>
              <a:gd name="connsiteY4747" fmla="*/ 2074624 h 2810796"/>
              <a:gd name="connsiteX4748" fmla="*/ 1155005 w 3531775"/>
              <a:gd name="connsiteY4748" fmla="*/ 2064528 h 2810796"/>
              <a:gd name="connsiteX4749" fmla="*/ 1154338 w 3531775"/>
              <a:gd name="connsiteY4749" fmla="*/ 2071481 h 2810796"/>
              <a:gd name="connsiteX4750" fmla="*/ 1154909 w 3531775"/>
              <a:gd name="connsiteY4750" fmla="*/ 2077958 h 2810796"/>
              <a:gd name="connsiteX4751" fmla="*/ 1159291 w 3531775"/>
              <a:gd name="connsiteY4751" fmla="*/ 2075005 h 2810796"/>
              <a:gd name="connsiteX4752" fmla="*/ 1156052 w 3531775"/>
              <a:gd name="connsiteY4752" fmla="*/ 2083768 h 2810796"/>
              <a:gd name="connsiteX4753" fmla="*/ 1158148 w 3531775"/>
              <a:gd name="connsiteY4753" fmla="*/ 2090912 h 2810796"/>
              <a:gd name="connsiteX4754" fmla="*/ 1138717 w 3531775"/>
              <a:gd name="connsiteY4754" fmla="*/ 2072529 h 2810796"/>
              <a:gd name="connsiteX4755" fmla="*/ 1143098 w 3531775"/>
              <a:gd name="connsiteY4755" fmla="*/ 2070719 h 2810796"/>
              <a:gd name="connsiteX4756" fmla="*/ 1192724 w 3531775"/>
              <a:gd name="connsiteY4756" fmla="*/ 2324655 h 2810796"/>
              <a:gd name="connsiteX4757" fmla="*/ 1175674 w 3531775"/>
              <a:gd name="connsiteY4757" fmla="*/ 2342277 h 2810796"/>
              <a:gd name="connsiteX4758" fmla="*/ 1177293 w 3531775"/>
              <a:gd name="connsiteY4758" fmla="*/ 2341515 h 2810796"/>
              <a:gd name="connsiteX4759" fmla="*/ 1179770 w 3531775"/>
              <a:gd name="connsiteY4759" fmla="*/ 2327132 h 2810796"/>
              <a:gd name="connsiteX4760" fmla="*/ 1183008 w 3531775"/>
              <a:gd name="connsiteY4760" fmla="*/ 2328656 h 2810796"/>
              <a:gd name="connsiteX4761" fmla="*/ 1186628 w 3531775"/>
              <a:gd name="connsiteY4761" fmla="*/ 2331133 h 2810796"/>
              <a:gd name="connsiteX4762" fmla="*/ 1190152 w 3531775"/>
              <a:gd name="connsiteY4762" fmla="*/ 2332847 h 2810796"/>
              <a:gd name="connsiteX4763" fmla="*/ 1194819 w 3531775"/>
              <a:gd name="connsiteY4763" fmla="*/ 2334466 h 2810796"/>
              <a:gd name="connsiteX4764" fmla="*/ 1192724 w 3531775"/>
              <a:gd name="connsiteY4764" fmla="*/ 2324655 h 2810796"/>
              <a:gd name="connsiteX4765" fmla="*/ 1203677 w 3531775"/>
              <a:gd name="connsiteY4765" fmla="*/ 2378758 h 2810796"/>
              <a:gd name="connsiteX4766" fmla="*/ 1181389 w 3531775"/>
              <a:gd name="connsiteY4766" fmla="*/ 2382663 h 2810796"/>
              <a:gd name="connsiteX4767" fmla="*/ 1183294 w 3531775"/>
              <a:gd name="connsiteY4767" fmla="*/ 2379234 h 2810796"/>
              <a:gd name="connsiteX4768" fmla="*/ 1188437 w 3531775"/>
              <a:gd name="connsiteY4768" fmla="*/ 2378853 h 2810796"/>
              <a:gd name="connsiteX4769" fmla="*/ 1189580 w 3531775"/>
              <a:gd name="connsiteY4769" fmla="*/ 2378376 h 2810796"/>
              <a:gd name="connsiteX4770" fmla="*/ 1188152 w 3531775"/>
              <a:gd name="connsiteY4770" fmla="*/ 2369233 h 2810796"/>
              <a:gd name="connsiteX4771" fmla="*/ 1191200 w 3531775"/>
              <a:gd name="connsiteY4771" fmla="*/ 2373900 h 2810796"/>
              <a:gd name="connsiteX4772" fmla="*/ 1194914 w 3531775"/>
              <a:gd name="connsiteY4772" fmla="*/ 2377615 h 2810796"/>
              <a:gd name="connsiteX4773" fmla="*/ 1196343 w 3531775"/>
              <a:gd name="connsiteY4773" fmla="*/ 2373519 h 2810796"/>
              <a:gd name="connsiteX4774" fmla="*/ 1198724 w 3531775"/>
              <a:gd name="connsiteY4774" fmla="*/ 2380472 h 2810796"/>
              <a:gd name="connsiteX4775" fmla="*/ 1203677 w 3531775"/>
              <a:gd name="connsiteY4775" fmla="*/ 2378758 h 2810796"/>
              <a:gd name="connsiteX4776" fmla="*/ 1237491 w 3531775"/>
              <a:gd name="connsiteY4776" fmla="*/ 2422572 h 2810796"/>
              <a:gd name="connsiteX4777" fmla="*/ 1217108 w 3531775"/>
              <a:gd name="connsiteY4777" fmla="*/ 2436479 h 2810796"/>
              <a:gd name="connsiteX4778" fmla="*/ 1221489 w 3531775"/>
              <a:gd name="connsiteY4778" fmla="*/ 2427240 h 2810796"/>
              <a:gd name="connsiteX4779" fmla="*/ 1217108 w 3531775"/>
              <a:gd name="connsiteY4779" fmla="*/ 2418667 h 2810796"/>
              <a:gd name="connsiteX4780" fmla="*/ 1221584 w 3531775"/>
              <a:gd name="connsiteY4780" fmla="*/ 2419620 h 2810796"/>
              <a:gd name="connsiteX4781" fmla="*/ 1226728 w 3531775"/>
              <a:gd name="connsiteY4781" fmla="*/ 2421430 h 2810796"/>
              <a:gd name="connsiteX4782" fmla="*/ 1226061 w 3531775"/>
              <a:gd name="connsiteY4782" fmla="*/ 2415810 h 2810796"/>
              <a:gd name="connsiteX4783" fmla="*/ 1231490 w 3531775"/>
              <a:gd name="connsiteY4783" fmla="*/ 2422382 h 2810796"/>
              <a:gd name="connsiteX4784" fmla="*/ 1237491 w 3531775"/>
              <a:gd name="connsiteY4784" fmla="*/ 2422572 h 2810796"/>
              <a:gd name="connsiteX4785" fmla="*/ 1263875 w 3531775"/>
              <a:gd name="connsiteY4785" fmla="*/ 2448766 h 2810796"/>
              <a:gd name="connsiteX4786" fmla="*/ 1257017 w 3531775"/>
              <a:gd name="connsiteY4786" fmla="*/ 2469721 h 2810796"/>
              <a:gd name="connsiteX4787" fmla="*/ 1255589 w 3531775"/>
              <a:gd name="connsiteY4787" fmla="*/ 2459720 h 2810796"/>
              <a:gd name="connsiteX4788" fmla="*/ 1247778 w 3531775"/>
              <a:gd name="connsiteY4788" fmla="*/ 2452481 h 2810796"/>
              <a:gd name="connsiteX4789" fmla="*/ 1252255 w 3531775"/>
              <a:gd name="connsiteY4789" fmla="*/ 2453243 h 2810796"/>
              <a:gd name="connsiteX4790" fmla="*/ 1256255 w 3531775"/>
              <a:gd name="connsiteY4790" fmla="*/ 2452481 h 2810796"/>
              <a:gd name="connsiteX4791" fmla="*/ 1253588 w 3531775"/>
              <a:gd name="connsiteY4791" fmla="*/ 2447909 h 2810796"/>
              <a:gd name="connsiteX4792" fmla="*/ 1259780 w 3531775"/>
              <a:gd name="connsiteY4792" fmla="*/ 2451148 h 2810796"/>
              <a:gd name="connsiteX4793" fmla="*/ 1263875 w 3531775"/>
              <a:gd name="connsiteY4793" fmla="*/ 2448766 h 2810796"/>
              <a:gd name="connsiteX4794" fmla="*/ 1365221 w 3531775"/>
              <a:gd name="connsiteY4794" fmla="*/ 2495629 h 2810796"/>
              <a:gd name="connsiteX4795" fmla="*/ 1351410 w 3531775"/>
              <a:gd name="connsiteY4795" fmla="*/ 2513727 h 2810796"/>
              <a:gd name="connsiteX4796" fmla="*/ 1352648 w 3531775"/>
              <a:gd name="connsiteY4796" fmla="*/ 2505535 h 2810796"/>
              <a:gd name="connsiteX4797" fmla="*/ 1352934 w 3531775"/>
              <a:gd name="connsiteY4797" fmla="*/ 2504297 h 2810796"/>
              <a:gd name="connsiteX4798" fmla="*/ 1344933 w 3531775"/>
              <a:gd name="connsiteY4798" fmla="*/ 2500011 h 2810796"/>
              <a:gd name="connsiteX4799" fmla="*/ 1355411 w 3531775"/>
              <a:gd name="connsiteY4799" fmla="*/ 2499344 h 2810796"/>
              <a:gd name="connsiteX4800" fmla="*/ 1353125 w 3531775"/>
              <a:gd name="connsiteY4800" fmla="*/ 2495725 h 2810796"/>
              <a:gd name="connsiteX4801" fmla="*/ 1359887 w 3531775"/>
              <a:gd name="connsiteY4801" fmla="*/ 2498010 h 2810796"/>
              <a:gd name="connsiteX4802" fmla="*/ 1365221 w 3531775"/>
              <a:gd name="connsiteY4802" fmla="*/ 2495629 h 2810796"/>
              <a:gd name="connsiteX4803" fmla="*/ 1427420 w 3531775"/>
              <a:gd name="connsiteY4803" fmla="*/ 2515441 h 2810796"/>
              <a:gd name="connsiteX4804" fmla="*/ 1413799 w 3531775"/>
              <a:gd name="connsiteY4804" fmla="*/ 2509822 h 2810796"/>
              <a:gd name="connsiteX4805" fmla="*/ 1415990 w 3531775"/>
              <a:gd name="connsiteY4805" fmla="*/ 2506774 h 2810796"/>
              <a:gd name="connsiteX4806" fmla="*/ 1419133 w 3531775"/>
              <a:gd name="connsiteY4806" fmla="*/ 2503630 h 2810796"/>
              <a:gd name="connsiteX4807" fmla="*/ 1421514 w 3531775"/>
              <a:gd name="connsiteY4807" fmla="*/ 2500392 h 2810796"/>
              <a:gd name="connsiteX4808" fmla="*/ 1423991 w 3531775"/>
              <a:gd name="connsiteY4808" fmla="*/ 2496010 h 2810796"/>
              <a:gd name="connsiteX4809" fmla="*/ 1413989 w 3531775"/>
              <a:gd name="connsiteY4809" fmla="*/ 2496010 h 2810796"/>
              <a:gd name="connsiteX4810" fmla="*/ 1427801 w 3531775"/>
              <a:gd name="connsiteY4810" fmla="*/ 2517346 h 2810796"/>
              <a:gd name="connsiteX4811" fmla="*/ 1427420 w 3531775"/>
              <a:gd name="connsiteY4811" fmla="*/ 2515441 h 2810796"/>
              <a:gd name="connsiteX4812" fmla="*/ 1518383 w 3531775"/>
              <a:gd name="connsiteY4812" fmla="*/ 2493248 h 2810796"/>
              <a:gd name="connsiteX4813" fmla="*/ 1514002 w 3531775"/>
              <a:gd name="connsiteY4813" fmla="*/ 2489152 h 2810796"/>
              <a:gd name="connsiteX4814" fmla="*/ 1514192 w 3531775"/>
              <a:gd name="connsiteY4814" fmla="*/ 2486866 h 2810796"/>
              <a:gd name="connsiteX4815" fmla="*/ 1506096 w 3531775"/>
              <a:gd name="connsiteY4815" fmla="*/ 2490295 h 2810796"/>
              <a:gd name="connsiteX4816" fmla="*/ 1507906 w 3531775"/>
              <a:gd name="connsiteY4816" fmla="*/ 2486104 h 2810796"/>
              <a:gd name="connsiteX4817" fmla="*/ 1510763 w 3531775"/>
              <a:gd name="connsiteY4817" fmla="*/ 2481437 h 2810796"/>
              <a:gd name="connsiteX4818" fmla="*/ 1505048 w 3531775"/>
              <a:gd name="connsiteY4818" fmla="*/ 2480675 h 2810796"/>
              <a:gd name="connsiteX4819" fmla="*/ 1512478 w 3531775"/>
              <a:gd name="connsiteY4819" fmla="*/ 2476675 h 2810796"/>
              <a:gd name="connsiteX4820" fmla="*/ 1514097 w 3531775"/>
              <a:gd name="connsiteY4820" fmla="*/ 2470578 h 2810796"/>
              <a:gd name="connsiteX4821" fmla="*/ 1503048 w 3531775"/>
              <a:gd name="connsiteY4821" fmla="*/ 2474103 h 2810796"/>
              <a:gd name="connsiteX4822" fmla="*/ 1513145 w 3531775"/>
              <a:gd name="connsiteY4822" fmla="*/ 2501154 h 2810796"/>
              <a:gd name="connsiteX4823" fmla="*/ 1518383 w 3531775"/>
              <a:gd name="connsiteY4823" fmla="*/ 2493248 h 2810796"/>
              <a:gd name="connsiteX4824" fmla="*/ 1512859 w 3531775"/>
              <a:gd name="connsiteY4824" fmla="*/ 2540683 h 2810796"/>
              <a:gd name="connsiteX4825" fmla="*/ 1522479 w 3531775"/>
              <a:gd name="connsiteY4825" fmla="*/ 2528872 h 2810796"/>
              <a:gd name="connsiteX4826" fmla="*/ 1515716 w 3531775"/>
              <a:gd name="connsiteY4826" fmla="*/ 2525347 h 2810796"/>
              <a:gd name="connsiteX4827" fmla="*/ 1513621 w 3531775"/>
              <a:gd name="connsiteY4827" fmla="*/ 2524871 h 2810796"/>
              <a:gd name="connsiteX4828" fmla="*/ 1509716 w 3531775"/>
              <a:gd name="connsiteY4828" fmla="*/ 2522680 h 2810796"/>
              <a:gd name="connsiteX4829" fmla="*/ 1498762 w 3531775"/>
              <a:gd name="connsiteY4829" fmla="*/ 2522394 h 2810796"/>
              <a:gd name="connsiteX4830" fmla="*/ 1506191 w 3531775"/>
              <a:gd name="connsiteY4830" fmla="*/ 2516775 h 2810796"/>
              <a:gd name="connsiteX4831" fmla="*/ 1505239 w 3531775"/>
              <a:gd name="connsiteY4831" fmla="*/ 2510965 h 2810796"/>
              <a:gd name="connsiteX4832" fmla="*/ 1492856 w 3531775"/>
              <a:gd name="connsiteY4832" fmla="*/ 2517156 h 2810796"/>
              <a:gd name="connsiteX4833" fmla="*/ 1512859 w 3531775"/>
              <a:gd name="connsiteY4833" fmla="*/ 2540683 h 2810796"/>
              <a:gd name="connsiteX4834" fmla="*/ 1462948 w 3531775"/>
              <a:gd name="connsiteY4834" fmla="*/ 2574496 h 2810796"/>
              <a:gd name="connsiteX4835" fmla="*/ 1484855 w 3531775"/>
              <a:gd name="connsiteY4835" fmla="*/ 2572115 h 2810796"/>
              <a:gd name="connsiteX4836" fmla="*/ 1485713 w 3531775"/>
              <a:gd name="connsiteY4836" fmla="*/ 2566114 h 2810796"/>
              <a:gd name="connsiteX4837" fmla="*/ 1485332 w 3531775"/>
              <a:gd name="connsiteY4837" fmla="*/ 2564781 h 2810796"/>
              <a:gd name="connsiteX4838" fmla="*/ 1473140 w 3531775"/>
              <a:gd name="connsiteY4838" fmla="*/ 2565067 h 2810796"/>
              <a:gd name="connsiteX4839" fmla="*/ 1479902 w 3531775"/>
              <a:gd name="connsiteY4839" fmla="*/ 2562304 h 2810796"/>
              <a:gd name="connsiteX4840" fmla="*/ 1485522 w 3531775"/>
              <a:gd name="connsiteY4840" fmla="*/ 2558494 h 2810796"/>
              <a:gd name="connsiteX4841" fmla="*/ 1490285 w 3531775"/>
              <a:gd name="connsiteY4841" fmla="*/ 2554589 h 2810796"/>
              <a:gd name="connsiteX4842" fmla="*/ 1482855 w 3531775"/>
              <a:gd name="connsiteY4842" fmla="*/ 2549541 h 2810796"/>
              <a:gd name="connsiteX4843" fmla="*/ 1462948 w 3531775"/>
              <a:gd name="connsiteY4843" fmla="*/ 2574496 h 2810796"/>
              <a:gd name="connsiteX4844" fmla="*/ 1462186 w 3531775"/>
              <a:gd name="connsiteY4844" fmla="*/ 2525252 h 2810796"/>
              <a:gd name="connsiteX4845" fmla="*/ 1469901 w 3531775"/>
              <a:gd name="connsiteY4845" fmla="*/ 2520299 h 2810796"/>
              <a:gd name="connsiteX4846" fmla="*/ 1470377 w 3531775"/>
              <a:gd name="connsiteY4846" fmla="*/ 2514870 h 2810796"/>
              <a:gd name="connsiteX4847" fmla="*/ 1470092 w 3531775"/>
              <a:gd name="connsiteY4847" fmla="*/ 2513632 h 2810796"/>
              <a:gd name="connsiteX4848" fmla="*/ 1460662 w 3531775"/>
              <a:gd name="connsiteY4848" fmla="*/ 2513536 h 2810796"/>
              <a:gd name="connsiteX4849" fmla="*/ 1465901 w 3531775"/>
              <a:gd name="connsiteY4849" fmla="*/ 2511250 h 2810796"/>
              <a:gd name="connsiteX4850" fmla="*/ 1470187 w 3531775"/>
              <a:gd name="connsiteY4850" fmla="*/ 2508012 h 2810796"/>
              <a:gd name="connsiteX4851" fmla="*/ 1466377 w 3531775"/>
              <a:gd name="connsiteY4851" fmla="*/ 2505821 h 2810796"/>
              <a:gd name="connsiteX4852" fmla="*/ 1473806 w 3531775"/>
              <a:gd name="connsiteY4852" fmla="*/ 2504583 h 2810796"/>
              <a:gd name="connsiteX4853" fmla="*/ 1477807 w 3531775"/>
              <a:gd name="connsiteY4853" fmla="*/ 2500011 h 2810796"/>
              <a:gd name="connsiteX4854" fmla="*/ 1462186 w 3531775"/>
              <a:gd name="connsiteY4854" fmla="*/ 2525252 h 2810796"/>
              <a:gd name="connsiteX4855" fmla="*/ 1431801 w 3531775"/>
              <a:gd name="connsiteY4855" fmla="*/ 2560494 h 2810796"/>
              <a:gd name="connsiteX4856" fmla="*/ 1448089 w 3531775"/>
              <a:gd name="connsiteY4856" fmla="*/ 2553541 h 2810796"/>
              <a:gd name="connsiteX4857" fmla="*/ 1445422 w 3531775"/>
              <a:gd name="connsiteY4857" fmla="*/ 2547541 h 2810796"/>
              <a:gd name="connsiteX4858" fmla="*/ 1444184 w 3531775"/>
              <a:gd name="connsiteY4858" fmla="*/ 2546207 h 2810796"/>
              <a:gd name="connsiteX4859" fmla="*/ 1433706 w 3531775"/>
              <a:gd name="connsiteY4859" fmla="*/ 2548112 h 2810796"/>
              <a:gd name="connsiteX4860" fmla="*/ 1436659 w 3531775"/>
              <a:gd name="connsiteY4860" fmla="*/ 2544207 h 2810796"/>
              <a:gd name="connsiteX4861" fmla="*/ 1440945 w 3531775"/>
              <a:gd name="connsiteY4861" fmla="*/ 2539920 h 2810796"/>
              <a:gd name="connsiteX4862" fmla="*/ 1444088 w 3531775"/>
              <a:gd name="connsiteY4862" fmla="*/ 2535634 h 2810796"/>
              <a:gd name="connsiteX4863" fmla="*/ 1447232 w 3531775"/>
              <a:gd name="connsiteY4863" fmla="*/ 2529919 h 2810796"/>
              <a:gd name="connsiteX4864" fmla="*/ 1433135 w 3531775"/>
              <a:gd name="connsiteY4864" fmla="*/ 2531062 h 2810796"/>
              <a:gd name="connsiteX4865" fmla="*/ 1431801 w 3531775"/>
              <a:gd name="connsiteY4865" fmla="*/ 2560494 h 2810796"/>
              <a:gd name="connsiteX4866" fmla="*/ 1397511 w 3531775"/>
              <a:gd name="connsiteY4866" fmla="*/ 2583831 h 2810796"/>
              <a:gd name="connsiteX4867" fmla="*/ 1418371 w 3531775"/>
              <a:gd name="connsiteY4867" fmla="*/ 2582116 h 2810796"/>
              <a:gd name="connsiteX4868" fmla="*/ 1411418 w 3531775"/>
              <a:gd name="connsiteY4868" fmla="*/ 2580783 h 2810796"/>
              <a:gd name="connsiteX4869" fmla="*/ 1416561 w 3531775"/>
              <a:gd name="connsiteY4869" fmla="*/ 2577163 h 2810796"/>
              <a:gd name="connsiteX4870" fmla="*/ 1403417 w 3531775"/>
              <a:gd name="connsiteY4870" fmla="*/ 2575925 h 2810796"/>
              <a:gd name="connsiteX4871" fmla="*/ 1414656 w 3531775"/>
              <a:gd name="connsiteY4871" fmla="*/ 2572972 h 2810796"/>
              <a:gd name="connsiteX4872" fmla="*/ 1407512 w 3531775"/>
              <a:gd name="connsiteY4872" fmla="*/ 2568686 h 2810796"/>
              <a:gd name="connsiteX4873" fmla="*/ 1416466 w 3531775"/>
              <a:gd name="connsiteY4873" fmla="*/ 2567448 h 2810796"/>
              <a:gd name="connsiteX4874" fmla="*/ 1419895 w 3531775"/>
              <a:gd name="connsiteY4874" fmla="*/ 2563066 h 2810796"/>
              <a:gd name="connsiteX4875" fmla="*/ 1407131 w 3531775"/>
              <a:gd name="connsiteY4875" fmla="*/ 2562876 h 2810796"/>
              <a:gd name="connsiteX4876" fmla="*/ 1397511 w 3531775"/>
              <a:gd name="connsiteY4876" fmla="*/ 2583831 h 2810796"/>
              <a:gd name="connsiteX4877" fmla="*/ 1375699 w 3531775"/>
              <a:gd name="connsiteY4877" fmla="*/ 2553541 h 2810796"/>
              <a:gd name="connsiteX4878" fmla="*/ 1401226 w 3531775"/>
              <a:gd name="connsiteY4878" fmla="*/ 2550589 h 2810796"/>
              <a:gd name="connsiteX4879" fmla="*/ 1387986 w 3531775"/>
              <a:gd name="connsiteY4879" fmla="*/ 2547160 h 2810796"/>
              <a:gd name="connsiteX4880" fmla="*/ 1389796 w 3531775"/>
              <a:gd name="connsiteY4880" fmla="*/ 2540301 h 2810796"/>
              <a:gd name="connsiteX4881" fmla="*/ 1372746 w 3531775"/>
              <a:gd name="connsiteY4881" fmla="*/ 2538397 h 2810796"/>
              <a:gd name="connsiteX4882" fmla="*/ 1379318 w 3531775"/>
              <a:gd name="connsiteY4882" fmla="*/ 2535158 h 2810796"/>
              <a:gd name="connsiteX4883" fmla="*/ 1383795 w 3531775"/>
              <a:gd name="connsiteY4883" fmla="*/ 2530776 h 2810796"/>
              <a:gd name="connsiteX4884" fmla="*/ 1375985 w 3531775"/>
              <a:gd name="connsiteY4884" fmla="*/ 2527728 h 2810796"/>
              <a:gd name="connsiteX4885" fmla="*/ 1386938 w 3531775"/>
              <a:gd name="connsiteY4885" fmla="*/ 2526109 h 2810796"/>
              <a:gd name="connsiteX4886" fmla="*/ 1390082 w 3531775"/>
              <a:gd name="connsiteY4886" fmla="*/ 2519918 h 2810796"/>
              <a:gd name="connsiteX4887" fmla="*/ 1374175 w 3531775"/>
              <a:gd name="connsiteY4887" fmla="*/ 2519347 h 2810796"/>
              <a:gd name="connsiteX4888" fmla="*/ 1375699 w 3531775"/>
              <a:gd name="connsiteY4888" fmla="*/ 2553541 h 2810796"/>
              <a:gd name="connsiteX4889" fmla="*/ 1330646 w 3531775"/>
              <a:gd name="connsiteY4889" fmla="*/ 2570591 h 2810796"/>
              <a:gd name="connsiteX4890" fmla="*/ 1350553 w 3531775"/>
              <a:gd name="connsiteY4890" fmla="*/ 2577068 h 2810796"/>
              <a:gd name="connsiteX4891" fmla="*/ 1345886 w 3531775"/>
              <a:gd name="connsiteY4891" fmla="*/ 2573449 h 2810796"/>
              <a:gd name="connsiteX4892" fmla="*/ 1353601 w 3531775"/>
              <a:gd name="connsiteY4892" fmla="*/ 2572496 h 2810796"/>
              <a:gd name="connsiteX4893" fmla="*/ 1343123 w 3531775"/>
              <a:gd name="connsiteY4893" fmla="*/ 2566876 h 2810796"/>
              <a:gd name="connsiteX4894" fmla="*/ 1350077 w 3531775"/>
              <a:gd name="connsiteY4894" fmla="*/ 2567257 h 2810796"/>
              <a:gd name="connsiteX4895" fmla="*/ 1356458 w 3531775"/>
              <a:gd name="connsiteY4895" fmla="*/ 2566305 h 2810796"/>
              <a:gd name="connsiteX4896" fmla="*/ 1362078 w 3531775"/>
              <a:gd name="connsiteY4896" fmla="*/ 2564876 h 2810796"/>
              <a:gd name="connsiteX4897" fmla="*/ 1357601 w 3531775"/>
              <a:gd name="connsiteY4897" fmla="*/ 2557923 h 2810796"/>
              <a:gd name="connsiteX4898" fmla="*/ 1330646 w 3531775"/>
              <a:gd name="connsiteY4898" fmla="*/ 2570591 h 2810796"/>
              <a:gd name="connsiteX4899" fmla="*/ 1301975 w 3531775"/>
              <a:gd name="connsiteY4899" fmla="*/ 2536015 h 2810796"/>
              <a:gd name="connsiteX4900" fmla="*/ 1323502 w 3531775"/>
              <a:gd name="connsiteY4900" fmla="*/ 2546398 h 2810796"/>
              <a:gd name="connsiteX4901" fmla="*/ 1327693 w 3531775"/>
              <a:gd name="connsiteY4901" fmla="*/ 2541254 h 2810796"/>
              <a:gd name="connsiteX4902" fmla="*/ 1328169 w 3531775"/>
              <a:gd name="connsiteY4902" fmla="*/ 2539730 h 2810796"/>
              <a:gd name="connsiteX4903" fmla="*/ 1316834 w 3531775"/>
              <a:gd name="connsiteY4903" fmla="*/ 2533158 h 2810796"/>
              <a:gd name="connsiteX4904" fmla="*/ 1324645 w 3531775"/>
              <a:gd name="connsiteY4904" fmla="*/ 2534301 h 2810796"/>
              <a:gd name="connsiteX4905" fmla="*/ 1331884 w 3531775"/>
              <a:gd name="connsiteY4905" fmla="*/ 2534015 h 2810796"/>
              <a:gd name="connsiteX4906" fmla="*/ 1328741 w 3531775"/>
              <a:gd name="connsiteY4906" fmla="*/ 2529062 h 2810796"/>
              <a:gd name="connsiteX4907" fmla="*/ 1338361 w 3531775"/>
              <a:gd name="connsiteY4907" fmla="*/ 2532777 h 2810796"/>
              <a:gd name="connsiteX4908" fmla="*/ 1341028 w 3531775"/>
              <a:gd name="connsiteY4908" fmla="*/ 2526681 h 2810796"/>
              <a:gd name="connsiteX4909" fmla="*/ 1301975 w 3531775"/>
              <a:gd name="connsiteY4909" fmla="*/ 2536015 h 2810796"/>
              <a:gd name="connsiteX4910" fmla="*/ 1298642 w 3531775"/>
              <a:gd name="connsiteY4910" fmla="*/ 2508869 h 2810796"/>
              <a:gd name="connsiteX4911" fmla="*/ 1301404 w 3531775"/>
              <a:gd name="connsiteY4911" fmla="*/ 2505059 h 2810796"/>
              <a:gd name="connsiteX4912" fmla="*/ 1302547 w 3531775"/>
              <a:gd name="connsiteY4912" fmla="*/ 2499058 h 2810796"/>
              <a:gd name="connsiteX4913" fmla="*/ 1292069 w 3531775"/>
              <a:gd name="connsiteY4913" fmla="*/ 2492010 h 2810796"/>
              <a:gd name="connsiteX4914" fmla="*/ 1298070 w 3531775"/>
              <a:gd name="connsiteY4914" fmla="*/ 2492200 h 2810796"/>
              <a:gd name="connsiteX4915" fmla="*/ 1303214 w 3531775"/>
              <a:gd name="connsiteY4915" fmla="*/ 2490962 h 2810796"/>
              <a:gd name="connsiteX4916" fmla="*/ 1299404 w 3531775"/>
              <a:gd name="connsiteY4916" fmla="*/ 2486295 h 2810796"/>
              <a:gd name="connsiteX4917" fmla="*/ 1307500 w 3531775"/>
              <a:gd name="connsiteY4917" fmla="*/ 2489057 h 2810796"/>
              <a:gd name="connsiteX4918" fmla="*/ 1312453 w 3531775"/>
              <a:gd name="connsiteY4918" fmla="*/ 2485914 h 2810796"/>
              <a:gd name="connsiteX4919" fmla="*/ 1298642 w 3531775"/>
              <a:gd name="connsiteY4919" fmla="*/ 2508869 h 2810796"/>
              <a:gd name="connsiteX4920" fmla="*/ 1259684 w 3531775"/>
              <a:gd name="connsiteY4920" fmla="*/ 2544302 h 2810796"/>
              <a:gd name="connsiteX4921" fmla="*/ 1282449 w 3531775"/>
              <a:gd name="connsiteY4921" fmla="*/ 2550969 h 2810796"/>
              <a:gd name="connsiteX4922" fmla="*/ 1278734 w 3531775"/>
              <a:gd name="connsiteY4922" fmla="*/ 2543921 h 2810796"/>
              <a:gd name="connsiteX4923" fmla="*/ 1279782 w 3531775"/>
              <a:gd name="connsiteY4923" fmla="*/ 2542111 h 2810796"/>
              <a:gd name="connsiteX4924" fmla="*/ 1266638 w 3531775"/>
              <a:gd name="connsiteY4924" fmla="*/ 2536968 h 2810796"/>
              <a:gd name="connsiteX4925" fmla="*/ 1272924 w 3531775"/>
              <a:gd name="connsiteY4925" fmla="*/ 2536587 h 2810796"/>
              <a:gd name="connsiteX4926" fmla="*/ 1277687 w 3531775"/>
              <a:gd name="connsiteY4926" fmla="*/ 2534682 h 2810796"/>
              <a:gd name="connsiteX4927" fmla="*/ 1281401 w 3531775"/>
              <a:gd name="connsiteY4927" fmla="*/ 2532110 h 2810796"/>
              <a:gd name="connsiteX4928" fmla="*/ 1285497 w 3531775"/>
              <a:gd name="connsiteY4928" fmla="*/ 2528300 h 2810796"/>
              <a:gd name="connsiteX4929" fmla="*/ 1271876 w 3531775"/>
              <a:gd name="connsiteY4929" fmla="*/ 2522490 h 2810796"/>
              <a:gd name="connsiteX4930" fmla="*/ 1259684 w 3531775"/>
              <a:gd name="connsiteY4930" fmla="*/ 2544302 h 2810796"/>
              <a:gd name="connsiteX4931" fmla="*/ 1234824 w 3531775"/>
              <a:gd name="connsiteY4931" fmla="*/ 2502487 h 2810796"/>
              <a:gd name="connsiteX4932" fmla="*/ 1246730 w 3531775"/>
              <a:gd name="connsiteY4932" fmla="*/ 2506774 h 2810796"/>
              <a:gd name="connsiteX4933" fmla="*/ 1252350 w 3531775"/>
              <a:gd name="connsiteY4933" fmla="*/ 2503249 h 2810796"/>
              <a:gd name="connsiteX4934" fmla="*/ 1253208 w 3531775"/>
              <a:gd name="connsiteY4934" fmla="*/ 2502011 h 2810796"/>
              <a:gd name="connsiteX4935" fmla="*/ 1244635 w 3531775"/>
              <a:gd name="connsiteY4935" fmla="*/ 2492200 h 2810796"/>
              <a:gd name="connsiteX4936" fmla="*/ 1251588 w 3531775"/>
              <a:gd name="connsiteY4936" fmla="*/ 2495820 h 2810796"/>
              <a:gd name="connsiteX4937" fmla="*/ 1258541 w 3531775"/>
              <a:gd name="connsiteY4937" fmla="*/ 2497820 h 2810796"/>
              <a:gd name="connsiteX4938" fmla="*/ 1257113 w 3531775"/>
              <a:gd name="connsiteY4938" fmla="*/ 2492200 h 2810796"/>
              <a:gd name="connsiteX4939" fmla="*/ 1264923 w 3531775"/>
              <a:gd name="connsiteY4939" fmla="*/ 2498868 h 2810796"/>
              <a:gd name="connsiteX4940" fmla="*/ 1273115 w 3531775"/>
              <a:gd name="connsiteY4940" fmla="*/ 2499153 h 2810796"/>
              <a:gd name="connsiteX4941" fmla="*/ 1240730 w 3531775"/>
              <a:gd name="connsiteY4941" fmla="*/ 2480008 h 2810796"/>
              <a:gd name="connsiteX4942" fmla="*/ 1234824 w 3531775"/>
              <a:gd name="connsiteY4942" fmla="*/ 2502487 h 2810796"/>
              <a:gd name="connsiteX4943" fmla="*/ 1196248 w 3531775"/>
              <a:gd name="connsiteY4943" fmla="*/ 2503726 h 2810796"/>
              <a:gd name="connsiteX4944" fmla="*/ 1206154 w 3531775"/>
              <a:gd name="connsiteY4944" fmla="*/ 2513346 h 2810796"/>
              <a:gd name="connsiteX4945" fmla="*/ 1205963 w 3531775"/>
              <a:gd name="connsiteY4945" fmla="*/ 2509060 h 2810796"/>
              <a:gd name="connsiteX4946" fmla="*/ 1211012 w 3531775"/>
              <a:gd name="connsiteY4946" fmla="*/ 2506869 h 2810796"/>
              <a:gd name="connsiteX4947" fmla="*/ 1205868 w 3531775"/>
              <a:gd name="connsiteY4947" fmla="*/ 2498677 h 2810796"/>
              <a:gd name="connsiteX4948" fmla="*/ 1210821 w 3531775"/>
              <a:gd name="connsiteY4948" fmla="*/ 2500582 h 2810796"/>
              <a:gd name="connsiteX4949" fmla="*/ 1216822 w 3531775"/>
              <a:gd name="connsiteY4949" fmla="*/ 2503154 h 2810796"/>
              <a:gd name="connsiteX4950" fmla="*/ 1215774 w 3531775"/>
              <a:gd name="connsiteY4950" fmla="*/ 2498296 h 2810796"/>
              <a:gd name="connsiteX4951" fmla="*/ 1222346 w 3531775"/>
              <a:gd name="connsiteY4951" fmla="*/ 2504964 h 2810796"/>
              <a:gd name="connsiteX4952" fmla="*/ 1229300 w 3531775"/>
              <a:gd name="connsiteY4952" fmla="*/ 2506488 h 2810796"/>
              <a:gd name="connsiteX4953" fmla="*/ 1196057 w 3531775"/>
              <a:gd name="connsiteY4953" fmla="*/ 2487057 h 2810796"/>
              <a:gd name="connsiteX4954" fmla="*/ 1196248 w 3531775"/>
              <a:gd name="connsiteY4954" fmla="*/ 2503726 h 2810796"/>
              <a:gd name="connsiteX4955" fmla="*/ 1241301 w 3531775"/>
              <a:gd name="connsiteY4955" fmla="*/ 2443242 h 2810796"/>
              <a:gd name="connsiteX4956" fmla="*/ 1241301 w 3531775"/>
              <a:gd name="connsiteY4956" fmla="*/ 2443242 h 2810796"/>
              <a:gd name="connsiteX4957" fmla="*/ 1241301 w 3531775"/>
              <a:gd name="connsiteY4957" fmla="*/ 2443242 h 2810796"/>
              <a:gd name="connsiteX4958" fmla="*/ 1179770 w 3531775"/>
              <a:gd name="connsiteY4958" fmla="*/ 2447147 h 2810796"/>
              <a:gd name="connsiteX4959" fmla="*/ 1187580 w 3531775"/>
              <a:gd name="connsiteY4959" fmla="*/ 2460292 h 2810796"/>
              <a:gd name="connsiteX4960" fmla="*/ 1189485 w 3531775"/>
              <a:gd name="connsiteY4960" fmla="*/ 2456005 h 2810796"/>
              <a:gd name="connsiteX4961" fmla="*/ 1196629 w 3531775"/>
              <a:gd name="connsiteY4961" fmla="*/ 2455719 h 2810796"/>
              <a:gd name="connsiteX4962" fmla="*/ 1194057 w 3531775"/>
              <a:gd name="connsiteY4962" fmla="*/ 2445909 h 2810796"/>
              <a:gd name="connsiteX4963" fmla="*/ 1199296 w 3531775"/>
              <a:gd name="connsiteY4963" fmla="*/ 2449528 h 2810796"/>
              <a:gd name="connsiteX4964" fmla="*/ 1205487 w 3531775"/>
              <a:gd name="connsiteY4964" fmla="*/ 2454100 h 2810796"/>
              <a:gd name="connsiteX4965" fmla="*/ 1206440 w 3531775"/>
              <a:gd name="connsiteY4965" fmla="*/ 2449052 h 2810796"/>
              <a:gd name="connsiteX4966" fmla="*/ 1211583 w 3531775"/>
              <a:gd name="connsiteY4966" fmla="*/ 2457720 h 2810796"/>
              <a:gd name="connsiteX4967" fmla="*/ 1219394 w 3531775"/>
              <a:gd name="connsiteY4967" fmla="*/ 2461625 h 2810796"/>
              <a:gd name="connsiteX4968" fmla="*/ 1190628 w 3531775"/>
              <a:gd name="connsiteY4968" fmla="*/ 2430955 h 2810796"/>
              <a:gd name="connsiteX4969" fmla="*/ 1179770 w 3531775"/>
              <a:gd name="connsiteY4969" fmla="*/ 2447147 h 2810796"/>
              <a:gd name="connsiteX4970" fmla="*/ 1174055 w 3531775"/>
              <a:gd name="connsiteY4970" fmla="*/ 2414476 h 2810796"/>
              <a:gd name="connsiteX4971" fmla="*/ 1168149 w 3531775"/>
              <a:gd name="connsiteY4971" fmla="*/ 2402380 h 2810796"/>
              <a:gd name="connsiteX4972" fmla="*/ 1173293 w 3531775"/>
              <a:gd name="connsiteY4972" fmla="*/ 2406761 h 2810796"/>
              <a:gd name="connsiteX4973" fmla="*/ 1178531 w 3531775"/>
              <a:gd name="connsiteY4973" fmla="*/ 2409333 h 2810796"/>
              <a:gd name="connsiteX4974" fmla="*/ 1183484 w 3531775"/>
              <a:gd name="connsiteY4974" fmla="*/ 2410762 h 2810796"/>
              <a:gd name="connsiteX4975" fmla="*/ 1159481 w 3531775"/>
              <a:gd name="connsiteY4975" fmla="*/ 2391807 h 2810796"/>
              <a:gd name="connsiteX4976" fmla="*/ 1168816 w 3531775"/>
              <a:gd name="connsiteY4976" fmla="*/ 2420572 h 2810796"/>
              <a:gd name="connsiteX4977" fmla="*/ 1166911 w 3531775"/>
              <a:gd name="connsiteY4977" fmla="*/ 2412857 h 2810796"/>
              <a:gd name="connsiteX4978" fmla="*/ 1174055 w 3531775"/>
              <a:gd name="connsiteY4978" fmla="*/ 2414476 h 2810796"/>
              <a:gd name="connsiteX4979" fmla="*/ 1155100 w 3531775"/>
              <a:gd name="connsiteY4979" fmla="*/ 2456196 h 2810796"/>
              <a:gd name="connsiteX4980" fmla="*/ 1169768 w 3531775"/>
              <a:gd name="connsiteY4980" fmla="*/ 2465435 h 2810796"/>
              <a:gd name="connsiteX4981" fmla="*/ 1168911 w 3531775"/>
              <a:gd name="connsiteY4981" fmla="*/ 2457720 h 2810796"/>
              <a:gd name="connsiteX4982" fmla="*/ 1161577 w 3531775"/>
              <a:gd name="connsiteY4982" fmla="*/ 2451052 h 2810796"/>
              <a:gd name="connsiteX4983" fmla="*/ 1163863 w 3531775"/>
              <a:gd name="connsiteY4983" fmla="*/ 2448957 h 2810796"/>
              <a:gd name="connsiteX4984" fmla="*/ 1163577 w 3531775"/>
              <a:gd name="connsiteY4984" fmla="*/ 2441242 h 2810796"/>
              <a:gd name="connsiteX4985" fmla="*/ 1169768 w 3531775"/>
              <a:gd name="connsiteY4985" fmla="*/ 2445147 h 2810796"/>
              <a:gd name="connsiteX4986" fmla="*/ 1172816 w 3531775"/>
              <a:gd name="connsiteY4986" fmla="*/ 2441623 h 2810796"/>
              <a:gd name="connsiteX4987" fmla="*/ 1164339 w 3531775"/>
              <a:gd name="connsiteY4987" fmla="*/ 2433431 h 2810796"/>
              <a:gd name="connsiteX4988" fmla="*/ 1155100 w 3531775"/>
              <a:gd name="connsiteY4988" fmla="*/ 2456196 h 2810796"/>
              <a:gd name="connsiteX4989" fmla="*/ 1150528 w 3531775"/>
              <a:gd name="connsiteY4989" fmla="*/ 2365708 h 2810796"/>
              <a:gd name="connsiteX4990" fmla="*/ 1147575 w 3531775"/>
              <a:gd name="connsiteY4990" fmla="*/ 2351707 h 2810796"/>
              <a:gd name="connsiteX4991" fmla="*/ 1152052 w 3531775"/>
              <a:gd name="connsiteY4991" fmla="*/ 2356755 h 2810796"/>
              <a:gd name="connsiteX4992" fmla="*/ 1156910 w 3531775"/>
              <a:gd name="connsiteY4992" fmla="*/ 2359993 h 2810796"/>
              <a:gd name="connsiteX4993" fmla="*/ 1157291 w 3531775"/>
              <a:gd name="connsiteY4993" fmla="*/ 2353326 h 2810796"/>
              <a:gd name="connsiteX4994" fmla="*/ 1161577 w 3531775"/>
              <a:gd name="connsiteY4994" fmla="*/ 2362279 h 2810796"/>
              <a:gd name="connsiteX4995" fmla="*/ 1148147 w 3531775"/>
              <a:gd name="connsiteY4995" fmla="*/ 2337324 h 2810796"/>
              <a:gd name="connsiteX4996" fmla="*/ 1144527 w 3531775"/>
              <a:gd name="connsiteY4996" fmla="*/ 2375614 h 2810796"/>
              <a:gd name="connsiteX4997" fmla="*/ 1150528 w 3531775"/>
              <a:gd name="connsiteY4997" fmla="*/ 2365708 h 2810796"/>
              <a:gd name="connsiteX4998" fmla="*/ 1122334 w 3531775"/>
              <a:gd name="connsiteY4998" fmla="*/ 2394569 h 2810796"/>
              <a:gd name="connsiteX4999" fmla="*/ 1129097 w 3531775"/>
              <a:gd name="connsiteY4999" fmla="*/ 2401808 h 2810796"/>
              <a:gd name="connsiteX5000" fmla="*/ 1133954 w 3531775"/>
              <a:gd name="connsiteY5000" fmla="*/ 2400665 h 2810796"/>
              <a:gd name="connsiteX5001" fmla="*/ 1135002 w 3531775"/>
              <a:gd name="connsiteY5001" fmla="*/ 2399903 h 2810796"/>
              <a:gd name="connsiteX5002" fmla="*/ 1132145 w 3531775"/>
              <a:gd name="connsiteY5002" fmla="*/ 2388854 h 2810796"/>
              <a:gd name="connsiteX5003" fmla="*/ 1135859 w 3531775"/>
              <a:gd name="connsiteY5003" fmla="*/ 2394093 h 2810796"/>
              <a:gd name="connsiteX5004" fmla="*/ 1140050 w 3531775"/>
              <a:gd name="connsiteY5004" fmla="*/ 2398093 h 2810796"/>
              <a:gd name="connsiteX5005" fmla="*/ 1140812 w 3531775"/>
              <a:gd name="connsiteY5005" fmla="*/ 2392950 h 2810796"/>
              <a:gd name="connsiteX5006" fmla="*/ 1145384 w 3531775"/>
              <a:gd name="connsiteY5006" fmla="*/ 2403904 h 2810796"/>
              <a:gd name="connsiteX5007" fmla="*/ 1149575 w 3531775"/>
              <a:gd name="connsiteY5007" fmla="*/ 2404666 h 2810796"/>
              <a:gd name="connsiteX5008" fmla="*/ 1122334 w 3531775"/>
              <a:gd name="connsiteY5008" fmla="*/ 2394569 h 2810796"/>
              <a:gd name="connsiteX5009" fmla="*/ 1103951 w 3531775"/>
              <a:gd name="connsiteY5009" fmla="*/ 2330371 h 2810796"/>
              <a:gd name="connsiteX5010" fmla="*/ 1110523 w 3531775"/>
              <a:gd name="connsiteY5010" fmla="*/ 2338181 h 2810796"/>
              <a:gd name="connsiteX5011" fmla="*/ 1110904 w 3531775"/>
              <a:gd name="connsiteY5011" fmla="*/ 2331133 h 2810796"/>
              <a:gd name="connsiteX5012" fmla="*/ 1115952 w 3531775"/>
              <a:gd name="connsiteY5012" fmla="*/ 2336276 h 2810796"/>
              <a:gd name="connsiteX5013" fmla="*/ 1115285 w 3531775"/>
              <a:gd name="connsiteY5013" fmla="*/ 2322560 h 2810796"/>
              <a:gd name="connsiteX5014" fmla="*/ 1118619 w 3531775"/>
              <a:gd name="connsiteY5014" fmla="*/ 2328370 h 2810796"/>
              <a:gd name="connsiteX5015" fmla="*/ 1122715 w 3531775"/>
              <a:gd name="connsiteY5015" fmla="*/ 2332752 h 2810796"/>
              <a:gd name="connsiteX5016" fmla="*/ 1124144 w 3531775"/>
              <a:gd name="connsiteY5016" fmla="*/ 2326656 h 2810796"/>
              <a:gd name="connsiteX5017" fmla="*/ 1126906 w 3531775"/>
              <a:gd name="connsiteY5017" fmla="*/ 2336086 h 2810796"/>
              <a:gd name="connsiteX5018" fmla="*/ 1132430 w 3531775"/>
              <a:gd name="connsiteY5018" fmla="*/ 2339610 h 2810796"/>
              <a:gd name="connsiteX5019" fmla="*/ 1103951 w 3531775"/>
              <a:gd name="connsiteY5019" fmla="*/ 2330371 h 2810796"/>
              <a:gd name="connsiteX5020" fmla="*/ 1098426 w 3531775"/>
              <a:gd name="connsiteY5020" fmla="*/ 2283603 h 2810796"/>
              <a:gd name="connsiteX5021" fmla="*/ 1106141 w 3531775"/>
              <a:gd name="connsiteY5021" fmla="*/ 2281984 h 2810796"/>
              <a:gd name="connsiteX5022" fmla="*/ 1107380 w 3531775"/>
              <a:gd name="connsiteY5022" fmla="*/ 2281888 h 2810796"/>
              <a:gd name="connsiteX5023" fmla="*/ 1108618 w 3531775"/>
              <a:gd name="connsiteY5023" fmla="*/ 2271506 h 2810796"/>
              <a:gd name="connsiteX5024" fmla="*/ 1110237 w 3531775"/>
              <a:gd name="connsiteY5024" fmla="*/ 2277602 h 2810796"/>
              <a:gd name="connsiteX5025" fmla="*/ 1112714 w 3531775"/>
              <a:gd name="connsiteY5025" fmla="*/ 2282841 h 2810796"/>
              <a:gd name="connsiteX5026" fmla="*/ 1115190 w 3531775"/>
              <a:gd name="connsiteY5026" fmla="*/ 2278936 h 2810796"/>
              <a:gd name="connsiteX5027" fmla="*/ 1115381 w 3531775"/>
              <a:gd name="connsiteY5027" fmla="*/ 2287318 h 2810796"/>
              <a:gd name="connsiteX5028" fmla="*/ 1119476 w 3531775"/>
              <a:gd name="connsiteY5028" fmla="*/ 2292461 h 2810796"/>
              <a:gd name="connsiteX5029" fmla="*/ 1098426 w 3531775"/>
              <a:gd name="connsiteY5029" fmla="*/ 2283603 h 2810796"/>
              <a:gd name="connsiteX5030" fmla="*/ 1099283 w 3531775"/>
              <a:gd name="connsiteY5030" fmla="*/ 2197116 h 2810796"/>
              <a:gd name="connsiteX5031" fmla="*/ 1097283 w 3531775"/>
              <a:gd name="connsiteY5031" fmla="*/ 2221786 h 2810796"/>
              <a:gd name="connsiteX5032" fmla="*/ 1105189 w 3531775"/>
              <a:gd name="connsiteY5032" fmla="*/ 2215690 h 2810796"/>
              <a:gd name="connsiteX5033" fmla="*/ 1107189 w 3531775"/>
              <a:gd name="connsiteY5033" fmla="*/ 2203212 h 2810796"/>
              <a:gd name="connsiteX5034" fmla="*/ 1109189 w 3531775"/>
              <a:gd name="connsiteY5034" fmla="*/ 2208736 h 2810796"/>
              <a:gd name="connsiteX5035" fmla="*/ 1111952 w 3531775"/>
              <a:gd name="connsiteY5035" fmla="*/ 2212927 h 2810796"/>
              <a:gd name="connsiteX5036" fmla="*/ 1114333 w 3531775"/>
              <a:gd name="connsiteY5036" fmla="*/ 2207498 h 2810796"/>
              <a:gd name="connsiteX5037" fmla="*/ 1114904 w 3531775"/>
              <a:gd name="connsiteY5037" fmla="*/ 2216261 h 2810796"/>
              <a:gd name="connsiteX5038" fmla="*/ 1119095 w 3531775"/>
              <a:gd name="connsiteY5038" fmla="*/ 2219690 h 2810796"/>
              <a:gd name="connsiteX5039" fmla="*/ 1099283 w 3531775"/>
              <a:gd name="connsiteY5039" fmla="*/ 2197116 h 2810796"/>
              <a:gd name="connsiteX5040" fmla="*/ 1104808 w 3531775"/>
              <a:gd name="connsiteY5040" fmla="*/ 2131298 h 2810796"/>
              <a:gd name="connsiteX5041" fmla="*/ 1100331 w 3531775"/>
              <a:gd name="connsiteY5041" fmla="*/ 2153110 h 2810796"/>
              <a:gd name="connsiteX5042" fmla="*/ 1108237 w 3531775"/>
              <a:gd name="connsiteY5042" fmla="*/ 2148538 h 2810796"/>
              <a:gd name="connsiteX5043" fmla="*/ 1111380 w 3531775"/>
              <a:gd name="connsiteY5043" fmla="*/ 2137585 h 2810796"/>
              <a:gd name="connsiteX5044" fmla="*/ 1112618 w 3531775"/>
              <a:gd name="connsiteY5044" fmla="*/ 2142823 h 2810796"/>
              <a:gd name="connsiteX5045" fmla="*/ 1114714 w 3531775"/>
              <a:gd name="connsiteY5045" fmla="*/ 2146919 h 2810796"/>
              <a:gd name="connsiteX5046" fmla="*/ 1117095 w 3531775"/>
              <a:gd name="connsiteY5046" fmla="*/ 2150253 h 2810796"/>
              <a:gd name="connsiteX5047" fmla="*/ 1120524 w 3531775"/>
              <a:gd name="connsiteY5047" fmla="*/ 2153968 h 2810796"/>
              <a:gd name="connsiteX5048" fmla="*/ 1122905 w 3531775"/>
              <a:gd name="connsiteY5048" fmla="*/ 2142823 h 2810796"/>
              <a:gd name="connsiteX5049" fmla="*/ 1104808 w 3531775"/>
              <a:gd name="connsiteY5049" fmla="*/ 2131298 h 2810796"/>
              <a:gd name="connsiteX5050" fmla="*/ 1114333 w 3531775"/>
              <a:gd name="connsiteY5050" fmla="*/ 2083578 h 2810796"/>
              <a:gd name="connsiteX5051" fmla="*/ 1116619 w 3531775"/>
              <a:gd name="connsiteY5051" fmla="*/ 2089864 h 2810796"/>
              <a:gd name="connsiteX5052" fmla="*/ 1121000 w 3531775"/>
              <a:gd name="connsiteY5052" fmla="*/ 2089769 h 2810796"/>
              <a:gd name="connsiteX5053" fmla="*/ 1122143 w 3531775"/>
              <a:gd name="connsiteY5053" fmla="*/ 2089388 h 2810796"/>
              <a:gd name="connsiteX5054" fmla="*/ 1125191 w 3531775"/>
              <a:gd name="connsiteY5054" fmla="*/ 2085197 h 2810796"/>
              <a:gd name="connsiteX5055" fmla="*/ 1126715 w 3531775"/>
              <a:gd name="connsiteY5055" fmla="*/ 2088912 h 2810796"/>
              <a:gd name="connsiteX5056" fmla="*/ 1129478 w 3531775"/>
              <a:gd name="connsiteY5056" fmla="*/ 2085102 h 2810796"/>
              <a:gd name="connsiteX5057" fmla="*/ 1128525 w 3531775"/>
              <a:gd name="connsiteY5057" fmla="*/ 2091960 h 2810796"/>
              <a:gd name="connsiteX5058" fmla="*/ 1134050 w 3531775"/>
              <a:gd name="connsiteY5058" fmla="*/ 2086054 h 2810796"/>
              <a:gd name="connsiteX5059" fmla="*/ 1114333 w 3531775"/>
              <a:gd name="connsiteY5059" fmla="*/ 2083578 h 2810796"/>
              <a:gd name="connsiteX5060" fmla="*/ 1132526 w 3531775"/>
              <a:gd name="connsiteY5060" fmla="*/ 2019189 h 2810796"/>
              <a:gd name="connsiteX5061" fmla="*/ 1127192 w 3531775"/>
              <a:gd name="connsiteY5061" fmla="*/ 2038334 h 2810796"/>
              <a:gd name="connsiteX5062" fmla="*/ 1132621 w 3531775"/>
              <a:gd name="connsiteY5062" fmla="*/ 2039477 h 2810796"/>
              <a:gd name="connsiteX5063" fmla="*/ 1138336 w 3531775"/>
              <a:gd name="connsiteY5063" fmla="*/ 2028523 h 2810796"/>
              <a:gd name="connsiteX5064" fmla="*/ 1138526 w 3531775"/>
              <a:gd name="connsiteY5064" fmla="*/ 2034715 h 2810796"/>
              <a:gd name="connsiteX5065" fmla="*/ 1139955 w 3531775"/>
              <a:gd name="connsiteY5065" fmla="*/ 2040049 h 2810796"/>
              <a:gd name="connsiteX5066" fmla="*/ 1143956 w 3531775"/>
              <a:gd name="connsiteY5066" fmla="*/ 2035858 h 2810796"/>
              <a:gd name="connsiteX5067" fmla="*/ 1141860 w 3531775"/>
              <a:gd name="connsiteY5067" fmla="*/ 2044620 h 2810796"/>
              <a:gd name="connsiteX5068" fmla="*/ 1144718 w 3531775"/>
              <a:gd name="connsiteY5068" fmla="*/ 2050050 h 2810796"/>
              <a:gd name="connsiteX5069" fmla="*/ 1132526 w 3531775"/>
              <a:gd name="connsiteY5069" fmla="*/ 2019189 h 2810796"/>
              <a:gd name="connsiteX5070" fmla="*/ 1162339 w 3531775"/>
              <a:gd name="connsiteY5070" fmla="*/ 1972421 h 2810796"/>
              <a:gd name="connsiteX5071" fmla="*/ 1145194 w 3531775"/>
              <a:gd name="connsiteY5071" fmla="*/ 1982327 h 2810796"/>
              <a:gd name="connsiteX5072" fmla="*/ 1149004 w 3531775"/>
              <a:gd name="connsiteY5072" fmla="*/ 1985375 h 2810796"/>
              <a:gd name="connsiteX5073" fmla="*/ 1150147 w 3531775"/>
              <a:gd name="connsiteY5073" fmla="*/ 1985756 h 2810796"/>
              <a:gd name="connsiteX5074" fmla="*/ 1155100 w 3531775"/>
              <a:gd name="connsiteY5074" fmla="*/ 1977945 h 2810796"/>
              <a:gd name="connsiteX5075" fmla="*/ 1154243 w 3531775"/>
              <a:gd name="connsiteY5075" fmla="*/ 1983470 h 2810796"/>
              <a:gd name="connsiteX5076" fmla="*/ 1154433 w 3531775"/>
              <a:gd name="connsiteY5076" fmla="*/ 1988709 h 2810796"/>
              <a:gd name="connsiteX5077" fmla="*/ 1158053 w 3531775"/>
              <a:gd name="connsiteY5077" fmla="*/ 1986613 h 2810796"/>
              <a:gd name="connsiteX5078" fmla="*/ 1155005 w 3531775"/>
              <a:gd name="connsiteY5078" fmla="*/ 1993471 h 2810796"/>
              <a:gd name="connsiteX5079" fmla="*/ 1162339 w 3531775"/>
              <a:gd name="connsiteY5079" fmla="*/ 1972421 h 2810796"/>
              <a:gd name="connsiteX5080" fmla="*/ 1157100 w 3531775"/>
              <a:gd name="connsiteY5080" fmla="*/ 2016236 h 2810796"/>
              <a:gd name="connsiteX5081" fmla="*/ 1155671 w 3531775"/>
              <a:gd name="connsiteY5081" fmla="*/ 2028714 h 2810796"/>
              <a:gd name="connsiteX5082" fmla="*/ 1159862 w 3531775"/>
              <a:gd name="connsiteY5082" fmla="*/ 2024808 h 2810796"/>
              <a:gd name="connsiteX5083" fmla="*/ 1165863 w 3531775"/>
              <a:gd name="connsiteY5083" fmla="*/ 2025094 h 2810796"/>
              <a:gd name="connsiteX5084" fmla="*/ 1169768 w 3531775"/>
              <a:gd name="connsiteY5084" fmla="*/ 2015665 h 2810796"/>
              <a:gd name="connsiteX5085" fmla="*/ 1171959 w 3531775"/>
              <a:gd name="connsiteY5085" fmla="*/ 2019475 h 2810796"/>
              <a:gd name="connsiteX5086" fmla="*/ 1173864 w 3531775"/>
              <a:gd name="connsiteY5086" fmla="*/ 2024523 h 2810796"/>
              <a:gd name="connsiteX5087" fmla="*/ 1177960 w 3531775"/>
              <a:gd name="connsiteY5087" fmla="*/ 2019760 h 2810796"/>
              <a:gd name="connsiteX5088" fmla="*/ 1176245 w 3531775"/>
              <a:gd name="connsiteY5088" fmla="*/ 2028714 h 2810796"/>
              <a:gd name="connsiteX5089" fmla="*/ 1179674 w 3531775"/>
              <a:gd name="connsiteY5089" fmla="*/ 2033667 h 2810796"/>
              <a:gd name="connsiteX5090" fmla="*/ 1157100 w 3531775"/>
              <a:gd name="connsiteY5090" fmla="*/ 2016236 h 2810796"/>
              <a:gd name="connsiteX5091" fmla="*/ 1165863 w 3531775"/>
              <a:gd name="connsiteY5091" fmla="*/ 1926225 h 2810796"/>
              <a:gd name="connsiteX5092" fmla="*/ 1164434 w 3531775"/>
              <a:gd name="connsiteY5092" fmla="*/ 1935940 h 2810796"/>
              <a:gd name="connsiteX5093" fmla="*/ 1167863 w 3531775"/>
              <a:gd name="connsiteY5093" fmla="*/ 1933083 h 2810796"/>
              <a:gd name="connsiteX5094" fmla="*/ 1172626 w 3531775"/>
              <a:gd name="connsiteY5094" fmla="*/ 1933464 h 2810796"/>
              <a:gd name="connsiteX5095" fmla="*/ 1177198 w 3531775"/>
              <a:gd name="connsiteY5095" fmla="*/ 1924320 h 2810796"/>
              <a:gd name="connsiteX5096" fmla="*/ 1177579 w 3531775"/>
              <a:gd name="connsiteY5096" fmla="*/ 1929178 h 2810796"/>
              <a:gd name="connsiteX5097" fmla="*/ 1179008 w 3531775"/>
              <a:gd name="connsiteY5097" fmla="*/ 1933178 h 2810796"/>
              <a:gd name="connsiteX5098" fmla="*/ 1182341 w 3531775"/>
              <a:gd name="connsiteY5098" fmla="*/ 1929463 h 2810796"/>
              <a:gd name="connsiteX5099" fmla="*/ 1180817 w 3531775"/>
              <a:gd name="connsiteY5099" fmla="*/ 1936512 h 2810796"/>
              <a:gd name="connsiteX5100" fmla="*/ 1183484 w 3531775"/>
              <a:gd name="connsiteY5100" fmla="*/ 1940512 h 2810796"/>
              <a:gd name="connsiteX5101" fmla="*/ 1165863 w 3531775"/>
              <a:gd name="connsiteY5101" fmla="*/ 1926225 h 2810796"/>
              <a:gd name="connsiteX5102" fmla="*/ 1182722 w 3531775"/>
              <a:gd name="connsiteY5102" fmla="*/ 1874790 h 2810796"/>
              <a:gd name="connsiteX5103" fmla="*/ 1177388 w 3531775"/>
              <a:gd name="connsiteY5103" fmla="*/ 1892220 h 2810796"/>
              <a:gd name="connsiteX5104" fmla="*/ 1182818 w 3531775"/>
              <a:gd name="connsiteY5104" fmla="*/ 1891744 h 2810796"/>
              <a:gd name="connsiteX5105" fmla="*/ 1184151 w 3531775"/>
              <a:gd name="connsiteY5105" fmla="*/ 1893363 h 2810796"/>
              <a:gd name="connsiteX5106" fmla="*/ 1188437 w 3531775"/>
              <a:gd name="connsiteY5106" fmla="*/ 1883458 h 2810796"/>
              <a:gd name="connsiteX5107" fmla="*/ 1188533 w 3531775"/>
              <a:gd name="connsiteY5107" fmla="*/ 1889268 h 2810796"/>
              <a:gd name="connsiteX5108" fmla="*/ 1189771 w 3531775"/>
              <a:gd name="connsiteY5108" fmla="*/ 1894316 h 2810796"/>
              <a:gd name="connsiteX5109" fmla="*/ 1193771 w 3531775"/>
              <a:gd name="connsiteY5109" fmla="*/ 1890601 h 2810796"/>
              <a:gd name="connsiteX5110" fmla="*/ 1191485 w 3531775"/>
              <a:gd name="connsiteY5110" fmla="*/ 1898697 h 2810796"/>
              <a:gd name="connsiteX5111" fmla="*/ 1194152 w 3531775"/>
              <a:gd name="connsiteY5111" fmla="*/ 1903936 h 2810796"/>
              <a:gd name="connsiteX5112" fmla="*/ 1182722 w 3531775"/>
              <a:gd name="connsiteY5112" fmla="*/ 1874790 h 2810796"/>
              <a:gd name="connsiteX5113" fmla="*/ 1204916 w 3531775"/>
              <a:gd name="connsiteY5113" fmla="*/ 1811067 h 2810796"/>
              <a:gd name="connsiteX5114" fmla="*/ 1195010 w 3531775"/>
              <a:gd name="connsiteY5114" fmla="*/ 1827260 h 2810796"/>
              <a:gd name="connsiteX5115" fmla="*/ 1202820 w 3531775"/>
              <a:gd name="connsiteY5115" fmla="*/ 1828879 h 2810796"/>
              <a:gd name="connsiteX5116" fmla="*/ 1203963 w 3531775"/>
              <a:gd name="connsiteY5116" fmla="*/ 1829260 h 2810796"/>
              <a:gd name="connsiteX5117" fmla="*/ 1208535 w 3531775"/>
              <a:gd name="connsiteY5117" fmla="*/ 1821259 h 2810796"/>
              <a:gd name="connsiteX5118" fmla="*/ 1208059 w 3531775"/>
              <a:gd name="connsiteY5118" fmla="*/ 1826784 h 2810796"/>
              <a:gd name="connsiteX5119" fmla="*/ 1208535 w 3531775"/>
              <a:gd name="connsiteY5119" fmla="*/ 1832022 h 2810796"/>
              <a:gd name="connsiteX5120" fmla="*/ 1212250 w 3531775"/>
              <a:gd name="connsiteY5120" fmla="*/ 1829737 h 2810796"/>
              <a:gd name="connsiteX5121" fmla="*/ 1209392 w 3531775"/>
              <a:gd name="connsiteY5121" fmla="*/ 1836785 h 2810796"/>
              <a:gd name="connsiteX5122" fmla="*/ 1210916 w 3531775"/>
              <a:gd name="connsiteY5122" fmla="*/ 1842691 h 2810796"/>
              <a:gd name="connsiteX5123" fmla="*/ 1204916 w 3531775"/>
              <a:gd name="connsiteY5123" fmla="*/ 1811067 h 2810796"/>
              <a:gd name="connsiteX5124" fmla="*/ 1212059 w 3531775"/>
              <a:gd name="connsiteY5124" fmla="*/ 1765252 h 2810796"/>
              <a:gd name="connsiteX5125" fmla="*/ 1210440 w 3531775"/>
              <a:gd name="connsiteY5125" fmla="*/ 1779540 h 2810796"/>
              <a:gd name="connsiteX5126" fmla="*/ 1216250 w 3531775"/>
              <a:gd name="connsiteY5126" fmla="*/ 1778968 h 2810796"/>
              <a:gd name="connsiteX5127" fmla="*/ 1218251 w 3531775"/>
              <a:gd name="connsiteY5127" fmla="*/ 1770586 h 2810796"/>
              <a:gd name="connsiteX5128" fmla="*/ 1219298 w 3531775"/>
              <a:gd name="connsiteY5128" fmla="*/ 1774968 h 2810796"/>
              <a:gd name="connsiteX5129" fmla="*/ 1221204 w 3531775"/>
              <a:gd name="connsiteY5129" fmla="*/ 1778492 h 2810796"/>
              <a:gd name="connsiteX5130" fmla="*/ 1223299 w 3531775"/>
              <a:gd name="connsiteY5130" fmla="*/ 1781445 h 2810796"/>
              <a:gd name="connsiteX5131" fmla="*/ 1228919 w 3531775"/>
              <a:gd name="connsiteY5131" fmla="*/ 1775539 h 2810796"/>
              <a:gd name="connsiteX5132" fmla="*/ 1212059 w 3531775"/>
              <a:gd name="connsiteY5132" fmla="*/ 1765252 h 2810796"/>
              <a:gd name="connsiteX5133" fmla="*/ 1212250 w 3531775"/>
              <a:gd name="connsiteY5133" fmla="*/ 1637903 h 2810796"/>
              <a:gd name="connsiteX5134" fmla="*/ 1219108 w 3531775"/>
              <a:gd name="connsiteY5134" fmla="*/ 1635998 h 2810796"/>
              <a:gd name="connsiteX5135" fmla="*/ 1220156 w 3531775"/>
              <a:gd name="connsiteY5135" fmla="*/ 1635808 h 2810796"/>
              <a:gd name="connsiteX5136" fmla="*/ 1220632 w 3531775"/>
              <a:gd name="connsiteY5136" fmla="*/ 1628283 h 2810796"/>
              <a:gd name="connsiteX5137" fmla="*/ 1222442 w 3531775"/>
              <a:gd name="connsiteY5137" fmla="*/ 1632474 h 2810796"/>
              <a:gd name="connsiteX5138" fmla="*/ 1224823 w 3531775"/>
              <a:gd name="connsiteY5138" fmla="*/ 1636093 h 2810796"/>
              <a:gd name="connsiteX5139" fmla="*/ 1226918 w 3531775"/>
              <a:gd name="connsiteY5139" fmla="*/ 1632950 h 2810796"/>
              <a:gd name="connsiteX5140" fmla="*/ 1227395 w 3531775"/>
              <a:gd name="connsiteY5140" fmla="*/ 1639141 h 2810796"/>
              <a:gd name="connsiteX5141" fmla="*/ 1231014 w 3531775"/>
              <a:gd name="connsiteY5141" fmla="*/ 1642761 h 2810796"/>
              <a:gd name="connsiteX5142" fmla="*/ 1212250 w 3531775"/>
              <a:gd name="connsiteY5142" fmla="*/ 1637903 h 2810796"/>
              <a:gd name="connsiteX5143" fmla="*/ 1199105 w 3531775"/>
              <a:gd name="connsiteY5143" fmla="*/ 1594279 h 2810796"/>
              <a:gd name="connsiteX5144" fmla="*/ 1208440 w 3531775"/>
              <a:gd name="connsiteY5144" fmla="*/ 1605804 h 2810796"/>
              <a:gd name="connsiteX5145" fmla="*/ 1209488 w 3531775"/>
              <a:gd name="connsiteY5145" fmla="*/ 1596374 h 2810796"/>
              <a:gd name="connsiteX5146" fmla="*/ 1204916 w 3531775"/>
              <a:gd name="connsiteY5146" fmla="*/ 1589516 h 2810796"/>
              <a:gd name="connsiteX5147" fmla="*/ 1208059 w 3531775"/>
              <a:gd name="connsiteY5147" fmla="*/ 1589992 h 2810796"/>
              <a:gd name="connsiteX5148" fmla="*/ 1211012 w 3531775"/>
              <a:gd name="connsiteY5148" fmla="*/ 1589230 h 2810796"/>
              <a:gd name="connsiteX5149" fmla="*/ 1209488 w 3531775"/>
              <a:gd name="connsiteY5149" fmla="*/ 1584754 h 2810796"/>
              <a:gd name="connsiteX5150" fmla="*/ 1213679 w 3531775"/>
              <a:gd name="connsiteY5150" fmla="*/ 1587897 h 2810796"/>
              <a:gd name="connsiteX5151" fmla="*/ 1217012 w 3531775"/>
              <a:gd name="connsiteY5151" fmla="*/ 1585706 h 2810796"/>
              <a:gd name="connsiteX5152" fmla="*/ 1211678 w 3531775"/>
              <a:gd name="connsiteY5152" fmla="*/ 1579420 h 2810796"/>
              <a:gd name="connsiteX5153" fmla="*/ 1199105 w 3531775"/>
              <a:gd name="connsiteY5153" fmla="*/ 1594279 h 2810796"/>
              <a:gd name="connsiteX5154" fmla="*/ 1180722 w 3531775"/>
              <a:gd name="connsiteY5154" fmla="*/ 1557036 h 2810796"/>
              <a:gd name="connsiteX5155" fmla="*/ 1186151 w 3531775"/>
              <a:gd name="connsiteY5155" fmla="*/ 1560274 h 2810796"/>
              <a:gd name="connsiteX5156" fmla="*/ 1186151 w 3531775"/>
              <a:gd name="connsiteY5156" fmla="*/ 1556274 h 2810796"/>
              <a:gd name="connsiteX5157" fmla="*/ 1190152 w 3531775"/>
              <a:gd name="connsiteY5157" fmla="*/ 1558655 h 2810796"/>
              <a:gd name="connsiteX5158" fmla="*/ 1191009 w 3531775"/>
              <a:gd name="connsiteY5158" fmla="*/ 1557988 h 2810796"/>
              <a:gd name="connsiteX5159" fmla="*/ 1188533 w 3531775"/>
              <a:gd name="connsiteY5159" fmla="*/ 1551130 h 2810796"/>
              <a:gd name="connsiteX5160" fmla="*/ 1191676 w 3531775"/>
              <a:gd name="connsiteY5160" fmla="*/ 1553988 h 2810796"/>
              <a:gd name="connsiteX5161" fmla="*/ 1195105 w 3531775"/>
              <a:gd name="connsiteY5161" fmla="*/ 1555988 h 2810796"/>
              <a:gd name="connsiteX5162" fmla="*/ 1195676 w 3531775"/>
              <a:gd name="connsiteY5162" fmla="*/ 1552273 h 2810796"/>
              <a:gd name="connsiteX5163" fmla="*/ 1198439 w 3531775"/>
              <a:gd name="connsiteY5163" fmla="*/ 1557607 h 2810796"/>
              <a:gd name="connsiteX5164" fmla="*/ 1202820 w 3531775"/>
              <a:gd name="connsiteY5164" fmla="*/ 1559226 h 2810796"/>
              <a:gd name="connsiteX5165" fmla="*/ 1180722 w 3531775"/>
              <a:gd name="connsiteY5165" fmla="*/ 1557036 h 2810796"/>
              <a:gd name="connsiteX5166" fmla="*/ 1155481 w 3531775"/>
              <a:gd name="connsiteY5166" fmla="*/ 1521031 h 2810796"/>
              <a:gd name="connsiteX5167" fmla="*/ 1164434 w 3531775"/>
              <a:gd name="connsiteY5167" fmla="*/ 1530175 h 2810796"/>
              <a:gd name="connsiteX5168" fmla="*/ 1166816 w 3531775"/>
              <a:gd name="connsiteY5168" fmla="*/ 1521793 h 2810796"/>
              <a:gd name="connsiteX5169" fmla="*/ 1164149 w 3531775"/>
              <a:gd name="connsiteY5169" fmla="*/ 1516554 h 2810796"/>
              <a:gd name="connsiteX5170" fmla="*/ 1167197 w 3531775"/>
              <a:gd name="connsiteY5170" fmla="*/ 1515983 h 2810796"/>
              <a:gd name="connsiteX5171" fmla="*/ 1172245 w 3531775"/>
              <a:gd name="connsiteY5171" fmla="*/ 1519793 h 2810796"/>
              <a:gd name="connsiteX5172" fmla="*/ 1171102 w 3531775"/>
              <a:gd name="connsiteY5172" fmla="*/ 1512745 h 2810796"/>
              <a:gd name="connsiteX5173" fmla="*/ 1176055 w 3531775"/>
              <a:gd name="connsiteY5173" fmla="*/ 1517412 h 2810796"/>
              <a:gd name="connsiteX5174" fmla="*/ 1175579 w 3531775"/>
              <a:gd name="connsiteY5174" fmla="*/ 1509316 h 2810796"/>
              <a:gd name="connsiteX5175" fmla="*/ 1155481 w 3531775"/>
              <a:gd name="connsiteY5175" fmla="*/ 1521031 h 2810796"/>
              <a:gd name="connsiteX5176" fmla="*/ 1133192 w 3531775"/>
              <a:gd name="connsiteY5176" fmla="*/ 1501791 h 2810796"/>
              <a:gd name="connsiteX5177" fmla="*/ 1138812 w 3531775"/>
              <a:gd name="connsiteY5177" fmla="*/ 1505791 h 2810796"/>
              <a:gd name="connsiteX5178" fmla="*/ 1142336 w 3531775"/>
              <a:gd name="connsiteY5178" fmla="*/ 1499981 h 2810796"/>
              <a:gd name="connsiteX5179" fmla="*/ 1138812 w 3531775"/>
              <a:gd name="connsiteY5179" fmla="*/ 1493980 h 2810796"/>
              <a:gd name="connsiteX5180" fmla="*/ 1142527 w 3531775"/>
              <a:gd name="connsiteY5180" fmla="*/ 1495409 h 2810796"/>
              <a:gd name="connsiteX5181" fmla="*/ 1146337 w 3531775"/>
              <a:gd name="connsiteY5181" fmla="*/ 1495980 h 2810796"/>
              <a:gd name="connsiteX5182" fmla="*/ 1145861 w 3531775"/>
              <a:gd name="connsiteY5182" fmla="*/ 1492647 h 2810796"/>
              <a:gd name="connsiteX5183" fmla="*/ 1149956 w 3531775"/>
              <a:gd name="connsiteY5183" fmla="*/ 1496362 h 2810796"/>
              <a:gd name="connsiteX5184" fmla="*/ 1154624 w 3531775"/>
              <a:gd name="connsiteY5184" fmla="*/ 1496457 h 2810796"/>
              <a:gd name="connsiteX5185" fmla="*/ 1133192 w 3531775"/>
              <a:gd name="connsiteY5185" fmla="*/ 1501791 h 2810796"/>
              <a:gd name="connsiteX5186" fmla="*/ 1115857 w 3531775"/>
              <a:gd name="connsiteY5186" fmla="*/ 1466548 h 2810796"/>
              <a:gd name="connsiteX5187" fmla="*/ 1138812 w 3531775"/>
              <a:gd name="connsiteY5187" fmla="*/ 1476264 h 2810796"/>
              <a:gd name="connsiteX5188" fmla="*/ 1126620 w 3531775"/>
              <a:gd name="connsiteY5188" fmla="*/ 1466262 h 2810796"/>
              <a:gd name="connsiteX5189" fmla="*/ 1125572 w 3531775"/>
              <a:gd name="connsiteY5189" fmla="*/ 1463595 h 2810796"/>
              <a:gd name="connsiteX5190" fmla="*/ 1131859 w 3531775"/>
              <a:gd name="connsiteY5190" fmla="*/ 1461309 h 2810796"/>
              <a:gd name="connsiteX5191" fmla="*/ 1127096 w 3531775"/>
              <a:gd name="connsiteY5191" fmla="*/ 1457976 h 2810796"/>
              <a:gd name="connsiteX5192" fmla="*/ 1134335 w 3531775"/>
              <a:gd name="connsiteY5192" fmla="*/ 1458547 h 2810796"/>
              <a:gd name="connsiteX5193" fmla="*/ 1137098 w 3531775"/>
              <a:gd name="connsiteY5193" fmla="*/ 1454737 h 2810796"/>
              <a:gd name="connsiteX5194" fmla="*/ 1126144 w 3531775"/>
              <a:gd name="connsiteY5194" fmla="*/ 1451784 h 2810796"/>
              <a:gd name="connsiteX5195" fmla="*/ 1115857 w 3531775"/>
              <a:gd name="connsiteY5195" fmla="*/ 1466548 h 2810796"/>
              <a:gd name="connsiteX5196" fmla="*/ 1098140 w 3531775"/>
              <a:gd name="connsiteY5196" fmla="*/ 1485122 h 2810796"/>
              <a:gd name="connsiteX5197" fmla="*/ 1108808 w 3531775"/>
              <a:gd name="connsiteY5197" fmla="*/ 1486741 h 2810796"/>
              <a:gd name="connsiteX5198" fmla="*/ 1103855 w 3531775"/>
              <a:gd name="connsiteY5198" fmla="*/ 1483122 h 2810796"/>
              <a:gd name="connsiteX5199" fmla="*/ 1106808 w 3531775"/>
              <a:gd name="connsiteY5199" fmla="*/ 1480931 h 2810796"/>
              <a:gd name="connsiteX5200" fmla="*/ 1101665 w 3531775"/>
              <a:gd name="connsiteY5200" fmla="*/ 1478454 h 2810796"/>
              <a:gd name="connsiteX5201" fmla="*/ 1108237 w 3531775"/>
              <a:gd name="connsiteY5201" fmla="*/ 1476645 h 2810796"/>
              <a:gd name="connsiteX5202" fmla="*/ 1105094 w 3531775"/>
              <a:gd name="connsiteY5202" fmla="*/ 1473978 h 2810796"/>
              <a:gd name="connsiteX5203" fmla="*/ 1104713 w 3531775"/>
              <a:gd name="connsiteY5203" fmla="*/ 1472454 h 2810796"/>
              <a:gd name="connsiteX5204" fmla="*/ 1109380 w 3531775"/>
              <a:gd name="connsiteY5204" fmla="*/ 1472835 h 2810796"/>
              <a:gd name="connsiteX5205" fmla="*/ 1105665 w 3531775"/>
              <a:gd name="connsiteY5205" fmla="*/ 1467405 h 2810796"/>
              <a:gd name="connsiteX5206" fmla="*/ 1098140 w 3531775"/>
              <a:gd name="connsiteY5206" fmla="*/ 1485122 h 2810796"/>
              <a:gd name="connsiteX5207" fmla="*/ 1094426 w 3531775"/>
              <a:gd name="connsiteY5207" fmla="*/ 1439212 h 2810796"/>
              <a:gd name="connsiteX5208" fmla="*/ 1108427 w 3531775"/>
              <a:gd name="connsiteY5208" fmla="*/ 1442831 h 2810796"/>
              <a:gd name="connsiteX5209" fmla="*/ 1110713 w 3531775"/>
              <a:gd name="connsiteY5209" fmla="*/ 1439021 h 2810796"/>
              <a:gd name="connsiteX5210" fmla="*/ 1104713 w 3531775"/>
              <a:gd name="connsiteY5210" fmla="*/ 1436068 h 2810796"/>
              <a:gd name="connsiteX5211" fmla="*/ 1105379 w 3531775"/>
              <a:gd name="connsiteY5211" fmla="*/ 1434258 h 2810796"/>
              <a:gd name="connsiteX5212" fmla="*/ 1108427 w 3531775"/>
              <a:gd name="connsiteY5212" fmla="*/ 1434830 h 2810796"/>
              <a:gd name="connsiteX5213" fmla="*/ 1113095 w 3531775"/>
              <a:gd name="connsiteY5213" fmla="*/ 1433878 h 2810796"/>
              <a:gd name="connsiteX5214" fmla="*/ 1110713 w 3531775"/>
              <a:gd name="connsiteY5214" fmla="*/ 1431020 h 2810796"/>
              <a:gd name="connsiteX5215" fmla="*/ 1117381 w 3531775"/>
              <a:gd name="connsiteY5215" fmla="*/ 1432925 h 2810796"/>
              <a:gd name="connsiteX5216" fmla="*/ 1122810 w 3531775"/>
              <a:gd name="connsiteY5216" fmla="*/ 1431687 h 2810796"/>
              <a:gd name="connsiteX5217" fmla="*/ 1094426 w 3531775"/>
              <a:gd name="connsiteY5217" fmla="*/ 1439212 h 2810796"/>
              <a:gd name="connsiteX5218" fmla="*/ 196504 w 3531775"/>
              <a:gd name="connsiteY5218" fmla="*/ 1110027 h 2810796"/>
              <a:gd name="connsiteX5219" fmla="*/ 235080 w 3531775"/>
              <a:gd name="connsiteY5219" fmla="*/ 1073642 h 2810796"/>
              <a:gd name="connsiteX5220" fmla="*/ 234318 w 3531775"/>
              <a:gd name="connsiteY5220" fmla="*/ 1072689 h 2810796"/>
              <a:gd name="connsiteX5221" fmla="*/ 145831 w 3531775"/>
              <a:gd name="connsiteY5221" fmla="*/ 1258237 h 2810796"/>
              <a:gd name="connsiteX5222" fmla="*/ 196504 w 3531775"/>
              <a:gd name="connsiteY5222" fmla="*/ 1110027 h 2810796"/>
              <a:gd name="connsiteX5223" fmla="*/ 375479 w 3531775"/>
              <a:gd name="connsiteY5223" fmla="*/ 1070118 h 2810796"/>
              <a:gd name="connsiteX5224" fmla="*/ 442344 w 3531775"/>
              <a:gd name="connsiteY5224" fmla="*/ 1090025 h 2810796"/>
              <a:gd name="connsiteX5225" fmla="*/ 442344 w 3531775"/>
              <a:gd name="connsiteY5225" fmla="*/ 1088787 h 2810796"/>
              <a:gd name="connsiteX5226" fmla="*/ 409007 w 3531775"/>
              <a:gd name="connsiteY5226" fmla="*/ 1079643 h 2810796"/>
              <a:gd name="connsiteX5227" fmla="*/ 247177 w 3531775"/>
              <a:gd name="connsiteY5227" fmla="*/ 1209468 h 2810796"/>
              <a:gd name="connsiteX5228" fmla="*/ 375479 w 3531775"/>
              <a:gd name="connsiteY5228" fmla="*/ 1070118 h 2810796"/>
              <a:gd name="connsiteX5229" fmla="*/ 418532 w 3531775"/>
              <a:gd name="connsiteY5229" fmla="*/ 1166987 h 2810796"/>
              <a:gd name="connsiteX5230" fmla="*/ 471681 w 3531775"/>
              <a:gd name="connsiteY5230" fmla="*/ 1206516 h 2810796"/>
              <a:gd name="connsiteX5231" fmla="*/ 577313 w 3531775"/>
              <a:gd name="connsiteY5231" fmla="*/ 1153462 h 2810796"/>
              <a:gd name="connsiteX5232" fmla="*/ 463013 w 3531775"/>
              <a:gd name="connsiteY5232" fmla="*/ 1190323 h 2810796"/>
              <a:gd name="connsiteX5233" fmla="*/ 421675 w 3531775"/>
              <a:gd name="connsiteY5233" fmla="*/ 1157367 h 2810796"/>
              <a:gd name="connsiteX5234" fmla="*/ 297469 w 3531775"/>
              <a:gd name="connsiteY5234" fmla="*/ 1213183 h 2810796"/>
              <a:gd name="connsiteX5235" fmla="*/ 418532 w 3531775"/>
              <a:gd name="connsiteY5235" fmla="*/ 1166987 h 2810796"/>
              <a:gd name="connsiteX5236" fmla="*/ 367668 w 3531775"/>
              <a:gd name="connsiteY5236" fmla="*/ 1261284 h 2810796"/>
              <a:gd name="connsiteX5237" fmla="*/ 479587 w 3531775"/>
              <a:gd name="connsiteY5237" fmla="*/ 1288716 h 2810796"/>
              <a:gd name="connsiteX5238" fmla="*/ 479301 w 3531775"/>
              <a:gd name="connsiteY5238" fmla="*/ 1287574 h 2810796"/>
              <a:gd name="connsiteX5239" fmla="*/ 260036 w 3531775"/>
              <a:gd name="connsiteY5239" fmla="*/ 1279858 h 2810796"/>
              <a:gd name="connsiteX5240" fmla="*/ 367668 w 3531775"/>
              <a:gd name="connsiteY5240" fmla="*/ 1261284 h 2810796"/>
              <a:gd name="connsiteX5241" fmla="*/ 258893 w 3531775"/>
              <a:gd name="connsiteY5241" fmla="*/ 1322149 h 2810796"/>
              <a:gd name="connsiteX5242" fmla="*/ 363096 w 3531775"/>
              <a:gd name="connsiteY5242" fmla="*/ 1345295 h 2810796"/>
              <a:gd name="connsiteX5243" fmla="*/ 363668 w 3531775"/>
              <a:gd name="connsiteY5243" fmla="*/ 1344247 h 2810796"/>
              <a:gd name="connsiteX5244" fmla="*/ 321091 w 3531775"/>
              <a:gd name="connsiteY5244" fmla="*/ 1335008 h 2810796"/>
              <a:gd name="connsiteX5245" fmla="*/ 195551 w 3531775"/>
              <a:gd name="connsiteY5245" fmla="*/ 1311767 h 2810796"/>
              <a:gd name="connsiteX5246" fmla="*/ 258893 w 3531775"/>
              <a:gd name="connsiteY5246" fmla="*/ 1322149 h 2810796"/>
              <a:gd name="connsiteX5247" fmla="*/ 127162 w 3531775"/>
              <a:gd name="connsiteY5247" fmla="*/ 1274048 h 2810796"/>
              <a:gd name="connsiteX5248" fmla="*/ 168881 w 3531775"/>
              <a:gd name="connsiteY5248" fmla="*/ 1316149 h 2810796"/>
              <a:gd name="connsiteX5249" fmla="*/ 127162 w 3531775"/>
              <a:gd name="connsiteY5249" fmla="*/ 1274048 h 2810796"/>
              <a:gd name="connsiteX5250" fmla="*/ 156975 w 3531775"/>
              <a:gd name="connsiteY5250" fmla="*/ 1328626 h 2810796"/>
              <a:gd name="connsiteX5251" fmla="*/ 119066 w 3531775"/>
              <a:gd name="connsiteY5251" fmla="*/ 1292908 h 2810796"/>
              <a:gd name="connsiteX5252" fmla="*/ 156975 w 3531775"/>
              <a:gd name="connsiteY5252" fmla="*/ 1328626 h 2810796"/>
              <a:gd name="connsiteX5253" fmla="*/ 143354 w 3531775"/>
              <a:gd name="connsiteY5253" fmla="*/ 1341485 h 2810796"/>
              <a:gd name="connsiteX5254" fmla="*/ 111827 w 3531775"/>
              <a:gd name="connsiteY5254" fmla="*/ 1316529 h 2810796"/>
              <a:gd name="connsiteX5255" fmla="*/ 143354 w 3531775"/>
              <a:gd name="connsiteY5255" fmla="*/ 1341485 h 2810796"/>
              <a:gd name="connsiteX5256" fmla="*/ 108874 w 3531775"/>
              <a:gd name="connsiteY5256" fmla="*/ 1370632 h 2810796"/>
              <a:gd name="connsiteX5257" fmla="*/ 111160 w 3531775"/>
              <a:gd name="connsiteY5257" fmla="*/ 1368822 h 2810796"/>
              <a:gd name="connsiteX5258" fmla="*/ 116303 w 3531775"/>
              <a:gd name="connsiteY5258" fmla="*/ 1359773 h 2810796"/>
              <a:gd name="connsiteX5259" fmla="*/ 114970 w 3531775"/>
              <a:gd name="connsiteY5259" fmla="*/ 1363297 h 2810796"/>
              <a:gd name="connsiteX5260" fmla="*/ 114398 w 3531775"/>
              <a:gd name="connsiteY5260" fmla="*/ 1365774 h 2810796"/>
              <a:gd name="connsiteX5261" fmla="*/ 114208 w 3531775"/>
              <a:gd name="connsiteY5261" fmla="*/ 1367583 h 2810796"/>
              <a:gd name="connsiteX5262" fmla="*/ 114303 w 3531775"/>
              <a:gd name="connsiteY5262" fmla="*/ 1369488 h 2810796"/>
              <a:gd name="connsiteX5263" fmla="*/ 119923 w 3531775"/>
              <a:gd name="connsiteY5263" fmla="*/ 1358058 h 2810796"/>
              <a:gd name="connsiteX5264" fmla="*/ 115922 w 3531775"/>
              <a:gd name="connsiteY5264" fmla="*/ 1357106 h 2810796"/>
              <a:gd name="connsiteX5265" fmla="*/ 106302 w 3531775"/>
              <a:gd name="connsiteY5265" fmla="*/ 1374537 h 2810796"/>
              <a:gd name="connsiteX5266" fmla="*/ 108874 w 3531775"/>
              <a:gd name="connsiteY5266" fmla="*/ 1370632 h 2810796"/>
              <a:gd name="connsiteX5267" fmla="*/ 70202 w 3531775"/>
              <a:gd name="connsiteY5267" fmla="*/ 1465691 h 2810796"/>
              <a:gd name="connsiteX5268" fmla="*/ 71726 w 3531775"/>
              <a:gd name="connsiteY5268" fmla="*/ 1467882 h 2810796"/>
              <a:gd name="connsiteX5269" fmla="*/ 72203 w 3531775"/>
              <a:gd name="connsiteY5269" fmla="*/ 1467977 h 2810796"/>
              <a:gd name="connsiteX5270" fmla="*/ 75441 w 3531775"/>
              <a:gd name="connsiteY5270" fmla="*/ 1459786 h 2810796"/>
              <a:gd name="connsiteX5271" fmla="*/ 74393 w 3531775"/>
              <a:gd name="connsiteY5271" fmla="*/ 1465024 h 2810796"/>
              <a:gd name="connsiteX5272" fmla="*/ 74012 w 3531775"/>
              <a:gd name="connsiteY5272" fmla="*/ 1469882 h 2810796"/>
              <a:gd name="connsiteX5273" fmla="*/ 75917 w 3531775"/>
              <a:gd name="connsiteY5273" fmla="*/ 1467215 h 2810796"/>
              <a:gd name="connsiteX5274" fmla="*/ 74203 w 3531775"/>
              <a:gd name="connsiteY5274" fmla="*/ 1479312 h 2810796"/>
              <a:gd name="connsiteX5275" fmla="*/ 68297 w 3531775"/>
              <a:gd name="connsiteY5275" fmla="*/ 1467501 h 2810796"/>
              <a:gd name="connsiteX5276" fmla="*/ 70202 w 3531775"/>
              <a:gd name="connsiteY5276" fmla="*/ 1465691 h 2810796"/>
              <a:gd name="connsiteX5277" fmla="*/ 53819 w 3531775"/>
              <a:gd name="connsiteY5277" fmla="*/ 1622282 h 2810796"/>
              <a:gd name="connsiteX5278" fmla="*/ 50486 w 3531775"/>
              <a:gd name="connsiteY5278" fmla="*/ 1611900 h 2810796"/>
              <a:gd name="connsiteX5279" fmla="*/ 52676 w 3531775"/>
              <a:gd name="connsiteY5279" fmla="*/ 1612662 h 2810796"/>
              <a:gd name="connsiteX5280" fmla="*/ 55915 w 3531775"/>
              <a:gd name="connsiteY5280" fmla="*/ 1618758 h 2810796"/>
              <a:gd name="connsiteX5281" fmla="*/ 54391 w 3531775"/>
              <a:gd name="connsiteY5281" fmla="*/ 1607518 h 2810796"/>
              <a:gd name="connsiteX5282" fmla="*/ 60296 w 3531775"/>
              <a:gd name="connsiteY5282" fmla="*/ 1618758 h 2810796"/>
              <a:gd name="connsiteX5283" fmla="*/ 44485 w 3531775"/>
              <a:gd name="connsiteY5283" fmla="*/ 1609233 h 2810796"/>
              <a:gd name="connsiteX5284" fmla="*/ 54010 w 3531775"/>
              <a:gd name="connsiteY5284" fmla="*/ 1632664 h 2810796"/>
              <a:gd name="connsiteX5285" fmla="*/ 53819 w 3531775"/>
              <a:gd name="connsiteY5285" fmla="*/ 1622282 h 2810796"/>
              <a:gd name="connsiteX5286" fmla="*/ 52581 w 3531775"/>
              <a:gd name="connsiteY5286" fmla="*/ 1578372 h 2810796"/>
              <a:gd name="connsiteX5287" fmla="*/ 53534 w 3531775"/>
              <a:gd name="connsiteY5287" fmla="*/ 1583611 h 2810796"/>
              <a:gd name="connsiteX5288" fmla="*/ 55629 w 3531775"/>
              <a:gd name="connsiteY5288" fmla="*/ 1576753 h 2810796"/>
              <a:gd name="connsiteX5289" fmla="*/ 57534 w 3531775"/>
              <a:gd name="connsiteY5289" fmla="*/ 1582467 h 2810796"/>
              <a:gd name="connsiteX5290" fmla="*/ 58201 w 3531775"/>
              <a:gd name="connsiteY5290" fmla="*/ 1582372 h 2810796"/>
              <a:gd name="connsiteX5291" fmla="*/ 58296 w 3531775"/>
              <a:gd name="connsiteY5291" fmla="*/ 1573324 h 2810796"/>
              <a:gd name="connsiteX5292" fmla="*/ 59344 w 3531775"/>
              <a:gd name="connsiteY5292" fmla="*/ 1578753 h 2810796"/>
              <a:gd name="connsiteX5293" fmla="*/ 61058 w 3531775"/>
              <a:gd name="connsiteY5293" fmla="*/ 1583420 h 2810796"/>
              <a:gd name="connsiteX5294" fmla="*/ 62106 w 3531775"/>
              <a:gd name="connsiteY5294" fmla="*/ 1580086 h 2810796"/>
              <a:gd name="connsiteX5295" fmla="*/ 63916 w 3531775"/>
              <a:gd name="connsiteY5295" fmla="*/ 1591802 h 2810796"/>
              <a:gd name="connsiteX5296" fmla="*/ 65249 w 3531775"/>
              <a:gd name="connsiteY5296" fmla="*/ 1582658 h 2810796"/>
              <a:gd name="connsiteX5297" fmla="*/ 52581 w 3531775"/>
              <a:gd name="connsiteY5297" fmla="*/ 1578372 h 2810796"/>
              <a:gd name="connsiteX5298" fmla="*/ 57058 w 3531775"/>
              <a:gd name="connsiteY5298" fmla="*/ 1536462 h 2810796"/>
              <a:gd name="connsiteX5299" fmla="*/ 58963 w 3531775"/>
              <a:gd name="connsiteY5299" fmla="*/ 1537224 h 2810796"/>
              <a:gd name="connsiteX5300" fmla="*/ 61439 w 3531775"/>
              <a:gd name="connsiteY5300" fmla="*/ 1536081 h 2810796"/>
              <a:gd name="connsiteX5301" fmla="*/ 62011 w 3531775"/>
              <a:gd name="connsiteY5301" fmla="*/ 1535414 h 2810796"/>
              <a:gd name="connsiteX5302" fmla="*/ 63440 w 3531775"/>
              <a:gd name="connsiteY5302" fmla="*/ 1530461 h 2810796"/>
              <a:gd name="connsiteX5303" fmla="*/ 65916 w 3531775"/>
              <a:gd name="connsiteY5303" fmla="*/ 1529413 h 2810796"/>
              <a:gd name="connsiteX5304" fmla="*/ 67916 w 3531775"/>
              <a:gd name="connsiteY5304" fmla="*/ 1539510 h 2810796"/>
              <a:gd name="connsiteX5305" fmla="*/ 57058 w 3531775"/>
              <a:gd name="connsiteY5305" fmla="*/ 1536462 h 2810796"/>
              <a:gd name="connsiteX5306" fmla="*/ 123828 w 3531775"/>
              <a:gd name="connsiteY5306" fmla="*/ 1691815 h 2810796"/>
              <a:gd name="connsiteX5307" fmla="*/ 116399 w 3531775"/>
              <a:gd name="connsiteY5307" fmla="*/ 1700863 h 2810796"/>
              <a:gd name="connsiteX5308" fmla="*/ 114779 w 3531775"/>
              <a:gd name="connsiteY5308" fmla="*/ 1697053 h 2810796"/>
              <a:gd name="connsiteX5309" fmla="*/ 116113 w 3531775"/>
              <a:gd name="connsiteY5309" fmla="*/ 1694291 h 2810796"/>
              <a:gd name="connsiteX5310" fmla="*/ 116113 w 3531775"/>
              <a:gd name="connsiteY5310" fmla="*/ 1693338 h 2810796"/>
              <a:gd name="connsiteX5311" fmla="*/ 110112 w 3531775"/>
              <a:gd name="connsiteY5311" fmla="*/ 1686004 h 2810796"/>
              <a:gd name="connsiteX5312" fmla="*/ 113827 w 3531775"/>
              <a:gd name="connsiteY5312" fmla="*/ 1688671 h 2810796"/>
              <a:gd name="connsiteX5313" fmla="*/ 117256 w 3531775"/>
              <a:gd name="connsiteY5313" fmla="*/ 1690195 h 2810796"/>
              <a:gd name="connsiteX5314" fmla="*/ 115256 w 3531775"/>
              <a:gd name="connsiteY5314" fmla="*/ 1686004 h 2810796"/>
              <a:gd name="connsiteX5315" fmla="*/ 123828 w 3531775"/>
              <a:gd name="connsiteY5315" fmla="*/ 1691815 h 2810796"/>
              <a:gd name="connsiteX5316" fmla="*/ 161166 w 3531775"/>
              <a:gd name="connsiteY5316" fmla="*/ 1731153 h 2810796"/>
              <a:gd name="connsiteX5317" fmla="*/ 137830 w 3531775"/>
              <a:gd name="connsiteY5317" fmla="*/ 1727629 h 2810796"/>
              <a:gd name="connsiteX5318" fmla="*/ 145355 w 3531775"/>
              <a:gd name="connsiteY5318" fmla="*/ 1731438 h 2810796"/>
              <a:gd name="connsiteX5319" fmla="*/ 148403 w 3531775"/>
              <a:gd name="connsiteY5319" fmla="*/ 1730295 h 2810796"/>
              <a:gd name="connsiteX5320" fmla="*/ 148879 w 3531775"/>
              <a:gd name="connsiteY5320" fmla="*/ 1729724 h 2810796"/>
              <a:gd name="connsiteX5321" fmla="*/ 142783 w 3531775"/>
              <a:gd name="connsiteY5321" fmla="*/ 1723152 h 2810796"/>
              <a:gd name="connsiteX5322" fmla="*/ 152498 w 3531775"/>
              <a:gd name="connsiteY5322" fmla="*/ 1730010 h 2810796"/>
              <a:gd name="connsiteX5323" fmla="*/ 151832 w 3531775"/>
              <a:gd name="connsiteY5323" fmla="*/ 1728200 h 2810796"/>
              <a:gd name="connsiteX5324" fmla="*/ 150403 w 3531775"/>
              <a:gd name="connsiteY5324" fmla="*/ 1724962 h 2810796"/>
              <a:gd name="connsiteX5325" fmla="*/ 161166 w 3531775"/>
              <a:gd name="connsiteY5325" fmla="*/ 1731153 h 2810796"/>
              <a:gd name="connsiteX5326" fmla="*/ 213839 w 3531775"/>
              <a:gd name="connsiteY5326" fmla="*/ 1755251 h 2810796"/>
              <a:gd name="connsiteX5327" fmla="*/ 206315 w 3531775"/>
              <a:gd name="connsiteY5327" fmla="*/ 1767919 h 2810796"/>
              <a:gd name="connsiteX5328" fmla="*/ 203267 w 3531775"/>
              <a:gd name="connsiteY5328" fmla="*/ 1764586 h 2810796"/>
              <a:gd name="connsiteX5329" fmla="*/ 202600 w 3531775"/>
              <a:gd name="connsiteY5329" fmla="*/ 1760775 h 2810796"/>
              <a:gd name="connsiteX5330" fmla="*/ 204124 w 3531775"/>
              <a:gd name="connsiteY5330" fmla="*/ 1760204 h 2810796"/>
              <a:gd name="connsiteX5331" fmla="*/ 194313 w 3531775"/>
              <a:gd name="connsiteY5331" fmla="*/ 1754965 h 2810796"/>
              <a:gd name="connsiteX5332" fmla="*/ 206886 w 3531775"/>
              <a:gd name="connsiteY5332" fmla="*/ 1758585 h 2810796"/>
              <a:gd name="connsiteX5333" fmla="*/ 201076 w 3531775"/>
              <a:gd name="connsiteY5333" fmla="*/ 1752965 h 2810796"/>
              <a:gd name="connsiteX5334" fmla="*/ 208982 w 3531775"/>
              <a:gd name="connsiteY5334" fmla="*/ 1756204 h 2810796"/>
              <a:gd name="connsiteX5335" fmla="*/ 213839 w 3531775"/>
              <a:gd name="connsiteY5335" fmla="*/ 1755251 h 2810796"/>
              <a:gd name="connsiteX5336" fmla="*/ 252320 w 3531775"/>
              <a:gd name="connsiteY5336" fmla="*/ 1766776 h 2810796"/>
              <a:gd name="connsiteX5337" fmla="*/ 250892 w 3531775"/>
              <a:gd name="connsiteY5337" fmla="*/ 1778111 h 2810796"/>
              <a:gd name="connsiteX5338" fmla="*/ 247939 w 3531775"/>
              <a:gd name="connsiteY5338" fmla="*/ 1775920 h 2810796"/>
              <a:gd name="connsiteX5339" fmla="*/ 247653 w 3531775"/>
              <a:gd name="connsiteY5339" fmla="*/ 1773063 h 2810796"/>
              <a:gd name="connsiteX5340" fmla="*/ 247272 w 3531775"/>
              <a:gd name="connsiteY5340" fmla="*/ 1772301 h 2810796"/>
              <a:gd name="connsiteX5341" fmla="*/ 239271 w 3531775"/>
              <a:gd name="connsiteY5341" fmla="*/ 1769824 h 2810796"/>
              <a:gd name="connsiteX5342" fmla="*/ 243367 w 3531775"/>
              <a:gd name="connsiteY5342" fmla="*/ 1769824 h 2810796"/>
              <a:gd name="connsiteX5343" fmla="*/ 246701 w 3531775"/>
              <a:gd name="connsiteY5343" fmla="*/ 1769158 h 2810796"/>
              <a:gd name="connsiteX5344" fmla="*/ 243176 w 3531775"/>
              <a:gd name="connsiteY5344" fmla="*/ 1766967 h 2810796"/>
              <a:gd name="connsiteX5345" fmla="*/ 252320 w 3531775"/>
              <a:gd name="connsiteY5345" fmla="*/ 1766776 h 2810796"/>
              <a:gd name="connsiteX5346" fmla="*/ 302231 w 3531775"/>
              <a:gd name="connsiteY5346" fmla="*/ 1787160 h 2810796"/>
              <a:gd name="connsiteX5347" fmla="*/ 301374 w 3531775"/>
              <a:gd name="connsiteY5347" fmla="*/ 1783921 h 2810796"/>
              <a:gd name="connsiteX5348" fmla="*/ 300803 w 3531775"/>
              <a:gd name="connsiteY5348" fmla="*/ 1783064 h 2810796"/>
              <a:gd name="connsiteX5349" fmla="*/ 296040 w 3531775"/>
              <a:gd name="connsiteY5349" fmla="*/ 1780968 h 2810796"/>
              <a:gd name="connsiteX5350" fmla="*/ 295278 w 3531775"/>
              <a:gd name="connsiteY5350" fmla="*/ 1777730 h 2810796"/>
              <a:gd name="connsiteX5351" fmla="*/ 302422 w 3531775"/>
              <a:gd name="connsiteY5351" fmla="*/ 1778016 h 2810796"/>
              <a:gd name="connsiteX5352" fmla="*/ 286801 w 3531775"/>
              <a:gd name="connsiteY5352" fmla="*/ 1775158 h 2810796"/>
              <a:gd name="connsiteX5353" fmla="*/ 296040 w 3531775"/>
              <a:gd name="connsiteY5353" fmla="*/ 1789160 h 2810796"/>
              <a:gd name="connsiteX5354" fmla="*/ 302231 w 3531775"/>
              <a:gd name="connsiteY5354" fmla="*/ 1787160 h 2810796"/>
              <a:gd name="connsiteX5355" fmla="*/ 401768 w 3531775"/>
              <a:gd name="connsiteY5355" fmla="*/ 1773349 h 2810796"/>
              <a:gd name="connsiteX5356" fmla="*/ 402053 w 3531775"/>
              <a:gd name="connsiteY5356" fmla="*/ 1789636 h 2810796"/>
              <a:gd name="connsiteX5357" fmla="*/ 397672 w 3531775"/>
              <a:gd name="connsiteY5357" fmla="*/ 1788112 h 2810796"/>
              <a:gd name="connsiteX5358" fmla="*/ 396719 w 3531775"/>
              <a:gd name="connsiteY5358" fmla="*/ 1784302 h 2810796"/>
              <a:gd name="connsiteX5359" fmla="*/ 387385 w 3531775"/>
              <a:gd name="connsiteY5359" fmla="*/ 1784493 h 2810796"/>
              <a:gd name="connsiteX5360" fmla="*/ 390433 w 3531775"/>
              <a:gd name="connsiteY5360" fmla="*/ 1782112 h 2810796"/>
              <a:gd name="connsiteX5361" fmla="*/ 394624 w 3531775"/>
              <a:gd name="connsiteY5361" fmla="*/ 1779540 h 2810796"/>
              <a:gd name="connsiteX5362" fmla="*/ 389576 w 3531775"/>
              <a:gd name="connsiteY5362" fmla="*/ 1778301 h 2810796"/>
              <a:gd name="connsiteX5363" fmla="*/ 397958 w 3531775"/>
              <a:gd name="connsiteY5363" fmla="*/ 1776873 h 2810796"/>
              <a:gd name="connsiteX5364" fmla="*/ 401768 w 3531775"/>
              <a:gd name="connsiteY5364" fmla="*/ 1773349 h 2810796"/>
              <a:gd name="connsiteX5365" fmla="*/ 472538 w 3531775"/>
              <a:gd name="connsiteY5365" fmla="*/ 1768015 h 2810796"/>
              <a:gd name="connsiteX5366" fmla="*/ 470348 w 3531775"/>
              <a:gd name="connsiteY5366" fmla="*/ 1765157 h 2810796"/>
              <a:gd name="connsiteX5367" fmla="*/ 469395 w 3531775"/>
              <a:gd name="connsiteY5367" fmla="*/ 1764586 h 2810796"/>
              <a:gd name="connsiteX5368" fmla="*/ 462442 w 3531775"/>
              <a:gd name="connsiteY5368" fmla="*/ 1766967 h 2810796"/>
              <a:gd name="connsiteX5369" fmla="*/ 464156 w 3531775"/>
              <a:gd name="connsiteY5369" fmla="*/ 1764490 h 2810796"/>
              <a:gd name="connsiteX5370" fmla="*/ 466823 w 3531775"/>
              <a:gd name="connsiteY5370" fmla="*/ 1761633 h 2810796"/>
              <a:gd name="connsiteX5371" fmla="*/ 468728 w 3531775"/>
              <a:gd name="connsiteY5371" fmla="*/ 1758870 h 2810796"/>
              <a:gd name="connsiteX5372" fmla="*/ 449964 w 3531775"/>
              <a:gd name="connsiteY5372" fmla="*/ 1767538 h 2810796"/>
              <a:gd name="connsiteX5373" fmla="*/ 472538 w 3531775"/>
              <a:gd name="connsiteY5373" fmla="*/ 1768015 h 2810796"/>
              <a:gd name="connsiteX5374" fmla="*/ 519211 w 3531775"/>
              <a:gd name="connsiteY5374" fmla="*/ 1743916 h 2810796"/>
              <a:gd name="connsiteX5375" fmla="*/ 515306 w 3531775"/>
              <a:gd name="connsiteY5375" fmla="*/ 1760680 h 2810796"/>
              <a:gd name="connsiteX5376" fmla="*/ 512353 w 3531775"/>
              <a:gd name="connsiteY5376" fmla="*/ 1759537 h 2810796"/>
              <a:gd name="connsiteX5377" fmla="*/ 512639 w 3531775"/>
              <a:gd name="connsiteY5377" fmla="*/ 1755727 h 2810796"/>
              <a:gd name="connsiteX5378" fmla="*/ 512353 w 3531775"/>
              <a:gd name="connsiteY5378" fmla="*/ 1754965 h 2810796"/>
              <a:gd name="connsiteX5379" fmla="*/ 503590 w 3531775"/>
              <a:gd name="connsiteY5379" fmla="*/ 1756870 h 2810796"/>
              <a:gd name="connsiteX5380" fmla="*/ 508352 w 3531775"/>
              <a:gd name="connsiteY5380" fmla="*/ 1754108 h 2810796"/>
              <a:gd name="connsiteX5381" fmla="*/ 512258 w 3531775"/>
              <a:gd name="connsiteY5381" fmla="*/ 1751060 h 2810796"/>
              <a:gd name="connsiteX5382" fmla="*/ 508638 w 3531775"/>
              <a:gd name="connsiteY5382" fmla="*/ 1750393 h 2810796"/>
              <a:gd name="connsiteX5383" fmla="*/ 515591 w 3531775"/>
              <a:gd name="connsiteY5383" fmla="*/ 1748012 h 2810796"/>
              <a:gd name="connsiteX5384" fmla="*/ 519211 w 3531775"/>
              <a:gd name="connsiteY5384" fmla="*/ 1743916 h 2810796"/>
              <a:gd name="connsiteX5385" fmla="*/ 565407 w 3531775"/>
              <a:gd name="connsiteY5385" fmla="*/ 1731438 h 2810796"/>
              <a:gd name="connsiteX5386" fmla="*/ 563026 w 3531775"/>
              <a:gd name="connsiteY5386" fmla="*/ 1728009 h 2810796"/>
              <a:gd name="connsiteX5387" fmla="*/ 554358 w 3531775"/>
              <a:gd name="connsiteY5387" fmla="*/ 1731629 h 2810796"/>
              <a:gd name="connsiteX5388" fmla="*/ 556263 w 3531775"/>
              <a:gd name="connsiteY5388" fmla="*/ 1728200 h 2810796"/>
              <a:gd name="connsiteX5389" fmla="*/ 559121 w 3531775"/>
              <a:gd name="connsiteY5389" fmla="*/ 1724104 h 2810796"/>
              <a:gd name="connsiteX5390" fmla="*/ 553882 w 3531775"/>
              <a:gd name="connsiteY5390" fmla="*/ 1724771 h 2810796"/>
              <a:gd name="connsiteX5391" fmla="*/ 561121 w 3531775"/>
              <a:gd name="connsiteY5391" fmla="*/ 1720199 h 2810796"/>
              <a:gd name="connsiteX5392" fmla="*/ 544643 w 3531775"/>
              <a:gd name="connsiteY5392" fmla="*/ 1726866 h 2810796"/>
              <a:gd name="connsiteX5393" fmla="*/ 560359 w 3531775"/>
              <a:gd name="connsiteY5393" fmla="*/ 1738201 h 2810796"/>
              <a:gd name="connsiteX5394" fmla="*/ 565407 w 3531775"/>
              <a:gd name="connsiteY5394" fmla="*/ 1731438 h 2810796"/>
              <a:gd name="connsiteX5395" fmla="*/ 604841 w 3531775"/>
              <a:gd name="connsiteY5395" fmla="*/ 1703435 h 2810796"/>
              <a:gd name="connsiteX5396" fmla="*/ 601316 w 3531775"/>
              <a:gd name="connsiteY5396" fmla="*/ 1701149 h 2810796"/>
              <a:gd name="connsiteX5397" fmla="*/ 601031 w 3531775"/>
              <a:gd name="connsiteY5397" fmla="*/ 1700673 h 2810796"/>
              <a:gd name="connsiteX5398" fmla="*/ 592363 w 3531775"/>
              <a:gd name="connsiteY5398" fmla="*/ 1707436 h 2810796"/>
              <a:gd name="connsiteX5399" fmla="*/ 596173 w 3531775"/>
              <a:gd name="connsiteY5399" fmla="*/ 1702101 h 2810796"/>
              <a:gd name="connsiteX5400" fmla="*/ 590267 w 3531775"/>
              <a:gd name="connsiteY5400" fmla="*/ 1702578 h 2810796"/>
              <a:gd name="connsiteX5401" fmla="*/ 593887 w 3531775"/>
              <a:gd name="connsiteY5401" fmla="*/ 1698672 h 2810796"/>
              <a:gd name="connsiteX5402" fmla="*/ 595125 w 3531775"/>
              <a:gd name="connsiteY5402" fmla="*/ 1694005 h 2810796"/>
              <a:gd name="connsiteX5403" fmla="*/ 604079 w 3531775"/>
              <a:gd name="connsiteY5403" fmla="*/ 1708007 h 2810796"/>
              <a:gd name="connsiteX5404" fmla="*/ 604841 w 3531775"/>
              <a:gd name="connsiteY5404" fmla="*/ 1703435 h 2810796"/>
              <a:gd name="connsiteX5405" fmla="*/ 689423 w 3531775"/>
              <a:gd name="connsiteY5405" fmla="*/ 1644570 h 2810796"/>
              <a:gd name="connsiteX5406" fmla="*/ 688565 w 3531775"/>
              <a:gd name="connsiteY5406" fmla="*/ 1640665 h 2810796"/>
              <a:gd name="connsiteX5407" fmla="*/ 687994 w 3531775"/>
              <a:gd name="connsiteY5407" fmla="*/ 1639903 h 2810796"/>
              <a:gd name="connsiteX5408" fmla="*/ 683803 w 3531775"/>
              <a:gd name="connsiteY5408" fmla="*/ 1639999 h 2810796"/>
              <a:gd name="connsiteX5409" fmla="*/ 686756 w 3531775"/>
              <a:gd name="connsiteY5409" fmla="*/ 1635998 h 2810796"/>
              <a:gd name="connsiteX5410" fmla="*/ 682946 w 3531775"/>
              <a:gd name="connsiteY5410" fmla="*/ 1636093 h 2810796"/>
              <a:gd name="connsiteX5411" fmla="*/ 689042 w 3531775"/>
              <a:gd name="connsiteY5411" fmla="*/ 1632093 h 2810796"/>
              <a:gd name="connsiteX5412" fmla="*/ 691518 w 3531775"/>
              <a:gd name="connsiteY5412" fmla="*/ 1627140 h 2810796"/>
              <a:gd name="connsiteX5413" fmla="*/ 692661 w 3531775"/>
              <a:gd name="connsiteY5413" fmla="*/ 1645142 h 2810796"/>
              <a:gd name="connsiteX5414" fmla="*/ 689423 w 3531775"/>
              <a:gd name="connsiteY5414" fmla="*/ 1644570 h 2810796"/>
              <a:gd name="connsiteX5415" fmla="*/ 820677 w 3531775"/>
              <a:gd name="connsiteY5415" fmla="*/ 1543225 h 2810796"/>
              <a:gd name="connsiteX5416" fmla="*/ 816391 w 3531775"/>
              <a:gd name="connsiteY5416" fmla="*/ 1541224 h 2810796"/>
              <a:gd name="connsiteX5417" fmla="*/ 816391 w 3531775"/>
              <a:gd name="connsiteY5417" fmla="*/ 1539319 h 2810796"/>
              <a:gd name="connsiteX5418" fmla="*/ 810676 w 3531775"/>
              <a:gd name="connsiteY5418" fmla="*/ 1540653 h 2810796"/>
              <a:gd name="connsiteX5419" fmla="*/ 812771 w 3531775"/>
              <a:gd name="connsiteY5419" fmla="*/ 1535986 h 2810796"/>
              <a:gd name="connsiteX5420" fmla="*/ 807533 w 3531775"/>
              <a:gd name="connsiteY5420" fmla="*/ 1537319 h 2810796"/>
              <a:gd name="connsiteX5421" fmla="*/ 814105 w 3531775"/>
              <a:gd name="connsiteY5421" fmla="*/ 1531699 h 2810796"/>
              <a:gd name="connsiteX5422" fmla="*/ 815343 w 3531775"/>
              <a:gd name="connsiteY5422" fmla="*/ 1526270 h 2810796"/>
              <a:gd name="connsiteX5423" fmla="*/ 825344 w 3531775"/>
              <a:gd name="connsiteY5423" fmla="*/ 1542653 h 2810796"/>
              <a:gd name="connsiteX5424" fmla="*/ 820677 w 3531775"/>
              <a:gd name="connsiteY5424" fmla="*/ 1543225 h 2810796"/>
              <a:gd name="connsiteX5425" fmla="*/ 880018 w 3531775"/>
              <a:gd name="connsiteY5425" fmla="*/ 1495790 h 2810796"/>
              <a:gd name="connsiteX5426" fmla="*/ 876875 w 3531775"/>
              <a:gd name="connsiteY5426" fmla="*/ 1493123 h 2810796"/>
              <a:gd name="connsiteX5427" fmla="*/ 869826 w 3531775"/>
              <a:gd name="connsiteY5427" fmla="*/ 1497124 h 2810796"/>
              <a:gd name="connsiteX5428" fmla="*/ 870588 w 3531775"/>
              <a:gd name="connsiteY5428" fmla="*/ 1493980 h 2810796"/>
              <a:gd name="connsiteX5429" fmla="*/ 872207 w 3531775"/>
              <a:gd name="connsiteY5429" fmla="*/ 1490170 h 2810796"/>
              <a:gd name="connsiteX5430" fmla="*/ 873160 w 3531775"/>
              <a:gd name="connsiteY5430" fmla="*/ 1486741 h 2810796"/>
              <a:gd name="connsiteX5431" fmla="*/ 864778 w 3531775"/>
              <a:gd name="connsiteY5431" fmla="*/ 1487789 h 2810796"/>
              <a:gd name="connsiteX5432" fmla="*/ 877160 w 3531775"/>
              <a:gd name="connsiteY5432" fmla="*/ 1501981 h 2810796"/>
              <a:gd name="connsiteX5433" fmla="*/ 880018 w 3531775"/>
              <a:gd name="connsiteY5433" fmla="*/ 1495790 h 2810796"/>
              <a:gd name="connsiteX5434" fmla="*/ 925547 w 3531775"/>
              <a:gd name="connsiteY5434" fmla="*/ 1460738 h 2810796"/>
              <a:gd name="connsiteX5435" fmla="*/ 924119 w 3531775"/>
              <a:gd name="connsiteY5435" fmla="*/ 1479597 h 2810796"/>
              <a:gd name="connsiteX5436" fmla="*/ 920594 w 3531775"/>
              <a:gd name="connsiteY5436" fmla="*/ 1474168 h 2810796"/>
              <a:gd name="connsiteX5437" fmla="*/ 920118 w 3531775"/>
              <a:gd name="connsiteY5437" fmla="*/ 1473311 h 2810796"/>
              <a:gd name="connsiteX5438" fmla="*/ 911641 w 3531775"/>
              <a:gd name="connsiteY5438" fmla="*/ 1475883 h 2810796"/>
              <a:gd name="connsiteX5439" fmla="*/ 915927 w 3531775"/>
              <a:gd name="connsiteY5439" fmla="*/ 1472644 h 2810796"/>
              <a:gd name="connsiteX5440" fmla="*/ 919356 w 3531775"/>
              <a:gd name="connsiteY5440" fmla="*/ 1469025 h 2810796"/>
              <a:gd name="connsiteX5441" fmla="*/ 915546 w 3531775"/>
              <a:gd name="connsiteY5441" fmla="*/ 1468453 h 2810796"/>
              <a:gd name="connsiteX5442" fmla="*/ 925547 w 3531775"/>
              <a:gd name="connsiteY5442" fmla="*/ 1460738 h 2810796"/>
              <a:gd name="connsiteX5443" fmla="*/ 977840 w 3531775"/>
              <a:gd name="connsiteY5443" fmla="*/ 1451118 h 2810796"/>
              <a:gd name="connsiteX5444" fmla="*/ 975839 w 3531775"/>
              <a:gd name="connsiteY5444" fmla="*/ 1446736 h 2810796"/>
              <a:gd name="connsiteX5445" fmla="*/ 971934 w 3531775"/>
              <a:gd name="connsiteY5445" fmla="*/ 1446832 h 2810796"/>
              <a:gd name="connsiteX5446" fmla="*/ 964505 w 3531775"/>
              <a:gd name="connsiteY5446" fmla="*/ 1448927 h 2810796"/>
              <a:gd name="connsiteX5447" fmla="*/ 975458 w 3531775"/>
              <a:gd name="connsiteY5447" fmla="*/ 1441879 h 2810796"/>
              <a:gd name="connsiteX5448" fmla="*/ 966981 w 3531775"/>
              <a:gd name="connsiteY5448" fmla="*/ 1440926 h 2810796"/>
              <a:gd name="connsiteX5449" fmla="*/ 974982 w 3531775"/>
              <a:gd name="connsiteY5449" fmla="*/ 1437592 h 2810796"/>
              <a:gd name="connsiteX5450" fmla="*/ 977649 w 3531775"/>
              <a:gd name="connsiteY5450" fmla="*/ 1432734 h 2810796"/>
              <a:gd name="connsiteX5451" fmla="*/ 957170 w 3531775"/>
              <a:gd name="connsiteY5451" fmla="*/ 1441593 h 2810796"/>
              <a:gd name="connsiteX5452" fmla="*/ 972125 w 3531775"/>
              <a:gd name="connsiteY5452" fmla="*/ 1457214 h 2810796"/>
              <a:gd name="connsiteX5453" fmla="*/ 977840 w 3531775"/>
              <a:gd name="connsiteY5453" fmla="*/ 1451118 h 2810796"/>
              <a:gd name="connsiteX5454" fmla="*/ 1018607 w 3531775"/>
              <a:gd name="connsiteY5454" fmla="*/ 1433973 h 2810796"/>
              <a:gd name="connsiteX5455" fmla="*/ 1016892 w 3531775"/>
              <a:gd name="connsiteY5455" fmla="*/ 1430639 h 2810796"/>
              <a:gd name="connsiteX5456" fmla="*/ 1016130 w 3531775"/>
              <a:gd name="connsiteY5456" fmla="*/ 1429972 h 2810796"/>
              <a:gd name="connsiteX5457" fmla="*/ 1011463 w 3531775"/>
              <a:gd name="connsiteY5457" fmla="*/ 1429210 h 2810796"/>
              <a:gd name="connsiteX5458" fmla="*/ 1014035 w 3531775"/>
              <a:gd name="connsiteY5458" fmla="*/ 1426543 h 2810796"/>
              <a:gd name="connsiteX5459" fmla="*/ 1009748 w 3531775"/>
              <a:gd name="connsiteY5459" fmla="*/ 1425876 h 2810796"/>
              <a:gd name="connsiteX5460" fmla="*/ 1016035 w 3531775"/>
              <a:gd name="connsiteY5460" fmla="*/ 1423876 h 2810796"/>
              <a:gd name="connsiteX5461" fmla="*/ 1001652 w 3531775"/>
              <a:gd name="connsiteY5461" fmla="*/ 1426067 h 2810796"/>
              <a:gd name="connsiteX5462" fmla="*/ 1014511 w 3531775"/>
              <a:gd name="connsiteY5462" fmla="*/ 1438164 h 2810796"/>
              <a:gd name="connsiteX5463" fmla="*/ 1018607 w 3531775"/>
              <a:gd name="connsiteY5463" fmla="*/ 1433973 h 2810796"/>
              <a:gd name="connsiteX5464" fmla="*/ 1072137 w 3531775"/>
              <a:gd name="connsiteY5464" fmla="*/ 1430353 h 2810796"/>
              <a:gd name="connsiteX5465" fmla="*/ 1070994 w 3531775"/>
              <a:gd name="connsiteY5465" fmla="*/ 1426258 h 2810796"/>
              <a:gd name="connsiteX5466" fmla="*/ 1062993 w 3531775"/>
              <a:gd name="connsiteY5466" fmla="*/ 1425686 h 2810796"/>
              <a:gd name="connsiteX5467" fmla="*/ 1065279 w 3531775"/>
              <a:gd name="connsiteY5467" fmla="*/ 1423400 h 2810796"/>
              <a:gd name="connsiteX5468" fmla="*/ 1068708 w 3531775"/>
              <a:gd name="connsiteY5468" fmla="*/ 1421019 h 2810796"/>
              <a:gd name="connsiteX5469" fmla="*/ 1071470 w 3531775"/>
              <a:gd name="connsiteY5469" fmla="*/ 1418542 h 2810796"/>
              <a:gd name="connsiteX5470" fmla="*/ 1054992 w 3531775"/>
              <a:gd name="connsiteY5470" fmla="*/ 1417875 h 2810796"/>
              <a:gd name="connsiteX5471" fmla="*/ 1066517 w 3531775"/>
              <a:gd name="connsiteY5471" fmla="*/ 1434258 h 2810796"/>
              <a:gd name="connsiteX5472" fmla="*/ 1072137 w 3531775"/>
              <a:gd name="connsiteY5472" fmla="*/ 1430353 h 2810796"/>
              <a:gd name="connsiteX5473" fmla="*/ 1075280 w 3531775"/>
              <a:gd name="connsiteY5473" fmla="*/ 1467882 h 2810796"/>
              <a:gd name="connsiteX5474" fmla="*/ 1084520 w 3531775"/>
              <a:gd name="connsiteY5474" fmla="*/ 1464072 h 2810796"/>
              <a:gd name="connsiteX5475" fmla="*/ 1083567 w 3531775"/>
              <a:gd name="connsiteY5475" fmla="*/ 1458928 h 2810796"/>
              <a:gd name="connsiteX5476" fmla="*/ 1082900 w 3531775"/>
              <a:gd name="connsiteY5476" fmla="*/ 1457690 h 2810796"/>
              <a:gd name="connsiteX5477" fmla="*/ 1074899 w 3531775"/>
              <a:gd name="connsiteY5477" fmla="*/ 1457690 h 2810796"/>
              <a:gd name="connsiteX5478" fmla="*/ 1077566 w 3531775"/>
              <a:gd name="connsiteY5478" fmla="*/ 1454928 h 2810796"/>
              <a:gd name="connsiteX5479" fmla="*/ 1081376 w 3531775"/>
              <a:gd name="connsiteY5479" fmla="*/ 1452261 h 2810796"/>
              <a:gd name="connsiteX5480" fmla="*/ 1076423 w 3531775"/>
              <a:gd name="connsiteY5480" fmla="*/ 1449784 h 2810796"/>
              <a:gd name="connsiteX5481" fmla="*/ 1084520 w 3531775"/>
              <a:gd name="connsiteY5481" fmla="*/ 1449403 h 2810796"/>
              <a:gd name="connsiteX5482" fmla="*/ 1088139 w 3531775"/>
              <a:gd name="connsiteY5482" fmla="*/ 1445403 h 2810796"/>
              <a:gd name="connsiteX5483" fmla="*/ 1075280 w 3531775"/>
              <a:gd name="connsiteY5483" fmla="*/ 1467882 h 2810796"/>
              <a:gd name="connsiteX5484" fmla="*/ 1053182 w 3531775"/>
              <a:gd name="connsiteY5484" fmla="*/ 1485503 h 2810796"/>
              <a:gd name="connsiteX5485" fmla="*/ 1068422 w 3531775"/>
              <a:gd name="connsiteY5485" fmla="*/ 1485884 h 2810796"/>
              <a:gd name="connsiteX5486" fmla="*/ 1064422 w 3531775"/>
              <a:gd name="connsiteY5486" fmla="*/ 1479693 h 2810796"/>
              <a:gd name="connsiteX5487" fmla="*/ 1056326 w 3531775"/>
              <a:gd name="connsiteY5487" fmla="*/ 1478836 h 2810796"/>
              <a:gd name="connsiteX5488" fmla="*/ 1062422 w 3531775"/>
              <a:gd name="connsiteY5488" fmla="*/ 1474359 h 2810796"/>
              <a:gd name="connsiteX5489" fmla="*/ 1058612 w 3531775"/>
              <a:gd name="connsiteY5489" fmla="*/ 1472835 h 2810796"/>
              <a:gd name="connsiteX5490" fmla="*/ 1064517 w 3531775"/>
              <a:gd name="connsiteY5490" fmla="*/ 1471882 h 2810796"/>
              <a:gd name="connsiteX5491" fmla="*/ 1066898 w 3531775"/>
              <a:gd name="connsiteY5491" fmla="*/ 1468549 h 2810796"/>
              <a:gd name="connsiteX5492" fmla="*/ 1053182 w 3531775"/>
              <a:gd name="connsiteY5492" fmla="*/ 1485503 h 2810796"/>
              <a:gd name="connsiteX5493" fmla="*/ 1042514 w 3531775"/>
              <a:gd name="connsiteY5493" fmla="*/ 1465786 h 2810796"/>
              <a:gd name="connsiteX5494" fmla="*/ 1047467 w 3531775"/>
              <a:gd name="connsiteY5494" fmla="*/ 1459214 h 2810796"/>
              <a:gd name="connsiteX5495" fmla="*/ 1040514 w 3531775"/>
              <a:gd name="connsiteY5495" fmla="*/ 1458928 h 2810796"/>
              <a:gd name="connsiteX5496" fmla="*/ 1045086 w 3531775"/>
              <a:gd name="connsiteY5496" fmla="*/ 1452451 h 2810796"/>
              <a:gd name="connsiteX5497" fmla="*/ 1030322 w 3531775"/>
              <a:gd name="connsiteY5497" fmla="*/ 1455213 h 2810796"/>
              <a:gd name="connsiteX5498" fmla="*/ 1034799 w 3531775"/>
              <a:gd name="connsiteY5498" fmla="*/ 1451594 h 2810796"/>
              <a:gd name="connsiteX5499" fmla="*/ 1037657 w 3531775"/>
              <a:gd name="connsiteY5499" fmla="*/ 1447403 h 2810796"/>
              <a:gd name="connsiteX5500" fmla="*/ 1030703 w 3531775"/>
              <a:gd name="connsiteY5500" fmla="*/ 1446450 h 2810796"/>
              <a:gd name="connsiteX5501" fmla="*/ 1039657 w 3531775"/>
              <a:gd name="connsiteY5501" fmla="*/ 1443212 h 2810796"/>
              <a:gd name="connsiteX5502" fmla="*/ 1041276 w 3531775"/>
              <a:gd name="connsiteY5502" fmla="*/ 1437687 h 2810796"/>
              <a:gd name="connsiteX5503" fmla="*/ 1042514 w 3531775"/>
              <a:gd name="connsiteY5503" fmla="*/ 1465786 h 2810796"/>
              <a:gd name="connsiteX5504" fmla="*/ 1011749 w 3531775"/>
              <a:gd name="connsiteY5504" fmla="*/ 1490837 h 2810796"/>
              <a:gd name="connsiteX5505" fmla="*/ 1022512 w 3531775"/>
              <a:gd name="connsiteY5505" fmla="*/ 1487122 h 2810796"/>
              <a:gd name="connsiteX5506" fmla="*/ 1018511 w 3531775"/>
              <a:gd name="connsiteY5506" fmla="*/ 1486646 h 2810796"/>
              <a:gd name="connsiteX5507" fmla="*/ 1020131 w 3531775"/>
              <a:gd name="connsiteY5507" fmla="*/ 1483026 h 2810796"/>
              <a:gd name="connsiteX5508" fmla="*/ 1013368 w 3531775"/>
              <a:gd name="connsiteY5508" fmla="*/ 1484455 h 2810796"/>
              <a:gd name="connsiteX5509" fmla="*/ 1018130 w 3531775"/>
              <a:gd name="connsiteY5509" fmla="*/ 1479597 h 2810796"/>
              <a:gd name="connsiteX5510" fmla="*/ 1016511 w 3531775"/>
              <a:gd name="connsiteY5510" fmla="*/ 1477502 h 2810796"/>
              <a:gd name="connsiteX5511" fmla="*/ 1021083 w 3531775"/>
              <a:gd name="connsiteY5511" fmla="*/ 1473787 h 2810796"/>
              <a:gd name="connsiteX5512" fmla="*/ 1011749 w 3531775"/>
              <a:gd name="connsiteY5512" fmla="*/ 1490837 h 2810796"/>
              <a:gd name="connsiteX5513" fmla="*/ 1002128 w 3531775"/>
              <a:gd name="connsiteY5513" fmla="*/ 1476930 h 2810796"/>
              <a:gd name="connsiteX5514" fmla="*/ 999271 w 3531775"/>
              <a:gd name="connsiteY5514" fmla="*/ 1469311 h 2810796"/>
              <a:gd name="connsiteX5515" fmla="*/ 998890 w 3531775"/>
              <a:gd name="connsiteY5515" fmla="*/ 1468072 h 2810796"/>
              <a:gd name="connsiteX5516" fmla="*/ 988984 w 3531775"/>
              <a:gd name="connsiteY5516" fmla="*/ 1468834 h 2810796"/>
              <a:gd name="connsiteX5517" fmla="*/ 998985 w 3531775"/>
              <a:gd name="connsiteY5517" fmla="*/ 1462643 h 2810796"/>
              <a:gd name="connsiteX5518" fmla="*/ 994794 w 3531775"/>
              <a:gd name="connsiteY5518" fmla="*/ 1460738 h 2810796"/>
              <a:gd name="connsiteX5519" fmla="*/ 1002986 w 3531775"/>
              <a:gd name="connsiteY5519" fmla="*/ 1459309 h 2810796"/>
              <a:gd name="connsiteX5520" fmla="*/ 1007558 w 3531775"/>
              <a:gd name="connsiteY5520" fmla="*/ 1454642 h 2810796"/>
              <a:gd name="connsiteX5521" fmla="*/ 1002128 w 3531775"/>
              <a:gd name="connsiteY5521" fmla="*/ 1476930 h 2810796"/>
              <a:gd name="connsiteX5522" fmla="*/ 970505 w 3531775"/>
              <a:gd name="connsiteY5522" fmla="*/ 1507601 h 2810796"/>
              <a:gd name="connsiteX5523" fmla="*/ 989079 w 3531775"/>
              <a:gd name="connsiteY5523" fmla="*/ 1502458 h 2810796"/>
              <a:gd name="connsiteX5524" fmla="*/ 985079 w 3531775"/>
              <a:gd name="connsiteY5524" fmla="*/ 1501219 h 2810796"/>
              <a:gd name="connsiteX5525" fmla="*/ 982983 w 3531775"/>
              <a:gd name="connsiteY5525" fmla="*/ 1496933 h 2810796"/>
              <a:gd name="connsiteX5526" fmla="*/ 973077 w 3531775"/>
              <a:gd name="connsiteY5526" fmla="*/ 1498743 h 2810796"/>
              <a:gd name="connsiteX5527" fmla="*/ 976887 w 3531775"/>
              <a:gd name="connsiteY5527" fmla="*/ 1495314 h 2810796"/>
              <a:gd name="connsiteX5528" fmla="*/ 979554 w 3531775"/>
              <a:gd name="connsiteY5528" fmla="*/ 1491599 h 2810796"/>
              <a:gd name="connsiteX5529" fmla="*/ 974696 w 3531775"/>
              <a:gd name="connsiteY5529" fmla="*/ 1491028 h 2810796"/>
              <a:gd name="connsiteX5530" fmla="*/ 981554 w 3531775"/>
              <a:gd name="connsiteY5530" fmla="*/ 1487979 h 2810796"/>
              <a:gd name="connsiteX5531" fmla="*/ 983745 w 3531775"/>
              <a:gd name="connsiteY5531" fmla="*/ 1483217 h 2810796"/>
              <a:gd name="connsiteX5532" fmla="*/ 970505 w 3531775"/>
              <a:gd name="connsiteY5532" fmla="*/ 1507601 h 2810796"/>
              <a:gd name="connsiteX5533" fmla="*/ 954599 w 3531775"/>
              <a:gd name="connsiteY5533" fmla="*/ 1493504 h 2810796"/>
              <a:gd name="connsiteX5534" fmla="*/ 958694 w 3531775"/>
              <a:gd name="connsiteY5534" fmla="*/ 1486837 h 2810796"/>
              <a:gd name="connsiteX5535" fmla="*/ 955456 w 3531775"/>
              <a:gd name="connsiteY5535" fmla="*/ 1482836 h 2810796"/>
              <a:gd name="connsiteX5536" fmla="*/ 954218 w 3531775"/>
              <a:gd name="connsiteY5536" fmla="*/ 1482074 h 2810796"/>
              <a:gd name="connsiteX5537" fmla="*/ 944312 w 3531775"/>
              <a:gd name="connsiteY5537" fmla="*/ 1486551 h 2810796"/>
              <a:gd name="connsiteX5538" fmla="*/ 948026 w 3531775"/>
              <a:gd name="connsiteY5538" fmla="*/ 1482360 h 2810796"/>
              <a:gd name="connsiteX5539" fmla="*/ 950312 w 3531775"/>
              <a:gd name="connsiteY5539" fmla="*/ 1478074 h 2810796"/>
              <a:gd name="connsiteX5540" fmla="*/ 944597 w 3531775"/>
              <a:gd name="connsiteY5540" fmla="*/ 1478454 h 2810796"/>
              <a:gd name="connsiteX5541" fmla="*/ 951836 w 3531775"/>
              <a:gd name="connsiteY5541" fmla="*/ 1474073 h 2810796"/>
              <a:gd name="connsiteX5542" fmla="*/ 953265 w 3531775"/>
              <a:gd name="connsiteY5542" fmla="*/ 1468929 h 2810796"/>
              <a:gd name="connsiteX5543" fmla="*/ 954599 w 3531775"/>
              <a:gd name="connsiteY5543" fmla="*/ 1493504 h 2810796"/>
              <a:gd name="connsiteX5544" fmla="*/ 928024 w 3531775"/>
              <a:gd name="connsiteY5544" fmla="*/ 1526841 h 2810796"/>
              <a:gd name="connsiteX5545" fmla="*/ 944026 w 3531775"/>
              <a:gd name="connsiteY5545" fmla="*/ 1522746 h 2810796"/>
              <a:gd name="connsiteX5546" fmla="*/ 940502 w 3531775"/>
              <a:gd name="connsiteY5546" fmla="*/ 1517316 h 2810796"/>
              <a:gd name="connsiteX5547" fmla="*/ 940025 w 3531775"/>
              <a:gd name="connsiteY5547" fmla="*/ 1516459 h 2810796"/>
              <a:gd name="connsiteX5548" fmla="*/ 932215 w 3531775"/>
              <a:gd name="connsiteY5548" fmla="*/ 1518555 h 2810796"/>
              <a:gd name="connsiteX5549" fmla="*/ 936025 w 3531775"/>
              <a:gd name="connsiteY5549" fmla="*/ 1515602 h 2810796"/>
              <a:gd name="connsiteX5550" fmla="*/ 939073 w 3531775"/>
              <a:gd name="connsiteY5550" fmla="*/ 1512173 h 2810796"/>
              <a:gd name="connsiteX5551" fmla="*/ 935453 w 3531775"/>
              <a:gd name="connsiteY5551" fmla="*/ 1511411 h 2810796"/>
              <a:gd name="connsiteX5552" fmla="*/ 941549 w 3531775"/>
              <a:gd name="connsiteY5552" fmla="*/ 1508839 h 2810796"/>
              <a:gd name="connsiteX5553" fmla="*/ 944407 w 3531775"/>
              <a:gd name="connsiteY5553" fmla="*/ 1504458 h 2810796"/>
              <a:gd name="connsiteX5554" fmla="*/ 928024 w 3531775"/>
              <a:gd name="connsiteY5554" fmla="*/ 1526841 h 2810796"/>
              <a:gd name="connsiteX5555" fmla="*/ 916784 w 3531775"/>
              <a:gd name="connsiteY5555" fmla="*/ 1512554 h 2810796"/>
              <a:gd name="connsiteX5556" fmla="*/ 911736 w 3531775"/>
              <a:gd name="connsiteY5556" fmla="*/ 1512745 h 2810796"/>
              <a:gd name="connsiteX5557" fmla="*/ 908021 w 3531775"/>
              <a:gd name="connsiteY5557" fmla="*/ 1509220 h 2810796"/>
              <a:gd name="connsiteX5558" fmla="*/ 899544 w 3531775"/>
              <a:gd name="connsiteY5558" fmla="*/ 1513602 h 2810796"/>
              <a:gd name="connsiteX5559" fmla="*/ 900401 w 3531775"/>
              <a:gd name="connsiteY5559" fmla="*/ 1509792 h 2810796"/>
              <a:gd name="connsiteX5560" fmla="*/ 902306 w 3531775"/>
              <a:gd name="connsiteY5560" fmla="*/ 1505220 h 2810796"/>
              <a:gd name="connsiteX5561" fmla="*/ 896591 w 3531775"/>
              <a:gd name="connsiteY5561" fmla="*/ 1506363 h 2810796"/>
              <a:gd name="connsiteX5562" fmla="*/ 903449 w 3531775"/>
              <a:gd name="connsiteY5562" fmla="*/ 1501029 h 2810796"/>
              <a:gd name="connsiteX5563" fmla="*/ 904116 w 3531775"/>
              <a:gd name="connsiteY5563" fmla="*/ 1495790 h 2810796"/>
              <a:gd name="connsiteX5564" fmla="*/ 916784 w 3531775"/>
              <a:gd name="connsiteY5564" fmla="*/ 1512554 h 2810796"/>
              <a:gd name="connsiteX5565" fmla="*/ 876113 w 3531775"/>
              <a:gd name="connsiteY5565" fmla="*/ 1547225 h 2810796"/>
              <a:gd name="connsiteX5566" fmla="*/ 901259 w 3531775"/>
              <a:gd name="connsiteY5566" fmla="*/ 1541986 h 2810796"/>
              <a:gd name="connsiteX5567" fmla="*/ 894115 w 3531775"/>
              <a:gd name="connsiteY5567" fmla="*/ 1539700 h 2810796"/>
              <a:gd name="connsiteX5568" fmla="*/ 885542 w 3531775"/>
              <a:gd name="connsiteY5568" fmla="*/ 1543987 h 2810796"/>
              <a:gd name="connsiteX5569" fmla="*/ 888114 w 3531775"/>
              <a:gd name="connsiteY5569" fmla="*/ 1540272 h 2810796"/>
              <a:gd name="connsiteX5570" fmla="*/ 889448 w 3531775"/>
              <a:gd name="connsiteY5570" fmla="*/ 1536652 h 2810796"/>
              <a:gd name="connsiteX5571" fmla="*/ 884876 w 3531775"/>
              <a:gd name="connsiteY5571" fmla="*/ 1537700 h 2810796"/>
              <a:gd name="connsiteX5572" fmla="*/ 890210 w 3531775"/>
              <a:gd name="connsiteY5572" fmla="*/ 1533318 h 2810796"/>
              <a:gd name="connsiteX5573" fmla="*/ 876113 w 3531775"/>
              <a:gd name="connsiteY5573" fmla="*/ 1547225 h 2810796"/>
              <a:gd name="connsiteX5574" fmla="*/ 852681 w 3531775"/>
              <a:gd name="connsiteY5574" fmla="*/ 1578943 h 2810796"/>
              <a:gd name="connsiteX5575" fmla="*/ 866873 w 3531775"/>
              <a:gd name="connsiteY5575" fmla="*/ 1567990 h 2810796"/>
              <a:gd name="connsiteX5576" fmla="*/ 863825 w 3531775"/>
              <a:gd name="connsiteY5576" fmla="*/ 1564561 h 2810796"/>
              <a:gd name="connsiteX5577" fmla="*/ 853729 w 3531775"/>
              <a:gd name="connsiteY5577" fmla="*/ 1569609 h 2810796"/>
              <a:gd name="connsiteX5578" fmla="*/ 857063 w 3531775"/>
              <a:gd name="connsiteY5578" fmla="*/ 1565037 h 2810796"/>
              <a:gd name="connsiteX5579" fmla="*/ 859063 w 3531775"/>
              <a:gd name="connsiteY5579" fmla="*/ 1560560 h 2810796"/>
              <a:gd name="connsiteX5580" fmla="*/ 853919 w 3531775"/>
              <a:gd name="connsiteY5580" fmla="*/ 1561608 h 2810796"/>
              <a:gd name="connsiteX5581" fmla="*/ 860396 w 3531775"/>
              <a:gd name="connsiteY5581" fmla="*/ 1556464 h 2810796"/>
              <a:gd name="connsiteX5582" fmla="*/ 851538 w 3531775"/>
              <a:gd name="connsiteY5582" fmla="*/ 1557036 h 2810796"/>
              <a:gd name="connsiteX5583" fmla="*/ 852681 w 3531775"/>
              <a:gd name="connsiteY5583" fmla="*/ 1578943 h 2810796"/>
              <a:gd name="connsiteX5584" fmla="*/ 839822 w 3531775"/>
              <a:gd name="connsiteY5584" fmla="*/ 1542272 h 2810796"/>
              <a:gd name="connsiteX5585" fmla="*/ 878494 w 3531775"/>
              <a:gd name="connsiteY5585" fmla="*/ 1527984 h 2810796"/>
              <a:gd name="connsiteX5586" fmla="*/ 872112 w 3531775"/>
              <a:gd name="connsiteY5586" fmla="*/ 1529604 h 2810796"/>
              <a:gd name="connsiteX5587" fmla="*/ 866111 w 3531775"/>
              <a:gd name="connsiteY5587" fmla="*/ 1527127 h 2810796"/>
              <a:gd name="connsiteX5588" fmla="*/ 853919 w 3531775"/>
              <a:gd name="connsiteY5588" fmla="*/ 1535319 h 2810796"/>
              <a:gd name="connsiteX5589" fmla="*/ 856586 w 3531775"/>
              <a:gd name="connsiteY5589" fmla="*/ 1529794 h 2810796"/>
              <a:gd name="connsiteX5590" fmla="*/ 857444 w 3531775"/>
              <a:gd name="connsiteY5590" fmla="*/ 1524746 h 2810796"/>
              <a:gd name="connsiteX5591" fmla="*/ 857444 w 3531775"/>
              <a:gd name="connsiteY5591" fmla="*/ 1520269 h 2810796"/>
              <a:gd name="connsiteX5592" fmla="*/ 856682 w 3531775"/>
              <a:gd name="connsiteY5592" fmla="*/ 1514745 h 2810796"/>
              <a:gd name="connsiteX5593" fmla="*/ 839822 w 3531775"/>
              <a:gd name="connsiteY5593" fmla="*/ 1542272 h 2810796"/>
              <a:gd name="connsiteX5594" fmla="*/ 828488 w 3531775"/>
              <a:gd name="connsiteY5594" fmla="*/ 1575895 h 2810796"/>
              <a:gd name="connsiteX5595" fmla="*/ 828678 w 3531775"/>
              <a:gd name="connsiteY5595" fmla="*/ 1569323 h 2810796"/>
              <a:gd name="connsiteX5596" fmla="*/ 822677 w 3531775"/>
              <a:gd name="connsiteY5596" fmla="*/ 1568466 h 2810796"/>
              <a:gd name="connsiteX5597" fmla="*/ 813057 w 3531775"/>
              <a:gd name="connsiteY5597" fmla="*/ 1576657 h 2810796"/>
              <a:gd name="connsiteX5598" fmla="*/ 814486 w 3531775"/>
              <a:gd name="connsiteY5598" fmla="*/ 1572085 h 2810796"/>
              <a:gd name="connsiteX5599" fmla="*/ 814295 w 3531775"/>
              <a:gd name="connsiteY5599" fmla="*/ 1568180 h 2810796"/>
              <a:gd name="connsiteX5600" fmla="*/ 808485 w 3531775"/>
              <a:gd name="connsiteY5600" fmla="*/ 1571323 h 2810796"/>
              <a:gd name="connsiteX5601" fmla="*/ 813438 w 3531775"/>
              <a:gd name="connsiteY5601" fmla="*/ 1564751 h 2810796"/>
              <a:gd name="connsiteX5602" fmla="*/ 811628 w 3531775"/>
              <a:gd name="connsiteY5602" fmla="*/ 1560750 h 2810796"/>
              <a:gd name="connsiteX5603" fmla="*/ 828488 w 3531775"/>
              <a:gd name="connsiteY5603" fmla="*/ 1575895 h 2810796"/>
              <a:gd name="connsiteX5604" fmla="*/ 796388 w 3531775"/>
              <a:gd name="connsiteY5604" fmla="*/ 1619901 h 2810796"/>
              <a:gd name="connsiteX5605" fmla="*/ 810771 w 3531775"/>
              <a:gd name="connsiteY5605" fmla="*/ 1610757 h 2810796"/>
              <a:gd name="connsiteX5606" fmla="*/ 809628 w 3531775"/>
              <a:gd name="connsiteY5606" fmla="*/ 1606470 h 2810796"/>
              <a:gd name="connsiteX5607" fmla="*/ 808961 w 3531775"/>
              <a:gd name="connsiteY5607" fmla="*/ 1605613 h 2810796"/>
              <a:gd name="connsiteX5608" fmla="*/ 800389 w 3531775"/>
              <a:gd name="connsiteY5608" fmla="*/ 1609900 h 2810796"/>
              <a:gd name="connsiteX5609" fmla="*/ 804389 w 3531775"/>
              <a:gd name="connsiteY5609" fmla="*/ 1605708 h 2810796"/>
              <a:gd name="connsiteX5610" fmla="*/ 807437 w 3531775"/>
              <a:gd name="connsiteY5610" fmla="*/ 1601232 h 2810796"/>
              <a:gd name="connsiteX5611" fmla="*/ 809819 w 3531775"/>
              <a:gd name="connsiteY5611" fmla="*/ 1596945 h 2810796"/>
              <a:gd name="connsiteX5612" fmla="*/ 802961 w 3531775"/>
              <a:gd name="connsiteY5612" fmla="*/ 1595898 h 2810796"/>
              <a:gd name="connsiteX5613" fmla="*/ 796388 w 3531775"/>
              <a:gd name="connsiteY5613" fmla="*/ 1619901 h 2810796"/>
              <a:gd name="connsiteX5614" fmla="*/ 787816 w 3531775"/>
              <a:gd name="connsiteY5614" fmla="*/ 1580943 h 2810796"/>
              <a:gd name="connsiteX5615" fmla="*/ 784577 w 3531775"/>
              <a:gd name="connsiteY5615" fmla="*/ 1580467 h 2810796"/>
              <a:gd name="connsiteX5616" fmla="*/ 783530 w 3531775"/>
              <a:gd name="connsiteY5616" fmla="*/ 1576467 h 2810796"/>
              <a:gd name="connsiteX5617" fmla="*/ 782958 w 3531775"/>
              <a:gd name="connsiteY5617" fmla="*/ 1575705 h 2810796"/>
              <a:gd name="connsiteX5618" fmla="*/ 775052 w 3531775"/>
              <a:gd name="connsiteY5618" fmla="*/ 1579800 h 2810796"/>
              <a:gd name="connsiteX5619" fmla="*/ 778672 w 3531775"/>
              <a:gd name="connsiteY5619" fmla="*/ 1575800 h 2810796"/>
              <a:gd name="connsiteX5620" fmla="*/ 781434 w 3531775"/>
              <a:gd name="connsiteY5620" fmla="*/ 1571609 h 2810796"/>
              <a:gd name="connsiteX5621" fmla="*/ 777624 w 3531775"/>
              <a:gd name="connsiteY5621" fmla="*/ 1571800 h 2810796"/>
              <a:gd name="connsiteX5622" fmla="*/ 783625 w 3531775"/>
              <a:gd name="connsiteY5622" fmla="*/ 1567608 h 2810796"/>
              <a:gd name="connsiteX5623" fmla="*/ 785911 w 3531775"/>
              <a:gd name="connsiteY5623" fmla="*/ 1562560 h 2810796"/>
              <a:gd name="connsiteX5624" fmla="*/ 787816 w 3531775"/>
              <a:gd name="connsiteY5624" fmla="*/ 1580943 h 2810796"/>
              <a:gd name="connsiteX5625" fmla="*/ 783720 w 3531775"/>
              <a:gd name="connsiteY5625" fmla="*/ 1611042 h 2810796"/>
              <a:gd name="connsiteX5626" fmla="*/ 778577 w 3531775"/>
              <a:gd name="connsiteY5626" fmla="*/ 1612281 h 2810796"/>
              <a:gd name="connsiteX5627" fmla="*/ 774481 w 3531775"/>
              <a:gd name="connsiteY5627" fmla="*/ 1609518 h 2810796"/>
              <a:gd name="connsiteX5628" fmla="*/ 763813 w 3531775"/>
              <a:gd name="connsiteY5628" fmla="*/ 1616376 h 2810796"/>
              <a:gd name="connsiteX5629" fmla="*/ 766861 w 3531775"/>
              <a:gd name="connsiteY5629" fmla="*/ 1611424 h 2810796"/>
              <a:gd name="connsiteX5630" fmla="*/ 768385 w 3531775"/>
              <a:gd name="connsiteY5630" fmla="*/ 1606661 h 2810796"/>
              <a:gd name="connsiteX5631" fmla="*/ 762765 w 3531775"/>
              <a:gd name="connsiteY5631" fmla="*/ 1608661 h 2810796"/>
              <a:gd name="connsiteX5632" fmla="*/ 769147 w 3531775"/>
              <a:gd name="connsiteY5632" fmla="*/ 1602375 h 2810796"/>
              <a:gd name="connsiteX5633" fmla="*/ 769337 w 3531775"/>
              <a:gd name="connsiteY5633" fmla="*/ 1597136 h 2810796"/>
              <a:gd name="connsiteX5634" fmla="*/ 783720 w 3531775"/>
              <a:gd name="connsiteY5634" fmla="*/ 1611042 h 2810796"/>
              <a:gd name="connsiteX5635" fmla="*/ 748382 w 3531775"/>
              <a:gd name="connsiteY5635" fmla="*/ 1650666 h 2810796"/>
              <a:gd name="connsiteX5636" fmla="*/ 770099 w 3531775"/>
              <a:gd name="connsiteY5636" fmla="*/ 1643046 h 2810796"/>
              <a:gd name="connsiteX5637" fmla="*/ 766766 w 3531775"/>
              <a:gd name="connsiteY5637" fmla="*/ 1640856 h 2810796"/>
              <a:gd name="connsiteX5638" fmla="*/ 760003 w 3531775"/>
              <a:gd name="connsiteY5638" fmla="*/ 1645523 h 2810796"/>
              <a:gd name="connsiteX5639" fmla="*/ 760574 w 3531775"/>
              <a:gd name="connsiteY5639" fmla="*/ 1642380 h 2810796"/>
              <a:gd name="connsiteX5640" fmla="*/ 761908 w 3531775"/>
              <a:gd name="connsiteY5640" fmla="*/ 1638570 h 2810796"/>
              <a:gd name="connsiteX5641" fmla="*/ 757241 w 3531775"/>
              <a:gd name="connsiteY5641" fmla="*/ 1640189 h 2810796"/>
              <a:gd name="connsiteX5642" fmla="*/ 762575 w 3531775"/>
              <a:gd name="connsiteY5642" fmla="*/ 1635141 h 2810796"/>
              <a:gd name="connsiteX5643" fmla="*/ 748382 w 3531775"/>
              <a:gd name="connsiteY5643" fmla="*/ 1650666 h 2810796"/>
              <a:gd name="connsiteX5644" fmla="*/ 749811 w 3531775"/>
              <a:gd name="connsiteY5644" fmla="*/ 1598755 h 2810796"/>
              <a:gd name="connsiteX5645" fmla="*/ 745620 w 3531775"/>
              <a:gd name="connsiteY5645" fmla="*/ 1599803 h 2810796"/>
              <a:gd name="connsiteX5646" fmla="*/ 742286 w 3531775"/>
              <a:gd name="connsiteY5646" fmla="*/ 1597612 h 2810796"/>
              <a:gd name="connsiteX5647" fmla="*/ 735714 w 3531775"/>
              <a:gd name="connsiteY5647" fmla="*/ 1602279 h 2810796"/>
              <a:gd name="connsiteX5648" fmla="*/ 736190 w 3531775"/>
              <a:gd name="connsiteY5648" fmla="*/ 1599136 h 2810796"/>
              <a:gd name="connsiteX5649" fmla="*/ 737429 w 3531775"/>
              <a:gd name="connsiteY5649" fmla="*/ 1595326 h 2810796"/>
              <a:gd name="connsiteX5650" fmla="*/ 732857 w 3531775"/>
              <a:gd name="connsiteY5650" fmla="*/ 1596945 h 2810796"/>
              <a:gd name="connsiteX5651" fmla="*/ 738000 w 3531775"/>
              <a:gd name="connsiteY5651" fmla="*/ 1591802 h 2810796"/>
              <a:gd name="connsiteX5652" fmla="*/ 738095 w 3531775"/>
              <a:gd name="connsiteY5652" fmla="*/ 1587611 h 2810796"/>
              <a:gd name="connsiteX5653" fmla="*/ 749811 w 3531775"/>
              <a:gd name="connsiteY5653" fmla="*/ 1598755 h 2810796"/>
              <a:gd name="connsiteX5654" fmla="*/ 713997 w 3531775"/>
              <a:gd name="connsiteY5654" fmla="*/ 1683718 h 2810796"/>
              <a:gd name="connsiteX5655" fmla="*/ 727999 w 3531775"/>
              <a:gd name="connsiteY5655" fmla="*/ 1675146 h 2810796"/>
              <a:gd name="connsiteX5656" fmla="*/ 727142 w 3531775"/>
              <a:gd name="connsiteY5656" fmla="*/ 1671145 h 2810796"/>
              <a:gd name="connsiteX5657" fmla="*/ 718379 w 3531775"/>
              <a:gd name="connsiteY5657" fmla="*/ 1674479 h 2810796"/>
              <a:gd name="connsiteX5658" fmla="*/ 722284 w 3531775"/>
              <a:gd name="connsiteY5658" fmla="*/ 1670574 h 2810796"/>
              <a:gd name="connsiteX5659" fmla="*/ 725332 w 3531775"/>
              <a:gd name="connsiteY5659" fmla="*/ 1666478 h 2810796"/>
              <a:gd name="connsiteX5660" fmla="*/ 727713 w 3531775"/>
              <a:gd name="connsiteY5660" fmla="*/ 1662573 h 2810796"/>
              <a:gd name="connsiteX5661" fmla="*/ 721427 w 3531775"/>
              <a:gd name="connsiteY5661" fmla="*/ 1661716 h 2810796"/>
              <a:gd name="connsiteX5662" fmla="*/ 713997 w 3531775"/>
              <a:gd name="connsiteY5662" fmla="*/ 1683718 h 2810796"/>
              <a:gd name="connsiteX5663" fmla="*/ 705996 w 3531775"/>
              <a:gd name="connsiteY5663" fmla="*/ 1650666 h 2810796"/>
              <a:gd name="connsiteX5664" fmla="*/ 744953 w 3531775"/>
              <a:gd name="connsiteY5664" fmla="*/ 1633331 h 2810796"/>
              <a:gd name="connsiteX5665" fmla="*/ 731428 w 3531775"/>
              <a:gd name="connsiteY5665" fmla="*/ 1635522 h 2810796"/>
              <a:gd name="connsiteX5666" fmla="*/ 732380 w 3531775"/>
              <a:gd name="connsiteY5666" fmla="*/ 1633807 h 2810796"/>
              <a:gd name="connsiteX5667" fmla="*/ 720188 w 3531775"/>
              <a:gd name="connsiteY5667" fmla="*/ 1642951 h 2810796"/>
              <a:gd name="connsiteX5668" fmla="*/ 722855 w 3531775"/>
              <a:gd name="connsiteY5668" fmla="*/ 1637332 h 2810796"/>
              <a:gd name="connsiteX5669" fmla="*/ 723617 w 3531775"/>
              <a:gd name="connsiteY5669" fmla="*/ 1632283 h 2810796"/>
              <a:gd name="connsiteX5670" fmla="*/ 723522 w 3531775"/>
              <a:gd name="connsiteY5670" fmla="*/ 1627902 h 2810796"/>
              <a:gd name="connsiteX5671" fmla="*/ 705996 w 3531775"/>
              <a:gd name="connsiteY5671" fmla="*/ 1650666 h 2810796"/>
              <a:gd name="connsiteX5672" fmla="*/ 699900 w 3531775"/>
              <a:gd name="connsiteY5672" fmla="*/ 1678384 h 2810796"/>
              <a:gd name="connsiteX5673" fmla="*/ 695900 w 3531775"/>
              <a:gd name="connsiteY5673" fmla="*/ 1677813 h 2810796"/>
              <a:gd name="connsiteX5674" fmla="*/ 694947 w 3531775"/>
              <a:gd name="connsiteY5674" fmla="*/ 1672955 h 2810796"/>
              <a:gd name="connsiteX5675" fmla="*/ 694280 w 3531775"/>
              <a:gd name="connsiteY5675" fmla="*/ 1672003 h 2810796"/>
              <a:gd name="connsiteX5676" fmla="*/ 684089 w 3531775"/>
              <a:gd name="connsiteY5676" fmla="*/ 1676765 h 2810796"/>
              <a:gd name="connsiteX5677" fmla="*/ 689042 w 3531775"/>
              <a:gd name="connsiteY5677" fmla="*/ 1672003 h 2810796"/>
              <a:gd name="connsiteX5678" fmla="*/ 692852 w 3531775"/>
              <a:gd name="connsiteY5678" fmla="*/ 1666954 h 2810796"/>
              <a:gd name="connsiteX5679" fmla="*/ 688089 w 3531775"/>
              <a:gd name="connsiteY5679" fmla="*/ 1667050 h 2810796"/>
              <a:gd name="connsiteX5680" fmla="*/ 695804 w 3531775"/>
              <a:gd name="connsiteY5680" fmla="*/ 1662096 h 2810796"/>
              <a:gd name="connsiteX5681" fmla="*/ 698948 w 3531775"/>
              <a:gd name="connsiteY5681" fmla="*/ 1655905 h 2810796"/>
              <a:gd name="connsiteX5682" fmla="*/ 699900 w 3531775"/>
              <a:gd name="connsiteY5682" fmla="*/ 1678384 h 2810796"/>
              <a:gd name="connsiteX5683" fmla="*/ 650370 w 3531775"/>
              <a:gd name="connsiteY5683" fmla="*/ 1718294 h 2810796"/>
              <a:gd name="connsiteX5684" fmla="*/ 684755 w 3531775"/>
              <a:gd name="connsiteY5684" fmla="*/ 1704292 h 2810796"/>
              <a:gd name="connsiteX5685" fmla="*/ 679040 w 3531775"/>
              <a:gd name="connsiteY5685" fmla="*/ 1706292 h 2810796"/>
              <a:gd name="connsiteX5686" fmla="*/ 673706 w 3531775"/>
              <a:gd name="connsiteY5686" fmla="*/ 1705054 h 2810796"/>
              <a:gd name="connsiteX5687" fmla="*/ 662943 w 3531775"/>
              <a:gd name="connsiteY5687" fmla="*/ 1712293 h 2810796"/>
              <a:gd name="connsiteX5688" fmla="*/ 666182 w 3531775"/>
              <a:gd name="connsiteY5688" fmla="*/ 1704102 h 2810796"/>
              <a:gd name="connsiteX5689" fmla="*/ 666086 w 3531775"/>
              <a:gd name="connsiteY5689" fmla="*/ 1700768 h 2810796"/>
              <a:gd name="connsiteX5690" fmla="*/ 650370 w 3531775"/>
              <a:gd name="connsiteY5690" fmla="*/ 1718294 h 2810796"/>
              <a:gd name="connsiteX5691" fmla="*/ 653799 w 3531775"/>
              <a:gd name="connsiteY5691" fmla="*/ 1684766 h 2810796"/>
              <a:gd name="connsiteX5692" fmla="*/ 662276 w 3531775"/>
              <a:gd name="connsiteY5692" fmla="*/ 1676765 h 2810796"/>
              <a:gd name="connsiteX5693" fmla="*/ 657323 w 3531775"/>
              <a:gd name="connsiteY5693" fmla="*/ 1677717 h 2810796"/>
              <a:gd name="connsiteX5694" fmla="*/ 652656 w 3531775"/>
              <a:gd name="connsiteY5694" fmla="*/ 1676384 h 2810796"/>
              <a:gd name="connsiteX5695" fmla="*/ 643131 w 3531775"/>
              <a:gd name="connsiteY5695" fmla="*/ 1680861 h 2810796"/>
              <a:gd name="connsiteX5696" fmla="*/ 645798 w 3531775"/>
              <a:gd name="connsiteY5696" fmla="*/ 1676955 h 2810796"/>
              <a:gd name="connsiteX5697" fmla="*/ 648370 w 3531775"/>
              <a:gd name="connsiteY5697" fmla="*/ 1672098 h 2810796"/>
              <a:gd name="connsiteX5698" fmla="*/ 642941 w 3531775"/>
              <a:gd name="connsiteY5698" fmla="*/ 1673622 h 2810796"/>
              <a:gd name="connsiteX5699" fmla="*/ 649513 w 3531775"/>
              <a:gd name="connsiteY5699" fmla="*/ 1668192 h 2810796"/>
              <a:gd name="connsiteX5700" fmla="*/ 650275 w 3531775"/>
              <a:gd name="connsiteY5700" fmla="*/ 1663335 h 2810796"/>
              <a:gd name="connsiteX5701" fmla="*/ 653799 w 3531775"/>
              <a:gd name="connsiteY5701" fmla="*/ 1684766 h 2810796"/>
              <a:gd name="connsiteX5702" fmla="*/ 637702 w 3531775"/>
              <a:gd name="connsiteY5702" fmla="*/ 1718866 h 2810796"/>
              <a:gd name="connsiteX5703" fmla="*/ 633701 w 3531775"/>
              <a:gd name="connsiteY5703" fmla="*/ 1718008 h 2810796"/>
              <a:gd name="connsiteX5704" fmla="*/ 633320 w 3531775"/>
              <a:gd name="connsiteY5704" fmla="*/ 1713055 h 2810796"/>
              <a:gd name="connsiteX5705" fmla="*/ 632749 w 3531775"/>
              <a:gd name="connsiteY5705" fmla="*/ 1712103 h 2810796"/>
              <a:gd name="connsiteX5706" fmla="*/ 621986 w 3531775"/>
              <a:gd name="connsiteY5706" fmla="*/ 1715913 h 2810796"/>
              <a:gd name="connsiteX5707" fmla="*/ 627510 w 3531775"/>
              <a:gd name="connsiteY5707" fmla="*/ 1711817 h 2810796"/>
              <a:gd name="connsiteX5708" fmla="*/ 631892 w 3531775"/>
              <a:gd name="connsiteY5708" fmla="*/ 1707150 h 2810796"/>
              <a:gd name="connsiteX5709" fmla="*/ 627129 w 3531775"/>
              <a:gd name="connsiteY5709" fmla="*/ 1706959 h 2810796"/>
              <a:gd name="connsiteX5710" fmla="*/ 635416 w 3531775"/>
              <a:gd name="connsiteY5710" fmla="*/ 1702673 h 2810796"/>
              <a:gd name="connsiteX5711" fmla="*/ 639416 w 3531775"/>
              <a:gd name="connsiteY5711" fmla="*/ 1696863 h 2810796"/>
              <a:gd name="connsiteX5712" fmla="*/ 614842 w 3531775"/>
              <a:gd name="connsiteY5712" fmla="*/ 1726200 h 2810796"/>
              <a:gd name="connsiteX5713" fmla="*/ 614461 w 3531775"/>
              <a:gd name="connsiteY5713" fmla="*/ 1726581 h 2810796"/>
              <a:gd name="connsiteX5714" fmla="*/ 637702 w 3531775"/>
              <a:gd name="connsiteY5714" fmla="*/ 1718866 h 2810796"/>
              <a:gd name="connsiteX5715" fmla="*/ 619890 w 3531775"/>
              <a:gd name="connsiteY5715" fmla="*/ 1751441 h 2810796"/>
              <a:gd name="connsiteX5716" fmla="*/ 625796 w 3531775"/>
              <a:gd name="connsiteY5716" fmla="*/ 1748203 h 2810796"/>
              <a:gd name="connsiteX5717" fmla="*/ 625700 w 3531775"/>
              <a:gd name="connsiteY5717" fmla="*/ 1748012 h 2810796"/>
              <a:gd name="connsiteX5718" fmla="*/ 625700 w 3531775"/>
              <a:gd name="connsiteY5718" fmla="*/ 1748012 h 2810796"/>
              <a:gd name="connsiteX5719" fmla="*/ 624367 w 3531775"/>
              <a:gd name="connsiteY5719" fmla="*/ 1745916 h 2810796"/>
              <a:gd name="connsiteX5720" fmla="*/ 624462 w 3531775"/>
              <a:gd name="connsiteY5720" fmla="*/ 1746107 h 2810796"/>
              <a:gd name="connsiteX5721" fmla="*/ 622652 w 3531775"/>
              <a:gd name="connsiteY5721" fmla="*/ 1743250 h 2810796"/>
              <a:gd name="connsiteX5722" fmla="*/ 622557 w 3531775"/>
              <a:gd name="connsiteY5722" fmla="*/ 1743059 h 2810796"/>
              <a:gd name="connsiteX5723" fmla="*/ 622557 w 3531775"/>
              <a:gd name="connsiteY5723" fmla="*/ 1743059 h 2810796"/>
              <a:gd name="connsiteX5724" fmla="*/ 621890 w 3531775"/>
              <a:gd name="connsiteY5724" fmla="*/ 1742011 h 2810796"/>
              <a:gd name="connsiteX5725" fmla="*/ 621890 w 3531775"/>
              <a:gd name="connsiteY5725" fmla="*/ 1742011 h 2810796"/>
              <a:gd name="connsiteX5726" fmla="*/ 621986 w 3531775"/>
              <a:gd name="connsiteY5726" fmla="*/ 1742202 h 2810796"/>
              <a:gd name="connsiteX5727" fmla="*/ 616271 w 3531775"/>
              <a:gd name="connsiteY5727" fmla="*/ 1744107 h 2810796"/>
              <a:gd name="connsiteX5728" fmla="*/ 620843 w 3531775"/>
              <a:gd name="connsiteY5728" fmla="*/ 1740487 h 2810796"/>
              <a:gd name="connsiteX5729" fmla="*/ 620747 w 3531775"/>
              <a:gd name="connsiteY5729" fmla="*/ 1740297 h 2810796"/>
              <a:gd name="connsiteX5730" fmla="*/ 622462 w 3531775"/>
              <a:gd name="connsiteY5730" fmla="*/ 1739249 h 2810796"/>
              <a:gd name="connsiteX5731" fmla="*/ 621700 w 3531775"/>
              <a:gd name="connsiteY5731" fmla="*/ 1739630 h 2810796"/>
              <a:gd name="connsiteX5732" fmla="*/ 622462 w 3531775"/>
              <a:gd name="connsiteY5732" fmla="*/ 1738392 h 2810796"/>
              <a:gd name="connsiteX5733" fmla="*/ 621128 w 3531775"/>
              <a:gd name="connsiteY5733" fmla="*/ 1738582 h 2810796"/>
              <a:gd name="connsiteX5734" fmla="*/ 621795 w 3531775"/>
              <a:gd name="connsiteY5734" fmla="*/ 1738201 h 2810796"/>
              <a:gd name="connsiteX5735" fmla="*/ 619319 w 3531775"/>
              <a:gd name="connsiteY5735" fmla="*/ 1738201 h 2810796"/>
              <a:gd name="connsiteX5736" fmla="*/ 619319 w 3531775"/>
              <a:gd name="connsiteY5736" fmla="*/ 1738201 h 2810796"/>
              <a:gd name="connsiteX5737" fmla="*/ 619319 w 3531775"/>
              <a:gd name="connsiteY5737" fmla="*/ 1738201 h 2810796"/>
              <a:gd name="connsiteX5738" fmla="*/ 619414 w 3531775"/>
              <a:gd name="connsiteY5738" fmla="*/ 1738392 h 2810796"/>
              <a:gd name="connsiteX5739" fmla="*/ 618842 w 3531775"/>
              <a:gd name="connsiteY5739" fmla="*/ 1737534 h 2810796"/>
              <a:gd name="connsiteX5740" fmla="*/ 618747 w 3531775"/>
              <a:gd name="connsiteY5740" fmla="*/ 1737344 h 2810796"/>
              <a:gd name="connsiteX5741" fmla="*/ 620843 w 3531775"/>
              <a:gd name="connsiteY5741" fmla="*/ 1735629 h 2810796"/>
              <a:gd name="connsiteX5742" fmla="*/ 627034 w 3531775"/>
              <a:gd name="connsiteY5742" fmla="*/ 1730295 h 2810796"/>
              <a:gd name="connsiteX5743" fmla="*/ 616652 w 3531775"/>
              <a:gd name="connsiteY5743" fmla="*/ 1734010 h 2810796"/>
              <a:gd name="connsiteX5744" fmla="*/ 616652 w 3531775"/>
              <a:gd name="connsiteY5744" fmla="*/ 1734010 h 2810796"/>
              <a:gd name="connsiteX5745" fmla="*/ 616747 w 3531775"/>
              <a:gd name="connsiteY5745" fmla="*/ 1734105 h 2810796"/>
              <a:gd name="connsiteX5746" fmla="*/ 619890 w 3531775"/>
              <a:gd name="connsiteY5746" fmla="*/ 1751441 h 2810796"/>
              <a:gd name="connsiteX5747" fmla="*/ 607222 w 3531775"/>
              <a:gd name="connsiteY5747" fmla="*/ 1750679 h 2810796"/>
              <a:gd name="connsiteX5748" fmla="*/ 607222 w 3531775"/>
              <a:gd name="connsiteY5748" fmla="*/ 1750679 h 2810796"/>
              <a:gd name="connsiteX5749" fmla="*/ 607222 w 3531775"/>
              <a:gd name="connsiteY5749" fmla="*/ 1750679 h 2810796"/>
              <a:gd name="connsiteX5750" fmla="*/ 582362 w 3531775"/>
              <a:gd name="connsiteY5750" fmla="*/ 1712293 h 2810796"/>
              <a:gd name="connsiteX5751" fmla="*/ 582362 w 3531775"/>
              <a:gd name="connsiteY5751" fmla="*/ 1712293 h 2810796"/>
              <a:gd name="connsiteX5752" fmla="*/ 582362 w 3531775"/>
              <a:gd name="connsiteY5752" fmla="*/ 1712293 h 2810796"/>
              <a:gd name="connsiteX5753" fmla="*/ 582362 w 3531775"/>
              <a:gd name="connsiteY5753" fmla="*/ 1712293 h 2810796"/>
              <a:gd name="connsiteX5754" fmla="*/ 582362 w 3531775"/>
              <a:gd name="connsiteY5754" fmla="*/ 1712293 h 2810796"/>
              <a:gd name="connsiteX5755" fmla="*/ 591887 w 3531775"/>
              <a:gd name="connsiteY5755" fmla="*/ 1730295 h 2810796"/>
              <a:gd name="connsiteX5756" fmla="*/ 561692 w 3531775"/>
              <a:gd name="connsiteY5756" fmla="*/ 1748107 h 2810796"/>
              <a:gd name="connsiteX5757" fmla="*/ 583790 w 3531775"/>
              <a:gd name="connsiteY5757" fmla="*/ 1754394 h 2810796"/>
              <a:gd name="connsiteX5758" fmla="*/ 580647 w 3531775"/>
              <a:gd name="connsiteY5758" fmla="*/ 1752870 h 2810796"/>
              <a:gd name="connsiteX5759" fmla="*/ 581885 w 3531775"/>
              <a:gd name="connsiteY5759" fmla="*/ 1747441 h 2810796"/>
              <a:gd name="connsiteX5760" fmla="*/ 581695 w 3531775"/>
              <a:gd name="connsiteY5760" fmla="*/ 1746297 h 2810796"/>
              <a:gd name="connsiteX5761" fmla="*/ 571217 w 3531775"/>
              <a:gd name="connsiteY5761" fmla="*/ 1749155 h 2810796"/>
              <a:gd name="connsiteX5762" fmla="*/ 577313 w 3531775"/>
              <a:gd name="connsiteY5762" fmla="*/ 1745154 h 2810796"/>
              <a:gd name="connsiteX5763" fmla="*/ 582552 w 3531775"/>
              <a:gd name="connsiteY5763" fmla="*/ 1740678 h 2810796"/>
              <a:gd name="connsiteX5764" fmla="*/ 578456 w 3531775"/>
              <a:gd name="connsiteY5764" fmla="*/ 1739725 h 2810796"/>
              <a:gd name="connsiteX5765" fmla="*/ 586934 w 3531775"/>
              <a:gd name="connsiteY5765" fmla="*/ 1736201 h 2810796"/>
              <a:gd name="connsiteX5766" fmla="*/ 591887 w 3531775"/>
              <a:gd name="connsiteY5766" fmla="*/ 1730295 h 2810796"/>
              <a:gd name="connsiteX5767" fmla="*/ 558263 w 3531775"/>
              <a:gd name="connsiteY5767" fmla="*/ 1780587 h 2810796"/>
              <a:gd name="connsiteX5768" fmla="*/ 590267 w 3531775"/>
              <a:gd name="connsiteY5768" fmla="*/ 1765633 h 2810796"/>
              <a:gd name="connsiteX5769" fmla="*/ 584838 w 3531775"/>
              <a:gd name="connsiteY5769" fmla="*/ 1768015 h 2810796"/>
              <a:gd name="connsiteX5770" fmla="*/ 578456 w 3531775"/>
              <a:gd name="connsiteY5770" fmla="*/ 1768395 h 2810796"/>
              <a:gd name="connsiteX5771" fmla="*/ 569598 w 3531775"/>
              <a:gd name="connsiteY5771" fmla="*/ 1774777 h 2810796"/>
              <a:gd name="connsiteX5772" fmla="*/ 570455 w 3531775"/>
              <a:gd name="connsiteY5772" fmla="*/ 1771729 h 2810796"/>
              <a:gd name="connsiteX5773" fmla="*/ 569693 w 3531775"/>
              <a:gd name="connsiteY5773" fmla="*/ 1769253 h 2810796"/>
              <a:gd name="connsiteX5774" fmla="*/ 568265 w 3531775"/>
              <a:gd name="connsiteY5774" fmla="*/ 1767253 h 2810796"/>
              <a:gd name="connsiteX5775" fmla="*/ 558263 w 3531775"/>
              <a:gd name="connsiteY5775" fmla="*/ 1780587 h 2810796"/>
              <a:gd name="connsiteX5776" fmla="*/ 552929 w 3531775"/>
              <a:gd name="connsiteY5776" fmla="*/ 1767824 h 2810796"/>
              <a:gd name="connsiteX5777" fmla="*/ 547405 w 3531775"/>
              <a:gd name="connsiteY5777" fmla="*/ 1768205 h 2810796"/>
              <a:gd name="connsiteX5778" fmla="*/ 544166 w 3531775"/>
              <a:gd name="connsiteY5778" fmla="*/ 1765062 h 2810796"/>
              <a:gd name="connsiteX5779" fmla="*/ 542928 w 3531775"/>
              <a:gd name="connsiteY5779" fmla="*/ 1764586 h 2810796"/>
              <a:gd name="connsiteX5780" fmla="*/ 531593 w 3531775"/>
              <a:gd name="connsiteY5780" fmla="*/ 1769538 h 2810796"/>
              <a:gd name="connsiteX5781" fmla="*/ 536165 w 3531775"/>
              <a:gd name="connsiteY5781" fmla="*/ 1765538 h 2810796"/>
              <a:gd name="connsiteX5782" fmla="*/ 539118 w 3531775"/>
              <a:gd name="connsiteY5782" fmla="*/ 1761537 h 2810796"/>
              <a:gd name="connsiteX5783" fmla="*/ 532927 w 3531775"/>
              <a:gd name="connsiteY5783" fmla="*/ 1762300 h 2810796"/>
              <a:gd name="connsiteX5784" fmla="*/ 541118 w 3531775"/>
              <a:gd name="connsiteY5784" fmla="*/ 1757632 h 2810796"/>
              <a:gd name="connsiteX5785" fmla="*/ 542738 w 3531775"/>
              <a:gd name="connsiteY5785" fmla="*/ 1752775 h 2810796"/>
              <a:gd name="connsiteX5786" fmla="*/ 552929 w 3531775"/>
              <a:gd name="connsiteY5786" fmla="*/ 1767824 h 2810796"/>
              <a:gd name="connsiteX5787" fmla="*/ 509876 w 3531775"/>
              <a:gd name="connsiteY5787" fmla="*/ 1803638 h 2810796"/>
              <a:gd name="connsiteX5788" fmla="*/ 526831 w 3531775"/>
              <a:gd name="connsiteY5788" fmla="*/ 1797923 h 2810796"/>
              <a:gd name="connsiteX5789" fmla="*/ 526259 w 3531775"/>
              <a:gd name="connsiteY5789" fmla="*/ 1794399 h 2810796"/>
              <a:gd name="connsiteX5790" fmla="*/ 515877 w 3531775"/>
              <a:gd name="connsiteY5790" fmla="*/ 1796304 h 2810796"/>
              <a:gd name="connsiteX5791" fmla="*/ 520830 w 3531775"/>
              <a:gd name="connsiteY5791" fmla="*/ 1793351 h 2810796"/>
              <a:gd name="connsiteX5792" fmla="*/ 524735 w 3531775"/>
              <a:gd name="connsiteY5792" fmla="*/ 1790112 h 2810796"/>
              <a:gd name="connsiteX5793" fmla="*/ 527879 w 3531775"/>
              <a:gd name="connsiteY5793" fmla="*/ 1786969 h 2810796"/>
              <a:gd name="connsiteX5794" fmla="*/ 520830 w 3531775"/>
              <a:gd name="connsiteY5794" fmla="*/ 1785541 h 2810796"/>
              <a:gd name="connsiteX5795" fmla="*/ 509876 w 3531775"/>
              <a:gd name="connsiteY5795" fmla="*/ 1803638 h 2810796"/>
              <a:gd name="connsiteX5796" fmla="*/ 493589 w 3531775"/>
              <a:gd name="connsiteY5796" fmla="*/ 1794018 h 2810796"/>
              <a:gd name="connsiteX5797" fmla="*/ 505209 w 3531775"/>
              <a:gd name="connsiteY5797" fmla="*/ 1788112 h 2810796"/>
              <a:gd name="connsiteX5798" fmla="*/ 499685 w 3531775"/>
              <a:gd name="connsiteY5798" fmla="*/ 1787922 h 2810796"/>
              <a:gd name="connsiteX5799" fmla="*/ 496827 w 3531775"/>
              <a:gd name="connsiteY5799" fmla="*/ 1784493 h 2810796"/>
              <a:gd name="connsiteX5800" fmla="*/ 486540 w 3531775"/>
              <a:gd name="connsiteY5800" fmla="*/ 1787255 h 2810796"/>
              <a:gd name="connsiteX5801" fmla="*/ 488731 w 3531775"/>
              <a:gd name="connsiteY5801" fmla="*/ 1784112 h 2810796"/>
              <a:gd name="connsiteX5802" fmla="*/ 492160 w 3531775"/>
              <a:gd name="connsiteY5802" fmla="*/ 1780397 h 2810796"/>
              <a:gd name="connsiteX5803" fmla="*/ 485969 w 3531775"/>
              <a:gd name="connsiteY5803" fmla="*/ 1780587 h 2810796"/>
              <a:gd name="connsiteX5804" fmla="*/ 494541 w 3531775"/>
              <a:gd name="connsiteY5804" fmla="*/ 1776873 h 2810796"/>
              <a:gd name="connsiteX5805" fmla="*/ 496922 w 3531775"/>
              <a:gd name="connsiteY5805" fmla="*/ 1772301 h 2810796"/>
              <a:gd name="connsiteX5806" fmla="*/ 493589 w 3531775"/>
              <a:gd name="connsiteY5806" fmla="*/ 1794018 h 2810796"/>
              <a:gd name="connsiteX5807" fmla="*/ 449012 w 3531775"/>
              <a:gd name="connsiteY5807" fmla="*/ 1820116 h 2810796"/>
              <a:gd name="connsiteX5808" fmla="*/ 469300 w 3531775"/>
              <a:gd name="connsiteY5808" fmla="*/ 1814973 h 2810796"/>
              <a:gd name="connsiteX5809" fmla="*/ 467776 w 3531775"/>
              <a:gd name="connsiteY5809" fmla="*/ 1811258 h 2810796"/>
              <a:gd name="connsiteX5810" fmla="*/ 466919 w 3531775"/>
              <a:gd name="connsiteY5810" fmla="*/ 1810496 h 2810796"/>
              <a:gd name="connsiteX5811" fmla="*/ 455012 w 3531775"/>
              <a:gd name="connsiteY5811" fmla="*/ 1812782 h 2810796"/>
              <a:gd name="connsiteX5812" fmla="*/ 460632 w 3531775"/>
              <a:gd name="connsiteY5812" fmla="*/ 1809925 h 2810796"/>
              <a:gd name="connsiteX5813" fmla="*/ 464823 w 3531775"/>
              <a:gd name="connsiteY5813" fmla="*/ 1806686 h 2810796"/>
              <a:gd name="connsiteX5814" fmla="*/ 468157 w 3531775"/>
              <a:gd name="connsiteY5814" fmla="*/ 1803543 h 2810796"/>
              <a:gd name="connsiteX5815" fmla="*/ 449012 w 3531775"/>
              <a:gd name="connsiteY5815" fmla="*/ 1820116 h 2810796"/>
              <a:gd name="connsiteX5816" fmla="*/ 439487 w 3531775"/>
              <a:gd name="connsiteY5816" fmla="*/ 1802590 h 2810796"/>
              <a:gd name="connsiteX5817" fmla="*/ 445202 w 3531775"/>
              <a:gd name="connsiteY5817" fmla="*/ 1796304 h 2810796"/>
              <a:gd name="connsiteX5818" fmla="*/ 440439 w 3531775"/>
              <a:gd name="connsiteY5818" fmla="*/ 1792589 h 2810796"/>
              <a:gd name="connsiteX5819" fmla="*/ 425009 w 3531775"/>
              <a:gd name="connsiteY5819" fmla="*/ 1795446 h 2810796"/>
              <a:gd name="connsiteX5820" fmla="*/ 430247 w 3531775"/>
              <a:gd name="connsiteY5820" fmla="*/ 1791922 h 2810796"/>
              <a:gd name="connsiteX5821" fmla="*/ 433391 w 3531775"/>
              <a:gd name="connsiteY5821" fmla="*/ 1788208 h 2810796"/>
              <a:gd name="connsiteX5822" fmla="*/ 425675 w 3531775"/>
              <a:gd name="connsiteY5822" fmla="*/ 1788112 h 2810796"/>
              <a:gd name="connsiteX5823" fmla="*/ 435391 w 3531775"/>
              <a:gd name="connsiteY5823" fmla="*/ 1784493 h 2810796"/>
              <a:gd name="connsiteX5824" fmla="*/ 437105 w 3531775"/>
              <a:gd name="connsiteY5824" fmla="*/ 1779825 h 2810796"/>
              <a:gd name="connsiteX5825" fmla="*/ 439487 w 3531775"/>
              <a:gd name="connsiteY5825" fmla="*/ 1802590 h 2810796"/>
              <a:gd name="connsiteX5826" fmla="*/ 398053 w 3531775"/>
              <a:gd name="connsiteY5826" fmla="*/ 1826022 h 2810796"/>
              <a:gd name="connsiteX5827" fmla="*/ 415579 w 3531775"/>
              <a:gd name="connsiteY5827" fmla="*/ 1825260 h 2810796"/>
              <a:gd name="connsiteX5828" fmla="*/ 416912 w 3531775"/>
              <a:gd name="connsiteY5828" fmla="*/ 1821736 h 2810796"/>
              <a:gd name="connsiteX5829" fmla="*/ 416817 w 3531775"/>
              <a:gd name="connsiteY5829" fmla="*/ 1820878 h 2810796"/>
              <a:gd name="connsiteX5830" fmla="*/ 407102 w 3531775"/>
              <a:gd name="connsiteY5830" fmla="*/ 1820783 h 2810796"/>
              <a:gd name="connsiteX5831" fmla="*/ 412817 w 3531775"/>
              <a:gd name="connsiteY5831" fmla="*/ 1819259 h 2810796"/>
              <a:gd name="connsiteX5832" fmla="*/ 417770 w 3531775"/>
              <a:gd name="connsiteY5832" fmla="*/ 1817259 h 2810796"/>
              <a:gd name="connsiteX5833" fmla="*/ 422056 w 3531775"/>
              <a:gd name="connsiteY5833" fmla="*/ 1815068 h 2810796"/>
              <a:gd name="connsiteX5834" fmla="*/ 398053 w 3531775"/>
              <a:gd name="connsiteY5834" fmla="*/ 1826022 h 2810796"/>
              <a:gd name="connsiteX5835" fmla="*/ 384146 w 3531775"/>
              <a:gd name="connsiteY5835" fmla="*/ 1815640 h 2810796"/>
              <a:gd name="connsiteX5836" fmla="*/ 388337 w 3531775"/>
              <a:gd name="connsiteY5836" fmla="*/ 1810972 h 2810796"/>
              <a:gd name="connsiteX5837" fmla="*/ 383480 w 3531775"/>
              <a:gd name="connsiteY5837" fmla="*/ 1807734 h 2810796"/>
              <a:gd name="connsiteX5838" fmla="*/ 369859 w 3531775"/>
              <a:gd name="connsiteY5838" fmla="*/ 1809067 h 2810796"/>
              <a:gd name="connsiteX5839" fmla="*/ 373955 w 3531775"/>
              <a:gd name="connsiteY5839" fmla="*/ 1806591 h 2810796"/>
              <a:gd name="connsiteX5840" fmla="*/ 376241 w 3531775"/>
              <a:gd name="connsiteY5840" fmla="*/ 1803733 h 2810796"/>
              <a:gd name="connsiteX5841" fmla="*/ 369287 w 3531775"/>
              <a:gd name="connsiteY5841" fmla="*/ 1803162 h 2810796"/>
              <a:gd name="connsiteX5842" fmla="*/ 377574 w 3531775"/>
              <a:gd name="connsiteY5842" fmla="*/ 1800876 h 2810796"/>
              <a:gd name="connsiteX5843" fmla="*/ 378431 w 3531775"/>
              <a:gd name="connsiteY5843" fmla="*/ 1797161 h 2810796"/>
              <a:gd name="connsiteX5844" fmla="*/ 384146 w 3531775"/>
              <a:gd name="connsiteY5844" fmla="*/ 1815640 h 2810796"/>
              <a:gd name="connsiteX5845" fmla="*/ 336140 w 3531775"/>
              <a:gd name="connsiteY5845" fmla="*/ 1829641 h 2810796"/>
              <a:gd name="connsiteX5846" fmla="*/ 355286 w 3531775"/>
              <a:gd name="connsiteY5846" fmla="*/ 1828879 h 2810796"/>
              <a:gd name="connsiteX5847" fmla="*/ 353762 w 3531775"/>
              <a:gd name="connsiteY5847" fmla="*/ 1825450 h 2810796"/>
              <a:gd name="connsiteX5848" fmla="*/ 341665 w 3531775"/>
              <a:gd name="connsiteY5848" fmla="*/ 1824403 h 2810796"/>
              <a:gd name="connsiteX5849" fmla="*/ 346904 w 3531775"/>
              <a:gd name="connsiteY5849" fmla="*/ 1823069 h 2810796"/>
              <a:gd name="connsiteX5850" fmla="*/ 350904 w 3531775"/>
              <a:gd name="connsiteY5850" fmla="*/ 1821069 h 2810796"/>
              <a:gd name="connsiteX5851" fmla="*/ 354047 w 3531775"/>
              <a:gd name="connsiteY5851" fmla="*/ 1818973 h 2810796"/>
              <a:gd name="connsiteX5852" fmla="*/ 345284 w 3531775"/>
              <a:gd name="connsiteY5852" fmla="*/ 1815735 h 2810796"/>
              <a:gd name="connsiteX5853" fmla="*/ 336140 w 3531775"/>
              <a:gd name="connsiteY5853" fmla="*/ 1829641 h 2810796"/>
              <a:gd name="connsiteX5854" fmla="*/ 325853 w 3531775"/>
              <a:gd name="connsiteY5854" fmla="*/ 1794875 h 2810796"/>
              <a:gd name="connsiteX5855" fmla="*/ 342046 w 3531775"/>
              <a:gd name="connsiteY5855" fmla="*/ 1796685 h 2810796"/>
              <a:gd name="connsiteX5856" fmla="*/ 343760 w 3531775"/>
              <a:gd name="connsiteY5856" fmla="*/ 1793541 h 2810796"/>
              <a:gd name="connsiteX5857" fmla="*/ 343760 w 3531775"/>
              <a:gd name="connsiteY5857" fmla="*/ 1792779 h 2810796"/>
              <a:gd name="connsiteX5858" fmla="*/ 334902 w 3531775"/>
              <a:gd name="connsiteY5858" fmla="*/ 1791160 h 2810796"/>
              <a:gd name="connsiteX5859" fmla="*/ 346808 w 3531775"/>
              <a:gd name="connsiteY5859" fmla="*/ 1790589 h 2810796"/>
              <a:gd name="connsiteX5860" fmla="*/ 345189 w 3531775"/>
              <a:gd name="connsiteY5860" fmla="*/ 1789446 h 2810796"/>
              <a:gd name="connsiteX5861" fmla="*/ 349380 w 3531775"/>
              <a:gd name="connsiteY5861" fmla="*/ 1787922 h 2810796"/>
              <a:gd name="connsiteX5862" fmla="*/ 325853 w 3531775"/>
              <a:gd name="connsiteY5862" fmla="*/ 1794875 h 2810796"/>
              <a:gd name="connsiteX5863" fmla="*/ 300136 w 3531775"/>
              <a:gd name="connsiteY5863" fmla="*/ 1815068 h 2810796"/>
              <a:gd name="connsiteX5864" fmla="*/ 315662 w 3531775"/>
              <a:gd name="connsiteY5864" fmla="*/ 1813639 h 2810796"/>
              <a:gd name="connsiteX5865" fmla="*/ 314423 w 3531775"/>
              <a:gd name="connsiteY5865" fmla="*/ 1809639 h 2810796"/>
              <a:gd name="connsiteX5866" fmla="*/ 313566 w 3531775"/>
              <a:gd name="connsiteY5866" fmla="*/ 1808591 h 2810796"/>
              <a:gd name="connsiteX5867" fmla="*/ 301184 w 3531775"/>
              <a:gd name="connsiteY5867" fmla="*/ 1807162 h 2810796"/>
              <a:gd name="connsiteX5868" fmla="*/ 307184 w 3531775"/>
              <a:gd name="connsiteY5868" fmla="*/ 1806115 h 2810796"/>
              <a:gd name="connsiteX5869" fmla="*/ 311756 w 3531775"/>
              <a:gd name="connsiteY5869" fmla="*/ 1804305 h 2810796"/>
              <a:gd name="connsiteX5870" fmla="*/ 305946 w 3531775"/>
              <a:gd name="connsiteY5870" fmla="*/ 1802114 h 2810796"/>
              <a:gd name="connsiteX5871" fmla="*/ 315376 w 3531775"/>
              <a:gd name="connsiteY5871" fmla="*/ 1802304 h 2810796"/>
              <a:gd name="connsiteX5872" fmla="*/ 319376 w 3531775"/>
              <a:gd name="connsiteY5872" fmla="*/ 1799352 h 2810796"/>
              <a:gd name="connsiteX5873" fmla="*/ 300136 w 3531775"/>
              <a:gd name="connsiteY5873" fmla="*/ 1815068 h 2810796"/>
              <a:gd name="connsiteX5874" fmla="*/ 270989 w 3531775"/>
              <a:gd name="connsiteY5874" fmla="*/ 1824021 h 2810796"/>
              <a:gd name="connsiteX5875" fmla="*/ 288801 w 3531775"/>
              <a:gd name="connsiteY5875" fmla="*/ 1826117 h 2810796"/>
              <a:gd name="connsiteX5876" fmla="*/ 283086 w 3531775"/>
              <a:gd name="connsiteY5876" fmla="*/ 1824212 h 2810796"/>
              <a:gd name="connsiteX5877" fmla="*/ 287944 w 3531775"/>
              <a:gd name="connsiteY5877" fmla="*/ 1822879 h 2810796"/>
              <a:gd name="connsiteX5878" fmla="*/ 276895 w 3531775"/>
              <a:gd name="connsiteY5878" fmla="*/ 1820116 h 2810796"/>
              <a:gd name="connsiteX5879" fmla="*/ 282038 w 3531775"/>
              <a:gd name="connsiteY5879" fmla="*/ 1819735 h 2810796"/>
              <a:gd name="connsiteX5880" fmla="*/ 286039 w 3531775"/>
              <a:gd name="connsiteY5880" fmla="*/ 1818592 h 2810796"/>
              <a:gd name="connsiteX5881" fmla="*/ 281276 w 3531775"/>
              <a:gd name="connsiteY5881" fmla="*/ 1816401 h 2810796"/>
              <a:gd name="connsiteX5882" fmla="*/ 289277 w 3531775"/>
              <a:gd name="connsiteY5882" fmla="*/ 1817068 h 2810796"/>
              <a:gd name="connsiteX5883" fmla="*/ 270989 w 3531775"/>
              <a:gd name="connsiteY5883" fmla="*/ 1824021 h 2810796"/>
              <a:gd name="connsiteX5884" fmla="*/ 246415 w 3531775"/>
              <a:gd name="connsiteY5884" fmla="*/ 1800780 h 2810796"/>
              <a:gd name="connsiteX5885" fmla="*/ 270227 w 3531775"/>
              <a:gd name="connsiteY5885" fmla="*/ 1803543 h 2810796"/>
              <a:gd name="connsiteX5886" fmla="*/ 267275 w 3531775"/>
              <a:gd name="connsiteY5886" fmla="*/ 1798590 h 2810796"/>
              <a:gd name="connsiteX5887" fmla="*/ 251749 w 3531775"/>
              <a:gd name="connsiteY5887" fmla="*/ 1794684 h 2810796"/>
              <a:gd name="connsiteX5888" fmla="*/ 257940 w 3531775"/>
              <a:gd name="connsiteY5888" fmla="*/ 1793922 h 2810796"/>
              <a:gd name="connsiteX5889" fmla="*/ 262417 w 3531775"/>
              <a:gd name="connsiteY5889" fmla="*/ 1792113 h 2810796"/>
              <a:gd name="connsiteX5890" fmla="*/ 265751 w 3531775"/>
              <a:gd name="connsiteY5890" fmla="*/ 1789827 h 2810796"/>
              <a:gd name="connsiteX5891" fmla="*/ 246415 w 3531775"/>
              <a:gd name="connsiteY5891" fmla="*/ 1800780 h 2810796"/>
              <a:gd name="connsiteX5892" fmla="*/ 213268 w 3531775"/>
              <a:gd name="connsiteY5892" fmla="*/ 1806686 h 2810796"/>
              <a:gd name="connsiteX5893" fmla="*/ 228698 w 3531775"/>
              <a:gd name="connsiteY5893" fmla="*/ 1811163 h 2810796"/>
              <a:gd name="connsiteX5894" fmla="*/ 228317 w 3531775"/>
              <a:gd name="connsiteY5894" fmla="*/ 1808305 h 2810796"/>
              <a:gd name="connsiteX5895" fmla="*/ 218983 w 3531775"/>
              <a:gd name="connsiteY5895" fmla="*/ 1804305 h 2810796"/>
              <a:gd name="connsiteX5896" fmla="*/ 223555 w 3531775"/>
              <a:gd name="connsiteY5896" fmla="*/ 1804686 h 2810796"/>
              <a:gd name="connsiteX5897" fmla="*/ 227174 w 3531775"/>
              <a:gd name="connsiteY5897" fmla="*/ 1804305 h 2810796"/>
              <a:gd name="connsiteX5898" fmla="*/ 230127 w 3531775"/>
              <a:gd name="connsiteY5898" fmla="*/ 1803638 h 2810796"/>
              <a:gd name="connsiteX5899" fmla="*/ 213268 w 3531775"/>
              <a:gd name="connsiteY5899" fmla="*/ 1806686 h 2810796"/>
              <a:gd name="connsiteX5900" fmla="*/ 189646 w 3531775"/>
              <a:gd name="connsiteY5900" fmla="*/ 1779825 h 2810796"/>
              <a:gd name="connsiteX5901" fmla="*/ 208505 w 3531775"/>
              <a:gd name="connsiteY5901" fmla="*/ 1789827 h 2810796"/>
              <a:gd name="connsiteX5902" fmla="*/ 204219 w 3531775"/>
              <a:gd name="connsiteY5902" fmla="*/ 1785921 h 2810796"/>
              <a:gd name="connsiteX5903" fmla="*/ 211934 w 3531775"/>
              <a:gd name="connsiteY5903" fmla="*/ 1787255 h 2810796"/>
              <a:gd name="connsiteX5904" fmla="*/ 212315 w 3531775"/>
              <a:gd name="connsiteY5904" fmla="*/ 1786398 h 2810796"/>
              <a:gd name="connsiteX5905" fmla="*/ 202219 w 3531775"/>
              <a:gd name="connsiteY5905" fmla="*/ 1780397 h 2810796"/>
              <a:gd name="connsiteX5906" fmla="*/ 209077 w 3531775"/>
              <a:gd name="connsiteY5906" fmla="*/ 1782492 h 2810796"/>
              <a:gd name="connsiteX5907" fmla="*/ 215459 w 3531775"/>
              <a:gd name="connsiteY5907" fmla="*/ 1783445 h 2810796"/>
              <a:gd name="connsiteX5908" fmla="*/ 212411 w 3531775"/>
              <a:gd name="connsiteY5908" fmla="*/ 1779921 h 2810796"/>
              <a:gd name="connsiteX5909" fmla="*/ 221174 w 3531775"/>
              <a:gd name="connsiteY5909" fmla="*/ 1783826 h 2810796"/>
              <a:gd name="connsiteX5910" fmla="*/ 228222 w 3531775"/>
              <a:gd name="connsiteY5910" fmla="*/ 1783731 h 2810796"/>
              <a:gd name="connsiteX5911" fmla="*/ 189646 w 3531775"/>
              <a:gd name="connsiteY5911" fmla="*/ 1779825 h 2810796"/>
              <a:gd name="connsiteX5912" fmla="*/ 157070 w 3531775"/>
              <a:gd name="connsiteY5912" fmla="*/ 1781445 h 2810796"/>
              <a:gd name="connsiteX5913" fmla="*/ 176216 w 3531775"/>
              <a:gd name="connsiteY5913" fmla="*/ 1791827 h 2810796"/>
              <a:gd name="connsiteX5914" fmla="*/ 175454 w 3531775"/>
              <a:gd name="connsiteY5914" fmla="*/ 1787826 h 2810796"/>
              <a:gd name="connsiteX5915" fmla="*/ 177168 w 3531775"/>
              <a:gd name="connsiteY5915" fmla="*/ 1787445 h 2810796"/>
              <a:gd name="connsiteX5916" fmla="*/ 168500 w 3531775"/>
              <a:gd name="connsiteY5916" fmla="*/ 1782683 h 2810796"/>
              <a:gd name="connsiteX5917" fmla="*/ 171739 w 3531775"/>
              <a:gd name="connsiteY5917" fmla="*/ 1782397 h 2810796"/>
              <a:gd name="connsiteX5918" fmla="*/ 177930 w 3531775"/>
              <a:gd name="connsiteY5918" fmla="*/ 1783731 h 2810796"/>
              <a:gd name="connsiteX5919" fmla="*/ 182502 w 3531775"/>
              <a:gd name="connsiteY5919" fmla="*/ 1783826 h 2810796"/>
              <a:gd name="connsiteX5920" fmla="*/ 157070 w 3531775"/>
              <a:gd name="connsiteY5920" fmla="*/ 1781445 h 2810796"/>
              <a:gd name="connsiteX5921" fmla="*/ 144688 w 3531775"/>
              <a:gd name="connsiteY5921" fmla="*/ 1754108 h 2810796"/>
              <a:gd name="connsiteX5922" fmla="*/ 163357 w 3531775"/>
              <a:gd name="connsiteY5922" fmla="*/ 1765157 h 2810796"/>
              <a:gd name="connsiteX5923" fmla="*/ 157928 w 3531775"/>
              <a:gd name="connsiteY5923" fmla="*/ 1760395 h 2810796"/>
              <a:gd name="connsiteX5924" fmla="*/ 163833 w 3531775"/>
              <a:gd name="connsiteY5924" fmla="*/ 1761252 h 2810796"/>
              <a:gd name="connsiteX5925" fmla="*/ 163452 w 3531775"/>
              <a:gd name="connsiteY5925" fmla="*/ 1760013 h 2810796"/>
              <a:gd name="connsiteX5926" fmla="*/ 154975 w 3531775"/>
              <a:gd name="connsiteY5926" fmla="*/ 1754965 h 2810796"/>
              <a:gd name="connsiteX5927" fmla="*/ 158690 w 3531775"/>
              <a:gd name="connsiteY5927" fmla="*/ 1755061 h 2810796"/>
              <a:gd name="connsiteX5928" fmla="*/ 163547 w 3531775"/>
              <a:gd name="connsiteY5928" fmla="*/ 1755727 h 2810796"/>
              <a:gd name="connsiteX5929" fmla="*/ 167643 w 3531775"/>
              <a:gd name="connsiteY5929" fmla="*/ 1755632 h 2810796"/>
              <a:gd name="connsiteX5930" fmla="*/ 144688 w 3531775"/>
              <a:gd name="connsiteY5930" fmla="*/ 1754108 h 2810796"/>
              <a:gd name="connsiteX5931" fmla="*/ 108493 w 3531775"/>
              <a:gd name="connsiteY5931" fmla="*/ 1742678 h 2810796"/>
              <a:gd name="connsiteX5932" fmla="*/ 121542 w 3531775"/>
              <a:gd name="connsiteY5932" fmla="*/ 1755822 h 2810796"/>
              <a:gd name="connsiteX5933" fmla="*/ 124781 w 3531775"/>
              <a:gd name="connsiteY5933" fmla="*/ 1754870 h 2810796"/>
              <a:gd name="connsiteX5934" fmla="*/ 125257 w 3531775"/>
              <a:gd name="connsiteY5934" fmla="*/ 1754299 h 2810796"/>
              <a:gd name="connsiteX5935" fmla="*/ 118399 w 3531775"/>
              <a:gd name="connsiteY5935" fmla="*/ 1746774 h 2810796"/>
              <a:gd name="connsiteX5936" fmla="*/ 128400 w 3531775"/>
              <a:gd name="connsiteY5936" fmla="*/ 1752965 h 2810796"/>
              <a:gd name="connsiteX5937" fmla="*/ 126686 w 3531775"/>
              <a:gd name="connsiteY5937" fmla="*/ 1749345 h 2810796"/>
              <a:gd name="connsiteX5938" fmla="*/ 138592 w 3531775"/>
              <a:gd name="connsiteY5938" fmla="*/ 1756870 h 2810796"/>
              <a:gd name="connsiteX5939" fmla="*/ 108493 w 3531775"/>
              <a:gd name="connsiteY5939" fmla="*/ 1742678 h 2810796"/>
              <a:gd name="connsiteX5940" fmla="*/ 96682 w 3531775"/>
              <a:gd name="connsiteY5940" fmla="*/ 1710960 h 2810796"/>
              <a:gd name="connsiteX5941" fmla="*/ 114970 w 3531775"/>
              <a:gd name="connsiteY5941" fmla="*/ 1731343 h 2810796"/>
              <a:gd name="connsiteX5942" fmla="*/ 108112 w 3531775"/>
              <a:gd name="connsiteY5942" fmla="*/ 1720390 h 2810796"/>
              <a:gd name="connsiteX5943" fmla="*/ 113636 w 3531775"/>
              <a:gd name="connsiteY5943" fmla="*/ 1722771 h 2810796"/>
              <a:gd name="connsiteX5944" fmla="*/ 104873 w 3531775"/>
              <a:gd name="connsiteY5944" fmla="*/ 1712103 h 2810796"/>
              <a:gd name="connsiteX5945" fmla="*/ 114494 w 3531775"/>
              <a:gd name="connsiteY5945" fmla="*/ 1717437 h 2810796"/>
              <a:gd name="connsiteX5946" fmla="*/ 118494 w 3531775"/>
              <a:gd name="connsiteY5946" fmla="*/ 1718484 h 2810796"/>
              <a:gd name="connsiteX5947" fmla="*/ 96682 w 3531775"/>
              <a:gd name="connsiteY5947" fmla="*/ 1710960 h 2810796"/>
              <a:gd name="connsiteX5948" fmla="*/ 94682 w 3531775"/>
              <a:gd name="connsiteY5948" fmla="*/ 1673526 h 2810796"/>
              <a:gd name="connsiteX5949" fmla="*/ 87728 w 3531775"/>
              <a:gd name="connsiteY5949" fmla="*/ 1692005 h 2810796"/>
              <a:gd name="connsiteX5950" fmla="*/ 84966 w 3531775"/>
              <a:gd name="connsiteY5950" fmla="*/ 1685242 h 2810796"/>
              <a:gd name="connsiteX5951" fmla="*/ 84395 w 3531775"/>
              <a:gd name="connsiteY5951" fmla="*/ 1678575 h 2810796"/>
              <a:gd name="connsiteX5952" fmla="*/ 79251 w 3531775"/>
              <a:gd name="connsiteY5952" fmla="*/ 1669145 h 2810796"/>
              <a:gd name="connsiteX5953" fmla="*/ 86585 w 3531775"/>
              <a:gd name="connsiteY5953" fmla="*/ 1672193 h 2810796"/>
              <a:gd name="connsiteX5954" fmla="*/ 83728 w 3531775"/>
              <a:gd name="connsiteY5954" fmla="*/ 1664954 h 2810796"/>
              <a:gd name="connsiteX5955" fmla="*/ 90205 w 3531775"/>
              <a:gd name="connsiteY5955" fmla="*/ 1673241 h 2810796"/>
              <a:gd name="connsiteX5956" fmla="*/ 94682 w 3531775"/>
              <a:gd name="connsiteY5956" fmla="*/ 1673526 h 2810796"/>
              <a:gd name="connsiteX5957" fmla="*/ 69155 w 3531775"/>
              <a:gd name="connsiteY5957" fmla="*/ 1693720 h 2810796"/>
              <a:gd name="connsiteX5958" fmla="*/ 80489 w 3531775"/>
              <a:gd name="connsiteY5958" fmla="*/ 1708579 h 2810796"/>
              <a:gd name="connsiteX5959" fmla="*/ 81823 w 3531775"/>
              <a:gd name="connsiteY5959" fmla="*/ 1705816 h 2810796"/>
              <a:gd name="connsiteX5960" fmla="*/ 75536 w 3531775"/>
              <a:gd name="connsiteY5960" fmla="*/ 1695815 h 2810796"/>
              <a:gd name="connsiteX5961" fmla="*/ 79442 w 3531775"/>
              <a:gd name="connsiteY5961" fmla="*/ 1699339 h 2810796"/>
              <a:gd name="connsiteX5962" fmla="*/ 82966 w 3531775"/>
              <a:gd name="connsiteY5962" fmla="*/ 1701530 h 2810796"/>
              <a:gd name="connsiteX5963" fmla="*/ 86109 w 3531775"/>
              <a:gd name="connsiteY5963" fmla="*/ 1702959 h 2810796"/>
              <a:gd name="connsiteX5964" fmla="*/ 69155 w 3531775"/>
              <a:gd name="connsiteY5964" fmla="*/ 1693720 h 2810796"/>
              <a:gd name="connsiteX5965" fmla="*/ 69440 w 3531775"/>
              <a:gd name="connsiteY5965" fmla="*/ 1631140 h 2810796"/>
              <a:gd name="connsiteX5966" fmla="*/ 72203 w 3531775"/>
              <a:gd name="connsiteY5966" fmla="*/ 1636284 h 2810796"/>
              <a:gd name="connsiteX5967" fmla="*/ 71155 w 3531775"/>
              <a:gd name="connsiteY5967" fmla="*/ 1625997 h 2810796"/>
              <a:gd name="connsiteX5968" fmla="*/ 74965 w 3531775"/>
              <a:gd name="connsiteY5968" fmla="*/ 1630378 h 2810796"/>
              <a:gd name="connsiteX5969" fmla="*/ 75441 w 3531775"/>
              <a:gd name="connsiteY5969" fmla="*/ 1629521 h 2810796"/>
              <a:gd name="connsiteX5970" fmla="*/ 72584 w 3531775"/>
              <a:gd name="connsiteY5970" fmla="*/ 1621234 h 2810796"/>
              <a:gd name="connsiteX5971" fmla="*/ 75155 w 3531775"/>
              <a:gd name="connsiteY5971" fmla="*/ 1623901 h 2810796"/>
              <a:gd name="connsiteX5972" fmla="*/ 77918 w 3531775"/>
              <a:gd name="connsiteY5972" fmla="*/ 1622472 h 2810796"/>
              <a:gd name="connsiteX5973" fmla="*/ 84966 w 3531775"/>
              <a:gd name="connsiteY5973" fmla="*/ 1633141 h 2810796"/>
              <a:gd name="connsiteX5974" fmla="*/ 71631 w 3531775"/>
              <a:gd name="connsiteY5974" fmla="*/ 1607613 h 2810796"/>
              <a:gd name="connsiteX5975" fmla="*/ 69440 w 3531775"/>
              <a:gd name="connsiteY5975" fmla="*/ 1631140 h 2810796"/>
              <a:gd name="connsiteX5976" fmla="*/ 46390 w 3531775"/>
              <a:gd name="connsiteY5976" fmla="*/ 1660477 h 2810796"/>
              <a:gd name="connsiteX5977" fmla="*/ 53153 w 3531775"/>
              <a:gd name="connsiteY5977" fmla="*/ 1672669 h 2810796"/>
              <a:gd name="connsiteX5978" fmla="*/ 50867 w 3531775"/>
              <a:gd name="connsiteY5978" fmla="*/ 1663430 h 2810796"/>
              <a:gd name="connsiteX5979" fmla="*/ 55058 w 3531775"/>
              <a:gd name="connsiteY5979" fmla="*/ 1665811 h 2810796"/>
              <a:gd name="connsiteX5980" fmla="*/ 51343 w 3531775"/>
              <a:gd name="connsiteY5980" fmla="*/ 1655620 h 2810796"/>
              <a:gd name="connsiteX5981" fmla="*/ 53915 w 3531775"/>
              <a:gd name="connsiteY5981" fmla="*/ 1657525 h 2810796"/>
              <a:gd name="connsiteX5982" fmla="*/ 58487 w 3531775"/>
              <a:gd name="connsiteY5982" fmla="*/ 1665716 h 2810796"/>
              <a:gd name="connsiteX5983" fmla="*/ 56963 w 3531775"/>
              <a:gd name="connsiteY5983" fmla="*/ 1656762 h 2810796"/>
              <a:gd name="connsiteX5984" fmla="*/ 65726 w 3531775"/>
              <a:gd name="connsiteY5984" fmla="*/ 1668669 h 2810796"/>
              <a:gd name="connsiteX5985" fmla="*/ 48485 w 3531775"/>
              <a:gd name="connsiteY5985" fmla="*/ 1640284 h 2810796"/>
              <a:gd name="connsiteX5986" fmla="*/ 46390 w 3531775"/>
              <a:gd name="connsiteY5986" fmla="*/ 1660477 h 2810796"/>
              <a:gd name="connsiteX5987" fmla="*/ 42199 w 3531775"/>
              <a:gd name="connsiteY5987" fmla="*/ 1554083 h 2810796"/>
              <a:gd name="connsiteX5988" fmla="*/ 42770 w 3531775"/>
              <a:gd name="connsiteY5988" fmla="*/ 1543320 h 2810796"/>
              <a:gd name="connsiteX5989" fmla="*/ 44390 w 3531775"/>
              <a:gd name="connsiteY5989" fmla="*/ 1546463 h 2810796"/>
              <a:gd name="connsiteX5990" fmla="*/ 45247 w 3531775"/>
              <a:gd name="connsiteY5990" fmla="*/ 1554274 h 2810796"/>
              <a:gd name="connsiteX5991" fmla="*/ 46009 w 3531775"/>
              <a:gd name="connsiteY5991" fmla="*/ 1550845 h 2810796"/>
              <a:gd name="connsiteX5992" fmla="*/ 47438 w 3531775"/>
              <a:gd name="connsiteY5992" fmla="*/ 1544844 h 2810796"/>
              <a:gd name="connsiteX5993" fmla="*/ 50581 w 3531775"/>
              <a:gd name="connsiteY5993" fmla="*/ 1557988 h 2810796"/>
              <a:gd name="connsiteX5994" fmla="*/ 38865 w 3531775"/>
              <a:gd name="connsiteY5994" fmla="*/ 1534176 h 2810796"/>
              <a:gd name="connsiteX5995" fmla="*/ 37817 w 3531775"/>
              <a:gd name="connsiteY5995" fmla="*/ 1560846 h 2810796"/>
              <a:gd name="connsiteX5996" fmla="*/ 39151 w 3531775"/>
              <a:gd name="connsiteY5996" fmla="*/ 1555607 h 2810796"/>
              <a:gd name="connsiteX5997" fmla="*/ 42199 w 3531775"/>
              <a:gd name="connsiteY5997" fmla="*/ 1554083 h 2810796"/>
              <a:gd name="connsiteX5998" fmla="*/ 26387 w 3531775"/>
              <a:gd name="connsiteY5998" fmla="*/ 1582658 h 2810796"/>
              <a:gd name="connsiteX5999" fmla="*/ 27435 w 3531775"/>
              <a:gd name="connsiteY5999" fmla="*/ 1589040 h 2810796"/>
              <a:gd name="connsiteX6000" fmla="*/ 28769 w 3531775"/>
              <a:gd name="connsiteY6000" fmla="*/ 1585992 h 2810796"/>
              <a:gd name="connsiteX6001" fmla="*/ 31721 w 3531775"/>
              <a:gd name="connsiteY6001" fmla="*/ 1587706 h 2810796"/>
              <a:gd name="connsiteX6002" fmla="*/ 32102 w 3531775"/>
              <a:gd name="connsiteY6002" fmla="*/ 1578753 h 2810796"/>
              <a:gd name="connsiteX6003" fmla="*/ 33722 w 3531775"/>
              <a:gd name="connsiteY6003" fmla="*/ 1583229 h 2810796"/>
              <a:gd name="connsiteX6004" fmla="*/ 35531 w 3531775"/>
              <a:gd name="connsiteY6004" fmla="*/ 1588945 h 2810796"/>
              <a:gd name="connsiteX6005" fmla="*/ 36674 w 3531775"/>
              <a:gd name="connsiteY6005" fmla="*/ 1584944 h 2810796"/>
              <a:gd name="connsiteX6006" fmla="*/ 37436 w 3531775"/>
              <a:gd name="connsiteY6006" fmla="*/ 1593802 h 2810796"/>
              <a:gd name="connsiteX6007" fmla="*/ 40484 w 3531775"/>
              <a:gd name="connsiteY6007" fmla="*/ 1594279 h 2810796"/>
              <a:gd name="connsiteX6008" fmla="*/ 26387 w 3531775"/>
              <a:gd name="connsiteY6008" fmla="*/ 1582658 h 2810796"/>
              <a:gd name="connsiteX6009" fmla="*/ 36579 w 3531775"/>
              <a:gd name="connsiteY6009" fmla="*/ 1503791 h 2810796"/>
              <a:gd name="connsiteX6010" fmla="*/ 28578 w 3531775"/>
              <a:gd name="connsiteY6010" fmla="*/ 1526841 h 2810796"/>
              <a:gd name="connsiteX6011" fmla="*/ 31055 w 3531775"/>
              <a:gd name="connsiteY6011" fmla="*/ 1525699 h 2810796"/>
              <a:gd name="connsiteX6012" fmla="*/ 33150 w 3531775"/>
              <a:gd name="connsiteY6012" fmla="*/ 1514554 h 2810796"/>
              <a:gd name="connsiteX6013" fmla="*/ 33436 w 3531775"/>
              <a:gd name="connsiteY6013" fmla="*/ 1519507 h 2810796"/>
              <a:gd name="connsiteX6014" fmla="*/ 34388 w 3531775"/>
              <a:gd name="connsiteY6014" fmla="*/ 1523317 h 2810796"/>
              <a:gd name="connsiteX6015" fmla="*/ 35531 w 3531775"/>
              <a:gd name="connsiteY6015" fmla="*/ 1526365 h 2810796"/>
              <a:gd name="connsiteX6016" fmla="*/ 36579 w 3531775"/>
              <a:gd name="connsiteY6016" fmla="*/ 1503791 h 2810796"/>
              <a:gd name="connsiteX6017" fmla="*/ 50962 w 3531775"/>
              <a:gd name="connsiteY6017" fmla="*/ 1457404 h 2810796"/>
              <a:gd name="connsiteX6018" fmla="*/ 40389 w 3531775"/>
              <a:gd name="connsiteY6018" fmla="*/ 1470739 h 2810796"/>
              <a:gd name="connsiteX6019" fmla="*/ 41913 w 3531775"/>
              <a:gd name="connsiteY6019" fmla="*/ 1473025 h 2810796"/>
              <a:gd name="connsiteX6020" fmla="*/ 42485 w 3531775"/>
              <a:gd name="connsiteY6020" fmla="*/ 1473120 h 2810796"/>
              <a:gd name="connsiteX6021" fmla="*/ 46295 w 3531775"/>
              <a:gd name="connsiteY6021" fmla="*/ 1464358 h 2810796"/>
              <a:gd name="connsiteX6022" fmla="*/ 44294 w 3531775"/>
              <a:gd name="connsiteY6022" fmla="*/ 1475025 h 2810796"/>
              <a:gd name="connsiteX6023" fmla="*/ 44104 w 3531775"/>
              <a:gd name="connsiteY6023" fmla="*/ 1485122 h 2810796"/>
              <a:gd name="connsiteX6024" fmla="*/ 50962 w 3531775"/>
              <a:gd name="connsiteY6024" fmla="*/ 1457404 h 2810796"/>
              <a:gd name="connsiteX6025" fmla="*/ 54962 w 3531775"/>
              <a:gd name="connsiteY6025" fmla="*/ 1475311 h 2810796"/>
              <a:gd name="connsiteX6026" fmla="*/ 44866 w 3531775"/>
              <a:gd name="connsiteY6026" fmla="*/ 1513602 h 2810796"/>
              <a:gd name="connsiteX6027" fmla="*/ 47152 w 3531775"/>
              <a:gd name="connsiteY6027" fmla="*/ 1506934 h 2810796"/>
              <a:gd name="connsiteX6028" fmla="*/ 50962 w 3531775"/>
              <a:gd name="connsiteY6028" fmla="*/ 1503600 h 2810796"/>
              <a:gd name="connsiteX6029" fmla="*/ 53153 w 3531775"/>
              <a:gd name="connsiteY6029" fmla="*/ 1491408 h 2810796"/>
              <a:gd name="connsiteX6030" fmla="*/ 54581 w 3531775"/>
              <a:gd name="connsiteY6030" fmla="*/ 1494075 h 2810796"/>
              <a:gd name="connsiteX6031" fmla="*/ 58391 w 3531775"/>
              <a:gd name="connsiteY6031" fmla="*/ 1491028 h 2810796"/>
              <a:gd name="connsiteX6032" fmla="*/ 60106 w 3531775"/>
              <a:gd name="connsiteY6032" fmla="*/ 1504362 h 2810796"/>
              <a:gd name="connsiteX6033" fmla="*/ 54962 w 3531775"/>
              <a:gd name="connsiteY6033" fmla="*/ 1475311 h 2810796"/>
              <a:gd name="connsiteX6034" fmla="*/ 56201 w 3531775"/>
              <a:gd name="connsiteY6034" fmla="*/ 1449117 h 2810796"/>
              <a:gd name="connsiteX6035" fmla="*/ 61725 w 3531775"/>
              <a:gd name="connsiteY6035" fmla="*/ 1442355 h 2810796"/>
              <a:gd name="connsiteX6036" fmla="*/ 60201 w 3531775"/>
              <a:gd name="connsiteY6036" fmla="*/ 1449594 h 2810796"/>
              <a:gd name="connsiteX6037" fmla="*/ 60773 w 3531775"/>
              <a:gd name="connsiteY6037" fmla="*/ 1449784 h 2810796"/>
              <a:gd name="connsiteX6038" fmla="*/ 65726 w 3531775"/>
              <a:gd name="connsiteY6038" fmla="*/ 1439592 h 2810796"/>
              <a:gd name="connsiteX6039" fmla="*/ 63725 w 3531775"/>
              <a:gd name="connsiteY6039" fmla="*/ 1446165 h 2810796"/>
              <a:gd name="connsiteX6040" fmla="*/ 62678 w 3531775"/>
              <a:gd name="connsiteY6040" fmla="*/ 1452261 h 2810796"/>
              <a:gd name="connsiteX6041" fmla="*/ 65345 w 3531775"/>
              <a:gd name="connsiteY6041" fmla="*/ 1448927 h 2810796"/>
              <a:gd name="connsiteX6042" fmla="*/ 61820 w 3531775"/>
              <a:gd name="connsiteY6042" fmla="*/ 1464072 h 2810796"/>
              <a:gd name="connsiteX6043" fmla="*/ 71726 w 3531775"/>
              <a:gd name="connsiteY6043" fmla="*/ 1431591 h 2810796"/>
              <a:gd name="connsiteX6044" fmla="*/ 56201 w 3531775"/>
              <a:gd name="connsiteY6044" fmla="*/ 1449117 h 2810796"/>
              <a:gd name="connsiteX6045" fmla="*/ 81347 w 3531775"/>
              <a:gd name="connsiteY6045" fmla="*/ 1391110 h 2810796"/>
              <a:gd name="connsiteX6046" fmla="*/ 61154 w 3531775"/>
              <a:gd name="connsiteY6046" fmla="*/ 1421400 h 2810796"/>
              <a:gd name="connsiteX6047" fmla="*/ 64487 w 3531775"/>
              <a:gd name="connsiteY6047" fmla="*/ 1416542 h 2810796"/>
              <a:gd name="connsiteX6048" fmla="*/ 67916 w 3531775"/>
              <a:gd name="connsiteY6048" fmla="*/ 1413970 h 2810796"/>
              <a:gd name="connsiteX6049" fmla="*/ 70202 w 3531775"/>
              <a:gd name="connsiteY6049" fmla="*/ 1409970 h 2810796"/>
              <a:gd name="connsiteX6050" fmla="*/ 73155 w 3531775"/>
              <a:gd name="connsiteY6050" fmla="*/ 1406160 h 2810796"/>
              <a:gd name="connsiteX6051" fmla="*/ 70679 w 3531775"/>
              <a:gd name="connsiteY6051" fmla="*/ 1413018 h 2810796"/>
              <a:gd name="connsiteX6052" fmla="*/ 76203 w 3531775"/>
              <a:gd name="connsiteY6052" fmla="*/ 1404445 h 2810796"/>
              <a:gd name="connsiteX6053" fmla="*/ 74012 w 3531775"/>
              <a:gd name="connsiteY6053" fmla="*/ 1414161 h 2810796"/>
              <a:gd name="connsiteX6054" fmla="*/ 81347 w 3531775"/>
              <a:gd name="connsiteY6054" fmla="*/ 1391110 h 2810796"/>
              <a:gd name="connsiteX6055" fmla="*/ 82204 w 3531775"/>
              <a:gd name="connsiteY6055" fmla="*/ 1414446 h 2810796"/>
              <a:gd name="connsiteX6056" fmla="*/ 81251 w 3531775"/>
              <a:gd name="connsiteY6056" fmla="*/ 1421495 h 2810796"/>
              <a:gd name="connsiteX6057" fmla="*/ 84109 w 3531775"/>
              <a:gd name="connsiteY6057" fmla="*/ 1419304 h 2810796"/>
              <a:gd name="connsiteX6058" fmla="*/ 88967 w 3531775"/>
              <a:gd name="connsiteY6058" fmla="*/ 1410065 h 2810796"/>
              <a:gd name="connsiteX6059" fmla="*/ 87633 w 3531775"/>
              <a:gd name="connsiteY6059" fmla="*/ 1415208 h 2810796"/>
              <a:gd name="connsiteX6060" fmla="*/ 87157 w 3531775"/>
              <a:gd name="connsiteY6060" fmla="*/ 1419304 h 2810796"/>
              <a:gd name="connsiteX6061" fmla="*/ 90014 w 3531775"/>
              <a:gd name="connsiteY6061" fmla="*/ 1414637 h 2810796"/>
              <a:gd name="connsiteX6062" fmla="*/ 87633 w 3531775"/>
              <a:gd name="connsiteY6062" fmla="*/ 1426448 h 2810796"/>
              <a:gd name="connsiteX6063" fmla="*/ 82204 w 3531775"/>
              <a:gd name="connsiteY6063" fmla="*/ 1414446 h 2810796"/>
              <a:gd name="connsiteX6064" fmla="*/ 89062 w 3531775"/>
              <a:gd name="connsiteY6064" fmla="*/ 1383109 h 2810796"/>
              <a:gd name="connsiteX6065" fmla="*/ 94967 w 3531775"/>
              <a:gd name="connsiteY6065" fmla="*/ 1377204 h 2810796"/>
              <a:gd name="connsiteX6066" fmla="*/ 91919 w 3531775"/>
              <a:gd name="connsiteY6066" fmla="*/ 1383681 h 2810796"/>
              <a:gd name="connsiteX6067" fmla="*/ 92300 w 3531775"/>
              <a:gd name="connsiteY6067" fmla="*/ 1383871 h 2810796"/>
              <a:gd name="connsiteX6068" fmla="*/ 98682 w 3531775"/>
              <a:gd name="connsiteY6068" fmla="*/ 1374727 h 2810796"/>
              <a:gd name="connsiteX6069" fmla="*/ 95444 w 3531775"/>
              <a:gd name="connsiteY6069" fmla="*/ 1380633 h 2810796"/>
              <a:gd name="connsiteX6070" fmla="*/ 93062 w 3531775"/>
              <a:gd name="connsiteY6070" fmla="*/ 1386157 h 2810796"/>
              <a:gd name="connsiteX6071" fmla="*/ 89443 w 3531775"/>
              <a:gd name="connsiteY6071" fmla="*/ 1397111 h 2810796"/>
              <a:gd name="connsiteX6072" fmla="*/ 105064 w 3531775"/>
              <a:gd name="connsiteY6072" fmla="*/ 1367488 h 2810796"/>
              <a:gd name="connsiteX6073" fmla="*/ 89062 w 3531775"/>
              <a:gd name="connsiteY6073" fmla="*/ 1383109 h 2810796"/>
              <a:gd name="connsiteX6074" fmla="*/ 104492 w 3531775"/>
              <a:gd name="connsiteY6074" fmla="*/ 1351200 h 2810796"/>
              <a:gd name="connsiteX6075" fmla="*/ 99635 w 3531775"/>
              <a:gd name="connsiteY6075" fmla="*/ 1357868 h 2810796"/>
              <a:gd name="connsiteX6076" fmla="*/ 99444 w 3531775"/>
              <a:gd name="connsiteY6076" fmla="*/ 1359773 h 2810796"/>
              <a:gd name="connsiteX6077" fmla="*/ 104588 w 3531775"/>
              <a:gd name="connsiteY6077" fmla="*/ 1354249 h 2810796"/>
              <a:gd name="connsiteX6078" fmla="*/ 105826 w 3531775"/>
              <a:gd name="connsiteY6078" fmla="*/ 1353105 h 2810796"/>
              <a:gd name="connsiteX6079" fmla="*/ 99825 w 3531775"/>
              <a:gd name="connsiteY6079" fmla="*/ 1361678 h 2810796"/>
              <a:gd name="connsiteX6080" fmla="*/ 102302 w 3531775"/>
              <a:gd name="connsiteY6080" fmla="*/ 1359487 h 2810796"/>
              <a:gd name="connsiteX6081" fmla="*/ 95444 w 3531775"/>
              <a:gd name="connsiteY6081" fmla="*/ 1370155 h 2810796"/>
              <a:gd name="connsiteX6082" fmla="*/ 108398 w 3531775"/>
              <a:gd name="connsiteY6082" fmla="*/ 1352725 h 2810796"/>
              <a:gd name="connsiteX6083" fmla="*/ 105731 w 3531775"/>
              <a:gd name="connsiteY6083" fmla="*/ 1349772 h 2810796"/>
              <a:gd name="connsiteX6084" fmla="*/ 104492 w 3531775"/>
              <a:gd name="connsiteY6084" fmla="*/ 1351200 h 2810796"/>
              <a:gd name="connsiteX6085" fmla="*/ 77346 w 3531775"/>
              <a:gd name="connsiteY6085" fmla="*/ 1374727 h 2810796"/>
              <a:gd name="connsiteX6086" fmla="*/ 79346 w 3531775"/>
              <a:gd name="connsiteY6086" fmla="*/ 1375489 h 2810796"/>
              <a:gd name="connsiteX6087" fmla="*/ 99158 w 3531775"/>
              <a:gd name="connsiteY6087" fmla="*/ 1344914 h 2810796"/>
              <a:gd name="connsiteX6088" fmla="*/ 98968 w 3531775"/>
              <a:gd name="connsiteY6088" fmla="*/ 1344819 h 2810796"/>
              <a:gd name="connsiteX6089" fmla="*/ 77346 w 3531775"/>
              <a:gd name="connsiteY6089" fmla="*/ 1374727 h 2810796"/>
              <a:gd name="connsiteX6090" fmla="*/ 47723 w 3531775"/>
              <a:gd name="connsiteY6090" fmla="*/ 1419400 h 2810796"/>
              <a:gd name="connsiteX6091" fmla="*/ 50962 w 3531775"/>
              <a:gd name="connsiteY6091" fmla="*/ 1420447 h 2810796"/>
              <a:gd name="connsiteX6092" fmla="*/ 62582 w 3531775"/>
              <a:gd name="connsiteY6092" fmla="*/ 1386062 h 2810796"/>
              <a:gd name="connsiteX6093" fmla="*/ 47723 w 3531775"/>
              <a:gd name="connsiteY6093" fmla="*/ 1419400 h 2810796"/>
              <a:gd name="connsiteX6094" fmla="*/ 24197 w 3531775"/>
              <a:gd name="connsiteY6094" fmla="*/ 1470834 h 2810796"/>
              <a:gd name="connsiteX6095" fmla="*/ 27911 w 3531775"/>
              <a:gd name="connsiteY6095" fmla="*/ 1474740 h 2810796"/>
              <a:gd name="connsiteX6096" fmla="*/ 34865 w 3531775"/>
              <a:gd name="connsiteY6096" fmla="*/ 1431306 h 2810796"/>
              <a:gd name="connsiteX6097" fmla="*/ 34579 w 3531775"/>
              <a:gd name="connsiteY6097" fmla="*/ 1431211 h 2810796"/>
              <a:gd name="connsiteX6098" fmla="*/ 24197 w 3531775"/>
              <a:gd name="connsiteY6098" fmla="*/ 1470834 h 2810796"/>
              <a:gd name="connsiteX6099" fmla="*/ 2223900 w 3531775"/>
              <a:gd name="connsiteY6099" fmla="*/ 2105771 h 2810796"/>
              <a:gd name="connsiteX6100" fmla="*/ 2267620 w 3531775"/>
              <a:gd name="connsiteY6100" fmla="*/ 2103390 h 2810796"/>
              <a:gd name="connsiteX6101" fmla="*/ 2224281 w 3531775"/>
              <a:gd name="connsiteY6101" fmla="*/ 2103295 h 2810796"/>
              <a:gd name="connsiteX6102" fmla="*/ 2223900 w 3531775"/>
              <a:gd name="connsiteY6102" fmla="*/ 2105771 h 2810796"/>
              <a:gd name="connsiteX6103" fmla="*/ 2195325 w 3531775"/>
              <a:gd name="connsiteY6103" fmla="*/ 2082816 h 2810796"/>
              <a:gd name="connsiteX6104" fmla="*/ 2234092 w 3531775"/>
              <a:gd name="connsiteY6104" fmla="*/ 2072338 h 2810796"/>
              <a:gd name="connsiteX6105" fmla="*/ 2195421 w 3531775"/>
              <a:gd name="connsiteY6105" fmla="*/ 2080434 h 2810796"/>
              <a:gd name="connsiteX6106" fmla="*/ 2195325 w 3531775"/>
              <a:gd name="connsiteY6106" fmla="*/ 2082816 h 2810796"/>
              <a:gd name="connsiteX6107" fmla="*/ 2166464 w 3531775"/>
              <a:gd name="connsiteY6107" fmla="*/ 2063290 h 2810796"/>
              <a:gd name="connsiteX6108" fmla="*/ 2202564 w 3531775"/>
              <a:gd name="connsiteY6108" fmla="*/ 2048812 h 2810796"/>
              <a:gd name="connsiteX6109" fmla="*/ 2166464 w 3531775"/>
              <a:gd name="connsiteY6109" fmla="*/ 2061004 h 2810796"/>
              <a:gd name="connsiteX6110" fmla="*/ 2166464 w 3531775"/>
              <a:gd name="connsiteY6110" fmla="*/ 2063290 h 2810796"/>
              <a:gd name="connsiteX6111" fmla="*/ 2145700 w 3531775"/>
              <a:gd name="connsiteY6111" fmla="*/ 2052336 h 2810796"/>
              <a:gd name="connsiteX6112" fmla="*/ 2178561 w 3531775"/>
              <a:gd name="connsiteY6112" fmla="*/ 2033953 h 2810796"/>
              <a:gd name="connsiteX6113" fmla="*/ 2145605 w 3531775"/>
              <a:gd name="connsiteY6113" fmla="*/ 2050145 h 2810796"/>
              <a:gd name="connsiteX6114" fmla="*/ 2145700 w 3531775"/>
              <a:gd name="connsiteY6114" fmla="*/ 2052336 h 2810796"/>
              <a:gd name="connsiteX6115" fmla="*/ 2124364 w 3531775"/>
              <a:gd name="connsiteY6115" fmla="*/ 2044335 h 2810796"/>
              <a:gd name="connsiteX6116" fmla="*/ 2152463 w 3531775"/>
              <a:gd name="connsiteY6116" fmla="*/ 2021189 h 2810796"/>
              <a:gd name="connsiteX6117" fmla="*/ 2123983 w 3531775"/>
              <a:gd name="connsiteY6117" fmla="*/ 2042144 h 2810796"/>
              <a:gd name="connsiteX6118" fmla="*/ 2124364 w 3531775"/>
              <a:gd name="connsiteY6118" fmla="*/ 2044335 h 2810796"/>
              <a:gd name="connsiteX6119" fmla="*/ 2099027 w 3531775"/>
              <a:gd name="connsiteY6119" fmla="*/ 2038048 h 2810796"/>
              <a:gd name="connsiteX6120" fmla="*/ 2122554 w 3531775"/>
              <a:gd name="connsiteY6120" fmla="*/ 2011092 h 2810796"/>
              <a:gd name="connsiteX6121" fmla="*/ 2098456 w 3531775"/>
              <a:gd name="connsiteY6121" fmla="*/ 2035953 h 2810796"/>
              <a:gd name="connsiteX6122" fmla="*/ 2099027 w 3531775"/>
              <a:gd name="connsiteY6122" fmla="*/ 2038048 h 2810796"/>
              <a:gd name="connsiteX6123" fmla="*/ 2071119 w 3531775"/>
              <a:gd name="connsiteY6123" fmla="*/ 2036238 h 2810796"/>
              <a:gd name="connsiteX6124" fmla="*/ 2093503 w 3531775"/>
              <a:gd name="connsiteY6124" fmla="*/ 2008045 h 2810796"/>
              <a:gd name="connsiteX6125" fmla="*/ 2071119 w 3531775"/>
              <a:gd name="connsiteY6125" fmla="*/ 2035191 h 2810796"/>
              <a:gd name="connsiteX6126" fmla="*/ 2071119 w 3531775"/>
              <a:gd name="connsiteY6126" fmla="*/ 2036238 h 2810796"/>
              <a:gd name="connsiteX6127" fmla="*/ 2053022 w 3531775"/>
              <a:gd name="connsiteY6127" fmla="*/ 2038143 h 2810796"/>
              <a:gd name="connsiteX6128" fmla="*/ 2057022 w 3531775"/>
              <a:gd name="connsiteY6128" fmla="*/ 2037762 h 2810796"/>
              <a:gd name="connsiteX6129" fmla="*/ 2059975 w 3531775"/>
              <a:gd name="connsiteY6129" fmla="*/ 2025761 h 2810796"/>
              <a:gd name="connsiteX6130" fmla="*/ 2059880 w 3531775"/>
              <a:gd name="connsiteY6130" fmla="*/ 2006711 h 2810796"/>
              <a:gd name="connsiteX6131" fmla="*/ 2055212 w 3531775"/>
              <a:gd name="connsiteY6131" fmla="*/ 2028047 h 2810796"/>
              <a:gd name="connsiteX6132" fmla="*/ 2052641 w 3531775"/>
              <a:gd name="connsiteY6132" fmla="*/ 2037191 h 2810796"/>
              <a:gd name="connsiteX6133" fmla="*/ 2053022 w 3531775"/>
              <a:gd name="connsiteY6133" fmla="*/ 2038143 h 2810796"/>
              <a:gd name="connsiteX6134" fmla="*/ 2027876 w 3531775"/>
              <a:gd name="connsiteY6134" fmla="*/ 2046430 h 2810796"/>
              <a:gd name="connsiteX6135" fmla="*/ 2035305 w 3531775"/>
              <a:gd name="connsiteY6135" fmla="*/ 2012140 h 2810796"/>
              <a:gd name="connsiteX6136" fmla="*/ 2027495 w 3531775"/>
              <a:gd name="connsiteY6136" fmla="*/ 2045478 h 2810796"/>
              <a:gd name="connsiteX6137" fmla="*/ 2027876 w 3531775"/>
              <a:gd name="connsiteY6137" fmla="*/ 2046430 h 2810796"/>
              <a:gd name="connsiteX6138" fmla="*/ 2003873 w 3531775"/>
              <a:gd name="connsiteY6138" fmla="*/ 2060051 h 2810796"/>
              <a:gd name="connsiteX6139" fmla="*/ 2008635 w 3531775"/>
              <a:gd name="connsiteY6139" fmla="*/ 2024618 h 2810796"/>
              <a:gd name="connsiteX6140" fmla="*/ 2003301 w 3531775"/>
              <a:gd name="connsiteY6140" fmla="*/ 2059289 h 2810796"/>
              <a:gd name="connsiteX6141" fmla="*/ 2003873 w 3531775"/>
              <a:gd name="connsiteY6141" fmla="*/ 2060051 h 2810796"/>
              <a:gd name="connsiteX6142" fmla="*/ 1980155 w 3531775"/>
              <a:gd name="connsiteY6142" fmla="*/ 2045097 h 2810796"/>
              <a:gd name="connsiteX6143" fmla="*/ 1980917 w 3531775"/>
              <a:gd name="connsiteY6143" fmla="*/ 2076815 h 2810796"/>
              <a:gd name="connsiteX6144" fmla="*/ 1983108 w 3531775"/>
              <a:gd name="connsiteY6144" fmla="*/ 2077387 h 2810796"/>
              <a:gd name="connsiteX6145" fmla="*/ 1979012 w 3531775"/>
              <a:gd name="connsiteY6145" fmla="*/ 2041477 h 2810796"/>
              <a:gd name="connsiteX6146" fmla="*/ 1980155 w 3531775"/>
              <a:gd name="connsiteY6146" fmla="*/ 2045097 h 2810796"/>
              <a:gd name="connsiteX6147" fmla="*/ 1954629 w 3531775"/>
              <a:gd name="connsiteY6147" fmla="*/ 2067576 h 2810796"/>
              <a:gd name="connsiteX6148" fmla="*/ 1957010 w 3531775"/>
              <a:gd name="connsiteY6148" fmla="*/ 2100913 h 2810796"/>
              <a:gd name="connsiteX6149" fmla="*/ 1959296 w 3531775"/>
              <a:gd name="connsiteY6149" fmla="*/ 2101199 h 2810796"/>
              <a:gd name="connsiteX6150" fmla="*/ 1953104 w 3531775"/>
              <a:gd name="connsiteY6150" fmla="*/ 2063956 h 2810796"/>
              <a:gd name="connsiteX6151" fmla="*/ 1954629 w 3531775"/>
              <a:gd name="connsiteY6151" fmla="*/ 2067576 h 2810796"/>
              <a:gd name="connsiteX6152" fmla="*/ 1928435 w 3531775"/>
              <a:gd name="connsiteY6152" fmla="*/ 2097294 h 2810796"/>
              <a:gd name="connsiteX6153" fmla="*/ 1932721 w 3531775"/>
              <a:gd name="connsiteY6153" fmla="*/ 2132346 h 2810796"/>
              <a:gd name="connsiteX6154" fmla="*/ 1938626 w 3531775"/>
              <a:gd name="connsiteY6154" fmla="*/ 2125964 h 2810796"/>
              <a:gd name="connsiteX6155" fmla="*/ 1926815 w 3531775"/>
              <a:gd name="connsiteY6155" fmla="*/ 2093865 h 2810796"/>
              <a:gd name="connsiteX6156" fmla="*/ 1928435 w 3531775"/>
              <a:gd name="connsiteY6156" fmla="*/ 2097294 h 2810796"/>
              <a:gd name="connsiteX6157" fmla="*/ 1908242 w 3531775"/>
              <a:gd name="connsiteY6157" fmla="*/ 2125107 h 2810796"/>
              <a:gd name="connsiteX6158" fmla="*/ 1914242 w 3531775"/>
              <a:gd name="connsiteY6158" fmla="*/ 2160635 h 2810796"/>
              <a:gd name="connsiteX6159" fmla="*/ 1919958 w 3531775"/>
              <a:gd name="connsiteY6159" fmla="*/ 2153587 h 2810796"/>
              <a:gd name="connsiteX6160" fmla="*/ 1906337 w 3531775"/>
              <a:gd name="connsiteY6160" fmla="*/ 2121773 h 2810796"/>
              <a:gd name="connsiteX6161" fmla="*/ 1908242 w 3531775"/>
              <a:gd name="connsiteY6161" fmla="*/ 2125107 h 2810796"/>
              <a:gd name="connsiteX6162" fmla="*/ 1884905 w 3531775"/>
              <a:gd name="connsiteY6162" fmla="*/ 2161588 h 2810796"/>
              <a:gd name="connsiteX6163" fmla="*/ 1890906 w 3531775"/>
              <a:gd name="connsiteY6163" fmla="*/ 2198830 h 2810796"/>
              <a:gd name="connsiteX6164" fmla="*/ 1893383 w 3531775"/>
              <a:gd name="connsiteY6164" fmla="*/ 2198354 h 2810796"/>
              <a:gd name="connsiteX6165" fmla="*/ 1883000 w 3531775"/>
              <a:gd name="connsiteY6165" fmla="*/ 2158159 h 2810796"/>
              <a:gd name="connsiteX6166" fmla="*/ 1884905 w 3531775"/>
              <a:gd name="connsiteY6166" fmla="*/ 2161588 h 2810796"/>
              <a:gd name="connsiteX6167" fmla="*/ 1864141 w 3531775"/>
              <a:gd name="connsiteY6167" fmla="*/ 2200640 h 2810796"/>
              <a:gd name="connsiteX6168" fmla="*/ 1867570 w 3531775"/>
              <a:gd name="connsiteY6168" fmla="*/ 2241788 h 2810796"/>
              <a:gd name="connsiteX6169" fmla="*/ 1870046 w 3531775"/>
              <a:gd name="connsiteY6169" fmla="*/ 2241217 h 2810796"/>
              <a:gd name="connsiteX6170" fmla="*/ 1862426 w 3531775"/>
              <a:gd name="connsiteY6170" fmla="*/ 2196735 h 2810796"/>
              <a:gd name="connsiteX6171" fmla="*/ 1864141 w 3531775"/>
              <a:gd name="connsiteY6171" fmla="*/ 2200640 h 2810796"/>
              <a:gd name="connsiteX6172" fmla="*/ 1838709 w 3531775"/>
              <a:gd name="connsiteY6172" fmla="*/ 2244550 h 2810796"/>
              <a:gd name="connsiteX6173" fmla="*/ 1844996 w 3531775"/>
              <a:gd name="connsiteY6173" fmla="*/ 2283508 h 2810796"/>
              <a:gd name="connsiteX6174" fmla="*/ 1850996 w 3531775"/>
              <a:gd name="connsiteY6174" fmla="*/ 2274649 h 2810796"/>
              <a:gd name="connsiteX6175" fmla="*/ 1836614 w 3531775"/>
              <a:gd name="connsiteY6175" fmla="*/ 2241217 h 2810796"/>
              <a:gd name="connsiteX6176" fmla="*/ 1838709 w 3531775"/>
              <a:gd name="connsiteY6176" fmla="*/ 2244550 h 2810796"/>
              <a:gd name="connsiteX6177" fmla="*/ 1814992 w 3531775"/>
              <a:gd name="connsiteY6177" fmla="*/ 2288556 h 2810796"/>
              <a:gd name="connsiteX6178" fmla="*/ 1819278 w 3531775"/>
              <a:gd name="connsiteY6178" fmla="*/ 2329609 h 2810796"/>
              <a:gd name="connsiteX6179" fmla="*/ 1821850 w 3531775"/>
              <a:gd name="connsiteY6179" fmla="*/ 2328751 h 2810796"/>
              <a:gd name="connsiteX6180" fmla="*/ 1813087 w 3531775"/>
              <a:gd name="connsiteY6180" fmla="*/ 2285032 h 2810796"/>
              <a:gd name="connsiteX6181" fmla="*/ 1814992 w 3531775"/>
              <a:gd name="connsiteY6181" fmla="*/ 2288556 h 2810796"/>
              <a:gd name="connsiteX6182" fmla="*/ 1795370 w 3531775"/>
              <a:gd name="connsiteY6182" fmla="*/ 2361517 h 2810796"/>
              <a:gd name="connsiteX6183" fmla="*/ 1790608 w 3531775"/>
              <a:gd name="connsiteY6183" fmla="*/ 2379139 h 2810796"/>
              <a:gd name="connsiteX6184" fmla="*/ 1793180 w 3531775"/>
              <a:gd name="connsiteY6184" fmla="*/ 2378472 h 2810796"/>
              <a:gd name="connsiteX6185" fmla="*/ 1790322 w 3531775"/>
              <a:gd name="connsiteY6185" fmla="*/ 2329323 h 2810796"/>
              <a:gd name="connsiteX6186" fmla="*/ 1795370 w 3531775"/>
              <a:gd name="connsiteY6186" fmla="*/ 2361517 h 2810796"/>
              <a:gd name="connsiteX6187" fmla="*/ 1760699 w 3531775"/>
              <a:gd name="connsiteY6187" fmla="*/ 2382377 h 2810796"/>
              <a:gd name="connsiteX6188" fmla="*/ 1759842 w 3531775"/>
              <a:gd name="connsiteY6188" fmla="*/ 2425811 h 2810796"/>
              <a:gd name="connsiteX6189" fmla="*/ 1767748 w 3531775"/>
              <a:gd name="connsiteY6189" fmla="*/ 2416096 h 2810796"/>
              <a:gd name="connsiteX6190" fmla="*/ 1758985 w 3531775"/>
              <a:gd name="connsiteY6190" fmla="*/ 2378758 h 2810796"/>
              <a:gd name="connsiteX6191" fmla="*/ 1760699 w 3531775"/>
              <a:gd name="connsiteY6191" fmla="*/ 2382377 h 2810796"/>
              <a:gd name="connsiteX6192" fmla="*/ 1723552 w 3531775"/>
              <a:gd name="connsiteY6192" fmla="*/ 2473817 h 2810796"/>
              <a:gd name="connsiteX6193" fmla="*/ 1726981 w 3531775"/>
              <a:gd name="connsiteY6193" fmla="*/ 2425430 h 2810796"/>
              <a:gd name="connsiteX6194" fmla="*/ 1722790 w 3531775"/>
              <a:gd name="connsiteY6194" fmla="*/ 2473245 h 2810796"/>
              <a:gd name="connsiteX6195" fmla="*/ 1723552 w 3531775"/>
              <a:gd name="connsiteY6195" fmla="*/ 2473817 h 2810796"/>
              <a:gd name="connsiteX6196" fmla="*/ 1688881 w 3531775"/>
              <a:gd name="connsiteY6196" fmla="*/ 2511726 h 2810796"/>
              <a:gd name="connsiteX6197" fmla="*/ 1699930 w 3531775"/>
              <a:gd name="connsiteY6197" fmla="*/ 2459720 h 2810796"/>
              <a:gd name="connsiteX6198" fmla="*/ 1688214 w 3531775"/>
              <a:gd name="connsiteY6198" fmla="*/ 2511155 h 2810796"/>
              <a:gd name="connsiteX6199" fmla="*/ 1688881 w 3531775"/>
              <a:gd name="connsiteY6199" fmla="*/ 2511726 h 2810796"/>
              <a:gd name="connsiteX6200" fmla="*/ 1645923 w 3531775"/>
              <a:gd name="connsiteY6200" fmla="*/ 2549255 h 2810796"/>
              <a:gd name="connsiteX6201" fmla="*/ 1662973 w 3531775"/>
              <a:gd name="connsiteY6201" fmla="*/ 2499249 h 2810796"/>
              <a:gd name="connsiteX6202" fmla="*/ 1645256 w 3531775"/>
              <a:gd name="connsiteY6202" fmla="*/ 2548588 h 2810796"/>
              <a:gd name="connsiteX6203" fmla="*/ 1645923 w 3531775"/>
              <a:gd name="connsiteY6203" fmla="*/ 2549255 h 2810796"/>
              <a:gd name="connsiteX6204" fmla="*/ 1585154 w 3531775"/>
              <a:gd name="connsiteY6204" fmla="*/ 2587260 h 2810796"/>
              <a:gd name="connsiteX6205" fmla="*/ 1605251 w 3531775"/>
              <a:gd name="connsiteY6205" fmla="*/ 2575163 h 2810796"/>
              <a:gd name="connsiteX6206" fmla="*/ 1612205 w 3531775"/>
              <a:gd name="connsiteY6206" fmla="*/ 2539825 h 2810796"/>
              <a:gd name="connsiteX6207" fmla="*/ 1584582 w 3531775"/>
              <a:gd name="connsiteY6207" fmla="*/ 2586498 h 2810796"/>
              <a:gd name="connsiteX6208" fmla="*/ 1585154 w 3531775"/>
              <a:gd name="connsiteY6208" fmla="*/ 2587260 h 2810796"/>
              <a:gd name="connsiteX6209" fmla="*/ 1515907 w 3531775"/>
              <a:gd name="connsiteY6209" fmla="*/ 2616120 h 2810796"/>
              <a:gd name="connsiteX6210" fmla="*/ 1557817 w 3531775"/>
              <a:gd name="connsiteY6210" fmla="*/ 2572591 h 2810796"/>
              <a:gd name="connsiteX6211" fmla="*/ 1515621 w 3531775"/>
              <a:gd name="connsiteY6211" fmla="*/ 2615168 h 2810796"/>
              <a:gd name="connsiteX6212" fmla="*/ 1515907 w 3531775"/>
              <a:gd name="connsiteY6212" fmla="*/ 2616120 h 2810796"/>
              <a:gd name="connsiteX6213" fmla="*/ 1446946 w 3531775"/>
              <a:gd name="connsiteY6213" fmla="*/ 2630122 h 2810796"/>
              <a:gd name="connsiteX6214" fmla="*/ 1489237 w 3531775"/>
              <a:gd name="connsiteY6214" fmla="*/ 2595451 h 2810796"/>
              <a:gd name="connsiteX6215" fmla="*/ 1446755 w 3531775"/>
              <a:gd name="connsiteY6215" fmla="*/ 2629265 h 2810796"/>
              <a:gd name="connsiteX6216" fmla="*/ 1446946 w 3531775"/>
              <a:gd name="connsiteY6216" fmla="*/ 2630122 h 2810796"/>
              <a:gd name="connsiteX6217" fmla="*/ 1373032 w 3531775"/>
              <a:gd name="connsiteY6217" fmla="*/ 2631456 h 2810796"/>
              <a:gd name="connsiteX6218" fmla="*/ 1421800 w 3531775"/>
              <a:gd name="connsiteY6218" fmla="*/ 2605357 h 2810796"/>
              <a:gd name="connsiteX6219" fmla="*/ 1370651 w 3531775"/>
              <a:gd name="connsiteY6219" fmla="*/ 2629456 h 2810796"/>
              <a:gd name="connsiteX6220" fmla="*/ 1373032 w 3531775"/>
              <a:gd name="connsiteY6220" fmla="*/ 2631456 h 2810796"/>
              <a:gd name="connsiteX6221" fmla="*/ 1294165 w 3531775"/>
              <a:gd name="connsiteY6221" fmla="*/ 2615549 h 2810796"/>
              <a:gd name="connsiteX6222" fmla="*/ 1354649 w 3531775"/>
              <a:gd name="connsiteY6222" fmla="*/ 2603548 h 2810796"/>
              <a:gd name="connsiteX6223" fmla="*/ 1292260 w 3531775"/>
              <a:gd name="connsiteY6223" fmla="*/ 2613073 h 2810796"/>
              <a:gd name="connsiteX6224" fmla="*/ 1294165 w 3531775"/>
              <a:gd name="connsiteY6224" fmla="*/ 2615549 h 2810796"/>
              <a:gd name="connsiteX6225" fmla="*/ 1226156 w 3531775"/>
              <a:gd name="connsiteY6225" fmla="*/ 2583831 h 2810796"/>
              <a:gd name="connsiteX6226" fmla="*/ 1281211 w 3531775"/>
              <a:gd name="connsiteY6226" fmla="*/ 2581640 h 2810796"/>
              <a:gd name="connsiteX6227" fmla="*/ 1224728 w 3531775"/>
              <a:gd name="connsiteY6227" fmla="*/ 2580973 h 2810796"/>
              <a:gd name="connsiteX6228" fmla="*/ 1226156 w 3531775"/>
              <a:gd name="connsiteY6228" fmla="*/ 2583831 h 2810796"/>
              <a:gd name="connsiteX6229" fmla="*/ 1164053 w 3531775"/>
              <a:gd name="connsiteY6229" fmla="*/ 2534872 h 2810796"/>
              <a:gd name="connsiteX6230" fmla="*/ 1218822 w 3531775"/>
              <a:gd name="connsiteY6230" fmla="*/ 2546683 h 2810796"/>
              <a:gd name="connsiteX6231" fmla="*/ 1163387 w 3531775"/>
              <a:gd name="connsiteY6231" fmla="*/ 2531824 h 2810796"/>
              <a:gd name="connsiteX6232" fmla="*/ 1164053 w 3531775"/>
              <a:gd name="connsiteY6232" fmla="*/ 2534872 h 2810796"/>
              <a:gd name="connsiteX6233" fmla="*/ 1198343 w 3531775"/>
              <a:gd name="connsiteY6233" fmla="*/ 1695148 h 2810796"/>
              <a:gd name="connsiteX6234" fmla="*/ 1201296 w 3531775"/>
              <a:gd name="connsiteY6234" fmla="*/ 1694672 h 2810796"/>
              <a:gd name="connsiteX6235" fmla="*/ 1178627 w 3531775"/>
              <a:gd name="connsiteY6235" fmla="*/ 1671526 h 2810796"/>
              <a:gd name="connsiteX6236" fmla="*/ 1177293 w 3531775"/>
              <a:gd name="connsiteY6236" fmla="*/ 1672955 h 2810796"/>
              <a:gd name="connsiteX6237" fmla="*/ 1198343 w 3531775"/>
              <a:gd name="connsiteY6237" fmla="*/ 1695148 h 2810796"/>
              <a:gd name="connsiteX6238" fmla="*/ 1193200 w 3531775"/>
              <a:gd name="connsiteY6238" fmla="*/ 1735915 h 2810796"/>
              <a:gd name="connsiteX6239" fmla="*/ 1196248 w 3531775"/>
              <a:gd name="connsiteY6239" fmla="*/ 1736391 h 2810796"/>
              <a:gd name="connsiteX6240" fmla="*/ 1178627 w 3531775"/>
              <a:gd name="connsiteY6240" fmla="*/ 1704007 h 2810796"/>
              <a:gd name="connsiteX6241" fmla="*/ 1177007 w 3531775"/>
              <a:gd name="connsiteY6241" fmla="*/ 1704959 h 2810796"/>
              <a:gd name="connsiteX6242" fmla="*/ 1193200 w 3531775"/>
              <a:gd name="connsiteY6242" fmla="*/ 1735915 h 2810796"/>
              <a:gd name="connsiteX6243" fmla="*/ 1114333 w 3531775"/>
              <a:gd name="connsiteY6243" fmla="*/ 2472865 h 2810796"/>
              <a:gd name="connsiteX6244" fmla="*/ 1163863 w 3531775"/>
              <a:gd name="connsiteY6244" fmla="*/ 2495915 h 2810796"/>
              <a:gd name="connsiteX6245" fmla="*/ 1114428 w 3531775"/>
              <a:gd name="connsiteY6245" fmla="*/ 2469912 h 2810796"/>
              <a:gd name="connsiteX6246" fmla="*/ 1114333 w 3531775"/>
              <a:gd name="connsiteY6246" fmla="*/ 2472865 h 2810796"/>
              <a:gd name="connsiteX6247" fmla="*/ 1086520 w 3531775"/>
              <a:gd name="connsiteY6247" fmla="*/ 2420477 h 2810796"/>
              <a:gd name="connsiteX6248" fmla="*/ 1130049 w 3531775"/>
              <a:gd name="connsiteY6248" fmla="*/ 2448290 h 2810796"/>
              <a:gd name="connsiteX6249" fmla="*/ 1087091 w 3531775"/>
              <a:gd name="connsiteY6249" fmla="*/ 2417620 h 2810796"/>
              <a:gd name="connsiteX6250" fmla="*/ 1086520 w 3531775"/>
              <a:gd name="connsiteY6250" fmla="*/ 2420477 h 2810796"/>
              <a:gd name="connsiteX6251" fmla="*/ 1064612 w 3531775"/>
              <a:gd name="connsiteY6251" fmla="*/ 2354374 h 2810796"/>
              <a:gd name="connsiteX6252" fmla="*/ 1102046 w 3531775"/>
              <a:gd name="connsiteY6252" fmla="*/ 2388378 h 2810796"/>
              <a:gd name="connsiteX6253" fmla="*/ 1065660 w 3531775"/>
              <a:gd name="connsiteY6253" fmla="*/ 2351802 h 2810796"/>
              <a:gd name="connsiteX6254" fmla="*/ 1064612 w 3531775"/>
              <a:gd name="connsiteY6254" fmla="*/ 2354374 h 2810796"/>
              <a:gd name="connsiteX6255" fmla="*/ 1052039 w 3531775"/>
              <a:gd name="connsiteY6255" fmla="*/ 2287508 h 2810796"/>
              <a:gd name="connsiteX6256" fmla="*/ 1084234 w 3531775"/>
              <a:gd name="connsiteY6256" fmla="*/ 2330656 h 2810796"/>
              <a:gd name="connsiteX6257" fmla="*/ 1053563 w 3531775"/>
              <a:gd name="connsiteY6257" fmla="*/ 2285222 h 2810796"/>
              <a:gd name="connsiteX6258" fmla="*/ 1052039 w 3531775"/>
              <a:gd name="connsiteY6258" fmla="*/ 2287508 h 2810796"/>
              <a:gd name="connsiteX6259" fmla="*/ 1051087 w 3531775"/>
              <a:gd name="connsiteY6259" fmla="*/ 2225024 h 2810796"/>
              <a:gd name="connsiteX6260" fmla="*/ 1050896 w 3531775"/>
              <a:gd name="connsiteY6260" fmla="*/ 2223500 h 2810796"/>
              <a:gd name="connsiteX6261" fmla="*/ 1049277 w 3531775"/>
              <a:gd name="connsiteY6261" fmla="*/ 2225881 h 2810796"/>
              <a:gd name="connsiteX6262" fmla="*/ 1076138 w 3531775"/>
              <a:gd name="connsiteY6262" fmla="*/ 2264934 h 2810796"/>
              <a:gd name="connsiteX6263" fmla="*/ 1051087 w 3531775"/>
              <a:gd name="connsiteY6263" fmla="*/ 2225024 h 2810796"/>
              <a:gd name="connsiteX6264" fmla="*/ 1056992 w 3531775"/>
              <a:gd name="connsiteY6264" fmla="*/ 2172922 h 2810796"/>
              <a:gd name="connsiteX6265" fmla="*/ 1055754 w 3531775"/>
              <a:gd name="connsiteY6265" fmla="*/ 2160730 h 2810796"/>
              <a:gd name="connsiteX6266" fmla="*/ 1053849 w 3531775"/>
              <a:gd name="connsiteY6266" fmla="*/ 2162730 h 2810796"/>
              <a:gd name="connsiteX6267" fmla="*/ 1075661 w 3531775"/>
              <a:gd name="connsiteY6267" fmla="*/ 2204641 h 2810796"/>
              <a:gd name="connsiteX6268" fmla="*/ 1056992 w 3531775"/>
              <a:gd name="connsiteY6268" fmla="*/ 2172922 h 2810796"/>
              <a:gd name="connsiteX6269" fmla="*/ 1065851 w 3531775"/>
              <a:gd name="connsiteY6269" fmla="*/ 2101009 h 2810796"/>
              <a:gd name="connsiteX6270" fmla="*/ 1066041 w 3531775"/>
              <a:gd name="connsiteY6270" fmla="*/ 2099580 h 2810796"/>
              <a:gd name="connsiteX6271" fmla="*/ 1064041 w 3531775"/>
              <a:gd name="connsiteY6271" fmla="*/ 2101104 h 2810796"/>
              <a:gd name="connsiteX6272" fmla="*/ 1080043 w 3531775"/>
              <a:gd name="connsiteY6272" fmla="*/ 2148348 h 2810796"/>
              <a:gd name="connsiteX6273" fmla="*/ 1065851 w 3531775"/>
              <a:gd name="connsiteY6273" fmla="*/ 2101009 h 2810796"/>
              <a:gd name="connsiteX6274" fmla="*/ 1086520 w 3531775"/>
              <a:gd name="connsiteY6274" fmla="*/ 2080530 h 2810796"/>
              <a:gd name="connsiteX6275" fmla="*/ 1079376 w 3531775"/>
              <a:gd name="connsiteY6275" fmla="*/ 2046907 h 2810796"/>
              <a:gd name="connsiteX6276" fmla="*/ 1077281 w 3531775"/>
              <a:gd name="connsiteY6276" fmla="*/ 2048526 h 2810796"/>
              <a:gd name="connsiteX6277" fmla="*/ 1092806 w 3531775"/>
              <a:gd name="connsiteY6277" fmla="*/ 2089007 h 2810796"/>
              <a:gd name="connsiteX6278" fmla="*/ 1086520 w 3531775"/>
              <a:gd name="connsiteY6278" fmla="*/ 2080530 h 2810796"/>
              <a:gd name="connsiteX6279" fmla="*/ 1095664 w 3531775"/>
              <a:gd name="connsiteY6279" fmla="*/ 1995567 h 2810796"/>
              <a:gd name="connsiteX6280" fmla="*/ 1095854 w 3531775"/>
              <a:gd name="connsiteY6280" fmla="*/ 1994329 h 2810796"/>
              <a:gd name="connsiteX6281" fmla="*/ 1093759 w 3531775"/>
              <a:gd name="connsiteY6281" fmla="*/ 1995662 h 2810796"/>
              <a:gd name="connsiteX6282" fmla="*/ 1106999 w 3531775"/>
              <a:gd name="connsiteY6282" fmla="*/ 2036620 h 2810796"/>
              <a:gd name="connsiteX6283" fmla="*/ 1095664 w 3531775"/>
              <a:gd name="connsiteY6283" fmla="*/ 1995567 h 2810796"/>
              <a:gd name="connsiteX6284" fmla="*/ 1108427 w 3531775"/>
              <a:gd name="connsiteY6284" fmla="*/ 1957848 h 2810796"/>
              <a:gd name="connsiteX6285" fmla="*/ 1108618 w 3531775"/>
              <a:gd name="connsiteY6285" fmla="*/ 1956609 h 2810796"/>
              <a:gd name="connsiteX6286" fmla="*/ 1106522 w 3531775"/>
              <a:gd name="connsiteY6286" fmla="*/ 1957848 h 2810796"/>
              <a:gd name="connsiteX6287" fmla="*/ 1119000 w 3531775"/>
              <a:gd name="connsiteY6287" fmla="*/ 1998043 h 2810796"/>
              <a:gd name="connsiteX6288" fmla="*/ 1108427 w 3531775"/>
              <a:gd name="connsiteY6288" fmla="*/ 1957848 h 2810796"/>
              <a:gd name="connsiteX6289" fmla="*/ 1130811 w 3531775"/>
              <a:gd name="connsiteY6289" fmla="*/ 1954038 h 2810796"/>
              <a:gd name="connsiteX6290" fmla="*/ 1122143 w 3531775"/>
              <a:gd name="connsiteY6290" fmla="*/ 1917557 h 2810796"/>
              <a:gd name="connsiteX6291" fmla="*/ 1120048 w 3531775"/>
              <a:gd name="connsiteY6291" fmla="*/ 1918795 h 2810796"/>
              <a:gd name="connsiteX6292" fmla="*/ 1132811 w 3531775"/>
              <a:gd name="connsiteY6292" fmla="*/ 1956895 h 2810796"/>
              <a:gd name="connsiteX6293" fmla="*/ 1130811 w 3531775"/>
              <a:gd name="connsiteY6293" fmla="*/ 1954038 h 2810796"/>
              <a:gd name="connsiteX6294" fmla="*/ 1140527 w 3531775"/>
              <a:gd name="connsiteY6294" fmla="*/ 1893935 h 2810796"/>
              <a:gd name="connsiteX6295" fmla="*/ 1138717 w 3531775"/>
              <a:gd name="connsiteY6295" fmla="*/ 1871266 h 2810796"/>
              <a:gd name="connsiteX6296" fmla="*/ 1136717 w 3531775"/>
              <a:gd name="connsiteY6296" fmla="*/ 1872408 h 2810796"/>
              <a:gd name="connsiteX6297" fmla="*/ 1149290 w 3531775"/>
              <a:gd name="connsiteY6297" fmla="*/ 1910223 h 2810796"/>
              <a:gd name="connsiteX6298" fmla="*/ 1140527 w 3531775"/>
              <a:gd name="connsiteY6298" fmla="*/ 1893935 h 2810796"/>
              <a:gd name="connsiteX6299" fmla="*/ 1155671 w 3531775"/>
              <a:gd name="connsiteY6299" fmla="*/ 1850787 h 2810796"/>
              <a:gd name="connsiteX6300" fmla="*/ 1153290 w 3531775"/>
              <a:gd name="connsiteY6300" fmla="*/ 1825450 h 2810796"/>
              <a:gd name="connsiteX6301" fmla="*/ 1151290 w 3531775"/>
              <a:gd name="connsiteY6301" fmla="*/ 1826498 h 2810796"/>
              <a:gd name="connsiteX6302" fmla="*/ 1162910 w 3531775"/>
              <a:gd name="connsiteY6302" fmla="*/ 1866408 h 2810796"/>
              <a:gd name="connsiteX6303" fmla="*/ 1155671 w 3531775"/>
              <a:gd name="connsiteY6303" fmla="*/ 1850787 h 2810796"/>
              <a:gd name="connsiteX6304" fmla="*/ 1167197 w 3531775"/>
              <a:gd name="connsiteY6304" fmla="*/ 1801162 h 2810796"/>
              <a:gd name="connsiteX6305" fmla="*/ 1164815 w 3531775"/>
              <a:gd name="connsiteY6305" fmla="*/ 1784969 h 2810796"/>
              <a:gd name="connsiteX6306" fmla="*/ 1161672 w 3531775"/>
              <a:gd name="connsiteY6306" fmla="*/ 1793541 h 2810796"/>
              <a:gd name="connsiteX6307" fmla="*/ 1178912 w 3531775"/>
              <a:gd name="connsiteY6307" fmla="*/ 1819259 h 2810796"/>
              <a:gd name="connsiteX6308" fmla="*/ 1167197 w 3531775"/>
              <a:gd name="connsiteY6308" fmla="*/ 1801162 h 2810796"/>
              <a:gd name="connsiteX6309" fmla="*/ 1173102 w 3531775"/>
              <a:gd name="connsiteY6309" fmla="*/ 1743821 h 2810796"/>
              <a:gd name="connsiteX6310" fmla="*/ 1189961 w 3531775"/>
              <a:gd name="connsiteY6310" fmla="*/ 1776682 h 2810796"/>
              <a:gd name="connsiteX6311" fmla="*/ 1173864 w 3531775"/>
              <a:gd name="connsiteY6311" fmla="*/ 1743916 h 2810796"/>
              <a:gd name="connsiteX6312" fmla="*/ 1173102 w 3531775"/>
              <a:gd name="connsiteY6312" fmla="*/ 1743821 h 2810796"/>
              <a:gd name="connsiteX6313" fmla="*/ 1172626 w 3531775"/>
              <a:gd name="connsiteY6313" fmla="*/ 1638284 h 2810796"/>
              <a:gd name="connsiteX6314" fmla="*/ 1199391 w 3531775"/>
              <a:gd name="connsiteY6314" fmla="*/ 1657525 h 2810796"/>
              <a:gd name="connsiteX6315" fmla="*/ 1173864 w 3531775"/>
              <a:gd name="connsiteY6315" fmla="*/ 1636760 h 2810796"/>
              <a:gd name="connsiteX6316" fmla="*/ 1172626 w 3531775"/>
              <a:gd name="connsiteY6316" fmla="*/ 1638284 h 2810796"/>
              <a:gd name="connsiteX6317" fmla="*/ 1162434 w 3531775"/>
              <a:gd name="connsiteY6317" fmla="*/ 1604280 h 2810796"/>
              <a:gd name="connsiteX6318" fmla="*/ 1191390 w 3531775"/>
              <a:gd name="connsiteY6318" fmla="*/ 1618758 h 2810796"/>
              <a:gd name="connsiteX6319" fmla="*/ 1163387 w 3531775"/>
              <a:gd name="connsiteY6319" fmla="*/ 1602661 h 2810796"/>
              <a:gd name="connsiteX6320" fmla="*/ 1162434 w 3531775"/>
              <a:gd name="connsiteY6320" fmla="*/ 1604280 h 2810796"/>
              <a:gd name="connsiteX6321" fmla="*/ 1151195 w 3531775"/>
              <a:gd name="connsiteY6321" fmla="*/ 1580753 h 2810796"/>
              <a:gd name="connsiteX6322" fmla="*/ 1181008 w 3531775"/>
              <a:gd name="connsiteY6322" fmla="*/ 1589516 h 2810796"/>
              <a:gd name="connsiteX6323" fmla="*/ 1151861 w 3531775"/>
              <a:gd name="connsiteY6323" fmla="*/ 1579038 h 2810796"/>
              <a:gd name="connsiteX6324" fmla="*/ 1151195 w 3531775"/>
              <a:gd name="connsiteY6324" fmla="*/ 1580753 h 2810796"/>
              <a:gd name="connsiteX6325" fmla="*/ 1134812 w 3531775"/>
              <a:gd name="connsiteY6325" fmla="*/ 1556274 h 2810796"/>
              <a:gd name="connsiteX6326" fmla="*/ 1164625 w 3531775"/>
              <a:gd name="connsiteY6326" fmla="*/ 1558750 h 2810796"/>
              <a:gd name="connsiteX6327" fmla="*/ 1135193 w 3531775"/>
              <a:gd name="connsiteY6327" fmla="*/ 1554654 h 2810796"/>
              <a:gd name="connsiteX6328" fmla="*/ 1134812 w 3531775"/>
              <a:gd name="connsiteY6328" fmla="*/ 1556274 h 2810796"/>
              <a:gd name="connsiteX6329" fmla="*/ 1115666 w 3531775"/>
              <a:gd name="connsiteY6329" fmla="*/ 1538748 h 2810796"/>
              <a:gd name="connsiteX6330" fmla="*/ 1144527 w 3531775"/>
              <a:gd name="connsiteY6330" fmla="*/ 1535319 h 2810796"/>
              <a:gd name="connsiteX6331" fmla="*/ 1115857 w 3531775"/>
              <a:gd name="connsiteY6331" fmla="*/ 1537129 h 2810796"/>
              <a:gd name="connsiteX6332" fmla="*/ 1115666 w 3531775"/>
              <a:gd name="connsiteY6332" fmla="*/ 1538748 h 2810796"/>
              <a:gd name="connsiteX6333" fmla="*/ 1097188 w 3531775"/>
              <a:gd name="connsiteY6333" fmla="*/ 1528556 h 2810796"/>
              <a:gd name="connsiteX6334" fmla="*/ 1120524 w 3531775"/>
              <a:gd name="connsiteY6334" fmla="*/ 1515126 h 2810796"/>
              <a:gd name="connsiteX6335" fmla="*/ 1096902 w 3531775"/>
              <a:gd name="connsiteY6335" fmla="*/ 1526937 h 2810796"/>
              <a:gd name="connsiteX6336" fmla="*/ 1097188 w 3531775"/>
              <a:gd name="connsiteY6336" fmla="*/ 1528556 h 2810796"/>
              <a:gd name="connsiteX6337" fmla="*/ 1075661 w 3531775"/>
              <a:gd name="connsiteY6337" fmla="*/ 1524079 h 2810796"/>
              <a:gd name="connsiteX6338" fmla="*/ 1085853 w 3531775"/>
              <a:gd name="connsiteY6338" fmla="*/ 1524460 h 2810796"/>
              <a:gd name="connsiteX6339" fmla="*/ 1094140 w 3531775"/>
              <a:gd name="connsiteY6339" fmla="*/ 1518650 h 2810796"/>
              <a:gd name="connsiteX6340" fmla="*/ 1097378 w 3531775"/>
              <a:gd name="connsiteY6340" fmla="*/ 1505220 h 2810796"/>
              <a:gd name="connsiteX6341" fmla="*/ 1075566 w 3531775"/>
              <a:gd name="connsiteY6341" fmla="*/ 1523317 h 2810796"/>
              <a:gd name="connsiteX6342" fmla="*/ 1075661 w 3531775"/>
              <a:gd name="connsiteY6342" fmla="*/ 1524079 h 2810796"/>
              <a:gd name="connsiteX6343" fmla="*/ 1043276 w 3531775"/>
              <a:gd name="connsiteY6343" fmla="*/ 1525603 h 2810796"/>
              <a:gd name="connsiteX6344" fmla="*/ 1067470 w 3531775"/>
              <a:gd name="connsiteY6344" fmla="*/ 1503886 h 2810796"/>
              <a:gd name="connsiteX6345" fmla="*/ 1043181 w 3531775"/>
              <a:gd name="connsiteY6345" fmla="*/ 1524937 h 2810796"/>
              <a:gd name="connsiteX6346" fmla="*/ 1043276 w 3531775"/>
              <a:gd name="connsiteY6346" fmla="*/ 1525603 h 2810796"/>
              <a:gd name="connsiteX6347" fmla="*/ 1012130 w 3531775"/>
              <a:gd name="connsiteY6347" fmla="*/ 1532366 h 2810796"/>
              <a:gd name="connsiteX6348" fmla="*/ 1029751 w 3531775"/>
              <a:gd name="connsiteY6348" fmla="*/ 1506363 h 2810796"/>
              <a:gd name="connsiteX6349" fmla="*/ 1011844 w 3531775"/>
              <a:gd name="connsiteY6349" fmla="*/ 1531699 h 2810796"/>
              <a:gd name="connsiteX6350" fmla="*/ 1012130 w 3531775"/>
              <a:gd name="connsiteY6350" fmla="*/ 1532366 h 2810796"/>
              <a:gd name="connsiteX6351" fmla="*/ 977363 w 3531775"/>
              <a:gd name="connsiteY6351" fmla="*/ 1545320 h 2810796"/>
              <a:gd name="connsiteX6352" fmla="*/ 994032 w 3531775"/>
              <a:gd name="connsiteY6352" fmla="*/ 1516174 h 2810796"/>
              <a:gd name="connsiteX6353" fmla="*/ 976982 w 3531775"/>
              <a:gd name="connsiteY6353" fmla="*/ 1544653 h 2810796"/>
              <a:gd name="connsiteX6354" fmla="*/ 977363 w 3531775"/>
              <a:gd name="connsiteY6354" fmla="*/ 1545320 h 2810796"/>
              <a:gd name="connsiteX6355" fmla="*/ 950312 w 3531775"/>
              <a:gd name="connsiteY6355" fmla="*/ 1559036 h 2810796"/>
              <a:gd name="connsiteX6356" fmla="*/ 965933 w 3531775"/>
              <a:gd name="connsiteY6356" fmla="*/ 1527984 h 2810796"/>
              <a:gd name="connsiteX6357" fmla="*/ 949931 w 3531775"/>
              <a:gd name="connsiteY6357" fmla="*/ 1558465 h 2810796"/>
              <a:gd name="connsiteX6358" fmla="*/ 950312 w 3531775"/>
              <a:gd name="connsiteY6358" fmla="*/ 1559036 h 2810796"/>
              <a:gd name="connsiteX6359" fmla="*/ 920785 w 3531775"/>
              <a:gd name="connsiteY6359" fmla="*/ 1577133 h 2810796"/>
              <a:gd name="connsiteX6360" fmla="*/ 934501 w 3531775"/>
              <a:gd name="connsiteY6360" fmla="*/ 1544653 h 2810796"/>
              <a:gd name="connsiteX6361" fmla="*/ 920309 w 3531775"/>
              <a:gd name="connsiteY6361" fmla="*/ 1576657 h 2810796"/>
              <a:gd name="connsiteX6362" fmla="*/ 920785 w 3531775"/>
              <a:gd name="connsiteY6362" fmla="*/ 1577133 h 2810796"/>
              <a:gd name="connsiteX6363" fmla="*/ 883256 w 3531775"/>
              <a:gd name="connsiteY6363" fmla="*/ 1602470 h 2810796"/>
              <a:gd name="connsiteX6364" fmla="*/ 897449 w 3531775"/>
              <a:gd name="connsiteY6364" fmla="*/ 1568085 h 2810796"/>
              <a:gd name="connsiteX6365" fmla="*/ 882875 w 3531775"/>
              <a:gd name="connsiteY6365" fmla="*/ 1601994 h 2810796"/>
              <a:gd name="connsiteX6366" fmla="*/ 883256 w 3531775"/>
              <a:gd name="connsiteY6366" fmla="*/ 1602470 h 2810796"/>
              <a:gd name="connsiteX6367" fmla="*/ 844204 w 3531775"/>
              <a:gd name="connsiteY6367" fmla="*/ 1632093 h 2810796"/>
              <a:gd name="connsiteX6368" fmla="*/ 862111 w 3531775"/>
              <a:gd name="connsiteY6368" fmla="*/ 1594564 h 2810796"/>
              <a:gd name="connsiteX6369" fmla="*/ 843728 w 3531775"/>
              <a:gd name="connsiteY6369" fmla="*/ 1631521 h 2810796"/>
              <a:gd name="connsiteX6370" fmla="*/ 844204 w 3531775"/>
              <a:gd name="connsiteY6370" fmla="*/ 1632093 h 2810796"/>
              <a:gd name="connsiteX6371" fmla="*/ 807247 w 3531775"/>
              <a:gd name="connsiteY6371" fmla="*/ 1660858 h 2810796"/>
              <a:gd name="connsiteX6372" fmla="*/ 820868 w 3531775"/>
              <a:gd name="connsiteY6372" fmla="*/ 1625044 h 2810796"/>
              <a:gd name="connsiteX6373" fmla="*/ 806771 w 3531775"/>
              <a:gd name="connsiteY6373" fmla="*/ 1660382 h 2810796"/>
              <a:gd name="connsiteX6374" fmla="*/ 807247 w 3531775"/>
              <a:gd name="connsiteY6374" fmla="*/ 1660858 h 2810796"/>
              <a:gd name="connsiteX6375" fmla="*/ 766289 w 3531775"/>
              <a:gd name="connsiteY6375" fmla="*/ 1692291 h 2810796"/>
              <a:gd name="connsiteX6376" fmla="*/ 782291 w 3531775"/>
              <a:gd name="connsiteY6376" fmla="*/ 1655429 h 2810796"/>
              <a:gd name="connsiteX6377" fmla="*/ 765813 w 3531775"/>
              <a:gd name="connsiteY6377" fmla="*/ 1691815 h 2810796"/>
              <a:gd name="connsiteX6378" fmla="*/ 766289 w 3531775"/>
              <a:gd name="connsiteY6378" fmla="*/ 1692291 h 2810796"/>
              <a:gd name="connsiteX6379" fmla="*/ 721903 w 3531775"/>
              <a:gd name="connsiteY6379" fmla="*/ 1725152 h 2810796"/>
              <a:gd name="connsiteX6380" fmla="*/ 744477 w 3531775"/>
              <a:gd name="connsiteY6380" fmla="*/ 1686100 h 2810796"/>
              <a:gd name="connsiteX6381" fmla="*/ 721522 w 3531775"/>
              <a:gd name="connsiteY6381" fmla="*/ 1724580 h 2810796"/>
              <a:gd name="connsiteX6382" fmla="*/ 721903 w 3531775"/>
              <a:gd name="connsiteY6382" fmla="*/ 1725152 h 2810796"/>
              <a:gd name="connsiteX6383" fmla="*/ 677612 w 3531775"/>
              <a:gd name="connsiteY6383" fmla="*/ 1754394 h 2810796"/>
              <a:gd name="connsiteX6384" fmla="*/ 698090 w 3531775"/>
              <a:gd name="connsiteY6384" fmla="*/ 1718484 h 2810796"/>
              <a:gd name="connsiteX6385" fmla="*/ 677135 w 3531775"/>
              <a:gd name="connsiteY6385" fmla="*/ 1753917 h 2810796"/>
              <a:gd name="connsiteX6386" fmla="*/ 677612 w 3531775"/>
              <a:gd name="connsiteY6386" fmla="*/ 1754394 h 2810796"/>
              <a:gd name="connsiteX6387" fmla="*/ 634844 w 3531775"/>
              <a:gd name="connsiteY6387" fmla="*/ 1779159 h 2810796"/>
              <a:gd name="connsiteX6388" fmla="*/ 642750 w 3531775"/>
              <a:gd name="connsiteY6388" fmla="*/ 1774396 h 2810796"/>
              <a:gd name="connsiteX6389" fmla="*/ 642369 w 3531775"/>
              <a:gd name="connsiteY6389" fmla="*/ 1773253 h 2810796"/>
              <a:gd name="connsiteX6390" fmla="*/ 652275 w 3531775"/>
              <a:gd name="connsiteY6390" fmla="*/ 1747631 h 2810796"/>
              <a:gd name="connsiteX6391" fmla="*/ 640274 w 3531775"/>
              <a:gd name="connsiteY6391" fmla="*/ 1769538 h 2810796"/>
              <a:gd name="connsiteX6392" fmla="*/ 641512 w 3531775"/>
              <a:gd name="connsiteY6392" fmla="*/ 1772301 h 2810796"/>
              <a:gd name="connsiteX6393" fmla="*/ 634559 w 3531775"/>
              <a:gd name="connsiteY6393" fmla="*/ 1778683 h 2810796"/>
              <a:gd name="connsiteX6394" fmla="*/ 634844 w 3531775"/>
              <a:gd name="connsiteY6394" fmla="*/ 1779159 h 2810796"/>
              <a:gd name="connsiteX6395" fmla="*/ 581028 w 3531775"/>
              <a:gd name="connsiteY6395" fmla="*/ 1809067 h 2810796"/>
              <a:gd name="connsiteX6396" fmla="*/ 607698 w 3531775"/>
              <a:gd name="connsiteY6396" fmla="*/ 1774491 h 2810796"/>
              <a:gd name="connsiteX6397" fmla="*/ 580742 w 3531775"/>
              <a:gd name="connsiteY6397" fmla="*/ 1808591 h 2810796"/>
              <a:gd name="connsiteX6398" fmla="*/ 581028 w 3531775"/>
              <a:gd name="connsiteY6398" fmla="*/ 1809067 h 2810796"/>
              <a:gd name="connsiteX6399" fmla="*/ 537023 w 3531775"/>
              <a:gd name="connsiteY6399" fmla="*/ 1828212 h 2810796"/>
              <a:gd name="connsiteX6400" fmla="*/ 565407 w 3531775"/>
              <a:gd name="connsiteY6400" fmla="*/ 1796685 h 2810796"/>
              <a:gd name="connsiteX6401" fmla="*/ 536737 w 3531775"/>
              <a:gd name="connsiteY6401" fmla="*/ 1827736 h 2810796"/>
              <a:gd name="connsiteX6402" fmla="*/ 537023 w 3531775"/>
              <a:gd name="connsiteY6402" fmla="*/ 1828212 h 2810796"/>
              <a:gd name="connsiteX6403" fmla="*/ 480063 w 3531775"/>
              <a:gd name="connsiteY6403" fmla="*/ 1846120 h 2810796"/>
              <a:gd name="connsiteX6404" fmla="*/ 513305 w 3531775"/>
              <a:gd name="connsiteY6404" fmla="*/ 1817925 h 2810796"/>
              <a:gd name="connsiteX6405" fmla="*/ 479873 w 3531775"/>
              <a:gd name="connsiteY6405" fmla="*/ 1845548 h 2810796"/>
              <a:gd name="connsiteX6406" fmla="*/ 480063 w 3531775"/>
              <a:gd name="connsiteY6406" fmla="*/ 1846120 h 2810796"/>
              <a:gd name="connsiteX6407" fmla="*/ 419770 w 3531775"/>
              <a:gd name="connsiteY6407" fmla="*/ 1858121 h 2810796"/>
              <a:gd name="connsiteX6408" fmla="*/ 461394 w 3531775"/>
              <a:gd name="connsiteY6408" fmla="*/ 1833928 h 2810796"/>
              <a:gd name="connsiteX6409" fmla="*/ 419675 w 3531775"/>
              <a:gd name="connsiteY6409" fmla="*/ 1857550 h 2810796"/>
              <a:gd name="connsiteX6410" fmla="*/ 419770 w 3531775"/>
              <a:gd name="connsiteY6410" fmla="*/ 1858121 h 2810796"/>
              <a:gd name="connsiteX6411" fmla="*/ 363287 w 3531775"/>
              <a:gd name="connsiteY6411" fmla="*/ 1862121 h 2810796"/>
              <a:gd name="connsiteX6412" fmla="*/ 401101 w 3531775"/>
              <a:gd name="connsiteY6412" fmla="*/ 1843167 h 2810796"/>
              <a:gd name="connsiteX6413" fmla="*/ 363191 w 3531775"/>
              <a:gd name="connsiteY6413" fmla="*/ 1861645 h 2810796"/>
              <a:gd name="connsiteX6414" fmla="*/ 363287 w 3531775"/>
              <a:gd name="connsiteY6414" fmla="*/ 1862121 h 2810796"/>
              <a:gd name="connsiteX6415" fmla="*/ 17434 w 3531775"/>
              <a:gd name="connsiteY6415" fmla="*/ 1527889 h 2810796"/>
              <a:gd name="connsiteX6416" fmla="*/ 13624 w 3531775"/>
              <a:gd name="connsiteY6416" fmla="*/ 1486741 h 2810796"/>
              <a:gd name="connsiteX6417" fmla="*/ 17434 w 3531775"/>
              <a:gd name="connsiteY6417" fmla="*/ 1527889 h 2810796"/>
              <a:gd name="connsiteX6418" fmla="*/ 302803 w 3531775"/>
              <a:gd name="connsiteY6418" fmla="*/ 1858692 h 2810796"/>
              <a:gd name="connsiteX6419" fmla="*/ 344332 w 3531775"/>
              <a:gd name="connsiteY6419" fmla="*/ 1845358 h 2810796"/>
              <a:gd name="connsiteX6420" fmla="*/ 302803 w 3531775"/>
              <a:gd name="connsiteY6420" fmla="*/ 1858121 h 2810796"/>
              <a:gd name="connsiteX6421" fmla="*/ 302803 w 3531775"/>
              <a:gd name="connsiteY6421" fmla="*/ 1858692 h 2810796"/>
              <a:gd name="connsiteX6422" fmla="*/ 242891 w 3531775"/>
              <a:gd name="connsiteY6422" fmla="*/ 1847929 h 2810796"/>
              <a:gd name="connsiteX6423" fmla="*/ 289468 w 3531775"/>
              <a:gd name="connsiteY6423" fmla="*/ 1841547 h 2810796"/>
              <a:gd name="connsiteX6424" fmla="*/ 241271 w 3531775"/>
              <a:gd name="connsiteY6424" fmla="*/ 1846405 h 2810796"/>
              <a:gd name="connsiteX6425" fmla="*/ 242891 w 3531775"/>
              <a:gd name="connsiteY6425" fmla="*/ 1847929 h 2810796"/>
              <a:gd name="connsiteX6426" fmla="*/ 187455 w 3531775"/>
              <a:gd name="connsiteY6426" fmla="*/ 1828593 h 2810796"/>
              <a:gd name="connsiteX6427" fmla="*/ 228794 w 3531775"/>
              <a:gd name="connsiteY6427" fmla="*/ 1826879 h 2810796"/>
              <a:gd name="connsiteX6428" fmla="*/ 185836 w 3531775"/>
              <a:gd name="connsiteY6428" fmla="*/ 1826784 h 2810796"/>
              <a:gd name="connsiteX6429" fmla="*/ 187455 w 3531775"/>
              <a:gd name="connsiteY6429" fmla="*/ 1828593 h 2810796"/>
              <a:gd name="connsiteX6430" fmla="*/ 132020 w 3531775"/>
              <a:gd name="connsiteY6430" fmla="*/ 1797923 h 2810796"/>
              <a:gd name="connsiteX6431" fmla="*/ 174596 w 3531775"/>
              <a:gd name="connsiteY6431" fmla="*/ 1805067 h 2810796"/>
              <a:gd name="connsiteX6432" fmla="*/ 130781 w 3531775"/>
              <a:gd name="connsiteY6432" fmla="*/ 1795923 h 2810796"/>
              <a:gd name="connsiteX6433" fmla="*/ 132020 w 3531775"/>
              <a:gd name="connsiteY6433" fmla="*/ 1797923 h 2810796"/>
              <a:gd name="connsiteX6434" fmla="*/ 94110 w 3531775"/>
              <a:gd name="connsiteY6434" fmla="*/ 1767729 h 2810796"/>
              <a:gd name="connsiteX6435" fmla="*/ 135449 w 3531775"/>
              <a:gd name="connsiteY6435" fmla="*/ 1781635 h 2810796"/>
              <a:gd name="connsiteX6436" fmla="*/ 93158 w 3531775"/>
              <a:gd name="connsiteY6436" fmla="*/ 1765538 h 2810796"/>
              <a:gd name="connsiteX6437" fmla="*/ 94110 w 3531775"/>
              <a:gd name="connsiteY6437" fmla="*/ 1767729 h 2810796"/>
              <a:gd name="connsiteX6438" fmla="*/ 58487 w 3531775"/>
              <a:gd name="connsiteY6438" fmla="*/ 1728581 h 2810796"/>
              <a:gd name="connsiteX6439" fmla="*/ 95920 w 3531775"/>
              <a:gd name="connsiteY6439" fmla="*/ 1748965 h 2810796"/>
              <a:gd name="connsiteX6440" fmla="*/ 57915 w 3531775"/>
              <a:gd name="connsiteY6440" fmla="*/ 1726200 h 2810796"/>
              <a:gd name="connsiteX6441" fmla="*/ 58487 w 3531775"/>
              <a:gd name="connsiteY6441" fmla="*/ 1728581 h 2810796"/>
              <a:gd name="connsiteX6442" fmla="*/ 25625 w 3531775"/>
              <a:gd name="connsiteY6442" fmla="*/ 1671621 h 2810796"/>
              <a:gd name="connsiteX6443" fmla="*/ 57725 w 3531775"/>
              <a:gd name="connsiteY6443" fmla="*/ 1701720 h 2810796"/>
              <a:gd name="connsiteX6444" fmla="*/ 25625 w 3531775"/>
              <a:gd name="connsiteY6444" fmla="*/ 1669240 h 2810796"/>
              <a:gd name="connsiteX6445" fmla="*/ 25625 w 3531775"/>
              <a:gd name="connsiteY6445" fmla="*/ 1671621 h 2810796"/>
              <a:gd name="connsiteX6446" fmla="*/ 6385 w 3531775"/>
              <a:gd name="connsiteY6446" fmla="*/ 1607709 h 2810796"/>
              <a:gd name="connsiteX6447" fmla="*/ 31055 w 3531775"/>
              <a:gd name="connsiteY6447" fmla="*/ 1649428 h 2810796"/>
              <a:gd name="connsiteX6448" fmla="*/ 6956 w 3531775"/>
              <a:gd name="connsiteY6448" fmla="*/ 1605518 h 2810796"/>
              <a:gd name="connsiteX6449" fmla="*/ 6480 w 3531775"/>
              <a:gd name="connsiteY6449" fmla="*/ 1605613 h 2810796"/>
              <a:gd name="connsiteX6450" fmla="*/ 6385 w 3531775"/>
              <a:gd name="connsiteY6450" fmla="*/ 1607709 h 2810796"/>
              <a:gd name="connsiteX6451" fmla="*/ 2861 w 3531775"/>
              <a:gd name="connsiteY6451" fmla="*/ 1559131 h 2810796"/>
              <a:gd name="connsiteX6452" fmla="*/ 17148 w 3531775"/>
              <a:gd name="connsiteY6452" fmla="*/ 1586087 h 2810796"/>
              <a:gd name="connsiteX6453" fmla="*/ 3718 w 3531775"/>
              <a:gd name="connsiteY6453" fmla="*/ 1546177 h 2810796"/>
              <a:gd name="connsiteX6454" fmla="*/ 2861 w 3531775"/>
              <a:gd name="connsiteY6454" fmla="*/ 1559131 h 2810796"/>
              <a:gd name="connsiteX6455" fmla="*/ 2974946 w 3531775"/>
              <a:gd name="connsiteY6455" fmla="*/ 2803858 h 2810796"/>
              <a:gd name="connsiteX6456" fmla="*/ 3008856 w 3531775"/>
              <a:gd name="connsiteY6456" fmla="*/ 2802334 h 2810796"/>
              <a:gd name="connsiteX6457" fmla="*/ 2992187 w 3531775"/>
              <a:gd name="connsiteY6457" fmla="*/ 2790047 h 2810796"/>
              <a:gd name="connsiteX6458" fmla="*/ 2974946 w 3531775"/>
              <a:gd name="connsiteY6458" fmla="*/ 2803858 h 2810796"/>
              <a:gd name="connsiteX6459" fmla="*/ 2905700 w 3531775"/>
              <a:gd name="connsiteY6459" fmla="*/ 2797953 h 2810796"/>
              <a:gd name="connsiteX6460" fmla="*/ 2942371 w 3531775"/>
              <a:gd name="connsiteY6460" fmla="*/ 2809573 h 2810796"/>
              <a:gd name="connsiteX6461" fmla="*/ 2923607 w 3531775"/>
              <a:gd name="connsiteY6461" fmla="*/ 2791857 h 2810796"/>
              <a:gd name="connsiteX6462" fmla="*/ 2917130 w 3531775"/>
              <a:gd name="connsiteY6462" fmla="*/ 2798429 h 2810796"/>
              <a:gd name="connsiteX6463" fmla="*/ 2905700 w 3531775"/>
              <a:gd name="connsiteY6463" fmla="*/ 2797953 h 2810796"/>
              <a:gd name="connsiteX6464" fmla="*/ 3084960 w 3531775"/>
              <a:gd name="connsiteY6464" fmla="*/ 2754424 h 2810796"/>
              <a:gd name="connsiteX6465" fmla="*/ 3123441 w 3531775"/>
              <a:gd name="connsiteY6465" fmla="*/ 2742803 h 2810796"/>
              <a:gd name="connsiteX6466" fmla="*/ 3100772 w 3531775"/>
              <a:gd name="connsiteY6466" fmla="*/ 2736040 h 2810796"/>
              <a:gd name="connsiteX6467" fmla="*/ 3084960 w 3531775"/>
              <a:gd name="connsiteY6467" fmla="*/ 2754424 h 2810796"/>
              <a:gd name="connsiteX6468" fmla="*/ 3052099 w 3531775"/>
              <a:gd name="connsiteY6468" fmla="*/ 2510393 h 2810796"/>
              <a:gd name="connsiteX6469" fmla="*/ 3051909 w 3531775"/>
              <a:gd name="connsiteY6469" fmla="*/ 2523442 h 2810796"/>
              <a:gd name="connsiteX6470" fmla="*/ 3078864 w 3531775"/>
              <a:gd name="connsiteY6470" fmla="*/ 2521347 h 2810796"/>
              <a:gd name="connsiteX6471" fmla="*/ 3074673 w 3531775"/>
              <a:gd name="connsiteY6471" fmla="*/ 2512774 h 2810796"/>
              <a:gd name="connsiteX6472" fmla="*/ 3052099 w 3531775"/>
              <a:gd name="connsiteY6472" fmla="*/ 2510393 h 2810796"/>
              <a:gd name="connsiteX6473" fmla="*/ 3137538 w 3531775"/>
              <a:gd name="connsiteY6473" fmla="*/ 2617454 h 2810796"/>
              <a:gd name="connsiteX6474" fmla="*/ 3121727 w 3531775"/>
              <a:gd name="connsiteY6474" fmla="*/ 2578687 h 2810796"/>
              <a:gd name="connsiteX6475" fmla="*/ 3113250 w 3531775"/>
              <a:gd name="connsiteY6475" fmla="*/ 2597356 h 2810796"/>
              <a:gd name="connsiteX6476" fmla="*/ 3124775 w 3531775"/>
              <a:gd name="connsiteY6476" fmla="*/ 2604214 h 2810796"/>
              <a:gd name="connsiteX6477" fmla="*/ 3137538 w 3531775"/>
              <a:gd name="connsiteY6477" fmla="*/ 2617454 h 2810796"/>
              <a:gd name="connsiteX6478" fmla="*/ 2817403 w 3531775"/>
              <a:gd name="connsiteY6478" fmla="*/ 2507250 h 2810796"/>
              <a:gd name="connsiteX6479" fmla="*/ 2899890 w 3531775"/>
              <a:gd name="connsiteY6479" fmla="*/ 2789285 h 2810796"/>
              <a:gd name="connsiteX6480" fmla="*/ 2915129 w 3531775"/>
              <a:gd name="connsiteY6480" fmla="*/ 2762234 h 2810796"/>
              <a:gd name="connsiteX6481" fmla="*/ 2944467 w 3531775"/>
              <a:gd name="connsiteY6481" fmla="*/ 2683367 h 2810796"/>
              <a:gd name="connsiteX6482" fmla="*/ 2954753 w 3531775"/>
              <a:gd name="connsiteY6482" fmla="*/ 2692606 h 2810796"/>
              <a:gd name="connsiteX6483" fmla="*/ 3007808 w 3531775"/>
              <a:gd name="connsiteY6483" fmla="*/ 2776712 h 2810796"/>
              <a:gd name="connsiteX6484" fmla="*/ 2998283 w 3531775"/>
              <a:gd name="connsiteY6484" fmla="*/ 2792143 h 2810796"/>
              <a:gd name="connsiteX6485" fmla="*/ 3040669 w 3531775"/>
              <a:gd name="connsiteY6485" fmla="*/ 2746994 h 2810796"/>
              <a:gd name="connsiteX6486" fmla="*/ 2972565 w 3531775"/>
              <a:gd name="connsiteY6486" fmla="*/ 2672509 h 2810796"/>
              <a:gd name="connsiteX6487" fmla="*/ 2974661 w 3531775"/>
              <a:gd name="connsiteY6487" fmla="*/ 2670127 h 2810796"/>
              <a:gd name="connsiteX6488" fmla="*/ 2984186 w 3531775"/>
              <a:gd name="connsiteY6488" fmla="*/ 2673651 h 2810796"/>
              <a:gd name="connsiteX6489" fmla="*/ 3044669 w 3531775"/>
              <a:gd name="connsiteY6489" fmla="*/ 2697369 h 2810796"/>
              <a:gd name="connsiteX6490" fmla="*/ 3107725 w 3531775"/>
              <a:gd name="connsiteY6490" fmla="*/ 2693749 h 2810796"/>
              <a:gd name="connsiteX6491" fmla="*/ 3113440 w 3531775"/>
              <a:gd name="connsiteY6491" fmla="*/ 2733850 h 2810796"/>
              <a:gd name="connsiteX6492" fmla="*/ 3146968 w 3531775"/>
              <a:gd name="connsiteY6492" fmla="*/ 2713942 h 2810796"/>
              <a:gd name="connsiteX6493" fmla="*/ 3125251 w 3531775"/>
              <a:gd name="connsiteY6493" fmla="*/ 2677081 h 2810796"/>
              <a:gd name="connsiteX6494" fmla="*/ 2989139 w 3531775"/>
              <a:gd name="connsiteY6494" fmla="*/ 2644410 h 2810796"/>
              <a:gd name="connsiteX6495" fmla="*/ 2988758 w 3531775"/>
              <a:gd name="connsiteY6495" fmla="*/ 2632789 h 2810796"/>
              <a:gd name="connsiteX6496" fmla="*/ 2998950 w 3531775"/>
              <a:gd name="connsiteY6496" fmla="*/ 2631551 h 2810796"/>
              <a:gd name="connsiteX6497" fmla="*/ 3065339 w 3531775"/>
              <a:gd name="connsiteY6497" fmla="*/ 2607929 h 2810796"/>
              <a:gd name="connsiteX6498" fmla="*/ 3098200 w 3531775"/>
              <a:gd name="connsiteY6498" fmla="*/ 2598118 h 2810796"/>
              <a:gd name="connsiteX6499" fmla="*/ 3116869 w 3531775"/>
              <a:gd name="connsiteY6499" fmla="*/ 2571543 h 2810796"/>
              <a:gd name="connsiteX6500" fmla="*/ 3116869 w 3531775"/>
              <a:gd name="connsiteY6500" fmla="*/ 2571543 h 2810796"/>
              <a:gd name="connsiteX6501" fmla="*/ 2990949 w 3531775"/>
              <a:gd name="connsiteY6501" fmla="*/ 2616311 h 2810796"/>
              <a:gd name="connsiteX6502" fmla="*/ 2989901 w 3531775"/>
              <a:gd name="connsiteY6502" fmla="*/ 2600118 h 2810796"/>
              <a:gd name="connsiteX6503" fmla="*/ 3022571 w 3531775"/>
              <a:gd name="connsiteY6503" fmla="*/ 2550017 h 2810796"/>
              <a:gd name="connsiteX6504" fmla="*/ 3049146 w 3531775"/>
              <a:gd name="connsiteY6504" fmla="*/ 2515346 h 2810796"/>
              <a:gd name="connsiteX6505" fmla="*/ 3027810 w 3531775"/>
              <a:gd name="connsiteY6505" fmla="*/ 2512774 h 2810796"/>
              <a:gd name="connsiteX6506" fmla="*/ 2990853 w 3531775"/>
              <a:gd name="connsiteY6506" fmla="*/ 2583259 h 2810796"/>
              <a:gd name="connsiteX6507" fmla="*/ 2891508 w 3531775"/>
              <a:gd name="connsiteY6507" fmla="*/ 2504868 h 2810796"/>
              <a:gd name="connsiteX6508" fmla="*/ 2817403 w 3531775"/>
              <a:gd name="connsiteY6508" fmla="*/ 2507250 h 2810796"/>
              <a:gd name="connsiteX6509" fmla="*/ 2449643 w 3531775"/>
              <a:gd name="connsiteY6509" fmla="*/ 1627711 h 2810796"/>
              <a:gd name="connsiteX6510" fmla="*/ 2515842 w 3531775"/>
              <a:gd name="connsiteY6510" fmla="*/ 1493599 h 2810796"/>
              <a:gd name="connsiteX6511" fmla="*/ 2584231 w 3531775"/>
              <a:gd name="connsiteY6511" fmla="*/ 1397111 h 2810796"/>
              <a:gd name="connsiteX6512" fmla="*/ 2736726 w 3531775"/>
              <a:gd name="connsiteY6512" fmla="*/ 1376537 h 2810796"/>
              <a:gd name="connsiteX6513" fmla="*/ 2713676 w 3531775"/>
              <a:gd name="connsiteY6513" fmla="*/ 1522936 h 2810796"/>
              <a:gd name="connsiteX6514" fmla="*/ 2585374 w 3531775"/>
              <a:gd name="connsiteY6514" fmla="*/ 1559512 h 2810796"/>
              <a:gd name="connsiteX6515" fmla="*/ 2555846 w 3531775"/>
              <a:gd name="connsiteY6515" fmla="*/ 1578753 h 2810796"/>
              <a:gd name="connsiteX6516" fmla="*/ 2592803 w 3531775"/>
              <a:gd name="connsiteY6516" fmla="*/ 1731915 h 2810796"/>
              <a:gd name="connsiteX6517" fmla="*/ 2593280 w 3531775"/>
              <a:gd name="connsiteY6517" fmla="*/ 1731629 h 2810796"/>
              <a:gd name="connsiteX6518" fmla="*/ 2667003 w 3531775"/>
              <a:gd name="connsiteY6518" fmla="*/ 1714484 h 2810796"/>
              <a:gd name="connsiteX6519" fmla="*/ 2687292 w 3531775"/>
              <a:gd name="connsiteY6519" fmla="*/ 1635808 h 2810796"/>
              <a:gd name="connsiteX6520" fmla="*/ 2702722 w 3531775"/>
              <a:gd name="connsiteY6520" fmla="*/ 1655620 h 2810796"/>
              <a:gd name="connsiteX6521" fmla="*/ 2670909 w 3531775"/>
              <a:gd name="connsiteY6521" fmla="*/ 1730391 h 2810796"/>
              <a:gd name="connsiteX6522" fmla="*/ 2665384 w 3531775"/>
              <a:gd name="connsiteY6522" fmla="*/ 1740963 h 2810796"/>
              <a:gd name="connsiteX6523" fmla="*/ 2769207 w 3531775"/>
              <a:gd name="connsiteY6523" fmla="*/ 1672955 h 2810796"/>
              <a:gd name="connsiteX6524" fmla="*/ 2803782 w 3531775"/>
              <a:gd name="connsiteY6524" fmla="*/ 1658191 h 2810796"/>
              <a:gd name="connsiteX6525" fmla="*/ 2803782 w 3531775"/>
              <a:gd name="connsiteY6525" fmla="*/ 1658191 h 2810796"/>
              <a:gd name="connsiteX6526" fmla="*/ 2790828 w 3531775"/>
              <a:gd name="connsiteY6526" fmla="*/ 1689529 h 2810796"/>
              <a:gd name="connsiteX6527" fmla="*/ 2757205 w 3531775"/>
              <a:gd name="connsiteY6527" fmla="*/ 1710483 h 2810796"/>
              <a:gd name="connsiteX6528" fmla="*/ 2690244 w 3531775"/>
              <a:gd name="connsiteY6528" fmla="*/ 1756299 h 2810796"/>
              <a:gd name="connsiteX6529" fmla="*/ 2679291 w 3531775"/>
              <a:gd name="connsiteY6529" fmla="*/ 1761157 h 2810796"/>
              <a:gd name="connsiteX6530" fmla="*/ 2683196 w 3531775"/>
              <a:gd name="connsiteY6530" fmla="*/ 1771825 h 2810796"/>
              <a:gd name="connsiteX6531" fmla="*/ 2844549 w 3531775"/>
              <a:gd name="connsiteY6531" fmla="*/ 1752965 h 2810796"/>
              <a:gd name="connsiteX6532" fmla="*/ 2879601 w 3531775"/>
              <a:gd name="connsiteY6532" fmla="*/ 1779349 h 2810796"/>
              <a:gd name="connsiteX6533" fmla="*/ 2848169 w 3531775"/>
              <a:gd name="connsiteY6533" fmla="*/ 1809925 h 2810796"/>
              <a:gd name="connsiteX6534" fmla="*/ 2836453 w 3531775"/>
              <a:gd name="connsiteY6534" fmla="*/ 1775825 h 2810796"/>
              <a:gd name="connsiteX6535" fmla="*/ 2760825 w 3531775"/>
              <a:gd name="connsiteY6535" fmla="*/ 1800971 h 2810796"/>
              <a:gd name="connsiteX6536" fmla="*/ 2684529 w 3531775"/>
              <a:gd name="connsiteY6536" fmla="*/ 1799923 h 2810796"/>
              <a:gd name="connsiteX6537" fmla="*/ 2703008 w 3531775"/>
              <a:gd name="connsiteY6537" fmla="*/ 1825641 h 2810796"/>
              <a:gd name="connsiteX6538" fmla="*/ 2755871 w 3531775"/>
              <a:gd name="connsiteY6538" fmla="*/ 1839738 h 2810796"/>
              <a:gd name="connsiteX6539" fmla="*/ 2738631 w 3531775"/>
              <a:gd name="connsiteY6539" fmla="*/ 1906317 h 2810796"/>
              <a:gd name="connsiteX6540" fmla="*/ 2743108 w 3531775"/>
              <a:gd name="connsiteY6540" fmla="*/ 1887934 h 2810796"/>
              <a:gd name="connsiteX6541" fmla="*/ 2696340 w 3531775"/>
              <a:gd name="connsiteY6541" fmla="*/ 1846786 h 2810796"/>
              <a:gd name="connsiteX6542" fmla="*/ 2659098 w 3531775"/>
              <a:gd name="connsiteY6542" fmla="*/ 1829165 h 2810796"/>
              <a:gd name="connsiteX6543" fmla="*/ 2656811 w 3531775"/>
              <a:gd name="connsiteY6543" fmla="*/ 1822688 h 2810796"/>
              <a:gd name="connsiteX6544" fmla="*/ 2618045 w 3531775"/>
              <a:gd name="connsiteY6544" fmla="*/ 1867646 h 2810796"/>
              <a:gd name="connsiteX6545" fmla="*/ 2635666 w 3531775"/>
              <a:gd name="connsiteY6545" fmla="*/ 1908032 h 2810796"/>
              <a:gd name="connsiteX6546" fmla="*/ 2626712 w 3531775"/>
              <a:gd name="connsiteY6546" fmla="*/ 1938512 h 2810796"/>
              <a:gd name="connsiteX6547" fmla="*/ 2590899 w 3531775"/>
              <a:gd name="connsiteY6547" fmla="*/ 1886982 h 2810796"/>
              <a:gd name="connsiteX6548" fmla="*/ 2556037 w 3531775"/>
              <a:gd name="connsiteY6548" fmla="*/ 1755918 h 2810796"/>
              <a:gd name="connsiteX6549" fmla="*/ 2556132 w 3531775"/>
              <a:gd name="connsiteY6549" fmla="*/ 1755822 h 2810796"/>
              <a:gd name="connsiteX6550" fmla="*/ 2449643 w 3531775"/>
              <a:gd name="connsiteY6550" fmla="*/ 1627711 h 2810796"/>
              <a:gd name="connsiteX6551" fmla="*/ 2496696 w 3531775"/>
              <a:gd name="connsiteY6551" fmla="*/ 1674003 h 2810796"/>
              <a:gd name="connsiteX6552" fmla="*/ 2497839 w 3531775"/>
              <a:gd name="connsiteY6552" fmla="*/ 1677241 h 2810796"/>
              <a:gd name="connsiteX6553" fmla="*/ 2528415 w 3531775"/>
              <a:gd name="connsiteY6553" fmla="*/ 1654953 h 2810796"/>
              <a:gd name="connsiteX6554" fmla="*/ 2496696 w 3531775"/>
              <a:gd name="connsiteY6554" fmla="*/ 1674003 h 2810796"/>
              <a:gd name="connsiteX6555" fmla="*/ 2472788 w 3531775"/>
              <a:gd name="connsiteY6555" fmla="*/ 1621520 h 2810796"/>
              <a:gd name="connsiteX6556" fmla="*/ 2468217 w 3531775"/>
              <a:gd name="connsiteY6556" fmla="*/ 1634379 h 2810796"/>
              <a:gd name="connsiteX6557" fmla="*/ 2524033 w 3531775"/>
              <a:gd name="connsiteY6557" fmla="*/ 1630950 h 2810796"/>
              <a:gd name="connsiteX6558" fmla="*/ 2472788 w 3531775"/>
              <a:gd name="connsiteY6558" fmla="*/ 1621520 h 2810796"/>
              <a:gd name="connsiteX6559" fmla="*/ 2484981 w 3531775"/>
              <a:gd name="connsiteY6559" fmla="*/ 1570752 h 2810796"/>
              <a:gd name="connsiteX6560" fmla="*/ 2482504 w 3531775"/>
              <a:gd name="connsiteY6560" fmla="*/ 1573228 h 2810796"/>
              <a:gd name="connsiteX6561" fmla="*/ 2528510 w 3531775"/>
              <a:gd name="connsiteY6561" fmla="*/ 1592469 h 2810796"/>
              <a:gd name="connsiteX6562" fmla="*/ 2484981 w 3531775"/>
              <a:gd name="connsiteY6562" fmla="*/ 1570752 h 2810796"/>
              <a:gd name="connsiteX6563" fmla="*/ 2656716 w 3531775"/>
              <a:gd name="connsiteY6563" fmla="*/ 1375775 h 2810796"/>
              <a:gd name="connsiteX6564" fmla="*/ 2637095 w 3531775"/>
              <a:gd name="connsiteY6564" fmla="*/ 1416733 h 2810796"/>
              <a:gd name="connsiteX6565" fmla="*/ 2657669 w 3531775"/>
              <a:gd name="connsiteY6565" fmla="*/ 1433878 h 2810796"/>
              <a:gd name="connsiteX6566" fmla="*/ 2657669 w 3531775"/>
              <a:gd name="connsiteY6566" fmla="*/ 1378251 h 2810796"/>
              <a:gd name="connsiteX6567" fmla="*/ 2657669 w 3531775"/>
              <a:gd name="connsiteY6567" fmla="*/ 1378251 h 2810796"/>
              <a:gd name="connsiteX6568" fmla="*/ 2659955 w 3531775"/>
              <a:gd name="connsiteY6568" fmla="*/ 1375966 h 2810796"/>
              <a:gd name="connsiteX6569" fmla="*/ 2656716 w 3531775"/>
              <a:gd name="connsiteY6569" fmla="*/ 1375775 h 2810796"/>
              <a:gd name="connsiteX6570" fmla="*/ 2714343 w 3531775"/>
              <a:gd name="connsiteY6570" fmla="*/ 1387872 h 2810796"/>
              <a:gd name="connsiteX6571" fmla="*/ 2662908 w 3531775"/>
              <a:gd name="connsiteY6571" fmla="*/ 1400159 h 2810796"/>
              <a:gd name="connsiteX6572" fmla="*/ 2668242 w 3531775"/>
              <a:gd name="connsiteY6572" fmla="*/ 1436259 h 2810796"/>
              <a:gd name="connsiteX6573" fmla="*/ 2716438 w 3531775"/>
              <a:gd name="connsiteY6573" fmla="*/ 1390253 h 2810796"/>
              <a:gd name="connsiteX6574" fmla="*/ 2714343 w 3531775"/>
              <a:gd name="connsiteY6574" fmla="*/ 1387872 h 2810796"/>
              <a:gd name="connsiteX6575" fmla="*/ 2737107 w 3531775"/>
              <a:gd name="connsiteY6575" fmla="*/ 1419209 h 2810796"/>
              <a:gd name="connsiteX6576" fmla="*/ 2724725 w 3531775"/>
              <a:gd name="connsiteY6576" fmla="*/ 1405683 h 2810796"/>
              <a:gd name="connsiteX6577" fmla="*/ 2680338 w 3531775"/>
              <a:gd name="connsiteY6577" fmla="*/ 1429401 h 2810796"/>
              <a:gd name="connsiteX6578" fmla="*/ 2738250 w 3531775"/>
              <a:gd name="connsiteY6578" fmla="*/ 1431687 h 2810796"/>
              <a:gd name="connsiteX6579" fmla="*/ 2737107 w 3531775"/>
              <a:gd name="connsiteY6579" fmla="*/ 1419209 h 2810796"/>
              <a:gd name="connsiteX6580" fmla="*/ 2723391 w 3531775"/>
              <a:gd name="connsiteY6580" fmla="*/ 1474645 h 2810796"/>
              <a:gd name="connsiteX6581" fmla="*/ 2723963 w 3531775"/>
              <a:gd name="connsiteY6581" fmla="*/ 1488075 h 2810796"/>
              <a:gd name="connsiteX6582" fmla="*/ 2719010 w 3531775"/>
              <a:gd name="connsiteY6582" fmla="*/ 1435973 h 2810796"/>
              <a:gd name="connsiteX6583" fmla="*/ 2677957 w 3531775"/>
              <a:gd name="connsiteY6583" fmla="*/ 1439878 h 2810796"/>
              <a:gd name="connsiteX6584" fmla="*/ 2723391 w 3531775"/>
              <a:gd name="connsiteY6584" fmla="*/ 1474645 h 2810796"/>
              <a:gd name="connsiteX6585" fmla="*/ 2685768 w 3531775"/>
              <a:gd name="connsiteY6585" fmla="*/ 1510078 h 2810796"/>
              <a:gd name="connsiteX6586" fmla="*/ 2707961 w 3531775"/>
              <a:gd name="connsiteY6586" fmla="*/ 1473883 h 2810796"/>
              <a:gd name="connsiteX6587" fmla="*/ 2684815 w 3531775"/>
              <a:gd name="connsiteY6587" fmla="*/ 1451975 h 2810796"/>
              <a:gd name="connsiteX6588" fmla="*/ 2682529 w 3531775"/>
              <a:gd name="connsiteY6588" fmla="*/ 1509887 h 2810796"/>
              <a:gd name="connsiteX6589" fmla="*/ 2685768 w 3531775"/>
              <a:gd name="connsiteY6589" fmla="*/ 1510078 h 2810796"/>
              <a:gd name="connsiteX6590" fmla="*/ 2628141 w 3531775"/>
              <a:gd name="connsiteY6590" fmla="*/ 1498076 h 2810796"/>
              <a:gd name="connsiteX6591" fmla="*/ 2680052 w 3531775"/>
              <a:gd name="connsiteY6591" fmla="*/ 1482455 h 2810796"/>
              <a:gd name="connsiteX6592" fmla="*/ 2674242 w 3531775"/>
              <a:gd name="connsiteY6592" fmla="*/ 1449689 h 2810796"/>
              <a:gd name="connsiteX6593" fmla="*/ 2626046 w 3531775"/>
              <a:gd name="connsiteY6593" fmla="*/ 1495695 h 2810796"/>
              <a:gd name="connsiteX6594" fmla="*/ 2628141 w 3531775"/>
              <a:gd name="connsiteY6594" fmla="*/ 1498076 h 2810796"/>
              <a:gd name="connsiteX6595" fmla="*/ 2608520 w 3531775"/>
              <a:gd name="connsiteY6595" fmla="*/ 1472358 h 2810796"/>
              <a:gd name="connsiteX6596" fmla="*/ 2662241 w 3531775"/>
              <a:gd name="connsiteY6596" fmla="*/ 1456547 h 2810796"/>
              <a:gd name="connsiteX6597" fmla="*/ 2604329 w 3531775"/>
              <a:gd name="connsiteY6597" fmla="*/ 1454261 h 2810796"/>
              <a:gd name="connsiteX6598" fmla="*/ 2608520 w 3531775"/>
              <a:gd name="connsiteY6598" fmla="*/ 1472358 h 2810796"/>
              <a:gd name="connsiteX6599" fmla="*/ 2604519 w 3531775"/>
              <a:gd name="connsiteY6599" fmla="*/ 1432354 h 2810796"/>
              <a:gd name="connsiteX6600" fmla="*/ 2664527 w 3531775"/>
              <a:gd name="connsiteY6600" fmla="*/ 1445974 h 2810796"/>
              <a:gd name="connsiteX6601" fmla="*/ 2618521 w 3531775"/>
              <a:gd name="connsiteY6601" fmla="*/ 1397778 h 2810796"/>
              <a:gd name="connsiteX6602" fmla="*/ 2604519 w 3531775"/>
              <a:gd name="connsiteY6602" fmla="*/ 1432354 h 2810796"/>
              <a:gd name="connsiteX6603" fmla="*/ 2567658 w 3531775"/>
              <a:gd name="connsiteY6603" fmla="*/ 1485789 h 2810796"/>
              <a:gd name="connsiteX6604" fmla="*/ 2589851 w 3531775"/>
              <a:gd name="connsiteY6604" fmla="*/ 1547511 h 2810796"/>
              <a:gd name="connsiteX6605" fmla="*/ 2533177 w 3531775"/>
              <a:gd name="connsiteY6605" fmla="*/ 1482931 h 2810796"/>
              <a:gd name="connsiteX6606" fmla="*/ 2567658 w 3531775"/>
              <a:gd name="connsiteY6606" fmla="*/ 1485789 h 2810796"/>
              <a:gd name="connsiteX6607" fmla="*/ 2554037 w 3531775"/>
              <a:gd name="connsiteY6607" fmla="*/ 1556179 h 2810796"/>
              <a:gd name="connsiteX6608" fmla="*/ 2554989 w 3531775"/>
              <a:gd name="connsiteY6608" fmla="*/ 1559512 h 2810796"/>
              <a:gd name="connsiteX6609" fmla="*/ 2511555 w 3531775"/>
              <a:gd name="connsiteY6609" fmla="*/ 1522174 h 2810796"/>
              <a:gd name="connsiteX6610" fmla="*/ 2554037 w 3531775"/>
              <a:gd name="connsiteY6610" fmla="*/ 1556179 h 2810796"/>
              <a:gd name="connsiteX6611" fmla="*/ 2546036 w 3531775"/>
              <a:gd name="connsiteY6611" fmla="*/ 1691053 h 2810796"/>
              <a:gd name="connsiteX6612" fmla="*/ 2522700 w 3531775"/>
              <a:gd name="connsiteY6612" fmla="*/ 1711245 h 2810796"/>
              <a:gd name="connsiteX6613" fmla="*/ 2548322 w 3531775"/>
              <a:gd name="connsiteY6613" fmla="*/ 1692767 h 2810796"/>
              <a:gd name="connsiteX6614" fmla="*/ 2546036 w 3531775"/>
              <a:gd name="connsiteY6614" fmla="*/ 1691053 h 2810796"/>
              <a:gd name="connsiteX6615" fmla="*/ 2714438 w 3531775"/>
              <a:gd name="connsiteY6615" fmla="*/ 1924415 h 2810796"/>
              <a:gd name="connsiteX6616" fmla="*/ 2751776 w 3531775"/>
              <a:gd name="connsiteY6616" fmla="*/ 1910794 h 2810796"/>
              <a:gd name="connsiteX6617" fmla="*/ 2729583 w 3531775"/>
              <a:gd name="connsiteY6617" fmla="*/ 1905460 h 2810796"/>
              <a:gd name="connsiteX6618" fmla="*/ 2728059 w 3531775"/>
              <a:gd name="connsiteY6618" fmla="*/ 1913175 h 2810796"/>
              <a:gd name="connsiteX6619" fmla="*/ 2714438 w 3531775"/>
              <a:gd name="connsiteY6619" fmla="*/ 1924415 h 2810796"/>
              <a:gd name="connsiteX6620" fmla="*/ 2635476 w 3531775"/>
              <a:gd name="connsiteY6620" fmla="*/ 1943941 h 2810796"/>
              <a:gd name="connsiteX6621" fmla="*/ 2679767 w 3531775"/>
              <a:gd name="connsiteY6621" fmla="*/ 1941465 h 2810796"/>
              <a:gd name="connsiteX6622" fmla="*/ 2653668 w 3531775"/>
              <a:gd name="connsiteY6622" fmla="*/ 1931845 h 2810796"/>
              <a:gd name="connsiteX6623" fmla="*/ 2635476 w 3531775"/>
              <a:gd name="connsiteY6623" fmla="*/ 1943941 h 2810796"/>
              <a:gd name="connsiteX6624" fmla="*/ 2822356 w 3531775"/>
              <a:gd name="connsiteY6624" fmla="*/ 1838976 h 2810796"/>
              <a:gd name="connsiteX6625" fmla="*/ 2861790 w 3531775"/>
              <a:gd name="connsiteY6625" fmla="*/ 1814306 h 2810796"/>
              <a:gd name="connsiteX6626" fmla="*/ 2834548 w 3531775"/>
              <a:gd name="connsiteY6626" fmla="*/ 1816211 h 2810796"/>
              <a:gd name="connsiteX6627" fmla="*/ 2822356 w 3531775"/>
              <a:gd name="connsiteY6627" fmla="*/ 1838976 h 2810796"/>
              <a:gd name="connsiteX6628" fmla="*/ 2717200 w 3531775"/>
              <a:gd name="connsiteY6628" fmla="*/ 1636855 h 2810796"/>
              <a:gd name="connsiteX6629" fmla="*/ 2746632 w 3531775"/>
              <a:gd name="connsiteY6629" fmla="*/ 1625235 h 2810796"/>
              <a:gd name="connsiteX6630" fmla="*/ 2713485 w 3531775"/>
              <a:gd name="connsiteY6630" fmla="*/ 1624758 h 2810796"/>
              <a:gd name="connsiteX6631" fmla="*/ 2717200 w 3531775"/>
              <a:gd name="connsiteY6631" fmla="*/ 1636855 h 2810796"/>
              <a:gd name="connsiteX6632" fmla="*/ 2811212 w 3531775"/>
              <a:gd name="connsiteY6632" fmla="*/ 1662954 h 2810796"/>
              <a:gd name="connsiteX6633" fmla="*/ 2807307 w 3531775"/>
              <a:gd name="connsiteY6633" fmla="*/ 1683337 h 2810796"/>
              <a:gd name="connsiteX6634" fmla="*/ 2840358 w 3531775"/>
              <a:gd name="connsiteY6634" fmla="*/ 1693148 h 2810796"/>
              <a:gd name="connsiteX6635" fmla="*/ 2818451 w 3531775"/>
              <a:gd name="connsiteY6635" fmla="*/ 1667812 h 2810796"/>
              <a:gd name="connsiteX6636" fmla="*/ 2811212 w 3531775"/>
              <a:gd name="connsiteY6636" fmla="*/ 1662954 h 2810796"/>
              <a:gd name="connsiteX6637" fmla="*/ 2200278 w 3531775"/>
              <a:gd name="connsiteY6637" fmla="*/ 2202450 h 2810796"/>
              <a:gd name="connsiteX6638" fmla="*/ 2435451 w 3531775"/>
              <a:gd name="connsiteY6638" fmla="*/ 2164064 h 2810796"/>
              <a:gd name="connsiteX6639" fmla="*/ 2387730 w 3531775"/>
              <a:gd name="connsiteY6639" fmla="*/ 2277888 h 2810796"/>
              <a:gd name="connsiteX6640" fmla="*/ 2320008 w 3531775"/>
              <a:gd name="connsiteY6640" fmla="*/ 2293699 h 2810796"/>
              <a:gd name="connsiteX6641" fmla="*/ 2212565 w 3531775"/>
              <a:gd name="connsiteY6641" fmla="*/ 2330371 h 2810796"/>
              <a:gd name="connsiteX6642" fmla="*/ 2242569 w 3531775"/>
              <a:gd name="connsiteY6642" fmla="*/ 2492581 h 2810796"/>
              <a:gd name="connsiteX6643" fmla="*/ 2243141 w 3531775"/>
              <a:gd name="connsiteY6643" fmla="*/ 2492295 h 2810796"/>
              <a:gd name="connsiteX6644" fmla="*/ 2321151 w 3531775"/>
              <a:gd name="connsiteY6644" fmla="*/ 2478484 h 2810796"/>
              <a:gd name="connsiteX6645" fmla="*/ 2346773 w 3531775"/>
              <a:gd name="connsiteY6645" fmla="*/ 2397426 h 2810796"/>
              <a:gd name="connsiteX6646" fmla="*/ 2361822 w 3531775"/>
              <a:gd name="connsiteY6646" fmla="*/ 2419048 h 2810796"/>
              <a:gd name="connsiteX6647" fmla="*/ 2324294 w 3531775"/>
              <a:gd name="connsiteY6647" fmla="*/ 2495439 h 2810796"/>
              <a:gd name="connsiteX6648" fmla="*/ 2317912 w 3531775"/>
              <a:gd name="connsiteY6648" fmla="*/ 2506107 h 2810796"/>
              <a:gd name="connsiteX6649" fmla="*/ 2430307 w 3531775"/>
              <a:gd name="connsiteY6649" fmla="*/ 2440765 h 2810796"/>
              <a:gd name="connsiteX6650" fmla="*/ 2467264 w 3531775"/>
              <a:gd name="connsiteY6650" fmla="*/ 2427335 h 2810796"/>
              <a:gd name="connsiteX6651" fmla="*/ 2467264 w 3531775"/>
              <a:gd name="connsiteY6651" fmla="*/ 2427335 h 2810796"/>
              <a:gd name="connsiteX6652" fmla="*/ 2451929 w 3531775"/>
              <a:gd name="connsiteY6652" fmla="*/ 2459339 h 2810796"/>
              <a:gd name="connsiteX6653" fmla="*/ 2415543 w 3531775"/>
              <a:gd name="connsiteY6653" fmla="*/ 2479342 h 2810796"/>
              <a:gd name="connsiteX6654" fmla="*/ 2342963 w 3531775"/>
              <a:gd name="connsiteY6654" fmla="*/ 2523442 h 2810796"/>
              <a:gd name="connsiteX6655" fmla="*/ 2331247 w 3531775"/>
              <a:gd name="connsiteY6655" fmla="*/ 2527824 h 2810796"/>
              <a:gd name="connsiteX6656" fmla="*/ 2334676 w 3531775"/>
              <a:gd name="connsiteY6656" fmla="*/ 2539159 h 2810796"/>
              <a:gd name="connsiteX6657" fmla="*/ 2504411 w 3531775"/>
              <a:gd name="connsiteY6657" fmla="*/ 2528491 h 2810796"/>
              <a:gd name="connsiteX6658" fmla="*/ 2539559 w 3531775"/>
              <a:gd name="connsiteY6658" fmla="*/ 2558018 h 2810796"/>
              <a:gd name="connsiteX6659" fmla="*/ 2504983 w 3531775"/>
              <a:gd name="connsiteY6659" fmla="*/ 2588212 h 2810796"/>
              <a:gd name="connsiteX6660" fmla="*/ 2494601 w 3531775"/>
              <a:gd name="connsiteY6660" fmla="*/ 2551827 h 2810796"/>
              <a:gd name="connsiteX6661" fmla="*/ 2414114 w 3531775"/>
              <a:gd name="connsiteY6661" fmla="*/ 2573830 h 2810796"/>
              <a:gd name="connsiteX6662" fmla="*/ 2334390 w 3531775"/>
              <a:gd name="connsiteY6662" fmla="*/ 2568400 h 2810796"/>
              <a:gd name="connsiteX6663" fmla="*/ 2352297 w 3531775"/>
              <a:gd name="connsiteY6663" fmla="*/ 2596309 h 2810796"/>
              <a:gd name="connsiteX6664" fmla="*/ 2406780 w 3531775"/>
              <a:gd name="connsiteY6664" fmla="*/ 2614025 h 2810796"/>
              <a:gd name="connsiteX6665" fmla="*/ 2384968 w 3531775"/>
              <a:gd name="connsiteY6665" fmla="*/ 2682605 h 2810796"/>
              <a:gd name="connsiteX6666" fmla="*/ 2390683 w 3531775"/>
              <a:gd name="connsiteY6666" fmla="*/ 2663555 h 2810796"/>
              <a:gd name="connsiteX6667" fmla="*/ 2344106 w 3531775"/>
              <a:gd name="connsiteY6667" fmla="*/ 2617930 h 2810796"/>
              <a:gd name="connsiteX6668" fmla="*/ 2306101 w 3531775"/>
              <a:gd name="connsiteY6668" fmla="*/ 2597451 h 2810796"/>
              <a:gd name="connsiteX6669" fmla="*/ 2304101 w 3531775"/>
              <a:gd name="connsiteY6669" fmla="*/ 2590498 h 2810796"/>
              <a:gd name="connsiteX6670" fmla="*/ 2261048 w 3531775"/>
              <a:gd name="connsiteY6670" fmla="*/ 2635266 h 2810796"/>
              <a:gd name="connsiteX6671" fmla="*/ 2277145 w 3531775"/>
              <a:gd name="connsiteY6671" fmla="*/ 2678509 h 2810796"/>
              <a:gd name="connsiteX6672" fmla="*/ 2258476 w 3531775"/>
              <a:gd name="connsiteY6672" fmla="*/ 2707846 h 2810796"/>
              <a:gd name="connsiteX6673" fmla="*/ 2231520 w 3531775"/>
              <a:gd name="connsiteY6673" fmla="*/ 2654125 h 2810796"/>
              <a:gd name="connsiteX6674" fmla="*/ 2202469 w 3531775"/>
              <a:gd name="connsiteY6674" fmla="*/ 2515156 h 2810796"/>
              <a:gd name="connsiteX6675" fmla="*/ 2202564 w 3531775"/>
              <a:gd name="connsiteY6675" fmla="*/ 2515060 h 2810796"/>
              <a:gd name="connsiteX6676" fmla="*/ 2200278 w 3531775"/>
              <a:gd name="connsiteY6676" fmla="*/ 2202450 h 2810796"/>
              <a:gd name="connsiteX6677" fmla="*/ 2290956 w 3531775"/>
              <a:gd name="connsiteY6677" fmla="*/ 2168731 h 2810796"/>
              <a:gd name="connsiteX6678" fmla="*/ 2288384 w 3531775"/>
              <a:gd name="connsiteY6678" fmla="*/ 2144824 h 2810796"/>
              <a:gd name="connsiteX6679" fmla="*/ 2314769 w 3531775"/>
              <a:gd name="connsiteY6679" fmla="*/ 2202355 h 2810796"/>
              <a:gd name="connsiteX6680" fmla="*/ 2333723 w 3531775"/>
              <a:gd name="connsiteY6680" fmla="*/ 2197783 h 2810796"/>
              <a:gd name="connsiteX6681" fmla="*/ 2290956 w 3531775"/>
              <a:gd name="connsiteY6681" fmla="*/ 2168731 h 2810796"/>
              <a:gd name="connsiteX6682" fmla="*/ 2329533 w 3531775"/>
              <a:gd name="connsiteY6682" fmla="*/ 2124059 h 2810796"/>
              <a:gd name="connsiteX6683" fmla="*/ 2309244 w 3531775"/>
              <a:gd name="connsiteY6683" fmla="*/ 2169589 h 2810796"/>
              <a:gd name="connsiteX6684" fmla="*/ 2327342 w 3531775"/>
              <a:gd name="connsiteY6684" fmla="*/ 2184829 h 2810796"/>
              <a:gd name="connsiteX6685" fmla="*/ 2330485 w 3531775"/>
              <a:gd name="connsiteY6685" fmla="*/ 2126631 h 2810796"/>
              <a:gd name="connsiteX6686" fmla="*/ 2330485 w 3531775"/>
              <a:gd name="connsiteY6686" fmla="*/ 2126631 h 2810796"/>
              <a:gd name="connsiteX6687" fmla="*/ 2332961 w 3531775"/>
              <a:gd name="connsiteY6687" fmla="*/ 2124345 h 2810796"/>
              <a:gd name="connsiteX6688" fmla="*/ 2329533 w 3531775"/>
              <a:gd name="connsiteY6688" fmla="*/ 2124059 h 2810796"/>
              <a:gd name="connsiteX6689" fmla="*/ 2389064 w 3531775"/>
              <a:gd name="connsiteY6689" fmla="*/ 2139871 h 2810796"/>
              <a:gd name="connsiteX6690" fmla="*/ 2336295 w 3531775"/>
              <a:gd name="connsiteY6690" fmla="*/ 2144728 h 2810796"/>
              <a:gd name="connsiteX6691" fmla="*/ 2338105 w 3531775"/>
              <a:gd name="connsiteY6691" fmla="*/ 2187876 h 2810796"/>
              <a:gd name="connsiteX6692" fmla="*/ 2391064 w 3531775"/>
              <a:gd name="connsiteY6692" fmla="*/ 2142538 h 2810796"/>
              <a:gd name="connsiteX6693" fmla="*/ 2389064 w 3531775"/>
              <a:gd name="connsiteY6693" fmla="*/ 2139871 h 2810796"/>
              <a:gd name="connsiteX6694" fmla="*/ 2411924 w 3531775"/>
              <a:gd name="connsiteY6694" fmla="*/ 2183590 h 2810796"/>
              <a:gd name="connsiteX6695" fmla="*/ 2359917 w 3531775"/>
              <a:gd name="connsiteY6695" fmla="*/ 2168922 h 2810796"/>
              <a:gd name="connsiteX6696" fmla="*/ 2351059 w 3531775"/>
              <a:gd name="connsiteY6696" fmla="*/ 2181304 h 2810796"/>
              <a:gd name="connsiteX6697" fmla="*/ 2411447 w 3531775"/>
              <a:gd name="connsiteY6697" fmla="*/ 2186924 h 2810796"/>
              <a:gd name="connsiteX6698" fmla="*/ 2411924 w 3531775"/>
              <a:gd name="connsiteY6698" fmla="*/ 2183590 h 2810796"/>
              <a:gd name="connsiteX6699" fmla="*/ 2388778 w 3531775"/>
              <a:gd name="connsiteY6699" fmla="*/ 2217118 h 2810796"/>
              <a:gd name="connsiteX6700" fmla="*/ 2393540 w 3531775"/>
              <a:gd name="connsiteY6700" fmla="*/ 2245217 h 2810796"/>
              <a:gd name="connsiteX6701" fmla="*/ 2377824 w 3531775"/>
              <a:gd name="connsiteY6701" fmla="*/ 2187400 h 2810796"/>
              <a:gd name="connsiteX6702" fmla="*/ 2348201 w 3531775"/>
              <a:gd name="connsiteY6702" fmla="*/ 2192258 h 2810796"/>
              <a:gd name="connsiteX6703" fmla="*/ 2388778 w 3531775"/>
              <a:gd name="connsiteY6703" fmla="*/ 2217118 h 2810796"/>
              <a:gd name="connsiteX6704" fmla="*/ 2352297 w 3531775"/>
              <a:gd name="connsiteY6704" fmla="*/ 2265982 h 2810796"/>
              <a:gd name="connsiteX6705" fmla="*/ 2379443 w 3531775"/>
              <a:gd name="connsiteY6705" fmla="*/ 2241121 h 2810796"/>
              <a:gd name="connsiteX6706" fmla="*/ 2354583 w 3531775"/>
              <a:gd name="connsiteY6706" fmla="*/ 2205212 h 2810796"/>
              <a:gd name="connsiteX6707" fmla="*/ 2348964 w 3531775"/>
              <a:gd name="connsiteY6707" fmla="*/ 2265601 h 2810796"/>
              <a:gd name="connsiteX6708" fmla="*/ 2352297 w 3531775"/>
              <a:gd name="connsiteY6708" fmla="*/ 2265982 h 2810796"/>
              <a:gd name="connsiteX6709" fmla="*/ 2292766 w 3531775"/>
              <a:gd name="connsiteY6709" fmla="*/ 2250170 h 2810796"/>
              <a:gd name="connsiteX6710" fmla="*/ 2347916 w 3531775"/>
              <a:gd name="connsiteY6710" fmla="*/ 2237026 h 2810796"/>
              <a:gd name="connsiteX6711" fmla="*/ 2343725 w 3531775"/>
              <a:gd name="connsiteY6711" fmla="*/ 2202164 h 2810796"/>
              <a:gd name="connsiteX6712" fmla="*/ 2290766 w 3531775"/>
              <a:gd name="connsiteY6712" fmla="*/ 2247503 h 2810796"/>
              <a:gd name="connsiteX6713" fmla="*/ 2292766 w 3531775"/>
              <a:gd name="connsiteY6713" fmla="*/ 2250170 h 2810796"/>
              <a:gd name="connsiteX6714" fmla="*/ 2282860 w 3531775"/>
              <a:gd name="connsiteY6714" fmla="*/ 2230930 h 2810796"/>
              <a:gd name="connsiteX6715" fmla="*/ 2330771 w 3531775"/>
              <a:gd name="connsiteY6715" fmla="*/ 2208736 h 2810796"/>
              <a:gd name="connsiteX6716" fmla="*/ 2270382 w 3531775"/>
              <a:gd name="connsiteY6716" fmla="*/ 2203117 h 2810796"/>
              <a:gd name="connsiteX6717" fmla="*/ 2282860 w 3531775"/>
              <a:gd name="connsiteY6717" fmla="*/ 2230930 h 2810796"/>
              <a:gd name="connsiteX6718" fmla="*/ 2138937 w 3531775"/>
              <a:gd name="connsiteY6718" fmla="*/ 2318179 h 2810796"/>
              <a:gd name="connsiteX6719" fmla="*/ 2136270 w 3531775"/>
              <a:gd name="connsiteY6719" fmla="*/ 2320655 h 2810796"/>
              <a:gd name="connsiteX6720" fmla="*/ 2183324 w 3531775"/>
              <a:gd name="connsiteY6720" fmla="*/ 2343325 h 2810796"/>
              <a:gd name="connsiteX6721" fmla="*/ 2138937 w 3531775"/>
              <a:gd name="connsiteY6721" fmla="*/ 2318179 h 2810796"/>
              <a:gd name="connsiteX6722" fmla="*/ 2230187 w 3531775"/>
              <a:gd name="connsiteY6722" fmla="*/ 2233978 h 2810796"/>
              <a:gd name="connsiteX6723" fmla="*/ 2249999 w 3531775"/>
              <a:gd name="connsiteY6723" fmla="*/ 2299700 h 2810796"/>
              <a:gd name="connsiteX6724" fmla="*/ 2194373 w 3531775"/>
              <a:gd name="connsiteY6724" fmla="*/ 2228929 h 2810796"/>
              <a:gd name="connsiteX6725" fmla="*/ 2230187 w 3531775"/>
              <a:gd name="connsiteY6725" fmla="*/ 2233978 h 2810796"/>
              <a:gd name="connsiteX6726" fmla="*/ 2211994 w 3531775"/>
              <a:gd name="connsiteY6726" fmla="*/ 2306749 h 2810796"/>
              <a:gd name="connsiteX6727" fmla="*/ 2212756 w 3531775"/>
              <a:gd name="connsiteY6727" fmla="*/ 2310273 h 2810796"/>
              <a:gd name="connsiteX6728" fmla="*/ 2169417 w 3531775"/>
              <a:gd name="connsiteY6728" fmla="*/ 2268744 h 2810796"/>
              <a:gd name="connsiteX6729" fmla="*/ 2211994 w 3531775"/>
              <a:gd name="connsiteY6729" fmla="*/ 2306749 h 2810796"/>
              <a:gd name="connsiteX6730" fmla="*/ 2169513 w 3531775"/>
              <a:gd name="connsiteY6730" fmla="*/ 2464387 h 2810796"/>
              <a:gd name="connsiteX6731" fmla="*/ 2170465 w 3531775"/>
              <a:gd name="connsiteY6731" fmla="*/ 2467054 h 2810796"/>
              <a:gd name="connsiteX6732" fmla="*/ 2198278 w 3531775"/>
              <a:gd name="connsiteY6732" fmla="*/ 2449147 h 2810796"/>
              <a:gd name="connsiteX6733" fmla="*/ 2169513 w 3531775"/>
              <a:gd name="connsiteY6733" fmla="*/ 2464387 h 2810796"/>
              <a:gd name="connsiteX6734" fmla="*/ 2145414 w 3531775"/>
              <a:gd name="connsiteY6734" fmla="*/ 2426764 h 2810796"/>
              <a:gd name="connsiteX6735" fmla="*/ 2146462 w 3531775"/>
              <a:gd name="connsiteY6735" fmla="*/ 2430193 h 2810796"/>
              <a:gd name="connsiteX6736" fmla="*/ 2179704 w 3531775"/>
              <a:gd name="connsiteY6736" fmla="*/ 2408571 h 2810796"/>
              <a:gd name="connsiteX6737" fmla="*/ 2145414 w 3531775"/>
              <a:gd name="connsiteY6737" fmla="*/ 2426764 h 2810796"/>
              <a:gd name="connsiteX6738" fmla="*/ 2121602 w 3531775"/>
              <a:gd name="connsiteY6738" fmla="*/ 2381043 h 2810796"/>
              <a:gd name="connsiteX6739" fmla="*/ 2176466 w 3531775"/>
              <a:gd name="connsiteY6739" fmla="*/ 2383330 h 2810796"/>
              <a:gd name="connsiteX6740" fmla="*/ 2117887 w 3531775"/>
              <a:gd name="connsiteY6740" fmla="*/ 2383806 h 2810796"/>
              <a:gd name="connsiteX6741" fmla="*/ 2121602 w 3531775"/>
              <a:gd name="connsiteY6741" fmla="*/ 2381043 h 2810796"/>
              <a:gd name="connsiteX6742" fmla="*/ 1982441 w 3531775"/>
              <a:gd name="connsiteY6742" fmla="*/ 2269506 h 2810796"/>
              <a:gd name="connsiteX6743" fmla="*/ 2086454 w 3531775"/>
              <a:gd name="connsiteY6743" fmla="*/ 2374281 h 2810796"/>
              <a:gd name="connsiteX6744" fmla="*/ 2150463 w 3531775"/>
              <a:gd name="connsiteY6744" fmla="*/ 2255980 h 2810796"/>
              <a:gd name="connsiteX6745" fmla="*/ 2063309 w 3531775"/>
              <a:gd name="connsiteY6745" fmla="*/ 2185305 h 2810796"/>
              <a:gd name="connsiteX6746" fmla="*/ 2042163 w 3531775"/>
              <a:gd name="connsiteY6746" fmla="*/ 2161397 h 2810796"/>
              <a:gd name="connsiteX6747" fmla="*/ 2017398 w 3531775"/>
              <a:gd name="connsiteY6747" fmla="*/ 2105485 h 2810796"/>
              <a:gd name="connsiteX6748" fmla="*/ 2036924 w 3531775"/>
              <a:gd name="connsiteY6748" fmla="*/ 2160064 h 2810796"/>
              <a:gd name="connsiteX6749" fmla="*/ 2079977 w 3531775"/>
              <a:gd name="connsiteY6749" fmla="*/ 2238073 h 2810796"/>
              <a:gd name="connsiteX6750" fmla="*/ 2108076 w 3531775"/>
              <a:gd name="connsiteY6750" fmla="*/ 2283984 h 2810796"/>
              <a:gd name="connsiteX6751" fmla="*/ 2042258 w 3531775"/>
              <a:gd name="connsiteY6751" fmla="*/ 2229310 h 2810796"/>
              <a:gd name="connsiteX6752" fmla="*/ 2060832 w 3531775"/>
              <a:gd name="connsiteY6752" fmla="*/ 2269030 h 2810796"/>
              <a:gd name="connsiteX6753" fmla="*/ 2094551 w 3531775"/>
              <a:gd name="connsiteY6753" fmla="*/ 2313130 h 2810796"/>
              <a:gd name="connsiteX6754" fmla="*/ 2028066 w 3531775"/>
              <a:gd name="connsiteY6754" fmla="*/ 2271506 h 2810796"/>
              <a:gd name="connsiteX6755" fmla="*/ 2083311 w 3531775"/>
              <a:gd name="connsiteY6755" fmla="*/ 2342372 h 2810796"/>
              <a:gd name="connsiteX6756" fmla="*/ 1984537 w 3531775"/>
              <a:gd name="connsiteY6756" fmla="*/ 2275221 h 2810796"/>
              <a:gd name="connsiteX6757" fmla="*/ 1982441 w 3531775"/>
              <a:gd name="connsiteY6757" fmla="*/ 2269506 h 2810796"/>
              <a:gd name="connsiteX6758" fmla="*/ 2358965 w 3531775"/>
              <a:gd name="connsiteY6758" fmla="*/ 2700702 h 2810796"/>
              <a:gd name="connsiteX6759" fmla="*/ 2398684 w 3531775"/>
              <a:gd name="connsiteY6759" fmla="*/ 2688606 h 2810796"/>
              <a:gd name="connsiteX6760" fmla="*/ 2375824 w 3531775"/>
              <a:gd name="connsiteY6760" fmla="*/ 2681748 h 2810796"/>
              <a:gd name="connsiteX6761" fmla="*/ 2373824 w 3531775"/>
              <a:gd name="connsiteY6761" fmla="*/ 2689749 h 2810796"/>
              <a:gd name="connsiteX6762" fmla="*/ 2358965 w 3531775"/>
              <a:gd name="connsiteY6762" fmla="*/ 2700702 h 2810796"/>
              <a:gd name="connsiteX6763" fmla="*/ 2275430 w 3531775"/>
              <a:gd name="connsiteY6763" fmla="*/ 2716705 h 2810796"/>
              <a:gd name="connsiteX6764" fmla="*/ 2321817 w 3531775"/>
              <a:gd name="connsiteY6764" fmla="*/ 2716609 h 2810796"/>
              <a:gd name="connsiteX6765" fmla="*/ 2295052 w 3531775"/>
              <a:gd name="connsiteY6765" fmla="*/ 2705084 h 2810796"/>
              <a:gd name="connsiteX6766" fmla="*/ 2275430 w 3531775"/>
              <a:gd name="connsiteY6766" fmla="*/ 2716705 h 2810796"/>
              <a:gd name="connsiteX6767" fmla="*/ 2476599 w 3531775"/>
              <a:gd name="connsiteY6767" fmla="*/ 2617454 h 2810796"/>
              <a:gd name="connsiteX6768" fmla="*/ 2519175 w 3531775"/>
              <a:gd name="connsiteY6768" fmla="*/ 2593927 h 2810796"/>
              <a:gd name="connsiteX6769" fmla="*/ 2490600 w 3531775"/>
              <a:gd name="connsiteY6769" fmla="*/ 2594403 h 2810796"/>
              <a:gd name="connsiteX6770" fmla="*/ 2476599 w 3531775"/>
              <a:gd name="connsiteY6770" fmla="*/ 2617454 h 2810796"/>
              <a:gd name="connsiteX6771" fmla="*/ 2378110 w 3531775"/>
              <a:gd name="connsiteY6771" fmla="*/ 2400284 h 2810796"/>
              <a:gd name="connsiteX6772" fmla="*/ 2409543 w 3531775"/>
              <a:gd name="connsiteY6772" fmla="*/ 2389807 h 2810796"/>
              <a:gd name="connsiteX6773" fmla="*/ 2374967 w 3531775"/>
              <a:gd name="connsiteY6773" fmla="*/ 2387425 h 2810796"/>
              <a:gd name="connsiteX6774" fmla="*/ 2378110 w 3531775"/>
              <a:gd name="connsiteY6774" fmla="*/ 2400284 h 2810796"/>
              <a:gd name="connsiteX6775" fmla="*/ 2474884 w 3531775"/>
              <a:gd name="connsiteY6775" fmla="*/ 2432860 h 2810796"/>
              <a:gd name="connsiteX6776" fmla="*/ 2469645 w 3531775"/>
              <a:gd name="connsiteY6776" fmla="*/ 2454005 h 2810796"/>
              <a:gd name="connsiteX6777" fmla="*/ 2503650 w 3531775"/>
              <a:gd name="connsiteY6777" fmla="*/ 2466102 h 2810796"/>
              <a:gd name="connsiteX6778" fmla="*/ 2482123 w 3531775"/>
              <a:gd name="connsiteY6778" fmla="*/ 2438384 h 2810796"/>
              <a:gd name="connsiteX6779" fmla="*/ 2474884 w 3531775"/>
              <a:gd name="connsiteY6779" fmla="*/ 2432860 h 2810796"/>
              <a:gd name="connsiteX6780" fmla="*/ 3513395 w 3531775"/>
              <a:gd name="connsiteY6780" fmla="*/ 1325769 h 2810796"/>
              <a:gd name="connsiteX6781" fmla="*/ 3519586 w 3531775"/>
              <a:gd name="connsiteY6781" fmla="*/ 1347009 h 2810796"/>
              <a:gd name="connsiteX6782" fmla="*/ 3531207 w 3531775"/>
              <a:gd name="connsiteY6782" fmla="*/ 1315005 h 2810796"/>
              <a:gd name="connsiteX6783" fmla="*/ 3513395 w 3531775"/>
              <a:gd name="connsiteY6783" fmla="*/ 1325769 h 2810796"/>
              <a:gd name="connsiteX6784" fmla="*/ 3487582 w 3531775"/>
              <a:gd name="connsiteY6784" fmla="*/ 1409017 h 2810796"/>
              <a:gd name="connsiteX6785" fmla="*/ 3512347 w 3531775"/>
              <a:gd name="connsiteY6785" fmla="*/ 1379490 h 2810796"/>
              <a:gd name="connsiteX6786" fmla="*/ 3488725 w 3531775"/>
              <a:gd name="connsiteY6786" fmla="*/ 1390062 h 2810796"/>
              <a:gd name="connsiteX6787" fmla="*/ 3487582 w 3531775"/>
              <a:gd name="connsiteY6787" fmla="*/ 1409017 h 2810796"/>
              <a:gd name="connsiteX6788" fmla="*/ 3515776 w 3531775"/>
              <a:gd name="connsiteY6788" fmla="*/ 1226137 h 2810796"/>
              <a:gd name="connsiteX6789" fmla="*/ 3519681 w 3531775"/>
              <a:gd name="connsiteY6789" fmla="*/ 1186037 h 2810796"/>
              <a:gd name="connsiteX6790" fmla="*/ 3504822 w 3531775"/>
              <a:gd name="connsiteY6790" fmla="*/ 1204516 h 2810796"/>
              <a:gd name="connsiteX6791" fmla="*/ 3515776 w 3531775"/>
              <a:gd name="connsiteY6791" fmla="*/ 1226137 h 2810796"/>
              <a:gd name="connsiteX6792" fmla="*/ 3297368 w 3531775"/>
              <a:gd name="connsiteY6792" fmla="*/ 1142508 h 2810796"/>
              <a:gd name="connsiteX6793" fmla="*/ 3276984 w 3531775"/>
              <a:gd name="connsiteY6793" fmla="*/ 1163177 h 2810796"/>
              <a:gd name="connsiteX6794" fmla="*/ 3288986 w 3531775"/>
              <a:gd name="connsiteY6794" fmla="*/ 1168320 h 2810796"/>
              <a:gd name="connsiteX6795" fmla="*/ 3287938 w 3531775"/>
              <a:gd name="connsiteY6795" fmla="*/ 1163939 h 2810796"/>
              <a:gd name="connsiteX6796" fmla="*/ 3297368 w 3531775"/>
              <a:gd name="connsiteY6796" fmla="*/ 1142508 h 2810796"/>
              <a:gd name="connsiteX6797" fmla="*/ 3408906 w 3531775"/>
              <a:gd name="connsiteY6797" fmla="*/ 1124982 h 2810796"/>
              <a:gd name="connsiteX6798" fmla="*/ 3366900 w 3531775"/>
              <a:gd name="connsiteY6798" fmla="*/ 1124887 h 2810796"/>
              <a:gd name="connsiteX6799" fmla="*/ 3380997 w 3531775"/>
              <a:gd name="connsiteY6799" fmla="*/ 1139936 h 2810796"/>
              <a:gd name="connsiteX6800" fmla="*/ 3408906 w 3531775"/>
              <a:gd name="connsiteY6800" fmla="*/ 1124982 h 2810796"/>
              <a:gd name="connsiteX6801" fmla="*/ 3477390 w 3531775"/>
              <a:gd name="connsiteY6801" fmla="*/ 1411113 h 2810796"/>
              <a:gd name="connsiteX6802" fmla="*/ 3477771 w 3531775"/>
              <a:gd name="connsiteY6802" fmla="*/ 1387300 h 2810796"/>
              <a:gd name="connsiteX6803" fmla="*/ 3414906 w 3531775"/>
              <a:gd name="connsiteY6803" fmla="*/ 1372917 h 2810796"/>
              <a:gd name="connsiteX6804" fmla="*/ 3402048 w 3531775"/>
              <a:gd name="connsiteY6804" fmla="*/ 1320720 h 2810796"/>
              <a:gd name="connsiteX6805" fmla="*/ 3408620 w 3531775"/>
              <a:gd name="connsiteY6805" fmla="*/ 1323292 h 2810796"/>
              <a:gd name="connsiteX6806" fmla="*/ 3445386 w 3531775"/>
              <a:gd name="connsiteY6806" fmla="*/ 1310529 h 2810796"/>
              <a:gd name="connsiteX6807" fmla="*/ 3506918 w 3531775"/>
              <a:gd name="connsiteY6807" fmla="*/ 1306242 h 2810796"/>
              <a:gd name="connsiteX6808" fmla="*/ 3517586 w 3531775"/>
              <a:gd name="connsiteY6808" fmla="*/ 1321006 h 2810796"/>
              <a:gd name="connsiteX6809" fmla="*/ 3491868 w 3531775"/>
              <a:gd name="connsiteY6809" fmla="*/ 1264333 h 2810796"/>
              <a:gd name="connsiteX6810" fmla="*/ 3396809 w 3531775"/>
              <a:gd name="connsiteY6810" fmla="*/ 1299004 h 2810796"/>
              <a:gd name="connsiteX6811" fmla="*/ 3395380 w 3531775"/>
              <a:gd name="connsiteY6811" fmla="*/ 1296146 h 2810796"/>
              <a:gd name="connsiteX6812" fmla="*/ 3402333 w 3531775"/>
              <a:gd name="connsiteY6812" fmla="*/ 1288716 h 2810796"/>
              <a:gd name="connsiteX6813" fmla="*/ 3447482 w 3531775"/>
              <a:gd name="connsiteY6813" fmla="*/ 1241663 h 2810796"/>
              <a:gd name="connsiteX6814" fmla="*/ 3468246 w 3531775"/>
              <a:gd name="connsiteY6814" fmla="*/ 1181846 h 2810796"/>
              <a:gd name="connsiteX6815" fmla="*/ 3507584 w 3531775"/>
              <a:gd name="connsiteY6815" fmla="*/ 1191847 h 2810796"/>
              <a:gd name="connsiteX6816" fmla="*/ 3501965 w 3531775"/>
              <a:gd name="connsiteY6816" fmla="*/ 1153176 h 2810796"/>
              <a:gd name="connsiteX6817" fmla="*/ 3459483 w 3531775"/>
              <a:gd name="connsiteY6817" fmla="*/ 1159177 h 2810796"/>
              <a:gd name="connsiteX6818" fmla="*/ 3431384 w 3531775"/>
              <a:gd name="connsiteY6818" fmla="*/ 1210612 h 2810796"/>
              <a:gd name="connsiteX6819" fmla="*/ 3377092 w 3531775"/>
              <a:gd name="connsiteY6819" fmla="*/ 1272905 h 2810796"/>
              <a:gd name="connsiteX6820" fmla="*/ 3368901 w 3531775"/>
              <a:gd name="connsiteY6820" fmla="*/ 1258903 h 2810796"/>
              <a:gd name="connsiteX6821" fmla="*/ 3372425 w 3531775"/>
              <a:gd name="connsiteY6821" fmla="*/ 1188323 h 2810796"/>
              <a:gd name="connsiteX6822" fmla="*/ 3375854 w 3531775"/>
              <a:gd name="connsiteY6822" fmla="*/ 1154128 h 2810796"/>
              <a:gd name="connsiteX6823" fmla="*/ 3358423 w 3531775"/>
              <a:gd name="connsiteY6823" fmla="*/ 1126601 h 2810796"/>
              <a:gd name="connsiteX6824" fmla="*/ 3358423 w 3531775"/>
              <a:gd name="connsiteY6824" fmla="*/ 1126601 h 2810796"/>
              <a:gd name="connsiteX6825" fmla="*/ 3349374 w 3531775"/>
              <a:gd name="connsiteY6825" fmla="*/ 1157557 h 2810796"/>
              <a:gd name="connsiteX6826" fmla="*/ 3341564 w 3531775"/>
              <a:gd name="connsiteY6826" fmla="*/ 1265190 h 2810796"/>
              <a:gd name="connsiteX6827" fmla="*/ 3336420 w 3531775"/>
              <a:gd name="connsiteY6827" fmla="*/ 1255188 h 2810796"/>
              <a:gd name="connsiteX6828" fmla="*/ 3302416 w 3531775"/>
              <a:gd name="connsiteY6828" fmla="*/ 1205754 h 2810796"/>
              <a:gd name="connsiteX6829" fmla="*/ 3280413 w 3531775"/>
              <a:gd name="connsiteY6829" fmla="*/ 1167844 h 2810796"/>
              <a:gd name="connsiteX6830" fmla="*/ 3269936 w 3531775"/>
              <a:gd name="connsiteY6830" fmla="*/ 1186608 h 2810796"/>
              <a:gd name="connsiteX6831" fmla="*/ 3321180 w 3531775"/>
              <a:gd name="connsiteY6831" fmla="*/ 1247854 h 2810796"/>
              <a:gd name="connsiteX6832" fmla="*/ 3210404 w 3531775"/>
              <a:gd name="connsiteY6832" fmla="*/ 1310053 h 2810796"/>
              <a:gd name="connsiteX6833" fmla="*/ 3210404 w 3531775"/>
              <a:gd name="connsiteY6833" fmla="*/ 1310243 h 2810796"/>
              <a:gd name="connsiteX6834" fmla="*/ 3042860 w 3531775"/>
              <a:gd name="connsiteY6834" fmla="*/ 1311195 h 2810796"/>
              <a:gd name="connsiteX6835" fmla="*/ 3184211 w 3531775"/>
              <a:gd name="connsiteY6835" fmla="*/ 1379680 h 2810796"/>
              <a:gd name="connsiteX6836" fmla="*/ 3444815 w 3531775"/>
              <a:gd name="connsiteY6836" fmla="*/ 1414637 h 2810796"/>
              <a:gd name="connsiteX6837" fmla="*/ 3477390 w 3531775"/>
              <a:gd name="connsiteY6837" fmla="*/ 1411113 h 2810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</a:cxnLst>
            <a:rect l="l" t="t" r="r" b="b"/>
            <a:pathLst>
              <a:path w="3531775" h="2810796">
                <a:moveTo>
                  <a:pt x="2194754" y="386127"/>
                </a:moveTo>
                <a:cubicBezTo>
                  <a:pt x="2196468" y="387461"/>
                  <a:pt x="2198088" y="388794"/>
                  <a:pt x="2199897" y="390128"/>
                </a:cubicBezTo>
                <a:cubicBezTo>
                  <a:pt x="2198088" y="388794"/>
                  <a:pt x="2196373" y="387461"/>
                  <a:pt x="2194754" y="386127"/>
                </a:cubicBezTo>
                <a:close/>
                <a:moveTo>
                  <a:pt x="2339915" y="310308"/>
                </a:moveTo>
                <a:cubicBezTo>
                  <a:pt x="2337724" y="271161"/>
                  <a:pt x="2322293" y="321453"/>
                  <a:pt x="2278002" y="330120"/>
                </a:cubicBezTo>
                <a:cubicBezTo>
                  <a:pt x="2199993" y="355647"/>
                  <a:pt x="2115506" y="254778"/>
                  <a:pt x="2193230" y="200771"/>
                </a:cubicBezTo>
                <a:cubicBezTo>
                  <a:pt x="2207231" y="191151"/>
                  <a:pt x="2249332" y="185055"/>
                  <a:pt x="2245522" y="209915"/>
                </a:cubicBezTo>
                <a:cubicBezTo>
                  <a:pt x="2239235" y="223440"/>
                  <a:pt x="2233521" y="214963"/>
                  <a:pt x="2229615" y="219059"/>
                </a:cubicBezTo>
                <a:cubicBezTo>
                  <a:pt x="2214280" y="245538"/>
                  <a:pt x="2293718" y="258207"/>
                  <a:pt x="2299338" y="226107"/>
                </a:cubicBezTo>
                <a:cubicBezTo>
                  <a:pt x="2302386" y="176577"/>
                  <a:pt x="2237616" y="140478"/>
                  <a:pt x="2193039" y="155051"/>
                </a:cubicBezTo>
                <a:cubicBezTo>
                  <a:pt x="2110362" y="182102"/>
                  <a:pt x="2105790" y="295164"/>
                  <a:pt x="2163797" y="356314"/>
                </a:cubicBezTo>
                <a:cubicBezTo>
                  <a:pt x="2163607" y="356124"/>
                  <a:pt x="2163417" y="355933"/>
                  <a:pt x="2163321" y="355743"/>
                </a:cubicBezTo>
                <a:cubicBezTo>
                  <a:pt x="2180752" y="376317"/>
                  <a:pt x="2200659" y="392223"/>
                  <a:pt x="2223996" y="406606"/>
                </a:cubicBezTo>
                <a:cubicBezTo>
                  <a:pt x="2255142" y="334597"/>
                  <a:pt x="2334485" y="365363"/>
                  <a:pt x="2339915" y="310308"/>
                </a:cubicBezTo>
                <a:close/>
                <a:moveTo>
                  <a:pt x="2228948" y="1073356"/>
                </a:moveTo>
                <a:cubicBezTo>
                  <a:pt x="2229901" y="1014968"/>
                  <a:pt x="2290766" y="969819"/>
                  <a:pt x="2346106" y="994870"/>
                </a:cubicBezTo>
                <a:cubicBezTo>
                  <a:pt x="2370204" y="1005538"/>
                  <a:pt x="2387921" y="1029255"/>
                  <a:pt x="2414876" y="1033732"/>
                </a:cubicBezTo>
                <a:cubicBezTo>
                  <a:pt x="2469550" y="1040495"/>
                  <a:pt x="2518127" y="1002776"/>
                  <a:pt x="2551275" y="961152"/>
                </a:cubicBezTo>
                <a:cubicBezTo>
                  <a:pt x="2544702" y="960866"/>
                  <a:pt x="2540797" y="960104"/>
                  <a:pt x="2540797" y="960104"/>
                </a:cubicBezTo>
                <a:cubicBezTo>
                  <a:pt x="2520223" y="987441"/>
                  <a:pt x="2432593" y="1032875"/>
                  <a:pt x="2403065" y="1003157"/>
                </a:cubicBezTo>
                <a:cubicBezTo>
                  <a:pt x="2377729" y="978487"/>
                  <a:pt x="2351059" y="965057"/>
                  <a:pt x="2317055" y="968200"/>
                </a:cubicBezTo>
                <a:cubicBezTo>
                  <a:pt x="2182943" y="981345"/>
                  <a:pt x="2219995" y="1112694"/>
                  <a:pt x="2219995" y="1112694"/>
                </a:cubicBezTo>
                <a:cubicBezTo>
                  <a:pt x="2276955" y="980202"/>
                  <a:pt x="2429831" y="1190037"/>
                  <a:pt x="2596233" y="955818"/>
                </a:cubicBezTo>
                <a:cubicBezTo>
                  <a:pt x="2590041" y="957532"/>
                  <a:pt x="2584231" y="958675"/>
                  <a:pt x="2578802" y="959532"/>
                </a:cubicBezTo>
                <a:cubicBezTo>
                  <a:pt x="2529843" y="1026493"/>
                  <a:pt x="2427830" y="1087644"/>
                  <a:pt x="2358774" y="1012682"/>
                </a:cubicBezTo>
                <a:cubicBezTo>
                  <a:pt x="2307911" y="968676"/>
                  <a:pt x="2233139" y="1009158"/>
                  <a:pt x="2228948" y="1073356"/>
                </a:cubicBezTo>
                <a:close/>
                <a:moveTo>
                  <a:pt x="2327532" y="652542"/>
                </a:moveTo>
                <a:cubicBezTo>
                  <a:pt x="2327532" y="652542"/>
                  <a:pt x="2327627" y="652446"/>
                  <a:pt x="2327627" y="652446"/>
                </a:cubicBezTo>
                <a:cubicBezTo>
                  <a:pt x="2327627" y="652446"/>
                  <a:pt x="2327627" y="652446"/>
                  <a:pt x="2327532" y="652542"/>
                </a:cubicBezTo>
                <a:close/>
                <a:moveTo>
                  <a:pt x="3072673" y="437753"/>
                </a:moveTo>
                <a:cubicBezTo>
                  <a:pt x="3072578" y="437753"/>
                  <a:pt x="3072578" y="437848"/>
                  <a:pt x="3072483" y="437848"/>
                </a:cubicBezTo>
                <a:cubicBezTo>
                  <a:pt x="3072578" y="437848"/>
                  <a:pt x="3072578" y="437753"/>
                  <a:pt x="3072673" y="437753"/>
                </a:cubicBezTo>
                <a:close/>
                <a:moveTo>
                  <a:pt x="3124394" y="615489"/>
                </a:moveTo>
                <a:cubicBezTo>
                  <a:pt x="3124489" y="615394"/>
                  <a:pt x="3124584" y="615299"/>
                  <a:pt x="3124775" y="615108"/>
                </a:cubicBezTo>
                <a:cubicBezTo>
                  <a:pt x="3124584" y="615299"/>
                  <a:pt x="3124489" y="615394"/>
                  <a:pt x="3124394" y="615489"/>
                </a:cubicBezTo>
                <a:close/>
                <a:moveTo>
                  <a:pt x="2689482" y="960961"/>
                </a:moveTo>
                <a:cubicBezTo>
                  <a:pt x="2689387" y="961056"/>
                  <a:pt x="2689292" y="961152"/>
                  <a:pt x="2689196" y="961152"/>
                </a:cubicBezTo>
                <a:cubicBezTo>
                  <a:pt x="2689292" y="961056"/>
                  <a:pt x="2689387" y="960961"/>
                  <a:pt x="2689482" y="960961"/>
                </a:cubicBezTo>
                <a:close/>
                <a:moveTo>
                  <a:pt x="1892144" y="189436"/>
                </a:moveTo>
                <a:cubicBezTo>
                  <a:pt x="1892335" y="189341"/>
                  <a:pt x="1892430" y="189150"/>
                  <a:pt x="1892621" y="189055"/>
                </a:cubicBezTo>
                <a:cubicBezTo>
                  <a:pt x="1892430" y="189150"/>
                  <a:pt x="1892335" y="189341"/>
                  <a:pt x="1892144" y="189436"/>
                </a:cubicBezTo>
                <a:close/>
                <a:moveTo>
                  <a:pt x="2609091" y="1601137"/>
                </a:moveTo>
                <a:cubicBezTo>
                  <a:pt x="2637857" y="1596755"/>
                  <a:pt x="2661669" y="1571609"/>
                  <a:pt x="2669480" y="1548082"/>
                </a:cubicBezTo>
                <a:cubicBezTo>
                  <a:pt x="2642810" y="1550559"/>
                  <a:pt x="2612139" y="1557893"/>
                  <a:pt x="2595661" y="1567132"/>
                </a:cubicBezTo>
                <a:cubicBezTo>
                  <a:pt x="2603662" y="1575895"/>
                  <a:pt x="2607662" y="1588945"/>
                  <a:pt x="2608996" y="1599517"/>
                </a:cubicBezTo>
                <a:cubicBezTo>
                  <a:pt x="2609091" y="1600184"/>
                  <a:pt x="2609186" y="1600755"/>
                  <a:pt x="2609091" y="1601137"/>
                </a:cubicBezTo>
                <a:close/>
                <a:moveTo>
                  <a:pt x="2370680" y="2091960"/>
                </a:moveTo>
                <a:cubicBezTo>
                  <a:pt x="2373252" y="2092531"/>
                  <a:pt x="2375729" y="2093198"/>
                  <a:pt x="2378301" y="2093960"/>
                </a:cubicBezTo>
                <a:cubicBezTo>
                  <a:pt x="2376014" y="2092245"/>
                  <a:pt x="2373252" y="2089293"/>
                  <a:pt x="2371252" y="2091293"/>
                </a:cubicBezTo>
                <a:cubicBezTo>
                  <a:pt x="2370966" y="2091483"/>
                  <a:pt x="2370871" y="2091769"/>
                  <a:pt x="2370680" y="2091960"/>
                </a:cubicBezTo>
                <a:close/>
                <a:moveTo>
                  <a:pt x="618080" y="1733058"/>
                </a:moveTo>
                <a:lnTo>
                  <a:pt x="618747" y="1732677"/>
                </a:lnTo>
                <a:cubicBezTo>
                  <a:pt x="618461" y="1732867"/>
                  <a:pt x="618271" y="1732962"/>
                  <a:pt x="618080" y="1733058"/>
                </a:cubicBezTo>
                <a:close/>
                <a:moveTo>
                  <a:pt x="8480" y="1494361"/>
                </a:moveTo>
                <a:cubicBezTo>
                  <a:pt x="23149" y="1435687"/>
                  <a:pt x="56772" y="1380061"/>
                  <a:pt x="101635" y="1341009"/>
                </a:cubicBezTo>
                <a:cubicBezTo>
                  <a:pt x="97825" y="1326150"/>
                  <a:pt x="99825" y="1314529"/>
                  <a:pt x="106493" y="1301480"/>
                </a:cubicBezTo>
                <a:cubicBezTo>
                  <a:pt x="78108" y="1045257"/>
                  <a:pt x="250511" y="1117647"/>
                  <a:pt x="264608" y="992775"/>
                </a:cubicBezTo>
                <a:cubicBezTo>
                  <a:pt x="264608" y="992775"/>
                  <a:pt x="280895" y="1047924"/>
                  <a:pt x="228317" y="1100883"/>
                </a:cubicBezTo>
                <a:cubicBezTo>
                  <a:pt x="175644" y="1153938"/>
                  <a:pt x="198123" y="1207373"/>
                  <a:pt x="222221" y="1182894"/>
                </a:cubicBezTo>
                <a:cubicBezTo>
                  <a:pt x="365192" y="896191"/>
                  <a:pt x="407864" y="1149270"/>
                  <a:pt x="497303" y="1060021"/>
                </a:cubicBezTo>
                <a:cubicBezTo>
                  <a:pt x="497303" y="1060021"/>
                  <a:pt x="511115" y="1108313"/>
                  <a:pt x="442344" y="1104408"/>
                </a:cubicBezTo>
                <a:cubicBezTo>
                  <a:pt x="373574" y="1100502"/>
                  <a:pt x="324901" y="1057926"/>
                  <a:pt x="290230" y="1158700"/>
                </a:cubicBezTo>
                <a:cubicBezTo>
                  <a:pt x="284229" y="1175750"/>
                  <a:pt x="313566" y="1167939"/>
                  <a:pt x="324520" y="1160319"/>
                </a:cubicBezTo>
                <a:cubicBezTo>
                  <a:pt x="360715" y="1138221"/>
                  <a:pt x="410054" y="1119171"/>
                  <a:pt x="456727" y="1137936"/>
                </a:cubicBezTo>
                <a:cubicBezTo>
                  <a:pt x="545024" y="1173464"/>
                  <a:pt x="586648" y="1141841"/>
                  <a:pt x="589029" y="1121362"/>
                </a:cubicBezTo>
                <a:cubicBezTo>
                  <a:pt x="589029" y="1121362"/>
                  <a:pt x="606174" y="1234519"/>
                  <a:pt x="493208" y="1231471"/>
                </a:cubicBezTo>
                <a:cubicBezTo>
                  <a:pt x="464537" y="1230519"/>
                  <a:pt x="443773" y="1216612"/>
                  <a:pt x="425294" y="1193466"/>
                </a:cubicBezTo>
                <a:cubicBezTo>
                  <a:pt x="409292" y="1172131"/>
                  <a:pt x="346427" y="1183179"/>
                  <a:pt x="321662" y="1206325"/>
                </a:cubicBezTo>
                <a:cubicBezTo>
                  <a:pt x="319662" y="1224708"/>
                  <a:pt x="381479" y="1223470"/>
                  <a:pt x="430438" y="1255188"/>
                </a:cubicBezTo>
                <a:cubicBezTo>
                  <a:pt x="482159" y="1288716"/>
                  <a:pt x="533403" y="1269381"/>
                  <a:pt x="533403" y="1269381"/>
                </a:cubicBezTo>
                <a:cubicBezTo>
                  <a:pt x="504542" y="1297861"/>
                  <a:pt x="487016" y="1316911"/>
                  <a:pt x="395005" y="1287574"/>
                </a:cubicBezTo>
                <a:cubicBezTo>
                  <a:pt x="303089" y="1258237"/>
                  <a:pt x="251273" y="1313958"/>
                  <a:pt x="318519" y="1319482"/>
                </a:cubicBezTo>
                <a:cubicBezTo>
                  <a:pt x="385670" y="1324912"/>
                  <a:pt x="390338" y="1373584"/>
                  <a:pt x="390338" y="1373584"/>
                </a:cubicBezTo>
                <a:cubicBezTo>
                  <a:pt x="350714" y="1331770"/>
                  <a:pt x="325949" y="1380252"/>
                  <a:pt x="250130" y="1335961"/>
                </a:cubicBezTo>
                <a:cubicBezTo>
                  <a:pt x="180121" y="1310243"/>
                  <a:pt x="170977" y="1351200"/>
                  <a:pt x="129067" y="1357868"/>
                </a:cubicBezTo>
                <a:cubicBezTo>
                  <a:pt x="128781" y="1370917"/>
                  <a:pt x="96587" y="1472740"/>
                  <a:pt x="111731" y="1410255"/>
                </a:cubicBezTo>
                <a:cubicBezTo>
                  <a:pt x="114208" y="1401969"/>
                  <a:pt x="108588" y="1404255"/>
                  <a:pt x="103635" y="1423686"/>
                </a:cubicBezTo>
                <a:cubicBezTo>
                  <a:pt x="101921" y="1436068"/>
                  <a:pt x="97253" y="1444355"/>
                  <a:pt x="102873" y="1450165"/>
                </a:cubicBezTo>
                <a:cubicBezTo>
                  <a:pt x="110588" y="1462643"/>
                  <a:pt x="110112" y="1489789"/>
                  <a:pt x="111446" y="1511697"/>
                </a:cubicBezTo>
                <a:cubicBezTo>
                  <a:pt x="95825" y="1515221"/>
                  <a:pt x="94301" y="1546654"/>
                  <a:pt x="102111" y="1560846"/>
                </a:cubicBezTo>
                <a:cubicBezTo>
                  <a:pt x="109445" y="1575895"/>
                  <a:pt x="122114" y="1582467"/>
                  <a:pt x="130781" y="1596755"/>
                </a:cubicBezTo>
                <a:cubicBezTo>
                  <a:pt x="137544" y="1606090"/>
                  <a:pt x="144212" y="1616091"/>
                  <a:pt x="151832" y="1625235"/>
                </a:cubicBezTo>
                <a:cubicBezTo>
                  <a:pt x="151927" y="1625425"/>
                  <a:pt x="149546" y="1624473"/>
                  <a:pt x="146402" y="1622854"/>
                </a:cubicBezTo>
                <a:cubicBezTo>
                  <a:pt x="128876" y="1613424"/>
                  <a:pt x="113922" y="1611424"/>
                  <a:pt x="125828" y="1638379"/>
                </a:cubicBezTo>
                <a:cubicBezTo>
                  <a:pt x="139354" y="1658191"/>
                  <a:pt x="169834" y="1666097"/>
                  <a:pt x="189551" y="1679622"/>
                </a:cubicBezTo>
                <a:cubicBezTo>
                  <a:pt x="183550" y="1679146"/>
                  <a:pt x="171739" y="1678479"/>
                  <a:pt x="180026" y="1689909"/>
                </a:cubicBezTo>
                <a:cubicBezTo>
                  <a:pt x="194408" y="1690862"/>
                  <a:pt x="209267" y="1694767"/>
                  <a:pt x="223174" y="1699434"/>
                </a:cubicBezTo>
                <a:cubicBezTo>
                  <a:pt x="219745" y="1719913"/>
                  <a:pt x="247272" y="1730962"/>
                  <a:pt x="264322" y="1727247"/>
                </a:cubicBezTo>
                <a:cubicBezTo>
                  <a:pt x="282134" y="1724200"/>
                  <a:pt x="292802" y="1712388"/>
                  <a:pt x="310899" y="1709626"/>
                </a:cubicBezTo>
                <a:cubicBezTo>
                  <a:pt x="320234" y="1707340"/>
                  <a:pt x="332902" y="1705245"/>
                  <a:pt x="350523" y="1702292"/>
                </a:cubicBezTo>
                <a:cubicBezTo>
                  <a:pt x="347475" y="1704959"/>
                  <a:pt x="338045" y="1711626"/>
                  <a:pt x="333950" y="1716103"/>
                </a:cubicBezTo>
                <a:cubicBezTo>
                  <a:pt x="319662" y="1728676"/>
                  <a:pt x="334331" y="1736772"/>
                  <a:pt x="349571" y="1736963"/>
                </a:cubicBezTo>
                <a:cubicBezTo>
                  <a:pt x="360429" y="1738582"/>
                  <a:pt x="375764" y="1727343"/>
                  <a:pt x="386623" y="1721342"/>
                </a:cubicBezTo>
                <a:cubicBezTo>
                  <a:pt x="399196" y="1715055"/>
                  <a:pt x="414436" y="1708102"/>
                  <a:pt x="426818" y="1703530"/>
                </a:cubicBezTo>
                <a:cubicBezTo>
                  <a:pt x="421294" y="1709245"/>
                  <a:pt x="413960" y="1718961"/>
                  <a:pt x="430438" y="1719818"/>
                </a:cubicBezTo>
                <a:cubicBezTo>
                  <a:pt x="454727" y="1695434"/>
                  <a:pt x="486921" y="1676098"/>
                  <a:pt x="522449" y="1661525"/>
                </a:cubicBezTo>
                <a:cubicBezTo>
                  <a:pt x="507876" y="1671526"/>
                  <a:pt x="489588" y="1684385"/>
                  <a:pt x="479015" y="1698768"/>
                </a:cubicBezTo>
                <a:cubicBezTo>
                  <a:pt x="468728" y="1716294"/>
                  <a:pt x="475491" y="1727152"/>
                  <a:pt x="502733" y="1718104"/>
                </a:cubicBezTo>
                <a:cubicBezTo>
                  <a:pt x="521402" y="1712770"/>
                  <a:pt x="520163" y="1700863"/>
                  <a:pt x="512829" y="1704483"/>
                </a:cubicBezTo>
                <a:cubicBezTo>
                  <a:pt x="452631" y="1728105"/>
                  <a:pt x="553215" y="1664192"/>
                  <a:pt x="564931" y="1685242"/>
                </a:cubicBezTo>
                <a:lnTo>
                  <a:pt x="564931" y="1685242"/>
                </a:lnTo>
                <a:lnTo>
                  <a:pt x="564931" y="1685242"/>
                </a:lnTo>
                <a:lnTo>
                  <a:pt x="564931" y="1685242"/>
                </a:lnTo>
                <a:lnTo>
                  <a:pt x="564931" y="1685242"/>
                </a:lnTo>
                <a:cubicBezTo>
                  <a:pt x="550548" y="1666287"/>
                  <a:pt x="639512" y="1612852"/>
                  <a:pt x="621033" y="1634474"/>
                </a:cubicBezTo>
                <a:cubicBezTo>
                  <a:pt x="618557" y="1639332"/>
                  <a:pt x="600269" y="1647237"/>
                  <a:pt x="609794" y="1651047"/>
                </a:cubicBezTo>
                <a:cubicBezTo>
                  <a:pt x="620557" y="1654476"/>
                  <a:pt x="648560" y="1621806"/>
                  <a:pt x="639321" y="1618186"/>
                </a:cubicBezTo>
                <a:cubicBezTo>
                  <a:pt x="633225" y="1601137"/>
                  <a:pt x="655228" y="1569609"/>
                  <a:pt x="669515" y="1556179"/>
                </a:cubicBezTo>
                <a:cubicBezTo>
                  <a:pt x="680279" y="1563799"/>
                  <a:pt x="690185" y="1563513"/>
                  <a:pt x="706187" y="1554178"/>
                </a:cubicBezTo>
                <a:cubicBezTo>
                  <a:pt x="741810" y="1525222"/>
                  <a:pt x="724379" y="1502172"/>
                  <a:pt x="746668" y="1474930"/>
                </a:cubicBezTo>
                <a:cubicBezTo>
                  <a:pt x="757336" y="1459786"/>
                  <a:pt x="767623" y="1449213"/>
                  <a:pt x="782863" y="1435116"/>
                </a:cubicBezTo>
                <a:cubicBezTo>
                  <a:pt x="776005" y="1451308"/>
                  <a:pt x="760574" y="1497504"/>
                  <a:pt x="806009" y="1470549"/>
                </a:cubicBezTo>
                <a:cubicBezTo>
                  <a:pt x="820391" y="1462071"/>
                  <a:pt x="825440" y="1444545"/>
                  <a:pt x="836489" y="1431306"/>
                </a:cubicBezTo>
                <a:cubicBezTo>
                  <a:pt x="848204" y="1416828"/>
                  <a:pt x="864968" y="1401969"/>
                  <a:pt x="880018" y="1392253"/>
                </a:cubicBezTo>
                <a:cubicBezTo>
                  <a:pt x="875160" y="1399492"/>
                  <a:pt x="867731" y="1414542"/>
                  <a:pt x="887352" y="1410351"/>
                </a:cubicBezTo>
                <a:cubicBezTo>
                  <a:pt x="898973" y="1391205"/>
                  <a:pt x="913641" y="1379109"/>
                  <a:pt x="935739" y="1368250"/>
                </a:cubicBezTo>
                <a:cubicBezTo>
                  <a:pt x="968124" y="1400540"/>
                  <a:pt x="1018035" y="1361868"/>
                  <a:pt x="1044229" y="1339104"/>
                </a:cubicBezTo>
                <a:cubicBezTo>
                  <a:pt x="1059755" y="1328817"/>
                  <a:pt x="1082234" y="1324721"/>
                  <a:pt x="1102046" y="1323292"/>
                </a:cubicBezTo>
                <a:cubicBezTo>
                  <a:pt x="1111190" y="1321387"/>
                  <a:pt x="1175864" y="1326436"/>
                  <a:pt x="1136717" y="1328626"/>
                </a:cubicBezTo>
                <a:cubicBezTo>
                  <a:pt x="1056611" y="1348438"/>
                  <a:pt x="1133573" y="1375489"/>
                  <a:pt x="1171864" y="1374727"/>
                </a:cubicBezTo>
                <a:cubicBezTo>
                  <a:pt x="1203677" y="1374822"/>
                  <a:pt x="1237682" y="1391777"/>
                  <a:pt x="1261494" y="1411113"/>
                </a:cubicBezTo>
                <a:cubicBezTo>
                  <a:pt x="1251207" y="1407493"/>
                  <a:pt x="1231967" y="1404445"/>
                  <a:pt x="1246445" y="1425876"/>
                </a:cubicBezTo>
                <a:cubicBezTo>
                  <a:pt x="1298356" y="1442736"/>
                  <a:pt x="1336742" y="1491408"/>
                  <a:pt x="1349981" y="1548654"/>
                </a:cubicBezTo>
                <a:cubicBezTo>
                  <a:pt x="1339599" y="1524270"/>
                  <a:pt x="1323026" y="1496838"/>
                  <a:pt x="1299308" y="1482741"/>
                </a:cubicBezTo>
                <a:cubicBezTo>
                  <a:pt x="1281306" y="1472168"/>
                  <a:pt x="1265399" y="1484170"/>
                  <a:pt x="1275115" y="1503315"/>
                </a:cubicBezTo>
                <a:cubicBezTo>
                  <a:pt x="1278639" y="1512840"/>
                  <a:pt x="1282735" y="1529985"/>
                  <a:pt x="1292641" y="1534176"/>
                </a:cubicBezTo>
                <a:cubicBezTo>
                  <a:pt x="1296546" y="1535604"/>
                  <a:pt x="1299118" y="1533128"/>
                  <a:pt x="1297022" y="1528366"/>
                </a:cubicBezTo>
                <a:cubicBezTo>
                  <a:pt x="1263971" y="1450641"/>
                  <a:pt x="1349600" y="1576181"/>
                  <a:pt x="1309595" y="1595136"/>
                </a:cubicBezTo>
                <a:cubicBezTo>
                  <a:pt x="1309595" y="1595136"/>
                  <a:pt x="1309595" y="1595136"/>
                  <a:pt x="1309595" y="1595231"/>
                </a:cubicBezTo>
                <a:cubicBezTo>
                  <a:pt x="1342076" y="1596279"/>
                  <a:pt x="1346457" y="1665811"/>
                  <a:pt x="1342361" y="1680861"/>
                </a:cubicBezTo>
                <a:cubicBezTo>
                  <a:pt x="1338742" y="1690671"/>
                  <a:pt x="1335980" y="1671526"/>
                  <a:pt x="1335027" y="1667716"/>
                </a:cubicBezTo>
                <a:cubicBezTo>
                  <a:pt x="1332646" y="1639522"/>
                  <a:pt x="1319216" y="1660858"/>
                  <a:pt x="1324931" y="1677337"/>
                </a:cubicBezTo>
                <a:cubicBezTo>
                  <a:pt x="1329788" y="1700101"/>
                  <a:pt x="1332646" y="1707436"/>
                  <a:pt x="1340266" y="1707340"/>
                </a:cubicBezTo>
                <a:cubicBezTo>
                  <a:pt x="1365126" y="1720104"/>
                  <a:pt x="1369412" y="1758680"/>
                  <a:pt x="1367888" y="1784779"/>
                </a:cubicBezTo>
                <a:cubicBezTo>
                  <a:pt x="1347505" y="1784207"/>
                  <a:pt x="1330646" y="1812020"/>
                  <a:pt x="1333027" y="1834023"/>
                </a:cubicBezTo>
                <a:cubicBezTo>
                  <a:pt x="1335122" y="1863360"/>
                  <a:pt x="1355315" y="1880314"/>
                  <a:pt x="1354077" y="1907556"/>
                </a:cubicBezTo>
                <a:cubicBezTo>
                  <a:pt x="1354554" y="1920319"/>
                  <a:pt x="1353220" y="1937559"/>
                  <a:pt x="1348458" y="1960324"/>
                </a:cubicBezTo>
                <a:cubicBezTo>
                  <a:pt x="1348267" y="1960610"/>
                  <a:pt x="1347219" y="1956991"/>
                  <a:pt x="1345219" y="1951752"/>
                </a:cubicBezTo>
                <a:cubicBezTo>
                  <a:pt x="1336837" y="1925463"/>
                  <a:pt x="1317977" y="1907365"/>
                  <a:pt x="1301975" y="1942703"/>
                </a:cubicBezTo>
                <a:cubicBezTo>
                  <a:pt x="1295403" y="1953942"/>
                  <a:pt x="1302928" y="1975279"/>
                  <a:pt x="1303976" y="1990137"/>
                </a:cubicBezTo>
                <a:cubicBezTo>
                  <a:pt x="1305214" y="2004901"/>
                  <a:pt x="1303023" y="2030904"/>
                  <a:pt x="1300642" y="2040906"/>
                </a:cubicBezTo>
                <a:cubicBezTo>
                  <a:pt x="1297689" y="2032047"/>
                  <a:pt x="1291022" y="2019379"/>
                  <a:pt x="1279687" y="2032238"/>
                </a:cubicBezTo>
                <a:cubicBezTo>
                  <a:pt x="1286164" y="2047764"/>
                  <a:pt x="1288164" y="2067004"/>
                  <a:pt x="1284926" y="2085483"/>
                </a:cubicBezTo>
                <a:cubicBezTo>
                  <a:pt x="1266447" y="2081387"/>
                  <a:pt x="1244921" y="2101675"/>
                  <a:pt x="1249207" y="2123011"/>
                </a:cubicBezTo>
                <a:cubicBezTo>
                  <a:pt x="1256827" y="2154253"/>
                  <a:pt x="1281973" y="2163493"/>
                  <a:pt x="1285783" y="2197401"/>
                </a:cubicBezTo>
                <a:cubicBezTo>
                  <a:pt x="1292355" y="2229120"/>
                  <a:pt x="1290736" y="2217023"/>
                  <a:pt x="1270448" y="2202640"/>
                </a:cubicBezTo>
                <a:cubicBezTo>
                  <a:pt x="1254541" y="2189115"/>
                  <a:pt x="1237205" y="2198735"/>
                  <a:pt x="1237682" y="2220643"/>
                </a:cubicBezTo>
                <a:cubicBezTo>
                  <a:pt x="1238444" y="2232549"/>
                  <a:pt x="1250445" y="2240645"/>
                  <a:pt x="1256351" y="2250742"/>
                </a:cubicBezTo>
                <a:cubicBezTo>
                  <a:pt x="1263971" y="2262076"/>
                  <a:pt x="1270352" y="2274078"/>
                  <a:pt x="1275305" y="2285984"/>
                </a:cubicBezTo>
                <a:cubicBezTo>
                  <a:pt x="1267400" y="2281126"/>
                  <a:pt x="1255208" y="2275602"/>
                  <a:pt x="1251493" y="2290842"/>
                </a:cubicBezTo>
                <a:cubicBezTo>
                  <a:pt x="1274543" y="2306653"/>
                  <a:pt x="1298451" y="2330942"/>
                  <a:pt x="1307500" y="2358850"/>
                </a:cubicBezTo>
                <a:cubicBezTo>
                  <a:pt x="1297404" y="2348659"/>
                  <a:pt x="1284735" y="2337800"/>
                  <a:pt x="1270638" y="2332657"/>
                </a:cubicBezTo>
                <a:cubicBezTo>
                  <a:pt x="1255493" y="2327227"/>
                  <a:pt x="1233014" y="2333514"/>
                  <a:pt x="1239110" y="2354469"/>
                </a:cubicBezTo>
                <a:cubicBezTo>
                  <a:pt x="1239110" y="2362279"/>
                  <a:pt x="1245492" y="2373138"/>
                  <a:pt x="1250921" y="2372090"/>
                </a:cubicBezTo>
                <a:cubicBezTo>
                  <a:pt x="1254446" y="2372185"/>
                  <a:pt x="1257779" y="2369995"/>
                  <a:pt x="1256160" y="2366375"/>
                </a:cubicBezTo>
                <a:cubicBezTo>
                  <a:pt x="1236443" y="2313702"/>
                  <a:pt x="1298737" y="2392759"/>
                  <a:pt x="1273496" y="2411905"/>
                </a:cubicBezTo>
                <a:cubicBezTo>
                  <a:pt x="1273496" y="2411905"/>
                  <a:pt x="1273496" y="2411905"/>
                  <a:pt x="1273496" y="2411905"/>
                </a:cubicBezTo>
                <a:cubicBezTo>
                  <a:pt x="1290641" y="2390283"/>
                  <a:pt x="1362078" y="2439622"/>
                  <a:pt x="1323311" y="2431336"/>
                </a:cubicBezTo>
                <a:cubicBezTo>
                  <a:pt x="1307405" y="2422001"/>
                  <a:pt x="1309405" y="2444194"/>
                  <a:pt x="1323216" y="2444766"/>
                </a:cubicBezTo>
                <a:cubicBezTo>
                  <a:pt x="1332360" y="2446576"/>
                  <a:pt x="1345219" y="2447433"/>
                  <a:pt x="1347981" y="2436479"/>
                </a:cubicBezTo>
                <a:cubicBezTo>
                  <a:pt x="1353696" y="2423525"/>
                  <a:pt x="1378747" y="2406190"/>
                  <a:pt x="1395320" y="2404285"/>
                </a:cubicBezTo>
                <a:cubicBezTo>
                  <a:pt x="1393415" y="2424763"/>
                  <a:pt x="1417609" y="2446861"/>
                  <a:pt x="1433516" y="2424192"/>
                </a:cubicBezTo>
                <a:cubicBezTo>
                  <a:pt x="1446184" y="2405523"/>
                  <a:pt x="1443898" y="2381425"/>
                  <a:pt x="1460471" y="2365042"/>
                </a:cubicBezTo>
                <a:cubicBezTo>
                  <a:pt x="1463996" y="2360851"/>
                  <a:pt x="1467615" y="2356564"/>
                  <a:pt x="1471806" y="2352659"/>
                </a:cubicBezTo>
                <a:cubicBezTo>
                  <a:pt x="1472283" y="2364184"/>
                  <a:pt x="1470187" y="2383806"/>
                  <a:pt x="1476473" y="2394950"/>
                </a:cubicBezTo>
                <a:cubicBezTo>
                  <a:pt x="1482474" y="2405809"/>
                  <a:pt x="1499905" y="2406190"/>
                  <a:pt x="1507049" y="2395426"/>
                </a:cubicBezTo>
                <a:cubicBezTo>
                  <a:pt x="1514764" y="2375710"/>
                  <a:pt x="1517050" y="2350754"/>
                  <a:pt x="1529337" y="2333038"/>
                </a:cubicBezTo>
                <a:cubicBezTo>
                  <a:pt x="1530861" y="2341991"/>
                  <a:pt x="1534290" y="2354659"/>
                  <a:pt x="1547720" y="2351040"/>
                </a:cubicBezTo>
                <a:cubicBezTo>
                  <a:pt x="1544672" y="2334657"/>
                  <a:pt x="1547816" y="2317321"/>
                  <a:pt x="1556483" y="2302653"/>
                </a:cubicBezTo>
                <a:cubicBezTo>
                  <a:pt x="1576581" y="2316655"/>
                  <a:pt x="1608490" y="2302272"/>
                  <a:pt x="1604299" y="2274078"/>
                </a:cubicBezTo>
                <a:cubicBezTo>
                  <a:pt x="1602680" y="2251313"/>
                  <a:pt x="1587630" y="2235121"/>
                  <a:pt x="1590678" y="2211975"/>
                </a:cubicBezTo>
                <a:cubicBezTo>
                  <a:pt x="1592012" y="2195401"/>
                  <a:pt x="1595441" y="2182447"/>
                  <a:pt x="1601441" y="2164921"/>
                </a:cubicBezTo>
                <a:cubicBezTo>
                  <a:pt x="1601822" y="2164350"/>
                  <a:pt x="1605251" y="2180161"/>
                  <a:pt x="1612205" y="2192830"/>
                </a:cubicBezTo>
                <a:cubicBezTo>
                  <a:pt x="1621063" y="2211975"/>
                  <a:pt x="1639637" y="2213404"/>
                  <a:pt x="1652686" y="2193877"/>
                </a:cubicBezTo>
                <a:cubicBezTo>
                  <a:pt x="1661354" y="2184067"/>
                  <a:pt x="1654496" y="2160635"/>
                  <a:pt x="1655067" y="2145871"/>
                </a:cubicBezTo>
                <a:cubicBezTo>
                  <a:pt x="1655258" y="2129965"/>
                  <a:pt x="1661449" y="2103009"/>
                  <a:pt x="1666116" y="2092722"/>
                </a:cubicBezTo>
                <a:cubicBezTo>
                  <a:pt x="1668116" y="2104057"/>
                  <a:pt x="1674212" y="2118916"/>
                  <a:pt x="1690024" y="2106152"/>
                </a:cubicBezTo>
                <a:cubicBezTo>
                  <a:pt x="1679261" y="2069004"/>
                  <a:pt x="1702692" y="2003568"/>
                  <a:pt x="1737744" y="1973564"/>
                </a:cubicBezTo>
                <a:cubicBezTo>
                  <a:pt x="1725266" y="1992900"/>
                  <a:pt x="1712503" y="2022618"/>
                  <a:pt x="1715837" y="2046907"/>
                </a:cubicBezTo>
                <a:cubicBezTo>
                  <a:pt x="1717170" y="2057860"/>
                  <a:pt x="1723742" y="2066147"/>
                  <a:pt x="1734029" y="2070529"/>
                </a:cubicBezTo>
                <a:cubicBezTo>
                  <a:pt x="1745840" y="2074338"/>
                  <a:pt x="1751651" y="2064909"/>
                  <a:pt x="1762319" y="2055098"/>
                </a:cubicBezTo>
                <a:cubicBezTo>
                  <a:pt x="1778035" y="2039382"/>
                  <a:pt x="1766224" y="2025761"/>
                  <a:pt x="1760795" y="2033667"/>
                </a:cubicBezTo>
                <a:cubicBezTo>
                  <a:pt x="1711360" y="2096055"/>
                  <a:pt x="1770129" y="1961848"/>
                  <a:pt x="1810515" y="1989852"/>
                </a:cubicBezTo>
                <a:cubicBezTo>
                  <a:pt x="1810515" y="1989852"/>
                  <a:pt x="1810515" y="1989852"/>
                  <a:pt x="1810515" y="1989852"/>
                </a:cubicBezTo>
                <a:cubicBezTo>
                  <a:pt x="1776892" y="1958991"/>
                  <a:pt x="1873952" y="1882124"/>
                  <a:pt x="1856807" y="1914223"/>
                </a:cubicBezTo>
                <a:cubicBezTo>
                  <a:pt x="1853663" y="1921843"/>
                  <a:pt x="1833185" y="1933750"/>
                  <a:pt x="1847377" y="1938226"/>
                </a:cubicBezTo>
                <a:cubicBezTo>
                  <a:pt x="1862712" y="1938512"/>
                  <a:pt x="1873856" y="1916795"/>
                  <a:pt x="1880429" y="1905079"/>
                </a:cubicBezTo>
                <a:cubicBezTo>
                  <a:pt x="1882429" y="1899745"/>
                  <a:pt x="1881667" y="1895840"/>
                  <a:pt x="1878714" y="1892030"/>
                </a:cubicBezTo>
                <a:cubicBezTo>
                  <a:pt x="1866903" y="1866027"/>
                  <a:pt x="1902908" y="1822212"/>
                  <a:pt x="1929197" y="1810401"/>
                </a:cubicBezTo>
                <a:cubicBezTo>
                  <a:pt x="1951295" y="1841452"/>
                  <a:pt x="1996729" y="1826879"/>
                  <a:pt x="2021304" y="1805733"/>
                </a:cubicBezTo>
                <a:cubicBezTo>
                  <a:pt x="2042925" y="1787636"/>
                  <a:pt x="2053784" y="1765538"/>
                  <a:pt x="2083406" y="1758299"/>
                </a:cubicBezTo>
                <a:cubicBezTo>
                  <a:pt x="2106933" y="1751060"/>
                  <a:pt x="2132079" y="1749441"/>
                  <a:pt x="2157511" y="1751346"/>
                </a:cubicBezTo>
                <a:cubicBezTo>
                  <a:pt x="2157987" y="1751536"/>
                  <a:pt x="2152939" y="1753346"/>
                  <a:pt x="2146176" y="1756870"/>
                </a:cubicBezTo>
                <a:cubicBezTo>
                  <a:pt x="2096265" y="1780683"/>
                  <a:pt x="2107219" y="1811829"/>
                  <a:pt x="2159511" y="1814687"/>
                </a:cubicBezTo>
                <a:cubicBezTo>
                  <a:pt x="2200469" y="1805067"/>
                  <a:pt x="2234568" y="1801162"/>
                  <a:pt x="2273811" y="1816401"/>
                </a:cubicBezTo>
                <a:cubicBezTo>
                  <a:pt x="2260667" y="1817259"/>
                  <a:pt x="2244760" y="1826974"/>
                  <a:pt x="2259047" y="1841166"/>
                </a:cubicBezTo>
                <a:cubicBezTo>
                  <a:pt x="2282669" y="1835737"/>
                  <a:pt x="2305720" y="1839262"/>
                  <a:pt x="2328771" y="1850882"/>
                </a:cubicBezTo>
                <a:cubicBezTo>
                  <a:pt x="2313435" y="1883362"/>
                  <a:pt x="2346392" y="1918509"/>
                  <a:pt x="2380301" y="1913842"/>
                </a:cubicBezTo>
                <a:cubicBezTo>
                  <a:pt x="2404018" y="1913271"/>
                  <a:pt x="2421830" y="1905746"/>
                  <a:pt x="2444499" y="1915176"/>
                </a:cubicBezTo>
                <a:cubicBezTo>
                  <a:pt x="2457549" y="1919653"/>
                  <a:pt x="2474217" y="1928034"/>
                  <a:pt x="2493934" y="1942417"/>
                </a:cubicBezTo>
                <a:cubicBezTo>
                  <a:pt x="2494410" y="1942989"/>
                  <a:pt x="2476218" y="1941465"/>
                  <a:pt x="2460406" y="1945084"/>
                </a:cubicBezTo>
                <a:cubicBezTo>
                  <a:pt x="2436498" y="1948704"/>
                  <a:pt x="2430879" y="1969087"/>
                  <a:pt x="2446500" y="1988042"/>
                </a:cubicBezTo>
                <a:cubicBezTo>
                  <a:pt x="2451262" y="1993471"/>
                  <a:pt x="2459453" y="1998996"/>
                  <a:pt x="2473455" y="2000043"/>
                </a:cubicBezTo>
                <a:cubicBezTo>
                  <a:pt x="2495363" y="2000996"/>
                  <a:pt x="2528034" y="2017379"/>
                  <a:pt x="2542321" y="2028809"/>
                </a:cubicBezTo>
                <a:cubicBezTo>
                  <a:pt x="2530319" y="2028428"/>
                  <a:pt x="2514127" y="2031190"/>
                  <a:pt x="2520223" y="2049954"/>
                </a:cubicBezTo>
                <a:cubicBezTo>
                  <a:pt x="2549846" y="2047668"/>
                  <a:pt x="2606519" y="2072910"/>
                  <a:pt x="2625855" y="2108247"/>
                </a:cubicBezTo>
                <a:cubicBezTo>
                  <a:pt x="2603471" y="2092722"/>
                  <a:pt x="2564895" y="2072148"/>
                  <a:pt x="2540416" y="2098532"/>
                </a:cubicBezTo>
                <a:cubicBezTo>
                  <a:pt x="2531843" y="2107009"/>
                  <a:pt x="2532891" y="2113772"/>
                  <a:pt x="2543559" y="2131870"/>
                </a:cubicBezTo>
                <a:cubicBezTo>
                  <a:pt x="2554132" y="2149491"/>
                  <a:pt x="2570420" y="2138061"/>
                  <a:pt x="2564514" y="2132155"/>
                </a:cubicBezTo>
                <a:cubicBezTo>
                  <a:pt x="2520604" y="2078625"/>
                  <a:pt x="2626617" y="2144633"/>
                  <a:pt x="2595090" y="2181400"/>
                </a:cubicBezTo>
                <a:lnTo>
                  <a:pt x="2595090" y="2181400"/>
                </a:lnTo>
                <a:lnTo>
                  <a:pt x="2595090" y="2181400"/>
                </a:lnTo>
                <a:lnTo>
                  <a:pt x="2595090" y="2181400"/>
                </a:lnTo>
                <a:lnTo>
                  <a:pt x="2595090" y="2181400"/>
                </a:lnTo>
                <a:cubicBezTo>
                  <a:pt x="2618045" y="2150729"/>
                  <a:pt x="2689101" y="2205403"/>
                  <a:pt x="2661860" y="2204355"/>
                </a:cubicBezTo>
                <a:cubicBezTo>
                  <a:pt x="2654049" y="2204260"/>
                  <a:pt x="2643000" y="2191877"/>
                  <a:pt x="2640714" y="2205688"/>
                </a:cubicBezTo>
                <a:cubicBezTo>
                  <a:pt x="2639571" y="2221690"/>
                  <a:pt x="2676433" y="2228167"/>
                  <a:pt x="2682338" y="2211594"/>
                </a:cubicBezTo>
                <a:cubicBezTo>
                  <a:pt x="2691768" y="2196354"/>
                  <a:pt x="2727487" y="2181971"/>
                  <a:pt x="2748251" y="2186448"/>
                </a:cubicBezTo>
                <a:cubicBezTo>
                  <a:pt x="2737488" y="2214737"/>
                  <a:pt x="2759205" y="2248837"/>
                  <a:pt x="2787876" y="2220547"/>
                </a:cubicBezTo>
                <a:cubicBezTo>
                  <a:pt x="2807402" y="2200068"/>
                  <a:pt x="2811783" y="2184543"/>
                  <a:pt x="2836548" y="2174351"/>
                </a:cubicBezTo>
                <a:cubicBezTo>
                  <a:pt x="2842263" y="2171779"/>
                  <a:pt x="2847597" y="2169779"/>
                  <a:pt x="2853788" y="2167874"/>
                </a:cubicBezTo>
                <a:cubicBezTo>
                  <a:pt x="2851312" y="2173684"/>
                  <a:pt x="2844644" y="2185686"/>
                  <a:pt x="2841216" y="2194639"/>
                </a:cubicBezTo>
                <a:cubicBezTo>
                  <a:pt x="2835786" y="2208070"/>
                  <a:pt x="2831500" y="2225596"/>
                  <a:pt x="2846168" y="2234359"/>
                </a:cubicBezTo>
                <a:cubicBezTo>
                  <a:pt x="2850359" y="2238073"/>
                  <a:pt x="2857694" y="2239216"/>
                  <a:pt x="2863694" y="2235883"/>
                </a:cubicBezTo>
                <a:cubicBezTo>
                  <a:pt x="2867028" y="2234168"/>
                  <a:pt x="2870552" y="2230834"/>
                  <a:pt x="2873886" y="2225691"/>
                </a:cubicBezTo>
                <a:cubicBezTo>
                  <a:pt x="2885126" y="2209022"/>
                  <a:pt x="2900080" y="2196259"/>
                  <a:pt x="2916082" y="2187496"/>
                </a:cubicBezTo>
                <a:cubicBezTo>
                  <a:pt x="2912653" y="2197687"/>
                  <a:pt x="2909129" y="2212165"/>
                  <a:pt x="2922750" y="2218452"/>
                </a:cubicBezTo>
                <a:cubicBezTo>
                  <a:pt x="2927798" y="2203879"/>
                  <a:pt x="2936466" y="2188258"/>
                  <a:pt x="2950277" y="2179780"/>
                </a:cubicBezTo>
                <a:cubicBezTo>
                  <a:pt x="2961611" y="2209117"/>
                  <a:pt x="3001045" y="2220166"/>
                  <a:pt x="3003902" y="2179114"/>
                </a:cubicBezTo>
                <a:cubicBezTo>
                  <a:pt x="3005998" y="2144252"/>
                  <a:pt x="2995235" y="2132155"/>
                  <a:pt x="3022381" y="2092817"/>
                </a:cubicBezTo>
                <a:cubicBezTo>
                  <a:pt x="3026762" y="2109200"/>
                  <a:pt x="3029049" y="2140633"/>
                  <a:pt x="3048003" y="2149681"/>
                </a:cubicBezTo>
                <a:cubicBezTo>
                  <a:pt x="3056861" y="2153110"/>
                  <a:pt x="3070196" y="2151586"/>
                  <a:pt x="3074483" y="2140633"/>
                </a:cubicBezTo>
                <a:cubicBezTo>
                  <a:pt x="3078483" y="2132060"/>
                  <a:pt x="3074483" y="2117296"/>
                  <a:pt x="3076197" y="2107295"/>
                </a:cubicBezTo>
                <a:cubicBezTo>
                  <a:pt x="3077150" y="2095389"/>
                  <a:pt x="3082293" y="2075196"/>
                  <a:pt x="3086199" y="2068052"/>
                </a:cubicBezTo>
                <a:cubicBezTo>
                  <a:pt x="3090009" y="2078911"/>
                  <a:pt x="3096676" y="2093388"/>
                  <a:pt x="3112487" y="2088721"/>
                </a:cubicBezTo>
                <a:cubicBezTo>
                  <a:pt x="3103439" y="2057765"/>
                  <a:pt x="3101915" y="2020713"/>
                  <a:pt x="3127632" y="1994519"/>
                </a:cubicBezTo>
                <a:cubicBezTo>
                  <a:pt x="3123346" y="2010807"/>
                  <a:pt x="3123727" y="2030714"/>
                  <a:pt x="3131347" y="2046621"/>
                </a:cubicBezTo>
                <a:cubicBezTo>
                  <a:pt x="3140491" y="2064909"/>
                  <a:pt x="3165732" y="2085007"/>
                  <a:pt x="3184496" y="2061480"/>
                </a:cubicBezTo>
                <a:cubicBezTo>
                  <a:pt x="3195641" y="2052812"/>
                  <a:pt x="3185068" y="2035381"/>
                  <a:pt x="3176781" y="2042334"/>
                </a:cubicBezTo>
                <a:cubicBezTo>
                  <a:pt x="3141062" y="2090245"/>
                  <a:pt x="3165732" y="1985851"/>
                  <a:pt x="3212119" y="2002901"/>
                </a:cubicBezTo>
                <a:cubicBezTo>
                  <a:pt x="3212119" y="2002901"/>
                  <a:pt x="3212119" y="2002901"/>
                  <a:pt x="3212119" y="2002901"/>
                </a:cubicBezTo>
                <a:cubicBezTo>
                  <a:pt x="3164780" y="1989375"/>
                  <a:pt x="3201832" y="1892220"/>
                  <a:pt x="3205166" y="1950609"/>
                </a:cubicBezTo>
                <a:cubicBezTo>
                  <a:pt x="3208214" y="1960610"/>
                  <a:pt x="3226883" y="1953276"/>
                  <a:pt x="3222406" y="1939655"/>
                </a:cubicBezTo>
                <a:cubicBezTo>
                  <a:pt x="3218120" y="1921748"/>
                  <a:pt x="3212500" y="1916795"/>
                  <a:pt x="3200879" y="1916319"/>
                </a:cubicBezTo>
                <a:cubicBezTo>
                  <a:pt x="3183544" y="1914604"/>
                  <a:pt x="3151350" y="1893268"/>
                  <a:pt x="3144682" y="1872694"/>
                </a:cubicBezTo>
                <a:cubicBezTo>
                  <a:pt x="3175162" y="1869646"/>
                  <a:pt x="3202118" y="1836690"/>
                  <a:pt x="3159160" y="1824403"/>
                </a:cubicBezTo>
                <a:cubicBezTo>
                  <a:pt x="3124965" y="1818116"/>
                  <a:pt x="3100962" y="1819354"/>
                  <a:pt x="3077817" y="1793541"/>
                </a:cubicBezTo>
                <a:cubicBezTo>
                  <a:pt x="3096771" y="1791446"/>
                  <a:pt x="3133347" y="1795351"/>
                  <a:pt x="3144015" y="1773063"/>
                </a:cubicBezTo>
                <a:cubicBezTo>
                  <a:pt x="3146587" y="1766300"/>
                  <a:pt x="3147444" y="1755632"/>
                  <a:pt x="3139253" y="1751536"/>
                </a:cubicBezTo>
                <a:cubicBezTo>
                  <a:pt x="3129728" y="1746297"/>
                  <a:pt x="3117917" y="1750488"/>
                  <a:pt x="3107725" y="1747250"/>
                </a:cubicBezTo>
                <a:cubicBezTo>
                  <a:pt x="3094485" y="1743821"/>
                  <a:pt x="3080388" y="1738201"/>
                  <a:pt x="3070006" y="1731058"/>
                </a:cubicBezTo>
                <a:cubicBezTo>
                  <a:pt x="3081436" y="1728962"/>
                  <a:pt x="3096581" y="1724866"/>
                  <a:pt x="3096485" y="1708959"/>
                </a:cubicBezTo>
                <a:cubicBezTo>
                  <a:pt x="3080484" y="1711817"/>
                  <a:pt x="3062100" y="1712198"/>
                  <a:pt x="3047718" y="1703816"/>
                </a:cubicBezTo>
                <a:cubicBezTo>
                  <a:pt x="3068673" y="1681146"/>
                  <a:pt x="3067053" y="1636474"/>
                  <a:pt x="3024762" y="1654953"/>
                </a:cubicBezTo>
                <a:cubicBezTo>
                  <a:pt x="2999807" y="1665716"/>
                  <a:pt x="2997235" y="1675432"/>
                  <a:pt x="2973042" y="1680289"/>
                </a:cubicBezTo>
                <a:cubicBezTo>
                  <a:pt x="2963231" y="1682290"/>
                  <a:pt x="2951325" y="1682766"/>
                  <a:pt x="2936084" y="1680384"/>
                </a:cubicBezTo>
                <a:cubicBezTo>
                  <a:pt x="2941514" y="1675812"/>
                  <a:pt x="2953896" y="1666764"/>
                  <a:pt x="2961326" y="1659239"/>
                </a:cubicBezTo>
                <a:cubicBezTo>
                  <a:pt x="2972756" y="1648285"/>
                  <a:pt x="2985138" y="1632093"/>
                  <a:pt x="2975137" y="1616758"/>
                </a:cubicBezTo>
                <a:cubicBezTo>
                  <a:pt x="2972851" y="1611233"/>
                  <a:pt x="2966374" y="1606566"/>
                  <a:pt x="2959040" y="1607233"/>
                </a:cubicBezTo>
                <a:cubicBezTo>
                  <a:pt x="2949229" y="1607518"/>
                  <a:pt x="2936656" y="1618377"/>
                  <a:pt x="2926369" y="1621044"/>
                </a:cubicBezTo>
                <a:cubicBezTo>
                  <a:pt x="2912462" y="1625806"/>
                  <a:pt x="2896175" y="1628854"/>
                  <a:pt x="2882744" y="1627997"/>
                </a:cubicBezTo>
                <a:cubicBezTo>
                  <a:pt x="2892365" y="1619805"/>
                  <a:pt x="2903700" y="1607137"/>
                  <a:pt x="2892555" y="1593040"/>
                </a:cubicBezTo>
                <a:cubicBezTo>
                  <a:pt x="2862361" y="1617805"/>
                  <a:pt x="2821403" y="1628950"/>
                  <a:pt x="2782256" y="1609709"/>
                </a:cubicBezTo>
                <a:cubicBezTo>
                  <a:pt x="2801115" y="1610280"/>
                  <a:pt x="2825880" y="1604470"/>
                  <a:pt x="2840930" y="1590087"/>
                </a:cubicBezTo>
                <a:cubicBezTo>
                  <a:pt x="2857408" y="1574086"/>
                  <a:pt x="2867124" y="1540938"/>
                  <a:pt x="2837120" y="1530366"/>
                </a:cubicBezTo>
                <a:cubicBezTo>
                  <a:pt x="2824642" y="1521698"/>
                  <a:pt x="2809878" y="1538271"/>
                  <a:pt x="2819784" y="1544558"/>
                </a:cubicBezTo>
                <a:cubicBezTo>
                  <a:pt x="2827690" y="1546177"/>
                  <a:pt x="2845311" y="1553892"/>
                  <a:pt x="2835596" y="1559036"/>
                </a:cubicBezTo>
                <a:cubicBezTo>
                  <a:pt x="2815403" y="1566466"/>
                  <a:pt x="2764158" y="1554464"/>
                  <a:pt x="2767492" y="1518174"/>
                </a:cubicBezTo>
                <a:lnTo>
                  <a:pt x="2767492" y="1518174"/>
                </a:lnTo>
                <a:lnTo>
                  <a:pt x="2767492" y="1518174"/>
                </a:lnTo>
                <a:cubicBezTo>
                  <a:pt x="2763587" y="1553512"/>
                  <a:pt x="2709390" y="1561036"/>
                  <a:pt x="2688911" y="1543605"/>
                </a:cubicBezTo>
                <a:cubicBezTo>
                  <a:pt x="2718152" y="1535890"/>
                  <a:pt x="2741489" y="1522174"/>
                  <a:pt x="2757110" y="1503696"/>
                </a:cubicBezTo>
                <a:cubicBezTo>
                  <a:pt x="2882649" y="1513507"/>
                  <a:pt x="3012666" y="1544844"/>
                  <a:pt x="3109154" y="1629330"/>
                </a:cubicBezTo>
                <a:cubicBezTo>
                  <a:pt x="3217739" y="1719437"/>
                  <a:pt x="3269269" y="1870980"/>
                  <a:pt x="3224025" y="2006711"/>
                </a:cubicBezTo>
                <a:lnTo>
                  <a:pt x="3224025" y="2006711"/>
                </a:lnTo>
                <a:cubicBezTo>
                  <a:pt x="3187926" y="2121201"/>
                  <a:pt x="3096771" y="2215785"/>
                  <a:pt x="2986091" y="2261124"/>
                </a:cubicBezTo>
                <a:cubicBezTo>
                  <a:pt x="2852741" y="2318845"/>
                  <a:pt x="2695197" y="2284841"/>
                  <a:pt x="2587565" y="2190163"/>
                </a:cubicBezTo>
                <a:lnTo>
                  <a:pt x="2587565" y="2190163"/>
                </a:lnTo>
                <a:lnTo>
                  <a:pt x="2587565" y="2190163"/>
                </a:lnTo>
                <a:cubicBezTo>
                  <a:pt x="2452976" y="2080434"/>
                  <a:pt x="2343439" y="1912033"/>
                  <a:pt x="2164750" y="1865360"/>
                </a:cubicBezTo>
                <a:cubicBezTo>
                  <a:pt x="2029971" y="1829546"/>
                  <a:pt x="1900622" y="1888411"/>
                  <a:pt x="1818230" y="1996329"/>
                </a:cubicBezTo>
                <a:lnTo>
                  <a:pt x="1818230" y="1996329"/>
                </a:lnTo>
                <a:lnTo>
                  <a:pt x="1818230" y="1996329"/>
                </a:lnTo>
                <a:cubicBezTo>
                  <a:pt x="1724885" y="2114153"/>
                  <a:pt x="1683642" y="2264458"/>
                  <a:pt x="1588011" y="2379424"/>
                </a:cubicBezTo>
                <a:cubicBezTo>
                  <a:pt x="1512478" y="2474865"/>
                  <a:pt x="1356649" y="2513441"/>
                  <a:pt x="1266447" y="2418286"/>
                </a:cubicBezTo>
                <a:lnTo>
                  <a:pt x="1266447" y="2418286"/>
                </a:lnTo>
                <a:lnTo>
                  <a:pt x="1266447" y="2418286"/>
                </a:lnTo>
                <a:cubicBezTo>
                  <a:pt x="1220632" y="2370661"/>
                  <a:pt x="1202249" y="2302939"/>
                  <a:pt x="1198915" y="2238264"/>
                </a:cubicBezTo>
                <a:cubicBezTo>
                  <a:pt x="1193581" y="1984708"/>
                  <a:pt x="1425038" y="1728867"/>
                  <a:pt x="1247683" y="1486170"/>
                </a:cubicBezTo>
                <a:cubicBezTo>
                  <a:pt x="1208821" y="1433878"/>
                  <a:pt x="1147575" y="1395968"/>
                  <a:pt x="1081281" y="1396158"/>
                </a:cubicBezTo>
                <a:cubicBezTo>
                  <a:pt x="885257" y="1391777"/>
                  <a:pt x="758384" y="1568656"/>
                  <a:pt x="608079" y="1664763"/>
                </a:cubicBezTo>
                <a:cubicBezTo>
                  <a:pt x="598268" y="1671431"/>
                  <a:pt x="587505" y="1676765"/>
                  <a:pt x="577980" y="1683718"/>
                </a:cubicBezTo>
                <a:cubicBezTo>
                  <a:pt x="486826" y="1747726"/>
                  <a:pt x="369097" y="1779349"/>
                  <a:pt x="259369" y="1753917"/>
                </a:cubicBezTo>
                <a:cubicBezTo>
                  <a:pt x="57725" y="1703816"/>
                  <a:pt x="44675" y="1521984"/>
                  <a:pt x="124590" y="1357963"/>
                </a:cubicBezTo>
                <a:cubicBezTo>
                  <a:pt x="124209" y="1357963"/>
                  <a:pt x="123828" y="1357963"/>
                  <a:pt x="123447" y="1357963"/>
                </a:cubicBezTo>
                <a:cubicBezTo>
                  <a:pt x="80585" y="1448070"/>
                  <a:pt x="50295" y="1561989"/>
                  <a:pt x="105254" y="1652762"/>
                </a:cubicBezTo>
                <a:cubicBezTo>
                  <a:pt x="181454" y="1774872"/>
                  <a:pt x="352333" y="1787826"/>
                  <a:pt x="477015" y="1740868"/>
                </a:cubicBezTo>
                <a:cubicBezTo>
                  <a:pt x="516068" y="1726581"/>
                  <a:pt x="552929" y="1706578"/>
                  <a:pt x="586743" y="1682480"/>
                </a:cubicBezTo>
                <a:cubicBezTo>
                  <a:pt x="648275" y="1647047"/>
                  <a:pt x="701043" y="1600565"/>
                  <a:pt x="755907" y="1555226"/>
                </a:cubicBezTo>
                <a:cubicBezTo>
                  <a:pt x="824106" y="1498933"/>
                  <a:pt x="895639" y="1441593"/>
                  <a:pt x="981173" y="1414446"/>
                </a:cubicBezTo>
                <a:cubicBezTo>
                  <a:pt x="1138717" y="1365679"/>
                  <a:pt x="1252731" y="1445498"/>
                  <a:pt x="1296546" y="1598470"/>
                </a:cubicBezTo>
                <a:cubicBezTo>
                  <a:pt x="1347314" y="1784397"/>
                  <a:pt x="1232919" y="1960610"/>
                  <a:pt x="1201391" y="2138156"/>
                </a:cubicBezTo>
                <a:cubicBezTo>
                  <a:pt x="1183389" y="2235406"/>
                  <a:pt x="1192628" y="2346944"/>
                  <a:pt x="1262447" y="2422001"/>
                </a:cubicBezTo>
                <a:lnTo>
                  <a:pt x="1262447" y="2422001"/>
                </a:lnTo>
                <a:cubicBezTo>
                  <a:pt x="1364459" y="2527538"/>
                  <a:pt x="1532576" y="2474198"/>
                  <a:pt x="1607918" y="2363518"/>
                </a:cubicBezTo>
                <a:cubicBezTo>
                  <a:pt x="1693548" y="2251408"/>
                  <a:pt x="1734791" y="2111296"/>
                  <a:pt x="1823088" y="2000139"/>
                </a:cubicBezTo>
                <a:lnTo>
                  <a:pt x="1823088" y="2000139"/>
                </a:lnTo>
                <a:cubicBezTo>
                  <a:pt x="1880714" y="1925653"/>
                  <a:pt x="1967011" y="1866979"/>
                  <a:pt x="2063118" y="1862217"/>
                </a:cubicBezTo>
                <a:cubicBezTo>
                  <a:pt x="2291337" y="1848977"/>
                  <a:pt x="2426688" y="2066718"/>
                  <a:pt x="2583088" y="2195401"/>
                </a:cubicBezTo>
                <a:lnTo>
                  <a:pt x="2583088" y="2195401"/>
                </a:lnTo>
                <a:cubicBezTo>
                  <a:pt x="2807307" y="2392283"/>
                  <a:pt x="3138300" y="2283889"/>
                  <a:pt x="3231169" y="2008902"/>
                </a:cubicBezTo>
                <a:lnTo>
                  <a:pt x="3231169" y="2008902"/>
                </a:lnTo>
                <a:lnTo>
                  <a:pt x="3231169" y="2008902"/>
                </a:lnTo>
                <a:cubicBezTo>
                  <a:pt x="3263459" y="1910890"/>
                  <a:pt x="3247838" y="1800971"/>
                  <a:pt x="3193355" y="1713912"/>
                </a:cubicBezTo>
                <a:cubicBezTo>
                  <a:pt x="3103248" y="1570275"/>
                  <a:pt x="2932370" y="1508458"/>
                  <a:pt x="2769587" y="1496457"/>
                </a:cubicBezTo>
                <a:lnTo>
                  <a:pt x="2769587" y="1496457"/>
                </a:lnTo>
                <a:lnTo>
                  <a:pt x="2769587" y="1496457"/>
                </a:lnTo>
                <a:cubicBezTo>
                  <a:pt x="2767397" y="1496266"/>
                  <a:pt x="2765206" y="1496076"/>
                  <a:pt x="2763015" y="1495885"/>
                </a:cubicBezTo>
                <a:cubicBezTo>
                  <a:pt x="2764920" y="1493028"/>
                  <a:pt x="2766730" y="1490075"/>
                  <a:pt x="2768349" y="1487027"/>
                </a:cubicBezTo>
                <a:cubicBezTo>
                  <a:pt x="2769016" y="1487122"/>
                  <a:pt x="2769778" y="1487122"/>
                  <a:pt x="2770445" y="1487217"/>
                </a:cubicBezTo>
                <a:cubicBezTo>
                  <a:pt x="2935894" y="1499409"/>
                  <a:pt x="3109820" y="1563513"/>
                  <a:pt x="3200879" y="1709245"/>
                </a:cubicBezTo>
                <a:cubicBezTo>
                  <a:pt x="3256886" y="1799066"/>
                  <a:pt x="3272412" y="1911651"/>
                  <a:pt x="3239075" y="2012236"/>
                </a:cubicBezTo>
                <a:cubicBezTo>
                  <a:pt x="3143729" y="2292175"/>
                  <a:pt x="2806259" y="2402094"/>
                  <a:pt x="2578040" y="2201497"/>
                </a:cubicBezTo>
                <a:lnTo>
                  <a:pt x="2578040" y="2201497"/>
                </a:lnTo>
                <a:lnTo>
                  <a:pt x="2578040" y="2201497"/>
                </a:lnTo>
                <a:cubicBezTo>
                  <a:pt x="2444118" y="2092245"/>
                  <a:pt x="2340296" y="1929654"/>
                  <a:pt x="2165893" y="1879933"/>
                </a:cubicBezTo>
                <a:cubicBezTo>
                  <a:pt x="2082073" y="1857359"/>
                  <a:pt x="1997110" y="1869170"/>
                  <a:pt x="1923958" y="1916224"/>
                </a:cubicBezTo>
                <a:cubicBezTo>
                  <a:pt x="1768415" y="2018236"/>
                  <a:pt x="1726219" y="2213975"/>
                  <a:pt x="1621254" y="2357136"/>
                </a:cubicBezTo>
                <a:cubicBezTo>
                  <a:pt x="1542767" y="2477341"/>
                  <a:pt x="1369412" y="2539349"/>
                  <a:pt x="1257875" y="2426478"/>
                </a:cubicBezTo>
                <a:lnTo>
                  <a:pt x="1257875" y="2426478"/>
                </a:lnTo>
                <a:lnTo>
                  <a:pt x="1257875" y="2426478"/>
                </a:lnTo>
                <a:cubicBezTo>
                  <a:pt x="1231871" y="2399332"/>
                  <a:pt x="1213774" y="2365422"/>
                  <a:pt x="1202820" y="2329513"/>
                </a:cubicBezTo>
                <a:cubicBezTo>
                  <a:pt x="1126334" y="2080816"/>
                  <a:pt x="1358935" y="1849929"/>
                  <a:pt x="1291212" y="1600089"/>
                </a:cubicBezTo>
                <a:lnTo>
                  <a:pt x="1291212" y="1600089"/>
                </a:lnTo>
                <a:lnTo>
                  <a:pt x="1291212" y="1600089"/>
                </a:lnTo>
                <a:cubicBezTo>
                  <a:pt x="1247397" y="1446546"/>
                  <a:pt x="1132430" y="1369679"/>
                  <a:pt x="975935" y="1421781"/>
                </a:cubicBezTo>
                <a:cubicBezTo>
                  <a:pt x="825821" y="1473311"/>
                  <a:pt x="725808" y="1607042"/>
                  <a:pt x="591410" y="1685052"/>
                </a:cubicBezTo>
                <a:cubicBezTo>
                  <a:pt x="584838" y="1688862"/>
                  <a:pt x="578742" y="1693910"/>
                  <a:pt x="572265" y="1697911"/>
                </a:cubicBezTo>
                <a:lnTo>
                  <a:pt x="572265" y="1697911"/>
                </a:lnTo>
                <a:lnTo>
                  <a:pt x="572265" y="1697911"/>
                </a:lnTo>
                <a:cubicBezTo>
                  <a:pt x="292992" y="1879171"/>
                  <a:pt x="-59909" y="1705530"/>
                  <a:pt x="121923" y="1358154"/>
                </a:cubicBezTo>
                <a:cubicBezTo>
                  <a:pt x="121447" y="1358154"/>
                  <a:pt x="121066" y="1358154"/>
                  <a:pt x="120590" y="1358058"/>
                </a:cubicBezTo>
                <a:cubicBezTo>
                  <a:pt x="-36763" y="1646857"/>
                  <a:pt x="191646" y="1847358"/>
                  <a:pt x="479682" y="1749250"/>
                </a:cubicBezTo>
                <a:cubicBezTo>
                  <a:pt x="519306" y="1734963"/>
                  <a:pt x="556835" y="1714865"/>
                  <a:pt x="591220" y="1690481"/>
                </a:cubicBezTo>
                <a:cubicBezTo>
                  <a:pt x="653132" y="1655048"/>
                  <a:pt x="706758" y="1608280"/>
                  <a:pt x="761813" y="1562941"/>
                </a:cubicBezTo>
                <a:cubicBezTo>
                  <a:pt x="827535" y="1509125"/>
                  <a:pt x="895829" y="1453975"/>
                  <a:pt x="977459" y="1426638"/>
                </a:cubicBezTo>
                <a:cubicBezTo>
                  <a:pt x="1131192" y="1375680"/>
                  <a:pt x="1242825" y="1450832"/>
                  <a:pt x="1285783" y="1601517"/>
                </a:cubicBezTo>
                <a:cubicBezTo>
                  <a:pt x="1335122" y="1785921"/>
                  <a:pt x="1220537" y="1959562"/>
                  <a:pt x="1189390" y="2136156"/>
                </a:cubicBezTo>
                <a:cubicBezTo>
                  <a:pt x="1170435" y="2236930"/>
                  <a:pt x="1180627" y="2353040"/>
                  <a:pt x="1253112" y="2430859"/>
                </a:cubicBezTo>
                <a:lnTo>
                  <a:pt x="1253112" y="2430859"/>
                </a:lnTo>
                <a:cubicBezTo>
                  <a:pt x="1360364" y="2542492"/>
                  <a:pt x="1538195" y="2488771"/>
                  <a:pt x="1618396" y="2371900"/>
                </a:cubicBezTo>
                <a:cubicBezTo>
                  <a:pt x="1704502" y="2260076"/>
                  <a:pt x="1745840" y="2120154"/>
                  <a:pt x="1833947" y="2009187"/>
                </a:cubicBezTo>
                <a:lnTo>
                  <a:pt x="1833947" y="2009187"/>
                </a:lnTo>
                <a:cubicBezTo>
                  <a:pt x="1913957" y="1905555"/>
                  <a:pt x="2034353" y="1851358"/>
                  <a:pt x="2163702" y="1887267"/>
                </a:cubicBezTo>
                <a:cubicBezTo>
                  <a:pt x="2405733" y="1956609"/>
                  <a:pt x="2509079" y="2246646"/>
                  <a:pt x="2756538" y="2303129"/>
                </a:cubicBezTo>
                <a:cubicBezTo>
                  <a:pt x="3044765" y="2374567"/>
                  <a:pt x="3345564" y="2073862"/>
                  <a:pt x="3246314" y="1786303"/>
                </a:cubicBezTo>
                <a:cubicBezTo>
                  <a:pt x="3180115" y="1585516"/>
                  <a:pt x="2970279" y="1491980"/>
                  <a:pt x="2772254" y="1478074"/>
                </a:cubicBezTo>
                <a:cubicBezTo>
                  <a:pt x="2779208" y="1460738"/>
                  <a:pt x="2780351" y="1441688"/>
                  <a:pt x="2776255" y="1423495"/>
                </a:cubicBezTo>
                <a:lnTo>
                  <a:pt x="2776255" y="1423495"/>
                </a:lnTo>
                <a:cubicBezTo>
                  <a:pt x="2769968" y="1394920"/>
                  <a:pt x="2747870" y="1364821"/>
                  <a:pt x="2719772" y="1351200"/>
                </a:cubicBezTo>
                <a:cubicBezTo>
                  <a:pt x="2714057" y="1343200"/>
                  <a:pt x="2704056" y="1338246"/>
                  <a:pt x="2694531" y="1342914"/>
                </a:cubicBezTo>
                <a:cubicBezTo>
                  <a:pt x="2681005" y="1340533"/>
                  <a:pt x="2666718" y="1340913"/>
                  <a:pt x="2652335" y="1344057"/>
                </a:cubicBezTo>
                <a:cubicBezTo>
                  <a:pt x="2651287" y="1334722"/>
                  <a:pt x="2622712" y="1333579"/>
                  <a:pt x="2636237" y="1341485"/>
                </a:cubicBezTo>
                <a:cubicBezTo>
                  <a:pt x="2640714" y="1343009"/>
                  <a:pt x="2641952" y="1346438"/>
                  <a:pt x="2638047" y="1348057"/>
                </a:cubicBezTo>
                <a:cubicBezTo>
                  <a:pt x="2637285" y="1348819"/>
                  <a:pt x="2631284" y="1348533"/>
                  <a:pt x="2632809" y="1349962"/>
                </a:cubicBezTo>
                <a:cubicBezTo>
                  <a:pt x="2613759" y="1357487"/>
                  <a:pt x="2597757" y="1368060"/>
                  <a:pt x="2581374" y="1382633"/>
                </a:cubicBezTo>
                <a:cubicBezTo>
                  <a:pt x="2573277" y="1358440"/>
                  <a:pt x="2536225" y="1375108"/>
                  <a:pt x="2556037" y="1377775"/>
                </a:cubicBezTo>
                <a:cubicBezTo>
                  <a:pt x="2563181" y="1377680"/>
                  <a:pt x="2566229" y="1382919"/>
                  <a:pt x="2557751" y="1387015"/>
                </a:cubicBezTo>
                <a:cubicBezTo>
                  <a:pt x="2554703" y="1388538"/>
                  <a:pt x="2555846" y="1389205"/>
                  <a:pt x="2558704" y="1389205"/>
                </a:cubicBezTo>
                <a:cubicBezTo>
                  <a:pt x="2562419" y="1389682"/>
                  <a:pt x="2567848" y="1386443"/>
                  <a:pt x="2570610" y="1389491"/>
                </a:cubicBezTo>
                <a:cubicBezTo>
                  <a:pt x="2571944" y="1392349"/>
                  <a:pt x="2567181" y="1393206"/>
                  <a:pt x="2565086" y="1393491"/>
                </a:cubicBezTo>
                <a:cubicBezTo>
                  <a:pt x="2552132" y="1395492"/>
                  <a:pt x="2558799" y="1399111"/>
                  <a:pt x="2564419" y="1399492"/>
                </a:cubicBezTo>
                <a:cubicBezTo>
                  <a:pt x="2562895" y="1401207"/>
                  <a:pt x="2561276" y="1402921"/>
                  <a:pt x="2559752" y="1404731"/>
                </a:cubicBezTo>
                <a:cubicBezTo>
                  <a:pt x="2555370" y="1403397"/>
                  <a:pt x="2550227" y="1408255"/>
                  <a:pt x="2553751" y="1411875"/>
                </a:cubicBezTo>
                <a:cubicBezTo>
                  <a:pt x="2551465" y="1414732"/>
                  <a:pt x="2549179" y="1417590"/>
                  <a:pt x="2546988" y="1420542"/>
                </a:cubicBezTo>
                <a:cubicBezTo>
                  <a:pt x="2544035" y="1414828"/>
                  <a:pt x="2535463" y="1413018"/>
                  <a:pt x="2529653" y="1414923"/>
                </a:cubicBezTo>
                <a:cubicBezTo>
                  <a:pt x="2526414" y="1416447"/>
                  <a:pt x="2530034" y="1419018"/>
                  <a:pt x="2532034" y="1419590"/>
                </a:cubicBezTo>
                <a:cubicBezTo>
                  <a:pt x="2537463" y="1421304"/>
                  <a:pt x="2538130" y="1426067"/>
                  <a:pt x="2530510" y="1427115"/>
                </a:cubicBezTo>
                <a:cubicBezTo>
                  <a:pt x="2524128" y="1428829"/>
                  <a:pt x="2538225" y="1429877"/>
                  <a:pt x="2539083" y="1431496"/>
                </a:cubicBezTo>
                <a:cubicBezTo>
                  <a:pt x="2538416" y="1432449"/>
                  <a:pt x="2537844" y="1433306"/>
                  <a:pt x="2537177" y="1434258"/>
                </a:cubicBezTo>
                <a:cubicBezTo>
                  <a:pt x="2531939" y="1433782"/>
                  <a:pt x="2523557" y="1432449"/>
                  <a:pt x="2529367" y="1437021"/>
                </a:cubicBezTo>
                <a:cubicBezTo>
                  <a:pt x="2530701" y="1437973"/>
                  <a:pt x="2533463" y="1438735"/>
                  <a:pt x="2533082" y="1440450"/>
                </a:cubicBezTo>
                <a:cubicBezTo>
                  <a:pt x="2531558" y="1444260"/>
                  <a:pt x="2527843" y="1441688"/>
                  <a:pt x="2525176" y="1440545"/>
                </a:cubicBezTo>
                <a:cubicBezTo>
                  <a:pt x="2515460" y="1440164"/>
                  <a:pt x="2520318" y="1448927"/>
                  <a:pt x="2527557" y="1449213"/>
                </a:cubicBezTo>
                <a:cubicBezTo>
                  <a:pt x="2522318" y="1457785"/>
                  <a:pt x="2517270" y="1466358"/>
                  <a:pt x="2512603" y="1474168"/>
                </a:cubicBezTo>
                <a:cubicBezTo>
                  <a:pt x="2308482" y="1481883"/>
                  <a:pt x="2090836" y="1505315"/>
                  <a:pt x="1901384" y="1411399"/>
                </a:cubicBezTo>
                <a:cubicBezTo>
                  <a:pt x="1759747" y="1351296"/>
                  <a:pt x="1636589" y="1211564"/>
                  <a:pt x="1647447" y="1050306"/>
                </a:cubicBezTo>
                <a:cubicBezTo>
                  <a:pt x="1659068" y="896191"/>
                  <a:pt x="1788893" y="786939"/>
                  <a:pt x="1915957" y="718359"/>
                </a:cubicBezTo>
                <a:cubicBezTo>
                  <a:pt x="1914909" y="714835"/>
                  <a:pt x="1913861" y="711311"/>
                  <a:pt x="1912909" y="707882"/>
                </a:cubicBezTo>
                <a:cubicBezTo>
                  <a:pt x="1781940" y="778081"/>
                  <a:pt x="1648876" y="890762"/>
                  <a:pt x="1637065" y="1049448"/>
                </a:cubicBezTo>
                <a:cubicBezTo>
                  <a:pt x="1625825" y="1214898"/>
                  <a:pt x="1751365" y="1358535"/>
                  <a:pt x="1896812" y="1420257"/>
                </a:cubicBezTo>
                <a:cubicBezTo>
                  <a:pt x="2085883" y="1513887"/>
                  <a:pt x="2303053" y="1492170"/>
                  <a:pt x="2506698" y="1483884"/>
                </a:cubicBezTo>
                <a:cubicBezTo>
                  <a:pt x="2504697" y="1487217"/>
                  <a:pt x="2502792" y="1490456"/>
                  <a:pt x="2500983" y="1493599"/>
                </a:cubicBezTo>
                <a:cubicBezTo>
                  <a:pt x="2297814" y="1502553"/>
                  <a:pt x="2081025" y="1522650"/>
                  <a:pt x="1892430" y="1429210"/>
                </a:cubicBezTo>
                <a:cubicBezTo>
                  <a:pt x="1743269" y="1365964"/>
                  <a:pt x="1615348" y="1218327"/>
                  <a:pt x="1626873" y="1048782"/>
                </a:cubicBezTo>
                <a:cubicBezTo>
                  <a:pt x="1638684" y="885809"/>
                  <a:pt x="1775368" y="769223"/>
                  <a:pt x="1910051" y="697500"/>
                </a:cubicBezTo>
                <a:cubicBezTo>
                  <a:pt x="1910051" y="697404"/>
                  <a:pt x="1910051" y="697309"/>
                  <a:pt x="1909956" y="697214"/>
                </a:cubicBezTo>
                <a:cubicBezTo>
                  <a:pt x="1910147" y="697119"/>
                  <a:pt x="1910337" y="696928"/>
                  <a:pt x="1910623" y="696833"/>
                </a:cubicBezTo>
                <a:cubicBezTo>
                  <a:pt x="1910433" y="696928"/>
                  <a:pt x="1910147" y="697023"/>
                  <a:pt x="1909956" y="697023"/>
                </a:cubicBezTo>
                <a:cubicBezTo>
                  <a:pt x="1909099" y="693975"/>
                  <a:pt x="1908337" y="691118"/>
                  <a:pt x="1907575" y="688165"/>
                </a:cubicBezTo>
                <a:cubicBezTo>
                  <a:pt x="1779940" y="756459"/>
                  <a:pt x="1652495" y="860187"/>
                  <a:pt x="1622968" y="1009920"/>
                </a:cubicBezTo>
                <a:cubicBezTo>
                  <a:pt x="1586201" y="1194514"/>
                  <a:pt x="1724790" y="1368536"/>
                  <a:pt x="1888620" y="1436830"/>
                </a:cubicBezTo>
                <a:cubicBezTo>
                  <a:pt x="2077310" y="1530175"/>
                  <a:pt x="2292671" y="1511316"/>
                  <a:pt x="2495934" y="1501981"/>
                </a:cubicBezTo>
                <a:cubicBezTo>
                  <a:pt x="2480218" y="1528842"/>
                  <a:pt x="2468502" y="1549511"/>
                  <a:pt x="2459930" y="1565704"/>
                </a:cubicBezTo>
                <a:cubicBezTo>
                  <a:pt x="2432022" y="1556369"/>
                  <a:pt x="2420972" y="1605994"/>
                  <a:pt x="2360965" y="1616281"/>
                </a:cubicBezTo>
                <a:cubicBezTo>
                  <a:pt x="2369347" y="1605994"/>
                  <a:pt x="2378110" y="1589802"/>
                  <a:pt x="2361632" y="1579134"/>
                </a:cubicBezTo>
                <a:cubicBezTo>
                  <a:pt x="2350964" y="1594183"/>
                  <a:pt x="2332961" y="1609804"/>
                  <a:pt x="2308292" y="1613709"/>
                </a:cubicBezTo>
                <a:cubicBezTo>
                  <a:pt x="2306482" y="1582467"/>
                  <a:pt x="2274478" y="1552178"/>
                  <a:pt x="2244951" y="1579134"/>
                </a:cubicBezTo>
                <a:cubicBezTo>
                  <a:pt x="2220947" y="1597231"/>
                  <a:pt x="2212661" y="1626187"/>
                  <a:pt x="2183705" y="1637236"/>
                </a:cubicBezTo>
                <a:cubicBezTo>
                  <a:pt x="2170275" y="1643237"/>
                  <a:pt x="2151510" y="1648476"/>
                  <a:pt x="2124459" y="1649619"/>
                </a:cubicBezTo>
                <a:cubicBezTo>
                  <a:pt x="2123697" y="1649333"/>
                  <a:pt x="2140652" y="1636665"/>
                  <a:pt x="2151605" y="1620282"/>
                </a:cubicBezTo>
                <a:cubicBezTo>
                  <a:pt x="2162655" y="1603994"/>
                  <a:pt x="2167893" y="1584658"/>
                  <a:pt x="2147700" y="1572085"/>
                </a:cubicBezTo>
                <a:cubicBezTo>
                  <a:pt x="2141604" y="1567037"/>
                  <a:pt x="2131698" y="1564370"/>
                  <a:pt x="2122364" y="1566942"/>
                </a:cubicBezTo>
                <a:cubicBezTo>
                  <a:pt x="2113791" y="1568275"/>
                  <a:pt x="2103028" y="1577705"/>
                  <a:pt x="2094265" y="1582658"/>
                </a:cubicBezTo>
                <a:cubicBezTo>
                  <a:pt x="2072453" y="1594279"/>
                  <a:pt x="2043306" y="1599327"/>
                  <a:pt x="2019875" y="1597517"/>
                </a:cubicBezTo>
                <a:cubicBezTo>
                  <a:pt x="2032543" y="1589611"/>
                  <a:pt x="2046640" y="1575133"/>
                  <a:pt x="2028733" y="1559703"/>
                </a:cubicBezTo>
                <a:cubicBezTo>
                  <a:pt x="1985585" y="1591230"/>
                  <a:pt x="1914623" y="1585230"/>
                  <a:pt x="1871666" y="1550559"/>
                </a:cubicBezTo>
                <a:cubicBezTo>
                  <a:pt x="1896716" y="1559417"/>
                  <a:pt x="1931768" y="1564084"/>
                  <a:pt x="1957391" y="1550178"/>
                </a:cubicBezTo>
                <a:cubicBezTo>
                  <a:pt x="1970249" y="1543320"/>
                  <a:pt x="1977488" y="1530937"/>
                  <a:pt x="1980346" y="1516364"/>
                </a:cubicBezTo>
                <a:cubicBezTo>
                  <a:pt x="1982727" y="1501124"/>
                  <a:pt x="1972535" y="1495504"/>
                  <a:pt x="1959010" y="1485312"/>
                </a:cubicBezTo>
                <a:cubicBezTo>
                  <a:pt x="1946818" y="1473692"/>
                  <a:pt x="1924720" y="1486455"/>
                  <a:pt x="1935769" y="1496171"/>
                </a:cubicBezTo>
                <a:cubicBezTo>
                  <a:pt x="2012159" y="1535890"/>
                  <a:pt x="1854521" y="1513030"/>
                  <a:pt x="1882238" y="1449975"/>
                </a:cubicBezTo>
                <a:cubicBezTo>
                  <a:pt x="1882238" y="1449975"/>
                  <a:pt x="1882238" y="1449975"/>
                  <a:pt x="1882143" y="1449975"/>
                </a:cubicBezTo>
                <a:cubicBezTo>
                  <a:pt x="1877381" y="1456547"/>
                  <a:pt x="1871856" y="1465024"/>
                  <a:pt x="1865570" y="1469596"/>
                </a:cubicBezTo>
                <a:cubicBezTo>
                  <a:pt x="1835090" y="1484170"/>
                  <a:pt x="1759366" y="1428543"/>
                  <a:pt x="1794418" y="1432639"/>
                </a:cubicBezTo>
                <a:cubicBezTo>
                  <a:pt x="1804324" y="1433020"/>
                  <a:pt x="1821564" y="1450070"/>
                  <a:pt x="1822993" y="1431401"/>
                </a:cubicBezTo>
                <a:cubicBezTo>
                  <a:pt x="1825660" y="1415875"/>
                  <a:pt x="1789274" y="1408541"/>
                  <a:pt x="1780226" y="1409779"/>
                </a:cubicBezTo>
                <a:cubicBezTo>
                  <a:pt x="1766795" y="1410827"/>
                  <a:pt x="1766891" y="1423305"/>
                  <a:pt x="1752889" y="1427972"/>
                </a:cubicBezTo>
                <a:cubicBezTo>
                  <a:pt x="1723838" y="1440069"/>
                  <a:pt x="1686690" y="1433496"/>
                  <a:pt x="1660592" y="1412161"/>
                </a:cubicBezTo>
                <a:cubicBezTo>
                  <a:pt x="1684118" y="1385395"/>
                  <a:pt x="1674784" y="1336151"/>
                  <a:pt x="1636208" y="1328245"/>
                </a:cubicBezTo>
                <a:cubicBezTo>
                  <a:pt x="1603156" y="1317768"/>
                  <a:pt x="1570295" y="1325197"/>
                  <a:pt x="1543244" y="1299861"/>
                </a:cubicBezTo>
                <a:cubicBezTo>
                  <a:pt x="1521812" y="1281478"/>
                  <a:pt x="1508763" y="1262904"/>
                  <a:pt x="1494285" y="1234805"/>
                </a:cubicBezTo>
                <a:cubicBezTo>
                  <a:pt x="1494190" y="1234233"/>
                  <a:pt x="1499524" y="1237853"/>
                  <a:pt x="1507620" y="1242044"/>
                </a:cubicBezTo>
                <a:cubicBezTo>
                  <a:pt x="1531718" y="1256712"/>
                  <a:pt x="1580867" y="1265857"/>
                  <a:pt x="1578867" y="1224042"/>
                </a:cubicBezTo>
                <a:cubicBezTo>
                  <a:pt x="1580010" y="1213660"/>
                  <a:pt x="1577248" y="1202801"/>
                  <a:pt x="1570295" y="1192895"/>
                </a:cubicBezTo>
                <a:cubicBezTo>
                  <a:pt x="1565913" y="1186513"/>
                  <a:pt x="1560103" y="1181179"/>
                  <a:pt x="1553340" y="1176226"/>
                </a:cubicBezTo>
                <a:cubicBezTo>
                  <a:pt x="1524956" y="1155938"/>
                  <a:pt x="1505810" y="1111170"/>
                  <a:pt x="1501905" y="1077166"/>
                </a:cubicBezTo>
                <a:cubicBezTo>
                  <a:pt x="1507715" y="1086406"/>
                  <a:pt x="1530861" y="1105932"/>
                  <a:pt x="1541434" y="1079452"/>
                </a:cubicBezTo>
                <a:cubicBezTo>
                  <a:pt x="1521336" y="1060212"/>
                  <a:pt x="1509716" y="1024398"/>
                  <a:pt x="1513145" y="995156"/>
                </a:cubicBezTo>
                <a:cubicBezTo>
                  <a:pt x="1551530" y="997823"/>
                  <a:pt x="1586011" y="958008"/>
                  <a:pt x="1574295" y="919813"/>
                </a:cubicBezTo>
                <a:cubicBezTo>
                  <a:pt x="1567056" y="881332"/>
                  <a:pt x="1544863" y="864092"/>
                  <a:pt x="1553150" y="821229"/>
                </a:cubicBezTo>
                <a:cubicBezTo>
                  <a:pt x="1556388" y="802560"/>
                  <a:pt x="1564675" y="777700"/>
                  <a:pt x="1582963" y="748839"/>
                </a:cubicBezTo>
                <a:cubicBezTo>
                  <a:pt x="1584011" y="756936"/>
                  <a:pt x="1584201" y="768556"/>
                  <a:pt x="1586297" y="778081"/>
                </a:cubicBezTo>
                <a:cubicBezTo>
                  <a:pt x="1592012" y="815514"/>
                  <a:pt x="1617539" y="836850"/>
                  <a:pt x="1649733" y="807799"/>
                </a:cubicBezTo>
                <a:cubicBezTo>
                  <a:pt x="1674403" y="779891"/>
                  <a:pt x="1647161" y="743791"/>
                  <a:pt x="1700787" y="684736"/>
                </a:cubicBezTo>
                <a:cubicBezTo>
                  <a:pt x="1698882" y="700643"/>
                  <a:pt x="1701835" y="721598"/>
                  <a:pt x="1726505" y="717026"/>
                </a:cubicBezTo>
                <a:cubicBezTo>
                  <a:pt x="1728886" y="663781"/>
                  <a:pt x="1773177" y="610822"/>
                  <a:pt x="1828136" y="598630"/>
                </a:cubicBezTo>
                <a:cubicBezTo>
                  <a:pt x="1805943" y="613584"/>
                  <a:pt x="1783559" y="638064"/>
                  <a:pt x="1779464" y="665972"/>
                </a:cubicBezTo>
                <a:cubicBezTo>
                  <a:pt x="1776225" y="685403"/>
                  <a:pt x="1791179" y="721026"/>
                  <a:pt x="1817278" y="714073"/>
                </a:cubicBezTo>
                <a:cubicBezTo>
                  <a:pt x="1828041" y="713406"/>
                  <a:pt x="1848425" y="706072"/>
                  <a:pt x="1845377" y="694356"/>
                </a:cubicBezTo>
                <a:cubicBezTo>
                  <a:pt x="1843662" y="681212"/>
                  <a:pt x="1835756" y="685117"/>
                  <a:pt x="1827660" y="689118"/>
                </a:cubicBezTo>
                <a:cubicBezTo>
                  <a:pt x="1767843" y="709215"/>
                  <a:pt x="1871094" y="614061"/>
                  <a:pt x="1903479" y="672925"/>
                </a:cubicBezTo>
                <a:lnTo>
                  <a:pt x="1903479" y="672925"/>
                </a:lnTo>
                <a:lnTo>
                  <a:pt x="1903955" y="673782"/>
                </a:lnTo>
                <a:cubicBezTo>
                  <a:pt x="1894049" y="630920"/>
                  <a:pt x="1893002" y="600059"/>
                  <a:pt x="1894335" y="577485"/>
                </a:cubicBezTo>
                <a:cubicBezTo>
                  <a:pt x="1879476" y="551005"/>
                  <a:pt x="1870523" y="521097"/>
                  <a:pt x="1866046" y="491188"/>
                </a:cubicBezTo>
                <a:cubicBezTo>
                  <a:pt x="1865379" y="490902"/>
                  <a:pt x="1864712" y="490617"/>
                  <a:pt x="1864046" y="490236"/>
                </a:cubicBezTo>
                <a:cubicBezTo>
                  <a:pt x="1864141" y="490236"/>
                  <a:pt x="1864141" y="490236"/>
                  <a:pt x="1864236" y="490331"/>
                </a:cubicBezTo>
                <a:cubicBezTo>
                  <a:pt x="1864141" y="490331"/>
                  <a:pt x="1864046" y="490236"/>
                  <a:pt x="1864046" y="490236"/>
                </a:cubicBezTo>
                <a:cubicBezTo>
                  <a:pt x="1864046" y="490236"/>
                  <a:pt x="1864141" y="490236"/>
                  <a:pt x="1864141" y="490236"/>
                </a:cubicBezTo>
                <a:cubicBezTo>
                  <a:pt x="1862903" y="489664"/>
                  <a:pt x="1861664" y="489093"/>
                  <a:pt x="1860426" y="488521"/>
                </a:cubicBezTo>
                <a:cubicBezTo>
                  <a:pt x="1860617" y="488616"/>
                  <a:pt x="1860712" y="488616"/>
                  <a:pt x="1860902" y="488712"/>
                </a:cubicBezTo>
                <a:cubicBezTo>
                  <a:pt x="1860426" y="488521"/>
                  <a:pt x="1859950" y="488235"/>
                  <a:pt x="1859379" y="488045"/>
                </a:cubicBezTo>
                <a:cubicBezTo>
                  <a:pt x="1859664" y="488140"/>
                  <a:pt x="1860045" y="488331"/>
                  <a:pt x="1860331" y="488521"/>
                </a:cubicBezTo>
                <a:cubicBezTo>
                  <a:pt x="1843853" y="481282"/>
                  <a:pt x="1826327" y="476043"/>
                  <a:pt x="1808420" y="474424"/>
                </a:cubicBezTo>
                <a:cubicBezTo>
                  <a:pt x="1808515" y="474424"/>
                  <a:pt x="1808610" y="474424"/>
                  <a:pt x="1808705" y="474424"/>
                </a:cubicBezTo>
                <a:cubicBezTo>
                  <a:pt x="1808610" y="474424"/>
                  <a:pt x="1808420" y="474424"/>
                  <a:pt x="1808324" y="474424"/>
                </a:cubicBezTo>
                <a:cubicBezTo>
                  <a:pt x="1808324" y="474424"/>
                  <a:pt x="1808324" y="474424"/>
                  <a:pt x="1808420" y="474424"/>
                </a:cubicBezTo>
                <a:cubicBezTo>
                  <a:pt x="1806896" y="474329"/>
                  <a:pt x="1805372" y="474234"/>
                  <a:pt x="1803943" y="474138"/>
                </a:cubicBezTo>
                <a:cubicBezTo>
                  <a:pt x="1803943" y="474138"/>
                  <a:pt x="1803943" y="474138"/>
                  <a:pt x="1803943" y="474138"/>
                </a:cubicBezTo>
                <a:cubicBezTo>
                  <a:pt x="1803848" y="474138"/>
                  <a:pt x="1803848" y="474138"/>
                  <a:pt x="1803752" y="474138"/>
                </a:cubicBezTo>
                <a:cubicBezTo>
                  <a:pt x="1803752" y="474138"/>
                  <a:pt x="1803848" y="474138"/>
                  <a:pt x="1803848" y="474138"/>
                </a:cubicBezTo>
                <a:cubicBezTo>
                  <a:pt x="1802133" y="474043"/>
                  <a:pt x="1800419" y="474043"/>
                  <a:pt x="1798704" y="474043"/>
                </a:cubicBezTo>
                <a:cubicBezTo>
                  <a:pt x="1799085" y="474043"/>
                  <a:pt x="1799466" y="474043"/>
                  <a:pt x="1799942" y="474043"/>
                </a:cubicBezTo>
                <a:cubicBezTo>
                  <a:pt x="1799466" y="474043"/>
                  <a:pt x="1798990" y="474043"/>
                  <a:pt x="1798514" y="474043"/>
                </a:cubicBezTo>
                <a:cubicBezTo>
                  <a:pt x="1798609" y="474043"/>
                  <a:pt x="1798704" y="474043"/>
                  <a:pt x="1798799" y="474043"/>
                </a:cubicBezTo>
                <a:cubicBezTo>
                  <a:pt x="1797085" y="474043"/>
                  <a:pt x="1795466" y="474043"/>
                  <a:pt x="1793751" y="474138"/>
                </a:cubicBezTo>
                <a:cubicBezTo>
                  <a:pt x="1794227" y="474138"/>
                  <a:pt x="1794704" y="474043"/>
                  <a:pt x="1795275" y="474043"/>
                </a:cubicBezTo>
                <a:cubicBezTo>
                  <a:pt x="1794608" y="474043"/>
                  <a:pt x="1794037" y="474043"/>
                  <a:pt x="1793465" y="474138"/>
                </a:cubicBezTo>
                <a:cubicBezTo>
                  <a:pt x="1793561" y="474138"/>
                  <a:pt x="1793751" y="474138"/>
                  <a:pt x="1793846" y="474138"/>
                </a:cubicBezTo>
                <a:cubicBezTo>
                  <a:pt x="1792132" y="474234"/>
                  <a:pt x="1790417" y="474329"/>
                  <a:pt x="1788608" y="474519"/>
                </a:cubicBezTo>
                <a:cubicBezTo>
                  <a:pt x="1788703" y="474519"/>
                  <a:pt x="1788798" y="474519"/>
                  <a:pt x="1788798" y="474519"/>
                </a:cubicBezTo>
                <a:cubicBezTo>
                  <a:pt x="1788608" y="474519"/>
                  <a:pt x="1788512" y="474519"/>
                  <a:pt x="1788322" y="474519"/>
                </a:cubicBezTo>
                <a:cubicBezTo>
                  <a:pt x="1788417" y="474519"/>
                  <a:pt x="1788512" y="474519"/>
                  <a:pt x="1788608" y="474519"/>
                </a:cubicBezTo>
                <a:cubicBezTo>
                  <a:pt x="1785083" y="474805"/>
                  <a:pt x="1781654" y="475377"/>
                  <a:pt x="1778511" y="476043"/>
                </a:cubicBezTo>
                <a:cubicBezTo>
                  <a:pt x="1778511" y="476043"/>
                  <a:pt x="1778511" y="476043"/>
                  <a:pt x="1778511" y="476043"/>
                </a:cubicBezTo>
                <a:cubicBezTo>
                  <a:pt x="1778225" y="476139"/>
                  <a:pt x="1777940" y="476139"/>
                  <a:pt x="1777654" y="476234"/>
                </a:cubicBezTo>
                <a:cubicBezTo>
                  <a:pt x="1777940" y="476139"/>
                  <a:pt x="1778130" y="476139"/>
                  <a:pt x="1778416" y="476043"/>
                </a:cubicBezTo>
                <a:cubicBezTo>
                  <a:pt x="1777368" y="476234"/>
                  <a:pt x="1776416" y="476520"/>
                  <a:pt x="1775368" y="476710"/>
                </a:cubicBezTo>
                <a:cubicBezTo>
                  <a:pt x="1775463" y="476710"/>
                  <a:pt x="1775463" y="476710"/>
                  <a:pt x="1775558" y="476615"/>
                </a:cubicBezTo>
                <a:cubicBezTo>
                  <a:pt x="1775463" y="476615"/>
                  <a:pt x="1775368" y="476615"/>
                  <a:pt x="1775273" y="476710"/>
                </a:cubicBezTo>
                <a:cubicBezTo>
                  <a:pt x="1775273" y="476710"/>
                  <a:pt x="1775368" y="476710"/>
                  <a:pt x="1775368" y="476710"/>
                </a:cubicBezTo>
                <a:cubicBezTo>
                  <a:pt x="1774034" y="477091"/>
                  <a:pt x="1772701" y="477377"/>
                  <a:pt x="1771463" y="477853"/>
                </a:cubicBezTo>
                <a:cubicBezTo>
                  <a:pt x="1771463" y="477853"/>
                  <a:pt x="1771558" y="477853"/>
                  <a:pt x="1771558" y="477853"/>
                </a:cubicBezTo>
                <a:cubicBezTo>
                  <a:pt x="1771082" y="478044"/>
                  <a:pt x="1770605" y="478139"/>
                  <a:pt x="1770129" y="478329"/>
                </a:cubicBezTo>
                <a:cubicBezTo>
                  <a:pt x="1770605" y="478139"/>
                  <a:pt x="1771082" y="478044"/>
                  <a:pt x="1771558" y="477853"/>
                </a:cubicBezTo>
                <a:cubicBezTo>
                  <a:pt x="1759747" y="481568"/>
                  <a:pt x="1747841" y="488426"/>
                  <a:pt x="1742316" y="499856"/>
                </a:cubicBezTo>
                <a:cubicBezTo>
                  <a:pt x="1752317" y="439372"/>
                  <a:pt x="1801657" y="372316"/>
                  <a:pt x="1870618" y="377555"/>
                </a:cubicBezTo>
                <a:cubicBezTo>
                  <a:pt x="1831280" y="322881"/>
                  <a:pt x="1836709" y="233061"/>
                  <a:pt x="1888620" y="191055"/>
                </a:cubicBezTo>
                <a:cubicBezTo>
                  <a:pt x="1888430" y="191246"/>
                  <a:pt x="1888239" y="191436"/>
                  <a:pt x="1888049" y="191532"/>
                </a:cubicBezTo>
                <a:cubicBezTo>
                  <a:pt x="1888334" y="191246"/>
                  <a:pt x="1888715" y="190960"/>
                  <a:pt x="1889001" y="190674"/>
                </a:cubicBezTo>
                <a:cubicBezTo>
                  <a:pt x="1888906" y="190770"/>
                  <a:pt x="1888811" y="190865"/>
                  <a:pt x="1888715" y="190960"/>
                </a:cubicBezTo>
                <a:cubicBezTo>
                  <a:pt x="1890906" y="189150"/>
                  <a:pt x="1893192" y="187341"/>
                  <a:pt x="1895478" y="185721"/>
                </a:cubicBezTo>
                <a:cubicBezTo>
                  <a:pt x="1895383" y="185817"/>
                  <a:pt x="1895288" y="185817"/>
                  <a:pt x="1895192" y="185912"/>
                </a:cubicBezTo>
                <a:cubicBezTo>
                  <a:pt x="1961582" y="129333"/>
                  <a:pt x="2103980" y="214201"/>
                  <a:pt x="2037115" y="264112"/>
                </a:cubicBezTo>
                <a:cubicBezTo>
                  <a:pt x="2019779" y="273447"/>
                  <a:pt x="1984156" y="278685"/>
                  <a:pt x="1967297" y="260112"/>
                </a:cubicBezTo>
                <a:cubicBezTo>
                  <a:pt x="1964915" y="256873"/>
                  <a:pt x="1965201" y="246777"/>
                  <a:pt x="1970630" y="245824"/>
                </a:cubicBezTo>
                <a:cubicBezTo>
                  <a:pt x="1970535" y="245824"/>
                  <a:pt x="1970440" y="245824"/>
                  <a:pt x="1970345" y="245824"/>
                </a:cubicBezTo>
                <a:cubicBezTo>
                  <a:pt x="1971583" y="245729"/>
                  <a:pt x="1972821" y="245538"/>
                  <a:pt x="1974059" y="245157"/>
                </a:cubicBezTo>
                <a:cubicBezTo>
                  <a:pt x="1974059" y="245157"/>
                  <a:pt x="1974059" y="245157"/>
                  <a:pt x="1974059" y="245157"/>
                </a:cubicBezTo>
                <a:cubicBezTo>
                  <a:pt x="1974059" y="245157"/>
                  <a:pt x="1974155" y="245157"/>
                  <a:pt x="1974155" y="245157"/>
                </a:cubicBezTo>
                <a:cubicBezTo>
                  <a:pt x="1974155" y="245157"/>
                  <a:pt x="1974059" y="245157"/>
                  <a:pt x="1974059" y="245157"/>
                </a:cubicBezTo>
                <a:cubicBezTo>
                  <a:pt x="1974345" y="245062"/>
                  <a:pt x="1974631" y="244967"/>
                  <a:pt x="1974917" y="244872"/>
                </a:cubicBezTo>
                <a:cubicBezTo>
                  <a:pt x="1974917" y="244872"/>
                  <a:pt x="1974821" y="244872"/>
                  <a:pt x="1974821" y="244967"/>
                </a:cubicBezTo>
                <a:cubicBezTo>
                  <a:pt x="1974917" y="244967"/>
                  <a:pt x="1974917" y="244872"/>
                  <a:pt x="1975012" y="244872"/>
                </a:cubicBezTo>
                <a:cubicBezTo>
                  <a:pt x="1975012" y="244872"/>
                  <a:pt x="1975012" y="244872"/>
                  <a:pt x="1974917" y="244872"/>
                </a:cubicBezTo>
                <a:cubicBezTo>
                  <a:pt x="1976250" y="244395"/>
                  <a:pt x="1977488" y="243633"/>
                  <a:pt x="1978631" y="242776"/>
                </a:cubicBezTo>
                <a:cubicBezTo>
                  <a:pt x="1978631" y="242776"/>
                  <a:pt x="1978631" y="242776"/>
                  <a:pt x="1978631" y="242776"/>
                </a:cubicBezTo>
                <a:cubicBezTo>
                  <a:pt x="1978631" y="242776"/>
                  <a:pt x="1978727" y="242681"/>
                  <a:pt x="1978727" y="242681"/>
                </a:cubicBezTo>
                <a:cubicBezTo>
                  <a:pt x="1978727" y="242681"/>
                  <a:pt x="1978631" y="242681"/>
                  <a:pt x="1978631" y="242776"/>
                </a:cubicBezTo>
                <a:cubicBezTo>
                  <a:pt x="2006540" y="202009"/>
                  <a:pt x="1920148" y="209248"/>
                  <a:pt x="1901098" y="258969"/>
                </a:cubicBezTo>
                <a:cubicBezTo>
                  <a:pt x="1854425" y="383270"/>
                  <a:pt x="2048926" y="431085"/>
                  <a:pt x="2105695" y="327453"/>
                </a:cubicBezTo>
                <a:cubicBezTo>
                  <a:pt x="2114744" y="311261"/>
                  <a:pt x="2121030" y="303831"/>
                  <a:pt x="2128364" y="327834"/>
                </a:cubicBezTo>
                <a:cubicBezTo>
                  <a:pt x="2133698" y="370411"/>
                  <a:pt x="2105219" y="378031"/>
                  <a:pt x="2075691" y="395938"/>
                </a:cubicBezTo>
                <a:cubicBezTo>
                  <a:pt x="2051402" y="414321"/>
                  <a:pt x="2056260" y="450326"/>
                  <a:pt x="2087216" y="458803"/>
                </a:cubicBezTo>
                <a:cubicBezTo>
                  <a:pt x="2124555" y="474043"/>
                  <a:pt x="2182943" y="461756"/>
                  <a:pt x="2221614" y="440801"/>
                </a:cubicBezTo>
                <a:cubicBezTo>
                  <a:pt x="2234759" y="376507"/>
                  <a:pt x="2326865" y="326310"/>
                  <a:pt x="2376300" y="379936"/>
                </a:cubicBezTo>
                <a:cubicBezTo>
                  <a:pt x="2390969" y="397748"/>
                  <a:pt x="2391826" y="427085"/>
                  <a:pt x="2373157" y="439372"/>
                </a:cubicBezTo>
                <a:cubicBezTo>
                  <a:pt x="2360775" y="448326"/>
                  <a:pt x="2331723" y="446325"/>
                  <a:pt x="2332771" y="427180"/>
                </a:cubicBezTo>
                <a:cubicBezTo>
                  <a:pt x="2360203" y="405177"/>
                  <a:pt x="2315531" y="387747"/>
                  <a:pt x="2292576" y="415369"/>
                </a:cubicBezTo>
                <a:cubicBezTo>
                  <a:pt x="2244665" y="466804"/>
                  <a:pt x="2328389" y="538623"/>
                  <a:pt x="2381444" y="506619"/>
                </a:cubicBezTo>
                <a:cubicBezTo>
                  <a:pt x="2365537" y="454898"/>
                  <a:pt x="2411067" y="382032"/>
                  <a:pt x="2468407" y="399748"/>
                </a:cubicBezTo>
                <a:cubicBezTo>
                  <a:pt x="2489171" y="407178"/>
                  <a:pt x="2502887" y="433752"/>
                  <a:pt x="2486981" y="450326"/>
                </a:cubicBezTo>
                <a:cubicBezTo>
                  <a:pt x="2486981" y="450231"/>
                  <a:pt x="2487076" y="450231"/>
                  <a:pt x="2487076" y="450231"/>
                </a:cubicBezTo>
                <a:cubicBezTo>
                  <a:pt x="2480313" y="458613"/>
                  <a:pt x="2462311" y="464328"/>
                  <a:pt x="2456882" y="452517"/>
                </a:cubicBezTo>
                <a:cubicBezTo>
                  <a:pt x="2468883" y="413559"/>
                  <a:pt x="2400208" y="443468"/>
                  <a:pt x="2428116" y="493379"/>
                </a:cubicBezTo>
                <a:cubicBezTo>
                  <a:pt x="2455643" y="487378"/>
                  <a:pt x="2510603" y="486330"/>
                  <a:pt x="2533368" y="489569"/>
                </a:cubicBezTo>
                <a:cubicBezTo>
                  <a:pt x="2506602" y="472043"/>
                  <a:pt x="2496220" y="433276"/>
                  <a:pt x="2506793" y="403749"/>
                </a:cubicBezTo>
                <a:cubicBezTo>
                  <a:pt x="2506793" y="403749"/>
                  <a:pt x="2506793" y="403844"/>
                  <a:pt x="2506698" y="403844"/>
                </a:cubicBezTo>
                <a:cubicBezTo>
                  <a:pt x="2521557" y="363363"/>
                  <a:pt x="2587946" y="355457"/>
                  <a:pt x="2599566" y="402415"/>
                </a:cubicBezTo>
                <a:cubicBezTo>
                  <a:pt x="2593851" y="395271"/>
                  <a:pt x="2579087" y="393938"/>
                  <a:pt x="2573658" y="394700"/>
                </a:cubicBezTo>
                <a:cubicBezTo>
                  <a:pt x="2489457" y="409845"/>
                  <a:pt x="2578516" y="521954"/>
                  <a:pt x="2672337" y="498713"/>
                </a:cubicBezTo>
                <a:cubicBezTo>
                  <a:pt x="2704151" y="495189"/>
                  <a:pt x="2722058" y="482901"/>
                  <a:pt x="2747966" y="479282"/>
                </a:cubicBezTo>
                <a:cubicBezTo>
                  <a:pt x="2787399" y="472424"/>
                  <a:pt x="2808068" y="510810"/>
                  <a:pt x="2806449" y="542337"/>
                </a:cubicBezTo>
                <a:cubicBezTo>
                  <a:pt x="2835691" y="583295"/>
                  <a:pt x="2893032" y="520906"/>
                  <a:pt x="2907033" y="500904"/>
                </a:cubicBezTo>
                <a:cubicBezTo>
                  <a:pt x="2903509" y="522525"/>
                  <a:pt x="2928179" y="544433"/>
                  <a:pt x="2948467" y="533003"/>
                </a:cubicBezTo>
                <a:cubicBezTo>
                  <a:pt x="2929608" y="530717"/>
                  <a:pt x="2915892" y="516715"/>
                  <a:pt x="2907128" y="500808"/>
                </a:cubicBezTo>
                <a:lnTo>
                  <a:pt x="2907128" y="500808"/>
                </a:lnTo>
                <a:cubicBezTo>
                  <a:pt x="2907414" y="475377"/>
                  <a:pt x="2932179" y="458803"/>
                  <a:pt x="2955611" y="461946"/>
                </a:cubicBezTo>
                <a:cubicBezTo>
                  <a:pt x="2962088" y="436419"/>
                  <a:pt x="2991996" y="423846"/>
                  <a:pt x="3015713" y="426704"/>
                </a:cubicBezTo>
                <a:cubicBezTo>
                  <a:pt x="3020000" y="409083"/>
                  <a:pt x="3030953" y="394224"/>
                  <a:pt x="3046956" y="385365"/>
                </a:cubicBezTo>
                <a:cubicBezTo>
                  <a:pt x="3035716" y="373745"/>
                  <a:pt x="3020381" y="366506"/>
                  <a:pt x="3004569" y="363553"/>
                </a:cubicBezTo>
                <a:cubicBezTo>
                  <a:pt x="3004665" y="363553"/>
                  <a:pt x="3004760" y="363553"/>
                  <a:pt x="3004855" y="363648"/>
                </a:cubicBezTo>
                <a:cubicBezTo>
                  <a:pt x="3004760" y="363648"/>
                  <a:pt x="3004569" y="363553"/>
                  <a:pt x="3004474" y="363553"/>
                </a:cubicBezTo>
                <a:cubicBezTo>
                  <a:pt x="3004474" y="363553"/>
                  <a:pt x="3004569" y="363553"/>
                  <a:pt x="3004569" y="363553"/>
                </a:cubicBezTo>
                <a:cubicBezTo>
                  <a:pt x="2907414" y="350694"/>
                  <a:pt x="2849217" y="470519"/>
                  <a:pt x="2751490" y="459660"/>
                </a:cubicBezTo>
                <a:cubicBezTo>
                  <a:pt x="2708818" y="456422"/>
                  <a:pt x="2671575" y="422799"/>
                  <a:pt x="2663860" y="380793"/>
                </a:cubicBezTo>
                <a:cubicBezTo>
                  <a:pt x="2656716" y="335740"/>
                  <a:pt x="2668432" y="288687"/>
                  <a:pt x="2652144" y="244776"/>
                </a:cubicBezTo>
                <a:cubicBezTo>
                  <a:pt x="2621378" y="134096"/>
                  <a:pt x="2478884" y="92472"/>
                  <a:pt x="2390111" y="163433"/>
                </a:cubicBezTo>
                <a:lnTo>
                  <a:pt x="2390111" y="163433"/>
                </a:lnTo>
                <a:cubicBezTo>
                  <a:pt x="2463930" y="87614"/>
                  <a:pt x="2600424" y="107426"/>
                  <a:pt x="2654144" y="197247"/>
                </a:cubicBezTo>
                <a:cubicBezTo>
                  <a:pt x="2690530" y="252015"/>
                  <a:pt x="2683767" y="310308"/>
                  <a:pt x="2686339" y="371745"/>
                </a:cubicBezTo>
                <a:cubicBezTo>
                  <a:pt x="2692340" y="423942"/>
                  <a:pt x="2752252" y="451088"/>
                  <a:pt x="2799210" y="432228"/>
                </a:cubicBezTo>
                <a:cubicBezTo>
                  <a:pt x="2876934" y="404606"/>
                  <a:pt x="2973803" y="299069"/>
                  <a:pt x="3050003" y="383841"/>
                </a:cubicBezTo>
                <a:cubicBezTo>
                  <a:pt x="3072292" y="372792"/>
                  <a:pt x="3092485" y="372983"/>
                  <a:pt x="3109059" y="379936"/>
                </a:cubicBezTo>
                <a:cubicBezTo>
                  <a:pt x="3089056" y="280971"/>
                  <a:pt x="2964088" y="350218"/>
                  <a:pt x="2898080" y="341169"/>
                </a:cubicBezTo>
                <a:cubicBezTo>
                  <a:pt x="2898366" y="341169"/>
                  <a:pt x="2898651" y="341169"/>
                  <a:pt x="2898937" y="341265"/>
                </a:cubicBezTo>
                <a:cubicBezTo>
                  <a:pt x="2883602" y="339931"/>
                  <a:pt x="2868457" y="335264"/>
                  <a:pt x="2856170" y="328120"/>
                </a:cubicBezTo>
                <a:lnTo>
                  <a:pt x="2856170" y="328120"/>
                </a:lnTo>
                <a:cubicBezTo>
                  <a:pt x="2742632" y="251920"/>
                  <a:pt x="2982948" y="12895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164" y="19796"/>
                  <a:pt x="2811688" y="19510"/>
                  <a:pt x="2811117" y="19320"/>
                </a:cubicBezTo>
                <a:cubicBezTo>
                  <a:pt x="2811593" y="19605"/>
                  <a:pt x="2812069" y="19796"/>
                  <a:pt x="2812641" y="20082"/>
                </a:cubicBezTo>
                <a:cubicBezTo>
                  <a:pt x="2810735" y="19129"/>
                  <a:pt x="2808735" y="18177"/>
                  <a:pt x="2806830" y="17224"/>
                </a:cubicBezTo>
                <a:cubicBezTo>
                  <a:pt x="2808259" y="17891"/>
                  <a:pt x="2809783" y="18653"/>
                  <a:pt x="2811212" y="19320"/>
                </a:cubicBezTo>
                <a:cubicBezTo>
                  <a:pt x="2805592" y="16462"/>
                  <a:pt x="2799782" y="14081"/>
                  <a:pt x="2793686" y="11985"/>
                </a:cubicBezTo>
                <a:cubicBezTo>
                  <a:pt x="2795115" y="12462"/>
                  <a:pt x="2796448" y="12938"/>
                  <a:pt x="2797877" y="13509"/>
                </a:cubicBezTo>
                <a:cubicBezTo>
                  <a:pt x="2796258" y="12938"/>
                  <a:pt x="2794734" y="12366"/>
                  <a:pt x="2793114" y="11795"/>
                </a:cubicBezTo>
                <a:cubicBezTo>
                  <a:pt x="2793305" y="11890"/>
                  <a:pt x="2793495" y="11890"/>
                  <a:pt x="2793686" y="11985"/>
                </a:cubicBezTo>
                <a:cubicBezTo>
                  <a:pt x="2768254" y="3603"/>
                  <a:pt x="2739965" y="2365"/>
                  <a:pt x="2711771" y="8842"/>
                </a:cubicBezTo>
                <a:lnTo>
                  <a:pt x="2711771" y="8842"/>
                </a:lnTo>
                <a:cubicBezTo>
                  <a:pt x="2753871" y="-6398"/>
                  <a:pt x="2803306" y="-2207"/>
                  <a:pt x="2840453" y="23511"/>
                </a:cubicBezTo>
                <a:cubicBezTo>
                  <a:pt x="2840263" y="23415"/>
                  <a:pt x="2840073" y="23320"/>
                  <a:pt x="2839882" y="23130"/>
                </a:cubicBezTo>
                <a:cubicBezTo>
                  <a:pt x="2988282" y="134477"/>
                  <a:pt x="2774826" y="253158"/>
                  <a:pt x="2871410" y="315357"/>
                </a:cubicBezTo>
                <a:cubicBezTo>
                  <a:pt x="2925702" y="342027"/>
                  <a:pt x="2987424" y="308499"/>
                  <a:pt x="3044098" y="316309"/>
                </a:cubicBezTo>
                <a:cubicBezTo>
                  <a:pt x="3043908" y="316309"/>
                  <a:pt x="3043622" y="316309"/>
                  <a:pt x="3043431" y="316214"/>
                </a:cubicBezTo>
                <a:cubicBezTo>
                  <a:pt x="3044003" y="316309"/>
                  <a:pt x="3044479" y="316309"/>
                  <a:pt x="3045051" y="316404"/>
                </a:cubicBezTo>
                <a:cubicBezTo>
                  <a:pt x="3044765" y="316404"/>
                  <a:pt x="3044384" y="316309"/>
                  <a:pt x="3044098" y="316309"/>
                </a:cubicBezTo>
                <a:cubicBezTo>
                  <a:pt x="3077626" y="318881"/>
                  <a:pt x="3115059" y="343074"/>
                  <a:pt x="3110201" y="380508"/>
                </a:cubicBezTo>
                <a:cubicBezTo>
                  <a:pt x="3168780" y="406225"/>
                  <a:pt x="3177638" y="506238"/>
                  <a:pt x="3106201" y="500427"/>
                </a:cubicBezTo>
                <a:cubicBezTo>
                  <a:pt x="3131823" y="507381"/>
                  <a:pt x="3160112" y="525192"/>
                  <a:pt x="3167066" y="552720"/>
                </a:cubicBezTo>
                <a:cubicBezTo>
                  <a:pt x="3172781" y="576437"/>
                  <a:pt x="3168209" y="637206"/>
                  <a:pt x="3142301" y="586343"/>
                </a:cubicBezTo>
                <a:cubicBezTo>
                  <a:pt x="3140015" y="592439"/>
                  <a:pt x="3136967" y="598154"/>
                  <a:pt x="3133347" y="603583"/>
                </a:cubicBezTo>
                <a:cubicBezTo>
                  <a:pt x="3133443" y="603488"/>
                  <a:pt x="3133443" y="603393"/>
                  <a:pt x="3133538" y="603393"/>
                </a:cubicBezTo>
                <a:cubicBezTo>
                  <a:pt x="3133347" y="603678"/>
                  <a:pt x="3133157" y="603964"/>
                  <a:pt x="3132966" y="604155"/>
                </a:cubicBezTo>
                <a:cubicBezTo>
                  <a:pt x="3132966" y="604155"/>
                  <a:pt x="3132966" y="604155"/>
                  <a:pt x="3132966" y="604059"/>
                </a:cubicBezTo>
                <a:cubicBezTo>
                  <a:pt x="3131823" y="605774"/>
                  <a:pt x="3130585" y="607393"/>
                  <a:pt x="3129251" y="609012"/>
                </a:cubicBezTo>
                <a:cubicBezTo>
                  <a:pt x="3129347" y="608917"/>
                  <a:pt x="3129442" y="608822"/>
                  <a:pt x="3129442" y="608727"/>
                </a:cubicBezTo>
                <a:cubicBezTo>
                  <a:pt x="3129156" y="609108"/>
                  <a:pt x="3128870" y="609489"/>
                  <a:pt x="3128585" y="609774"/>
                </a:cubicBezTo>
                <a:cubicBezTo>
                  <a:pt x="3128680" y="609679"/>
                  <a:pt x="3128775" y="609584"/>
                  <a:pt x="3128775" y="609489"/>
                </a:cubicBezTo>
                <a:cubicBezTo>
                  <a:pt x="3127442" y="611203"/>
                  <a:pt x="3126013" y="612822"/>
                  <a:pt x="3124489" y="614442"/>
                </a:cubicBezTo>
                <a:cubicBezTo>
                  <a:pt x="3124584" y="614346"/>
                  <a:pt x="3124584" y="614346"/>
                  <a:pt x="3124679" y="614251"/>
                </a:cubicBezTo>
                <a:cubicBezTo>
                  <a:pt x="3123060" y="615966"/>
                  <a:pt x="3121441" y="617680"/>
                  <a:pt x="3119726" y="619299"/>
                </a:cubicBezTo>
                <a:cubicBezTo>
                  <a:pt x="3119726" y="619299"/>
                  <a:pt x="3119726" y="619299"/>
                  <a:pt x="3119822" y="619204"/>
                </a:cubicBezTo>
                <a:cubicBezTo>
                  <a:pt x="3118012" y="621014"/>
                  <a:pt x="3116012" y="622633"/>
                  <a:pt x="3114011" y="624348"/>
                </a:cubicBezTo>
                <a:cubicBezTo>
                  <a:pt x="3114107" y="624252"/>
                  <a:pt x="3114202" y="624157"/>
                  <a:pt x="3114297" y="624062"/>
                </a:cubicBezTo>
                <a:cubicBezTo>
                  <a:pt x="3114011" y="624348"/>
                  <a:pt x="3113631" y="624538"/>
                  <a:pt x="3113345" y="624824"/>
                </a:cubicBezTo>
                <a:cubicBezTo>
                  <a:pt x="3113440" y="624729"/>
                  <a:pt x="3113535" y="624729"/>
                  <a:pt x="3113631" y="624633"/>
                </a:cubicBezTo>
                <a:cubicBezTo>
                  <a:pt x="3109059" y="628348"/>
                  <a:pt x="3104296" y="631682"/>
                  <a:pt x="3098962" y="634920"/>
                </a:cubicBezTo>
                <a:cubicBezTo>
                  <a:pt x="3101819" y="621204"/>
                  <a:pt x="3103915" y="572913"/>
                  <a:pt x="3097248" y="555482"/>
                </a:cubicBezTo>
                <a:cubicBezTo>
                  <a:pt x="3092771" y="554339"/>
                  <a:pt x="3088199" y="553672"/>
                  <a:pt x="3083627" y="553577"/>
                </a:cubicBezTo>
                <a:cubicBezTo>
                  <a:pt x="3090009" y="595487"/>
                  <a:pt x="3054766" y="648636"/>
                  <a:pt x="3014666" y="669591"/>
                </a:cubicBezTo>
                <a:cubicBezTo>
                  <a:pt x="3020000" y="653970"/>
                  <a:pt x="3023715" y="603869"/>
                  <a:pt x="3014951" y="584057"/>
                </a:cubicBezTo>
                <a:cubicBezTo>
                  <a:pt x="2873219" y="709977"/>
                  <a:pt x="2758729" y="636635"/>
                  <a:pt x="2701579" y="735790"/>
                </a:cubicBezTo>
                <a:cubicBezTo>
                  <a:pt x="2845502" y="616442"/>
                  <a:pt x="2937323" y="814371"/>
                  <a:pt x="2984662" y="698357"/>
                </a:cubicBezTo>
                <a:cubicBezTo>
                  <a:pt x="2973518" y="846375"/>
                  <a:pt x="2859218" y="736266"/>
                  <a:pt x="2785018" y="777224"/>
                </a:cubicBezTo>
                <a:cubicBezTo>
                  <a:pt x="2934370" y="767032"/>
                  <a:pt x="2926559" y="836660"/>
                  <a:pt x="3014285" y="861711"/>
                </a:cubicBezTo>
                <a:cubicBezTo>
                  <a:pt x="3033049" y="847233"/>
                  <a:pt x="3043431" y="804561"/>
                  <a:pt x="3036573" y="786844"/>
                </a:cubicBezTo>
                <a:cubicBezTo>
                  <a:pt x="3053147" y="798179"/>
                  <a:pt x="3067625" y="817229"/>
                  <a:pt x="3066958" y="836755"/>
                </a:cubicBezTo>
                <a:cubicBezTo>
                  <a:pt x="3066958" y="836660"/>
                  <a:pt x="3066958" y="836469"/>
                  <a:pt x="3066958" y="836374"/>
                </a:cubicBezTo>
                <a:cubicBezTo>
                  <a:pt x="3066958" y="840279"/>
                  <a:pt x="3066577" y="844185"/>
                  <a:pt x="3065720" y="848090"/>
                </a:cubicBezTo>
                <a:cubicBezTo>
                  <a:pt x="3065720" y="847995"/>
                  <a:pt x="3065720" y="847995"/>
                  <a:pt x="3065720" y="847899"/>
                </a:cubicBezTo>
                <a:cubicBezTo>
                  <a:pt x="3064767" y="852281"/>
                  <a:pt x="3063243" y="856567"/>
                  <a:pt x="3061434" y="860663"/>
                </a:cubicBezTo>
                <a:cubicBezTo>
                  <a:pt x="3093342" y="859710"/>
                  <a:pt x="3105629" y="825801"/>
                  <a:pt x="3101629" y="800846"/>
                </a:cubicBezTo>
                <a:cubicBezTo>
                  <a:pt x="3104486" y="802846"/>
                  <a:pt x="3106868" y="804942"/>
                  <a:pt x="3109249" y="807228"/>
                </a:cubicBezTo>
                <a:cubicBezTo>
                  <a:pt x="3109154" y="807132"/>
                  <a:pt x="3109059" y="807037"/>
                  <a:pt x="3108963" y="806942"/>
                </a:cubicBezTo>
                <a:cubicBezTo>
                  <a:pt x="3117155" y="814562"/>
                  <a:pt x="3122870" y="825325"/>
                  <a:pt x="3121917" y="836660"/>
                </a:cubicBezTo>
                <a:cubicBezTo>
                  <a:pt x="3206023" y="775890"/>
                  <a:pt x="3113821" y="980773"/>
                  <a:pt x="2993425" y="932672"/>
                </a:cubicBezTo>
                <a:cubicBezTo>
                  <a:pt x="2953515" y="1005538"/>
                  <a:pt x="2967803" y="1007634"/>
                  <a:pt x="3025619" y="1058021"/>
                </a:cubicBezTo>
                <a:cubicBezTo>
                  <a:pt x="2937513" y="1035447"/>
                  <a:pt x="2920083" y="1015063"/>
                  <a:pt x="2951229" y="931815"/>
                </a:cubicBezTo>
                <a:cubicBezTo>
                  <a:pt x="2951229" y="931815"/>
                  <a:pt x="2951229" y="931815"/>
                  <a:pt x="2951229" y="931815"/>
                </a:cubicBezTo>
                <a:cubicBezTo>
                  <a:pt x="2953325" y="923528"/>
                  <a:pt x="2955801" y="912955"/>
                  <a:pt x="2948181" y="907050"/>
                </a:cubicBezTo>
                <a:cubicBezTo>
                  <a:pt x="2940276" y="932100"/>
                  <a:pt x="2919987" y="952484"/>
                  <a:pt x="2895794" y="962104"/>
                </a:cubicBezTo>
                <a:cubicBezTo>
                  <a:pt x="2952563" y="918861"/>
                  <a:pt x="2920178" y="879427"/>
                  <a:pt x="2908367" y="919813"/>
                </a:cubicBezTo>
                <a:cubicBezTo>
                  <a:pt x="2896079" y="943626"/>
                  <a:pt x="2866361" y="950960"/>
                  <a:pt x="2841977" y="955151"/>
                </a:cubicBezTo>
                <a:cubicBezTo>
                  <a:pt x="2867695" y="941054"/>
                  <a:pt x="2889412" y="913908"/>
                  <a:pt x="2884078" y="883332"/>
                </a:cubicBezTo>
                <a:cubicBezTo>
                  <a:pt x="2883411" y="881904"/>
                  <a:pt x="2881411" y="881427"/>
                  <a:pt x="2880268" y="882570"/>
                </a:cubicBezTo>
                <a:cubicBezTo>
                  <a:pt x="2870838" y="890571"/>
                  <a:pt x="2869028" y="909621"/>
                  <a:pt x="2858456" y="918003"/>
                </a:cubicBezTo>
                <a:cubicBezTo>
                  <a:pt x="2850931" y="925052"/>
                  <a:pt x="2840168" y="922194"/>
                  <a:pt x="2830928" y="924195"/>
                </a:cubicBezTo>
                <a:cubicBezTo>
                  <a:pt x="2806449" y="928957"/>
                  <a:pt x="2782256" y="942102"/>
                  <a:pt x="2761586" y="958104"/>
                </a:cubicBezTo>
                <a:lnTo>
                  <a:pt x="2761586" y="958104"/>
                </a:lnTo>
                <a:cubicBezTo>
                  <a:pt x="2774350" y="945816"/>
                  <a:pt x="2780065" y="929529"/>
                  <a:pt x="2793019" y="917908"/>
                </a:cubicBezTo>
                <a:cubicBezTo>
                  <a:pt x="2807211" y="904383"/>
                  <a:pt x="2843216" y="905430"/>
                  <a:pt x="2841120" y="878856"/>
                </a:cubicBezTo>
                <a:cubicBezTo>
                  <a:pt x="2839787" y="875617"/>
                  <a:pt x="2836929" y="878379"/>
                  <a:pt x="2834738" y="880380"/>
                </a:cubicBezTo>
                <a:cubicBezTo>
                  <a:pt x="2816641" y="894381"/>
                  <a:pt x="2790638" y="882380"/>
                  <a:pt x="2770731" y="890476"/>
                </a:cubicBezTo>
                <a:cubicBezTo>
                  <a:pt x="2746918" y="901430"/>
                  <a:pt x="2738822" y="929719"/>
                  <a:pt x="2725582" y="950865"/>
                </a:cubicBezTo>
                <a:cubicBezTo>
                  <a:pt x="2693673" y="1004014"/>
                  <a:pt x="2625474" y="995251"/>
                  <a:pt x="2572039" y="993918"/>
                </a:cubicBezTo>
                <a:cubicBezTo>
                  <a:pt x="2654049" y="971724"/>
                  <a:pt x="2673194" y="977725"/>
                  <a:pt x="2702817" y="891905"/>
                </a:cubicBezTo>
                <a:cubicBezTo>
                  <a:pt x="2662908" y="935720"/>
                  <a:pt x="2601567" y="956199"/>
                  <a:pt x="2543274" y="945054"/>
                </a:cubicBezTo>
                <a:cubicBezTo>
                  <a:pt x="2500792" y="982392"/>
                  <a:pt x="2433355" y="997918"/>
                  <a:pt x="2389540" y="954294"/>
                </a:cubicBezTo>
                <a:cubicBezTo>
                  <a:pt x="2247236" y="896572"/>
                  <a:pt x="2188181" y="1012110"/>
                  <a:pt x="2171322" y="1136602"/>
                </a:cubicBezTo>
                <a:cubicBezTo>
                  <a:pt x="2160940" y="1105551"/>
                  <a:pt x="2156273" y="1017921"/>
                  <a:pt x="2172275" y="978297"/>
                </a:cubicBezTo>
                <a:cubicBezTo>
                  <a:pt x="2123602" y="1036685"/>
                  <a:pt x="2128650" y="1041638"/>
                  <a:pt x="2153987" y="1105265"/>
                </a:cubicBezTo>
                <a:cubicBezTo>
                  <a:pt x="2165893" y="1175845"/>
                  <a:pt x="2118268" y="1229280"/>
                  <a:pt x="2058832" y="1233567"/>
                </a:cubicBezTo>
                <a:cubicBezTo>
                  <a:pt x="2110076" y="1250426"/>
                  <a:pt x="2169131" y="1258713"/>
                  <a:pt x="2224376" y="1262046"/>
                </a:cubicBezTo>
                <a:cubicBezTo>
                  <a:pt x="2413067" y="1268809"/>
                  <a:pt x="2597090" y="1245949"/>
                  <a:pt x="2791304" y="1268142"/>
                </a:cubicBezTo>
                <a:lnTo>
                  <a:pt x="2791304" y="1268142"/>
                </a:lnTo>
                <a:lnTo>
                  <a:pt x="2791304" y="1268142"/>
                </a:lnTo>
                <a:cubicBezTo>
                  <a:pt x="3034668" y="1289479"/>
                  <a:pt x="3284128" y="1407208"/>
                  <a:pt x="3398714" y="1633903"/>
                </a:cubicBezTo>
                <a:cubicBezTo>
                  <a:pt x="3530254" y="1884505"/>
                  <a:pt x="3448815" y="2189686"/>
                  <a:pt x="3229835" y="2361708"/>
                </a:cubicBezTo>
                <a:cubicBezTo>
                  <a:pt x="2999807" y="2547064"/>
                  <a:pt x="2680624" y="2541826"/>
                  <a:pt x="2459358" y="2345039"/>
                </a:cubicBezTo>
                <a:lnTo>
                  <a:pt x="2459358" y="2345039"/>
                </a:lnTo>
                <a:lnTo>
                  <a:pt x="2459358" y="2345039"/>
                </a:lnTo>
                <a:cubicBezTo>
                  <a:pt x="2436498" y="2325418"/>
                  <a:pt x="2415639" y="2305796"/>
                  <a:pt x="2396112" y="2286460"/>
                </a:cubicBezTo>
                <a:cubicBezTo>
                  <a:pt x="2398493" y="2285222"/>
                  <a:pt x="2400780" y="2283984"/>
                  <a:pt x="2402970" y="2282650"/>
                </a:cubicBezTo>
                <a:cubicBezTo>
                  <a:pt x="2418496" y="2292842"/>
                  <a:pt x="2433546" y="2286270"/>
                  <a:pt x="2440403" y="2274649"/>
                </a:cubicBezTo>
                <a:cubicBezTo>
                  <a:pt x="2431259" y="2278078"/>
                  <a:pt x="2418210" y="2279888"/>
                  <a:pt x="2409923" y="2278174"/>
                </a:cubicBezTo>
                <a:cubicBezTo>
                  <a:pt x="2417829" y="2272649"/>
                  <a:pt x="2424878" y="2266363"/>
                  <a:pt x="2430783" y="2259409"/>
                </a:cubicBezTo>
                <a:cubicBezTo>
                  <a:pt x="2448500" y="2276650"/>
                  <a:pt x="2467264" y="2294080"/>
                  <a:pt x="2487362" y="2311130"/>
                </a:cubicBezTo>
                <a:lnTo>
                  <a:pt x="2487362" y="2311130"/>
                </a:lnTo>
                <a:lnTo>
                  <a:pt x="2487362" y="2311130"/>
                </a:lnTo>
                <a:cubicBezTo>
                  <a:pt x="2795305" y="2583259"/>
                  <a:pt x="3255839" y="2437527"/>
                  <a:pt x="3387379" y="2058813"/>
                </a:cubicBezTo>
                <a:lnTo>
                  <a:pt x="3387379" y="2058813"/>
                </a:lnTo>
                <a:cubicBezTo>
                  <a:pt x="3431956" y="1927749"/>
                  <a:pt x="3419193" y="1779254"/>
                  <a:pt x="3354994" y="1656667"/>
                </a:cubicBezTo>
                <a:cubicBezTo>
                  <a:pt x="3247743" y="1445688"/>
                  <a:pt x="3012951" y="1338628"/>
                  <a:pt x="2786447" y="1319673"/>
                </a:cubicBezTo>
                <a:lnTo>
                  <a:pt x="2786447" y="1319673"/>
                </a:lnTo>
                <a:lnTo>
                  <a:pt x="2786447" y="1319673"/>
                </a:lnTo>
                <a:cubicBezTo>
                  <a:pt x="2594518" y="1298527"/>
                  <a:pt x="2410019" y="1322340"/>
                  <a:pt x="2221995" y="1316149"/>
                </a:cubicBezTo>
                <a:cubicBezTo>
                  <a:pt x="2135889" y="1311195"/>
                  <a:pt x="2048735" y="1297003"/>
                  <a:pt x="1972345" y="1256998"/>
                </a:cubicBezTo>
                <a:cubicBezTo>
                  <a:pt x="1972345" y="1256903"/>
                  <a:pt x="1972250" y="1257189"/>
                  <a:pt x="1972440" y="1256808"/>
                </a:cubicBezTo>
                <a:cubicBezTo>
                  <a:pt x="1917005" y="1233186"/>
                  <a:pt x="1866141" y="1191085"/>
                  <a:pt x="1838709" y="1137745"/>
                </a:cubicBezTo>
                <a:cubicBezTo>
                  <a:pt x="1776797" y="1024398"/>
                  <a:pt x="1901669" y="930100"/>
                  <a:pt x="1992443" y="881618"/>
                </a:cubicBezTo>
                <a:cubicBezTo>
                  <a:pt x="1989014" y="876951"/>
                  <a:pt x="1985680" y="872188"/>
                  <a:pt x="1982441" y="867235"/>
                </a:cubicBezTo>
                <a:cubicBezTo>
                  <a:pt x="1883381" y="919242"/>
                  <a:pt x="1756604" y="1024588"/>
                  <a:pt x="1823945" y="1145651"/>
                </a:cubicBezTo>
                <a:cubicBezTo>
                  <a:pt x="1853283" y="1202229"/>
                  <a:pt x="1906718" y="1246521"/>
                  <a:pt x="1965392" y="1271667"/>
                </a:cubicBezTo>
                <a:cubicBezTo>
                  <a:pt x="1965296" y="1271953"/>
                  <a:pt x="1965392" y="1271762"/>
                  <a:pt x="1965296" y="1271762"/>
                </a:cubicBezTo>
                <a:cubicBezTo>
                  <a:pt x="1966725" y="1272429"/>
                  <a:pt x="1968535" y="1273286"/>
                  <a:pt x="1969868" y="1274048"/>
                </a:cubicBezTo>
                <a:lnTo>
                  <a:pt x="1969868" y="1274048"/>
                </a:lnTo>
                <a:lnTo>
                  <a:pt x="1969868" y="1274048"/>
                </a:lnTo>
                <a:cubicBezTo>
                  <a:pt x="2047021" y="1313386"/>
                  <a:pt x="2134842" y="1327293"/>
                  <a:pt x="2221233" y="1332150"/>
                </a:cubicBezTo>
                <a:cubicBezTo>
                  <a:pt x="2409066" y="1338246"/>
                  <a:pt x="2593756" y="1314148"/>
                  <a:pt x="2784923" y="1334913"/>
                </a:cubicBezTo>
                <a:lnTo>
                  <a:pt x="2784923" y="1334913"/>
                </a:lnTo>
                <a:lnTo>
                  <a:pt x="2784923" y="1334913"/>
                </a:lnTo>
                <a:cubicBezTo>
                  <a:pt x="3006569" y="1353201"/>
                  <a:pt x="3236693" y="1457023"/>
                  <a:pt x="3341945" y="1663430"/>
                </a:cubicBezTo>
                <a:cubicBezTo>
                  <a:pt x="3404429" y="1782492"/>
                  <a:pt x="3417002" y="1926891"/>
                  <a:pt x="3373758" y="2054431"/>
                </a:cubicBezTo>
                <a:lnTo>
                  <a:pt x="3373758" y="2054431"/>
                </a:lnTo>
                <a:lnTo>
                  <a:pt x="3373758" y="2054431"/>
                </a:lnTo>
                <a:cubicBezTo>
                  <a:pt x="3304226" y="2267315"/>
                  <a:pt x="3097438" y="2428002"/>
                  <a:pt x="2873124" y="2437813"/>
                </a:cubicBezTo>
                <a:cubicBezTo>
                  <a:pt x="2705103" y="2447528"/>
                  <a:pt x="2553084" y="2366185"/>
                  <a:pt x="2438499" y="2248837"/>
                </a:cubicBezTo>
                <a:cubicBezTo>
                  <a:pt x="2443451" y="2241217"/>
                  <a:pt x="2447357" y="2232739"/>
                  <a:pt x="2449833" y="2223881"/>
                </a:cubicBezTo>
                <a:cubicBezTo>
                  <a:pt x="2457644" y="2229501"/>
                  <a:pt x="2456120" y="2219595"/>
                  <a:pt x="2451738" y="2215975"/>
                </a:cubicBezTo>
                <a:cubicBezTo>
                  <a:pt x="2453929" y="2204736"/>
                  <a:pt x="2454119" y="2193306"/>
                  <a:pt x="2452405" y="2181876"/>
                </a:cubicBezTo>
                <a:cubicBezTo>
                  <a:pt x="2454501" y="2180733"/>
                  <a:pt x="2450024" y="2174351"/>
                  <a:pt x="2450309" y="2171684"/>
                </a:cubicBezTo>
                <a:cubicBezTo>
                  <a:pt x="2453358" y="2170446"/>
                  <a:pt x="2455453" y="2175018"/>
                  <a:pt x="2457644" y="2177113"/>
                </a:cubicBezTo>
                <a:cubicBezTo>
                  <a:pt x="2460692" y="2180066"/>
                  <a:pt x="2465550" y="2179399"/>
                  <a:pt x="2464692" y="2175208"/>
                </a:cubicBezTo>
                <a:cubicBezTo>
                  <a:pt x="2462311" y="2168446"/>
                  <a:pt x="2454024" y="2162730"/>
                  <a:pt x="2447166" y="2161588"/>
                </a:cubicBezTo>
                <a:cubicBezTo>
                  <a:pt x="2441642" y="2146538"/>
                  <a:pt x="2432593" y="2131965"/>
                  <a:pt x="2420306" y="2119487"/>
                </a:cubicBezTo>
                <a:cubicBezTo>
                  <a:pt x="2423354" y="2118058"/>
                  <a:pt x="2426402" y="2122726"/>
                  <a:pt x="2428973" y="2124726"/>
                </a:cubicBezTo>
                <a:cubicBezTo>
                  <a:pt x="2448881" y="2131584"/>
                  <a:pt x="2426306" y="2102056"/>
                  <a:pt x="2408685" y="2109200"/>
                </a:cubicBezTo>
                <a:cubicBezTo>
                  <a:pt x="2400494" y="2103009"/>
                  <a:pt x="2391445" y="2098056"/>
                  <a:pt x="2381730" y="2094722"/>
                </a:cubicBezTo>
                <a:cubicBezTo>
                  <a:pt x="2394017" y="2088912"/>
                  <a:pt x="2361727" y="2071957"/>
                  <a:pt x="2353917" y="2089007"/>
                </a:cubicBezTo>
                <a:cubicBezTo>
                  <a:pt x="2342868" y="2090341"/>
                  <a:pt x="2328009" y="2084816"/>
                  <a:pt x="2319055" y="2091960"/>
                </a:cubicBezTo>
                <a:cubicBezTo>
                  <a:pt x="2310101" y="2094055"/>
                  <a:pt x="2300958" y="2097008"/>
                  <a:pt x="2292004" y="2101009"/>
                </a:cubicBezTo>
                <a:cubicBezTo>
                  <a:pt x="2221995" y="2033571"/>
                  <a:pt x="2125888" y="1963182"/>
                  <a:pt x="2024733" y="1997853"/>
                </a:cubicBezTo>
                <a:cubicBezTo>
                  <a:pt x="1975107" y="2015188"/>
                  <a:pt x="1936055" y="2052907"/>
                  <a:pt x="1905575" y="2094722"/>
                </a:cubicBezTo>
                <a:cubicBezTo>
                  <a:pt x="1790036" y="2257218"/>
                  <a:pt x="1731077" y="2492105"/>
                  <a:pt x="1525241" y="2568495"/>
                </a:cubicBezTo>
                <a:cubicBezTo>
                  <a:pt x="1398083" y="2619359"/>
                  <a:pt x="1240539" y="2583259"/>
                  <a:pt x="1160053" y="2469055"/>
                </a:cubicBezTo>
                <a:cubicBezTo>
                  <a:pt x="1087282" y="2370185"/>
                  <a:pt x="1075090" y="2235406"/>
                  <a:pt x="1099093" y="2119011"/>
                </a:cubicBezTo>
                <a:cubicBezTo>
                  <a:pt x="1125001" y="1979088"/>
                  <a:pt x="1199677" y="1850691"/>
                  <a:pt x="1212345" y="1708388"/>
                </a:cubicBezTo>
                <a:cubicBezTo>
                  <a:pt x="1217489" y="1627140"/>
                  <a:pt x="1185199" y="1521126"/>
                  <a:pt x="1101379" y="1493885"/>
                </a:cubicBezTo>
                <a:cubicBezTo>
                  <a:pt x="1061469" y="1486170"/>
                  <a:pt x="1019654" y="1492837"/>
                  <a:pt x="981935" y="1507982"/>
                </a:cubicBezTo>
                <a:cubicBezTo>
                  <a:pt x="849062" y="1564656"/>
                  <a:pt x="754478" y="1682004"/>
                  <a:pt x="627034" y="1749536"/>
                </a:cubicBezTo>
                <a:cubicBezTo>
                  <a:pt x="627034" y="1749536"/>
                  <a:pt x="628082" y="1748965"/>
                  <a:pt x="627986" y="1749060"/>
                </a:cubicBezTo>
                <a:cubicBezTo>
                  <a:pt x="627605" y="1749345"/>
                  <a:pt x="627129" y="1749631"/>
                  <a:pt x="626748" y="1749822"/>
                </a:cubicBezTo>
                <a:cubicBezTo>
                  <a:pt x="626748" y="1749822"/>
                  <a:pt x="626748" y="1749822"/>
                  <a:pt x="626748" y="1749822"/>
                </a:cubicBezTo>
                <a:cubicBezTo>
                  <a:pt x="626843" y="1749917"/>
                  <a:pt x="626653" y="1749631"/>
                  <a:pt x="626843" y="1750012"/>
                </a:cubicBezTo>
                <a:cubicBezTo>
                  <a:pt x="622081" y="1752679"/>
                  <a:pt x="617318" y="1756394"/>
                  <a:pt x="612461" y="1759156"/>
                </a:cubicBezTo>
                <a:lnTo>
                  <a:pt x="612461" y="1759156"/>
                </a:lnTo>
                <a:lnTo>
                  <a:pt x="612461" y="1759156"/>
                </a:lnTo>
                <a:cubicBezTo>
                  <a:pt x="429771" y="1882981"/>
                  <a:pt x="99063" y="1867360"/>
                  <a:pt x="30388" y="1621901"/>
                </a:cubicBezTo>
                <a:cubicBezTo>
                  <a:pt x="4575" y="1525603"/>
                  <a:pt x="40294" y="1420828"/>
                  <a:pt x="104683" y="1348343"/>
                </a:cubicBezTo>
                <a:cubicBezTo>
                  <a:pt x="104302" y="1347771"/>
                  <a:pt x="103921" y="1347200"/>
                  <a:pt x="103635" y="1346629"/>
                </a:cubicBezTo>
                <a:cubicBezTo>
                  <a:pt x="19720" y="1434068"/>
                  <a:pt x="-12856" y="1576371"/>
                  <a:pt x="49819" y="1685337"/>
                </a:cubicBezTo>
                <a:cubicBezTo>
                  <a:pt x="166786" y="1886887"/>
                  <a:pt x="458346" y="1875742"/>
                  <a:pt x="630844" y="1756394"/>
                </a:cubicBezTo>
                <a:cubicBezTo>
                  <a:pt x="630558" y="1755918"/>
                  <a:pt x="630749" y="1756299"/>
                  <a:pt x="630653" y="1756204"/>
                </a:cubicBezTo>
                <a:lnTo>
                  <a:pt x="630653" y="1756204"/>
                </a:lnTo>
                <a:lnTo>
                  <a:pt x="630653" y="1756204"/>
                </a:lnTo>
                <a:cubicBezTo>
                  <a:pt x="630939" y="1756013"/>
                  <a:pt x="631320" y="1755822"/>
                  <a:pt x="631606" y="1755632"/>
                </a:cubicBezTo>
                <a:cubicBezTo>
                  <a:pt x="631701" y="1755537"/>
                  <a:pt x="630558" y="1756204"/>
                  <a:pt x="630558" y="1756204"/>
                </a:cubicBezTo>
                <a:cubicBezTo>
                  <a:pt x="755812" y="1690291"/>
                  <a:pt x="850490" y="1575419"/>
                  <a:pt x="980126" y="1517888"/>
                </a:cubicBezTo>
                <a:cubicBezTo>
                  <a:pt x="1017559" y="1502172"/>
                  <a:pt x="1059183" y="1494837"/>
                  <a:pt x="1099093" y="1502458"/>
                </a:cubicBezTo>
                <a:cubicBezTo>
                  <a:pt x="1150909" y="1517793"/>
                  <a:pt x="1183199" y="1574086"/>
                  <a:pt x="1195772" y="1625616"/>
                </a:cubicBezTo>
                <a:lnTo>
                  <a:pt x="1195772" y="1625616"/>
                </a:lnTo>
                <a:lnTo>
                  <a:pt x="1195772" y="1625616"/>
                </a:lnTo>
                <a:cubicBezTo>
                  <a:pt x="1230443" y="1767633"/>
                  <a:pt x="1131383" y="1933178"/>
                  <a:pt x="1099474" y="2072719"/>
                </a:cubicBezTo>
                <a:cubicBezTo>
                  <a:pt x="1059850" y="2216071"/>
                  <a:pt x="1069375" y="2390568"/>
                  <a:pt x="1175960" y="2504773"/>
                </a:cubicBezTo>
                <a:lnTo>
                  <a:pt x="1175960" y="2504773"/>
                </a:lnTo>
                <a:lnTo>
                  <a:pt x="1175960" y="2504773"/>
                </a:lnTo>
                <a:cubicBezTo>
                  <a:pt x="1291784" y="2631360"/>
                  <a:pt x="1493237" y="2628122"/>
                  <a:pt x="1623730" y="2526395"/>
                </a:cubicBezTo>
                <a:cubicBezTo>
                  <a:pt x="1660401" y="2499725"/>
                  <a:pt x="1691453" y="2465149"/>
                  <a:pt x="1718599" y="2429145"/>
                </a:cubicBezTo>
                <a:cubicBezTo>
                  <a:pt x="1791846" y="2333514"/>
                  <a:pt x="1835947" y="2218261"/>
                  <a:pt x="1901574" y="2120344"/>
                </a:cubicBezTo>
                <a:cubicBezTo>
                  <a:pt x="1917767" y="2096817"/>
                  <a:pt x="1935674" y="2073576"/>
                  <a:pt x="1956629" y="2054241"/>
                </a:cubicBezTo>
                <a:cubicBezTo>
                  <a:pt x="2066452" y="1949847"/>
                  <a:pt x="2187419" y="2016903"/>
                  <a:pt x="2280002" y="2107200"/>
                </a:cubicBezTo>
                <a:cubicBezTo>
                  <a:pt x="2267906" y="2113772"/>
                  <a:pt x="2256095" y="2122154"/>
                  <a:pt x="2244474" y="2132155"/>
                </a:cubicBezTo>
                <a:cubicBezTo>
                  <a:pt x="2192849" y="2084625"/>
                  <a:pt x="2131508" y="2033667"/>
                  <a:pt x="2057594" y="2043382"/>
                </a:cubicBezTo>
                <a:cubicBezTo>
                  <a:pt x="2057689" y="2043382"/>
                  <a:pt x="2057784" y="2043382"/>
                  <a:pt x="2057784" y="2043382"/>
                </a:cubicBezTo>
                <a:cubicBezTo>
                  <a:pt x="1949294" y="2065480"/>
                  <a:pt x="1885763" y="2229787"/>
                  <a:pt x="1832518" y="2319512"/>
                </a:cubicBezTo>
                <a:cubicBezTo>
                  <a:pt x="1796799" y="2384758"/>
                  <a:pt x="1755175" y="2450005"/>
                  <a:pt x="1703835" y="2504678"/>
                </a:cubicBezTo>
                <a:cubicBezTo>
                  <a:pt x="1501619" y="2719086"/>
                  <a:pt x="1153004" y="2672509"/>
                  <a:pt x="1064422" y="2376186"/>
                </a:cubicBezTo>
                <a:cubicBezTo>
                  <a:pt x="998890" y="2157587"/>
                  <a:pt x="1101950" y="1983089"/>
                  <a:pt x="1158719" y="1781254"/>
                </a:cubicBezTo>
                <a:cubicBezTo>
                  <a:pt x="1167101" y="1746488"/>
                  <a:pt x="1174150" y="1710579"/>
                  <a:pt x="1172245" y="1674765"/>
                </a:cubicBezTo>
                <a:cubicBezTo>
                  <a:pt x="1168054" y="1619615"/>
                  <a:pt x="1146813" y="1551892"/>
                  <a:pt x="1091378" y="1530747"/>
                </a:cubicBezTo>
                <a:cubicBezTo>
                  <a:pt x="1091378" y="1530747"/>
                  <a:pt x="1091378" y="1530747"/>
                  <a:pt x="1091378" y="1530747"/>
                </a:cubicBezTo>
                <a:cubicBezTo>
                  <a:pt x="1021750" y="1518459"/>
                  <a:pt x="956980" y="1556750"/>
                  <a:pt x="901163" y="1594755"/>
                </a:cubicBezTo>
                <a:cubicBezTo>
                  <a:pt x="819058" y="1651714"/>
                  <a:pt x="744382" y="1722009"/>
                  <a:pt x="656085" y="1770777"/>
                </a:cubicBezTo>
                <a:lnTo>
                  <a:pt x="656085" y="1770777"/>
                </a:lnTo>
                <a:cubicBezTo>
                  <a:pt x="649227" y="1774682"/>
                  <a:pt x="636654" y="1782207"/>
                  <a:pt x="629796" y="1786493"/>
                </a:cubicBezTo>
                <a:lnTo>
                  <a:pt x="629796" y="1786493"/>
                </a:lnTo>
                <a:lnTo>
                  <a:pt x="629796" y="1786493"/>
                </a:lnTo>
                <a:cubicBezTo>
                  <a:pt x="463871" y="1889934"/>
                  <a:pt x="217840" y="1903841"/>
                  <a:pt x="75060" y="1753251"/>
                </a:cubicBezTo>
                <a:cubicBezTo>
                  <a:pt x="12005" y="1685814"/>
                  <a:pt x="-15237" y="1584468"/>
                  <a:pt x="8480" y="1494361"/>
                </a:cubicBezTo>
                <a:close/>
                <a:moveTo>
                  <a:pt x="2455262" y="124952"/>
                </a:moveTo>
                <a:cubicBezTo>
                  <a:pt x="2455167" y="124952"/>
                  <a:pt x="2454977" y="125047"/>
                  <a:pt x="2454882" y="125047"/>
                </a:cubicBezTo>
                <a:cubicBezTo>
                  <a:pt x="2455072" y="124952"/>
                  <a:pt x="2455262" y="124952"/>
                  <a:pt x="2455453" y="124857"/>
                </a:cubicBezTo>
                <a:cubicBezTo>
                  <a:pt x="2455358" y="124857"/>
                  <a:pt x="2455358" y="124857"/>
                  <a:pt x="2455262" y="124952"/>
                </a:cubicBezTo>
                <a:close/>
                <a:moveTo>
                  <a:pt x="2471360" y="2307987"/>
                </a:moveTo>
                <a:cubicBezTo>
                  <a:pt x="2456501" y="2312749"/>
                  <a:pt x="2437927" y="2311511"/>
                  <a:pt x="2426021" y="2303224"/>
                </a:cubicBezTo>
                <a:cubicBezTo>
                  <a:pt x="2425068" y="2304082"/>
                  <a:pt x="2424878" y="2305129"/>
                  <a:pt x="2426116" y="2306177"/>
                </a:cubicBezTo>
                <a:cubicBezTo>
                  <a:pt x="2441356" y="2322084"/>
                  <a:pt x="2464978" y="2325322"/>
                  <a:pt x="2475836" y="2306653"/>
                </a:cubicBezTo>
                <a:lnTo>
                  <a:pt x="2471360" y="2307987"/>
                </a:lnTo>
                <a:close/>
                <a:moveTo>
                  <a:pt x="2519080" y="2346849"/>
                </a:moveTo>
                <a:cubicBezTo>
                  <a:pt x="2503935" y="2352564"/>
                  <a:pt x="2484695" y="2351992"/>
                  <a:pt x="2471455" y="2343801"/>
                </a:cubicBezTo>
                <a:cubicBezTo>
                  <a:pt x="2470502" y="2344753"/>
                  <a:pt x="2470502" y="2345896"/>
                  <a:pt x="2471741" y="2346849"/>
                </a:cubicBezTo>
                <a:cubicBezTo>
                  <a:pt x="2488505" y="2362184"/>
                  <a:pt x="2513460" y="2365804"/>
                  <a:pt x="2523461" y="2345230"/>
                </a:cubicBezTo>
                <a:lnTo>
                  <a:pt x="2519080" y="2346849"/>
                </a:lnTo>
                <a:close/>
                <a:moveTo>
                  <a:pt x="2570420" y="2381710"/>
                </a:moveTo>
                <a:cubicBezTo>
                  <a:pt x="2553370" y="2390188"/>
                  <a:pt x="2534320" y="2389235"/>
                  <a:pt x="2521271" y="2382663"/>
                </a:cubicBezTo>
                <a:cubicBezTo>
                  <a:pt x="2518985" y="2386568"/>
                  <a:pt x="2529938" y="2389521"/>
                  <a:pt x="2531939" y="2391426"/>
                </a:cubicBezTo>
                <a:cubicBezTo>
                  <a:pt x="2552703" y="2402665"/>
                  <a:pt x="2569467" y="2395712"/>
                  <a:pt x="2574706" y="2379615"/>
                </a:cubicBezTo>
                <a:lnTo>
                  <a:pt x="2570420" y="2381710"/>
                </a:lnTo>
                <a:close/>
                <a:moveTo>
                  <a:pt x="2628808" y="2414191"/>
                </a:moveTo>
                <a:cubicBezTo>
                  <a:pt x="2609853" y="2422572"/>
                  <a:pt x="2589851" y="2422477"/>
                  <a:pt x="2574801" y="2416381"/>
                </a:cubicBezTo>
                <a:cubicBezTo>
                  <a:pt x="2573944" y="2417524"/>
                  <a:pt x="2574134" y="2418572"/>
                  <a:pt x="2575659" y="2419334"/>
                </a:cubicBezTo>
                <a:cubicBezTo>
                  <a:pt x="2596423" y="2432955"/>
                  <a:pt x="2625284" y="2432860"/>
                  <a:pt x="2633475" y="2412095"/>
                </a:cubicBezTo>
                <a:lnTo>
                  <a:pt x="2628808" y="2414191"/>
                </a:lnTo>
                <a:close/>
                <a:moveTo>
                  <a:pt x="2687577" y="2435050"/>
                </a:moveTo>
                <a:cubicBezTo>
                  <a:pt x="2675290" y="2446194"/>
                  <a:pt x="2648239" y="2450385"/>
                  <a:pt x="2637571" y="2446194"/>
                </a:cubicBezTo>
                <a:cubicBezTo>
                  <a:pt x="2636904" y="2447433"/>
                  <a:pt x="2637381" y="2448481"/>
                  <a:pt x="2639000" y="2449147"/>
                </a:cubicBezTo>
                <a:cubicBezTo>
                  <a:pt x="2661002" y="2458577"/>
                  <a:pt x="2688244" y="2457053"/>
                  <a:pt x="2691387" y="2432193"/>
                </a:cubicBezTo>
                <a:lnTo>
                  <a:pt x="2687577" y="2435050"/>
                </a:lnTo>
                <a:close/>
                <a:moveTo>
                  <a:pt x="2753395" y="2447814"/>
                </a:moveTo>
                <a:cubicBezTo>
                  <a:pt x="2740441" y="2463530"/>
                  <a:pt x="2718915" y="2471531"/>
                  <a:pt x="2702627" y="2468959"/>
                </a:cubicBezTo>
                <a:cubicBezTo>
                  <a:pt x="2702151" y="2470293"/>
                  <a:pt x="2702817" y="2471341"/>
                  <a:pt x="2704532" y="2471722"/>
                </a:cubicBezTo>
                <a:cubicBezTo>
                  <a:pt x="2727392" y="2478770"/>
                  <a:pt x="2754633" y="2472865"/>
                  <a:pt x="2753395" y="2447814"/>
                </a:cubicBezTo>
                <a:close/>
                <a:moveTo>
                  <a:pt x="2818451" y="2461530"/>
                </a:moveTo>
                <a:cubicBezTo>
                  <a:pt x="2806354" y="2474769"/>
                  <a:pt x="2782542" y="2484199"/>
                  <a:pt x="2766920" y="2482866"/>
                </a:cubicBezTo>
                <a:cubicBezTo>
                  <a:pt x="2766444" y="2484294"/>
                  <a:pt x="2767016" y="2485152"/>
                  <a:pt x="2768921" y="2485438"/>
                </a:cubicBezTo>
                <a:cubicBezTo>
                  <a:pt x="2793400" y="2490581"/>
                  <a:pt x="2820832" y="2482485"/>
                  <a:pt x="2822166" y="2457815"/>
                </a:cubicBezTo>
                <a:lnTo>
                  <a:pt x="2818451" y="2461530"/>
                </a:lnTo>
                <a:close/>
                <a:moveTo>
                  <a:pt x="2885031" y="2460006"/>
                </a:moveTo>
                <a:lnTo>
                  <a:pt x="2884173" y="2455719"/>
                </a:lnTo>
                <a:cubicBezTo>
                  <a:pt x="2877029" y="2472484"/>
                  <a:pt x="2851979" y="2488867"/>
                  <a:pt x="2838453" y="2488676"/>
                </a:cubicBezTo>
                <a:cubicBezTo>
                  <a:pt x="2838263" y="2490105"/>
                  <a:pt x="2838929" y="2490867"/>
                  <a:pt x="2840739" y="2490867"/>
                </a:cubicBezTo>
                <a:cubicBezTo>
                  <a:pt x="2863694" y="2491819"/>
                  <a:pt x="2886364" y="2482675"/>
                  <a:pt x="2885031" y="2460006"/>
                </a:cubicBezTo>
                <a:close/>
                <a:moveTo>
                  <a:pt x="2949801" y="2454291"/>
                </a:moveTo>
                <a:cubicBezTo>
                  <a:pt x="2949324" y="2451814"/>
                  <a:pt x="2948372" y="2450005"/>
                  <a:pt x="2947610" y="2448004"/>
                </a:cubicBezTo>
                <a:cubicBezTo>
                  <a:pt x="2941609" y="2466292"/>
                  <a:pt x="2925702" y="2482294"/>
                  <a:pt x="2907986" y="2486485"/>
                </a:cubicBezTo>
                <a:cubicBezTo>
                  <a:pt x="2908938" y="2491152"/>
                  <a:pt x="2919606" y="2485914"/>
                  <a:pt x="2922559" y="2486009"/>
                </a:cubicBezTo>
                <a:cubicBezTo>
                  <a:pt x="2939609" y="2484199"/>
                  <a:pt x="2953229" y="2466578"/>
                  <a:pt x="2949801" y="2454291"/>
                </a:cubicBezTo>
                <a:close/>
                <a:moveTo>
                  <a:pt x="3003331" y="2444861"/>
                </a:moveTo>
                <a:cubicBezTo>
                  <a:pt x="3002664" y="2439146"/>
                  <a:pt x="3001807" y="2439336"/>
                  <a:pt x="3000283" y="2435431"/>
                </a:cubicBezTo>
                <a:cubicBezTo>
                  <a:pt x="2995616" y="2454005"/>
                  <a:pt x="2980757" y="2472198"/>
                  <a:pt x="2963421" y="2477722"/>
                </a:cubicBezTo>
                <a:cubicBezTo>
                  <a:pt x="2963517" y="2479246"/>
                  <a:pt x="2964564" y="2479818"/>
                  <a:pt x="2966279" y="2479437"/>
                </a:cubicBezTo>
                <a:cubicBezTo>
                  <a:pt x="2987519" y="2474865"/>
                  <a:pt x="3003712" y="2465340"/>
                  <a:pt x="3003331" y="2444861"/>
                </a:cubicBezTo>
                <a:close/>
                <a:moveTo>
                  <a:pt x="3050289" y="2429145"/>
                </a:moveTo>
                <a:cubicBezTo>
                  <a:pt x="3049051" y="2423430"/>
                  <a:pt x="3048289" y="2423716"/>
                  <a:pt x="3046479" y="2420001"/>
                </a:cubicBezTo>
                <a:cubicBezTo>
                  <a:pt x="3043241" y="2439146"/>
                  <a:pt x="3031049" y="2457720"/>
                  <a:pt x="3013713" y="2465340"/>
                </a:cubicBezTo>
                <a:cubicBezTo>
                  <a:pt x="3013999" y="2466768"/>
                  <a:pt x="3015047" y="2467340"/>
                  <a:pt x="3016761" y="2466768"/>
                </a:cubicBezTo>
                <a:cubicBezTo>
                  <a:pt x="3037431" y="2460387"/>
                  <a:pt x="3052575" y="2449243"/>
                  <a:pt x="3050289" y="2429145"/>
                </a:cubicBezTo>
                <a:close/>
                <a:moveTo>
                  <a:pt x="3109820" y="2405047"/>
                </a:moveTo>
                <a:cubicBezTo>
                  <a:pt x="3108773" y="2400284"/>
                  <a:pt x="3106582" y="2397522"/>
                  <a:pt x="3104010" y="2394283"/>
                </a:cubicBezTo>
                <a:cubicBezTo>
                  <a:pt x="3103915" y="2412952"/>
                  <a:pt x="3094009" y="2433622"/>
                  <a:pt x="3078293" y="2442766"/>
                </a:cubicBezTo>
                <a:cubicBezTo>
                  <a:pt x="3080579" y="2446957"/>
                  <a:pt x="3089056" y="2439051"/>
                  <a:pt x="3091818" y="2438193"/>
                </a:cubicBezTo>
                <a:cubicBezTo>
                  <a:pt x="3108963" y="2429145"/>
                  <a:pt x="3111630" y="2415143"/>
                  <a:pt x="3109820" y="2405047"/>
                </a:cubicBezTo>
                <a:close/>
                <a:moveTo>
                  <a:pt x="3168399" y="2375138"/>
                </a:moveTo>
                <a:cubicBezTo>
                  <a:pt x="3167161" y="2365518"/>
                  <a:pt x="3166018" y="2366470"/>
                  <a:pt x="3163256" y="2361422"/>
                </a:cubicBezTo>
                <a:cubicBezTo>
                  <a:pt x="3162494" y="2381139"/>
                  <a:pt x="3151064" y="2405047"/>
                  <a:pt x="3136205" y="2414762"/>
                </a:cubicBezTo>
                <a:cubicBezTo>
                  <a:pt x="3136681" y="2416191"/>
                  <a:pt x="3137729" y="2416572"/>
                  <a:pt x="3139348" y="2415715"/>
                </a:cubicBezTo>
                <a:cubicBezTo>
                  <a:pt x="3158017" y="2405332"/>
                  <a:pt x="3168876" y="2394188"/>
                  <a:pt x="3168399" y="2375138"/>
                </a:cubicBezTo>
                <a:close/>
                <a:moveTo>
                  <a:pt x="3217072" y="2331514"/>
                </a:moveTo>
                <a:cubicBezTo>
                  <a:pt x="3214024" y="2326465"/>
                  <a:pt x="3213452" y="2326942"/>
                  <a:pt x="3210404" y="2323893"/>
                </a:cubicBezTo>
                <a:cubicBezTo>
                  <a:pt x="3213834" y="2342658"/>
                  <a:pt x="3208214" y="2365232"/>
                  <a:pt x="3194688" y="2377424"/>
                </a:cubicBezTo>
                <a:cubicBezTo>
                  <a:pt x="3195355" y="2378758"/>
                  <a:pt x="3196593" y="2378948"/>
                  <a:pt x="3198022" y="2377805"/>
                </a:cubicBezTo>
                <a:cubicBezTo>
                  <a:pt x="3215548" y="2365327"/>
                  <a:pt x="3225740" y="2349516"/>
                  <a:pt x="3217072" y="2331514"/>
                </a:cubicBezTo>
                <a:close/>
                <a:moveTo>
                  <a:pt x="3269078" y="2300176"/>
                </a:moveTo>
                <a:cubicBezTo>
                  <a:pt x="3267840" y="2291318"/>
                  <a:pt x="3263268" y="2285603"/>
                  <a:pt x="3256506" y="2281603"/>
                </a:cubicBezTo>
                <a:cubicBezTo>
                  <a:pt x="3262887" y="2300843"/>
                  <a:pt x="3258887" y="2323513"/>
                  <a:pt x="3247933" y="2335800"/>
                </a:cubicBezTo>
                <a:cubicBezTo>
                  <a:pt x="3248790" y="2336943"/>
                  <a:pt x="3250028" y="2337038"/>
                  <a:pt x="3251267" y="2335800"/>
                </a:cubicBezTo>
                <a:cubicBezTo>
                  <a:pt x="3263078" y="2324941"/>
                  <a:pt x="3271555" y="2312654"/>
                  <a:pt x="3269078" y="2300176"/>
                </a:cubicBezTo>
                <a:close/>
                <a:moveTo>
                  <a:pt x="3311941" y="2243407"/>
                </a:moveTo>
                <a:cubicBezTo>
                  <a:pt x="3307655" y="2234549"/>
                  <a:pt x="3306893" y="2235787"/>
                  <a:pt x="3302607" y="2231787"/>
                </a:cubicBezTo>
                <a:cubicBezTo>
                  <a:pt x="3308036" y="2254647"/>
                  <a:pt x="3305654" y="2274268"/>
                  <a:pt x="3293843" y="2291318"/>
                </a:cubicBezTo>
                <a:cubicBezTo>
                  <a:pt x="3297273" y="2294747"/>
                  <a:pt x="3302892" y="2283031"/>
                  <a:pt x="3304797" y="2281888"/>
                </a:cubicBezTo>
                <a:cubicBezTo>
                  <a:pt x="3314894" y="2271220"/>
                  <a:pt x="3316323" y="2251789"/>
                  <a:pt x="3311941" y="2243407"/>
                </a:cubicBezTo>
                <a:close/>
                <a:moveTo>
                  <a:pt x="3351756" y="2197306"/>
                </a:moveTo>
                <a:cubicBezTo>
                  <a:pt x="3348708" y="2187972"/>
                  <a:pt x="3342897" y="2183400"/>
                  <a:pt x="3335849" y="2180733"/>
                </a:cubicBezTo>
                <a:cubicBezTo>
                  <a:pt x="3345088" y="2197497"/>
                  <a:pt x="3346993" y="2221214"/>
                  <a:pt x="3337944" y="2237216"/>
                </a:cubicBezTo>
                <a:cubicBezTo>
                  <a:pt x="3338992" y="2238264"/>
                  <a:pt x="3340230" y="2238073"/>
                  <a:pt x="3341278" y="2236549"/>
                </a:cubicBezTo>
                <a:cubicBezTo>
                  <a:pt x="3349660" y="2224357"/>
                  <a:pt x="3356804" y="2210832"/>
                  <a:pt x="3351756" y="2197306"/>
                </a:cubicBezTo>
                <a:close/>
                <a:moveTo>
                  <a:pt x="3378140" y="2130155"/>
                </a:moveTo>
                <a:cubicBezTo>
                  <a:pt x="3374330" y="2126917"/>
                  <a:pt x="3370806" y="2125964"/>
                  <a:pt x="3366615" y="2124916"/>
                </a:cubicBezTo>
                <a:cubicBezTo>
                  <a:pt x="3379092" y="2141395"/>
                  <a:pt x="3382521" y="2164731"/>
                  <a:pt x="3375949" y="2180161"/>
                </a:cubicBezTo>
                <a:cubicBezTo>
                  <a:pt x="3377187" y="2181018"/>
                  <a:pt x="3378330" y="2180733"/>
                  <a:pt x="3379187" y="2179114"/>
                </a:cubicBezTo>
                <a:cubicBezTo>
                  <a:pt x="3389284" y="2161111"/>
                  <a:pt x="3392237" y="2142347"/>
                  <a:pt x="3378140" y="2130155"/>
                </a:cubicBezTo>
                <a:close/>
                <a:moveTo>
                  <a:pt x="3387665" y="2074338"/>
                </a:moveTo>
                <a:cubicBezTo>
                  <a:pt x="3400333" y="2089197"/>
                  <a:pt x="3407001" y="2112343"/>
                  <a:pt x="3401285" y="2130155"/>
                </a:cubicBezTo>
                <a:cubicBezTo>
                  <a:pt x="3402619" y="2130917"/>
                  <a:pt x="3403762" y="2130536"/>
                  <a:pt x="3404429" y="2128822"/>
                </a:cubicBezTo>
                <a:cubicBezTo>
                  <a:pt x="3415478" y="2106247"/>
                  <a:pt x="3413096" y="2078625"/>
                  <a:pt x="3387665" y="2074338"/>
                </a:cubicBezTo>
                <a:close/>
                <a:moveTo>
                  <a:pt x="3453101" y="1925844"/>
                </a:moveTo>
                <a:cubicBezTo>
                  <a:pt x="3454626" y="1926225"/>
                  <a:pt x="3455578" y="1925463"/>
                  <a:pt x="3455673" y="1923558"/>
                </a:cubicBezTo>
                <a:cubicBezTo>
                  <a:pt x="3458817" y="1896602"/>
                  <a:pt x="3445005" y="1869361"/>
                  <a:pt x="3420621" y="1871551"/>
                </a:cubicBezTo>
                <a:cubicBezTo>
                  <a:pt x="3439481" y="1884982"/>
                  <a:pt x="3452435" y="1906984"/>
                  <a:pt x="3453101" y="1925844"/>
                </a:cubicBezTo>
                <a:close/>
                <a:moveTo>
                  <a:pt x="3443767" y="1981184"/>
                </a:moveTo>
                <a:cubicBezTo>
                  <a:pt x="3444910" y="1986804"/>
                  <a:pt x="3445101" y="1989757"/>
                  <a:pt x="3445005" y="1993471"/>
                </a:cubicBezTo>
                <a:cubicBezTo>
                  <a:pt x="3450053" y="1993947"/>
                  <a:pt x="3447768" y="1981755"/>
                  <a:pt x="3448720" y="1978898"/>
                </a:cubicBezTo>
                <a:cubicBezTo>
                  <a:pt x="3451387" y="1956991"/>
                  <a:pt x="3434623" y="1939274"/>
                  <a:pt x="3417192" y="1943179"/>
                </a:cubicBezTo>
                <a:cubicBezTo>
                  <a:pt x="3430051" y="1951942"/>
                  <a:pt x="3441100" y="1966706"/>
                  <a:pt x="3443767" y="1981184"/>
                </a:cubicBezTo>
                <a:close/>
                <a:moveTo>
                  <a:pt x="3411573" y="2008425"/>
                </a:moveTo>
                <a:lnTo>
                  <a:pt x="3406905" y="2008045"/>
                </a:lnTo>
                <a:cubicBezTo>
                  <a:pt x="3421478" y="2021379"/>
                  <a:pt x="3430908" y="2043763"/>
                  <a:pt x="3427479" y="2062337"/>
                </a:cubicBezTo>
                <a:cubicBezTo>
                  <a:pt x="3428813" y="2062908"/>
                  <a:pt x="3429860" y="2062528"/>
                  <a:pt x="3430432" y="2060813"/>
                </a:cubicBezTo>
                <a:cubicBezTo>
                  <a:pt x="3437957" y="2038143"/>
                  <a:pt x="3434337" y="2013474"/>
                  <a:pt x="3411573" y="2008425"/>
                </a:cubicBezTo>
                <a:close/>
                <a:moveTo>
                  <a:pt x="3416240" y="1810401"/>
                </a:moveTo>
                <a:cubicBezTo>
                  <a:pt x="3433385" y="1817545"/>
                  <a:pt x="3448244" y="1834690"/>
                  <a:pt x="3451673" y="1851644"/>
                </a:cubicBezTo>
                <a:cubicBezTo>
                  <a:pt x="3453197" y="1851739"/>
                  <a:pt x="3454054" y="1850691"/>
                  <a:pt x="3453768" y="1848882"/>
                </a:cubicBezTo>
                <a:cubicBezTo>
                  <a:pt x="3452340" y="1822974"/>
                  <a:pt x="3436433" y="1799161"/>
                  <a:pt x="3411477" y="1808400"/>
                </a:cubicBezTo>
                <a:lnTo>
                  <a:pt x="3416240" y="1810401"/>
                </a:lnTo>
                <a:close/>
                <a:moveTo>
                  <a:pt x="3401095" y="1745345"/>
                </a:moveTo>
                <a:cubicBezTo>
                  <a:pt x="3421098" y="1750298"/>
                  <a:pt x="3436052" y="1764966"/>
                  <a:pt x="3441576" y="1779921"/>
                </a:cubicBezTo>
                <a:cubicBezTo>
                  <a:pt x="3443100" y="1779730"/>
                  <a:pt x="3443767" y="1778683"/>
                  <a:pt x="3443291" y="1776778"/>
                </a:cubicBezTo>
                <a:cubicBezTo>
                  <a:pt x="3438719" y="1751441"/>
                  <a:pt x="3418907" y="1730676"/>
                  <a:pt x="3396142" y="1744012"/>
                </a:cubicBezTo>
                <a:lnTo>
                  <a:pt x="3401095" y="1745345"/>
                </a:lnTo>
                <a:close/>
                <a:moveTo>
                  <a:pt x="3378235" y="1678956"/>
                </a:moveTo>
                <a:cubicBezTo>
                  <a:pt x="3396904" y="1683433"/>
                  <a:pt x="3416716" y="1699244"/>
                  <a:pt x="3423479" y="1714484"/>
                </a:cubicBezTo>
                <a:cubicBezTo>
                  <a:pt x="3425003" y="1714198"/>
                  <a:pt x="3425669" y="1713246"/>
                  <a:pt x="3425003" y="1711436"/>
                </a:cubicBezTo>
                <a:cubicBezTo>
                  <a:pt x="3417859" y="1685147"/>
                  <a:pt x="3394618" y="1666383"/>
                  <a:pt x="3372901" y="1677527"/>
                </a:cubicBezTo>
                <a:lnTo>
                  <a:pt x="3378235" y="1678956"/>
                </a:lnTo>
                <a:close/>
                <a:moveTo>
                  <a:pt x="3346802" y="1622282"/>
                </a:moveTo>
                <a:cubicBezTo>
                  <a:pt x="3364900" y="1623425"/>
                  <a:pt x="3385093" y="1632950"/>
                  <a:pt x="3395190" y="1647523"/>
                </a:cubicBezTo>
                <a:cubicBezTo>
                  <a:pt x="3396618" y="1647047"/>
                  <a:pt x="3397094" y="1645809"/>
                  <a:pt x="3396237" y="1644190"/>
                </a:cubicBezTo>
                <a:cubicBezTo>
                  <a:pt x="3385665" y="1620949"/>
                  <a:pt x="3360900" y="1604375"/>
                  <a:pt x="3341564" y="1621901"/>
                </a:cubicBezTo>
                <a:lnTo>
                  <a:pt x="3346802" y="1622282"/>
                </a:lnTo>
                <a:close/>
                <a:moveTo>
                  <a:pt x="3308798" y="1567513"/>
                </a:moveTo>
                <a:cubicBezTo>
                  <a:pt x="3329086" y="1564370"/>
                  <a:pt x="3348231" y="1571133"/>
                  <a:pt x="3358709" y="1583229"/>
                </a:cubicBezTo>
                <a:cubicBezTo>
                  <a:pt x="3360137" y="1582467"/>
                  <a:pt x="3360233" y="1581134"/>
                  <a:pt x="3359090" y="1579610"/>
                </a:cubicBezTo>
                <a:cubicBezTo>
                  <a:pt x="3345469" y="1557607"/>
                  <a:pt x="3319751" y="1548178"/>
                  <a:pt x="3303750" y="1568275"/>
                </a:cubicBezTo>
                <a:lnTo>
                  <a:pt x="3308798" y="1567513"/>
                </a:lnTo>
                <a:close/>
                <a:moveTo>
                  <a:pt x="3273746" y="1526746"/>
                </a:moveTo>
                <a:cubicBezTo>
                  <a:pt x="3290129" y="1521888"/>
                  <a:pt x="3317370" y="1529699"/>
                  <a:pt x="3324990" y="1538748"/>
                </a:cubicBezTo>
                <a:cubicBezTo>
                  <a:pt x="3326228" y="1537891"/>
                  <a:pt x="3326514" y="1536652"/>
                  <a:pt x="3325276" y="1535319"/>
                </a:cubicBezTo>
                <a:cubicBezTo>
                  <a:pt x="3309655" y="1514935"/>
                  <a:pt x="3283747" y="1507125"/>
                  <a:pt x="3268602" y="1527794"/>
                </a:cubicBezTo>
                <a:lnTo>
                  <a:pt x="3273746" y="1526746"/>
                </a:lnTo>
                <a:close/>
                <a:moveTo>
                  <a:pt x="3238789" y="1492266"/>
                </a:moveTo>
                <a:cubicBezTo>
                  <a:pt x="3254982" y="1486075"/>
                  <a:pt x="3282699" y="1491885"/>
                  <a:pt x="3291081" y="1500267"/>
                </a:cubicBezTo>
                <a:cubicBezTo>
                  <a:pt x="3292319" y="1499314"/>
                  <a:pt x="3292415" y="1498076"/>
                  <a:pt x="3291081" y="1496838"/>
                </a:cubicBezTo>
                <a:cubicBezTo>
                  <a:pt x="3273841" y="1477502"/>
                  <a:pt x="3247171" y="1471787"/>
                  <a:pt x="3233741" y="1493695"/>
                </a:cubicBezTo>
                <a:lnTo>
                  <a:pt x="3238789" y="1492266"/>
                </a:lnTo>
                <a:close/>
                <a:moveTo>
                  <a:pt x="3189354" y="1451499"/>
                </a:moveTo>
                <a:cubicBezTo>
                  <a:pt x="3205928" y="1443879"/>
                  <a:pt x="3226597" y="1443783"/>
                  <a:pt x="3241456" y="1452832"/>
                </a:cubicBezTo>
                <a:cubicBezTo>
                  <a:pt x="3244599" y="1448832"/>
                  <a:pt x="3233265" y="1444831"/>
                  <a:pt x="3231264" y="1442641"/>
                </a:cubicBezTo>
                <a:cubicBezTo>
                  <a:pt x="3209928" y="1428829"/>
                  <a:pt x="3192021" y="1437402"/>
                  <a:pt x="3184592" y="1453690"/>
                </a:cubicBezTo>
                <a:lnTo>
                  <a:pt x="3189354" y="1451499"/>
                </a:lnTo>
                <a:close/>
                <a:moveTo>
                  <a:pt x="3133824" y="1412827"/>
                </a:moveTo>
                <a:cubicBezTo>
                  <a:pt x="3154398" y="1404541"/>
                  <a:pt x="3174781" y="1405588"/>
                  <a:pt x="3190116" y="1413304"/>
                </a:cubicBezTo>
                <a:cubicBezTo>
                  <a:pt x="3191164" y="1412256"/>
                  <a:pt x="3191259" y="1411017"/>
                  <a:pt x="3189640" y="1409970"/>
                </a:cubicBezTo>
                <a:cubicBezTo>
                  <a:pt x="3168399" y="1392920"/>
                  <a:pt x="3139443" y="1393682"/>
                  <a:pt x="3128775" y="1414923"/>
                </a:cubicBezTo>
                <a:lnTo>
                  <a:pt x="3133824" y="1412827"/>
                </a:lnTo>
                <a:close/>
                <a:moveTo>
                  <a:pt x="3078959" y="1386253"/>
                </a:moveTo>
                <a:cubicBezTo>
                  <a:pt x="3093628" y="1375775"/>
                  <a:pt x="3114774" y="1371393"/>
                  <a:pt x="3130490" y="1377299"/>
                </a:cubicBezTo>
                <a:cubicBezTo>
                  <a:pt x="3131347" y="1376061"/>
                  <a:pt x="3131157" y="1374822"/>
                  <a:pt x="3129537" y="1373965"/>
                </a:cubicBezTo>
                <a:cubicBezTo>
                  <a:pt x="3107249" y="1360535"/>
                  <a:pt x="3080865" y="1364821"/>
                  <a:pt x="3074673" y="1389205"/>
                </a:cubicBezTo>
                <a:lnTo>
                  <a:pt x="3078959" y="1386253"/>
                </a:lnTo>
                <a:close/>
                <a:moveTo>
                  <a:pt x="3022191" y="1362440"/>
                </a:moveTo>
                <a:cubicBezTo>
                  <a:pt x="3036954" y="1349105"/>
                  <a:pt x="3056100" y="1343962"/>
                  <a:pt x="3070863" y="1347676"/>
                </a:cubicBezTo>
                <a:cubicBezTo>
                  <a:pt x="3072578" y="1342818"/>
                  <a:pt x="3061338" y="1342628"/>
                  <a:pt x="3058767" y="1341104"/>
                </a:cubicBezTo>
                <a:cubicBezTo>
                  <a:pt x="3034859" y="1334246"/>
                  <a:pt x="3021143" y="1348724"/>
                  <a:pt x="3018381" y="1365869"/>
                </a:cubicBezTo>
                <a:lnTo>
                  <a:pt x="3022191" y="1362440"/>
                </a:lnTo>
                <a:close/>
                <a:moveTo>
                  <a:pt x="2961993" y="1341009"/>
                </a:moveTo>
                <a:cubicBezTo>
                  <a:pt x="2986091" y="1322530"/>
                  <a:pt x="3004379" y="1323959"/>
                  <a:pt x="3013618" y="1325483"/>
                </a:cubicBezTo>
                <a:cubicBezTo>
                  <a:pt x="3016380" y="1320054"/>
                  <a:pt x="2993234" y="1318530"/>
                  <a:pt x="2993996" y="1318054"/>
                </a:cubicBezTo>
                <a:cubicBezTo>
                  <a:pt x="2967898" y="1316625"/>
                  <a:pt x="2958373" y="1339008"/>
                  <a:pt x="2957801" y="1344342"/>
                </a:cubicBezTo>
                <a:lnTo>
                  <a:pt x="2961993" y="1341009"/>
                </a:lnTo>
                <a:close/>
                <a:moveTo>
                  <a:pt x="2906176" y="1329198"/>
                </a:moveTo>
                <a:cubicBezTo>
                  <a:pt x="2915701" y="1315958"/>
                  <a:pt x="2940276" y="1304814"/>
                  <a:pt x="2951325" y="1307290"/>
                </a:cubicBezTo>
                <a:cubicBezTo>
                  <a:pt x="2951801" y="1305957"/>
                  <a:pt x="2951515" y="1304623"/>
                  <a:pt x="2949801" y="1304337"/>
                </a:cubicBezTo>
                <a:cubicBezTo>
                  <a:pt x="2925321" y="1296908"/>
                  <a:pt x="2903509" y="1309386"/>
                  <a:pt x="2902842" y="1333103"/>
                </a:cubicBezTo>
                <a:lnTo>
                  <a:pt x="2906176" y="1329198"/>
                </a:lnTo>
                <a:close/>
                <a:moveTo>
                  <a:pt x="2849788" y="1318625"/>
                </a:moveTo>
                <a:cubicBezTo>
                  <a:pt x="2859408" y="1304528"/>
                  <a:pt x="2875506" y="1293288"/>
                  <a:pt x="2891508" y="1293288"/>
                </a:cubicBezTo>
                <a:cubicBezTo>
                  <a:pt x="2892460" y="1288336"/>
                  <a:pt x="2882078" y="1290526"/>
                  <a:pt x="2879411" y="1289574"/>
                </a:cubicBezTo>
                <a:cubicBezTo>
                  <a:pt x="2855503" y="1288336"/>
                  <a:pt x="2846550" y="1306147"/>
                  <a:pt x="2846835" y="1322816"/>
                </a:cubicBezTo>
                <a:lnTo>
                  <a:pt x="2849788" y="1318625"/>
                </a:lnTo>
                <a:close/>
                <a:moveTo>
                  <a:pt x="2802639" y="1312243"/>
                </a:moveTo>
                <a:cubicBezTo>
                  <a:pt x="2810354" y="1298337"/>
                  <a:pt x="2832738" y="1284240"/>
                  <a:pt x="2843692" y="1285478"/>
                </a:cubicBezTo>
                <a:cubicBezTo>
                  <a:pt x="2843978" y="1284145"/>
                  <a:pt x="2843692" y="1282811"/>
                  <a:pt x="2841882" y="1282716"/>
                </a:cubicBezTo>
                <a:cubicBezTo>
                  <a:pt x="2817022" y="1277763"/>
                  <a:pt x="2798162" y="1293765"/>
                  <a:pt x="2799686" y="1316529"/>
                </a:cubicBezTo>
                <a:lnTo>
                  <a:pt x="2802639" y="1312243"/>
                </a:lnTo>
                <a:close/>
                <a:moveTo>
                  <a:pt x="2741679" y="1306052"/>
                </a:moveTo>
                <a:lnTo>
                  <a:pt x="2741870" y="1311100"/>
                </a:lnTo>
                <a:cubicBezTo>
                  <a:pt x="2748728" y="1295765"/>
                  <a:pt x="2770635" y="1277191"/>
                  <a:pt x="2783494" y="1277953"/>
                </a:cubicBezTo>
                <a:cubicBezTo>
                  <a:pt x="2783780" y="1276620"/>
                  <a:pt x="2783399" y="1275286"/>
                  <a:pt x="2781684" y="1275286"/>
                </a:cubicBezTo>
                <a:cubicBezTo>
                  <a:pt x="2759110" y="1271667"/>
                  <a:pt x="2742156" y="1286050"/>
                  <a:pt x="2741679" y="1306052"/>
                </a:cubicBezTo>
                <a:close/>
                <a:moveTo>
                  <a:pt x="2687673" y="1302909"/>
                </a:moveTo>
                <a:lnTo>
                  <a:pt x="2688149" y="1307957"/>
                </a:lnTo>
                <a:cubicBezTo>
                  <a:pt x="2695769" y="1290431"/>
                  <a:pt x="2711485" y="1274238"/>
                  <a:pt x="2726630" y="1272715"/>
                </a:cubicBezTo>
                <a:cubicBezTo>
                  <a:pt x="2726820" y="1271381"/>
                  <a:pt x="2726344" y="1270047"/>
                  <a:pt x="2724725" y="1270143"/>
                </a:cubicBezTo>
                <a:cubicBezTo>
                  <a:pt x="2701293" y="1267476"/>
                  <a:pt x="2686529" y="1284525"/>
                  <a:pt x="2687673" y="1302909"/>
                </a:cubicBezTo>
                <a:close/>
                <a:moveTo>
                  <a:pt x="2634047" y="1299861"/>
                </a:moveTo>
                <a:cubicBezTo>
                  <a:pt x="2645382" y="1282620"/>
                  <a:pt x="2658526" y="1272333"/>
                  <a:pt x="2673861" y="1269857"/>
                </a:cubicBezTo>
                <a:cubicBezTo>
                  <a:pt x="2674909" y="1263951"/>
                  <a:pt x="2655573" y="1268904"/>
                  <a:pt x="2655764" y="1268333"/>
                </a:cubicBezTo>
                <a:cubicBezTo>
                  <a:pt x="2632523" y="1275286"/>
                  <a:pt x="2630903" y="1298908"/>
                  <a:pt x="2631189" y="1304242"/>
                </a:cubicBezTo>
                <a:lnTo>
                  <a:pt x="2634047" y="1299861"/>
                </a:lnTo>
                <a:close/>
                <a:moveTo>
                  <a:pt x="2580516" y="1301194"/>
                </a:moveTo>
                <a:lnTo>
                  <a:pt x="2581088" y="1306242"/>
                </a:lnTo>
                <a:cubicBezTo>
                  <a:pt x="2586231" y="1290812"/>
                  <a:pt x="2605091" y="1269762"/>
                  <a:pt x="2617664" y="1269190"/>
                </a:cubicBezTo>
                <a:cubicBezTo>
                  <a:pt x="2617759" y="1267952"/>
                  <a:pt x="2617378" y="1266523"/>
                  <a:pt x="2615759" y="1266618"/>
                </a:cubicBezTo>
                <a:cubicBezTo>
                  <a:pt x="2593184" y="1264999"/>
                  <a:pt x="2579373" y="1282144"/>
                  <a:pt x="2580516" y="1301194"/>
                </a:cubicBezTo>
                <a:close/>
                <a:moveTo>
                  <a:pt x="2528795" y="1299099"/>
                </a:moveTo>
                <a:cubicBezTo>
                  <a:pt x="2528891" y="1301956"/>
                  <a:pt x="2529462" y="1304337"/>
                  <a:pt x="2529748" y="1306719"/>
                </a:cubicBezTo>
                <a:cubicBezTo>
                  <a:pt x="2535749" y="1289097"/>
                  <a:pt x="2549369" y="1271381"/>
                  <a:pt x="2563848" y="1268524"/>
                </a:cubicBezTo>
                <a:cubicBezTo>
                  <a:pt x="2563943" y="1267285"/>
                  <a:pt x="2563467" y="1265857"/>
                  <a:pt x="2561847" y="1266047"/>
                </a:cubicBezTo>
                <a:cubicBezTo>
                  <a:pt x="2539749" y="1265285"/>
                  <a:pt x="2528034" y="1282430"/>
                  <a:pt x="2528795" y="1299099"/>
                </a:cubicBezTo>
                <a:close/>
                <a:moveTo>
                  <a:pt x="2475265" y="1306052"/>
                </a:moveTo>
                <a:cubicBezTo>
                  <a:pt x="2486028" y="1282335"/>
                  <a:pt x="2507078" y="1269000"/>
                  <a:pt x="2514032" y="1269095"/>
                </a:cubicBezTo>
                <a:cubicBezTo>
                  <a:pt x="2514699" y="1263094"/>
                  <a:pt x="2496887" y="1269095"/>
                  <a:pt x="2496887" y="1268524"/>
                </a:cubicBezTo>
                <a:cubicBezTo>
                  <a:pt x="2474884" y="1277191"/>
                  <a:pt x="2474884" y="1300623"/>
                  <a:pt x="2475265" y="1306052"/>
                </a:cubicBezTo>
                <a:close/>
                <a:moveTo>
                  <a:pt x="2426878" y="1304528"/>
                </a:moveTo>
                <a:lnTo>
                  <a:pt x="2427545" y="1309671"/>
                </a:lnTo>
                <a:cubicBezTo>
                  <a:pt x="2431831" y="1294432"/>
                  <a:pt x="2448785" y="1272333"/>
                  <a:pt x="2460977" y="1271000"/>
                </a:cubicBezTo>
                <a:cubicBezTo>
                  <a:pt x="2461073" y="1269762"/>
                  <a:pt x="2460596" y="1268333"/>
                  <a:pt x="2459073" y="1268524"/>
                </a:cubicBezTo>
                <a:cubicBezTo>
                  <a:pt x="2436975" y="1267762"/>
                  <a:pt x="2425354" y="1286430"/>
                  <a:pt x="2426878" y="1304528"/>
                </a:cubicBezTo>
                <a:close/>
                <a:moveTo>
                  <a:pt x="2377634" y="1303290"/>
                </a:moveTo>
                <a:cubicBezTo>
                  <a:pt x="2377729" y="1306242"/>
                  <a:pt x="2378301" y="1308529"/>
                  <a:pt x="2378586" y="1311005"/>
                </a:cubicBezTo>
                <a:cubicBezTo>
                  <a:pt x="2384015" y="1293670"/>
                  <a:pt x="2396303" y="1275191"/>
                  <a:pt x="2410209" y="1271953"/>
                </a:cubicBezTo>
                <a:cubicBezTo>
                  <a:pt x="2410209" y="1270809"/>
                  <a:pt x="2409828" y="1269286"/>
                  <a:pt x="2408304" y="1269476"/>
                </a:cubicBezTo>
                <a:cubicBezTo>
                  <a:pt x="2386968" y="1269095"/>
                  <a:pt x="2376681" y="1287478"/>
                  <a:pt x="2377634" y="1303290"/>
                </a:cubicBezTo>
                <a:close/>
                <a:moveTo>
                  <a:pt x="2337248" y="1307004"/>
                </a:moveTo>
                <a:lnTo>
                  <a:pt x="2337819" y="1312148"/>
                </a:lnTo>
                <a:cubicBezTo>
                  <a:pt x="2342105" y="1297194"/>
                  <a:pt x="2358203" y="1274905"/>
                  <a:pt x="2370204" y="1273476"/>
                </a:cubicBezTo>
                <a:cubicBezTo>
                  <a:pt x="2370300" y="1272333"/>
                  <a:pt x="2369918" y="1270714"/>
                  <a:pt x="2368299" y="1270905"/>
                </a:cubicBezTo>
                <a:cubicBezTo>
                  <a:pt x="2346582" y="1270238"/>
                  <a:pt x="2335914" y="1289479"/>
                  <a:pt x="2337248" y="1307004"/>
                </a:cubicBezTo>
                <a:close/>
                <a:moveTo>
                  <a:pt x="2300958" y="1307576"/>
                </a:moveTo>
                <a:lnTo>
                  <a:pt x="2301529" y="1312720"/>
                </a:lnTo>
                <a:cubicBezTo>
                  <a:pt x="2305815" y="1297956"/>
                  <a:pt x="2321722" y="1275572"/>
                  <a:pt x="2333628" y="1274238"/>
                </a:cubicBezTo>
                <a:cubicBezTo>
                  <a:pt x="2333723" y="1273095"/>
                  <a:pt x="2333343" y="1271476"/>
                  <a:pt x="2331818" y="1271667"/>
                </a:cubicBezTo>
                <a:cubicBezTo>
                  <a:pt x="2310197" y="1270809"/>
                  <a:pt x="2299910" y="1290241"/>
                  <a:pt x="2300958" y="1307576"/>
                </a:cubicBezTo>
                <a:close/>
                <a:moveTo>
                  <a:pt x="2255428" y="1307481"/>
                </a:moveTo>
                <a:lnTo>
                  <a:pt x="2255904" y="1312624"/>
                </a:lnTo>
                <a:cubicBezTo>
                  <a:pt x="2260762" y="1295670"/>
                  <a:pt x="2272764" y="1277382"/>
                  <a:pt x="2286098" y="1274238"/>
                </a:cubicBezTo>
                <a:cubicBezTo>
                  <a:pt x="2286194" y="1273095"/>
                  <a:pt x="2285908" y="1271476"/>
                  <a:pt x="2284384" y="1271667"/>
                </a:cubicBezTo>
                <a:cubicBezTo>
                  <a:pt x="2262572" y="1271000"/>
                  <a:pt x="2254571" y="1289955"/>
                  <a:pt x="2255428" y="1307481"/>
                </a:cubicBezTo>
                <a:close/>
                <a:moveTo>
                  <a:pt x="2213327" y="1303957"/>
                </a:moveTo>
                <a:cubicBezTo>
                  <a:pt x="2223329" y="1287574"/>
                  <a:pt x="2231806" y="1277477"/>
                  <a:pt x="2244951" y="1273572"/>
                </a:cubicBezTo>
                <a:cubicBezTo>
                  <a:pt x="2245998" y="1267762"/>
                  <a:pt x="2232377" y="1272333"/>
                  <a:pt x="2231901" y="1272048"/>
                </a:cubicBezTo>
                <a:cubicBezTo>
                  <a:pt x="2211994" y="1280620"/>
                  <a:pt x="2211327" y="1302909"/>
                  <a:pt x="2210756" y="1308529"/>
                </a:cubicBezTo>
                <a:lnTo>
                  <a:pt x="2213327" y="1303957"/>
                </a:lnTo>
                <a:close/>
                <a:moveTo>
                  <a:pt x="2171894" y="1302433"/>
                </a:moveTo>
                <a:cubicBezTo>
                  <a:pt x="2178656" y="1289097"/>
                  <a:pt x="2188372" y="1274715"/>
                  <a:pt x="2201993" y="1271476"/>
                </a:cubicBezTo>
                <a:cubicBezTo>
                  <a:pt x="2202088" y="1270429"/>
                  <a:pt x="2202088" y="1268714"/>
                  <a:pt x="2200659" y="1268714"/>
                </a:cubicBezTo>
                <a:cubicBezTo>
                  <a:pt x="2177418" y="1265190"/>
                  <a:pt x="2168465" y="1293479"/>
                  <a:pt x="2169513" y="1306909"/>
                </a:cubicBezTo>
                <a:lnTo>
                  <a:pt x="2171894" y="1302433"/>
                </a:lnTo>
                <a:close/>
                <a:moveTo>
                  <a:pt x="2476694" y="1467691"/>
                </a:moveTo>
                <a:cubicBezTo>
                  <a:pt x="2514603" y="1482741"/>
                  <a:pt x="2515079" y="1413113"/>
                  <a:pt x="2477360" y="1430353"/>
                </a:cubicBezTo>
                <a:cubicBezTo>
                  <a:pt x="2474122" y="1433020"/>
                  <a:pt x="2479170" y="1434830"/>
                  <a:pt x="2481551" y="1435020"/>
                </a:cubicBezTo>
                <a:cubicBezTo>
                  <a:pt x="2487743" y="1435401"/>
                  <a:pt x="2490124" y="1439878"/>
                  <a:pt x="2484028" y="1443117"/>
                </a:cubicBezTo>
                <a:cubicBezTo>
                  <a:pt x="2481742" y="1444069"/>
                  <a:pt x="2478123" y="1445688"/>
                  <a:pt x="2482980" y="1446070"/>
                </a:cubicBezTo>
                <a:cubicBezTo>
                  <a:pt x="2486409" y="1446832"/>
                  <a:pt x="2491743" y="1444165"/>
                  <a:pt x="2494029" y="1447212"/>
                </a:cubicBezTo>
                <a:cubicBezTo>
                  <a:pt x="2494982" y="1450070"/>
                  <a:pt x="2490791" y="1450451"/>
                  <a:pt x="2488505" y="1450641"/>
                </a:cubicBezTo>
                <a:cubicBezTo>
                  <a:pt x="2479075" y="1451404"/>
                  <a:pt x="2480313" y="1453975"/>
                  <a:pt x="2484218" y="1455499"/>
                </a:cubicBezTo>
                <a:cubicBezTo>
                  <a:pt x="2486314" y="1456357"/>
                  <a:pt x="2490695" y="1456166"/>
                  <a:pt x="2489267" y="1459595"/>
                </a:cubicBezTo>
                <a:cubicBezTo>
                  <a:pt x="2487743" y="1463119"/>
                  <a:pt x="2483457" y="1460833"/>
                  <a:pt x="2480694" y="1460643"/>
                </a:cubicBezTo>
                <a:cubicBezTo>
                  <a:pt x="2476694" y="1460452"/>
                  <a:pt x="2473646" y="1464834"/>
                  <a:pt x="2476694" y="1467691"/>
                </a:cubicBezTo>
                <a:close/>
                <a:moveTo>
                  <a:pt x="2405351" y="1445403"/>
                </a:moveTo>
                <a:cubicBezTo>
                  <a:pt x="2411067" y="1445117"/>
                  <a:pt x="2413543" y="1449403"/>
                  <a:pt x="2406780" y="1452928"/>
                </a:cubicBezTo>
                <a:cubicBezTo>
                  <a:pt x="2404399" y="1454166"/>
                  <a:pt x="2405256" y="1454737"/>
                  <a:pt x="2407542" y="1454737"/>
                </a:cubicBezTo>
                <a:cubicBezTo>
                  <a:pt x="2410495" y="1455118"/>
                  <a:pt x="2414781" y="1452356"/>
                  <a:pt x="2417067" y="1454737"/>
                </a:cubicBezTo>
                <a:cubicBezTo>
                  <a:pt x="2418210" y="1457118"/>
                  <a:pt x="2414400" y="1457785"/>
                  <a:pt x="2412781" y="1458166"/>
                </a:cubicBezTo>
                <a:cubicBezTo>
                  <a:pt x="2404875" y="1459595"/>
                  <a:pt x="2406114" y="1461691"/>
                  <a:pt x="2409543" y="1462643"/>
                </a:cubicBezTo>
                <a:cubicBezTo>
                  <a:pt x="2411447" y="1463119"/>
                  <a:pt x="2415162" y="1462643"/>
                  <a:pt x="2414210" y="1465691"/>
                </a:cubicBezTo>
                <a:cubicBezTo>
                  <a:pt x="2413257" y="1468834"/>
                  <a:pt x="2409447" y="1467215"/>
                  <a:pt x="2407066" y="1467405"/>
                </a:cubicBezTo>
                <a:cubicBezTo>
                  <a:pt x="2403732" y="1467596"/>
                  <a:pt x="2401446" y="1471596"/>
                  <a:pt x="2404399" y="1473787"/>
                </a:cubicBezTo>
                <a:cubicBezTo>
                  <a:pt x="2407066" y="1475692"/>
                  <a:pt x="2411829" y="1475025"/>
                  <a:pt x="2414876" y="1474359"/>
                </a:cubicBezTo>
                <a:cubicBezTo>
                  <a:pt x="2433736" y="1469787"/>
                  <a:pt x="2430021" y="1438450"/>
                  <a:pt x="2410971" y="1438450"/>
                </a:cubicBezTo>
                <a:cubicBezTo>
                  <a:pt x="2406018" y="1437973"/>
                  <a:pt x="2394207" y="1444355"/>
                  <a:pt x="2405351" y="1445403"/>
                </a:cubicBezTo>
                <a:close/>
                <a:moveTo>
                  <a:pt x="2290289" y="1472549"/>
                </a:moveTo>
                <a:cubicBezTo>
                  <a:pt x="2300958" y="1479597"/>
                  <a:pt x="2316293" y="1471025"/>
                  <a:pt x="2319150" y="1459404"/>
                </a:cubicBezTo>
                <a:cubicBezTo>
                  <a:pt x="2324008" y="1443688"/>
                  <a:pt x="2307530" y="1424353"/>
                  <a:pt x="2291718" y="1434735"/>
                </a:cubicBezTo>
                <a:cubicBezTo>
                  <a:pt x="2288480" y="1437307"/>
                  <a:pt x="2293338" y="1439307"/>
                  <a:pt x="2295814" y="1439497"/>
                </a:cubicBezTo>
                <a:cubicBezTo>
                  <a:pt x="2301910" y="1439974"/>
                  <a:pt x="2304291" y="1444545"/>
                  <a:pt x="2298100" y="1447784"/>
                </a:cubicBezTo>
                <a:cubicBezTo>
                  <a:pt x="2295814" y="1448737"/>
                  <a:pt x="2292194" y="1450356"/>
                  <a:pt x="2296957" y="1450737"/>
                </a:cubicBezTo>
                <a:cubicBezTo>
                  <a:pt x="2300386" y="1451594"/>
                  <a:pt x="2305720" y="1448927"/>
                  <a:pt x="2307911" y="1452166"/>
                </a:cubicBezTo>
                <a:cubicBezTo>
                  <a:pt x="2308768" y="1454737"/>
                  <a:pt x="2305434" y="1455309"/>
                  <a:pt x="2303243" y="1455499"/>
                </a:cubicBezTo>
                <a:cubicBezTo>
                  <a:pt x="2294766" y="1455690"/>
                  <a:pt x="2292861" y="1458452"/>
                  <a:pt x="2297909" y="1460357"/>
                </a:cubicBezTo>
                <a:cubicBezTo>
                  <a:pt x="2300005" y="1461214"/>
                  <a:pt x="2304386" y="1461119"/>
                  <a:pt x="2302863" y="1464643"/>
                </a:cubicBezTo>
                <a:cubicBezTo>
                  <a:pt x="2301339" y="1468167"/>
                  <a:pt x="2297052" y="1465786"/>
                  <a:pt x="2294290" y="1465596"/>
                </a:cubicBezTo>
                <a:cubicBezTo>
                  <a:pt x="2290480" y="1465215"/>
                  <a:pt x="2287242" y="1469596"/>
                  <a:pt x="2290289" y="1472549"/>
                </a:cubicBezTo>
                <a:close/>
                <a:moveTo>
                  <a:pt x="2251237" y="1450641"/>
                </a:moveTo>
                <a:cubicBezTo>
                  <a:pt x="2256190" y="1450641"/>
                  <a:pt x="2258190" y="1454547"/>
                  <a:pt x="2252189" y="1457500"/>
                </a:cubicBezTo>
                <a:cubicBezTo>
                  <a:pt x="2249999" y="1458547"/>
                  <a:pt x="2250761" y="1459119"/>
                  <a:pt x="2252761" y="1459119"/>
                </a:cubicBezTo>
                <a:cubicBezTo>
                  <a:pt x="2255428" y="1459500"/>
                  <a:pt x="2259238" y="1457214"/>
                  <a:pt x="2261143" y="1459500"/>
                </a:cubicBezTo>
                <a:cubicBezTo>
                  <a:pt x="2262096" y="1461595"/>
                  <a:pt x="2258667" y="1462167"/>
                  <a:pt x="2257238" y="1462357"/>
                </a:cubicBezTo>
                <a:cubicBezTo>
                  <a:pt x="2250189" y="1463310"/>
                  <a:pt x="2251142" y="1465310"/>
                  <a:pt x="2254190" y="1466262"/>
                </a:cubicBezTo>
                <a:cubicBezTo>
                  <a:pt x="2255904" y="1466834"/>
                  <a:pt x="2259143" y="1466453"/>
                  <a:pt x="2258285" y="1469215"/>
                </a:cubicBezTo>
                <a:cubicBezTo>
                  <a:pt x="2257333" y="1471978"/>
                  <a:pt x="2253904" y="1470454"/>
                  <a:pt x="2251809" y="1470454"/>
                </a:cubicBezTo>
                <a:cubicBezTo>
                  <a:pt x="2248760" y="1470454"/>
                  <a:pt x="2246570" y="1473978"/>
                  <a:pt x="2249142" y="1476073"/>
                </a:cubicBezTo>
                <a:cubicBezTo>
                  <a:pt x="2251427" y="1477883"/>
                  <a:pt x="2255809" y="1477502"/>
                  <a:pt x="2258476" y="1476930"/>
                </a:cubicBezTo>
                <a:cubicBezTo>
                  <a:pt x="2275430" y="1473597"/>
                  <a:pt x="2273144" y="1445498"/>
                  <a:pt x="2256380" y="1444641"/>
                </a:cubicBezTo>
                <a:cubicBezTo>
                  <a:pt x="2252094" y="1443974"/>
                  <a:pt x="2241522" y="1449213"/>
                  <a:pt x="2251237" y="1450641"/>
                </a:cubicBezTo>
                <a:close/>
                <a:moveTo>
                  <a:pt x="2193134" y="1474359"/>
                </a:moveTo>
                <a:cubicBezTo>
                  <a:pt x="2225710" y="1487694"/>
                  <a:pt x="2225424" y="1426734"/>
                  <a:pt x="2193515" y="1441783"/>
                </a:cubicBezTo>
                <a:cubicBezTo>
                  <a:pt x="2190848" y="1444069"/>
                  <a:pt x="2195039" y="1445688"/>
                  <a:pt x="2197040" y="1445879"/>
                </a:cubicBezTo>
                <a:cubicBezTo>
                  <a:pt x="2202659" y="1446260"/>
                  <a:pt x="2204660" y="1450832"/>
                  <a:pt x="2197706" y="1453690"/>
                </a:cubicBezTo>
                <a:cubicBezTo>
                  <a:pt x="2195230" y="1454737"/>
                  <a:pt x="2196087" y="1455404"/>
                  <a:pt x="2198278" y="1455595"/>
                </a:cubicBezTo>
                <a:cubicBezTo>
                  <a:pt x="2201231" y="1456261"/>
                  <a:pt x="2205708" y="1453880"/>
                  <a:pt x="2207708" y="1456547"/>
                </a:cubicBezTo>
                <a:cubicBezTo>
                  <a:pt x="2208660" y="1459024"/>
                  <a:pt x="2204755" y="1459404"/>
                  <a:pt x="2203040" y="1459595"/>
                </a:cubicBezTo>
                <a:cubicBezTo>
                  <a:pt x="2195039" y="1460262"/>
                  <a:pt x="2195992" y="1462453"/>
                  <a:pt x="2199421" y="1463786"/>
                </a:cubicBezTo>
                <a:cubicBezTo>
                  <a:pt x="2201231" y="1464548"/>
                  <a:pt x="2205041" y="1464358"/>
                  <a:pt x="2203802" y="1467310"/>
                </a:cubicBezTo>
                <a:cubicBezTo>
                  <a:pt x="2202564" y="1470358"/>
                  <a:pt x="2198850" y="1468358"/>
                  <a:pt x="2196468" y="1468263"/>
                </a:cubicBezTo>
                <a:cubicBezTo>
                  <a:pt x="2193039" y="1467977"/>
                  <a:pt x="2190372" y="1471787"/>
                  <a:pt x="2193134" y="1474359"/>
                </a:cubicBezTo>
                <a:close/>
                <a:moveTo>
                  <a:pt x="2145129" y="1449689"/>
                </a:moveTo>
                <a:cubicBezTo>
                  <a:pt x="2169608" y="1474359"/>
                  <a:pt x="2193230" y="1417971"/>
                  <a:pt x="2158273" y="1419780"/>
                </a:cubicBezTo>
                <a:cubicBezTo>
                  <a:pt x="2154939" y="1420828"/>
                  <a:pt x="2158178" y="1423971"/>
                  <a:pt x="2159988" y="1424924"/>
                </a:cubicBezTo>
                <a:cubicBezTo>
                  <a:pt x="2164940" y="1427305"/>
                  <a:pt x="2165036" y="1432354"/>
                  <a:pt x="2157606" y="1432354"/>
                </a:cubicBezTo>
                <a:cubicBezTo>
                  <a:pt x="2154939" y="1432354"/>
                  <a:pt x="2155415" y="1433306"/>
                  <a:pt x="2157416" y="1434258"/>
                </a:cubicBezTo>
                <a:cubicBezTo>
                  <a:pt x="2159797" y="1435973"/>
                  <a:pt x="2164845" y="1435497"/>
                  <a:pt x="2165607" y="1438640"/>
                </a:cubicBezTo>
                <a:cubicBezTo>
                  <a:pt x="2165512" y="1441307"/>
                  <a:pt x="2161797" y="1440164"/>
                  <a:pt x="2160178" y="1439688"/>
                </a:cubicBezTo>
                <a:cubicBezTo>
                  <a:pt x="2152653" y="1437211"/>
                  <a:pt x="2152653" y="1439688"/>
                  <a:pt x="2155225" y="1442164"/>
                </a:cubicBezTo>
                <a:cubicBezTo>
                  <a:pt x="2156654" y="1443498"/>
                  <a:pt x="2160083" y="1444831"/>
                  <a:pt x="2157797" y="1447117"/>
                </a:cubicBezTo>
                <a:cubicBezTo>
                  <a:pt x="2155511" y="1449403"/>
                  <a:pt x="2152844" y="1446165"/>
                  <a:pt x="2150748" y="1445212"/>
                </a:cubicBezTo>
                <a:cubicBezTo>
                  <a:pt x="2147700" y="1443879"/>
                  <a:pt x="2143700" y="1446355"/>
                  <a:pt x="2145129" y="1449689"/>
                </a:cubicBezTo>
                <a:close/>
                <a:moveTo>
                  <a:pt x="2094265" y="1461881"/>
                </a:moveTo>
                <a:cubicBezTo>
                  <a:pt x="2103695" y="1470834"/>
                  <a:pt x="2120459" y="1464834"/>
                  <a:pt x="2125126" y="1453499"/>
                </a:cubicBezTo>
                <a:cubicBezTo>
                  <a:pt x="2132175" y="1438926"/>
                  <a:pt x="2119792" y="1416733"/>
                  <a:pt x="2102456" y="1424353"/>
                </a:cubicBezTo>
                <a:cubicBezTo>
                  <a:pt x="2098837" y="1426448"/>
                  <a:pt x="2103218" y="1429210"/>
                  <a:pt x="2105505" y="1429782"/>
                </a:cubicBezTo>
                <a:cubicBezTo>
                  <a:pt x="2111315" y="1431306"/>
                  <a:pt x="2112839" y="1436259"/>
                  <a:pt x="2106267" y="1438450"/>
                </a:cubicBezTo>
                <a:cubicBezTo>
                  <a:pt x="2103885" y="1439021"/>
                  <a:pt x="2100075" y="1439974"/>
                  <a:pt x="2104647" y="1441212"/>
                </a:cubicBezTo>
                <a:cubicBezTo>
                  <a:pt x="2107790" y="1442641"/>
                  <a:pt x="2113505" y="1441021"/>
                  <a:pt x="2115220" y="1444450"/>
                </a:cubicBezTo>
                <a:cubicBezTo>
                  <a:pt x="2115601" y="1447117"/>
                  <a:pt x="2112267" y="1447117"/>
                  <a:pt x="2110076" y="1446927"/>
                </a:cubicBezTo>
                <a:cubicBezTo>
                  <a:pt x="2101694" y="1445688"/>
                  <a:pt x="2099313" y="1448070"/>
                  <a:pt x="2103980" y="1450832"/>
                </a:cubicBezTo>
                <a:cubicBezTo>
                  <a:pt x="2105885" y="1452070"/>
                  <a:pt x="2110267" y="1452737"/>
                  <a:pt x="2108172" y="1455975"/>
                </a:cubicBezTo>
                <a:cubicBezTo>
                  <a:pt x="2106076" y="1459214"/>
                  <a:pt x="2102171" y="1456071"/>
                  <a:pt x="2099504" y="1455404"/>
                </a:cubicBezTo>
                <a:cubicBezTo>
                  <a:pt x="2095789" y="1454642"/>
                  <a:pt x="2091788" y="1458452"/>
                  <a:pt x="2094265" y="1461881"/>
                </a:cubicBezTo>
                <a:close/>
                <a:moveTo>
                  <a:pt x="2021113" y="1449689"/>
                </a:moveTo>
                <a:cubicBezTo>
                  <a:pt x="2051117" y="1468929"/>
                  <a:pt x="2061689" y="1408446"/>
                  <a:pt x="2027876" y="1417399"/>
                </a:cubicBezTo>
                <a:cubicBezTo>
                  <a:pt x="2024828" y="1419114"/>
                  <a:pt x="2028542" y="1421590"/>
                  <a:pt x="2030543" y="1422162"/>
                </a:cubicBezTo>
                <a:cubicBezTo>
                  <a:pt x="2035972" y="1423495"/>
                  <a:pt x="2037115" y="1428353"/>
                  <a:pt x="2029685" y="1429972"/>
                </a:cubicBezTo>
                <a:cubicBezTo>
                  <a:pt x="2027018" y="1430544"/>
                  <a:pt x="2027685" y="1431401"/>
                  <a:pt x="2029876" y="1431972"/>
                </a:cubicBezTo>
                <a:cubicBezTo>
                  <a:pt x="2032638" y="1433116"/>
                  <a:pt x="2037496" y="1431591"/>
                  <a:pt x="2038925" y="1434640"/>
                </a:cubicBezTo>
                <a:cubicBezTo>
                  <a:pt x="2039401" y="1437307"/>
                  <a:pt x="2035496" y="1436925"/>
                  <a:pt x="2033781" y="1436830"/>
                </a:cubicBezTo>
                <a:cubicBezTo>
                  <a:pt x="2025780" y="1436068"/>
                  <a:pt x="2026256" y="1438450"/>
                  <a:pt x="2029400" y="1440354"/>
                </a:cubicBezTo>
                <a:cubicBezTo>
                  <a:pt x="2031114" y="1441402"/>
                  <a:pt x="2034829" y="1441974"/>
                  <a:pt x="2033114" y="1444641"/>
                </a:cubicBezTo>
                <a:cubicBezTo>
                  <a:pt x="2031305" y="1447403"/>
                  <a:pt x="2027971" y="1444831"/>
                  <a:pt x="2025590" y="1444260"/>
                </a:cubicBezTo>
                <a:cubicBezTo>
                  <a:pt x="2022351" y="1443498"/>
                  <a:pt x="2018922" y="1446641"/>
                  <a:pt x="2021113" y="1449689"/>
                </a:cubicBezTo>
                <a:close/>
                <a:moveTo>
                  <a:pt x="1923958" y="1410255"/>
                </a:moveTo>
                <a:cubicBezTo>
                  <a:pt x="1930816" y="1421590"/>
                  <a:pt x="1948723" y="1419876"/>
                  <a:pt x="1956057" y="1409875"/>
                </a:cubicBezTo>
                <a:cubicBezTo>
                  <a:pt x="1966154" y="1397683"/>
                  <a:pt x="1960629" y="1372727"/>
                  <a:pt x="1941865" y="1375775"/>
                </a:cubicBezTo>
                <a:cubicBezTo>
                  <a:pt x="1937864" y="1376918"/>
                  <a:pt x="1941293" y="1380728"/>
                  <a:pt x="1943389" y="1381871"/>
                </a:cubicBezTo>
                <a:cubicBezTo>
                  <a:pt x="1948533" y="1384824"/>
                  <a:pt x="1948723" y="1390062"/>
                  <a:pt x="1941865" y="1390539"/>
                </a:cubicBezTo>
                <a:cubicBezTo>
                  <a:pt x="1939388" y="1390443"/>
                  <a:pt x="1935483" y="1390443"/>
                  <a:pt x="1939579" y="1392825"/>
                </a:cubicBezTo>
                <a:cubicBezTo>
                  <a:pt x="1942246" y="1395016"/>
                  <a:pt x="1948151" y="1394920"/>
                  <a:pt x="1948818" y="1398635"/>
                </a:cubicBezTo>
                <a:cubicBezTo>
                  <a:pt x="1948533" y="1401302"/>
                  <a:pt x="1945294" y="1400635"/>
                  <a:pt x="1943294" y="1399873"/>
                </a:cubicBezTo>
                <a:cubicBezTo>
                  <a:pt x="1935579" y="1396540"/>
                  <a:pt x="1932626" y="1398254"/>
                  <a:pt x="1936436" y="1402159"/>
                </a:cubicBezTo>
                <a:cubicBezTo>
                  <a:pt x="1937960" y="1403874"/>
                  <a:pt x="1941960" y="1405683"/>
                  <a:pt x="1939198" y="1408255"/>
                </a:cubicBezTo>
                <a:cubicBezTo>
                  <a:pt x="1936340" y="1410827"/>
                  <a:pt x="1933388" y="1406826"/>
                  <a:pt x="1930911" y="1405398"/>
                </a:cubicBezTo>
                <a:cubicBezTo>
                  <a:pt x="1927292" y="1403493"/>
                  <a:pt x="1922434" y="1406160"/>
                  <a:pt x="1923958" y="1410255"/>
                </a:cubicBezTo>
                <a:close/>
                <a:moveTo>
                  <a:pt x="1888430" y="1394634"/>
                </a:moveTo>
                <a:cubicBezTo>
                  <a:pt x="1896716" y="1402254"/>
                  <a:pt x="1910433" y="1396540"/>
                  <a:pt x="1914623" y="1387015"/>
                </a:cubicBezTo>
                <a:cubicBezTo>
                  <a:pt x="1920910" y="1374822"/>
                  <a:pt x="1909956" y="1354915"/>
                  <a:pt x="1895097" y="1361964"/>
                </a:cubicBezTo>
                <a:cubicBezTo>
                  <a:pt x="1892049" y="1363774"/>
                  <a:pt x="1895764" y="1366155"/>
                  <a:pt x="1897669" y="1366631"/>
                </a:cubicBezTo>
                <a:cubicBezTo>
                  <a:pt x="1902908" y="1367965"/>
                  <a:pt x="1904146" y="1372727"/>
                  <a:pt x="1896812" y="1374632"/>
                </a:cubicBezTo>
                <a:cubicBezTo>
                  <a:pt x="1894145" y="1375204"/>
                  <a:pt x="1894907" y="1376061"/>
                  <a:pt x="1897002" y="1376632"/>
                </a:cubicBezTo>
                <a:cubicBezTo>
                  <a:pt x="1899764" y="1377775"/>
                  <a:pt x="1904527" y="1376156"/>
                  <a:pt x="1905956" y="1379204"/>
                </a:cubicBezTo>
                <a:cubicBezTo>
                  <a:pt x="1906432" y="1381871"/>
                  <a:pt x="1902622" y="1381585"/>
                  <a:pt x="1900908" y="1381490"/>
                </a:cubicBezTo>
                <a:cubicBezTo>
                  <a:pt x="1892906" y="1380823"/>
                  <a:pt x="1893478" y="1383204"/>
                  <a:pt x="1896526" y="1385109"/>
                </a:cubicBezTo>
                <a:cubicBezTo>
                  <a:pt x="1898240" y="1386157"/>
                  <a:pt x="1901955" y="1386633"/>
                  <a:pt x="1900241" y="1389491"/>
                </a:cubicBezTo>
                <a:cubicBezTo>
                  <a:pt x="1898526" y="1392349"/>
                  <a:pt x="1895192" y="1389682"/>
                  <a:pt x="1892811" y="1389205"/>
                </a:cubicBezTo>
                <a:cubicBezTo>
                  <a:pt x="1889573" y="1388253"/>
                  <a:pt x="1886239" y="1391587"/>
                  <a:pt x="1888430" y="1394634"/>
                </a:cubicBezTo>
                <a:close/>
                <a:moveTo>
                  <a:pt x="1836233" y="1355391"/>
                </a:moveTo>
                <a:cubicBezTo>
                  <a:pt x="1842233" y="1367203"/>
                  <a:pt x="1860331" y="1366059"/>
                  <a:pt x="1867856" y="1356344"/>
                </a:cubicBezTo>
                <a:cubicBezTo>
                  <a:pt x="1878047" y="1344819"/>
                  <a:pt x="1875380" y="1319673"/>
                  <a:pt x="1856426" y="1321768"/>
                </a:cubicBezTo>
                <a:cubicBezTo>
                  <a:pt x="1852425" y="1322721"/>
                  <a:pt x="1855473" y="1326626"/>
                  <a:pt x="1857378" y="1327959"/>
                </a:cubicBezTo>
                <a:cubicBezTo>
                  <a:pt x="1862141" y="1331103"/>
                  <a:pt x="1861950" y="1336246"/>
                  <a:pt x="1855187" y="1336532"/>
                </a:cubicBezTo>
                <a:cubicBezTo>
                  <a:pt x="1852806" y="1336341"/>
                  <a:pt x="1848996" y="1336151"/>
                  <a:pt x="1852806" y="1338723"/>
                </a:cubicBezTo>
                <a:cubicBezTo>
                  <a:pt x="1855283" y="1341009"/>
                  <a:pt x="1861188" y="1341009"/>
                  <a:pt x="1861569" y="1344819"/>
                </a:cubicBezTo>
                <a:cubicBezTo>
                  <a:pt x="1861093" y="1347581"/>
                  <a:pt x="1858045" y="1346629"/>
                  <a:pt x="1856045" y="1345771"/>
                </a:cubicBezTo>
                <a:cubicBezTo>
                  <a:pt x="1850615" y="1343200"/>
                  <a:pt x="1844996" y="1342152"/>
                  <a:pt x="1849091" y="1347867"/>
                </a:cubicBezTo>
                <a:cubicBezTo>
                  <a:pt x="1850520" y="1349581"/>
                  <a:pt x="1854425" y="1351582"/>
                  <a:pt x="1851377" y="1354058"/>
                </a:cubicBezTo>
                <a:cubicBezTo>
                  <a:pt x="1848329" y="1356534"/>
                  <a:pt x="1845662" y="1352439"/>
                  <a:pt x="1843376" y="1350915"/>
                </a:cubicBezTo>
                <a:cubicBezTo>
                  <a:pt x="1840043" y="1348724"/>
                  <a:pt x="1834994" y="1351200"/>
                  <a:pt x="1836233" y="1355391"/>
                </a:cubicBezTo>
                <a:close/>
                <a:moveTo>
                  <a:pt x="1837757" y="1301575"/>
                </a:moveTo>
                <a:cubicBezTo>
                  <a:pt x="1856997" y="1321578"/>
                  <a:pt x="1892525" y="1278525"/>
                  <a:pt x="1866141" y="1266523"/>
                </a:cubicBezTo>
                <a:cubicBezTo>
                  <a:pt x="1862522" y="1265857"/>
                  <a:pt x="1863093" y="1270905"/>
                  <a:pt x="1864141" y="1272810"/>
                </a:cubicBezTo>
                <a:cubicBezTo>
                  <a:pt x="1866903" y="1278049"/>
                  <a:pt x="1863760" y="1283383"/>
                  <a:pt x="1856807" y="1279477"/>
                </a:cubicBezTo>
                <a:cubicBezTo>
                  <a:pt x="1849472" y="1276905"/>
                  <a:pt x="1862617" y="1288431"/>
                  <a:pt x="1859759" y="1290717"/>
                </a:cubicBezTo>
                <a:cubicBezTo>
                  <a:pt x="1857854" y="1293479"/>
                  <a:pt x="1855187" y="1290241"/>
                  <a:pt x="1854044" y="1288812"/>
                </a:cubicBezTo>
                <a:cubicBezTo>
                  <a:pt x="1848710" y="1282049"/>
                  <a:pt x="1847091" y="1284525"/>
                  <a:pt x="1847663" y="1288716"/>
                </a:cubicBezTo>
                <a:cubicBezTo>
                  <a:pt x="1847948" y="1291003"/>
                  <a:pt x="1850425" y="1294241"/>
                  <a:pt x="1846710" y="1295479"/>
                </a:cubicBezTo>
                <a:cubicBezTo>
                  <a:pt x="1842900" y="1296717"/>
                  <a:pt x="1842710" y="1291669"/>
                  <a:pt x="1841376" y="1289383"/>
                </a:cubicBezTo>
                <a:cubicBezTo>
                  <a:pt x="1839566" y="1286145"/>
                  <a:pt x="1834137" y="1286430"/>
                  <a:pt x="1833089" y="1290717"/>
                </a:cubicBezTo>
                <a:cubicBezTo>
                  <a:pt x="1832232" y="1294432"/>
                  <a:pt x="1835375" y="1298908"/>
                  <a:pt x="1837757" y="1301575"/>
                </a:cubicBezTo>
                <a:close/>
                <a:moveTo>
                  <a:pt x="1827089" y="1285668"/>
                </a:moveTo>
                <a:cubicBezTo>
                  <a:pt x="1839376" y="1272524"/>
                  <a:pt x="1840519" y="1242520"/>
                  <a:pt x="1816897" y="1245092"/>
                </a:cubicBezTo>
                <a:cubicBezTo>
                  <a:pt x="1812039" y="1246140"/>
                  <a:pt x="1815087" y="1250902"/>
                  <a:pt x="1817278" y="1252236"/>
                </a:cubicBezTo>
                <a:cubicBezTo>
                  <a:pt x="1822612" y="1255760"/>
                  <a:pt x="1821755" y="1262046"/>
                  <a:pt x="1813754" y="1262332"/>
                </a:cubicBezTo>
                <a:cubicBezTo>
                  <a:pt x="1810991" y="1262142"/>
                  <a:pt x="1806324" y="1261951"/>
                  <a:pt x="1810706" y="1264999"/>
                </a:cubicBezTo>
                <a:cubicBezTo>
                  <a:pt x="1813468" y="1267762"/>
                  <a:pt x="1820516" y="1267666"/>
                  <a:pt x="1820516" y="1272143"/>
                </a:cubicBezTo>
                <a:cubicBezTo>
                  <a:pt x="1818611" y="1279572"/>
                  <a:pt x="1798609" y="1263190"/>
                  <a:pt x="1805372" y="1275953"/>
                </a:cubicBezTo>
                <a:cubicBezTo>
                  <a:pt x="1806991" y="1278049"/>
                  <a:pt x="1811372" y="1280239"/>
                  <a:pt x="1807658" y="1283287"/>
                </a:cubicBezTo>
                <a:cubicBezTo>
                  <a:pt x="1803848" y="1286335"/>
                  <a:pt x="1800990" y="1281478"/>
                  <a:pt x="1798418" y="1279668"/>
                </a:cubicBezTo>
                <a:cubicBezTo>
                  <a:pt x="1774130" y="1275858"/>
                  <a:pt x="1803371" y="1312148"/>
                  <a:pt x="1827089" y="1285668"/>
                </a:cubicBezTo>
                <a:close/>
                <a:moveTo>
                  <a:pt x="1790608" y="1338151"/>
                </a:moveTo>
                <a:cubicBezTo>
                  <a:pt x="1803848" y="1353105"/>
                  <a:pt x="1830804" y="1334341"/>
                  <a:pt x="1822040" y="1317006"/>
                </a:cubicBezTo>
                <a:cubicBezTo>
                  <a:pt x="1820040" y="1312529"/>
                  <a:pt x="1809277" y="1305671"/>
                  <a:pt x="1813087" y="1315767"/>
                </a:cubicBezTo>
                <a:cubicBezTo>
                  <a:pt x="1815849" y="1320530"/>
                  <a:pt x="1813087" y="1324912"/>
                  <a:pt x="1806800" y="1320720"/>
                </a:cubicBezTo>
                <a:cubicBezTo>
                  <a:pt x="1804514" y="1319196"/>
                  <a:pt x="1804419" y="1320244"/>
                  <a:pt x="1805467" y="1322245"/>
                </a:cubicBezTo>
                <a:cubicBezTo>
                  <a:pt x="1806515" y="1325102"/>
                  <a:pt x="1811087" y="1327483"/>
                  <a:pt x="1809848" y="1330626"/>
                </a:cubicBezTo>
                <a:cubicBezTo>
                  <a:pt x="1808229" y="1332817"/>
                  <a:pt x="1805753" y="1329769"/>
                  <a:pt x="1804610" y="1328531"/>
                </a:cubicBezTo>
                <a:cubicBezTo>
                  <a:pt x="1799657" y="1322149"/>
                  <a:pt x="1798228" y="1324245"/>
                  <a:pt x="1798895" y="1327769"/>
                </a:cubicBezTo>
                <a:cubicBezTo>
                  <a:pt x="1799276" y="1329769"/>
                  <a:pt x="1801466" y="1332817"/>
                  <a:pt x="1798228" y="1333484"/>
                </a:cubicBezTo>
                <a:cubicBezTo>
                  <a:pt x="1794894" y="1334151"/>
                  <a:pt x="1794513" y="1329865"/>
                  <a:pt x="1793275" y="1327769"/>
                </a:cubicBezTo>
                <a:cubicBezTo>
                  <a:pt x="1791560" y="1324816"/>
                  <a:pt x="1786703" y="1324626"/>
                  <a:pt x="1785941" y="1328245"/>
                </a:cubicBezTo>
                <a:cubicBezTo>
                  <a:pt x="1785464" y="1331674"/>
                  <a:pt x="1788417" y="1335770"/>
                  <a:pt x="1790608" y="1338151"/>
                </a:cubicBezTo>
                <a:close/>
                <a:moveTo>
                  <a:pt x="1779368" y="1244711"/>
                </a:moveTo>
                <a:cubicBezTo>
                  <a:pt x="1796228" y="1257093"/>
                  <a:pt x="1824422" y="1230042"/>
                  <a:pt x="1814039" y="1212993"/>
                </a:cubicBezTo>
                <a:cubicBezTo>
                  <a:pt x="1812230" y="1210612"/>
                  <a:pt x="1803562" y="1204706"/>
                  <a:pt x="1802324" y="1210421"/>
                </a:cubicBezTo>
                <a:cubicBezTo>
                  <a:pt x="1802324" y="1211754"/>
                  <a:pt x="1802895" y="1213279"/>
                  <a:pt x="1803562" y="1214041"/>
                </a:cubicBezTo>
                <a:cubicBezTo>
                  <a:pt x="1806991" y="1218422"/>
                  <a:pt x="1804133" y="1223946"/>
                  <a:pt x="1796513" y="1221089"/>
                </a:cubicBezTo>
                <a:cubicBezTo>
                  <a:pt x="1793751" y="1220041"/>
                  <a:pt x="1793751" y="1221279"/>
                  <a:pt x="1795085" y="1223089"/>
                </a:cubicBezTo>
                <a:cubicBezTo>
                  <a:pt x="1796513" y="1225851"/>
                  <a:pt x="1802038" y="1227471"/>
                  <a:pt x="1800800" y="1230995"/>
                </a:cubicBezTo>
                <a:cubicBezTo>
                  <a:pt x="1799085" y="1233853"/>
                  <a:pt x="1795942" y="1231281"/>
                  <a:pt x="1794608" y="1230042"/>
                </a:cubicBezTo>
                <a:cubicBezTo>
                  <a:pt x="1788322" y="1224423"/>
                  <a:pt x="1786798" y="1227090"/>
                  <a:pt x="1787941" y="1230804"/>
                </a:cubicBezTo>
                <a:cubicBezTo>
                  <a:pt x="1788512" y="1232900"/>
                  <a:pt x="1791465" y="1235662"/>
                  <a:pt x="1787750" y="1237282"/>
                </a:cubicBezTo>
                <a:cubicBezTo>
                  <a:pt x="1783940" y="1238996"/>
                  <a:pt x="1783083" y="1234329"/>
                  <a:pt x="1781464" y="1232233"/>
                </a:cubicBezTo>
                <a:cubicBezTo>
                  <a:pt x="1779178" y="1229376"/>
                  <a:pt x="1773463" y="1230424"/>
                  <a:pt x="1773082" y="1234710"/>
                </a:cubicBezTo>
                <a:cubicBezTo>
                  <a:pt x="1772796" y="1238710"/>
                  <a:pt x="1776511" y="1242711"/>
                  <a:pt x="1779368" y="1244711"/>
                </a:cubicBezTo>
                <a:close/>
                <a:moveTo>
                  <a:pt x="1772415" y="1177941"/>
                </a:moveTo>
                <a:cubicBezTo>
                  <a:pt x="1771367" y="1179465"/>
                  <a:pt x="1768700" y="1180417"/>
                  <a:pt x="1764414" y="1179560"/>
                </a:cubicBezTo>
                <a:cubicBezTo>
                  <a:pt x="1755842" y="1179084"/>
                  <a:pt x="1772606" y="1185561"/>
                  <a:pt x="1770320" y="1188228"/>
                </a:cubicBezTo>
                <a:cubicBezTo>
                  <a:pt x="1767367" y="1193943"/>
                  <a:pt x="1753365" y="1178798"/>
                  <a:pt x="1756985" y="1189752"/>
                </a:cubicBezTo>
                <a:cubicBezTo>
                  <a:pt x="1757937" y="1191657"/>
                  <a:pt x="1761271" y="1193847"/>
                  <a:pt x="1757651" y="1195848"/>
                </a:cubicBezTo>
                <a:cubicBezTo>
                  <a:pt x="1753937" y="1197943"/>
                  <a:pt x="1752413" y="1193657"/>
                  <a:pt x="1750508" y="1191942"/>
                </a:cubicBezTo>
                <a:cubicBezTo>
                  <a:pt x="1730219" y="1186894"/>
                  <a:pt x="1750698" y="1218327"/>
                  <a:pt x="1773654" y="1199658"/>
                </a:cubicBezTo>
                <a:cubicBezTo>
                  <a:pt x="1785560" y="1191276"/>
                  <a:pt x="1792322" y="1166987"/>
                  <a:pt x="1771653" y="1166606"/>
                </a:cubicBezTo>
                <a:cubicBezTo>
                  <a:pt x="1763938" y="1168416"/>
                  <a:pt x="1775844" y="1174512"/>
                  <a:pt x="1772415" y="1177941"/>
                </a:cubicBezTo>
                <a:close/>
                <a:moveTo>
                  <a:pt x="1785083" y="1019730"/>
                </a:moveTo>
                <a:cubicBezTo>
                  <a:pt x="1785560" y="1015254"/>
                  <a:pt x="1783369" y="1015063"/>
                  <a:pt x="1781750" y="1016587"/>
                </a:cubicBezTo>
                <a:cubicBezTo>
                  <a:pt x="1780892" y="1017444"/>
                  <a:pt x="1780511" y="1019540"/>
                  <a:pt x="1777940" y="1018016"/>
                </a:cubicBezTo>
                <a:cubicBezTo>
                  <a:pt x="1775368" y="1016492"/>
                  <a:pt x="1777654" y="1014968"/>
                  <a:pt x="1778035" y="1013634"/>
                </a:cubicBezTo>
                <a:cubicBezTo>
                  <a:pt x="1777844" y="1007634"/>
                  <a:pt x="1769367" y="1009062"/>
                  <a:pt x="1770129" y="1015539"/>
                </a:cubicBezTo>
                <a:cubicBezTo>
                  <a:pt x="1768605" y="1028017"/>
                  <a:pt x="1809372" y="1037161"/>
                  <a:pt x="1802038" y="1019826"/>
                </a:cubicBezTo>
                <a:cubicBezTo>
                  <a:pt x="1797847" y="1015444"/>
                  <a:pt x="1796513" y="1028589"/>
                  <a:pt x="1790894" y="1018492"/>
                </a:cubicBezTo>
                <a:cubicBezTo>
                  <a:pt x="1789084" y="1014873"/>
                  <a:pt x="1788798" y="1021159"/>
                  <a:pt x="1788417" y="1022207"/>
                </a:cubicBezTo>
                <a:cubicBezTo>
                  <a:pt x="1786893" y="1024683"/>
                  <a:pt x="1784321" y="1021254"/>
                  <a:pt x="1785083" y="1019730"/>
                </a:cubicBezTo>
                <a:close/>
                <a:moveTo>
                  <a:pt x="1771748" y="952008"/>
                </a:moveTo>
                <a:cubicBezTo>
                  <a:pt x="1775082" y="944483"/>
                  <a:pt x="1772034" y="943721"/>
                  <a:pt x="1768796" y="945912"/>
                </a:cubicBezTo>
                <a:cubicBezTo>
                  <a:pt x="1767081" y="947055"/>
                  <a:pt x="1765271" y="950579"/>
                  <a:pt x="1762509" y="947531"/>
                </a:cubicBezTo>
                <a:cubicBezTo>
                  <a:pt x="1759747" y="944388"/>
                  <a:pt x="1763843" y="942292"/>
                  <a:pt x="1765271" y="940197"/>
                </a:cubicBezTo>
                <a:cubicBezTo>
                  <a:pt x="1767176" y="937244"/>
                  <a:pt x="1764414" y="932100"/>
                  <a:pt x="1760128" y="932862"/>
                </a:cubicBezTo>
                <a:cubicBezTo>
                  <a:pt x="1756318" y="933624"/>
                  <a:pt x="1753937" y="938387"/>
                  <a:pt x="1752698" y="941625"/>
                </a:cubicBezTo>
                <a:cubicBezTo>
                  <a:pt x="1744126" y="964200"/>
                  <a:pt x="1797942" y="986107"/>
                  <a:pt x="1796133" y="956008"/>
                </a:cubicBezTo>
                <a:cubicBezTo>
                  <a:pt x="1794989" y="952198"/>
                  <a:pt x="1790989" y="954484"/>
                  <a:pt x="1789941" y="956199"/>
                </a:cubicBezTo>
                <a:cubicBezTo>
                  <a:pt x="1786988" y="960675"/>
                  <a:pt x="1780797" y="959437"/>
                  <a:pt x="1780892" y="951436"/>
                </a:cubicBezTo>
                <a:cubicBezTo>
                  <a:pt x="1780130" y="944864"/>
                  <a:pt x="1776225" y="955722"/>
                  <a:pt x="1775082" y="957246"/>
                </a:cubicBezTo>
                <a:cubicBezTo>
                  <a:pt x="1774606" y="958104"/>
                  <a:pt x="1774225" y="958580"/>
                  <a:pt x="1772891" y="958294"/>
                </a:cubicBezTo>
                <a:cubicBezTo>
                  <a:pt x="1769653" y="957246"/>
                  <a:pt x="1770986" y="953532"/>
                  <a:pt x="1771748" y="952008"/>
                </a:cubicBezTo>
                <a:close/>
                <a:moveTo>
                  <a:pt x="1803181" y="1050306"/>
                </a:moveTo>
                <a:cubicBezTo>
                  <a:pt x="1802990" y="1046019"/>
                  <a:pt x="1797466" y="1044876"/>
                  <a:pt x="1796037" y="1048305"/>
                </a:cubicBezTo>
                <a:cubicBezTo>
                  <a:pt x="1794799" y="1052020"/>
                  <a:pt x="1788322" y="1051544"/>
                  <a:pt x="1786512" y="1046877"/>
                </a:cubicBezTo>
                <a:cubicBezTo>
                  <a:pt x="1782797" y="1041924"/>
                  <a:pt x="1785083" y="1053544"/>
                  <a:pt x="1781464" y="1052877"/>
                </a:cubicBezTo>
                <a:cubicBezTo>
                  <a:pt x="1778416" y="1052973"/>
                  <a:pt x="1778511" y="1050687"/>
                  <a:pt x="1778606" y="1049163"/>
                </a:cubicBezTo>
                <a:cubicBezTo>
                  <a:pt x="1778987" y="1044495"/>
                  <a:pt x="1777083" y="1043067"/>
                  <a:pt x="1774034" y="1045638"/>
                </a:cubicBezTo>
                <a:cubicBezTo>
                  <a:pt x="1772891" y="1046781"/>
                  <a:pt x="1772415" y="1049448"/>
                  <a:pt x="1768986" y="1048020"/>
                </a:cubicBezTo>
                <a:cubicBezTo>
                  <a:pt x="1765462" y="1046496"/>
                  <a:pt x="1768415" y="1044114"/>
                  <a:pt x="1769081" y="1042495"/>
                </a:cubicBezTo>
                <a:cubicBezTo>
                  <a:pt x="1769939" y="1040114"/>
                  <a:pt x="1765843" y="1037066"/>
                  <a:pt x="1762319" y="1038399"/>
                </a:cubicBezTo>
                <a:cubicBezTo>
                  <a:pt x="1751936" y="1045638"/>
                  <a:pt x="1763462" y="1057068"/>
                  <a:pt x="1772701" y="1058688"/>
                </a:cubicBezTo>
                <a:cubicBezTo>
                  <a:pt x="1781464" y="1060212"/>
                  <a:pt x="1803371" y="1062021"/>
                  <a:pt x="1803181" y="1050306"/>
                </a:cubicBezTo>
                <a:close/>
                <a:moveTo>
                  <a:pt x="1749650" y="1019540"/>
                </a:moveTo>
                <a:cubicBezTo>
                  <a:pt x="1749460" y="1013825"/>
                  <a:pt x="1744221" y="1023255"/>
                  <a:pt x="1742983" y="1024588"/>
                </a:cubicBezTo>
                <a:cubicBezTo>
                  <a:pt x="1739268" y="1027827"/>
                  <a:pt x="1737173" y="1022874"/>
                  <a:pt x="1739744" y="1020111"/>
                </a:cubicBezTo>
                <a:cubicBezTo>
                  <a:pt x="1743935" y="1013444"/>
                  <a:pt x="1740792" y="1012777"/>
                  <a:pt x="1737268" y="1014587"/>
                </a:cubicBezTo>
                <a:cubicBezTo>
                  <a:pt x="1735363" y="1015539"/>
                  <a:pt x="1733172" y="1018683"/>
                  <a:pt x="1730600" y="1015825"/>
                </a:cubicBezTo>
                <a:cubicBezTo>
                  <a:pt x="1728029" y="1012872"/>
                  <a:pt x="1732505" y="1011063"/>
                  <a:pt x="1734125" y="1009253"/>
                </a:cubicBezTo>
                <a:cubicBezTo>
                  <a:pt x="1737935" y="991060"/>
                  <a:pt x="1704978" y="1012110"/>
                  <a:pt x="1727933" y="1030113"/>
                </a:cubicBezTo>
                <a:cubicBezTo>
                  <a:pt x="1763843" y="1050972"/>
                  <a:pt x="1774415" y="1013920"/>
                  <a:pt x="1758794" y="1023636"/>
                </a:cubicBezTo>
                <a:cubicBezTo>
                  <a:pt x="1754794" y="1027636"/>
                  <a:pt x="1748603" y="1026207"/>
                  <a:pt x="1749650" y="1019540"/>
                </a:cubicBezTo>
                <a:close/>
                <a:moveTo>
                  <a:pt x="1717932" y="1053449"/>
                </a:moveTo>
                <a:cubicBezTo>
                  <a:pt x="1717551" y="1046400"/>
                  <a:pt x="1707455" y="1047639"/>
                  <a:pt x="1707455" y="1054878"/>
                </a:cubicBezTo>
                <a:cubicBezTo>
                  <a:pt x="1705835" y="1076309"/>
                  <a:pt x="1735934" y="1078404"/>
                  <a:pt x="1749079" y="1069260"/>
                </a:cubicBezTo>
                <a:cubicBezTo>
                  <a:pt x="1756604" y="1065641"/>
                  <a:pt x="1757366" y="1057735"/>
                  <a:pt x="1752222" y="1052306"/>
                </a:cubicBezTo>
                <a:cubicBezTo>
                  <a:pt x="1749269" y="1049734"/>
                  <a:pt x="1747174" y="1053354"/>
                  <a:pt x="1746983" y="1055164"/>
                </a:cubicBezTo>
                <a:cubicBezTo>
                  <a:pt x="1746031" y="1061164"/>
                  <a:pt x="1739840" y="1060974"/>
                  <a:pt x="1736887" y="1055354"/>
                </a:cubicBezTo>
                <a:cubicBezTo>
                  <a:pt x="1733077" y="1050306"/>
                  <a:pt x="1734887" y="1060974"/>
                  <a:pt x="1734791" y="1062783"/>
                </a:cubicBezTo>
                <a:cubicBezTo>
                  <a:pt x="1734696" y="1063736"/>
                  <a:pt x="1734696" y="1064308"/>
                  <a:pt x="1733363" y="1064689"/>
                </a:cubicBezTo>
                <a:cubicBezTo>
                  <a:pt x="1730124" y="1065546"/>
                  <a:pt x="1729553" y="1061926"/>
                  <a:pt x="1729362" y="1060212"/>
                </a:cubicBezTo>
                <a:cubicBezTo>
                  <a:pt x="1728600" y="1054402"/>
                  <a:pt x="1726600" y="1051925"/>
                  <a:pt x="1723742" y="1056497"/>
                </a:cubicBezTo>
                <a:cubicBezTo>
                  <a:pt x="1722885" y="1058307"/>
                  <a:pt x="1723171" y="1062021"/>
                  <a:pt x="1719170" y="1060783"/>
                </a:cubicBezTo>
                <a:cubicBezTo>
                  <a:pt x="1715265" y="1059640"/>
                  <a:pt x="1717646" y="1055925"/>
                  <a:pt x="1717932" y="1053449"/>
                </a:cubicBezTo>
                <a:close/>
                <a:moveTo>
                  <a:pt x="1681261" y="1081548"/>
                </a:moveTo>
                <a:cubicBezTo>
                  <a:pt x="1682690" y="1073928"/>
                  <a:pt x="1680213" y="1074214"/>
                  <a:pt x="1677927" y="1076976"/>
                </a:cubicBezTo>
                <a:cubicBezTo>
                  <a:pt x="1676689" y="1078500"/>
                  <a:pt x="1675832" y="1082119"/>
                  <a:pt x="1673165" y="1080119"/>
                </a:cubicBezTo>
                <a:cubicBezTo>
                  <a:pt x="1670307" y="1078023"/>
                  <a:pt x="1673450" y="1074975"/>
                  <a:pt x="1674308" y="1072880"/>
                </a:cubicBezTo>
                <a:cubicBezTo>
                  <a:pt x="1675546" y="1069737"/>
                  <a:pt x="1672403" y="1066022"/>
                  <a:pt x="1669164" y="1067737"/>
                </a:cubicBezTo>
                <a:cubicBezTo>
                  <a:pt x="1666211" y="1069356"/>
                  <a:pt x="1664878" y="1074214"/>
                  <a:pt x="1664402" y="1077357"/>
                </a:cubicBezTo>
                <a:cubicBezTo>
                  <a:pt x="1661354" y="1102217"/>
                  <a:pt x="1708502" y="1102503"/>
                  <a:pt x="1701740" y="1077262"/>
                </a:cubicBezTo>
                <a:cubicBezTo>
                  <a:pt x="1700120" y="1074309"/>
                  <a:pt x="1697358" y="1077642"/>
                  <a:pt x="1696691" y="1079452"/>
                </a:cubicBezTo>
                <a:cubicBezTo>
                  <a:pt x="1694882" y="1084310"/>
                  <a:pt x="1689738" y="1085262"/>
                  <a:pt x="1688595" y="1078119"/>
                </a:cubicBezTo>
                <a:cubicBezTo>
                  <a:pt x="1686119" y="1071832"/>
                  <a:pt x="1686119" y="1087072"/>
                  <a:pt x="1683071" y="1086596"/>
                </a:cubicBezTo>
                <a:cubicBezTo>
                  <a:pt x="1680308" y="1086882"/>
                  <a:pt x="1680975" y="1083167"/>
                  <a:pt x="1681261" y="1081548"/>
                </a:cubicBezTo>
                <a:close/>
                <a:moveTo>
                  <a:pt x="1700787" y="1149080"/>
                </a:moveTo>
                <a:cubicBezTo>
                  <a:pt x="1702787" y="1179274"/>
                  <a:pt x="1746317" y="1169178"/>
                  <a:pt x="1753651" y="1147270"/>
                </a:cubicBezTo>
                <a:cubicBezTo>
                  <a:pt x="1761271" y="1137650"/>
                  <a:pt x="1745079" y="1121172"/>
                  <a:pt x="1740602" y="1128696"/>
                </a:cubicBezTo>
                <a:cubicBezTo>
                  <a:pt x="1740316" y="1130125"/>
                  <a:pt x="1740697" y="1131935"/>
                  <a:pt x="1741268" y="1132983"/>
                </a:cubicBezTo>
                <a:cubicBezTo>
                  <a:pt x="1744126" y="1138221"/>
                  <a:pt x="1740602" y="1143175"/>
                  <a:pt x="1733172" y="1140031"/>
                </a:cubicBezTo>
                <a:cubicBezTo>
                  <a:pt x="1730791" y="1138698"/>
                  <a:pt x="1726886" y="1136507"/>
                  <a:pt x="1729172" y="1140984"/>
                </a:cubicBezTo>
                <a:cubicBezTo>
                  <a:pt x="1730410" y="1144508"/>
                  <a:pt x="1736506" y="1147461"/>
                  <a:pt x="1734410" y="1151366"/>
                </a:cubicBezTo>
                <a:cubicBezTo>
                  <a:pt x="1731839" y="1154128"/>
                  <a:pt x="1728886" y="1150890"/>
                  <a:pt x="1727267" y="1148889"/>
                </a:cubicBezTo>
                <a:cubicBezTo>
                  <a:pt x="1722695" y="1143270"/>
                  <a:pt x="1718504" y="1141269"/>
                  <a:pt x="1719170" y="1148223"/>
                </a:cubicBezTo>
                <a:cubicBezTo>
                  <a:pt x="1719551" y="1150699"/>
                  <a:pt x="1722409" y="1154604"/>
                  <a:pt x="1717646" y="1155652"/>
                </a:cubicBezTo>
                <a:cubicBezTo>
                  <a:pt x="1712884" y="1156700"/>
                  <a:pt x="1712693" y="1151080"/>
                  <a:pt x="1711074" y="1148318"/>
                </a:cubicBezTo>
                <a:cubicBezTo>
                  <a:pt x="1709169" y="1144508"/>
                  <a:pt x="1702216" y="1144127"/>
                  <a:pt x="1700787" y="1149080"/>
                </a:cubicBezTo>
                <a:close/>
                <a:moveTo>
                  <a:pt x="1748984" y="1100026"/>
                </a:moveTo>
                <a:cubicBezTo>
                  <a:pt x="1744507" y="1107741"/>
                  <a:pt x="1736982" y="1093264"/>
                  <a:pt x="1737458" y="1100121"/>
                </a:cubicBezTo>
                <a:cubicBezTo>
                  <a:pt x="1737268" y="1103074"/>
                  <a:pt x="1741268" y="1106884"/>
                  <a:pt x="1738316" y="1109075"/>
                </a:cubicBezTo>
                <a:cubicBezTo>
                  <a:pt x="1732315" y="1112028"/>
                  <a:pt x="1731839" y="1092597"/>
                  <a:pt x="1727267" y="1103169"/>
                </a:cubicBezTo>
                <a:cubicBezTo>
                  <a:pt x="1726790" y="1105170"/>
                  <a:pt x="1727838" y="1108694"/>
                  <a:pt x="1723838" y="1108408"/>
                </a:cubicBezTo>
                <a:cubicBezTo>
                  <a:pt x="1719742" y="1108027"/>
                  <a:pt x="1721266" y="1103741"/>
                  <a:pt x="1720980" y="1101360"/>
                </a:cubicBezTo>
                <a:cubicBezTo>
                  <a:pt x="1712027" y="1088025"/>
                  <a:pt x="1704692" y="1112028"/>
                  <a:pt x="1721075" y="1118219"/>
                </a:cubicBezTo>
                <a:cubicBezTo>
                  <a:pt x="1734125" y="1124220"/>
                  <a:pt x="1758699" y="1115362"/>
                  <a:pt x="1759271" y="1100502"/>
                </a:cubicBezTo>
                <a:cubicBezTo>
                  <a:pt x="1756413" y="1091549"/>
                  <a:pt x="1749555" y="1088025"/>
                  <a:pt x="1748984" y="1100026"/>
                </a:cubicBezTo>
                <a:close/>
                <a:moveTo>
                  <a:pt x="1798609" y="1076881"/>
                </a:moveTo>
                <a:cubicBezTo>
                  <a:pt x="1797085" y="1075166"/>
                  <a:pt x="1794227" y="1077166"/>
                  <a:pt x="1793465" y="1078309"/>
                </a:cubicBezTo>
                <a:cubicBezTo>
                  <a:pt x="1785464" y="1086215"/>
                  <a:pt x="1785941" y="1073166"/>
                  <a:pt x="1783369" y="1077738"/>
                </a:cubicBezTo>
                <a:cubicBezTo>
                  <a:pt x="1781940" y="1079547"/>
                  <a:pt x="1782512" y="1082595"/>
                  <a:pt x="1779749" y="1083072"/>
                </a:cubicBezTo>
                <a:cubicBezTo>
                  <a:pt x="1776987" y="1083358"/>
                  <a:pt x="1777559" y="1080976"/>
                  <a:pt x="1777940" y="1079929"/>
                </a:cubicBezTo>
                <a:cubicBezTo>
                  <a:pt x="1779559" y="1075166"/>
                  <a:pt x="1776987" y="1075356"/>
                  <a:pt x="1774701" y="1077166"/>
                </a:cubicBezTo>
                <a:cubicBezTo>
                  <a:pt x="1773463" y="1078119"/>
                  <a:pt x="1772510" y="1080405"/>
                  <a:pt x="1769843" y="1079262"/>
                </a:cubicBezTo>
                <a:cubicBezTo>
                  <a:pt x="1767176" y="1078023"/>
                  <a:pt x="1770129" y="1076023"/>
                  <a:pt x="1770891" y="1074690"/>
                </a:cubicBezTo>
                <a:cubicBezTo>
                  <a:pt x="1772129" y="1072689"/>
                  <a:pt x="1769081" y="1070404"/>
                  <a:pt x="1765748" y="1071546"/>
                </a:cubicBezTo>
                <a:cubicBezTo>
                  <a:pt x="1756889" y="1076023"/>
                  <a:pt x="1761366" y="1086310"/>
                  <a:pt x="1770891" y="1088406"/>
                </a:cubicBezTo>
                <a:cubicBezTo>
                  <a:pt x="1779083" y="1090406"/>
                  <a:pt x="1802038" y="1088882"/>
                  <a:pt x="1798609" y="1076881"/>
                </a:cubicBezTo>
                <a:close/>
                <a:moveTo>
                  <a:pt x="1795847" y="1111647"/>
                </a:moveTo>
                <a:cubicBezTo>
                  <a:pt x="1795370" y="1107932"/>
                  <a:pt x="1787465" y="1103646"/>
                  <a:pt x="1787941" y="1110027"/>
                </a:cubicBezTo>
                <a:cubicBezTo>
                  <a:pt x="1788798" y="1113361"/>
                  <a:pt x="1784702" y="1116028"/>
                  <a:pt x="1780226" y="1112694"/>
                </a:cubicBezTo>
                <a:cubicBezTo>
                  <a:pt x="1774987" y="1110123"/>
                  <a:pt x="1782416" y="1118695"/>
                  <a:pt x="1779559" y="1119648"/>
                </a:cubicBezTo>
                <a:cubicBezTo>
                  <a:pt x="1777368" y="1120981"/>
                  <a:pt x="1775939" y="1118695"/>
                  <a:pt x="1775463" y="1117743"/>
                </a:cubicBezTo>
                <a:cubicBezTo>
                  <a:pt x="1773082" y="1112885"/>
                  <a:pt x="1770986" y="1114123"/>
                  <a:pt x="1770415" y="1116695"/>
                </a:cubicBezTo>
                <a:cubicBezTo>
                  <a:pt x="1770129" y="1118124"/>
                  <a:pt x="1771082" y="1120505"/>
                  <a:pt x="1767843" y="1120600"/>
                </a:cubicBezTo>
                <a:cubicBezTo>
                  <a:pt x="1764509" y="1120791"/>
                  <a:pt x="1765652" y="1117647"/>
                  <a:pt x="1765271" y="1116123"/>
                </a:cubicBezTo>
                <a:cubicBezTo>
                  <a:pt x="1764700" y="1113837"/>
                  <a:pt x="1760223" y="1113171"/>
                  <a:pt x="1758318" y="1115647"/>
                </a:cubicBezTo>
                <a:cubicBezTo>
                  <a:pt x="1754032" y="1137269"/>
                  <a:pt x="1796513" y="1127363"/>
                  <a:pt x="1795847" y="1111647"/>
                </a:cubicBezTo>
                <a:close/>
                <a:moveTo>
                  <a:pt x="1739649" y="1284811"/>
                </a:moveTo>
                <a:cubicBezTo>
                  <a:pt x="1753556" y="1317863"/>
                  <a:pt x="1796799" y="1272810"/>
                  <a:pt x="1764319" y="1261570"/>
                </a:cubicBezTo>
                <a:cubicBezTo>
                  <a:pt x="1760795" y="1261284"/>
                  <a:pt x="1762414" y="1265475"/>
                  <a:pt x="1763652" y="1267000"/>
                </a:cubicBezTo>
                <a:cubicBezTo>
                  <a:pt x="1767272" y="1271095"/>
                  <a:pt x="1765367" y="1275858"/>
                  <a:pt x="1758318" y="1273095"/>
                </a:cubicBezTo>
                <a:cubicBezTo>
                  <a:pt x="1755842" y="1272048"/>
                  <a:pt x="1755937" y="1273095"/>
                  <a:pt x="1757366" y="1274810"/>
                </a:cubicBezTo>
                <a:cubicBezTo>
                  <a:pt x="1758985" y="1276715"/>
                  <a:pt x="1761080" y="1278049"/>
                  <a:pt x="1762700" y="1279858"/>
                </a:cubicBezTo>
                <a:cubicBezTo>
                  <a:pt x="1765462" y="1284145"/>
                  <a:pt x="1759747" y="1283668"/>
                  <a:pt x="1757842" y="1281096"/>
                </a:cubicBezTo>
                <a:cubicBezTo>
                  <a:pt x="1751651" y="1275953"/>
                  <a:pt x="1750698" y="1278239"/>
                  <a:pt x="1752127" y="1281573"/>
                </a:cubicBezTo>
                <a:cubicBezTo>
                  <a:pt x="1752889" y="1283383"/>
                  <a:pt x="1755746" y="1285954"/>
                  <a:pt x="1752698" y="1287288"/>
                </a:cubicBezTo>
                <a:cubicBezTo>
                  <a:pt x="1749555" y="1288621"/>
                  <a:pt x="1748317" y="1284525"/>
                  <a:pt x="1746698" y="1282716"/>
                </a:cubicBezTo>
                <a:cubicBezTo>
                  <a:pt x="1744316" y="1279954"/>
                  <a:pt x="1739363" y="1280906"/>
                  <a:pt x="1739649" y="1284811"/>
                </a:cubicBezTo>
                <a:close/>
                <a:moveTo>
                  <a:pt x="1727552" y="1238329"/>
                </a:moveTo>
                <a:cubicBezTo>
                  <a:pt x="1736220" y="1255855"/>
                  <a:pt x="1766414" y="1244140"/>
                  <a:pt x="1763462" y="1226137"/>
                </a:cubicBezTo>
                <a:cubicBezTo>
                  <a:pt x="1762890" y="1221184"/>
                  <a:pt x="1754794" y="1212802"/>
                  <a:pt x="1755556" y="1222899"/>
                </a:cubicBezTo>
                <a:cubicBezTo>
                  <a:pt x="1756699" y="1228042"/>
                  <a:pt x="1752794" y="1231471"/>
                  <a:pt x="1748126" y="1226042"/>
                </a:cubicBezTo>
                <a:cubicBezTo>
                  <a:pt x="1746412" y="1224137"/>
                  <a:pt x="1746031" y="1225090"/>
                  <a:pt x="1746412" y="1227185"/>
                </a:cubicBezTo>
                <a:cubicBezTo>
                  <a:pt x="1746602" y="1230042"/>
                  <a:pt x="1750031" y="1233567"/>
                  <a:pt x="1747936" y="1236138"/>
                </a:cubicBezTo>
                <a:cubicBezTo>
                  <a:pt x="1745745" y="1237853"/>
                  <a:pt x="1744316" y="1234329"/>
                  <a:pt x="1743745" y="1232900"/>
                </a:cubicBezTo>
                <a:cubicBezTo>
                  <a:pt x="1740887" y="1225851"/>
                  <a:pt x="1739078" y="1227375"/>
                  <a:pt x="1738601" y="1230900"/>
                </a:cubicBezTo>
                <a:cubicBezTo>
                  <a:pt x="1738411" y="1232805"/>
                  <a:pt x="1739554" y="1236234"/>
                  <a:pt x="1736315" y="1236043"/>
                </a:cubicBezTo>
                <a:cubicBezTo>
                  <a:pt x="1732886" y="1235853"/>
                  <a:pt x="1733839" y="1231757"/>
                  <a:pt x="1733458" y="1229471"/>
                </a:cubicBezTo>
                <a:cubicBezTo>
                  <a:pt x="1732791" y="1226233"/>
                  <a:pt x="1728219" y="1224899"/>
                  <a:pt x="1726409" y="1228137"/>
                </a:cubicBezTo>
                <a:cubicBezTo>
                  <a:pt x="1724790" y="1230900"/>
                  <a:pt x="1726314" y="1235567"/>
                  <a:pt x="1727552" y="1238329"/>
                </a:cubicBezTo>
                <a:close/>
                <a:moveTo>
                  <a:pt x="1688881" y="1210231"/>
                </a:moveTo>
                <a:cubicBezTo>
                  <a:pt x="1701359" y="1229757"/>
                  <a:pt x="1735554" y="1212421"/>
                  <a:pt x="1729553" y="1191466"/>
                </a:cubicBezTo>
                <a:cubicBezTo>
                  <a:pt x="1728029" y="1186037"/>
                  <a:pt x="1717170" y="1176607"/>
                  <a:pt x="1719456" y="1188514"/>
                </a:cubicBezTo>
                <a:cubicBezTo>
                  <a:pt x="1721361" y="1193943"/>
                  <a:pt x="1718218" y="1198134"/>
                  <a:pt x="1712503" y="1194229"/>
                </a:cubicBezTo>
                <a:cubicBezTo>
                  <a:pt x="1710693" y="1192609"/>
                  <a:pt x="1707740" y="1190133"/>
                  <a:pt x="1709264" y="1194610"/>
                </a:cubicBezTo>
                <a:cubicBezTo>
                  <a:pt x="1709931" y="1198039"/>
                  <a:pt x="1714694" y="1201563"/>
                  <a:pt x="1712693" y="1204992"/>
                </a:cubicBezTo>
                <a:cubicBezTo>
                  <a:pt x="1710408" y="1207183"/>
                  <a:pt x="1708217" y="1203563"/>
                  <a:pt x="1707169" y="1201658"/>
                </a:cubicBezTo>
                <a:cubicBezTo>
                  <a:pt x="1703835" y="1195848"/>
                  <a:pt x="1700883" y="1193466"/>
                  <a:pt x="1700692" y="1199848"/>
                </a:cubicBezTo>
                <a:cubicBezTo>
                  <a:pt x="1700787" y="1202134"/>
                  <a:pt x="1702787" y="1206135"/>
                  <a:pt x="1698882" y="1206325"/>
                </a:cubicBezTo>
                <a:cubicBezTo>
                  <a:pt x="1694882" y="1206516"/>
                  <a:pt x="1695167" y="1201467"/>
                  <a:pt x="1694310" y="1198800"/>
                </a:cubicBezTo>
                <a:cubicBezTo>
                  <a:pt x="1692977" y="1194991"/>
                  <a:pt x="1687357" y="1193847"/>
                  <a:pt x="1685833" y="1197943"/>
                </a:cubicBezTo>
                <a:cubicBezTo>
                  <a:pt x="1684214" y="1201658"/>
                  <a:pt x="1686785" y="1207087"/>
                  <a:pt x="1688881" y="1210231"/>
                </a:cubicBezTo>
                <a:close/>
                <a:moveTo>
                  <a:pt x="1658877" y="1126029"/>
                </a:moveTo>
                <a:cubicBezTo>
                  <a:pt x="1654591" y="1162701"/>
                  <a:pt x="1715170" y="1143175"/>
                  <a:pt x="1692119" y="1118029"/>
                </a:cubicBezTo>
                <a:cubicBezTo>
                  <a:pt x="1689167" y="1116123"/>
                  <a:pt x="1688405" y="1120410"/>
                  <a:pt x="1688881" y="1122410"/>
                </a:cubicBezTo>
                <a:cubicBezTo>
                  <a:pt x="1690024" y="1127744"/>
                  <a:pt x="1686023" y="1130983"/>
                  <a:pt x="1681166" y="1125172"/>
                </a:cubicBezTo>
                <a:cubicBezTo>
                  <a:pt x="1679451" y="1123077"/>
                  <a:pt x="1678975" y="1124029"/>
                  <a:pt x="1679451" y="1126220"/>
                </a:cubicBezTo>
                <a:cubicBezTo>
                  <a:pt x="1679642" y="1129268"/>
                  <a:pt x="1683071" y="1132887"/>
                  <a:pt x="1681070" y="1135554"/>
                </a:cubicBezTo>
                <a:cubicBezTo>
                  <a:pt x="1676403" y="1138698"/>
                  <a:pt x="1674117" y="1118791"/>
                  <a:pt x="1671450" y="1129554"/>
                </a:cubicBezTo>
                <a:cubicBezTo>
                  <a:pt x="1671260" y="1131554"/>
                  <a:pt x="1672403" y="1135269"/>
                  <a:pt x="1669069" y="1134888"/>
                </a:cubicBezTo>
                <a:cubicBezTo>
                  <a:pt x="1665640" y="1134507"/>
                  <a:pt x="1666592" y="1130220"/>
                  <a:pt x="1666116" y="1127839"/>
                </a:cubicBezTo>
                <a:cubicBezTo>
                  <a:pt x="1665259" y="1124410"/>
                  <a:pt x="1660782" y="1122696"/>
                  <a:pt x="1658877" y="1126029"/>
                </a:cubicBezTo>
                <a:close/>
                <a:moveTo>
                  <a:pt x="1666688" y="1006681"/>
                </a:moveTo>
                <a:cubicBezTo>
                  <a:pt x="1656401" y="1015730"/>
                  <a:pt x="1662306" y="1033827"/>
                  <a:pt x="1674308" y="1038399"/>
                </a:cubicBezTo>
                <a:cubicBezTo>
                  <a:pt x="1687929" y="1044591"/>
                  <a:pt x="1712408" y="1035923"/>
                  <a:pt x="1705359" y="1018016"/>
                </a:cubicBezTo>
                <a:cubicBezTo>
                  <a:pt x="1703454" y="1014492"/>
                  <a:pt x="1700216" y="1018302"/>
                  <a:pt x="1699454" y="1020397"/>
                </a:cubicBezTo>
                <a:cubicBezTo>
                  <a:pt x="1697644" y="1025731"/>
                  <a:pt x="1692500" y="1026969"/>
                  <a:pt x="1690405" y="1020492"/>
                </a:cubicBezTo>
                <a:cubicBezTo>
                  <a:pt x="1689929" y="1018111"/>
                  <a:pt x="1689167" y="1014396"/>
                  <a:pt x="1687547" y="1018778"/>
                </a:cubicBezTo>
                <a:cubicBezTo>
                  <a:pt x="1686023" y="1021826"/>
                  <a:pt x="1687547" y="1027541"/>
                  <a:pt x="1683833" y="1028874"/>
                </a:cubicBezTo>
                <a:cubicBezTo>
                  <a:pt x="1680975" y="1029160"/>
                  <a:pt x="1681070" y="1025922"/>
                  <a:pt x="1681356" y="1023731"/>
                </a:cubicBezTo>
                <a:cubicBezTo>
                  <a:pt x="1682213" y="1019635"/>
                  <a:pt x="1682309" y="1011444"/>
                  <a:pt x="1677356" y="1017444"/>
                </a:cubicBezTo>
                <a:cubicBezTo>
                  <a:pt x="1676022" y="1019349"/>
                  <a:pt x="1675165" y="1023636"/>
                  <a:pt x="1671926" y="1021350"/>
                </a:cubicBezTo>
                <a:cubicBezTo>
                  <a:pt x="1668593" y="1019064"/>
                  <a:pt x="1671926" y="1015254"/>
                  <a:pt x="1672974" y="1012587"/>
                </a:cubicBezTo>
                <a:cubicBezTo>
                  <a:pt x="1674212" y="1008777"/>
                  <a:pt x="1670498" y="1004395"/>
                  <a:pt x="1666688" y="1006681"/>
                </a:cubicBezTo>
                <a:close/>
                <a:moveTo>
                  <a:pt x="1692215" y="974677"/>
                </a:moveTo>
                <a:cubicBezTo>
                  <a:pt x="1691453" y="976868"/>
                  <a:pt x="1689738" y="986583"/>
                  <a:pt x="1687071" y="980583"/>
                </a:cubicBezTo>
                <a:cubicBezTo>
                  <a:pt x="1687643" y="975915"/>
                  <a:pt x="1689262" y="968295"/>
                  <a:pt x="1684595" y="973248"/>
                </a:cubicBezTo>
                <a:cubicBezTo>
                  <a:pt x="1683452" y="974582"/>
                  <a:pt x="1682499" y="977916"/>
                  <a:pt x="1680213" y="976011"/>
                </a:cubicBezTo>
                <a:cubicBezTo>
                  <a:pt x="1677832" y="974106"/>
                  <a:pt x="1680594" y="971439"/>
                  <a:pt x="1681451" y="969343"/>
                </a:cubicBezTo>
                <a:cubicBezTo>
                  <a:pt x="1680213" y="952770"/>
                  <a:pt x="1662116" y="979154"/>
                  <a:pt x="1681166" y="989155"/>
                </a:cubicBezTo>
                <a:cubicBezTo>
                  <a:pt x="1710979" y="1001061"/>
                  <a:pt x="1709455" y="963533"/>
                  <a:pt x="1701168" y="976487"/>
                </a:cubicBezTo>
                <a:cubicBezTo>
                  <a:pt x="1699454" y="980964"/>
                  <a:pt x="1694786" y="981440"/>
                  <a:pt x="1694024" y="974772"/>
                </a:cubicBezTo>
                <a:cubicBezTo>
                  <a:pt x="1693739" y="972296"/>
                  <a:pt x="1692977" y="972867"/>
                  <a:pt x="1692215" y="974677"/>
                </a:cubicBezTo>
                <a:close/>
                <a:moveTo>
                  <a:pt x="1732982" y="929814"/>
                </a:moveTo>
                <a:cubicBezTo>
                  <a:pt x="1732029" y="926290"/>
                  <a:pt x="1728600" y="929148"/>
                  <a:pt x="1727648" y="930767"/>
                </a:cubicBezTo>
                <a:cubicBezTo>
                  <a:pt x="1724885" y="935434"/>
                  <a:pt x="1719647" y="934958"/>
                  <a:pt x="1720028" y="927433"/>
                </a:cubicBezTo>
                <a:cubicBezTo>
                  <a:pt x="1720218" y="924671"/>
                  <a:pt x="1719170" y="925147"/>
                  <a:pt x="1718027" y="926957"/>
                </a:cubicBezTo>
                <a:cubicBezTo>
                  <a:pt x="1716122" y="929243"/>
                  <a:pt x="1716122" y="934291"/>
                  <a:pt x="1712789" y="934767"/>
                </a:cubicBezTo>
                <a:cubicBezTo>
                  <a:pt x="1710026" y="934386"/>
                  <a:pt x="1711360" y="930767"/>
                  <a:pt x="1712122" y="929243"/>
                </a:cubicBezTo>
                <a:cubicBezTo>
                  <a:pt x="1715265" y="921813"/>
                  <a:pt x="1712693" y="921528"/>
                  <a:pt x="1709836" y="923909"/>
                </a:cubicBezTo>
                <a:cubicBezTo>
                  <a:pt x="1708312" y="925242"/>
                  <a:pt x="1706693" y="928671"/>
                  <a:pt x="1704407" y="926100"/>
                </a:cubicBezTo>
                <a:cubicBezTo>
                  <a:pt x="1702121" y="923528"/>
                  <a:pt x="1705740" y="921051"/>
                  <a:pt x="1706979" y="918956"/>
                </a:cubicBezTo>
                <a:cubicBezTo>
                  <a:pt x="1708788" y="916003"/>
                  <a:pt x="1706502" y="911526"/>
                  <a:pt x="1702883" y="912765"/>
                </a:cubicBezTo>
                <a:cubicBezTo>
                  <a:pt x="1674593" y="936387"/>
                  <a:pt x="1733077" y="964009"/>
                  <a:pt x="1732982" y="929814"/>
                </a:cubicBezTo>
                <a:close/>
                <a:moveTo>
                  <a:pt x="1731362" y="979059"/>
                </a:moveTo>
                <a:cubicBezTo>
                  <a:pt x="1727171" y="976487"/>
                  <a:pt x="1730505" y="972677"/>
                  <a:pt x="1731458" y="969534"/>
                </a:cubicBezTo>
                <a:cubicBezTo>
                  <a:pt x="1726409" y="945816"/>
                  <a:pt x="1702216" y="984012"/>
                  <a:pt x="1736411" y="997251"/>
                </a:cubicBezTo>
                <a:cubicBezTo>
                  <a:pt x="1788322" y="1011729"/>
                  <a:pt x="1771844" y="961914"/>
                  <a:pt x="1764033" y="979440"/>
                </a:cubicBezTo>
                <a:cubicBezTo>
                  <a:pt x="1762700" y="985155"/>
                  <a:pt x="1756508" y="986012"/>
                  <a:pt x="1753270" y="978868"/>
                </a:cubicBezTo>
                <a:cubicBezTo>
                  <a:pt x="1752413" y="976296"/>
                  <a:pt x="1750984" y="972010"/>
                  <a:pt x="1749650" y="976773"/>
                </a:cubicBezTo>
                <a:cubicBezTo>
                  <a:pt x="1748031" y="980011"/>
                  <a:pt x="1750698" y="986393"/>
                  <a:pt x="1746507" y="987536"/>
                </a:cubicBezTo>
                <a:cubicBezTo>
                  <a:pt x="1738697" y="987917"/>
                  <a:pt x="1747079" y="965724"/>
                  <a:pt x="1737268" y="974868"/>
                </a:cubicBezTo>
                <a:cubicBezTo>
                  <a:pt x="1736030" y="976963"/>
                  <a:pt x="1735554" y="981630"/>
                  <a:pt x="1731362" y="979059"/>
                </a:cubicBezTo>
                <a:close/>
                <a:moveTo>
                  <a:pt x="1750222" y="884761"/>
                </a:moveTo>
                <a:cubicBezTo>
                  <a:pt x="1738697" y="884475"/>
                  <a:pt x="1732791" y="899049"/>
                  <a:pt x="1737649" y="908383"/>
                </a:cubicBezTo>
                <a:cubicBezTo>
                  <a:pt x="1742697" y="920289"/>
                  <a:pt x="1764033" y="928481"/>
                  <a:pt x="1769748" y="913146"/>
                </a:cubicBezTo>
                <a:cubicBezTo>
                  <a:pt x="1770415" y="909812"/>
                  <a:pt x="1766129" y="910574"/>
                  <a:pt x="1764414" y="911526"/>
                </a:cubicBezTo>
                <a:cubicBezTo>
                  <a:pt x="1759747" y="914098"/>
                  <a:pt x="1755270" y="911336"/>
                  <a:pt x="1758985" y="905240"/>
                </a:cubicBezTo>
                <a:cubicBezTo>
                  <a:pt x="1760318" y="903049"/>
                  <a:pt x="1759271" y="902954"/>
                  <a:pt x="1757366" y="903906"/>
                </a:cubicBezTo>
                <a:cubicBezTo>
                  <a:pt x="1754604" y="904954"/>
                  <a:pt x="1752317" y="909240"/>
                  <a:pt x="1749174" y="908002"/>
                </a:cubicBezTo>
                <a:cubicBezTo>
                  <a:pt x="1746793" y="906383"/>
                  <a:pt x="1749746" y="904002"/>
                  <a:pt x="1751079" y="902954"/>
                </a:cubicBezTo>
                <a:cubicBezTo>
                  <a:pt x="1757175" y="898191"/>
                  <a:pt x="1754889" y="896667"/>
                  <a:pt x="1751460" y="897334"/>
                </a:cubicBezTo>
                <a:cubicBezTo>
                  <a:pt x="1749555" y="897715"/>
                  <a:pt x="1746602" y="899811"/>
                  <a:pt x="1745745" y="896572"/>
                </a:cubicBezTo>
                <a:cubicBezTo>
                  <a:pt x="1744888" y="893238"/>
                  <a:pt x="1749079" y="892953"/>
                  <a:pt x="1751174" y="891810"/>
                </a:cubicBezTo>
                <a:cubicBezTo>
                  <a:pt x="1753937" y="890286"/>
                  <a:pt x="1753937" y="885618"/>
                  <a:pt x="1750222" y="884761"/>
                </a:cubicBezTo>
                <a:close/>
                <a:moveTo>
                  <a:pt x="1789465" y="864854"/>
                </a:moveTo>
                <a:cubicBezTo>
                  <a:pt x="1784893" y="868569"/>
                  <a:pt x="1779749" y="866664"/>
                  <a:pt x="1781750" y="859996"/>
                </a:cubicBezTo>
                <a:cubicBezTo>
                  <a:pt x="1782702" y="857710"/>
                  <a:pt x="1784036" y="853995"/>
                  <a:pt x="1780321" y="856948"/>
                </a:cubicBezTo>
                <a:cubicBezTo>
                  <a:pt x="1777273" y="858663"/>
                  <a:pt x="1775368" y="864378"/>
                  <a:pt x="1771463" y="863425"/>
                </a:cubicBezTo>
                <a:cubicBezTo>
                  <a:pt x="1765748" y="860472"/>
                  <a:pt x="1785083" y="847423"/>
                  <a:pt x="1772415" y="850281"/>
                </a:cubicBezTo>
                <a:cubicBezTo>
                  <a:pt x="1770224" y="851043"/>
                  <a:pt x="1767081" y="854186"/>
                  <a:pt x="1765652" y="850471"/>
                </a:cubicBezTo>
                <a:cubicBezTo>
                  <a:pt x="1764129" y="846661"/>
                  <a:pt x="1769081" y="845518"/>
                  <a:pt x="1771272" y="843708"/>
                </a:cubicBezTo>
                <a:cubicBezTo>
                  <a:pt x="1774415" y="841232"/>
                  <a:pt x="1773654" y="835517"/>
                  <a:pt x="1769177" y="835326"/>
                </a:cubicBezTo>
                <a:cubicBezTo>
                  <a:pt x="1765081" y="835136"/>
                  <a:pt x="1760890" y="839327"/>
                  <a:pt x="1758604" y="842280"/>
                </a:cubicBezTo>
                <a:cubicBezTo>
                  <a:pt x="1744221" y="860472"/>
                  <a:pt x="1771844" y="888095"/>
                  <a:pt x="1790132" y="875712"/>
                </a:cubicBezTo>
                <a:cubicBezTo>
                  <a:pt x="1794799" y="872474"/>
                  <a:pt x="1800228" y="858663"/>
                  <a:pt x="1789465" y="864854"/>
                </a:cubicBezTo>
                <a:close/>
                <a:moveTo>
                  <a:pt x="1799466" y="902859"/>
                </a:moveTo>
                <a:cubicBezTo>
                  <a:pt x="1797942" y="904383"/>
                  <a:pt x="1796799" y="908383"/>
                  <a:pt x="1793656" y="905526"/>
                </a:cubicBezTo>
                <a:cubicBezTo>
                  <a:pt x="1790513" y="902573"/>
                  <a:pt x="1794227" y="899715"/>
                  <a:pt x="1795180" y="897239"/>
                </a:cubicBezTo>
                <a:cubicBezTo>
                  <a:pt x="1793942" y="876093"/>
                  <a:pt x="1769367" y="905049"/>
                  <a:pt x="1794894" y="922194"/>
                </a:cubicBezTo>
                <a:cubicBezTo>
                  <a:pt x="1834709" y="944578"/>
                  <a:pt x="1831280" y="895429"/>
                  <a:pt x="1820993" y="910574"/>
                </a:cubicBezTo>
                <a:cubicBezTo>
                  <a:pt x="1817659" y="917146"/>
                  <a:pt x="1812420" y="914098"/>
                  <a:pt x="1811754" y="906669"/>
                </a:cubicBezTo>
                <a:cubicBezTo>
                  <a:pt x="1811372" y="903430"/>
                  <a:pt x="1810325" y="904002"/>
                  <a:pt x="1809372" y="906192"/>
                </a:cubicBezTo>
                <a:cubicBezTo>
                  <a:pt x="1807658" y="908859"/>
                  <a:pt x="1808801" y="914860"/>
                  <a:pt x="1804991" y="915336"/>
                </a:cubicBezTo>
                <a:cubicBezTo>
                  <a:pt x="1798609" y="914574"/>
                  <a:pt x="1808896" y="895715"/>
                  <a:pt x="1799466" y="902859"/>
                </a:cubicBezTo>
                <a:close/>
                <a:moveTo>
                  <a:pt x="1840900" y="810657"/>
                </a:moveTo>
                <a:cubicBezTo>
                  <a:pt x="1835756" y="814276"/>
                  <a:pt x="1831946" y="810847"/>
                  <a:pt x="1834994" y="804656"/>
                </a:cubicBezTo>
                <a:cubicBezTo>
                  <a:pt x="1836233" y="802179"/>
                  <a:pt x="1835090" y="802179"/>
                  <a:pt x="1833280" y="803513"/>
                </a:cubicBezTo>
                <a:cubicBezTo>
                  <a:pt x="1830613" y="804846"/>
                  <a:pt x="1828803" y="809799"/>
                  <a:pt x="1825469" y="808942"/>
                </a:cubicBezTo>
                <a:cubicBezTo>
                  <a:pt x="1820802" y="805799"/>
                  <a:pt x="1837661" y="795512"/>
                  <a:pt x="1826708" y="797512"/>
                </a:cubicBezTo>
                <a:cubicBezTo>
                  <a:pt x="1824803" y="798179"/>
                  <a:pt x="1822040" y="800751"/>
                  <a:pt x="1820897" y="797512"/>
                </a:cubicBezTo>
                <a:cubicBezTo>
                  <a:pt x="1819754" y="794178"/>
                  <a:pt x="1823850" y="793226"/>
                  <a:pt x="1825850" y="791892"/>
                </a:cubicBezTo>
                <a:cubicBezTo>
                  <a:pt x="1828613" y="789797"/>
                  <a:pt x="1828041" y="784939"/>
                  <a:pt x="1824231" y="784653"/>
                </a:cubicBezTo>
                <a:cubicBezTo>
                  <a:pt x="1820707" y="784368"/>
                  <a:pt x="1817087" y="787797"/>
                  <a:pt x="1814992" y="790273"/>
                </a:cubicBezTo>
                <a:cubicBezTo>
                  <a:pt x="1802229" y="805227"/>
                  <a:pt x="1824803" y="830469"/>
                  <a:pt x="1840805" y="820086"/>
                </a:cubicBezTo>
                <a:cubicBezTo>
                  <a:pt x="1844996" y="817419"/>
                  <a:pt x="1850520" y="805513"/>
                  <a:pt x="1840900" y="810657"/>
                </a:cubicBezTo>
                <a:close/>
                <a:moveTo>
                  <a:pt x="1854711" y="868759"/>
                </a:moveTo>
                <a:cubicBezTo>
                  <a:pt x="1854044" y="863616"/>
                  <a:pt x="1848901" y="866568"/>
                  <a:pt x="1847186" y="868664"/>
                </a:cubicBezTo>
                <a:cubicBezTo>
                  <a:pt x="1842900" y="873903"/>
                  <a:pt x="1836614" y="872569"/>
                  <a:pt x="1836995" y="864092"/>
                </a:cubicBezTo>
                <a:cubicBezTo>
                  <a:pt x="1837471" y="861234"/>
                  <a:pt x="1838042" y="856472"/>
                  <a:pt x="1834518" y="860663"/>
                </a:cubicBezTo>
                <a:cubicBezTo>
                  <a:pt x="1831470" y="863235"/>
                  <a:pt x="1830899" y="870569"/>
                  <a:pt x="1826327" y="870093"/>
                </a:cubicBezTo>
                <a:cubicBezTo>
                  <a:pt x="1820135" y="867521"/>
                  <a:pt x="1831375" y="855805"/>
                  <a:pt x="1828422" y="853614"/>
                </a:cubicBezTo>
                <a:cubicBezTo>
                  <a:pt x="1824612" y="849804"/>
                  <a:pt x="1819754" y="861615"/>
                  <a:pt x="1815944" y="855710"/>
                </a:cubicBezTo>
                <a:cubicBezTo>
                  <a:pt x="1813182" y="851519"/>
                  <a:pt x="1818421" y="849138"/>
                  <a:pt x="1820421" y="846471"/>
                </a:cubicBezTo>
                <a:cubicBezTo>
                  <a:pt x="1823374" y="842851"/>
                  <a:pt x="1820897" y="836279"/>
                  <a:pt x="1815563" y="836946"/>
                </a:cubicBezTo>
                <a:cubicBezTo>
                  <a:pt x="1810801" y="837517"/>
                  <a:pt x="1807181" y="843518"/>
                  <a:pt x="1805276" y="847328"/>
                </a:cubicBezTo>
                <a:cubicBezTo>
                  <a:pt x="1791275" y="876570"/>
                  <a:pt x="1852330" y="907812"/>
                  <a:pt x="1854711" y="868759"/>
                </a:cubicBezTo>
                <a:close/>
                <a:moveTo>
                  <a:pt x="1880714" y="800370"/>
                </a:moveTo>
                <a:cubicBezTo>
                  <a:pt x="1875285" y="801417"/>
                  <a:pt x="1871856" y="797322"/>
                  <a:pt x="1877571" y="792559"/>
                </a:cubicBezTo>
                <a:cubicBezTo>
                  <a:pt x="1879667" y="790845"/>
                  <a:pt x="1878619" y="790368"/>
                  <a:pt x="1876428" y="790845"/>
                </a:cubicBezTo>
                <a:cubicBezTo>
                  <a:pt x="1873380" y="790940"/>
                  <a:pt x="1869761" y="794464"/>
                  <a:pt x="1867094" y="792273"/>
                </a:cubicBezTo>
                <a:cubicBezTo>
                  <a:pt x="1865474" y="789987"/>
                  <a:pt x="1868999" y="788463"/>
                  <a:pt x="1870523" y="787987"/>
                </a:cubicBezTo>
                <a:cubicBezTo>
                  <a:pt x="1878047" y="785320"/>
                  <a:pt x="1876333" y="783225"/>
                  <a:pt x="1872713" y="782748"/>
                </a:cubicBezTo>
                <a:cubicBezTo>
                  <a:pt x="1870713" y="782463"/>
                  <a:pt x="1867189" y="783606"/>
                  <a:pt x="1867379" y="780177"/>
                </a:cubicBezTo>
                <a:cubicBezTo>
                  <a:pt x="1867665" y="776748"/>
                  <a:pt x="1871856" y="777795"/>
                  <a:pt x="1874142" y="777319"/>
                </a:cubicBezTo>
                <a:cubicBezTo>
                  <a:pt x="1877476" y="776652"/>
                  <a:pt x="1878809" y="771985"/>
                  <a:pt x="1875476" y="770080"/>
                </a:cubicBezTo>
                <a:cubicBezTo>
                  <a:pt x="1872428" y="768366"/>
                  <a:pt x="1867760" y="769890"/>
                  <a:pt x="1864903" y="771128"/>
                </a:cubicBezTo>
                <a:cubicBezTo>
                  <a:pt x="1846901" y="779510"/>
                  <a:pt x="1858140" y="811419"/>
                  <a:pt x="1876809" y="808561"/>
                </a:cubicBezTo>
                <a:cubicBezTo>
                  <a:pt x="1882143" y="807990"/>
                  <a:pt x="1891478" y="799798"/>
                  <a:pt x="1880714" y="800370"/>
                </a:cubicBezTo>
                <a:close/>
                <a:moveTo>
                  <a:pt x="1887287" y="847709"/>
                </a:moveTo>
                <a:cubicBezTo>
                  <a:pt x="1889287" y="841041"/>
                  <a:pt x="1880714" y="850566"/>
                  <a:pt x="1879095" y="851614"/>
                </a:cubicBezTo>
                <a:cubicBezTo>
                  <a:pt x="1878238" y="852281"/>
                  <a:pt x="1877571" y="852662"/>
                  <a:pt x="1876428" y="851900"/>
                </a:cubicBezTo>
                <a:cubicBezTo>
                  <a:pt x="1873571" y="849995"/>
                  <a:pt x="1876619" y="846852"/>
                  <a:pt x="1877952" y="845518"/>
                </a:cubicBezTo>
                <a:cubicBezTo>
                  <a:pt x="1884334" y="839041"/>
                  <a:pt x="1881572" y="837422"/>
                  <a:pt x="1877571" y="838470"/>
                </a:cubicBezTo>
                <a:cubicBezTo>
                  <a:pt x="1875380" y="839041"/>
                  <a:pt x="1872237" y="841899"/>
                  <a:pt x="1870808" y="837993"/>
                </a:cubicBezTo>
                <a:cubicBezTo>
                  <a:pt x="1869380" y="833993"/>
                  <a:pt x="1874237" y="833231"/>
                  <a:pt x="1876428" y="831707"/>
                </a:cubicBezTo>
                <a:cubicBezTo>
                  <a:pt x="1886144" y="813133"/>
                  <a:pt x="1848425" y="825992"/>
                  <a:pt x="1862998" y="852852"/>
                </a:cubicBezTo>
                <a:cubicBezTo>
                  <a:pt x="1889477" y="891238"/>
                  <a:pt x="1912337" y="847518"/>
                  <a:pt x="1894240" y="855519"/>
                </a:cubicBezTo>
                <a:cubicBezTo>
                  <a:pt x="1889287" y="858948"/>
                  <a:pt x="1883762" y="855710"/>
                  <a:pt x="1887287" y="847709"/>
                </a:cubicBezTo>
                <a:close/>
                <a:moveTo>
                  <a:pt x="1915100" y="732933"/>
                </a:moveTo>
                <a:cubicBezTo>
                  <a:pt x="1901574" y="731218"/>
                  <a:pt x="1892716" y="747411"/>
                  <a:pt x="1896431" y="759317"/>
                </a:cubicBezTo>
                <a:cubicBezTo>
                  <a:pt x="1900145" y="775128"/>
                  <a:pt x="1923863" y="787987"/>
                  <a:pt x="1933197" y="769890"/>
                </a:cubicBezTo>
                <a:cubicBezTo>
                  <a:pt x="1934721" y="765984"/>
                  <a:pt x="1929387" y="766175"/>
                  <a:pt x="1927196" y="767127"/>
                </a:cubicBezTo>
                <a:cubicBezTo>
                  <a:pt x="1920338" y="770271"/>
                  <a:pt x="1917195" y="764175"/>
                  <a:pt x="1922053" y="758745"/>
                </a:cubicBezTo>
                <a:cubicBezTo>
                  <a:pt x="1925577" y="752649"/>
                  <a:pt x="1914719" y="760460"/>
                  <a:pt x="1912909" y="761031"/>
                </a:cubicBezTo>
                <a:cubicBezTo>
                  <a:pt x="1908146" y="762746"/>
                  <a:pt x="1908813" y="756840"/>
                  <a:pt x="1912433" y="755412"/>
                </a:cubicBezTo>
                <a:cubicBezTo>
                  <a:pt x="1919767" y="751125"/>
                  <a:pt x="1919958" y="747601"/>
                  <a:pt x="1914528" y="748173"/>
                </a:cubicBezTo>
                <a:cubicBezTo>
                  <a:pt x="1912242" y="748363"/>
                  <a:pt x="1908432" y="750554"/>
                  <a:pt x="1907956" y="746458"/>
                </a:cubicBezTo>
                <a:cubicBezTo>
                  <a:pt x="1907480" y="742362"/>
                  <a:pt x="1912528" y="742553"/>
                  <a:pt x="1915100" y="741410"/>
                </a:cubicBezTo>
                <a:cubicBezTo>
                  <a:pt x="1918719" y="740076"/>
                  <a:pt x="1919386" y="734361"/>
                  <a:pt x="1915100" y="732933"/>
                </a:cubicBezTo>
                <a:close/>
                <a:moveTo>
                  <a:pt x="2078168" y="741696"/>
                </a:moveTo>
                <a:cubicBezTo>
                  <a:pt x="2148653" y="725598"/>
                  <a:pt x="2197611" y="671496"/>
                  <a:pt x="2277717" y="693213"/>
                </a:cubicBezTo>
                <a:cubicBezTo>
                  <a:pt x="2168941" y="630634"/>
                  <a:pt x="1970630" y="723979"/>
                  <a:pt x="1896812" y="580628"/>
                </a:cubicBezTo>
                <a:cubicBezTo>
                  <a:pt x="1921196" y="652827"/>
                  <a:pt x="1981394" y="764175"/>
                  <a:pt x="2078168" y="741696"/>
                </a:cubicBezTo>
                <a:close/>
                <a:moveTo>
                  <a:pt x="2101218" y="572246"/>
                </a:moveTo>
                <a:cubicBezTo>
                  <a:pt x="2004158" y="587200"/>
                  <a:pt x="1965677" y="560911"/>
                  <a:pt x="1894049" y="506523"/>
                </a:cubicBezTo>
                <a:cubicBezTo>
                  <a:pt x="1930911" y="579675"/>
                  <a:pt x="2017874" y="618728"/>
                  <a:pt x="2101218" y="572246"/>
                </a:cubicBezTo>
                <a:close/>
                <a:moveTo>
                  <a:pt x="2004063" y="469185"/>
                </a:moveTo>
                <a:cubicBezTo>
                  <a:pt x="2029590" y="525573"/>
                  <a:pt x="2117220" y="514429"/>
                  <a:pt x="2166941" y="503856"/>
                </a:cubicBezTo>
                <a:cubicBezTo>
                  <a:pt x="2121602" y="494998"/>
                  <a:pt x="2046735" y="482330"/>
                  <a:pt x="2004063" y="469185"/>
                </a:cubicBezTo>
                <a:close/>
                <a:moveTo>
                  <a:pt x="2185134" y="508524"/>
                </a:moveTo>
                <a:cubicBezTo>
                  <a:pt x="2113791" y="544052"/>
                  <a:pt x="2002444" y="553196"/>
                  <a:pt x="1963582" y="468233"/>
                </a:cubicBezTo>
                <a:cubicBezTo>
                  <a:pt x="1928435" y="372888"/>
                  <a:pt x="1824422" y="382127"/>
                  <a:pt x="1771844" y="457946"/>
                </a:cubicBezTo>
                <a:cubicBezTo>
                  <a:pt x="1810896" y="417846"/>
                  <a:pt x="1855664" y="411750"/>
                  <a:pt x="1906622" y="437943"/>
                </a:cubicBezTo>
                <a:cubicBezTo>
                  <a:pt x="1906051" y="437658"/>
                  <a:pt x="1905575" y="437467"/>
                  <a:pt x="1905003" y="437181"/>
                </a:cubicBezTo>
                <a:cubicBezTo>
                  <a:pt x="1919005" y="443944"/>
                  <a:pt x="1932245" y="452421"/>
                  <a:pt x="1941960" y="464613"/>
                </a:cubicBezTo>
                <a:cubicBezTo>
                  <a:pt x="1941865" y="464518"/>
                  <a:pt x="1941865" y="464518"/>
                  <a:pt x="1941770" y="464423"/>
                </a:cubicBezTo>
                <a:cubicBezTo>
                  <a:pt x="1967678" y="523002"/>
                  <a:pt x="2029114" y="556911"/>
                  <a:pt x="2093122" y="553767"/>
                </a:cubicBezTo>
                <a:cubicBezTo>
                  <a:pt x="2092836" y="553767"/>
                  <a:pt x="2092550" y="553767"/>
                  <a:pt x="2092265" y="553767"/>
                </a:cubicBezTo>
                <a:cubicBezTo>
                  <a:pt x="2092646" y="553767"/>
                  <a:pt x="2093122" y="553767"/>
                  <a:pt x="2093503" y="553767"/>
                </a:cubicBezTo>
                <a:cubicBezTo>
                  <a:pt x="2093408" y="553767"/>
                  <a:pt x="2093217" y="553767"/>
                  <a:pt x="2093122" y="553767"/>
                </a:cubicBezTo>
                <a:cubicBezTo>
                  <a:pt x="2095598" y="553672"/>
                  <a:pt x="2098170" y="553577"/>
                  <a:pt x="2100647" y="553482"/>
                </a:cubicBezTo>
                <a:cubicBezTo>
                  <a:pt x="2099599" y="553577"/>
                  <a:pt x="2098551" y="553577"/>
                  <a:pt x="2097504" y="553672"/>
                </a:cubicBezTo>
                <a:cubicBezTo>
                  <a:pt x="2098742" y="553577"/>
                  <a:pt x="2100075" y="553577"/>
                  <a:pt x="2101314" y="553482"/>
                </a:cubicBezTo>
                <a:cubicBezTo>
                  <a:pt x="2101123" y="553482"/>
                  <a:pt x="2100837" y="553482"/>
                  <a:pt x="2100647" y="553482"/>
                </a:cubicBezTo>
                <a:cubicBezTo>
                  <a:pt x="2103885" y="553291"/>
                  <a:pt x="2107219" y="553005"/>
                  <a:pt x="2110458" y="552720"/>
                </a:cubicBezTo>
                <a:cubicBezTo>
                  <a:pt x="2109981" y="552815"/>
                  <a:pt x="2109505" y="552815"/>
                  <a:pt x="2109029" y="552815"/>
                </a:cubicBezTo>
                <a:cubicBezTo>
                  <a:pt x="2119316" y="551862"/>
                  <a:pt x="2129222" y="550243"/>
                  <a:pt x="2139223" y="548243"/>
                </a:cubicBezTo>
                <a:cubicBezTo>
                  <a:pt x="2139223" y="548243"/>
                  <a:pt x="2139223" y="548243"/>
                  <a:pt x="2139223" y="548243"/>
                </a:cubicBezTo>
                <a:cubicBezTo>
                  <a:pt x="2139699" y="548148"/>
                  <a:pt x="2140080" y="548052"/>
                  <a:pt x="2140556" y="547957"/>
                </a:cubicBezTo>
                <a:cubicBezTo>
                  <a:pt x="2140080" y="548052"/>
                  <a:pt x="2139699" y="548148"/>
                  <a:pt x="2139223" y="548243"/>
                </a:cubicBezTo>
                <a:cubicBezTo>
                  <a:pt x="2144367" y="547195"/>
                  <a:pt x="2149510" y="545957"/>
                  <a:pt x="2154558" y="544623"/>
                </a:cubicBezTo>
                <a:cubicBezTo>
                  <a:pt x="2154177" y="544719"/>
                  <a:pt x="2153796" y="544814"/>
                  <a:pt x="2153415" y="544909"/>
                </a:cubicBezTo>
                <a:cubicBezTo>
                  <a:pt x="2156368" y="544147"/>
                  <a:pt x="2159321" y="543290"/>
                  <a:pt x="2162178" y="542433"/>
                </a:cubicBezTo>
                <a:cubicBezTo>
                  <a:pt x="2161988" y="542528"/>
                  <a:pt x="2161797" y="542528"/>
                  <a:pt x="2161607" y="542623"/>
                </a:cubicBezTo>
                <a:cubicBezTo>
                  <a:pt x="2181419" y="536813"/>
                  <a:pt x="2199611" y="529764"/>
                  <a:pt x="2216471" y="521573"/>
                </a:cubicBezTo>
                <a:cubicBezTo>
                  <a:pt x="2205898" y="516715"/>
                  <a:pt x="2196278" y="512048"/>
                  <a:pt x="2185134" y="508524"/>
                </a:cubicBezTo>
                <a:close/>
                <a:moveTo>
                  <a:pt x="2406494" y="617109"/>
                </a:moveTo>
                <a:cubicBezTo>
                  <a:pt x="2418877" y="577199"/>
                  <a:pt x="2435546" y="531669"/>
                  <a:pt x="2469645" y="510143"/>
                </a:cubicBezTo>
                <a:cubicBezTo>
                  <a:pt x="2416972" y="504523"/>
                  <a:pt x="2408495" y="583009"/>
                  <a:pt x="2406494" y="617109"/>
                </a:cubicBezTo>
                <a:close/>
                <a:moveTo>
                  <a:pt x="2502887" y="512619"/>
                </a:moveTo>
                <a:cubicBezTo>
                  <a:pt x="2479266" y="528145"/>
                  <a:pt x="2462501" y="563388"/>
                  <a:pt x="2456120" y="587391"/>
                </a:cubicBezTo>
                <a:cubicBezTo>
                  <a:pt x="2478313" y="552815"/>
                  <a:pt x="2499935" y="523383"/>
                  <a:pt x="2533939" y="514239"/>
                </a:cubicBezTo>
                <a:cubicBezTo>
                  <a:pt x="2519556" y="510143"/>
                  <a:pt x="2510698" y="509667"/>
                  <a:pt x="2502887" y="512619"/>
                </a:cubicBezTo>
                <a:close/>
                <a:moveTo>
                  <a:pt x="2503173" y="586819"/>
                </a:moveTo>
                <a:cubicBezTo>
                  <a:pt x="2522414" y="561387"/>
                  <a:pt x="2566324" y="526812"/>
                  <a:pt x="2590327" y="528907"/>
                </a:cubicBezTo>
                <a:cubicBezTo>
                  <a:pt x="2583755" y="524621"/>
                  <a:pt x="2563848" y="519287"/>
                  <a:pt x="2559561" y="521763"/>
                </a:cubicBezTo>
                <a:cubicBezTo>
                  <a:pt x="2535273" y="531288"/>
                  <a:pt x="2510888" y="567102"/>
                  <a:pt x="2503173" y="586819"/>
                </a:cubicBezTo>
                <a:close/>
                <a:moveTo>
                  <a:pt x="2713104" y="501951"/>
                </a:moveTo>
                <a:cubicBezTo>
                  <a:pt x="2660145" y="529479"/>
                  <a:pt x="2587946" y="521763"/>
                  <a:pt x="2548322" y="475948"/>
                </a:cubicBezTo>
                <a:lnTo>
                  <a:pt x="2547560" y="476424"/>
                </a:lnTo>
                <a:cubicBezTo>
                  <a:pt x="2644619" y="593106"/>
                  <a:pt x="2768540" y="434324"/>
                  <a:pt x="2792352" y="547386"/>
                </a:cubicBezTo>
                <a:cubicBezTo>
                  <a:pt x="2792448" y="547386"/>
                  <a:pt x="2793114" y="547386"/>
                  <a:pt x="2793209" y="547386"/>
                </a:cubicBezTo>
                <a:cubicBezTo>
                  <a:pt x="2797305" y="497284"/>
                  <a:pt x="2751871" y="483473"/>
                  <a:pt x="2713104" y="501951"/>
                </a:cubicBezTo>
                <a:close/>
                <a:moveTo>
                  <a:pt x="2617664" y="828087"/>
                </a:moveTo>
                <a:cubicBezTo>
                  <a:pt x="2617664" y="828087"/>
                  <a:pt x="2617568" y="828183"/>
                  <a:pt x="2617568" y="828183"/>
                </a:cubicBezTo>
                <a:cubicBezTo>
                  <a:pt x="2618235" y="827802"/>
                  <a:pt x="2618902" y="827421"/>
                  <a:pt x="2619474" y="826944"/>
                </a:cubicBezTo>
                <a:cubicBezTo>
                  <a:pt x="2619378" y="827040"/>
                  <a:pt x="2619188" y="827135"/>
                  <a:pt x="2619093" y="827230"/>
                </a:cubicBezTo>
                <a:cubicBezTo>
                  <a:pt x="2636809" y="815991"/>
                  <a:pt x="2637857" y="787511"/>
                  <a:pt x="2613759" y="785225"/>
                </a:cubicBezTo>
                <a:cubicBezTo>
                  <a:pt x="2613759" y="785225"/>
                  <a:pt x="2613759" y="785225"/>
                  <a:pt x="2613854" y="785225"/>
                </a:cubicBezTo>
                <a:cubicBezTo>
                  <a:pt x="2613759" y="785225"/>
                  <a:pt x="2613663" y="785225"/>
                  <a:pt x="2613568" y="785320"/>
                </a:cubicBezTo>
                <a:cubicBezTo>
                  <a:pt x="2613663" y="785320"/>
                  <a:pt x="2613663" y="785320"/>
                  <a:pt x="2613759" y="785320"/>
                </a:cubicBezTo>
                <a:cubicBezTo>
                  <a:pt x="2608234" y="788082"/>
                  <a:pt x="2616426" y="793797"/>
                  <a:pt x="2616616" y="797512"/>
                </a:cubicBezTo>
                <a:cubicBezTo>
                  <a:pt x="2617187" y="804942"/>
                  <a:pt x="2607662" y="801989"/>
                  <a:pt x="2603471" y="800274"/>
                </a:cubicBezTo>
                <a:cubicBezTo>
                  <a:pt x="2598423" y="802275"/>
                  <a:pt x="2615187" y="810180"/>
                  <a:pt x="2612139" y="813990"/>
                </a:cubicBezTo>
                <a:cubicBezTo>
                  <a:pt x="2606424" y="819324"/>
                  <a:pt x="2600043" y="804656"/>
                  <a:pt x="2594709" y="807894"/>
                </a:cubicBezTo>
                <a:cubicBezTo>
                  <a:pt x="2592708" y="811228"/>
                  <a:pt x="2597757" y="814848"/>
                  <a:pt x="2597280" y="818277"/>
                </a:cubicBezTo>
                <a:cubicBezTo>
                  <a:pt x="2593280" y="823992"/>
                  <a:pt x="2588517" y="817134"/>
                  <a:pt x="2586422" y="813419"/>
                </a:cubicBezTo>
                <a:cubicBezTo>
                  <a:pt x="2560514" y="802656"/>
                  <a:pt x="2584802" y="847042"/>
                  <a:pt x="2616807" y="828754"/>
                </a:cubicBezTo>
                <a:cubicBezTo>
                  <a:pt x="2616711" y="828754"/>
                  <a:pt x="2616616" y="828849"/>
                  <a:pt x="2616616" y="828849"/>
                </a:cubicBezTo>
                <a:cubicBezTo>
                  <a:pt x="2616902" y="828468"/>
                  <a:pt x="2617283" y="828278"/>
                  <a:pt x="2617664" y="828087"/>
                </a:cubicBezTo>
                <a:close/>
                <a:moveTo>
                  <a:pt x="2579183" y="757126"/>
                </a:moveTo>
                <a:cubicBezTo>
                  <a:pt x="2578611" y="758364"/>
                  <a:pt x="2571849" y="759412"/>
                  <a:pt x="2574039" y="760746"/>
                </a:cubicBezTo>
                <a:cubicBezTo>
                  <a:pt x="2576611" y="762174"/>
                  <a:pt x="2589946" y="758936"/>
                  <a:pt x="2585088" y="764841"/>
                </a:cubicBezTo>
                <a:cubicBezTo>
                  <a:pt x="2581754" y="766556"/>
                  <a:pt x="2574611" y="764937"/>
                  <a:pt x="2573182" y="767699"/>
                </a:cubicBezTo>
                <a:cubicBezTo>
                  <a:pt x="2573468" y="771318"/>
                  <a:pt x="2585945" y="770747"/>
                  <a:pt x="2578040" y="775795"/>
                </a:cubicBezTo>
                <a:cubicBezTo>
                  <a:pt x="2574134" y="776271"/>
                  <a:pt x="2568801" y="772747"/>
                  <a:pt x="2566419" y="777700"/>
                </a:cubicBezTo>
                <a:cubicBezTo>
                  <a:pt x="2565657" y="788178"/>
                  <a:pt x="2585279" y="783701"/>
                  <a:pt x="2589565" y="778653"/>
                </a:cubicBezTo>
                <a:cubicBezTo>
                  <a:pt x="2589184" y="779034"/>
                  <a:pt x="2588708" y="779319"/>
                  <a:pt x="2588327" y="779700"/>
                </a:cubicBezTo>
                <a:cubicBezTo>
                  <a:pt x="2608615" y="766746"/>
                  <a:pt x="2591184" y="730075"/>
                  <a:pt x="2570896" y="748077"/>
                </a:cubicBezTo>
                <a:cubicBezTo>
                  <a:pt x="2573087" y="751697"/>
                  <a:pt x="2586136" y="750649"/>
                  <a:pt x="2579183" y="757126"/>
                </a:cubicBezTo>
                <a:close/>
                <a:moveTo>
                  <a:pt x="2571277" y="825706"/>
                </a:moveTo>
                <a:cubicBezTo>
                  <a:pt x="2562990" y="823420"/>
                  <a:pt x="2569848" y="842851"/>
                  <a:pt x="2559657" y="839613"/>
                </a:cubicBezTo>
                <a:cubicBezTo>
                  <a:pt x="2556418" y="839041"/>
                  <a:pt x="2555370" y="833517"/>
                  <a:pt x="2552418" y="832469"/>
                </a:cubicBezTo>
                <a:cubicBezTo>
                  <a:pt x="2549751" y="835612"/>
                  <a:pt x="2557370" y="853995"/>
                  <a:pt x="2547941" y="847995"/>
                </a:cubicBezTo>
                <a:cubicBezTo>
                  <a:pt x="2545369" y="844089"/>
                  <a:pt x="2546226" y="833612"/>
                  <a:pt x="2541654" y="834850"/>
                </a:cubicBezTo>
                <a:cubicBezTo>
                  <a:pt x="2538035" y="837136"/>
                  <a:pt x="2539844" y="849614"/>
                  <a:pt x="2532606" y="844185"/>
                </a:cubicBezTo>
                <a:cubicBezTo>
                  <a:pt x="2529653" y="840375"/>
                  <a:pt x="2534415" y="834564"/>
                  <a:pt x="2530415" y="831135"/>
                </a:cubicBezTo>
                <a:cubicBezTo>
                  <a:pt x="2527557" y="828087"/>
                  <a:pt x="2522509" y="829421"/>
                  <a:pt x="2521176" y="833326"/>
                </a:cubicBezTo>
                <a:cubicBezTo>
                  <a:pt x="2511079" y="881618"/>
                  <a:pt x="2600233" y="865711"/>
                  <a:pt x="2571277" y="825706"/>
                </a:cubicBezTo>
                <a:close/>
                <a:moveTo>
                  <a:pt x="2554513" y="798369"/>
                </a:moveTo>
                <a:cubicBezTo>
                  <a:pt x="2549941" y="803037"/>
                  <a:pt x="2548036" y="795321"/>
                  <a:pt x="2545369" y="793226"/>
                </a:cubicBezTo>
                <a:cubicBezTo>
                  <a:pt x="2545369" y="793226"/>
                  <a:pt x="2545369" y="793226"/>
                  <a:pt x="2545369" y="793226"/>
                </a:cubicBezTo>
                <a:cubicBezTo>
                  <a:pt x="2545369" y="793226"/>
                  <a:pt x="2545274" y="793226"/>
                  <a:pt x="2545274" y="793226"/>
                </a:cubicBezTo>
                <a:cubicBezTo>
                  <a:pt x="2545274" y="793226"/>
                  <a:pt x="2545274" y="793226"/>
                  <a:pt x="2545369" y="793226"/>
                </a:cubicBezTo>
                <a:cubicBezTo>
                  <a:pt x="2545274" y="793321"/>
                  <a:pt x="2545178" y="793416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3274" y="797226"/>
                  <a:pt x="2547084" y="803799"/>
                  <a:pt x="2543464" y="806275"/>
                </a:cubicBezTo>
                <a:cubicBezTo>
                  <a:pt x="2537844" y="807894"/>
                  <a:pt x="2541083" y="786463"/>
                  <a:pt x="2535082" y="797036"/>
                </a:cubicBezTo>
                <a:cubicBezTo>
                  <a:pt x="2534606" y="804751"/>
                  <a:pt x="2527081" y="803322"/>
                  <a:pt x="2529272" y="796083"/>
                </a:cubicBezTo>
                <a:cubicBezTo>
                  <a:pt x="2530701" y="792654"/>
                  <a:pt x="2528319" y="788178"/>
                  <a:pt x="2524414" y="789035"/>
                </a:cubicBezTo>
                <a:cubicBezTo>
                  <a:pt x="2508221" y="804846"/>
                  <a:pt x="2539178" y="830850"/>
                  <a:pt x="2559942" y="809895"/>
                </a:cubicBezTo>
                <a:cubicBezTo>
                  <a:pt x="2565371" y="806370"/>
                  <a:pt x="2565467" y="788463"/>
                  <a:pt x="2558228" y="789130"/>
                </a:cubicBezTo>
                <a:cubicBezTo>
                  <a:pt x="2555275" y="791321"/>
                  <a:pt x="2556704" y="795702"/>
                  <a:pt x="2554513" y="798369"/>
                </a:cubicBezTo>
                <a:close/>
                <a:moveTo>
                  <a:pt x="2541273" y="751697"/>
                </a:moveTo>
                <a:cubicBezTo>
                  <a:pt x="2519175" y="756936"/>
                  <a:pt x="2530796" y="787035"/>
                  <a:pt x="2550322" y="776081"/>
                </a:cubicBezTo>
                <a:cubicBezTo>
                  <a:pt x="2564228" y="768937"/>
                  <a:pt x="2556513" y="747792"/>
                  <a:pt x="2541273" y="751697"/>
                </a:cubicBezTo>
                <a:close/>
                <a:moveTo>
                  <a:pt x="2517461" y="779796"/>
                </a:moveTo>
                <a:cubicBezTo>
                  <a:pt x="2517651" y="779605"/>
                  <a:pt x="2517842" y="779415"/>
                  <a:pt x="2517937" y="779319"/>
                </a:cubicBezTo>
                <a:cubicBezTo>
                  <a:pt x="2517937" y="779415"/>
                  <a:pt x="2517746" y="779605"/>
                  <a:pt x="2517461" y="779796"/>
                </a:cubicBezTo>
                <a:cubicBezTo>
                  <a:pt x="2517746" y="779605"/>
                  <a:pt x="2517937" y="779415"/>
                  <a:pt x="2518032" y="779224"/>
                </a:cubicBezTo>
                <a:cubicBezTo>
                  <a:pt x="2518032" y="779224"/>
                  <a:pt x="2518032" y="779224"/>
                  <a:pt x="2518032" y="779224"/>
                </a:cubicBezTo>
                <a:cubicBezTo>
                  <a:pt x="2518032" y="779224"/>
                  <a:pt x="2518032" y="779224"/>
                  <a:pt x="2518032" y="779129"/>
                </a:cubicBezTo>
                <a:cubicBezTo>
                  <a:pt x="2518032" y="779129"/>
                  <a:pt x="2518032" y="779129"/>
                  <a:pt x="2518032" y="779129"/>
                </a:cubicBezTo>
                <a:cubicBezTo>
                  <a:pt x="2518127" y="779034"/>
                  <a:pt x="2518127" y="778938"/>
                  <a:pt x="2518127" y="778843"/>
                </a:cubicBezTo>
                <a:cubicBezTo>
                  <a:pt x="2518127" y="778843"/>
                  <a:pt x="2518127" y="778938"/>
                  <a:pt x="2518127" y="778938"/>
                </a:cubicBezTo>
                <a:cubicBezTo>
                  <a:pt x="2518127" y="778843"/>
                  <a:pt x="2518223" y="778748"/>
                  <a:pt x="2518223" y="778748"/>
                </a:cubicBezTo>
                <a:cubicBezTo>
                  <a:pt x="2518223" y="778748"/>
                  <a:pt x="2518223" y="778843"/>
                  <a:pt x="2518127" y="778843"/>
                </a:cubicBezTo>
                <a:cubicBezTo>
                  <a:pt x="2518223" y="778653"/>
                  <a:pt x="2518223" y="778462"/>
                  <a:pt x="2518223" y="778367"/>
                </a:cubicBezTo>
                <a:cubicBezTo>
                  <a:pt x="2518223" y="778462"/>
                  <a:pt x="2518223" y="778557"/>
                  <a:pt x="2518223" y="778748"/>
                </a:cubicBezTo>
                <a:cubicBezTo>
                  <a:pt x="2518223" y="778557"/>
                  <a:pt x="2518318" y="778462"/>
                  <a:pt x="2518223" y="778272"/>
                </a:cubicBezTo>
                <a:cubicBezTo>
                  <a:pt x="2518223" y="778272"/>
                  <a:pt x="2518223" y="778367"/>
                  <a:pt x="2518223" y="778367"/>
                </a:cubicBezTo>
                <a:cubicBezTo>
                  <a:pt x="2517175" y="774271"/>
                  <a:pt x="2504507" y="774081"/>
                  <a:pt x="2510984" y="768461"/>
                </a:cubicBezTo>
                <a:cubicBezTo>
                  <a:pt x="2511651" y="767127"/>
                  <a:pt x="2519080" y="766746"/>
                  <a:pt x="2517080" y="765127"/>
                </a:cubicBezTo>
                <a:cubicBezTo>
                  <a:pt x="2514699" y="763127"/>
                  <a:pt x="2502221" y="765318"/>
                  <a:pt x="2506317" y="759888"/>
                </a:cubicBezTo>
                <a:cubicBezTo>
                  <a:pt x="2509555" y="758269"/>
                  <a:pt x="2516699" y="760460"/>
                  <a:pt x="2518413" y="758745"/>
                </a:cubicBezTo>
                <a:cubicBezTo>
                  <a:pt x="2518413" y="758745"/>
                  <a:pt x="2518318" y="758745"/>
                  <a:pt x="2518318" y="758841"/>
                </a:cubicBezTo>
                <a:cubicBezTo>
                  <a:pt x="2518413" y="758841"/>
                  <a:pt x="2518413" y="758745"/>
                  <a:pt x="2518509" y="758745"/>
                </a:cubicBezTo>
                <a:cubicBezTo>
                  <a:pt x="2518509" y="758745"/>
                  <a:pt x="2518509" y="758745"/>
                  <a:pt x="2518413" y="758745"/>
                </a:cubicBezTo>
                <a:cubicBezTo>
                  <a:pt x="2520509" y="755602"/>
                  <a:pt x="2513460" y="755126"/>
                  <a:pt x="2512508" y="752840"/>
                </a:cubicBezTo>
                <a:cubicBezTo>
                  <a:pt x="2512412" y="747792"/>
                  <a:pt x="2518604" y="749982"/>
                  <a:pt x="2521366" y="751221"/>
                </a:cubicBezTo>
                <a:cubicBezTo>
                  <a:pt x="2538797" y="748268"/>
                  <a:pt x="2516032" y="734933"/>
                  <a:pt x="2503745" y="745601"/>
                </a:cubicBezTo>
                <a:cubicBezTo>
                  <a:pt x="2485552" y="756840"/>
                  <a:pt x="2494791" y="790273"/>
                  <a:pt x="2517461" y="779796"/>
                </a:cubicBezTo>
                <a:cubicBezTo>
                  <a:pt x="2517556" y="779700"/>
                  <a:pt x="2517556" y="779796"/>
                  <a:pt x="2517461" y="779796"/>
                </a:cubicBezTo>
                <a:close/>
                <a:moveTo>
                  <a:pt x="2551560" y="848852"/>
                </a:moveTo>
                <a:cubicBezTo>
                  <a:pt x="2551751" y="848757"/>
                  <a:pt x="2551941" y="848661"/>
                  <a:pt x="2552132" y="848471"/>
                </a:cubicBezTo>
                <a:cubicBezTo>
                  <a:pt x="2551941" y="848661"/>
                  <a:pt x="2551751" y="848757"/>
                  <a:pt x="2551560" y="848852"/>
                </a:cubicBezTo>
                <a:close/>
                <a:moveTo>
                  <a:pt x="2520794" y="817419"/>
                </a:moveTo>
                <a:cubicBezTo>
                  <a:pt x="2518318" y="809514"/>
                  <a:pt x="2510317" y="823515"/>
                  <a:pt x="2505840" y="821325"/>
                </a:cubicBezTo>
                <a:cubicBezTo>
                  <a:pt x="2500506" y="819801"/>
                  <a:pt x="2504411" y="813514"/>
                  <a:pt x="2504031" y="809990"/>
                </a:cubicBezTo>
                <a:cubicBezTo>
                  <a:pt x="2498601" y="810847"/>
                  <a:pt x="2497268" y="820944"/>
                  <a:pt x="2491458" y="820848"/>
                </a:cubicBezTo>
                <a:cubicBezTo>
                  <a:pt x="2485647" y="817038"/>
                  <a:pt x="2498411" y="809704"/>
                  <a:pt x="2495839" y="805227"/>
                </a:cubicBezTo>
                <a:cubicBezTo>
                  <a:pt x="2492505" y="802656"/>
                  <a:pt x="2486314" y="812943"/>
                  <a:pt x="2483266" y="807894"/>
                </a:cubicBezTo>
                <a:cubicBezTo>
                  <a:pt x="2482123" y="806085"/>
                  <a:pt x="2483171" y="804084"/>
                  <a:pt x="2484600" y="802941"/>
                </a:cubicBezTo>
                <a:cubicBezTo>
                  <a:pt x="2501173" y="790368"/>
                  <a:pt x="2479456" y="783320"/>
                  <a:pt x="2471645" y="805323"/>
                </a:cubicBezTo>
                <a:cubicBezTo>
                  <a:pt x="2462025" y="835898"/>
                  <a:pt x="2516223" y="849709"/>
                  <a:pt x="2520794" y="817419"/>
                </a:cubicBezTo>
                <a:close/>
                <a:moveTo>
                  <a:pt x="2481742" y="779510"/>
                </a:moveTo>
                <a:cubicBezTo>
                  <a:pt x="2492315" y="772080"/>
                  <a:pt x="2459453" y="771795"/>
                  <a:pt x="2474312" y="761508"/>
                </a:cubicBezTo>
                <a:cubicBezTo>
                  <a:pt x="2476122" y="759793"/>
                  <a:pt x="2482599" y="760079"/>
                  <a:pt x="2482790" y="757793"/>
                </a:cubicBezTo>
                <a:cubicBezTo>
                  <a:pt x="2478123" y="753792"/>
                  <a:pt x="2467835" y="757983"/>
                  <a:pt x="2464883" y="752268"/>
                </a:cubicBezTo>
                <a:cubicBezTo>
                  <a:pt x="2465931" y="744934"/>
                  <a:pt x="2480790" y="751125"/>
                  <a:pt x="2483647" y="748173"/>
                </a:cubicBezTo>
                <a:cubicBezTo>
                  <a:pt x="2489171" y="742553"/>
                  <a:pt x="2468788" y="741791"/>
                  <a:pt x="2476979" y="735219"/>
                </a:cubicBezTo>
                <a:cubicBezTo>
                  <a:pt x="2476979" y="735219"/>
                  <a:pt x="2476979" y="735219"/>
                  <a:pt x="2476979" y="735314"/>
                </a:cubicBezTo>
                <a:cubicBezTo>
                  <a:pt x="2476979" y="735314"/>
                  <a:pt x="2477075" y="735219"/>
                  <a:pt x="2477075" y="735219"/>
                </a:cubicBezTo>
                <a:cubicBezTo>
                  <a:pt x="2477075" y="735219"/>
                  <a:pt x="2476979" y="735219"/>
                  <a:pt x="2476979" y="735314"/>
                </a:cubicBezTo>
                <a:cubicBezTo>
                  <a:pt x="2479361" y="733218"/>
                  <a:pt x="2482694" y="734647"/>
                  <a:pt x="2485171" y="735695"/>
                </a:cubicBezTo>
                <a:cubicBezTo>
                  <a:pt x="2501649" y="741029"/>
                  <a:pt x="2502507" y="721693"/>
                  <a:pt x="2480409" y="722455"/>
                </a:cubicBezTo>
                <a:cubicBezTo>
                  <a:pt x="2439070" y="721598"/>
                  <a:pt x="2435260" y="794369"/>
                  <a:pt x="2481742" y="779510"/>
                </a:cubicBezTo>
                <a:close/>
                <a:moveTo>
                  <a:pt x="2495553" y="713216"/>
                </a:moveTo>
                <a:cubicBezTo>
                  <a:pt x="2497934" y="716740"/>
                  <a:pt x="2505174" y="725217"/>
                  <a:pt x="2510698" y="721122"/>
                </a:cubicBezTo>
                <a:cubicBezTo>
                  <a:pt x="2510603" y="721122"/>
                  <a:pt x="2510603" y="721217"/>
                  <a:pt x="2510508" y="721312"/>
                </a:cubicBezTo>
                <a:cubicBezTo>
                  <a:pt x="2510603" y="721217"/>
                  <a:pt x="2510698" y="721122"/>
                  <a:pt x="2510793" y="721122"/>
                </a:cubicBezTo>
                <a:cubicBezTo>
                  <a:pt x="2510793" y="721122"/>
                  <a:pt x="2510698" y="721217"/>
                  <a:pt x="2510698" y="721217"/>
                </a:cubicBezTo>
                <a:cubicBezTo>
                  <a:pt x="2511079" y="720931"/>
                  <a:pt x="2511365" y="720550"/>
                  <a:pt x="2511651" y="720169"/>
                </a:cubicBezTo>
                <a:cubicBezTo>
                  <a:pt x="2511651" y="720169"/>
                  <a:pt x="2511555" y="720264"/>
                  <a:pt x="2511555" y="720264"/>
                </a:cubicBezTo>
                <a:cubicBezTo>
                  <a:pt x="2511651" y="720169"/>
                  <a:pt x="2511746" y="720074"/>
                  <a:pt x="2511746" y="719883"/>
                </a:cubicBezTo>
                <a:cubicBezTo>
                  <a:pt x="2511746" y="719979"/>
                  <a:pt x="2511651" y="719979"/>
                  <a:pt x="2511555" y="720074"/>
                </a:cubicBezTo>
                <a:cubicBezTo>
                  <a:pt x="2511651" y="719883"/>
                  <a:pt x="2511841" y="719693"/>
                  <a:pt x="2511936" y="719502"/>
                </a:cubicBezTo>
                <a:cubicBezTo>
                  <a:pt x="2511841" y="719598"/>
                  <a:pt x="2511841" y="719693"/>
                  <a:pt x="2511746" y="719883"/>
                </a:cubicBezTo>
                <a:cubicBezTo>
                  <a:pt x="2511841" y="719693"/>
                  <a:pt x="2511936" y="719502"/>
                  <a:pt x="2512032" y="719407"/>
                </a:cubicBezTo>
                <a:cubicBezTo>
                  <a:pt x="2512032" y="719502"/>
                  <a:pt x="2511936" y="719502"/>
                  <a:pt x="2511936" y="719598"/>
                </a:cubicBezTo>
                <a:cubicBezTo>
                  <a:pt x="2515937" y="712263"/>
                  <a:pt x="2503840" y="711216"/>
                  <a:pt x="2504411" y="705120"/>
                </a:cubicBezTo>
                <a:cubicBezTo>
                  <a:pt x="2505554" y="699976"/>
                  <a:pt x="2510222" y="703215"/>
                  <a:pt x="2512889" y="704929"/>
                </a:cubicBezTo>
                <a:cubicBezTo>
                  <a:pt x="2526891" y="709215"/>
                  <a:pt x="2507936" y="693785"/>
                  <a:pt x="2511746" y="689689"/>
                </a:cubicBezTo>
                <a:cubicBezTo>
                  <a:pt x="2515651" y="684450"/>
                  <a:pt x="2524604" y="704167"/>
                  <a:pt x="2525843" y="697976"/>
                </a:cubicBezTo>
                <a:cubicBezTo>
                  <a:pt x="2523652" y="693023"/>
                  <a:pt x="2523747" y="684165"/>
                  <a:pt x="2530891" y="686832"/>
                </a:cubicBezTo>
                <a:cubicBezTo>
                  <a:pt x="2534225" y="687975"/>
                  <a:pt x="2537654" y="693118"/>
                  <a:pt x="2541464" y="691404"/>
                </a:cubicBezTo>
                <a:cubicBezTo>
                  <a:pt x="2545083" y="686260"/>
                  <a:pt x="2538035" y="678164"/>
                  <a:pt x="2533844" y="674354"/>
                </a:cubicBezTo>
                <a:cubicBezTo>
                  <a:pt x="2511746" y="661209"/>
                  <a:pt x="2480980" y="691118"/>
                  <a:pt x="2495553" y="713216"/>
                </a:cubicBezTo>
                <a:close/>
                <a:moveTo>
                  <a:pt x="2527748" y="726075"/>
                </a:moveTo>
                <a:cubicBezTo>
                  <a:pt x="2527271" y="738933"/>
                  <a:pt x="2532129" y="748363"/>
                  <a:pt x="2536796" y="730551"/>
                </a:cubicBezTo>
                <a:cubicBezTo>
                  <a:pt x="2541368" y="725884"/>
                  <a:pt x="2543845" y="734552"/>
                  <a:pt x="2545274" y="737695"/>
                </a:cubicBezTo>
                <a:cubicBezTo>
                  <a:pt x="2549084" y="736362"/>
                  <a:pt x="2544417" y="725122"/>
                  <a:pt x="2548608" y="723312"/>
                </a:cubicBezTo>
                <a:cubicBezTo>
                  <a:pt x="2554323" y="723598"/>
                  <a:pt x="2550227" y="735981"/>
                  <a:pt x="2553275" y="737886"/>
                </a:cubicBezTo>
                <a:cubicBezTo>
                  <a:pt x="2556894" y="739219"/>
                  <a:pt x="2556513" y="730932"/>
                  <a:pt x="2558990" y="729885"/>
                </a:cubicBezTo>
                <a:cubicBezTo>
                  <a:pt x="2568229" y="730266"/>
                  <a:pt x="2555751" y="745506"/>
                  <a:pt x="2566419" y="746268"/>
                </a:cubicBezTo>
                <a:cubicBezTo>
                  <a:pt x="2566419" y="746268"/>
                  <a:pt x="2566324" y="746268"/>
                  <a:pt x="2566324" y="746268"/>
                </a:cubicBezTo>
                <a:cubicBezTo>
                  <a:pt x="2566419" y="746268"/>
                  <a:pt x="2566610" y="746268"/>
                  <a:pt x="2566705" y="746268"/>
                </a:cubicBezTo>
                <a:cubicBezTo>
                  <a:pt x="2566610" y="746268"/>
                  <a:pt x="2566515" y="746268"/>
                  <a:pt x="2566419" y="746268"/>
                </a:cubicBezTo>
                <a:cubicBezTo>
                  <a:pt x="2566705" y="746268"/>
                  <a:pt x="2566991" y="746172"/>
                  <a:pt x="2567276" y="746077"/>
                </a:cubicBezTo>
                <a:cubicBezTo>
                  <a:pt x="2567276" y="746077"/>
                  <a:pt x="2567276" y="746077"/>
                  <a:pt x="2567181" y="746077"/>
                </a:cubicBezTo>
                <a:cubicBezTo>
                  <a:pt x="2567181" y="746077"/>
                  <a:pt x="2567181" y="746077"/>
                  <a:pt x="2567276" y="746077"/>
                </a:cubicBezTo>
                <a:cubicBezTo>
                  <a:pt x="2567276" y="746077"/>
                  <a:pt x="2567276" y="746077"/>
                  <a:pt x="2567276" y="746077"/>
                </a:cubicBezTo>
                <a:cubicBezTo>
                  <a:pt x="2587279" y="719883"/>
                  <a:pt x="2536130" y="691689"/>
                  <a:pt x="2527748" y="726075"/>
                </a:cubicBezTo>
                <a:close/>
                <a:moveTo>
                  <a:pt x="2570039" y="679497"/>
                </a:moveTo>
                <a:cubicBezTo>
                  <a:pt x="2571277" y="677592"/>
                  <a:pt x="2573468" y="676068"/>
                  <a:pt x="2575849" y="676735"/>
                </a:cubicBezTo>
                <a:cubicBezTo>
                  <a:pt x="2582135" y="678164"/>
                  <a:pt x="2575563" y="683974"/>
                  <a:pt x="2575087" y="687594"/>
                </a:cubicBezTo>
                <a:cubicBezTo>
                  <a:pt x="2575563" y="699786"/>
                  <a:pt x="2589184" y="676068"/>
                  <a:pt x="2594232" y="682450"/>
                </a:cubicBezTo>
                <a:cubicBezTo>
                  <a:pt x="2595661" y="687879"/>
                  <a:pt x="2587374" y="690832"/>
                  <a:pt x="2584898" y="695214"/>
                </a:cubicBezTo>
                <a:cubicBezTo>
                  <a:pt x="2582421" y="697976"/>
                  <a:pt x="2583088" y="699786"/>
                  <a:pt x="2586993" y="697595"/>
                </a:cubicBezTo>
                <a:cubicBezTo>
                  <a:pt x="2591089" y="695118"/>
                  <a:pt x="2600233" y="694166"/>
                  <a:pt x="2598423" y="701405"/>
                </a:cubicBezTo>
                <a:cubicBezTo>
                  <a:pt x="2596137" y="706263"/>
                  <a:pt x="2587279" y="718455"/>
                  <a:pt x="2599852" y="713883"/>
                </a:cubicBezTo>
                <a:cubicBezTo>
                  <a:pt x="2649668" y="685403"/>
                  <a:pt x="2572420" y="631777"/>
                  <a:pt x="2554799" y="682736"/>
                </a:cubicBezTo>
                <a:cubicBezTo>
                  <a:pt x="2556894" y="692451"/>
                  <a:pt x="2568038" y="685974"/>
                  <a:pt x="2570039" y="679497"/>
                </a:cubicBezTo>
                <a:close/>
                <a:moveTo>
                  <a:pt x="2608425" y="724836"/>
                </a:moveTo>
                <a:cubicBezTo>
                  <a:pt x="2600995" y="735219"/>
                  <a:pt x="2634142" y="723693"/>
                  <a:pt x="2622331" y="738933"/>
                </a:cubicBezTo>
                <a:cubicBezTo>
                  <a:pt x="2603852" y="752935"/>
                  <a:pt x="2632809" y="738076"/>
                  <a:pt x="2635761" y="743410"/>
                </a:cubicBezTo>
                <a:cubicBezTo>
                  <a:pt x="2637571" y="750459"/>
                  <a:pt x="2620140" y="749792"/>
                  <a:pt x="2618997" y="754364"/>
                </a:cubicBezTo>
                <a:cubicBezTo>
                  <a:pt x="2619188" y="759507"/>
                  <a:pt x="2628999" y="756078"/>
                  <a:pt x="2631380" y="758936"/>
                </a:cubicBezTo>
                <a:cubicBezTo>
                  <a:pt x="2633951" y="769032"/>
                  <a:pt x="2619378" y="762936"/>
                  <a:pt x="2615283" y="767794"/>
                </a:cubicBezTo>
                <a:cubicBezTo>
                  <a:pt x="2602805" y="790749"/>
                  <a:pt x="2667956" y="773319"/>
                  <a:pt x="2650906" y="734838"/>
                </a:cubicBezTo>
                <a:cubicBezTo>
                  <a:pt x="2644238" y="717121"/>
                  <a:pt x="2622045" y="711597"/>
                  <a:pt x="2608425" y="724836"/>
                </a:cubicBezTo>
                <a:close/>
                <a:moveTo>
                  <a:pt x="2705199" y="544623"/>
                </a:moveTo>
                <a:cubicBezTo>
                  <a:pt x="2704722" y="544623"/>
                  <a:pt x="2704341" y="544623"/>
                  <a:pt x="2703865" y="544623"/>
                </a:cubicBezTo>
                <a:cubicBezTo>
                  <a:pt x="2720724" y="544623"/>
                  <a:pt x="2735583" y="549291"/>
                  <a:pt x="2747013" y="559101"/>
                </a:cubicBezTo>
                <a:cubicBezTo>
                  <a:pt x="2746823" y="559006"/>
                  <a:pt x="2746727" y="558816"/>
                  <a:pt x="2746537" y="558720"/>
                </a:cubicBezTo>
                <a:cubicBezTo>
                  <a:pt x="2765396" y="574246"/>
                  <a:pt x="2771683" y="597011"/>
                  <a:pt x="2775207" y="620538"/>
                </a:cubicBezTo>
                <a:cubicBezTo>
                  <a:pt x="2805497" y="530622"/>
                  <a:pt x="2719010" y="511857"/>
                  <a:pt x="2652144" y="543576"/>
                </a:cubicBezTo>
                <a:cubicBezTo>
                  <a:pt x="2636904" y="547767"/>
                  <a:pt x="2618997" y="548433"/>
                  <a:pt x="2606043" y="538051"/>
                </a:cubicBezTo>
                <a:lnTo>
                  <a:pt x="2604424" y="539385"/>
                </a:lnTo>
                <a:cubicBezTo>
                  <a:pt x="2631761" y="568341"/>
                  <a:pt x="2672051" y="544052"/>
                  <a:pt x="2705199" y="544623"/>
                </a:cubicBezTo>
                <a:close/>
                <a:moveTo>
                  <a:pt x="2795115" y="556149"/>
                </a:moveTo>
                <a:cubicBezTo>
                  <a:pt x="2815212" y="579009"/>
                  <a:pt x="2820451" y="607298"/>
                  <a:pt x="2800068" y="632063"/>
                </a:cubicBezTo>
                <a:cubicBezTo>
                  <a:pt x="2802353" y="630729"/>
                  <a:pt x="2804640" y="629301"/>
                  <a:pt x="2806735" y="627586"/>
                </a:cubicBezTo>
                <a:cubicBezTo>
                  <a:pt x="2806354" y="627872"/>
                  <a:pt x="2805973" y="628253"/>
                  <a:pt x="2805592" y="628539"/>
                </a:cubicBezTo>
                <a:cubicBezTo>
                  <a:pt x="2806259" y="628062"/>
                  <a:pt x="2806830" y="627586"/>
                  <a:pt x="2807402" y="627110"/>
                </a:cubicBezTo>
                <a:cubicBezTo>
                  <a:pt x="2807211" y="627300"/>
                  <a:pt x="2807021" y="627396"/>
                  <a:pt x="2806735" y="627586"/>
                </a:cubicBezTo>
                <a:cubicBezTo>
                  <a:pt x="2807116" y="627300"/>
                  <a:pt x="2807497" y="626919"/>
                  <a:pt x="2807973" y="626634"/>
                </a:cubicBezTo>
                <a:cubicBezTo>
                  <a:pt x="2807973" y="626634"/>
                  <a:pt x="2807878" y="626729"/>
                  <a:pt x="2807878" y="626729"/>
                </a:cubicBezTo>
                <a:cubicBezTo>
                  <a:pt x="2808068" y="626538"/>
                  <a:pt x="2808259" y="626443"/>
                  <a:pt x="2808450" y="626253"/>
                </a:cubicBezTo>
                <a:cubicBezTo>
                  <a:pt x="2808259" y="626348"/>
                  <a:pt x="2808164" y="626538"/>
                  <a:pt x="2807973" y="626634"/>
                </a:cubicBezTo>
                <a:cubicBezTo>
                  <a:pt x="2808640" y="626062"/>
                  <a:pt x="2809211" y="625586"/>
                  <a:pt x="2809783" y="625014"/>
                </a:cubicBezTo>
                <a:cubicBezTo>
                  <a:pt x="2809688" y="625014"/>
                  <a:pt x="2809688" y="625110"/>
                  <a:pt x="2809688" y="625110"/>
                </a:cubicBezTo>
                <a:cubicBezTo>
                  <a:pt x="2809783" y="625014"/>
                  <a:pt x="2809974" y="624919"/>
                  <a:pt x="2810069" y="624729"/>
                </a:cubicBezTo>
                <a:cubicBezTo>
                  <a:pt x="2809974" y="624824"/>
                  <a:pt x="2809878" y="624824"/>
                  <a:pt x="2809878" y="624919"/>
                </a:cubicBezTo>
                <a:cubicBezTo>
                  <a:pt x="2810259" y="624633"/>
                  <a:pt x="2810545" y="624252"/>
                  <a:pt x="2810926" y="623871"/>
                </a:cubicBezTo>
                <a:cubicBezTo>
                  <a:pt x="2810735" y="624062"/>
                  <a:pt x="2810545" y="624252"/>
                  <a:pt x="2810354" y="624443"/>
                </a:cubicBezTo>
                <a:cubicBezTo>
                  <a:pt x="2810735" y="624062"/>
                  <a:pt x="2811021" y="623776"/>
                  <a:pt x="2811402" y="623395"/>
                </a:cubicBezTo>
                <a:cubicBezTo>
                  <a:pt x="2811212" y="623586"/>
                  <a:pt x="2811021" y="623681"/>
                  <a:pt x="2810926" y="623871"/>
                </a:cubicBezTo>
                <a:cubicBezTo>
                  <a:pt x="2812259" y="622538"/>
                  <a:pt x="2813498" y="621109"/>
                  <a:pt x="2814736" y="619585"/>
                </a:cubicBezTo>
                <a:cubicBezTo>
                  <a:pt x="2814736" y="619585"/>
                  <a:pt x="2814736" y="619585"/>
                  <a:pt x="2814641" y="619680"/>
                </a:cubicBezTo>
                <a:cubicBezTo>
                  <a:pt x="2815403" y="618633"/>
                  <a:pt x="2816165" y="617490"/>
                  <a:pt x="2816927" y="616347"/>
                </a:cubicBezTo>
                <a:cubicBezTo>
                  <a:pt x="2816927" y="616347"/>
                  <a:pt x="2816927" y="616347"/>
                  <a:pt x="2816927" y="616347"/>
                </a:cubicBezTo>
                <a:cubicBezTo>
                  <a:pt x="2816927" y="616347"/>
                  <a:pt x="2817022" y="616251"/>
                  <a:pt x="2817022" y="616251"/>
                </a:cubicBezTo>
                <a:cubicBezTo>
                  <a:pt x="2817022" y="616251"/>
                  <a:pt x="2816927" y="616347"/>
                  <a:pt x="2816927" y="616347"/>
                </a:cubicBezTo>
                <a:cubicBezTo>
                  <a:pt x="2817212" y="615870"/>
                  <a:pt x="2817498" y="615394"/>
                  <a:pt x="2817784" y="614918"/>
                </a:cubicBezTo>
                <a:cubicBezTo>
                  <a:pt x="2817784" y="614918"/>
                  <a:pt x="2817784" y="615013"/>
                  <a:pt x="2817689" y="615013"/>
                </a:cubicBezTo>
                <a:cubicBezTo>
                  <a:pt x="2817784" y="614823"/>
                  <a:pt x="2817879" y="614632"/>
                  <a:pt x="2818070" y="614442"/>
                </a:cubicBezTo>
                <a:cubicBezTo>
                  <a:pt x="2817975" y="614632"/>
                  <a:pt x="2817879" y="614727"/>
                  <a:pt x="2817784" y="614918"/>
                </a:cubicBezTo>
                <a:cubicBezTo>
                  <a:pt x="2818070" y="614346"/>
                  <a:pt x="2818356" y="613775"/>
                  <a:pt x="2818641" y="613203"/>
                </a:cubicBezTo>
                <a:cubicBezTo>
                  <a:pt x="2818546" y="613394"/>
                  <a:pt x="2818451" y="613584"/>
                  <a:pt x="2818356" y="613680"/>
                </a:cubicBezTo>
                <a:cubicBezTo>
                  <a:pt x="2818451" y="613489"/>
                  <a:pt x="2818546" y="613203"/>
                  <a:pt x="2818736" y="613013"/>
                </a:cubicBezTo>
                <a:cubicBezTo>
                  <a:pt x="2818736" y="613108"/>
                  <a:pt x="2818641" y="613108"/>
                  <a:pt x="2818641" y="613203"/>
                </a:cubicBezTo>
                <a:cubicBezTo>
                  <a:pt x="2818832" y="612727"/>
                  <a:pt x="2819118" y="612346"/>
                  <a:pt x="2819308" y="611870"/>
                </a:cubicBezTo>
                <a:cubicBezTo>
                  <a:pt x="2819308" y="611965"/>
                  <a:pt x="2819308" y="611965"/>
                  <a:pt x="2819213" y="612060"/>
                </a:cubicBezTo>
                <a:cubicBezTo>
                  <a:pt x="2819213" y="611965"/>
                  <a:pt x="2819308" y="611870"/>
                  <a:pt x="2819308" y="611870"/>
                </a:cubicBezTo>
                <a:cubicBezTo>
                  <a:pt x="2819308" y="611870"/>
                  <a:pt x="2819308" y="611965"/>
                  <a:pt x="2819308" y="611965"/>
                </a:cubicBezTo>
                <a:cubicBezTo>
                  <a:pt x="2828833" y="590343"/>
                  <a:pt x="2815974" y="565769"/>
                  <a:pt x="2795115" y="556149"/>
                </a:cubicBezTo>
                <a:close/>
                <a:moveTo>
                  <a:pt x="2961326" y="485664"/>
                </a:moveTo>
                <a:cubicBezTo>
                  <a:pt x="2958563" y="478234"/>
                  <a:pt x="2957230" y="470138"/>
                  <a:pt x="2956277" y="462518"/>
                </a:cubicBezTo>
                <a:cubicBezTo>
                  <a:pt x="2943990" y="480806"/>
                  <a:pt x="2957420" y="511000"/>
                  <a:pt x="2980757" y="509000"/>
                </a:cubicBezTo>
                <a:cubicBezTo>
                  <a:pt x="2972375" y="502904"/>
                  <a:pt x="2964755" y="495760"/>
                  <a:pt x="2961326" y="485664"/>
                </a:cubicBezTo>
                <a:close/>
                <a:moveTo>
                  <a:pt x="2717676" y="691880"/>
                </a:moveTo>
                <a:cubicBezTo>
                  <a:pt x="2738917" y="671115"/>
                  <a:pt x="2771111" y="673973"/>
                  <a:pt x="2798067" y="667591"/>
                </a:cubicBezTo>
                <a:cubicBezTo>
                  <a:pt x="2846264" y="658447"/>
                  <a:pt x="2895889" y="639588"/>
                  <a:pt x="2939704" y="613680"/>
                </a:cubicBezTo>
                <a:cubicBezTo>
                  <a:pt x="2980661" y="589486"/>
                  <a:pt x="3110773" y="476615"/>
                  <a:pt x="3139443" y="557958"/>
                </a:cubicBezTo>
                <a:cubicBezTo>
                  <a:pt x="3119155" y="478044"/>
                  <a:pt x="2997902" y="557863"/>
                  <a:pt x="2952086" y="592058"/>
                </a:cubicBezTo>
                <a:cubicBezTo>
                  <a:pt x="2917892" y="613965"/>
                  <a:pt x="2881411" y="632253"/>
                  <a:pt x="2843120" y="645874"/>
                </a:cubicBezTo>
                <a:lnTo>
                  <a:pt x="2843120" y="645874"/>
                </a:lnTo>
                <a:cubicBezTo>
                  <a:pt x="2900937" y="611394"/>
                  <a:pt x="2947038" y="555482"/>
                  <a:pt x="3008284" y="527574"/>
                </a:cubicBezTo>
                <a:cubicBezTo>
                  <a:pt x="3008189" y="527574"/>
                  <a:pt x="3008093" y="527669"/>
                  <a:pt x="3008093" y="527669"/>
                </a:cubicBezTo>
                <a:cubicBezTo>
                  <a:pt x="3008189" y="527574"/>
                  <a:pt x="3008284" y="527574"/>
                  <a:pt x="3008379" y="527574"/>
                </a:cubicBezTo>
                <a:cubicBezTo>
                  <a:pt x="3008379" y="527574"/>
                  <a:pt x="3008379" y="527574"/>
                  <a:pt x="3008284" y="527574"/>
                </a:cubicBezTo>
                <a:cubicBezTo>
                  <a:pt x="3038669" y="512429"/>
                  <a:pt x="3072578" y="502142"/>
                  <a:pt x="3106487" y="500904"/>
                </a:cubicBezTo>
                <a:cubicBezTo>
                  <a:pt x="3075816" y="501761"/>
                  <a:pt x="3042384" y="461756"/>
                  <a:pt x="3072197" y="438229"/>
                </a:cubicBezTo>
                <a:cubicBezTo>
                  <a:pt x="3071911" y="438420"/>
                  <a:pt x="3071625" y="438610"/>
                  <a:pt x="3071340" y="438801"/>
                </a:cubicBezTo>
                <a:cubicBezTo>
                  <a:pt x="3077531" y="434324"/>
                  <a:pt x="3085246" y="432228"/>
                  <a:pt x="3092771" y="431943"/>
                </a:cubicBezTo>
                <a:cubicBezTo>
                  <a:pt x="3092485" y="431943"/>
                  <a:pt x="3092199" y="431943"/>
                  <a:pt x="3091913" y="431943"/>
                </a:cubicBezTo>
                <a:cubicBezTo>
                  <a:pt x="3092485" y="431943"/>
                  <a:pt x="3093057" y="431847"/>
                  <a:pt x="3093628" y="431847"/>
                </a:cubicBezTo>
                <a:cubicBezTo>
                  <a:pt x="3067529" y="452612"/>
                  <a:pt x="3103820" y="489474"/>
                  <a:pt x="3124965" y="463661"/>
                </a:cubicBezTo>
                <a:cubicBezTo>
                  <a:pt x="3146206" y="430228"/>
                  <a:pt x="3092961" y="409368"/>
                  <a:pt x="3068101" y="426609"/>
                </a:cubicBezTo>
                <a:cubicBezTo>
                  <a:pt x="3068101" y="426609"/>
                  <a:pt x="3068196" y="426609"/>
                  <a:pt x="3068196" y="426513"/>
                </a:cubicBezTo>
                <a:cubicBezTo>
                  <a:pt x="3064386" y="428704"/>
                  <a:pt x="3060862" y="431466"/>
                  <a:pt x="3058004" y="434895"/>
                </a:cubicBezTo>
                <a:cubicBezTo>
                  <a:pt x="3058100" y="434800"/>
                  <a:pt x="3058100" y="434705"/>
                  <a:pt x="3058195" y="434610"/>
                </a:cubicBezTo>
                <a:cubicBezTo>
                  <a:pt x="3057719" y="435086"/>
                  <a:pt x="3057338" y="435657"/>
                  <a:pt x="3056861" y="436134"/>
                </a:cubicBezTo>
                <a:cubicBezTo>
                  <a:pt x="3056861" y="436134"/>
                  <a:pt x="3056957" y="436038"/>
                  <a:pt x="3056957" y="436038"/>
                </a:cubicBezTo>
                <a:cubicBezTo>
                  <a:pt x="3056576" y="436515"/>
                  <a:pt x="3056195" y="436991"/>
                  <a:pt x="3055909" y="437467"/>
                </a:cubicBezTo>
                <a:cubicBezTo>
                  <a:pt x="3055909" y="437372"/>
                  <a:pt x="3056004" y="437372"/>
                  <a:pt x="3056004" y="437277"/>
                </a:cubicBezTo>
                <a:cubicBezTo>
                  <a:pt x="3039431" y="459851"/>
                  <a:pt x="3056481" y="493569"/>
                  <a:pt x="3081817" y="500523"/>
                </a:cubicBezTo>
                <a:cubicBezTo>
                  <a:pt x="3059052" y="502523"/>
                  <a:pt x="3032192" y="507381"/>
                  <a:pt x="3012761" y="492522"/>
                </a:cubicBezTo>
                <a:cubicBezTo>
                  <a:pt x="3002188" y="483473"/>
                  <a:pt x="3001998" y="460422"/>
                  <a:pt x="3018285" y="458136"/>
                </a:cubicBezTo>
                <a:cubicBezTo>
                  <a:pt x="3025810" y="455755"/>
                  <a:pt x="3035907" y="463089"/>
                  <a:pt x="3033525" y="471281"/>
                </a:cubicBezTo>
                <a:cubicBezTo>
                  <a:pt x="3041717" y="452136"/>
                  <a:pt x="3010379" y="445754"/>
                  <a:pt x="3001521" y="460708"/>
                </a:cubicBezTo>
                <a:cubicBezTo>
                  <a:pt x="3001521" y="460708"/>
                  <a:pt x="3001521" y="460708"/>
                  <a:pt x="3001521" y="460708"/>
                </a:cubicBezTo>
                <a:cubicBezTo>
                  <a:pt x="3000664" y="461946"/>
                  <a:pt x="2999902" y="463280"/>
                  <a:pt x="2999331" y="464613"/>
                </a:cubicBezTo>
                <a:cubicBezTo>
                  <a:pt x="2999331" y="464518"/>
                  <a:pt x="2999426" y="464423"/>
                  <a:pt x="2999426" y="464328"/>
                </a:cubicBezTo>
                <a:cubicBezTo>
                  <a:pt x="2999331" y="464423"/>
                  <a:pt x="2999331" y="464613"/>
                  <a:pt x="2999235" y="464709"/>
                </a:cubicBezTo>
                <a:cubicBezTo>
                  <a:pt x="2999235" y="464709"/>
                  <a:pt x="2999235" y="464613"/>
                  <a:pt x="2999235" y="464613"/>
                </a:cubicBezTo>
                <a:cubicBezTo>
                  <a:pt x="2989425" y="488045"/>
                  <a:pt x="3010760" y="509762"/>
                  <a:pt x="3034192" y="509476"/>
                </a:cubicBezTo>
                <a:cubicBezTo>
                  <a:pt x="2959230" y="530622"/>
                  <a:pt x="2904938" y="594820"/>
                  <a:pt x="2842740" y="637778"/>
                </a:cubicBezTo>
                <a:cubicBezTo>
                  <a:pt x="2806830" y="663114"/>
                  <a:pt x="2736250" y="662543"/>
                  <a:pt x="2714724" y="694928"/>
                </a:cubicBezTo>
                <a:cubicBezTo>
                  <a:pt x="2715771" y="693785"/>
                  <a:pt x="2716724" y="692832"/>
                  <a:pt x="2717676" y="691880"/>
                </a:cubicBezTo>
                <a:close/>
                <a:moveTo>
                  <a:pt x="2734059" y="631872"/>
                </a:moveTo>
                <a:cubicBezTo>
                  <a:pt x="2747966" y="621490"/>
                  <a:pt x="2755300" y="603297"/>
                  <a:pt x="2752061" y="586248"/>
                </a:cubicBezTo>
                <a:cubicBezTo>
                  <a:pt x="2738726" y="575199"/>
                  <a:pt x="2720915" y="571389"/>
                  <a:pt x="2703865" y="572055"/>
                </a:cubicBezTo>
                <a:cubicBezTo>
                  <a:pt x="2699865" y="594344"/>
                  <a:pt x="2732154" y="605298"/>
                  <a:pt x="2742536" y="585200"/>
                </a:cubicBezTo>
                <a:cubicBezTo>
                  <a:pt x="2747204" y="643207"/>
                  <a:pt x="2657478" y="629015"/>
                  <a:pt x="2679862" y="575294"/>
                </a:cubicBezTo>
                <a:cubicBezTo>
                  <a:pt x="2673194" y="576723"/>
                  <a:pt x="2667194" y="578913"/>
                  <a:pt x="2660621" y="579771"/>
                </a:cubicBezTo>
                <a:cubicBezTo>
                  <a:pt x="2645667" y="622062"/>
                  <a:pt x="2699198" y="659971"/>
                  <a:pt x="2734059" y="631872"/>
                </a:cubicBezTo>
                <a:close/>
                <a:moveTo>
                  <a:pt x="2958183" y="745029"/>
                </a:moveTo>
                <a:cubicBezTo>
                  <a:pt x="2891888" y="779034"/>
                  <a:pt x="2822546" y="689880"/>
                  <a:pt x="2756634" y="736457"/>
                </a:cubicBezTo>
                <a:cubicBezTo>
                  <a:pt x="2756634" y="736457"/>
                  <a:pt x="2756729" y="736362"/>
                  <a:pt x="2756729" y="736362"/>
                </a:cubicBezTo>
                <a:cubicBezTo>
                  <a:pt x="2746727" y="742553"/>
                  <a:pt x="2738060" y="750649"/>
                  <a:pt x="2731678" y="760365"/>
                </a:cubicBezTo>
                <a:cubicBezTo>
                  <a:pt x="2812831" y="684546"/>
                  <a:pt x="2888078" y="800751"/>
                  <a:pt x="2958183" y="745029"/>
                </a:cubicBezTo>
                <a:close/>
                <a:moveTo>
                  <a:pt x="2962183" y="1018302"/>
                </a:moveTo>
                <a:cubicBezTo>
                  <a:pt x="2968184" y="1027065"/>
                  <a:pt x="2977042" y="1034018"/>
                  <a:pt x="2987234" y="1037066"/>
                </a:cubicBezTo>
                <a:cubicBezTo>
                  <a:pt x="2934465" y="1003538"/>
                  <a:pt x="2971041" y="961818"/>
                  <a:pt x="2974375" y="916670"/>
                </a:cubicBezTo>
                <a:cubicBezTo>
                  <a:pt x="2966755" y="949626"/>
                  <a:pt x="2937990" y="985631"/>
                  <a:pt x="2962183" y="1018302"/>
                </a:cubicBezTo>
                <a:close/>
                <a:moveTo>
                  <a:pt x="2878839" y="935815"/>
                </a:moveTo>
                <a:cubicBezTo>
                  <a:pt x="2887317" y="932196"/>
                  <a:pt x="2894175" y="926195"/>
                  <a:pt x="2898556" y="918194"/>
                </a:cubicBezTo>
                <a:cubicBezTo>
                  <a:pt x="2898556" y="918194"/>
                  <a:pt x="2898556" y="918289"/>
                  <a:pt x="2898461" y="918289"/>
                </a:cubicBezTo>
                <a:cubicBezTo>
                  <a:pt x="2898556" y="918194"/>
                  <a:pt x="2898556" y="918099"/>
                  <a:pt x="2898651" y="918003"/>
                </a:cubicBezTo>
                <a:cubicBezTo>
                  <a:pt x="2898651" y="918099"/>
                  <a:pt x="2898556" y="918099"/>
                  <a:pt x="2898556" y="918194"/>
                </a:cubicBezTo>
                <a:cubicBezTo>
                  <a:pt x="2904081" y="908097"/>
                  <a:pt x="2905319" y="896001"/>
                  <a:pt x="2902937" y="884571"/>
                </a:cubicBezTo>
                <a:cubicBezTo>
                  <a:pt x="2900080" y="893810"/>
                  <a:pt x="2898842" y="903430"/>
                  <a:pt x="2894936" y="912288"/>
                </a:cubicBezTo>
                <a:lnTo>
                  <a:pt x="2894936" y="912288"/>
                </a:lnTo>
                <a:cubicBezTo>
                  <a:pt x="2891317" y="921147"/>
                  <a:pt x="2884935" y="928290"/>
                  <a:pt x="2878839" y="935815"/>
                </a:cubicBezTo>
                <a:close/>
                <a:moveTo>
                  <a:pt x="2802353" y="926100"/>
                </a:moveTo>
                <a:cubicBezTo>
                  <a:pt x="2816165" y="913717"/>
                  <a:pt x="2837596" y="920575"/>
                  <a:pt x="2852169" y="909717"/>
                </a:cubicBezTo>
                <a:cubicBezTo>
                  <a:pt x="2852169" y="909717"/>
                  <a:pt x="2852074" y="909812"/>
                  <a:pt x="2852074" y="909812"/>
                </a:cubicBezTo>
                <a:cubicBezTo>
                  <a:pt x="2852169" y="909812"/>
                  <a:pt x="2852169" y="909717"/>
                  <a:pt x="2852265" y="909717"/>
                </a:cubicBezTo>
                <a:cubicBezTo>
                  <a:pt x="2852265" y="909717"/>
                  <a:pt x="2852265" y="909717"/>
                  <a:pt x="2852265" y="909717"/>
                </a:cubicBezTo>
                <a:cubicBezTo>
                  <a:pt x="2857599" y="905621"/>
                  <a:pt x="2860932" y="899334"/>
                  <a:pt x="2862361" y="892857"/>
                </a:cubicBezTo>
                <a:cubicBezTo>
                  <a:pt x="2862361" y="892953"/>
                  <a:pt x="2862361" y="892953"/>
                  <a:pt x="2862361" y="893048"/>
                </a:cubicBezTo>
                <a:cubicBezTo>
                  <a:pt x="2862361" y="892953"/>
                  <a:pt x="2862361" y="892953"/>
                  <a:pt x="2862361" y="892857"/>
                </a:cubicBezTo>
                <a:cubicBezTo>
                  <a:pt x="2862361" y="892857"/>
                  <a:pt x="2862361" y="892857"/>
                  <a:pt x="2862361" y="892857"/>
                </a:cubicBezTo>
                <a:cubicBezTo>
                  <a:pt x="2862551" y="891905"/>
                  <a:pt x="2862742" y="890952"/>
                  <a:pt x="2862933" y="890000"/>
                </a:cubicBezTo>
                <a:cubicBezTo>
                  <a:pt x="2862933" y="890095"/>
                  <a:pt x="2862933" y="890190"/>
                  <a:pt x="2862933" y="890286"/>
                </a:cubicBezTo>
                <a:cubicBezTo>
                  <a:pt x="2863028" y="889905"/>
                  <a:pt x="2863028" y="889619"/>
                  <a:pt x="2863028" y="889238"/>
                </a:cubicBezTo>
                <a:cubicBezTo>
                  <a:pt x="2863028" y="889428"/>
                  <a:pt x="2863028" y="889524"/>
                  <a:pt x="2862933" y="889714"/>
                </a:cubicBezTo>
                <a:cubicBezTo>
                  <a:pt x="2863028" y="888857"/>
                  <a:pt x="2863123" y="888000"/>
                  <a:pt x="2863218" y="887142"/>
                </a:cubicBezTo>
                <a:cubicBezTo>
                  <a:pt x="2863218" y="887238"/>
                  <a:pt x="2863218" y="887333"/>
                  <a:pt x="2863218" y="887428"/>
                </a:cubicBezTo>
                <a:cubicBezTo>
                  <a:pt x="2863218" y="887047"/>
                  <a:pt x="2863218" y="886761"/>
                  <a:pt x="2863313" y="886380"/>
                </a:cubicBezTo>
                <a:cubicBezTo>
                  <a:pt x="2863313" y="886571"/>
                  <a:pt x="2863313" y="886761"/>
                  <a:pt x="2863313" y="886952"/>
                </a:cubicBezTo>
                <a:cubicBezTo>
                  <a:pt x="2863599" y="883047"/>
                  <a:pt x="2863409" y="879141"/>
                  <a:pt x="2862837" y="875331"/>
                </a:cubicBezTo>
                <a:cubicBezTo>
                  <a:pt x="2861123" y="883809"/>
                  <a:pt x="2859694" y="891524"/>
                  <a:pt x="2855408" y="898287"/>
                </a:cubicBezTo>
                <a:cubicBezTo>
                  <a:pt x="2855408" y="898287"/>
                  <a:pt x="2855503" y="898191"/>
                  <a:pt x="2855503" y="898096"/>
                </a:cubicBezTo>
                <a:cubicBezTo>
                  <a:pt x="2855408" y="898191"/>
                  <a:pt x="2855312" y="898382"/>
                  <a:pt x="2855217" y="898477"/>
                </a:cubicBezTo>
                <a:cubicBezTo>
                  <a:pt x="2855217" y="898382"/>
                  <a:pt x="2855312" y="898382"/>
                  <a:pt x="2855312" y="898287"/>
                </a:cubicBezTo>
                <a:cubicBezTo>
                  <a:pt x="2854741" y="899144"/>
                  <a:pt x="2854265" y="899906"/>
                  <a:pt x="2853598" y="900668"/>
                </a:cubicBezTo>
                <a:cubicBezTo>
                  <a:pt x="2853598" y="900668"/>
                  <a:pt x="2853693" y="900573"/>
                  <a:pt x="2853693" y="900573"/>
                </a:cubicBezTo>
                <a:cubicBezTo>
                  <a:pt x="2850931" y="904097"/>
                  <a:pt x="2847026" y="906764"/>
                  <a:pt x="2842740" y="908097"/>
                </a:cubicBezTo>
                <a:cubicBezTo>
                  <a:pt x="2843120" y="908002"/>
                  <a:pt x="2843501" y="907907"/>
                  <a:pt x="2843883" y="907716"/>
                </a:cubicBezTo>
                <a:cubicBezTo>
                  <a:pt x="2829881" y="913146"/>
                  <a:pt x="2810831" y="911526"/>
                  <a:pt x="2802353" y="926100"/>
                </a:cubicBezTo>
                <a:close/>
                <a:moveTo>
                  <a:pt x="2692530" y="957723"/>
                </a:moveTo>
                <a:cubicBezTo>
                  <a:pt x="2692626" y="957627"/>
                  <a:pt x="2692626" y="957627"/>
                  <a:pt x="2692721" y="957532"/>
                </a:cubicBezTo>
                <a:cubicBezTo>
                  <a:pt x="2691959" y="958389"/>
                  <a:pt x="2691197" y="959151"/>
                  <a:pt x="2690340" y="960009"/>
                </a:cubicBezTo>
                <a:cubicBezTo>
                  <a:pt x="2690530" y="959818"/>
                  <a:pt x="2690625" y="959723"/>
                  <a:pt x="2690816" y="959532"/>
                </a:cubicBezTo>
                <a:cubicBezTo>
                  <a:pt x="2689673" y="960675"/>
                  <a:pt x="2688625" y="961818"/>
                  <a:pt x="2687387" y="962866"/>
                </a:cubicBezTo>
                <a:cubicBezTo>
                  <a:pt x="2687577" y="962676"/>
                  <a:pt x="2687673" y="962580"/>
                  <a:pt x="2687863" y="962390"/>
                </a:cubicBezTo>
                <a:cubicBezTo>
                  <a:pt x="2684910" y="965152"/>
                  <a:pt x="2681767" y="967629"/>
                  <a:pt x="2678433" y="970010"/>
                </a:cubicBezTo>
                <a:cubicBezTo>
                  <a:pt x="2678528" y="969915"/>
                  <a:pt x="2678719" y="969819"/>
                  <a:pt x="2678814" y="969724"/>
                </a:cubicBezTo>
                <a:cubicBezTo>
                  <a:pt x="2678052" y="970296"/>
                  <a:pt x="2677290" y="970772"/>
                  <a:pt x="2676433" y="971343"/>
                </a:cubicBezTo>
                <a:cubicBezTo>
                  <a:pt x="2676814" y="971153"/>
                  <a:pt x="2677100" y="970867"/>
                  <a:pt x="2677385" y="970677"/>
                </a:cubicBezTo>
                <a:cubicBezTo>
                  <a:pt x="2662622" y="980868"/>
                  <a:pt x="2644715" y="985536"/>
                  <a:pt x="2626998" y="987441"/>
                </a:cubicBezTo>
                <a:cubicBezTo>
                  <a:pt x="2657954" y="987536"/>
                  <a:pt x="2690911" y="973439"/>
                  <a:pt x="2707008" y="946293"/>
                </a:cubicBezTo>
                <a:cubicBezTo>
                  <a:pt x="2719676" y="921528"/>
                  <a:pt x="2719962" y="892476"/>
                  <a:pt x="2742441" y="873331"/>
                </a:cubicBezTo>
                <a:cubicBezTo>
                  <a:pt x="2785399" y="834945"/>
                  <a:pt x="2851884" y="838851"/>
                  <a:pt x="2901509" y="862187"/>
                </a:cubicBezTo>
                <a:cubicBezTo>
                  <a:pt x="2916653" y="868854"/>
                  <a:pt x="2932941" y="879237"/>
                  <a:pt x="2947610" y="888952"/>
                </a:cubicBezTo>
                <a:cubicBezTo>
                  <a:pt x="3004760" y="926671"/>
                  <a:pt x="3079055" y="901811"/>
                  <a:pt x="3117726" y="849614"/>
                </a:cubicBezTo>
                <a:cubicBezTo>
                  <a:pt x="3061434" y="911526"/>
                  <a:pt x="2991234" y="918099"/>
                  <a:pt x="2926083" y="865711"/>
                </a:cubicBezTo>
                <a:cubicBezTo>
                  <a:pt x="2853598" y="816848"/>
                  <a:pt x="2722439" y="823039"/>
                  <a:pt x="2708723" y="927243"/>
                </a:cubicBezTo>
                <a:cubicBezTo>
                  <a:pt x="2706437" y="938577"/>
                  <a:pt x="2700436" y="949055"/>
                  <a:pt x="2692530" y="957723"/>
                </a:cubicBezTo>
                <a:close/>
                <a:moveTo>
                  <a:pt x="2590232" y="896667"/>
                </a:moveTo>
                <a:cubicBezTo>
                  <a:pt x="2648049" y="878760"/>
                  <a:pt x="2700436" y="829421"/>
                  <a:pt x="2758729" y="812181"/>
                </a:cubicBezTo>
                <a:cubicBezTo>
                  <a:pt x="2886554" y="765508"/>
                  <a:pt x="3010094" y="979249"/>
                  <a:pt x="3120203" y="844756"/>
                </a:cubicBezTo>
                <a:cubicBezTo>
                  <a:pt x="3007808" y="974487"/>
                  <a:pt x="2890174" y="760460"/>
                  <a:pt x="2761682" y="800846"/>
                </a:cubicBezTo>
                <a:cubicBezTo>
                  <a:pt x="2671861" y="820277"/>
                  <a:pt x="2587660" y="926195"/>
                  <a:pt x="2491172" y="874950"/>
                </a:cubicBezTo>
                <a:cubicBezTo>
                  <a:pt x="2325722" y="767699"/>
                  <a:pt x="2481075" y="545004"/>
                  <a:pt x="2641191" y="661686"/>
                </a:cubicBezTo>
                <a:cubicBezTo>
                  <a:pt x="2611377" y="619204"/>
                  <a:pt x="2552799" y="607869"/>
                  <a:pt x="2503935" y="615489"/>
                </a:cubicBezTo>
                <a:cubicBezTo>
                  <a:pt x="2315340" y="659876"/>
                  <a:pt x="2407733" y="962580"/>
                  <a:pt x="2590232" y="896667"/>
                </a:cubicBezTo>
                <a:close/>
                <a:moveTo>
                  <a:pt x="2394779" y="924576"/>
                </a:moveTo>
                <a:cubicBezTo>
                  <a:pt x="2429545" y="961914"/>
                  <a:pt x="2494220" y="946007"/>
                  <a:pt x="2532891" y="928671"/>
                </a:cubicBezTo>
                <a:cubicBezTo>
                  <a:pt x="2532701" y="928386"/>
                  <a:pt x="2527462" y="919718"/>
                  <a:pt x="2523938" y="920670"/>
                </a:cubicBezTo>
                <a:cubicBezTo>
                  <a:pt x="2524033" y="920670"/>
                  <a:pt x="2524033" y="920575"/>
                  <a:pt x="2524128" y="920575"/>
                </a:cubicBezTo>
                <a:cubicBezTo>
                  <a:pt x="2524033" y="920575"/>
                  <a:pt x="2523843" y="920670"/>
                  <a:pt x="2523747" y="920670"/>
                </a:cubicBezTo>
                <a:cubicBezTo>
                  <a:pt x="2523843" y="920670"/>
                  <a:pt x="2523843" y="920670"/>
                  <a:pt x="2523938" y="920670"/>
                </a:cubicBezTo>
                <a:cubicBezTo>
                  <a:pt x="2523843" y="920670"/>
                  <a:pt x="2523747" y="920670"/>
                  <a:pt x="2523747" y="920766"/>
                </a:cubicBezTo>
                <a:cubicBezTo>
                  <a:pt x="2523747" y="920766"/>
                  <a:pt x="2523747" y="920766"/>
                  <a:pt x="2523747" y="920766"/>
                </a:cubicBezTo>
                <a:cubicBezTo>
                  <a:pt x="2523747" y="920766"/>
                  <a:pt x="2523652" y="920766"/>
                  <a:pt x="2523652" y="920766"/>
                </a:cubicBezTo>
                <a:cubicBezTo>
                  <a:pt x="2523652" y="920766"/>
                  <a:pt x="2523747" y="920766"/>
                  <a:pt x="2523747" y="920766"/>
                </a:cubicBezTo>
                <a:cubicBezTo>
                  <a:pt x="2523652" y="920861"/>
                  <a:pt x="2523461" y="920861"/>
                  <a:pt x="2523366" y="920956"/>
                </a:cubicBezTo>
                <a:cubicBezTo>
                  <a:pt x="2523366" y="920956"/>
                  <a:pt x="2523461" y="920956"/>
                  <a:pt x="2523461" y="920861"/>
                </a:cubicBezTo>
                <a:cubicBezTo>
                  <a:pt x="2523271" y="920956"/>
                  <a:pt x="2523176" y="921051"/>
                  <a:pt x="2523081" y="921147"/>
                </a:cubicBezTo>
                <a:cubicBezTo>
                  <a:pt x="2523176" y="921147"/>
                  <a:pt x="2523176" y="921051"/>
                  <a:pt x="2523271" y="921051"/>
                </a:cubicBezTo>
                <a:cubicBezTo>
                  <a:pt x="2522985" y="921242"/>
                  <a:pt x="2522795" y="921528"/>
                  <a:pt x="2522604" y="921813"/>
                </a:cubicBezTo>
                <a:cubicBezTo>
                  <a:pt x="2522604" y="921813"/>
                  <a:pt x="2522604" y="921813"/>
                  <a:pt x="2522604" y="921813"/>
                </a:cubicBezTo>
                <a:cubicBezTo>
                  <a:pt x="2522604" y="921813"/>
                  <a:pt x="2522509" y="921909"/>
                  <a:pt x="2522509" y="921909"/>
                </a:cubicBezTo>
                <a:cubicBezTo>
                  <a:pt x="2522509" y="921909"/>
                  <a:pt x="2522509" y="921813"/>
                  <a:pt x="2522604" y="921813"/>
                </a:cubicBezTo>
                <a:cubicBezTo>
                  <a:pt x="2522414" y="922099"/>
                  <a:pt x="2522318" y="922385"/>
                  <a:pt x="2522223" y="922671"/>
                </a:cubicBezTo>
                <a:cubicBezTo>
                  <a:pt x="2522223" y="922575"/>
                  <a:pt x="2522318" y="922575"/>
                  <a:pt x="2522318" y="922480"/>
                </a:cubicBezTo>
                <a:cubicBezTo>
                  <a:pt x="2522223" y="922575"/>
                  <a:pt x="2522223" y="922671"/>
                  <a:pt x="2522128" y="922861"/>
                </a:cubicBezTo>
                <a:cubicBezTo>
                  <a:pt x="2522128" y="922861"/>
                  <a:pt x="2522128" y="922766"/>
                  <a:pt x="2522223" y="922766"/>
                </a:cubicBezTo>
                <a:cubicBezTo>
                  <a:pt x="2517270" y="935910"/>
                  <a:pt x="2513651" y="917622"/>
                  <a:pt x="2510793" y="917718"/>
                </a:cubicBezTo>
                <a:cubicBezTo>
                  <a:pt x="2507078" y="918765"/>
                  <a:pt x="2506031" y="926481"/>
                  <a:pt x="2501935" y="927909"/>
                </a:cubicBezTo>
                <a:cubicBezTo>
                  <a:pt x="2494029" y="928290"/>
                  <a:pt x="2494886" y="914765"/>
                  <a:pt x="2489743" y="911907"/>
                </a:cubicBezTo>
                <a:cubicBezTo>
                  <a:pt x="2489743" y="911907"/>
                  <a:pt x="2489838" y="911907"/>
                  <a:pt x="2489838" y="911907"/>
                </a:cubicBezTo>
                <a:cubicBezTo>
                  <a:pt x="2489552" y="911907"/>
                  <a:pt x="2489267" y="912098"/>
                  <a:pt x="2489076" y="912288"/>
                </a:cubicBezTo>
                <a:cubicBezTo>
                  <a:pt x="2489076" y="912288"/>
                  <a:pt x="2489076" y="912193"/>
                  <a:pt x="2489171" y="912193"/>
                </a:cubicBezTo>
                <a:cubicBezTo>
                  <a:pt x="2484409" y="919146"/>
                  <a:pt x="2480694" y="933529"/>
                  <a:pt x="2471265" y="936577"/>
                </a:cubicBezTo>
                <a:cubicBezTo>
                  <a:pt x="2463835" y="936768"/>
                  <a:pt x="2474503" y="886666"/>
                  <a:pt x="2464407" y="911145"/>
                </a:cubicBezTo>
                <a:cubicBezTo>
                  <a:pt x="2460787" y="919623"/>
                  <a:pt x="2453262" y="940959"/>
                  <a:pt x="2442213" y="932100"/>
                </a:cubicBezTo>
                <a:cubicBezTo>
                  <a:pt x="2437260" y="925147"/>
                  <a:pt x="2446500" y="895143"/>
                  <a:pt x="2439165" y="890571"/>
                </a:cubicBezTo>
                <a:cubicBezTo>
                  <a:pt x="2433641" y="899811"/>
                  <a:pt x="2431831" y="919146"/>
                  <a:pt x="2418115" y="920670"/>
                </a:cubicBezTo>
                <a:cubicBezTo>
                  <a:pt x="2413924" y="920194"/>
                  <a:pt x="2408876" y="918480"/>
                  <a:pt x="2407638" y="914098"/>
                </a:cubicBezTo>
                <a:cubicBezTo>
                  <a:pt x="2405256" y="906669"/>
                  <a:pt x="2415258" y="881332"/>
                  <a:pt x="2407066" y="877522"/>
                </a:cubicBezTo>
                <a:cubicBezTo>
                  <a:pt x="2407161" y="877522"/>
                  <a:pt x="2407161" y="877427"/>
                  <a:pt x="2407256" y="877427"/>
                </a:cubicBezTo>
                <a:cubicBezTo>
                  <a:pt x="2407161" y="877427"/>
                  <a:pt x="2407161" y="877522"/>
                  <a:pt x="2407066" y="877522"/>
                </a:cubicBezTo>
                <a:cubicBezTo>
                  <a:pt x="2407066" y="877522"/>
                  <a:pt x="2407066" y="877522"/>
                  <a:pt x="2407066" y="877522"/>
                </a:cubicBezTo>
                <a:cubicBezTo>
                  <a:pt x="2401446" y="881332"/>
                  <a:pt x="2396779" y="904192"/>
                  <a:pt x="2387826" y="900001"/>
                </a:cubicBezTo>
                <a:cubicBezTo>
                  <a:pt x="2384492" y="896477"/>
                  <a:pt x="2383254" y="889714"/>
                  <a:pt x="2379348" y="889333"/>
                </a:cubicBezTo>
                <a:cubicBezTo>
                  <a:pt x="2379158" y="889333"/>
                  <a:pt x="2378777" y="889619"/>
                  <a:pt x="2378205" y="890571"/>
                </a:cubicBezTo>
                <a:cubicBezTo>
                  <a:pt x="2378967" y="903430"/>
                  <a:pt x="2385635" y="915241"/>
                  <a:pt x="2394779" y="924576"/>
                </a:cubicBezTo>
                <a:close/>
                <a:moveTo>
                  <a:pt x="2362680" y="600630"/>
                </a:moveTo>
                <a:cubicBezTo>
                  <a:pt x="2356584" y="596725"/>
                  <a:pt x="2349726" y="595106"/>
                  <a:pt x="2348011" y="588915"/>
                </a:cubicBezTo>
                <a:cubicBezTo>
                  <a:pt x="2354869" y="574818"/>
                  <a:pt x="2394302" y="592915"/>
                  <a:pt x="2379443" y="575008"/>
                </a:cubicBezTo>
                <a:cubicBezTo>
                  <a:pt x="2364299" y="550053"/>
                  <a:pt x="2392302" y="565197"/>
                  <a:pt x="2391445" y="555387"/>
                </a:cubicBezTo>
                <a:cubicBezTo>
                  <a:pt x="2377062" y="529193"/>
                  <a:pt x="2407161" y="557101"/>
                  <a:pt x="2396208" y="528050"/>
                </a:cubicBezTo>
                <a:cubicBezTo>
                  <a:pt x="2384682" y="535956"/>
                  <a:pt x="2374681" y="543385"/>
                  <a:pt x="2359251" y="557768"/>
                </a:cubicBezTo>
                <a:cubicBezTo>
                  <a:pt x="2340867" y="558149"/>
                  <a:pt x="2321817" y="552243"/>
                  <a:pt x="2306006" y="542337"/>
                </a:cubicBezTo>
                <a:cubicBezTo>
                  <a:pt x="2306196" y="542433"/>
                  <a:pt x="2306482" y="542623"/>
                  <a:pt x="2306672" y="542718"/>
                </a:cubicBezTo>
                <a:cubicBezTo>
                  <a:pt x="2293814" y="534908"/>
                  <a:pt x="2282574" y="524335"/>
                  <a:pt x="2273906" y="511857"/>
                </a:cubicBezTo>
                <a:cubicBezTo>
                  <a:pt x="2274002" y="512048"/>
                  <a:pt x="2274097" y="512143"/>
                  <a:pt x="2274192" y="512334"/>
                </a:cubicBezTo>
                <a:cubicBezTo>
                  <a:pt x="2254952" y="485187"/>
                  <a:pt x="2247332" y="445373"/>
                  <a:pt x="2265143" y="415845"/>
                </a:cubicBezTo>
                <a:cubicBezTo>
                  <a:pt x="2259619" y="423180"/>
                  <a:pt x="2255618" y="431943"/>
                  <a:pt x="2253428" y="440896"/>
                </a:cubicBezTo>
                <a:cubicBezTo>
                  <a:pt x="2253428" y="440801"/>
                  <a:pt x="2253428" y="440706"/>
                  <a:pt x="2253523" y="440515"/>
                </a:cubicBezTo>
                <a:cubicBezTo>
                  <a:pt x="2253428" y="440801"/>
                  <a:pt x="2253428" y="441087"/>
                  <a:pt x="2253333" y="441372"/>
                </a:cubicBezTo>
                <a:cubicBezTo>
                  <a:pt x="2253333" y="441182"/>
                  <a:pt x="2253428" y="440991"/>
                  <a:pt x="2253428" y="440801"/>
                </a:cubicBezTo>
                <a:cubicBezTo>
                  <a:pt x="2252856" y="442992"/>
                  <a:pt x="2252380" y="445182"/>
                  <a:pt x="2252094" y="447468"/>
                </a:cubicBezTo>
                <a:cubicBezTo>
                  <a:pt x="2252094" y="447373"/>
                  <a:pt x="2252094" y="447278"/>
                  <a:pt x="2252189" y="447087"/>
                </a:cubicBezTo>
                <a:cubicBezTo>
                  <a:pt x="2252094" y="447373"/>
                  <a:pt x="2252094" y="447659"/>
                  <a:pt x="2252094" y="447945"/>
                </a:cubicBezTo>
                <a:cubicBezTo>
                  <a:pt x="2252094" y="447754"/>
                  <a:pt x="2252189" y="447564"/>
                  <a:pt x="2252189" y="447373"/>
                </a:cubicBezTo>
                <a:cubicBezTo>
                  <a:pt x="2251809" y="449659"/>
                  <a:pt x="2251523" y="451945"/>
                  <a:pt x="2251332" y="454326"/>
                </a:cubicBezTo>
                <a:cubicBezTo>
                  <a:pt x="2251332" y="454136"/>
                  <a:pt x="2251332" y="454041"/>
                  <a:pt x="2251332" y="453850"/>
                </a:cubicBezTo>
                <a:cubicBezTo>
                  <a:pt x="2251332" y="454326"/>
                  <a:pt x="2251237" y="454803"/>
                  <a:pt x="2251237" y="455279"/>
                </a:cubicBezTo>
                <a:cubicBezTo>
                  <a:pt x="2251237" y="454898"/>
                  <a:pt x="2251332" y="454612"/>
                  <a:pt x="2251332" y="454231"/>
                </a:cubicBezTo>
                <a:cubicBezTo>
                  <a:pt x="2251237" y="455850"/>
                  <a:pt x="2251047" y="457470"/>
                  <a:pt x="2251047" y="459184"/>
                </a:cubicBezTo>
                <a:cubicBezTo>
                  <a:pt x="2251047" y="458232"/>
                  <a:pt x="2251142" y="457279"/>
                  <a:pt x="2251142" y="456327"/>
                </a:cubicBezTo>
                <a:cubicBezTo>
                  <a:pt x="2251047" y="457279"/>
                  <a:pt x="2251047" y="458232"/>
                  <a:pt x="2251047" y="459279"/>
                </a:cubicBezTo>
                <a:cubicBezTo>
                  <a:pt x="2251047" y="459279"/>
                  <a:pt x="2251047" y="459184"/>
                  <a:pt x="2251047" y="459184"/>
                </a:cubicBezTo>
                <a:cubicBezTo>
                  <a:pt x="2250951" y="461661"/>
                  <a:pt x="2250951" y="464137"/>
                  <a:pt x="2251047" y="466518"/>
                </a:cubicBezTo>
                <a:cubicBezTo>
                  <a:pt x="2251047" y="466328"/>
                  <a:pt x="2251047" y="466042"/>
                  <a:pt x="2251047" y="465852"/>
                </a:cubicBezTo>
                <a:cubicBezTo>
                  <a:pt x="2252285" y="517477"/>
                  <a:pt x="2292385" y="563864"/>
                  <a:pt x="2342296" y="575389"/>
                </a:cubicBezTo>
                <a:cubicBezTo>
                  <a:pt x="2333723" y="585390"/>
                  <a:pt x="2326008" y="596344"/>
                  <a:pt x="2320103" y="607584"/>
                </a:cubicBezTo>
                <a:cubicBezTo>
                  <a:pt x="2194563" y="492712"/>
                  <a:pt x="2028257" y="721503"/>
                  <a:pt x="1927958" y="560625"/>
                </a:cubicBezTo>
                <a:cubicBezTo>
                  <a:pt x="2024161" y="727980"/>
                  <a:pt x="2158940" y="540813"/>
                  <a:pt x="2283908" y="621681"/>
                </a:cubicBezTo>
                <a:cubicBezTo>
                  <a:pt x="2324389" y="649303"/>
                  <a:pt x="2292861" y="669210"/>
                  <a:pt x="2324675" y="709311"/>
                </a:cubicBezTo>
                <a:cubicBezTo>
                  <a:pt x="2324675" y="709311"/>
                  <a:pt x="2324580" y="709311"/>
                  <a:pt x="2324580" y="709311"/>
                </a:cubicBezTo>
                <a:cubicBezTo>
                  <a:pt x="2314483" y="720169"/>
                  <a:pt x="2305720" y="734361"/>
                  <a:pt x="2302005" y="747792"/>
                </a:cubicBezTo>
                <a:cubicBezTo>
                  <a:pt x="2214089" y="694071"/>
                  <a:pt x="2126745" y="795607"/>
                  <a:pt x="2031495" y="773319"/>
                </a:cubicBezTo>
                <a:cubicBezTo>
                  <a:pt x="2032829" y="773509"/>
                  <a:pt x="2034067" y="773700"/>
                  <a:pt x="2035400" y="773890"/>
                </a:cubicBezTo>
                <a:cubicBezTo>
                  <a:pt x="2005873" y="769794"/>
                  <a:pt x="1977393" y="756745"/>
                  <a:pt x="1957200" y="734266"/>
                </a:cubicBezTo>
                <a:cubicBezTo>
                  <a:pt x="2061689" y="871807"/>
                  <a:pt x="2235711" y="696071"/>
                  <a:pt x="2295243" y="801608"/>
                </a:cubicBezTo>
                <a:cubicBezTo>
                  <a:pt x="2235902" y="880284"/>
                  <a:pt x="2131413" y="951722"/>
                  <a:pt x="2031971" y="905049"/>
                </a:cubicBezTo>
                <a:cubicBezTo>
                  <a:pt x="2131031" y="962199"/>
                  <a:pt x="2245998" y="897525"/>
                  <a:pt x="2315435" y="821896"/>
                </a:cubicBezTo>
                <a:cubicBezTo>
                  <a:pt x="2322865" y="836660"/>
                  <a:pt x="2352393" y="866949"/>
                  <a:pt x="2361441" y="872474"/>
                </a:cubicBezTo>
                <a:cubicBezTo>
                  <a:pt x="2376776" y="845232"/>
                  <a:pt x="2343439" y="872760"/>
                  <a:pt x="2361727" y="847233"/>
                </a:cubicBezTo>
                <a:cubicBezTo>
                  <a:pt x="2362775" y="839803"/>
                  <a:pt x="2338676" y="851614"/>
                  <a:pt x="2350964" y="833707"/>
                </a:cubicBezTo>
                <a:cubicBezTo>
                  <a:pt x="2372300" y="810752"/>
                  <a:pt x="2337343" y="831612"/>
                  <a:pt x="2326675" y="819610"/>
                </a:cubicBezTo>
                <a:cubicBezTo>
                  <a:pt x="2325437" y="815610"/>
                  <a:pt x="2334105" y="811800"/>
                  <a:pt x="2342105" y="807418"/>
                </a:cubicBezTo>
                <a:cubicBezTo>
                  <a:pt x="2378872" y="787511"/>
                  <a:pt x="2326199" y="808752"/>
                  <a:pt x="2318484" y="796655"/>
                </a:cubicBezTo>
                <a:cubicBezTo>
                  <a:pt x="2313150" y="787320"/>
                  <a:pt x="2328199" y="783129"/>
                  <a:pt x="2334295" y="779224"/>
                </a:cubicBezTo>
                <a:cubicBezTo>
                  <a:pt x="2339534" y="777033"/>
                  <a:pt x="2369347" y="760365"/>
                  <a:pt x="2348297" y="765127"/>
                </a:cubicBezTo>
                <a:cubicBezTo>
                  <a:pt x="2336105" y="768556"/>
                  <a:pt x="2310673" y="770366"/>
                  <a:pt x="2317912" y="750268"/>
                </a:cubicBezTo>
                <a:cubicBezTo>
                  <a:pt x="2323532" y="742172"/>
                  <a:pt x="2340010" y="740648"/>
                  <a:pt x="2348201" y="733790"/>
                </a:cubicBezTo>
                <a:cubicBezTo>
                  <a:pt x="2372776" y="714930"/>
                  <a:pt x="2304196" y="743124"/>
                  <a:pt x="2329914" y="710835"/>
                </a:cubicBezTo>
                <a:cubicBezTo>
                  <a:pt x="2333247" y="697976"/>
                  <a:pt x="2311054" y="688546"/>
                  <a:pt x="2347154" y="689213"/>
                </a:cubicBezTo>
                <a:cubicBezTo>
                  <a:pt x="2376300" y="691499"/>
                  <a:pt x="2345820" y="674925"/>
                  <a:pt x="2337819" y="672735"/>
                </a:cubicBezTo>
                <a:cubicBezTo>
                  <a:pt x="2327151" y="669877"/>
                  <a:pt x="2321436" y="663210"/>
                  <a:pt x="2327437" y="652446"/>
                </a:cubicBezTo>
                <a:cubicBezTo>
                  <a:pt x="2327342" y="652732"/>
                  <a:pt x="2327151" y="653018"/>
                  <a:pt x="2327056" y="653304"/>
                </a:cubicBezTo>
                <a:cubicBezTo>
                  <a:pt x="2327437" y="652542"/>
                  <a:pt x="2327818" y="651780"/>
                  <a:pt x="2328294" y="651113"/>
                </a:cubicBezTo>
                <a:cubicBezTo>
                  <a:pt x="2328294" y="651113"/>
                  <a:pt x="2328294" y="651208"/>
                  <a:pt x="2328199" y="651208"/>
                </a:cubicBezTo>
                <a:cubicBezTo>
                  <a:pt x="2328389" y="650922"/>
                  <a:pt x="2328580" y="650732"/>
                  <a:pt x="2328771" y="650446"/>
                </a:cubicBezTo>
                <a:cubicBezTo>
                  <a:pt x="2328771" y="650446"/>
                  <a:pt x="2328675" y="650541"/>
                  <a:pt x="2328675" y="650541"/>
                </a:cubicBezTo>
                <a:cubicBezTo>
                  <a:pt x="2329056" y="650065"/>
                  <a:pt x="2329533" y="649589"/>
                  <a:pt x="2330009" y="649208"/>
                </a:cubicBezTo>
                <a:cubicBezTo>
                  <a:pt x="2329818" y="649303"/>
                  <a:pt x="2329723" y="649494"/>
                  <a:pt x="2329628" y="649589"/>
                </a:cubicBezTo>
                <a:cubicBezTo>
                  <a:pt x="2338772" y="640731"/>
                  <a:pt x="2356964" y="647017"/>
                  <a:pt x="2368109" y="647493"/>
                </a:cubicBezTo>
                <a:cubicBezTo>
                  <a:pt x="2374300" y="641588"/>
                  <a:pt x="2335247" y="627300"/>
                  <a:pt x="2333819" y="621204"/>
                </a:cubicBezTo>
                <a:cubicBezTo>
                  <a:pt x="2326294" y="593296"/>
                  <a:pt x="2405542" y="624062"/>
                  <a:pt x="2362680" y="600630"/>
                </a:cubicBezTo>
                <a:close/>
                <a:moveTo>
                  <a:pt x="2290766" y="807418"/>
                </a:moveTo>
                <a:cubicBezTo>
                  <a:pt x="2291814" y="806180"/>
                  <a:pt x="2292861" y="804846"/>
                  <a:pt x="2294004" y="803418"/>
                </a:cubicBezTo>
                <a:cubicBezTo>
                  <a:pt x="2292956" y="804751"/>
                  <a:pt x="2291909" y="806085"/>
                  <a:pt x="2290766" y="807418"/>
                </a:cubicBezTo>
                <a:close/>
                <a:moveTo>
                  <a:pt x="2031686" y="1002395"/>
                </a:moveTo>
                <a:cubicBezTo>
                  <a:pt x="2031686" y="1002395"/>
                  <a:pt x="2031686" y="1002300"/>
                  <a:pt x="2031781" y="1002300"/>
                </a:cubicBezTo>
                <a:cubicBezTo>
                  <a:pt x="2031495" y="1002776"/>
                  <a:pt x="2031209" y="1003157"/>
                  <a:pt x="2030829" y="1003633"/>
                </a:cubicBezTo>
                <a:cubicBezTo>
                  <a:pt x="2031114" y="1003157"/>
                  <a:pt x="2031400" y="1002776"/>
                  <a:pt x="2031686" y="1002395"/>
                </a:cubicBezTo>
                <a:cubicBezTo>
                  <a:pt x="2030829" y="1003633"/>
                  <a:pt x="2029971" y="1004871"/>
                  <a:pt x="2029209" y="1006110"/>
                </a:cubicBezTo>
                <a:cubicBezTo>
                  <a:pt x="2029495" y="1005633"/>
                  <a:pt x="2029876" y="1005157"/>
                  <a:pt x="2030162" y="1004586"/>
                </a:cubicBezTo>
                <a:cubicBezTo>
                  <a:pt x="2029781" y="1005157"/>
                  <a:pt x="2029400" y="1005729"/>
                  <a:pt x="2029114" y="1006300"/>
                </a:cubicBezTo>
                <a:cubicBezTo>
                  <a:pt x="2029209" y="1006205"/>
                  <a:pt x="2029209" y="1006110"/>
                  <a:pt x="2029304" y="1006110"/>
                </a:cubicBezTo>
                <a:cubicBezTo>
                  <a:pt x="2028257" y="1007729"/>
                  <a:pt x="2027304" y="1009539"/>
                  <a:pt x="2026447" y="1011253"/>
                </a:cubicBezTo>
                <a:cubicBezTo>
                  <a:pt x="2026542" y="1010967"/>
                  <a:pt x="2026733" y="1010777"/>
                  <a:pt x="2026828" y="1010491"/>
                </a:cubicBezTo>
                <a:cubicBezTo>
                  <a:pt x="2026637" y="1010967"/>
                  <a:pt x="2026352" y="1011348"/>
                  <a:pt x="2026161" y="1011825"/>
                </a:cubicBezTo>
                <a:cubicBezTo>
                  <a:pt x="2026256" y="1011634"/>
                  <a:pt x="2026352" y="1011444"/>
                  <a:pt x="2026447" y="1011253"/>
                </a:cubicBezTo>
                <a:cubicBezTo>
                  <a:pt x="2025494" y="1013158"/>
                  <a:pt x="2024542" y="1015063"/>
                  <a:pt x="2023685" y="1016968"/>
                </a:cubicBezTo>
                <a:cubicBezTo>
                  <a:pt x="2023685" y="1016873"/>
                  <a:pt x="2023780" y="1016778"/>
                  <a:pt x="2023780" y="1016682"/>
                </a:cubicBezTo>
                <a:cubicBezTo>
                  <a:pt x="2023685" y="1016968"/>
                  <a:pt x="2023589" y="1017159"/>
                  <a:pt x="2023399" y="1017444"/>
                </a:cubicBezTo>
                <a:cubicBezTo>
                  <a:pt x="2023494" y="1017254"/>
                  <a:pt x="2023589" y="1017159"/>
                  <a:pt x="2023589" y="1016968"/>
                </a:cubicBezTo>
                <a:cubicBezTo>
                  <a:pt x="2023304" y="1017635"/>
                  <a:pt x="2023113" y="1018206"/>
                  <a:pt x="2022827" y="1018873"/>
                </a:cubicBezTo>
                <a:cubicBezTo>
                  <a:pt x="2022923" y="1018778"/>
                  <a:pt x="2022923" y="1018587"/>
                  <a:pt x="2023018" y="1018492"/>
                </a:cubicBezTo>
                <a:cubicBezTo>
                  <a:pt x="2012826" y="1039733"/>
                  <a:pt x="2026733" y="1069070"/>
                  <a:pt x="2023494" y="1090787"/>
                </a:cubicBezTo>
                <a:cubicBezTo>
                  <a:pt x="2017684" y="1127744"/>
                  <a:pt x="1976726" y="1145270"/>
                  <a:pt x="1943579" y="1133268"/>
                </a:cubicBezTo>
                <a:cubicBezTo>
                  <a:pt x="1980060" y="1149937"/>
                  <a:pt x="2025780" y="1126506"/>
                  <a:pt x="2030066" y="1085548"/>
                </a:cubicBezTo>
                <a:cubicBezTo>
                  <a:pt x="2032067" y="1069832"/>
                  <a:pt x="2026352" y="1055164"/>
                  <a:pt x="2027304" y="1039638"/>
                </a:cubicBezTo>
                <a:cubicBezTo>
                  <a:pt x="2031686" y="995918"/>
                  <a:pt x="2079406" y="973629"/>
                  <a:pt x="2117792" y="965914"/>
                </a:cubicBezTo>
                <a:cubicBezTo>
                  <a:pt x="2119983" y="963819"/>
                  <a:pt x="2122268" y="961723"/>
                  <a:pt x="2124459" y="959723"/>
                </a:cubicBezTo>
                <a:cubicBezTo>
                  <a:pt x="2112839" y="961342"/>
                  <a:pt x="2100837" y="955722"/>
                  <a:pt x="2090169" y="959628"/>
                </a:cubicBezTo>
                <a:cubicBezTo>
                  <a:pt x="2090360" y="959532"/>
                  <a:pt x="2090550" y="959532"/>
                  <a:pt x="2090645" y="959437"/>
                </a:cubicBezTo>
                <a:cubicBezTo>
                  <a:pt x="2090455" y="959532"/>
                  <a:pt x="2090169" y="959628"/>
                  <a:pt x="2089883" y="959723"/>
                </a:cubicBezTo>
                <a:cubicBezTo>
                  <a:pt x="2089979" y="959723"/>
                  <a:pt x="2089979" y="959723"/>
                  <a:pt x="2090074" y="959628"/>
                </a:cubicBezTo>
                <a:cubicBezTo>
                  <a:pt x="2089217" y="960009"/>
                  <a:pt x="2088264" y="960390"/>
                  <a:pt x="2087407" y="960771"/>
                </a:cubicBezTo>
                <a:cubicBezTo>
                  <a:pt x="2087597" y="960675"/>
                  <a:pt x="2087788" y="960580"/>
                  <a:pt x="2087979" y="960485"/>
                </a:cubicBezTo>
                <a:cubicBezTo>
                  <a:pt x="2087407" y="960675"/>
                  <a:pt x="2086931" y="960961"/>
                  <a:pt x="2086359" y="961152"/>
                </a:cubicBezTo>
                <a:cubicBezTo>
                  <a:pt x="2086740" y="960961"/>
                  <a:pt x="2087026" y="960866"/>
                  <a:pt x="2087407" y="960675"/>
                </a:cubicBezTo>
                <a:cubicBezTo>
                  <a:pt x="2064928" y="970867"/>
                  <a:pt x="2051974" y="977344"/>
                  <a:pt x="2031686" y="1002395"/>
                </a:cubicBezTo>
                <a:close/>
                <a:moveTo>
                  <a:pt x="2268287" y="919432"/>
                </a:moveTo>
                <a:cubicBezTo>
                  <a:pt x="2268001" y="919527"/>
                  <a:pt x="2267715" y="919718"/>
                  <a:pt x="2267525" y="919813"/>
                </a:cubicBezTo>
                <a:cubicBezTo>
                  <a:pt x="2299243" y="904478"/>
                  <a:pt x="2335724" y="899715"/>
                  <a:pt x="2369347" y="894381"/>
                </a:cubicBezTo>
                <a:cubicBezTo>
                  <a:pt x="2256190" y="884666"/>
                  <a:pt x="2179990" y="944483"/>
                  <a:pt x="2173418" y="1059354"/>
                </a:cubicBezTo>
                <a:cubicBezTo>
                  <a:pt x="2187515" y="1004490"/>
                  <a:pt x="2213804" y="944483"/>
                  <a:pt x="2268287" y="919432"/>
                </a:cubicBezTo>
                <a:close/>
                <a:moveTo>
                  <a:pt x="2088169" y="1210707"/>
                </a:moveTo>
                <a:cubicBezTo>
                  <a:pt x="2089217" y="1210231"/>
                  <a:pt x="2090169" y="1209754"/>
                  <a:pt x="2091122" y="1209278"/>
                </a:cubicBezTo>
                <a:cubicBezTo>
                  <a:pt x="2090741" y="1209468"/>
                  <a:pt x="2090264" y="1209659"/>
                  <a:pt x="2089883" y="1209850"/>
                </a:cubicBezTo>
                <a:cubicBezTo>
                  <a:pt x="2210756" y="1131078"/>
                  <a:pt x="2023399" y="1055735"/>
                  <a:pt x="2182847" y="953436"/>
                </a:cubicBezTo>
                <a:cubicBezTo>
                  <a:pt x="2183800" y="951531"/>
                  <a:pt x="2184562" y="949912"/>
                  <a:pt x="2185324" y="948388"/>
                </a:cubicBezTo>
                <a:cubicBezTo>
                  <a:pt x="2173418" y="952389"/>
                  <a:pt x="2161226" y="955437"/>
                  <a:pt x="2149034" y="957342"/>
                </a:cubicBezTo>
                <a:cubicBezTo>
                  <a:pt x="2087788" y="1018111"/>
                  <a:pt x="2092550" y="1052496"/>
                  <a:pt x="2125221" y="1125553"/>
                </a:cubicBezTo>
                <a:cubicBezTo>
                  <a:pt x="2137127" y="1179560"/>
                  <a:pt x="2088550" y="1222613"/>
                  <a:pt x="2036924" y="1218041"/>
                </a:cubicBezTo>
                <a:cubicBezTo>
                  <a:pt x="2054450" y="1219851"/>
                  <a:pt x="2072548" y="1217946"/>
                  <a:pt x="2088645" y="1210516"/>
                </a:cubicBezTo>
                <a:cubicBezTo>
                  <a:pt x="2088455" y="1210612"/>
                  <a:pt x="2088359" y="1210707"/>
                  <a:pt x="2088169" y="1210707"/>
                </a:cubicBezTo>
                <a:close/>
                <a:moveTo>
                  <a:pt x="2130936" y="1296717"/>
                </a:moveTo>
                <a:cubicBezTo>
                  <a:pt x="2138461" y="1282049"/>
                  <a:pt x="2149415" y="1268619"/>
                  <a:pt x="2160845" y="1266618"/>
                </a:cubicBezTo>
                <a:cubicBezTo>
                  <a:pt x="2161035" y="1265666"/>
                  <a:pt x="2161035" y="1263856"/>
                  <a:pt x="2159702" y="1263856"/>
                </a:cubicBezTo>
                <a:cubicBezTo>
                  <a:pt x="2137223" y="1260904"/>
                  <a:pt x="2129126" y="1284049"/>
                  <a:pt x="2128650" y="1301194"/>
                </a:cubicBezTo>
                <a:lnTo>
                  <a:pt x="2130936" y="1296717"/>
                </a:lnTo>
                <a:close/>
                <a:moveTo>
                  <a:pt x="2089693" y="1286621"/>
                </a:moveTo>
                <a:cubicBezTo>
                  <a:pt x="2106743" y="1264047"/>
                  <a:pt x="2117506" y="1261189"/>
                  <a:pt x="2123602" y="1260713"/>
                </a:cubicBezTo>
                <a:cubicBezTo>
                  <a:pt x="2125317" y="1255093"/>
                  <a:pt x="2111981" y="1257665"/>
                  <a:pt x="2111315" y="1257284"/>
                </a:cubicBezTo>
                <a:cubicBezTo>
                  <a:pt x="2091979" y="1263666"/>
                  <a:pt x="2088169" y="1285478"/>
                  <a:pt x="2086550" y="1290812"/>
                </a:cubicBezTo>
                <a:lnTo>
                  <a:pt x="2089693" y="1286621"/>
                </a:lnTo>
                <a:close/>
                <a:moveTo>
                  <a:pt x="2053117" y="1279096"/>
                </a:moveTo>
                <a:cubicBezTo>
                  <a:pt x="2059880" y="1268142"/>
                  <a:pt x="2076548" y="1252045"/>
                  <a:pt x="2085311" y="1252807"/>
                </a:cubicBezTo>
                <a:cubicBezTo>
                  <a:pt x="2085597" y="1251855"/>
                  <a:pt x="2085978" y="1250045"/>
                  <a:pt x="2084645" y="1249854"/>
                </a:cubicBezTo>
                <a:cubicBezTo>
                  <a:pt x="2063785" y="1244330"/>
                  <a:pt x="2053212" y="1267857"/>
                  <a:pt x="2050164" y="1283287"/>
                </a:cubicBezTo>
                <a:lnTo>
                  <a:pt x="2053117" y="1279096"/>
                </a:lnTo>
                <a:close/>
                <a:moveTo>
                  <a:pt x="2018255" y="1266809"/>
                </a:moveTo>
                <a:cubicBezTo>
                  <a:pt x="2027876" y="1254236"/>
                  <a:pt x="2040258" y="1242425"/>
                  <a:pt x="2050831" y="1241949"/>
                </a:cubicBezTo>
                <a:cubicBezTo>
                  <a:pt x="2051117" y="1241091"/>
                  <a:pt x="2051688" y="1239282"/>
                  <a:pt x="2050450" y="1239091"/>
                </a:cubicBezTo>
                <a:cubicBezTo>
                  <a:pt x="2029971" y="1233186"/>
                  <a:pt x="2019589" y="1255665"/>
                  <a:pt x="2015208" y="1270809"/>
                </a:cubicBezTo>
                <a:lnTo>
                  <a:pt x="2018255" y="1266809"/>
                </a:lnTo>
                <a:close/>
                <a:moveTo>
                  <a:pt x="1990538" y="1254903"/>
                </a:moveTo>
                <a:cubicBezTo>
                  <a:pt x="2000348" y="1244616"/>
                  <a:pt x="2011588" y="1233091"/>
                  <a:pt x="2024542" y="1232614"/>
                </a:cubicBezTo>
                <a:cubicBezTo>
                  <a:pt x="2024637" y="1232424"/>
                  <a:pt x="2025113" y="1231281"/>
                  <a:pt x="2025018" y="1230995"/>
                </a:cubicBezTo>
                <a:cubicBezTo>
                  <a:pt x="2006063" y="1219946"/>
                  <a:pt x="1990347" y="1248235"/>
                  <a:pt x="1987013" y="1258617"/>
                </a:cubicBezTo>
                <a:lnTo>
                  <a:pt x="1990538" y="1254903"/>
                </a:lnTo>
                <a:close/>
                <a:moveTo>
                  <a:pt x="1950437" y="1234805"/>
                </a:moveTo>
                <a:cubicBezTo>
                  <a:pt x="1961010" y="1224613"/>
                  <a:pt x="1974059" y="1207849"/>
                  <a:pt x="1987013" y="1214612"/>
                </a:cubicBezTo>
                <a:cubicBezTo>
                  <a:pt x="1989299" y="1211469"/>
                  <a:pt x="1982727" y="1209850"/>
                  <a:pt x="1980822" y="1209183"/>
                </a:cubicBezTo>
                <a:cubicBezTo>
                  <a:pt x="1964725" y="1202801"/>
                  <a:pt x="1949961" y="1231757"/>
                  <a:pt x="1946913" y="1238520"/>
                </a:cubicBezTo>
                <a:lnTo>
                  <a:pt x="1950437" y="1234805"/>
                </a:lnTo>
                <a:close/>
                <a:moveTo>
                  <a:pt x="1924434" y="1218327"/>
                </a:moveTo>
                <a:cubicBezTo>
                  <a:pt x="1934721" y="1209945"/>
                  <a:pt x="1946246" y="1199372"/>
                  <a:pt x="1958438" y="1199181"/>
                </a:cubicBezTo>
                <a:cubicBezTo>
                  <a:pt x="1958819" y="1198515"/>
                  <a:pt x="1959867" y="1196800"/>
                  <a:pt x="1958915" y="1196324"/>
                </a:cubicBezTo>
                <a:cubicBezTo>
                  <a:pt x="1941960" y="1188418"/>
                  <a:pt x="1927482" y="1210612"/>
                  <a:pt x="1920529" y="1221661"/>
                </a:cubicBezTo>
                <a:lnTo>
                  <a:pt x="1924434" y="1218327"/>
                </a:lnTo>
                <a:close/>
                <a:moveTo>
                  <a:pt x="1899955" y="1195943"/>
                </a:moveTo>
                <a:cubicBezTo>
                  <a:pt x="1911671" y="1189847"/>
                  <a:pt x="1925863" y="1181560"/>
                  <a:pt x="1937102" y="1184132"/>
                </a:cubicBezTo>
                <a:cubicBezTo>
                  <a:pt x="1937579" y="1183560"/>
                  <a:pt x="1938912" y="1181941"/>
                  <a:pt x="1938055" y="1181370"/>
                </a:cubicBezTo>
                <a:cubicBezTo>
                  <a:pt x="1925672" y="1168416"/>
                  <a:pt x="1899479" y="1193752"/>
                  <a:pt x="1899288" y="1194419"/>
                </a:cubicBezTo>
                <a:lnTo>
                  <a:pt x="1895478" y="1198515"/>
                </a:lnTo>
                <a:lnTo>
                  <a:pt x="1899955" y="1195943"/>
                </a:lnTo>
                <a:close/>
                <a:moveTo>
                  <a:pt x="1877762" y="1176321"/>
                </a:moveTo>
                <a:cubicBezTo>
                  <a:pt x="1890430" y="1170511"/>
                  <a:pt x="1903003" y="1163177"/>
                  <a:pt x="1915385" y="1165844"/>
                </a:cubicBezTo>
                <a:cubicBezTo>
                  <a:pt x="1915957" y="1165272"/>
                  <a:pt x="1917386" y="1163844"/>
                  <a:pt x="1916529" y="1163177"/>
                </a:cubicBezTo>
                <a:cubicBezTo>
                  <a:pt x="1903193" y="1150414"/>
                  <a:pt x="1878809" y="1172797"/>
                  <a:pt x="1873094" y="1178608"/>
                </a:cubicBezTo>
                <a:lnTo>
                  <a:pt x="1877762" y="1176321"/>
                </a:lnTo>
                <a:close/>
                <a:moveTo>
                  <a:pt x="1860140" y="1152985"/>
                </a:moveTo>
                <a:cubicBezTo>
                  <a:pt x="1872618" y="1148604"/>
                  <a:pt x="1886620" y="1142222"/>
                  <a:pt x="1898145" y="1145651"/>
                </a:cubicBezTo>
                <a:cubicBezTo>
                  <a:pt x="1898717" y="1145175"/>
                  <a:pt x="1900336" y="1143937"/>
                  <a:pt x="1899669" y="1143270"/>
                </a:cubicBezTo>
                <a:cubicBezTo>
                  <a:pt x="1887572" y="1130983"/>
                  <a:pt x="1865665" y="1147461"/>
                  <a:pt x="1855378" y="1154890"/>
                </a:cubicBezTo>
                <a:lnTo>
                  <a:pt x="1860140" y="1152985"/>
                </a:lnTo>
                <a:close/>
                <a:moveTo>
                  <a:pt x="1847948" y="1127077"/>
                </a:moveTo>
                <a:cubicBezTo>
                  <a:pt x="1860617" y="1125267"/>
                  <a:pt x="1875571" y="1121362"/>
                  <a:pt x="1885286" y="1126410"/>
                </a:cubicBezTo>
                <a:cubicBezTo>
                  <a:pt x="1885953" y="1126029"/>
                  <a:pt x="1887763" y="1124982"/>
                  <a:pt x="1887287" y="1124315"/>
                </a:cubicBezTo>
                <a:cubicBezTo>
                  <a:pt x="1879857" y="1110694"/>
                  <a:pt x="1851473" y="1124410"/>
                  <a:pt x="1842995" y="1128030"/>
                </a:cubicBezTo>
                <a:lnTo>
                  <a:pt x="1847948" y="1127077"/>
                </a:lnTo>
                <a:close/>
                <a:moveTo>
                  <a:pt x="1837757" y="1106122"/>
                </a:moveTo>
                <a:cubicBezTo>
                  <a:pt x="1848425" y="1104884"/>
                  <a:pt x="1870237" y="1103074"/>
                  <a:pt x="1875095" y="1106979"/>
                </a:cubicBezTo>
                <a:cubicBezTo>
                  <a:pt x="1875666" y="1106694"/>
                  <a:pt x="1877666" y="1105932"/>
                  <a:pt x="1877381" y="1105265"/>
                </a:cubicBezTo>
                <a:cubicBezTo>
                  <a:pt x="1870332" y="1092978"/>
                  <a:pt x="1838328" y="1105170"/>
                  <a:pt x="1832804" y="1106598"/>
                </a:cubicBezTo>
                <a:lnTo>
                  <a:pt x="1837757" y="1106122"/>
                </a:lnTo>
                <a:close/>
                <a:moveTo>
                  <a:pt x="1833851" y="1085167"/>
                </a:moveTo>
                <a:cubicBezTo>
                  <a:pt x="1847472" y="1085929"/>
                  <a:pt x="1864236" y="1085929"/>
                  <a:pt x="1870427" y="1089835"/>
                </a:cubicBezTo>
                <a:cubicBezTo>
                  <a:pt x="1870999" y="1089644"/>
                  <a:pt x="1873190" y="1089263"/>
                  <a:pt x="1872904" y="1088596"/>
                </a:cubicBezTo>
                <a:cubicBezTo>
                  <a:pt x="1867475" y="1078500"/>
                  <a:pt x="1838233" y="1083834"/>
                  <a:pt x="1828708" y="1084881"/>
                </a:cubicBezTo>
                <a:lnTo>
                  <a:pt x="1833851" y="1085167"/>
                </a:lnTo>
                <a:close/>
                <a:moveTo>
                  <a:pt x="1833375" y="1068784"/>
                </a:moveTo>
                <a:cubicBezTo>
                  <a:pt x="1846043" y="1071737"/>
                  <a:pt x="1859188" y="1072785"/>
                  <a:pt x="1868522" y="1078214"/>
                </a:cubicBezTo>
                <a:cubicBezTo>
                  <a:pt x="1869094" y="1078119"/>
                  <a:pt x="1871285" y="1078023"/>
                  <a:pt x="1871285" y="1077452"/>
                </a:cubicBezTo>
                <a:cubicBezTo>
                  <a:pt x="1867189" y="1067451"/>
                  <a:pt x="1832708" y="1068117"/>
                  <a:pt x="1828422" y="1067737"/>
                </a:cubicBezTo>
                <a:lnTo>
                  <a:pt x="1833375" y="1068784"/>
                </a:lnTo>
                <a:close/>
                <a:moveTo>
                  <a:pt x="1830518" y="1052687"/>
                </a:moveTo>
                <a:cubicBezTo>
                  <a:pt x="1843472" y="1057926"/>
                  <a:pt x="1858997" y="1061545"/>
                  <a:pt x="1868904" y="1068594"/>
                </a:cubicBezTo>
                <a:cubicBezTo>
                  <a:pt x="1869475" y="1068594"/>
                  <a:pt x="1871666" y="1068784"/>
                  <a:pt x="1871666" y="1068308"/>
                </a:cubicBezTo>
                <a:cubicBezTo>
                  <a:pt x="1869189" y="1058878"/>
                  <a:pt x="1838328" y="1054497"/>
                  <a:pt x="1835947" y="1053544"/>
                </a:cubicBezTo>
                <a:cubicBezTo>
                  <a:pt x="1835947" y="1053544"/>
                  <a:pt x="1830518" y="1052687"/>
                  <a:pt x="1830518" y="1052687"/>
                </a:cubicBezTo>
                <a:close/>
                <a:moveTo>
                  <a:pt x="1842043" y="1034399"/>
                </a:moveTo>
                <a:lnTo>
                  <a:pt x="1836804" y="1032684"/>
                </a:lnTo>
                <a:cubicBezTo>
                  <a:pt x="1848520" y="1040114"/>
                  <a:pt x="1863569" y="1047162"/>
                  <a:pt x="1871856" y="1056306"/>
                </a:cubicBezTo>
                <a:cubicBezTo>
                  <a:pt x="1872428" y="1056402"/>
                  <a:pt x="1874523" y="1057068"/>
                  <a:pt x="1874618" y="1056497"/>
                </a:cubicBezTo>
                <a:cubicBezTo>
                  <a:pt x="1872428" y="1044972"/>
                  <a:pt x="1851187" y="1038780"/>
                  <a:pt x="1842043" y="1034399"/>
                </a:cubicBezTo>
                <a:close/>
                <a:moveTo>
                  <a:pt x="1850520" y="1010872"/>
                </a:moveTo>
                <a:cubicBezTo>
                  <a:pt x="1860236" y="1021921"/>
                  <a:pt x="1872047" y="1030589"/>
                  <a:pt x="1877095" y="1043352"/>
                </a:cubicBezTo>
                <a:cubicBezTo>
                  <a:pt x="1877666" y="1043638"/>
                  <a:pt x="1879667" y="1044591"/>
                  <a:pt x="1879952" y="1044019"/>
                </a:cubicBezTo>
                <a:cubicBezTo>
                  <a:pt x="1884620" y="1031922"/>
                  <a:pt x="1857473" y="1015444"/>
                  <a:pt x="1850520" y="1010872"/>
                </a:cubicBezTo>
                <a:close/>
                <a:moveTo>
                  <a:pt x="1868618" y="991346"/>
                </a:moveTo>
                <a:lnTo>
                  <a:pt x="1864141" y="988107"/>
                </a:lnTo>
                <a:cubicBezTo>
                  <a:pt x="1872713" y="1000014"/>
                  <a:pt x="1884905" y="1013063"/>
                  <a:pt x="1886429" y="1026207"/>
                </a:cubicBezTo>
                <a:cubicBezTo>
                  <a:pt x="1887001" y="1026588"/>
                  <a:pt x="1888715" y="1027827"/>
                  <a:pt x="1889192" y="1027160"/>
                </a:cubicBezTo>
                <a:cubicBezTo>
                  <a:pt x="1897574" y="1015444"/>
                  <a:pt x="1871951" y="993632"/>
                  <a:pt x="1868618" y="991346"/>
                </a:cubicBezTo>
                <a:close/>
                <a:moveTo>
                  <a:pt x="1907956" y="998394"/>
                </a:moveTo>
                <a:cubicBezTo>
                  <a:pt x="1904051" y="983821"/>
                  <a:pt x="1895478" y="973820"/>
                  <a:pt x="1885286" y="965247"/>
                </a:cubicBezTo>
                <a:cubicBezTo>
                  <a:pt x="1892430" y="977916"/>
                  <a:pt x="1903098" y="993441"/>
                  <a:pt x="1901765" y="1007729"/>
                </a:cubicBezTo>
                <a:cubicBezTo>
                  <a:pt x="1905860" y="1012968"/>
                  <a:pt x="1908527" y="998585"/>
                  <a:pt x="1907956" y="998394"/>
                </a:cubicBezTo>
                <a:close/>
                <a:moveTo>
                  <a:pt x="1929578" y="973820"/>
                </a:moveTo>
                <a:cubicBezTo>
                  <a:pt x="1928435" y="962580"/>
                  <a:pt x="1920338" y="948960"/>
                  <a:pt x="1914623" y="942578"/>
                </a:cubicBezTo>
                <a:cubicBezTo>
                  <a:pt x="1919195" y="957056"/>
                  <a:pt x="1926244" y="976201"/>
                  <a:pt x="1920815" y="988965"/>
                </a:cubicBezTo>
                <a:cubicBezTo>
                  <a:pt x="1923958" y="993822"/>
                  <a:pt x="1928244" y="983821"/>
                  <a:pt x="1929101" y="983059"/>
                </a:cubicBezTo>
                <a:cubicBezTo>
                  <a:pt x="1930911" y="978868"/>
                  <a:pt x="1929768" y="977630"/>
                  <a:pt x="1929578" y="973820"/>
                </a:cubicBezTo>
                <a:close/>
                <a:moveTo>
                  <a:pt x="1954724" y="944007"/>
                </a:moveTo>
                <a:cubicBezTo>
                  <a:pt x="1949580" y="927624"/>
                  <a:pt x="1946532" y="926385"/>
                  <a:pt x="1941674" y="919813"/>
                </a:cubicBezTo>
                <a:cubicBezTo>
                  <a:pt x="1946246" y="935148"/>
                  <a:pt x="1952533" y="954008"/>
                  <a:pt x="1945770" y="967533"/>
                </a:cubicBezTo>
                <a:cubicBezTo>
                  <a:pt x="1948723" y="972582"/>
                  <a:pt x="1953200" y="962866"/>
                  <a:pt x="1954914" y="961056"/>
                </a:cubicBezTo>
                <a:cubicBezTo>
                  <a:pt x="1957772" y="954960"/>
                  <a:pt x="1955867" y="950579"/>
                  <a:pt x="1954724" y="944007"/>
                </a:cubicBezTo>
                <a:close/>
                <a:moveTo>
                  <a:pt x="1982632" y="912384"/>
                </a:moveTo>
                <a:cubicBezTo>
                  <a:pt x="1980251" y="906859"/>
                  <a:pt x="1977584" y="903335"/>
                  <a:pt x="1974536" y="899144"/>
                </a:cubicBezTo>
                <a:cubicBezTo>
                  <a:pt x="1979012" y="915241"/>
                  <a:pt x="1982537" y="938006"/>
                  <a:pt x="1974917" y="947817"/>
                </a:cubicBezTo>
                <a:cubicBezTo>
                  <a:pt x="1975393" y="948674"/>
                  <a:pt x="1976536" y="950293"/>
                  <a:pt x="1977584" y="949436"/>
                </a:cubicBezTo>
                <a:cubicBezTo>
                  <a:pt x="1991966" y="940482"/>
                  <a:pt x="1987204" y="922671"/>
                  <a:pt x="1982632" y="912384"/>
                </a:cubicBezTo>
                <a:close/>
                <a:moveTo>
                  <a:pt x="1968725" y="965152"/>
                </a:moveTo>
                <a:cubicBezTo>
                  <a:pt x="1921862" y="998871"/>
                  <a:pt x="1855664" y="1049829"/>
                  <a:pt x="1889287" y="1111647"/>
                </a:cubicBezTo>
                <a:cubicBezTo>
                  <a:pt x="1911004" y="1155081"/>
                  <a:pt x="1952628" y="1188418"/>
                  <a:pt x="1997110" y="1207183"/>
                </a:cubicBezTo>
                <a:cubicBezTo>
                  <a:pt x="1996919" y="1207564"/>
                  <a:pt x="1997015" y="1207278"/>
                  <a:pt x="1997015" y="1207373"/>
                </a:cubicBezTo>
                <a:cubicBezTo>
                  <a:pt x="2000348" y="1208992"/>
                  <a:pt x="2003777" y="1210707"/>
                  <a:pt x="2007016" y="1212421"/>
                </a:cubicBezTo>
                <a:cubicBezTo>
                  <a:pt x="2085026" y="1192800"/>
                  <a:pt x="2080835" y="1149937"/>
                  <a:pt x="2068262" y="1060974"/>
                </a:cubicBezTo>
                <a:cubicBezTo>
                  <a:pt x="2068262" y="1061069"/>
                  <a:pt x="2068262" y="1061164"/>
                  <a:pt x="2068262" y="1061260"/>
                </a:cubicBezTo>
                <a:cubicBezTo>
                  <a:pt x="2068357" y="1056116"/>
                  <a:pt x="2068929" y="1050972"/>
                  <a:pt x="2069786" y="1045829"/>
                </a:cubicBezTo>
                <a:cubicBezTo>
                  <a:pt x="2069786" y="1046019"/>
                  <a:pt x="2069690" y="1046210"/>
                  <a:pt x="2069690" y="1046305"/>
                </a:cubicBezTo>
                <a:cubicBezTo>
                  <a:pt x="2074167" y="1019254"/>
                  <a:pt x="2089693" y="995251"/>
                  <a:pt x="2108172" y="975344"/>
                </a:cubicBezTo>
                <a:cubicBezTo>
                  <a:pt x="2082930" y="987060"/>
                  <a:pt x="2051402" y="1006395"/>
                  <a:pt x="2044544" y="1035256"/>
                </a:cubicBezTo>
                <a:cubicBezTo>
                  <a:pt x="2044354" y="1048401"/>
                  <a:pt x="2050545" y="1061069"/>
                  <a:pt x="2049212" y="1074499"/>
                </a:cubicBezTo>
                <a:cubicBezTo>
                  <a:pt x="2042068" y="1149270"/>
                  <a:pt x="1960153" y="1174321"/>
                  <a:pt x="1910147" y="1122696"/>
                </a:cubicBezTo>
                <a:cubicBezTo>
                  <a:pt x="1940627" y="1134697"/>
                  <a:pt x="1987490" y="1085834"/>
                  <a:pt x="1988537" y="1060593"/>
                </a:cubicBezTo>
                <a:cubicBezTo>
                  <a:pt x="1988061" y="1002300"/>
                  <a:pt x="2031876" y="973153"/>
                  <a:pt x="2079025" y="954008"/>
                </a:cubicBezTo>
                <a:cubicBezTo>
                  <a:pt x="2062833" y="947245"/>
                  <a:pt x="2048069" y="937815"/>
                  <a:pt x="2034448" y="926481"/>
                </a:cubicBezTo>
                <a:cubicBezTo>
                  <a:pt x="2010540" y="938863"/>
                  <a:pt x="1988347" y="951817"/>
                  <a:pt x="1968725" y="965152"/>
                </a:cubicBezTo>
                <a:close/>
                <a:moveTo>
                  <a:pt x="2001110" y="930957"/>
                </a:moveTo>
                <a:lnTo>
                  <a:pt x="2000539" y="931719"/>
                </a:lnTo>
                <a:cubicBezTo>
                  <a:pt x="2001015" y="932577"/>
                  <a:pt x="2002063" y="934291"/>
                  <a:pt x="2003111" y="933434"/>
                </a:cubicBezTo>
                <a:cubicBezTo>
                  <a:pt x="2014255" y="926385"/>
                  <a:pt x="2015684" y="919242"/>
                  <a:pt x="2014350" y="907716"/>
                </a:cubicBezTo>
                <a:cubicBezTo>
                  <a:pt x="2011779" y="904954"/>
                  <a:pt x="2009207" y="902097"/>
                  <a:pt x="2006730" y="899239"/>
                </a:cubicBezTo>
                <a:cubicBezTo>
                  <a:pt x="2008540" y="909336"/>
                  <a:pt x="2004730" y="929243"/>
                  <a:pt x="2001110" y="930957"/>
                </a:cubicBezTo>
                <a:close/>
                <a:moveTo>
                  <a:pt x="2211899" y="822277"/>
                </a:moveTo>
                <a:cubicBezTo>
                  <a:pt x="2125602" y="814752"/>
                  <a:pt x="2023018" y="839994"/>
                  <a:pt x="1958248" y="775224"/>
                </a:cubicBezTo>
                <a:cubicBezTo>
                  <a:pt x="2014160" y="858377"/>
                  <a:pt x="2121126" y="888190"/>
                  <a:pt x="2211899" y="822277"/>
                </a:cubicBezTo>
                <a:close/>
                <a:moveTo>
                  <a:pt x="1953295" y="862854"/>
                </a:moveTo>
                <a:cubicBezTo>
                  <a:pt x="1960534" y="869235"/>
                  <a:pt x="1975583" y="871998"/>
                  <a:pt x="1978536" y="860853"/>
                </a:cubicBezTo>
                <a:cubicBezTo>
                  <a:pt x="1977012" y="858472"/>
                  <a:pt x="1975583" y="856091"/>
                  <a:pt x="1974155" y="853710"/>
                </a:cubicBezTo>
                <a:cubicBezTo>
                  <a:pt x="1972059" y="858186"/>
                  <a:pt x="1967583" y="857520"/>
                  <a:pt x="1967201" y="849995"/>
                </a:cubicBezTo>
                <a:cubicBezTo>
                  <a:pt x="1967106" y="847233"/>
                  <a:pt x="1966249" y="847709"/>
                  <a:pt x="1965392" y="849519"/>
                </a:cubicBezTo>
                <a:cubicBezTo>
                  <a:pt x="1963868" y="851709"/>
                  <a:pt x="1964630" y="856853"/>
                  <a:pt x="1961582" y="857234"/>
                </a:cubicBezTo>
                <a:cubicBezTo>
                  <a:pt x="1959105" y="856758"/>
                  <a:pt x="1959962" y="853233"/>
                  <a:pt x="1960343" y="851614"/>
                </a:cubicBezTo>
                <a:cubicBezTo>
                  <a:pt x="1962248" y="844280"/>
                  <a:pt x="1959962" y="843994"/>
                  <a:pt x="1957676" y="846280"/>
                </a:cubicBezTo>
                <a:cubicBezTo>
                  <a:pt x="1956438" y="847518"/>
                  <a:pt x="1955390" y="850852"/>
                  <a:pt x="1953104" y="848280"/>
                </a:cubicBezTo>
                <a:cubicBezTo>
                  <a:pt x="1950723" y="845709"/>
                  <a:pt x="1953676" y="843423"/>
                  <a:pt x="1954533" y="841422"/>
                </a:cubicBezTo>
                <a:cubicBezTo>
                  <a:pt x="1953581" y="823611"/>
                  <a:pt x="1934912" y="847709"/>
                  <a:pt x="1953295" y="862854"/>
                </a:cubicBezTo>
                <a:close/>
                <a:moveTo>
                  <a:pt x="1953295" y="828849"/>
                </a:moveTo>
                <a:cubicBezTo>
                  <a:pt x="1955200" y="828849"/>
                  <a:pt x="1957581" y="828564"/>
                  <a:pt x="1959772" y="827897"/>
                </a:cubicBezTo>
                <a:cubicBezTo>
                  <a:pt x="1958248" y="825039"/>
                  <a:pt x="1956819" y="822087"/>
                  <a:pt x="1955390" y="819134"/>
                </a:cubicBezTo>
                <a:cubicBezTo>
                  <a:pt x="1953485" y="817991"/>
                  <a:pt x="1952533" y="816276"/>
                  <a:pt x="1953104" y="814467"/>
                </a:cubicBezTo>
                <a:cubicBezTo>
                  <a:pt x="1952057" y="812371"/>
                  <a:pt x="1951104" y="810180"/>
                  <a:pt x="1950056" y="808085"/>
                </a:cubicBezTo>
                <a:cubicBezTo>
                  <a:pt x="1945865" y="809323"/>
                  <a:pt x="1942627" y="804370"/>
                  <a:pt x="1947770" y="803132"/>
                </a:cubicBezTo>
                <a:cubicBezTo>
                  <a:pt x="1945104" y="797131"/>
                  <a:pt x="1942532" y="791130"/>
                  <a:pt x="1940055" y="785130"/>
                </a:cubicBezTo>
                <a:cubicBezTo>
                  <a:pt x="1925863" y="797322"/>
                  <a:pt x="1935007" y="826659"/>
                  <a:pt x="1953295" y="828849"/>
                </a:cubicBezTo>
                <a:close/>
                <a:moveTo>
                  <a:pt x="1910337" y="873998"/>
                </a:moveTo>
                <a:cubicBezTo>
                  <a:pt x="1912909" y="885333"/>
                  <a:pt x="1930435" y="900763"/>
                  <a:pt x="1938912" y="886666"/>
                </a:cubicBezTo>
                <a:cubicBezTo>
                  <a:pt x="1940055" y="883618"/>
                  <a:pt x="1935959" y="883332"/>
                  <a:pt x="1934245" y="883809"/>
                </a:cubicBezTo>
                <a:cubicBezTo>
                  <a:pt x="1929101" y="885142"/>
                  <a:pt x="1926149" y="880856"/>
                  <a:pt x="1930149" y="876474"/>
                </a:cubicBezTo>
                <a:cubicBezTo>
                  <a:pt x="1931673" y="874760"/>
                  <a:pt x="1930721" y="874379"/>
                  <a:pt x="1928816" y="874855"/>
                </a:cubicBezTo>
                <a:cubicBezTo>
                  <a:pt x="1926054" y="875141"/>
                  <a:pt x="1923386" y="878760"/>
                  <a:pt x="1920910" y="876760"/>
                </a:cubicBezTo>
                <a:cubicBezTo>
                  <a:pt x="1919005" y="874665"/>
                  <a:pt x="1921958" y="873045"/>
                  <a:pt x="1923196" y="872474"/>
                </a:cubicBezTo>
                <a:cubicBezTo>
                  <a:pt x="1929387" y="869426"/>
                  <a:pt x="1927577" y="867521"/>
                  <a:pt x="1924244" y="867235"/>
                </a:cubicBezTo>
                <a:cubicBezTo>
                  <a:pt x="1922434" y="867045"/>
                  <a:pt x="1919481" y="868378"/>
                  <a:pt x="1919100" y="865140"/>
                </a:cubicBezTo>
                <a:cubicBezTo>
                  <a:pt x="1918719" y="861806"/>
                  <a:pt x="1922624" y="862568"/>
                  <a:pt x="1924625" y="861996"/>
                </a:cubicBezTo>
                <a:cubicBezTo>
                  <a:pt x="1935388" y="850566"/>
                  <a:pt x="1904241" y="850852"/>
                  <a:pt x="1910337" y="873998"/>
                </a:cubicBezTo>
                <a:close/>
                <a:moveTo>
                  <a:pt x="1917195" y="843804"/>
                </a:moveTo>
                <a:cubicBezTo>
                  <a:pt x="1929006" y="851805"/>
                  <a:pt x="1946627" y="826563"/>
                  <a:pt x="1930530" y="831993"/>
                </a:cubicBezTo>
                <a:cubicBezTo>
                  <a:pt x="1925101" y="835231"/>
                  <a:pt x="1919767" y="831612"/>
                  <a:pt x="1924053" y="823896"/>
                </a:cubicBezTo>
                <a:cubicBezTo>
                  <a:pt x="1926625" y="817324"/>
                  <a:pt x="1917100" y="826278"/>
                  <a:pt x="1915385" y="827230"/>
                </a:cubicBezTo>
                <a:cubicBezTo>
                  <a:pt x="1914433" y="827802"/>
                  <a:pt x="1913766" y="828183"/>
                  <a:pt x="1912623" y="827325"/>
                </a:cubicBezTo>
                <a:cubicBezTo>
                  <a:pt x="1909861" y="825230"/>
                  <a:pt x="1913099" y="822182"/>
                  <a:pt x="1914623" y="820944"/>
                </a:cubicBezTo>
                <a:cubicBezTo>
                  <a:pt x="1921577" y="814943"/>
                  <a:pt x="1919005" y="813133"/>
                  <a:pt x="1914814" y="813895"/>
                </a:cubicBezTo>
                <a:cubicBezTo>
                  <a:pt x="1912528" y="814276"/>
                  <a:pt x="1909099" y="816943"/>
                  <a:pt x="1907956" y="812847"/>
                </a:cubicBezTo>
                <a:cubicBezTo>
                  <a:pt x="1906813" y="808752"/>
                  <a:pt x="1911766" y="808371"/>
                  <a:pt x="1914147" y="806942"/>
                </a:cubicBezTo>
                <a:cubicBezTo>
                  <a:pt x="1917481" y="804846"/>
                  <a:pt x="1917100" y="798846"/>
                  <a:pt x="1912718" y="797893"/>
                </a:cubicBezTo>
                <a:cubicBezTo>
                  <a:pt x="1886620" y="800846"/>
                  <a:pt x="1896621" y="839041"/>
                  <a:pt x="1917195" y="843804"/>
                </a:cubicBezTo>
                <a:close/>
                <a:moveTo>
                  <a:pt x="1884524" y="915432"/>
                </a:moveTo>
                <a:cubicBezTo>
                  <a:pt x="1892049" y="919146"/>
                  <a:pt x="1899574" y="915241"/>
                  <a:pt x="1901479" y="907716"/>
                </a:cubicBezTo>
                <a:cubicBezTo>
                  <a:pt x="1901669" y="899239"/>
                  <a:pt x="1886048" y="913908"/>
                  <a:pt x="1888715" y="899525"/>
                </a:cubicBezTo>
                <a:cubicBezTo>
                  <a:pt x="1893002" y="889238"/>
                  <a:pt x="1881953" y="903335"/>
                  <a:pt x="1879381" y="900668"/>
                </a:cubicBezTo>
                <a:cubicBezTo>
                  <a:pt x="1874237" y="896572"/>
                  <a:pt x="1892144" y="888762"/>
                  <a:pt x="1880524" y="888762"/>
                </a:cubicBezTo>
                <a:cubicBezTo>
                  <a:pt x="1878429" y="889047"/>
                  <a:pt x="1875571" y="891333"/>
                  <a:pt x="1874333" y="887619"/>
                </a:cubicBezTo>
                <a:cubicBezTo>
                  <a:pt x="1872999" y="883809"/>
                  <a:pt x="1877571" y="883809"/>
                  <a:pt x="1879571" y="882570"/>
                </a:cubicBezTo>
                <a:cubicBezTo>
                  <a:pt x="1882429" y="880856"/>
                  <a:pt x="1881858" y="875427"/>
                  <a:pt x="1877762" y="874379"/>
                </a:cubicBezTo>
                <a:cubicBezTo>
                  <a:pt x="1874142" y="873522"/>
                  <a:pt x="1870142" y="876474"/>
                  <a:pt x="1867951" y="878665"/>
                </a:cubicBezTo>
                <a:cubicBezTo>
                  <a:pt x="1857569" y="891810"/>
                  <a:pt x="1871189" y="910669"/>
                  <a:pt x="1884524" y="915432"/>
                </a:cubicBezTo>
                <a:close/>
                <a:moveTo>
                  <a:pt x="1854044" y="934863"/>
                </a:moveTo>
                <a:cubicBezTo>
                  <a:pt x="1859759" y="938577"/>
                  <a:pt x="1867094" y="937720"/>
                  <a:pt x="1869951" y="931815"/>
                </a:cubicBezTo>
                <a:cubicBezTo>
                  <a:pt x="1870713" y="928957"/>
                  <a:pt x="1866713" y="928671"/>
                  <a:pt x="1865093" y="929148"/>
                </a:cubicBezTo>
                <a:cubicBezTo>
                  <a:pt x="1860712" y="930386"/>
                  <a:pt x="1856711" y="926957"/>
                  <a:pt x="1860426" y="922290"/>
                </a:cubicBezTo>
                <a:cubicBezTo>
                  <a:pt x="1862808" y="916956"/>
                  <a:pt x="1852901" y="925338"/>
                  <a:pt x="1851282" y="922575"/>
                </a:cubicBezTo>
                <a:cubicBezTo>
                  <a:pt x="1849282" y="920575"/>
                  <a:pt x="1852044" y="919146"/>
                  <a:pt x="1853283" y="918480"/>
                </a:cubicBezTo>
                <a:cubicBezTo>
                  <a:pt x="1859093" y="915527"/>
                  <a:pt x="1857092" y="913717"/>
                  <a:pt x="1853854" y="913527"/>
                </a:cubicBezTo>
                <a:cubicBezTo>
                  <a:pt x="1852044" y="913431"/>
                  <a:pt x="1849282" y="914670"/>
                  <a:pt x="1848615" y="911622"/>
                </a:cubicBezTo>
                <a:cubicBezTo>
                  <a:pt x="1848044" y="908478"/>
                  <a:pt x="1851854" y="909145"/>
                  <a:pt x="1853759" y="908478"/>
                </a:cubicBezTo>
                <a:cubicBezTo>
                  <a:pt x="1856521" y="907621"/>
                  <a:pt x="1856711" y="903335"/>
                  <a:pt x="1853378" y="901811"/>
                </a:cubicBezTo>
                <a:cubicBezTo>
                  <a:pt x="1850520" y="900477"/>
                  <a:pt x="1846710" y="902001"/>
                  <a:pt x="1844329" y="903525"/>
                </a:cubicBezTo>
                <a:cubicBezTo>
                  <a:pt x="1833089" y="912003"/>
                  <a:pt x="1843376" y="929719"/>
                  <a:pt x="1854044" y="934863"/>
                </a:cubicBezTo>
                <a:close/>
                <a:moveTo>
                  <a:pt x="1829660" y="967248"/>
                </a:moveTo>
                <a:cubicBezTo>
                  <a:pt x="1837090" y="968772"/>
                  <a:pt x="1841376" y="963628"/>
                  <a:pt x="1840614" y="956865"/>
                </a:cubicBezTo>
                <a:cubicBezTo>
                  <a:pt x="1838519" y="949436"/>
                  <a:pt x="1828994" y="966676"/>
                  <a:pt x="1827851" y="951341"/>
                </a:cubicBezTo>
                <a:cubicBezTo>
                  <a:pt x="1827565" y="945912"/>
                  <a:pt x="1823755" y="954198"/>
                  <a:pt x="1822707" y="955437"/>
                </a:cubicBezTo>
                <a:cubicBezTo>
                  <a:pt x="1822231" y="956008"/>
                  <a:pt x="1821850" y="956389"/>
                  <a:pt x="1820707" y="956008"/>
                </a:cubicBezTo>
                <a:cubicBezTo>
                  <a:pt x="1815373" y="953722"/>
                  <a:pt x="1826993" y="942578"/>
                  <a:pt x="1817754" y="945531"/>
                </a:cubicBezTo>
                <a:cubicBezTo>
                  <a:pt x="1816230" y="946293"/>
                  <a:pt x="1814706" y="948960"/>
                  <a:pt x="1812515" y="946102"/>
                </a:cubicBezTo>
                <a:cubicBezTo>
                  <a:pt x="1810325" y="943245"/>
                  <a:pt x="1813754" y="941911"/>
                  <a:pt x="1815087" y="940387"/>
                </a:cubicBezTo>
                <a:cubicBezTo>
                  <a:pt x="1818230" y="935815"/>
                  <a:pt x="1810229" y="931053"/>
                  <a:pt x="1806896" y="936006"/>
                </a:cubicBezTo>
                <a:cubicBezTo>
                  <a:pt x="1795942" y="950103"/>
                  <a:pt x="1816516" y="966390"/>
                  <a:pt x="1829660" y="967248"/>
                </a:cubicBezTo>
                <a:close/>
                <a:moveTo>
                  <a:pt x="1812515" y="1001347"/>
                </a:moveTo>
                <a:cubicBezTo>
                  <a:pt x="1819278" y="1001919"/>
                  <a:pt x="1822136" y="997347"/>
                  <a:pt x="1820135" y="991536"/>
                </a:cubicBezTo>
                <a:cubicBezTo>
                  <a:pt x="1816706" y="985536"/>
                  <a:pt x="1811658" y="1000871"/>
                  <a:pt x="1807848" y="988012"/>
                </a:cubicBezTo>
                <a:cubicBezTo>
                  <a:pt x="1805848" y="982392"/>
                  <a:pt x="1805276" y="994013"/>
                  <a:pt x="1802419" y="992679"/>
                </a:cubicBezTo>
                <a:cubicBezTo>
                  <a:pt x="1797275" y="991346"/>
                  <a:pt x="1805372" y="980583"/>
                  <a:pt x="1797847" y="984107"/>
                </a:cubicBezTo>
                <a:cubicBezTo>
                  <a:pt x="1796704" y="984869"/>
                  <a:pt x="1795751" y="987345"/>
                  <a:pt x="1793275" y="985155"/>
                </a:cubicBezTo>
                <a:cubicBezTo>
                  <a:pt x="1790798" y="982869"/>
                  <a:pt x="1793561" y="981440"/>
                  <a:pt x="1794513" y="980011"/>
                </a:cubicBezTo>
                <a:cubicBezTo>
                  <a:pt x="1796513" y="975915"/>
                  <a:pt x="1788608" y="972296"/>
                  <a:pt x="1786512" y="977154"/>
                </a:cubicBezTo>
                <a:cubicBezTo>
                  <a:pt x="1779464" y="991346"/>
                  <a:pt x="1801371" y="1001823"/>
                  <a:pt x="1812515" y="1001347"/>
                </a:cubicBezTo>
                <a:close/>
                <a:moveTo>
                  <a:pt x="1811754" y="1133935"/>
                </a:moveTo>
                <a:cubicBezTo>
                  <a:pt x="1810801" y="1128792"/>
                  <a:pt x="1802419" y="1125172"/>
                  <a:pt x="1802895" y="1132506"/>
                </a:cubicBezTo>
                <a:cubicBezTo>
                  <a:pt x="1804038" y="1136983"/>
                  <a:pt x="1798228" y="1139841"/>
                  <a:pt x="1794132" y="1136316"/>
                </a:cubicBezTo>
                <a:cubicBezTo>
                  <a:pt x="1789560" y="1133745"/>
                  <a:pt x="1793846" y="1141269"/>
                  <a:pt x="1794227" y="1142889"/>
                </a:cubicBezTo>
                <a:cubicBezTo>
                  <a:pt x="1794704" y="1146318"/>
                  <a:pt x="1789655" y="1146032"/>
                  <a:pt x="1789084" y="1143365"/>
                </a:cubicBezTo>
                <a:cubicBezTo>
                  <a:pt x="1787084" y="1138888"/>
                  <a:pt x="1784226" y="1136983"/>
                  <a:pt x="1782988" y="1141841"/>
                </a:cubicBezTo>
                <a:cubicBezTo>
                  <a:pt x="1782702" y="1143556"/>
                  <a:pt x="1783845" y="1146413"/>
                  <a:pt x="1780130" y="1146794"/>
                </a:cubicBezTo>
                <a:cubicBezTo>
                  <a:pt x="1776320" y="1147175"/>
                  <a:pt x="1777463" y="1143365"/>
                  <a:pt x="1777083" y="1141460"/>
                </a:cubicBezTo>
                <a:cubicBezTo>
                  <a:pt x="1776511" y="1138698"/>
                  <a:pt x="1771367" y="1138126"/>
                  <a:pt x="1769177" y="1141269"/>
                </a:cubicBezTo>
                <a:cubicBezTo>
                  <a:pt x="1764224" y="1168892"/>
                  <a:pt x="1813468" y="1152509"/>
                  <a:pt x="1811754" y="1133935"/>
                </a:cubicBezTo>
                <a:close/>
                <a:moveTo>
                  <a:pt x="1831946" y="1176893"/>
                </a:moveTo>
                <a:cubicBezTo>
                  <a:pt x="1831565" y="1174607"/>
                  <a:pt x="1830422" y="1171368"/>
                  <a:pt x="1828136" y="1170511"/>
                </a:cubicBezTo>
                <a:cubicBezTo>
                  <a:pt x="1825565" y="1169368"/>
                  <a:pt x="1824231" y="1173273"/>
                  <a:pt x="1824517" y="1174988"/>
                </a:cubicBezTo>
                <a:cubicBezTo>
                  <a:pt x="1824898" y="1179465"/>
                  <a:pt x="1820707" y="1183084"/>
                  <a:pt x="1816611" y="1178703"/>
                </a:cubicBezTo>
                <a:cubicBezTo>
                  <a:pt x="1812801" y="1175750"/>
                  <a:pt x="1816040" y="1184227"/>
                  <a:pt x="1816135" y="1185751"/>
                </a:cubicBezTo>
                <a:cubicBezTo>
                  <a:pt x="1816040" y="1189942"/>
                  <a:pt x="1811754" y="1188609"/>
                  <a:pt x="1811468" y="1185370"/>
                </a:cubicBezTo>
                <a:cubicBezTo>
                  <a:pt x="1809944" y="1180322"/>
                  <a:pt x="1807848" y="1179750"/>
                  <a:pt x="1806515" y="1184132"/>
                </a:cubicBezTo>
                <a:cubicBezTo>
                  <a:pt x="1806038" y="1185942"/>
                  <a:pt x="1806800" y="1188894"/>
                  <a:pt x="1803562" y="1189180"/>
                </a:cubicBezTo>
                <a:cubicBezTo>
                  <a:pt x="1800133" y="1189371"/>
                  <a:pt x="1801657" y="1185466"/>
                  <a:pt x="1801466" y="1183465"/>
                </a:cubicBezTo>
                <a:cubicBezTo>
                  <a:pt x="1801181" y="1180608"/>
                  <a:pt x="1796799" y="1179846"/>
                  <a:pt x="1794513" y="1182989"/>
                </a:cubicBezTo>
                <a:cubicBezTo>
                  <a:pt x="1787560" y="1211088"/>
                  <a:pt x="1833280" y="1196705"/>
                  <a:pt x="1831946" y="1176893"/>
                </a:cubicBezTo>
                <a:close/>
                <a:moveTo>
                  <a:pt x="1854521" y="1202039"/>
                </a:moveTo>
                <a:cubicBezTo>
                  <a:pt x="1852997" y="1200706"/>
                  <a:pt x="1850330" y="1198800"/>
                  <a:pt x="1847663" y="1199086"/>
                </a:cubicBezTo>
                <a:cubicBezTo>
                  <a:pt x="1844519" y="1199372"/>
                  <a:pt x="1845567" y="1202610"/>
                  <a:pt x="1846520" y="1203754"/>
                </a:cubicBezTo>
                <a:cubicBezTo>
                  <a:pt x="1849187" y="1206802"/>
                  <a:pt x="1846901" y="1211183"/>
                  <a:pt x="1841090" y="1209754"/>
                </a:cubicBezTo>
                <a:cubicBezTo>
                  <a:pt x="1834994" y="1209564"/>
                  <a:pt x="1846424" y="1214612"/>
                  <a:pt x="1844424" y="1216898"/>
                </a:cubicBezTo>
                <a:cubicBezTo>
                  <a:pt x="1843091" y="1219184"/>
                  <a:pt x="1840709" y="1217565"/>
                  <a:pt x="1839662" y="1216803"/>
                </a:cubicBezTo>
                <a:cubicBezTo>
                  <a:pt x="1834804" y="1213183"/>
                  <a:pt x="1833756" y="1215279"/>
                  <a:pt x="1834518" y="1218041"/>
                </a:cubicBezTo>
                <a:cubicBezTo>
                  <a:pt x="1834994" y="1219565"/>
                  <a:pt x="1837185" y="1221375"/>
                  <a:pt x="1834328" y="1222899"/>
                </a:cubicBezTo>
                <a:cubicBezTo>
                  <a:pt x="1831375" y="1224518"/>
                  <a:pt x="1830708" y="1221089"/>
                  <a:pt x="1829565" y="1219755"/>
                </a:cubicBezTo>
                <a:cubicBezTo>
                  <a:pt x="1827851" y="1217850"/>
                  <a:pt x="1823469" y="1219184"/>
                  <a:pt x="1823183" y="1222422"/>
                </a:cubicBezTo>
                <a:cubicBezTo>
                  <a:pt x="1830232" y="1244806"/>
                  <a:pt x="1864522" y="1216993"/>
                  <a:pt x="1854521" y="1202039"/>
                </a:cubicBezTo>
                <a:close/>
                <a:moveTo>
                  <a:pt x="1879476" y="1231376"/>
                </a:moveTo>
                <a:cubicBezTo>
                  <a:pt x="1878524" y="1229376"/>
                  <a:pt x="1876523" y="1226709"/>
                  <a:pt x="1874237" y="1226233"/>
                </a:cubicBezTo>
                <a:cubicBezTo>
                  <a:pt x="1871475" y="1225756"/>
                  <a:pt x="1871570" y="1229566"/>
                  <a:pt x="1872142" y="1231090"/>
                </a:cubicBezTo>
                <a:cubicBezTo>
                  <a:pt x="1873761" y="1235091"/>
                  <a:pt x="1870808" y="1239282"/>
                  <a:pt x="1866046" y="1236138"/>
                </a:cubicBezTo>
                <a:cubicBezTo>
                  <a:pt x="1860712" y="1234329"/>
                  <a:pt x="1869665" y="1242996"/>
                  <a:pt x="1867284" y="1244806"/>
                </a:cubicBezTo>
                <a:cubicBezTo>
                  <a:pt x="1863665" y="1249092"/>
                  <a:pt x="1859569" y="1233281"/>
                  <a:pt x="1858426" y="1243187"/>
                </a:cubicBezTo>
                <a:cubicBezTo>
                  <a:pt x="1858426" y="1244901"/>
                  <a:pt x="1859950" y="1247568"/>
                  <a:pt x="1856997" y="1248426"/>
                </a:cubicBezTo>
                <a:cubicBezTo>
                  <a:pt x="1854044" y="1249283"/>
                  <a:pt x="1854330" y="1245473"/>
                  <a:pt x="1853568" y="1243663"/>
                </a:cubicBezTo>
                <a:cubicBezTo>
                  <a:pt x="1852520" y="1241187"/>
                  <a:pt x="1848329" y="1241377"/>
                  <a:pt x="1847186" y="1244711"/>
                </a:cubicBezTo>
                <a:cubicBezTo>
                  <a:pt x="1848044" y="1271476"/>
                  <a:pt x="1885858" y="1249283"/>
                  <a:pt x="1879476" y="1231376"/>
                </a:cubicBezTo>
                <a:close/>
                <a:moveTo>
                  <a:pt x="1914242" y="1263380"/>
                </a:moveTo>
                <a:cubicBezTo>
                  <a:pt x="1912909" y="1255474"/>
                  <a:pt x="1904813" y="1253950"/>
                  <a:pt x="1898240" y="1256998"/>
                </a:cubicBezTo>
                <a:cubicBezTo>
                  <a:pt x="1891192" y="1262142"/>
                  <a:pt x="1912052" y="1263285"/>
                  <a:pt x="1898621" y="1270429"/>
                </a:cubicBezTo>
                <a:cubicBezTo>
                  <a:pt x="1887763" y="1273953"/>
                  <a:pt x="1905384" y="1272429"/>
                  <a:pt x="1904908" y="1275953"/>
                </a:cubicBezTo>
                <a:cubicBezTo>
                  <a:pt x="1904622" y="1281858"/>
                  <a:pt x="1887668" y="1274810"/>
                  <a:pt x="1894526" y="1282430"/>
                </a:cubicBezTo>
                <a:cubicBezTo>
                  <a:pt x="1895954" y="1283573"/>
                  <a:pt x="1899479" y="1284145"/>
                  <a:pt x="1897193" y="1287288"/>
                </a:cubicBezTo>
                <a:cubicBezTo>
                  <a:pt x="1894907" y="1290431"/>
                  <a:pt x="1892144" y="1287478"/>
                  <a:pt x="1889954" y="1286907"/>
                </a:cubicBezTo>
                <a:cubicBezTo>
                  <a:pt x="1886810" y="1286050"/>
                  <a:pt x="1882810" y="1289764"/>
                  <a:pt x="1884429" y="1293098"/>
                </a:cubicBezTo>
                <a:cubicBezTo>
                  <a:pt x="1885953" y="1296146"/>
                  <a:pt x="1890620" y="1297003"/>
                  <a:pt x="1893764" y="1297099"/>
                </a:cubicBezTo>
                <a:cubicBezTo>
                  <a:pt x="1909099" y="1296717"/>
                  <a:pt x="1917862" y="1276143"/>
                  <a:pt x="1914242" y="1263380"/>
                </a:cubicBezTo>
                <a:close/>
                <a:moveTo>
                  <a:pt x="1920719" y="1305195"/>
                </a:moveTo>
                <a:cubicBezTo>
                  <a:pt x="1918719" y="1303004"/>
                  <a:pt x="1915195" y="1299956"/>
                  <a:pt x="1912052" y="1300051"/>
                </a:cubicBezTo>
                <a:cubicBezTo>
                  <a:pt x="1908337" y="1300051"/>
                  <a:pt x="1909766" y="1304814"/>
                  <a:pt x="1911099" y="1306528"/>
                </a:cubicBezTo>
                <a:cubicBezTo>
                  <a:pt x="1914719" y="1311195"/>
                  <a:pt x="1912433" y="1317006"/>
                  <a:pt x="1905003" y="1314243"/>
                </a:cubicBezTo>
                <a:cubicBezTo>
                  <a:pt x="1897383" y="1312910"/>
                  <a:pt x="1912242" y="1322054"/>
                  <a:pt x="1909766" y="1324721"/>
                </a:cubicBezTo>
                <a:cubicBezTo>
                  <a:pt x="1906813" y="1330722"/>
                  <a:pt x="1895097" y="1312243"/>
                  <a:pt x="1897574" y="1324721"/>
                </a:cubicBezTo>
                <a:cubicBezTo>
                  <a:pt x="1898240" y="1326912"/>
                  <a:pt x="1901193" y="1329674"/>
                  <a:pt x="1897764" y="1331484"/>
                </a:cubicBezTo>
                <a:cubicBezTo>
                  <a:pt x="1894145" y="1333293"/>
                  <a:pt x="1893097" y="1328436"/>
                  <a:pt x="1891478" y="1326340"/>
                </a:cubicBezTo>
                <a:cubicBezTo>
                  <a:pt x="1889096" y="1323292"/>
                  <a:pt x="1883572" y="1324721"/>
                  <a:pt x="1883572" y="1329293"/>
                </a:cubicBezTo>
                <a:cubicBezTo>
                  <a:pt x="1894049" y="1361392"/>
                  <a:pt x="1935579" y="1327579"/>
                  <a:pt x="1920719" y="1305195"/>
                </a:cubicBezTo>
                <a:close/>
                <a:moveTo>
                  <a:pt x="1961963" y="1285192"/>
                </a:moveTo>
                <a:cubicBezTo>
                  <a:pt x="1961677" y="1284335"/>
                  <a:pt x="1961296" y="1283478"/>
                  <a:pt x="1960915" y="1282620"/>
                </a:cubicBezTo>
                <a:lnTo>
                  <a:pt x="1961010" y="1282525"/>
                </a:lnTo>
                <a:cubicBezTo>
                  <a:pt x="1959010" y="1278049"/>
                  <a:pt x="1952533" y="1271667"/>
                  <a:pt x="1947008" y="1270905"/>
                </a:cubicBezTo>
                <a:cubicBezTo>
                  <a:pt x="1940912" y="1271857"/>
                  <a:pt x="1954533" y="1284430"/>
                  <a:pt x="1941960" y="1282716"/>
                </a:cubicBezTo>
                <a:cubicBezTo>
                  <a:pt x="1936531" y="1282430"/>
                  <a:pt x="1947104" y="1288431"/>
                  <a:pt x="1945675" y="1290812"/>
                </a:cubicBezTo>
                <a:cubicBezTo>
                  <a:pt x="1944722" y="1292908"/>
                  <a:pt x="1942246" y="1291574"/>
                  <a:pt x="1941198" y="1290431"/>
                </a:cubicBezTo>
                <a:cubicBezTo>
                  <a:pt x="1936531" y="1286335"/>
                  <a:pt x="1935674" y="1288716"/>
                  <a:pt x="1936626" y="1291669"/>
                </a:cubicBezTo>
                <a:cubicBezTo>
                  <a:pt x="1940150" y="1297194"/>
                  <a:pt x="1934912" y="1300242"/>
                  <a:pt x="1932245" y="1293479"/>
                </a:cubicBezTo>
                <a:cubicBezTo>
                  <a:pt x="1930625" y="1291383"/>
                  <a:pt x="1926720" y="1292812"/>
                  <a:pt x="1926530" y="1296337"/>
                </a:cubicBezTo>
                <a:cubicBezTo>
                  <a:pt x="1926339" y="1299384"/>
                  <a:pt x="1929101" y="1302242"/>
                  <a:pt x="1931102" y="1303671"/>
                </a:cubicBezTo>
                <a:cubicBezTo>
                  <a:pt x="1938436" y="1307195"/>
                  <a:pt x="1949104" y="1305480"/>
                  <a:pt x="1955867" y="1301861"/>
                </a:cubicBezTo>
                <a:cubicBezTo>
                  <a:pt x="1959296" y="1297479"/>
                  <a:pt x="1963582" y="1290907"/>
                  <a:pt x="1961963" y="1285192"/>
                </a:cubicBezTo>
                <a:close/>
                <a:moveTo>
                  <a:pt x="1914909" y="1386729"/>
                </a:moveTo>
                <a:lnTo>
                  <a:pt x="1914909" y="1386729"/>
                </a:lnTo>
                <a:lnTo>
                  <a:pt x="1914909" y="1386729"/>
                </a:lnTo>
                <a:lnTo>
                  <a:pt x="1914909" y="1386729"/>
                </a:lnTo>
                <a:lnTo>
                  <a:pt x="1914909" y="1386729"/>
                </a:lnTo>
                <a:close/>
                <a:moveTo>
                  <a:pt x="1975012" y="1327293"/>
                </a:moveTo>
                <a:cubicBezTo>
                  <a:pt x="1972059" y="1321673"/>
                  <a:pt x="1960058" y="1316529"/>
                  <a:pt x="1965106" y="1327388"/>
                </a:cubicBezTo>
                <a:cubicBezTo>
                  <a:pt x="1968535" y="1332627"/>
                  <a:pt x="1965868" y="1338246"/>
                  <a:pt x="1958534" y="1334532"/>
                </a:cubicBezTo>
                <a:cubicBezTo>
                  <a:pt x="1951009" y="1332341"/>
                  <a:pt x="1965296" y="1343295"/>
                  <a:pt x="1962725" y="1345771"/>
                </a:cubicBezTo>
                <a:cubicBezTo>
                  <a:pt x="1959581" y="1351486"/>
                  <a:pt x="1948818" y="1331484"/>
                  <a:pt x="1950437" y="1344342"/>
                </a:cubicBezTo>
                <a:cubicBezTo>
                  <a:pt x="1951009" y="1346533"/>
                  <a:pt x="1953771" y="1349772"/>
                  <a:pt x="1950152" y="1351200"/>
                </a:cubicBezTo>
                <a:cubicBezTo>
                  <a:pt x="1946437" y="1352629"/>
                  <a:pt x="1945675" y="1347676"/>
                  <a:pt x="1944246" y="1345295"/>
                </a:cubicBezTo>
                <a:cubicBezTo>
                  <a:pt x="1942151" y="1341961"/>
                  <a:pt x="1936531" y="1342818"/>
                  <a:pt x="1936150" y="1347391"/>
                </a:cubicBezTo>
                <a:cubicBezTo>
                  <a:pt x="1943675" y="1380442"/>
                  <a:pt x="1989109" y="1351962"/>
                  <a:pt x="1975012" y="1327293"/>
                </a:cubicBezTo>
                <a:close/>
                <a:moveTo>
                  <a:pt x="1994443" y="1291860"/>
                </a:moveTo>
                <a:cubicBezTo>
                  <a:pt x="1989776" y="1286812"/>
                  <a:pt x="1982251" y="1289764"/>
                  <a:pt x="1978250" y="1294527"/>
                </a:cubicBezTo>
                <a:cubicBezTo>
                  <a:pt x="1976250" y="1297479"/>
                  <a:pt x="1979870" y="1297861"/>
                  <a:pt x="1981584" y="1297479"/>
                </a:cubicBezTo>
                <a:cubicBezTo>
                  <a:pt x="1986251" y="1296337"/>
                  <a:pt x="1988347" y="1300146"/>
                  <a:pt x="1982918" y="1304814"/>
                </a:cubicBezTo>
                <a:cubicBezTo>
                  <a:pt x="1978250" y="1310148"/>
                  <a:pt x="1990919" y="1302147"/>
                  <a:pt x="1991490" y="1304814"/>
                </a:cubicBezTo>
                <a:cubicBezTo>
                  <a:pt x="1992538" y="1306909"/>
                  <a:pt x="1989395" y="1308338"/>
                  <a:pt x="1988061" y="1309005"/>
                </a:cubicBezTo>
                <a:cubicBezTo>
                  <a:pt x="1981394" y="1311862"/>
                  <a:pt x="1982537" y="1313767"/>
                  <a:pt x="1985585" y="1314053"/>
                </a:cubicBezTo>
                <a:cubicBezTo>
                  <a:pt x="1987204" y="1314243"/>
                  <a:pt x="1990347" y="1313005"/>
                  <a:pt x="1989776" y="1316244"/>
                </a:cubicBezTo>
                <a:cubicBezTo>
                  <a:pt x="1989204" y="1319482"/>
                  <a:pt x="1985775" y="1318625"/>
                  <a:pt x="1983775" y="1319196"/>
                </a:cubicBezTo>
                <a:cubicBezTo>
                  <a:pt x="1980917" y="1319958"/>
                  <a:pt x="1979203" y="1324340"/>
                  <a:pt x="1981870" y="1326054"/>
                </a:cubicBezTo>
                <a:cubicBezTo>
                  <a:pt x="1984346" y="1327483"/>
                  <a:pt x="1988442" y="1325959"/>
                  <a:pt x="1990919" y="1324721"/>
                </a:cubicBezTo>
                <a:cubicBezTo>
                  <a:pt x="2001872" y="1318816"/>
                  <a:pt x="2003492" y="1299575"/>
                  <a:pt x="1994443" y="1291860"/>
                </a:cubicBezTo>
                <a:close/>
                <a:moveTo>
                  <a:pt x="2007778" y="1345771"/>
                </a:moveTo>
                <a:cubicBezTo>
                  <a:pt x="2005683" y="1337104"/>
                  <a:pt x="1996253" y="1333770"/>
                  <a:pt x="1988537" y="1336627"/>
                </a:cubicBezTo>
                <a:cubicBezTo>
                  <a:pt x="1984918" y="1338532"/>
                  <a:pt x="1988537" y="1341771"/>
                  <a:pt x="1990633" y="1342628"/>
                </a:cubicBezTo>
                <a:cubicBezTo>
                  <a:pt x="1996348" y="1344724"/>
                  <a:pt x="1996919" y="1350724"/>
                  <a:pt x="1988442" y="1352153"/>
                </a:cubicBezTo>
                <a:cubicBezTo>
                  <a:pt x="1980536" y="1354820"/>
                  <a:pt x="1998920" y="1355106"/>
                  <a:pt x="1998062" y="1358630"/>
                </a:cubicBezTo>
                <a:cubicBezTo>
                  <a:pt x="1998348" y="1365012"/>
                  <a:pt x="1978060" y="1355582"/>
                  <a:pt x="1986537" y="1364726"/>
                </a:cubicBezTo>
                <a:cubicBezTo>
                  <a:pt x="1988252" y="1366155"/>
                  <a:pt x="1992347" y="1367107"/>
                  <a:pt x="1989966" y="1370346"/>
                </a:cubicBezTo>
                <a:cubicBezTo>
                  <a:pt x="1987490" y="1373584"/>
                  <a:pt x="1984156" y="1370060"/>
                  <a:pt x="1981584" y="1369203"/>
                </a:cubicBezTo>
                <a:cubicBezTo>
                  <a:pt x="1977965" y="1367869"/>
                  <a:pt x="1973679" y="1371489"/>
                  <a:pt x="1975583" y="1375489"/>
                </a:cubicBezTo>
                <a:cubicBezTo>
                  <a:pt x="1977298" y="1379109"/>
                  <a:pt x="1982918" y="1380347"/>
                  <a:pt x="1986442" y="1380823"/>
                </a:cubicBezTo>
                <a:cubicBezTo>
                  <a:pt x="2004254" y="1382252"/>
                  <a:pt x="2013588" y="1360249"/>
                  <a:pt x="2007778" y="1345771"/>
                </a:cubicBezTo>
                <a:close/>
                <a:moveTo>
                  <a:pt x="2010826" y="1406065"/>
                </a:moveTo>
                <a:cubicBezTo>
                  <a:pt x="2010921" y="1398635"/>
                  <a:pt x="2003968" y="1392825"/>
                  <a:pt x="1996919" y="1392920"/>
                </a:cubicBezTo>
                <a:cubicBezTo>
                  <a:pt x="1993490" y="1393396"/>
                  <a:pt x="1995872" y="1397016"/>
                  <a:pt x="1997396" y="1398254"/>
                </a:cubicBezTo>
                <a:cubicBezTo>
                  <a:pt x="2001682" y="1401683"/>
                  <a:pt x="2000729" y="1406541"/>
                  <a:pt x="1993395" y="1405112"/>
                </a:cubicBezTo>
                <a:cubicBezTo>
                  <a:pt x="1986442" y="1405112"/>
                  <a:pt x="2001206" y="1410351"/>
                  <a:pt x="1999777" y="1413113"/>
                </a:cubicBezTo>
                <a:cubicBezTo>
                  <a:pt x="1998253" y="1418161"/>
                  <a:pt x="1984156" y="1404731"/>
                  <a:pt x="1988823" y="1414446"/>
                </a:cubicBezTo>
                <a:cubicBezTo>
                  <a:pt x="1989871" y="1416066"/>
                  <a:pt x="1993014" y="1418066"/>
                  <a:pt x="1990252" y="1419876"/>
                </a:cubicBezTo>
                <a:cubicBezTo>
                  <a:pt x="1987394" y="1421686"/>
                  <a:pt x="1985585" y="1418066"/>
                  <a:pt x="1983775" y="1416447"/>
                </a:cubicBezTo>
                <a:cubicBezTo>
                  <a:pt x="1981203" y="1414351"/>
                  <a:pt x="1976726" y="1415875"/>
                  <a:pt x="1977393" y="1419495"/>
                </a:cubicBezTo>
                <a:cubicBezTo>
                  <a:pt x="1986347" y="1437973"/>
                  <a:pt x="2014064" y="1424638"/>
                  <a:pt x="2010826" y="1406065"/>
                </a:cubicBezTo>
                <a:close/>
                <a:moveTo>
                  <a:pt x="2039496" y="1315101"/>
                </a:moveTo>
                <a:cubicBezTo>
                  <a:pt x="2039210" y="1308147"/>
                  <a:pt x="2033305" y="1303290"/>
                  <a:pt x="2026828" y="1304528"/>
                </a:cubicBezTo>
                <a:cubicBezTo>
                  <a:pt x="2023875" y="1305480"/>
                  <a:pt x="2026161" y="1308719"/>
                  <a:pt x="2027590" y="1309671"/>
                </a:cubicBezTo>
                <a:cubicBezTo>
                  <a:pt x="2031495" y="1312338"/>
                  <a:pt x="2030924" y="1317291"/>
                  <a:pt x="2024542" y="1317006"/>
                </a:cubicBezTo>
                <a:cubicBezTo>
                  <a:pt x="2018541" y="1318149"/>
                  <a:pt x="2031686" y="1321006"/>
                  <a:pt x="2030543" y="1323768"/>
                </a:cubicBezTo>
                <a:cubicBezTo>
                  <a:pt x="2030066" y="1326436"/>
                  <a:pt x="2027114" y="1325102"/>
                  <a:pt x="2025780" y="1324530"/>
                </a:cubicBezTo>
                <a:cubicBezTo>
                  <a:pt x="2019684" y="1321768"/>
                  <a:pt x="2019303" y="1324245"/>
                  <a:pt x="2021208" y="1326816"/>
                </a:cubicBezTo>
                <a:cubicBezTo>
                  <a:pt x="2022256" y="1328245"/>
                  <a:pt x="2025018" y="1329674"/>
                  <a:pt x="2022827" y="1331865"/>
                </a:cubicBezTo>
                <a:cubicBezTo>
                  <a:pt x="2020541" y="1334055"/>
                  <a:pt x="2018636" y="1330722"/>
                  <a:pt x="2016922" y="1329674"/>
                </a:cubicBezTo>
                <a:cubicBezTo>
                  <a:pt x="2014541" y="1328055"/>
                  <a:pt x="2010826" y="1330245"/>
                  <a:pt x="2011588" y="1333770"/>
                </a:cubicBezTo>
                <a:cubicBezTo>
                  <a:pt x="2012255" y="1336913"/>
                  <a:pt x="2016065" y="1338723"/>
                  <a:pt x="2018541" y="1339675"/>
                </a:cubicBezTo>
                <a:cubicBezTo>
                  <a:pt x="2031686" y="1343676"/>
                  <a:pt x="2041782" y="1326912"/>
                  <a:pt x="2039496" y="1315101"/>
                </a:cubicBezTo>
                <a:close/>
                <a:moveTo>
                  <a:pt x="2048450" y="1358154"/>
                </a:moveTo>
                <a:cubicBezTo>
                  <a:pt x="2045497" y="1349772"/>
                  <a:pt x="2035877" y="1346819"/>
                  <a:pt x="2028257" y="1350438"/>
                </a:cubicBezTo>
                <a:cubicBezTo>
                  <a:pt x="2024733" y="1352534"/>
                  <a:pt x="2028733" y="1355582"/>
                  <a:pt x="2030924" y="1356154"/>
                </a:cubicBezTo>
                <a:cubicBezTo>
                  <a:pt x="2036924" y="1357868"/>
                  <a:pt x="2037877" y="1363869"/>
                  <a:pt x="2029495" y="1365774"/>
                </a:cubicBezTo>
                <a:cubicBezTo>
                  <a:pt x="2021780" y="1369012"/>
                  <a:pt x="2040354" y="1367965"/>
                  <a:pt x="2039687" y="1371584"/>
                </a:cubicBezTo>
                <a:cubicBezTo>
                  <a:pt x="2040449" y="1377966"/>
                  <a:pt x="2019398" y="1369774"/>
                  <a:pt x="2028638" y="1378442"/>
                </a:cubicBezTo>
                <a:cubicBezTo>
                  <a:pt x="2030447" y="1379775"/>
                  <a:pt x="2034734" y="1380442"/>
                  <a:pt x="2032543" y="1383871"/>
                </a:cubicBezTo>
                <a:cubicBezTo>
                  <a:pt x="2030352" y="1387300"/>
                  <a:pt x="2026733" y="1383966"/>
                  <a:pt x="2024066" y="1383300"/>
                </a:cubicBezTo>
                <a:cubicBezTo>
                  <a:pt x="2020351" y="1382252"/>
                  <a:pt x="2016255" y="1386348"/>
                  <a:pt x="2018541" y="1390062"/>
                </a:cubicBezTo>
                <a:cubicBezTo>
                  <a:pt x="2037496" y="1406350"/>
                  <a:pt x="2059308" y="1376346"/>
                  <a:pt x="2048450" y="1358154"/>
                </a:cubicBezTo>
                <a:close/>
                <a:moveTo>
                  <a:pt x="2084930" y="1329007"/>
                </a:moveTo>
                <a:cubicBezTo>
                  <a:pt x="2082835" y="1321101"/>
                  <a:pt x="2074262" y="1317672"/>
                  <a:pt x="2067119" y="1320530"/>
                </a:cubicBezTo>
                <a:cubicBezTo>
                  <a:pt x="2060356" y="1325292"/>
                  <a:pt x="2082359" y="1328721"/>
                  <a:pt x="2069024" y="1334913"/>
                </a:cubicBezTo>
                <a:cubicBezTo>
                  <a:pt x="2058070" y="1337580"/>
                  <a:pt x="2076548" y="1337866"/>
                  <a:pt x="2076263" y="1341295"/>
                </a:cubicBezTo>
                <a:cubicBezTo>
                  <a:pt x="2076358" y="1347581"/>
                  <a:pt x="2058260" y="1338437"/>
                  <a:pt x="2065880" y="1347200"/>
                </a:cubicBezTo>
                <a:cubicBezTo>
                  <a:pt x="2067404" y="1348629"/>
                  <a:pt x="2071214" y="1349486"/>
                  <a:pt x="2069024" y="1352534"/>
                </a:cubicBezTo>
                <a:cubicBezTo>
                  <a:pt x="2066833" y="1355677"/>
                  <a:pt x="2063785" y="1352248"/>
                  <a:pt x="2061499" y="1351486"/>
                </a:cubicBezTo>
                <a:cubicBezTo>
                  <a:pt x="2058260" y="1350248"/>
                  <a:pt x="2054355" y="1353867"/>
                  <a:pt x="2056165" y="1357487"/>
                </a:cubicBezTo>
                <a:cubicBezTo>
                  <a:pt x="2073024" y="1374346"/>
                  <a:pt x="2093503" y="1345962"/>
                  <a:pt x="2084930" y="1329007"/>
                </a:cubicBezTo>
                <a:close/>
                <a:moveTo>
                  <a:pt x="2079977" y="1374061"/>
                </a:moveTo>
                <a:cubicBezTo>
                  <a:pt x="2076072" y="1374251"/>
                  <a:pt x="2070071" y="1375204"/>
                  <a:pt x="2066928" y="1378156"/>
                </a:cubicBezTo>
                <a:cubicBezTo>
                  <a:pt x="2063309" y="1381585"/>
                  <a:pt x="2069024" y="1383776"/>
                  <a:pt x="2071786" y="1383871"/>
                </a:cubicBezTo>
                <a:cubicBezTo>
                  <a:pt x="2080644" y="1384062"/>
                  <a:pt x="2080644" y="1391967"/>
                  <a:pt x="2072834" y="1395206"/>
                </a:cubicBezTo>
                <a:cubicBezTo>
                  <a:pt x="2064642" y="1401016"/>
                  <a:pt x="2086264" y="1394730"/>
                  <a:pt x="2086550" y="1398825"/>
                </a:cubicBezTo>
                <a:cubicBezTo>
                  <a:pt x="2089217" y="1405969"/>
                  <a:pt x="2062070" y="1402636"/>
                  <a:pt x="2075405" y="1409875"/>
                </a:cubicBezTo>
                <a:cubicBezTo>
                  <a:pt x="2077977" y="1410827"/>
                  <a:pt x="2083121" y="1410351"/>
                  <a:pt x="2081597" y="1414828"/>
                </a:cubicBezTo>
                <a:cubicBezTo>
                  <a:pt x="2080073" y="1419304"/>
                  <a:pt x="2074739" y="1416733"/>
                  <a:pt x="2071405" y="1416637"/>
                </a:cubicBezTo>
                <a:cubicBezTo>
                  <a:pt x="2066738" y="1416447"/>
                  <a:pt x="2063118" y="1422162"/>
                  <a:pt x="2066928" y="1425781"/>
                </a:cubicBezTo>
                <a:cubicBezTo>
                  <a:pt x="2101980" y="1441688"/>
                  <a:pt x="2114077" y="1379013"/>
                  <a:pt x="2079977" y="1374061"/>
                </a:cubicBezTo>
                <a:close/>
                <a:moveTo>
                  <a:pt x="2123030" y="1341961"/>
                </a:moveTo>
                <a:cubicBezTo>
                  <a:pt x="2122364" y="1334817"/>
                  <a:pt x="2115601" y="1330245"/>
                  <a:pt x="2108934" y="1331198"/>
                </a:cubicBezTo>
                <a:cubicBezTo>
                  <a:pt x="2105885" y="1332055"/>
                  <a:pt x="2108457" y="1335389"/>
                  <a:pt x="2109981" y="1336437"/>
                </a:cubicBezTo>
                <a:cubicBezTo>
                  <a:pt x="2114268" y="1339104"/>
                  <a:pt x="2113886" y="1344152"/>
                  <a:pt x="2107219" y="1343771"/>
                </a:cubicBezTo>
                <a:cubicBezTo>
                  <a:pt x="2100837" y="1344628"/>
                  <a:pt x="2115030" y="1348057"/>
                  <a:pt x="2113886" y="1350629"/>
                </a:cubicBezTo>
                <a:cubicBezTo>
                  <a:pt x="2112934" y="1355868"/>
                  <a:pt x="2099027" y="1344724"/>
                  <a:pt x="2104266" y="1353582"/>
                </a:cubicBezTo>
                <a:cubicBezTo>
                  <a:pt x="2105409" y="1355011"/>
                  <a:pt x="2108362" y="1356534"/>
                  <a:pt x="2106171" y="1358725"/>
                </a:cubicBezTo>
                <a:cubicBezTo>
                  <a:pt x="2103885" y="1360916"/>
                  <a:pt x="2101790" y="1357487"/>
                  <a:pt x="2099980" y="1356344"/>
                </a:cubicBezTo>
                <a:cubicBezTo>
                  <a:pt x="2097408" y="1354725"/>
                  <a:pt x="2093693" y="1357011"/>
                  <a:pt x="2094646" y="1360440"/>
                </a:cubicBezTo>
                <a:cubicBezTo>
                  <a:pt x="2105695" y="1377585"/>
                  <a:pt x="2128174" y="1358249"/>
                  <a:pt x="2123030" y="1341961"/>
                </a:cubicBezTo>
                <a:close/>
                <a:moveTo>
                  <a:pt x="2141414" y="1374727"/>
                </a:moveTo>
                <a:cubicBezTo>
                  <a:pt x="2134080" y="1363774"/>
                  <a:pt x="2106743" y="1379966"/>
                  <a:pt x="2123983" y="1380728"/>
                </a:cubicBezTo>
                <a:cubicBezTo>
                  <a:pt x="2130365" y="1379585"/>
                  <a:pt x="2133794" y="1384443"/>
                  <a:pt x="2126650" y="1389967"/>
                </a:cubicBezTo>
                <a:cubicBezTo>
                  <a:pt x="2124078" y="1391967"/>
                  <a:pt x="2125221" y="1392444"/>
                  <a:pt x="2127793" y="1392063"/>
                </a:cubicBezTo>
                <a:cubicBezTo>
                  <a:pt x="2130651" y="1391587"/>
                  <a:pt x="2133318" y="1390253"/>
                  <a:pt x="2136080" y="1389777"/>
                </a:cubicBezTo>
                <a:cubicBezTo>
                  <a:pt x="2137223" y="1389586"/>
                  <a:pt x="2137985" y="1389491"/>
                  <a:pt x="2138651" y="1390634"/>
                </a:cubicBezTo>
                <a:cubicBezTo>
                  <a:pt x="2140366" y="1393396"/>
                  <a:pt x="2136080" y="1394920"/>
                  <a:pt x="2134175" y="1395492"/>
                </a:cubicBezTo>
                <a:cubicBezTo>
                  <a:pt x="2125317" y="1398445"/>
                  <a:pt x="2126936" y="1400921"/>
                  <a:pt x="2131127" y="1401588"/>
                </a:cubicBezTo>
                <a:cubicBezTo>
                  <a:pt x="2133413" y="1401969"/>
                  <a:pt x="2137604" y="1400730"/>
                  <a:pt x="2137032" y="1404731"/>
                </a:cubicBezTo>
                <a:cubicBezTo>
                  <a:pt x="2136461" y="1408732"/>
                  <a:pt x="2131698" y="1407398"/>
                  <a:pt x="2128936" y="1407874"/>
                </a:cubicBezTo>
                <a:cubicBezTo>
                  <a:pt x="2125031" y="1408636"/>
                  <a:pt x="2122935" y="1413970"/>
                  <a:pt x="2126745" y="1416256"/>
                </a:cubicBezTo>
                <a:cubicBezTo>
                  <a:pt x="2150653" y="1422829"/>
                  <a:pt x="2159130" y="1387015"/>
                  <a:pt x="2141414" y="1374727"/>
                </a:cubicBezTo>
                <a:close/>
                <a:moveTo>
                  <a:pt x="2172465" y="1345009"/>
                </a:moveTo>
                <a:cubicBezTo>
                  <a:pt x="2168560" y="1333960"/>
                  <a:pt x="2143128" y="1341009"/>
                  <a:pt x="2157035" y="1345771"/>
                </a:cubicBezTo>
                <a:cubicBezTo>
                  <a:pt x="2162464" y="1346343"/>
                  <a:pt x="2164179" y="1351391"/>
                  <a:pt x="2157225" y="1354249"/>
                </a:cubicBezTo>
                <a:cubicBezTo>
                  <a:pt x="2154749" y="1355296"/>
                  <a:pt x="2155511" y="1355963"/>
                  <a:pt x="2157701" y="1356249"/>
                </a:cubicBezTo>
                <a:cubicBezTo>
                  <a:pt x="2160083" y="1356534"/>
                  <a:pt x="2162559" y="1356154"/>
                  <a:pt x="2164845" y="1356439"/>
                </a:cubicBezTo>
                <a:cubicBezTo>
                  <a:pt x="2169608" y="1357773"/>
                  <a:pt x="2165226" y="1361392"/>
                  <a:pt x="2162083" y="1360821"/>
                </a:cubicBezTo>
                <a:cubicBezTo>
                  <a:pt x="2154272" y="1361107"/>
                  <a:pt x="2155034" y="1363678"/>
                  <a:pt x="2158273" y="1365202"/>
                </a:cubicBezTo>
                <a:cubicBezTo>
                  <a:pt x="2159988" y="1366059"/>
                  <a:pt x="2163702" y="1366059"/>
                  <a:pt x="2162369" y="1369298"/>
                </a:cubicBezTo>
                <a:cubicBezTo>
                  <a:pt x="2161035" y="1372537"/>
                  <a:pt x="2157511" y="1370250"/>
                  <a:pt x="2155130" y="1369965"/>
                </a:cubicBezTo>
                <a:cubicBezTo>
                  <a:pt x="2151796" y="1369584"/>
                  <a:pt x="2148939" y="1373679"/>
                  <a:pt x="2151510" y="1376442"/>
                </a:cubicBezTo>
                <a:cubicBezTo>
                  <a:pt x="2169798" y="1387681"/>
                  <a:pt x="2184181" y="1359011"/>
                  <a:pt x="2172465" y="1345009"/>
                </a:cubicBezTo>
                <a:close/>
                <a:moveTo>
                  <a:pt x="2194277" y="1374822"/>
                </a:moveTo>
                <a:cubicBezTo>
                  <a:pt x="2190944" y="1374822"/>
                  <a:pt x="2185610" y="1375489"/>
                  <a:pt x="2182943" y="1377870"/>
                </a:cubicBezTo>
                <a:cubicBezTo>
                  <a:pt x="2179800" y="1380633"/>
                  <a:pt x="2184562" y="1382824"/>
                  <a:pt x="2187039" y="1382919"/>
                </a:cubicBezTo>
                <a:cubicBezTo>
                  <a:pt x="2193611" y="1383395"/>
                  <a:pt x="2195897" y="1389015"/>
                  <a:pt x="2187705" y="1392539"/>
                </a:cubicBezTo>
                <a:cubicBezTo>
                  <a:pt x="2180561" y="1397206"/>
                  <a:pt x="2199230" y="1392539"/>
                  <a:pt x="2199326" y="1396158"/>
                </a:cubicBezTo>
                <a:cubicBezTo>
                  <a:pt x="2200373" y="1399207"/>
                  <a:pt x="2195801" y="1399683"/>
                  <a:pt x="2193897" y="1399778"/>
                </a:cubicBezTo>
                <a:cubicBezTo>
                  <a:pt x="2184467" y="1400540"/>
                  <a:pt x="2185610" y="1403302"/>
                  <a:pt x="2189515" y="1404921"/>
                </a:cubicBezTo>
                <a:cubicBezTo>
                  <a:pt x="2191706" y="1405779"/>
                  <a:pt x="2196087" y="1405683"/>
                  <a:pt x="2194659" y="1409398"/>
                </a:cubicBezTo>
                <a:cubicBezTo>
                  <a:pt x="2193134" y="1413113"/>
                  <a:pt x="2188848" y="1410637"/>
                  <a:pt x="2185991" y="1410541"/>
                </a:cubicBezTo>
                <a:cubicBezTo>
                  <a:pt x="2181895" y="1410255"/>
                  <a:pt x="2178752" y="1415208"/>
                  <a:pt x="2182085" y="1418257"/>
                </a:cubicBezTo>
                <a:cubicBezTo>
                  <a:pt x="2211422" y="1432449"/>
                  <a:pt x="2223234" y="1380157"/>
                  <a:pt x="2194277" y="1374822"/>
                </a:cubicBezTo>
                <a:close/>
                <a:moveTo>
                  <a:pt x="2225139" y="1344724"/>
                </a:moveTo>
                <a:cubicBezTo>
                  <a:pt x="2221233" y="1334722"/>
                  <a:pt x="2197135" y="1342342"/>
                  <a:pt x="2210565" y="1346152"/>
                </a:cubicBezTo>
                <a:cubicBezTo>
                  <a:pt x="2215709" y="1346438"/>
                  <a:pt x="2217614" y="1350915"/>
                  <a:pt x="2211232" y="1353963"/>
                </a:cubicBezTo>
                <a:cubicBezTo>
                  <a:pt x="2208946" y="1355011"/>
                  <a:pt x="2209708" y="1355677"/>
                  <a:pt x="2211804" y="1355772"/>
                </a:cubicBezTo>
                <a:cubicBezTo>
                  <a:pt x="2214089" y="1355963"/>
                  <a:pt x="2216376" y="1355391"/>
                  <a:pt x="2218566" y="1355487"/>
                </a:cubicBezTo>
                <a:cubicBezTo>
                  <a:pt x="2223138" y="1356439"/>
                  <a:pt x="2219138" y="1360059"/>
                  <a:pt x="2216185" y="1359678"/>
                </a:cubicBezTo>
                <a:cubicBezTo>
                  <a:pt x="2208851" y="1360440"/>
                  <a:pt x="2209708" y="1362630"/>
                  <a:pt x="2212851" y="1363964"/>
                </a:cubicBezTo>
                <a:cubicBezTo>
                  <a:pt x="2214566" y="1364631"/>
                  <a:pt x="2217995" y="1364536"/>
                  <a:pt x="2216947" y="1367488"/>
                </a:cubicBezTo>
                <a:cubicBezTo>
                  <a:pt x="2215804" y="1370536"/>
                  <a:pt x="2212375" y="1368631"/>
                  <a:pt x="2210184" y="1368536"/>
                </a:cubicBezTo>
                <a:cubicBezTo>
                  <a:pt x="2207041" y="1368441"/>
                  <a:pt x="2204660" y="1372251"/>
                  <a:pt x="2207136" y="1374727"/>
                </a:cubicBezTo>
                <a:cubicBezTo>
                  <a:pt x="2224567" y="1384062"/>
                  <a:pt x="2236759" y="1357392"/>
                  <a:pt x="2225139" y="1344724"/>
                </a:cubicBezTo>
                <a:close/>
                <a:moveTo>
                  <a:pt x="2247427" y="1388634"/>
                </a:moveTo>
                <a:cubicBezTo>
                  <a:pt x="2240188" y="1380823"/>
                  <a:pt x="2227805" y="1383014"/>
                  <a:pt x="2220947" y="1389967"/>
                </a:cubicBezTo>
                <a:cubicBezTo>
                  <a:pt x="2217900" y="1393968"/>
                  <a:pt x="2223996" y="1395111"/>
                  <a:pt x="2226853" y="1394825"/>
                </a:cubicBezTo>
                <a:cubicBezTo>
                  <a:pt x="2233806" y="1393777"/>
                  <a:pt x="2237711" y="1398730"/>
                  <a:pt x="2231520" y="1404255"/>
                </a:cubicBezTo>
                <a:cubicBezTo>
                  <a:pt x="2219900" y="1413684"/>
                  <a:pt x="2241998" y="1402826"/>
                  <a:pt x="2243903" y="1406922"/>
                </a:cubicBezTo>
                <a:cubicBezTo>
                  <a:pt x="2247903" y="1413208"/>
                  <a:pt x="2220471" y="1414637"/>
                  <a:pt x="2234854" y="1419400"/>
                </a:cubicBezTo>
                <a:cubicBezTo>
                  <a:pt x="2237521" y="1419876"/>
                  <a:pt x="2242569" y="1418733"/>
                  <a:pt x="2241807" y="1423209"/>
                </a:cubicBezTo>
                <a:cubicBezTo>
                  <a:pt x="2241045" y="1427877"/>
                  <a:pt x="2235426" y="1426067"/>
                  <a:pt x="2232092" y="1426543"/>
                </a:cubicBezTo>
                <a:cubicBezTo>
                  <a:pt x="2227425" y="1427210"/>
                  <a:pt x="2224853" y="1433401"/>
                  <a:pt x="2229234" y="1436163"/>
                </a:cubicBezTo>
                <a:cubicBezTo>
                  <a:pt x="2257047" y="1444926"/>
                  <a:pt x="2268382" y="1403397"/>
                  <a:pt x="2247427" y="1388634"/>
                </a:cubicBezTo>
                <a:close/>
                <a:moveTo>
                  <a:pt x="2272478" y="1348819"/>
                </a:moveTo>
                <a:cubicBezTo>
                  <a:pt x="2268572" y="1340342"/>
                  <a:pt x="2247427" y="1347771"/>
                  <a:pt x="2259333" y="1350724"/>
                </a:cubicBezTo>
                <a:cubicBezTo>
                  <a:pt x="2261524" y="1350724"/>
                  <a:pt x="2263239" y="1351677"/>
                  <a:pt x="2263619" y="1353010"/>
                </a:cubicBezTo>
                <a:cubicBezTo>
                  <a:pt x="2264001" y="1354344"/>
                  <a:pt x="2262953" y="1356058"/>
                  <a:pt x="2260286" y="1357487"/>
                </a:cubicBezTo>
                <a:cubicBezTo>
                  <a:pt x="2255904" y="1361202"/>
                  <a:pt x="2268287" y="1356820"/>
                  <a:pt x="2268763" y="1359487"/>
                </a:cubicBezTo>
                <a:cubicBezTo>
                  <a:pt x="2270287" y="1363869"/>
                  <a:pt x="2254094" y="1362059"/>
                  <a:pt x="2262191" y="1366250"/>
                </a:cubicBezTo>
                <a:cubicBezTo>
                  <a:pt x="2263810" y="1366821"/>
                  <a:pt x="2266953" y="1366441"/>
                  <a:pt x="2266096" y="1369203"/>
                </a:cubicBezTo>
                <a:cubicBezTo>
                  <a:pt x="2265239" y="1371965"/>
                  <a:pt x="2261905" y="1370441"/>
                  <a:pt x="2260095" y="1370441"/>
                </a:cubicBezTo>
                <a:cubicBezTo>
                  <a:pt x="2257428" y="1370441"/>
                  <a:pt x="2255428" y="1373965"/>
                  <a:pt x="2257714" y="1376061"/>
                </a:cubicBezTo>
                <a:cubicBezTo>
                  <a:pt x="2273430" y="1383490"/>
                  <a:pt x="2283908" y="1359487"/>
                  <a:pt x="2272478" y="1348819"/>
                </a:cubicBezTo>
                <a:close/>
                <a:moveTo>
                  <a:pt x="2291051" y="1379299"/>
                </a:moveTo>
                <a:cubicBezTo>
                  <a:pt x="2285718" y="1376632"/>
                  <a:pt x="2269811" y="1378633"/>
                  <a:pt x="2281622" y="1384919"/>
                </a:cubicBezTo>
                <a:cubicBezTo>
                  <a:pt x="2288004" y="1387205"/>
                  <a:pt x="2288765" y="1393206"/>
                  <a:pt x="2279717" y="1394349"/>
                </a:cubicBezTo>
                <a:cubicBezTo>
                  <a:pt x="2271335" y="1396730"/>
                  <a:pt x="2291051" y="1397587"/>
                  <a:pt x="2290289" y="1401112"/>
                </a:cubicBezTo>
                <a:cubicBezTo>
                  <a:pt x="2290766" y="1407398"/>
                  <a:pt x="2268954" y="1397397"/>
                  <a:pt x="2278097" y="1406731"/>
                </a:cubicBezTo>
                <a:cubicBezTo>
                  <a:pt x="2280002" y="1408160"/>
                  <a:pt x="2284384" y="1409303"/>
                  <a:pt x="2281908" y="1412351"/>
                </a:cubicBezTo>
                <a:cubicBezTo>
                  <a:pt x="2279431" y="1415494"/>
                  <a:pt x="2275811" y="1411970"/>
                  <a:pt x="2273049" y="1411017"/>
                </a:cubicBezTo>
                <a:cubicBezTo>
                  <a:pt x="2269144" y="1409589"/>
                  <a:pt x="2264667" y="1413494"/>
                  <a:pt x="2267144" y="1417304"/>
                </a:cubicBezTo>
                <a:cubicBezTo>
                  <a:pt x="2291718" y="1439021"/>
                  <a:pt x="2318960" y="1392444"/>
                  <a:pt x="2291051" y="1379299"/>
                </a:cubicBezTo>
                <a:close/>
                <a:moveTo>
                  <a:pt x="2323818" y="1344152"/>
                </a:moveTo>
                <a:cubicBezTo>
                  <a:pt x="2319055" y="1332341"/>
                  <a:pt x="2289147" y="1340342"/>
                  <a:pt x="2305720" y="1345200"/>
                </a:cubicBezTo>
                <a:cubicBezTo>
                  <a:pt x="2311626" y="1345676"/>
                  <a:pt x="2313911" y="1350248"/>
                  <a:pt x="2308006" y="1353487"/>
                </a:cubicBezTo>
                <a:cubicBezTo>
                  <a:pt x="2305815" y="1354439"/>
                  <a:pt x="2302291" y="1355963"/>
                  <a:pt x="2306958" y="1356439"/>
                </a:cubicBezTo>
                <a:cubicBezTo>
                  <a:pt x="2309721" y="1356725"/>
                  <a:pt x="2312578" y="1356154"/>
                  <a:pt x="2315340" y="1356439"/>
                </a:cubicBezTo>
                <a:cubicBezTo>
                  <a:pt x="2320865" y="1357678"/>
                  <a:pt x="2316102" y="1361773"/>
                  <a:pt x="2312292" y="1361202"/>
                </a:cubicBezTo>
                <a:cubicBezTo>
                  <a:pt x="2303148" y="1361773"/>
                  <a:pt x="2304291" y="1364345"/>
                  <a:pt x="2308006" y="1365964"/>
                </a:cubicBezTo>
                <a:cubicBezTo>
                  <a:pt x="2310101" y="1366821"/>
                  <a:pt x="2314293" y="1366821"/>
                  <a:pt x="2312864" y="1370250"/>
                </a:cubicBezTo>
                <a:cubicBezTo>
                  <a:pt x="2311340" y="1373775"/>
                  <a:pt x="2307244" y="1371393"/>
                  <a:pt x="2304482" y="1371108"/>
                </a:cubicBezTo>
                <a:cubicBezTo>
                  <a:pt x="2300672" y="1370822"/>
                  <a:pt x="2297529" y="1375204"/>
                  <a:pt x="2300576" y="1378156"/>
                </a:cubicBezTo>
                <a:cubicBezTo>
                  <a:pt x="2320674" y="1389777"/>
                  <a:pt x="2338296" y="1359773"/>
                  <a:pt x="2323818" y="1344152"/>
                </a:cubicBezTo>
                <a:close/>
                <a:moveTo>
                  <a:pt x="2334295" y="1380823"/>
                </a:moveTo>
                <a:cubicBezTo>
                  <a:pt x="2330771" y="1381109"/>
                  <a:pt x="2325246" y="1382347"/>
                  <a:pt x="2322675" y="1384919"/>
                </a:cubicBezTo>
                <a:cubicBezTo>
                  <a:pt x="2319626" y="1387967"/>
                  <a:pt x="2324960" y="1389491"/>
                  <a:pt x="2327437" y="1389491"/>
                </a:cubicBezTo>
                <a:cubicBezTo>
                  <a:pt x="2334295" y="1389300"/>
                  <a:pt x="2337248" y="1394634"/>
                  <a:pt x="2329151" y="1398921"/>
                </a:cubicBezTo>
                <a:cubicBezTo>
                  <a:pt x="2322198" y="1404159"/>
                  <a:pt x="2341058" y="1397873"/>
                  <a:pt x="2341629" y="1401302"/>
                </a:cubicBezTo>
                <a:cubicBezTo>
                  <a:pt x="2344296" y="1407112"/>
                  <a:pt x="2320198" y="1405588"/>
                  <a:pt x="2332390" y="1410922"/>
                </a:cubicBezTo>
                <a:cubicBezTo>
                  <a:pt x="2334676" y="1411589"/>
                  <a:pt x="2339248" y="1411017"/>
                  <a:pt x="2338105" y="1414828"/>
                </a:cubicBezTo>
                <a:cubicBezTo>
                  <a:pt x="2336962" y="1418637"/>
                  <a:pt x="2332200" y="1416637"/>
                  <a:pt x="2329342" y="1416733"/>
                </a:cubicBezTo>
                <a:cubicBezTo>
                  <a:pt x="2325056" y="1416828"/>
                  <a:pt x="2322389" y="1422066"/>
                  <a:pt x="2326199" y="1424733"/>
                </a:cubicBezTo>
                <a:cubicBezTo>
                  <a:pt x="2357250" y="1436068"/>
                  <a:pt x="2365251" y="1383109"/>
                  <a:pt x="2334295" y="1380823"/>
                </a:cubicBezTo>
                <a:close/>
                <a:moveTo>
                  <a:pt x="2376014" y="1347009"/>
                </a:moveTo>
                <a:cubicBezTo>
                  <a:pt x="2373633" y="1339961"/>
                  <a:pt x="2364680" y="1337199"/>
                  <a:pt x="2358108" y="1339390"/>
                </a:cubicBezTo>
                <a:cubicBezTo>
                  <a:pt x="2354964" y="1340913"/>
                  <a:pt x="2358584" y="1343485"/>
                  <a:pt x="2360489" y="1344152"/>
                </a:cubicBezTo>
                <a:cubicBezTo>
                  <a:pt x="2365823" y="1345866"/>
                  <a:pt x="2366489" y="1350724"/>
                  <a:pt x="2359060" y="1351772"/>
                </a:cubicBezTo>
                <a:cubicBezTo>
                  <a:pt x="2352583" y="1353963"/>
                  <a:pt x="2368204" y="1354058"/>
                  <a:pt x="2367823" y="1357011"/>
                </a:cubicBezTo>
                <a:cubicBezTo>
                  <a:pt x="2368109" y="1362154"/>
                  <a:pt x="2350297" y="1354344"/>
                  <a:pt x="2358012" y="1361773"/>
                </a:cubicBezTo>
                <a:cubicBezTo>
                  <a:pt x="2359536" y="1362916"/>
                  <a:pt x="2363156" y="1363774"/>
                  <a:pt x="2361251" y="1366250"/>
                </a:cubicBezTo>
                <a:cubicBezTo>
                  <a:pt x="2359251" y="1368822"/>
                  <a:pt x="2356298" y="1366059"/>
                  <a:pt x="2354012" y="1365297"/>
                </a:cubicBezTo>
                <a:cubicBezTo>
                  <a:pt x="2350868" y="1364250"/>
                  <a:pt x="2347344" y="1367298"/>
                  <a:pt x="2349249" y="1370346"/>
                </a:cubicBezTo>
                <a:cubicBezTo>
                  <a:pt x="2363537" y="1383966"/>
                  <a:pt x="2384873" y="1363202"/>
                  <a:pt x="2376014" y="1347009"/>
                </a:cubicBezTo>
                <a:close/>
                <a:moveTo>
                  <a:pt x="2376014" y="1437878"/>
                </a:moveTo>
                <a:cubicBezTo>
                  <a:pt x="2373633" y="1430829"/>
                  <a:pt x="2364489" y="1428067"/>
                  <a:pt x="2357822" y="1430449"/>
                </a:cubicBezTo>
                <a:cubicBezTo>
                  <a:pt x="2354583" y="1431972"/>
                  <a:pt x="2358298" y="1434544"/>
                  <a:pt x="2360203" y="1435211"/>
                </a:cubicBezTo>
                <a:cubicBezTo>
                  <a:pt x="2365537" y="1436925"/>
                  <a:pt x="2366299" y="1441783"/>
                  <a:pt x="2358774" y="1442831"/>
                </a:cubicBezTo>
                <a:cubicBezTo>
                  <a:pt x="2352202" y="1445117"/>
                  <a:pt x="2368014" y="1445022"/>
                  <a:pt x="2367633" y="1448070"/>
                </a:cubicBezTo>
                <a:cubicBezTo>
                  <a:pt x="2367823" y="1450641"/>
                  <a:pt x="2364013" y="1450070"/>
                  <a:pt x="2362298" y="1449784"/>
                </a:cubicBezTo>
                <a:cubicBezTo>
                  <a:pt x="2354393" y="1448451"/>
                  <a:pt x="2354774" y="1450832"/>
                  <a:pt x="2357631" y="1452928"/>
                </a:cubicBezTo>
                <a:cubicBezTo>
                  <a:pt x="2359251" y="1454070"/>
                  <a:pt x="2362870" y="1454833"/>
                  <a:pt x="2360870" y="1457404"/>
                </a:cubicBezTo>
                <a:cubicBezTo>
                  <a:pt x="2358869" y="1459976"/>
                  <a:pt x="2355822" y="1457214"/>
                  <a:pt x="2353535" y="1456452"/>
                </a:cubicBezTo>
                <a:cubicBezTo>
                  <a:pt x="2350297" y="1455404"/>
                  <a:pt x="2346773" y="1458452"/>
                  <a:pt x="2348678" y="1461500"/>
                </a:cubicBezTo>
                <a:cubicBezTo>
                  <a:pt x="2363251" y="1474835"/>
                  <a:pt x="2384968" y="1454166"/>
                  <a:pt x="2376014" y="1437878"/>
                </a:cubicBezTo>
                <a:close/>
                <a:moveTo>
                  <a:pt x="2391540" y="1377299"/>
                </a:moveTo>
                <a:cubicBezTo>
                  <a:pt x="2387921" y="1377680"/>
                  <a:pt x="2382396" y="1378823"/>
                  <a:pt x="2379825" y="1381490"/>
                </a:cubicBezTo>
                <a:cubicBezTo>
                  <a:pt x="2376776" y="1384633"/>
                  <a:pt x="2382206" y="1386062"/>
                  <a:pt x="2384682" y="1385967"/>
                </a:cubicBezTo>
                <a:cubicBezTo>
                  <a:pt x="2391635" y="1385681"/>
                  <a:pt x="2394684" y="1391015"/>
                  <a:pt x="2386492" y="1395301"/>
                </a:cubicBezTo>
                <a:cubicBezTo>
                  <a:pt x="2379539" y="1400635"/>
                  <a:pt x="2398493" y="1394063"/>
                  <a:pt x="2399065" y="1397587"/>
                </a:cubicBezTo>
                <a:cubicBezTo>
                  <a:pt x="2400494" y="1400540"/>
                  <a:pt x="2395826" y="1401397"/>
                  <a:pt x="2393731" y="1401778"/>
                </a:cubicBezTo>
                <a:cubicBezTo>
                  <a:pt x="2384015" y="1403493"/>
                  <a:pt x="2385539" y="1406160"/>
                  <a:pt x="2389730" y="1407303"/>
                </a:cubicBezTo>
                <a:cubicBezTo>
                  <a:pt x="2392112" y="1407970"/>
                  <a:pt x="2396589" y="1407303"/>
                  <a:pt x="2395541" y="1411113"/>
                </a:cubicBezTo>
                <a:cubicBezTo>
                  <a:pt x="2394398" y="1414923"/>
                  <a:pt x="2389635" y="1413018"/>
                  <a:pt x="2386683" y="1413113"/>
                </a:cubicBezTo>
                <a:cubicBezTo>
                  <a:pt x="2382396" y="1413304"/>
                  <a:pt x="2379729" y="1418542"/>
                  <a:pt x="2383539" y="1421114"/>
                </a:cubicBezTo>
                <a:cubicBezTo>
                  <a:pt x="2415067" y="1432068"/>
                  <a:pt x="2422782" y="1379204"/>
                  <a:pt x="2391540" y="1377299"/>
                </a:cubicBezTo>
                <a:close/>
                <a:moveTo>
                  <a:pt x="2429259" y="1348819"/>
                </a:moveTo>
                <a:cubicBezTo>
                  <a:pt x="2424497" y="1343104"/>
                  <a:pt x="2414972" y="1343485"/>
                  <a:pt x="2409447" y="1347962"/>
                </a:cubicBezTo>
                <a:cubicBezTo>
                  <a:pt x="2406971" y="1350438"/>
                  <a:pt x="2411352" y="1351677"/>
                  <a:pt x="2413448" y="1351582"/>
                </a:cubicBezTo>
                <a:cubicBezTo>
                  <a:pt x="2419068" y="1351391"/>
                  <a:pt x="2421544" y="1355677"/>
                  <a:pt x="2414876" y="1359106"/>
                </a:cubicBezTo>
                <a:cubicBezTo>
                  <a:pt x="2410114" y="1362535"/>
                  <a:pt x="2421354" y="1359963"/>
                  <a:pt x="2422973" y="1360059"/>
                </a:cubicBezTo>
                <a:cubicBezTo>
                  <a:pt x="2428021" y="1360630"/>
                  <a:pt x="2424021" y="1364536"/>
                  <a:pt x="2420782" y="1364345"/>
                </a:cubicBezTo>
                <a:cubicBezTo>
                  <a:pt x="2412876" y="1365774"/>
                  <a:pt x="2414114" y="1367869"/>
                  <a:pt x="2417543" y="1368822"/>
                </a:cubicBezTo>
                <a:cubicBezTo>
                  <a:pt x="2419448" y="1369393"/>
                  <a:pt x="2423163" y="1368822"/>
                  <a:pt x="2422211" y="1371870"/>
                </a:cubicBezTo>
                <a:cubicBezTo>
                  <a:pt x="2421258" y="1374918"/>
                  <a:pt x="2417448" y="1373394"/>
                  <a:pt x="2415067" y="1373489"/>
                </a:cubicBezTo>
                <a:cubicBezTo>
                  <a:pt x="2411733" y="1373679"/>
                  <a:pt x="2409447" y="1377680"/>
                  <a:pt x="2412400" y="1379871"/>
                </a:cubicBezTo>
                <a:cubicBezTo>
                  <a:pt x="2430879" y="1387586"/>
                  <a:pt x="2443642" y="1360916"/>
                  <a:pt x="2429259" y="1348819"/>
                </a:cubicBezTo>
                <a:close/>
                <a:moveTo>
                  <a:pt x="2435831" y="1387681"/>
                </a:moveTo>
                <a:cubicBezTo>
                  <a:pt x="2431736" y="1388824"/>
                  <a:pt x="2425544" y="1391205"/>
                  <a:pt x="2423068" y="1394730"/>
                </a:cubicBezTo>
                <a:cubicBezTo>
                  <a:pt x="2420210" y="1398921"/>
                  <a:pt x="2426783" y="1399492"/>
                  <a:pt x="2429640" y="1398921"/>
                </a:cubicBezTo>
                <a:cubicBezTo>
                  <a:pt x="2438975" y="1396920"/>
                  <a:pt x="2440975" y="1404350"/>
                  <a:pt x="2433641" y="1409303"/>
                </a:cubicBezTo>
                <a:cubicBezTo>
                  <a:pt x="2426688" y="1416733"/>
                  <a:pt x="2447357" y="1405588"/>
                  <a:pt x="2448690" y="1409493"/>
                </a:cubicBezTo>
                <a:cubicBezTo>
                  <a:pt x="2453262" y="1415304"/>
                  <a:pt x="2424592" y="1418828"/>
                  <a:pt x="2439927" y="1422447"/>
                </a:cubicBezTo>
                <a:cubicBezTo>
                  <a:pt x="2442785" y="1422733"/>
                  <a:pt x="2447928" y="1421209"/>
                  <a:pt x="2447357" y="1425686"/>
                </a:cubicBezTo>
                <a:cubicBezTo>
                  <a:pt x="2446785" y="1430258"/>
                  <a:pt x="2440880" y="1428925"/>
                  <a:pt x="2437546" y="1429687"/>
                </a:cubicBezTo>
                <a:cubicBezTo>
                  <a:pt x="2432593" y="1430734"/>
                  <a:pt x="2430593" y="1437211"/>
                  <a:pt x="2435546" y="1439497"/>
                </a:cubicBezTo>
                <a:cubicBezTo>
                  <a:pt x="2474598" y="1445784"/>
                  <a:pt x="2472408" y="1384062"/>
                  <a:pt x="2435831" y="1387681"/>
                </a:cubicBezTo>
                <a:close/>
                <a:moveTo>
                  <a:pt x="2474408" y="1341675"/>
                </a:moveTo>
                <a:cubicBezTo>
                  <a:pt x="2469455" y="1334437"/>
                  <a:pt x="2458215" y="1333865"/>
                  <a:pt x="2451167" y="1338342"/>
                </a:cubicBezTo>
                <a:cubicBezTo>
                  <a:pt x="2444785" y="1344628"/>
                  <a:pt x="2471169" y="1341675"/>
                  <a:pt x="2457929" y="1351105"/>
                </a:cubicBezTo>
                <a:cubicBezTo>
                  <a:pt x="2446595" y="1356534"/>
                  <a:pt x="2467074" y="1351772"/>
                  <a:pt x="2468026" y="1355296"/>
                </a:cubicBezTo>
                <a:cubicBezTo>
                  <a:pt x="2468978" y="1358154"/>
                  <a:pt x="2464692" y="1358535"/>
                  <a:pt x="2462501" y="1358725"/>
                </a:cubicBezTo>
                <a:cubicBezTo>
                  <a:pt x="2453072" y="1359392"/>
                  <a:pt x="2454215" y="1362059"/>
                  <a:pt x="2458120" y="1363583"/>
                </a:cubicBezTo>
                <a:cubicBezTo>
                  <a:pt x="2460311" y="1364440"/>
                  <a:pt x="2464692" y="1364250"/>
                  <a:pt x="2463263" y="1367679"/>
                </a:cubicBezTo>
                <a:cubicBezTo>
                  <a:pt x="2461740" y="1371108"/>
                  <a:pt x="2457453" y="1368917"/>
                  <a:pt x="2454596" y="1368726"/>
                </a:cubicBezTo>
                <a:cubicBezTo>
                  <a:pt x="2450595" y="1368536"/>
                  <a:pt x="2447547" y="1372917"/>
                  <a:pt x="2450595" y="1375775"/>
                </a:cubicBezTo>
                <a:cubicBezTo>
                  <a:pt x="2470884" y="1386729"/>
                  <a:pt x="2489838" y="1357678"/>
                  <a:pt x="2474408" y="1341675"/>
                </a:cubicBezTo>
                <a:close/>
                <a:moveTo>
                  <a:pt x="2507459" y="1376061"/>
                </a:moveTo>
                <a:cubicBezTo>
                  <a:pt x="2499744" y="1371012"/>
                  <a:pt x="2488409" y="1374537"/>
                  <a:pt x="2483457" y="1381776"/>
                </a:cubicBezTo>
                <a:cubicBezTo>
                  <a:pt x="2481456" y="1385586"/>
                  <a:pt x="2487171" y="1385395"/>
                  <a:pt x="2489552" y="1384633"/>
                </a:cubicBezTo>
                <a:cubicBezTo>
                  <a:pt x="2496220" y="1382442"/>
                  <a:pt x="2500792" y="1386633"/>
                  <a:pt x="2494125" y="1393015"/>
                </a:cubicBezTo>
                <a:cubicBezTo>
                  <a:pt x="2488981" y="1399968"/>
                  <a:pt x="2505459" y="1388538"/>
                  <a:pt x="2507078" y="1391682"/>
                </a:cubicBezTo>
                <a:cubicBezTo>
                  <a:pt x="2509365" y="1394063"/>
                  <a:pt x="2505078" y="1396158"/>
                  <a:pt x="2503173" y="1397111"/>
                </a:cubicBezTo>
                <a:cubicBezTo>
                  <a:pt x="2494315" y="1401397"/>
                  <a:pt x="2496506" y="1403493"/>
                  <a:pt x="2500983" y="1403493"/>
                </a:cubicBezTo>
                <a:cubicBezTo>
                  <a:pt x="2503459" y="1403493"/>
                  <a:pt x="2507650" y="1401683"/>
                  <a:pt x="2507745" y="1405493"/>
                </a:cubicBezTo>
                <a:cubicBezTo>
                  <a:pt x="2507745" y="1409398"/>
                  <a:pt x="2502602" y="1408922"/>
                  <a:pt x="2499840" y="1409875"/>
                </a:cubicBezTo>
                <a:cubicBezTo>
                  <a:pt x="2495839" y="1411208"/>
                  <a:pt x="2494696" y="1416637"/>
                  <a:pt x="2498982" y="1418257"/>
                </a:cubicBezTo>
                <a:cubicBezTo>
                  <a:pt x="2523938" y="1421019"/>
                  <a:pt x="2529081" y="1385205"/>
                  <a:pt x="2507459" y="1376061"/>
                </a:cubicBezTo>
                <a:close/>
                <a:moveTo>
                  <a:pt x="2547179" y="1344533"/>
                </a:moveTo>
                <a:cubicBezTo>
                  <a:pt x="2544512" y="1336818"/>
                  <a:pt x="2534225" y="1333865"/>
                  <a:pt x="2526891" y="1336246"/>
                </a:cubicBezTo>
                <a:cubicBezTo>
                  <a:pt x="2523271" y="1337866"/>
                  <a:pt x="2527367" y="1340628"/>
                  <a:pt x="2529558" y="1341390"/>
                </a:cubicBezTo>
                <a:cubicBezTo>
                  <a:pt x="2535558" y="1343295"/>
                  <a:pt x="2536320" y="1348533"/>
                  <a:pt x="2527938" y="1349486"/>
                </a:cubicBezTo>
                <a:cubicBezTo>
                  <a:pt x="2520223" y="1351677"/>
                  <a:pt x="2538416" y="1352153"/>
                  <a:pt x="2537749" y="1355201"/>
                </a:cubicBezTo>
                <a:cubicBezTo>
                  <a:pt x="2537940" y="1357963"/>
                  <a:pt x="2533653" y="1357296"/>
                  <a:pt x="2531843" y="1356916"/>
                </a:cubicBezTo>
                <a:cubicBezTo>
                  <a:pt x="2523081" y="1355391"/>
                  <a:pt x="2523461" y="1357963"/>
                  <a:pt x="2526605" y="1360249"/>
                </a:cubicBezTo>
                <a:cubicBezTo>
                  <a:pt x="2528319" y="1361487"/>
                  <a:pt x="2532415" y="1362345"/>
                  <a:pt x="2530129" y="1365107"/>
                </a:cubicBezTo>
                <a:cubicBezTo>
                  <a:pt x="2527843" y="1367869"/>
                  <a:pt x="2524509" y="1364821"/>
                  <a:pt x="2522033" y="1364059"/>
                </a:cubicBezTo>
                <a:cubicBezTo>
                  <a:pt x="2518509" y="1362916"/>
                  <a:pt x="2514508" y="1366155"/>
                  <a:pt x="2516603" y="1369488"/>
                </a:cubicBezTo>
                <a:cubicBezTo>
                  <a:pt x="2532034" y="1383776"/>
                  <a:pt x="2556799" y="1362630"/>
                  <a:pt x="2547179" y="1344533"/>
                </a:cubicBezTo>
                <a:close/>
                <a:moveTo>
                  <a:pt x="2599661" y="1338437"/>
                </a:moveTo>
                <a:cubicBezTo>
                  <a:pt x="2594804" y="1329007"/>
                  <a:pt x="2567372" y="1337770"/>
                  <a:pt x="2583088" y="1340723"/>
                </a:cubicBezTo>
                <a:cubicBezTo>
                  <a:pt x="2588993" y="1340628"/>
                  <a:pt x="2591375" y="1344914"/>
                  <a:pt x="2584421" y="1348248"/>
                </a:cubicBezTo>
                <a:cubicBezTo>
                  <a:pt x="2581850" y="1349391"/>
                  <a:pt x="2582802" y="1349962"/>
                  <a:pt x="2585184" y="1350058"/>
                </a:cubicBezTo>
                <a:cubicBezTo>
                  <a:pt x="2588232" y="1350534"/>
                  <a:pt x="2592708" y="1347962"/>
                  <a:pt x="2594994" y="1350438"/>
                </a:cubicBezTo>
                <a:cubicBezTo>
                  <a:pt x="2596137" y="1352820"/>
                  <a:pt x="2592137" y="1353391"/>
                  <a:pt x="2590422" y="1353582"/>
                </a:cubicBezTo>
                <a:cubicBezTo>
                  <a:pt x="2582231" y="1354725"/>
                  <a:pt x="2583469" y="1356916"/>
                  <a:pt x="2586993" y="1357868"/>
                </a:cubicBezTo>
                <a:cubicBezTo>
                  <a:pt x="2588898" y="1358440"/>
                  <a:pt x="2592803" y="1358058"/>
                  <a:pt x="2591756" y="1361011"/>
                </a:cubicBezTo>
                <a:cubicBezTo>
                  <a:pt x="2590708" y="1364059"/>
                  <a:pt x="2586803" y="1362345"/>
                  <a:pt x="2584326" y="1362440"/>
                </a:cubicBezTo>
                <a:cubicBezTo>
                  <a:pt x="2580802" y="1362535"/>
                  <a:pt x="2578421" y="1366441"/>
                  <a:pt x="2581374" y="1368631"/>
                </a:cubicBezTo>
                <a:cubicBezTo>
                  <a:pt x="2599471" y="1376632"/>
                  <a:pt x="2614425" y="1351200"/>
                  <a:pt x="2599661" y="1338437"/>
                </a:cubicBezTo>
                <a:close/>
                <a:moveTo>
                  <a:pt x="2782637" y="1349581"/>
                </a:moveTo>
                <a:cubicBezTo>
                  <a:pt x="2780827" y="1342152"/>
                  <a:pt x="2770921" y="1338532"/>
                  <a:pt x="2763873" y="1339961"/>
                </a:cubicBezTo>
                <a:cubicBezTo>
                  <a:pt x="2760158" y="1341009"/>
                  <a:pt x="2763873" y="1343962"/>
                  <a:pt x="2765873" y="1344819"/>
                </a:cubicBezTo>
                <a:cubicBezTo>
                  <a:pt x="2771493" y="1347200"/>
                  <a:pt x="2771683" y="1351867"/>
                  <a:pt x="2763396" y="1351962"/>
                </a:cubicBezTo>
                <a:cubicBezTo>
                  <a:pt x="2755776" y="1353105"/>
                  <a:pt x="2773207" y="1355391"/>
                  <a:pt x="2772350" y="1358154"/>
                </a:cubicBezTo>
                <a:cubicBezTo>
                  <a:pt x="2772254" y="1360630"/>
                  <a:pt x="2768254" y="1359583"/>
                  <a:pt x="2766444" y="1359106"/>
                </a:cubicBezTo>
                <a:cubicBezTo>
                  <a:pt x="2758158" y="1356820"/>
                  <a:pt x="2758253" y="1359201"/>
                  <a:pt x="2761110" y="1361487"/>
                </a:cubicBezTo>
                <a:cubicBezTo>
                  <a:pt x="2762634" y="1362821"/>
                  <a:pt x="2766444" y="1363964"/>
                  <a:pt x="2764063" y="1366250"/>
                </a:cubicBezTo>
                <a:cubicBezTo>
                  <a:pt x="2761586" y="1368441"/>
                  <a:pt x="2758729" y="1365393"/>
                  <a:pt x="2756348" y="1364440"/>
                </a:cubicBezTo>
                <a:cubicBezTo>
                  <a:pt x="2753014" y="1363107"/>
                  <a:pt x="2748918" y="1365583"/>
                  <a:pt x="2750633" y="1368726"/>
                </a:cubicBezTo>
                <a:cubicBezTo>
                  <a:pt x="2763301" y="1382633"/>
                  <a:pt x="2789781" y="1367774"/>
                  <a:pt x="2782637" y="1349581"/>
                </a:cubicBezTo>
                <a:close/>
                <a:moveTo>
                  <a:pt x="3339373" y="1800114"/>
                </a:moveTo>
                <a:cubicBezTo>
                  <a:pt x="3337849" y="1801066"/>
                  <a:pt x="3335468" y="1800018"/>
                  <a:pt x="3332610" y="1795732"/>
                </a:cubicBezTo>
                <a:cubicBezTo>
                  <a:pt x="3326324" y="1788970"/>
                  <a:pt x="3336325" y="1808877"/>
                  <a:pt x="3333277" y="1810401"/>
                </a:cubicBezTo>
                <a:cubicBezTo>
                  <a:pt x="3328800" y="1813068"/>
                  <a:pt x="3326705" y="1796208"/>
                  <a:pt x="3324228" y="1797447"/>
                </a:cubicBezTo>
                <a:cubicBezTo>
                  <a:pt x="3320513" y="1798018"/>
                  <a:pt x="3325467" y="1809543"/>
                  <a:pt x="3320418" y="1808496"/>
                </a:cubicBezTo>
                <a:cubicBezTo>
                  <a:pt x="3316703" y="1807829"/>
                  <a:pt x="3317561" y="1802304"/>
                  <a:pt x="3316799" y="1799161"/>
                </a:cubicBezTo>
                <a:cubicBezTo>
                  <a:pt x="3303654" y="1780397"/>
                  <a:pt x="3305654" y="1824498"/>
                  <a:pt x="3330038" y="1825450"/>
                </a:cubicBezTo>
                <a:cubicBezTo>
                  <a:pt x="3349374" y="1826308"/>
                  <a:pt x="3357375" y="1798399"/>
                  <a:pt x="3343374" y="1785636"/>
                </a:cubicBezTo>
                <a:cubicBezTo>
                  <a:pt x="3336325" y="1781826"/>
                  <a:pt x="3343659" y="1799352"/>
                  <a:pt x="3339373" y="1800114"/>
                </a:cubicBezTo>
                <a:close/>
                <a:moveTo>
                  <a:pt x="3306321" y="1727819"/>
                </a:moveTo>
                <a:cubicBezTo>
                  <a:pt x="3298320" y="1724866"/>
                  <a:pt x="3314894" y="1738201"/>
                  <a:pt x="3312512" y="1740963"/>
                </a:cubicBezTo>
                <a:cubicBezTo>
                  <a:pt x="3311274" y="1744107"/>
                  <a:pt x="3307845" y="1740106"/>
                  <a:pt x="3306321" y="1738487"/>
                </a:cubicBezTo>
                <a:cubicBezTo>
                  <a:pt x="3298987" y="1730581"/>
                  <a:pt x="3298130" y="1733629"/>
                  <a:pt x="3299940" y="1738201"/>
                </a:cubicBezTo>
                <a:cubicBezTo>
                  <a:pt x="3300987" y="1740678"/>
                  <a:pt x="3304035" y="1744583"/>
                  <a:pt x="3300701" y="1745821"/>
                </a:cubicBezTo>
                <a:cubicBezTo>
                  <a:pt x="3296987" y="1746964"/>
                  <a:pt x="3295749" y="1741059"/>
                  <a:pt x="3293939" y="1738963"/>
                </a:cubicBezTo>
                <a:cubicBezTo>
                  <a:pt x="3275651" y="1727629"/>
                  <a:pt x="3293558" y="1768395"/>
                  <a:pt x="3315465" y="1756680"/>
                </a:cubicBezTo>
                <a:cubicBezTo>
                  <a:pt x="3348041" y="1732010"/>
                  <a:pt x="3299368" y="1696767"/>
                  <a:pt x="3311751" y="1720199"/>
                </a:cubicBezTo>
                <a:cubicBezTo>
                  <a:pt x="3316418" y="1726676"/>
                  <a:pt x="3314608" y="1732772"/>
                  <a:pt x="3306321" y="1727819"/>
                </a:cubicBezTo>
                <a:close/>
                <a:moveTo>
                  <a:pt x="3266221" y="1674003"/>
                </a:moveTo>
                <a:cubicBezTo>
                  <a:pt x="3251838" y="1667145"/>
                  <a:pt x="3274032" y="1684004"/>
                  <a:pt x="3271841" y="1687909"/>
                </a:cubicBezTo>
                <a:cubicBezTo>
                  <a:pt x="3270317" y="1691338"/>
                  <a:pt x="3266411" y="1687052"/>
                  <a:pt x="3264316" y="1685147"/>
                </a:cubicBezTo>
                <a:cubicBezTo>
                  <a:pt x="3255362" y="1676098"/>
                  <a:pt x="3254410" y="1679718"/>
                  <a:pt x="3256601" y="1684861"/>
                </a:cubicBezTo>
                <a:cubicBezTo>
                  <a:pt x="3257839" y="1687719"/>
                  <a:pt x="3261840" y="1692005"/>
                  <a:pt x="3257744" y="1693338"/>
                </a:cubicBezTo>
                <a:cubicBezTo>
                  <a:pt x="3253743" y="1694767"/>
                  <a:pt x="3251743" y="1688671"/>
                  <a:pt x="3249457" y="1685718"/>
                </a:cubicBezTo>
                <a:cubicBezTo>
                  <a:pt x="3227835" y="1673241"/>
                  <a:pt x="3248885" y="1718294"/>
                  <a:pt x="3275365" y="1705340"/>
                </a:cubicBezTo>
                <a:cubicBezTo>
                  <a:pt x="3314703" y="1677432"/>
                  <a:pt x="3253838" y="1637427"/>
                  <a:pt x="3270221" y="1664192"/>
                </a:cubicBezTo>
                <a:cubicBezTo>
                  <a:pt x="3275651" y="1671145"/>
                  <a:pt x="3274412" y="1677622"/>
                  <a:pt x="3266221" y="1674003"/>
                </a:cubicBezTo>
                <a:close/>
                <a:moveTo>
                  <a:pt x="3284414" y="1898221"/>
                </a:moveTo>
                <a:cubicBezTo>
                  <a:pt x="3285747" y="1890411"/>
                  <a:pt x="3283461" y="1890696"/>
                  <a:pt x="3281651" y="1893554"/>
                </a:cubicBezTo>
                <a:cubicBezTo>
                  <a:pt x="3280604" y="1895078"/>
                  <a:pt x="3279842" y="1898602"/>
                  <a:pt x="3277556" y="1896602"/>
                </a:cubicBezTo>
                <a:cubicBezTo>
                  <a:pt x="3275175" y="1894602"/>
                  <a:pt x="3277746" y="1891744"/>
                  <a:pt x="3278318" y="1889458"/>
                </a:cubicBezTo>
                <a:cubicBezTo>
                  <a:pt x="3279175" y="1886315"/>
                  <a:pt x="3276508" y="1882791"/>
                  <a:pt x="3273746" y="1884696"/>
                </a:cubicBezTo>
                <a:cubicBezTo>
                  <a:pt x="3269078" y="1889077"/>
                  <a:pt x="3269078" y="1897936"/>
                  <a:pt x="3271841" y="1903365"/>
                </a:cubicBezTo>
                <a:cubicBezTo>
                  <a:pt x="3279842" y="1921272"/>
                  <a:pt x="3307559" y="1914414"/>
                  <a:pt x="3301844" y="1894030"/>
                </a:cubicBezTo>
                <a:cubicBezTo>
                  <a:pt x="3300416" y="1890601"/>
                  <a:pt x="3298130" y="1894411"/>
                  <a:pt x="3297558" y="1896412"/>
                </a:cubicBezTo>
                <a:cubicBezTo>
                  <a:pt x="3295749" y="1901936"/>
                  <a:pt x="3291462" y="1902412"/>
                  <a:pt x="3290700" y="1894792"/>
                </a:cubicBezTo>
                <a:cubicBezTo>
                  <a:pt x="3288795" y="1888125"/>
                  <a:pt x="3288509" y="1903936"/>
                  <a:pt x="3285747" y="1903555"/>
                </a:cubicBezTo>
                <a:cubicBezTo>
                  <a:pt x="3283366" y="1903650"/>
                  <a:pt x="3284128" y="1899936"/>
                  <a:pt x="3284414" y="1898221"/>
                </a:cubicBezTo>
                <a:close/>
                <a:moveTo>
                  <a:pt x="3329753" y="1853358"/>
                </a:moveTo>
                <a:cubicBezTo>
                  <a:pt x="3319656" y="1841357"/>
                  <a:pt x="3332706" y="1865455"/>
                  <a:pt x="3328991" y="1868217"/>
                </a:cubicBezTo>
                <a:cubicBezTo>
                  <a:pt x="3323085" y="1870980"/>
                  <a:pt x="3323276" y="1855073"/>
                  <a:pt x="3318513" y="1854311"/>
                </a:cubicBezTo>
                <a:cubicBezTo>
                  <a:pt x="3314322" y="1855263"/>
                  <a:pt x="3320037" y="1868027"/>
                  <a:pt x="3314132" y="1867265"/>
                </a:cubicBezTo>
                <a:cubicBezTo>
                  <a:pt x="3309845" y="1866789"/>
                  <a:pt x="3310988" y="1860502"/>
                  <a:pt x="3309941" y="1856978"/>
                </a:cubicBezTo>
                <a:cubicBezTo>
                  <a:pt x="3295272" y="1836595"/>
                  <a:pt x="3296510" y="1886505"/>
                  <a:pt x="3324990" y="1885934"/>
                </a:cubicBezTo>
                <a:cubicBezTo>
                  <a:pt x="3371853" y="1876790"/>
                  <a:pt x="3333468" y="1815544"/>
                  <a:pt x="3337182" y="1846405"/>
                </a:cubicBezTo>
                <a:cubicBezTo>
                  <a:pt x="3339468" y="1854692"/>
                  <a:pt x="3335753" y="1859931"/>
                  <a:pt x="3329753" y="1853358"/>
                </a:cubicBezTo>
                <a:close/>
                <a:moveTo>
                  <a:pt x="3314036" y="1939655"/>
                </a:moveTo>
                <a:cubicBezTo>
                  <a:pt x="3308702" y="1932892"/>
                  <a:pt x="3310131" y="1960610"/>
                  <a:pt x="3302130" y="1946418"/>
                </a:cubicBezTo>
                <a:cubicBezTo>
                  <a:pt x="3301368" y="1944037"/>
                  <a:pt x="3300035" y="1940226"/>
                  <a:pt x="3299559" y="1945275"/>
                </a:cubicBezTo>
                <a:cubicBezTo>
                  <a:pt x="3298796" y="1948799"/>
                  <a:pt x="3300701" y="1954228"/>
                  <a:pt x="3297653" y="1956609"/>
                </a:cubicBezTo>
                <a:cubicBezTo>
                  <a:pt x="3294986" y="1957467"/>
                  <a:pt x="3294986" y="1952990"/>
                  <a:pt x="3295082" y="1950799"/>
                </a:cubicBezTo>
                <a:cubicBezTo>
                  <a:pt x="3294986" y="1941179"/>
                  <a:pt x="3292510" y="1942322"/>
                  <a:pt x="3290986" y="1946227"/>
                </a:cubicBezTo>
                <a:cubicBezTo>
                  <a:pt x="3290224" y="1948418"/>
                  <a:pt x="3289843" y="1952800"/>
                  <a:pt x="3286890" y="1951180"/>
                </a:cubicBezTo>
                <a:cubicBezTo>
                  <a:pt x="3285366" y="1950323"/>
                  <a:pt x="3285271" y="1948894"/>
                  <a:pt x="3285461" y="1947275"/>
                </a:cubicBezTo>
                <a:cubicBezTo>
                  <a:pt x="3287652" y="1942989"/>
                  <a:pt x="3285557" y="1933654"/>
                  <a:pt x="3280032" y="1938607"/>
                </a:cubicBezTo>
                <a:cubicBezTo>
                  <a:pt x="3264983" y="1977088"/>
                  <a:pt x="3327943" y="1978993"/>
                  <a:pt x="3314036" y="1939655"/>
                </a:cubicBezTo>
                <a:close/>
                <a:moveTo>
                  <a:pt x="3302511" y="1782683"/>
                </a:moveTo>
                <a:cubicBezTo>
                  <a:pt x="3302321" y="1779540"/>
                  <a:pt x="3301463" y="1774587"/>
                  <a:pt x="3299559" y="1772015"/>
                </a:cubicBezTo>
                <a:cubicBezTo>
                  <a:pt x="3297273" y="1768967"/>
                  <a:pt x="3296034" y="1773444"/>
                  <a:pt x="3296129" y="1775634"/>
                </a:cubicBezTo>
                <a:cubicBezTo>
                  <a:pt x="3296225" y="1781635"/>
                  <a:pt x="3292129" y="1783350"/>
                  <a:pt x="3288986" y="1776016"/>
                </a:cubicBezTo>
                <a:cubicBezTo>
                  <a:pt x="3285176" y="1769538"/>
                  <a:pt x="3289557" y="1786017"/>
                  <a:pt x="3286890" y="1786207"/>
                </a:cubicBezTo>
                <a:cubicBezTo>
                  <a:pt x="3284604" y="1786969"/>
                  <a:pt x="3284128" y="1783064"/>
                  <a:pt x="3283842" y="1781254"/>
                </a:cubicBezTo>
                <a:cubicBezTo>
                  <a:pt x="3282794" y="1772967"/>
                  <a:pt x="3280794" y="1774015"/>
                  <a:pt x="3279746" y="1777349"/>
                </a:cubicBezTo>
                <a:cubicBezTo>
                  <a:pt x="3279175" y="1779159"/>
                  <a:pt x="3279556" y="1782969"/>
                  <a:pt x="3276699" y="1781635"/>
                </a:cubicBezTo>
                <a:cubicBezTo>
                  <a:pt x="3273841" y="1780302"/>
                  <a:pt x="3275460" y="1776682"/>
                  <a:pt x="3275460" y="1774206"/>
                </a:cubicBezTo>
                <a:cubicBezTo>
                  <a:pt x="3275460" y="1770777"/>
                  <a:pt x="3271555" y="1768110"/>
                  <a:pt x="3269555" y="1770777"/>
                </a:cubicBezTo>
                <a:cubicBezTo>
                  <a:pt x="3259839" y="1792875"/>
                  <a:pt x="3299463" y="1809353"/>
                  <a:pt x="3302511" y="1782683"/>
                </a:cubicBezTo>
                <a:close/>
                <a:moveTo>
                  <a:pt x="3349279" y="1918605"/>
                </a:moveTo>
                <a:cubicBezTo>
                  <a:pt x="3347565" y="1918319"/>
                  <a:pt x="3346231" y="1915747"/>
                  <a:pt x="3345755" y="1910318"/>
                </a:cubicBezTo>
                <a:cubicBezTo>
                  <a:pt x="3344040" y="1900412"/>
                  <a:pt x="3342516" y="1923177"/>
                  <a:pt x="3339087" y="1922415"/>
                </a:cubicBezTo>
                <a:cubicBezTo>
                  <a:pt x="3333658" y="1922700"/>
                  <a:pt x="3343278" y="1897650"/>
                  <a:pt x="3334610" y="1908127"/>
                </a:cubicBezTo>
                <a:cubicBezTo>
                  <a:pt x="3333277" y="1910223"/>
                  <a:pt x="3332134" y="1915176"/>
                  <a:pt x="3329467" y="1912223"/>
                </a:cubicBezTo>
                <a:cubicBezTo>
                  <a:pt x="3326705" y="1909270"/>
                  <a:pt x="3330038" y="1905365"/>
                  <a:pt x="3330896" y="1902222"/>
                </a:cubicBezTo>
                <a:cubicBezTo>
                  <a:pt x="3329276" y="1878219"/>
                  <a:pt x="3309274" y="1915652"/>
                  <a:pt x="3328991" y="1932130"/>
                </a:cubicBezTo>
                <a:cubicBezTo>
                  <a:pt x="3344612" y="1946227"/>
                  <a:pt x="3364709" y="1928320"/>
                  <a:pt x="3359471" y="1909842"/>
                </a:cubicBezTo>
                <a:cubicBezTo>
                  <a:pt x="3355851" y="1902222"/>
                  <a:pt x="3353375" y="1920795"/>
                  <a:pt x="3349279" y="1918605"/>
                </a:cubicBezTo>
                <a:close/>
                <a:moveTo>
                  <a:pt x="3341754" y="1994709"/>
                </a:moveTo>
                <a:cubicBezTo>
                  <a:pt x="3337849" y="2001758"/>
                  <a:pt x="3332610" y="2001187"/>
                  <a:pt x="3334039" y="1990614"/>
                </a:cubicBezTo>
                <a:cubicBezTo>
                  <a:pt x="3334515" y="1986804"/>
                  <a:pt x="3333372" y="1987470"/>
                  <a:pt x="3331943" y="1990137"/>
                </a:cubicBezTo>
                <a:cubicBezTo>
                  <a:pt x="3329658" y="1993281"/>
                  <a:pt x="3329276" y="2000139"/>
                  <a:pt x="3325371" y="2001091"/>
                </a:cubicBezTo>
                <a:cubicBezTo>
                  <a:pt x="3322514" y="2000615"/>
                  <a:pt x="3324514" y="1995662"/>
                  <a:pt x="3325467" y="1993471"/>
                </a:cubicBezTo>
                <a:cubicBezTo>
                  <a:pt x="3329562" y="1983184"/>
                  <a:pt x="3326705" y="1982994"/>
                  <a:pt x="3323657" y="1986328"/>
                </a:cubicBezTo>
                <a:cubicBezTo>
                  <a:pt x="3322228" y="1987661"/>
                  <a:pt x="3320133" y="1992900"/>
                  <a:pt x="3317846" y="1989471"/>
                </a:cubicBezTo>
                <a:cubicBezTo>
                  <a:pt x="3315656" y="1986137"/>
                  <a:pt x="3319561" y="1982899"/>
                  <a:pt x="3320990" y="1979946"/>
                </a:cubicBezTo>
                <a:cubicBezTo>
                  <a:pt x="3322990" y="1975850"/>
                  <a:pt x="3320799" y="1970421"/>
                  <a:pt x="3316989" y="1972230"/>
                </a:cubicBezTo>
                <a:cubicBezTo>
                  <a:pt x="3310036" y="1977088"/>
                  <a:pt x="3307464" y="1988995"/>
                  <a:pt x="3308988" y="1997091"/>
                </a:cubicBezTo>
                <a:cubicBezTo>
                  <a:pt x="3310417" y="2014521"/>
                  <a:pt x="3334896" y="2024237"/>
                  <a:pt x="3343945" y="2006806"/>
                </a:cubicBezTo>
                <a:cubicBezTo>
                  <a:pt x="3347279" y="2002711"/>
                  <a:pt x="3350993" y="1981470"/>
                  <a:pt x="3341754" y="1994709"/>
                </a:cubicBezTo>
                <a:close/>
                <a:moveTo>
                  <a:pt x="3261840" y="1998043"/>
                </a:moveTo>
                <a:cubicBezTo>
                  <a:pt x="3249076" y="2031286"/>
                  <a:pt x="3303559" y="2028618"/>
                  <a:pt x="3290891" y="1997091"/>
                </a:cubicBezTo>
                <a:cubicBezTo>
                  <a:pt x="3288891" y="1994424"/>
                  <a:pt x="3287367" y="1998900"/>
                  <a:pt x="3287176" y="2000996"/>
                </a:cubicBezTo>
                <a:cubicBezTo>
                  <a:pt x="3286509" y="2006806"/>
                  <a:pt x="3282413" y="2008902"/>
                  <a:pt x="3280127" y="2002044"/>
                </a:cubicBezTo>
                <a:cubicBezTo>
                  <a:pt x="3276889" y="1996519"/>
                  <a:pt x="3279746" y="2011664"/>
                  <a:pt x="3277079" y="2012140"/>
                </a:cubicBezTo>
                <a:cubicBezTo>
                  <a:pt x="3274793" y="2013093"/>
                  <a:pt x="3274698" y="2009187"/>
                  <a:pt x="3274698" y="2007568"/>
                </a:cubicBezTo>
                <a:cubicBezTo>
                  <a:pt x="3274508" y="1999567"/>
                  <a:pt x="3272412" y="2000710"/>
                  <a:pt x="3271079" y="2004044"/>
                </a:cubicBezTo>
                <a:cubicBezTo>
                  <a:pt x="3270317" y="2005854"/>
                  <a:pt x="3270317" y="2009568"/>
                  <a:pt x="3267650" y="2008425"/>
                </a:cubicBezTo>
                <a:cubicBezTo>
                  <a:pt x="3264983" y="2007187"/>
                  <a:pt x="3266888" y="2003663"/>
                  <a:pt x="3267174" y="2001282"/>
                </a:cubicBezTo>
                <a:cubicBezTo>
                  <a:pt x="3267554" y="1997853"/>
                  <a:pt x="3264221" y="1995471"/>
                  <a:pt x="3261840" y="1998043"/>
                </a:cubicBezTo>
                <a:close/>
                <a:moveTo>
                  <a:pt x="3264126" y="1831356"/>
                </a:moveTo>
                <a:cubicBezTo>
                  <a:pt x="3268983" y="1861169"/>
                  <a:pt x="3312608" y="1841452"/>
                  <a:pt x="3292701" y="1818592"/>
                </a:cubicBezTo>
                <a:cubicBezTo>
                  <a:pt x="3289938" y="1816497"/>
                  <a:pt x="3289748" y="1821069"/>
                  <a:pt x="3290224" y="1823164"/>
                </a:cubicBezTo>
                <a:cubicBezTo>
                  <a:pt x="3291462" y="1829260"/>
                  <a:pt x="3287652" y="1831641"/>
                  <a:pt x="3283652" y="1825641"/>
                </a:cubicBezTo>
                <a:cubicBezTo>
                  <a:pt x="3282033" y="1823450"/>
                  <a:pt x="3281747" y="1824403"/>
                  <a:pt x="3282223" y="1826688"/>
                </a:cubicBezTo>
                <a:cubicBezTo>
                  <a:pt x="3282318" y="1829641"/>
                  <a:pt x="3285366" y="1833546"/>
                  <a:pt x="3283461" y="1836118"/>
                </a:cubicBezTo>
                <a:cubicBezTo>
                  <a:pt x="3279461" y="1838595"/>
                  <a:pt x="3277746" y="1819259"/>
                  <a:pt x="3275365" y="1829641"/>
                </a:cubicBezTo>
                <a:cubicBezTo>
                  <a:pt x="3275175" y="1831546"/>
                  <a:pt x="3276127" y="1835166"/>
                  <a:pt x="3273174" y="1834594"/>
                </a:cubicBezTo>
                <a:cubicBezTo>
                  <a:pt x="3270221" y="1834118"/>
                  <a:pt x="3271269" y="1830117"/>
                  <a:pt x="3270698" y="1827832"/>
                </a:cubicBezTo>
                <a:cubicBezTo>
                  <a:pt x="3268126" y="1821164"/>
                  <a:pt x="3262316" y="1825831"/>
                  <a:pt x="3264126" y="1831356"/>
                </a:cubicBezTo>
                <a:close/>
                <a:moveTo>
                  <a:pt x="3238218" y="1747917"/>
                </a:moveTo>
                <a:cubicBezTo>
                  <a:pt x="3254315" y="1774015"/>
                  <a:pt x="3292129" y="1743726"/>
                  <a:pt x="3267269" y="1723533"/>
                </a:cubicBezTo>
                <a:cubicBezTo>
                  <a:pt x="3260601" y="1721247"/>
                  <a:pt x="3268221" y="1734201"/>
                  <a:pt x="3264887" y="1735725"/>
                </a:cubicBezTo>
                <a:cubicBezTo>
                  <a:pt x="3262411" y="1739820"/>
                  <a:pt x="3253648" y="1726771"/>
                  <a:pt x="3256125" y="1734391"/>
                </a:cubicBezTo>
                <a:cubicBezTo>
                  <a:pt x="3256886" y="1737725"/>
                  <a:pt x="3261077" y="1741821"/>
                  <a:pt x="3259268" y="1745154"/>
                </a:cubicBezTo>
                <a:cubicBezTo>
                  <a:pt x="3257458" y="1746774"/>
                  <a:pt x="3255743" y="1743916"/>
                  <a:pt x="3254696" y="1741916"/>
                </a:cubicBezTo>
                <a:cubicBezTo>
                  <a:pt x="3251267" y="1734201"/>
                  <a:pt x="3248028" y="1733439"/>
                  <a:pt x="3248504" y="1738773"/>
                </a:cubicBezTo>
                <a:cubicBezTo>
                  <a:pt x="3248695" y="1740963"/>
                  <a:pt x="3250314" y="1744964"/>
                  <a:pt x="3246885" y="1744774"/>
                </a:cubicBezTo>
                <a:cubicBezTo>
                  <a:pt x="3243456" y="1744583"/>
                  <a:pt x="3243647" y="1740011"/>
                  <a:pt x="3242694" y="1737344"/>
                </a:cubicBezTo>
                <a:cubicBezTo>
                  <a:pt x="3241361" y="1733725"/>
                  <a:pt x="3236408" y="1732582"/>
                  <a:pt x="3235169" y="1736391"/>
                </a:cubicBezTo>
                <a:cubicBezTo>
                  <a:pt x="3234122" y="1740011"/>
                  <a:pt x="3236503" y="1744869"/>
                  <a:pt x="3238218" y="1747917"/>
                </a:cubicBezTo>
                <a:close/>
                <a:moveTo>
                  <a:pt x="3196974" y="1678575"/>
                </a:moveTo>
                <a:cubicBezTo>
                  <a:pt x="3208785" y="1710483"/>
                  <a:pt x="3251076" y="1674860"/>
                  <a:pt x="3219739" y="1659239"/>
                </a:cubicBezTo>
                <a:cubicBezTo>
                  <a:pt x="3216310" y="1658477"/>
                  <a:pt x="3218025" y="1662763"/>
                  <a:pt x="3219358" y="1664478"/>
                </a:cubicBezTo>
                <a:cubicBezTo>
                  <a:pt x="3223073" y="1669526"/>
                  <a:pt x="3220596" y="1673145"/>
                  <a:pt x="3214405" y="1669621"/>
                </a:cubicBezTo>
                <a:cubicBezTo>
                  <a:pt x="3212024" y="1668288"/>
                  <a:pt x="3212119" y="1669336"/>
                  <a:pt x="3213452" y="1671145"/>
                </a:cubicBezTo>
                <a:cubicBezTo>
                  <a:pt x="3214881" y="1673717"/>
                  <a:pt x="3219263" y="1675908"/>
                  <a:pt x="3218691" y="1679051"/>
                </a:cubicBezTo>
                <a:cubicBezTo>
                  <a:pt x="3217453" y="1681146"/>
                  <a:pt x="3214881" y="1678384"/>
                  <a:pt x="3213738" y="1677146"/>
                </a:cubicBezTo>
                <a:cubicBezTo>
                  <a:pt x="3208309" y="1671336"/>
                  <a:pt x="3207261" y="1673526"/>
                  <a:pt x="3208500" y="1676765"/>
                </a:cubicBezTo>
                <a:cubicBezTo>
                  <a:pt x="3209166" y="1678575"/>
                  <a:pt x="3211452" y="1681337"/>
                  <a:pt x="3208595" y="1682194"/>
                </a:cubicBezTo>
                <a:cubicBezTo>
                  <a:pt x="3205737" y="1682956"/>
                  <a:pt x="3204880" y="1679051"/>
                  <a:pt x="3203451" y="1677241"/>
                </a:cubicBezTo>
                <a:cubicBezTo>
                  <a:pt x="3201356" y="1674479"/>
                  <a:pt x="3196879" y="1674955"/>
                  <a:pt x="3196974" y="1678575"/>
                </a:cubicBezTo>
                <a:close/>
                <a:moveTo>
                  <a:pt x="3176019" y="1637998"/>
                </a:moveTo>
                <a:cubicBezTo>
                  <a:pt x="3190783" y="1658858"/>
                  <a:pt x="3223740" y="1633521"/>
                  <a:pt x="3200784" y="1616853"/>
                </a:cubicBezTo>
                <a:cubicBezTo>
                  <a:pt x="3197451" y="1615138"/>
                  <a:pt x="3198212" y="1619615"/>
                  <a:pt x="3198975" y="1621615"/>
                </a:cubicBezTo>
                <a:cubicBezTo>
                  <a:pt x="3201260" y="1627045"/>
                  <a:pt x="3198212" y="1630378"/>
                  <a:pt x="3192593" y="1624949"/>
                </a:cubicBezTo>
                <a:cubicBezTo>
                  <a:pt x="3186687" y="1621044"/>
                  <a:pt x="3196974" y="1633521"/>
                  <a:pt x="3194593" y="1635045"/>
                </a:cubicBezTo>
                <a:cubicBezTo>
                  <a:pt x="3192878" y="1636665"/>
                  <a:pt x="3190878" y="1633331"/>
                  <a:pt x="3189926" y="1631807"/>
                </a:cubicBezTo>
                <a:cubicBezTo>
                  <a:pt x="3187259" y="1627045"/>
                  <a:pt x="3184306" y="1624663"/>
                  <a:pt x="3184687" y="1629997"/>
                </a:cubicBezTo>
                <a:cubicBezTo>
                  <a:pt x="3184973" y="1631902"/>
                  <a:pt x="3186592" y="1635236"/>
                  <a:pt x="3183544" y="1635141"/>
                </a:cubicBezTo>
                <a:cubicBezTo>
                  <a:pt x="3180496" y="1635045"/>
                  <a:pt x="3180401" y="1631140"/>
                  <a:pt x="3179448" y="1629045"/>
                </a:cubicBezTo>
                <a:cubicBezTo>
                  <a:pt x="3178019" y="1625997"/>
                  <a:pt x="3173543" y="1625140"/>
                  <a:pt x="3172685" y="1628473"/>
                </a:cubicBezTo>
                <a:cubicBezTo>
                  <a:pt x="3171924" y="1631426"/>
                  <a:pt x="3174305" y="1635522"/>
                  <a:pt x="3176019" y="1637998"/>
                </a:cubicBezTo>
                <a:close/>
                <a:moveTo>
                  <a:pt x="3091342" y="1573609"/>
                </a:moveTo>
                <a:cubicBezTo>
                  <a:pt x="3109630" y="1597898"/>
                  <a:pt x="3136109" y="1555036"/>
                  <a:pt x="3105344" y="1550845"/>
                </a:cubicBezTo>
                <a:cubicBezTo>
                  <a:pt x="3098771" y="1551797"/>
                  <a:pt x="3118393" y="1562179"/>
                  <a:pt x="3103629" y="1561227"/>
                </a:cubicBezTo>
                <a:cubicBezTo>
                  <a:pt x="3097628" y="1561227"/>
                  <a:pt x="3110963" y="1565608"/>
                  <a:pt x="3109916" y="1567990"/>
                </a:cubicBezTo>
                <a:cubicBezTo>
                  <a:pt x="3109535" y="1570085"/>
                  <a:pt x="3106487" y="1568561"/>
                  <a:pt x="3105153" y="1567894"/>
                </a:cubicBezTo>
                <a:cubicBezTo>
                  <a:pt x="3098867" y="1564561"/>
                  <a:pt x="3098676" y="1566656"/>
                  <a:pt x="3100581" y="1569133"/>
                </a:cubicBezTo>
                <a:cubicBezTo>
                  <a:pt x="3101629" y="1570466"/>
                  <a:pt x="3104486" y="1572085"/>
                  <a:pt x="3102296" y="1573609"/>
                </a:cubicBezTo>
                <a:cubicBezTo>
                  <a:pt x="3100010" y="1575133"/>
                  <a:pt x="3098200" y="1572085"/>
                  <a:pt x="3096485" y="1570942"/>
                </a:cubicBezTo>
                <a:cubicBezTo>
                  <a:pt x="3094009" y="1569133"/>
                  <a:pt x="3090485" y="1570657"/>
                  <a:pt x="3091342" y="1573609"/>
                </a:cubicBezTo>
                <a:close/>
                <a:moveTo>
                  <a:pt x="3045527" y="1546082"/>
                </a:moveTo>
                <a:cubicBezTo>
                  <a:pt x="3069244" y="1571037"/>
                  <a:pt x="3093723" y="1519698"/>
                  <a:pt x="3058481" y="1518650"/>
                </a:cubicBezTo>
                <a:cubicBezTo>
                  <a:pt x="3055052" y="1519412"/>
                  <a:pt x="3058385" y="1522650"/>
                  <a:pt x="3060291" y="1523603"/>
                </a:cubicBezTo>
                <a:cubicBezTo>
                  <a:pt x="3065434" y="1526461"/>
                  <a:pt x="3065339" y="1531223"/>
                  <a:pt x="3057814" y="1530461"/>
                </a:cubicBezTo>
                <a:cubicBezTo>
                  <a:pt x="3055052" y="1530270"/>
                  <a:pt x="3055623" y="1531128"/>
                  <a:pt x="3057624" y="1532271"/>
                </a:cubicBezTo>
                <a:cubicBezTo>
                  <a:pt x="3060005" y="1534176"/>
                  <a:pt x="3064958" y="1534176"/>
                  <a:pt x="3065720" y="1537319"/>
                </a:cubicBezTo>
                <a:cubicBezTo>
                  <a:pt x="3065529" y="1539795"/>
                  <a:pt x="3061910" y="1538367"/>
                  <a:pt x="3060291" y="1537700"/>
                </a:cubicBezTo>
                <a:cubicBezTo>
                  <a:pt x="3052861" y="1534652"/>
                  <a:pt x="3052861" y="1537033"/>
                  <a:pt x="3055337" y="1539605"/>
                </a:cubicBezTo>
                <a:cubicBezTo>
                  <a:pt x="3056671" y="1541034"/>
                  <a:pt x="3060005" y="1542558"/>
                  <a:pt x="3057719" y="1544558"/>
                </a:cubicBezTo>
                <a:cubicBezTo>
                  <a:pt x="3055433" y="1546558"/>
                  <a:pt x="3052956" y="1543320"/>
                  <a:pt x="3050861" y="1542177"/>
                </a:cubicBezTo>
                <a:cubicBezTo>
                  <a:pt x="3047908" y="1540653"/>
                  <a:pt x="3044098" y="1542843"/>
                  <a:pt x="3045527" y="1546082"/>
                </a:cubicBezTo>
                <a:close/>
                <a:moveTo>
                  <a:pt x="2958468" y="1506934"/>
                </a:moveTo>
                <a:cubicBezTo>
                  <a:pt x="2988091" y="1533890"/>
                  <a:pt x="3013809" y="1471978"/>
                  <a:pt x="2971899" y="1473692"/>
                </a:cubicBezTo>
                <a:cubicBezTo>
                  <a:pt x="2967898" y="1474930"/>
                  <a:pt x="2972089" y="1478359"/>
                  <a:pt x="2974280" y="1479312"/>
                </a:cubicBezTo>
                <a:cubicBezTo>
                  <a:pt x="2979995" y="1481979"/>
                  <a:pt x="2980661" y="1486837"/>
                  <a:pt x="2973708" y="1487503"/>
                </a:cubicBezTo>
                <a:cubicBezTo>
                  <a:pt x="2971232" y="1487503"/>
                  <a:pt x="2967231" y="1487694"/>
                  <a:pt x="2971708" y="1489694"/>
                </a:cubicBezTo>
                <a:cubicBezTo>
                  <a:pt x="2974566" y="1491694"/>
                  <a:pt x="2980566" y="1491218"/>
                  <a:pt x="2981614" y="1494933"/>
                </a:cubicBezTo>
                <a:cubicBezTo>
                  <a:pt x="2981519" y="1497790"/>
                  <a:pt x="2977328" y="1496552"/>
                  <a:pt x="2975232" y="1495885"/>
                </a:cubicBezTo>
                <a:cubicBezTo>
                  <a:pt x="2966279" y="1493028"/>
                  <a:pt x="2966374" y="1495790"/>
                  <a:pt x="2969517" y="1498552"/>
                </a:cubicBezTo>
                <a:cubicBezTo>
                  <a:pt x="2971232" y="1500076"/>
                  <a:pt x="2975327" y="1501600"/>
                  <a:pt x="2972756" y="1504077"/>
                </a:cubicBezTo>
                <a:cubicBezTo>
                  <a:pt x="2970184" y="1506649"/>
                  <a:pt x="2967041" y="1502934"/>
                  <a:pt x="2964469" y="1501886"/>
                </a:cubicBezTo>
                <a:cubicBezTo>
                  <a:pt x="2960945" y="1500457"/>
                  <a:pt x="2956659" y="1503315"/>
                  <a:pt x="2958468" y="1506934"/>
                </a:cubicBezTo>
                <a:close/>
                <a:moveTo>
                  <a:pt x="2889317" y="1490837"/>
                </a:moveTo>
                <a:cubicBezTo>
                  <a:pt x="2918940" y="1508458"/>
                  <a:pt x="2928465" y="1451594"/>
                  <a:pt x="2894365" y="1460452"/>
                </a:cubicBezTo>
                <a:cubicBezTo>
                  <a:pt x="2891317" y="1462167"/>
                  <a:pt x="2895318" y="1464358"/>
                  <a:pt x="2897413" y="1464834"/>
                </a:cubicBezTo>
                <a:cubicBezTo>
                  <a:pt x="2903033" y="1466167"/>
                  <a:pt x="2904271" y="1470739"/>
                  <a:pt x="2896937" y="1472263"/>
                </a:cubicBezTo>
                <a:cubicBezTo>
                  <a:pt x="2894270" y="1472835"/>
                  <a:pt x="2895032" y="1473597"/>
                  <a:pt x="2897223" y="1474073"/>
                </a:cubicBezTo>
                <a:cubicBezTo>
                  <a:pt x="2899985" y="1475216"/>
                  <a:pt x="2904747" y="1473787"/>
                  <a:pt x="2906367" y="1476645"/>
                </a:cubicBezTo>
                <a:cubicBezTo>
                  <a:pt x="2906843" y="1479121"/>
                  <a:pt x="2903033" y="1478740"/>
                  <a:pt x="2901318" y="1478645"/>
                </a:cubicBezTo>
                <a:cubicBezTo>
                  <a:pt x="2893317" y="1477883"/>
                  <a:pt x="2893984" y="1480169"/>
                  <a:pt x="2897032" y="1481979"/>
                </a:cubicBezTo>
                <a:cubicBezTo>
                  <a:pt x="2898746" y="1482931"/>
                  <a:pt x="2902366" y="1483503"/>
                  <a:pt x="2900747" y="1486075"/>
                </a:cubicBezTo>
                <a:cubicBezTo>
                  <a:pt x="2899032" y="1488646"/>
                  <a:pt x="2895794" y="1486265"/>
                  <a:pt x="2893508" y="1485693"/>
                </a:cubicBezTo>
                <a:cubicBezTo>
                  <a:pt x="2890269" y="1484836"/>
                  <a:pt x="2887126" y="1487979"/>
                  <a:pt x="2889317" y="1490837"/>
                </a:cubicBezTo>
                <a:close/>
                <a:moveTo>
                  <a:pt x="2843787" y="1466643"/>
                </a:moveTo>
                <a:cubicBezTo>
                  <a:pt x="2866457" y="1491694"/>
                  <a:pt x="2895222" y="1440545"/>
                  <a:pt x="2858932" y="1439402"/>
                </a:cubicBezTo>
                <a:cubicBezTo>
                  <a:pt x="2855312" y="1440164"/>
                  <a:pt x="2858551" y="1443403"/>
                  <a:pt x="2860361" y="1444355"/>
                </a:cubicBezTo>
                <a:cubicBezTo>
                  <a:pt x="2865409" y="1447117"/>
                  <a:pt x="2865123" y="1451784"/>
                  <a:pt x="2857408" y="1451213"/>
                </a:cubicBezTo>
                <a:cubicBezTo>
                  <a:pt x="2854646" y="1451022"/>
                  <a:pt x="2855122" y="1451880"/>
                  <a:pt x="2857122" y="1453023"/>
                </a:cubicBezTo>
                <a:cubicBezTo>
                  <a:pt x="2859503" y="1454833"/>
                  <a:pt x="2864647" y="1454737"/>
                  <a:pt x="2865218" y="1457976"/>
                </a:cubicBezTo>
                <a:cubicBezTo>
                  <a:pt x="2864837" y="1460452"/>
                  <a:pt x="2861218" y="1459024"/>
                  <a:pt x="2859599" y="1458452"/>
                </a:cubicBezTo>
                <a:cubicBezTo>
                  <a:pt x="2852074" y="1455499"/>
                  <a:pt x="2851884" y="1457880"/>
                  <a:pt x="2854360" y="1460452"/>
                </a:cubicBezTo>
                <a:cubicBezTo>
                  <a:pt x="2855693" y="1461881"/>
                  <a:pt x="2859123" y="1463310"/>
                  <a:pt x="2856646" y="1465310"/>
                </a:cubicBezTo>
                <a:cubicBezTo>
                  <a:pt x="2854169" y="1467310"/>
                  <a:pt x="2851788" y="1464072"/>
                  <a:pt x="2849598" y="1462929"/>
                </a:cubicBezTo>
                <a:cubicBezTo>
                  <a:pt x="2846645" y="1461309"/>
                  <a:pt x="2842549" y="1463405"/>
                  <a:pt x="2843787" y="1466643"/>
                </a:cubicBezTo>
                <a:close/>
                <a:moveTo>
                  <a:pt x="2790828" y="1469977"/>
                </a:moveTo>
                <a:cubicBezTo>
                  <a:pt x="2825690" y="1490361"/>
                  <a:pt x="2837310" y="1423209"/>
                  <a:pt x="2796924" y="1434163"/>
                </a:cubicBezTo>
                <a:cubicBezTo>
                  <a:pt x="2793305" y="1436259"/>
                  <a:pt x="2798067" y="1438735"/>
                  <a:pt x="2800449" y="1439307"/>
                </a:cubicBezTo>
                <a:cubicBezTo>
                  <a:pt x="2808259" y="1440926"/>
                  <a:pt x="2806926" y="1446927"/>
                  <a:pt x="2799782" y="1447975"/>
                </a:cubicBezTo>
                <a:cubicBezTo>
                  <a:pt x="2792067" y="1451022"/>
                  <a:pt x="2811212" y="1449784"/>
                  <a:pt x="2810926" y="1453023"/>
                </a:cubicBezTo>
                <a:cubicBezTo>
                  <a:pt x="2811402" y="1455499"/>
                  <a:pt x="2808068" y="1455595"/>
                  <a:pt x="2805878" y="1455499"/>
                </a:cubicBezTo>
                <a:cubicBezTo>
                  <a:pt x="2797496" y="1454547"/>
                  <a:pt x="2795115" y="1456833"/>
                  <a:pt x="2799972" y="1459404"/>
                </a:cubicBezTo>
                <a:cubicBezTo>
                  <a:pt x="2801973" y="1460547"/>
                  <a:pt x="2806259" y="1461119"/>
                  <a:pt x="2804354" y="1464167"/>
                </a:cubicBezTo>
                <a:cubicBezTo>
                  <a:pt x="2802353" y="1467310"/>
                  <a:pt x="2798543" y="1464453"/>
                  <a:pt x="2795781" y="1463881"/>
                </a:cubicBezTo>
                <a:cubicBezTo>
                  <a:pt x="2791876" y="1463024"/>
                  <a:pt x="2788161" y="1466834"/>
                  <a:pt x="2790828" y="1469977"/>
                </a:cubicBezTo>
                <a:close/>
                <a:moveTo>
                  <a:pt x="2803116" y="1378251"/>
                </a:moveTo>
                <a:cubicBezTo>
                  <a:pt x="2798448" y="1378823"/>
                  <a:pt x="2802068" y="1383109"/>
                  <a:pt x="2804354" y="1384538"/>
                </a:cubicBezTo>
                <a:cubicBezTo>
                  <a:pt x="2810545" y="1388538"/>
                  <a:pt x="2809497" y="1394158"/>
                  <a:pt x="2799591" y="1392634"/>
                </a:cubicBezTo>
                <a:cubicBezTo>
                  <a:pt x="2796067" y="1392063"/>
                  <a:pt x="2796543" y="1393301"/>
                  <a:pt x="2798925" y="1394825"/>
                </a:cubicBezTo>
                <a:cubicBezTo>
                  <a:pt x="2801687" y="1397301"/>
                  <a:pt x="2808259" y="1397778"/>
                  <a:pt x="2808640" y="1401778"/>
                </a:cubicBezTo>
                <a:cubicBezTo>
                  <a:pt x="2807211" y="1407588"/>
                  <a:pt x="2787494" y="1392444"/>
                  <a:pt x="2794448" y="1403588"/>
                </a:cubicBezTo>
                <a:cubicBezTo>
                  <a:pt x="2795972" y="1405398"/>
                  <a:pt x="2800163" y="1407588"/>
                  <a:pt x="2796734" y="1409779"/>
                </a:cubicBezTo>
                <a:cubicBezTo>
                  <a:pt x="2793305" y="1411970"/>
                  <a:pt x="2790638" y="1407779"/>
                  <a:pt x="2788066" y="1406160"/>
                </a:cubicBezTo>
                <a:cubicBezTo>
                  <a:pt x="2784446" y="1403874"/>
                  <a:pt x="2778922" y="1406160"/>
                  <a:pt x="2780160" y="1410255"/>
                </a:cubicBezTo>
                <a:cubicBezTo>
                  <a:pt x="2806259" y="1443212"/>
                  <a:pt x="2849693" y="1383871"/>
                  <a:pt x="2803116" y="1378251"/>
                </a:cubicBezTo>
                <a:close/>
                <a:moveTo>
                  <a:pt x="2840644" y="1359392"/>
                </a:moveTo>
                <a:cubicBezTo>
                  <a:pt x="2836929" y="1346343"/>
                  <a:pt x="2814545" y="1337389"/>
                  <a:pt x="2806163" y="1351486"/>
                </a:cubicBezTo>
                <a:cubicBezTo>
                  <a:pt x="2804925" y="1354629"/>
                  <a:pt x="2809783" y="1354153"/>
                  <a:pt x="2811878" y="1353391"/>
                </a:cubicBezTo>
                <a:cubicBezTo>
                  <a:pt x="2817498" y="1351296"/>
                  <a:pt x="2821880" y="1354344"/>
                  <a:pt x="2816832" y="1359773"/>
                </a:cubicBezTo>
                <a:cubicBezTo>
                  <a:pt x="2815022" y="1361773"/>
                  <a:pt x="2816165" y="1361964"/>
                  <a:pt x="2818451" y="1361107"/>
                </a:cubicBezTo>
                <a:cubicBezTo>
                  <a:pt x="2821594" y="1360345"/>
                  <a:pt x="2824737" y="1356534"/>
                  <a:pt x="2827976" y="1358058"/>
                </a:cubicBezTo>
                <a:cubicBezTo>
                  <a:pt x="2830167" y="1359868"/>
                  <a:pt x="2826737" y="1361678"/>
                  <a:pt x="2825118" y="1362535"/>
                </a:cubicBezTo>
                <a:cubicBezTo>
                  <a:pt x="2817879" y="1366441"/>
                  <a:pt x="2820070" y="1367965"/>
                  <a:pt x="2823975" y="1367679"/>
                </a:cubicBezTo>
                <a:cubicBezTo>
                  <a:pt x="2826071" y="1367583"/>
                  <a:pt x="2829595" y="1365964"/>
                  <a:pt x="2830071" y="1369012"/>
                </a:cubicBezTo>
                <a:cubicBezTo>
                  <a:pt x="2830548" y="1372155"/>
                  <a:pt x="2825976" y="1371965"/>
                  <a:pt x="2823690" y="1372822"/>
                </a:cubicBezTo>
                <a:cubicBezTo>
                  <a:pt x="2811688" y="1385014"/>
                  <a:pt x="2847311" y="1380252"/>
                  <a:pt x="2840644" y="1359392"/>
                </a:cubicBezTo>
                <a:close/>
                <a:moveTo>
                  <a:pt x="2848931" y="1386538"/>
                </a:moveTo>
                <a:cubicBezTo>
                  <a:pt x="2845026" y="1386157"/>
                  <a:pt x="2838834" y="1386062"/>
                  <a:pt x="2835596" y="1388158"/>
                </a:cubicBezTo>
                <a:cubicBezTo>
                  <a:pt x="2831786" y="1390539"/>
                  <a:pt x="2837310" y="1392920"/>
                  <a:pt x="2839977" y="1393301"/>
                </a:cubicBezTo>
                <a:cubicBezTo>
                  <a:pt x="2847407" y="1394444"/>
                  <a:pt x="2849598" y="1400064"/>
                  <a:pt x="2840168" y="1402540"/>
                </a:cubicBezTo>
                <a:cubicBezTo>
                  <a:pt x="2831976" y="1406160"/>
                  <a:pt x="2852931" y="1403779"/>
                  <a:pt x="2852931" y="1407303"/>
                </a:cubicBezTo>
                <a:cubicBezTo>
                  <a:pt x="2853788" y="1410351"/>
                  <a:pt x="2848740" y="1410255"/>
                  <a:pt x="2846550" y="1410160"/>
                </a:cubicBezTo>
                <a:cubicBezTo>
                  <a:pt x="2836072" y="1409875"/>
                  <a:pt x="2837215" y="1412637"/>
                  <a:pt x="2841406" y="1414637"/>
                </a:cubicBezTo>
                <a:cubicBezTo>
                  <a:pt x="2843692" y="1415685"/>
                  <a:pt x="2848550" y="1416066"/>
                  <a:pt x="2846645" y="1419400"/>
                </a:cubicBezTo>
                <a:cubicBezTo>
                  <a:pt x="2844740" y="1422829"/>
                  <a:pt x="2840263" y="1419971"/>
                  <a:pt x="2837120" y="1419495"/>
                </a:cubicBezTo>
                <a:cubicBezTo>
                  <a:pt x="2832834" y="1418828"/>
                  <a:pt x="2829119" y="1423114"/>
                  <a:pt x="2832262" y="1426258"/>
                </a:cubicBezTo>
                <a:cubicBezTo>
                  <a:pt x="2862170" y="1443212"/>
                  <a:pt x="2881983" y="1395016"/>
                  <a:pt x="2848931" y="1386538"/>
                </a:cubicBezTo>
                <a:close/>
                <a:moveTo>
                  <a:pt x="2894746" y="1363488"/>
                </a:moveTo>
                <a:cubicBezTo>
                  <a:pt x="2892555" y="1356154"/>
                  <a:pt x="2882173" y="1352343"/>
                  <a:pt x="2874934" y="1353772"/>
                </a:cubicBezTo>
                <a:cubicBezTo>
                  <a:pt x="2871219" y="1354820"/>
                  <a:pt x="2875125" y="1357773"/>
                  <a:pt x="2877315" y="1358630"/>
                </a:cubicBezTo>
                <a:cubicBezTo>
                  <a:pt x="2883221" y="1361011"/>
                  <a:pt x="2883602" y="1365679"/>
                  <a:pt x="2875220" y="1365774"/>
                </a:cubicBezTo>
                <a:cubicBezTo>
                  <a:pt x="2867504" y="1366917"/>
                  <a:pt x="2885411" y="1369203"/>
                  <a:pt x="2884650" y="1371965"/>
                </a:cubicBezTo>
                <a:cubicBezTo>
                  <a:pt x="2884650" y="1374441"/>
                  <a:pt x="2880459" y="1373394"/>
                  <a:pt x="2878649" y="1372822"/>
                </a:cubicBezTo>
                <a:cubicBezTo>
                  <a:pt x="2870076" y="1370536"/>
                  <a:pt x="2870267" y="1372917"/>
                  <a:pt x="2873315" y="1375204"/>
                </a:cubicBezTo>
                <a:cubicBezTo>
                  <a:pt x="2874934" y="1376442"/>
                  <a:pt x="2878934" y="1377680"/>
                  <a:pt x="2876553" y="1379871"/>
                </a:cubicBezTo>
                <a:cubicBezTo>
                  <a:pt x="2874172" y="1382062"/>
                  <a:pt x="2871029" y="1379109"/>
                  <a:pt x="2868648" y="1378156"/>
                </a:cubicBezTo>
                <a:cubicBezTo>
                  <a:pt x="2865218" y="1376823"/>
                  <a:pt x="2861123" y="1379299"/>
                  <a:pt x="2863028" y="1382442"/>
                </a:cubicBezTo>
                <a:cubicBezTo>
                  <a:pt x="2875886" y="1396063"/>
                  <a:pt x="2903033" y="1382157"/>
                  <a:pt x="2894746" y="1363488"/>
                </a:cubicBezTo>
                <a:close/>
                <a:moveTo>
                  <a:pt x="2912653" y="1404636"/>
                </a:moveTo>
                <a:cubicBezTo>
                  <a:pt x="2908176" y="1396349"/>
                  <a:pt x="2895318" y="1393682"/>
                  <a:pt x="2887031" y="1397111"/>
                </a:cubicBezTo>
                <a:cubicBezTo>
                  <a:pt x="2883126" y="1399302"/>
                  <a:pt x="2888459" y="1401969"/>
                  <a:pt x="2891222" y="1402540"/>
                </a:cubicBezTo>
                <a:cubicBezTo>
                  <a:pt x="2898746" y="1404159"/>
                  <a:pt x="2900556" y="1409875"/>
                  <a:pt x="2890936" y="1411684"/>
                </a:cubicBezTo>
                <a:cubicBezTo>
                  <a:pt x="2882459" y="1414828"/>
                  <a:pt x="2903700" y="1413684"/>
                  <a:pt x="2903509" y="1417113"/>
                </a:cubicBezTo>
                <a:cubicBezTo>
                  <a:pt x="2904271" y="1420162"/>
                  <a:pt x="2899127" y="1419780"/>
                  <a:pt x="2896937" y="1419590"/>
                </a:cubicBezTo>
                <a:cubicBezTo>
                  <a:pt x="2886459" y="1418637"/>
                  <a:pt x="2887412" y="1421495"/>
                  <a:pt x="2891508" y="1423686"/>
                </a:cubicBezTo>
                <a:cubicBezTo>
                  <a:pt x="2893793" y="1424924"/>
                  <a:pt x="2898651" y="1425495"/>
                  <a:pt x="2896556" y="1428734"/>
                </a:cubicBezTo>
                <a:cubicBezTo>
                  <a:pt x="2894460" y="1431972"/>
                  <a:pt x="2890079" y="1428925"/>
                  <a:pt x="2887031" y="1428353"/>
                </a:cubicBezTo>
                <a:cubicBezTo>
                  <a:pt x="2882744" y="1427496"/>
                  <a:pt x="2878744" y="1431496"/>
                  <a:pt x="2881792" y="1434830"/>
                </a:cubicBezTo>
                <a:cubicBezTo>
                  <a:pt x="2900937" y="1448927"/>
                  <a:pt x="2927607" y="1424638"/>
                  <a:pt x="2912653" y="1404636"/>
                </a:cubicBezTo>
                <a:close/>
                <a:moveTo>
                  <a:pt x="2957135" y="1380823"/>
                </a:moveTo>
                <a:cubicBezTo>
                  <a:pt x="2955325" y="1368345"/>
                  <a:pt x="2918273" y="1366059"/>
                  <a:pt x="2936180" y="1375870"/>
                </a:cubicBezTo>
                <a:cubicBezTo>
                  <a:pt x="2942847" y="1378251"/>
                  <a:pt x="2944181" y="1383109"/>
                  <a:pt x="2936561" y="1384157"/>
                </a:cubicBezTo>
                <a:cubicBezTo>
                  <a:pt x="2933894" y="1384347"/>
                  <a:pt x="2929417" y="1384633"/>
                  <a:pt x="2934560" y="1386538"/>
                </a:cubicBezTo>
                <a:cubicBezTo>
                  <a:pt x="2937990" y="1388348"/>
                  <a:pt x="2944371" y="1387491"/>
                  <a:pt x="2946181" y="1391205"/>
                </a:cubicBezTo>
                <a:cubicBezTo>
                  <a:pt x="2946467" y="1394158"/>
                  <a:pt x="2941609" y="1393111"/>
                  <a:pt x="2939323" y="1392539"/>
                </a:cubicBezTo>
                <a:cubicBezTo>
                  <a:pt x="2929036" y="1390158"/>
                  <a:pt x="2929608" y="1392920"/>
                  <a:pt x="2933322" y="1395587"/>
                </a:cubicBezTo>
                <a:cubicBezTo>
                  <a:pt x="2935418" y="1397016"/>
                  <a:pt x="2940085" y="1398349"/>
                  <a:pt x="2937609" y="1401016"/>
                </a:cubicBezTo>
                <a:cubicBezTo>
                  <a:pt x="2935037" y="1403779"/>
                  <a:pt x="2931132" y="1400254"/>
                  <a:pt x="2928179" y="1399302"/>
                </a:cubicBezTo>
                <a:cubicBezTo>
                  <a:pt x="2923988" y="1397873"/>
                  <a:pt x="2919511" y="1401112"/>
                  <a:pt x="2922083" y="1404636"/>
                </a:cubicBezTo>
                <a:cubicBezTo>
                  <a:pt x="2924369" y="1407779"/>
                  <a:pt x="2930369" y="1409398"/>
                  <a:pt x="2934275" y="1410065"/>
                </a:cubicBezTo>
                <a:cubicBezTo>
                  <a:pt x="2950848" y="1413018"/>
                  <a:pt x="2965707" y="1396540"/>
                  <a:pt x="2957135" y="1380823"/>
                </a:cubicBezTo>
                <a:close/>
                <a:moveTo>
                  <a:pt x="2951039" y="1422733"/>
                </a:moveTo>
                <a:cubicBezTo>
                  <a:pt x="2946467" y="1422352"/>
                  <a:pt x="2939323" y="1422447"/>
                  <a:pt x="2935703" y="1425019"/>
                </a:cubicBezTo>
                <a:cubicBezTo>
                  <a:pt x="2931512" y="1427972"/>
                  <a:pt x="2938085" y="1430544"/>
                  <a:pt x="2941323" y="1431020"/>
                </a:cubicBezTo>
                <a:cubicBezTo>
                  <a:pt x="2951610" y="1432258"/>
                  <a:pt x="2951229" y="1439688"/>
                  <a:pt x="2942276" y="1441783"/>
                </a:cubicBezTo>
                <a:cubicBezTo>
                  <a:pt x="2933132" y="1446260"/>
                  <a:pt x="2957230" y="1442926"/>
                  <a:pt x="2957420" y="1447117"/>
                </a:cubicBezTo>
                <a:cubicBezTo>
                  <a:pt x="2958659" y="1450641"/>
                  <a:pt x="2953039" y="1450546"/>
                  <a:pt x="2950277" y="1450546"/>
                </a:cubicBezTo>
                <a:cubicBezTo>
                  <a:pt x="2938180" y="1450451"/>
                  <a:pt x="2939704" y="1453690"/>
                  <a:pt x="2944657" y="1455880"/>
                </a:cubicBezTo>
                <a:cubicBezTo>
                  <a:pt x="2947419" y="1457023"/>
                  <a:pt x="2952944" y="1457404"/>
                  <a:pt x="2951039" y="1461309"/>
                </a:cubicBezTo>
                <a:cubicBezTo>
                  <a:pt x="2949038" y="1465310"/>
                  <a:pt x="2943704" y="1462071"/>
                  <a:pt x="2940180" y="1461691"/>
                </a:cubicBezTo>
                <a:cubicBezTo>
                  <a:pt x="2935132" y="1461119"/>
                  <a:pt x="2931227" y="1466072"/>
                  <a:pt x="2935037" y="1469787"/>
                </a:cubicBezTo>
                <a:cubicBezTo>
                  <a:pt x="2971422" y="1488456"/>
                  <a:pt x="2989710" y="1431687"/>
                  <a:pt x="2951039" y="1422733"/>
                </a:cubicBezTo>
                <a:close/>
                <a:moveTo>
                  <a:pt x="3006379" y="1402254"/>
                </a:moveTo>
                <a:cubicBezTo>
                  <a:pt x="3006188" y="1394349"/>
                  <a:pt x="2996473" y="1388634"/>
                  <a:pt x="2989139" y="1388062"/>
                </a:cubicBezTo>
                <a:cubicBezTo>
                  <a:pt x="2985043" y="1388062"/>
                  <a:pt x="2988282" y="1391872"/>
                  <a:pt x="2990186" y="1393301"/>
                </a:cubicBezTo>
                <a:cubicBezTo>
                  <a:pt x="2995520" y="1397016"/>
                  <a:pt x="2994568" y="1401588"/>
                  <a:pt x="2986091" y="1399492"/>
                </a:cubicBezTo>
                <a:cubicBezTo>
                  <a:pt x="2977994" y="1398540"/>
                  <a:pt x="2995330" y="1405303"/>
                  <a:pt x="2993901" y="1407684"/>
                </a:cubicBezTo>
                <a:cubicBezTo>
                  <a:pt x="2993234" y="1410065"/>
                  <a:pt x="2989329" y="1407970"/>
                  <a:pt x="2987615" y="1407112"/>
                </a:cubicBezTo>
                <a:cubicBezTo>
                  <a:pt x="2979614" y="1402731"/>
                  <a:pt x="2979233" y="1405112"/>
                  <a:pt x="2981614" y="1408065"/>
                </a:cubicBezTo>
                <a:cubicBezTo>
                  <a:pt x="2982948" y="1409684"/>
                  <a:pt x="2986567" y="1411875"/>
                  <a:pt x="2983519" y="1413304"/>
                </a:cubicBezTo>
                <a:cubicBezTo>
                  <a:pt x="2980566" y="1414828"/>
                  <a:pt x="2978280" y="1411113"/>
                  <a:pt x="2976090" y="1409684"/>
                </a:cubicBezTo>
                <a:cubicBezTo>
                  <a:pt x="2972946" y="1407588"/>
                  <a:pt x="2968184" y="1409017"/>
                  <a:pt x="2969327" y="1412446"/>
                </a:cubicBezTo>
                <a:cubicBezTo>
                  <a:pt x="2978661" y="1428162"/>
                  <a:pt x="3009141" y="1422257"/>
                  <a:pt x="3006379" y="1402254"/>
                </a:cubicBezTo>
                <a:close/>
                <a:moveTo>
                  <a:pt x="3023524" y="1438545"/>
                </a:moveTo>
                <a:cubicBezTo>
                  <a:pt x="3017142" y="1425781"/>
                  <a:pt x="2981804" y="1432734"/>
                  <a:pt x="3002093" y="1438450"/>
                </a:cubicBezTo>
                <a:cubicBezTo>
                  <a:pt x="3005903" y="1438830"/>
                  <a:pt x="3008570" y="1440450"/>
                  <a:pt x="3009141" y="1442355"/>
                </a:cubicBezTo>
                <a:cubicBezTo>
                  <a:pt x="3009713" y="1444260"/>
                  <a:pt x="3008189" y="1446355"/>
                  <a:pt x="3003617" y="1447689"/>
                </a:cubicBezTo>
                <a:cubicBezTo>
                  <a:pt x="2995997" y="1451689"/>
                  <a:pt x="3016666" y="1448546"/>
                  <a:pt x="3017047" y="1452070"/>
                </a:cubicBezTo>
                <a:cubicBezTo>
                  <a:pt x="3018381" y="1455118"/>
                  <a:pt x="3013237" y="1455118"/>
                  <a:pt x="3011046" y="1455118"/>
                </a:cubicBezTo>
                <a:cubicBezTo>
                  <a:pt x="3000569" y="1455118"/>
                  <a:pt x="3002093" y="1457976"/>
                  <a:pt x="3006474" y="1459786"/>
                </a:cubicBezTo>
                <a:cubicBezTo>
                  <a:pt x="3008856" y="1460833"/>
                  <a:pt x="3013809" y="1461024"/>
                  <a:pt x="3012284" y="1464453"/>
                </a:cubicBezTo>
                <a:cubicBezTo>
                  <a:pt x="3010760" y="1467882"/>
                  <a:pt x="3005903" y="1465310"/>
                  <a:pt x="3002855" y="1464929"/>
                </a:cubicBezTo>
                <a:cubicBezTo>
                  <a:pt x="2998473" y="1464453"/>
                  <a:pt x="2995330" y="1468834"/>
                  <a:pt x="2998854" y="1471978"/>
                </a:cubicBezTo>
                <a:cubicBezTo>
                  <a:pt x="3021143" y="1484550"/>
                  <a:pt x="3041907" y="1457118"/>
                  <a:pt x="3023524" y="1438545"/>
                </a:cubicBezTo>
                <a:close/>
                <a:moveTo>
                  <a:pt x="3031239" y="1490456"/>
                </a:moveTo>
                <a:cubicBezTo>
                  <a:pt x="3035621" y="1494457"/>
                  <a:pt x="3034097" y="1498838"/>
                  <a:pt x="3026667" y="1496171"/>
                </a:cubicBezTo>
                <a:cubicBezTo>
                  <a:pt x="3024000" y="1495218"/>
                  <a:pt x="3024286" y="1496266"/>
                  <a:pt x="3025905" y="1497790"/>
                </a:cubicBezTo>
                <a:cubicBezTo>
                  <a:pt x="3027715" y="1500171"/>
                  <a:pt x="3032763" y="1501410"/>
                  <a:pt x="3032668" y="1504648"/>
                </a:cubicBezTo>
                <a:cubicBezTo>
                  <a:pt x="3031716" y="1506934"/>
                  <a:pt x="3028477" y="1504648"/>
                  <a:pt x="3027048" y="1503600"/>
                </a:cubicBezTo>
                <a:cubicBezTo>
                  <a:pt x="3020381" y="1498838"/>
                  <a:pt x="3019714" y="1501029"/>
                  <a:pt x="3021428" y="1504077"/>
                </a:cubicBezTo>
                <a:cubicBezTo>
                  <a:pt x="3022381" y="1505791"/>
                  <a:pt x="3025334" y="1508077"/>
                  <a:pt x="3022476" y="1509316"/>
                </a:cubicBezTo>
                <a:cubicBezTo>
                  <a:pt x="3019524" y="1510554"/>
                  <a:pt x="3018000" y="1506839"/>
                  <a:pt x="3016190" y="1505220"/>
                </a:cubicBezTo>
                <a:cubicBezTo>
                  <a:pt x="3013618" y="1503029"/>
                  <a:pt x="3009141" y="1504077"/>
                  <a:pt x="3009618" y="1507506"/>
                </a:cubicBezTo>
                <a:cubicBezTo>
                  <a:pt x="3010094" y="1510554"/>
                  <a:pt x="3013999" y="1513411"/>
                  <a:pt x="3016571" y="1515126"/>
                </a:cubicBezTo>
                <a:cubicBezTo>
                  <a:pt x="3032001" y="1525508"/>
                  <a:pt x="3054480" y="1504362"/>
                  <a:pt x="3040574" y="1490075"/>
                </a:cubicBezTo>
                <a:cubicBezTo>
                  <a:pt x="3037716" y="1486741"/>
                  <a:pt x="3023810" y="1481407"/>
                  <a:pt x="3031239" y="1490456"/>
                </a:cubicBezTo>
                <a:close/>
                <a:moveTo>
                  <a:pt x="3068101" y="1424638"/>
                </a:moveTo>
                <a:cubicBezTo>
                  <a:pt x="3066863" y="1413018"/>
                  <a:pt x="3032287" y="1407684"/>
                  <a:pt x="3048670" y="1418257"/>
                </a:cubicBezTo>
                <a:cubicBezTo>
                  <a:pt x="3052004" y="1419685"/>
                  <a:pt x="3053909" y="1421686"/>
                  <a:pt x="3053718" y="1423305"/>
                </a:cubicBezTo>
                <a:cubicBezTo>
                  <a:pt x="3053623" y="1424924"/>
                  <a:pt x="3051527" y="1426067"/>
                  <a:pt x="3046956" y="1425972"/>
                </a:cubicBezTo>
                <a:cubicBezTo>
                  <a:pt x="3038764" y="1426829"/>
                  <a:pt x="3058290" y="1430258"/>
                  <a:pt x="3057624" y="1433306"/>
                </a:cubicBezTo>
                <a:cubicBezTo>
                  <a:pt x="3058004" y="1438640"/>
                  <a:pt x="3036287" y="1427115"/>
                  <a:pt x="3045527" y="1436259"/>
                </a:cubicBezTo>
                <a:cubicBezTo>
                  <a:pt x="3047432" y="1437687"/>
                  <a:pt x="3051718" y="1439402"/>
                  <a:pt x="3049337" y="1441593"/>
                </a:cubicBezTo>
                <a:cubicBezTo>
                  <a:pt x="3046860" y="1443879"/>
                  <a:pt x="3043336" y="1440354"/>
                  <a:pt x="3040669" y="1439212"/>
                </a:cubicBezTo>
                <a:cubicBezTo>
                  <a:pt x="3036859" y="1437592"/>
                  <a:pt x="3032573" y="1440164"/>
                  <a:pt x="3034859" y="1443688"/>
                </a:cubicBezTo>
                <a:cubicBezTo>
                  <a:pt x="3048860" y="1459214"/>
                  <a:pt x="3078674" y="1445974"/>
                  <a:pt x="3068101" y="1424638"/>
                </a:cubicBezTo>
                <a:close/>
                <a:moveTo>
                  <a:pt x="3094009" y="1473406"/>
                </a:moveTo>
                <a:cubicBezTo>
                  <a:pt x="3091723" y="1464072"/>
                  <a:pt x="3079817" y="1457785"/>
                  <a:pt x="3070292" y="1458642"/>
                </a:cubicBezTo>
                <a:cubicBezTo>
                  <a:pt x="3065815" y="1459595"/>
                  <a:pt x="3070577" y="1463691"/>
                  <a:pt x="3073149" y="1464929"/>
                </a:cubicBezTo>
                <a:cubicBezTo>
                  <a:pt x="3080198" y="1468644"/>
                  <a:pt x="3080579" y="1474645"/>
                  <a:pt x="3070482" y="1473597"/>
                </a:cubicBezTo>
                <a:cubicBezTo>
                  <a:pt x="3061338" y="1474073"/>
                  <a:pt x="3082579" y="1479216"/>
                  <a:pt x="3081626" y="1482455"/>
                </a:cubicBezTo>
                <a:cubicBezTo>
                  <a:pt x="3081531" y="1485598"/>
                  <a:pt x="3076578" y="1483693"/>
                  <a:pt x="3074483" y="1482836"/>
                </a:cubicBezTo>
                <a:cubicBezTo>
                  <a:pt x="3064291" y="1478836"/>
                  <a:pt x="3064577" y="1481883"/>
                  <a:pt x="3068006" y="1485122"/>
                </a:cubicBezTo>
                <a:cubicBezTo>
                  <a:pt x="3069911" y="1486932"/>
                  <a:pt x="3074578" y="1488932"/>
                  <a:pt x="3071625" y="1491408"/>
                </a:cubicBezTo>
                <a:cubicBezTo>
                  <a:pt x="3068673" y="1493885"/>
                  <a:pt x="3065148" y="1489694"/>
                  <a:pt x="3062291" y="1488265"/>
                </a:cubicBezTo>
                <a:cubicBezTo>
                  <a:pt x="3058195" y="1486265"/>
                  <a:pt x="3053337" y="1488932"/>
                  <a:pt x="3055433" y="1493028"/>
                </a:cubicBezTo>
                <a:cubicBezTo>
                  <a:pt x="3069720" y="1511411"/>
                  <a:pt x="3103534" y="1497600"/>
                  <a:pt x="3094009" y="1473406"/>
                </a:cubicBezTo>
                <a:close/>
                <a:moveTo>
                  <a:pt x="3131252" y="1454833"/>
                </a:moveTo>
                <a:cubicBezTo>
                  <a:pt x="3129442" y="1446927"/>
                  <a:pt x="3119155" y="1441116"/>
                  <a:pt x="3111344" y="1441307"/>
                </a:cubicBezTo>
                <a:cubicBezTo>
                  <a:pt x="3107534" y="1441783"/>
                  <a:pt x="3111440" y="1445498"/>
                  <a:pt x="3113631" y="1446736"/>
                </a:cubicBezTo>
                <a:cubicBezTo>
                  <a:pt x="3119631" y="1450165"/>
                  <a:pt x="3119822" y="1455118"/>
                  <a:pt x="3111249" y="1453690"/>
                </a:cubicBezTo>
                <a:cubicBezTo>
                  <a:pt x="3103439" y="1453594"/>
                  <a:pt x="3121536" y="1458928"/>
                  <a:pt x="3120584" y="1461691"/>
                </a:cubicBezTo>
                <a:cubicBezTo>
                  <a:pt x="3120488" y="1464262"/>
                  <a:pt x="3116393" y="1462357"/>
                  <a:pt x="3114488" y="1461595"/>
                </a:cubicBezTo>
                <a:cubicBezTo>
                  <a:pt x="3105820" y="1457785"/>
                  <a:pt x="3106010" y="1460262"/>
                  <a:pt x="3108963" y="1463119"/>
                </a:cubicBezTo>
                <a:cubicBezTo>
                  <a:pt x="3110583" y="1464738"/>
                  <a:pt x="3114488" y="1466643"/>
                  <a:pt x="3112011" y="1468453"/>
                </a:cubicBezTo>
                <a:cubicBezTo>
                  <a:pt x="3109440" y="1470358"/>
                  <a:pt x="3106487" y="1466739"/>
                  <a:pt x="3104106" y="1465310"/>
                </a:cubicBezTo>
                <a:cubicBezTo>
                  <a:pt x="3100676" y="1463310"/>
                  <a:pt x="3096485" y="1465215"/>
                  <a:pt x="3098200" y="1468739"/>
                </a:cubicBezTo>
                <a:cubicBezTo>
                  <a:pt x="3109725" y="1484170"/>
                  <a:pt x="3139158" y="1476073"/>
                  <a:pt x="3131252" y="1454833"/>
                </a:cubicBezTo>
                <a:close/>
                <a:moveTo>
                  <a:pt x="3135157" y="1505220"/>
                </a:moveTo>
                <a:cubicBezTo>
                  <a:pt x="3131728" y="1494552"/>
                  <a:pt x="3117536" y="1487503"/>
                  <a:pt x="3106868" y="1489408"/>
                </a:cubicBezTo>
                <a:cubicBezTo>
                  <a:pt x="3099343" y="1493695"/>
                  <a:pt x="3118584" y="1498552"/>
                  <a:pt x="3117250" y="1503124"/>
                </a:cubicBezTo>
                <a:cubicBezTo>
                  <a:pt x="3118107" y="1506077"/>
                  <a:pt x="3112678" y="1507696"/>
                  <a:pt x="3108868" y="1507315"/>
                </a:cubicBezTo>
                <a:cubicBezTo>
                  <a:pt x="3099915" y="1507982"/>
                  <a:pt x="3117917" y="1513221"/>
                  <a:pt x="3119822" y="1514364"/>
                </a:cubicBezTo>
                <a:cubicBezTo>
                  <a:pt x="3126394" y="1518650"/>
                  <a:pt x="3119250" y="1520745"/>
                  <a:pt x="3114297" y="1518079"/>
                </a:cubicBezTo>
                <a:cubicBezTo>
                  <a:pt x="3102486" y="1514078"/>
                  <a:pt x="3103058" y="1517697"/>
                  <a:pt x="3107344" y="1521317"/>
                </a:cubicBezTo>
                <a:cubicBezTo>
                  <a:pt x="3109630" y="1523317"/>
                  <a:pt x="3115059" y="1525413"/>
                  <a:pt x="3112011" y="1528461"/>
                </a:cubicBezTo>
                <a:cubicBezTo>
                  <a:pt x="3108963" y="1531604"/>
                  <a:pt x="3104582" y="1526937"/>
                  <a:pt x="3101248" y="1525413"/>
                </a:cubicBezTo>
                <a:cubicBezTo>
                  <a:pt x="3096581" y="1523222"/>
                  <a:pt x="3091247" y="1526937"/>
                  <a:pt x="3094104" y="1531509"/>
                </a:cubicBezTo>
                <a:cubicBezTo>
                  <a:pt x="3096581" y="1535795"/>
                  <a:pt x="3103343" y="1538176"/>
                  <a:pt x="3107820" y="1539415"/>
                </a:cubicBezTo>
                <a:cubicBezTo>
                  <a:pt x="3128109" y="1545129"/>
                  <a:pt x="3144396" y="1524651"/>
                  <a:pt x="3135157" y="1505220"/>
                </a:cubicBezTo>
                <a:close/>
                <a:moveTo>
                  <a:pt x="3137919" y="1591897"/>
                </a:moveTo>
                <a:cubicBezTo>
                  <a:pt x="3138967" y="1593897"/>
                  <a:pt x="3142206" y="1596850"/>
                  <a:pt x="3138967" y="1598184"/>
                </a:cubicBezTo>
                <a:cubicBezTo>
                  <a:pt x="3135633" y="1599517"/>
                  <a:pt x="3134014" y="1595136"/>
                  <a:pt x="3132109" y="1593136"/>
                </a:cubicBezTo>
                <a:cubicBezTo>
                  <a:pt x="3113726" y="1585611"/>
                  <a:pt x="3132871" y="1617615"/>
                  <a:pt x="3153921" y="1605804"/>
                </a:cubicBezTo>
                <a:cubicBezTo>
                  <a:pt x="3185354" y="1582753"/>
                  <a:pt x="3136205" y="1557798"/>
                  <a:pt x="3149159" y="1576086"/>
                </a:cubicBezTo>
                <a:cubicBezTo>
                  <a:pt x="3153635" y="1580753"/>
                  <a:pt x="3152493" y="1585420"/>
                  <a:pt x="3145730" y="1583420"/>
                </a:cubicBezTo>
                <a:cubicBezTo>
                  <a:pt x="3143444" y="1582467"/>
                  <a:pt x="3139634" y="1581134"/>
                  <a:pt x="3143063" y="1584754"/>
                </a:cubicBezTo>
                <a:cubicBezTo>
                  <a:pt x="3145063" y="1587611"/>
                  <a:pt x="3150778" y="1589421"/>
                  <a:pt x="3150492" y="1593231"/>
                </a:cubicBezTo>
                <a:cubicBezTo>
                  <a:pt x="3149349" y="1595803"/>
                  <a:pt x="3145920" y="1593136"/>
                  <a:pt x="3144206" y="1591707"/>
                </a:cubicBezTo>
                <a:cubicBezTo>
                  <a:pt x="3136776" y="1585611"/>
                  <a:pt x="3136014" y="1588183"/>
                  <a:pt x="3137919" y="1591897"/>
                </a:cubicBezTo>
                <a:close/>
                <a:moveTo>
                  <a:pt x="3182592" y="1494075"/>
                </a:moveTo>
                <a:cubicBezTo>
                  <a:pt x="3181639" y="1487122"/>
                  <a:pt x="3173257" y="1480741"/>
                  <a:pt x="3166399" y="1480169"/>
                </a:cubicBezTo>
                <a:cubicBezTo>
                  <a:pt x="3162970" y="1480169"/>
                  <a:pt x="3166113" y="1483788"/>
                  <a:pt x="3167923" y="1485122"/>
                </a:cubicBezTo>
                <a:cubicBezTo>
                  <a:pt x="3172876" y="1488741"/>
                  <a:pt x="3172590" y="1493218"/>
                  <a:pt x="3165161" y="1490932"/>
                </a:cubicBezTo>
                <a:cubicBezTo>
                  <a:pt x="3158303" y="1489980"/>
                  <a:pt x="3173638" y="1496742"/>
                  <a:pt x="3172590" y="1498933"/>
                </a:cubicBezTo>
                <a:cubicBezTo>
                  <a:pt x="3171733" y="1503315"/>
                  <a:pt x="3156398" y="1489599"/>
                  <a:pt x="3162208" y="1498933"/>
                </a:cubicBezTo>
                <a:cubicBezTo>
                  <a:pt x="3163446" y="1500553"/>
                  <a:pt x="3166780" y="1502648"/>
                  <a:pt x="3164399" y="1503982"/>
                </a:cubicBezTo>
                <a:cubicBezTo>
                  <a:pt x="3162018" y="1505315"/>
                  <a:pt x="3159732" y="1501791"/>
                  <a:pt x="3157731" y="1500362"/>
                </a:cubicBezTo>
                <a:cubicBezTo>
                  <a:pt x="3154874" y="1498362"/>
                  <a:pt x="3150968" y="1499505"/>
                  <a:pt x="3152207" y="1502838"/>
                </a:cubicBezTo>
                <a:cubicBezTo>
                  <a:pt x="3160779" y="1517697"/>
                  <a:pt x="3187544" y="1513697"/>
                  <a:pt x="3182592" y="1494075"/>
                </a:cubicBezTo>
                <a:close/>
                <a:moveTo>
                  <a:pt x="3182210" y="1530556"/>
                </a:moveTo>
                <a:cubicBezTo>
                  <a:pt x="3179734" y="1527222"/>
                  <a:pt x="3175162" y="1522365"/>
                  <a:pt x="3171257" y="1520936"/>
                </a:cubicBezTo>
                <a:cubicBezTo>
                  <a:pt x="3166590" y="1519221"/>
                  <a:pt x="3168590" y="1524937"/>
                  <a:pt x="3170209" y="1527318"/>
                </a:cubicBezTo>
                <a:cubicBezTo>
                  <a:pt x="3174686" y="1533795"/>
                  <a:pt x="3171638" y="1538557"/>
                  <a:pt x="3162875" y="1532557"/>
                </a:cubicBezTo>
                <a:cubicBezTo>
                  <a:pt x="3154112" y="1528080"/>
                  <a:pt x="3170781" y="1543034"/>
                  <a:pt x="3168209" y="1545129"/>
                </a:cubicBezTo>
                <a:cubicBezTo>
                  <a:pt x="3166399" y="1547511"/>
                  <a:pt x="3162970" y="1543510"/>
                  <a:pt x="3161446" y="1541796"/>
                </a:cubicBezTo>
                <a:cubicBezTo>
                  <a:pt x="3154302" y="1533509"/>
                  <a:pt x="3152874" y="1535890"/>
                  <a:pt x="3154207" y="1540272"/>
                </a:cubicBezTo>
                <a:cubicBezTo>
                  <a:pt x="3154969" y="1542653"/>
                  <a:pt x="3158112" y="1546654"/>
                  <a:pt x="3154112" y="1547034"/>
                </a:cubicBezTo>
                <a:cubicBezTo>
                  <a:pt x="3150111" y="1547511"/>
                  <a:pt x="3149159" y="1542367"/>
                  <a:pt x="3147254" y="1539795"/>
                </a:cubicBezTo>
                <a:cubicBezTo>
                  <a:pt x="3144587" y="1536176"/>
                  <a:pt x="3138681" y="1535795"/>
                  <a:pt x="3138395" y="1540176"/>
                </a:cubicBezTo>
                <a:cubicBezTo>
                  <a:pt x="3144587" y="1570466"/>
                  <a:pt x="3198117" y="1562655"/>
                  <a:pt x="3182210" y="1530556"/>
                </a:cubicBezTo>
                <a:close/>
                <a:moveTo>
                  <a:pt x="3181829" y="1587992"/>
                </a:moveTo>
                <a:cubicBezTo>
                  <a:pt x="3205261" y="1628854"/>
                  <a:pt x="3249743" y="1576276"/>
                  <a:pt x="3205928" y="1559893"/>
                </a:cubicBezTo>
                <a:cubicBezTo>
                  <a:pt x="3201356" y="1559417"/>
                  <a:pt x="3204785" y="1564751"/>
                  <a:pt x="3206785" y="1566846"/>
                </a:cubicBezTo>
                <a:cubicBezTo>
                  <a:pt x="3212405" y="1572562"/>
                  <a:pt x="3211071" y="1578276"/>
                  <a:pt x="3201737" y="1574276"/>
                </a:cubicBezTo>
                <a:cubicBezTo>
                  <a:pt x="3198403" y="1572847"/>
                  <a:pt x="3198784" y="1574181"/>
                  <a:pt x="3200975" y="1576467"/>
                </a:cubicBezTo>
                <a:cubicBezTo>
                  <a:pt x="3203356" y="1579800"/>
                  <a:pt x="3209738" y="1581705"/>
                  <a:pt x="3209738" y="1586087"/>
                </a:cubicBezTo>
                <a:cubicBezTo>
                  <a:pt x="3208404" y="1589230"/>
                  <a:pt x="3204213" y="1585230"/>
                  <a:pt x="3202880" y="1584277"/>
                </a:cubicBezTo>
                <a:cubicBezTo>
                  <a:pt x="3194307" y="1577419"/>
                  <a:pt x="3193736" y="1580372"/>
                  <a:pt x="3196022" y="1584563"/>
                </a:cubicBezTo>
                <a:cubicBezTo>
                  <a:pt x="3197355" y="1586849"/>
                  <a:pt x="3201165" y="1590087"/>
                  <a:pt x="3197641" y="1591516"/>
                </a:cubicBezTo>
                <a:cubicBezTo>
                  <a:pt x="3194117" y="1592945"/>
                  <a:pt x="3192021" y="1587992"/>
                  <a:pt x="3189735" y="1585706"/>
                </a:cubicBezTo>
                <a:cubicBezTo>
                  <a:pt x="3186401" y="1582467"/>
                  <a:pt x="3180972" y="1583515"/>
                  <a:pt x="3181829" y="1587992"/>
                </a:cubicBezTo>
                <a:close/>
                <a:moveTo>
                  <a:pt x="3228597" y="1520650"/>
                </a:moveTo>
                <a:cubicBezTo>
                  <a:pt x="3225740" y="1517697"/>
                  <a:pt x="3220596" y="1513411"/>
                  <a:pt x="3216405" y="1512554"/>
                </a:cubicBezTo>
                <a:cubicBezTo>
                  <a:pt x="3206690" y="1511125"/>
                  <a:pt x="3231550" y="1531604"/>
                  <a:pt x="3213834" y="1526651"/>
                </a:cubicBezTo>
                <a:cubicBezTo>
                  <a:pt x="3200879" y="1521031"/>
                  <a:pt x="3220882" y="1534462"/>
                  <a:pt x="3219549" y="1537891"/>
                </a:cubicBezTo>
                <a:cubicBezTo>
                  <a:pt x="3216977" y="1542082"/>
                  <a:pt x="3206690" y="1528651"/>
                  <a:pt x="3205166" y="1530937"/>
                </a:cubicBezTo>
                <a:cubicBezTo>
                  <a:pt x="3202118" y="1533128"/>
                  <a:pt x="3212309" y="1540653"/>
                  <a:pt x="3207261" y="1541986"/>
                </a:cubicBezTo>
                <a:cubicBezTo>
                  <a:pt x="3203642" y="1543034"/>
                  <a:pt x="3201737" y="1537986"/>
                  <a:pt x="3199356" y="1535604"/>
                </a:cubicBezTo>
                <a:cubicBezTo>
                  <a:pt x="3196117" y="1532271"/>
                  <a:pt x="3190593" y="1532747"/>
                  <a:pt x="3191354" y="1537224"/>
                </a:cubicBezTo>
                <a:cubicBezTo>
                  <a:pt x="3194021" y="1545034"/>
                  <a:pt x="3203451" y="1551987"/>
                  <a:pt x="3211452" y="1553226"/>
                </a:cubicBezTo>
                <a:cubicBezTo>
                  <a:pt x="3230121" y="1558083"/>
                  <a:pt x="3242027" y="1534080"/>
                  <a:pt x="3228597" y="1520650"/>
                </a:cubicBezTo>
                <a:close/>
                <a:moveTo>
                  <a:pt x="3232598" y="1631426"/>
                </a:moveTo>
                <a:cubicBezTo>
                  <a:pt x="3229740" y="1627902"/>
                  <a:pt x="3224216" y="1628283"/>
                  <a:pt x="3224501" y="1632855"/>
                </a:cubicBezTo>
                <a:cubicBezTo>
                  <a:pt x="3226311" y="1641141"/>
                  <a:pt x="3235360" y="1648762"/>
                  <a:pt x="3243551" y="1649904"/>
                </a:cubicBezTo>
                <a:cubicBezTo>
                  <a:pt x="3262125" y="1654572"/>
                  <a:pt x="3274222" y="1630474"/>
                  <a:pt x="3262792" y="1616472"/>
                </a:cubicBezTo>
                <a:cubicBezTo>
                  <a:pt x="3260125" y="1613233"/>
                  <a:pt x="3255267" y="1608852"/>
                  <a:pt x="3251552" y="1607899"/>
                </a:cubicBezTo>
                <a:cubicBezTo>
                  <a:pt x="3247171" y="1606851"/>
                  <a:pt x="3249743" y="1612566"/>
                  <a:pt x="3251552" y="1614853"/>
                </a:cubicBezTo>
                <a:cubicBezTo>
                  <a:pt x="3256696" y="1621425"/>
                  <a:pt x="3254219" y="1626473"/>
                  <a:pt x="3245742" y="1621520"/>
                </a:cubicBezTo>
                <a:cubicBezTo>
                  <a:pt x="3237265" y="1618186"/>
                  <a:pt x="3254505" y="1631521"/>
                  <a:pt x="3252219" y="1634188"/>
                </a:cubicBezTo>
                <a:cubicBezTo>
                  <a:pt x="3250886" y="1636950"/>
                  <a:pt x="3247266" y="1633236"/>
                  <a:pt x="3245647" y="1631521"/>
                </a:cubicBezTo>
                <a:cubicBezTo>
                  <a:pt x="3238027" y="1623711"/>
                  <a:pt x="3236979" y="1626568"/>
                  <a:pt x="3238884" y="1630950"/>
                </a:cubicBezTo>
                <a:cubicBezTo>
                  <a:pt x="3239932" y="1633331"/>
                  <a:pt x="3243170" y="1637141"/>
                  <a:pt x="3239646" y="1638093"/>
                </a:cubicBezTo>
                <a:cubicBezTo>
                  <a:pt x="3236122" y="1639046"/>
                  <a:pt x="3234598" y="1633903"/>
                  <a:pt x="3232598" y="1631426"/>
                </a:cubicBezTo>
                <a:close/>
                <a:moveTo>
                  <a:pt x="3274222" y="1573419"/>
                </a:moveTo>
                <a:cubicBezTo>
                  <a:pt x="3272603" y="1570275"/>
                  <a:pt x="3269459" y="1565513"/>
                  <a:pt x="3266411" y="1563703"/>
                </a:cubicBezTo>
                <a:cubicBezTo>
                  <a:pt x="3262792" y="1561512"/>
                  <a:pt x="3263744" y="1566561"/>
                  <a:pt x="3264792" y="1568751"/>
                </a:cubicBezTo>
                <a:cubicBezTo>
                  <a:pt x="3267650" y="1574847"/>
                  <a:pt x="3264697" y="1578276"/>
                  <a:pt x="3258220" y="1571800"/>
                </a:cubicBezTo>
                <a:cubicBezTo>
                  <a:pt x="3251552" y="1566466"/>
                  <a:pt x="3263459" y="1581705"/>
                  <a:pt x="3261077" y="1583039"/>
                </a:cubicBezTo>
                <a:cubicBezTo>
                  <a:pt x="3259363" y="1584658"/>
                  <a:pt x="3256886" y="1580848"/>
                  <a:pt x="3255839" y="1579134"/>
                </a:cubicBezTo>
                <a:cubicBezTo>
                  <a:pt x="3250886" y="1571037"/>
                  <a:pt x="3249457" y="1572752"/>
                  <a:pt x="3250124" y="1576657"/>
                </a:cubicBezTo>
                <a:cubicBezTo>
                  <a:pt x="3250505" y="1578753"/>
                  <a:pt x="3252600" y="1582563"/>
                  <a:pt x="3249267" y="1582182"/>
                </a:cubicBezTo>
                <a:cubicBezTo>
                  <a:pt x="3245837" y="1581896"/>
                  <a:pt x="3245742" y="1577419"/>
                  <a:pt x="3244504" y="1575038"/>
                </a:cubicBezTo>
                <a:cubicBezTo>
                  <a:pt x="3242694" y="1571609"/>
                  <a:pt x="3237836" y="1570180"/>
                  <a:pt x="3237170" y="1573704"/>
                </a:cubicBezTo>
                <a:cubicBezTo>
                  <a:pt x="3238503" y="1599422"/>
                  <a:pt x="3283366" y="1603327"/>
                  <a:pt x="3274222" y="1573419"/>
                </a:cubicBezTo>
                <a:close/>
                <a:moveTo>
                  <a:pt x="3307274" y="1627807"/>
                </a:moveTo>
                <a:cubicBezTo>
                  <a:pt x="3304607" y="1622758"/>
                  <a:pt x="3290795" y="1612281"/>
                  <a:pt x="3297749" y="1625140"/>
                </a:cubicBezTo>
                <a:cubicBezTo>
                  <a:pt x="3301940" y="1631236"/>
                  <a:pt x="3300225" y="1635808"/>
                  <a:pt x="3292796" y="1630378"/>
                </a:cubicBezTo>
                <a:cubicBezTo>
                  <a:pt x="3290129" y="1628473"/>
                  <a:pt x="3290319" y="1629712"/>
                  <a:pt x="3291938" y="1631997"/>
                </a:cubicBezTo>
                <a:cubicBezTo>
                  <a:pt x="3293653" y="1635331"/>
                  <a:pt x="3298796" y="1638284"/>
                  <a:pt x="3298320" y="1642189"/>
                </a:cubicBezTo>
                <a:cubicBezTo>
                  <a:pt x="3296796" y="1644570"/>
                  <a:pt x="3293748" y="1640094"/>
                  <a:pt x="3292701" y="1639141"/>
                </a:cubicBezTo>
                <a:cubicBezTo>
                  <a:pt x="3286224" y="1631521"/>
                  <a:pt x="3285366" y="1633903"/>
                  <a:pt x="3286985" y="1637903"/>
                </a:cubicBezTo>
                <a:cubicBezTo>
                  <a:pt x="3287843" y="1640094"/>
                  <a:pt x="3290700" y="1643713"/>
                  <a:pt x="3287652" y="1644190"/>
                </a:cubicBezTo>
                <a:cubicBezTo>
                  <a:pt x="3284509" y="1644666"/>
                  <a:pt x="3283271" y="1639999"/>
                  <a:pt x="3281556" y="1637522"/>
                </a:cubicBezTo>
                <a:cubicBezTo>
                  <a:pt x="3279175" y="1634093"/>
                  <a:pt x="3274508" y="1633807"/>
                  <a:pt x="3274793" y="1637903"/>
                </a:cubicBezTo>
                <a:cubicBezTo>
                  <a:pt x="3283461" y="1667335"/>
                  <a:pt x="3322990" y="1658382"/>
                  <a:pt x="3307274" y="1627807"/>
                </a:cubicBezTo>
                <a:close/>
                <a:moveTo>
                  <a:pt x="3341373" y="1673717"/>
                </a:moveTo>
                <a:cubicBezTo>
                  <a:pt x="3339468" y="1669812"/>
                  <a:pt x="3336039" y="1664001"/>
                  <a:pt x="3332610" y="1661906"/>
                </a:cubicBezTo>
                <a:cubicBezTo>
                  <a:pt x="3324038" y="1657334"/>
                  <a:pt x="3340516" y="1685052"/>
                  <a:pt x="3325467" y="1674193"/>
                </a:cubicBezTo>
                <a:cubicBezTo>
                  <a:pt x="3315084" y="1664383"/>
                  <a:pt x="3329658" y="1683909"/>
                  <a:pt x="3327086" y="1686671"/>
                </a:cubicBezTo>
                <a:cubicBezTo>
                  <a:pt x="3325181" y="1688862"/>
                  <a:pt x="3322704" y="1684099"/>
                  <a:pt x="3321466" y="1681908"/>
                </a:cubicBezTo>
                <a:cubicBezTo>
                  <a:pt x="3315942" y="1672098"/>
                  <a:pt x="3314322" y="1674384"/>
                  <a:pt x="3315084" y="1679146"/>
                </a:cubicBezTo>
                <a:cubicBezTo>
                  <a:pt x="3315465" y="1681718"/>
                  <a:pt x="3317846" y="1686385"/>
                  <a:pt x="3314227" y="1686100"/>
                </a:cubicBezTo>
                <a:cubicBezTo>
                  <a:pt x="3310512" y="1685814"/>
                  <a:pt x="3310226" y="1680480"/>
                  <a:pt x="3308893" y="1677432"/>
                </a:cubicBezTo>
                <a:cubicBezTo>
                  <a:pt x="3306988" y="1673145"/>
                  <a:pt x="3301749" y="1671717"/>
                  <a:pt x="3300987" y="1676098"/>
                </a:cubicBezTo>
                <a:cubicBezTo>
                  <a:pt x="3302892" y="1708959"/>
                  <a:pt x="3351565" y="1710865"/>
                  <a:pt x="3341373" y="1673717"/>
                </a:cubicBezTo>
                <a:close/>
                <a:moveTo>
                  <a:pt x="3372615" y="1761347"/>
                </a:moveTo>
                <a:cubicBezTo>
                  <a:pt x="3373092" y="1756394"/>
                  <a:pt x="3366329" y="1737344"/>
                  <a:pt x="3365186" y="1752203"/>
                </a:cubicBezTo>
                <a:cubicBezTo>
                  <a:pt x="3365567" y="1759728"/>
                  <a:pt x="3361090" y="1761823"/>
                  <a:pt x="3357375" y="1752298"/>
                </a:cubicBezTo>
                <a:cubicBezTo>
                  <a:pt x="3352994" y="1743630"/>
                  <a:pt x="3358518" y="1764871"/>
                  <a:pt x="3355566" y="1765062"/>
                </a:cubicBezTo>
                <a:cubicBezTo>
                  <a:pt x="3353089" y="1765919"/>
                  <a:pt x="3352327" y="1760871"/>
                  <a:pt x="3352041" y="1758680"/>
                </a:cubicBezTo>
                <a:cubicBezTo>
                  <a:pt x="3350517" y="1748203"/>
                  <a:pt x="3348326" y="1749345"/>
                  <a:pt x="3347374" y="1753537"/>
                </a:cubicBezTo>
                <a:cubicBezTo>
                  <a:pt x="3346898" y="1755822"/>
                  <a:pt x="3347374" y="1760680"/>
                  <a:pt x="3344231" y="1758775"/>
                </a:cubicBezTo>
                <a:cubicBezTo>
                  <a:pt x="3340992" y="1756966"/>
                  <a:pt x="3342611" y="1752393"/>
                  <a:pt x="3342516" y="1749345"/>
                </a:cubicBezTo>
                <a:cubicBezTo>
                  <a:pt x="3342231" y="1745059"/>
                  <a:pt x="3337849" y="1741535"/>
                  <a:pt x="3335753" y="1744774"/>
                </a:cubicBezTo>
                <a:cubicBezTo>
                  <a:pt x="3326228" y="1770300"/>
                  <a:pt x="3368901" y="1796399"/>
                  <a:pt x="3372615" y="1761347"/>
                </a:cubicBezTo>
                <a:close/>
                <a:moveTo>
                  <a:pt x="3387855" y="1822116"/>
                </a:moveTo>
                <a:cubicBezTo>
                  <a:pt x="3387569" y="1816497"/>
                  <a:pt x="3379664" y="1801542"/>
                  <a:pt x="3380521" y="1815830"/>
                </a:cubicBezTo>
                <a:cubicBezTo>
                  <a:pt x="3381664" y="1822974"/>
                  <a:pt x="3378235" y="1826403"/>
                  <a:pt x="3373949" y="1818497"/>
                </a:cubicBezTo>
                <a:cubicBezTo>
                  <a:pt x="3372425" y="1815640"/>
                  <a:pt x="3372044" y="1816878"/>
                  <a:pt x="3372520" y="1819640"/>
                </a:cubicBezTo>
                <a:cubicBezTo>
                  <a:pt x="3372615" y="1823355"/>
                  <a:pt x="3375854" y="1828022"/>
                  <a:pt x="3374044" y="1831261"/>
                </a:cubicBezTo>
                <a:cubicBezTo>
                  <a:pt x="3372139" y="1832880"/>
                  <a:pt x="3370806" y="1828308"/>
                  <a:pt x="3370234" y="1826308"/>
                </a:cubicBezTo>
                <a:cubicBezTo>
                  <a:pt x="3367662" y="1816783"/>
                  <a:pt x="3365948" y="1818592"/>
                  <a:pt x="3365662" y="1822879"/>
                </a:cubicBezTo>
                <a:cubicBezTo>
                  <a:pt x="3365471" y="1825260"/>
                  <a:pt x="3366519" y="1829641"/>
                  <a:pt x="3363662" y="1828879"/>
                </a:cubicBezTo>
                <a:cubicBezTo>
                  <a:pt x="3360709" y="1828022"/>
                  <a:pt x="3361471" y="1823259"/>
                  <a:pt x="3360995" y="1820402"/>
                </a:cubicBezTo>
                <a:cubicBezTo>
                  <a:pt x="3360328" y="1816306"/>
                  <a:pt x="3356327" y="1814211"/>
                  <a:pt x="3354803" y="1817925"/>
                </a:cubicBezTo>
                <a:cubicBezTo>
                  <a:pt x="3350041" y="1847643"/>
                  <a:pt x="3389760" y="1855549"/>
                  <a:pt x="3387855" y="1822116"/>
                </a:cubicBezTo>
                <a:close/>
                <a:moveTo>
                  <a:pt x="3390522" y="1890982"/>
                </a:moveTo>
                <a:cubicBezTo>
                  <a:pt x="3392142" y="1886791"/>
                  <a:pt x="3390999" y="1868027"/>
                  <a:pt x="3386236" y="1880981"/>
                </a:cubicBezTo>
                <a:cubicBezTo>
                  <a:pt x="3384712" y="1887744"/>
                  <a:pt x="3380331" y="1888506"/>
                  <a:pt x="3379378" y="1879171"/>
                </a:cubicBezTo>
                <a:cubicBezTo>
                  <a:pt x="3377663" y="1870313"/>
                  <a:pt x="3377283" y="1890601"/>
                  <a:pt x="3374711" y="1890125"/>
                </a:cubicBezTo>
                <a:cubicBezTo>
                  <a:pt x="3372329" y="1890316"/>
                  <a:pt x="3372901" y="1885648"/>
                  <a:pt x="3373187" y="1883553"/>
                </a:cubicBezTo>
                <a:cubicBezTo>
                  <a:pt x="3374425" y="1873837"/>
                  <a:pt x="3372234" y="1874313"/>
                  <a:pt x="3370329" y="1877838"/>
                </a:cubicBezTo>
                <a:cubicBezTo>
                  <a:pt x="3369282" y="1879743"/>
                  <a:pt x="3368615" y="1884220"/>
                  <a:pt x="3366329" y="1881743"/>
                </a:cubicBezTo>
                <a:cubicBezTo>
                  <a:pt x="3363948" y="1879266"/>
                  <a:pt x="3366615" y="1875647"/>
                  <a:pt x="3366995" y="1872885"/>
                </a:cubicBezTo>
                <a:cubicBezTo>
                  <a:pt x="3367758" y="1868979"/>
                  <a:pt x="3364805" y="1864693"/>
                  <a:pt x="3362138" y="1867075"/>
                </a:cubicBezTo>
                <a:cubicBezTo>
                  <a:pt x="3347755" y="1887553"/>
                  <a:pt x="3378616" y="1921367"/>
                  <a:pt x="3390522" y="1890982"/>
                </a:cubicBezTo>
                <a:close/>
                <a:moveTo>
                  <a:pt x="3380140" y="1972040"/>
                </a:moveTo>
                <a:cubicBezTo>
                  <a:pt x="3390618" y="1963753"/>
                  <a:pt x="3379283" y="1927177"/>
                  <a:pt x="3377092" y="1949656"/>
                </a:cubicBezTo>
                <a:cubicBezTo>
                  <a:pt x="3377473" y="1957181"/>
                  <a:pt x="3373758" y="1961277"/>
                  <a:pt x="3370043" y="1954895"/>
                </a:cubicBezTo>
                <a:cubicBezTo>
                  <a:pt x="3368805" y="1952323"/>
                  <a:pt x="3366995" y="1948799"/>
                  <a:pt x="3367281" y="1954419"/>
                </a:cubicBezTo>
                <a:cubicBezTo>
                  <a:pt x="3367472" y="1957848"/>
                  <a:pt x="3368234" y="1961182"/>
                  <a:pt x="3368234" y="1964611"/>
                </a:cubicBezTo>
                <a:cubicBezTo>
                  <a:pt x="3367662" y="1971468"/>
                  <a:pt x="3363567" y="1967182"/>
                  <a:pt x="3363662" y="1962134"/>
                </a:cubicBezTo>
                <a:cubicBezTo>
                  <a:pt x="3362709" y="1954324"/>
                  <a:pt x="3360518" y="1951085"/>
                  <a:pt x="3358899" y="1958324"/>
                </a:cubicBezTo>
                <a:cubicBezTo>
                  <a:pt x="3358328" y="1960991"/>
                  <a:pt x="3358804" y="1966039"/>
                  <a:pt x="3355566" y="1965182"/>
                </a:cubicBezTo>
                <a:cubicBezTo>
                  <a:pt x="3352232" y="1964325"/>
                  <a:pt x="3354042" y="1958800"/>
                  <a:pt x="3353851" y="1955562"/>
                </a:cubicBezTo>
                <a:cubicBezTo>
                  <a:pt x="3353565" y="1950895"/>
                  <a:pt x="3349184" y="1948608"/>
                  <a:pt x="3346993" y="1952800"/>
                </a:cubicBezTo>
                <a:cubicBezTo>
                  <a:pt x="3345088" y="1956705"/>
                  <a:pt x="3345659" y="1962991"/>
                  <a:pt x="3346421" y="1966992"/>
                </a:cubicBezTo>
                <a:cubicBezTo>
                  <a:pt x="3349374" y="1985470"/>
                  <a:pt x="3371377" y="1987470"/>
                  <a:pt x="3380140" y="1972040"/>
                </a:cubicBezTo>
                <a:close/>
                <a:moveTo>
                  <a:pt x="3375854" y="2029762"/>
                </a:moveTo>
                <a:cubicBezTo>
                  <a:pt x="3375759" y="2025475"/>
                  <a:pt x="3372139" y="2029190"/>
                  <a:pt x="3370901" y="2031286"/>
                </a:cubicBezTo>
                <a:cubicBezTo>
                  <a:pt x="3367376" y="2037286"/>
                  <a:pt x="3363090" y="2036620"/>
                  <a:pt x="3364995" y="2027475"/>
                </a:cubicBezTo>
                <a:cubicBezTo>
                  <a:pt x="3365662" y="2024142"/>
                  <a:pt x="3364709" y="2024713"/>
                  <a:pt x="3363376" y="2026999"/>
                </a:cubicBezTo>
                <a:cubicBezTo>
                  <a:pt x="3361185" y="2029666"/>
                  <a:pt x="3360709" y="2035476"/>
                  <a:pt x="3357375" y="2036429"/>
                </a:cubicBezTo>
                <a:cubicBezTo>
                  <a:pt x="3355089" y="2035858"/>
                  <a:pt x="3356994" y="2031666"/>
                  <a:pt x="3357851" y="2029762"/>
                </a:cubicBezTo>
                <a:cubicBezTo>
                  <a:pt x="3361852" y="2020903"/>
                  <a:pt x="3359661" y="2020713"/>
                  <a:pt x="3356899" y="2023475"/>
                </a:cubicBezTo>
                <a:cubicBezTo>
                  <a:pt x="3355375" y="2024999"/>
                  <a:pt x="3353375" y="2029000"/>
                  <a:pt x="3351946" y="2025951"/>
                </a:cubicBezTo>
                <a:cubicBezTo>
                  <a:pt x="3350422" y="2022904"/>
                  <a:pt x="3353946" y="2020237"/>
                  <a:pt x="3355375" y="2017760"/>
                </a:cubicBezTo>
                <a:cubicBezTo>
                  <a:pt x="3357280" y="2014236"/>
                  <a:pt x="3355756" y="2009378"/>
                  <a:pt x="3352518" y="2010807"/>
                </a:cubicBezTo>
                <a:cubicBezTo>
                  <a:pt x="3325752" y="2036429"/>
                  <a:pt x="3367948" y="2073195"/>
                  <a:pt x="3375854" y="2029762"/>
                </a:cubicBezTo>
                <a:close/>
                <a:moveTo>
                  <a:pt x="3354327" y="2048526"/>
                </a:moveTo>
                <a:lnTo>
                  <a:pt x="3354327" y="2048526"/>
                </a:lnTo>
                <a:lnTo>
                  <a:pt x="3354327" y="2048526"/>
                </a:lnTo>
                <a:close/>
                <a:moveTo>
                  <a:pt x="2505745" y="2165397"/>
                </a:moveTo>
                <a:cubicBezTo>
                  <a:pt x="2495553" y="2151205"/>
                  <a:pt x="2469359" y="2160445"/>
                  <a:pt x="2478218" y="2177875"/>
                </a:cubicBezTo>
                <a:cubicBezTo>
                  <a:pt x="2479646" y="2181495"/>
                  <a:pt x="2490695" y="2191210"/>
                  <a:pt x="2486504" y="2180923"/>
                </a:cubicBezTo>
                <a:cubicBezTo>
                  <a:pt x="2483742" y="2176066"/>
                  <a:pt x="2486028" y="2172827"/>
                  <a:pt x="2492029" y="2177685"/>
                </a:cubicBezTo>
                <a:cubicBezTo>
                  <a:pt x="2494220" y="2179399"/>
                  <a:pt x="2494220" y="2178447"/>
                  <a:pt x="2493077" y="2176542"/>
                </a:cubicBezTo>
                <a:cubicBezTo>
                  <a:pt x="2492029" y="2173875"/>
                  <a:pt x="2487933" y="2171208"/>
                  <a:pt x="2488791" y="2168350"/>
                </a:cubicBezTo>
                <a:cubicBezTo>
                  <a:pt x="2490219" y="2166731"/>
                  <a:pt x="2492505" y="2169874"/>
                  <a:pt x="2493458" y="2171208"/>
                </a:cubicBezTo>
                <a:cubicBezTo>
                  <a:pt x="2498220" y="2177685"/>
                  <a:pt x="2499363" y="2176066"/>
                  <a:pt x="2498601" y="2172827"/>
                </a:cubicBezTo>
                <a:cubicBezTo>
                  <a:pt x="2498125" y="2171017"/>
                  <a:pt x="2496029" y="2167969"/>
                  <a:pt x="2498982" y="2167969"/>
                </a:cubicBezTo>
                <a:cubicBezTo>
                  <a:pt x="2501935" y="2167969"/>
                  <a:pt x="2502411" y="2171684"/>
                  <a:pt x="2503554" y="2173684"/>
                </a:cubicBezTo>
                <a:cubicBezTo>
                  <a:pt x="2505174" y="2176542"/>
                  <a:pt x="2509555" y="2177399"/>
                  <a:pt x="2509936" y="2174351"/>
                </a:cubicBezTo>
                <a:cubicBezTo>
                  <a:pt x="2510412" y="2171684"/>
                  <a:pt x="2507650" y="2167779"/>
                  <a:pt x="2505745" y="2165397"/>
                </a:cubicBezTo>
                <a:close/>
                <a:moveTo>
                  <a:pt x="2584421" y="2226548"/>
                </a:moveTo>
                <a:cubicBezTo>
                  <a:pt x="2558609" y="2201878"/>
                  <a:pt x="2542893" y="2250265"/>
                  <a:pt x="2575277" y="2251789"/>
                </a:cubicBezTo>
                <a:cubicBezTo>
                  <a:pt x="2578326" y="2251122"/>
                  <a:pt x="2574896" y="2248075"/>
                  <a:pt x="2573087" y="2247027"/>
                </a:cubicBezTo>
                <a:cubicBezTo>
                  <a:pt x="2568038" y="2244265"/>
                  <a:pt x="2567562" y="2239788"/>
                  <a:pt x="2574611" y="2240645"/>
                </a:cubicBezTo>
                <a:cubicBezTo>
                  <a:pt x="2580707" y="2240074"/>
                  <a:pt x="2566038" y="2236454"/>
                  <a:pt x="2566515" y="2233978"/>
                </a:cubicBezTo>
                <a:cubicBezTo>
                  <a:pt x="2566419" y="2231692"/>
                  <a:pt x="2569943" y="2233120"/>
                  <a:pt x="2571468" y="2233787"/>
                </a:cubicBezTo>
                <a:cubicBezTo>
                  <a:pt x="2578707" y="2236835"/>
                  <a:pt x="2578516" y="2234644"/>
                  <a:pt x="2575944" y="2232168"/>
                </a:cubicBezTo>
                <a:cubicBezTo>
                  <a:pt x="2574516" y="2230834"/>
                  <a:pt x="2571182" y="2229215"/>
                  <a:pt x="2573087" y="2227501"/>
                </a:cubicBezTo>
                <a:cubicBezTo>
                  <a:pt x="2575087" y="2225691"/>
                  <a:pt x="2577754" y="2228834"/>
                  <a:pt x="2579754" y="2229977"/>
                </a:cubicBezTo>
                <a:cubicBezTo>
                  <a:pt x="2582707" y="2231501"/>
                  <a:pt x="2586136" y="2229596"/>
                  <a:pt x="2584421" y="2226548"/>
                </a:cubicBezTo>
                <a:close/>
                <a:moveTo>
                  <a:pt x="2682910" y="2285984"/>
                </a:moveTo>
                <a:cubicBezTo>
                  <a:pt x="2667194" y="2259028"/>
                  <a:pt x="2628903" y="2293414"/>
                  <a:pt x="2663003" y="2304939"/>
                </a:cubicBezTo>
                <a:cubicBezTo>
                  <a:pt x="2666622" y="2305320"/>
                  <a:pt x="2664241" y="2301700"/>
                  <a:pt x="2662622" y="2300367"/>
                </a:cubicBezTo>
                <a:cubicBezTo>
                  <a:pt x="2658335" y="2296557"/>
                  <a:pt x="2659764" y="2292747"/>
                  <a:pt x="2666908" y="2295509"/>
                </a:cubicBezTo>
                <a:cubicBezTo>
                  <a:pt x="2672623" y="2296938"/>
                  <a:pt x="2662812" y="2290651"/>
                  <a:pt x="2661860" y="2289604"/>
                </a:cubicBezTo>
                <a:cubicBezTo>
                  <a:pt x="2658717" y="2285889"/>
                  <a:pt x="2664622" y="2286746"/>
                  <a:pt x="2666432" y="2288842"/>
                </a:cubicBezTo>
                <a:cubicBezTo>
                  <a:pt x="2672909" y="2293414"/>
                  <a:pt x="2673480" y="2291509"/>
                  <a:pt x="2671766" y="2288651"/>
                </a:cubicBezTo>
                <a:cubicBezTo>
                  <a:pt x="2670813" y="2287127"/>
                  <a:pt x="2667956" y="2284936"/>
                  <a:pt x="2670718" y="2283889"/>
                </a:cubicBezTo>
                <a:cubicBezTo>
                  <a:pt x="2673480" y="2282841"/>
                  <a:pt x="2675004" y="2286270"/>
                  <a:pt x="2676719" y="2287794"/>
                </a:cubicBezTo>
                <a:cubicBezTo>
                  <a:pt x="2679291" y="2289985"/>
                  <a:pt x="2683672" y="2289222"/>
                  <a:pt x="2682910" y="2285984"/>
                </a:cubicBezTo>
                <a:close/>
                <a:moveTo>
                  <a:pt x="2739679" y="2304748"/>
                </a:moveTo>
                <a:cubicBezTo>
                  <a:pt x="2710247" y="2286651"/>
                  <a:pt x="2700341" y="2336276"/>
                  <a:pt x="2734059" y="2331037"/>
                </a:cubicBezTo>
                <a:cubicBezTo>
                  <a:pt x="2737107" y="2329799"/>
                  <a:pt x="2733107" y="2327513"/>
                  <a:pt x="2731107" y="2326942"/>
                </a:cubicBezTo>
                <a:cubicBezTo>
                  <a:pt x="2725296" y="2325322"/>
                  <a:pt x="2724629" y="2321131"/>
                  <a:pt x="2731773" y="2320465"/>
                </a:cubicBezTo>
                <a:cubicBezTo>
                  <a:pt x="2734440" y="2320179"/>
                  <a:pt x="2733678" y="2319417"/>
                  <a:pt x="2731487" y="2318845"/>
                </a:cubicBezTo>
                <a:cubicBezTo>
                  <a:pt x="2729106" y="2318083"/>
                  <a:pt x="2726630" y="2317893"/>
                  <a:pt x="2724249" y="2317131"/>
                </a:cubicBezTo>
                <a:cubicBezTo>
                  <a:pt x="2719676" y="2315130"/>
                  <a:pt x="2724629" y="2313226"/>
                  <a:pt x="2727582" y="2314464"/>
                </a:cubicBezTo>
                <a:cubicBezTo>
                  <a:pt x="2733011" y="2315607"/>
                  <a:pt x="2736250" y="2314940"/>
                  <a:pt x="2731868" y="2311987"/>
                </a:cubicBezTo>
                <a:cubicBezTo>
                  <a:pt x="2730249" y="2310940"/>
                  <a:pt x="2726630" y="2310082"/>
                  <a:pt x="2728344" y="2307987"/>
                </a:cubicBezTo>
                <a:cubicBezTo>
                  <a:pt x="2730059" y="2305796"/>
                  <a:pt x="2733202" y="2308463"/>
                  <a:pt x="2735488" y="2308939"/>
                </a:cubicBezTo>
                <a:cubicBezTo>
                  <a:pt x="2738631" y="2309892"/>
                  <a:pt x="2741775" y="2307320"/>
                  <a:pt x="2739679" y="2304748"/>
                </a:cubicBezTo>
                <a:close/>
                <a:moveTo>
                  <a:pt x="2786733" y="2333514"/>
                </a:moveTo>
                <a:cubicBezTo>
                  <a:pt x="2763587" y="2311225"/>
                  <a:pt x="2734631" y="2354945"/>
                  <a:pt x="2772159" y="2357231"/>
                </a:cubicBezTo>
                <a:cubicBezTo>
                  <a:pt x="2775874" y="2356660"/>
                  <a:pt x="2772445" y="2353802"/>
                  <a:pt x="2770540" y="2352850"/>
                </a:cubicBezTo>
                <a:cubicBezTo>
                  <a:pt x="2765206" y="2350278"/>
                  <a:pt x="2765492" y="2346182"/>
                  <a:pt x="2773398" y="2346944"/>
                </a:cubicBezTo>
                <a:cubicBezTo>
                  <a:pt x="2779493" y="2346849"/>
                  <a:pt x="2767968" y="2343229"/>
                  <a:pt x="2766635" y="2342467"/>
                </a:cubicBezTo>
                <a:cubicBezTo>
                  <a:pt x="2762349" y="2339610"/>
                  <a:pt x="2768635" y="2338943"/>
                  <a:pt x="2771016" y="2340562"/>
                </a:cubicBezTo>
                <a:cubicBezTo>
                  <a:pt x="2778827" y="2343325"/>
                  <a:pt x="2778827" y="2341324"/>
                  <a:pt x="2776350" y="2338943"/>
                </a:cubicBezTo>
                <a:cubicBezTo>
                  <a:pt x="2774921" y="2337705"/>
                  <a:pt x="2771493" y="2336276"/>
                  <a:pt x="2773874" y="2334562"/>
                </a:cubicBezTo>
                <a:cubicBezTo>
                  <a:pt x="2776350" y="2332847"/>
                  <a:pt x="2778827" y="2335800"/>
                  <a:pt x="2781018" y="2336847"/>
                </a:cubicBezTo>
                <a:cubicBezTo>
                  <a:pt x="2784066" y="2338372"/>
                  <a:pt x="2788161" y="2336276"/>
                  <a:pt x="2786733" y="2333514"/>
                </a:cubicBezTo>
                <a:close/>
                <a:moveTo>
                  <a:pt x="2904081" y="2338086"/>
                </a:moveTo>
                <a:cubicBezTo>
                  <a:pt x="2898270" y="2338848"/>
                  <a:pt x="2895603" y="2335419"/>
                  <a:pt x="2901985" y="2331799"/>
                </a:cubicBezTo>
                <a:cubicBezTo>
                  <a:pt x="2906367" y="2328466"/>
                  <a:pt x="2895318" y="2331799"/>
                  <a:pt x="2893793" y="2331799"/>
                </a:cubicBezTo>
                <a:cubicBezTo>
                  <a:pt x="2888841" y="2331895"/>
                  <a:pt x="2892555" y="2327989"/>
                  <a:pt x="2895699" y="2327894"/>
                </a:cubicBezTo>
                <a:cubicBezTo>
                  <a:pt x="2903414" y="2325989"/>
                  <a:pt x="2901985" y="2324275"/>
                  <a:pt x="2898556" y="2323798"/>
                </a:cubicBezTo>
                <a:cubicBezTo>
                  <a:pt x="2896651" y="2323513"/>
                  <a:pt x="2893032" y="2324275"/>
                  <a:pt x="2893793" y="2321608"/>
                </a:cubicBezTo>
                <a:cubicBezTo>
                  <a:pt x="2894460" y="2318845"/>
                  <a:pt x="2898366" y="2319893"/>
                  <a:pt x="2900651" y="2319512"/>
                </a:cubicBezTo>
                <a:cubicBezTo>
                  <a:pt x="2903985" y="2319131"/>
                  <a:pt x="2905700" y="2315416"/>
                  <a:pt x="2902747" y="2313892"/>
                </a:cubicBezTo>
                <a:cubicBezTo>
                  <a:pt x="2899985" y="2312464"/>
                  <a:pt x="2895508" y="2313511"/>
                  <a:pt x="2892651" y="2314368"/>
                </a:cubicBezTo>
                <a:cubicBezTo>
                  <a:pt x="2874172" y="2319798"/>
                  <a:pt x="2880173" y="2347039"/>
                  <a:pt x="2898842" y="2344658"/>
                </a:cubicBezTo>
                <a:cubicBezTo>
                  <a:pt x="2903604" y="2344563"/>
                  <a:pt x="2915606" y="2337895"/>
                  <a:pt x="2904081" y="2338086"/>
                </a:cubicBezTo>
                <a:close/>
                <a:moveTo>
                  <a:pt x="2957992" y="2314654"/>
                </a:moveTo>
                <a:cubicBezTo>
                  <a:pt x="2927988" y="2303415"/>
                  <a:pt x="2920368" y="2355993"/>
                  <a:pt x="2954753" y="2342658"/>
                </a:cubicBezTo>
                <a:cubicBezTo>
                  <a:pt x="2957801" y="2340658"/>
                  <a:pt x="2953610" y="2339324"/>
                  <a:pt x="2951420" y="2339229"/>
                </a:cubicBezTo>
                <a:cubicBezTo>
                  <a:pt x="2945609" y="2339038"/>
                  <a:pt x="2944181" y="2335133"/>
                  <a:pt x="2951515" y="2332561"/>
                </a:cubicBezTo>
                <a:cubicBezTo>
                  <a:pt x="2956944" y="2329990"/>
                  <a:pt x="2945133" y="2331323"/>
                  <a:pt x="2943609" y="2331133"/>
                </a:cubicBezTo>
                <a:cubicBezTo>
                  <a:pt x="2938656" y="2330275"/>
                  <a:pt x="2943990" y="2327037"/>
                  <a:pt x="2946657" y="2327513"/>
                </a:cubicBezTo>
                <a:cubicBezTo>
                  <a:pt x="2954753" y="2326942"/>
                  <a:pt x="2953992" y="2324941"/>
                  <a:pt x="2950753" y="2323893"/>
                </a:cubicBezTo>
                <a:cubicBezTo>
                  <a:pt x="2948943" y="2323322"/>
                  <a:pt x="2945324" y="2323417"/>
                  <a:pt x="2946752" y="2320846"/>
                </a:cubicBezTo>
                <a:cubicBezTo>
                  <a:pt x="2948276" y="2318274"/>
                  <a:pt x="2951706" y="2319893"/>
                  <a:pt x="2954087" y="2319988"/>
                </a:cubicBezTo>
                <a:cubicBezTo>
                  <a:pt x="2957516" y="2320179"/>
                  <a:pt x="2960373" y="2316655"/>
                  <a:pt x="2957992" y="2314654"/>
                </a:cubicBezTo>
                <a:close/>
                <a:moveTo>
                  <a:pt x="3014761" y="2315797"/>
                </a:moveTo>
                <a:cubicBezTo>
                  <a:pt x="3009046" y="2317702"/>
                  <a:pt x="3004950" y="2315226"/>
                  <a:pt x="3009999" y="2310082"/>
                </a:cubicBezTo>
                <a:cubicBezTo>
                  <a:pt x="3011808" y="2308463"/>
                  <a:pt x="3014856" y="2305796"/>
                  <a:pt x="3010094" y="2307320"/>
                </a:cubicBezTo>
                <a:cubicBezTo>
                  <a:pt x="3007332" y="2308272"/>
                  <a:pt x="3004665" y="2309701"/>
                  <a:pt x="3001902" y="2310463"/>
                </a:cubicBezTo>
                <a:cubicBezTo>
                  <a:pt x="2996092" y="2311416"/>
                  <a:pt x="2999807" y="2306272"/>
                  <a:pt x="3003521" y="2305510"/>
                </a:cubicBezTo>
                <a:cubicBezTo>
                  <a:pt x="3012189" y="2301605"/>
                  <a:pt x="3010284" y="2299795"/>
                  <a:pt x="3006188" y="2300081"/>
                </a:cubicBezTo>
                <a:cubicBezTo>
                  <a:pt x="3003998" y="2300272"/>
                  <a:pt x="2999902" y="2301700"/>
                  <a:pt x="3000283" y="2298462"/>
                </a:cubicBezTo>
                <a:cubicBezTo>
                  <a:pt x="3000664" y="2295223"/>
                  <a:pt x="3005236" y="2295509"/>
                  <a:pt x="3007903" y="2294557"/>
                </a:cubicBezTo>
                <a:cubicBezTo>
                  <a:pt x="3011618" y="2293318"/>
                  <a:pt x="3013046" y="2288651"/>
                  <a:pt x="3009332" y="2287413"/>
                </a:cubicBezTo>
                <a:cubicBezTo>
                  <a:pt x="3002283" y="2286270"/>
                  <a:pt x="2993711" y="2291318"/>
                  <a:pt x="2989996" y="2297224"/>
                </a:cubicBezTo>
                <a:cubicBezTo>
                  <a:pt x="2980090" y="2310368"/>
                  <a:pt x="2993616" y="2329894"/>
                  <a:pt x="3009618" y="2324655"/>
                </a:cubicBezTo>
                <a:cubicBezTo>
                  <a:pt x="3015047" y="2323893"/>
                  <a:pt x="3028191" y="2313130"/>
                  <a:pt x="3014761" y="2315797"/>
                </a:cubicBezTo>
                <a:close/>
                <a:moveTo>
                  <a:pt x="3101534" y="2260267"/>
                </a:moveTo>
                <a:cubicBezTo>
                  <a:pt x="3096485" y="2263791"/>
                  <a:pt x="3092866" y="2261505"/>
                  <a:pt x="3096771" y="2255504"/>
                </a:cubicBezTo>
                <a:cubicBezTo>
                  <a:pt x="3099152" y="2250456"/>
                  <a:pt x="3090866" y="2258552"/>
                  <a:pt x="3089437" y="2259219"/>
                </a:cubicBezTo>
                <a:cubicBezTo>
                  <a:pt x="3084960" y="2261505"/>
                  <a:pt x="3086579" y="2256361"/>
                  <a:pt x="3089342" y="2254837"/>
                </a:cubicBezTo>
                <a:cubicBezTo>
                  <a:pt x="3093533" y="2251218"/>
                  <a:pt x="3095152" y="2248360"/>
                  <a:pt x="3090009" y="2249789"/>
                </a:cubicBezTo>
                <a:cubicBezTo>
                  <a:pt x="3088199" y="2250361"/>
                  <a:pt x="3085246" y="2252742"/>
                  <a:pt x="3084675" y="2249980"/>
                </a:cubicBezTo>
                <a:cubicBezTo>
                  <a:pt x="3084008" y="2247217"/>
                  <a:pt x="3088008" y="2246455"/>
                  <a:pt x="3089913" y="2245026"/>
                </a:cubicBezTo>
                <a:cubicBezTo>
                  <a:pt x="3092580" y="2243026"/>
                  <a:pt x="3092485" y="2238930"/>
                  <a:pt x="3089056" y="2238930"/>
                </a:cubicBezTo>
                <a:cubicBezTo>
                  <a:pt x="3086008" y="2238930"/>
                  <a:pt x="3082388" y="2241979"/>
                  <a:pt x="3080293" y="2243979"/>
                </a:cubicBezTo>
                <a:cubicBezTo>
                  <a:pt x="3066386" y="2257314"/>
                  <a:pt x="3084389" y="2279126"/>
                  <a:pt x="3100010" y="2268649"/>
                </a:cubicBezTo>
                <a:cubicBezTo>
                  <a:pt x="3104201" y="2266458"/>
                  <a:pt x="3111630" y="2254647"/>
                  <a:pt x="3101534" y="2260267"/>
                </a:cubicBezTo>
                <a:close/>
                <a:moveTo>
                  <a:pt x="3143253" y="2247598"/>
                </a:moveTo>
                <a:cubicBezTo>
                  <a:pt x="3137824" y="2249884"/>
                  <a:pt x="3134776" y="2247027"/>
                  <a:pt x="3140396" y="2241407"/>
                </a:cubicBezTo>
                <a:cubicBezTo>
                  <a:pt x="3142396" y="2239407"/>
                  <a:pt x="3141443" y="2239216"/>
                  <a:pt x="3139348" y="2240074"/>
                </a:cubicBezTo>
                <a:cubicBezTo>
                  <a:pt x="3136491" y="2240740"/>
                  <a:pt x="3133252" y="2244741"/>
                  <a:pt x="3130394" y="2243407"/>
                </a:cubicBezTo>
                <a:cubicBezTo>
                  <a:pt x="3128870" y="2241693"/>
                  <a:pt x="3132300" y="2239693"/>
                  <a:pt x="3133824" y="2238835"/>
                </a:cubicBezTo>
                <a:cubicBezTo>
                  <a:pt x="3140967" y="2234740"/>
                  <a:pt x="3139348" y="2233311"/>
                  <a:pt x="3135919" y="2233692"/>
                </a:cubicBezTo>
                <a:cubicBezTo>
                  <a:pt x="3134014" y="2233882"/>
                  <a:pt x="3130680" y="2235692"/>
                  <a:pt x="3130966" y="2232644"/>
                </a:cubicBezTo>
                <a:cubicBezTo>
                  <a:pt x="3131157" y="2229596"/>
                  <a:pt x="3135062" y="2229596"/>
                  <a:pt x="3137252" y="2228643"/>
                </a:cubicBezTo>
                <a:cubicBezTo>
                  <a:pt x="3140396" y="2227310"/>
                  <a:pt x="3141443" y="2222833"/>
                  <a:pt x="3138300" y="2222071"/>
                </a:cubicBezTo>
                <a:cubicBezTo>
                  <a:pt x="3135443" y="2221405"/>
                  <a:pt x="3131252" y="2223691"/>
                  <a:pt x="3128680" y="2225310"/>
                </a:cubicBezTo>
                <a:cubicBezTo>
                  <a:pt x="3113345" y="2233978"/>
                  <a:pt x="3120203" y="2262743"/>
                  <a:pt x="3139253" y="2255885"/>
                </a:cubicBezTo>
                <a:cubicBezTo>
                  <a:pt x="3143253" y="2254933"/>
                  <a:pt x="3154493" y="2244455"/>
                  <a:pt x="3143253" y="2247598"/>
                </a:cubicBezTo>
                <a:close/>
                <a:moveTo>
                  <a:pt x="3178115" y="2201116"/>
                </a:moveTo>
                <a:cubicBezTo>
                  <a:pt x="3173352" y="2205307"/>
                  <a:pt x="3168876" y="2204164"/>
                  <a:pt x="3171352" y="2197687"/>
                </a:cubicBezTo>
                <a:cubicBezTo>
                  <a:pt x="3172400" y="2195497"/>
                  <a:pt x="3174019" y="2191877"/>
                  <a:pt x="3170304" y="2195020"/>
                </a:cubicBezTo>
                <a:cubicBezTo>
                  <a:pt x="3168113" y="2196925"/>
                  <a:pt x="3166304" y="2199402"/>
                  <a:pt x="3164113" y="2201212"/>
                </a:cubicBezTo>
                <a:cubicBezTo>
                  <a:pt x="3159255" y="2204545"/>
                  <a:pt x="3160493" y="2198164"/>
                  <a:pt x="3163542" y="2195973"/>
                </a:cubicBezTo>
                <a:cubicBezTo>
                  <a:pt x="3169828" y="2188924"/>
                  <a:pt x="3167447" y="2188162"/>
                  <a:pt x="3163732" y="2189877"/>
                </a:cubicBezTo>
                <a:cubicBezTo>
                  <a:pt x="3161732" y="2190829"/>
                  <a:pt x="3158684" y="2193972"/>
                  <a:pt x="3157636" y="2190734"/>
                </a:cubicBezTo>
                <a:cubicBezTo>
                  <a:pt x="3156588" y="2187496"/>
                  <a:pt x="3160970" y="2185972"/>
                  <a:pt x="3163065" y="2184162"/>
                </a:cubicBezTo>
                <a:cubicBezTo>
                  <a:pt x="3166018" y="2181590"/>
                  <a:pt x="3165256" y="2176542"/>
                  <a:pt x="3161446" y="2177018"/>
                </a:cubicBezTo>
                <a:cubicBezTo>
                  <a:pt x="3154398" y="2178637"/>
                  <a:pt x="3148778" y="2186829"/>
                  <a:pt x="3147825" y="2193782"/>
                </a:cubicBezTo>
                <a:cubicBezTo>
                  <a:pt x="3144206" y="2209689"/>
                  <a:pt x="3164875" y="2222643"/>
                  <a:pt x="3177258" y="2211308"/>
                </a:cubicBezTo>
                <a:cubicBezTo>
                  <a:pt x="3181639" y="2208260"/>
                  <a:pt x="3189450" y="2193496"/>
                  <a:pt x="3178115" y="2201116"/>
                </a:cubicBezTo>
                <a:close/>
                <a:moveTo>
                  <a:pt x="3227168" y="2134537"/>
                </a:moveTo>
                <a:cubicBezTo>
                  <a:pt x="3226121" y="2127297"/>
                  <a:pt x="3214881" y="2149681"/>
                  <a:pt x="3216024" y="2133203"/>
                </a:cubicBezTo>
                <a:cubicBezTo>
                  <a:pt x="3216501" y="2130536"/>
                  <a:pt x="3215548" y="2131012"/>
                  <a:pt x="3214310" y="2132917"/>
                </a:cubicBezTo>
                <a:cubicBezTo>
                  <a:pt x="3212405" y="2135203"/>
                  <a:pt x="3211643" y="2139966"/>
                  <a:pt x="3208595" y="2140442"/>
                </a:cubicBezTo>
                <a:cubicBezTo>
                  <a:pt x="3206213" y="2140061"/>
                  <a:pt x="3208023" y="2136632"/>
                  <a:pt x="3208881" y="2135203"/>
                </a:cubicBezTo>
                <a:cubicBezTo>
                  <a:pt x="3212595" y="2128155"/>
                  <a:pt x="3210214" y="2127964"/>
                  <a:pt x="3207642" y="2130250"/>
                </a:cubicBezTo>
                <a:cubicBezTo>
                  <a:pt x="3206213" y="2131489"/>
                  <a:pt x="3204309" y="2134632"/>
                  <a:pt x="3202689" y="2132251"/>
                </a:cubicBezTo>
                <a:cubicBezTo>
                  <a:pt x="3201070" y="2129869"/>
                  <a:pt x="3204499" y="2127679"/>
                  <a:pt x="3205737" y="2125774"/>
                </a:cubicBezTo>
                <a:cubicBezTo>
                  <a:pt x="3207642" y="2122916"/>
                  <a:pt x="3205737" y="2119011"/>
                  <a:pt x="3202499" y="2120344"/>
                </a:cubicBezTo>
                <a:cubicBezTo>
                  <a:pt x="3176400" y="2142538"/>
                  <a:pt x="3222406" y="2168541"/>
                  <a:pt x="3227168" y="2134537"/>
                </a:cubicBezTo>
                <a:close/>
                <a:moveTo>
                  <a:pt x="3240980" y="2091674"/>
                </a:moveTo>
                <a:cubicBezTo>
                  <a:pt x="3243266" y="2089293"/>
                  <a:pt x="3242694" y="2084816"/>
                  <a:pt x="3239456" y="2085102"/>
                </a:cubicBezTo>
                <a:cubicBezTo>
                  <a:pt x="3236503" y="2085483"/>
                  <a:pt x="3233550" y="2089102"/>
                  <a:pt x="3231645" y="2091483"/>
                </a:cubicBezTo>
                <a:cubicBezTo>
                  <a:pt x="3216882" y="2112629"/>
                  <a:pt x="3250409" y="2134155"/>
                  <a:pt x="3258601" y="2107105"/>
                </a:cubicBezTo>
                <a:cubicBezTo>
                  <a:pt x="3259173" y="2103485"/>
                  <a:pt x="3255267" y="2105580"/>
                  <a:pt x="3253743" y="2107105"/>
                </a:cubicBezTo>
                <a:cubicBezTo>
                  <a:pt x="3249552" y="2111200"/>
                  <a:pt x="3245552" y="2109486"/>
                  <a:pt x="3248790" y="2102342"/>
                </a:cubicBezTo>
                <a:cubicBezTo>
                  <a:pt x="3249933" y="2099770"/>
                  <a:pt x="3248981" y="2099961"/>
                  <a:pt x="3247266" y="2101485"/>
                </a:cubicBezTo>
                <a:cubicBezTo>
                  <a:pt x="3244885" y="2103199"/>
                  <a:pt x="3243266" y="2107962"/>
                  <a:pt x="3240123" y="2107771"/>
                </a:cubicBezTo>
                <a:cubicBezTo>
                  <a:pt x="3236217" y="2105295"/>
                  <a:pt x="3251457" y="2093579"/>
                  <a:pt x="3241742" y="2096817"/>
                </a:cubicBezTo>
                <a:cubicBezTo>
                  <a:pt x="3240027" y="2097675"/>
                  <a:pt x="3237551" y="2100437"/>
                  <a:pt x="3236693" y="2097580"/>
                </a:cubicBezTo>
                <a:cubicBezTo>
                  <a:pt x="3235551" y="2094722"/>
                  <a:pt x="3239265" y="2093388"/>
                  <a:pt x="3240980" y="2091674"/>
                </a:cubicBezTo>
                <a:close/>
                <a:moveTo>
                  <a:pt x="3324800" y="2065861"/>
                </a:moveTo>
                <a:cubicBezTo>
                  <a:pt x="3319561" y="2071481"/>
                  <a:pt x="3314703" y="2069195"/>
                  <a:pt x="3318799" y="2059194"/>
                </a:cubicBezTo>
                <a:cubicBezTo>
                  <a:pt x="3320323" y="2055574"/>
                  <a:pt x="3319085" y="2055860"/>
                  <a:pt x="3316989" y="2058051"/>
                </a:cubicBezTo>
                <a:cubicBezTo>
                  <a:pt x="3313941" y="2060337"/>
                  <a:pt x="3312036" y="2067004"/>
                  <a:pt x="3308036" y="2066623"/>
                </a:cubicBezTo>
                <a:cubicBezTo>
                  <a:pt x="3305559" y="2065195"/>
                  <a:pt x="3308702" y="2061004"/>
                  <a:pt x="3310036" y="2059194"/>
                </a:cubicBezTo>
                <a:cubicBezTo>
                  <a:pt x="3316513" y="2050431"/>
                  <a:pt x="3314036" y="2049383"/>
                  <a:pt x="3310226" y="2051574"/>
                </a:cubicBezTo>
                <a:cubicBezTo>
                  <a:pt x="3308131" y="2052812"/>
                  <a:pt x="3304988" y="2056622"/>
                  <a:pt x="3303940" y="2052717"/>
                </a:cubicBezTo>
                <a:cubicBezTo>
                  <a:pt x="3302892" y="2048716"/>
                  <a:pt x="3307464" y="2046811"/>
                  <a:pt x="3309560" y="2044525"/>
                </a:cubicBezTo>
                <a:cubicBezTo>
                  <a:pt x="3312512" y="2041191"/>
                  <a:pt x="3311751" y="2035000"/>
                  <a:pt x="3307750" y="2035572"/>
                </a:cubicBezTo>
                <a:cubicBezTo>
                  <a:pt x="3304035" y="2036143"/>
                  <a:pt x="3300416" y="2041191"/>
                  <a:pt x="3298034" y="2044525"/>
                </a:cubicBezTo>
                <a:cubicBezTo>
                  <a:pt x="3284414" y="2061289"/>
                  <a:pt x="3302987" y="2096722"/>
                  <a:pt x="3323466" y="2078625"/>
                </a:cubicBezTo>
                <a:cubicBezTo>
                  <a:pt x="3327848" y="2075672"/>
                  <a:pt x="3336611" y="2056336"/>
                  <a:pt x="3324800" y="2065861"/>
                </a:cubicBezTo>
                <a:close/>
                <a:moveTo>
                  <a:pt x="3311941" y="2097389"/>
                </a:moveTo>
                <a:cubicBezTo>
                  <a:pt x="3311084" y="2092912"/>
                  <a:pt x="3307083" y="2097961"/>
                  <a:pt x="3305845" y="2100628"/>
                </a:cubicBezTo>
                <a:cubicBezTo>
                  <a:pt x="3302226" y="2108152"/>
                  <a:pt x="3296606" y="2108438"/>
                  <a:pt x="3297558" y="2098532"/>
                </a:cubicBezTo>
                <a:cubicBezTo>
                  <a:pt x="3297082" y="2089483"/>
                  <a:pt x="3292224" y="2110819"/>
                  <a:pt x="3288986" y="2110057"/>
                </a:cubicBezTo>
                <a:cubicBezTo>
                  <a:pt x="3283176" y="2110248"/>
                  <a:pt x="3296987" y="2086816"/>
                  <a:pt x="3286509" y="2096722"/>
                </a:cubicBezTo>
                <a:cubicBezTo>
                  <a:pt x="3284795" y="2098722"/>
                  <a:pt x="3282794" y="2103390"/>
                  <a:pt x="3280509" y="2100628"/>
                </a:cubicBezTo>
                <a:cubicBezTo>
                  <a:pt x="3278127" y="2097865"/>
                  <a:pt x="3282223" y="2094150"/>
                  <a:pt x="3283557" y="2091198"/>
                </a:cubicBezTo>
                <a:cubicBezTo>
                  <a:pt x="3285557" y="2086912"/>
                  <a:pt x="3282699" y="2082149"/>
                  <a:pt x="3278794" y="2084816"/>
                </a:cubicBezTo>
                <a:cubicBezTo>
                  <a:pt x="3248600" y="2121297"/>
                  <a:pt x="3310131" y="2143966"/>
                  <a:pt x="3311941" y="2097389"/>
                </a:cubicBezTo>
                <a:close/>
                <a:moveTo>
                  <a:pt x="3279080" y="2149110"/>
                </a:moveTo>
                <a:cubicBezTo>
                  <a:pt x="3274698" y="2156158"/>
                  <a:pt x="3269174" y="2155872"/>
                  <a:pt x="3271174" y="2146062"/>
                </a:cubicBezTo>
                <a:cubicBezTo>
                  <a:pt x="3271841" y="2142442"/>
                  <a:pt x="3270698" y="2143204"/>
                  <a:pt x="3268983" y="2145871"/>
                </a:cubicBezTo>
                <a:cubicBezTo>
                  <a:pt x="3266411" y="2149110"/>
                  <a:pt x="3265554" y="2155396"/>
                  <a:pt x="3261459" y="2156539"/>
                </a:cubicBezTo>
                <a:cubicBezTo>
                  <a:pt x="3258506" y="2156254"/>
                  <a:pt x="3260887" y="2151586"/>
                  <a:pt x="3261935" y="2149491"/>
                </a:cubicBezTo>
                <a:cubicBezTo>
                  <a:pt x="3266793" y="2139680"/>
                  <a:pt x="3263840" y="2139680"/>
                  <a:pt x="3260411" y="2143014"/>
                </a:cubicBezTo>
                <a:cubicBezTo>
                  <a:pt x="3258506" y="2144824"/>
                  <a:pt x="3256029" y="2149205"/>
                  <a:pt x="3254029" y="2146252"/>
                </a:cubicBezTo>
                <a:cubicBezTo>
                  <a:pt x="3252981" y="2144728"/>
                  <a:pt x="3253648" y="2143204"/>
                  <a:pt x="3254696" y="2141680"/>
                </a:cubicBezTo>
                <a:cubicBezTo>
                  <a:pt x="3258601" y="2138632"/>
                  <a:pt x="3261935" y="2128155"/>
                  <a:pt x="3254219" y="2130250"/>
                </a:cubicBezTo>
                <a:cubicBezTo>
                  <a:pt x="3247171" y="2134918"/>
                  <a:pt x="3242885" y="2145967"/>
                  <a:pt x="3244313" y="2154063"/>
                </a:cubicBezTo>
                <a:cubicBezTo>
                  <a:pt x="3245742" y="2172827"/>
                  <a:pt x="3271936" y="2175399"/>
                  <a:pt x="3281080" y="2159968"/>
                </a:cubicBezTo>
                <a:cubicBezTo>
                  <a:pt x="3285081" y="2155206"/>
                  <a:pt x="3288986" y="2136537"/>
                  <a:pt x="3279080" y="2149110"/>
                </a:cubicBezTo>
                <a:close/>
                <a:moveTo>
                  <a:pt x="3245266" y="2044144"/>
                </a:moveTo>
                <a:cubicBezTo>
                  <a:pt x="3238313" y="2064813"/>
                  <a:pt x="3268983" y="2080339"/>
                  <a:pt x="3279651" y="2059956"/>
                </a:cubicBezTo>
                <a:cubicBezTo>
                  <a:pt x="3282794" y="2055670"/>
                  <a:pt x="3284128" y="2038429"/>
                  <a:pt x="3276603" y="2050145"/>
                </a:cubicBezTo>
                <a:cubicBezTo>
                  <a:pt x="3272984" y="2057575"/>
                  <a:pt x="3268031" y="2054717"/>
                  <a:pt x="3268983" y="2047573"/>
                </a:cubicBezTo>
                <a:cubicBezTo>
                  <a:pt x="3268317" y="2039382"/>
                  <a:pt x="3264411" y="2058146"/>
                  <a:pt x="3261363" y="2057193"/>
                </a:cubicBezTo>
                <a:cubicBezTo>
                  <a:pt x="3258601" y="2057003"/>
                  <a:pt x="3260125" y="2052907"/>
                  <a:pt x="3260887" y="2050907"/>
                </a:cubicBezTo>
                <a:cubicBezTo>
                  <a:pt x="3263268" y="2044811"/>
                  <a:pt x="3263078" y="2040715"/>
                  <a:pt x="3258696" y="2045192"/>
                </a:cubicBezTo>
                <a:cubicBezTo>
                  <a:pt x="3257172" y="2046811"/>
                  <a:pt x="3255458" y="2050907"/>
                  <a:pt x="3253267" y="2048240"/>
                </a:cubicBezTo>
                <a:cubicBezTo>
                  <a:pt x="3251076" y="2045573"/>
                  <a:pt x="3254696" y="2042620"/>
                  <a:pt x="3255743" y="2040049"/>
                </a:cubicBezTo>
                <a:cubicBezTo>
                  <a:pt x="3257363" y="2036524"/>
                  <a:pt x="3254886" y="2032143"/>
                  <a:pt x="3251362" y="2033953"/>
                </a:cubicBezTo>
                <a:cubicBezTo>
                  <a:pt x="3248219" y="2035762"/>
                  <a:pt x="3246409" y="2040906"/>
                  <a:pt x="3245266" y="2044144"/>
                </a:cubicBezTo>
                <a:close/>
                <a:moveTo>
                  <a:pt x="3344993" y="2106057"/>
                </a:moveTo>
                <a:cubicBezTo>
                  <a:pt x="3366710" y="2093388"/>
                  <a:pt x="3352803" y="2060908"/>
                  <a:pt x="3350708" y="2080530"/>
                </a:cubicBezTo>
                <a:cubicBezTo>
                  <a:pt x="3350898" y="2087007"/>
                  <a:pt x="3346612" y="2091007"/>
                  <a:pt x="3343374" y="2084435"/>
                </a:cubicBezTo>
                <a:cubicBezTo>
                  <a:pt x="3342135" y="2082054"/>
                  <a:pt x="3341659" y="2083292"/>
                  <a:pt x="3341659" y="2085864"/>
                </a:cubicBezTo>
                <a:cubicBezTo>
                  <a:pt x="3341278" y="2089388"/>
                  <a:pt x="3343754" y="2093674"/>
                  <a:pt x="3341373" y="2096722"/>
                </a:cubicBezTo>
                <a:cubicBezTo>
                  <a:pt x="3339087" y="2098722"/>
                  <a:pt x="3338516" y="2094532"/>
                  <a:pt x="3338230" y="2092722"/>
                </a:cubicBezTo>
                <a:cubicBezTo>
                  <a:pt x="3336992" y="2084149"/>
                  <a:pt x="3334992" y="2086150"/>
                  <a:pt x="3333944" y="2090341"/>
                </a:cubicBezTo>
                <a:cubicBezTo>
                  <a:pt x="3333372" y="2092626"/>
                  <a:pt x="3333849" y="2096722"/>
                  <a:pt x="3330896" y="2096437"/>
                </a:cubicBezTo>
                <a:cubicBezTo>
                  <a:pt x="3327943" y="2096151"/>
                  <a:pt x="3329562" y="2091483"/>
                  <a:pt x="3329467" y="2088816"/>
                </a:cubicBezTo>
                <a:cubicBezTo>
                  <a:pt x="3329372" y="2085102"/>
                  <a:pt x="3325562" y="2083673"/>
                  <a:pt x="3323466" y="2087483"/>
                </a:cubicBezTo>
                <a:cubicBezTo>
                  <a:pt x="3321657" y="2090912"/>
                  <a:pt x="3322037" y="2096055"/>
                  <a:pt x="3322514" y="2099199"/>
                </a:cubicBezTo>
                <a:cubicBezTo>
                  <a:pt x="3324800" y="2110343"/>
                  <a:pt x="3336992" y="2112439"/>
                  <a:pt x="3344993" y="2106057"/>
                </a:cubicBezTo>
                <a:close/>
                <a:moveTo>
                  <a:pt x="3297749" y="2156635"/>
                </a:moveTo>
                <a:cubicBezTo>
                  <a:pt x="3316989" y="2183400"/>
                  <a:pt x="3338992" y="2132632"/>
                  <a:pt x="3323276" y="2147776"/>
                </a:cubicBezTo>
                <a:cubicBezTo>
                  <a:pt x="3318894" y="2153110"/>
                  <a:pt x="3314608" y="2152253"/>
                  <a:pt x="3317751" y="2143680"/>
                </a:cubicBezTo>
                <a:cubicBezTo>
                  <a:pt x="3318894" y="2140537"/>
                  <a:pt x="3317846" y="2141014"/>
                  <a:pt x="3316132" y="2143109"/>
                </a:cubicBezTo>
                <a:cubicBezTo>
                  <a:pt x="3313560" y="2145490"/>
                  <a:pt x="3312227" y="2151015"/>
                  <a:pt x="3308702" y="2151586"/>
                </a:cubicBezTo>
                <a:cubicBezTo>
                  <a:pt x="3306512" y="2150920"/>
                  <a:pt x="3308988" y="2147014"/>
                  <a:pt x="3310131" y="2145300"/>
                </a:cubicBezTo>
                <a:cubicBezTo>
                  <a:pt x="3315465" y="2137204"/>
                  <a:pt x="3313275" y="2136822"/>
                  <a:pt x="3310036" y="2139204"/>
                </a:cubicBezTo>
                <a:cubicBezTo>
                  <a:pt x="3308226" y="2140537"/>
                  <a:pt x="3305750" y="2144157"/>
                  <a:pt x="3304607" y="2141109"/>
                </a:cubicBezTo>
                <a:cubicBezTo>
                  <a:pt x="3303559" y="2138061"/>
                  <a:pt x="3307369" y="2135870"/>
                  <a:pt x="3309179" y="2133584"/>
                </a:cubicBezTo>
                <a:cubicBezTo>
                  <a:pt x="3316227" y="2114058"/>
                  <a:pt x="3288128" y="2139013"/>
                  <a:pt x="3297749" y="2156635"/>
                </a:cubicBezTo>
                <a:close/>
                <a:moveTo>
                  <a:pt x="3253362" y="2211784"/>
                </a:moveTo>
                <a:cubicBezTo>
                  <a:pt x="3276794" y="2240931"/>
                  <a:pt x="3303273" y="2183400"/>
                  <a:pt x="3284318" y="2201021"/>
                </a:cubicBezTo>
                <a:cubicBezTo>
                  <a:pt x="3279461" y="2206736"/>
                  <a:pt x="3274698" y="2206450"/>
                  <a:pt x="3276889" y="2198830"/>
                </a:cubicBezTo>
                <a:cubicBezTo>
                  <a:pt x="3277842" y="2196259"/>
                  <a:pt x="3279461" y="2191782"/>
                  <a:pt x="3275651" y="2196163"/>
                </a:cubicBezTo>
                <a:cubicBezTo>
                  <a:pt x="3272698" y="2198926"/>
                  <a:pt x="3270793" y="2205117"/>
                  <a:pt x="3266602" y="2205688"/>
                </a:cubicBezTo>
                <a:cubicBezTo>
                  <a:pt x="3263935" y="2204926"/>
                  <a:pt x="3266983" y="2200735"/>
                  <a:pt x="3268412" y="2198735"/>
                </a:cubicBezTo>
                <a:cubicBezTo>
                  <a:pt x="3274793" y="2189591"/>
                  <a:pt x="3272031" y="2189210"/>
                  <a:pt x="3268221" y="2191972"/>
                </a:cubicBezTo>
                <a:cubicBezTo>
                  <a:pt x="3266126" y="2193496"/>
                  <a:pt x="3262983" y="2197592"/>
                  <a:pt x="3261744" y="2194258"/>
                </a:cubicBezTo>
                <a:cubicBezTo>
                  <a:pt x="3260506" y="2191020"/>
                  <a:pt x="3265078" y="2188258"/>
                  <a:pt x="3267174" y="2185781"/>
                </a:cubicBezTo>
                <a:cubicBezTo>
                  <a:pt x="3275556" y="2164255"/>
                  <a:pt x="3241742" y="2192163"/>
                  <a:pt x="3253362" y="2211784"/>
                </a:cubicBezTo>
                <a:close/>
                <a:moveTo>
                  <a:pt x="3219929" y="2245598"/>
                </a:moveTo>
                <a:cubicBezTo>
                  <a:pt x="3228597" y="2278078"/>
                  <a:pt x="3264126" y="2237121"/>
                  <a:pt x="3245457" y="2246074"/>
                </a:cubicBezTo>
                <a:cubicBezTo>
                  <a:pt x="3239932" y="2249694"/>
                  <a:pt x="3236312" y="2247313"/>
                  <a:pt x="3241932" y="2240169"/>
                </a:cubicBezTo>
                <a:cubicBezTo>
                  <a:pt x="3243933" y="2237597"/>
                  <a:pt x="3242885" y="2237692"/>
                  <a:pt x="3240694" y="2239026"/>
                </a:cubicBezTo>
                <a:cubicBezTo>
                  <a:pt x="3237646" y="2240359"/>
                  <a:pt x="3234693" y="2245312"/>
                  <a:pt x="3231455" y="2244550"/>
                </a:cubicBezTo>
                <a:cubicBezTo>
                  <a:pt x="3229740" y="2243122"/>
                  <a:pt x="3233169" y="2240264"/>
                  <a:pt x="3234788" y="2239026"/>
                </a:cubicBezTo>
                <a:cubicBezTo>
                  <a:pt x="3242123" y="2233120"/>
                  <a:pt x="3240313" y="2231977"/>
                  <a:pt x="3236598" y="2233120"/>
                </a:cubicBezTo>
                <a:cubicBezTo>
                  <a:pt x="3234598" y="2233787"/>
                  <a:pt x="3231169" y="2236359"/>
                  <a:pt x="3231169" y="2233120"/>
                </a:cubicBezTo>
                <a:cubicBezTo>
                  <a:pt x="3231169" y="2229787"/>
                  <a:pt x="3235360" y="2229025"/>
                  <a:pt x="3237646" y="2227501"/>
                </a:cubicBezTo>
                <a:cubicBezTo>
                  <a:pt x="3249933" y="2210927"/>
                  <a:pt x="3216786" y="2225500"/>
                  <a:pt x="3219929" y="2245598"/>
                </a:cubicBezTo>
                <a:close/>
                <a:moveTo>
                  <a:pt x="3222977" y="2210641"/>
                </a:moveTo>
                <a:cubicBezTo>
                  <a:pt x="3238979" y="2209784"/>
                  <a:pt x="3249648" y="2168731"/>
                  <a:pt x="3234026" y="2187876"/>
                </a:cubicBezTo>
                <a:cubicBezTo>
                  <a:pt x="3232312" y="2190639"/>
                  <a:pt x="3230121" y="2193306"/>
                  <a:pt x="3227168" y="2193592"/>
                </a:cubicBezTo>
                <a:cubicBezTo>
                  <a:pt x="3220882" y="2194830"/>
                  <a:pt x="3227454" y="2176161"/>
                  <a:pt x="3221644" y="2185114"/>
                </a:cubicBezTo>
                <a:cubicBezTo>
                  <a:pt x="3218596" y="2188734"/>
                  <a:pt x="3218025" y="2195878"/>
                  <a:pt x="3213262" y="2197306"/>
                </a:cubicBezTo>
                <a:cubicBezTo>
                  <a:pt x="3209738" y="2197211"/>
                  <a:pt x="3212214" y="2191972"/>
                  <a:pt x="3213357" y="2189496"/>
                </a:cubicBezTo>
                <a:cubicBezTo>
                  <a:pt x="3218596" y="2178447"/>
                  <a:pt x="3215167" y="2178733"/>
                  <a:pt x="3211167" y="2182543"/>
                </a:cubicBezTo>
                <a:cubicBezTo>
                  <a:pt x="3208976" y="2184638"/>
                  <a:pt x="3206309" y="2189591"/>
                  <a:pt x="3203737" y="2186448"/>
                </a:cubicBezTo>
                <a:cubicBezTo>
                  <a:pt x="3201165" y="2183209"/>
                  <a:pt x="3206118" y="2179399"/>
                  <a:pt x="3208023" y="2176351"/>
                </a:cubicBezTo>
                <a:cubicBezTo>
                  <a:pt x="3210690" y="2171970"/>
                  <a:pt x="3207833" y="2166636"/>
                  <a:pt x="3203166" y="2168922"/>
                </a:cubicBezTo>
                <a:cubicBezTo>
                  <a:pt x="3198879" y="2171017"/>
                  <a:pt x="3195641" y="2177209"/>
                  <a:pt x="3193926" y="2181400"/>
                </a:cubicBezTo>
                <a:cubicBezTo>
                  <a:pt x="3186020" y="2200354"/>
                  <a:pt x="3203261" y="2217976"/>
                  <a:pt x="3222977" y="2210641"/>
                </a:cubicBezTo>
                <a:close/>
                <a:moveTo>
                  <a:pt x="3167066" y="2296366"/>
                </a:moveTo>
                <a:cubicBezTo>
                  <a:pt x="3174495" y="2311511"/>
                  <a:pt x="3199070" y="2304367"/>
                  <a:pt x="3203356" y="2289413"/>
                </a:cubicBezTo>
                <a:cubicBezTo>
                  <a:pt x="3204309" y="2285508"/>
                  <a:pt x="3199260" y="2288270"/>
                  <a:pt x="3197260" y="2290080"/>
                </a:cubicBezTo>
                <a:cubicBezTo>
                  <a:pt x="3191640" y="2295033"/>
                  <a:pt x="3186878" y="2293509"/>
                  <a:pt x="3191450" y="2285698"/>
                </a:cubicBezTo>
                <a:cubicBezTo>
                  <a:pt x="3194402" y="2278174"/>
                  <a:pt x="3182496" y="2294080"/>
                  <a:pt x="3180210" y="2292366"/>
                </a:cubicBezTo>
                <a:cubicBezTo>
                  <a:pt x="3176495" y="2290175"/>
                  <a:pt x="3188973" y="2281317"/>
                  <a:pt x="3186973" y="2280079"/>
                </a:cubicBezTo>
                <a:cubicBezTo>
                  <a:pt x="3185163" y="2277507"/>
                  <a:pt x="3177924" y="2286270"/>
                  <a:pt x="3176781" y="2281984"/>
                </a:cubicBezTo>
                <a:cubicBezTo>
                  <a:pt x="3175924" y="2278936"/>
                  <a:pt x="3180686" y="2277221"/>
                  <a:pt x="3182782" y="2275221"/>
                </a:cubicBezTo>
                <a:cubicBezTo>
                  <a:pt x="3192878" y="2256933"/>
                  <a:pt x="3158112" y="2278078"/>
                  <a:pt x="3167066" y="2296366"/>
                </a:cubicBezTo>
                <a:close/>
                <a:moveTo>
                  <a:pt x="3169352" y="2257695"/>
                </a:moveTo>
                <a:cubicBezTo>
                  <a:pt x="3203451" y="2277602"/>
                  <a:pt x="3217548" y="2220833"/>
                  <a:pt x="3201070" y="2240931"/>
                </a:cubicBezTo>
                <a:cubicBezTo>
                  <a:pt x="3196879" y="2247408"/>
                  <a:pt x="3190688" y="2248075"/>
                  <a:pt x="3192307" y="2238930"/>
                </a:cubicBezTo>
                <a:cubicBezTo>
                  <a:pt x="3192212" y="2230739"/>
                  <a:pt x="3185735" y="2250265"/>
                  <a:pt x="3182496" y="2249408"/>
                </a:cubicBezTo>
                <a:cubicBezTo>
                  <a:pt x="3179258" y="2249408"/>
                  <a:pt x="3181544" y="2244931"/>
                  <a:pt x="3182496" y="2242931"/>
                </a:cubicBezTo>
                <a:cubicBezTo>
                  <a:pt x="3187163" y="2233501"/>
                  <a:pt x="3184116" y="2233882"/>
                  <a:pt x="3180496" y="2237121"/>
                </a:cubicBezTo>
                <a:cubicBezTo>
                  <a:pt x="3178591" y="2238930"/>
                  <a:pt x="3176210" y="2243217"/>
                  <a:pt x="3173924" y="2240645"/>
                </a:cubicBezTo>
                <a:cubicBezTo>
                  <a:pt x="3171638" y="2238073"/>
                  <a:pt x="3176019" y="2234644"/>
                  <a:pt x="3177734" y="2231977"/>
                </a:cubicBezTo>
                <a:cubicBezTo>
                  <a:pt x="3182115" y="2211499"/>
                  <a:pt x="3150968" y="2242169"/>
                  <a:pt x="3169352" y="2257695"/>
                </a:cubicBezTo>
                <a:close/>
                <a:moveTo>
                  <a:pt x="3114107" y="2338657"/>
                </a:moveTo>
                <a:cubicBezTo>
                  <a:pt x="3127823" y="2366185"/>
                  <a:pt x="3162779" y="2326370"/>
                  <a:pt x="3142872" y="2336181"/>
                </a:cubicBezTo>
                <a:cubicBezTo>
                  <a:pt x="3137157" y="2339991"/>
                  <a:pt x="3132776" y="2338276"/>
                  <a:pt x="3138015" y="2331418"/>
                </a:cubicBezTo>
                <a:cubicBezTo>
                  <a:pt x="3139919" y="2328942"/>
                  <a:pt x="3138681" y="2329132"/>
                  <a:pt x="3136491" y="2330561"/>
                </a:cubicBezTo>
                <a:cubicBezTo>
                  <a:pt x="3133347" y="2332085"/>
                  <a:pt x="3130490" y="2336752"/>
                  <a:pt x="3126870" y="2336467"/>
                </a:cubicBezTo>
                <a:cubicBezTo>
                  <a:pt x="3124679" y="2335419"/>
                  <a:pt x="3128204" y="2332466"/>
                  <a:pt x="3129728" y="2331228"/>
                </a:cubicBezTo>
                <a:cubicBezTo>
                  <a:pt x="3137062" y="2325227"/>
                  <a:pt x="3134871" y="2324465"/>
                  <a:pt x="3130966" y="2325894"/>
                </a:cubicBezTo>
                <a:cubicBezTo>
                  <a:pt x="3128870" y="2326656"/>
                  <a:pt x="3125346" y="2329323"/>
                  <a:pt x="3124965" y="2326465"/>
                </a:cubicBezTo>
                <a:cubicBezTo>
                  <a:pt x="3124584" y="2323608"/>
                  <a:pt x="3129061" y="2322370"/>
                  <a:pt x="3131347" y="2320846"/>
                </a:cubicBezTo>
                <a:cubicBezTo>
                  <a:pt x="3142968" y="2305320"/>
                  <a:pt x="3108011" y="2320941"/>
                  <a:pt x="3114107" y="2338657"/>
                </a:cubicBezTo>
                <a:close/>
                <a:moveTo>
                  <a:pt x="3112107" y="2297509"/>
                </a:moveTo>
                <a:cubicBezTo>
                  <a:pt x="3131252" y="2331037"/>
                  <a:pt x="3168304" y="2281126"/>
                  <a:pt x="3145825" y="2293985"/>
                </a:cubicBezTo>
                <a:cubicBezTo>
                  <a:pt x="3139348" y="2298652"/>
                  <a:pt x="3134014" y="2296652"/>
                  <a:pt x="3139634" y="2288365"/>
                </a:cubicBezTo>
                <a:cubicBezTo>
                  <a:pt x="3143349" y="2280269"/>
                  <a:pt x="3129251" y="2296652"/>
                  <a:pt x="3126870" y="2294557"/>
                </a:cubicBezTo>
                <a:cubicBezTo>
                  <a:pt x="3124203" y="2293318"/>
                  <a:pt x="3128109" y="2289699"/>
                  <a:pt x="3129823" y="2288175"/>
                </a:cubicBezTo>
                <a:cubicBezTo>
                  <a:pt x="3137919" y="2280841"/>
                  <a:pt x="3135252" y="2279888"/>
                  <a:pt x="3130776" y="2281698"/>
                </a:cubicBezTo>
                <a:cubicBezTo>
                  <a:pt x="3128299" y="2282650"/>
                  <a:pt x="3124489" y="2285889"/>
                  <a:pt x="3123727" y="2282460"/>
                </a:cubicBezTo>
                <a:cubicBezTo>
                  <a:pt x="3122965" y="2278936"/>
                  <a:pt x="3128109" y="2277507"/>
                  <a:pt x="3130776" y="2275602"/>
                </a:cubicBezTo>
                <a:cubicBezTo>
                  <a:pt x="3134395" y="2272840"/>
                  <a:pt x="3134300" y="2267505"/>
                  <a:pt x="3129823" y="2267791"/>
                </a:cubicBezTo>
                <a:cubicBezTo>
                  <a:pt x="3117631" y="2270363"/>
                  <a:pt x="3107916" y="2286746"/>
                  <a:pt x="3112107" y="2297509"/>
                </a:cubicBezTo>
                <a:close/>
                <a:moveTo>
                  <a:pt x="3109249" y="2313797"/>
                </a:moveTo>
                <a:cubicBezTo>
                  <a:pt x="3110678" y="2303605"/>
                  <a:pt x="3086199" y="2329323"/>
                  <a:pt x="3091818" y="2310654"/>
                </a:cubicBezTo>
                <a:cubicBezTo>
                  <a:pt x="3093342" y="2307796"/>
                  <a:pt x="3095533" y="2303605"/>
                  <a:pt x="3090485" y="2307606"/>
                </a:cubicBezTo>
                <a:cubicBezTo>
                  <a:pt x="3086484" y="2310082"/>
                  <a:pt x="3083246" y="2316464"/>
                  <a:pt x="3078198" y="2316274"/>
                </a:cubicBezTo>
                <a:cubicBezTo>
                  <a:pt x="3071530" y="2314178"/>
                  <a:pt x="3097533" y="2296747"/>
                  <a:pt x="3081531" y="2301796"/>
                </a:cubicBezTo>
                <a:cubicBezTo>
                  <a:pt x="3078674" y="2302939"/>
                  <a:pt x="3074387" y="2306749"/>
                  <a:pt x="3073149" y="2302939"/>
                </a:cubicBezTo>
                <a:cubicBezTo>
                  <a:pt x="3071816" y="2299033"/>
                  <a:pt x="3077912" y="2297319"/>
                  <a:pt x="3080769" y="2294938"/>
                </a:cubicBezTo>
                <a:cubicBezTo>
                  <a:pt x="3084960" y="2291509"/>
                  <a:pt x="3083912" y="2285508"/>
                  <a:pt x="3078578" y="2286365"/>
                </a:cubicBezTo>
                <a:cubicBezTo>
                  <a:pt x="3028096" y="2310082"/>
                  <a:pt x="3086865" y="2359041"/>
                  <a:pt x="3109249" y="2313797"/>
                </a:cubicBezTo>
                <a:close/>
                <a:moveTo>
                  <a:pt x="3059052" y="2366851"/>
                </a:moveTo>
                <a:cubicBezTo>
                  <a:pt x="3062100" y="2380282"/>
                  <a:pt x="3083151" y="2379139"/>
                  <a:pt x="3089532" y="2368185"/>
                </a:cubicBezTo>
                <a:cubicBezTo>
                  <a:pt x="3091151" y="2365327"/>
                  <a:pt x="3086484" y="2366470"/>
                  <a:pt x="3084579" y="2367518"/>
                </a:cubicBezTo>
                <a:cubicBezTo>
                  <a:pt x="3079150" y="2370280"/>
                  <a:pt x="3075531" y="2368375"/>
                  <a:pt x="3080769" y="2362851"/>
                </a:cubicBezTo>
                <a:cubicBezTo>
                  <a:pt x="3082674" y="2360851"/>
                  <a:pt x="3081626" y="2360946"/>
                  <a:pt x="3079531" y="2361993"/>
                </a:cubicBezTo>
                <a:cubicBezTo>
                  <a:pt x="3076578" y="2363041"/>
                  <a:pt x="3073626" y="2366851"/>
                  <a:pt x="3070482" y="2366089"/>
                </a:cubicBezTo>
                <a:cubicBezTo>
                  <a:pt x="3068673" y="2364851"/>
                  <a:pt x="3072197" y="2362851"/>
                  <a:pt x="3073626" y="2361898"/>
                </a:cubicBezTo>
                <a:cubicBezTo>
                  <a:pt x="3080674" y="2357326"/>
                  <a:pt x="3078864" y="2356469"/>
                  <a:pt x="3075245" y="2357326"/>
                </a:cubicBezTo>
                <a:cubicBezTo>
                  <a:pt x="3073340" y="2357803"/>
                  <a:pt x="3070006" y="2359803"/>
                  <a:pt x="3069911" y="2357231"/>
                </a:cubicBezTo>
                <a:cubicBezTo>
                  <a:pt x="3069816" y="2354659"/>
                  <a:pt x="3073911" y="2353993"/>
                  <a:pt x="3076102" y="2352850"/>
                </a:cubicBezTo>
                <a:cubicBezTo>
                  <a:pt x="3087913" y="2340086"/>
                  <a:pt x="3055147" y="2351421"/>
                  <a:pt x="3059052" y="2366851"/>
                </a:cubicBezTo>
                <a:close/>
                <a:moveTo>
                  <a:pt x="3057147" y="2288556"/>
                </a:moveTo>
                <a:cubicBezTo>
                  <a:pt x="3059433" y="2282650"/>
                  <a:pt x="3041241" y="2295128"/>
                  <a:pt x="3049051" y="2283031"/>
                </a:cubicBezTo>
                <a:cubicBezTo>
                  <a:pt x="3050575" y="2281222"/>
                  <a:pt x="3049623" y="2281222"/>
                  <a:pt x="3047813" y="2282079"/>
                </a:cubicBezTo>
                <a:cubicBezTo>
                  <a:pt x="3045336" y="2282936"/>
                  <a:pt x="3042955" y="2286460"/>
                  <a:pt x="3040193" y="2285698"/>
                </a:cubicBezTo>
                <a:cubicBezTo>
                  <a:pt x="3038574" y="2284460"/>
                  <a:pt x="3041336" y="2282555"/>
                  <a:pt x="3042574" y="2281698"/>
                </a:cubicBezTo>
                <a:cubicBezTo>
                  <a:pt x="3048384" y="2277697"/>
                  <a:pt x="3046670" y="2276745"/>
                  <a:pt x="3043622" y="2277316"/>
                </a:cubicBezTo>
                <a:cubicBezTo>
                  <a:pt x="3041907" y="2277697"/>
                  <a:pt x="3039240" y="2279412"/>
                  <a:pt x="3038954" y="2276935"/>
                </a:cubicBezTo>
                <a:cubicBezTo>
                  <a:pt x="3038669" y="2274459"/>
                  <a:pt x="3042193" y="2274078"/>
                  <a:pt x="3044003" y="2273125"/>
                </a:cubicBezTo>
                <a:cubicBezTo>
                  <a:pt x="3046670" y="2271697"/>
                  <a:pt x="3046860" y="2267887"/>
                  <a:pt x="3043812" y="2267696"/>
                </a:cubicBezTo>
                <a:cubicBezTo>
                  <a:pt x="3014475" y="2274173"/>
                  <a:pt x="3039050" y="2313035"/>
                  <a:pt x="3057147" y="2288556"/>
                </a:cubicBezTo>
                <a:close/>
                <a:moveTo>
                  <a:pt x="3047146" y="2353040"/>
                </a:moveTo>
                <a:cubicBezTo>
                  <a:pt x="3038288" y="2354088"/>
                  <a:pt x="3037716" y="2349230"/>
                  <a:pt x="3046003" y="2344753"/>
                </a:cubicBezTo>
                <a:cubicBezTo>
                  <a:pt x="3049337" y="2342848"/>
                  <a:pt x="3048099" y="2342467"/>
                  <a:pt x="3045146" y="2342848"/>
                </a:cubicBezTo>
                <a:cubicBezTo>
                  <a:pt x="3041336" y="2342943"/>
                  <a:pt x="3035716" y="2346658"/>
                  <a:pt x="3032573" y="2344182"/>
                </a:cubicBezTo>
                <a:cubicBezTo>
                  <a:pt x="3031334" y="2341705"/>
                  <a:pt x="3036478" y="2340372"/>
                  <a:pt x="3038669" y="2339800"/>
                </a:cubicBezTo>
                <a:cubicBezTo>
                  <a:pt x="3049146" y="2336943"/>
                  <a:pt x="3047718" y="2334657"/>
                  <a:pt x="3043336" y="2334180"/>
                </a:cubicBezTo>
                <a:cubicBezTo>
                  <a:pt x="3040859" y="2333895"/>
                  <a:pt x="3036097" y="2335133"/>
                  <a:pt x="3037526" y="2331514"/>
                </a:cubicBezTo>
                <a:cubicBezTo>
                  <a:pt x="3038954" y="2327894"/>
                  <a:pt x="3043812" y="2329037"/>
                  <a:pt x="3046956" y="2328466"/>
                </a:cubicBezTo>
                <a:cubicBezTo>
                  <a:pt x="3051337" y="2327704"/>
                  <a:pt x="3054480" y="2322846"/>
                  <a:pt x="3050861" y="2320941"/>
                </a:cubicBezTo>
                <a:cubicBezTo>
                  <a:pt x="3047527" y="2319226"/>
                  <a:pt x="3041431" y="2320750"/>
                  <a:pt x="3037526" y="2321989"/>
                </a:cubicBezTo>
                <a:cubicBezTo>
                  <a:pt x="3015618" y="2327418"/>
                  <a:pt x="3011237" y="2364184"/>
                  <a:pt x="3038669" y="2361803"/>
                </a:cubicBezTo>
                <a:cubicBezTo>
                  <a:pt x="3044003" y="2361993"/>
                  <a:pt x="3062576" y="2352564"/>
                  <a:pt x="3047146" y="2353040"/>
                </a:cubicBezTo>
                <a:close/>
                <a:moveTo>
                  <a:pt x="3010665" y="2403904"/>
                </a:moveTo>
                <a:cubicBezTo>
                  <a:pt x="3019143" y="2412095"/>
                  <a:pt x="3053433" y="2392474"/>
                  <a:pt x="3032096" y="2395617"/>
                </a:cubicBezTo>
                <a:cubicBezTo>
                  <a:pt x="3024953" y="2397808"/>
                  <a:pt x="3021048" y="2394950"/>
                  <a:pt x="3027143" y="2389902"/>
                </a:cubicBezTo>
                <a:cubicBezTo>
                  <a:pt x="3029334" y="2388283"/>
                  <a:pt x="3033144" y="2385425"/>
                  <a:pt x="3027525" y="2387044"/>
                </a:cubicBezTo>
                <a:cubicBezTo>
                  <a:pt x="3023429" y="2387711"/>
                  <a:pt x="3018571" y="2391997"/>
                  <a:pt x="3014666" y="2390283"/>
                </a:cubicBezTo>
                <a:cubicBezTo>
                  <a:pt x="3012761" y="2388283"/>
                  <a:pt x="3017809" y="2386378"/>
                  <a:pt x="3020000" y="2385425"/>
                </a:cubicBezTo>
                <a:cubicBezTo>
                  <a:pt x="3030382" y="2381234"/>
                  <a:pt x="3028382" y="2379520"/>
                  <a:pt x="3023619" y="2379805"/>
                </a:cubicBezTo>
                <a:cubicBezTo>
                  <a:pt x="3021048" y="2379996"/>
                  <a:pt x="3016190" y="2381710"/>
                  <a:pt x="3016952" y="2378376"/>
                </a:cubicBezTo>
                <a:cubicBezTo>
                  <a:pt x="3017714" y="2374947"/>
                  <a:pt x="3023048" y="2375138"/>
                  <a:pt x="3026191" y="2374186"/>
                </a:cubicBezTo>
                <a:cubicBezTo>
                  <a:pt x="3030668" y="2372852"/>
                  <a:pt x="3032763" y="2367994"/>
                  <a:pt x="3028572" y="2366851"/>
                </a:cubicBezTo>
                <a:cubicBezTo>
                  <a:pt x="3009332" y="2364184"/>
                  <a:pt x="2986853" y="2392759"/>
                  <a:pt x="3010665" y="2403904"/>
                </a:cubicBezTo>
                <a:close/>
                <a:moveTo>
                  <a:pt x="2989996" y="2377329"/>
                </a:moveTo>
                <a:cubicBezTo>
                  <a:pt x="2993996" y="2375995"/>
                  <a:pt x="2999807" y="2372947"/>
                  <a:pt x="3001998" y="2369995"/>
                </a:cubicBezTo>
                <a:cubicBezTo>
                  <a:pt x="3004569" y="2366375"/>
                  <a:pt x="2998283" y="2367042"/>
                  <a:pt x="2995616" y="2367899"/>
                </a:cubicBezTo>
                <a:cubicBezTo>
                  <a:pt x="2987805" y="2370471"/>
                  <a:pt x="2983805" y="2366851"/>
                  <a:pt x="2991520" y="2360755"/>
                </a:cubicBezTo>
                <a:cubicBezTo>
                  <a:pt x="2997711" y="2354374"/>
                  <a:pt x="2979042" y="2365422"/>
                  <a:pt x="2977423" y="2362565"/>
                </a:cubicBezTo>
                <a:cubicBezTo>
                  <a:pt x="2973232" y="2358850"/>
                  <a:pt x="2999521" y="2352373"/>
                  <a:pt x="2985329" y="2351802"/>
                </a:cubicBezTo>
                <a:cubicBezTo>
                  <a:pt x="2982757" y="2351992"/>
                  <a:pt x="2977994" y="2353707"/>
                  <a:pt x="2978376" y="2350278"/>
                </a:cubicBezTo>
                <a:cubicBezTo>
                  <a:pt x="2978757" y="2346754"/>
                  <a:pt x="2984186" y="2347135"/>
                  <a:pt x="2987234" y="2345992"/>
                </a:cubicBezTo>
                <a:cubicBezTo>
                  <a:pt x="2991520" y="2344563"/>
                  <a:pt x="2993139" y="2339515"/>
                  <a:pt x="2988853" y="2338467"/>
                </a:cubicBezTo>
                <a:cubicBezTo>
                  <a:pt x="2955420" y="2337705"/>
                  <a:pt x="2953896" y="2384663"/>
                  <a:pt x="2989996" y="2377329"/>
                </a:cubicBezTo>
                <a:close/>
                <a:moveTo>
                  <a:pt x="2946752" y="2416858"/>
                </a:moveTo>
                <a:cubicBezTo>
                  <a:pt x="2950086" y="2425906"/>
                  <a:pt x="2983233" y="2418286"/>
                  <a:pt x="2966184" y="2415524"/>
                </a:cubicBezTo>
                <a:cubicBezTo>
                  <a:pt x="2959421" y="2415524"/>
                  <a:pt x="2957897" y="2411619"/>
                  <a:pt x="2966660" y="2408761"/>
                </a:cubicBezTo>
                <a:cubicBezTo>
                  <a:pt x="2969803" y="2407714"/>
                  <a:pt x="2968851" y="2407237"/>
                  <a:pt x="2966279" y="2407142"/>
                </a:cubicBezTo>
                <a:cubicBezTo>
                  <a:pt x="2963040" y="2406666"/>
                  <a:pt x="2957706" y="2409047"/>
                  <a:pt x="2955325" y="2406571"/>
                </a:cubicBezTo>
                <a:cubicBezTo>
                  <a:pt x="2954753" y="2404475"/>
                  <a:pt x="2959326" y="2404189"/>
                  <a:pt x="2961326" y="2403904"/>
                </a:cubicBezTo>
                <a:cubicBezTo>
                  <a:pt x="2970851" y="2403046"/>
                  <a:pt x="2969993" y="2401046"/>
                  <a:pt x="2966279" y="2400093"/>
                </a:cubicBezTo>
                <a:cubicBezTo>
                  <a:pt x="2964278" y="2399522"/>
                  <a:pt x="2959897" y="2399808"/>
                  <a:pt x="2961802" y="2397141"/>
                </a:cubicBezTo>
                <a:cubicBezTo>
                  <a:pt x="2963707" y="2394474"/>
                  <a:pt x="2967612" y="2395998"/>
                  <a:pt x="2970375" y="2395998"/>
                </a:cubicBezTo>
                <a:cubicBezTo>
                  <a:pt x="2974280" y="2395998"/>
                  <a:pt x="2977899" y="2392569"/>
                  <a:pt x="2975042" y="2390473"/>
                </a:cubicBezTo>
                <a:cubicBezTo>
                  <a:pt x="2960373" y="2383806"/>
                  <a:pt x="2933799" y="2401237"/>
                  <a:pt x="2946752" y="2416858"/>
                </a:cubicBezTo>
                <a:close/>
                <a:moveTo>
                  <a:pt x="2924940" y="2394093"/>
                </a:moveTo>
                <a:cubicBezTo>
                  <a:pt x="2929036" y="2393140"/>
                  <a:pt x="2935418" y="2391330"/>
                  <a:pt x="2937990" y="2388473"/>
                </a:cubicBezTo>
                <a:cubicBezTo>
                  <a:pt x="2941037" y="2385235"/>
                  <a:pt x="2934751" y="2385139"/>
                  <a:pt x="2931893" y="2385616"/>
                </a:cubicBezTo>
                <a:cubicBezTo>
                  <a:pt x="2923893" y="2386949"/>
                  <a:pt x="2920083" y="2382949"/>
                  <a:pt x="2928845" y="2377996"/>
                </a:cubicBezTo>
                <a:cubicBezTo>
                  <a:pt x="2935894" y="2372471"/>
                  <a:pt x="2915796" y="2380853"/>
                  <a:pt x="2914558" y="2377996"/>
                </a:cubicBezTo>
                <a:cubicBezTo>
                  <a:pt x="2912748" y="2375710"/>
                  <a:pt x="2917892" y="2374281"/>
                  <a:pt x="2920083" y="2373614"/>
                </a:cubicBezTo>
                <a:cubicBezTo>
                  <a:pt x="2930655" y="2370661"/>
                  <a:pt x="2928655" y="2368661"/>
                  <a:pt x="2923893" y="2368280"/>
                </a:cubicBezTo>
                <a:cubicBezTo>
                  <a:pt x="2921226" y="2368090"/>
                  <a:pt x="2916368" y="2369233"/>
                  <a:pt x="2917225" y="2365899"/>
                </a:cubicBezTo>
                <a:cubicBezTo>
                  <a:pt x="2918082" y="2362470"/>
                  <a:pt x="2923416" y="2363422"/>
                  <a:pt x="2926559" y="2362851"/>
                </a:cubicBezTo>
                <a:cubicBezTo>
                  <a:pt x="2931036" y="2362089"/>
                  <a:pt x="2933322" y="2357231"/>
                  <a:pt x="2929226" y="2355707"/>
                </a:cubicBezTo>
                <a:cubicBezTo>
                  <a:pt x="2895984" y="2350373"/>
                  <a:pt x="2887793" y="2396474"/>
                  <a:pt x="2924940" y="2394093"/>
                </a:cubicBezTo>
                <a:close/>
                <a:moveTo>
                  <a:pt x="2881506" y="2422382"/>
                </a:moveTo>
                <a:cubicBezTo>
                  <a:pt x="2887698" y="2430383"/>
                  <a:pt x="2919320" y="2419525"/>
                  <a:pt x="2900651" y="2418858"/>
                </a:cubicBezTo>
                <a:cubicBezTo>
                  <a:pt x="2897223" y="2419334"/>
                  <a:pt x="2894746" y="2418477"/>
                  <a:pt x="2894079" y="2417334"/>
                </a:cubicBezTo>
                <a:cubicBezTo>
                  <a:pt x="2893412" y="2416096"/>
                  <a:pt x="2894651" y="2414381"/>
                  <a:pt x="2898556" y="2412571"/>
                </a:cubicBezTo>
                <a:cubicBezTo>
                  <a:pt x="2904938" y="2408571"/>
                  <a:pt x="2887126" y="2414095"/>
                  <a:pt x="2886269" y="2411714"/>
                </a:cubicBezTo>
                <a:cubicBezTo>
                  <a:pt x="2883887" y="2407809"/>
                  <a:pt x="2906843" y="2407523"/>
                  <a:pt x="2894936" y="2404570"/>
                </a:cubicBezTo>
                <a:cubicBezTo>
                  <a:pt x="2892651" y="2404285"/>
                  <a:pt x="2888364" y="2404856"/>
                  <a:pt x="2889317" y="2402284"/>
                </a:cubicBezTo>
                <a:cubicBezTo>
                  <a:pt x="2890269" y="2399522"/>
                  <a:pt x="2894841" y="2400760"/>
                  <a:pt x="2897699" y="2400379"/>
                </a:cubicBezTo>
                <a:cubicBezTo>
                  <a:pt x="2901604" y="2399903"/>
                  <a:pt x="2903985" y="2396188"/>
                  <a:pt x="2900461" y="2394664"/>
                </a:cubicBezTo>
                <a:cubicBezTo>
                  <a:pt x="2883507" y="2389426"/>
                  <a:pt x="2862170" y="2410190"/>
                  <a:pt x="2881506" y="2422382"/>
                </a:cubicBezTo>
                <a:close/>
                <a:moveTo>
                  <a:pt x="2873601" y="2389426"/>
                </a:moveTo>
                <a:cubicBezTo>
                  <a:pt x="2878268" y="2388378"/>
                  <a:pt x="2885221" y="2385806"/>
                  <a:pt x="2887888" y="2382663"/>
                </a:cubicBezTo>
                <a:cubicBezTo>
                  <a:pt x="2891317" y="2376662"/>
                  <a:pt x="2877792" y="2380472"/>
                  <a:pt x="2874934" y="2379805"/>
                </a:cubicBezTo>
                <a:cubicBezTo>
                  <a:pt x="2868362" y="2379043"/>
                  <a:pt x="2870648" y="2373614"/>
                  <a:pt x="2875791" y="2370757"/>
                </a:cubicBezTo>
                <a:cubicBezTo>
                  <a:pt x="2883126" y="2364375"/>
                  <a:pt x="2860932" y="2374186"/>
                  <a:pt x="2859313" y="2370757"/>
                </a:cubicBezTo>
                <a:cubicBezTo>
                  <a:pt x="2856932" y="2368185"/>
                  <a:pt x="2862551" y="2366470"/>
                  <a:pt x="2865123" y="2365804"/>
                </a:cubicBezTo>
                <a:cubicBezTo>
                  <a:pt x="2876934" y="2362375"/>
                  <a:pt x="2874362" y="2360089"/>
                  <a:pt x="2868838" y="2359708"/>
                </a:cubicBezTo>
                <a:cubicBezTo>
                  <a:pt x="2865790" y="2359517"/>
                  <a:pt x="2860266" y="2360851"/>
                  <a:pt x="2860932" y="2356945"/>
                </a:cubicBezTo>
                <a:cubicBezTo>
                  <a:pt x="2861599" y="2353040"/>
                  <a:pt x="2867790" y="2354088"/>
                  <a:pt x="2871315" y="2353421"/>
                </a:cubicBezTo>
                <a:cubicBezTo>
                  <a:pt x="2876363" y="2352468"/>
                  <a:pt x="2878363" y="2346944"/>
                  <a:pt x="2873505" y="2345134"/>
                </a:cubicBezTo>
                <a:cubicBezTo>
                  <a:pt x="2864647" y="2342753"/>
                  <a:pt x="2852836" y="2347325"/>
                  <a:pt x="2847216" y="2353993"/>
                </a:cubicBezTo>
                <a:cubicBezTo>
                  <a:pt x="2832167" y="2370566"/>
                  <a:pt x="2853979" y="2393807"/>
                  <a:pt x="2873601" y="2389426"/>
                </a:cubicBezTo>
                <a:close/>
                <a:moveTo>
                  <a:pt x="2826261" y="2427621"/>
                </a:moveTo>
                <a:cubicBezTo>
                  <a:pt x="2830928" y="2438098"/>
                  <a:pt x="2870838" y="2432193"/>
                  <a:pt x="2849502" y="2427526"/>
                </a:cubicBezTo>
                <a:cubicBezTo>
                  <a:pt x="2841977" y="2426954"/>
                  <a:pt x="2839215" y="2423049"/>
                  <a:pt x="2846835" y="2420477"/>
                </a:cubicBezTo>
                <a:cubicBezTo>
                  <a:pt x="2849502" y="2419715"/>
                  <a:pt x="2854169" y="2418477"/>
                  <a:pt x="2848264" y="2418001"/>
                </a:cubicBezTo>
                <a:cubicBezTo>
                  <a:pt x="2844168" y="2417143"/>
                  <a:pt x="2838072" y="2419429"/>
                  <a:pt x="2835024" y="2416572"/>
                </a:cubicBezTo>
                <a:cubicBezTo>
                  <a:pt x="2833976" y="2414095"/>
                  <a:pt x="2839406" y="2414000"/>
                  <a:pt x="2841787" y="2413905"/>
                </a:cubicBezTo>
                <a:cubicBezTo>
                  <a:pt x="2853122" y="2413714"/>
                  <a:pt x="2851788" y="2411428"/>
                  <a:pt x="2847216" y="2410000"/>
                </a:cubicBezTo>
                <a:cubicBezTo>
                  <a:pt x="2844740" y="2409238"/>
                  <a:pt x="2839501" y="2409142"/>
                  <a:pt x="2841406" y="2406285"/>
                </a:cubicBezTo>
                <a:cubicBezTo>
                  <a:pt x="2843311" y="2403427"/>
                  <a:pt x="2848264" y="2405523"/>
                  <a:pt x="2851598" y="2405713"/>
                </a:cubicBezTo>
                <a:cubicBezTo>
                  <a:pt x="2856265" y="2406094"/>
                  <a:pt x="2859980" y="2402189"/>
                  <a:pt x="2856456" y="2399808"/>
                </a:cubicBezTo>
                <a:cubicBezTo>
                  <a:pt x="2853122" y="2397522"/>
                  <a:pt x="2846645" y="2397522"/>
                  <a:pt x="2842454" y="2397808"/>
                </a:cubicBezTo>
                <a:cubicBezTo>
                  <a:pt x="2827023" y="2398189"/>
                  <a:pt x="2812355" y="2414476"/>
                  <a:pt x="2826261" y="2427621"/>
                </a:cubicBezTo>
                <a:close/>
                <a:moveTo>
                  <a:pt x="2829785" y="2352088"/>
                </a:moveTo>
                <a:cubicBezTo>
                  <a:pt x="2836739" y="2347230"/>
                  <a:pt x="2809593" y="2347801"/>
                  <a:pt x="2823975" y="2340753"/>
                </a:cubicBezTo>
                <a:cubicBezTo>
                  <a:pt x="2826261" y="2340086"/>
                  <a:pt x="2830167" y="2339038"/>
                  <a:pt x="2825309" y="2338372"/>
                </a:cubicBezTo>
                <a:cubicBezTo>
                  <a:pt x="2821975" y="2337514"/>
                  <a:pt x="2816546" y="2339324"/>
                  <a:pt x="2814260" y="2336371"/>
                </a:cubicBezTo>
                <a:cubicBezTo>
                  <a:pt x="2813593" y="2333800"/>
                  <a:pt x="2817975" y="2334085"/>
                  <a:pt x="2820070" y="2334085"/>
                </a:cubicBezTo>
                <a:cubicBezTo>
                  <a:pt x="2829500" y="2334180"/>
                  <a:pt x="2828547" y="2331895"/>
                  <a:pt x="2824833" y="2330275"/>
                </a:cubicBezTo>
                <a:cubicBezTo>
                  <a:pt x="2822737" y="2329418"/>
                  <a:pt x="2818451" y="2329228"/>
                  <a:pt x="2820165" y="2326465"/>
                </a:cubicBezTo>
                <a:cubicBezTo>
                  <a:pt x="2821975" y="2323608"/>
                  <a:pt x="2825880" y="2325894"/>
                  <a:pt x="2828643" y="2326180"/>
                </a:cubicBezTo>
                <a:cubicBezTo>
                  <a:pt x="2832643" y="2326656"/>
                  <a:pt x="2835882" y="2322941"/>
                  <a:pt x="2832834" y="2320369"/>
                </a:cubicBezTo>
                <a:cubicBezTo>
                  <a:pt x="2796638" y="2305034"/>
                  <a:pt x="2790352" y="2363899"/>
                  <a:pt x="2829785" y="2352088"/>
                </a:cubicBezTo>
                <a:close/>
                <a:moveTo>
                  <a:pt x="2791114" y="2394474"/>
                </a:moveTo>
                <a:cubicBezTo>
                  <a:pt x="2799972" y="2404094"/>
                  <a:pt x="2834453" y="2390188"/>
                  <a:pt x="2812355" y="2389711"/>
                </a:cubicBezTo>
                <a:cubicBezTo>
                  <a:pt x="2804544" y="2390664"/>
                  <a:pt x="2799972" y="2386568"/>
                  <a:pt x="2808164" y="2381996"/>
                </a:cubicBezTo>
                <a:cubicBezTo>
                  <a:pt x="2811117" y="2380377"/>
                  <a:pt x="2809688" y="2379901"/>
                  <a:pt x="2806640" y="2380282"/>
                </a:cubicBezTo>
                <a:cubicBezTo>
                  <a:pt x="2803306" y="2380663"/>
                  <a:pt x="2800163" y="2381805"/>
                  <a:pt x="2796829" y="2382187"/>
                </a:cubicBezTo>
                <a:cubicBezTo>
                  <a:pt x="2790161" y="2382091"/>
                  <a:pt x="2793686" y="2377900"/>
                  <a:pt x="2798734" y="2377424"/>
                </a:cubicBezTo>
                <a:cubicBezTo>
                  <a:pt x="2809021" y="2374947"/>
                  <a:pt x="2806735" y="2372852"/>
                  <a:pt x="2801877" y="2372376"/>
                </a:cubicBezTo>
                <a:cubicBezTo>
                  <a:pt x="2789590" y="2372662"/>
                  <a:pt x="2794638" y="2366089"/>
                  <a:pt x="2803973" y="2367137"/>
                </a:cubicBezTo>
                <a:cubicBezTo>
                  <a:pt x="2808354" y="2366566"/>
                  <a:pt x="2810164" y="2361993"/>
                  <a:pt x="2805878" y="2360184"/>
                </a:cubicBezTo>
                <a:cubicBezTo>
                  <a:pt x="2801973" y="2358565"/>
                  <a:pt x="2795972" y="2359803"/>
                  <a:pt x="2792162" y="2360755"/>
                </a:cubicBezTo>
                <a:cubicBezTo>
                  <a:pt x="2773683" y="2366375"/>
                  <a:pt x="2775302" y="2386092"/>
                  <a:pt x="2791114" y="2394474"/>
                </a:cubicBezTo>
                <a:close/>
                <a:moveTo>
                  <a:pt x="2740155" y="2411905"/>
                </a:moveTo>
                <a:cubicBezTo>
                  <a:pt x="2739488" y="2422287"/>
                  <a:pt x="2775969" y="2429145"/>
                  <a:pt x="2760158" y="2419048"/>
                </a:cubicBezTo>
                <a:cubicBezTo>
                  <a:pt x="2753395" y="2416000"/>
                  <a:pt x="2753585" y="2411524"/>
                  <a:pt x="2763587" y="2412667"/>
                </a:cubicBezTo>
                <a:cubicBezTo>
                  <a:pt x="2767206" y="2413047"/>
                  <a:pt x="2766444" y="2412095"/>
                  <a:pt x="2763873" y="2410952"/>
                </a:cubicBezTo>
                <a:cubicBezTo>
                  <a:pt x="2760825" y="2408952"/>
                  <a:pt x="2754633" y="2409047"/>
                  <a:pt x="2753204" y="2405618"/>
                </a:cubicBezTo>
                <a:cubicBezTo>
                  <a:pt x="2753490" y="2403237"/>
                  <a:pt x="2758253" y="2404856"/>
                  <a:pt x="2760348" y="2405523"/>
                </a:cubicBezTo>
                <a:cubicBezTo>
                  <a:pt x="2770159" y="2408857"/>
                  <a:pt x="2770159" y="2406571"/>
                  <a:pt x="2766920" y="2403999"/>
                </a:cubicBezTo>
                <a:cubicBezTo>
                  <a:pt x="2765111" y="2402570"/>
                  <a:pt x="2760729" y="2400855"/>
                  <a:pt x="2763682" y="2399141"/>
                </a:cubicBezTo>
                <a:cubicBezTo>
                  <a:pt x="2766730" y="2397331"/>
                  <a:pt x="2769968" y="2400665"/>
                  <a:pt x="2772731" y="2401903"/>
                </a:cubicBezTo>
                <a:cubicBezTo>
                  <a:pt x="2776636" y="2403522"/>
                  <a:pt x="2781684" y="2401522"/>
                  <a:pt x="2779779" y="2398379"/>
                </a:cubicBezTo>
                <a:cubicBezTo>
                  <a:pt x="2777779" y="2395331"/>
                  <a:pt x="2771969" y="2393617"/>
                  <a:pt x="2768635" y="2392474"/>
                </a:cubicBezTo>
                <a:cubicBezTo>
                  <a:pt x="2755776" y="2388473"/>
                  <a:pt x="2735202" y="2396093"/>
                  <a:pt x="2740155" y="2411905"/>
                </a:cubicBezTo>
                <a:close/>
                <a:moveTo>
                  <a:pt x="2713866" y="2377805"/>
                </a:moveTo>
                <a:cubicBezTo>
                  <a:pt x="2718724" y="2385616"/>
                  <a:pt x="2731868" y="2389140"/>
                  <a:pt x="2740822" y="2386568"/>
                </a:cubicBezTo>
                <a:cubicBezTo>
                  <a:pt x="2744918" y="2384949"/>
                  <a:pt x="2739203" y="2382187"/>
                  <a:pt x="2736345" y="2381520"/>
                </a:cubicBezTo>
                <a:cubicBezTo>
                  <a:pt x="2728440" y="2379520"/>
                  <a:pt x="2726630" y="2374281"/>
                  <a:pt x="2736631" y="2373519"/>
                </a:cubicBezTo>
                <a:cubicBezTo>
                  <a:pt x="2745299" y="2371423"/>
                  <a:pt x="2723486" y="2370661"/>
                  <a:pt x="2723582" y="2367518"/>
                </a:cubicBezTo>
                <a:cubicBezTo>
                  <a:pt x="2723201" y="2362755"/>
                  <a:pt x="2738917" y="2368471"/>
                  <a:pt x="2738917" y="2365899"/>
                </a:cubicBezTo>
                <a:cubicBezTo>
                  <a:pt x="2740060" y="2362660"/>
                  <a:pt x="2727773" y="2361613"/>
                  <a:pt x="2730916" y="2357898"/>
                </a:cubicBezTo>
                <a:cubicBezTo>
                  <a:pt x="2733107" y="2355231"/>
                  <a:pt x="2737584" y="2358279"/>
                  <a:pt x="2740727" y="2359041"/>
                </a:cubicBezTo>
                <a:cubicBezTo>
                  <a:pt x="2745203" y="2359993"/>
                  <a:pt x="2749204" y="2356755"/>
                  <a:pt x="2746061" y="2353612"/>
                </a:cubicBezTo>
                <a:cubicBezTo>
                  <a:pt x="2743203" y="2350849"/>
                  <a:pt x="2736917" y="2349706"/>
                  <a:pt x="2732916" y="2349230"/>
                </a:cubicBezTo>
                <a:cubicBezTo>
                  <a:pt x="2716438" y="2347039"/>
                  <a:pt x="2702532" y="2362851"/>
                  <a:pt x="2713866" y="2377805"/>
                </a:cubicBezTo>
                <a:close/>
                <a:moveTo>
                  <a:pt x="2679100" y="2399046"/>
                </a:moveTo>
                <a:cubicBezTo>
                  <a:pt x="2682719" y="2405904"/>
                  <a:pt x="2694340" y="2409238"/>
                  <a:pt x="2701769" y="2407999"/>
                </a:cubicBezTo>
                <a:cubicBezTo>
                  <a:pt x="2705389" y="2407047"/>
                  <a:pt x="2700626" y="2404285"/>
                  <a:pt x="2698150" y="2403522"/>
                </a:cubicBezTo>
                <a:cubicBezTo>
                  <a:pt x="2691483" y="2401332"/>
                  <a:pt x="2690054" y="2397046"/>
                  <a:pt x="2698721" y="2396950"/>
                </a:cubicBezTo>
                <a:cubicBezTo>
                  <a:pt x="2706246" y="2395903"/>
                  <a:pt x="2687577" y="2393807"/>
                  <a:pt x="2687673" y="2391330"/>
                </a:cubicBezTo>
                <a:cubicBezTo>
                  <a:pt x="2687101" y="2389045"/>
                  <a:pt x="2691673" y="2389997"/>
                  <a:pt x="2693578" y="2390473"/>
                </a:cubicBezTo>
                <a:cubicBezTo>
                  <a:pt x="2702912" y="2392569"/>
                  <a:pt x="2702151" y="2390378"/>
                  <a:pt x="2698531" y="2388283"/>
                </a:cubicBezTo>
                <a:cubicBezTo>
                  <a:pt x="2696531" y="2387140"/>
                  <a:pt x="2692244" y="2385997"/>
                  <a:pt x="2694245" y="2383996"/>
                </a:cubicBezTo>
                <a:cubicBezTo>
                  <a:pt x="2696245" y="2381996"/>
                  <a:pt x="2700055" y="2384663"/>
                  <a:pt x="2702722" y="2385616"/>
                </a:cubicBezTo>
                <a:cubicBezTo>
                  <a:pt x="2706532" y="2386854"/>
                  <a:pt x="2710151" y="2384568"/>
                  <a:pt x="2707580" y="2381710"/>
                </a:cubicBezTo>
                <a:cubicBezTo>
                  <a:pt x="2695102" y="2370471"/>
                  <a:pt x="2665956" y="2379615"/>
                  <a:pt x="2679100" y="2399046"/>
                </a:cubicBezTo>
                <a:close/>
                <a:moveTo>
                  <a:pt x="2665098" y="2351135"/>
                </a:moveTo>
                <a:cubicBezTo>
                  <a:pt x="2670718" y="2360279"/>
                  <a:pt x="2685958" y="2364280"/>
                  <a:pt x="2695769" y="2361041"/>
                </a:cubicBezTo>
                <a:cubicBezTo>
                  <a:pt x="2704436" y="2356088"/>
                  <a:pt x="2669384" y="2352373"/>
                  <a:pt x="2687292" y="2345706"/>
                </a:cubicBezTo>
                <a:cubicBezTo>
                  <a:pt x="2702055" y="2342753"/>
                  <a:pt x="2675385" y="2342848"/>
                  <a:pt x="2674528" y="2338562"/>
                </a:cubicBezTo>
                <a:cubicBezTo>
                  <a:pt x="2673480" y="2335228"/>
                  <a:pt x="2679195" y="2336181"/>
                  <a:pt x="2681862" y="2336562"/>
                </a:cubicBezTo>
                <a:cubicBezTo>
                  <a:pt x="2694054" y="2338181"/>
                  <a:pt x="2692626" y="2335038"/>
                  <a:pt x="2687768" y="2332561"/>
                </a:cubicBezTo>
                <a:cubicBezTo>
                  <a:pt x="2685006" y="2331228"/>
                  <a:pt x="2679576" y="2329990"/>
                  <a:pt x="2681672" y="2326846"/>
                </a:cubicBezTo>
                <a:cubicBezTo>
                  <a:pt x="2684243" y="2323513"/>
                  <a:pt x="2689482" y="2327513"/>
                  <a:pt x="2692626" y="2327894"/>
                </a:cubicBezTo>
                <a:cubicBezTo>
                  <a:pt x="2697674" y="2329037"/>
                  <a:pt x="2701769" y="2325037"/>
                  <a:pt x="2698055" y="2321322"/>
                </a:cubicBezTo>
                <a:cubicBezTo>
                  <a:pt x="2694626" y="2318083"/>
                  <a:pt x="2687673" y="2316940"/>
                  <a:pt x="2683196" y="2316369"/>
                </a:cubicBezTo>
                <a:cubicBezTo>
                  <a:pt x="2663003" y="2313988"/>
                  <a:pt x="2651668" y="2336086"/>
                  <a:pt x="2665098" y="2351135"/>
                </a:cubicBezTo>
                <a:close/>
                <a:moveTo>
                  <a:pt x="2629379" y="2379139"/>
                </a:moveTo>
                <a:cubicBezTo>
                  <a:pt x="2632237" y="2381234"/>
                  <a:pt x="2636904" y="2384282"/>
                  <a:pt x="2640428" y="2384758"/>
                </a:cubicBezTo>
                <a:cubicBezTo>
                  <a:pt x="2644619" y="2385235"/>
                  <a:pt x="2641476" y="2381520"/>
                  <a:pt x="2639571" y="2379996"/>
                </a:cubicBezTo>
                <a:cubicBezTo>
                  <a:pt x="2634428" y="2375710"/>
                  <a:pt x="2635571" y="2371900"/>
                  <a:pt x="2643953" y="2375138"/>
                </a:cubicBezTo>
                <a:cubicBezTo>
                  <a:pt x="2652430" y="2377519"/>
                  <a:pt x="2634999" y="2368471"/>
                  <a:pt x="2636523" y="2366470"/>
                </a:cubicBezTo>
                <a:cubicBezTo>
                  <a:pt x="2637381" y="2364470"/>
                  <a:pt x="2641095" y="2366947"/>
                  <a:pt x="2642715" y="2368090"/>
                </a:cubicBezTo>
                <a:cubicBezTo>
                  <a:pt x="2647572" y="2371423"/>
                  <a:pt x="2652240" y="2373138"/>
                  <a:pt x="2648810" y="2368185"/>
                </a:cubicBezTo>
                <a:cubicBezTo>
                  <a:pt x="2647477" y="2366566"/>
                  <a:pt x="2644048" y="2363994"/>
                  <a:pt x="2647096" y="2363232"/>
                </a:cubicBezTo>
                <a:cubicBezTo>
                  <a:pt x="2650144" y="2362375"/>
                  <a:pt x="2652335" y="2365899"/>
                  <a:pt x="2654526" y="2367518"/>
                </a:cubicBezTo>
                <a:cubicBezTo>
                  <a:pt x="2657574" y="2369804"/>
                  <a:pt x="2662526" y="2369328"/>
                  <a:pt x="2661574" y="2366089"/>
                </a:cubicBezTo>
                <a:cubicBezTo>
                  <a:pt x="2650430" y="2345801"/>
                  <a:pt x="2608043" y="2355993"/>
                  <a:pt x="2629379" y="2379139"/>
                </a:cubicBezTo>
                <a:close/>
                <a:moveTo>
                  <a:pt x="2613282" y="2338562"/>
                </a:moveTo>
                <a:cubicBezTo>
                  <a:pt x="2616426" y="2342563"/>
                  <a:pt x="2634999" y="2351516"/>
                  <a:pt x="2625284" y="2339800"/>
                </a:cubicBezTo>
                <a:cubicBezTo>
                  <a:pt x="2619664" y="2334562"/>
                  <a:pt x="2621378" y="2329894"/>
                  <a:pt x="2630903" y="2334085"/>
                </a:cubicBezTo>
                <a:cubicBezTo>
                  <a:pt x="2640428" y="2337324"/>
                  <a:pt x="2621093" y="2325703"/>
                  <a:pt x="2623093" y="2323513"/>
                </a:cubicBezTo>
                <a:cubicBezTo>
                  <a:pt x="2624236" y="2321131"/>
                  <a:pt x="2628427" y="2324179"/>
                  <a:pt x="2630237" y="2325608"/>
                </a:cubicBezTo>
                <a:cubicBezTo>
                  <a:pt x="2638904" y="2332085"/>
                  <a:pt x="2639667" y="2329704"/>
                  <a:pt x="2637285" y="2325989"/>
                </a:cubicBezTo>
                <a:cubicBezTo>
                  <a:pt x="2636047" y="2323893"/>
                  <a:pt x="2632142" y="2320846"/>
                  <a:pt x="2635857" y="2319893"/>
                </a:cubicBezTo>
                <a:cubicBezTo>
                  <a:pt x="2639571" y="2318941"/>
                  <a:pt x="2641571" y="2323417"/>
                  <a:pt x="2643953" y="2325513"/>
                </a:cubicBezTo>
                <a:cubicBezTo>
                  <a:pt x="2647286" y="2328370"/>
                  <a:pt x="2653097" y="2327894"/>
                  <a:pt x="2652240" y="2323989"/>
                </a:cubicBezTo>
                <a:cubicBezTo>
                  <a:pt x="2640143" y="2298081"/>
                  <a:pt x="2590994" y="2310654"/>
                  <a:pt x="2613282" y="2338562"/>
                </a:cubicBezTo>
                <a:close/>
                <a:moveTo>
                  <a:pt x="2597852" y="2281031"/>
                </a:moveTo>
                <a:cubicBezTo>
                  <a:pt x="2599376" y="2289127"/>
                  <a:pt x="2609758" y="2295414"/>
                  <a:pt x="2617759" y="2295318"/>
                </a:cubicBezTo>
                <a:cubicBezTo>
                  <a:pt x="2625760" y="2293890"/>
                  <a:pt x="2600709" y="2282841"/>
                  <a:pt x="2616330" y="2282460"/>
                </a:cubicBezTo>
                <a:cubicBezTo>
                  <a:pt x="2628332" y="2283889"/>
                  <a:pt x="2608615" y="2277602"/>
                  <a:pt x="2608996" y="2274364"/>
                </a:cubicBezTo>
                <a:cubicBezTo>
                  <a:pt x="2610044" y="2270077"/>
                  <a:pt x="2621569" y="2278840"/>
                  <a:pt x="2622331" y="2276554"/>
                </a:cubicBezTo>
                <a:cubicBezTo>
                  <a:pt x="2624236" y="2273983"/>
                  <a:pt x="2614235" y="2270077"/>
                  <a:pt x="2617950" y="2267601"/>
                </a:cubicBezTo>
                <a:cubicBezTo>
                  <a:pt x="2620617" y="2265696"/>
                  <a:pt x="2623379" y="2269601"/>
                  <a:pt x="2625855" y="2271030"/>
                </a:cubicBezTo>
                <a:cubicBezTo>
                  <a:pt x="2629284" y="2273030"/>
                  <a:pt x="2633570" y="2271220"/>
                  <a:pt x="2631951" y="2267601"/>
                </a:cubicBezTo>
                <a:cubicBezTo>
                  <a:pt x="2630332" y="2264267"/>
                  <a:pt x="2625379" y="2261886"/>
                  <a:pt x="2622236" y="2260457"/>
                </a:cubicBezTo>
                <a:cubicBezTo>
                  <a:pt x="2608329" y="2254456"/>
                  <a:pt x="2592708" y="2265601"/>
                  <a:pt x="2597852" y="2281031"/>
                </a:cubicBezTo>
                <a:close/>
                <a:moveTo>
                  <a:pt x="2564038" y="2337038"/>
                </a:moveTo>
                <a:cubicBezTo>
                  <a:pt x="2566705" y="2348754"/>
                  <a:pt x="2603376" y="2355040"/>
                  <a:pt x="2584517" y="2343705"/>
                </a:cubicBezTo>
                <a:cubicBezTo>
                  <a:pt x="2577754" y="2340943"/>
                  <a:pt x="2575849" y="2335990"/>
                  <a:pt x="2582707" y="2335609"/>
                </a:cubicBezTo>
                <a:cubicBezTo>
                  <a:pt x="2595185" y="2335324"/>
                  <a:pt x="2573087" y="2331323"/>
                  <a:pt x="2572610" y="2327894"/>
                </a:cubicBezTo>
                <a:cubicBezTo>
                  <a:pt x="2571944" y="2325037"/>
                  <a:pt x="2576706" y="2326561"/>
                  <a:pt x="2578897" y="2327227"/>
                </a:cubicBezTo>
                <a:cubicBezTo>
                  <a:pt x="2588898" y="2330466"/>
                  <a:pt x="2587946" y="2327704"/>
                  <a:pt x="2584041" y="2324846"/>
                </a:cubicBezTo>
                <a:cubicBezTo>
                  <a:pt x="2581945" y="2323322"/>
                  <a:pt x="2577278" y="2321608"/>
                  <a:pt x="2579278" y="2319322"/>
                </a:cubicBezTo>
                <a:cubicBezTo>
                  <a:pt x="2581278" y="2316940"/>
                  <a:pt x="2585469" y="2320560"/>
                  <a:pt x="2588327" y="2321798"/>
                </a:cubicBezTo>
                <a:cubicBezTo>
                  <a:pt x="2592423" y="2323513"/>
                  <a:pt x="2596233" y="2320846"/>
                  <a:pt x="2593280" y="2317226"/>
                </a:cubicBezTo>
                <a:cubicBezTo>
                  <a:pt x="2590708" y="2313892"/>
                  <a:pt x="2584802" y="2311987"/>
                  <a:pt x="2581088" y="2310844"/>
                </a:cubicBezTo>
                <a:cubicBezTo>
                  <a:pt x="2564514" y="2305987"/>
                  <a:pt x="2554037" y="2322274"/>
                  <a:pt x="2564038" y="2337038"/>
                </a:cubicBezTo>
                <a:close/>
                <a:moveTo>
                  <a:pt x="2547655" y="2292842"/>
                </a:moveTo>
                <a:cubicBezTo>
                  <a:pt x="2550132" y="2297224"/>
                  <a:pt x="2566800" y="2308463"/>
                  <a:pt x="2559085" y="2295700"/>
                </a:cubicBezTo>
                <a:cubicBezTo>
                  <a:pt x="2554418" y="2289794"/>
                  <a:pt x="2556799" y="2285413"/>
                  <a:pt x="2565467" y="2290842"/>
                </a:cubicBezTo>
                <a:cubicBezTo>
                  <a:pt x="2568610" y="2292747"/>
                  <a:pt x="2568419" y="2291604"/>
                  <a:pt x="2566610" y="2289222"/>
                </a:cubicBezTo>
                <a:cubicBezTo>
                  <a:pt x="2564800" y="2285984"/>
                  <a:pt x="2558894" y="2283222"/>
                  <a:pt x="2559371" y="2279317"/>
                </a:cubicBezTo>
                <a:cubicBezTo>
                  <a:pt x="2560800" y="2277126"/>
                  <a:pt x="2564419" y="2280745"/>
                  <a:pt x="2566038" y="2282365"/>
                </a:cubicBezTo>
                <a:cubicBezTo>
                  <a:pt x="2573468" y="2289985"/>
                  <a:pt x="2574706" y="2287603"/>
                  <a:pt x="2572896" y="2283698"/>
                </a:cubicBezTo>
                <a:cubicBezTo>
                  <a:pt x="2571944" y="2281507"/>
                  <a:pt x="2568705" y="2277888"/>
                  <a:pt x="2572325" y="2277507"/>
                </a:cubicBezTo>
                <a:cubicBezTo>
                  <a:pt x="2576040" y="2277126"/>
                  <a:pt x="2577468" y="2281698"/>
                  <a:pt x="2579468" y="2284079"/>
                </a:cubicBezTo>
                <a:cubicBezTo>
                  <a:pt x="2582231" y="2287413"/>
                  <a:pt x="2587946" y="2287794"/>
                  <a:pt x="2587755" y="2283793"/>
                </a:cubicBezTo>
                <a:cubicBezTo>
                  <a:pt x="2580135" y="2257123"/>
                  <a:pt x="2530319" y="2262267"/>
                  <a:pt x="2547655" y="2292842"/>
                </a:cubicBezTo>
                <a:close/>
                <a:moveTo>
                  <a:pt x="2542131" y="2205307"/>
                </a:moveTo>
                <a:cubicBezTo>
                  <a:pt x="2541083" y="2203307"/>
                  <a:pt x="2537749" y="2200450"/>
                  <a:pt x="2540797" y="2199402"/>
                </a:cubicBezTo>
                <a:cubicBezTo>
                  <a:pt x="2543845" y="2198354"/>
                  <a:pt x="2545655" y="2202640"/>
                  <a:pt x="2547655" y="2204641"/>
                </a:cubicBezTo>
                <a:cubicBezTo>
                  <a:pt x="2565943" y="2213022"/>
                  <a:pt x="2544702" y="2181304"/>
                  <a:pt x="2526224" y="2191496"/>
                </a:cubicBezTo>
                <a:cubicBezTo>
                  <a:pt x="2498696" y="2211118"/>
                  <a:pt x="2545178" y="2236740"/>
                  <a:pt x="2532415" y="2219309"/>
                </a:cubicBezTo>
                <a:cubicBezTo>
                  <a:pt x="2528129" y="2214832"/>
                  <a:pt x="2528891" y="2210451"/>
                  <a:pt x="2535273" y="2212832"/>
                </a:cubicBezTo>
                <a:cubicBezTo>
                  <a:pt x="2537463" y="2213785"/>
                  <a:pt x="2541083" y="2215404"/>
                  <a:pt x="2537749" y="2211784"/>
                </a:cubicBezTo>
                <a:cubicBezTo>
                  <a:pt x="2535749" y="2208927"/>
                  <a:pt x="2530415" y="2207117"/>
                  <a:pt x="2530319" y="2203497"/>
                </a:cubicBezTo>
                <a:cubicBezTo>
                  <a:pt x="2531272" y="2201116"/>
                  <a:pt x="2534701" y="2203974"/>
                  <a:pt x="2536320" y="2205307"/>
                </a:cubicBezTo>
                <a:cubicBezTo>
                  <a:pt x="2543464" y="2211213"/>
                  <a:pt x="2544131" y="2208832"/>
                  <a:pt x="2542131" y="2205307"/>
                </a:cubicBezTo>
                <a:close/>
                <a:moveTo>
                  <a:pt x="2508031" y="2303796"/>
                </a:moveTo>
                <a:cubicBezTo>
                  <a:pt x="2509936" y="2307415"/>
                  <a:pt x="2523461" y="2317417"/>
                  <a:pt x="2517366" y="2306653"/>
                </a:cubicBezTo>
                <a:cubicBezTo>
                  <a:pt x="2513651" y="2301605"/>
                  <a:pt x="2515651" y="2298176"/>
                  <a:pt x="2522700" y="2303034"/>
                </a:cubicBezTo>
                <a:cubicBezTo>
                  <a:pt x="2525271" y="2304748"/>
                  <a:pt x="2525081" y="2303796"/>
                  <a:pt x="2523652" y="2301796"/>
                </a:cubicBezTo>
                <a:cubicBezTo>
                  <a:pt x="2522223" y="2299033"/>
                  <a:pt x="2517366" y="2296557"/>
                  <a:pt x="2517842" y="2293318"/>
                </a:cubicBezTo>
                <a:cubicBezTo>
                  <a:pt x="2519080" y="2291604"/>
                  <a:pt x="2522033" y="2294747"/>
                  <a:pt x="2523271" y="2296080"/>
                </a:cubicBezTo>
                <a:cubicBezTo>
                  <a:pt x="2529272" y="2302653"/>
                  <a:pt x="2530319" y="2300843"/>
                  <a:pt x="2528986" y="2297509"/>
                </a:cubicBezTo>
                <a:cubicBezTo>
                  <a:pt x="2528224" y="2295700"/>
                  <a:pt x="2525557" y="2292556"/>
                  <a:pt x="2528605" y="2292366"/>
                </a:cubicBezTo>
                <a:cubicBezTo>
                  <a:pt x="2531748" y="2292175"/>
                  <a:pt x="2532796" y="2296080"/>
                  <a:pt x="2534415" y="2298176"/>
                </a:cubicBezTo>
                <a:cubicBezTo>
                  <a:pt x="2536701" y="2301129"/>
                  <a:pt x="2541368" y="2301700"/>
                  <a:pt x="2541368" y="2298462"/>
                </a:cubicBezTo>
                <a:cubicBezTo>
                  <a:pt x="2535939" y="2276459"/>
                  <a:pt x="2494125" y="2277221"/>
                  <a:pt x="2508031" y="2303796"/>
                </a:cubicBezTo>
                <a:close/>
                <a:moveTo>
                  <a:pt x="2493077" y="2250646"/>
                </a:moveTo>
                <a:cubicBezTo>
                  <a:pt x="2494886" y="2253885"/>
                  <a:pt x="2498220" y="2258838"/>
                  <a:pt x="2501744" y="2260838"/>
                </a:cubicBezTo>
                <a:cubicBezTo>
                  <a:pt x="2505840" y="2263219"/>
                  <a:pt x="2504793" y="2257980"/>
                  <a:pt x="2503650" y="2255695"/>
                </a:cubicBezTo>
                <a:cubicBezTo>
                  <a:pt x="2500506" y="2249313"/>
                  <a:pt x="2503935" y="2245884"/>
                  <a:pt x="2511269" y="2252742"/>
                </a:cubicBezTo>
                <a:cubicBezTo>
                  <a:pt x="2518890" y="2258552"/>
                  <a:pt x="2505364" y="2242360"/>
                  <a:pt x="2508126" y="2240931"/>
                </a:cubicBezTo>
                <a:cubicBezTo>
                  <a:pt x="2510126" y="2239216"/>
                  <a:pt x="2512793" y="2243407"/>
                  <a:pt x="2513936" y="2245122"/>
                </a:cubicBezTo>
                <a:cubicBezTo>
                  <a:pt x="2519461" y="2253694"/>
                  <a:pt x="2521176" y="2251885"/>
                  <a:pt x="2520509" y="2247884"/>
                </a:cubicBezTo>
                <a:cubicBezTo>
                  <a:pt x="2520128" y="2245693"/>
                  <a:pt x="2517746" y="2241693"/>
                  <a:pt x="2521557" y="2242074"/>
                </a:cubicBezTo>
                <a:cubicBezTo>
                  <a:pt x="2525367" y="2242550"/>
                  <a:pt x="2525652" y="2247122"/>
                  <a:pt x="2526986" y="2249694"/>
                </a:cubicBezTo>
                <a:cubicBezTo>
                  <a:pt x="2528891" y="2253409"/>
                  <a:pt x="2534510" y="2255028"/>
                  <a:pt x="2535368" y="2251408"/>
                </a:cubicBezTo>
                <a:cubicBezTo>
                  <a:pt x="2534510" y="2224929"/>
                  <a:pt x="2483457" y="2218928"/>
                  <a:pt x="2493077" y="2250646"/>
                </a:cubicBezTo>
                <a:close/>
                <a:moveTo>
                  <a:pt x="2467550" y="2270458"/>
                </a:moveTo>
                <a:cubicBezTo>
                  <a:pt x="2471360" y="2276650"/>
                  <a:pt x="2480123" y="2280460"/>
                  <a:pt x="2486600" y="2278078"/>
                </a:cubicBezTo>
                <a:cubicBezTo>
                  <a:pt x="2489076" y="2276554"/>
                  <a:pt x="2484885" y="2274078"/>
                  <a:pt x="2482885" y="2273411"/>
                </a:cubicBezTo>
                <a:cubicBezTo>
                  <a:pt x="2477456" y="2271697"/>
                  <a:pt x="2475265" y="2266934"/>
                  <a:pt x="2481837" y="2265982"/>
                </a:cubicBezTo>
                <a:cubicBezTo>
                  <a:pt x="2487362" y="2263886"/>
                  <a:pt x="2472217" y="2263505"/>
                  <a:pt x="2472217" y="2260743"/>
                </a:cubicBezTo>
                <a:cubicBezTo>
                  <a:pt x="2471265" y="2258171"/>
                  <a:pt x="2474979" y="2258838"/>
                  <a:pt x="2476503" y="2259219"/>
                </a:cubicBezTo>
                <a:cubicBezTo>
                  <a:pt x="2484123" y="2260647"/>
                  <a:pt x="2483076" y="2258266"/>
                  <a:pt x="2479837" y="2256266"/>
                </a:cubicBezTo>
                <a:cubicBezTo>
                  <a:pt x="2478123" y="2255123"/>
                  <a:pt x="2474503" y="2254266"/>
                  <a:pt x="2475646" y="2251885"/>
                </a:cubicBezTo>
                <a:cubicBezTo>
                  <a:pt x="2476694" y="2249408"/>
                  <a:pt x="2480313" y="2252170"/>
                  <a:pt x="2482504" y="2252837"/>
                </a:cubicBezTo>
                <a:cubicBezTo>
                  <a:pt x="2485647" y="2253885"/>
                  <a:pt x="2488028" y="2250932"/>
                  <a:pt x="2485457" y="2247979"/>
                </a:cubicBezTo>
                <a:cubicBezTo>
                  <a:pt x="2483171" y="2245312"/>
                  <a:pt x="2478503" y="2244265"/>
                  <a:pt x="2475646" y="2243884"/>
                </a:cubicBezTo>
                <a:cubicBezTo>
                  <a:pt x="2460501" y="2242931"/>
                  <a:pt x="2459644" y="2260457"/>
                  <a:pt x="2467550" y="2270458"/>
                </a:cubicBezTo>
                <a:close/>
                <a:moveTo>
                  <a:pt x="2462883" y="2216356"/>
                </a:moveTo>
                <a:cubicBezTo>
                  <a:pt x="2462978" y="2224834"/>
                  <a:pt x="2472217" y="2233311"/>
                  <a:pt x="2480313" y="2235121"/>
                </a:cubicBezTo>
                <a:cubicBezTo>
                  <a:pt x="2484409" y="2235597"/>
                  <a:pt x="2481170" y="2230739"/>
                  <a:pt x="2479266" y="2228929"/>
                </a:cubicBezTo>
                <a:cubicBezTo>
                  <a:pt x="2473932" y="2223881"/>
                  <a:pt x="2474789" y="2218642"/>
                  <a:pt x="2483361" y="2222262"/>
                </a:cubicBezTo>
                <a:cubicBezTo>
                  <a:pt x="2491458" y="2224357"/>
                  <a:pt x="2473932" y="2214166"/>
                  <a:pt x="2475456" y="2211689"/>
                </a:cubicBezTo>
                <a:cubicBezTo>
                  <a:pt x="2476122" y="2209022"/>
                  <a:pt x="2480123" y="2211975"/>
                  <a:pt x="2481837" y="2213308"/>
                </a:cubicBezTo>
                <a:cubicBezTo>
                  <a:pt x="2489934" y="2219500"/>
                  <a:pt x="2490410" y="2216833"/>
                  <a:pt x="2487933" y="2213118"/>
                </a:cubicBezTo>
                <a:cubicBezTo>
                  <a:pt x="2486600" y="2211022"/>
                  <a:pt x="2482980" y="2208070"/>
                  <a:pt x="2486028" y="2206736"/>
                </a:cubicBezTo>
                <a:cubicBezTo>
                  <a:pt x="2489076" y="2205403"/>
                  <a:pt x="2491362" y="2209975"/>
                  <a:pt x="2493648" y="2212070"/>
                </a:cubicBezTo>
                <a:cubicBezTo>
                  <a:pt x="2496792" y="2215023"/>
                  <a:pt x="2501744" y="2214166"/>
                  <a:pt x="2500697" y="2209975"/>
                </a:cubicBezTo>
                <a:cubicBezTo>
                  <a:pt x="2492410" y="2190829"/>
                  <a:pt x="2459549" y="2192068"/>
                  <a:pt x="2462883" y="2216356"/>
                </a:cubicBezTo>
                <a:close/>
                <a:moveTo>
                  <a:pt x="2457644" y="2145109"/>
                </a:moveTo>
                <a:cubicBezTo>
                  <a:pt x="2459834" y="2147110"/>
                  <a:pt x="2463549" y="2149872"/>
                  <a:pt x="2466311" y="2150253"/>
                </a:cubicBezTo>
                <a:cubicBezTo>
                  <a:pt x="2473265" y="2150920"/>
                  <a:pt x="2454024" y="2135489"/>
                  <a:pt x="2469264" y="2140156"/>
                </a:cubicBezTo>
                <a:cubicBezTo>
                  <a:pt x="2475646" y="2141871"/>
                  <a:pt x="2462025" y="2133679"/>
                  <a:pt x="2463359" y="2131679"/>
                </a:cubicBezTo>
                <a:cubicBezTo>
                  <a:pt x="2464026" y="2129584"/>
                  <a:pt x="2466978" y="2131965"/>
                  <a:pt x="2468312" y="2133013"/>
                </a:cubicBezTo>
                <a:cubicBezTo>
                  <a:pt x="2474598" y="2137966"/>
                  <a:pt x="2474979" y="2135965"/>
                  <a:pt x="2473169" y="2132917"/>
                </a:cubicBezTo>
                <a:cubicBezTo>
                  <a:pt x="2472217" y="2131298"/>
                  <a:pt x="2469359" y="2128822"/>
                  <a:pt x="2471836" y="2127869"/>
                </a:cubicBezTo>
                <a:cubicBezTo>
                  <a:pt x="2474312" y="2126821"/>
                  <a:pt x="2476027" y="2130536"/>
                  <a:pt x="2477742" y="2132155"/>
                </a:cubicBezTo>
                <a:cubicBezTo>
                  <a:pt x="2480123" y="2134537"/>
                  <a:pt x="2484123" y="2133965"/>
                  <a:pt x="2483361" y="2130631"/>
                </a:cubicBezTo>
                <a:cubicBezTo>
                  <a:pt x="2472693" y="2107771"/>
                  <a:pt x="2440689" y="2124726"/>
                  <a:pt x="2457644" y="2145109"/>
                </a:cubicBezTo>
                <a:close/>
                <a:moveTo>
                  <a:pt x="2398113" y="2093865"/>
                </a:moveTo>
                <a:cubicBezTo>
                  <a:pt x="2400494" y="2096341"/>
                  <a:pt x="2404494" y="2099961"/>
                  <a:pt x="2407733" y="2100723"/>
                </a:cubicBezTo>
                <a:cubicBezTo>
                  <a:pt x="2411447" y="2101580"/>
                  <a:pt x="2409257" y="2097008"/>
                  <a:pt x="2407638" y="2095198"/>
                </a:cubicBezTo>
                <a:cubicBezTo>
                  <a:pt x="2402399" y="2089197"/>
                  <a:pt x="2406685" y="2086150"/>
                  <a:pt x="2412495" y="2089864"/>
                </a:cubicBezTo>
                <a:cubicBezTo>
                  <a:pt x="2419830" y="2092722"/>
                  <a:pt x="2404780" y="2081673"/>
                  <a:pt x="2406494" y="2079577"/>
                </a:cubicBezTo>
                <a:cubicBezTo>
                  <a:pt x="2407542" y="2077291"/>
                  <a:pt x="2410781" y="2080244"/>
                  <a:pt x="2412305" y="2081673"/>
                </a:cubicBezTo>
                <a:cubicBezTo>
                  <a:pt x="2419163" y="2088150"/>
                  <a:pt x="2419925" y="2085864"/>
                  <a:pt x="2418115" y="2082244"/>
                </a:cubicBezTo>
                <a:cubicBezTo>
                  <a:pt x="2417163" y="2080244"/>
                  <a:pt x="2414019" y="2077101"/>
                  <a:pt x="2417067" y="2076339"/>
                </a:cubicBezTo>
                <a:cubicBezTo>
                  <a:pt x="2420210" y="2075482"/>
                  <a:pt x="2421734" y="2079863"/>
                  <a:pt x="2423544" y="2082054"/>
                </a:cubicBezTo>
                <a:cubicBezTo>
                  <a:pt x="2426116" y="2085007"/>
                  <a:pt x="2430879" y="2084911"/>
                  <a:pt x="2430497" y="2081101"/>
                </a:cubicBezTo>
                <a:cubicBezTo>
                  <a:pt x="2420972" y="2054431"/>
                  <a:pt x="2380586" y="2067480"/>
                  <a:pt x="2398113" y="2093865"/>
                </a:cubicBezTo>
                <a:close/>
                <a:moveTo>
                  <a:pt x="2282384" y="1952895"/>
                </a:moveTo>
                <a:cubicBezTo>
                  <a:pt x="2258952" y="1921272"/>
                  <a:pt x="2225805" y="1964706"/>
                  <a:pt x="2264001" y="1975945"/>
                </a:cubicBezTo>
                <a:cubicBezTo>
                  <a:pt x="2271906" y="1975374"/>
                  <a:pt x="2249904" y="1962705"/>
                  <a:pt x="2264763" y="1964134"/>
                </a:cubicBezTo>
                <a:cubicBezTo>
                  <a:pt x="2271525" y="1966420"/>
                  <a:pt x="2267525" y="1962991"/>
                  <a:pt x="2264381" y="1961086"/>
                </a:cubicBezTo>
                <a:cubicBezTo>
                  <a:pt x="2258190" y="1958610"/>
                  <a:pt x="2255523" y="1951561"/>
                  <a:pt x="2264572" y="1956800"/>
                </a:cubicBezTo>
                <a:cubicBezTo>
                  <a:pt x="2272573" y="1961658"/>
                  <a:pt x="2272859" y="1959467"/>
                  <a:pt x="2270382" y="1956229"/>
                </a:cubicBezTo>
                <a:cubicBezTo>
                  <a:pt x="2269049" y="1954514"/>
                  <a:pt x="2265334" y="1952037"/>
                  <a:pt x="2268096" y="1950704"/>
                </a:cubicBezTo>
                <a:cubicBezTo>
                  <a:pt x="2270954" y="1949370"/>
                  <a:pt x="2273430" y="1953276"/>
                  <a:pt x="2275621" y="1954990"/>
                </a:cubicBezTo>
                <a:cubicBezTo>
                  <a:pt x="2278955" y="1957467"/>
                  <a:pt x="2283622" y="1956609"/>
                  <a:pt x="2282384" y="1952895"/>
                </a:cubicBezTo>
                <a:close/>
                <a:moveTo>
                  <a:pt x="2317245" y="1975850"/>
                </a:moveTo>
                <a:cubicBezTo>
                  <a:pt x="2298767" y="1951466"/>
                  <a:pt x="2275907" y="1986804"/>
                  <a:pt x="2304482" y="1994329"/>
                </a:cubicBezTo>
                <a:cubicBezTo>
                  <a:pt x="2307339" y="1994424"/>
                  <a:pt x="2304863" y="1991280"/>
                  <a:pt x="2303434" y="1990137"/>
                </a:cubicBezTo>
                <a:cubicBezTo>
                  <a:pt x="2299529" y="1987090"/>
                  <a:pt x="2299719" y="1983470"/>
                  <a:pt x="2305910" y="1985375"/>
                </a:cubicBezTo>
                <a:cubicBezTo>
                  <a:pt x="2310673" y="1986137"/>
                  <a:pt x="2301719" y="1981279"/>
                  <a:pt x="2300767" y="1980327"/>
                </a:cubicBezTo>
                <a:cubicBezTo>
                  <a:pt x="2297624" y="1977279"/>
                  <a:pt x="2302196" y="1977374"/>
                  <a:pt x="2304196" y="1979279"/>
                </a:cubicBezTo>
                <a:cubicBezTo>
                  <a:pt x="2310292" y="1982994"/>
                  <a:pt x="2310387" y="1981184"/>
                  <a:pt x="2308482" y="1978708"/>
                </a:cubicBezTo>
                <a:cubicBezTo>
                  <a:pt x="2307434" y="1977374"/>
                  <a:pt x="2304672" y="1975564"/>
                  <a:pt x="2306672" y="1974421"/>
                </a:cubicBezTo>
                <a:cubicBezTo>
                  <a:pt x="2308768" y="1973278"/>
                  <a:pt x="2310673" y="1976326"/>
                  <a:pt x="2312388" y="1977660"/>
                </a:cubicBezTo>
                <a:cubicBezTo>
                  <a:pt x="2314864" y="1979470"/>
                  <a:pt x="2318293" y="1978612"/>
                  <a:pt x="2317245" y="1975850"/>
                </a:cubicBezTo>
                <a:close/>
                <a:moveTo>
                  <a:pt x="2354393" y="2060718"/>
                </a:moveTo>
                <a:cubicBezTo>
                  <a:pt x="2355917" y="2063099"/>
                  <a:pt x="2358774" y="2066623"/>
                  <a:pt x="2361441" y="2067862"/>
                </a:cubicBezTo>
                <a:cubicBezTo>
                  <a:pt x="2364584" y="2069290"/>
                  <a:pt x="2363537" y="2065290"/>
                  <a:pt x="2362489" y="2063575"/>
                </a:cubicBezTo>
                <a:cubicBezTo>
                  <a:pt x="2359727" y="2058908"/>
                  <a:pt x="2362013" y="2055670"/>
                  <a:pt x="2367823" y="2060432"/>
                </a:cubicBezTo>
                <a:cubicBezTo>
                  <a:pt x="2373824" y="2064242"/>
                  <a:pt x="2362775" y="2052621"/>
                  <a:pt x="2364584" y="2051288"/>
                </a:cubicBezTo>
                <a:cubicBezTo>
                  <a:pt x="2365918" y="2049669"/>
                  <a:pt x="2368299" y="2052717"/>
                  <a:pt x="2369252" y="2054050"/>
                </a:cubicBezTo>
                <a:cubicBezTo>
                  <a:pt x="2374014" y="2060432"/>
                  <a:pt x="2375062" y="2058813"/>
                  <a:pt x="2374300" y="2055670"/>
                </a:cubicBezTo>
                <a:cubicBezTo>
                  <a:pt x="2373824" y="2053955"/>
                  <a:pt x="2371728" y="2050907"/>
                  <a:pt x="2374586" y="2050907"/>
                </a:cubicBezTo>
                <a:cubicBezTo>
                  <a:pt x="2377443" y="2050907"/>
                  <a:pt x="2378015" y="2054622"/>
                  <a:pt x="2379158" y="2056622"/>
                </a:cubicBezTo>
                <a:cubicBezTo>
                  <a:pt x="2380777" y="2059479"/>
                  <a:pt x="2385063" y="2060337"/>
                  <a:pt x="2385444" y="2057289"/>
                </a:cubicBezTo>
                <a:cubicBezTo>
                  <a:pt x="2383158" y="2035381"/>
                  <a:pt x="2344296" y="2036429"/>
                  <a:pt x="2354393" y="2060718"/>
                </a:cubicBezTo>
                <a:close/>
                <a:moveTo>
                  <a:pt x="2343630" y="2026904"/>
                </a:moveTo>
                <a:cubicBezTo>
                  <a:pt x="2339439" y="2023189"/>
                  <a:pt x="2340010" y="2018998"/>
                  <a:pt x="2346773" y="2021665"/>
                </a:cubicBezTo>
                <a:cubicBezTo>
                  <a:pt x="2349249" y="2022618"/>
                  <a:pt x="2348868" y="2021665"/>
                  <a:pt x="2347249" y="2020141"/>
                </a:cubicBezTo>
                <a:cubicBezTo>
                  <a:pt x="2345344" y="2017855"/>
                  <a:pt x="2340867" y="2016712"/>
                  <a:pt x="2340391" y="2013569"/>
                </a:cubicBezTo>
                <a:cubicBezTo>
                  <a:pt x="2340867" y="2011474"/>
                  <a:pt x="2344010" y="2013664"/>
                  <a:pt x="2345439" y="2014617"/>
                </a:cubicBezTo>
                <a:cubicBezTo>
                  <a:pt x="2351916" y="2019284"/>
                  <a:pt x="2352297" y="2017188"/>
                  <a:pt x="2350297" y="2014331"/>
                </a:cubicBezTo>
                <a:cubicBezTo>
                  <a:pt x="2349249" y="2012712"/>
                  <a:pt x="2346201" y="2010426"/>
                  <a:pt x="2348583" y="2009378"/>
                </a:cubicBezTo>
                <a:cubicBezTo>
                  <a:pt x="2350964" y="2008235"/>
                  <a:pt x="2352964" y="2011854"/>
                  <a:pt x="2354774" y="2013474"/>
                </a:cubicBezTo>
                <a:cubicBezTo>
                  <a:pt x="2357346" y="2015760"/>
                  <a:pt x="2361251" y="2014998"/>
                  <a:pt x="2360298" y="2011759"/>
                </a:cubicBezTo>
                <a:cubicBezTo>
                  <a:pt x="2359441" y="2008807"/>
                  <a:pt x="2355536" y="2005854"/>
                  <a:pt x="2352964" y="2004139"/>
                </a:cubicBezTo>
                <a:cubicBezTo>
                  <a:pt x="2336486" y="1993281"/>
                  <a:pt x="2322293" y="2015283"/>
                  <a:pt x="2335819" y="2027190"/>
                </a:cubicBezTo>
                <a:cubicBezTo>
                  <a:pt x="2338676" y="2030333"/>
                  <a:pt x="2350964" y="2035191"/>
                  <a:pt x="2343630" y="2026904"/>
                </a:cubicBezTo>
                <a:close/>
                <a:moveTo>
                  <a:pt x="2306387" y="2061480"/>
                </a:moveTo>
                <a:cubicBezTo>
                  <a:pt x="2306482" y="2069481"/>
                  <a:pt x="2314769" y="2076815"/>
                  <a:pt x="2322293" y="2078244"/>
                </a:cubicBezTo>
                <a:cubicBezTo>
                  <a:pt x="2326104" y="2078625"/>
                  <a:pt x="2323246" y="2074053"/>
                  <a:pt x="2321531" y="2072433"/>
                </a:cubicBezTo>
                <a:cubicBezTo>
                  <a:pt x="2316674" y="2067862"/>
                  <a:pt x="2317531" y="2062908"/>
                  <a:pt x="2325627" y="2066052"/>
                </a:cubicBezTo>
                <a:cubicBezTo>
                  <a:pt x="2333247" y="2067766"/>
                  <a:pt x="2316864" y="2058717"/>
                  <a:pt x="2318293" y="2056336"/>
                </a:cubicBezTo>
                <a:cubicBezTo>
                  <a:pt x="2318960" y="2053765"/>
                  <a:pt x="2322675" y="2056336"/>
                  <a:pt x="2324294" y="2057575"/>
                </a:cubicBezTo>
                <a:cubicBezTo>
                  <a:pt x="2331914" y="2063194"/>
                  <a:pt x="2332390" y="2060718"/>
                  <a:pt x="2330104" y="2057193"/>
                </a:cubicBezTo>
                <a:cubicBezTo>
                  <a:pt x="2328866" y="2055288"/>
                  <a:pt x="2325342" y="2052526"/>
                  <a:pt x="2328294" y="2051097"/>
                </a:cubicBezTo>
                <a:cubicBezTo>
                  <a:pt x="2331247" y="2049764"/>
                  <a:pt x="2333438" y="2054050"/>
                  <a:pt x="2335533" y="2055955"/>
                </a:cubicBezTo>
                <a:cubicBezTo>
                  <a:pt x="2338486" y="2058717"/>
                  <a:pt x="2343248" y="2057860"/>
                  <a:pt x="2342296" y="2053860"/>
                </a:cubicBezTo>
                <a:cubicBezTo>
                  <a:pt x="2341439" y="2050240"/>
                  <a:pt x="2336772" y="2046716"/>
                  <a:pt x="2333723" y="2044620"/>
                </a:cubicBezTo>
                <a:cubicBezTo>
                  <a:pt x="2319817" y="2035858"/>
                  <a:pt x="2304291" y="2045859"/>
                  <a:pt x="2306387" y="2061480"/>
                </a:cubicBezTo>
                <a:close/>
                <a:moveTo>
                  <a:pt x="2301624" y="2019475"/>
                </a:moveTo>
                <a:cubicBezTo>
                  <a:pt x="2299719" y="2017474"/>
                  <a:pt x="2295243" y="2015093"/>
                  <a:pt x="2298005" y="2012807"/>
                </a:cubicBezTo>
                <a:cubicBezTo>
                  <a:pt x="2300862" y="2010426"/>
                  <a:pt x="2304386" y="2014998"/>
                  <a:pt x="2307244" y="2016712"/>
                </a:cubicBezTo>
                <a:cubicBezTo>
                  <a:pt x="2311244" y="2019189"/>
                  <a:pt x="2316197" y="2016998"/>
                  <a:pt x="2314102" y="2012521"/>
                </a:cubicBezTo>
                <a:cubicBezTo>
                  <a:pt x="2306958" y="2001472"/>
                  <a:pt x="2288099" y="1998234"/>
                  <a:pt x="2279622" y="2008902"/>
                </a:cubicBezTo>
                <a:cubicBezTo>
                  <a:pt x="2259714" y="2042144"/>
                  <a:pt x="2314864" y="2055860"/>
                  <a:pt x="2296290" y="2039667"/>
                </a:cubicBezTo>
                <a:cubicBezTo>
                  <a:pt x="2290385" y="2035858"/>
                  <a:pt x="2289623" y="2030428"/>
                  <a:pt x="2297052" y="2030809"/>
                </a:cubicBezTo>
                <a:cubicBezTo>
                  <a:pt x="2299814" y="2031190"/>
                  <a:pt x="2303910" y="2031762"/>
                  <a:pt x="2299243" y="2028714"/>
                </a:cubicBezTo>
                <a:cubicBezTo>
                  <a:pt x="2296100" y="2026047"/>
                  <a:pt x="2289813" y="2025570"/>
                  <a:pt x="2288575" y="2021475"/>
                </a:cubicBezTo>
                <a:cubicBezTo>
                  <a:pt x="2288575" y="2018332"/>
                  <a:pt x="2293242" y="2020332"/>
                  <a:pt x="2295433" y="2021379"/>
                </a:cubicBezTo>
                <a:cubicBezTo>
                  <a:pt x="2305244" y="2026142"/>
                  <a:pt x="2305053" y="2023094"/>
                  <a:pt x="2301624" y="2019475"/>
                </a:cubicBezTo>
                <a:close/>
                <a:moveTo>
                  <a:pt x="2273716" y="2071862"/>
                </a:moveTo>
                <a:cubicBezTo>
                  <a:pt x="2273811" y="2078149"/>
                  <a:pt x="2280288" y="2083768"/>
                  <a:pt x="2286289" y="2084721"/>
                </a:cubicBezTo>
                <a:cubicBezTo>
                  <a:pt x="2292861" y="2084721"/>
                  <a:pt x="2274478" y="2071767"/>
                  <a:pt x="2288861" y="2074910"/>
                </a:cubicBezTo>
                <a:cubicBezTo>
                  <a:pt x="2294766" y="2075767"/>
                  <a:pt x="2282003" y="2069576"/>
                  <a:pt x="2283051" y="2067385"/>
                </a:cubicBezTo>
                <a:cubicBezTo>
                  <a:pt x="2283527" y="2065290"/>
                  <a:pt x="2286480" y="2067290"/>
                  <a:pt x="2287813" y="2068147"/>
                </a:cubicBezTo>
                <a:cubicBezTo>
                  <a:pt x="2293814" y="2072338"/>
                  <a:pt x="2294195" y="2070338"/>
                  <a:pt x="2292385" y="2067671"/>
                </a:cubicBezTo>
                <a:cubicBezTo>
                  <a:pt x="2291433" y="2066147"/>
                  <a:pt x="2288670" y="2064051"/>
                  <a:pt x="2290956" y="2062908"/>
                </a:cubicBezTo>
                <a:cubicBezTo>
                  <a:pt x="2293242" y="2061766"/>
                  <a:pt x="2295052" y="2065099"/>
                  <a:pt x="2296671" y="2066528"/>
                </a:cubicBezTo>
                <a:cubicBezTo>
                  <a:pt x="2299052" y="2068624"/>
                  <a:pt x="2302767" y="2067766"/>
                  <a:pt x="2302005" y="2064623"/>
                </a:cubicBezTo>
                <a:cubicBezTo>
                  <a:pt x="2301339" y="2061766"/>
                  <a:pt x="2297719" y="2059099"/>
                  <a:pt x="2295243" y="2057575"/>
                </a:cubicBezTo>
                <a:cubicBezTo>
                  <a:pt x="2284193" y="2051002"/>
                  <a:pt x="2272097" y="2059670"/>
                  <a:pt x="2273716" y="2071862"/>
                </a:cubicBezTo>
                <a:close/>
                <a:moveTo>
                  <a:pt x="2239140" y="2040525"/>
                </a:moveTo>
                <a:cubicBezTo>
                  <a:pt x="2237616" y="2047383"/>
                  <a:pt x="2257428" y="2055860"/>
                  <a:pt x="2249713" y="2046716"/>
                </a:cubicBezTo>
                <a:cubicBezTo>
                  <a:pt x="2241617" y="2037953"/>
                  <a:pt x="2257714" y="2044430"/>
                  <a:pt x="2252571" y="2040620"/>
                </a:cubicBezTo>
                <a:cubicBezTo>
                  <a:pt x="2250951" y="2038905"/>
                  <a:pt x="2247236" y="2038429"/>
                  <a:pt x="2246951" y="2035953"/>
                </a:cubicBezTo>
                <a:cubicBezTo>
                  <a:pt x="2247332" y="2034143"/>
                  <a:pt x="2249904" y="2035572"/>
                  <a:pt x="2251047" y="2036238"/>
                </a:cubicBezTo>
                <a:cubicBezTo>
                  <a:pt x="2256380" y="2039382"/>
                  <a:pt x="2256666" y="2037762"/>
                  <a:pt x="2254952" y="2035381"/>
                </a:cubicBezTo>
                <a:cubicBezTo>
                  <a:pt x="2253999" y="2034143"/>
                  <a:pt x="2251618" y="2032619"/>
                  <a:pt x="2253523" y="2031381"/>
                </a:cubicBezTo>
                <a:cubicBezTo>
                  <a:pt x="2255428" y="2030142"/>
                  <a:pt x="2257143" y="2032905"/>
                  <a:pt x="2258571" y="2034143"/>
                </a:cubicBezTo>
                <a:cubicBezTo>
                  <a:pt x="2260667" y="2035762"/>
                  <a:pt x="2263905" y="2034810"/>
                  <a:pt x="2263048" y="2032143"/>
                </a:cubicBezTo>
                <a:cubicBezTo>
                  <a:pt x="2256285" y="2019379"/>
                  <a:pt x="2235902" y="2025951"/>
                  <a:pt x="2239140" y="2040525"/>
                </a:cubicBezTo>
                <a:close/>
                <a:moveTo>
                  <a:pt x="2239521" y="2011474"/>
                </a:moveTo>
                <a:cubicBezTo>
                  <a:pt x="2241617" y="2013855"/>
                  <a:pt x="2245236" y="2017379"/>
                  <a:pt x="2248380" y="2018236"/>
                </a:cubicBezTo>
                <a:cubicBezTo>
                  <a:pt x="2252094" y="2019284"/>
                  <a:pt x="2250475" y="2014807"/>
                  <a:pt x="2249142" y="2012997"/>
                </a:cubicBezTo>
                <a:cubicBezTo>
                  <a:pt x="2245046" y="2007283"/>
                  <a:pt x="2248380" y="2004139"/>
                  <a:pt x="2254952" y="2008140"/>
                </a:cubicBezTo>
                <a:cubicBezTo>
                  <a:pt x="2262286" y="2011283"/>
                  <a:pt x="2247998" y="1999948"/>
                  <a:pt x="2249999" y="1998138"/>
                </a:cubicBezTo>
                <a:cubicBezTo>
                  <a:pt x="2251332" y="1996043"/>
                  <a:pt x="2254476" y="1998996"/>
                  <a:pt x="2255809" y="2000425"/>
                </a:cubicBezTo>
                <a:cubicBezTo>
                  <a:pt x="2262096" y="2006997"/>
                  <a:pt x="2263239" y="2004901"/>
                  <a:pt x="2261905" y="2001282"/>
                </a:cubicBezTo>
                <a:cubicBezTo>
                  <a:pt x="2261143" y="1999282"/>
                  <a:pt x="2258285" y="1996138"/>
                  <a:pt x="2261619" y="1995567"/>
                </a:cubicBezTo>
                <a:cubicBezTo>
                  <a:pt x="2265048" y="1994995"/>
                  <a:pt x="2266096" y="1999282"/>
                  <a:pt x="2267715" y="2001377"/>
                </a:cubicBezTo>
                <a:cubicBezTo>
                  <a:pt x="2270001" y="2004425"/>
                  <a:pt x="2275050" y="2004806"/>
                  <a:pt x="2275240" y="2001091"/>
                </a:cubicBezTo>
                <a:cubicBezTo>
                  <a:pt x="2268763" y="1975088"/>
                  <a:pt x="2224662" y="1984994"/>
                  <a:pt x="2239521" y="2011474"/>
                </a:cubicBezTo>
                <a:close/>
                <a:moveTo>
                  <a:pt x="2200659" y="2018427"/>
                </a:moveTo>
                <a:cubicBezTo>
                  <a:pt x="2200850" y="2025380"/>
                  <a:pt x="2207898" y="2030524"/>
                  <a:pt x="2214471" y="2031000"/>
                </a:cubicBezTo>
                <a:cubicBezTo>
                  <a:pt x="2221424" y="2029762"/>
                  <a:pt x="2202659" y="2019475"/>
                  <a:pt x="2215804" y="2019570"/>
                </a:cubicBezTo>
                <a:cubicBezTo>
                  <a:pt x="2225901" y="2021379"/>
                  <a:pt x="2209994" y="2014903"/>
                  <a:pt x="2210851" y="2012236"/>
                </a:cubicBezTo>
                <a:cubicBezTo>
                  <a:pt x="2211422" y="2009854"/>
                  <a:pt x="2214566" y="2011664"/>
                  <a:pt x="2216090" y="2012616"/>
                </a:cubicBezTo>
                <a:cubicBezTo>
                  <a:pt x="2222852" y="2016617"/>
                  <a:pt x="2223329" y="2014426"/>
                  <a:pt x="2221233" y="2011569"/>
                </a:cubicBezTo>
                <a:cubicBezTo>
                  <a:pt x="2220090" y="2010045"/>
                  <a:pt x="2216947" y="2008045"/>
                  <a:pt x="2219519" y="2006520"/>
                </a:cubicBezTo>
                <a:cubicBezTo>
                  <a:pt x="2222090" y="2004996"/>
                  <a:pt x="2224186" y="2008521"/>
                  <a:pt x="2225996" y="2010045"/>
                </a:cubicBezTo>
                <a:cubicBezTo>
                  <a:pt x="2228663" y="2012140"/>
                  <a:pt x="2232854" y="2010902"/>
                  <a:pt x="2231997" y="2007568"/>
                </a:cubicBezTo>
                <a:cubicBezTo>
                  <a:pt x="2223519" y="1990614"/>
                  <a:pt x="2196944" y="1999662"/>
                  <a:pt x="2200659" y="2018427"/>
                </a:cubicBezTo>
                <a:close/>
                <a:moveTo>
                  <a:pt x="2200755" y="1980422"/>
                </a:moveTo>
                <a:cubicBezTo>
                  <a:pt x="2202564" y="1987756"/>
                  <a:pt x="2211137" y="1992424"/>
                  <a:pt x="2218471" y="1992042"/>
                </a:cubicBezTo>
                <a:cubicBezTo>
                  <a:pt x="2222090" y="1991471"/>
                  <a:pt x="2218661" y="1987947"/>
                  <a:pt x="2216756" y="1986804"/>
                </a:cubicBezTo>
                <a:cubicBezTo>
                  <a:pt x="2211422" y="1983756"/>
                  <a:pt x="2211232" y="1978898"/>
                  <a:pt x="2219328" y="1979755"/>
                </a:cubicBezTo>
                <a:cubicBezTo>
                  <a:pt x="2226758" y="1979565"/>
                  <a:pt x="2209803" y="1974993"/>
                  <a:pt x="2210565" y="1972421"/>
                </a:cubicBezTo>
                <a:cubicBezTo>
                  <a:pt x="2210660" y="1969849"/>
                  <a:pt x="2214661" y="1971373"/>
                  <a:pt x="2216376" y="1972135"/>
                </a:cubicBezTo>
                <a:cubicBezTo>
                  <a:pt x="2224662" y="1975564"/>
                  <a:pt x="2224567" y="1973088"/>
                  <a:pt x="2221709" y="1970325"/>
                </a:cubicBezTo>
                <a:cubicBezTo>
                  <a:pt x="2220185" y="1968801"/>
                  <a:pt x="2216280" y="1967087"/>
                  <a:pt x="2218757" y="1965087"/>
                </a:cubicBezTo>
                <a:cubicBezTo>
                  <a:pt x="2221233" y="1963087"/>
                  <a:pt x="2224186" y="1966611"/>
                  <a:pt x="2226567" y="1967944"/>
                </a:cubicBezTo>
                <a:cubicBezTo>
                  <a:pt x="2229901" y="1969849"/>
                  <a:pt x="2234187" y="1968040"/>
                  <a:pt x="2232473" y="1964420"/>
                </a:cubicBezTo>
                <a:cubicBezTo>
                  <a:pt x="2230949" y="1961086"/>
                  <a:pt x="2225805" y="1958895"/>
                  <a:pt x="2222472" y="1957657"/>
                </a:cubicBezTo>
                <a:cubicBezTo>
                  <a:pt x="2207136" y="1952609"/>
                  <a:pt x="2195611" y="1966516"/>
                  <a:pt x="2200755" y="1980422"/>
                </a:cubicBezTo>
                <a:close/>
                <a:moveTo>
                  <a:pt x="2199707" y="1941274"/>
                </a:moveTo>
                <a:cubicBezTo>
                  <a:pt x="2201897" y="1942893"/>
                  <a:pt x="2205517" y="1945275"/>
                  <a:pt x="2208279" y="1945656"/>
                </a:cubicBezTo>
                <a:cubicBezTo>
                  <a:pt x="2215518" y="1946227"/>
                  <a:pt x="2196278" y="1932702"/>
                  <a:pt x="2211994" y="1936797"/>
                </a:cubicBezTo>
                <a:cubicBezTo>
                  <a:pt x="2218757" y="1938512"/>
                  <a:pt x="2204850" y="1931083"/>
                  <a:pt x="2206089" y="1929368"/>
                </a:cubicBezTo>
                <a:cubicBezTo>
                  <a:pt x="2206851" y="1927463"/>
                  <a:pt x="2209994" y="1929463"/>
                  <a:pt x="2211327" y="1930511"/>
                </a:cubicBezTo>
                <a:cubicBezTo>
                  <a:pt x="2217709" y="1934988"/>
                  <a:pt x="2218280" y="1933178"/>
                  <a:pt x="2216566" y="1930511"/>
                </a:cubicBezTo>
                <a:cubicBezTo>
                  <a:pt x="2215614" y="1928987"/>
                  <a:pt x="2212661" y="1926796"/>
                  <a:pt x="2215328" y="1925939"/>
                </a:cubicBezTo>
                <a:cubicBezTo>
                  <a:pt x="2218090" y="1925082"/>
                  <a:pt x="2219709" y="1928416"/>
                  <a:pt x="2221519" y="1929940"/>
                </a:cubicBezTo>
                <a:cubicBezTo>
                  <a:pt x="2223900" y="1932130"/>
                  <a:pt x="2228186" y="1931845"/>
                  <a:pt x="2227710" y="1928892"/>
                </a:cubicBezTo>
                <a:cubicBezTo>
                  <a:pt x="2218471" y="1908699"/>
                  <a:pt x="2182371" y="1921367"/>
                  <a:pt x="2199707" y="1941274"/>
                </a:cubicBezTo>
                <a:close/>
                <a:moveTo>
                  <a:pt x="2168560" y="2004425"/>
                </a:moveTo>
                <a:cubicBezTo>
                  <a:pt x="2170179" y="2005949"/>
                  <a:pt x="2173037" y="2007759"/>
                  <a:pt x="2175323" y="2007949"/>
                </a:cubicBezTo>
                <a:cubicBezTo>
                  <a:pt x="2181323" y="2007854"/>
                  <a:pt x="2166274" y="1996329"/>
                  <a:pt x="2179038" y="1999091"/>
                </a:cubicBezTo>
                <a:cubicBezTo>
                  <a:pt x="2184467" y="1999948"/>
                  <a:pt x="2173418" y="1994233"/>
                  <a:pt x="2174656" y="1992328"/>
                </a:cubicBezTo>
                <a:cubicBezTo>
                  <a:pt x="2175418" y="1990423"/>
                  <a:pt x="2177894" y="1992233"/>
                  <a:pt x="2178942" y="1992995"/>
                </a:cubicBezTo>
                <a:cubicBezTo>
                  <a:pt x="2183990" y="1996805"/>
                  <a:pt x="2184657" y="1995091"/>
                  <a:pt x="2183324" y="1992614"/>
                </a:cubicBezTo>
                <a:cubicBezTo>
                  <a:pt x="2182657" y="1991185"/>
                  <a:pt x="2180276" y="1989280"/>
                  <a:pt x="2182657" y="1988328"/>
                </a:cubicBezTo>
                <a:cubicBezTo>
                  <a:pt x="2185038" y="1987280"/>
                  <a:pt x="2186181" y="1990423"/>
                  <a:pt x="2187515" y="1991757"/>
                </a:cubicBezTo>
                <a:cubicBezTo>
                  <a:pt x="2189420" y="1993662"/>
                  <a:pt x="2193134" y="1993090"/>
                  <a:pt x="2192849" y="1990233"/>
                </a:cubicBezTo>
                <a:cubicBezTo>
                  <a:pt x="2184848" y="1970421"/>
                  <a:pt x="2155797" y="1988137"/>
                  <a:pt x="2168560" y="2004425"/>
                </a:cubicBezTo>
                <a:close/>
                <a:moveTo>
                  <a:pt x="2155511" y="1962610"/>
                </a:moveTo>
                <a:cubicBezTo>
                  <a:pt x="2158178" y="1969468"/>
                  <a:pt x="2167036" y="1972421"/>
                  <a:pt x="2173894" y="1970992"/>
                </a:cubicBezTo>
                <a:cubicBezTo>
                  <a:pt x="2177228" y="1969849"/>
                  <a:pt x="2173513" y="1966896"/>
                  <a:pt x="2171513" y="1966134"/>
                </a:cubicBezTo>
                <a:cubicBezTo>
                  <a:pt x="2166084" y="1964134"/>
                  <a:pt x="2165131" y="1959276"/>
                  <a:pt x="2172942" y="1958895"/>
                </a:cubicBezTo>
                <a:cubicBezTo>
                  <a:pt x="2180085" y="1957467"/>
                  <a:pt x="2163131" y="1955752"/>
                  <a:pt x="2163512" y="1953180"/>
                </a:cubicBezTo>
                <a:cubicBezTo>
                  <a:pt x="2163131" y="1950704"/>
                  <a:pt x="2167226" y="1951371"/>
                  <a:pt x="2169036" y="1951847"/>
                </a:cubicBezTo>
                <a:cubicBezTo>
                  <a:pt x="2177418" y="1953847"/>
                  <a:pt x="2177037" y="1951466"/>
                  <a:pt x="2173894" y="1949180"/>
                </a:cubicBezTo>
                <a:cubicBezTo>
                  <a:pt x="2172180" y="1947942"/>
                  <a:pt x="2168274" y="1946799"/>
                  <a:pt x="2170275" y="1944513"/>
                </a:cubicBezTo>
                <a:cubicBezTo>
                  <a:pt x="2172370" y="1942132"/>
                  <a:pt x="2175704" y="1945179"/>
                  <a:pt x="2178180" y="1946132"/>
                </a:cubicBezTo>
                <a:cubicBezTo>
                  <a:pt x="2181705" y="1947466"/>
                  <a:pt x="2185514" y="1945084"/>
                  <a:pt x="2183419" y="1941750"/>
                </a:cubicBezTo>
                <a:cubicBezTo>
                  <a:pt x="2168941" y="1927654"/>
                  <a:pt x="2144843" y="1943846"/>
                  <a:pt x="2155511" y="1962610"/>
                </a:cubicBezTo>
                <a:close/>
                <a:moveTo>
                  <a:pt x="2156177" y="1913937"/>
                </a:moveTo>
                <a:cubicBezTo>
                  <a:pt x="2157606" y="1921367"/>
                  <a:pt x="2184752" y="1923748"/>
                  <a:pt x="2171513" y="1916700"/>
                </a:cubicBezTo>
                <a:cubicBezTo>
                  <a:pt x="2168846" y="1915842"/>
                  <a:pt x="2167226" y="1914509"/>
                  <a:pt x="2167226" y="1913271"/>
                </a:cubicBezTo>
                <a:cubicBezTo>
                  <a:pt x="2167131" y="1912033"/>
                  <a:pt x="2168655" y="1910890"/>
                  <a:pt x="2172275" y="1910794"/>
                </a:cubicBezTo>
                <a:cubicBezTo>
                  <a:pt x="2178656" y="1909461"/>
                  <a:pt x="2162940" y="1908413"/>
                  <a:pt x="2163035" y="1906222"/>
                </a:cubicBezTo>
                <a:cubicBezTo>
                  <a:pt x="2162845" y="1902603"/>
                  <a:pt x="2174275" y="1906984"/>
                  <a:pt x="2174275" y="1905270"/>
                </a:cubicBezTo>
                <a:cubicBezTo>
                  <a:pt x="2175323" y="1902793"/>
                  <a:pt x="2166084" y="1901841"/>
                  <a:pt x="2168560" y="1899174"/>
                </a:cubicBezTo>
                <a:cubicBezTo>
                  <a:pt x="2170275" y="1897269"/>
                  <a:pt x="2173704" y="1899555"/>
                  <a:pt x="2175989" y="1900317"/>
                </a:cubicBezTo>
                <a:cubicBezTo>
                  <a:pt x="2179323" y="1901365"/>
                  <a:pt x="2182657" y="1899269"/>
                  <a:pt x="2180371" y="1896697"/>
                </a:cubicBezTo>
                <a:cubicBezTo>
                  <a:pt x="2167608" y="1885648"/>
                  <a:pt x="2144271" y="1898031"/>
                  <a:pt x="2156177" y="1913937"/>
                </a:cubicBezTo>
                <a:close/>
                <a:moveTo>
                  <a:pt x="1713074" y="2275316"/>
                </a:moveTo>
                <a:cubicBezTo>
                  <a:pt x="1712789" y="2272268"/>
                  <a:pt x="1709836" y="2275602"/>
                  <a:pt x="1708883" y="2277412"/>
                </a:cubicBezTo>
                <a:cubicBezTo>
                  <a:pt x="1706121" y="2282460"/>
                  <a:pt x="1702311" y="2282936"/>
                  <a:pt x="1703549" y="2275792"/>
                </a:cubicBezTo>
                <a:cubicBezTo>
                  <a:pt x="1704026" y="2273221"/>
                  <a:pt x="1703168" y="2273792"/>
                  <a:pt x="1702121" y="2275792"/>
                </a:cubicBezTo>
                <a:cubicBezTo>
                  <a:pt x="1700883" y="2277983"/>
                  <a:pt x="1700120" y="2280364"/>
                  <a:pt x="1698977" y="2282460"/>
                </a:cubicBezTo>
                <a:cubicBezTo>
                  <a:pt x="1696215" y="2286555"/>
                  <a:pt x="1695739" y="2281507"/>
                  <a:pt x="1697454" y="2278936"/>
                </a:cubicBezTo>
                <a:cubicBezTo>
                  <a:pt x="1700597" y="2271601"/>
                  <a:pt x="1698692" y="2271887"/>
                  <a:pt x="1696406" y="2274459"/>
                </a:cubicBezTo>
                <a:cubicBezTo>
                  <a:pt x="1695167" y="2275888"/>
                  <a:pt x="1693548" y="2279317"/>
                  <a:pt x="1692215" y="2277316"/>
                </a:cubicBezTo>
                <a:cubicBezTo>
                  <a:pt x="1690786" y="2275316"/>
                  <a:pt x="1693739" y="2272649"/>
                  <a:pt x="1694786" y="2270554"/>
                </a:cubicBezTo>
                <a:cubicBezTo>
                  <a:pt x="1696406" y="2267505"/>
                  <a:pt x="1694977" y="2264076"/>
                  <a:pt x="1692119" y="2265982"/>
                </a:cubicBezTo>
                <a:cubicBezTo>
                  <a:pt x="1669545" y="2291794"/>
                  <a:pt x="1709169" y="2307701"/>
                  <a:pt x="1713074" y="2275316"/>
                </a:cubicBezTo>
                <a:close/>
                <a:moveTo>
                  <a:pt x="1714694" y="2323989"/>
                </a:moveTo>
                <a:cubicBezTo>
                  <a:pt x="1713646" y="2331037"/>
                  <a:pt x="1705454" y="2339134"/>
                  <a:pt x="1709455" y="2325989"/>
                </a:cubicBezTo>
                <a:cubicBezTo>
                  <a:pt x="1713265" y="2314940"/>
                  <a:pt x="1710312" y="2315893"/>
                  <a:pt x="1707169" y="2320179"/>
                </a:cubicBezTo>
                <a:cubicBezTo>
                  <a:pt x="1705454" y="2322560"/>
                  <a:pt x="1703454" y="2327608"/>
                  <a:pt x="1701168" y="2325322"/>
                </a:cubicBezTo>
                <a:cubicBezTo>
                  <a:pt x="1698787" y="2323036"/>
                  <a:pt x="1702787" y="2318464"/>
                  <a:pt x="1704216" y="2315226"/>
                </a:cubicBezTo>
                <a:cubicBezTo>
                  <a:pt x="1706216" y="2310654"/>
                  <a:pt x="1703645" y="2306368"/>
                  <a:pt x="1699739" y="2309511"/>
                </a:cubicBezTo>
                <a:cubicBezTo>
                  <a:pt x="1683261" y="2325513"/>
                  <a:pt x="1692881" y="2359041"/>
                  <a:pt x="1719075" y="2342658"/>
                </a:cubicBezTo>
                <a:cubicBezTo>
                  <a:pt x="1731362" y="2339610"/>
                  <a:pt x="1739078" y="2300462"/>
                  <a:pt x="1726790" y="2320274"/>
                </a:cubicBezTo>
                <a:cubicBezTo>
                  <a:pt x="1723647" y="2327418"/>
                  <a:pt x="1718408" y="2329609"/>
                  <a:pt x="1718408" y="2321893"/>
                </a:cubicBezTo>
                <a:cubicBezTo>
                  <a:pt x="1719170" y="2312749"/>
                  <a:pt x="1716027" y="2320369"/>
                  <a:pt x="1714694" y="2323989"/>
                </a:cubicBezTo>
                <a:close/>
                <a:moveTo>
                  <a:pt x="1747745" y="2282936"/>
                </a:moveTo>
                <a:cubicBezTo>
                  <a:pt x="1748031" y="2275030"/>
                  <a:pt x="1742411" y="2293795"/>
                  <a:pt x="1739840" y="2293318"/>
                </a:cubicBezTo>
                <a:cubicBezTo>
                  <a:pt x="1737363" y="2293509"/>
                  <a:pt x="1739268" y="2288937"/>
                  <a:pt x="1740125" y="2287032"/>
                </a:cubicBezTo>
                <a:cubicBezTo>
                  <a:pt x="1744126" y="2277793"/>
                  <a:pt x="1741649" y="2278078"/>
                  <a:pt x="1738792" y="2281412"/>
                </a:cubicBezTo>
                <a:cubicBezTo>
                  <a:pt x="1732124" y="2291223"/>
                  <a:pt x="1731553" y="2282269"/>
                  <a:pt x="1736792" y="2276554"/>
                </a:cubicBezTo>
                <a:cubicBezTo>
                  <a:pt x="1740411" y="2255980"/>
                  <a:pt x="1715265" y="2289127"/>
                  <a:pt x="1729458" y="2302176"/>
                </a:cubicBezTo>
                <a:cubicBezTo>
                  <a:pt x="1741554" y="2312749"/>
                  <a:pt x="1760318" y="2296462"/>
                  <a:pt x="1759556" y="2282079"/>
                </a:cubicBezTo>
                <a:cubicBezTo>
                  <a:pt x="1759175" y="2278174"/>
                  <a:pt x="1755556" y="2282460"/>
                  <a:pt x="1754318" y="2284841"/>
                </a:cubicBezTo>
                <a:cubicBezTo>
                  <a:pt x="1750889" y="2291223"/>
                  <a:pt x="1746126" y="2291890"/>
                  <a:pt x="1747745" y="2282936"/>
                </a:cubicBezTo>
                <a:close/>
                <a:moveTo>
                  <a:pt x="1728124" y="2228929"/>
                </a:moveTo>
                <a:cubicBezTo>
                  <a:pt x="1702502" y="2244360"/>
                  <a:pt x="1728695" y="2281793"/>
                  <a:pt x="1742697" y="2248075"/>
                </a:cubicBezTo>
                <a:cubicBezTo>
                  <a:pt x="1743840" y="2240645"/>
                  <a:pt x="1729458" y="2260552"/>
                  <a:pt x="1734696" y="2244455"/>
                </a:cubicBezTo>
                <a:cubicBezTo>
                  <a:pt x="1735839" y="2241883"/>
                  <a:pt x="1734982" y="2242169"/>
                  <a:pt x="1733458" y="2243788"/>
                </a:cubicBezTo>
                <a:cubicBezTo>
                  <a:pt x="1731267" y="2245503"/>
                  <a:pt x="1729934" y="2250170"/>
                  <a:pt x="1727171" y="2250361"/>
                </a:cubicBezTo>
                <a:cubicBezTo>
                  <a:pt x="1725457" y="2249599"/>
                  <a:pt x="1727743" y="2246455"/>
                  <a:pt x="1728695" y="2245122"/>
                </a:cubicBezTo>
                <a:cubicBezTo>
                  <a:pt x="1733363" y="2238645"/>
                  <a:pt x="1731743" y="2238168"/>
                  <a:pt x="1729076" y="2239883"/>
                </a:cubicBezTo>
                <a:cubicBezTo>
                  <a:pt x="1727648" y="2240836"/>
                  <a:pt x="1725362" y="2243788"/>
                  <a:pt x="1724790" y="2241121"/>
                </a:cubicBezTo>
                <a:cubicBezTo>
                  <a:pt x="1724219" y="2238454"/>
                  <a:pt x="1727362" y="2236740"/>
                  <a:pt x="1728886" y="2235025"/>
                </a:cubicBezTo>
                <a:cubicBezTo>
                  <a:pt x="1730981" y="2232549"/>
                  <a:pt x="1730886" y="2228358"/>
                  <a:pt x="1728124" y="2228929"/>
                </a:cubicBezTo>
                <a:close/>
                <a:moveTo>
                  <a:pt x="1756604" y="2195973"/>
                </a:moveTo>
                <a:cubicBezTo>
                  <a:pt x="1752413" y="2202831"/>
                  <a:pt x="1748793" y="2199783"/>
                  <a:pt x="1750698" y="2193306"/>
                </a:cubicBezTo>
                <a:cubicBezTo>
                  <a:pt x="1751365" y="2186924"/>
                  <a:pt x="1745936" y="2199402"/>
                  <a:pt x="1744983" y="2200735"/>
                </a:cubicBezTo>
                <a:cubicBezTo>
                  <a:pt x="1741459" y="2205403"/>
                  <a:pt x="1741364" y="2199116"/>
                  <a:pt x="1743554" y="2196259"/>
                </a:cubicBezTo>
                <a:cubicBezTo>
                  <a:pt x="1747650" y="2187781"/>
                  <a:pt x="1745459" y="2187876"/>
                  <a:pt x="1742602" y="2190734"/>
                </a:cubicBezTo>
                <a:cubicBezTo>
                  <a:pt x="1741078" y="2192353"/>
                  <a:pt x="1739078" y="2196163"/>
                  <a:pt x="1737649" y="2193687"/>
                </a:cubicBezTo>
                <a:cubicBezTo>
                  <a:pt x="1736220" y="2191115"/>
                  <a:pt x="1739649" y="2188162"/>
                  <a:pt x="1741078" y="2185781"/>
                </a:cubicBezTo>
                <a:cubicBezTo>
                  <a:pt x="1743078" y="2182447"/>
                  <a:pt x="1741840" y="2178066"/>
                  <a:pt x="1738601" y="2179685"/>
                </a:cubicBezTo>
                <a:cubicBezTo>
                  <a:pt x="1732886" y="2183590"/>
                  <a:pt x="1729267" y="2193306"/>
                  <a:pt x="1729838" y="2199973"/>
                </a:cubicBezTo>
                <a:cubicBezTo>
                  <a:pt x="1729648" y="2216071"/>
                  <a:pt x="1750698" y="2218261"/>
                  <a:pt x="1757842" y="2205117"/>
                </a:cubicBezTo>
                <a:cubicBezTo>
                  <a:pt x="1760699" y="2201307"/>
                  <a:pt x="1764700" y="2185686"/>
                  <a:pt x="1756604" y="2195973"/>
                </a:cubicBezTo>
                <a:close/>
                <a:moveTo>
                  <a:pt x="1762700" y="2222452"/>
                </a:moveTo>
                <a:cubicBezTo>
                  <a:pt x="1763747" y="2218547"/>
                  <a:pt x="1760890" y="2215594"/>
                  <a:pt x="1757842" y="2218738"/>
                </a:cubicBezTo>
                <a:cubicBezTo>
                  <a:pt x="1755080" y="2221595"/>
                  <a:pt x="1753937" y="2227215"/>
                  <a:pt x="1753556" y="2230834"/>
                </a:cubicBezTo>
                <a:cubicBezTo>
                  <a:pt x="1751555" y="2256361"/>
                  <a:pt x="1783750" y="2248265"/>
                  <a:pt x="1787846" y="2229977"/>
                </a:cubicBezTo>
                <a:cubicBezTo>
                  <a:pt x="1788608" y="2226548"/>
                  <a:pt x="1789370" y="2221214"/>
                  <a:pt x="1788131" y="2218642"/>
                </a:cubicBezTo>
                <a:cubicBezTo>
                  <a:pt x="1786703" y="2215499"/>
                  <a:pt x="1784036" y="2220452"/>
                  <a:pt x="1783369" y="2222929"/>
                </a:cubicBezTo>
                <a:cubicBezTo>
                  <a:pt x="1781559" y="2229501"/>
                  <a:pt x="1776701" y="2231882"/>
                  <a:pt x="1775939" y="2223881"/>
                </a:cubicBezTo>
                <a:cubicBezTo>
                  <a:pt x="1773939" y="2217214"/>
                  <a:pt x="1773272" y="2235311"/>
                  <a:pt x="1770510" y="2235597"/>
                </a:cubicBezTo>
                <a:cubicBezTo>
                  <a:pt x="1767938" y="2236740"/>
                  <a:pt x="1768700" y="2232168"/>
                  <a:pt x="1768986" y="2230263"/>
                </a:cubicBezTo>
                <a:cubicBezTo>
                  <a:pt x="1770605" y="2220928"/>
                  <a:pt x="1768129" y="2222167"/>
                  <a:pt x="1766033" y="2226072"/>
                </a:cubicBezTo>
                <a:cubicBezTo>
                  <a:pt x="1762223" y="2236073"/>
                  <a:pt x="1758509" y="2230072"/>
                  <a:pt x="1762700" y="2222452"/>
                </a:cubicBezTo>
                <a:close/>
                <a:moveTo>
                  <a:pt x="1792132" y="2124250"/>
                </a:moveTo>
                <a:cubicBezTo>
                  <a:pt x="1791179" y="2117677"/>
                  <a:pt x="1781559" y="2140061"/>
                  <a:pt x="1782512" y="2124535"/>
                </a:cubicBezTo>
                <a:cubicBezTo>
                  <a:pt x="1782988" y="2121964"/>
                  <a:pt x="1782131" y="2122535"/>
                  <a:pt x="1781083" y="2124535"/>
                </a:cubicBezTo>
                <a:cubicBezTo>
                  <a:pt x="1779273" y="2126917"/>
                  <a:pt x="1779083" y="2131489"/>
                  <a:pt x="1776225" y="2132632"/>
                </a:cubicBezTo>
                <a:cubicBezTo>
                  <a:pt x="1774225" y="2132727"/>
                  <a:pt x="1775654" y="2129203"/>
                  <a:pt x="1776320" y="2127583"/>
                </a:cubicBezTo>
                <a:cubicBezTo>
                  <a:pt x="1779464" y="2120249"/>
                  <a:pt x="1777559" y="2120440"/>
                  <a:pt x="1775177" y="2123107"/>
                </a:cubicBezTo>
                <a:cubicBezTo>
                  <a:pt x="1773844" y="2124535"/>
                  <a:pt x="1772320" y="2127964"/>
                  <a:pt x="1770891" y="2125964"/>
                </a:cubicBezTo>
                <a:cubicBezTo>
                  <a:pt x="1769462" y="2123964"/>
                  <a:pt x="1772415" y="2121201"/>
                  <a:pt x="1773558" y="2119106"/>
                </a:cubicBezTo>
                <a:cubicBezTo>
                  <a:pt x="1775273" y="2116058"/>
                  <a:pt x="1773749" y="2112534"/>
                  <a:pt x="1770891" y="2114343"/>
                </a:cubicBezTo>
                <a:cubicBezTo>
                  <a:pt x="1747841" y="2139966"/>
                  <a:pt x="1788131" y="2156730"/>
                  <a:pt x="1792132" y="2124250"/>
                </a:cubicBezTo>
                <a:close/>
                <a:moveTo>
                  <a:pt x="1792799" y="2172065"/>
                </a:moveTo>
                <a:cubicBezTo>
                  <a:pt x="1792132" y="2158730"/>
                  <a:pt x="1788703" y="2182257"/>
                  <a:pt x="1785179" y="2182828"/>
                </a:cubicBezTo>
                <a:cubicBezTo>
                  <a:pt x="1782131" y="2183590"/>
                  <a:pt x="1783559" y="2178351"/>
                  <a:pt x="1784131" y="2176066"/>
                </a:cubicBezTo>
                <a:cubicBezTo>
                  <a:pt x="1787084" y="2165207"/>
                  <a:pt x="1784226" y="2166160"/>
                  <a:pt x="1781369" y="2170446"/>
                </a:cubicBezTo>
                <a:cubicBezTo>
                  <a:pt x="1779749" y="2172827"/>
                  <a:pt x="1778225" y="2177780"/>
                  <a:pt x="1775654" y="2175685"/>
                </a:cubicBezTo>
                <a:cubicBezTo>
                  <a:pt x="1773082" y="2173494"/>
                  <a:pt x="1776797" y="2168922"/>
                  <a:pt x="1777940" y="2165683"/>
                </a:cubicBezTo>
                <a:cubicBezTo>
                  <a:pt x="1778892" y="2142823"/>
                  <a:pt x="1753651" y="2183400"/>
                  <a:pt x="1774320" y="2194830"/>
                </a:cubicBezTo>
                <a:cubicBezTo>
                  <a:pt x="1789655" y="2202450"/>
                  <a:pt x="1810325" y="2183305"/>
                  <a:pt x="1806800" y="2166541"/>
                </a:cubicBezTo>
                <a:cubicBezTo>
                  <a:pt x="1803752" y="2158540"/>
                  <a:pt x="1796228" y="2188353"/>
                  <a:pt x="1792799" y="2172065"/>
                </a:cubicBezTo>
                <a:close/>
                <a:moveTo>
                  <a:pt x="1880333" y="2070814"/>
                </a:moveTo>
                <a:cubicBezTo>
                  <a:pt x="1877857" y="2072243"/>
                  <a:pt x="1875857" y="2072433"/>
                  <a:pt x="1874904" y="2071481"/>
                </a:cubicBezTo>
                <a:cubicBezTo>
                  <a:pt x="1871475" y="2069957"/>
                  <a:pt x="1882048" y="2059670"/>
                  <a:pt x="1875857" y="2063004"/>
                </a:cubicBezTo>
                <a:cubicBezTo>
                  <a:pt x="1872999" y="2064051"/>
                  <a:pt x="1870046" y="2068814"/>
                  <a:pt x="1866903" y="2067766"/>
                </a:cubicBezTo>
                <a:cubicBezTo>
                  <a:pt x="1865189" y="2066147"/>
                  <a:pt x="1868618" y="2063480"/>
                  <a:pt x="1870142" y="2062337"/>
                </a:cubicBezTo>
                <a:cubicBezTo>
                  <a:pt x="1877190" y="2056908"/>
                  <a:pt x="1875666" y="2055670"/>
                  <a:pt x="1872047" y="2056336"/>
                </a:cubicBezTo>
                <a:cubicBezTo>
                  <a:pt x="1870142" y="2056812"/>
                  <a:pt x="1866713" y="2059194"/>
                  <a:pt x="1866808" y="2055765"/>
                </a:cubicBezTo>
                <a:cubicBezTo>
                  <a:pt x="1866903" y="2052241"/>
                  <a:pt x="1871094" y="2051859"/>
                  <a:pt x="1873380" y="2050621"/>
                </a:cubicBezTo>
                <a:cubicBezTo>
                  <a:pt x="1876619" y="2048812"/>
                  <a:pt x="1877857" y="2043858"/>
                  <a:pt x="1874523" y="2043096"/>
                </a:cubicBezTo>
                <a:cubicBezTo>
                  <a:pt x="1871475" y="2042430"/>
                  <a:pt x="1866998" y="2045478"/>
                  <a:pt x="1864236" y="2047668"/>
                </a:cubicBezTo>
                <a:cubicBezTo>
                  <a:pt x="1848615" y="2058717"/>
                  <a:pt x="1856711" y="2090341"/>
                  <a:pt x="1877000" y="2080149"/>
                </a:cubicBezTo>
                <a:cubicBezTo>
                  <a:pt x="1880905" y="2078625"/>
                  <a:pt x="1891287" y="2066433"/>
                  <a:pt x="1880333" y="2070814"/>
                </a:cubicBezTo>
                <a:close/>
                <a:moveTo>
                  <a:pt x="1859855" y="2094532"/>
                </a:moveTo>
                <a:cubicBezTo>
                  <a:pt x="1856330" y="2100056"/>
                  <a:pt x="1851568" y="2100151"/>
                  <a:pt x="1853378" y="2091865"/>
                </a:cubicBezTo>
                <a:cubicBezTo>
                  <a:pt x="1853949" y="2084245"/>
                  <a:pt x="1847758" y="2101580"/>
                  <a:pt x="1845281" y="2100723"/>
                </a:cubicBezTo>
                <a:cubicBezTo>
                  <a:pt x="1842805" y="2100628"/>
                  <a:pt x="1844805" y="2096532"/>
                  <a:pt x="1845662" y="2094817"/>
                </a:cubicBezTo>
                <a:cubicBezTo>
                  <a:pt x="1849854" y="2086435"/>
                  <a:pt x="1847472" y="2086435"/>
                  <a:pt x="1844519" y="2089293"/>
                </a:cubicBezTo>
                <a:cubicBezTo>
                  <a:pt x="1842900" y="2090817"/>
                  <a:pt x="1840805" y="2094722"/>
                  <a:pt x="1839090" y="2092245"/>
                </a:cubicBezTo>
                <a:cubicBezTo>
                  <a:pt x="1837471" y="2089674"/>
                  <a:pt x="1841186" y="2086816"/>
                  <a:pt x="1842710" y="2084340"/>
                </a:cubicBezTo>
                <a:cubicBezTo>
                  <a:pt x="1844900" y="2081006"/>
                  <a:pt x="1843567" y="2076720"/>
                  <a:pt x="1839947" y="2078339"/>
                </a:cubicBezTo>
                <a:cubicBezTo>
                  <a:pt x="1810229" y="2105676"/>
                  <a:pt x="1857759" y="2131012"/>
                  <a:pt x="1865189" y="2092722"/>
                </a:cubicBezTo>
                <a:cubicBezTo>
                  <a:pt x="1864998" y="2089197"/>
                  <a:pt x="1861188" y="2092626"/>
                  <a:pt x="1859855" y="2094532"/>
                </a:cubicBezTo>
                <a:close/>
                <a:moveTo>
                  <a:pt x="1841090" y="2130917"/>
                </a:moveTo>
                <a:cubicBezTo>
                  <a:pt x="1840709" y="2127202"/>
                  <a:pt x="1837090" y="2131012"/>
                  <a:pt x="1835852" y="2133108"/>
                </a:cubicBezTo>
                <a:cubicBezTo>
                  <a:pt x="1832518" y="2138918"/>
                  <a:pt x="1827755" y="2139299"/>
                  <a:pt x="1829279" y="2130822"/>
                </a:cubicBezTo>
                <a:cubicBezTo>
                  <a:pt x="1829851" y="2127774"/>
                  <a:pt x="1828803" y="2128441"/>
                  <a:pt x="1827470" y="2130726"/>
                </a:cubicBezTo>
                <a:cubicBezTo>
                  <a:pt x="1825279" y="2133584"/>
                  <a:pt x="1824898" y="2138918"/>
                  <a:pt x="1821469" y="2140251"/>
                </a:cubicBezTo>
                <a:cubicBezTo>
                  <a:pt x="1818992" y="2140251"/>
                  <a:pt x="1820802" y="2136061"/>
                  <a:pt x="1821659" y="2134251"/>
                </a:cubicBezTo>
                <a:cubicBezTo>
                  <a:pt x="1825565" y="2125583"/>
                  <a:pt x="1823183" y="2125774"/>
                  <a:pt x="1820326" y="2128822"/>
                </a:cubicBezTo>
                <a:cubicBezTo>
                  <a:pt x="1818707" y="2130536"/>
                  <a:pt x="1816802" y="2134441"/>
                  <a:pt x="1815087" y="2132060"/>
                </a:cubicBezTo>
                <a:cubicBezTo>
                  <a:pt x="1813373" y="2129584"/>
                  <a:pt x="1816992" y="2126440"/>
                  <a:pt x="1818421" y="2123964"/>
                </a:cubicBezTo>
                <a:cubicBezTo>
                  <a:pt x="1820516" y="2120344"/>
                  <a:pt x="1818707" y="2116058"/>
                  <a:pt x="1815183" y="2118154"/>
                </a:cubicBezTo>
                <a:cubicBezTo>
                  <a:pt x="1786703" y="2148253"/>
                  <a:pt x="1835756" y="2169684"/>
                  <a:pt x="1841090" y="2130917"/>
                </a:cubicBezTo>
                <a:close/>
                <a:moveTo>
                  <a:pt x="1812134" y="2093008"/>
                </a:moveTo>
                <a:cubicBezTo>
                  <a:pt x="1814135" y="2087674"/>
                  <a:pt x="1807181" y="2096722"/>
                  <a:pt x="1806134" y="2097580"/>
                </a:cubicBezTo>
                <a:cubicBezTo>
                  <a:pt x="1802324" y="2100532"/>
                  <a:pt x="1803943" y="2094722"/>
                  <a:pt x="1806134" y="2093198"/>
                </a:cubicBezTo>
                <a:cubicBezTo>
                  <a:pt x="1811182" y="2087197"/>
                  <a:pt x="1809563" y="2086435"/>
                  <a:pt x="1806800" y="2088054"/>
                </a:cubicBezTo>
                <a:cubicBezTo>
                  <a:pt x="1805276" y="2088912"/>
                  <a:pt x="1802800" y="2091674"/>
                  <a:pt x="1802324" y="2088912"/>
                </a:cubicBezTo>
                <a:cubicBezTo>
                  <a:pt x="1801847" y="2086150"/>
                  <a:pt x="1805181" y="2084721"/>
                  <a:pt x="1806800" y="2083101"/>
                </a:cubicBezTo>
                <a:cubicBezTo>
                  <a:pt x="1814992" y="2067004"/>
                  <a:pt x="1788798" y="2085387"/>
                  <a:pt x="1795180" y="2101485"/>
                </a:cubicBezTo>
                <a:cubicBezTo>
                  <a:pt x="1800133" y="2114820"/>
                  <a:pt x="1817183" y="2109105"/>
                  <a:pt x="1820135" y="2097294"/>
                </a:cubicBezTo>
                <a:cubicBezTo>
                  <a:pt x="1821469" y="2090150"/>
                  <a:pt x="1806229" y="2108533"/>
                  <a:pt x="1812134" y="2093008"/>
                </a:cubicBezTo>
                <a:close/>
                <a:moveTo>
                  <a:pt x="1832042" y="2040525"/>
                </a:moveTo>
                <a:cubicBezTo>
                  <a:pt x="1830232" y="2041858"/>
                  <a:pt x="1827660" y="2045383"/>
                  <a:pt x="1826612" y="2042620"/>
                </a:cubicBezTo>
                <a:cubicBezTo>
                  <a:pt x="1825469" y="2039858"/>
                  <a:pt x="1829470" y="2037477"/>
                  <a:pt x="1831280" y="2035286"/>
                </a:cubicBezTo>
                <a:cubicBezTo>
                  <a:pt x="1833851" y="2032238"/>
                  <a:pt x="1833185" y="2027666"/>
                  <a:pt x="1829660" y="2028809"/>
                </a:cubicBezTo>
                <a:cubicBezTo>
                  <a:pt x="1820135" y="2033667"/>
                  <a:pt x="1814420" y="2048812"/>
                  <a:pt x="1820231" y="2058051"/>
                </a:cubicBezTo>
                <a:cubicBezTo>
                  <a:pt x="1839471" y="2079863"/>
                  <a:pt x="1860807" y="2034429"/>
                  <a:pt x="1845472" y="2047954"/>
                </a:cubicBezTo>
                <a:cubicBezTo>
                  <a:pt x="1841662" y="2052526"/>
                  <a:pt x="1837566" y="2052336"/>
                  <a:pt x="1839281" y="2046049"/>
                </a:cubicBezTo>
                <a:cubicBezTo>
                  <a:pt x="1840043" y="2043858"/>
                  <a:pt x="1841376" y="2040239"/>
                  <a:pt x="1838233" y="2043858"/>
                </a:cubicBezTo>
                <a:cubicBezTo>
                  <a:pt x="1835756" y="2046145"/>
                  <a:pt x="1834328" y="2051288"/>
                  <a:pt x="1830899" y="2051955"/>
                </a:cubicBezTo>
                <a:cubicBezTo>
                  <a:pt x="1828613" y="2051479"/>
                  <a:pt x="1831089" y="2047764"/>
                  <a:pt x="1832232" y="2046049"/>
                </a:cubicBezTo>
                <a:cubicBezTo>
                  <a:pt x="1837471" y="2038429"/>
                  <a:pt x="1835280" y="2038048"/>
                  <a:pt x="1832042" y="2040525"/>
                </a:cubicBezTo>
                <a:close/>
                <a:moveTo>
                  <a:pt x="1850615" y="2022046"/>
                </a:moveTo>
                <a:cubicBezTo>
                  <a:pt x="1850615" y="2022046"/>
                  <a:pt x="1850615" y="2022046"/>
                  <a:pt x="1850615" y="2022046"/>
                </a:cubicBezTo>
                <a:lnTo>
                  <a:pt x="1850615" y="2022046"/>
                </a:lnTo>
                <a:lnTo>
                  <a:pt x="1850615" y="2022046"/>
                </a:lnTo>
                <a:close/>
                <a:moveTo>
                  <a:pt x="1871570" y="2008711"/>
                </a:moveTo>
                <a:cubicBezTo>
                  <a:pt x="1868618" y="2013379"/>
                  <a:pt x="1864522" y="2013855"/>
                  <a:pt x="1865855" y="2007187"/>
                </a:cubicBezTo>
                <a:cubicBezTo>
                  <a:pt x="1866332" y="2004711"/>
                  <a:pt x="1865474" y="2005282"/>
                  <a:pt x="1864236" y="2007187"/>
                </a:cubicBezTo>
                <a:cubicBezTo>
                  <a:pt x="1862331" y="2009473"/>
                  <a:pt x="1861950" y="2013855"/>
                  <a:pt x="1858997" y="2014903"/>
                </a:cubicBezTo>
                <a:cubicBezTo>
                  <a:pt x="1856807" y="2014998"/>
                  <a:pt x="1858426" y="2011664"/>
                  <a:pt x="1859188" y="2010235"/>
                </a:cubicBezTo>
                <a:cubicBezTo>
                  <a:pt x="1862617" y="2003282"/>
                  <a:pt x="1860617" y="2003472"/>
                  <a:pt x="1858045" y="2006044"/>
                </a:cubicBezTo>
                <a:cubicBezTo>
                  <a:pt x="1852425" y="2013283"/>
                  <a:pt x="1851473" y="2006901"/>
                  <a:pt x="1856330" y="2002329"/>
                </a:cubicBezTo>
                <a:cubicBezTo>
                  <a:pt x="1859855" y="1986613"/>
                  <a:pt x="1837280" y="2011474"/>
                  <a:pt x="1849663" y="2021379"/>
                </a:cubicBezTo>
                <a:cubicBezTo>
                  <a:pt x="1871189" y="2034715"/>
                  <a:pt x="1883667" y="1995281"/>
                  <a:pt x="1871570" y="2008711"/>
                </a:cubicBezTo>
                <a:close/>
                <a:moveTo>
                  <a:pt x="1888144" y="2024428"/>
                </a:moveTo>
                <a:cubicBezTo>
                  <a:pt x="1898240" y="2054908"/>
                  <a:pt x="1931197" y="2019665"/>
                  <a:pt x="1913480" y="2026142"/>
                </a:cubicBezTo>
                <a:cubicBezTo>
                  <a:pt x="1908337" y="2029095"/>
                  <a:pt x="1904622" y="2026523"/>
                  <a:pt x="1909766" y="2020046"/>
                </a:cubicBezTo>
                <a:cubicBezTo>
                  <a:pt x="1910718" y="2018808"/>
                  <a:pt x="1910909" y="2018332"/>
                  <a:pt x="1910623" y="2018141"/>
                </a:cubicBezTo>
                <a:cubicBezTo>
                  <a:pt x="1906908" y="2018046"/>
                  <a:pt x="1903289" y="2024713"/>
                  <a:pt x="1899479" y="2023570"/>
                </a:cubicBezTo>
                <a:cubicBezTo>
                  <a:pt x="1895954" y="2020332"/>
                  <a:pt x="1914814" y="2011759"/>
                  <a:pt x="1904336" y="2012521"/>
                </a:cubicBezTo>
                <a:cubicBezTo>
                  <a:pt x="1902336" y="2012997"/>
                  <a:pt x="1899002" y="2015379"/>
                  <a:pt x="1898907" y="2012140"/>
                </a:cubicBezTo>
                <a:cubicBezTo>
                  <a:pt x="1898812" y="2008711"/>
                  <a:pt x="1903098" y="2008330"/>
                  <a:pt x="1905479" y="2007092"/>
                </a:cubicBezTo>
                <a:cubicBezTo>
                  <a:pt x="1918910" y="1991662"/>
                  <a:pt x="1883858" y="2002806"/>
                  <a:pt x="1888144" y="2024428"/>
                </a:cubicBezTo>
                <a:close/>
                <a:moveTo>
                  <a:pt x="1917767" y="1977469"/>
                </a:moveTo>
                <a:cubicBezTo>
                  <a:pt x="1913480" y="1981279"/>
                  <a:pt x="1909289" y="1980517"/>
                  <a:pt x="1911766" y="1974802"/>
                </a:cubicBezTo>
                <a:cubicBezTo>
                  <a:pt x="1912814" y="1972802"/>
                  <a:pt x="1914433" y="1969563"/>
                  <a:pt x="1910909" y="1972516"/>
                </a:cubicBezTo>
                <a:cubicBezTo>
                  <a:pt x="1908146" y="1974421"/>
                  <a:pt x="1906146" y="1979184"/>
                  <a:pt x="1902622" y="1979279"/>
                </a:cubicBezTo>
                <a:cubicBezTo>
                  <a:pt x="1900336" y="1978517"/>
                  <a:pt x="1903193" y="1975279"/>
                  <a:pt x="1904622" y="1973850"/>
                </a:cubicBezTo>
                <a:cubicBezTo>
                  <a:pt x="1910813" y="1967182"/>
                  <a:pt x="1908623" y="1966516"/>
                  <a:pt x="1905098" y="1968420"/>
                </a:cubicBezTo>
                <a:cubicBezTo>
                  <a:pt x="1903098" y="1969468"/>
                  <a:pt x="1900050" y="1972516"/>
                  <a:pt x="1899288" y="1969754"/>
                </a:cubicBezTo>
                <a:cubicBezTo>
                  <a:pt x="1898431" y="1966992"/>
                  <a:pt x="1902812" y="1965182"/>
                  <a:pt x="1904908" y="1963277"/>
                </a:cubicBezTo>
                <a:cubicBezTo>
                  <a:pt x="1907765" y="1960610"/>
                  <a:pt x="1907956" y="1956324"/>
                  <a:pt x="1904051" y="1956800"/>
                </a:cubicBezTo>
                <a:cubicBezTo>
                  <a:pt x="1900526" y="1957467"/>
                  <a:pt x="1896526" y="1961562"/>
                  <a:pt x="1894240" y="1964229"/>
                </a:cubicBezTo>
                <a:cubicBezTo>
                  <a:pt x="1879571" y="1980803"/>
                  <a:pt x="1901384" y="1999377"/>
                  <a:pt x="1917100" y="1986042"/>
                </a:cubicBezTo>
                <a:cubicBezTo>
                  <a:pt x="1920529" y="1983661"/>
                  <a:pt x="1928149" y="1970707"/>
                  <a:pt x="1917767" y="1977469"/>
                </a:cubicBezTo>
                <a:close/>
                <a:moveTo>
                  <a:pt x="1945580" y="1942798"/>
                </a:moveTo>
                <a:cubicBezTo>
                  <a:pt x="1939579" y="1944227"/>
                  <a:pt x="1938531" y="1940893"/>
                  <a:pt x="1944056" y="1937179"/>
                </a:cubicBezTo>
                <a:cubicBezTo>
                  <a:pt x="1948437" y="1933464"/>
                  <a:pt x="1937769" y="1937941"/>
                  <a:pt x="1936531" y="1938417"/>
                </a:cubicBezTo>
                <a:cubicBezTo>
                  <a:pt x="1931864" y="1939465"/>
                  <a:pt x="1935769" y="1934702"/>
                  <a:pt x="1938436" y="1934416"/>
                </a:cubicBezTo>
                <a:cubicBezTo>
                  <a:pt x="1945865" y="1931463"/>
                  <a:pt x="1944722" y="1930035"/>
                  <a:pt x="1941484" y="1930130"/>
                </a:cubicBezTo>
                <a:cubicBezTo>
                  <a:pt x="1939674" y="1930130"/>
                  <a:pt x="1936150" y="1931463"/>
                  <a:pt x="1937007" y="1928796"/>
                </a:cubicBezTo>
                <a:cubicBezTo>
                  <a:pt x="1937864" y="1926129"/>
                  <a:pt x="1941579" y="1926415"/>
                  <a:pt x="1943865" y="1925749"/>
                </a:cubicBezTo>
                <a:cubicBezTo>
                  <a:pt x="1947104" y="1924796"/>
                  <a:pt x="1949294" y="1920986"/>
                  <a:pt x="1946532" y="1919938"/>
                </a:cubicBezTo>
                <a:cubicBezTo>
                  <a:pt x="1943960" y="1918986"/>
                  <a:pt x="1939388" y="1920700"/>
                  <a:pt x="1936436" y="1922034"/>
                </a:cubicBezTo>
                <a:cubicBezTo>
                  <a:pt x="1919958" y="1928034"/>
                  <a:pt x="1921767" y="1954990"/>
                  <a:pt x="1940817" y="1949847"/>
                </a:cubicBezTo>
                <a:cubicBezTo>
                  <a:pt x="1944341" y="1948990"/>
                  <a:pt x="1956057" y="1941465"/>
                  <a:pt x="1945580" y="1942798"/>
                </a:cubicBezTo>
                <a:close/>
                <a:moveTo>
                  <a:pt x="2129031" y="1981565"/>
                </a:moveTo>
                <a:cubicBezTo>
                  <a:pt x="2130269" y="1989090"/>
                  <a:pt x="2150653" y="1988518"/>
                  <a:pt x="2140747" y="1982899"/>
                </a:cubicBezTo>
                <a:cubicBezTo>
                  <a:pt x="2136747" y="1981755"/>
                  <a:pt x="2135889" y="1978041"/>
                  <a:pt x="2141509" y="1976993"/>
                </a:cubicBezTo>
                <a:cubicBezTo>
                  <a:pt x="2143509" y="1976707"/>
                  <a:pt x="2143033" y="1976041"/>
                  <a:pt x="2141414" y="1975469"/>
                </a:cubicBezTo>
                <a:cubicBezTo>
                  <a:pt x="2139604" y="1974993"/>
                  <a:pt x="2137699" y="1974993"/>
                  <a:pt x="2135889" y="1974516"/>
                </a:cubicBezTo>
                <a:cubicBezTo>
                  <a:pt x="2132365" y="1973088"/>
                  <a:pt x="2136175" y="1970897"/>
                  <a:pt x="2138461" y="1971850"/>
                </a:cubicBezTo>
                <a:cubicBezTo>
                  <a:pt x="2142843" y="1972421"/>
                  <a:pt x="2145224" y="1971754"/>
                  <a:pt x="2141890" y="1969278"/>
                </a:cubicBezTo>
                <a:cubicBezTo>
                  <a:pt x="2140556" y="1968516"/>
                  <a:pt x="2137699" y="1967944"/>
                  <a:pt x="2139033" y="1965944"/>
                </a:cubicBezTo>
                <a:cubicBezTo>
                  <a:pt x="2140461" y="1963849"/>
                  <a:pt x="2143033" y="1965849"/>
                  <a:pt x="2144843" y="1966420"/>
                </a:cubicBezTo>
                <a:cubicBezTo>
                  <a:pt x="2147414" y="1967182"/>
                  <a:pt x="2150081" y="1964801"/>
                  <a:pt x="2148462" y="1962420"/>
                </a:cubicBezTo>
                <a:cubicBezTo>
                  <a:pt x="2136175" y="1951942"/>
                  <a:pt x="2120744" y="1969183"/>
                  <a:pt x="2129031" y="1981565"/>
                </a:cubicBezTo>
                <a:close/>
                <a:moveTo>
                  <a:pt x="2125126" y="1949656"/>
                </a:moveTo>
                <a:cubicBezTo>
                  <a:pt x="2130460" y="1952133"/>
                  <a:pt x="2138366" y="1951657"/>
                  <a:pt x="2143509" y="1948799"/>
                </a:cubicBezTo>
                <a:cubicBezTo>
                  <a:pt x="2146843" y="1946418"/>
                  <a:pt x="2141604" y="1944322"/>
                  <a:pt x="2139033" y="1944132"/>
                </a:cubicBezTo>
                <a:cubicBezTo>
                  <a:pt x="2130841" y="1943655"/>
                  <a:pt x="2130651" y="1937559"/>
                  <a:pt x="2137794" y="1935464"/>
                </a:cubicBezTo>
                <a:cubicBezTo>
                  <a:pt x="2145129" y="1931368"/>
                  <a:pt x="2125412" y="1935274"/>
                  <a:pt x="2124840" y="1932321"/>
                </a:cubicBezTo>
                <a:cubicBezTo>
                  <a:pt x="2123411" y="1929558"/>
                  <a:pt x="2128174" y="1929178"/>
                  <a:pt x="2130460" y="1928987"/>
                </a:cubicBezTo>
                <a:cubicBezTo>
                  <a:pt x="2140747" y="1928320"/>
                  <a:pt x="2139318" y="1925939"/>
                  <a:pt x="2134842" y="1924320"/>
                </a:cubicBezTo>
                <a:cubicBezTo>
                  <a:pt x="2132365" y="1923462"/>
                  <a:pt x="2127507" y="1923748"/>
                  <a:pt x="2128746" y="1920415"/>
                </a:cubicBezTo>
                <a:cubicBezTo>
                  <a:pt x="2129984" y="1917081"/>
                  <a:pt x="2135222" y="1919081"/>
                  <a:pt x="2138366" y="1919462"/>
                </a:cubicBezTo>
                <a:cubicBezTo>
                  <a:pt x="2142843" y="1919748"/>
                  <a:pt x="2146176" y="1915652"/>
                  <a:pt x="2142366" y="1912795"/>
                </a:cubicBezTo>
                <a:cubicBezTo>
                  <a:pt x="2114744" y="1900412"/>
                  <a:pt x="2099123" y="1935369"/>
                  <a:pt x="2125126" y="1949656"/>
                </a:cubicBezTo>
                <a:close/>
                <a:moveTo>
                  <a:pt x="2096646" y="1980708"/>
                </a:moveTo>
                <a:cubicBezTo>
                  <a:pt x="2099409" y="1986423"/>
                  <a:pt x="2106647" y="1988328"/>
                  <a:pt x="2112172" y="1985756"/>
                </a:cubicBezTo>
                <a:cubicBezTo>
                  <a:pt x="2117315" y="1981755"/>
                  <a:pt x="2098647" y="1980517"/>
                  <a:pt x="2109219" y="1975183"/>
                </a:cubicBezTo>
                <a:cubicBezTo>
                  <a:pt x="2118077" y="1972516"/>
                  <a:pt x="2102647" y="1973469"/>
                  <a:pt x="2102456" y="1970897"/>
                </a:cubicBezTo>
                <a:cubicBezTo>
                  <a:pt x="2101980" y="1968611"/>
                  <a:pt x="2105219" y="1968801"/>
                  <a:pt x="2106838" y="1968897"/>
                </a:cubicBezTo>
                <a:cubicBezTo>
                  <a:pt x="2113886" y="1969563"/>
                  <a:pt x="2113410" y="1967468"/>
                  <a:pt x="2110648" y="1965754"/>
                </a:cubicBezTo>
                <a:cubicBezTo>
                  <a:pt x="2109124" y="1964801"/>
                  <a:pt x="2105790" y="1964420"/>
                  <a:pt x="2107314" y="1961943"/>
                </a:cubicBezTo>
                <a:cubicBezTo>
                  <a:pt x="2108838" y="1959372"/>
                  <a:pt x="2111886" y="1961848"/>
                  <a:pt x="2113982" y="1962325"/>
                </a:cubicBezTo>
                <a:cubicBezTo>
                  <a:pt x="2116934" y="1962991"/>
                  <a:pt x="2119983" y="1960229"/>
                  <a:pt x="2118077" y="1957467"/>
                </a:cubicBezTo>
                <a:cubicBezTo>
                  <a:pt x="2103409" y="1946037"/>
                  <a:pt x="2086359" y="1966801"/>
                  <a:pt x="2096646" y="1980708"/>
                </a:cubicBezTo>
                <a:close/>
                <a:moveTo>
                  <a:pt x="2101790" y="1912509"/>
                </a:moveTo>
                <a:cubicBezTo>
                  <a:pt x="2108267" y="1908222"/>
                  <a:pt x="2083216" y="1908318"/>
                  <a:pt x="2096551" y="1902222"/>
                </a:cubicBezTo>
                <a:cubicBezTo>
                  <a:pt x="2098742" y="1901650"/>
                  <a:pt x="2102552" y="1900698"/>
                  <a:pt x="2097789" y="1900031"/>
                </a:cubicBezTo>
                <a:cubicBezTo>
                  <a:pt x="2094551" y="1899079"/>
                  <a:pt x="2089407" y="1900983"/>
                  <a:pt x="2087026" y="1898412"/>
                </a:cubicBezTo>
                <a:cubicBezTo>
                  <a:pt x="2086169" y="1896221"/>
                  <a:pt x="2090550" y="1896030"/>
                  <a:pt x="2092646" y="1896030"/>
                </a:cubicBezTo>
                <a:cubicBezTo>
                  <a:pt x="2101980" y="1896221"/>
                  <a:pt x="2101123" y="1894125"/>
                  <a:pt x="2097313" y="1892697"/>
                </a:cubicBezTo>
                <a:cubicBezTo>
                  <a:pt x="2095884" y="1891935"/>
                  <a:pt x="2090836" y="1891935"/>
                  <a:pt x="2092455" y="1889172"/>
                </a:cubicBezTo>
                <a:cubicBezTo>
                  <a:pt x="2094170" y="1886601"/>
                  <a:pt x="2098456" y="1888696"/>
                  <a:pt x="2101218" y="1889077"/>
                </a:cubicBezTo>
                <a:cubicBezTo>
                  <a:pt x="2105314" y="1889554"/>
                  <a:pt x="2108934" y="1886410"/>
                  <a:pt x="2105790" y="1883838"/>
                </a:cubicBezTo>
                <a:cubicBezTo>
                  <a:pt x="2069119" y="1869456"/>
                  <a:pt x="2063690" y="1922129"/>
                  <a:pt x="2101790" y="1912509"/>
                </a:cubicBezTo>
                <a:close/>
                <a:moveTo>
                  <a:pt x="2073310" y="1952895"/>
                </a:moveTo>
                <a:cubicBezTo>
                  <a:pt x="2077501" y="1957943"/>
                  <a:pt x="2097884" y="1951275"/>
                  <a:pt x="2091788" y="1946704"/>
                </a:cubicBezTo>
                <a:cubicBezTo>
                  <a:pt x="2090645" y="1946322"/>
                  <a:pt x="2088931" y="1946418"/>
                  <a:pt x="2087883" y="1946704"/>
                </a:cubicBezTo>
                <a:cubicBezTo>
                  <a:pt x="2082359" y="1948132"/>
                  <a:pt x="2078739" y="1944703"/>
                  <a:pt x="2084454" y="1940036"/>
                </a:cubicBezTo>
                <a:cubicBezTo>
                  <a:pt x="2088931" y="1934797"/>
                  <a:pt x="2074834" y="1943179"/>
                  <a:pt x="2073596" y="1940798"/>
                </a:cubicBezTo>
                <a:cubicBezTo>
                  <a:pt x="2070738" y="1937369"/>
                  <a:pt x="2083406" y="1934988"/>
                  <a:pt x="2082263" y="1933083"/>
                </a:cubicBezTo>
                <a:cubicBezTo>
                  <a:pt x="2081501" y="1929940"/>
                  <a:pt x="2073024" y="1934416"/>
                  <a:pt x="2073024" y="1930225"/>
                </a:cubicBezTo>
                <a:cubicBezTo>
                  <a:pt x="2073024" y="1927177"/>
                  <a:pt x="2077596" y="1927654"/>
                  <a:pt x="2080073" y="1926987"/>
                </a:cubicBezTo>
                <a:cubicBezTo>
                  <a:pt x="2083597" y="1926034"/>
                  <a:pt x="2084835" y="1921938"/>
                  <a:pt x="2081025" y="1920510"/>
                </a:cubicBezTo>
                <a:cubicBezTo>
                  <a:pt x="2059594" y="1917843"/>
                  <a:pt x="2054355" y="1944894"/>
                  <a:pt x="2073310" y="1952895"/>
                </a:cubicBezTo>
                <a:close/>
                <a:moveTo>
                  <a:pt x="2046259" y="1978898"/>
                </a:moveTo>
                <a:cubicBezTo>
                  <a:pt x="2047878" y="1984899"/>
                  <a:pt x="2054831" y="1986042"/>
                  <a:pt x="2059975" y="1984041"/>
                </a:cubicBezTo>
                <a:cubicBezTo>
                  <a:pt x="2063880" y="1980708"/>
                  <a:pt x="2053403" y="1980041"/>
                  <a:pt x="2054165" y="1977088"/>
                </a:cubicBezTo>
                <a:cubicBezTo>
                  <a:pt x="2052926" y="1974326"/>
                  <a:pt x="2063499" y="1973850"/>
                  <a:pt x="2058356" y="1972326"/>
                </a:cubicBezTo>
                <a:cubicBezTo>
                  <a:pt x="2056355" y="1971754"/>
                  <a:pt x="2054260" y="1971754"/>
                  <a:pt x="2052260" y="1971373"/>
                </a:cubicBezTo>
                <a:cubicBezTo>
                  <a:pt x="2048259" y="1970040"/>
                  <a:pt x="2052736" y="1967468"/>
                  <a:pt x="2055117" y="1968420"/>
                </a:cubicBezTo>
                <a:cubicBezTo>
                  <a:pt x="2061785" y="1969183"/>
                  <a:pt x="2061404" y="1967182"/>
                  <a:pt x="2058832" y="1965658"/>
                </a:cubicBezTo>
                <a:cubicBezTo>
                  <a:pt x="2057403" y="1964801"/>
                  <a:pt x="2054260" y="1964325"/>
                  <a:pt x="2055784" y="1962134"/>
                </a:cubicBezTo>
                <a:cubicBezTo>
                  <a:pt x="2057403" y="1959943"/>
                  <a:pt x="2060165" y="1962039"/>
                  <a:pt x="2062070" y="1962515"/>
                </a:cubicBezTo>
                <a:cubicBezTo>
                  <a:pt x="2081978" y="1957657"/>
                  <a:pt x="2032543" y="1942893"/>
                  <a:pt x="2046259" y="1978898"/>
                </a:cubicBezTo>
                <a:close/>
                <a:moveTo>
                  <a:pt x="2047973" y="1924415"/>
                </a:moveTo>
                <a:cubicBezTo>
                  <a:pt x="2052450" y="1924605"/>
                  <a:pt x="2056641" y="1921653"/>
                  <a:pt x="2050069" y="1920033"/>
                </a:cubicBezTo>
                <a:cubicBezTo>
                  <a:pt x="2044259" y="1918891"/>
                  <a:pt x="2044735" y="1915271"/>
                  <a:pt x="2051021" y="1914223"/>
                </a:cubicBezTo>
                <a:cubicBezTo>
                  <a:pt x="2057498" y="1912223"/>
                  <a:pt x="2042163" y="1913080"/>
                  <a:pt x="2042258" y="1911080"/>
                </a:cubicBezTo>
                <a:cubicBezTo>
                  <a:pt x="2041877" y="1909175"/>
                  <a:pt x="2045592" y="1909175"/>
                  <a:pt x="2047211" y="1909270"/>
                </a:cubicBezTo>
                <a:cubicBezTo>
                  <a:pt x="2054831" y="1909746"/>
                  <a:pt x="2054450" y="1907937"/>
                  <a:pt x="2051593" y="1906603"/>
                </a:cubicBezTo>
                <a:cubicBezTo>
                  <a:pt x="2050069" y="1905841"/>
                  <a:pt x="2046449" y="1905555"/>
                  <a:pt x="2048259" y="1903460"/>
                </a:cubicBezTo>
                <a:cubicBezTo>
                  <a:pt x="2050069" y="1901365"/>
                  <a:pt x="2053212" y="1903270"/>
                  <a:pt x="2055403" y="1903650"/>
                </a:cubicBezTo>
                <a:cubicBezTo>
                  <a:pt x="2058546" y="1904127"/>
                  <a:pt x="2061975" y="1901841"/>
                  <a:pt x="2060070" y="1899555"/>
                </a:cubicBezTo>
                <a:cubicBezTo>
                  <a:pt x="2055212" y="1895745"/>
                  <a:pt x="2046068" y="1896507"/>
                  <a:pt x="2040830" y="1899650"/>
                </a:cubicBezTo>
                <a:cubicBezTo>
                  <a:pt x="2027209" y="1905841"/>
                  <a:pt x="2033114" y="1927177"/>
                  <a:pt x="2047973" y="1924415"/>
                </a:cubicBezTo>
                <a:close/>
                <a:moveTo>
                  <a:pt x="2032638" y="1962229"/>
                </a:moveTo>
                <a:cubicBezTo>
                  <a:pt x="2036829" y="1962039"/>
                  <a:pt x="2044925" y="1954038"/>
                  <a:pt x="2036353" y="1954704"/>
                </a:cubicBezTo>
                <a:cubicBezTo>
                  <a:pt x="2031400" y="1956038"/>
                  <a:pt x="2027685" y="1952418"/>
                  <a:pt x="2033686" y="1948037"/>
                </a:cubicBezTo>
                <a:cubicBezTo>
                  <a:pt x="2037020" y="1943084"/>
                  <a:pt x="2024447" y="1951085"/>
                  <a:pt x="2022923" y="1948704"/>
                </a:cubicBezTo>
                <a:cubicBezTo>
                  <a:pt x="2021208" y="1946894"/>
                  <a:pt x="2024923" y="1945084"/>
                  <a:pt x="2026637" y="1944513"/>
                </a:cubicBezTo>
                <a:cubicBezTo>
                  <a:pt x="2032543" y="1942512"/>
                  <a:pt x="2034258" y="1939941"/>
                  <a:pt x="2029114" y="1939655"/>
                </a:cubicBezTo>
                <a:cubicBezTo>
                  <a:pt x="2027018" y="1939655"/>
                  <a:pt x="2023208" y="1940893"/>
                  <a:pt x="2023494" y="1937941"/>
                </a:cubicBezTo>
                <a:cubicBezTo>
                  <a:pt x="2023780" y="1934892"/>
                  <a:pt x="2028352" y="1935464"/>
                  <a:pt x="2030733" y="1934797"/>
                </a:cubicBezTo>
                <a:cubicBezTo>
                  <a:pt x="2033781" y="1934035"/>
                  <a:pt x="2035210" y="1929558"/>
                  <a:pt x="2031876" y="1928320"/>
                </a:cubicBezTo>
                <a:cubicBezTo>
                  <a:pt x="2004063" y="1925844"/>
                  <a:pt x="2005778" y="1966325"/>
                  <a:pt x="2032638" y="1962229"/>
                </a:cubicBezTo>
                <a:close/>
                <a:moveTo>
                  <a:pt x="2006730" y="1982232"/>
                </a:moveTo>
                <a:cubicBezTo>
                  <a:pt x="2014445" y="2005663"/>
                  <a:pt x="2038544" y="1986137"/>
                  <a:pt x="2025590" y="1987470"/>
                </a:cubicBezTo>
                <a:cubicBezTo>
                  <a:pt x="2021684" y="1988709"/>
                  <a:pt x="2018922" y="1986137"/>
                  <a:pt x="2022827" y="1982327"/>
                </a:cubicBezTo>
                <a:cubicBezTo>
                  <a:pt x="2024256" y="1980898"/>
                  <a:pt x="2023494" y="1980708"/>
                  <a:pt x="2021875" y="1981184"/>
                </a:cubicBezTo>
                <a:cubicBezTo>
                  <a:pt x="2019589" y="1981470"/>
                  <a:pt x="2017303" y="1984422"/>
                  <a:pt x="2015208" y="1983279"/>
                </a:cubicBezTo>
                <a:cubicBezTo>
                  <a:pt x="2012636" y="1980041"/>
                  <a:pt x="2026923" y="1976707"/>
                  <a:pt x="2018732" y="1975850"/>
                </a:cubicBezTo>
                <a:cubicBezTo>
                  <a:pt x="2017303" y="1975755"/>
                  <a:pt x="2014731" y="1977183"/>
                  <a:pt x="2014541" y="1974707"/>
                </a:cubicBezTo>
                <a:cubicBezTo>
                  <a:pt x="2014445" y="1972135"/>
                  <a:pt x="2017779" y="1972516"/>
                  <a:pt x="2019494" y="1971945"/>
                </a:cubicBezTo>
                <a:cubicBezTo>
                  <a:pt x="2029495" y="1962325"/>
                  <a:pt x="2002730" y="1965754"/>
                  <a:pt x="2006730" y="1982232"/>
                </a:cubicBezTo>
                <a:close/>
                <a:moveTo>
                  <a:pt x="2005111" y="1920986"/>
                </a:moveTo>
                <a:cubicBezTo>
                  <a:pt x="2007683" y="1919938"/>
                  <a:pt x="2011683" y="1918033"/>
                  <a:pt x="2013207" y="1915842"/>
                </a:cubicBezTo>
                <a:cubicBezTo>
                  <a:pt x="2015017" y="1913271"/>
                  <a:pt x="2010731" y="1913652"/>
                  <a:pt x="2008826" y="1914318"/>
                </a:cubicBezTo>
                <a:cubicBezTo>
                  <a:pt x="2003587" y="1916033"/>
                  <a:pt x="2000348" y="1913652"/>
                  <a:pt x="2005968" y="1909175"/>
                </a:cubicBezTo>
                <a:cubicBezTo>
                  <a:pt x="2010445" y="1904508"/>
                  <a:pt x="1997015" y="1912604"/>
                  <a:pt x="1995872" y="1910794"/>
                </a:cubicBezTo>
                <a:cubicBezTo>
                  <a:pt x="1994252" y="1909461"/>
                  <a:pt x="1997777" y="1907841"/>
                  <a:pt x="1999301" y="1907079"/>
                </a:cubicBezTo>
                <a:cubicBezTo>
                  <a:pt x="2006635" y="1903746"/>
                  <a:pt x="2005016" y="1902508"/>
                  <a:pt x="2001491" y="1902888"/>
                </a:cubicBezTo>
                <a:cubicBezTo>
                  <a:pt x="1999586" y="1903079"/>
                  <a:pt x="1996062" y="1904508"/>
                  <a:pt x="1996348" y="1902031"/>
                </a:cubicBezTo>
                <a:cubicBezTo>
                  <a:pt x="1996634" y="1899459"/>
                  <a:pt x="2000729" y="1899459"/>
                  <a:pt x="2003015" y="1898697"/>
                </a:cubicBezTo>
                <a:cubicBezTo>
                  <a:pt x="2006254" y="1897554"/>
                  <a:pt x="2007778" y="1893935"/>
                  <a:pt x="2004444" y="1893173"/>
                </a:cubicBezTo>
                <a:cubicBezTo>
                  <a:pt x="1979108" y="1893173"/>
                  <a:pt x="1978727" y="1926415"/>
                  <a:pt x="2005111" y="1920986"/>
                </a:cubicBezTo>
                <a:close/>
                <a:moveTo>
                  <a:pt x="1980155" y="2004996"/>
                </a:moveTo>
                <a:cubicBezTo>
                  <a:pt x="1984251" y="2008521"/>
                  <a:pt x="1990919" y="2007759"/>
                  <a:pt x="1994443" y="2003854"/>
                </a:cubicBezTo>
                <a:cubicBezTo>
                  <a:pt x="1997586" y="1999091"/>
                  <a:pt x="1980536" y="2004520"/>
                  <a:pt x="1989585" y="1995948"/>
                </a:cubicBezTo>
                <a:cubicBezTo>
                  <a:pt x="1993109" y="1992138"/>
                  <a:pt x="1982727" y="1997662"/>
                  <a:pt x="1981870" y="1995567"/>
                </a:cubicBezTo>
                <a:cubicBezTo>
                  <a:pt x="1980822" y="1993947"/>
                  <a:pt x="1983584" y="1992995"/>
                  <a:pt x="1984823" y="1992614"/>
                </a:cubicBezTo>
                <a:cubicBezTo>
                  <a:pt x="1990538" y="1990709"/>
                  <a:pt x="1989490" y="1989185"/>
                  <a:pt x="1986918" y="1988899"/>
                </a:cubicBezTo>
                <a:cubicBezTo>
                  <a:pt x="1985489" y="1988709"/>
                  <a:pt x="1982727" y="1989471"/>
                  <a:pt x="1983204" y="1987090"/>
                </a:cubicBezTo>
                <a:cubicBezTo>
                  <a:pt x="1983680" y="1984613"/>
                  <a:pt x="1986728" y="1985280"/>
                  <a:pt x="1988537" y="1985184"/>
                </a:cubicBezTo>
                <a:cubicBezTo>
                  <a:pt x="1991109" y="1984899"/>
                  <a:pt x="1992729" y="1981755"/>
                  <a:pt x="1990347" y="1980232"/>
                </a:cubicBezTo>
                <a:cubicBezTo>
                  <a:pt x="1975964" y="1975564"/>
                  <a:pt x="1967487" y="1997567"/>
                  <a:pt x="1980155" y="2004996"/>
                </a:cubicBezTo>
                <a:close/>
                <a:moveTo>
                  <a:pt x="1972154" y="1965372"/>
                </a:moveTo>
                <a:cubicBezTo>
                  <a:pt x="1992347" y="1979565"/>
                  <a:pt x="2014922" y="1949085"/>
                  <a:pt x="1997205" y="1956419"/>
                </a:cubicBezTo>
                <a:cubicBezTo>
                  <a:pt x="1991681" y="1959562"/>
                  <a:pt x="1986918" y="1957943"/>
                  <a:pt x="1990157" y="1951847"/>
                </a:cubicBezTo>
                <a:cubicBezTo>
                  <a:pt x="1996919" y="1940893"/>
                  <a:pt x="1981584" y="1957086"/>
                  <a:pt x="1979012" y="1955371"/>
                </a:cubicBezTo>
                <a:cubicBezTo>
                  <a:pt x="1976631" y="1954228"/>
                  <a:pt x="1979108" y="1951657"/>
                  <a:pt x="1980822" y="1950037"/>
                </a:cubicBezTo>
                <a:cubicBezTo>
                  <a:pt x="1984156" y="1947466"/>
                  <a:pt x="1990728" y="1940703"/>
                  <a:pt x="1982346" y="1943084"/>
                </a:cubicBezTo>
                <a:cubicBezTo>
                  <a:pt x="1979870" y="1943941"/>
                  <a:pt x="1976155" y="1946989"/>
                  <a:pt x="1975202" y="1943655"/>
                </a:cubicBezTo>
                <a:cubicBezTo>
                  <a:pt x="1974250" y="1940226"/>
                  <a:pt x="1979584" y="1938893"/>
                  <a:pt x="1982346" y="1937179"/>
                </a:cubicBezTo>
                <a:cubicBezTo>
                  <a:pt x="1986156" y="1934892"/>
                  <a:pt x="1986537" y="1929749"/>
                  <a:pt x="1981679" y="1929654"/>
                </a:cubicBezTo>
                <a:cubicBezTo>
                  <a:pt x="1964439" y="1931463"/>
                  <a:pt x="1954819" y="1956800"/>
                  <a:pt x="1972154" y="1965372"/>
                </a:cubicBezTo>
                <a:close/>
                <a:moveTo>
                  <a:pt x="1964534" y="1991757"/>
                </a:moveTo>
                <a:cubicBezTo>
                  <a:pt x="1966535" y="1988804"/>
                  <a:pt x="1962153" y="1988709"/>
                  <a:pt x="1960153" y="1989280"/>
                </a:cubicBezTo>
                <a:cubicBezTo>
                  <a:pt x="1954629" y="1990804"/>
                  <a:pt x="1951485" y="1987566"/>
                  <a:pt x="1957676" y="1982517"/>
                </a:cubicBezTo>
                <a:cubicBezTo>
                  <a:pt x="1962725" y="1977088"/>
                  <a:pt x="1948247" y="1985851"/>
                  <a:pt x="1947199" y="1983375"/>
                </a:cubicBezTo>
                <a:cubicBezTo>
                  <a:pt x="1945675" y="1981470"/>
                  <a:pt x="1949485" y="1979850"/>
                  <a:pt x="1951104" y="1979088"/>
                </a:cubicBezTo>
                <a:cubicBezTo>
                  <a:pt x="1958915" y="1975659"/>
                  <a:pt x="1957391" y="1973945"/>
                  <a:pt x="1953866" y="1973945"/>
                </a:cubicBezTo>
                <a:cubicBezTo>
                  <a:pt x="1951866" y="1973945"/>
                  <a:pt x="1948151" y="1975469"/>
                  <a:pt x="1948723" y="1972326"/>
                </a:cubicBezTo>
                <a:cubicBezTo>
                  <a:pt x="1949390" y="1969087"/>
                  <a:pt x="1953485" y="1969563"/>
                  <a:pt x="1955867" y="1968801"/>
                </a:cubicBezTo>
                <a:cubicBezTo>
                  <a:pt x="1958819" y="1967944"/>
                  <a:pt x="1961772" y="1963753"/>
                  <a:pt x="1958058" y="1962039"/>
                </a:cubicBezTo>
                <a:cubicBezTo>
                  <a:pt x="1947104" y="1960134"/>
                  <a:pt x="1935864" y="1971468"/>
                  <a:pt x="1936150" y="1982041"/>
                </a:cubicBezTo>
                <a:cubicBezTo>
                  <a:pt x="1936340" y="1996900"/>
                  <a:pt x="1955390" y="2003187"/>
                  <a:pt x="1964534" y="1991757"/>
                </a:cubicBezTo>
                <a:close/>
                <a:moveTo>
                  <a:pt x="1926911" y="2020141"/>
                </a:moveTo>
                <a:cubicBezTo>
                  <a:pt x="1928530" y="2032905"/>
                  <a:pt x="1948247" y="2037000"/>
                  <a:pt x="1955962" y="2027475"/>
                </a:cubicBezTo>
                <a:cubicBezTo>
                  <a:pt x="1958819" y="2024332"/>
                  <a:pt x="1961677" y="2012997"/>
                  <a:pt x="1954247" y="2019760"/>
                </a:cubicBezTo>
                <a:cubicBezTo>
                  <a:pt x="1951390" y="2023570"/>
                  <a:pt x="1947389" y="2023380"/>
                  <a:pt x="1947961" y="2018141"/>
                </a:cubicBezTo>
                <a:cubicBezTo>
                  <a:pt x="1948342" y="2016236"/>
                  <a:pt x="1948818" y="2013283"/>
                  <a:pt x="1946532" y="2016331"/>
                </a:cubicBezTo>
                <a:cubicBezTo>
                  <a:pt x="1944532" y="2018332"/>
                  <a:pt x="1943865" y="2022713"/>
                  <a:pt x="1940817" y="2023094"/>
                </a:cubicBezTo>
                <a:cubicBezTo>
                  <a:pt x="1938436" y="2022713"/>
                  <a:pt x="1940150" y="2019760"/>
                  <a:pt x="1941008" y="2018236"/>
                </a:cubicBezTo>
                <a:cubicBezTo>
                  <a:pt x="1944818" y="2011759"/>
                  <a:pt x="1942627" y="2011474"/>
                  <a:pt x="1939769" y="2013569"/>
                </a:cubicBezTo>
                <a:cubicBezTo>
                  <a:pt x="1938245" y="2014712"/>
                  <a:pt x="1936340" y="2017665"/>
                  <a:pt x="1934721" y="2015379"/>
                </a:cubicBezTo>
                <a:cubicBezTo>
                  <a:pt x="1933102" y="2013093"/>
                  <a:pt x="1936626" y="2011092"/>
                  <a:pt x="1938055" y="2009283"/>
                </a:cubicBezTo>
                <a:cubicBezTo>
                  <a:pt x="1942055" y="1995662"/>
                  <a:pt x="1923482" y="2009759"/>
                  <a:pt x="1926911" y="2020141"/>
                </a:cubicBezTo>
                <a:close/>
                <a:moveTo>
                  <a:pt x="1920910" y="2068433"/>
                </a:moveTo>
                <a:cubicBezTo>
                  <a:pt x="1924148" y="2067004"/>
                  <a:pt x="1931006" y="2057860"/>
                  <a:pt x="1922720" y="2061480"/>
                </a:cubicBezTo>
                <a:cubicBezTo>
                  <a:pt x="1918814" y="2063861"/>
                  <a:pt x="1915766" y="2061956"/>
                  <a:pt x="1919386" y="2056812"/>
                </a:cubicBezTo>
                <a:cubicBezTo>
                  <a:pt x="1921862" y="2051669"/>
                  <a:pt x="1913004" y="2061289"/>
                  <a:pt x="1911480" y="2059670"/>
                </a:cubicBezTo>
                <a:cubicBezTo>
                  <a:pt x="1909956" y="2058527"/>
                  <a:pt x="1912433" y="2056432"/>
                  <a:pt x="1913576" y="2055574"/>
                </a:cubicBezTo>
                <a:cubicBezTo>
                  <a:pt x="1918814" y="2051383"/>
                  <a:pt x="1917290" y="2050336"/>
                  <a:pt x="1914528" y="2051097"/>
                </a:cubicBezTo>
                <a:cubicBezTo>
                  <a:pt x="1913004" y="2051479"/>
                  <a:pt x="1910528" y="2053383"/>
                  <a:pt x="1910242" y="2050812"/>
                </a:cubicBezTo>
                <a:cubicBezTo>
                  <a:pt x="1910051" y="2048240"/>
                  <a:pt x="1913290" y="2047764"/>
                  <a:pt x="1914909" y="2046716"/>
                </a:cubicBezTo>
                <a:cubicBezTo>
                  <a:pt x="1917386" y="2045287"/>
                  <a:pt x="1917862" y="2041668"/>
                  <a:pt x="1915195" y="2041191"/>
                </a:cubicBezTo>
                <a:cubicBezTo>
                  <a:pt x="1895002" y="2043478"/>
                  <a:pt x="1900526" y="2077863"/>
                  <a:pt x="1920910" y="2068433"/>
                </a:cubicBezTo>
                <a:close/>
                <a:moveTo>
                  <a:pt x="1906718" y="2066814"/>
                </a:moveTo>
                <a:lnTo>
                  <a:pt x="1906718" y="2066814"/>
                </a:lnTo>
                <a:cubicBezTo>
                  <a:pt x="1906718" y="2066814"/>
                  <a:pt x="1906718" y="2066814"/>
                  <a:pt x="1906718" y="2066814"/>
                </a:cubicBezTo>
                <a:lnTo>
                  <a:pt x="1906718" y="2066814"/>
                </a:lnTo>
                <a:close/>
                <a:moveTo>
                  <a:pt x="1883191" y="2105676"/>
                </a:moveTo>
                <a:cubicBezTo>
                  <a:pt x="1893287" y="2107105"/>
                  <a:pt x="1907384" y="2095198"/>
                  <a:pt x="1901384" y="2084435"/>
                </a:cubicBezTo>
                <a:cubicBezTo>
                  <a:pt x="1899860" y="2082340"/>
                  <a:pt x="1898145" y="2085959"/>
                  <a:pt x="1897955" y="2087578"/>
                </a:cubicBezTo>
                <a:cubicBezTo>
                  <a:pt x="1897193" y="2092150"/>
                  <a:pt x="1893478" y="2094055"/>
                  <a:pt x="1891763" y="2088721"/>
                </a:cubicBezTo>
                <a:cubicBezTo>
                  <a:pt x="1891192" y="2086721"/>
                  <a:pt x="1890525" y="2087483"/>
                  <a:pt x="1890239" y="2089293"/>
                </a:cubicBezTo>
                <a:cubicBezTo>
                  <a:pt x="1889477" y="2091674"/>
                  <a:pt x="1890906" y="2095293"/>
                  <a:pt x="1888715" y="2097103"/>
                </a:cubicBezTo>
                <a:cubicBezTo>
                  <a:pt x="1886715" y="2098056"/>
                  <a:pt x="1886715" y="2094912"/>
                  <a:pt x="1886715" y="2093579"/>
                </a:cubicBezTo>
                <a:cubicBezTo>
                  <a:pt x="1886810" y="2087007"/>
                  <a:pt x="1885001" y="2088054"/>
                  <a:pt x="1883667" y="2091007"/>
                </a:cubicBezTo>
                <a:cubicBezTo>
                  <a:pt x="1883000" y="2092626"/>
                  <a:pt x="1882810" y="2095675"/>
                  <a:pt x="1880524" y="2095008"/>
                </a:cubicBezTo>
                <a:cubicBezTo>
                  <a:pt x="1878238" y="2094341"/>
                  <a:pt x="1880048" y="2091007"/>
                  <a:pt x="1880333" y="2089007"/>
                </a:cubicBezTo>
                <a:cubicBezTo>
                  <a:pt x="1876619" y="2076053"/>
                  <a:pt x="1866046" y="2103866"/>
                  <a:pt x="1883191" y="2105676"/>
                </a:cubicBezTo>
                <a:close/>
                <a:moveTo>
                  <a:pt x="1851282" y="2139013"/>
                </a:moveTo>
                <a:cubicBezTo>
                  <a:pt x="1866236" y="2159397"/>
                  <a:pt x="1884429" y="2122916"/>
                  <a:pt x="1871761" y="2132917"/>
                </a:cubicBezTo>
                <a:cubicBezTo>
                  <a:pt x="1868332" y="2136727"/>
                  <a:pt x="1864808" y="2135870"/>
                  <a:pt x="1867379" y="2129393"/>
                </a:cubicBezTo>
                <a:cubicBezTo>
                  <a:pt x="1868332" y="2127107"/>
                  <a:pt x="1867475" y="2127393"/>
                  <a:pt x="1866046" y="2128822"/>
                </a:cubicBezTo>
                <a:cubicBezTo>
                  <a:pt x="1863950" y="2130536"/>
                  <a:pt x="1862808" y="2134727"/>
                  <a:pt x="1860045" y="2135013"/>
                </a:cubicBezTo>
                <a:cubicBezTo>
                  <a:pt x="1858235" y="2134346"/>
                  <a:pt x="1860331" y="2131489"/>
                  <a:pt x="1861188" y="2130250"/>
                </a:cubicBezTo>
                <a:cubicBezTo>
                  <a:pt x="1865474" y="2124250"/>
                  <a:pt x="1863760" y="2123773"/>
                  <a:pt x="1861188" y="2125488"/>
                </a:cubicBezTo>
                <a:cubicBezTo>
                  <a:pt x="1859759" y="2126440"/>
                  <a:pt x="1857664" y="2129107"/>
                  <a:pt x="1856807" y="2126726"/>
                </a:cubicBezTo>
                <a:cubicBezTo>
                  <a:pt x="1855949" y="2124250"/>
                  <a:pt x="1859093" y="2122630"/>
                  <a:pt x="1860617" y="2121011"/>
                </a:cubicBezTo>
                <a:cubicBezTo>
                  <a:pt x="1866617" y="2105580"/>
                  <a:pt x="1842805" y="2125107"/>
                  <a:pt x="1851282" y="2139013"/>
                </a:cubicBezTo>
                <a:close/>
                <a:moveTo>
                  <a:pt x="1835471" y="2190639"/>
                </a:moveTo>
                <a:cubicBezTo>
                  <a:pt x="1842614" y="2189210"/>
                  <a:pt x="1848139" y="2179971"/>
                  <a:pt x="1848615" y="2173018"/>
                </a:cubicBezTo>
                <a:cubicBezTo>
                  <a:pt x="1847663" y="2165588"/>
                  <a:pt x="1836899" y="2187972"/>
                  <a:pt x="1837471" y="2173589"/>
                </a:cubicBezTo>
                <a:cubicBezTo>
                  <a:pt x="1839376" y="2162540"/>
                  <a:pt x="1832899" y="2180542"/>
                  <a:pt x="1830041" y="2180257"/>
                </a:cubicBezTo>
                <a:cubicBezTo>
                  <a:pt x="1827755" y="2180066"/>
                  <a:pt x="1829660" y="2176161"/>
                  <a:pt x="1830613" y="2174446"/>
                </a:cubicBezTo>
                <a:cubicBezTo>
                  <a:pt x="1834709" y="2166350"/>
                  <a:pt x="1832613" y="2166350"/>
                  <a:pt x="1829756" y="2169017"/>
                </a:cubicBezTo>
                <a:cubicBezTo>
                  <a:pt x="1828232" y="2170446"/>
                  <a:pt x="1826136" y="2174161"/>
                  <a:pt x="1824708" y="2171684"/>
                </a:cubicBezTo>
                <a:cubicBezTo>
                  <a:pt x="1823279" y="2169112"/>
                  <a:pt x="1826803" y="2166350"/>
                  <a:pt x="1828232" y="2164159"/>
                </a:cubicBezTo>
                <a:cubicBezTo>
                  <a:pt x="1830327" y="2161016"/>
                  <a:pt x="1829089" y="2156730"/>
                  <a:pt x="1825850" y="2158254"/>
                </a:cubicBezTo>
                <a:cubicBezTo>
                  <a:pt x="1811468" y="2167017"/>
                  <a:pt x="1814516" y="2197211"/>
                  <a:pt x="1835471" y="2190639"/>
                </a:cubicBezTo>
                <a:close/>
                <a:moveTo>
                  <a:pt x="1799561" y="2221500"/>
                </a:moveTo>
                <a:cubicBezTo>
                  <a:pt x="1812611" y="2244741"/>
                  <a:pt x="1833089" y="2205498"/>
                  <a:pt x="1819945" y="2216071"/>
                </a:cubicBezTo>
                <a:cubicBezTo>
                  <a:pt x="1816230" y="2220071"/>
                  <a:pt x="1812896" y="2218928"/>
                  <a:pt x="1815944" y="2212070"/>
                </a:cubicBezTo>
                <a:cubicBezTo>
                  <a:pt x="1816992" y="2209593"/>
                  <a:pt x="1816230" y="2209879"/>
                  <a:pt x="1814706" y="2211403"/>
                </a:cubicBezTo>
                <a:cubicBezTo>
                  <a:pt x="1812515" y="2213118"/>
                  <a:pt x="1811182" y="2217595"/>
                  <a:pt x="1808420" y="2217785"/>
                </a:cubicBezTo>
                <a:cubicBezTo>
                  <a:pt x="1806705" y="2217023"/>
                  <a:pt x="1808991" y="2213975"/>
                  <a:pt x="1809944" y="2212642"/>
                </a:cubicBezTo>
                <a:cubicBezTo>
                  <a:pt x="1814611" y="2206355"/>
                  <a:pt x="1812992" y="2205784"/>
                  <a:pt x="1810229" y="2207498"/>
                </a:cubicBezTo>
                <a:cubicBezTo>
                  <a:pt x="1808801" y="2208451"/>
                  <a:pt x="1806515" y="2211308"/>
                  <a:pt x="1805848" y="2208641"/>
                </a:cubicBezTo>
                <a:cubicBezTo>
                  <a:pt x="1805181" y="2205974"/>
                  <a:pt x="1808420" y="2204355"/>
                  <a:pt x="1809944" y="2202640"/>
                </a:cubicBezTo>
                <a:cubicBezTo>
                  <a:pt x="1816802" y="2186257"/>
                  <a:pt x="1792418" y="2206450"/>
                  <a:pt x="1799561" y="2221500"/>
                </a:cubicBezTo>
                <a:close/>
                <a:moveTo>
                  <a:pt x="1786226" y="2279412"/>
                </a:moveTo>
                <a:cubicBezTo>
                  <a:pt x="1794418" y="2279126"/>
                  <a:pt x="1803181" y="2249694"/>
                  <a:pt x="1792989" y="2263124"/>
                </a:cubicBezTo>
                <a:cubicBezTo>
                  <a:pt x="1790036" y="2268649"/>
                  <a:pt x="1785941" y="2269315"/>
                  <a:pt x="1787179" y="2261505"/>
                </a:cubicBezTo>
                <a:cubicBezTo>
                  <a:pt x="1787655" y="2258743"/>
                  <a:pt x="1786798" y="2259409"/>
                  <a:pt x="1785560" y="2261505"/>
                </a:cubicBezTo>
                <a:cubicBezTo>
                  <a:pt x="1783655" y="2264172"/>
                  <a:pt x="1783369" y="2269125"/>
                  <a:pt x="1780416" y="2270554"/>
                </a:cubicBezTo>
                <a:cubicBezTo>
                  <a:pt x="1778225" y="2270744"/>
                  <a:pt x="1779845" y="2266839"/>
                  <a:pt x="1780511" y="2265124"/>
                </a:cubicBezTo>
                <a:cubicBezTo>
                  <a:pt x="1783845" y="2257028"/>
                  <a:pt x="1781750" y="2257314"/>
                  <a:pt x="1779273" y="2260267"/>
                </a:cubicBezTo>
                <a:cubicBezTo>
                  <a:pt x="1773558" y="2268934"/>
                  <a:pt x="1772987" y="2260838"/>
                  <a:pt x="1777463" y="2256076"/>
                </a:cubicBezTo>
                <a:cubicBezTo>
                  <a:pt x="1779178" y="2252837"/>
                  <a:pt x="1777654" y="2249122"/>
                  <a:pt x="1774701" y="2251027"/>
                </a:cubicBezTo>
                <a:cubicBezTo>
                  <a:pt x="1771939" y="2252742"/>
                  <a:pt x="1769843" y="2257600"/>
                  <a:pt x="1768700" y="2260743"/>
                </a:cubicBezTo>
                <a:cubicBezTo>
                  <a:pt x="1763938" y="2274173"/>
                  <a:pt x="1773082" y="2285793"/>
                  <a:pt x="1786226" y="2279412"/>
                </a:cubicBezTo>
                <a:close/>
                <a:moveTo>
                  <a:pt x="1745459" y="2332942"/>
                </a:moveTo>
                <a:cubicBezTo>
                  <a:pt x="1755270" y="2341705"/>
                  <a:pt x="1770796" y="2327989"/>
                  <a:pt x="1770510" y="2316369"/>
                </a:cubicBezTo>
                <a:cubicBezTo>
                  <a:pt x="1770320" y="2313130"/>
                  <a:pt x="1767272" y="2316750"/>
                  <a:pt x="1766224" y="2318655"/>
                </a:cubicBezTo>
                <a:cubicBezTo>
                  <a:pt x="1764795" y="2321226"/>
                  <a:pt x="1763081" y="2322751"/>
                  <a:pt x="1761842" y="2322560"/>
                </a:cubicBezTo>
                <a:cubicBezTo>
                  <a:pt x="1758890" y="2323513"/>
                  <a:pt x="1762795" y="2311225"/>
                  <a:pt x="1759366" y="2317036"/>
                </a:cubicBezTo>
                <a:cubicBezTo>
                  <a:pt x="1757556" y="2319607"/>
                  <a:pt x="1756985" y="2324179"/>
                  <a:pt x="1754127" y="2325608"/>
                </a:cubicBezTo>
                <a:cubicBezTo>
                  <a:pt x="1752127" y="2325703"/>
                  <a:pt x="1753746" y="2321989"/>
                  <a:pt x="1754508" y="2320369"/>
                </a:cubicBezTo>
                <a:cubicBezTo>
                  <a:pt x="1758033" y="2312749"/>
                  <a:pt x="1755937" y="2313035"/>
                  <a:pt x="1753556" y="2315797"/>
                </a:cubicBezTo>
                <a:cubicBezTo>
                  <a:pt x="1752222" y="2317321"/>
                  <a:pt x="1750412" y="2320846"/>
                  <a:pt x="1749174" y="2318845"/>
                </a:cubicBezTo>
                <a:cubicBezTo>
                  <a:pt x="1747841" y="2316845"/>
                  <a:pt x="1750889" y="2313988"/>
                  <a:pt x="1752127" y="2311797"/>
                </a:cubicBezTo>
                <a:cubicBezTo>
                  <a:pt x="1755365" y="2294652"/>
                  <a:pt x="1734315" y="2322655"/>
                  <a:pt x="1745459" y="2332942"/>
                </a:cubicBezTo>
                <a:close/>
                <a:moveTo>
                  <a:pt x="1714789" y="2380472"/>
                </a:moveTo>
                <a:cubicBezTo>
                  <a:pt x="1731172" y="2394379"/>
                  <a:pt x="1745555" y="2354659"/>
                  <a:pt x="1734125" y="2368280"/>
                </a:cubicBezTo>
                <a:cubicBezTo>
                  <a:pt x="1731172" y="2372947"/>
                  <a:pt x="1727743" y="2373328"/>
                  <a:pt x="1729458" y="2366661"/>
                </a:cubicBezTo>
                <a:cubicBezTo>
                  <a:pt x="1730315" y="2360755"/>
                  <a:pt x="1724790" y="2374662"/>
                  <a:pt x="1722980" y="2374186"/>
                </a:cubicBezTo>
                <a:cubicBezTo>
                  <a:pt x="1721171" y="2374186"/>
                  <a:pt x="1722885" y="2370947"/>
                  <a:pt x="1723647" y="2369518"/>
                </a:cubicBezTo>
                <a:cubicBezTo>
                  <a:pt x="1727171" y="2362660"/>
                  <a:pt x="1725457" y="2362946"/>
                  <a:pt x="1723076" y="2365327"/>
                </a:cubicBezTo>
                <a:cubicBezTo>
                  <a:pt x="1721837" y="2366661"/>
                  <a:pt x="1720028" y="2369804"/>
                  <a:pt x="1718980" y="2367899"/>
                </a:cubicBezTo>
                <a:cubicBezTo>
                  <a:pt x="1717932" y="2365994"/>
                  <a:pt x="1720790" y="2363518"/>
                  <a:pt x="1721933" y="2361613"/>
                </a:cubicBezTo>
                <a:cubicBezTo>
                  <a:pt x="1726029" y="2346087"/>
                  <a:pt x="1705835" y="2371233"/>
                  <a:pt x="1714789" y="2380472"/>
                </a:cubicBezTo>
                <a:close/>
                <a:moveTo>
                  <a:pt x="1679642" y="2426573"/>
                </a:moveTo>
                <a:cubicBezTo>
                  <a:pt x="1688024" y="2440575"/>
                  <a:pt x="1709169" y="2426954"/>
                  <a:pt x="1711646" y="2413714"/>
                </a:cubicBezTo>
                <a:cubicBezTo>
                  <a:pt x="1712408" y="2409618"/>
                  <a:pt x="1708026" y="2413333"/>
                  <a:pt x="1706216" y="2415429"/>
                </a:cubicBezTo>
                <a:cubicBezTo>
                  <a:pt x="1700406" y="2422096"/>
                  <a:pt x="1697549" y="2418286"/>
                  <a:pt x="1700883" y="2412000"/>
                </a:cubicBezTo>
                <a:cubicBezTo>
                  <a:pt x="1703740" y="2403808"/>
                  <a:pt x="1693167" y="2421334"/>
                  <a:pt x="1691167" y="2420191"/>
                </a:cubicBezTo>
                <a:cubicBezTo>
                  <a:pt x="1687071" y="2418667"/>
                  <a:pt x="1704121" y="2401903"/>
                  <a:pt x="1693358" y="2408380"/>
                </a:cubicBezTo>
                <a:cubicBezTo>
                  <a:pt x="1691453" y="2409809"/>
                  <a:pt x="1688595" y="2413429"/>
                  <a:pt x="1687738" y="2410666"/>
                </a:cubicBezTo>
                <a:cubicBezTo>
                  <a:pt x="1686881" y="2407809"/>
                  <a:pt x="1690976" y="2405428"/>
                  <a:pt x="1692977" y="2403046"/>
                </a:cubicBezTo>
                <a:cubicBezTo>
                  <a:pt x="1701454" y="2382949"/>
                  <a:pt x="1670879" y="2411333"/>
                  <a:pt x="1679642" y="2426573"/>
                </a:cubicBezTo>
                <a:close/>
                <a:moveTo>
                  <a:pt x="1674117" y="2381520"/>
                </a:moveTo>
                <a:cubicBezTo>
                  <a:pt x="1678689" y="2400379"/>
                  <a:pt x="1701168" y="2390473"/>
                  <a:pt x="1705454" y="2376376"/>
                </a:cubicBezTo>
                <a:cubicBezTo>
                  <a:pt x="1706883" y="2371995"/>
                  <a:pt x="1702311" y="2374757"/>
                  <a:pt x="1700311" y="2376567"/>
                </a:cubicBezTo>
                <a:cubicBezTo>
                  <a:pt x="1694977" y="2381520"/>
                  <a:pt x="1691167" y="2379710"/>
                  <a:pt x="1696120" y="2371042"/>
                </a:cubicBezTo>
                <a:cubicBezTo>
                  <a:pt x="1700025" y="2362565"/>
                  <a:pt x="1687643" y="2379615"/>
                  <a:pt x="1685738" y="2377805"/>
                </a:cubicBezTo>
                <a:cubicBezTo>
                  <a:pt x="1683737" y="2376186"/>
                  <a:pt x="1687738" y="2372471"/>
                  <a:pt x="1688690" y="2371233"/>
                </a:cubicBezTo>
                <a:cubicBezTo>
                  <a:pt x="1695644" y="2363518"/>
                  <a:pt x="1693643" y="2362660"/>
                  <a:pt x="1690024" y="2364661"/>
                </a:cubicBezTo>
                <a:cubicBezTo>
                  <a:pt x="1688024" y="2365804"/>
                  <a:pt x="1684785" y="2369233"/>
                  <a:pt x="1684499" y="2365804"/>
                </a:cubicBezTo>
                <a:cubicBezTo>
                  <a:pt x="1684214" y="2362279"/>
                  <a:pt x="1688405" y="2360565"/>
                  <a:pt x="1690595" y="2358469"/>
                </a:cubicBezTo>
                <a:cubicBezTo>
                  <a:pt x="1701740" y="2338372"/>
                  <a:pt x="1669164" y="2361041"/>
                  <a:pt x="1674117" y="2381520"/>
                </a:cubicBezTo>
                <a:close/>
                <a:moveTo>
                  <a:pt x="1680499" y="2331037"/>
                </a:moveTo>
                <a:cubicBezTo>
                  <a:pt x="1681833" y="2328751"/>
                  <a:pt x="1683547" y="2325037"/>
                  <a:pt x="1683452" y="2322655"/>
                </a:cubicBezTo>
                <a:cubicBezTo>
                  <a:pt x="1682880" y="2316940"/>
                  <a:pt x="1673355" y="2336371"/>
                  <a:pt x="1675070" y="2322751"/>
                </a:cubicBezTo>
                <a:cubicBezTo>
                  <a:pt x="1675355" y="2317417"/>
                  <a:pt x="1671069" y="2329990"/>
                  <a:pt x="1669164" y="2329704"/>
                </a:cubicBezTo>
                <a:cubicBezTo>
                  <a:pt x="1667450" y="2329704"/>
                  <a:pt x="1668879" y="2326656"/>
                  <a:pt x="1669545" y="2325322"/>
                </a:cubicBezTo>
                <a:cubicBezTo>
                  <a:pt x="1672688" y="2319036"/>
                  <a:pt x="1670974" y="2319131"/>
                  <a:pt x="1668783" y="2321322"/>
                </a:cubicBezTo>
                <a:cubicBezTo>
                  <a:pt x="1667640" y="2322560"/>
                  <a:pt x="1666021" y="2325418"/>
                  <a:pt x="1664973" y="2323703"/>
                </a:cubicBezTo>
                <a:cubicBezTo>
                  <a:pt x="1663830" y="2321893"/>
                  <a:pt x="1666497" y="2319607"/>
                  <a:pt x="1667640" y="2317893"/>
                </a:cubicBezTo>
                <a:cubicBezTo>
                  <a:pt x="1669164" y="2315416"/>
                  <a:pt x="1668212" y="2312273"/>
                  <a:pt x="1665640" y="2313702"/>
                </a:cubicBezTo>
                <a:cubicBezTo>
                  <a:pt x="1649162" y="2327037"/>
                  <a:pt x="1666211" y="2350278"/>
                  <a:pt x="1680499" y="2331037"/>
                </a:cubicBezTo>
                <a:close/>
                <a:moveTo>
                  <a:pt x="1649447" y="2477722"/>
                </a:moveTo>
                <a:cubicBezTo>
                  <a:pt x="1656115" y="2482294"/>
                  <a:pt x="1679546" y="2457529"/>
                  <a:pt x="1664687" y="2465530"/>
                </a:cubicBezTo>
                <a:cubicBezTo>
                  <a:pt x="1659258" y="2469531"/>
                  <a:pt x="1656401" y="2467626"/>
                  <a:pt x="1662211" y="2460482"/>
                </a:cubicBezTo>
                <a:cubicBezTo>
                  <a:pt x="1664306" y="2457910"/>
                  <a:pt x="1663354" y="2458101"/>
                  <a:pt x="1661258" y="2459530"/>
                </a:cubicBezTo>
                <a:cubicBezTo>
                  <a:pt x="1658401" y="2461053"/>
                  <a:pt x="1655448" y="2465816"/>
                  <a:pt x="1652210" y="2465530"/>
                </a:cubicBezTo>
                <a:cubicBezTo>
                  <a:pt x="1650876" y="2464387"/>
                  <a:pt x="1654496" y="2461530"/>
                  <a:pt x="1655924" y="2460196"/>
                </a:cubicBezTo>
                <a:cubicBezTo>
                  <a:pt x="1663163" y="2453910"/>
                  <a:pt x="1661639" y="2453052"/>
                  <a:pt x="1658306" y="2454576"/>
                </a:cubicBezTo>
                <a:cubicBezTo>
                  <a:pt x="1656496" y="2455434"/>
                  <a:pt x="1653067" y="2458101"/>
                  <a:pt x="1653448" y="2455148"/>
                </a:cubicBezTo>
                <a:cubicBezTo>
                  <a:pt x="1653829" y="2452100"/>
                  <a:pt x="1657639" y="2450862"/>
                  <a:pt x="1659830" y="2449243"/>
                </a:cubicBezTo>
                <a:cubicBezTo>
                  <a:pt x="1662973" y="2446957"/>
                  <a:pt x="1664306" y="2442385"/>
                  <a:pt x="1661258" y="2442575"/>
                </a:cubicBezTo>
                <a:cubicBezTo>
                  <a:pt x="1658401" y="2442766"/>
                  <a:pt x="1654210" y="2446290"/>
                  <a:pt x="1651543" y="2448766"/>
                </a:cubicBezTo>
                <a:cubicBezTo>
                  <a:pt x="1643161" y="2456958"/>
                  <a:pt x="1635350" y="2474008"/>
                  <a:pt x="1649447" y="2477722"/>
                </a:cubicBezTo>
                <a:close/>
                <a:moveTo>
                  <a:pt x="1638970" y="2428764"/>
                </a:moveTo>
                <a:cubicBezTo>
                  <a:pt x="1648971" y="2442194"/>
                  <a:pt x="1671355" y="2426859"/>
                  <a:pt x="1673165" y="2412762"/>
                </a:cubicBezTo>
                <a:cubicBezTo>
                  <a:pt x="1673546" y="2408857"/>
                  <a:pt x="1669259" y="2412571"/>
                  <a:pt x="1667450" y="2414857"/>
                </a:cubicBezTo>
                <a:cubicBezTo>
                  <a:pt x="1662687" y="2420953"/>
                  <a:pt x="1657829" y="2420953"/>
                  <a:pt x="1661258" y="2412095"/>
                </a:cubicBezTo>
                <a:cubicBezTo>
                  <a:pt x="1663259" y="2403999"/>
                  <a:pt x="1653734" y="2422382"/>
                  <a:pt x="1651352" y="2421525"/>
                </a:cubicBezTo>
                <a:cubicBezTo>
                  <a:pt x="1648876" y="2421334"/>
                  <a:pt x="1651638" y="2417048"/>
                  <a:pt x="1652876" y="2415143"/>
                </a:cubicBezTo>
                <a:cubicBezTo>
                  <a:pt x="1658687" y="2406285"/>
                  <a:pt x="1656210" y="2406380"/>
                  <a:pt x="1652686" y="2409333"/>
                </a:cubicBezTo>
                <a:cubicBezTo>
                  <a:pt x="1644113" y="2418382"/>
                  <a:pt x="1645637" y="2408857"/>
                  <a:pt x="1651733" y="2404094"/>
                </a:cubicBezTo>
                <a:cubicBezTo>
                  <a:pt x="1659354" y="2383996"/>
                  <a:pt x="1628873" y="2412857"/>
                  <a:pt x="1638970" y="2428764"/>
                </a:cubicBezTo>
                <a:close/>
                <a:moveTo>
                  <a:pt x="1635541" y="2377043"/>
                </a:moveTo>
                <a:cubicBezTo>
                  <a:pt x="1644113" y="2390378"/>
                  <a:pt x="1664021" y="2378758"/>
                  <a:pt x="1665926" y="2365327"/>
                </a:cubicBezTo>
                <a:cubicBezTo>
                  <a:pt x="1666783" y="2357231"/>
                  <a:pt x="1650305" y="2381615"/>
                  <a:pt x="1655353" y="2363422"/>
                </a:cubicBezTo>
                <a:cubicBezTo>
                  <a:pt x="1657353" y="2355802"/>
                  <a:pt x="1648590" y="2372471"/>
                  <a:pt x="1646495" y="2371423"/>
                </a:cubicBezTo>
                <a:cubicBezTo>
                  <a:pt x="1644304" y="2370947"/>
                  <a:pt x="1646780" y="2367137"/>
                  <a:pt x="1647923" y="2365518"/>
                </a:cubicBezTo>
                <a:cubicBezTo>
                  <a:pt x="1653162" y="2357612"/>
                  <a:pt x="1651067" y="2357422"/>
                  <a:pt x="1647828" y="2359898"/>
                </a:cubicBezTo>
                <a:cubicBezTo>
                  <a:pt x="1640018" y="2367709"/>
                  <a:pt x="1641542" y="2358850"/>
                  <a:pt x="1647066" y="2354850"/>
                </a:cubicBezTo>
                <a:cubicBezTo>
                  <a:pt x="1654115" y="2336181"/>
                  <a:pt x="1626206" y="2361708"/>
                  <a:pt x="1635541" y="2377043"/>
                </a:cubicBezTo>
                <a:close/>
                <a:moveTo>
                  <a:pt x="1581915" y="2446385"/>
                </a:moveTo>
                <a:cubicBezTo>
                  <a:pt x="1577534" y="2450195"/>
                  <a:pt x="1573819" y="2449243"/>
                  <a:pt x="1577629" y="2443147"/>
                </a:cubicBezTo>
                <a:cubicBezTo>
                  <a:pt x="1579915" y="2437622"/>
                  <a:pt x="1570676" y="2449433"/>
                  <a:pt x="1568675" y="2448290"/>
                </a:cubicBezTo>
                <a:cubicBezTo>
                  <a:pt x="1566866" y="2447623"/>
                  <a:pt x="1569628" y="2444956"/>
                  <a:pt x="1570866" y="2443813"/>
                </a:cubicBezTo>
                <a:cubicBezTo>
                  <a:pt x="1574867" y="2440194"/>
                  <a:pt x="1576391" y="2437146"/>
                  <a:pt x="1571628" y="2439432"/>
                </a:cubicBezTo>
                <a:cubicBezTo>
                  <a:pt x="1565818" y="2443813"/>
                  <a:pt x="1564865" y="2438956"/>
                  <a:pt x="1570009" y="2436479"/>
                </a:cubicBezTo>
                <a:cubicBezTo>
                  <a:pt x="1583344" y="2422192"/>
                  <a:pt x="1552769" y="2434765"/>
                  <a:pt x="1558484" y="2451433"/>
                </a:cubicBezTo>
                <a:cubicBezTo>
                  <a:pt x="1571342" y="2472484"/>
                  <a:pt x="1597631" y="2436003"/>
                  <a:pt x="1581915" y="2446385"/>
                </a:cubicBezTo>
                <a:close/>
                <a:moveTo>
                  <a:pt x="1620968" y="2420191"/>
                </a:moveTo>
                <a:cubicBezTo>
                  <a:pt x="1616300" y="2423430"/>
                  <a:pt x="1613443" y="2421525"/>
                  <a:pt x="1618301" y="2415334"/>
                </a:cubicBezTo>
                <a:cubicBezTo>
                  <a:pt x="1621444" y="2410285"/>
                  <a:pt x="1612681" y="2418286"/>
                  <a:pt x="1611443" y="2418953"/>
                </a:cubicBezTo>
                <a:cubicBezTo>
                  <a:pt x="1607156" y="2421239"/>
                  <a:pt x="1610109" y="2415715"/>
                  <a:pt x="1612395" y="2414572"/>
                </a:cubicBezTo>
                <a:cubicBezTo>
                  <a:pt x="1618586" y="2409333"/>
                  <a:pt x="1617158" y="2408476"/>
                  <a:pt x="1614110" y="2409618"/>
                </a:cubicBezTo>
                <a:cubicBezTo>
                  <a:pt x="1612490" y="2410285"/>
                  <a:pt x="1609538" y="2412476"/>
                  <a:pt x="1609728" y="2409809"/>
                </a:cubicBezTo>
                <a:cubicBezTo>
                  <a:pt x="1609823" y="2407047"/>
                  <a:pt x="1613252" y="2406190"/>
                  <a:pt x="1615158" y="2404856"/>
                </a:cubicBezTo>
                <a:cubicBezTo>
                  <a:pt x="1617920" y="2402951"/>
                  <a:pt x="1618777" y="2398951"/>
                  <a:pt x="1615919" y="2398855"/>
                </a:cubicBezTo>
                <a:cubicBezTo>
                  <a:pt x="1613252" y="2398855"/>
                  <a:pt x="1609633" y="2401713"/>
                  <a:pt x="1607442" y="2403808"/>
                </a:cubicBezTo>
                <a:cubicBezTo>
                  <a:pt x="1595155" y="2413429"/>
                  <a:pt x="1599346" y="2438575"/>
                  <a:pt x="1617634" y="2428383"/>
                </a:cubicBezTo>
                <a:cubicBezTo>
                  <a:pt x="1620777" y="2426954"/>
                  <a:pt x="1630969" y="2414857"/>
                  <a:pt x="1620968" y="2420191"/>
                </a:cubicBezTo>
                <a:close/>
                <a:moveTo>
                  <a:pt x="1622206" y="2474103"/>
                </a:moveTo>
                <a:cubicBezTo>
                  <a:pt x="1626778" y="2471245"/>
                  <a:pt x="1637351" y="2453910"/>
                  <a:pt x="1624492" y="2464292"/>
                </a:cubicBezTo>
                <a:cubicBezTo>
                  <a:pt x="1618491" y="2469817"/>
                  <a:pt x="1613538" y="2468959"/>
                  <a:pt x="1618872" y="2460673"/>
                </a:cubicBezTo>
                <a:cubicBezTo>
                  <a:pt x="1620587" y="2457529"/>
                  <a:pt x="1619444" y="2458101"/>
                  <a:pt x="1617062" y="2460196"/>
                </a:cubicBezTo>
                <a:cubicBezTo>
                  <a:pt x="1613633" y="2462577"/>
                  <a:pt x="1610966" y="2468007"/>
                  <a:pt x="1606871" y="2468578"/>
                </a:cubicBezTo>
                <a:cubicBezTo>
                  <a:pt x="1604394" y="2468007"/>
                  <a:pt x="1608109" y="2464101"/>
                  <a:pt x="1609728" y="2462482"/>
                </a:cubicBezTo>
                <a:cubicBezTo>
                  <a:pt x="1617348" y="2454576"/>
                  <a:pt x="1614872" y="2454291"/>
                  <a:pt x="1610776" y="2456672"/>
                </a:cubicBezTo>
                <a:cubicBezTo>
                  <a:pt x="1608490" y="2458006"/>
                  <a:pt x="1604870" y="2461530"/>
                  <a:pt x="1604204" y="2458672"/>
                </a:cubicBezTo>
                <a:cubicBezTo>
                  <a:pt x="1603537" y="2455815"/>
                  <a:pt x="1608395" y="2453529"/>
                  <a:pt x="1610776" y="2451338"/>
                </a:cubicBezTo>
                <a:cubicBezTo>
                  <a:pt x="1614014" y="2448100"/>
                  <a:pt x="1613919" y="2443432"/>
                  <a:pt x="1609919" y="2444670"/>
                </a:cubicBezTo>
                <a:cubicBezTo>
                  <a:pt x="1581725" y="2458386"/>
                  <a:pt x="1590488" y="2496772"/>
                  <a:pt x="1622206" y="2474103"/>
                </a:cubicBezTo>
                <a:close/>
                <a:moveTo>
                  <a:pt x="1584392" y="2511536"/>
                </a:moveTo>
                <a:cubicBezTo>
                  <a:pt x="1590202" y="2524871"/>
                  <a:pt x="1612205" y="2514775"/>
                  <a:pt x="1617158" y="2504107"/>
                </a:cubicBezTo>
                <a:cubicBezTo>
                  <a:pt x="1618682" y="2500868"/>
                  <a:pt x="1613824" y="2503440"/>
                  <a:pt x="1611824" y="2504964"/>
                </a:cubicBezTo>
                <a:cubicBezTo>
                  <a:pt x="1606204" y="2509250"/>
                  <a:pt x="1602299" y="2508488"/>
                  <a:pt x="1607442" y="2501630"/>
                </a:cubicBezTo>
                <a:cubicBezTo>
                  <a:pt x="1611347" y="2495248"/>
                  <a:pt x="1598489" y="2509060"/>
                  <a:pt x="1596679" y="2507821"/>
                </a:cubicBezTo>
                <a:cubicBezTo>
                  <a:pt x="1594679" y="2506774"/>
                  <a:pt x="1598965" y="2503726"/>
                  <a:pt x="1599727" y="2502868"/>
                </a:cubicBezTo>
                <a:cubicBezTo>
                  <a:pt x="1606871" y="2496486"/>
                  <a:pt x="1604870" y="2496106"/>
                  <a:pt x="1601156" y="2498010"/>
                </a:cubicBezTo>
                <a:cubicBezTo>
                  <a:pt x="1591631" y="2504107"/>
                  <a:pt x="1595726" y="2496201"/>
                  <a:pt x="1601727" y="2493534"/>
                </a:cubicBezTo>
                <a:cubicBezTo>
                  <a:pt x="1613252" y="2477818"/>
                  <a:pt x="1579534" y="2498677"/>
                  <a:pt x="1584392" y="2511536"/>
                </a:cubicBezTo>
                <a:close/>
                <a:moveTo>
                  <a:pt x="1582582" y="2492867"/>
                </a:moveTo>
                <a:cubicBezTo>
                  <a:pt x="1588392" y="2486581"/>
                  <a:pt x="1587725" y="2480961"/>
                  <a:pt x="1578677" y="2488295"/>
                </a:cubicBezTo>
                <a:cubicBezTo>
                  <a:pt x="1570390" y="2495248"/>
                  <a:pt x="1566104" y="2491819"/>
                  <a:pt x="1571247" y="2484580"/>
                </a:cubicBezTo>
                <a:cubicBezTo>
                  <a:pt x="1574771" y="2476389"/>
                  <a:pt x="1560008" y="2494867"/>
                  <a:pt x="1557055" y="2493153"/>
                </a:cubicBezTo>
                <a:cubicBezTo>
                  <a:pt x="1554293" y="2492581"/>
                  <a:pt x="1557341" y="2489533"/>
                  <a:pt x="1559341" y="2487533"/>
                </a:cubicBezTo>
                <a:cubicBezTo>
                  <a:pt x="1571438" y="2475722"/>
                  <a:pt x="1562960" y="2478389"/>
                  <a:pt x="1556388" y="2483247"/>
                </a:cubicBezTo>
                <a:cubicBezTo>
                  <a:pt x="1554864" y="2484009"/>
                  <a:pt x="1553531" y="2484104"/>
                  <a:pt x="1553054" y="2482580"/>
                </a:cubicBezTo>
                <a:cubicBezTo>
                  <a:pt x="1552102" y="2479627"/>
                  <a:pt x="1557722" y="2477056"/>
                  <a:pt x="1560579" y="2474674"/>
                </a:cubicBezTo>
                <a:cubicBezTo>
                  <a:pt x="1564675" y="2471245"/>
                  <a:pt x="1563913" y="2466292"/>
                  <a:pt x="1558865" y="2467721"/>
                </a:cubicBezTo>
                <a:cubicBezTo>
                  <a:pt x="1514859" y="2490867"/>
                  <a:pt x="1553626" y="2525919"/>
                  <a:pt x="1582582" y="2492867"/>
                </a:cubicBezTo>
                <a:close/>
                <a:moveTo>
                  <a:pt x="1549816" y="2549350"/>
                </a:moveTo>
                <a:cubicBezTo>
                  <a:pt x="1558484" y="2554684"/>
                  <a:pt x="1591345" y="2530395"/>
                  <a:pt x="1570676" y="2537920"/>
                </a:cubicBezTo>
                <a:cubicBezTo>
                  <a:pt x="1563818" y="2541444"/>
                  <a:pt x="1559912" y="2540016"/>
                  <a:pt x="1565532" y="2534301"/>
                </a:cubicBezTo>
                <a:cubicBezTo>
                  <a:pt x="1567533" y="2532491"/>
                  <a:pt x="1571247" y="2529157"/>
                  <a:pt x="1565818" y="2531824"/>
                </a:cubicBezTo>
                <a:cubicBezTo>
                  <a:pt x="1561913" y="2533348"/>
                  <a:pt x="1557531" y="2537730"/>
                  <a:pt x="1553340" y="2537253"/>
                </a:cubicBezTo>
                <a:cubicBezTo>
                  <a:pt x="1551435" y="2536015"/>
                  <a:pt x="1556388" y="2533348"/>
                  <a:pt x="1558484" y="2532205"/>
                </a:cubicBezTo>
                <a:cubicBezTo>
                  <a:pt x="1568390" y="2526395"/>
                  <a:pt x="1566294" y="2525347"/>
                  <a:pt x="1561722" y="2526681"/>
                </a:cubicBezTo>
                <a:cubicBezTo>
                  <a:pt x="1560198" y="2526871"/>
                  <a:pt x="1554959" y="2530300"/>
                  <a:pt x="1555150" y="2526967"/>
                </a:cubicBezTo>
                <a:cubicBezTo>
                  <a:pt x="1555817" y="2524014"/>
                  <a:pt x="1560865" y="2522966"/>
                  <a:pt x="1563913" y="2521442"/>
                </a:cubicBezTo>
                <a:cubicBezTo>
                  <a:pt x="1568104" y="2519251"/>
                  <a:pt x="1570009" y="2514775"/>
                  <a:pt x="1565818" y="2514775"/>
                </a:cubicBezTo>
                <a:cubicBezTo>
                  <a:pt x="1562008" y="2514870"/>
                  <a:pt x="1556388" y="2518203"/>
                  <a:pt x="1552769" y="2520490"/>
                </a:cubicBezTo>
                <a:cubicBezTo>
                  <a:pt x="1540862" y="2526585"/>
                  <a:pt x="1530766" y="2546017"/>
                  <a:pt x="1549816" y="2549350"/>
                </a:cubicBezTo>
                <a:close/>
                <a:moveTo>
                  <a:pt x="1171769" y="1442641"/>
                </a:moveTo>
                <a:cubicBezTo>
                  <a:pt x="1146146" y="1416923"/>
                  <a:pt x="1120619" y="1447212"/>
                  <a:pt x="1159196" y="1459214"/>
                </a:cubicBezTo>
                <a:cubicBezTo>
                  <a:pt x="1165958" y="1459119"/>
                  <a:pt x="1144146" y="1447975"/>
                  <a:pt x="1157767" y="1450070"/>
                </a:cubicBezTo>
                <a:cubicBezTo>
                  <a:pt x="1159862" y="1450737"/>
                  <a:pt x="1163577" y="1451880"/>
                  <a:pt x="1159577" y="1449213"/>
                </a:cubicBezTo>
                <a:cubicBezTo>
                  <a:pt x="1157005" y="1447022"/>
                  <a:pt x="1152147" y="1446260"/>
                  <a:pt x="1150433" y="1443403"/>
                </a:cubicBezTo>
                <a:cubicBezTo>
                  <a:pt x="1150337" y="1441593"/>
                  <a:pt x="1154528" y="1443498"/>
                  <a:pt x="1156243" y="1444260"/>
                </a:cubicBezTo>
                <a:cubicBezTo>
                  <a:pt x="1167863" y="1450356"/>
                  <a:pt x="1162244" y="1444545"/>
                  <a:pt x="1158338" y="1441688"/>
                </a:cubicBezTo>
                <a:cubicBezTo>
                  <a:pt x="1157481" y="1440831"/>
                  <a:pt x="1157005" y="1440164"/>
                  <a:pt x="1158148" y="1439688"/>
                </a:cubicBezTo>
                <a:cubicBezTo>
                  <a:pt x="1160529" y="1438735"/>
                  <a:pt x="1163577" y="1442164"/>
                  <a:pt x="1166054" y="1443593"/>
                </a:cubicBezTo>
                <a:cubicBezTo>
                  <a:pt x="1168244" y="1445117"/>
                  <a:pt x="1173483" y="1446546"/>
                  <a:pt x="1171769" y="1442641"/>
                </a:cubicBezTo>
                <a:close/>
                <a:moveTo>
                  <a:pt x="1188723" y="1475883"/>
                </a:moveTo>
                <a:cubicBezTo>
                  <a:pt x="1157005" y="1443688"/>
                  <a:pt x="1141860" y="1490456"/>
                  <a:pt x="1178531" y="1500743"/>
                </a:cubicBezTo>
                <a:cubicBezTo>
                  <a:pt x="1185580" y="1499981"/>
                  <a:pt x="1162529" y="1486932"/>
                  <a:pt x="1176245" y="1488265"/>
                </a:cubicBezTo>
                <a:cubicBezTo>
                  <a:pt x="1178627" y="1489027"/>
                  <a:pt x="1181960" y="1489980"/>
                  <a:pt x="1177865" y="1486837"/>
                </a:cubicBezTo>
                <a:cubicBezTo>
                  <a:pt x="1176341" y="1485122"/>
                  <a:pt x="1163768" y="1480359"/>
                  <a:pt x="1169673" y="1478740"/>
                </a:cubicBezTo>
                <a:cubicBezTo>
                  <a:pt x="1173293" y="1479502"/>
                  <a:pt x="1177865" y="1483598"/>
                  <a:pt x="1180913" y="1483217"/>
                </a:cubicBezTo>
                <a:cubicBezTo>
                  <a:pt x="1182437" y="1480836"/>
                  <a:pt x="1171959" y="1475978"/>
                  <a:pt x="1174912" y="1473883"/>
                </a:cubicBezTo>
                <a:cubicBezTo>
                  <a:pt x="1177007" y="1472263"/>
                  <a:pt x="1180722" y="1476454"/>
                  <a:pt x="1183294" y="1478169"/>
                </a:cubicBezTo>
                <a:cubicBezTo>
                  <a:pt x="1186913" y="1480836"/>
                  <a:pt x="1191009" y="1479883"/>
                  <a:pt x="1188723" y="1475883"/>
                </a:cubicBezTo>
                <a:close/>
                <a:moveTo>
                  <a:pt x="1199867" y="1509411"/>
                </a:moveTo>
                <a:cubicBezTo>
                  <a:pt x="1188818" y="1505601"/>
                  <a:pt x="1184151" y="1518174"/>
                  <a:pt x="1187485" y="1526841"/>
                </a:cubicBezTo>
                <a:cubicBezTo>
                  <a:pt x="1187580" y="1531223"/>
                  <a:pt x="1203868" y="1546654"/>
                  <a:pt x="1197486" y="1533985"/>
                </a:cubicBezTo>
                <a:cubicBezTo>
                  <a:pt x="1195867" y="1531509"/>
                  <a:pt x="1195200" y="1529413"/>
                  <a:pt x="1195772" y="1528461"/>
                </a:cubicBezTo>
                <a:cubicBezTo>
                  <a:pt x="1196629" y="1525317"/>
                  <a:pt x="1205487" y="1534462"/>
                  <a:pt x="1201677" y="1528651"/>
                </a:cubicBezTo>
                <a:cubicBezTo>
                  <a:pt x="1200153" y="1525794"/>
                  <a:pt x="1196057" y="1523603"/>
                  <a:pt x="1195962" y="1520365"/>
                </a:cubicBezTo>
                <a:cubicBezTo>
                  <a:pt x="1198058" y="1517126"/>
                  <a:pt x="1208726" y="1534462"/>
                  <a:pt x="1205201" y="1523984"/>
                </a:cubicBezTo>
                <a:cubicBezTo>
                  <a:pt x="1199677" y="1515126"/>
                  <a:pt x="1207297" y="1518650"/>
                  <a:pt x="1209488" y="1524555"/>
                </a:cubicBezTo>
                <a:cubicBezTo>
                  <a:pt x="1222442" y="1535033"/>
                  <a:pt x="1209678" y="1509982"/>
                  <a:pt x="1199867" y="1509411"/>
                </a:cubicBezTo>
                <a:close/>
                <a:moveTo>
                  <a:pt x="1221965" y="1566561"/>
                </a:moveTo>
                <a:cubicBezTo>
                  <a:pt x="1227109" y="1571037"/>
                  <a:pt x="1217203" y="1557321"/>
                  <a:pt x="1218441" y="1555893"/>
                </a:cubicBezTo>
                <a:cubicBezTo>
                  <a:pt x="1219394" y="1554083"/>
                  <a:pt x="1221680" y="1557607"/>
                  <a:pt x="1222632" y="1559226"/>
                </a:cubicBezTo>
                <a:cubicBezTo>
                  <a:pt x="1227109" y="1566846"/>
                  <a:pt x="1227871" y="1565037"/>
                  <a:pt x="1227014" y="1561322"/>
                </a:cubicBezTo>
                <a:cubicBezTo>
                  <a:pt x="1223204" y="1551321"/>
                  <a:pt x="1229966" y="1556369"/>
                  <a:pt x="1231205" y="1562655"/>
                </a:cubicBezTo>
                <a:cubicBezTo>
                  <a:pt x="1243778" y="1576753"/>
                  <a:pt x="1232062" y="1540176"/>
                  <a:pt x="1216441" y="1544463"/>
                </a:cubicBezTo>
                <a:cubicBezTo>
                  <a:pt x="1204344" y="1548558"/>
                  <a:pt x="1207964" y="1568275"/>
                  <a:pt x="1216917" y="1574752"/>
                </a:cubicBezTo>
                <a:cubicBezTo>
                  <a:pt x="1222823" y="1578372"/>
                  <a:pt x="1209869" y="1555607"/>
                  <a:pt x="1221965" y="1566561"/>
                </a:cubicBezTo>
                <a:close/>
                <a:moveTo>
                  <a:pt x="1223204" y="1736201"/>
                </a:moveTo>
                <a:cubicBezTo>
                  <a:pt x="1223394" y="1741249"/>
                  <a:pt x="1225680" y="1731343"/>
                  <a:pt x="1226252" y="1730200"/>
                </a:cubicBezTo>
                <a:cubicBezTo>
                  <a:pt x="1228157" y="1726390"/>
                  <a:pt x="1228728" y="1731724"/>
                  <a:pt x="1227680" y="1733725"/>
                </a:cubicBezTo>
                <a:cubicBezTo>
                  <a:pt x="1225871" y="1740583"/>
                  <a:pt x="1227299" y="1740487"/>
                  <a:pt x="1228823" y="1738201"/>
                </a:cubicBezTo>
                <a:cubicBezTo>
                  <a:pt x="1229681" y="1736963"/>
                  <a:pt x="1230633" y="1733725"/>
                  <a:pt x="1231776" y="1735820"/>
                </a:cubicBezTo>
                <a:cubicBezTo>
                  <a:pt x="1233014" y="1737916"/>
                  <a:pt x="1231014" y="1740297"/>
                  <a:pt x="1230347" y="1742202"/>
                </a:cubicBezTo>
                <a:cubicBezTo>
                  <a:pt x="1229585" y="1758966"/>
                  <a:pt x="1242920" y="1732105"/>
                  <a:pt x="1233014" y="1722866"/>
                </a:cubicBezTo>
                <a:cubicBezTo>
                  <a:pt x="1224251" y="1713912"/>
                  <a:pt x="1214441" y="1726295"/>
                  <a:pt x="1216060" y="1735820"/>
                </a:cubicBezTo>
                <a:cubicBezTo>
                  <a:pt x="1217393" y="1742011"/>
                  <a:pt x="1222632" y="1721533"/>
                  <a:pt x="1223204" y="1736201"/>
                </a:cubicBezTo>
                <a:close/>
                <a:moveTo>
                  <a:pt x="1183103" y="1968706"/>
                </a:moveTo>
                <a:cubicBezTo>
                  <a:pt x="1183675" y="1976326"/>
                  <a:pt x="1186532" y="1957371"/>
                  <a:pt x="1188723" y="1957276"/>
                </a:cubicBezTo>
                <a:cubicBezTo>
                  <a:pt x="1190819" y="1956609"/>
                  <a:pt x="1189771" y="1961277"/>
                  <a:pt x="1189199" y="1963277"/>
                </a:cubicBezTo>
                <a:cubicBezTo>
                  <a:pt x="1186818" y="1972897"/>
                  <a:pt x="1188818" y="1972040"/>
                  <a:pt x="1190914" y="1968325"/>
                </a:cubicBezTo>
                <a:cubicBezTo>
                  <a:pt x="1195676" y="1957467"/>
                  <a:pt x="1196915" y="1966611"/>
                  <a:pt x="1193105" y="1972612"/>
                </a:cubicBezTo>
                <a:cubicBezTo>
                  <a:pt x="1191771" y="1976612"/>
                  <a:pt x="1193676" y="1980327"/>
                  <a:pt x="1196438" y="1977565"/>
                </a:cubicBezTo>
                <a:cubicBezTo>
                  <a:pt x="1198915" y="1974993"/>
                  <a:pt x="1200439" y="1969278"/>
                  <a:pt x="1201201" y="1965563"/>
                </a:cubicBezTo>
                <a:cubicBezTo>
                  <a:pt x="1205582" y="1930320"/>
                  <a:pt x="1169197" y="1947370"/>
                  <a:pt x="1172816" y="1971945"/>
                </a:cubicBezTo>
                <a:cubicBezTo>
                  <a:pt x="1174721" y="1979565"/>
                  <a:pt x="1182151" y="1950133"/>
                  <a:pt x="1183103" y="1968706"/>
                </a:cubicBezTo>
                <a:close/>
                <a:moveTo>
                  <a:pt x="1195391" y="1934130"/>
                </a:moveTo>
                <a:cubicBezTo>
                  <a:pt x="1196724" y="1937750"/>
                  <a:pt x="1199391" y="1931749"/>
                  <a:pt x="1200058" y="1928892"/>
                </a:cubicBezTo>
                <a:cubicBezTo>
                  <a:pt x="1202153" y="1919557"/>
                  <a:pt x="1207011" y="1919653"/>
                  <a:pt x="1207297" y="1927558"/>
                </a:cubicBezTo>
                <a:cubicBezTo>
                  <a:pt x="1209107" y="1935369"/>
                  <a:pt x="1209869" y="1914128"/>
                  <a:pt x="1212536" y="1913557"/>
                </a:cubicBezTo>
                <a:cubicBezTo>
                  <a:pt x="1215012" y="1912128"/>
                  <a:pt x="1214250" y="1917652"/>
                  <a:pt x="1213964" y="1919843"/>
                </a:cubicBezTo>
                <a:cubicBezTo>
                  <a:pt x="1212440" y="1930892"/>
                  <a:pt x="1214726" y="1929368"/>
                  <a:pt x="1216822" y="1924701"/>
                </a:cubicBezTo>
                <a:cubicBezTo>
                  <a:pt x="1217965" y="1922129"/>
                  <a:pt x="1218822" y="1916890"/>
                  <a:pt x="1221204" y="1918509"/>
                </a:cubicBezTo>
                <a:cubicBezTo>
                  <a:pt x="1223585" y="1920033"/>
                  <a:pt x="1220822" y="1925272"/>
                  <a:pt x="1220156" y="1928606"/>
                </a:cubicBezTo>
                <a:cubicBezTo>
                  <a:pt x="1219013" y="1933559"/>
                  <a:pt x="1222156" y="1936797"/>
                  <a:pt x="1225013" y="1932702"/>
                </a:cubicBezTo>
                <a:cubicBezTo>
                  <a:pt x="1244540" y="1884982"/>
                  <a:pt x="1189485" y="1892887"/>
                  <a:pt x="1195391" y="1934130"/>
                </a:cubicBezTo>
                <a:close/>
                <a:moveTo>
                  <a:pt x="1208154" y="1875266"/>
                </a:moveTo>
                <a:cubicBezTo>
                  <a:pt x="1209678" y="1877933"/>
                  <a:pt x="1211393" y="1872694"/>
                  <a:pt x="1211678" y="1870313"/>
                </a:cubicBezTo>
                <a:cubicBezTo>
                  <a:pt x="1212440" y="1863741"/>
                  <a:pt x="1216155" y="1860502"/>
                  <a:pt x="1217774" y="1867837"/>
                </a:cubicBezTo>
                <a:cubicBezTo>
                  <a:pt x="1219584" y="1873170"/>
                  <a:pt x="1219584" y="1859740"/>
                  <a:pt x="1219870" y="1858312"/>
                </a:cubicBezTo>
                <a:cubicBezTo>
                  <a:pt x="1220918" y="1852882"/>
                  <a:pt x="1223585" y="1856025"/>
                  <a:pt x="1222823" y="1860407"/>
                </a:cubicBezTo>
                <a:cubicBezTo>
                  <a:pt x="1222537" y="1869456"/>
                  <a:pt x="1224442" y="1867837"/>
                  <a:pt x="1225775" y="1863741"/>
                </a:cubicBezTo>
                <a:cubicBezTo>
                  <a:pt x="1226537" y="1861455"/>
                  <a:pt x="1226728" y="1857168"/>
                  <a:pt x="1229014" y="1857930"/>
                </a:cubicBezTo>
                <a:cubicBezTo>
                  <a:pt x="1231300" y="1858692"/>
                  <a:pt x="1229395" y="1863360"/>
                  <a:pt x="1229014" y="1866217"/>
                </a:cubicBezTo>
                <a:cubicBezTo>
                  <a:pt x="1228538" y="1870408"/>
                  <a:pt x="1231586" y="1872313"/>
                  <a:pt x="1233586" y="1868503"/>
                </a:cubicBezTo>
                <a:cubicBezTo>
                  <a:pt x="1245873" y="1826117"/>
                  <a:pt x="1198534" y="1845072"/>
                  <a:pt x="1208154" y="1875266"/>
                </a:cubicBezTo>
                <a:close/>
                <a:moveTo>
                  <a:pt x="1222918" y="1811639"/>
                </a:moveTo>
                <a:cubicBezTo>
                  <a:pt x="1225299" y="1818687"/>
                  <a:pt x="1229871" y="1790493"/>
                  <a:pt x="1232443" y="1807924"/>
                </a:cubicBezTo>
                <a:cubicBezTo>
                  <a:pt x="1233681" y="1815068"/>
                  <a:pt x="1234729" y="1796970"/>
                  <a:pt x="1236824" y="1796685"/>
                </a:cubicBezTo>
                <a:cubicBezTo>
                  <a:pt x="1238825" y="1795828"/>
                  <a:pt x="1238253" y="1800400"/>
                  <a:pt x="1237872" y="1802304"/>
                </a:cubicBezTo>
                <a:cubicBezTo>
                  <a:pt x="1236443" y="1811639"/>
                  <a:pt x="1238253" y="1810687"/>
                  <a:pt x="1239968" y="1806972"/>
                </a:cubicBezTo>
                <a:cubicBezTo>
                  <a:pt x="1240920" y="1804876"/>
                  <a:pt x="1241682" y="1800590"/>
                  <a:pt x="1243587" y="1802209"/>
                </a:cubicBezTo>
                <a:cubicBezTo>
                  <a:pt x="1245492" y="1803924"/>
                  <a:pt x="1243206" y="1808020"/>
                  <a:pt x="1242539" y="1810782"/>
                </a:cubicBezTo>
                <a:cubicBezTo>
                  <a:pt x="1241587" y="1814878"/>
                  <a:pt x="1243873" y="1818307"/>
                  <a:pt x="1246254" y="1815163"/>
                </a:cubicBezTo>
                <a:cubicBezTo>
                  <a:pt x="1263018" y="1778206"/>
                  <a:pt x="1219394" y="1774301"/>
                  <a:pt x="1222918" y="1811639"/>
                </a:cubicBezTo>
                <a:close/>
                <a:moveTo>
                  <a:pt x="1252350" y="1754108"/>
                </a:moveTo>
                <a:cubicBezTo>
                  <a:pt x="1253303" y="1747536"/>
                  <a:pt x="1256351" y="1752108"/>
                  <a:pt x="1255874" y="1756870"/>
                </a:cubicBezTo>
                <a:cubicBezTo>
                  <a:pt x="1256255" y="1767633"/>
                  <a:pt x="1258160" y="1765919"/>
                  <a:pt x="1259399" y="1761061"/>
                </a:cubicBezTo>
                <a:cubicBezTo>
                  <a:pt x="1260065" y="1758394"/>
                  <a:pt x="1260065" y="1753346"/>
                  <a:pt x="1262542" y="1754394"/>
                </a:cubicBezTo>
                <a:cubicBezTo>
                  <a:pt x="1265114" y="1755441"/>
                  <a:pt x="1263304" y="1760966"/>
                  <a:pt x="1263209" y="1764300"/>
                </a:cubicBezTo>
                <a:cubicBezTo>
                  <a:pt x="1262923" y="1769158"/>
                  <a:pt x="1266257" y="1771920"/>
                  <a:pt x="1268447" y="1767538"/>
                </a:cubicBezTo>
                <a:cubicBezTo>
                  <a:pt x="1278925" y="1733534"/>
                  <a:pt x="1243968" y="1724200"/>
                  <a:pt x="1238634" y="1760299"/>
                </a:cubicBezTo>
                <a:cubicBezTo>
                  <a:pt x="1238539" y="1764204"/>
                  <a:pt x="1238634" y="1770205"/>
                  <a:pt x="1240254" y="1772967"/>
                </a:cubicBezTo>
                <a:cubicBezTo>
                  <a:pt x="1244444" y="1779540"/>
                  <a:pt x="1244349" y="1747250"/>
                  <a:pt x="1250731" y="1765157"/>
                </a:cubicBezTo>
                <a:cubicBezTo>
                  <a:pt x="1253017" y="1771825"/>
                  <a:pt x="1252255" y="1755822"/>
                  <a:pt x="1252350" y="1754108"/>
                </a:cubicBezTo>
                <a:close/>
                <a:moveTo>
                  <a:pt x="1248445" y="1644094"/>
                </a:moveTo>
                <a:cubicBezTo>
                  <a:pt x="1249302" y="1638855"/>
                  <a:pt x="1251874" y="1645142"/>
                  <a:pt x="1251302" y="1647904"/>
                </a:cubicBezTo>
                <a:cubicBezTo>
                  <a:pt x="1251302" y="1656858"/>
                  <a:pt x="1252922" y="1656286"/>
                  <a:pt x="1254065" y="1652953"/>
                </a:cubicBezTo>
                <a:cubicBezTo>
                  <a:pt x="1254636" y="1651143"/>
                  <a:pt x="1254827" y="1646952"/>
                  <a:pt x="1256827" y="1649047"/>
                </a:cubicBezTo>
                <a:cubicBezTo>
                  <a:pt x="1258922" y="1651238"/>
                  <a:pt x="1257303" y="1654762"/>
                  <a:pt x="1257113" y="1657429"/>
                </a:cubicBezTo>
                <a:cubicBezTo>
                  <a:pt x="1256732" y="1661144"/>
                  <a:pt x="1259208" y="1665240"/>
                  <a:pt x="1261208" y="1662668"/>
                </a:cubicBezTo>
                <a:cubicBezTo>
                  <a:pt x="1271495" y="1644761"/>
                  <a:pt x="1243778" y="1612852"/>
                  <a:pt x="1236920" y="1643142"/>
                </a:cubicBezTo>
                <a:cubicBezTo>
                  <a:pt x="1236253" y="1646666"/>
                  <a:pt x="1238825" y="1662478"/>
                  <a:pt x="1241301" y="1651143"/>
                </a:cubicBezTo>
                <a:cubicBezTo>
                  <a:pt x="1241587" y="1648190"/>
                  <a:pt x="1242444" y="1646380"/>
                  <a:pt x="1243587" y="1646380"/>
                </a:cubicBezTo>
                <a:cubicBezTo>
                  <a:pt x="1244635" y="1646380"/>
                  <a:pt x="1246064" y="1648095"/>
                  <a:pt x="1246826" y="1652286"/>
                </a:cubicBezTo>
                <a:cubicBezTo>
                  <a:pt x="1248635" y="1658477"/>
                  <a:pt x="1248350" y="1645618"/>
                  <a:pt x="1248445" y="1644094"/>
                </a:cubicBezTo>
                <a:close/>
                <a:moveTo>
                  <a:pt x="1262733" y="1706292"/>
                </a:moveTo>
                <a:cubicBezTo>
                  <a:pt x="1260732" y="1695625"/>
                  <a:pt x="1248445" y="1690100"/>
                  <a:pt x="1241682" y="1699339"/>
                </a:cubicBezTo>
                <a:cubicBezTo>
                  <a:pt x="1238158" y="1701530"/>
                  <a:pt x="1236062" y="1725533"/>
                  <a:pt x="1242063" y="1713055"/>
                </a:cubicBezTo>
                <a:cubicBezTo>
                  <a:pt x="1248731" y="1698768"/>
                  <a:pt x="1246159" y="1724009"/>
                  <a:pt x="1248635" y="1715437"/>
                </a:cubicBezTo>
                <a:cubicBezTo>
                  <a:pt x="1249969" y="1712579"/>
                  <a:pt x="1249397" y="1707531"/>
                  <a:pt x="1251874" y="1705816"/>
                </a:cubicBezTo>
                <a:cubicBezTo>
                  <a:pt x="1253684" y="1705816"/>
                  <a:pt x="1253112" y="1709912"/>
                  <a:pt x="1252636" y="1711817"/>
                </a:cubicBezTo>
                <a:cubicBezTo>
                  <a:pt x="1250731" y="1720675"/>
                  <a:pt x="1252541" y="1720485"/>
                  <a:pt x="1254255" y="1717437"/>
                </a:cubicBezTo>
                <a:cubicBezTo>
                  <a:pt x="1255208" y="1715722"/>
                  <a:pt x="1256255" y="1711626"/>
                  <a:pt x="1257779" y="1714103"/>
                </a:cubicBezTo>
                <a:cubicBezTo>
                  <a:pt x="1259399" y="1716675"/>
                  <a:pt x="1257017" y="1719913"/>
                  <a:pt x="1256255" y="1722485"/>
                </a:cubicBezTo>
                <a:cubicBezTo>
                  <a:pt x="1255398" y="1724866"/>
                  <a:pt x="1256160" y="1730676"/>
                  <a:pt x="1259399" y="1728581"/>
                </a:cubicBezTo>
                <a:cubicBezTo>
                  <a:pt x="1263590" y="1723437"/>
                  <a:pt x="1264828" y="1712579"/>
                  <a:pt x="1262733" y="1706292"/>
                </a:cubicBezTo>
                <a:close/>
                <a:moveTo>
                  <a:pt x="1220918" y="1684480"/>
                </a:moveTo>
                <a:cubicBezTo>
                  <a:pt x="1221584" y="1687147"/>
                  <a:pt x="1222823" y="1691148"/>
                  <a:pt x="1224442" y="1692672"/>
                </a:cubicBezTo>
                <a:cubicBezTo>
                  <a:pt x="1229014" y="1696291"/>
                  <a:pt x="1222823" y="1674288"/>
                  <a:pt x="1231109" y="1685147"/>
                </a:cubicBezTo>
                <a:cubicBezTo>
                  <a:pt x="1234729" y="1689433"/>
                  <a:pt x="1229014" y="1676003"/>
                  <a:pt x="1230633" y="1674860"/>
                </a:cubicBezTo>
                <a:cubicBezTo>
                  <a:pt x="1231776" y="1673431"/>
                  <a:pt x="1232824" y="1675812"/>
                  <a:pt x="1233395" y="1677527"/>
                </a:cubicBezTo>
                <a:cubicBezTo>
                  <a:pt x="1235205" y="1684099"/>
                  <a:pt x="1237015" y="1685147"/>
                  <a:pt x="1237110" y="1680289"/>
                </a:cubicBezTo>
                <a:cubicBezTo>
                  <a:pt x="1237110" y="1678289"/>
                  <a:pt x="1236158" y="1674765"/>
                  <a:pt x="1238253" y="1674955"/>
                </a:cubicBezTo>
                <a:cubicBezTo>
                  <a:pt x="1240444" y="1675146"/>
                  <a:pt x="1240158" y="1679337"/>
                  <a:pt x="1240539" y="1681623"/>
                </a:cubicBezTo>
                <a:cubicBezTo>
                  <a:pt x="1241111" y="1684957"/>
                  <a:pt x="1244159" y="1686290"/>
                  <a:pt x="1245111" y="1682861"/>
                </a:cubicBezTo>
                <a:cubicBezTo>
                  <a:pt x="1247302" y="1656191"/>
                  <a:pt x="1218060" y="1659239"/>
                  <a:pt x="1220918" y="1684480"/>
                </a:cubicBezTo>
                <a:close/>
                <a:moveTo>
                  <a:pt x="1233491" y="1599517"/>
                </a:moveTo>
                <a:cubicBezTo>
                  <a:pt x="1233967" y="1596755"/>
                  <a:pt x="1231776" y="1591992"/>
                  <a:pt x="1233872" y="1589992"/>
                </a:cubicBezTo>
                <a:cubicBezTo>
                  <a:pt x="1235681" y="1589707"/>
                  <a:pt x="1236158" y="1593802"/>
                  <a:pt x="1236348" y="1595612"/>
                </a:cubicBezTo>
                <a:cubicBezTo>
                  <a:pt x="1237110" y="1604089"/>
                  <a:pt x="1238634" y="1603804"/>
                  <a:pt x="1239587" y="1600660"/>
                </a:cubicBezTo>
                <a:cubicBezTo>
                  <a:pt x="1240063" y="1598946"/>
                  <a:pt x="1239872" y="1594945"/>
                  <a:pt x="1242158" y="1597136"/>
                </a:cubicBezTo>
                <a:cubicBezTo>
                  <a:pt x="1244444" y="1599327"/>
                  <a:pt x="1243016" y="1602661"/>
                  <a:pt x="1243016" y="1605137"/>
                </a:cubicBezTo>
                <a:cubicBezTo>
                  <a:pt x="1248921" y="1625330"/>
                  <a:pt x="1254065" y="1590278"/>
                  <a:pt x="1237777" y="1581420"/>
                </a:cubicBezTo>
                <a:cubicBezTo>
                  <a:pt x="1223870" y="1572847"/>
                  <a:pt x="1217489" y="1590183"/>
                  <a:pt x="1223585" y="1600851"/>
                </a:cubicBezTo>
                <a:cubicBezTo>
                  <a:pt x="1227871" y="1607899"/>
                  <a:pt x="1225109" y="1582563"/>
                  <a:pt x="1232252" y="1599612"/>
                </a:cubicBezTo>
                <a:cubicBezTo>
                  <a:pt x="1232919" y="1602470"/>
                  <a:pt x="1233395" y="1601803"/>
                  <a:pt x="1233491" y="1599517"/>
                </a:cubicBezTo>
                <a:close/>
                <a:moveTo>
                  <a:pt x="1228919" y="1491694"/>
                </a:moveTo>
                <a:cubicBezTo>
                  <a:pt x="1212536" y="1462357"/>
                  <a:pt x="1188818" y="1486075"/>
                  <a:pt x="1215965" y="1504172"/>
                </a:cubicBezTo>
                <a:cubicBezTo>
                  <a:pt x="1221489" y="1505982"/>
                  <a:pt x="1205201" y="1489122"/>
                  <a:pt x="1217774" y="1496362"/>
                </a:cubicBezTo>
                <a:cubicBezTo>
                  <a:pt x="1222156" y="1498838"/>
                  <a:pt x="1214060" y="1490837"/>
                  <a:pt x="1213107" y="1489789"/>
                </a:cubicBezTo>
                <a:cubicBezTo>
                  <a:pt x="1210154" y="1486075"/>
                  <a:pt x="1214536" y="1487408"/>
                  <a:pt x="1216441" y="1489980"/>
                </a:cubicBezTo>
                <a:cubicBezTo>
                  <a:pt x="1222061" y="1495695"/>
                  <a:pt x="1222251" y="1494075"/>
                  <a:pt x="1220441" y="1491028"/>
                </a:cubicBezTo>
                <a:cubicBezTo>
                  <a:pt x="1219489" y="1489313"/>
                  <a:pt x="1216917" y="1486551"/>
                  <a:pt x="1218822" y="1486265"/>
                </a:cubicBezTo>
                <a:cubicBezTo>
                  <a:pt x="1220822" y="1485979"/>
                  <a:pt x="1222537" y="1489599"/>
                  <a:pt x="1224156" y="1491504"/>
                </a:cubicBezTo>
                <a:cubicBezTo>
                  <a:pt x="1226442" y="1494171"/>
                  <a:pt x="1229776" y="1494742"/>
                  <a:pt x="1228919" y="1491694"/>
                </a:cubicBezTo>
                <a:close/>
                <a:moveTo>
                  <a:pt x="1248921" y="1534366"/>
                </a:moveTo>
                <a:cubicBezTo>
                  <a:pt x="1241968" y="1508934"/>
                  <a:pt x="1211202" y="1513316"/>
                  <a:pt x="1229490" y="1538653"/>
                </a:cubicBezTo>
                <a:cubicBezTo>
                  <a:pt x="1233681" y="1541986"/>
                  <a:pt x="1228633" y="1530937"/>
                  <a:pt x="1230919" y="1530937"/>
                </a:cubicBezTo>
                <a:cubicBezTo>
                  <a:pt x="1231776" y="1530556"/>
                  <a:pt x="1233300" y="1531604"/>
                  <a:pt x="1235300" y="1534747"/>
                </a:cubicBezTo>
                <a:cubicBezTo>
                  <a:pt x="1239396" y="1539510"/>
                  <a:pt x="1232348" y="1526841"/>
                  <a:pt x="1233586" y="1525889"/>
                </a:cubicBezTo>
                <a:cubicBezTo>
                  <a:pt x="1234729" y="1525032"/>
                  <a:pt x="1236443" y="1528366"/>
                  <a:pt x="1237015" y="1529890"/>
                </a:cubicBezTo>
                <a:cubicBezTo>
                  <a:pt x="1240063" y="1537033"/>
                  <a:pt x="1241111" y="1536176"/>
                  <a:pt x="1240825" y="1533128"/>
                </a:cubicBezTo>
                <a:cubicBezTo>
                  <a:pt x="1240634" y="1531509"/>
                  <a:pt x="1239301" y="1528080"/>
                  <a:pt x="1241587" y="1529223"/>
                </a:cubicBezTo>
                <a:cubicBezTo>
                  <a:pt x="1243873" y="1530366"/>
                  <a:pt x="1243873" y="1533700"/>
                  <a:pt x="1244635" y="1535795"/>
                </a:cubicBezTo>
                <a:cubicBezTo>
                  <a:pt x="1247302" y="1542653"/>
                  <a:pt x="1251017" y="1539986"/>
                  <a:pt x="1248921" y="1534366"/>
                </a:cubicBezTo>
                <a:close/>
                <a:moveTo>
                  <a:pt x="1272829" y="1573514"/>
                </a:moveTo>
                <a:cubicBezTo>
                  <a:pt x="1257970" y="1544749"/>
                  <a:pt x="1238634" y="1570466"/>
                  <a:pt x="1254731" y="1590278"/>
                </a:cubicBezTo>
                <a:cubicBezTo>
                  <a:pt x="1260065" y="1594850"/>
                  <a:pt x="1250731" y="1571609"/>
                  <a:pt x="1259780" y="1582277"/>
                </a:cubicBezTo>
                <a:cubicBezTo>
                  <a:pt x="1260923" y="1584087"/>
                  <a:pt x="1263018" y="1587420"/>
                  <a:pt x="1261685" y="1582849"/>
                </a:cubicBezTo>
                <a:cubicBezTo>
                  <a:pt x="1261208" y="1579515"/>
                  <a:pt x="1257970" y="1575609"/>
                  <a:pt x="1258732" y="1572371"/>
                </a:cubicBezTo>
                <a:cubicBezTo>
                  <a:pt x="1259970" y="1570942"/>
                  <a:pt x="1261685" y="1575133"/>
                  <a:pt x="1262447" y="1576848"/>
                </a:cubicBezTo>
                <a:cubicBezTo>
                  <a:pt x="1265780" y="1585611"/>
                  <a:pt x="1266828" y="1584087"/>
                  <a:pt x="1266447" y="1580182"/>
                </a:cubicBezTo>
                <a:cubicBezTo>
                  <a:pt x="1266257" y="1577991"/>
                  <a:pt x="1264733" y="1573895"/>
                  <a:pt x="1267114" y="1574752"/>
                </a:cubicBezTo>
                <a:cubicBezTo>
                  <a:pt x="1269590" y="1575609"/>
                  <a:pt x="1269590" y="1580086"/>
                  <a:pt x="1270448" y="1582753"/>
                </a:cubicBezTo>
                <a:cubicBezTo>
                  <a:pt x="1271591" y="1586563"/>
                  <a:pt x="1274924" y="1588945"/>
                  <a:pt x="1275591" y="1585516"/>
                </a:cubicBezTo>
                <a:cubicBezTo>
                  <a:pt x="1276163" y="1582277"/>
                  <a:pt x="1274258" y="1576943"/>
                  <a:pt x="1272829" y="1573514"/>
                </a:cubicBezTo>
                <a:close/>
                <a:moveTo>
                  <a:pt x="1283497" y="1613233"/>
                </a:moveTo>
                <a:cubicBezTo>
                  <a:pt x="1269114" y="1590183"/>
                  <a:pt x="1258160" y="1624282"/>
                  <a:pt x="1270448" y="1634855"/>
                </a:cubicBezTo>
                <a:cubicBezTo>
                  <a:pt x="1272448" y="1636474"/>
                  <a:pt x="1271972" y="1632093"/>
                  <a:pt x="1271305" y="1630188"/>
                </a:cubicBezTo>
                <a:cubicBezTo>
                  <a:pt x="1269590" y="1624949"/>
                  <a:pt x="1271210" y="1621520"/>
                  <a:pt x="1274829" y="1626759"/>
                </a:cubicBezTo>
                <a:cubicBezTo>
                  <a:pt x="1276163" y="1628664"/>
                  <a:pt x="1276163" y="1627616"/>
                  <a:pt x="1275496" y="1625520"/>
                </a:cubicBezTo>
                <a:cubicBezTo>
                  <a:pt x="1274924" y="1622568"/>
                  <a:pt x="1272258" y="1619615"/>
                  <a:pt x="1272734" y="1616662"/>
                </a:cubicBezTo>
                <a:cubicBezTo>
                  <a:pt x="1273591" y="1614948"/>
                  <a:pt x="1275115" y="1618282"/>
                  <a:pt x="1275782" y="1619710"/>
                </a:cubicBezTo>
                <a:cubicBezTo>
                  <a:pt x="1278830" y="1626759"/>
                  <a:pt x="1279496" y="1625044"/>
                  <a:pt x="1279020" y="1621520"/>
                </a:cubicBezTo>
                <a:cubicBezTo>
                  <a:pt x="1276639" y="1612757"/>
                  <a:pt x="1281592" y="1616186"/>
                  <a:pt x="1282163" y="1622568"/>
                </a:cubicBezTo>
                <a:cubicBezTo>
                  <a:pt x="1283211" y="1625806"/>
                  <a:pt x="1285973" y="1626854"/>
                  <a:pt x="1286259" y="1623425"/>
                </a:cubicBezTo>
                <a:cubicBezTo>
                  <a:pt x="1286640" y="1620282"/>
                  <a:pt x="1284830" y="1615900"/>
                  <a:pt x="1283497" y="1613233"/>
                </a:cubicBezTo>
                <a:close/>
                <a:moveTo>
                  <a:pt x="1289117" y="1675432"/>
                </a:moveTo>
                <a:cubicBezTo>
                  <a:pt x="1281401" y="1644570"/>
                  <a:pt x="1256446" y="1669812"/>
                  <a:pt x="1267304" y="1690195"/>
                </a:cubicBezTo>
                <a:cubicBezTo>
                  <a:pt x="1271210" y="1696005"/>
                  <a:pt x="1268162" y="1668954"/>
                  <a:pt x="1274829" y="1684385"/>
                </a:cubicBezTo>
                <a:cubicBezTo>
                  <a:pt x="1277782" y="1691148"/>
                  <a:pt x="1274067" y="1673431"/>
                  <a:pt x="1275782" y="1672765"/>
                </a:cubicBezTo>
                <a:cubicBezTo>
                  <a:pt x="1277306" y="1671431"/>
                  <a:pt x="1277972" y="1675908"/>
                  <a:pt x="1278258" y="1677717"/>
                </a:cubicBezTo>
                <a:cubicBezTo>
                  <a:pt x="1279306" y="1686766"/>
                  <a:pt x="1280735" y="1685433"/>
                  <a:pt x="1281306" y="1681432"/>
                </a:cubicBezTo>
                <a:cubicBezTo>
                  <a:pt x="1281783" y="1680099"/>
                  <a:pt x="1280830" y="1675146"/>
                  <a:pt x="1283306" y="1676003"/>
                </a:cubicBezTo>
                <a:cubicBezTo>
                  <a:pt x="1285497" y="1677146"/>
                  <a:pt x="1284449" y="1681623"/>
                  <a:pt x="1284545" y="1684385"/>
                </a:cubicBezTo>
                <a:cubicBezTo>
                  <a:pt x="1284735" y="1688290"/>
                  <a:pt x="1287402" y="1691053"/>
                  <a:pt x="1288926" y="1687719"/>
                </a:cubicBezTo>
                <a:cubicBezTo>
                  <a:pt x="1290260" y="1684671"/>
                  <a:pt x="1289783" y="1679051"/>
                  <a:pt x="1289117" y="1675432"/>
                </a:cubicBezTo>
                <a:close/>
                <a:moveTo>
                  <a:pt x="1285878" y="1728867"/>
                </a:moveTo>
                <a:cubicBezTo>
                  <a:pt x="1284164" y="1736582"/>
                  <a:pt x="1285497" y="1736487"/>
                  <a:pt x="1287116" y="1733820"/>
                </a:cubicBezTo>
                <a:cubicBezTo>
                  <a:pt x="1287974" y="1732391"/>
                  <a:pt x="1288831" y="1728771"/>
                  <a:pt x="1290164" y="1730962"/>
                </a:cubicBezTo>
                <a:cubicBezTo>
                  <a:pt x="1291403" y="1733248"/>
                  <a:pt x="1289402" y="1736011"/>
                  <a:pt x="1288640" y="1738201"/>
                </a:cubicBezTo>
                <a:cubicBezTo>
                  <a:pt x="1287497" y="1750488"/>
                  <a:pt x="1294355" y="1740297"/>
                  <a:pt x="1294546" y="1734391"/>
                </a:cubicBezTo>
                <a:cubicBezTo>
                  <a:pt x="1298832" y="1708959"/>
                  <a:pt x="1272543" y="1705245"/>
                  <a:pt x="1274353" y="1731534"/>
                </a:cubicBezTo>
                <a:cubicBezTo>
                  <a:pt x="1274829" y="1734867"/>
                  <a:pt x="1276734" y="1731534"/>
                  <a:pt x="1277401" y="1729629"/>
                </a:cubicBezTo>
                <a:cubicBezTo>
                  <a:pt x="1278830" y="1724485"/>
                  <a:pt x="1281783" y="1724200"/>
                  <a:pt x="1281592" y="1731724"/>
                </a:cubicBezTo>
                <a:cubicBezTo>
                  <a:pt x="1281783" y="1737439"/>
                  <a:pt x="1284068" y="1726104"/>
                  <a:pt x="1284449" y="1724866"/>
                </a:cubicBezTo>
                <a:cubicBezTo>
                  <a:pt x="1286069" y="1720580"/>
                  <a:pt x="1286831" y="1726581"/>
                  <a:pt x="1285878" y="1728867"/>
                </a:cubicBezTo>
                <a:close/>
                <a:moveTo>
                  <a:pt x="1265780" y="1799542"/>
                </a:moveTo>
                <a:cubicBezTo>
                  <a:pt x="1266923" y="1794018"/>
                  <a:pt x="1269971" y="1792303"/>
                  <a:pt x="1270448" y="1799352"/>
                </a:cubicBezTo>
                <a:cubicBezTo>
                  <a:pt x="1271400" y="1804305"/>
                  <a:pt x="1272448" y="1792970"/>
                  <a:pt x="1272829" y="1791637"/>
                </a:cubicBezTo>
                <a:cubicBezTo>
                  <a:pt x="1274258" y="1786969"/>
                  <a:pt x="1275686" y="1791351"/>
                  <a:pt x="1274734" y="1794494"/>
                </a:cubicBezTo>
                <a:cubicBezTo>
                  <a:pt x="1273686" y="1802400"/>
                  <a:pt x="1275210" y="1801542"/>
                  <a:pt x="1276544" y="1798399"/>
                </a:cubicBezTo>
                <a:cubicBezTo>
                  <a:pt x="1279306" y="1789160"/>
                  <a:pt x="1281116" y="1796590"/>
                  <a:pt x="1278639" y="1801638"/>
                </a:cubicBezTo>
                <a:cubicBezTo>
                  <a:pt x="1277972" y="1804971"/>
                  <a:pt x="1279687" y="1807829"/>
                  <a:pt x="1281592" y="1805353"/>
                </a:cubicBezTo>
                <a:cubicBezTo>
                  <a:pt x="1283306" y="1803066"/>
                  <a:pt x="1284068" y="1798209"/>
                  <a:pt x="1284354" y="1795161"/>
                </a:cubicBezTo>
                <a:cubicBezTo>
                  <a:pt x="1286164" y="1774872"/>
                  <a:pt x="1266257" y="1776301"/>
                  <a:pt x="1263018" y="1793161"/>
                </a:cubicBezTo>
                <a:cubicBezTo>
                  <a:pt x="1261685" y="1796970"/>
                  <a:pt x="1262447" y="1810115"/>
                  <a:pt x="1265780" y="1799542"/>
                </a:cubicBezTo>
                <a:close/>
                <a:moveTo>
                  <a:pt x="1260542" y="1826879"/>
                </a:moveTo>
                <a:cubicBezTo>
                  <a:pt x="1246254" y="1808305"/>
                  <a:pt x="1235300" y="1850691"/>
                  <a:pt x="1244540" y="1837357"/>
                </a:cubicBezTo>
                <a:cubicBezTo>
                  <a:pt x="1247016" y="1832594"/>
                  <a:pt x="1249874" y="1832784"/>
                  <a:pt x="1248445" y="1840119"/>
                </a:cubicBezTo>
                <a:cubicBezTo>
                  <a:pt x="1247873" y="1842786"/>
                  <a:pt x="1248540" y="1842309"/>
                  <a:pt x="1249588" y="1840404"/>
                </a:cubicBezTo>
                <a:cubicBezTo>
                  <a:pt x="1251112" y="1838214"/>
                  <a:pt x="1251398" y="1833737"/>
                  <a:pt x="1253874" y="1832689"/>
                </a:cubicBezTo>
                <a:cubicBezTo>
                  <a:pt x="1255398" y="1832975"/>
                  <a:pt x="1253969" y="1836499"/>
                  <a:pt x="1253398" y="1838023"/>
                </a:cubicBezTo>
                <a:cubicBezTo>
                  <a:pt x="1250445" y="1845262"/>
                  <a:pt x="1251779" y="1845358"/>
                  <a:pt x="1253874" y="1843071"/>
                </a:cubicBezTo>
                <a:cubicBezTo>
                  <a:pt x="1255017" y="1841833"/>
                  <a:pt x="1256446" y="1838500"/>
                  <a:pt x="1257303" y="1840881"/>
                </a:cubicBezTo>
                <a:cubicBezTo>
                  <a:pt x="1258256" y="1843357"/>
                  <a:pt x="1255779" y="1845643"/>
                  <a:pt x="1254636" y="1847643"/>
                </a:cubicBezTo>
                <a:cubicBezTo>
                  <a:pt x="1251207" y="1865550"/>
                  <a:pt x="1268638" y="1838976"/>
                  <a:pt x="1260542" y="1826879"/>
                </a:cubicBezTo>
                <a:close/>
                <a:moveTo>
                  <a:pt x="1242825" y="1888029"/>
                </a:moveTo>
                <a:cubicBezTo>
                  <a:pt x="1242444" y="1899174"/>
                  <a:pt x="1245873" y="1880314"/>
                  <a:pt x="1248350" y="1879457"/>
                </a:cubicBezTo>
                <a:cubicBezTo>
                  <a:pt x="1250350" y="1879076"/>
                  <a:pt x="1249112" y="1883458"/>
                  <a:pt x="1248540" y="1885362"/>
                </a:cubicBezTo>
                <a:cubicBezTo>
                  <a:pt x="1245968" y="1894411"/>
                  <a:pt x="1247778" y="1893840"/>
                  <a:pt x="1249874" y="1890506"/>
                </a:cubicBezTo>
                <a:cubicBezTo>
                  <a:pt x="1254731" y="1880409"/>
                  <a:pt x="1255208" y="1890030"/>
                  <a:pt x="1251683" y="1894983"/>
                </a:cubicBezTo>
                <a:cubicBezTo>
                  <a:pt x="1250064" y="1914985"/>
                  <a:pt x="1267971" y="1880409"/>
                  <a:pt x="1255874" y="1870218"/>
                </a:cubicBezTo>
                <a:cubicBezTo>
                  <a:pt x="1244254" y="1861359"/>
                  <a:pt x="1232252" y="1880219"/>
                  <a:pt x="1233586" y="1891458"/>
                </a:cubicBezTo>
                <a:cubicBezTo>
                  <a:pt x="1235205" y="1898507"/>
                  <a:pt x="1241777" y="1873647"/>
                  <a:pt x="1242825" y="1888029"/>
                </a:cubicBezTo>
                <a:close/>
                <a:moveTo>
                  <a:pt x="1217774" y="1962420"/>
                </a:moveTo>
                <a:cubicBezTo>
                  <a:pt x="1219584" y="1956991"/>
                  <a:pt x="1222823" y="1955657"/>
                  <a:pt x="1222537" y="1962801"/>
                </a:cubicBezTo>
                <a:cubicBezTo>
                  <a:pt x="1222442" y="1965372"/>
                  <a:pt x="1223013" y="1964611"/>
                  <a:pt x="1223775" y="1962515"/>
                </a:cubicBezTo>
                <a:cubicBezTo>
                  <a:pt x="1225013" y="1959753"/>
                  <a:pt x="1224728" y="1955562"/>
                  <a:pt x="1227014" y="1953657"/>
                </a:cubicBezTo>
                <a:cubicBezTo>
                  <a:pt x="1228728" y="1953085"/>
                  <a:pt x="1227871" y="1956895"/>
                  <a:pt x="1227395" y="1958515"/>
                </a:cubicBezTo>
                <a:cubicBezTo>
                  <a:pt x="1225490" y="1966230"/>
                  <a:pt x="1227109" y="1965563"/>
                  <a:pt x="1228823" y="1962610"/>
                </a:cubicBezTo>
                <a:cubicBezTo>
                  <a:pt x="1232538" y="1953847"/>
                  <a:pt x="1233681" y="1961277"/>
                  <a:pt x="1230633" y="1966039"/>
                </a:cubicBezTo>
                <a:cubicBezTo>
                  <a:pt x="1229585" y="1969278"/>
                  <a:pt x="1231109" y="1972230"/>
                  <a:pt x="1233300" y="1970040"/>
                </a:cubicBezTo>
                <a:cubicBezTo>
                  <a:pt x="1235300" y="1967944"/>
                  <a:pt x="1236539" y="1963372"/>
                  <a:pt x="1237110" y="1960324"/>
                </a:cubicBezTo>
                <a:cubicBezTo>
                  <a:pt x="1241206" y="1940417"/>
                  <a:pt x="1220822" y="1939083"/>
                  <a:pt x="1215584" y="1955657"/>
                </a:cubicBezTo>
                <a:cubicBezTo>
                  <a:pt x="1213964" y="1959372"/>
                  <a:pt x="1213202" y="1972707"/>
                  <a:pt x="1217774" y="1962420"/>
                </a:cubicBezTo>
                <a:close/>
                <a:moveTo>
                  <a:pt x="1205868" y="2009092"/>
                </a:moveTo>
                <a:cubicBezTo>
                  <a:pt x="1207011" y="2007854"/>
                  <a:pt x="1208726" y="2004616"/>
                  <a:pt x="1209488" y="2006997"/>
                </a:cubicBezTo>
                <a:cubicBezTo>
                  <a:pt x="1210345" y="2009473"/>
                  <a:pt x="1207678" y="2011664"/>
                  <a:pt x="1206535" y="2013664"/>
                </a:cubicBezTo>
                <a:cubicBezTo>
                  <a:pt x="1204916" y="2016522"/>
                  <a:pt x="1205487" y="2020522"/>
                  <a:pt x="1207868" y="2019379"/>
                </a:cubicBezTo>
                <a:cubicBezTo>
                  <a:pt x="1214726" y="2014141"/>
                  <a:pt x="1217012" y="1999567"/>
                  <a:pt x="1213583" y="1993090"/>
                </a:cubicBezTo>
                <a:cubicBezTo>
                  <a:pt x="1206344" y="1980517"/>
                  <a:pt x="1193486" y="1993662"/>
                  <a:pt x="1193105" y="2004044"/>
                </a:cubicBezTo>
                <a:cubicBezTo>
                  <a:pt x="1193009" y="2011283"/>
                  <a:pt x="1203201" y="1989375"/>
                  <a:pt x="1200439" y="2005854"/>
                </a:cubicBezTo>
                <a:cubicBezTo>
                  <a:pt x="1199772" y="2008521"/>
                  <a:pt x="1200439" y="2008045"/>
                  <a:pt x="1201582" y="2006235"/>
                </a:cubicBezTo>
                <a:cubicBezTo>
                  <a:pt x="1203296" y="2004139"/>
                  <a:pt x="1203868" y="1999567"/>
                  <a:pt x="1206344" y="1998615"/>
                </a:cubicBezTo>
                <a:cubicBezTo>
                  <a:pt x="1207868" y="1998996"/>
                  <a:pt x="1206249" y="2002520"/>
                  <a:pt x="1205582" y="2004044"/>
                </a:cubicBezTo>
                <a:cubicBezTo>
                  <a:pt x="1202249" y="2011092"/>
                  <a:pt x="1203773" y="2011283"/>
                  <a:pt x="1205868" y="2009092"/>
                </a:cubicBezTo>
                <a:close/>
                <a:moveTo>
                  <a:pt x="1194057" y="2071862"/>
                </a:moveTo>
                <a:cubicBezTo>
                  <a:pt x="1192819" y="2075577"/>
                  <a:pt x="1194629" y="2079482"/>
                  <a:pt x="1197105" y="2077005"/>
                </a:cubicBezTo>
                <a:cubicBezTo>
                  <a:pt x="1199391" y="2074720"/>
                  <a:pt x="1200820" y="2069386"/>
                  <a:pt x="1201582" y="2065957"/>
                </a:cubicBezTo>
                <a:cubicBezTo>
                  <a:pt x="1204630" y="2054431"/>
                  <a:pt x="1197010" y="2038239"/>
                  <a:pt x="1183961" y="2047478"/>
                </a:cubicBezTo>
                <a:cubicBezTo>
                  <a:pt x="1176341" y="2048716"/>
                  <a:pt x="1171197" y="2081863"/>
                  <a:pt x="1179198" y="2065861"/>
                </a:cubicBezTo>
                <a:cubicBezTo>
                  <a:pt x="1181294" y="2060051"/>
                  <a:pt x="1184627" y="2058622"/>
                  <a:pt x="1184723" y="2065195"/>
                </a:cubicBezTo>
                <a:cubicBezTo>
                  <a:pt x="1184723" y="2076434"/>
                  <a:pt x="1187580" y="2057289"/>
                  <a:pt x="1190057" y="2056432"/>
                </a:cubicBezTo>
                <a:cubicBezTo>
                  <a:pt x="1192057" y="2056050"/>
                  <a:pt x="1190914" y="2060527"/>
                  <a:pt x="1190438" y="2062337"/>
                </a:cubicBezTo>
                <a:cubicBezTo>
                  <a:pt x="1188056" y="2071481"/>
                  <a:pt x="1189961" y="2070909"/>
                  <a:pt x="1191962" y="2067480"/>
                </a:cubicBezTo>
                <a:cubicBezTo>
                  <a:pt x="1196724" y="2057193"/>
                  <a:pt x="1197486" y="2066623"/>
                  <a:pt x="1194057" y="2071862"/>
                </a:cubicBezTo>
                <a:close/>
                <a:moveTo>
                  <a:pt x="1184627" y="2110724"/>
                </a:moveTo>
                <a:cubicBezTo>
                  <a:pt x="1185294" y="2109200"/>
                  <a:pt x="1185770" y="2105962"/>
                  <a:pt x="1187199" y="2107200"/>
                </a:cubicBezTo>
                <a:cubicBezTo>
                  <a:pt x="1188628" y="2108438"/>
                  <a:pt x="1187009" y="2111486"/>
                  <a:pt x="1186628" y="2113582"/>
                </a:cubicBezTo>
                <a:cubicBezTo>
                  <a:pt x="1186056" y="2116534"/>
                  <a:pt x="1187675" y="2119011"/>
                  <a:pt x="1189485" y="2116820"/>
                </a:cubicBezTo>
                <a:cubicBezTo>
                  <a:pt x="1193390" y="2110915"/>
                  <a:pt x="1192724" y="2098151"/>
                  <a:pt x="1187104" y="2095103"/>
                </a:cubicBezTo>
                <a:cubicBezTo>
                  <a:pt x="1177293" y="2090531"/>
                  <a:pt x="1169197" y="2105962"/>
                  <a:pt x="1171959" y="2114629"/>
                </a:cubicBezTo>
                <a:cubicBezTo>
                  <a:pt x="1172816" y="2117201"/>
                  <a:pt x="1174340" y="2113486"/>
                  <a:pt x="1174721" y="2111676"/>
                </a:cubicBezTo>
                <a:cubicBezTo>
                  <a:pt x="1175769" y="2106724"/>
                  <a:pt x="1178531" y="2105295"/>
                  <a:pt x="1179008" y="2111581"/>
                </a:cubicBezTo>
                <a:cubicBezTo>
                  <a:pt x="1179865" y="2116058"/>
                  <a:pt x="1180722" y="2105866"/>
                  <a:pt x="1181198" y="2104723"/>
                </a:cubicBezTo>
                <a:cubicBezTo>
                  <a:pt x="1182437" y="2100628"/>
                  <a:pt x="1183865" y="2104628"/>
                  <a:pt x="1183008" y="2107295"/>
                </a:cubicBezTo>
                <a:cubicBezTo>
                  <a:pt x="1182056" y="2114248"/>
                  <a:pt x="1183484" y="2113486"/>
                  <a:pt x="1184627" y="2110724"/>
                </a:cubicBezTo>
                <a:close/>
                <a:moveTo>
                  <a:pt x="1182246" y="2165397"/>
                </a:moveTo>
                <a:cubicBezTo>
                  <a:pt x="1186532" y="2133679"/>
                  <a:pt x="1153100" y="2144633"/>
                  <a:pt x="1160624" y="2169589"/>
                </a:cubicBezTo>
                <a:cubicBezTo>
                  <a:pt x="1161863" y="2172351"/>
                  <a:pt x="1163196" y="2168065"/>
                  <a:pt x="1163387" y="2165969"/>
                </a:cubicBezTo>
                <a:cubicBezTo>
                  <a:pt x="1163672" y="2163112"/>
                  <a:pt x="1164625" y="2161207"/>
                  <a:pt x="1165673" y="2160921"/>
                </a:cubicBezTo>
                <a:cubicBezTo>
                  <a:pt x="1167768" y="2159111"/>
                  <a:pt x="1168625" y="2171398"/>
                  <a:pt x="1169483" y="2164921"/>
                </a:cubicBezTo>
                <a:cubicBezTo>
                  <a:pt x="1170149" y="2161968"/>
                  <a:pt x="1169102" y="2157778"/>
                  <a:pt x="1171102" y="2155587"/>
                </a:cubicBezTo>
                <a:cubicBezTo>
                  <a:pt x="1174340" y="2154539"/>
                  <a:pt x="1170530" y="2173208"/>
                  <a:pt x="1174626" y="2163969"/>
                </a:cubicBezTo>
                <a:cubicBezTo>
                  <a:pt x="1175293" y="2162159"/>
                  <a:pt x="1175579" y="2158444"/>
                  <a:pt x="1177293" y="2159778"/>
                </a:cubicBezTo>
                <a:cubicBezTo>
                  <a:pt x="1179008" y="2161111"/>
                  <a:pt x="1177388" y="2164636"/>
                  <a:pt x="1177198" y="2167017"/>
                </a:cubicBezTo>
                <a:cubicBezTo>
                  <a:pt x="1177293" y="2174827"/>
                  <a:pt x="1182437" y="2170351"/>
                  <a:pt x="1182246" y="2165397"/>
                </a:cubicBezTo>
                <a:close/>
                <a:moveTo>
                  <a:pt x="1129859" y="2247027"/>
                </a:moveTo>
                <a:cubicBezTo>
                  <a:pt x="1134240" y="2252170"/>
                  <a:pt x="1126715" y="2234740"/>
                  <a:pt x="1128906" y="2233025"/>
                </a:cubicBezTo>
                <a:cubicBezTo>
                  <a:pt x="1131764" y="2229596"/>
                  <a:pt x="1133764" y="2245598"/>
                  <a:pt x="1135478" y="2243979"/>
                </a:cubicBezTo>
                <a:cubicBezTo>
                  <a:pt x="1137860" y="2243026"/>
                  <a:pt x="1134240" y="2232454"/>
                  <a:pt x="1137764" y="2232644"/>
                </a:cubicBezTo>
                <a:cubicBezTo>
                  <a:pt x="1140241" y="2232739"/>
                  <a:pt x="1139860" y="2238168"/>
                  <a:pt x="1140431" y="2241121"/>
                </a:cubicBezTo>
                <a:cubicBezTo>
                  <a:pt x="1149956" y="2257600"/>
                  <a:pt x="1147194" y="2213975"/>
                  <a:pt x="1130811" y="2217785"/>
                </a:cubicBezTo>
                <a:cubicBezTo>
                  <a:pt x="1117095" y="2221500"/>
                  <a:pt x="1113285" y="2248265"/>
                  <a:pt x="1123191" y="2258743"/>
                </a:cubicBezTo>
                <a:cubicBezTo>
                  <a:pt x="1125668" y="2260933"/>
                  <a:pt x="1125382" y="2254647"/>
                  <a:pt x="1124810" y="2251980"/>
                </a:cubicBezTo>
                <a:cubicBezTo>
                  <a:pt x="1123001" y="2244550"/>
                  <a:pt x="1125477" y="2239693"/>
                  <a:pt x="1129859" y="2247027"/>
                </a:cubicBezTo>
                <a:close/>
                <a:moveTo>
                  <a:pt x="1139669" y="2302653"/>
                </a:moveTo>
                <a:cubicBezTo>
                  <a:pt x="1140717" y="2299986"/>
                  <a:pt x="1144432" y="2303701"/>
                  <a:pt x="1145956" y="2306177"/>
                </a:cubicBezTo>
                <a:cubicBezTo>
                  <a:pt x="1151671" y="2312464"/>
                  <a:pt x="1141384" y="2292175"/>
                  <a:pt x="1143765" y="2290080"/>
                </a:cubicBezTo>
                <a:cubicBezTo>
                  <a:pt x="1147004" y="2286555"/>
                  <a:pt x="1150718" y="2305034"/>
                  <a:pt x="1152528" y="2303224"/>
                </a:cubicBezTo>
                <a:cubicBezTo>
                  <a:pt x="1155481" y="2302272"/>
                  <a:pt x="1150147" y="2290080"/>
                  <a:pt x="1154338" y="2290556"/>
                </a:cubicBezTo>
                <a:cubicBezTo>
                  <a:pt x="1157386" y="2290842"/>
                  <a:pt x="1157386" y="2297033"/>
                  <a:pt x="1158338" y="2300462"/>
                </a:cubicBezTo>
                <a:cubicBezTo>
                  <a:pt x="1173483" y="2322751"/>
                  <a:pt x="1160434" y="2254837"/>
                  <a:pt x="1137098" y="2277507"/>
                </a:cubicBezTo>
                <a:cubicBezTo>
                  <a:pt x="1127477" y="2288175"/>
                  <a:pt x="1129001" y="2308558"/>
                  <a:pt x="1138907" y="2318750"/>
                </a:cubicBezTo>
                <a:cubicBezTo>
                  <a:pt x="1144813" y="2321417"/>
                  <a:pt x="1136812" y="2304177"/>
                  <a:pt x="1139669" y="2302653"/>
                </a:cubicBezTo>
                <a:close/>
                <a:moveTo>
                  <a:pt x="1173864" y="2262267"/>
                </a:moveTo>
                <a:cubicBezTo>
                  <a:pt x="1174055" y="2266172"/>
                  <a:pt x="1177198" y="2269030"/>
                  <a:pt x="1178722" y="2265982"/>
                </a:cubicBezTo>
                <a:cubicBezTo>
                  <a:pt x="1180151" y="2263124"/>
                  <a:pt x="1179389" y="2257695"/>
                  <a:pt x="1179103" y="2254266"/>
                </a:cubicBezTo>
                <a:cubicBezTo>
                  <a:pt x="1178055" y="2242264"/>
                  <a:pt x="1165006" y="2229882"/>
                  <a:pt x="1155671" y="2242645"/>
                </a:cubicBezTo>
                <a:cubicBezTo>
                  <a:pt x="1151099" y="2248075"/>
                  <a:pt x="1151385" y="2259695"/>
                  <a:pt x="1154814" y="2266363"/>
                </a:cubicBezTo>
                <a:cubicBezTo>
                  <a:pt x="1156814" y="2269601"/>
                  <a:pt x="1157576" y="2264458"/>
                  <a:pt x="1157386" y="2261981"/>
                </a:cubicBezTo>
                <a:cubicBezTo>
                  <a:pt x="1157195" y="2255695"/>
                  <a:pt x="1160053" y="2253218"/>
                  <a:pt x="1162434" y="2259314"/>
                </a:cubicBezTo>
                <a:cubicBezTo>
                  <a:pt x="1166530" y="2269982"/>
                  <a:pt x="1162339" y="2250837"/>
                  <a:pt x="1164720" y="2249218"/>
                </a:cubicBezTo>
                <a:cubicBezTo>
                  <a:pt x="1168530" y="2249122"/>
                  <a:pt x="1166244" y="2260171"/>
                  <a:pt x="1168816" y="2261791"/>
                </a:cubicBezTo>
                <a:cubicBezTo>
                  <a:pt x="1171292" y="2262172"/>
                  <a:pt x="1169578" y="2251694"/>
                  <a:pt x="1172721" y="2253885"/>
                </a:cubicBezTo>
                <a:cubicBezTo>
                  <a:pt x="1175007" y="2255218"/>
                  <a:pt x="1173578" y="2259505"/>
                  <a:pt x="1173864" y="2262267"/>
                </a:cubicBezTo>
                <a:close/>
                <a:moveTo>
                  <a:pt x="1158148" y="2204069"/>
                </a:moveTo>
                <a:cubicBezTo>
                  <a:pt x="1156814" y="2212070"/>
                  <a:pt x="1158434" y="2211784"/>
                  <a:pt x="1159862" y="2209022"/>
                </a:cubicBezTo>
                <a:cubicBezTo>
                  <a:pt x="1160624" y="2207498"/>
                  <a:pt x="1161386" y="2203879"/>
                  <a:pt x="1162815" y="2205974"/>
                </a:cubicBezTo>
                <a:cubicBezTo>
                  <a:pt x="1164339" y="2208165"/>
                  <a:pt x="1162434" y="2211022"/>
                  <a:pt x="1161863" y="2213308"/>
                </a:cubicBezTo>
                <a:cubicBezTo>
                  <a:pt x="1161672" y="2225596"/>
                  <a:pt x="1168054" y="2215213"/>
                  <a:pt x="1167863" y="2209117"/>
                </a:cubicBezTo>
                <a:cubicBezTo>
                  <a:pt x="1170816" y="2182733"/>
                  <a:pt x="1142622" y="2180638"/>
                  <a:pt x="1145861" y="2207498"/>
                </a:cubicBezTo>
                <a:cubicBezTo>
                  <a:pt x="1147861" y="2214832"/>
                  <a:pt x="1151576" y="2190067"/>
                  <a:pt x="1153671" y="2207212"/>
                </a:cubicBezTo>
                <a:cubicBezTo>
                  <a:pt x="1154338" y="2213118"/>
                  <a:pt x="1155862" y="2201307"/>
                  <a:pt x="1156338" y="2199973"/>
                </a:cubicBezTo>
                <a:cubicBezTo>
                  <a:pt x="1158243" y="2195592"/>
                  <a:pt x="1159005" y="2201688"/>
                  <a:pt x="1158148" y="2204069"/>
                </a:cubicBezTo>
                <a:close/>
                <a:moveTo>
                  <a:pt x="1123572" y="2177304"/>
                </a:moveTo>
                <a:cubicBezTo>
                  <a:pt x="1124429" y="2169684"/>
                  <a:pt x="1128144" y="2167017"/>
                  <a:pt x="1129668" y="2176351"/>
                </a:cubicBezTo>
                <a:cubicBezTo>
                  <a:pt x="1131287" y="2183305"/>
                  <a:pt x="1131573" y="2167398"/>
                  <a:pt x="1131859" y="2165779"/>
                </a:cubicBezTo>
                <a:cubicBezTo>
                  <a:pt x="1133097" y="2159397"/>
                  <a:pt x="1135574" y="2165112"/>
                  <a:pt x="1134716" y="2169303"/>
                </a:cubicBezTo>
                <a:cubicBezTo>
                  <a:pt x="1134335" y="2179876"/>
                  <a:pt x="1136240" y="2178447"/>
                  <a:pt x="1137574" y="2174161"/>
                </a:cubicBezTo>
                <a:cubicBezTo>
                  <a:pt x="1140050" y="2161873"/>
                  <a:pt x="1143289" y="2171017"/>
                  <a:pt x="1140717" y="2177971"/>
                </a:cubicBezTo>
                <a:cubicBezTo>
                  <a:pt x="1144527" y="2199021"/>
                  <a:pt x="1154147" y="2157111"/>
                  <a:pt x="1139003" y="2150634"/>
                </a:cubicBezTo>
                <a:cubicBezTo>
                  <a:pt x="1112237" y="2143490"/>
                  <a:pt x="1118619" y="2201497"/>
                  <a:pt x="1123572" y="2177304"/>
                </a:cubicBezTo>
                <a:close/>
                <a:moveTo>
                  <a:pt x="1131954" y="2138537"/>
                </a:moveTo>
                <a:cubicBezTo>
                  <a:pt x="1136526" y="2145205"/>
                  <a:pt x="1136050" y="2112439"/>
                  <a:pt x="1142622" y="2127679"/>
                </a:cubicBezTo>
                <a:cubicBezTo>
                  <a:pt x="1143289" y="2130631"/>
                  <a:pt x="1144337" y="2134537"/>
                  <a:pt x="1144908" y="2128536"/>
                </a:cubicBezTo>
                <a:cubicBezTo>
                  <a:pt x="1145765" y="2124059"/>
                  <a:pt x="1143860" y="2118058"/>
                  <a:pt x="1146718" y="2114343"/>
                </a:cubicBezTo>
                <a:cubicBezTo>
                  <a:pt x="1149194" y="2112534"/>
                  <a:pt x="1148909" y="2118344"/>
                  <a:pt x="1148909" y="2120725"/>
                </a:cubicBezTo>
                <a:cubicBezTo>
                  <a:pt x="1148909" y="2132536"/>
                  <a:pt x="1151004" y="2130536"/>
                  <a:pt x="1152433" y="2125393"/>
                </a:cubicBezTo>
                <a:cubicBezTo>
                  <a:pt x="1153195" y="2122535"/>
                  <a:pt x="1153481" y="2117106"/>
                  <a:pt x="1156148" y="2118344"/>
                </a:cubicBezTo>
                <a:cubicBezTo>
                  <a:pt x="1158719" y="2119678"/>
                  <a:pt x="1156624" y="2125393"/>
                  <a:pt x="1156338" y="2128917"/>
                </a:cubicBezTo>
                <a:cubicBezTo>
                  <a:pt x="1155862" y="2134155"/>
                  <a:pt x="1159577" y="2137013"/>
                  <a:pt x="1161863" y="2132441"/>
                </a:cubicBezTo>
                <a:cubicBezTo>
                  <a:pt x="1175674" y="2079387"/>
                  <a:pt x="1119762" y="2097103"/>
                  <a:pt x="1131954" y="2138537"/>
                </a:cubicBezTo>
                <a:close/>
                <a:moveTo>
                  <a:pt x="1143098" y="2070719"/>
                </a:moveTo>
                <a:cubicBezTo>
                  <a:pt x="1146337" y="2064433"/>
                  <a:pt x="1150052" y="2064718"/>
                  <a:pt x="1148051" y="2074243"/>
                </a:cubicBezTo>
                <a:cubicBezTo>
                  <a:pt x="1147385" y="2077672"/>
                  <a:pt x="1148147" y="2077101"/>
                  <a:pt x="1149480" y="2074624"/>
                </a:cubicBezTo>
                <a:cubicBezTo>
                  <a:pt x="1151480" y="2071767"/>
                  <a:pt x="1151861" y="2065957"/>
                  <a:pt x="1155005" y="2064528"/>
                </a:cubicBezTo>
                <a:cubicBezTo>
                  <a:pt x="1156910" y="2064909"/>
                  <a:pt x="1155100" y="2069481"/>
                  <a:pt x="1154338" y="2071481"/>
                </a:cubicBezTo>
                <a:cubicBezTo>
                  <a:pt x="1150528" y="2080911"/>
                  <a:pt x="1152433" y="2081006"/>
                  <a:pt x="1154909" y="2077958"/>
                </a:cubicBezTo>
                <a:cubicBezTo>
                  <a:pt x="1156338" y="2076243"/>
                  <a:pt x="1158148" y="2072053"/>
                  <a:pt x="1159291" y="2075005"/>
                </a:cubicBezTo>
                <a:cubicBezTo>
                  <a:pt x="1160434" y="2078053"/>
                  <a:pt x="1157386" y="2081101"/>
                  <a:pt x="1156052" y="2083768"/>
                </a:cubicBezTo>
                <a:cubicBezTo>
                  <a:pt x="1154243" y="2087483"/>
                  <a:pt x="1155290" y="2092626"/>
                  <a:pt x="1158148" y="2090912"/>
                </a:cubicBezTo>
                <a:cubicBezTo>
                  <a:pt x="1182056" y="2063099"/>
                  <a:pt x="1147766" y="2026809"/>
                  <a:pt x="1138717" y="2072529"/>
                </a:cubicBezTo>
                <a:cubicBezTo>
                  <a:pt x="1138717" y="2077005"/>
                  <a:pt x="1141955" y="2073005"/>
                  <a:pt x="1143098" y="2070719"/>
                </a:cubicBezTo>
                <a:close/>
                <a:moveTo>
                  <a:pt x="1192724" y="2324655"/>
                </a:moveTo>
                <a:cubicBezTo>
                  <a:pt x="1179103" y="2299510"/>
                  <a:pt x="1161291" y="2327037"/>
                  <a:pt x="1175674" y="2342277"/>
                </a:cubicBezTo>
                <a:cubicBezTo>
                  <a:pt x="1176817" y="2343325"/>
                  <a:pt x="1177293" y="2342658"/>
                  <a:pt x="1177293" y="2341515"/>
                </a:cubicBezTo>
                <a:cubicBezTo>
                  <a:pt x="1173007" y="2316369"/>
                  <a:pt x="1188247" y="2350849"/>
                  <a:pt x="1179770" y="2327132"/>
                </a:cubicBezTo>
                <a:cubicBezTo>
                  <a:pt x="1178817" y="2322274"/>
                  <a:pt x="1182437" y="2325608"/>
                  <a:pt x="1183008" y="2328656"/>
                </a:cubicBezTo>
                <a:cubicBezTo>
                  <a:pt x="1185866" y="2336086"/>
                  <a:pt x="1186818" y="2334562"/>
                  <a:pt x="1186628" y="2331133"/>
                </a:cubicBezTo>
                <a:cubicBezTo>
                  <a:pt x="1184913" y="2321989"/>
                  <a:pt x="1190057" y="2327132"/>
                  <a:pt x="1190152" y="2332847"/>
                </a:cubicBezTo>
                <a:cubicBezTo>
                  <a:pt x="1191104" y="2336086"/>
                  <a:pt x="1194057" y="2337514"/>
                  <a:pt x="1194819" y="2334466"/>
                </a:cubicBezTo>
                <a:cubicBezTo>
                  <a:pt x="1195391" y="2331704"/>
                  <a:pt x="1193867" y="2327418"/>
                  <a:pt x="1192724" y="2324655"/>
                </a:cubicBezTo>
                <a:close/>
                <a:moveTo>
                  <a:pt x="1203677" y="2378758"/>
                </a:moveTo>
                <a:cubicBezTo>
                  <a:pt x="1199296" y="2351421"/>
                  <a:pt x="1164815" y="2354659"/>
                  <a:pt x="1181389" y="2382663"/>
                </a:cubicBezTo>
                <a:cubicBezTo>
                  <a:pt x="1183580" y="2385520"/>
                  <a:pt x="1183675" y="2381234"/>
                  <a:pt x="1183294" y="2379234"/>
                </a:cubicBezTo>
                <a:cubicBezTo>
                  <a:pt x="1182151" y="2373519"/>
                  <a:pt x="1184818" y="2371900"/>
                  <a:pt x="1188437" y="2378853"/>
                </a:cubicBezTo>
                <a:cubicBezTo>
                  <a:pt x="1189771" y="2381425"/>
                  <a:pt x="1189961" y="2380567"/>
                  <a:pt x="1189580" y="2378376"/>
                </a:cubicBezTo>
                <a:cubicBezTo>
                  <a:pt x="1189485" y="2375519"/>
                  <a:pt x="1186723" y="2371614"/>
                  <a:pt x="1188152" y="2369233"/>
                </a:cubicBezTo>
                <a:cubicBezTo>
                  <a:pt x="1189676" y="2368471"/>
                  <a:pt x="1190723" y="2372185"/>
                  <a:pt x="1191200" y="2373900"/>
                </a:cubicBezTo>
                <a:cubicBezTo>
                  <a:pt x="1193486" y="2381710"/>
                  <a:pt x="1194724" y="2380758"/>
                  <a:pt x="1194914" y="2377615"/>
                </a:cubicBezTo>
                <a:cubicBezTo>
                  <a:pt x="1195010" y="2375900"/>
                  <a:pt x="1194057" y="2372280"/>
                  <a:pt x="1196343" y="2373519"/>
                </a:cubicBezTo>
                <a:cubicBezTo>
                  <a:pt x="1198724" y="2374852"/>
                  <a:pt x="1198058" y="2378376"/>
                  <a:pt x="1198724" y="2380472"/>
                </a:cubicBezTo>
                <a:cubicBezTo>
                  <a:pt x="1201106" y="2387140"/>
                  <a:pt x="1205678" y="2384568"/>
                  <a:pt x="1203677" y="2378758"/>
                </a:cubicBezTo>
                <a:close/>
                <a:moveTo>
                  <a:pt x="1237491" y="2422572"/>
                </a:moveTo>
                <a:cubicBezTo>
                  <a:pt x="1223013" y="2386473"/>
                  <a:pt x="1185485" y="2411524"/>
                  <a:pt x="1217108" y="2436479"/>
                </a:cubicBezTo>
                <a:cubicBezTo>
                  <a:pt x="1224347" y="2439718"/>
                  <a:pt x="1205868" y="2416286"/>
                  <a:pt x="1221489" y="2427240"/>
                </a:cubicBezTo>
                <a:cubicBezTo>
                  <a:pt x="1226918" y="2431240"/>
                  <a:pt x="1217774" y="2420001"/>
                  <a:pt x="1217108" y="2418667"/>
                </a:cubicBezTo>
                <a:cubicBezTo>
                  <a:pt x="1214345" y="2413429"/>
                  <a:pt x="1219965" y="2416476"/>
                  <a:pt x="1221584" y="2419620"/>
                </a:cubicBezTo>
                <a:cubicBezTo>
                  <a:pt x="1227395" y="2427145"/>
                  <a:pt x="1228157" y="2425144"/>
                  <a:pt x="1226728" y="2421430"/>
                </a:cubicBezTo>
                <a:cubicBezTo>
                  <a:pt x="1225966" y="2419334"/>
                  <a:pt x="1223394" y="2415905"/>
                  <a:pt x="1226061" y="2415810"/>
                </a:cubicBezTo>
                <a:cubicBezTo>
                  <a:pt x="1228823" y="2415810"/>
                  <a:pt x="1229966" y="2420001"/>
                  <a:pt x="1231490" y="2422382"/>
                </a:cubicBezTo>
                <a:cubicBezTo>
                  <a:pt x="1232919" y="2425049"/>
                  <a:pt x="1237872" y="2426764"/>
                  <a:pt x="1237491" y="2422572"/>
                </a:cubicBezTo>
                <a:close/>
                <a:moveTo>
                  <a:pt x="1263875" y="2448766"/>
                </a:moveTo>
                <a:cubicBezTo>
                  <a:pt x="1237777" y="2422572"/>
                  <a:pt x="1227966" y="2464768"/>
                  <a:pt x="1257017" y="2469721"/>
                </a:cubicBezTo>
                <a:cubicBezTo>
                  <a:pt x="1262828" y="2469150"/>
                  <a:pt x="1241206" y="2457625"/>
                  <a:pt x="1255589" y="2459720"/>
                </a:cubicBezTo>
                <a:cubicBezTo>
                  <a:pt x="1261304" y="2460292"/>
                  <a:pt x="1247207" y="2454767"/>
                  <a:pt x="1247778" y="2452481"/>
                </a:cubicBezTo>
                <a:cubicBezTo>
                  <a:pt x="1247683" y="2450385"/>
                  <a:pt x="1250826" y="2452386"/>
                  <a:pt x="1252255" y="2453243"/>
                </a:cubicBezTo>
                <a:cubicBezTo>
                  <a:pt x="1259113" y="2457053"/>
                  <a:pt x="1258827" y="2454958"/>
                  <a:pt x="1256255" y="2452481"/>
                </a:cubicBezTo>
                <a:cubicBezTo>
                  <a:pt x="1254827" y="2451148"/>
                  <a:pt x="1251969" y="2449052"/>
                  <a:pt x="1253588" y="2447909"/>
                </a:cubicBezTo>
                <a:cubicBezTo>
                  <a:pt x="1255303" y="2446671"/>
                  <a:pt x="1257684" y="2450005"/>
                  <a:pt x="1259780" y="2451148"/>
                </a:cubicBezTo>
                <a:cubicBezTo>
                  <a:pt x="1262542" y="2452862"/>
                  <a:pt x="1265495" y="2451624"/>
                  <a:pt x="1263875" y="2448766"/>
                </a:cubicBezTo>
                <a:close/>
                <a:moveTo>
                  <a:pt x="1365221" y="2495629"/>
                </a:moveTo>
                <a:cubicBezTo>
                  <a:pt x="1343600" y="2476960"/>
                  <a:pt x="1315406" y="2508774"/>
                  <a:pt x="1351410" y="2513727"/>
                </a:cubicBezTo>
                <a:cubicBezTo>
                  <a:pt x="1358935" y="2513060"/>
                  <a:pt x="1335504" y="2504583"/>
                  <a:pt x="1352648" y="2505535"/>
                </a:cubicBezTo>
                <a:cubicBezTo>
                  <a:pt x="1355411" y="2505916"/>
                  <a:pt x="1354839" y="2505250"/>
                  <a:pt x="1352934" y="2504297"/>
                </a:cubicBezTo>
                <a:cubicBezTo>
                  <a:pt x="1350648" y="2502773"/>
                  <a:pt x="1345981" y="2502583"/>
                  <a:pt x="1344933" y="2500011"/>
                </a:cubicBezTo>
                <a:cubicBezTo>
                  <a:pt x="1346076" y="2496772"/>
                  <a:pt x="1361411" y="2505821"/>
                  <a:pt x="1355411" y="2499344"/>
                </a:cubicBezTo>
                <a:cubicBezTo>
                  <a:pt x="1354077" y="2498201"/>
                  <a:pt x="1350839" y="2496868"/>
                  <a:pt x="1353125" y="2495725"/>
                </a:cubicBezTo>
                <a:cubicBezTo>
                  <a:pt x="1355506" y="2494582"/>
                  <a:pt x="1357792" y="2497058"/>
                  <a:pt x="1359887" y="2498010"/>
                </a:cubicBezTo>
                <a:cubicBezTo>
                  <a:pt x="1362840" y="2499344"/>
                  <a:pt x="1366650" y="2497915"/>
                  <a:pt x="1365221" y="2495629"/>
                </a:cubicBezTo>
                <a:close/>
                <a:moveTo>
                  <a:pt x="1427420" y="2515441"/>
                </a:moveTo>
                <a:cubicBezTo>
                  <a:pt x="1401607" y="2514393"/>
                  <a:pt x="1438945" y="2506202"/>
                  <a:pt x="1413799" y="2509822"/>
                </a:cubicBezTo>
                <a:cubicBezTo>
                  <a:pt x="1408846" y="2509726"/>
                  <a:pt x="1412846" y="2506774"/>
                  <a:pt x="1415990" y="2506774"/>
                </a:cubicBezTo>
                <a:cubicBezTo>
                  <a:pt x="1423895" y="2505440"/>
                  <a:pt x="1422562" y="2504107"/>
                  <a:pt x="1419133" y="2503630"/>
                </a:cubicBezTo>
                <a:cubicBezTo>
                  <a:pt x="1409894" y="2503440"/>
                  <a:pt x="1415894" y="2499249"/>
                  <a:pt x="1421514" y="2500392"/>
                </a:cubicBezTo>
                <a:cubicBezTo>
                  <a:pt x="1424848" y="2500106"/>
                  <a:pt x="1426848" y="2497344"/>
                  <a:pt x="1423991" y="2496010"/>
                </a:cubicBezTo>
                <a:cubicBezTo>
                  <a:pt x="1421419" y="2494772"/>
                  <a:pt x="1416942" y="2495439"/>
                  <a:pt x="1413989" y="2496010"/>
                </a:cubicBezTo>
                <a:cubicBezTo>
                  <a:pt x="1387129" y="2503535"/>
                  <a:pt x="1408560" y="2528967"/>
                  <a:pt x="1427801" y="2517346"/>
                </a:cubicBezTo>
                <a:cubicBezTo>
                  <a:pt x="1429039" y="2516299"/>
                  <a:pt x="1428467" y="2515727"/>
                  <a:pt x="1427420" y="2515441"/>
                </a:cubicBezTo>
                <a:close/>
                <a:moveTo>
                  <a:pt x="1518383" y="2493248"/>
                </a:moveTo>
                <a:cubicBezTo>
                  <a:pt x="1512383" y="2495629"/>
                  <a:pt x="1508954" y="2493534"/>
                  <a:pt x="1514002" y="2489152"/>
                </a:cubicBezTo>
                <a:cubicBezTo>
                  <a:pt x="1515812" y="2487628"/>
                  <a:pt x="1518764" y="2484961"/>
                  <a:pt x="1514192" y="2486866"/>
                </a:cubicBezTo>
                <a:cubicBezTo>
                  <a:pt x="1511621" y="2487914"/>
                  <a:pt x="1508668" y="2489343"/>
                  <a:pt x="1506096" y="2490295"/>
                </a:cubicBezTo>
                <a:cubicBezTo>
                  <a:pt x="1500381" y="2491724"/>
                  <a:pt x="1504477" y="2486961"/>
                  <a:pt x="1507906" y="2486104"/>
                </a:cubicBezTo>
                <a:cubicBezTo>
                  <a:pt x="1513526" y="2483628"/>
                  <a:pt x="1516859" y="2480580"/>
                  <a:pt x="1510763" y="2481437"/>
                </a:cubicBezTo>
                <a:cubicBezTo>
                  <a:pt x="1508573" y="2481723"/>
                  <a:pt x="1504572" y="2483437"/>
                  <a:pt x="1505048" y="2480675"/>
                </a:cubicBezTo>
                <a:cubicBezTo>
                  <a:pt x="1505525" y="2477913"/>
                  <a:pt x="1510001" y="2477818"/>
                  <a:pt x="1512478" y="2476675"/>
                </a:cubicBezTo>
                <a:cubicBezTo>
                  <a:pt x="1516097" y="2475151"/>
                  <a:pt x="1517526" y="2471055"/>
                  <a:pt x="1514097" y="2470578"/>
                </a:cubicBezTo>
                <a:cubicBezTo>
                  <a:pt x="1510859" y="2470102"/>
                  <a:pt x="1506191" y="2472674"/>
                  <a:pt x="1503048" y="2474103"/>
                </a:cubicBezTo>
                <a:cubicBezTo>
                  <a:pt x="1483903" y="2483533"/>
                  <a:pt x="1490951" y="2508678"/>
                  <a:pt x="1513145" y="2501154"/>
                </a:cubicBezTo>
                <a:cubicBezTo>
                  <a:pt x="1517717" y="2500297"/>
                  <a:pt x="1531623" y="2489248"/>
                  <a:pt x="1518383" y="2493248"/>
                </a:cubicBezTo>
                <a:close/>
                <a:moveTo>
                  <a:pt x="1512859" y="2540683"/>
                </a:moveTo>
                <a:cubicBezTo>
                  <a:pt x="1519812" y="2540778"/>
                  <a:pt x="1540672" y="2520109"/>
                  <a:pt x="1522479" y="2528872"/>
                </a:cubicBezTo>
                <a:cubicBezTo>
                  <a:pt x="1515716" y="2533158"/>
                  <a:pt x="1510097" y="2532301"/>
                  <a:pt x="1515716" y="2525347"/>
                </a:cubicBezTo>
                <a:cubicBezTo>
                  <a:pt x="1517717" y="2522871"/>
                  <a:pt x="1516288" y="2523157"/>
                  <a:pt x="1513621" y="2524871"/>
                </a:cubicBezTo>
                <a:cubicBezTo>
                  <a:pt x="1502858" y="2533539"/>
                  <a:pt x="1494285" y="2533920"/>
                  <a:pt x="1509716" y="2522680"/>
                </a:cubicBezTo>
                <a:cubicBezTo>
                  <a:pt x="1514097" y="2516108"/>
                  <a:pt x="1499143" y="2526490"/>
                  <a:pt x="1498762" y="2522394"/>
                </a:cubicBezTo>
                <a:cubicBezTo>
                  <a:pt x="1497905" y="2519823"/>
                  <a:pt x="1503524" y="2518489"/>
                  <a:pt x="1506191" y="2516775"/>
                </a:cubicBezTo>
                <a:cubicBezTo>
                  <a:pt x="1509906" y="2514298"/>
                  <a:pt x="1509811" y="2510298"/>
                  <a:pt x="1505239" y="2510965"/>
                </a:cubicBezTo>
                <a:cubicBezTo>
                  <a:pt x="1501048" y="2511536"/>
                  <a:pt x="1495904" y="2514775"/>
                  <a:pt x="1492856" y="2517156"/>
                </a:cubicBezTo>
                <a:cubicBezTo>
                  <a:pt x="1472949" y="2533443"/>
                  <a:pt x="1496666" y="2546112"/>
                  <a:pt x="1512859" y="2540683"/>
                </a:cubicBezTo>
                <a:close/>
                <a:moveTo>
                  <a:pt x="1462948" y="2574496"/>
                </a:moveTo>
                <a:cubicBezTo>
                  <a:pt x="1466567" y="2582593"/>
                  <a:pt x="1503715" y="2573068"/>
                  <a:pt x="1484855" y="2572115"/>
                </a:cubicBezTo>
                <a:cubicBezTo>
                  <a:pt x="1477331" y="2572686"/>
                  <a:pt x="1475807" y="2569353"/>
                  <a:pt x="1485713" y="2566114"/>
                </a:cubicBezTo>
                <a:cubicBezTo>
                  <a:pt x="1489332" y="2564971"/>
                  <a:pt x="1488284" y="2564590"/>
                  <a:pt x="1485332" y="2564781"/>
                </a:cubicBezTo>
                <a:cubicBezTo>
                  <a:pt x="1481712" y="2564590"/>
                  <a:pt x="1476092" y="2567257"/>
                  <a:pt x="1473140" y="2565067"/>
                </a:cubicBezTo>
                <a:cubicBezTo>
                  <a:pt x="1472949" y="2562876"/>
                  <a:pt x="1478474" y="2562685"/>
                  <a:pt x="1479902" y="2562304"/>
                </a:cubicBezTo>
                <a:cubicBezTo>
                  <a:pt x="1490475" y="2560685"/>
                  <a:pt x="1489618" y="2559066"/>
                  <a:pt x="1485522" y="2558494"/>
                </a:cubicBezTo>
                <a:cubicBezTo>
                  <a:pt x="1473140" y="2558113"/>
                  <a:pt x="1484855" y="2553351"/>
                  <a:pt x="1490285" y="2554589"/>
                </a:cubicBezTo>
                <a:cubicBezTo>
                  <a:pt x="1505429" y="2550112"/>
                  <a:pt x="1490761" y="2546969"/>
                  <a:pt x="1482855" y="2549541"/>
                </a:cubicBezTo>
                <a:cubicBezTo>
                  <a:pt x="1472283" y="2551446"/>
                  <a:pt x="1451613" y="2562781"/>
                  <a:pt x="1462948" y="2574496"/>
                </a:cubicBezTo>
                <a:close/>
                <a:moveTo>
                  <a:pt x="1462186" y="2525252"/>
                </a:moveTo>
                <a:cubicBezTo>
                  <a:pt x="1465710" y="2526014"/>
                  <a:pt x="1481331" y="2521156"/>
                  <a:pt x="1469901" y="2520299"/>
                </a:cubicBezTo>
                <a:cubicBezTo>
                  <a:pt x="1463996" y="2520585"/>
                  <a:pt x="1462758" y="2517537"/>
                  <a:pt x="1470377" y="2514870"/>
                </a:cubicBezTo>
                <a:cubicBezTo>
                  <a:pt x="1473140" y="2513917"/>
                  <a:pt x="1472283" y="2513536"/>
                  <a:pt x="1470092" y="2513632"/>
                </a:cubicBezTo>
                <a:cubicBezTo>
                  <a:pt x="1467234" y="2513346"/>
                  <a:pt x="1462853" y="2515536"/>
                  <a:pt x="1460662" y="2513536"/>
                </a:cubicBezTo>
                <a:cubicBezTo>
                  <a:pt x="1460186" y="2511822"/>
                  <a:pt x="1464186" y="2511536"/>
                  <a:pt x="1465901" y="2511250"/>
                </a:cubicBezTo>
                <a:cubicBezTo>
                  <a:pt x="1474092" y="2510107"/>
                  <a:pt x="1473330" y="2508583"/>
                  <a:pt x="1470187" y="2508012"/>
                </a:cubicBezTo>
                <a:cubicBezTo>
                  <a:pt x="1468472" y="2507631"/>
                  <a:pt x="1464662" y="2508012"/>
                  <a:pt x="1466377" y="2505821"/>
                </a:cubicBezTo>
                <a:cubicBezTo>
                  <a:pt x="1467996" y="2503630"/>
                  <a:pt x="1471425" y="2504678"/>
                  <a:pt x="1473806" y="2504583"/>
                </a:cubicBezTo>
                <a:cubicBezTo>
                  <a:pt x="1477140" y="2504392"/>
                  <a:pt x="1480188" y="2501535"/>
                  <a:pt x="1477807" y="2500011"/>
                </a:cubicBezTo>
                <a:cubicBezTo>
                  <a:pt x="1460376" y="2493058"/>
                  <a:pt x="1434563" y="2521537"/>
                  <a:pt x="1462186" y="2525252"/>
                </a:cubicBezTo>
                <a:close/>
                <a:moveTo>
                  <a:pt x="1431801" y="2560494"/>
                </a:moveTo>
                <a:cubicBezTo>
                  <a:pt x="1437135" y="2563257"/>
                  <a:pt x="1468663" y="2552970"/>
                  <a:pt x="1448089" y="2553541"/>
                </a:cubicBezTo>
                <a:cubicBezTo>
                  <a:pt x="1439707" y="2554684"/>
                  <a:pt x="1436087" y="2551541"/>
                  <a:pt x="1445422" y="2547541"/>
                </a:cubicBezTo>
                <a:cubicBezTo>
                  <a:pt x="1448756" y="2546112"/>
                  <a:pt x="1447422" y="2545826"/>
                  <a:pt x="1444184" y="2546207"/>
                </a:cubicBezTo>
                <a:cubicBezTo>
                  <a:pt x="1440659" y="2546683"/>
                  <a:pt x="1437230" y="2547636"/>
                  <a:pt x="1433706" y="2548112"/>
                </a:cubicBezTo>
                <a:cubicBezTo>
                  <a:pt x="1426658" y="2548493"/>
                  <a:pt x="1432182" y="2544397"/>
                  <a:pt x="1436659" y="2544207"/>
                </a:cubicBezTo>
                <a:cubicBezTo>
                  <a:pt x="1447803" y="2541826"/>
                  <a:pt x="1445803" y="2540206"/>
                  <a:pt x="1440945" y="2539920"/>
                </a:cubicBezTo>
                <a:cubicBezTo>
                  <a:pt x="1427610" y="2540587"/>
                  <a:pt x="1436278" y="2534777"/>
                  <a:pt x="1444088" y="2535634"/>
                </a:cubicBezTo>
                <a:cubicBezTo>
                  <a:pt x="1448756" y="2535063"/>
                  <a:pt x="1451327" y="2531158"/>
                  <a:pt x="1447232" y="2529919"/>
                </a:cubicBezTo>
                <a:cubicBezTo>
                  <a:pt x="1443422" y="2528681"/>
                  <a:pt x="1437135" y="2530015"/>
                  <a:pt x="1433135" y="2531062"/>
                </a:cubicBezTo>
                <a:cubicBezTo>
                  <a:pt x="1412465" y="2535539"/>
                  <a:pt x="1408846" y="2555542"/>
                  <a:pt x="1431801" y="2560494"/>
                </a:cubicBezTo>
                <a:close/>
                <a:moveTo>
                  <a:pt x="1397511" y="2583831"/>
                </a:moveTo>
                <a:cubicBezTo>
                  <a:pt x="1402750" y="2590689"/>
                  <a:pt x="1438373" y="2583355"/>
                  <a:pt x="1418371" y="2582116"/>
                </a:cubicBezTo>
                <a:cubicBezTo>
                  <a:pt x="1414656" y="2582307"/>
                  <a:pt x="1412084" y="2581735"/>
                  <a:pt x="1411418" y="2580783"/>
                </a:cubicBezTo>
                <a:cubicBezTo>
                  <a:pt x="1410846" y="2579830"/>
                  <a:pt x="1412275" y="2578497"/>
                  <a:pt x="1416561" y="2577163"/>
                </a:cubicBezTo>
                <a:cubicBezTo>
                  <a:pt x="1423610" y="2574306"/>
                  <a:pt x="1404464" y="2578116"/>
                  <a:pt x="1403417" y="2575925"/>
                </a:cubicBezTo>
                <a:cubicBezTo>
                  <a:pt x="1402369" y="2573068"/>
                  <a:pt x="1413227" y="2574115"/>
                  <a:pt x="1414656" y="2572972"/>
                </a:cubicBezTo>
                <a:cubicBezTo>
                  <a:pt x="1422276" y="2570115"/>
                  <a:pt x="1405036" y="2571734"/>
                  <a:pt x="1407512" y="2568686"/>
                </a:cubicBezTo>
                <a:cubicBezTo>
                  <a:pt x="1409227" y="2566495"/>
                  <a:pt x="1414085" y="2567829"/>
                  <a:pt x="1416466" y="2567448"/>
                </a:cubicBezTo>
                <a:cubicBezTo>
                  <a:pt x="1420657" y="2567162"/>
                  <a:pt x="1423419" y="2564305"/>
                  <a:pt x="1419895" y="2563066"/>
                </a:cubicBezTo>
                <a:cubicBezTo>
                  <a:pt x="1416561" y="2561828"/>
                  <a:pt x="1410846" y="2562685"/>
                  <a:pt x="1407131" y="2562876"/>
                </a:cubicBezTo>
                <a:cubicBezTo>
                  <a:pt x="1392749" y="2564305"/>
                  <a:pt x="1383033" y="2575449"/>
                  <a:pt x="1397511" y="2583831"/>
                </a:cubicBezTo>
                <a:close/>
                <a:moveTo>
                  <a:pt x="1375699" y="2553541"/>
                </a:moveTo>
                <a:cubicBezTo>
                  <a:pt x="1383129" y="2555637"/>
                  <a:pt x="1395225" y="2554494"/>
                  <a:pt x="1401226" y="2550589"/>
                </a:cubicBezTo>
                <a:cubicBezTo>
                  <a:pt x="1405322" y="2546017"/>
                  <a:pt x="1390463" y="2548302"/>
                  <a:pt x="1387986" y="2547160"/>
                </a:cubicBezTo>
                <a:cubicBezTo>
                  <a:pt x="1381414" y="2546017"/>
                  <a:pt x="1384081" y="2541730"/>
                  <a:pt x="1389796" y="2540301"/>
                </a:cubicBezTo>
                <a:cubicBezTo>
                  <a:pt x="1397702" y="2536110"/>
                  <a:pt x="1374175" y="2541254"/>
                  <a:pt x="1372746" y="2538397"/>
                </a:cubicBezTo>
                <a:cubicBezTo>
                  <a:pt x="1370555" y="2536110"/>
                  <a:pt x="1376842" y="2535444"/>
                  <a:pt x="1379318" y="2535158"/>
                </a:cubicBezTo>
                <a:cubicBezTo>
                  <a:pt x="1391796" y="2533825"/>
                  <a:pt x="1389415" y="2531729"/>
                  <a:pt x="1383795" y="2530776"/>
                </a:cubicBezTo>
                <a:cubicBezTo>
                  <a:pt x="1380747" y="2530300"/>
                  <a:pt x="1374937" y="2530681"/>
                  <a:pt x="1375985" y="2527728"/>
                </a:cubicBezTo>
                <a:cubicBezTo>
                  <a:pt x="1377128" y="2524681"/>
                  <a:pt x="1383224" y="2526300"/>
                  <a:pt x="1386938" y="2526109"/>
                </a:cubicBezTo>
                <a:cubicBezTo>
                  <a:pt x="1392177" y="2526014"/>
                  <a:pt x="1394844" y="2521918"/>
                  <a:pt x="1390082" y="2519918"/>
                </a:cubicBezTo>
                <a:cubicBezTo>
                  <a:pt x="1385795" y="2518013"/>
                  <a:pt x="1378652" y="2518680"/>
                  <a:pt x="1374175" y="2519347"/>
                </a:cubicBezTo>
                <a:cubicBezTo>
                  <a:pt x="1347505" y="2522490"/>
                  <a:pt x="1352077" y="2547445"/>
                  <a:pt x="1375699" y="2553541"/>
                </a:cubicBezTo>
                <a:close/>
                <a:moveTo>
                  <a:pt x="1330646" y="2570591"/>
                </a:moveTo>
                <a:cubicBezTo>
                  <a:pt x="1330646" y="2578687"/>
                  <a:pt x="1366460" y="2585069"/>
                  <a:pt x="1350553" y="2577068"/>
                </a:cubicBezTo>
                <a:cubicBezTo>
                  <a:pt x="1347124" y="2575925"/>
                  <a:pt x="1345505" y="2574496"/>
                  <a:pt x="1345886" y="2573449"/>
                </a:cubicBezTo>
                <a:cubicBezTo>
                  <a:pt x="1346267" y="2572496"/>
                  <a:pt x="1348743" y="2571925"/>
                  <a:pt x="1353601" y="2572496"/>
                </a:cubicBezTo>
                <a:cubicBezTo>
                  <a:pt x="1361697" y="2572401"/>
                  <a:pt x="1343028" y="2569258"/>
                  <a:pt x="1343123" y="2566876"/>
                </a:cubicBezTo>
                <a:cubicBezTo>
                  <a:pt x="1343314" y="2565162"/>
                  <a:pt x="1347981" y="2566781"/>
                  <a:pt x="1350077" y="2567257"/>
                </a:cubicBezTo>
                <a:cubicBezTo>
                  <a:pt x="1359887" y="2569924"/>
                  <a:pt x="1359792" y="2568210"/>
                  <a:pt x="1356458" y="2566305"/>
                </a:cubicBezTo>
                <a:cubicBezTo>
                  <a:pt x="1345790" y="2561352"/>
                  <a:pt x="1358078" y="2561828"/>
                  <a:pt x="1362078" y="2564876"/>
                </a:cubicBezTo>
                <a:cubicBezTo>
                  <a:pt x="1377318" y="2566876"/>
                  <a:pt x="1364745" y="2558590"/>
                  <a:pt x="1357601" y="2557923"/>
                </a:cubicBezTo>
                <a:cubicBezTo>
                  <a:pt x="1346076" y="2555446"/>
                  <a:pt x="1326074" y="2556303"/>
                  <a:pt x="1330646" y="2570591"/>
                </a:cubicBezTo>
                <a:close/>
                <a:moveTo>
                  <a:pt x="1301975" y="2536015"/>
                </a:moveTo>
                <a:cubicBezTo>
                  <a:pt x="1300451" y="2545921"/>
                  <a:pt x="1340456" y="2558209"/>
                  <a:pt x="1323502" y="2546398"/>
                </a:cubicBezTo>
                <a:cubicBezTo>
                  <a:pt x="1316263" y="2542492"/>
                  <a:pt x="1316739" y="2538492"/>
                  <a:pt x="1327693" y="2541254"/>
                </a:cubicBezTo>
                <a:cubicBezTo>
                  <a:pt x="1331598" y="2542207"/>
                  <a:pt x="1330931" y="2541254"/>
                  <a:pt x="1328169" y="2539730"/>
                </a:cubicBezTo>
                <a:cubicBezTo>
                  <a:pt x="1324931" y="2537349"/>
                  <a:pt x="1318358" y="2536587"/>
                  <a:pt x="1316834" y="2533158"/>
                </a:cubicBezTo>
                <a:cubicBezTo>
                  <a:pt x="1317406" y="2531062"/>
                  <a:pt x="1322454" y="2533348"/>
                  <a:pt x="1324645" y="2534301"/>
                </a:cubicBezTo>
                <a:cubicBezTo>
                  <a:pt x="1335218" y="2538968"/>
                  <a:pt x="1335313" y="2536873"/>
                  <a:pt x="1331884" y="2534015"/>
                </a:cubicBezTo>
                <a:cubicBezTo>
                  <a:pt x="1329979" y="2532396"/>
                  <a:pt x="1325312" y="2530205"/>
                  <a:pt x="1328741" y="2529062"/>
                </a:cubicBezTo>
                <a:cubicBezTo>
                  <a:pt x="1332170" y="2528014"/>
                  <a:pt x="1335408" y="2531539"/>
                  <a:pt x="1338361" y="2532777"/>
                </a:cubicBezTo>
                <a:cubicBezTo>
                  <a:pt x="1347981" y="2536206"/>
                  <a:pt x="1348838" y="2529538"/>
                  <a:pt x="1341028" y="2526681"/>
                </a:cubicBezTo>
                <a:cubicBezTo>
                  <a:pt x="1329312" y="2519918"/>
                  <a:pt x="1299213" y="2515822"/>
                  <a:pt x="1301975" y="2536015"/>
                </a:cubicBezTo>
                <a:close/>
                <a:moveTo>
                  <a:pt x="1298642" y="2508869"/>
                </a:moveTo>
                <a:cubicBezTo>
                  <a:pt x="1304452" y="2510965"/>
                  <a:pt x="1310072" y="2509441"/>
                  <a:pt x="1301404" y="2505059"/>
                </a:cubicBezTo>
                <a:cubicBezTo>
                  <a:pt x="1293498" y="2501344"/>
                  <a:pt x="1295689" y="2497630"/>
                  <a:pt x="1302547" y="2499058"/>
                </a:cubicBezTo>
                <a:cubicBezTo>
                  <a:pt x="1310167" y="2499344"/>
                  <a:pt x="1291784" y="2494296"/>
                  <a:pt x="1292069" y="2492010"/>
                </a:cubicBezTo>
                <a:cubicBezTo>
                  <a:pt x="1291784" y="2489819"/>
                  <a:pt x="1296260" y="2491438"/>
                  <a:pt x="1298070" y="2492200"/>
                </a:cubicBezTo>
                <a:cubicBezTo>
                  <a:pt x="1307119" y="2495629"/>
                  <a:pt x="1306547" y="2493534"/>
                  <a:pt x="1303214" y="2490962"/>
                </a:cubicBezTo>
                <a:cubicBezTo>
                  <a:pt x="1301404" y="2489533"/>
                  <a:pt x="1297308" y="2487819"/>
                  <a:pt x="1299404" y="2486295"/>
                </a:cubicBezTo>
                <a:cubicBezTo>
                  <a:pt x="1301594" y="2484771"/>
                  <a:pt x="1305023" y="2487819"/>
                  <a:pt x="1307500" y="2489057"/>
                </a:cubicBezTo>
                <a:cubicBezTo>
                  <a:pt x="1311215" y="2490962"/>
                  <a:pt x="1315025" y="2488771"/>
                  <a:pt x="1312453" y="2485914"/>
                </a:cubicBezTo>
                <a:cubicBezTo>
                  <a:pt x="1285307" y="2463816"/>
                  <a:pt x="1263494" y="2497439"/>
                  <a:pt x="1298642" y="2508869"/>
                </a:cubicBezTo>
                <a:close/>
                <a:moveTo>
                  <a:pt x="1259684" y="2544302"/>
                </a:moveTo>
                <a:cubicBezTo>
                  <a:pt x="1264066" y="2554589"/>
                  <a:pt x="1304833" y="2560971"/>
                  <a:pt x="1282449" y="2550969"/>
                </a:cubicBezTo>
                <a:cubicBezTo>
                  <a:pt x="1274924" y="2548302"/>
                  <a:pt x="1271686" y="2544016"/>
                  <a:pt x="1278734" y="2543921"/>
                </a:cubicBezTo>
                <a:cubicBezTo>
                  <a:pt x="1281687" y="2544111"/>
                  <a:pt x="1285211" y="2544111"/>
                  <a:pt x="1279782" y="2542111"/>
                </a:cubicBezTo>
                <a:cubicBezTo>
                  <a:pt x="1275686" y="2540206"/>
                  <a:pt x="1269781" y="2540301"/>
                  <a:pt x="1266638" y="2536968"/>
                </a:cubicBezTo>
                <a:cubicBezTo>
                  <a:pt x="1265780" y="2534015"/>
                  <a:pt x="1271400" y="2536396"/>
                  <a:pt x="1272924" y="2536587"/>
                </a:cubicBezTo>
                <a:cubicBezTo>
                  <a:pt x="1283878" y="2539635"/>
                  <a:pt x="1282259" y="2537158"/>
                  <a:pt x="1277687" y="2534682"/>
                </a:cubicBezTo>
                <a:cubicBezTo>
                  <a:pt x="1265399" y="2529348"/>
                  <a:pt x="1273210" y="2527252"/>
                  <a:pt x="1281401" y="2532110"/>
                </a:cubicBezTo>
                <a:cubicBezTo>
                  <a:pt x="1285973" y="2533729"/>
                  <a:pt x="1289117" y="2531539"/>
                  <a:pt x="1285497" y="2528300"/>
                </a:cubicBezTo>
                <a:cubicBezTo>
                  <a:pt x="1282259" y="2525347"/>
                  <a:pt x="1275877" y="2523728"/>
                  <a:pt x="1271876" y="2522490"/>
                </a:cubicBezTo>
                <a:cubicBezTo>
                  <a:pt x="1254827" y="2516870"/>
                  <a:pt x="1245778" y="2530205"/>
                  <a:pt x="1259684" y="2544302"/>
                </a:cubicBezTo>
                <a:close/>
                <a:moveTo>
                  <a:pt x="1234824" y="2502487"/>
                </a:moveTo>
                <a:cubicBezTo>
                  <a:pt x="1237015" y="2506393"/>
                  <a:pt x="1256732" y="2519632"/>
                  <a:pt x="1246730" y="2506774"/>
                </a:cubicBezTo>
                <a:cubicBezTo>
                  <a:pt x="1241111" y="2500773"/>
                  <a:pt x="1242920" y="2497249"/>
                  <a:pt x="1252350" y="2503249"/>
                </a:cubicBezTo>
                <a:cubicBezTo>
                  <a:pt x="1255779" y="2505440"/>
                  <a:pt x="1255398" y="2504297"/>
                  <a:pt x="1253208" y="2502011"/>
                </a:cubicBezTo>
                <a:cubicBezTo>
                  <a:pt x="1250921" y="2498773"/>
                  <a:pt x="1244825" y="2496010"/>
                  <a:pt x="1244635" y="2492200"/>
                </a:cubicBezTo>
                <a:cubicBezTo>
                  <a:pt x="1245778" y="2490486"/>
                  <a:pt x="1249874" y="2494105"/>
                  <a:pt x="1251588" y="2495820"/>
                </a:cubicBezTo>
                <a:cubicBezTo>
                  <a:pt x="1260065" y="2503535"/>
                  <a:pt x="1260827" y="2501630"/>
                  <a:pt x="1258541" y="2497820"/>
                </a:cubicBezTo>
                <a:cubicBezTo>
                  <a:pt x="1257303" y="2495725"/>
                  <a:pt x="1253588" y="2492200"/>
                  <a:pt x="1257113" y="2492200"/>
                </a:cubicBezTo>
                <a:cubicBezTo>
                  <a:pt x="1260732" y="2492295"/>
                  <a:pt x="1262733" y="2496486"/>
                  <a:pt x="1264923" y="2498868"/>
                </a:cubicBezTo>
                <a:cubicBezTo>
                  <a:pt x="1268257" y="2502011"/>
                  <a:pt x="1273972" y="2502583"/>
                  <a:pt x="1273115" y="2499153"/>
                </a:cubicBezTo>
                <a:cubicBezTo>
                  <a:pt x="1267114" y="2488295"/>
                  <a:pt x="1252731" y="2480294"/>
                  <a:pt x="1240730" y="2480008"/>
                </a:cubicBezTo>
                <a:cubicBezTo>
                  <a:pt x="1228538" y="2480866"/>
                  <a:pt x="1226537" y="2493819"/>
                  <a:pt x="1234824" y="2502487"/>
                </a:cubicBezTo>
                <a:close/>
                <a:moveTo>
                  <a:pt x="1196248" y="2503726"/>
                </a:moveTo>
                <a:cubicBezTo>
                  <a:pt x="1198534" y="2506774"/>
                  <a:pt x="1202630" y="2511536"/>
                  <a:pt x="1206154" y="2513346"/>
                </a:cubicBezTo>
                <a:cubicBezTo>
                  <a:pt x="1210154" y="2515536"/>
                  <a:pt x="1207583" y="2511060"/>
                  <a:pt x="1205963" y="2509060"/>
                </a:cubicBezTo>
                <a:cubicBezTo>
                  <a:pt x="1201487" y="2503535"/>
                  <a:pt x="1203773" y="2500677"/>
                  <a:pt x="1211012" y="2506869"/>
                </a:cubicBezTo>
                <a:cubicBezTo>
                  <a:pt x="1217203" y="2511060"/>
                  <a:pt x="1206535" y="2500297"/>
                  <a:pt x="1205868" y="2498677"/>
                </a:cubicBezTo>
                <a:cubicBezTo>
                  <a:pt x="1202820" y="2493439"/>
                  <a:pt x="1209297" y="2497915"/>
                  <a:pt x="1210821" y="2500582"/>
                </a:cubicBezTo>
                <a:cubicBezTo>
                  <a:pt x="1217870" y="2508107"/>
                  <a:pt x="1218632" y="2506583"/>
                  <a:pt x="1216822" y="2503154"/>
                </a:cubicBezTo>
                <a:cubicBezTo>
                  <a:pt x="1215774" y="2501249"/>
                  <a:pt x="1212726" y="2497820"/>
                  <a:pt x="1215774" y="2498296"/>
                </a:cubicBezTo>
                <a:cubicBezTo>
                  <a:pt x="1218917" y="2498773"/>
                  <a:pt x="1220441" y="2502678"/>
                  <a:pt x="1222346" y="2504964"/>
                </a:cubicBezTo>
                <a:cubicBezTo>
                  <a:pt x="1225013" y="2508202"/>
                  <a:pt x="1229966" y="2509726"/>
                  <a:pt x="1229300" y="2506488"/>
                </a:cubicBezTo>
                <a:cubicBezTo>
                  <a:pt x="1224347" y="2496296"/>
                  <a:pt x="1208059" y="2481818"/>
                  <a:pt x="1196057" y="2487057"/>
                </a:cubicBezTo>
                <a:cubicBezTo>
                  <a:pt x="1190628" y="2491343"/>
                  <a:pt x="1191581" y="2497249"/>
                  <a:pt x="1196248" y="2503726"/>
                </a:cubicBezTo>
                <a:close/>
                <a:moveTo>
                  <a:pt x="1241301" y="2443242"/>
                </a:moveTo>
                <a:lnTo>
                  <a:pt x="1241301" y="2443242"/>
                </a:lnTo>
                <a:cubicBezTo>
                  <a:pt x="1241301" y="2443242"/>
                  <a:pt x="1241301" y="2443242"/>
                  <a:pt x="1241301" y="2443242"/>
                </a:cubicBezTo>
                <a:close/>
                <a:moveTo>
                  <a:pt x="1179770" y="2447147"/>
                </a:moveTo>
                <a:cubicBezTo>
                  <a:pt x="1181294" y="2450957"/>
                  <a:pt x="1184342" y="2457053"/>
                  <a:pt x="1187580" y="2460292"/>
                </a:cubicBezTo>
                <a:cubicBezTo>
                  <a:pt x="1191962" y="2464101"/>
                  <a:pt x="1190152" y="2457910"/>
                  <a:pt x="1189485" y="2456005"/>
                </a:cubicBezTo>
                <a:cubicBezTo>
                  <a:pt x="1185961" y="2445623"/>
                  <a:pt x="1193390" y="2450576"/>
                  <a:pt x="1196629" y="2455719"/>
                </a:cubicBezTo>
                <a:cubicBezTo>
                  <a:pt x="1202439" y="2462101"/>
                  <a:pt x="1194343" y="2447814"/>
                  <a:pt x="1194057" y="2445909"/>
                </a:cubicBezTo>
                <a:cubicBezTo>
                  <a:pt x="1192628" y="2439622"/>
                  <a:pt x="1198724" y="2446576"/>
                  <a:pt x="1199296" y="2449528"/>
                </a:cubicBezTo>
                <a:cubicBezTo>
                  <a:pt x="1204439" y="2459244"/>
                  <a:pt x="1206249" y="2458101"/>
                  <a:pt x="1205487" y="2454100"/>
                </a:cubicBezTo>
                <a:cubicBezTo>
                  <a:pt x="1205106" y="2451910"/>
                  <a:pt x="1202820" y="2447528"/>
                  <a:pt x="1206440" y="2449052"/>
                </a:cubicBezTo>
                <a:cubicBezTo>
                  <a:pt x="1210059" y="2450576"/>
                  <a:pt x="1210250" y="2454862"/>
                  <a:pt x="1211583" y="2457720"/>
                </a:cubicBezTo>
                <a:cubicBezTo>
                  <a:pt x="1213393" y="2461816"/>
                  <a:pt x="1218632" y="2464864"/>
                  <a:pt x="1219394" y="2461625"/>
                </a:cubicBezTo>
                <a:cubicBezTo>
                  <a:pt x="1218155" y="2448290"/>
                  <a:pt x="1203868" y="2433241"/>
                  <a:pt x="1190628" y="2430955"/>
                </a:cubicBezTo>
                <a:cubicBezTo>
                  <a:pt x="1181579" y="2430097"/>
                  <a:pt x="1175483" y="2437622"/>
                  <a:pt x="1179770" y="2447147"/>
                </a:cubicBezTo>
                <a:close/>
                <a:moveTo>
                  <a:pt x="1174055" y="2414476"/>
                </a:moveTo>
                <a:cubicBezTo>
                  <a:pt x="1172531" y="2410571"/>
                  <a:pt x="1167959" y="2406571"/>
                  <a:pt x="1168149" y="2402380"/>
                </a:cubicBezTo>
                <a:cubicBezTo>
                  <a:pt x="1169197" y="2400189"/>
                  <a:pt x="1172054" y="2404761"/>
                  <a:pt x="1173293" y="2406761"/>
                </a:cubicBezTo>
                <a:cubicBezTo>
                  <a:pt x="1177293" y="2413143"/>
                  <a:pt x="1180532" y="2416476"/>
                  <a:pt x="1178531" y="2409333"/>
                </a:cubicBezTo>
                <a:cubicBezTo>
                  <a:pt x="1173388" y="2397141"/>
                  <a:pt x="1181389" y="2403237"/>
                  <a:pt x="1183484" y="2410762"/>
                </a:cubicBezTo>
                <a:cubicBezTo>
                  <a:pt x="1202630" y="2428097"/>
                  <a:pt x="1174721" y="2371995"/>
                  <a:pt x="1159481" y="2391807"/>
                </a:cubicBezTo>
                <a:cubicBezTo>
                  <a:pt x="1145765" y="2407047"/>
                  <a:pt x="1178817" y="2441908"/>
                  <a:pt x="1168816" y="2420572"/>
                </a:cubicBezTo>
                <a:cubicBezTo>
                  <a:pt x="1167292" y="2418001"/>
                  <a:pt x="1166054" y="2415048"/>
                  <a:pt x="1166911" y="2412857"/>
                </a:cubicBezTo>
                <a:cubicBezTo>
                  <a:pt x="1167863" y="2409142"/>
                  <a:pt x="1178531" y="2422763"/>
                  <a:pt x="1174055" y="2414476"/>
                </a:cubicBezTo>
                <a:close/>
                <a:moveTo>
                  <a:pt x="1155100" y="2456196"/>
                </a:moveTo>
                <a:cubicBezTo>
                  <a:pt x="1157195" y="2466292"/>
                  <a:pt x="1183961" y="2479818"/>
                  <a:pt x="1169768" y="2465435"/>
                </a:cubicBezTo>
                <a:cubicBezTo>
                  <a:pt x="1164530" y="2461530"/>
                  <a:pt x="1162529" y="2455910"/>
                  <a:pt x="1168911" y="2457720"/>
                </a:cubicBezTo>
                <a:cubicBezTo>
                  <a:pt x="1173578" y="2458196"/>
                  <a:pt x="1162720" y="2452100"/>
                  <a:pt x="1161577" y="2451052"/>
                </a:cubicBezTo>
                <a:cubicBezTo>
                  <a:pt x="1158053" y="2448004"/>
                  <a:pt x="1159958" y="2445528"/>
                  <a:pt x="1163863" y="2448957"/>
                </a:cubicBezTo>
                <a:cubicBezTo>
                  <a:pt x="1177674" y="2456482"/>
                  <a:pt x="1161577" y="2444099"/>
                  <a:pt x="1163577" y="2441242"/>
                </a:cubicBezTo>
                <a:cubicBezTo>
                  <a:pt x="1164720" y="2439241"/>
                  <a:pt x="1167768" y="2443527"/>
                  <a:pt x="1169768" y="2445147"/>
                </a:cubicBezTo>
                <a:cubicBezTo>
                  <a:pt x="1172816" y="2447433"/>
                  <a:pt x="1175007" y="2445528"/>
                  <a:pt x="1172816" y="2441623"/>
                </a:cubicBezTo>
                <a:cubicBezTo>
                  <a:pt x="1170911" y="2438098"/>
                  <a:pt x="1166911" y="2435050"/>
                  <a:pt x="1164339" y="2433431"/>
                </a:cubicBezTo>
                <a:cubicBezTo>
                  <a:pt x="1148432" y="2425621"/>
                  <a:pt x="1149290" y="2444956"/>
                  <a:pt x="1155100" y="2456196"/>
                </a:cubicBezTo>
                <a:close/>
                <a:moveTo>
                  <a:pt x="1150528" y="2365708"/>
                </a:moveTo>
                <a:cubicBezTo>
                  <a:pt x="1156148" y="2372376"/>
                  <a:pt x="1145670" y="2353135"/>
                  <a:pt x="1147575" y="2351707"/>
                </a:cubicBezTo>
                <a:cubicBezTo>
                  <a:pt x="1148909" y="2349801"/>
                  <a:pt x="1151099" y="2354659"/>
                  <a:pt x="1152052" y="2356755"/>
                </a:cubicBezTo>
                <a:cubicBezTo>
                  <a:pt x="1156529" y="2366851"/>
                  <a:pt x="1157576" y="2364756"/>
                  <a:pt x="1156910" y="2359993"/>
                </a:cubicBezTo>
                <a:cubicBezTo>
                  <a:pt x="1156529" y="2357422"/>
                  <a:pt x="1154624" y="2352659"/>
                  <a:pt x="1157291" y="2353326"/>
                </a:cubicBezTo>
                <a:cubicBezTo>
                  <a:pt x="1160053" y="2353897"/>
                  <a:pt x="1160434" y="2359136"/>
                  <a:pt x="1161577" y="2362279"/>
                </a:cubicBezTo>
                <a:cubicBezTo>
                  <a:pt x="1174436" y="2380282"/>
                  <a:pt x="1164339" y="2336847"/>
                  <a:pt x="1148147" y="2337324"/>
                </a:cubicBezTo>
                <a:cubicBezTo>
                  <a:pt x="1131192" y="2338943"/>
                  <a:pt x="1134716" y="2366566"/>
                  <a:pt x="1144527" y="2375614"/>
                </a:cubicBezTo>
                <a:cubicBezTo>
                  <a:pt x="1150909" y="2381234"/>
                  <a:pt x="1137193" y="2349611"/>
                  <a:pt x="1150528" y="2365708"/>
                </a:cubicBezTo>
                <a:close/>
                <a:moveTo>
                  <a:pt x="1122334" y="2394569"/>
                </a:moveTo>
                <a:cubicBezTo>
                  <a:pt x="1123001" y="2398760"/>
                  <a:pt x="1131764" y="2415238"/>
                  <a:pt x="1129097" y="2401808"/>
                </a:cubicBezTo>
                <a:cubicBezTo>
                  <a:pt x="1127096" y="2395045"/>
                  <a:pt x="1129382" y="2392569"/>
                  <a:pt x="1133954" y="2400665"/>
                </a:cubicBezTo>
                <a:cubicBezTo>
                  <a:pt x="1135669" y="2403618"/>
                  <a:pt x="1135669" y="2402475"/>
                  <a:pt x="1135002" y="2399903"/>
                </a:cubicBezTo>
                <a:cubicBezTo>
                  <a:pt x="1134431" y="2396474"/>
                  <a:pt x="1131192" y="2392188"/>
                  <a:pt x="1132145" y="2388854"/>
                </a:cubicBezTo>
                <a:cubicBezTo>
                  <a:pt x="1133478" y="2387711"/>
                  <a:pt x="1135097" y="2392188"/>
                  <a:pt x="1135859" y="2394093"/>
                </a:cubicBezTo>
                <a:cubicBezTo>
                  <a:pt x="1139288" y="2403332"/>
                  <a:pt x="1140431" y="2401999"/>
                  <a:pt x="1140050" y="2398093"/>
                </a:cubicBezTo>
                <a:cubicBezTo>
                  <a:pt x="1139860" y="2395903"/>
                  <a:pt x="1138336" y="2391712"/>
                  <a:pt x="1140812" y="2392950"/>
                </a:cubicBezTo>
                <a:cubicBezTo>
                  <a:pt x="1144051" y="2394855"/>
                  <a:pt x="1143003" y="2400855"/>
                  <a:pt x="1145384" y="2403904"/>
                </a:cubicBezTo>
                <a:cubicBezTo>
                  <a:pt x="1146432" y="2405428"/>
                  <a:pt x="1149099" y="2407428"/>
                  <a:pt x="1149575" y="2404666"/>
                </a:cubicBezTo>
                <a:cubicBezTo>
                  <a:pt x="1150147" y="2382568"/>
                  <a:pt x="1117381" y="2360755"/>
                  <a:pt x="1122334" y="2394569"/>
                </a:cubicBezTo>
                <a:close/>
                <a:moveTo>
                  <a:pt x="1103951" y="2330371"/>
                </a:moveTo>
                <a:cubicBezTo>
                  <a:pt x="1103951" y="2335228"/>
                  <a:pt x="1112428" y="2354088"/>
                  <a:pt x="1110523" y="2338181"/>
                </a:cubicBezTo>
                <a:cubicBezTo>
                  <a:pt x="1109666" y="2334562"/>
                  <a:pt x="1110047" y="2331990"/>
                  <a:pt x="1110904" y="2331133"/>
                </a:cubicBezTo>
                <a:cubicBezTo>
                  <a:pt x="1111952" y="2329418"/>
                  <a:pt x="1114904" y="2333895"/>
                  <a:pt x="1115952" y="2336276"/>
                </a:cubicBezTo>
                <a:cubicBezTo>
                  <a:pt x="1120334" y="2343610"/>
                  <a:pt x="1113190" y="2323798"/>
                  <a:pt x="1115285" y="2322560"/>
                </a:cubicBezTo>
                <a:cubicBezTo>
                  <a:pt x="1116905" y="2321131"/>
                  <a:pt x="1118143" y="2326275"/>
                  <a:pt x="1118619" y="2328370"/>
                </a:cubicBezTo>
                <a:cubicBezTo>
                  <a:pt x="1120143" y="2335133"/>
                  <a:pt x="1122620" y="2339896"/>
                  <a:pt x="1122715" y="2332752"/>
                </a:cubicBezTo>
                <a:cubicBezTo>
                  <a:pt x="1122620" y="2330275"/>
                  <a:pt x="1121667" y="2325322"/>
                  <a:pt x="1124144" y="2326656"/>
                </a:cubicBezTo>
                <a:cubicBezTo>
                  <a:pt x="1126811" y="2328275"/>
                  <a:pt x="1126239" y="2333418"/>
                  <a:pt x="1126906" y="2336086"/>
                </a:cubicBezTo>
                <a:cubicBezTo>
                  <a:pt x="1127858" y="2340562"/>
                  <a:pt x="1131478" y="2343420"/>
                  <a:pt x="1132430" y="2339610"/>
                </a:cubicBezTo>
                <a:cubicBezTo>
                  <a:pt x="1135478" y="2313035"/>
                  <a:pt x="1102427" y="2290937"/>
                  <a:pt x="1103951" y="2330371"/>
                </a:cubicBezTo>
                <a:close/>
                <a:moveTo>
                  <a:pt x="1098426" y="2283603"/>
                </a:moveTo>
                <a:cubicBezTo>
                  <a:pt x="1101474" y="2291509"/>
                  <a:pt x="1101474" y="2263029"/>
                  <a:pt x="1106141" y="2281984"/>
                </a:cubicBezTo>
                <a:cubicBezTo>
                  <a:pt x="1106618" y="2285127"/>
                  <a:pt x="1107094" y="2284365"/>
                  <a:pt x="1107380" y="2281888"/>
                </a:cubicBezTo>
                <a:cubicBezTo>
                  <a:pt x="1108046" y="2278840"/>
                  <a:pt x="1106522" y="2273792"/>
                  <a:pt x="1108618" y="2271506"/>
                </a:cubicBezTo>
                <a:cubicBezTo>
                  <a:pt x="1110237" y="2271220"/>
                  <a:pt x="1110237" y="2275602"/>
                  <a:pt x="1110237" y="2277602"/>
                </a:cubicBezTo>
                <a:cubicBezTo>
                  <a:pt x="1110142" y="2286841"/>
                  <a:pt x="1111666" y="2286270"/>
                  <a:pt x="1112714" y="2282841"/>
                </a:cubicBezTo>
                <a:cubicBezTo>
                  <a:pt x="1113285" y="2280936"/>
                  <a:pt x="1113380" y="2276745"/>
                  <a:pt x="1115190" y="2278936"/>
                </a:cubicBezTo>
                <a:cubicBezTo>
                  <a:pt x="1117095" y="2281126"/>
                  <a:pt x="1115571" y="2284651"/>
                  <a:pt x="1115381" y="2287318"/>
                </a:cubicBezTo>
                <a:cubicBezTo>
                  <a:pt x="1115285" y="2291128"/>
                  <a:pt x="1117857" y="2295128"/>
                  <a:pt x="1119476" y="2292461"/>
                </a:cubicBezTo>
                <a:cubicBezTo>
                  <a:pt x="1129001" y="2262172"/>
                  <a:pt x="1091473" y="2241597"/>
                  <a:pt x="1098426" y="2283603"/>
                </a:cubicBezTo>
                <a:close/>
                <a:moveTo>
                  <a:pt x="1099283" y="2197116"/>
                </a:moveTo>
                <a:cubicBezTo>
                  <a:pt x="1094902" y="2202736"/>
                  <a:pt x="1094616" y="2215023"/>
                  <a:pt x="1097283" y="2221786"/>
                </a:cubicBezTo>
                <a:cubicBezTo>
                  <a:pt x="1100712" y="2228358"/>
                  <a:pt x="1099569" y="2198259"/>
                  <a:pt x="1105189" y="2215690"/>
                </a:cubicBezTo>
                <a:cubicBezTo>
                  <a:pt x="1107570" y="2222929"/>
                  <a:pt x="1105284" y="2203879"/>
                  <a:pt x="1107189" y="2203212"/>
                </a:cubicBezTo>
                <a:cubicBezTo>
                  <a:pt x="1108904" y="2201974"/>
                  <a:pt x="1109094" y="2206736"/>
                  <a:pt x="1109189" y="2208736"/>
                </a:cubicBezTo>
                <a:cubicBezTo>
                  <a:pt x="1109570" y="2218452"/>
                  <a:pt x="1111094" y="2217118"/>
                  <a:pt x="1111952" y="2212927"/>
                </a:cubicBezTo>
                <a:cubicBezTo>
                  <a:pt x="1112428" y="2210641"/>
                  <a:pt x="1112333" y="2206165"/>
                  <a:pt x="1114333" y="2207498"/>
                </a:cubicBezTo>
                <a:cubicBezTo>
                  <a:pt x="1116333" y="2208832"/>
                  <a:pt x="1115000" y="2213404"/>
                  <a:pt x="1114904" y="2216261"/>
                </a:cubicBezTo>
                <a:cubicBezTo>
                  <a:pt x="1114714" y="2220547"/>
                  <a:pt x="1117571" y="2223310"/>
                  <a:pt x="1119095" y="2219690"/>
                </a:cubicBezTo>
                <a:cubicBezTo>
                  <a:pt x="1124715" y="2206069"/>
                  <a:pt x="1113285" y="2177875"/>
                  <a:pt x="1099283" y="2197116"/>
                </a:cubicBezTo>
                <a:close/>
                <a:moveTo>
                  <a:pt x="1104808" y="2131298"/>
                </a:moveTo>
                <a:cubicBezTo>
                  <a:pt x="1100141" y="2135870"/>
                  <a:pt x="1098712" y="2146824"/>
                  <a:pt x="1100331" y="2153110"/>
                </a:cubicBezTo>
                <a:cubicBezTo>
                  <a:pt x="1102903" y="2159206"/>
                  <a:pt x="1104998" y="2132346"/>
                  <a:pt x="1108237" y="2148538"/>
                </a:cubicBezTo>
                <a:cubicBezTo>
                  <a:pt x="1109666" y="2155206"/>
                  <a:pt x="1109570" y="2137966"/>
                  <a:pt x="1111380" y="2137585"/>
                </a:cubicBezTo>
                <a:cubicBezTo>
                  <a:pt x="1112999" y="2136632"/>
                  <a:pt x="1112714" y="2140918"/>
                  <a:pt x="1112618" y="2142823"/>
                </a:cubicBezTo>
                <a:cubicBezTo>
                  <a:pt x="1111952" y="2151682"/>
                  <a:pt x="1113476" y="2150539"/>
                  <a:pt x="1114714" y="2146919"/>
                </a:cubicBezTo>
                <a:cubicBezTo>
                  <a:pt x="1117095" y="2136727"/>
                  <a:pt x="1119476" y="2144633"/>
                  <a:pt x="1117095" y="2150253"/>
                </a:cubicBezTo>
                <a:cubicBezTo>
                  <a:pt x="1116524" y="2153968"/>
                  <a:pt x="1118619" y="2156825"/>
                  <a:pt x="1120524" y="2153968"/>
                </a:cubicBezTo>
                <a:cubicBezTo>
                  <a:pt x="1122239" y="2151301"/>
                  <a:pt x="1122715" y="2146157"/>
                  <a:pt x="1122905" y="2142823"/>
                </a:cubicBezTo>
                <a:cubicBezTo>
                  <a:pt x="1123382" y="2129488"/>
                  <a:pt x="1114523" y="2120440"/>
                  <a:pt x="1104808" y="2131298"/>
                </a:cubicBezTo>
                <a:close/>
                <a:moveTo>
                  <a:pt x="1114333" y="2083578"/>
                </a:moveTo>
                <a:cubicBezTo>
                  <a:pt x="1112999" y="2087292"/>
                  <a:pt x="1113190" y="2100056"/>
                  <a:pt x="1116619" y="2089864"/>
                </a:cubicBezTo>
                <a:cubicBezTo>
                  <a:pt x="1117952" y="2084530"/>
                  <a:pt x="1120810" y="2083006"/>
                  <a:pt x="1121000" y="2089769"/>
                </a:cubicBezTo>
                <a:cubicBezTo>
                  <a:pt x="1121096" y="2092150"/>
                  <a:pt x="1121572" y="2091388"/>
                  <a:pt x="1122143" y="2089388"/>
                </a:cubicBezTo>
                <a:cubicBezTo>
                  <a:pt x="1122239" y="2085578"/>
                  <a:pt x="1126144" y="2074053"/>
                  <a:pt x="1125191" y="2085197"/>
                </a:cubicBezTo>
                <a:cubicBezTo>
                  <a:pt x="1123953" y="2092722"/>
                  <a:pt x="1125382" y="2091865"/>
                  <a:pt x="1126715" y="2088912"/>
                </a:cubicBezTo>
                <a:cubicBezTo>
                  <a:pt x="1127477" y="2087292"/>
                  <a:pt x="1128144" y="2083768"/>
                  <a:pt x="1129478" y="2085102"/>
                </a:cubicBezTo>
                <a:cubicBezTo>
                  <a:pt x="1130906" y="2086435"/>
                  <a:pt x="1129097" y="2089674"/>
                  <a:pt x="1128525" y="2091960"/>
                </a:cubicBezTo>
                <a:cubicBezTo>
                  <a:pt x="1128430" y="2103295"/>
                  <a:pt x="1134526" y="2090055"/>
                  <a:pt x="1134050" y="2086054"/>
                </a:cubicBezTo>
                <a:cubicBezTo>
                  <a:pt x="1136621" y="2066718"/>
                  <a:pt x="1117857" y="2067576"/>
                  <a:pt x="1114333" y="2083578"/>
                </a:cubicBezTo>
                <a:close/>
                <a:moveTo>
                  <a:pt x="1132526" y="2019189"/>
                </a:moveTo>
                <a:cubicBezTo>
                  <a:pt x="1124906" y="2020237"/>
                  <a:pt x="1118524" y="2054908"/>
                  <a:pt x="1127192" y="2038334"/>
                </a:cubicBezTo>
                <a:cubicBezTo>
                  <a:pt x="1130049" y="2030142"/>
                  <a:pt x="1133573" y="2032714"/>
                  <a:pt x="1132621" y="2039477"/>
                </a:cubicBezTo>
                <a:cubicBezTo>
                  <a:pt x="1132907" y="2047192"/>
                  <a:pt x="1136050" y="2028428"/>
                  <a:pt x="1138336" y="2028523"/>
                </a:cubicBezTo>
                <a:cubicBezTo>
                  <a:pt x="1140336" y="2028142"/>
                  <a:pt x="1139003" y="2032714"/>
                  <a:pt x="1138526" y="2034715"/>
                </a:cubicBezTo>
                <a:cubicBezTo>
                  <a:pt x="1135955" y="2044240"/>
                  <a:pt x="1137860" y="2043668"/>
                  <a:pt x="1139955" y="2040049"/>
                </a:cubicBezTo>
                <a:cubicBezTo>
                  <a:pt x="1141098" y="2038048"/>
                  <a:pt x="1142432" y="2033667"/>
                  <a:pt x="1143956" y="2035858"/>
                </a:cubicBezTo>
                <a:cubicBezTo>
                  <a:pt x="1145480" y="2038048"/>
                  <a:pt x="1142813" y="2041858"/>
                  <a:pt x="1141860" y="2044620"/>
                </a:cubicBezTo>
                <a:cubicBezTo>
                  <a:pt x="1140527" y="2048526"/>
                  <a:pt x="1142051" y="2052526"/>
                  <a:pt x="1144718" y="2050050"/>
                </a:cubicBezTo>
                <a:cubicBezTo>
                  <a:pt x="1154243" y="2039858"/>
                  <a:pt x="1152338" y="2006901"/>
                  <a:pt x="1132526" y="2019189"/>
                </a:cubicBezTo>
                <a:close/>
                <a:moveTo>
                  <a:pt x="1162339" y="1972421"/>
                </a:moveTo>
                <a:cubicBezTo>
                  <a:pt x="1148813" y="1952228"/>
                  <a:pt x="1134812" y="1995757"/>
                  <a:pt x="1145194" y="1982327"/>
                </a:cubicBezTo>
                <a:cubicBezTo>
                  <a:pt x="1148051" y="1977469"/>
                  <a:pt x="1151004" y="1977850"/>
                  <a:pt x="1149004" y="1985375"/>
                </a:cubicBezTo>
                <a:cubicBezTo>
                  <a:pt x="1148242" y="1988137"/>
                  <a:pt x="1149004" y="1987661"/>
                  <a:pt x="1150147" y="1985756"/>
                </a:cubicBezTo>
                <a:cubicBezTo>
                  <a:pt x="1151861" y="1983565"/>
                  <a:pt x="1152528" y="1978898"/>
                  <a:pt x="1155100" y="1977945"/>
                </a:cubicBezTo>
                <a:cubicBezTo>
                  <a:pt x="1156624" y="1978326"/>
                  <a:pt x="1155005" y="1981851"/>
                  <a:pt x="1154243" y="1983470"/>
                </a:cubicBezTo>
                <a:cubicBezTo>
                  <a:pt x="1150718" y="1990804"/>
                  <a:pt x="1152242" y="1990995"/>
                  <a:pt x="1154433" y="1988709"/>
                </a:cubicBezTo>
                <a:cubicBezTo>
                  <a:pt x="1155576" y="1987470"/>
                  <a:pt x="1157291" y="1984137"/>
                  <a:pt x="1158053" y="1986613"/>
                </a:cubicBezTo>
                <a:cubicBezTo>
                  <a:pt x="1158815" y="1989090"/>
                  <a:pt x="1156243" y="1991376"/>
                  <a:pt x="1155005" y="1993471"/>
                </a:cubicBezTo>
                <a:cubicBezTo>
                  <a:pt x="1150718" y="2011664"/>
                  <a:pt x="1169768" y="1984804"/>
                  <a:pt x="1162339" y="1972421"/>
                </a:cubicBezTo>
                <a:close/>
                <a:moveTo>
                  <a:pt x="1157100" y="2016236"/>
                </a:moveTo>
                <a:cubicBezTo>
                  <a:pt x="1156148" y="2019855"/>
                  <a:pt x="1155005" y="2025570"/>
                  <a:pt x="1155671" y="2028714"/>
                </a:cubicBezTo>
                <a:cubicBezTo>
                  <a:pt x="1156433" y="2032333"/>
                  <a:pt x="1159100" y="2027380"/>
                  <a:pt x="1159862" y="2024808"/>
                </a:cubicBezTo>
                <a:cubicBezTo>
                  <a:pt x="1161958" y="2017855"/>
                  <a:pt x="1165958" y="2016141"/>
                  <a:pt x="1165863" y="2025094"/>
                </a:cubicBezTo>
                <a:cubicBezTo>
                  <a:pt x="1166244" y="2031952"/>
                  <a:pt x="1169197" y="2016998"/>
                  <a:pt x="1169768" y="2015665"/>
                </a:cubicBezTo>
                <a:cubicBezTo>
                  <a:pt x="1172150" y="2009950"/>
                  <a:pt x="1173388" y="2015760"/>
                  <a:pt x="1171959" y="2019475"/>
                </a:cubicBezTo>
                <a:cubicBezTo>
                  <a:pt x="1169768" y="2029285"/>
                  <a:pt x="1171769" y="2028428"/>
                  <a:pt x="1173864" y="2024523"/>
                </a:cubicBezTo>
                <a:cubicBezTo>
                  <a:pt x="1175007" y="2022427"/>
                  <a:pt x="1176150" y="2017855"/>
                  <a:pt x="1177960" y="2019760"/>
                </a:cubicBezTo>
                <a:cubicBezTo>
                  <a:pt x="1179770" y="2021665"/>
                  <a:pt x="1177103" y="2025856"/>
                  <a:pt x="1176245" y="2028714"/>
                </a:cubicBezTo>
                <a:cubicBezTo>
                  <a:pt x="1175007" y="2032809"/>
                  <a:pt x="1177007" y="2036524"/>
                  <a:pt x="1179674" y="2033667"/>
                </a:cubicBezTo>
                <a:cubicBezTo>
                  <a:pt x="1195486" y="2009187"/>
                  <a:pt x="1171197" y="1983946"/>
                  <a:pt x="1157100" y="2016236"/>
                </a:cubicBezTo>
                <a:close/>
                <a:moveTo>
                  <a:pt x="1165863" y="1926225"/>
                </a:moveTo>
                <a:cubicBezTo>
                  <a:pt x="1165006" y="1928987"/>
                  <a:pt x="1163958" y="1933464"/>
                  <a:pt x="1164434" y="1935940"/>
                </a:cubicBezTo>
                <a:cubicBezTo>
                  <a:pt x="1165006" y="1938798"/>
                  <a:pt x="1167197" y="1934988"/>
                  <a:pt x="1167863" y="1933083"/>
                </a:cubicBezTo>
                <a:cubicBezTo>
                  <a:pt x="1169673" y="1927749"/>
                  <a:pt x="1172912" y="1926415"/>
                  <a:pt x="1172626" y="1933464"/>
                </a:cubicBezTo>
                <a:cubicBezTo>
                  <a:pt x="1173102" y="1939560"/>
                  <a:pt x="1175388" y="1924320"/>
                  <a:pt x="1177198" y="1924320"/>
                </a:cubicBezTo>
                <a:cubicBezTo>
                  <a:pt x="1178912" y="1923748"/>
                  <a:pt x="1177960" y="1927463"/>
                  <a:pt x="1177579" y="1929178"/>
                </a:cubicBezTo>
                <a:cubicBezTo>
                  <a:pt x="1175674" y="1936893"/>
                  <a:pt x="1177293" y="1936226"/>
                  <a:pt x="1179008" y="1933178"/>
                </a:cubicBezTo>
                <a:cubicBezTo>
                  <a:pt x="1179960" y="1931559"/>
                  <a:pt x="1181008" y="1927939"/>
                  <a:pt x="1182341" y="1929463"/>
                </a:cubicBezTo>
                <a:cubicBezTo>
                  <a:pt x="1183770" y="1931083"/>
                  <a:pt x="1181579" y="1934321"/>
                  <a:pt x="1180817" y="1936512"/>
                </a:cubicBezTo>
                <a:cubicBezTo>
                  <a:pt x="1179770" y="1939655"/>
                  <a:pt x="1181198" y="1942703"/>
                  <a:pt x="1183484" y="1940512"/>
                </a:cubicBezTo>
                <a:cubicBezTo>
                  <a:pt x="1196915" y="1921653"/>
                  <a:pt x="1177388" y="1901079"/>
                  <a:pt x="1165863" y="1926225"/>
                </a:cubicBezTo>
                <a:close/>
                <a:moveTo>
                  <a:pt x="1182722" y="1874790"/>
                </a:moveTo>
                <a:cubicBezTo>
                  <a:pt x="1175674" y="1875361"/>
                  <a:pt x="1168625" y="1907079"/>
                  <a:pt x="1177388" y="1892220"/>
                </a:cubicBezTo>
                <a:cubicBezTo>
                  <a:pt x="1179674" y="1886696"/>
                  <a:pt x="1182913" y="1885458"/>
                  <a:pt x="1182818" y="1891744"/>
                </a:cubicBezTo>
                <a:cubicBezTo>
                  <a:pt x="1182627" y="1893935"/>
                  <a:pt x="1182246" y="1897745"/>
                  <a:pt x="1184151" y="1893363"/>
                </a:cubicBezTo>
                <a:cubicBezTo>
                  <a:pt x="1185770" y="1890411"/>
                  <a:pt x="1185675" y="1885362"/>
                  <a:pt x="1188437" y="1883458"/>
                </a:cubicBezTo>
                <a:cubicBezTo>
                  <a:pt x="1190438" y="1883172"/>
                  <a:pt x="1189104" y="1887458"/>
                  <a:pt x="1188533" y="1889268"/>
                </a:cubicBezTo>
                <a:cubicBezTo>
                  <a:pt x="1185866" y="1898031"/>
                  <a:pt x="1187675" y="1897554"/>
                  <a:pt x="1189771" y="1894316"/>
                </a:cubicBezTo>
                <a:cubicBezTo>
                  <a:pt x="1190914" y="1892506"/>
                  <a:pt x="1192343" y="1888506"/>
                  <a:pt x="1193771" y="1890601"/>
                </a:cubicBezTo>
                <a:cubicBezTo>
                  <a:pt x="1195200" y="1892697"/>
                  <a:pt x="1192533" y="1896221"/>
                  <a:pt x="1191485" y="1898697"/>
                </a:cubicBezTo>
                <a:cubicBezTo>
                  <a:pt x="1190057" y="1902317"/>
                  <a:pt x="1191485" y="1906127"/>
                  <a:pt x="1194152" y="1903936"/>
                </a:cubicBezTo>
                <a:cubicBezTo>
                  <a:pt x="1204058" y="1894411"/>
                  <a:pt x="1201772" y="1863836"/>
                  <a:pt x="1182722" y="1874790"/>
                </a:cubicBezTo>
                <a:close/>
                <a:moveTo>
                  <a:pt x="1204916" y="1811067"/>
                </a:moveTo>
                <a:cubicBezTo>
                  <a:pt x="1199105" y="1812401"/>
                  <a:pt x="1195486" y="1821354"/>
                  <a:pt x="1195010" y="1827260"/>
                </a:cubicBezTo>
                <a:cubicBezTo>
                  <a:pt x="1195295" y="1834690"/>
                  <a:pt x="1204820" y="1812020"/>
                  <a:pt x="1202820" y="1828879"/>
                </a:cubicBezTo>
                <a:cubicBezTo>
                  <a:pt x="1202153" y="1831641"/>
                  <a:pt x="1202915" y="1831165"/>
                  <a:pt x="1203963" y="1829260"/>
                </a:cubicBezTo>
                <a:cubicBezTo>
                  <a:pt x="1205678" y="1826974"/>
                  <a:pt x="1205963" y="1822307"/>
                  <a:pt x="1208535" y="1821259"/>
                </a:cubicBezTo>
                <a:cubicBezTo>
                  <a:pt x="1210154" y="1821545"/>
                  <a:pt x="1208726" y="1825260"/>
                  <a:pt x="1208059" y="1826784"/>
                </a:cubicBezTo>
                <a:cubicBezTo>
                  <a:pt x="1204820" y="1834308"/>
                  <a:pt x="1206344" y="1834404"/>
                  <a:pt x="1208535" y="1832022"/>
                </a:cubicBezTo>
                <a:cubicBezTo>
                  <a:pt x="1209773" y="1830689"/>
                  <a:pt x="1211297" y="1827260"/>
                  <a:pt x="1212250" y="1829737"/>
                </a:cubicBezTo>
                <a:cubicBezTo>
                  <a:pt x="1213202" y="1832308"/>
                  <a:pt x="1210535" y="1834690"/>
                  <a:pt x="1209392" y="1836785"/>
                </a:cubicBezTo>
                <a:cubicBezTo>
                  <a:pt x="1207773" y="1839738"/>
                  <a:pt x="1208535" y="1843929"/>
                  <a:pt x="1210916" y="1842691"/>
                </a:cubicBezTo>
                <a:cubicBezTo>
                  <a:pt x="1221013" y="1834975"/>
                  <a:pt x="1221775" y="1807067"/>
                  <a:pt x="1204916" y="1811067"/>
                </a:cubicBezTo>
                <a:close/>
                <a:moveTo>
                  <a:pt x="1212059" y="1765252"/>
                </a:moveTo>
                <a:cubicBezTo>
                  <a:pt x="1206630" y="1766776"/>
                  <a:pt x="1205297" y="1792589"/>
                  <a:pt x="1210440" y="1779540"/>
                </a:cubicBezTo>
                <a:cubicBezTo>
                  <a:pt x="1215107" y="1766491"/>
                  <a:pt x="1214726" y="1786398"/>
                  <a:pt x="1216250" y="1778968"/>
                </a:cubicBezTo>
                <a:cubicBezTo>
                  <a:pt x="1217203" y="1776396"/>
                  <a:pt x="1216250" y="1772491"/>
                  <a:pt x="1218251" y="1770586"/>
                </a:cubicBezTo>
                <a:cubicBezTo>
                  <a:pt x="1219775" y="1769920"/>
                  <a:pt x="1219489" y="1773349"/>
                  <a:pt x="1219298" y="1774968"/>
                </a:cubicBezTo>
                <a:cubicBezTo>
                  <a:pt x="1218441" y="1782207"/>
                  <a:pt x="1219870" y="1781445"/>
                  <a:pt x="1221204" y="1778492"/>
                </a:cubicBezTo>
                <a:cubicBezTo>
                  <a:pt x="1223775" y="1770110"/>
                  <a:pt x="1225775" y="1776682"/>
                  <a:pt x="1223299" y="1781445"/>
                </a:cubicBezTo>
                <a:cubicBezTo>
                  <a:pt x="1223585" y="1792494"/>
                  <a:pt x="1229681" y="1779825"/>
                  <a:pt x="1228919" y="1775539"/>
                </a:cubicBezTo>
                <a:cubicBezTo>
                  <a:pt x="1229681" y="1763824"/>
                  <a:pt x="1220632" y="1756870"/>
                  <a:pt x="1212059" y="1765252"/>
                </a:cubicBezTo>
                <a:close/>
                <a:moveTo>
                  <a:pt x="1212250" y="1637903"/>
                </a:moveTo>
                <a:cubicBezTo>
                  <a:pt x="1215393" y="1642951"/>
                  <a:pt x="1214155" y="1623234"/>
                  <a:pt x="1219108" y="1635998"/>
                </a:cubicBezTo>
                <a:cubicBezTo>
                  <a:pt x="1219679" y="1638189"/>
                  <a:pt x="1220060" y="1637617"/>
                  <a:pt x="1220156" y="1635808"/>
                </a:cubicBezTo>
                <a:cubicBezTo>
                  <a:pt x="1220632" y="1633521"/>
                  <a:pt x="1219013" y="1629997"/>
                  <a:pt x="1220632" y="1628283"/>
                </a:cubicBezTo>
                <a:cubicBezTo>
                  <a:pt x="1222061" y="1627807"/>
                  <a:pt x="1222346" y="1631045"/>
                  <a:pt x="1222442" y="1632474"/>
                </a:cubicBezTo>
                <a:cubicBezTo>
                  <a:pt x="1222727" y="1639141"/>
                  <a:pt x="1224061" y="1638665"/>
                  <a:pt x="1224823" y="1636093"/>
                </a:cubicBezTo>
                <a:cubicBezTo>
                  <a:pt x="1225204" y="1634665"/>
                  <a:pt x="1225204" y="1631521"/>
                  <a:pt x="1226918" y="1632950"/>
                </a:cubicBezTo>
                <a:cubicBezTo>
                  <a:pt x="1228633" y="1634379"/>
                  <a:pt x="1227490" y="1637236"/>
                  <a:pt x="1227395" y="1639141"/>
                </a:cubicBezTo>
                <a:cubicBezTo>
                  <a:pt x="1227299" y="1641904"/>
                  <a:pt x="1229490" y="1644761"/>
                  <a:pt x="1231014" y="1642761"/>
                </a:cubicBezTo>
                <a:cubicBezTo>
                  <a:pt x="1239396" y="1619710"/>
                  <a:pt x="1204058" y="1608566"/>
                  <a:pt x="1212250" y="1637903"/>
                </a:cubicBezTo>
                <a:close/>
                <a:moveTo>
                  <a:pt x="1199105" y="1594279"/>
                </a:moveTo>
                <a:cubicBezTo>
                  <a:pt x="1199582" y="1599327"/>
                  <a:pt x="1203582" y="1604851"/>
                  <a:pt x="1208440" y="1605804"/>
                </a:cubicBezTo>
                <a:cubicBezTo>
                  <a:pt x="1212631" y="1605232"/>
                  <a:pt x="1199772" y="1593897"/>
                  <a:pt x="1209488" y="1596374"/>
                </a:cubicBezTo>
                <a:cubicBezTo>
                  <a:pt x="1213488" y="1596755"/>
                  <a:pt x="1204249" y="1591421"/>
                  <a:pt x="1204916" y="1589516"/>
                </a:cubicBezTo>
                <a:cubicBezTo>
                  <a:pt x="1205011" y="1587516"/>
                  <a:pt x="1207202" y="1589230"/>
                  <a:pt x="1208059" y="1589992"/>
                </a:cubicBezTo>
                <a:cubicBezTo>
                  <a:pt x="1212440" y="1593707"/>
                  <a:pt x="1212536" y="1591802"/>
                  <a:pt x="1211012" y="1589230"/>
                </a:cubicBezTo>
                <a:cubicBezTo>
                  <a:pt x="1210250" y="1587801"/>
                  <a:pt x="1208154" y="1586087"/>
                  <a:pt x="1209488" y="1584754"/>
                </a:cubicBezTo>
                <a:cubicBezTo>
                  <a:pt x="1210821" y="1583420"/>
                  <a:pt x="1212440" y="1586563"/>
                  <a:pt x="1213679" y="1587897"/>
                </a:cubicBezTo>
                <a:cubicBezTo>
                  <a:pt x="1215393" y="1589802"/>
                  <a:pt x="1217774" y="1588754"/>
                  <a:pt x="1217012" y="1585706"/>
                </a:cubicBezTo>
                <a:cubicBezTo>
                  <a:pt x="1216250" y="1583039"/>
                  <a:pt x="1213393" y="1580658"/>
                  <a:pt x="1211678" y="1579420"/>
                </a:cubicBezTo>
                <a:cubicBezTo>
                  <a:pt x="1201772" y="1573514"/>
                  <a:pt x="1197200" y="1585706"/>
                  <a:pt x="1199105" y="1594279"/>
                </a:cubicBezTo>
                <a:close/>
                <a:moveTo>
                  <a:pt x="1180722" y="1557036"/>
                </a:moveTo>
                <a:cubicBezTo>
                  <a:pt x="1181484" y="1559798"/>
                  <a:pt x="1187961" y="1568561"/>
                  <a:pt x="1186151" y="1560274"/>
                </a:cubicBezTo>
                <a:cubicBezTo>
                  <a:pt x="1185485" y="1558179"/>
                  <a:pt x="1185485" y="1556750"/>
                  <a:pt x="1186151" y="1556274"/>
                </a:cubicBezTo>
                <a:cubicBezTo>
                  <a:pt x="1186818" y="1555797"/>
                  <a:pt x="1188342" y="1556274"/>
                  <a:pt x="1190152" y="1558655"/>
                </a:cubicBezTo>
                <a:cubicBezTo>
                  <a:pt x="1191485" y="1560370"/>
                  <a:pt x="1191581" y="1559608"/>
                  <a:pt x="1191009" y="1557988"/>
                </a:cubicBezTo>
                <a:cubicBezTo>
                  <a:pt x="1190628" y="1555702"/>
                  <a:pt x="1187771" y="1553321"/>
                  <a:pt x="1188533" y="1551130"/>
                </a:cubicBezTo>
                <a:cubicBezTo>
                  <a:pt x="1189580" y="1550083"/>
                  <a:pt x="1191009" y="1552750"/>
                  <a:pt x="1191676" y="1553988"/>
                </a:cubicBezTo>
                <a:cubicBezTo>
                  <a:pt x="1194533" y="1559703"/>
                  <a:pt x="1195391" y="1558655"/>
                  <a:pt x="1195105" y="1555988"/>
                </a:cubicBezTo>
                <a:cubicBezTo>
                  <a:pt x="1195010" y="1554464"/>
                  <a:pt x="1193676" y="1551797"/>
                  <a:pt x="1195676" y="1552273"/>
                </a:cubicBezTo>
                <a:cubicBezTo>
                  <a:pt x="1197772" y="1552654"/>
                  <a:pt x="1197772" y="1555797"/>
                  <a:pt x="1198439" y="1557607"/>
                </a:cubicBezTo>
                <a:cubicBezTo>
                  <a:pt x="1199391" y="1560084"/>
                  <a:pt x="1202344" y="1561608"/>
                  <a:pt x="1202820" y="1559226"/>
                </a:cubicBezTo>
                <a:cubicBezTo>
                  <a:pt x="1203296" y="1541605"/>
                  <a:pt x="1175579" y="1535890"/>
                  <a:pt x="1180722" y="1557036"/>
                </a:cubicBezTo>
                <a:close/>
                <a:moveTo>
                  <a:pt x="1155481" y="1521031"/>
                </a:moveTo>
                <a:cubicBezTo>
                  <a:pt x="1156814" y="1524746"/>
                  <a:pt x="1160815" y="1528556"/>
                  <a:pt x="1164434" y="1530175"/>
                </a:cubicBezTo>
                <a:cubicBezTo>
                  <a:pt x="1170054" y="1530937"/>
                  <a:pt x="1156433" y="1518079"/>
                  <a:pt x="1166816" y="1521793"/>
                </a:cubicBezTo>
                <a:cubicBezTo>
                  <a:pt x="1173197" y="1525699"/>
                  <a:pt x="1165673" y="1518079"/>
                  <a:pt x="1164149" y="1516554"/>
                </a:cubicBezTo>
                <a:cubicBezTo>
                  <a:pt x="1161863" y="1513697"/>
                  <a:pt x="1165387" y="1513697"/>
                  <a:pt x="1167197" y="1515983"/>
                </a:cubicBezTo>
                <a:cubicBezTo>
                  <a:pt x="1169292" y="1518079"/>
                  <a:pt x="1171864" y="1520174"/>
                  <a:pt x="1172245" y="1519793"/>
                </a:cubicBezTo>
                <a:cubicBezTo>
                  <a:pt x="1174245" y="1518650"/>
                  <a:pt x="1167959" y="1513221"/>
                  <a:pt x="1171102" y="1512745"/>
                </a:cubicBezTo>
                <a:cubicBezTo>
                  <a:pt x="1173578" y="1512363"/>
                  <a:pt x="1174817" y="1515888"/>
                  <a:pt x="1176055" y="1517412"/>
                </a:cubicBezTo>
                <a:cubicBezTo>
                  <a:pt x="1185104" y="1524270"/>
                  <a:pt x="1179960" y="1511697"/>
                  <a:pt x="1175579" y="1509316"/>
                </a:cubicBezTo>
                <a:cubicBezTo>
                  <a:pt x="1165958" y="1499791"/>
                  <a:pt x="1150718" y="1507791"/>
                  <a:pt x="1155481" y="1521031"/>
                </a:cubicBezTo>
                <a:close/>
                <a:moveTo>
                  <a:pt x="1133192" y="1501791"/>
                </a:moveTo>
                <a:cubicBezTo>
                  <a:pt x="1134621" y="1503124"/>
                  <a:pt x="1136812" y="1505315"/>
                  <a:pt x="1138812" y="1505791"/>
                </a:cubicBezTo>
                <a:cubicBezTo>
                  <a:pt x="1143860" y="1506744"/>
                  <a:pt x="1131478" y="1495409"/>
                  <a:pt x="1142336" y="1499981"/>
                </a:cubicBezTo>
                <a:cubicBezTo>
                  <a:pt x="1146908" y="1501695"/>
                  <a:pt x="1137764" y="1495314"/>
                  <a:pt x="1138812" y="1493980"/>
                </a:cubicBezTo>
                <a:cubicBezTo>
                  <a:pt x="1139479" y="1492742"/>
                  <a:pt x="1141574" y="1494647"/>
                  <a:pt x="1142527" y="1495409"/>
                </a:cubicBezTo>
                <a:cubicBezTo>
                  <a:pt x="1146813" y="1499314"/>
                  <a:pt x="1147385" y="1498171"/>
                  <a:pt x="1146337" y="1495980"/>
                </a:cubicBezTo>
                <a:cubicBezTo>
                  <a:pt x="1145765" y="1494837"/>
                  <a:pt x="1143765" y="1492933"/>
                  <a:pt x="1145861" y="1492647"/>
                </a:cubicBezTo>
                <a:cubicBezTo>
                  <a:pt x="1148051" y="1492361"/>
                  <a:pt x="1148909" y="1495028"/>
                  <a:pt x="1149956" y="1496362"/>
                </a:cubicBezTo>
                <a:cubicBezTo>
                  <a:pt x="1151480" y="1498266"/>
                  <a:pt x="1154719" y="1498647"/>
                  <a:pt x="1154624" y="1496457"/>
                </a:cubicBezTo>
                <a:cubicBezTo>
                  <a:pt x="1150337" y="1481026"/>
                  <a:pt x="1122143" y="1485027"/>
                  <a:pt x="1133192" y="1501791"/>
                </a:cubicBezTo>
                <a:close/>
                <a:moveTo>
                  <a:pt x="1115857" y="1466548"/>
                </a:moveTo>
                <a:cubicBezTo>
                  <a:pt x="1119762" y="1478264"/>
                  <a:pt x="1142908" y="1482169"/>
                  <a:pt x="1138812" y="1476264"/>
                </a:cubicBezTo>
                <a:cubicBezTo>
                  <a:pt x="1115666" y="1467215"/>
                  <a:pt x="1150433" y="1469787"/>
                  <a:pt x="1126620" y="1466262"/>
                </a:cubicBezTo>
                <a:cubicBezTo>
                  <a:pt x="1125001" y="1466262"/>
                  <a:pt x="1123096" y="1463976"/>
                  <a:pt x="1125572" y="1463595"/>
                </a:cubicBezTo>
                <a:cubicBezTo>
                  <a:pt x="1130144" y="1463691"/>
                  <a:pt x="1139193" y="1464834"/>
                  <a:pt x="1131859" y="1461309"/>
                </a:cubicBezTo>
                <a:cubicBezTo>
                  <a:pt x="1129954" y="1460452"/>
                  <a:pt x="1126334" y="1459881"/>
                  <a:pt x="1127096" y="1457976"/>
                </a:cubicBezTo>
                <a:cubicBezTo>
                  <a:pt x="1127954" y="1455880"/>
                  <a:pt x="1131859" y="1458071"/>
                  <a:pt x="1134335" y="1458547"/>
                </a:cubicBezTo>
                <a:cubicBezTo>
                  <a:pt x="1137764" y="1459309"/>
                  <a:pt x="1140146" y="1457023"/>
                  <a:pt x="1137098" y="1454737"/>
                </a:cubicBezTo>
                <a:cubicBezTo>
                  <a:pt x="1134240" y="1452642"/>
                  <a:pt x="1129287" y="1451784"/>
                  <a:pt x="1126144" y="1451784"/>
                </a:cubicBezTo>
                <a:cubicBezTo>
                  <a:pt x="1116047" y="1451594"/>
                  <a:pt x="1111571" y="1459309"/>
                  <a:pt x="1115857" y="1466548"/>
                </a:cubicBezTo>
                <a:close/>
                <a:moveTo>
                  <a:pt x="1098140" y="1485122"/>
                </a:moveTo>
                <a:cubicBezTo>
                  <a:pt x="1098521" y="1488837"/>
                  <a:pt x="1110809" y="1490456"/>
                  <a:pt x="1108808" y="1486741"/>
                </a:cubicBezTo>
                <a:cubicBezTo>
                  <a:pt x="1107380" y="1485217"/>
                  <a:pt x="1104046" y="1485598"/>
                  <a:pt x="1103855" y="1483122"/>
                </a:cubicBezTo>
                <a:cubicBezTo>
                  <a:pt x="1103855" y="1482169"/>
                  <a:pt x="1104522" y="1481217"/>
                  <a:pt x="1106808" y="1480931"/>
                </a:cubicBezTo>
                <a:cubicBezTo>
                  <a:pt x="1111475" y="1479979"/>
                  <a:pt x="1101474" y="1479597"/>
                  <a:pt x="1101665" y="1478454"/>
                </a:cubicBezTo>
                <a:cubicBezTo>
                  <a:pt x="1101474" y="1475597"/>
                  <a:pt x="1107856" y="1477788"/>
                  <a:pt x="1108237" y="1476645"/>
                </a:cubicBezTo>
                <a:cubicBezTo>
                  <a:pt x="1108427" y="1475311"/>
                  <a:pt x="1106141" y="1474645"/>
                  <a:pt x="1105094" y="1473978"/>
                </a:cubicBezTo>
                <a:cubicBezTo>
                  <a:pt x="1104522" y="1473692"/>
                  <a:pt x="1104236" y="1473216"/>
                  <a:pt x="1104713" y="1472454"/>
                </a:cubicBezTo>
                <a:cubicBezTo>
                  <a:pt x="1105951" y="1470644"/>
                  <a:pt x="1107856" y="1472549"/>
                  <a:pt x="1109380" y="1472835"/>
                </a:cubicBezTo>
                <a:cubicBezTo>
                  <a:pt x="1118524" y="1473311"/>
                  <a:pt x="1109666" y="1466548"/>
                  <a:pt x="1105665" y="1467405"/>
                </a:cubicBezTo>
                <a:cubicBezTo>
                  <a:pt x="1096426" y="1468167"/>
                  <a:pt x="1089854" y="1477597"/>
                  <a:pt x="1098140" y="1485122"/>
                </a:cubicBezTo>
                <a:close/>
                <a:moveTo>
                  <a:pt x="1094426" y="1439212"/>
                </a:moveTo>
                <a:cubicBezTo>
                  <a:pt x="1094426" y="1444355"/>
                  <a:pt x="1118429" y="1448927"/>
                  <a:pt x="1108427" y="1442831"/>
                </a:cubicBezTo>
                <a:cubicBezTo>
                  <a:pt x="1104141" y="1441212"/>
                  <a:pt x="1103855" y="1438545"/>
                  <a:pt x="1110713" y="1439021"/>
                </a:cubicBezTo>
                <a:cubicBezTo>
                  <a:pt x="1115857" y="1438926"/>
                  <a:pt x="1105951" y="1436640"/>
                  <a:pt x="1104713" y="1436068"/>
                </a:cubicBezTo>
                <a:cubicBezTo>
                  <a:pt x="1102427" y="1435497"/>
                  <a:pt x="1103189" y="1433878"/>
                  <a:pt x="1105379" y="1434258"/>
                </a:cubicBezTo>
                <a:cubicBezTo>
                  <a:pt x="1106427" y="1434354"/>
                  <a:pt x="1107665" y="1434640"/>
                  <a:pt x="1108427" y="1434830"/>
                </a:cubicBezTo>
                <a:cubicBezTo>
                  <a:pt x="1115381" y="1436640"/>
                  <a:pt x="1115476" y="1435401"/>
                  <a:pt x="1113095" y="1433878"/>
                </a:cubicBezTo>
                <a:cubicBezTo>
                  <a:pt x="1111856" y="1433020"/>
                  <a:pt x="1108523" y="1432068"/>
                  <a:pt x="1110713" y="1431020"/>
                </a:cubicBezTo>
                <a:cubicBezTo>
                  <a:pt x="1112999" y="1429972"/>
                  <a:pt x="1115476" y="1431782"/>
                  <a:pt x="1117381" y="1432925"/>
                </a:cubicBezTo>
                <a:cubicBezTo>
                  <a:pt x="1120143" y="1434354"/>
                  <a:pt x="1124048" y="1433782"/>
                  <a:pt x="1122810" y="1431687"/>
                </a:cubicBezTo>
                <a:cubicBezTo>
                  <a:pt x="1115476" y="1422829"/>
                  <a:pt x="1088234" y="1424924"/>
                  <a:pt x="1094426" y="1439212"/>
                </a:cubicBezTo>
                <a:close/>
                <a:moveTo>
                  <a:pt x="196504" y="1110027"/>
                </a:moveTo>
                <a:cubicBezTo>
                  <a:pt x="208124" y="1096883"/>
                  <a:pt x="221650" y="1085167"/>
                  <a:pt x="235080" y="1073642"/>
                </a:cubicBezTo>
                <a:lnTo>
                  <a:pt x="234318" y="1072689"/>
                </a:lnTo>
                <a:cubicBezTo>
                  <a:pt x="166119" y="1114314"/>
                  <a:pt x="134782" y="1178798"/>
                  <a:pt x="145831" y="1258237"/>
                </a:cubicBezTo>
                <a:cubicBezTo>
                  <a:pt x="160499" y="1206325"/>
                  <a:pt x="157166" y="1151747"/>
                  <a:pt x="196504" y="1110027"/>
                </a:cubicBezTo>
                <a:close/>
                <a:moveTo>
                  <a:pt x="375479" y="1070118"/>
                </a:moveTo>
                <a:cubicBezTo>
                  <a:pt x="397767" y="1075833"/>
                  <a:pt x="418055" y="1092311"/>
                  <a:pt x="442344" y="1090025"/>
                </a:cubicBezTo>
                <a:lnTo>
                  <a:pt x="442344" y="1088787"/>
                </a:lnTo>
                <a:cubicBezTo>
                  <a:pt x="430628" y="1088310"/>
                  <a:pt x="419389" y="1084977"/>
                  <a:pt x="409007" y="1079643"/>
                </a:cubicBezTo>
                <a:cubicBezTo>
                  <a:pt x="322520" y="1019064"/>
                  <a:pt x="246415" y="1128506"/>
                  <a:pt x="247177" y="1209468"/>
                </a:cubicBezTo>
                <a:cubicBezTo>
                  <a:pt x="270037" y="1151556"/>
                  <a:pt x="296707" y="1059450"/>
                  <a:pt x="375479" y="1070118"/>
                </a:cubicBezTo>
                <a:close/>
                <a:moveTo>
                  <a:pt x="418532" y="1166987"/>
                </a:moveTo>
                <a:cubicBezTo>
                  <a:pt x="440439" y="1173464"/>
                  <a:pt x="452822" y="1195086"/>
                  <a:pt x="471681" y="1206516"/>
                </a:cubicBezTo>
                <a:cubicBezTo>
                  <a:pt x="517020" y="1232709"/>
                  <a:pt x="568931" y="1203087"/>
                  <a:pt x="577313" y="1153462"/>
                </a:cubicBezTo>
                <a:cubicBezTo>
                  <a:pt x="566074" y="1207087"/>
                  <a:pt x="502066" y="1232233"/>
                  <a:pt x="463013" y="1190323"/>
                </a:cubicBezTo>
                <a:cubicBezTo>
                  <a:pt x="451012" y="1177655"/>
                  <a:pt x="438629" y="1163367"/>
                  <a:pt x="421675" y="1157367"/>
                </a:cubicBezTo>
                <a:cubicBezTo>
                  <a:pt x="376526" y="1143365"/>
                  <a:pt x="309851" y="1163558"/>
                  <a:pt x="297469" y="1213183"/>
                </a:cubicBezTo>
                <a:cubicBezTo>
                  <a:pt x="329473" y="1181941"/>
                  <a:pt x="373859" y="1155652"/>
                  <a:pt x="418532" y="1166987"/>
                </a:cubicBezTo>
                <a:close/>
                <a:moveTo>
                  <a:pt x="367668" y="1261284"/>
                </a:moveTo>
                <a:cubicBezTo>
                  <a:pt x="403101" y="1267762"/>
                  <a:pt x="443678" y="1297194"/>
                  <a:pt x="479587" y="1288716"/>
                </a:cubicBezTo>
                <a:cubicBezTo>
                  <a:pt x="479587" y="1288716"/>
                  <a:pt x="479301" y="1287574"/>
                  <a:pt x="479301" y="1287574"/>
                </a:cubicBezTo>
                <a:cubicBezTo>
                  <a:pt x="414150" y="1290621"/>
                  <a:pt x="320996" y="1192895"/>
                  <a:pt x="260036" y="1279858"/>
                </a:cubicBezTo>
                <a:cubicBezTo>
                  <a:pt x="289658" y="1254331"/>
                  <a:pt x="331664" y="1252998"/>
                  <a:pt x="367668" y="1261284"/>
                </a:cubicBezTo>
                <a:close/>
                <a:moveTo>
                  <a:pt x="258893" y="1322149"/>
                </a:moveTo>
                <a:cubicBezTo>
                  <a:pt x="329187" y="1361487"/>
                  <a:pt x="311090" y="1326054"/>
                  <a:pt x="363096" y="1345295"/>
                </a:cubicBezTo>
                <a:lnTo>
                  <a:pt x="363668" y="1344247"/>
                </a:lnTo>
                <a:cubicBezTo>
                  <a:pt x="350999" y="1336246"/>
                  <a:pt x="336045" y="1332627"/>
                  <a:pt x="321091" y="1335008"/>
                </a:cubicBezTo>
                <a:cubicBezTo>
                  <a:pt x="274228" y="1335865"/>
                  <a:pt x="257178" y="1282144"/>
                  <a:pt x="195551" y="1311767"/>
                </a:cubicBezTo>
                <a:cubicBezTo>
                  <a:pt x="217268" y="1311576"/>
                  <a:pt x="238604" y="1314625"/>
                  <a:pt x="258893" y="1322149"/>
                </a:cubicBezTo>
                <a:close/>
                <a:moveTo>
                  <a:pt x="127162" y="1274048"/>
                </a:moveTo>
                <a:cubicBezTo>
                  <a:pt x="124781" y="1295670"/>
                  <a:pt x="143259" y="1334151"/>
                  <a:pt x="168881" y="1316149"/>
                </a:cubicBezTo>
                <a:cubicBezTo>
                  <a:pt x="144116" y="1324054"/>
                  <a:pt x="134210" y="1291955"/>
                  <a:pt x="127162" y="1274048"/>
                </a:cubicBezTo>
                <a:close/>
                <a:moveTo>
                  <a:pt x="156975" y="1328626"/>
                </a:moveTo>
                <a:cubicBezTo>
                  <a:pt x="132877" y="1335484"/>
                  <a:pt x="126019" y="1310624"/>
                  <a:pt x="119066" y="1292908"/>
                </a:cubicBezTo>
                <a:cubicBezTo>
                  <a:pt x="114303" y="1314053"/>
                  <a:pt x="134020" y="1347676"/>
                  <a:pt x="156975" y="1328626"/>
                </a:cubicBezTo>
                <a:close/>
                <a:moveTo>
                  <a:pt x="143354" y="1341485"/>
                </a:moveTo>
                <a:cubicBezTo>
                  <a:pt x="120780" y="1346057"/>
                  <a:pt x="118113" y="1335103"/>
                  <a:pt x="111827" y="1316529"/>
                </a:cubicBezTo>
                <a:cubicBezTo>
                  <a:pt x="103159" y="1337484"/>
                  <a:pt x="124971" y="1360916"/>
                  <a:pt x="143354" y="1341485"/>
                </a:cubicBezTo>
                <a:close/>
                <a:moveTo>
                  <a:pt x="108874" y="1370632"/>
                </a:moveTo>
                <a:cubicBezTo>
                  <a:pt x="110588" y="1367203"/>
                  <a:pt x="113636" y="1362154"/>
                  <a:pt x="111160" y="1368822"/>
                </a:cubicBezTo>
                <a:cubicBezTo>
                  <a:pt x="110112" y="1372155"/>
                  <a:pt x="115160" y="1360916"/>
                  <a:pt x="116303" y="1359773"/>
                </a:cubicBezTo>
                <a:cubicBezTo>
                  <a:pt x="117256" y="1358630"/>
                  <a:pt x="115637" y="1361868"/>
                  <a:pt x="114970" y="1363297"/>
                </a:cubicBezTo>
                <a:cubicBezTo>
                  <a:pt x="111636" y="1370060"/>
                  <a:pt x="112589" y="1368917"/>
                  <a:pt x="114398" y="1365774"/>
                </a:cubicBezTo>
                <a:cubicBezTo>
                  <a:pt x="118494" y="1358154"/>
                  <a:pt x="117161" y="1362630"/>
                  <a:pt x="114208" y="1367583"/>
                </a:cubicBezTo>
                <a:cubicBezTo>
                  <a:pt x="112779" y="1370536"/>
                  <a:pt x="112684" y="1372251"/>
                  <a:pt x="114303" y="1369488"/>
                </a:cubicBezTo>
                <a:cubicBezTo>
                  <a:pt x="116303" y="1366059"/>
                  <a:pt x="118399" y="1361583"/>
                  <a:pt x="119923" y="1358058"/>
                </a:cubicBezTo>
                <a:cubicBezTo>
                  <a:pt x="118494" y="1357868"/>
                  <a:pt x="117161" y="1357487"/>
                  <a:pt x="115922" y="1357106"/>
                </a:cubicBezTo>
                <a:cubicBezTo>
                  <a:pt x="112589" y="1361297"/>
                  <a:pt x="107826" y="1369393"/>
                  <a:pt x="106302" y="1374537"/>
                </a:cubicBezTo>
                <a:cubicBezTo>
                  <a:pt x="105731" y="1376442"/>
                  <a:pt x="107921" y="1372441"/>
                  <a:pt x="108874" y="1370632"/>
                </a:cubicBezTo>
                <a:close/>
                <a:moveTo>
                  <a:pt x="70202" y="1465691"/>
                </a:moveTo>
                <a:cubicBezTo>
                  <a:pt x="72584" y="1459595"/>
                  <a:pt x="73155" y="1461691"/>
                  <a:pt x="71726" y="1467882"/>
                </a:cubicBezTo>
                <a:cubicBezTo>
                  <a:pt x="71155" y="1470549"/>
                  <a:pt x="71536" y="1469977"/>
                  <a:pt x="72203" y="1467977"/>
                </a:cubicBezTo>
                <a:cubicBezTo>
                  <a:pt x="73250" y="1465596"/>
                  <a:pt x="73822" y="1461691"/>
                  <a:pt x="75441" y="1459786"/>
                </a:cubicBezTo>
                <a:cubicBezTo>
                  <a:pt x="76108" y="1459881"/>
                  <a:pt x="74870" y="1463500"/>
                  <a:pt x="74393" y="1465024"/>
                </a:cubicBezTo>
                <a:cubicBezTo>
                  <a:pt x="72107" y="1472549"/>
                  <a:pt x="72869" y="1472454"/>
                  <a:pt x="74012" y="1469882"/>
                </a:cubicBezTo>
                <a:cubicBezTo>
                  <a:pt x="74679" y="1468453"/>
                  <a:pt x="75727" y="1465024"/>
                  <a:pt x="75917" y="1467215"/>
                </a:cubicBezTo>
                <a:cubicBezTo>
                  <a:pt x="76394" y="1469406"/>
                  <a:pt x="70774" y="1480645"/>
                  <a:pt x="74203" y="1479312"/>
                </a:cubicBezTo>
                <a:cubicBezTo>
                  <a:pt x="83823" y="1462833"/>
                  <a:pt x="79346" y="1428734"/>
                  <a:pt x="68297" y="1467501"/>
                </a:cubicBezTo>
                <a:cubicBezTo>
                  <a:pt x="67916" y="1470834"/>
                  <a:pt x="69536" y="1467501"/>
                  <a:pt x="70202" y="1465691"/>
                </a:cubicBezTo>
                <a:close/>
                <a:moveTo>
                  <a:pt x="53819" y="1622282"/>
                </a:moveTo>
                <a:cubicBezTo>
                  <a:pt x="56867" y="1626283"/>
                  <a:pt x="50771" y="1613519"/>
                  <a:pt x="50486" y="1611900"/>
                </a:cubicBezTo>
                <a:cubicBezTo>
                  <a:pt x="48771" y="1606566"/>
                  <a:pt x="51057" y="1607518"/>
                  <a:pt x="52676" y="1612662"/>
                </a:cubicBezTo>
                <a:cubicBezTo>
                  <a:pt x="54581" y="1617234"/>
                  <a:pt x="55534" y="1618853"/>
                  <a:pt x="55915" y="1618758"/>
                </a:cubicBezTo>
                <a:cubicBezTo>
                  <a:pt x="56963" y="1617615"/>
                  <a:pt x="52486" y="1607804"/>
                  <a:pt x="54391" y="1607518"/>
                </a:cubicBezTo>
                <a:cubicBezTo>
                  <a:pt x="56391" y="1607328"/>
                  <a:pt x="57439" y="1618091"/>
                  <a:pt x="60296" y="1618758"/>
                </a:cubicBezTo>
                <a:cubicBezTo>
                  <a:pt x="63059" y="1606185"/>
                  <a:pt x="43628" y="1574752"/>
                  <a:pt x="44485" y="1609233"/>
                </a:cubicBezTo>
                <a:cubicBezTo>
                  <a:pt x="42580" y="1612662"/>
                  <a:pt x="54391" y="1641808"/>
                  <a:pt x="54010" y="1632664"/>
                </a:cubicBezTo>
                <a:cubicBezTo>
                  <a:pt x="52676" y="1628283"/>
                  <a:pt x="46961" y="1612757"/>
                  <a:pt x="53819" y="1622282"/>
                </a:cubicBezTo>
                <a:close/>
                <a:moveTo>
                  <a:pt x="52581" y="1578372"/>
                </a:moveTo>
                <a:cubicBezTo>
                  <a:pt x="52772" y="1580277"/>
                  <a:pt x="53153" y="1582182"/>
                  <a:pt x="53534" y="1583611"/>
                </a:cubicBezTo>
                <a:cubicBezTo>
                  <a:pt x="55439" y="1588849"/>
                  <a:pt x="54200" y="1575609"/>
                  <a:pt x="55629" y="1576753"/>
                </a:cubicBezTo>
                <a:cubicBezTo>
                  <a:pt x="56105" y="1576848"/>
                  <a:pt x="56772" y="1578562"/>
                  <a:pt x="57534" y="1582467"/>
                </a:cubicBezTo>
                <a:cubicBezTo>
                  <a:pt x="58010" y="1585230"/>
                  <a:pt x="58201" y="1584563"/>
                  <a:pt x="58201" y="1582372"/>
                </a:cubicBezTo>
                <a:cubicBezTo>
                  <a:pt x="58296" y="1579705"/>
                  <a:pt x="57153" y="1575609"/>
                  <a:pt x="58296" y="1573324"/>
                </a:cubicBezTo>
                <a:cubicBezTo>
                  <a:pt x="59153" y="1573133"/>
                  <a:pt x="59153" y="1577038"/>
                  <a:pt x="59344" y="1578753"/>
                </a:cubicBezTo>
                <a:cubicBezTo>
                  <a:pt x="60011" y="1586754"/>
                  <a:pt x="60773" y="1586373"/>
                  <a:pt x="61058" y="1583420"/>
                </a:cubicBezTo>
                <a:cubicBezTo>
                  <a:pt x="61249" y="1581801"/>
                  <a:pt x="60963" y="1578181"/>
                  <a:pt x="62106" y="1580086"/>
                </a:cubicBezTo>
                <a:cubicBezTo>
                  <a:pt x="63821" y="1583325"/>
                  <a:pt x="61916" y="1588659"/>
                  <a:pt x="63916" y="1591802"/>
                </a:cubicBezTo>
                <a:cubicBezTo>
                  <a:pt x="66678" y="1595517"/>
                  <a:pt x="65345" y="1584849"/>
                  <a:pt x="65249" y="1582658"/>
                </a:cubicBezTo>
                <a:cubicBezTo>
                  <a:pt x="64583" y="1565704"/>
                  <a:pt x="51248" y="1551225"/>
                  <a:pt x="52581" y="1578372"/>
                </a:cubicBezTo>
                <a:close/>
                <a:moveTo>
                  <a:pt x="57058" y="1536462"/>
                </a:moveTo>
                <a:cubicBezTo>
                  <a:pt x="57153" y="1541224"/>
                  <a:pt x="58772" y="1544844"/>
                  <a:pt x="58963" y="1537224"/>
                </a:cubicBezTo>
                <a:cubicBezTo>
                  <a:pt x="59249" y="1531413"/>
                  <a:pt x="60773" y="1529223"/>
                  <a:pt x="61439" y="1536081"/>
                </a:cubicBezTo>
                <a:cubicBezTo>
                  <a:pt x="61725" y="1538557"/>
                  <a:pt x="61916" y="1537700"/>
                  <a:pt x="62011" y="1535414"/>
                </a:cubicBezTo>
                <a:cubicBezTo>
                  <a:pt x="61725" y="1531890"/>
                  <a:pt x="62963" y="1519507"/>
                  <a:pt x="63440" y="1530461"/>
                </a:cubicBezTo>
                <a:cubicBezTo>
                  <a:pt x="63821" y="1545415"/>
                  <a:pt x="64487" y="1527984"/>
                  <a:pt x="65916" y="1529413"/>
                </a:cubicBezTo>
                <a:cubicBezTo>
                  <a:pt x="66964" y="1529699"/>
                  <a:pt x="64964" y="1544844"/>
                  <a:pt x="67916" y="1539510"/>
                </a:cubicBezTo>
                <a:cubicBezTo>
                  <a:pt x="72488" y="1512649"/>
                  <a:pt x="57344" y="1505601"/>
                  <a:pt x="57058" y="1536462"/>
                </a:cubicBezTo>
                <a:close/>
                <a:moveTo>
                  <a:pt x="123828" y="1691815"/>
                </a:moveTo>
                <a:cubicBezTo>
                  <a:pt x="104111" y="1662763"/>
                  <a:pt x="92777" y="1683147"/>
                  <a:pt x="116399" y="1700863"/>
                </a:cubicBezTo>
                <a:cubicBezTo>
                  <a:pt x="118875" y="1702197"/>
                  <a:pt x="116113" y="1698672"/>
                  <a:pt x="114779" y="1697053"/>
                </a:cubicBezTo>
                <a:cubicBezTo>
                  <a:pt x="111065" y="1692576"/>
                  <a:pt x="110779" y="1689909"/>
                  <a:pt x="116113" y="1694291"/>
                </a:cubicBezTo>
                <a:cubicBezTo>
                  <a:pt x="118018" y="1695910"/>
                  <a:pt x="117637" y="1695053"/>
                  <a:pt x="116113" y="1693338"/>
                </a:cubicBezTo>
                <a:cubicBezTo>
                  <a:pt x="114398" y="1690957"/>
                  <a:pt x="111065" y="1688671"/>
                  <a:pt x="110112" y="1686004"/>
                </a:cubicBezTo>
                <a:cubicBezTo>
                  <a:pt x="110112" y="1684671"/>
                  <a:pt x="112684" y="1687433"/>
                  <a:pt x="113827" y="1688671"/>
                </a:cubicBezTo>
                <a:cubicBezTo>
                  <a:pt x="119256" y="1694482"/>
                  <a:pt x="119066" y="1693053"/>
                  <a:pt x="117256" y="1690195"/>
                </a:cubicBezTo>
                <a:cubicBezTo>
                  <a:pt x="116208" y="1688671"/>
                  <a:pt x="113732" y="1685909"/>
                  <a:pt x="115256" y="1686004"/>
                </a:cubicBezTo>
                <a:cubicBezTo>
                  <a:pt x="116303" y="1685433"/>
                  <a:pt x="125066" y="1698101"/>
                  <a:pt x="123828" y="1691815"/>
                </a:cubicBezTo>
                <a:close/>
                <a:moveTo>
                  <a:pt x="161166" y="1731153"/>
                </a:moveTo>
                <a:cubicBezTo>
                  <a:pt x="157070" y="1721628"/>
                  <a:pt x="121447" y="1704578"/>
                  <a:pt x="137830" y="1727629"/>
                </a:cubicBezTo>
                <a:cubicBezTo>
                  <a:pt x="139449" y="1729819"/>
                  <a:pt x="152022" y="1739535"/>
                  <a:pt x="145355" y="1731438"/>
                </a:cubicBezTo>
                <a:cubicBezTo>
                  <a:pt x="141449" y="1727438"/>
                  <a:pt x="142211" y="1725724"/>
                  <a:pt x="148403" y="1730295"/>
                </a:cubicBezTo>
                <a:cubicBezTo>
                  <a:pt x="150689" y="1731915"/>
                  <a:pt x="150308" y="1731248"/>
                  <a:pt x="148879" y="1729724"/>
                </a:cubicBezTo>
                <a:cubicBezTo>
                  <a:pt x="147164" y="1727629"/>
                  <a:pt x="143545" y="1725533"/>
                  <a:pt x="142783" y="1723152"/>
                </a:cubicBezTo>
                <a:cubicBezTo>
                  <a:pt x="145259" y="1722771"/>
                  <a:pt x="150022" y="1729533"/>
                  <a:pt x="152498" y="1730010"/>
                </a:cubicBezTo>
                <a:cubicBezTo>
                  <a:pt x="153070" y="1730105"/>
                  <a:pt x="152689" y="1729343"/>
                  <a:pt x="151832" y="1728200"/>
                </a:cubicBezTo>
                <a:cubicBezTo>
                  <a:pt x="150879" y="1726866"/>
                  <a:pt x="148212" y="1724390"/>
                  <a:pt x="150403" y="1724962"/>
                </a:cubicBezTo>
                <a:cubicBezTo>
                  <a:pt x="152784" y="1725533"/>
                  <a:pt x="160404" y="1735439"/>
                  <a:pt x="161166" y="1731153"/>
                </a:cubicBezTo>
                <a:close/>
                <a:moveTo>
                  <a:pt x="213839" y="1755251"/>
                </a:moveTo>
                <a:cubicBezTo>
                  <a:pt x="182216" y="1734201"/>
                  <a:pt x="168500" y="1757156"/>
                  <a:pt x="206315" y="1767919"/>
                </a:cubicBezTo>
                <a:cubicBezTo>
                  <a:pt x="209839" y="1768300"/>
                  <a:pt x="205457" y="1765633"/>
                  <a:pt x="203267" y="1764586"/>
                </a:cubicBezTo>
                <a:cubicBezTo>
                  <a:pt x="197647" y="1761823"/>
                  <a:pt x="196313" y="1759156"/>
                  <a:pt x="202600" y="1760775"/>
                </a:cubicBezTo>
                <a:cubicBezTo>
                  <a:pt x="204695" y="1761347"/>
                  <a:pt x="208601" y="1762300"/>
                  <a:pt x="204124" y="1760204"/>
                </a:cubicBezTo>
                <a:cubicBezTo>
                  <a:pt x="201171" y="1758490"/>
                  <a:pt x="196504" y="1757442"/>
                  <a:pt x="194313" y="1754965"/>
                </a:cubicBezTo>
                <a:cubicBezTo>
                  <a:pt x="194885" y="1752965"/>
                  <a:pt x="207077" y="1759918"/>
                  <a:pt x="206886" y="1758585"/>
                </a:cubicBezTo>
                <a:cubicBezTo>
                  <a:pt x="208029" y="1757442"/>
                  <a:pt x="198123" y="1753632"/>
                  <a:pt x="201076" y="1752965"/>
                </a:cubicBezTo>
                <a:cubicBezTo>
                  <a:pt x="203076" y="1752393"/>
                  <a:pt x="206410" y="1755061"/>
                  <a:pt x="208982" y="1756204"/>
                </a:cubicBezTo>
                <a:cubicBezTo>
                  <a:pt x="212506" y="1757728"/>
                  <a:pt x="216125" y="1757442"/>
                  <a:pt x="213839" y="1755251"/>
                </a:cubicBezTo>
                <a:close/>
                <a:moveTo>
                  <a:pt x="252320" y="1766776"/>
                </a:moveTo>
                <a:cubicBezTo>
                  <a:pt x="223745" y="1754870"/>
                  <a:pt x="224698" y="1777063"/>
                  <a:pt x="250892" y="1778111"/>
                </a:cubicBezTo>
                <a:cubicBezTo>
                  <a:pt x="253368" y="1777825"/>
                  <a:pt x="249653" y="1776396"/>
                  <a:pt x="247939" y="1775920"/>
                </a:cubicBezTo>
                <a:cubicBezTo>
                  <a:pt x="242986" y="1774587"/>
                  <a:pt x="241462" y="1772491"/>
                  <a:pt x="247653" y="1773063"/>
                </a:cubicBezTo>
                <a:cubicBezTo>
                  <a:pt x="249844" y="1773253"/>
                  <a:pt x="249177" y="1772872"/>
                  <a:pt x="247272" y="1772301"/>
                </a:cubicBezTo>
                <a:cubicBezTo>
                  <a:pt x="244796" y="1771348"/>
                  <a:pt x="241271" y="1771443"/>
                  <a:pt x="239271" y="1769824"/>
                </a:cubicBezTo>
                <a:cubicBezTo>
                  <a:pt x="238604" y="1768776"/>
                  <a:pt x="241938" y="1769538"/>
                  <a:pt x="243367" y="1769824"/>
                </a:cubicBezTo>
                <a:cubicBezTo>
                  <a:pt x="250225" y="1771348"/>
                  <a:pt x="249463" y="1770300"/>
                  <a:pt x="246701" y="1769158"/>
                </a:cubicBezTo>
                <a:cubicBezTo>
                  <a:pt x="245177" y="1768491"/>
                  <a:pt x="242033" y="1767729"/>
                  <a:pt x="243176" y="1766967"/>
                </a:cubicBezTo>
                <a:cubicBezTo>
                  <a:pt x="243748" y="1765824"/>
                  <a:pt x="255940" y="1771062"/>
                  <a:pt x="252320" y="1766776"/>
                </a:cubicBezTo>
                <a:close/>
                <a:moveTo>
                  <a:pt x="302231" y="1787160"/>
                </a:moveTo>
                <a:cubicBezTo>
                  <a:pt x="296516" y="1786493"/>
                  <a:pt x="294421" y="1784397"/>
                  <a:pt x="301374" y="1783921"/>
                </a:cubicBezTo>
                <a:cubicBezTo>
                  <a:pt x="303851" y="1783731"/>
                  <a:pt x="302993" y="1783350"/>
                  <a:pt x="300803" y="1783064"/>
                </a:cubicBezTo>
                <a:cubicBezTo>
                  <a:pt x="297183" y="1783254"/>
                  <a:pt x="284610" y="1780968"/>
                  <a:pt x="296040" y="1780968"/>
                </a:cubicBezTo>
                <a:cubicBezTo>
                  <a:pt x="311375" y="1781254"/>
                  <a:pt x="293278" y="1779254"/>
                  <a:pt x="295278" y="1777730"/>
                </a:cubicBezTo>
                <a:cubicBezTo>
                  <a:pt x="296516" y="1776587"/>
                  <a:pt x="300136" y="1777730"/>
                  <a:pt x="302422" y="1778016"/>
                </a:cubicBezTo>
                <a:cubicBezTo>
                  <a:pt x="317281" y="1776111"/>
                  <a:pt x="289182" y="1772491"/>
                  <a:pt x="286801" y="1775158"/>
                </a:cubicBezTo>
                <a:cubicBezTo>
                  <a:pt x="273752" y="1778683"/>
                  <a:pt x="287468" y="1789255"/>
                  <a:pt x="296040" y="1789160"/>
                </a:cubicBezTo>
                <a:cubicBezTo>
                  <a:pt x="299945" y="1790112"/>
                  <a:pt x="313280" y="1789065"/>
                  <a:pt x="302231" y="1787160"/>
                </a:cubicBezTo>
                <a:close/>
                <a:moveTo>
                  <a:pt x="401768" y="1773349"/>
                </a:moveTo>
                <a:cubicBezTo>
                  <a:pt x="364715" y="1770872"/>
                  <a:pt x="363953" y="1800876"/>
                  <a:pt x="402053" y="1789636"/>
                </a:cubicBezTo>
                <a:cubicBezTo>
                  <a:pt x="405387" y="1787731"/>
                  <a:pt x="398720" y="1788017"/>
                  <a:pt x="397672" y="1788112"/>
                </a:cubicBezTo>
                <a:cubicBezTo>
                  <a:pt x="389195" y="1788874"/>
                  <a:pt x="390623" y="1785826"/>
                  <a:pt x="396719" y="1784302"/>
                </a:cubicBezTo>
                <a:cubicBezTo>
                  <a:pt x="402720" y="1782207"/>
                  <a:pt x="388718" y="1784397"/>
                  <a:pt x="387385" y="1784493"/>
                </a:cubicBezTo>
                <a:cubicBezTo>
                  <a:pt x="381670" y="1784493"/>
                  <a:pt x="387194" y="1782112"/>
                  <a:pt x="390433" y="1782112"/>
                </a:cubicBezTo>
                <a:cubicBezTo>
                  <a:pt x="399767" y="1780778"/>
                  <a:pt x="398529" y="1779730"/>
                  <a:pt x="394624" y="1779540"/>
                </a:cubicBezTo>
                <a:cubicBezTo>
                  <a:pt x="392528" y="1779445"/>
                  <a:pt x="388147" y="1780016"/>
                  <a:pt x="389576" y="1778301"/>
                </a:cubicBezTo>
                <a:cubicBezTo>
                  <a:pt x="391004" y="1776587"/>
                  <a:pt x="395195" y="1777158"/>
                  <a:pt x="397958" y="1776873"/>
                </a:cubicBezTo>
                <a:cubicBezTo>
                  <a:pt x="401958" y="1776587"/>
                  <a:pt x="404816" y="1774111"/>
                  <a:pt x="401768" y="1773349"/>
                </a:cubicBezTo>
                <a:close/>
                <a:moveTo>
                  <a:pt x="472538" y="1768015"/>
                </a:moveTo>
                <a:cubicBezTo>
                  <a:pt x="467014" y="1769729"/>
                  <a:pt x="464252" y="1768491"/>
                  <a:pt x="470348" y="1765157"/>
                </a:cubicBezTo>
                <a:cubicBezTo>
                  <a:pt x="472538" y="1763919"/>
                  <a:pt x="471586" y="1763919"/>
                  <a:pt x="469395" y="1764586"/>
                </a:cubicBezTo>
                <a:cubicBezTo>
                  <a:pt x="467014" y="1765252"/>
                  <a:pt x="464728" y="1766300"/>
                  <a:pt x="462442" y="1766967"/>
                </a:cubicBezTo>
                <a:cubicBezTo>
                  <a:pt x="457870" y="1768110"/>
                  <a:pt x="461013" y="1765157"/>
                  <a:pt x="464156" y="1764490"/>
                </a:cubicBezTo>
                <a:cubicBezTo>
                  <a:pt x="471586" y="1761728"/>
                  <a:pt x="470157" y="1761061"/>
                  <a:pt x="466823" y="1761633"/>
                </a:cubicBezTo>
                <a:cubicBezTo>
                  <a:pt x="457679" y="1763824"/>
                  <a:pt x="463585" y="1759347"/>
                  <a:pt x="468728" y="1758870"/>
                </a:cubicBezTo>
                <a:cubicBezTo>
                  <a:pt x="482540" y="1750203"/>
                  <a:pt x="449202" y="1759347"/>
                  <a:pt x="449964" y="1767538"/>
                </a:cubicBezTo>
                <a:cubicBezTo>
                  <a:pt x="451298" y="1783064"/>
                  <a:pt x="490445" y="1764109"/>
                  <a:pt x="472538" y="1768015"/>
                </a:cubicBezTo>
                <a:close/>
                <a:moveTo>
                  <a:pt x="519211" y="1743916"/>
                </a:moveTo>
                <a:cubicBezTo>
                  <a:pt x="493874" y="1744392"/>
                  <a:pt x="480349" y="1776301"/>
                  <a:pt x="515306" y="1760680"/>
                </a:cubicBezTo>
                <a:cubicBezTo>
                  <a:pt x="518163" y="1758775"/>
                  <a:pt x="514258" y="1759061"/>
                  <a:pt x="512353" y="1759537"/>
                </a:cubicBezTo>
                <a:cubicBezTo>
                  <a:pt x="507019" y="1760871"/>
                  <a:pt x="505685" y="1759061"/>
                  <a:pt x="512639" y="1755727"/>
                </a:cubicBezTo>
                <a:cubicBezTo>
                  <a:pt x="515115" y="1754489"/>
                  <a:pt x="514448" y="1754394"/>
                  <a:pt x="512353" y="1754965"/>
                </a:cubicBezTo>
                <a:cubicBezTo>
                  <a:pt x="509686" y="1755251"/>
                  <a:pt x="505971" y="1757632"/>
                  <a:pt x="503590" y="1756870"/>
                </a:cubicBezTo>
                <a:cubicBezTo>
                  <a:pt x="503018" y="1755822"/>
                  <a:pt x="506733" y="1754679"/>
                  <a:pt x="508352" y="1754108"/>
                </a:cubicBezTo>
                <a:cubicBezTo>
                  <a:pt x="515972" y="1751727"/>
                  <a:pt x="515306" y="1750774"/>
                  <a:pt x="512258" y="1751060"/>
                </a:cubicBezTo>
                <a:cubicBezTo>
                  <a:pt x="510638" y="1751155"/>
                  <a:pt x="507114" y="1752203"/>
                  <a:pt x="508638" y="1750393"/>
                </a:cubicBezTo>
                <a:cubicBezTo>
                  <a:pt x="510162" y="1748488"/>
                  <a:pt x="513305" y="1748583"/>
                  <a:pt x="515591" y="1748012"/>
                </a:cubicBezTo>
                <a:cubicBezTo>
                  <a:pt x="518639" y="1747155"/>
                  <a:pt x="521402" y="1744392"/>
                  <a:pt x="519211" y="1743916"/>
                </a:cubicBezTo>
                <a:close/>
                <a:moveTo>
                  <a:pt x="565407" y="1731438"/>
                </a:moveTo>
                <a:cubicBezTo>
                  <a:pt x="558835" y="1735058"/>
                  <a:pt x="557311" y="1732296"/>
                  <a:pt x="563026" y="1728009"/>
                </a:cubicBezTo>
                <a:cubicBezTo>
                  <a:pt x="567884" y="1723628"/>
                  <a:pt x="555692" y="1731153"/>
                  <a:pt x="554358" y="1731629"/>
                </a:cubicBezTo>
                <a:cubicBezTo>
                  <a:pt x="549024" y="1733820"/>
                  <a:pt x="553120" y="1729343"/>
                  <a:pt x="556263" y="1728200"/>
                </a:cubicBezTo>
                <a:cubicBezTo>
                  <a:pt x="564455" y="1723437"/>
                  <a:pt x="562835" y="1722771"/>
                  <a:pt x="559121" y="1724104"/>
                </a:cubicBezTo>
                <a:cubicBezTo>
                  <a:pt x="557120" y="1724866"/>
                  <a:pt x="553215" y="1726866"/>
                  <a:pt x="553882" y="1724771"/>
                </a:cubicBezTo>
                <a:cubicBezTo>
                  <a:pt x="554549" y="1722675"/>
                  <a:pt x="558644" y="1721533"/>
                  <a:pt x="561121" y="1720199"/>
                </a:cubicBezTo>
                <a:cubicBezTo>
                  <a:pt x="574932" y="1707816"/>
                  <a:pt x="545786" y="1722199"/>
                  <a:pt x="544643" y="1726866"/>
                </a:cubicBezTo>
                <a:cubicBezTo>
                  <a:pt x="533213" y="1739249"/>
                  <a:pt x="549405" y="1744678"/>
                  <a:pt x="560359" y="1738201"/>
                </a:cubicBezTo>
                <a:cubicBezTo>
                  <a:pt x="564359" y="1736868"/>
                  <a:pt x="577409" y="1726295"/>
                  <a:pt x="565407" y="1731438"/>
                </a:cubicBezTo>
                <a:close/>
                <a:moveTo>
                  <a:pt x="604841" y="1703435"/>
                </a:moveTo>
                <a:cubicBezTo>
                  <a:pt x="601126" y="1706483"/>
                  <a:pt x="596744" y="1706864"/>
                  <a:pt x="601316" y="1701149"/>
                </a:cubicBezTo>
                <a:cubicBezTo>
                  <a:pt x="601697" y="1700578"/>
                  <a:pt x="601602" y="1700482"/>
                  <a:pt x="601031" y="1700673"/>
                </a:cubicBezTo>
                <a:cubicBezTo>
                  <a:pt x="597887" y="1702292"/>
                  <a:pt x="595792" y="1706388"/>
                  <a:pt x="592363" y="1707436"/>
                </a:cubicBezTo>
                <a:cubicBezTo>
                  <a:pt x="590077" y="1707150"/>
                  <a:pt x="595411" y="1703054"/>
                  <a:pt x="596173" y="1702101"/>
                </a:cubicBezTo>
                <a:cubicBezTo>
                  <a:pt x="602364" y="1694672"/>
                  <a:pt x="590839" y="1704768"/>
                  <a:pt x="590267" y="1702578"/>
                </a:cubicBezTo>
                <a:cubicBezTo>
                  <a:pt x="589886" y="1701435"/>
                  <a:pt x="591982" y="1700006"/>
                  <a:pt x="593887" y="1698672"/>
                </a:cubicBezTo>
                <a:cubicBezTo>
                  <a:pt x="596078" y="1697720"/>
                  <a:pt x="599888" y="1692576"/>
                  <a:pt x="595125" y="1694005"/>
                </a:cubicBezTo>
                <a:cubicBezTo>
                  <a:pt x="570170" y="1707816"/>
                  <a:pt x="584552" y="1724200"/>
                  <a:pt x="604079" y="1708007"/>
                </a:cubicBezTo>
                <a:cubicBezTo>
                  <a:pt x="608174" y="1705054"/>
                  <a:pt x="613413" y="1698101"/>
                  <a:pt x="604841" y="1703435"/>
                </a:cubicBezTo>
                <a:close/>
                <a:moveTo>
                  <a:pt x="689423" y="1644570"/>
                </a:moveTo>
                <a:cubicBezTo>
                  <a:pt x="684565" y="1647047"/>
                  <a:pt x="682755" y="1645523"/>
                  <a:pt x="688565" y="1640665"/>
                </a:cubicBezTo>
                <a:cubicBezTo>
                  <a:pt x="690661" y="1638855"/>
                  <a:pt x="689899" y="1638951"/>
                  <a:pt x="687994" y="1639903"/>
                </a:cubicBezTo>
                <a:cubicBezTo>
                  <a:pt x="684470" y="1642666"/>
                  <a:pt x="674278" y="1646952"/>
                  <a:pt x="683803" y="1639999"/>
                </a:cubicBezTo>
                <a:cubicBezTo>
                  <a:pt x="690566" y="1635808"/>
                  <a:pt x="689613" y="1635045"/>
                  <a:pt x="686756" y="1635998"/>
                </a:cubicBezTo>
                <a:cubicBezTo>
                  <a:pt x="685232" y="1636474"/>
                  <a:pt x="682088" y="1638284"/>
                  <a:pt x="682946" y="1636093"/>
                </a:cubicBezTo>
                <a:cubicBezTo>
                  <a:pt x="683898" y="1633807"/>
                  <a:pt x="687041" y="1633236"/>
                  <a:pt x="689042" y="1632093"/>
                </a:cubicBezTo>
                <a:cubicBezTo>
                  <a:pt x="691899" y="1630569"/>
                  <a:pt x="693899" y="1627140"/>
                  <a:pt x="691518" y="1627140"/>
                </a:cubicBezTo>
                <a:cubicBezTo>
                  <a:pt x="666467" y="1633236"/>
                  <a:pt x="663800" y="1669145"/>
                  <a:pt x="692661" y="1645142"/>
                </a:cubicBezTo>
                <a:cubicBezTo>
                  <a:pt x="694852" y="1642475"/>
                  <a:pt x="691137" y="1643618"/>
                  <a:pt x="689423" y="1644570"/>
                </a:cubicBezTo>
                <a:close/>
                <a:moveTo>
                  <a:pt x="820677" y="1543225"/>
                </a:moveTo>
                <a:cubicBezTo>
                  <a:pt x="815724" y="1546654"/>
                  <a:pt x="812486" y="1546272"/>
                  <a:pt x="816391" y="1541224"/>
                </a:cubicBezTo>
                <a:cubicBezTo>
                  <a:pt x="817820" y="1539605"/>
                  <a:pt x="820487" y="1536557"/>
                  <a:pt x="816391" y="1539319"/>
                </a:cubicBezTo>
                <a:cubicBezTo>
                  <a:pt x="813057" y="1542653"/>
                  <a:pt x="800579" y="1550368"/>
                  <a:pt x="810676" y="1540653"/>
                </a:cubicBezTo>
                <a:cubicBezTo>
                  <a:pt x="818010" y="1534747"/>
                  <a:pt x="816296" y="1534366"/>
                  <a:pt x="812771" y="1535986"/>
                </a:cubicBezTo>
                <a:cubicBezTo>
                  <a:pt x="810771" y="1536938"/>
                  <a:pt x="807342" y="1539605"/>
                  <a:pt x="807533" y="1537319"/>
                </a:cubicBezTo>
                <a:cubicBezTo>
                  <a:pt x="807723" y="1534938"/>
                  <a:pt x="811819" y="1533318"/>
                  <a:pt x="814105" y="1531699"/>
                </a:cubicBezTo>
                <a:cubicBezTo>
                  <a:pt x="817343" y="1529413"/>
                  <a:pt x="818582" y="1525699"/>
                  <a:pt x="815343" y="1526270"/>
                </a:cubicBezTo>
                <a:cubicBezTo>
                  <a:pt x="781625" y="1541415"/>
                  <a:pt x="798865" y="1572942"/>
                  <a:pt x="825344" y="1542653"/>
                </a:cubicBezTo>
                <a:cubicBezTo>
                  <a:pt x="827059" y="1539700"/>
                  <a:pt x="822582" y="1541796"/>
                  <a:pt x="820677" y="1543225"/>
                </a:cubicBezTo>
                <a:close/>
                <a:moveTo>
                  <a:pt x="880018" y="1495790"/>
                </a:moveTo>
                <a:cubicBezTo>
                  <a:pt x="875255" y="1498838"/>
                  <a:pt x="872112" y="1498266"/>
                  <a:pt x="876875" y="1493123"/>
                </a:cubicBezTo>
                <a:cubicBezTo>
                  <a:pt x="879827" y="1489122"/>
                  <a:pt x="870969" y="1496362"/>
                  <a:pt x="869826" y="1497124"/>
                </a:cubicBezTo>
                <a:cubicBezTo>
                  <a:pt x="865730" y="1499600"/>
                  <a:pt x="867826" y="1495504"/>
                  <a:pt x="870588" y="1493980"/>
                </a:cubicBezTo>
                <a:cubicBezTo>
                  <a:pt x="876875" y="1489027"/>
                  <a:pt x="875351" y="1488837"/>
                  <a:pt x="872207" y="1490170"/>
                </a:cubicBezTo>
                <a:cubicBezTo>
                  <a:pt x="863921" y="1494933"/>
                  <a:pt x="868016" y="1488551"/>
                  <a:pt x="873160" y="1486741"/>
                </a:cubicBezTo>
                <a:cubicBezTo>
                  <a:pt x="881732" y="1478264"/>
                  <a:pt x="867064" y="1484455"/>
                  <a:pt x="864778" y="1487789"/>
                </a:cubicBezTo>
                <a:cubicBezTo>
                  <a:pt x="848966" y="1501029"/>
                  <a:pt x="863635" y="1511792"/>
                  <a:pt x="877160" y="1501981"/>
                </a:cubicBezTo>
                <a:cubicBezTo>
                  <a:pt x="880685" y="1499981"/>
                  <a:pt x="889829" y="1490646"/>
                  <a:pt x="880018" y="1495790"/>
                </a:cubicBezTo>
                <a:close/>
                <a:moveTo>
                  <a:pt x="925547" y="1460738"/>
                </a:moveTo>
                <a:cubicBezTo>
                  <a:pt x="899258" y="1461500"/>
                  <a:pt x="892496" y="1499029"/>
                  <a:pt x="924119" y="1479597"/>
                </a:cubicBezTo>
                <a:cubicBezTo>
                  <a:pt x="929072" y="1474740"/>
                  <a:pt x="907545" y="1483788"/>
                  <a:pt x="920594" y="1474168"/>
                </a:cubicBezTo>
                <a:cubicBezTo>
                  <a:pt x="922880" y="1472740"/>
                  <a:pt x="922118" y="1472644"/>
                  <a:pt x="920118" y="1473311"/>
                </a:cubicBezTo>
                <a:cubicBezTo>
                  <a:pt x="917546" y="1473787"/>
                  <a:pt x="914117" y="1476645"/>
                  <a:pt x="911641" y="1475883"/>
                </a:cubicBezTo>
                <a:cubicBezTo>
                  <a:pt x="910879" y="1474740"/>
                  <a:pt x="914403" y="1473216"/>
                  <a:pt x="915927" y="1472644"/>
                </a:cubicBezTo>
                <a:cubicBezTo>
                  <a:pt x="923166" y="1469596"/>
                  <a:pt x="922309" y="1468644"/>
                  <a:pt x="919356" y="1469025"/>
                </a:cubicBezTo>
                <a:cubicBezTo>
                  <a:pt x="917737" y="1469215"/>
                  <a:pt x="914308" y="1470549"/>
                  <a:pt x="915546" y="1468453"/>
                </a:cubicBezTo>
                <a:cubicBezTo>
                  <a:pt x="916022" y="1465882"/>
                  <a:pt x="930119" y="1464262"/>
                  <a:pt x="925547" y="1460738"/>
                </a:cubicBezTo>
                <a:close/>
                <a:moveTo>
                  <a:pt x="977840" y="1451118"/>
                </a:moveTo>
                <a:cubicBezTo>
                  <a:pt x="970886" y="1453308"/>
                  <a:pt x="969743" y="1449975"/>
                  <a:pt x="975839" y="1446736"/>
                </a:cubicBezTo>
                <a:cubicBezTo>
                  <a:pt x="980316" y="1444165"/>
                  <a:pt x="973172" y="1446165"/>
                  <a:pt x="971934" y="1446832"/>
                </a:cubicBezTo>
                <a:cubicBezTo>
                  <a:pt x="969743" y="1447498"/>
                  <a:pt x="966695" y="1449689"/>
                  <a:pt x="964505" y="1448927"/>
                </a:cubicBezTo>
                <a:cubicBezTo>
                  <a:pt x="963647" y="1445784"/>
                  <a:pt x="974315" y="1444260"/>
                  <a:pt x="975458" y="1441879"/>
                </a:cubicBezTo>
                <a:cubicBezTo>
                  <a:pt x="975268" y="1439592"/>
                  <a:pt x="965648" y="1444069"/>
                  <a:pt x="966981" y="1440926"/>
                </a:cubicBezTo>
                <a:cubicBezTo>
                  <a:pt x="968124" y="1438354"/>
                  <a:pt x="972696" y="1438354"/>
                  <a:pt x="974982" y="1437592"/>
                </a:cubicBezTo>
                <a:cubicBezTo>
                  <a:pt x="978887" y="1436449"/>
                  <a:pt x="981269" y="1433116"/>
                  <a:pt x="977649" y="1432734"/>
                </a:cubicBezTo>
                <a:cubicBezTo>
                  <a:pt x="970696" y="1432544"/>
                  <a:pt x="961838" y="1436830"/>
                  <a:pt x="957170" y="1441593"/>
                </a:cubicBezTo>
                <a:cubicBezTo>
                  <a:pt x="945169" y="1452261"/>
                  <a:pt x="960409" y="1462357"/>
                  <a:pt x="972125" y="1457214"/>
                </a:cubicBezTo>
                <a:cubicBezTo>
                  <a:pt x="976316" y="1456261"/>
                  <a:pt x="990127" y="1448927"/>
                  <a:pt x="977840" y="1451118"/>
                </a:cubicBezTo>
                <a:close/>
                <a:moveTo>
                  <a:pt x="1018607" y="1433973"/>
                </a:moveTo>
                <a:cubicBezTo>
                  <a:pt x="1013749" y="1435020"/>
                  <a:pt x="1011368" y="1433401"/>
                  <a:pt x="1016892" y="1430639"/>
                </a:cubicBezTo>
                <a:cubicBezTo>
                  <a:pt x="1018892" y="1429687"/>
                  <a:pt x="1018035" y="1429496"/>
                  <a:pt x="1016130" y="1429972"/>
                </a:cubicBezTo>
                <a:cubicBezTo>
                  <a:pt x="1012987" y="1431401"/>
                  <a:pt x="1001843" y="1432830"/>
                  <a:pt x="1011463" y="1429210"/>
                </a:cubicBezTo>
                <a:cubicBezTo>
                  <a:pt x="1018226" y="1427210"/>
                  <a:pt x="1017083" y="1426448"/>
                  <a:pt x="1014035" y="1426543"/>
                </a:cubicBezTo>
                <a:cubicBezTo>
                  <a:pt x="1012320" y="1426638"/>
                  <a:pt x="1009082" y="1427496"/>
                  <a:pt x="1009748" y="1425876"/>
                </a:cubicBezTo>
                <a:cubicBezTo>
                  <a:pt x="1010320" y="1424257"/>
                  <a:pt x="1013844" y="1424353"/>
                  <a:pt x="1016035" y="1423876"/>
                </a:cubicBezTo>
                <a:cubicBezTo>
                  <a:pt x="1028513" y="1417304"/>
                  <a:pt x="1002986" y="1421495"/>
                  <a:pt x="1001652" y="1426067"/>
                </a:cubicBezTo>
                <a:cubicBezTo>
                  <a:pt x="992984" y="1434258"/>
                  <a:pt x="1006224" y="1440640"/>
                  <a:pt x="1014511" y="1438164"/>
                </a:cubicBezTo>
                <a:cubicBezTo>
                  <a:pt x="1017845" y="1437878"/>
                  <a:pt x="1028227" y="1432830"/>
                  <a:pt x="1018607" y="1433973"/>
                </a:cubicBezTo>
                <a:close/>
                <a:moveTo>
                  <a:pt x="1072137" y="1430353"/>
                </a:moveTo>
                <a:cubicBezTo>
                  <a:pt x="1066613" y="1430353"/>
                  <a:pt x="1064231" y="1428067"/>
                  <a:pt x="1070994" y="1426258"/>
                </a:cubicBezTo>
                <a:cubicBezTo>
                  <a:pt x="1075661" y="1424448"/>
                  <a:pt x="1064327" y="1425781"/>
                  <a:pt x="1062993" y="1425686"/>
                </a:cubicBezTo>
                <a:cubicBezTo>
                  <a:pt x="1058231" y="1425400"/>
                  <a:pt x="1062041" y="1423114"/>
                  <a:pt x="1065279" y="1423400"/>
                </a:cubicBezTo>
                <a:cubicBezTo>
                  <a:pt x="1073280" y="1422733"/>
                  <a:pt x="1072137" y="1421590"/>
                  <a:pt x="1068708" y="1421019"/>
                </a:cubicBezTo>
                <a:cubicBezTo>
                  <a:pt x="1059088" y="1420352"/>
                  <a:pt x="1066041" y="1417304"/>
                  <a:pt x="1071470" y="1418542"/>
                </a:cubicBezTo>
                <a:cubicBezTo>
                  <a:pt x="1086710" y="1414256"/>
                  <a:pt x="1058231" y="1412637"/>
                  <a:pt x="1054992" y="1417875"/>
                </a:cubicBezTo>
                <a:cubicBezTo>
                  <a:pt x="1043753" y="1425115"/>
                  <a:pt x="1056897" y="1435116"/>
                  <a:pt x="1066517" y="1434258"/>
                </a:cubicBezTo>
                <a:cubicBezTo>
                  <a:pt x="1070423" y="1434449"/>
                  <a:pt x="1082900" y="1431211"/>
                  <a:pt x="1072137" y="1430353"/>
                </a:cubicBezTo>
                <a:close/>
                <a:moveTo>
                  <a:pt x="1075280" y="1467882"/>
                </a:moveTo>
                <a:cubicBezTo>
                  <a:pt x="1079281" y="1469311"/>
                  <a:pt x="1097283" y="1466548"/>
                  <a:pt x="1084520" y="1464072"/>
                </a:cubicBezTo>
                <a:cubicBezTo>
                  <a:pt x="1078614" y="1463595"/>
                  <a:pt x="1076233" y="1460547"/>
                  <a:pt x="1083567" y="1458928"/>
                </a:cubicBezTo>
                <a:cubicBezTo>
                  <a:pt x="1086234" y="1458357"/>
                  <a:pt x="1085282" y="1457880"/>
                  <a:pt x="1082900" y="1457690"/>
                </a:cubicBezTo>
                <a:cubicBezTo>
                  <a:pt x="1080329" y="1457500"/>
                  <a:pt x="1077566" y="1457595"/>
                  <a:pt x="1074899" y="1457690"/>
                </a:cubicBezTo>
                <a:cubicBezTo>
                  <a:pt x="1069565" y="1457309"/>
                  <a:pt x="1074137" y="1454547"/>
                  <a:pt x="1077566" y="1454928"/>
                </a:cubicBezTo>
                <a:cubicBezTo>
                  <a:pt x="1086234" y="1454833"/>
                  <a:pt x="1085091" y="1453308"/>
                  <a:pt x="1081376" y="1452261"/>
                </a:cubicBezTo>
                <a:cubicBezTo>
                  <a:pt x="1080138" y="1451689"/>
                  <a:pt x="1075376" y="1452070"/>
                  <a:pt x="1076423" y="1449784"/>
                </a:cubicBezTo>
                <a:cubicBezTo>
                  <a:pt x="1077662" y="1447689"/>
                  <a:pt x="1081853" y="1449213"/>
                  <a:pt x="1084520" y="1449403"/>
                </a:cubicBezTo>
                <a:cubicBezTo>
                  <a:pt x="1088234" y="1449689"/>
                  <a:pt x="1091187" y="1447212"/>
                  <a:pt x="1088139" y="1445403"/>
                </a:cubicBezTo>
                <a:cubicBezTo>
                  <a:pt x="1067375" y="1436830"/>
                  <a:pt x="1047753" y="1460452"/>
                  <a:pt x="1075280" y="1467882"/>
                </a:cubicBezTo>
                <a:close/>
                <a:moveTo>
                  <a:pt x="1053182" y="1485503"/>
                </a:moveTo>
                <a:cubicBezTo>
                  <a:pt x="1056992" y="1488456"/>
                  <a:pt x="1064231" y="1487884"/>
                  <a:pt x="1068422" y="1485884"/>
                </a:cubicBezTo>
                <a:cubicBezTo>
                  <a:pt x="1072232" y="1482836"/>
                  <a:pt x="1053659" y="1484550"/>
                  <a:pt x="1064422" y="1479693"/>
                </a:cubicBezTo>
                <a:cubicBezTo>
                  <a:pt x="1068899" y="1477407"/>
                  <a:pt x="1056802" y="1480169"/>
                  <a:pt x="1056326" y="1478836"/>
                </a:cubicBezTo>
                <a:cubicBezTo>
                  <a:pt x="1055087" y="1475978"/>
                  <a:pt x="1069756" y="1476835"/>
                  <a:pt x="1062422" y="1474359"/>
                </a:cubicBezTo>
                <a:cubicBezTo>
                  <a:pt x="1060898" y="1473978"/>
                  <a:pt x="1057850" y="1474549"/>
                  <a:pt x="1058612" y="1472835"/>
                </a:cubicBezTo>
                <a:cubicBezTo>
                  <a:pt x="1059564" y="1470930"/>
                  <a:pt x="1062803" y="1471978"/>
                  <a:pt x="1064517" y="1471882"/>
                </a:cubicBezTo>
                <a:cubicBezTo>
                  <a:pt x="1067279" y="1471882"/>
                  <a:pt x="1069184" y="1469787"/>
                  <a:pt x="1066898" y="1468549"/>
                </a:cubicBezTo>
                <a:cubicBezTo>
                  <a:pt x="1055754" y="1463976"/>
                  <a:pt x="1039562" y="1477026"/>
                  <a:pt x="1053182" y="1485503"/>
                </a:cubicBezTo>
                <a:close/>
                <a:moveTo>
                  <a:pt x="1042514" y="1465786"/>
                </a:moveTo>
                <a:cubicBezTo>
                  <a:pt x="1047848" y="1464929"/>
                  <a:pt x="1061564" y="1458262"/>
                  <a:pt x="1047467" y="1459214"/>
                </a:cubicBezTo>
                <a:cubicBezTo>
                  <a:pt x="1045277" y="1459500"/>
                  <a:pt x="1042229" y="1459976"/>
                  <a:pt x="1040514" y="1458928"/>
                </a:cubicBezTo>
                <a:cubicBezTo>
                  <a:pt x="1037276" y="1457118"/>
                  <a:pt x="1044896" y="1453785"/>
                  <a:pt x="1045086" y="1452451"/>
                </a:cubicBezTo>
                <a:cubicBezTo>
                  <a:pt x="1040609" y="1451784"/>
                  <a:pt x="1034799" y="1456642"/>
                  <a:pt x="1030322" y="1455213"/>
                </a:cubicBezTo>
                <a:cubicBezTo>
                  <a:pt x="1028132" y="1453785"/>
                  <a:pt x="1032894" y="1452166"/>
                  <a:pt x="1034799" y="1451594"/>
                </a:cubicBezTo>
                <a:cubicBezTo>
                  <a:pt x="1044515" y="1448355"/>
                  <a:pt x="1042419" y="1447117"/>
                  <a:pt x="1037657" y="1447403"/>
                </a:cubicBezTo>
                <a:cubicBezTo>
                  <a:pt x="1035085" y="1447498"/>
                  <a:pt x="1030418" y="1448927"/>
                  <a:pt x="1030703" y="1446450"/>
                </a:cubicBezTo>
                <a:cubicBezTo>
                  <a:pt x="1030989" y="1443879"/>
                  <a:pt x="1036514" y="1443974"/>
                  <a:pt x="1039657" y="1443212"/>
                </a:cubicBezTo>
                <a:cubicBezTo>
                  <a:pt x="1043467" y="1442450"/>
                  <a:pt x="1046420" y="1438640"/>
                  <a:pt x="1041276" y="1437687"/>
                </a:cubicBezTo>
                <a:cubicBezTo>
                  <a:pt x="1007653" y="1437687"/>
                  <a:pt x="1007748" y="1470644"/>
                  <a:pt x="1042514" y="1465786"/>
                </a:cubicBezTo>
                <a:close/>
                <a:moveTo>
                  <a:pt x="1011749" y="1490837"/>
                </a:moveTo>
                <a:cubicBezTo>
                  <a:pt x="1014416" y="1494075"/>
                  <a:pt x="1033370" y="1486837"/>
                  <a:pt x="1022512" y="1487122"/>
                </a:cubicBezTo>
                <a:cubicBezTo>
                  <a:pt x="1020512" y="1487503"/>
                  <a:pt x="1018988" y="1487217"/>
                  <a:pt x="1018511" y="1486646"/>
                </a:cubicBezTo>
                <a:cubicBezTo>
                  <a:pt x="1016606" y="1485503"/>
                  <a:pt x="1024703" y="1482169"/>
                  <a:pt x="1020131" y="1483026"/>
                </a:cubicBezTo>
                <a:cubicBezTo>
                  <a:pt x="1017940" y="1483122"/>
                  <a:pt x="1015463" y="1485217"/>
                  <a:pt x="1013368" y="1484455"/>
                </a:cubicBezTo>
                <a:cubicBezTo>
                  <a:pt x="1011749" y="1482265"/>
                  <a:pt x="1025084" y="1480359"/>
                  <a:pt x="1018130" y="1479597"/>
                </a:cubicBezTo>
                <a:cubicBezTo>
                  <a:pt x="1014701" y="1480550"/>
                  <a:pt x="1012606" y="1478836"/>
                  <a:pt x="1016511" y="1477502"/>
                </a:cubicBezTo>
                <a:cubicBezTo>
                  <a:pt x="1018702" y="1477692"/>
                  <a:pt x="1024893" y="1475597"/>
                  <a:pt x="1021083" y="1473787"/>
                </a:cubicBezTo>
                <a:cubicBezTo>
                  <a:pt x="1010796" y="1471882"/>
                  <a:pt x="997937" y="1485884"/>
                  <a:pt x="1011749" y="1490837"/>
                </a:cubicBezTo>
                <a:close/>
                <a:moveTo>
                  <a:pt x="1002128" y="1476930"/>
                </a:moveTo>
                <a:cubicBezTo>
                  <a:pt x="1008701" y="1472549"/>
                  <a:pt x="982888" y="1477312"/>
                  <a:pt x="999271" y="1469311"/>
                </a:cubicBezTo>
                <a:cubicBezTo>
                  <a:pt x="1002128" y="1468358"/>
                  <a:pt x="1001271" y="1467977"/>
                  <a:pt x="998890" y="1468072"/>
                </a:cubicBezTo>
                <a:cubicBezTo>
                  <a:pt x="995842" y="1467882"/>
                  <a:pt x="991460" y="1470454"/>
                  <a:pt x="988984" y="1468834"/>
                </a:cubicBezTo>
                <a:cubicBezTo>
                  <a:pt x="987841" y="1465405"/>
                  <a:pt x="1007843" y="1465120"/>
                  <a:pt x="998985" y="1462643"/>
                </a:cubicBezTo>
                <a:cubicBezTo>
                  <a:pt x="997080" y="1462262"/>
                  <a:pt x="992984" y="1463024"/>
                  <a:pt x="994794" y="1460738"/>
                </a:cubicBezTo>
                <a:cubicBezTo>
                  <a:pt x="996604" y="1458452"/>
                  <a:pt x="1000414" y="1459500"/>
                  <a:pt x="1002986" y="1459309"/>
                </a:cubicBezTo>
                <a:cubicBezTo>
                  <a:pt x="1006700" y="1459119"/>
                  <a:pt x="1010320" y="1456071"/>
                  <a:pt x="1007558" y="1454642"/>
                </a:cubicBezTo>
                <a:cubicBezTo>
                  <a:pt x="976792" y="1448355"/>
                  <a:pt x="963266" y="1491313"/>
                  <a:pt x="1002128" y="1476930"/>
                </a:cubicBezTo>
                <a:close/>
                <a:moveTo>
                  <a:pt x="970505" y="1507601"/>
                </a:moveTo>
                <a:cubicBezTo>
                  <a:pt x="975935" y="1509506"/>
                  <a:pt x="984698" y="1506363"/>
                  <a:pt x="989079" y="1502458"/>
                </a:cubicBezTo>
                <a:cubicBezTo>
                  <a:pt x="991175" y="1500267"/>
                  <a:pt x="986984" y="1500648"/>
                  <a:pt x="985079" y="1501219"/>
                </a:cubicBezTo>
                <a:cubicBezTo>
                  <a:pt x="978602" y="1503315"/>
                  <a:pt x="978221" y="1499695"/>
                  <a:pt x="982983" y="1496933"/>
                </a:cubicBezTo>
                <a:cubicBezTo>
                  <a:pt x="988127" y="1492837"/>
                  <a:pt x="973934" y="1499981"/>
                  <a:pt x="973077" y="1498743"/>
                </a:cubicBezTo>
                <a:cubicBezTo>
                  <a:pt x="971744" y="1497695"/>
                  <a:pt x="975268" y="1495885"/>
                  <a:pt x="976887" y="1495314"/>
                </a:cubicBezTo>
                <a:cubicBezTo>
                  <a:pt x="984317" y="1492266"/>
                  <a:pt x="982983" y="1491313"/>
                  <a:pt x="979554" y="1491599"/>
                </a:cubicBezTo>
                <a:cubicBezTo>
                  <a:pt x="977649" y="1491790"/>
                  <a:pt x="974125" y="1493123"/>
                  <a:pt x="974696" y="1491028"/>
                </a:cubicBezTo>
                <a:cubicBezTo>
                  <a:pt x="975363" y="1488837"/>
                  <a:pt x="979268" y="1488741"/>
                  <a:pt x="981554" y="1487979"/>
                </a:cubicBezTo>
                <a:cubicBezTo>
                  <a:pt x="984793" y="1486932"/>
                  <a:pt x="986698" y="1483788"/>
                  <a:pt x="983745" y="1483217"/>
                </a:cubicBezTo>
                <a:cubicBezTo>
                  <a:pt x="971458" y="1481788"/>
                  <a:pt x="951646" y="1501410"/>
                  <a:pt x="970505" y="1507601"/>
                </a:cubicBezTo>
                <a:close/>
                <a:moveTo>
                  <a:pt x="954599" y="1493504"/>
                </a:moveTo>
                <a:cubicBezTo>
                  <a:pt x="958980" y="1491980"/>
                  <a:pt x="970505" y="1482836"/>
                  <a:pt x="958694" y="1486837"/>
                </a:cubicBezTo>
                <a:cubicBezTo>
                  <a:pt x="952884" y="1489408"/>
                  <a:pt x="949265" y="1487979"/>
                  <a:pt x="955456" y="1482836"/>
                </a:cubicBezTo>
                <a:cubicBezTo>
                  <a:pt x="957742" y="1481026"/>
                  <a:pt x="956599" y="1481026"/>
                  <a:pt x="954218" y="1482074"/>
                </a:cubicBezTo>
                <a:cubicBezTo>
                  <a:pt x="950884" y="1483026"/>
                  <a:pt x="947741" y="1486741"/>
                  <a:pt x="944312" y="1486551"/>
                </a:cubicBezTo>
                <a:cubicBezTo>
                  <a:pt x="942502" y="1485693"/>
                  <a:pt x="946312" y="1483408"/>
                  <a:pt x="948026" y="1482360"/>
                </a:cubicBezTo>
                <a:cubicBezTo>
                  <a:pt x="956027" y="1477788"/>
                  <a:pt x="954313" y="1477216"/>
                  <a:pt x="950312" y="1478074"/>
                </a:cubicBezTo>
                <a:cubicBezTo>
                  <a:pt x="948122" y="1478550"/>
                  <a:pt x="944407" y="1480836"/>
                  <a:pt x="944597" y="1478454"/>
                </a:cubicBezTo>
                <a:cubicBezTo>
                  <a:pt x="945074" y="1475787"/>
                  <a:pt x="949836" y="1475121"/>
                  <a:pt x="951836" y="1474073"/>
                </a:cubicBezTo>
                <a:cubicBezTo>
                  <a:pt x="955456" y="1472454"/>
                  <a:pt x="956980" y="1468929"/>
                  <a:pt x="953265" y="1468929"/>
                </a:cubicBezTo>
                <a:cubicBezTo>
                  <a:pt x="927452" y="1472930"/>
                  <a:pt x="923928" y="1504839"/>
                  <a:pt x="954599" y="1493504"/>
                </a:cubicBezTo>
                <a:close/>
                <a:moveTo>
                  <a:pt x="928024" y="1526841"/>
                </a:moveTo>
                <a:cubicBezTo>
                  <a:pt x="932310" y="1529128"/>
                  <a:pt x="940216" y="1525794"/>
                  <a:pt x="944026" y="1522746"/>
                </a:cubicBezTo>
                <a:cubicBezTo>
                  <a:pt x="948407" y="1518269"/>
                  <a:pt x="928691" y="1526079"/>
                  <a:pt x="940502" y="1517316"/>
                </a:cubicBezTo>
                <a:cubicBezTo>
                  <a:pt x="942597" y="1515983"/>
                  <a:pt x="941835" y="1515888"/>
                  <a:pt x="940025" y="1516459"/>
                </a:cubicBezTo>
                <a:cubicBezTo>
                  <a:pt x="937644" y="1516840"/>
                  <a:pt x="934501" y="1519412"/>
                  <a:pt x="932215" y="1518555"/>
                </a:cubicBezTo>
                <a:cubicBezTo>
                  <a:pt x="931453" y="1517412"/>
                  <a:pt x="934691" y="1516174"/>
                  <a:pt x="936025" y="1515602"/>
                </a:cubicBezTo>
                <a:cubicBezTo>
                  <a:pt x="942597" y="1513030"/>
                  <a:pt x="941835" y="1511983"/>
                  <a:pt x="939073" y="1512173"/>
                </a:cubicBezTo>
                <a:cubicBezTo>
                  <a:pt x="937549" y="1512268"/>
                  <a:pt x="934406" y="1513411"/>
                  <a:pt x="935453" y="1511411"/>
                </a:cubicBezTo>
                <a:cubicBezTo>
                  <a:pt x="936501" y="1509316"/>
                  <a:pt x="939549" y="1509411"/>
                  <a:pt x="941549" y="1508839"/>
                </a:cubicBezTo>
                <a:cubicBezTo>
                  <a:pt x="944312" y="1507887"/>
                  <a:pt x="946598" y="1505220"/>
                  <a:pt x="944407" y="1504458"/>
                </a:cubicBezTo>
                <a:cubicBezTo>
                  <a:pt x="934787" y="1502934"/>
                  <a:pt x="915260" y="1518936"/>
                  <a:pt x="928024" y="1526841"/>
                </a:cubicBezTo>
                <a:close/>
                <a:moveTo>
                  <a:pt x="916784" y="1512554"/>
                </a:moveTo>
                <a:cubicBezTo>
                  <a:pt x="918499" y="1509696"/>
                  <a:pt x="913736" y="1511506"/>
                  <a:pt x="911736" y="1512745"/>
                </a:cubicBezTo>
                <a:cubicBezTo>
                  <a:pt x="906212" y="1515983"/>
                  <a:pt x="902211" y="1515316"/>
                  <a:pt x="908021" y="1509220"/>
                </a:cubicBezTo>
                <a:cubicBezTo>
                  <a:pt x="912022" y="1504458"/>
                  <a:pt x="900782" y="1512840"/>
                  <a:pt x="899544" y="1513602"/>
                </a:cubicBezTo>
                <a:cubicBezTo>
                  <a:pt x="894496" y="1516269"/>
                  <a:pt x="897163" y="1511601"/>
                  <a:pt x="900401" y="1509792"/>
                </a:cubicBezTo>
                <a:cubicBezTo>
                  <a:pt x="905450" y="1505982"/>
                  <a:pt x="908307" y="1503220"/>
                  <a:pt x="902306" y="1505220"/>
                </a:cubicBezTo>
                <a:cubicBezTo>
                  <a:pt x="900211" y="1506077"/>
                  <a:pt x="896591" y="1508649"/>
                  <a:pt x="896591" y="1506363"/>
                </a:cubicBezTo>
                <a:cubicBezTo>
                  <a:pt x="896591" y="1504077"/>
                  <a:pt x="900973" y="1502458"/>
                  <a:pt x="903449" y="1501029"/>
                </a:cubicBezTo>
                <a:cubicBezTo>
                  <a:pt x="907069" y="1498933"/>
                  <a:pt x="907926" y="1495218"/>
                  <a:pt x="904116" y="1495790"/>
                </a:cubicBezTo>
                <a:cubicBezTo>
                  <a:pt x="866778" y="1511316"/>
                  <a:pt x="892305" y="1540081"/>
                  <a:pt x="916784" y="1512554"/>
                </a:cubicBezTo>
                <a:close/>
                <a:moveTo>
                  <a:pt x="876113" y="1547225"/>
                </a:moveTo>
                <a:cubicBezTo>
                  <a:pt x="880589" y="1556750"/>
                  <a:pt x="897068" y="1549416"/>
                  <a:pt x="901259" y="1541986"/>
                </a:cubicBezTo>
                <a:cubicBezTo>
                  <a:pt x="903449" y="1537033"/>
                  <a:pt x="885923" y="1550749"/>
                  <a:pt x="894115" y="1539700"/>
                </a:cubicBezTo>
                <a:cubicBezTo>
                  <a:pt x="897449" y="1535033"/>
                  <a:pt x="886876" y="1544844"/>
                  <a:pt x="885542" y="1543987"/>
                </a:cubicBezTo>
                <a:cubicBezTo>
                  <a:pt x="884018" y="1543510"/>
                  <a:pt x="886876" y="1541320"/>
                  <a:pt x="888114" y="1540272"/>
                </a:cubicBezTo>
                <a:cubicBezTo>
                  <a:pt x="894020" y="1535700"/>
                  <a:pt x="892496" y="1535319"/>
                  <a:pt x="889448" y="1536652"/>
                </a:cubicBezTo>
                <a:cubicBezTo>
                  <a:pt x="887828" y="1537414"/>
                  <a:pt x="884971" y="1539510"/>
                  <a:pt x="884876" y="1537700"/>
                </a:cubicBezTo>
                <a:cubicBezTo>
                  <a:pt x="884780" y="1535890"/>
                  <a:pt x="888305" y="1534557"/>
                  <a:pt x="890210" y="1533318"/>
                </a:cubicBezTo>
                <a:cubicBezTo>
                  <a:pt x="900306" y="1521412"/>
                  <a:pt x="871922" y="1537129"/>
                  <a:pt x="876113" y="1547225"/>
                </a:cubicBezTo>
                <a:close/>
                <a:moveTo>
                  <a:pt x="852681" y="1578943"/>
                </a:moveTo>
                <a:cubicBezTo>
                  <a:pt x="857825" y="1581705"/>
                  <a:pt x="882018" y="1560846"/>
                  <a:pt x="866873" y="1567990"/>
                </a:cubicBezTo>
                <a:cubicBezTo>
                  <a:pt x="860301" y="1572276"/>
                  <a:pt x="859444" y="1568751"/>
                  <a:pt x="863825" y="1564561"/>
                </a:cubicBezTo>
                <a:cubicBezTo>
                  <a:pt x="867635" y="1559131"/>
                  <a:pt x="855443" y="1570466"/>
                  <a:pt x="853729" y="1569609"/>
                </a:cubicBezTo>
                <a:cubicBezTo>
                  <a:pt x="852110" y="1568942"/>
                  <a:pt x="855634" y="1566180"/>
                  <a:pt x="857063" y="1565037"/>
                </a:cubicBezTo>
                <a:cubicBezTo>
                  <a:pt x="864206" y="1559608"/>
                  <a:pt x="862587" y="1559131"/>
                  <a:pt x="859063" y="1560560"/>
                </a:cubicBezTo>
                <a:cubicBezTo>
                  <a:pt x="857158" y="1561417"/>
                  <a:pt x="853729" y="1563799"/>
                  <a:pt x="853919" y="1561608"/>
                </a:cubicBezTo>
                <a:cubicBezTo>
                  <a:pt x="854110" y="1559322"/>
                  <a:pt x="858110" y="1557893"/>
                  <a:pt x="860396" y="1556464"/>
                </a:cubicBezTo>
                <a:cubicBezTo>
                  <a:pt x="870112" y="1546654"/>
                  <a:pt x="854681" y="1553130"/>
                  <a:pt x="851538" y="1557036"/>
                </a:cubicBezTo>
                <a:cubicBezTo>
                  <a:pt x="843156" y="1563132"/>
                  <a:pt x="837155" y="1579420"/>
                  <a:pt x="852681" y="1578943"/>
                </a:cubicBezTo>
                <a:close/>
                <a:moveTo>
                  <a:pt x="839822" y="1542272"/>
                </a:moveTo>
                <a:cubicBezTo>
                  <a:pt x="849728" y="1552464"/>
                  <a:pt x="873160" y="1539891"/>
                  <a:pt x="878494" y="1527984"/>
                </a:cubicBezTo>
                <a:cubicBezTo>
                  <a:pt x="879732" y="1524651"/>
                  <a:pt x="874208" y="1527699"/>
                  <a:pt x="872112" y="1529604"/>
                </a:cubicBezTo>
                <a:cubicBezTo>
                  <a:pt x="865064" y="1535700"/>
                  <a:pt x="861635" y="1533223"/>
                  <a:pt x="866111" y="1527127"/>
                </a:cubicBezTo>
                <a:cubicBezTo>
                  <a:pt x="869350" y="1520460"/>
                  <a:pt x="856205" y="1535986"/>
                  <a:pt x="853919" y="1535319"/>
                </a:cubicBezTo>
                <a:cubicBezTo>
                  <a:pt x="851252" y="1535224"/>
                  <a:pt x="855062" y="1531318"/>
                  <a:pt x="856586" y="1529794"/>
                </a:cubicBezTo>
                <a:cubicBezTo>
                  <a:pt x="864397" y="1522079"/>
                  <a:pt x="861825" y="1522174"/>
                  <a:pt x="857444" y="1524746"/>
                </a:cubicBezTo>
                <a:cubicBezTo>
                  <a:pt x="846966" y="1532557"/>
                  <a:pt x="849633" y="1524555"/>
                  <a:pt x="857444" y="1520269"/>
                </a:cubicBezTo>
                <a:cubicBezTo>
                  <a:pt x="861063" y="1517221"/>
                  <a:pt x="861158" y="1513221"/>
                  <a:pt x="856682" y="1514745"/>
                </a:cubicBezTo>
                <a:cubicBezTo>
                  <a:pt x="847252" y="1519126"/>
                  <a:pt x="834584" y="1531795"/>
                  <a:pt x="839822" y="1542272"/>
                </a:cubicBezTo>
                <a:close/>
                <a:moveTo>
                  <a:pt x="828488" y="1575895"/>
                </a:moveTo>
                <a:cubicBezTo>
                  <a:pt x="832964" y="1571800"/>
                  <a:pt x="838298" y="1560560"/>
                  <a:pt x="828678" y="1569323"/>
                </a:cubicBezTo>
                <a:cubicBezTo>
                  <a:pt x="824106" y="1574181"/>
                  <a:pt x="819344" y="1575038"/>
                  <a:pt x="822677" y="1568466"/>
                </a:cubicBezTo>
                <a:cubicBezTo>
                  <a:pt x="824297" y="1562941"/>
                  <a:pt x="815153" y="1576943"/>
                  <a:pt x="813057" y="1576657"/>
                </a:cubicBezTo>
                <a:cubicBezTo>
                  <a:pt x="810581" y="1577038"/>
                  <a:pt x="813343" y="1573514"/>
                  <a:pt x="814486" y="1572085"/>
                </a:cubicBezTo>
                <a:cubicBezTo>
                  <a:pt x="820201" y="1565037"/>
                  <a:pt x="817820" y="1565513"/>
                  <a:pt x="814295" y="1568180"/>
                </a:cubicBezTo>
                <a:cubicBezTo>
                  <a:pt x="812390" y="1569609"/>
                  <a:pt x="809628" y="1572942"/>
                  <a:pt x="808485" y="1571323"/>
                </a:cubicBezTo>
                <a:cubicBezTo>
                  <a:pt x="807247" y="1569704"/>
                  <a:pt x="811533" y="1566846"/>
                  <a:pt x="813438" y="1564751"/>
                </a:cubicBezTo>
                <a:cubicBezTo>
                  <a:pt x="816200" y="1561893"/>
                  <a:pt x="815438" y="1558845"/>
                  <a:pt x="811628" y="1560750"/>
                </a:cubicBezTo>
                <a:cubicBezTo>
                  <a:pt x="783625" y="1581420"/>
                  <a:pt x="807818" y="1596279"/>
                  <a:pt x="828488" y="1575895"/>
                </a:cubicBezTo>
                <a:close/>
                <a:moveTo>
                  <a:pt x="796388" y="1619901"/>
                </a:moveTo>
                <a:cubicBezTo>
                  <a:pt x="800389" y="1623711"/>
                  <a:pt x="824201" y="1605613"/>
                  <a:pt x="810771" y="1610757"/>
                </a:cubicBezTo>
                <a:cubicBezTo>
                  <a:pt x="805628" y="1613519"/>
                  <a:pt x="803532" y="1611804"/>
                  <a:pt x="809628" y="1606470"/>
                </a:cubicBezTo>
                <a:cubicBezTo>
                  <a:pt x="811819" y="1604470"/>
                  <a:pt x="810962" y="1604566"/>
                  <a:pt x="808961" y="1605613"/>
                </a:cubicBezTo>
                <a:cubicBezTo>
                  <a:pt x="806294" y="1606661"/>
                  <a:pt x="803151" y="1610185"/>
                  <a:pt x="800389" y="1609900"/>
                </a:cubicBezTo>
                <a:cubicBezTo>
                  <a:pt x="799436" y="1608852"/>
                  <a:pt x="802865" y="1606661"/>
                  <a:pt x="804389" y="1605708"/>
                </a:cubicBezTo>
                <a:cubicBezTo>
                  <a:pt x="811533" y="1601137"/>
                  <a:pt x="810485" y="1600279"/>
                  <a:pt x="807437" y="1601232"/>
                </a:cubicBezTo>
                <a:cubicBezTo>
                  <a:pt x="798293" y="1605137"/>
                  <a:pt x="805723" y="1597708"/>
                  <a:pt x="809819" y="1596945"/>
                </a:cubicBezTo>
                <a:cubicBezTo>
                  <a:pt x="819915" y="1588659"/>
                  <a:pt x="807342" y="1591802"/>
                  <a:pt x="802961" y="1595898"/>
                </a:cubicBezTo>
                <a:cubicBezTo>
                  <a:pt x="794579" y="1601708"/>
                  <a:pt x="784482" y="1615710"/>
                  <a:pt x="796388" y="1619901"/>
                </a:cubicBezTo>
                <a:close/>
                <a:moveTo>
                  <a:pt x="787816" y="1580943"/>
                </a:moveTo>
                <a:cubicBezTo>
                  <a:pt x="789911" y="1578276"/>
                  <a:pt x="786292" y="1579515"/>
                  <a:pt x="784577" y="1580467"/>
                </a:cubicBezTo>
                <a:cubicBezTo>
                  <a:pt x="779815" y="1583039"/>
                  <a:pt x="777910" y="1581515"/>
                  <a:pt x="783530" y="1576467"/>
                </a:cubicBezTo>
                <a:cubicBezTo>
                  <a:pt x="785530" y="1574657"/>
                  <a:pt x="784768" y="1574657"/>
                  <a:pt x="782958" y="1575705"/>
                </a:cubicBezTo>
                <a:cubicBezTo>
                  <a:pt x="780482" y="1576657"/>
                  <a:pt x="777624" y="1580086"/>
                  <a:pt x="775052" y="1579800"/>
                </a:cubicBezTo>
                <a:cubicBezTo>
                  <a:pt x="774100" y="1578848"/>
                  <a:pt x="777338" y="1576753"/>
                  <a:pt x="778672" y="1575800"/>
                </a:cubicBezTo>
                <a:cubicBezTo>
                  <a:pt x="785244" y="1571514"/>
                  <a:pt x="784292" y="1570752"/>
                  <a:pt x="781434" y="1571609"/>
                </a:cubicBezTo>
                <a:cubicBezTo>
                  <a:pt x="779910" y="1572085"/>
                  <a:pt x="776767" y="1574086"/>
                  <a:pt x="777624" y="1571800"/>
                </a:cubicBezTo>
                <a:cubicBezTo>
                  <a:pt x="778481" y="1569513"/>
                  <a:pt x="781625" y="1568751"/>
                  <a:pt x="783625" y="1567608"/>
                </a:cubicBezTo>
                <a:cubicBezTo>
                  <a:pt x="786482" y="1565989"/>
                  <a:pt x="788483" y="1562465"/>
                  <a:pt x="785911" y="1562560"/>
                </a:cubicBezTo>
                <a:cubicBezTo>
                  <a:pt x="760670" y="1569133"/>
                  <a:pt x="760003" y="1605613"/>
                  <a:pt x="787816" y="1580943"/>
                </a:cubicBezTo>
                <a:close/>
                <a:moveTo>
                  <a:pt x="783720" y="1611042"/>
                </a:moveTo>
                <a:cubicBezTo>
                  <a:pt x="785244" y="1607899"/>
                  <a:pt x="780577" y="1610662"/>
                  <a:pt x="778577" y="1612281"/>
                </a:cubicBezTo>
                <a:cubicBezTo>
                  <a:pt x="773147" y="1616662"/>
                  <a:pt x="769242" y="1616376"/>
                  <a:pt x="774481" y="1609518"/>
                </a:cubicBezTo>
                <a:cubicBezTo>
                  <a:pt x="778005" y="1603422"/>
                  <a:pt x="765813" y="1617043"/>
                  <a:pt x="763813" y="1616376"/>
                </a:cubicBezTo>
                <a:cubicBezTo>
                  <a:pt x="761908" y="1616091"/>
                  <a:pt x="765337" y="1612757"/>
                  <a:pt x="766861" y="1611424"/>
                </a:cubicBezTo>
                <a:cubicBezTo>
                  <a:pt x="774100" y="1604756"/>
                  <a:pt x="772100" y="1604566"/>
                  <a:pt x="768385" y="1606661"/>
                </a:cubicBezTo>
                <a:cubicBezTo>
                  <a:pt x="766385" y="1607804"/>
                  <a:pt x="762956" y="1610947"/>
                  <a:pt x="762765" y="1608661"/>
                </a:cubicBezTo>
                <a:cubicBezTo>
                  <a:pt x="762575" y="1606375"/>
                  <a:pt x="766861" y="1604280"/>
                  <a:pt x="769147" y="1602375"/>
                </a:cubicBezTo>
                <a:cubicBezTo>
                  <a:pt x="772481" y="1599612"/>
                  <a:pt x="773052" y="1595898"/>
                  <a:pt x="769337" y="1597136"/>
                </a:cubicBezTo>
                <a:cubicBezTo>
                  <a:pt x="732666" y="1619043"/>
                  <a:pt x="762003" y="1642094"/>
                  <a:pt x="783720" y="1611042"/>
                </a:cubicBezTo>
                <a:close/>
                <a:moveTo>
                  <a:pt x="748382" y="1650666"/>
                </a:moveTo>
                <a:cubicBezTo>
                  <a:pt x="756288" y="1665335"/>
                  <a:pt x="785530" y="1633236"/>
                  <a:pt x="770099" y="1643046"/>
                </a:cubicBezTo>
                <a:cubicBezTo>
                  <a:pt x="765623" y="1646666"/>
                  <a:pt x="762384" y="1646380"/>
                  <a:pt x="766766" y="1640856"/>
                </a:cubicBezTo>
                <a:cubicBezTo>
                  <a:pt x="769433" y="1636665"/>
                  <a:pt x="761146" y="1644666"/>
                  <a:pt x="760003" y="1645523"/>
                </a:cubicBezTo>
                <a:cubicBezTo>
                  <a:pt x="756098" y="1648285"/>
                  <a:pt x="757812" y="1644285"/>
                  <a:pt x="760574" y="1642380"/>
                </a:cubicBezTo>
                <a:cubicBezTo>
                  <a:pt x="766575" y="1636950"/>
                  <a:pt x="764956" y="1636855"/>
                  <a:pt x="761908" y="1638570"/>
                </a:cubicBezTo>
                <a:cubicBezTo>
                  <a:pt x="760193" y="1639522"/>
                  <a:pt x="757431" y="1641999"/>
                  <a:pt x="757241" y="1640189"/>
                </a:cubicBezTo>
                <a:cubicBezTo>
                  <a:pt x="757145" y="1638379"/>
                  <a:pt x="760670" y="1636570"/>
                  <a:pt x="762575" y="1635141"/>
                </a:cubicBezTo>
                <a:cubicBezTo>
                  <a:pt x="772385" y="1621806"/>
                  <a:pt x="744001" y="1641522"/>
                  <a:pt x="748382" y="1650666"/>
                </a:cubicBezTo>
                <a:close/>
                <a:moveTo>
                  <a:pt x="749811" y="1598755"/>
                </a:moveTo>
                <a:cubicBezTo>
                  <a:pt x="751049" y="1596183"/>
                  <a:pt x="747239" y="1598470"/>
                  <a:pt x="745620" y="1599803"/>
                </a:cubicBezTo>
                <a:cubicBezTo>
                  <a:pt x="741239" y="1603422"/>
                  <a:pt x="738095" y="1603232"/>
                  <a:pt x="742286" y="1597612"/>
                </a:cubicBezTo>
                <a:cubicBezTo>
                  <a:pt x="744858" y="1593421"/>
                  <a:pt x="736762" y="1601517"/>
                  <a:pt x="735714" y="1602279"/>
                </a:cubicBezTo>
                <a:cubicBezTo>
                  <a:pt x="731904" y="1605042"/>
                  <a:pt x="733619" y="1600946"/>
                  <a:pt x="736190" y="1599136"/>
                </a:cubicBezTo>
                <a:cubicBezTo>
                  <a:pt x="742001" y="1593612"/>
                  <a:pt x="740381" y="1593516"/>
                  <a:pt x="737429" y="1595326"/>
                </a:cubicBezTo>
                <a:cubicBezTo>
                  <a:pt x="735809" y="1596279"/>
                  <a:pt x="733047" y="1598755"/>
                  <a:pt x="732857" y="1596945"/>
                </a:cubicBezTo>
                <a:cubicBezTo>
                  <a:pt x="732666" y="1595136"/>
                  <a:pt x="736190" y="1593326"/>
                  <a:pt x="738000" y="1591802"/>
                </a:cubicBezTo>
                <a:cubicBezTo>
                  <a:pt x="740667" y="1589516"/>
                  <a:pt x="741143" y="1586468"/>
                  <a:pt x="738095" y="1587611"/>
                </a:cubicBezTo>
                <a:cubicBezTo>
                  <a:pt x="708663" y="1605518"/>
                  <a:pt x="732285" y="1624092"/>
                  <a:pt x="749811" y="1598755"/>
                </a:cubicBezTo>
                <a:close/>
                <a:moveTo>
                  <a:pt x="713997" y="1683718"/>
                </a:moveTo>
                <a:cubicBezTo>
                  <a:pt x="717617" y="1687338"/>
                  <a:pt x="740858" y="1670383"/>
                  <a:pt x="727999" y="1675146"/>
                </a:cubicBezTo>
                <a:cubicBezTo>
                  <a:pt x="723046" y="1677717"/>
                  <a:pt x="721141" y="1676193"/>
                  <a:pt x="727142" y="1671145"/>
                </a:cubicBezTo>
                <a:cubicBezTo>
                  <a:pt x="731714" y="1666383"/>
                  <a:pt x="719522" y="1675527"/>
                  <a:pt x="718379" y="1674479"/>
                </a:cubicBezTo>
                <a:cubicBezTo>
                  <a:pt x="717521" y="1673526"/>
                  <a:pt x="720855" y="1671431"/>
                  <a:pt x="722284" y="1670574"/>
                </a:cubicBezTo>
                <a:cubicBezTo>
                  <a:pt x="729237" y="1666287"/>
                  <a:pt x="728285" y="1665525"/>
                  <a:pt x="725332" y="1666478"/>
                </a:cubicBezTo>
                <a:cubicBezTo>
                  <a:pt x="716664" y="1670097"/>
                  <a:pt x="723998" y="1663240"/>
                  <a:pt x="727713" y="1662573"/>
                </a:cubicBezTo>
                <a:cubicBezTo>
                  <a:pt x="737524" y="1654762"/>
                  <a:pt x="725522" y="1658001"/>
                  <a:pt x="721427" y="1661716"/>
                </a:cubicBezTo>
                <a:cubicBezTo>
                  <a:pt x="713807" y="1667050"/>
                  <a:pt x="702948" y="1679622"/>
                  <a:pt x="713997" y="1683718"/>
                </a:cubicBezTo>
                <a:close/>
                <a:moveTo>
                  <a:pt x="705996" y="1650666"/>
                </a:moveTo>
                <a:cubicBezTo>
                  <a:pt x="716378" y="1660382"/>
                  <a:pt x="740096" y="1645428"/>
                  <a:pt x="744953" y="1633331"/>
                </a:cubicBezTo>
                <a:cubicBezTo>
                  <a:pt x="746382" y="1626473"/>
                  <a:pt x="725713" y="1649333"/>
                  <a:pt x="731428" y="1635522"/>
                </a:cubicBezTo>
                <a:cubicBezTo>
                  <a:pt x="731714" y="1635045"/>
                  <a:pt x="731999" y="1634474"/>
                  <a:pt x="732380" y="1633807"/>
                </a:cubicBezTo>
                <a:cubicBezTo>
                  <a:pt x="735428" y="1626949"/>
                  <a:pt x="722665" y="1643428"/>
                  <a:pt x="720188" y="1642951"/>
                </a:cubicBezTo>
                <a:cubicBezTo>
                  <a:pt x="717521" y="1643046"/>
                  <a:pt x="721427" y="1638855"/>
                  <a:pt x="722855" y="1637332"/>
                </a:cubicBezTo>
                <a:cubicBezTo>
                  <a:pt x="730571" y="1629045"/>
                  <a:pt x="727904" y="1629330"/>
                  <a:pt x="723617" y="1632283"/>
                </a:cubicBezTo>
                <a:cubicBezTo>
                  <a:pt x="713330" y="1640856"/>
                  <a:pt x="715902" y="1632664"/>
                  <a:pt x="723522" y="1627902"/>
                </a:cubicBezTo>
                <a:cubicBezTo>
                  <a:pt x="735238" y="1609518"/>
                  <a:pt x="696376" y="1638760"/>
                  <a:pt x="705996" y="1650666"/>
                </a:cubicBezTo>
                <a:close/>
                <a:moveTo>
                  <a:pt x="699900" y="1678384"/>
                </a:moveTo>
                <a:cubicBezTo>
                  <a:pt x="702758" y="1675146"/>
                  <a:pt x="698090" y="1676670"/>
                  <a:pt x="695900" y="1677813"/>
                </a:cubicBezTo>
                <a:cubicBezTo>
                  <a:pt x="689708" y="1680861"/>
                  <a:pt x="687422" y="1678956"/>
                  <a:pt x="694947" y="1672955"/>
                </a:cubicBezTo>
                <a:cubicBezTo>
                  <a:pt x="697614" y="1670764"/>
                  <a:pt x="696662" y="1670859"/>
                  <a:pt x="694280" y="1672003"/>
                </a:cubicBezTo>
                <a:cubicBezTo>
                  <a:pt x="691137" y="1673145"/>
                  <a:pt x="687232" y="1677146"/>
                  <a:pt x="684089" y="1676765"/>
                </a:cubicBezTo>
                <a:cubicBezTo>
                  <a:pt x="683041" y="1675622"/>
                  <a:pt x="687232" y="1673145"/>
                  <a:pt x="689042" y="1672003"/>
                </a:cubicBezTo>
                <a:cubicBezTo>
                  <a:pt x="697614" y="1666859"/>
                  <a:pt x="696471" y="1665907"/>
                  <a:pt x="692852" y="1666954"/>
                </a:cubicBezTo>
                <a:cubicBezTo>
                  <a:pt x="690851" y="1667526"/>
                  <a:pt x="686851" y="1669812"/>
                  <a:pt x="688089" y="1667050"/>
                </a:cubicBezTo>
                <a:cubicBezTo>
                  <a:pt x="689327" y="1664287"/>
                  <a:pt x="693233" y="1663430"/>
                  <a:pt x="695804" y="1662096"/>
                </a:cubicBezTo>
                <a:cubicBezTo>
                  <a:pt x="699424" y="1660191"/>
                  <a:pt x="702091" y="1655905"/>
                  <a:pt x="698948" y="1655905"/>
                </a:cubicBezTo>
                <a:cubicBezTo>
                  <a:pt x="666944" y="1664287"/>
                  <a:pt x="662657" y="1707626"/>
                  <a:pt x="699900" y="1678384"/>
                </a:cubicBezTo>
                <a:close/>
                <a:moveTo>
                  <a:pt x="650370" y="1718294"/>
                </a:moveTo>
                <a:cubicBezTo>
                  <a:pt x="661038" y="1725533"/>
                  <a:pt x="679231" y="1714484"/>
                  <a:pt x="684755" y="1704292"/>
                </a:cubicBezTo>
                <a:cubicBezTo>
                  <a:pt x="685803" y="1701625"/>
                  <a:pt x="680945" y="1704673"/>
                  <a:pt x="679040" y="1706292"/>
                </a:cubicBezTo>
                <a:cubicBezTo>
                  <a:pt x="672944" y="1711531"/>
                  <a:pt x="669801" y="1710198"/>
                  <a:pt x="673706" y="1705054"/>
                </a:cubicBezTo>
                <a:cubicBezTo>
                  <a:pt x="676373" y="1699911"/>
                  <a:pt x="665039" y="1712770"/>
                  <a:pt x="662943" y="1712293"/>
                </a:cubicBezTo>
                <a:cubicBezTo>
                  <a:pt x="658847" y="1712103"/>
                  <a:pt x="677707" y="1698006"/>
                  <a:pt x="666182" y="1704102"/>
                </a:cubicBezTo>
                <a:cubicBezTo>
                  <a:pt x="657228" y="1710674"/>
                  <a:pt x="659133" y="1704673"/>
                  <a:pt x="666086" y="1700768"/>
                </a:cubicBezTo>
                <a:cubicBezTo>
                  <a:pt x="676373" y="1686480"/>
                  <a:pt x="642274" y="1709626"/>
                  <a:pt x="650370" y="1718294"/>
                </a:cubicBezTo>
                <a:close/>
                <a:moveTo>
                  <a:pt x="653799" y="1684766"/>
                </a:moveTo>
                <a:cubicBezTo>
                  <a:pt x="656657" y="1682670"/>
                  <a:pt x="660848" y="1679146"/>
                  <a:pt x="662276" y="1676765"/>
                </a:cubicBezTo>
                <a:cubicBezTo>
                  <a:pt x="663991" y="1673908"/>
                  <a:pt x="659324" y="1676289"/>
                  <a:pt x="657323" y="1677717"/>
                </a:cubicBezTo>
                <a:cubicBezTo>
                  <a:pt x="652180" y="1681337"/>
                  <a:pt x="648751" y="1681242"/>
                  <a:pt x="652656" y="1676384"/>
                </a:cubicBezTo>
                <a:cubicBezTo>
                  <a:pt x="659228" y="1668288"/>
                  <a:pt x="645703" y="1681146"/>
                  <a:pt x="643131" y="1680861"/>
                </a:cubicBezTo>
                <a:cubicBezTo>
                  <a:pt x="641607" y="1680480"/>
                  <a:pt x="644084" y="1678384"/>
                  <a:pt x="645798" y="1676955"/>
                </a:cubicBezTo>
                <a:cubicBezTo>
                  <a:pt x="652180" y="1672098"/>
                  <a:pt x="653418" y="1669526"/>
                  <a:pt x="648370" y="1672098"/>
                </a:cubicBezTo>
                <a:cubicBezTo>
                  <a:pt x="646370" y="1673145"/>
                  <a:pt x="642845" y="1675717"/>
                  <a:pt x="642941" y="1673622"/>
                </a:cubicBezTo>
                <a:cubicBezTo>
                  <a:pt x="643036" y="1671526"/>
                  <a:pt x="647227" y="1669812"/>
                  <a:pt x="649513" y="1668192"/>
                </a:cubicBezTo>
                <a:cubicBezTo>
                  <a:pt x="652751" y="1665907"/>
                  <a:pt x="653704" y="1662478"/>
                  <a:pt x="650275" y="1663335"/>
                </a:cubicBezTo>
                <a:cubicBezTo>
                  <a:pt x="627605" y="1671621"/>
                  <a:pt x="622843" y="1701244"/>
                  <a:pt x="653799" y="1684766"/>
                </a:cubicBezTo>
                <a:close/>
                <a:moveTo>
                  <a:pt x="637702" y="1718866"/>
                </a:moveTo>
                <a:cubicBezTo>
                  <a:pt x="640940" y="1715913"/>
                  <a:pt x="636083" y="1717056"/>
                  <a:pt x="633701" y="1718008"/>
                </a:cubicBezTo>
                <a:cubicBezTo>
                  <a:pt x="625891" y="1720866"/>
                  <a:pt x="626272" y="1717722"/>
                  <a:pt x="633320" y="1713055"/>
                </a:cubicBezTo>
                <a:cubicBezTo>
                  <a:pt x="636273" y="1711055"/>
                  <a:pt x="635321" y="1711055"/>
                  <a:pt x="632749" y="1712103"/>
                </a:cubicBezTo>
                <a:cubicBezTo>
                  <a:pt x="629510" y="1713055"/>
                  <a:pt x="625129" y="1716579"/>
                  <a:pt x="621986" y="1715913"/>
                </a:cubicBezTo>
                <a:cubicBezTo>
                  <a:pt x="621128" y="1714675"/>
                  <a:pt x="625605" y="1712674"/>
                  <a:pt x="627510" y="1711817"/>
                </a:cubicBezTo>
                <a:cubicBezTo>
                  <a:pt x="636654" y="1707340"/>
                  <a:pt x="635606" y="1706292"/>
                  <a:pt x="631892" y="1707150"/>
                </a:cubicBezTo>
                <a:cubicBezTo>
                  <a:pt x="629796" y="1707626"/>
                  <a:pt x="625605" y="1709531"/>
                  <a:pt x="627129" y="1706959"/>
                </a:cubicBezTo>
                <a:cubicBezTo>
                  <a:pt x="628653" y="1704292"/>
                  <a:pt x="632749" y="1703721"/>
                  <a:pt x="635416" y="1702673"/>
                </a:cubicBezTo>
                <a:cubicBezTo>
                  <a:pt x="639226" y="1701054"/>
                  <a:pt x="642369" y="1697149"/>
                  <a:pt x="639416" y="1696863"/>
                </a:cubicBezTo>
                <a:cubicBezTo>
                  <a:pt x="628844" y="1698101"/>
                  <a:pt x="600935" y="1714389"/>
                  <a:pt x="614842" y="1726200"/>
                </a:cubicBezTo>
                <a:cubicBezTo>
                  <a:pt x="614175" y="1726676"/>
                  <a:pt x="614461" y="1726486"/>
                  <a:pt x="614461" y="1726581"/>
                </a:cubicBezTo>
                <a:cubicBezTo>
                  <a:pt x="621224" y="1728391"/>
                  <a:pt x="631987" y="1723628"/>
                  <a:pt x="637702" y="1718866"/>
                </a:cubicBezTo>
                <a:close/>
                <a:moveTo>
                  <a:pt x="619890" y="1751441"/>
                </a:moveTo>
                <a:cubicBezTo>
                  <a:pt x="621605" y="1750584"/>
                  <a:pt x="623891" y="1749155"/>
                  <a:pt x="625796" y="1748203"/>
                </a:cubicBezTo>
                <a:cubicBezTo>
                  <a:pt x="625510" y="1747821"/>
                  <a:pt x="625700" y="1748107"/>
                  <a:pt x="625700" y="1748012"/>
                </a:cubicBezTo>
                <a:cubicBezTo>
                  <a:pt x="625700" y="1748012"/>
                  <a:pt x="625700" y="1748012"/>
                  <a:pt x="625700" y="1748012"/>
                </a:cubicBezTo>
                <a:cubicBezTo>
                  <a:pt x="627415" y="1746869"/>
                  <a:pt x="625891" y="1745536"/>
                  <a:pt x="624367" y="1745916"/>
                </a:cubicBezTo>
                <a:lnTo>
                  <a:pt x="624462" y="1746107"/>
                </a:lnTo>
                <a:cubicBezTo>
                  <a:pt x="621414" y="1746107"/>
                  <a:pt x="620176" y="1746202"/>
                  <a:pt x="622652" y="1743250"/>
                </a:cubicBezTo>
                <a:lnTo>
                  <a:pt x="622557" y="1743059"/>
                </a:lnTo>
                <a:lnTo>
                  <a:pt x="622557" y="1743059"/>
                </a:lnTo>
                <a:cubicBezTo>
                  <a:pt x="624367" y="1741725"/>
                  <a:pt x="623700" y="1741345"/>
                  <a:pt x="621890" y="1742011"/>
                </a:cubicBezTo>
                <a:lnTo>
                  <a:pt x="621890" y="1742011"/>
                </a:lnTo>
                <a:lnTo>
                  <a:pt x="621986" y="1742202"/>
                </a:lnTo>
                <a:cubicBezTo>
                  <a:pt x="620271" y="1742297"/>
                  <a:pt x="617795" y="1744774"/>
                  <a:pt x="616271" y="1744107"/>
                </a:cubicBezTo>
                <a:cubicBezTo>
                  <a:pt x="615890" y="1742678"/>
                  <a:pt x="619509" y="1740868"/>
                  <a:pt x="620843" y="1740487"/>
                </a:cubicBezTo>
                <a:cubicBezTo>
                  <a:pt x="620652" y="1740201"/>
                  <a:pt x="620747" y="1740392"/>
                  <a:pt x="620747" y="1740297"/>
                </a:cubicBezTo>
                <a:cubicBezTo>
                  <a:pt x="621319" y="1740011"/>
                  <a:pt x="622081" y="1739725"/>
                  <a:pt x="622462" y="1739249"/>
                </a:cubicBezTo>
                <a:cubicBezTo>
                  <a:pt x="622367" y="1739249"/>
                  <a:pt x="621605" y="1739725"/>
                  <a:pt x="621700" y="1739630"/>
                </a:cubicBezTo>
                <a:cubicBezTo>
                  <a:pt x="621986" y="1739344"/>
                  <a:pt x="622557" y="1738773"/>
                  <a:pt x="622462" y="1738392"/>
                </a:cubicBezTo>
                <a:cubicBezTo>
                  <a:pt x="622367" y="1738106"/>
                  <a:pt x="621509" y="1738487"/>
                  <a:pt x="621128" y="1738582"/>
                </a:cubicBezTo>
                <a:cubicBezTo>
                  <a:pt x="621033" y="1738678"/>
                  <a:pt x="621795" y="1738201"/>
                  <a:pt x="621795" y="1738201"/>
                </a:cubicBezTo>
                <a:cubicBezTo>
                  <a:pt x="621033" y="1738011"/>
                  <a:pt x="620081" y="1738296"/>
                  <a:pt x="619319" y="1738201"/>
                </a:cubicBezTo>
                <a:lnTo>
                  <a:pt x="619319" y="1738201"/>
                </a:lnTo>
                <a:lnTo>
                  <a:pt x="619319" y="1738201"/>
                </a:lnTo>
                <a:lnTo>
                  <a:pt x="619414" y="1738392"/>
                </a:lnTo>
                <a:cubicBezTo>
                  <a:pt x="619033" y="1738296"/>
                  <a:pt x="618747" y="1738011"/>
                  <a:pt x="618842" y="1737534"/>
                </a:cubicBezTo>
                <a:lnTo>
                  <a:pt x="618747" y="1737344"/>
                </a:lnTo>
                <a:cubicBezTo>
                  <a:pt x="618842" y="1736106"/>
                  <a:pt x="619985" y="1736106"/>
                  <a:pt x="620843" y="1735629"/>
                </a:cubicBezTo>
                <a:cubicBezTo>
                  <a:pt x="623510" y="1735534"/>
                  <a:pt x="630463" y="1731153"/>
                  <a:pt x="627034" y="1730295"/>
                </a:cubicBezTo>
                <a:cubicBezTo>
                  <a:pt x="624462" y="1730105"/>
                  <a:pt x="619414" y="1732010"/>
                  <a:pt x="616652" y="1734010"/>
                </a:cubicBezTo>
                <a:lnTo>
                  <a:pt x="616652" y="1734010"/>
                </a:lnTo>
                <a:cubicBezTo>
                  <a:pt x="616652" y="1734105"/>
                  <a:pt x="616556" y="1733915"/>
                  <a:pt x="616747" y="1734105"/>
                </a:cubicBezTo>
                <a:cubicBezTo>
                  <a:pt x="605603" y="1741059"/>
                  <a:pt x="600650" y="1759061"/>
                  <a:pt x="619890" y="1751441"/>
                </a:cubicBezTo>
                <a:close/>
                <a:moveTo>
                  <a:pt x="607222" y="1750679"/>
                </a:moveTo>
                <a:cubicBezTo>
                  <a:pt x="607222" y="1750679"/>
                  <a:pt x="607222" y="1750679"/>
                  <a:pt x="607222" y="1750679"/>
                </a:cubicBezTo>
                <a:lnTo>
                  <a:pt x="607222" y="1750679"/>
                </a:lnTo>
                <a:close/>
                <a:moveTo>
                  <a:pt x="582362" y="1712293"/>
                </a:moveTo>
                <a:lnTo>
                  <a:pt x="582362" y="1712293"/>
                </a:lnTo>
                <a:lnTo>
                  <a:pt x="582362" y="1712293"/>
                </a:lnTo>
                <a:lnTo>
                  <a:pt x="582362" y="1712293"/>
                </a:lnTo>
                <a:lnTo>
                  <a:pt x="582362" y="1712293"/>
                </a:lnTo>
                <a:close/>
                <a:moveTo>
                  <a:pt x="591887" y="1730295"/>
                </a:moveTo>
                <a:cubicBezTo>
                  <a:pt x="581504" y="1730295"/>
                  <a:pt x="566741" y="1740963"/>
                  <a:pt x="561692" y="1748107"/>
                </a:cubicBezTo>
                <a:cubicBezTo>
                  <a:pt x="551501" y="1765538"/>
                  <a:pt x="575599" y="1761442"/>
                  <a:pt x="583790" y="1754394"/>
                </a:cubicBezTo>
                <a:cubicBezTo>
                  <a:pt x="587600" y="1751632"/>
                  <a:pt x="583028" y="1752108"/>
                  <a:pt x="580647" y="1752870"/>
                </a:cubicBezTo>
                <a:cubicBezTo>
                  <a:pt x="574170" y="1754870"/>
                  <a:pt x="573122" y="1752298"/>
                  <a:pt x="581885" y="1747441"/>
                </a:cubicBezTo>
                <a:cubicBezTo>
                  <a:pt x="585029" y="1745726"/>
                  <a:pt x="584267" y="1745536"/>
                  <a:pt x="581695" y="1746297"/>
                </a:cubicBezTo>
                <a:cubicBezTo>
                  <a:pt x="578552" y="1746774"/>
                  <a:pt x="573980" y="1750203"/>
                  <a:pt x="571217" y="1749155"/>
                </a:cubicBezTo>
                <a:cubicBezTo>
                  <a:pt x="570836" y="1747631"/>
                  <a:pt x="575313" y="1745916"/>
                  <a:pt x="577313" y="1745154"/>
                </a:cubicBezTo>
                <a:cubicBezTo>
                  <a:pt x="586648" y="1741630"/>
                  <a:pt x="585981" y="1740297"/>
                  <a:pt x="582552" y="1740678"/>
                </a:cubicBezTo>
                <a:cubicBezTo>
                  <a:pt x="580647" y="1740868"/>
                  <a:pt x="576361" y="1742392"/>
                  <a:pt x="578456" y="1739725"/>
                </a:cubicBezTo>
                <a:cubicBezTo>
                  <a:pt x="580552" y="1737058"/>
                  <a:pt x="584267" y="1737154"/>
                  <a:pt x="586934" y="1736201"/>
                </a:cubicBezTo>
                <a:cubicBezTo>
                  <a:pt x="590553" y="1734963"/>
                  <a:pt x="594363" y="1731058"/>
                  <a:pt x="591887" y="1730295"/>
                </a:cubicBezTo>
                <a:close/>
                <a:moveTo>
                  <a:pt x="558263" y="1780587"/>
                </a:moveTo>
                <a:cubicBezTo>
                  <a:pt x="567026" y="1783159"/>
                  <a:pt x="587029" y="1776016"/>
                  <a:pt x="590267" y="1765633"/>
                </a:cubicBezTo>
                <a:cubicBezTo>
                  <a:pt x="590267" y="1763824"/>
                  <a:pt x="586267" y="1766681"/>
                  <a:pt x="584838" y="1768015"/>
                </a:cubicBezTo>
                <a:cubicBezTo>
                  <a:pt x="580838" y="1771825"/>
                  <a:pt x="575980" y="1772872"/>
                  <a:pt x="578456" y="1768395"/>
                </a:cubicBezTo>
                <a:cubicBezTo>
                  <a:pt x="579123" y="1764776"/>
                  <a:pt x="571694" y="1774968"/>
                  <a:pt x="569598" y="1774777"/>
                </a:cubicBezTo>
                <a:cubicBezTo>
                  <a:pt x="567122" y="1775349"/>
                  <a:pt x="569408" y="1772777"/>
                  <a:pt x="570455" y="1771729"/>
                </a:cubicBezTo>
                <a:cubicBezTo>
                  <a:pt x="575313" y="1766586"/>
                  <a:pt x="572932" y="1767157"/>
                  <a:pt x="569693" y="1769253"/>
                </a:cubicBezTo>
                <a:cubicBezTo>
                  <a:pt x="564074" y="1774111"/>
                  <a:pt x="561026" y="1772110"/>
                  <a:pt x="568265" y="1767253"/>
                </a:cubicBezTo>
                <a:cubicBezTo>
                  <a:pt x="574361" y="1757251"/>
                  <a:pt x="545595" y="1776301"/>
                  <a:pt x="558263" y="1780587"/>
                </a:cubicBezTo>
                <a:close/>
                <a:moveTo>
                  <a:pt x="552929" y="1767824"/>
                </a:moveTo>
                <a:cubicBezTo>
                  <a:pt x="555406" y="1765062"/>
                  <a:pt x="549881" y="1766967"/>
                  <a:pt x="547405" y="1768205"/>
                </a:cubicBezTo>
                <a:cubicBezTo>
                  <a:pt x="541118" y="1771253"/>
                  <a:pt x="536546" y="1770777"/>
                  <a:pt x="544166" y="1765062"/>
                </a:cubicBezTo>
                <a:cubicBezTo>
                  <a:pt x="546738" y="1763062"/>
                  <a:pt x="545595" y="1763252"/>
                  <a:pt x="542928" y="1764586"/>
                </a:cubicBezTo>
                <a:cubicBezTo>
                  <a:pt x="539309" y="1766014"/>
                  <a:pt x="535403" y="1769348"/>
                  <a:pt x="531593" y="1769538"/>
                </a:cubicBezTo>
                <a:cubicBezTo>
                  <a:pt x="529784" y="1768872"/>
                  <a:pt x="534165" y="1766491"/>
                  <a:pt x="536165" y="1765538"/>
                </a:cubicBezTo>
                <a:cubicBezTo>
                  <a:pt x="542261" y="1762395"/>
                  <a:pt x="545881" y="1759442"/>
                  <a:pt x="539118" y="1761537"/>
                </a:cubicBezTo>
                <a:cubicBezTo>
                  <a:pt x="536737" y="1762204"/>
                  <a:pt x="532451" y="1764395"/>
                  <a:pt x="532927" y="1762300"/>
                </a:cubicBezTo>
                <a:cubicBezTo>
                  <a:pt x="533403" y="1760204"/>
                  <a:pt x="538356" y="1759061"/>
                  <a:pt x="541118" y="1757632"/>
                </a:cubicBezTo>
                <a:cubicBezTo>
                  <a:pt x="545214" y="1755632"/>
                  <a:pt x="546738" y="1752203"/>
                  <a:pt x="542738" y="1752775"/>
                </a:cubicBezTo>
                <a:cubicBezTo>
                  <a:pt x="499494" y="1766681"/>
                  <a:pt x="522259" y="1792875"/>
                  <a:pt x="552929" y="1767824"/>
                </a:cubicBezTo>
                <a:close/>
                <a:moveTo>
                  <a:pt x="509876" y="1803638"/>
                </a:moveTo>
                <a:cubicBezTo>
                  <a:pt x="513020" y="1807448"/>
                  <a:pt x="542071" y="1795256"/>
                  <a:pt x="526831" y="1797923"/>
                </a:cubicBezTo>
                <a:cubicBezTo>
                  <a:pt x="520925" y="1799637"/>
                  <a:pt x="518925" y="1798113"/>
                  <a:pt x="526259" y="1794399"/>
                </a:cubicBezTo>
                <a:cubicBezTo>
                  <a:pt x="531593" y="1790875"/>
                  <a:pt x="517306" y="1797447"/>
                  <a:pt x="515877" y="1796304"/>
                </a:cubicBezTo>
                <a:cubicBezTo>
                  <a:pt x="515020" y="1795446"/>
                  <a:pt x="519020" y="1794018"/>
                  <a:pt x="520830" y="1793351"/>
                </a:cubicBezTo>
                <a:cubicBezTo>
                  <a:pt x="529117" y="1790398"/>
                  <a:pt x="528069" y="1789636"/>
                  <a:pt x="524735" y="1790112"/>
                </a:cubicBezTo>
                <a:cubicBezTo>
                  <a:pt x="514734" y="1792303"/>
                  <a:pt x="523497" y="1787160"/>
                  <a:pt x="527879" y="1786969"/>
                </a:cubicBezTo>
                <a:cubicBezTo>
                  <a:pt x="539880" y="1781159"/>
                  <a:pt x="525116" y="1782969"/>
                  <a:pt x="520830" y="1785541"/>
                </a:cubicBezTo>
                <a:cubicBezTo>
                  <a:pt x="511877" y="1789255"/>
                  <a:pt x="497970" y="1798495"/>
                  <a:pt x="509876" y="1803638"/>
                </a:cubicBezTo>
                <a:close/>
                <a:moveTo>
                  <a:pt x="493589" y="1794018"/>
                </a:moveTo>
                <a:cubicBezTo>
                  <a:pt x="497018" y="1792875"/>
                  <a:pt x="502542" y="1790493"/>
                  <a:pt x="505209" y="1788112"/>
                </a:cubicBezTo>
                <a:cubicBezTo>
                  <a:pt x="507971" y="1785636"/>
                  <a:pt x="502256" y="1786969"/>
                  <a:pt x="499685" y="1787922"/>
                </a:cubicBezTo>
                <a:cubicBezTo>
                  <a:pt x="492541" y="1790398"/>
                  <a:pt x="488921" y="1789065"/>
                  <a:pt x="496827" y="1784493"/>
                </a:cubicBezTo>
                <a:cubicBezTo>
                  <a:pt x="502447" y="1780683"/>
                  <a:pt x="488064" y="1786874"/>
                  <a:pt x="486540" y="1787255"/>
                </a:cubicBezTo>
                <a:cubicBezTo>
                  <a:pt x="480635" y="1788874"/>
                  <a:pt x="484635" y="1785159"/>
                  <a:pt x="488731" y="1784112"/>
                </a:cubicBezTo>
                <a:cubicBezTo>
                  <a:pt x="495113" y="1781540"/>
                  <a:pt x="499018" y="1779254"/>
                  <a:pt x="492160" y="1780397"/>
                </a:cubicBezTo>
                <a:cubicBezTo>
                  <a:pt x="489779" y="1780873"/>
                  <a:pt x="485207" y="1782588"/>
                  <a:pt x="485969" y="1780587"/>
                </a:cubicBezTo>
                <a:cubicBezTo>
                  <a:pt x="486731" y="1778587"/>
                  <a:pt x="491684" y="1777920"/>
                  <a:pt x="494541" y="1776873"/>
                </a:cubicBezTo>
                <a:cubicBezTo>
                  <a:pt x="498637" y="1775349"/>
                  <a:pt x="500732" y="1772205"/>
                  <a:pt x="496922" y="1772301"/>
                </a:cubicBezTo>
                <a:cubicBezTo>
                  <a:pt x="470157" y="1775349"/>
                  <a:pt x="456155" y="1802590"/>
                  <a:pt x="493589" y="1794018"/>
                </a:cubicBezTo>
                <a:close/>
                <a:moveTo>
                  <a:pt x="449012" y="1820116"/>
                </a:moveTo>
                <a:cubicBezTo>
                  <a:pt x="453012" y="1824403"/>
                  <a:pt x="488445" y="1812687"/>
                  <a:pt x="469300" y="1814973"/>
                </a:cubicBezTo>
                <a:cubicBezTo>
                  <a:pt x="460251" y="1816973"/>
                  <a:pt x="461394" y="1813544"/>
                  <a:pt x="467776" y="1811258"/>
                </a:cubicBezTo>
                <a:cubicBezTo>
                  <a:pt x="470824" y="1810020"/>
                  <a:pt x="469681" y="1809925"/>
                  <a:pt x="466919" y="1810496"/>
                </a:cubicBezTo>
                <a:cubicBezTo>
                  <a:pt x="463204" y="1810972"/>
                  <a:pt x="458632" y="1813449"/>
                  <a:pt x="455012" y="1812782"/>
                </a:cubicBezTo>
                <a:cubicBezTo>
                  <a:pt x="453679" y="1811829"/>
                  <a:pt x="458727" y="1810401"/>
                  <a:pt x="460632" y="1809925"/>
                </a:cubicBezTo>
                <a:cubicBezTo>
                  <a:pt x="470538" y="1807258"/>
                  <a:pt x="469109" y="1806400"/>
                  <a:pt x="464823" y="1806686"/>
                </a:cubicBezTo>
                <a:cubicBezTo>
                  <a:pt x="452917" y="1808496"/>
                  <a:pt x="462251" y="1803543"/>
                  <a:pt x="468157" y="1803543"/>
                </a:cubicBezTo>
                <a:cubicBezTo>
                  <a:pt x="492541" y="1791255"/>
                  <a:pt x="419198" y="1808400"/>
                  <a:pt x="449012" y="1820116"/>
                </a:cubicBezTo>
                <a:close/>
                <a:moveTo>
                  <a:pt x="439487" y="1802590"/>
                </a:moveTo>
                <a:cubicBezTo>
                  <a:pt x="446249" y="1801162"/>
                  <a:pt x="461870" y="1792399"/>
                  <a:pt x="445202" y="1796304"/>
                </a:cubicBezTo>
                <a:cubicBezTo>
                  <a:pt x="435486" y="1799257"/>
                  <a:pt x="433391" y="1796208"/>
                  <a:pt x="440439" y="1792589"/>
                </a:cubicBezTo>
                <a:cubicBezTo>
                  <a:pt x="446345" y="1788208"/>
                  <a:pt x="427009" y="1796970"/>
                  <a:pt x="425009" y="1795446"/>
                </a:cubicBezTo>
                <a:cubicBezTo>
                  <a:pt x="422532" y="1794494"/>
                  <a:pt x="428152" y="1792684"/>
                  <a:pt x="430247" y="1791922"/>
                </a:cubicBezTo>
                <a:cubicBezTo>
                  <a:pt x="441201" y="1788112"/>
                  <a:pt x="438629" y="1787255"/>
                  <a:pt x="433391" y="1788208"/>
                </a:cubicBezTo>
                <a:cubicBezTo>
                  <a:pt x="430533" y="1788684"/>
                  <a:pt x="425294" y="1790208"/>
                  <a:pt x="425675" y="1788112"/>
                </a:cubicBezTo>
                <a:cubicBezTo>
                  <a:pt x="426056" y="1786017"/>
                  <a:pt x="432057" y="1785636"/>
                  <a:pt x="435391" y="1784493"/>
                </a:cubicBezTo>
                <a:cubicBezTo>
                  <a:pt x="440153" y="1783064"/>
                  <a:pt x="441868" y="1779825"/>
                  <a:pt x="437105" y="1779825"/>
                </a:cubicBezTo>
                <a:cubicBezTo>
                  <a:pt x="399482" y="1783636"/>
                  <a:pt x="399386" y="1810782"/>
                  <a:pt x="439487" y="1802590"/>
                </a:cubicBezTo>
                <a:close/>
                <a:moveTo>
                  <a:pt x="398053" y="1826022"/>
                </a:moveTo>
                <a:cubicBezTo>
                  <a:pt x="399577" y="1830594"/>
                  <a:pt x="429962" y="1826688"/>
                  <a:pt x="415579" y="1825260"/>
                </a:cubicBezTo>
                <a:cubicBezTo>
                  <a:pt x="409578" y="1825260"/>
                  <a:pt x="408721" y="1823355"/>
                  <a:pt x="416912" y="1821736"/>
                </a:cubicBezTo>
                <a:cubicBezTo>
                  <a:pt x="419865" y="1821164"/>
                  <a:pt x="419103" y="1820878"/>
                  <a:pt x="416817" y="1820878"/>
                </a:cubicBezTo>
                <a:cubicBezTo>
                  <a:pt x="413864" y="1820592"/>
                  <a:pt x="409483" y="1822021"/>
                  <a:pt x="407102" y="1820783"/>
                </a:cubicBezTo>
                <a:cubicBezTo>
                  <a:pt x="406816" y="1819735"/>
                  <a:pt x="411007" y="1819450"/>
                  <a:pt x="412817" y="1819259"/>
                </a:cubicBezTo>
                <a:cubicBezTo>
                  <a:pt x="421484" y="1818687"/>
                  <a:pt x="421008" y="1817735"/>
                  <a:pt x="417770" y="1817259"/>
                </a:cubicBezTo>
                <a:cubicBezTo>
                  <a:pt x="407864" y="1816592"/>
                  <a:pt x="418532" y="1814116"/>
                  <a:pt x="422056" y="1815068"/>
                </a:cubicBezTo>
                <a:cubicBezTo>
                  <a:pt x="446154" y="1808305"/>
                  <a:pt x="383765" y="1811639"/>
                  <a:pt x="398053" y="1826022"/>
                </a:cubicBezTo>
                <a:close/>
                <a:moveTo>
                  <a:pt x="384146" y="1815640"/>
                </a:moveTo>
                <a:cubicBezTo>
                  <a:pt x="389671" y="1815068"/>
                  <a:pt x="402815" y="1808686"/>
                  <a:pt x="388337" y="1810972"/>
                </a:cubicBezTo>
                <a:cubicBezTo>
                  <a:pt x="381194" y="1812401"/>
                  <a:pt x="376431" y="1810877"/>
                  <a:pt x="383480" y="1807734"/>
                </a:cubicBezTo>
                <a:cubicBezTo>
                  <a:pt x="388242" y="1804495"/>
                  <a:pt x="371573" y="1810496"/>
                  <a:pt x="369859" y="1809067"/>
                </a:cubicBezTo>
                <a:cubicBezTo>
                  <a:pt x="367478" y="1808115"/>
                  <a:pt x="372050" y="1807067"/>
                  <a:pt x="373955" y="1806591"/>
                </a:cubicBezTo>
                <a:cubicBezTo>
                  <a:pt x="383289" y="1804114"/>
                  <a:pt x="380908" y="1803352"/>
                  <a:pt x="376241" y="1803733"/>
                </a:cubicBezTo>
                <a:cubicBezTo>
                  <a:pt x="373669" y="1804019"/>
                  <a:pt x="369287" y="1804781"/>
                  <a:pt x="369287" y="1803162"/>
                </a:cubicBezTo>
                <a:cubicBezTo>
                  <a:pt x="369287" y="1801447"/>
                  <a:pt x="374621" y="1801542"/>
                  <a:pt x="377574" y="1800876"/>
                </a:cubicBezTo>
                <a:cubicBezTo>
                  <a:pt x="381670" y="1800018"/>
                  <a:pt x="382813" y="1797542"/>
                  <a:pt x="378431" y="1797161"/>
                </a:cubicBezTo>
                <a:cubicBezTo>
                  <a:pt x="339379" y="1799161"/>
                  <a:pt x="355952" y="1820974"/>
                  <a:pt x="384146" y="1815640"/>
                </a:cubicBezTo>
                <a:close/>
                <a:moveTo>
                  <a:pt x="336140" y="1829641"/>
                </a:moveTo>
                <a:cubicBezTo>
                  <a:pt x="339188" y="1833928"/>
                  <a:pt x="373574" y="1830594"/>
                  <a:pt x="355286" y="1828879"/>
                </a:cubicBezTo>
                <a:cubicBezTo>
                  <a:pt x="348428" y="1828879"/>
                  <a:pt x="345761" y="1826974"/>
                  <a:pt x="353762" y="1825450"/>
                </a:cubicBezTo>
                <a:cubicBezTo>
                  <a:pt x="359858" y="1823641"/>
                  <a:pt x="342808" y="1825831"/>
                  <a:pt x="341665" y="1824403"/>
                </a:cubicBezTo>
                <a:cubicBezTo>
                  <a:pt x="340427" y="1823259"/>
                  <a:pt x="344999" y="1823164"/>
                  <a:pt x="346904" y="1823069"/>
                </a:cubicBezTo>
                <a:cubicBezTo>
                  <a:pt x="356333" y="1822497"/>
                  <a:pt x="354905" y="1821545"/>
                  <a:pt x="350904" y="1821069"/>
                </a:cubicBezTo>
                <a:cubicBezTo>
                  <a:pt x="339855" y="1820592"/>
                  <a:pt x="348142" y="1817925"/>
                  <a:pt x="354047" y="1818973"/>
                </a:cubicBezTo>
                <a:cubicBezTo>
                  <a:pt x="367573" y="1816592"/>
                  <a:pt x="348999" y="1814496"/>
                  <a:pt x="345284" y="1815735"/>
                </a:cubicBezTo>
                <a:cubicBezTo>
                  <a:pt x="332711" y="1816401"/>
                  <a:pt x="322043" y="1823069"/>
                  <a:pt x="336140" y="1829641"/>
                </a:cubicBezTo>
                <a:close/>
                <a:moveTo>
                  <a:pt x="325853" y="1794875"/>
                </a:moveTo>
                <a:cubicBezTo>
                  <a:pt x="326425" y="1799447"/>
                  <a:pt x="354905" y="1800209"/>
                  <a:pt x="342046" y="1796685"/>
                </a:cubicBezTo>
                <a:cubicBezTo>
                  <a:pt x="336521" y="1795828"/>
                  <a:pt x="336045" y="1793732"/>
                  <a:pt x="343760" y="1793541"/>
                </a:cubicBezTo>
                <a:cubicBezTo>
                  <a:pt x="346523" y="1793446"/>
                  <a:pt x="345951" y="1793065"/>
                  <a:pt x="343760" y="1792779"/>
                </a:cubicBezTo>
                <a:cubicBezTo>
                  <a:pt x="341189" y="1792017"/>
                  <a:pt x="336902" y="1792684"/>
                  <a:pt x="334902" y="1791160"/>
                </a:cubicBezTo>
                <a:cubicBezTo>
                  <a:pt x="335759" y="1789255"/>
                  <a:pt x="346713" y="1791732"/>
                  <a:pt x="346808" y="1790589"/>
                </a:cubicBezTo>
                <a:cubicBezTo>
                  <a:pt x="347380" y="1790303"/>
                  <a:pt x="346618" y="1789827"/>
                  <a:pt x="345189" y="1789446"/>
                </a:cubicBezTo>
                <a:cubicBezTo>
                  <a:pt x="336236" y="1787350"/>
                  <a:pt x="346332" y="1786588"/>
                  <a:pt x="349380" y="1787922"/>
                </a:cubicBezTo>
                <a:cubicBezTo>
                  <a:pt x="372621" y="1784874"/>
                  <a:pt x="315090" y="1778968"/>
                  <a:pt x="325853" y="1794875"/>
                </a:cubicBezTo>
                <a:close/>
                <a:moveTo>
                  <a:pt x="300136" y="1815068"/>
                </a:moveTo>
                <a:cubicBezTo>
                  <a:pt x="303755" y="1817735"/>
                  <a:pt x="333759" y="1816497"/>
                  <a:pt x="315662" y="1813639"/>
                </a:cubicBezTo>
                <a:cubicBezTo>
                  <a:pt x="308042" y="1812972"/>
                  <a:pt x="305279" y="1810401"/>
                  <a:pt x="314423" y="1809639"/>
                </a:cubicBezTo>
                <a:cubicBezTo>
                  <a:pt x="317662" y="1809258"/>
                  <a:pt x="316519" y="1808972"/>
                  <a:pt x="313566" y="1808591"/>
                </a:cubicBezTo>
                <a:cubicBezTo>
                  <a:pt x="309661" y="1807924"/>
                  <a:pt x="304613" y="1808877"/>
                  <a:pt x="301184" y="1807162"/>
                </a:cubicBezTo>
                <a:cubicBezTo>
                  <a:pt x="299945" y="1805829"/>
                  <a:pt x="304994" y="1806019"/>
                  <a:pt x="307184" y="1806115"/>
                </a:cubicBezTo>
                <a:cubicBezTo>
                  <a:pt x="317662" y="1806495"/>
                  <a:pt x="316233" y="1805257"/>
                  <a:pt x="311756" y="1804305"/>
                </a:cubicBezTo>
                <a:cubicBezTo>
                  <a:pt x="309375" y="1803733"/>
                  <a:pt x="304517" y="1803543"/>
                  <a:pt x="305946" y="1802114"/>
                </a:cubicBezTo>
                <a:cubicBezTo>
                  <a:pt x="307470" y="1800685"/>
                  <a:pt x="312233" y="1802019"/>
                  <a:pt x="315376" y="1802304"/>
                </a:cubicBezTo>
                <a:cubicBezTo>
                  <a:pt x="319757" y="1802590"/>
                  <a:pt x="322901" y="1800685"/>
                  <a:pt x="319376" y="1799352"/>
                </a:cubicBezTo>
                <a:cubicBezTo>
                  <a:pt x="304708" y="1793922"/>
                  <a:pt x="268799" y="1801924"/>
                  <a:pt x="300136" y="1815068"/>
                </a:cubicBezTo>
                <a:close/>
                <a:moveTo>
                  <a:pt x="270989" y="1824021"/>
                </a:moveTo>
                <a:cubicBezTo>
                  <a:pt x="273180" y="1828308"/>
                  <a:pt x="305565" y="1830308"/>
                  <a:pt x="288801" y="1826117"/>
                </a:cubicBezTo>
                <a:cubicBezTo>
                  <a:pt x="285658" y="1825641"/>
                  <a:pt x="283467" y="1824879"/>
                  <a:pt x="283086" y="1824212"/>
                </a:cubicBezTo>
                <a:cubicBezTo>
                  <a:pt x="282705" y="1823545"/>
                  <a:pt x="284039" y="1823069"/>
                  <a:pt x="287944" y="1822879"/>
                </a:cubicBezTo>
                <a:cubicBezTo>
                  <a:pt x="293564" y="1822116"/>
                  <a:pt x="277943" y="1821545"/>
                  <a:pt x="276895" y="1820116"/>
                </a:cubicBezTo>
                <a:cubicBezTo>
                  <a:pt x="275942" y="1818973"/>
                  <a:pt x="280133" y="1819450"/>
                  <a:pt x="282038" y="1819735"/>
                </a:cubicBezTo>
                <a:cubicBezTo>
                  <a:pt x="290801" y="1820783"/>
                  <a:pt x="289658" y="1819545"/>
                  <a:pt x="286039" y="1818592"/>
                </a:cubicBezTo>
                <a:cubicBezTo>
                  <a:pt x="284039" y="1818021"/>
                  <a:pt x="279943" y="1817449"/>
                  <a:pt x="281276" y="1816401"/>
                </a:cubicBezTo>
                <a:cubicBezTo>
                  <a:pt x="282610" y="1815354"/>
                  <a:pt x="286610" y="1816783"/>
                  <a:pt x="289277" y="1817068"/>
                </a:cubicBezTo>
                <a:cubicBezTo>
                  <a:pt x="311090" y="1815354"/>
                  <a:pt x="246796" y="1805829"/>
                  <a:pt x="270989" y="1824021"/>
                </a:cubicBezTo>
                <a:close/>
                <a:moveTo>
                  <a:pt x="246415" y="1800780"/>
                </a:moveTo>
                <a:cubicBezTo>
                  <a:pt x="251463" y="1807543"/>
                  <a:pt x="294326" y="1809067"/>
                  <a:pt x="270227" y="1803543"/>
                </a:cubicBezTo>
                <a:cubicBezTo>
                  <a:pt x="259940" y="1802114"/>
                  <a:pt x="259274" y="1798685"/>
                  <a:pt x="267275" y="1798590"/>
                </a:cubicBezTo>
                <a:cubicBezTo>
                  <a:pt x="274704" y="1797351"/>
                  <a:pt x="252987" y="1796780"/>
                  <a:pt x="251749" y="1794684"/>
                </a:cubicBezTo>
                <a:cubicBezTo>
                  <a:pt x="249844" y="1792875"/>
                  <a:pt x="255845" y="1793637"/>
                  <a:pt x="257940" y="1793922"/>
                </a:cubicBezTo>
                <a:cubicBezTo>
                  <a:pt x="269656" y="1795161"/>
                  <a:pt x="267560" y="1793446"/>
                  <a:pt x="262417" y="1792113"/>
                </a:cubicBezTo>
                <a:cubicBezTo>
                  <a:pt x="248891" y="1789065"/>
                  <a:pt x="257083" y="1787160"/>
                  <a:pt x="265751" y="1789827"/>
                </a:cubicBezTo>
                <a:cubicBezTo>
                  <a:pt x="293754" y="1787350"/>
                  <a:pt x="206886" y="1772205"/>
                  <a:pt x="246415" y="1800780"/>
                </a:cubicBezTo>
                <a:close/>
                <a:moveTo>
                  <a:pt x="213268" y="1806686"/>
                </a:moveTo>
                <a:cubicBezTo>
                  <a:pt x="214411" y="1810591"/>
                  <a:pt x="242700" y="1817068"/>
                  <a:pt x="228698" y="1811163"/>
                </a:cubicBezTo>
                <a:cubicBezTo>
                  <a:pt x="223269" y="1809353"/>
                  <a:pt x="221555" y="1807162"/>
                  <a:pt x="228317" y="1808305"/>
                </a:cubicBezTo>
                <a:cubicBezTo>
                  <a:pt x="233366" y="1808496"/>
                  <a:pt x="219745" y="1805638"/>
                  <a:pt x="218983" y="1804305"/>
                </a:cubicBezTo>
                <a:cubicBezTo>
                  <a:pt x="218221" y="1803162"/>
                  <a:pt x="221936" y="1804209"/>
                  <a:pt x="223555" y="1804686"/>
                </a:cubicBezTo>
                <a:cubicBezTo>
                  <a:pt x="231175" y="1806876"/>
                  <a:pt x="230318" y="1805733"/>
                  <a:pt x="227174" y="1804305"/>
                </a:cubicBezTo>
                <a:cubicBezTo>
                  <a:pt x="218507" y="1800876"/>
                  <a:pt x="225746" y="1801257"/>
                  <a:pt x="230127" y="1803638"/>
                </a:cubicBezTo>
                <a:cubicBezTo>
                  <a:pt x="249463" y="1805162"/>
                  <a:pt x="194504" y="1787636"/>
                  <a:pt x="213268" y="1806686"/>
                </a:cubicBezTo>
                <a:close/>
                <a:moveTo>
                  <a:pt x="189646" y="1779825"/>
                </a:moveTo>
                <a:cubicBezTo>
                  <a:pt x="189074" y="1786017"/>
                  <a:pt x="222793" y="1799447"/>
                  <a:pt x="208505" y="1789827"/>
                </a:cubicBezTo>
                <a:cubicBezTo>
                  <a:pt x="205267" y="1788112"/>
                  <a:pt x="203838" y="1786493"/>
                  <a:pt x="204219" y="1785921"/>
                </a:cubicBezTo>
                <a:cubicBezTo>
                  <a:pt x="204695" y="1785350"/>
                  <a:pt x="207077" y="1785636"/>
                  <a:pt x="211934" y="1787255"/>
                </a:cubicBezTo>
                <a:cubicBezTo>
                  <a:pt x="215363" y="1788398"/>
                  <a:pt x="214792" y="1787731"/>
                  <a:pt x="212315" y="1786398"/>
                </a:cubicBezTo>
                <a:cubicBezTo>
                  <a:pt x="209363" y="1784493"/>
                  <a:pt x="204029" y="1783159"/>
                  <a:pt x="202219" y="1780397"/>
                </a:cubicBezTo>
                <a:cubicBezTo>
                  <a:pt x="202600" y="1779159"/>
                  <a:pt x="207077" y="1781540"/>
                  <a:pt x="209077" y="1782492"/>
                </a:cubicBezTo>
                <a:cubicBezTo>
                  <a:pt x="218507" y="1786969"/>
                  <a:pt x="218602" y="1785731"/>
                  <a:pt x="215459" y="1783445"/>
                </a:cubicBezTo>
                <a:cubicBezTo>
                  <a:pt x="213744" y="1782207"/>
                  <a:pt x="209458" y="1780111"/>
                  <a:pt x="212411" y="1779921"/>
                </a:cubicBezTo>
                <a:cubicBezTo>
                  <a:pt x="215459" y="1779730"/>
                  <a:pt x="218507" y="1782397"/>
                  <a:pt x="221174" y="1783826"/>
                </a:cubicBezTo>
                <a:cubicBezTo>
                  <a:pt x="224984" y="1785731"/>
                  <a:pt x="229937" y="1785826"/>
                  <a:pt x="228222" y="1783731"/>
                </a:cubicBezTo>
                <a:cubicBezTo>
                  <a:pt x="222221" y="1778111"/>
                  <a:pt x="186693" y="1763538"/>
                  <a:pt x="189646" y="1779825"/>
                </a:cubicBezTo>
                <a:close/>
                <a:moveTo>
                  <a:pt x="157070" y="1781445"/>
                </a:moveTo>
                <a:cubicBezTo>
                  <a:pt x="157832" y="1787541"/>
                  <a:pt x="192694" y="1802781"/>
                  <a:pt x="176216" y="1791827"/>
                </a:cubicBezTo>
                <a:cubicBezTo>
                  <a:pt x="170024" y="1788398"/>
                  <a:pt x="168596" y="1785445"/>
                  <a:pt x="175454" y="1787826"/>
                </a:cubicBezTo>
                <a:cubicBezTo>
                  <a:pt x="177740" y="1788588"/>
                  <a:pt x="182026" y="1790112"/>
                  <a:pt x="177168" y="1787445"/>
                </a:cubicBezTo>
                <a:cubicBezTo>
                  <a:pt x="174406" y="1785921"/>
                  <a:pt x="171167" y="1784207"/>
                  <a:pt x="168500" y="1782683"/>
                </a:cubicBezTo>
                <a:cubicBezTo>
                  <a:pt x="163928" y="1779825"/>
                  <a:pt x="168024" y="1780016"/>
                  <a:pt x="171739" y="1782397"/>
                </a:cubicBezTo>
                <a:cubicBezTo>
                  <a:pt x="176692" y="1785064"/>
                  <a:pt x="184121" y="1788493"/>
                  <a:pt x="177930" y="1783731"/>
                </a:cubicBezTo>
                <a:cubicBezTo>
                  <a:pt x="167357" y="1776682"/>
                  <a:pt x="177930" y="1780207"/>
                  <a:pt x="182502" y="1783826"/>
                </a:cubicBezTo>
                <a:cubicBezTo>
                  <a:pt x="208315" y="1791732"/>
                  <a:pt x="140783" y="1754679"/>
                  <a:pt x="157070" y="1781445"/>
                </a:cubicBezTo>
                <a:close/>
                <a:moveTo>
                  <a:pt x="144688" y="1754108"/>
                </a:moveTo>
                <a:cubicBezTo>
                  <a:pt x="145069" y="1760109"/>
                  <a:pt x="180121" y="1777444"/>
                  <a:pt x="163357" y="1765157"/>
                </a:cubicBezTo>
                <a:cubicBezTo>
                  <a:pt x="160023" y="1763157"/>
                  <a:pt x="158023" y="1761347"/>
                  <a:pt x="157928" y="1760395"/>
                </a:cubicBezTo>
                <a:cubicBezTo>
                  <a:pt x="157832" y="1759442"/>
                  <a:pt x="159547" y="1759633"/>
                  <a:pt x="163833" y="1761252"/>
                </a:cubicBezTo>
                <a:cubicBezTo>
                  <a:pt x="166976" y="1762490"/>
                  <a:pt x="166024" y="1761633"/>
                  <a:pt x="163452" y="1760013"/>
                </a:cubicBezTo>
                <a:cubicBezTo>
                  <a:pt x="160595" y="1758394"/>
                  <a:pt x="157737" y="1756680"/>
                  <a:pt x="154975" y="1754965"/>
                </a:cubicBezTo>
                <a:cubicBezTo>
                  <a:pt x="149927" y="1751346"/>
                  <a:pt x="155165" y="1752489"/>
                  <a:pt x="158690" y="1755061"/>
                </a:cubicBezTo>
                <a:cubicBezTo>
                  <a:pt x="164690" y="1758585"/>
                  <a:pt x="168881" y="1760204"/>
                  <a:pt x="163547" y="1755727"/>
                </a:cubicBezTo>
                <a:cubicBezTo>
                  <a:pt x="153356" y="1748298"/>
                  <a:pt x="162690" y="1751441"/>
                  <a:pt x="167643" y="1755632"/>
                </a:cubicBezTo>
                <a:cubicBezTo>
                  <a:pt x="192122" y="1764109"/>
                  <a:pt x="126876" y="1723437"/>
                  <a:pt x="144688" y="1754108"/>
                </a:cubicBezTo>
                <a:close/>
                <a:moveTo>
                  <a:pt x="108493" y="1742678"/>
                </a:moveTo>
                <a:cubicBezTo>
                  <a:pt x="106588" y="1746679"/>
                  <a:pt x="130877" y="1767538"/>
                  <a:pt x="121542" y="1755822"/>
                </a:cubicBezTo>
                <a:cubicBezTo>
                  <a:pt x="117161" y="1751250"/>
                  <a:pt x="117827" y="1749536"/>
                  <a:pt x="124781" y="1754870"/>
                </a:cubicBezTo>
                <a:cubicBezTo>
                  <a:pt x="127352" y="1756775"/>
                  <a:pt x="126971" y="1756108"/>
                  <a:pt x="125257" y="1754299"/>
                </a:cubicBezTo>
                <a:cubicBezTo>
                  <a:pt x="123352" y="1751917"/>
                  <a:pt x="119256" y="1749536"/>
                  <a:pt x="118399" y="1746774"/>
                </a:cubicBezTo>
                <a:cubicBezTo>
                  <a:pt x="120685" y="1746393"/>
                  <a:pt x="132686" y="1759918"/>
                  <a:pt x="128400" y="1752965"/>
                </a:cubicBezTo>
                <a:cubicBezTo>
                  <a:pt x="127257" y="1751536"/>
                  <a:pt x="124304" y="1748583"/>
                  <a:pt x="126686" y="1749345"/>
                </a:cubicBezTo>
                <a:cubicBezTo>
                  <a:pt x="129162" y="1749822"/>
                  <a:pt x="137925" y="1761442"/>
                  <a:pt x="138592" y="1756870"/>
                </a:cubicBezTo>
                <a:cubicBezTo>
                  <a:pt x="135449" y="1751727"/>
                  <a:pt x="109731" y="1729153"/>
                  <a:pt x="108493" y="1742678"/>
                </a:cubicBezTo>
                <a:close/>
                <a:moveTo>
                  <a:pt x="96682" y="1710960"/>
                </a:moveTo>
                <a:cubicBezTo>
                  <a:pt x="98777" y="1717913"/>
                  <a:pt x="108398" y="1727629"/>
                  <a:pt x="114970" y="1731343"/>
                </a:cubicBezTo>
                <a:cubicBezTo>
                  <a:pt x="119923" y="1733058"/>
                  <a:pt x="106493" y="1721151"/>
                  <a:pt x="108112" y="1720390"/>
                </a:cubicBezTo>
                <a:cubicBezTo>
                  <a:pt x="108207" y="1719532"/>
                  <a:pt x="109826" y="1720008"/>
                  <a:pt x="113636" y="1722771"/>
                </a:cubicBezTo>
                <a:cubicBezTo>
                  <a:pt x="119732" y="1726486"/>
                  <a:pt x="104778" y="1714198"/>
                  <a:pt x="104873" y="1712103"/>
                </a:cubicBezTo>
                <a:cubicBezTo>
                  <a:pt x="104969" y="1709245"/>
                  <a:pt x="121542" y="1727724"/>
                  <a:pt x="114494" y="1717437"/>
                </a:cubicBezTo>
                <a:cubicBezTo>
                  <a:pt x="105921" y="1707340"/>
                  <a:pt x="115446" y="1714103"/>
                  <a:pt x="118494" y="1718484"/>
                </a:cubicBezTo>
                <a:cubicBezTo>
                  <a:pt x="140021" y="1732677"/>
                  <a:pt x="86204" y="1677241"/>
                  <a:pt x="96682" y="1710960"/>
                </a:cubicBezTo>
                <a:close/>
                <a:moveTo>
                  <a:pt x="94682" y="1673526"/>
                </a:moveTo>
                <a:cubicBezTo>
                  <a:pt x="65249" y="1621329"/>
                  <a:pt x="59725" y="1671050"/>
                  <a:pt x="87728" y="1692005"/>
                </a:cubicBezTo>
                <a:cubicBezTo>
                  <a:pt x="90872" y="1693815"/>
                  <a:pt x="86776" y="1687909"/>
                  <a:pt x="84966" y="1685242"/>
                </a:cubicBezTo>
                <a:cubicBezTo>
                  <a:pt x="80108" y="1678670"/>
                  <a:pt x="78965" y="1673908"/>
                  <a:pt x="84395" y="1678575"/>
                </a:cubicBezTo>
                <a:cubicBezTo>
                  <a:pt x="92491" y="1686100"/>
                  <a:pt x="80680" y="1671812"/>
                  <a:pt x="79251" y="1669145"/>
                </a:cubicBezTo>
                <a:cubicBezTo>
                  <a:pt x="72298" y="1654667"/>
                  <a:pt x="94777" y="1687909"/>
                  <a:pt x="86585" y="1672193"/>
                </a:cubicBezTo>
                <a:cubicBezTo>
                  <a:pt x="85157" y="1669526"/>
                  <a:pt x="82013" y="1665049"/>
                  <a:pt x="83728" y="1664954"/>
                </a:cubicBezTo>
                <a:cubicBezTo>
                  <a:pt x="85538" y="1664763"/>
                  <a:pt x="88109" y="1670383"/>
                  <a:pt x="90205" y="1673241"/>
                </a:cubicBezTo>
                <a:cubicBezTo>
                  <a:pt x="93348" y="1677146"/>
                  <a:pt x="96491" y="1677908"/>
                  <a:pt x="94682" y="1673526"/>
                </a:cubicBezTo>
                <a:close/>
                <a:moveTo>
                  <a:pt x="69155" y="1693720"/>
                </a:moveTo>
                <a:cubicBezTo>
                  <a:pt x="68012" y="1698863"/>
                  <a:pt x="90014" y="1723247"/>
                  <a:pt x="80489" y="1708579"/>
                </a:cubicBezTo>
                <a:cubicBezTo>
                  <a:pt x="76584" y="1703149"/>
                  <a:pt x="76298" y="1700101"/>
                  <a:pt x="81823" y="1705816"/>
                </a:cubicBezTo>
                <a:cubicBezTo>
                  <a:pt x="86204" y="1709341"/>
                  <a:pt x="75441" y="1697529"/>
                  <a:pt x="75536" y="1695815"/>
                </a:cubicBezTo>
                <a:cubicBezTo>
                  <a:pt x="75536" y="1694291"/>
                  <a:pt x="78203" y="1697815"/>
                  <a:pt x="79442" y="1699339"/>
                </a:cubicBezTo>
                <a:cubicBezTo>
                  <a:pt x="85157" y="1706483"/>
                  <a:pt x="84966" y="1704959"/>
                  <a:pt x="82966" y="1701530"/>
                </a:cubicBezTo>
                <a:cubicBezTo>
                  <a:pt x="77060" y="1692576"/>
                  <a:pt x="83537" y="1698006"/>
                  <a:pt x="86109" y="1702959"/>
                </a:cubicBezTo>
                <a:cubicBezTo>
                  <a:pt x="102492" y="1717532"/>
                  <a:pt x="63249" y="1664192"/>
                  <a:pt x="69155" y="1693720"/>
                </a:cubicBezTo>
                <a:close/>
                <a:moveTo>
                  <a:pt x="69440" y="1631140"/>
                </a:moveTo>
                <a:cubicBezTo>
                  <a:pt x="70393" y="1633141"/>
                  <a:pt x="71345" y="1635045"/>
                  <a:pt x="72203" y="1636284"/>
                </a:cubicBezTo>
                <a:cubicBezTo>
                  <a:pt x="75632" y="1640094"/>
                  <a:pt x="69821" y="1625997"/>
                  <a:pt x="71155" y="1625997"/>
                </a:cubicBezTo>
                <a:cubicBezTo>
                  <a:pt x="71441" y="1624473"/>
                  <a:pt x="74108" y="1628664"/>
                  <a:pt x="74965" y="1630378"/>
                </a:cubicBezTo>
                <a:cubicBezTo>
                  <a:pt x="76394" y="1633141"/>
                  <a:pt x="76298" y="1632093"/>
                  <a:pt x="75441" y="1629521"/>
                </a:cubicBezTo>
                <a:cubicBezTo>
                  <a:pt x="74489" y="1626759"/>
                  <a:pt x="73346" y="1623996"/>
                  <a:pt x="72584" y="1621234"/>
                </a:cubicBezTo>
                <a:cubicBezTo>
                  <a:pt x="71250" y="1615615"/>
                  <a:pt x="74393" y="1620663"/>
                  <a:pt x="75155" y="1623901"/>
                </a:cubicBezTo>
                <a:cubicBezTo>
                  <a:pt x="82394" y="1640570"/>
                  <a:pt x="75346" y="1620663"/>
                  <a:pt x="77918" y="1622472"/>
                </a:cubicBezTo>
                <a:cubicBezTo>
                  <a:pt x="79442" y="1622949"/>
                  <a:pt x="83442" y="1639808"/>
                  <a:pt x="84966" y="1633141"/>
                </a:cubicBezTo>
                <a:cubicBezTo>
                  <a:pt x="83347" y="1624854"/>
                  <a:pt x="78394" y="1612471"/>
                  <a:pt x="71631" y="1607613"/>
                </a:cubicBezTo>
                <a:cubicBezTo>
                  <a:pt x="62011" y="1606185"/>
                  <a:pt x="65916" y="1624758"/>
                  <a:pt x="69440" y="1631140"/>
                </a:cubicBezTo>
                <a:close/>
                <a:moveTo>
                  <a:pt x="46390" y="1660477"/>
                </a:moveTo>
                <a:cubicBezTo>
                  <a:pt x="47914" y="1664287"/>
                  <a:pt x="50962" y="1670002"/>
                  <a:pt x="53153" y="1672669"/>
                </a:cubicBezTo>
                <a:cubicBezTo>
                  <a:pt x="56772" y="1676384"/>
                  <a:pt x="51057" y="1664763"/>
                  <a:pt x="50867" y="1663430"/>
                </a:cubicBezTo>
                <a:cubicBezTo>
                  <a:pt x="49438" y="1657620"/>
                  <a:pt x="53153" y="1662668"/>
                  <a:pt x="55058" y="1665811"/>
                </a:cubicBezTo>
                <a:cubicBezTo>
                  <a:pt x="59058" y="1671526"/>
                  <a:pt x="51724" y="1657334"/>
                  <a:pt x="51343" y="1655620"/>
                </a:cubicBezTo>
                <a:cubicBezTo>
                  <a:pt x="49438" y="1650476"/>
                  <a:pt x="52391" y="1653238"/>
                  <a:pt x="53915" y="1657525"/>
                </a:cubicBezTo>
                <a:cubicBezTo>
                  <a:pt x="55343" y="1660763"/>
                  <a:pt x="56772" y="1664001"/>
                  <a:pt x="58487" y="1665716"/>
                </a:cubicBezTo>
                <a:cubicBezTo>
                  <a:pt x="59915" y="1665716"/>
                  <a:pt x="54296" y="1654953"/>
                  <a:pt x="56963" y="1656762"/>
                </a:cubicBezTo>
                <a:cubicBezTo>
                  <a:pt x="58868" y="1657810"/>
                  <a:pt x="64773" y="1675432"/>
                  <a:pt x="65726" y="1668669"/>
                </a:cubicBezTo>
                <a:cubicBezTo>
                  <a:pt x="62773" y="1659429"/>
                  <a:pt x="56296" y="1645618"/>
                  <a:pt x="48485" y="1640284"/>
                </a:cubicBezTo>
                <a:cubicBezTo>
                  <a:pt x="40580" y="1638570"/>
                  <a:pt x="43342" y="1654000"/>
                  <a:pt x="46390" y="1660477"/>
                </a:cubicBezTo>
                <a:close/>
                <a:moveTo>
                  <a:pt x="42199" y="1554083"/>
                </a:moveTo>
                <a:cubicBezTo>
                  <a:pt x="43532" y="1560560"/>
                  <a:pt x="42485" y="1544844"/>
                  <a:pt x="42770" y="1543320"/>
                </a:cubicBezTo>
                <a:cubicBezTo>
                  <a:pt x="43151" y="1537129"/>
                  <a:pt x="44675" y="1542177"/>
                  <a:pt x="44390" y="1546463"/>
                </a:cubicBezTo>
                <a:cubicBezTo>
                  <a:pt x="44390" y="1551702"/>
                  <a:pt x="44961" y="1553988"/>
                  <a:pt x="45247" y="1554274"/>
                </a:cubicBezTo>
                <a:cubicBezTo>
                  <a:pt x="45628" y="1554654"/>
                  <a:pt x="45818" y="1553130"/>
                  <a:pt x="46009" y="1550845"/>
                </a:cubicBezTo>
                <a:cubicBezTo>
                  <a:pt x="46295" y="1548368"/>
                  <a:pt x="46295" y="1543510"/>
                  <a:pt x="47438" y="1544844"/>
                </a:cubicBezTo>
                <a:cubicBezTo>
                  <a:pt x="48581" y="1544939"/>
                  <a:pt x="47247" y="1565418"/>
                  <a:pt x="50581" y="1557988"/>
                </a:cubicBezTo>
                <a:cubicBezTo>
                  <a:pt x="52295" y="1548558"/>
                  <a:pt x="49438" y="1511601"/>
                  <a:pt x="38865" y="1534176"/>
                </a:cubicBezTo>
                <a:cubicBezTo>
                  <a:pt x="36008" y="1540748"/>
                  <a:pt x="35817" y="1553226"/>
                  <a:pt x="37817" y="1560846"/>
                </a:cubicBezTo>
                <a:cubicBezTo>
                  <a:pt x="38865" y="1564275"/>
                  <a:pt x="39246" y="1558369"/>
                  <a:pt x="39151" y="1555607"/>
                </a:cubicBezTo>
                <a:cubicBezTo>
                  <a:pt x="38865" y="1550940"/>
                  <a:pt x="40484" y="1543415"/>
                  <a:pt x="42199" y="1554083"/>
                </a:cubicBezTo>
                <a:close/>
                <a:moveTo>
                  <a:pt x="26387" y="1582658"/>
                </a:moveTo>
                <a:cubicBezTo>
                  <a:pt x="26578" y="1584944"/>
                  <a:pt x="26959" y="1587325"/>
                  <a:pt x="27435" y="1589040"/>
                </a:cubicBezTo>
                <a:cubicBezTo>
                  <a:pt x="28483" y="1593136"/>
                  <a:pt x="28864" y="1588468"/>
                  <a:pt x="28769" y="1585992"/>
                </a:cubicBezTo>
                <a:cubicBezTo>
                  <a:pt x="28673" y="1577895"/>
                  <a:pt x="30578" y="1579991"/>
                  <a:pt x="31721" y="1587706"/>
                </a:cubicBezTo>
                <a:cubicBezTo>
                  <a:pt x="33150" y="1594564"/>
                  <a:pt x="31817" y="1580182"/>
                  <a:pt x="32102" y="1578753"/>
                </a:cubicBezTo>
                <a:cubicBezTo>
                  <a:pt x="32674" y="1573228"/>
                  <a:pt x="33817" y="1580562"/>
                  <a:pt x="33722" y="1583229"/>
                </a:cubicBezTo>
                <a:cubicBezTo>
                  <a:pt x="34388" y="1592945"/>
                  <a:pt x="35246" y="1592469"/>
                  <a:pt x="35531" y="1588945"/>
                </a:cubicBezTo>
                <a:cubicBezTo>
                  <a:pt x="35722" y="1587040"/>
                  <a:pt x="35436" y="1582563"/>
                  <a:pt x="36674" y="1584944"/>
                </a:cubicBezTo>
                <a:cubicBezTo>
                  <a:pt x="37913" y="1587325"/>
                  <a:pt x="37341" y="1591040"/>
                  <a:pt x="37436" y="1593802"/>
                </a:cubicBezTo>
                <a:cubicBezTo>
                  <a:pt x="38579" y="1602851"/>
                  <a:pt x="41437" y="1601041"/>
                  <a:pt x="40484" y="1594279"/>
                </a:cubicBezTo>
                <a:cubicBezTo>
                  <a:pt x="41532" y="1573990"/>
                  <a:pt x="26197" y="1544653"/>
                  <a:pt x="26387" y="1582658"/>
                </a:cubicBezTo>
                <a:close/>
                <a:moveTo>
                  <a:pt x="36579" y="1503791"/>
                </a:moveTo>
                <a:cubicBezTo>
                  <a:pt x="26197" y="1499409"/>
                  <a:pt x="25054" y="1546749"/>
                  <a:pt x="28578" y="1526841"/>
                </a:cubicBezTo>
                <a:cubicBezTo>
                  <a:pt x="29245" y="1520460"/>
                  <a:pt x="30769" y="1518079"/>
                  <a:pt x="31055" y="1525699"/>
                </a:cubicBezTo>
                <a:cubicBezTo>
                  <a:pt x="31721" y="1531223"/>
                  <a:pt x="31912" y="1515697"/>
                  <a:pt x="33150" y="1514554"/>
                </a:cubicBezTo>
                <a:cubicBezTo>
                  <a:pt x="34103" y="1513507"/>
                  <a:pt x="33626" y="1517697"/>
                  <a:pt x="33436" y="1519507"/>
                </a:cubicBezTo>
                <a:cubicBezTo>
                  <a:pt x="32769" y="1528270"/>
                  <a:pt x="33722" y="1527032"/>
                  <a:pt x="34388" y="1523317"/>
                </a:cubicBezTo>
                <a:cubicBezTo>
                  <a:pt x="36198" y="1512459"/>
                  <a:pt x="36674" y="1522270"/>
                  <a:pt x="35531" y="1526365"/>
                </a:cubicBezTo>
                <a:cubicBezTo>
                  <a:pt x="36960" y="1543891"/>
                  <a:pt x="40961" y="1503886"/>
                  <a:pt x="36579" y="1503791"/>
                </a:cubicBezTo>
                <a:close/>
                <a:moveTo>
                  <a:pt x="50962" y="1457404"/>
                </a:moveTo>
                <a:cubicBezTo>
                  <a:pt x="47819" y="1440450"/>
                  <a:pt x="32579" y="1485979"/>
                  <a:pt x="40389" y="1470739"/>
                </a:cubicBezTo>
                <a:cubicBezTo>
                  <a:pt x="42770" y="1465310"/>
                  <a:pt x="44199" y="1465120"/>
                  <a:pt x="41913" y="1473025"/>
                </a:cubicBezTo>
                <a:cubicBezTo>
                  <a:pt x="41151" y="1475883"/>
                  <a:pt x="41627" y="1475311"/>
                  <a:pt x="42485" y="1473120"/>
                </a:cubicBezTo>
                <a:cubicBezTo>
                  <a:pt x="43723" y="1470549"/>
                  <a:pt x="44580" y="1466358"/>
                  <a:pt x="46295" y="1464358"/>
                </a:cubicBezTo>
                <a:cubicBezTo>
                  <a:pt x="47438" y="1465215"/>
                  <a:pt x="40008" y="1481788"/>
                  <a:pt x="44294" y="1475025"/>
                </a:cubicBezTo>
                <a:cubicBezTo>
                  <a:pt x="50962" y="1462071"/>
                  <a:pt x="40008" y="1488741"/>
                  <a:pt x="44104" y="1485122"/>
                </a:cubicBezTo>
                <a:cubicBezTo>
                  <a:pt x="47914" y="1478645"/>
                  <a:pt x="51343" y="1463215"/>
                  <a:pt x="50962" y="1457404"/>
                </a:cubicBezTo>
                <a:close/>
                <a:moveTo>
                  <a:pt x="54962" y="1475311"/>
                </a:moveTo>
                <a:cubicBezTo>
                  <a:pt x="47057" y="1485122"/>
                  <a:pt x="43056" y="1500933"/>
                  <a:pt x="44866" y="1513602"/>
                </a:cubicBezTo>
                <a:cubicBezTo>
                  <a:pt x="45628" y="1516936"/>
                  <a:pt x="46866" y="1510078"/>
                  <a:pt x="47152" y="1506934"/>
                </a:cubicBezTo>
                <a:cubicBezTo>
                  <a:pt x="48390" y="1496838"/>
                  <a:pt x="50962" y="1495980"/>
                  <a:pt x="50962" y="1503600"/>
                </a:cubicBezTo>
                <a:cubicBezTo>
                  <a:pt x="51438" y="1510363"/>
                  <a:pt x="52772" y="1493028"/>
                  <a:pt x="53153" y="1491408"/>
                </a:cubicBezTo>
                <a:cubicBezTo>
                  <a:pt x="54867" y="1484360"/>
                  <a:pt x="55439" y="1489218"/>
                  <a:pt x="54581" y="1494075"/>
                </a:cubicBezTo>
                <a:cubicBezTo>
                  <a:pt x="53629" y="1515126"/>
                  <a:pt x="56105" y="1490551"/>
                  <a:pt x="58391" y="1491028"/>
                </a:cubicBezTo>
                <a:cubicBezTo>
                  <a:pt x="59820" y="1490742"/>
                  <a:pt x="55058" y="1513697"/>
                  <a:pt x="60106" y="1504362"/>
                </a:cubicBezTo>
                <a:cubicBezTo>
                  <a:pt x="61725" y="1498647"/>
                  <a:pt x="67154" y="1464738"/>
                  <a:pt x="54962" y="1475311"/>
                </a:cubicBezTo>
                <a:close/>
                <a:moveTo>
                  <a:pt x="56201" y="1449117"/>
                </a:moveTo>
                <a:cubicBezTo>
                  <a:pt x="54867" y="1455785"/>
                  <a:pt x="61249" y="1440545"/>
                  <a:pt x="61725" y="1442355"/>
                </a:cubicBezTo>
                <a:cubicBezTo>
                  <a:pt x="62106" y="1442641"/>
                  <a:pt x="61725" y="1444926"/>
                  <a:pt x="60201" y="1449594"/>
                </a:cubicBezTo>
                <a:cubicBezTo>
                  <a:pt x="59153" y="1452928"/>
                  <a:pt x="59630" y="1452261"/>
                  <a:pt x="60773" y="1449784"/>
                </a:cubicBezTo>
                <a:cubicBezTo>
                  <a:pt x="62392" y="1446736"/>
                  <a:pt x="63535" y="1441879"/>
                  <a:pt x="65726" y="1439592"/>
                </a:cubicBezTo>
                <a:cubicBezTo>
                  <a:pt x="66583" y="1439688"/>
                  <a:pt x="64487" y="1444165"/>
                  <a:pt x="63725" y="1446165"/>
                </a:cubicBezTo>
                <a:cubicBezTo>
                  <a:pt x="59915" y="1455499"/>
                  <a:pt x="60868" y="1455499"/>
                  <a:pt x="62678" y="1452261"/>
                </a:cubicBezTo>
                <a:cubicBezTo>
                  <a:pt x="63725" y="1450546"/>
                  <a:pt x="65440" y="1446260"/>
                  <a:pt x="65345" y="1448927"/>
                </a:cubicBezTo>
                <a:cubicBezTo>
                  <a:pt x="65630" y="1451404"/>
                  <a:pt x="57344" y="1465977"/>
                  <a:pt x="61820" y="1464072"/>
                </a:cubicBezTo>
                <a:cubicBezTo>
                  <a:pt x="66678" y="1455690"/>
                  <a:pt x="71155" y="1441307"/>
                  <a:pt x="71726" y="1431591"/>
                </a:cubicBezTo>
                <a:cubicBezTo>
                  <a:pt x="69631" y="1416923"/>
                  <a:pt x="56867" y="1443879"/>
                  <a:pt x="56201" y="1449117"/>
                </a:cubicBezTo>
                <a:close/>
                <a:moveTo>
                  <a:pt x="81347" y="1391110"/>
                </a:moveTo>
                <a:cubicBezTo>
                  <a:pt x="73631" y="1393491"/>
                  <a:pt x="62773" y="1412446"/>
                  <a:pt x="61154" y="1421400"/>
                </a:cubicBezTo>
                <a:cubicBezTo>
                  <a:pt x="60868" y="1423781"/>
                  <a:pt x="63440" y="1418828"/>
                  <a:pt x="64487" y="1416542"/>
                </a:cubicBezTo>
                <a:cubicBezTo>
                  <a:pt x="67726" y="1409208"/>
                  <a:pt x="69726" y="1408255"/>
                  <a:pt x="67916" y="1413970"/>
                </a:cubicBezTo>
                <a:cubicBezTo>
                  <a:pt x="66773" y="1418257"/>
                  <a:pt x="69726" y="1411017"/>
                  <a:pt x="70202" y="1409970"/>
                </a:cubicBezTo>
                <a:cubicBezTo>
                  <a:pt x="70964" y="1407208"/>
                  <a:pt x="76679" y="1397492"/>
                  <a:pt x="73155" y="1406160"/>
                </a:cubicBezTo>
                <a:cubicBezTo>
                  <a:pt x="71536" y="1409493"/>
                  <a:pt x="70298" y="1413208"/>
                  <a:pt x="70679" y="1413018"/>
                </a:cubicBezTo>
                <a:cubicBezTo>
                  <a:pt x="71631" y="1412922"/>
                  <a:pt x="75441" y="1403588"/>
                  <a:pt x="76203" y="1404445"/>
                </a:cubicBezTo>
                <a:cubicBezTo>
                  <a:pt x="77156" y="1403969"/>
                  <a:pt x="68393" y="1421209"/>
                  <a:pt x="74012" y="1414161"/>
                </a:cubicBezTo>
                <a:cubicBezTo>
                  <a:pt x="76775" y="1407684"/>
                  <a:pt x="83823" y="1397206"/>
                  <a:pt x="81347" y="1391110"/>
                </a:cubicBezTo>
                <a:close/>
                <a:moveTo>
                  <a:pt x="82204" y="1414446"/>
                </a:moveTo>
                <a:cubicBezTo>
                  <a:pt x="80108" y="1418542"/>
                  <a:pt x="75822" y="1433211"/>
                  <a:pt x="81251" y="1421495"/>
                </a:cubicBezTo>
                <a:cubicBezTo>
                  <a:pt x="83633" y="1415685"/>
                  <a:pt x="85538" y="1413494"/>
                  <a:pt x="84109" y="1419304"/>
                </a:cubicBezTo>
                <a:cubicBezTo>
                  <a:pt x="81728" y="1428639"/>
                  <a:pt x="87252" y="1411684"/>
                  <a:pt x="88967" y="1410065"/>
                </a:cubicBezTo>
                <a:cubicBezTo>
                  <a:pt x="90110" y="1409112"/>
                  <a:pt x="88205" y="1413684"/>
                  <a:pt x="87633" y="1415208"/>
                </a:cubicBezTo>
                <a:cubicBezTo>
                  <a:pt x="84395" y="1423971"/>
                  <a:pt x="85538" y="1423019"/>
                  <a:pt x="87157" y="1419304"/>
                </a:cubicBezTo>
                <a:cubicBezTo>
                  <a:pt x="88014" y="1417304"/>
                  <a:pt x="89729" y="1413304"/>
                  <a:pt x="90014" y="1414637"/>
                </a:cubicBezTo>
                <a:cubicBezTo>
                  <a:pt x="90681" y="1415113"/>
                  <a:pt x="83156" y="1431306"/>
                  <a:pt x="87633" y="1426448"/>
                </a:cubicBezTo>
                <a:cubicBezTo>
                  <a:pt x="95634" y="1412065"/>
                  <a:pt x="100778" y="1380537"/>
                  <a:pt x="82204" y="1414446"/>
                </a:cubicBezTo>
                <a:close/>
                <a:moveTo>
                  <a:pt x="89062" y="1383109"/>
                </a:moveTo>
                <a:cubicBezTo>
                  <a:pt x="86300" y="1389110"/>
                  <a:pt x="95063" y="1375584"/>
                  <a:pt x="94967" y="1377204"/>
                </a:cubicBezTo>
                <a:cubicBezTo>
                  <a:pt x="95158" y="1377490"/>
                  <a:pt x="94205" y="1379490"/>
                  <a:pt x="91919" y="1383681"/>
                </a:cubicBezTo>
                <a:cubicBezTo>
                  <a:pt x="90205" y="1386729"/>
                  <a:pt x="90872" y="1386062"/>
                  <a:pt x="92300" y="1383871"/>
                </a:cubicBezTo>
                <a:cubicBezTo>
                  <a:pt x="94205" y="1381204"/>
                  <a:pt x="96396" y="1376823"/>
                  <a:pt x="98682" y="1374727"/>
                </a:cubicBezTo>
                <a:cubicBezTo>
                  <a:pt x="99254" y="1374822"/>
                  <a:pt x="96587" y="1378823"/>
                  <a:pt x="95444" y="1380633"/>
                </a:cubicBezTo>
                <a:cubicBezTo>
                  <a:pt x="90205" y="1389110"/>
                  <a:pt x="90967" y="1389015"/>
                  <a:pt x="93062" y="1386157"/>
                </a:cubicBezTo>
                <a:cubicBezTo>
                  <a:pt x="102968" y="1373108"/>
                  <a:pt x="84490" y="1400826"/>
                  <a:pt x="89443" y="1397111"/>
                </a:cubicBezTo>
                <a:cubicBezTo>
                  <a:pt x="95253" y="1389682"/>
                  <a:pt x="101825" y="1376346"/>
                  <a:pt x="105064" y="1367488"/>
                </a:cubicBezTo>
                <a:cubicBezTo>
                  <a:pt x="107921" y="1354534"/>
                  <a:pt x="90110" y="1379585"/>
                  <a:pt x="89062" y="1383109"/>
                </a:cubicBezTo>
                <a:close/>
                <a:moveTo>
                  <a:pt x="104492" y="1351200"/>
                </a:moveTo>
                <a:cubicBezTo>
                  <a:pt x="102587" y="1352915"/>
                  <a:pt x="92586" y="1365107"/>
                  <a:pt x="99635" y="1357868"/>
                </a:cubicBezTo>
                <a:cubicBezTo>
                  <a:pt x="103445" y="1353677"/>
                  <a:pt x="104302" y="1353582"/>
                  <a:pt x="99444" y="1359773"/>
                </a:cubicBezTo>
                <a:cubicBezTo>
                  <a:pt x="96015" y="1364440"/>
                  <a:pt x="103635" y="1355106"/>
                  <a:pt x="104588" y="1354249"/>
                </a:cubicBezTo>
                <a:cubicBezTo>
                  <a:pt x="105254" y="1353582"/>
                  <a:pt x="105635" y="1353010"/>
                  <a:pt x="105826" y="1353105"/>
                </a:cubicBezTo>
                <a:cubicBezTo>
                  <a:pt x="105254" y="1354629"/>
                  <a:pt x="94967" y="1366631"/>
                  <a:pt x="99825" y="1361678"/>
                </a:cubicBezTo>
                <a:cubicBezTo>
                  <a:pt x="100873" y="1360440"/>
                  <a:pt x="103349" y="1357582"/>
                  <a:pt x="102302" y="1359487"/>
                </a:cubicBezTo>
                <a:cubicBezTo>
                  <a:pt x="101540" y="1361297"/>
                  <a:pt x="92967" y="1370632"/>
                  <a:pt x="95444" y="1370155"/>
                </a:cubicBezTo>
                <a:cubicBezTo>
                  <a:pt x="99444" y="1365964"/>
                  <a:pt x="105159" y="1357582"/>
                  <a:pt x="108398" y="1352725"/>
                </a:cubicBezTo>
                <a:cubicBezTo>
                  <a:pt x="107445" y="1351772"/>
                  <a:pt x="106588" y="1350820"/>
                  <a:pt x="105731" y="1349772"/>
                </a:cubicBezTo>
                <a:cubicBezTo>
                  <a:pt x="105445" y="1350153"/>
                  <a:pt x="104969" y="1350629"/>
                  <a:pt x="104492" y="1351200"/>
                </a:cubicBezTo>
                <a:close/>
                <a:moveTo>
                  <a:pt x="77346" y="1374727"/>
                </a:moveTo>
                <a:cubicBezTo>
                  <a:pt x="77918" y="1375966"/>
                  <a:pt x="78489" y="1375394"/>
                  <a:pt x="79346" y="1375489"/>
                </a:cubicBezTo>
                <a:cubicBezTo>
                  <a:pt x="81918" y="1364250"/>
                  <a:pt x="91253" y="1352439"/>
                  <a:pt x="99158" y="1344914"/>
                </a:cubicBezTo>
                <a:lnTo>
                  <a:pt x="98968" y="1344819"/>
                </a:lnTo>
                <a:cubicBezTo>
                  <a:pt x="88586" y="1354915"/>
                  <a:pt x="78584" y="1362916"/>
                  <a:pt x="77346" y="1374727"/>
                </a:cubicBezTo>
                <a:close/>
                <a:moveTo>
                  <a:pt x="47723" y="1419400"/>
                </a:moveTo>
                <a:cubicBezTo>
                  <a:pt x="49057" y="1421304"/>
                  <a:pt x="49628" y="1420352"/>
                  <a:pt x="50962" y="1420447"/>
                </a:cubicBezTo>
                <a:cubicBezTo>
                  <a:pt x="50295" y="1408446"/>
                  <a:pt x="56391" y="1395396"/>
                  <a:pt x="62582" y="1386062"/>
                </a:cubicBezTo>
                <a:cubicBezTo>
                  <a:pt x="54867" y="1393587"/>
                  <a:pt x="44675" y="1413589"/>
                  <a:pt x="47723" y="1419400"/>
                </a:cubicBezTo>
                <a:close/>
                <a:moveTo>
                  <a:pt x="24197" y="1470834"/>
                </a:moveTo>
                <a:cubicBezTo>
                  <a:pt x="25816" y="1474835"/>
                  <a:pt x="25911" y="1473883"/>
                  <a:pt x="27911" y="1474740"/>
                </a:cubicBezTo>
                <a:cubicBezTo>
                  <a:pt x="25625" y="1460166"/>
                  <a:pt x="28959" y="1444165"/>
                  <a:pt x="34865" y="1431306"/>
                </a:cubicBezTo>
                <a:lnTo>
                  <a:pt x="34579" y="1431211"/>
                </a:lnTo>
                <a:cubicBezTo>
                  <a:pt x="26959" y="1443403"/>
                  <a:pt x="21625" y="1461405"/>
                  <a:pt x="24197" y="1470834"/>
                </a:cubicBezTo>
                <a:close/>
                <a:moveTo>
                  <a:pt x="2223900" y="2105771"/>
                </a:moveTo>
                <a:cubicBezTo>
                  <a:pt x="2239997" y="2122630"/>
                  <a:pt x="2262096" y="2111581"/>
                  <a:pt x="2267620" y="2103390"/>
                </a:cubicBezTo>
                <a:cubicBezTo>
                  <a:pt x="2247903" y="2110248"/>
                  <a:pt x="2228091" y="2106819"/>
                  <a:pt x="2224281" y="2103295"/>
                </a:cubicBezTo>
                <a:cubicBezTo>
                  <a:pt x="2223519" y="2103961"/>
                  <a:pt x="2222948" y="2104914"/>
                  <a:pt x="2223900" y="2105771"/>
                </a:cubicBezTo>
                <a:close/>
                <a:moveTo>
                  <a:pt x="2195325" y="2082816"/>
                </a:moveTo>
                <a:cubicBezTo>
                  <a:pt x="2210375" y="2094532"/>
                  <a:pt x="2227520" y="2085483"/>
                  <a:pt x="2234092" y="2072338"/>
                </a:cubicBezTo>
                <a:cubicBezTo>
                  <a:pt x="2221995" y="2079482"/>
                  <a:pt x="2205422" y="2084625"/>
                  <a:pt x="2195421" y="2080434"/>
                </a:cubicBezTo>
                <a:cubicBezTo>
                  <a:pt x="2194944" y="2081101"/>
                  <a:pt x="2194468" y="2082244"/>
                  <a:pt x="2195325" y="2082816"/>
                </a:cubicBezTo>
                <a:close/>
                <a:moveTo>
                  <a:pt x="2166464" y="2063290"/>
                </a:moveTo>
                <a:cubicBezTo>
                  <a:pt x="2180847" y="2073576"/>
                  <a:pt x="2198850" y="2059099"/>
                  <a:pt x="2202564" y="2048812"/>
                </a:cubicBezTo>
                <a:cubicBezTo>
                  <a:pt x="2191896" y="2055860"/>
                  <a:pt x="2178371" y="2063575"/>
                  <a:pt x="2166464" y="2061004"/>
                </a:cubicBezTo>
                <a:cubicBezTo>
                  <a:pt x="2166084" y="2061670"/>
                  <a:pt x="2165512" y="2062813"/>
                  <a:pt x="2166464" y="2063290"/>
                </a:cubicBezTo>
                <a:close/>
                <a:moveTo>
                  <a:pt x="2145700" y="2052336"/>
                </a:moveTo>
                <a:cubicBezTo>
                  <a:pt x="2160368" y="2060813"/>
                  <a:pt x="2175989" y="2043287"/>
                  <a:pt x="2178561" y="2033953"/>
                </a:cubicBezTo>
                <a:cubicBezTo>
                  <a:pt x="2170751" y="2041382"/>
                  <a:pt x="2153320" y="2052145"/>
                  <a:pt x="2145605" y="2050145"/>
                </a:cubicBezTo>
                <a:cubicBezTo>
                  <a:pt x="2145224" y="2050716"/>
                  <a:pt x="2144843" y="2051955"/>
                  <a:pt x="2145700" y="2052336"/>
                </a:cubicBezTo>
                <a:close/>
                <a:moveTo>
                  <a:pt x="2124364" y="2044335"/>
                </a:moveTo>
                <a:cubicBezTo>
                  <a:pt x="2140271" y="2048812"/>
                  <a:pt x="2149415" y="2032809"/>
                  <a:pt x="2152463" y="2021189"/>
                </a:cubicBezTo>
                <a:cubicBezTo>
                  <a:pt x="2144557" y="2030524"/>
                  <a:pt x="2132936" y="2041858"/>
                  <a:pt x="2123983" y="2042144"/>
                </a:cubicBezTo>
                <a:cubicBezTo>
                  <a:pt x="2123793" y="2042811"/>
                  <a:pt x="2123507" y="2044144"/>
                  <a:pt x="2124364" y="2044335"/>
                </a:cubicBezTo>
                <a:close/>
                <a:moveTo>
                  <a:pt x="2099027" y="2038048"/>
                </a:moveTo>
                <a:cubicBezTo>
                  <a:pt x="2114363" y="2040334"/>
                  <a:pt x="2121030" y="2022427"/>
                  <a:pt x="2122554" y="2011092"/>
                </a:cubicBezTo>
                <a:cubicBezTo>
                  <a:pt x="2116077" y="2020808"/>
                  <a:pt x="2109410" y="2032524"/>
                  <a:pt x="2098456" y="2035953"/>
                </a:cubicBezTo>
                <a:cubicBezTo>
                  <a:pt x="2098265" y="2036620"/>
                  <a:pt x="2098170" y="2038048"/>
                  <a:pt x="2099027" y="2038048"/>
                </a:cubicBezTo>
                <a:close/>
                <a:moveTo>
                  <a:pt x="2071119" y="2036238"/>
                </a:moveTo>
                <a:cubicBezTo>
                  <a:pt x="2086073" y="2041382"/>
                  <a:pt x="2093408" y="2018332"/>
                  <a:pt x="2093503" y="2008045"/>
                </a:cubicBezTo>
                <a:cubicBezTo>
                  <a:pt x="2087502" y="2018617"/>
                  <a:pt x="2082168" y="2030714"/>
                  <a:pt x="2071119" y="2035191"/>
                </a:cubicBezTo>
                <a:lnTo>
                  <a:pt x="2071119" y="2036238"/>
                </a:lnTo>
                <a:close/>
                <a:moveTo>
                  <a:pt x="2053022" y="2038143"/>
                </a:moveTo>
                <a:cubicBezTo>
                  <a:pt x="2053879" y="2039763"/>
                  <a:pt x="2055879" y="2038048"/>
                  <a:pt x="2057022" y="2037762"/>
                </a:cubicBezTo>
                <a:cubicBezTo>
                  <a:pt x="2055784" y="2033381"/>
                  <a:pt x="2059118" y="2029762"/>
                  <a:pt x="2059975" y="2025761"/>
                </a:cubicBezTo>
                <a:cubicBezTo>
                  <a:pt x="2061785" y="2018998"/>
                  <a:pt x="2061499" y="2012807"/>
                  <a:pt x="2059880" y="2006711"/>
                </a:cubicBezTo>
                <a:cubicBezTo>
                  <a:pt x="2058927" y="2012997"/>
                  <a:pt x="2054355" y="2022999"/>
                  <a:pt x="2055212" y="2028047"/>
                </a:cubicBezTo>
                <a:cubicBezTo>
                  <a:pt x="2055593" y="2032143"/>
                  <a:pt x="2057022" y="2035191"/>
                  <a:pt x="2052641" y="2037191"/>
                </a:cubicBezTo>
                <a:lnTo>
                  <a:pt x="2053022" y="2038143"/>
                </a:lnTo>
                <a:close/>
                <a:moveTo>
                  <a:pt x="2027876" y="2046430"/>
                </a:moveTo>
                <a:cubicBezTo>
                  <a:pt x="2043306" y="2045478"/>
                  <a:pt x="2039496" y="2018617"/>
                  <a:pt x="2035305" y="2012140"/>
                </a:cubicBezTo>
                <a:cubicBezTo>
                  <a:pt x="2035591" y="2021570"/>
                  <a:pt x="2033400" y="2041096"/>
                  <a:pt x="2027495" y="2045478"/>
                </a:cubicBezTo>
                <a:lnTo>
                  <a:pt x="2027876" y="2046430"/>
                </a:lnTo>
                <a:close/>
                <a:moveTo>
                  <a:pt x="2003873" y="2060051"/>
                </a:moveTo>
                <a:cubicBezTo>
                  <a:pt x="2019398" y="2056717"/>
                  <a:pt x="2013969" y="2033095"/>
                  <a:pt x="2008635" y="2024618"/>
                </a:cubicBezTo>
                <a:cubicBezTo>
                  <a:pt x="2009207" y="2035953"/>
                  <a:pt x="2010159" y="2051288"/>
                  <a:pt x="2003301" y="2059289"/>
                </a:cubicBezTo>
                <a:lnTo>
                  <a:pt x="2003873" y="2060051"/>
                </a:lnTo>
                <a:close/>
                <a:moveTo>
                  <a:pt x="1980155" y="2045097"/>
                </a:moveTo>
                <a:cubicBezTo>
                  <a:pt x="1984061" y="2057003"/>
                  <a:pt x="1985394" y="2069386"/>
                  <a:pt x="1980917" y="2076815"/>
                </a:cubicBezTo>
                <a:cubicBezTo>
                  <a:pt x="1981394" y="2077387"/>
                  <a:pt x="1982441" y="2078244"/>
                  <a:pt x="1983108" y="2077387"/>
                </a:cubicBezTo>
                <a:cubicBezTo>
                  <a:pt x="1995586" y="2066528"/>
                  <a:pt x="1988442" y="2050621"/>
                  <a:pt x="1979012" y="2041477"/>
                </a:cubicBezTo>
                <a:lnTo>
                  <a:pt x="1980155" y="2045097"/>
                </a:lnTo>
                <a:close/>
                <a:moveTo>
                  <a:pt x="1954629" y="2067576"/>
                </a:moveTo>
                <a:cubicBezTo>
                  <a:pt x="1959010" y="2078339"/>
                  <a:pt x="1961963" y="2091198"/>
                  <a:pt x="1957010" y="2100913"/>
                </a:cubicBezTo>
                <a:cubicBezTo>
                  <a:pt x="1957581" y="2101485"/>
                  <a:pt x="1958629" y="2102056"/>
                  <a:pt x="1959296" y="2101199"/>
                </a:cubicBezTo>
                <a:cubicBezTo>
                  <a:pt x="1971488" y="2088912"/>
                  <a:pt x="1964439" y="2072148"/>
                  <a:pt x="1953104" y="2063956"/>
                </a:cubicBezTo>
                <a:lnTo>
                  <a:pt x="1954629" y="2067576"/>
                </a:lnTo>
                <a:close/>
                <a:moveTo>
                  <a:pt x="1928435" y="2097294"/>
                </a:moveTo>
                <a:cubicBezTo>
                  <a:pt x="1933959" y="2108152"/>
                  <a:pt x="1937198" y="2121868"/>
                  <a:pt x="1932721" y="2132346"/>
                </a:cubicBezTo>
                <a:cubicBezTo>
                  <a:pt x="1935864" y="2134537"/>
                  <a:pt x="1937388" y="2127202"/>
                  <a:pt x="1938626" y="2125964"/>
                </a:cubicBezTo>
                <a:cubicBezTo>
                  <a:pt x="1947104" y="2114820"/>
                  <a:pt x="1934531" y="2096532"/>
                  <a:pt x="1926815" y="2093865"/>
                </a:cubicBezTo>
                <a:lnTo>
                  <a:pt x="1928435" y="2097294"/>
                </a:lnTo>
                <a:close/>
                <a:moveTo>
                  <a:pt x="1908242" y="2125107"/>
                </a:moveTo>
                <a:cubicBezTo>
                  <a:pt x="1915481" y="2137204"/>
                  <a:pt x="1917957" y="2150920"/>
                  <a:pt x="1914242" y="2160635"/>
                </a:cubicBezTo>
                <a:cubicBezTo>
                  <a:pt x="1917576" y="2162540"/>
                  <a:pt x="1918529" y="2155301"/>
                  <a:pt x="1919958" y="2153587"/>
                </a:cubicBezTo>
                <a:cubicBezTo>
                  <a:pt x="1927196" y="2137870"/>
                  <a:pt x="1917290" y="2126821"/>
                  <a:pt x="1906337" y="2121773"/>
                </a:cubicBezTo>
                <a:lnTo>
                  <a:pt x="1908242" y="2125107"/>
                </a:lnTo>
                <a:close/>
                <a:moveTo>
                  <a:pt x="1884905" y="2161588"/>
                </a:moveTo>
                <a:cubicBezTo>
                  <a:pt x="1891859" y="2171493"/>
                  <a:pt x="1894716" y="2191496"/>
                  <a:pt x="1890906" y="2198830"/>
                </a:cubicBezTo>
                <a:cubicBezTo>
                  <a:pt x="1891763" y="2199402"/>
                  <a:pt x="1892811" y="2199497"/>
                  <a:pt x="1893383" y="2198354"/>
                </a:cubicBezTo>
                <a:cubicBezTo>
                  <a:pt x="1903765" y="2182733"/>
                  <a:pt x="1899193" y="2164159"/>
                  <a:pt x="1883000" y="2158159"/>
                </a:cubicBezTo>
                <a:lnTo>
                  <a:pt x="1884905" y="2161588"/>
                </a:lnTo>
                <a:close/>
                <a:moveTo>
                  <a:pt x="1864141" y="2200640"/>
                </a:moveTo>
                <a:cubicBezTo>
                  <a:pt x="1870904" y="2215594"/>
                  <a:pt x="1871856" y="2229977"/>
                  <a:pt x="1867570" y="2241788"/>
                </a:cubicBezTo>
                <a:cubicBezTo>
                  <a:pt x="1868427" y="2242455"/>
                  <a:pt x="1869380" y="2242455"/>
                  <a:pt x="1870046" y="2241217"/>
                </a:cubicBezTo>
                <a:cubicBezTo>
                  <a:pt x="1881095" y="2224643"/>
                  <a:pt x="1877666" y="2203974"/>
                  <a:pt x="1862426" y="2196735"/>
                </a:cubicBezTo>
                <a:lnTo>
                  <a:pt x="1864141" y="2200640"/>
                </a:lnTo>
                <a:close/>
                <a:moveTo>
                  <a:pt x="1838709" y="2244550"/>
                </a:moveTo>
                <a:cubicBezTo>
                  <a:pt x="1846996" y="2257409"/>
                  <a:pt x="1848901" y="2272459"/>
                  <a:pt x="1844996" y="2283508"/>
                </a:cubicBezTo>
                <a:cubicBezTo>
                  <a:pt x="1848615" y="2285032"/>
                  <a:pt x="1849568" y="2276459"/>
                  <a:pt x="1850996" y="2274649"/>
                </a:cubicBezTo>
                <a:cubicBezTo>
                  <a:pt x="1858140" y="2257123"/>
                  <a:pt x="1849472" y="2245122"/>
                  <a:pt x="1836614" y="2241217"/>
                </a:cubicBezTo>
                <a:lnTo>
                  <a:pt x="1838709" y="2244550"/>
                </a:lnTo>
                <a:close/>
                <a:moveTo>
                  <a:pt x="1814992" y="2288556"/>
                </a:moveTo>
                <a:cubicBezTo>
                  <a:pt x="1822421" y="2299605"/>
                  <a:pt x="1823564" y="2321512"/>
                  <a:pt x="1819278" y="2329609"/>
                </a:cubicBezTo>
                <a:cubicBezTo>
                  <a:pt x="1820231" y="2330275"/>
                  <a:pt x="1821183" y="2330085"/>
                  <a:pt x="1821850" y="2328751"/>
                </a:cubicBezTo>
                <a:cubicBezTo>
                  <a:pt x="1832232" y="2312083"/>
                  <a:pt x="1831756" y="2290937"/>
                  <a:pt x="1813087" y="2285032"/>
                </a:cubicBezTo>
                <a:lnTo>
                  <a:pt x="1814992" y="2288556"/>
                </a:lnTo>
                <a:close/>
                <a:moveTo>
                  <a:pt x="1795370" y="2361517"/>
                </a:moveTo>
                <a:cubicBezTo>
                  <a:pt x="1794418" y="2370185"/>
                  <a:pt x="1792513" y="2374852"/>
                  <a:pt x="1790608" y="2379139"/>
                </a:cubicBezTo>
                <a:cubicBezTo>
                  <a:pt x="1791560" y="2379996"/>
                  <a:pt x="1792418" y="2379805"/>
                  <a:pt x="1793180" y="2378472"/>
                </a:cubicBezTo>
                <a:cubicBezTo>
                  <a:pt x="1805562" y="2361422"/>
                  <a:pt x="1807086" y="2337895"/>
                  <a:pt x="1790322" y="2329323"/>
                </a:cubicBezTo>
                <a:cubicBezTo>
                  <a:pt x="1794799" y="2340086"/>
                  <a:pt x="1796323" y="2353326"/>
                  <a:pt x="1795370" y="2361517"/>
                </a:cubicBezTo>
                <a:close/>
                <a:moveTo>
                  <a:pt x="1760699" y="2382377"/>
                </a:moveTo>
                <a:cubicBezTo>
                  <a:pt x="1767653" y="2397617"/>
                  <a:pt x="1765748" y="2414191"/>
                  <a:pt x="1759842" y="2425811"/>
                </a:cubicBezTo>
                <a:cubicBezTo>
                  <a:pt x="1763557" y="2427430"/>
                  <a:pt x="1765843" y="2418001"/>
                  <a:pt x="1767748" y="2416096"/>
                </a:cubicBezTo>
                <a:cubicBezTo>
                  <a:pt x="1777940" y="2398379"/>
                  <a:pt x="1772891" y="2383711"/>
                  <a:pt x="1758985" y="2378758"/>
                </a:cubicBezTo>
                <a:lnTo>
                  <a:pt x="1760699" y="2382377"/>
                </a:lnTo>
                <a:close/>
                <a:moveTo>
                  <a:pt x="1723552" y="2473817"/>
                </a:moveTo>
                <a:cubicBezTo>
                  <a:pt x="1737839" y="2462863"/>
                  <a:pt x="1746793" y="2433907"/>
                  <a:pt x="1726981" y="2425430"/>
                </a:cubicBezTo>
                <a:cubicBezTo>
                  <a:pt x="1732696" y="2440860"/>
                  <a:pt x="1731839" y="2460006"/>
                  <a:pt x="1722790" y="2473245"/>
                </a:cubicBezTo>
                <a:lnTo>
                  <a:pt x="1723552" y="2473817"/>
                </a:lnTo>
                <a:close/>
                <a:moveTo>
                  <a:pt x="1688881" y="2511726"/>
                </a:moveTo>
                <a:cubicBezTo>
                  <a:pt x="1705931" y="2499725"/>
                  <a:pt x="1720885" y="2471436"/>
                  <a:pt x="1699930" y="2459720"/>
                </a:cubicBezTo>
                <a:cubicBezTo>
                  <a:pt x="1705169" y="2476865"/>
                  <a:pt x="1699073" y="2498487"/>
                  <a:pt x="1688214" y="2511155"/>
                </a:cubicBezTo>
                <a:lnTo>
                  <a:pt x="1688881" y="2511726"/>
                </a:lnTo>
                <a:close/>
                <a:moveTo>
                  <a:pt x="1645923" y="2549255"/>
                </a:moveTo>
                <a:cubicBezTo>
                  <a:pt x="1664116" y="2539635"/>
                  <a:pt x="1683166" y="2512298"/>
                  <a:pt x="1662973" y="2499249"/>
                </a:cubicBezTo>
                <a:cubicBezTo>
                  <a:pt x="1665926" y="2518203"/>
                  <a:pt x="1656972" y="2538016"/>
                  <a:pt x="1645256" y="2548588"/>
                </a:cubicBezTo>
                <a:lnTo>
                  <a:pt x="1645923" y="2549255"/>
                </a:lnTo>
                <a:close/>
                <a:moveTo>
                  <a:pt x="1585154" y="2587260"/>
                </a:moveTo>
                <a:cubicBezTo>
                  <a:pt x="1593536" y="2585641"/>
                  <a:pt x="1602299" y="2576687"/>
                  <a:pt x="1605251" y="2575163"/>
                </a:cubicBezTo>
                <a:cubicBezTo>
                  <a:pt x="1616681" y="2566305"/>
                  <a:pt x="1623063" y="2548874"/>
                  <a:pt x="1612205" y="2539825"/>
                </a:cubicBezTo>
                <a:cubicBezTo>
                  <a:pt x="1612395" y="2557161"/>
                  <a:pt x="1596012" y="2580592"/>
                  <a:pt x="1584582" y="2586498"/>
                </a:cubicBezTo>
                <a:lnTo>
                  <a:pt x="1585154" y="2587260"/>
                </a:lnTo>
                <a:close/>
                <a:moveTo>
                  <a:pt x="1515907" y="2616120"/>
                </a:moveTo>
                <a:cubicBezTo>
                  <a:pt x="1538481" y="2612977"/>
                  <a:pt x="1567247" y="2592784"/>
                  <a:pt x="1557817" y="2572591"/>
                </a:cubicBezTo>
                <a:cubicBezTo>
                  <a:pt x="1551340" y="2591070"/>
                  <a:pt x="1531909" y="2609167"/>
                  <a:pt x="1515621" y="2615168"/>
                </a:cubicBezTo>
                <a:lnTo>
                  <a:pt x="1515907" y="2616120"/>
                </a:lnTo>
                <a:close/>
                <a:moveTo>
                  <a:pt x="1446946" y="2630122"/>
                </a:moveTo>
                <a:cubicBezTo>
                  <a:pt x="1464853" y="2631456"/>
                  <a:pt x="1501524" y="2617454"/>
                  <a:pt x="1489237" y="2595451"/>
                </a:cubicBezTo>
                <a:cubicBezTo>
                  <a:pt x="1481998" y="2612882"/>
                  <a:pt x="1464091" y="2625550"/>
                  <a:pt x="1446755" y="2629265"/>
                </a:cubicBezTo>
                <a:lnTo>
                  <a:pt x="1446946" y="2630122"/>
                </a:lnTo>
                <a:close/>
                <a:moveTo>
                  <a:pt x="1373032" y="2631456"/>
                </a:moveTo>
                <a:cubicBezTo>
                  <a:pt x="1392177" y="2633742"/>
                  <a:pt x="1427134" y="2629646"/>
                  <a:pt x="1421800" y="2605357"/>
                </a:cubicBezTo>
                <a:cubicBezTo>
                  <a:pt x="1410465" y="2620883"/>
                  <a:pt x="1388558" y="2629836"/>
                  <a:pt x="1370651" y="2629456"/>
                </a:cubicBezTo>
                <a:cubicBezTo>
                  <a:pt x="1370365" y="2630884"/>
                  <a:pt x="1371222" y="2631265"/>
                  <a:pt x="1373032" y="2631456"/>
                </a:cubicBezTo>
                <a:close/>
                <a:moveTo>
                  <a:pt x="1294165" y="2615549"/>
                </a:moveTo>
                <a:cubicBezTo>
                  <a:pt x="1315691" y="2623264"/>
                  <a:pt x="1349315" y="2626979"/>
                  <a:pt x="1354649" y="2603548"/>
                </a:cubicBezTo>
                <a:cubicBezTo>
                  <a:pt x="1334837" y="2615930"/>
                  <a:pt x="1312739" y="2618121"/>
                  <a:pt x="1292260" y="2613073"/>
                </a:cubicBezTo>
                <a:cubicBezTo>
                  <a:pt x="1291593" y="2614311"/>
                  <a:pt x="1292450" y="2614882"/>
                  <a:pt x="1294165" y="2615549"/>
                </a:cubicBezTo>
                <a:close/>
                <a:moveTo>
                  <a:pt x="1226156" y="2583831"/>
                </a:moveTo>
                <a:cubicBezTo>
                  <a:pt x="1243587" y="2594689"/>
                  <a:pt x="1277115" y="2606405"/>
                  <a:pt x="1281211" y="2581640"/>
                </a:cubicBezTo>
                <a:cubicBezTo>
                  <a:pt x="1264066" y="2591070"/>
                  <a:pt x="1241111" y="2589355"/>
                  <a:pt x="1224728" y="2580973"/>
                </a:cubicBezTo>
                <a:cubicBezTo>
                  <a:pt x="1223966" y="2582211"/>
                  <a:pt x="1224633" y="2582878"/>
                  <a:pt x="1226156" y="2583831"/>
                </a:cubicBezTo>
                <a:close/>
                <a:moveTo>
                  <a:pt x="1164053" y="2534872"/>
                </a:moveTo>
                <a:cubicBezTo>
                  <a:pt x="1176722" y="2548112"/>
                  <a:pt x="1207773" y="2569353"/>
                  <a:pt x="1218822" y="2546683"/>
                </a:cubicBezTo>
                <a:cubicBezTo>
                  <a:pt x="1199867" y="2551160"/>
                  <a:pt x="1177007" y="2543826"/>
                  <a:pt x="1163387" y="2531824"/>
                </a:cubicBezTo>
                <a:cubicBezTo>
                  <a:pt x="1162339" y="2532777"/>
                  <a:pt x="1162815" y="2533634"/>
                  <a:pt x="1164053" y="2534872"/>
                </a:cubicBezTo>
                <a:close/>
                <a:moveTo>
                  <a:pt x="1198343" y="1695148"/>
                </a:moveTo>
                <a:lnTo>
                  <a:pt x="1201296" y="1694672"/>
                </a:lnTo>
                <a:cubicBezTo>
                  <a:pt x="1191390" y="1689814"/>
                  <a:pt x="1181484" y="1681718"/>
                  <a:pt x="1178627" y="1671526"/>
                </a:cubicBezTo>
                <a:cubicBezTo>
                  <a:pt x="1177865" y="1671526"/>
                  <a:pt x="1177103" y="1671907"/>
                  <a:pt x="1177293" y="1672955"/>
                </a:cubicBezTo>
                <a:cubicBezTo>
                  <a:pt x="1177388" y="1686671"/>
                  <a:pt x="1187199" y="1696291"/>
                  <a:pt x="1198343" y="1695148"/>
                </a:cubicBezTo>
                <a:close/>
                <a:moveTo>
                  <a:pt x="1193200" y="1735915"/>
                </a:moveTo>
                <a:lnTo>
                  <a:pt x="1196248" y="1736391"/>
                </a:lnTo>
                <a:cubicBezTo>
                  <a:pt x="1186247" y="1725914"/>
                  <a:pt x="1180055" y="1716103"/>
                  <a:pt x="1178627" y="1704007"/>
                </a:cubicBezTo>
                <a:cubicBezTo>
                  <a:pt x="1177865" y="1703911"/>
                  <a:pt x="1177103" y="1704007"/>
                  <a:pt x="1177007" y="1704959"/>
                </a:cubicBezTo>
                <a:cubicBezTo>
                  <a:pt x="1174531" y="1719056"/>
                  <a:pt x="1181960" y="1733439"/>
                  <a:pt x="1193200" y="1735915"/>
                </a:cubicBezTo>
                <a:close/>
                <a:moveTo>
                  <a:pt x="1114333" y="2472865"/>
                </a:moveTo>
                <a:cubicBezTo>
                  <a:pt x="1123477" y="2488295"/>
                  <a:pt x="1148242" y="2514870"/>
                  <a:pt x="1163863" y="2495915"/>
                </a:cubicBezTo>
                <a:cubicBezTo>
                  <a:pt x="1144622" y="2495629"/>
                  <a:pt x="1125572" y="2484771"/>
                  <a:pt x="1114428" y="2469912"/>
                </a:cubicBezTo>
                <a:cubicBezTo>
                  <a:pt x="1113285" y="2470483"/>
                  <a:pt x="1113571" y="2471341"/>
                  <a:pt x="1114333" y="2472865"/>
                </a:cubicBezTo>
                <a:close/>
                <a:moveTo>
                  <a:pt x="1086520" y="2420477"/>
                </a:moveTo>
                <a:cubicBezTo>
                  <a:pt x="1094426" y="2439051"/>
                  <a:pt x="1112904" y="2464387"/>
                  <a:pt x="1130049" y="2448290"/>
                </a:cubicBezTo>
                <a:cubicBezTo>
                  <a:pt x="1111094" y="2445814"/>
                  <a:pt x="1094521" y="2431621"/>
                  <a:pt x="1087091" y="2417620"/>
                </a:cubicBezTo>
                <a:cubicBezTo>
                  <a:pt x="1085853" y="2418001"/>
                  <a:pt x="1085853" y="2418858"/>
                  <a:pt x="1086520" y="2420477"/>
                </a:cubicBezTo>
                <a:close/>
                <a:moveTo>
                  <a:pt x="1064612" y="2354374"/>
                </a:moveTo>
                <a:cubicBezTo>
                  <a:pt x="1068994" y="2373138"/>
                  <a:pt x="1082805" y="2399617"/>
                  <a:pt x="1102046" y="2388378"/>
                </a:cubicBezTo>
                <a:cubicBezTo>
                  <a:pt x="1085663" y="2382853"/>
                  <a:pt x="1070994" y="2367232"/>
                  <a:pt x="1065660" y="2351802"/>
                </a:cubicBezTo>
                <a:cubicBezTo>
                  <a:pt x="1064422" y="2351992"/>
                  <a:pt x="1064231" y="2352754"/>
                  <a:pt x="1064612" y="2354374"/>
                </a:cubicBezTo>
                <a:close/>
                <a:moveTo>
                  <a:pt x="1052039" y="2287508"/>
                </a:moveTo>
                <a:cubicBezTo>
                  <a:pt x="1053944" y="2308272"/>
                  <a:pt x="1062326" y="2333800"/>
                  <a:pt x="1084234" y="2330656"/>
                </a:cubicBezTo>
                <a:cubicBezTo>
                  <a:pt x="1068422" y="2320274"/>
                  <a:pt x="1056897" y="2303034"/>
                  <a:pt x="1053563" y="2285222"/>
                </a:cubicBezTo>
                <a:cubicBezTo>
                  <a:pt x="1052230" y="2285032"/>
                  <a:pt x="1051944" y="2285889"/>
                  <a:pt x="1052039" y="2287508"/>
                </a:cubicBezTo>
                <a:close/>
                <a:moveTo>
                  <a:pt x="1051087" y="2225024"/>
                </a:moveTo>
                <a:lnTo>
                  <a:pt x="1050896" y="2223500"/>
                </a:lnTo>
                <a:cubicBezTo>
                  <a:pt x="1049658" y="2223405"/>
                  <a:pt x="1049277" y="2224357"/>
                  <a:pt x="1049277" y="2225881"/>
                </a:cubicBezTo>
                <a:cubicBezTo>
                  <a:pt x="1048325" y="2245503"/>
                  <a:pt x="1057373" y="2272173"/>
                  <a:pt x="1076138" y="2264934"/>
                </a:cubicBezTo>
                <a:cubicBezTo>
                  <a:pt x="1062422" y="2256457"/>
                  <a:pt x="1052706" y="2239883"/>
                  <a:pt x="1051087" y="2225024"/>
                </a:cubicBezTo>
                <a:close/>
                <a:moveTo>
                  <a:pt x="1056992" y="2172922"/>
                </a:moveTo>
                <a:cubicBezTo>
                  <a:pt x="1055945" y="2167493"/>
                  <a:pt x="1055849" y="2164350"/>
                  <a:pt x="1055754" y="2160730"/>
                </a:cubicBezTo>
                <a:cubicBezTo>
                  <a:pt x="1054516" y="2160445"/>
                  <a:pt x="1054040" y="2161302"/>
                  <a:pt x="1053849" y="2162730"/>
                </a:cubicBezTo>
                <a:cubicBezTo>
                  <a:pt x="1051182" y="2181780"/>
                  <a:pt x="1054611" y="2206831"/>
                  <a:pt x="1075661" y="2204641"/>
                </a:cubicBezTo>
                <a:cubicBezTo>
                  <a:pt x="1066422" y="2196830"/>
                  <a:pt x="1059183" y="2184162"/>
                  <a:pt x="1056992" y="2172922"/>
                </a:cubicBezTo>
                <a:close/>
                <a:moveTo>
                  <a:pt x="1065851" y="2101009"/>
                </a:moveTo>
                <a:lnTo>
                  <a:pt x="1066041" y="2099580"/>
                </a:lnTo>
                <a:cubicBezTo>
                  <a:pt x="1064898" y="2099104"/>
                  <a:pt x="1064327" y="2099675"/>
                  <a:pt x="1064041" y="2101104"/>
                </a:cubicBezTo>
                <a:cubicBezTo>
                  <a:pt x="1058897" y="2120535"/>
                  <a:pt x="1061469" y="2145490"/>
                  <a:pt x="1080043" y="2148348"/>
                </a:cubicBezTo>
                <a:cubicBezTo>
                  <a:pt x="1066708" y="2131870"/>
                  <a:pt x="1064422" y="2107295"/>
                  <a:pt x="1065851" y="2101009"/>
                </a:cubicBezTo>
                <a:close/>
                <a:moveTo>
                  <a:pt x="1086520" y="2080530"/>
                </a:moveTo>
                <a:cubicBezTo>
                  <a:pt x="1078995" y="2067576"/>
                  <a:pt x="1078233" y="2057860"/>
                  <a:pt x="1079376" y="2046907"/>
                </a:cubicBezTo>
                <a:cubicBezTo>
                  <a:pt x="1078328" y="2046525"/>
                  <a:pt x="1077662" y="2047097"/>
                  <a:pt x="1077281" y="2048526"/>
                </a:cubicBezTo>
                <a:cubicBezTo>
                  <a:pt x="1071470" y="2066147"/>
                  <a:pt x="1074423" y="2090150"/>
                  <a:pt x="1092806" y="2089007"/>
                </a:cubicBezTo>
                <a:cubicBezTo>
                  <a:pt x="1090711" y="2086245"/>
                  <a:pt x="1088234" y="2083387"/>
                  <a:pt x="1086520" y="2080530"/>
                </a:cubicBezTo>
                <a:close/>
                <a:moveTo>
                  <a:pt x="1095664" y="1995567"/>
                </a:moveTo>
                <a:lnTo>
                  <a:pt x="1095854" y="1994329"/>
                </a:lnTo>
                <a:cubicBezTo>
                  <a:pt x="1094807" y="1993852"/>
                  <a:pt x="1094140" y="1994424"/>
                  <a:pt x="1093759" y="1995662"/>
                </a:cubicBezTo>
                <a:cubicBezTo>
                  <a:pt x="1087853" y="2012521"/>
                  <a:pt x="1087949" y="2034333"/>
                  <a:pt x="1106999" y="2036620"/>
                </a:cubicBezTo>
                <a:cubicBezTo>
                  <a:pt x="1098045" y="2027190"/>
                  <a:pt x="1092902" y="2004425"/>
                  <a:pt x="1095664" y="1995567"/>
                </a:cubicBezTo>
                <a:close/>
                <a:moveTo>
                  <a:pt x="1108427" y="1957848"/>
                </a:moveTo>
                <a:lnTo>
                  <a:pt x="1108618" y="1956609"/>
                </a:lnTo>
                <a:cubicBezTo>
                  <a:pt x="1107665" y="1956133"/>
                  <a:pt x="1106903" y="1956609"/>
                  <a:pt x="1106522" y="1957848"/>
                </a:cubicBezTo>
                <a:cubicBezTo>
                  <a:pt x="1100331" y="1974326"/>
                  <a:pt x="1100522" y="1995376"/>
                  <a:pt x="1119000" y="1998043"/>
                </a:cubicBezTo>
                <a:cubicBezTo>
                  <a:pt x="1110523" y="1988709"/>
                  <a:pt x="1105665" y="1966516"/>
                  <a:pt x="1108427" y="1957848"/>
                </a:cubicBezTo>
                <a:close/>
                <a:moveTo>
                  <a:pt x="1130811" y="1954038"/>
                </a:moveTo>
                <a:cubicBezTo>
                  <a:pt x="1122334" y="1942417"/>
                  <a:pt x="1119953" y="1928416"/>
                  <a:pt x="1122143" y="1917557"/>
                </a:cubicBezTo>
                <a:cubicBezTo>
                  <a:pt x="1121191" y="1917081"/>
                  <a:pt x="1120429" y="1917557"/>
                  <a:pt x="1120048" y="1918795"/>
                </a:cubicBezTo>
                <a:cubicBezTo>
                  <a:pt x="1113380" y="1934988"/>
                  <a:pt x="1115952" y="1956229"/>
                  <a:pt x="1132811" y="1956895"/>
                </a:cubicBezTo>
                <a:lnTo>
                  <a:pt x="1130811" y="1954038"/>
                </a:lnTo>
                <a:close/>
                <a:moveTo>
                  <a:pt x="1140527" y="1893935"/>
                </a:moveTo>
                <a:cubicBezTo>
                  <a:pt x="1137193" y="1883172"/>
                  <a:pt x="1137860" y="1876409"/>
                  <a:pt x="1138717" y="1871266"/>
                </a:cubicBezTo>
                <a:cubicBezTo>
                  <a:pt x="1137764" y="1870789"/>
                  <a:pt x="1137002" y="1871266"/>
                  <a:pt x="1136717" y="1872408"/>
                </a:cubicBezTo>
                <a:cubicBezTo>
                  <a:pt x="1130716" y="1888125"/>
                  <a:pt x="1131954" y="1907556"/>
                  <a:pt x="1149290" y="1910223"/>
                </a:cubicBezTo>
                <a:cubicBezTo>
                  <a:pt x="1145575" y="1905270"/>
                  <a:pt x="1142336" y="1899650"/>
                  <a:pt x="1140527" y="1893935"/>
                </a:cubicBezTo>
                <a:close/>
                <a:moveTo>
                  <a:pt x="1155671" y="1850787"/>
                </a:moveTo>
                <a:cubicBezTo>
                  <a:pt x="1152814" y="1842309"/>
                  <a:pt x="1151957" y="1833546"/>
                  <a:pt x="1153290" y="1825450"/>
                </a:cubicBezTo>
                <a:cubicBezTo>
                  <a:pt x="1152433" y="1824974"/>
                  <a:pt x="1151671" y="1825260"/>
                  <a:pt x="1151290" y="1826498"/>
                </a:cubicBezTo>
                <a:cubicBezTo>
                  <a:pt x="1145099" y="1842500"/>
                  <a:pt x="1147956" y="1862121"/>
                  <a:pt x="1162910" y="1866408"/>
                </a:cubicBezTo>
                <a:cubicBezTo>
                  <a:pt x="1159958" y="1861455"/>
                  <a:pt x="1157100" y="1855549"/>
                  <a:pt x="1155671" y="1850787"/>
                </a:cubicBezTo>
                <a:close/>
                <a:moveTo>
                  <a:pt x="1167197" y="1801162"/>
                </a:moveTo>
                <a:cubicBezTo>
                  <a:pt x="1165101" y="1795446"/>
                  <a:pt x="1164339" y="1789922"/>
                  <a:pt x="1164815" y="1784969"/>
                </a:cubicBezTo>
                <a:cubicBezTo>
                  <a:pt x="1161482" y="1784779"/>
                  <a:pt x="1162529" y="1791541"/>
                  <a:pt x="1161672" y="1793541"/>
                </a:cubicBezTo>
                <a:cubicBezTo>
                  <a:pt x="1159196" y="1809258"/>
                  <a:pt x="1167292" y="1818592"/>
                  <a:pt x="1178912" y="1819259"/>
                </a:cubicBezTo>
                <a:cubicBezTo>
                  <a:pt x="1174055" y="1814306"/>
                  <a:pt x="1169102" y="1807162"/>
                  <a:pt x="1167197" y="1801162"/>
                </a:cubicBezTo>
                <a:close/>
                <a:moveTo>
                  <a:pt x="1173102" y="1743821"/>
                </a:moveTo>
                <a:cubicBezTo>
                  <a:pt x="1167197" y="1757823"/>
                  <a:pt x="1174531" y="1776682"/>
                  <a:pt x="1189961" y="1776682"/>
                </a:cubicBezTo>
                <a:cubicBezTo>
                  <a:pt x="1181198" y="1768395"/>
                  <a:pt x="1173674" y="1755537"/>
                  <a:pt x="1173864" y="1743916"/>
                </a:cubicBezTo>
                <a:lnTo>
                  <a:pt x="1173102" y="1743821"/>
                </a:lnTo>
                <a:close/>
                <a:moveTo>
                  <a:pt x="1172626" y="1638284"/>
                </a:moveTo>
                <a:cubicBezTo>
                  <a:pt x="1174626" y="1652762"/>
                  <a:pt x="1187675" y="1662001"/>
                  <a:pt x="1199391" y="1657525"/>
                </a:cubicBezTo>
                <a:cubicBezTo>
                  <a:pt x="1189009" y="1653619"/>
                  <a:pt x="1177960" y="1646475"/>
                  <a:pt x="1173864" y="1636760"/>
                </a:cubicBezTo>
                <a:cubicBezTo>
                  <a:pt x="1173007" y="1636950"/>
                  <a:pt x="1172340" y="1637332"/>
                  <a:pt x="1172626" y="1638284"/>
                </a:cubicBezTo>
                <a:close/>
                <a:moveTo>
                  <a:pt x="1162434" y="1604280"/>
                </a:moveTo>
                <a:cubicBezTo>
                  <a:pt x="1166720" y="1617710"/>
                  <a:pt x="1179674" y="1624758"/>
                  <a:pt x="1191390" y="1618758"/>
                </a:cubicBezTo>
                <a:cubicBezTo>
                  <a:pt x="1180817" y="1616376"/>
                  <a:pt x="1169483" y="1611900"/>
                  <a:pt x="1163387" y="1602661"/>
                </a:cubicBezTo>
                <a:cubicBezTo>
                  <a:pt x="1162720" y="1602946"/>
                  <a:pt x="1162148" y="1603422"/>
                  <a:pt x="1162434" y="1604280"/>
                </a:cubicBezTo>
                <a:close/>
                <a:moveTo>
                  <a:pt x="1151195" y="1580753"/>
                </a:moveTo>
                <a:cubicBezTo>
                  <a:pt x="1157386" y="1593612"/>
                  <a:pt x="1171578" y="1596850"/>
                  <a:pt x="1181008" y="1589516"/>
                </a:cubicBezTo>
                <a:cubicBezTo>
                  <a:pt x="1170911" y="1589135"/>
                  <a:pt x="1158624" y="1586563"/>
                  <a:pt x="1151861" y="1579038"/>
                </a:cubicBezTo>
                <a:cubicBezTo>
                  <a:pt x="1151385" y="1579420"/>
                  <a:pt x="1150814" y="1579896"/>
                  <a:pt x="1151195" y="1580753"/>
                </a:cubicBezTo>
                <a:close/>
                <a:moveTo>
                  <a:pt x="1134812" y="1556274"/>
                </a:moveTo>
                <a:cubicBezTo>
                  <a:pt x="1141860" y="1566180"/>
                  <a:pt x="1156814" y="1566942"/>
                  <a:pt x="1164625" y="1558750"/>
                </a:cubicBezTo>
                <a:cubicBezTo>
                  <a:pt x="1155957" y="1560274"/>
                  <a:pt x="1140050" y="1559036"/>
                  <a:pt x="1135193" y="1554654"/>
                </a:cubicBezTo>
                <a:cubicBezTo>
                  <a:pt x="1134812" y="1555036"/>
                  <a:pt x="1134335" y="1555702"/>
                  <a:pt x="1134812" y="1556274"/>
                </a:cubicBezTo>
                <a:close/>
                <a:moveTo>
                  <a:pt x="1115666" y="1538748"/>
                </a:moveTo>
                <a:cubicBezTo>
                  <a:pt x="1124144" y="1546654"/>
                  <a:pt x="1138241" y="1542558"/>
                  <a:pt x="1144527" y="1535319"/>
                </a:cubicBezTo>
                <a:cubicBezTo>
                  <a:pt x="1135383" y="1537509"/>
                  <a:pt x="1123667" y="1540176"/>
                  <a:pt x="1115857" y="1537129"/>
                </a:cubicBezTo>
                <a:cubicBezTo>
                  <a:pt x="1115476" y="1537605"/>
                  <a:pt x="1115000" y="1538367"/>
                  <a:pt x="1115666" y="1538748"/>
                </a:cubicBezTo>
                <a:close/>
                <a:moveTo>
                  <a:pt x="1097188" y="1528556"/>
                </a:moveTo>
                <a:cubicBezTo>
                  <a:pt x="1108142" y="1532937"/>
                  <a:pt x="1117190" y="1524270"/>
                  <a:pt x="1120524" y="1515126"/>
                </a:cubicBezTo>
                <a:cubicBezTo>
                  <a:pt x="1113380" y="1520841"/>
                  <a:pt x="1103665" y="1527604"/>
                  <a:pt x="1096902" y="1526937"/>
                </a:cubicBezTo>
                <a:cubicBezTo>
                  <a:pt x="1096712" y="1527413"/>
                  <a:pt x="1096521" y="1528270"/>
                  <a:pt x="1097188" y="1528556"/>
                </a:cubicBezTo>
                <a:close/>
                <a:moveTo>
                  <a:pt x="1075661" y="1524079"/>
                </a:moveTo>
                <a:cubicBezTo>
                  <a:pt x="1078519" y="1526270"/>
                  <a:pt x="1084520" y="1524270"/>
                  <a:pt x="1085853" y="1524460"/>
                </a:cubicBezTo>
                <a:cubicBezTo>
                  <a:pt x="1089949" y="1523698"/>
                  <a:pt x="1093664" y="1522079"/>
                  <a:pt x="1094140" y="1518650"/>
                </a:cubicBezTo>
                <a:cubicBezTo>
                  <a:pt x="1096521" y="1510458"/>
                  <a:pt x="1096712" y="1509316"/>
                  <a:pt x="1097378" y="1505220"/>
                </a:cubicBezTo>
                <a:cubicBezTo>
                  <a:pt x="1095378" y="1515030"/>
                  <a:pt x="1084424" y="1522174"/>
                  <a:pt x="1075566" y="1523317"/>
                </a:cubicBezTo>
                <a:lnTo>
                  <a:pt x="1075661" y="1524079"/>
                </a:lnTo>
                <a:close/>
                <a:moveTo>
                  <a:pt x="1043276" y="1525603"/>
                </a:moveTo>
                <a:cubicBezTo>
                  <a:pt x="1055468" y="1528080"/>
                  <a:pt x="1068708" y="1515507"/>
                  <a:pt x="1067470" y="1503886"/>
                </a:cubicBezTo>
                <a:cubicBezTo>
                  <a:pt x="1061660" y="1512363"/>
                  <a:pt x="1052325" y="1522650"/>
                  <a:pt x="1043181" y="1524937"/>
                </a:cubicBezTo>
                <a:lnTo>
                  <a:pt x="1043276" y="1525603"/>
                </a:lnTo>
                <a:close/>
                <a:moveTo>
                  <a:pt x="1012130" y="1532366"/>
                </a:moveTo>
                <a:cubicBezTo>
                  <a:pt x="1025465" y="1531604"/>
                  <a:pt x="1035656" y="1518364"/>
                  <a:pt x="1029751" y="1506363"/>
                </a:cubicBezTo>
                <a:cubicBezTo>
                  <a:pt x="1026893" y="1517316"/>
                  <a:pt x="1019845" y="1527794"/>
                  <a:pt x="1011844" y="1531699"/>
                </a:cubicBezTo>
                <a:lnTo>
                  <a:pt x="1012130" y="1532366"/>
                </a:lnTo>
                <a:close/>
                <a:moveTo>
                  <a:pt x="977363" y="1545320"/>
                </a:moveTo>
                <a:cubicBezTo>
                  <a:pt x="991079" y="1542462"/>
                  <a:pt x="1001557" y="1528080"/>
                  <a:pt x="994032" y="1516174"/>
                </a:cubicBezTo>
                <a:cubicBezTo>
                  <a:pt x="992889" y="1526556"/>
                  <a:pt x="983936" y="1541224"/>
                  <a:pt x="976982" y="1544653"/>
                </a:cubicBezTo>
                <a:lnTo>
                  <a:pt x="977363" y="1545320"/>
                </a:lnTo>
                <a:close/>
                <a:moveTo>
                  <a:pt x="950312" y="1559036"/>
                </a:moveTo>
                <a:cubicBezTo>
                  <a:pt x="963933" y="1554750"/>
                  <a:pt x="974982" y="1539700"/>
                  <a:pt x="965933" y="1527984"/>
                </a:cubicBezTo>
                <a:cubicBezTo>
                  <a:pt x="964600" y="1539795"/>
                  <a:pt x="959075" y="1551607"/>
                  <a:pt x="949931" y="1558465"/>
                </a:cubicBezTo>
                <a:lnTo>
                  <a:pt x="950312" y="1559036"/>
                </a:lnTo>
                <a:close/>
                <a:moveTo>
                  <a:pt x="920785" y="1577133"/>
                </a:moveTo>
                <a:cubicBezTo>
                  <a:pt x="933834" y="1571800"/>
                  <a:pt x="945645" y="1555797"/>
                  <a:pt x="934501" y="1544653"/>
                </a:cubicBezTo>
                <a:cubicBezTo>
                  <a:pt x="934310" y="1557417"/>
                  <a:pt x="928214" y="1570085"/>
                  <a:pt x="920309" y="1576657"/>
                </a:cubicBezTo>
                <a:lnTo>
                  <a:pt x="920785" y="1577133"/>
                </a:lnTo>
                <a:close/>
                <a:moveTo>
                  <a:pt x="883256" y="1602470"/>
                </a:moveTo>
                <a:cubicBezTo>
                  <a:pt x="896496" y="1596183"/>
                  <a:pt x="908879" y="1579324"/>
                  <a:pt x="897449" y="1568085"/>
                </a:cubicBezTo>
                <a:cubicBezTo>
                  <a:pt x="898020" y="1579610"/>
                  <a:pt x="889733" y="1596850"/>
                  <a:pt x="882875" y="1601994"/>
                </a:cubicBezTo>
                <a:lnTo>
                  <a:pt x="883256" y="1602470"/>
                </a:lnTo>
                <a:close/>
                <a:moveTo>
                  <a:pt x="844204" y="1632093"/>
                </a:moveTo>
                <a:cubicBezTo>
                  <a:pt x="858301" y="1624854"/>
                  <a:pt x="871445" y="1606470"/>
                  <a:pt x="862111" y="1594564"/>
                </a:cubicBezTo>
                <a:cubicBezTo>
                  <a:pt x="860301" y="1609137"/>
                  <a:pt x="852681" y="1623520"/>
                  <a:pt x="843728" y="1631521"/>
                </a:cubicBezTo>
                <a:lnTo>
                  <a:pt x="844204" y="1632093"/>
                </a:lnTo>
                <a:close/>
                <a:moveTo>
                  <a:pt x="807247" y="1660858"/>
                </a:moveTo>
                <a:cubicBezTo>
                  <a:pt x="820391" y="1654000"/>
                  <a:pt x="834107" y="1633712"/>
                  <a:pt x="820868" y="1625044"/>
                </a:cubicBezTo>
                <a:cubicBezTo>
                  <a:pt x="821534" y="1638855"/>
                  <a:pt x="814962" y="1652571"/>
                  <a:pt x="806771" y="1660382"/>
                </a:cubicBezTo>
                <a:lnTo>
                  <a:pt x="807247" y="1660858"/>
                </a:lnTo>
                <a:close/>
                <a:moveTo>
                  <a:pt x="766289" y="1692291"/>
                </a:moveTo>
                <a:cubicBezTo>
                  <a:pt x="779339" y="1684957"/>
                  <a:pt x="795245" y="1666764"/>
                  <a:pt x="782291" y="1655429"/>
                </a:cubicBezTo>
                <a:cubicBezTo>
                  <a:pt x="782958" y="1667907"/>
                  <a:pt x="773147" y="1686100"/>
                  <a:pt x="765813" y="1691815"/>
                </a:cubicBezTo>
                <a:lnTo>
                  <a:pt x="766289" y="1692291"/>
                </a:lnTo>
                <a:close/>
                <a:moveTo>
                  <a:pt x="721903" y="1725152"/>
                </a:moveTo>
                <a:cubicBezTo>
                  <a:pt x="736857" y="1717722"/>
                  <a:pt x="753716" y="1699149"/>
                  <a:pt x="744477" y="1686100"/>
                </a:cubicBezTo>
                <a:cubicBezTo>
                  <a:pt x="742001" y="1700387"/>
                  <a:pt x="731714" y="1716770"/>
                  <a:pt x="721522" y="1724580"/>
                </a:cubicBezTo>
                <a:lnTo>
                  <a:pt x="721903" y="1725152"/>
                </a:lnTo>
                <a:close/>
                <a:moveTo>
                  <a:pt x="677612" y="1754394"/>
                </a:moveTo>
                <a:cubicBezTo>
                  <a:pt x="691518" y="1748488"/>
                  <a:pt x="711521" y="1728581"/>
                  <a:pt x="698090" y="1718484"/>
                </a:cubicBezTo>
                <a:cubicBezTo>
                  <a:pt x="696852" y="1732486"/>
                  <a:pt x="687613" y="1746107"/>
                  <a:pt x="677135" y="1753917"/>
                </a:cubicBezTo>
                <a:lnTo>
                  <a:pt x="677612" y="1754394"/>
                </a:lnTo>
                <a:close/>
                <a:moveTo>
                  <a:pt x="634844" y="1779159"/>
                </a:moveTo>
                <a:cubicBezTo>
                  <a:pt x="637607" y="1778968"/>
                  <a:pt x="640464" y="1775634"/>
                  <a:pt x="642750" y="1774396"/>
                </a:cubicBezTo>
                <a:cubicBezTo>
                  <a:pt x="642369" y="1773539"/>
                  <a:pt x="642941" y="1774301"/>
                  <a:pt x="642369" y="1773253"/>
                </a:cubicBezTo>
                <a:cubicBezTo>
                  <a:pt x="651608" y="1767157"/>
                  <a:pt x="660371" y="1755537"/>
                  <a:pt x="652275" y="1747631"/>
                </a:cubicBezTo>
                <a:cubicBezTo>
                  <a:pt x="650370" y="1755537"/>
                  <a:pt x="645893" y="1763442"/>
                  <a:pt x="640274" y="1769538"/>
                </a:cubicBezTo>
                <a:cubicBezTo>
                  <a:pt x="641036" y="1771158"/>
                  <a:pt x="640559" y="1771158"/>
                  <a:pt x="641512" y="1772301"/>
                </a:cubicBezTo>
                <a:cubicBezTo>
                  <a:pt x="639607" y="1774587"/>
                  <a:pt x="636654" y="1776873"/>
                  <a:pt x="634559" y="1778683"/>
                </a:cubicBezTo>
                <a:lnTo>
                  <a:pt x="634844" y="1779159"/>
                </a:lnTo>
                <a:close/>
                <a:moveTo>
                  <a:pt x="581028" y="1809067"/>
                </a:moveTo>
                <a:cubicBezTo>
                  <a:pt x="594649" y="1804686"/>
                  <a:pt x="619414" y="1787065"/>
                  <a:pt x="607698" y="1774491"/>
                </a:cubicBezTo>
                <a:cubicBezTo>
                  <a:pt x="604269" y="1788398"/>
                  <a:pt x="592458" y="1801828"/>
                  <a:pt x="580742" y="1808591"/>
                </a:cubicBezTo>
                <a:lnTo>
                  <a:pt x="581028" y="1809067"/>
                </a:lnTo>
                <a:close/>
                <a:moveTo>
                  <a:pt x="537023" y="1828212"/>
                </a:moveTo>
                <a:cubicBezTo>
                  <a:pt x="550643" y="1825069"/>
                  <a:pt x="577123" y="1809734"/>
                  <a:pt x="565407" y="1796685"/>
                </a:cubicBezTo>
                <a:cubicBezTo>
                  <a:pt x="560835" y="1811163"/>
                  <a:pt x="548072" y="1822307"/>
                  <a:pt x="536737" y="1827736"/>
                </a:cubicBezTo>
                <a:lnTo>
                  <a:pt x="537023" y="1828212"/>
                </a:lnTo>
                <a:close/>
                <a:moveTo>
                  <a:pt x="480063" y="1846120"/>
                </a:moveTo>
                <a:cubicBezTo>
                  <a:pt x="494065" y="1844310"/>
                  <a:pt x="522164" y="1832404"/>
                  <a:pt x="513305" y="1817925"/>
                </a:cubicBezTo>
                <a:cubicBezTo>
                  <a:pt x="507114" y="1830784"/>
                  <a:pt x="492827" y="1841166"/>
                  <a:pt x="479873" y="1845548"/>
                </a:cubicBezTo>
                <a:lnTo>
                  <a:pt x="480063" y="1846120"/>
                </a:lnTo>
                <a:close/>
                <a:moveTo>
                  <a:pt x="419770" y="1858121"/>
                </a:moveTo>
                <a:cubicBezTo>
                  <a:pt x="436248" y="1858026"/>
                  <a:pt x="463775" y="1849549"/>
                  <a:pt x="461394" y="1833928"/>
                </a:cubicBezTo>
                <a:cubicBezTo>
                  <a:pt x="449869" y="1846786"/>
                  <a:pt x="435105" y="1854311"/>
                  <a:pt x="419675" y="1857550"/>
                </a:cubicBezTo>
                <a:lnTo>
                  <a:pt x="419770" y="1858121"/>
                </a:lnTo>
                <a:close/>
                <a:moveTo>
                  <a:pt x="363287" y="1862121"/>
                </a:moveTo>
                <a:cubicBezTo>
                  <a:pt x="376431" y="1863741"/>
                  <a:pt x="407864" y="1858597"/>
                  <a:pt x="401101" y="1843167"/>
                </a:cubicBezTo>
                <a:cubicBezTo>
                  <a:pt x="392147" y="1854311"/>
                  <a:pt x="376622" y="1860312"/>
                  <a:pt x="363191" y="1861645"/>
                </a:cubicBezTo>
                <a:lnTo>
                  <a:pt x="363287" y="1862121"/>
                </a:lnTo>
                <a:close/>
                <a:moveTo>
                  <a:pt x="17434" y="1527889"/>
                </a:moveTo>
                <a:cubicBezTo>
                  <a:pt x="10766" y="1516745"/>
                  <a:pt x="11243" y="1495790"/>
                  <a:pt x="13624" y="1486741"/>
                </a:cubicBezTo>
                <a:cubicBezTo>
                  <a:pt x="8385" y="1494933"/>
                  <a:pt x="4575" y="1531318"/>
                  <a:pt x="17434" y="1527889"/>
                </a:cubicBezTo>
                <a:close/>
                <a:moveTo>
                  <a:pt x="302803" y="1858692"/>
                </a:moveTo>
                <a:cubicBezTo>
                  <a:pt x="315757" y="1862121"/>
                  <a:pt x="347761" y="1861264"/>
                  <a:pt x="344332" y="1845358"/>
                </a:cubicBezTo>
                <a:cubicBezTo>
                  <a:pt x="333569" y="1854692"/>
                  <a:pt x="316138" y="1858978"/>
                  <a:pt x="302803" y="1858121"/>
                </a:cubicBezTo>
                <a:lnTo>
                  <a:pt x="302803" y="1858692"/>
                </a:lnTo>
                <a:close/>
                <a:moveTo>
                  <a:pt x="242891" y="1847929"/>
                </a:moveTo>
                <a:cubicBezTo>
                  <a:pt x="256892" y="1851930"/>
                  <a:pt x="285753" y="1856692"/>
                  <a:pt x="289468" y="1841547"/>
                </a:cubicBezTo>
                <a:cubicBezTo>
                  <a:pt x="271656" y="1850120"/>
                  <a:pt x="249463" y="1848596"/>
                  <a:pt x="241271" y="1846405"/>
                </a:cubicBezTo>
                <a:cubicBezTo>
                  <a:pt x="240795" y="1847262"/>
                  <a:pt x="241557" y="1847548"/>
                  <a:pt x="242891" y="1847929"/>
                </a:cubicBezTo>
                <a:close/>
                <a:moveTo>
                  <a:pt x="187455" y="1828593"/>
                </a:moveTo>
                <a:cubicBezTo>
                  <a:pt x="200885" y="1834499"/>
                  <a:pt x="228698" y="1842691"/>
                  <a:pt x="228794" y="1826879"/>
                </a:cubicBezTo>
                <a:cubicBezTo>
                  <a:pt x="215649" y="1832975"/>
                  <a:pt x="198409" y="1831356"/>
                  <a:pt x="185836" y="1826784"/>
                </a:cubicBezTo>
                <a:cubicBezTo>
                  <a:pt x="185550" y="1827641"/>
                  <a:pt x="186312" y="1828022"/>
                  <a:pt x="187455" y="1828593"/>
                </a:cubicBezTo>
                <a:close/>
                <a:moveTo>
                  <a:pt x="132020" y="1797923"/>
                </a:moveTo>
                <a:cubicBezTo>
                  <a:pt x="141449" y="1804495"/>
                  <a:pt x="170501" y="1820783"/>
                  <a:pt x="174596" y="1805067"/>
                </a:cubicBezTo>
                <a:cubicBezTo>
                  <a:pt x="159928" y="1808115"/>
                  <a:pt x="143164" y="1803352"/>
                  <a:pt x="130781" y="1795923"/>
                </a:cubicBezTo>
                <a:cubicBezTo>
                  <a:pt x="130305" y="1796590"/>
                  <a:pt x="130972" y="1797066"/>
                  <a:pt x="132020" y="1797923"/>
                </a:cubicBezTo>
                <a:close/>
                <a:moveTo>
                  <a:pt x="94110" y="1767729"/>
                </a:moveTo>
                <a:cubicBezTo>
                  <a:pt x="102016" y="1775444"/>
                  <a:pt x="129257" y="1796590"/>
                  <a:pt x="135449" y="1781635"/>
                </a:cubicBezTo>
                <a:cubicBezTo>
                  <a:pt x="121542" y="1783159"/>
                  <a:pt x="100682" y="1772587"/>
                  <a:pt x="93158" y="1765538"/>
                </a:cubicBezTo>
                <a:cubicBezTo>
                  <a:pt x="92491" y="1766205"/>
                  <a:pt x="93158" y="1766681"/>
                  <a:pt x="94110" y="1767729"/>
                </a:cubicBezTo>
                <a:close/>
                <a:moveTo>
                  <a:pt x="58487" y="1728581"/>
                </a:moveTo>
                <a:cubicBezTo>
                  <a:pt x="64487" y="1737058"/>
                  <a:pt x="89062" y="1763538"/>
                  <a:pt x="95920" y="1748965"/>
                </a:cubicBezTo>
                <a:cubicBezTo>
                  <a:pt x="81061" y="1747345"/>
                  <a:pt x="66964" y="1736963"/>
                  <a:pt x="57915" y="1726200"/>
                </a:cubicBezTo>
                <a:cubicBezTo>
                  <a:pt x="57248" y="1726771"/>
                  <a:pt x="57725" y="1727533"/>
                  <a:pt x="58487" y="1728581"/>
                </a:cubicBezTo>
                <a:close/>
                <a:moveTo>
                  <a:pt x="25625" y="1671621"/>
                </a:moveTo>
                <a:cubicBezTo>
                  <a:pt x="29626" y="1681718"/>
                  <a:pt x="46866" y="1712770"/>
                  <a:pt x="57725" y="1701720"/>
                </a:cubicBezTo>
                <a:cubicBezTo>
                  <a:pt x="43437" y="1695815"/>
                  <a:pt x="32293" y="1682766"/>
                  <a:pt x="25625" y="1669240"/>
                </a:cubicBezTo>
                <a:cubicBezTo>
                  <a:pt x="24768" y="1669621"/>
                  <a:pt x="25244" y="1670383"/>
                  <a:pt x="25625" y="1671621"/>
                </a:cubicBezTo>
                <a:close/>
                <a:moveTo>
                  <a:pt x="6385" y="1607709"/>
                </a:moveTo>
                <a:cubicBezTo>
                  <a:pt x="8861" y="1622377"/>
                  <a:pt x="16577" y="1651429"/>
                  <a:pt x="31055" y="1649428"/>
                </a:cubicBezTo>
                <a:cubicBezTo>
                  <a:pt x="18577" y="1638093"/>
                  <a:pt x="10290" y="1621425"/>
                  <a:pt x="6956" y="1605518"/>
                </a:cubicBezTo>
                <a:lnTo>
                  <a:pt x="6480" y="1605613"/>
                </a:lnTo>
                <a:cubicBezTo>
                  <a:pt x="6290" y="1605708"/>
                  <a:pt x="6194" y="1606661"/>
                  <a:pt x="6385" y="1607709"/>
                </a:cubicBezTo>
                <a:close/>
                <a:moveTo>
                  <a:pt x="2861" y="1559131"/>
                </a:moveTo>
                <a:cubicBezTo>
                  <a:pt x="2765" y="1568085"/>
                  <a:pt x="6766" y="1591992"/>
                  <a:pt x="17148" y="1586087"/>
                </a:cubicBezTo>
                <a:cubicBezTo>
                  <a:pt x="7623" y="1575324"/>
                  <a:pt x="3718" y="1559798"/>
                  <a:pt x="3718" y="1546177"/>
                </a:cubicBezTo>
                <a:cubicBezTo>
                  <a:pt x="1241" y="1549035"/>
                  <a:pt x="3146" y="1555893"/>
                  <a:pt x="2861" y="1559131"/>
                </a:cubicBezTo>
                <a:close/>
                <a:moveTo>
                  <a:pt x="2974946" y="2803858"/>
                </a:moveTo>
                <a:cubicBezTo>
                  <a:pt x="2987043" y="2809288"/>
                  <a:pt x="2998664" y="2809002"/>
                  <a:pt x="3008856" y="2802334"/>
                </a:cubicBezTo>
                <a:cubicBezTo>
                  <a:pt x="3001426" y="2800906"/>
                  <a:pt x="2992663" y="2799096"/>
                  <a:pt x="2992187" y="2790047"/>
                </a:cubicBezTo>
                <a:cubicBezTo>
                  <a:pt x="2988853" y="2801858"/>
                  <a:pt x="2981709" y="2802906"/>
                  <a:pt x="2974946" y="2803858"/>
                </a:cubicBezTo>
                <a:close/>
                <a:moveTo>
                  <a:pt x="2905700" y="2797953"/>
                </a:moveTo>
                <a:cubicBezTo>
                  <a:pt x="2917796" y="2808621"/>
                  <a:pt x="2928845" y="2813193"/>
                  <a:pt x="2942371" y="2809573"/>
                </a:cubicBezTo>
                <a:cubicBezTo>
                  <a:pt x="2928655" y="2805668"/>
                  <a:pt x="2927036" y="2800143"/>
                  <a:pt x="2923607" y="2791857"/>
                </a:cubicBezTo>
                <a:cubicBezTo>
                  <a:pt x="2920749" y="2795952"/>
                  <a:pt x="2919320" y="2797476"/>
                  <a:pt x="2917130" y="2798429"/>
                </a:cubicBezTo>
                <a:cubicBezTo>
                  <a:pt x="2914939" y="2799382"/>
                  <a:pt x="2911510" y="2799763"/>
                  <a:pt x="2905700" y="2797953"/>
                </a:cubicBezTo>
                <a:close/>
                <a:moveTo>
                  <a:pt x="3084960" y="2754424"/>
                </a:moveTo>
                <a:cubicBezTo>
                  <a:pt x="3099629" y="2756519"/>
                  <a:pt x="3112678" y="2750899"/>
                  <a:pt x="3123441" y="2742803"/>
                </a:cubicBezTo>
                <a:cubicBezTo>
                  <a:pt x="3111249" y="2743565"/>
                  <a:pt x="3102867" y="2742993"/>
                  <a:pt x="3100772" y="2736040"/>
                </a:cubicBezTo>
                <a:cubicBezTo>
                  <a:pt x="3096390" y="2743375"/>
                  <a:pt x="3090866" y="2749375"/>
                  <a:pt x="3084960" y="2754424"/>
                </a:cubicBezTo>
                <a:close/>
                <a:moveTo>
                  <a:pt x="3052099" y="2510393"/>
                </a:moveTo>
                <a:cubicBezTo>
                  <a:pt x="3054480" y="2513251"/>
                  <a:pt x="3054671" y="2518203"/>
                  <a:pt x="3051909" y="2523442"/>
                </a:cubicBezTo>
                <a:cubicBezTo>
                  <a:pt x="3061624" y="2516775"/>
                  <a:pt x="3066577" y="2511441"/>
                  <a:pt x="3078864" y="2521347"/>
                </a:cubicBezTo>
                <a:cubicBezTo>
                  <a:pt x="3077912" y="2518394"/>
                  <a:pt x="3076197" y="2514584"/>
                  <a:pt x="3074673" y="2512774"/>
                </a:cubicBezTo>
                <a:cubicBezTo>
                  <a:pt x="3069339" y="2506583"/>
                  <a:pt x="3060957" y="2508107"/>
                  <a:pt x="3052099" y="2510393"/>
                </a:cubicBezTo>
                <a:close/>
                <a:moveTo>
                  <a:pt x="3137538" y="2617454"/>
                </a:moveTo>
                <a:cubicBezTo>
                  <a:pt x="3135633" y="2604500"/>
                  <a:pt x="3129156" y="2588403"/>
                  <a:pt x="3121727" y="2578687"/>
                </a:cubicBezTo>
                <a:cubicBezTo>
                  <a:pt x="3121727" y="2585545"/>
                  <a:pt x="3118965" y="2594023"/>
                  <a:pt x="3113250" y="2597356"/>
                </a:cubicBezTo>
                <a:cubicBezTo>
                  <a:pt x="3117345" y="2599166"/>
                  <a:pt x="3121155" y="2601452"/>
                  <a:pt x="3124775" y="2604214"/>
                </a:cubicBezTo>
                <a:cubicBezTo>
                  <a:pt x="3129728" y="2608215"/>
                  <a:pt x="3133919" y="2612692"/>
                  <a:pt x="3137538" y="2617454"/>
                </a:cubicBezTo>
                <a:close/>
                <a:moveTo>
                  <a:pt x="2817403" y="2507250"/>
                </a:moveTo>
                <a:cubicBezTo>
                  <a:pt x="2964564" y="2646029"/>
                  <a:pt x="2846645" y="2746327"/>
                  <a:pt x="2899890" y="2789285"/>
                </a:cubicBezTo>
                <a:cubicBezTo>
                  <a:pt x="2919511" y="2795667"/>
                  <a:pt x="2928845" y="2779189"/>
                  <a:pt x="2915129" y="2762234"/>
                </a:cubicBezTo>
                <a:cubicBezTo>
                  <a:pt x="2892746" y="2732516"/>
                  <a:pt x="2915796" y="2701274"/>
                  <a:pt x="2944467" y="2683367"/>
                </a:cubicBezTo>
                <a:cubicBezTo>
                  <a:pt x="2951991" y="2681176"/>
                  <a:pt x="2957706" y="2685939"/>
                  <a:pt x="2954753" y="2692606"/>
                </a:cubicBezTo>
                <a:cubicBezTo>
                  <a:pt x="2944943" y="2719657"/>
                  <a:pt x="3038383" y="2729944"/>
                  <a:pt x="3007808" y="2776712"/>
                </a:cubicBezTo>
                <a:cubicBezTo>
                  <a:pt x="2992187" y="2772711"/>
                  <a:pt x="2997044" y="2791952"/>
                  <a:pt x="2998283" y="2792143"/>
                </a:cubicBezTo>
                <a:cubicBezTo>
                  <a:pt x="3023143" y="2815002"/>
                  <a:pt x="3054385" y="2770044"/>
                  <a:pt x="3040669" y="2746994"/>
                </a:cubicBezTo>
                <a:cubicBezTo>
                  <a:pt x="3026001" y="2720324"/>
                  <a:pt x="2976566" y="2704703"/>
                  <a:pt x="2972565" y="2672509"/>
                </a:cubicBezTo>
                <a:cubicBezTo>
                  <a:pt x="2972565" y="2671366"/>
                  <a:pt x="2973613" y="2670413"/>
                  <a:pt x="2974661" y="2670127"/>
                </a:cubicBezTo>
                <a:cubicBezTo>
                  <a:pt x="2978280" y="2669080"/>
                  <a:pt x="2982185" y="2670508"/>
                  <a:pt x="2984186" y="2673651"/>
                </a:cubicBezTo>
                <a:cubicBezTo>
                  <a:pt x="2998759" y="2696607"/>
                  <a:pt x="3035049" y="2697750"/>
                  <a:pt x="3044669" y="2697369"/>
                </a:cubicBezTo>
                <a:cubicBezTo>
                  <a:pt x="3062195" y="2696607"/>
                  <a:pt x="3084770" y="2684796"/>
                  <a:pt x="3107725" y="2693749"/>
                </a:cubicBezTo>
                <a:cubicBezTo>
                  <a:pt x="3130585" y="2702703"/>
                  <a:pt x="3088675" y="2722705"/>
                  <a:pt x="3113440" y="2733850"/>
                </a:cubicBezTo>
                <a:cubicBezTo>
                  <a:pt x="3136967" y="2744422"/>
                  <a:pt x="3146968" y="2713942"/>
                  <a:pt x="3146968" y="2713942"/>
                </a:cubicBezTo>
                <a:cubicBezTo>
                  <a:pt x="3151635" y="2700226"/>
                  <a:pt x="3137348" y="2685177"/>
                  <a:pt x="3125251" y="2677081"/>
                </a:cubicBezTo>
                <a:cubicBezTo>
                  <a:pt x="3085818" y="2654887"/>
                  <a:pt x="3039717" y="2691463"/>
                  <a:pt x="2989139" y="2644410"/>
                </a:cubicBezTo>
                <a:cubicBezTo>
                  <a:pt x="2985805" y="2641362"/>
                  <a:pt x="2985519" y="2636123"/>
                  <a:pt x="2988758" y="2632789"/>
                </a:cubicBezTo>
                <a:cubicBezTo>
                  <a:pt x="2991425" y="2630027"/>
                  <a:pt x="2995616" y="2629646"/>
                  <a:pt x="2998950" y="2631551"/>
                </a:cubicBezTo>
                <a:cubicBezTo>
                  <a:pt x="3028858" y="2651935"/>
                  <a:pt x="3057052" y="2622026"/>
                  <a:pt x="3065339" y="2607929"/>
                </a:cubicBezTo>
                <a:cubicBezTo>
                  <a:pt x="3073626" y="2593832"/>
                  <a:pt x="3074102" y="2601738"/>
                  <a:pt x="3098200" y="2598118"/>
                </a:cubicBezTo>
                <a:cubicBezTo>
                  <a:pt x="3122298" y="2594499"/>
                  <a:pt x="3116869" y="2571543"/>
                  <a:pt x="3116869" y="2571543"/>
                </a:cubicBezTo>
                <a:lnTo>
                  <a:pt x="3116869" y="2571543"/>
                </a:lnTo>
                <a:cubicBezTo>
                  <a:pt x="3105153" y="2526585"/>
                  <a:pt x="3075054" y="2618692"/>
                  <a:pt x="2990949" y="2616311"/>
                </a:cubicBezTo>
                <a:cubicBezTo>
                  <a:pt x="2980947" y="2616692"/>
                  <a:pt x="2979900" y="2601071"/>
                  <a:pt x="2989901" y="2600118"/>
                </a:cubicBezTo>
                <a:cubicBezTo>
                  <a:pt x="3006474" y="2598404"/>
                  <a:pt x="3010570" y="2562876"/>
                  <a:pt x="3022571" y="2550017"/>
                </a:cubicBezTo>
                <a:cubicBezTo>
                  <a:pt x="3029620" y="2539920"/>
                  <a:pt x="3053147" y="2525633"/>
                  <a:pt x="3049146" y="2515346"/>
                </a:cubicBezTo>
                <a:cubicBezTo>
                  <a:pt x="3045527" y="2507250"/>
                  <a:pt x="3033716" y="2508583"/>
                  <a:pt x="3027810" y="2512774"/>
                </a:cubicBezTo>
                <a:cubicBezTo>
                  <a:pt x="3008189" y="2529538"/>
                  <a:pt x="3014570" y="2565162"/>
                  <a:pt x="2990853" y="2583259"/>
                </a:cubicBezTo>
                <a:cubicBezTo>
                  <a:pt x="2936466" y="2616692"/>
                  <a:pt x="2899509" y="2548969"/>
                  <a:pt x="2891508" y="2504868"/>
                </a:cubicBezTo>
                <a:cubicBezTo>
                  <a:pt x="2891508" y="2505059"/>
                  <a:pt x="2856360" y="2511536"/>
                  <a:pt x="2817403" y="2507250"/>
                </a:cubicBezTo>
                <a:close/>
                <a:moveTo>
                  <a:pt x="2449643" y="1627711"/>
                </a:moveTo>
                <a:cubicBezTo>
                  <a:pt x="2453453" y="1593612"/>
                  <a:pt x="2490791" y="1538271"/>
                  <a:pt x="2515842" y="1493599"/>
                </a:cubicBezTo>
                <a:cubicBezTo>
                  <a:pt x="2535653" y="1460071"/>
                  <a:pt x="2555846" y="1423781"/>
                  <a:pt x="2584231" y="1397111"/>
                </a:cubicBezTo>
                <a:cubicBezTo>
                  <a:pt x="2624236" y="1355963"/>
                  <a:pt x="2691959" y="1333675"/>
                  <a:pt x="2736726" y="1376537"/>
                </a:cubicBezTo>
                <a:cubicBezTo>
                  <a:pt x="2785685" y="1420447"/>
                  <a:pt x="2775112" y="1496742"/>
                  <a:pt x="2713676" y="1522936"/>
                </a:cubicBezTo>
                <a:cubicBezTo>
                  <a:pt x="2679005" y="1540272"/>
                  <a:pt x="2613187" y="1539319"/>
                  <a:pt x="2585374" y="1559512"/>
                </a:cubicBezTo>
                <a:cubicBezTo>
                  <a:pt x="2572325" y="1566561"/>
                  <a:pt x="2562895" y="1573800"/>
                  <a:pt x="2555846" y="1578753"/>
                </a:cubicBezTo>
                <a:cubicBezTo>
                  <a:pt x="2507269" y="1621520"/>
                  <a:pt x="2562514" y="1700863"/>
                  <a:pt x="2592803" y="1731915"/>
                </a:cubicBezTo>
                <a:lnTo>
                  <a:pt x="2593280" y="1731629"/>
                </a:lnTo>
                <a:cubicBezTo>
                  <a:pt x="2616140" y="1739630"/>
                  <a:pt x="2650049" y="1735439"/>
                  <a:pt x="2667003" y="1714484"/>
                </a:cubicBezTo>
                <a:cubicBezTo>
                  <a:pt x="2688053" y="1689243"/>
                  <a:pt x="2670432" y="1658572"/>
                  <a:pt x="2687292" y="1635808"/>
                </a:cubicBezTo>
                <a:cubicBezTo>
                  <a:pt x="2705675" y="1618948"/>
                  <a:pt x="2725296" y="1629235"/>
                  <a:pt x="2702722" y="1655620"/>
                </a:cubicBezTo>
                <a:cubicBezTo>
                  <a:pt x="2680719" y="1677051"/>
                  <a:pt x="2691578" y="1720104"/>
                  <a:pt x="2670909" y="1730391"/>
                </a:cubicBezTo>
                <a:cubicBezTo>
                  <a:pt x="2666241" y="1732391"/>
                  <a:pt x="2663860" y="1737058"/>
                  <a:pt x="2665384" y="1740963"/>
                </a:cubicBezTo>
                <a:cubicBezTo>
                  <a:pt x="2684529" y="1761442"/>
                  <a:pt x="2763206" y="1692005"/>
                  <a:pt x="2769207" y="1672955"/>
                </a:cubicBezTo>
                <a:cubicBezTo>
                  <a:pt x="2776255" y="1658096"/>
                  <a:pt x="2792733" y="1638570"/>
                  <a:pt x="2803782" y="1658191"/>
                </a:cubicBezTo>
                <a:lnTo>
                  <a:pt x="2803782" y="1658191"/>
                </a:lnTo>
                <a:cubicBezTo>
                  <a:pt x="2803782" y="1658191"/>
                  <a:pt x="2816546" y="1677432"/>
                  <a:pt x="2790828" y="1689529"/>
                </a:cubicBezTo>
                <a:cubicBezTo>
                  <a:pt x="2765111" y="1701625"/>
                  <a:pt x="2762253" y="1694386"/>
                  <a:pt x="2757205" y="1710483"/>
                </a:cubicBezTo>
                <a:cubicBezTo>
                  <a:pt x="2752157" y="1726486"/>
                  <a:pt x="2729583" y="1764300"/>
                  <a:pt x="2690244" y="1756299"/>
                </a:cubicBezTo>
                <a:cubicBezTo>
                  <a:pt x="2686053" y="1755727"/>
                  <a:pt x="2681386" y="1757632"/>
                  <a:pt x="2679291" y="1761157"/>
                </a:cubicBezTo>
                <a:cubicBezTo>
                  <a:pt x="2676719" y="1765443"/>
                  <a:pt x="2678624" y="1770205"/>
                  <a:pt x="2683196" y="1771825"/>
                </a:cubicBezTo>
                <a:cubicBezTo>
                  <a:pt x="2750728" y="1797161"/>
                  <a:pt x="2794067" y="1747059"/>
                  <a:pt x="2844549" y="1752965"/>
                </a:cubicBezTo>
                <a:cubicBezTo>
                  <a:pt x="2858360" y="1755632"/>
                  <a:pt x="2880935" y="1764490"/>
                  <a:pt x="2879601" y="1779349"/>
                </a:cubicBezTo>
                <a:cubicBezTo>
                  <a:pt x="2879601" y="1779349"/>
                  <a:pt x="2877506" y="1811258"/>
                  <a:pt x="2848169" y="1809925"/>
                </a:cubicBezTo>
                <a:cubicBezTo>
                  <a:pt x="2821308" y="1810115"/>
                  <a:pt x="2849978" y="1782207"/>
                  <a:pt x="2836453" y="1775825"/>
                </a:cubicBezTo>
                <a:cubicBezTo>
                  <a:pt x="2807592" y="1770396"/>
                  <a:pt x="2780827" y="1793827"/>
                  <a:pt x="2760825" y="1800971"/>
                </a:cubicBezTo>
                <a:cubicBezTo>
                  <a:pt x="2749871" y="1805733"/>
                  <a:pt x="2705484" y="1816401"/>
                  <a:pt x="2684529" y="1799923"/>
                </a:cubicBezTo>
                <a:cubicBezTo>
                  <a:pt x="2657097" y="1797351"/>
                  <a:pt x="2689101" y="1822021"/>
                  <a:pt x="2703008" y="1825641"/>
                </a:cubicBezTo>
                <a:cubicBezTo>
                  <a:pt x="2719295" y="1831927"/>
                  <a:pt x="2739869" y="1833642"/>
                  <a:pt x="2755871" y="1839738"/>
                </a:cubicBezTo>
                <a:cubicBezTo>
                  <a:pt x="2797972" y="1850025"/>
                  <a:pt x="2778541" y="1916604"/>
                  <a:pt x="2738631" y="1906317"/>
                </a:cubicBezTo>
                <a:cubicBezTo>
                  <a:pt x="2735012" y="1906222"/>
                  <a:pt x="2724344" y="1890220"/>
                  <a:pt x="2743108" y="1887934"/>
                </a:cubicBezTo>
                <a:cubicBezTo>
                  <a:pt x="2757015" y="1860121"/>
                  <a:pt x="2717295" y="1847167"/>
                  <a:pt x="2696340" y="1846786"/>
                </a:cubicBezTo>
                <a:cubicBezTo>
                  <a:pt x="2685386" y="1845548"/>
                  <a:pt x="2658240" y="1844119"/>
                  <a:pt x="2659098" y="1829165"/>
                </a:cubicBezTo>
                <a:cubicBezTo>
                  <a:pt x="2659574" y="1826688"/>
                  <a:pt x="2658717" y="1824307"/>
                  <a:pt x="2656811" y="1822688"/>
                </a:cubicBezTo>
                <a:cubicBezTo>
                  <a:pt x="2637190" y="1818021"/>
                  <a:pt x="2621283" y="1857550"/>
                  <a:pt x="2618045" y="1867646"/>
                </a:cubicBezTo>
                <a:cubicBezTo>
                  <a:pt x="2611663" y="1882505"/>
                  <a:pt x="2621759" y="1900603"/>
                  <a:pt x="2635666" y="1908032"/>
                </a:cubicBezTo>
                <a:cubicBezTo>
                  <a:pt x="2658621" y="1920795"/>
                  <a:pt x="2646906" y="1938036"/>
                  <a:pt x="2626712" y="1938512"/>
                </a:cubicBezTo>
                <a:cubicBezTo>
                  <a:pt x="2601948" y="1935178"/>
                  <a:pt x="2595280" y="1907556"/>
                  <a:pt x="2590899" y="1886982"/>
                </a:cubicBezTo>
                <a:cubicBezTo>
                  <a:pt x="2582040" y="1812782"/>
                  <a:pt x="2619188" y="1822593"/>
                  <a:pt x="2556037" y="1755918"/>
                </a:cubicBezTo>
                <a:lnTo>
                  <a:pt x="2556132" y="1755822"/>
                </a:lnTo>
                <a:cubicBezTo>
                  <a:pt x="2498220" y="1705150"/>
                  <a:pt x="2444309" y="1643142"/>
                  <a:pt x="2449643" y="1627711"/>
                </a:cubicBezTo>
                <a:close/>
                <a:moveTo>
                  <a:pt x="2496696" y="1674003"/>
                </a:moveTo>
                <a:lnTo>
                  <a:pt x="2497839" y="1677241"/>
                </a:lnTo>
                <a:cubicBezTo>
                  <a:pt x="2504602" y="1658763"/>
                  <a:pt x="2510412" y="1658096"/>
                  <a:pt x="2528415" y="1654953"/>
                </a:cubicBezTo>
                <a:cubicBezTo>
                  <a:pt x="2514794" y="1642570"/>
                  <a:pt x="2489457" y="1655048"/>
                  <a:pt x="2496696" y="1674003"/>
                </a:cubicBezTo>
                <a:close/>
                <a:moveTo>
                  <a:pt x="2472788" y="1621520"/>
                </a:moveTo>
                <a:cubicBezTo>
                  <a:pt x="2470407" y="1625235"/>
                  <a:pt x="2469264" y="1629997"/>
                  <a:pt x="2468217" y="1634379"/>
                </a:cubicBezTo>
                <a:cubicBezTo>
                  <a:pt x="2486504" y="1615138"/>
                  <a:pt x="2502983" y="1621615"/>
                  <a:pt x="2524033" y="1630950"/>
                </a:cubicBezTo>
                <a:cubicBezTo>
                  <a:pt x="2516127" y="1611233"/>
                  <a:pt x="2485076" y="1601041"/>
                  <a:pt x="2472788" y="1621520"/>
                </a:cubicBezTo>
                <a:close/>
                <a:moveTo>
                  <a:pt x="2484981" y="1570752"/>
                </a:moveTo>
                <a:lnTo>
                  <a:pt x="2482504" y="1573228"/>
                </a:lnTo>
                <a:cubicBezTo>
                  <a:pt x="2501744" y="1571704"/>
                  <a:pt x="2517746" y="1572657"/>
                  <a:pt x="2528510" y="1592469"/>
                </a:cubicBezTo>
                <a:cubicBezTo>
                  <a:pt x="2535844" y="1567608"/>
                  <a:pt x="2501554" y="1552273"/>
                  <a:pt x="2484981" y="1570752"/>
                </a:cubicBezTo>
                <a:close/>
                <a:moveTo>
                  <a:pt x="2656716" y="1375775"/>
                </a:moveTo>
                <a:cubicBezTo>
                  <a:pt x="2628141" y="1377775"/>
                  <a:pt x="2628618" y="1402921"/>
                  <a:pt x="2637095" y="1416733"/>
                </a:cubicBezTo>
                <a:cubicBezTo>
                  <a:pt x="2647001" y="1430067"/>
                  <a:pt x="2651573" y="1430353"/>
                  <a:pt x="2657669" y="1433878"/>
                </a:cubicBezTo>
                <a:cubicBezTo>
                  <a:pt x="2645762" y="1418542"/>
                  <a:pt x="2644810" y="1389872"/>
                  <a:pt x="2657669" y="1378251"/>
                </a:cubicBezTo>
                <a:lnTo>
                  <a:pt x="2657669" y="1378251"/>
                </a:lnTo>
                <a:lnTo>
                  <a:pt x="2659955" y="1375966"/>
                </a:lnTo>
                <a:lnTo>
                  <a:pt x="2656716" y="1375775"/>
                </a:lnTo>
                <a:close/>
                <a:moveTo>
                  <a:pt x="2714343" y="1387872"/>
                </a:moveTo>
                <a:cubicBezTo>
                  <a:pt x="2697674" y="1363869"/>
                  <a:pt x="2666908" y="1376156"/>
                  <a:pt x="2662908" y="1400159"/>
                </a:cubicBezTo>
                <a:cubicBezTo>
                  <a:pt x="2660050" y="1413304"/>
                  <a:pt x="2664622" y="1425400"/>
                  <a:pt x="2668242" y="1436259"/>
                </a:cubicBezTo>
                <a:cubicBezTo>
                  <a:pt x="2674337" y="1405588"/>
                  <a:pt x="2689006" y="1387872"/>
                  <a:pt x="2716438" y="1390253"/>
                </a:cubicBezTo>
                <a:lnTo>
                  <a:pt x="2714343" y="1387872"/>
                </a:lnTo>
                <a:close/>
                <a:moveTo>
                  <a:pt x="2737107" y="1419209"/>
                </a:moveTo>
                <a:cubicBezTo>
                  <a:pt x="2735107" y="1413113"/>
                  <a:pt x="2728535" y="1407398"/>
                  <a:pt x="2724725" y="1405683"/>
                </a:cubicBezTo>
                <a:cubicBezTo>
                  <a:pt x="2693768" y="1397206"/>
                  <a:pt x="2683291" y="1425019"/>
                  <a:pt x="2680338" y="1429401"/>
                </a:cubicBezTo>
                <a:cubicBezTo>
                  <a:pt x="2696912" y="1416828"/>
                  <a:pt x="2726344" y="1416542"/>
                  <a:pt x="2738250" y="1431687"/>
                </a:cubicBezTo>
                <a:cubicBezTo>
                  <a:pt x="2738631" y="1427496"/>
                  <a:pt x="2738536" y="1422543"/>
                  <a:pt x="2737107" y="1419209"/>
                </a:cubicBezTo>
                <a:close/>
                <a:moveTo>
                  <a:pt x="2723391" y="1474645"/>
                </a:moveTo>
                <a:cubicBezTo>
                  <a:pt x="2724344" y="1480359"/>
                  <a:pt x="2723772" y="1483026"/>
                  <a:pt x="2723963" y="1488075"/>
                </a:cubicBezTo>
                <a:cubicBezTo>
                  <a:pt x="2748156" y="1471501"/>
                  <a:pt x="2741965" y="1444450"/>
                  <a:pt x="2719010" y="1435973"/>
                </a:cubicBezTo>
                <a:cubicBezTo>
                  <a:pt x="2702436" y="1430639"/>
                  <a:pt x="2691578" y="1435497"/>
                  <a:pt x="2677957" y="1439878"/>
                </a:cubicBezTo>
                <a:cubicBezTo>
                  <a:pt x="2697769" y="1443688"/>
                  <a:pt x="2720724" y="1454451"/>
                  <a:pt x="2723391" y="1474645"/>
                </a:cubicBezTo>
                <a:close/>
                <a:moveTo>
                  <a:pt x="2685768" y="1510078"/>
                </a:moveTo>
                <a:cubicBezTo>
                  <a:pt x="2707294" y="1510363"/>
                  <a:pt x="2714819" y="1489694"/>
                  <a:pt x="2707961" y="1473883"/>
                </a:cubicBezTo>
                <a:cubicBezTo>
                  <a:pt x="2702627" y="1462453"/>
                  <a:pt x="2693673" y="1456166"/>
                  <a:pt x="2684815" y="1451975"/>
                </a:cubicBezTo>
                <a:cubicBezTo>
                  <a:pt x="2697007" y="1468929"/>
                  <a:pt x="2698531" y="1496076"/>
                  <a:pt x="2682529" y="1509887"/>
                </a:cubicBezTo>
                <a:lnTo>
                  <a:pt x="2685768" y="1510078"/>
                </a:lnTo>
                <a:close/>
                <a:moveTo>
                  <a:pt x="2628141" y="1498076"/>
                </a:moveTo>
                <a:cubicBezTo>
                  <a:pt x="2645382" y="1522936"/>
                  <a:pt x="2677671" y="1509220"/>
                  <a:pt x="2680052" y="1482455"/>
                </a:cubicBezTo>
                <a:cubicBezTo>
                  <a:pt x="2681672" y="1469501"/>
                  <a:pt x="2677481" y="1459881"/>
                  <a:pt x="2674242" y="1449689"/>
                </a:cubicBezTo>
                <a:cubicBezTo>
                  <a:pt x="2668718" y="1477407"/>
                  <a:pt x="2655287" y="1498457"/>
                  <a:pt x="2626046" y="1495695"/>
                </a:cubicBezTo>
                <a:lnTo>
                  <a:pt x="2628141" y="1498076"/>
                </a:lnTo>
                <a:close/>
                <a:moveTo>
                  <a:pt x="2608520" y="1472358"/>
                </a:moveTo>
                <a:cubicBezTo>
                  <a:pt x="2626141" y="1494457"/>
                  <a:pt x="2654526" y="1475787"/>
                  <a:pt x="2662241" y="1456547"/>
                </a:cubicBezTo>
                <a:cubicBezTo>
                  <a:pt x="2645096" y="1469501"/>
                  <a:pt x="2616140" y="1469120"/>
                  <a:pt x="2604329" y="1454261"/>
                </a:cubicBezTo>
                <a:cubicBezTo>
                  <a:pt x="2603376" y="1460929"/>
                  <a:pt x="2605186" y="1468358"/>
                  <a:pt x="2608520" y="1472358"/>
                </a:cubicBezTo>
                <a:close/>
                <a:moveTo>
                  <a:pt x="2604519" y="1432354"/>
                </a:moveTo>
                <a:cubicBezTo>
                  <a:pt x="2615378" y="1457309"/>
                  <a:pt x="2645762" y="1454166"/>
                  <a:pt x="2664527" y="1445974"/>
                </a:cubicBezTo>
                <a:cubicBezTo>
                  <a:pt x="2636904" y="1440164"/>
                  <a:pt x="2616044" y="1427877"/>
                  <a:pt x="2618521" y="1397778"/>
                </a:cubicBezTo>
                <a:cubicBezTo>
                  <a:pt x="2601281" y="1409875"/>
                  <a:pt x="2601662" y="1424353"/>
                  <a:pt x="2604519" y="1432354"/>
                </a:cubicBezTo>
                <a:close/>
                <a:moveTo>
                  <a:pt x="2567658" y="1485789"/>
                </a:moveTo>
                <a:cubicBezTo>
                  <a:pt x="2590613" y="1495790"/>
                  <a:pt x="2589089" y="1524841"/>
                  <a:pt x="2589851" y="1547511"/>
                </a:cubicBezTo>
                <a:cubicBezTo>
                  <a:pt x="2611282" y="1503600"/>
                  <a:pt x="2582231" y="1455213"/>
                  <a:pt x="2533177" y="1482931"/>
                </a:cubicBezTo>
                <a:cubicBezTo>
                  <a:pt x="2544893" y="1482645"/>
                  <a:pt x="2556799" y="1481979"/>
                  <a:pt x="2567658" y="1485789"/>
                </a:cubicBezTo>
                <a:close/>
                <a:moveTo>
                  <a:pt x="2554037" y="1556179"/>
                </a:moveTo>
                <a:lnTo>
                  <a:pt x="2554989" y="1559512"/>
                </a:lnTo>
                <a:cubicBezTo>
                  <a:pt x="2572706" y="1533700"/>
                  <a:pt x="2534892" y="1508363"/>
                  <a:pt x="2511555" y="1522174"/>
                </a:cubicBezTo>
                <a:cubicBezTo>
                  <a:pt x="2531843" y="1527032"/>
                  <a:pt x="2550608" y="1535128"/>
                  <a:pt x="2554037" y="1556179"/>
                </a:cubicBezTo>
                <a:close/>
                <a:moveTo>
                  <a:pt x="2546036" y="1691053"/>
                </a:moveTo>
                <a:cubicBezTo>
                  <a:pt x="2532986" y="1680861"/>
                  <a:pt x="2513270" y="1696291"/>
                  <a:pt x="2522700" y="1711245"/>
                </a:cubicBezTo>
                <a:cubicBezTo>
                  <a:pt x="2528319" y="1699149"/>
                  <a:pt x="2535844" y="1695815"/>
                  <a:pt x="2548322" y="1692767"/>
                </a:cubicBezTo>
                <a:lnTo>
                  <a:pt x="2546036" y="1691053"/>
                </a:lnTo>
                <a:close/>
                <a:moveTo>
                  <a:pt x="2714438" y="1924415"/>
                </a:moveTo>
                <a:cubicBezTo>
                  <a:pt x="2729487" y="1924987"/>
                  <a:pt x="2742060" y="1920795"/>
                  <a:pt x="2751776" y="1910794"/>
                </a:cubicBezTo>
                <a:cubicBezTo>
                  <a:pt x="2743108" y="1912128"/>
                  <a:pt x="2732726" y="1913557"/>
                  <a:pt x="2729583" y="1905460"/>
                </a:cubicBezTo>
                <a:cubicBezTo>
                  <a:pt x="2729487" y="1908508"/>
                  <a:pt x="2729011" y="1911080"/>
                  <a:pt x="2728059" y="1913175"/>
                </a:cubicBezTo>
                <a:cubicBezTo>
                  <a:pt x="2725487" y="1919367"/>
                  <a:pt x="2719772" y="1921938"/>
                  <a:pt x="2714438" y="1924415"/>
                </a:cubicBezTo>
                <a:close/>
                <a:moveTo>
                  <a:pt x="2635476" y="1943941"/>
                </a:moveTo>
                <a:cubicBezTo>
                  <a:pt x="2650525" y="1949180"/>
                  <a:pt x="2666813" y="1949751"/>
                  <a:pt x="2679767" y="1941465"/>
                </a:cubicBezTo>
                <a:cubicBezTo>
                  <a:pt x="2663479" y="1942608"/>
                  <a:pt x="2660621" y="1938988"/>
                  <a:pt x="2653668" y="1931845"/>
                </a:cubicBezTo>
                <a:cubicBezTo>
                  <a:pt x="2649192" y="1941941"/>
                  <a:pt x="2647858" y="1942322"/>
                  <a:pt x="2635476" y="1943941"/>
                </a:cubicBezTo>
                <a:close/>
                <a:moveTo>
                  <a:pt x="2822356" y="1838976"/>
                </a:moveTo>
                <a:cubicBezTo>
                  <a:pt x="2839215" y="1835547"/>
                  <a:pt x="2851502" y="1826308"/>
                  <a:pt x="2861790" y="1814306"/>
                </a:cubicBezTo>
                <a:cubicBezTo>
                  <a:pt x="2848454" y="1819450"/>
                  <a:pt x="2838929" y="1821926"/>
                  <a:pt x="2834548" y="1816211"/>
                </a:cubicBezTo>
                <a:cubicBezTo>
                  <a:pt x="2831786" y="1824498"/>
                  <a:pt x="2827404" y="1832213"/>
                  <a:pt x="2822356" y="1838976"/>
                </a:cubicBezTo>
                <a:close/>
                <a:moveTo>
                  <a:pt x="2717200" y="1636855"/>
                </a:moveTo>
                <a:cubicBezTo>
                  <a:pt x="2725868" y="1627425"/>
                  <a:pt x="2729773" y="1620377"/>
                  <a:pt x="2746632" y="1625235"/>
                </a:cubicBezTo>
                <a:cubicBezTo>
                  <a:pt x="2738441" y="1612852"/>
                  <a:pt x="2724439" y="1617615"/>
                  <a:pt x="2713485" y="1624758"/>
                </a:cubicBezTo>
                <a:cubicBezTo>
                  <a:pt x="2717105" y="1626568"/>
                  <a:pt x="2718724" y="1631045"/>
                  <a:pt x="2717200" y="1636855"/>
                </a:cubicBezTo>
                <a:close/>
                <a:moveTo>
                  <a:pt x="2811212" y="1662954"/>
                </a:moveTo>
                <a:cubicBezTo>
                  <a:pt x="2813307" y="1669336"/>
                  <a:pt x="2812736" y="1678099"/>
                  <a:pt x="2807307" y="1683337"/>
                </a:cubicBezTo>
                <a:cubicBezTo>
                  <a:pt x="2818736" y="1683718"/>
                  <a:pt x="2830928" y="1687433"/>
                  <a:pt x="2840358" y="1693148"/>
                </a:cubicBezTo>
                <a:cubicBezTo>
                  <a:pt x="2835691" y="1684290"/>
                  <a:pt x="2827214" y="1674574"/>
                  <a:pt x="2818451" y="1667812"/>
                </a:cubicBezTo>
                <a:cubicBezTo>
                  <a:pt x="2816069" y="1665907"/>
                  <a:pt x="2813593" y="1664287"/>
                  <a:pt x="2811212" y="1662954"/>
                </a:cubicBezTo>
                <a:close/>
                <a:moveTo>
                  <a:pt x="2200278" y="2202450"/>
                </a:moveTo>
                <a:cubicBezTo>
                  <a:pt x="2251809" y="2116249"/>
                  <a:pt x="2381348" y="2045478"/>
                  <a:pt x="2435451" y="2164064"/>
                </a:cubicBezTo>
                <a:cubicBezTo>
                  <a:pt x="2454405" y="2208165"/>
                  <a:pt x="2431355" y="2258933"/>
                  <a:pt x="2387730" y="2277888"/>
                </a:cubicBezTo>
                <a:cubicBezTo>
                  <a:pt x="2369823" y="2286555"/>
                  <a:pt x="2347344" y="2292271"/>
                  <a:pt x="2320008" y="2293699"/>
                </a:cubicBezTo>
                <a:cubicBezTo>
                  <a:pt x="2261429" y="2296843"/>
                  <a:pt x="2230092" y="2319417"/>
                  <a:pt x="2212565" y="2330371"/>
                </a:cubicBezTo>
                <a:cubicBezTo>
                  <a:pt x="2159416" y="2372280"/>
                  <a:pt x="2212661" y="2458386"/>
                  <a:pt x="2242569" y="2492581"/>
                </a:cubicBezTo>
                <a:lnTo>
                  <a:pt x="2243141" y="2492295"/>
                </a:lnTo>
                <a:cubicBezTo>
                  <a:pt x="2266668" y="2501916"/>
                  <a:pt x="2302196" y="2499439"/>
                  <a:pt x="2321151" y="2478484"/>
                </a:cubicBezTo>
                <a:cubicBezTo>
                  <a:pt x="2344582" y="2453243"/>
                  <a:pt x="2327818" y="2420191"/>
                  <a:pt x="2346773" y="2397426"/>
                </a:cubicBezTo>
                <a:cubicBezTo>
                  <a:pt x="2366966" y="2380853"/>
                  <a:pt x="2386873" y="2392664"/>
                  <a:pt x="2361822" y="2419048"/>
                </a:cubicBezTo>
                <a:cubicBezTo>
                  <a:pt x="2337438" y="2440575"/>
                  <a:pt x="2346487" y="2486009"/>
                  <a:pt x="2324294" y="2495439"/>
                </a:cubicBezTo>
                <a:cubicBezTo>
                  <a:pt x="2319341" y="2497249"/>
                  <a:pt x="2316483" y="2502011"/>
                  <a:pt x="2317912" y="2506107"/>
                </a:cubicBezTo>
                <a:cubicBezTo>
                  <a:pt x="2335819" y="2528872"/>
                  <a:pt x="2423449" y="2460196"/>
                  <a:pt x="2430307" y="2440765"/>
                </a:cubicBezTo>
                <a:cubicBezTo>
                  <a:pt x="2438594" y="2425621"/>
                  <a:pt x="2456882" y="2406094"/>
                  <a:pt x="2467264" y="2427335"/>
                </a:cubicBezTo>
                <a:lnTo>
                  <a:pt x="2467264" y="2427335"/>
                </a:lnTo>
                <a:cubicBezTo>
                  <a:pt x="2467264" y="2427335"/>
                  <a:pt x="2479551" y="2448195"/>
                  <a:pt x="2451929" y="2459339"/>
                </a:cubicBezTo>
                <a:cubicBezTo>
                  <a:pt x="2424306" y="2470483"/>
                  <a:pt x="2421734" y="2462863"/>
                  <a:pt x="2415543" y="2479342"/>
                </a:cubicBezTo>
                <a:cubicBezTo>
                  <a:pt x="2409352" y="2495820"/>
                  <a:pt x="2383634" y="2534110"/>
                  <a:pt x="2342963" y="2523442"/>
                </a:cubicBezTo>
                <a:cubicBezTo>
                  <a:pt x="2338581" y="2522585"/>
                  <a:pt x="2333628" y="2524300"/>
                  <a:pt x="2331247" y="2527824"/>
                </a:cubicBezTo>
                <a:cubicBezTo>
                  <a:pt x="2328294" y="2532110"/>
                  <a:pt x="2330009" y="2537253"/>
                  <a:pt x="2334676" y="2539159"/>
                </a:cubicBezTo>
                <a:cubicBezTo>
                  <a:pt x="2403827" y="2569448"/>
                  <a:pt x="2452024" y="2519537"/>
                  <a:pt x="2504411" y="2528491"/>
                </a:cubicBezTo>
                <a:cubicBezTo>
                  <a:pt x="2518699" y="2532015"/>
                  <a:pt x="2541750" y="2542588"/>
                  <a:pt x="2539559" y="2558018"/>
                </a:cubicBezTo>
                <a:cubicBezTo>
                  <a:pt x="2539559" y="2558018"/>
                  <a:pt x="2535558" y="2591260"/>
                  <a:pt x="2504983" y="2588212"/>
                </a:cubicBezTo>
                <a:cubicBezTo>
                  <a:pt x="2476884" y="2586974"/>
                  <a:pt x="2508412" y="2559351"/>
                  <a:pt x="2494601" y="2551827"/>
                </a:cubicBezTo>
                <a:cubicBezTo>
                  <a:pt x="2464692" y="2544493"/>
                  <a:pt x="2435451" y="2567543"/>
                  <a:pt x="2414114" y="2573830"/>
                </a:cubicBezTo>
                <a:cubicBezTo>
                  <a:pt x="2402399" y="2578116"/>
                  <a:pt x="2355440" y="2586879"/>
                  <a:pt x="2334390" y="2568400"/>
                </a:cubicBezTo>
                <a:cubicBezTo>
                  <a:pt x="2305244" y="2563828"/>
                  <a:pt x="2338200" y="2591832"/>
                  <a:pt x="2352297" y="2596309"/>
                </a:cubicBezTo>
                <a:cubicBezTo>
                  <a:pt x="2368966" y="2603833"/>
                  <a:pt x="2390397" y="2606786"/>
                  <a:pt x="2406780" y="2614025"/>
                </a:cubicBezTo>
                <a:cubicBezTo>
                  <a:pt x="2450214" y="2627169"/>
                  <a:pt x="2426116" y="2695654"/>
                  <a:pt x="2384968" y="2682605"/>
                </a:cubicBezTo>
                <a:cubicBezTo>
                  <a:pt x="2381158" y="2682319"/>
                  <a:pt x="2370966" y="2664984"/>
                  <a:pt x="2390683" y="2663555"/>
                </a:cubicBezTo>
                <a:cubicBezTo>
                  <a:pt x="2406780" y="2635266"/>
                  <a:pt x="2366013" y="2619454"/>
                  <a:pt x="2344106" y="2617930"/>
                </a:cubicBezTo>
                <a:cubicBezTo>
                  <a:pt x="2332771" y="2616025"/>
                  <a:pt x="2304482" y="2613073"/>
                  <a:pt x="2306101" y="2597451"/>
                </a:cubicBezTo>
                <a:cubicBezTo>
                  <a:pt x="2306768" y="2594880"/>
                  <a:pt x="2306006" y="2592308"/>
                  <a:pt x="2304101" y="2590498"/>
                </a:cubicBezTo>
                <a:cubicBezTo>
                  <a:pt x="2284384" y="2584212"/>
                  <a:pt x="2264667" y="2625360"/>
                  <a:pt x="2261048" y="2635266"/>
                </a:cubicBezTo>
                <a:cubicBezTo>
                  <a:pt x="2253523" y="2650410"/>
                  <a:pt x="2263143" y="2669937"/>
                  <a:pt x="2277145" y="2678509"/>
                </a:cubicBezTo>
                <a:cubicBezTo>
                  <a:pt x="2304958" y="2695273"/>
                  <a:pt x="2279526" y="2716705"/>
                  <a:pt x="2258476" y="2707846"/>
                </a:cubicBezTo>
                <a:cubicBezTo>
                  <a:pt x="2238569" y="2696893"/>
                  <a:pt x="2234854" y="2674509"/>
                  <a:pt x="2231520" y="2654125"/>
                </a:cubicBezTo>
                <a:cubicBezTo>
                  <a:pt x="2226472" y="2576020"/>
                  <a:pt x="2264763" y="2588403"/>
                  <a:pt x="2202469" y="2515156"/>
                </a:cubicBezTo>
                <a:lnTo>
                  <a:pt x="2202564" y="2515060"/>
                </a:lnTo>
                <a:cubicBezTo>
                  <a:pt x="2060546" y="2351992"/>
                  <a:pt x="2066928" y="2416476"/>
                  <a:pt x="2200278" y="2202450"/>
                </a:cubicBezTo>
                <a:close/>
                <a:moveTo>
                  <a:pt x="2290956" y="2168731"/>
                </a:moveTo>
                <a:cubicBezTo>
                  <a:pt x="2286765" y="2159016"/>
                  <a:pt x="2288099" y="2152729"/>
                  <a:pt x="2288384" y="2144824"/>
                </a:cubicBezTo>
                <a:cubicBezTo>
                  <a:pt x="2250761" y="2168636"/>
                  <a:pt x="2279431" y="2208736"/>
                  <a:pt x="2314769" y="2202355"/>
                </a:cubicBezTo>
                <a:cubicBezTo>
                  <a:pt x="2322960" y="2201212"/>
                  <a:pt x="2326484" y="2199497"/>
                  <a:pt x="2333723" y="2197783"/>
                </a:cubicBezTo>
                <a:cubicBezTo>
                  <a:pt x="2316674" y="2193401"/>
                  <a:pt x="2295623" y="2183305"/>
                  <a:pt x="2290956" y="2168731"/>
                </a:cubicBezTo>
                <a:close/>
                <a:moveTo>
                  <a:pt x="2329533" y="2124059"/>
                </a:moveTo>
                <a:cubicBezTo>
                  <a:pt x="2302481" y="2121487"/>
                  <a:pt x="2295814" y="2154730"/>
                  <a:pt x="2309244" y="2169589"/>
                </a:cubicBezTo>
                <a:cubicBezTo>
                  <a:pt x="2314102" y="2176542"/>
                  <a:pt x="2321913" y="2182066"/>
                  <a:pt x="2327342" y="2184829"/>
                </a:cubicBezTo>
                <a:cubicBezTo>
                  <a:pt x="2316293" y="2167588"/>
                  <a:pt x="2315340" y="2140633"/>
                  <a:pt x="2330485" y="2126631"/>
                </a:cubicBezTo>
                <a:lnTo>
                  <a:pt x="2330485" y="2126631"/>
                </a:lnTo>
                <a:lnTo>
                  <a:pt x="2332961" y="2124345"/>
                </a:lnTo>
                <a:lnTo>
                  <a:pt x="2329533" y="2124059"/>
                </a:lnTo>
                <a:close/>
                <a:moveTo>
                  <a:pt x="2389064" y="2139871"/>
                </a:moveTo>
                <a:cubicBezTo>
                  <a:pt x="2374109" y="2115487"/>
                  <a:pt x="2344201" y="2123773"/>
                  <a:pt x="2336295" y="2144728"/>
                </a:cubicBezTo>
                <a:cubicBezTo>
                  <a:pt x="2329818" y="2160254"/>
                  <a:pt x="2334581" y="2175304"/>
                  <a:pt x="2338105" y="2187876"/>
                </a:cubicBezTo>
                <a:cubicBezTo>
                  <a:pt x="2345439" y="2160064"/>
                  <a:pt x="2359536" y="2138061"/>
                  <a:pt x="2391064" y="2142538"/>
                </a:cubicBezTo>
                <a:lnTo>
                  <a:pt x="2389064" y="2139871"/>
                </a:lnTo>
                <a:close/>
                <a:moveTo>
                  <a:pt x="2411924" y="2183590"/>
                </a:moveTo>
                <a:cubicBezTo>
                  <a:pt x="2413448" y="2150158"/>
                  <a:pt x="2372585" y="2151396"/>
                  <a:pt x="2359917" y="2168922"/>
                </a:cubicBezTo>
                <a:cubicBezTo>
                  <a:pt x="2353250" y="2176351"/>
                  <a:pt x="2354297" y="2176066"/>
                  <a:pt x="2351059" y="2181304"/>
                </a:cubicBezTo>
                <a:cubicBezTo>
                  <a:pt x="2369347" y="2169208"/>
                  <a:pt x="2399446" y="2170160"/>
                  <a:pt x="2411447" y="2186924"/>
                </a:cubicBezTo>
                <a:lnTo>
                  <a:pt x="2411924" y="2183590"/>
                </a:lnTo>
                <a:close/>
                <a:moveTo>
                  <a:pt x="2388778" y="2217118"/>
                </a:moveTo>
                <a:cubicBezTo>
                  <a:pt x="2396779" y="2233597"/>
                  <a:pt x="2393350" y="2234168"/>
                  <a:pt x="2393540" y="2245217"/>
                </a:cubicBezTo>
                <a:cubicBezTo>
                  <a:pt x="2425068" y="2226453"/>
                  <a:pt x="2410685" y="2189210"/>
                  <a:pt x="2377824" y="2187400"/>
                </a:cubicBezTo>
                <a:cubicBezTo>
                  <a:pt x="2360489" y="2187019"/>
                  <a:pt x="2360679" y="2189591"/>
                  <a:pt x="2348201" y="2192258"/>
                </a:cubicBezTo>
                <a:cubicBezTo>
                  <a:pt x="2362680" y="2196544"/>
                  <a:pt x="2381730" y="2203402"/>
                  <a:pt x="2388778" y="2217118"/>
                </a:cubicBezTo>
                <a:close/>
                <a:moveTo>
                  <a:pt x="2352297" y="2265982"/>
                </a:moveTo>
                <a:cubicBezTo>
                  <a:pt x="2368776" y="2267601"/>
                  <a:pt x="2379634" y="2254361"/>
                  <a:pt x="2379443" y="2241121"/>
                </a:cubicBezTo>
                <a:cubicBezTo>
                  <a:pt x="2378586" y="2219976"/>
                  <a:pt x="2365442" y="2211784"/>
                  <a:pt x="2354583" y="2205212"/>
                </a:cubicBezTo>
                <a:cubicBezTo>
                  <a:pt x="2366871" y="2223500"/>
                  <a:pt x="2365537" y="2253790"/>
                  <a:pt x="2348964" y="2265601"/>
                </a:cubicBezTo>
                <a:lnTo>
                  <a:pt x="2352297" y="2265982"/>
                </a:lnTo>
                <a:close/>
                <a:moveTo>
                  <a:pt x="2292766" y="2250170"/>
                </a:moveTo>
                <a:cubicBezTo>
                  <a:pt x="2310197" y="2278078"/>
                  <a:pt x="2344392" y="2263124"/>
                  <a:pt x="2347916" y="2237026"/>
                </a:cubicBezTo>
                <a:cubicBezTo>
                  <a:pt x="2350202" y="2215975"/>
                  <a:pt x="2346677" y="2216356"/>
                  <a:pt x="2343725" y="2202164"/>
                </a:cubicBezTo>
                <a:cubicBezTo>
                  <a:pt x="2333914" y="2239502"/>
                  <a:pt x="2315817" y="2250646"/>
                  <a:pt x="2290766" y="2247503"/>
                </a:cubicBezTo>
                <a:lnTo>
                  <a:pt x="2292766" y="2250170"/>
                </a:lnTo>
                <a:close/>
                <a:moveTo>
                  <a:pt x="2282860" y="2230930"/>
                </a:moveTo>
                <a:cubicBezTo>
                  <a:pt x="2311054" y="2240264"/>
                  <a:pt x="2323532" y="2220357"/>
                  <a:pt x="2330771" y="2208736"/>
                </a:cubicBezTo>
                <a:cubicBezTo>
                  <a:pt x="2308292" y="2222452"/>
                  <a:pt x="2281717" y="2218071"/>
                  <a:pt x="2270382" y="2203117"/>
                </a:cubicBezTo>
                <a:cubicBezTo>
                  <a:pt x="2265905" y="2218452"/>
                  <a:pt x="2281717" y="2231406"/>
                  <a:pt x="2282860" y="2230930"/>
                </a:cubicBezTo>
                <a:close/>
                <a:moveTo>
                  <a:pt x="2138937" y="2318179"/>
                </a:moveTo>
                <a:lnTo>
                  <a:pt x="2136270" y="2320655"/>
                </a:lnTo>
                <a:cubicBezTo>
                  <a:pt x="2156844" y="2320274"/>
                  <a:pt x="2172751" y="2321703"/>
                  <a:pt x="2183324" y="2343325"/>
                </a:cubicBezTo>
                <a:cubicBezTo>
                  <a:pt x="2192372" y="2317702"/>
                  <a:pt x="2157321" y="2299795"/>
                  <a:pt x="2138937" y="2318179"/>
                </a:cubicBezTo>
                <a:close/>
                <a:moveTo>
                  <a:pt x="2230187" y="2233978"/>
                </a:moveTo>
                <a:cubicBezTo>
                  <a:pt x="2251713" y="2243122"/>
                  <a:pt x="2251142" y="2275316"/>
                  <a:pt x="2249999" y="2299700"/>
                </a:cubicBezTo>
                <a:cubicBezTo>
                  <a:pt x="2274954" y="2254551"/>
                  <a:pt x="2246951" y="2202926"/>
                  <a:pt x="2194373" y="2228929"/>
                </a:cubicBezTo>
                <a:cubicBezTo>
                  <a:pt x="2206946" y="2229405"/>
                  <a:pt x="2219805" y="2229501"/>
                  <a:pt x="2230187" y="2233978"/>
                </a:cubicBezTo>
                <a:close/>
                <a:moveTo>
                  <a:pt x="2211994" y="2306749"/>
                </a:moveTo>
                <a:lnTo>
                  <a:pt x="2212756" y="2310273"/>
                </a:lnTo>
                <a:cubicBezTo>
                  <a:pt x="2232568" y="2283603"/>
                  <a:pt x="2195135" y="2256076"/>
                  <a:pt x="2169417" y="2268744"/>
                </a:cubicBezTo>
                <a:cubicBezTo>
                  <a:pt x="2190468" y="2275126"/>
                  <a:pt x="2209613" y="2284555"/>
                  <a:pt x="2211994" y="2306749"/>
                </a:cubicBezTo>
                <a:close/>
                <a:moveTo>
                  <a:pt x="2169513" y="2464387"/>
                </a:moveTo>
                <a:lnTo>
                  <a:pt x="2170465" y="2467054"/>
                </a:lnTo>
                <a:cubicBezTo>
                  <a:pt x="2177037" y="2454767"/>
                  <a:pt x="2185134" y="2451719"/>
                  <a:pt x="2198278" y="2449147"/>
                </a:cubicBezTo>
                <a:cubicBezTo>
                  <a:pt x="2187229" y="2436289"/>
                  <a:pt x="2162845" y="2446957"/>
                  <a:pt x="2169513" y="2464387"/>
                </a:cubicBezTo>
                <a:close/>
                <a:moveTo>
                  <a:pt x="2145414" y="2426764"/>
                </a:moveTo>
                <a:lnTo>
                  <a:pt x="2146462" y="2430193"/>
                </a:lnTo>
                <a:cubicBezTo>
                  <a:pt x="2154844" y="2411047"/>
                  <a:pt x="2160368" y="2411047"/>
                  <a:pt x="2179704" y="2408571"/>
                </a:cubicBezTo>
                <a:cubicBezTo>
                  <a:pt x="2166179" y="2394950"/>
                  <a:pt x="2138937" y="2406475"/>
                  <a:pt x="2145414" y="2426764"/>
                </a:cubicBezTo>
                <a:close/>
                <a:moveTo>
                  <a:pt x="2121602" y="2381043"/>
                </a:moveTo>
                <a:cubicBezTo>
                  <a:pt x="2138461" y="2364470"/>
                  <a:pt x="2158940" y="2374281"/>
                  <a:pt x="2176466" y="2383330"/>
                </a:cubicBezTo>
                <a:cubicBezTo>
                  <a:pt x="2166274" y="2355136"/>
                  <a:pt x="2123793" y="2349897"/>
                  <a:pt x="2117887" y="2383806"/>
                </a:cubicBezTo>
                <a:lnTo>
                  <a:pt x="2121602" y="2381043"/>
                </a:lnTo>
                <a:close/>
                <a:moveTo>
                  <a:pt x="1982441" y="2269506"/>
                </a:moveTo>
                <a:cubicBezTo>
                  <a:pt x="1975298" y="2331990"/>
                  <a:pt x="2048354" y="2346277"/>
                  <a:pt x="2086454" y="2374281"/>
                </a:cubicBezTo>
                <a:cubicBezTo>
                  <a:pt x="2086931" y="2348849"/>
                  <a:pt x="2116458" y="2286937"/>
                  <a:pt x="2150463" y="2255980"/>
                </a:cubicBezTo>
                <a:cubicBezTo>
                  <a:pt x="2142652" y="2223500"/>
                  <a:pt x="2093408" y="2200259"/>
                  <a:pt x="2063309" y="2185305"/>
                </a:cubicBezTo>
                <a:cubicBezTo>
                  <a:pt x="2046545" y="2174542"/>
                  <a:pt x="2050164" y="2175780"/>
                  <a:pt x="2042163" y="2161397"/>
                </a:cubicBezTo>
                <a:cubicBezTo>
                  <a:pt x="2033019" y="2144157"/>
                  <a:pt x="2020922" y="2125678"/>
                  <a:pt x="2017398" y="2105485"/>
                </a:cubicBezTo>
                <a:cubicBezTo>
                  <a:pt x="2015684" y="2126059"/>
                  <a:pt x="2027018" y="2143776"/>
                  <a:pt x="2036924" y="2160064"/>
                </a:cubicBezTo>
                <a:cubicBezTo>
                  <a:pt x="2049783" y="2190925"/>
                  <a:pt x="2043020" y="2220357"/>
                  <a:pt x="2079977" y="2238073"/>
                </a:cubicBezTo>
                <a:cubicBezTo>
                  <a:pt x="2079977" y="2238073"/>
                  <a:pt x="2116934" y="2264648"/>
                  <a:pt x="2108076" y="2283984"/>
                </a:cubicBezTo>
                <a:cubicBezTo>
                  <a:pt x="2104838" y="2262553"/>
                  <a:pt x="2043878" y="2254266"/>
                  <a:pt x="2042258" y="2229310"/>
                </a:cubicBezTo>
                <a:cubicBezTo>
                  <a:pt x="2034638" y="2238168"/>
                  <a:pt x="2035400" y="2253599"/>
                  <a:pt x="2060832" y="2269030"/>
                </a:cubicBezTo>
                <a:cubicBezTo>
                  <a:pt x="2081501" y="2279602"/>
                  <a:pt x="2094646" y="2305605"/>
                  <a:pt x="2094551" y="2313130"/>
                </a:cubicBezTo>
                <a:cubicBezTo>
                  <a:pt x="2073881" y="2282269"/>
                  <a:pt x="2041020" y="2309320"/>
                  <a:pt x="2028066" y="2271506"/>
                </a:cubicBezTo>
                <a:cubicBezTo>
                  <a:pt x="2017589" y="2299891"/>
                  <a:pt x="2092169" y="2318369"/>
                  <a:pt x="2083311" y="2342372"/>
                </a:cubicBezTo>
                <a:cubicBezTo>
                  <a:pt x="2056355" y="2313988"/>
                  <a:pt x="2006635" y="2323036"/>
                  <a:pt x="1984537" y="2275221"/>
                </a:cubicBezTo>
                <a:cubicBezTo>
                  <a:pt x="1983965" y="2273887"/>
                  <a:pt x="1982156" y="2270935"/>
                  <a:pt x="1982441" y="2269506"/>
                </a:cubicBezTo>
                <a:close/>
                <a:moveTo>
                  <a:pt x="2358965" y="2700702"/>
                </a:moveTo>
                <a:cubicBezTo>
                  <a:pt x="2374681" y="2702131"/>
                  <a:pt x="2388111" y="2698417"/>
                  <a:pt x="2398684" y="2688606"/>
                </a:cubicBezTo>
                <a:cubicBezTo>
                  <a:pt x="2389540" y="2689558"/>
                  <a:pt x="2378681" y="2690511"/>
                  <a:pt x="2375824" y="2681748"/>
                </a:cubicBezTo>
                <a:cubicBezTo>
                  <a:pt x="2375634" y="2684986"/>
                  <a:pt x="2374872" y="2687558"/>
                  <a:pt x="2373824" y="2689749"/>
                </a:cubicBezTo>
                <a:cubicBezTo>
                  <a:pt x="2370776" y="2696035"/>
                  <a:pt x="2364775" y="2698512"/>
                  <a:pt x="2358965" y="2700702"/>
                </a:cubicBezTo>
                <a:close/>
                <a:moveTo>
                  <a:pt x="2275430" y="2716705"/>
                </a:moveTo>
                <a:cubicBezTo>
                  <a:pt x="2290861" y="2723086"/>
                  <a:pt x="2307911" y="2724515"/>
                  <a:pt x="2321817" y="2716609"/>
                </a:cubicBezTo>
                <a:cubicBezTo>
                  <a:pt x="2304768" y="2716800"/>
                  <a:pt x="2301910" y="2712894"/>
                  <a:pt x="2295052" y="2705084"/>
                </a:cubicBezTo>
                <a:cubicBezTo>
                  <a:pt x="2289813" y="2715371"/>
                  <a:pt x="2288384" y="2715752"/>
                  <a:pt x="2275430" y="2716705"/>
                </a:cubicBezTo>
                <a:close/>
                <a:moveTo>
                  <a:pt x="2476599" y="2617454"/>
                </a:moveTo>
                <a:cubicBezTo>
                  <a:pt x="2494410" y="2614787"/>
                  <a:pt x="2507841" y="2605834"/>
                  <a:pt x="2519175" y="2593927"/>
                </a:cubicBezTo>
                <a:cubicBezTo>
                  <a:pt x="2504983" y="2598499"/>
                  <a:pt x="2494791" y="2600595"/>
                  <a:pt x="2490600" y="2594403"/>
                </a:cubicBezTo>
                <a:cubicBezTo>
                  <a:pt x="2487267" y="2602881"/>
                  <a:pt x="2482313" y="2610691"/>
                  <a:pt x="2476599" y="2617454"/>
                </a:cubicBezTo>
                <a:close/>
                <a:moveTo>
                  <a:pt x="2378110" y="2400284"/>
                </a:moveTo>
                <a:cubicBezTo>
                  <a:pt x="2387730" y="2390950"/>
                  <a:pt x="2392207" y="2383806"/>
                  <a:pt x="2409543" y="2389807"/>
                </a:cubicBezTo>
                <a:cubicBezTo>
                  <a:pt x="2401732" y="2376472"/>
                  <a:pt x="2386778" y="2380567"/>
                  <a:pt x="2374967" y="2387425"/>
                </a:cubicBezTo>
                <a:cubicBezTo>
                  <a:pt x="2378491" y="2389521"/>
                  <a:pt x="2379920" y="2394379"/>
                  <a:pt x="2378110" y="2400284"/>
                </a:cubicBezTo>
                <a:close/>
                <a:moveTo>
                  <a:pt x="2474884" y="2432860"/>
                </a:moveTo>
                <a:cubicBezTo>
                  <a:pt x="2476694" y="2439622"/>
                  <a:pt x="2475551" y="2448766"/>
                  <a:pt x="2469645" y="2454005"/>
                </a:cubicBezTo>
                <a:cubicBezTo>
                  <a:pt x="2481551" y="2455053"/>
                  <a:pt x="2494125" y="2459625"/>
                  <a:pt x="2503650" y="2466102"/>
                </a:cubicBezTo>
                <a:cubicBezTo>
                  <a:pt x="2499268" y="2456577"/>
                  <a:pt x="2490981" y="2446004"/>
                  <a:pt x="2482123" y="2438384"/>
                </a:cubicBezTo>
                <a:cubicBezTo>
                  <a:pt x="2479742" y="2436289"/>
                  <a:pt x="2477265" y="2434384"/>
                  <a:pt x="2474884" y="2432860"/>
                </a:cubicBezTo>
                <a:close/>
                <a:moveTo>
                  <a:pt x="3513395" y="1325769"/>
                </a:moveTo>
                <a:cubicBezTo>
                  <a:pt x="3523110" y="1333389"/>
                  <a:pt x="3521301" y="1340437"/>
                  <a:pt x="3519586" y="1347009"/>
                </a:cubicBezTo>
                <a:cubicBezTo>
                  <a:pt x="3529206" y="1337866"/>
                  <a:pt x="3533397" y="1327007"/>
                  <a:pt x="3531207" y="1315005"/>
                </a:cubicBezTo>
                <a:cubicBezTo>
                  <a:pt x="3526920" y="1321387"/>
                  <a:pt x="3521872" y="1328817"/>
                  <a:pt x="3513395" y="1325769"/>
                </a:cubicBezTo>
                <a:close/>
                <a:moveTo>
                  <a:pt x="3487582" y="1409017"/>
                </a:moveTo>
                <a:cubicBezTo>
                  <a:pt x="3502060" y="1401874"/>
                  <a:pt x="3510633" y="1393396"/>
                  <a:pt x="3512347" y="1379490"/>
                </a:cubicBezTo>
                <a:cubicBezTo>
                  <a:pt x="3503489" y="1390634"/>
                  <a:pt x="3497678" y="1390158"/>
                  <a:pt x="3488725" y="1390062"/>
                </a:cubicBezTo>
                <a:cubicBezTo>
                  <a:pt x="3493964" y="1398730"/>
                  <a:pt x="3494059" y="1399968"/>
                  <a:pt x="3487582" y="1409017"/>
                </a:cubicBezTo>
                <a:close/>
                <a:moveTo>
                  <a:pt x="3515776" y="1226137"/>
                </a:moveTo>
                <a:cubicBezTo>
                  <a:pt x="3523301" y="1213374"/>
                  <a:pt x="3523110" y="1199086"/>
                  <a:pt x="3519681" y="1186037"/>
                </a:cubicBezTo>
                <a:cubicBezTo>
                  <a:pt x="3515776" y="1197658"/>
                  <a:pt x="3511966" y="1205277"/>
                  <a:pt x="3504822" y="1204516"/>
                </a:cubicBezTo>
                <a:cubicBezTo>
                  <a:pt x="3509870" y="1211278"/>
                  <a:pt x="3513395" y="1218708"/>
                  <a:pt x="3515776" y="1226137"/>
                </a:cubicBezTo>
                <a:close/>
                <a:moveTo>
                  <a:pt x="3297368" y="1142508"/>
                </a:moveTo>
                <a:cubicBezTo>
                  <a:pt x="3283842" y="1140317"/>
                  <a:pt x="3277937" y="1149842"/>
                  <a:pt x="3276984" y="1163177"/>
                </a:cubicBezTo>
                <a:cubicBezTo>
                  <a:pt x="3280604" y="1162129"/>
                  <a:pt x="3285271" y="1163844"/>
                  <a:pt x="3288986" y="1168320"/>
                </a:cubicBezTo>
                <a:cubicBezTo>
                  <a:pt x="3288319" y="1165558"/>
                  <a:pt x="3288605" y="1166987"/>
                  <a:pt x="3287938" y="1163939"/>
                </a:cubicBezTo>
                <a:cubicBezTo>
                  <a:pt x="3285938" y="1153462"/>
                  <a:pt x="3285366" y="1149556"/>
                  <a:pt x="3297368" y="1142508"/>
                </a:cubicBezTo>
                <a:close/>
                <a:moveTo>
                  <a:pt x="3408906" y="1124982"/>
                </a:moveTo>
                <a:cubicBezTo>
                  <a:pt x="3396237" y="1121839"/>
                  <a:pt x="3378807" y="1121648"/>
                  <a:pt x="3366900" y="1124887"/>
                </a:cubicBezTo>
                <a:cubicBezTo>
                  <a:pt x="3373282" y="1127554"/>
                  <a:pt x="3380045" y="1133268"/>
                  <a:pt x="3380997" y="1139936"/>
                </a:cubicBezTo>
                <a:cubicBezTo>
                  <a:pt x="3388617" y="1132602"/>
                  <a:pt x="3398904" y="1127458"/>
                  <a:pt x="3408906" y="1124982"/>
                </a:cubicBezTo>
                <a:close/>
                <a:moveTo>
                  <a:pt x="3477390" y="1411113"/>
                </a:moveTo>
                <a:cubicBezTo>
                  <a:pt x="3483296" y="1405398"/>
                  <a:pt x="3486058" y="1393491"/>
                  <a:pt x="3477771" y="1387300"/>
                </a:cubicBezTo>
                <a:cubicBezTo>
                  <a:pt x="3456721" y="1381300"/>
                  <a:pt x="3432432" y="1398540"/>
                  <a:pt x="3414906" y="1372917"/>
                </a:cubicBezTo>
                <a:cubicBezTo>
                  <a:pt x="3409286" y="1365583"/>
                  <a:pt x="3386331" y="1329865"/>
                  <a:pt x="3402048" y="1320720"/>
                </a:cubicBezTo>
                <a:cubicBezTo>
                  <a:pt x="3404524" y="1320530"/>
                  <a:pt x="3406905" y="1321483"/>
                  <a:pt x="3408620" y="1323292"/>
                </a:cubicBezTo>
                <a:cubicBezTo>
                  <a:pt x="3417002" y="1332341"/>
                  <a:pt x="3435671" y="1319482"/>
                  <a:pt x="3445386" y="1310529"/>
                </a:cubicBezTo>
                <a:cubicBezTo>
                  <a:pt x="3459959" y="1295955"/>
                  <a:pt x="3494154" y="1281382"/>
                  <a:pt x="3506918" y="1306242"/>
                </a:cubicBezTo>
                <a:cubicBezTo>
                  <a:pt x="3497202" y="1319196"/>
                  <a:pt x="3516919" y="1322054"/>
                  <a:pt x="3517586" y="1321006"/>
                </a:cubicBezTo>
                <a:cubicBezTo>
                  <a:pt x="3548256" y="1306719"/>
                  <a:pt x="3518538" y="1260522"/>
                  <a:pt x="3491868" y="1264333"/>
                </a:cubicBezTo>
                <a:cubicBezTo>
                  <a:pt x="3461484" y="1267762"/>
                  <a:pt x="3428146" y="1307576"/>
                  <a:pt x="3396809" y="1299004"/>
                </a:cubicBezTo>
                <a:cubicBezTo>
                  <a:pt x="3395761" y="1298527"/>
                  <a:pt x="3395285" y="1297289"/>
                  <a:pt x="3395380" y="1296146"/>
                </a:cubicBezTo>
                <a:cubicBezTo>
                  <a:pt x="3395761" y="1292431"/>
                  <a:pt x="3398618" y="1289383"/>
                  <a:pt x="3402333" y="1288716"/>
                </a:cubicBezTo>
                <a:cubicBezTo>
                  <a:pt x="3429289" y="1283954"/>
                  <a:pt x="3444148" y="1250807"/>
                  <a:pt x="3447482" y="1241663"/>
                </a:cubicBezTo>
                <a:cubicBezTo>
                  <a:pt x="3453483" y="1225090"/>
                  <a:pt x="3451196" y="1199658"/>
                  <a:pt x="3468246" y="1181846"/>
                </a:cubicBezTo>
                <a:cubicBezTo>
                  <a:pt x="3485391" y="1164034"/>
                  <a:pt x="3487773" y="1210516"/>
                  <a:pt x="3507584" y="1191847"/>
                </a:cubicBezTo>
                <a:cubicBezTo>
                  <a:pt x="3526444" y="1174131"/>
                  <a:pt x="3501965" y="1153176"/>
                  <a:pt x="3501965" y="1153176"/>
                </a:cubicBezTo>
                <a:cubicBezTo>
                  <a:pt x="3491011" y="1143651"/>
                  <a:pt x="3471580" y="1151080"/>
                  <a:pt x="3459483" y="1159177"/>
                </a:cubicBezTo>
                <a:cubicBezTo>
                  <a:pt x="3442719" y="1170321"/>
                  <a:pt x="3440243" y="1185275"/>
                  <a:pt x="3431384" y="1210612"/>
                </a:cubicBezTo>
                <a:cubicBezTo>
                  <a:pt x="3421859" y="1237758"/>
                  <a:pt x="3403571" y="1260332"/>
                  <a:pt x="3377092" y="1272905"/>
                </a:cubicBezTo>
                <a:cubicBezTo>
                  <a:pt x="3368424" y="1277191"/>
                  <a:pt x="3360995" y="1264523"/>
                  <a:pt x="3368901" y="1258903"/>
                </a:cubicBezTo>
                <a:cubicBezTo>
                  <a:pt x="3399190" y="1238901"/>
                  <a:pt x="3382331" y="1201372"/>
                  <a:pt x="3372425" y="1188323"/>
                </a:cubicBezTo>
                <a:cubicBezTo>
                  <a:pt x="3362519" y="1175274"/>
                  <a:pt x="3370043" y="1177845"/>
                  <a:pt x="3375854" y="1154128"/>
                </a:cubicBezTo>
                <a:cubicBezTo>
                  <a:pt x="3381664" y="1130411"/>
                  <a:pt x="3358423" y="1126601"/>
                  <a:pt x="3358423" y="1126601"/>
                </a:cubicBezTo>
                <a:lnTo>
                  <a:pt x="3358423" y="1126601"/>
                </a:lnTo>
                <a:cubicBezTo>
                  <a:pt x="3336611" y="1121362"/>
                  <a:pt x="3341183" y="1142984"/>
                  <a:pt x="3349374" y="1157557"/>
                </a:cubicBezTo>
                <a:cubicBezTo>
                  <a:pt x="3362138" y="1173083"/>
                  <a:pt x="3368138" y="1268524"/>
                  <a:pt x="3341564" y="1265190"/>
                </a:cubicBezTo>
                <a:cubicBezTo>
                  <a:pt x="3337468" y="1263761"/>
                  <a:pt x="3335182" y="1259379"/>
                  <a:pt x="3336420" y="1255188"/>
                </a:cubicBezTo>
                <a:cubicBezTo>
                  <a:pt x="3341183" y="1239187"/>
                  <a:pt x="3309750" y="1221756"/>
                  <a:pt x="3302416" y="1205754"/>
                </a:cubicBezTo>
                <a:cubicBezTo>
                  <a:pt x="3295749" y="1195371"/>
                  <a:pt x="3291462" y="1168130"/>
                  <a:pt x="3280413" y="1167844"/>
                </a:cubicBezTo>
                <a:cubicBezTo>
                  <a:pt x="3271460" y="1168130"/>
                  <a:pt x="3268221" y="1179560"/>
                  <a:pt x="3269936" y="1186608"/>
                </a:cubicBezTo>
                <a:cubicBezTo>
                  <a:pt x="3278032" y="1211278"/>
                  <a:pt x="3313465" y="1218898"/>
                  <a:pt x="3321180" y="1247854"/>
                </a:cubicBezTo>
                <a:cubicBezTo>
                  <a:pt x="3331562" y="1310910"/>
                  <a:pt x="3254219" y="1319578"/>
                  <a:pt x="3210404" y="1310053"/>
                </a:cubicBezTo>
                <a:cubicBezTo>
                  <a:pt x="3210404" y="1310053"/>
                  <a:pt x="3210404" y="1310148"/>
                  <a:pt x="3210404" y="1310243"/>
                </a:cubicBezTo>
                <a:cubicBezTo>
                  <a:pt x="3196308" y="1309386"/>
                  <a:pt x="3076578" y="1302242"/>
                  <a:pt x="3042860" y="1311195"/>
                </a:cubicBezTo>
                <a:cubicBezTo>
                  <a:pt x="3042860" y="1311195"/>
                  <a:pt x="3128109" y="1330626"/>
                  <a:pt x="3184211" y="1379680"/>
                </a:cubicBezTo>
                <a:cubicBezTo>
                  <a:pt x="3284604" y="1334246"/>
                  <a:pt x="3351565" y="1353105"/>
                  <a:pt x="3444815" y="1414637"/>
                </a:cubicBezTo>
                <a:cubicBezTo>
                  <a:pt x="3454340" y="1417971"/>
                  <a:pt x="3468532" y="1419018"/>
                  <a:pt x="3477390" y="1411113"/>
                </a:cubicBezTo>
                <a:close/>
              </a:path>
            </a:pathLst>
          </a:custGeom>
          <a:gradFill>
            <a:gsLst>
              <a:gs pos="57000">
                <a:srgbClr val="D8000F">
                  <a:alpha val="0"/>
                </a:srgbClr>
              </a:gs>
              <a:gs pos="89000">
                <a:srgbClr val="FF0000"/>
              </a:gs>
              <a:gs pos="70000">
                <a:srgbClr val="D8000F">
                  <a:alpha val="40000"/>
                </a:srgbClr>
              </a:gs>
            </a:gsLst>
            <a:lin ang="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7" name="图形 4">
            <a:extLst>
              <a:ext uri="{FF2B5EF4-FFF2-40B4-BE49-F238E27FC236}">
                <a16:creationId xmlns:a16="http://schemas.microsoft.com/office/drawing/2014/main" id="{5A778645-4AD9-8D7E-DF07-F836EE32D0BB}"/>
              </a:ext>
            </a:extLst>
          </p:cNvPr>
          <p:cNvSpPr/>
          <p:nvPr/>
        </p:nvSpPr>
        <p:spPr>
          <a:xfrm flipH="1">
            <a:off x="-658790" y="812502"/>
            <a:ext cx="7007428" cy="5576926"/>
          </a:xfrm>
          <a:custGeom>
            <a:avLst/>
            <a:gdLst>
              <a:gd name="connsiteX0" fmla="*/ 2194754 w 3531775"/>
              <a:gd name="connsiteY0" fmla="*/ 386127 h 2810796"/>
              <a:gd name="connsiteX1" fmla="*/ 2199897 w 3531775"/>
              <a:gd name="connsiteY1" fmla="*/ 390128 h 2810796"/>
              <a:gd name="connsiteX2" fmla="*/ 2194754 w 3531775"/>
              <a:gd name="connsiteY2" fmla="*/ 386127 h 2810796"/>
              <a:gd name="connsiteX3" fmla="*/ 2339915 w 3531775"/>
              <a:gd name="connsiteY3" fmla="*/ 310308 h 2810796"/>
              <a:gd name="connsiteX4" fmla="*/ 2278002 w 3531775"/>
              <a:gd name="connsiteY4" fmla="*/ 330120 h 2810796"/>
              <a:gd name="connsiteX5" fmla="*/ 2193230 w 3531775"/>
              <a:gd name="connsiteY5" fmla="*/ 200771 h 2810796"/>
              <a:gd name="connsiteX6" fmla="*/ 2245522 w 3531775"/>
              <a:gd name="connsiteY6" fmla="*/ 209915 h 2810796"/>
              <a:gd name="connsiteX7" fmla="*/ 2229615 w 3531775"/>
              <a:gd name="connsiteY7" fmla="*/ 219059 h 2810796"/>
              <a:gd name="connsiteX8" fmla="*/ 2299338 w 3531775"/>
              <a:gd name="connsiteY8" fmla="*/ 226107 h 2810796"/>
              <a:gd name="connsiteX9" fmla="*/ 2193039 w 3531775"/>
              <a:gd name="connsiteY9" fmla="*/ 155051 h 2810796"/>
              <a:gd name="connsiteX10" fmla="*/ 2163797 w 3531775"/>
              <a:gd name="connsiteY10" fmla="*/ 356314 h 2810796"/>
              <a:gd name="connsiteX11" fmla="*/ 2163321 w 3531775"/>
              <a:gd name="connsiteY11" fmla="*/ 355743 h 2810796"/>
              <a:gd name="connsiteX12" fmla="*/ 2223996 w 3531775"/>
              <a:gd name="connsiteY12" fmla="*/ 406606 h 2810796"/>
              <a:gd name="connsiteX13" fmla="*/ 2339915 w 3531775"/>
              <a:gd name="connsiteY13" fmla="*/ 310308 h 2810796"/>
              <a:gd name="connsiteX14" fmla="*/ 2228948 w 3531775"/>
              <a:gd name="connsiteY14" fmla="*/ 1073356 h 2810796"/>
              <a:gd name="connsiteX15" fmla="*/ 2346106 w 3531775"/>
              <a:gd name="connsiteY15" fmla="*/ 994870 h 2810796"/>
              <a:gd name="connsiteX16" fmla="*/ 2414876 w 3531775"/>
              <a:gd name="connsiteY16" fmla="*/ 1033732 h 2810796"/>
              <a:gd name="connsiteX17" fmla="*/ 2551275 w 3531775"/>
              <a:gd name="connsiteY17" fmla="*/ 961152 h 2810796"/>
              <a:gd name="connsiteX18" fmla="*/ 2540797 w 3531775"/>
              <a:gd name="connsiteY18" fmla="*/ 960104 h 2810796"/>
              <a:gd name="connsiteX19" fmla="*/ 2403065 w 3531775"/>
              <a:gd name="connsiteY19" fmla="*/ 1003157 h 2810796"/>
              <a:gd name="connsiteX20" fmla="*/ 2317055 w 3531775"/>
              <a:gd name="connsiteY20" fmla="*/ 968200 h 2810796"/>
              <a:gd name="connsiteX21" fmla="*/ 2219995 w 3531775"/>
              <a:gd name="connsiteY21" fmla="*/ 1112694 h 2810796"/>
              <a:gd name="connsiteX22" fmla="*/ 2596233 w 3531775"/>
              <a:gd name="connsiteY22" fmla="*/ 955818 h 2810796"/>
              <a:gd name="connsiteX23" fmla="*/ 2578802 w 3531775"/>
              <a:gd name="connsiteY23" fmla="*/ 959532 h 2810796"/>
              <a:gd name="connsiteX24" fmla="*/ 2358774 w 3531775"/>
              <a:gd name="connsiteY24" fmla="*/ 1012682 h 2810796"/>
              <a:gd name="connsiteX25" fmla="*/ 2228948 w 3531775"/>
              <a:gd name="connsiteY25" fmla="*/ 1073356 h 2810796"/>
              <a:gd name="connsiteX26" fmla="*/ 2327532 w 3531775"/>
              <a:gd name="connsiteY26" fmla="*/ 652542 h 2810796"/>
              <a:gd name="connsiteX27" fmla="*/ 2327627 w 3531775"/>
              <a:gd name="connsiteY27" fmla="*/ 652446 h 2810796"/>
              <a:gd name="connsiteX28" fmla="*/ 2327532 w 3531775"/>
              <a:gd name="connsiteY28" fmla="*/ 652542 h 2810796"/>
              <a:gd name="connsiteX29" fmla="*/ 3072673 w 3531775"/>
              <a:gd name="connsiteY29" fmla="*/ 437753 h 2810796"/>
              <a:gd name="connsiteX30" fmla="*/ 3072483 w 3531775"/>
              <a:gd name="connsiteY30" fmla="*/ 437848 h 2810796"/>
              <a:gd name="connsiteX31" fmla="*/ 3072673 w 3531775"/>
              <a:gd name="connsiteY31" fmla="*/ 437753 h 2810796"/>
              <a:gd name="connsiteX32" fmla="*/ 3124394 w 3531775"/>
              <a:gd name="connsiteY32" fmla="*/ 615489 h 2810796"/>
              <a:gd name="connsiteX33" fmla="*/ 3124775 w 3531775"/>
              <a:gd name="connsiteY33" fmla="*/ 615108 h 2810796"/>
              <a:gd name="connsiteX34" fmla="*/ 3124394 w 3531775"/>
              <a:gd name="connsiteY34" fmla="*/ 615489 h 2810796"/>
              <a:gd name="connsiteX35" fmla="*/ 2689482 w 3531775"/>
              <a:gd name="connsiteY35" fmla="*/ 960961 h 2810796"/>
              <a:gd name="connsiteX36" fmla="*/ 2689196 w 3531775"/>
              <a:gd name="connsiteY36" fmla="*/ 961152 h 2810796"/>
              <a:gd name="connsiteX37" fmla="*/ 2689482 w 3531775"/>
              <a:gd name="connsiteY37" fmla="*/ 960961 h 2810796"/>
              <a:gd name="connsiteX38" fmla="*/ 1892144 w 3531775"/>
              <a:gd name="connsiteY38" fmla="*/ 189436 h 2810796"/>
              <a:gd name="connsiteX39" fmla="*/ 1892621 w 3531775"/>
              <a:gd name="connsiteY39" fmla="*/ 189055 h 2810796"/>
              <a:gd name="connsiteX40" fmla="*/ 1892144 w 3531775"/>
              <a:gd name="connsiteY40" fmla="*/ 189436 h 2810796"/>
              <a:gd name="connsiteX41" fmla="*/ 2609091 w 3531775"/>
              <a:gd name="connsiteY41" fmla="*/ 1601137 h 2810796"/>
              <a:gd name="connsiteX42" fmla="*/ 2669480 w 3531775"/>
              <a:gd name="connsiteY42" fmla="*/ 1548082 h 2810796"/>
              <a:gd name="connsiteX43" fmla="*/ 2595661 w 3531775"/>
              <a:gd name="connsiteY43" fmla="*/ 1567132 h 2810796"/>
              <a:gd name="connsiteX44" fmla="*/ 2608996 w 3531775"/>
              <a:gd name="connsiteY44" fmla="*/ 1599517 h 2810796"/>
              <a:gd name="connsiteX45" fmla="*/ 2609091 w 3531775"/>
              <a:gd name="connsiteY45" fmla="*/ 1601137 h 2810796"/>
              <a:gd name="connsiteX46" fmla="*/ 2370680 w 3531775"/>
              <a:gd name="connsiteY46" fmla="*/ 2091960 h 2810796"/>
              <a:gd name="connsiteX47" fmla="*/ 2378301 w 3531775"/>
              <a:gd name="connsiteY47" fmla="*/ 2093960 h 2810796"/>
              <a:gd name="connsiteX48" fmla="*/ 2371252 w 3531775"/>
              <a:gd name="connsiteY48" fmla="*/ 2091293 h 2810796"/>
              <a:gd name="connsiteX49" fmla="*/ 2370680 w 3531775"/>
              <a:gd name="connsiteY49" fmla="*/ 2091960 h 2810796"/>
              <a:gd name="connsiteX50" fmla="*/ 618080 w 3531775"/>
              <a:gd name="connsiteY50" fmla="*/ 1733058 h 2810796"/>
              <a:gd name="connsiteX51" fmla="*/ 618747 w 3531775"/>
              <a:gd name="connsiteY51" fmla="*/ 1732677 h 2810796"/>
              <a:gd name="connsiteX52" fmla="*/ 618080 w 3531775"/>
              <a:gd name="connsiteY52" fmla="*/ 1733058 h 2810796"/>
              <a:gd name="connsiteX53" fmla="*/ 8480 w 3531775"/>
              <a:gd name="connsiteY53" fmla="*/ 1494361 h 2810796"/>
              <a:gd name="connsiteX54" fmla="*/ 101635 w 3531775"/>
              <a:gd name="connsiteY54" fmla="*/ 1341009 h 2810796"/>
              <a:gd name="connsiteX55" fmla="*/ 106493 w 3531775"/>
              <a:gd name="connsiteY55" fmla="*/ 1301480 h 2810796"/>
              <a:gd name="connsiteX56" fmla="*/ 264608 w 3531775"/>
              <a:gd name="connsiteY56" fmla="*/ 992775 h 2810796"/>
              <a:gd name="connsiteX57" fmla="*/ 228317 w 3531775"/>
              <a:gd name="connsiteY57" fmla="*/ 1100883 h 2810796"/>
              <a:gd name="connsiteX58" fmla="*/ 222221 w 3531775"/>
              <a:gd name="connsiteY58" fmla="*/ 1182894 h 2810796"/>
              <a:gd name="connsiteX59" fmla="*/ 497303 w 3531775"/>
              <a:gd name="connsiteY59" fmla="*/ 1060021 h 2810796"/>
              <a:gd name="connsiteX60" fmla="*/ 442344 w 3531775"/>
              <a:gd name="connsiteY60" fmla="*/ 1104408 h 2810796"/>
              <a:gd name="connsiteX61" fmla="*/ 290230 w 3531775"/>
              <a:gd name="connsiteY61" fmla="*/ 1158700 h 2810796"/>
              <a:gd name="connsiteX62" fmla="*/ 324520 w 3531775"/>
              <a:gd name="connsiteY62" fmla="*/ 1160319 h 2810796"/>
              <a:gd name="connsiteX63" fmla="*/ 456727 w 3531775"/>
              <a:gd name="connsiteY63" fmla="*/ 1137936 h 2810796"/>
              <a:gd name="connsiteX64" fmla="*/ 589029 w 3531775"/>
              <a:gd name="connsiteY64" fmla="*/ 1121362 h 2810796"/>
              <a:gd name="connsiteX65" fmla="*/ 493208 w 3531775"/>
              <a:gd name="connsiteY65" fmla="*/ 1231471 h 2810796"/>
              <a:gd name="connsiteX66" fmla="*/ 425294 w 3531775"/>
              <a:gd name="connsiteY66" fmla="*/ 1193466 h 2810796"/>
              <a:gd name="connsiteX67" fmla="*/ 321662 w 3531775"/>
              <a:gd name="connsiteY67" fmla="*/ 1206325 h 2810796"/>
              <a:gd name="connsiteX68" fmla="*/ 430438 w 3531775"/>
              <a:gd name="connsiteY68" fmla="*/ 1255188 h 2810796"/>
              <a:gd name="connsiteX69" fmla="*/ 533403 w 3531775"/>
              <a:gd name="connsiteY69" fmla="*/ 1269381 h 2810796"/>
              <a:gd name="connsiteX70" fmla="*/ 395005 w 3531775"/>
              <a:gd name="connsiteY70" fmla="*/ 1287574 h 2810796"/>
              <a:gd name="connsiteX71" fmla="*/ 318519 w 3531775"/>
              <a:gd name="connsiteY71" fmla="*/ 1319482 h 2810796"/>
              <a:gd name="connsiteX72" fmla="*/ 390338 w 3531775"/>
              <a:gd name="connsiteY72" fmla="*/ 1373584 h 2810796"/>
              <a:gd name="connsiteX73" fmla="*/ 250130 w 3531775"/>
              <a:gd name="connsiteY73" fmla="*/ 1335961 h 2810796"/>
              <a:gd name="connsiteX74" fmla="*/ 129067 w 3531775"/>
              <a:gd name="connsiteY74" fmla="*/ 1357868 h 2810796"/>
              <a:gd name="connsiteX75" fmla="*/ 111731 w 3531775"/>
              <a:gd name="connsiteY75" fmla="*/ 1410255 h 2810796"/>
              <a:gd name="connsiteX76" fmla="*/ 103635 w 3531775"/>
              <a:gd name="connsiteY76" fmla="*/ 1423686 h 2810796"/>
              <a:gd name="connsiteX77" fmla="*/ 102873 w 3531775"/>
              <a:gd name="connsiteY77" fmla="*/ 1450165 h 2810796"/>
              <a:gd name="connsiteX78" fmla="*/ 111446 w 3531775"/>
              <a:gd name="connsiteY78" fmla="*/ 1511697 h 2810796"/>
              <a:gd name="connsiteX79" fmla="*/ 102111 w 3531775"/>
              <a:gd name="connsiteY79" fmla="*/ 1560846 h 2810796"/>
              <a:gd name="connsiteX80" fmla="*/ 130781 w 3531775"/>
              <a:gd name="connsiteY80" fmla="*/ 1596755 h 2810796"/>
              <a:gd name="connsiteX81" fmla="*/ 151832 w 3531775"/>
              <a:gd name="connsiteY81" fmla="*/ 1625235 h 2810796"/>
              <a:gd name="connsiteX82" fmla="*/ 146402 w 3531775"/>
              <a:gd name="connsiteY82" fmla="*/ 1622854 h 2810796"/>
              <a:gd name="connsiteX83" fmla="*/ 125828 w 3531775"/>
              <a:gd name="connsiteY83" fmla="*/ 1638379 h 2810796"/>
              <a:gd name="connsiteX84" fmla="*/ 189551 w 3531775"/>
              <a:gd name="connsiteY84" fmla="*/ 1679622 h 2810796"/>
              <a:gd name="connsiteX85" fmla="*/ 180026 w 3531775"/>
              <a:gd name="connsiteY85" fmla="*/ 1689909 h 2810796"/>
              <a:gd name="connsiteX86" fmla="*/ 223174 w 3531775"/>
              <a:gd name="connsiteY86" fmla="*/ 1699434 h 2810796"/>
              <a:gd name="connsiteX87" fmla="*/ 264322 w 3531775"/>
              <a:gd name="connsiteY87" fmla="*/ 1727247 h 2810796"/>
              <a:gd name="connsiteX88" fmla="*/ 310899 w 3531775"/>
              <a:gd name="connsiteY88" fmla="*/ 1709626 h 2810796"/>
              <a:gd name="connsiteX89" fmla="*/ 350523 w 3531775"/>
              <a:gd name="connsiteY89" fmla="*/ 1702292 h 2810796"/>
              <a:gd name="connsiteX90" fmla="*/ 333950 w 3531775"/>
              <a:gd name="connsiteY90" fmla="*/ 1716103 h 2810796"/>
              <a:gd name="connsiteX91" fmla="*/ 349571 w 3531775"/>
              <a:gd name="connsiteY91" fmla="*/ 1736963 h 2810796"/>
              <a:gd name="connsiteX92" fmla="*/ 386623 w 3531775"/>
              <a:gd name="connsiteY92" fmla="*/ 1721342 h 2810796"/>
              <a:gd name="connsiteX93" fmla="*/ 426818 w 3531775"/>
              <a:gd name="connsiteY93" fmla="*/ 1703530 h 2810796"/>
              <a:gd name="connsiteX94" fmla="*/ 430438 w 3531775"/>
              <a:gd name="connsiteY94" fmla="*/ 1719818 h 2810796"/>
              <a:gd name="connsiteX95" fmla="*/ 522449 w 3531775"/>
              <a:gd name="connsiteY95" fmla="*/ 1661525 h 2810796"/>
              <a:gd name="connsiteX96" fmla="*/ 479015 w 3531775"/>
              <a:gd name="connsiteY96" fmla="*/ 1698768 h 2810796"/>
              <a:gd name="connsiteX97" fmla="*/ 502733 w 3531775"/>
              <a:gd name="connsiteY97" fmla="*/ 1718104 h 2810796"/>
              <a:gd name="connsiteX98" fmla="*/ 512829 w 3531775"/>
              <a:gd name="connsiteY98" fmla="*/ 1704483 h 2810796"/>
              <a:gd name="connsiteX99" fmla="*/ 564931 w 3531775"/>
              <a:gd name="connsiteY99" fmla="*/ 1685242 h 2810796"/>
              <a:gd name="connsiteX100" fmla="*/ 564931 w 3531775"/>
              <a:gd name="connsiteY100" fmla="*/ 1685242 h 2810796"/>
              <a:gd name="connsiteX101" fmla="*/ 564931 w 3531775"/>
              <a:gd name="connsiteY101" fmla="*/ 1685242 h 2810796"/>
              <a:gd name="connsiteX102" fmla="*/ 564931 w 3531775"/>
              <a:gd name="connsiteY102" fmla="*/ 1685242 h 2810796"/>
              <a:gd name="connsiteX103" fmla="*/ 564931 w 3531775"/>
              <a:gd name="connsiteY103" fmla="*/ 1685242 h 2810796"/>
              <a:gd name="connsiteX104" fmla="*/ 621033 w 3531775"/>
              <a:gd name="connsiteY104" fmla="*/ 1634474 h 2810796"/>
              <a:gd name="connsiteX105" fmla="*/ 609794 w 3531775"/>
              <a:gd name="connsiteY105" fmla="*/ 1651047 h 2810796"/>
              <a:gd name="connsiteX106" fmla="*/ 639321 w 3531775"/>
              <a:gd name="connsiteY106" fmla="*/ 1618186 h 2810796"/>
              <a:gd name="connsiteX107" fmla="*/ 669515 w 3531775"/>
              <a:gd name="connsiteY107" fmla="*/ 1556179 h 2810796"/>
              <a:gd name="connsiteX108" fmla="*/ 706187 w 3531775"/>
              <a:gd name="connsiteY108" fmla="*/ 1554178 h 2810796"/>
              <a:gd name="connsiteX109" fmla="*/ 746668 w 3531775"/>
              <a:gd name="connsiteY109" fmla="*/ 1474930 h 2810796"/>
              <a:gd name="connsiteX110" fmla="*/ 782863 w 3531775"/>
              <a:gd name="connsiteY110" fmla="*/ 1435116 h 2810796"/>
              <a:gd name="connsiteX111" fmla="*/ 806009 w 3531775"/>
              <a:gd name="connsiteY111" fmla="*/ 1470549 h 2810796"/>
              <a:gd name="connsiteX112" fmla="*/ 836489 w 3531775"/>
              <a:gd name="connsiteY112" fmla="*/ 1431306 h 2810796"/>
              <a:gd name="connsiteX113" fmla="*/ 880018 w 3531775"/>
              <a:gd name="connsiteY113" fmla="*/ 1392253 h 2810796"/>
              <a:gd name="connsiteX114" fmla="*/ 887352 w 3531775"/>
              <a:gd name="connsiteY114" fmla="*/ 1410351 h 2810796"/>
              <a:gd name="connsiteX115" fmla="*/ 935739 w 3531775"/>
              <a:gd name="connsiteY115" fmla="*/ 1368250 h 2810796"/>
              <a:gd name="connsiteX116" fmla="*/ 1044229 w 3531775"/>
              <a:gd name="connsiteY116" fmla="*/ 1339104 h 2810796"/>
              <a:gd name="connsiteX117" fmla="*/ 1102046 w 3531775"/>
              <a:gd name="connsiteY117" fmla="*/ 1323292 h 2810796"/>
              <a:gd name="connsiteX118" fmla="*/ 1136717 w 3531775"/>
              <a:gd name="connsiteY118" fmla="*/ 1328626 h 2810796"/>
              <a:gd name="connsiteX119" fmla="*/ 1171864 w 3531775"/>
              <a:gd name="connsiteY119" fmla="*/ 1374727 h 2810796"/>
              <a:gd name="connsiteX120" fmla="*/ 1261494 w 3531775"/>
              <a:gd name="connsiteY120" fmla="*/ 1411113 h 2810796"/>
              <a:gd name="connsiteX121" fmla="*/ 1246445 w 3531775"/>
              <a:gd name="connsiteY121" fmla="*/ 1425876 h 2810796"/>
              <a:gd name="connsiteX122" fmla="*/ 1349981 w 3531775"/>
              <a:gd name="connsiteY122" fmla="*/ 1548654 h 2810796"/>
              <a:gd name="connsiteX123" fmla="*/ 1299308 w 3531775"/>
              <a:gd name="connsiteY123" fmla="*/ 1482741 h 2810796"/>
              <a:gd name="connsiteX124" fmla="*/ 1275115 w 3531775"/>
              <a:gd name="connsiteY124" fmla="*/ 1503315 h 2810796"/>
              <a:gd name="connsiteX125" fmla="*/ 1292641 w 3531775"/>
              <a:gd name="connsiteY125" fmla="*/ 1534176 h 2810796"/>
              <a:gd name="connsiteX126" fmla="*/ 1297022 w 3531775"/>
              <a:gd name="connsiteY126" fmla="*/ 1528366 h 2810796"/>
              <a:gd name="connsiteX127" fmla="*/ 1309595 w 3531775"/>
              <a:gd name="connsiteY127" fmla="*/ 1595136 h 2810796"/>
              <a:gd name="connsiteX128" fmla="*/ 1309595 w 3531775"/>
              <a:gd name="connsiteY128" fmla="*/ 1595231 h 2810796"/>
              <a:gd name="connsiteX129" fmla="*/ 1342361 w 3531775"/>
              <a:gd name="connsiteY129" fmla="*/ 1680861 h 2810796"/>
              <a:gd name="connsiteX130" fmla="*/ 1335027 w 3531775"/>
              <a:gd name="connsiteY130" fmla="*/ 1667716 h 2810796"/>
              <a:gd name="connsiteX131" fmla="*/ 1324931 w 3531775"/>
              <a:gd name="connsiteY131" fmla="*/ 1677337 h 2810796"/>
              <a:gd name="connsiteX132" fmla="*/ 1340266 w 3531775"/>
              <a:gd name="connsiteY132" fmla="*/ 1707340 h 2810796"/>
              <a:gd name="connsiteX133" fmla="*/ 1367888 w 3531775"/>
              <a:gd name="connsiteY133" fmla="*/ 1784779 h 2810796"/>
              <a:gd name="connsiteX134" fmla="*/ 1333027 w 3531775"/>
              <a:gd name="connsiteY134" fmla="*/ 1834023 h 2810796"/>
              <a:gd name="connsiteX135" fmla="*/ 1354077 w 3531775"/>
              <a:gd name="connsiteY135" fmla="*/ 1907556 h 2810796"/>
              <a:gd name="connsiteX136" fmla="*/ 1348458 w 3531775"/>
              <a:gd name="connsiteY136" fmla="*/ 1960324 h 2810796"/>
              <a:gd name="connsiteX137" fmla="*/ 1345219 w 3531775"/>
              <a:gd name="connsiteY137" fmla="*/ 1951752 h 2810796"/>
              <a:gd name="connsiteX138" fmla="*/ 1301975 w 3531775"/>
              <a:gd name="connsiteY138" fmla="*/ 1942703 h 2810796"/>
              <a:gd name="connsiteX139" fmla="*/ 1303976 w 3531775"/>
              <a:gd name="connsiteY139" fmla="*/ 1990137 h 2810796"/>
              <a:gd name="connsiteX140" fmla="*/ 1300642 w 3531775"/>
              <a:gd name="connsiteY140" fmla="*/ 2040906 h 2810796"/>
              <a:gd name="connsiteX141" fmla="*/ 1279687 w 3531775"/>
              <a:gd name="connsiteY141" fmla="*/ 2032238 h 2810796"/>
              <a:gd name="connsiteX142" fmla="*/ 1284926 w 3531775"/>
              <a:gd name="connsiteY142" fmla="*/ 2085483 h 2810796"/>
              <a:gd name="connsiteX143" fmla="*/ 1249207 w 3531775"/>
              <a:gd name="connsiteY143" fmla="*/ 2123011 h 2810796"/>
              <a:gd name="connsiteX144" fmla="*/ 1285783 w 3531775"/>
              <a:gd name="connsiteY144" fmla="*/ 2197401 h 2810796"/>
              <a:gd name="connsiteX145" fmla="*/ 1270448 w 3531775"/>
              <a:gd name="connsiteY145" fmla="*/ 2202640 h 2810796"/>
              <a:gd name="connsiteX146" fmla="*/ 1237682 w 3531775"/>
              <a:gd name="connsiteY146" fmla="*/ 2220643 h 2810796"/>
              <a:gd name="connsiteX147" fmla="*/ 1256351 w 3531775"/>
              <a:gd name="connsiteY147" fmla="*/ 2250742 h 2810796"/>
              <a:gd name="connsiteX148" fmla="*/ 1275305 w 3531775"/>
              <a:gd name="connsiteY148" fmla="*/ 2285984 h 2810796"/>
              <a:gd name="connsiteX149" fmla="*/ 1251493 w 3531775"/>
              <a:gd name="connsiteY149" fmla="*/ 2290842 h 2810796"/>
              <a:gd name="connsiteX150" fmla="*/ 1307500 w 3531775"/>
              <a:gd name="connsiteY150" fmla="*/ 2358850 h 2810796"/>
              <a:gd name="connsiteX151" fmla="*/ 1270638 w 3531775"/>
              <a:gd name="connsiteY151" fmla="*/ 2332657 h 2810796"/>
              <a:gd name="connsiteX152" fmla="*/ 1239110 w 3531775"/>
              <a:gd name="connsiteY152" fmla="*/ 2354469 h 2810796"/>
              <a:gd name="connsiteX153" fmla="*/ 1250921 w 3531775"/>
              <a:gd name="connsiteY153" fmla="*/ 2372090 h 2810796"/>
              <a:gd name="connsiteX154" fmla="*/ 1256160 w 3531775"/>
              <a:gd name="connsiteY154" fmla="*/ 2366375 h 2810796"/>
              <a:gd name="connsiteX155" fmla="*/ 1273496 w 3531775"/>
              <a:gd name="connsiteY155" fmla="*/ 2411905 h 2810796"/>
              <a:gd name="connsiteX156" fmla="*/ 1273496 w 3531775"/>
              <a:gd name="connsiteY156" fmla="*/ 2411905 h 2810796"/>
              <a:gd name="connsiteX157" fmla="*/ 1323311 w 3531775"/>
              <a:gd name="connsiteY157" fmla="*/ 2431336 h 2810796"/>
              <a:gd name="connsiteX158" fmla="*/ 1323216 w 3531775"/>
              <a:gd name="connsiteY158" fmla="*/ 2444766 h 2810796"/>
              <a:gd name="connsiteX159" fmla="*/ 1347981 w 3531775"/>
              <a:gd name="connsiteY159" fmla="*/ 2436479 h 2810796"/>
              <a:gd name="connsiteX160" fmla="*/ 1395320 w 3531775"/>
              <a:gd name="connsiteY160" fmla="*/ 2404285 h 2810796"/>
              <a:gd name="connsiteX161" fmla="*/ 1433516 w 3531775"/>
              <a:gd name="connsiteY161" fmla="*/ 2424192 h 2810796"/>
              <a:gd name="connsiteX162" fmla="*/ 1460471 w 3531775"/>
              <a:gd name="connsiteY162" fmla="*/ 2365042 h 2810796"/>
              <a:gd name="connsiteX163" fmla="*/ 1471806 w 3531775"/>
              <a:gd name="connsiteY163" fmla="*/ 2352659 h 2810796"/>
              <a:gd name="connsiteX164" fmla="*/ 1476473 w 3531775"/>
              <a:gd name="connsiteY164" fmla="*/ 2394950 h 2810796"/>
              <a:gd name="connsiteX165" fmla="*/ 1507049 w 3531775"/>
              <a:gd name="connsiteY165" fmla="*/ 2395426 h 2810796"/>
              <a:gd name="connsiteX166" fmla="*/ 1529337 w 3531775"/>
              <a:gd name="connsiteY166" fmla="*/ 2333038 h 2810796"/>
              <a:gd name="connsiteX167" fmla="*/ 1547720 w 3531775"/>
              <a:gd name="connsiteY167" fmla="*/ 2351040 h 2810796"/>
              <a:gd name="connsiteX168" fmla="*/ 1556483 w 3531775"/>
              <a:gd name="connsiteY168" fmla="*/ 2302653 h 2810796"/>
              <a:gd name="connsiteX169" fmla="*/ 1604299 w 3531775"/>
              <a:gd name="connsiteY169" fmla="*/ 2274078 h 2810796"/>
              <a:gd name="connsiteX170" fmla="*/ 1590678 w 3531775"/>
              <a:gd name="connsiteY170" fmla="*/ 2211975 h 2810796"/>
              <a:gd name="connsiteX171" fmla="*/ 1601441 w 3531775"/>
              <a:gd name="connsiteY171" fmla="*/ 2164921 h 2810796"/>
              <a:gd name="connsiteX172" fmla="*/ 1612205 w 3531775"/>
              <a:gd name="connsiteY172" fmla="*/ 2192830 h 2810796"/>
              <a:gd name="connsiteX173" fmla="*/ 1652686 w 3531775"/>
              <a:gd name="connsiteY173" fmla="*/ 2193877 h 2810796"/>
              <a:gd name="connsiteX174" fmla="*/ 1655067 w 3531775"/>
              <a:gd name="connsiteY174" fmla="*/ 2145871 h 2810796"/>
              <a:gd name="connsiteX175" fmla="*/ 1666116 w 3531775"/>
              <a:gd name="connsiteY175" fmla="*/ 2092722 h 2810796"/>
              <a:gd name="connsiteX176" fmla="*/ 1690024 w 3531775"/>
              <a:gd name="connsiteY176" fmla="*/ 2106152 h 2810796"/>
              <a:gd name="connsiteX177" fmla="*/ 1737744 w 3531775"/>
              <a:gd name="connsiteY177" fmla="*/ 1973564 h 2810796"/>
              <a:gd name="connsiteX178" fmla="*/ 1715837 w 3531775"/>
              <a:gd name="connsiteY178" fmla="*/ 2046907 h 2810796"/>
              <a:gd name="connsiteX179" fmla="*/ 1734029 w 3531775"/>
              <a:gd name="connsiteY179" fmla="*/ 2070529 h 2810796"/>
              <a:gd name="connsiteX180" fmla="*/ 1762319 w 3531775"/>
              <a:gd name="connsiteY180" fmla="*/ 2055098 h 2810796"/>
              <a:gd name="connsiteX181" fmla="*/ 1760795 w 3531775"/>
              <a:gd name="connsiteY181" fmla="*/ 2033667 h 2810796"/>
              <a:gd name="connsiteX182" fmla="*/ 1810515 w 3531775"/>
              <a:gd name="connsiteY182" fmla="*/ 1989852 h 2810796"/>
              <a:gd name="connsiteX183" fmla="*/ 1810515 w 3531775"/>
              <a:gd name="connsiteY183" fmla="*/ 1989852 h 2810796"/>
              <a:gd name="connsiteX184" fmla="*/ 1856807 w 3531775"/>
              <a:gd name="connsiteY184" fmla="*/ 1914223 h 2810796"/>
              <a:gd name="connsiteX185" fmla="*/ 1847377 w 3531775"/>
              <a:gd name="connsiteY185" fmla="*/ 1938226 h 2810796"/>
              <a:gd name="connsiteX186" fmla="*/ 1880429 w 3531775"/>
              <a:gd name="connsiteY186" fmla="*/ 1905079 h 2810796"/>
              <a:gd name="connsiteX187" fmla="*/ 1878714 w 3531775"/>
              <a:gd name="connsiteY187" fmla="*/ 1892030 h 2810796"/>
              <a:gd name="connsiteX188" fmla="*/ 1929197 w 3531775"/>
              <a:gd name="connsiteY188" fmla="*/ 1810401 h 2810796"/>
              <a:gd name="connsiteX189" fmla="*/ 2021304 w 3531775"/>
              <a:gd name="connsiteY189" fmla="*/ 1805733 h 2810796"/>
              <a:gd name="connsiteX190" fmla="*/ 2083406 w 3531775"/>
              <a:gd name="connsiteY190" fmla="*/ 1758299 h 2810796"/>
              <a:gd name="connsiteX191" fmla="*/ 2157511 w 3531775"/>
              <a:gd name="connsiteY191" fmla="*/ 1751346 h 2810796"/>
              <a:gd name="connsiteX192" fmla="*/ 2146176 w 3531775"/>
              <a:gd name="connsiteY192" fmla="*/ 1756870 h 2810796"/>
              <a:gd name="connsiteX193" fmla="*/ 2159511 w 3531775"/>
              <a:gd name="connsiteY193" fmla="*/ 1814687 h 2810796"/>
              <a:gd name="connsiteX194" fmla="*/ 2273811 w 3531775"/>
              <a:gd name="connsiteY194" fmla="*/ 1816401 h 2810796"/>
              <a:gd name="connsiteX195" fmla="*/ 2259047 w 3531775"/>
              <a:gd name="connsiteY195" fmla="*/ 1841166 h 2810796"/>
              <a:gd name="connsiteX196" fmla="*/ 2328771 w 3531775"/>
              <a:gd name="connsiteY196" fmla="*/ 1850882 h 2810796"/>
              <a:gd name="connsiteX197" fmla="*/ 2380301 w 3531775"/>
              <a:gd name="connsiteY197" fmla="*/ 1913842 h 2810796"/>
              <a:gd name="connsiteX198" fmla="*/ 2444499 w 3531775"/>
              <a:gd name="connsiteY198" fmla="*/ 1915176 h 2810796"/>
              <a:gd name="connsiteX199" fmla="*/ 2493934 w 3531775"/>
              <a:gd name="connsiteY199" fmla="*/ 1942417 h 2810796"/>
              <a:gd name="connsiteX200" fmla="*/ 2460406 w 3531775"/>
              <a:gd name="connsiteY200" fmla="*/ 1945084 h 2810796"/>
              <a:gd name="connsiteX201" fmla="*/ 2446500 w 3531775"/>
              <a:gd name="connsiteY201" fmla="*/ 1988042 h 2810796"/>
              <a:gd name="connsiteX202" fmla="*/ 2473455 w 3531775"/>
              <a:gd name="connsiteY202" fmla="*/ 2000043 h 2810796"/>
              <a:gd name="connsiteX203" fmla="*/ 2542321 w 3531775"/>
              <a:gd name="connsiteY203" fmla="*/ 2028809 h 2810796"/>
              <a:gd name="connsiteX204" fmla="*/ 2520223 w 3531775"/>
              <a:gd name="connsiteY204" fmla="*/ 2049954 h 2810796"/>
              <a:gd name="connsiteX205" fmla="*/ 2625855 w 3531775"/>
              <a:gd name="connsiteY205" fmla="*/ 2108247 h 2810796"/>
              <a:gd name="connsiteX206" fmla="*/ 2540416 w 3531775"/>
              <a:gd name="connsiteY206" fmla="*/ 2098532 h 2810796"/>
              <a:gd name="connsiteX207" fmla="*/ 2543559 w 3531775"/>
              <a:gd name="connsiteY207" fmla="*/ 2131870 h 2810796"/>
              <a:gd name="connsiteX208" fmla="*/ 2564514 w 3531775"/>
              <a:gd name="connsiteY208" fmla="*/ 2132155 h 2810796"/>
              <a:gd name="connsiteX209" fmla="*/ 2595090 w 3531775"/>
              <a:gd name="connsiteY209" fmla="*/ 2181400 h 2810796"/>
              <a:gd name="connsiteX210" fmla="*/ 2595090 w 3531775"/>
              <a:gd name="connsiteY210" fmla="*/ 2181400 h 2810796"/>
              <a:gd name="connsiteX211" fmla="*/ 2595090 w 3531775"/>
              <a:gd name="connsiteY211" fmla="*/ 2181400 h 2810796"/>
              <a:gd name="connsiteX212" fmla="*/ 2595090 w 3531775"/>
              <a:gd name="connsiteY212" fmla="*/ 2181400 h 2810796"/>
              <a:gd name="connsiteX213" fmla="*/ 2595090 w 3531775"/>
              <a:gd name="connsiteY213" fmla="*/ 2181400 h 2810796"/>
              <a:gd name="connsiteX214" fmla="*/ 2661860 w 3531775"/>
              <a:gd name="connsiteY214" fmla="*/ 2204355 h 2810796"/>
              <a:gd name="connsiteX215" fmla="*/ 2640714 w 3531775"/>
              <a:gd name="connsiteY215" fmla="*/ 2205688 h 2810796"/>
              <a:gd name="connsiteX216" fmla="*/ 2682338 w 3531775"/>
              <a:gd name="connsiteY216" fmla="*/ 2211594 h 2810796"/>
              <a:gd name="connsiteX217" fmla="*/ 2748251 w 3531775"/>
              <a:gd name="connsiteY217" fmla="*/ 2186448 h 2810796"/>
              <a:gd name="connsiteX218" fmla="*/ 2787876 w 3531775"/>
              <a:gd name="connsiteY218" fmla="*/ 2220547 h 2810796"/>
              <a:gd name="connsiteX219" fmla="*/ 2836548 w 3531775"/>
              <a:gd name="connsiteY219" fmla="*/ 2174351 h 2810796"/>
              <a:gd name="connsiteX220" fmla="*/ 2853788 w 3531775"/>
              <a:gd name="connsiteY220" fmla="*/ 2167874 h 2810796"/>
              <a:gd name="connsiteX221" fmla="*/ 2841216 w 3531775"/>
              <a:gd name="connsiteY221" fmla="*/ 2194639 h 2810796"/>
              <a:gd name="connsiteX222" fmla="*/ 2846168 w 3531775"/>
              <a:gd name="connsiteY222" fmla="*/ 2234359 h 2810796"/>
              <a:gd name="connsiteX223" fmla="*/ 2863694 w 3531775"/>
              <a:gd name="connsiteY223" fmla="*/ 2235883 h 2810796"/>
              <a:gd name="connsiteX224" fmla="*/ 2873886 w 3531775"/>
              <a:gd name="connsiteY224" fmla="*/ 2225691 h 2810796"/>
              <a:gd name="connsiteX225" fmla="*/ 2916082 w 3531775"/>
              <a:gd name="connsiteY225" fmla="*/ 2187496 h 2810796"/>
              <a:gd name="connsiteX226" fmla="*/ 2922750 w 3531775"/>
              <a:gd name="connsiteY226" fmla="*/ 2218452 h 2810796"/>
              <a:gd name="connsiteX227" fmla="*/ 2950277 w 3531775"/>
              <a:gd name="connsiteY227" fmla="*/ 2179780 h 2810796"/>
              <a:gd name="connsiteX228" fmla="*/ 3003902 w 3531775"/>
              <a:gd name="connsiteY228" fmla="*/ 2179114 h 2810796"/>
              <a:gd name="connsiteX229" fmla="*/ 3022381 w 3531775"/>
              <a:gd name="connsiteY229" fmla="*/ 2092817 h 2810796"/>
              <a:gd name="connsiteX230" fmla="*/ 3048003 w 3531775"/>
              <a:gd name="connsiteY230" fmla="*/ 2149681 h 2810796"/>
              <a:gd name="connsiteX231" fmla="*/ 3074483 w 3531775"/>
              <a:gd name="connsiteY231" fmla="*/ 2140633 h 2810796"/>
              <a:gd name="connsiteX232" fmla="*/ 3076197 w 3531775"/>
              <a:gd name="connsiteY232" fmla="*/ 2107295 h 2810796"/>
              <a:gd name="connsiteX233" fmla="*/ 3086199 w 3531775"/>
              <a:gd name="connsiteY233" fmla="*/ 2068052 h 2810796"/>
              <a:gd name="connsiteX234" fmla="*/ 3112487 w 3531775"/>
              <a:gd name="connsiteY234" fmla="*/ 2088721 h 2810796"/>
              <a:gd name="connsiteX235" fmla="*/ 3127632 w 3531775"/>
              <a:gd name="connsiteY235" fmla="*/ 1994519 h 2810796"/>
              <a:gd name="connsiteX236" fmla="*/ 3131347 w 3531775"/>
              <a:gd name="connsiteY236" fmla="*/ 2046621 h 2810796"/>
              <a:gd name="connsiteX237" fmla="*/ 3184496 w 3531775"/>
              <a:gd name="connsiteY237" fmla="*/ 2061480 h 2810796"/>
              <a:gd name="connsiteX238" fmla="*/ 3176781 w 3531775"/>
              <a:gd name="connsiteY238" fmla="*/ 2042334 h 2810796"/>
              <a:gd name="connsiteX239" fmla="*/ 3212119 w 3531775"/>
              <a:gd name="connsiteY239" fmla="*/ 2002901 h 2810796"/>
              <a:gd name="connsiteX240" fmla="*/ 3212119 w 3531775"/>
              <a:gd name="connsiteY240" fmla="*/ 2002901 h 2810796"/>
              <a:gd name="connsiteX241" fmla="*/ 3205166 w 3531775"/>
              <a:gd name="connsiteY241" fmla="*/ 1950609 h 2810796"/>
              <a:gd name="connsiteX242" fmla="*/ 3222406 w 3531775"/>
              <a:gd name="connsiteY242" fmla="*/ 1939655 h 2810796"/>
              <a:gd name="connsiteX243" fmla="*/ 3200879 w 3531775"/>
              <a:gd name="connsiteY243" fmla="*/ 1916319 h 2810796"/>
              <a:gd name="connsiteX244" fmla="*/ 3144682 w 3531775"/>
              <a:gd name="connsiteY244" fmla="*/ 1872694 h 2810796"/>
              <a:gd name="connsiteX245" fmla="*/ 3159160 w 3531775"/>
              <a:gd name="connsiteY245" fmla="*/ 1824403 h 2810796"/>
              <a:gd name="connsiteX246" fmla="*/ 3077817 w 3531775"/>
              <a:gd name="connsiteY246" fmla="*/ 1793541 h 2810796"/>
              <a:gd name="connsiteX247" fmla="*/ 3144015 w 3531775"/>
              <a:gd name="connsiteY247" fmla="*/ 1773063 h 2810796"/>
              <a:gd name="connsiteX248" fmla="*/ 3139253 w 3531775"/>
              <a:gd name="connsiteY248" fmla="*/ 1751536 h 2810796"/>
              <a:gd name="connsiteX249" fmla="*/ 3107725 w 3531775"/>
              <a:gd name="connsiteY249" fmla="*/ 1747250 h 2810796"/>
              <a:gd name="connsiteX250" fmla="*/ 3070006 w 3531775"/>
              <a:gd name="connsiteY250" fmla="*/ 1731058 h 2810796"/>
              <a:gd name="connsiteX251" fmla="*/ 3096485 w 3531775"/>
              <a:gd name="connsiteY251" fmla="*/ 1708959 h 2810796"/>
              <a:gd name="connsiteX252" fmla="*/ 3047718 w 3531775"/>
              <a:gd name="connsiteY252" fmla="*/ 1703816 h 2810796"/>
              <a:gd name="connsiteX253" fmla="*/ 3024762 w 3531775"/>
              <a:gd name="connsiteY253" fmla="*/ 1654953 h 2810796"/>
              <a:gd name="connsiteX254" fmla="*/ 2973042 w 3531775"/>
              <a:gd name="connsiteY254" fmla="*/ 1680289 h 2810796"/>
              <a:gd name="connsiteX255" fmla="*/ 2936084 w 3531775"/>
              <a:gd name="connsiteY255" fmla="*/ 1680384 h 2810796"/>
              <a:gd name="connsiteX256" fmla="*/ 2961326 w 3531775"/>
              <a:gd name="connsiteY256" fmla="*/ 1659239 h 2810796"/>
              <a:gd name="connsiteX257" fmla="*/ 2975137 w 3531775"/>
              <a:gd name="connsiteY257" fmla="*/ 1616758 h 2810796"/>
              <a:gd name="connsiteX258" fmla="*/ 2959040 w 3531775"/>
              <a:gd name="connsiteY258" fmla="*/ 1607233 h 2810796"/>
              <a:gd name="connsiteX259" fmla="*/ 2926369 w 3531775"/>
              <a:gd name="connsiteY259" fmla="*/ 1621044 h 2810796"/>
              <a:gd name="connsiteX260" fmla="*/ 2882744 w 3531775"/>
              <a:gd name="connsiteY260" fmla="*/ 1627997 h 2810796"/>
              <a:gd name="connsiteX261" fmla="*/ 2892555 w 3531775"/>
              <a:gd name="connsiteY261" fmla="*/ 1593040 h 2810796"/>
              <a:gd name="connsiteX262" fmla="*/ 2782256 w 3531775"/>
              <a:gd name="connsiteY262" fmla="*/ 1609709 h 2810796"/>
              <a:gd name="connsiteX263" fmla="*/ 2840930 w 3531775"/>
              <a:gd name="connsiteY263" fmla="*/ 1590087 h 2810796"/>
              <a:gd name="connsiteX264" fmla="*/ 2837120 w 3531775"/>
              <a:gd name="connsiteY264" fmla="*/ 1530366 h 2810796"/>
              <a:gd name="connsiteX265" fmla="*/ 2819784 w 3531775"/>
              <a:gd name="connsiteY265" fmla="*/ 1544558 h 2810796"/>
              <a:gd name="connsiteX266" fmla="*/ 2835596 w 3531775"/>
              <a:gd name="connsiteY266" fmla="*/ 1559036 h 2810796"/>
              <a:gd name="connsiteX267" fmla="*/ 2767492 w 3531775"/>
              <a:gd name="connsiteY267" fmla="*/ 1518174 h 2810796"/>
              <a:gd name="connsiteX268" fmla="*/ 2767492 w 3531775"/>
              <a:gd name="connsiteY268" fmla="*/ 1518174 h 2810796"/>
              <a:gd name="connsiteX269" fmla="*/ 2767492 w 3531775"/>
              <a:gd name="connsiteY269" fmla="*/ 1518174 h 2810796"/>
              <a:gd name="connsiteX270" fmla="*/ 2688911 w 3531775"/>
              <a:gd name="connsiteY270" fmla="*/ 1543605 h 2810796"/>
              <a:gd name="connsiteX271" fmla="*/ 2757110 w 3531775"/>
              <a:gd name="connsiteY271" fmla="*/ 1503696 h 2810796"/>
              <a:gd name="connsiteX272" fmla="*/ 3109154 w 3531775"/>
              <a:gd name="connsiteY272" fmla="*/ 1629330 h 2810796"/>
              <a:gd name="connsiteX273" fmla="*/ 3224025 w 3531775"/>
              <a:gd name="connsiteY273" fmla="*/ 2006711 h 2810796"/>
              <a:gd name="connsiteX274" fmla="*/ 3224025 w 3531775"/>
              <a:gd name="connsiteY274" fmla="*/ 2006711 h 2810796"/>
              <a:gd name="connsiteX275" fmla="*/ 2986091 w 3531775"/>
              <a:gd name="connsiteY275" fmla="*/ 2261124 h 2810796"/>
              <a:gd name="connsiteX276" fmla="*/ 2587565 w 3531775"/>
              <a:gd name="connsiteY276" fmla="*/ 2190163 h 2810796"/>
              <a:gd name="connsiteX277" fmla="*/ 2587565 w 3531775"/>
              <a:gd name="connsiteY277" fmla="*/ 2190163 h 2810796"/>
              <a:gd name="connsiteX278" fmla="*/ 2587565 w 3531775"/>
              <a:gd name="connsiteY278" fmla="*/ 2190163 h 2810796"/>
              <a:gd name="connsiteX279" fmla="*/ 2164750 w 3531775"/>
              <a:gd name="connsiteY279" fmla="*/ 1865360 h 2810796"/>
              <a:gd name="connsiteX280" fmla="*/ 1818230 w 3531775"/>
              <a:gd name="connsiteY280" fmla="*/ 1996329 h 2810796"/>
              <a:gd name="connsiteX281" fmla="*/ 1818230 w 3531775"/>
              <a:gd name="connsiteY281" fmla="*/ 1996329 h 2810796"/>
              <a:gd name="connsiteX282" fmla="*/ 1818230 w 3531775"/>
              <a:gd name="connsiteY282" fmla="*/ 1996329 h 2810796"/>
              <a:gd name="connsiteX283" fmla="*/ 1588011 w 3531775"/>
              <a:gd name="connsiteY283" fmla="*/ 2379424 h 2810796"/>
              <a:gd name="connsiteX284" fmla="*/ 1266447 w 3531775"/>
              <a:gd name="connsiteY284" fmla="*/ 2418286 h 2810796"/>
              <a:gd name="connsiteX285" fmla="*/ 1266447 w 3531775"/>
              <a:gd name="connsiteY285" fmla="*/ 2418286 h 2810796"/>
              <a:gd name="connsiteX286" fmla="*/ 1266447 w 3531775"/>
              <a:gd name="connsiteY286" fmla="*/ 2418286 h 2810796"/>
              <a:gd name="connsiteX287" fmla="*/ 1198915 w 3531775"/>
              <a:gd name="connsiteY287" fmla="*/ 2238264 h 2810796"/>
              <a:gd name="connsiteX288" fmla="*/ 1247683 w 3531775"/>
              <a:gd name="connsiteY288" fmla="*/ 1486170 h 2810796"/>
              <a:gd name="connsiteX289" fmla="*/ 1081281 w 3531775"/>
              <a:gd name="connsiteY289" fmla="*/ 1396158 h 2810796"/>
              <a:gd name="connsiteX290" fmla="*/ 608079 w 3531775"/>
              <a:gd name="connsiteY290" fmla="*/ 1664763 h 2810796"/>
              <a:gd name="connsiteX291" fmla="*/ 577980 w 3531775"/>
              <a:gd name="connsiteY291" fmla="*/ 1683718 h 2810796"/>
              <a:gd name="connsiteX292" fmla="*/ 259369 w 3531775"/>
              <a:gd name="connsiteY292" fmla="*/ 1753917 h 2810796"/>
              <a:gd name="connsiteX293" fmla="*/ 124590 w 3531775"/>
              <a:gd name="connsiteY293" fmla="*/ 1357963 h 2810796"/>
              <a:gd name="connsiteX294" fmla="*/ 123447 w 3531775"/>
              <a:gd name="connsiteY294" fmla="*/ 1357963 h 2810796"/>
              <a:gd name="connsiteX295" fmla="*/ 105254 w 3531775"/>
              <a:gd name="connsiteY295" fmla="*/ 1652762 h 2810796"/>
              <a:gd name="connsiteX296" fmla="*/ 477015 w 3531775"/>
              <a:gd name="connsiteY296" fmla="*/ 1740868 h 2810796"/>
              <a:gd name="connsiteX297" fmla="*/ 586743 w 3531775"/>
              <a:gd name="connsiteY297" fmla="*/ 1682480 h 2810796"/>
              <a:gd name="connsiteX298" fmla="*/ 755907 w 3531775"/>
              <a:gd name="connsiteY298" fmla="*/ 1555226 h 2810796"/>
              <a:gd name="connsiteX299" fmla="*/ 981173 w 3531775"/>
              <a:gd name="connsiteY299" fmla="*/ 1414446 h 2810796"/>
              <a:gd name="connsiteX300" fmla="*/ 1296546 w 3531775"/>
              <a:gd name="connsiteY300" fmla="*/ 1598470 h 2810796"/>
              <a:gd name="connsiteX301" fmla="*/ 1201391 w 3531775"/>
              <a:gd name="connsiteY301" fmla="*/ 2138156 h 2810796"/>
              <a:gd name="connsiteX302" fmla="*/ 1262447 w 3531775"/>
              <a:gd name="connsiteY302" fmla="*/ 2422001 h 2810796"/>
              <a:gd name="connsiteX303" fmla="*/ 1262447 w 3531775"/>
              <a:gd name="connsiteY303" fmla="*/ 2422001 h 2810796"/>
              <a:gd name="connsiteX304" fmla="*/ 1607918 w 3531775"/>
              <a:gd name="connsiteY304" fmla="*/ 2363518 h 2810796"/>
              <a:gd name="connsiteX305" fmla="*/ 1823088 w 3531775"/>
              <a:gd name="connsiteY305" fmla="*/ 2000139 h 2810796"/>
              <a:gd name="connsiteX306" fmla="*/ 1823088 w 3531775"/>
              <a:gd name="connsiteY306" fmla="*/ 2000139 h 2810796"/>
              <a:gd name="connsiteX307" fmla="*/ 2063118 w 3531775"/>
              <a:gd name="connsiteY307" fmla="*/ 1862217 h 2810796"/>
              <a:gd name="connsiteX308" fmla="*/ 2583088 w 3531775"/>
              <a:gd name="connsiteY308" fmla="*/ 2195401 h 2810796"/>
              <a:gd name="connsiteX309" fmla="*/ 2583088 w 3531775"/>
              <a:gd name="connsiteY309" fmla="*/ 2195401 h 2810796"/>
              <a:gd name="connsiteX310" fmla="*/ 3231169 w 3531775"/>
              <a:gd name="connsiteY310" fmla="*/ 2008902 h 2810796"/>
              <a:gd name="connsiteX311" fmla="*/ 3231169 w 3531775"/>
              <a:gd name="connsiteY311" fmla="*/ 2008902 h 2810796"/>
              <a:gd name="connsiteX312" fmla="*/ 3231169 w 3531775"/>
              <a:gd name="connsiteY312" fmla="*/ 2008902 h 2810796"/>
              <a:gd name="connsiteX313" fmla="*/ 3193355 w 3531775"/>
              <a:gd name="connsiteY313" fmla="*/ 1713912 h 2810796"/>
              <a:gd name="connsiteX314" fmla="*/ 2769587 w 3531775"/>
              <a:gd name="connsiteY314" fmla="*/ 1496457 h 2810796"/>
              <a:gd name="connsiteX315" fmla="*/ 2769587 w 3531775"/>
              <a:gd name="connsiteY315" fmla="*/ 1496457 h 2810796"/>
              <a:gd name="connsiteX316" fmla="*/ 2769587 w 3531775"/>
              <a:gd name="connsiteY316" fmla="*/ 1496457 h 2810796"/>
              <a:gd name="connsiteX317" fmla="*/ 2763015 w 3531775"/>
              <a:gd name="connsiteY317" fmla="*/ 1495885 h 2810796"/>
              <a:gd name="connsiteX318" fmla="*/ 2768349 w 3531775"/>
              <a:gd name="connsiteY318" fmla="*/ 1487027 h 2810796"/>
              <a:gd name="connsiteX319" fmla="*/ 2770445 w 3531775"/>
              <a:gd name="connsiteY319" fmla="*/ 1487217 h 2810796"/>
              <a:gd name="connsiteX320" fmla="*/ 3200879 w 3531775"/>
              <a:gd name="connsiteY320" fmla="*/ 1709245 h 2810796"/>
              <a:gd name="connsiteX321" fmla="*/ 3239075 w 3531775"/>
              <a:gd name="connsiteY321" fmla="*/ 2012236 h 2810796"/>
              <a:gd name="connsiteX322" fmla="*/ 2578040 w 3531775"/>
              <a:gd name="connsiteY322" fmla="*/ 2201497 h 2810796"/>
              <a:gd name="connsiteX323" fmla="*/ 2578040 w 3531775"/>
              <a:gd name="connsiteY323" fmla="*/ 2201497 h 2810796"/>
              <a:gd name="connsiteX324" fmla="*/ 2578040 w 3531775"/>
              <a:gd name="connsiteY324" fmla="*/ 2201497 h 2810796"/>
              <a:gd name="connsiteX325" fmla="*/ 2165893 w 3531775"/>
              <a:gd name="connsiteY325" fmla="*/ 1879933 h 2810796"/>
              <a:gd name="connsiteX326" fmla="*/ 1923958 w 3531775"/>
              <a:gd name="connsiteY326" fmla="*/ 1916224 h 2810796"/>
              <a:gd name="connsiteX327" fmla="*/ 1621254 w 3531775"/>
              <a:gd name="connsiteY327" fmla="*/ 2357136 h 2810796"/>
              <a:gd name="connsiteX328" fmla="*/ 1257875 w 3531775"/>
              <a:gd name="connsiteY328" fmla="*/ 2426478 h 2810796"/>
              <a:gd name="connsiteX329" fmla="*/ 1257875 w 3531775"/>
              <a:gd name="connsiteY329" fmla="*/ 2426478 h 2810796"/>
              <a:gd name="connsiteX330" fmla="*/ 1257875 w 3531775"/>
              <a:gd name="connsiteY330" fmla="*/ 2426478 h 2810796"/>
              <a:gd name="connsiteX331" fmla="*/ 1202820 w 3531775"/>
              <a:gd name="connsiteY331" fmla="*/ 2329513 h 2810796"/>
              <a:gd name="connsiteX332" fmla="*/ 1291212 w 3531775"/>
              <a:gd name="connsiteY332" fmla="*/ 1600089 h 2810796"/>
              <a:gd name="connsiteX333" fmla="*/ 1291212 w 3531775"/>
              <a:gd name="connsiteY333" fmla="*/ 1600089 h 2810796"/>
              <a:gd name="connsiteX334" fmla="*/ 1291212 w 3531775"/>
              <a:gd name="connsiteY334" fmla="*/ 1600089 h 2810796"/>
              <a:gd name="connsiteX335" fmla="*/ 975935 w 3531775"/>
              <a:gd name="connsiteY335" fmla="*/ 1421781 h 2810796"/>
              <a:gd name="connsiteX336" fmla="*/ 591410 w 3531775"/>
              <a:gd name="connsiteY336" fmla="*/ 1685052 h 2810796"/>
              <a:gd name="connsiteX337" fmla="*/ 572265 w 3531775"/>
              <a:gd name="connsiteY337" fmla="*/ 1697911 h 2810796"/>
              <a:gd name="connsiteX338" fmla="*/ 572265 w 3531775"/>
              <a:gd name="connsiteY338" fmla="*/ 1697911 h 2810796"/>
              <a:gd name="connsiteX339" fmla="*/ 572265 w 3531775"/>
              <a:gd name="connsiteY339" fmla="*/ 1697911 h 2810796"/>
              <a:gd name="connsiteX340" fmla="*/ 121923 w 3531775"/>
              <a:gd name="connsiteY340" fmla="*/ 1358154 h 2810796"/>
              <a:gd name="connsiteX341" fmla="*/ 120590 w 3531775"/>
              <a:gd name="connsiteY341" fmla="*/ 1358058 h 2810796"/>
              <a:gd name="connsiteX342" fmla="*/ 479682 w 3531775"/>
              <a:gd name="connsiteY342" fmla="*/ 1749250 h 2810796"/>
              <a:gd name="connsiteX343" fmla="*/ 591220 w 3531775"/>
              <a:gd name="connsiteY343" fmla="*/ 1690481 h 2810796"/>
              <a:gd name="connsiteX344" fmla="*/ 761813 w 3531775"/>
              <a:gd name="connsiteY344" fmla="*/ 1562941 h 2810796"/>
              <a:gd name="connsiteX345" fmla="*/ 977459 w 3531775"/>
              <a:gd name="connsiteY345" fmla="*/ 1426638 h 2810796"/>
              <a:gd name="connsiteX346" fmla="*/ 1285783 w 3531775"/>
              <a:gd name="connsiteY346" fmla="*/ 1601517 h 2810796"/>
              <a:gd name="connsiteX347" fmla="*/ 1189390 w 3531775"/>
              <a:gd name="connsiteY347" fmla="*/ 2136156 h 2810796"/>
              <a:gd name="connsiteX348" fmla="*/ 1253112 w 3531775"/>
              <a:gd name="connsiteY348" fmla="*/ 2430859 h 2810796"/>
              <a:gd name="connsiteX349" fmla="*/ 1253112 w 3531775"/>
              <a:gd name="connsiteY349" fmla="*/ 2430859 h 2810796"/>
              <a:gd name="connsiteX350" fmla="*/ 1618396 w 3531775"/>
              <a:gd name="connsiteY350" fmla="*/ 2371900 h 2810796"/>
              <a:gd name="connsiteX351" fmla="*/ 1833947 w 3531775"/>
              <a:gd name="connsiteY351" fmla="*/ 2009187 h 2810796"/>
              <a:gd name="connsiteX352" fmla="*/ 1833947 w 3531775"/>
              <a:gd name="connsiteY352" fmla="*/ 2009187 h 2810796"/>
              <a:gd name="connsiteX353" fmla="*/ 2163702 w 3531775"/>
              <a:gd name="connsiteY353" fmla="*/ 1887267 h 2810796"/>
              <a:gd name="connsiteX354" fmla="*/ 2756538 w 3531775"/>
              <a:gd name="connsiteY354" fmla="*/ 2303129 h 2810796"/>
              <a:gd name="connsiteX355" fmla="*/ 3246314 w 3531775"/>
              <a:gd name="connsiteY355" fmla="*/ 1786303 h 2810796"/>
              <a:gd name="connsiteX356" fmla="*/ 2772254 w 3531775"/>
              <a:gd name="connsiteY356" fmla="*/ 1478074 h 2810796"/>
              <a:gd name="connsiteX357" fmla="*/ 2776255 w 3531775"/>
              <a:gd name="connsiteY357" fmla="*/ 1423495 h 2810796"/>
              <a:gd name="connsiteX358" fmla="*/ 2776255 w 3531775"/>
              <a:gd name="connsiteY358" fmla="*/ 1423495 h 2810796"/>
              <a:gd name="connsiteX359" fmla="*/ 2719772 w 3531775"/>
              <a:gd name="connsiteY359" fmla="*/ 1351200 h 2810796"/>
              <a:gd name="connsiteX360" fmla="*/ 2694531 w 3531775"/>
              <a:gd name="connsiteY360" fmla="*/ 1342914 h 2810796"/>
              <a:gd name="connsiteX361" fmla="*/ 2652335 w 3531775"/>
              <a:gd name="connsiteY361" fmla="*/ 1344057 h 2810796"/>
              <a:gd name="connsiteX362" fmla="*/ 2636237 w 3531775"/>
              <a:gd name="connsiteY362" fmla="*/ 1341485 h 2810796"/>
              <a:gd name="connsiteX363" fmla="*/ 2638047 w 3531775"/>
              <a:gd name="connsiteY363" fmla="*/ 1348057 h 2810796"/>
              <a:gd name="connsiteX364" fmla="*/ 2632809 w 3531775"/>
              <a:gd name="connsiteY364" fmla="*/ 1349962 h 2810796"/>
              <a:gd name="connsiteX365" fmla="*/ 2581374 w 3531775"/>
              <a:gd name="connsiteY365" fmla="*/ 1382633 h 2810796"/>
              <a:gd name="connsiteX366" fmla="*/ 2556037 w 3531775"/>
              <a:gd name="connsiteY366" fmla="*/ 1377775 h 2810796"/>
              <a:gd name="connsiteX367" fmla="*/ 2557751 w 3531775"/>
              <a:gd name="connsiteY367" fmla="*/ 1387015 h 2810796"/>
              <a:gd name="connsiteX368" fmla="*/ 2558704 w 3531775"/>
              <a:gd name="connsiteY368" fmla="*/ 1389205 h 2810796"/>
              <a:gd name="connsiteX369" fmla="*/ 2570610 w 3531775"/>
              <a:gd name="connsiteY369" fmla="*/ 1389491 h 2810796"/>
              <a:gd name="connsiteX370" fmla="*/ 2565086 w 3531775"/>
              <a:gd name="connsiteY370" fmla="*/ 1393491 h 2810796"/>
              <a:gd name="connsiteX371" fmla="*/ 2564419 w 3531775"/>
              <a:gd name="connsiteY371" fmla="*/ 1399492 h 2810796"/>
              <a:gd name="connsiteX372" fmla="*/ 2559752 w 3531775"/>
              <a:gd name="connsiteY372" fmla="*/ 1404731 h 2810796"/>
              <a:gd name="connsiteX373" fmla="*/ 2553751 w 3531775"/>
              <a:gd name="connsiteY373" fmla="*/ 1411875 h 2810796"/>
              <a:gd name="connsiteX374" fmla="*/ 2546988 w 3531775"/>
              <a:gd name="connsiteY374" fmla="*/ 1420542 h 2810796"/>
              <a:gd name="connsiteX375" fmla="*/ 2529653 w 3531775"/>
              <a:gd name="connsiteY375" fmla="*/ 1414923 h 2810796"/>
              <a:gd name="connsiteX376" fmla="*/ 2532034 w 3531775"/>
              <a:gd name="connsiteY376" fmla="*/ 1419590 h 2810796"/>
              <a:gd name="connsiteX377" fmla="*/ 2530510 w 3531775"/>
              <a:gd name="connsiteY377" fmla="*/ 1427115 h 2810796"/>
              <a:gd name="connsiteX378" fmla="*/ 2539083 w 3531775"/>
              <a:gd name="connsiteY378" fmla="*/ 1431496 h 2810796"/>
              <a:gd name="connsiteX379" fmla="*/ 2537177 w 3531775"/>
              <a:gd name="connsiteY379" fmla="*/ 1434258 h 2810796"/>
              <a:gd name="connsiteX380" fmla="*/ 2529367 w 3531775"/>
              <a:gd name="connsiteY380" fmla="*/ 1437021 h 2810796"/>
              <a:gd name="connsiteX381" fmla="*/ 2533082 w 3531775"/>
              <a:gd name="connsiteY381" fmla="*/ 1440450 h 2810796"/>
              <a:gd name="connsiteX382" fmla="*/ 2525176 w 3531775"/>
              <a:gd name="connsiteY382" fmla="*/ 1440545 h 2810796"/>
              <a:gd name="connsiteX383" fmla="*/ 2527557 w 3531775"/>
              <a:gd name="connsiteY383" fmla="*/ 1449213 h 2810796"/>
              <a:gd name="connsiteX384" fmla="*/ 2512603 w 3531775"/>
              <a:gd name="connsiteY384" fmla="*/ 1474168 h 2810796"/>
              <a:gd name="connsiteX385" fmla="*/ 1901384 w 3531775"/>
              <a:gd name="connsiteY385" fmla="*/ 1411399 h 2810796"/>
              <a:gd name="connsiteX386" fmla="*/ 1647447 w 3531775"/>
              <a:gd name="connsiteY386" fmla="*/ 1050306 h 2810796"/>
              <a:gd name="connsiteX387" fmla="*/ 1915957 w 3531775"/>
              <a:gd name="connsiteY387" fmla="*/ 718359 h 2810796"/>
              <a:gd name="connsiteX388" fmla="*/ 1912909 w 3531775"/>
              <a:gd name="connsiteY388" fmla="*/ 707882 h 2810796"/>
              <a:gd name="connsiteX389" fmla="*/ 1637065 w 3531775"/>
              <a:gd name="connsiteY389" fmla="*/ 1049448 h 2810796"/>
              <a:gd name="connsiteX390" fmla="*/ 1896812 w 3531775"/>
              <a:gd name="connsiteY390" fmla="*/ 1420257 h 2810796"/>
              <a:gd name="connsiteX391" fmla="*/ 2506698 w 3531775"/>
              <a:gd name="connsiteY391" fmla="*/ 1483884 h 2810796"/>
              <a:gd name="connsiteX392" fmla="*/ 2500983 w 3531775"/>
              <a:gd name="connsiteY392" fmla="*/ 1493599 h 2810796"/>
              <a:gd name="connsiteX393" fmla="*/ 1892430 w 3531775"/>
              <a:gd name="connsiteY393" fmla="*/ 1429210 h 2810796"/>
              <a:gd name="connsiteX394" fmla="*/ 1626873 w 3531775"/>
              <a:gd name="connsiteY394" fmla="*/ 1048782 h 2810796"/>
              <a:gd name="connsiteX395" fmla="*/ 1910051 w 3531775"/>
              <a:gd name="connsiteY395" fmla="*/ 697500 h 2810796"/>
              <a:gd name="connsiteX396" fmla="*/ 1909956 w 3531775"/>
              <a:gd name="connsiteY396" fmla="*/ 697214 h 2810796"/>
              <a:gd name="connsiteX397" fmla="*/ 1910623 w 3531775"/>
              <a:gd name="connsiteY397" fmla="*/ 696833 h 2810796"/>
              <a:gd name="connsiteX398" fmla="*/ 1909956 w 3531775"/>
              <a:gd name="connsiteY398" fmla="*/ 697023 h 2810796"/>
              <a:gd name="connsiteX399" fmla="*/ 1907575 w 3531775"/>
              <a:gd name="connsiteY399" fmla="*/ 688165 h 2810796"/>
              <a:gd name="connsiteX400" fmla="*/ 1622968 w 3531775"/>
              <a:gd name="connsiteY400" fmla="*/ 1009920 h 2810796"/>
              <a:gd name="connsiteX401" fmla="*/ 1888620 w 3531775"/>
              <a:gd name="connsiteY401" fmla="*/ 1436830 h 2810796"/>
              <a:gd name="connsiteX402" fmla="*/ 2495934 w 3531775"/>
              <a:gd name="connsiteY402" fmla="*/ 1501981 h 2810796"/>
              <a:gd name="connsiteX403" fmla="*/ 2459930 w 3531775"/>
              <a:gd name="connsiteY403" fmla="*/ 1565704 h 2810796"/>
              <a:gd name="connsiteX404" fmla="*/ 2360965 w 3531775"/>
              <a:gd name="connsiteY404" fmla="*/ 1616281 h 2810796"/>
              <a:gd name="connsiteX405" fmla="*/ 2361632 w 3531775"/>
              <a:gd name="connsiteY405" fmla="*/ 1579134 h 2810796"/>
              <a:gd name="connsiteX406" fmla="*/ 2308292 w 3531775"/>
              <a:gd name="connsiteY406" fmla="*/ 1613709 h 2810796"/>
              <a:gd name="connsiteX407" fmla="*/ 2244951 w 3531775"/>
              <a:gd name="connsiteY407" fmla="*/ 1579134 h 2810796"/>
              <a:gd name="connsiteX408" fmla="*/ 2183705 w 3531775"/>
              <a:gd name="connsiteY408" fmla="*/ 1637236 h 2810796"/>
              <a:gd name="connsiteX409" fmla="*/ 2124459 w 3531775"/>
              <a:gd name="connsiteY409" fmla="*/ 1649619 h 2810796"/>
              <a:gd name="connsiteX410" fmla="*/ 2151605 w 3531775"/>
              <a:gd name="connsiteY410" fmla="*/ 1620282 h 2810796"/>
              <a:gd name="connsiteX411" fmla="*/ 2147700 w 3531775"/>
              <a:gd name="connsiteY411" fmla="*/ 1572085 h 2810796"/>
              <a:gd name="connsiteX412" fmla="*/ 2122364 w 3531775"/>
              <a:gd name="connsiteY412" fmla="*/ 1566942 h 2810796"/>
              <a:gd name="connsiteX413" fmla="*/ 2094265 w 3531775"/>
              <a:gd name="connsiteY413" fmla="*/ 1582658 h 2810796"/>
              <a:gd name="connsiteX414" fmla="*/ 2019875 w 3531775"/>
              <a:gd name="connsiteY414" fmla="*/ 1597517 h 2810796"/>
              <a:gd name="connsiteX415" fmla="*/ 2028733 w 3531775"/>
              <a:gd name="connsiteY415" fmla="*/ 1559703 h 2810796"/>
              <a:gd name="connsiteX416" fmla="*/ 1871666 w 3531775"/>
              <a:gd name="connsiteY416" fmla="*/ 1550559 h 2810796"/>
              <a:gd name="connsiteX417" fmla="*/ 1957391 w 3531775"/>
              <a:gd name="connsiteY417" fmla="*/ 1550178 h 2810796"/>
              <a:gd name="connsiteX418" fmla="*/ 1980346 w 3531775"/>
              <a:gd name="connsiteY418" fmla="*/ 1516364 h 2810796"/>
              <a:gd name="connsiteX419" fmla="*/ 1959010 w 3531775"/>
              <a:gd name="connsiteY419" fmla="*/ 1485312 h 2810796"/>
              <a:gd name="connsiteX420" fmla="*/ 1935769 w 3531775"/>
              <a:gd name="connsiteY420" fmla="*/ 1496171 h 2810796"/>
              <a:gd name="connsiteX421" fmla="*/ 1882238 w 3531775"/>
              <a:gd name="connsiteY421" fmla="*/ 1449975 h 2810796"/>
              <a:gd name="connsiteX422" fmla="*/ 1882143 w 3531775"/>
              <a:gd name="connsiteY422" fmla="*/ 1449975 h 2810796"/>
              <a:gd name="connsiteX423" fmla="*/ 1865570 w 3531775"/>
              <a:gd name="connsiteY423" fmla="*/ 1469596 h 2810796"/>
              <a:gd name="connsiteX424" fmla="*/ 1794418 w 3531775"/>
              <a:gd name="connsiteY424" fmla="*/ 1432639 h 2810796"/>
              <a:gd name="connsiteX425" fmla="*/ 1822993 w 3531775"/>
              <a:gd name="connsiteY425" fmla="*/ 1431401 h 2810796"/>
              <a:gd name="connsiteX426" fmla="*/ 1780226 w 3531775"/>
              <a:gd name="connsiteY426" fmla="*/ 1409779 h 2810796"/>
              <a:gd name="connsiteX427" fmla="*/ 1752889 w 3531775"/>
              <a:gd name="connsiteY427" fmla="*/ 1427972 h 2810796"/>
              <a:gd name="connsiteX428" fmla="*/ 1660592 w 3531775"/>
              <a:gd name="connsiteY428" fmla="*/ 1412161 h 2810796"/>
              <a:gd name="connsiteX429" fmla="*/ 1636208 w 3531775"/>
              <a:gd name="connsiteY429" fmla="*/ 1328245 h 2810796"/>
              <a:gd name="connsiteX430" fmla="*/ 1543244 w 3531775"/>
              <a:gd name="connsiteY430" fmla="*/ 1299861 h 2810796"/>
              <a:gd name="connsiteX431" fmla="*/ 1494285 w 3531775"/>
              <a:gd name="connsiteY431" fmla="*/ 1234805 h 2810796"/>
              <a:gd name="connsiteX432" fmla="*/ 1507620 w 3531775"/>
              <a:gd name="connsiteY432" fmla="*/ 1242044 h 2810796"/>
              <a:gd name="connsiteX433" fmla="*/ 1578867 w 3531775"/>
              <a:gd name="connsiteY433" fmla="*/ 1224042 h 2810796"/>
              <a:gd name="connsiteX434" fmla="*/ 1570295 w 3531775"/>
              <a:gd name="connsiteY434" fmla="*/ 1192895 h 2810796"/>
              <a:gd name="connsiteX435" fmla="*/ 1553340 w 3531775"/>
              <a:gd name="connsiteY435" fmla="*/ 1176226 h 2810796"/>
              <a:gd name="connsiteX436" fmla="*/ 1501905 w 3531775"/>
              <a:gd name="connsiteY436" fmla="*/ 1077166 h 2810796"/>
              <a:gd name="connsiteX437" fmla="*/ 1541434 w 3531775"/>
              <a:gd name="connsiteY437" fmla="*/ 1079452 h 2810796"/>
              <a:gd name="connsiteX438" fmla="*/ 1513145 w 3531775"/>
              <a:gd name="connsiteY438" fmla="*/ 995156 h 2810796"/>
              <a:gd name="connsiteX439" fmla="*/ 1574295 w 3531775"/>
              <a:gd name="connsiteY439" fmla="*/ 919813 h 2810796"/>
              <a:gd name="connsiteX440" fmla="*/ 1553150 w 3531775"/>
              <a:gd name="connsiteY440" fmla="*/ 821229 h 2810796"/>
              <a:gd name="connsiteX441" fmla="*/ 1582963 w 3531775"/>
              <a:gd name="connsiteY441" fmla="*/ 748839 h 2810796"/>
              <a:gd name="connsiteX442" fmla="*/ 1586297 w 3531775"/>
              <a:gd name="connsiteY442" fmla="*/ 778081 h 2810796"/>
              <a:gd name="connsiteX443" fmla="*/ 1649733 w 3531775"/>
              <a:gd name="connsiteY443" fmla="*/ 807799 h 2810796"/>
              <a:gd name="connsiteX444" fmla="*/ 1700787 w 3531775"/>
              <a:gd name="connsiteY444" fmla="*/ 684736 h 2810796"/>
              <a:gd name="connsiteX445" fmla="*/ 1726505 w 3531775"/>
              <a:gd name="connsiteY445" fmla="*/ 717026 h 2810796"/>
              <a:gd name="connsiteX446" fmla="*/ 1828136 w 3531775"/>
              <a:gd name="connsiteY446" fmla="*/ 598630 h 2810796"/>
              <a:gd name="connsiteX447" fmla="*/ 1779464 w 3531775"/>
              <a:gd name="connsiteY447" fmla="*/ 665972 h 2810796"/>
              <a:gd name="connsiteX448" fmla="*/ 1817278 w 3531775"/>
              <a:gd name="connsiteY448" fmla="*/ 714073 h 2810796"/>
              <a:gd name="connsiteX449" fmla="*/ 1845377 w 3531775"/>
              <a:gd name="connsiteY449" fmla="*/ 694356 h 2810796"/>
              <a:gd name="connsiteX450" fmla="*/ 1827660 w 3531775"/>
              <a:gd name="connsiteY450" fmla="*/ 689118 h 2810796"/>
              <a:gd name="connsiteX451" fmla="*/ 1903479 w 3531775"/>
              <a:gd name="connsiteY451" fmla="*/ 672925 h 2810796"/>
              <a:gd name="connsiteX452" fmla="*/ 1903479 w 3531775"/>
              <a:gd name="connsiteY452" fmla="*/ 672925 h 2810796"/>
              <a:gd name="connsiteX453" fmla="*/ 1903955 w 3531775"/>
              <a:gd name="connsiteY453" fmla="*/ 673782 h 2810796"/>
              <a:gd name="connsiteX454" fmla="*/ 1894335 w 3531775"/>
              <a:gd name="connsiteY454" fmla="*/ 577485 h 2810796"/>
              <a:gd name="connsiteX455" fmla="*/ 1866046 w 3531775"/>
              <a:gd name="connsiteY455" fmla="*/ 491188 h 2810796"/>
              <a:gd name="connsiteX456" fmla="*/ 1864046 w 3531775"/>
              <a:gd name="connsiteY456" fmla="*/ 490236 h 2810796"/>
              <a:gd name="connsiteX457" fmla="*/ 1864236 w 3531775"/>
              <a:gd name="connsiteY457" fmla="*/ 490331 h 2810796"/>
              <a:gd name="connsiteX458" fmla="*/ 1864046 w 3531775"/>
              <a:gd name="connsiteY458" fmla="*/ 490236 h 2810796"/>
              <a:gd name="connsiteX459" fmla="*/ 1864141 w 3531775"/>
              <a:gd name="connsiteY459" fmla="*/ 490236 h 2810796"/>
              <a:gd name="connsiteX460" fmla="*/ 1860426 w 3531775"/>
              <a:gd name="connsiteY460" fmla="*/ 488521 h 2810796"/>
              <a:gd name="connsiteX461" fmla="*/ 1860902 w 3531775"/>
              <a:gd name="connsiteY461" fmla="*/ 488712 h 2810796"/>
              <a:gd name="connsiteX462" fmla="*/ 1859379 w 3531775"/>
              <a:gd name="connsiteY462" fmla="*/ 488045 h 2810796"/>
              <a:gd name="connsiteX463" fmla="*/ 1860331 w 3531775"/>
              <a:gd name="connsiteY463" fmla="*/ 488521 h 2810796"/>
              <a:gd name="connsiteX464" fmla="*/ 1808420 w 3531775"/>
              <a:gd name="connsiteY464" fmla="*/ 474424 h 2810796"/>
              <a:gd name="connsiteX465" fmla="*/ 1808705 w 3531775"/>
              <a:gd name="connsiteY465" fmla="*/ 474424 h 2810796"/>
              <a:gd name="connsiteX466" fmla="*/ 1808324 w 3531775"/>
              <a:gd name="connsiteY466" fmla="*/ 474424 h 2810796"/>
              <a:gd name="connsiteX467" fmla="*/ 1808420 w 3531775"/>
              <a:gd name="connsiteY467" fmla="*/ 474424 h 2810796"/>
              <a:gd name="connsiteX468" fmla="*/ 1803943 w 3531775"/>
              <a:gd name="connsiteY468" fmla="*/ 474138 h 2810796"/>
              <a:gd name="connsiteX469" fmla="*/ 1803943 w 3531775"/>
              <a:gd name="connsiteY469" fmla="*/ 474138 h 2810796"/>
              <a:gd name="connsiteX470" fmla="*/ 1803752 w 3531775"/>
              <a:gd name="connsiteY470" fmla="*/ 474138 h 2810796"/>
              <a:gd name="connsiteX471" fmla="*/ 1803848 w 3531775"/>
              <a:gd name="connsiteY471" fmla="*/ 474138 h 2810796"/>
              <a:gd name="connsiteX472" fmla="*/ 1798704 w 3531775"/>
              <a:gd name="connsiteY472" fmla="*/ 474043 h 2810796"/>
              <a:gd name="connsiteX473" fmla="*/ 1799942 w 3531775"/>
              <a:gd name="connsiteY473" fmla="*/ 474043 h 2810796"/>
              <a:gd name="connsiteX474" fmla="*/ 1798514 w 3531775"/>
              <a:gd name="connsiteY474" fmla="*/ 474043 h 2810796"/>
              <a:gd name="connsiteX475" fmla="*/ 1798799 w 3531775"/>
              <a:gd name="connsiteY475" fmla="*/ 474043 h 2810796"/>
              <a:gd name="connsiteX476" fmla="*/ 1793751 w 3531775"/>
              <a:gd name="connsiteY476" fmla="*/ 474138 h 2810796"/>
              <a:gd name="connsiteX477" fmla="*/ 1795275 w 3531775"/>
              <a:gd name="connsiteY477" fmla="*/ 474043 h 2810796"/>
              <a:gd name="connsiteX478" fmla="*/ 1793465 w 3531775"/>
              <a:gd name="connsiteY478" fmla="*/ 474138 h 2810796"/>
              <a:gd name="connsiteX479" fmla="*/ 1793846 w 3531775"/>
              <a:gd name="connsiteY479" fmla="*/ 474138 h 2810796"/>
              <a:gd name="connsiteX480" fmla="*/ 1788608 w 3531775"/>
              <a:gd name="connsiteY480" fmla="*/ 474519 h 2810796"/>
              <a:gd name="connsiteX481" fmla="*/ 1788798 w 3531775"/>
              <a:gd name="connsiteY481" fmla="*/ 474519 h 2810796"/>
              <a:gd name="connsiteX482" fmla="*/ 1788322 w 3531775"/>
              <a:gd name="connsiteY482" fmla="*/ 474519 h 2810796"/>
              <a:gd name="connsiteX483" fmla="*/ 1788608 w 3531775"/>
              <a:gd name="connsiteY483" fmla="*/ 474519 h 2810796"/>
              <a:gd name="connsiteX484" fmla="*/ 1778511 w 3531775"/>
              <a:gd name="connsiteY484" fmla="*/ 476043 h 2810796"/>
              <a:gd name="connsiteX485" fmla="*/ 1778511 w 3531775"/>
              <a:gd name="connsiteY485" fmla="*/ 476043 h 2810796"/>
              <a:gd name="connsiteX486" fmla="*/ 1777654 w 3531775"/>
              <a:gd name="connsiteY486" fmla="*/ 476234 h 2810796"/>
              <a:gd name="connsiteX487" fmla="*/ 1778416 w 3531775"/>
              <a:gd name="connsiteY487" fmla="*/ 476043 h 2810796"/>
              <a:gd name="connsiteX488" fmla="*/ 1775368 w 3531775"/>
              <a:gd name="connsiteY488" fmla="*/ 476710 h 2810796"/>
              <a:gd name="connsiteX489" fmla="*/ 1775558 w 3531775"/>
              <a:gd name="connsiteY489" fmla="*/ 476615 h 2810796"/>
              <a:gd name="connsiteX490" fmla="*/ 1775273 w 3531775"/>
              <a:gd name="connsiteY490" fmla="*/ 476710 h 2810796"/>
              <a:gd name="connsiteX491" fmla="*/ 1775368 w 3531775"/>
              <a:gd name="connsiteY491" fmla="*/ 476710 h 2810796"/>
              <a:gd name="connsiteX492" fmla="*/ 1771463 w 3531775"/>
              <a:gd name="connsiteY492" fmla="*/ 477853 h 2810796"/>
              <a:gd name="connsiteX493" fmla="*/ 1771558 w 3531775"/>
              <a:gd name="connsiteY493" fmla="*/ 477853 h 2810796"/>
              <a:gd name="connsiteX494" fmla="*/ 1770129 w 3531775"/>
              <a:gd name="connsiteY494" fmla="*/ 478329 h 2810796"/>
              <a:gd name="connsiteX495" fmla="*/ 1771558 w 3531775"/>
              <a:gd name="connsiteY495" fmla="*/ 477853 h 2810796"/>
              <a:gd name="connsiteX496" fmla="*/ 1742316 w 3531775"/>
              <a:gd name="connsiteY496" fmla="*/ 499856 h 2810796"/>
              <a:gd name="connsiteX497" fmla="*/ 1870618 w 3531775"/>
              <a:gd name="connsiteY497" fmla="*/ 377555 h 2810796"/>
              <a:gd name="connsiteX498" fmla="*/ 1888620 w 3531775"/>
              <a:gd name="connsiteY498" fmla="*/ 191055 h 2810796"/>
              <a:gd name="connsiteX499" fmla="*/ 1888049 w 3531775"/>
              <a:gd name="connsiteY499" fmla="*/ 191532 h 2810796"/>
              <a:gd name="connsiteX500" fmla="*/ 1889001 w 3531775"/>
              <a:gd name="connsiteY500" fmla="*/ 190674 h 2810796"/>
              <a:gd name="connsiteX501" fmla="*/ 1888715 w 3531775"/>
              <a:gd name="connsiteY501" fmla="*/ 190960 h 2810796"/>
              <a:gd name="connsiteX502" fmla="*/ 1895478 w 3531775"/>
              <a:gd name="connsiteY502" fmla="*/ 185721 h 2810796"/>
              <a:gd name="connsiteX503" fmla="*/ 1895192 w 3531775"/>
              <a:gd name="connsiteY503" fmla="*/ 185912 h 2810796"/>
              <a:gd name="connsiteX504" fmla="*/ 2037115 w 3531775"/>
              <a:gd name="connsiteY504" fmla="*/ 264112 h 2810796"/>
              <a:gd name="connsiteX505" fmla="*/ 1967297 w 3531775"/>
              <a:gd name="connsiteY505" fmla="*/ 260112 h 2810796"/>
              <a:gd name="connsiteX506" fmla="*/ 1970630 w 3531775"/>
              <a:gd name="connsiteY506" fmla="*/ 245824 h 2810796"/>
              <a:gd name="connsiteX507" fmla="*/ 1970345 w 3531775"/>
              <a:gd name="connsiteY507" fmla="*/ 245824 h 2810796"/>
              <a:gd name="connsiteX508" fmla="*/ 1974059 w 3531775"/>
              <a:gd name="connsiteY508" fmla="*/ 245157 h 2810796"/>
              <a:gd name="connsiteX509" fmla="*/ 1974059 w 3531775"/>
              <a:gd name="connsiteY509" fmla="*/ 245157 h 2810796"/>
              <a:gd name="connsiteX510" fmla="*/ 1974155 w 3531775"/>
              <a:gd name="connsiteY510" fmla="*/ 245157 h 2810796"/>
              <a:gd name="connsiteX511" fmla="*/ 1974059 w 3531775"/>
              <a:gd name="connsiteY511" fmla="*/ 245157 h 2810796"/>
              <a:gd name="connsiteX512" fmla="*/ 1974917 w 3531775"/>
              <a:gd name="connsiteY512" fmla="*/ 244872 h 2810796"/>
              <a:gd name="connsiteX513" fmla="*/ 1974821 w 3531775"/>
              <a:gd name="connsiteY513" fmla="*/ 244967 h 2810796"/>
              <a:gd name="connsiteX514" fmla="*/ 1975012 w 3531775"/>
              <a:gd name="connsiteY514" fmla="*/ 244872 h 2810796"/>
              <a:gd name="connsiteX515" fmla="*/ 1974917 w 3531775"/>
              <a:gd name="connsiteY515" fmla="*/ 244872 h 2810796"/>
              <a:gd name="connsiteX516" fmla="*/ 1978631 w 3531775"/>
              <a:gd name="connsiteY516" fmla="*/ 242776 h 2810796"/>
              <a:gd name="connsiteX517" fmla="*/ 1978631 w 3531775"/>
              <a:gd name="connsiteY517" fmla="*/ 242776 h 2810796"/>
              <a:gd name="connsiteX518" fmla="*/ 1978727 w 3531775"/>
              <a:gd name="connsiteY518" fmla="*/ 242681 h 2810796"/>
              <a:gd name="connsiteX519" fmla="*/ 1978631 w 3531775"/>
              <a:gd name="connsiteY519" fmla="*/ 242776 h 2810796"/>
              <a:gd name="connsiteX520" fmla="*/ 1901098 w 3531775"/>
              <a:gd name="connsiteY520" fmla="*/ 258969 h 2810796"/>
              <a:gd name="connsiteX521" fmla="*/ 2105695 w 3531775"/>
              <a:gd name="connsiteY521" fmla="*/ 327453 h 2810796"/>
              <a:gd name="connsiteX522" fmla="*/ 2128364 w 3531775"/>
              <a:gd name="connsiteY522" fmla="*/ 327834 h 2810796"/>
              <a:gd name="connsiteX523" fmla="*/ 2075691 w 3531775"/>
              <a:gd name="connsiteY523" fmla="*/ 395938 h 2810796"/>
              <a:gd name="connsiteX524" fmla="*/ 2087216 w 3531775"/>
              <a:gd name="connsiteY524" fmla="*/ 458803 h 2810796"/>
              <a:gd name="connsiteX525" fmla="*/ 2221614 w 3531775"/>
              <a:gd name="connsiteY525" fmla="*/ 440801 h 2810796"/>
              <a:gd name="connsiteX526" fmla="*/ 2376300 w 3531775"/>
              <a:gd name="connsiteY526" fmla="*/ 379936 h 2810796"/>
              <a:gd name="connsiteX527" fmla="*/ 2373157 w 3531775"/>
              <a:gd name="connsiteY527" fmla="*/ 439372 h 2810796"/>
              <a:gd name="connsiteX528" fmla="*/ 2332771 w 3531775"/>
              <a:gd name="connsiteY528" fmla="*/ 427180 h 2810796"/>
              <a:gd name="connsiteX529" fmla="*/ 2292576 w 3531775"/>
              <a:gd name="connsiteY529" fmla="*/ 415369 h 2810796"/>
              <a:gd name="connsiteX530" fmla="*/ 2381444 w 3531775"/>
              <a:gd name="connsiteY530" fmla="*/ 506619 h 2810796"/>
              <a:gd name="connsiteX531" fmla="*/ 2468407 w 3531775"/>
              <a:gd name="connsiteY531" fmla="*/ 399748 h 2810796"/>
              <a:gd name="connsiteX532" fmla="*/ 2486981 w 3531775"/>
              <a:gd name="connsiteY532" fmla="*/ 450326 h 2810796"/>
              <a:gd name="connsiteX533" fmla="*/ 2487076 w 3531775"/>
              <a:gd name="connsiteY533" fmla="*/ 450231 h 2810796"/>
              <a:gd name="connsiteX534" fmla="*/ 2456882 w 3531775"/>
              <a:gd name="connsiteY534" fmla="*/ 452517 h 2810796"/>
              <a:gd name="connsiteX535" fmla="*/ 2428116 w 3531775"/>
              <a:gd name="connsiteY535" fmla="*/ 493379 h 2810796"/>
              <a:gd name="connsiteX536" fmla="*/ 2533368 w 3531775"/>
              <a:gd name="connsiteY536" fmla="*/ 489569 h 2810796"/>
              <a:gd name="connsiteX537" fmla="*/ 2506793 w 3531775"/>
              <a:gd name="connsiteY537" fmla="*/ 403749 h 2810796"/>
              <a:gd name="connsiteX538" fmla="*/ 2506698 w 3531775"/>
              <a:gd name="connsiteY538" fmla="*/ 403844 h 2810796"/>
              <a:gd name="connsiteX539" fmla="*/ 2599566 w 3531775"/>
              <a:gd name="connsiteY539" fmla="*/ 402415 h 2810796"/>
              <a:gd name="connsiteX540" fmla="*/ 2573658 w 3531775"/>
              <a:gd name="connsiteY540" fmla="*/ 394700 h 2810796"/>
              <a:gd name="connsiteX541" fmla="*/ 2672337 w 3531775"/>
              <a:gd name="connsiteY541" fmla="*/ 498713 h 2810796"/>
              <a:gd name="connsiteX542" fmla="*/ 2747966 w 3531775"/>
              <a:gd name="connsiteY542" fmla="*/ 479282 h 2810796"/>
              <a:gd name="connsiteX543" fmla="*/ 2806449 w 3531775"/>
              <a:gd name="connsiteY543" fmla="*/ 542337 h 2810796"/>
              <a:gd name="connsiteX544" fmla="*/ 2907033 w 3531775"/>
              <a:gd name="connsiteY544" fmla="*/ 500904 h 2810796"/>
              <a:gd name="connsiteX545" fmla="*/ 2948467 w 3531775"/>
              <a:gd name="connsiteY545" fmla="*/ 533003 h 2810796"/>
              <a:gd name="connsiteX546" fmla="*/ 2907128 w 3531775"/>
              <a:gd name="connsiteY546" fmla="*/ 500808 h 2810796"/>
              <a:gd name="connsiteX547" fmla="*/ 2907128 w 3531775"/>
              <a:gd name="connsiteY547" fmla="*/ 500808 h 2810796"/>
              <a:gd name="connsiteX548" fmla="*/ 2955611 w 3531775"/>
              <a:gd name="connsiteY548" fmla="*/ 461946 h 2810796"/>
              <a:gd name="connsiteX549" fmla="*/ 3015713 w 3531775"/>
              <a:gd name="connsiteY549" fmla="*/ 426704 h 2810796"/>
              <a:gd name="connsiteX550" fmla="*/ 3046956 w 3531775"/>
              <a:gd name="connsiteY550" fmla="*/ 385365 h 2810796"/>
              <a:gd name="connsiteX551" fmla="*/ 3004569 w 3531775"/>
              <a:gd name="connsiteY551" fmla="*/ 363553 h 2810796"/>
              <a:gd name="connsiteX552" fmla="*/ 3004855 w 3531775"/>
              <a:gd name="connsiteY552" fmla="*/ 363648 h 2810796"/>
              <a:gd name="connsiteX553" fmla="*/ 3004474 w 3531775"/>
              <a:gd name="connsiteY553" fmla="*/ 363553 h 2810796"/>
              <a:gd name="connsiteX554" fmla="*/ 3004569 w 3531775"/>
              <a:gd name="connsiteY554" fmla="*/ 363553 h 2810796"/>
              <a:gd name="connsiteX555" fmla="*/ 2751490 w 3531775"/>
              <a:gd name="connsiteY555" fmla="*/ 459660 h 2810796"/>
              <a:gd name="connsiteX556" fmla="*/ 2663860 w 3531775"/>
              <a:gd name="connsiteY556" fmla="*/ 380793 h 2810796"/>
              <a:gd name="connsiteX557" fmla="*/ 2652144 w 3531775"/>
              <a:gd name="connsiteY557" fmla="*/ 244776 h 2810796"/>
              <a:gd name="connsiteX558" fmla="*/ 2390111 w 3531775"/>
              <a:gd name="connsiteY558" fmla="*/ 163433 h 2810796"/>
              <a:gd name="connsiteX559" fmla="*/ 2390111 w 3531775"/>
              <a:gd name="connsiteY559" fmla="*/ 163433 h 2810796"/>
              <a:gd name="connsiteX560" fmla="*/ 2654144 w 3531775"/>
              <a:gd name="connsiteY560" fmla="*/ 197247 h 2810796"/>
              <a:gd name="connsiteX561" fmla="*/ 2686339 w 3531775"/>
              <a:gd name="connsiteY561" fmla="*/ 371745 h 2810796"/>
              <a:gd name="connsiteX562" fmla="*/ 2799210 w 3531775"/>
              <a:gd name="connsiteY562" fmla="*/ 432228 h 2810796"/>
              <a:gd name="connsiteX563" fmla="*/ 3050003 w 3531775"/>
              <a:gd name="connsiteY563" fmla="*/ 383841 h 2810796"/>
              <a:gd name="connsiteX564" fmla="*/ 3109059 w 3531775"/>
              <a:gd name="connsiteY564" fmla="*/ 379936 h 2810796"/>
              <a:gd name="connsiteX565" fmla="*/ 2898080 w 3531775"/>
              <a:gd name="connsiteY565" fmla="*/ 341169 h 2810796"/>
              <a:gd name="connsiteX566" fmla="*/ 2898937 w 3531775"/>
              <a:gd name="connsiteY566" fmla="*/ 341265 h 2810796"/>
              <a:gd name="connsiteX567" fmla="*/ 2856170 w 3531775"/>
              <a:gd name="connsiteY567" fmla="*/ 328120 h 2810796"/>
              <a:gd name="connsiteX568" fmla="*/ 2856170 w 3531775"/>
              <a:gd name="connsiteY568" fmla="*/ 328120 h 2810796"/>
              <a:gd name="connsiteX569" fmla="*/ 2812736 w 3531775"/>
              <a:gd name="connsiteY569" fmla="*/ 20082 h 2810796"/>
              <a:gd name="connsiteX570" fmla="*/ 2812736 w 3531775"/>
              <a:gd name="connsiteY570" fmla="*/ 20082 h 2810796"/>
              <a:gd name="connsiteX571" fmla="*/ 2812736 w 3531775"/>
              <a:gd name="connsiteY571" fmla="*/ 20082 h 2810796"/>
              <a:gd name="connsiteX572" fmla="*/ 2812736 w 3531775"/>
              <a:gd name="connsiteY572" fmla="*/ 20082 h 2810796"/>
              <a:gd name="connsiteX573" fmla="*/ 2811117 w 3531775"/>
              <a:gd name="connsiteY573" fmla="*/ 19320 h 2810796"/>
              <a:gd name="connsiteX574" fmla="*/ 2812641 w 3531775"/>
              <a:gd name="connsiteY574" fmla="*/ 20082 h 2810796"/>
              <a:gd name="connsiteX575" fmla="*/ 2806830 w 3531775"/>
              <a:gd name="connsiteY575" fmla="*/ 17224 h 2810796"/>
              <a:gd name="connsiteX576" fmla="*/ 2811212 w 3531775"/>
              <a:gd name="connsiteY576" fmla="*/ 19320 h 2810796"/>
              <a:gd name="connsiteX577" fmla="*/ 2793686 w 3531775"/>
              <a:gd name="connsiteY577" fmla="*/ 11985 h 2810796"/>
              <a:gd name="connsiteX578" fmla="*/ 2797877 w 3531775"/>
              <a:gd name="connsiteY578" fmla="*/ 13509 h 2810796"/>
              <a:gd name="connsiteX579" fmla="*/ 2793114 w 3531775"/>
              <a:gd name="connsiteY579" fmla="*/ 11795 h 2810796"/>
              <a:gd name="connsiteX580" fmla="*/ 2793686 w 3531775"/>
              <a:gd name="connsiteY580" fmla="*/ 11985 h 2810796"/>
              <a:gd name="connsiteX581" fmla="*/ 2711771 w 3531775"/>
              <a:gd name="connsiteY581" fmla="*/ 8842 h 2810796"/>
              <a:gd name="connsiteX582" fmla="*/ 2711771 w 3531775"/>
              <a:gd name="connsiteY582" fmla="*/ 8842 h 2810796"/>
              <a:gd name="connsiteX583" fmla="*/ 2840453 w 3531775"/>
              <a:gd name="connsiteY583" fmla="*/ 23511 h 2810796"/>
              <a:gd name="connsiteX584" fmla="*/ 2839882 w 3531775"/>
              <a:gd name="connsiteY584" fmla="*/ 23130 h 2810796"/>
              <a:gd name="connsiteX585" fmla="*/ 2871410 w 3531775"/>
              <a:gd name="connsiteY585" fmla="*/ 315357 h 2810796"/>
              <a:gd name="connsiteX586" fmla="*/ 3044098 w 3531775"/>
              <a:gd name="connsiteY586" fmla="*/ 316309 h 2810796"/>
              <a:gd name="connsiteX587" fmla="*/ 3043431 w 3531775"/>
              <a:gd name="connsiteY587" fmla="*/ 316214 h 2810796"/>
              <a:gd name="connsiteX588" fmla="*/ 3045051 w 3531775"/>
              <a:gd name="connsiteY588" fmla="*/ 316404 h 2810796"/>
              <a:gd name="connsiteX589" fmla="*/ 3044098 w 3531775"/>
              <a:gd name="connsiteY589" fmla="*/ 316309 h 2810796"/>
              <a:gd name="connsiteX590" fmla="*/ 3110201 w 3531775"/>
              <a:gd name="connsiteY590" fmla="*/ 380508 h 2810796"/>
              <a:gd name="connsiteX591" fmla="*/ 3106201 w 3531775"/>
              <a:gd name="connsiteY591" fmla="*/ 500427 h 2810796"/>
              <a:gd name="connsiteX592" fmla="*/ 3167066 w 3531775"/>
              <a:gd name="connsiteY592" fmla="*/ 552720 h 2810796"/>
              <a:gd name="connsiteX593" fmla="*/ 3142301 w 3531775"/>
              <a:gd name="connsiteY593" fmla="*/ 586343 h 2810796"/>
              <a:gd name="connsiteX594" fmla="*/ 3133347 w 3531775"/>
              <a:gd name="connsiteY594" fmla="*/ 603583 h 2810796"/>
              <a:gd name="connsiteX595" fmla="*/ 3133538 w 3531775"/>
              <a:gd name="connsiteY595" fmla="*/ 603393 h 2810796"/>
              <a:gd name="connsiteX596" fmla="*/ 3132966 w 3531775"/>
              <a:gd name="connsiteY596" fmla="*/ 604155 h 2810796"/>
              <a:gd name="connsiteX597" fmla="*/ 3132966 w 3531775"/>
              <a:gd name="connsiteY597" fmla="*/ 604059 h 2810796"/>
              <a:gd name="connsiteX598" fmla="*/ 3129251 w 3531775"/>
              <a:gd name="connsiteY598" fmla="*/ 609012 h 2810796"/>
              <a:gd name="connsiteX599" fmla="*/ 3129442 w 3531775"/>
              <a:gd name="connsiteY599" fmla="*/ 608727 h 2810796"/>
              <a:gd name="connsiteX600" fmla="*/ 3128585 w 3531775"/>
              <a:gd name="connsiteY600" fmla="*/ 609774 h 2810796"/>
              <a:gd name="connsiteX601" fmla="*/ 3128775 w 3531775"/>
              <a:gd name="connsiteY601" fmla="*/ 609489 h 2810796"/>
              <a:gd name="connsiteX602" fmla="*/ 3124489 w 3531775"/>
              <a:gd name="connsiteY602" fmla="*/ 614442 h 2810796"/>
              <a:gd name="connsiteX603" fmla="*/ 3124679 w 3531775"/>
              <a:gd name="connsiteY603" fmla="*/ 614251 h 2810796"/>
              <a:gd name="connsiteX604" fmla="*/ 3119726 w 3531775"/>
              <a:gd name="connsiteY604" fmla="*/ 619299 h 2810796"/>
              <a:gd name="connsiteX605" fmla="*/ 3119822 w 3531775"/>
              <a:gd name="connsiteY605" fmla="*/ 619204 h 2810796"/>
              <a:gd name="connsiteX606" fmla="*/ 3114011 w 3531775"/>
              <a:gd name="connsiteY606" fmla="*/ 624348 h 2810796"/>
              <a:gd name="connsiteX607" fmla="*/ 3114297 w 3531775"/>
              <a:gd name="connsiteY607" fmla="*/ 624062 h 2810796"/>
              <a:gd name="connsiteX608" fmla="*/ 3113345 w 3531775"/>
              <a:gd name="connsiteY608" fmla="*/ 624824 h 2810796"/>
              <a:gd name="connsiteX609" fmla="*/ 3113631 w 3531775"/>
              <a:gd name="connsiteY609" fmla="*/ 624633 h 2810796"/>
              <a:gd name="connsiteX610" fmla="*/ 3098962 w 3531775"/>
              <a:gd name="connsiteY610" fmla="*/ 634920 h 2810796"/>
              <a:gd name="connsiteX611" fmla="*/ 3097248 w 3531775"/>
              <a:gd name="connsiteY611" fmla="*/ 555482 h 2810796"/>
              <a:gd name="connsiteX612" fmla="*/ 3083627 w 3531775"/>
              <a:gd name="connsiteY612" fmla="*/ 553577 h 2810796"/>
              <a:gd name="connsiteX613" fmla="*/ 3014666 w 3531775"/>
              <a:gd name="connsiteY613" fmla="*/ 669591 h 2810796"/>
              <a:gd name="connsiteX614" fmla="*/ 3014951 w 3531775"/>
              <a:gd name="connsiteY614" fmla="*/ 584057 h 2810796"/>
              <a:gd name="connsiteX615" fmla="*/ 2701579 w 3531775"/>
              <a:gd name="connsiteY615" fmla="*/ 735790 h 2810796"/>
              <a:gd name="connsiteX616" fmla="*/ 2984662 w 3531775"/>
              <a:gd name="connsiteY616" fmla="*/ 698357 h 2810796"/>
              <a:gd name="connsiteX617" fmla="*/ 2785018 w 3531775"/>
              <a:gd name="connsiteY617" fmla="*/ 777224 h 2810796"/>
              <a:gd name="connsiteX618" fmla="*/ 3014285 w 3531775"/>
              <a:gd name="connsiteY618" fmla="*/ 861711 h 2810796"/>
              <a:gd name="connsiteX619" fmla="*/ 3036573 w 3531775"/>
              <a:gd name="connsiteY619" fmla="*/ 786844 h 2810796"/>
              <a:gd name="connsiteX620" fmla="*/ 3066958 w 3531775"/>
              <a:gd name="connsiteY620" fmla="*/ 836755 h 2810796"/>
              <a:gd name="connsiteX621" fmla="*/ 3066958 w 3531775"/>
              <a:gd name="connsiteY621" fmla="*/ 836374 h 2810796"/>
              <a:gd name="connsiteX622" fmla="*/ 3065720 w 3531775"/>
              <a:gd name="connsiteY622" fmla="*/ 848090 h 2810796"/>
              <a:gd name="connsiteX623" fmla="*/ 3065720 w 3531775"/>
              <a:gd name="connsiteY623" fmla="*/ 847899 h 2810796"/>
              <a:gd name="connsiteX624" fmla="*/ 3061434 w 3531775"/>
              <a:gd name="connsiteY624" fmla="*/ 860663 h 2810796"/>
              <a:gd name="connsiteX625" fmla="*/ 3101629 w 3531775"/>
              <a:gd name="connsiteY625" fmla="*/ 800846 h 2810796"/>
              <a:gd name="connsiteX626" fmla="*/ 3109249 w 3531775"/>
              <a:gd name="connsiteY626" fmla="*/ 807228 h 2810796"/>
              <a:gd name="connsiteX627" fmla="*/ 3108963 w 3531775"/>
              <a:gd name="connsiteY627" fmla="*/ 806942 h 2810796"/>
              <a:gd name="connsiteX628" fmla="*/ 3121917 w 3531775"/>
              <a:gd name="connsiteY628" fmla="*/ 836660 h 2810796"/>
              <a:gd name="connsiteX629" fmla="*/ 2993425 w 3531775"/>
              <a:gd name="connsiteY629" fmla="*/ 932672 h 2810796"/>
              <a:gd name="connsiteX630" fmla="*/ 3025619 w 3531775"/>
              <a:gd name="connsiteY630" fmla="*/ 1058021 h 2810796"/>
              <a:gd name="connsiteX631" fmla="*/ 2951229 w 3531775"/>
              <a:gd name="connsiteY631" fmla="*/ 931815 h 2810796"/>
              <a:gd name="connsiteX632" fmla="*/ 2951229 w 3531775"/>
              <a:gd name="connsiteY632" fmla="*/ 931815 h 2810796"/>
              <a:gd name="connsiteX633" fmla="*/ 2948181 w 3531775"/>
              <a:gd name="connsiteY633" fmla="*/ 907050 h 2810796"/>
              <a:gd name="connsiteX634" fmla="*/ 2895794 w 3531775"/>
              <a:gd name="connsiteY634" fmla="*/ 962104 h 2810796"/>
              <a:gd name="connsiteX635" fmla="*/ 2908367 w 3531775"/>
              <a:gd name="connsiteY635" fmla="*/ 919813 h 2810796"/>
              <a:gd name="connsiteX636" fmla="*/ 2841977 w 3531775"/>
              <a:gd name="connsiteY636" fmla="*/ 955151 h 2810796"/>
              <a:gd name="connsiteX637" fmla="*/ 2884078 w 3531775"/>
              <a:gd name="connsiteY637" fmla="*/ 883332 h 2810796"/>
              <a:gd name="connsiteX638" fmla="*/ 2880268 w 3531775"/>
              <a:gd name="connsiteY638" fmla="*/ 882570 h 2810796"/>
              <a:gd name="connsiteX639" fmla="*/ 2858456 w 3531775"/>
              <a:gd name="connsiteY639" fmla="*/ 918003 h 2810796"/>
              <a:gd name="connsiteX640" fmla="*/ 2830928 w 3531775"/>
              <a:gd name="connsiteY640" fmla="*/ 924195 h 2810796"/>
              <a:gd name="connsiteX641" fmla="*/ 2761586 w 3531775"/>
              <a:gd name="connsiteY641" fmla="*/ 958104 h 2810796"/>
              <a:gd name="connsiteX642" fmla="*/ 2761586 w 3531775"/>
              <a:gd name="connsiteY642" fmla="*/ 958104 h 2810796"/>
              <a:gd name="connsiteX643" fmla="*/ 2793019 w 3531775"/>
              <a:gd name="connsiteY643" fmla="*/ 917908 h 2810796"/>
              <a:gd name="connsiteX644" fmla="*/ 2841120 w 3531775"/>
              <a:gd name="connsiteY644" fmla="*/ 878856 h 2810796"/>
              <a:gd name="connsiteX645" fmla="*/ 2834738 w 3531775"/>
              <a:gd name="connsiteY645" fmla="*/ 880380 h 2810796"/>
              <a:gd name="connsiteX646" fmla="*/ 2770731 w 3531775"/>
              <a:gd name="connsiteY646" fmla="*/ 890476 h 2810796"/>
              <a:gd name="connsiteX647" fmla="*/ 2725582 w 3531775"/>
              <a:gd name="connsiteY647" fmla="*/ 950865 h 2810796"/>
              <a:gd name="connsiteX648" fmla="*/ 2572039 w 3531775"/>
              <a:gd name="connsiteY648" fmla="*/ 993918 h 2810796"/>
              <a:gd name="connsiteX649" fmla="*/ 2702817 w 3531775"/>
              <a:gd name="connsiteY649" fmla="*/ 891905 h 2810796"/>
              <a:gd name="connsiteX650" fmla="*/ 2543274 w 3531775"/>
              <a:gd name="connsiteY650" fmla="*/ 945054 h 2810796"/>
              <a:gd name="connsiteX651" fmla="*/ 2389540 w 3531775"/>
              <a:gd name="connsiteY651" fmla="*/ 954294 h 2810796"/>
              <a:gd name="connsiteX652" fmla="*/ 2171322 w 3531775"/>
              <a:gd name="connsiteY652" fmla="*/ 1136602 h 2810796"/>
              <a:gd name="connsiteX653" fmla="*/ 2172275 w 3531775"/>
              <a:gd name="connsiteY653" fmla="*/ 978297 h 2810796"/>
              <a:gd name="connsiteX654" fmla="*/ 2153987 w 3531775"/>
              <a:gd name="connsiteY654" fmla="*/ 1105265 h 2810796"/>
              <a:gd name="connsiteX655" fmla="*/ 2058832 w 3531775"/>
              <a:gd name="connsiteY655" fmla="*/ 1233567 h 2810796"/>
              <a:gd name="connsiteX656" fmla="*/ 2224376 w 3531775"/>
              <a:gd name="connsiteY656" fmla="*/ 1262046 h 2810796"/>
              <a:gd name="connsiteX657" fmla="*/ 2791304 w 3531775"/>
              <a:gd name="connsiteY657" fmla="*/ 1268142 h 2810796"/>
              <a:gd name="connsiteX658" fmla="*/ 2791304 w 3531775"/>
              <a:gd name="connsiteY658" fmla="*/ 1268142 h 2810796"/>
              <a:gd name="connsiteX659" fmla="*/ 2791304 w 3531775"/>
              <a:gd name="connsiteY659" fmla="*/ 1268142 h 2810796"/>
              <a:gd name="connsiteX660" fmla="*/ 3398714 w 3531775"/>
              <a:gd name="connsiteY660" fmla="*/ 1633903 h 2810796"/>
              <a:gd name="connsiteX661" fmla="*/ 3229835 w 3531775"/>
              <a:gd name="connsiteY661" fmla="*/ 2361708 h 2810796"/>
              <a:gd name="connsiteX662" fmla="*/ 2459358 w 3531775"/>
              <a:gd name="connsiteY662" fmla="*/ 2345039 h 2810796"/>
              <a:gd name="connsiteX663" fmla="*/ 2459358 w 3531775"/>
              <a:gd name="connsiteY663" fmla="*/ 2345039 h 2810796"/>
              <a:gd name="connsiteX664" fmla="*/ 2459358 w 3531775"/>
              <a:gd name="connsiteY664" fmla="*/ 2345039 h 2810796"/>
              <a:gd name="connsiteX665" fmla="*/ 2396112 w 3531775"/>
              <a:gd name="connsiteY665" fmla="*/ 2286460 h 2810796"/>
              <a:gd name="connsiteX666" fmla="*/ 2402970 w 3531775"/>
              <a:gd name="connsiteY666" fmla="*/ 2282650 h 2810796"/>
              <a:gd name="connsiteX667" fmla="*/ 2440403 w 3531775"/>
              <a:gd name="connsiteY667" fmla="*/ 2274649 h 2810796"/>
              <a:gd name="connsiteX668" fmla="*/ 2409923 w 3531775"/>
              <a:gd name="connsiteY668" fmla="*/ 2278174 h 2810796"/>
              <a:gd name="connsiteX669" fmla="*/ 2430783 w 3531775"/>
              <a:gd name="connsiteY669" fmla="*/ 2259409 h 2810796"/>
              <a:gd name="connsiteX670" fmla="*/ 2487362 w 3531775"/>
              <a:gd name="connsiteY670" fmla="*/ 2311130 h 2810796"/>
              <a:gd name="connsiteX671" fmla="*/ 2487362 w 3531775"/>
              <a:gd name="connsiteY671" fmla="*/ 2311130 h 2810796"/>
              <a:gd name="connsiteX672" fmla="*/ 2487362 w 3531775"/>
              <a:gd name="connsiteY672" fmla="*/ 2311130 h 2810796"/>
              <a:gd name="connsiteX673" fmla="*/ 3387379 w 3531775"/>
              <a:gd name="connsiteY673" fmla="*/ 2058813 h 2810796"/>
              <a:gd name="connsiteX674" fmla="*/ 3387379 w 3531775"/>
              <a:gd name="connsiteY674" fmla="*/ 2058813 h 2810796"/>
              <a:gd name="connsiteX675" fmla="*/ 3354994 w 3531775"/>
              <a:gd name="connsiteY675" fmla="*/ 1656667 h 2810796"/>
              <a:gd name="connsiteX676" fmla="*/ 2786447 w 3531775"/>
              <a:gd name="connsiteY676" fmla="*/ 1319673 h 2810796"/>
              <a:gd name="connsiteX677" fmla="*/ 2786447 w 3531775"/>
              <a:gd name="connsiteY677" fmla="*/ 1319673 h 2810796"/>
              <a:gd name="connsiteX678" fmla="*/ 2786447 w 3531775"/>
              <a:gd name="connsiteY678" fmla="*/ 1319673 h 2810796"/>
              <a:gd name="connsiteX679" fmla="*/ 2221995 w 3531775"/>
              <a:gd name="connsiteY679" fmla="*/ 1316149 h 2810796"/>
              <a:gd name="connsiteX680" fmla="*/ 1972345 w 3531775"/>
              <a:gd name="connsiteY680" fmla="*/ 1256998 h 2810796"/>
              <a:gd name="connsiteX681" fmla="*/ 1972440 w 3531775"/>
              <a:gd name="connsiteY681" fmla="*/ 1256808 h 2810796"/>
              <a:gd name="connsiteX682" fmla="*/ 1838709 w 3531775"/>
              <a:gd name="connsiteY682" fmla="*/ 1137745 h 2810796"/>
              <a:gd name="connsiteX683" fmla="*/ 1992443 w 3531775"/>
              <a:gd name="connsiteY683" fmla="*/ 881618 h 2810796"/>
              <a:gd name="connsiteX684" fmla="*/ 1982441 w 3531775"/>
              <a:gd name="connsiteY684" fmla="*/ 867235 h 2810796"/>
              <a:gd name="connsiteX685" fmla="*/ 1823945 w 3531775"/>
              <a:gd name="connsiteY685" fmla="*/ 1145651 h 2810796"/>
              <a:gd name="connsiteX686" fmla="*/ 1965392 w 3531775"/>
              <a:gd name="connsiteY686" fmla="*/ 1271667 h 2810796"/>
              <a:gd name="connsiteX687" fmla="*/ 1965296 w 3531775"/>
              <a:gd name="connsiteY687" fmla="*/ 1271762 h 2810796"/>
              <a:gd name="connsiteX688" fmla="*/ 1969868 w 3531775"/>
              <a:gd name="connsiteY688" fmla="*/ 1274048 h 2810796"/>
              <a:gd name="connsiteX689" fmla="*/ 1969868 w 3531775"/>
              <a:gd name="connsiteY689" fmla="*/ 1274048 h 2810796"/>
              <a:gd name="connsiteX690" fmla="*/ 1969868 w 3531775"/>
              <a:gd name="connsiteY690" fmla="*/ 1274048 h 2810796"/>
              <a:gd name="connsiteX691" fmla="*/ 2221233 w 3531775"/>
              <a:gd name="connsiteY691" fmla="*/ 1332150 h 2810796"/>
              <a:gd name="connsiteX692" fmla="*/ 2784923 w 3531775"/>
              <a:gd name="connsiteY692" fmla="*/ 1334913 h 2810796"/>
              <a:gd name="connsiteX693" fmla="*/ 2784923 w 3531775"/>
              <a:gd name="connsiteY693" fmla="*/ 1334913 h 2810796"/>
              <a:gd name="connsiteX694" fmla="*/ 2784923 w 3531775"/>
              <a:gd name="connsiteY694" fmla="*/ 1334913 h 2810796"/>
              <a:gd name="connsiteX695" fmla="*/ 3341945 w 3531775"/>
              <a:gd name="connsiteY695" fmla="*/ 1663430 h 2810796"/>
              <a:gd name="connsiteX696" fmla="*/ 3373758 w 3531775"/>
              <a:gd name="connsiteY696" fmla="*/ 2054431 h 2810796"/>
              <a:gd name="connsiteX697" fmla="*/ 3373758 w 3531775"/>
              <a:gd name="connsiteY697" fmla="*/ 2054431 h 2810796"/>
              <a:gd name="connsiteX698" fmla="*/ 3373758 w 3531775"/>
              <a:gd name="connsiteY698" fmla="*/ 2054431 h 2810796"/>
              <a:gd name="connsiteX699" fmla="*/ 2873124 w 3531775"/>
              <a:gd name="connsiteY699" fmla="*/ 2437813 h 2810796"/>
              <a:gd name="connsiteX700" fmla="*/ 2438499 w 3531775"/>
              <a:gd name="connsiteY700" fmla="*/ 2248837 h 2810796"/>
              <a:gd name="connsiteX701" fmla="*/ 2449833 w 3531775"/>
              <a:gd name="connsiteY701" fmla="*/ 2223881 h 2810796"/>
              <a:gd name="connsiteX702" fmla="*/ 2451738 w 3531775"/>
              <a:gd name="connsiteY702" fmla="*/ 2215975 h 2810796"/>
              <a:gd name="connsiteX703" fmla="*/ 2452405 w 3531775"/>
              <a:gd name="connsiteY703" fmla="*/ 2181876 h 2810796"/>
              <a:gd name="connsiteX704" fmla="*/ 2450309 w 3531775"/>
              <a:gd name="connsiteY704" fmla="*/ 2171684 h 2810796"/>
              <a:gd name="connsiteX705" fmla="*/ 2457644 w 3531775"/>
              <a:gd name="connsiteY705" fmla="*/ 2177113 h 2810796"/>
              <a:gd name="connsiteX706" fmla="*/ 2464692 w 3531775"/>
              <a:gd name="connsiteY706" fmla="*/ 2175208 h 2810796"/>
              <a:gd name="connsiteX707" fmla="*/ 2447166 w 3531775"/>
              <a:gd name="connsiteY707" fmla="*/ 2161588 h 2810796"/>
              <a:gd name="connsiteX708" fmla="*/ 2420306 w 3531775"/>
              <a:gd name="connsiteY708" fmla="*/ 2119487 h 2810796"/>
              <a:gd name="connsiteX709" fmla="*/ 2428973 w 3531775"/>
              <a:gd name="connsiteY709" fmla="*/ 2124726 h 2810796"/>
              <a:gd name="connsiteX710" fmla="*/ 2408685 w 3531775"/>
              <a:gd name="connsiteY710" fmla="*/ 2109200 h 2810796"/>
              <a:gd name="connsiteX711" fmla="*/ 2381730 w 3531775"/>
              <a:gd name="connsiteY711" fmla="*/ 2094722 h 2810796"/>
              <a:gd name="connsiteX712" fmla="*/ 2353917 w 3531775"/>
              <a:gd name="connsiteY712" fmla="*/ 2089007 h 2810796"/>
              <a:gd name="connsiteX713" fmla="*/ 2319055 w 3531775"/>
              <a:gd name="connsiteY713" fmla="*/ 2091960 h 2810796"/>
              <a:gd name="connsiteX714" fmla="*/ 2292004 w 3531775"/>
              <a:gd name="connsiteY714" fmla="*/ 2101009 h 2810796"/>
              <a:gd name="connsiteX715" fmla="*/ 2024733 w 3531775"/>
              <a:gd name="connsiteY715" fmla="*/ 1997853 h 2810796"/>
              <a:gd name="connsiteX716" fmla="*/ 1905575 w 3531775"/>
              <a:gd name="connsiteY716" fmla="*/ 2094722 h 2810796"/>
              <a:gd name="connsiteX717" fmla="*/ 1525241 w 3531775"/>
              <a:gd name="connsiteY717" fmla="*/ 2568495 h 2810796"/>
              <a:gd name="connsiteX718" fmla="*/ 1160053 w 3531775"/>
              <a:gd name="connsiteY718" fmla="*/ 2469055 h 2810796"/>
              <a:gd name="connsiteX719" fmla="*/ 1099093 w 3531775"/>
              <a:gd name="connsiteY719" fmla="*/ 2119011 h 2810796"/>
              <a:gd name="connsiteX720" fmla="*/ 1212345 w 3531775"/>
              <a:gd name="connsiteY720" fmla="*/ 1708388 h 2810796"/>
              <a:gd name="connsiteX721" fmla="*/ 1101379 w 3531775"/>
              <a:gd name="connsiteY721" fmla="*/ 1493885 h 2810796"/>
              <a:gd name="connsiteX722" fmla="*/ 981935 w 3531775"/>
              <a:gd name="connsiteY722" fmla="*/ 1507982 h 2810796"/>
              <a:gd name="connsiteX723" fmla="*/ 627034 w 3531775"/>
              <a:gd name="connsiteY723" fmla="*/ 1749536 h 2810796"/>
              <a:gd name="connsiteX724" fmla="*/ 627986 w 3531775"/>
              <a:gd name="connsiteY724" fmla="*/ 1749060 h 2810796"/>
              <a:gd name="connsiteX725" fmla="*/ 626748 w 3531775"/>
              <a:gd name="connsiteY725" fmla="*/ 1749822 h 2810796"/>
              <a:gd name="connsiteX726" fmla="*/ 626748 w 3531775"/>
              <a:gd name="connsiteY726" fmla="*/ 1749822 h 2810796"/>
              <a:gd name="connsiteX727" fmla="*/ 626843 w 3531775"/>
              <a:gd name="connsiteY727" fmla="*/ 1750012 h 2810796"/>
              <a:gd name="connsiteX728" fmla="*/ 612461 w 3531775"/>
              <a:gd name="connsiteY728" fmla="*/ 1759156 h 2810796"/>
              <a:gd name="connsiteX729" fmla="*/ 612461 w 3531775"/>
              <a:gd name="connsiteY729" fmla="*/ 1759156 h 2810796"/>
              <a:gd name="connsiteX730" fmla="*/ 612461 w 3531775"/>
              <a:gd name="connsiteY730" fmla="*/ 1759156 h 2810796"/>
              <a:gd name="connsiteX731" fmla="*/ 30388 w 3531775"/>
              <a:gd name="connsiteY731" fmla="*/ 1621901 h 2810796"/>
              <a:gd name="connsiteX732" fmla="*/ 104683 w 3531775"/>
              <a:gd name="connsiteY732" fmla="*/ 1348343 h 2810796"/>
              <a:gd name="connsiteX733" fmla="*/ 103635 w 3531775"/>
              <a:gd name="connsiteY733" fmla="*/ 1346629 h 2810796"/>
              <a:gd name="connsiteX734" fmla="*/ 49819 w 3531775"/>
              <a:gd name="connsiteY734" fmla="*/ 1685337 h 2810796"/>
              <a:gd name="connsiteX735" fmla="*/ 630844 w 3531775"/>
              <a:gd name="connsiteY735" fmla="*/ 1756394 h 2810796"/>
              <a:gd name="connsiteX736" fmla="*/ 630653 w 3531775"/>
              <a:gd name="connsiteY736" fmla="*/ 1756204 h 2810796"/>
              <a:gd name="connsiteX737" fmla="*/ 630653 w 3531775"/>
              <a:gd name="connsiteY737" fmla="*/ 1756204 h 2810796"/>
              <a:gd name="connsiteX738" fmla="*/ 630653 w 3531775"/>
              <a:gd name="connsiteY738" fmla="*/ 1756204 h 2810796"/>
              <a:gd name="connsiteX739" fmla="*/ 631606 w 3531775"/>
              <a:gd name="connsiteY739" fmla="*/ 1755632 h 2810796"/>
              <a:gd name="connsiteX740" fmla="*/ 630558 w 3531775"/>
              <a:gd name="connsiteY740" fmla="*/ 1756204 h 2810796"/>
              <a:gd name="connsiteX741" fmla="*/ 980126 w 3531775"/>
              <a:gd name="connsiteY741" fmla="*/ 1517888 h 2810796"/>
              <a:gd name="connsiteX742" fmla="*/ 1099093 w 3531775"/>
              <a:gd name="connsiteY742" fmla="*/ 1502458 h 2810796"/>
              <a:gd name="connsiteX743" fmla="*/ 1195772 w 3531775"/>
              <a:gd name="connsiteY743" fmla="*/ 1625616 h 2810796"/>
              <a:gd name="connsiteX744" fmla="*/ 1195772 w 3531775"/>
              <a:gd name="connsiteY744" fmla="*/ 1625616 h 2810796"/>
              <a:gd name="connsiteX745" fmla="*/ 1195772 w 3531775"/>
              <a:gd name="connsiteY745" fmla="*/ 1625616 h 2810796"/>
              <a:gd name="connsiteX746" fmla="*/ 1099474 w 3531775"/>
              <a:gd name="connsiteY746" fmla="*/ 2072719 h 2810796"/>
              <a:gd name="connsiteX747" fmla="*/ 1175960 w 3531775"/>
              <a:gd name="connsiteY747" fmla="*/ 2504773 h 2810796"/>
              <a:gd name="connsiteX748" fmla="*/ 1175960 w 3531775"/>
              <a:gd name="connsiteY748" fmla="*/ 2504773 h 2810796"/>
              <a:gd name="connsiteX749" fmla="*/ 1175960 w 3531775"/>
              <a:gd name="connsiteY749" fmla="*/ 2504773 h 2810796"/>
              <a:gd name="connsiteX750" fmla="*/ 1623730 w 3531775"/>
              <a:gd name="connsiteY750" fmla="*/ 2526395 h 2810796"/>
              <a:gd name="connsiteX751" fmla="*/ 1718599 w 3531775"/>
              <a:gd name="connsiteY751" fmla="*/ 2429145 h 2810796"/>
              <a:gd name="connsiteX752" fmla="*/ 1901574 w 3531775"/>
              <a:gd name="connsiteY752" fmla="*/ 2120344 h 2810796"/>
              <a:gd name="connsiteX753" fmla="*/ 1956629 w 3531775"/>
              <a:gd name="connsiteY753" fmla="*/ 2054241 h 2810796"/>
              <a:gd name="connsiteX754" fmla="*/ 2280002 w 3531775"/>
              <a:gd name="connsiteY754" fmla="*/ 2107200 h 2810796"/>
              <a:gd name="connsiteX755" fmla="*/ 2244474 w 3531775"/>
              <a:gd name="connsiteY755" fmla="*/ 2132155 h 2810796"/>
              <a:gd name="connsiteX756" fmla="*/ 2057594 w 3531775"/>
              <a:gd name="connsiteY756" fmla="*/ 2043382 h 2810796"/>
              <a:gd name="connsiteX757" fmla="*/ 2057784 w 3531775"/>
              <a:gd name="connsiteY757" fmla="*/ 2043382 h 2810796"/>
              <a:gd name="connsiteX758" fmla="*/ 1832518 w 3531775"/>
              <a:gd name="connsiteY758" fmla="*/ 2319512 h 2810796"/>
              <a:gd name="connsiteX759" fmla="*/ 1703835 w 3531775"/>
              <a:gd name="connsiteY759" fmla="*/ 2504678 h 2810796"/>
              <a:gd name="connsiteX760" fmla="*/ 1064422 w 3531775"/>
              <a:gd name="connsiteY760" fmla="*/ 2376186 h 2810796"/>
              <a:gd name="connsiteX761" fmla="*/ 1158719 w 3531775"/>
              <a:gd name="connsiteY761" fmla="*/ 1781254 h 2810796"/>
              <a:gd name="connsiteX762" fmla="*/ 1172245 w 3531775"/>
              <a:gd name="connsiteY762" fmla="*/ 1674765 h 2810796"/>
              <a:gd name="connsiteX763" fmla="*/ 1091378 w 3531775"/>
              <a:gd name="connsiteY763" fmla="*/ 1530747 h 2810796"/>
              <a:gd name="connsiteX764" fmla="*/ 1091378 w 3531775"/>
              <a:gd name="connsiteY764" fmla="*/ 1530747 h 2810796"/>
              <a:gd name="connsiteX765" fmla="*/ 901163 w 3531775"/>
              <a:gd name="connsiteY765" fmla="*/ 1594755 h 2810796"/>
              <a:gd name="connsiteX766" fmla="*/ 656085 w 3531775"/>
              <a:gd name="connsiteY766" fmla="*/ 1770777 h 2810796"/>
              <a:gd name="connsiteX767" fmla="*/ 656085 w 3531775"/>
              <a:gd name="connsiteY767" fmla="*/ 1770777 h 2810796"/>
              <a:gd name="connsiteX768" fmla="*/ 629796 w 3531775"/>
              <a:gd name="connsiteY768" fmla="*/ 1786493 h 2810796"/>
              <a:gd name="connsiteX769" fmla="*/ 629796 w 3531775"/>
              <a:gd name="connsiteY769" fmla="*/ 1786493 h 2810796"/>
              <a:gd name="connsiteX770" fmla="*/ 629796 w 3531775"/>
              <a:gd name="connsiteY770" fmla="*/ 1786493 h 2810796"/>
              <a:gd name="connsiteX771" fmla="*/ 75060 w 3531775"/>
              <a:gd name="connsiteY771" fmla="*/ 1753251 h 2810796"/>
              <a:gd name="connsiteX772" fmla="*/ 8480 w 3531775"/>
              <a:gd name="connsiteY772" fmla="*/ 1494361 h 2810796"/>
              <a:gd name="connsiteX773" fmla="*/ 2455262 w 3531775"/>
              <a:gd name="connsiteY773" fmla="*/ 124952 h 2810796"/>
              <a:gd name="connsiteX774" fmla="*/ 2454882 w 3531775"/>
              <a:gd name="connsiteY774" fmla="*/ 125047 h 2810796"/>
              <a:gd name="connsiteX775" fmla="*/ 2455453 w 3531775"/>
              <a:gd name="connsiteY775" fmla="*/ 124857 h 2810796"/>
              <a:gd name="connsiteX776" fmla="*/ 2455262 w 3531775"/>
              <a:gd name="connsiteY776" fmla="*/ 124952 h 2810796"/>
              <a:gd name="connsiteX777" fmla="*/ 2471360 w 3531775"/>
              <a:gd name="connsiteY777" fmla="*/ 2307987 h 2810796"/>
              <a:gd name="connsiteX778" fmla="*/ 2426021 w 3531775"/>
              <a:gd name="connsiteY778" fmla="*/ 2303224 h 2810796"/>
              <a:gd name="connsiteX779" fmla="*/ 2426116 w 3531775"/>
              <a:gd name="connsiteY779" fmla="*/ 2306177 h 2810796"/>
              <a:gd name="connsiteX780" fmla="*/ 2475836 w 3531775"/>
              <a:gd name="connsiteY780" fmla="*/ 2306653 h 2810796"/>
              <a:gd name="connsiteX781" fmla="*/ 2471360 w 3531775"/>
              <a:gd name="connsiteY781" fmla="*/ 2307987 h 2810796"/>
              <a:gd name="connsiteX782" fmla="*/ 2519080 w 3531775"/>
              <a:gd name="connsiteY782" fmla="*/ 2346849 h 2810796"/>
              <a:gd name="connsiteX783" fmla="*/ 2471455 w 3531775"/>
              <a:gd name="connsiteY783" fmla="*/ 2343801 h 2810796"/>
              <a:gd name="connsiteX784" fmla="*/ 2471741 w 3531775"/>
              <a:gd name="connsiteY784" fmla="*/ 2346849 h 2810796"/>
              <a:gd name="connsiteX785" fmla="*/ 2523461 w 3531775"/>
              <a:gd name="connsiteY785" fmla="*/ 2345230 h 2810796"/>
              <a:gd name="connsiteX786" fmla="*/ 2519080 w 3531775"/>
              <a:gd name="connsiteY786" fmla="*/ 2346849 h 2810796"/>
              <a:gd name="connsiteX787" fmla="*/ 2570420 w 3531775"/>
              <a:gd name="connsiteY787" fmla="*/ 2381710 h 2810796"/>
              <a:gd name="connsiteX788" fmla="*/ 2521271 w 3531775"/>
              <a:gd name="connsiteY788" fmla="*/ 2382663 h 2810796"/>
              <a:gd name="connsiteX789" fmla="*/ 2531939 w 3531775"/>
              <a:gd name="connsiteY789" fmla="*/ 2391426 h 2810796"/>
              <a:gd name="connsiteX790" fmla="*/ 2574706 w 3531775"/>
              <a:gd name="connsiteY790" fmla="*/ 2379615 h 2810796"/>
              <a:gd name="connsiteX791" fmla="*/ 2570420 w 3531775"/>
              <a:gd name="connsiteY791" fmla="*/ 2381710 h 2810796"/>
              <a:gd name="connsiteX792" fmla="*/ 2628808 w 3531775"/>
              <a:gd name="connsiteY792" fmla="*/ 2414191 h 2810796"/>
              <a:gd name="connsiteX793" fmla="*/ 2574801 w 3531775"/>
              <a:gd name="connsiteY793" fmla="*/ 2416381 h 2810796"/>
              <a:gd name="connsiteX794" fmla="*/ 2575659 w 3531775"/>
              <a:gd name="connsiteY794" fmla="*/ 2419334 h 2810796"/>
              <a:gd name="connsiteX795" fmla="*/ 2633475 w 3531775"/>
              <a:gd name="connsiteY795" fmla="*/ 2412095 h 2810796"/>
              <a:gd name="connsiteX796" fmla="*/ 2628808 w 3531775"/>
              <a:gd name="connsiteY796" fmla="*/ 2414191 h 2810796"/>
              <a:gd name="connsiteX797" fmla="*/ 2687577 w 3531775"/>
              <a:gd name="connsiteY797" fmla="*/ 2435050 h 2810796"/>
              <a:gd name="connsiteX798" fmla="*/ 2637571 w 3531775"/>
              <a:gd name="connsiteY798" fmla="*/ 2446194 h 2810796"/>
              <a:gd name="connsiteX799" fmla="*/ 2639000 w 3531775"/>
              <a:gd name="connsiteY799" fmla="*/ 2449147 h 2810796"/>
              <a:gd name="connsiteX800" fmla="*/ 2691387 w 3531775"/>
              <a:gd name="connsiteY800" fmla="*/ 2432193 h 2810796"/>
              <a:gd name="connsiteX801" fmla="*/ 2687577 w 3531775"/>
              <a:gd name="connsiteY801" fmla="*/ 2435050 h 2810796"/>
              <a:gd name="connsiteX802" fmla="*/ 2753395 w 3531775"/>
              <a:gd name="connsiteY802" fmla="*/ 2447814 h 2810796"/>
              <a:gd name="connsiteX803" fmla="*/ 2702627 w 3531775"/>
              <a:gd name="connsiteY803" fmla="*/ 2468959 h 2810796"/>
              <a:gd name="connsiteX804" fmla="*/ 2704532 w 3531775"/>
              <a:gd name="connsiteY804" fmla="*/ 2471722 h 2810796"/>
              <a:gd name="connsiteX805" fmla="*/ 2753395 w 3531775"/>
              <a:gd name="connsiteY805" fmla="*/ 2447814 h 2810796"/>
              <a:gd name="connsiteX806" fmla="*/ 2818451 w 3531775"/>
              <a:gd name="connsiteY806" fmla="*/ 2461530 h 2810796"/>
              <a:gd name="connsiteX807" fmla="*/ 2766920 w 3531775"/>
              <a:gd name="connsiteY807" fmla="*/ 2482866 h 2810796"/>
              <a:gd name="connsiteX808" fmla="*/ 2768921 w 3531775"/>
              <a:gd name="connsiteY808" fmla="*/ 2485438 h 2810796"/>
              <a:gd name="connsiteX809" fmla="*/ 2822166 w 3531775"/>
              <a:gd name="connsiteY809" fmla="*/ 2457815 h 2810796"/>
              <a:gd name="connsiteX810" fmla="*/ 2818451 w 3531775"/>
              <a:gd name="connsiteY810" fmla="*/ 2461530 h 2810796"/>
              <a:gd name="connsiteX811" fmla="*/ 2885031 w 3531775"/>
              <a:gd name="connsiteY811" fmla="*/ 2460006 h 2810796"/>
              <a:gd name="connsiteX812" fmla="*/ 2884173 w 3531775"/>
              <a:gd name="connsiteY812" fmla="*/ 2455719 h 2810796"/>
              <a:gd name="connsiteX813" fmla="*/ 2838453 w 3531775"/>
              <a:gd name="connsiteY813" fmla="*/ 2488676 h 2810796"/>
              <a:gd name="connsiteX814" fmla="*/ 2840739 w 3531775"/>
              <a:gd name="connsiteY814" fmla="*/ 2490867 h 2810796"/>
              <a:gd name="connsiteX815" fmla="*/ 2885031 w 3531775"/>
              <a:gd name="connsiteY815" fmla="*/ 2460006 h 2810796"/>
              <a:gd name="connsiteX816" fmla="*/ 2949801 w 3531775"/>
              <a:gd name="connsiteY816" fmla="*/ 2454291 h 2810796"/>
              <a:gd name="connsiteX817" fmla="*/ 2947610 w 3531775"/>
              <a:gd name="connsiteY817" fmla="*/ 2448004 h 2810796"/>
              <a:gd name="connsiteX818" fmla="*/ 2907986 w 3531775"/>
              <a:gd name="connsiteY818" fmla="*/ 2486485 h 2810796"/>
              <a:gd name="connsiteX819" fmla="*/ 2922559 w 3531775"/>
              <a:gd name="connsiteY819" fmla="*/ 2486009 h 2810796"/>
              <a:gd name="connsiteX820" fmla="*/ 2949801 w 3531775"/>
              <a:gd name="connsiteY820" fmla="*/ 2454291 h 2810796"/>
              <a:gd name="connsiteX821" fmla="*/ 3003331 w 3531775"/>
              <a:gd name="connsiteY821" fmla="*/ 2444861 h 2810796"/>
              <a:gd name="connsiteX822" fmla="*/ 3000283 w 3531775"/>
              <a:gd name="connsiteY822" fmla="*/ 2435431 h 2810796"/>
              <a:gd name="connsiteX823" fmla="*/ 2963421 w 3531775"/>
              <a:gd name="connsiteY823" fmla="*/ 2477722 h 2810796"/>
              <a:gd name="connsiteX824" fmla="*/ 2966279 w 3531775"/>
              <a:gd name="connsiteY824" fmla="*/ 2479437 h 2810796"/>
              <a:gd name="connsiteX825" fmla="*/ 3003331 w 3531775"/>
              <a:gd name="connsiteY825" fmla="*/ 2444861 h 2810796"/>
              <a:gd name="connsiteX826" fmla="*/ 3050289 w 3531775"/>
              <a:gd name="connsiteY826" fmla="*/ 2429145 h 2810796"/>
              <a:gd name="connsiteX827" fmla="*/ 3046479 w 3531775"/>
              <a:gd name="connsiteY827" fmla="*/ 2420001 h 2810796"/>
              <a:gd name="connsiteX828" fmla="*/ 3013713 w 3531775"/>
              <a:gd name="connsiteY828" fmla="*/ 2465340 h 2810796"/>
              <a:gd name="connsiteX829" fmla="*/ 3016761 w 3531775"/>
              <a:gd name="connsiteY829" fmla="*/ 2466768 h 2810796"/>
              <a:gd name="connsiteX830" fmla="*/ 3050289 w 3531775"/>
              <a:gd name="connsiteY830" fmla="*/ 2429145 h 2810796"/>
              <a:gd name="connsiteX831" fmla="*/ 3109820 w 3531775"/>
              <a:gd name="connsiteY831" fmla="*/ 2405047 h 2810796"/>
              <a:gd name="connsiteX832" fmla="*/ 3104010 w 3531775"/>
              <a:gd name="connsiteY832" fmla="*/ 2394283 h 2810796"/>
              <a:gd name="connsiteX833" fmla="*/ 3078293 w 3531775"/>
              <a:gd name="connsiteY833" fmla="*/ 2442766 h 2810796"/>
              <a:gd name="connsiteX834" fmla="*/ 3091818 w 3531775"/>
              <a:gd name="connsiteY834" fmla="*/ 2438193 h 2810796"/>
              <a:gd name="connsiteX835" fmla="*/ 3109820 w 3531775"/>
              <a:gd name="connsiteY835" fmla="*/ 2405047 h 2810796"/>
              <a:gd name="connsiteX836" fmla="*/ 3168399 w 3531775"/>
              <a:gd name="connsiteY836" fmla="*/ 2375138 h 2810796"/>
              <a:gd name="connsiteX837" fmla="*/ 3163256 w 3531775"/>
              <a:gd name="connsiteY837" fmla="*/ 2361422 h 2810796"/>
              <a:gd name="connsiteX838" fmla="*/ 3136205 w 3531775"/>
              <a:gd name="connsiteY838" fmla="*/ 2414762 h 2810796"/>
              <a:gd name="connsiteX839" fmla="*/ 3139348 w 3531775"/>
              <a:gd name="connsiteY839" fmla="*/ 2415715 h 2810796"/>
              <a:gd name="connsiteX840" fmla="*/ 3168399 w 3531775"/>
              <a:gd name="connsiteY840" fmla="*/ 2375138 h 2810796"/>
              <a:gd name="connsiteX841" fmla="*/ 3217072 w 3531775"/>
              <a:gd name="connsiteY841" fmla="*/ 2331514 h 2810796"/>
              <a:gd name="connsiteX842" fmla="*/ 3210404 w 3531775"/>
              <a:gd name="connsiteY842" fmla="*/ 2323893 h 2810796"/>
              <a:gd name="connsiteX843" fmla="*/ 3194688 w 3531775"/>
              <a:gd name="connsiteY843" fmla="*/ 2377424 h 2810796"/>
              <a:gd name="connsiteX844" fmla="*/ 3198022 w 3531775"/>
              <a:gd name="connsiteY844" fmla="*/ 2377805 h 2810796"/>
              <a:gd name="connsiteX845" fmla="*/ 3217072 w 3531775"/>
              <a:gd name="connsiteY845" fmla="*/ 2331514 h 2810796"/>
              <a:gd name="connsiteX846" fmla="*/ 3269078 w 3531775"/>
              <a:gd name="connsiteY846" fmla="*/ 2300176 h 2810796"/>
              <a:gd name="connsiteX847" fmla="*/ 3256506 w 3531775"/>
              <a:gd name="connsiteY847" fmla="*/ 2281603 h 2810796"/>
              <a:gd name="connsiteX848" fmla="*/ 3247933 w 3531775"/>
              <a:gd name="connsiteY848" fmla="*/ 2335800 h 2810796"/>
              <a:gd name="connsiteX849" fmla="*/ 3251267 w 3531775"/>
              <a:gd name="connsiteY849" fmla="*/ 2335800 h 2810796"/>
              <a:gd name="connsiteX850" fmla="*/ 3269078 w 3531775"/>
              <a:gd name="connsiteY850" fmla="*/ 2300176 h 2810796"/>
              <a:gd name="connsiteX851" fmla="*/ 3311941 w 3531775"/>
              <a:gd name="connsiteY851" fmla="*/ 2243407 h 2810796"/>
              <a:gd name="connsiteX852" fmla="*/ 3302607 w 3531775"/>
              <a:gd name="connsiteY852" fmla="*/ 2231787 h 2810796"/>
              <a:gd name="connsiteX853" fmla="*/ 3293843 w 3531775"/>
              <a:gd name="connsiteY853" fmla="*/ 2291318 h 2810796"/>
              <a:gd name="connsiteX854" fmla="*/ 3304797 w 3531775"/>
              <a:gd name="connsiteY854" fmla="*/ 2281888 h 2810796"/>
              <a:gd name="connsiteX855" fmla="*/ 3311941 w 3531775"/>
              <a:gd name="connsiteY855" fmla="*/ 2243407 h 2810796"/>
              <a:gd name="connsiteX856" fmla="*/ 3351756 w 3531775"/>
              <a:gd name="connsiteY856" fmla="*/ 2197306 h 2810796"/>
              <a:gd name="connsiteX857" fmla="*/ 3335849 w 3531775"/>
              <a:gd name="connsiteY857" fmla="*/ 2180733 h 2810796"/>
              <a:gd name="connsiteX858" fmla="*/ 3337944 w 3531775"/>
              <a:gd name="connsiteY858" fmla="*/ 2237216 h 2810796"/>
              <a:gd name="connsiteX859" fmla="*/ 3341278 w 3531775"/>
              <a:gd name="connsiteY859" fmla="*/ 2236549 h 2810796"/>
              <a:gd name="connsiteX860" fmla="*/ 3351756 w 3531775"/>
              <a:gd name="connsiteY860" fmla="*/ 2197306 h 2810796"/>
              <a:gd name="connsiteX861" fmla="*/ 3378140 w 3531775"/>
              <a:gd name="connsiteY861" fmla="*/ 2130155 h 2810796"/>
              <a:gd name="connsiteX862" fmla="*/ 3366615 w 3531775"/>
              <a:gd name="connsiteY862" fmla="*/ 2124916 h 2810796"/>
              <a:gd name="connsiteX863" fmla="*/ 3375949 w 3531775"/>
              <a:gd name="connsiteY863" fmla="*/ 2180161 h 2810796"/>
              <a:gd name="connsiteX864" fmla="*/ 3379187 w 3531775"/>
              <a:gd name="connsiteY864" fmla="*/ 2179114 h 2810796"/>
              <a:gd name="connsiteX865" fmla="*/ 3378140 w 3531775"/>
              <a:gd name="connsiteY865" fmla="*/ 2130155 h 2810796"/>
              <a:gd name="connsiteX866" fmla="*/ 3387665 w 3531775"/>
              <a:gd name="connsiteY866" fmla="*/ 2074338 h 2810796"/>
              <a:gd name="connsiteX867" fmla="*/ 3401285 w 3531775"/>
              <a:gd name="connsiteY867" fmla="*/ 2130155 h 2810796"/>
              <a:gd name="connsiteX868" fmla="*/ 3404429 w 3531775"/>
              <a:gd name="connsiteY868" fmla="*/ 2128822 h 2810796"/>
              <a:gd name="connsiteX869" fmla="*/ 3387665 w 3531775"/>
              <a:gd name="connsiteY869" fmla="*/ 2074338 h 2810796"/>
              <a:gd name="connsiteX870" fmla="*/ 3453101 w 3531775"/>
              <a:gd name="connsiteY870" fmla="*/ 1925844 h 2810796"/>
              <a:gd name="connsiteX871" fmla="*/ 3455673 w 3531775"/>
              <a:gd name="connsiteY871" fmla="*/ 1923558 h 2810796"/>
              <a:gd name="connsiteX872" fmla="*/ 3420621 w 3531775"/>
              <a:gd name="connsiteY872" fmla="*/ 1871551 h 2810796"/>
              <a:gd name="connsiteX873" fmla="*/ 3453101 w 3531775"/>
              <a:gd name="connsiteY873" fmla="*/ 1925844 h 2810796"/>
              <a:gd name="connsiteX874" fmla="*/ 3443767 w 3531775"/>
              <a:gd name="connsiteY874" fmla="*/ 1981184 h 2810796"/>
              <a:gd name="connsiteX875" fmla="*/ 3445005 w 3531775"/>
              <a:gd name="connsiteY875" fmla="*/ 1993471 h 2810796"/>
              <a:gd name="connsiteX876" fmla="*/ 3448720 w 3531775"/>
              <a:gd name="connsiteY876" fmla="*/ 1978898 h 2810796"/>
              <a:gd name="connsiteX877" fmla="*/ 3417192 w 3531775"/>
              <a:gd name="connsiteY877" fmla="*/ 1943179 h 2810796"/>
              <a:gd name="connsiteX878" fmla="*/ 3443767 w 3531775"/>
              <a:gd name="connsiteY878" fmla="*/ 1981184 h 2810796"/>
              <a:gd name="connsiteX879" fmla="*/ 3411573 w 3531775"/>
              <a:gd name="connsiteY879" fmla="*/ 2008425 h 2810796"/>
              <a:gd name="connsiteX880" fmla="*/ 3406905 w 3531775"/>
              <a:gd name="connsiteY880" fmla="*/ 2008045 h 2810796"/>
              <a:gd name="connsiteX881" fmla="*/ 3427479 w 3531775"/>
              <a:gd name="connsiteY881" fmla="*/ 2062337 h 2810796"/>
              <a:gd name="connsiteX882" fmla="*/ 3430432 w 3531775"/>
              <a:gd name="connsiteY882" fmla="*/ 2060813 h 2810796"/>
              <a:gd name="connsiteX883" fmla="*/ 3411573 w 3531775"/>
              <a:gd name="connsiteY883" fmla="*/ 2008425 h 2810796"/>
              <a:gd name="connsiteX884" fmla="*/ 3416240 w 3531775"/>
              <a:gd name="connsiteY884" fmla="*/ 1810401 h 2810796"/>
              <a:gd name="connsiteX885" fmla="*/ 3451673 w 3531775"/>
              <a:gd name="connsiteY885" fmla="*/ 1851644 h 2810796"/>
              <a:gd name="connsiteX886" fmla="*/ 3453768 w 3531775"/>
              <a:gd name="connsiteY886" fmla="*/ 1848882 h 2810796"/>
              <a:gd name="connsiteX887" fmla="*/ 3411477 w 3531775"/>
              <a:gd name="connsiteY887" fmla="*/ 1808400 h 2810796"/>
              <a:gd name="connsiteX888" fmla="*/ 3416240 w 3531775"/>
              <a:gd name="connsiteY888" fmla="*/ 1810401 h 2810796"/>
              <a:gd name="connsiteX889" fmla="*/ 3401095 w 3531775"/>
              <a:gd name="connsiteY889" fmla="*/ 1745345 h 2810796"/>
              <a:gd name="connsiteX890" fmla="*/ 3441576 w 3531775"/>
              <a:gd name="connsiteY890" fmla="*/ 1779921 h 2810796"/>
              <a:gd name="connsiteX891" fmla="*/ 3443291 w 3531775"/>
              <a:gd name="connsiteY891" fmla="*/ 1776778 h 2810796"/>
              <a:gd name="connsiteX892" fmla="*/ 3396142 w 3531775"/>
              <a:gd name="connsiteY892" fmla="*/ 1744012 h 2810796"/>
              <a:gd name="connsiteX893" fmla="*/ 3401095 w 3531775"/>
              <a:gd name="connsiteY893" fmla="*/ 1745345 h 2810796"/>
              <a:gd name="connsiteX894" fmla="*/ 3378235 w 3531775"/>
              <a:gd name="connsiteY894" fmla="*/ 1678956 h 2810796"/>
              <a:gd name="connsiteX895" fmla="*/ 3423479 w 3531775"/>
              <a:gd name="connsiteY895" fmla="*/ 1714484 h 2810796"/>
              <a:gd name="connsiteX896" fmla="*/ 3425003 w 3531775"/>
              <a:gd name="connsiteY896" fmla="*/ 1711436 h 2810796"/>
              <a:gd name="connsiteX897" fmla="*/ 3372901 w 3531775"/>
              <a:gd name="connsiteY897" fmla="*/ 1677527 h 2810796"/>
              <a:gd name="connsiteX898" fmla="*/ 3378235 w 3531775"/>
              <a:gd name="connsiteY898" fmla="*/ 1678956 h 2810796"/>
              <a:gd name="connsiteX899" fmla="*/ 3346802 w 3531775"/>
              <a:gd name="connsiteY899" fmla="*/ 1622282 h 2810796"/>
              <a:gd name="connsiteX900" fmla="*/ 3395190 w 3531775"/>
              <a:gd name="connsiteY900" fmla="*/ 1647523 h 2810796"/>
              <a:gd name="connsiteX901" fmla="*/ 3396237 w 3531775"/>
              <a:gd name="connsiteY901" fmla="*/ 1644190 h 2810796"/>
              <a:gd name="connsiteX902" fmla="*/ 3341564 w 3531775"/>
              <a:gd name="connsiteY902" fmla="*/ 1621901 h 2810796"/>
              <a:gd name="connsiteX903" fmla="*/ 3346802 w 3531775"/>
              <a:gd name="connsiteY903" fmla="*/ 1622282 h 2810796"/>
              <a:gd name="connsiteX904" fmla="*/ 3308798 w 3531775"/>
              <a:gd name="connsiteY904" fmla="*/ 1567513 h 2810796"/>
              <a:gd name="connsiteX905" fmla="*/ 3358709 w 3531775"/>
              <a:gd name="connsiteY905" fmla="*/ 1583229 h 2810796"/>
              <a:gd name="connsiteX906" fmla="*/ 3359090 w 3531775"/>
              <a:gd name="connsiteY906" fmla="*/ 1579610 h 2810796"/>
              <a:gd name="connsiteX907" fmla="*/ 3303750 w 3531775"/>
              <a:gd name="connsiteY907" fmla="*/ 1568275 h 2810796"/>
              <a:gd name="connsiteX908" fmla="*/ 3308798 w 3531775"/>
              <a:gd name="connsiteY908" fmla="*/ 1567513 h 2810796"/>
              <a:gd name="connsiteX909" fmla="*/ 3273746 w 3531775"/>
              <a:gd name="connsiteY909" fmla="*/ 1526746 h 2810796"/>
              <a:gd name="connsiteX910" fmla="*/ 3324990 w 3531775"/>
              <a:gd name="connsiteY910" fmla="*/ 1538748 h 2810796"/>
              <a:gd name="connsiteX911" fmla="*/ 3325276 w 3531775"/>
              <a:gd name="connsiteY911" fmla="*/ 1535319 h 2810796"/>
              <a:gd name="connsiteX912" fmla="*/ 3268602 w 3531775"/>
              <a:gd name="connsiteY912" fmla="*/ 1527794 h 2810796"/>
              <a:gd name="connsiteX913" fmla="*/ 3273746 w 3531775"/>
              <a:gd name="connsiteY913" fmla="*/ 1526746 h 2810796"/>
              <a:gd name="connsiteX914" fmla="*/ 3238789 w 3531775"/>
              <a:gd name="connsiteY914" fmla="*/ 1492266 h 2810796"/>
              <a:gd name="connsiteX915" fmla="*/ 3291081 w 3531775"/>
              <a:gd name="connsiteY915" fmla="*/ 1500267 h 2810796"/>
              <a:gd name="connsiteX916" fmla="*/ 3291081 w 3531775"/>
              <a:gd name="connsiteY916" fmla="*/ 1496838 h 2810796"/>
              <a:gd name="connsiteX917" fmla="*/ 3233741 w 3531775"/>
              <a:gd name="connsiteY917" fmla="*/ 1493695 h 2810796"/>
              <a:gd name="connsiteX918" fmla="*/ 3238789 w 3531775"/>
              <a:gd name="connsiteY918" fmla="*/ 1492266 h 2810796"/>
              <a:gd name="connsiteX919" fmla="*/ 3189354 w 3531775"/>
              <a:gd name="connsiteY919" fmla="*/ 1451499 h 2810796"/>
              <a:gd name="connsiteX920" fmla="*/ 3241456 w 3531775"/>
              <a:gd name="connsiteY920" fmla="*/ 1452832 h 2810796"/>
              <a:gd name="connsiteX921" fmla="*/ 3231264 w 3531775"/>
              <a:gd name="connsiteY921" fmla="*/ 1442641 h 2810796"/>
              <a:gd name="connsiteX922" fmla="*/ 3184592 w 3531775"/>
              <a:gd name="connsiteY922" fmla="*/ 1453690 h 2810796"/>
              <a:gd name="connsiteX923" fmla="*/ 3189354 w 3531775"/>
              <a:gd name="connsiteY923" fmla="*/ 1451499 h 2810796"/>
              <a:gd name="connsiteX924" fmla="*/ 3133824 w 3531775"/>
              <a:gd name="connsiteY924" fmla="*/ 1412827 h 2810796"/>
              <a:gd name="connsiteX925" fmla="*/ 3190116 w 3531775"/>
              <a:gd name="connsiteY925" fmla="*/ 1413304 h 2810796"/>
              <a:gd name="connsiteX926" fmla="*/ 3189640 w 3531775"/>
              <a:gd name="connsiteY926" fmla="*/ 1409970 h 2810796"/>
              <a:gd name="connsiteX927" fmla="*/ 3128775 w 3531775"/>
              <a:gd name="connsiteY927" fmla="*/ 1414923 h 2810796"/>
              <a:gd name="connsiteX928" fmla="*/ 3133824 w 3531775"/>
              <a:gd name="connsiteY928" fmla="*/ 1412827 h 2810796"/>
              <a:gd name="connsiteX929" fmla="*/ 3078959 w 3531775"/>
              <a:gd name="connsiteY929" fmla="*/ 1386253 h 2810796"/>
              <a:gd name="connsiteX930" fmla="*/ 3130490 w 3531775"/>
              <a:gd name="connsiteY930" fmla="*/ 1377299 h 2810796"/>
              <a:gd name="connsiteX931" fmla="*/ 3129537 w 3531775"/>
              <a:gd name="connsiteY931" fmla="*/ 1373965 h 2810796"/>
              <a:gd name="connsiteX932" fmla="*/ 3074673 w 3531775"/>
              <a:gd name="connsiteY932" fmla="*/ 1389205 h 2810796"/>
              <a:gd name="connsiteX933" fmla="*/ 3078959 w 3531775"/>
              <a:gd name="connsiteY933" fmla="*/ 1386253 h 2810796"/>
              <a:gd name="connsiteX934" fmla="*/ 3022191 w 3531775"/>
              <a:gd name="connsiteY934" fmla="*/ 1362440 h 2810796"/>
              <a:gd name="connsiteX935" fmla="*/ 3070863 w 3531775"/>
              <a:gd name="connsiteY935" fmla="*/ 1347676 h 2810796"/>
              <a:gd name="connsiteX936" fmla="*/ 3058767 w 3531775"/>
              <a:gd name="connsiteY936" fmla="*/ 1341104 h 2810796"/>
              <a:gd name="connsiteX937" fmla="*/ 3018381 w 3531775"/>
              <a:gd name="connsiteY937" fmla="*/ 1365869 h 2810796"/>
              <a:gd name="connsiteX938" fmla="*/ 3022191 w 3531775"/>
              <a:gd name="connsiteY938" fmla="*/ 1362440 h 2810796"/>
              <a:gd name="connsiteX939" fmla="*/ 2961993 w 3531775"/>
              <a:gd name="connsiteY939" fmla="*/ 1341009 h 2810796"/>
              <a:gd name="connsiteX940" fmla="*/ 3013618 w 3531775"/>
              <a:gd name="connsiteY940" fmla="*/ 1325483 h 2810796"/>
              <a:gd name="connsiteX941" fmla="*/ 2993996 w 3531775"/>
              <a:gd name="connsiteY941" fmla="*/ 1318054 h 2810796"/>
              <a:gd name="connsiteX942" fmla="*/ 2957801 w 3531775"/>
              <a:gd name="connsiteY942" fmla="*/ 1344342 h 2810796"/>
              <a:gd name="connsiteX943" fmla="*/ 2961993 w 3531775"/>
              <a:gd name="connsiteY943" fmla="*/ 1341009 h 2810796"/>
              <a:gd name="connsiteX944" fmla="*/ 2906176 w 3531775"/>
              <a:gd name="connsiteY944" fmla="*/ 1329198 h 2810796"/>
              <a:gd name="connsiteX945" fmla="*/ 2951325 w 3531775"/>
              <a:gd name="connsiteY945" fmla="*/ 1307290 h 2810796"/>
              <a:gd name="connsiteX946" fmla="*/ 2949801 w 3531775"/>
              <a:gd name="connsiteY946" fmla="*/ 1304337 h 2810796"/>
              <a:gd name="connsiteX947" fmla="*/ 2902842 w 3531775"/>
              <a:gd name="connsiteY947" fmla="*/ 1333103 h 2810796"/>
              <a:gd name="connsiteX948" fmla="*/ 2906176 w 3531775"/>
              <a:gd name="connsiteY948" fmla="*/ 1329198 h 2810796"/>
              <a:gd name="connsiteX949" fmla="*/ 2849788 w 3531775"/>
              <a:gd name="connsiteY949" fmla="*/ 1318625 h 2810796"/>
              <a:gd name="connsiteX950" fmla="*/ 2891508 w 3531775"/>
              <a:gd name="connsiteY950" fmla="*/ 1293288 h 2810796"/>
              <a:gd name="connsiteX951" fmla="*/ 2879411 w 3531775"/>
              <a:gd name="connsiteY951" fmla="*/ 1289574 h 2810796"/>
              <a:gd name="connsiteX952" fmla="*/ 2846835 w 3531775"/>
              <a:gd name="connsiteY952" fmla="*/ 1322816 h 2810796"/>
              <a:gd name="connsiteX953" fmla="*/ 2849788 w 3531775"/>
              <a:gd name="connsiteY953" fmla="*/ 1318625 h 2810796"/>
              <a:gd name="connsiteX954" fmla="*/ 2802639 w 3531775"/>
              <a:gd name="connsiteY954" fmla="*/ 1312243 h 2810796"/>
              <a:gd name="connsiteX955" fmla="*/ 2843692 w 3531775"/>
              <a:gd name="connsiteY955" fmla="*/ 1285478 h 2810796"/>
              <a:gd name="connsiteX956" fmla="*/ 2841882 w 3531775"/>
              <a:gd name="connsiteY956" fmla="*/ 1282716 h 2810796"/>
              <a:gd name="connsiteX957" fmla="*/ 2799686 w 3531775"/>
              <a:gd name="connsiteY957" fmla="*/ 1316529 h 2810796"/>
              <a:gd name="connsiteX958" fmla="*/ 2802639 w 3531775"/>
              <a:gd name="connsiteY958" fmla="*/ 1312243 h 2810796"/>
              <a:gd name="connsiteX959" fmla="*/ 2741679 w 3531775"/>
              <a:gd name="connsiteY959" fmla="*/ 1306052 h 2810796"/>
              <a:gd name="connsiteX960" fmla="*/ 2741870 w 3531775"/>
              <a:gd name="connsiteY960" fmla="*/ 1311100 h 2810796"/>
              <a:gd name="connsiteX961" fmla="*/ 2783494 w 3531775"/>
              <a:gd name="connsiteY961" fmla="*/ 1277953 h 2810796"/>
              <a:gd name="connsiteX962" fmla="*/ 2781684 w 3531775"/>
              <a:gd name="connsiteY962" fmla="*/ 1275286 h 2810796"/>
              <a:gd name="connsiteX963" fmla="*/ 2741679 w 3531775"/>
              <a:gd name="connsiteY963" fmla="*/ 1306052 h 2810796"/>
              <a:gd name="connsiteX964" fmla="*/ 2687673 w 3531775"/>
              <a:gd name="connsiteY964" fmla="*/ 1302909 h 2810796"/>
              <a:gd name="connsiteX965" fmla="*/ 2688149 w 3531775"/>
              <a:gd name="connsiteY965" fmla="*/ 1307957 h 2810796"/>
              <a:gd name="connsiteX966" fmla="*/ 2726630 w 3531775"/>
              <a:gd name="connsiteY966" fmla="*/ 1272715 h 2810796"/>
              <a:gd name="connsiteX967" fmla="*/ 2724725 w 3531775"/>
              <a:gd name="connsiteY967" fmla="*/ 1270143 h 2810796"/>
              <a:gd name="connsiteX968" fmla="*/ 2687673 w 3531775"/>
              <a:gd name="connsiteY968" fmla="*/ 1302909 h 2810796"/>
              <a:gd name="connsiteX969" fmla="*/ 2634047 w 3531775"/>
              <a:gd name="connsiteY969" fmla="*/ 1299861 h 2810796"/>
              <a:gd name="connsiteX970" fmla="*/ 2673861 w 3531775"/>
              <a:gd name="connsiteY970" fmla="*/ 1269857 h 2810796"/>
              <a:gd name="connsiteX971" fmla="*/ 2655764 w 3531775"/>
              <a:gd name="connsiteY971" fmla="*/ 1268333 h 2810796"/>
              <a:gd name="connsiteX972" fmla="*/ 2631189 w 3531775"/>
              <a:gd name="connsiteY972" fmla="*/ 1304242 h 2810796"/>
              <a:gd name="connsiteX973" fmla="*/ 2634047 w 3531775"/>
              <a:gd name="connsiteY973" fmla="*/ 1299861 h 2810796"/>
              <a:gd name="connsiteX974" fmla="*/ 2580516 w 3531775"/>
              <a:gd name="connsiteY974" fmla="*/ 1301194 h 2810796"/>
              <a:gd name="connsiteX975" fmla="*/ 2581088 w 3531775"/>
              <a:gd name="connsiteY975" fmla="*/ 1306242 h 2810796"/>
              <a:gd name="connsiteX976" fmla="*/ 2617664 w 3531775"/>
              <a:gd name="connsiteY976" fmla="*/ 1269190 h 2810796"/>
              <a:gd name="connsiteX977" fmla="*/ 2615759 w 3531775"/>
              <a:gd name="connsiteY977" fmla="*/ 1266618 h 2810796"/>
              <a:gd name="connsiteX978" fmla="*/ 2580516 w 3531775"/>
              <a:gd name="connsiteY978" fmla="*/ 1301194 h 2810796"/>
              <a:gd name="connsiteX979" fmla="*/ 2528795 w 3531775"/>
              <a:gd name="connsiteY979" fmla="*/ 1299099 h 2810796"/>
              <a:gd name="connsiteX980" fmla="*/ 2529748 w 3531775"/>
              <a:gd name="connsiteY980" fmla="*/ 1306719 h 2810796"/>
              <a:gd name="connsiteX981" fmla="*/ 2563848 w 3531775"/>
              <a:gd name="connsiteY981" fmla="*/ 1268524 h 2810796"/>
              <a:gd name="connsiteX982" fmla="*/ 2561847 w 3531775"/>
              <a:gd name="connsiteY982" fmla="*/ 1266047 h 2810796"/>
              <a:gd name="connsiteX983" fmla="*/ 2528795 w 3531775"/>
              <a:gd name="connsiteY983" fmla="*/ 1299099 h 2810796"/>
              <a:gd name="connsiteX984" fmla="*/ 2475265 w 3531775"/>
              <a:gd name="connsiteY984" fmla="*/ 1306052 h 2810796"/>
              <a:gd name="connsiteX985" fmla="*/ 2514032 w 3531775"/>
              <a:gd name="connsiteY985" fmla="*/ 1269095 h 2810796"/>
              <a:gd name="connsiteX986" fmla="*/ 2496887 w 3531775"/>
              <a:gd name="connsiteY986" fmla="*/ 1268524 h 2810796"/>
              <a:gd name="connsiteX987" fmla="*/ 2475265 w 3531775"/>
              <a:gd name="connsiteY987" fmla="*/ 1306052 h 2810796"/>
              <a:gd name="connsiteX988" fmla="*/ 2426878 w 3531775"/>
              <a:gd name="connsiteY988" fmla="*/ 1304528 h 2810796"/>
              <a:gd name="connsiteX989" fmla="*/ 2427545 w 3531775"/>
              <a:gd name="connsiteY989" fmla="*/ 1309671 h 2810796"/>
              <a:gd name="connsiteX990" fmla="*/ 2460977 w 3531775"/>
              <a:gd name="connsiteY990" fmla="*/ 1271000 h 2810796"/>
              <a:gd name="connsiteX991" fmla="*/ 2459073 w 3531775"/>
              <a:gd name="connsiteY991" fmla="*/ 1268524 h 2810796"/>
              <a:gd name="connsiteX992" fmla="*/ 2426878 w 3531775"/>
              <a:gd name="connsiteY992" fmla="*/ 1304528 h 2810796"/>
              <a:gd name="connsiteX993" fmla="*/ 2377634 w 3531775"/>
              <a:gd name="connsiteY993" fmla="*/ 1303290 h 2810796"/>
              <a:gd name="connsiteX994" fmla="*/ 2378586 w 3531775"/>
              <a:gd name="connsiteY994" fmla="*/ 1311005 h 2810796"/>
              <a:gd name="connsiteX995" fmla="*/ 2410209 w 3531775"/>
              <a:gd name="connsiteY995" fmla="*/ 1271953 h 2810796"/>
              <a:gd name="connsiteX996" fmla="*/ 2408304 w 3531775"/>
              <a:gd name="connsiteY996" fmla="*/ 1269476 h 2810796"/>
              <a:gd name="connsiteX997" fmla="*/ 2377634 w 3531775"/>
              <a:gd name="connsiteY997" fmla="*/ 1303290 h 2810796"/>
              <a:gd name="connsiteX998" fmla="*/ 2337248 w 3531775"/>
              <a:gd name="connsiteY998" fmla="*/ 1307004 h 2810796"/>
              <a:gd name="connsiteX999" fmla="*/ 2337819 w 3531775"/>
              <a:gd name="connsiteY999" fmla="*/ 1312148 h 2810796"/>
              <a:gd name="connsiteX1000" fmla="*/ 2370204 w 3531775"/>
              <a:gd name="connsiteY1000" fmla="*/ 1273476 h 2810796"/>
              <a:gd name="connsiteX1001" fmla="*/ 2368299 w 3531775"/>
              <a:gd name="connsiteY1001" fmla="*/ 1270905 h 2810796"/>
              <a:gd name="connsiteX1002" fmla="*/ 2337248 w 3531775"/>
              <a:gd name="connsiteY1002" fmla="*/ 1307004 h 2810796"/>
              <a:gd name="connsiteX1003" fmla="*/ 2300958 w 3531775"/>
              <a:gd name="connsiteY1003" fmla="*/ 1307576 h 2810796"/>
              <a:gd name="connsiteX1004" fmla="*/ 2301529 w 3531775"/>
              <a:gd name="connsiteY1004" fmla="*/ 1312720 h 2810796"/>
              <a:gd name="connsiteX1005" fmla="*/ 2333628 w 3531775"/>
              <a:gd name="connsiteY1005" fmla="*/ 1274238 h 2810796"/>
              <a:gd name="connsiteX1006" fmla="*/ 2331818 w 3531775"/>
              <a:gd name="connsiteY1006" fmla="*/ 1271667 h 2810796"/>
              <a:gd name="connsiteX1007" fmla="*/ 2300958 w 3531775"/>
              <a:gd name="connsiteY1007" fmla="*/ 1307576 h 2810796"/>
              <a:gd name="connsiteX1008" fmla="*/ 2255428 w 3531775"/>
              <a:gd name="connsiteY1008" fmla="*/ 1307481 h 2810796"/>
              <a:gd name="connsiteX1009" fmla="*/ 2255904 w 3531775"/>
              <a:gd name="connsiteY1009" fmla="*/ 1312624 h 2810796"/>
              <a:gd name="connsiteX1010" fmla="*/ 2286098 w 3531775"/>
              <a:gd name="connsiteY1010" fmla="*/ 1274238 h 2810796"/>
              <a:gd name="connsiteX1011" fmla="*/ 2284384 w 3531775"/>
              <a:gd name="connsiteY1011" fmla="*/ 1271667 h 2810796"/>
              <a:gd name="connsiteX1012" fmla="*/ 2255428 w 3531775"/>
              <a:gd name="connsiteY1012" fmla="*/ 1307481 h 2810796"/>
              <a:gd name="connsiteX1013" fmla="*/ 2213327 w 3531775"/>
              <a:gd name="connsiteY1013" fmla="*/ 1303957 h 2810796"/>
              <a:gd name="connsiteX1014" fmla="*/ 2244951 w 3531775"/>
              <a:gd name="connsiteY1014" fmla="*/ 1273572 h 2810796"/>
              <a:gd name="connsiteX1015" fmla="*/ 2231901 w 3531775"/>
              <a:gd name="connsiteY1015" fmla="*/ 1272048 h 2810796"/>
              <a:gd name="connsiteX1016" fmla="*/ 2210756 w 3531775"/>
              <a:gd name="connsiteY1016" fmla="*/ 1308529 h 2810796"/>
              <a:gd name="connsiteX1017" fmla="*/ 2213327 w 3531775"/>
              <a:gd name="connsiteY1017" fmla="*/ 1303957 h 2810796"/>
              <a:gd name="connsiteX1018" fmla="*/ 2171894 w 3531775"/>
              <a:gd name="connsiteY1018" fmla="*/ 1302433 h 2810796"/>
              <a:gd name="connsiteX1019" fmla="*/ 2201993 w 3531775"/>
              <a:gd name="connsiteY1019" fmla="*/ 1271476 h 2810796"/>
              <a:gd name="connsiteX1020" fmla="*/ 2200659 w 3531775"/>
              <a:gd name="connsiteY1020" fmla="*/ 1268714 h 2810796"/>
              <a:gd name="connsiteX1021" fmla="*/ 2169513 w 3531775"/>
              <a:gd name="connsiteY1021" fmla="*/ 1306909 h 2810796"/>
              <a:gd name="connsiteX1022" fmla="*/ 2171894 w 3531775"/>
              <a:gd name="connsiteY1022" fmla="*/ 1302433 h 2810796"/>
              <a:gd name="connsiteX1023" fmla="*/ 2476694 w 3531775"/>
              <a:gd name="connsiteY1023" fmla="*/ 1467691 h 2810796"/>
              <a:gd name="connsiteX1024" fmla="*/ 2477360 w 3531775"/>
              <a:gd name="connsiteY1024" fmla="*/ 1430353 h 2810796"/>
              <a:gd name="connsiteX1025" fmla="*/ 2481551 w 3531775"/>
              <a:gd name="connsiteY1025" fmla="*/ 1435020 h 2810796"/>
              <a:gd name="connsiteX1026" fmla="*/ 2484028 w 3531775"/>
              <a:gd name="connsiteY1026" fmla="*/ 1443117 h 2810796"/>
              <a:gd name="connsiteX1027" fmla="*/ 2482980 w 3531775"/>
              <a:gd name="connsiteY1027" fmla="*/ 1446070 h 2810796"/>
              <a:gd name="connsiteX1028" fmla="*/ 2494029 w 3531775"/>
              <a:gd name="connsiteY1028" fmla="*/ 1447212 h 2810796"/>
              <a:gd name="connsiteX1029" fmla="*/ 2488505 w 3531775"/>
              <a:gd name="connsiteY1029" fmla="*/ 1450641 h 2810796"/>
              <a:gd name="connsiteX1030" fmla="*/ 2484218 w 3531775"/>
              <a:gd name="connsiteY1030" fmla="*/ 1455499 h 2810796"/>
              <a:gd name="connsiteX1031" fmla="*/ 2489267 w 3531775"/>
              <a:gd name="connsiteY1031" fmla="*/ 1459595 h 2810796"/>
              <a:gd name="connsiteX1032" fmla="*/ 2480694 w 3531775"/>
              <a:gd name="connsiteY1032" fmla="*/ 1460643 h 2810796"/>
              <a:gd name="connsiteX1033" fmla="*/ 2476694 w 3531775"/>
              <a:gd name="connsiteY1033" fmla="*/ 1467691 h 2810796"/>
              <a:gd name="connsiteX1034" fmla="*/ 2405351 w 3531775"/>
              <a:gd name="connsiteY1034" fmla="*/ 1445403 h 2810796"/>
              <a:gd name="connsiteX1035" fmla="*/ 2406780 w 3531775"/>
              <a:gd name="connsiteY1035" fmla="*/ 1452928 h 2810796"/>
              <a:gd name="connsiteX1036" fmla="*/ 2407542 w 3531775"/>
              <a:gd name="connsiteY1036" fmla="*/ 1454737 h 2810796"/>
              <a:gd name="connsiteX1037" fmla="*/ 2417067 w 3531775"/>
              <a:gd name="connsiteY1037" fmla="*/ 1454737 h 2810796"/>
              <a:gd name="connsiteX1038" fmla="*/ 2412781 w 3531775"/>
              <a:gd name="connsiteY1038" fmla="*/ 1458166 h 2810796"/>
              <a:gd name="connsiteX1039" fmla="*/ 2409543 w 3531775"/>
              <a:gd name="connsiteY1039" fmla="*/ 1462643 h 2810796"/>
              <a:gd name="connsiteX1040" fmla="*/ 2414210 w 3531775"/>
              <a:gd name="connsiteY1040" fmla="*/ 1465691 h 2810796"/>
              <a:gd name="connsiteX1041" fmla="*/ 2407066 w 3531775"/>
              <a:gd name="connsiteY1041" fmla="*/ 1467405 h 2810796"/>
              <a:gd name="connsiteX1042" fmla="*/ 2404399 w 3531775"/>
              <a:gd name="connsiteY1042" fmla="*/ 1473787 h 2810796"/>
              <a:gd name="connsiteX1043" fmla="*/ 2414876 w 3531775"/>
              <a:gd name="connsiteY1043" fmla="*/ 1474359 h 2810796"/>
              <a:gd name="connsiteX1044" fmla="*/ 2410971 w 3531775"/>
              <a:gd name="connsiteY1044" fmla="*/ 1438450 h 2810796"/>
              <a:gd name="connsiteX1045" fmla="*/ 2405351 w 3531775"/>
              <a:gd name="connsiteY1045" fmla="*/ 1445403 h 2810796"/>
              <a:gd name="connsiteX1046" fmla="*/ 2290289 w 3531775"/>
              <a:gd name="connsiteY1046" fmla="*/ 1472549 h 2810796"/>
              <a:gd name="connsiteX1047" fmla="*/ 2319150 w 3531775"/>
              <a:gd name="connsiteY1047" fmla="*/ 1459404 h 2810796"/>
              <a:gd name="connsiteX1048" fmla="*/ 2291718 w 3531775"/>
              <a:gd name="connsiteY1048" fmla="*/ 1434735 h 2810796"/>
              <a:gd name="connsiteX1049" fmla="*/ 2295814 w 3531775"/>
              <a:gd name="connsiteY1049" fmla="*/ 1439497 h 2810796"/>
              <a:gd name="connsiteX1050" fmla="*/ 2298100 w 3531775"/>
              <a:gd name="connsiteY1050" fmla="*/ 1447784 h 2810796"/>
              <a:gd name="connsiteX1051" fmla="*/ 2296957 w 3531775"/>
              <a:gd name="connsiteY1051" fmla="*/ 1450737 h 2810796"/>
              <a:gd name="connsiteX1052" fmla="*/ 2307911 w 3531775"/>
              <a:gd name="connsiteY1052" fmla="*/ 1452166 h 2810796"/>
              <a:gd name="connsiteX1053" fmla="*/ 2303243 w 3531775"/>
              <a:gd name="connsiteY1053" fmla="*/ 1455499 h 2810796"/>
              <a:gd name="connsiteX1054" fmla="*/ 2297909 w 3531775"/>
              <a:gd name="connsiteY1054" fmla="*/ 1460357 h 2810796"/>
              <a:gd name="connsiteX1055" fmla="*/ 2302863 w 3531775"/>
              <a:gd name="connsiteY1055" fmla="*/ 1464643 h 2810796"/>
              <a:gd name="connsiteX1056" fmla="*/ 2294290 w 3531775"/>
              <a:gd name="connsiteY1056" fmla="*/ 1465596 h 2810796"/>
              <a:gd name="connsiteX1057" fmla="*/ 2290289 w 3531775"/>
              <a:gd name="connsiteY1057" fmla="*/ 1472549 h 2810796"/>
              <a:gd name="connsiteX1058" fmla="*/ 2251237 w 3531775"/>
              <a:gd name="connsiteY1058" fmla="*/ 1450641 h 2810796"/>
              <a:gd name="connsiteX1059" fmla="*/ 2252189 w 3531775"/>
              <a:gd name="connsiteY1059" fmla="*/ 1457500 h 2810796"/>
              <a:gd name="connsiteX1060" fmla="*/ 2252761 w 3531775"/>
              <a:gd name="connsiteY1060" fmla="*/ 1459119 h 2810796"/>
              <a:gd name="connsiteX1061" fmla="*/ 2261143 w 3531775"/>
              <a:gd name="connsiteY1061" fmla="*/ 1459500 h 2810796"/>
              <a:gd name="connsiteX1062" fmla="*/ 2257238 w 3531775"/>
              <a:gd name="connsiteY1062" fmla="*/ 1462357 h 2810796"/>
              <a:gd name="connsiteX1063" fmla="*/ 2254190 w 3531775"/>
              <a:gd name="connsiteY1063" fmla="*/ 1466262 h 2810796"/>
              <a:gd name="connsiteX1064" fmla="*/ 2258285 w 3531775"/>
              <a:gd name="connsiteY1064" fmla="*/ 1469215 h 2810796"/>
              <a:gd name="connsiteX1065" fmla="*/ 2251809 w 3531775"/>
              <a:gd name="connsiteY1065" fmla="*/ 1470454 h 2810796"/>
              <a:gd name="connsiteX1066" fmla="*/ 2249142 w 3531775"/>
              <a:gd name="connsiteY1066" fmla="*/ 1476073 h 2810796"/>
              <a:gd name="connsiteX1067" fmla="*/ 2258476 w 3531775"/>
              <a:gd name="connsiteY1067" fmla="*/ 1476930 h 2810796"/>
              <a:gd name="connsiteX1068" fmla="*/ 2256380 w 3531775"/>
              <a:gd name="connsiteY1068" fmla="*/ 1444641 h 2810796"/>
              <a:gd name="connsiteX1069" fmla="*/ 2251237 w 3531775"/>
              <a:gd name="connsiteY1069" fmla="*/ 1450641 h 2810796"/>
              <a:gd name="connsiteX1070" fmla="*/ 2193134 w 3531775"/>
              <a:gd name="connsiteY1070" fmla="*/ 1474359 h 2810796"/>
              <a:gd name="connsiteX1071" fmla="*/ 2193515 w 3531775"/>
              <a:gd name="connsiteY1071" fmla="*/ 1441783 h 2810796"/>
              <a:gd name="connsiteX1072" fmla="*/ 2197040 w 3531775"/>
              <a:gd name="connsiteY1072" fmla="*/ 1445879 h 2810796"/>
              <a:gd name="connsiteX1073" fmla="*/ 2197706 w 3531775"/>
              <a:gd name="connsiteY1073" fmla="*/ 1453690 h 2810796"/>
              <a:gd name="connsiteX1074" fmla="*/ 2198278 w 3531775"/>
              <a:gd name="connsiteY1074" fmla="*/ 1455595 h 2810796"/>
              <a:gd name="connsiteX1075" fmla="*/ 2207708 w 3531775"/>
              <a:gd name="connsiteY1075" fmla="*/ 1456547 h 2810796"/>
              <a:gd name="connsiteX1076" fmla="*/ 2203040 w 3531775"/>
              <a:gd name="connsiteY1076" fmla="*/ 1459595 h 2810796"/>
              <a:gd name="connsiteX1077" fmla="*/ 2199421 w 3531775"/>
              <a:gd name="connsiteY1077" fmla="*/ 1463786 h 2810796"/>
              <a:gd name="connsiteX1078" fmla="*/ 2203802 w 3531775"/>
              <a:gd name="connsiteY1078" fmla="*/ 1467310 h 2810796"/>
              <a:gd name="connsiteX1079" fmla="*/ 2196468 w 3531775"/>
              <a:gd name="connsiteY1079" fmla="*/ 1468263 h 2810796"/>
              <a:gd name="connsiteX1080" fmla="*/ 2193134 w 3531775"/>
              <a:gd name="connsiteY1080" fmla="*/ 1474359 h 2810796"/>
              <a:gd name="connsiteX1081" fmla="*/ 2145129 w 3531775"/>
              <a:gd name="connsiteY1081" fmla="*/ 1449689 h 2810796"/>
              <a:gd name="connsiteX1082" fmla="*/ 2158273 w 3531775"/>
              <a:gd name="connsiteY1082" fmla="*/ 1419780 h 2810796"/>
              <a:gd name="connsiteX1083" fmla="*/ 2159988 w 3531775"/>
              <a:gd name="connsiteY1083" fmla="*/ 1424924 h 2810796"/>
              <a:gd name="connsiteX1084" fmla="*/ 2157606 w 3531775"/>
              <a:gd name="connsiteY1084" fmla="*/ 1432354 h 2810796"/>
              <a:gd name="connsiteX1085" fmla="*/ 2157416 w 3531775"/>
              <a:gd name="connsiteY1085" fmla="*/ 1434258 h 2810796"/>
              <a:gd name="connsiteX1086" fmla="*/ 2165607 w 3531775"/>
              <a:gd name="connsiteY1086" fmla="*/ 1438640 h 2810796"/>
              <a:gd name="connsiteX1087" fmla="*/ 2160178 w 3531775"/>
              <a:gd name="connsiteY1087" fmla="*/ 1439688 h 2810796"/>
              <a:gd name="connsiteX1088" fmla="*/ 2155225 w 3531775"/>
              <a:gd name="connsiteY1088" fmla="*/ 1442164 h 2810796"/>
              <a:gd name="connsiteX1089" fmla="*/ 2157797 w 3531775"/>
              <a:gd name="connsiteY1089" fmla="*/ 1447117 h 2810796"/>
              <a:gd name="connsiteX1090" fmla="*/ 2150748 w 3531775"/>
              <a:gd name="connsiteY1090" fmla="*/ 1445212 h 2810796"/>
              <a:gd name="connsiteX1091" fmla="*/ 2145129 w 3531775"/>
              <a:gd name="connsiteY1091" fmla="*/ 1449689 h 2810796"/>
              <a:gd name="connsiteX1092" fmla="*/ 2094265 w 3531775"/>
              <a:gd name="connsiteY1092" fmla="*/ 1461881 h 2810796"/>
              <a:gd name="connsiteX1093" fmla="*/ 2125126 w 3531775"/>
              <a:gd name="connsiteY1093" fmla="*/ 1453499 h 2810796"/>
              <a:gd name="connsiteX1094" fmla="*/ 2102456 w 3531775"/>
              <a:gd name="connsiteY1094" fmla="*/ 1424353 h 2810796"/>
              <a:gd name="connsiteX1095" fmla="*/ 2105505 w 3531775"/>
              <a:gd name="connsiteY1095" fmla="*/ 1429782 h 2810796"/>
              <a:gd name="connsiteX1096" fmla="*/ 2106267 w 3531775"/>
              <a:gd name="connsiteY1096" fmla="*/ 1438450 h 2810796"/>
              <a:gd name="connsiteX1097" fmla="*/ 2104647 w 3531775"/>
              <a:gd name="connsiteY1097" fmla="*/ 1441212 h 2810796"/>
              <a:gd name="connsiteX1098" fmla="*/ 2115220 w 3531775"/>
              <a:gd name="connsiteY1098" fmla="*/ 1444450 h 2810796"/>
              <a:gd name="connsiteX1099" fmla="*/ 2110076 w 3531775"/>
              <a:gd name="connsiteY1099" fmla="*/ 1446927 h 2810796"/>
              <a:gd name="connsiteX1100" fmla="*/ 2103980 w 3531775"/>
              <a:gd name="connsiteY1100" fmla="*/ 1450832 h 2810796"/>
              <a:gd name="connsiteX1101" fmla="*/ 2108172 w 3531775"/>
              <a:gd name="connsiteY1101" fmla="*/ 1455975 h 2810796"/>
              <a:gd name="connsiteX1102" fmla="*/ 2099504 w 3531775"/>
              <a:gd name="connsiteY1102" fmla="*/ 1455404 h 2810796"/>
              <a:gd name="connsiteX1103" fmla="*/ 2094265 w 3531775"/>
              <a:gd name="connsiteY1103" fmla="*/ 1461881 h 2810796"/>
              <a:gd name="connsiteX1104" fmla="*/ 2021113 w 3531775"/>
              <a:gd name="connsiteY1104" fmla="*/ 1449689 h 2810796"/>
              <a:gd name="connsiteX1105" fmla="*/ 2027876 w 3531775"/>
              <a:gd name="connsiteY1105" fmla="*/ 1417399 h 2810796"/>
              <a:gd name="connsiteX1106" fmla="*/ 2030543 w 3531775"/>
              <a:gd name="connsiteY1106" fmla="*/ 1422162 h 2810796"/>
              <a:gd name="connsiteX1107" fmla="*/ 2029685 w 3531775"/>
              <a:gd name="connsiteY1107" fmla="*/ 1429972 h 2810796"/>
              <a:gd name="connsiteX1108" fmla="*/ 2029876 w 3531775"/>
              <a:gd name="connsiteY1108" fmla="*/ 1431972 h 2810796"/>
              <a:gd name="connsiteX1109" fmla="*/ 2038925 w 3531775"/>
              <a:gd name="connsiteY1109" fmla="*/ 1434640 h 2810796"/>
              <a:gd name="connsiteX1110" fmla="*/ 2033781 w 3531775"/>
              <a:gd name="connsiteY1110" fmla="*/ 1436830 h 2810796"/>
              <a:gd name="connsiteX1111" fmla="*/ 2029400 w 3531775"/>
              <a:gd name="connsiteY1111" fmla="*/ 1440354 h 2810796"/>
              <a:gd name="connsiteX1112" fmla="*/ 2033114 w 3531775"/>
              <a:gd name="connsiteY1112" fmla="*/ 1444641 h 2810796"/>
              <a:gd name="connsiteX1113" fmla="*/ 2025590 w 3531775"/>
              <a:gd name="connsiteY1113" fmla="*/ 1444260 h 2810796"/>
              <a:gd name="connsiteX1114" fmla="*/ 2021113 w 3531775"/>
              <a:gd name="connsiteY1114" fmla="*/ 1449689 h 2810796"/>
              <a:gd name="connsiteX1115" fmla="*/ 1923958 w 3531775"/>
              <a:gd name="connsiteY1115" fmla="*/ 1410255 h 2810796"/>
              <a:gd name="connsiteX1116" fmla="*/ 1956057 w 3531775"/>
              <a:gd name="connsiteY1116" fmla="*/ 1409875 h 2810796"/>
              <a:gd name="connsiteX1117" fmla="*/ 1941865 w 3531775"/>
              <a:gd name="connsiteY1117" fmla="*/ 1375775 h 2810796"/>
              <a:gd name="connsiteX1118" fmla="*/ 1943389 w 3531775"/>
              <a:gd name="connsiteY1118" fmla="*/ 1381871 h 2810796"/>
              <a:gd name="connsiteX1119" fmla="*/ 1941865 w 3531775"/>
              <a:gd name="connsiteY1119" fmla="*/ 1390539 h 2810796"/>
              <a:gd name="connsiteX1120" fmla="*/ 1939579 w 3531775"/>
              <a:gd name="connsiteY1120" fmla="*/ 1392825 h 2810796"/>
              <a:gd name="connsiteX1121" fmla="*/ 1948818 w 3531775"/>
              <a:gd name="connsiteY1121" fmla="*/ 1398635 h 2810796"/>
              <a:gd name="connsiteX1122" fmla="*/ 1943294 w 3531775"/>
              <a:gd name="connsiteY1122" fmla="*/ 1399873 h 2810796"/>
              <a:gd name="connsiteX1123" fmla="*/ 1936436 w 3531775"/>
              <a:gd name="connsiteY1123" fmla="*/ 1402159 h 2810796"/>
              <a:gd name="connsiteX1124" fmla="*/ 1939198 w 3531775"/>
              <a:gd name="connsiteY1124" fmla="*/ 1408255 h 2810796"/>
              <a:gd name="connsiteX1125" fmla="*/ 1930911 w 3531775"/>
              <a:gd name="connsiteY1125" fmla="*/ 1405398 h 2810796"/>
              <a:gd name="connsiteX1126" fmla="*/ 1923958 w 3531775"/>
              <a:gd name="connsiteY1126" fmla="*/ 1410255 h 2810796"/>
              <a:gd name="connsiteX1127" fmla="*/ 1888430 w 3531775"/>
              <a:gd name="connsiteY1127" fmla="*/ 1394634 h 2810796"/>
              <a:gd name="connsiteX1128" fmla="*/ 1914623 w 3531775"/>
              <a:gd name="connsiteY1128" fmla="*/ 1387015 h 2810796"/>
              <a:gd name="connsiteX1129" fmla="*/ 1895097 w 3531775"/>
              <a:gd name="connsiteY1129" fmla="*/ 1361964 h 2810796"/>
              <a:gd name="connsiteX1130" fmla="*/ 1897669 w 3531775"/>
              <a:gd name="connsiteY1130" fmla="*/ 1366631 h 2810796"/>
              <a:gd name="connsiteX1131" fmla="*/ 1896812 w 3531775"/>
              <a:gd name="connsiteY1131" fmla="*/ 1374632 h 2810796"/>
              <a:gd name="connsiteX1132" fmla="*/ 1897002 w 3531775"/>
              <a:gd name="connsiteY1132" fmla="*/ 1376632 h 2810796"/>
              <a:gd name="connsiteX1133" fmla="*/ 1905956 w 3531775"/>
              <a:gd name="connsiteY1133" fmla="*/ 1379204 h 2810796"/>
              <a:gd name="connsiteX1134" fmla="*/ 1900908 w 3531775"/>
              <a:gd name="connsiteY1134" fmla="*/ 1381490 h 2810796"/>
              <a:gd name="connsiteX1135" fmla="*/ 1896526 w 3531775"/>
              <a:gd name="connsiteY1135" fmla="*/ 1385109 h 2810796"/>
              <a:gd name="connsiteX1136" fmla="*/ 1900241 w 3531775"/>
              <a:gd name="connsiteY1136" fmla="*/ 1389491 h 2810796"/>
              <a:gd name="connsiteX1137" fmla="*/ 1892811 w 3531775"/>
              <a:gd name="connsiteY1137" fmla="*/ 1389205 h 2810796"/>
              <a:gd name="connsiteX1138" fmla="*/ 1888430 w 3531775"/>
              <a:gd name="connsiteY1138" fmla="*/ 1394634 h 2810796"/>
              <a:gd name="connsiteX1139" fmla="*/ 1836233 w 3531775"/>
              <a:gd name="connsiteY1139" fmla="*/ 1355391 h 2810796"/>
              <a:gd name="connsiteX1140" fmla="*/ 1867856 w 3531775"/>
              <a:gd name="connsiteY1140" fmla="*/ 1356344 h 2810796"/>
              <a:gd name="connsiteX1141" fmla="*/ 1856426 w 3531775"/>
              <a:gd name="connsiteY1141" fmla="*/ 1321768 h 2810796"/>
              <a:gd name="connsiteX1142" fmla="*/ 1857378 w 3531775"/>
              <a:gd name="connsiteY1142" fmla="*/ 1327959 h 2810796"/>
              <a:gd name="connsiteX1143" fmla="*/ 1855187 w 3531775"/>
              <a:gd name="connsiteY1143" fmla="*/ 1336532 h 2810796"/>
              <a:gd name="connsiteX1144" fmla="*/ 1852806 w 3531775"/>
              <a:gd name="connsiteY1144" fmla="*/ 1338723 h 2810796"/>
              <a:gd name="connsiteX1145" fmla="*/ 1861569 w 3531775"/>
              <a:gd name="connsiteY1145" fmla="*/ 1344819 h 2810796"/>
              <a:gd name="connsiteX1146" fmla="*/ 1856045 w 3531775"/>
              <a:gd name="connsiteY1146" fmla="*/ 1345771 h 2810796"/>
              <a:gd name="connsiteX1147" fmla="*/ 1849091 w 3531775"/>
              <a:gd name="connsiteY1147" fmla="*/ 1347867 h 2810796"/>
              <a:gd name="connsiteX1148" fmla="*/ 1851377 w 3531775"/>
              <a:gd name="connsiteY1148" fmla="*/ 1354058 h 2810796"/>
              <a:gd name="connsiteX1149" fmla="*/ 1843376 w 3531775"/>
              <a:gd name="connsiteY1149" fmla="*/ 1350915 h 2810796"/>
              <a:gd name="connsiteX1150" fmla="*/ 1836233 w 3531775"/>
              <a:gd name="connsiteY1150" fmla="*/ 1355391 h 2810796"/>
              <a:gd name="connsiteX1151" fmla="*/ 1837757 w 3531775"/>
              <a:gd name="connsiteY1151" fmla="*/ 1301575 h 2810796"/>
              <a:gd name="connsiteX1152" fmla="*/ 1866141 w 3531775"/>
              <a:gd name="connsiteY1152" fmla="*/ 1266523 h 2810796"/>
              <a:gd name="connsiteX1153" fmla="*/ 1864141 w 3531775"/>
              <a:gd name="connsiteY1153" fmla="*/ 1272810 h 2810796"/>
              <a:gd name="connsiteX1154" fmla="*/ 1856807 w 3531775"/>
              <a:gd name="connsiteY1154" fmla="*/ 1279477 h 2810796"/>
              <a:gd name="connsiteX1155" fmla="*/ 1859759 w 3531775"/>
              <a:gd name="connsiteY1155" fmla="*/ 1290717 h 2810796"/>
              <a:gd name="connsiteX1156" fmla="*/ 1854044 w 3531775"/>
              <a:gd name="connsiteY1156" fmla="*/ 1288812 h 2810796"/>
              <a:gd name="connsiteX1157" fmla="*/ 1847663 w 3531775"/>
              <a:gd name="connsiteY1157" fmla="*/ 1288716 h 2810796"/>
              <a:gd name="connsiteX1158" fmla="*/ 1846710 w 3531775"/>
              <a:gd name="connsiteY1158" fmla="*/ 1295479 h 2810796"/>
              <a:gd name="connsiteX1159" fmla="*/ 1841376 w 3531775"/>
              <a:gd name="connsiteY1159" fmla="*/ 1289383 h 2810796"/>
              <a:gd name="connsiteX1160" fmla="*/ 1833089 w 3531775"/>
              <a:gd name="connsiteY1160" fmla="*/ 1290717 h 2810796"/>
              <a:gd name="connsiteX1161" fmla="*/ 1837757 w 3531775"/>
              <a:gd name="connsiteY1161" fmla="*/ 1301575 h 2810796"/>
              <a:gd name="connsiteX1162" fmla="*/ 1827089 w 3531775"/>
              <a:gd name="connsiteY1162" fmla="*/ 1285668 h 2810796"/>
              <a:gd name="connsiteX1163" fmla="*/ 1816897 w 3531775"/>
              <a:gd name="connsiteY1163" fmla="*/ 1245092 h 2810796"/>
              <a:gd name="connsiteX1164" fmla="*/ 1817278 w 3531775"/>
              <a:gd name="connsiteY1164" fmla="*/ 1252236 h 2810796"/>
              <a:gd name="connsiteX1165" fmla="*/ 1813754 w 3531775"/>
              <a:gd name="connsiteY1165" fmla="*/ 1262332 h 2810796"/>
              <a:gd name="connsiteX1166" fmla="*/ 1810706 w 3531775"/>
              <a:gd name="connsiteY1166" fmla="*/ 1264999 h 2810796"/>
              <a:gd name="connsiteX1167" fmla="*/ 1820516 w 3531775"/>
              <a:gd name="connsiteY1167" fmla="*/ 1272143 h 2810796"/>
              <a:gd name="connsiteX1168" fmla="*/ 1805372 w 3531775"/>
              <a:gd name="connsiteY1168" fmla="*/ 1275953 h 2810796"/>
              <a:gd name="connsiteX1169" fmla="*/ 1807658 w 3531775"/>
              <a:gd name="connsiteY1169" fmla="*/ 1283287 h 2810796"/>
              <a:gd name="connsiteX1170" fmla="*/ 1798418 w 3531775"/>
              <a:gd name="connsiteY1170" fmla="*/ 1279668 h 2810796"/>
              <a:gd name="connsiteX1171" fmla="*/ 1827089 w 3531775"/>
              <a:gd name="connsiteY1171" fmla="*/ 1285668 h 2810796"/>
              <a:gd name="connsiteX1172" fmla="*/ 1790608 w 3531775"/>
              <a:gd name="connsiteY1172" fmla="*/ 1338151 h 2810796"/>
              <a:gd name="connsiteX1173" fmla="*/ 1822040 w 3531775"/>
              <a:gd name="connsiteY1173" fmla="*/ 1317006 h 2810796"/>
              <a:gd name="connsiteX1174" fmla="*/ 1813087 w 3531775"/>
              <a:gd name="connsiteY1174" fmla="*/ 1315767 h 2810796"/>
              <a:gd name="connsiteX1175" fmla="*/ 1806800 w 3531775"/>
              <a:gd name="connsiteY1175" fmla="*/ 1320720 h 2810796"/>
              <a:gd name="connsiteX1176" fmla="*/ 1805467 w 3531775"/>
              <a:gd name="connsiteY1176" fmla="*/ 1322245 h 2810796"/>
              <a:gd name="connsiteX1177" fmla="*/ 1809848 w 3531775"/>
              <a:gd name="connsiteY1177" fmla="*/ 1330626 h 2810796"/>
              <a:gd name="connsiteX1178" fmla="*/ 1804610 w 3531775"/>
              <a:gd name="connsiteY1178" fmla="*/ 1328531 h 2810796"/>
              <a:gd name="connsiteX1179" fmla="*/ 1798895 w 3531775"/>
              <a:gd name="connsiteY1179" fmla="*/ 1327769 h 2810796"/>
              <a:gd name="connsiteX1180" fmla="*/ 1798228 w 3531775"/>
              <a:gd name="connsiteY1180" fmla="*/ 1333484 h 2810796"/>
              <a:gd name="connsiteX1181" fmla="*/ 1793275 w 3531775"/>
              <a:gd name="connsiteY1181" fmla="*/ 1327769 h 2810796"/>
              <a:gd name="connsiteX1182" fmla="*/ 1785941 w 3531775"/>
              <a:gd name="connsiteY1182" fmla="*/ 1328245 h 2810796"/>
              <a:gd name="connsiteX1183" fmla="*/ 1790608 w 3531775"/>
              <a:gd name="connsiteY1183" fmla="*/ 1338151 h 2810796"/>
              <a:gd name="connsiteX1184" fmla="*/ 1779368 w 3531775"/>
              <a:gd name="connsiteY1184" fmla="*/ 1244711 h 2810796"/>
              <a:gd name="connsiteX1185" fmla="*/ 1814039 w 3531775"/>
              <a:gd name="connsiteY1185" fmla="*/ 1212993 h 2810796"/>
              <a:gd name="connsiteX1186" fmla="*/ 1802324 w 3531775"/>
              <a:gd name="connsiteY1186" fmla="*/ 1210421 h 2810796"/>
              <a:gd name="connsiteX1187" fmla="*/ 1803562 w 3531775"/>
              <a:gd name="connsiteY1187" fmla="*/ 1214041 h 2810796"/>
              <a:gd name="connsiteX1188" fmla="*/ 1796513 w 3531775"/>
              <a:gd name="connsiteY1188" fmla="*/ 1221089 h 2810796"/>
              <a:gd name="connsiteX1189" fmla="*/ 1795085 w 3531775"/>
              <a:gd name="connsiteY1189" fmla="*/ 1223089 h 2810796"/>
              <a:gd name="connsiteX1190" fmla="*/ 1800800 w 3531775"/>
              <a:gd name="connsiteY1190" fmla="*/ 1230995 h 2810796"/>
              <a:gd name="connsiteX1191" fmla="*/ 1794608 w 3531775"/>
              <a:gd name="connsiteY1191" fmla="*/ 1230042 h 2810796"/>
              <a:gd name="connsiteX1192" fmla="*/ 1787941 w 3531775"/>
              <a:gd name="connsiteY1192" fmla="*/ 1230804 h 2810796"/>
              <a:gd name="connsiteX1193" fmla="*/ 1787750 w 3531775"/>
              <a:gd name="connsiteY1193" fmla="*/ 1237282 h 2810796"/>
              <a:gd name="connsiteX1194" fmla="*/ 1781464 w 3531775"/>
              <a:gd name="connsiteY1194" fmla="*/ 1232233 h 2810796"/>
              <a:gd name="connsiteX1195" fmla="*/ 1773082 w 3531775"/>
              <a:gd name="connsiteY1195" fmla="*/ 1234710 h 2810796"/>
              <a:gd name="connsiteX1196" fmla="*/ 1779368 w 3531775"/>
              <a:gd name="connsiteY1196" fmla="*/ 1244711 h 2810796"/>
              <a:gd name="connsiteX1197" fmla="*/ 1772415 w 3531775"/>
              <a:gd name="connsiteY1197" fmla="*/ 1177941 h 2810796"/>
              <a:gd name="connsiteX1198" fmla="*/ 1764414 w 3531775"/>
              <a:gd name="connsiteY1198" fmla="*/ 1179560 h 2810796"/>
              <a:gd name="connsiteX1199" fmla="*/ 1770320 w 3531775"/>
              <a:gd name="connsiteY1199" fmla="*/ 1188228 h 2810796"/>
              <a:gd name="connsiteX1200" fmla="*/ 1756985 w 3531775"/>
              <a:gd name="connsiteY1200" fmla="*/ 1189752 h 2810796"/>
              <a:gd name="connsiteX1201" fmla="*/ 1757651 w 3531775"/>
              <a:gd name="connsiteY1201" fmla="*/ 1195848 h 2810796"/>
              <a:gd name="connsiteX1202" fmla="*/ 1750508 w 3531775"/>
              <a:gd name="connsiteY1202" fmla="*/ 1191942 h 2810796"/>
              <a:gd name="connsiteX1203" fmla="*/ 1773654 w 3531775"/>
              <a:gd name="connsiteY1203" fmla="*/ 1199658 h 2810796"/>
              <a:gd name="connsiteX1204" fmla="*/ 1771653 w 3531775"/>
              <a:gd name="connsiteY1204" fmla="*/ 1166606 h 2810796"/>
              <a:gd name="connsiteX1205" fmla="*/ 1772415 w 3531775"/>
              <a:gd name="connsiteY1205" fmla="*/ 1177941 h 2810796"/>
              <a:gd name="connsiteX1206" fmla="*/ 1785083 w 3531775"/>
              <a:gd name="connsiteY1206" fmla="*/ 1019730 h 2810796"/>
              <a:gd name="connsiteX1207" fmla="*/ 1781750 w 3531775"/>
              <a:gd name="connsiteY1207" fmla="*/ 1016587 h 2810796"/>
              <a:gd name="connsiteX1208" fmla="*/ 1777940 w 3531775"/>
              <a:gd name="connsiteY1208" fmla="*/ 1018016 h 2810796"/>
              <a:gd name="connsiteX1209" fmla="*/ 1778035 w 3531775"/>
              <a:gd name="connsiteY1209" fmla="*/ 1013634 h 2810796"/>
              <a:gd name="connsiteX1210" fmla="*/ 1770129 w 3531775"/>
              <a:gd name="connsiteY1210" fmla="*/ 1015539 h 2810796"/>
              <a:gd name="connsiteX1211" fmla="*/ 1802038 w 3531775"/>
              <a:gd name="connsiteY1211" fmla="*/ 1019826 h 2810796"/>
              <a:gd name="connsiteX1212" fmla="*/ 1790894 w 3531775"/>
              <a:gd name="connsiteY1212" fmla="*/ 1018492 h 2810796"/>
              <a:gd name="connsiteX1213" fmla="*/ 1788417 w 3531775"/>
              <a:gd name="connsiteY1213" fmla="*/ 1022207 h 2810796"/>
              <a:gd name="connsiteX1214" fmla="*/ 1785083 w 3531775"/>
              <a:gd name="connsiteY1214" fmla="*/ 1019730 h 2810796"/>
              <a:gd name="connsiteX1215" fmla="*/ 1771748 w 3531775"/>
              <a:gd name="connsiteY1215" fmla="*/ 952008 h 2810796"/>
              <a:gd name="connsiteX1216" fmla="*/ 1768796 w 3531775"/>
              <a:gd name="connsiteY1216" fmla="*/ 945912 h 2810796"/>
              <a:gd name="connsiteX1217" fmla="*/ 1762509 w 3531775"/>
              <a:gd name="connsiteY1217" fmla="*/ 947531 h 2810796"/>
              <a:gd name="connsiteX1218" fmla="*/ 1765271 w 3531775"/>
              <a:gd name="connsiteY1218" fmla="*/ 940197 h 2810796"/>
              <a:gd name="connsiteX1219" fmla="*/ 1760128 w 3531775"/>
              <a:gd name="connsiteY1219" fmla="*/ 932862 h 2810796"/>
              <a:gd name="connsiteX1220" fmla="*/ 1752698 w 3531775"/>
              <a:gd name="connsiteY1220" fmla="*/ 941625 h 2810796"/>
              <a:gd name="connsiteX1221" fmla="*/ 1796133 w 3531775"/>
              <a:gd name="connsiteY1221" fmla="*/ 956008 h 2810796"/>
              <a:gd name="connsiteX1222" fmla="*/ 1789941 w 3531775"/>
              <a:gd name="connsiteY1222" fmla="*/ 956199 h 2810796"/>
              <a:gd name="connsiteX1223" fmla="*/ 1780892 w 3531775"/>
              <a:gd name="connsiteY1223" fmla="*/ 951436 h 2810796"/>
              <a:gd name="connsiteX1224" fmla="*/ 1775082 w 3531775"/>
              <a:gd name="connsiteY1224" fmla="*/ 957246 h 2810796"/>
              <a:gd name="connsiteX1225" fmla="*/ 1772891 w 3531775"/>
              <a:gd name="connsiteY1225" fmla="*/ 958294 h 2810796"/>
              <a:gd name="connsiteX1226" fmla="*/ 1771748 w 3531775"/>
              <a:gd name="connsiteY1226" fmla="*/ 952008 h 2810796"/>
              <a:gd name="connsiteX1227" fmla="*/ 1803181 w 3531775"/>
              <a:gd name="connsiteY1227" fmla="*/ 1050306 h 2810796"/>
              <a:gd name="connsiteX1228" fmla="*/ 1796037 w 3531775"/>
              <a:gd name="connsiteY1228" fmla="*/ 1048305 h 2810796"/>
              <a:gd name="connsiteX1229" fmla="*/ 1786512 w 3531775"/>
              <a:gd name="connsiteY1229" fmla="*/ 1046877 h 2810796"/>
              <a:gd name="connsiteX1230" fmla="*/ 1781464 w 3531775"/>
              <a:gd name="connsiteY1230" fmla="*/ 1052877 h 2810796"/>
              <a:gd name="connsiteX1231" fmla="*/ 1778606 w 3531775"/>
              <a:gd name="connsiteY1231" fmla="*/ 1049163 h 2810796"/>
              <a:gd name="connsiteX1232" fmla="*/ 1774034 w 3531775"/>
              <a:gd name="connsiteY1232" fmla="*/ 1045638 h 2810796"/>
              <a:gd name="connsiteX1233" fmla="*/ 1768986 w 3531775"/>
              <a:gd name="connsiteY1233" fmla="*/ 1048020 h 2810796"/>
              <a:gd name="connsiteX1234" fmla="*/ 1769081 w 3531775"/>
              <a:gd name="connsiteY1234" fmla="*/ 1042495 h 2810796"/>
              <a:gd name="connsiteX1235" fmla="*/ 1762319 w 3531775"/>
              <a:gd name="connsiteY1235" fmla="*/ 1038399 h 2810796"/>
              <a:gd name="connsiteX1236" fmla="*/ 1772701 w 3531775"/>
              <a:gd name="connsiteY1236" fmla="*/ 1058688 h 2810796"/>
              <a:gd name="connsiteX1237" fmla="*/ 1803181 w 3531775"/>
              <a:gd name="connsiteY1237" fmla="*/ 1050306 h 2810796"/>
              <a:gd name="connsiteX1238" fmla="*/ 1749650 w 3531775"/>
              <a:gd name="connsiteY1238" fmla="*/ 1019540 h 2810796"/>
              <a:gd name="connsiteX1239" fmla="*/ 1742983 w 3531775"/>
              <a:gd name="connsiteY1239" fmla="*/ 1024588 h 2810796"/>
              <a:gd name="connsiteX1240" fmla="*/ 1739744 w 3531775"/>
              <a:gd name="connsiteY1240" fmla="*/ 1020111 h 2810796"/>
              <a:gd name="connsiteX1241" fmla="*/ 1737268 w 3531775"/>
              <a:gd name="connsiteY1241" fmla="*/ 1014587 h 2810796"/>
              <a:gd name="connsiteX1242" fmla="*/ 1730600 w 3531775"/>
              <a:gd name="connsiteY1242" fmla="*/ 1015825 h 2810796"/>
              <a:gd name="connsiteX1243" fmla="*/ 1734125 w 3531775"/>
              <a:gd name="connsiteY1243" fmla="*/ 1009253 h 2810796"/>
              <a:gd name="connsiteX1244" fmla="*/ 1727933 w 3531775"/>
              <a:gd name="connsiteY1244" fmla="*/ 1030113 h 2810796"/>
              <a:gd name="connsiteX1245" fmla="*/ 1758794 w 3531775"/>
              <a:gd name="connsiteY1245" fmla="*/ 1023636 h 2810796"/>
              <a:gd name="connsiteX1246" fmla="*/ 1749650 w 3531775"/>
              <a:gd name="connsiteY1246" fmla="*/ 1019540 h 2810796"/>
              <a:gd name="connsiteX1247" fmla="*/ 1717932 w 3531775"/>
              <a:gd name="connsiteY1247" fmla="*/ 1053449 h 2810796"/>
              <a:gd name="connsiteX1248" fmla="*/ 1707455 w 3531775"/>
              <a:gd name="connsiteY1248" fmla="*/ 1054878 h 2810796"/>
              <a:gd name="connsiteX1249" fmla="*/ 1749079 w 3531775"/>
              <a:gd name="connsiteY1249" fmla="*/ 1069260 h 2810796"/>
              <a:gd name="connsiteX1250" fmla="*/ 1752222 w 3531775"/>
              <a:gd name="connsiteY1250" fmla="*/ 1052306 h 2810796"/>
              <a:gd name="connsiteX1251" fmla="*/ 1746983 w 3531775"/>
              <a:gd name="connsiteY1251" fmla="*/ 1055164 h 2810796"/>
              <a:gd name="connsiteX1252" fmla="*/ 1736887 w 3531775"/>
              <a:gd name="connsiteY1252" fmla="*/ 1055354 h 2810796"/>
              <a:gd name="connsiteX1253" fmla="*/ 1734791 w 3531775"/>
              <a:gd name="connsiteY1253" fmla="*/ 1062783 h 2810796"/>
              <a:gd name="connsiteX1254" fmla="*/ 1733363 w 3531775"/>
              <a:gd name="connsiteY1254" fmla="*/ 1064689 h 2810796"/>
              <a:gd name="connsiteX1255" fmla="*/ 1729362 w 3531775"/>
              <a:gd name="connsiteY1255" fmla="*/ 1060212 h 2810796"/>
              <a:gd name="connsiteX1256" fmla="*/ 1723742 w 3531775"/>
              <a:gd name="connsiteY1256" fmla="*/ 1056497 h 2810796"/>
              <a:gd name="connsiteX1257" fmla="*/ 1719170 w 3531775"/>
              <a:gd name="connsiteY1257" fmla="*/ 1060783 h 2810796"/>
              <a:gd name="connsiteX1258" fmla="*/ 1717932 w 3531775"/>
              <a:gd name="connsiteY1258" fmla="*/ 1053449 h 2810796"/>
              <a:gd name="connsiteX1259" fmla="*/ 1681261 w 3531775"/>
              <a:gd name="connsiteY1259" fmla="*/ 1081548 h 2810796"/>
              <a:gd name="connsiteX1260" fmla="*/ 1677927 w 3531775"/>
              <a:gd name="connsiteY1260" fmla="*/ 1076976 h 2810796"/>
              <a:gd name="connsiteX1261" fmla="*/ 1673165 w 3531775"/>
              <a:gd name="connsiteY1261" fmla="*/ 1080119 h 2810796"/>
              <a:gd name="connsiteX1262" fmla="*/ 1674308 w 3531775"/>
              <a:gd name="connsiteY1262" fmla="*/ 1072880 h 2810796"/>
              <a:gd name="connsiteX1263" fmla="*/ 1669164 w 3531775"/>
              <a:gd name="connsiteY1263" fmla="*/ 1067737 h 2810796"/>
              <a:gd name="connsiteX1264" fmla="*/ 1664402 w 3531775"/>
              <a:gd name="connsiteY1264" fmla="*/ 1077357 h 2810796"/>
              <a:gd name="connsiteX1265" fmla="*/ 1701740 w 3531775"/>
              <a:gd name="connsiteY1265" fmla="*/ 1077262 h 2810796"/>
              <a:gd name="connsiteX1266" fmla="*/ 1696691 w 3531775"/>
              <a:gd name="connsiteY1266" fmla="*/ 1079452 h 2810796"/>
              <a:gd name="connsiteX1267" fmla="*/ 1688595 w 3531775"/>
              <a:gd name="connsiteY1267" fmla="*/ 1078119 h 2810796"/>
              <a:gd name="connsiteX1268" fmla="*/ 1683071 w 3531775"/>
              <a:gd name="connsiteY1268" fmla="*/ 1086596 h 2810796"/>
              <a:gd name="connsiteX1269" fmla="*/ 1681261 w 3531775"/>
              <a:gd name="connsiteY1269" fmla="*/ 1081548 h 2810796"/>
              <a:gd name="connsiteX1270" fmla="*/ 1700787 w 3531775"/>
              <a:gd name="connsiteY1270" fmla="*/ 1149080 h 2810796"/>
              <a:gd name="connsiteX1271" fmla="*/ 1753651 w 3531775"/>
              <a:gd name="connsiteY1271" fmla="*/ 1147270 h 2810796"/>
              <a:gd name="connsiteX1272" fmla="*/ 1740602 w 3531775"/>
              <a:gd name="connsiteY1272" fmla="*/ 1128696 h 2810796"/>
              <a:gd name="connsiteX1273" fmla="*/ 1741268 w 3531775"/>
              <a:gd name="connsiteY1273" fmla="*/ 1132983 h 2810796"/>
              <a:gd name="connsiteX1274" fmla="*/ 1733172 w 3531775"/>
              <a:gd name="connsiteY1274" fmla="*/ 1140031 h 2810796"/>
              <a:gd name="connsiteX1275" fmla="*/ 1729172 w 3531775"/>
              <a:gd name="connsiteY1275" fmla="*/ 1140984 h 2810796"/>
              <a:gd name="connsiteX1276" fmla="*/ 1734410 w 3531775"/>
              <a:gd name="connsiteY1276" fmla="*/ 1151366 h 2810796"/>
              <a:gd name="connsiteX1277" fmla="*/ 1727267 w 3531775"/>
              <a:gd name="connsiteY1277" fmla="*/ 1148889 h 2810796"/>
              <a:gd name="connsiteX1278" fmla="*/ 1719170 w 3531775"/>
              <a:gd name="connsiteY1278" fmla="*/ 1148223 h 2810796"/>
              <a:gd name="connsiteX1279" fmla="*/ 1717646 w 3531775"/>
              <a:gd name="connsiteY1279" fmla="*/ 1155652 h 2810796"/>
              <a:gd name="connsiteX1280" fmla="*/ 1711074 w 3531775"/>
              <a:gd name="connsiteY1280" fmla="*/ 1148318 h 2810796"/>
              <a:gd name="connsiteX1281" fmla="*/ 1700787 w 3531775"/>
              <a:gd name="connsiteY1281" fmla="*/ 1149080 h 2810796"/>
              <a:gd name="connsiteX1282" fmla="*/ 1748984 w 3531775"/>
              <a:gd name="connsiteY1282" fmla="*/ 1100026 h 2810796"/>
              <a:gd name="connsiteX1283" fmla="*/ 1737458 w 3531775"/>
              <a:gd name="connsiteY1283" fmla="*/ 1100121 h 2810796"/>
              <a:gd name="connsiteX1284" fmla="*/ 1738316 w 3531775"/>
              <a:gd name="connsiteY1284" fmla="*/ 1109075 h 2810796"/>
              <a:gd name="connsiteX1285" fmla="*/ 1727267 w 3531775"/>
              <a:gd name="connsiteY1285" fmla="*/ 1103169 h 2810796"/>
              <a:gd name="connsiteX1286" fmla="*/ 1723838 w 3531775"/>
              <a:gd name="connsiteY1286" fmla="*/ 1108408 h 2810796"/>
              <a:gd name="connsiteX1287" fmla="*/ 1720980 w 3531775"/>
              <a:gd name="connsiteY1287" fmla="*/ 1101360 h 2810796"/>
              <a:gd name="connsiteX1288" fmla="*/ 1721075 w 3531775"/>
              <a:gd name="connsiteY1288" fmla="*/ 1118219 h 2810796"/>
              <a:gd name="connsiteX1289" fmla="*/ 1759271 w 3531775"/>
              <a:gd name="connsiteY1289" fmla="*/ 1100502 h 2810796"/>
              <a:gd name="connsiteX1290" fmla="*/ 1748984 w 3531775"/>
              <a:gd name="connsiteY1290" fmla="*/ 1100026 h 2810796"/>
              <a:gd name="connsiteX1291" fmla="*/ 1798609 w 3531775"/>
              <a:gd name="connsiteY1291" fmla="*/ 1076881 h 2810796"/>
              <a:gd name="connsiteX1292" fmla="*/ 1793465 w 3531775"/>
              <a:gd name="connsiteY1292" fmla="*/ 1078309 h 2810796"/>
              <a:gd name="connsiteX1293" fmla="*/ 1783369 w 3531775"/>
              <a:gd name="connsiteY1293" fmla="*/ 1077738 h 2810796"/>
              <a:gd name="connsiteX1294" fmla="*/ 1779749 w 3531775"/>
              <a:gd name="connsiteY1294" fmla="*/ 1083072 h 2810796"/>
              <a:gd name="connsiteX1295" fmla="*/ 1777940 w 3531775"/>
              <a:gd name="connsiteY1295" fmla="*/ 1079929 h 2810796"/>
              <a:gd name="connsiteX1296" fmla="*/ 1774701 w 3531775"/>
              <a:gd name="connsiteY1296" fmla="*/ 1077166 h 2810796"/>
              <a:gd name="connsiteX1297" fmla="*/ 1769843 w 3531775"/>
              <a:gd name="connsiteY1297" fmla="*/ 1079262 h 2810796"/>
              <a:gd name="connsiteX1298" fmla="*/ 1770891 w 3531775"/>
              <a:gd name="connsiteY1298" fmla="*/ 1074690 h 2810796"/>
              <a:gd name="connsiteX1299" fmla="*/ 1765748 w 3531775"/>
              <a:gd name="connsiteY1299" fmla="*/ 1071546 h 2810796"/>
              <a:gd name="connsiteX1300" fmla="*/ 1770891 w 3531775"/>
              <a:gd name="connsiteY1300" fmla="*/ 1088406 h 2810796"/>
              <a:gd name="connsiteX1301" fmla="*/ 1798609 w 3531775"/>
              <a:gd name="connsiteY1301" fmla="*/ 1076881 h 2810796"/>
              <a:gd name="connsiteX1302" fmla="*/ 1795847 w 3531775"/>
              <a:gd name="connsiteY1302" fmla="*/ 1111647 h 2810796"/>
              <a:gd name="connsiteX1303" fmla="*/ 1787941 w 3531775"/>
              <a:gd name="connsiteY1303" fmla="*/ 1110027 h 2810796"/>
              <a:gd name="connsiteX1304" fmla="*/ 1780226 w 3531775"/>
              <a:gd name="connsiteY1304" fmla="*/ 1112694 h 2810796"/>
              <a:gd name="connsiteX1305" fmla="*/ 1779559 w 3531775"/>
              <a:gd name="connsiteY1305" fmla="*/ 1119648 h 2810796"/>
              <a:gd name="connsiteX1306" fmla="*/ 1775463 w 3531775"/>
              <a:gd name="connsiteY1306" fmla="*/ 1117743 h 2810796"/>
              <a:gd name="connsiteX1307" fmla="*/ 1770415 w 3531775"/>
              <a:gd name="connsiteY1307" fmla="*/ 1116695 h 2810796"/>
              <a:gd name="connsiteX1308" fmla="*/ 1767843 w 3531775"/>
              <a:gd name="connsiteY1308" fmla="*/ 1120600 h 2810796"/>
              <a:gd name="connsiteX1309" fmla="*/ 1765271 w 3531775"/>
              <a:gd name="connsiteY1309" fmla="*/ 1116123 h 2810796"/>
              <a:gd name="connsiteX1310" fmla="*/ 1758318 w 3531775"/>
              <a:gd name="connsiteY1310" fmla="*/ 1115647 h 2810796"/>
              <a:gd name="connsiteX1311" fmla="*/ 1795847 w 3531775"/>
              <a:gd name="connsiteY1311" fmla="*/ 1111647 h 2810796"/>
              <a:gd name="connsiteX1312" fmla="*/ 1739649 w 3531775"/>
              <a:gd name="connsiteY1312" fmla="*/ 1284811 h 2810796"/>
              <a:gd name="connsiteX1313" fmla="*/ 1764319 w 3531775"/>
              <a:gd name="connsiteY1313" fmla="*/ 1261570 h 2810796"/>
              <a:gd name="connsiteX1314" fmla="*/ 1763652 w 3531775"/>
              <a:gd name="connsiteY1314" fmla="*/ 1267000 h 2810796"/>
              <a:gd name="connsiteX1315" fmla="*/ 1758318 w 3531775"/>
              <a:gd name="connsiteY1315" fmla="*/ 1273095 h 2810796"/>
              <a:gd name="connsiteX1316" fmla="*/ 1757366 w 3531775"/>
              <a:gd name="connsiteY1316" fmla="*/ 1274810 h 2810796"/>
              <a:gd name="connsiteX1317" fmla="*/ 1762700 w 3531775"/>
              <a:gd name="connsiteY1317" fmla="*/ 1279858 h 2810796"/>
              <a:gd name="connsiteX1318" fmla="*/ 1757842 w 3531775"/>
              <a:gd name="connsiteY1318" fmla="*/ 1281096 h 2810796"/>
              <a:gd name="connsiteX1319" fmla="*/ 1752127 w 3531775"/>
              <a:gd name="connsiteY1319" fmla="*/ 1281573 h 2810796"/>
              <a:gd name="connsiteX1320" fmla="*/ 1752698 w 3531775"/>
              <a:gd name="connsiteY1320" fmla="*/ 1287288 h 2810796"/>
              <a:gd name="connsiteX1321" fmla="*/ 1746698 w 3531775"/>
              <a:gd name="connsiteY1321" fmla="*/ 1282716 h 2810796"/>
              <a:gd name="connsiteX1322" fmla="*/ 1739649 w 3531775"/>
              <a:gd name="connsiteY1322" fmla="*/ 1284811 h 2810796"/>
              <a:gd name="connsiteX1323" fmla="*/ 1727552 w 3531775"/>
              <a:gd name="connsiteY1323" fmla="*/ 1238329 h 2810796"/>
              <a:gd name="connsiteX1324" fmla="*/ 1763462 w 3531775"/>
              <a:gd name="connsiteY1324" fmla="*/ 1226137 h 2810796"/>
              <a:gd name="connsiteX1325" fmla="*/ 1755556 w 3531775"/>
              <a:gd name="connsiteY1325" fmla="*/ 1222899 h 2810796"/>
              <a:gd name="connsiteX1326" fmla="*/ 1748126 w 3531775"/>
              <a:gd name="connsiteY1326" fmla="*/ 1226042 h 2810796"/>
              <a:gd name="connsiteX1327" fmla="*/ 1746412 w 3531775"/>
              <a:gd name="connsiteY1327" fmla="*/ 1227185 h 2810796"/>
              <a:gd name="connsiteX1328" fmla="*/ 1747936 w 3531775"/>
              <a:gd name="connsiteY1328" fmla="*/ 1236138 h 2810796"/>
              <a:gd name="connsiteX1329" fmla="*/ 1743745 w 3531775"/>
              <a:gd name="connsiteY1329" fmla="*/ 1232900 h 2810796"/>
              <a:gd name="connsiteX1330" fmla="*/ 1738601 w 3531775"/>
              <a:gd name="connsiteY1330" fmla="*/ 1230900 h 2810796"/>
              <a:gd name="connsiteX1331" fmla="*/ 1736315 w 3531775"/>
              <a:gd name="connsiteY1331" fmla="*/ 1236043 h 2810796"/>
              <a:gd name="connsiteX1332" fmla="*/ 1733458 w 3531775"/>
              <a:gd name="connsiteY1332" fmla="*/ 1229471 h 2810796"/>
              <a:gd name="connsiteX1333" fmla="*/ 1726409 w 3531775"/>
              <a:gd name="connsiteY1333" fmla="*/ 1228137 h 2810796"/>
              <a:gd name="connsiteX1334" fmla="*/ 1727552 w 3531775"/>
              <a:gd name="connsiteY1334" fmla="*/ 1238329 h 2810796"/>
              <a:gd name="connsiteX1335" fmla="*/ 1688881 w 3531775"/>
              <a:gd name="connsiteY1335" fmla="*/ 1210231 h 2810796"/>
              <a:gd name="connsiteX1336" fmla="*/ 1729553 w 3531775"/>
              <a:gd name="connsiteY1336" fmla="*/ 1191466 h 2810796"/>
              <a:gd name="connsiteX1337" fmla="*/ 1719456 w 3531775"/>
              <a:gd name="connsiteY1337" fmla="*/ 1188514 h 2810796"/>
              <a:gd name="connsiteX1338" fmla="*/ 1712503 w 3531775"/>
              <a:gd name="connsiteY1338" fmla="*/ 1194229 h 2810796"/>
              <a:gd name="connsiteX1339" fmla="*/ 1709264 w 3531775"/>
              <a:gd name="connsiteY1339" fmla="*/ 1194610 h 2810796"/>
              <a:gd name="connsiteX1340" fmla="*/ 1712693 w 3531775"/>
              <a:gd name="connsiteY1340" fmla="*/ 1204992 h 2810796"/>
              <a:gd name="connsiteX1341" fmla="*/ 1707169 w 3531775"/>
              <a:gd name="connsiteY1341" fmla="*/ 1201658 h 2810796"/>
              <a:gd name="connsiteX1342" fmla="*/ 1700692 w 3531775"/>
              <a:gd name="connsiteY1342" fmla="*/ 1199848 h 2810796"/>
              <a:gd name="connsiteX1343" fmla="*/ 1698882 w 3531775"/>
              <a:gd name="connsiteY1343" fmla="*/ 1206325 h 2810796"/>
              <a:gd name="connsiteX1344" fmla="*/ 1694310 w 3531775"/>
              <a:gd name="connsiteY1344" fmla="*/ 1198800 h 2810796"/>
              <a:gd name="connsiteX1345" fmla="*/ 1685833 w 3531775"/>
              <a:gd name="connsiteY1345" fmla="*/ 1197943 h 2810796"/>
              <a:gd name="connsiteX1346" fmla="*/ 1688881 w 3531775"/>
              <a:gd name="connsiteY1346" fmla="*/ 1210231 h 2810796"/>
              <a:gd name="connsiteX1347" fmla="*/ 1658877 w 3531775"/>
              <a:gd name="connsiteY1347" fmla="*/ 1126029 h 2810796"/>
              <a:gd name="connsiteX1348" fmla="*/ 1692119 w 3531775"/>
              <a:gd name="connsiteY1348" fmla="*/ 1118029 h 2810796"/>
              <a:gd name="connsiteX1349" fmla="*/ 1688881 w 3531775"/>
              <a:gd name="connsiteY1349" fmla="*/ 1122410 h 2810796"/>
              <a:gd name="connsiteX1350" fmla="*/ 1681166 w 3531775"/>
              <a:gd name="connsiteY1350" fmla="*/ 1125172 h 2810796"/>
              <a:gd name="connsiteX1351" fmla="*/ 1679451 w 3531775"/>
              <a:gd name="connsiteY1351" fmla="*/ 1126220 h 2810796"/>
              <a:gd name="connsiteX1352" fmla="*/ 1681070 w 3531775"/>
              <a:gd name="connsiteY1352" fmla="*/ 1135554 h 2810796"/>
              <a:gd name="connsiteX1353" fmla="*/ 1671450 w 3531775"/>
              <a:gd name="connsiteY1353" fmla="*/ 1129554 h 2810796"/>
              <a:gd name="connsiteX1354" fmla="*/ 1669069 w 3531775"/>
              <a:gd name="connsiteY1354" fmla="*/ 1134888 h 2810796"/>
              <a:gd name="connsiteX1355" fmla="*/ 1666116 w 3531775"/>
              <a:gd name="connsiteY1355" fmla="*/ 1127839 h 2810796"/>
              <a:gd name="connsiteX1356" fmla="*/ 1658877 w 3531775"/>
              <a:gd name="connsiteY1356" fmla="*/ 1126029 h 2810796"/>
              <a:gd name="connsiteX1357" fmla="*/ 1666688 w 3531775"/>
              <a:gd name="connsiteY1357" fmla="*/ 1006681 h 2810796"/>
              <a:gd name="connsiteX1358" fmla="*/ 1674308 w 3531775"/>
              <a:gd name="connsiteY1358" fmla="*/ 1038399 h 2810796"/>
              <a:gd name="connsiteX1359" fmla="*/ 1705359 w 3531775"/>
              <a:gd name="connsiteY1359" fmla="*/ 1018016 h 2810796"/>
              <a:gd name="connsiteX1360" fmla="*/ 1699454 w 3531775"/>
              <a:gd name="connsiteY1360" fmla="*/ 1020397 h 2810796"/>
              <a:gd name="connsiteX1361" fmla="*/ 1690405 w 3531775"/>
              <a:gd name="connsiteY1361" fmla="*/ 1020492 h 2810796"/>
              <a:gd name="connsiteX1362" fmla="*/ 1687547 w 3531775"/>
              <a:gd name="connsiteY1362" fmla="*/ 1018778 h 2810796"/>
              <a:gd name="connsiteX1363" fmla="*/ 1683833 w 3531775"/>
              <a:gd name="connsiteY1363" fmla="*/ 1028874 h 2810796"/>
              <a:gd name="connsiteX1364" fmla="*/ 1681356 w 3531775"/>
              <a:gd name="connsiteY1364" fmla="*/ 1023731 h 2810796"/>
              <a:gd name="connsiteX1365" fmla="*/ 1677356 w 3531775"/>
              <a:gd name="connsiteY1365" fmla="*/ 1017444 h 2810796"/>
              <a:gd name="connsiteX1366" fmla="*/ 1671926 w 3531775"/>
              <a:gd name="connsiteY1366" fmla="*/ 1021350 h 2810796"/>
              <a:gd name="connsiteX1367" fmla="*/ 1672974 w 3531775"/>
              <a:gd name="connsiteY1367" fmla="*/ 1012587 h 2810796"/>
              <a:gd name="connsiteX1368" fmla="*/ 1666688 w 3531775"/>
              <a:gd name="connsiteY1368" fmla="*/ 1006681 h 2810796"/>
              <a:gd name="connsiteX1369" fmla="*/ 1692215 w 3531775"/>
              <a:gd name="connsiteY1369" fmla="*/ 974677 h 2810796"/>
              <a:gd name="connsiteX1370" fmla="*/ 1687071 w 3531775"/>
              <a:gd name="connsiteY1370" fmla="*/ 980583 h 2810796"/>
              <a:gd name="connsiteX1371" fmla="*/ 1684595 w 3531775"/>
              <a:gd name="connsiteY1371" fmla="*/ 973248 h 2810796"/>
              <a:gd name="connsiteX1372" fmla="*/ 1680213 w 3531775"/>
              <a:gd name="connsiteY1372" fmla="*/ 976011 h 2810796"/>
              <a:gd name="connsiteX1373" fmla="*/ 1681451 w 3531775"/>
              <a:gd name="connsiteY1373" fmla="*/ 969343 h 2810796"/>
              <a:gd name="connsiteX1374" fmla="*/ 1681166 w 3531775"/>
              <a:gd name="connsiteY1374" fmla="*/ 989155 h 2810796"/>
              <a:gd name="connsiteX1375" fmla="*/ 1701168 w 3531775"/>
              <a:gd name="connsiteY1375" fmla="*/ 976487 h 2810796"/>
              <a:gd name="connsiteX1376" fmla="*/ 1694024 w 3531775"/>
              <a:gd name="connsiteY1376" fmla="*/ 974772 h 2810796"/>
              <a:gd name="connsiteX1377" fmla="*/ 1692215 w 3531775"/>
              <a:gd name="connsiteY1377" fmla="*/ 974677 h 2810796"/>
              <a:gd name="connsiteX1378" fmla="*/ 1732982 w 3531775"/>
              <a:gd name="connsiteY1378" fmla="*/ 929814 h 2810796"/>
              <a:gd name="connsiteX1379" fmla="*/ 1727648 w 3531775"/>
              <a:gd name="connsiteY1379" fmla="*/ 930767 h 2810796"/>
              <a:gd name="connsiteX1380" fmla="*/ 1720028 w 3531775"/>
              <a:gd name="connsiteY1380" fmla="*/ 927433 h 2810796"/>
              <a:gd name="connsiteX1381" fmla="*/ 1718027 w 3531775"/>
              <a:gd name="connsiteY1381" fmla="*/ 926957 h 2810796"/>
              <a:gd name="connsiteX1382" fmla="*/ 1712789 w 3531775"/>
              <a:gd name="connsiteY1382" fmla="*/ 934767 h 2810796"/>
              <a:gd name="connsiteX1383" fmla="*/ 1712122 w 3531775"/>
              <a:gd name="connsiteY1383" fmla="*/ 929243 h 2810796"/>
              <a:gd name="connsiteX1384" fmla="*/ 1709836 w 3531775"/>
              <a:gd name="connsiteY1384" fmla="*/ 923909 h 2810796"/>
              <a:gd name="connsiteX1385" fmla="*/ 1704407 w 3531775"/>
              <a:gd name="connsiteY1385" fmla="*/ 926100 h 2810796"/>
              <a:gd name="connsiteX1386" fmla="*/ 1706979 w 3531775"/>
              <a:gd name="connsiteY1386" fmla="*/ 918956 h 2810796"/>
              <a:gd name="connsiteX1387" fmla="*/ 1702883 w 3531775"/>
              <a:gd name="connsiteY1387" fmla="*/ 912765 h 2810796"/>
              <a:gd name="connsiteX1388" fmla="*/ 1732982 w 3531775"/>
              <a:gd name="connsiteY1388" fmla="*/ 929814 h 2810796"/>
              <a:gd name="connsiteX1389" fmla="*/ 1731362 w 3531775"/>
              <a:gd name="connsiteY1389" fmla="*/ 979059 h 2810796"/>
              <a:gd name="connsiteX1390" fmla="*/ 1731458 w 3531775"/>
              <a:gd name="connsiteY1390" fmla="*/ 969534 h 2810796"/>
              <a:gd name="connsiteX1391" fmla="*/ 1736411 w 3531775"/>
              <a:gd name="connsiteY1391" fmla="*/ 997251 h 2810796"/>
              <a:gd name="connsiteX1392" fmla="*/ 1764033 w 3531775"/>
              <a:gd name="connsiteY1392" fmla="*/ 979440 h 2810796"/>
              <a:gd name="connsiteX1393" fmla="*/ 1753270 w 3531775"/>
              <a:gd name="connsiteY1393" fmla="*/ 978868 h 2810796"/>
              <a:gd name="connsiteX1394" fmla="*/ 1749650 w 3531775"/>
              <a:gd name="connsiteY1394" fmla="*/ 976773 h 2810796"/>
              <a:gd name="connsiteX1395" fmla="*/ 1746507 w 3531775"/>
              <a:gd name="connsiteY1395" fmla="*/ 987536 h 2810796"/>
              <a:gd name="connsiteX1396" fmla="*/ 1737268 w 3531775"/>
              <a:gd name="connsiteY1396" fmla="*/ 974868 h 2810796"/>
              <a:gd name="connsiteX1397" fmla="*/ 1731362 w 3531775"/>
              <a:gd name="connsiteY1397" fmla="*/ 979059 h 2810796"/>
              <a:gd name="connsiteX1398" fmla="*/ 1750222 w 3531775"/>
              <a:gd name="connsiteY1398" fmla="*/ 884761 h 2810796"/>
              <a:gd name="connsiteX1399" fmla="*/ 1737649 w 3531775"/>
              <a:gd name="connsiteY1399" fmla="*/ 908383 h 2810796"/>
              <a:gd name="connsiteX1400" fmla="*/ 1769748 w 3531775"/>
              <a:gd name="connsiteY1400" fmla="*/ 913146 h 2810796"/>
              <a:gd name="connsiteX1401" fmla="*/ 1764414 w 3531775"/>
              <a:gd name="connsiteY1401" fmla="*/ 911526 h 2810796"/>
              <a:gd name="connsiteX1402" fmla="*/ 1758985 w 3531775"/>
              <a:gd name="connsiteY1402" fmla="*/ 905240 h 2810796"/>
              <a:gd name="connsiteX1403" fmla="*/ 1757366 w 3531775"/>
              <a:gd name="connsiteY1403" fmla="*/ 903906 h 2810796"/>
              <a:gd name="connsiteX1404" fmla="*/ 1749174 w 3531775"/>
              <a:gd name="connsiteY1404" fmla="*/ 908002 h 2810796"/>
              <a:gd name="connsiteX1405" fmla="*/ 1751079 w 3531775"/>
              <a:gd name="connsiteY1405" fmla="*/ 902954 h 2810796"/>
              <a:gd name="connsiteX1406" fmla="*/ 1751460 w 3531775"/>
              <a:gd name="connsiteY1406" fmla="*/ 897334 h 2810796"/>
              <a:gd name="connsiteX1407" fmla="*/ 1745745 w 3531775"/>
              <a:gd name="connsiteY1407" fmla="*/ 896572 h 2810796"/>
              <a:gd name="connsiteX1408" fmla="*/ 1751174 w 3531775"/>
              <a:gd name="connsiteY1408" fmla="*/ 891810 h 2810796"/>
              <a:gd name="connsiteX1409" fmla="*/ 1750222 w 3531775"/>
              <a:gd name="connsiteY1409" fmla="*/ 884761 h 2810796"/>
              <a:gd name="connsiteX1410" fmla="*/ 1789465 w 3531775"/>
              <a:gd name="connsiteY1410" fmla="*/ 864854 h 2810796"/>
              <a:gd name="connsiteX1411" fmla="*/ 1781750 w 3531775"/>
              <a:gd name="connsiteY1411" fmla="*/ 859996 h 2810796"/>
              <a:gd name="connsiteX1412" fmla="*/ 1780321 w 3531775"/>
              <a:gd name="connsiteY1412" fmla="*/ 856948 h 2810796"/>
              <a:gd name="connsiteX1413" fmla="*/ 1771463 w 3531775"/>
              <a:gd name="connsiteY1413" fmla="*/ 863425 h 2810796"/>
              <a:gd name="connsiteX1414" fmla="*/ 1772415 w 3531775"/>
              <a:gd name="connsiteY1414" fmla="*/ 850281 h 2810796"/>
              <a:gd name="connsiteX1415" fmla="*/ 1765652 w 3531775"/>
              <a:gd name="connsiteY1415" fmla="*/ 850471 h 2810796"/>
              <a:gd name="connsiteX1416" fmla="*/ 1771272 w 3531775"/>
              <a:gd name="connsiteY1416" fmla="*/ 843708 h 2810796"/>
              <a:gd name="connsiteX1417" fmla="*/ 1769177 w 3531775"/>
              <a:gd name="connsiteY1417" fmla="*/ 835326 h 2810796"/>
              <a:gd name="connsiteX1418" fmla="*/ 1758604 w 3531775"/>
              <a:gd name="connsiteY1418" fmla="*/ 842280 h 2810796"/>
              <a:gd name="connsiteX1419" fmla="*/ 1790132 w 3531775"/>
              <a:gd name="connsiteY1419" fmla="*/ 875712 h 2810796"/>
              <a:gd name="connsiteX1420" fmla="*/ 1789465 w 3531775"/>
              <a:gd name="connsiteY1420" fmla="*/ 864854 h 2810796"/>
              <a:gd name="connsiteX1421" fmla="*/ 1799466 w 3531775"/>
              <a:gd name="connsiteY1421" fmla="*/ 902859 h 2810796"/>
              <a:gd name="connsiteX1422" fmla="*/ 1793656 w 3531775"/>
              <a:gd name="connsiteY1422" fmla="*/ 905526 h 2810796"/>
              <a:gd name="connsiteX1423" fmla="*/ 1795180 w 3531775"/>
              <a:gd name="connsiteY1423" fmla="*/ 897239 h 2810796"/>
              <a:gd name="connsiteX1424" fmla="*/ 1794894 w 3531775"/>
              <a:gd name="connsiteY1424" fmla="*/ 922194 h 2810796"/>
              <a:gd name="connsiteX1425" fmla="*/ 1820993 w 3531775"/>
              <a:gd name="connsiteY1425" fmla="*/ 910574 h 2810796"/>
              <a:gd name="connsiteX1426" fmla="*/ 1811754 w 3531775"/>
              <a:gd name="connsiteY1426" fmla="*/ 906669 h 2810796"/>
              <a:gd name="connsiteX1427" fmla="*/ 1809372 w 3531775"/>
              <a:gd name="connsiteY1427" fmla="*/ 906192 h 2810796"/>
              <a:gd name="connsiteX1428" fmla="*/ 1804991 w 3531775"/>
              <a:gd name="connsiteY1428" fmla="*/ 915336 h 2810796"/>
              <a:gd name="connsiteX1429" fmla="*/ 1799466 w 3531775"/>
              <a:gd name="connsiteY1429" fmla="*/ 902859 h 2810796"/>
              <a:gd name="connsiteX1430" fmla="*/ 1840900 w 3531775"/>
              <a:gd name="connsiteY1430" fmla="*/ 810657 h 2810796"/>
              <a:gd name="connsiteX1431" fmla="*/ 1834994 w 3531775"/>
              <a:gd name="connsiteY1431" fmla="*/ 804656 h 2810796"/>
              <a:gd name="connsiteX1432" fmla="*/ 1833280 w 3531775"/>
              <a:gd name="connsiteY1432" fmla="*/ 803513 h 2810796"/>
              <a:gd name="connsiteX1433" fmla="*/ 1825469 w 3531775"/>
              <a:gd name="connsiteY1433" fmla="*/ 808942 h 2810796"/>
              <a:gd name="connsiteX1434" fmla="*/ 1826708 w 3531775"/>
              <a:gd name="connsiteY1434" fmla="*/ 797512 h 2810796"/>
              <a:gd name="connsiteX1435" fmla="*/ 1820897 w 3531775"/>
              <a:gd name="connsiteY1435" fmla="*/ 797512 h 2810796"/>
              <a:gd name="connsiteX1436" fmla="*/ 1825850 w 3531775"/>
              <a:gd name="connsiteY1436" fmla="*/ 791892 h 2810796"/>
              <a:gd name="connsiteX1437" fmla="*/ 1824231 w 3531775"/>
              <a:gd name="connsiteY1437" fmla="*/ 784653 h 2810796"/>
              <a:gd name="connsiteX1438" fmla="*/ 1814992 w 3531775"/>
              <a:gd name="connsiteY1438" fmla="*/ 790273 h 2810796"/>
              <a:gd name="connsiteX1439" fmla="*/ 1840805 w 3531775"/>
              <a:gd name="connsiteY1439" fmla="*/ 820086 h 2810796"/>
              <a:gd name="connsiteX1440" fmla="*/ 1840900 w 3531775"/>
              <a:gd name="connsiteY1440" fmla="*/ 810657 h 2810796"/>
              <a:gd name="connsiteX1441" fmla="*/ 1854711 w 3531775"/>
              <a:gd name="connsiteY1441" fmla="*/ 868759 h 2810796"/>
              <a:gd name="connsiteX1442" fmla="*/ 1847186 w 3531775"/>
              <a:gd name="connsiteY1442" fmla="*/ 868664 h 2810796"/>
              <a:gd name="connsiteX1443" fmla="*/ 1836995 w 3531775"/>
              <a:gd name="connsiteY1443" fmla="*/ 864092 h 2810796"/>
              <a:gd name="connsiteX1444" fmla="*/ 1834518 w 3531775"/>
              <a:gd name="connsiteY1444" fmla="*/ 860663 h 2810796"/>
              <a:gd name="connsiteX1445" fmla="*/ 1826327 w 3531775"/>
              <a:gd name="connsiteY1445" fmla="*/ 870093 h 2810796"/>
              <a:gd name="connsiteX1446" fmla="*/ 1828422 w 3531775"/>
              <a:gd name="connsiteY1446" fmla="*/ 853614 h 2810796"/>
              <a:gd name="connsiteX1447" fmla="*/ 1815944 w 3531775"/>
              <a:gd name="connsiteY1447" fmla="*/ 855710 h 2810796"/>
              <a:gd name="connsiteX1448" fmla="*/ 1820421 w 3531775"/>
              <a:gd name="connsiteY1448" fmla="*/ 846471 h 2810796"/>
              <a:gd name="connsiteX1449" fmla="*/ 1815563 w 3531775"/>
              <a:gd name="connsiteY1449" fmla="*/ 836946 h 2810796"/>
              <a:gd name="connsiteX1450" fmla="*/ 1805276 w 3531775"/>
              <a:gd name="connsiteY1450" fmla="*/ 847328 h 2810796"/>
              <a:gd name="connsiteX1451" fmla="*/ 1854711 w 3531775"/>
              <a:gd name="connsiteY1451" fmla="*/ 868759 h 2810796"/>
              <a:gd name="connsiteX1452" fmla="*/ 1880714 w 3531775"/>
              <a:gd name="connsiteY1452" fmla="*/ 800370 h 2810796"/>
              <a:gd name="connsiteX1453" fmla="*/ 1877571 w 3531775"/>
              <a:gd name="connsiteY1453" fmla="*/ 792559 h 2810796"/>
              <a:gd name="connsiteX1454" fmla="*/ 1876428 w 3531775"/>
              <a:gd name="connsiteY1454" fmla="*/ 790845 h 2810796"/>
              <a:gd name="connsiteX1455" fmla="*/ 1867094 w 3531775"/>
              <a:gd name="connsiteY1455" fmla="*/ 792273 h 2810796"/>
              <a:gd name="connsiteX1456" fmla="*/ 1870523 w 3531775"/>
              <a:gd name="connsiteY1456" fmla="*/ 787987 h 2810796"/>
              <a:gd name="connsiteX1457" fmla="*/ 1872713 w 3531775"/>
              <a:gd name="connsiteY1457" fmla="*/ 782748 h 2810796"/>
              <a:gd name="connsiteX1458" fmla="*/ 1867379 w 3531775"/>
              <a:gd name="connsiteY1458" fmla="*/ 780177 h 2810796"/>
              <a:gd name="connsiteX1459" fmla="*/ 1874142 w 3531775"/>
              <a:gd name="connsiteY1459" fmla="*/ 777319 h 2810796"/>
              <a:gd name="connsiteX1460" fmla="*/ 1875476 w 3531775"/>
              <a:gd name="connsiteY1460" fmla="*/ 770080 h 2810796"/>
              <a:gd name="connsiteX1461" fmla="*/ 1864903 w 3531775"/>
              <a:gd name="connsiteY1461" fmla="*/ 771128 h 2810796"/>
              <a:gd name="connsiteX1462" fmla="*/ 1876809 w 3531775"/>
              <a:gd name="connsiteY1462" fmla="*/ 808561 h 2810796"/>
              <a:gd name="connsiteX1463" fmla="*/ 1880714 w 3531775"/>
              <a:gd name="connsiteY1463" fmla="*/ 800370 h 2810796"/>
              <a:gd name="connsiteX1464" fmla="*/ 1887287 w 3531775"/>
              <a:gd name="connsiteY1464" fmla="*/ 847709 h 2810796"/>
              <a:gd name="connsiteX1465" fmla="*/ 1879095 w 3531775"/>
              <a:gd name="connsiteY1465" fmla="*/ 851614 h 2810796"/>
              <a:gd name="connsiteX1466" fmla="*/ 1876428 w 3531775"/>
              <a:gd name="connsiteY1466" fmla="*/ 851900 h 2810796"/>
              <a:gd name="connsiteX1467" fmla="*/ 1877952 w 3531775"/>
              <a:gd name="connsiteY1467" fmla="*/ 845518 h 2810796"/>
              <a:gd name="connsiteX1468" fmla="*/ 1877571 w 3531775"/>
              <a:gd name="connsiteY1468" fmla="*/ 838470 h 2810796"/>
              <a:gd name="connsiteX1469" fmla="*/ 1870808 w 3531775"/>
              <a:gd name="connsiteY1469" fmla="*/ 837993 h 2810796"/>
              <a:gd name="connsiteX1470" fmla="*/ 1876428 w 3531775"/>
              <a:gd name="connsiteY1470" fmla="*/ 831707 h 2810796"/>
              <a:gd name="connsiteX1471" fmla="*/ 1862998 w 3531775"/>
              <a:gd name="connsiteY1471" fmla="*/ 852852 h 2810796"/>
              <a:gd name="connsiteX1472" fmla="*/ 1894240 w 3531775"/>
              <a:gd name="connsiteY1472" fmla="*/ 855519 h 2810796"/>
              <a:gd name="connsiteX1473" fmla="*/ 1887287 w 3531775"/>
              <a:gd name="connsiteY1473" fmla="*/ 847709 h 2810796"/>
              <a:gd name="connsiteX1474" fmla="*/ 1915100 w 3531775"/>
              <a:gd name="connsiteY1474" fmla="*/ 732933 h 2810796"/>
              <a:gd name="connsiteX1475" fmla="*/ 1896431 w 3531775"/>
              <a:gd name="connsiteY1475" fmla="*/ 759317 h 2810796"/>
              <a:gd name="connsiteX1476" fmla="*/ 1933197 w 3531775"/>
              <a:gd name="connsiteY1476" fmla="*/ 769890 h 2810796"/>
              <a:gd name="connsiteX1477" fmla="*/ 1927196 w 3531775"/>
              <a:gd name="connsiteY1477" fmla="*/ 767127 h 2810796"/>
              <a:gd name="connsiteX1478" fmla="*/ 1922053 w 3531775"/>
              <a:gd name="connsiteY1478" fmla="*/ 758745 h 2810796"/>
              <a:gd name="connsiteX1479" fmla="*/ 1912909 w 3531775"/>
              <a:gd name="connsiteY1479" fmla="*/ 761031 h 2810796"/>
              <a:gd name="connsiteX1480" fmla="*/ 1912433 w 3531775"/>
              <a:gd name="connsiteY1480" fmla="*/ 755412 h 2810796"/>
              <a:gd name="connsiteX1481" fmla="*/ 1914528 w 3531775"/>
              <a:gd name="connsiteY1481" fmla="*/ 748173 h 2810796"/>
              <a:gd name="connsiteX1482" fmla="*/ 1907956 w 3531775"/>
              <a:gd name="connsiteY1482" fmla="*/ 746458 h 2810796"/>
              <a:gd name="connsiteX1483" fmla="*/ 1915100 w 3531775"/>
              <a:gd name="connsiteY1483" fmla="*/ 741410 h 2810796"/>
              <a:gd name="connsiteX1484" fmla="*/ 1915100 w 3531775"/>
              <a:gd name="connsiteY1484" fmla="*/ 732933 h 2810796"/>
              <a:gd name="connsiteX1485" fmla="*/ 2078168 w 3531775"/>
              <a:gd name="connsiteY1485" fmla="*/ 741696 h 2810796"/>
              <a:gd name="connsiteX1486" fmla="*/ 2277717 w 3531775"/>
              <a:gd name="connsiteY1486" fmla="*/ 693213 h 2810796"/>
              <a:gd name="connsiteX1487" fmla="*/ 1896812 w 3531775"/>
              <a:gd name="connsiteY1487" fmla="*/ 580628 h 2810796"/>
              <a:gd name="connsiteX1488" fmla="*/ 2078168 w 3531775"/>
              <a:gd name="connsiteY1488" fmla="*/ 741696 h 2810796"/>
              <a:gd name="connsiteX1489" fmla="*/ 2101218 w 3531775"/>
              <a:gd name="connsiteY1489" fmla="*/ 572246 h 2810796"/>
              <a:gd name="connsiteX1490" fmla="*/ 1894049 w 3531775"/>
              <a:gd name="connsiteY1490" fmla="*/ 506523 h 2810796"/>
              <a:gd name="connsiteX1491" fmla="*/ 2101218 w 3531775"/>
              <a:gd name="connsiteY1491" fmla="*/ 572246 h 2810796"/>
              <a:gd name="connsiteX1492" fmla="*/ 2004063 w 3531775"/>
              <a:gd name="connsiteY1492" fmla="*/ 469185 h 2810796"/>
              <a:gd name="connsiteX1493" fmla="*/ 2166941 w 3531775"/>
              <a:gd name="connsiteY1493" fmla="*/ 503856 h 2810796"/>
              <a:gd name="connsiteX1494" fmla="*/ 2004063 w 3531775"/>
              <a:gd name="connsiteY1494" fmla="*/ 469185 h 2810796"/>
              <a:gd name="connsiteX1495" fmla="*/ 2185134 w 3531775"/>
              <a:gd name="connsiteY1495" fmla="*/ 508524 h 2810796"/>
              <a:gd name="connsiteX1496" fmla="*/ 1963582 w 3531775"/>
              <a:gd name="connsiteY1496" fmla="*/ 468233 h 2810796"/>
              <a:gd name="connsiteX1497" fmla="*/ 1771844 w 3531775"/>
              <a:gd name="connsiteY1497" fmla="*/ 457946 h 2810796"/>
              <a:gd name="connsiteX1498" fmla="*/ 1906622 w 3531775"/>
              <a:gd name="connsiteY1498" fmla="*/ 437943 h 2810796"/>
              <a:gd name="connsiteX1499" fmla="*/ 1905003 w 3531775"/>
              <a:gd name="connsiteY1499" fmla="*/ 437181 h 2810796"/>
              <a:gd name="connsiteX1500" fmla="*/ 1941960 w 3531775"/>
              <a:gd name="connsiteY1500" fmla="*/ 464613 h 2810796"/>
              <a:gd name="connsiteX1501" fmla="*/ 1941770 w 3531775"/>
              <a:gd name="connsiteY1501" fmla="*/ 464423 h 2810796"/>
              <a:gd name="connsiteX1502" fmla="*/ 2093122 w 3531775"/>
              <a:gd name="connsiteY1502" fmla="*/ 553767 h 2810796"/>
              <a:gd name="connsiteX1503" fmla="*/ 2092265 w 3531775"/>
              <a:gd name="connsiteY1503" fmla="*/ 553767 h 2810796"/>
              <a:gd name="connsiteX1504" fmla="*/ 2093503 w 3531775"/>
              <a:gd name="connsiteY1504" fmla="*/ 553767 h 2810796"/>
              <a:gd name="connsiteX1505" fmla="*/ 2093122 w 3531775"/>
              <a:gd name="connsiteY1505" fmla="*/ 553767 h 2810796"/>
              <a:gd name="connsiteX1506" fmla="*/ 2100647 w 3531775"/>
              <a:gd name="connsiteY1506" fmla="*/ 553482 h 2810796"/>
              <a:gd name="connsiteX1507" fmla="*/ 2097504 w 3531775"/>
              <a:gd name="connsiteY1507" fmla="*/ 553672 h 2810796"/>
              <a:gd name="connsiteX1508" fmla="*/ 2101314 w 3531775"/>
              <a:gd name="connsiteY1508" fmla="*/ 553482 h 2810796"/>
              <a:gd name="connsiteX1509" fmla="*/ 2100647 w 3531775"/>
              <a:gd name="connsiteY1509" fmla="*/ 553482 h 2810796"/>
              <a:gd name="connsiteX1510" fmla="*/ 2110458 w 3531775"/>
              <a:gd name="connsiteY1510" fmla="*/ 552720 h 2810796"/>
              <a:gd name="connsiteX1511" fmla="*/ 2109029 w 3531775"/>
              <a:gd name="connsiteY1511" fmla="*/ 552815 h 2810796"/>
              <a:gd name="connsiteX1512" fmla="*/ 2139223 w 3531775"/>
              <a:gd name="connsiteY1512" fmla="*/ 548243 h 2810796"/>
              <a:gd name="connsiteX1513" fmla="*/ 2139223 w 3531775"/>
              <a:gd name="connsiteY1513" fmla="*/ 548243 h 2810796"/>
              <a:gd name="connsiteX1514" fmla="*/ 2140556 w 3531775"/>
              <a:gd name="connsiteY1514" fmla="*/ 547957 h 2810796"/>
              <a:gd name="connsiteX1515" fmla="*/ 2139223 w 3531775"/>
              <a:gd name="connsiteY1515" fmla="*/ 548243 h 2810796"/>
              <a:gd name="connsiteX1516" fmla="*/ 2154558 w 3531775"/>
              <a:gd name="connsiteY1516" fmla="*/ 544623 h 2810796"/>
              <a:gd name="connsiteX1517" fmla="*/ 2153415 w 3531775"/>
              <a:gd name="connsiteY1517" fmla="*/ 544909 h 2810796"/>
              <a:gd name="connsiteX1518" fmla="*/ 2162178 w 3531775"/>
              <a:gd name="connsiteY1518" fmla="*/ 542433 h 2810796"/>
              <a:gd name="connsiteX1519" fmla="*/ 2161607 w 3531775"/>
              <a:gd name="connsiteY1519" fmla="*/ 542623 h 2810796"/>
              <a:gd name="connsiteX1520" fmla="*/ 2216471 w 3531775"/>
              <a:gd name="connsiteY1520" fmla="*/ 521573 h 2810796"/>
              <a:gd name="connsiteX1521" fmla="*/ 2185134 w 3531775"/>
              <a:gd name="connsiteY1521" fmla="*/ 508524 h 2810796"/>
              <a:gd name="connsiteX1522" fmla="*/ 2406494 w 3531775"/>
              <a:gd name="connsiteY1522" fmla="*/ 617109 h 2810796"/>
              <a:gd name="connsiteX1523" fmla="*/ 2469645 w 3531775"/>
              <a:gd name="connsiteY1523" fmla="*/ 510143 h 2810796"/>
              <a:gd name="connsiteX1524" fmla="*/ 2406494 w 3531775"/>
              <a:gd name="connsiteY1524" fmla="*/ 617109 h 2810796"/>
              <a:gd name="connsiteX1525" fmla="*/ 2502887 w 3531775"/>
              <a:gd name="connsiteY1525" fmla="*/ 512619 h 2810796"/>
              <a:gd name="connsiteX1526" fmla="*/ 2456120 w 3531775"/>
              <a:gd name="connsiteY1526" fmla="*/ 587391 h 2810796"/>
              <a:gd name="connsiteX1527" fmla="*/ 2533939 w 3531775"/>
              <a:gd name="connsiteY1527" fmla="*/ 514239 h 2810796"/>
              <a:gd name="connsiteX1528" fmla="*/ 2502887 w 3531775"/>
              <a:gd name="connsiteY1528" fmla="*/ 512619 h 2810796"/>
              <a:gd name="connsiteX1529" fmla="*/ 2503173 w 3531775"/>
              <a:gd name="connsiteY1529" fmla="*/ 586819 h 2810796"/>
              <a:gd name="connsiteX1530" fmla="*/ 2590327 w 3531775"/>
              <a:gd name="connsiteY1530" fmla="*/ 528907 h 2810796"/>
              <a:gd name="connsiteX1531" fmla="*/ 2559561 w 3531775"/>
              <a:gd name="connsiteY1531" fmla="*/ 521763 h 2810796"/>
              <a:gd name="connsiteX1532" fmla="*/ 2503173 w 3531775"/>
              <a:gd name="connsiteY1532" fmla="*/ 586819 h 2810796"/>
              <a:gd name="connsiteX1533" fmla="*/ 2713104 w 3531775"/>
              <a:gd name="connsiteY1533" fmla="*/ 501951 h 2810796"/>
              <a:gd name="connsiteX1534" fmla="*/ 2548322 w 3531775"/>
              <a:gd name="connsiteY1534" fmla="*/ 475948 h 2810796"/>
              <a:gd name="connsiteX1535" fmla="*/ 2547560 w 3531775"/>
              <a:gd name="connsiteY1535" fmla="*/ 476424 h 2810796"/>
              <a:gd name="connsiteX1536" fmla="*/ 2792352 w 3531775"/>
              <a:gd name="connsiteY1536" fmla="*/ 547386 h 2810796"/>
              <a:gd name="connsiteX1537" fmla="*/ 2793209 w 3531775"/>
              <a:gd name="connsiteY1537" fmla="*/ 547386 h 2810796"/>
              <a:gd name="connsiteX1538" fmla="*/ 2713104 w 3531775"/>
              <a:gd name="connsiteY1538" fmla="*/ 501951 h 2810796"/>
              <a:gd name="connsiteX1539" fmla="*/ 2617664 w 3531775"/>
              <a:gd name="connsiteY1539" fmla="*/ 828087 h 2810796"/>
              <a:gd name="connsiteX1540" fmla="*/ 2617568 w 3531775"/>
              <a:gd name="connsiteY1540" fmla="*/ 828183 h 2810796"/>
              <a:gd name="connsiteX1541" fmla="*/ 2619474 w 3531775"/>
              <a:gd name="connsiteY1541" fmla="*/ 826944 h 2810796"/>
              <a:gd name="connsiteX1542" fmla="*/ 2619093 w 3531775"/>
              <a:gd name="connsiteY1542" fmla="*/ 827230 h 2810796"/>
              <a:gd name="connsiteX1543" fmla="*/ 2613759 w 3531775"/>
              <a:gd name="connsiteY1543" fmla="*/ 785225 h 2810796"/>
              <a:gd name="connsiteX1544" fmla="*/ 2613854 w 3531775"/>
              <a:gd name="connsiteY1544" fmla="*/ 785225 h 2810796"/>
              <a:gd name="connsiteX1545" fmla="*/ 2613568 w 3531775"/>
              <a:gd name="connsiteY1545" fmla="*/ 785320 h 2810796"/>
              <a:gd name="connsiteX1546" fmla="*/ 2613759 w 3531775"/>
              <a:gd name="connsiteY1546" fmla="*/ 785320 h 2810796"/>
              <a:gd name="connsiteX1547" fmla="*/ 2616616 w 3531775"/>
              <a:gd name="connsiteY1547" fmla="*/ 797512 h 2810796"/>
              <a:gd name="connsiteX1548" fmla="*/ 2603471 w 3531775"/>
              <a:gd name="connsiteY1548" fmla="*/ 800274 h 2810796"/>
              <a:gd name="connsiteX1549" fmla="*/ 2612139 w 3531775"/>
              <a:gd name="connsiteY1549" fmla="*/ 813990 h 2810796"/>
              <a:gd name="connsiteX1550" fmla="*/ 2594709 w 3531775"/>
              <a:gd name="connsiteY1550" fmla="*/ 807894 h 2810796"/>
              <a:gd name="connsiteX1551" fmla="*/ 2597280 w 3531775"/>
              <a:gd name="connsiteY1551" fmla="*/ 818277 h 2810796"/>
              <a:gd name="connsiteX1552" fmla="*/ 2586422 w 3531775"/>
              <a:gd name="connsiteY1552" fmla="*/ 813419 h 2810796"/>
              <a:gd name="connsiteX1553" fmla="*/ 2616807 w 3531775"/>
              <a:gd name="connsiteY1553" fmla="*/ 828754 h 2810796"/>
              <a:gd name="connsiteX1554" fmla="*/ 2616616 w 3531775"/>
              <a:gd name="connsiteY1554" fmla="*/ 828849 h 2810796"/>
              <a:gd name="connsiteX1555" fmla="*/ 2617664 w 3531775"/>
              <a:gd name="connsiteY1555" fmla="*/ 828087 h 2810796"/>
              <a:gd name="connsiteX1556" fmla="*/ 2579183 w 3531775"/>
              <a:gd name="connsiteY1556" fmla="*/ 757126 h 2810796"/>
              <a:gd name="connsiteX1557" fmla="*/ 2574039 w 3531775"/>
              <a:gd name="connsiteY1557" fmla="*/ 760746 h 2810796"/>
              <a:gd name="connsiteX1558" fmla="*/ 2585088 w 3531775"/>
              <a:gd name="connsiteY1558" fmla="*/ 764841 h 2810796"/>
              <a:gd name="connsiteX1559" fmla="*/ 2573182 w 3531775"/>
              <a:gd name="connsiteY1559" fmla="*/ 767699 h 2810796"/>
              <a:gd name="connsiteX1560" fmla="*/ 2578040 w 3531775"/>
              <a:gd name="connsiteY1560" fmla="*/ 775795 h 2810796"/>
              <a:gd name="connsiteX1561" fmla="*/ 2566419 w 3531775"/>
              <a:gd name="connsiteY1561" fmla="*/ 777700 h 2810796"/>
              <a:gd name="connsiteX1562" fmla="*/ 2589565 w 3531775"/>
              <a:gd name="connsiteY1562" fmla="*/ 778653 h 2810796"/>
              <a:gd name="connsiteX1563" fmla="*/ 2588327 w 3531775"/>
              <a:gd name="connsiteY1563" fmla="*/ 779700 h 2810796"/>
              <a:gd name="connsiteX1564" fmla="*/ 2570896 w 3531775"/>
              <a:gd name="connsiteY1564" fmla="*/ 748077 h 2810796"/>
              <a:gd name="connsiteX1565" fmla="*/ 2579183 w 3531775"/>
              <a:gd name="connsiteY1565" fmla="*/ 757126 h 2810796"/>
              <a:gd name="connsiteX1566" fmla="*/ 2571277 w 3531775"/>
              <a:gd name="connsiteY1566" fmla="*/ 825706 h 2810796"/>
              <a:gd name="connsiteX1567" fmla="*/ 2559657 w 3531775"/>
              <a:gd name="connsiteY1567" fmla="*/ 839613 h 2810796"/>
              <a:gd name="connsiteX1568" fmla="*/ 2552418 w 3531775"/>
              <a:gd name="connsiteY1568" fmla="*/ 832469 h 2810796"/>
              <a:gd name="connsiteX1569" fmla="*/ 2547941 w 3531775"/>
              <a:gd name="connsiteY1569" fmla="*/ 847995 h 2810796"/>
              <a:gd name="connsiteX1570" fmla="*/ 2541654 w 3531775"/>
              <a:gd name="connsiteY1570" fmla="*/ 834850 h 2810796"/>
              <a:gd name="connsiteX1571" fmla="*/ 2532606 w 3531775"/>
              <a:gd name="connsiteY1571" fmla="*/ 844185 h 2810796"/>
              <a:gd name="connsiteX1572" fmla="*/ 2530415 w 3531775"/>
              <a:gd name="connsiteY1572" fmla="*/ 831135 h 2810796"/>
              <a:gd name="connsiteX1573" fmla="*/ 2521176 w 3531775"/>
              <a:gd name="connsiteY1573" fmla="*/ 833326 h 2810796"/>
              <a:gd name="connsiteX1574" fmla="*/ 2571277 w 3531775"/>
              <a:gd name="connsiteY1574" fmla="*/ 825706 h 2810796"/>
              <a:gd name="connsiteX1575" fmla="*/ 2554513 w 3531775"/>
              <a:gd name="connsiteY1575" fmla="*/ 798369 h 2810796"/>
              <a:gd name="connsiteX1576" fmla="*/ 2545369 w 3531775"/>
              <a:gd name="connsiteY1576" fmla="*/ 793226 h 2810796"/>
              <a:gd name="connsiteX1577" fmla="*/ 2545369 w 3531775"/>
              <a:gd name="connsiteY1577" fmla="*/ 793226 h 2810796"/>
              <a:gd name="connsiteX1578" fmla="*/ 2545274 w 3531775"/>
              <a:gd name="connsiteY1578" fmla="*/ 793226 h 2810796"/>
              <a:gd name="connsiteX1579" fmla="*/ 2545369 w 3531775"/>
              <a:gd name="connsiteY1579" fmla="*/ 793226 h 2810796"/>
              <a:gd name="connsiteX1580" fmla="*/ 2545083 w 3531775"/>
              <a:gd name="connsiteY1580" fmla="*/ 793607 h 2810796"/>
              <a:gd name="connsiteX1581" fmla="*/ 2545083 w 3531775"/>
              <a:gd name="connsiteY1581" fmla="*/ 793607 h 2810796"/>
              <a:gd name="connsiteX1582" fmla="*/ 2545083 w 3531775"/>
              <a:gd name="connsiteY1582" fmla="*/ 793607 h 2810796"/>
              <a:gd name="connsiteX1583" fmla="*/ 2545083 w 3531775"/>
              <a:gd name="connsiteY1583" fmla="*/ 793607 h 2810796"/>
              <a:gd name="connsiteX1584" fmla="*/ 2543464 w 3531775"/>
              <a:gd name="connsiteY1584" fmla="*/ 806275 h 2810796"/>
              <a:gd name="connsiteX1585" fmla="*/ 2535082 w 3531775"/>
              <a:gd name="connsiteY1585" fmla="*/ 797036 h 2810796"/>
              <a:gd name="connsiteX1586" fmla="*/ 2529272 w 3531775"/>
              <a:gd name="connsiteY1586" fmla="*/ 796083 h 2810796"/>
              <a:gd name="connsiteX1587" fmla="*/ 2524414 w 3531775"/>
              <a:gd name="connsiteY1587" fmla="*/ 789035 h 2810796"/>
              <a:gd name="connsiteX1588" fmla="*/ 2559942 w 3531775"/>
              <a:gd name="connsiteY1588" fmla="*/ 809895 h 2810796"/>
              <a:gd name="connsiteX1589" fmla="*/ 2558228 w 3531775"/>
              <a:gd name="connsiteY1589" fmla="*/ 789130 h 2810796"/>
              <a:gd name="connsiteX1590" fmla="*/ 2554513 w 3531775"/>
              <a:gd name="connsiteY1590" fmla="*/ 798369 h 2810796"/>
              <a:gd name="connsiteX1591" fmla="*/ 2541273 w 3531775"/>
              <a:gd name="connsiteY1591" fmla="*/ 751697 h 2810796"/>
              <a:gd name="connsiteX1592" fmla="*/ 2550322 w 3531775"/>
              <a:gd name="connsiteY1592" fmla="*/ 776081 h 2810796"/>
              <a:gd name="connsiteX1593" fmla="*/ 2541273 w 3531775"/>
              <a:gd name="connsiteY1593" fmla="*/ 751697 h 2810796"/>
              <a:gd name="connsiteX1594" fmla="*/ 2517461 w 3531775"/>
              <a:gd name="connsiteY1594" fmla="*/ 779796 h 2810796"/>
              <a:gd name="connsiteX1595" fmla="*/ 2517937 w 3531775"/>
              <a:gd name="connsiteY1595" fmla="*/ 779319 h 2810796"/>
              <a:gd name="connsiteX1596" fmla="*/ 2517461 w 3531775"/>
              <a:gd name="connsiteY1596" fmla="*/ 779796 h 2810796"/>
              <a:gd name="connsiteX1597" fmla="*/ 2518032 w 3531775"/>
              <a:gd name="connsiteY1597" fmla="*/ 779224 h 2810796"/>
              <a:gd name="connsiteX1598" fmla="*/ 2518032 w 3531775"/>
              <a:gd name="connsiteY1598" fmla="*/ 779224 h 2810796"/>
              <a:gd name="connsiteX1599" fmla="*/ 2518032 w 3531775"/>
              <a:gd name="connsiteY1599" fmla="*/ 779129 h 2810796"/>
              <a:gd name="connsiteX1600" fmla="*/ 2518032 w 3531775"/>
              <a:gd name="connsiteY1600" fmla="*/ 779129 h 2810796"/>
              <a:gd name="connsiteX1601" fmla="*/ 2518127 w 3531775"/>
              <a:gd name="connsiteY1601" fmla="*/ 778843 h 2810796"/>
              <a:gd name="connsiteX1602" fmla="*/ 2518127 w 3531775"/>
              <a:gd name="connsiteY1602" fmla="*/ 778938 h 2810796"/>
              <a:gd name="connsiteX1603" fmla="*/ 2518223 w 3531775"/>
              <a:gd name="connsiteY1603" fmla="*/ 778748 h 2810796"/>
              <a:gd name="connsiteX1604" fmla="*/ 2518127 w 3531775"/>
              <a:gd name="connsiteY1604" fmla="*/ 778843 h 2810796"/>
              <a:gd name="connsiteX1605" fmla="*/ 2518223 w 3531775"/>
              <a:gd name="connsiteY1605" fmla="*/ 778367 h 2810796"/>
              <a:gd name="connsiteX1606" fmla="*/ 2518223 w 3531775"/>
              <a:gd name="connsiteY1606" fmla="*/ 778748 h 2810796"/>
              <a:gd name="connsiteX1607" fmla="*/ 2518223 w 3531775"/>
              <a:gd name="connsiteY1607" fmla="*/ 778272 h 2810796"/>
              <a:gd name="connsiteX1608" fmla="*/ 2518223 w 3531775"/>
              <a:gd name="connsiteY1608" fmla="*/ 778367 h 2810796"/>
              <a:gd name="connsiteX1609" fmla="*/ 2510984 w 3531775"/>
              <a:gd name="connsiteY1609" fmla="*/ 768461 h 2810796"/>
              <a:gd name="connsiteX1610" fmla="*/ 2517080 w 3531775"/>
              <a:gd name="connsiteY1610" fmla="*/ 765127 h 2810796"/>
              <a:gd name="connsiteX1611" fmla="*/ 2506317 w 3531775"/>
              <a:gd name="connsiteY1611" fmla="*/ 759888 h 2810796"/>
              <a:gd name="connsiteX1612" fmla="*/ 2518413 w 3531775"/>
              <a:gd name="connsiteY1612" fmla="*/ 758745 h 2810796"/>
              <a:gd name="connsiteX1613" fmla="*/ 2518318 w 3531775"/>
              <a:gd name="connsiteY1613" fmla="*/ 758841 h 2810796"/>
              <a:gd name="connsiteX1614" fmla="*/ 2518509 w 3531775"/>
              <a:gd name="connsiteY1614" fmla="*/ 758745 h 2810796"/>
              <a:gd name="connsiteX1615" fmla="*/ 2518413 w 3531775"/>
              <a:gd name="connsiteY1615" fmla="*/ 758745 h 2810796"/>
              <a:gd name="connsiteX1616" fmla="*/ 2512508 w 3531775"/>
              <a:gd name="connsiteY1616" fmla="*/ 752840 h 2810796"/>
              <a:gd name="connsiteX1617" fmla="*/ 2521366 w 3531775"/>
              <a:gd name="connsiteY1617" fmla="*/ 751221 h 2810796"/>
              <a:gd name="connsiteX1618" fmla="*/ 2503745 w 3531775"/>
              <a:gd name="connsiteY1618" fmla="*/ 745601 h 2810796"/>
              <a:gd name="connsiteX1619" fmla="*/ 2517461 w 3531775"/>
              <a:gd name="connsiteY1619" fmla="*/ 779796 h 2810796"/>
              <a:gd name="connsiteX1620" fmla="*/ 2517461 w 3531775"/>
              <a:gd name="connsiteY1620" fmla="*/ 779796 h 2810796"/>
              <a:gd name="connsiteX1621" fmla="*/ 2551560 w 3531775"/>
              <a:gd name="connsiteY1621" fmla="*/ 848852 h 2810796"/>
              <a:gd name="connsiteX1622" fmla="*/ 2552132 w 3531775"/>
              <a:gd name="connsiteY1622" fmla="*/ 848471 h 2810796"/>
              <a:gd name="connsiteX1623" fmla="*/ 2551560 w 3531775"/>
              <a:gd name="connsiteY1623" fmla="*/ 848852 h 2810796"/>
              <a:gd name="connsiteX1624" fmla="*/ 2520794 w 3531775"/>
              <a:gd name="connsiteY1624" fmla="*/ 817419 h 2810796"/>
              <a:gd name="connsiteX1625" fmla="*/ 2505840 w 3531775"/>
              <a:gd name="connsiteY1625" fmla="*/ 821325 h 2810796"/>
              <a:gd name="connsiteX1626" fmla="*/ 2504031 w 3531775"/>
              <a:gd name="connsiteY1626" fmla="*/ 809990 h 2810796"/>
              <a:gd name="connsiteX1627" fmla="*/ 2491458 w 3531775"/>
              <a:gd name="connsiteY1627" fmla="*/ 820848 h 2810796"/>
              <a:gd name="connsiteX1628" fmla="*/ 2495839 w 3531775"/>
              <a:gd name="connsiteY1628" fmla="*/ 805227 h 2810796"/>
              <a:gd name="connsiteX1629" fmla="*/ 2483266 w 3531775"/>
              <a:gd name="connsiteY1629" fmla="*/ 807894 h 2810796"/>
              <a:gd name="connsiteX1630" fmla="*/ 2484600 w 3531775"/>
              <a:gd name="connsiteY1630" fmla="*/ 802941 h 2810796"/>
              <a:gd name="connsiteX1631" fmla="*/ 2471645 w 3531775"/>
              <a:gd name="connsiteY1631" fmla="*/ 805323 h 2810796"/>
              <a:gd name="connsiteX1632" fmla="*/ 2520794 w 3531775"/>
              <a:gd name="connsiteY1632" fmla="*/ 817419 h 2810796"/>
              <a:gd name="connsiteX1633" fmla="*/ 2481742 w 3531775"/>
              <a:gd name="connsiteY1633" fmla="*/ 779510 h 2810796"/>
              <a:gd name="connsiteX1634" fmla="*/ 2474312 w 3531775"/>
              <a:gd name="connsiteY1634" fmla="*/ 761508 h 2810796"/>
              <a:gd name="connsiteX1635" fmla="*/ 2482790 w 3531775"/>
              <a:gd name="connsiteY1635" fmla="*/ 757793 h 2810796"/>
              <a:gd name="connsiteX1636" fmla="*/ 2464883 w 3531775"/>
              <a:gd name="connsiteY1636" fmla="*/ 752268 h 2810796"/>
              <a:gd name="connsiteX1637" fmla="*/ 2483647 w 3531775"/>
              <a:gd name="connsiteY1637" fmla="*/ 748173 h 2810796"/>
              <a:gd name="connsiteX1638" fmla="*/ 2476979 w 3531775"/>
              <a:gd name="connsiteY1638" fmla="*/ 735219 h 2810796"/>
              <a:gd name="connsiteX1639" fmla="*/ 2476979 w 3531775"/>
              <a:gd name="connsiteY1639" fmla="*/ 735314 h 2810796"/>
              <a:gd name="connsiteX1640" fmla="*/ 2477075 w 3531775"/>
              <a:gd name="connsiteY1640" fmla="*/ 735219 h 2810796"/>
              <a:gd name="connsiteX1641" fmla="*/ 2476979 w 3531775"/>
              <a:gd name="connsiteY1641" fmla="*/ 735314 h 2810796"/>
              <a:gd name="connsiteX1642" fmla="*/ 2485171 w 3531775"/>
              <a:gd name="connsiteY1642" fmla="*/ 735695 h 2810796"/>
              <a:gd name="connsiteX1643" fmla="*/ 2480409 w 3531775"/>
              <a:gd name="connsiteY1643" fmla="*/ 722455 h 2810796"/>
              <a:gd name="connsiteX1644" fmla="*/ 2481742 w 3531775"/>
              <a:gd name="connsiteY1644" fmla="*/ 779510 h 2810796"/>
              <a:gd name="connsiteX1645" fmla="*/ 2495553 w 3531775"/>
              <a:gd name="connsiteY1645" fmla="*/ 713216 h 2810796"/>
              <a:gd name="connsiteX1646" fmla="*/ 2510698 w 3531775"/>
              <a:gd name="connsiteY1646" fmla="*/ 721122 h 2810796"/>
              <a:gd name="connsiteX1647" fmla="*/ 2510508 w 3531775"/>
              <a:gd name="connsiteY1647" fmla="*/ 721312 h 2810796"/>
              <a:gd name="connsiteX1648" fmla="*/ 2510793 w 3531775"/>
              <a:gd name="connsiteY1648" fmla="*/ 721122 h 2810796"/>
              <a:gd name="connsiteX1649" fmla="*/ 2510698 w 3531775"/>
              <a:gd name="connsiteY1649" fmla="*/ 721217 h 2810796"/>
              <a:gd name="connsiteX1650" fmla="*/ 2511651 w 3531775"/>
              <a:gd name="connsiteY1650" fmla="*/ 720169 h 2810796"/>
              <a:gd name="connsiteX1651" fmla="*/ 2511555 w 3531775"/>
              <a:gd name="connsiteY1651" fmla="*/ 720264 h 2810796"/>
              <a:gd name="connsiteX1652" fmla="*/ 2511746 w 3531775"/>
              <a:gd name="connsiteY1652" fmla="*/ 719883 h 2810796"/>
              <a:gd name="connsiteX1653" fmla="*/ 2511555 w 3531775"/>
              <a:gd name="connsiteY1653" fmla="*/ 720074 h 2810796"/>
              <a:gd name="connsiteX1654" fmla="*/ 2511936 w 3531775"/>
              <a:gd name="connsiteY1654" fmla="*/ 719502 h 2810796"/>
              <a:gd name="connsiteX1655" fmla="*/ 2511746 w 3531775"/>
              <a:gd name="connsiteY1655" fmla="*/ 719883 h 2810796"/>
              <a:gd name="connsiteX1656" fmla="*/ 2512032 w 3531775"/>
              <a:gd name="connsiteY1656" fmla="*/ 719407 h 2810796"/>
              <a:gd name="connsiteX1657" fmla="*/ 2511936 w 3531775"/>
              <a:gd name="connsiteY1657" fmla="*/ 719598 h 2810796"/>
              <a:gd name="connsiteX1658" fmla="*/ 2504411 w 3531775"/>
              <a:gd name="connsiteY1658" fmla="*/ 705120 h 2810796"/>
              <a:gd name="connsiteX1659" fmla="*/ 2512889 w 3531775"/>
              <a:gd name="connsiteY1659" fmla="*/ 704929 h 2810796"/>
              <a:gd name="connsiteX1660" fmla="*/ 2511746 w 3531775"/>
              <a:gd name="connsiteY1660" fmla="*/ 689689 h 2810796"/>
              <a:gd name="connsiteX1661" fmla="*/ 2525843 w 3531775"/>
              <a:gd name="connsiteY1661" fmla="*/ 697976 h 2810796"/>
              <a:gd name="connsiteX1662" fmla="*/ 2530891 w 3531775"/>
              <a:gd name="connsiteY1662" fmla="*/ 686832 h 2810796"/>
              <a:gd name="connsiteX1663" fmla="*/ 2541464 w 3531775"/>
              <a:gd name="connsiteY1663" fmla="*/ 691404 h 2810796"/>
              <a:gd name="connsiteX1664" fmla="*/ 2533844 w 3531775"/>
              <a:gd name="connsiteY1664" fmla="*/ 674354 h 2810796"/>
              <a:gd name="connsiteX1665" fmla="*/ 2495553 w 3531775"/>
              <a:gd name="connsiteY1665" fmla="*/ 713216 h 2810796"/>
              <a:gd name="connsiteX1666" fmla="*/ 2527748 w 3531775"/>
              <a:gd name="connsiteY1666" fmla="*/ 726075 h 2810796"/>
              <a:gd name="connsiteX1667" fmla="*/ 2536796 w 3531775"/>
              <a:gd name="connsiteY1667" fmla="*/ 730551 h 2810796"/>
              <a:gd name="connsiteX1668" fmla="*/ 2545274 w 3531775"/>
              <a:gd name="connsiteY1668" fmla="*/ 737695 h 2810796"/>
              <a:gd name="connsiteX1669" fmla="*/ 2548608 w 3531775"/>
              <a:gd name="connsiteY1669" fmla="*/ 723312 h 2810796"/>
              <a:gd name="connsiteX1670" fmla="*/ 2553275 w 3531775"/>
              <a:gd name="connsiteY1670" fmla="*/ 737886 h 2810796"/>
              <a:gd name="connsiteX1671" fmla="*/ 2558990 w 3531775"/>
              <a:gd name="connsiteY1671" fmla="*/ 729885 h 2810796"/>
              <a:gd name="connsiteX1672" fmla="*/ 2566419 w 3531775"/>
              <a:gd name="connsiteY1672" fmla="*/ 746268 h 2810796"/>
              <a:gd name="connsiteX1673" fmla="*/ 2566324 w 3531775"/>
              <a:gd name="connsiteY1673" fmla="*/ 746268 h 2810796"/>
              <a:gd name="connsiteX1674" fmla="*/ 2566705 w 3531775"/>
              <a:gd name="connsiteY1674" fmla="*/ 746268 h 2810796"/>
              <a:gd name="connsiteX1675" fmla="*/ 2566419 w 3531775"/>
              <a:gd name="connsiteY1675" fmla="*/ 746268 h 2810796"/>
              <a:gd name="connsiteX1676" fmla="*/ 2567276 w 3531775"/>
              <a:gd name="connsiteY1676" fmla="*/ 746077 h 2810796"/>
              <a:gd name="connsiteX1677" fmla="*/ 2567181 w 3531775"/>
              <a:gd name="connsiteY1677" fmla="*/ 746077 h 2810796"/>
              <a:gd name="connsiteX1678" fmla="*/ 2567276 w 3531775"/>
              <a:gd name="connsiteY1678" fmla="*/ 746077 h 2810796"/>
              <a:gd name="connsiteX1679" fmla="*/ 2567276 w 3531775"/>
              <a:gd name="connsiteY1679" fmla="*/ 746077 h 2810796"/>
              <a:gd name="connsiteX1680" fmla="*/ 2527748 w 3531775"/>
              <a:gd name="connsiteY1680" fmla="*/ 726075 h 2810796"/>
              <a:gd name="connsiteX1681" fmla="*/ 2570039 w 3531775"/>
              <a:gd name="connsiteY1681" fmla="*/ 679497 h 2810796"/>
              <a:gd name="connsiteX1682" fmla="*/ 2575849 w 3531775"/>
              <a:gd name="connsiteY1682" fmla="*/ 676735 h 2810796"/>
              <a:gd name="connsiteX1683" fmla="*/ 2575087 w 3531775"/>
              <a:gd name="connsiteY1683" fmla="*/ 687594 h 2810796"/>
              <a:gd name="connsiteX1684" fmla="*/ 2594232 w 3531775"/>
              <a:gd name="connsiteY1684" fmla="*/ 682450 h 2810796"/>
              <a:gd name="connsiteX1685" fmla="*/ 2584898 w 3531775"/>
              <a:gd name="connsiteY1685" fmla="*/ 695214 h 2810796"/>
              <a:gd name="connsiteX1686" fmla="*/ 2586993 w 3531775"/>
              <a:gd name="connsiteY1686" fmla="*/ 697595 h 2810796"/>
              <a:gd name="connsiteX1687" fmla="*/ 2598423 w 3531775"/>
              <a:gd name="connsiteY1687" fmla="*/ 701405 h 2810796"/>
              <a:gd name="connsiteX1688" fmla="*/ 2599852 w 3531775"/>
              <a:gd name="connsiteY1688" fmla="*/ 713883 h 2810796"/>
              <a:gd name="connsiteX1689" fmla="*/ 2554799 w 3531775"/>
              <a:gd name="connsiteY1689" fmla="*/ 682736 h 2810796"/>
              <a:gd name="connsiteX1690" fmla="*/ 2570039 w 3531775"/>
              <a:gd name="connsiteY1690" fmla="*/ 679497 h 2810796"/>
              <a:gd name="connsiteX1691" fmla="*/ 2608425 w 3531775"/>
              <a:gd name="connsiteY1691" fmla="*/ 724836 h 2810796"/>
              <a:gd name="connsiteX1692" fmla="*/ 2622331 w 3531775"/>
              <a:gd name="connsiteY1692" fmla="*/ 738933 h 2810796"/>
              <a:gd name="connsiteX1693" fmla="*/ 2635761 w 3531775"/>
              <a:gd name="connsiteY1693" fmla="*/ 743410 h 2810796"/>
              <a:gd name="connsiteX1694" fmla="*/ 2618997 w 3531775"/>
              <a:gd name="connsiteY1694" fmla="*/ 754364 h 2810796"/>
              <a:gd name="connsiteX1695" fmla="*/ 2631380 w 3531775"/>
              <a:gd name="connsiteY1695" fmla="*/ 758936 h 2810796"/>
              <a:gd name="connsiteX1696" fmla="*/ 2615283 w 3531775"/>
              <a:gd name="connsiteY1696" fmla="*/ 767794 h 2810796"/>
              <a:gd name="connsiteX1697" fmla="*/ 2650906 w 3531775"/>
              <a:gd name="connsiteY1697" fmla="*/ 734838 h 2810796"/>
              <a:gd name="connsiteX1698" fmla="*/ 2608425 w 3531775"/>
              <a:gd name="connsiteY1698" fmla="*/ 724836 h 2810796"/>
              <a:gd name="connsiteX1699" fmla="*/ 2705199 w 3531775"/>
              <a:gd name="connsiteY1699" fmla="*/ 544623 h 2810796"/>
              <a:gd name="connsiteX1700" fmla="*/ 2703865 w 3531775"/>
              <a:gd name="connsiteY1700" fmla="*/ 544623 h 2810796"/>
              <a:gd name="connsiteX1701" fmla="*/ 2747013 w 3531775"/>
              <a:gd name="connsiteY1701" fmla="*/ 559101 h 2810796"/>
              <a:gd name="connsiteX1702" fmla="*/ 2746537 w 3531775"/>
              <a:gd name="connsiteY1702" fmla="*/ 558720 h 2810796"/>
              <a:gd name="connsiteX1703" fmla="*/ 2775207 w 3531775"/>
              <a:gd name="connsiteY1703" fmla="*/ 620538 h 2810796"/>
              <a:gd name="connsiteX1704" fmla="*/ 2652144 w 3531775"/>
              <a:gd name="connsiteY1704" fmla="*/ 543576 h 2810796"/>
              <a:gd name="connsiteX1705" fmla="*/ 2606043 w 3531775"/>
              <a:gd name="connsiteY1705" fmla="*/ 538051 h 2810796"/>
              <a:gd name="connsiteX1706" fmla="*/ 2604424 w 3531775"/>
              <a:gd name="connsiteY1706" fmla="*/ 539385 h 2810796"/>
              <a:gd name="connsiteX1707" fmla="*/ 2705199 w 3531775"/>
              <a:gd name="connsiteY1707" fmla="*/ 544623 h 2810796"/>
              <a:gd name="connsiteX1708" fmla="*/ 2795115 w 3531775"/>
              <a:gd name="connsiteY1708" fmla="*/ 556149 h 2810796"/>
              <a:gd name="connsiteX1709" fmla="*/ 2800068 w 3531775"/>
              <a:gd name="connsiteY1709" fmla="*/ 632063 h 2810796"/>
              <a:gd name="connsiteX1710" fmla="*/ 2806735 w 3531775"/>
              <a:gd name="connsiteY1710" fmla="*/ 627586 h 2810796"/>
              <a:gd name="connsiteX1711" fmla="*/ 2805592 w 3531775"/>
              <a:gd name="connsiteY1711" fmla="*/ 628539 h 2810796"/>
              <a:gd name="connsiteX1712" fmla="*/ 2807402 w 3531775"/>
              <a:gd name="connsiteY1712" fmla="*/ 627110 h 2810796"/>
              <a:gd name="connsiteX1713" fmla="*/ 2806735 w 3531775"/>
              <a:gd name="connsiteY1713" fmla="*/ 627586 h 2810796"/>
              <a:gd name="connsiteX1714" fmla="*/ 2807973 w 3531775"/>
              <a:gd name="connsiteY1714" fmla="*/ 626634 h 2810796"/>
              <a:gd name="connsiteX1715" fmla="*/ 2807878 w 3531775"/>
              <a:gd name="connsiteY1715" fmla="*/ 626729 h 2810796"/>
              <a:gd name="connsiteX1716" fmla="*/ 2808450 w 3531775"/>
              <a:gd name="connsiteY1716" fmla="*/ 626253 h 2810796"/>
              <a:gd name="connsiteX1717" fmla="*/ 2807973 w 3531775"/>
              <a:gd name="connsiteY1717" fmla="*/ 626634 h 2810796"/>
              <a:gd name="connsiteX1718" fmla="*/ 2809783 w 3531775"/>
              <a:gd name="connsiteY1718" fmla="*/ 625014 h 2810796"/>
              <a:gd name="connsiteX1719" fmla="*/ 2809688 w 3531775"/>
              <a:gd name="connsiteY1719" fmla="*/ 625110 h 2810796"/>
              <a:gd name="connsiteX1720" fmla="*/ 2810069 w 3531775"/>
              <a:gd name="connsiteY1720" fmla="*/ 624729 h 2810796"/>
              <a:gd name="connsiteX1721" fmla="*/ 2809878 w 3531775"/>
              <a:gd name="connsiteY1721" fmla="*/ 624919 h 2810796"/>
              <a:gd name="connsiteX1722" fmla="*/ 2810926 w 3531775"/>
              <a:gd name="connsiteY1722" fmla="*/ 623871 h 2810796"/>
              <a:gd name="connsiteX1723" fmla="*/ 2810354 w 3531775"/>
              <a:gd name="connsiteY1723" fmla="*/ 624443 h 2810796"/>
              <a:gd name="connsiteX1724" fmla="*/ 2811402 w 3531775"/>
              <a:gd name="connsiteY1724" fmla="*/ 623395 h 2810796"/>
              <a:gd name="connsiteX1725" fmla="*/ 2810926 w 3531775"/>
              <a:gd name="connsiteY1725" fmla="*/ 623871 h 2810796"/>
              <a:gd name="connsiteX1726" fmla="*/ 2814736 w 3531775"/>
              <a:gd name="connsiteY1726" fmla="*/ 619585 h 2810796"/>
              <a:gd name="connsiteX1727" fmla="*/ 2814641 w 3531775"/>
              <a:gd name="connsiteY1727" fmla="*/ 619680 h 2810796"/>
              <a:gd name="connsiteX1728" fmla="*/ 2816927 w 3531775"/>
              <a:gd name="connsiteY1728" fmla="*/ 616347 h 2810796"/>
              <a:gd name="connsiteX1729" fmla="*/ 2816927 w 3531775"/>
              <a:gd name="connsiteY1729" fmla="*/ 616347 h 2810796"/>
              <a:gd name="connsiteX1730" fmla="*/ 2817022 w 3531775"/>
              <a:gd name="connsiteY1730" fmla="*/ 616251 h 2810796"/>
              <a:gd name="connsiteX1731" fmla="*/ 2816927 w 3531775"/>
              <a:gd name="connsiteY1731" fmla="*/ 616347 h 2810796"/>
              <a:gd name="connsiteX1732" fmla="*/ 2817784 w 3531775"/>
              <a:gd name="connsiteY1732" fmla="*/ 614918 h 2810796"/>
              <a:gd name="connsiteX1733" fmla="*/ 2817689 w 3531775"/>
              <a:gd name="connsiteY1733" fmla="*/ 615013 h 2810796"/>
              <a:gd name="connsiteX1734" fmla="*/ 2818070 w 3531775"/>
              <a:gd name="connsiteY1734" fmla="*/ 614442 h 2810796"/>
              <a:gd name="connsiteX1735" fmla="*/ 2817784 w 3531775"/>
              <a:gd name="connsiteY1735" fmla="*/ 614918 h 2810796"/>
              <a:gd name="connsiteX1736" fmla="*/ 2818641 w 3531775"/>
              <a:gd name="connsiteY1736" fmla="*/ 613203 h 2810796"/>
              <a:gd name="connsiteX1737" fmla="*/ 2818356 w 3531775"/>
              <a:gd name="connsiteY1737" fmla="*/ 613680 h 2810796"/>
              <a:gd name="connsiteX1738" fmla="*/ 2818736 w 3531775"/>
              <a:gd name="connsiteY1738" fmla="*/ 613013 h 2810796"/>
              <a:gd name="connsiteX1739" fmla="*/ 2818641 w 3531775"/>
              <a:gd name="connsiteY1739" fmla="*/ 613203 h 2810796"/>
              <a:gd name="connsiteX1740" fmla="*/ 2819308 w 3531775"/>
              <a:gd name="connsiteY1740" fmla="*/ 611870 h 2810796"/>
              <a:gd name="connsiteX1741" fmla="*/ 2819213 w 3531775"/>
              <a:gd name="connsiteY1741" fmla="*/ 612060 h 2810796"/>
              <a:gd name="connsiteX1742" fmla="*/ 2819308 w 3531775"/>
              <a:gd name="connsiteY1742" fmla="*/ 611870 h 2810796"/>
              <a:gd name="connsiteX1743" fmla="*/ 2819308 w 3531775"/>
              <a:gd name="connsiteY1743" fmla="*/ 611965 h 2810796"/>
              <a:gd name="connsiteX1744" fmla="*/ 2795115 w 3531775"/>
              <a:gd name="connsiteY1744" fmla="*/ 556149 h 2810796"/>
              <a:gd name="connsiteX1745" fmla="*/ 2961326 w 3531775"/>
              <a:gd name="connsiteY1745" fmla="*/ 485664 h 2810796"/>
              <a:gd name="connsiteX1746" fmla="*/ 2956277 w 3531775"/>
              <a:gd name="connsiteY1746" fmla="*/ 462518 h 2810796"/>
              <a:gd name="connsiteX1747" fmla="*/ 2980757 w 3531775"/>
              <a:gd name="connsiteY1747" fmla="*/ 509000 h 2810796"/>
              <a:gd name="connsiteX1748" fmla="*/ 2961326 w 3531775"/>
              <a:gd name="connsiteY1748" fmla="*/ 485664 h 2810796"/>
              <a:gd name="connsiteX1749" fmla="*/ 2717676 w 3531775"/>
              <a:gd name="connsiteY1749" fmla="*/ 691880 h 2810796"/>
              <a:gd name="connsiteX1750" fmla="*/ 2798067 w 3531775"/>
              <a:gd name="connsiteY1750" fmla="*/ 667591 h 2810796"/>
              <a:gd name="connsiteX1751" fmla="*/ 2939704 w 3531775"/>
              <a:gd name="connsiteY1751" fmla="*/ 613680 h 2810796"/>
              <a:gd name="connsiteX1752" fmla="*/ 3139443 w 3531775"/>
              <a:gd name="connsiteY1752" fmla="*/ 557958 h 2810796"/>
              <a:gd name="connsiteX1753" fmla="*/ 2952086 w 3531775"/>
              <a:gd name="connsiteY1753" fmla="*/ 592058 h 2810796"/>
              <a:gd name="connsiteX1754" fmla="*/ 2843120 w 3531775"/>
              <a:gd name="connsiteY1754" fmla="*/ 645874 h 2810796"/>
              <a:gd name="connsiteX1755" fmla="*/ 2843120 w 3531775"/>
              <a:gd name="connsiteY1755" fmla="*/ 645874 h 2810796"/>
              <a:gd name="connsiteX1756" fmla="*/ 3008284 w 3531775"/>
              <a:gd name="connsiteY1756" fmla="*/ 527574 h 2810796"/>
              <a:gd name="connsiteX1757" fmla="*/ 3008093 w 3531775"/>
              <a:gd name="connsiteY1757" fmla="*/ 527669 h 2810796"/>
              <a:gd name="connsiteX1758" fmla="*/ 3008379 w 3531775"/>
              <a:gd name="connsiteY1758" fmla="*/ 527574 h 2810796"/>
              <a:gd name="connsiteX1759" fmla="*/ 3008284 w 3531775"/>
              <a:gd name="connsiteY1759" fmla="*/ 527574 h 2810796"/>
              <a:gd name="connsiteX1760" fmla="*/ 3106487 w 3531775"/>
              <a:gd name="connsiteY1760" fmla="*/ 500904 h 2810796"/>
              <a:gd name="connsiteX1761" fmla="*/ 3072197 w 3531775"/>
              <a:gd name="connsiteY1761" fmla="*/ 438229 h 2810796"/>
              <a:gd name="connsiteX1762" fmla="*/ 3071340 w 3531775"/>
              <a:gd name="connsiteY1762" fmla="*/ 438801 h 2810796"/>
              <a:gd name="connsiteX1763" fmla="*/ 3092771 w 3531775"/>
              <a:gd name="connsiteY1763" fmla="*/ 431943 h 2810796"/>
              <a:gd name="connsiteX1764" fmla="*/ 3091913 w 3531775"/>
              <a:gd name="connsiteY1764" fmla="*/ 431943 h 2810796"/>
              <a:gd name="connsiteX1765" fmla="*/ 3093628 w 3531775"/>
              <a:gd name="connsiteY1765" fmla="*/ 431847 h 2810796"/>
              <a:gd name="connsiteX1766" fmla="*/ 3124965 w 3531775"/>
              <a:gd name="connsiteY1766" fmla="*/ 463661 h 2810796"/>
              <a:gd name="connsiteX1767" fmla="*/ 3068101 w 3531775"/>
              <a:gd name="connsiteY1767" fmla="*/ 426609 h 2810796"/>
              <a:gd name="connsiteX1768" fmla="*/ 3068196 w 3531775"/>
              <a:gd name="connsiteY1768" fmla="*/ 426513 h 2810796"/>
              <a:gd name="connsiteX1769" fmla="*/ 3058004 w 3531775"/>
              <a:gd name="connsiteY1769" fmla="*/ 434895 h 2810796"/>
              <a:gd name="connsiteX1770" fmla="*/ 3058195 w 3531775"/>
              <a:gd name="connsiteY1770" fmla="*/ 434610 h 2810796"/>
              <a:gd name="connsiteX1771" fmla="*/ 3056861 w 3531775"/>
              <a:gd name="connsiteY1771" fmla="*/ 436134 h 2810796"/>
              <a:gd name="connsiteX1772" fmla="*/ 3056957 w 3531775"/>
              <a:gd name="connsiteY1772" fmla="*/ 436038 h 2810796"/>
              <a:gd name="connsiteX1773" fmla="*/ 3055909 w 3531775"/>
              <a:gd name="connsiteY1773" fmla="*/ 437467 h 2810796"/>
              <a:gd name="connsiteX1774" fmla="*/ 3056004 w 3531775"/>
              <a:gd name="connsiteY1774" fmla="*/ 437277 h 2810796"/>
              <a:gd name="connsiteX1775" fmla="*/ 3081817 w 3531775"/>
              <a:gd name="connsiteY1775" fmla="*/ 500523 h 2810796"/>
              <a:gd name="connsiteX1776" fmla="*/ 3012761 w 3531775"/>
              <a:gd name="connsiteY1776" fmla="*/ 492522 h 2810796"/>
              <a:gd name="connsiteX1777" fmla="*/ 3018285 w 3531775"/>
              <a:gd name="connsiteY1777" fmla="*/ 458136 h 2810796"/>
              <a:gd name="connsiteX1778" fmla="*/ 3033525 w 3531775"/>
              <a:gd name="connsiteY1778" fmla="*/ 471281 h 2810796"/>
              <a:gd name="connsiteX1779" fmla="*/ 3001521 w 3531775"/>
              <a:gd name="connsiteY1779" fmla="*/ 460708 h 2810796"/>
              <a:gd name="connsiteX1780" fmla="*/ 3001521 w 3531775"/>
              <a:gd name="connsiteY1780" fmla="*/ 460708 h 2810796"/>
              <a:gd name="connsiteX1781" fmla="*/ 2999331 w 3531775"/>
              <a:gd name="connsiteY1781" fmla="*/ 464613 h 2810796"/>
              <a:gd name="connsiteX1782" fmla="*/ 2999426 w 3531775"/>
              <a:gd name="connsiteY1782" fmla="*/ 464328 h 2810796"/>
              <a:gd name="connsiteX1783" fmla="*/ 2999235 w 3531775"/>
              <a:gd name="connsiteY1783" fmla="*/ 464709 h 2810796"/>
              <a:gd name="connsiteX1784" fmla="*/ 2999235 w 3531775"/>
              <a:gd name="connsiteY1784" fmla="*/ 464613 h 2810796"/>
              <a:gd name="connsiteX1785" fmla="*/ 3034192 w 3531775"/>
              <a:gd name="connsiteY1785" fmla="*/ 509476 h 2810796"/>
              <a:gd name="connsiteX1786" fmla="*/ 2842740 w 3531775"/>
              <a:gd name="connsiteY1786" fmla="*/ 637778 h 2810796"/>
              <a:gd name="connsiteX1787" fmla="*/ 2714724 w 3531775"/>
              <a:gd name="connsiteY1787" fmla="*/ 694928 h 2810796"/>
              <a:gd name="connsiteX1788" fmla="*/ 2717676 w 3531775"/>
              <a:gd name="connsiteY1788" fmla="*/ 691880 h 2810796"/>
              <a:gd name="connsiteX1789" fmla="*/ 2734059 w 3531775"/>
              <a:gd name="connsiteY1789" fmla="*/ 631872 h 2810796"/>
              <a:gd name="connsiteX1790" fmla="*/ 2752061 w 3531775"/>
              <a:gd name="connsiteY1790" fmla="*/ 586248 h 2810796"/>
              <a:gd name="connsiteX1791" fmla="*/ 2703865 w 3531775"/>
              <a:gd name="connsiteY1791" fmla="*/ 572055 h 2810796"/>
              <a:gd name="connsiteX1792" fmla="*/ 2742536 w 3531775"/>
              <a:gd name="connsiteY1792" fmla="*/ 585200 h 2810796"/>
              <a:gd name="connsiteX1793" fmla="*/ 2679862 w 3531775"/>
              <a:gd name="connsiteY1793" fmla="*/ 575294 h 2810796"/>
              <a:gd name="connsiteX1794" fmla="*/ 2660621 w 3531775"/>
              <a:gd name="connsiteY1794" fmla="*/ 579771 h 2810796"/>
              <a:gd name="connsiteX1795" fmla="*/ 2734059 w 3531775"/>
              <a:gd name="connsiteY1795" fmla="*/ 631872 h 2810796"/>
              <a:gd name="connsiteX1796" fmla="*/ 2958183 w 3531775"/>
              <a:gd name="connsiteY1796" fmla="*/ 745029 h 2810796"/>
              <a:gd name="connsiteX1797" fmla="*/ 2756634 w 3531775"/>
              <a:gd name="connsiteY1797" fmla="*/ 736457 h 2810796"/>
              <a:gd name="connsiteX1798" fmla="*/ 2756729 w 3531775"/>
              <a:gd name="connsiteY1798" fmla="*/ 736362 h 2810796"/>
              <a:gd name="connsiteX1799" fmla="*/ 2731678 w 3531775"/>
              <a:gd name="connsiteY1799" fmla="*/ 760365 h 2810796"/>
              <a:gd name="connsiteX1800" fmla="*/ 2958183 w 3531775"/>
              <a:gd name="connsiteY1800" fmla="*/ 745029 h 2810796"/>
              <a:gd name="connsiteX1801" fmla="*/ 2962183 w 3531775"/>
              <a:gd name="connsiteY1801" fmla="*/ 1018302 h 2810796"/>
              <a:gd name="connsiteX1802" fmla="*/ 2987234 w 3531775"/>
              <a:gd name="connsiteY1802" fmla="*/ 1037066 h 2810796"/>
              <a:gd name="connsiteX1803" fmla="*/ 2974375 w 3531775"/>
              <a:gd name="connsiteY1803" fmla="*/ 916670 h 2810796"/>
              <a:gd name="connsiteX1804" fmla="*/ 2962183 w 3531775"/>
              <a:gd name="connsiteY1804" fmla="*/ 1018302 h 2810796"/>
              <a:gd name="connsiteX1805" fmla="*/ 2878839 w 3531775"/>
              <a:gd name="connsiteY1805" fmla="*/ 935815 h 2810796"/>
              <a:gd name="connsiteX1806" fmla="*/ 2898556 w 3531775"/>
              <a:gd name="connsiteY1806" fmla="*/ 918194 h 2810796"/>
              <a:gd name="connsiteX1807" fmla="*/ 2898461 w 3531775"/>
              <a:gd name="connsiteY1807" fmla="*/ 918289 h 2810796"/>
              <a:gd name="connsiteX1808" fmla="*/ 2898651 w 3531775"/>
              <a:gd name="connsiteY1808" fmla="*/ 918003 h 2810796"/>
              <a:gd name="connsiteX1809" fmla="*/ 2898556 w 3531775"/>
              <a:gd name="connsiteY1809" fmla="*/ 918194 h 2810796"/>
              <a:gd name="connsiteX1810" fmla="*/ 2902937 w 3531775"/>
              <a:gd name="connsiteY1810" fmla="*/ 884571 h 2810796"/>
              <a:gd name="connsiteX1811" fmla="*/ 2894936 w 3531775"/>
              <a:gd name="connsiteY1811" fmla="*/ 912288 h 2810796"/>
              <a:gd name="connsiteX1812" fmla="*/ 2894936 w 3531775"/>
              <a:gd name="connsiteY1812" fmla="*/ 912288 h 2810796"/>
              <a:gd name="connsiteX1813" fmla="*/ 2878839 w 3531775"/>
              <a:gd name="connsiteY1813" fmla="*/ 935815 h 2810796"/>
              <a:gd name="connsiteX1814" fmla="*/ 2802353 w 3531775"/>
              <a:gd name="connsiteY1814" fmla="*/ 926100 h 2810796"/>
              <a:gd name="connsiteX1815" fmla="*/ 2852169 w 3531775"/>
              <a:gd name="connsiteY1815" fmla="*/ 909717 h 2810796"/>
              <a:gd name="connsiteX1816" fmla="*/ 2852074 w 3531775"/>
              <a:gd name="connsiteY1816" fmla="*/ 909812 h 2810796"/>
              <a:gd name="connsiteX1817" fmla="*/ 2852265 w 3531775"/>
              <a:gd name="connsiteY1817" fmla="*/ 909717 h 2810796"/>
              <a:gd name="connsiteX1818" fmla="*/ 2852265 w 3531775"/>
              <a:gd name="connsiteY1818" fmla="*/ 909717 h 2810796"/>
              <a:gd name="connsiteX1819" fmla="*/ 2862361 w 3531775"/>
              <a:gd name="connsiteY1819" fmla="*/ 892857 h 2810796"/>
              <a:gd name="connsiteX1820" fmla="*/ 2862361 w 3531775"/>
              <a:gd name="connsiteY1820" fmla="*/ 893048 h 2810796"/>
              <a:gd name="connsiteX1821" fmla="*/ 2862361 w 3531775"/>
              <a:gd name="connsiteY1821" fmla="*/ 892857 h 2810796"/>
              <a:gd name="connsiteX1822" fmla="*/ 2862361 w 3531775"/>
              <a:gd name="connsiteY1822" fmla="*/ 892857 h 2810796"/>
              <a:gd name="connsiteX1823" fmla="*/ 2862933 w 3531775"/>
              <a:gd name="connsiteY1823" fmla="*/ 890000 h 2810796"/>
              <a:gd name="connsiteX1824" fmla="*/ 2862933 w 3531775"/>
              <a:gd name="connsiteY1824" fmla="*/ 890286 h 2810796"/>
              <a:gd name="connsiteX1825" fmla="*/ 2863028 w 3531775"/>
              <a:gd name="connsiteY1825" fmla="*/ 889238 h 2810796"/>
              <a:gd name="connsiteX1826" fmla="*/ 2862933 w 3531775"/>
              <a:gd name="connsiteY1826" fmla="*/ 889714 h 2810796"/>
              <a:gd name="connsiteX1827" fmla="*/ 2863218 w 3531775"/>
              <a:gd name="connsiteY1827" fmla="*/ 887142 h 2810796"/>
              <a:gd name="connsiteX1828" fmla="*/ 2863218 w 3531775"/>
              <a:gd name="connsiteY1828" fmla="*/ 887428 h 2810796"/>
              <a:gd name="connsiteX1829" fmla="*/ 2863313 w 3531775"/>
              <a:gd name="connsiteY1829" fmla="*/ 886380 h 2810796"/>
              <a:gd name="connsiteX1830" fmla="*/ 2863313 w 3531775"/>
              <a:gd name="connsiteY1830" fmla="*/ 886952 h 2810796"/>
              <a:gd name="connsiteX1831" fmla="*/ 2862837 w 3531775"/>
              <a:gd name="connsiteY1831" fmla="*/ 875331 h 2810796"/>
              <a:gd name="connsiteX1832" fmla="*/ 2855408 w 3531775"/>
              <a:gd name="connsiteY1832" fmla="*/ 898287 h 2810796"/>
              <a:gd name="connsiteX1833" fmla="*/ 2855503 w 3531775"/>
              <a:gd name="connsiteY1833" fmla="*/ 898096 h 2810796"/>
              <a:gd name="connsiteX1834" fmla="*/ 2855217 w 3531775"/>
              <a:gd name="connsiteY1834" fmla="*/ 898477 h 2810796"/>
              <a:gd name="connsiteX1835" fmla="*/ 2855312 w 3531775"/>
              <a:gd name="connsiteY1835" fmla="*/ 898287 h 2810796"/>
              <a:gd name="connsiteX1836" fmla="*/ 2853598 w 3531775"/>
              <a:gd name="connsiteY1836" fmla="*/ 900668 h 2810796"/>
              <a:gd name="connsiteX1837" fmla="*/ 2853693 w 3531775"/>
              <a:gd name="connsiteY1837" fmla="*/ 900573 h 2810796"/>
              <a:gd name="connsiteX1838" fmla="*/ 2842740 w 3531775"/>
              <a:gd name="connsiteY1838" fmla="*/ 908097 h 2810796"/>
              <a:gd name="connsiteX1839" fmla="*/ 2843883 w 3531775"/>
              <a:gd name="connsiteY1839" fmla="*/ 907716 h 2810796"/>
              <a:gd name="connsiteX1840" fmla="*/ 2802353 w 3531775"/>
              <a:gd name="connsiteY1840" fmla="*/ 926100 h 2810796"/>
              <a:gd name="connsiteX1841" fmla="*/ 2692530 w 3531775"/>
              <a:gd name="connsiteY1841" fmla="*/ 957723 h 2810796"/>
              <a:gd name="connsiteX1842" fmla="*/ 2692721 w 3531775"/>
              <a:gd name="connsiteY1842" fmla="*/ 957532 h 2810796"/>
              <a:gd name="connsiteX1843" fmla="*/ 2690340 w 3531775"/>
              <a:gd name="connsiteY1843" fmla="*/ 960009 h 2810796"/>
              <a:gd name="connsiteX1844" fmla="*/ 2690816 w 3531775"/>
              <a:gd name="connsiteY1844" fmla="*/ 959532 h 2810796"/>
              <a:gd name="connsiteX1845" fmla="*/ 2687387 w 3531775"/>
              <a:gd name="connsiteY1845" fmla="*/ 962866 h 2810796"/>
              <a:gd name="connsiteX1846" fmla="*/ 2687863 w 3531775"/>
              <a:gd name="connsiteY1846" fmla="*/ 962390 h 2810796"/>
              <a:gd name="connsiteX1847" fmla="*/ 2678433 w 3531775"/>
              <a:gd name="connsiteY1847" fmla="*/ 970010 h 2810796"/>
              <a:gd name="connsiteX1848" fmla="*/ 2678814 w 3531775"/>
              <a:gd name="connsiteY1848" fmla="*/ 969724 h 2810796"/>
              <a:gd name="connsiteX1849" fmla="*/ 2676433 w 3531775"/>
              <a:gd name="connsiteY1849" fmla="*/ 971343 h 2810796"/>
              <a:gd name="connsiteX1850" fmla="*/ 2677385 w 3531775"/>
              <a:gd name="connsiteY1850" fmla="*/ 970677 h 2810796"/>
              <a:gd name="connsiteX1851" fmla="*/ 2626998 w 3531775"/>
              <a:gd name="connsiteY1851" fmla="*/ 987441 h 2810796"/>
              <a:gd name="connsiteX1852" fmla="*/ 2707008 w 3531775"/>
              <a:gd name="connsiteY1852" fmla="*/ 946293 h 2810796"/>
              <a:gd name="connsiteX1853" fmla="*/ 2742441 w 3531775"/>
              <a:gd name="connsiteY1853" fmla="*/ 873331 h 2810796"/>
              <a:gd name="connsiteX1854" fmla="*/ 2901509 w 3531775"/>
              <a:gd name="connsiteY1854" fmla="*/ 862187 h 2810796"/>
              <a:gd name="connsiteX1855" fmla="*/ 2947610 w 3531775"/>
              <a:gd name="connsiteY1855" fmla="*/ 888952 h 2810796"/>
              <a:gd name="connsiteX1856" fmla="*/ 3117726 w 3531775"/>
              <a:gd name="connsiteY1856" fmla="*/ 849614 h 2810796"/>
              <a:gd name="connsiteX1857" fmla="*/ 2926083 w 3531775"/>
              <a:gd name="connsiteY1857" fmla="*/ 865711 h 2810796"/>
              <a:gd name="connsiteX1858" fmla="*/ 2708723 w 3531775"/>
              <a:gd name="connsiteY1858" fmla="*/ 927243 h 2810796"/>
              <a:gd name="connsiteX1859" fmla="*/ 2692530 w 3531775"/>
              <a:gd name="connsiteY1859" fmla="*/ 957723 h 2810796"/>
              <a:gd name="connsiteX1860" fmla="*/ 2590232 w 3531775"/>
              <a:gd name="connsiteY1860" fmla="*/ 896667 h 2810796"/>
              <a:gd name="connsiteX1861" fmla="*/ 2758729 w 3531775"/>
              <a:gd name="connsiteY1861" fmla="*/ 812181 h 2810796"/>
              <a:gd name="connsiteX1862" fmla="*/ 3120203 w 3531775"/>
              <a:gd name="connsiteY1862" fmla="*/ 844756 h 2810796"/>
              <a:gd name="connsiteX1863" fmla="*/ 2761682 w 3531775"/>
              <a:gd name="connsiteY1863" fmla="*/ 800846 h 2810796"/>
              <a:gd name="connsiteX1864" fmla="*/ 2491172 w 3531775"/>
              <a:gd name="connsiteY1864" fmla="*/ 874950 h 2810796"/>
              <a:gd name="connsiteX1865" fmla="*/ 2641191 w 3531775"/>
              <a:gd name="connsiteY1865" fmla="*/ 661686 h 2810796"/>
              <a:gd name="connsiteX1866" fmla="*/ 2503935 w 3531775"/>
              <a:gd name="connsiteY1866" fmla="*/ 615489 h 2810796"/>
              <a:gd name="connsiteX1867" fmla="*/ 2590232 w 3531775"/>
              <a:gd name="connsiteY1867" fmla="*/ 896667 h 2810796"/>
              <a:gd name="connsiteX1868" fmla="*/ 2394779 w 3531775"/>
              <a:gd name="connsiteY1868" fmla="*/ 924576 h 2810796"/>
              <a:gd name="connsiteX1869" fmla="*/ 2532891 w 3531775"/>
              <a:gd name="connsiteY1869" fmla="*/ 928671 h 2810796"/>
              <a:gd name="connsiteX1870" fmla="*/ 2523938 w 3531775"/>
              <a:gd name="connsiteY1870" fmla="*/ 920670 h 2810796"/>
              <a:gd name="connsiteX1871" fmla="*/ 2524128 w 3531775"/>
              <a:gd name="connsiteY1871" fmla="*/ 920575 h 2810796"/>
              <a:gd name="connsiteX1872" fmla="*/ 2523747 w 3531775"/>
              <a:gd name="connsiteY1872" fmla="*/ 920670 h 2810796"/>
              <a:gd name="connsiteX1873" fmla="*/ 2523938 w 3531775"/>
              <a:gd name="connsiteY1873" fmla="*/ 920670 h 2810796"/>
              <a:gd name="connsiteX1874" fmla="*/ 2523747 w 3531775"/>
              <a:gd name="connsiteY1874" fmla="*/ 920766 h 2810796"/>
              <a:gd name="connsiteX1875" fmla="*/ 2523747 w 3531775"/>
              <a:gd name="connsiteY1875" fmla="*/ 920766 h 2810796"/>
              <a:gd name="connsiteX1876" fmla="*/ 2523652 w 3531775"/>
              <a:gd name="connsiteY1876" fmla="*/ 920766 h 2810796"/>
              <a:gd name="connsiteX1877" fmla="*/ 2523747 w 3531775"/>
              <a:gd name="connsiteY1877" fmla="*/ 920766 h 2810796"/>
              <a:gd name="connsiteX1878" fmla="*/ 2523366 w 3531775"/>
              <a:gd name="connsiteY1878" fmla="*/ 920956 h 2810796"/>
              <a:gd name="connsiteX1879" fmla="*/ 2523461 w 3531775"/>
              <a:gd name="connsiteY1879" fmla="*/ 920861 h 2810796"/>
              <a:gd name="connsiteX1880" fmla="*/ 2523081 w 3531775"/>
              <a:gd name="connsiteY1880" fmla="*/ 921147 h 2810796"/>
              <a:gd name="connsiteX1881" fmla="*/ 2523271 w 3531775"/>
              <a:gd name="connsiteY1881" fmla="*/ 921051 h 2810796"/>
              <a:gd name="connsiteX1882" fmla="*/ 2522604 w 3531775"/>
              <a:gd name="connsiteY1882" fmla="*/ 921813 h 2810796"/>
              <a:gd name="connsiteX1883" fmla="*/ 2522604 w 3531775"/>
              <a:gd name="connsiteY1883" fmla="*/ 921813 h 2810796"/>
              <a:gd name="connsiteX1884" fmla="*/ 2522509 w 3531775"/>
              <a:gd name="connsiteY1884" fmla="*/ 921909 h 2810796"/>
              <a:gd name="connsiteX1885" fmla="*/ 2522604 w 3531775"/>
              <a:gd name="connsiteY1885" fmla="*/ 921813 h 2810796"/>
              <a:gd name="connsiteX1886" fmla="*/ 2522223 w 3531775"/>
              <a:gd name="connsiteY1886" fmla="*/ 922671 h 2810796"/>
              <a:gd name="connsiteX1887" fmla="*/ 2522318 w 3531775"/>
              <a:gd name="connsiteY1887" fmla="*/ 922480 h 2810796"/>
              <a:gd name="connsiteX1888" fmla="*/ 2522128 w 3531775"/>
              <a:gd name="connsiteY1888" fmla="*/ 922861 h 2810796"/>
              <a:gd name="connsiteX1889" fmla="*/ 2522223 w 3531775"/>
              <a:gd name="connsiteY1889" fmla="*/ 922766 h 2810796"/>
              <a:gd name="connsiteX1890" fmla="*/ 2510793 w 3531775"/>
              <a:gd name="connsiteY1890" fmla="*/ 917718 h 2810796"/>
              <a:gd name="connsiteX1891" fmla="*/ 2501935 w 3531775"/>
              <a:gd name="connsiteY1891" fmla="*/ 927909 h 2810796"/>
              <a:gd name="connsiteX1892" fmla="*/ 2489743 w 3531775"/>
              <a:gd name="connsiteY1892" fmla="*/ 911907 h 2810796"/>
              <a:gd name="connsiteX1893" fmla="*/ 2489838 w 3531775"/>
              <a:gd name="connsiteY1893" fmla="*/ 911907 h 2810796"/>
              <a:gd name="connsiteX1894" fmla="*/ 2489076 w 3531775"/>
              <a:gd name="connsiteY1894" fmla="*/ 912288 h 2810796"/>
              <a:gd name="connsiteX1895" fmla="*/ 2489171 w 3531775"/>
              <a:gd name="connsiteY1895" fmla="*/ 912193 h 2810796"/>
              <a:gd name="connsiteX1896" fmla="*/ 2471265 w 3531775"/>
              <a:gd name="connsiteY1896" fmla="*/ 936577 h 2810796"/>
              <a:gd name="connsiteX1897" fmla="*/ 2464407 w 3531775"/>
              <a:gd name="connsiteY1897" fmla="*/ 911145 h 2810796"/>
              <a:gd name="connsiteX1898" fmla="*/ 2442213 w 3531775"/>
              <a:gd name="connsiteY1898" fmla="*/ 932100 h 2810796"/>
              <a:gd name="connsiteX1899" fmla="*/ 2439165 w 3531775"/>
              <a:gd name="connsiteY1899" fmla="*/ 890571 h 2810796"/>
              <a:gd name="connsiteX1900" fmla="*/ 2418115 w 3531775"/>
              <a:gd name="connsiteY1900" fmla="*/ 920670 h 2810796"/>
              <a:gd name="connsiteX1901" fmla="*/ 2407638 w 3531775"/>
              <a:gd name="connsiteY1901" fmla="*/ 914098 h 2810796"/>
              <a:gd name="connsiteX1902" fmla="*/ 2407066 w 3531775"/>
              <a:gd name="connsiteY1902" fmla="*/ 877522 h 2810796"/>
              <a:gd name="connsiteX1903" fmla="*/ 2407256 w 3531775"/>
              <a:gd name="connsiteY1903" fmla="*/ 877427 h 2810796"/>
              <a:gd name="connsiteX1904" fmla="*/ 2407066 w 3531775"/>
              <a:gd name="connsiteY1904" fmla="*/ 877522 h 2810796"/>
              <a:gd name="connsiteX1905" fmla="*/ 2407066 w 3531775"/>
              <a:gd name="connsiteY1905" fmla="*/ 877522 h 2810796"/>
              <a:gd name="connsiteX1906" fmla="*/ 2387826 w 3531775"/>
              <a:gd name="connsiteY1906" fmla="*/ 900001 h 2810796"/>
              <a:gd name="connsiteX1907" fmla="*/ 2379348 w 3531775"/>
              <a:gd name="connsiteY1907" fmla="*/ 889333 h 2810796"/>
              <a:gd name="connsiteX1908" fmla="*/ 2378205 w 3531775"/>
              <a:gd name="connsiteY1908" fmla="*/ 890571 h 2810796"/>
              <a:gd name="connsiteX1909" fmla="*/ 2394779 w 3531775"/>
              <a:gd name="connsiteY1909" fmla="*/ 924576 h 2810796"/>
              <a:gd name="connsiteX1910" fmla="*/ 2362680 w 3531775"/>
              <a:gd name="connsiteY1910" fmla="*/ 600630 h 2810796"/>
              <a:gd name="connsiteX1911" fmla="*/ 2348011 w 3531775"/>
              <a:gd name="connsiteY1911" fmla="*/ 588915 h 2810796"/>
              <a:gd name="connsiteX1912" fmla="*/ 2379443 w 3531775"/>
              <a:gd name="connsiteY1912" fmla="*/ 575008 h 2810796"/>
              <a:gd name="connsiteX1913" fmla="*/ 2391445 w 3531775"/>
              <a:gd name="connsiteY1913" fmla="*/ 555387 h 2810796"/>
              <a:gd name="connsiteX1914" fmla="*/ 2396208 w 3531775"/>
              <a:gd name="connsiteY1914" fmla="*/ 528050 h 2810796"/>
              <a:gd name="connsiteX1915" fmla="*/ 2359251 w 3531775"/>
              <a:gd name="connsiteY1915" fmla="*/ 557768 h 2810796"/>
              <a:gd name="connsiteX1916" fmla="*/ 2306006 w 3531775"/>
              <a:gd name="connsiteY1916" fmla="*/ 542337 h 2810796"/>
              <a:gd name="connsiteX1917" fmla="*/ 2306672 w 3531775"/>
              <a:gd name="connsiteY1917" fmla="*/ 542718 h 2810796"/>
              <a:gd name="connsiteX1918" fmla="*/ 2273906 w 3531775"/>
              <a:gd name="connsiteY1918" fmla="*/ 511857 h 2810796"/>
              <a:gd name="connsiteX1919" fmla="*/ 2274192 w 3531775"/>
              <a:gd name="connsiteY1919" fmla="*/ 512334 h 2810796"/>
              <a:gd name="connsiteX1920" fmla="*/ 2265143 w 3531775"/>
              <a:gd name="connsiteY1920" fmla="*/ 415845 h 2810796"/>
              <a:gd name="connsiteX1921" fmla="*/ 2253428 w 3531775"/>
              <a:gd name="connsiteY1921" fmla="*/ 440896 h 2810796"/>
              <a:gd name="connsiteX1922" fmla="*/ 2253523 w 3531775"/>
              <a:gd name="connsiteY1922" fmla="*/ 440515 h 2810796"/>
              <a:gd name="connsiteX1923" fmla="*/ 2253333 w 3531775"/>
              <a:gd name="connsiteY1923" fmla="*/ 441372 h 2810796"/>
              <a:gd name="connsiteX1924" fmla="*/ 2253428 w 3531775"/>
              <a:gd name="connsiteY1924" fmla="*/ 440801 h 2810796"/>
              <a:gd name="connsiteX1925" fmla="*/ 2252094 w 3531775"/>
              <a:gd name="connsiteY1925" fmla="*/ 447468 h 2810796"/>
              <a:gd name="connsiteX1926" fmla="*/ 2252189 w 3531775"/>
              <a:gd name="connsiteY1926" fmla="*/ 447087 h 2810796"/>
              <a:gd name="connsiteX1927" fmla="*/ 2252094 w 3531775"/>
              <a:gd name="connsiteY1927" fmla="*/ 447945 h 2810796"/>
              <a:gd name="connsiteX1928" fmla="*/ 2252189 w 3531775"/>
              <a:gd name="connsiteY1928" fmla="*/ 447373 h 2810796"/>
              <a:gd name="connsiteX1929" fmla="*/ 2251332 w 3531775"/>
              <a:gd name="connsiteY1929" fmla="*/ 454326 h 2810796"/>
              <a:gd name="connsiteX1930" fmla="*/ 2251332 w 3531775"/>
              <a:gd name="connsiteY1930" fmla="*/ 453850 h 2810796"/>
              <a:gd name="connsiteX1931" fmla="*/ 2251237 w 3531775"/>
              <a:gd name="connsiteY1931" fmla="*/ 455279 h 2810796"/>
              <a:gd name="connsiteX1932" fmla="*/ 2251332 w 3531775"/>
              <a:gd name="connsiteY1932" fmla="*/ 454231 h 2810796"/>
              <a:gd name="connsiteX1933" fmla="*/ 2251047 w 3531775"/>
              <a:gd name="connsiteY1933" fmla="*/ 459184 h 2810796"/>
              <a:gd name="connsiteX1934" fmla="*/ 2251142 w 3531775"/>
              <a:gd name="connsiteY1934" fmla="*/ 456327 h 2810796"/>
              <a:gd name="connsiteX1935" fmla="*/ 2251047 w 3531775"/>
              <a:gd name="connsiteY1935" fmla="*/ 459279 h 2810796"/>
              <a:gd name="connsiteX1936" fmla="*/ 2251047 w 3531775"/>
              <a:gd name="connsiteY1936" fmla="*/ 459184 h 2810796"/>
              <a:gd name="connsiteX1937" fmla="*/ 2251047 w 3531775"/>
              <a:gd name="connsiteY1937" fmla="*/ 466518 h 2810796"/>
              <a:gd name="connsiteX1938" fmla="*/ 2251047 w 3531775"/>
              <a:gd name="connsiteY1938" fmla="*/ 465852 h 2810796"/>
              <a:gd name="connsiteX1939" fmla="*/ 2342296 w 3531775"/>
              <a:gd name="connsiteY1939" fmla="*/ 575389 h 2810796"/>
              <a:gd name="connsiteX1940" fmla="*/ 2320103 w 3531775"/>
              <a:gd name="connsiteY1940" fmla="*/ 607584 h 2810796"/>
              <a:gd name="connsiteX1941" fmla="*/ 1927958 w 3531775"/>
              <a:gd name="connsiteY1941" fmla="*/ 560625 h 2810796"/>
              <a:gd name="connsiteX1942" fmla="*/ 2283908 w 3531775"/>
              <a:gd name="connsiteY1942" fmla="*/ 621681 h 2810796"/>
              <a:gd name="connsiteX1943" fmla="*/ 2324675 w 3531775"/>
              <a:gd name="connsiteY1943" fmla="*/ 709311 h 2810796"/>
              <a:gd name="connsiteX1944" fmla="*/ 2324580 w 3531775"/>
              <a:gd name="connsiteY1944" fmla="*/ 709311 h 2810796"/>
              <a:gd name="connsiteX1945" fmla="*/ 2302005 w 3531775"/>
              <a:gd name="connsiteY1945" fmla="*/ 747792 h 2810796"/>
              <a:gd name="connsiteX1946" fmla="*/ 2031495 w 3531775"/>
              <a:gd name="connsiteY1946" fmla="*/ 773319 h 2810796"/>
              <a:gd name="connsiteX1947" fmla="*/ 2035400 w 3531775"/>
              <a:gd name="connsiteY1947" fmla="*/ 773890 h 2810796"/>
              <a:gd name="connsiteX1948" fmla="*/ 1957200 w 3531775"/>
              <a:gd name="connsiteY1948" fmla="*/ 734266 h 2810796"/>
              <a:gd name="connsiteX1949" fmla="*/ 2295243 w 3531775"/>
              <a:gd name="connsiteY1949" fmla="*/ 801608 h 2810796"/>
              <a:gd name="connsiteX1950" fmla="*/ 2031971 w 3531775"/>
              <a:gd name="connsiteY1950" fmla="*/ 905049 h 2810796"/>
              <a:gd name="connsiteX1951" fmla="*/ 2315435 w 3531775"/>
              <a:gd name="connsiteY1951" fmla="*/ 821896 h 2810796"/>
              <a:gd name="connsiteX1952" fmla="*/ 2361441 w 3531775"/>
              <a:gd name="connsiteY1952" fmla="*/ 872474 h 2810796"/>
              <a:gd name="connsiteX1953" fmla="*/ 2361727 w 3531775"/>
              <a:gd name="connsiteY1953" fmla="*/ 847233 h 2810796"/>
              <a:gd name="connsiteX1954" fmla="*/ 2350964 w 3531775"/>
              <a:gd name="connsiteY1954" fmla="*/ 833707 h 2810796"/>
              <a:gd name="connsiteX1955" fmla="*/ 2326675 w 3531775"/>
              <a:gd name="connsiteY1955" fmla="*/ 819610 h 2810796"/>
              <a:gd name="connsiteX1956" fmla="*/ 2342105 w 3531775"/>
              <a:gd name="connsiteY1956" fmla="*/ 807418 h 2810796"/>
              <a:gd name="connsiteX1957" fmla="*/ 2318484 w 3531775"/>
              <a:gd name="connsiteY1957" fmla="*/ 796655 h 2810796"/>
              <a:gd name="connsiteX1958" fmla="*/ 2334295 w 3531775"/>
              <a:gd name="connsiteY1958" fmla="*/ 779224 h 2810796"/>
              <a:gd name="connsiteX1959" fmla="*/ 2348297 w 3531775"/>
              <a:gd name="connsiteY1959" fmla="*/ 765127 h 2810796"/>
              <a:gd name="connsiteX1960" fmla="*/ 2317912 w 3531775"/>
              <a:gd name="connsiteY1960" fmla="*/ 750268 h 2810796"/>
              <a:gd name="connsiteX1961" fmla="*/ 2348201 w 3531775"/>
              <a:gd name="connsiteY1961" fmla="*/ 733790 h 2810796"/>
              <a:gd name="connsiteX1962" fmla="*/ 2329914 w 3531775"/>
              <a:gd name="connsiteY1962" fmla="*/ 710835 h 2810796"/>
              <a:gd name="connsiteX1963" fmla="*/ 2347154 w 3531775"/>
              <a:gd name="connsiteY1963" fmla="*/ 689213 h 2810796"/>
              <a:gd name="connsiteX1964" fmla="*/ 2337819 w 3531775"/>
              <a:gd name="connsiteY1964" fmla="*/ 672735 h 2810796"/>
              <a:gd name="connsiteX1965" fmla="*/ 2327437 w 3531775"/>
              <a:gd name="connsiteY1965" fmla="*/ 652446 h 2810796"/>
              <a:gd name="connsiteX1966" fmla="*/ 2327056 w 3531775"/>
              <a:gd name="connsiteY1966" fmla="*/ 653304 h 2810796"/>
              <a:gd name="connsiteX1967" fmla="*/ 2328294 w 3531775"/>
              <a:gd name="connsiteY1967" fmla="*/ 651113 h 2810796"/>
              <a:gd name="connsiteX1968" fmla="*/ 2328199 w 3531775"/>
              <a:gd name="connsiteY1968" fmla="*/ 651208 h 2810796"/>
              <a:gd name="connsiteX1969" fmla="*/ 2328771 w 3531775"/>
              <a:gd name="connsiteY1969" fmla="*/ 650446 h 2810796"/>
              <a:gd name="connsiteX1970" fmla="*/ 2328675 w 3531775"/>
              <a:gd name="connsiteY1970" fmla="*/ 650541 h 2810796"/>
              <a:gd name="connsiteX1971" fmla="*/ 2330009 w 3531775"/>
              <a:gd name="connsiteY1971" fmla="*/ 649208 h 2810796"/>
              <a:gd name="connsiteX1972" fmla="*/ 2329628 w 3531775"/>
              <a:gd name="connsiteY1972" fmla="*/ 649589 h 2810796"/>
              <a:gd name="connsiteX1973" fmla="*/ 2368109 w 3531775"/>
              <a:gd name="connsiteY1973" fmla="*/ 647493 h 2810796"/>
              <a:gd name="connsiteX1974" fmla="*/ 2333819 w 3531775"/>
              <a:gd name="connsiteY1974" fmla="*/ 621204 h 2810796"/>
              <a:gd name="connsiteX1975" fmla="*/ 2362680 w 3531775"/>
              <a:gd name="connsiteY1975" fmla="*/ 600630 h 2810796"/>
              <a:gd name="connsiteX1976" fmla="*/ 2290766 w 3531775"/>
              <a:gd name="connsiteY1976" fmla="*/ 807418 h 2810796"/>
              <a:gd name="connsiteX1977" fmla="*/ 2294004 w 3531775"/>
              <a:gd name="connsiteY1977" fmla="*/ 803418 h 2810796"/>
              <a:gd name="connsiteX1978" fmla="*/ 2290766 w 3531775"/>
              <a:gd name="connsiteY1978" fmla="*/ 807418 h 2810796"/>
              <a:gd name="connsiteX1979" fmla="*/ 2031686 w 3531775"/>
              <a:gd name="connsiteY1979" fmla="*/ 1002395 h 2810796"/>
              <a:gd name="connsiteX1980" fmla="*/ 2031781 w 3531775"/>
              <a:gd name="connsiteY1980" fmla="*/ 1002300 h 2810796"/>
              <a:gd name="connsiteX1981" fmla="*/ 2030829 w 3531775"/>
              <a:gd name="connsiteY1981" fmla="*/ 1003633 h 2810796"/>
              <a:gd name="connsiteX1982" fmla="*/ 2031686 w 3531775"/>
              <a:gd name="connsiteY1982" fmla="*/ 1002395 h 2810796"/>
              <a:gd name="connsiteX1983" fmla="*/ 2029209 w 3531775"/>
              <a:gd name="connsiteY1983" fmla="*/ 1006110 h 2810796"/>
              <a:gd name="connsiteX1984" fmla="*/ 2030162 w 3531775"/>
              <a:gd name="connsiteY1984" fmla="*/ 1004586 h 2810796"/>
              <a:gd name="connsiteX1985" fmla="*/ 2029114 w 3531775"/>
              <a:gd name="connsiteY1985" fmla="*/ 1006300 h 2810796"/>
              <a:gd name="connsiteX1986" fmla="*/ 2029304 w 3531775"/>
              <a:gd name="connsiteY1986" fmla="*/ 1006110 h 2810796"/>
              <a:gd name="connsiteX1987" fmla="*/ 2026447 w 3531775"/>
              <a:gd name="connsiteY1987" fmla="*/ 1011253 h 2810796"/>
              <a:gd name="connsiteX1988" fmla="*/ 2026828 w 3531775"/>
              <a:gd name="connsiteY1988" fmla="*/ 1010491 h 2810796"/>
              <a:gd name="connsiteX1989" fmla="*/ 2026161 w 3531775"/>
              <a:gd name="connsiteY1989" fmla="*/ 1011825 h 2810796"/>
              <a:gd name="connsiteX1990" fmla="*/ 2026447 w 3531775"/>
              <a:gd name="connsiteY1990" fmla="*/ 1011253 h 2810796"/>
              <a:gd name="connsiteX1991" fmla="*/ 2023685 w 3531775"/>
              <a:gd name="connsiteY1991" fmla="*/ 1016968 h 2810796"/>
              <a:gd name="connsiteX1992" fmla="*/ 2023780 w 3531775"/>
              <a:gd name="connsiteY1992" fmla="*/ 1016682 h 2810796"/>
              <a:gd name="connsiteX1993" fmla="*/ 2023399 w 3531775"/>
              <a:gd name="connsiteY1993" fmla="*/ 1017444 h 2810796"/>
              <a:gd name="connsiteX1994" fmla="*/ 2023589 w 3531775"/>
              <a:gd name="connsiteY1994" fmla="*/ 1016968 h 2810796"/>
              <a:gd name="connsiteX1995" fmla="*/ 2022827 w 3531775"/>
              <a:gd name="connsiteY1995" fmla="*/ 1018873 h 2810796"/>
              <a:gd name="connsiteX1996" fmla="*/ 2023018 w 3531775"/>
              <a:gd name="connsiteY1996" fmla="*/ 1018492 h 2810796"/>
              <a:gd name="connsiteX1997" fmla="*/ 2023494 w 3531775"/>
              <a:gd name="connsiteY1997" fmla="*/ 1090787 h 2810796"/>
              <a:gd name="connsiteX1998" fmla="*/ 1943579 w 3531775"/>
              <a:gd name="connsiteY1998" fmla="*/ 1133268 h 2810796"/>
              <a:gd name="connsiteX1999" fmla="*/ 2030066 w 3531775"/>
              <a:gd name="connsiteY1999" fmla="*/ 1085548 h 2810796"/>
              <a:gd name="connsiteX2000" fmla="*/ 2027304 w 3531775"/>
              <a:gd name="connsiteY2000" fmla="*/ 1039638 h 2810796"/>
              <a:gd name="connsiteX2001" fmla="*/ 2117792 w 3531775"/>
              <a:gd name="connsiteY2001" fmla="*/ 965914 h 2810796"/>
              <a:gd name="connsiteX2002" fmla="*/ 2124459 w 3531775"/>
              <a:gd name="connsiteY2002" fmla="*/ 959723 h 2810796"/>
              <a:gd name="connsiteX2003" fmla="*/ 2090169 w 3531775"/>
              <a:gd name="connsiteY2003" fmla="*/ 959628 h 2810796"/>
              <a:gd name="connsiteX2004" fmla="*/ 2090645 w 3531775"/>
              <a:gd name="connsiteY2004" fmla="*/ 959437 h 2810796"/>
              <a:gd name="connsiteX2005" fmla="*/ 2089883 w 3531775"/>
              <a:gd name="connsiteY2005" fmla="*/ 959723 h 2810796"/>
              <a:gd name="connsiteX2006" fmla="*/ 2090074 w 3531775"/>
              <a:gd name="connsiteY2006" fmla="*/ 959628 h 2810796"/>
              <a:gd name="connsiteX2007" fmla="*/ 2087407 w 3531775"/>
              <a:gd name="connsiteY2007" fmla="*/ 960771 h 2810796"/>
              <a:gd name="connsiteX2008" fmla="*/ 2087979 w 3531775"/>
              <a:gd name="connsiteY2008" fmla="*/ 960485 h 2810796"/>
              <a:gd name="connsiteX2009" fmla="*/ 2086359 w 3531775"/>
              <a:gd name="connsiteY2009" fmla="*/ 961152 h 2810796"/>
              <a:gd name="connsiteX2010" fmla="*/ 2087407 w 3531775"/>
              <a:gd name="connsiteY2010" fmla="*/ 960675 h 2810796"/>
              <a:gd name="connsiteX2011" fmla="*/ 2031686 w 3531775"/>
              <a:gd name="connsiteY2011" fmla="*/ 1002395 h 2810796"/>
              <a:gd name="connsiteX2012" fmla="*/ 2268287 w 3531775"/>
              <a:gd name="connsiteY2012" fmla="*/ 919432 h 2810796"/>
              <a:gd name="connsiteX2013" fmla="*/ 2267525 w 3531775"/>
              <a:gd name="connsiteY2013" fmla="*/ 919813 h 2810796"/>
              <a:gd name="connsiteX2014" fmla="*/ 2369347 w 3531775"/>
              <a:gd name="connsiteY2014" fmla="*/ 894381 h 2810796"/>
              <a:gd name="connsiteX2015" fmla="*/ 2173418 w 3531775"/>
              <a:gd name="connsiteY2015" fmla="*/ 1059354 h 2810796"/>
              <a:gd name="connsiteX2016" fmla="*/ 2268287 w 3531775"/>
              <a:gd name="connsiteY2016" fmla="*/ 919432 h 2810796"/>
              <a:gd name="connsiteX2017" fmla="*/ 2088169 w 3531775"/>
              <a:gd name="connsiteY2017" fmla="*/ 1210707 h 2810796"/>
              <a:gd name="connsiteX2018" fmla="*/ 2091122 w 3531775"/>
              <a:gd name="connsiteY2018" fmla="*/ 1209278 h 2810796"/>
              <a:gd name="connsiteX2019" fmla="*/ 2089883 w 3531775"/>
              <a:gd name="connsiteY2019" fmla="*/ 1209850 h 2810796"/>
              <a:gd name="connsiteX2020" fmla="*/ 2182847 w 3531775"/>
              <a:gd name="connsiteY2020" fmla="*/ 953436 h 2810796"/>
              <a:gd name="connsiteX2021" fmla="*/ 2185324 w 3531775"/>
              <a:gd name="connsiteY2021" fmla="*/ 948388 h 2810796"/>
              <a:gd name="connsiteX2022" fmla="*/ 2149034 w 3531775"/>
              <a:gd name="connsiteY2022" fmla="*/ 957342 h 2810796"/>
              <a:gd name="connsiteX2023" fmla="*/ 2125221 w 3531775"/>
              <a:gd name="connsiteY2023" fmla="*/ 1125553 h 2810796"/>
              <a:gd name="connsiteX2024" fmla="*/ 2036924 w 3531775"/>
              <a:gd name="connsiteY2024" fmla="*/ 1218041 h 2810796"/>
              <a:gd name="connsiteX2025" fmla="*/ 2088645 w 3531775"/>
              <a:gd name="connsiteY2025" fmla="*/ 1210516 h 2810796"/>
              <a:gd name="connsiteX2026" fmla="*/ 2088169 w 3531775"/>
              <a:gd name="connsiteY2026" fmla="*/ 1210707 h 2810796"/>
              <a:gd name="connsiteX2027" fmla="*/ 2130936 w 3531775"/>
              <a:gd name="connsiteY2027" fmla="*/ 1296717 h 2810796"/>
              <a:gd name="connsiteX2028" fmla="*/ 2160845 w 3531775"/>
              <a:gd name="connsiteY2028" fmla="*/ 1266618 h 2810796"/>
              <a:gd name="connsiteX2029" fmla="*/ 2159702 w 3531775"/>
              <a:gd name="connsiteY2029" fmla="*/ 1263856 h 2810796"/>
              <a:gd name="connsiteX2030" fmla="*/ 2128650 w 3531775"/>
              <a:gd name="connsiteY2030" fmla="*/ 1301194 h 2810796"/>
              <a:gd name="connsiteX2031" fmla="*/ 2130936 w 3531775"/>
              <a:gd name="connsiteY2031" fmla="*/ 1296717 h 2810796"/>
              <a:gd name="connsiteX2032" fmla="*/ 2089693 w 3531775"/>
              <a:gd name="connsiteY2032" fmla="*/ 1286621 h 2810796"/>
              <a:gd name="connsiteX2033" fmla="*/ 2123602 w 3531775"/>
              <a:gd name="connsiteY2033" fmla="*/ 1260713 h 2810796"/>
              <a:gd name="connsiteX2034" fmla="*/ 2111315 w 3531775"/>
              <a:gd name="connsiteY2034" fmla="*/ 1257284 h 2810796"/>
              <a:gd name="connsiteX2035" fmla="*/ 2086550 w 3531775"/>
              <a:gd name="connsiteY2035" fmla="*/ 1290812 h 2810796"/>
              <a:gd name="connsiteX2036" fmla="*/ 2089693 w 3531775"/>
              <a:gd name="connsiteY2036" fmla="*/ 1286621 h 2810796"/>
              <a:gd name="connsiteX2037" fmla="*/ 2053117 w 3531775"/>
              <a:gd name="connsiteY2037" fmla="*/ 1279096 h 2810796"/>
              <a:gd name="connsiteX2038" fmla="*/ 2085311 w 3531775"/>
              <a:gd name="connsiteY2038" fmla="*/ 1252807 h 2810796"/>
              <a:gd name="connsiteX2039" fmla="*/ 2084645 w 3531775"/>
              <a:gd name="connsiteY2039" fmla="*/ 1249854 h 2810796"/>
              <a:gd name="connsiteX2040" fmla="*/ 2050164 w 3531775"/>
              <a:gd name="connsiteY2040" fmla="*/ 1283287 h 2810796"/>
              <a:gd name="connsiteX2041" fmla="*/ 2053117 w 3531775"/>
              <a:gd name="connsiteY2041" fmla="*/ 1279096 h 2810796"/>
              <a:gd name="connsiteX2042" fmla="*/ 2018255 w 3531775"/>
              <a:gd name="connsiteY2042" fmla="*/ 1266809 h 2810796"/>
              <a:gd name="connsiteX2043" fmla="*/ 2050831 w 3531775"/>
              <a:gd name="connsiteY2043" fmla="*/ 1241949 h 2810796"/>
              <a:gd name="connsiteX2044" fmla="*/ 2050450 w 3531775"/>
              <a:gd name="connsiteY2044" fmla="*/ 1239091 h 2810796"/>
              <a:gd name="connsiteX2045" fmla="*/ 2015208 w 3531775"/>
              <a:gd name="connsiteY2045" fmla="*/ 1270809 h 2810796"/>
              <a:gd name="connsiteX2046" fmla="*/ 2018255 w 3531775"/>
              <a:gd name="connsiteY2046" fmla="*/ 1266809 h 2810796"/>
              <a:gd name="connsiteX2047" fmla="*/ 1990538 w 3531775"/>
              <a:gd name="connsiteY2047" fmla="*/ 1254903 h 2810796"/>
              <a:gd name="connsiteX2048" fmla="*/ 2024542 w 3531775"/>
              <a:gd name="connsiteY2048" fmla="*/ 1232614 h 2810796"/>
              <a:gd name="connsiteX2049" fmla="*/ 2025018 w 3531775"/>
              <a:gd name="connsiteY2049" fmla="*/ 1230995 h 2810796"/>
              <a:gd name="connsiteX2050" fmla="*/ 1987013 w 3531775"/>
              <a:gd name="connsiteY2050" fmla="*/ 1258617 h 2810796"/>
              <a:gd name="connsiteX2051" fmla="*/ 1990538 w 3531775"/>
              <a:gd name="connsiteY2051" fmla="*/ 1254903 h 2810796"/>
              <a:gd name="connsiteX2052" fmla="*/ 1950437 w 3531775"/>
              <a:gd name="connsiteY2052" fmla="*/ 1234805 h 2810796"/>
              <a:gd name="connsiteX2053" fmla="*/ 1987013 w 3531775"/>
              <a:gd name="connsiteY2053" fmla="*/ 1214612 h 2810796"/>
              <a:gd name="connsiteX2054" fmla="*/ 1980822 w 3531775"/>
              <a:gd name="connsiteY2054" fmla="*/ 1209183 h 2810796"/>
              <a:gd name="connsiteX2055" fmla="*/ 1946913 w 3531775"/>
              <a:gd name="connsiteY2055" fmla="*/ 1238520 h 2810796"/>
              <a:gd name="connsiteX2056" fmla="*/ 1950437 w 3531775"/>
              <a:gd name="connsiteY2056" fmla="*/ 1234805 h 2810796"/>
              <a:gd name="connsiteX2057" fmla="*/ 1924434 w 3531775"/>
              <a:gd name="connsiteY2057" fmla="*/ 1218327 h 2810796"/>
              <a:gd name="connsiteX2058" fmla="*/ 1958438 w 3531775"/>
              <a:gd name="connsiteY2058" fmla="*/ 1199181 h 2810796"/>
              <a:gd name="connsiteX2059" fmla="*/ 1958915 w 3531775"/>
              <a:gd name="connsiteY2059" fmla="*/ 1196324 h 2810796"/>
              <a:gd name="connsiteX2060" fmla="*/ 1920529 w 3531775"/>
              <a:gd name="connsiteY2060" fmla="*/ 1221661 h 2810796"/>
              <a:gd name="connsiteX2061" fmla="*/ 1924434 w 3531775"/>
              <a:gd name="connsiteY2061" fmla="*/ 1218327 h 2810796"/>
              <a:gd name="connsiteX2062" fmla="*/ 1899955 w 3531775"/>
              <a:gd name="connsiteY2062" fmla="*/ 1195943 h 2810796"/>
              <a:gd name="connsiteX2063" fmla="*/ 1937102 w 3531775"/>
              <a:gd name="connsiteY2063" fmla="*/ 1184132 h 2810796"/>
              <a:gd name="connsiteX2064" fmla="*/ 1938055 w 3531775"/>
              <a:gd name="connsiteY2064" fmla="*/ 1181370 h 2810796"/>
              <a:gd name="connsiteX2065" fmla="*/ 1899288 w 3531775"/>
              <a:gd name="connsiteY2065" fmla="*/ 1194419 h 2810796"/>
              <a:gd name="connsiteX2066" fmla="*/ 1895478 w 3531775"/>
              <a:gd name="connsiteY2066" fmla="*/ 1198515 h 2810796"/>
              <a:gd name="connsiteX2067" fmla="*/ 1899955 w 3531775"/>
              <a:gd name="connsiteY2067" fmla="*/ 1195943 h 2810796"/>
              <a:gd name="connsiteX2068" fmla="*/ 1877762 w 3531775"/>
              <a:gd name="connsiteY2068" fmla="*/ 1176321 h 2810796"/>
              <a:gd name="connsiteX2069" fmla="*/ 1915385 w 3531775"/>
              <a:gd name="connsiteY2069" fmla="*/ 1165844 h 2810796"/>
              <a:gd name="connsiteX2070" fmla="*/ 1916529 w 3531775"/>
              <a:gd name="connsiteY2070" fmla="*/ 1163177 h 2810796"/>
              <a:gd name="connsiteX2071" fmla="*/ 1873094 w 3531775"/>
              <a:gd name="connsiteY2071" fmla="*/ 1178608 h 2810796"/>
              <a:gd name="connsiteX2072" fmla="*/ 1877762 w 3531775"/>
              <a:gd name="connsiteY2072" fmla="*/ 1176321 h 2810796"/>
              <a:gd name="connsiteX2073" fmla="*/ 1860140 w 3531775"/>
              <a:gd name="connsiteY2073" fmla="*/ 1152985 h 2810796"/>
              <a:gd name="connsiteX2074" fmla="*/ 1898145 w 3531775"/>
              <a:gd name="connsiteY2074" fmla="*/ 1145651 h 2810796"/>
              <a:gd name="connsiteX2075" fmla="*/ 1899669 w 3531775"/>
              <a:gd name="connsiteY2075" fmla="*/ 1143270 h 2810796"/>
              <a:gd name="connsiteX2076" fmla="*/ 1855378 w 3531775"/>
              <a:gd name="connsiteY2076" fmla="*/ 1154890 h 2810796"/>
              <a:gd name="connsiteX2077" fmla="*/ 1860140 w 3531775"/>
              <a:gd name="connsiteY2077" fmla="*/ 1152985 h 2810796"/>
              <a:gd name="connsiteX2078" fmla="*/ 1847948 w 3531775"/>
              <a:gd name="connsiteY2078" fmla="*/ 1127077 h 2810796"/>
              <a:gd name="connsiteX2079" fmla="*/ 1885286 w 3531775"/>
              <a:gd name="connsiteY2079" fmla="*/ 1126410 h 2810796"/>
              <a:gd name="connsiteX2080" fmla="*/ 1887287 w 3531775"/>
              <a:gd name="connsiteY2080" fmla="*/ 1124315 h 2810796"/>
              <a:gd name="connsiteX2081" fmla="*/ 1842995 w 3531775"/>
              <a:gd name="connsiteY2081" fmla="*/ 1128030 h 2810796"/>
              <a:gd name="connsiteX2082" fmla="*/ 1847948 w 3531775"/>
              <a:gd name="connsiteY2082" fmla="*/ 1127077 h 2810796"/>
              <a:gd name="connsiteX2083" fmla="*/ 1837757 w 3531775"/>
              <a:gd name="connsiteY2083" fmla="*/ 1106122 h 2810796"/>
              <a:gd name="connsiteX2084" fmla="*/ 1875095 w 3531775"/>
              <a:gd name="connsiteY2084" fmla="*/ 1106979 h 2810796"/>
              <a:gd name="connsiteX2085" fmla="*/ 1877381 w 3531775"/>
              <a:gd name="connsiteY2085" fmla="*/ 1105265 h 2810796"/>
              <a:gd name="connsiteX2086" fmla="*/ 1832804 w 3531775"/>
              <a:gd name="connsiteY2086" fmla="*/ 1106598 h 2810796"/>
              <a:gd name="connsiteX2087" fmla="*/ 1837757 w 3531775"/>
              <a:gd name="connsiteY2087" fmla="*/ 1106122 h 2810796"/>
              <a:gd name="connsiteX2088" fmla="*/ 1833851 w 3531775"/>
              <a:gd name="connsiteY2088" fmla="*/ 1085167 h 2810796"/>
              <a:gd name="connsiteX2089" fmla="*/ 1870427 w 3531775"/>
              <a:gd name="connsiteY2089" fmla="*/ 1089835 h 2810796"/>
              <a:gd name="connsiteX2090" fmla="*/ 1872904 w 3531775"/>
              <a:gd name="connsiteY2090" fmla="*/ 1088596 h 2810796"/>
              <a:gd name="connsiteX2091" fmla="*/ 1828708 w 3531775"/>
              <a:gd name="connsiteY2091" fmla="*/ 1084881 h 2810796"/>
              <a:gd name="connsiteX2092" fmla="*/ 1833851 w 3531775"/>
              <a:gd name="connsiteY2092" fmla="*/ 1085167 h 2810796"/>
              <a:gd name="connsiteX2093" fmla="*/ 1833375 w 3531775"/>
              <a:gd name="connsiteY2093" fmla="*/ 1068784 h 2810796"/>
              <a:gd name="connsiteX2094" fmla="*/ 1868522 w 3531775"/>
              <a:gd name="connsiteY2094" fmla="*/ 1078214 h 2810796"/>
              <a:gd name="connsiteX2095" fmla="*/ 1871285 w 3531775"/>
              <a:gd name="connsiteY2095" fmla="*/ 1077452 h 2810796"/>
              <a:gd name="connsiteX2096" fmla="*/ 1828422 w 3531775"/>
              <a:gd name="connsiteY2096" fmla="*/ 1067737 h 2810796"/>
              <a:gd name="connsiteX2097" fmla="*/ 1833375 w 3531775"/>
              <a:gd name="connsiteY2097" fmla="*/ 1068784 h 2810796"/>
              <a:gd name="connsiteX2098" fmla="*/ 1830518 w 3531775"/>
              <a:gd name="connsiteY2098" fmla="*/ 1052687 h 2810796"/>
              <a:gd name="connsiteX2099" fmla="*/ 1868904 w 3531775"/>
              <a:gd name="connsiteY2099" fmla="*/ 1068594 h 2810796"/>
              <a:gd name="connsiteX2100" fmla="*/ 1871666 w 3531775"/>
              <a:gd name="connsiteY2100" fmla="*/ 1068308 h 2810796"/>
              <a:gd name="connsiteX2101" fmla="*/ 1835947 w 3531775"/>
              <a:gd name="connsiteY2101" fmla="*/ 1053544 h 2810796"/>
              <a:gd name="connsiteX2102" fmla="*/ 1830518 w 3531775"/>
              <a:gd name="connsiteY2102" fmla="*/ 1052687 h 2810796"/>
              <a:gd name="connsiteX2103" fmla="*/ 1842043 w 3531775"/>
              <a:gd name="connsiteY2103" fmla="*/ 1034399 h 2810796"/>
              <a:gd name="connsiteX2104" fmla="*/ 1836804 w 3531775"/>
              <a:gd name="connsiteY2104" fmla="*/ 1032684 h 2810796"/>
              <a:gd name="connsiteX2105" fmla="*/ 1871856 w 3531775"/>
              <a:gd name="connsiteY2105" fmla="*/ 1056306 h 2810796"/>
              <a:gd name="connsiteX2106" fmla="*/ 1874618 w 3531775"/>
              <a:gd name="connsiteY2106" fmla="*/ 1056497 h 2810796"/>
              <a:gd name="connsiteX2107" fmla="*/ 1842043 w 3531775"/>
              <a:gd name="connsiteY2107" fmla="*/ 1034399 h 2810796"/>
              <a:gd name="connsiteX2108" fmla="*/ 1850520 w 3531775"/>
              <a:gd name="connsiteY2108" fmla="*/ 1010872 h 2810796"/>
              <a:gd name="connsiteX2109" fmla="*/ 1877095 w 3531775"/>
              <a:gd name="connsiteY2109" fmla="*/ 1043352 h 2810796"/>
              <a:gd name="connsiteX2110" fmla="*/ 1879952 w 3531775"/>
              <a:gd name="connsiteY2110" fmla="*/ 1044019 h 2810796"/>
              <a:gd name="connsiteX2111" fmla="*/ 1850520 w 3531775"/>
              <a:gd name="connsiteY2111" fmla="*/ 1010872 h 2810796"/>
              <a:gd name="connsiteX2112" fmla="*/ 1868618 w 3531775"/>
              <a:gd name="connsiteY2112" fmla="*/ 991346 h 2810796"/>
              <a:gd name="connsiteX2113" fmla="*/ 1864141 w 3531775"/>
              <a:gd name="connsiteY2113" fmla="*/ 988107 h 2810796"/>
              <a:gd name="connsiteX2114" fmla="*/ 1886429 w 3531775"/>
              <a:gd name="connsiteY2114" fmla="*/ 1026207 h 2810796"/>
              <a:gd name="connsiteX2115" fmla="*/ 1889192 w 3531775"/>
              <a:gd name="connsiteY2115" fmla="*/ 1027160 h 2810796"/>
              <a:gd name="connsiteX2116" fmla="*/ 1868618 w 3531775"/>
              <a:gd name="connsiteY2116" fmla="*/ 991346 h 2810796"/>
              <a:gd name="connsiteX2117" fmla="*/ 1907956 w 3531775"/>
              <a:gd name="connsiteY2117" fmla="*/ 998394 h 2810796"/>
              <a:gd name="connsiteX2118" fmla="*/ 1885286 w 3531775"/>
              <a:gd name="connsiteY2118" fmla="*/ 965247 h 2810796"/>
              <a:gd name="connsiteX2119" fmla="*/ 1901765 w 3531775"/>
              <a:gd name="connsiteY2119" fmla="*/ 1007729 h 2810796"/>
              <a:gd name="connsiteX2120" fmla="*/ 1907956 w 3531775"/>
              <a:gd name="connsiteY2120" fmla="*/ 998394 h 2810796"/>
              <a:gd name="connsiteX2121" fmla="*/ 1929578 w 3531775"/>
              <a:gd name="connsiteY2121" fmla="*/ 973820 h 2810796"/>
              <a:gd name="connsiteX2122" fmla="*/ 1914623 w 3531775"/>
              <a:gd name="connsiteY2122" fmla="*/ 942578 h 2810796"/>
              <a:gd name="connsiteX2123" fmla="*/ 1920815 w 3531775"/>
              <a:gd name="connsiteY2123" fmla="*/ 988965 h 2810796"/>
              <a:gd name="connsiteX2124" fmla="*/ 1929101 w 3531775"/>
              <a:gd name="connsiteY2124" fmla="*/ 983059 h 2810796"/>
              <a:gd name="connsiteX2125" fmla="*/ 1929578 w 3531775"/>
              <a:gd name="connsiteY2125" fmla="*/ 973820 h 2810796"/>
              <a:gd name="connsiteX2126" fmla="*/ 1954724 w 3531775"/>
              <a:gd name="connsiteY2126" fmla="*/ 944007 h 2810796"/>
              <a:gd name="connsiteX2127" fmla="*/ 1941674 w 3531775"/>
              <a:gd name="connsiteY2127" fmla="*/ 919813 h 2810796"/>
              <a:gd name="connsiteX2128" fmla="*/ 1945770 w 3531775"/>
              <a:gd name="connsiteY2128" fmla="*/ 967533 h 2810796"/>
              <a:gd name="connsiteX2129" fmla="*/ 1954914 w 3531775"/>
              <a:gd name="connsiteY2129" fmla="*/ 961056 h 2810796"/>
              <a:gd name="connsiteX2130" fmla="*/ 1954724 w 3531775"/>
              <a:gd name="connsiteY2130" fmla="*/ 944007 h 2810796"/>
              <a:gd name="connsiteX2131" fmla="*/ 1982632 w 3531775"/>
              <a:gd name="connsiteY2131" fmla="*/ 912384 h 2810796"/>
              <a:gd name="connsiteX2132" fmla="*/ 1974536 w 3531775"/>
              <a:gd name="connsiteY2132" fmla="*/ 899144 h 2810796"/>
              <a:gd name="connsiteX2133" fmla="*/ 1974917 w 3531775"/>
              <a:gd name="connsiteY2133" fmla="*/ 947817 h 2810796"/>
              <a:gd name="connsiteX2134" fmla="*/ 1977584 w 3531775"/>
              <a:gd name="connsiteY2134" fmla="*/ 949436 h 2810796"/>
              <a:gd name="connsiteX2135" fmla="*/ 1982632 w 3531775"/>
              <a:gd name="connsiteY2135" fmla="*/ 912384 h 2810796"/>
              <a:gd name="connsiteX2136" fmla="*/ 1968725 w 3531775"/>
              <a:gd name="connsiteY2136" fmla="*/ 965152 h 2810796"/>
              <a:gd name="connsiteX2137" fmla="*/ 1889287 w 3531775"/>
              <a:gd name="connsiteY2137" fmla="*/ 1111647 h 2810796"/>
              <a:gd name="connsiteX2138" fmla="*/ 1997110 w 3531775"/>
              <a:gd name="connsiteY2138" fmla="*/ 1207183 h 2810796"/>
              <a:gd name="connsiteX2139" fmla="*/ 1997015 w 3531775"/>
              <a:gd name="connsiteY2139" fmla="*/ 1207373 h 2810796"/>
              <a:gd name="connsiteX2140" fmla="*/ 2007016 w 3531775"/>
              <a:gd name="connsiteY2140" fmla="*/ 1212421 h 2810796"/>
              <a:gd name="connsiteX2141" fmla="*/ 2068262 w 3531775"/>
              <a:gd name="connsiteY2141" fmla="*/ 1060974 h 2810796"/>
              <a:gd name="connsiteX2142" fmla="*/ 2068262 w 3531775"/>
              <a:gd name="connsiteY2142" fmla="*/ 1061260 h 2810796"/>
              <a:gd name="connsiteX2143" fmla="*/ 2069786 w 3531775"/>
              <a:gd name="connsiteY2143" fmla="*/ 1045829 h 2810796"/>
              <a:gd name="connsiteX2144" fmla="*/ 2069690 w 3531775"/>
              <a:gd name="connsiteY2144" fmla="*/ 1046305 h 2810796"/>
              <a:gd name="connsiteX2145" fmla="*/ 2108172 w 3531775"/>
              <a:gd name="connsiteY2145" fmla="*/ 975344 h 2810796"/>
              <a:gd name="connsiteX2146" fmla="*/ 2044544 w 3531775"/>
              <a:gd name="connsiteY2146" fmla="*/ 1035256 h 2810796"/>
              <a:gd name="connsiteX2147" fmla="*/ 2049212 w 3531775"/>
              <a:gd name="connsiteY2147" fmla="*/ 1074499 h 2810796"/>
              <a:gd name="connsiteX2148" fmla="*/ 1910147 w 3531775"/>
              <a:gd name="connsiteY2148" fmla="*/ 1122696 h 2810796"/>
              <a:gd name="connsiteX2149" fmla="*/ 1988537 w 3531775"/>
              <a:gd name="connsiteY2149" fmla="*/ 1060593 h 2810796"/>
              <a:gd name="connsiteX2150" fmla="*/ 2079025 w 3531775"/>
              <a:gd name="connsiteY2150" fmla="*/ 954008 h 2810796"/>
              <a:gd name="connsiteX2151" fmla="*/ 2034448 w 3531775"/>
              <a:gd name="connsiteY2151" fmla="*/ 926481 h 2810796"/>
              <a:gd name="connsiteX2152" fmla="*/ 1968725 w 3531775"/>
              <a:gd name="connsiteY2152" fmla="*/ 965152 h 2810796"/>
              <a:gd name="connsiteX2153" fmla="*/ 2001110 w 3531775"/>
              <a:gd name="connsiteY2153" fmla="*/ 930957 h 2810796"/>
              <a:gd name="connsiteX2154" fmla="*/ 2000539 w 3531775"/>
              <a:gd name="connsiteY2154" fmla="*/ 931719 h 2810796"/>
              <a:gd name="connsiteX2155" fmla="*/ 2003111 w 3531775"/>
              <a:gd name="connsiteY2155" fmla="*/ 933434 h 2810796"/>
              <a:gd name="connsiteX2156" fmla="*/ 2014350 w 3531775"/>
              <a:gd name="connsiteY2156" fmla="*/ 907716 h 2810796"/>
              <a:gd name="connsiteX2157" fmla="*/ 2006730 w 3531775"/>
              <a:gd name="connsiteY2157" fmla="*/ 899239 h 2810796"/>
              <a:gd name="connsiteX2158" fmla="*/ 2001110 w 3531775"/>
              <a:gd name="connsiteY2158" fmla="*/ 930957 h 2810796"/>
              <a:gd name="connsiteX2159" fmla="*/ 2211899 w 3531775"/>
              <a:gd name="connsiteY2159" fmla="*/ 822277 h 2810796"/>
              <a:gd name="connsiteX2160" fmla="*/ 1958248 w 3531775"/>
              <a:gd name="connsiteY2160" fmla="*/ 775224 h 2810796"/>
              <a:gd name="connsiteX2161" fmla="*/ 2211899 w 3531775"/>
              <a:gd name="connsiteY2161" fmla="*/ 822277 h 2810796"/>
              <a:gd name="connsiteX2162" fmla="*/ 1953295 w 3531775"/>
              <a:gd name="connsiteY2162" fmla="*/ 862854 h 2810796"/>
              <a:gd name="connsiteX2163" fmla="*/ 1978536 w 3531775"/>
              <a:gd name="connsiteY2163" fmla="*/ 860853 h 2810796"/>
              <a:gd name="connsiteX2164" fmla="*/ 1974155 w 3531775"/>
              <a:gd name="connsiteY2164" fmla="*/ 853710 h 2810796"/>
              <a:gd name="connsiteX2165" fmla="*/ 1967201 w 3531775"/>
              <a:gd name="connsiteY2165" fmla="*/ 849995 h 2810796"/>
              <a:gd name="connsiteX2166" fmla="*/ 1965392 w 3531775"/>
              <a:gd name="connsiteY2166" fmla="*/ 849519 h 2810796"/>
              <a:gd name="connsiteX2167" fmla="*/ 1961582 w 3531775"/>
              <a:gd name="connsiteY2167" fmla="*/ 857234 h 2810796"/>
              <a:gd name="connsiteX2168" fmla="*/ 1960343 w 3531775"/>
              <a:gd name="connsiteY2168" fmla="*/ 851614 h 2810796"/>
              <a:gd name="connsiteX2169" fmla="*/ 1957676 w 3531775"/>
              <a:gd name="connsiteY2169" fmla="*/ 846280 h 2810796"/>
              <a:gd name="connsiteX2170" fmla="*/ 1953104 w 3531775"/>
              <a:gd name="connsiteY2170" fmla="*/ 848280 h 2810796"/>
              <a:gd name="connsiteX2171" fmla="*/ 1954533 w 3531775"/>
              <a:gd name="connsiteY2171" fmla="*/ 841422 h 2810796"/>
              <a:gd name="connsiteX2172" fmla="*/ 1953295 w 3531775"/>
              <a:gd name="connsiteY2172" fmla="*/ 862854 h 2810796"/>
              <a:gd name="connsiteX2173" fmla="*/ 1953295 w 3531775"/>
              <a:gd name="connsiteY2173" fmla="*/ 828849 h 2810796"/>
              <a:gd name="connsiteX2174" fmla="*/ 1959772 w 3531775"/>
              <a:gd name="connsiteY2174" fmla="*/ 827897 h 2810796"/>
              <a:gd name="connsiteX2175" fmla="*/ 1955390 w 3531775"/>
              <a:gd name="connsiteY2175" fmla="*/ 819134 h 2810796"/>
              <a:gd name="connsiteX2176" fmla="*/ 1953104 w 3531775"/>
              <a:gd name="connsiteY2176" fmla="*/ 814467 h 2810796"/>
              <a:gd name="connsiteX2177" fmla="*/ 1950056 w 3531775"/>
              <a:gd name="connsiteY2177" fmla="*/ 808085 h 2810796"/>
              <a:gd name="connsiteX2178" fmla="*/ 1947770 w 3531775"/>
              <a:gd name="connsiteY2178" fmla="*/ 803132 h 2810796"/>
              <a:gd name="connsiteX2179" fmla="*/ 1940055 w 3531775"/>
              <a:gd name="connsiteY2179" fmla="*/ 785130 h 2810796"/>
              <a:gd name="connsiteX2180" fmla="*/ 1953295 w 3531775"/>
              <a:gd name="connsiteY2180" fmla="*/ 828849 h 2810796"/>
              <a:gd name="connsiteX2181" fmla="*/ 1910337 w 3531775"/>
              <a:gd name="connsiteY2181" fmla="*/ 873998 h 2810796"/>
              <a:gd name="connsiteX2182" fmla="*/ 1938912 w 3531775"/>
              <a:gd name="connsiteY2182" fmla="*/ 886666 h 2810796"/>
              <a:gd name="connsiteX2183" fmla="*/ 1934245 w 3531775"/>
              <a:gd name="connsiteY2183" fmla="*/ 883809 h 2810796"/>
              <a:gd name="connsiteX2184" fmla="*/ 1930149 w 3531775"/>
              <a:gd name="connsiteY2184" fmla="*/ 876474 h 2810796"/>
              <a:gd name="connsiteX2185" fmla="*/ 1928816 w 3531775"/>
              <a:gd name="connsiteY2185" fmla="*/ 874855 h 2810796"/>
              <a:gd name="connsiteX2186" fmla="*/ 1920910 w 3531775"/>
              <a:gd name="connsiteY2186" fmla="*/ 876760 h 2810796"/>
              <a:gd name="connsiteX2187" fmla="*/ 1923196 w 3531775"/>
              <a:gd name="connsiteY2187" fmla="*/ 872474 h 2810796"/>
              <a:gd name="connsiteX2188" fmla="*/ 1924244 w 3531775"/>
              <a:gd name="connsiteY2188" fmla="*/ 867235 h 2810796"/>
              <a:gd name="connsiteX2189" fmla="*/ 1919100 w 3531775"/>
              <a:gd name="connsiteY2189" fmla="*/ 865140 h 2810796"/>
              <a:gd name="connsiteX2190" fmla="*/ 1924625 w 3531775"/>
              <a:gd name="connsiteY2190" fmla="*/ 861996 h 2810796"/>
              <a:gd name="connsiteX2191" fmla="*/ 1910337 w 3531775"/>
              <a:gd name="connsiteY2191" fmla="*/ 873998 h 2810796"/>
              <a:gd name="connsiteX2192" fmla="*/ 1917195 w 3531775"/>
              <a:gd name="connsiteY2192" fmla="*/ 843804 h 2810796"/>
              <a:gd name="connsiteX2193" fmla="*/ 1930530 w 3531775"/>
              <a:gd name="connsiteY2193" fmla="*/ 831993 h 2810796"/>
              <a:gd name="connsiteX2194" fmla="*/ 1924053 w 3531775"/>
              <a:gd name="connsiteY2194" fmla="*/ 823896 h 2810796"/>
              <a:gd name="connsiteX2195" fmla="*/ 1915385 w 3531775"/>
              <a:gd name="connsiteY2195" fmla="*/ 827230 h 2810796"/>
              <a:gd name="connsiteX2196" fmla="*/ 1912623 w 3531775"/>
              <a:gd name="connsiteY2196" fmla="*/ 827325 h 2810796"/>
              <a:gd name="connsiteX2197" fmla="*/ 1914623 w 3531775"/>
              <a:gd name="connsiteY2197" fmla="*/ 820944 h 2810796"/>
              <a:gd name="connsiteX2198" fmla="*/ 1914814 w 3531775"/>
              <a:gd name="connsiteY2198" fmla="*/ 813895 h 2810796"/>
              <a:gd name="connsiteX2199" fmla="*/ 1907956 w 3531775"/>
              <a:gd name="connsiteY2199" fmla="*/ 812847 h 2810796"/>
              <a:gd name="connsiteX2200" fmla="*/ 1914147 w 3531775"/>
              <a:gd name="connsiteY2200" fmla="*/ 806942 h 2810796"/>
              <a:gd name="connsiteX2201" fmla="*/ 1912718 w 3531775"/>
              <a:gd name="connsiteY2201" fmla="*/ 797893 h 2810796"/>
              <a:gd name="connsiteX2202" fmla="*/ 1917195 w 3531775"/>
              <a:gd name="connsiteY2202" fmla="*/ 843804 h 2810796"/>
              <a:gd name="connsiteX2203" fmla="*/ 1884524 w 3531775"/>
              <a:gd name="connsiteY2203" fmla="*/ 915432 h 2810796"/>
              <a:gd name="connsiteX2204" fmla="*/ 1901479 w 3531775"/>
              <a:gd name="connsiteY2204" fmla="*/ 907716 h 2810796"/>
              <a:gd name="connsiteX2205" fmla="*/ 1888715 w 3531775"/>
              <a:gd name="connsiteY2205" fmla="*/ 899525 h 2810796"/>
              <a:gd name="connsiteX2206" fmla="*/ 1879381 w 3531775"/>
              <a:gd name="connsiteY2206" fmla="*/ 900668 h 2810796"/>
              <a:gd name="connsiteX2207" fmla="*/ 1880524 w 3531775"/>
              <a:gd name="connsiteY2207" fmla="*/ 888762 h 2810796"/>
              <a:gd name="connsiteX2208" fmla="*/ 1874333 w 3531775"/>
              <a:gd name="connsiteY2208" fmla="*/ 887619 h 2810796"/>
              <a:gd name="connsiteX2209" fmla="*/ 1879571 w 3531775"/>
              <a:gd name="connsiteY2209" fmla="*/ 882570 h 2810796"/>
              <a:gd name="connsiteX2210" fmla="*/ 1877762 w 3531775"/>
              <a:gd name="connsiteY2210" fmla="*/ 874379 h 2810796"/>
              <a:gd name="connsiteX2211" fmla="*/ 1867951 w 3531775"/>
              <a:gd name="connsiteY2211" fmla="*/ 878665 h 2810796"/>
              <a:gd name="connsiteX2212" fmla="*/ 1884524 w 3531775"/>
              <a:gd name="connsiteY2212" fmla="*/ 915432 h 2810796"/>
              <a:gd name="connsiteX2213" fmla="*/ 1854044 w 3531775"/>
              <a:gd name="connsiteY2213" fmla="*/ 934863 h 2810796"/>
              <a:gd name="connsiteX2214" fmla="*/ 1869951 w 3531775"/>
              <a:gd name="connsiteY2214" fmla="*/ 931815 h 2810796"/>
              <a:gd name="connsiteX2215" fmla="*/ 1865093 w 3531775"/>
              <a:gd name="connsiteY2215" fmla="*/ 929148 h 2810796"/>
              <a:gd name="connsiteX2216" fmla="*/ 1860426 w 3531775"/>
              <a:gd name="connsiteY2216" fmla="*/ 922290 h 2810796"/>
              <a:gd name="connsiteX2217" fmla="*/ 1851282 w 3531775"/>
              <a:gd name="connsiteY2217" fmla="*/ 922575 h 2810796"/>
              <a:gd name="connsiteX2218" fmla="*/ 1853283 w 3531775"/>
              <a:gd name="connsiteY2218" fmla="*/ 918480 h 2810796"/>
              <a:gd name="connsiteX2219" fmla="*/ 1853854 w 3531775"/>
              <a:gd name="connsiteY2219" fmla="*/ 913527 h 2810796"/>
              <a:gd name="connsiteX2220" fmla="*/ 1848615 w 3531775"/>
              <a:gd name="connsiteY2220" fmla="*/ 911622 h 2810796"/>
              <a:gd name="connsiteX2221" fmla="*/ 1853759 w 3531775"/>
              <a:gd name="connsiteY2221" fmla="*/ 908478 h 2810796"/>
              <a:gd name="connsiteX2222" fmla="*/ 1853378 w 3531775"/>
              <a:gd name="connsiteY2222" fmla="*/ 901811 h 2810796"/>
              <a:gd name="connsiteX2223" fmla="*/ 1844329 w 3531775"/>
              <a:gd name="connsiteY2223" fmla="*/ 903525 h 2810796"/>
              <a:gd name="connsiteX2224" fmla="*/ 1854044 w 3531775"/>
              <a:gd name="connsiteY2224" fmla="*/ 934863 h 2810796"/>
              <a:gd name="connsiteX2225" fmla="*/ 1829660 w 3531775"/>
              <a:gd name="connsiteY2225" fmla="*/ 967248 h 2810796"/>
              <a:gd name="connsiteX2226" fmla="*/ 1840614 w 3531775"/>
              <a:gd name="connsiteY2226" fmla="*/ 956865 h 2810796"/>
              <a:gd name="connsiteX2227" fmla="*/ 1827851 w 3531775"/>
              <a:gd name="connsiteY2227" fmla="*/ 951341 h 2810796"/>
              <a:gd name="connsiteX2228" fmla="*/ 1822707 w 3531775"/>
              <a:gd name="connsiteY2228" fmla="*/ 955437 h 2810796"/>
              <a:gd name="connsiteX2229" fmla="*/ 1820707 w 3531775"/>
              <a:gd name="connsiteY2229" fmla="*/ 956008 h 2810796"/>
              <a:gd name="connsiteX2230" fmla="*/ 1817754 w 3531775"/>
              <a:gd name="connsiteY2230" fmla="*/ 945531 h 2810796"/>
              <a:gd name="connsiteX2231" fmla="*/ 1812515 w 3531775"/>
              <a:gd name="connsiteY2231" fmla="*/ 946102 h 2810796"/>
              <a:gd name="connsiteX2232" fmla="*/ 1815087 w 3531775"/>
              <a:gd name="connsiteY2232" fmla="*/ 940387 h 2810796"/>
              <a:gd name="connsiteX2233" fmla="*/ 1806896 w 3531775"/>
              <a:gd name="connsiteY2233" fmla="*/ 936006 h 2810796"/>
              <a:gd name="connsiteX2234" fmla="*/ 1829660 w 3531775"/>
              <a:gd name="connsiteY2234" fmla="*/ 967248 h 2810796"/>
              <a:gd name="connsiteX2235" fmla="*/ 1812515 w 3531775"/>
              <a:gd name="connsiteY2235" fmla="*/ 1001347 h 2810796"/>
              <a:gd name="connsiteX2236" fmla="*/ 1820135 w 3531775"/>
              <a:gd name="connsiteY2236" fmla="*/ 991536 h 2810796"/>
              <a:gd name="connsiteX2237" fmla="*/ 1807848 w 3531775"/>
              <a:gd name="connsiteY2237" fmla="*/ 988012 h 2810796"/>
              <a:gd name="connsiteX2238" fmla="*/ 1802419 w 3531775"/>
              <a:gd name="connsiteY2238" fmla="*/ 992679 h 2810796"/>
              <a:gd name="connsiteX2239" fmla="*/ 1797847 w 3531775"/>
              <a:gd name="connsiteY2239" fmla="*/ 984107 h 2810796"/>
              <a:gd name="connsiteX2240" fmla="*/ 1793275 w 3531775"/>
              <a:gd name="connsiteY2240" fmla="*/ 985155 h 2810796"/>
              <a:gd name="connsiteX2241" fmla="*/ 1794513 w 3531775"/>
              <a:gd name="connsiteY2241" fmla="*/ 980011 h 2810796"/>
              <a:gd name="connsiteX2242" fmla="*/ 1786512 w 3531775"/>
              <a:gd name="connsiteY2242" fmla="*/ 977154 h 2810796"/>
              <a:gd name="connsiteX2243" fmla="*/ 1812515 w 3531775"/>
              <a:gd name="connsiteY2243" fmla="*/ 1001347 h 2810796"/>
              <a:gd name="connsiteX2244" fmla="*/ 1811754 w 3531775"/>
              <a:gd name="connsiteY2244" fmla="*/ 1133935 h 2810796"/>
              <a:gd name="connsiteX2245" fmla="*/ 1802895 w 3531775"/>
              <a:gd name="connsiteY2245" fmla="*/ 1132506 h 2810796"/>
              <a:gd name="connsiteX2246" fmla="*/ 1794132 w 3531775"/>
              <a:gd name="connsiteY2246" fmla="*/ 1136316 h 2810796"/>
              <a:gd name="connsiteX2247" fmla="*/ 1794227 w 3531775"/>
              <a:gd name="connsiteY2247" fmla="*/ 1142889 h 2810796"/>
              <a:gd name="connsiteX2248" fmla="*/ 1789084 w 3531775"/>
              <a:gd name="connsiteY2248" fmla="*/ 1143365 h 2810796"/>
              <a:gd name="connsiteX2249" fmla="*/ 1782988 w 3531775"/>
              <a:gd name="connsiteY2249" fmla="*/ 1141841 h 2810796"/>
              <a:gd name="connsiteX2250" fmla="*/ 1780130 w 3531775"/>
              <a:gd name="connsiteY2250" fmla="*/ 1146794 h 2810796"/>
              <a:gd name="connsiteX2251" fmla="*/ 1777083 w 3531775"/>
              <a:gd name="connsiteY2251" fmla="*/ 1141460 h 2810796"/>
              <a:gd name="connsiteX2252" fmla="*/ 1769177 w 3531775"/>
              <a:gd name="connsiteY2252" fmla="*/ 1141269 h 2810796"/>
              <a:gd name="connsiteX2253" fmla="*/ 1811754 w 3531775"/>
              <a:gd name="connsiteY2253" fmla="*/ 1133935 h 2810796"/>
              <a:gd name="connsiteX2254" fmla="*/ 1831946 w 3531775"/>
              <a:gd name="connsiteY2254" fmla="*/ 1176893 h 2810796"/>
              <a:gd name="connsiteX2255" fmla="*/ 1828136 w 3531775"/>
              <a:gd name="connsiteY2255" fmla="*/ 1170511 h 2810796"/>
              <a:gd name="connsiteX2256" fmla="*/ 1824517 w 3531775"/>
              <a:gd name="connsiteY2256" fmla="*/ 1174988 h 2810796"/>
              <a:gd name="connsiteX2257" fmla="*/ 1816611 w 3531775"/>
              <a:gd name="connsiteY2257" fmla="*/ 1178703 h 2810796"/>
              <a:gd name="connsiteX2258" fmla="*/ 1816135 w 3531775"/>
              <a:gd name="connsiteY2258" fmla="*/ 1185751 h 2810796"/>
              <a:gd name="connsiteX2259" fmla="*/ 1811468 w 3531775"/>
              <a:gd name="connsiteY2259" fmla="*/ 1185370 h 2810796"/>
              <a:gd name="connsiteX2260" fmla="*/ 1806515 w 3531775"/>
              <a:gd name="connsiteY2260" fmla="*/ 1184132 h 2810796"/>
              <a:gd name="connsiteX2261" fmla="*/ 1803562 w 3531775"/>
              <a:gd name="connsiteY2261" fmla="*/ 1189180 h 2810796"/>
              <a:gd name="connsiteX2262" fmla="*/ 1801466 w 3531775"/>
              <a:gd name="connsiteY2262" fmla="*/ 1183465 h 2810796"/>
              <a:gd name="connsiteX2263" fmla="*/ 1794513 w 3531775"/>
              <a:gd name="connsiteY2263" fmla="*/ 1182989 h 2810796"/>
              <a:gd name="connsiteX2264" fmla="*/ 1831946 w 3531775"/>
              <a:gd name="connsiteY2264" fmla="*/ 1176893 h 2810796"/>
              <a:gd name="connsiteX2265" fmla="*/ 1854521 w 3531775"/>
              <a:gd name="connsiteY2265" fmla="*/ 1202039 h 2810796"/>
              <a:gd name="connsiteX2266" fmla="*/ 1847663 w 3531775"/>
              <a:gd name="connsiteY2266" fmla="*/ 1199086 h 2810796"/>
              <a:gd name="connsiteX2267" fmla="*/ 1846520 w 3531775"/>
              <a:gd name="connsiteY2267" fmla="*/ 1203754 h 2810796"/>
              <a:gd name="connsiteX2268" fmla="*/ 1841090 w 3531775"/>
              <a:gd name="connsiteY2268" fmla="*/ 1209754 h 2810796"/>
              <a:gd name="connsiteX2269" fmla="*/ 1844424 w 3531775"/>
              <a:gd name="connsiteY2269" fmla="*/ 1216898 h 2810796"/>
              <a:gd name="connsiteX2270" fmla="*/ 1839662 w 3531775"/>
              <a:gd name="connsiteY2270" fmla="*/ 1216803 h 2810796"/>
              <a:gd name="connsiteX2271" fmla="*/ 1834518 w 3531775"/>
              <a:gd name="connsiteY2271" fmla="*/ 1218041 h 2810796"/>
              <a:gd name="connsiteX2272" fmla="*/ 1834328 w 3531775"/>
              <a:gd name="connsiteY2272" fmla="*/ 1222899 h 2810796"/>
              <a:gd name="connsiteX2273" fmla="*/ 1829565 w 3531775"/>
              <a:gd name="connsiteY2273" fmla="*/ 1219755 h 2810796"/>
              <a:gd name="connsiteX2274" fmla="*/ 1823183 w 3531775"/>
              <a:gd name="connsiteY2274" fmla="*/ 1222422 h 2810796"/>
              <a:gd name="connsiteX2275" fmla="*/ 1854521 w 3531775"/>
              <a:gd name="connsiteY2275" fmla="*/ 1202039 h 2810796"/>
              <a:gd name="connsiteX2276" fmla="*/ 1879476 w 3531775"/>
              <a:gd name="connsiteY2276" fmla="*/ 1231376 h 2810796"/>
              <a:gd name="connsiteX2277" fmla="*/ 1874237 w 3531775"/>
              <a:gd name="connsiteY2277" fmla="*/ 1226233 h 2810796"/>
              <a:gd name="connsiteX2278" fmla="*/ 1872142 w 3531775"/>
              <a:gd name="connsiteY2278" fmla="*/ 1231090 h 2810796"/>
              <a:gd name="connsiteX2279" fmla="*/ 1866046 w 3531775"/>
              <a:gd name="connsiteY2279" fmla="*/ 1236138 h 2810796"/>
              <a:gd name="connsiteX2280" fmla="*/ 1867284 w 3531775"/>
              <a:gd name="connsiteY2280" fmla="*/ 1244806 h 2810796"/>
              <a:gd name="connsiteX2281" fmla="*/ 1858426 w 3531775"/>
              <a:gd name="connsiteY2281" fmla="*/ 1243187 h 2810796"/>
              <a:gd name="connsiteX2282" fmla="*/ 1856997 w 3531775"/>
              <a:gd name="connsiteY2282" fmla="*/ 1248426 h 2810796"/>
              <a:gd name="connsiteX2283" fmla="*/ 1853568 w 3531775"/>
              <a:gd name="connsiteY2283" fmla="*/ 1243663 h 2810796"/>
              <a:gd name="connsiteX2284" fmla="*/ 1847186 w 3531775"/>
              <a:gd name="connsiteY2284" fmla="*/ 1244711 h 2810796"/>
              <a:gd name="connsiteX2285" fmla="*/ 1879476 w 3531775"/>
              <a:gd name="connsiteY2285" fmla="*/ 1231376 h 2810796"/>
              <a:gd name="connsiteX2286" fmla="*/ 1914242 w 3531775"/>
              <a:gd name="connsiteY2286" fmla="*/ 1263380 h 2810796"/>
              <a:gd name="connsiteX2287" fmla="*/ 1898240 w 3531775"/>
              <a:gd name="connsiteY2287" fmla="*/ 1256998 h 2810796"/>
              <a:gd name="connsiteX2288" fmla="*/ 1898621 w 3531775"/>
              <a:gd name="connsiteY2288" fmla="*/ 1270429 h 2810796"/>
              <a:gd name="connsiteX2289" fmla="*/ 1904908 w 3531775"/>
              <a:gd name="connsiteY2289" fmla="*/ 1275953 h 2810796"/>
              <a:gd name="connsiteX2290" fmla="*/ 1894526 w 3531775"/>
              <a:gd name="connsiteY2290" fmla="*/ 1282430 h 2810796"/>
              <a:gd name="connsiteX2291" fmla="*/ 1897193 w 3531775"/>
              <a:gd name="connsiteY2291" fmla="*/ 1287288 h 2810796"/>
              <a:gd name="connsiteX2292" fmla="*/ 1889954 w 3531775"/>
              <a:gd name="connsiteY2292" fmla="*/ 1286907 h 2810796"/>
              <a:gd name="connsiteX2293" fmla="*/ 1884429 w 3531775"/>
              <a:gd name="connsiteY2293" fmla="*/ 1293098 h 2810796"/>
              <a:gd name="connsiteX2294" fmla="*/ 1893764 w 3531775"/>
              <a:gd name="connsiteY2294" fmla="*/ 1297099 h 2810796"/>
              <a:gd name="connsiteX2295" fmla="*/ 1914242 w 3531775"/>
              <a:gd name="connsiteY2295" fmla="*/ 1263380 h 2810796"/>
              <a:gd name="connsiteX2296" fmla="*/ 1920719 w 3531775"/>
              <a:gd name="connsiteY2296" fmla="*/ 1305195 h 2810796"/>
              <a:gd name="connsiteX2297" fmla="*/ 1912052 w 3531775"/>
              <a:gd name="connsiteY2297" fmla="*/ 1300051 h 2810796"/>
              <a:gd name="connsiteX2298" fmla="*/ 1911099 w 3531775"/>
              <a:gd name="connsiteY2298" fmla="*/ 1306528 h 2810796"/>
              <a:gd name="connsiteX2299" fmla="*/ 1905003 w 3531775"/>
              <a:gd name="connsiteY2299" fmla="*/ 1314243 h 2810796"/>
              <a:gd name="connsiteX2300" fmla="*/ 1909766 w 3531775"/>
              <a:gd name="connsiteY2300" fmla="*/ 1324721 h 2810796"/>
              <a:gd name="connsiteX2301" fmla="*/ 1897574 w 3531775"/>
              <a:gd name="connsiteY2301" fmla="*/ 1324721 h 2810796"/>
              <a:gd name="connsiteX2302" fmla="*/ 1897764 w 3531775"/>
              <a:gd name="connsiteY2302" fmla="*/ 1331484 h 2810796"/>
              <a:gd name="connsiteX2303" fmla="*/ 1891478 w 3531775"/>
              <a:gd name="connsiteY2303" fmla="*/ 1326340 h 2810796"/>
              <a:gd name="connsiteX2304" fmla="*/ 1883572 w 3531775"/>
              <a:gd name="connsiteY2304" fmla="*/ 1329293 h 2810796"/>
              <a:gd name="connsiteX2305" fmla="*/ 1920719 w 3531775"/>
              <a:gd name="connsiteY2305" fmla="*/ 1305195 h 2810796"/>
              <a:gd name="connsiteX2306" fmla="*/ 1961963 w 3531775"/>
              <a:gd name="connsiteY2306" fmla="*/ 1285192 h 2810796"/>
              <a:gd name="connsiteX2307" fmla="*/ 1960915 w 3531775"/>
              <a:gd name="connsiteY2307" fmla="*/ 1282620 h 2810796"/>
              <a:gd name="connsiteX2308" fmla="*/ 1961010 w 3531775"/>
              <a:gd name="connsiteY2308" fmla="*/ 1282525 h 2810796"/>
              <a:gd name="connsiteX2309" fmla="*/ 1947008 w 3531775"/>
              <a:gd name="connsiteY2309" fmla="*/ 1270905 h 2810796"/>
              <a:gd name="connsiteX2310" fmla="*/ 1941960 w 3531775"/>
              <a:gd name="connsiteY2310" fmla="*/ 1282716 h 2810796"/>
              <a:gd name="connsiteX2311" fmla="*/ 1945675 w 3531775"/>
              <a:gd name="connsiteY2311" fmla="*/ 1290812 h 2810796"/>
              <a:gd name="connsiteX2312" fmla="*/ 1941198 w 3531775"/>
              <a:gd name="connsiteY2312" fmla="*/ 1290431 h 2810796"/>
              <a:gd name="connsiteX2313" fmla="*/ 1936626 w 3531775"/>
              <a:gd name="connsiteY2313" fmla="*/ 1291669 h 2810796"/>
              <a:gd name="connsiteX2314" fmla="*/ 1932245 w 3531775"/>
              <a:gd name="connsiteY2314" fmla="*/ 1293479 h 2810796"/>
              <a:gd name="connsiteX2315" fmla="*/ 1926530 w 3531775"/>
              <a:gd name="connsiteY2315" fmla="*/ 1296337 h 2810796"/>
              <a:gd name="connsiteX2316" fmla="*/ 1931102 w 3531775"/>
              <a:gd name="connsiteY2316" fmla="*/ 1303671 h 2810796"/>
              <a:gd name="connsiteX2317" fmla="*/ 1955867 w 3531775"/>
              <a:gd name="connsiteY2317" fmla="*/ 1301861 h 2810796"/>
              <a:gd name="connsiteX2318" fmla="*/ 1961963 w 3531775"/>
              <a:gd name="connsiteY2318" fmla="*/ 1285192 h 2810796"/>
              <a:gd name="connsiteX2319" fmla="*/ 1914909 w 3531775"/>
              <a:gd name="connsiteY2319" fmla="*/ 1386729 h 2810796"/>
              <a:gd name="connsiteX2320" fmla="*/ 1914909 w 3531775"/>
              <a:gd name="connsiteY2320" fmla="*/ 1386729 h 2810796"/>
              <a:gd name="connsiteX2321" fmla="*/ 1914909 w 3531775"/>
              <a:gd name="connsiteY2321" fmla="*/ 1386729 h 2810796"/>
              <a:gd name="connsiteX2322" fmla="*/ 1914909 w 3531775"/>
              <a:gd name="connsiteY2322" fmla="*/ 1386729 h 2810796"/>
              <a:gd name="connsiteX2323" fmla="*/ 1914909 w 3531775"/>
              <a:gd name="connsiteY2323" fmla="*/ 1386729 h 2810796"/>
              <a:gd name="connsiteX2324" fmla="*/ 1975012 w 3531775"/>
              <a:gd name="connsiteY2324" fmla="*/ 1327293 h 2810796"/>
              <a:gd name="connsiteX2325" fmla="*/ 1965106 w 3531775"/>
              <a:gd name="connsiteY2325" fmla="*/ 1327388 h 2810796"/>
              <a:gd name="connsiteX2326" fmla="*/ 1958534 w 3531775"/>
              <a:gd name="connsiteY2326" fmla="*/ 1334532 h 2810796"/>
              <a:gd name="connsiteX2327" fmla="*/ 1962725 w 3531775"/>
              <a:gd name="connsiteY2327" fmla="*/ 1345771 h 2810796"/>
              <a:gd name="connsiteX2328" fmla="*/ 1950437 w 3531775"/>
              <a:gd name="connsiteY2328" fmla="*/ 1344342 h 2810796"/>
              <a:gd name="connsiteX2329" fmla="*/ 1950152 w 3531775"/>
              <a:gd name="connsiteY2329" fmla="*/ 1351200 h 2810796"/>
              <a:gd name="connsiteX2330" fmla="*/ 1944246 w 3531775"/>
              <a:gd name="connsiteY2330" fmla="*/ 1345295 h 2810796"/>
              <a:gd name="connsiteX2331" fmla="*/ 1936150 w 3531775"/>
              <a:gd name="connsiteY2331" fmla="*/ 1347391 h 2810796"/>
              <a:gd name="connsiteX2332" fmla="*/ 1975012 w 3531775"/>
              <a:gd name="connsiteY2332" fmla="*/ 1327293 h 2810796"/>
              <a:gd name="connsiteX2333" fmla="*/ 1994443 w 3531775"/>
              <a:gd name="connsiteY2333" fmla="*/ 1291860 h 2810796"/>
              <a:gd name="connsiteX2334" fmla="*/ 1978250 w 3531775"/>
              <a:gd name="connsiteY2334" fmla="*/ 1294527 h 2810796"/>
              <a:gd name="connsiteX2335" fmla="*/ 1981584 w 3531775"/>
              <a:gd name="connsiteY2335" fmla="*/ 1297479 h 2810796"/>
              <a:gd name="connsiteX2336" fmla="*/ 1982918 w 3531775"/>
              <a:gd name="connsiteY2336" fmla="*/ 1304814 h 2810796"/>
              <a:gd name="connsiteX2337" fmla="*/ 1991490 w 3531775"/>
              <a:gd name="connsiteY2337" fmla="*/ 1304814 h 2810796"/>
              <a:gd name="connsiteX2338" fmla="*/ 1988061 w 3531775"/>
              <a:gd name="connsiteY2338" fmla="*/ 1309005 h 2810796"/>
              <a:gd name="connsiteX2339" fmla="*/ 1985585 w 3531775"/>
              <a:gd name="connsiteY2339" fmla="*/ 1314053 h 2810796"/>
              <a:gd name="connsiteX2340" fmla="*/ 1989776 w 3531775"/>
              <a:gd name="connsiteY2340" fmla="*/ 1316244 h 2810796"/>
              <a:gd name="connsiteX2341" fmla="*/ 1983775 w 3531775"/>
              <a:gd name="connsiteY2341" fmla="*/ 1319196 h 2810796"/>
              <a:gd name="connsiteX2342" fmla="*/ 1981870 w 3531775"/>
              <a:gd name="connsiteY2342" fmla="*/ 1326054 h 2810796"/>
              <a:gd name="connsiteX2343" fmla="*/ 1990919 w 3531775"/>
              <a:gd name="connsiteY2343" fmla="*/ 1324721 h 2810796"/>
              <a:gd name="connsiteX2344" fmla="*/ 1994443 w 3531775"/>
              <a:gd name="connsiteY2344" fmla="*/ 1291860 h 2810796"/>
              <a:gd name="connsiteX2345" fmla="*/ 2007778 w 3531775"/>
              <a:gd name="connsiteY2345" fmla="*/ 1345771 h 2810796"/>
              <a:gd name="connsiteX2346" fmla="*/ 1988537 w 3531775"/>
              <a:gd name="connsiteY2346" fmla="*/ 1336627 h 2810796"/>
              <a:gd name="connsiteX2347" fmla="*/ 1990633 w 3531775"/>
              <a:gd name="connsiteY2347" fmla="*/ 1342628 h 2810796"/>
              <a:gd name="connsiteX2348" fmla="*/ 1988442 w 3531775"/>
              <a:gd name="connsiteY2348" fmla="*/ 1352153 h 2810796"/>
              <a:gd name="connsiteX2349" fmla="*/ 1998062 w 3531775"/>
              <a:gd name="connsiteY2349" fmla="*/ 1358630 h 2810796"/>
              <a:gd name="connsiteX2350" fmla="*/ 1986537 w 3531775"/>
              <a:gd name="connsiteY2350" fmla="*/ 1364726 h 2810796"/>
              <a:gd name="connsiteX2351" fmla="*/ 1989966 w 3531775"/>
              <a:gd name="connsiteY2351" fmla="*/ 1370346 h 2810796"/>
              <a:gd name="connsiteX2352" fmla="*/ 1981584 w 3531775"/>
              <a:gd name="connsiteY2352" fmla="*/ 1369203 h 2810796"/>
              <a:gd name="connsiteX2353" fmla="*/ 1975583 w 3531775"/>
              <a:gd name="connsiteY2353" fmla="*/ 1375489 h 2810796"/>
              <a:gd name="connsiteX2354" fmla="*/ 1986442 w 3531775"/>
              <a:gd name="connsiteY2354" fmla="*/ 1380823 h 2810796"/>
              <a:gd name="connsiteX2355" fmla="*/ 2007778 w 3531775"/>
              <a:gd name="connsiteY2355" fmla="*/ 1345771 h 2810796"/>
              <a:gd name="connsiteX2356" fmla="*/ 2010826 w 3531775"/>
              <a:gd name="connsiteY2356" fmla="*/ 1406065 h 2810796"/>
              <a:gd name="connsiteX2357" fmla="*/ 1996919 w 3531775"/>
              <a:gd name="connsiteY2357" fmla="*/ 1392920 h 2810796"/>
              <a:gd name="connsiteX2358" fmla="*/ 1997396 w 3531775"/>
              <a:gd name="connsiteY2358" fmla="*/ 1398254 h 2810796"/>
              <a:gd name="connsiteX2359" fmla="*/ 1993395 w 3531775"/>
              <a:gd name="connsiteY2359" fmla="*/ 1405112 h 2810796"/>
              <a:gd name="connsiteX2360" fmla="*/ 1999777 w 3531775"/>
              <a:gd name="connsiteY2360" fmla="*/ 1413113 h 2810796"/>
              <a:gd name="connsiteX2361" fmla="*/ 1988823 w 3531775"/>
              <a:gd name="connsiteY2361" fmla="*/ 1414446 h 2810796"/>
              <a:gd name="connsiteX2362" fmla="*/ 1990252 w 3531775"/>
              <a:gd name="connsiteY2362" fmla="*/ 1419876 h 2810796"/>
              <a:gd name="connsiteX2363" fmla="*/ 1983775 w 3531775"/>
              <a:gd name="connsiteY2363" fmla="*/ 1416447 h 2810796"/>
              <a:gd name="connsiteX2364" fmla="*/ 1977393 w 3531775"/>
              <a:gd name="connsiteY2364" fmla="*/ 1419495 h 2810796"/>
              <a:gd name="connsiteX2365" fmla="*/ 2010826 w 3531775"/>
              <a:gd name="connsiteY2365" fmla="*/ 1406065 h 2810796"/>
              <a:gd name="connsiteX2366" fmla="*/ 2039496 w 3531775"/>
              <a:gd name="connsiteY2366" fmla="*/ 1315101 h 2810796"/>
              <a:gd name="connsiteX2367" fmla="*/ 2026828 w 3531775"/>
              <a:gd name="connsiteY2367" fmla="*/ 1304528 h 2810796"/>
              <a:gd name="connsiteX2368" fmla="*/ 2027590 w 3531775"/>
              <a:gd name="connsiteY2368" fmla="*/ 1309671 h 2810796"/>
              <a:gd name="connsiteX2369" fmla="*/ 2024542 w 3531775"/>
              <a:gd name="connsiteY2369" fmla="*/ 1317006 h 2810796"/>
              <a:gd name="connsiteX2370" fmla="*/ 2030543 w 3531775"/>
              <a:gd name="connsiteY2370" fmla="*/ 1323768 h 2810796"/>
              <a:gd name="connsiteX2371" fmla="*/ 2025780 w 3531775"/>
              <a:gd name="connsiteY2371" fmla="*/ 1324530 h 2810796"/>
              <a:gd name="connsiteX2372" fmla="*/ 2021208 w 3531775"/>
              <a:gd name="connsiteY2372" fmla="*/ 1326816 h 2810796"/>
              <a:gd name="connsiteX2373" fmla="*/ 2022827 w 3531775"/>
              <a:gd name="connsiteY2373" fmla="*/ 1331865 h 2810796"/>
              <a:gd name="connsiteX2374" fmla="*/ 2016922 w 3531775"/>
              <a:gd name="connsiteY2374" fmla="*/ 1329674 h 2810796"/>
              <a:gd name="connsiteX2375" fmla="*/ 2011588 w 3531775"/>
              <a:gd name="connsiteY2375" fmla="*/ 1333770 h 2810796"/>
              <a:gd name="connsiteX2376" fmla="*/ 2018541 w 3531775"/>
              <a:gd name="connsiteY2376" fmla="*/ 1339675 h 2810796"/>
              <a:gd name="connsiteX2377" fmla="*/ 2039496 w 3531775"/>
              <a:gd name="connsiteY2377" fmla="*/ 1315101 h 2810796"/>
              <a:gd name="connsiteX2378" fmla="*/ 2048450 w 3531775"/>
              <a:gd name="connsiteY2378" fmla="*/ 1358154 h 2810796"/>
              <a:gd name="connsiteX2379" fmla="*/ 2028257 w 3531775"/>
              <a:gd name="connsiteY2379" fmla="*/ 1350438 h 2810796"/>
              <a:gd name="connsiteX2380" fmla="*/ 2030924 w 3531775"/>
              <a:gd name="connsiteY2380" fmla="*/ 1356154 h 2810796"/>
              <a:gd name="connsiteX2381" fmla="*/ 2029495 w 3531775"/>
              <a:gd name="connsiteY2381" fmla="*/ 1365774 h 2810796"/>
              <a:gd name="connsiteX2382" fmla="*/ 2039687 w 3531775"/>
              <a:gd name="connsiteY2382" fmla="*/ 1371584 h 2810796"/>
              <a:gd name="connsiteX2383" fmla="*/ 2028638 w 3531775"/>
              <a:gd name="connsiteY2383" fmla="*/ 1378442 h 2810796"/>
              <a:gd name="connsiteX2384" fmla="*/ 2032543 w 3531775"/>
              <a:gd name="connsiteY2384" fmla="*/ 1383871 h 2810796"/>
              <a:gd name="connsiteX2385" fmla="*/ 2024066 w 3531775"/>
              <a:gd name="connsiteY2385" fmla="*/ 1383300 h 2810796"/>
              <a:gd name="connsiteX2386" fmla="*/ 2018541 w 3531775"/>
              <a:gd name="connsiteY2386" fmla="*/ 1390062 h 2810796"/>
              <a:gd name="connsiteX2387" fmla="*/ 2048450 w 3531775"/>
              <a:gd name="connsiteY2387" fmla="*/ 1358154 h 2810796"/>
              <a:gd name="connsiteX2388" fmla="*/ 2084930 w 3531775"/>
              <a:gd name="connsiteY2388" fmla="*/ 1329007 h 2810796"/>
              <a:gd name="connsiteX2389" fmla="*/ 2067119 w 3531775"/>
              <a:gd name="connsiteY2389" fmla="*/ 1320530 h 2810796"/>
              <a:gd name="connsiteX2390" fmla="*/ 2069024 w 3531775"/>
              <a:gd name="connsiteY2390" fmla="*/ 1334913 h 2810796"/>
              <a:gd name="connsiteX2391" fmla="*/ 2076263 w 3531775"/>
              <a:gd name="connsiteY2391" fmla="*/ 1341295 h 2810796"/>
              <a:gd name="connsiteX2392" fmla="*/ 2065880 w 3531775"/>
              <a:gd name="connsiteY2392" fmla="*/ 1347200 h 2810796"/>
              <a:gd name="connsiteX2393" fmla="*/ 2069024 w 3531775"/>
              <a:gd name="connsiteY2393" fmla="*/ 1352534 h 2810796"/>
              <a:gd name="connsiteX2394" fmla="*/ 2061499 w 3531775"/>
              <a:gd name="connsiteY2394" fmla="*/ 1351486 h 2810796"/>
              <a:gd name="connsiteX2395" fmla="*/ 2056165 w 3531775"/>
              <a:gd name="connsiteY2395" fmla="*/ 1357487 h 2810796"/>
              <a:gd name="connsiteX2396" fmla="*/ 2084930 w 3531775"/>
              <a:gd name="connsiteY2396" fmla="*/ 1329007 h 2810796"/>
              <a:gd name="connsiteX2397" fmla="*/ 2079977 w 3531775"/>
              <a:gd name="connsiteY2397" fmla="*/ 1374061 h 2810796"/>
              <a:gd name="connsiteX2398" fmla="*/ 2066928 w 3531775"/>
              <a:gd name="connsiteY2398" fmla="*/ 1378156 h 2810796"/>
              <a:gd name="connsiteX2399" fmla="*/ 2071786 w 3531775"/>
              <a:gd name="connsiteY2399" fmla="*/ 1383871 h 2810796"/>
              <a:gd name="connsiteX2400" fmla="*/ 2072834 w 3531775"/>
              <a:gd name="connsiteY2400" fmla="*/ 1395206 h 2810796"/>
              <a:gd name="connsiteX2401" fmla="*/ 2086550 w 3531775"/>
              <a:gd name="connsiteY2401" fmla="*/ 1398825 h 2810796"/>
              <a:gd name="connsiteX2402" fmla="*/ 2075405 w 3531775"/>
              <a:gd name="connsiteY2402" fmla="*/ 1409875 h 2810796"/>
              <a:gd name="connsiteX2403" fmla="*/ 2081597 w 3531775"/>
              <a:gd name="connsiteY2403" fmla="*/ 1414828 h 2810796"/>
              <a:gd name="connsiteX2404" fmla="*/ 2071405 w 3531775"/>
              <a:gd name="connsiteY2404" fmla="*/ 1416637 h 2810796"/>
              <a:gd name="connsiteX2405" fmla="*/ 2066928 w 3531775"/>
              <a:gd name="connsiteY2405" fmla="*/ 1425781 h 2810796"/>
              <a:gd name="connsiteX2406" fmla="*/ 2079977 w 3531775"/>
              <a:gd name="connsiteY2406" fmla="*/ 1374061 h 2810796"/>
              <a:gd name="connsiteX2407" fmla="*/ 2123030 w 3531775"/>
              <a:gd name="connsiteY2407" fmla="*/ 1341961 h 2810796"/>
              <a:gd name="connsiteX2408" fmla="*/ 2108934 w 3531775"/>
              <a:gd name="connsiteY2408" fmla="*/ 1331198 h 2810796"/>
              <a:gd name="connsiteX2409" fmla="*/ 2109981 w 3531775"/>
              <a:gd name="connsiteY2409" fmla="*/ 1336437 h 2810796"/>
              <a:gd name="connsiteX2410" fmla="*/ 2107219 w 3531775"/>
              <a:gd name="connsiteY2410" fmla="*/ 1343771 h 2810796"/>
              <a:gd name="connsiteX2411" fmla="*/ 2113886 w 3531775"/>
              <a:gd name="connsiteY2411" fmla="*/ 1350629 h 2810796"/>
              <a:gd name="connsiteX2412" fmla="*/ 2104266 w 3531775"/>
              <a:gd name="connsiteY2412" fmla="*/ 1353582 h 2810796"/>
              <a:gd name="connsiteX2413" fmla="*/ 2106171 w 3531775"/>
              <a:gd name="connsiteY2413" fmla="*/ 1358725 h 2810796"/>
              <a:gd name="connsiteX2414" fmla="*/ 2099980 w 3531775"/>
              <a:gd name="connsiteY2414" fmla="*/ 1356344 h 2810796"/>
              <a:gd name="connsiteX2415" fmla="*/ 2094646 w 3531775"/>
              <a:gd name="connsiteY2415" fmla="*/ 1360440 h 2810796"/>
              <a:gd name="connsiteX2416" fmla="*/ 2123030 w 3531775"/>
              <a:gd name="connsiteY2416" fmla="*/ 1341961 h 2810796"/>
              <a:gd name="connsiteX2417" fmla="*/ 2141414 w 3531775"/>
              <a:gd name="connsiteY2417" fmla="*/ 1374727 h 2810796"/>
              <a:gd name="connsiteX2418" fmla="*/ 2123983 w 3531775"/>
              <a:gd name="connsiteY2418" fmla="*/ 1380728 h 2810796"/>
              <a:gd name="connsiteX2419" fmla="*/ 2126650 w 3531775"/>
              <a:gd name="connsiteY2419" fmla="*/ 1389967 h 2810796"/>
              <a:gd name="connsiteX2420" fmla="*/ 2127793 w 3531775"/>
              <a:gd name="connsiteY2420" fmla="*/ 1392063 h 2810796"/>
              <a:gd name="connsiteX2421" fmla="*/ 2136080 w 3531775"/>
              <a:gd name="connsiteY2421" fmla="*/ 1389777 h 2810796"/>
              <a:gd name="connsiteX2422" fmla="*/ 2138651 w 3531775"/>
              <a:gd name="connsiteY2422" fmla="*/ 1390634 h 2810796"/>
              <a:gd name="connsiteX2423" fmla="*/ 2134175 w 3531775"/>
              <a:gd name="connsiteY2423" fmla="*/ 1395492 h 2810796"/>
              <a:gd name="connsiteX2424" fmla="*/ 2131127 w 3531775"/>
              <a:gd name="connsiteY2424" fmla="*/ 1401588 h 2810796"/>
              <a:gd name="connsiteX2425" fmla="*/ 2137032 w 3531775"/>
              <a:gd name="connsiteY2425" fmla="*/ 1404731 h 2810796"/>
              <a:gd name="connsiteX2426" fmla="*/ 2128936 w 3531775"/>
              <a:gd name="connsiteY2426" fmla="*/ 1407874 h 2810796"/>
              <a:gd name="connsiteX2427" fmla="*/ 2126745 w 3531775"/>
              <a:gd name="connsiteY2427" fmla="*/ 1416256 h 2810796"/>
              <a:gd name="connsiteX2428" fmla="*/ 2141414 w 3531775"/>
              <a:gd name="connsiteY2428" fmla="*/ 1374727 h 2810796"/>
              <a:gd name="connsiteX2429" fmla="*/ 2172465 w 3531775"/>
              <a:gd name="connsiteY2429" fmla="*/ 1345009 h 2810796"/>
              <a:gd name="connsiteX2430" fmla="*/ 2157035 w 3531775"/>
              <a:gd name="connsiteY2430" fmla="*/ 1345771 h 2810796"/>
              <a:gd name="connsiteX2431" fmla="*/ 2157225 w 3531775"/>
              <a:gd name="connsiteY2431" fmla="*/ 1354249 h 2810796"/>
              <a:gd name="connsiteX2432" fmla="*/ 2157701 w 3531775"/>
              <a:gd name="connsiteY2432" fmla="*/ 1356249 h 2810796"/>
              <a:gd name="connsiteX2433" fmla="*/ 2164845 w 3531775"/>
              <a:gd name="connsiteY2433" fmla="*/ 1356439 h 2810796"/>
              <a:gd name="connsiteX2434" fmla="*/ 2162083 w 3531775"/>
              <a:gd name="connsiteY2434" fmla="*/ 1360821 h 2810796"/>
              <a:gd name="connsiteX2435" fmla="*/ 2158273 w 3531775"/>
              <a:gd name="connsiteY2435" fmla="*/ 1365202 h 2810796"/>
              <a:gd name="connsiteX2436" fmla="*/ 2162369 w 3531775"/>
              <a:gd name="connsiteY2436" fmla="*/ 1369298 h 2810796"/>
              <a:gd name="connsiteX2437" fmla="*/ 2155130 w 3531775"/>
              <a:gd name="connsiteY2437" fmla="*/ 1369965 h 2810796"/>
              <a:gd name="connsiteX2438" fmla="*/ 2151510 w 3531775"/>
              <a:gd name="connsiteY2438" fmla="*/ 1376442 h 2810796"/>
              <a:gd name="connsiteX2439" fmla="*/ 2172465 w 3531775"/>
              <a:gd name="connsiteY2439" fmla="*/ 1345009 h 2810796"/>
              <a:gd name="connsiteX2440" fmla="*/ 2194277 w 3531775"/>
              <a:gd name="connsiteY2440" fmla="*/ 1374822 h 2810796"/>
              <a:gd name="connsiteX2441" fmla="*/ 2182943 w 3531775"/>
              <a:gd name="connsiteY2441" fmla="*/ 1377870 h 2810796"/>
              <a:gd name="connsiteX2442" fmla="*/ 2187039 w 3531775"/>
              <a:gd name="connsiteY2442" fmla="*/ 1382919 h 2810796"/>
              <a:gd name="connsiteX2443" fmla="*/ 2187705 w 3531775"/>
              <a:gd name="connsiteY2443" fmla="*/ 1392539 h 2810796"/>
              <a:gd name="connsiteX2444" fmla="*/ 2199326 w 3531775"/>
              <a:gd name="connsiteY2444" fmla="*/ 1396158 h 2810796"/>
              <a:gd name="connsiteX2445" fmla="*/ 2193897 w 3531775"/>
              <a:gd name="connsiteY2445" fmla="*/ 1399778 h 2810796"/>
              <a:gd name="connsiteX2446" fmla="*/ 2189515 w 3531775"/>
              <a:gd name="connsiteY2446" fmla="*/ 1404921 h 2810796"/>
              <a:gd name="connsiteX2447" fmla="*/ 2194659 w 3531775"/>
              <a:gd name="connsiteY2447" fmla="*/ 1409398 h 2810796"/>
              <a:gd name="connsiteX2448" fmla="*/ 2185991 w 3531775"/>
              <a:gd name="connsiteY2448" fmla="*/ 1410541 h 2810796"/>
              <a:gd name="connsiteX2449" fmla="*/ 2182085 w 3531775"/>
              <a:gd name="connsiteY2449" fmla="*/ 1418257 h 2810796"/>
              <a:gd name="connsiteX2450" fmla="*/ 2194277 w 3531775"/>
              <a:gd name="connsiteY2450" fmla="*/ 1374822 h 2810796"/>
              <a:gd name="connsiteX2451" fmla="*/ 2225139 w 3531775"/>
              <a:gd name="connsiteY2451" fmla="*/ 1344724 h 2810796"/>
              <a:gd name="connsiteX2452" fmla="*/ 2210565 w 3531775"/>
              <a:gd name="connsiteY2452" fmla="*/ 1346152 h 2810796"/>
              <a:gd name="connsiteX2453" fmla="*/ 2211232 w 3531775"/>
              <a:gd name="connsiteY2453" fmla="*/ 1353963 h 2810796"/>
              <a:gd name="connsiteX2454" fmla="*/ 2211804 w 3531775"/>
              <a:gd name="connsiteY2454" fmla="*/ 1355772 h 2810796"/>
              <a:gd name="connsiteX2455" fmla="*/ 2218566 w 3531775"/>
              <a:gd name="connsiteY2455" fmla="*/ 1355487 h 2810796"/>
              <a:gd name="connsiteX2456" fmla="*/ 2216185 w 3531775"/>
              <a:gd name="connsiteY2456" fmla="*/ 1359678 h 2810796"/>
              <a:gd name="connsiteX2457" fmla="*/ 2212851 w 3531775"/>
              <a:gd name="connsiteY2457" fmla="*/ 1363964 h 2810796"/>
              <a:gd name="connsiteX2458" fmla="*/ 2216947 w 3531775"/>
              <a:gd name="connsiteY2458" fmla="*/ 1367488 h 2810796"/>
              <a:gd name="connsiteX2459" fmla="*/ 2210184 w 3531775"/>
              <a:gd name="connsiteY2459" fmla="*/ 1368536 h 2810796"/>
              <a:gd name="connsiteX2460" fmla="*/ 2207136 w 3531775"/>
              <a:gd name="connsiteY2460" fmla="*/ 1374727 h 2810796"/>
              <a:gd name="connsiteX2461" fmla="*/ 2225139 w 3531775"/>
              <a:gd name="connsiteY2461" fmla="*/ 1344724 h 2810796"/>
              <a:gd name="connsiteX2462" fmla="*/ 2247427 w 3531775"/>
              <a:gd name="connsiteY2462" fmla="*/ 1388634 h 2810796"/>
              <a:gd name="connsiteX2463" fmla="*/ 2220947 w 3531775"/>
              <a:gd name="connsiteY2463" fmla="*/ 1389967 h 2810796"/>
              <a:gd name="connsiteX2464" fmla="*/ 2226853 w 3531775"/>
              <a:gd name="connsiteY2464" fmla="*/ 1394825 h 2810796"/>
              <a:gd name="connsiteX2465" fmla="*/ 2231520 w 3531775"/>
              <a:gd name="connsiteY2465" fmla="*/ 1404255 h 2810796"/>
              <a:gd name="connsiteX2466" fmla="*/ 2243903 w 3531775"/>
              <a:gd name="connsiteY2466" fmla="*/ 1406922 h 2810796"/>
              <a:gd name="connsiteX2467" fmla="*/ 2234854 w 3531775"/>
              <a:gd name="connsiteY2467" fmla="*/ 1419400 h 2810796"/>
              <a:gd name="connsiteX2468" fmla="*/ 2241807 w 3531775"/>
              <a:gd name="connsiteY2468" fmla="*/ 1423209 h 2810796"/>
              <a:gd name="connsiteX2469" fmla="*/ 2232092 w 3531775"/>
              <a:gd name="connsiteY2469" fmla="*/ 1426543 h 2810796"/>
              <a:gd name="connsiteX2470" fmla="*/ 2229234 w 3531775"/>
              <a:gd name="connsiteY2470" fmla="*/ 1436163 h 2810796"/>
              <a:gd name="connsiteX2471" fmla="*/ 2247427 w 3531775"/>
              <a:gd name="connsiteY2471" fmla="*/ 1388634 h 2810796"/>
              <a:gd name="connsiteX2472" fmla="*/ 2272478 w 3531775"/>
              <a:gd name="connsiteY2472" fmla="*/ 1348819 h 2810796"/>
              <a:gd name="connsiteX2473" fmla="*/ 2259333 w 3531775"/>
              <a:gd name="connsiteY2473" fmla="*/ 1350724 h 2810796"/>
              <a:gd name="connsiteX2474" fmla="*/ 2263619 w 3531775"/>
              <a:gd name="connsiteY2474" fmla="*/ 1353010 h 2810796"/>
              <a:gd name="connsiteX2475" fmla="*/ 2260286 w 3531775"/>
              <a:gd name="connsiteY2475" fmla="*/ 1357487 h 2810796"/>
              <a:gd name="connsiteX2476" fmla="*/ 2268763 w 3531775"/>
              <a:gd name="connsiteY2476" fmla="*/ 1359487 h 2810796"/>
              <a:gd name="connsiteX2477" fmla="*/ 2262191 w 3531775"/>
              <a:gd name="connsiteY2477" fmla="*/ 1366250 h 2810796"/>
              <a:gd name="connsiteX2478" fmla="*/ 2266096 w 3531775"/>
              <a:gd name="connsiteY2478" fmla="*/ 1369203 h 2810796"/>
              <a:gd name="connsiteX2479" fmla="*/ 2260095 w 3531775"/>
              <a:gd name="connsiteY2479" fmla="*/ 1370441 h 2810796"/>
              <a:gd name="connsiteX2480" fmla="*/ 2257714 w 3531775"/>
              <a:gd name="connsiteY2480" fmla="*/ 1376061 h 2810796"/>
              <a:gd name="connsiteX2481" fmla="*/ 2272478 w 3531775"/>
              <a:gd name="connsiteY2481" fmla="*/ 1348819 h 2810796"/>
              <a:gd name="connsiteX2482" fmla="*/ 2291051 w 3531775"/>
              <a:gd name="connsiteY2482" fmla="*/ 1379299 h 2810796"/>
              <a:gd name="connsiteX2483" fmla="*/ 2281622 w 3531775"/>
              <a:gd name="connsiteY2483" fmla="*/ 1384919 h 2810796"/>
              <a:gd name="connsiteX2484" fmla="*/ 2279717 w 3531775"/>
              <a:gd name="connsiteY2484" fmla="*/ 1394349 h 2810796"/>
              <a:gd name="connsiteX2485" fmla="*/ 2290289 w 3531775"/>
              <a:gd name="connsiteY2485" fmla="*/ 1401112 h 2810796"/>
              <a:gd name="connsiteX2486" fmla="*/ 2278097 w 3531775"/>
              <a:gd name="connsiteY2486" fmla="*/ 1406731 h 2810796"/>
              <a:gd name="connsiteX2487" fmla="*/ 2281908 w 3531775"/>
              <a:gd name="connsiteY2487" fmla="*/ 1412351 h 2810796"/>
              <a:gd name="connsiteX2488" fmla="*/ 2273049 w 3531775"/>
              <a:gd name="connsiteY2488" fmla="*/ 1411017 h 2810796"/>
              <a:gd name="connsiteX2489" fmla="*/ 2267144 w 3531775"/>
              <a:gd name="connsiteY2489" fmla="*/ 1417304 h 2810796"/>
              <a:gd name="connsiteX2490" fmla="*/ 2291051 w 3531775"/>
              <a:gd name="connsiteY2490" fmla="*/ 1379299 h 2810796"/>
              <a:gd name="connsiteX2491" fmla="*/ 2323818 w 3531775"/>
              <a:gd name="connsiteY2491" fmla="*/ 1344152 h 2810796"/>
              <a:gd name="connsiteX2492" fmla="*/ 2305720 w 3531775"/>
              <a:gd name="connsiteY2492" fmla="*/ 1345200 h 2810796"/>
              <a:gd name="connsiteX2493" fmla="*/ 2308006 w 3531775"/>
              <a:gd name="connsiteY2493" fmla="*/ 1353487 h 2810796"/>
              <a:gd name="connsiteX2494" fmla="*/ 2306958 w 3531775"/>
              <a:gd name="connsiteY2494" fmla="*/ 1356439 h 2810796"/>
              <a:gd name="connsiteX2495" fmla="*/ 2315340 w 3531775"/>
              <a:gd name="connsiteY2495" fmla="*/ 1356439 h 2810796"/>
              <a:gd name="connsiteX2496" fmla="*/ 2312292 w 3531775"/>
              <a:gd name="connsiteY2496" fmla="*/ 1361202 h 2810796"/>
              <a:gd name="connsiteX2497" fmla="*/ 2308006 w 3531775"/>
              <a:gd name="connsiteY2497" fmla="*/ 1365964 h 2810796"/>
              <a:gd name="connsiteX2498" fmla="*/ 2312864 w 3531775"/>
              <a:gd name="connsiteY2498" fmla="*/ 1370250 h 2810796"/>
              <a:gd name="connsiteX2499" fmla="*/ 2304482 w 3531775"/>
              <a:gd name="connsiteY2499" fmla="*/ 1371108 h 2810796"/>
              <a:gd name="connsiteX2500" fmla="*/ 2300576 w 3531775"/>
              <a:gd name="connsiteY2500" fmla="*/ 1378156 h 2810796"/>
              <a:gd name="connsiteX2501" fmla="*/ 2323818 w 3531775"/>
              <a:gd name="connsiteY2501" fmla="*/ 1344152 h 2810796"/>
              <a:gd name="connsiteX2502" fmla="*/ 2334295 w 3531775"/>
              <a:gd name="connsiteY2502" fmla="*/ 1380823 h 2810796"/>
              <a:gd name="connsiteX2503" fmla="*/ 2322675 w 3531775"/>
              <a:gd name="connsiteY2503" fmla="*/ 1384919 h 2810796"/>
              <a:gd name="connsiteX2504" fmla="*/ 2327437 w 3531775"/>
              <a:gd name="connsiteY2504" fmla="*/ 1389491 h 2810796"/>
              <a:gd name="connsiteX2505" fmla="*/ 2329151 w 3531775"/>
              <a:gd name="connsiteY2505" fmla="*/ 1398921 h 2810796"/>
              <a:gd name="connsiteX2506" fmla="*/ 2341629 w 3531775"/>
              <a:gd name="connsiteY2506" fmla="*/ 1401302 h 2810796"/>
              <a:gd name="connsiteX2507" fmla="*/ 2332390 w 3531775"/>
              <a:gd name="connsiteY2507" fmla="*/ 1410922 h 2810796"/>
              <a:gd name="connsiteX2508" fmla="*/ 2338105 w 3531775"/>
              <a:gd name="connsiteY2508" fmla="*/ 1414828 h 2810796"/>
              <a:gd name="connsiteX2509" fmla="*/ 2329342 w 3531775"/>
              <a:gd name="connsiteY2509" fmla="*/ 1416733 h 2810796"/>
              <a:gd name="connsiteX2510" fmla="*/ 2326199 w 3531775"/>
              <a:gd name="connsiteY2510" fmla="*/ 1424733 h 2810796"/>
              <a:gd name="connsiteX2511" fmla="*/ 2334295 w 3531775"/>
              <a:gd name="connsiteY2511" fmla="*/ 1380823 h 2810796"/>
              <a:gd name="connsiteX2512" fmla="*/ 2376014 w 3531775"/>
              <a:gd name="connsiteY2512" fmla="*/ 1347009 h 2810796"/>
              <a:gd name="connsiteX2513" fmla="*/ 2358108 w 3531775"/>
              <a:gd name="connsiteY2513" fmla="*/ 1339390 h 2810796"/>
              <a:gd name="connsiteX2514" fmla="*/ 2360489 w 3531775"/>
              <a:gd name="connsiteY2514" fmla="*/ 1344152 h 2810796"/>
              <a:gd name="connsiteX2515" fmla="*/ 2359060 w 3531775"/>
              <a:gd name="connsiteY2515" fmla="*/ 1351772 h 2810796"/>
              <a:gd name="connsiteX2516" fmla="*/ 2367823 w 3531775"/>
              <a:gd name="connsiteY2516" fmla="*/ 1357011 h 2810796"/>
              <a:gd name="connsiteX2517" fmla="*/ 2358012 w 3531775"/>
              <a:gd name="connsiteY2517" fmla="*/ 1361773 h 2810796"/>
              <a:gd name="connsiteX2518" fmla="*/ 2361251 w 3531775"/>
              <a:gd name="connsiteY2518" fmla="*/ 1366250 h 2810796"/>
              <a:gd name="connsiteX2519" fmla="*/ 2354012 w 3531775"/>
              <a:gd name="connsiteY2519" fmla="*/ 1365297 h 2810796"/>
              <a:gd name="connsiteX2520" fmla="*/ 2349249 w 3531775"/>
              <a:gd name="connsiteY2520" fmla="*/ 1370346 h 2810796"/>
              <a:gd name="connsiteX2521" fmla="*/ 2376014 w 3531775"/>
              <a:gd name="connsiteY2521" fmla="*/ 1347009 h 2810796"/>
              <a:gd name="connsiteX2522" fmla="*/ 2376014 w 3531775"/>
              <a:gd name="connsiteY2522" fmla="*/ 1437878 h 2810796"/>
              <a:gd name="connsiteX2523" fmla="*/ 2357822 w 3531775"/>
              <a:gd name="connsiteY2523" fmla="*/ 1430449 h 2810796"/>
              <a:gd name="connsiteX2524" fmla="*/ 2360203 w 3531775"/>
              <a:gd name="connsiteY2524" fmla="*/ 1435211 h 2810796"/>
              <a:gd name="connsiteX2525" fmla="*/ 2358774 w 3531775"/>
              <a:gd name="connsiteY2525" fmla="*/ 1442831 h 2810796"/>
              <a:gd name="connsiteX2526" fmla="*/ 2367633 w 3531775"/>
              <a:gd name="connsiteY2526" fmla="*/ 1448070 h 2810796"/>
              <a:gd name="connsiteX2527" fmla="*/ 2362298 w 3531775"/>
              <a:gd name="connsiteY2527" fmla="*/ 1449784 h 2810796"/>
              <a:gd name="connsiteX2528" fmla="*/ 2357631 w 3531775"/>
              <a:gd name="connsiteY2528" fmla="*/ 1452928 h 2810796"/>
              <a:gd name="connsiteX2529" fmla="*/ 2360870 w 3531775"/>
              <a:gd name="connsiteY2529" fmla="*/ 1457404 h 2810796"/>
              <a:gd name="connsiteX2530" fmla="*/ 2353535 w 3531775"/>
              <a:gd name="connsiteY2530" fmla="*/ 1456452 h 2810796"/>
              <a:gd name="connsiteX2531" fmla="*/ 2348678 w 3531775"/>
              <a:gd name="connsiteY2531" fmla="*/ 1461500 h 2810796"/>
              <a:gd name="connsiteX2532" fmla="*/ 2376014 w 3531775"/>
              <a:gd name="connsiteY2532" fmla="*/ 1437878 h 2810796"/>
              <a:gd name="connsiteX2533" fmla="*/ 2391540 w 3531775"/>
              <a:gd name="connsiteY2533" fmla="*/ 1377299 h 2810796"/>
              <a:gd name="connsiteX2534" fmla="*/ 2379825 w 3531775"/>
              <a:gd name="connsiteY2534" fmla="*/ 1381490 h 2810796"/>
              <a:gd name="connsiteX2535" fmla="*/ 2384682 w 3531775"/>
              <a:gd name="connsiteY2535" fmla="*/ 1385967 h 2810796"/>
              <a:gd name="connsiteX2536" fmla="*/ 2386492 w 3531775"/>
              <a:gd name="connsiteY2536" fmla="*/ 1395301 h 2810796"/>
              <a:gd name="connsiteX2537" fmla="*/ 2399065 w 3531775"/>
              <a:gd name="connsiteY2537" fmla="*/ 1397587 h 2810796"/>
              <a:gd name="connsiteX2538" fmla="*/ 2393731 w 3531775"/>
              <a:gd name="connsiteY2538" fmla="*/ 1401778 h 2810796"/>
              <a:gd name="connsiteX2539" fmla="*/ 2389730 w 3531775"/>
              <a:gd name="connsiteY2539" fmla="*/ 1407303 h 2810796"/>
              <a:gd name="connsiteX2540" fmla="*/ 2395541 w 3531775"/>
              <a:gd name="connsiteY2540" fmla="*/ 1411113 h 2810796"/>
              <a:gd name="connsiteX2541" fmla="*/ 2386683 w 3531775"/>
              <a:gd name="connsiteY2541" fmla="*/ 1413113 h 2810796"/>
              <a:gd name="connsiteX2542" fmla="*/ 2383539 w 3531775"/>
              <a:gd name="connsiteY2542" fmla="*/ 1421114 h 2810796"/>
              <a:gd name="connsiteX2543" fmla="*/ 2391540 w 3531775"/>
              <a:gd name="connsiteY2543" fmla="*/ 1377299 h 2810796"/>
              <a:gd name="connsiteX2544" fmla="*/ 2429259 w 3531775"/>
              <a:gd name="connsiteY2544" fmla="*/ 1348819 h 2810796"/>
              <a:gd name="connsiteX2545" fmla="*/ 2409447 w 3531775"/>
              <a:gd name="connsiteY2545" fmla="*/ 1347962 h 2810796"/>
              <a:gd name="connsiteX2546" fmla="*/ 2413448 w 3531775"/>
              <a:gd name="connsiteY2546" fmla="*/ 1351582 h 2810796"/>
              <a:gd name="connsiteX2547" fmla="*/ 2414876 w 3531775"/>
              <a:gd name="connsiteY2547" fmla="*/ 1359106 h 2810796"/>
              <a:gd name="connsiteX2548" fmla="*/ 2422973 w 3531775"/>
              <a:gd name="connsiteY2548" fmla="*/ 1360059 h 2810796"/>
              <a:gd name="connsiteX2549" fmla="*/ 2420782 w 3531775"/>
              <a:gd name="connsiteY2549" fmla="*/ 1364345 h 2810796"/>
              <a:gd name="connsiteX2550" fmla="*/ 2417543 w 3531775"/>
              <a:gd name="connsiteY2550" fmla="*/ 1368822 h 2810796"/>
              <a:gd name="connsiteX2551" fmla="*/ 2422211 w 3531775"/>
              <a:gd name="connsiteY2551" fmla="*/ 1371870 h 2810796"/>
              <a:gd name="connsiteX2552" fmla="*/ 2415067 w 3531775"/>
              <a:gd name="connsiteY2552" fmla="*/ 1373489 h 2810796"/>
              <a:gd name="connsiteX2553" fmla="*/ 2412400 w 3531775"/>
              <a:gd name="connsiteY2553" fmla="*/ 1379871 h 2810796"/>
              <a:gd name="connsiteX2554" fmla="*/ 2429259 w 3531775"/>
              <a:gd name="connsiteY2554" fmla="*/ 1348819 h 2810796"/>
              <a:gd name="connsiteX2555" fmla="*/ 2435831 w 3531775"/>
              <a:gd name="connsiteY2555" fmla="*/ 1387681 h 2810796"/>
              <a:gd name="connsiteX2556" fmla="*/ 2423068 w 3531775"/>
              <a:gd name="connsiteY2556" fmla="*/ 1394730 h 2810796"/>
              <a:gd name="connsiteX2557" fmla="*/ 2429640 w 3531775"/>
              <a:gd name="connsiteY2557" fmla="*/ 1398921 h 2810796"/>
              <a:gd name="connsiteX2558" fmla="*/ 2433641 w 3531775"/>
              <a:gd name="connsiteY2558" fmla="*/ 1409303 h 2810796"/>
              <a:gd name="connsiteX2559" fmla="*/ 2448690 w 3531775"/>
              <a:gd name="connsiteY2559" fmla="*/ 1409493 h 2810796"/>
              <a:gd name="connsiteX2560" fmla="*/ 2439927 w 3531775"/>
              <a:gd name="connsiteY2560" fmla="*/ 1422447 h 2810796"/>
              <a:gd name="connsiteX2561" fmla="*/ 2447357 w 3531775"/>
              <a:gd name="connsiteY2561" fmla="*/ 1425686 h 2810796"/>
              <a:gd name="connsiteX2562" fmla="*/ 2437546 w 3531775"/>
              <a:gd name="connsiteY2562" fmla="*/ 1429687 h 2810796"/>
              <a:gd name="connsiteX2563" fmla="*/ 2435546 w 3531775"/>
              <a:gd name="connsiteY2563" fmla="*/ 1439497 h 2810796"/>
              <a:gd name="connsiteX2564" fmla="*/ 2435831 w 3531775"/>
              <a:gd name="connsiteY2564" fmla="*/ 1387681 h 2810796"/>
              <a:gd name="connsiteX2565" fmla="*/ 2474408 w 3531775"/>
              <a:gd name="connsiteY2565" fmla="*/ 1341675 h 2810796"/>
              <a:gd name="connsiteX2566" fmla="*/ 2451167 w 3531775"/>
              <a:gd name="connsiteY2566" fmla="*/ 1338342 h 2810796"/>
              <a:gd name="connsiteX2567" fmla="*/ 2457929 w 3531775"/>
              <a:gd name="connsiteY2567" fmla="*/ 1351105 h 2810796"/>
              <a:gd name="connsiteX2568" fmla="*/ 2468026 w 3531775"/>
              <a:gd name="connsiteY2568" fmla="*/ 1355296 h 2810796"/>
              <a:gd name="connsiteX2569" fmla="*/ 2462501 w 3531775"/>
              <a:gd name="connsiteY2569" fmla="*/ 1358725 h 2810796"/>
              <a:gd name="connsiteX2570" fmla="*/ 2458120 w 3531775"/>
              <a:gd name="connsiteY2570" fmla="*/ 1363583 h 2810796"/>
              <a:gd name="connsiteX2571" fmla="*/ 2463263 w 3531775"/>
              <a:gd name="connsiteY2571" fmla="*/ 1367679 h 2810796"/>
              <a:gd name="connsiteX2572" fmla="*/ 2454596 w 3531775"/>
              <a:gd name="connsiteY2572" fmla="*/ 1368726 h 2810796"/>
              <a:gd name="connsiteX2573" fmla="*/ 2450595 w 3531775"/>
              <a:gd name="connsiteY2573" fmla="*/ 1375775 h 2810796"/>
              <a:gd name="connsiteX2574" fmla="*/ 2474408 w 3531775"/>
              <a:gd name="connsiteY2574" fmla="*/ 1341675 h 2810796"/>
              <a:gd name="connsiteX2575" fmla="*/ 2507459 w 3531775"/>
              <a:gd name="connsiteY2575" fmla="*/ 1376061 h 2810796"/>
              <a:gd name="connsiteX2576" fmla="*/ 2483457 w 3531775"/>
              <a:gd name="connsiteY2576" fmla="*/ 1381776 h 2810796"/>
              <a:gd name="connsiteX2577" fmla="*/ 2489552 w 3531775"/>
              <a:gd name="connsiteY2577" fmla="*/ 1384633 h 2810796"/>
              <a:gd name="connsiteX2578" fmla="*/ 2494125 w 3531775"/>
              <a:gd name="connsiteY2578" fmla="*/ 1393015 h 2810796"/>
              <a:gd name="connsiteX2579" fmla="*/ 2507078 w 3531775"/>
              <a:gd name="connsiteY2579" fmla="*/ 1391682 h 2810796"/>
              <a:gd name="connsiteX2580" fmla="*/ 2503173 w 3531775"/>
              <a:gd name="connsiteY2580" fmla="*/ 1397111 h 2810796"/>
              <a:gd name="connsiteX2581" fmla="*/ 2500983 w 3531775"/>
              <a:gd name="connsiteY2581" fmla="*/ 1403493 h 2810796"/>
              <a:gd name="connsiteX2582" fmla="*/ 2507745 w 3531775"/>
              <a:gd name="connsiteY2582" fmla="*/ 1405493 h 2810796"/>
              <a:gd name="connsiteX2583" fmla="*/ 2499840 w 3531775"/>
              <a:gd name="connsiteY2583" fmla="*/ 1409875 h 2810796"/>
              <a:gd name="connsiteX2584" fmla="*/ 2498982 w 3531775"/>
              <a:gd name="connsiteY2584" fmla="*/ 1418257 h 2810796"/>
              <a:gd name="connsiteX2585" fmla="*/ 2507459 w 3531775"/>
              <a:gd name="connsiteY2585" fmla="*/ 1376061 h 2810796"/>
              <a:gd name="connsiteX2586" fmla="*/ 2547179 w 3531775"/>
              <a:gd name="connsiteY2586" fmla="*/ 1344533 h 2810796"/>
              <a:gd name="connsiteX2587" fmla="*/ 2526891 w 3531775"/>
              <a:gd name="connsiteY2587" fmla="*/ 1336246 h 2810796"/>
              <a:gd name="connsiteX2588" fmla="*/ 2529558 w 3531775"/>
              <a:gd name="connsiteY2588" fmla="*/ 1341390 h 2810796"/>
              <a:gd name="connsiteX2589" fmla="*/ 2527938 w 3531775"/>
              <a:gd name="connsiteY2589" fmla="*/ 1349486 h 2810796"/>
              <a:gd name="connsiteX2590" fmla="*/ 2537749 w 3531775"/>
              <a:gd name="connsiteY2590" fmla="*/ 1355201 h 2810796"/>
              <a:gd name="connsiteX2591" fmla="*/ 2531843 w 3531775"/>
              <a:gd name="connsiteY2591" fmla="*/ 1356916 h 2810796"/>
              <a:gd name="connsiteX2592" fmla="*/ 2526605 w 3531775"/>
              <a:gd name="connsiteY2592" fmla="*/ 1360249 h 2810796"/>
              <a:gd name="connsiteX2593" fmla="*/ 2530129 w 3531775"/>
              <a:gd name="connsiteY2593" fmla="*/ 1365107 h 2810796"/>
              <a:gd name="connsiteX2594" fmla="*/ 2522033 w 3531775"/>
              <a:gd name="connsiteY2594" fmla="*/ 1364059 h 2810796"/>
              <a:gd name="connsiteX2595" fmla="*/ 2516603 w 3531775"/>
              <a:gd name="connsiteY2595" fmla="*/ 1369488 h 2810796"/>
              <a:gd name="connsiteX2596" fmla="*/ 2547179 w 3531775"/>
              <a:gd name="connsiteY2596" fmla="*/ 1344533 h 2810796"/>
              <a:gd name="connsiteX2597" fmla="*/ 2599661 w 3531775"/>
              <a:gd name="connsiteY2597" fmla="*/ 1338437 h 2810796"/>
              <a:gd name="connsiteX2598" fmla="*/ 2583088 w 3531775"/>
              <a:gd name="connsiteY2598" fmla="*/ 1340723 h 2810796"/>
              <a:gd name="connsiteX2599" fmla="*/ 2584421 w 3531775"/>
              <a:gd name="connsiteY2599" fmla="*/ 1348248 h 2810796"/>
              <a:gd name="connsiteX2600" fmla="*/ 2585184 w 3531775"/>
              <a:gd name="connsiteY2600" fmla="*/ 1350058 h 2810796"/>
              <a:gd name="connsiteX2601" fmla="*/ 2594994 w 3531775"/>
              <a:gd name="connsiteY2601" fmla="*/ 1350438 h 2810796"/>
              <a:gd name="connsiteX2602" fmla="*/ 2590422 w 3531775"/>
              <a:gd name="connsiteY2602" fmla="*/ 1353582 h 2810796"/>
              <a:gd name="connsiteX2603" fmla="*/ 2586993 w 3531775"/>
              <a:gd name="connsiteY2603" fmla="*/ 1357868 h 2810796"/>
              <a:gd name="connsiteX2604" fmla="*/ 2591756 w 3531775"/>
              <a:gd name="connsiteY2604" fmla="*/ 1361011 h 2810796"/>
              <a:gd name="connsiteX2605" fmla="*/ 2584326 w 3531775"/>
              <a:gd name="connsiteY2605" fmla="*/ 1362440 h 2810796"/>
              <a:gd name="connsiteX2606" fmla="*/ 2581374 w 3531775"/>
              <a:gd name="connsiteY2606" fmla="*/ 1368631 h 2810796"/>
              <a:gd name="connsiteX2607" fmla="*/ 2599661 w 3531775"/>
              <a:gd name="connsiteY2607" fmla="*/ 1338437 h 2810796"/>
              <a:gd name="connsiteX2608" fmla="*/ 2782637 w 3531775"/>
              <a:gd name="connsiteY2608" fmla="*/ 1349581 h 2810796"/>
              <a:gd name="connsiteX2609" fmla="*/ 2763873 w 3531775"/>
              <a:gd name="connsiteY2609" fmla="*/ 1339961 h 2810796"/>
              <a:gd name="connsiteX2610" fmla="*/ 2765873 w 3531775"/>
              <a:gd name="connsiteY2610" fmla="*/ 1344819 h 2810796"/>
              <a:gd name="connsiteX2611" fmla="*/ 2763396 w 3531775"/>
              <a:gd name="connsiteY2611" fmla="*/ 1351962 h 2810796"/>
              <a:gd name="connsiteX2612" fmla="*/ 2772350 w 3531775"/>
              <a:gd name="connsiteY2612" fmla="*/ 1358154 h 2810796"/>
              <a:gd name="connsiteX2613" fmla="*/ 2766444 w 3531775"/>
              <a:gd name="connsiteY2613" fmla="*/ 1359106 h 2810796"/>
              <a:gd name="connsiteX2614" fmla="*/ 2761110 w 3531775"/>
              <a:gd name="connsiteY2614" fmla="*/ 1361487 h 2810796"/>
              <a:gd name="connsiteX2615" fmla="*/ 2764063 w 3531775"/>
              <a:gd name="connsiteY2615" fmla="*/ 1366250 h 2810796"/>
              <a:gd name="connsiteX2616" fmla="*/ 2756348 w 3531775"/>
              <a:gd name="connsiteY2616" fmla="*/ 1364440 h 2810796"/>
              <a:gd name="connsiteX2617" fmla="*/ 2750633 w 3531775"/>
              <a:gd name="connsiteY2617" fmla="*/ 1368726 h 2810796"/>
              <a:gd name="connsiteX2618" fmla="*/ 2782637 w 3531775"/>
              <a:gd name="connsiteY2618" fmla="*/ 1349581 h 2810796"/>
              <a:gd name="connsiteX2619" fmla="*/ 3339373 w 3531775"/>
              <a:gd name="connsiteY2619" fmla="*/ 1800114 h 2810796"/>
              <a:gd name="connsiteX2620" fmla="*/ 3332610 w 3531775"/>
              <a:gd name="connsiteY2620" fmla="*/ 1795732 h 2810796"/>
              <a:gd name="connsiteX2621" fmla="*/ 3333277 w 3531775"/>
              <a:gd name="connsiteY2621" fmla="*/ 1810401 h 2810796"/>
              <a:gd name="connsiteX2622" fmla="*/ 3324228 w 3531775"/>
              <a:gd name="connsiteY2622" fmla="*/ 1797447 h 2810796"/>
              <a:gd name="connsiteX2623" fmla="*/ 3320418 w 3531775"/>
              <a:gd name="connsiteY2623" fmla="*/ 1808496 h 2810796"/>
              <a:gd name="connsiteX2624" fmla="*/ 3316799 w 3531775"/>
              <a:gd name="connsiteY2624" fmla="*/ 1799161 h 2810796"/>
              <a:gd name="connsiteX2625" fmla="*/ 3330038 w 3531775"/>
              <a:gd name="connsiteY2625" fmla="*/ 1825450 h 2810796"/>
              <a:gd name="connsiteX2626" fmla="*/ 3343374 w 3531775"/>
              <a:gd name="connsiteY2626" fmla="*/ 1785636 h 2810796"/>
              <a:gd name="connsiteX2627" fmla="*/ 3339373 w 3531775"/>
              <a:gd name="connsiteY2627" fmla="*/ 1800114 h 2810796"/>
              <a:gd name="connsiteX2628" fmla="*/ 3306321 w 3531775"/>
              <a:gd name="connsiteY2628" fmla="*/ 1727819 h 2810796"/>
              <a:gd name="connsiteX2629" fmla="*/ 3312512 w 3531775"/>
              <a:gd name="connsiteY2629" fmla="*/ 1740963 h 2810796"/>
              <a:gd name="connsiteX2630" fmla="*/ 3306321 w 3531775"/>
              <a:gd name="connsiteY2630" fmla="*/ 1738487 h 2810796"/>
              <a:gd name="connsiteX2631" fmla="*/ 3299940 w 3531775"/>
              <a:gd name="connsiteY2631" fmla="*/ 1738201 h 2810796"/>
              <a:gd name="connsiteX2632" fmla="*/ 3300701 w 3531775"/>
              <a:gd name="connsiteY2632" fmla="*/ 1745821 h 2810796"/>
              <a:gd name="connsiteX2633" fmla="*/ 3293939 w 3531775"/>
              <a:gd name="connsiteY2633" fmla="*/ 1738963 h 2810796"/>
              <a:gd name="connsiteX2634" fmla="*/ 3315465 w 3531775"/>
              <a:gd name="connsiteY2634" fmla="*/ 1756680 h 2810796"/>
              <a:gd name="connsiteX2635" fmla="*/ 3311751 w 3531775"/>
              <a:gd name="connsiteY2635" fmla="*/ 1720199 h 2810796"/>
              <a:gd name="connsiteX2636" fmla="*/ 3306321 w 3531775"/>
              <a:gd name="connsiteY2636" fmla="*/ 1727819 h 2810796"/>
              <a:gd name="connsiteX2637" fmla="*/ 3266221 w 3531775"/>
              <a:gd name="connsiteY2637" fmla="*/ 1674003 h 2810796"/>
              <a:gd name="connsiteX2638" fmla="*/ 3271841 w 3531775"/>
              <a:gd name="connsiteY2638" fmla="*/ 1687909 h 2810796"/>
              <a:gd name="connsiteX2639" fmla="*/ 3264316 w 3531775"/>
              <a:gd name="connsiteY2639" fmla="*/ 1685147 h 2810796"/>
              <a:gd name="connsiteX2640" fmla="*/ 3256601 w 3531775"/>
              <a:gd name="connsiteY2640" fmla="*/ 1684861 h 2810796"/>
              <a:gd name="connsiteX2641" fmla="*/ 3257744 w 3531775"/>
              <a:gd name="connsiteY2641" fmla="*/ 1693338 h 2810796"/>
              <a:gd name="connsiteX2642" fmla="*/ 3249457 w 3531775"/>
              <a:gd name="connsiteY2642" fmla="*/ 1685718 h 2810796"/>
              <a:gd name="connsiteX2643" fmla="*/ 3275365 w 3531775"/>
              <a:gd name="connsiteY2643" fmla="*/ 1705340 h 2810796"/>
              <a:gd name="connsiteX2644" fmla="*/ 3270221 w 3531775"/>
              <a:gd name="connsiteY2644" fmla="*/ 1664192 h 2810796"/>
              <a:gd name="connsiteX2645" fmla="*/ 3266221 w 3531775"/>
              <a:gd name="connsiteY2645" fmla="*/ 1674003 h 2810796"/>
              <a:gd name="connsiteX2646" fmla="*/ 3284414 w 3531775"/>
              <a:gd name="connsiteY2646" fmla="*/ 1898221 h 2810796"/>
              <a:gd name="connsiteX2647" fmla="*/ 3281651 w 3531775"/>
              <a:gd name="connsiteY2647" fmla="*/ 1893554 h 2810796"/>
              <a:gd name="connsiteX2648" fmla="*/ 3277556 w 3531775"/>
              <a:gd name="connsiteY2648" fmla="*/ 1896602 h 2810796"/>
              <a:gd name="connsiteX2649" fmla="*/ 3278318 w 3531775"/>
              <a:gd name="connsiteY2649" fmla="*/ 1889458 h 2810796"/>
              <a:gd name="connsiteX2650" fmla="*/ 3273746 w 3531775"/>
              <a:gd name="connsiteY2650" fmla="*/ 1884696 h 2810796"/>
              <a:gd name="connsiteX2651" fmla="*/ 3271841 w 3531775"/>
              <a:gd name="connsiteY2651" fmla="*/ 1903365 h 2810796"/>
              <a:gd name="connsiteX2652" fmla="*/ 3301844 w 3531775"/>
              <a:gd name="connsiteY2652" fmla="*/ 1894030 h 2810796"/>
              <a:gd name="connsiteX2653" fmla="*/ 3297558 w 3531775"/>
              <a:gd name="connsiteY2653" fmla="*/ 1896412 h 2810796"/>
              <a:gd name="connsiteX2654" fmla="*/ 3290700 w 3531775"/>
              <a:gd name="connsiteY2654" fmla="*/ 1894792 h 2810796"/>
              <a:gd name="connsiteX2655" fmla="*/ 3285747 w 3531775"/>
              <a:gd name="connsiteY2655" fmla="*/ 1903555 h 2810796"/>
              <a:gd name="connsiteX2656" fmla="*/ 3284414 w 3531775"/>
              <a:gd name="connsiteY2656" fmla="*/ 1898221 h 2810796"/>
              <a:gd name="connsiteX2657" fmla="*/ 3329753 w 3531775"/>
              <a:gd name="connsiteY2657" fmla="*/ 1853358 h 2810796"/>
              <a:gd name="connsiteX2658" fmla="*/ 3328991 w 3531775"/>
              <a:gd name="connsiteY2658" fmla="*/ 1868217 h 2810796"/>
              <a:gd name="connsiteX2659" fmla="*/ 3318513 w 3531775"/>
              <a:gd name="connsiteY2659" fmla="*/ 1854311 h 2810796"/>
              <a:gd name="connsiteX2660" fmla="*/ 3314132 w 3531775"/>
              <a:gd name="connsiteY2660" fmla="*/ 1867265 h 2810796"/>
              <a:gd name="connsiteX2661" fmla="*/ 3309941 w 3531775"/>
              <a:gd name="connsiteY2661" fmla="*/ 1856978 h 2810796"/>
              <a:gd name="connsiteX2662" fmla="*/ 3324990 w 3531775"/>
              <a:gd name="connsiteY2662" fmla="*/ 1885934 h 2810796"/>
              <a:gd name="connsiteX2663" fmla="*/ 3337182 w 3531775"/>
              <a:gd name="connsiteY2663" fmla="*/ 1846405 h 2810796"/>
              <a:gd name="connsiteX2664" fmla="*/ 3329753 w 3531775"/>
              <a:gd name="connsiteY2664" fmla="*/ 1853358 h 2810796"/>
              <a:gd name="connsiteX2665" fmla="*/ 3314036 w 3531775"/>
              <a:gd name="connsiteY2665" fmla="*/ 1939655 h 2810796"/>
              <a:gd name="connsiteX2666" fmla="*/ 3302130 w 3531775"/>
              <a:gd name="connsiteY2666" fmla="*/ 1946418 h 2810796"/>
              <a:gd name="connsiteX2667" fmla="*/ 3299559 w 3531775"/>
              <a:gd name="connsiteY2667" fmla="*/ 1945275 h 2810796"/>
              <a:gd name="connsiteX2668" fmla="*/ 3297653 w 3531775"/>
              <a:gd name="connsiteY2668" fmla="*/ 1956609 h 2810796"/>
              <a:gd name="connsiteX2669" fmla="*/ 3295082 w 3531775"/>
              <a:gd name="connsiteY2669" fmla="*/ 1950799 h 2810796"/>
              <a:gd name="connsiteX2670" fmla="*/ 3290986 w 3531775"/>
              <a:gd name="connsiteY2670" fmla="*/ 1946227 h 2810796"/>
              <a:gd name="connsiteX2671" fmla="*/ 3286890 w 3531775"/>
              <a:gd name="connsiteY2671" fmla="*/ 1951180 h 2810796"/>
              <a:gd name="connsiteX2672" fmla="*/ 3285461 w 3531775"/>
              <a:gd name="connsiteY2672" fmla="*/ 1947275 h 2810796"/>
              <a:gd name="connsiteX2673" fmla="*/ 3280032 w 3531775"/>
              <a:gd name="connsiteY2673" fmla="*/ 1938607 h 2810796"/>
              <a:gd name="connsiteX2674" fmla="*/ 3314036 w 3531775"/>
              <a:gd name="connsiteY2674" fmla="*/ 1939655 h 2810796"/>
              <a:gd name="connsiteX2675" fmla="*/ 3302511 w 3531775"/>
              <a:gd name="connsiteY2675" fmla="*/ 1782683 h 2810796"/>
              <a:gd name="connsiteX2676" fmla="*/ 3299559 w 3531775"/>
              <a:gd name="connsiteY2676" fmla="*/ 1772015 h 2810796"/>
              <a:gd name="connsiteX2677" fmla="*/ 3296129 w 3531775"/>
              <a:gd name="connsiteY2677" fmla="*/ 1775634 h 2810796"/>
              <a:gd name="connsiteX2678" fmla="*/ 3288986 w 3531775"/>
              <a:gd name="connsiteY2678" fmla="*/ 1776016 h 2810796"/>
              <a:gd name="connsiteX2679" fmla="*/ 3286890 w 3531775"/>
              <a:gd name="connsiteY2679" fmla="*/ 1786207 h 2810796"/>
              <a:gd name="connsiteX2680" fmla="*/ 3283842 w 3531775"/>
              <a:gd name="connsiteY2680" fmla="*/ 1781254 h 2810796"/>
              <a:gd name="connsiteX2681" fmla="*/ 3279746 w 3531775"/>
              <a:gd name="connsiteY2681" fmla="*/ 1777349 h 2810796"/>
              <a:gd name="connsiteX2682" fmla="*/ 3276699 w 3531775"/>
              <a:gd name="connsiteY2682" fmla="*/ 1781635 h 2810796"/>
              <a:gd name="connsiteX2683" fmla="*/ 3275460 w 3531775"/>
              <a:gd name="connsiteY2683" fmla="*/ 1774206 h 2810796"/>
              <a:gd name="connsiteX2684" fmla="*/ 3269555 w 3531775"/>
              <a:gd name="connsiteY2684" fmla="*/ 1770777 h 2810796"/>
              <a:gd name="connsiteX2685" fmla="*/ 3302511 w 3531775"/>
              <a:gd name="connsiteY2685" fmla="*/ 1782683 h 2810796"/>
              <a:gd name="connsiteX2686" fmla="*/ 3349279 w 3531775"/>
              <a:gd name="connsiteY2686" fmla="*/ 1918605 h 2810796"/>
              <a:gd name="connsiteX2687" fmla="*/ 3345755 w 3531775"/>
              <a:gd name="connsiteY2687" fmla="*/ 1910318 h 2810796"/>
              <a:gd name="connsiteX2688" fmla="*/ 3339087 w 3531775"/>
              <a:gd name="connsiteY2688" fmla="*/ 1922415 h 2810796"/>
              <a:gd name="connsiteX2689" fmla="*/ 3334610 w 3531775"/>
              <a:gd name="connsiteY2689" fmla="*/ 1908127 h 2810796"/>
              <a:gd name="connsiteX2690" fmla="*/ 3329467 w 3531775"/>
              <a:gd name="connsiteY2690" fmla="*/ 1912223 h 2810796"/>
              <a:gd name="connsiteX2691" fmla="*/ 3330896 w 3531775"/>
              <a:gd name="connsiteY2691" fmla="*/ 1902222 h 2810796"/>
              <a:gd name="connsiteX2692" fmla="*/ 3328991 w 3531775"/>
              <a:gd name="connsiteY2692" fmla="*/ 1932130 h 2810796"/>
              <a:gd name="connsiteX2693" fmla="*/ 3359471 w 3531775"/>
              <a:gd name="connsiteY2693" fmla="*/ 1909842 h 2810796"/>
              <a:gd name="connsiteX2694" fmla="*/ 3349279 w 3531775"/>
              <a:gd name="connsiteY2694" fmla="*/ 1918605 h 2810796"/>
              <a:gd name="connsiteX2695" fmla="*/ 3341754 w 3531775"/>
              <a:gd name="connsiteY2695" fmla="*/ 1994709 h 2810796"/>
              <a:gd name="connsiteX2696" fmla="*/ 3334039 w 3531775"/>
              <a:gd name="connsiteY2696" fmla="*/ 1990614 h 2810796"/>
              <a:gd name="connsiteX2697" fmla="*/ 3331943 w 3531775"/>
              <a:gd name="connsiteY2697" fmla="*/ 1990137 h 2810796"/>
              <a:gd name="connsiteX2698" fmla="*/ 3325371 w 3531775"/>
              <a:gd name="connsiteY2698" fmla="*/ 2001091 h 2810796"/>
              <a:gd name="connsiteX2699" fmla="*/ 3325467 w 3531775"/>
              <a:gd name="connsiteY2699" fmla="*/ 1993471 h 2810796"/>
              <a:gd name="connsiteX2700" fmla="*/ 3323657 w 3531775"/>
              <a:gd name="connsiteY2700" fmla="*/ 1986328 h 2810796"/>
              <a:gd name="connsiteX2701" fmla="*/ 3317846 w 3531775"/>
              <a:gd name="connsiteY2701" fmla="*/ 1989471 h 2810796"/>
              <a:gd name="connsiteX2702" fmla="*/ 3320990 w 3531775"/>
              <a:gd name="connsiteY2702" fmla="*/ 1979946 h 2810796"/>
              <a:gd name="connsiteX2703" fmla="*/ 3316989 w 3531775"/>
              <a:gd name="connsiteY2703" fmla="*/ 1972230 h 2810796"/>
              <a:gd name="connsiteX2704" fmla="*/ 3308988 w 3531775"/>
              <a:gd name="connsiteY2704" fmla="*/ 1997091 h 2810796"/>
              <a:gd name="connsiteX2705" fmla="*/ 3343945 w 3531775"/>
              <a:gd name="connsiteY2705" fmla="*/ 2006806 h 2810796"/>
              <a:gd name="connsiteX2706" fmla="*/ 3341754 w 3531775"/>
              <a:gd name="connsiteY2706" fmla="*/ 1994709 h 2810796"/>
              <a:gd name="connsiteX2707" fmla="*/ 3261840 w 3531775"/>
              <a:gd name="connsiteY2707" fmla="*/ 1998043 h 2810796"/>
              <a:gd name="connsiteX2708" fmla="*/ 3290891 w 3531775"/>
              <a:gd name="connsiteY2708" fmla="*/ 1997091 h 2810796"/>
              <a:gd name="connsiteX2709" fmla="*/ 3287176 w 3531775"/>
              <a:gd name="connsiteY2709" fmla="*/ 2000996 h 2810796"/>
              <a:gd name="connsiteX2710" fmla="*/ 3280127 w 3531775"/>
              <a:gd name="connsiteY2710" fmla="*/ 2002044 h 2810796"/>
              <a:gd name="connsiteX2711" fmla="*/ 3277079 w 3531775"/>
              <a:gd name="connsiteY2711" fmla="*/ 2012140 h 2810796"/>
              <a:gd name="connsiteX2712" fmla="*/ 3274698 w 3531775"/>
              <a:gd name="connsiteY2712" fmla="*/ 2007568 h 2810796"/>
              <a:gd name="connsiteX2713" fmla="*/ 3271079 w 3531775"/>
              <a:gd name="connsiteY2713" fmla="*/ 2004044 h 2810796"/>
              <a:gd name="connsiteX2714" fmla="*/ 3267650 w 3531775"/>
              <a:gd name="connsiteY2714" fmla="*/ 2008425 h 2810796"/>
              <a:gd name="connsiteX2715" fmla="*/ 3267174 w 3531775"/>
              <a:gd name="connsiteY2715" fmla="*/ 2001282 h 2810796"/>
              <a:gd name="connsiteX2716" fmla="*/ 3261840 w 3531775"/>
              <a:gd name="connsiteY2716" fmla="*/ 1998043 h 2810796"/>
              <a:gd name="connsiteX2717" fmla="*/ 3264126 w 3531775"/>
              <a:gd name="connsiteY2717" fmla="*/ 1831356 h 2810796"/>
              <a:gd name="connsiteX2718" fmla="*/ 3292701 w 3531775"/>
              <a:gd name="connsiteY2718" fmla="*/ 1818592 h 2810796"/>
              <a:gd name="connsiteX2719" fmla="*/ 3290224 w 3531775"/>
              <a:gd name="connsiteY2719" fmla="*/ 1823164 h 2810796"/>
              <a:gd name="connsiteX2720" fmla="*/ 3283652 w 3531775"/>
              <a:gd name="connsiteY2720" fmla="*/ 1825641 h 2810796"/>
              <a:gd name="connsiteX2721" fmla="*/ 3282223 w 3531775"/>
              <a:gd name="connsiteY2721" fmla="*/ 1826688 h 2810796"/>
              <a:gd name="connsiteX2722" fmla="*/ 3283461 w 3531775"/>
              <a:gd name="connsiteY2722" fmla="*/ 1836118 h 2810796"/>
              <a:gd name="connsiteX2723" fmla="*/ 3275365 w 3531775"/>
              <a:gd name="connsiteY2723" fmla="*/ 1829641 h 2810796"/>
              <a:gd name="connsiteX2724" fmla="*/ 3273174 w 3531775"/>
              <a:gd name="connsiteY2724" fmla="*/ 1834594 h 2810796"/>
              <a:gd name="connsiteX2725" fmla="*/ 3270698 w 3531775"/>
              <a:gd name="connsiteY2725" fmla="*/ 1827832 h 2810796"/>
              <a:gd name="connsiteX2726" fmla="*/ 3264126 w 3531775"/>
              <a:gd name="connsiteY2726" fmla="*/ 1831356 h 2810796"/>
              <a:gd name="connsiteX2727" fmla="*/ 3238218 w 3531775"/>
              <a:gd name="connsiteY2727" fmla="*/ 1747917 h 2810796"/>
              <a:gd name="connsiteX2728" fmla="*/ 3267269 w 3531775"/>
              <a:gd name="connsiteY2728" fmla="*/ 1723533 h 2810796"/>
              <a:gd name="connsiteX2729" fmla="*/ 3264887 w 3531775"/>
              <a:gd name="connsiteY2729" fmla="*/ 1735725 h 2810796"/>
              <a:gd name="connsiteX2730" fmla="*/ 3256125 w 3531775"/>
              <a:gd name="connsiteY2730" fmla="*/ 1734391 h 2810796"/>
              <a:gd name="connsiteX2731" fmla="*/ 3259268 w 3531775"/>
              <a:gd name="connsiteY2731" fmla="*/ 1745154 h 2810796"/>
              <a:gd name="connsiteX2732" fmla="*/ 3254696 w 3531775"/>
              <a:gd name="connsiteY2732" fmla="*/ 1741916 h 2810796"/>
              <a:gd name="connsiteX2733" fmla="*/ 3248504 w 3531775"/>
              <a:gd name="connsiteY2733" fmla="*/ 1738773 h 2810796"/>
              <a:gd name="connsiteX2734" fmla="*/ 3246885 w 3531775"/>
              <a:gd name="connsiteY2734" fmla="*/ 1744774 h 2810796"/>
              <a:gd name="connsiteX2735" fmla="*/ 3242694 w 3531775"/>
              <a:gd name="connsiteY2735" fmla="*/ 1737344 h 2810796"/>
              <a:gd name="connsiteX2736" fmla="*/ 3235169 w 3531775"/>
              <a:gd name="connsiteY2736" fmla="*/ 1736391 h 2810796"/>
              <a:gd name="connsiteX2737" fmla="*/ 3238218 w 3531775"/>
              <a:gd name="connsiteY2737" fmla="*/ 1747917 h 2810796"/>
              <a:gd name="connsiteX2738" fmla="*/ 3196974 w 3531775"/>
              <a:gd name="connsiteY2738" fmla="*/ 1678575 h 2810796"/>
              <a:gd name="connsiteX2739" fmla="*/ 3219739 w 3531775"/>
              <a:gd name="connsiteY2739" fmla="*/ 1659239 h 2810796"/>
              <a:gd name="connsiteX2740" fmla="*/ 3219358 w 3531775"/>
              <a:gd name="connsiteY2740" fmla="*/ 1664478 h 2810796"/>
              <a:gd name="connsiteX2741" fmla="*/ 3214405 w 3531775"/>
              <a:gd name="connsiteY2741" fmla="*/ 1669621 h 2810796"/>
              <a:gd name="connsiteX2742" fmla="*/ 3213452 w 3531775"/>
              <a:gd name="connsiteY2742" fmla="*/ 1671145 h 2810796"/>
              <a:gd name="connsiteX2743" fmla="*/ 3218691 w 3531775"/>
              <a:gd name="connsiteY2743" fmla="*/ 1679051 h 2810796"/>
              <a:gd name="connsiteX2744" fmla="*/ 3213738 w 3531775"/>
              <a:gd name="connsiteY2744" fmla="*/ 1677146 h 2810796"/>
              <a:gd name="connsiteX2745" fmla="*/ 3208500 w 3531775"/>
              <a:gd name="connsiteY2745" fmla="*/ 1676765 h 2810796"/>
              <a:gd name="connsiteX2746" fmla="*/ 3208595 w 3531775"/>
              <a:gd name="connsiteY2746" fmla="*/ 1682194 h 2810796"/>
              <a:gd name="connsiteX2747" fmla="*/ 3203451 w 3531775"/>
              <a:gd name="connsiteY2747" fmla="*/ 1677241 h 2810796"/>
              <a:gd name="connsiteX2748" fmla="*/ 3196974 w 3531775"/>
              <a:gd name="connsiteY2748" fmla="*/ 1678575 h 2810796"/>
              <a:gd name="connsiteX2749" fmla="*/ 3176019 w 3531775"/>
              <a:gd name="connsiteY2749" fmla="*/ 1637998 h 2810796"/>
              <a:gd name="connsiteX2750" fmla="*/ 3200784 w 3531775"/>
              <a:gd name="connsiteY2750" fmla="*/ 1616853 h 2810796"/>
              <a:gd name="connsiteX2751" fmla="*/ 3198975 w 3531775"/>
              <a:gd name="connsiteY2751" fmla="*/ 1621615 h 2810796"/>
              <a:gd name="connsiteX2752" fmla="*/ 3192593 w 3531775"/>
              <a:gd name="connsiteY2752" fmla="*/ 1624949 h 2810796"/>
              <a:gd name="connsiteX2753" fmla="*/ 3194593 w 3531775"/>
              <a:gd name="connsiteY2753" fmla="*/ 1635045 h 2810796"/>
              <a:gd name="connsiteX2754" fmla="*/ 3189926 w 3531775"/>
              <a:gd name="connsiteY2754" fmla="*/ 1631807 h 2810796"/>
              <a:gd name="connsiteX2755" fmla="*/ 3184687 w 3531775"/>
              <a:gd name="connsiteY2755" fmla="*/ 1629997 h 2810796"/>
              <a:gd name="connsiteX2756" fmla="*/ 3183544 w 3531775"/>
              <a:gd name="connsiteY2756" fmla="*/ 1635141 h 2810796"/>
              <a:gd name="connsiteX2757" fmla="*/ 3179448 w 3531775"/>
              <a:gd name="connsiteY2757" fmla="*/ 1629045 h 2810796"/>
              <a:gd name="connsiteX2758" fmla="*/ 3172685 w 3531775"/>
              <a:gd name="connsiteY2758" fmla="*/ 1628473 h 2810796"/>
              <a:gd name="connsiteX2759" fmla="*/ 3176019 w 3531775"/>
              <a:gd name="connsiteY2759" fmla="*/ 1637998 h 2810796"/>
              <a:gd name="connsiteX2760" fmla="*/ 3091342 w 3531775"/>
              <a:gd name="connsiteY2760" fmla="*/ 1573609 h 2810796"/>
              <a:gd name="connsiteX2761" fmla="*/ 3105344 w 3531775"/>
              <a:gd name="connsiteY2761" fmla="*/ 1550845 h 2810796"/>
              <a:gd name="connsiteX2762" fmla="*/ 3103629 w 3531775"/>
              <a:gd name="connsiteY2762" fmla="*/ 1561227 h 2810796"/>
              <a:gd name="connsiteX2763" fmla="*/ 3109916 w 3531775"/>
              <a:gd name="connsiteY2763" fmla="*/ 1567990 h 2810796"/>
              <a:gd name="connsiteX2764" fmla="*/ 3105153 w 3531775"/>
              <a:gd name="connsiteY2764" fmla="*/ 1567894 h 2810796"/>
              <a:gd name="connsiteX2765" fmla="*/ 3100581 w 3531775"/>
              <a:gd name="connsiteY2765" fmla="*/ 1569133 h 2810796"/>
              <a:gd name="connsiteX2766" fmla="*/ 3102296 w 3531775"/>
              <a:gd name="connsiteY2766" fmla="*/ 1573609 h 2810796"/>
              <a:gd name="connsiteX2767" fmla="*/ 3096485 w 3531775"/>
              <a:gd name="connsiteY2767" fmla="*/ 1570942 h 2810796"/>
              <a:gd name="connsiteX2768" fmla="*/ 3091342 w 3531775"/>
              <a:gd name="connsiteY2768" fmla="*/ 1573609 h 2810796"/>
              <a:gd name="connsiteX2769" fmla="*/ 3045527 w 3531775"/>
              <a:gd name="connsiteY2769" fmla="*/ 1546082 h 2810796"/>
              <a:gd name="connsiteX2770" fmla="*/ 3058481 w 3531775"/>
              <a:gd name="connsiteY2770" fmla="*/ 1518650 h 2810796"/>
              <a:gd name="connsiteX2771" fmla="*/ 3060291 w 3531775"/>
              <a:gd name="connsiteY2771" fmla="*/ 1523603 h 2810796"/>
              <a:gd name="connsiteX2772" fmla="*/ 3057814 w 3531775"/>
              <a:gd name="connsiteY2772" fmla="*/ 1530461 h 2810796"/>
              <a:gd name="connsiteX2773" fmla="*/ 3057624 w 3531775"/>
              <a:gd name="connsiteY2773" fmla="*/ 1532271 h 2810796"/>
              <a:gd name="connsiteX2774" fmla="*/ 3065720 w 3531775"/>
              <a:gd name="connsiteY2774" fmla="*/ 1537319 h 2810796"/>
              <a:gd name="connsiteX2775" fmla="*/ 3060291 w 3531775"/>
              <a:gd name="connsiteY2775" fmla="*/ 1537700 h 2810796"/>
              <a:gd name="connsiteX2776" fmla="*/ 3055337 w 3531775"/>
              <a:gd name="connsiteY2776" fmla="*/ 1539605 h 2810796"/>
              <a:gd name="connsiteX2777" fmla="*/ 3057719 w 3531775"/>
              <a:gd name="connsiteY2777" fmla="*/ 1544558 h 2810796"/>
              <a:gd name="connsiteX2778" fmla="*/ 3050861 w 3531775"/>
              <a:gd name="connsiteY2778" fmla="*/ 1542177 h 2810796"/>
              <a:gd name="connsiteX2779" fmla="*/ 3045527 w 3531775"/>
              <a:gd name="connsiteY2779" fmla="*/ 1546082 h 2810796"/>
              <a:gd name="connsiteX2780" fmla="*/ 2958468 w 3531775"/>
              <a:gd name="connsiteY2780" fmla="*/ 1506934 h 2810796"/>
              <a:gd name="connsiteX2781" fmla="*/ 2971899 w 3531775"/>
              <a:gd name="connsiteY2781" fmla="*/ 1473692 h 2810796"/>
              <a:gd name="connsiteX2782" fmla="*/ 2974280 w 3531775"/>
              <a:gd name="connsiteY2782" fmla="*/ 1479312 h 2810796"/>
              <a:gd name="connsiteX2783" fmla="*/ 2973708 w 3531775"/>
              <a:gd name="connsiteY2783" fmla="*/ 1487503 h 2810796"/>
              <a:gd name="connsiteX2784" fmla="*/ 2971708 w 3531775"/>
              <a:gd name="connsiteY2784" fmla="*/ 1489694 h 2810796"/>
              <a:gd name="connsiteX2785" fmla="*/ 2981614 w 3531775"/>
              <a:gd name="connsiteY2785" fmla="*/ 1494933 h 2810796"/>
              <a:gd name="connsiteX2786" fmla="*/ 2975232 w 3531775"/>
              <a:gd name="connsiteY2786" fmla="*/ 1495885 h 2810796"/>
              <a:gd name="connsiteX2787" fmla="*/ 2969517 w 3531775"/>
              <a:gd name="connsiteY2787" fmla="*/ 1498552 h 2810796"/>
              <a:gd name="connsiteX2788" fmla="*/ 2972756 w 3531775"/>
              <a:gd name="connsiteY2788" fmla="*/ 1504077 h 2810796"/>
              <a:gd name="connsiteX2789" fmla="*/ 2964469 w 3531775"/>
              <a:gd name="connsiteY2789" fmla="*/ 1501886 h 2810796"/>
              <a:gd name="connsiteX2790" fmla="*/ 2958468 w 3531775"/>
              <a:gd name="connsiteY2790" fmla="*/ 1506934 h 2810796"/>
              <a:gd name="connsiteX2791" fmla="*/ 2889317 w 3531775"/>
              <a:gd name="connsiteY2791" fmla="*/ 1490837 h 2810796"/>
              <a:gd name="connsiteX2792" fmla="*/ 2894365 w 3531775"/>
              <a:gd name="connsiteY2792" fmla="*/ 1460452 h 2810796"/>
              <a:gd name="connsiteX2793" fmla="*/ 2897413 w 3531775"/>
              <a:gd name="connsiteY2793" fmla="*/ 1464834 h 2810796"/>
              <a:gd name="connsiteX2794" fmla="*/ 2896937 w 3531775"/>
              <a:gd name="connsiteY2794" fmla="*/ 1472263 h 2810796"/>
              <a:gd name="connsiteX2795" fmla="*/ 2897223 w 3531775"/>
              <a:gd name="connsiteY2795" fmla="*/ 1474073 h 2810796"/>
              <a:gd name="connsiteX2796" fmla="*/ 2906367 w 3531775"/>
              <a:gd name="connsiteY2796" fmla="*/ 1476645 h 2810796"/>
              <a:gd name="connsiteX2797" fmla="*/ 2901318 w 3531775"/>
              <a:gd name="connsiteY2797" fmla="*/ 1478645 h 2810796"/>
              <a:gd name="connsiteX2798" fmla="*/ 2897032 w 3531775"/>
              <a:gd name="connsiteY2798" fmla="*/ 1481979 h 2810796"/>
              <a:gd name="connsiteX2799" fmla="*/ 2900747 w 3531775"/>
              <a:gd name="connsiteY2799" fmla="*/ 1486075 h 2810796"/>
              <a:gd name="connsiteX2800" fmla="*/ 2893508 w 3531775"/>
              <a:gd name="connsiteY2800" fmla="*/ 1485693 h 2810796"/>
              <a:gd name="connsiteX2801" fmla="*/ 2889317 w 3531775"/>
              <a:gd name="connsiteY2801" fmla="*/ 1490837 h 2810796"/>
              <a:gd name="connsiteX2802" fmla="*/ 2843787 w 3531775"/>
              <a:gd name="connsiteY2802" fmla="*/ 1466643 h 2810796"/>
              <a:gd name="connsiteX2803" fmla="*/ 2858932 w 3531775"/>
              <a:gd name="connsiteY2803" fmla="*/ 1439402 h 2810796"/>
              <a:gd name="connsiteX2804" fmla="*/ 2860361 w 3531775"/>
              <a:gd name="connsiteY2804" fmla="*/ 1444355 h 2810796"/>
              <a:gd name="connsiteX2805" fmla="*/ 2857408 w 3531775"/>
              <a:gd name="connsiteY2805" fmla="*/ 1451213 h 2810796"/>
              <a:gd name="connsiteX2806" fmla="*/ 2857122 w 3531775"/>
              <a:gd name="connsiteY2806" fmla="*/ 1453023 h 2810796"/>
              <a:gd name="connsiteX2807" fmla="*/ 2865218 w 3531775"/>
              <a:gd name="connsiteY2807" fmla="*/ 1457976 h 2810796"/>
              <a:gd name="connsiteX2808" fmla="*/ 2859599 w 3531775"/>
              <a:gd name="connsiteY2808" fmla="*/ 1458452 h 2810796"/>
              <a:gd name="connsiteX2809" fmla="*/ 2854360 w 3531775"/>
              <a:gd name="connsiteY2809" fmla="*/ 1460452 h 2810796"/>
              <a:gd name="connsiteX2810" fmla="*/ 2856646 w 3531775"/>
              <a:gd name="connsiteY2810" fmla="*/ 1465310 h 2810796"/>
              <a:gd name="connsiteX2811" fmla="*/ 2849598 w 3531775"/>
              <a:gd name="connsiteY2811" fmla="*/ 1462929 h 2810796"/>
              <a:gd name="connsiteX2812" fmla="*/ 2843787 w 3531775"/>
              <a:gd name="connsiteY2812" fmla="*/ 1466643 h 2810796"/>
              <a:gd name="connsiteX2813" fmla="*/ 2790828 w 3531775"/>
              <a:gd name="connsiteY2813" fmla="*/ 1469977 h 2810796"/>
              <a:gd name="connsiteX2814" fmla="*/ 2796924 w 3531775"/>
              <a:gd name="connsiteY2814" fmla="*/ 1434163 h 2810796"/>
              <a:gd name="connsiteX2815" fmla="*/ 2800449 w 3531775"/>
              <a:gd name="connsiteY2815" fmla="*/ 1439307 h 2810796"/>
              <a:gd name="connsiteX2816" fmla="*/ 2799782 w 3531775"/>
              <a:gd name="connsiteY2816" fmla="*/ 1447975 h 2810796"/>
              <a:gd name="connsiteX2817" fmla="*/ 2810926 w 3531775"/>
              <a:gd name="connsiteY2817" fmla="*/ 1453023 h 2810796"/>
              <a:gd name="connsiteX2818" fmla="*/ 2805878 w 3531775"/>
              <a:gd name="connsiteY2818" fmla="*/ 1455499 h 2810796"/>
              <a:gd name="connsiteX2819" fmla="*/ 2799972 w 3531775"/>
              <a:gd name="connsiteY2819" fmla="*/ 1459404 h 2810796"/>
              <a:gd name="connsiteX2820" fmla="*/ 2804354 w 3531775"/>
              <a:gd name="connsiteY2820" fmla="*/ 1464167 h 2810796"/>
              <a:gd name="connsiteX2821" fmla="*/ 2795781 w 3531775"/>
              <a:gd name="connsiteY2821" fmla="*/ 1463881 h 2810796"/>
              <a:gd name="connsiteX2822" fmla="*/ 2790828 w 3531775"/>
              <a:gd name="connsiteY2822" fmla="*/ 1469977 h 2810796"/>
              <a:gd name="connsiteX2823" fmla="*/ 2803116 w 3531775"/>
              <a:gd name="connsiteY2823" fmla="*/ 1378251 h 2810796"/>
              <a:gd name="connsiteX2824" fmla="*/ 2804354 w 3531775"/>
              <a:gd name="connsiteY2824" fmla="*/ 1384538 h 2810796"/>
              <a:gd name="connsiteX2825" fmla="*/ 2799591 w 3531775"/>
              <a:gd name="connsiteY2825" fmla="*/ 1392634 h 2810796"/>
              <a:gd name="connsiteX2826" fmla="*/ 2798925 w 3531775"/>
              <a:gd name="connsiteY2826" fmla="*/ 1394825 h 2810796"/>
              <a:gd name="connsiteX2827" fmla="*/ 2808640 w 3531775"/>
              <a:gd name="connsiteY2827" fmla="*/ 1401778 h 2810796"/>
              <a:gd name="connsiteX2828" fmla="*/ 2794448 w 3531775"/>
              <a:gd name="connsiteY2828" fmla="*/ 1403588 h 2810796"/>
              <a:gd name="connsiteX2829" fmla="*/ 2796734 w 3531775"/>
              <a:gd name="connsiteY2829" fmla="*/ 1409779 h 2810796"/>
              <a:gd name="connsiteX2830" fmla="*/ 2788066 w 3531775"/>
              <a:gd name="connsiteY2830" fmla="*/ 1406160 h 2810796"/>
              <a:gd name="connsiteX2831" fmla="*/ 2780160 w 3531775"/>
              <a:gd name="connsiteY2831" fmla="*/ 1410255 h 2810796"/>
              <a:gd name="connsiteX2832" fmla="*/ 2803116 w 3531775"/>
              <a:gd name="connsiteY2832" fmla="*/ 1378251 h 2810796"/>
              <a:gd name="connsiteX2833" fmla="*/ 2840644 w 3531775"/>
              <a:gd name="connsiteY2833" fmla="*/ 1359392 h 2810796"/>
              <a:gd name="connsiteX2834" fmla="*/ 2806163 w 3531775"/>
              <a:gd name="connsiteY2834" fmla="*/ 1351486 h 2810796"/>
              <a:gd name="connsiteX2835" fmla="*/ 2811878 w 3531775"/>
              <a:gd name="connsiteY2835" fmla="*/ 1353391 h 2810796"/>
              <a:gd name="connsiteX2836" fmla="*/ 2816832 w 3531775"/>
              <a:gd name="connsiteY2836" fmla="*/ 1359773 h 2810796"/>
              <a:gd name="connsiteX2837" fmla="*/ 2818451 w 3531775"/>
              <a:gd name="connsiteY2837" fmla="*/ 1361107 h 2810796"/>
              <a:gd name="connsiteX2838" fmla="*/ 2827976 w 3531775"/>
              <a:gd name="connsiteY2838" fmla="*/ 1358058 h 2810796"/>
              <a:gd name="connsiteX2839" fmla="*/ 2825118 w 3531775"/>
              <a:gd name="connsiteY2839" fmla="*/ 1362535 h 2810796"/>
              <a:gd name="connsiteX2840" fmla="*/ 2823975 w 3531775"/>
              <a:gd name="connsiteY2840" fmla="*/ 1367679 h 2810796"/>
              <a:gd name="connsiteX2841" fmla="*/ 2830071 w 3531775"/>
              <a:gd name="connsiteY2841" fmla="*/ 1369012 h 2810796"/>
              <a:gd name="connsiteX2842" fmla="*/ 2823690 w 3531775"/>
              <a:gd name="connsiteY2842" fmla="*/ 1372822 h 2810796"/>
              <a:gd name="connsiteX2843" fmla="*/ 2840644 w 3531775"/>
              <a:gd name="connsiteY2843" fmla="*/ 1359392 h 2810796"/>
              <a:gd name="connsiteX2844" fmla="*/ 2848931 w 3531775"/>
              <a:gd name="connsiteY2844" fmla="*/ 1386538 h 2810796"/>
              <a:gd name="connsiteX2845" fmla="*/ 2835596 w 3531775"/>
              <a:gd name="connsiteY2845" fmla="*/ 1388158 h 2810796"/>
              <a:gd name="connsiteX2846" fmla="*/ 2839977 w 3531775"/>
              <a:gd name="connsiteY2846" fmla="*/ 1393301 h 2810796"/>
              <a:gd name="connsiteX2847" fmla="*/ 2840168 w 3531775"/>
              <a:gd name="connsiteY2847" fmla="*/ 1402540 h 2810796"/>
              <a:gd name="connsiteX2848" fmla="*/ 2852931 w 3531775"/>
              <a:gd name="connsiteY2848" fmla="*/ 1407303 h 2810796"/>
              <a:gd name="connsiteX2849" fmla="*/ 2846550 w 3531775"/>
              <a:gd name="connsiteY2849" fmla="*/ 1410160 h 2810796"/>
              <a:gd name="connsiteX2850" fmla="*/ 2841406 w 3531775"/>
              <a:gd name="connsiteY2850" fmla="*/ 1414637 h 2810796"/>
              <a:gd name="connsiteX2851" fmla="*/ 2846645 w 3531775"/>
              <a:gd name="connsiteY2851" fmla="*/ 1419400 h 2810796"/>
              <a:gd name="connsiteX2852" fmla="*/ 2837120 w 3531775"/>
              <a:gd name="connsiteY2852" fmla="*/ 1419495 h 2810796"/>
              <a:gd name="connsiteX2853" fmla="*/ 2832262 w 3531775"/>
              <a:gd name="connsiteY2853" fmla="*/ 1426258 h 2810796"/>
              <a:gd name="connsiteX2854" fmla="*/ 2848931 w 3531775"/>
              <a:gd name="connsiteY2854" fmla="*/ 1386538 h 2810796"/>
              <a:gd name="connsiteX2855" fmla="*/ 2894746 w 3531775"/>
              <a:gd name="connsiteY2855" fmla="*/ 1363488 h 2810796"/>
              <a:gd name="connsiteX2856" fmla="*/ 2874934 w 3531775"/>
              <a:gd name="connsiteY2856" fmla="*/ 1353772 h 2810796"/>
              <a:gd name="connsiteX2857" fmla="*/ 2877315 w 3531775"/>
              <a:gd name="connsiteY2857" fmla="*/ 1358630 h 2810796"/>
              <a:gd name="connsiteX2858" fmla="*/ 2875220 w 3531775"/>
              <a:gd name="connsiteY2858" fmla="*/ 1365774 h 2810796"/>
              <a:gd name="connsiteX2859" fmla="*/ 2884650 w 3531775"/>
              <a:gd name="connsiteY2859" fmla="*/ 1371965 h 2810796"/>
              <a:gd name="connsiteX2860" fmla="*/ 2878649 w 3531775"/>
              <a:gd name="connsiteY2860" fmla="*/ 1372822 h 2810796"/>
              <a:gd name="connsiteX2861" fmla="*/ 2873315 w 3531775"/>
              <a:gd name="connsiteY2861" fmla="*/ 1375204 h 2810796"/>
              <a:gd name="connsiteX2862" fmla="*/ 2876553 w 3531775"/>
              <a:gd name="connsiteY2862" fmla="*/ 1379871 h 2810796"/>
              <a:gd name="connsiteX2863" fmla="*/ 2868648 w 3531775"/>
              <a:gd name="connsiteY2863" fmla="*/ 1378156 h 2810796"/>
              <a:gd name="connsiteX2864" fmla="*/ 2863028 w 3531775"/>
              <a:gd name="connsiteY2864" fmla="*/ 1382442 h 2810796"/>
              <a:gd name="connsiteX2865" fmla="*/ 2894746 w 3531775"/>
              <a:gd name="connsiteY2865" fmla="*/ 1363488 h 2810796"/>
              <a:gd name="connsiteX2866" fmla="*/ 2912653 w 3531775"/>
              <a:gd name="connsiteY2866" fmla="*/ 1404636 h 2810796"/>
              <a:gd name="connsiteX2867" fmla="*/ 2887031 w 3531775"/>
              <a:gd name="connsiteY2867" fmla="*/ 1397111 h 2810796"/>
              <a:gd name="connsiteX2868" fmla="*/ 2891222 w 3531775"/>
              <a:gd name="connsiteY2868" fmla="*/ 1402540 h 2810796"/>
              <a:gd name="connsiteX2869" fmla="*/ 2890936 w 3531775"/>
              <a:gd name="connsiteY2869" fmla="*/ 1411684 h 2810796"/>
              <a:gd name="connsiteX2870" fmla="*/ 2903509 w 3531775"/>
              <a:gd name="connsiteY2870" fmla="*/ 1417113 h 2810796"/>
              <a:gd name="connsiteX2871" fmla="*/ 2896937 w 3531775"/>
              <a:gd name="connsiteY2871" fmla="*/ 1419590 h 2810796"/>
              <a:gd name="connsiteX2872" fmla="*/ 2891508 w 3531775"/>
              <a:gd name="connsiteY2872" fmla="*/ 1423686 h 2810796"/>
              <a:gd name="connsiteX2873" fmla="*/ 2896556 w 3531775"/>
              <a:gd name="connsiteY2873" fmla="*/ 1428734 h 2810796"/>
              <a:gd name="connsiteX2874" fmla="*/ 2887031 w 3531775"/>
              <a:gd name="connsiteY2874" fmla="*/ 1428353 h 2810796"/>
              <a:gd name="connsiteX2875" fmla="*/ 2881792 w 3531775"/>
              <a:gd name="connsiteY2875" fmla="*/ 1434830 h 2810796"/>
              <a:gd name="connsiteX2876" fmla="*/ 2912653 w 3531775"/>
              <a:gd name="connsiteY2876" fmla="*/ 1404636 h 2810796"/>
              <a:gd name="connsiteX2877" fmla="*/ 2957135 w 3531775"/>
              <a:gd name="connsiteY2877" fmla="*/ 1380823 h 2810796"/>
              <a:gd name="connsiteX2878" fmla="*/ 2936180 w 3531775"/>
              <a:gd name="connsiteY2878" fmla="*/ 1375870 h 2810796"/>
              <a:gd name="connsiteX2879" fmla="*/ 2936561 w 3531775"/>
              <a:gd name="connsiteY2879" fmla="*/ 1384157 h 2810796"/>
              <a:gd name="connsiteX2880" fmla="*/ 2934560 w 3531775"/>
              <a:gd name="connsiteY2880" fmla="*/ 1386538 h 2810796"/>
              <a:gd name="connsiteX2881" fmla="*/ 2946181 w 3531775"/>
              <a:gd name="connsiteY2881" fmla="*/ 1391205 h 2810796"/>
              <a:gd name="connsiteX2882" fmla="*/ 2939323 w 3531775"/>
              <a:gd name="connsiteY2882" fmla="*/ 1392539 h 2810796"/>
              <a:gd name="connsiteX2883" fmla="*/ 2933322 w 3531775"/>
              <a:gd name="connsiteY2883" fmla="*/ 1395587 h 2810796"/>
              <a:gd name="connsiteX2884" fmla="*/ 2937609 w 3531775"/>
              <a:gd name="connsiteY2884" fmla="*/ 1401016 h 2810796"/>
              <a:gd name="connsiteX2885" fmla="*/ 2928179 w 3531775"/>
              <a:gd name="connsiteY2885" fmla="*/ 1399302 h 2810796"/>
              <a:gd name="connsiteX2886" fmla="*/ 2922083 w 3531775"/>
              <a:gd name="connsiteY2886" fmla="*/ 1404636 h 2810796"/>
              <a:gd name="connsiteX2887" fmla="*/ 2934275 w 3531775"/>
              <a:gd name="connsiteY2887" fmla="*/ 1410065 h 2810796"/>
              <a:gd name="connsiteX2888" fmla="*/ 2957135 w 3531775"/>
              <a:gd name="connsiteY2888" fmla="*/ 1380823 h 2810796"/>
              <a:gd name="connsiteX2889" fmla="*/ 2951039 w 3531775"/>
              <a:gd name="connsiteY2889" fmla="*/ 1422733 h 2810796"/>
              <a:gd name="connsiteX2890" fmla="*/ 2935703 w 3531775"/>
              <a:gd name="connsiteY2890" fmla="*/ 1425019 h 2810796"/>
              <a:gd name="connsiteX2891" fmla="*/ 2941323 w 3531775"/>
              <a:gd name="connsiteY2891" fmla="*/ 1431020 h 2810796"/>
              <a:gd name="connsiteX2892" fmla="*/ 2942276 w 3531775"/>
              <a:gd name="connsiteY2892" fmla="*/ 1441783 h 2810796"/>
              <a:gd name="connsiteX2893" fmla="*/ 2957420 w 3531775"/>
              <a:gd name="connsiteY2893" fmla="*/ 1447117 h 2810796"/>
              <a:gd name="connsiteX2894" fmla="*/ 2950277 w 3531775"/>
              <a:gd name="connsiteY2894" fmla="*/ 1450546 h 2810796"/>
              <a:gd name="connsiteX2895" fmla="*/ 2944657 w 3531775"/>
              <a:gd name="connsiteY2895" fmla="*/ 1455880 h 2810796"/>
              <a:gd name="connsiteX2896" fmla="*/ 2951039 w 3531775"/>
              <a:gd name="connsiteY2896" fmla="*/ 1461309 h 2810796"/>
              <a:gd name="connsiteX2897" fmla="*/ 2940180 w 3531775"/>
              <a:gd name="connsiteY2897" fmla="*/ 1461691 h 2810796"/>
              <a:gd name="connsiteX2898" fmla="*/ 2935037 w 3531775"/>
              <a:gd name="connsiteY2898" fmla="*/ 1469787 h 2810796"/>
              <a:gd name="connsiteX2899" fmla="*/ 2951039 w 3531775"/>
              <a:gd name="connsiteY2899" fmla="*/ 1422733 h 2810796"/>
              <a:gd name="connsiteX2900" fmla="*/ 3006379 w 3531775"/>
              <a:gd name="connsiteY2900" fmla="*/ 1402254 h 2810796"/>
              <a:gd name="connsiteX2901" fmla="*/ 2989139 w 3531775"/>
              <a:gd name="connsiteY2901" fmla="*/ 1388062 h 2810796"/>
              <a:gd name="connsiteX2902" fmla="*/ 2990186 w 3531775"/>
              <a:gd name="connsiteY2902" fmla="*/ 1393301 h 2810796"/>
              <a:gd name="connsiteX2903" fmla="*/ 2986091 w 3531775"/>
              <a:gd name="connsiteY2903" fmla="*/ 1399492 h 2810796"/>
              <a:gd name="connsiteX2904" fmla="*/ 2993901 w 3531775"/>
              <a:gd name="connsiteY2904" fmla="*/ 1407684 h 2810796"/>
              <a:gd name="connsiteX2905" fmla="*/ 2987615 w 3531775"/>
              <a:gd name="connsiteY2905" fmla="*/ 1407112 h 2810796"/>
              <a:gd name="connsiteX2906" fmla="*/ 2981614 w 3531775"/>
              <a:gd name="connsiteY2906" fmla="*/ 1408065 h 2810796"/>
              <a:gd name="connsiteX2907" fmla="*/ 2983519 w 3531775"/>
              <a:gd name="connsiteY2907" fmla="*/ 1413304 h 2810796"/>
              <a:gd name="connsiteX2908" fmla="*/ 2976090 w 3531775"/>
              <a:gd name="connsiteY2908" fmla="*/ 1409684 h 2810796"/>
              <a:gd name="connsiteX2909" fmla="*/ 2969327 w 3531775"/>
              <a:gd name="connsiteY2909" fmla="*/ 1412446 h 2810796"/>
              <a:gd name="connsiteX2910" fmla="*/ 3006379 w 3531775"/>
              <a:gd name="connsiteY2910" fmla="*/ 1402254 h 2810796"/>
              <a:gd name="connsiteX2911" fmla="*/ 3023524 w 3531775"/>
              <a:gd name="connsiteY2911" fmla="*/ 1438545 h 2810796"/>
              <a:gd name="connsiteX2912" fmla="*/ 3002093 w 3531775"/>
              <a:gd name="connsiteY2912" fmla="*/ 1438450 h 2810796"/>
              <a:gd name="connsiteX2913" fmla="*/ 3009141 w 3531775"/>
              <a:gd name="connsiteY2913" fmla="*/ 1442355 h 2810796"/>
              <a:gd name="connsiteX2914" fmla="*/ 3003617 w 3531775"/>
              <a:gd name="connsiteY2914" fmla="*/ 1447689 h 2810796"/>
              <a:gd name="connsiteX2915" fmla="*/ 3017047 w 3531775"/>
              <a:gd name="connsiteY2915" fmla="*/ 1452070 h 2810796"/>
              <a:gd name="connsiteX2916" fmla="*/ 3011046 w 3531775"/>
              <a:gd name="connsiteY2916" fmla="*/ 1455118 h 2810796"/>
              <a:gd name="connsiteX2917" fmla="*/ 3006474 w 3531775"/>
              <a:gd name="connsiteY2917" fmla="*/ 1459786 h 2810796"/>
              <a:gd name="connsiteX2918" fmla="*/ 3012284 w 3531775"/>
              <a:gd name="connsiteY2918" fmla="*/ 1464453 h 2810796"/>
              <a:gd name="connsiteX2919" fmla="*/ 3002855 w 3531775"/>
              <a:gd name="connsiteY2919" fmla="*/ 1464929 h 2810796"/>
              <a:gd name="connsiteX2920" fmla="*/ 2998854 w 3531775"/>
              <a:gd name="connsiteY2920" fmla="*/ 1471978 h 2810796"/>
              <a:gd name="connsiteX2921" fmla="*/ 3023524 w 3531775"/>
              <a:gd name="connsiteY2921" fmla="*/ 1438545 h 2810796"/>
              <a:gd name="connsiteX2922" fmla="*/ 3031239 w 3531775"/>
              <a:gd name="connsiteY2922" fmla="*/ 1490456 h 2810796"/>
              <a:gd name="connsiteX2923" fmla="*/ 3026667 w 3531775"/>
              <a:gd name="connsiteY2923" fmla="*/ 1496171 h 2810796"/>
              <a:gd name="connsiteX2924" fmla="*/ 3025905 w 3531775"/>
              <a:gd name="connsiteY2924" fmla="*/ 1497790 h 2810796"/>
              <a:gd name="connsiteX2925" fmla="*/ 3032668 w 3531775"/>
              <a:gd name="connsiteY2925" fmla="*/ 1504648 h 2810796"/>
              <a:gd name="connsiteX2926" fmla="*/ 3027048 w 3531775"/>
              <a:gd name="connsiteY2926" fmla="*/ 1503600 h 2810796"/>
              <a:gd name="connsiteX2927" fmla="*/ 3021428 w 3531775"/>
              <a:gd name="connsiteY2927" fmla="*/ 1504077 h 2810796"/>
              <a:gd name="connsiteX2928" fmla="*/ 3022476 w 3531775"/>
              <a:gd name="connsiteY2928" fmla="*/ 1509316 h 2810796"/>
              <a:gd name="connsiteX2929" fmla="*/ 3016190 w 3531775"/>
              <a:gd name="connsiteY2929" fmla="*/ 1505220 h 2810796"/>
              <a:gd name="connsiteX2930" fmla="*/ 3009618 w 3531775"/>
              <a:gd name="connsiteY2930" fmla="*/ 1507506 h 2810796"/>
              <a:gd name="connsiteX2931" fmla="*/ 3016571 w 3531775"/>
              <a:gd name="connsiteY2931" fmla="*/ 1515126 h 2810796"/>
              <a:gd name="connsiteX2932" fmla="*/ 3040574 w 3531775"/>
              <a:gd name="connsiteY2932" fmla="*/ 1490075 h 2810796"/>
              <a:gd name="connsiteX2933" fmla="*/ 3031239 w 3531775"/>
              <a:gd name="connsiteY2933" fmla="*/ 1490456 h 2810796"/>
              <a:gd name="connsiteX2934" fmla="*/ 3068101 w 3531775"/>
              <a:gd name="connsiteY2934" fmla="*/ 1424638 h 2810796"/>
              <a:gd name="connsiteX2935" fmla="*/ 3048670 w 3531775"/>
              <a:gd name="connsiteY2935" fmla="*/ 1418257 h 2810796"/>
              <a:gd name="connsiteX2936" fmla="*/ 3053718 w 3531775"/>
              <a:gd name="connsiteY2936" fmla="*/ 1423305 h 2810796"/>
              <a:gd name="connsiteX2937" fmla="*/ 3046956 w 3531775"/>
              <a:gd name="connsiteY2937" fmla="*/ 1425972 h 2810796"/>
              <a:gd name="connsiteX2938" fmla="*/ 3057624 w 3531775"/>
              <a:gd name="connsiteY2938" fmla="*/ 1433306 h 2810796"/>
              <a:gd name="connsiteX2939" fmla="*/ 3045527 w 3531775"/>
              <a:gd name="connsiteY2939" fmla="*/ 1436259 h 2810796"/>
              <a:gd name="connsiteX2940" fmla="*/ 3049337 w 3531775"/>
              <a:gd name="connsiteY2940" fmla="*/ 1441593 h 2810796"/>
              <a:gd name="connsiteX2941" fmla="*/ 3040669 w 3531775"/>
              <a:gd name="connsiteY2941" fmla="*/ 1439212 h 2810796"/>
              <a:gd name="connsiteX2942" fmla="*/ 3034859 w 3531775"/>
              <a:gd name="connsiteY2942" fmla="*/ 1443688 h 2810796"/>
              <a:gd name="connsiteX2943" fmla="*/ 3068101 w 3531775"/>
              <a:gd name="connsiteY2943" fmla="*/ 1424638 h 2810796"/>
              <a:gd name="connsiteX2944" fmla="*/ 3094009 w 3531775"/>
              <a:gd name="connsiteY2944" fmla="*/ 1473406 h 2810796"/>
              <a:gd name="connsiteX2945" fmla="*/ 3070292 w 3531775"/>
              <a:gd name="connsiteY2945" fmla="*/ 1458642 h 2810796"/>
              <a:gd name="connsiteX2946" fmla="*/ 3073149 w 3531775"/>
              <a:gd name="connsiteY2946" fmla="*/ 1464929 h 2810796"/>
              <a:gd name="connsiteX2947" fmla="*/ 3070482 w 3531775"/>
              <a:gd name="connsiteY2947" fmla="*/ 1473597 h 2810796"/>
              <a:gd name="connsiteX2948" fmla="*/ 3081626 w 3531775"/>
              <a:gd name="connsiteY2948" fmla="*/ 1482455 h 2810796"/>
              <a:gd name="connsiteX2949" fmla="*/ 3074483 w 3531775"/>
              <a:gd name="connsiteY2949" fmla="*/ 1482836 h 2810796"/>
              <a:gd name="connsiteX2950" fmla="*/ 3068006 w 3531775"/>
              <a:gd name="connsiteY2950" fmla="*/ 1485122 h 2810796"/>
              <a:gd name="connsiteX2951" fmla="*/ 3071625 w 3531775"/>
              <a:gd name="connsiteY2951" fmla="*/ 1491408 h 2810796"/>
              <a:gd name="connsiteX2952" fmla="*/ 3062291 w 3531775"/>
              <a:gd name="connsiteY2952" fmla="*/ 1488265 h 2810796"/>
              <a:gd name="connsiteX2953" fmla="*/ 3055433 w 3531775"/>
              <a:gd name="connsiteY2953" fmla="*/ 1493028 h 2810796"/>
              <a:gd name="connsiteX2954" fmla="*/ 3094009 w 3531775"/>
              <a:gd name="connsiteY2954" fmla="*/ 1473406 h 2810796"/>
              <a:gd name="connsiteX2955" fmla="*/ 3131252 w 3531775"/>
              <a:gd name="connsiteY2955" fmla="*/ 1454833 h 2810796"/>
              <a:gd name="connsiteX2956" fmla="*/ 3111344 w 3531775"/>
              <a:gd name="connsiteY2956" fmla="*/ 1441307 h 2810796"/>
              <a:gd name="connsiteX2957" fmla="*/ 3113631 w 3531775"/>
              <a:gd name="connsiteY2957" fmla="*/ 1446736 h 2810796"/>
              <a:gd name="connsiteX2958" fmla="*/ 3111249 w 3531775"/>
              <a:gd name="connsiteY2958" fmla="*/ 1453690 h 2810796"/>
              <a:gd name="connsiteX2959" fmla="*/ 3120584 w 3531775"/>
              <a:gd name="connsiteY2959" fmla="*/ 1461691 h 2810796"/>
              <a:gd name="connsiteX2960" fmla="*/ 3114488 w 3531775"/>
              <a:gd name="connsiteY2960" fmla="*/ 1461595 h 2810796"/>
              <a:gd name="connsiteX2961" fmla="*/ 3108963 w 3531775"/>
              <a:gd name="connsiteY2961" fmla="*/ 1463119 h 2810796"/>
              <a:gd name="connsiteX2962" fmla="*/ 3112011 w 3531775"/>
              <a:gd name="connsiteY2962" fmla="*/ 1468453 h 2810796"/>
              <a:gd name="connsiteX2963" fmla="*/ 3104106 w 3531775"/>
              <a:gd name="connsiteY2963" fmla="*/ 1465310 h 2810796"/>
              <a:gd name="connsiteX2964" fmla="*/ 3098200 w 3531775"/>
              <a:gd name="connsiteY2964" fmla="*/ 1468739 h 2810796"/>
              <a:gd name="connsiteX2965" fmla="*/ 3131252 w 3531775"/>
              <a:gd name="connsiteY2965" fmla="*/ 1454833 h 2810796"/>
              <a:gd name="connsiteX2966" fmla="*/ 3135157 w 3531775"/>
              <a:gd name="connsiteY2966" fmla="*/ 1505220 h 2810796"/>
              <a:gd name="connsiteX2967" fmla="*/ 3106868 w 3531775"/>
              <a:gd name="connsiteY2967" fmla="*/ 1489408 h 2810796"/>
              <a:gd name="connsiteX2968" fmla="*/ 3117250 w 3531775"/>
              <a:gd name="connsiteY2968" fmla="*/ 1503124 h 2810796"/>
              <a:gd name="connsiteX2969" fmla="*/ 3108868 w 3531775"/>
              <a:gd name="connsiteY2969" fmla="*/ 1507315 h 2810796"/>
              <a:gd name="connsiteX2970" fmla="*/ 3119822 w 3531775"/>
              <a:gd name="connsiteY2970" fmla="*/ 1514364 h 2810796"/>
              <a:gd name="connsiteX2971" fmla="*/ 3114297 w 3531775"/>
              <a:gd name="connsiteY2971" fmla="*/ 1518079 h 2810796"/>
              <a:gd name="connsiteX2972" fmla="*/ 3107344 w 3531775"/>
              <a:gd name="connsiteY2972" fmla="*/ 1521317 h 2810796"/>
              <a:gd name="connsiteX2973" fmla="*/ 3112011 w 3531775"/>
              <a:gd name="connsiteY2973" fmla="*/ 1528461 h 2810796"/>
              <a:gd name="connsiteX2974" fmla="*/ 3101248 w 3531775"/>
              <a:gd name="connsiteY2974" fmla="*/ 1525413 h 2810796"/>
              <a:gd name="connsiteX2975" fmla="*/ 3094104 w 3531775"/>
              <a:gd name="connsiteY2975" fmla="*/ 1531509 h 2810796"/>
              <a:gd name="connsiteX2976" fmla="*/ 3107820 w 3531775"/>
              <a:gd name="connsiteY2976" fmla="*/ 1539415 h 2810796"/>
              <a:gd name="connsiteX2977" fmla="*/ 3135157 w 3531775"/>
              <a:gd name="connsiteY2977" fmla="*/ 1505220 h 2810796"/>
              <a:gd name="connsiteX2978" fmla="*/ 3137919 w 3531775"/>
              <a:gd name="connsiteY2978" fmla="*/ 1591897 h 2810796"/>
              <a:gd name="connsiteX2979" fmla="*/ 3138967 w 3531775"/>
              <a:gd name="connsiteY2979" fmla="*/ 1598184 h 2810796"/>
              <a:gd name="connsiteX2980" fmla="*/ 3132109 w 3531775"/>
              <a:gd name="connsiteY2980" fmla="*/ 1593136 h 2810796"/>
              <a:gd name="connsiteX2981" fmla="*/ 3153921 w 3531775"/>
              <a:gd name="connsiteY2981" fmla="*/ 1605804 h 2810796"/>
              <a:gd name="connsiteX2982" fmla="*/ 3149159 w 3531775"/>
              <a:gd name="connsiteY2982" fmla="*/ 1576086 h 2810796"/>
              <a:gd name="connsiteX2983" fmla="*/ 3145730 w 3531775"/>
              <a:gd name="connsiteY2983" fmla="*/ 1583420 h 2810796"/>
              <a:gd name="connsiteX2984" fmla="*/ 3143063 w 3531775"/>
              <a:gd name="connsiteY2984" fmla="*/ 1584754 h 2810796"/>
              <a:gd name="connsiteX2985" fmla="*/ 3150492 w 3531775"/>
              <a:gd name="connsiteY2985" fmla="*/ 1593231 h 2810796"/>
              <a:gd name="connsiteX2986" fmla="*/ 3144206 w 3531775"/>
              <a:gd name="connsiteY2986" fmla="*/ 1591707 h 2810796"/>
              <a:gd name="connsiteX2987" fmla="*/ 3137919 w 3531775"/>
              <a:gd name="connsiteY2987" fmla="*/ 1591897 h 2810796"/>
              <a:gd name="connsiteX2988" fmla="*/ 3182592 w 3531775"/>
              <a:gd name="connsiteY2988" fmla="*/ 1494075 h 2810796"/>
              <a:gd name="connsiteX2989" fmla="*/ 3166399 w 3531775"/>
              <a:gd name="connsiteY2989" fmla="*/ 1480169 h 2810796"/>
              <a:gd name="connsiteX2990" fmla="*/ 3167923 w 3531775"/>
              <a:gd name="connsiteY2990" fmla="*/ 1485122 h 2810796"/>
              <a:gd name="connsiteX2991" fmla="*/ 3165161 w 3531775"/>
              <a:gd name="connsiteY2991" fmla="*/ 1490932 h 2810796"/>
              <a:gd name="connsiteX2992" fmla="*/ 3172590 w 3531775"/>
              <a:gd name="connsiteY2992" fmla="*/ 1498933 h 2810796"/>
              <a:gd name="connsiteX2993" fmla="*/ 3162208 w 3531775"/>
              <a:gd name="connsiteY2993" fmla="*/ 1498933 h 2810796"/>
              <a:gd name="connsiteX2994" fmla="*/ 3164399 w 3531775"/>
              <a:gd name="connsiteY2994" fmla="*/ 1503982 h 2810796"/>
              <a:gd name="connsiteX2995" fmla="*/ 3157731 w 3531775"/>
              <a:gd name="connsiteY2995" fmla="*/ 1500362 h 2810796"/>
              <a:gd name="connsiteX2996" fmla="*/ 3152207 w 3531775"/>
              <a:gd name="connsiteY2996" fmla="*/ 1502838 h 2810796"/>
              <a:gd name="connsiteX2997" fmla="*/ 3182592 w 3531775"/>
              <a:gd name="connsiteY2997" fmla="*/ 1494075 h 2810796"/>
              <a:gd name="connsiteX2998" fmla="*/ 3182210 w 3531775"/>
              <a:gd name="connsiteY2998" fmla="*/ 1530556 h 2810796"/>
              <a:gd name="connsiteX2999" fmla="*/ 3171257 w 3531775"/>
              <a:gd name="connsiteY2999" fmla="*/ 1520936 h 2810796"/>
              <a:gd name="connsiteX3000" fmla="*/ 3170209 w 3531775"/>
              <a:gd name="connsiteY3000" fmla="*/ 1527318 h 2810796"/>
              <a:gd name="connsiteX3001" fmla="*/ 3162875 w 3531775"/>
              <a:gd name="connsiteY3001" fmla="*/ 1532557 h 2810796"/>
              <a:gd name="connsiteX3002" fmla="*/ 3168209 w 3531775"/>
              <a:gd name="connsiteY3002" fmla="*/ 1545129 h 2810796"/>
              <a:gd name="connsiteX3003" fmla="*/ 3161446 w 3531775"/>
              <a:gd name="connsiteY3003" fmla="*/ 1541796 h 2810796"/>
              <a:gd name="connsiteX3004" fmla="*/ 3154207 w 3531775"/>
              <a:gd name="connsiteY3004" fmla="*/ 1540272 h 2810796"/>
              <a:gd name="connsiteX3005" fmla="*/ 3154112 w 3531775"/>
              <a:gd name="connsiteY3005" fmla="*/ 1547034 h 2810796"/>
              <a:gd name="connsiteX3006" fmla="*/ 3147254 w 3531775"/>
              <a:gd name="connsiteY3006" fmla="*/ 1539795 h 2810796"/>
              <a:gd name="connsiteX3007" fmla="*/ 3138395 w 3531775"/>
              <a:gd name="connsiteY3007" fmla="*/ 1540176 h 2810796"/>
              <a:gd name="connsiteX3008" fmla="*/ 3182210 w 3531775"/>
              <a:gd name="connsiteY3008" fmla="*/ 1530556 h 2810796"/>
              <a:gd name="connsiteX3009" fmla="*/ 3181829 w 3531775"/>
              <a:gd name="connsiteY3009" fmla="*/ 1587992 h 2810796"/>
              <a:gd name="connsiteX3010" fmla="*/ 3205928 w 3531775"/>
              <a:gd name="connsiteY3010" fmla="*/ 1559893 h 2810796"/>
              <a:gd name="connsiteX3011" fmla="*/ 3206785 w 3531775"/>
              <a:gd name="connsiteY3011" fmla="*/ 1566846 h 2810796"/>
              <a:gd name="connsiteX3012" fmla="*/ 3201737 w 3531775"/>
              <a:gd name="connsiteY3012" fmla="*/ 1574276 h 2810796"/>
              <a:gd name="connsiteX3013" fmla="*/ 3200975 w 3531775"/>
              <a:gd name="connsiteY3013" fmla="*/ 1576467 h 2810796"/>
              <a:gd name="connsiteX3014" fmla="*/ 3209738 w 3531775"/>
              <a:gd name="connsiteY3014" fmla="*/ 1586087 h 2810796"/>
              <a:gd name="connsiteX3015" fmla="*/ 3202880 w 3531775"/>
              <a:gd name="connsiteY3015" fmla="*/ 1584277 h 2810796"/>
              <a:gd name="connsiteX3016" fmla="*/ 3196022 w 3531775"/>
              <a:gd name="connsiteY3016" fmla="*/ 1584563 h 2810796"/>
              <a:gd name="connsiteX3017" fmla="*/ 3197641 w 3531775"/>
              <a:gd name="connsiteY3017" fmla="*/ 1591516 h 2810796"/>
              <a:gd name="connsiteX3018" fmla="*/ 3189735 w 3531775"/>
              <a:gd name="connsiteY3018" fmla="*/ 1585706 h 2810796"/>
              <a:gd name="connsiteX3019" fmla="*/ 3181829 w 3531775"/>
              <a:gd name="connsiteY3019" fmla="*/ 1587992 h 2810796"/>
              <a:gd name="connsiteX3020" fmla="*/ 3228597 w 3531775"/>
              <a:gd name="connsiteY3020" fmla="*/ 1520650 h 2810796"/>
              <a:gd name="connsiteX3021" fmla="*/ 3216405 w 3531775"/>
              <a:gd name="connsiteY3021" fmla="*/ 1512554 h 2810796"/>
              <a:gd name="connsiteX3022" fmla="*/ 3213834 w 3531775"/>
              <a:gd name="connsiteY3022" fmla="*/ 1526651 h 2810796"/>
              <a:gd name="connsiteX3023" fmla="*/ 3219549 w 3531775"/>
              <a:gd name="connsiteY3023" fmla="*/ 1537891 h 2810796"/>
              <a:gd name="connsiteX3024" fmla="*/ 3205166 w 3531775"/>
              <a:gd name="connsiteY3024" fmla="*/ 1530937 h 2810796"/>
              <a:gd name="connsiteX3025" fmla="*/ 3207261 w 3531775"/>
              <a:gd name="connsiteY3025" fmla="*/ 1541986 h 2810796"/>
              <a:gd name="connsiteX3026" fmla="*/ 3199356 w 3531775"/>
              <a:gd name="connsiteY3026" fmla="*/ 1535604 h 2810796"/>
              <a:gd name="connsiteX3027" fmla="*/ 3191354 w 3531775"/>
              <a:gd name="connsiteY3027" fmla="*/ 1537224 h 2810796"/>
              <a:gd name="connsiteX3028" fmla="*/ 3211452 w 3531775"/>
              <a:gd name="connsiteY3028" fmla="*/ 1553226 h 2810796"/>
              <a:gd name="connsiteX3029" fmla="*/ 3228597 w 3531775"/>
              <a:gd name="connsiteY3029" fmla="*/ 1520650 h 2810796"/>
              <a:gd name="connsiteX3030" fmla="*/ 3232598 w 3531775"/>
              <a:gd name="connsiteY3030" fmla="*/ 1631426 h 2810796"/>
              <a:gd name="connsiteX3031" fmla="*/ 3224501 w 3531775"/>
              <a:gd name="connsiteY3031" fmla="*/ 1632855 h 2810796"/>
              <a:gd name="connsiteX3032" fmla="*/ 3243551 w 3531775"/>
              <a:gd name="connsiteY3032" fmla="*/ 1649904 h 2810796"/>
              <a:gd name="connsiteX3033" fmla="*/ 3262792 w 3531775"/>
              <a:gd name="connsiteY3033" fmla="*/ 1616472 h 2810796"/>
              <a:gd name="connsiteX3034" fmla="*/ 3251552 w 3531775"/>
              <a:gd name="connsiteY3034" fmla="*/ 1607899 h 2810796"/>
              <a:gd name="connsiteX3035" fmla="*/ 3251552 w 3531775"/>
              <a:gd name="connsiteY3035" fmla="*/ 1614853 h 2810796"/>
              <a:gd name="connsiteX3036" fmla="*/ 3245742 w 3531775"/>
              <a:gd name="connsiteY3036" fmla="*/ 1621520 h 2810796"/>
              <a:gd name="connsiteX3037" fmla="*/ 3252219 w 3531775"/>
              <a:gd name="connsiteY3037" fmla="*/ 1634188 h 2810796"/>
              <a:gd name="connsiteX3038" fmla="*/ 3245647 w 3531775"/>
              <a:gd name="connsiteY3038" fmla="*/ 1631521 h 2810796"/>
              <a:gd name="connsiteX3039" fmla="*/ 3238884 w 3531775"/>
              <a:gd name="connsiteY3039" fmla="*/ 1630950 h 2810796"/>
              <a:gd name="connsiteX3040" fmla="*/ 3239646 w 3531775"/>
              <a:gd name="connsiteY3040" fmla="*/ 1638093 h 2810796"/>
              <a:gd name="connsiteX3041" fmla="*/ 3232598 w 3531775"/>
              <a:gd name="connsiteY3041" fmla="*/ 1631426 h 2810796"/>
              <a:gd name="connsiteX3042" fmla="*/ 3274222 w 3531775"/>
              <a:gd name="connsiteY3042" fmla="*/ 1573419 h 2810796"/>
              <a:gd name="connsiteX3043" fmla="*/ 3266411 w 3531775"/>
              <a:gd name="connsiteY3043" fmla="*/ 1563703 h 2810796"/>
              <a:gd name="connsiteX3044" fmla="*/ 3264792 w 3531775"/>
              <a:gd name="connsiteY3044" fmla="*/ 1568751 h 2810796"/>
              <a:gd name="connsiteX3045" fmla="*/ 3258220 w 3531775"/>
              <a:gd name="connsiteY3045" fmla="*/ 1571800 h 2810796"/>
              <a:gd name="connsiteX3046" fmla="*/ 3261077 w 3531775"/>
              <a:gd name="connsiteY3046" fmla="*/ 1583039 h 2810796"/>
              <a:gd name="connsiteX3047" fmla="*/ 3255839 w 3531775"/>
              <a:gd name="connsiteY3047" fmla="*/ 1579134 h 2810796"/>
              <a:gd name="connsiteX3048" fmla="*/ 3250124 w 3531775"/>
              <a:gd name="connsiteY3048" fmla="*/ 1576657 h 2810796"/>
              <a:gd name="connsiteX3049" fmla="*/ 3249267 w 3531775"/>
              <a:gd name="connsiteY3049" fmla="*/ 1582182 h 2810796"/>
              <a:gd name="connsiteX3050" fmla="*/ 3244504 w 3531775"/>
              <a:gd name="connsiteY3050" fmla="*/ 1575038 h 2810796"/>
              <a:gd name="connsiteX3051" fmla="*/ 3237170 w 3531775"/>
              <a:gd name="connsiteY3051" fmla="*/ 1573704 h 2810796"/>
              <a:gd name="connsiteX3052" fmla="*/ 3274222 w 3531775"/>
              <a:gd name="connsiteY3052" fmla="*/ 1573419 h 2810796"/>
              <a:gd name="connsiteX3053" fmla="*/ 3307274 w 3531775"/>
              <a:gd name="connsiteY3053" fmla="*/ 1627807 h 2810796"/>
              <a:gd name="connsiteX3054" fmla="*/ 3297749 w 3531775"/>
              <a:gd name="connsiteY3054" fmla="*/ 1625140 h 2810796"/>
              <a:gd name="connsiteX3055" fmla="*/ 3292796 w 3531775"/>
              <a:gd name="connsiteY3055" fmla="*/ 1630378 h 2810796"/>
              <a:gd name="connsiteX3056" fmla="*/ 3291938 w 3531775"/>
              <a:gd name="connsiteY3056" fmla="*/ 1631997 h 2810796"/>
              <a:gd name="connsiteX3057" fmla="*/ 3298320 w 3531775"/>
              <a:gd name="connsiteY3057" fmla="*/ 1642189 h 2810796"/>
              <a:gd name="connsiteX3058" fmla="*/ 3292701 w 3531775"/>
              <a:gd name="connsiteY3058" fmla="*/ 1639141 h 2810796"/>
              <a:gd name="connsiteX3059" fmla="*/ 3286985 w 3531775"/>
              <a:gd name="connsiteY3059" fmla="*/ 1637903 h 2810796"/>
              <a:gd name="connsiteX3060" fmla="*/ 3287652 w 3531775"/>
              <a:gd name="connsiteY3060" fmla="*/ 1644190 h 2810796"/>
              <a:gd name="connsiteX3061" fmla="*/ 3281556 w 3531775"/>
              <a:gd name="connsiteY3061" fmla="*/ 1637522 h 2810796"/>
              <a:gd name="connsiteX3062" fmla="*/ 3274793 w 3531775"/>
              <a:gd name="connsiteY3062" fmla="*/ 1637903 h 2810796"/>
              <a:gd name="connsiteX3063" fmla="*/ 3307274 w 3531775"/>
              <a:gd name="connsiteY3063" fmla="*/ 1627807 h 2810796"/>
              <a:gd name="connsiteX3064" fmla="*/ 3341373 w 3531775"/>
              <a:gd name="connsiteY3064" fmla="*/ 1673717 h 2810796"/>
              <a:gd name="connsiteX3065" fmla="*/ 3332610 w 3531775"/>
              <a:gd name="connsiteY3065" fmla="*/ 1661906 h 2810796"/>
              <a:gd name="connsiteX3066" fmla="*/ 3325467 w 3531775"/>
              <a:gd name="connsiteY3066" fmla="*/ 1674193 h 2810796"/>
              <a:gd name="connsiteX3067" fmla="*/ 3327086 w 3531775"/>
              <a:gd name="connsiteY3067" fmla="*/ 1686671 h 2810796"/>
              <a:gd name="connsiteX3068" fmla="*/ 3321466 w 3531775"/>
              <a:gd name="connsiteY3068" fmla="*/ 1681908 h 2810796"/>
              <a:gd name="connsiteX3069" fmla="*/ 3315084 w 3531775"/>
              <a:gd name="connsiteY3069" fmla="*/ 1679146 h 2810796"/>
              <a:gd name="connsiteX3070" fmla="*/ 3314227 w 3531775"/>
              <a:gd name="connsiteY3070" fmla="*/ 1686100 h 2810796"/>
              <a:gd name="connsiteX3071" fmla="*/ 3308893 w 3531775"/>
              <a:gd name="connsiteY3071" fmla="*/ 1677432 h 2810796"/>
              <a:gd name="connsiteX3072" fmla="*/ 3300987 w 3531775"/>
              <a:gd name="connsiteY3072" fmla="*/ 1676098 h 2810796"/>
              <a:gd name="connsiteX3073" fmla="*/ 3341373 w 3531775"/>
              <a:gd name="connsiteY3073" fmla="*/ 1673717 h 2810796"/>
              <a:gd name="connsiteX3074" fmla="*/ 3372615 w 3531775"/>
              <a:gd name="connsiteY3074" fmla="*/ 1761347 h 2810796"/>
              <a:gd name="connsiteX3075" fmla="*/ 3365186 w 3531775"/>
              <a:gd name="connsiteY3075" fmla="*/ 1752203 h 2810796"/>
              <a:gd name="connsiteX3076" fmla="*/ 3357375 w 3531775"/>
              <a:gd name="connsiteY3076" fmla="*/ 1752298 h 2810796"/>
              <a:gd name="connsiteX3077" fmla="*/ 3355566 w 3531775"/>
              <a:gd name="connsiteY3077" fmla="*/ 1765062 h 2810796"/>
              <a:gd name="connsiteX3078" fmla="*/ 3352041 w 3531775"/>
              <a:gd name="connsiteY3078" fmla="*/ 1758680 h 2810796"/>
              <a:gd name="connsiteX3079" fmla="*/ 3347374 w 3531775"/>
              <a:gd name="connsiteY3079" fmla="*/ 1753537 h 2810796"/>
              <a:gd name="connsiteX3080" fmla="*/ 3344231 w 3531775"/>
              <a:gd name="connsiteY3080" fmla="*/ 1758775 h 2810796"/>
              <a:gd name="connsiteX3081" fmla="*/ 3342516 w 3531775"/>
              <a:gd name="connsiteY3081" fmla="*/ 1749345 h 2810796"/>
              <a:gd name="connsiteX3082" fmla="*/ 3335753 w 3531775"/>
              <a:gd name="connsiteY3082" fmla="*/ 1744774 h 2810796"/>
              <a:gd name="connsiteX3083" fmla="*/ 3372615 w 3531775"/>
              <a:gd name="connsiteY3083" fmla="*/ 1761347 h 2810796"/>
              <a:gd name="connsiteX3084" fmla="*/ 3387855 w 3531775"/>
              <a:gd name="connsiteY3084" fmla="*/ 1822116 h 2810796"/>
              <a:gd name="connsiteX3085" fmla="*/ 3380521 w 3531775"/>
              <a:gd name="connsiteY3085" fmla="*/ 1815830 h 2810796"/>
              <a:gd name="connsiteX3086" fmla="*/ 3373949 w 3531775"/>
              <a:gd name="connsiteY3086" fmla="*/ 1818497 h 2810796"/>
              <a:gd name="connsiteX3087" fmla="*/ 3372520 w 3531775"/>
              <a:gd name="connsiteY3087" fmla="*/ 1819640 h 2810796"/>
              <a:gd name="connsiteX3088" fmla="*/ 3374044 w 3531775"/>
              <a:gd name="connsiteY3088" fmla="*/ 1831261 h 2810796"/>
              <a:gd name="connsiteX3089" fmla="*/ 3370234 w 3531775"/>
              <a:gd name="connsiteY3089" fmla="*/ 1826308 h 2810796"/>
              <a:gd name="connsiteX3090" fmla="*/ 3365662 w 3531775"/>
              <a:gd name="connsiteY3090" fmla="*/ 1822879 h 2810796"/>
              <a:gd name="connsiteX3091" fmla="*/ 3363662 w 3531775"/>
              <a:gd name="connsiteY3091" fmla="*/ 1828879 h 2810796"/>
              <a:gd name="connsiteX3092" fmla="*/ 3360995 w 3531775"/>
              <a:gd name="connsiteY3092" fmla="*/ 1820402 h 2810796"/>
              <a:gd name="connsiteX3093" fmla="*/ 3354803 w 3531775"/>
              <a:gd name="connsiteY3093" fmla="*/ 1817925 h 2810796"/>
              <a:gd name="connsiteX3094" fmla="*/ 3387855 w 3531775"/>
              <a:gd name="connsiteY3094" fmla="*/ 1822116 h 2810796"/>
              <a:gd name="connsiteX3095" fmla="*/ 3390522 w 3531775"/>
              <a:gd name="connsiteY3095" fmla="*/ 1890982 h 2810796"/>
              <a:gd name="connsiteX3096" fmla="*/ 3386236 w 3531775"/>
              <a:gd name="connsiteY3096" fmla="*/ 1880981 h 2810796"/>
              <a:gd name="connsiteX3097" fmla="*/ 3379378 w 3531775"/>
              <a:gd name="connsiteY3097" fmla="*/ 1879171 h 2810796"/>
              <a:gd name="connsiteX3098" fmla="*/ 3374711 w 3531775"/>
              <a:gd name="connsiteY3098" fmla="*/ 1890125 h 2810796"/>
              <a:gd name="connsiteX3099" fmla="*/ 3373187 w 3531775"/>
              <a:gd name="connsiteY3099" fmla="*/ 1883553 h 2810796"/>
              <a:gd name="connsiteX3100" fmla="*/ 3370329 w 3531775"/>
              <a:gd name="connsiteY3100" fmla="*/ 1877838 h 2810796"/>
              <a:gd name="connsiteX3101" fmla="*/ 3366329 w 3531775"/>
              <a:gd name="connsiteY3101" fmla="*/ 1881743 h 2810796"/>
              <a:gd name="connsiteX3102" fmla="*/ 3366995 w 3531775"/>
              <a:gd name="connsiteY3102" fmla="*/ 1872885 h 2810796"/>
              <a:gd name="connsiteX3103" fmla="*/ 3362138 w 3531775"/>
              <a:gd name="connsiteY3103" fmla="*/ 1867075 h 2810796"/>
              <a:gd name="connsiteX3104" fmla="*/ 3390522 w 3531775"/>
              <a:gd name="connsiteY3104" fmla="*/ 1890982 h 2810796"/>
              <a:gd name="connsiteX3105" fmla="*/ 3380140 w 3531775"/>
              <a:gd name="connsiteY3105" fmla="*/ 1972040 h 2810796"/>
              <a:gd name="connsiteX3106" fmla="*/ 3377092 w 3531775"/>
              <a:gd name="connsiteY3106" fmla="*/ 1949656 h 2810796"/>
              <a:gd name="connsiteX3107" fmla="*/ 3370043 w 3531775"/>
              <a:gd name="connsiteY3107" fmla="*/ 1954895 h 2810796"/>
              <a:gd name="connsiteX3108" fmla="*/ 3367281 w 3531775"/>
              <a:gd name="connsiteY3108" fmla="*/ 1954419 h 2810796"/>
              <a:gd name="connsiteX3109" fmla="*/ 3368234 w 3531775"/>
              <a:gd name="connsiteY3109" fmla="*/ 1964611 h 2810796"/>
              <a:gd name="connsiteX3110" fmla="*/ 3363662 w 3531775"/>
              <a:gd name="connsiteY3110" fmla="*/ 1962134 h 2810796"/>
              <a:gd name="connsiteX3111" fmla="*/ 3358899 w 3531775"/>
              <a:gd name="connsiteY3111" fmla="*/ 1958324 h 2810796"/>
              <a:gd name="connsiteX3112" fmla="*/ 3355566 w 3531775"/>
              <a:gd name="connsiteY3112" fmla="*/ 1965182 h 2810796"/>
              <a:gd name="connsiteX3113" fmla="*/ 3353851 w 3531775"/>
              <a:gd name="connsiteY3113" fmla="*/ 1955562 h 2810796"/>
              <a:gd name="connsiteX3114" fmla="*/ 3346993 w 3531775"/>
              <a:gd name="connsiteY3114" fmla="*/ 1952800 h 2810796"/>
              <a:gd name="connsiteX3115" fmla="*/ 3346421 w 3531775"/>
              <a:gd name="connsiteY3115" fmla="*/ 1966992 h 2810796"/>
              <a:gd name="connsiteX3116" fmla="*/ 3380140 w 3531775"/>
              <a:gd name="connsiteY3116" fmla="*/ 1972040 h 2810796"/>
              <a:gd name="connsiteX3117" fmla="*/ 3375854 w 3531775"/>
              <a:gd name="connsiteY3117" fmla="*/ 2029762 h 2810796"/>
              <a:gd name="connsiteX3118" fmla="*/ 3370901 w 3531775"/>
              <a:gd name="connsiteY3118" fmla="*/ 2031286 h 2810796"/>
              <a:gd name="connsiteX3119" fmla="*/ 3364995 w 3531775"/>
              <a:gd name="connsiteY3119" fmla="*/ 2027475 h 2810796"/>
              <a:gd name="connsiteX3120" fmla="*/ 3363376 w 3531775"/>
              <a:gd name="connsiteY3120" fmla="*/ 2026999 h 2810796"/>
              <a:gd name="connsiteX3121" fmla="*/ 3357375 w 3531775"/>
              <a:gd name="connsiteY3121" fmla="*/ 2036429 h 2810796"/>
              <a:gd name="connsiteX3122" fmla="*/ 3357851 w 3531775"/>
              <a:gd name="connsiteY3122" fmla="*/ 2029762 h 2810796"/>
              <a:gd name="connsiteX3123" fmla="*/ 3356899 w 3531775"/>
              <a:gd name="connsiteY3123" fmla="*/ 2023475 h 2810796"/>
              <a:gd name="connsiteX3124" fmla="*/ 3351946 w 3531775"/>
              <a:gd name="connsiteY3124" fmla="*/ 2025951 h 2810796"/>
              <a:gd name="connsiteX3125" fmla="*/ 3355375 w 3531775"/>
              <a:gd name="connsiteY3125" fmla="*/ 2017760 h 2810796"/>
              <a:gd name="connsiteX3126" fmla="*/ 3352518 w 3531775"/>
              <a:gd name="connsiteY3126" fmla="*/ 2010807 h 2810796"/>
              <a:gd name="connsiteX3127" fmla="*/ 3375854 w 3531775"/>
              <a:gd name="connsiteY3127" fmla="*/ 2029762 h 2810796"/>
              <a:gd name="connsiteX3128" fmla="*/ 3354327 w 3531775"/>
              <a:gd name="connsiteY3128" fmla="*/ 2048526 h 2810796"/>
              <a:gd name="connsiteX3129" fmla="*/ 3354327 w 3531775"/>
              <a:gd name="connsiteY3129" fmla="*/ 2048526 h 2810796"/>
              <a:gd name="connsiteX3130" fmla="*/ 3354327 w 3531775"/>
              <a:gd name="connsiteY3130" fmla="*/ 2048526 h 2810796"/>
              <a:gd name="connsiteX3131" fmla="*/ 2505745 w 3531775"/>
              <a:gd name="connsiteY3131" fmla="*/ 2165397 h 2810796"/>
              <a:gd name="connsiteX3132" fmla="*/ 2478218 w 3531775"/>
              <a:gd name="connsiteY3132" fmla="*/ 2177875 h 2810796"/>
              <a:gd name="connsiteX3133" fmla="*/ 2486504 w 3531775"/>
              <a:gd name="connsiteY3133" fmla="*/ 2180923 h 2810796"/>
              <a:gd name="connsiteX3134" fmla="*/ 2492029 w 3531775"/>
              <a:gd name="connsiteY3134" fmla="*/ 2177685 h 2810796"/>
              <a:gd name="connsiteX3135" fmla="*/ 2493077 w 3531775"/>
              <a:gd name="connsiteY3135" fmla="*/ 2176542 h 2810796"/>
              <a:gd name="connsiteX3136" fmla="*/ 2488791 w 3531775"/>
              <a:gd name="connsiteY3136" fmla="*/ 2168350 h 2810796"/>
              <a:gd name="connsiteX3137" fmla="*/ 2493458 w 3531775"/>
              <a:gd name="connsiteY3137" fmla="*/ 2171208 h 2810796"/>
              <a:gd name="connsiteX3138" fmla="*/ 2498601 w 3531775"/>
              <a:gd name="connsiteY3138" fmla="*/ 2172827 h 2810796"/>
              <a:gd name="connsiteX3139" fmla="*/ 2498982 w 3531775"/>
              <a:gd name="connsiteY3139" fmla="*/ 2167969 h 2810796"/>
              <a:gd name="connsiteX3140" fmla="*/ 2503554 w 3531775"/>
              <a:gd name="connsiteY3140" fmla="*/ 2173684 h 2810796"/>
              <a:gd name="connsiteX3141" fmla="*/ 2509936 w 3531775"/>
              <a:gd name="connsiteY3141" fmla="*/ 2174351 h 2810796"/>
              <a:gd name="connsiteX3142" fmla="*/ 2505745 w 3531775"/>
              <a:gd name="connsiteY3142" fmla="*/ 2165397 h 2810796"/>
              <a:gd name="connsiteX3143" fmla="*/ 2584421 w 3531775"/>
              <a:gd name="connsiteY3143" fmla="*/ 2226548 h 2810796"/>
              <a:gd name="connsiteX3144" fmla="*/ 2575277 w 3531775"/>
              <a:gd name="connsiteY3144" fmla="*/ 2251789 h 2810796"/>
              <a:gd name="connsiteX3145" fmla="*/ 2573087 w 3531775"/>
              <a:gd name="connsiteY3145" fmla="*/ 2247027 h 2810796"/>
              <a:gd name="connsiteX3146" fmla="*/ 2574611 w 3531775"/>
              <a:gd name="connsiteY3146" fmla="*/ 2240645 h 2810796"/>
              <a:gd name="connsiteX3147" fmla="*/ 2566515 w 3531775"/>
              <a:gd name="connsiteY3147" fmla="*/ 2233978 h 2810796"/>
              <a:gd name="connsiteX3148" fmla="*/ 2571468 w 3531775"/>
              <a:gd name="connsiteY3148" fmla="*/ 2233787 h 2810796"/>
              <a:gd name="connsiteX3149" fmla="*/ 2575944 w 3531775"/>
              <a:gd name="connsiteY3149" fmla="*/ 2232168 h 2810796"/>
              <a:gd name="connsiteX3150" fmla="*/ 2573087 w 3531775"/>
              <a:gd name="connsiteY3150" fmla="*/ 2227501 h 2810796"/>
              <a:gd name="connsiteX3151" fmla="*/ 2579754 w 3531775"/>
              <a:gd name="connsiteY3151" fmla="*/ 2229977 h 2810796"/>
              <a:gd name="connsiteX3152" fmla="*/ 2584421 w 3531775"/>
              <a:gd name="connsiteY3152" fmla="*/ 2226548 h 2810796"/>
              <a:gd name="connsiteX3153" fmla="*/ 2682910 w 3531775"/>
              <a:gd name="connsiteY3153" fmla="*/ 2285984 h 2810796"/>
              <a:gd name="connsiteX3154" fmla="*/ 2663003 w 3531775"/>
              <a:gd name="connsiteY3154" fmla="*/ 2304939 h 2810796"/>
              <a:gd name="connsiteX3155" fmla="*/ 2662622 w 3531775"/>
              <a:gd name="connsiteY3155" fmla="*/ 2300367 h 2810796"/>
              <a:gd name="connsiteX3156" fmla="*/ 2666908 w 3531775"/>
              <a:gd name="connsiteY3156" fmla="*/ 2295509 h 2810796"/>
              <a:gd name="connsiteX3157" fmla="*/ 2661860 w 3531775"/>
              <a:gd name="connsiteY3157" fmla="*/ 2289604 h 2810796"/>
              <a:gd name="connsiteX3158" fmla="*/ 2666432 w 3531775"/>
              <a:gd name="connsiteY3158" fmla="*/ 2288842 h 2810796"/>
              <a:gd name="connsiteX3159" fmla="*/ 2671766 w 3531775"/>
              <a:gd name="connsiteY3159" fmla="*/ 2288651 h 2810796"/>
              <a:gd name="connsiteX3160" fmla="*/ 2670718 w 3531775"/>
              <a:gd name="connsiteY3160" fmla="*/ 2283889 h 2810796"/>
              <a:gd name="connsiteX3161" fmla="*/ 2676719 w 3531775"/>
              <a:gd name="connsiteY3161" fmla="*/ 2287794 h 2810796"/>
              <a:gd name="connsiteX3162" fmla="*/ 2682910 w 3531775"/>
              <a:gd name="connsiteY3162" fmla="*/ 2285984 h 2810796"/>
              <a:gd name="connsiteX3163" fmla="*/ 2739679 w 3531775"/>
              <a:gd name="connsiteY3163" fmla="*/ 2304748 h 2810796"/>
              <a:gd name="connsiteX3164" fmla="*/ 2734059 w 3531775"/>
              <a:gd name="connsiteY3164" fmla="*/ 2331037 h 2810796"/>
              <a:gd name="connsiteX3165" fmla="*/ 2731107 w 3531775"/>
              <a:gd name="connsiteY3165" fmla="*/ 2326942 h 2810796"/>
              <a:gd name="connsiteX3166" fmla="*/ 2731773 w 3531775"/>
              <a:gd name="connsiteY3166" fmla="*/ 2320465 h 2810796"/>
              <a:gd name="connsiteX3167" fmla="*/ 2731487 w 3531775"/>
              <a:gd name="connsiteY3167" fmla="*/ 2318845 h 2810796"/>
              <a:gd name="connsiteX3168" fmla="*/ 2724249 w 3531775"/>
              <a:gd name="connsiteY3168" fmla="*/ 2317131 h 2810796"/>
              <a:gd name="connsiteX3169" fmla="*/ 2727582 w 3531775"/>
              <a:gd name="connsiteY3169" fmla="*/ 2314464 h 2810796"/>
              <a:gd name="connsiteX3170" fmla="*/ 2731868 w 3531775"/>
              <a:gd name="connsiteY3170" fmla="*/ 2311987 h 2810796"/>
              <a:gd name="connsiteX3171" fmla="*/ 2728344 w 3531775"/>
              <a:gd name="connsiteY3171" fmla="*/ 2307987 h 2810796"/>
              <a:gd name="connsiteX3172" fmla="*/ 2735488 w 3531775"/>
              <a:gd name="connsiteY3172" fmla="*/ 2308939 h 2810796"/>
              <a:gd name="connsiteX3173" fmla="*/ 2739679 w 3531775"/>
              <a:gd name="connsiteY3173" fmla="*/ 2304748 h 2810796"/>
              <a:gd name="connsiteX3174" fmla="*/ 2786733 w 3531775"/>
              <a:gd name="connsiteY3174" fmla="*/ 2333514 h 2810796"/>
              <a:gd name="connsiteX3175" fmla="*/ 2772159 w 3531775"/>
              <a:gd name="connsiteY3175" fmla="*/ 2357231 h 2810796"/>
              <a:gd name="connsiteX3176" fmla="*/ 2770540 w 3531775"/>
              <a:gd name="connsiteY3176" fmla="*/ 2352850 h 2810796"/>
              <a:gd name="connsiteX3177" fmla="*/ 2773398 w 3531775"/>
              <a:gd name="connsiteY3177" fmla="*/ 2346944 h 2810796"/>
              <a:gd name="connsiteX3178" fmla="*/ 2766635 w 3531775"/>
              <a:gd name="connsiteY3178" fmla="*/ 2342467 h 2810796"/>
              <a:gd name="connsiteX3179" fmla="*/ 2771016 w 3531775"/>
              <a:gd name="connsiteY3179" fmla="*/ 2340562 h 2810796"/>
              <a:gd name="connsiteX3180" fmla="*/ 2776350 w 3531775"/>
              <a:gd name="connsiteY3180" fmla="*/ 2338943 h 2810796"/>
              <a:gd name="connsiteX3181" fmla="*/ 2773874 w 3531775"/>
              <a:gd name="connsiteY3181" fmla="*/ 2334562 h 2810796"/>
              <a:gd name="connsiteX3182" fmla="*/ 2781018 w 3531775"/>
              <a:gd name="connsiteY3182" fmla="*/ 2336847 h 2810796"/>
              <a:gd name="connsiteX3183" fmla="*/ 2786733 w 3531775"/>
              <a:gd name="connsiteY3183" fmla="*/ 2333514 h 2810796"/>
              <a:gd name="connsiteX3184" fmla="*/ 2904081 w 3531775"/>
              <a:gd name="connsiteY3184" fmla="*/ 2338086 h 2810796"/>
              <a:gd name="connsiteX3185" fmla="*/ 2901985 w 3531775"/>
              <a:gd name="connsiteY3185" fmla="*/ 2331799 h 2810796"/>
              <a:gd name="connsiteX3186" fmla="*/ 2893793 w 3531775"/>
              <a:gd name="connsiteY3186" fmla="*/ 2331799 h 2810796"/>
              <a:gd name="connsiteX3187" fmla="*/ 2895699 w 3531775"/>
              <a:gd name="connsiteY3187" fmla="*/ 2327894 h 2810796"/>
              <a:gd name="connsiteX3188" fmla="*/ 2898556 w 3531775"/>
              <a:gd name="connsiteY3188" fmla="*/ 2323798 h 2810796"/>
              <a:gd name="connsiteX3189" fmla="*/ 2893793 w 3531775"/>
              <a:gd name="connsiteY3189" fmla="*/ 2321608 h 2810796"/>
              <a:gd name="connsiteX3190" fmla="*/ 2900651 w 3531775"/>
              <a:gd name="connsiteY3190" fmla="*/ 2319512 h 2810796"/>
              <a:gd name="connsiteX3191" fmla="*/ 2902747 w 3531775"/>
              <a:gd name="connsiteY3191" fmla="*/ 2313892 h 2810796"/>
              <a:gd name="connsiteX3192" fmla="*/ 2892651 w 3531775"/>
              <a:gd name="connsiteY3192" fmla="*/ 2314368 h 2810796"/>
              <a:gd name="connsiteX3193" fmla="*/ 2898842 w 3531775"/>
              <a:gd name="connsiteY3193" fmla="*/ 2344658 h 2810796"/>
              <a:gd name="connsiteX3194" fmla="*/ 2904081 w 3531775"/>
              <a:gd name="connsiteY3194" fmla="*/ 2338086 h 2810796"/>
              <a:gd name="connsiteX3195" fmla="*/ 2957992 w 3531775"/>
              <a:gd name="connsiteY3195" fmla="*/ 2314654 h 2810796"/>
              <a:gd name="connsiteX3196" fmla="*/ 2954753 w 3531775"/>
              <a:gd name="connsiteY3196" fmla="*/ 2342658 h 2810796"/>
              <a:gd name="connsiteX3197" fmla="*/ 2951420 w 3531775"/>
              <a:gd name="connsiteY3197" fmla="*/ 2339229 h 2810796"/>
              <a:gd name="connsiteX3198" fmla="*/ 2951515 w 3531775"/>
              <a:gd name="connsiteY3198" fmla="*/ 2332561 h 2810796"/>
              <a:gd name="connsiteX3199" fmla="*/ 2943609 w 3531775"/>
              <a:gd name="connsiteY3199" fmla="*/ 2331133 h 2810796"/>
              <a:gd name="connsiteX3200" fmla="*/ 2946657 w 3531775"/>
              <a:gd name="connsiteY3200" fmla="*/ 2327513 h 2810796"/>
              <a:gd name="connsiteX3201" fmla="*/ 2950753 w 3531775"/>
              <a:gd name="connsiteY3201" fmla="*/ 2323893 h 2810796"/>
              <a:gd name="connsiteX3202" fmla="*/ 2946752 w 3531775"/>
              <a:gd name="connsiteY3202" fmla="*/ 2320846 h 2810796"/>
              <a:gd name="connsiteX3203" fmla="*/ 2954087 w 3531775"/>
              <a:gd name="connsiteY3203" fmla="*/ 2319988 h 2810796"/>
              <a:gd name="connsiteX3204" fmla="*/ 2957992 w 3531775"/>
              <a:gd name="connsiteY3204" fmla="*/ 2314654 h 2810796"/>
              <a:gd name="connsiteX3205" fmla="*/ 3014761 w 3531775"/>
              <a:gd name="connsiteY3205" fmla="*/ 2315797 h 2810796"/>
              <a:gd name="connsiteX3206" fmla="*/ 3009999 w 3531775"/>
              <a:gd name="connsiteY3206" fmla="*/ 2310082 h 2810796"/>
              <a:gd name="connsiteX3207" fmla="*/ 3010094 w 3531775"/>
              <a:gd name="connsiteY3207" fmla="*/ 2307320 h 2810796"/>
              <a:gd name="connsiteX3208" fmla="*/ 3001902 w 3531775"/>
              <a:gd name="connsiteY3208" fmla="*/ 2310463 h 2810796"/>
              <a:gd name="connsiteX3209" fmla="*/ 3003521 w 3531775"/>
              <a:gd name="connsiteY3209" fmla="*/ 2305510 h 2810796"/>
              <a:gd name="connsiteX3210" fmla="*/ 3006188 w 3531775"/>
              <a:gd name="connsiteY3210" fmla="*/ 2300081 h 2810796"/>
              <a:gd name="connsiteX3211" fmla="*/ 3000283 w 3531775"/>
              <a:gd name="connsiteY3211" fmla="*/ 2298462 h 2810796"/>
              <a:gd name="connsiteX3212" fmla="*/ 3007903 w 3531775"/>
              <a:gd name="connsiteY3212" fmla="*/ 2294557 h 2810796"/>
              <a:gd name="connsiteX3213" fmla="*/ 3009332 w 3531775"/>
              <a:gd name="connsiteY3213" fmla="*/ 2287413 h 2810796"/>
              <a:gd name="connsiteX3214" fmla="*/ 2989996 w 3531775"/>
              <a:gd name="connsiteY3214" fmla="*/ 2297224 h 2810796"/>
              <a:gd name="connsiteX3215" fmla="*/ 3009618 w 3531775"/>
              <a:gd name="connsiteY3215" fmla="*/ 2324655 h 2810796"/>
              <a:gd name="connsiteX3216" fmla="*/ 3014761 w 3531775"/>
              <a:gd name="connsiteY3216" fmla="*/ 2315797 h 2810796"/>
              <a:gd name="connsiteX3217" fmla="*/ 3101534 w 3531775"/>
              <a:gd name="connsiteY3217" fmla="*/ 2260267 h 2810796"/>
              <a:gd name="connsiteX3218" fmla="*/ 3096771 w 3531775"/>
              <a:gd name="connsiteY3218" fmla="*/ 2255504 h 2810796"/>
              <a:gd name="connsiteX3219" fmla="*/ 3089437 w 3531775"/>
              <a:gd name="connsiteY3219" fmla="*/ 2259219 h 2810796"/>
              <a:gd name="connsiteX3220" fmla="*/ 3089342 w 3531775"/>
              <a:gd name="connsiteY3220" fmla="*/ 2254837 h 2810796"/>
              <a:gd name="connsiteX3221" fmla="*/ 3090009 w 3531775"/>
              <a:gd name="connsiteY3221" fmla="*/ 2249789 h 2810796"/>
              <a:gd name="connsiteX3222" fmla="*/ 3084675 w 3531775"/>
              <a:gd name="connsiteY3222" fmla="*/ 2249980 h 2810796"/>
              <a:gd name="connsiteX3223" fmla="*/ 3089913 w 3531775"/>
              <a:gd name="connsiteY3223" fmla="*/ 2245026 h 2810796"/>
              <a:gd name="connsiteX3224" fmla="*/ 3089056 w 3531775"/>
              <a:gd name="connsiteY3224" fmla="*/ 2238930 h 2810796"/>
              <a:gd name="connsiteX3225" fmla="*/ 3080293 w 3531775"/>
              <a:gd name="connsiteY3225" fmla="*/ 2243979 h 2810796"/>
              <a:gd name="connsiteX3226" fmla="*/ 3100010 w 3531775"/>
              <a:gd name="connsiteY3226" fmla="*/ 2268649 h 2810796"/>
              <a:gd name="connsiteX3227" fmla="*/ 3101534 w 3531775"/>
              <a:gd name="connsiteY3227" fmla="*/ 2260267 h 2810796"/>
              <a:gd name="connsiteX3228" fmla="*/ 3143253 w 3531775"/>
              <a:gd name="connsiteY3228" fmla="*/ 2247598 h 2810796"/>
              <a:gd name="connsiteX3229" fmla="*/ 3140396 w 3531775"/>
              <a:gd name="connsiteY3229" fmla="*/ 2241407 h 2810796"/>
              <a:gd name="connsiteX3230" fmla="*/ 3139348 w 3531775"/>
              <a:gd name="connsiteY3230" fmla="*/ 2240074 h 2810796"/>
              <a:gd name="connsiteX3231" fmla="*/ 3130394 w 3531775"/>
              <a:gd name="connsiteY3231" fmla="*/ 2243407 h 2810796"/>
              <a:gd name="connsiteX3232" fmla="*/ 3133824 w 3531775"/>
              <a:gd name="connsiteY3232" fmla="*/ 2238835 h 2810796"/>
              <a:gd name="connsiteX3233" fmla="*/ 3135919 w 3531775"/>
              <a:gd name="connsiteY3233" fmla="*/ 2233692 h 2810796"/>
              <a:gd name="connsiteX3234" fmla="*/ 3130966 w 3531775"/>
              <a:gd name="connsiteY3234" fmla="*/ 2232644 h 2810796"/>
              <a:gd name="connsiteX3235" fmla="*/ 3137252 w 3531775"/>
              <a:gd name="connsiteY3235" fmla="*/ 2228643 h 2810796"/>
              <a:gd name="connsiteX3236" fmla="*/ 3138300 w 3531775"/>
              <a:gd name="connsiteY3236" fmla="*/ 2222071 h 2810796"/>
              <a:gd name="connsiteX3237" fmla="*/ 3128680 w 3531775"/>
              <a:gd name="connsiteY3237" fmla="*/ 2225310 h 2810796"/>
              <a:gd name="connsiteX3238" fmla="*/ 3139253 w 3531775"/>
              <a:gd name="connsiteY3238" fmla="*/ 2255885 h 2810796"/>
              <a:gd name="connsiteX3239" fmla="*/ 3143253 w 3531775"/>
              <a:gd name="connsiteY3239" fmla="*/ 2247598 h 2810796"/>
              <a:gd name="connsiteX3240" fmla="*/ 3178115 w 3531775"/>
              <a:gd name="connsiteY3240" fmla="*/ 2201116 h 2810796"/>
              <a:gd name="connsiteX3241" fmla="*/ 3171352 w 3531775"/>
              <a:gd name="connsiteY3241" fmla="*/ 2197687 h 2810796"/>
              <a:gd name="connsiteX3242" fmla="*/ 3170304 w 3531775"/>
              <a:gd name="connsiteY3242" fmla="*/ 2195020 h 2810796"/>
              <a:gd name="connsiteX3243" fmla="*/ 3164113 w 3531775"/>
              <a:gd name="connsiteY3243" fmla="*/ 2201212 h 2810796"/>
              <a:gd name="connsiteX3244" fmla="*/ 3163542 w 3531775"/>
              <a:gd name="connsiteY3244" fmla="*/ 2195973 h 2810796"/>
              <a:gd name="connsiteX3245" fmla="*/ 3163732 w 3531775"/>
              <a:gd name="connsiteY3245" fmla="*/ 2189877 h 2810796"/>
              <a:gd name="connsiteX3246" fmla="*/ 3157636 w 3531775"/>
              <a:gd name="connsiteY3246" fmla="*/ 2190734 h 2810796"/>
              <a:gd name="connsiteX3247" fmla="*/ 3163065 w 3531775"/>
              <a:gd name="connsiteY3247" fmla="*/ 2184162 h 2810796"/>
              <a:gd name="connsiteX3248" fmla="*/ 3161446 w 3531775"/>
              <a:gd name="connsiteY3248" fmla="*/ 2177018 h 2810796"/>
              <a:gd name="connsiteX3249" fmla="*/ 3147825 w 3531775"/>
              <a:gd name="connsiteY3249" fmla="*/ 2193782 h 2810796"/>
              <a:gd name="connsiteX3250" fmla="*/ 3177258 w 3531775"/>
              <a:gd name="connsiteY3250" fmla="*/ 2211308 h 2810796"/>
              <a:gd name="connsiteX3251" fmla="*/ 3178115 w 3531775"/>
              <a:gd name="connsiteY3251" fmla="*/ 2201116 h 2810796"/>
              <a:gd name="connsiteX3252" fmla="*/ 3227168 w 3531775"/>
              <a:gd name="connsiteY3252" fmla="*/ 2134537 h 2810796"/>
              <a:gd name="connsiteX3253" fmla="*/ 3216024 w 3531775"/>
              <a:gd name="connsiteY3253" fmla="*/ 2133203 h 2810796"/>
              <a:gd name="connsiteX3254" fmla="*/ 3214310 w 3531775"/>
              <a:gd name="connsiteY3254" fmla="*/ 2132917 h 2810796"/>
              <a:gd name="connsiteX3255" fmla="*/ 3208595 w 3531775"/>
              <a:gd name="connsiteY3255" fmla="*/ 2140442 h 2810796"/>
              <a:gd name="connsiteX3256" fmla="*/ 3208881 w 3531775"/>
              <a:gd name="connsiteY3256" fmla="*/ 2135203 h 2810796"/>
              <a:gd name="connsiteX3257" fmla="*/ 3207642 w 3531775"/>
              <a:gd name="connsiteY3257" fmla="*/ 2130250 h 2810796"/>
              <a:gd name="connsiteX3258" fmla="*/ 3202689 w 3531775"/>
              <a:gd name="connsiteY3258" fmla="*/ 2132251 h 2810796"/>
              <a:gd name="connsiteX3259" fmla="*/ 3205737 w 3531775"/>
              <a:gd name="connsiteY3259" fmla="*/ 2125774 h 2810796"/>
              <a:gd name="connsiteX3260" fmla="*/ 3202499 w 3531775"/>
              <a:gd name="connsiteY3260" fmla="*/ 2120344 h 2810796"/>
              <a:gd name="connsiteX3261" fmla="*/ 3227168 w 3531775"/>
              <a:gd name="connsiteY3261" fmla="*/ 2134537 h 2810796"/>
              <a:gd name="connsiteX3262" fmla="*/ 3240980 w 3531775"/>
              <a:gd name="connsiteY3262" fmla="*/ 2091674 h 2810796"/>
              <a:gd name="connsiteX3263" fmla="*/ 3239456 w 3531775"/>
              <a:gd name="connsiteY3263" fmla="*/ 2085102 h 2810796"/>
              <a:gd name="connsiteX3264" fmla="*/ 3231645 w 3531775"/>
              <a:gd name="connsiteY3264" fmla="*/ 2091483 h 2810796"/>
              <a:gd name="connsiteX3265" fmla="*/ 3258601 w 3531775"/>
              <a:gd name="connsiteY3265" fmla="*/ 2107105 h 2810796"/>
              <a:gd name="connsiteX3266" fmla="*/ 3253743 w 3531775"/>
              <a:gd name="connsiteY3266" fmla="*/ 2107105 h 2810796"/>
              <a:gd name="connsiteX3267" fmla="*/ 3248790 w 3531775"/>
              <a:gd name="connsiteY3267" fmla="*/ 2102342 h 2810796"/>
              <a:gd name="connsiteX3268" fmla="*/ 3247266 w 3531775"/>
              <a:gd name="connsiteY3268" fmla="*/ 2101485 h 2810796"/>
              <a:gd name="connsiteX3269" fmla="*/ 3240123 w 3531775"/>
              <a:gd name="connsiteY3269" fmla="*/ 2107771 h 2810796"/>
              <a:gd name="connsiteX3270" fmla="*/ 3241742 w 3531775"/>
              <a:gd name="connsiteY3270" fmla="*/ 2096817 h 2810796"/>
              <a:gd name="connsiteX3271" fmla="*/ 3236693 w 3531775"/>
              <a:gd name="connsiteY3271" fmla="*/ 2097580 h 2810796"/>
              <a:gd name="connsiteX3272" fmla="*/ 3240980 w 3531775"/>
              <a:gd name="connsiteY3272" fmla="*/ 2091674 h 2810796"/>
              <a:gd name="connsiteX3273" fmla="*/ 3324800 w 3531775"/>
              <a:gd name="connsiteY3273" fmla="*/ 2065861 h 2810796"/>
              <a:gd name="connsiteX3274" fmla="*/ 3318799 w 3531775"/>
              <a:gd name="connsiteY3274" fmla="*/ 2059194 h 2810796"/>
              <a:gd name="connsiteX3275" fmla="*/ 3316989 w 3531775"/>
              <a:gd name="connsiteY3275" fmla="*/ 2058051 h 2810796"/>
              <a:gd name="connsiteX3276" fmla="*/ 3308036 w 3531775"/>
              <a:gd name="connsiteY3276" fmla="*/ 2066623 h 2810796"/>
              <a:gd name="connsiteX3277" fmla="*/ 3310036 w 3531775"/>
              <a:gd name="connsiteY3277" fmla="*/ 2059194 h 2810796"/>
              <a:gd name="connsiteX3278" fmla="*/ 3310226 w 3531775"/>
              <a:gd name="connsiteY3278" fmla="*/ 2051574 h 2810796"/>
              <a:gd name="connsiteX3279" fmla="*/ 3303940 w 3531775"/>
              <a:gd name="connsiteY3279" fmla="*/ 2052717 h 2810796"/>
              <a:gd name="connsiteX3280" fmla="*/ 3309560 w 3531775"/>
              <a:gd name="connsiteY3280" fmla="*/ 2044525 h 2810796"/>
              <a:gd name="connsiteX3281" fmla="*/ 3307750 w 3531775"/>
              <a:gd name="connsiteY3281" fmla="*/ 2035572 h 2810796"/>
              <a:gd name="connsiteX3282" fmla="*/ 3298034 w 3531775"/>
              <a:gd name="connsiteY3282" fmla="*/ 2044525 h 2810796"/>
              <a:gd name="connsiteX3283" fmla="*/ 3323466 w 3531775"/>
              <a:gd name="connsiteY3283" fmla="*/ 2078625 h 2810796"/>
              <a:gd name="connsiteX3284" fmla="*/ 3324800 w 3531775"/>
              <a:gd name="connsiteY3284" fmla="*/ 2065861 h 2810796"/>
              <a:gd name="connsiteX3285" fmla="*/ 3311941 w 3531775"/>
              <a:gd name="connsiteY3285" fmla="*/ 2097389 h 2810796"/>
              <a:gd name="connsiteX3286" fmla="*/ 3305845 w 3531775"/>
              <a:gd name="connsiteY3286" fmla="*/ 2100628 h 2810796"/>
              <a:gd name="connsiteX3287" fmla="*/ 3297558 w 3531775"/>
              <a:gd name="connsiteY3287" fmla="*/ 2098532 h 2810796"/>
              <a:gd name="connsiteX3288" fmla="*/ 3288986 w 3531775"/>
              <a:gd name="connsiteY3288" fmla="*/ 2110057 h 2810796"/>
              <a:gd name="connsiteX3289" fmla="*/ 3286509 w 3531775"/>
              <a:gd name="connsiteY3289" fmla="*/ 2096722 h 2810796"/>
              <a:gd name="connsiteX3290" fmla="*/ 3280509 w 3531775"/>
              <a:gd name="connsiteY3290" fmla="*/ 2100628 h 2810796"/>
              <a:gd name="connsiteX3291" fmla="*/ 3283557 w 3531775"/>
              <a:gd name="connsiteY3291" fmla="*/ 2091198 h 2810796"/>
              <a:gd name="connsiteX3292" fmla="*/ 3278794 w 3531775"/>
              <a:gd name="connsiteY3292" fmla="*/ 2084816 h 2810796"/>
              <a:gd name="connsiteX3293" fmla="*/ 3311941 w 3531775"/>
              <a:gd name="connsiteY3293" fmla="*/ 2097389 h 2810796"/>
              <a:gd name="connsiteX3294" fmla="*/ 3279080 w 3531775"/>
              <a:gd name="connsiteY3294" fmla="*/ 2149110 h 2810796"/>
              <a:gd name="connsiteX3295" fmla="*/ 3271174 w 3531775"/>
              <a:gd name="connsiteY3295" fmla="*/ 2146062 h 2810796"/>
              <a:gd name="connsiteX3296" fmla="*/ 3268983 w 3531775"/>
              <a:gd name="connsiteY3296" fmla="*/ 2145871 h 2810796"/>
              <a:gd name="connsiteX3297" fmla="*/ 3261459 w 3531775"/>
              <a:gd name="connsiteY3297" fmla="*/ 2156539 h 2810796"/>
              <a:gd name="connsiteX3298" fmla="*/ 3261935 w 3531775"/>
              <a:gd name="connsiteY3298" fmla="*/ 2149491 h 2810796"/>
              <a:gd name="connsiteX3299" fmla="*/ 3260411 w 3531775"/>
              <a:gd name="connsiteY3299" fmla="*/ 2143014 h 2810796"/>
              <a:gd name="connsiteX3300" fmla="*/ 3254029 w 3531775"/>
              <a:gd name="connsiteY3300" fmla="*/ 2146252 h 2810796"/>
              <a:gd name="connsiteX3301" fmla="*/ 3254696 w 3531775"/>
              <a:gd name="connsiteY3301" fmla="*/ 2141680 h 2810796"/>
              <a:gd name="connsiteX3302" fmla="*/ 3254219 w 3531775"/>
              <a:gd name="connsiteY3302" fmla="*/ 2130250 h 2810796"/>
              <a:gd name="connsiteX3303" fmla="*/ 3244313 w 3531775"/>
              <a:gd name="connsiteY3303" fmla="*/ 2154063 h 2810796"/>
              <a:gd name="connsiteX3304" fmla="*/ 3281080 w 3531775"/>
              <a:gd name="connsiteY3304" fmla="*/ 2159968 h 2810796"/>
              <a:gd name="connsiteX3305" fmla="*/ 3279080 w 3531775"/>
              <a:gd name="connsiteY3305" fmla="*/ 2149110 h 2810796"/>
              <a:gd name="connsiteX3306" fmla="*/ 3245266 w 3531775"/>
              <a:gd name="connsiteY3306" fmla="*/ 2044144 h 2810796"/>
              <a:gd name="connsiteX3307" fmla="*/ 3279651 w 3531775"/>
              <a:gd name="connsiteY3307" fmla="*/ 2059956 h 2810796"/>
              <a:gd name="connsiteX3308" fmla="*/ 3276603 w 3531775"/>
              <a:gd name="connsiteY3308" fmla="*/ 2050145 h 2810796"/>
              <a:gd name="connsiteX3309" fmla="*/ 3268983 w 3531775"/>
              <a:gd name="connsiteY3309" fmla="*/ 2047573 h 2810796"/>
              <a:gd name="connsiteX3310" fmla="*/ 3261363 w 3531775"/>
              <a:gd name="connsiteY3310" fmla="*/ 2057193 h 2810796"/>
              <a:gd name="connsiteX3311" fmla="*/ 3260887 w 3531775"/>
              <a:gd name="connsiteY3311" fmla="*/ 2050907 h 2810796"/>
              <a:gd name="connsiteX3312" fmla="*/ 3258696 w 3531775"/>
              <a:gd name="connsiteY3312" fmla="*/ 2045192 h 2810796"/>
              <a:gd name="connsiteX3313" fmla="*/ 3253267 w 3531775"/>
              <a:gd name="connsiteY3313" fmla="*/ 2048240 h 2810796"/>
              <a:gd name="connsiteX3314" fmla="*/ 3255743 w 3531775"/>
              <a:gd name="connsiteY3314" fmla="*/ 2040049 h 2810796"/>
              <a:gd name="connsiteX3315" fmla="*/ 3251362 w 3531775"/>
              <a:gd name="connsiteY3315" fmla="*/ 2033953 h 2810796"/>
              <a:gd name="connsiteX3316" fmla="*/ 3245266 w 3531775"/>
              <a:gd name="connsiteY3316" fmla="*/ 2044144 h 2810796"/>
              <a:gd name="connsiteX3317" fmla="*/ 3344993 w 3531775"/>
              <a:gd name="connsiteY3317" fmla="*/ 2106057 h 2810796"/>
              <a:gd name="connsiteX3318" fmla="*/ 3350708 w 3531775"/>
              <a:gd name="connsiteY3318" fmla="*/ 2080530 h 2810796"/>
              <a:gd name="connsiteX3319" fmla="*/ 3343374 w 3531775"/>
              <a:gd name="connsiteY3319" fmla="*/ 2084435 h 2810796"/>
              <a:gd name="connsiteX3320" fmla="*/ 3341659 w 3531775"/>
              <a:gd name="connsiteY3320" fmla="*/ 2085864 h 2810796"/>
              <a:gd name="connsiteX3321" fmla="*/ 3341373 w 3531775"/>
              <a:gd name="connsiteY3321" fmla="*/ 2096722 h 2810796"/>
              <a:gd name="connsiteX3322" fmla="*/ 3338230 w 3531775"/>
              <a:gd name="connsiteY3322" fmla="*/ 2092722 h 2810796"/>
              <a:gd name="connsiteX3323" fmla="*/ 3333944 w 3531775"/>
              <a:gd name="connsiteY3323" fmla="*/ 2090341 h 2810796"/>
              <a:gd name="connsiteX3324" fmla="*/ 3330896 w 3531775"/>
              <a:gd name="connsiteY3324" fmla="*/ 2096437 h 2810796"/>
              <a:gd name="connsiteX3325" fmla="*/ 3329467 w 3531775"/>
              <a:gd name="connsiteY3325" fmla="*/ 2088816 h 2810796"/>
              <a:gd name="connsiteX3326" fmla="*/ 3323466 w 3531775"/>
              <a:gd name="connsiteY3326" fmla="*/ 2087483 h 2810796"/>
              <a:gd name="connsiteX3327" fmla="*/ 3322514 w 3531775"/>
              <a:gd name="connsiteY3327" fmla="*/ 2099199 h 2810796"/>
              <a:gd name="connsiteX3328" fmla="*/ 3344993 w 3531775"/>
              <a:gd name="connsiteY3328" fmla="*/ 2106057 h 2810796"/>
              <a:gd name="connsiteX3329" fmla="*/ 3297749 w 3531775"/>
              <a:gd name="connsiteY3329" fmla="*/ 2156635 h 2810796"/>
              <a:gd name="connsiteX3330" fmla="*/ 3323276 w 3531775"/>
              <a:gd name="connsiteY3330" fmla="*/ 2147776 h 2810796"/>
              <a:gd name="connsiteX3331" fmla="*/ 3317751 w 3531775"/>
              <a:gd name="connsiteY3331" fmla="*/ 2143680 h 2810796"/>
              <a:gd name="connsiteX3332" fmla="*/ 3316132 w 3531775"/>
              <a:gd name="connsiteY3332" fmla="*/ 2143109 h 2810796"/>
              <a:gd name="connsiteX3333" fmla="*/ 3308702 w 3531775"/>
              <a:gd name="connsiteY3333" fmla="*/ 2151586 h 2810796"/>
              <a:gd name="connsiteX3334" fmla="*/ 3310131 w 3531775"/>
              <a:gd name="connsiteY3334" fmla="*/ 2145300 h 2810796"/>
              <a:gd name="connsiteX3335" fmla="*/ 3310036 w 3531775"/>
              <a:gd name="connsiteY3335" fmla="*/ 2139204 h 2810796"/>
              <a:gd name="connsiteX3336" fmla="*/ 3304607 w 3531775"/>
              <a:gd name="connsiteY3336" fmla="*/ 2141109 h 2810796"/>
              <a:gd name="connsiteX3337" fmla="*/ 3309179 w 3531775"/>
              <a:gd name="connsiteY3337" fmla="*/ 2133584 h 2810796"/>
              <a:gd name="connsiteX3338" fmla="*/ 3297749 w 3531775"/>
              <a:gd name="connsiteY3338" fmla="*/ 2156635 h 2810796"/>
              <a:gd name="connsiteX3339" fmla="*/ 3253362 w 3531775"/>
              <a:gd name="connsiteY3339" fmla="*/ 2211784 h 2810796"/>
              <a:gd name="connsiteX3340" fmla="*/ 3284318 w 3531775"/>
              <a:gd name="connsiteY3340" fmla="*/ 2201021 h 2810796"/>
              <a:gd name="connsiteX3341" fmla="*/ 3276889 w 3531775"/>
              <a:gd name="connsiteY3341" fmla="*/ 2198830 h 2810796"/>
              <a:gd name="connsiteX3342" fmla="*/ 3275651 w 3531775"/>
              <a:gd name="connsiteY3342" fmla="*/ 2196163 h 2810796"/>
              <a:gd name="connsiteX3343" fmla="*/ 3266602 w 3531775"/>
              <a:gd name="connsiteY3343" fmla="*/ 2205688 h 2810796"/>
              <a:gd name="connsiteX3344" fmla="*/ 3268412 w 3531775"/>
              <a:gd name="connsiteY3344" fmla="*/ 2198735 h 2810796"/>
              <a:gd name="connsiteX3345" fmla="*/ 3268221 w 3531775"/>
              <a:gd name="connsiteY3345" fmla="*/ 2191972 h 2810796"/>
              <a:gd name="connsiteX3346" fmla="*/ 3261744 w 3531775"/>
              <a:gd name="connsiteY3346" fmla="*/ 2194258 h 2810796"/>
              <a:gd name="connsiteX3347" fmla="*/ 3267174 w 3531775"/>
              <a:gd name="connsiteY3347" fmla="*/ 2185781 h 2810796"/>
              <a:gd name="connsiteX3348" fmla="*/ 3253362 w 3531775"/>
              <a:gd name="connsiteY3348" fmla="*/ 2211784 h 2810796"/>
              <a:gd name="connsiteX3349" fmla="*/ 3219929 w 3531775"/>
              <a:gd name="connsiteY3349" fmla="*/ 2245598 h 2810796"/>
              <a:gd name="connsiteX3350" fmla="*/ 3245457 w 3531775"/>
              <a:gd name="connsiteY3350" fmla="*/ 2246074 h 2810796"/>
              <a:gd name="connsiteX3351" fmla="*/ 3241932 w 3531775"/>
              <a:gd name="connsiteY3351" fmla="*/ 2240169 h 2810796"/>
              <a:gd name="connsiteX3352" fmla="*/ 3240694 w 3531775"/>
              <a:gd name="connsiteY3352" fmla="*/ 2239026 h 2810796"/>
              <a:gd name="connsiteX3353" fmla="*/ 3231455 w 3531775"/>
              <a:gd name="connsiteY3353" fmla="*/ 2244550 h 2810796"/>
              <a:gd name="connsiteX3354" fmla="*/ 3234788 w 3531775"/>
              <a:gd name="connsiteY3354" fmla="*/ 2239026 h 2810796"/>
              <a:gd name="connsiteX3355" fmla="*/ 3236598 w 3531775"/>
              <a:gd name="connsiteY3355" fmla="*/ 2233120 h 2810796"/>
              <a:gd name="connsiteX3356" fmla="*/ 3231169 w 3531775"/>
              <a:gd name="connsiteY3356" fmla="*/ 2233120 h 2810796"/>
              <a:gd name="connsiteX3357" fmla="*/ 3237646 w 3531775"/>
              <a:gd name="connsiteY3357" fmla="*/ 2227501 h 2810796"/>
              <a:gd name="connsiteX3358" fmla="*/ 3219929 w 3531775"/>
              <a:gd name="connsiteY3358" fmla="*/ 2245598 h 2810796"/>
              <a:gd name="connsiteX3359" fmla="*/ 3222977 w 3531775"/>
              <a:gd name="connsiteY3359" fmla="*/ 2210641 h 2810796"/>
              <a:gd name="connsiteX3360" fmla="*/ 3234026 w 3531775"/>
              <a:gd name="connsiteY3360" fmla="*/ 2187876 h 2810796"/>
              <a:gd name="connsiteX3361" fmla="*/ 3227168 w 3531775"/>
              <a:gd name="connsiteY3361" fmla="*/ 2193592 h 2810796"/>
              <a:gd name="connsiteX3362" fmla="*/ 3221644 w 3531775"/>
              <a:gd name="connsiteY3362" fmla="*/ 2185114 h 2810796"/>
              <a:gd name="connsiteX3363" fmla="*/ 3213262 w 3531775"/>
              <a:gd name="connsiteY3363" fmla="*/ 2197306 h 2810796"/>
              <a:gd name="connsiteX3364" fmla="*/ 3213357 w 3531775"/>
              <a:gd name="connsiteY3364" fmla="*/ 2189496 h 2810796"/>
              <a:gd name="connsiteX3365" fmla="*/ 3211167 w 3531775"/>
              <a:gd name="connsiteY3365" fmla="*/ 2182543 h 2810796"/>
              <a:gd name="connsiteX3366" fmla="*/ 3203737 w 3531775"/>
              <a:gd name="connsiteY3366" fmla="*/ 2186448 h 2810796"/>
              <a:gd name="connsiteX3367" fmla="*/ 3208023 w 3531775"/>
              <a:gd name="connsiteY3367" fmla="*/ 2176351 h 2810796"/>
              <a:gd name="connsiteX3368" fmla="*/ 3203166 w 3531775"/>
              <a:gd name="connsiteY3368" fmla="*/ 2168922 h 2810796"/>
              <a:gd name="connsiteX3369" fmla="*/ 3193926 w 3531775"/>
              <a:gd name="connsiteY3369" fmla="*/ 2181400 h 2810796"/>
              <a:gd name="connsiteX3370" fmla="*/ 3222977 w 3531775"/>
              <a:gd name="connsiteY3370" fmla="*/ 2210641 h 2810796"/>
              <a:gd name="connsiteX3371" fmla="*/ 3167066 w 3531775"/>
              <a:gd name="connsiteY3371" fmla="*/ 2296366 h 2810796"/>
              <a:gd name="connsiteX3372" fmla="*/ 3203356 w 3531775"/>
              <a:gd name="connsiteY3372" fmla="*/ 2289413 h 2810796"/>
              <a:gd name="connsiteX3373" fmla="*/ 3197260 w 3531775"/>
              <a:gd name="connsiteY3373" fmla="*/ 2290080 h 2810796"/>
              <a:gd name="connsiteX3374" fmla="*/ 3191450 w 3531775"/>
              <a:gd name="connsiteY3374" fmla="*/ 2285698 h 2810796"/>
              <a:gd name="connsiteX3375" fmla="*/ 3180210 w 3531775"/>
              <a:gd name="connsiteY3375" fmla="*/ 2292366 h 2810796"/>
              <a:gd name="connsiteX3376" fmla="*/ 3186973 w 3531775"/>
              <a:gd name="connsiteY3376" fmla="*/ 2280079 h 2810796"/>
              <a:gd name="connsiteX3377" fmla="*/ 3176781 w 3531775"/>
              <a:gd name="connsiteY3377" fmla="*/ 2281984 h 2810796"/>
              <a:gd name="connsiteX3378" fmla="*/ 3182782 w 3531775"/>
              <a:gd name="connsiteY3378" fmla="*/ 2275221 h 2810796"/>
              <a:gd name="connsiteX3379" fmla="*/ 3167066 w 3531775"/>
              <a:gd name="connsiteY3379" fmla="*/ 2296366 h 2810796"/>
              <a:gd name="connsiteX3380" fmla="*/ 3169352 w 3531775"/>
              <a:gd name="connsiteY3380" fmla="*/ 2257695 h 2810796"/>
              <a:gd name="connsiteX3381" fmla="*/ 3201070 w 3531775"/>
              <a:gd name="connsiteY3381" fmla="*/ 2240931 h 2810796"/>
              <a:gd name="connsiteX3382" fmla="*/ 3192307 w 3531775"/>
              <a:gd name="connsiteY3382" fmla="*/ 2238930 h 2810796"/>
              <a:gd name="connsiteX3383" fmla="*/ 3182496 w 3531775"/>
              <a:gd name="connsiteY3383" fmla="*/ 2249408 h 2810796"/>
              <a:gd name="connsiteX3384" fmla="*/ 3182496 w 3531775"/>
              <a:gd name="connsiteY3384" fmla="*/ 2242931 h 2810796"/>
              <a:gd name="connsiteX3385" fmla="*/ 3180496 w 3531775"/>
              <a:gd name="connsiteY3385" fmla="*/ 2237121 h 2810796"/>
              <a:gd name="connsiteX3386" fmla="*/ 3173924 w 3531775"/>
              <a:gd name="connsiteY3386" fmla="*/ 2240645 h 2810796"/>
              <a:gd name="connsiteX3387" fmla="*/ 3177734 w 3531775"/>
              <a:gd name="connsiteY3387" fmla="*/ 2231977 h 2810796"/>
              <a:gd name="connsiteX3388" fmla="*/ 3169352 w 3531775"/>
              <a:gd name="connsiteY3388" fmla="*/ 2257695 h 2810796"/>
              <a:gd name="connsiteX3389" fmla="*/ 3114107 w 3531775"/>
              <a:gd name="connsiteY3389" fmla="*/ 2338657 h 2810796"/>
              <a:gd name="connsiteX3390" fmla="*/ 3142872 w 3531775"/>
              <a:gd name="connsiteY3390" fmla="*/ 2336181 h 2810796"/>
              <a:gd name="connsiteX3391" fmla="*/ 3138015 w 3531775"/>
              <a:gd name="connsiteY3391" fmla="*/ 2331418 h 2810796"/>
              <a:gd name="connsiteX3392" fmla="*/ 3136491 w 3531775"/>
              <a:gd name="connsiteY3392" fmla="*/ 2330561 h 2810796"/>
              <a:gd name="connsiteX3393" fmla="*/ 3126870 w 3531775"/>
              <a:gd name="connsiteY3393" fmla="*/ 2336467 h 2810796"/>
              <a:gd name="connsiteX3394" fmla="*/ 3129728 w 3531775"/>
              <a:gd name="connsiteY3394" fmla="*/ 2331228 h 2810796"/>
              <a:gd name="connsiteX3395" fmla="*/ 3130966 w 3531775"/>
              <a:gd name="connsiteY3395" fmla="*/ 2325894 h 2810796"/>
              <a:gd name="connsiteX3396" fmla="*/ 3124965 w 3531775"/>
              <a:gd name="connsiteY3396" fmla="*/ 2326465 h 2810796"/>
              <a:gd name="connsiteX3397" fmla="*/ 3131347 w 3531775"/>
              <a:gd name="connsiteY3397" fmla="*/ 2320846 h 2810796"/>
              <a:gd name="connsiteX3398" fmla="*/ 3114107 w 3531775"/>
              <a:gd name="connsiteY3398" fmla="*/ 2338657 h 2810796"/>
              <a:gd name="connsiteX3399" fmla="*/ 3112107 w 3531775"/>
              <a:gd name="connsiteY3399" fmla="*/ 2297509 h 2810796"/>
              <a:gd name="connsiteX3400" fmla="*/ 3145825 w 3531775"/>
              <a:gd name="connsiteY3400" fmla="*/ 2293985 h 2810796"/>
              <a:gd name="connsiteX3401" fmla="*/ 3139634 w 3531775"/>
              <a:gd name="connsiteY3401" fmla="*/ 2288365 h 2810796"/>
              <a:gd name="connsiteX3402" fmla="*/ 3126870 w 3531775"/>
              <a:gd name="connsiteY3402" fmla="*/ 2294557 h 2810796"/>
              <a:gd name="connsiteX3403" fmla="*/ 3129823 w 3531775"/>
              <a:gd name="connsiteY3403" fmla="*/ 2288175 h 2810796"/>
              <a:gd name="connsiteX3404" fmla="*/ 3130776 w 3531775"/>
              <a:gd name="connsiteY3404" fmla="*/ 2281698 h 2810796"/>
              <a:gd name="connsiteX3405" fmla="*/ 3123727 w 3531775"/>
              <a:gd name="connsiteY3405" fmla="*/ 2282460 h 2810796"/>
              <a:gd name="connsiteX3406" fmla="*/ 3130776 w 3531775"/>
              <a:gd name="connsiteY3406" fmla="*/ 2275602 h 2810796"/>
              <a:gd name="connsiteX3407" fmla="*/ 3129823 w 3531775"/>
              <a:gd name="connsiteY3407" fmla="*/ 2267791 h 2810796"/>
              <a:gd name="connsiteX3408" fmla="*/ 3112107 w 3531775"/>
              <a:gd name="connsiteY3408" fmla="*/ 2297509 h 2810796"/>
              <a:gd name="connsiteX3409" fmla="*/ 3109249 w 3531775"/>
              <a:gd name="connsiteY3409" fmla="*/ 2313797 h 2810796"/>
              <a:gd name="connsiteX3410" fmla="*/ 3091818 w 3531775"/>
              <a:gd name="connsiteY3410" fmla="*/ 2310654 h 2810796"/>
              <a:gd name="connsiteX3411" fmla="*/ 3090485 w 3531775"/>
              <a:gd name="connsiteY3411" fmla="*/ 2307606 h 2810796"/>
              <a:gd name="connsiteX3412" fmla="*/ 3078198 w 3531775"/>
              <a:gd name="connsiteY3412" fmla="*/ 2316274 h 2810796"/>
              <a:gd name="connsiteX3413" fmla="*/ 3081531 w 3531775"/>
              <a:gd name="connsiteY3413" fmla="*/ 2301796 h 2810796"/>
              <a:gd name="connsiteX3414" fmla="*/ 3073149 w 3531775"/>
              <a:gd name="connsiteY3414" fmla="*/ 2302939 h 2810796"/>
              <a:gd name="connsiteX3415" fmla="*/ 3080769 w 3531775"/>
              <a:gd name="connsiteY3415" fmla="*/ 2294938 h 2810796"/>
              <a:gd name="connsiteX3416" fmla="*/ 3078578 w 3531775"/>
              <a:gd name="connsiteY3416" fmla="*/ 2286365 h 2810796"/>
              <a:gd name="connsiteX3417" fmla="*/ 3109249 w 3531775"/>
              <a:gd name="connsiteY3417" fmla="*/ 2313797 h 2810796"/>
              <a:gd name="connsiteX3418" fmla="*/ 3059052 w 3531775"/>
              <a:gd name="connsiteY3418" fmla="*/ 2366851 h 2810796"/>
              <a:gd name="connsiteX3419" fmla="*/ 3089532 w 3531775"/>
              <a:gd name="connsiteY3419" fmla="*/ 2368185 h 2810796"/>
              <a:gd name="connsiteX3420" fmla="*/ 3084579 w 3531775"/>
              <a:gd name="connsiteY3420" fmla="*/ 2367518 h 2810796"/>
              <a:gd name="connsiteX3421" fmla="*/ 3080769 w 3531775"/>
              <a:gd name="connsiteY3421" fmla="*/ 2362851 h 2810796"/>
              <a:gd name="connsiteX3422" fmla="*/ 3079531 w 3531775"/>
              <a:gd name="connsiteY3422" fmla="*/ 2361993 h 2810796"/>
              <a:gd name="connsiteX3423" fmla="*/ 3070482 w 3531775"/>
              <a:gd name="connsiteY3423" fmla="*/ 2366089 h 2810796"/>
              <a:gd name="connsiteX3424" fmla="*/ 3073626 w 3531775"/>
              <a:gd name="connsiteY3424" fmla="*/ 2361898 h 2810796"/>
              <a:gd name="connsiteX3425" fmla="*/ 3075245 w 3531775"/>
              <a:gd name="connsiteY3425" fmla="*/ 2357326 h 2810796"/>
              <a:gd name="connsiteX3426" fmla="*/ 3069911 w 3531775"/>
              <a:gd name="connsiteY3426" fmla="*/ 2357231 h 2810796"/>
              <a:gd name="connsiteX3427" fmla="*/ 3076102 w 3531775"/>
              <a:gd name="connsiteY3427" fmla="*/ 2352850 h 2810796"/>
              <a:gd name="connsiteX3428" fmla="*/ 3059052 w 3531775"/>
              <a:gd name="connsiteY3428" fmla="*/ 2366851 h 2810796"/>
              <a:gd name="connsiteX3429" fmla="*/ 3057147 w 3531775"/>
              <a:gd name="connsiteY3429" fmla="*/ 2288556 h 2810796"/>
              <a:gd name="connsiteX3430" fmla="*/ 3049051 w 3531775"/>
              <a:gd name="connsiteY3430" fmla="*/ 2283031 h 2810796"/>
              <a:gd name="connsiteX3431" fmla="*/ 3047813 w 3531775"/>
              <a:gd name="connsiteY3431" fmla="*/ 2282079 h 2810796"/>
              <a:gd name="connsiteX3432" fmla="*/ 3040193 w 3531775"/>
              <a:gd name="connsiteY3432" fmla="*/ 2285698 h 2810796"/>
              <a:gd name="connsiteX3433" fmla="*/ 3042574 w 3531775"/>
              <a:gd name="connsiteY3433" fmla="*/ 2281698 h 2810796"/>
              <a:gd name="connsiteX3434" fmla="*/ 3043622 w 3531775"/>
              <a:gd name="connsiteY3434" fmla="*/ 2277316 h 2810796"/>
              <a:gd name="connsiteX3435" fmla="*/ 3038954 w 3531775"/>
              <a:gd name="connsiteY3435" fmla="*/ 2276935 h 2810796"/>
              <a:gd name="connsiteX3436" fmla="*/ 3044003 w 3531775"/>
              <a:gd name="connsiteY3436" fmla="*/ 2273125 h 2810796"/>
              <a:gd name="connsiteX3437" fmla="*/ 3043812 w 3531775"/>
              <a:gd name="connsiteY3437" fmla="*/ 2267696 h 2810796"/>
              <a:gd name="connsiteX3438" fmla="*/ 3057147 w 3531775"/>
              <a:gd name="connsiteY3438" fmla="*/ 2288556 h 2810796"/>
              <a:gd name="connsiteX3439" fmla="*/ 3047146 w 3531775"/>
              <a:gd name="connsiteY3439" fmla="*/ 2353040 h 2810796"/>
              <a:gd name="connsiteX3440" fmla="*/ 3046003 w 3531775"/>
              <a:gd name="connsiteY3440" fmla="*/ 2344753 h 2810796"/>
              <a:gd name="connsiteX3441" fmla="*/ 3045146 w 3531775"/>
              <a:gd name="connsiteY3441" fmla="*/ 2342848 h 2810796"/>
              <a:gd name="connsiteX3442" fmla="*/ 3032573 w 3531775"/>
              <a:gd name="connsiteY3442" fmla="*/ 2344182 h 2810796"/>
              <a:gd name="connsiteX3443" fmla="*/ 3038669 w 3531775"/>
              <a:gd name="connsiteY3443" fmla="*/ 2339800 h 2810796"/>
              <a:gd name="connsiteX3444" fmla="*/ 3043336 w 3531775"/>
              <a:gd name="connsiteY3444" fmla="*/ 2334180 h 2810796"/>
              <a:gd name="connsiteX3445" fmla="*/ 3037526 w 3531775"/>
              <a:gd name="connsiteY3445" fmla="*/ 2331514 h 2810796"/>
              <a:gd name="connsiteX3446" fmla="*/ 3046956 w 3531775"/>
              <a:gd name="connsiteY3446" fmla="*/ 2328466 h 2810796"/>
              <a:gd name="connsiteX3447" fmla="*/ 3050861 w 3531775"/>
              <a:gd name="connsiteY3447" fmla="*/ 2320941 h 2810796"/>
              <a:gd name="connsiteX3448" fmla="*/ 3037526 w 3531775"/>
              <a:gd name="connsiteY3448" fmla="*/ 2321989 h 2810796"/>
              <a:gd name="connsiteX3449" fmla="*/ 3038669 w 3531775"/>
              <a:gd name="connsiteY3449" fmla="*/ 2361803 h 2810796"/>
              <a:gd name="connsiteX3450" fmla="*/ 3047146 w 3531775"/>
              <a:gd name="connsiteY3450" fmla="*/ 2353040 h 2810796"/>
              <a:gd name="connsiteX3451" fmla="*/ 3010665 w 3531775"/>
              <a:gd name="connsiteY3451" fmla="*/ 2403904 h 2810796"/>
              <a:gd name="connsiteX3452" fmla="*/ 3032096 w 3531775"/>
              <a:gd name="connsiteY3452" fmla="*/ 2395617 h 2810796"/>
              <a:gd name="connsiteX3453" fmla="*/ 3027143 w 3531775"/>
              <a:gd name="connsiteY3453" fmla="*/ 2389902 h 2810796"/>
              <a:gd name="connsiteX3454" fmla="*/ 3027525 w 3531775"/>
              <a:gd name="connsiteY3454" fmla="*/ 2387044 h 2810796"/>
              <a:gd name="connsiteX3455" fmla="*/ 3014666 w 3531775"/>
              <a:gd name="connsiteY3455" fmla="*/ 2390283 h 2810796"/>
              <a:gd name="connsiteX3456" fmla="*/ 3020000 w 3531775"/>
              <a:gd name="connsiteY3456" fmla="*/ 2385425 h 2810796"/>
              <a:gd name="connsiteX3457" fmla="*/ 3023619 w 3531775"/>
              <a:gd name="connsiteY3457" fmla="*/ 2379805 h 2810796"/>
              <a:gd name="connsiteX3458" fmla="*/ 3016952 w 3531775"/>
              <a:gd name="connsiteY3458" fmla="*/ 2378376 h 2810796"/>
              <a:gd name="connsiteX3459" fmla="*/ 3026191 w 3531775"/>
              <a:gd name="connsiteY3459" fmla="*/ 2374186 h 2810796"/>
              <a:gd name="connsiteX3460" fmla="*/ 3028572 w 3531775"/>
              <a:gd name="connsiteY3460" fmla="*/ 2366851 h 2810796"/>
              <a:gd name="connsiteX3461" fmla="*/ 3010665 w 3531775"/>
              <a:gd name="connsiteY3461" fmla="*/ 2403904 h 2810796"/>
              <a:gd name="connsiteX3462" fmla="*/ 2989996 w 3531775"/>
              <a:gd name="connsiteY3462" fmla="*/ 2377329 h 2810796"/>
              <a:gd name="connsiteX3463" fmla="*/ 3001998 w 3531775"/>
              <a:gd name="connsiteY3463" fmla="*/ 2369995 h 2810796"/>
              <a:gd name="connsiteX3464" fmla="*/ 2995616 w 3531775"/>
              <a:gd name="connsiteY3464" fmla="*/ 2367899 h 2810796"/>
              <a:gd name="connsiteX3465" fmla="*/ 2991520 w 3531775"/>
              <a:gd name="connsiteY3465" fmla="*/ 2360755 h 2810796"/>
              <a:gd name="connsiteX3466" fmla="*/ 2977423 w 3531775"/>
              <a:gd name="connsiteY3466" fmla="*/ 2362565 h 2810796"/>
              <a:gd name="connsiteX3467" fmla="*/ 2985329 w 3531775"/>
              <a:gd name="connsiteY3467" fmla="*/ 2351802 h 2810796"/>
              <a:gd name="connsiteX3468" fmla="*/ 2978376 w 3531775"/>
              <a:gd name="connsiteY3468" fmla="*/ 2350278 h 2810796"/>
              <a:gd name="connsiteX3469" fmla="*/ 2987234 w 3531775"/>
              <a:gd name="connsiteY3469" fmla="*/ 2345992 h 2810796"/>
              <a:gd name="connsiteX3470" fmla="*/ 2988853 w 3531775"/>
              <a:gd name="connsiteY3470" fmla="*/ 2338467 h 2810796"/>
              <a:gd name="connsiteX3471" fmla="*/ 2989996 w 3531775"/>
              <a:gd name="connsiteY3471" fmla="*/ 2377329 h 2810796"/>
              <a:gd name="connsiteX3472" fmla="*/ 2946752 w 3531775"/>
              <a:gd name="connsiteY3472" fmla="*/ 2416858 h 2810796"/>
              <a:gd name="connsiteX3473" fmla="*/ 2966184 w 3531775"/>
              <a:gd name="connsiteY3473" fmla="*/ 2415524 h 2810796"/>
              <a:gd name="connsiteX3474" fmla="*/ 2966660 w 3531775"/>
              <a:gd name="connsiteY3474" fmla="*/ 2408761 h 2810796"/>
              <a:gd name="connsiteX3475" fmla="*/ 2966279 w 3531775"/>
              <a:gd name="connsiteY3475" fmla="*/ 2407142 h 2810796"/>
              <a:gd name="connsiteX3476" fmla="*/ 2955325 w 3531775"/>
              <a:gd name="connsiteY3476" fmla="*/ 2406571 h 2810796"/>
              <a:gd name="connsiteX3477" fmla="*/ 2961326 w 3531775"/>
              <a:gd name="connsiteY3477" fmla="*/ 2403904 h 2810796"/>
              <a:gd name="connsiteX3478" fmla="*/ 2966279 w 3531775"/>
              <a:gd name="connsiteY3478" fmla="*/ 2400093 h 2810796"/>
              <a:gd name="connsiteX3479" fmla="*/ 2961802 w 3531775"/>
              <a:gd name="connsiteY3479" fmla="*/ 2397141 h 2810796"/>
              <a:gd name="connsiteX3480" fmla="*/ 2970375 w 3531775"/>
              <a:gd name="connsiteY3480" fmla="*/ 2395998 h 2810796"/>
              <a:gd name="connsiteX3481" fmla="*/ 2975042 w 3531775"/>
              <a:gd name="connsiteY3481" fmla="*/ 2390473 h 2810796"/>
              <a:gd name="connsiteX3482" fmla="*/ 2946752 w 3531775"/>
              <a:gd name="connsiteY3482" fmla="*/ 2416858 h 2810796"/>
              <a:gd name="connsiteX3483" fmla="*/ 2924940 w 3531775"/>
              <a:gd name="connsiteY3483" fmla="*/ 2394093 h 2810796"/>
              <a:gd name="connsiteX3484" fmla="*/ 2937990 w 3531775"/>
              <a:gd name="connsiteY3484" fmla="*/ 2388473 h 2810796"/>
              <a:gd name="connsiteX3485" fmla="*/ 2931893 w 3531775"/>
              <a:gd name="connsiteY3485" fmla="*/ 2385616 h 2810796"/>
              <a:gd name="connsiteX3486" fmla="*/ 2928845 w 3531775"/>
              <a:gd name="connsiteY3486" fmla="*/ 2377996 h 2810796"/>
              <a:gd name="connsiteX3487" fmla="*/ 2914558 w 3531775"/>
              <a:gd name="connsiteY3487" fmla="*/ 2377996 h 2810796"/>
              <a:gd name="connsiteX3488" fmla="*/ 2920083 w 3531775"/>
              <a:gd name="connsiteY3488" fmla="*/ 2373614 h 2810796"/>
              <a:gd name="connsiteX3489" fmla="*/ 2923893 w 3531775"/>
              <a:gd name="connsiteY3489" fmla="*/ 2368280 h 2810796"/>
              <a:gd name="connsiteX3490" fmla="*/ 2917225 w 3531775"/>
              <a:gd name="connsiteY3490" fmla="*/ 2365899 h 2810796"/>
              <a:gd name="connsiteX3491" fmla="*/ 2926559 w 3531775"/>
              <a:gd name="connsiteY3491" fmla="*/ 2362851 h 2810796"/>
              <a:gd name="connsiteX3492" fmla="*/ 2929226 w 3531775"/>
              <a:gd name="connsiteY3492" fmla="*/ 2355707 h 2810796"/>
              <a:gd name="connsiteX3493" fmla="*/ 2924940 w 3531775"/>
              <a:gd name="connsiteY3493" fmla="*/ 2394093 h 2810796"/>
              <a:gd name="connsiteX3494" fmla="*/ 2881506 w 3531775"/>
              <a:gd name="connsiteY3494" fmla="*/ 2422382 h 2810796"/>
              <a:gd name="connsiteX3495" fmla="*/ 2900651 w 3531775"/>
              <a:gd name="connsiteY3495" fmla="*/ 2418858 h 2810796"/>
              <a:gd name="connsiteX3496" fmla="*/ 2894079 w 3531775"/>
              <a:gd name="connsiteY3496" fmla="*/ 2417334 h 2810796"/>
              <a:gd name="connsiteX3497" fmla="*/ 2898556 w 3531775"/>
              <a:gd name="connsiteY3497" fmla="*/ 2412571 h 2810796"/>
              <a:gd name="connsiteX3498" fmla="*/ 2886269 w 3531775"/>
              <a:gd name="connsiteY3498" fmla="*/ 2411714 h 2810796"/>
              <a:gd name="connsiteX3499" fmla="*/ 2894936 w 3531775"/>
              <a:gd name="connsiteY3499" fmla="*/ 2404570 h 2810796"/>
              <a:gd name="connsiteX3500" fmla="*/ 2889317 w 3531775"/>
              <a:gd name="connsiteY3500" fmla="*/ 2402284 h 2810796"/>
              <a:gd name="connsiteX3501" fmla="*/ 2897699 w 3531775"/>
              <a:gd name="connsiteY3501" fmla="*/ 2400379 h 2810796"/>
              <a:gd name="connsiteX3502" fmla="*/ 2900461 w 3531775"/>
              <a:gd name="connsiteY3502" fmla="*/ 2394664 h 2810796"/>
              <a:gd name="connsiteX3503" fmla="*/ 2881506 w 3531775"/>
              <a:gd name="connsiteY3503" fmla="*/ 2422382 h 2810796"/>
              <a:gd name="connsiteX3504" fmla="*/ 2873601 w 3531775"/>
              <a:gd name="connsiteY3504" fmla="*/ 2389426 h 2810796"/>
              <a:gd name="connsiteX3505" fmla="*/ 2887888 w 3531775"/>
              <a:gd name="connsiteY3505" fmla="*/ 2382663 h 2810796"/>
              <a:gd name="connsiteX3506" fmla="*/ 2874934 w 3531775"/>
              <a:gd name="connsiteY3506" fmla="*/ 2379805 h 2810796"/>
              <a:gd name="connsiteX3507" fmla="*/ 2875791 w 3531775"/>
              <a:gd name="connsiteY3507" fmla="*/ 2370757 h 2810796"/>
              <a:gd name="connsiteX3508" fmla="*/ 2859313 w 3531775"/>
              <a:gd name="connsiteY3508" fmla="*/ 2370757 h 2810796"/>
              <a:gd name="connsiteX3509" fmla="*/ 2865123 w 3531775"/>
              <a:gd name="connsiteY3509" fmla="*/ 2365804 h 2810796"/>
              <a:gd name="connsiteX3510" fmla="*/ 2868838 w 3531775"/>
              <a:gd name="connsiteY3510" fmla="*/ 2359708 h 2810796"/>
              <a:gd name="connsiteX3511" fmla="*/ 2860932 w 3531775"/>
              <a:gd name="connsiteY3511" fmla="*/ 2356945 h 2810796"/>
              <a:gd name="connsiteX3512" fmla="*/ 2871315 w 3531775"/>
              <a:gd name="connsiteY3512" fmla="*/ 2353421 h 2810796"/>
              <a:gd name="connsiteX3513" fmla="*/ 2873505 w 3531775"/>
              <a:gd name="connsiteY3513" fmla="*/ 2345134 h 2810796"/>
              <a:gd name="connsiteX3514" fmla="*/ 2847216 w 3531775"/>
              <a:gd name="connsiteY3514" fmla="*/ 2353993 h 2810796"/>
              <a:gd name="connsiteX3515" fmla="*/ 2873601 w 3531775"/>
              <a:gd name="connsiteY3515" fmla="*/ 2389426 h 2810796"/>
              <a:gd name="connsiteX3516" fmla="*/ 2826261 w 3531775"/>
              <a:gd name="connsiteY3516" fmla="*/ 2427621 h 2810796"/>
              <a:gd name="connsiteX3517" fmla="*/ 2849502 w 3531775"/>
              <a:gd name="connsiteY3517" fmla="*/ 2427526 h 2810796"/>
              <a:gd name="connsiteX3518" fmla="*/ 2846835 w 3531775"/>
              <a:gd name="connsiteY3518" fmla="*/ 2420477 h 2810796"/>
              <a:gd name="connsiteX3519" fmla="*/ 2848264 w 3531775"/>
              <a:gd name="connsiteY3519" fmla="*/ 2418001 h 2810796"/>
              <a:gd name="connsiteX3520" fmla="*/ 2835024 w 3531775"/>
              <a:gd name="connsiteY3520" fmla="*/ 2416572 h 2810796"/>
              <a:gd name="connsiteX3521" fmla="*/ 2841787 w 3531775"/>
              <a:gd name="connsiteY3521" fmla="*/ 2413905 h 2810796"/>
              <a:gd name="connsiteX3522" fmla="*/ 2847216 w 3531775"/>
              <a:gd name="connsiteY3522" fmla="*/ 2410000 h 2810796"/>
              <a:gd name="connsiteX3523" fmla="*/ 2841406 w 3531775"/>
              <a:gd name="connsiteY3523" fmla="*/ 2406285 h 2810796"/>
              <a:gd name="connsiteX3524" fmla="*/ 2851598 w 3531775"/>
              <a:gd name="connsiteY3524" fmla="*/ 2405713 h 2810796"/>
              <a:gd name="connsiteX3525" fmla="*/ 2856456 w 3531775"/>
              <a:gd name="connsiteY3525" fmla="*/ 2399808 h 2810796"/>
              <a:gd name="connsiteX3526" fmla="*/ 2842454 w 3531775"/>
              <a:gd name="connsiteY3526" fmla="*/ 2397808 h 2810796"/>
              <a:gd name="connsiteX3527" fmla="*/ 2826261 w 3531775"/>
              <a:gd name="connsiteY3527" fmla="*/ 2427621 h 2810796"/>
              <a:gd name="connsiteX3528" fmla="*/ 2829785 w 3531775"/>
              <a:gd name="connsiteY3528" fmla="*/ 2352088 h 2810796"/>
              <a:gd name="connsiteX3529" fmla="*/ 2823975 w 3531775"/>
              <a:gd name="connsiteY3529" fmla="*/ 2340753 h 2810796"/>
              <a:gd name="connsiteX3530" fmla="*/ 2825309 w 3531775"/>
              <a:gd name="connsiteY3530" fmla="*/ 2338372 h 2810796"/>
              <a:gd name="connsiteX3531" fmla="*/ 2814260 w 3531775"/>
              <a:gd name="connsiteY3531" fmla="*/ 2336371 h 2810796"/>
              <a:gd name="connsiteX3532" fmla="*/ 2820070 w 3531775"/>
              <a:gd name="connsiteY3532" fmla="*/ 2334085 h 2810796"/>
              <a:gd name="connsiteX3533" fmla="*/ 2824833 w 3531775"/>
              <a:gd name="connsiteY3533" fmla="*/ 2330275 h 2810796"/>
              <a:gd name="connsiteX3534" fmla="*/ 2820165 w 3531775"/>
              <a:gd name="connsiteY3534" fmla="*/ 2326465 h 2810796"/>
              <a:gd name="connsiteX3535" fmla="*/ 2828643 w 3531775"/>
              <a:gd name="connsiteY3535" fmla="*/ 2326180 h 2810796"/>
              <a:gd name="connsiteX3536" fmla="*/ 2832834 w 3531775"/>
              <a:gd name="connsiteY3536" fmla="*/ 2320369 h 2810796"/>
              <a:gd name="connsiteX3537" fmla="*/ 2829785 w 3531775"/>
              <a:gd name="connsiteY3537" fmla="*/ 2352088 h 2810796"/>
              <a:gd name="connsiteX3538" fmla="*/ 2791114 w 3531775"/>
              <a:gd name="connsiteY3538" fmla="*/ 2394474 h 2810796"/>
              <a:gd name="connsiteX3539" fmla="*/ 2812355 w 3531775"/>
              <a:gd name="connsiteY3539" fmla="*/ 2389711 h 2810796"/>
              <a:gd name="connsiteX3540" fmla="*/ 2808164 w 3531775"/>
              <a:gd name="connsiteY3540" fmla="*/ 2381996 h 2810796"/>
              <a:gd name="connsiteX3541" fmla="*/ 2806640 w 3531775"/>
              <a:gd name="connsiteY3541" fmla="*/ 2380282 h 2810796"/>
              <a:gd name="connsiteX3542" fmla="*/ 2796829 w 3531775"/>
              <a:gd name="connsiteY3542" fmla="*/ 2382187 h 2810796"/>
              <a:gd name="connsiteX3543" fmla="*/ 2798734 w 3531775"/>
              <a:gd name="connsiteY3543" fmla="*/ 2377424 h 2810796"/>
              <a:gd name="connsiteX3544" fmla="*/ 2801877 w 3531775"/>
              <a:gd name="connsiteY3544" fmla="*/ 2372376 h 2810796"/>
              <a:gd name="connsiteX3545" fmla="*/ 2803973 w 3531775"/>
              <a:gd name="connsiteY3545" fmla="*/ 2367137 h 2810796"/>
              <a:gd name="connsiteX3546" fmla="*/ 2805878 w 3531775"/>
              <a:gd name="connsiteY3546" fmla="*/ 2360184 h 2810796"/>
              <a:gd name="connsiteX3547" fmla="*/ 2792162 w 3531775"/>
              <a:gd name="connsiteY3547" fmla="*/ 2360755 h 2810796"/>
              <a:gd name="connsiteX3548" fmla="*/ 2791114 w 3531775"/>
              <a:gd name="connsiteY3548" fmla="*/ 2394474 h 2810796"/>
              <a:gd name="connsiteX3549" fmla="*/ 2740155 w 3531775"/>
              <a:gd name="connsiteY3549" fmla="*/ 2411905 h 2810796"/>
              <a:gd name="connsiteX3550" fmla="*/ 2760158 w 3531775"/>
              <a:gd name="connsiteY3550" fmla="*/ 2419048 h 2810796"/>
              <a:gd name="connsiteX3551" fmla="*/ 2763587 w 3531775"/>
              <a:gd name="connsiteY3551" fmla="*/ 2412667 h 2810796"/>
              <a:gd name="connsiteX3552" fmla="*/ 2763873 w 3531775"/>
              <a:gd name="connsiteY3552" fmla="*/ 2410952 h 2810796"/>
              <a:gd name="connsiteX3553" fmla="*/ 2753204 w 3531775"/>
              <a:gd name="connsiteY3553" fmla="*/ 2405618 h 2810796"/>
              <a:gd name="connsiteX3554" fmla="*/ 2760348 w 3531775"/>
              <a:gd name="connsiteY3554" fmla="*/ 2405523 h 2810796"/>
              <a:gd name="connsiteX3555" fmla="*/ 2766920 w 3531775"/>
              <a:gd name="connsiteY3555" fmla="*/ 2403999 h 2810796"/>
              <a:gd name="connsiteX3556" fmla="*/ 2763682 w 3531775"/>
              <a:gd name="connsiteY3556" fmla="*/ 2399141 h 2810796"/>
              <a:gd name="connsiteX3557" fmla="*/ 2772731 w 3531775"/>
              <a:gd name="connsiteY3557" fmla="*/ 2401903 h 2810796"/>
              <a:gd name="connsiteX3558" fmla="*/ 2779779 w 3531775"/>
              <a:gd name="connsiteY3558" fmla="*/ 2398379 h 2810796"/>
              <a:gd name="connsiteX3559" fmla="*/ 2768635 w 3531775"/>
              <a:gd name="connsiteY3559" fmla="*/ 2392474 h 2810796"/>
              <a:gd name="connsiteX3560" fmla="*/ 2740155 w 3531775"/>
              <a:gd name="connsiteY3560" fmla="*/ 2411905 h 2810796"/>
              <a:gd name="connsiteX3561" fmla="*/ 2713866 w 3531775"/>
              <a:gd name="connsiteY3561" fmla="*/ 2377805 h 2810796"/>
              <a:gd name="connsiteX3562" fmla="*/ 2740822 w 3531775"/>
              <a:gd name="connsiteY3562" fmla="*/ 2386568 h 2810796"/>
              <a:gd name="connsiteX3563" fmla="*/ 2736345 w 3531775"/>
              <a:gd name="connsiteY3563" fmla="*/ 2381520 h 2810796"/>
              <a:gd name="connsiteX3564" fmla="*/ 2736631 w 3531775"/>
              <a:gd name="connsiteY3564" fmla="*/ 2373519 h 2810796"/>
              <a:gd name="connsiteX3565" fmla="*/ 2723582 w 3531775"/>
              <a:gd name="connsiteY3565" fmla="*/ 2367518 h 2810796"/>
              <a:gd name="connsiteX3566" fmla="*/ 2738917 w 3531775"/>
              <a:gd name="connsiteY3566" fmla="*/ 2365899 h 2810796"/>
              <a:gd name="connsiteX3567" fmla="*/ 2730916 w 3531775"/>
              <a:gd name="connsiteY3567" fmla="*/ 2357898 h 2810796"/>
              <a:gd name="connsiteX3568" fmla="*/ 2740727 w 3531775"/>
              <a:gd name="connsiteY3568" fmla="*/ 2359041 h 2810796"/>
              <a:gd name="connsiteX3569" fmla="*/ 2746061 w 3531775"/>
              <a:gd name="connsiteY3569" fmla="*/ 2353612 h 2810796"/>
              <a:gd name="connsiteX3570" fmla="*/ 2732916 w 3531775"/>
              <a:gd name="connsiteY3570" fmla="*/ 2349230 h 2810796"/>
              <a:gd name="connsiteX3571" fmla="*/ 2713866 w 3531775"/>
              <a:gd name="connsiteY3571" fmla="*/ 2377805 h 2810796"/>
              <a:gd name="connsiteX3572" fmla="*/ 2679100 w 3531775"/>
              <a:gd name="connsiteY3572" fmla="*/ 2399046 h 2810796"/>
              <a:gd name="connsiteX3573" fmla="*/ 2701769 w 3531775"/>
              <a:gd name="connsiteY3573" fmla="*/ 2407999 h 2810796"/>
              <a:gd name="connsiteX3574" fmla="*/ 2698150 w 3531775"/>
              <a:gd name="connsiteY3574" fmla="*/ 2403522 h 2810796"/>
              <a:gd name="connsiteX3575" fmla="*/ 2698721 w 3531775"/>
              <a:gd name="connsiteY3575" fmla="*/ 2396950 h 2810796"/>
              <a:gd name="connsiteX3576" fmla="*/ 2687673 w 3531775"/>
              <a:gd name="connsiteY3576" fmla="*/ 2391330 h 2810796"/>
              <a:gd name="connsiteX3577" fmla="*/ 2693578 w 3531775"/>
              <a:gd name="connsiteY3577" fmla="*/ 2390473 h 2810796"/>
              <a:gd name="connsiteX3578" fmla="*/ 2698531 w 3531775"/>
              <a:gd name="connsiteY3578" fmla="*/ 2388283 h 2810796"/>
              <a:gd name="connsiteX3579" fmla="*/ 2694245 w 3531775"/>
              <a:gd name="connsiteY3579" fmla="*/ 2383996 h 2810796"/>
              <a:gd name="connsiteX3580" fmla="*/ 2702722 w 3531775"/>
              <a:gd name="connsiteY3580" fmla="*/ 2385616 h 2810796"/>
              <a:gd name="connsiteX3581" fmla="*/ 2707580 w 3531775"/>
              <a:gd name="connsiteY3581" fmla="*/ 2381710 h 2810796"/>
              <a:gd name="connsiteX3582" fmla="*/ 2679100 w 3531775"/>
              <a:gd name="connsiteY3582" fmla="*/ 2399046 h 2810796"/>
              <a:gd name="connsiteX3583" fmla="*/ 2665098 w 3531775"/>
              <a:gd name="connsiteY3583" fmla="*/ 2351135 h 2810796"/>
              <a:gd name="connsiteX3584" fmla="*/ 2695769 w 3531775"/>
              <a:gd name="connsiteY3584" fmla="*/ 2361041 h 2810796"/>
              <a:gd name="connsiteX3585" fmla="*/ 2687292 w 3531775"/>
              <a:gd name="connsiteY3585" fmla="*/ 2345706 h 2810796"/>
              <a:gd name="connsiteX3586" fmla="*/ 2674528 w 3531775"/>
              <a:gd name="connsiteY3586" fmla="*/ 2338562 h 2810796"/>
              <a:gd name="connsiteX3587" fmla="*/ 2681862 w 3531775"/>
              <a:gd name="connsiteY3587" fmla="*/ 2336562 h 2810796"/>
              <a:gd name="connsiteX3588" fmla="*/ 2687768 w 3531775"/>
              <a:gd name="connsiteY3588" fmla="*/ 2332561 h 2810796"/>
              <a:gd name="connsiteX3589" fmla="*/ 2681672 w 3531775"/>
              <a:gd name="connsiteY3589" fmla="*/ 2326846 h 2810796"/>
              <a:gd name="connsiteX3590" fmla="*/ 2692626 w 3531775"/>
              <a:gd name="connsiteY3590" fmla="*/ 2327894 h 2810796"/>
              <a:gd name="connsiteX3591" fmla="*/ 2698055 w 3531775"/>
              <a:gd name="connsiteY3591" fmla="*/ 2321322 h 2810796"/>
              <a:gd name="connsiteX3592" fmla="*/ 2683196 w 3531775"/>
              <a:gd name="connsiteY3592" fmla="*/ 2316369 h 2810796"/>
              <a:gd name="connsiteX3593" fmla="*/ 2665098 w 3531775"/>
              <a:gd name="connsiteY3593" fmla="*/ 2351135 h 2810796"/>
              <a:gd name="connsiteX3594" fmla="*/ 2629379 w 3531775"/>
              <a:gd name="connsiteY3594" fmla="*/ 2379139 h 2810796"/>
              <a:gd name="connsiteX3595" fmla="*/ 2640428 w 3531775"/>
              <a:gd name="connsiteY3595" fmla="*/ 2384758 h 2810796"/>
              <a:gd name="connsiteX3596" fmla="*/ 2639571 w 3531775"/>
              <a:gd name="connsiteY3596" fmla="*/ 2379996 h 2810796"/>
              <a:gd name="connsiteX3597" fmla="*/ 2643953 w 3531775"/>
              <a:gd name="connsiteY3597" fmla="*/ 2375138 h 2810796"/>
              <a:gd name="connsiteX3598" fmla="*/ 2636523 w 3531775"/>
              <a:gd name="connsiteY3598" fmla="*/ 2366470 h 2810796"/>
              <a:gd name="connsiteX3599" fmla="*/ 2642715 w 3531775"/>
              <a:gd name="connsiteY3599" fmla="*/ 2368090 h 2810796"/>
              <a:gd name="connsiteX3600" fmla="*/ 2648810 w 3531775"/>
              <a:gd name="connsiteY3600" fmla="*/ 2368185 h 2810796"/>
              <a:gd name="connsiteX3601" fmla="*/ 2647096 w 3531775"/>
              <a:gd name="connsiteY3601" fmla="*/ 2363232 h 2810796"/>
              <a:gd name="connsiteX3602" fmla="*/ 2654526 w 3531775"/>
              <a:gd name="connsiteY3602" fmla="*/ 2367518 h 2810796"/>
              <a:gd name="connsiteX3603" fmla="*/ 2661574 w 3531775"/>
              <a:gd name="connsiteY3603" fmla="*/ 2366089 h 2810796"/>
              <a:gd name="connsiteX3604" fmla="*/ 2629379 w 3531775"/>
              <a:gd name="connsiteY3604" fmla="*/ 2379139 h 2810796"/>
              <a:gd name="connsiteX3605" fmla="*/ 2613282 w 3531775"/>
              <a:gd name="connsiteY3605" fmla="*/ 2338562 h 2810796"/>
              <a:gd name="connsiteX3606" fmla="*/ 2625284 w 3531775"/>
              <a:gd name="connsiteY3606" fmla="*/ 2339800 h 2810796"/>
              <a:gd name="connsiteX3607" fmla="*/ 2630903 w 3531775"/>
              <a:gd name="connsiteY3607" fmla="*/ 2334085 h 2810796"/>
              <a:gd name="connsiteX3608" fmla="*/ 2623093 w 3531775"/>
              <a:gd name="connsiteY3608" fmla="*/ 2323513 h 2810796"/>
              <a:gd name="connsiteX3609" fmla="*/ 2630237 w 3531775"/>
              <a:gd name="connsiteY3609" fmla="*/ 2325608 h 2810796"/>
              <a:gd name="connsiteX3610" fmla="*/ 2637285 w 3531775"/>
              <a:gd name="connsiteY3610" fmla="*/ 2325989 h 2810796"/>
              <a:gd name="connsiteX3611" fmla="*/ 2635857 w 3531775"/>
              <a:gd name="connsiteY3611" fmla="*/ 2319893 h 2810796"/>
              <a:gd name="connsiteX3612" fmla="*/ 2643953 w 3531775"/>
              <a:gd name="connsiteY3612" fmla="*/ 2325513 h 2810796"/>
              <a:gd name="connsiteX3613" fmla="*/ 2652240 w 3531775"/>
              <a:gd name="connsiteY3613" fmla="*/ 2323989 h 2810796"/>
              <a:gd name="connsiteX3614" fmla="*/ 2613282 w 3531775"/>
              <a:gd name="connsiteY3614" fmla="*/ 2338562 h 2810796"/>
              <a:gd name="connsiteX3615" fmla="*/ 2597852 w 3531775"/>
              <a:gd name="connsiteY3615" fmla="*/ 2281031 h 2810796"/>
              <a:gd name="connsiteX3616" fmla="*/ 2617759 w 3531775"/>
              <a:gd name="connsiteY3616" fmla="*/ 2295318 h 2810796"/>
              <a:gd name="connsiteX3617" fmla="*/ 2616330 w 3531775"/>
              <a:gd name="connsiteY3617" fmla="*/ 2282460 h 2810796"/>
              <a:gd name="connsiteX3618" fmla="*/ 2608996 w 3531775"/>
              <a:gd name="connsiteY3618" fmla="*/ 2274364 h 2810796"/>
              <a:gd name="connsiteX3619" fmla="*/ 2622331 w 3531775"/>
              <a:gd name="connsiteY3619" fmla="*/ 2276554 h 2810796"/>
              <a:gd name="connsiteX3620" fmla="*/ 2617950 w 3531775"/>
              <a:gd name="connsiteY3620" fmla="*/ 2267601 h 2810796"/>
              <a:gd name="connsiteX3621" fmla="*/ 2625855 w 3531775"/>
              <a:gd name="connsiteY3621" fmla="*/ 2271030 h 2810796"/>
              <a:gd name="connsiteX3622" fmla="*/ 2631951 w 3531775"/>
              <a:gd name="connsiteY3622" fmla="*/ 2267601 h 2810796"/>
              <a:gd name="connsiteX3623" fmla="*/ 2622236 w 3531775"/>
              <a:gd name="connsiteY3623" fmla="*/ 2260457 h 2810796"/>
              <a:gd name="connsiteX3624" fmla="*/ 2597852 w 3531775"/>
              <a:gd name="connsiteY3624" fmla="*/ 2281031 h 2810796"/>
              <a:gd name="connsiteX3625" fmla="*/ 2564038 w 3531775"/>
              <a:gd name="connsiteY3625" fmla="*/ 2337038 h 2810796"/>
              <a:gd name="connsiteX3626" fmla="*/ 2584517 w 3531775"/>
              <a:gd name="connsiteY3626" fmla="*/ 2343705 h 2810796"/>
              <a:gd name="connsiteX3627" fmla="*/ 2582707 w 3531775"/>
              <a:gd name="connsiteY3627" fmla="*/ 2335609 h 2810796"/>
              <a:gd name="connsiteX3628" fmla="*/ 2572610 w 3531775"/>
              <a:gd name="connsiteY3628" fmla="*/ 2327894 h 2810796"/>
              <a:gd name="connsiteX3629" fmla="*/ 2578897 w 3531775"/>
              <a:gd name="connsiteY3629" fmla="*/ 2327227 h 2810796"/>
              <a:gd name="connsiteX3630" fmla="*/ 2584041 w 3531775"/>
              <a:gd name="connsiteY3630" fmla="*/ 2324846 h 2810796"/>
              <a:gd name="connsiteX3631" fmla="*/ 2579278 w 3531775"/>
              <a:gd name="connsiteY3631" fmla="*/ 2319322 h 2810796"/>
              <a:gd name="connsiteX3632" fmla="*/ 2588327 w 3531775"/>
              <a:gd name="connsiteY3632" fmla="*/ 2321798 h 2810796"/>
              <a:gd name="connsiteX3633" fmla="*/ 2593280 w 3531775"/>
              <a:gd name="connsiteY3633" fmla="*/ 2317226 h 2810796"/>
              <a:gd name="connsiteX3634" fmla="*/ 2581088 w 3531775"/>
              <a:gd name="connsiteY3634" fmla="*/ 2310844 h 2810796"/>
              <a:gd name="connsiteX3635" fmla="*/ 2564038 w 3531775"/>
              <a:gd name="connsiteY3635" fmla="*/ 2337038 h 2810796"/>
              <a:gd name="connsiteX3636" fmla="*/ 2547655 w 3531775"/>
              <a:gd name="connsiteY3636" fmla="*/ 2292842 h 2810796"/>
              <a:gd name="connsiteX3637" fmla="*/ 2559085 w 3531775"/>
              <a:gd name="connsiteY3637" fmla="*/ 2295700 h 2810796"/>
              <a:gd name="connsiteX3638" fmla="*/ 2565467 w 3531775"/>
              <a:gd name="connsiteY3638" fmla="*/ 2290842 h 2810796"/>
              <a:gd name="connsiteX3639" fmla="*/ 2566610 w 3531775"/>
              <a:gd name="connsiteY3639" fmla="*/ 2289222 h 2810796"/>
              <a:gd name="connsiteX3640" fmla="*/ 2559371 w 3531775"/>
              <a:gd name="connsiteY3640" fmla="*/ 2279317 h 2810796"/>
              <a:gd name="connsiteX3641" fmla="*/ 2566038 w 3531775"/>
              <a:gd name="connsiteY3641" fmla="*/ 2282365 h 2810796"/>
              <a:gd name="connsiteX3642" fmla="*/ 2572896 w 3531775"/>
              <a:gd name="connsiteY3642" fmla="*/ 2283698 h 2810796"/>
              <a:gd name="connsiteX3643" fmla="*/ 2572325 w 3531775"/>
              <a:gd name="connsiteY3643" fmla="*/ 2277507 h 2810796"/>
              <a:gd name="connsiteX3644" fmla="*/ 2579468 w 3531775"/>
              <a:gd name="connsiteY3644" fmla="*/ 2284079 h 2810796"/>
              <a:gd name="connsiteX3645" fmla="*/ 2587755 w 3531775"/>
              <a:gd name="connsiteY3645" fmla="*/ 2283793 h 2810796"/>
              <a:gd name="connsiteX3646" fmla="*/ 2547655 w 3531775"/>
              <a:gd name="connsiteY3646" fmla="*/ 2292842 h 2810796"/>
              <a:gd name="connsiteX3647" fmla="*/ 2542131 w 3531775"/>
              <a:gd name="connsiteY3647" fmla="*/ 2205307 h 2810796"/>
              <a:gd name="connsiteX3648" fmla="*/ 2540797 w 3531775"/>
              <a:gd name="connsiteY3648" fmla="*/ 2199402 h 2810796"/>
              <a:gd name="connsiteX3649" fmla="*/ 2547655 w 3531775"/>
              <a:gd name="connsiteY3649" fmla="*/ 2204641 h 2810796"/>
              <a:gd name="connsiteX3650" fmla="*/ 2526224 w 3531775"/>
              <a:gd name="connsiteY3650" fmla="*/ 2191496 h 2810796"/>
              <a:gd name="connsiteX3651" fmla="*/ 2532415 w 3531775"/>
              <a:gd name="connsiteY3651" fmla="*/ 2219309 h 2810796"/>
              <a:gd name="connsiteX3652" fmla="*/ 2535273 w 3531775"/>
              <a:gd name="connsiteY3652" fmla="*/ 2212832 h 2810796"/>
              <a:gd name="connsiteX3653" fmla="*/ 2537749 w 3531775"/>
              <a:gd name="connsiteY3653" fmla="*/ 2211784 h 2810796"/>
              <a:gd name="connsiteX3654" fmla="*/ 2530319 w 3531775"/>
              <a:gd name="connsiteY3654" fmla="*/ 2203497 h 2810796"/>
              <a:gd name="connsiteX3655" fmla="*/ 2536320 w 3531775"/>
              <a:gd name="connsiteY3655" fmla="*/ 2205307 h 2810796"/>
              <a:gd name="connsiteX3656" fmla="*/ 2542131 w 3531775"/>
              <a:gd name="connsiteY3656" fmla="*/ 2205307 h 2810796"/>
              <a:gd name="connsiteX3657" fmla="*/ 2508031 w 3531775"/>
              <a:gd name="connsiteY3657" fmla="*/ 2303796 h 2810796"/>
              <a:gd name="connsiteX3658" fmla="*/ 2517366 w 3531775"/>
              <a:gd name="connsiteY3658" fmla="*/ 2306653 h 2810796"/>
              <a:gd name="connsiteX3659" fmla="*/ 2522700 w 3531775"/>
              <a:gd name="connsiteY3659" fmla="*/ 2303034 h 2810796"/>
              <a:gd name="connsiteX3660" fmla="*/ 2523652 w 3531775"/>
              <a:gd name="connsiteY3660" fmla="*/ 2301796 h 2810796"/>
              <a:gd name="connsiteX3661" fmla="*/ 2517842 w 3531775"/>
              <a:gd name="connsiteY3661" fmla="*/ 2293318 h 2810796"/>
              <a:gd name="connsiteX3662" fmla="*/ 2523271 w 3531775"/>
              <a:gd name="connsiteY3662" fmla="*/ 2296080 h 2810796"/>
              <a:gd name="connsiteX3663" fmla="*/ 2528986 w 3531775"/>
              <a:gd name="connsiteY3663" fmla="*/ 2297509 h 2810796"/>
              <a:gd name="connsiteX3664" fmla="*/ 2528605 w 3531775"/>
              <a:gd name="connsiteY3664" fmla="*/ 2292366 h 2810796"/>
              <a:gd name="connsiteX3665" fmla="*/ 2534415 w 3531775"/>
              <a:gd name="connsiteY3665" fmla="*/ 2298176 h 2810796"/>
              <a:gd name="connsiteX3666" fmla="*/ 2541368 w 3531775"/>
              <a:gd name="connsiteY3666" fmla="*/ 2298462 h 2810796"/>
              <a:gd name="connsiteX3667" fmla="*/ 2508031 w 3531775"/>
              <a:gd name="connsiteY3667" fmla="*/ 2303796 h 2810796"/>
              <a:gd name="connsiteX3668" fmla="*/ 2493077 w 3531775"/>
              <a:gd name="connsiteY3668" fmla="*/ 2250646 h 2810796"/>
              <a:gd name="connsiteX3669" fmla="*/ 2501744 w 3531775"/>
              <a:gd name="connsiteY3669" fmla="*/ 2260838 h 2810796"/>
              <a:gd name="connsiteX3670" fmla="*/ 2503650 w 3531775"/>
              <a:gd name="connsiteY3670" fmla="*/ 2255695 h 2810796"/>
              <a:gd name="connsiteX3671" fmla="*/ 2511269 w 3531775"/>
              <a:gd name="connsiteY3671" fmla="*/ 2252742 h 2810796"/>
              <a:gd name="connsiteX3672" fmla="*/ 2508126 w 3531775"/>
              <a:gd name="connsiteY3672" fmla="*/ 2240931 h 2810796"/>
              <a:gd name="connsiteX3673" fmla="*/ 2513936 w 3531775"/>
              <a:gd name="connsiteY3673" fmla="*/ 2245122 h 2810796"/>
              <a:gd name="connsiteX3674" fmla="*/ 2520509 w 3531775"/>
              <a:gd name="connsiteY3674" fmla="*/ 2247884 h 2810796"/>
              <a:gd name="connsiteX3675" fmla="*/ 2521557 w 3531775"/>
              <a:gd name="connsiteY3675" fmla="*/ 2242074 h 2810796"/>
              <a:gd name="connsiteX3676" fmla="*/ 2526986 w 3531775"/>
              <a:gd name="connsiteY3676" fmla="*/ 2249694 h 2810796"/>
              <a:gd name="connsiteX3677" fmla="*/ 2535368 w 3531775"/>
              <a:gd name="connsiteY3677" fmla="*/ 2251408 h 2810796"/>
              <a:gd name="connsiteX3678" fmla="*/ 2493077 w 3531775"/>
              <a:gd name="connsiteY3678" fmla="*/ 2250646 h 2810796"/>
              <a:gd name="connsiteX3679" fmla="*/ 2467550 w 3531775"/>
              <a:gd name="connsiteY3679" fmla="*/ 2270458 h 2810796"/>
              <a:gd name="connsiteX3680" fmla="*/ 2486600 w 3531775"/>
              <a:gd name="connsiteY3680" fmla="*/ 2278078 h 2810796"/>
              <a:gd name="connsiteX3681" fmla="*/ 2482885 w 3531775"/>
              <a:gd name="connsiteY3681" fmla="*/ 2273411 h 2810796"/>
              <a:gd name="connsiteX3682" fmla="*/ 2481837 w 3531775"/>
              <a:gd name="connsiteY3682" fmla="*/ 2265982 h 2810796"/>
              <a:gd name="connsiteX3683" fmla="*/ 2472217 w 3531775"/>
              <a:gd name="connsiteY3683" fmla="*/ 2260743 h 2810796"/>
              <a:gd name="connsiteX3684" fmla="*/ 2476503 w 3531775"/>
              <a:gd name="connsiteY3684" fmla="*/ 2259219 h 2810796"/>
              <a:gd name="connsiteX3685" fmla="*/ 2479837 w 3531775"/>
              <a:gd name="connsiteY3685" fmla="*/ 2256266 h 2810796"/>
              <a:gd name="connsiteX3686" fmla="*/ 2475646 w 3531775"/>
              <a:gd name="connsiteY3686" fmla="*/ 2251885 h 2810796"/>
              <a:gd name="connsiteX3687" fmla="*/ 2482504 w 3531775"/>
              <a:gd name="connsiteY3687" fmla="*/ 2252837 h 2810796"/>
              <a:gd name="connsiteX3688" fmla="*/ 2485457 w 3531775"/>
              <a:gd name="connsiteY3688" fmla="*/ 2247979 h 2810796"/>
              <a:gd name="connsiteX3689" fmla="*/ 2475646 w 3531775"/>
              <a:gd name="connsiteY3689" fmla="*/ 2243884 h 2810796"/>
              <a:gd name="connsiteX3690" fmla="*/ 2467550 w 3531775"/>
              <a:gd name="connsiteY3690" fmla="*/ 2270458 h 2810796"/>
              <a:gd name="connsiteX3691" fmla="*/ 2462883 w 3531775"/>
              <a:gd name="connsiteY3691" fmla="*/ 2216356 h 2810796"/>
              <a:gd name="connsiteX3692" fmla="*/ 2480313 w 3531775"/>
              <a:gd name="connsiteY3692" fmla="*/ 2235121 h 2810796"/>
              <a:gd name="connsiteX3693" fmla="*/ 2479266 w 3531775"/>
              <a:gd name="connsiteY3693" fmla="*/ 2228929 h 2810796"/>
              <a:gd name="connsiteX3694" fmla="*/ 2483361 w 3531775"/>
              <a:gd name="connsiteY3694" fmla="*/ 2222262 h 2810796"/>
              <a:gd name="connsiteX3695" fmla="*/ 2475456 w 3531775"/>
              <a:gd name="connsiteY3695" fmla="*/ 2211689 h 2810796"/>
              <a:gd name="connsiteX3696" fmla="*/ 2481837 w 3531775"/>
              <a:gd name="connsiteY3696" fmla="*/ 2213308 h 2810796"/>
              <a:gd name="connsiteX3697" fmla="*/ 2487933 w 3531775"/>
              <a:gd name="connsiteY3697" fmla="*/ 2213118 h 2810796"/>
              <a:gd name="connsiteX3698" fmla="*/ 2486028 w 3531775"/>
              <a:gd name="connsiteY3698" fmla="*/ 2206736 h 2810796"/>
              <a:gd name="connsiteX3699" fmla="*/ 2493648 w 3531775"/>
              <a:gd name="connsiteY3699" fmla="*/ 2212070 h 2810796"/>
              <a:gd name="connsiteX3700" fmla="*/ 2500697 w 3531775"/>
              <a:gd name="connsiteY3700" fmla="*/ 2209975 h 2810796"/>
              <a:gd name="connsiteX3701" fmla="*/ 2462883 w 3531775"/>
              <a:gd name="connsiteY3701" fmla="*/ 2216356 h 2810796"/>
              <a:gd name="connsiteX3702" fmla="*/ 2457644 w 3531775"/>
              <a:gd name="connsiteY3702" fmla="*/ 2145109 h 2810796"/>
              <a:gd name="connsiteX3703" fmla="*/ 2466311 w 3531775"/>
              <a:gd name="connsiteY3703" fmla="*/ 2150253 h 2810796"/>
              <a:gd name="connsiteX3704" fmla="*/ 2469264 w 3531775"/>
              <a:gd name="connsiteY3704" fmla="*/ 2140156 h 2810796"/>
              <a:gd name="connsiteX3705" fmla="*/ 2463359 w 3531775"/>
              <a:gd name="connsiteY3705" fmla="*/ 2131679 h 2810796"/>
              <a:gd name="connsiteX3706" fmla="*/ 2468312 w 3531775"/>
              <a:gd name="connsiteY3706" fmla="*/ 2133013 h 2810796"/>
              <a:gd name="connsiteX3707" fmla="*/ 2473169 w 3531775"/>
              <a:gd name="connsiteY3707" fmla="*/ 2132917 h 2810796"/>
              <a:gd name="connsiteX3708" fmla="*/ 2471836 w 3531775"/>
              <a:gd name="connsiteY3708" fmla="*/ 2127869 h 2810796"/>
              <a:gd name="connsiteX3709" fmla="*/ 2477742 w 3531775"/>
              <a:gd name="connsiteY3709" fmla="*/ 2132155 h 2810796"/>
              <a:gd name="connsiteX3710" fmla="*/ 2483361 w 3531775"/>
              <a:gd name="connsiteY3710" fmla="*/ 2130631 h 2810796"/>
              <a:gd name="connsiteX3711" fmla="*/ 2457644 w 3531775"/>
              <a:gd name="connsiteY3711" fmla="*/ 2145109 h 2810796"/>
              <a:gd name="connsiteX3712" fmla="*/ 2398113 w 3531775"/>
              <a:gd name="connsiteY3712" fmla="*/ 2093865 h 2810796"/>
              <a:gd name="connsiteX3713" fmla="*/ 2407733 w 3531775"/>
              <a:gd name="connsiteY3713" fmla="*/ 2100723 h 2810796"/>
              <a:gd name="connsiteX3714" fmla="*/ 2407638 w 3531775"/>
              <a:gd name="connsiteY3714" fmla="*/ 2095198 h 2810796"/>
              <a:gd name="connsiteX3715" fmla="*/ 2412495 w 3531775"/>
              <a:gd name="connsiteY3715" fmla="*/ 2089864 h 2810796"/>
              <a:gd name="connsiteX3716" fmla="*/ 2406494 w 3531775"/>
              <a:gd name="connsiteY3716" fmla="*/ 2079577 h 2810796"/>
              <a:gd name="connsiteX3717" fmla="*/ 2412305 w 3531775"/>
              <a:gd name="connsiteY3717" fmla="*/ 2081673 h 2810796"/>
              <a:gd name="connsiteX3718" fmla="*/ 2418115 w 3531775"/>
              <a:gd name="connsiteY3718" fmla="*/ 2082244 h 2810796"/>
              <a:gd name="connsiteX3719" fmla="*/ 2417067 w 3531775"/>
              <a:gd name="connsiteY3719" fmla="*/ 2076339 h 2810796"/>
              <a:gd name="connsiteX3720" fmla="*/ 2423544 w 3531775"/>
              <a:gd name="connsiteY3720" fmla="*/ 2082054 h 2810796"/>
              <a:gd name="connsiteX3721" fmla="*/ 2430497 w 3531775"/>
              <a:gd name="connsiteY3721" fmla="*/ 2081101 h 2810796"/>
              <a:gd name="connsiteX3722" fmla="*/ 2398113 w 3531775"/>
              <a:gd name="connsiteY3722" fmla="*/ 2093865 h 2810796"/>
              <a:gd name="connsiteX3723" fmla="*/ 2282384 w 3531775"/>
              <a:gd name="connsiteY3723" fmla="*/ 1952895 h 2810796"/>
              <a:gd name="connsiteX3724" fmla="*/ 2264001 w 3531775"/>
              <a:gd name="connsiteY3724" fmla="*/ 1975945 h 2810796"/>
              <a:gd name="connsiteX3725" fmla="*/ 2264763 w 3531775"/>
              <a:gd name="connsiteY3725" fmla="*/ 1964134 h 2810796"/>
              <a:gd name="connsiteX3726" fmla="*/ 2264381 w 3531775"/>
              <a:gd name="connsiteY3726" fmla="*/ 1961086 h 2810796"/>
              <a:gd name="connsiteX3727" fmla="*/ 2264572 w 3531775"/>
              <a:gd name="connsiteY3727" fmla="*/ 1956800 h 2810796"/>
              <a:gd name="connsiteX3728" fmla="*/ 2270382 w 3531775"/>
              <a:gd name="connsiteY3728" fmla="*/ 1956229 h 2810796"/>
              <a:gd name="connsiteX3729" fmla="*/ 2268096 w 3531775"/>
              <a:gd name="connsiteY3729" fmla="*/ 1950704 h 2810796"/>
              <a:gd name="connsiteX3730" fmla="*/ 2275621 w 3531775"/>
              <a:gd name="connsiteY3730" fmla="*/ 1954990 h 2810796"/>
              <a:gd name="connsiteX3731" fmla="*/ 2282384 w 3531775"/>
              <a:gd name="connsiteY3731" fmla="*/ 1952895 h 2810796"/>
              <a:gd name="connsiteX3732" fmla="*/ 2317245 w 3531775"/>
              <a:gd name="connsiteY3732" fmla="*/ 1975850 h 2810796"/>
              <a:gd name="connsiteX3733" fmla="*/ 2304482 w 3531775"/>
              <a:gd name="connsiteY3733" fmla="*/ 1994329 h 2810796"/>
              <a:gd name="connsiteX3734" fmla="*/ 2303434 w 3531775"/>
              <a:gd name="connsiteY3734" fmla="*/ 1990137 h 2810796"/>
              <a:gd name="connsiteX3735" fmla="*/ 2305910 w 3531775"/>
              <a:gd name="connsiteY3735" fmla="*/ 1985375 h 2810796"/>
              <a:gd name="connsiteX3736" fmla="*/ 2300767 w 3531775"/>
              <a:gd name="connsiteY3736" fmla="*/ 1980327 h 2810796"/>
              <a:gd name="connsiteX3737" fmla="*/ 2304196 w 3531775"/>
              <a:gd name="connsiteY3737" fmla="*/ 1979279 h 2810796"/>
              <a:gd name="connsiteX3738" fmla="*/ 2308482 w 3531775"/>
              <a:gd name="connsiteY3738" fmla="*/ 1978708 h 2810796"/>
              <a:gd name="connsiteX3739" fmla="*/ 2306672 w 3531775"/>
              <a:gd name="connsiteY3739" fmla="*/ 1974421 h 2810796"/>
              <a:gd name="connsiteX3740" fmla="*/ 2312388 w 3531775"/>
              <a:gd name="connsiteY3740" fmla="*/ 1977660 h 2810796"/>
              <a:gd name="connsiteX3741" fmla="*/ 2317245 w 3531775"/>
              <a:gd name="connsiteY3741" fmla="*/ 1975850 h 2810796"/>
              <a:gd name="connsiteX3742" fmla="*/ 2354393 w 3531775"/>
              <a:gd name="connsiteY3742" fmla="*/ 2060718 h 2810796"/>
              <a:gd name="connsiteX3743" fmla="*/ 2361441 w 3531775"/>
              <a:gd name="connsiteY3743" fmla="*/ 2067862 h 2810796"/>
              <a:gd name="connsiteX3744" fmla="*/ 2362489 w 3531775"/>
              <a:gd name="connsiteY3744" fmla="*/ 2063575 h 2810796"/>
              <a:gd name="connsiteX3745" fmla="*/ 2367823 w 3531775"/>
              <a:gd name="connsiteY3745" fmla="*/ 2060432 h 2810796"/>
              <a:gd name="connsiteX3746" fmla="*/ 2364584 w 3531775"/>
              <a:gd name="connsiteY3746" fmla="*/ 2051288 h 2810796"/>
              <a:gd name="connsiteX3747" fmla="*/ 2369252 w 3531775"/>
              <a:gd name="connsiteY3747" fmla="*/ 2054050 h 2810796"/>
              <a:gd name="connsiteX3748" fmla="*/ 2374300 w 3531775"/>
              <a:gd name="connsiteY3748" fmla="*/ 2055670 h 2810796"/>
              <a:gd name="connsiteX3749" fmla="*/ 2374586 w 3531775"/>
              <a:gd name="connsiteY3749" fmla="*/ 2050907 h 2810796"/>
              <a:gd name="connsiteX3750" fmla="*/ 2379158 w 3531775"/>
              <a:gd name="connsiteY3750" fmla="*/ 2056622 h 2810796"/>
              <a:gd name="connsiteX3751" fmla="*/ 2385444 w 3531775"/>
              <a:gd name="connsiteY3751" fmla="*/ 2057289 h 2810796"/>
              <a:gd name="connsiteX3752" fmla="*/ 2354393 w 3531775"/>
              <a:gd name="connsiteY3752" fmla="*/ 2060718 h 2810796"/>
              <a:gd name="connsiteX3753" fmla="*/ 2343630 w 3531775"/>
              <a:gd name="connsiteY3753" fmla="*/ 2026904 h 2810796"/>
              <a:gd name="connsiteX3754" fmla="*/ 2346773 w 3531775"/>
              <a:gd name="connsiteY3754" fmla="*/ 2021665 h 2810796"/>
              <a:gd name="connsiteX3755" fmla="*/ 2347249 w 3531775"/>
              <a:gd name="connsiteY3755" fmla="*/ 2020141 h 2810796"/>
              <a:gd name="connsiteX3756" fmla="*/ 2340391 w 3531775"/>
              <a:gd name="connsiteY3756" fmla="*/ 2013569 h 2810796"/>
              <a:gd name="connsiteX3757" fmla="*/ 2345439 w 3531775"/>
              <a:gd name="connsiteY3757" fmla="*/ 2014617 h 2810796"/>
              <a:gd name="connsiteX3758" fmla="*/ 2350297 w 3531775"/>
              <a:gd name="connsiteY3758" fmla="*/ 2014331 h 2810796"/>
              <a:gd name="connsiteX3759" fmla="*/ 2348583 w 3531775"/>
              <a:gd name="connsiteY3759" fmla="*/ 2009378 h 2810796"/>
              <a:gd name="connsiteX3760" fmla="*/ 2354774 w 3531775"/>
              <a:gd name="connsiteY3760" fmla="*/ 2013474 h 2810796"/>
              <a:gd name="connsiteX3761" fmla="*/ 2360298 w 3531775"/>
              <a:gd name="connsiteY3761" fmla="*/ 2011759 h 2810796"/>
              <a:gd name="connsiteX3762" fmla="*/ 2352964 w 3531775"/>
              <a:gd name="connsiteY3762" fmla="*/ 2004139 h 2810796"/>
              <a:gd name="connsiteX3763" fmla="*/ 2335819 w 3531775"/>
              <a:gd name="connsiteY3763" fmla="*/ 2027190 h 2810796"/>
              <a:gd name="connsiteX3764" fmla="*/ 2343630 w 3531775"/>
              <a:gd name="connsiteY3764" fmla="*/ 2026904 h 2810796"/>
              <a:gd name="connsiteX3765" fmla="*/ 2306387 w 3531775"/>
              <a:gd name="connsiteY3765" fmla="*/ 2061480 h 2810796"/>
              <a:gd name="connsiteX3766" fmla="*/ 2322293 w 3531775"/>
              <a:gd name="connsiteY3766" fmla="*/ 2078244 h 2810796"/>
              <a:gd name="connsiteX3767" fmla="*/ 2321531 w 3531775"/>
              <a:gd name="connsiteY3767" fmla="*/ 2072433 h 2810796"/>
              <a:gd name="connsiteX3768" fmla="*/ 2325627 w 3531775"/>
              <a:gd name="connsiteY3768" fmla="*/ 2066052 h 2810796"/>
              <a:gd name="connsiteX3769" fmla="*/ 2318293 w 3531775"/>
              <a:gd name="connsiteY3769" fmla="*/ 2056336 h 2810796"/>
              <a:gd name="connsiteX3770" fmla="*/ 2324294 w 3531775"/>
              <a:gd name="connsiteY3770" fmla="*/ 2057575 h 2810796"/>
              <a:gd name="connsiteX3771" fmla="*/ 2330104 w 3531775"/>
              <a:gd name="connsiteY3771" fmla="*/ 2057193 h 2810796"/>
              <a:gd name="connsiteX3772" fmla="*/ 2328294 w 3531775"/>
              <a:gd name="connsiteY3772" fmla="*/ 2051097 h 2810796"/>
              <a:gd name="connsiteX3773" fmla="*/ 2335533 w 3531775"/>
              <a:gd name="connsiteY3773" fmla="*/ 2055955 h 2810796"/>
              <a:gd name="connsiteX3774" fmla="*/ 2342296 w 3531775"/>
              <a:gd name="connsiteY3774" fmla="*/ 2053860 h 2810796"/>
              <a:gd name="connsiteX3775" fmla="*/ 2333723 w 3531775"/>
              <a:gd name="connsiteY3775" fmla="*/ 2044620 h 2810796"/>
              <a:gd name="connsiteX3776" fmla="*/ 2306387 w 3531775"/>
              <a:gd name="connsiteY3776" fmla="*/ 2061480 h 2810796"/>
              <a:gd name="connsiteX3777" fmla="*/ 2301624 w 3531775"/>
              <a:gd name="connsiteY3777" fmla="*/ 2019475 h 2810796"/>
              <a:gd name="connsiteX3778" fmla="*/ 2298005 w 3531775"/>
              <a:gd name="connsiteY3778" fmla="*/ 2012807 h 2810796"/>
              <a:gd name="connsiteX3779" fmla="*/ 2307244 w 3531775"/>
              <a:gd name="connsiteY3779" fmla="*/ 2016712 h 2810796"/>
              <a:gd name="connsiteX3780" fmla="*/ 2314102 w 3531775"/>
              <a:gd name="connsiteY3780" fmla="*/ 2012521 h 2810796"/>
              <a:gd name="connsiteX3781" fmla="*/ 2279622 w 3531775"/>
              <a:gd name="connsiteY3781" fmla="*/ 2008902 h 2810796"/>
              <a:gd name="connsiteX3782" fmla="*/ 2296290 w 3531775"/>
              <a:gd name="connsiteY3782" fmla="*/ 2039667 h 2810796"/>
              <a:gd name="connsiteX3783" fmla="*/ 2297052 w 3531775"/>
              <a:gd name="connsiteY3783" fmla="*/ 2030809 h 2810796"/>
              <a:gd name="connsiteX3784" fmla="*/ 2299243 w 3531775"/>
              <a:gd name="connsiteY3784" fmla="*/ 2028714 h 2810796"/>
              <a:gd name="connsiteX3785" fmla="*/ 2288575 w 3531775"/>
              <a:gd name="connsiteY3785" fmla="*/ 2021475 h 2810796"/>
              <a:gd name="connsiteX3786" fmla="*/ 2295433 w 3531775"/>
              <a:gd name="connsiteY3786" fmla="*/ 2021379 h 2810796"/>
              <a:gd name="connsiteX3787" fmla="*/ 2301624 w 3531775"/>
              <a:gd name="connsiteY3787" fmla="*/ 2019475 h 2810796"/>
              <a:gd name="connsiteX3788" fmla="*/ 2273716 w 3531775"/>
              <a:gd name="connsiteY3788" fmla="*/ 2071862 h 2810796"/>
              <a:gd name="connsiteX3789" fmla="*/ 2286289 w 3531775"/>
              <a:gd name="connsiteY3789" fmla="*/ 2084721 h 2810796"/>
              <a:gd name="connsiteX3790" fmla="*/ 2288861 w 3531775"/>
              <a:gd name="connsiteY3790" fmla="*/ 2074910 h 2810796"/>
              <a:gd name="connsiteX3791" fmla="*/ 2283051 w 3531775"/>
              <a:gd name="connsiteY3791" fmla="*/ 2067385 h 2810796"/>
              <a:gd name="connsiteX3792" fmla="*/ 2287813 w 3531775"/>
              <a:gd name="connsiteY3792" fmla="*/ 2068147 h 2810796"/>
              <a:gd name="connsiteX3793" fmla="*/ 2292385 w 3531775"/>
              <a:gd name="connsiteY3793" fmla="*/ 2067671 h 2810796"/>
              <a:gd name="connsiteX3794" fmla="*/ 2290956 w 3531775"/>
              <a:gd name="connsiteY3794" fmla="*/ 2062908 h 2810796"/>
              <a:gd name="connsiteX3795" fmla="*/ 2296671 w 3531775"/>
              <a:gd name="connsiteY3795" fmla="*/ 2066528 h 2810796"/>
              <a:gd name="connsiteX3796" fmla="*/ 2302005 w 3531775"/>
              <a:gd name="connsiteY3796" fmla="*/ 2064623 h 2810796"/>
              <a:gd name="connsiteX3797" fmla="*/ 2295243 w 3531775"/>
              <a:gd name="connsiteY3797" fmla="*/ 2057575 h 2810796"/>
              <a:gd name="connsiteX3798" fmla="*/ 2273716 w 3531775"/>
              <a:gd name="connsiteY3798" fmla="*/ 2071862 h 2810796"/>
              <a:gd name="connsiteX3799" fmla="*/ 2239140 w 3531775"/>
              <a:gd name="connsiteY3799" fmla="*/ 2040525 h 2810796"/>
              <a:gd name="connsiteX3800" fmla="*/ 2249713 w 3531775"/>
              <a:gd name="connsiteY3800" fmla="*/ 2046716 h 2810796"/>
              <a:gd name="connsiteX3801" fmla="*/ 2252571 w 3531775"/>
              <a:gd name="connsiteY3801" fmla="*/ 2040620 h 2810796"/>
              <a:gd name="connsiteX3802" fmla="*/ 2246951 w 3531775"/>
              <a:gd name="connsiteY3802" fmla="*/ 2035953 h 2810796"/>
              <a:gd name="connsiteX3803" fmla="*/ 2251047 w 3531775"/>
              <a:gd name="connsiteY3803" fmla="*/ 2036238 h 2810796"/>
              <a:gd name="connsiteX3804" fmla="*/ 2254952 w 3531775"/>
              <a:gd name="connsiteY3804" fmla="*/ 2035381 h 2810796"/>
              <a:gd name="connsiteX3805" fmla="*/ 2253523 w 3531775"/>
              <a:gd name="connsiteY3805" fmla="*/ 2031381 h 2810796"/>
              <a:gd name="connsiteX3806" fmla="*/ 2258571 w 3531775"/>
              <a:gd name="connsiteY3806" fmla="*/ 2034143 h 2810796"/>
              <a:gd name="connsiteX3807" fmla="*/ 2263048 w 3531775"/>
              <a:gd name="connsiteY3807" fmla="*/ 2032143 h 2810796"/>
              <a:gd name="connsiteX3808" fmla="*/ 2239140 w 3531775"/>
              <a:gd name="connsiteY3808" fmla="*/ 2040525 h 2810796"/>
              <a:gd name="connsiteX3809" fmla="*/ 2239521 w 3531775"/>
              <a:gd name="connsiteY3809" fmla="*/ 2011474 h 2810796"/>
              <a:gd name="connsiteX3810" fmla="*/ 2248380 w 3531775"/>
              <a:gd name="connsiteY3810" fmla="*/ 2018236 h 2810796"/>
              <a:gd name="connsiteX3811" fmla="*/ 2249142 w 3531775"/>
              <a:gd name="connsiteY3811" fmla="*/ 2012997 h 2810796"/>
              <a:gd name="connsiteX3812" fmla="*/ 2254952 w 3531775"/>
              <a:gd name="connsiteY3812" fmla="*/ 2008140 h 2810796"/>
              <a:gd name="connsiteX3813" fmla="*/ 2249999 w 3531775"/>
              <a:gd name="connsiteY3813" fmla="*/ 1998138 h 2810796"/>
              <a:gd name="connsiteX3814" fmla="*/ 2255809 w 3531775"/>
              <a:gd name="connsiteY3814" fmla="*/ 2000425 h 2810796"/>
              <a:gd name="connsiteX3815" fmla="*/ 2261905 w 3531775"/>
              <a:gd name="connsiteY3815" fmla="*/ 2001282 h 2810796"/>
              <a:gd name="connsiteX3816" fmla="*/ 2261619 w 3531775"/>
              <a:gd name="connsiteY3816" fmla="*/ 1995567 h 2810796"/>
              <a:gd name="connsiteX3817" fmla="*/ 2267715 w 3531775"/>
              <a:gd name="connsiteY3817" fmla="*/ 2001377 h 2810796"/>
              <a:gd name="connsiteX3818" fmla="*/ 2275240 w 3531775"/>
              <a:gd name="connsiteY3818" fmla="*/ 2001091 h 2810796"/>
              <a:gd name="connsiteX3819" fmla="*/ 2239521 w 3531775"/>
              <a:gd name="connsiteY3819" fmla="*/ 2011474 h 2810796"/>
              <a:gd name="connsiteX3820" fmla="*/ 2200659 w 3531775"/>
              <a:gd name="connsiteY3820" fmla="*/ 2018427 h 2810796"/>
              <a:gd name="connsiteX3821" fmla="*/ 2214471 w 3531775"/>
              <a:gd name="connsiteY3821" fmla="*/ 2031000 h 2810796"/>
              <a:gd name="connsiteX3822" fmla="*/ 2215804 w 3531775"/>
              <a:gd name="connsiteY3822" fmla="*/ 2019570 h 2810796"/>
              <a:gd name="connsiteX3823" fmla="*/ 2210851 w 3531775"/>
              <a:gd name="connsiteY3823" fmla="*/ 2012236 h 2810796"/>
              <a:gd name="connsiteX3824" fmla="*/ 2216090 w 3531775"/>
              <a:gd name="connsiteY3824" fmla="*/ 2012616 h 2810796"/>
              <a:gd name="connsiteX3825" fmla="*/ 2221233 w 3531775"/>
              <a:gd name="connsiteY3825" fmla="*/ 2011569 h 2810796"/>
              <a:gd name="connsiteX3826" fmla="*/ 2219519 w 3531775"/>
              <a:gd name="connsiteY3826" fmla="*/ 2006520 h 2810796"/>
              <a:gd name="connsiteX3827" fmla="*/ 2225996 w 3531775"/>
              <a:gd name="connsiteY3827" fmla="*/ 2010045 h 2810796"/>
              <a:gd name="connsiteX3828" fmla="*/ 2231997 w 3531775"/>
              <a:gd name="connsiteY3828" fmla="*/ 2007568 h 2810796"/>
              <a:gd name="connsiteX3829" fmla="*/ 2200659 w 3531775"/>
              <a:gd name="connsiteY3829" fmla="*/ 2018427 h 2810796"/>
              <a:gd name="connsiteX3830" fmla="*/ 2200755 w 3531775"/>
              <a:gd name="connsiteY3830" fmla="*/ 1980422 h 2810796"/>
              <a:gd name="connsiteX3831" fmla="*/ 2218471 w 3531775"/>
              <a:gd name="connsiteY3831" fmla="*/ 1992042 h 2810796"/>
              <a:gd name="connsiteX3832" fmla="*/ 2216756 w 3531775"/>
              <a:gd name="connsiteY3832" fmla="*/ 1986804 h 2810796"/>
              <a:gd name="connsiteX3833" fmla="*/ 2219328 w 3531775"/>
              <a:gd name="connsiteY3833" fmla="*/ 1979755 h 2810796"/>
              <a:gd name="connsiteX3834" fmla="*/ 2210565 w 3531775"/>
              <a:gd name="connsiteY3834" fmla="*/ 1972421 h 2810796"/>
              <a:gd name="connsiteX3835" fmla="*/ 2216376 w 3531775"/>
              <a:gd name="connsiteY3835" fmla="*/ 1972135 h 2810796"/>
              <a:gd name="connsiteX3836" fmla="*/ 2221709 w 3531775"/>
              <a:gd name="connsiteY3836" fmla="*/ 1970325 h 2810796"/>
              <a:gd name="connsiteX3837" fmla="*/ 2218757 w 3531775"/>
              <a:gd name="connsiteY3837" fmla="*/ 1965087 h 2810796"/>
              <a:gd name="connsiteX3838" fmla="*/ 2226567 w 3531775"/>
              <a:gd name="connsiteY3838" fmla="*/ 1967944 h 2810796"/>
              <a:gd name="connsiteX3839" fmla="*/ 2232473 w 3531775"/>
              <a:gd name="connsiteY3839" fmla="*/ 1964420 h 2810796"/>
              <a:gd name="connsiteX3840" fmla="*/ 2222472 w 3531775"/>
              <a:gd name="connsiteY3840" fmla="*/ 1957657 h 2810796"/>
              <a:gd name="connsiteX3841" fmla="*/ 2200755 w 3531775"/>
              <a:gd name="connsiteY3841" fmla="*/ 1980422 h 2810796"/>
              <a:gd name="connsiteX3842" fmla="*/ 2199707 w 3531775"/>
              <a:gd name="connsiteY3842" fmla="*/ 1941274 h 2810796"/>
              <a:gd name="connsiteX3843" fmla="*/ 2208279 w 3531775"/>
              <a:gd name="connsiteY3843" fmla="*/ 1945656 h 2810796"/>
              <a:gd name="connsiteX3844" fmla="*/ 2211994 w 3531775"/>
              <a:gd name="connsiteY3844" fmla="*/ 1936797 h 2810796"/>
              <a:gd name="connsiteX3845" fmla="*/ 2206089 w 3531775"/>
              <a:gd name="connsiteY3845" fmla="*/ 1929368 h 2810796"/>
              <a:gd name="connsiteX3846" fmla="*/ 2211327 w 3531775"/>
              <a:gd name="connsiteY3846" fmla="*/ 1930511 h 2810796"/>
              <a:gd name="connsiteX3847" fmla="*/ 2216566 w 3531775"/>
              <a:gd name="connsiteY3847" fmla="*/ 1930511 h 2810796"/>
              <a:gd name="connsiteX3848" fmla="*/ 2215328 w 3531775"/>
              <a:gd name="connsiteY3848" fmla="*/ 1925939 h 2810796"/>
              <a:gd name="connsiteX3849" fmla="*/ 2221519 w 3531775"/>
              <a:gd name="connsiteY3849" fmla="*/ 1929940 h 2810796"/>
              <a:gd name="connsiteX3850" fmla="*/ 2227710 w 3531775"/>
              <a:gd name="connsiteY3850" fmla="*/ 1928892 h 2810796"/>
              <a:gd name="connsiteX3851" fmla="*/ 2199707 w 3531775"/>
              <a:gd name="connsiteY3851" fmla="*/ 1941274 h 2810796"/>
              <a:gd name="connsiteX3852" fmla="*/ 2168560 w 3531775"/>
              <a:gd name="connsiteY3852" fmla="*/ 2004425 h 2810796"/>
              <a:gd name="connsiteX3853" fmla="*/ 2175323 w 3531775"/>
              <a:gd name="connsiteY3853" fmla="*/ 2007949 h 2810796"/>
              <a:gd name="connsiteX3854" fmla="*/ 2179038 w 3531775"/>
              <a:gd name="connsiteY3854" fmla="*/ 1999091 h 2810796"/>
              <a:gd name="connsiteX3855" fmla="*/ 2174656 w 3531775"/>
              <a:gd name="connsiteY3855" fmla="*/ 1992328 h 2810796"/>
              <a:gd name="connsiteX3856" fmla="*/ 2178942 w 3531775"/>
              <a:gd name="connsiteY3856" fmla="*/ 1992995 h 2810796"/>
              <a:gd name="connsiteX3857" fmla="*/ 2183324 w 3531775"/>
              <a:gd name="connsiteY3857" fmla="*/ 1992614 h 2810796"/>
              <a:gd name="connsiteX3858" fmla="*/ 2182657 w 3531775"/>
              <a:gd name="connsiteY3858" fmla="*/ 1988328 h 2810796"/>
              <a:gd name="connsiteX3859" fmla="*/ 2187515 w 3531775"/>
              <a:gd name="connsiteY3859" fmla="*/ 1991757 h 2810796"/>
              <a:gd name="connsiteX3860" fmla="*/ 2192849 w 3531775"/>
              <a:gd name="connsiteY3860" fmla="*/ 1990233 h 2810796"/>
              <a:gd name="connsiteX3861" fmla="*/ 2168560 w 3531775"/>
              <a:gd name="connsiteY3861" fmla="*/ 2004425 h 2810796"/>
              <a:gd name="connsiteX3862" fmla="*/ 2155511 w 3531775"/>
              <a:gd name="connsiteY3862" fmla="*/ 1962610 h 2810796"/>
              <a:gd name="connsiteX3863" fmla="*/ 2173894 w 3531775"/>
              <a:gd name="connsiteY3863" fmla="*/ 1970992 h 2810796"/>
              <a:gd name="connsiteX3864" fmla="*/ 2171513 w 3531775"/>
              <a:gd name="connsiteY3864" fmla="*/ 1966134 h 2810796"/>
              <a:gd name="connsiteX3865" fmla="*/ 2172942 w 3531775"/>
              <a:gd name="connsiteY3865" fmla="*/ 1958895 h 2810796"/>
              <a:gd name="connsiteX3866" fmla="*/ 2163512 w 3531775"/>
              <a:gd name="connsiteY3866" fmla="*/ 1953180 h 2810796"/>
              <a:gd name="connsiteX3867" fmla="*/ 2169036 w 3531775"/>
              <a:gd name="connsiteY3867" fmla="*/ 1951847 h 2810796"/>
              <a:gd name="connsiteX3868" fmla="*/ 2173894 w 3531775"/>
              <a:gd name="connsiteY3868" fmla="*/ 1949180 h 2810796"/>
              <a:gd name="connsiteX3869" fmla="*/ 2170275 w 3531775"/>
              <a:gd name="connsiteY3869" fmla="*/ 1944513 h 2810796"/>
              <a:gd name="connsiteX3870" fmla="*/ 2178180 w 3531775"/>
              <a:gd name="connsiteY3870" fmla="*/ 1946132 h 2810796"/>
              <a:gd name="connsiteX3871" fmla="*/ 2183419 w 3531775"/>
              <a:gd name="connsiteY3871" fmla="*/ 1941750 h 2810796"/>
              <a:gd name="connsiteX3872" fmla="*/ 2155511 w 3531775"/>
              <a:gd name="connsiteY3872" fmla="*/ 1962610 h 2810796"/>
              <a:gd name="connsiteX3873" fmla="*/ 2156177 w 3531775"/>
              <a:gd name="connsiteY3873" fmla="*/ 1913937 h 2810796"/>
              <a:gd name="connsiteX3874" fmla="*/ 2171513 w 3531775"/>
              <a:gd name="connsiteY3874" fmla="*/ 1916700 h 2810796"/>
              <a:gd name="connsiteX3875" fmla="*/ 2167226 w 3531775"/>
              <a:gd name="connsiteY3875" fmla="*/ 1913271 h 2810796"/>
              <a:gd name="connsiteX3876" fmla="*/ 2172275 w 3531775"/>
              <a:gd name="connsiteY3876" fmla="*/ 1910794 h 2810796"/>
              <a:gd name="connsiteX3877" fmla="*/ 2163035 w 3531775"/>
              <a:gd name="connsiteY3877" fmla="*/ 1906222 h 2810796"/>
              <a:gd name="connsiteX3878" fmla="*/ 2174275 w 3531775"/>
              <a:gd name="connsiteY3878" fmla="*/ 1905270 h 2810796"/>
              <a:gd name="connsiteX3879" fmla="*/ 2168560 w 3531775"/>
              <a:gd name="connsiteY3879" fmla="*/ 1899174 h 2810796"/>
              <a:gd name="connsiteX3880" fmla="*/ 2175989 w 3531775"/>
              <a:gd name="connsiteY3880" fmla="*/ 1900317 h 2810796"/>
              <a:gd name="connsiteX3881" fmla="*/ 2180371 w 3531775"/>
              <a:gd name="connsiteY3881" fmla="*/ 1896697 h 2810796"/>
              <a:gd name="connsiteX3882" fmla="*/ 2156177 w 3531775"/>
              <a:gd name="connsiteY3882" fmla="*/ 1913937 h 2810796"/>
              <a:gd name="connsiteX3883" fmla="*/ 1713074 w 3531775"/>
              <a:gd name="connsiteY3883" fmla="*/ 2275316 h 2810796"/>
              <a:gd name="connsiteX3884" fmla="*/ 1708883 w 3531775"/>
              <a:gd name="connsiteY3884" fmla="*/ 2277412 h 2810796"/>
              <a:gd name="connsiteX3885" fmla="*/ 1703549 w 3531775"/>
              <a:gd name="connsiteY3885" fmla="*/ 2275792 h 2810796"/>
              <a:gd name="connsiteX3886" fmla="*/ 1702121 w 3531775"/>
              <a:gd name="connsiteY3886" fmla="*/ 2275792 h 2810796"/>
              <a:gd name="connsiteX3887" fmla="*/ 1698977 w 3531775"/>
              <a:gd name="connsiteY3887" fmla="*/ 2282460 h 2810796"/>
              <a:gd name="connsiteX3888" fmla="*/ 1697454 w 3531775"/>
              <a:gd name="connsiteY3888" fmla="*/ 2278936 h 2810796"/>
              <a:gd name="connsiteX3889" fmla="*/ 1696406 w 3531775"/>
              <a:gd name="connsiteY3889" fmla="*/ 2274459 h 2810796"/>
              <a:gd name="connsiteX3890" fmla="*/ 1692215 w 3531775"/>
              <a:gd name="connsiteY3890" fmla="*/ 2277316 h 2810796"/>
              <a:gd name="connsiteX3891" fmla="*/ 1694786 w 3531775"/>
              <a:gd name="connsiteY3891" fmla="*/ 2270554 h 2810796"/>
              <a:gd name="connsiteX3892" fmla="*/ 1692119 w 3531775"/>
              <a:gd name="connsiteY3892" fmla="*/ 2265982 h 2810796"/>
              <a:gd name="connsiteX3893" fmla="*/ 1713074 w 3531775"/>
              <a:gd name="connsiteY3893" fmla="*/ 2275316 h 2810796"/>
              <a:gd name="connsiteX3894" fmla="*/ 1714694 w 3531775"/>
              <a:gd name="connsiteY3894" fmla="*/ 2323989 h 2810796"/>
              <a:gd name="connsiteX3895" fmla="*/ 1709455 w 3531775"/>
              <a:gd name="connsiteY3895" fmla="*/ 2325989 h 2810796"/>
              <a:gd name="connsiteX3896" fmla="*/ 1707169 w 3531775"/>
              <a:gd name="connsiteY3896" fmla="*/ 2320179 h 2810796"/>
              <a:gd name="connsiteX3897" fmla="*/ 1701168 w 3531775"/>
              <a:gd name="connsiteY3897" fmla="*/ 2325322 h 2810796"/>
              <a:gd name="connsiteX3898" fmla="*/ 1704216 w 3531775"/>
              <a:gd name="connsiteY3898" fmla="*/ 2315226 h 2810796"/>
              <a:gd name="connsiteX3899" fmla="*/ 1699739 w 3531775"/>
              <a:gd name="connsiteY3899" fmla="*/ 2309511 h 2810796"/>
              <a:gd name="connsiteX3900" fmla="*/ 1719075 w 3531775"/>
              <a:gd name="connsiteY3900" fmla="*/ 2342658 h 2810796"/>
              <a:gd name="connsiteX3901" fmla="*/ 1726790 w 3531775"/>
              <a:gd name="connsiteY3901" fmla="*/ 2320274 h 2810796"/>
              <a:gd name="connsiteX3902" fmla="*/ 1718408 w 3531775"/>
              <a:gd name="connsiteY3902" fmla="*/ 2321893 h 2810796"/>
              <a:gd name="connsiteX3903" fmla="*/ 1714694 w 3531775"/>
              <a:gd name="connsiteY3903" fmla="*/ 2323989 h 2810796"/>
              <a:gd name="connsiteX3904" fmla="*/ 1747745 w 3531775"/>
              <a:gd name="connsiteY3904" fmla="*/ 2282936 h 2810796"/>
              <a:gd name="connsiteX3905" fmla="*/ 1739840 w 3531775"/>
              <a:gd name="connsiteY3905" fmla="*/ 2293318 h 2810796"/>
              <a:gd name="connsiteX3906" fmla="*/ 1740125 w 3531775"/>
              <a:gd name="connsiteY3906" fmla="*/ 2287032 h 2810796"/>
              <a:gd name="connsiteX3907" fmla="*/ 1738792 w 3531775"/>
              <a:gd name="connsiteY3907" fmla="*/ 2281412 h 2810796"/>
              <a:gd name="connsiteX3908" fmla="*/ 1736792 w 3531775"/>
              <a:gd name="connsiteY3908" fmla="*/ 2276554 h 2810796"/>
              <a:gd name="connsiteX3909" fmla="*/ 1729458 w 3531775"/>
              <a:gd name="connsiteY3909" fmla="*/ 2302176 h 2810796"/>
              <a:gd name="connsiteX3910" fmla="*/ 1759556 w 3531775"/>
              <a:gd name="connsiteY3910" fmla="*/ 2282079 h 2810796"/>
              <a:gd name="connsiteX3911" fmla="*/ 1754318 w 3531775"/>
              <a:gd name="connsiteY3911" fmla="*/ 2284841 h 2810796"/>
              <a:gd name="connsiteX3912" fmla="*/ 1747745 w 3531775"/>
              <a:gd name="connsiteY3912" fmla="*/ 2282936 h 2810796"/>
              <a:gd name="connsiteX3913" fmla="*/ 1728124 w 3531775"/>
              <a:gd name="connsiteY3913" fmla="*/ 2228929 h 2810796"/>
              <a:gd name="connsiteX3914" fmla="*/ 1742697 w 3531775"/>
              <a:gd name="connsiteY3914" fmla="*/ 2248075 h 2810796"/>
              <a:gd name="connsiteX3915" fmla="*/ 1734696 w 3531775"/>
              <a:gd name="connsiteY3915" fmla="*/ 2244455 h 2810796"/>
              <a:gd name="connsiteX3916" fmla="*/ 1733458 w 3531775"/>
              <a:gd name="connsiteY3916" fmla="*/ 2243788 h 2810796"/>
              <a:gd name="connsiteX3917" fmla="*/ 1727171 w 3531775"/>
              <a:gd name="connsiteY3917" fmla="*/ 2250361 h 2810796"/>
              <a:gd name="connsiteX3918" fmla="*/ 1728695 w 3531775"/>
              <a:gd name="connsiteY3918" fmla="*/ 2245122 h 2810796"/>
              <a:gd name="connsiteX3919" fmla="*/ 1729076 w 3531775"/>
              <a:gd name="connsiteY3919" fmla="*/ 2239883 h 2810796"/>
              <a:gd name="connsiteX3920" fmla="*/ 1724790 w 3531775"/>
              <a:gd name="connsiteY3920" fmla="*/ 2241121 h 2810796"/>
              <a:gd name="connsiteX3921" fmla="*/ 1728886 w 3531775"/>
              <a:gd name="connsiteY3921" fmla="*/ 2235025 h 2810796"/>
              <a:gd name="connsiteX3922" fmla="*/ 1728124 w 3531775"/>
              <a:gd name="connsiteY3922" fmla="*/ 2228929 h 2810796"/>
              <a:gd name="connsiteX3923" fmla="*/ 1756604 w 3531775"/>
              <a:gd name="connsiteY3923" fmla="*/ 2195973 h 2810796"/>
              <a:gd name="connsiteX3924" fmla="*/ 1750698 w 3531775"/>
              <a:gd name="connsiteY3924" fmla="*/ 2193306 h 2810796"/>
              <a:gd name="connsiteX3925" fmla="*/ 1744983 w 3531775"/>
              <a:gd name="connsiteY3925" fmla="*/ 2200735 h 2810796"/>
              <a:gd name="connsiteX3926" fmla="*/ 1743554 w 3531775"/>
              <a:gd name="connsiteY3926" fmla="*/ 2196259 h 2810796"/>
              <a:gd name="connsiteX3927" fmla="*/ 1742602 w 3531775"/>
              <a:gd name="connsiteY3927" fmla="*/ 2190734 h 2810796"/>
              <a:gd name="connsiteX3928" fmla="*/ 1737649 w 3531775"/>
              <a:gd name="connsiteY3928" fmla="*/ 2193687 h 2810796"/>
              <a:gd name="connsiteX3929" fmla="*/ 1741078 w 3531775"/>
              <a:gd name="connsiteY3929" fmla="*/ 2185781 h 2810796"/>
              <a:gd name="connsiteX3930" fmla="*/ 1738601 w 3531775"/>
              <a:gd name="connsiteY3930" fmla="*/ 2179685 h 2810796"/>
              <a:gd name="connsiteX3931" fmla="*/ 1729838 w 3531775"/>
              <a:gd name="connsiteY3931" fmla="*/ 2199973 h 2810796"/>
              <a:gd name="connsiteX3932" fmla="*/ 1757842 w 3531775"/>
              <a:gd name="connsiteY3932" fmla="*/ 2205117 h 2810796"/>
              <a:gd name="connsiteX3933" fmla="*/ 1756604 w 3531775"/>
              <a:gd name="connsiteY3933" fmla="*/ 2195973 h 2810796"/>
              <a:gd name="connsiteX3934" fmla="*/ 1762700 w 3531775"/>
              <a:gd name="connsiteY3934" fmla="*/ 2222452 h 2810796"/>
              <a:gd name="connsiteX3935" fmla="*/ 1757842 w 3531775"/>
              <a:gd name="connsiteY3935" fmla="*/ 2218738 h 2810796"/>
              <a:gd name="connsiteX3936" fmla="*/ 1753556 w 3531775"/>
              <a:gd name="connsiteY3936" fmla="*/ 2230834 h 2810796"/>
              <a:gd name="connsiteX3937" fmla="*/ 1787846 w 3531775"/>
              <a:gd name="connsiteY3937" fmla="*/ 2229977 h 2810796"/>
              <a:gd name="connsiteX3938" fmla="*/ 1788131 w 3531775"/>
              <a:gd name="connsiteY3938" fmla="*/ 2218642 h 2810796"/>
              <a:gd name="connsiteX3939" fmla="*/ 1783369 w 3531775"/>
              <a:gd name="connsiteY3939" fmla="*/ 2222929 h 2810796"/>
              <a:gd name="connsiteX3940" fmla="*/ 1775939 w 3531775"/>
              <a:gd name="connsiteY3940" fmla="*/ 2223881 h 2810796"/>
              <a:gd name="connsiteX3941" fmla="*/ 1770510 w 3531775"/>
              <a:gd name="connsiteY3941" fmla="*/ 2235597 h 2810796"/>
              <a:gd name="connsiteX3942" fmla="*/ 1768986 w 3531775"/>
              <a:gd name="connsiteY3942" fmla="*/ 2230263 h 2810796"/>
              <a:gd name="connsiteX3943" fmla="*/ 1766033 w 3531775"/>
              <a:gd name="connsiteY3943" fmla="*/ 2226072 h 2810796"/>
              <a:gd name="connsiteX3944" fmla="*/ 1762700 w 3531775"/>
              <a:gd name="connsiteY3944" fmla="*/ 2222452 h 2810796"/>
              <a:gd name="connsiteX3945" fmla="*/ 1792132 w 3531775"/>
              <a:gd name="connsiteY3945" fmla="*/ 2124250 h 2810796"/>
              <a:gd name="connsiteX3946" fmla="*/ 1782512 w 3531775"/>
              <a:gd name="connsiteY3946" fmla="*/ 2124535 h 2810796"/>
              <a:gd name="connsiteX3947" fmla="*/ 1781083 w 3531775"/>
              <a:gd name="connsiteY3947" fmla="*/ 2124535 h 2810796"/>
              <a:gd name="connsiteX3948" fmla="*/ 1776225 w 3531775"/>
              <a:gd name="connsiteY3948" fmla="*/ 2132632 h 2810796"/>
              <a:gd name="connsiteX3949" fmla="*/ 1776320 w 3531775"/>
              <a:gd name="connsiteY3949" fmla="*/ 2127583 h 2810796"/>
              <a:gd name="connsiteX3950" fmla="*/ 1775177 w 3531775"/>
              <a:gd name="connsiteY3950" fmla="*/ 2123107 h 2810796"/>
              <a:gd name="connsiteX3951" fmla="*/ 1770891 w 3531775"/>
              <a:gd name="connsiteY3951" fmla="*/ 2125964 h 2810796"/>
              <a:gd name="connsiteX3952" fmla="*/ 1773558 w 3531775"/>
              <a:gd name="connsiteY3952" fmla="*/ 2119106 h 2810796"/>
              <a:gd name="connsiteX3953" fmla="*/ 1770891 w 3531775"/>
              <a:gd name="connsiteY3953" fmla="*/ 2114343 h 2810796"/>
              <a:gd name="connsiteX3954" fmla="*/ 1792132 w 3531775"/>
              <a:gd name="connsiteY3954" fmla="*/ 2124250 h 2810796"/>
              <a:gd name="connsiteX3955" fmla="*/ 1792799 w 3531775"/>
              <a:gd name="connsiteY3955" fmla="*/ 2172065 h 2810796"/>
              <a:gd name="connsiteX3956" fmla="*/ 1785179 w 3531775"/>
              <a:gd name="connsiteY3956" fmla="*/ 2182828 h 2810796"/>
              <a:gd name="connsiteX3957" fmla="*/ 1784131 w 3531775"/>
              <a:gd name="connsiteY3957" fmla="*/ 2176066 h 2810796"/>
              <a:gd name="connsiteX3958" fmla="*/ 1781369 w 3531775"/>
              <a:gd name="connsiteY3958" fmla="*/ 2170446 h 2810796"/>
              <a:gd name="connsiteX3959" fmla="*/ 1775654 w 3531775"/>
              <a:gd name="connsiteY3959" fmla="*/ 2175685 h 2810796"/>
              <a:gd name="connsiteX3960" fmla="*/ 1777940 w 3531775"/>
              <a:gd name="connsiteY3960" fmla="*/ 2165683 h 2810796"/>
              <a:gd name="connsiteX3961" fmla="*/ 1774320 w 3531775"/>
              <a:gd name="connsiteY3961" fmla="*/ 2194830 h 2810796"/>
              <a:gd name="connsiteX3962" fmla="*/ 1806800 w 3531775"/>
              <a:gd name="connsiteY3962" fmla="*/ 2166541 h 2810796"/>
              <a:gd name="connsiteX3963" fmla="*/ 1792799 w 3531775"/>
              <a:gd name="connsiteY3963" fmla="*/ 2172065 h 2810796"/>
              <a:gd name="connsiteX3964" fmla="*/ 1880333 w 3531775"/>
              <a:gd name="connsiteY3964" fmla="*/ 2070814 h 2810796"/>
              <a:gd name="connsiteX3965" fmla="*/ 1874904 w 3531775"/>
              <a:gd name="connsiteY3965" fmla="*/ 2071481 h 2810796"/>
              <a:gd name="connsiteX3966" fmla="*/ 1875857 w 3531775"/>
              <a:gd name="connsiteY3966" fmla="*/ 2063004 h 2810796"/>
              <a:gd name="connsiteX3967" fmla="*/ 1866903 w 3531775"/>
              <a:gd name="connsiteY3967" fmla="*/ 2067766 h 2810796"/>
              <a:gd name="connsiteX3968" fmla="*/ 1870142 w 3531775"/>
              <a:gd name="connsiteY3968" fmla="*/ 2062337 h 2810796"/>
              <a:gd name="connsiteX3969" fmla="*/ 1872047 w 3531775"/>
              <a:gd name="connsiteY3969" fmla="*/ 2056336 h 2810796"/>
              <a:gd name="connsiteX3970" fmla="*/ 1866808 w 3531775"/>
              <a:gd name="connsiteY3970" fmla="*/ 2055765 h 2810796"/>
              <a:gd name="connsiteX3971" fmla="*/ 1873380 w 3531775"/>
              <a:gd name="connsiteY3971" fmla="*/ 2050621 h 2810796"/>
              <a:gd name="connsiteX3972" fmla="*/ 1874523 w 3531775"/>
              <a:gd name="connsiteY3972" fmla="*/ 2043096 h 2810796"/>
              <a:gd name="connsiteX3973" fmla="*/ 1864236 w 3531775"/>
              <a:gd name="connsiteY3973" fmla="*/ 2047668 h 2810796"/>
              <a:gd name="connsiteX3974" fmla="*/ 1877000 w 3531775"/>
              <a:gd name="connsiteY3974" fmla="*/ 2080149 h 2810796"/>
              <a:gd name="connsiteX3975" fmla="*/ 1880333 w 3531775"/>
              <a:gd name="connsiteY3975" fmla="*/ 2070814 h 2810796"/>
              <a:gd name="connsiteX3976" fmla="*/ 1859855 w 3531775"/>
              <a:gd name="connsiteY3976" fmla="*/ 2094532 h 2810796"/>
              <a:gd name="connsiteX3977" fmla="*/ 1853378 w 3531775"/>
              <a:gd name="connsiteY3977" fmla="*/ 2091865 h 2810796"/>
              <a:gd name="connsiteX3978" fmla="*/ 1845281 w 3531775"/>
              <a:gd name="connsiteY3978" fmla="*/ 2100723 h 2810796"/>
              <a:gd name="connsiteX3979" fmla="*/ 1845662 w 3531775"/>
              <a:gd name="connsiteY3979" fmla="*/ 2094817 h 2810796"/>
              <a:gd name="connsiteX3980" fmla="*/ 1844519 w 3531775"/>
              <a:gd name="connsiteY3980" fmla="*/ 2089293 h 2810796"/>
              <a:gd name="connsiteX3981" fmla="*/ 1839090 w 3531775"/>
              <a:gd name="connsiteY3981" fmla="*/ 2092245 h 2810796"/>
              <a:gd name="connsiteX3982" fmla="*/ 1842710 w 3531775"/>
              <a:gd name="connsiteY3982" fmla="*/ 2084340 h 2810796"/>
              <a:gd name="connsiteX3983" fmla="*/ 1839947 w 3531775"/>
              <a:gd name="connsiteY3983" fmla="*/ 2078339 h 2810796"/>
              <a:gd name="connsiteX3984" fmla="*/ 1865189 w 3531775"/>
              <a:gd name="connsiteY3984" fmla="*/ 2092722 h 2810796"/>
              <a:gd name="connsiteX3985" fmla="*/ 1859855 w 3531775"/>
              <a:gd name="connsiteY3985" fmla="*/ 2094532 h 2810796"/>
              <a:gd name="connsiteX3986" fmla="*/ 1841090 w 3531775"/>
              <a:gd name="connsiteY3986" fmla="*/ 2130917 h 2810796"/>
              <a:gd name="connsiteX3987" fmla="*/ 1835852 w 3531775"/>
              <a:gd name="connsiteY3987" fmla="*/ 2133108 h 2810796"/>
              <a:gd name="connsiteX3988" fmla="*/ 1829279 w 3531775"/>
              <a:gd name="connsiteY3988" fmla="*/ 2130822 h 2810796"/>
              <a:gd name="connsiteX3989" fmla="*/ 1827470 w 3531775"/>
              <a:gd name="connsiteY3989" fmla="*/ 2130726 h 2810796"/>
              <a:gd name="connsiteX3990" fmla="*/ 1821469 w 3531775"/>
              <a:gd name="connsiteY3990" fmla="*/ 2140251 h 2810796"/>
              <a:gd name="connsiteX3991" fmla="*/ 1821659 w 3531775"/>
              <a:gd name="connsiteY3991" fmla="*/ 2134251 h 2810796"/>
              <a:gd name="connsiteX3992" fmla="*/ 1820326 w 3531775"/>
              <a:gd name="connsiteY3992" fmla="*/ 2128822 h 2810796"/>
              <a:gd name="connsiteX3993" fmla="*/ 1815087 w 3531775"/>
              <a:gd name="connsiteY3993" fmla="*/ 2132060 h 2810796"/>
              <a:gd name="connsiteX3994" fmla="*/ 1818421 w 3531775"/>
              <a:gd name="connsiteY3994" fmla="*/ 2123964 h 2810796"/>
              <a:gd name="connsiteX3995" fmla="*/ 1815183 w 3531775"/>
              <a:gd name="connsiteY3995" fmla="*/ 2118154 h 2810796"/>
              <a:gd name="connsiteX3996" fmla="*/ 1841090 w 3531775"/>
              <a:gd name="connsiteY3996" fmla="*/ 2130917 h 2810796"/>
              <a:gd name="connsiteX3997" fmla="*/ 1812134 w 3531775"/>
              <a:gd name="connsiteY3997" fmla="*/ 2093008 h 2810796"/>
              <a:gd name="connsiteX3998" fmla="*/ 1806134 w 3531775"/>
              <a:gd name="connsiteY3998" fmla="*/ 2097580 h 2810796"/>
              <a:gd name="connsiteX3999" fmla="*/ 1806134 w 3531775"/>
              <a:gd name="connsiteY3999" fmla="*/ 2093198 h 2810796"/>
              <a:gd name="connsiteX4000" fmla="*/ 1806800 w 3531775"/>
              <a:gd name="connsiteY4000" fmla="*/ 2088054 h 2810796"/>
              <a:gd name="connsiteX4001" fmla="*/ 1802324 w 3531775"/>
              <a:gd name="connsiteY4001" fmla="*/ 2088912 h 2810796"/>
              <a:gd name="connsiteX4002" fmla="*/ 1806800 w 3531775"/>
              <a:gd name="connsiteY4002" fmla="*/ 2083101 h 2810796"/>
              <a:gd name="connsiteX4003" fmla="*/ 1795180 w 3531775"/>
              <a:gd name="connsiteY4003" fmla="*/ 2101485 h 2810796"/>
              <a:gd name="connsiteX4004" fmla="*/ 1820135 w 3531775"/>
              <a:gd name="connsiteY4004" fmla="*/ 2097294 h 2810796"/>
              <a:gd name="connsiteX4005" fmla="*/ 1812134 w 3531775"/>
              <a:gd name="connsiteY4005" fmla="*/ 2093008 h 2810796"/>
              <a:gd name="connsiteX4006" fmla="*/ 1832042 w 3531775"/>
              <a:gd name="connsiteY4006" fmla="*/ 2040525 h 2810796"/>
              <a:gd name="connsiteX4007" fmla="*/ 1826612 w 3531775"/>
              <a:gd name="connsiteY4007" fmla="*/ 2042620 h 2810796"/>
              <a:gd name="connsiteX4008" fmla="*/ 1831280 w 3531775"/>
              <a:gd name="connsiteY4008" fmla="*/ 2035286 h 2810796"/>
              <a:gd name="connsiteX4009" fmla="*/ 1829660 w 3531775"/>
              <a:gd name="connsiteY4009" fmla="*/ 2028809 h 2810796"/>
              <a:gd name="connsiteX4010" fmla="*/ 1820231 w 3531775"/>
              <a:gd name="connsiteY4010" fmla="*/ 2058051 h 2810796"/>
              <a:gd name="connsiteX4011" fmla="*/ 1845472 w 3531775"/>
              <a:gd name="connsiteY4011" fmla="*/ 2047954 h 2810796"/>
              <a:gd name="connsiteX4012" fmla="*/ 1839281 w 3531775"/>
              <a:gd name="connsiteY4012" fmla="*/ 2046049 h 2810796"/>
              <a:gd name="connsiteX4013" fmla="*/ 1838233 w 3531775"/>
              <a:gd name="connsiteY4013" fmla="*/ 2043858 h 2810796"/>
              <a:gd name="connsiteX4014" fmla="*/ 1830899 w 3531775"/>
              <a:gd name="connsiteY4014" fmla="*/ 2051955 h 2810796"/>
              <a:gd name="connsiteX4015" fmla="*/ 1832232 w 3531775"/>
              <a:gd name="connsiteY4015" fmla="*/ 2046049 h 2810796"/>
              <a:gd name="connsiteX4016" fmla="*/ 1832042 w 3531775"/>
              <a:gd name="connsiteY4016" fmla="*/ 2040525 h 2810796"/>
              <a:gd name="connsiteX4017" fmla="*/ 1850615 w 3531775"/>
              <a:gd name="connsiteY4017" fmla="*/ 2022046 h 2810796"/>
              <a:gd name="connsiteX4018" fmla="*/ 1850615 w 3531775"/>
              <a:gd name="connsiteY4018" fmla="*/ 2022046 h 2810796"/>
              <a:gd name="connsiteX4019" fmla="*/ 1850615 w 3531775"/>
              <a:gd name="connsiteY4019" fmla="*/ 2022046 h 2810796"/>
              <a:gd name="connsiteX4020" fmla="*/ 1850615 w 3531775"/>
              <a:gd name="connsiteY4020" fmla="*/ 2022046 h 2810796"/>
              <a:gd name="connsiteX4021" fmla="*/ 1871570 w 3531775"/>
              <a:gd name="connsiteY4021" fmla="*/ 2008711 h 2810796"/>
              <a:gd name="connsiteX4022" fmla="*/ 1865855 w 3531775"/>
              <a:gd name="connsiteY4022" fmla="*/ 2007187 h 2810796"/>
              <a:gd name="connsiteX4023" fmla="*/ 1864236 w 3531775"/>
              <a:gd name="connsiteY4023" fmla="*/ 2007187 h 2810796"/>
              <a:gd name="connsiteX4024" fmla="*/ 1858997 w 3531775"/>
              <a:gd name="connsiteY4024" fmla="*/ 2014903 h 2810796"/>
              <a:gd name="connsiteX4025" fmla="*/ 1859188 w 3531775"/>
              <a:gd name="connsiteY4025" fmla="*/ 2010235 h 2810796"/>
              <a:gd name="connsiteX4026" fmla="*/ 1858045 w 3531775"/>
              <a:gd name="connsiteY4026" fmla="*/ 2006044 h 2810796"/>
              <a:gd name="connsiteX4027" fmla="*/ 1856330 w 3531775"/>
              <a:gd name="connsiteY4027" fmla="*/ 2002329 h 2810796"/>
              <a:gd name="connsiteX4028" fmla="*/ 1849663 w 3531775"/>
              <a:gd name="connsiteY4028" fmla="*/ 2021379 h 2810796"/>
              <a:gd name="connsiteX4029" fmla="*/ 1871570 w 3531775"/>
              <a:gd name="connsiteY4029" fmla="*/ 2008711 h 2810796"/>
              <a:gd name="connsiteX4030" fmla="*/ 1888144 w 3531775"/>
              <a:gd name="connsiteY4030" fmla="*/ 2024428 h 2810796"/>
              <a:gd name="connsiteX4031" fmla="*/ 1913480 w 3531775"/>
              <a:gd name="connsiteY4031" fmla="*/ 2026142 h 2810796"/>
              <a:gd name="connsiteX4032" fmla="*/ 1909766 w 3531775"/>
              <a:gd name="connsiteY4032" fmla="*/ 2020046 h 2810796"/>
              <a:gd name="connsiteX4033" fmla="*/ 1910623 w 3531775"/>
              <a:gd name="connsiteY4033" fmla="*/ 2018141 h 2810796"/>
              <a:gd name="connsiteX4034" fmla="*/ 1899479 w 3531775"/>
              <a:gd name="connsiteY4034" fmla="*/ 2023570 h 2810796"/>
              <a:gd name="connsiteX4035" fmla="*/ 1904336 w 3531775"/>
              <a:gd name="connsiteY4035" fmla="*/ 2012521 h 2810796"/>
              <a:gd name="connsiteX4036" fmla="*/ 1898907 w 3531775"/>
              <a:gd name="connsiteY4036" fmla="*/ 2012140 h 2810796"/>
              <a:gd name="connsiteX4037" fmla="*/ 1905479 w 3531775"/>
              <a:gd name="connsiteY4037" fmla="*/ 2007092 h 2810796"/>
              <a:gd name="connsiteX4038" fmla="*/ 1888144 w 3531775"/>
              <a:gd name="connsiteY4038" fmla="*/ 2024428 h 2810796"/>
              <a:gd name="connsiteX4039" fmla="*/ 1917767 w 3531775"/>
              <a:gd name="connsiteY4039" fmla="*/ 1977469 h 2810796"/>
              <a:gd name="connsiteX4040" fmla="*/ 1911766 w 3531775"/>
              <a:gd name="connsiteY4040" fmla="*/ 1974802 h 2810796"/>
              <a:gd name="connsiteX4041" fmla="*/ 1910909 w 3531775"/>
              <a:gd name="connsiteY4041" fmla="*/ 1972516 h 2810796"/>
              <a:gd name="connsiteX4042" fmla="*/ 1902622 w 3531775"/>
              <a:gd name="connsiteY4042" fmla="*/ 1979279 h 2810796"/>
              <a:gd name="connsiteX4043" fmla="*/ 1904622 w 3531775"/>
              <a:gd name="connsiteY4043" fmla="*/ 1973850 h 2810796"/>
              <a:gd name="connsiteX4044" fmla="*/ 1905098 w 3531775"/>
              <a:gd name="connsiteY4044" fmla="*/ 1968420 h 2810796"/>
              <a:gd name="connsiteX4045" fmla="*/ 1899288 w 3531775"/>
              <a:gd name="connsiteY4045" fmla="*/ 1969754 h 2810796"/>
              <a:gd name="connsiteX4046" fmla="*/ 1904908 w 3531775"/>
              <a:gd name="connsiteY4046" fmla="*/ 1963277 h 2810796"/>
              <a:gd name="connsiteX4047" fmla="*/ 1904051 w 3531775"/>
              <a:gd name="connsiteY4047" fmla="*/ 1956800 h 2810796"/>
              <a:gd name="connsiteX4048" fmla="*/ 1894240 w 3531775"/>
              <a:gd name="connsiteY4048" fmla="*/ 1964229 h 2810796"/>
              <a:gd name="connsiteX4049" fmla="*/ 1917100 w 3531775"/>
              <a:gd name="connsiteY4049" fmla="*/ 1986042 h 2810796"/>
              <a:gd name="connsiteX4050" fmla="*/ 1917767 w 3531775"/>
              <a:gd name="connsiteY4050" fmla="*/ 1977469 h 2810796"/>
              <a:gd name="connsiteX4051" fmla="*/ 1945580 w 3531775"/>
              <a:gd name="connsiteY4051" fmla="*/ 1942798 h 2810796"/>
              <a:gd name="connsiteX4052" fmla="*/ 1944056 w 3531775"/>
              <a:gd name="connsiteY4052" fmla="*/ 1937179 h 2810796"/>
              <a:gd name="connsiteX4053" fmla="*/ 1936531 w 3531775"/>
              <a:gd name="connsiteY4053" fmla="*/ 1938417 h 2810796"/>
              <a:gd name="connsiteX4054" fmla="*/ 1938436 w 3531775"/>
              <a:gd name="connsiteY4054" fmla="*/ 1934416 h 2810796"/>
              <a:gd name="connsiteX4055" fmla="*/ 1941484 w 3531775"/>
              <a:gd name="connsiteY4055" fmla="*/ 1930130 h 2810796"/>
              <a:gd name="connsiteX4056" fmla="*/ 1937007 w 3531775"/>
              <a:gd name="connsiteY4056" fmla="*/ 1928796 h 2810796"/>
              <a:gd name="connsiteX4057" fmla="*/ 1943865 w 3531775"/>
              <a:gd name="connsiteY4057" fmla="*/ 1925749 h 2810796"/>
              <a:gd name="connsiteX4058" fmla="*/ 1946532 w 3531775"/>
              <a:gd name="connsiteY4058" fmla="*/ 1919938 h 2810796"/>
              <a:gd name="connsiteX4059" fmla="*/ 1936436 w 3531775"/>
              <a:gd name="connsiteY4059" fmla="*/ 1922034 h 2810796"/>
              <a:gd name="connsiteX4060" fmla="*/ 1940817 w 3531775"/>
              <a:gd name="connsiteY4060" fmla="*/ 1949847 h 2810796"/>
              <a:gd name="connsiteX4061" fmla="*/ 1945580 w 3531775"/>
              <a:gd name="connsiteY4061" fmla="*/ 1942798 h 2810796"/>
              <a:gd name="connsiteX4062" fmla="*/ 2129031 w 3531775"/>
              <a:gd name="connsiteY4062" fmla="*/ 1981565 h 2810796"/>
              <a:gd name="connsiteX4063" fmla="*/ 2140747 w 3531775"/>
              <a:gd name="connsiteY4063" fmla="*/ 1982899 h 2810796"/>
              <a:gd name="connsiteX4064" fmla="*/ 2141509 w 3531775"/>
              <a:gd name="connsiteY4064" fmla="*/ 1976993 h 2810796"/>
              <a:gd name="connsiteX4065" fmla="*/ 2141414 w 3531775"/>
              <a:gd name="connsiteY4065" fmla="*/ 1975469 h 2810796"/>
              <a:gd name="connsiteX4066" fmla="*/ 2135889 w 3531775"/>
              <a:gd name="connsiteY4066" fmla="*/ 1974516 h 2810796"/>
              <a:gd name="connsiteX4067" fmla="*/ 2138461 w 3531775"/>
              <a:gd name="connsiteY4067" fmla="*/ 1971850 h 2810796"/>
              <a:gd name="connsiteX4068" fmla="*/ 2141890 w 3531775"/>
              <a:gd name="connsiteY4068" fmla="*/ 1969278 h 2810796"/>
              <a:gd name="connsiteX4069" fmla="*/ 2139033 w 3531775"/>
              <a:gd name="connsiteY4069" fmla="*/ 1965944 h 2810796"/>
              <a:gd name="connsiteX4070" fmla="*/ 2144843 w 3531775"/>
              <a:gd name="connsiteY4070" fmla="*/ 1966420 h 2810796"/>
              <a:gd name="connsiteX4071" fmla="*/ 2148462 w 3531775"/>
              <a:gd name="connsiteY4071" fmla="*/ 1962420 h 2810796"/>
              <a:gd name="connsiteX4072" fmla="*/ 2129031 w 3531775"/>
              <a:gd name="connsiteY4072" fmla="*/ 1981565 h 2810796"/>
              <a:gd name="connsiteX4073" fmla="*/ 2125126 w 3531775"/>
              <a:gd name="connsiteY4073" fmla="*/ 1949656 h 2810796"/>
              <a:gd name="connsiteX4074" fmla="*/ 2143509 w 3531775"/>
              <a:gd name="connsiteY4074" fmla="*/ 1948799 h 2810796"/>
              <a:gd name="connsiteX4075" fmla="*/ 2139033 w 3531775"/>
              <a:gd name="connsiteY4075" fmla="*/ 1944132 h 2810796"/>
              <a:gd name="connsiteX4076" fmla="*/ 2137794 w 3531775"/>
              <a:gd name="connsiteY4076" fmla="*/ 1935464 h 2810796"/>
              <a:gd name="connsiteX4077" fmla="*/ 2124840 w 3531775"/>
              <a:gd name="connsiteY4077" fmla="*/ 1932321 h 2810796"/>
              <a:gd name="connsiteX4078" fmla="*/ 2130460 w 3531775"/>
              <a:gd name="connsiteY4078" fmla="*/ 1928987 h 2810796"/>
              <a:gd name="connsiteX4079" fmla="*/ 2134842 w 3531775"/>
              <a:gd name="connsiteY4079" fmla="*/ 1924320 h 2810796"/>
              <a:gd name="connsiteX4080" fmla="*/ 2128746 w 3531775"/>
              <a:gd name="connsiteY4080" fmla="*/ 1920415 h 2810796"/>
              <a:gd name="connsiteX4081" fmla="*/ 2138366 w 3531775"/>
              <a:gd name="connsiteY4081" fmla="*/ 1919462 h 2810796"/>
              <a:gd name="connsiteX4082" fmla="*/ 2142366 w 3531775"/>
              <a:gd name="connsiteY4082" fmla="*/ 1912795 h 2810796"/>
              <a:gd name="connsiteX4083" fmla="*/ 2125126 w 3531775"/>
              <a:gd name="connsiteY4083" fmla="*/ 1949656 h 2810796"/>
              <a:gd name="connsiteX4084" fmla="*/ 2096646 w 3531775"/>
              <a:gd name="connsiteY4084" fmla="*/ 1980708 h 2810796"/>
              <a:gd name="connsiteX4085" fmla="*/ 2112172 w 3531775"/>
              <a:gd name="connsiteY4085" fmla="*/ 1985756 h 2810796"/>
              <a:gd name="connsiteX4086" fmla="*/ 2109219 w 3531775"/>
              <a:gd name="connsiteY4086" fmla="*/ 1975183 h 2810796"/>
              <a:gd name="connsiteX4087" fmla="*/ 2102456 w 3531775"/>
              <a:gd name="connsiteY4087" fmla="*/ 1970897 h 2810796"/>
              <a:gd name="connsiteX4088" fmla="*/ 2106838 w 3531775"/>
              <a:gd name="connsiteY4088" fmla="*/ 1968897 h 2810796"/>
              <a:gd name="connsiteX4089" fmla="*/ 2110648 w 3531775"/>
              <a:gd name="connsiteY4089" fmla="*/ 1965754 h 2810796"/>
              <a:gd name="connsiteX4090" fmla="*/ 2107314 w 3531775"/>
              <a:gd name="connsiteY4090" fmla="*/ 1961943 h 2810796"/>
              <a:gd name="connsiteX4091" fmla="*/ 2113982 w 3531775"/>
              <a:gd name="connsiteY4091" fmla="*/ 1962325 h 2810796"/>
              <a:gd name="connsiteX4092" fmla="*/ 2118077 w 3531775"/>
              <a:gd name="connsiteY4092" fmla="*/ 1957467 h 2810796"/>
              <a:gd name="connsiteX4093" fmla="*/ 2096646 w 3531775"/>
              <a:gd name="connsiteY4093" fmla="*/ 1980708 h 2810796"/>
              <a:gd name="connsiteX4094" fmla="*/ 2101790 w 3531775"/>
              <a:gd name="connsiteY4094" fmla="*/ 1912509 h 2810796"/>
              <a:gd name="connsiteX4095" fmla="*/ 2096551 w 3531775"/>
              <a:gd name="connsiteY4095" fmla="*/ 1902222 h 2810796"/>
              <a:gd name="connsiteX4096" fmla="*/ 2097789 w 3531775"/>
              <a:gd name="connsiteY4096" fmla="*/ 1900031 h 2810796"/>
              <a:gd name="connsiteX4097" fmla="*/ 2087026 w 3531775"/>
              <a:gd name="connsiteY4097" fmla="*/ 1898412 h 2810796"/>
              <a:gd name="connsiteX4098" fmla="*/ 2092646 w 3531775"/>
              <a:gd name="connsiteY4098" fmla="*/ 1896030 h 2810796"/>
              <a:gd name="connsiteX4099" fmla="*/ 2097313 w 3531775"/>
              <a:gd name="connsiteY4099" fmla="*/ 1892697 h 2810796"/>
              <a:gd name="connsiteX4100" fmla="*/ 2092455 w 3531775"/>
              <a:gd name="connsiteY4100" fmla="*/ 1889172 h 2810796"/>
              <a:gd name="connsiteX4101" fmla="*/ 2101218 w 3531775"/>
              <a:gd name="connsiteY4101" fmla="*/ 1889077 h 2810796"/>
              <a:gd name="connsiteX4102" fmla="*/ 2105790 w 3531775"/>
              <a:gd name="connsiteY4102" fmla="*/ 1883838 h 2810796"/>
              <a:gd name="connsiteX4103" fmla="*/ 2101790 w 3531775"/>
              <a:gd name="connsiteY4103" fmla="*/ 1912509 h 2810796"/>
              <a:gd name="connsiteX4104" fmla="*/ 2073310 w 3531775"/>
              <a:gd name="connsiteY4104" fmla="*/ 1952895 h 2810796"/>
              <a:gd name="connsiteX4105" fmla="*/ 2091788 w 3531775"/>
              <a:gd name="connsiteY4105" fmla="*/ 1946704 h 2810796"/>
              <a:gd name="connsiteX4106" fmla="*/ 2087883 w 3531775"/>
              <a:gd name="connsiteY4106" fmla="*/ 1946704 h 2810796"/>
              <a:gd name="connsiteX4107" fmla="*/ 2084454 w 3531775"/>
              <a:gd name="connsiteY4107" fmla="*/ 1940036 h 2810796"/>
              <a:gd name="connsiteX4108" fmla="*/ 2073596 w 3531775"/>
              <a:gd name="connsiteY4108" fmla="*/ 1940798 h 2810796"/>
              <a:gd name="connsiteX4109" fmla="*/ 2082263 w 3531775"/>
              <a:gd name="connsiteY4109" fmla="*/ 1933083 h 2810796"/>
              <a:gd name="connsiteX4110" fmla="*/ 2073024 w 3531775"/>
              <a:gd name="connsiteY4110" fmla="*/ 1930225 h 2810796"/>
              <a:gd name="connsiteX4111" fmla="*/ 2080073 w 3531775"/>
              <a:gd name="connsiteY4111" fmla="*/ 1926987 h 2810796"/>
              <a:gd name="connsiteX4112" fmla="*/ 2081025 w 3531775"/>
              <a:gd name="connsiteY4112" fmla="*/ 1920510 h 2810796"/>
              <a:gd name="connsiteX4113" fmla="*/ 2073310 w 3531775"/>
              <a:gd name="connsiteY4113" fmla="*/ 1952895 h 2810796"/>
              <a:gd name="connsiteX4114" fmla="*/ 2046259 w 3531775"/>
              <a:gd name="connsiteY4114" fmla="*/ 1978898 h 2810796"/>
              <a:gd name="connsiteX4115" fmla="*/ 2059975 w 3531775"/>
              <a:gd name="connsiteY4115" fmla="*/ 1984041 h 2810796"/>
              <a:gd name="connsiteX4116" fmla="*/ 2054165 w 3531775"/>
              <a:gd name="connsiteY4116" fmla="*/ 1977088 h 2810796"/>
              <a:gd name="connsiteX4117" fmla="*/ 2058356 w 3531775"/>
              <a:gd name="connsiteY4117" fmla="*/ 1972326 h 2810796"/>
              <a:gd name="connsiteX4118" fmla="*/ 2052260 w 3531775"/>
              <a:gd name="connsiteY4118" fmla="*/ 1971373 h 2810796"/>
              <a:gd name="connsiteX4119" fmla="*/ 2055117 w 3531775"/>
              <a:gd name="connsiteY4119" fmla="*/ 1968420 h 2810796"/>
              <a:gd name="connsiteX4120" fmla="*/ 2058832 w 3531775"/>
              <a:gd name="connsiteY4120" fmla="*/ 1965658 h 2810796"/>
              <a:gd name="connsiteX4121" fmla="*/ 2055784 w 3531775"/>
              <a:gd name="connsiteY4121" fmla="*/ 1962134 h 2810796"/>
              <a:gd name="connsiteX4122" fmla="*/ 2062070 w 3531775"/>
              <a:gd name="connsiteY4122" fmla="*/ 1962515 h 2810796"/>
              <a:gd name="connsiteX4123" fmla="*/ 2046259 w 3531775"/>
              <a:gd name="connsiteY4123" fmla="*/ 1978898 h 2810796"/>
              <a:gd name="connsiteX4124" fmla="*/ 2047973 w 3531775"/>
              <a:gd name="connsiteY4124" fmla="*/ 1924415 h 2810796"/>
              <a:gd name="connsiteX4125" fmla="*/ 2050069 w 3531775"/>
              <a:gd name="connsiteY4125" fmla="*/ 1920033 h 2810796"/>
              <a:gd name="connsiteX4126" fmla="*/ 2051021 w 3531775"/>
              <a:gd name="connsiteY4126" fmla="*/ 1914223 h 2810796"/>
              <a:gd name="connsiteX4127" fmla="*/ 2042258 w 3531775"/>
              <a:gd name="connsiteY4127" fmla="*/ 1911080 h 2810796"/>
              <a:gd name="connsiteX4128" fmla="*/ 2047211 w 3531775"/>
              <a:gd name="connsiteY4128" fmla="*/ 1909270 h 2810796"/>
              <a:gd name="connsiteX4129" fmla="*/ 2051593 w 3531775"/>
              <a:gd name="connsiteY4129" fmla="*/ 1906603 h 2810796"/>
              <a:gd name="connsiteX4130" fmla="*/ 2048259 w 3531775"/>
              <a:gd name="connsiteY4130" fmla="*/ 1903460 h 2810796"/>
              <a:gd name="connsiteX4131" fmla="*/ 2055403 w 3531775"/>
              <a:gd name="connsiteY4131" fmla="*/ 1903650 h 2810796"/>
              <a:gd name="connsiteX4132" fmla="*/ 2060070 w 3531775"/>
              <a:gd name="connsiteY4132" fmla="*/ 1899555 h 2810796"/>
              <a:gd name="connsiteX4133" fmla="*/ 2040830 w 3531775"/>
              <a:gd name="connsiteY4133" fmla="*/ 1899650 h 2810796"/>
              <a:gd name="connsiteX4134" fmla="*/ 2047973 w 3531775"/>
              <a:gd name="connsiteY4134" fmla="*/ 1924415 h 2810796"/>
              <a:gd name="connsiteX4135" fmla="*/ 2032638 w 3531775"/>
              <a:gd name="connsiteY4135" fmla="*/ 1962229 h 2810796"/>
              <a:gd name="connsiteX4136" fmla="*/ 2036353 w 3531775"/>
              <a:gd name="connsiteY4136" fmla="*/ 1954704 h 2810796"/>
              <a:gd name="connsiteX4137" fmla="*/ 2033686 w 3531775"/>
              <a:gd name="connsiteY4137" fmla="*/ 1948037 h 2810796"/>
              <a:gd name="connsiteX4138" fmla="*/ 2022923 w 3531775"/>
              <a:gd name="connsiteY4138" fmla="*/ 1948704 h 2810796"/>
              <a:gd name="connsiteX4139" fmla="*/ 2026637 w 3531775"/>
              <a:gd name="connsiteY4139" fmla="*/ 1944513 h 2810796"/>
              <a:gd name="connsiteX4140" fmla="*/ 2029114 w 3531775"/>
              <a:gd name="connsiteY4140" fmla="*/ 1939655 h 2810796"/>
              <a:gd name="connsiteX4141" fmla="*/ 2023494 w 3531775"/>
              <a:gd name="connsiteY4141" fmla="*/ 1937941 h 2810796"/>
              <a:gd name="connsiteX4142" fmla="*/ 2030733 w 3531775"/>
              <a:gd name="connsiteY4142" fmla="*/ 1934797 h 2810796"/>
              <a:gd name="connsiteX4143" fmla="*/ 2031876 w 3531775"/>
              <a:gd name="connsiteY4143" fmla="*/ 1928320 h 2810796"/>
              <a:gd name="connsiteX4144" fmla="*/ 2032638 w 3531775"/>
              <a:gd name="connsiteY4144" fmla="*/ 1962229 h 2810796"/>
              <a:gd name="connsiteX4145" fmla="*/ 2006730 w 3531775"/>
              <a:gd name="connsiteY4145" fmla="*/ 1982232 h 2810796"/>
              <a:gd name="connsiteX4146" fmla="*/ 2025590 w 3531775"/>
              <a:gd name="connsiteY4146" fmla="*/ 1987470 h 2810796"/>
              <a:gd name="connsiteX4147" fmla="*/ 2022827 w 3531775"/>
              <a:gd name="connsiteY4147" fmla="*/ 1982327 h 2810796"/>
              <a:gd name="connsiteX4148" fmla="*/ 2021875 w 3531775"/>
              <a:gd name="connsiteY4148" fmla="*/ 1981184 h 2810796"/>
              <a:gd name="connsiteX4149" fmla="*/ 2015208 w 3531775"/>
              <a:gd name="connsiteY4149" fmla="*/ 1983279 h 2810796"/>
              <a:gd name="connsiteX4150" fmla="*/ 2018732 w 3531775"/>
              <a:gd name="connsiteY4150" fmla="*/ 1975850 h 2810796"/>
              <a:gd name="connsiteX4151" fmla="*/ 2014541 w 3531775"/>
              <a:gd name="connsiteY4151" fmla="*/ 1974707 h 2810796"/>
              <a:gd name="connsiteX4152" fmla="*/ 2019494 w 3531775"/>
              <a:gd name="connsiteY4152" fmla="*/ 1971945 h 2810796"/>
              <a:gd name="connsiteX4153" fmla="*/ 2006730 w 3531775"/>
              <a:gd name="connsiteY4153" fmla="*/ 1982232 h 2810796"/>
              <a:gd name="connsiteX4154" fmla="*/ 2005111 w 3531775"/>
              <a:gd name="connsiteY4154" fmla="*/ 1920986 h 2810796"/>
              <a:gd name="connsiteX4155" fmla="*/ 2013207 w 3531775"/>
              <a:gd name="connsiteY4155" fmla="*/ 1915842 h 2810796"/>
              <a:gd name="connsiteX4156" fmla="*/ 2008826 w 3531775"/>
              <a:gd name="connsiteY4156" fmla="*/ 1914318 h 2810796"/>
              <a:gd name="connsiteX4157" fmla="*/ 2005968 w 3531775"/>
              <a:gd name="connsiteY4157" fmla="*/ 1909175 h 2810796"/>
              <a:gd name="connsiteX4158" fmla="*/ 1995872 w 3531775"/>
              <a:gd name="connsiteY4158" fmla="*/ 1910794 h 2810796"/>
              <a:gd name="connsiteX4159" fmla="*/ 1999301 w 3531775"/>
              <a:gd name="connsiteY4159" fmla="*/ 1907079 h 2810796"/>
              <a:gd name="connsiteX4160" fmla="*/ 2001491 w 3531775"/>
              <a:gd name="connsiteY4160" fmla="*/ 1902888 h 2810796"/>
              <a:gd name="connsiteX4161" fmla="*/ 1996348 w 3531775"/>
              <a:gd name="connsiteY4161" fmla="*/ 1902031 h 2810796"/>
              <a:gd name="connsiteX4162" fmla="*/ 2003015 w 3531775"/>
              <a:gd name="connsiteY4162" fmla="*/ 1898697 h 2810796"/>
              <a:gd name="connsiteX4163" fmla="*/ 2004444 w 3531775"/>
              <a:gd name="connsiteY4163" fmla="*/ 1893173 h 2810796"/>
              <a:gd name="connsiteX4164" fmla="*/ 2005111 w 3531775"/>
              <a:gd name="connsiteY4164" fmla="*/ 1920986 h 2810796"/>
              <a:gd name="connsiteX4165" fmla="*/ 1980155 w 3531775"/>
              <a:gd name="connsiteY4165" fmla="*/ 2004996 h 2810796"/>
              <a:gd name="connsiteX4166" fmla="*/ 1994443 w 3531775"/>
              <a:gd name="connsiteY4166" fmla="*/ 2003854 h 2810796"/>
              <a:gd name="connsiteX4167" fmla="*/ 1989585 w 3531775"/>
              <a:gd name="connsiteY4167" fmla="*/ 1995948 h 2810796"/>
              <a:gd name="connsiteX4168" fmla="*/ 1981870 w 3531775"/>
              <a:gd name="connsiteY4168" fmla="*/ 1995567 h 2810796"/>
              <a:gd name="connsiteX4169" fmla="*/ 1984823 w 3531775"/>
              <a:gd name="connsiteY4169" fmla="*/ 1992614 h 2810796"/>
              <a:gd name="connsiteX4170" fmla="*/ 1986918 w 3531775"/>
              <a:gd name="connsiteY4170" fmla="*/ 1988899 h 2810796"/>
              <a:gd name="connsiteX4171" fmla="*/ 1983204 w 3531775"/>
              <a:gd name="connsiteY4171" fmla="*/ 1987090 h 2810796"/>
              <a:gd name="connsiteX4172" fmla="*/ 1988537 w 3531775"/>
              <a:gd name="connsiteY4172" fmla="*/ 1985184 h 2810796"/>
              <a:gd name="connsiteX4173" fmla="*/ 1990347 w 3531775"/>
              <a:gd name="connsiteY4173" fmla="*/ 1980232 h 2810796"/>
              <a:gd name="connsiteX4174" fmla="*/ 1980155 w 3531775"/>
              <a:gd name="connsiteY4174" fmla="*/ 2004996 h 2810796"/>
              <a:gd name="connsiteX4175" fmla="*/ 1972154 w 3531775"/>
              <a:gd name="connsiteY4175" fmla="*/ 1965372 h 2810796"/>
              <a:gd name="connsiteX4176" fmla="*/ 1997205 w 3531775"/>
              <a:gd name="connsiteY4176" fmla="*/ 1956419 h 2810796"/>
              <a:gd name="connsiteX4177" fmla="*/ 1990157 w 3531775"/>
              <a:gd name="connsiteY4177" fmla="*/ 1951847 h 2810796"/>
              <a:gd name="connsiteX4178" fmla="*/ 1979012 w 3531775"/>
              <a:gd name="connsiteY4178" fmla="*/ 1955371 h 2810796"/>
              <a:gd name="connsiteX4179" fmla="*/ 1980822 w 3531775"/>
              <a:gd name="connsiteY4179" fmla="*/ 1950037 h 2810796"/>
              <a:gd name="connsiteX4180" fmla="*/ 1982346 w 3531775"/>
              <a:gd name="connsiteY4180" fmla="*/ 1943084 h 2810796"/>
              <a:gd name="connsiteX4181" fmla="*/ 1975202 w 3531775"/>
              <a:gd name="connsiteY4181" fmla="*/ 1943655 h 2810796"/>
              <a:gd name="connsiteX4182" fmla="*/ 1982346 w 3531775"/>
              <a:gd name="connsiteY4182" fmla="*/ 1937179 h 2810796"/>
              <a:gd name="connsiteX4183" fmla="*/ 1981679 w 3531775"/>
              <a:gd name="connsiteY4183" fmla="*/ 1929654 h 2810796"/>
              <a:gd name="connsiteX4184" fmla="*/ 1972154 w 3531775"/>
              <a:gd name="connsiteY4184" fmla="*/ 1965372 h 2810796"/>
              <a:gd name="connsiteX4185" fmla="*/ 1964534 w 3531775"/>
              <a:gd name="connsiteY4185" fmla="*/ 1991757 h 2810796"/>
              <a:gd name="connsiteX4186" fmla="*/ 1960153 w 3531775"/>
              <a:gd name="connsiteY4186" fmla="*/ 1989280 h 2810796"/>
              <a:gd name="connsiteX4187" fmla="*/ 1957676 w 3531775"/>
              <a:gd name="connsiteY4187" fmla="*/ 1982517 h 2810796"/>
              <a:gd name="connsiteX4188" fmla="*/ 1947199 w 3531775"/>
              <a:gd name="connsiteY4188" fmla="*/ 1983375 h 2810796"/>
              <a:gd name="connsiteX4189" fmla="*/ 1951104 w 3531775"/>
              <a:gd name="connsiteY4189" fmla="*/ 1979088 h 2810796"/>
              <a:gd name="connsiteX4190" fmla="*/ 1953866 w 3531775"/>
              <a:gd name="connsiteY4190" fmla="*/ 1973945 h 2810796"/>
              <a:gd name="connsiteX4191" fmla="*/ 1948723 w 3531775"/>
              <a:gd name="connsiteY4191" fmla="*/ 1972326 h 2810796"/>
              <a:gd name="connsiteX4192" fmla="*/ 1955867 w 3531775"/>
              <a:gd name="connsiteY4192" fmla="*/ 1968801 h 2810796"/>
              <a:gd name="connsiteX4193" fmla="*/ 1958058 w 3531775"/>
              <a:gd name="connsiteY4193" fmla="*/ 1962039 h 2810796"/>
              <a:gd name="connsiteX4194" fmla="*/ 1936150 w 3531775"/>
              <a:gd name="connsiteY4194" fmla="*/ 1982041 h 2810796"/>
              <a:gd name="connsiteX4195" fmla="*/ 1964534 w 3531775"/>
              <a:gd name="connsiteY4195" fmla="*/ 1991757 h 2810796"/>
              <a:gd name="connsiteX4196" fmla="*/ 1926911 w 3531775"/>
              <a:gd name="connsiteY4196" fmla="*/ 2020141 h 2810796"/>
              <a:gd name="connsiteX4197" fmla="*/ 1955962 w 3531775"/>
              <a:gd name="connsiteY4197" fmla="*/ 2027475 h 2810796"/>
              <a:gd name="connsiteX4198" fmla="*/ 1954247 w 3531775"/>
              <a:gd name="connsiteY4198" fmla="*/ 2019760 h 2810796"/>
              <a:gd name="connsiteX4199" fmla="*/ 1947961 w 3531775"/>
              <a:gd name="connsiteY4199" fmla="*/ 2018141 h 2810796"/>
              <a:gd name="connsiteX4200" fmla="*/ 1946532 w 3531775"/>
              <a:gd name="connsiteY4200" fmla="*/ 2016331 h 2810796"/>
              <a:gd name="connsiteX4201" fmla="*/ 1940817 w 3531775"/>
              <a:gd name="connsiteY4201" fmla="*/ 2023094 h 2810796"/>
              <a:gd name="connsiteX4202" fmla="*/ 1941008 w 3531775"/>
              <a:gd name="connsiteY4202" fmla="*/ 2018236 h 2810796"/>
              <a:gd name="connsiteX4203" fmla="*/ 1939769 w 3531775"/>
              <a:gd name="connsiteY4203" fmla="*/ 2013569 h 2810796"/>
              <a:gd name="connsiteX4204" fmla="*/ 1934721 w 3531775"/>
              <a:gd name="connsiteY4204" fmla="*/ 2015379 h 2810796"/>
              <a:gd name="connsiteX4205" fmla="*/ 1938055 w 3531775"/>
              <a:gd name="connsiteY4205" fmla="*/ 2009283 h 2810796"/>
              <a:gd name="connsiteX4206" fmla="*/ 1926911 w 3531775"/>
              <a:gd name="connsiteY4206" fmla="*/ 2020141 h 2810796"/>
              <a:gd name="connsiteX4207" fmla="*/ 1920910 w 3531775"/>
              <a:gd name="connsiteY4207" fmla="*/ 2068433 h 2810796"/>
              <a:gd name="connsiteX4208" fmla="*/ 1922720 w 3531775"/>
              <a:gd name="connsiteY4208" fmla="*/ 2061480 h 2810796"/>
              <a:gd name="connsiteX4209" fmla="*/ 1919386 w 3531775"/>
              <a:gd name="connsiteY4209" fmla="*/ 2056812 h 2810796"/>
              <a:gd name="connsiteX4210" fmla="*/ 1911480 w 3531775"/>
              <a:gd name="connsiteY4210" fmla="*/ 2059670 h 2810796"/>
              <a:gd name="connsiteX4211" fmla="*/ 1913576 w 3531775"/>
              <a:gd name="connsiteY4211" fmla="*/ 2055574 h 2810796"/>
              <a:gd name="connsiteX4212" fmla="*/ 1914528 w 3531775"/>
              <a:gd name="connsiteY4212" fmla="*/ 2051097 h 2810796"/>
              <a:gd name="connsiteX4213" fmla="*/ 1910242 w 3531775"/>
              <a:gd name="connsiteY4213" fmla="*/ 2050812 h 2810796"/>
              <a:gd name="connsiteX4214" fmla="*/ 1914909 w 3531775"/>
              <a:gd name="connsiteY4214" fmla="*/ 2046716 h 2810796"/>
              <a:gd name="connsiteX4215" fmla="*/ 1915195 w 3531775"/>
              <a:gd name="connsiteY4215" fmla="*/ 2041191 h 2810796"/>
              <a:gd name="connsiteX4216" fmla="*/ 1920910 w 3531775"/>
              <a:gd name="connsiteY4216" fmla="*/ 2068433 h 2810796"/>
              <a:gd name="connsiteX4217" fmla="*/ 1906718 w 3531775"/>
              <a:gd name="connsiteY4217" fmla="*/ 2066814 h 2810796"/>
              <a:gd name="connsiteX4218" fmla="*/ 1906718 w 3531775"/>
              <a:gd name="connsiteY4218" fmla="*/ 2066814 h 2810796"/>
              <a:gd name="connsiteX4219" fmla="*/ 1906718 w 3531775"/>
              <a:gd name="connsiteY4219" fmla="*/ 2066814 h 2810796"/>
              <a:gd name="connsiteX4220" fmla="*/ 1906718 w 3531775"/>
              <a:gd name="connsiteY4220" fmla="*/ 2066814 h 2810796"/>
              <a:gd name="connsiteX4221" fmla="*/ 1883191 w 3531775"/>
              <a:gd name="connsiteY4221" fmla="*/ 2105676 h 2810796"/>
              <a:gd name="connsiteX4222" fmla="*/ 1901384 w 3531775"/>
              <a:gd name="connsiteY4222" fmla="*/ 2084435 h 2810796"/>
              <a:gd name="connsiteX4223" fmla="*/ 1897955 w 3531775"/>
              <a:gd name="connsiteY4223" fmla="*/ 2087578 h 2810796"/>
              <a:gd name="connsiteX4224" fmla="*/ 1891763 w 3531775"/>
              <a:gd name="connsiteY4224" fmla="*/ 2088721 h 2810796"/>
              <a:gd name="connsiteX4225" fmla="*/ 1890239 w 3531775"/>
              <a:gd name="connsiteY4225" fmla="*/ 2089293 h 2810796"/>
              <a:gd name="connsiteX4226" fmla="*/ 1888715 w 3531775"/>
              <a:gd name="connsiteY4226" fmla="*/ 2097103 h 2810796"/>
              <a:gd name="connsiteX4227" fmla="*/ 1886715 w 3531775"/>
              <a:gd name="connsiteY4227" fmla="*/ 2093579 h 2810796"/>
              <a:gd name="connsiteX4228" fmla="*/ 1883667 w 3531775"/>
              <a:gd name="connsiteY4228" fmla="*/ 2091007 h 2810796"/>
              <a:gd name="connsiteX4229" fmla="*/ 1880524 w 3531775"/>
              <a:gd name="connsiteY4229" fmla="*/ 2095008 h 2810796"/>
              <a:gd name="connsiteX4230" fmla="*/ 1880333 w 3531775"/>
              <a:gd name="connsiteY4230" fmla="*/ 2089007 h 2810796"/>
              <a:gd name="connsiteX4231" fmla="*/ 1883191 w 3531775"/>
              <a:gd name="connsiteY4231" fmla="*/ 2105676 h 2810796"/>
              <a:gd name="connsiteX4232" fmla="*/ 1851282 w 3531775"/>
              <a:gd name="connsiteY4232" fmla="*/ 2139013 h 2810796"/>
              <a:gd name="connsiteX4233" fmla="*/ 1871761 w 3531775"/>
              <a:gd name="connsiteY4233" fmla="*/ 2132917 h 2810796"/>
              <a:gd name="connsiteX4234" fmla="*/ 1867379 w 3531775"/>
              <a:gd name="connsiteY4234" fmla="*/ 2129393 h 2810796"/>
              <a:gd name="connsiteX4235" fmla="*/ 1866046 w 3531775"/>
              <a:gd name="connsiteY4235" fmla="*/ 2128822 h 2810796"/>
              <a:gd name="connsiteX4236" fmla="*/ 1860045 w 3531775"/>
              <a:gd name="connsiteY4236" fmla="*/ 2135013 h 2810796"/>
              <a:gd name="connsiteX4237" fmla="*/ 1861188 w 3531775"/>
              <a:gd name="connsiteY4237" fmla="*/ 2130250 h 2810796"/>
              <a:gd name="connsiteX4238" fmla="*/ 1861188 w 3531775"/>
              <a:gd name="connsiteY4238" fmla="*/ 2125488 h 2810796"/>
              <a:gd name="connsiteX4239" fmla="*/ 1856807 w 3531775"/>
              <a:gd name="connsiteY4239" fmla="*/ 2126726 h 2810796"/>
              <a:gd name="connsiteX4240" fmla="*/ 1860617 w 3531775"/>
              <a:gd name="connsiteY4240" fmla="*/ 2121011 h 2810796"/>
              <a:gd name="connsiteX4241" fmla="*/ 1851282 w 3531775"/>
              <a:gd name="connsiteY4241" fmla="*/ 2139013 h 2810796"/>
              <a:gd name="connsiteX4242" fmla="*/ 1835471 w 3531775"/>
              <a:gd name="connsiteY4242" fmla="*/ 2190639 h 2810796"/>
              <a:gd name="connsiteX4243" fmla="*/ 1848615 w 3531775"/>
              <a:gd name="connsiteY4243" fmla="*/ 2173018 h 2810796"/>
              <a:gd name="connsiteX4244" fmla="*/ 1837471 w 3531775"/>
              <a:gd name="connsiteY4244" fmla="*/ 2173589 h 2810796"/>
              <a:gd name="connsiteX4245" fmla="*/ 1830041 w 3531775"/>
              <a:gd name="connsiteY4245" fmla="*/ 2180257 h 2810796"/>
              <a:gd name="connsiteX4246" fmla="*/ 1830613 w 3531775"/>
              <a:gd name="connsiteY4246" fmla="*/ 2174446 h 2810796"/>
              <a:gd name="connsiteX4247" fmla="*/ 1829756 w 3531775"/>
              <a:gd name="connsiteY4247" fmla="*/ 2169017 h 2810796"/>
              <a:gd name="connsiteX4248" fmla="*/ 1824708 w 3531775"/>
              <a:gd name="connsiteY4248" fmla="*/ 2171684 h 2810796"/>
              <a:gd name="connsiteX4249" fmla="*/ 1828232 w 3531775"/>
              <a:gd name="connsiteY4249" fmla="*/ 2164159 h 2810796"/>
              <a:gd name="connsiteX4250" fmla="*/ 1825850 w 3531775"/>
              <a:gd name="connsiteY4250" fmla="*/ 2158254 h 2810796"/>
              <a:gd name="connsiteX4251" fmla="*/ 1835471 w 3531775"/>
              <a:gd name="connsiteY4251" fmla="*/ 2190639 h 2810796"/>
              <a:gd name="connsiteX4252" fmla="*/ 1799561 w 3531775"/>
              <a:gd name="connsiteY4252" fmla="*/ 2221500 h 2810796"/>
              <a:gd name="connsiteX4253" fmla="*/ 1819945 w 3531775"/>
              <a:gd name="connsiteY4253" fmla="*/ 2216071 h 2810796"/>
              <a:gd name="connsiteX4254" fmla="*/ 1815944 w 3531775"/>
              <a:gd name="connsiteY4254" fmla="*/ 2212070 h 2810796"/>
              <a:gd name="connsiteX4255" fmla="*/ 1814706 w 3531775"/>
              <a:gd name="connsiteY4255" fmla="*/ 2211403 h 2810796"/>
              <a:gd name="connsiteX4256" fmla="*/ 1808420 w 3531775"/>
              <a:gd name="connsiteY4256" fmla="*/ 2217785 h 2810796"/>
              <a:gd name="connsiteX4257" fmla="*/ 1809944 w 3531775"/>
              <a:gd name="connsiteY4257" fmla="*/ 2212642 h 2810796"/>
              <a:gd name="connsiteX4258" fmla="*/ 1810229 w 3531775"/>
              <a:gd name="connsiteY4258" fmla="*/ 2207498 h 2810796"/>
              <a:gd name="connsiteX4259" fmla="*/ 1805848 w 3531775"/>
              <a:gd name="connsiteY4259" fmla="*/ 2208641 h 2810796"/>
              <a:gd name="connsiteX4260" fmla="*/ 1809944 w 3531775"/>
              <a:gd name="connsiteY4260" fmla="*/ 2202640 h 2810796"/>
              <a:gd name="connsiteX4261" fmla="*/ 1799561 w 3531775"/>
              <a:gd name="connsiteY4261" fmla="*/ 2221500 h 2810796"/>
              <a:gd name="connsiteX4262" fmla="*/ 1786226 w 3531775"/>
              <a:gd name="connsiteY4262" fmla="*/ 2279412 h 2810796"/>
              <a:gd name="connsiteX4263" fmla="*/ 1792989 w 3531775"/>
              <a:gd name="connsiteY4263" fmla="*/ 2263124 h 2810796"/>
              <a:gd name="connsiteX4264" fmla="*/ 1787179 w 3531775"/>
              <a:gd name="connsiteY4264" fmla="*/ 2261505 h 2810796"/>
              <a:gd name="connsiteX4265" fmla="*/ 1785560 w 3531775"/>
              <a:gd name="connsiteY4265" fmla="*/ 2261505 h 2810796"/>
              <a:gd name="connsiteX4266" fmla="*/ 1780416 w 3531775"/>
              <a:gd name="connsiteY4266" fmla="*/ 2270554 h 2810796"/>
              <a:gd name="connsiteX4267" fmla="*/ 1780511 w 3531775"/>
              <a:gd name="connsiteY4267" fmla="*/ 2265124 h 2810796"/>
              <a:gd name="connsiteX4268" fmla="*/ 1779273 w 3531775"/>
              <a:gd name="connsiteY4268" fmla="*/ 2260267 h 2810796"/>
              <a:gd name="connsiteX4269" fmla="*/ 1777463 w 3531775"/>
              <a:gd name="connsiteY4269" fmla="*/ 2256076 h 2810796"/>
              <a:gd name="connsiteX4270" fmla="*/ 1774701 w 3531775"/>
              <a:gd name="connsiteY4270" fmla="*/ 2251027 h 2810796"/>
              <a:gd name="connsiteX4271" fmla="*/ 1768700 w 3531775"/>
              <a:gd name="connsiteY4271" fmla="*/ 2260743 h 2810796"/>
              <a:gd name="connsiteX4272" fmla="*/ 1786226 w 3531775"/>
              <a:gd name="connsiteY4272" fmla="*/ 2279412 h 2810796"/>
              <a:gd name="connsiteX4273" fmla="*/ 1745459 w 3531775"/>
              <a:gd name="connsiteY4273" fmla="*/ 2332942 h 2810796"/>
              <a:gd name="connsiteX4274" fmla="*/ 1770510 w 3531775"/>
              <a:gd name="connsiteY4274" fmla="*/ 2316369 h 2810796"/>
              <a:gd name="connsiteX4275" fmla="*/ 1766224 w 3531775"/>
              <a:gd name="connsiteY4275" fmla="*/ 2318655 h 2810796"/>
              <a:gd name="connsiteX4276" fmla="*/ 1761842 w 3531775"/>
              <a:gd name="connsiteY4276" fmla="*/ 2322560 h 2810796"/>
              <a:gd name="connsiteX4277" fmla="*/ 1759366 w 3531775"/>
              <a:gd name="connsiteY4277" fmla="*/ 2317036 h 2810796"/>
              <a:gd name="connsiteX4278" fmla="*/ 1754127 w 3531775"/>
              <a:gd name="connsiteY4278" fmla="*/ 2325608 h 2810796"/>
              <a:gd name="connsiteX4279" fmla="*/ 1754508 w 3531775"/>
              <a:gd name="connsiteY4279" fmla="*/ 2320369 h 2810796"/>
              <a:gd name="connsiteX4280" fmla="*/ 1753556 w 3531775"/>
              <a:gd name="connsiteY4280" fmla="*/ 2315797 h 2810796"/>
              <a:gd name="connsiteX4281" fmla="*/ 1749174 w 3531775"/>
              <a:gd name="connsiteY4281" fmla="*/ 2318845 h 2810796"/>
              <a:gd name="connsiteX4282" fmla="*/ 1752127 w 3531775"/>
              <a:gd name="connsiteY4282" fmla="*/ 2311797 h 2810796"/>
              <a:gd name="connsiteX4283" fmla="*/ 1745459 w 3531775"/>
              <a:gd name="connsiteY4283" fmla="*/ 2332942 h 2810796"/>
              <a:gd name="connsiteX4284" fmla="*/ 1714789 w 3531775"/>
              <a:gd name="connsiteY4284" fmla="*/ 2380472 h 2810796"/>
              <a:gd name="connsiteX4285" fmla="*/ 1734125 w 3531775"/>
              <a:gd name="connsiteY4285" fmla="*/ 2368280 h 2810796"/>
              <a:gd name="connsiteX4286" fmla="*/ 1729458 w 3531775"/>
              <a:gd name="connsiteY4286" fmla="*/ 2366661 h 2810796"/>
              <a:gd name="connsiteX4287" fmla="*/ 1722980 w 3531775"/>
              <a:gd name="connsiteY4287" fmla="*/ 2374186 h 2810796"/>
              <a:gd name="connsiteX4288" fmla="*/ 1723647 w 3531775"/>
              <a:gd name="connsiteY4288" fmla="*/ 2369518 h 2810796"/>
              <a:gd name="connsiteX4289" fmla="*/ 1723076 w 3531775"/>
              <a:gd name="connsiteY4289" fmla="*/ 2365327 h 2810796"/>
              <a:gd name="connsiteX4290" fmla="*/ 1718980 w 3531775"/>
              <a:gd name="connsiteY4290" fmla="*/ 2367899 h 2810796"/>
              <a:gd name="connsiteX4291" fmla="*/ 1721933 w 3531775"/>
              <a:gd name="connsiteY4291" fmla="*/ 2361613 h 2810796"/>
              <a:gd name="connsiteX4292" fmla="*/ 1714789 w 3531775"/>
              <a:gd name="connsiteY4292" fmla="*/ 2380472 h 2810796"/>
              <a:gd name="connsiteX4293" fmla="*/ 1679642 w 3531775"/>
              <a:gd name="connsiteY4293" fmla="*/ 2426573 h 2810796"/>
              <a:gd name="connsiteX4294" fmla="*/ 1711646 w 3531775"/>
              <a:gd name="connsiteY4294" fmla="*/ 2413714 h 2810796"/>
              <a:gd name="connsiteX4295" fmla="*/ 1706216 w 3531775"/>
              <a:gd name="connsiteY4295" fmla="*/ 2415429 h 2810796"/>
              <a:gd name="connsiteX4296" fmla="*/ 1700883 w 3531775"/>
              <a:gd name="connsiteY4296" fmla="*/ 2412000 h 2810796"/>
              <a:gd name="connsiteX4297" fmla="*/ 1691167 w 3531775"/>
              <a:gd name="connsiteY4297" fmla="*/ 2420191 h 2810796"/>
              <a:gd name="connsiteX4298" fmla="*/ 1693358 w 3531775"/>
              <a:gd name="connsiteY4298" fmla="*/ 2408380 h 2810796"/>
              <a:gd name="connsiteX4299" fmla="*/ 1687738 w 3531775"/>
              <a:gd name="connsiteY4299" fmla="*/ 2410666 h 2810796"/>
              <a:gd name="connsiteX4300" fmla="*/ 1692977 w 3531775"/>
              <a:gd name="connsiteY4300" fmla="*/ 2403046 h 2810796"/>
              <a:gd name="connsiteX4301" fmla="*/ 1679642 w 3531775"/>
              <a:gd name="connsiteY4301" fmla="*/ 2426573 h 2810796"/>
              <a:gd name="connsiteX4302" fmla="*/ 1674117 w 3531775"/>
              <a:gd name="connsiteY4302" fmla="*/ 2381520 h 2810796"/>
              <a:gd name="connsiteX4303" fmla="*/ 1705454 w 3531775"/>
              <a:gd name="connsiteY4303" fmla="*/ 2376376 h 2810796"/>
              <a:gd name="connsiteX4304" fmla="*/ 1700311 w 3531775"/>
              <a:gd name="connsiteY4304" fmla="*/ 2376567 h 2810796"/>
              <a:gd name="connsiteX4305" fmla="*/ 1696120 w 3531775"/>
              <a:gd name="connsiteY4305" fmla="*/ 2371042 h 2810796"/>
              <a:gd name="connsiteX4306" fmla="*/ 1685738 w 3531775"/>
              <a:gd name="connsiteY4306" fmla="*/ 2377805 h 2810796"/>
              <a:gd name="connsiteX4307" fmla="*/ 1688690 w 3531775"/>
              <a:gd name="connsiteY4307" fmla="*/ 2371233 h 2810796"/>
              <a:gd name="connsiteX4308" fmla="*/ 1690024 w 3531775"/>
              <a:gd name="connsiteY4308" fmla="*/ 2364661 h 2810796"/>
              <a:gd name="connsiteX4309" fmla="*/ 1684499 w 3531775"/>
              <a:gd name="connsiteY4309" fmla="*/ 2365804 h 2810796"/>
              <a:gd name="connsiteX4310" fmla="*/ 1690595 w 3531775"/>
              <a:gd name="connsiteY4310" fmla="*/ 2358469 h 2810796"/>
              <a:gd name="connsiteX4311" fmla="*/ 1674117 w 3531775"/>
              <a:gd name="connsiteY4311" fmla="*/ 2381520 h 2810796"/>
              <a:gd name="connsiteX4312" fmla="*/ 1680499 w 3531775"/>
              <a:gd name="connsiteY4312" fmla="*/ 2331037 h 2810796"/>
              <a:gd name="connsiteX4313" fmla="*/ 1683452 w 3531775"/>
              <a:gd name="connsiteY4313" fmla="*/ 2322655 h 2810796"/>
              <a:gd name="connsiteX4314" fmla="*/ 1675070 w 3531775"/>
              <a:gd name="connsiteY4314" fmla="*/ 2322751 h 2810796"/>
              <a:gd name="connsiteX4315" fmla="*/ 1669164 w 3531775"/>
              <a:gd name="connsiteY4315" fmla="*/ 2329704 h 2810796"/>
              <a:gd name="connsiteX4316" fmla="*/ 1669545 w 3531775"/>
              <a:gd name="connsiteY4316" fmla="*/ 2325322 h 2810796"/>
              <a:gd name="connsiteX4317" fmla="*/ 1668783 w 3531775"/>
              <a:gd name="connsiteY4317" fmla="*/ 2321322 h 2810796"/>
              <a:gd name="connsiteX4318" fmla="*/ 1664973 w 3531775"/>
              <a:gd name="connsiteY4318" fmla="*/ 2323703 h 2810796"/>
              <a:gd name="connsiteX4319" fmla="*/ 1667640 w 3531775"/>
              <a:gd name="connsiteY4319" fmla="*/ 2317893 h 2810796"/>
              <a:gd name="connsiteX4320" fmla="*/ 1665640 w 3531775"/>
              <a:gd name="connsiteY4320" fmla="*/ 2313702 h 2810796"/>
              <a:gd name="connsiteX4321" fmla="*/ 1680499 w 3531775"/>
              <a:gd name="connsiteY4321" fmla="*/ 2331037 h 2810796"/>
              <a:gd name="connsiteX4322" fmla="*/ 1649447 w 3531775"/>
              <a:gd name="connsiteY4322" fmla="*/ 2477722 h 2810796"/>
              <a:gd name="connsiteX4323" fmla="*/ 1664687 w 3531775"/>
              <a:gd name="connsiteY4323" fmla="*/ 2465530 h 2810796"/>
              <a:gd name="connsiteX4324" fmla="*/ 1662211 w 3531775"/>
              <a:gd name="connsiteY4324" fmla="*/ 2460482 h 2810796"/>
              <a:gd name="connsiteX4325" fmla="*/ 1661258 w 3531775"/>
              <a:gd name="connsiteY4325" fmla="*/ 2459530 h 2810796"/>
              <a:gd name="connsiteX4326" fmla="*/ 1652210 w 3531775"/>
              <a:gd name="connsiteY4326" fmla="*/ 2465530 h 2810796"/>
              <a:gd name="connsiteX4327" fmla="*/ 1655924 w 3531775"/>
              <a:gd name="connsiteY4327" fmla="*/ 2460196 h 2810796"/>
              <a:gd name="connsiteX4328" fmla="*/ 1658306 w 3531775"/>
              <a:gd name="connsiteY4328" fmla="*/ 2454576 h 2810796"/>
              <a:gd name="connsiteX4329" fmla="*/ 1653448 w 3531775"/>
              <a:gd name="connsiteY4329" fmla="*/ 2455148 h 2810796"/>
              <a:gd name="connsiteX4330" fmla="*/ 1659830 w 3531775"/>
              <a:gd name="connsiteY4330" fmla="*/ 2449243 h 2810796"/>
              <a:gd name="connsiteX4331" fmla="*/ 1661258 w 3531775"/>
              <a:gd name="connsiteY4331" fmla="*/ 2442575 h 2810796"/>
              <a:gd name="connsiteX4332" fmla="*/ 1651543 w 3531775"/>
              <a:gd name="connsiteY4332" fmla="*/ 2448766 h 2810796"/>
              <a:gd name="connsiteX4333" fmla="*/ 1649447 w 3531775"/>
              <a:gd name="connsiteY4333" fmla="*/ 2477722 h 2810796"/>
              <a:gd name="connsiteX4334" fmla="*/ 1638970 w 3531775"/>
              <a:gd name="connsiteY4334" fmla="*/ 2428764 h 2810796"/>
              <a:gd name="connsiteX4335" fmla="*/ 1673165 w 3531775"/>
              <a:gd name="connsiteY4335" fmla="*/ 2412762 h 2810796"/>
              <a:gd name="connsiteX4336" fmla="*/ 1667450 w 3531775"/>
              <a:gd name="connsiteY4336" fmla="*/ 2414857 h 2810796"/>
              <a:gd name="connsiteX4337" fmla="*/ 1661258 w 3531775"/>
              <a:gd name="connsiteY4337" fmla="*/ 2412095 h 2810796"/>
              <a:gd name="connsiteX4338" fmla="*/ 1651352 w 3531775"/>
              <a:gd name="connsiteY4338" fmla="*/ 2421525 h 2810796"/>
              <a:gd name="connsiteX4339" fmla="*/ 1652876 w 3531775"/>
              <a:gd name="connsiteY4339" fmla="*/ 2415143 h 2810796"/>
              <a:gd name="connsiteX4340" fmla="*/ 1652686 w 3531775"/>
              <a:gd name="connsiteY4340" fmla="*/ 2409333 h 2810796"/>
              <a:gd name="connsiteX4341" fmla="*/ 1651733 w 3531775"/>
              <a:gd name="connsiteY4341" fmla="*/ 2404094 h 2810796"/>
              <a:gd name="connsiteX4342" fmla="*/ 1638970 w 3531775"/>
              <a:gd name="connsiteY4342" fmla="*/ 2428764 h 2810796"/>
              <a:gd name="connsiteX4343" fmla="*/ 1635541 w 3531775"/>
              <a:gd name="connsiteY4343" fmla="*/ 2377043 h 2810796"/>
              <a:gd name="connsiteX4344" fmla="*/ 1665926 w 3531775"/>
              <a:gd name="connsiteY4344" fmla="*/ 2365327 h 2810796"/>
              <a:gd name="connsiteX4345" fmla="*/ 1655353 w 3531775"/>
              <a:gd name="connsiteY4345" fmla="*/ 2363422 h 2810796"/>
              <a:gd name="connsiteX4346" fmla="*/ 1646495 w 3531775"/>
              <a:gd name="connsiteY4346" fmla="*/ 2371423 h 2810796"/>
              <a:gd name="connsiteX4347" fmla="*/ 1647923 w 3531775"/>
              <a:gd name="connsiteY4347" fmla="*/ 2365518 h 2810796"/>
              <a:gd name="connsiteX4348" fmla="*/ 1647828 w 3531775"/>
              <a:gd name="connsiteY4348" fmla="*/ 2359898 h 2810796"/>
              <a:gd name="connsiteX4349" fmla="*/ 1647066 w 3531775"/>
              <a:gd name="connsiteY4349" fmla="*/ 2354850 h 2810796"/>
              <a:gd name="connsiteX4350" fmla="*/ 1635541 w 3531775"/>
              <a:gd name="connsiteY4350" fmla="*/ 2377043 h 2810796"/>
              <a:gd name="connsiteX4351" fmla="*/ 1581915 w 3531775"/>
              <a:gd name="connsiteY4351" fmla="*/ 2446385 h 2810796"/>
              <a:gd name="connsiteX4352" fmla="*/ 1577629 w 3531775"/>
              <a:gd name="connsiteY4352" fmla="*/ 2443147 h 2810796"/>
              <a:gd name="connsiteX4353" fmla="*/ 1568675 w 3531775"/>
              <a:gd name="connsiteY4353" fmla="*/ 2448290 h 2810796"/>
              <a:gd name="connsiteX4354" fmla="*/ 1570866 w 3531775"/>
              <a:gd name="connsiteY4354" fmla="*/ 2443813 h 2810796"/>
              <a:gd name="connsiteX4355" fmla="*/ 1571628 w 3531775"/>
              <a:gd name="connsiteY4355" fmla="*/ 2439432 h 2810796"/>
              <a:gd name="connsiteX4356" fmla="*/ 1570009 w 3531775"/>
              <a:gd name="connsiteY4356" fmla="*/ 2436479 h 2810796"/>
              <a:gd name="connsiteX4357" fmla="*/ 1558484 w 3531775"/>
              <a:gd name="connsiteY4357" fmla="*/ 2451433 h 2810796"/>
              <a:gd name="connsiteX4358" fmla="*/ 1581915 w 3531775"/>
              <a:gd name="connsiteY4358" fmla="*/ 2446385 h 2810796"/>
              <a:gd name="connsiteX4359" fmla="*/ 1620968 w 3531775"/>
              <a:gd name="connsiteY4359" fmla="*/ 2420191 h 2810796"/>
              <a:gd name="connsiteX4360" fmla="*/ 1618301 w 3531775"/>
              <a:gd name="connsiteY4360" fmla="*/ 2415334 h 2810796"/>
              <a:gd name="connsiteX4361" fmla="*/ 1611443 w 3531775"/>
              <a:gd name="connsiteY4361" fmla="*/ 2418953 h 2810796"/>
              <a:gd name="connsiteX4362" fmla="*/ 1612395 w 3531775"/>
              <a:gd name="connsiteY4362" fmla="*/ 2414572 h 2810796"/>
              <a:gd name="connsiteX4363" fmla="*/ 1614110 w 3531775"/>
              <a:gd name="connsiteY4363" fmla="*/ 2409618 h 2810796"/>
              <a:gd name="connsiteX4364" fmla="*/ 1609728 w 3531775"/>
              <a:gd name="connsiteY4364" fmla="*/ 2409809 h 2810796"/>
              <a:gd name="connsiteX4365" fmla="*/ 1615158 w 3531775"/>
              <a:gd name="connsiteY4365" fmla="*/ 2404856 h 2810796"/>
              <a:gd name="connsiteX4366" fmla="*/ 1615919 w 3531775"/>
              <a:gd name="connsiteY4366" fmla="*/ 2398855 h 2810796"/>
              <a:gd name="connsiteX4367" fmla="*/ 1607442 w 3531775"/>
              <a:gd name="connsiteY4367" fmla="*/ 2403808 h 2810796"/>
              <a:gd name="connsiteX4368" fmla="*/ 1617634 w 3531775"/>
              <a:gd name="connsiteY4368" fmla="*/ 2428383 h 2810796"/>
              <a:gd name="connsiteX4369" fmla="*/ 1620968 w 3531775"/>
              <a:gd name="connsiteY4369" fmla="*/ 2420191 h 2810796"/>
              <a:gd name="connsiteX4370" fmla="*/ 1622206 w 3531775"/>
              <a:gd name="connsiteY4370" fmla="*/ 2474103 h 2810796"/>
              <a:gd name="connsiteX4371" fmla="*/ 1624492 w 3531775"/>
              <a:gd name="connsiteY4371" fmla="*/ 2464292 h 2810796"/>
              <a:gd name="connsiteX4372" fmla="*/ 1618872 w 3531775"/>
              <a:gd name="connsiteY4372" fmla="*/ 2460673 h 2810796"/>
              <a:gd name="connsiteX4373" fmla="*/ 1617062 w 3531775"/>
              <a:gd name="connsiteY4373" fmla="*/ 2460196 h 2810796"/>
              <a:gd name="connsiteX4374" fmla="*/ 1606871 w 3531775"/>
              <a:gd name="connsiteY4374" fmla="*/ 2468578 h 2810796"/>
              <a:gd name="connsiteX4375" fmla="*/ 1609728 w 3531775"/>
              <a:gd name="connsiteY4375" fmla="*/ 2462482 h 2810796"/>
              <a:gd name="connsiteX4376" fmla="*/ 1610776 w 3531775"/>
              <a:gd name="connsiteY4376" fmla="*/ 2456672 h 2810796"/>
              <a:gd name="connsiteX4377" fmla="*/ 1604204 w 3531775"/>
              <a:gd name="connsiteY4377" fmla="*/ 2458672 h 2810796"/>
              <a:gd name="connsiteX4378" fmla="*/ 1610776 w 3531775"/>
              <a:gd name="connsiteY4378" fmla="*/ 2451338 h 2810796"/>
              <a:gd name="connsiteX4379" fmla="*/ 1609919 w 3531775"/>
              <a:gd name="connsiteY4379" fmla="*/ 2444670 h 2810796"/>
              <a:gd name="connsiteX4380" fmla="*/ 1622206 w 3531775"/>
              <a:gd name="connsiteY4380" fmla="*/ 2474103 h 2810796"/>
              <a:gd name="connsiteX4381" fmla="*/ 1584392 w 3531775"/>
              <a:gd name="connsiteY4381" fmla="*/ 2511536 h 2810796"/>
              <a:gd name="connsiteX4382" fmla="*/ 1617158 w 3531775"/>
              <a:gd name="connsiteY4382" fmla="*/ 2504107 h 2810796"/>
              <a:gd name="connsiteX4383" fmla="*/ 1611824 w 3531775"/>
              <a:gd name="connsiteY4383" fmla="*/ 2504964 h 2810796"/>
              <a:gd name="connsiteX4384" fmla="*/ 1607442 w 3531775"/>
              <a:gd name="connsiteY4384" fmla="*/ 2501630 h 2810796"/>
              <a:gd name="connsiteX4385" fmla="*/ 1596679 w 3531775"/>
              <a:gd name="connsiteY4385" fmla="*/ 2507821 h 2810796"/>
              <a:gd name="connsiteX4386" fmla="*/ 1599727 w 3531775"/>
              <a:gd name="connsiteY4386" fmla="*/ 2502868 h 2810796"/>
              <a:gd name="connsiteX4387" fmla="*/ 1601156 w 3531775"/>
              <a:gd name="connsiteY4387" fmla="*/ 2498010 h 2810796"/>
              <a:gd name="connsiteX4388" fmla="*/ 1601727 w 3531775"/>
              <a:gd name="connsiteY4388" fmla="*/ 2493534 h 2810796"/>
              <a:gd name="connsiteX4389" fmla="*/ 1584392 w 3531775"/>
              <a:gd name="connsiteY4389" fmla="*/ 2511536 h 2810796"/>
              <a:gd name="connsiteX4390" fmla="*/ 1582582 w 3531775"/>
              <a:gd name="connsiteY4390" fmla="*/ 2492867 h 2810796"/>
              <a:gd name="connsiteX4391" fmla="*/ 1578677 w 3531775"/>
              <a:gd name="connsiteY4391" fmla="*/ 2488295 h 2810796"/>
              <a:gd name="connsiteX4392" fmla="*/ 1571247 w 3531775"/>
              <a:gd name="connsiteY4392" fmla="*/ 2484580 h 2810796"/>
              <a:gd name="connsiteX4393" fmla="*/ 1557055 w 3531775"/>
              <a:gd name="connsiteY4393" fmla="*/ 2493153 h 2810796"/>
              <a:gd name="connsiteX4394" fmla="*/ 1559341 w 3531775"/>
              <a:gd name="connsiteY4394" fmla="*/ 2487533 h 2810796"/>
              <a:gd name="connsiteX4395" fmla="*/ 1556388 w 3531775"/>
              <a:gd name="connsiteY4395" fmla="*/ 2483247 h 2810796"/>
              <a:gd name="connsiteX4396" fmla="*/ 1553054 w 3531775"/>
              <a:gd name="connsiteY4396" fmla="*/ 2482580 h 2810796"/>
              <a:gd name="connsiteX4397" fmla="*/ 1560579 w 3531775"/>
              <a:gd name="connsiteY4397" fmla="*/ 2474674 h 2810796"/>
              <a:gd name="connsiteX4398" fmla="*/ 1558865 w 3531775"/>
              <a:gd name="connsiteY4398" fmla="*/ 2467721 h 2810796"/>
              <a:gd name="connsiteX4399" fmla="*/ 1582582 w 3531775"/>
              <a:gd name="connsiteY4399" fmla="*/ 2492867 h 2810796"/>
              <a:gd name="connsiteX4400" fmla="*/ 1549816 w 3531775"/>
              <a:gd name="connsiteY4400" fmla="*/ 2549350 h 2810796"/>
              <a:gd name="connsiteX4401" fmla="*/ 1570676 w 3531775"/>
              <a:gd name="connsiteY4401" fmla="*/ 2537920 h 2810796"/>
              <a:gd name="connsiteX4402" fmla="*/ 1565532 w 3531775"/>
              <a:gd name="connsiteY4402" fmla="*/ 2534301 h 2810796"/>
              <a:gd name="connsiteX4403" fmla="*/ 1565818 w 3531775"/>
              <a:gd name="connsiteY4403" fmla="*/ 2531824 h 2810796"/>
              <a:gd name="connsiteX4404" fmla="*/ 1553340 w 3531775"/>
              <a:gd name="connsiteY4404" fmla="*/ 2537253 h 2810796"/>
              <a:gd name="connsiteX4405" fmla="*/ 1558484 w 3531775"/>
              <a:gd name="connsiteY4405" fmla="*/ 2532205 h 2810796"/>
              <a:gd name="connsiteX4406" fmla="*/ 1561722 w 3531775"/>
              <a:gd name="connsiteY4406" fmla="*/ 2526681 h 2810796"/>
              <a:gd name="connsiteX4407" fmla="*/ 1555150 w 3531775"/>
              <a:gd name="connsiteY4407" fmla="*/ 2526967 h 2810796"/>
              <a:gd name="connsiteX4408" fmla="*/ 1563913 w 3531775"/>
              <a:gd name="connsiteY4408" fmla="*/ 2521442 h 2810796"/>
              <a:gd name="connsiteX4409" fmla="*/ 1565818 w 3531775"/>
              <a:gd name="connsiteY4409" fmla="*/ 2514775 h 2810796"/>
              <a:gd name="connsiteX4410" fmla="*/ 1552769 w 3531775"/>
              <a:gd name="connsiteY4410" fmla="*/ 2520490 h 2810796"/>
              <a:gd name="connsiteX4411" fmla="*/ 1549816 w 3531775"/>
              <a:gd name="connsiteY4411" fmla="*/ 2549350 h 2810796"/>
              <a:gd name="connsiteX4412" fmla="*/ 1171769 w 3531775"/>
              <a:gd name="connsiteY4412" fmla="*/ 1442641 h 2810796"/>
              <a:gd name="connsiteX4413" fmla="*/ 1159196 w 3531775"/>
              <a:gd name="connsiteY4413" fmla="*/ 1459214 h 2810796"/>
              <a:gd name="connsiteX4414" fmla="*/ 1157767 w 3531775"/>
              <a:gd name="connsiteY4414" fmla="*/ 1450070 h 2810796"/>
              <a:gd name="connsiteX4415" fmla="*/ 1159577 w 3531775"/>
              <a:gd name="connsiteY4415" fmla="*/ 1449213 h 2810796"/>
              <a:gd name="connsiteX4416" fmla="*/ 1150433 w 3531775"/>
              <a:gd name="connsiteY4416" fmla="*/ 1443403 h 2810796"/>
              <a:gd name="connsiteX4417" fmla="*/ 1156243 w 3531775"/>
              <a:gd name="connsiteY4417" fmla="*/ 1444260 h 2810796"/>
              <a:gd name="connsiteX4418" fmla="*/ 1158338 w 3531775"/>
              <a:gd name="connsiteY4418" fmla="*/ 1441688 h 2810796"/>
              <a:gd name="connsiteX4419" fmla="*/ 1158148 w 3531775"/>
              <a:gd name="connsiteY4419" fmla="*/ 1439688 h 2810796"/>
              <a:gd name="connsiteX4420" fmla="*/ 1166054 w 3531775"/>
              <a:gd name="connsiteY4420" fmla="*/ 1443593 h 2810796"/>
              <a:gd name="connsiteX4421" fmla="*/ 1171769 w 3531775"/>
              <a:gd name="connsiteY4421" fmla="*/ 1442641 h 2810796"/>
              <a:gd name="connsiteX4422" fmla="*/ 1188723 w 3531775"/>
              <a:gd name="connsiteY4422" fmla="*/ 1475883 h 2810796"/>
              <a:gd name="connsiteX4423" fmla="*/ 1178531 w 3531775"/>
              <a:gd name="connsiteY4423" fmla="*/ 1500743 h 2810796"/>
              <a:gd name="connsiteX4424" fmla="*/ 1176245 w 3531775"/>
              <a:gd name="connsiteY4424" fmla="*/ 1488265 h 2810796"/>
              <a:gd name="connsiteX4425" fmla="*/ 1177865 w 3531775"/>
              <a:gd name="connsiteY4425" fmla="*/ 1486837 h 2810796"/>
              <a:gd name="connsiteX4426" fmla="*/ 1169673 w 3531775"/>
              <a:gd name="connsiteY4426" fmla="*/ 1478740 h 2810796"/>
              <a:gd name="connsiteX4427" fmla="*/ 1180913 w 3531775"/>
              <a:gd name="connsiteY4427" fmla="*/ 1483217 h 2810796"/>
              <a:gd name="connsiteX4428" fmla="*/ 1174912 w 3531775"/>
              <a:gd name="connsiteY4428" fmla="*/ 1473883 h 2810796"/>
              <a:gd name="connsiteX4429" fmla="*/ 1183294 w 3531775"/>
              <a:gd name="connsiteY4429" fmla="*/ 1478169 h 2810796"/>
              <a:gd name="connsiteX4430" fmla="*/ 1188723 w 3531775"/>
              <a:gd name="connsiteY4430" fmla="*/ 1475883 h 2810796"/>
              <a:gd name="connsiteX4431" fmla="*/ 1199867 w 3531775"/>
              <a:gd name="connsiteY4431" fmla="*/ 1509411 h 2810796"/>
              <a:gd name="connsiteX4432" fmla="*/ 1187485 w 3531775"/>
              <a:gd name="connsiteY4432" fmla="*/ 1526841 h 2810796"/>
              <a:gd name="connsiteX4433" fmla="*/ 1197486 w 3531775"/>
              <a:gd name="connsiteY4433" fmla="*/ 1533985 h 2810796"/>
              <a:gd name="connsiteX4434" fmla="*/ 1195772 w 3531775"/>
              <a:gd name="connsiteY4434" fmla="*/ 1528461 h 2810796"/>
              <a:gd name="connsiteX4435" fmla="*/ 1201677 w 3531775"/>
              <a:gd name="connsiteY4435" fmla="*/ 1528651 h 2810796"/>
              <a:gd name="connsiteX4436" fmla="*/ 1195962 w 3531775"/>
              <a:gd name="connsiteY4436" fmla="*/ 1520365 h 2810796"/>
              <a:gd name="connsiteX4437" fmla="*/ 1205201 w 3531775"/>
              <a:gd name="connsiteY4437" fmla="*/ 1523984 h 2810796"/>
              <a:gd name="connsiteX4438" fmla="*/ 1209488 w 3531775"/>
              <a:gd name="connsiteY4438" fmla="*/ 1524555 h 2810796"/>
              <a:gd name="connsiteX4439" fmla="*/ 1199867 w 3531775"/>
              <a:gd name="connsiteY4439" fmla="*/ 1509411 h 2810796"/>
              <a:gd name="connsiteX4440" fmla="*/ 1221965 w 3531775"/>
              <a:gd name="connsiteY4440" fmla="*/ 1566561 h 2810796"/>
              <a:gd name="connsiteX4441" fmla="*/ 1218441 w 3531775"/>
              <a:gd name="connsiteY4441" fmla="*/ 1555893 h 2810796"/>
              <a:gd name="connsiteX4442" fmla="*/ 1222632 w 3531775"/>
              <a:gd name="connsiteY4442" fmla="*/ 1559226 h 2810796"/>
              <a:gd name="connsiteX4443" fmla="*/ 1227014 w 3531775"/>
              <a:gd name="connsiteY4443" fmla="*/ 1561322 h 2810796"/>
              <a:gd name="connsiteX4444" fmla="*/ 1231205 w 3531775"/>
              <a:gd name="connsiteY4444" fmla="*/ 1562655 h 2810796"/>
              <a:gd name="connsiteX4445" fmla="*/ 1216441 w 3531775"/>
              <a:gd name="connsiteY4445" fmla="*/ 1544463 h 2810796"/>
              <a:gd name="connsiteX4446" fmla="*/ 1216917 w 3531775"/>
              <a:gd name="connsiteY4446" fmla="*/ 1574752 h 2810796"/>
              <a:gd name="connsiteX4447" fmla="*/ 1221965 w 3531775"/>
              <a:gd name="connsiteY4447" fmla="*/ 1566561 h 2810796"/>
              <a:gd name="connsiteX4448" fmla="*/ 1223204 w 3531775"/>
              <a:gd name="connsiteY4448" fmla="*/ 1736201 h 2810796"/>
              <a:gd name="connsiteX4449" fmla="*/ 1226252 w 3531775"/>
              <a:gd name="connsiteY4449" fmla="*/ 1730200 h 2810796"/>
              <a:gd name="connsiteX4450" fmla="*/ 1227680 w 3531775"/>
              <a:gd name="connsiteY4450" fmla="*/ 1733725 h 2810796"/>
              <a:gd name="connsiteX4451" fmla="*/ 1228823 w 3531775"/>
              <a:gd name="connsiteY4451" fmla="*/ 1738201 h 2810796"/>
              <a:gd name="connsiteX4452" fmla="*/ 1231776 w 3531775"/>
              <a:gd name="connsiteY4452" fmla="*/ 1735820 h 2810796"/>
              <a:gd name="connsiteX4453" fmla="*/ 1230347 w 3531775"/>
              <a:gd name="connsiteY4453" fmla="*/ 1742202 h 2810796"/>
              <a:gd name="connsiteX4454" fmla="*/ 1233014 w 3531775"/>
              <a:gd name="connsiteY4454" fmla="*/ 1722866 h 2810796"/>
              <a:gd name="connsiteX4455" fmla="*/ 1216060 w 3531775"/>
              <a:gd name="connsiteY4455" fmla="*/ 1735820 h 2810796"/>
              <a:gd name="connsiteX4456" fmla="*/ 1223204 w 3531775"/>
              <a:gd name="connsiteY4456" fmla="*/ 1736201 h 2810796"/>
              <a:gd name="connsiteX4457" fmla="*/ 1183103 w 3531775"/>
              <a:gd name="connsiteY4457" fmla="*/ 1968706 h 2810796"/>
              <a:gd name="connsiteX4458" fmla="*/ 1188723 w 3531775"/>
              <a:gd name="connsiteY4458" fmla="*/ 1957276 h 2810796"/>
              <a:gd name="connsiteX4459" fmla="*/ 1189199 w 3531775"/>
              <a:gd name="connsiteY4459" fmla="*/ 1963277 h 2810796"/>
              <a:gd name="connsiteX4460" fmla="*/ 1190914 w 3531775"/>
              <a:gd name="connsiteY4460" fmla="*/ 1968325 h 2810796"/>
              <a:gd name="connsiteX4461" fmla="*/ 1193105 w 3531775"/>
              <a:gd name="connsiteY4461" fmla="*/ 1972612 h 2810796"/>
              <a:gd name="connsiteX4462" fmla="*/ 1196438 w 3531775"/>
              <a:gd name="connsiteY4462" fmla="*/ 1977565 h 2810796"/>
              <a:gd name="connsiteX4463" fmla="*/ 1201201 w 3531775"/>
              <a:gd name="connsiteY4463" fmla="*/ 1965563 h 2810796"/>
              <a:gd name="connsiteX4464" fmla="*/ 1172816 w 3531775"/>
              <a:gd name="connsiteY4464" fmla="*/ 1971945 h 2810796"/>
              <a:gd name="connsiteX4465" fmla="*/ 1183103 w 3531775"/>
              <a:gd name="connsiteY4465" fmla="*/ 1968706 h 2810796"/>
              <a:gd name="connsiteX4466" fmla="*/ 1195391 w 3531775"/>
              <a:gd name="connsiteY4466" fmla="*/ 1934130 h 2810796"/>
              <a:gd name="connsiteX4467" fmla="*/ 1200058 w 3531775"/>
              <a:gd name="connsiteY4467" fmla="*/ 1928892 h 2810796"/>
              <a:gd name="connsiteX4468" fmla="*/ 1207297 w 3531775"/>
              <a:gd name="connsiteY4468" fmla="*/ 1927558 h 2810796"/>
              <a:gd name="connsiteX4469" fmla="*/ 1212536 w 3531775"/>
              <a:gd name="connsiteY4469" fmla="*/ 1913557 h 2810796"/>
              <a:gd name="connsiteX4470" fmla="*/ 1213964 w 3531775"/>
              <a:gd name="connsiteY4470" fmla="*/ 1919843 h 2810796"/>
              <a:gd name="connsiteX4471" fmla="*/ 1216822 w 3531775"/>
              <a:gd name="connsiteY4471" fmla="*/ 1924701 h 2810796"/>
              <a:gd name="connsiteX4472" fmla="*/ 1221204 w 3531775"/>
              <a:gd name="connsiteY4472" fmla="*/ 1918509 h 2810796"/>
              <a:gd name="connsiteX4473" fmla="*/ 1220156 w 3531775"/>
              <a:gd name="connsiteY4473" fmla="*/ 1928606 h 2810796"/>
              <a:gd name="connsiteX4474" fmla="*/ 1225013 w 3531775"/>
              <a:gd name="connsiteY4474" fmla="*/ 1932702 h 2810796"/>
              <a:gd name="connsiteX4475" fmla="*/ 1195391 w 3531775"/>
              <a:gd name="connsiteY4475" fmla="*/ 1934130 h 2810796"/>
              <a:gd name="connsiteX4476" fmla="*/ 1208154 w 3531775"/>
              <a:gd name="connsiteY4476" fmla="*/ 1875266 h 2810796"/>
              <a:gd name="connsiteX4477" fmla="*/ 1211678 w 3531775"/>
              <a:gd name="connsiteY4477" fmla="*/ 1870313 h 2810796"/>
              <a:gd name="connsiteX4478" fmla="*/ 1217774 w 3531775"/>
              <a:gd name="connsiteY4478" fmla="*/ 1867837 h 2810796"/>
              <a:gd name="connsiteX4479" fmla="*/ 1219870 w 3531775"/>
              <a:gd name="connsiteY4479" fmla="*/ 1858312 h 2810796"/>
              <a:gd name="connsiteX4480" fmla="*/ 1222823 w 3531775"/>
              <a:gd name="connsiteY4480" fmla="*/ 1860407 h 2810796"/>
              <a:gd name="connsiteX4481" fmla="*/ 1225775 w 3531775"/>
              <a:gd name="connsiteY4481" fmla="*/ 1863741 h 2810796"/>
              <a:gd name="connsiteX4482" fmla="*/ 1229014 w 3531775"/>
              <a:gd name="connsiteY4482" fmla="*/ 1857930 h 2810796"/>
              <a:gd name="connsiteX4483" fmla="*/ 1229014 w 3531775"/>
              <a:gd name="connsiteY4483" fmla="*/ 1866217 h 2810796"/>
              <a:gd name="connsiteX4484" fmla="*/ 1233586 w 3531775"/>
              <a:gd name="connsiteY4484" fmla="*/ 1868503 h 2810796"/>
              <a:gd name="connsiteX4485" fmla="*/ 1208154 w 3531775"/>
              <a:gd name="connsiteY4485" fmla="*/ 1875266 h 2810796"/>
              <a:gd name="connsiteX4486" fmla="*/ 1222918 w 3531775"/>
              <a:gd name="connsiteY4486" fmla="*/ 1811639 h 2810796"/>
              <a:gd name="connsiteX4487" fmla="*/ 1232443 w 3531775"/>
              <a:gd name="connsiteY4487" fmla="*/ 1807924 h 2810796"/>
              <a:gd name="connsiteX4488" fmla="*/ 1236824 w 3531775"/>
              <a:gd name="connsiteY4488" fmla="*/ 1796685 h 2810796"/>
              <a:gd name="connsiteX4489" fmla="*/ 1237872 w 3531775"/>
              <a:gd name="connsiteY4489" fmla="*/ 1802304 h 2810796"/>
              <a:gd name="connsiteX4490" fmla="*/ 1239968 w 3531775"/>
              <a:gd name="connsiteY4490" fmla="*/ 1806972 h 2810796"/>
              <a:gd name="connsiteX4491" fmla="*/ 1243587 w 3531775"/>
              <a:gd name="connsiteY4491" fmla="*/ 1802209 h 2810796"/>
              <a:gd name="connsiteX4492" fmla="*/ 1242539 w 3531775"/>
              <a:gd name="connsiteY4492" fmla="*/ 1810782 h 2810796"/>
              <a:gd name="connsiteX4493" fmla="*/ 1246254 w 3531775"/>
              <a:gd name="connsiteY4493" fmla="*/ 1815163 h 2810796"/>
              <a:gd name="connsiteX4494" fmla="*/ 1222918 w 3531775"/>
              <a:gd name="connsiteY4494" fmla="*/ 1811639 h 2810796"/>
              <a:gd name="connsiteX4495" fmla="*/ 1252350 w 3531775"/>
              <a:gd name="connsiteY4495" fmla="*/ 1754108 h 2810796"/>
              <a:gd name="connsiteX4496" fmla="*/ 1255874 w 3531775"/>
              <a:gd name="connsiteY4496" fmla="*/ 1756870 h 2810796"/>
              <a:gd name="connsiteX4497" fmla="*/ 1259399 w 3531775"/>
              <a:gd name="connsiteY4497" fmla="*/ 1761061 h 2810796"/>
              <a:gd name="connsiteX4498" fmla="*/ 1262542 w 3531775"/>
              <a:gd name="connsiteY4498" fmla="*/ 1754394 h 2810796"/>
              <a:gd name="connsiteX4499" fmla="*/ 1263209 w 3531775"/>
              <a:gd name="connsiteY4499" fmla="*/ 1764300 h 2810796"/>
              <a:gd name="connsiteX4500" fmla="*/ 1268447 w 3531775"/>
              <a:gd name="connsiteY4500" fmla="*/ 1767538 h 2810796"/>
              <a:gd name="connsiteX4501" fmla="*/ 1238634 w 3531775"/>
              <a:gd name="connsiteY4501" fmla="*/ 1760299 h 2810796"/>
              <a:gd name="connsiteX4502" fmla="*/ 1240254 w 3531775"/>
              <a:gd name="connsiteY4502" fmla="*/ 1772967 h 2810796"/>
              <a:gd name="connsiteX4503" fmla="*/ 1250731 w 3531775"/>
              <a:gd name="connsiteY4503" fmla="*/ 1765157 h 2810796"/>
              <a:gd name="connsiteX4504" fmla="*/ 1252350 w 3531775"/>
              <a:gd name="connsiteY4504" fmla="*/ 1754108 h 2810796"/>
              <a:gd name="connsiteX4505" fmla="*/ 1248445 w 3531775"/>
              <a:gd name="connsiteY4505" fmla="*/ 1644094 h 2810796"/>
              <a:gd name="connsiteX4506" fmla="*/ 1251302 w 3531775"/>
              <a:gd name="connsiteY4506" fmla="*/ 1647904 h 2810796"/>
              <a:gd name="connsiteX4507" fmla="*/ 1254065 w 3531775"/>
              <a:gd name="connsiteY4507" fmla="*/ 1652953 h 2810796"/>
              <a:gd name="connsiteX4508" fmla="*/ 1256827 w 3531775"/>
              <a:gd name="connsiteY4508" fmla="*/ 1649047 h 2810796"/>
              <a:gd name="connsiteX4509" fmla="*/ 1257113 w 3531775"/>
              <a:gd name="connsiteY4509" fmla="*/ 1657429 h 2810796"/>
              <a:gd name="connsiteX4510" fmla="*/ 1261208 w 3531775"/>
              <a:gd name="connsiteY4510" fmla="*/ 1662668 h 2810796"/>
              <a:gd name="connsiteX4511" fmla="*/ 1236920 w 3531775"/>
              <a:gd name="connsiteY4511" fmla="*/ 1643142 h 2810796"/>
              <a:gd name="connsiteX4512" fmla="*/ 1241301 w 3531775"/>
              <a:gd name="connsiteY4512" fmla="*/ 1651143 h 2810796"/>
              <a:gd name="connsiteX4513" fmla="*/ 1243587 w 3531775"/>
              <a:gd name="connsiteY4513" fmla="*/ 1646380 h 2810796"/>
              <a:gd name="connsiteX4514" fmla="*/ 1246826 w 3531775"/>
              <a:gd name="connsiteY4514" fmla="*/ 1652286 h 2810796"/>
              <a:gd name="connsiteX4515" fmla="*/ 1248445 w 3531775"/>
              <a:gd name="connsiteY4515" fmla="*/ 1644094 h 2810796"/>
              <a:gd name="connsiteX4516" fmla="*/ 1262733 w 3531775"/>
              <a:gd name="connsiteY4516" fmla="*/ 1706292 h 2810796"/>
              <a:gd name="connsiteX4517" fmla="*/ 1241682 w 3531775"/>
              <a:gd name="connsiteY4517" fmla="*/ 1699339 h 2810796"/>
              <a:gd name="connsiteX4518" fmla="*/ 1242063 w 3531775"/>
              <a:gd name="connsiteY4518" fmla="*/ 1713055 h 2810796"/>
              <a:gd name="connsiteX4519" fmla="*/ 1248635 w 3531775"/>
              <a:gd name="connsiteY4519" fmla="*/ 1715437 h 2810796"/>
              <a:gd name="connsiteX4520" fmla="*/ 1251874 w 3531775"/>
              <a:gd name="connsiteY4520" fmla="*/ 1705816 h 2810796"/>
              <a:gd name="connsiteX4521" fmla="*/ 1252636 w 3531775"/>
              <a:gd name="connsiteY4521" fmla="*/ 1711817 h 2810796"/>
              <a:gd name="connsiteX4522" fmla="*/ 1254255 w 3531775"/>
              <a:gd name="connsiteY4522" fmla="*/ 1717437 h 2810796"/>
              <a:gd name="connsiteX4523" fmla="*/ 1257779 w 3531775"/>
              <a:gd name="connsiteY4523" fmla="*/ 1714103 h 2810796"/>
              <a:gd name="connsiteX4524" fmla="*/ 1256255 w 3531775"/>
              <a:gd name="connsiteY4524" fmla="*/ 1722485 h 2810796"/>
              <a:gd name="connsiteX4525" fmla="*/ 1259399 w 3531775"/>
              <a:gd name="connsiteY4525" fmla="*/ 1728581 h 2810796"/>
              <a:gd name="connsiteX4526" fmla="*/ 1262733 w 3531775"/>
              <a:gd name="connsiteY4526" fmla="*/ 1706292 h 2810796"/>
              <a:gd name="connsiteX4527" fmla="*/ 1220918 w 3531775"/>
              <a:gd name="connsiteY4527" fmla="*/ 1684480 h 2810796"/>
              <a:gd name="connsiteX4528" fmla="*/ 1224442 w 3531775"/>
              <a:gd name="connsiteY4528" fmla="*/ 1692672 h 2810796"/>
              <a:gd name="connsiteX4529" fmla="*/ 1231109 w 3531775"/>
              <a:gd name="connsiteY4529" fmla="*/ 1685147 h 2810796"/>
              <a:gd name="connsiteX4530" fmla="*/ 1230633 w 3531775"/>
              <a:gd name="connsiteY4530" fmla="*/ 1674860 h 2810796"/>
              <a:gd name="connsiteX4531" fmla="*/ 1233395 w 3531775"/>
              <a:gd name="connsiteY4531" fmla="*/ 1677527 h 2810796"/>
              <a:gd name="connsiteX4532" fmla="*/ 1237110 w 3531775"/>
              <a:gd name="connsiteY4532" fmla="*/ 1680289 h 2810796"/>
              <a:gd name="connsiteX4533" fmla="*/ 1238253 w 3531775"/>
              <a:gd name="connsiteY4533" fmla="*/ 1674955 h 2810796"/>
              <a:gd name="connsiteX4534" fmla="*/ 1240539 w 3531775"/>
              <a:gd name="connsiteY4534" fmla="*/ 1681623 h 2810796"/>
              <a:gd name="connsiteX4535" fmla="*/ 1245111 w 3531775"/>
              <a:gd name="connsiteY4535" fmla="*/ 1682861 h 2810796"/>
              <a:gd name="connsiteX4536" fmla="*/ 1220918 w 3531775"/>
              <a:gd name="connsiteY4536" fmla="*/ 1684480 h 2810796"/>
              <a:gd name="connsiteX4537" fmla="*/ 1233491 w 3531775"/>
              <a:gd name="connsiteY4537" fmla="*/ 1599517 h 2810796"/>
              <a:gd name="connsiteX4538" fmla="*/ 1233872 w 3531775"/>
              <a:gd name="connsiteY4538" fmla="*/ 1589992 h 2810796"/>
              <a:gd name="connsiteX4539" fmla="*/ 1236348 w 3531775"/>
              <a:gd name="connsiteY4539" fmla="*/ 1595612 h 2810796"/>
              <a:gd name="connsiteX4540" fmla="*/ 1239587 w 3531775"/>
              <a:gd name="connsiteY4540" fmla="*/ 1600660 h 2810796"/>
              <a:gd name="connsiteX4541" fmla="*/ 1242158 w 3531775"/>
              <a:gd name="connsiteY4541" fmla="*/ 1597136 h 2810796"/>
              <a:gd name="connsiteX4542" fmla="*/ 1243016 w 3531775"/>
              <a:gd name="connsiteY4542" fmla="*/ 1605137 h 2810796"/>
              <a:gd name="connsiteX4543" fmla="*/ 1237777 w 3531775"/>
              <a:gd name="connsiteY4543" fmla="*/ 1581420 h 2810796"/>
              <a:gd name="connsiteX4544" fmla="*/ 1223585 w 3531775"/>
              <a:gd name="connsiteY4544" fmla="*/ 1600851 h 2810796"/>
              <a:gd name="connsiteX4545" fmla="*/ 1232252 w 3531775"/>
              <a:gd name="connsiteY4545" fmla="*/ 1599612 h 2810796"/>
              <a:gd name="connsiteX4546" fmla="*/ 1233491 w 3531775"/>
              <a:gd name="connsiteY4546" fmla="*/ 1599517 h 2810796"/>
              <a:gd name="connsiteX4547" fmla="*/ 1228919 w 3531775"/>
              <a:gd name="connsiteY4547" fmla="*/ 1491694 h 2810796"/>
              <a:gd name="connsiteX4548" fmla="*/ 1215965 w 3531775"/>
              <a:gd name="connsiteY4548" fmla="*/ 1504172 h 2810796"/>
              <a:gd name="connsiteX4549" fmla="*/ 1217774 w 3531775"/>
              <a:gd name="connsiteY4549" fmla="*/ 1496362 h 2810796"/>
              <a:gd name="connsiteX4550" fmla="*/ 1213107 w 3531775"/>
              <a:gd name="connsiteY4550" fmla="*/ 1489789 h 2810796"/>
              <a:gd name="connsiteX4551" fmla="*/ 1216441 w 3531775"/>
              <a:gd name="connsiteY4551" fmla="*/ 1489980 h 2810796"/>
              <a:gd name="connsiteX4552" fmla="*/ 1220441 w 3531775"/>
              <a:gd name="connsiteY4552" fmla="*/ 1491028 h 2810796"/>
              <a:gd name="connsiteX4553" fmla="*/ 1218822 w 3531775"/>
              <a:gd name="connsiteY4553" fmla="*/ 1486265 h 2810796"/>
              <a:gd name="connsiteX4554" fmla="*/ 1224156 w 3531775"/>
              <a:gd name="connsiteY4554" fmla="*/ 1491504 h 2810796"/>
              <a:gd name="connsiteX4555" fmla="*/ 1228919 w 3531775"/>
              <a:gd name="connsiteY4555" fmla="*/ 1491694 h 2810796"/>
              <a:gd name="connsiteX4556" fmla="*/ 1248921 w 3531775"/>
              <a:gd name="connsiteY4556" fmla="*/ 1534366 h 2810796"/>
              <a:gd name="connsiteX4557" fmla="*/ 1229490 w 3531775"/>
              <a:gd name="connsiteY4557" fmla="*/ 1538653 h 2810796"/>
              <a:gd name="connsiteX4558" fmla="*/ 1230919 w 3531775"/>
              <a:gd name="connsiteY4558" fmla="*/ 1530937 h 2810796"/>
              <a:gd name="connsiteX4559" fmla="*/ 1235300 w 3531775"/>
              <a:gd name="connsiteY4559" fmla="*/ 1534747 h 2810796"/>
              <a:gd name="connsiteX4560" fmla="*/ 1233586 w 3531775"/>
              <a:gd name="connsiteY4560" fmla="*/ 1525889 h 2810796"/>
              <a:gd name="connsiteX4561" fmla="*/ 1237015 w 3531775"/>
              <a:gd name="connsiteY4561" fmla="*/ 1529890 h 2810796"/>
              <a:gd name="connsiteX4562" fmla="*/ 1240825 w 3531775"/>
              <a:gd name="connsiteY4562" fmla="*/ 1533128 h 2810796"/>
              <a:gd name="connsiteX4563" fmla="*/ 1241587 w 3531775"/>
              <a:gd name="connsiteY4563" fmla="*/ 1529223 h 2810796"/>
              <a:gd name="connsiteX4564" fmla="*/ 1244635 w 3531775"/>
              <a:gd name="connsiteY4564" fmla="*/ 1535795 h 2810796"/>
              <a:gd name="connsiteX4565" fmla="*/ 1248921 w 3531775"/>
              <a:gd name="connsiteY4565" fmla="*/ 1534366 h 2810796"/>
              <a:gd name="connsiteX4566" fmla="*/ 1272829 w 3531775"/>
              <a:gd name="connsiteY4566" fmla="*/ 1573514 h 2810796"/>
              <a:gd name="connsiteX4567" fmla="*/ 1254731 w 3531775"/>
              <a:gd name="connsiteY4567" fmla="*/ 1590278 h 2810796"/>
              <a:gd name="connsiteX4568" fmla="*/ 1259780 w 3531775"/>
              <a:gd name="connsiteY4568" fmla="*/ 1582277 h 2810796"/>
              <a:gd name="connsiteX4569" fmla="*/ 1261685 w 3531775"/>
              <a:gd name="connsiteY4569" fmla="*/ 1582849 h 2810796"/>
              <a:gd name="connsiteX4570" fmla="*/ 1258732 w 3531775"/>
              <a:gd name="connsiteY4570" fmla="*/ 1572371 h 2810796"/>
              <a:gd name="connsiteX4571" fmla="*/ 1262447 w 3531775"/>
              <a:gd name="connsiteY4571" fmla="*/ 1576848 h 2810796"/>
              <a:gd name="connsiteX4572" fmla="*/ 1266447 w 3531775"/>
              <a:gd name="connsiteY4572" fmla="*/ 1580182 h 2810796"/>
              <a:gd name="connsiteX4573" fmla="*/ 1267114 w 3531775"/>
              <a:gd name="connsiteY4573" fmla="*/ 1574752 h 2810796"/>
              <a:gd name="connsiteX4574" fmla="*/ 1270448 w 3531775"/>
              <a:gd name="connsiteY4574" fmla="*/ 1582753 h 2810796"/>
              <a:gd name="connsiteX4575" fmla="*/ 1275591 w 3531775"/>
              <a:gd name="connsiteY4575" fmla="*/ 1585516 h 2810796"/>
              <a:gd name="connsiteX4576" fmla="*/ 1272829 w 3531775"/>
              <a:gd name="connsiteY4576" fmla="*/ 1573514 h 2810796"/>
              <a:gd name="connsiteX4577" fmla="*/ 1283497 w 3531775"/>
              <a:gd name="connsiteY4577" fmla="*/ 1613233 h 2810796"/>
              <a:gd name="connsiteX4578" fmla="*/ 1270448 w 3531775"/>
              <a:gd name="connsiteY4578" fmla="*/ 1634855 h 2810796"/>
              <a:gd name="connsiteX4579" fmla="*/ 1271305 w 3531775"/>
              <a:gd name="connsiteY4579" fmla="*/ 1630188 h 2810796"/>
              <a:gd name="connsiteX4580" fmla="*/ 1274829 w 3531775"/>
              <a:gd name="connsiteY4580" fmla="*/ 1626759 h 2810796"/>
              <a:gd name="connsiteX4581" fmla="*/ 1275496 w 3531775"/>
              <a:gd name="connsiteY4581" fmla="*/ 1625520 h 2810796"/>
              <a:gd name="connsiteX4582" fmla="*/ 1272734 w 3531775"/>
              <a:gd name="connsiteY4582" fmla="*/ 1616662 h 2810796"/>
              <a:gd name="connsiteX4583" fmla="*/ 1275782 w 3531775"/>
              <a:gd name="connsiteY4583" fmla="*/ 1619710 h 2810796"/>
              <a:gd name="connsiteX4584" fmla="*/ 1279020 w 3531775"/>
              <a:gd name="connsiteY4584" fmla="*/ 1621520 h 2810796"/>
              <a:gd name="connsiteX4585" fmla="*/ 1282163 w 3531775"/>
              <a:gd name="connsiteY4585" fmla="*/ 1622568 h 2810796"/>
              <a:gd name="connsiteX4586" fmla="*/ 1286259 w 3531775"/>
              <a:gd name="connsiteY4586" fmla="*/ 1623425 h 2810796"/>
              <a:gd name="connsiteX4587" fmla="*/ 1283497 w 3531775"/>
              <a:gd name="connsiteY4587" fmla="*/ 1613233 h 2810796"/>
              <a:gd name="connsiteX4588" fmla="*/ 1289117 w 3531775"/>
              <a:gd name="connsiteY4588" fmla="*/ 1675432 h 2810796"/>
              <a:gd name="connsiteX4589" fmla="*/ 1267304 w 3531775"/>
              <a:gd name="connsiteY4589" fmla="*/ 1690195 h 2810796"/>
              <a:gd name="connsiteX4590" fmla="*/ 1274829 w 3531775"/>
              <a:gd name="connsiteY4590" fmla="*/ 1684385 h 2810796"/>
              <a:gd name="connsiteX4591" fmla="*/ 1275782 w 3531775"/>
              <a:gd name="connsiteY4591" fmla="*/ 1672765 h 2810796"/>
              <a:gd name="connsiteX4592" fmla="*/ 1278258 w 3531775"/>
              <a:gd name="connsiteY4592" fmla="*/ 1677717 h 2810796"/>
              <a:gd name="connsiteX4593" fmla="*/ 1281306 w 3531775"/>
              <a:gd name="connsiteY4593" fmla="*/ 1681432 h 2810796"/>
              <a:gd name="connsiteX4594" fmla="*/ 1283306 w 3531775"/>
              <a:gd name="connsiteY4594" fmla="*/ 1676003 h 2810796"/>
              <a:gd name="connsiteX4595" fmla="*/ 1284545 w 3531775"/>
              <a:gd name="connsiteY4595" fmla="*/ 1684385 h 2810796"/>
              <a:gd name="connsiteX4596" fmla="*/ 1288926 w 3531775"/>
              <a:gd name="connsiteY4596" fmla="*/ 1687719 h 2810796"/>
              <a:gd name="connsiteX4597" fmla="*/ 1289117 w 3531775"/>
              <a:gd name="connsiteY4597" fmla="*/ 1675432 h 2810796"/>
              <a:gd name="connsiteX4598" fmla="*/ 1285878 w 3531775"/>
              <a:gd name="connsiteY4598" fmla="*/ 1728867 h 2810796"/>
              <a:gd name="connsiteX4599" fmla="*/ 1287116 w 3531775"/>
              <a:gd name="connsiteY4599" fmla="*/ 1733820 h 2810796"/>
              <a:gd name="connsiteX4600" fmla="*/ 1290164 w 3531775"/>
              <a:gd name="connsiteY4600" fmla="*/ 1730962 h 2810796"/>
              <a:gd name="connsiteX4601" fmla="*/ 1288640 w 3531775"/>
              <a:gd name="connsiteY4601" fmla="*/ 1738201 h 2810796"/>
              <a:gd name="connsiteX4602" fmla="*/ 1294546 w 3531775"/>
              <a:gd name="connsiteY4602" fmla="*/ 1734391 h 2810796"/>
              <a:gd name="connsiteX4603" fmla="*/ 1274353 w 3531775"/>
              <a:gd name="connsiteY4603" fmla="*/ 1731534 h 2810796"/>
              <a:gd name="connsiteX4604" fmla="*/ 1277401 w 3531775"/>
              <a:gd name="connsiteY4604" fmla="*/ 1729629 h 2810796"/>
              <a:gd name="connsiteX4605" fmla="*/ 1281592 w 3531775"/>
              <a:gd name="connsiteY4605" fmla="*/ 1731724 h 2810796"/>
              <a:gd name="connsiteX4606" fmla="*/ 1284449 w 3531775"/>
              <a:gd name="connsiteY4606" fmla="*/ 1724866 h 2810796"/>
              <a:gd name="connsiteX4607" fmla="*/ 1285878 w 3531775"/>
              <a:gd name="connsiteY4607" fmla="*/ 1728867 h 2810796"/>
              <a:gd name="connsiteX4608" fmla="*/ 1265780 w 3531775"/>
              <a:gd name="connsiteY4608" fmla="*/ 1799542 h 2810796"/>
              <a:gd name="connsiteX4609" fmla="*/ 1270448 w 3531775"/>
              <a:gd name="connsiteY4609" fmla="*/ 1799352 h 2810796"/>
              <a:gd name="connsiteX4610" fmla="*/ 1272829 w 3531775"/>
              <a:gd name="connsiteY4610" fmla="*/ 1791637 h 2810796"/>
              <a:gd name="connsiteX4611" fmla="*/ 1274734 w 3531775"/>
              <a:gd name="connsiteY4611" fmla="*/ 1794494 h 2810796"/>
              <a:gd name="connsiteX4612" fmla="*/ 1276544 w 3531775"/>
              <a:gd name="connsiteY4612" fmla="*/ 1798399 h 2810796"/>
              <a:gd name="connsiteX4613" fmla="*/ 1278639 w 3531775"/>
              <a:gd name="connsiteY4613" fmla="*/ 1801638 h 2810796"/>
              <a:gd name="connsiteX4614" fmla="*/ 1281592 w 3531775"/>
              <a:gd name="connsiteY4614" fmla="*/ 1805353 h 2810796"/>
              <a:gd name="connsiteX4615" fmla="*/ 1284354 w 3531775"/>
              <a:gd name="connsiteY4615" fmla="*/ 1795161 h 2810796"/>
              <a:gd name="connsiteX4616" fmla="*/ 1263018 w 3531775"/>
              <a:gd name="connsiteY4616" fmla="*/ 1793161 h 2810796"/>
              <a:gd name="connsiteX4617" fmla="*/ 1265780 w 3531775"/>
              <a:gd name="connsiteY4617" fmla="*/ 1799542 h 2810796"/>
              <a:gd name="connsiteX4618" fmla="*/ 1260542 w 3531775"/>
              <a:gd name="connsiteY4618" fmla="*/ 1826879 h 2810796"/>
              <a:gd name="connsiteX4619" fmla="*/ 1244540 w 3531775"/>
              <a:gd name="connsiteY4619" fmla="*/ 1837357 h 2810796"/>
              <a:gd name="connsiteX4620" fmla="*/ 1248445 w 3531775"/>
              <a:gd name="connsiteY4620" fmla="*/ 1840119 h 2810796"/>
              <a:gd name="connsiteX4621" fmla="*/ 1249588 w 3531775"/>
              <a:gd name="connsiteY4621" fmla="*/ 1840404 h 2810796"/>
              <a:gd name="connsiteX4622" fmla="*/ 1253874 w 3531775"/>
              <a:gd name="connsiteY4622" fmla="*/ 1832689 h 2810796"/>
              <a:gd name="connsiteX4623" fmla="*/ 1253398 w 3531775"/>
              <a:gd name="connsiteY4623" fmla="*/ 1838023 h 2810796"/>
              <a:gd name="connsiteX4624" fmla="*/ 1253874 w 3531775"/>
              <a:gd name="connsiteY4624" fmla="*/ 1843071 h 2810796"/>
              <a:gd name="connsiteX4625" fmla="*/ 1257303 w 3531775"/>
              <a:gd name="connsiteY4625" fmla="*/ 1840881 h 2810796"/>
              <a:gd name="connsiteX4626" fmla="*/ 1254636 w 3531775"/>
              <a:gd name="connsiteY4626" fmla="*/ 1847643 h 2810796"/>
              <a:gd name="connsiteX4627" fmla="*/ 1260542 w 3531775"/>
              <a:gd name="connsiteY4627" fmla="*/ 1826879 h 2810796"/>
              <a:gd name="connsiteX4628" fmla="*/ 1242825 w 3531775"/>
              <a:gd name="connsiteY4628" fmla="*/ 1888029 h 2810796"/>
              <a:gd name="connsiteX4629" fmla="*/ 1248350 w 3531775"/>
              <a:gd name="connsiteY4629" fmla="*/ 1879457 h 2810796"/>
              <a:gd name="connsiteX4630" fmla="*/ 1248540 w 3531775"/>
              <a:gd name="connsiteY4630" fmla="*/ 1885362 h 2810796"/>
              <a:gd name="connsiteX4631" fmla="*/ 1249874 w 3531775"/>
              <a:gd name="connsiteY4631" fmla="*/ 1890506 h 2810796"/>
              <a:gd name="connsiteX4632" fmla="*/ 1251683 w 3531775"/>
              <a:gd name="connsiteY4632" fmla="*/ 1894983 h 2810796"/>
              <a:gd name="connsiteX4633" fmla="*/ 1255874 w 3531775"/>
              <a:gd name="connsiteY4633" fmla="*/ 1870218 h 2810796"/>
              <a:gd name="connsiteX4634" fmla="*/ 1233586 w 3531775"/>
              <a:gd name="connsiteY4634" fmla="*/ 1891458 h 2810796"/>
              <a:gd name="connsiteX4635" fmla="*/ 1242825 w 3531775"/>
              <a:gd name="connsiteY4635" fmla="*/ 1888029 h 2810796"/>
              <a:gd name="connsiteX4636" fmla="*/ 1217774 w 3531775"/>
              <a:gd name="connsiteY4636" fmla="*/ 1962420 h 2810796"/>
              <a:gd name="connsiteX4637" fmla="*/ 1222537 w 3531775"/>
              <a:gd name="connsiteY4637" fmla="*/ 1962801 h 2810796"/>
              <a:gd name="connsiteX4638" fmla="*/ 1223775 w 3531775"/>
              <a:gd name="connsiteY4638" fmla="*/ 1962515 h 2810796"/>
              <a:gd name="connsiteX4639" fmla="*/ 1227014 w 3531775"/>
              <a:gd name="connsiteY4639" fmla="*/ 1953657 h 2810796"/>
              <a:gd name="connsiteX4640" fmla="*/ 1227395 w 3531775"/>
              <a:gd name="connsiteY4640" fmla="*/ 1958515 h 2810796"/>
              <a:gd name="connsiteX4641" fmla="*/ 1228823 w 3531775"/>
              <a:gd name="connsiteY4641" fmla="*/ 1962610 h 2810796"/>
              <a:gd name="connsiteX4642" fmla="*/ 1230633 w 3531775"/>
              <a:gd name="connsiteY4642" fmla="*/ 1966039 h 2810796"/>
              <a:gd name="connsiteX4643" fmla="*/ 1233300 w 3531775"/>
              <a:gd name="connsiteY4643" fmla="*/ 1970040 h 2810796"/>
              <a:gd name="connsiteX4644" fmla="*/ 1237110 w 3531775"/>
              <a:gd name="connsiteY4644" fmla="*/ 1960324 h 2810796"/>
              <a:gd name="connsiteX4645" fmla="*/ 1215584 w 3531775"/>
              <a:gd name="connsiteY4645" fmla="*/ 1955657 h 2810796"/>
              <a:gd name="connsiteX4646" fmla="*/ 1217774 w 3531775"/>
              <a:gd name="connsiteY4646" fmla="*/ 1962420 h 2810796"/>
              <a:gd name="connsiteX4647" fmla="*/ 1205868 w 3531775"/>
              <a:gd name="connsiteY4647" fmla="*/ 2009092 h 2810796"/>
              <a:gd name="connsiteX4648" fmla="*/ 1209488 w 3531775"/>
              <a:gd name="connsiteY4648" fmla="*/ 2006997 h 2810796"/>
              <a:gd name="connsiteX4649" fmla="*/ 1206535 w 3531775"/>
              <a:gd name="connsiteY4649" fmla="*/ 2013664 h 2810796"/>
              <a:gd name="connsiteX4650" fmla="*/ 1207868 w 3531775"/>
              <a:gd name="connsiteY4650" fmla="*/ 2019379 h 2810796"/>
              <a:gd name="connsiteX4651" fmla="*/ 1213583 w 3531775"/>
              <a:gd name="connsiteY4651" fmla="*/ 1993090 h 2810796"/>
              <a:gd name="connsiteX4652" fmla="*/ 1193105 w 3531775"/>
              <a:gd name="connsiteY4652" fmla="*/ 2004044 h 2810796"/>
              <a:gd name="connsiteX4653" fmla="*/ 1200439 w 3531775"/>
              <a:gd name="connsiteY4653" fmla="*/ 2005854 h 2810796"/>
              <a:gd name="connsiteX4654" fmla="*/ 1201582 w 3531775"/>
              <a:gd name="connsiteY4654" fmla="*/ 2006235 h 2810796"/>
              <a:gd name="connsiteX4655" fmla="*/ 1206344 w 3531775"/>
              <a:gd name="connsiteY4655" fmla="*/ 1998615 h 2810796"/>
              <a:gd name="connsiteX4656" fmla="*/ 1205582 w 3531775"/>
              <a:gd name="connsiteY4656" fmla="*/ 2004044 h 2810796"/>
              <a:gd name="connsiteX4657" fmla="*/ 1205868 w 3531775"/>
              <a:gd name="connsiteY4657" fmla="*/ 2009092 h 2810796"/>
              <a:gd name="connsiteX4658" fmla="*/ 1194057 w 3531775"/>
              <a:gd name="connsiteY4658" fmla="*/ 2071862 h 2810796"/>
              <a:gd name="connsiteX4659" fmla="*/ 1197105 w 3531775"/>
              <a:gd name="connsiteY4659" fmla="*/ 2077005 h 2810796"/>
              <a:gd name="connsiteX4660" fmla="*/ 1201582 w 3531775"/>
              <a:gd name="connsiteY4660" fmla="*/ 2065957 h 2810796"/>
              <a:gd name="connsiteX4661" fmla="*/ 1183961 w 3531775"/>
              <a:gd name="connsiteY4661" fmla="*/ 2047478 h 2810796"/>
              <a:gd name="connsiteX4662" fmla="*/ 1179198 w 3531775"/>
              <a:gd name="connsiteY4662" fmla="*/ 2065861 h 2810796"/>
              <a:gd name="connsiteX4663" fmla="*/ 1184723 w 3531775"/>
              <a:gd name="connsiteY4663" fmla="*/ 2065195 h 2810796"/>
              <a:gd name="connsiteX4664" fmla="*/ 1190057 w 3531775"/>
              <a:gd name="connsiteY4664" fmla="*/ 2056432 h 2810796"/>
              <a:gd name="connsiteX4665" fmla="*/ 1190438 w 3531775"/>
              <a:gd name="connsiteY4665" fmla="*/ 2062337 h 2810796"/>
              <a:gd name="connsiteX4666" fmla="*/ 1191962 w 3531775"/>
              <a:gd name="connsiteY4666" fmla="*/ 2067480 h 2810796"/>
              <a:gd name="connsiteX4667" fmla="*/ 1194057 w 3531775"/>
              <a:gd name="connsiteY4667" fmla="*/ 2071862 h 2810796"/>
              <a:gd name="connsiteX4668" fmla="*/ 1184627 w 3531775"/>
              <a:gd name="connsiteY4668" fmla="*/ 2110724 h 2810796"/>
              <a:gd name="connsiteX4669" fmla="*/ 1187199 w 3531775"/>
              <a:gd name="connsiteY4669" fmla="*/ 2107200 h 2810796"/>
              <a:gd name="connsiteX4670" fmla="*/ 1186628 w 3531775"/>
              <a:gd name="connsiteY4670" fmla="*/ 2113582 h 2810796"/>
              <a:gd name="connsiteX4671" fmla="*/ 1189485 w 3531775"/>
              <a:gd name="connsiteY4671" fmla="*/ 2116820 h 2810796"/>
              <a:gd name="connsiteX4672" fmla="*/ 1187104 w 3531775"/>
              <a:gd name="connsiteY4672" fmla="*/ 2095103 h 2810796"/>
              <a:gd name="connsiteX4673" fmla="*/ 1171959 w 3531775"/>
              <a:gd name="connsiteY4673" fmla="*/ 2114629 h 2810796"/>
              <a:gd name="connsiteX4674" fmla="*/ 1174721 w 3531775"/>
              <a:gd name="connsiteY4674" fmla="*/ 2111676 h 2810796"/>
              <a:gd name="connsiteX4675" fmla="*/ 1179008 w 3531775"/>
              <a:gd name="connsiteY4675" fmla="*/ 2111581 h 2810796"/>
              <a:gd name="connsiteX4676" fmla="*/ 1181198 w 3531775"/>
              <a:gd name="connsiteY4676" fmla="*/ 2104723 h 2810796"/>
              <a:gd name="connsiteX4677" fmla="*/ 1183008 w 3531775"/>
              <a:gd name="connsiteY4677" fmla="*/ 2107295 h 2810796"/>
              <a:gd name="connsiteX4678" fmla="*/ 1184627 w 3531775"/>
              <a:gd name="connsiteY4678" fmla="*/ 2110724 h 2810796"/>
              <a:gd name="connsiteX4679" fmla="*/ 1182246 w 3531775"/>
              <a:gd name="connsiteY4679" fmla="*/ 2165397 h 2810796"/>
              <a:gd name="connsiteX4680" fmla="*/ 1160624 w 3531775"/>
              <a:gd name="connsiteY4680" fmla="*/ 2169589 h 2810796"/>
              <a:gd name="connsiteX4681" fmla="*/ 1163387 w 3531775"/>
              <a:gd name="connsiteY4681" fmla="*/ 2165969 h 2810796"/>
              <a:gd name="connsiteX4682" fmla="*/ 1165673 w 3531775"/>
              <a:gd name="connsiteY4682" fmla="*/ 2160921 h 2810796"/>
              <a:gd name="connsiteX4683" fmla="*/ 1169483 w 3531775"/>
              <a:gd name="connsiteY4683" fmla="*/ 2164921 h 2810796"/>
              <a:gd name="connsiteX4684" fmla="*/ 1171102 w 3531775"/>
              <a:gd name="connsiteY4684" fmla="*/ 2155587 h 2810796"/>
              <a:gd name="connsiteX4685" fmla="*/ 1174626 w 3531775"/>
              <a:gd name="connsiteY4685" fmla="*/ 2163969 h 2810796"/>
              <a:gd name="connsiteX4686" fmla="*/ 1177293 w 3531775"/>
              <a:gd name="connsiteY4686" fmla="*/ 2159778 h 2810796"/>
              <a:gd name="connsiteX4687" fmla="*/ 1177198 w 3531775"/>
              <a:gd name="connsiteY4687" fmla="*/ 2167017 h 2810796"/>
              <a:gd name="connsiteX4688" fmla="*/ 1182246 w 3531775"/>
              <a:gd name="connsiteY4688" fmla="*/ 2165397 h 2810796"/>
              <a:gd name="connsiteX4689" fmla="*/ 1129859 w 3531775"/>
              <a:gd name="connsiteY4689" fmla="*/ 2247027 h 2810796"/>
              <a:gd name="connsiteX4690" fmla="*/ 1128906 w 3531775"/>
              <a:gd name="connsiteY4690" fmla="*/ 2233025 h 2810796"/>
              <a:gd name="connsiteX4691" fmla="*/ 1135478 w 3531775"/>
              <a:gd name="connsiteY4691" fmla="*/ 2243979 h 2810796"/>
              <a:gd name="connsiteX4692" fmla="*/ 1137764 w 3531775"/>
              <a:gd name="connsiteY4692" fmla="*/ 2232644 h 2810796"/>
              <a:gd name="connsiteX4693" fmla="*/ 1140431 w 3531775"/>
              <a:gd name="connsiteY4693" fmla="*/ 2241121 h 2810796"/>
              <a:gd name="connsiteX4694" fmla="*/ 1130811 w 3531775"/>
              <a:gd name="connsiteY4694" fmla="*/ 2217785 h 2810796"/>
              <a:gd name="connsiteX4695" fmla="*/ 1123191 w 3531775"/>
              <a:gd name="connsiteY4695" fmla="*/ 2258743 h 2810796"/>
              <a:gd name="connsiteX4696" fmla="*/ 1124810 w 3531775"/>
              <a:gd name="connsiteY4696" fmla="*/ 2251980 h 2810796"/>
              <a:gd name="connsiteX4697" fmla="*/ 1129859 w 3531775"/>
              <a:gd name="connsiteY4697" fmla="*/ 2247027 h 2810796"/>
              <a:gd name="connsiteX4698" fmla="*/ 1139669 w 3531775"/>
              <a:gd name="connsiteY4698" fmla="*/ 2302653 h 2810796"/>
              <a:gd name="connsiteX4699" fmla="*/ 1145956 w 3531775"/>
              <a:gd name="connsiteY4699" fmla="*/ 2306177 h 2810796"/>
              <a:gd name="connsiteX4700" fmla="*/ 1143765 w 3531775"/>
              <a:gd name="connsiteY4700" fmla="*/ 2290080 h 2810796"/>
              <a:gd name="connsiteX4701" fmla="*/ 1152528 w 3531775"/>
              <a:gd name="connsiteY4701" fmla="*/ 2303224 h 2810796"/>
              <a:gd name="connsiteX4702" fmla="*/ 1154338 w 3531775"/>
              <a:gd name="connsiteY4702" fmla="*/ 2290556 h 2810796"/>
              <a:gd name="connsiteX4703" fmla="*/ 1158338 w 3531775"/>
              <a:gd name="connsiteY4703" fmla="*/ 2300462 h 2810796"/>
              <a:gd name="connsiteX4704" fmla="*/ 1137098 w 3531775"/>
              <a:gd name="connsiteY4704" fmla="*/ 2277507 h 2810796"/>
              <a:gd name="connsiteX4705" fmla="*/ 1138907 w 3531775"/>
              <a:gd name="connsiteY4705" fmla="*/ 2318750 h 2810796"/>
              <a:gd name="connsiteX4706" fmla="*/ 1139669 w 3531775"/>
              <a:gd name="connsiteY4706" fmla="*/ 2302653 h 2810796"/>
              <a:gd name="connsiteX4707" fmla="*/ 1173864 w 3531775"/>
              <a:gd name="connsiteY4707" fmla="*/ 2262267 h 2810796"/>
              <a:gd name="connsiteX4708" fmla="*/ 1178722 w 3531775"/>
              <a:gd name="connsiteY4708" fmla="*/ 2265982 h 2810796"/>
              <a:gd name="connsiteX4709" fmla="*/ 1179103 w 3531775"/>
              <a:gd name="connsiteY4709" fmla="*/ 2254266 h 2810796"/>
              <a:gd name="connsiteX4710" fmla="*/ 1155671 w 3531775"/>
              <a:gd name="connsiteY4710" fmla="*/ 2242645 h 2810796"/>
              <a:gd name="connsiteX4711" fmla="*/ 1154814 w 3531775"/>
              <a:gd name="connsiteY4711" fmla="*/ 2266363 h 2810796"/>
              <a:gd name="connsiteX4712" fmla="*/ 1157386 w 3531775"/>
              <a:gd name="connsiteY4712" fmla="*/ 2261981 h 2810796"/>
              <a:gd name="connsiteX4713" fmla="*/ 1162434 w 3531775"/>
              <a:gd name="connsiteY4713" fmla="*/ 2259314 h 2810796"/>
              <a:gd name="connsiteX4714" fmla="*/ 1164720 w 3531775"/>
              <a:gd name="connsiteY4714" fmla="*/ 2249218 h 2810796"/>
              <a:gd name="connsiteX4715" fmla="*/ 1168816 w 3531775"/>
              <a:gd name="connsiteY4715" fmla="*/ 2261791 h 2810796"/>
              <a:gd name="connsiteX4716" fmla="*/ 1172721 w 3531775"/>
              <a:gd name="connsiteY4716" fmla="*/ 2253885 h 2810796"/>
              <a:gd name="connsiteX4717" fmla="*/ 1173864 w 3531775"/>
              <a:gd name="connsiteY4717" fmla="*/ 2262267 h 2810796"/>
              <a:gd name="connsiteX4718" fmla="*/ 1158148 w 3531775"/>
              <a:gd name="connsiteY4718" fmla="*/ 2204069 h 2810796"/>
              <a:gd name="connsiteX4719" fmla="*/ 1159862 w 3531775"/>
              <a:gd name="connsiteY4719" fmla="*/ 2209022 h 2810796"/>
              <a:gd name="connsiteX4720" fmla="*/ 1162815 w 3531775"/>
              <a:gd name="connsiteY4720" fmla="*/ 2205974 h 2810796"/>
              <a:gd name="connsiteX4721" fmla="*/ 1161863 w 3531775"/>
              <a:gd name="connsiteY4721" fmla="*/ 2213308 h 2810796"/>
              <a:gd name="connsiteX4722" fmla="*/ 1167863 w 3531775"/>
              <a:gd name="connsiteY4722" fmla="*/ 2209117 h 2810796"/>
              <a:gd name="connsiteX4723" fmla="*/ 1145861 w 3531775"/>
              <a:gd name="connsiteY4723" fmla="*/ 2207498 h 2810796"/>
              <a:gd name="connsiteX4724" fmla="*/ 1153671 w 3531775"/>
              <a:gd name="connsiteY4724" fmla="*/ 2207212 h 2810796"/>
              <a:gd name="connsiteX4725" fmla="*/ 1156338 w 3531775"/>
              <a:gd name="connsiteY4725" fmla="*/ 2199973 h 2810796"/>
              <a:gd name="connsiteX4726" fmla="*/ 1158148 w 3531775"/>
              <a:gd name="connsiteY4726" fmla="*/ 2204069 h 2810796"/>
              <a:gd name="connsiteX4727" fmla="*/ 1123572 w 3531775"/>
              <a:gd name="connsiteY4727" fmla="*/ 2177304 h 2810796"/>
              <a:gd name="connsiteX4728" fmla="*/ 1129668 w 3531775"/>
              <a:gd name="connsiteY4728" fmla="*/ 2176351 h 2810796"/>
              <a:gd name="connsiteX4729" fmla="*/ 1131859 w 3531775"/>
              <a:gd name="connsiteY4729" fmla="*/ 2165779 h 2810796"/>
              <a:gd name="connsiteX4730" fmla="*/ 1134716 w 3531775"/>
              <a:gd name="connsiteY4730" fmla="*/ 2169303 h 2810796"/>
              <a:gd name="connsiteX4731" fmla="*/ 1137574 w 3531775"/>
              <a:gd name="connsiteY4731" fmla="*/ 2174161 h 2810796"/>
              <a:gd name="connsiteX4732" fmla="*/ 1140717 w 3531775"/>
              <a:gd name="connsiteY4732" fmla="*/ 2177971 h 2810796"/>
              <a:gd name="connsiteX4733" fmla="*/ 1139003 w 3531775"/>
              <a:gd name="connsiteY4733" fmla="*/ 2150634 h 2810796"/>
              <a:gd name="connsiteX4734" fmla="*/ 1123572 w 3531775"/>
              <a:gd name="connsiteY4734" fmla="*/ 2177304 h 2810796"/>
              <a:gd name="connsiteX4735" fmla="*/ 1131954 w 3531775"/>
              <a:gd name="connsiteY4735" fmla="*/ 2138537 h 2810796"/>
              <a:gd name="connsiteX4736" fmla="*/ 1142622 w 3531775"/>
              <a:gd name="connsiteY4736" fmla="*/ 2127679 h 2810796"/>
              <a:gd name="connsiteX4737" fmla="*/ 1144908 w 3531775"/>
              <a:gd name="connsiteY4737" fmla="*/ 2128536 h 2810796"/>
              <a:gd name="connsiteX4738" fmla="*/ 1146718 w 3531775"/>
              <a:gd name="connsiteY4738" fmla="*/ 2114343 h 2810796"/>
              <a:gd name="connsiteX4739" fmla="*/ 1148909 w 3531775"/>
              <a:gd name="connsiteY4739" fmla="*/ 2120725 h 2810796"/>
              <a:gd name="connsiteX4740" fmla="*/ 1152433 w 3531775"/>
              <a:gd name="connsiteY4740" fmla="*/ 2125393 h 2810796"/>
              <a:gd name="connsiteX4741" fmla="*/ 1156148 w 3531775"/>
              <a:gd name="connsiteY4741" fmla="*/ 2118344 h 2810796"/>
              <a:gd name="connsiteX4742" fmla="*/ 1156338 w 3531775"/>
              <a:gd name="connsiteY4742" fmla="*/ 2128917 h 2810796"/>
              <a:gd name="connsiteX4743" fmla="*/ 1161863 w 3531775"/>
              <a:gd name="connsiteY4743" fmla="*/ 2132441 h 2810796"/>
              <a:gd name="connsiteX4744" fmla="*/ 1131954 w 3531775"/>
              <a:gd name="connsiteY4744" fmla="*/ 2138537 h 2810796"/>
              <a:gd name="connsiteX4745" fmla="*/ 1143098 w 3531775"/>
              <a:gd name="connsiteY4745" fmla="*/ 2070719 h 2810796"/>
              <a:gd name="connsiteX4746" fmla="*/ 1148051 w 3531775"/>
              <a:gd name="connsiteY4746" fmla="*/ 2074243 h 2810796"/>
              <a:gd name="connsiteX4747" fmla="*/ 1149480 w 3531775"/>
              <a:gd name="connsiteY4747" fmla="*/ 2074624 h 2810796"/>
              <a:gd name="connsiteX4748" fmla="*/ 1155005 w 3531775"/>
              <a:gd name="connsiteY4748" fmla="*/ 2064528 h 2810796"/>
              <a:gd name="connsiteX4749" fmla="*/ 1154338 w 3531775"/>
              <a:gd name="connsiteY4749" fmla="*/ 2071481 h 2810796"/>
              <a:gd name="connsiteX4750" fmla="*/ 1154909 w 3531775"/>
              <a:gd name="connsiteY4750" fmla="*/ 2077958 h 2810796"/>
              <a:gd name="connsiteX4751" fmla="*/ 1159291 w 3531775"/>
              <a:gd name="connsiteY4751" fmla="*/ 2075005 h 2810796"/>
              <a:gd name="connsiteX4752" fmla="*/ 1156052 w 3531775"/>
              <a:gd name="connsiteY4752" fmla="*/ 2083768 h 2810796"/>
              <a:gd name="connsiteX4753" fmla="*/ 1158148 w 3531775"/>
              <a:gd name="connsiteY4753" fmla="*/ 2090912 h 2810796"/>
              <a:gd name="connsiteX4754" fmla="*/ 1138717 w 3531775"/>
              <a:gd name="connsiteY4754" fmla="*/ 2072529 h 2810796"/>
              <a:gd name="connsiteX4755" fmla="*/ 1143098 w 3531775"/>
              <a:gd name="connsiteY4755" fmla="*/ 2070719 h 2810796"/>
              <a:gd name="connsiteX4756" fmla="*/ 1192724 w 3531775"/>
              <a:gd name="connsiteY4756" fmla="*/ 2324655 h 2810796"/>
              <a:gd name="connsiteX4757" fmla="*/ 1175674 w 3531775"/>
              <a:gd name="connsiteY4757" fmla="*/ 2342277 h 2810796"/>
              <a:gd name="connsiteX4758" fmla="*/ 1177293 w 3531775"/>
              <a:gd name="connsiteY4758" fmla="*/ 2341515 h 2810796"/>
              <a:gd name="connsiteX4759" fmla="*/ 1179770 w 3531775"/>
              <a:gd name="connsiteY4759" fmla="*/ 2327132 h 2810796"/>
              <a:gd name="connsiteX4760" fmla="*/ 1183008 w 3531775"/>
              <a:gd name="connsiteY4760" fmla="*/ 2328656 h 2810796"/>
              <a:gd name="connsiteX4761" fmla="*/ 1186628 w 3531775"/>
              <a:gd name="connsiteY4761" fmla="*/ 2331133 h 2810796"/>
              <a:gd name="connsiteX4762" fmla="*/ 1190152 w 3531775"/>
              <a:gd name="connsiteY4762" fmla="*/ 2332847 h 2810796"/>
              <a:gd name="connsiteX4763" fmla="*/ 1194819 w 3531775"/>
              <a:gd name="connsiteY4763" fmla="*/ 2334466 h 2810796"/>
              <a:gd name="connsiteX4764" fmla="*/ 1192724 w 3531775"/>
              <a:gd name="connsiteY4764" fmla="*/ 2324655 h 2810796"/>
              <a:gd name="connsiteX4765" fmla="*/ 1203677 w 3531775"/>
              <a:gd name="connsiteY4765" fmla="*/ 2378758 h 2810796"/>
              <a:gd name="connsiteX4766" fmla="*/ 1181389 w 3531775"/>
              <a:gd name="connsiteY4766" fmla="*/ 2382663 h 2810796"/>
              <a:gd name="connsiteX4767" fmla="*/ 1183294 w 3531775"/>
              <a:gd name="connsiteY4767" fmla="*/ 2379234 h 2810796"/>
              <a:gd name="connsiteX4768" fmla="*/ 1188437 w 3531775"/>
              <a:gd name="connsiteY4768" fmla="*/ 2378853 h 2810796"/>
              <a:gd name="connsiteX4769" fmla="*/ 1189580 w 3531775"/>
              <a:gd name="connsiteY4769" fmla="*/ 2378376 h 2810796"/>
              <a:gd name="connsiteX4770" fmla="*/ 1188152 w 3531775"/>
              <a:gd name="connsiteY4770" fmla="*/ 2369233 h 2810796"/>
              <a:gd name="connsiteX4771" fmla="*/ 1191200 w 3531775"/>
              <a:gd name="connsiteY4771" fmla="*/ 2373900 h 2810796"/>
              <a:gd name="connsiteX4772" fmla="*/ 1194914 w 3531775"/>
              <a:gd name="connsiteY4772" fmla="*/ 2377615 h 2810796"/>
              <a:gd name="connsiteX4773" fmla="*/ 1196343 w 3531775"/>
              <a:gd name="connsiteY4773" fmla="*/ 2373519 h 2810796"/>
              <a:gd name="connsiteX4774" fmla="*/ 1198724 w 3531775"/>
              <a:gd name="connsiteY4774" fmla="*/ 2380472 h 2810796"/>
              <a:gd name="connsiteX4775" fmla="*/ 1203677 w 3531775"/>
              <a:gd name="connsiteY4775" fmla="*/ 2378758 h 2810796"/>
              <a:gd name="connsiteX4776" fmla="*/ 1237491 w 3531775"/>
              <a:gd name="connsiteY4776" fmla="*/ 2422572 h 2810796"/>
              <a:gd name="connsiteX4777" fmla="*/ 1217108 w 3531775"/>
              <a:gd name="connsiteY4777" fmla="*/ 2436479 h 2810796"/>
              <a:gd name="connsiteX4778" fmla="*/ 1221489 w 3531775"/>
              <a:gd name="connsiteY4778" fmla="*/ 2427240 h 2810796"/>
              <a:gd name="connsiteX4779" fmla="*/ 1217108 w 3531775"/>
              <a:gd name="connsiteY4779" fmla="*/ 2418667 h 2810796"/>
              <a:gd name="connsiteX4780" fmla="*/ 1221584 w 3531775"/>
              <a:gd name="connsiteY4780" fmla="*/ 2419620 h 2810796"/>
              <a:gd name="connsiteX4781" fmla="*/ 1226728 w 3531775"/>
              <a:gd name="connsiteY4781" fmla="*/ 2421430 h 2810796"/>
              <a:gd name="connsiteX4782" fmla="*/ 1226061 w 3531775"/>
              <a:gd name="connsiteY4782" fmla="*/ 2415810 h 2810796"/>
              <a:gd name="connsiteX4783" fmla="*/ 1231490 w 3531775"/>
              <a:gd name="connsiteY4783" fmla="*/ 2422382 h 2810796"/>
              <a:gd name="connsiteX4784" fmla="*/ 1237491 w 3531775"/>
              <a:gd name="connsiteY4784" fmla="*/ 2422572 h 2810796"/>
              <a:gd name="connsiteX4785" fmla="*/ 1263875 w 3531775"/>
              <a:gd name="connsiteY4785" fmla="*/ 2448766 h 2810796"/>
              <a:gd name="connsiteX4786" fmla="*/ 1257017 w 3531775"/>
              <a:gd name="connsiteY4786" fmla="*/ 2469721 h 2810796"/>
              <a:gd name="connsiteX4787" fmla="*/ 1255589 w 3531775"/>
              <a:gd name="connsiteY4787" fmla="*/ 2459720 h 2810796"/>
              <a:gd name="connsiteX4788" fmla="*/ 1247778 w 3531775"/>
              <a:gd name="connsiteY4788" fmla="*/ 2452481 h 2810796"/>
              <a:gd name="connsiteX4789" fmla="*/ 1252255 w 3531775"/>
              <a:gd name="connsiteY4789" fmla="*/ 2453243 h 2810796"/>
              <a:gd name="connsiteX4790" fmla="*/ 1256255 w 3531775"/>
              <a:gd name="connsiteY4790" fmla="*/ 2452481 h 2810796"/>
              <a:gd name="connsiteX4791" fmla="*/ 1253588 w 3531775"/>
              <a:gd name="connsiteY4791" fmla="*/ 2447909 h 2810796"/>
              <a:gd name="connsiteX4792" fmla="*/ 1259780 w 3531775"/>
              <a:gd name="connsiteY4792" fmla="*/ 2451148 h 2810796"/>
              <a:gd name="connsiteX4793" fmla="*/ 1263875 w 3531775"/>
              <a:gd name="connsiteY4793" fmla="*/ 2448766 h 2810796"/>
              <a:gd name="connsiteX4794" fmla="*/ 1365221 w 3531775"/>
              <a:gd name="connsiteY4794" fmla="*/ 2495629 h 2810796"/>
              <a:gd name="connsiteX4795" fmla="*/ 1351410 w 3531775"/>
              <a:gd name="connsiteY4795" fmla="*/ 2513727 h 2810796"/>
              <a:gd name="connsiteX4796" fmla="*/ 1352648 w 3531775"/>
              <a:gd name="connsiteY4796" fmla="*/ 2505535 h 2810796"/>
              <a:gd name="connsiteX4797" fmla="*/ 1352934 w 3531775"/>
              <a:gd name="connsiteY4797" fmla="*/ 2504297 h 2810796"/>
              <a:gd name="connsiteX4798" fmla="*/ 1344933 w 3531775"/>
              <a:gd name="connsiteY4798" fmla="*/ 2500011 h 2810796"/>
              <a:gd name="connsiteX4799" fmla="*/ 1355411 w 3531775"/>
              <a:gd name="connsiteY4799" fmla="*/ 2499344 h 2810796"/>
              <a:gd name="connsiteX4800" fmla="*/ 1353125 w 3531775"/>
              <a:gd name="connsiteY4800" fmla="*/ 2495725 h 2810796"/>
              <a:gd name="connsiteX4801" fmla="*/ 1359887 w 3531775"/>
              <a:gd name="connsiteY4801" fmla="*/ 2498010 h 2810796"/>
              <a:gd name="connsiteX4802" fmla="*/ 1365221 w 3531775"/>
              <a:gd name="connsiteY4802" fmla="*/ 2495629 h 2810796"/>
              <a:gd name="connsiteX4803" fmla="*/ 1427420 w 3531775"/>
              <a:gd name="connsiteY4803" fmla="*/ 2515441 h 2810796"/>
              <a:gd name="connsiteX4804" fmla="*/ 1413799 w 3531775"/>
              <a:gd name="connsiteY4804" fmla="*/ 2509822 h 2810796"/>
              <a:gd name="connsiteX4805" fmla="*/ 1415990 w 3531775"/>
              <a:gd name="connsiteY4805" fmla="*/ 2506774 h 2810796"/>
              <a:gd name="connsiteX4806" fmla="*/ 1419133 w 3531775"/>
              <a:gd name="connsiteY4806" fmla="*/ 2503630 h 2810796"/>
              <a:gd name="connsiteX4807" fmla="*/ 1421514 w 3531775"/>
              <a:gd name="connsiteY4807" fmla="*/ 2500392 h 2810796"/>
              <a:gd name="connsiteX4808" fmla="*/ 1423991 w 3531775"/>
              <a:gd name="connsiteY4808" fmla="*/ 2496010 h 2810796"/>
              <a:gd name="connsiteX4809" fmla="*/ 1413989 w 3531775"/>
              <a:gd name="connsiteY4809" fmla="*/ 2496010 h 2810796"/>
              <a:gd name="connsiteX4810" fmla="*/ 1427801 w 3531775"/>
              <a:gd name="connsiteY4810" fmla="*/ 2517346 h 2810796"/>
              <a:gd name="connsiteX4811" fmla="*/ 1427420 w 3531775"/>
              <a:gd name="connsiteY4811" fmla="*/ 2515441 h 2810796"/>
              <a:gd name="connsiteX4812" fmla="*/ 1518383 w 3531775"/>
              <a:gd name="connsiteY4812" fmla="*/ 2493248 h 2810796"/>
              <a:gd name="connsiteX4813" fmla="*/ 1514002 w 3531775"/>
              <a:gd name="connsiteY4813" fmla="*/ 2489152 h 2810796"/>
              <a:gd name="connsiteX4814" fmla="*/ 1514192 w 3531775"/>
              <a:gd name="connsiteY4814" fmla="*/ 2486866 h 2810796"/>
              <a:gd name="connsiteX4815" fmla="*/ 1506096 w 3531775"/>
              <a:gd name="connsiteY4815" fmla="*/ 2490295 h 2810796"/>
              <a:gd name="connsiteX4816" fmla="*/ 1507906 w 3531775"/>
              <a:gd name="connsiteY4816" fmla="*/ 2486104 h 2810796"/>
              <a:gd name="connsiteX4817" fmla="*/ 1510763 w 3531775"/>
              <a:gd name="connsiteY4817" fmla="*/ 2481437 h 2810796"/>
              <a:gd name="connsiteX4818" fmla="*/ 1505048 w 3531775"/>
              <a:gd name="connsiteY4818" fmla="*/ 2480675 h 2810796"/>
              <a:gd name="connsiteX4819" fmla="*/ 1512478 w 3531775"/>
              <a:gd name="connsiteY4819" fmla="*/ 2476675 h 2810796"/>
              <a:gd name="connsiteX4820" fmla="*/ 1514097 w 3531775"/>
              <a:gd name="connsiteY4820" fmla="*/ 2470578 h 2810796"/>
              <a:gd name="connsiteX4821" fmla="*/ 1503048 w 3531775"/>
              <a:gd name="connsiteY4821" fmla="*/ 2474103 h 2810796"/>
              <a:gd name="connsiteX4822" fmla="*/ 1513145 w 3531775"/>
              <a:gd name="connsiteY4822" fmla="*/ 2501154 h 2810796"/>
              <a:gd name="connsiteX4823" fmla="*/ 1518383 w 3531775"/>
              <a:gd name="connsiteY4823" fmla="*/ 2493248 h 2810796"/>
              <a:gd name="connsiteX4824" fmla="*/ 1512859 w 3531775"/>
              <a:gd name="connsiteY4824" fmla="*/ 2540683 h 2810796"/>
              <a:gd name="connsiteX4825" fmla="*/ 1522479 w 3531775"/>
              <a:gd name="connsiteY4825" fmla="*/ 2528872 h 2810796"/>
              <a:gd name="connsiteX4826" fmla="*/ 1515716 w 3531775"/>
              <a:gd name="connsiteY4826" fmla="*/ 2525347 h 2810796"/>
              <a:gd name="connsiteX4827" fmla="*/ 1513621 w 3531775"/>
              <a:gd name="connsiteY4827" fmla="*/ 2524871 h 2810796"/>
              <a:gd name="connsiteX4828" fmla="*/ 1509716 w 3531775"/>
              <a:gd name="connsiteY4828" fmla="*/ 2522680 h 2810796"/>
              <a:gd name="connsiteX4829" fmla="*/ 1498762 w 3531775"/>
              <a:gd name="connsiteY4829" fmla="*/ 2522394 h 2810796"/>
              <a:gd name="connsiteX4830" fmla="*/ 1506191 w 3531775"/>
              <a:gd name="connsiteY4830" fmla="*/ 2516775 h 2810796"/>
              <a:gd name="connsiteX4831" fmla="*/ 1505239 w 3531775"/>
              <a:gd name="connsiteY4831" fmla="*/ 2510965 h 2810796"/>
              <a:gd name="connsiteX4832" fmla="*/ 1492856 w 3531775"/>
              <a:gd name="connsiteY4832" fmla="*/ 2517156 h 2810796"/>
              <a:gd name="connsiteX4833" fmla="*/ 1512859 w 3531775"/>
              <a:gd name="connsiteY4833" fmla="*/ 2540683 h 2810796"/>
              <a:gd name="connsiteX4834" fmla="*/ 1462948 w 3531775"/>
              <a:gd name="connsiteY4834" fmla="*/ 2574496 h 2810796"/>
              <a:gd name="connsiteX4835" fmla="*/ 1484855 w 3531775"/>
              <a:gd name="connsiteY4835" fmla="*/ 2572115 h 2810796"/>
              <a:gd name="connsiteX4836" fmla="*/ 1485713 w 3531775"/>
              <a:gd name="connsiteY4836" fmla="*/ 2566114 h 2810796"/>
              <a:gd name="connsiteX4837" fmla="*/ 1485332 w 3531775"/>
              <a:gd name="connsiteY4837" fmla="*/ 2564781 h 2810796"/>
              <a:gd name="connsiteX4838" fmla="*/ 1473140 w 3531775"/>
              <a:gd name="connsiteY4838" fmla="*/ 2565067 h 2810796"/>
              <a:gd name="connsiteX4839" fmla="*/ 1479902 w 3531775"/>
              <a:gd name="connsiteY4839" fmla="*/ 2562304 h 2810796"/>
              <a:gd name="connsiteX4840" fmla="*/ 1485522 w 3531775"/>
              <a:gd name="connsiteY4840" fmla="*/ 2558494 h 2810796"/>
              <a:gd name="connsiteX4841" fmla="*/ 1490285 w 3531775"/>
              <a:gd name="connsiteY4841" fmla="*/ 2554589 h 2810796"/>
              <a:gd name="connsiteX4842" fmla="*/ 1482855 w 3531775"/>
              <a:gd name="connsiteY4842" fmla="*/ 2549541 h 2810796"/>
              <a:gd name="connsiteX4843" fmla="*/ 1462948 w 3531775"/>
              <a:gd name="connsiteY4843" fmla="*/ 2574496 h 2810796"/>
              <a:gd name="connsiteX4844" fmla="*/ 1462186 w 3531775"/>
              <a:gd name="connsiteY4844" fmla="*/ 2525252 h 2810796"/>
              <a:gd name="connsiteX4845" fmla="*/ 1469901 w 3531775"/>
              <a:gd name="connsiteY4845" fmla="*/ 2520299 h 2810796"/>
              <a:gd name="connsiteX4846" fmla="*/ 1470377 w 3531775"/>
              <a:gd name="connsiteY4846" fmla="*/ 2514870 h 2810796"/>
              <a:gd name="connsiteX4847" fmla="*/ 1470092 w 3531775"/>
              <a:gd name="connsiteY4847" fmla="*/ 2513632 h 2810796"/>
              <a:gd name="connsiteX4848" fmla="*/ 1460662 w 3531775"/>
              <a:gd name="connsiteY4848" fmla="*/ 2513536 h 2810796"/>
              <a:gd name="connsiteX4849" fmla="*/ 1465901 w 3531775"/>
              <a:gd name="connsiteY4849" fmla="*/ 2511250 h 2810796"/>
              <a:gd name="connsiteX4850" fmla="*/ 1470187 w 3531775"/>
              <a:gd name="connsiteY4850" fmla="*/ 2508012 h 2810796"/>
              <a:gd name="connsiteX4851" fmla="*/ 1466377 w 3531775"/>
              <a:gd name="connsiteY4851" fmla="*/ 2505821 h 2810796"/>
              <a:gd name="connsiteX4852" fmla="*/ 1473806 w 3531775"/>
              <a:gd name="connsiteY4852" fmla="*/ 2504583 h 2810796"/>
              <a:gd name="connsiteX4853" fmla="*/ 1477807 w 3531775"/>
              <a:gd name="connsiteY4853" fmla="*/ 2500011 h 2810796"/>
              <a:gd name="connsiteX4854" fmla="*/ 1462186 w 3531775"/>
              <a:gd name="connsiteY4854" fmla="*/ 2525252 h 2810796"/>
              <a:gd name="connsiteX4855" fmla="*/ 1431801 w 3531775"/>
              <a:gd name="connsiteY4855" fmla="*/ 2560494 h 2810796"/>
              <a:gd name="connsiteX4856" fmla="*/ 1448089 w 3531775"/>
              <a:gd name="connsiteY4856" fmla="*/ 2553541 h 2810796"/>
              <a:gd name="connsiteX4857" fmla="*/ 1445422 w 3531775"/>
              <a:gd name="connsiteY4857" fmla="*/ 2547541 h 2810796"/>
              <a:gd name="connsiteX4858" fmla="*/ 1444184 w 3531775"/>
              <a:gd name="connsiteY4858" fmla="*/ 2546207 h 2810796"/>
              <a:gd name="connsiteX4859" fmla="*/ 1433706 w 3531775"/>
              <a:gd name="connsiteY4859" fmla="*/ 2548112 h 2810796"/>
              <a:gd name="connsiteX4860" fmla="*/ 1436659 w 3531775"/>
              <a:gd name="connsiteY4860" fmla="*/ 2544207 h 2810796"/>
              <a:gd name="connsiteX4861" fmla="*/ 1440945 w 3531775"/>
              <a:gd name="connsiteY4861" fmla="*/ 2539920 h 2810796"/>
              <a:gd name="connsiteX4862" fmla="*/ 1444088 w 3531775"/>
              <a:gd name="connsiteY4862" fmla="*/ 2535634 h 2810796"/>
              <a:gd name="connsiteX4863" fmla="*/ 1447232 w 3531775"/>
              <a:gd name="connsiteY4863" fmla="*/ 2529919 h 2810796"/>
              <a:gd name="connsiteX4864" fmla="*/ 1433135 w 3531775"/>
              <a:gd name="connsiteY4864" fmla="*/ 2531062 h 2810796"/>
              <a:gd name="connsiteX4865" fmla="*/ 1431801 w 3531775"/>
              <a:gd name="connsiteY4865" fmla="*/ 2560494 h 2810796"/>
              <a:gd name="connsiteX4866" fmla="*/ 1397511 w 3531775"/>
              <a:gd name="connsiteY4866" fmla="*/ 2583831 h 2810796"/>
              <a:gd name="connsiteX4867" fmla="*/ 1418371 w 3531775"/>
              <a:gd name="connsiteY4867" fmla="*/ 2582116 h 2810796"/>
              <a:gd name="connsiteX4868" fmla="*/ 1411418 w 3531775"/>
              <a:gd name="connsiteY4868" fmla="*/ 2580783 h 2810796"/>
              <a:gd name="connsiteX4869" fmla="*/ 1416561 w 3531775"/>
              <a:gd name="connsiteY4869" fmla="*/ 2577163 h 2810796"/>
              <a:gd name="connsiteX4870" fmla="*/ 1403417 w 3531775"/>
              <a:gd name="connsiteY4870" fmla="*/ 2575925 h 2810796"/>
              <a:gd name="connsiteX4871" fmla="*/ 1414656 w 3531775"/>
              <a:gd name="connsiteY4871" fmla="*/ 2572972 h 2810796"/>
              <a:gd name="connsiteX4872" fmla="*/ 1407512 w 3531775"/>
              <a:gd name="connsiteY4872" fmla="*/ 2568686 h 2810796"/>
              <a:gd name="connsiteX4873" fmla="*/ 1416466 w 3531775"/>
              <a:gd name="connsiteY4873" fmla="*/ 2567448 h 2810796"/>
              <a:gd name="connsiteX4874" fmla="*/ 1419895 w 3531775"/>
              <a:gd name="connsiteY4874" fmla="*/ 2563066 h 2810796"/>
              <a:gd name="connsiteX4875" fmla="*/ 1407131 w 3531775"/>
              <a:gd name="connsiteY4875" fmla="*/ 2562876 h 2810796"/>
              <a:gd name="connsiteX4876" fmla="*/ 1397511 w 3531775"/>
              <a:gd name="connsiteY4876" fmla="*/ 2583831 h 2810796"/>
              <a:gd name="connsiteX4877" fmla="*/ 1375699 w 3531775"/>
              <a:gd name="connsiteY4877" fmla="*/ 2553541 h 2810796"/>
              <a:gd name="connsiteX4878" fmla="*/ 1401226 w 3531775"/>
              <a:gd name="connsiteY4878" fmla="*/ 2550589 h 2810796"/>
              <a:gd name="connsiteX4879" fmla="*/ 1387986 w 3531775"/>
              <a:gd name="connsiteY4879" fmla="*/ 2547160 h 2810796"/>
              <a:gd name="connsiteX4880" fmla="*/ 1389796 w 3531775"/>
              <a:gd name="connsiteY4880" fmla="*/ 2540301 h 2810796"/>
              <a:gd name="connsiteX4881" fmla="*/ 1372746 w 3531775"/>
              <a:gd name="connsiteY4881" fmla="*/ 2538397 h 2810796"/>
              <a:gd name="connsiteX4882" fmla="*/ 1379318 w 3531775"/>
              <a:gd name="connsiteY4882" fmla="*/ 2535158 h 2810796"/>
              <a:gd name="connsiteX4883" fmla="*/ 1383795 w 3531775"/>
              <a:gd name="connsiteY4883" fmla="*/ 2530776 h 2810796"/>
              <a:gd name="connsiteX4884" fmla="*/ 1375985 w 3531775"/>
              <a:gd name="connsiteY4884" fmla="*/ 2527728 h 2810796"/>
              <a:gd name="connsiteX4885" fmla="*/ 1386938 w 3531775"/>
              <a:gd name="connsiteY4885" fmla="*/ 2526109 h 2810796"/>
              <a:gd name="connsiteX4886" fmla="*/ 1390082 w 3531775"/>
              <a:gd name="connsiteY4886" fmla="*/ 2519918 h 2810796"/>
              <a:gd name="connsiteX4887" fmla="*/ 1374175 w 3531775"/>
              <a:gd name="connsiteY4887" fmla="*/ 2519347 h 2810796"/>
              <a:gd name="connsiteX4888" fmla="*/ 1375699 w 3531775"/>
              <a:gd name="connsiteY4888" fmla="*/ 2553541 h 2810796"/>
              <a:gd name="connsiteX4889" fmla="*/ 1330646 w 3531775"/>
              <a:gd name="connsiteY4889" fmla="*/ 2570591 h 2810796"/>
              <a:gd name="connsiteX4890" fmla="*/ 1350553 w 3531775"/>
              <a:gd name="connsiteY4890" fmla="*/ 2577068 h 2810796"/>
              <a:gd name="connsiteX4891" fmla="*/ 1345886 w 3531775"/>
              <a:gd name="connsiteY4891" fmla="*/ 2573449 h 2810796"/>
              <a:gd name="connsiteX4892" fmla="*/ 1353601 w 3531775"/>
              <a:gd name="connsiteY4892" fmla="*/ 2572496 h 2810796"/>
              <a:gd name="connsiteX4893" fmla="*/ 1343123 w 3531775"/>
              <a:gd name="connsiteY4893" fmla="*/ 2566876 h 2810796"/>
              <a:gd name="connsiteX4894" fmla="*/ 1350077 w 3531775"/>
              <a:gd name="connsiteY4894" fmla="*/ 2567257 h 2810796"/>
              <a:gd name="connsiteX4895" fmla="*/ 1356458 w 3531775"/>
              <a:gd name="connsiteY4895" fmla="*/ 2566305 h 2810796"/>
              <a:gd name="connsiteX4896" fmla="*/ 1362078 w 3531775"/>
              <a:gd name="connsiteY4896" fmla="*/ 2564876 h 2810796"/>
              <a:gd name="connsiteX4897" fmla="*/ 1357601 w 3531775"/>
              <a:gd name="connsiteY4897" fmla="*/ 2557923 h 2810796"/>
              <a:gd name="connsiteX4898" fmla="*/ 1330646 w 3531775"/>
              <a:gd name="connsiteY4898" fmla="*/ 2570591 h 2810796"/>
              <a:gd name="connsiteX4899" fmla="*/ 1301975 w 3531775"/>
              <a:gd name="connsiteY4899" fmla="*/ 2536015 h 2810796"/>
              <a:gd name="connsiteX4900" fmla="*/ 1323502 w 3531775"/>
              <a:gd name="connsiteY4900" fmla="*/ 2546398 h 2810796"/>
              <a:gd name="connsiteX4901" fmla="*/ 1327693 w 3531775"/>
              <a:gd name="connsiteY4901" fmla="*/ 2541254 h 2810796"/>
              <a:gd name="connsiteX4902" fmla="*/ 1328169 w 3531775"/>
              <a:gd name="connsiteY4902" fmla="*/ 2539730 h 2810796"/>
              <a:gd name="connsiteX4903" fmla="*/ 1316834 w 3531775"/>
              <a:gd name="connsiteY4903" fmla="*/ 2533158 h 2810796"/>
              <a:gd name="connsiteX4904" fmla="*/ 1324645 w 3531775"/>
              <a:gd name="connsiteY4904" fmla="*/ 2534301 h 2810796"/>
              <a:gd name="connsiteX4905" fmla="*/ 1331884 w 3531775"/>
              <a:gd name="connsiteY4905" fmla="*/ 2534015 h 2810796"/>
              <a:gd name="connsiteX4906" fmla="*/ 1328741 w 3531775"/>
              <a:gd name="connsiteY4906" fmla="*/ 2529062 h 2810796"/>
              <a:gd name="connsiteX4907" fmla="*/ 1338361 w 3531775"/>
              <a:gd name="connsiteY4907" fmla="*/ 2532777 h 2810796"/>
              <a:gd name="connsiteX4908" fmla="*/ 1341028 w 3531775"/>
              <a:gd name="connsiteY4908" fmla="*/ 2526681 h 2810796"/>
              <a:gd name="connsiteX4909" fmla="*/ 1301975 w 3531775"/>
              <a:gd name="connsiteY4909" fmla="*/ 2536015 h 2810796"/>
              <a:gd name="connsiteX4910" fmla="*/ 1298642 w 3531775"/>
              <a:gd name="connsiteY4910" fmla="*/ 2508869 h 2810796"/>
              <a:gd name="connsiteX4911" fmla="*/ 1301404 w 3531775"/>
              <a:gd name="connsiteY4911" fmla="*/ 2505059 h 2810796"/>
              <a:gd name="connsiteX4912" fmla="*/ 1302547 w 3531775"/>
              <a:gd name="connsiteY4912" fmla="*/ 2499058 h 2810796"/>
              <a:gd name="connsiteX4913" fmla="*/ 1292069 w 3531775"/>
              <a:gd name="connsiteY4913" fmla="*/ 2492010 h 2810796"/>
              <a:gd name="connsiteX4914" fmla="*/ 1298070 w 3531775"/>
              <a:gd name="connsiteY4914" fmla="*/ 2492200 h 2810796"/>
              <a:gd name="connsiteX4915" fmla="*/ 1303214 w 3531775"/>
              <a:gd name="connsiteY4915" fmla="*/ 2490962 h 2810796"/>
              <a:gd name="connsiteX4916" fmla="*/ 1299404 w 3531775"/>
              <a:gd name="connsiteY4916" fmla="*/ 2486295 h 2810796"/>
              <a:gd name="connsiteX4917" fmla="*/ 1307500 w 3531775"/>
              <a:gd name="connsiteY4917" fmla="*/ 2489057 h 2810796"/>
              <a:gd name="connsiteX4918" fmla="*/ 1312453 w 3531775"/>
              <a:gd name="connsiteY4918" fmla="*/ 2485914 h 2810796"/>
              <a:gd name="connsiteX4919" fmla="*/ 1298642 w 3531775"/>
              <a:gd name="connsiteY4919" fmla="*/ 2508869 h 2810796"/>
              <a:gd name="connsiteX4920" fmla="*/ 1259684 w 3531775"/>
              <a:gd name="connsiteY4920" fmla="*/ 2544302 h 2810796"/>
              <a:gd name="connsiteX4921" fmla="*/ 1282449 w 3531775"/>
              <a:gd name="connsiteY4921" fmla="*/ 2550969 h 2810796"/>
              <a:gd name="connsiteX4922" fmla="*/ 1278734 w 3531775"/>
              <a:gd name="connsiteY4922" fmla="*/ 2543921 h 2810796"/>
              <a:gd name="connsiteX4923" fmla="*/ 1279782 w 3531775"/>
              <a:gd name="connsiteY4923" fmla="*/ 2542111 h 2810796"/>
              <a:gd name="connsiteX4924" fmla="*/ 1266638 w 3531775"/>
              <a:gd name="connsiteY4924" fmla="*/ 2536968 h 2810796"/>
              <a:gd name="connsiteX4925" fmla="*/ 1272924 w 3531775"/>
              <a:gd name="connsiteY4925" fmla="*/ 2536587 h 2810796"/>
              <a:gd name="connsiteX4926" fmla="*/ 1277687 w 3531775"/>
              <a:gd name="connsiteY4926" fmla="*/ 2534682 h 2810796"/>
              <a:gd name="connsiteX4927" fmla="*/ 1281401 w 3531775"/>
              <a:gd name="connsiteY4927" fmla="*/ 2532110 h 2810796"/>
              <a:gd name="connsiteX4928" fmla="*/ 1285497 w 3531775"/>
              <a:gd name="connsiteY4928" fmla="*/ 2528300 h 2810796"/>
              <a:gd name="connsiteX4929" fmla="*/ 1271876 w 3531775"/>
              <a:gd name="connsiteY4929" fmla="*/ 2522490 h 2810796"/>
              <a:gd name="connsiteX4930" fmla="*/ 1259684 w 3531775"/>
              <a:gd name="connsiteY4930" fmla="*/ 2544302 h 2810796"/>
              <a:gd name="connsiteX4931" fmla="*/ 1234824 w 3531775"/>
              <a:gd name="connsiteY4931" fmla="*/ 2502487 h 2810796"/>
              <a:gd name="connsiteX4932" fmla="*/ 1246730 w 3531775"/>
              <a:gd name="connsiteY4932" fmla="*/ 2506774 h 2810796"/>
              <a:gd name="connsiteX4933" fmla="*/ 1252350 w 3531775"/>
              <a:gd name="connsiteY4933" fmla="*/ 2503249 h 2810796"/>
              <a:gd name="connsiteX4934" fmla="*/ 1253208 w 3531775"/>
              <a:gd name="connsiteY4934" fmla="*/ 2502011 h 2810796"/>
              <a:gd name="connsiteX4935" fmla="*/ 1244635 w 3531775"/>
              <a:gd name="connsiteY4935" fmla="*/ 2492200 h 2810796"/>
              <a:gd name="connsiteX4936" fmla="*/ 1251588 w 3531775"/>
              <a:gd name="connsiteY4936" fmla="*/ 2495820 h 2810796"/>
              <a:gd name="connsiteX4937" fmla="*/ 1258541 w 3531775"/>
              <a:gd name="connsiteY4937" fmla="*/ 2497820 h 2810796"/>
              <a:gd name="connsiteX4938" fmla="*/ 1257113 w 3531775"/>
              <a:gd name="connsiteY4938" fmla="*/ 2492200 h 2810796"/>
              <a:gd name="connsiteX4939" fmla="*/ 1264923 w 3531775"/>
              <a:gd name="connsiteY4939" fmla="*/ 2498868 h 2810796"/>
              <a:gd name="connsiteX4940" fmla="*/ 1273115 w 3531775"/>
              <a:gd name="connsiteY4940" fmla="*/ 2499153 h 2810796"/>
              <a:gd name="connsiteX4941" fmla="*/ 1240730 w 3531775"/>
              <a:gd name="connsiteY4941" fmla="*/ 2480008 h 2810796"/>
              <a:gd name="connsiteX4942" fmla="*/ 1234824 w 3531775"/>
              <a:gd name="connsiteY4942" fmla="*/ 2502487 h 2810796"/>
              <a:gd name="connsiteX4943" fmla="*/ 1196248 w 3531775"/>
              <a:gd name="connsiteY4943" fmla="*/ 2503726 h 2810796"/>
              <a:gd name="connsiteX4944" fmla="*/ 1206154 w 3531775"/>
              <a:gd name="connsiteY4944" fmla="*/ 2513346 h 2810796"/>
              <a:gd name="connsiteX4945" fmla="*/ 1205963 w 3531775"/>
              <a:gd name="connsiteY4945" fmla="*/ 2509060 h 2810796"/>
              <a:gd name="connsiteX4946" fmla="*/ 1211012 w 3531775"/>
              <a:gd name="connsiteY4946" fmla="*/ 2506869 h 2810796"/>
              <a:gd name="connsiteX4947" fmla="*/ 1205868 w 3531775"/>
              <a:gd name="connsiteY4947" fmla="*/ 2498677 h 2810796"/>
              <a:gd name="connsiteX4948" fmla="*/ 1210821 w 3531775"/>
              <a:gd name="connsiteY4948" fmla="*/ 2500582 h 2810796"/>
              <a:gd name="connsiteX4949" fmla="*/ 1216822 w 3531775"/>
              <a:gd name="connsiteY4949" fmla="*/ 2503154 h 2810796"/>
              <a:gd name="connsiteX4950" fmla="*/ 1215774 w 3531775"/>
              <a:gd name="connsiteY4950" fmla="*/ 2498296 h 2810796"/>
              <a:gd name="connsiteX4951" fmla="*/ 1222346 w 3531775"/>
              <a:gd name="connsiteY4951" fmla="*/ 2504964 h 2810796"/>
              <a:gd name="connsiteX4952" fmla="*/ 1229300 w 3531775"/>
              <a:gd name="connsiteY4952" fmla="*/ 2506488 h 2810796"/>
              <a:gd name="connsiteX4953" fmla="*/ 1196057 w 3531775"/>
              <a:gd name="connsiteY4953" fmla="*/ 2487057 h 2810796"/>
              <a:gd name="connsiteX4954" fmla="*/ 1196248 w 3531775"/>
              <a:gd name="connsiteY4954" fmla="*/ 2503726 h 2810796"/>
              <a:gd name="connsiteX4955" fmla="*/ 1241301 w 3531775"/>
              <a:gd name="connsiteY4955" fmla="*/ 2443242 h 2810796"/>
              <a:gd name="connsiteX4956" fmla="*/ 1241301 w 3531775"/>
              <a:gd name="connsiteY4956" fmla="*/ 2443242 h 2810796"/>
              <a:gd name="connsiteX4957" fmla="*/ 1241301 w 3531775"/>
              <a:gd name="connsiteY4957" fmla="*/ 2443242 h 2810796"/>
              <a:gd name="connsiteX4958" fmla="*/ 1179770 w 3531775"/>
              <a:gd name="connsiteY4958" fmla="*/ 2447147 h 2810796"/>
              <a:gd name="connsiteX4959" fmla="*/ 1187580 w 3531775"/>
              <a:gd name="connsiteY4959" fmla="*/ 2460292 h 2810796"/>
              <a:gd name="connsiteX4960" fmla="*/ 1189485 w 3531775"/>
              <a:gd name="connsiteY4960" fmla="*/ 2456005 h 2810796"/>
              <a:gd name="connsiteX4961" fmla="*/ 1196629 w 3531775"/>
              <a:gd name="connsiteY4961" fmla="*/ 2455719 h 2810796"/>
              <a:gd name="connsiteX4962" fmla="*/ 1194057 w 3531775"/>
              <a:gd name="connsiteY4962" fmla="*/ 2445909 h 2810796"/>
              <a:gd name="connsiteX4963" fmla="*/ 1199296 w 3531775"/>
              <a:gd name="connsiteY4963" fmla="*/ 2449528 h 2810796"/>
              <a:gd name="connsiteX4964" fmla="*/ 1205487 w 3531775"/>
              <a:gd name="connsiteY4964" fmla="*/ 2454100 h 2810796"/>
              <a:gd name="connsiteX4965" fmla="*/ 1206440 w 3531775"/>
              <a:gd name="connsiteY4965" fmla="*/ 2449052 h 2810796"/>
              <a:gd name="connsiteX4966" fmla="*/ 1211583 w 3531775"/>
              <a:gd name="connsiteY4966" fmla="*/ 2457720 h 2810796"/>
              <a:gd name="connsiteX4967" fmla="*/ 1219394 w 3531775"/>
              <a:gd name="connsiteY4967" fmla="*/ 2461625 h 2810796"/>
              <a:gd name="connsiteX4968" fmla="*/ 1190628 w 3531775"/>
              <a:gd name="connsiteY4968" fmla="*/ 2430955 h 2810796"/>
              <a:gd name="connsiteX4969" fmla="*/ 1179770 w 3531775"/>
              <a:gd name="connsiteY4969" fmla="*/ 2447147 h 2810796"/>
              <a:gd name="connsiteX4970" fmla="*/ 1174055 w 3531775"/>
              <a:gd name="connsiteY4970" fmla="*/ 2414476 h 2810796"/>
              <a:gd name="connsiteX4971" fmla="*/ 1168149 w 3531775"/>
              <a:gd name="connsiteY4971" fmla="*/ 2402380 h 2810796"/>
              <a:gd name="connsiteX4972" fmla="*/ 1173293 w 3531775"/>
              <a:gd name="connsiteY4972" fmla="*/ 2406761 h 2810796"/>
              <a:gd name="connsiteX4973" fmla="*/ 1178531 w 3531775"/>
              <a:gd name="connsiteY4973" fmla="*/ 2409333 h 2810796"/>
              <a:gd name="connsiteX4974" fmla="*/ 1183484 w 3531775"/>
              <a:gd name="connsiteY4974" fmla="*/ 2410762 h 2810796"/>
              <a:gd name="connsiteX4975" fmla="*/ 1159481 w 3531775"/>
              <a:gd name="connsiteY4975" fmla="*/ 2391807 h 2810796"/>
              <a:gd name="connsiteX4976" fmla="*/ 1168816 w 3531775"/>
              <a:gd name="connsiteY4976" fmla="*/ 2420572 h 2810796"/>
              <a:gd name="connsiteX4977" fmla="*/ 1166911 w 3531775"/>
              <a:gd name="connsiteY4977" fmla="*/ 2412857 h 2810796"/>
              <a:gd name="connsiteX4978" fmla="*/ 1174055 w 3531775"/>
              <a:gd name="connsiteY4978" fmla="*/ 2414476 h 2810796"/>
              <a:gd name="connsiteX4979" fmla="*/ 1155100 w 3531775"/>
              <a:gd name="connsiteY4979" fmla="*/ 2456196 h 2810796"/>
              <a:gd name="connsiteX4980" fmla="*/ 1169768 w 3531775"/>
              <a:gd name="connsiteY4980" fmla="*/ 2465435 h 2810796"/>
              <a:gd name="connsiteX4981" fmla="*/ 1168911 w 3531775"/>
              <a:gd name="connsiteY4981" fmla="*/ 2457720 h 2810796"/>
              <a:gd name="connsiteX4982" fmla="*/ 1161577 w 3531775"/>
              <a:gd name="connsiteY4982" fmla="*/ 2451052 h 2810796"/>
              <a:gd name="connsiteX4983" fmla="*/ 1163863 w 3531775"/>
              <a:gd name="connsiteY4983" fmla="*/ 2448957 h 2810796"/>
              <a:gd name="connsiteX4984" fmla="*/ 1163577 w 3531775"/>
              <a:gd name="connsiteY4984" fmla="*/ 2441242 h 2810796"/>
              <a:gd name="connsiteX4985" fmla="*/ 1169768 w 3531775"/>
              <a:gd name="connsiteY4985" fmla="*/ 2445147 h 2810796"/>
              <a:gd name="connsiteX4986" fmla="*/ 1172816 w 3531775"/>
              <a:gd name="connsiteY4986" fmla="*/ 2441623 h 2810796"/>
              <a:gd name="connsiteX4987" fmla="*/ 1164339 w 3531775"/>
              <a:gd name="connsiteY4987" fmla="*/ 2433431 h 2810796"/>
              <a:gd name="connsiteX4988" fmla="*/ 1155100 w 3531775"/>
              <a:gd name="connsiteY4988" fmla="*/ 2456196 h 2810796"/>
              <a:gd name="connsiteX4989" fmla="*/ 1150528 w 3531775"/>
              <a:gd name="connsiteY4989" fmla="*/ 2365708 h 2810796"/>
              <a:gd name="connsiteX4990" fmla="*/ 1147575 w 3531775"/>
              <a:gd name="connsiteY4990" fmla="*/ 2351707 h 2810796"/>
              <a:gd name="connsiteX4991" fmla="*/ 1152052 w 3531775"/>
              <a:gd name="connsiteY4991" fmla="*/ 2356755 h 2810796"/>
              <a:gd name="connsiteX4992" fmla="*/ 1156910 w 3531775"/>
              <a:gd name="connsiteY4992" fmla="*/ 2359993 h 2810796"/>
              <a:gd name="connsiteX4993" fmla="*/ 1157291 w 3531775"/>
              <a:gd name="connsiteY4993" fmla="*/ 2353326 h 2810796"/>
              <a:gd name="connsiteX4994" fmla="*/ 1161577 w 3531775"/>
              <a:gd name="connsiteY4994" fmla="*/ 2362279 h 2810796"/>
              <a:gd name="connsiteX4995" fmla="*/ 1148147 w 3531775"/>
              <a:gd name="connsiteY4995" fmla="*/ 2337324 h 2810796"/>
              <a:gd name="connsiteX4996" fmla="*/ 1144527 w 3531775"/>
              <a:gd name="connsiteY4996" fmla="*/ 2375614 h 2810796"/>
              <a:gd name="connsiteX4997" fmla="*/ 1150528 w 3531775"/>
              <a:gd name="connsiteY4997" fmla="*/ 2365708 h 2810796"/>
              <a:gd name="connsiteX4998" fmla="*/ 1122334 w 3531775"/>
              <a:gd name="connsiteY4998" fmla="*/ 2394569 h 2810796"/>
              <a:gd name="connsiteX4999" fmla="*/ 1129097 w 3531775"/>
              <a:gd name="connsiteY4999" fmla="*/ 2401808 h 2810796"/>
              <a:gd name="connsiteX5000" fmla="*/ 1133954 w 3531775"/>
              <a:gd name="connsiteY5000" fmla="*/ 2400665 h 2810796"/>
              <a:gd name="connsiteX5001" fmla="*/ 1135002 w 3531775"/>
              <a:gd name="connsiteY5001" fmla="*/ 2399903 h 2810796"/>
              <a:gd name="connsiteX5002" fmla="*/ 1132145 w 3531775"/>
              <a:gd name="connsiteY5002" fmla="*/ 2388854 h 2810796"/>
              <a:gd name="connsiteX5003" fmla="*/ 1135859 w 3531775"/>
              <a:gd name="connsiteY5003" fmla="*/ 2394093 h 2810796"/>
              <a:gd name="connsiteX5004" fmla="*/ 1140050 w 3531775"/>
              <a:gd name="connsiteY5004" fmla="*/ 2398093 h 2810796"/>
              <a:gd name="connsiteX5005" fmla="*/ 1140812 w 3531775"/>
              <a:gd name="connsiteY5005" fmla="*/ 2392950 h 2810796"/>
              <a:gd name="connsiteX5006" fmla="*/ 1145384 w 3531775"/>
              <a:gd name="connsiteY5006" fmla="*/ 2403904 h 2810796"/>
              <a:gd name="connsiteX5007" fmla="*/ 1149575 w 3531775"/>
              <a:gd name="connsiteY5007" fmla="*/ 2404666 h 2810796"/>
              <a:gd name="connsiteX5008" fmla="*/ 1122334 w 3531775"/>
              <a:gd name="connsiteY5008" fmla="*/ 2394569 h 2810796"/>
              <a:gd name="connsiteX5009" fmla="*/ 1103951 w 3531775"/>
              <a:gd name="connsiteY5009" fmla="*/ 2330371 h 2810796"/>
              <a:gd name="connsiteX5010" fmla="*/ 1110523 w 3531775"/>
              <a:gd name="connsiteY5010" fmla="*/ 2338181 h 2810796"/>
              <a:gd name="connsiteX5011" fmla="*/ 1110904 w 3531775"/>
              <a:gd name="connsiteY5011" fmla="*/ 2331133 h 2810796"/>
              <a:gd name="connsiteX5012" fmla="*/ 1115952 w 3531775"/>
              <a:gd name="connsiteY5012" fmla="*/ 2336276 h 2810796"/>
              <a:gd name="connsiteX5013" fmla="*/ 1115285 w 3531775"/>
              <a:gd name="connsiteY5013" fmla="*/ 2322560 h 2810796"/>
              <a:gd name="connsiteX5014" fmla="*/ 1118619 w 3531775"/>
              <a:gd name="connsiteY5014" fmla="*/ 2328370 h 2810796"/>
              <a:gd name="connsiteX5015" fmla="*/ 1122715 w 3531775"/>
              <a:gd name="connsiteY5015" fmla="*/ 2332752 h 2810796"/>
              <a:gd name="connsiteX5016" fmla="*/ 1124144 w 3531775"/>
              <a:gd name="connsiteY5016" fmla="*/ 2326656 h 2810796"/>
              <a:gd name="connsiteX5017" fmla="*/ 1126906 w 3531775"/>
              <a:gd name="connsiteY5017" fmla="*/ 2336086 h 2810796"/>
              <a:gd name="connsiteX5018" fmla="*/ 1132430 w 3531775"/>
              <a:gd name="connsiteY5018" fmla="*/ 2339610 h 2810796"/>
              <a:gd name="connsiteX5019" fmla="*/ 1103951 w 3531775"/>
              <a:gd name="connsiteY5019" fmla="*/ 2330371 h 2810796"/>
              <a:gd name="connsiteX5020" fmla="*/ 1098426 w 3531775"/>
              <a:gd name="connsiteY5020" fmla="*/ 2283603 h 2810796"/>
              <a:gd name="connsiteX5021" fmla="*/ 1106141 w 3531775"/>
              <a:gd name="connsiteY5021" fmla="*/ 2281984 h 2810796"/>
              <a:gd name="connsiteX5022" fmla="*/ 1107380 w 3531775"/>
              <a:gd name="connsiteY5022" fmla="*/ 2281888 h 2810796"/>
              <a:gd name="connsiteX5023" fmla="*/ 1108618 w 3531775"/>
              <a:gd name="connsiteY5023" fmla="*/ 2271506 h 2810796"/>
              <a:gd name="connsiteX5024" fmla="*/ 1110237 w 3531775"/>
              <a:gd name="connsiteY5024" fmla="*/ 2277602 h 2810796"/>
              <a:gd name="connsiteX5025" fmla="*/ 1112714 w 3531775"/>
              <a:gd name="connsiteY5025" fmla="*/ 2282841 h 2810796"/>
              <a:gd name="connsiteX5026" fmla="*/ 1115190 w 3531775"/>
              <a:gd name="connsiteY5026" fmla="*/ 2278936 h 2810796"/>
              <a:gd name="connsiteX5027" fmla="*/ 1115381 w 3531775"/>
              <a:gd name="connsiteY5027" fmla="*/ 2287318 h 2810796"/>
              <a:gd name="connsiteX5028" fmla="*/ 1119476 w 3531775"/>
              <a:gd name="connsiteY5028" fmla="*/ 2292461 h 2810796"/>
              <a:gd name="connsiteX5029" fmla="*/ 1098426 w 3531775"/>
              <a:gd name="connsiteY5029" fmla="*/ 2283603 h 2810796"/>
              <a:gd name="connsiteX5030" fmla="*/ 1099283 w 3531775"/>
              <a:gd name="connsiteY5030" fmla="*/ 2197116 h 2810796"/>
              <a:gd name="connsiteX5031" fmla="*/ 1097283 w 3531775"/>
              <a:gd name="connsiteY5031" fmla="*/ 2221786 h 2810796"/>
              <a:gd name="connsiteX5032" fmla="*/ 1105189 w 3531775"/>
              <a:gd name="connsiteY5032" fmla="*/ 2215690 h 2810796"/>
              <a:gd name="connsiteX5033" fmla="*/ 1107189 w 3531775"/>
              <a:gd name="connsiteY5033" fmla="*/ 2203212 h 2810796"/>
              <a:gd name="connsiteX5034" fmla="*/ 1109189 w 3531775"/>
              <a:gd name="connsiteY5034" fmla="*/ 2208736 h 2810796"/>
              <a:gd name="connsiteX5035" fmla="*/ 1111952 w 3531775"/>
              <a:gd name="connsiteY5035" fmla="*/ 2212927 h 2810796"/>
              <a:gd name="connsiteX5036" fmla="*/ 1114333 w 3531775"/>
              <a:gd name="connsiteY5036" fmla="*/ 2207498 h 2810796"/>
              <a:gd name="connsiteX5037" fmla="*/ 1114904 w 3531775"/>
              <a:gd name="connsiteY5037" fmla="*/ 2216261 h 2810796"/>
              <a:gd name="connsiteX5038" fmla="*/ 1119095 w 3531775"/>
              <a:gd name="connsiteY5038" fmla="*/ 2219690 h 2810796"/>
              <a:gd name="connsiteX5039" fmla="*/ 1099283 w 3531775"/>
              <a:gd name="connsiteY5039" fmla="*/ 2197116 h 2810796"/>
              <a:gd name="connsiteX5040" fmla="*/ 1104808 w 3531775"/>
              <a:gd name="connsiteY5040" fmla="*/ 2131298 h 2810796"/>
              <a:gd name="connsiteX5041" fmla="*/ 1100331 w 3531775"/>
              <a:gd name="connsiteY5041" fmla="*/ 2153110 h 2810796"/>
              <a:gd name="connsiteX5042" fmla="*/ 1108237 w 3531775"/>
              <a:gd name="connsiteY5042" fmla="*/ 2148538 h 2810796"/>
              <a:gd name="connsiteX5043" fmla="*/ 1111380 w 3531775"/>
              <a:gd name="connsiteY5043" fmla="*/ 2137585 h 2810796"/>
              <a:gd name="connsiteX5044" fmla="*/ 1112618 w 3531775"/>
              <a:gd name="connsiteY5044" fmla="*/ 2142823 h 2810796"/>
              <a:gd name="connsiteX5045" fmla="*/ 1114714 w 3531775"/>
              <a:gd name="connsiteY5045" fmla="*/ 2146919 h 2810796"/>
              <a:gd name="connsiteX5046" fmla="*/ 1117095 w 3531775"/>
              <a:gd name="connsiteY5046" fmla="*/ 2150253 h 2810796"/>
              <a:gd name="connsiteX5047" fmla="*/ 1120524 w 3531775"/>
              <a:gd name="connsiteY5047" fmla="*/ 2153968 h 2810796"/>
              <a:gd name="connsiteX5048" fmla="*/ 1122905 w 3531775"/>
              <a:gd name="connsiteY5048" fmla="*/ 2142823 h 2810796"/>
              <a:gd name="connsiteX5049" fmla="*/ 1104808 w 3531775"/>
              <a:gd name="connsiteY5049" fmla="*/ 2131298 h 2810796"/>
              <a:gd name="connsiteX5050" fmla="*/ 1114333 w 3531775"/>
              <a:gd name="connsiteY5050" fmla="*/ 2083578 h 2810796"/>
              <a:gd name="connsiteX5051" fmla="*/ 1116619 w 3531775"/>
              <a:gd name="connsiteY5051" fmla="*/ 2089864 h 2810796"/>
              <a:gd name="connsiteX5052" fmla="*/ 1121000 w 3531775"/>
              <a:gd name="connsiteY5052" fmla="*/ 2089769 h 2810796"/>
              <a:gd name="connsiteX5053" fmla="*/ 1122143 w 3531775"/>
              <a:gd name="connsiteY5053" fmla="*/ 2089388 h 2810796"/>
              <a:gd name="connsiteX5054" fmla="*/ 1125191 w 3531775"/>
              <a:gd name="connsiteY5054" fmla="*/ 2085197 h 2810796"/>
              <a:gd name="connsiteX5055" fmla="*/ 1126715 w 3531775"/>
              <a:gd name="connsiteY5055" fmla="*/ 2088912 h 2810796"/>
              <a:gd name="connsiteX5056" fmla="*/ 1129478 w 3531775"/>
              <a:gd name="connsiteY5056" fmla="*/ 2085102 h 2810796"/>
              <a:gd name="connsiteX5057" fmla="*/ 1128525 w 3531775"/>
              <a:gd name="connsiteY5057" fmla="*/ 2091960 h 2810796"/>
              <a:gd name="connsiteX5058" fmla="*/ 1134050 w 3531775"/>
              <a:gd name="connsiteY5058" fmla="*/ 2086054 h 2810796"/>
              <a:gd name="connsiteX5059" fmla="*/ 1114333 w 3531775"/>
              <a:gd name="connsiteY5059" fmla="*/ 2083578 h 2810796"/>
              <a:gd name="connsiteX5060" fmla="*/ 1132526 w 3531775"/>
              <a:gd name="connsiteY5060" fmla="*/ 2019189 h 2810796"/>
              <a:gd name="connsiteX5061" fmla="*/ 1127192 w 3531775"/>
              <a:gd name="connsiteY5061" fmla="*/ 2038334 h 2810796"/>
              <a:gd name="connsiteX5062" fmla="*/ 1132621 w 3531775"/>
              <a:gd name="connsiteY5062" fmla="*/ 2039477 h 2810796"/>
              <a:gd name="connsiteX5063" fmla="*/ 1138336 w 3531775"/>
              <a:gd name="connsiteY5063" fmla="*/ 2028523 h 2810796"/>
              <a:gd name="connsiteX5064" fmla="*/ 1138526 w 3531775"/>
              <a:gd name="connsiteY5064" fmla="*/ 2034715 h 2810796"/>
              <a:gd name="connsiteX5065" fmla="*/ 1139955 w 3531775"/>
              <a:gd name="connsiteY5065" fmla="*/ 2040049 h 2810796"/>
              <a:gd name="connsiteX5066" fmla="*/ 1143956 w 3531775"/>
              <a:gd name="connsiteY5066" fmla="*/ 2035858 h 2810796"/>
              <a:gd name="connsiteX5067" fmla="*/ 1141860 w 3531775"/>
              <a:gd name="connsiteY5067" fmla="*/ 2044620 h 2810796"/>
              <a:gd name="connsiteX5068" fmla="*/ 1144718 w 3531775"/>
              <a:gd name="connsiteY5068" fmla="*/ 2050050 h 2810796"/>
              <a:gd name="connsiteX5069" fmla="*/ 1132526 w 3531775"/>
              <a:gd name="connsiteY5069" fmla="*/ 2019189 h 2810796"/>
              <a:gd name="connsiteX5070" fmla="*/ 1162339 w 3531775"/>
              <a:gd name="connsiteY5070" fmla="*/ 1972421 h 2810796"/>
              <a:gd name="connsiteX5071" fmla="*/ 1145194 w 3531775"/>
              <a:gd name="connsiteY5071" fmla="*/ 1982327 h 2810796"/>
              <a:gd name="connsiteX5072" fmla="*/ 1149004 w 3531775"/>
              <a:gd name="connsiteY5072" fmla="*/ 1985375 h 2810796"/>
              <a:gd name="connsiteX5073" fmla="*/ 1150147 w 3531775"/>
              <a:gd name="connsiteY5073" fmla="*/ 1985756 h 2810796"/>
              <a:gd name="connsiteX5074" fmla="*/ 1155100 w 3531775"/>
              <a:gd name="connsiteY5074" fmla="*/ 1977945 h 2810796"/>
              <a:gd name="connsiteX5075" fmla="*/ 1154243 w 3531775"/>
              <a:gd name="connsiteY5075" fmla="*/ 1983470 h 2810796"/>
              <a:gd name="connsiteX5076" fmla="*/ 1154433 w 3531775"/>
              <a:gd name="connsiteY5076" fmla="*/ 1988709 h 2810796"/>
              <a:gd name="connsiteX5077" fmla="*/ 1158053 w 3531775"/>
              <a:gd name="connsiteY5077" fmla="*/ 1986613 h 2810796"/>
              <a:gd name="connsiteX5078" fmla="*/ 1155005 w 3531775"/>
              <a:gd name="connsiteY5078" fmla="*/ 1993471 h 2810796"/>
              <a:gd name="connsiteX5079" fmla="*/ 1162339 w 3531775"/>
              <a:gd name="connsiteY5079" fmla="*/ 1972421 h 2810796"/>
              <a:gd name="connsiteX5080" fmla="*/ 1157100 w 3531775"/>
              <a:gd name="connsiteY5080" fmla="*/ 2016236 h 2810796"/>
              <a:gd name="connsiteX5081" fmla="*/ 1155671 w 3531775"/>
              <a:gd name="connsiteY5081" fmla="*/ 2028714 h 2810796"/>
              <a:gd name="connsiteX5082" fmla="*/ 1159862 w 3531775"/>
              <a:gd name="connsiteY5082" fmla="*/ 2024808 h 2810796"/>
              <a:gd name="connsiteX5083" fmla="*/ 1165863 w 3531775"/>
              <a:gd name="connsiteY5083" fmla="*/ 2025094 h 2810796"/>
              <a:gd name="connsiteX5084" fmla="*/ 1169768 w 3531775"/>
              <a:gd name="connsiteY5084" fmla="*/ 2015665 h 2810796"/>
              <a:gd name="connsiteX5085" fmla="*/ 1171959 w 3531775"/>
              <a:gd name="connsiteY5085" fmla="*/ 2019475 h 2810796"/>
              <a:gd name="connsiteX5086" fmla="*/ 1173864 w 3531775"/>
              <a:gd name="connsiteY5086" fmla="*/ 2024523 h 2810796"/>
              <a:gd name="connsiteX5087" fmla="*/ 1177960 w 3531775"/>
              <a:gd name="connsiteY5087" fmla="*/ 2019760 h 2810796"/>
              <a:gd name="connsiteX5088" fmla="*/ 1176245 w 3531775"/>
              <a:gd name="connsiteY5088" fmla="*/ 2028714 h 2810796"/>
              <a:gd name="connsiteX5089" fmla="*/ 1179674 w 3531775"/>
              <a:gd name="connsiteY5089" fmla="*/ 2033667 h 2810796"/>
              <a:gd name="connsiteX5090" fmla="*/ 1157100 w 3531775"/>
              <a:gd name="connsiteY5090" fmla="*/ 2016236 h 2810796"/>
              <a:gd name="connsiteX5091" fmla="*/ 1165863 w 3531775"/>
              <a:gd name="connsiteY5091" fmla="*/ 1926225 h 2810796"/>
              <a:gd name="connsiteX5092" fmla="*/ 1164434 w 3531775"/>
              <a:gd name="connsiteY5092" fmla="*/ 1935940 h 2810796"/>
              <a:gd name="connsiteX5093" fmla="*/ 1167863 w 3531775"/>
              <a:gd name="connsiteY5093" fmla="*/ 1933083 h 2810796"/>
              <a:gd name="connsiteX5094" fmla="*/ 1172626 w 3531775"/>
              <a:gd name="connsiteY5094" fmla="*/ 1933464 h 2810796"/>
              <a:gd name="connsiteX5095" fmla="*/ 1177198 w 3531775"/>
              <a:gd name="connsiteY5095" fmla="*/ 1924320 h 2810796"/>
              <a:gd name="connsiteX5096" fmla="*/ 1177579 w 3531775"/>
              <a:gd name="connsiteY5096" fmla="*/ 1929178 h 2810796"/>
              <a:gd name="connsiteX5097" fmla="*/ 1179008 w 3531775"/>
              <a:gd name="connsiteY5097" fmla="*/ 1933178 h 2810796"/>
              <a:gd name="connsiteX5098" fmla="*/ 1182341 w 3531775"/>
              <a:gd name="connsiteY5098" fmla="*/ 1929463 h 2810796"/>
              <a:gd name="connsiteX5099" fmla="*/ 1180817 w 3531775"/>
              <a:gd name="connsiteY5099" fmla="*/ 1936512 h 2810796"/>
              <a:gd name="connsiteX5100" fmla="*/ 1183484 w 3531775"/>
              <a:gd name="connsiteY5100" fmla="*/ 1940512 h 2810796"/>
              <a:gd name="connsiteX5101" fmla="*/ 1165863 w 3531775"/>
              <a:gd name="connsiteY5101" fmla="*/ 1926225 h 2810796"/>
              <a:gd name="connsiteX5102" fmla="*/ 1182722 w 3531775"/>
              <a:gd name="connsiteY5102" fmla="*/ 1874790 h 2810796"/>
              <a:gd name="connsiteX5103" fmla="*/ 1177388 w 3531775"/>
              <a:gd name="connsiteY5103" fmla="*/ 1892220 h 2810796"/>
              <a:gd name="connsiteX5104" fmla="*/ 1182818 w 3531775"/>
              <a:gd name="connsiteY5104" fmla="*/ 1891744 h 2810796"/>
              <a:gd name="connsiteX5105" fmla="*/ 1184151 w 3531775"/>
              <a:gd name="connsiteY5105" fmla="*/ 1893363 h 2810796"/>
              <a:gd name="connsiteX5106" fmla="*/ 1188437 w 3531775"/>
              <a:gd name="connsiteY5106" fmla="*/ 1883458 h 2810796"/>
              <a:gd name="connsiteX5107" fmla="*/ 1188533 w 3531775"/>
              <a:gd name="connsiteY5107" fmla="*/ 1889268 h 2810796"/>
              <a:gd name="connsiteX5108" fmla="*/ 1189771 w 3531775"/>
              <a:gd name="connsiteY5108" fmla="*/ 1894316 h 2810796"/>
              <a:gd name="connsiteX5109" fmla="*/ 1193771 w 3531775"/>
              <a:gd name="connsiteY5109" fmla="*/ 1890601 h 2810796"/>
              <a:gd name="connsiteX5110" fmla="*/ 1191485 w 3531775"/>
              <a:gd name="connsiteY5110" fmla="*/ 1898697 h 2810796"/>
              <a:gd name="connsiteX5111" fmla="*/ 1194152 w 3531775"/>
              <a:gd name="connsiteY5111" fmla="*/ 1903936 h 2810796"/>
              <a:gd name="connsiteX5112" fmla="*/ 1182722 w 3531775"/>
              <a:gd name="connsiteY5112" fmla="*/ 1874790 h 2810796"/>
              <a:gd name="connsiteX5113" fmla="*/ 1204916 w 3531775"/>
              <a:gd name="connsiteY5113" fmla="*/ 1811067 h 2810796"/>
              <a:gd name="connsiteX5114" fmla="*/ 1195010 w 3531775"/>
              <a:gd name="connsiteY5114" fmla="*/ 1827260 h 2810796"/>
              <a:gd name="connsiteX5115" fmla="*/ 1202820 w 3531775"/>
              <a:gd name="connsiteY5115" fmla="*/ 1828879 h 2810796"/>
              <a:gd name="connsiteX5116" fmla="*/ 1203963 w 3531775"/>
              <a:gd name="connsiteY5116" fmla="*/ 1829260 h 2810796"/>
              <a:gd name="connsiteX5117" fmla="*/ 1208535 w 3531775"/>
              <a:gd name="connsiteY5117" fmla="*/ 1821259 h 2810796"/>
              <a:gd name="connsiteX5118" fmla="*/ 1208059 w 3531775"/>
              <a:gd name="connsiteY5118" fmla="*/ 1826784 h 2810796"/>
              <a:gd name="connsiteX5119" fmla="*/ 1208535 w 3531775"/>
              <a:gd name="connsiteY5119" fmla="*/ 1832022 h 2810796"/>
              <a:gd name="connsiteX5120" fmla="*/ 1212250 w 3531775"/>
              <a:gd name="connsiteY5120" fmla="*/ 1829737 h 2810796"/>
              <a:gd name="connsiteX5121" fmla="*/ 1209392 w 3531775"/>
              <a:gd name="connsiteY5121" fmla="*/ 1836785 h 2810796"/>
              <a:gd name="connsiteX5122" fmla="*/ 1210916 w 3531775"/>
              <a:gd name="connsiteY5122" fmla="*/ 1842691 h 2810796"/>
              <a:gd name="connsiteX5123" fmla="*/ 1204916 w 3531775"/>
              <a:gd name="connsiteY5123" fmla="*/ 1811067 h 2810796"/>
              <a:gd name="connsiteX5124" fmla="*/ 1212059 w 3531775"/>
              <a:gd name="connsiteY5124" fmla="*/ 1765252 h 2810796"/>
              <a:gd name="connsiteX5125" fmla="*/ 1210440 w 3531775"/>
              <a:gd name="connsiteY5125" fmla="*/ 1779540 h 2810796"/>
              <a:gd name="connsiteX5126" fmla="*/ 1216250 w 3531775"/>
              <a:gd name="connsiteY5126" fmla="*/ 1778968 h 2810796"/>
              <a:gd name="connsiteX5127" fmla="*/ 1218251 w 3531775"/>
              <a:gd name="connsiteY5127" fmla="*/ 1770586 h 2810796"/>
              <a:gd name="connsiteX5128" fmla="*/ 1219298 w 3531775"/>
              <a:gd name="connsiteY5128" fmla="*/ 1774968 h 2810796"/>
              <a:gd name="connsiteX5129" fmla="*/ 1221204 w 3531775"/>
              <a:gd name="connsiteY5129" fmla="*/ 1778492 h 2810796"/>
              <a:gd name="connsiteX5130" fmla="*/ 1223299 w 3531775"/>
              <a:gd name="connsiteY5130" fmla="*/ 1781445 h 2810796"/>
              <a:gd name="connsiteX5131" fmla="*/ 1228919 w 3531775"/>
              <a:gd name="connsiteY5131" fmla="*/ 1775539 h 2810796"/>
              <a:gd name="connsiteX5132" fmla="*/ 1212059 w 3531775"/>
              <a:gd name="connsiteY5132" fmla="*/ 1765252 h 2810796"/>
              <a:gd name="connsiteX5133" fmla="*/ 1212250 w 3531775"/>
              <a:gd name="connsiteY5133" fmla="*/ 1637903 h 2810796"/>
              <a:gd name="connsiteX5134" fmla="*/ 1219108 w 3531775"/>
              <a:gd name="connsiteY5134" fmla="*/ 1635998 h 2810796"/>
              <a:gd name="connsiteX5135" fmla="*/ 1220156 w 3531775"/>
              <a:gd name="connsiteY5135" fmla="*/ 1635808 h 2810796"/>
              <a:gd name="connsiteX5136" fmla="*/ 1220632 w 3531775"/>
              <a:gd name="connsiteY5136" fmla="*/ 1628283 h 2810796"/>
              <a:gd name="connsiteX5137" fmla="*/ 1222442 w 3531775"/>
              <a:gd name="connsiteY5137" fmla="*/ 1632474 h 2810796"/>
              <a:gd name="connsiteX5138" fmla="*/ 1224823 w 3531775"/>
              <a:gd name="connsiteY5138" fmla="*/ 1636093 h 2810796"/>
              <a:gd name="connsiteX5139" fmla="*/ 1226918 w 3531775"/>
              <a:gd name="connsiteY5139" fmla="*/ 1632950 h 2810796"/>
              <a:gd name="connsiteX5140" fmla="*/ 1227395 w 3531775"/>
              <a:gd name="connsiteY5140" fmla="*/ 1639141 h 2810796"/>
              <a:gd name="connsiteX5141" fmla="*/ 1231014 w 3531775"/>
              <a:gd name="connsiteY5141" fmla="*/ 1642761 h 2810796"/>
              <a:gd name="connsiteX5142" fmla="*/ 1212250 w 3531775"/>
              <a:gd name="connsiteY5142" fmla="*/ 1637903 h 2810796"/>
              <a:gd name="connsiteX5143" fmla="*/ 1199105 w 3531775"/>
              <a:gd name="connsiteY5143" fmla="*/ 1594279 h 2810796"/>
              <a:gd name="connsiteX5144" fmla="*/ 1208440 w 3531775"/>
              <a:gd name="connsiteY5144" fmla="*/ 1605804 h 2810796"/>
              <a:gd name="connsiteX5145" fmla="*/ 1209488 w 3531775"/>
              <a:gd name="connsiteY5145" fmla="*/ 1596374 h 2810796"/>
              <a:gd name="connsiteX5146" fmla="*/ 1204916 w 3531775"/>
              <a:gd name="connsiteY5146" fmla="*/ 1589516 h 2810796"/>
              <a:gd name="connsiteX5147" fmla="*/ 1208059 w 3531775"/>
              <a:gd name="connsiteY5147" fmla="*/ 1589992 h 2810796"/>
              <a:gd name="connsiteX5148" fmla="*/ 1211012 w 3531775"/>
              <a:gd name="connsiteY5148" fmla="*/ 1589230 h 2810796"/>
              <a:gd name="connsiteX5149" fmla="*/ 1209488 w 3531775"/>
              <a:gd name="connsiteY5149" fmla="*/ 1584754 h 2810796"/>
              <a:gd name="connsiteX5150" fmla="*/ 1213679 w 3531775"/>
              <a:gd name="connsiteY5150" fmla="*/ 1587897 h 2810796"/>
              <a:gd name="connsiteX5151" fmla="*/ 1217012 w 3531775"/>
              <a:gd name="connsiteY5151" fmla="*/ 1585706 h 2810796"/>
              <a:gd name="connsiteX5152" fmla="*/ 1211678 w 3531775"/>
              <a:gd name="connsiteY5152" fmla="*/ 1579420 h 2810796"/>
              <a:gd name="connsiteX5153" fmla="*/ 1199105 w 3531775"/>
              <a:gd name="connsiteY5153" fmla="*/ 1594279 h 2810796"/>
              <a:gd name="connsiteX5154" fmla="*/ 1180722 w 3531775"/>
              <a:gd name="connsiteY5154" fmla="*/ 1557036 h 2810796"/>
              <a:gd name="connsiteX5155" fmla="*/ 1186151 w 3531775"/>
              <a:gd name="connsiteY5155" fmla="*/ 1560274 h 2810796"/>
              <a:gd name="connsiteX5156" fmla="*/ 1186151 w 3531775"/>
              <a:gd name="connsiteY5156" fmla="*/ 1556274 h 2810796"/>
              <a:gd name="connsiteX5157" fmla="*/ 1190152 w 3531775"/>
              <a:gd name="connsiteY5157" fmla="*/ 1558655 h 2810796"/>
              <a:gd name="connsiteX5158" fmla="*/ 1191009 w 3531775"/>
              <a:gd name="connsiteY5158" fmla="*/ 1557988 h 2810796"/>
              <a:gd name="connsiteX5159" fmla="*/ 1188533 w 3531775"/>
              <a:gd name="connsiteY5159" fmla="*/ 1551130 h 2810796"/>
              <a:gd name="connsiteX5160" fmla="*/ 1191676 w 3531775"/>
              <a:gd name="connsiteY5160" fmla="*/ 1553988 h 2810796"/>
              <a:gd name="connsiteX5161" fmla="*/ 1195105 w 3531775"/>
              <a:gd name="connsiteY5161" fmla="*/ 1555988 h 2810796"/>
              <a:gd name="connsiteX5162" fmla="*/ 1195676 w 3531775"/>
              <a:gd name="connsiteY5162" fmla="*/ 1552273 h 2810796"/>
              <a:gd name="connsiteX5163" fmla="*/ 1198439 w 3531775"/>
              <a:gd name="connsiteY5163" fmla="*/ 1557607 h 2810796"/>
              <a:gd name="connsiteX5164" fmla="*/ 1202820 w 3531775"/>
              <a:gd name="connsiteY5164" fmla="*/ 1559226 h 2810796"/>
              <a:gd name="connsiteX5165" fmla="*/ 1180722 w 3531775"/>
              <a:gd name="connsiteY5165" fmla="*/ 1557036 h 2810796"/>
              <a:gd name="connsiteX5166" fmla="*/ 1155481 w 3531775"/>
              <a:gd name="connsiteY5166" fmla="*/ 1521031 h 2810796"/>
              <a:gd name="connsiteX5167" fmla="*/ 1164434 w 3531775"/>
              <a:gd name="connsiteY5167" fmla="*/ 1530175 h 2810796"/>
              <a:gd name="connsiteX5168" fmla="*/ 1166816 w 3531775"/>
              <a:gd name="connsiteY5168" fmla="*/ 1521793 h 2810796"/>
              <a:gd name="connsiteX5169" fmla="*/ 1164149 w 3531775"/>
              <a:gd name="connsiteY5169" fmla="*/ 1516554 h 2810796"/>
              <a:gd name="connsiteX5170" fmla="*/ 1167197 w 3531775"/>
              <a:gd name="connsiteY5170" fmla="*/ 1515983 h 2810796"/>
              <a:gd name="connsiteX5171" fmla="*/ 1172245 w 3531775"/>
              <a:gd name="connsiteY5171" fmla="*/ 1519793 h 2810796"/>
              <a:gd name="connsiteX5172" fmla="*/ 1171102 w 3531775"/>
              <a:gd name="connsiteY5172" fmla="*/ 1512745 h 2810796"/>
              <a:gd name="connsiteX5173" fmla="*/ 1176055 w 3531775"/>
              <a:gd name="connsiteY5173" fmla="*/ 1517412 h 2810796"/>
              <a:gd name="connsiteX5174" fmla="*/ 1175579 w 3531775"/>
              <a:gd name="connsiteY5174" fmla="*/ 1509316 h 2810796"/>
              <a:gd name="connsiteX5175" fmla="*/ 1155481 w 3531775"/>
              <a:gd name="connsiteY5175" fmla="*/ 1521031 h 2810796"/>
              <a:gd name="connsiteX5176" fmla="*/ 1133192 w 3531775"/>
              <a:gd name="connsiteY5176" fmla="*/ 1501791 h 2810796"/>
              <a:gd name="connsiteX5177" fmla="*/ 1138812 w 3531775"/>
              <a:gd name="connsiteY5177" fmla="*/ 1505791 h 2810796"/>
              <a:gd name="connsiteX5178" fmla="*/ 1142336 w 3531775"/>
              <a:gd name="connsiteY5178" fmla="*/ 1499981 h 2810796"/>
              <a:gd name="connsiteX5179" fmla="*/ 1138812 w 3531775"/>
              <a:gd name="connsiteY5179" fmla="*/ 1493980 h 2810796"/>
              <a:gd name="connsiteX5180" fmla="*/ 1142527 w 3531775"/>
              <a:gd name="connsiteY5180" fmla="*/ 1495409 h 2810796"/>
              <a:gd name="connsiteX5181" fmla="*/ 1146337 w 3531775"/>
              <a:gd name="connsiteY5181" fmla="*/ 1495980 h 2810796"/>
              <a:gd name="connsiteX5182" fmla="*/ 1145861 w 3531775"/>
              <a:gd name="connsiteY5182" fmla="*/ 1492647 h 2810796"/>
              <a:gd name="connsiteX5183" fmla="*/ 1149956 w 3531775"/>
              <a:gd name="connsiteY5183" fmla="*/ 1496362 h 2810796"/>
              <a:gd name="connsiteX5184" fmla="*/ 1154624 w 3531775"/>
              <a:gd name="connsiteY5184" fmla="*/ 1496457 h 2810796"/>
              <a:gd name="connsiteX5185" fmla="*/ 1133192 w 3531775"/>
              <a:gd name="connsiteY5185" fmla="*/ 1501791 h 2810796"/>
              <a:gd name="connsiteX5186" fmla="*/ 1115857 w 3531775"/>
              <a:gd name="connsiteY5186" fmla="*/ 1466548 h 2810796"/>
              <a:gd name="connsiteX5187" fmla="*/ 1138812 w 3531775"/>
              <a:gd name="connsiteY5187" fmla="*/ 1476264 h 2810796"/>
              <a:gd name="connsiteX5188" fmla="*/ 1126620 w 3531775"/>
              <a:gd name="connsiteY5188" fmla="*/ 1466262 h 2810796"/>
              <a:gd name="connsiteX5189" fmla="*/ 1125572 w 3531775"/>
              <a:gd name="connsiteY5189" fmla="*/ 1463595 h 2810796"/>
              <a:gd name="connsiteX5190" fmla="*/ 1131859 w 3531775"/>
              <a:gd name="connsiteY5190" fmla="*/ 1461309 h 2810796"/>
              <a:gd name="connsiteX5191" fmla="*/ 1127096 w 3531775"/>
              <a:gd name="connsiteY5191" fmla="*/ 1457976 h 2810796"/>
              <a:gd name="connsiteX5192" fmla="*/ 1134335 w 3531775"/>
              <a:gd name="connsiteY5192" fmla="*/ 1458547 h 2810796"/>
              <a:gd name="connsiteX5193" fmla="*/ 1137098 w 3531775"/>
              <a:gd name="connsiteY5193" fmla="*/ 1454737 h 2810796"/>
              <a:gd name="connsiteX5194" fmla="*/ 1126144 w 3531775"/>
              <a:gd name="connsiteY5194" fmla="*/ 1451784 h 2810796"/>
              <a:gd name="connsiteX5195" fmla="*/ 1115857 w 3531775"/>
              <a:gd name="connsiteY5195" fmla="*/ 1466548 h 2810796"/>
              <a:gd name="connsiteX5196" fmla="*/ 1098140 w 3531775"/>
              <a:gd name="connsiteY5196" fmla="*/ 1485122 h 2810796"/>
              <a:gd name="connsiteX5197" fmla="*/ 1108808 w 3531775"/>
              <a:gd name="connsiteY5197" fmla="*/ 1486741 h 2810796"/>
              <a:gd name="connsiteX5198" fmla="*/ 1103855 w 3531775"/>
              <a:gd name="connsiteY5198" fmla="*/ 1483122 h 2810796"/>
              <a:gd name="connsiteX5199" fmla="*/ 1106808 w 3531775"/>
              <a:gd name="connsiteY5199" fmla="*/ 1480931 h 2810796"/>
              <a:gd name="connsiteX5200" fmla="*/ 1101665 w 3531775"/>
              <a:gd name="connsiteY5200" fmla="*/ 1478454 h 2810796"/>
              <a:gd name="connsiteX5201" fmla="*/ 1108237 w 3531775"/>
              <a:gd name="connsiteY5201" fmla="*/ 1476645 h 2810796"/>
              <a:gd name="connsiteX5202" fmla="*/ 1105094 w 3531775"/>
              <a:gd name="connsiteY5202" fmla="*/ 1473978 h 2810796"/>
              <a:gd name="connsiteX5203" fmla="*/ 1104713 w 3531775"/>
              <a:gd name="connsiteY5203" fmla="*/ 1472454 h 2810796"/>
              <a:gd name="connsiteX5204" fmla="*/ 1109380 w 3531775"/>
              <a:gd name="connsiteY5204" fmla="*/ 1472835 h 2810796"/>
              <a:gd name="connsiteX5205" fmla="*/ 1105665 w 3531775"/>
              <a:gd name="connsiteY5205" fmla="*/ 1467405 h 2810796"/>
              <a:gd name="connsiteX5206" fmla="*/ 1098140 w 3531775"/>
              <a:gd name="connsiteY5206" fmla="*/ 1485122 h 2810796"/>
              <a:gd name="connsiteX5207" fmla="*/ 1094426 w 3531775"/>
              <a:gd name="connsiteY5207" fmla="*/ 1439212 h 2810796"/>
              <a:gd name="connsiteX5208" fmla="*/ 1108427 w 3531775"/>
              <a:gd name="connsiteY5208" fmla="*/ 1442831 h 2810796"/>
              <a:gd name="connsiteX5209" fmla="*/ 1110713 w 3531775"/>
              <a:gd name="connsiteY5209" fmla="*/ 1439021 h 2810796"/>
              <a:gd name="connsiteX5210" fmla="*/ 1104713 w 3531775"/>
              <a:gd name="connsiteY5210" fmla="*/ 1436068 h 2810796"/>
              <a:gd name="connsiteX5211" fmla="*/ 1105379 w 3531775"/>
              <a:gd name="connsiteY5211" fmla="*/ 1434258 h 2810796"/>
              <a:gd name="connsiteX5212" fmla="*/ 1108427 w 3531775"/>
              <a:gd name="connsiteY5212" fmla="*/ 1434830 h 2810796"/>
              <a:gd name="connsiteX5213" fmla="*/ 1113095 w 3531775"/>
              <a:gd name="connsiteY5213" fmla="*/ 1433878 h 2810796"/>
              <a:gd name="connsiteX5214" fmla="*/ 1110713 w 3531775"/>
              <a:gd name="connsiteY5214" fmla="*/ 1431020 h 2810796"/>
              <a:gd name="connsiteX5215" fmla="*/ 1117381 w 3531775"/>
              <a:gd name="connsiteY5215" fmla="*/ 1432925 h 2810796"/>
              <a:gd name="connsiteX5216" fmla="*/ 1122810 w 3531775"/>
              <a:gd name="connsiteY5216" fmla="*/ 1431687 h 2810796"/>
              <a:gd name="connsiteX5217" fmla="*/ 1094426 w 3531775"/>
              <a:gd name="connsiteY5217" fmla="*/ 1439212 h 2810796"/>
              <a:gd name="connsiteX5218" fmla="*/ 196504 w 3531775"/>
              <a:gd name="connsiteY5218" fmla="*/ 1110027 h 2810796"/>
              <a:gd name="connsiteX5219" fmla="*/ 235080 w 3531775"/>
              <a:gd name="connsiteY5219" fmla="*/ 1073642 h 2810796"/>
              <a:gd name="connsiteX5220" fmla="*/ 234318 w 3531775"/>
              <a:gd name="connsiteY5220" fmla="*/ 1072689 h 2810796"/>
              <a:gd name="connsiteX5221" fmla="*/ 145831 w 3531775"/>
              <a:gd name="connsiteY5221" fmla="*/ 1258237 h 2810796"/>
              <a:gd name="connsiteX5222" fmla="*/ 196504 w 3531775"/>
              <a:gd name="connsiteY5222" fmla="*/ 1110027 h 2810796"/>
              <a:gd name="connsiteX5223" fmla="*/ 375479 w 3531775"/>
              <a:gd name="connsiteY5223" fmla="*/ 1070118 h 2810796"/>
              <a:gd name="connsiteX5224" fmla="*/ 442344 w 3531775"/>
              <a:gd name="connsiteY5224" fmla="*/ 1090025 h 2810796"/>
              <a:gd name="connsiteX5225" fmla="*/ 442344 w 3531775"/>
              <a:gd name="connsiteY5225" fmla="*/ 1088787 h 2810796"/>
              <a:gd name="connsiteX5226" fmla="*/ 409007 w 3531775"/>
              <a:gd name="connsiteY5226" fmla="*/ 1079643 h 2810796"/>
              <a:gd name="connsiteX5227" fmla="*/ 247177 w 3531775"/>
              <a:gd name="connsiteY5227" fmla="*/ 1209468 h 2810796"/>
              <a:gd name="connsiteX5228" fmla="*/ 375479 w 3531775"/>
              <a:gd name="connsiteY5228" fmla="*/ 1070118 h 2810796"/>
              <a:gd name="connsiteX5229" fmla="*/ 418532 w 3531775"/>
              <a:gd name="connsiteY5229" fmla="*/ 1166987 h 2810796"/>
              <a:gd name="connsiteX5230" fmla="*/ 471681 w 3531775"/>
              <a:gd name="connsiteY5230" fmla="*/ 1206516 h 2810796"/>
              <a:gd name="connsiteX5231" fmla="*/ 577313 w 3531775"/>
              <a:gd name="connsiteY5231" fmla="*/ 1153462 h 2810796"/>
              <a:gd name="connsiteX5232" fmla="*/ 463013 w 3531775"/>
              <a:gd name="connsiteY5232" fmla="*/ 1190323 h 2810796"/>
              <a:gd name="connsiteX5233" fmla="*/ 421675 w 3531775"/>
              <a:gd name="connsiteY5233" fmla="*/ 1157367 h 2810796"/>
              <a:gd name="connsiteX5234" fmla="*/ 297469 w 3531775"/>
              <a:gd name="connsiteY5234" fmla="*/ 1213183 h 2810796"/>
              <a:gd name="connsiteX5235" fmla="*/ 418532 w 3531775"/>
              <a:gd name="connsiteY5235" fmla="*/ 1166987 h 2810796"/>
              <a:gd name="connsiteX5236" fmla="*/ 367668 w 3531775"/>
              <a:gd name="connsiteY5236" fmla="*/ 1261284 h 2810796"/>
              <a:gd name="connsiteX5237" fmla="*/ 479587 w 3531775"/>
              <a:gd name="connsiteY5237" fmla="*/ 1288716 h 2810796"/>
              <a:gd name="connsiteX5238" fmla="*/ 479301 w 3531775"/>
              <a:gd name="connsiteY5238" fmla="*/ 1287574 h 2810796"/>
              <a:gd name="connsiteX5239" fmla="*/ 260036 w 3531775"/>
              <a:gd name="connsiteY5239" fmla="*/ 1279858 h 2810796"/>
              <a:gd name="connsiteX5240" fmla="*/ 367668 w 3531775"/>
              <a:gd name="connsiteY5240" fmla="*/ 1261284 h 2810796"/>
              <a:gd name="connsiteX5241" fmla="*/ 258893 w 3531775"/>
              <a:gd name="connsiteY5241" fmla="*/ 1322149 h 2810796"/>
              <a:gd name="connsiteX5242" fmla="*/ 363096 w 3531775"/>
              <a:gd name="connsiteY5242" fmla="*/ 1345295 h 2810796"/>
              <a:gd name="connsiteX5243" fmla="*/ 363668 w 3531775"/>
              <a:gd name="connsiteY5243" fmla="*/ 1344247 h 2810796"/>
              <a:gd name="connsiteX5244" fmla="*/ 321091 w 3531775"/>
              <a:gd name="connsiteY5244" fmla="*/ 1335008 h 2810796"/>
              <a:gd name="connsiteX5245" fmla="*/ 195551 w 3531775"/>
              <a:gd name="connsiteY5245" fmla="*/ 1311767 h 2810796"/>
              <a:gd name="connsiteX5246" fmla="*/ 258893 w 3531775"/>
              <a:gd name="connsiteY5246" fmla="*/ 1322149 h 2810796"/>
              <a:gd name="connsiteX5247" fmla="*/ 127162 w 3531775"/>
              <a:gd name="connsiteY5247" fmla="*/ 1274048 h 2810796"/>
              <a:gd name="connsiteX5248" fmla="*/ 168881 w 3531775"/>
              <a:gd name="connsiteY5248" fmla="*/ 1316149 h 2810796"/>
              <a:gd name="connsiteX5249" fmla="*/ 127162 w 3531775"/>
              <a:gd name="connsiteY5249" fmla="*/ 1274048 h 2810796"/>
              <a:gd name="connsiteX5250" fmla="*/ 156975 w 3531775"/>
              <a:gd name="connsiteY5250" fmla="*/ 1328626 h 2810796"/>
              <a:gd name="connsiteX5251" fmla="*/ 119066 w 3531775"/>
              <a:gd name="connsiteY5251" fmla="*/ 1292908 h 2810796"/>
              <a:gd name="connsiteX5252" fmla="*/ 156975 w 3531775"/>
              <a:gd name="connsiteY5252" fmla="*/ 1328626 h 2810796"/>
              <a:gd name="connsiteX5253" fmla="*/ 143354 w 3531775"/>
              <a:gd name="connsiteY5253" fmla="*/ 1341485 h 2810796"/>
              <a:gd name="connsiteX5254" fmla="*/ 111827 w 3531775"/>
              <a:gd name="connsiteY5254" fmla="*/ 1316529 h 2810796"/>
              <a:gd name="connsiteX5255" fmla="*/ 143354 w 3531775"/>
              <a:gd name="connsiteY5255" fmla="*/ 1341485 h 2810796"/>
              <a:gd name="connsiteX5256" fmla="*/ 108874 w 3531775"/>
              <a:gd name="connsiteY5256" fmla="*/ 1370632 h 2810796"/>
              <a:gd name="connsiteX5257" fmla="*/ 111160 w 3531775"/>
              <a:gd name="connsiteY5257" fmla="*/ 1368822 h 2810796"/>
              <a:gd name="connsiteX5258" fmla="*/ 116303 w 3531775"/>
              <a:gd name="connsiteY5258" fmla="*/ 1359773 h 2810796"/>
              <a:gd name="connsiteX5259" fmla="*/ 114970 w 3531775"/>
              <a:gd name="connsiteY5259" fmla="*/ 1363297 h 2810796"/>
              <a:gd name="connsiteX5260" fmla="*/ 114398 w 3531775"/>
              <a:gd name="connsiteY5260" fmla="*/ 1365774 h 2810796"/>
              <a:gd name="connsiteX5261" fmla="*/ 114208 w 3531775"/>
              <a:gd name="connsiteY5261" fmla="*/ 1367583 h 2810796"/>
              <a:gd name="connsiteX5262" fmla="*/ 114303 w 3531775"/>
              <a:gd name="connsiteY5262" fmla="*/ 1369488 h 2810796"/>
              <a:gd name="connsiteX5263" fmla="*/ 119923 w 3531775"/>
              <a:gd name="connsiteY5263" fmla="*/ 1358058 h 2810796"/>
              <a:gd name="connsiteX5264" fmla="*/ 115922 w 3531775"/>
              <a:gd name="connsiteY5264" fmla="*/ 1357106 h 2810796"/>
              <a:gd name="connsiteX5265" fmla="*/ 106302 w 3531775"/>
              <a:gd name="connsiteY5265" fmla="*/ 1374537 h 2810796"/>
              <a:gd name="connsiteX5266" fmla="*/ 108874 w 3531775"/>
              <a:gd name="connsiteY5266" fmla="*/ 1370632 h 2810796"/>
              <a:gd name="connsiteX5267" fmla="*/ 70202 w 3531775"/>
              <a:gd name="connsiteY5267" fmla="*/ 1465691 h 2810796"/>
              <a:gd name="connsiteX5268" fmla="*/ 71726 w 3531775"/>
              <a:gd name="connsiteY5268" fmla="*/ 1467882 h 2810796"/>
              <a:gd name="connsiteX5269" fmla="*/ 72203 w 3531775"/>
              <a:gd name="connsiteY5269" fmla="*/ 1467977 h 2810796"/>
              <a:gd name="connsiteX5270" fmla="*/ 75441 w 3531775"/>
              <a:gd name="connsiteY5270" fmla="*/ 1459786 h 2810796"/>
              <a:gd name="connsiteX5271" fmla="*/ 74393 w 3531775"/>
              <a:gd name="connsiteY5271" fmla="*/ 1465024 h 2810796"/>
              <a:gd name="connsiteX5272" fmla="*/ 74012 w 3531775"/>
              <a:gd name="connsiteY5272" fmla="*/ 1469882 h 2810796"/>
              <a:gd name="connsiteX5273" fmla="*/ 75917 w 3531775"/>
              <a:gd name="connsiteY5273" fmla="*/ 1467215 h 2810796"/>
              <a:gd name="connsiteX5274" fmla="*/ 74203 w 3531775"/>
              <a:gd name="connsiteY5274" fmla="*/ 1479312 h 2810796"/>
              <a:gd name="connsiteX5275" fmla="*/ 68297 w 3531775"/>
              <a:gd name="connsiteY5275" fmla="*/ 1467501 h 2810796"/>
              <a:gd name="connsiteX5276" fmla="*/ 70202 w 3531775"/>
              <a:gd name="connsiteY5276" fmla="*/ 1465691 h 2810796"/>
              <a:gd name="connsiteX5277" fmla="*/ 53819 w 3531775"/>
              <a:gd name="connsiteY5277" fmla="*/ 1622282 h 2810796"/>
              <a:gd name="connsiteX5278" fmla="*/ 50486 w 3531775"/>
              <a:gd name="connsiteY5278" fmla="*/ 1611900 h 2810796"/>
              <a:gd name="connsiteX5279" fmla="*/ 52676 w 3531775"/>
              <a:gd name="connsiteY5279" fmla="*/ 1612662 h 2810796"/>
              <a:gd name="connsiteX5280" fmla="*/ 55915 w 3531775"/>
              <a:gd name="connsiteY5280" fmla="*/ 1618758 h 2810796"/>
              <a:gd name="connsiteX5281" fmla="*/ 54391 w 3531775"/>
              <a:gd name="connsiteY5281" fmla="*/ 1607518 h 2810796"/>
              <a:gd name="connsiteX5282" fmla="*/ 60296 w 3531775"/>
              <a:gd name="connsiteY5282" fmla="*/ 1618758 h 2810796"/>
              <a:gd name="connsiteX5283" fmla="*/ 44485 w 3531775"/>
              <a:gd name="connsiteY5283" fmla="*/ 1609233 h 2810796"/>
              <a:gd name="connsiteX5284" fmla="*/ 54010 w 3531775"/>
              <a:gd name="connsiteY5284" fmla="*/ 1632664 h 2810796"/>
              <a:gd name="connsiteX5285" fmla="*/ 53819 w 3531775"/>
              <a:gd name="connsiteY5285" fmla="*/ 1622282 h 2810796"/>
              <a:gd name="connsiteX5286" fmla="*/ 52581 w 3531775"/>
              <a:gd name="connsiteY5286" fmla="*/ 1578372 h 2810796"/>
              <a:gd name="connsiteX5287" fmla="*/ 53534 w 3531775"/>
              <a:gd name="connsiteY5287" fmla="*/ 1583611 h 2810796"/>
              <a:gd name="connsiteX5288" fmla="*/ 55629 w 3531775"/>
              <a:gd name="connsiteY5288" fmla="*/ 1576753 h 2810796"/>
              <a:gd name="connsiteX5289" fmla="*/ 57534 w 3531775"/>
              <a:gd name="connsiteY5289" fmla="*/ 1582467 h 2810796"/>
              <a:gd name="connsiteX5290" fmla="*/ 58201 w 3531775"/>
              <a:gd name="connsiteY5290" fmla="*/ 1582372 h 2810796"/>
              <a:gd name="connsiteX5291" fmla="*/ 58296 w 3531775"/>
              <a:gd name="connsiteY5291" fmla="*/ 1573324 h 2810796"/>
              <a:gd name="connsiteX5292" fmla="*/ 59344 w 3531775"/>
              <a:gd name="connsiteY5292" fmla="*/ 1578753 h 2810796"/>
              <a:gd name="connsiteX5293" fmla="*/ 61058 w 3531775"/>
              <a:gd name="connsiteY5293" fmla="*/ 1583420 h 2810796"/>
              <a:gd name="connsiteX5294" fmla="*/ 62106 w 3531775"/>
              <a:gd name="connsiteY5294" fmla="*/ 1580086 h 2810796"/>
              <a:gd name="connsiteX5295" fmla="*/ 63916 w 3531775"/>
              <a:gd name="connsiteY5295" fmla="*/ 1591802 h 2810796"/>
              <a:gd name="connsiteX5296" fmla="*/ 65249 w 3531775"/>
              <a:gd name="connsiteY5296" fmla="*/ 1582658 h 2810796"/>
              <a:gd name="connsiteX5297" fmla="*/ 52581 w 3531775"/>
              <a:gd name="connsiteY5297" fmla="*/ 1578372 h 2810796"/>
              <a:gd name="connsiteX5298" fmla="*/ 57058 w 3531775"/>
              <a:gd name="connsiteY5298" fmla="*/ 1536462 h 2810796"/>
              <a:gd name="connsiteX5299" fmla="*/ 58963 w 3531775"/>
              <a:gd name="connsiteY5299" fmla="*/ 1537224 h 2810796"/>
              <a:gd name="connsiteX5300" fmla="*/ 61439 w 3531775"/>
              <a:gd name="connsiteY5300" fmla="*/ 1536081 h 2810796"/>
              <a:gd name="connsiteX5301" fmla="*/ 62011 w 3531775"/>
              <a:gd name="connsiteY5301" fmla="*/ 1535414 h 2810796"/>
              <a:gd name="connsiteX5302" fmla="*/ 63440 w 3531775"/>
              <a:gd name="connsiteY5302" fmla="*/ 1530461 h 2810796"/>
              <a:gd name="connsiteX5303" fmla="*/ 65916 w 3531775"/>
              <a:gd name="connsiteY5303" fmla="*/ 1529413 h 2810796"/>
              <a:gd name="connsiteX5304" fmla="*/ 67916 w 3531775"/>
              <a:gd name="connsiteY5304" fmla="*/ 1539510 h 2810796"/>
              <a:gd name="connsiteX5305" fmla="*/ 57058 w 3531775"/>
              <a:gd name="connsiteY5305" fmla="*/ 1536462 h 2810796"/>
              <a:gd name="connsiteX5306" fmla="*/ 123828 w 3531775"/>
              <a:gd name="connsiteY5306" fmla="*/ 1691815 h 2810796"/>
              <a:gd name="connsiteX5307" fmla="*/ 116399 w 3531775"/>
              <a:gd name="connsiteY5307" fmla="*/ 1700863 h 2810796"/>
              <a:gd name="connsiteX5308" fmla="*/ 114779 w 3531775"/>
              <a:gd name="connsiteY5308" fmla="*/ 1697053 h 2810796"/>
              <a:gd name="connsiteX5309" fmla="*/ 116113 w 3531775"/>
              <a:gd name="connsiteY5309" fmla="*/ 1694291 h 2810796"/>
              <a:gd name="connsiteX5310" fmla="*/ 116113 w 3531775"/>
              <a:gd name="connsiteY5310" fmla="*/ 1693338 h 2810796"/>
              <a:gd name="connsiteX5311" fmla="*/ 110112 w 3531775"/>
              <a:gd name="connsiteY5311" fmla="*/ 1686004 h 2810796"/>
              <a:gd name="connsiteX5312" fmla="*/ 113827 w 3531775"/>
              <a:gd name="connsiteY5312" fmla="*/ 1688671 h 2810796"/>
              <a:gd name="connsiteX5313" fmla="*/ 117256 w 3531775"/>
              <a:gd name="connsiteY5313" fmla="*/ 1690195 h 2810796"/>
              <a:gd name="connsiteX5314" fmla="*/ 115256 w 3531775"/>
              <a:gd name="connsiteY5314" fmla="*/ 1686004 h 2810796"/>
              <a:gd name="connsiteX5315" fmla="*/ 123828 w 3531775"/>
              <a:gd name="connsiteY5315" fmla="*/ 1691815 h 2810796"/>
              <a:gd name="connsiteX5316" fmla="*/ 161166 w 3531775"/>
              <a:gd name="connsiteY5316" fmla="*/ 1731153 h 2810796"/>
              <a:gd name="connsiteX5317" fmla="*/ 137830 w 3531775"/>
              <a:gd name="connsiteY5317" fmla="*/ 1727629 h 2810796"/>
              <a:gd name="connsiteX5318" fmla="*/ 145355 w 3531775"/>
              <a:gd name="connsiteY5318" fmla="*/ 1731438 h 2810796"/>
              <a:gd name="connsiteX5319" fmla="*/ 148403 w 3531775"/>
              <a:gd name="connsiteY5319" fmla="*/ 1730295 h 2810796"/>
              <a:gd name="connsiteX5320" fmla="*/ 148879 w 3531775"/>
              <a:gd name="connsiteY5320" fmla="*/ 1729724 h 2810796"/>
              <a:gd name="connsiteX5321" fmla="*/ 142783 w 3531775"/>
              <a:gd name="connsiteY5321" fmla="*/ 1723152 h 2810796"/>
              <a:gd name="connsiteX5322" fmla="*/ 152498 w 3531775"/>
              <a:gd name="connsiteY5322" fmla="*/ 1730010 h 2810796"/>
              <a:gd name="connsiteX5323" fmla="*/ 151832 w 3531775"/>
              <a:gd name="connsiteY5323" fmla="*/ 1728200 h 2810796"/>
              <a:gd name="connsiteX5324" fmla="*/ 150403 w 3531775"/>
              <a:gd name="connsiteY5324" fmla="*/ 1724962 h 2810796"/>
              <a:gd name="connsiteX5325" fmla="*/ 161166 w 3531775"/>
              <a:gd name="connsiteY5325" fmla="*/ 1731153 h 2810796"/>
              <a:gd name="connsiteX5326" fmla="*/ 213839 w 3531775"/>
              <a:gd name="connsiteY5326" fmla="*/ 1755251 h 2810796"/>
              <a:gd name="connsiteX5327" fmla="*/ 206315 w 3531775"/>
              <a:gd name="connsiteY5327" fmla="*/ 1767919 h 2810796"/>
              <a:gd name="connsiteX5328" fmla="*/ 203267 w 3531775"/>
              <a:gd name="connsiteY5328" fmla="*/ 1764586 h 2810796"/>
              <a:gd name="connsiteX5329" fmla="*/ 202600 w 3531775"/>
              <a:gd name="connsiteY5329" fmla="*/ 1760775 h 2810796"/>
              <a:gd name="connsiteX5330" fmla="*/ 204124 w 3531775"/>
              <a:gd name="connsiteY5330" fmla="*/ 1760204 h 2810796"/>
              <a:gd name="connsiteX5331" fmla="*/ 194313 w 3531775"/>
              <a:gd name="connsiteY5331" fmla="*/ 1754965 h 2810796"/>
              <a:gd name="connsiteX5332" fmla="*/ 206886 w 3531775"/>
              <a:gd name="connsiteY5332" fmla="*/ 1758585 h 2810796"/>
              <a:gd name="connsiteX5333" fmla="*/ 201076 w 3531775"/>
              <a:gd name="connsiteY5333" fmla="*/ 1752965 h 2810796"/>
              <a:gd name="connsiteX5334" fmla="*/ 208982 w 3531775"/>
              <a:gd name="connsiteY5334" fmla="*/ 1756204 h 2810796"/>
              <a:gd name="connsiteX5335" fmla="*/ 213839 w 3531775"/>
              <a:gd name="connsiteY5335" fmla="*/ 1755251 h 2810796"/>
              <a:gd name="connsiteX5336" fmla="*/ 252320 w 3531775"/>
              <a:gd name="connsiteY5336" fmla="*/ 1766776 h 2810796"/>
              <a:gd name="connsiteX5337" fmla="*/ 250892 w 3531775"/>
              <a:gd name="connsiteY5337" fmla="*/ 1778111 h 2810796"/>
              <a:gd name="connsiteX5338" fmla="*/ 247939 w 3531775"/>
              <a:gd name="connsiteY5338" fmla="*/ 1775920 h 2810796"/>
              <a:gd name="connsiteX5339" fmla="*/ 247653 w 3531775"/>
              <a:gd name="connsiteY5339" fmla="*/ 1773063 h 2810796"/>
              <a:gd name="connsiteX5340" fmla="*/ 247272 w 3531775"/>
              <a:gd name="connsiteY5340" fmla="*/ 1772301 h 2810796"/>
              <a:gd name="connsiteX5341" fmla="*/ 239271 w 3531775"/>
              <a:gd name="connsiteY5341" fmla="*/ 1769824 h 2810796"/>
              <a:gd name="connsiteX5342" fmla="*/ 243367 w 3531775"/>
              <a:gd name="connsiteY5342" fmla="*/ 1769824 h 2810796"/>
              <a:gd name="connsiteX5343" fmla="*/ 246701 w 3531775"/>
              <a:gd name="connsiteY5343" fmla="*/ 1769158 h 2810796"/>
              <a:gd name="connsiteX5344" fmla="*/ 243176 w 3531775"/>
              <a:gd name="connsiteY5344" fmla="*/ 1766967 h 2810796"/>
              <a:gd name="connsiteX5345" fmla="*/ 252320 w 3531775"/>
              <a:gd name="connsiteY5345" fmla="*/ 1766776 h 2810796"/>
              <a:gd name="connsiteX5346" fmla="*/ 302231 w 3531775"/>
              <a:gd name="connsiteY5346" fmla="*/ 1787160 h 2810796"/>
              <a:gd name="connsiteX5347" fmla="*/ 301374 w 3531775"/>
              <a:gd name="connsiteY5347" fmla="*/ 1783921 h 2810796"/>
              <a:gd name="connsiteX5348" fmla="*/ 300803 w 3531775"/>
              <a:gd name="connsiteY5348" fmla="*/ 1783064 h 2810796"/>
              <a:gd name="connsiteX5349" fmla="*/ 296040 w 3531775"/>
              <a:gd name="connsiteY5349" fmla="*/ 1780968 h 2810796"/>
              <a:gd name="connsiteX5350" fmla="*/ 295278 w 3531775"/>
              <a:gd name="connsiteY5350" fmla="*/ 1777730 h 2810796"/>
              <a:gd name="connsiteX5351" fmla="*/ 302422 w 3531775"/>
              <a:gd name="connsiteY5351" fmla="*/ 1778016 h 2810796"/>
              <a:gd name="connsiteX5352" fmla="*/ 286801 w 3531775"/>
              <a:gd name="connsiteY5352" fmla="*/ 1775158 h 2810796"/>
              <a:gd name="connsiteX5353" fmla="*/ 296040 w 3531775"/>
              <a:gd name="connsiteY5353" fmla="*/ 1789160 h 2810796"/>
              <a:gd name="connsiteX5354" fmla="*/ 302231 w 3531775"/>
              <a:gd name="connsiteY5354" fmla="*/ 1787160 h 2810796"/>
              <a:gd name="connsiteX5355" fmla="*/ 401768 w 3531775"/>
              <a:gd name="connsiteY5355" fmla="*/ 1773349 h 2810796"/>
              <a:gd name="connsiteX5356" fmla="*/ 402053 w 3531775"/>
              <a:gd name="connsiteY5356" fmla="*/ 1789636 h 2810796"/>
              <a:gd name="connsiteX5357" fmla="*/ 397672 w 3531775"/>
              <a:gd name="connsiteY5357" fmla="*/ 1788112 h 2810796"/>
              <a:gd name="connsiteX5358" fmla="*/ 396719 w 3531775"/>
              <a:gd name="connsiteY5358" fmla="*/ 1784302 h 2810796"/>
              <a:gd name="connsiteX5359" fmla="*/ 387385 w 3531775"/>
              <a:gd name="connsiteY5359" fmla="*/ 1784493 h 2810796"/>
              <a:gd name="connsiteX5360" fmla="*/ 390433 w 3531775"/>
              <a:gd name="connsiteY5360" fmla="*/ 1782112 h 2810796"/>
              <a:gd name="connsiteX5361" fmla="*/ 394624 w 3531775"/>
              <a:gd name="connsiteY5361" fmla="*/ 1779540 h 2810796"/>
              <a:gd name="connsiteX5362" fmla="*/ 389576 w 3531775"/>
              <a:gd name="connsiteY5362" fmla="*/ 1778301 h 2810796"/>
              <a:gd name="connsiteX5363" fmla="*/ 397958 w 3531775"/>
              <a:gd name="connsiteY5363" fmla="*/ 1776873 h 2810796"/>
              <a:gd name="connsiteX5364" fmla="*/ 401768 w 3531775"/>
              <a:gd name="connsiteY5364" fmla="*/ 1773349 h 2810796"/>
              <a:gd name="connsiteX5365" fmla="*/ 472538 w 3531775"/>
              <a:gd name="connsiteY5365" fmla="*/ 1768015 h 2810796"/>
              <a:gd name="connsiteX5366" fmla="*/ 470348 w 3531775"/>
              <a:gd name="connsiteY5366" fmla="*/ 1765157 h 2810796"/>
              <a:gd name="connsiteX5367" fmla="*/ 469395 w 3531775"/>
              <a:gd name="connsiteY5367" fmla="*/ 1764586 h 2810796"/>
              <a:gd name="connsiteX5368" fmla="*/ 462442 w 3531775"/>
              <a:gd name="connsiteY5368" fmla="*/ 1766967 h 2810796"/>
              <a:gd name="connsiteX5369" fmla="*/ 464156 w 3531775"/>
              <a:gd name="connsiteY5369" fmla="*/ 1764490 h 2810796"/>
              <a:gd name="connsiteX5370" fmla="*/ 466823 w 3531775"/>
              <a:gd name="connsiteY5370" fmla="*/ 1761633 h 2810796"/>
              <a:gd name="connsiteX5371" fmla="*/ 468728 w 3531775"/>
              <a:gd name="connsiteY5371" fmla="*/ 1758870 h 2810796"/>
              <a:gd name="connsiteX5372" fmla="*/ 449964 w 3531775"/>
              <a:gd name="connsiteY5372" fmla="*/ 1767538 h 2810796"/>
              <a:gd name="connsiteX5373" fmla="*/ 472538 w 3531775"/>
              <a:gd name="connsiteY5373" fmla="*/ 1768015 h 2810796"/>
              <a:gd name="connsiteX5374" fmla="*/ 519211 w 3531775"/>
              <a:gd name="connsiteY5374" fmla="*/ 1743916 h 2810796"/>
              <a:gd name="connsiteX5375" fmla="*/ 515306 w 3531775"/>
              <a:gd name="connsiteY5375" fmla="*/ 1760680 h 2810796"/>
              <a:gd name="connsiteX5376" fmla="*/ 512353 w 3531775"/>
              <a:gd name="connsiteY5376" fmla="*/ 1759537 h 2810796"/>
              <a:gd name="connsiteX5377" fmla="*/ 512639 w 3531775"/>
              <a:gd name="connsiteY5377" fmla="*/ 1755727 h 2810796"/>
              <a:gd name="connsiteX5378" fmla="*/ 512353 w 3531775"/>
              <a:gd name="connsiteY5378" fmla="*/ 1754965 h 2810796"/>
              <a:gd name="connsiteX5379" fmla="*/ 503590 w 3531775"/>
              <a:gd name="connsiteY5379" fmla="*/ 1756870 h 2810796"/>
              <a:gd name="connsiteX5380" fmla="*/ 508352 w 3531775"/>
              <a:gd name="connsiteY5380" fmla="*/ 1754108 h 2810796"/>
              <a:gd name="connsiteX5381" fmla="*/ 512258 w 3531775"/>
              <a:gd name="connsiteY5381" fmla="*/ 1751060 h 2810796"/>
              <a:gd name="connsiteX5382" fmla="*/ 508638 w 3531775"/>
              <a:gd name="connsiteY5382" fmla="*/ 1750393 h 2810796"/>
              <a:gd name="connsiteX5383" fmla="*/ 515591 w 3531775"/>
              <a:gd name="connsiteY5383" fmla="*/ 1748012 h 2810796"/>
              <a:gd name="connsiteX5384" fmla="*/ 519211 w 3531775"/>
              <a:gd name="connsiteY5384" fmla="*/ 1743916 h 2810796"/>
              <a:gd name="connsiteX5385" fmla="*/ 565407 w 3531775"/>
              <a:gd name="connsiteY5385" fmla="*/ 1731438 h 2810796"/>
              <a:gd name="connsiteX5386" fmla="*/ 563026 w 3531775"/>
              <a:gd name="connsiteY5386" fmla="*/ 1728009 h 2810796"/>
              <a:gd name="connsiteX5387" fmla="*/ 554358 w 3531775"/>
              <a:gd name="connsiteY5387" fmla="*/ 1731629 h 2810796"/>
              <a:gd name="connsiteX5388" fmla="*/ 556263 w 3531775"/>
              <a:gd name="connsiteY5388" fmla="*/ 1728200 h 2810796"/>
              <a:gd name="connsiteX5389" fmla="*/ 559121 w 3531775"/>
              <a:gd name="connsiteY5389" fmla="*/ 1724104 h 2810796"/>
              <a:gd name="connsiteX5390" fmla="*/ 553882 w 3531775"/>
              <a:gd name="connsiteY5390" fmla="*/ 1724771 h 2810796"/>
              <a:gd name="connsiteX5391" fmla="*/ 561121 w 3531775"/>
              <a:gd name="connsiteY5391" fmla="*/ 1720199 h 2810796"/>
              <a:gd name="connsiteX5392" fmla="*/ 544643 w 3531775"/>
              <a:gd name="connsiteY5392" fmla="*/ 1726866 h 2810796"/>
              <a:gd name="connsiteX5393" fmla="*/ 560359 w 3531775"/>
              <a:gd name="connsiteY5393" fmla="*/ 1738201 h 2810796"/>
              <a:gd name="connsiteX5394" fmla="*/ 565407 w 3531775"/>
              <a:gd name="connsiteY5394" fmla="*/ 1731438 h 2810796"/>
              <a:gd name="connsiteX5395" fmla="*/ 604841 w 3531775"/>
              <a:gd name="connsiteY5395" fmla="*/ 1703435 h 2810796"/>
              <a:gd name="connsiteX5396" fmla="*/ 601316 w 3531775"/>
              <a:gd name="connsiteY5396" fmla="*/ 1701149 h 2810796"/>
              <a:gd name="connsiteX5397" fmla="*/ 601031 w 3531775"/>
              <a:gd name="connsiteY5397" fmla="*/ 1700673 h 2810796"/>
              <a:gd name="connsiteX5398" fmla="*/ 592363 w 3531775"/>
              <a:gd name="connsiteY5398" fmla="*/ 1707436 h 2810796"/>
              <a:gd name="connsiteX5399" fmla="*/ 596173 w 3531775"/>
              <a:gd name="connsiteY5399" fmla="*/ 1702101 h 2810796"/>
              <a:gd name="connsiteX5400" fmla="*/ 590267 w 3531775"/>
              <a:gd name="connsiteY5400" fmla="*/ 1702578 h 2810796"/>
              <a:gd name="connsiteX5401" fmla="*/ 593887 w 3531775"/>
              <a:gd name="connsiteY5401" fmla="*/ 1698672 h 2810796"/>
              <a:gd name="connsiteX5402" fmla="*/ 595125 w 3531775"/>
              <a:gd name="connsiteY5402" fmla="*/ 1694005 h 2810796"/>
              <a:gd name="connsiteX5403" fmla="*/ 604079 w 3531775"/>
              <a:gd name="connsiteY5403" fmla="*/ 1708007 h 2810796"/>
              <a:gd name="connsiteX5404" fmla="*/ 604841 w 3531775"/>
              <a:gd name="connsiteY5404" fmla="*/ 1703435 h 2810796"/>
              <a:gd name="connsiteX5405" fmla="*/ 689423 w 3531775"/>
              <a:gd name="connsiteY5405" fmla="*/ 1644570 h 2810796"/>
              <a:gd name="connsiteX5406" fmla="*/ 688565 w 3531775"/>
              <a:gd name="connsiteY5406" fmla="*/ 1640665 h 2810796"/>
              <a:gd name="connsiteX5407" fmla="*/ 687994 w 3531775"/>
              <a:gd name="connsiteY5407" fmla="*/ 1639903 h 2810796"/>
              <a:gd name="connsiteX5408" fmla="*/ 683803 w 3531775"/>
              <a:gd name="connsiteY5408" fmla="*/ 1639999 h 2810796"/>
              <a:gd name="connsiteX5409" fmla="*/ 686756 w 3531775"/>
              <a:gd name="connsiteY5409" fmla="*/ 1635998 h 2810796"/>
              <a:gd name="connsiteX5410" fmla="*/ 682946 w 3531775"/>
              <a:gd name="connsiteY5410" fmla="*/ 1636093 h 2810796"/>
              <a:gd name="connsiteX5411" fmla="*/ 689042 w 3531775"/>
              <a:gd name="connsiteY5411" fmla="*/ 1632093 h 2810796"/>
              <a:gd name="connsiteX5412" fmla="*/ 691518 w 3531775"/>
              <a:gd name="connsiteY5412" fmla="*/ 1627140 h 2810796"/>
              <a:gd name="connsiteX5413" fmla="*/ 692661 w 3531775"/>
              <a:gd name="connsiteY5413" fmla="*/ 1645142 h 2810796"/>
              <a:gd name="connsiteX5414" fmla="*/ 689423 w 3531775"/>
              <a:gd name="connsiteY5414" fmla="*/ 1644570 h 2810796"/>
              <a:gd name="connsiteX5415" fmla="*/ 820677 w 3531775"/>
              <a:gd name="connsiteY5415" fmla="*/ 1543225 h 2810796"/>
              <a:gd name="connsiteX5416" fmla="*/ 816391 w 3531775"/>
              <a:gd name="connsiteY5416" fmla="*/ 1541224 h 2810796"/>
              <a:gd name="connsiteX5417" fmla="*/ 816391 w 3531775"/>
              <a:gd name="connsiteY5417" fmla="*/ 1539319 h 2810796"/>
              <a:gd name="connsiteX5418" fmla="*/ 810676 w 3531775"/>
              <a:gd name="connsiteY5418" fmla="*/ 1540653 h 2810796"/>
              <a:gd name="connsiteX5419" fmla="*/ 812771 w 3531775"/>
              <a:gd name="connsiteY5419" fmla="*/ 1535986 h 2810796"/>
              <a:gd name="connsiteX5420" fmla="*/ 807533 w 3531775"/>
              <a:gd name="connsiteY5420" fmla="*/ 1537319 h 2810796"/>
              <a:gd name="connsiteX5421" fmla="*/ 814105 w 3531775"/>
              <a:gd name="connsiteY5421" fmla="*/ 1531699 h 2810796"/>
              <a:gd name="connsiteX5422" fmla="*/ 815343 w 3531775"/>
              <a:gd name="connsiteY5422" fmla="*/ 1526270 h 2810796"/>
              <a:gd name="connsiteX5423" fmla="*/ 825344 w 3531775"/>
              <a:gd name="connsiteY5423" fmla="*/ 1542653 h 2810796"/>
              <a:gd name="connsiteX5424" fmla="*/ 820677 w 3531775"/>
              <a:gd name="connsiteY5424" fmla="*/ 1543225 h 2810796"/>
              <a:gd name="connsiteX5425" fmla="*/ 880018 w 3531775"/>
              <a:gd name="connsiteY5425" fmla="*/ 1495790 h 2810796"/>
              <a:gd name="connsiteX5426" fmla="*/ 876875 w 3531775"/>
              <a:gd name="connsiteY5426" fmla="*/ 1493123 h 2810796"/>
              <a:gd name="connsiteX5427" fmla="*/ 869826 w 3531775"/>
              <a:gd name="connsiteY5427" fmla="*/ 1497124 h 2810796"/>
              <a:gd name="connsiteX5428" fmla="*/ 870588 w 3531775"/>
              <a:gd name="connsiteY5428" fmla="*/ 1493980 h 2810796"/>
              <a:gd name="connsiteX5429" fmla="*/ 872207 w 3531775"/>
              <a:gd name="connsiteY5429" fmla="*/ 1490170 h 2810796"/>
              <a:gd name="connsiteX5430" fmla="*/ 873160 w 3531775"/>
              <a:gd name="connsiteY5430" fmla="*/ 1486741 h 2810796"/>
              <a:gd name="connsiteX5431" fmla="*/ 864778 w 3531775"/>
              <a:gd name="connsiteY5431" fmla="*/ 1487789 h 2810796"/>
              <a:gd name="connsiteX5432" fmla="*/ 877160 w 3531775"/>
              <a:gd name="connsiteY5432" fmla="*/ 1501981 h 2810796"/>
              <a:gd name="connsiteX5433" fmla="*/ 880018 w 3531775"/>
              <a:gd name="connsiteY5433" fmla="*/ 1495790 h 2810796"/>
              <a:gd name="connsiteX5434" fmla="*/ 925547 w 3531775"/>
              <a:gd name="connsiteY5434" fmla="*/ 1460738 h 2810796"/>
              <a:gd name="connsiteX5435" fmla="*/ 924119 w 3531775"/>
              <a:gd name="connsiteY5435" fmla="*/ 1479597 h 2810796"/>
              <a:gd name="connsiteX5436" fmla="*/ 920594 w 3531775"/>
              <a:gd name="connsiteY5436" fmla="*/ 1474168 h 2810796"/>
              <a:gd name="connsiteX5437" fmla="*/ 920118 w 3531775"/>
              <a:gd name="connsiteY5437" fmla="*/ 1473311 h 2810796"/>
              <a:gd name="connsiteX5438" fmla="*/ 911641 w 3531775"/>
              <a:gd name="connsiteY5438" fmla="*/ 1475883 h 2810796"/>
              <a:gd name="connsiteX5439" fmla="*/ 915927 w 3531775"/>
              <a:gd name="connsiteY5439" fmla="*/ 1472644 h 2810796"/>
              <a:gd name="connsiteX5440" fmla="*/ 919356 w 3531775"/>
              <a:gd name="connsiteY5440" fmla="*/ 1469025 h 2810796"/>
              <a:gd name="connsiteX5441" fmla="*/ 915546 w 3531775"/>
              <a:gd name="connsiteY5441" fmla="*/ 1468453 h 2810796"/>
              <a:gd name="connsiteX5442" fmla="*/ 925547 w 3531775"/>
              <a:gd name="connsiteY5442" fmla="*/ 1460738 h 2810796"/>
              <a:gd name="connsiteX5443" fmla="*/ 977840 w 3531775"/>
              <a:gd name="connsiteY5443" fmla="*/ 1451118 h 2810796"/>
              <a:gd name="connsiteX5444" fmla="*/ 975839 w 3531775"/>
              <a:gd name="connsiteY5444" fmla="*/ 1446736 h 2810796"/>
              <a:gd name="connsiteX5445" fmla="*/ 971934 w 3531775"/>
              <a:gd name="connsiteY5445" fmla="*/ 1446832 h 2810796"/>
              <a:gd name="connsiteX5446" fmla="*/ 964505 w 3531775"/>
              <a:gd name="connsiteY5446" fmla="*/ 1448927 h 2810796"/>
              <a:gd name="connsiteX5447" fmla="*/ 975458 w 3531775"/>
              <a:gd name="connsiteY5447" fmla="*/ 1441879 h 2810796"/>
              <a:gd name="connsiteX5448" fmla="*/ 966981 w 3531775"/>
              <a:gd name="connsiteY5448" fmla="*/ 1440926 h 2810796"/>
              <a:gd name="connsiteX5449" fmla="*/ 974982 w 3531775"/>
              <a:gd name="connsiteY5449" fmla="*/ 1437592 h 2810796"/>
              <a:gd name="connsiteX5450" fmla="*/ 977649 w 3531775"/>
              <a:gd name="connsiteY5450" fmla="*/ 1432734 h 2810796"/>
              <a:gd name="connsiteX5451" fmla="*/ 957170 w 3531775"/>
              <a:gd name="connsiteY5451" fmla="*/ 1441593 h 2810796"/>
              <a:gd name="connsiteX5452" fmla="*/ 972125 w 3531775"/>
              <a:gd name="connsiteY5452" fmla="*/ 1457214 h 2810796"/>
              <a:gd name="connsiteX5453" fmla="*/ 977840 w 3531775"/>
              <a:gd name="connsiteY5453" fmla="*/ 1451118 h 2810796"/>
              <a:gd name="connsiteX5454" fmla="*/ 1018607 w 3531775"/>
              <a:gd name="connsiteY5454" fmla="*/ 1433973 h 2810796"/>
              <a:gd name="connsiteX5455" fmla="*/ 1016892 w 3531775"/>
              <a:gd name="connsiteY5455" fmla="*/ 1430639 h 2810796"/>
              <a:gd name="connsiteX5456" fmla="*/ 1016130 w 3531775"/>
              <a:gd name="connsiteY5456" fmla="*/ 1429972 h 2810796"/>
              <a:gd name="connsiteX5457" fmla="*/ 1011463 w 3531775"/>
              <a:gd name="connsiteY5457" fmla="*/ 1429210 h 2810796"/>
              <a:gd name="connsiteX5458" fmla="*/ 1014035 w 3531775"/>
              <a:gd name="connsiteY5458" fmla="*/ 1426543 h 2810796"/>
              <a:gd name="connsiteX5459" fmla="*/ 1009748 w 3531775"/>
              <a:gd name="connsiteY5459" fmla="*/ 1425876 h 2810796"/>
              <a:gd name="connsiteX5460" fmla="*/ 1016035 w 3531775"/>
              <a:gd name="connsiteY5460" fmla="*/ 1423876 h 2810796"/>
              <a:gd name="connsiteX5461" fmla="*/ 1001652 w 3531775"/>
              <a:gd name="connsiteY5461" fmla="*/ 1426067 h 2810796"/>
              <a:gd name="connsiteX5462" fmla="*/ 1014511 w 3531775"/>
              <a:gd name="connsiteY5462" fmla="*/ 1438164 h 2810796"/>
              <a:gd name="connsiteX5463" fmla="*/ 1018607 w 3531775"/>
              <a:gd name="connsiteY5463" fmla="*/ 1433973 h 2810796"/>
              <a:gd name="connsiteX5464" fmla="*/ 1072137 w 3531775"/>
              <a:gd name="connsiteY5464" fmla="*/ 1430353 h 2810796"/>
              <a:gd name="connsiteX5465" fmla="*/ 1070994 w 3531775"/>
              <a:gd name="connsiteY5465" fmla="*/ 1426258 h 2810796"/>
              <a:gd name="connsiteX5466" fmla="*/ 1062993 w 3531775"/>
              <a:gd name="connsiteY5466" fmla="*/ 1425686 h 2810796"/>
              <a:gd name="connsiteX5467" fmla="*/ 1065279 w 3531775"/>
              <a:gd name="connsiteY5467" fmla="*/ 1423400 h 2810796"/>
              <a:gd name="connsiteX5468" fmla="*/ 1068708 w 3531775"/>
              <a:gd name="connsiteY5468" fmla="*/ 1421019 h 2810796"/>
              <a:gd name="connsiteX5469" fmla="*/ 1071470 w 3531775"/>
              <a:gd name="connsiteY5469" fmla="*/ 1418542 h 2810796"/>
              <a:gd name="connsiteX5470" fmla="*/ 1054992 w 3531775"/>
              <a:gd name="connsiteY5470" fmla="*/ 1417875 h 2810796"/>
              <a:gd name="connsiteX5471" fmla="*/ 1066517 w 3531775"/>
              <a:gd name="connsiteY5471" fmla="*/ 1434258 h 2810796"/>
              <a:gd name="connsiteX5472" fmla="*/ 1072137 w 3531775"/>
              <a:gd name="connsiteY5472" fmla="*/ 1430353 h 2810796"/>
              <a:gd name="connsiteX5473" fmla="*/ 1075280 w 3531775"/>
              <a:gd name="connsiteY5473" fmla="*/ 1467882 h 2810796"/>
              <a:gd name="connsiteX5474" fmla="*/ 1084520 w 3531775"/>
              <a:gd name="connsiteY5474" fmla="*/ 1464072 h 2810796"/>
              <a:gd name="connsiteX5475" fmla="*/ 1083567 w 3531775"/>
              <a:gd name="connsiteY5475" fmla="*/ 1458928 h 2810796"/>
              <a:gd name="connsiteX5476" fmla="*/ 1082900 w 3531775"/>
              <a:gd name="connsiteY5476" fmla="*/ 1457690 h 2810796"/>
              <a:gd name="connsiteX5477" fmla="*/ 1074899 w 3531775"/>
              <a:gd name="connsiteY5477" fmla="*/ 1457690 h 2810796"/>
              <a:gd name="connsiteX5478" fmla="*/ 1077566 w 3531775"/>
              <a:gd name="connsiteY5478" fmla="*/ 1454928 h 2810796"/>
              <a:gd name="connsiteX5479" fmla="*/ 1081376 w 3531775"/>
              <a:gd name="connsiteY5479" fmla="*/ 1452261 h 2810796"/>
              <a:gd name="connsiteX5480" fmla="*/ 1076423 w 3531775"/>
              <a:gd name="connsiteY5480" fmla="*/ 1449784 h 2810796"/>
              <a:gd name="connsiteX5481" fmla="*/ 1084520 w 3531775"/>
              <a:gd name="connsiteY5481" fmla="*/ 1449403 h 2810796"/>
              <a:gd name="connsiteX5482" fmla="*/ 1088139 w 3531775"/>
              <a:gd name="connsiteY5482" fmla="*/ 1445403 h 2810796"/>
              <a:gd name="connsiteX5483" fmla="*/ 1075280 w 3531775"/>
              <a:gd name="connsiteY5483" fmla="*/ 1467882 h 2810796"/>
              <a:gd name="connsiteX5484" fmla="*/ 1053182 w 3531775"/>
              <a:gd name="connsiteY5484" fmla="*/ 1485503 h 2810796"/>
              <a:gd name="connsiteX5485" fmla="*/ 1068422 w 3531775"/>
              <a:gd name="connsiteY5485" fmla="*/ 1485884 h 2810796"/>
              <a:gd name="connsiteX5486" fmla="*/ 1064422 w 3531775"/>
              <a:gd name="connsiteY5486" fmla="*/ 1479693 h 2810796"/>
              <a:gd name="connsiteX5487" fmla="*/ 1056326 w 3531775"/>
              <a:gd name="connsiteY5487" fmla="*/ 1478836 h 2810796"/>
              <a:gd name="connsiteX5488" fmla="*/ 1062422 w 3531775"/>
              <a:gd name="connsiteY5488" fmla="*/ 1474359 h 2810796"/>
              <a:gd name="connsiteX5489" fmla="*/ 1058612 w 3531775"/>
              <a:gd name="connsiteY5489" fmla="*/ 1472835 h 2810796"/>
              <a:gd name="connsiteX5490" fmla="*/ 1064517 w 3531775"/>
              <a:gd name="connsiteY5490" fmla="*/ 1471882 h 2810796"/>
              <a:gd name="connsiteX5491" fmla="*/ 1066898 w 3531775"/>
              <a:gd name="connsiteY5491" fmla="*/ 1468549 h 2810796"/>
              <a:gd name="connsiteX5492" fmla="*/ 1053182 w 3531775"/>
              <a:gd name="connsiteY5492" fmla="*/ 1485503 h 2810796"/>
              <a:gd name="connsiteX5493" fmla="*/ 1042514 w 3531775"/>
              <a:gd name="connsiteY5493" fmla="*/ 1465786 h 2810796"/>
              <a:gd name="connsiteX5494" fmla="*/ 1047467 w 3531775"/>
              <a:gd name="connsiteY5494" fmla="*/ 1459214 h 2810796"/>
              <a:gd name="connsiteX5495" fmla="*/ 1040514 w 3531775"/>
              <a:gd name="connsiteY5495" fmla="*/ 1458928 h 2810796"/>
              <a:gd name="connsiteX5496" fmla="*/ 1045086 w 3531775"/>
              <a:gd name="connsiteY5496" fmla="*/ 1452451 h 2810796"/>
              <a:gd name="connsiteX5497" fmla="*/ 1030322 w 3531775"/>
              <a:gd name="connsiteY5497" fmla="*/ 1455213 h 2810796"/>
              <a:gd name="connsiteX5498" fmla="*/ 1034799 w 3531775"/>
              <a:gd name="connsiteY5498" fmla="*/ 1451594 h 2810796"/>
              <a:gd name="connsiteX5499" fmla="*/ 1037657 w 3531775"/>
              <a:gd name="connsiteY5499" fmla="*/ 1447403 h 2810796"/>
              <a:gd name="connsiteX5500" fmla="*/ 1030703 w 3531775"/>
              <a:gd name="connsiteY5500" fmla="*/ 1446450 h 2810796"/>
              <a:gd name="connsiteX5501" fmla="*/ 1039657 w 3531775"/>
              <a:gd name="connsiteY5501" fmla="*/ 1443212 h 2810796"/>
              <a:gd name="connsiteX5502" fmla="*/ 1041276 w 3531775"/>
              <a:gd name="connsiteY5502" fmla="*/ 1437687 h 2810796"/>
              <a:gd name="connsiteX5503" fmla="*/ 1042514 w 3531775"/>
              <a:gd name="connsiteY5503" fmla="*/ 1465786 h 2810796"/>
              <a:gd name="connsiteX5504" fmla="*/ 1011749 w 3531775"/>
              <a:gd name="connsiteY5504" fmla="*/ 1490837 h 2810796"/>
              <a:gd name="connsiteX5505" fmla="*/ 1022512 w 3531775"/>
              <a:gd name="connsiteY5505" fmla="*/ 1487122 h 2810796"/>
              <a:gd name="connsiteX5506" fmla="*/ 1018511 w 3531775"/>
              <a:gd name="connsiteY5506" fmla="*/ 1486646 h 2810796"/>
              <a:gd name="connsiteX5507" fmla="*/ 1020131 w 3531775"/>
              <a:gd name="connsiteY5507" fmla="*/ 1483026 h 2810796"/>
              <a:gd name="connsiteX5508" fmla="*/ 1013368 w 3531775"/>
              <a:gd name="connsiteY5508" fmla="*/ 1484455 h 2810796"/>
              <a:gd name="connsiteX5509" fmla="*/ 1018130 w 3531775"/>
              <a:gd name="connsiteY5509" fmla="*/ 1479597 h 2810796"/>
              <a:gd name="connsiteX5510" fmla="*/ 1016511 w 3531775"/>
              <a:gd name="connsiteY5510" fmla="*/ 1477502 h 2810796"/>
              <a:gd name="connsiteX5511" fmla="*/ 1021083 w 3531775"/>
              <a:gd name="connsiteY5511" fmla="*/ 1473787 h 2810796"/>
              <a:gd name="connsiteX5512" fmla="*/ 1011749 w 3531775"/>
              <a:gd name="connsiteY5512" fmla="*/ 1490837 h 2810796"/>
              <a:gd name="connsiteX5513" fmla="*/ 1002128 w 3531775"/>
              <a:gd name="connsiteY5513" fmla="*/ 1476930 h 2810796"/>
              <a:gd name="connsiteX5514" fmla="*/ 999271 w 3531775"/>
              <a:gd name="connsiteY5514" fmla="*/ 1469311 h 2810796"/>
              <a:gd name="connsiteX5515" fmla="*/ 998890 w 3531775"/>
              <a:gd name="connsiteY5515" fmla="*/ 1468072 h 2810796"/>
              <a:gd name="connsiteX5516" fmla="*/ 988984 w 3531775"/>
              <a:gd name="connsiteY5516" fmla="*/ 1468834 h 2810796"/>
              <a:gd name="connsiteX5517" fmla="*/ 998985 w 3531775"/>
              <a:gd name="connsiteY5517" fmla="*/ 1462643 h 2810796"/>
              <a:gd name="connsiteX5518" fmla="*/ 994794 w 3531775"/>
              <a:gd name="connsiteY5518" fmla="*/ 1460738 h 2810796"/>
              <a:gd name="connsiteX5519" fmla="*/ 1002986 w 3531775"/>
              <a:gd name="connsiteY5519" fmla="*/ 1459309 h 2810796"/>
              <a:gd name="connsiteX5520" fmla="*/ 1007558 w 3531775"/>
              <a:gd name="connsiteY5520" fmla="*/ 1454642 h 2810796"/>
              <a:gd name="connsiteX5521" fmla="*/ 1002128 w 3531775"/>
              <a:gd name="connsiteY5521" fmla="*/ 1476930 h 2810796"/>
              <a:gd name="connsiteX5522" fmla="*/ 970505 w 3531775"/>
              <a:gd name="connsiteY5522" fmla="*/ 1507601 h 2810796"/>
              <a:gd name="connsiteX5523" fmla="*/ 989079 w 3531775"/>
              <a:gd name="connsiteY5523" fmla="*/ 1502458 h 2810796"/>
              <a:gd name="connsiteX5524" fmla="*/ 985079 w 3531775"/>
              <a:gd name="connsiteY5524" fmla="*/ 1501219 h 2810796"/>
              <a:gd name="connsiteX5525" fmla="*/ 982983 w 3531775"/>
              <a:gd name="connsiteY5525" fmla="*/ 1496933 h 2810796"/>
              <a:gd name="connsiteX5526" fmla="*/ 973077 w 3531775"/>
              <a:gd name="connsiteY5526" fmla="*/ 1498743 h 2810796"/>
              <a:gd name="connsiteX5527" fmla="*/ 976887 w 3531775"/>
              <a:gd name="connsiteY5527" fmla="*/ 1495314 h 2810796"/>
              <a:gd name="connsiteX5528" fmla="*/ 979554 w 3531775"/>
              <a:gd name="connsiteY5528" fmla="*/ 1491599 h 2810796"/>
              <a:gd name="connsiteX5529" fmla="*/ 974696 w 3531775"/>
              <a:gd name="connsiteY5529" fmla="*/ 1491028 h 2810796"/>
              <a:gd name="connsiteX5530" fmla="*/ 981554 w 3531775"/>
              <a:gd name="connsiteY5530" fmla="*/ 1487979 h 2810796"/>
              <a:gd name="connsiteX5531" fmla="*/ 983745 w 3531775"/>
              <a:gd name="connsiteY5531" fmla="*/ 1483217 h 2810796"/>
              <a:gd name="connsiteX5532" fmla="*/ 970505 w 3531775"/>
              <a:gd name="connsiteY5532" fmla="*/ 1507601 h 2810796"/>
              <a:gd name="connsiteX5533" fmla="*/ 954599 w 3531775"/>
              <a:gd name="connsiteY5533" fmla="*/ 1493504 h 2810796"/>
              <a:gd name="connsiteX5534" fmla="*/ 958694 w 3531775"/>
              <a:gd name="connsiteY5534" fmla="*/ 1486837 h 2810796"/>
              <a:gd name="connsiteX5535" fmla="*/ 955456 w 3531775"/>
              <a:gd name="connsiteY5535" fmla="*/ 1482836 h 2810796"/>
              <a:gd name="connsiteX5536" fmla="*/ 954218 w 3531775"/>
              <a:gd name="connsiteY5536" fmla="*/ 1482074 h 2810796"/>
              <a:gd name="connsiteX5537" fmla="*/ 944312 w 3531775"/>
              <a:gd name="connsiteY5537" fmla="*/ 1486551 h 2810796"/>
              <a:gd name="connsiteX5538" fmla="*/ 948026 w 3531775"/>
              <a:gd name="connsiteY5538" fmla="*/ 1482360 h 2810796"/>
              <a:gd name="connsiteX5539" fmla="*/ 950312 w 3531775"/>
              <a:gd name="connsiteY5539" fmla="*/ 1478074 h 2810796"/>
              <a:gd name="connsiteX5540" fmla="*/ 944597 w 3531775"/>
              <a:gd name="connsiteY5540" fmla="*/ 1478454 h 2810796"/>
              <a:gd name="connsiteX5541" fmla="*/ 951836 w 3531775"/>
              <a:gd name="connsiteY5541" fmla="*/ 1474073 h 2810796"/>
              <a:gd name="connsiteX5542" fmla="*/ 953265 w 3531775"/>
              <a:gd name="connsiteY5542" fmla="*/ 1468929 h 2810796"/>
              <a:gd name="connsiteX5543" fmla="*/ 954599 w 3531775"/>
              <a:gd name="connsiteY5543" fmla="*/ 1493504 h 2810796"/>
              <a:gd name="connsiteX5544" fmla="*/ 928024 w 3531775"/>
              <a:gd name="connsiteY5544" fmla="*/ 1526841 h 2810796"/>
              <a:gd name="connsiteX5545" fmla="*/ 944026 w 3531775"/>
              <a:gd name="connsiteY5545" fmla="*/ 1522746 h 2810796"/>
              <a:gd name="connsiteX5546" fmla="*/ 940502 w 3531775"/>
              <a:gd name="connsiteY5546" fmla="*/ 1517316 h 2810796"/>
              <a:gd name="connsiteX5547" fmla="*/ 940025 w 3531775"/>
              <a:gd name="connsiteY5547" fmla="*/ 1516459 h 2810796"/>
              <a:gd name="connsiteX5548" fmla="*/ 932215 w 3531775"/>
              <a:gd name="connsiteY5548" fmla="*/ 1518555 h 2810796"/>
              <a:gd name="connsiteX5549" fmla="*/ 936025 w 3531775"/>
              <a:gd name="connsiteY5549" fmla="*/ 1515602 h 2810796"/>
              <a:gd name="connsiteX5550" fmla="*/ 939073 w 3531775"/>
              <a:gd name="connsiteY5550" fmla="*/ 1512173 h 2810796"/>
              <a:gd name="connsiteX5551" fmla="*/ 935453 w 3531775"/>
              <a:gd name="connsiteY5551" fmla="*/ 1511411 h 2810796"/>
              <a:gd name="connsiteX5552" fmla="*/ 941549 w 3531775"/>
              <a:gd name="connsiteY5552" fmla="*/ 1508839 h 2810796"/>
              <a:gd name="connsiteX5553" fmla="*/ 944407 w 3531775"/>
              <a:gd name="connsiteY5553" fmla="*/ 1504458 h 2810796"/>
              <a:gd name="connsiteX5554" fmla="*/ 928024 w 3531775"/>
              <a:gd name="connsiteY5554" fmla="*/ 1526841 h 2810796"/>
              <a:gd name="connsiteX5555" fmla="*/ 916784 w 3531775"/>
              <a:gd name="connsiteY5555" fmla="*/ 1512554 h 2810796"/>
              <a:gd name="connsiteX5556" fmla="*/ 911736 w 3531775"/>
              <a:gd name="connsiteY5556" fmla="*/ 1512745 h 2810796"/>
              <a:gd name="connsiteX5557" fmla="*/ 908021 w 3531775"/>
              <a:gd name="connsiteY5557" fmla="*/ 1509220 h 2810796"/>
              <a:gd name="connsiteX5558" fmla="*/ 899544 w 3531775"/>
              <a:gd name="connsiteY5558" fmla="*/ 1513602 h 2810796"/>
              <a:gd name="connsiteX5559" fmla="*/ 900401 w 3531775"/>
              <a:gd name="connsiteY5559" fmla="*/ 1509792 h 2810796"/>
              <a:gd name="connsiteX5560" fmla="*/ 902306 w 3531775"/>
              <a:gd name="connsiteY5560" fmla="*/ 1505220 h 2810796"/>
              <a:gd name="connsiteX5561" fmla="*/ 896591 w 3531775"/>
              <a:gd name="connsiteY5561" fmla="*/ 1506363 h 2810796"/>
              <a:gd name="connsiteX5562" fmla="*/ 903449 w 3531775"/>
              <a:gd name="connsiteY5562" fmla="*/ 1501029 h 2810796"/>
              <a:gd name="connsiteX5563" fmla="*/ 904116 w 3531775"/>
              <a:gd name="connsiteY5563" fmla="*/ 1495790 h 2810796"/>
              <a:gd name="connsiteX5564" fmla="*/ 916784 w 3531775"/>
              <a:gd name="connsiteY5564" fmla="*/ 1512554 h 2810796"/>
              <a:gd name="connsiteX5565" fmla="*/ 876113 w 3531775"/>
              <a:gd name="connsiteY5565" fmla="*/ 1547225 h 2810796"/>
              <a:gd name="connsiteX5566" fmla="*/ 901259 w 3531775"/>
              <a:gd name="connsiteY5566" fmla="*/ 1541986 h 2810796"/>
              <a:gd name="connsiteX5567" fmla="*/ 894115 w 3531775"/>
              <a:gd name="connsiteY5567" fmla="*/ 1539700 h 2810796"/>
              <a:gd name="connsiteX5568" fmla="*/ 885542 w 3531775"/>
              <a:gd name="connsiteY5568" fmla="*/ 1543987 h 2810796"/>
              <a:gd name="connsiteX5569" fmla="*/ 888114 w 3531775"/>
              <a:gd name="connsiteY5569" fmla="*/ 1540272 h 2810796"/>
              <a:gd name="connsiteX5570" fmla="*/ 889448 w 3531775"/>
              <a:gd name="connsiteY5570" fmla="*/ 1536652 h 2810796"/>
              <a:gd name="connsiteX5571" fmla="*/ 884876 w 3531775"/>
              <a:gd name="connsiteY5571" fmla="*/ 1537700 h 2810796"/>
              <a:gd name="connsiteX5572" fmla="*/ 890210 w 3531775"/>
              <a:gd name="connsiteY5572" fmla="*/ 1533318 h 2810796"/>
              <a:gd name="connsiteX5573" fmla="*/ 876113 w 3531775"/>
              <a:gd name="connsiteY5573" fmla="*/ 1547225 h 2810796"/>
              <a:gd name="connsiteX5574" fmla="*/ 852681 w 3531775"/>
              <a:gd name="connsiteY5574" fmla="*/ 1578943 h 2810796"/>
              <a:gd name="connsiteX5575" fmla="*/ 866873 w 3531775"/>
              <a:gd name="connsiteY5575" fmla="*/ 1567990 h 2810796"/>
              <a:gd name="connsiteX5576" fmla="*/ 863825 w 3531775"/>
              <a:gd name="connsiteY5576" fmla="*/ 1564561 h 2810796"/>
              <a:gd name="connsiteX5577" fmla="*/ 853729 w 3531775"/>
              <a:gd name="connsiteY5577" fmla="*/ 1569609 h 2810796"/>
              <a:gd name="connsiteX5578" fmla="*/ 857063 w 3531775"/>
              <a:gd name="connsiteY5578" fmla="*/ 1565037 h 2810796"/>
              <a:gd name="connsiteX5579" fmla="*/ 859063 w 3531775"/>
              <a:gd name="connsiteY5579" fmla="*/ 1560560 h 2810796"/>
              <a:gd name="connsiteX5580" fmla="*/ 853919 w 3531775"/>
              <a:gd name="connsiteY5580" fmla="*/ 1561608 h 2810796"/>
              <a:gd name="connsiteX5581" fmla="*/ 860396 w 3531775"/>
              <a:gd name="connsiteY5581" fmla="*/ 1556464 h 2810796"/>
              <a:gd name="connsiteX5582" fmla="*/ 851538 w 3531775"/>
              <a:gd name="connsiteY5582" fmla="*/ 1557036 h 2810796"/>
              <a:gd name="connsiteX5583" fmla="*/ 852681 w 3531775"/>
              <a:gd name="connsiteY5583" fmla="*/ 1578943 h 2810796"/>
              <a:gd name="connsiteX5584" fmla="*/ 839822 w 3531775"/>
              <a:gd name="connsiteY5584" fmla="*/ 1542272 h 2810796"/>
              <a:gd name="connsiteX5585" fmla="*/ 878494 w 3531775"/>
              <a:gd name="connsiteY5585" fmla="*/ 1527984 h 2810796"/>
              <a:gd name="connsiteX5586" fmla="*/ 872112 w 3531775"/>
              <a:gd name="connsiteY5586" fmla="*/ 1529604 h 2810796"/>
              <a:gd name="connsiteX5587" fmla="*/ 866111 w 3531775"/>
              <a:gd name="connsiteY5587" fmla="*/ 1527127 h 2810796"/>
              <a:gd name="connsiteX5588" fmla="*/ 853919 w 3531775"/>
              <a:gd name="connsiteY5588" fmla="*/ 1535319 h 2810796"/>
              <a:gd name="connsiteX5589" fmla="*/ 856586 w 3531775"/>
              <a:gd name="connsiteY5589" fmla="*/ 1529794 h 2810796"/>
              <a:gd name="connsiteX5590" fmla="*/ 857444 w 3531775"/>
              <a:gd name="connsiteY5590" fmla="*/ 1524746 h 2810796"/>
              <a:gd name="connsiteX5591" fmla="*/ 857444 w 3531775"/>
              <a:gd name="connsiteY5591" fmla="*/ 1520269 h 2810796"/>
              <a:gd name="connsiteX5592" fmla="*/ 856682 w 3531775"/>
              <a:gd name="connsiteY5592" fmla="*/ 1514745 h 2810796"/>
              <a:gd name="connsiteX5593" fmla="*/ 839822 w 3531775"/>
              <a:gd name="connsiteY5593" fmla="*/ 1542272 h 2810796"/>
              <a:gd name="connsiteX5594" fmla="*/ 828488 w 3531775"/>
              <a:gd name="connsiteY5594" fmla="*/ 1575895 h 2810796"/>
              <a:gd name="connsiteX5595" fmla="*/ 828678 w 3531775"/>
              <a:gd name="connsiteY5595" fmla="*/ 1569323 h 2810796"/>
              <a:gd name="connsiteX5596" fmla="*/ 822677 w 3531775"/>
              <a:gd name="connsiteY5596" fmla="*/ 1568466 h 2810796"/>
              <a:gd name="connsiteX5597" fmla="*/ 813057 w 3531775"/>
              <a:gd name="connsiteY5597" fmla="*/ 1576657 h 2810796"/>
              <a:gd name="connsiteX5598" fmla="*/ 814486 w 3531775"/>
              <a:gd name="connsiteY5598" fmla="*/ 1572085 h 2810796"/>
              <a:gd name="connsiteX5599" fmla="*/ 814295 w 3531775"/>
              <a:gd name="connsiteY5599" fmla="*/ 1568180 h 2810796"/>
              <a:gd name="connsiteX5600" fmla="*/ 808485 w 3531775"/>
              <a:gd name="connsiteY5600" fmla="*/ 1571323 h 2810796"/>
              <a:gd name="connsiteX5601" fmla="*/ 813438 w 3531775"/>
              <a:gd name="connsiteY5601" fmla="*/ 1564751 h 2810796"/>
              <a:gd name="connsiteX5602" fmla="*/ 811628 w 3531775"/>
              <a:gd name="connsiteY5602" fmla="*/ 1560750 h 2810796"/>
              <a:gd name="connsiteX5603" fmla="*/ 828488 w 3531775"/>
              <a:gd name="connsiteY5603" fmla="*/ 1575895 h 2810796"/>
              <a:gd name="connsiteX5604" fmla="*/ 796388 w 3531775"/>
              <a:gd name="connsiteY5604" fmla="*/ 1619901 h 2810796"/>
              <a:gd name="connsiteX5605" fmla="*/ 810771 w 3531775"/>
              <a:gd name="connsiteY5605" fmla="*/ 1610757 h 2810796"/>
              <a:gd name="connsiteX5606" fmla="*/ 809628 w 3531775"/>
              <a:gd name="connsiteY5606" fmla="*/ 1606470 h 2810796"/>
              <a:gd name="connsiteX5607" fmla="*/ 808961 w 3531775"/>
              <a:gd name="connsiteY5607" fmla="*/ 1605613 h 2810796"/>
              <a:gd name="connsiteX5608" fmla="*/ 800389 w 3531775"/>
              <a:gd name="connsiteY5608" fmla="*/ 1609900 h 2810796"/>
              <a:gd name="connsiteX5609" fmla="*/ 804389 w 3531775"/>
              <a:gd name="connsiteY5609" fmla="*/ 1605708 h 2810796"/>
              <a:gd name="connsiteX5610" fmla="*/ 807437 w 3531775"/>
              <a:gd name="connsiteY5610" fmla="*/ 1601232 h 2810796"/>
              <a:gd name="connsiteX5611" fmla="*/ 809819 w 3531775"/>
              <a:gd name="connsiteY5611" fmla="*/ 1596945 h 2810796"/>
              <a:gd name="connsiteX5612" fmla="*/ 802961 w 3531775"/>
              <a:gd name="connsiteY5612" fmla="*/ 1595898 h 2810796"/>
              <a:gd name="connsiteX5613" fmla="*/ 796388 w 3531775"/>
              <a:gd name="connsiteY5613" fmla="*/ 1619901 h 2810796"/>
              <a:gd name="connsiteX5614" fmla="*/ 787816 w 3531775"/>
              <a:gd name="connsiteY5614" fmla="*/ 1580943 h 2810796"/>
              <a:gd name="connsiteX5615" fmla="*/ 784577 w 3531775"/>
              <a:gd name="connsiteY5615" fmla="*/ 1580467 h 2810796"/>
              <a:gd name="connsiteX5616" fmla="*/ 783530 w 3531775"/>
              <a:gd name="connsiteY5616" fmla="*/ 1576467 h 2810796"/>
              <a:gd name="connsiteX5617" fmla="*/ 782958 w 3531775"/>
              <a:gd name="connsiteY5617" fmla="*/ 1575705 h 2810796"/>
              <a:gd name="connsiteX5618" fmla="*/ 775052 w 3531775"/>
              <a:gd name="connsiteY5618" fmla="*/ 1579800 h 2810796"/>
              <a:gd name="connsiteX5619" fmla="*/ 778672 w 3531775"/>
              <a:gd name="connsiteY5619" fmla="*/ 1575800 h 2810796"/>
              <a:gd name="connsiteX5620" fmla="*/ 781434 w 3531775"/>
              <a:gd name="connsiteY5620" fmla="*/ 1571609 h 2810796"/>
              <a:gd name="connsiteX5621" fmla="*/ 777624 w 3531775"/>
              <a:gd name="connsiteY5621" fmla="*/ 1571800 h 2810796"/>
              <a:gd name="connsiteX5622" fmla="*/ 783625 w 3531775"/>
              <a:gd name="connsiteY5622" fmla="*/ 1567608 h 2810796"/>
              <a:gd name="connsiteX5623" fmla="*/ 785911 w 3531775"/>
              <a:gd name="connsiteY5623" fmla="*/ 1562560 h 2810796"/>
              <a:gd name="connsiteX5624" fmla="*/ 787816 w 3531775"/>
              <a:gd name="connsiteY5624" fmla="*/ 1580943 h 2810796"/>
              <a:gd name="connsiteX5625" fmla="*/ 783720 w 3531775"/>
              <a:gd name="connsiteY5625" fmla="*/ 1611042 h 2810796"/>
              <a:gd name="connsiteX5626" fmla="*/ 778577 w 3531775"/>
              <a:gd name="connsiteY5626" fmla="*/ 1612281 h 2810796"/>
              <a:gd name="connsiteX5627" fmla="*/ 774481 w 3531775"/>
              <a:gd name="connsiteY5627" fmla="*/ 1609518 h 2810796"/>
              <a:gd name="connsiteX5628" fmla="*/ 763813 w 3531775"/>
              <a:gd name="connsiteY5628" fmla="*/ 1616376 h 2810796"/>
              <a:gd name="connsiteX5629" fmla="*/ 766861 w 3531775"/>
              <a:gd name="connsiteY5629" fmla="*/ 1611424 h 2810796"/>
              <a:gd name="connsiteX5630" fmla="*/ 768385 w 3531775"/>
              <a:gd name="connsiteY5630" fmla="*/ 1606661 h 2810796"/>
              <a:gd name="connsiteX5631" fmla="*/ 762765 w 3531775"/>
              <a:gd name="connsiteY5631" fmla="*/ 1608661 h 2810796"/>
              <a:gd name="connsiteX5632" fmla="*/ 769147 w 3531775"/>
              <a:gd name="connsiteY5632" fmla="*/ 1602375 h 2810796"/>
              <a:gd name="connsiteX5633" fmla="*/ 769337 w 3531775"/>
              <a:gd name="connsiteY5633" fmla="*/ 1597136 h 2810796"/>
              <a:gd name="connsiteX5634" fmla="*/ 783720 w 3531775"/>
              <a:gd name="connsiteY5634" fmla="*/ 1611042 h 2810796"/>
              <a:gd name="connsiteX5635" fmla="*/ 748382 w 3531775"/>
              <a:gd name="connsiteY5635" fmla="*/ 1650666 h 2810796"/>
              <a:gd name="connsiteX5636" fmla="*/ 770099 w 3531775"/>
              <a:gd name="connsiteY5636" fmla="*/ 1643046 h 2810796"/>
              <a:gd name="connsiteX5637" fmla="*/ 766766 w 3531775"/>
              <a:gd name="connsiteY5637" fmla="*/ 1640856 h 2810796"/>
              <a:gd name="connsiteX5638" fmla="*/ 760003 w 3531775"/>
              <a:gd name="connsiteY5638" fmla="*/ 1645523 h 2810796"/>
              <a:gd name="connsiteX5639" fmla="*/ 760574 w 3531775"/>
              <a:gd name="connsiteY5639" fmla="*/ 1642380 h 2810796"/>
              <a:gd name="connsiteX5640" fmla="*/ 761908 w 3531775"/>
              <a:gd name="connsiteY5640" fmla="*/ 1638570 h 2810796"/>
              <a:gd name="connsiteX5641" fmla="*/ 757241 w 3531775"/>
              <a:gd name="connsiteY5641" fmla="*/ 1640189 h 2810796"/>
              <a:gd name="connsiteX5642" fmla="*/ 762575 w 3531775"/>
              <a:gd name="connsiteY5642" fmla="*/ 1635141 h 2810796"/>
              <a:gd name="connsiteX5643" fmla="*/ 748382 w 3531775"/>
              <a:gd name="connsiteY5643" fmla="*/ 1650666 h 2810796"/>
              <a:gd name="connsiteX5644" fmla="*/ 749811 w 3531775"/>
              <a:gd name="connsiteY5644" fmla="*/ 1598755 h 2810796"/>
              <a:gd name="connsiteX5645" fmla="*/ 745620 w 3531775"/>
              <a:gd name="connsiteY5645" fmla="*/ 1599803 h 2810796"/>
              <a:gd name="connsiteX5646" fmla="*/ 742286 w 3531775"/>
              <a:gd name="connsiteY5646" fmla="*/ 1597612 h 2810796"/>
              <a:gd name="connsiteX5647" fmla="*/ 735714 w 3531775"/>
              <a:gd name="connsiteY5647" fmla="*/ 1602279 h 2810796"/>
              <a:gd name="connsiteX5648" fmla="*/ 736190 w 3531775"/>
              <a:gd name="connsiteY5648" fmla="*/ 1599136 h 2810796"/>
              <a:gd name="connsiteX5649" fmla="*/ 737429 w 3531775"/>
              <a:gd name="connsiteY5649" fmla="*/ 1595326 h 2810796"/>
              <a:gd name="connsiteX5650" fmla="*/ 732857 w 3531775"/>
              <a:gd name="connsiteY5650" fmla="*/ 1596945 h 2810796"/>
              <a:gd name="connsiteX5651" fmla="*/ 738000 w 3531775"/>
              <a:gd name="connsiteY5651" fmla="*/ 1591802 h 2810796"/>
              <a:gd name="connsiteX5652" fmla="*/ 738095 w 3531775"/>
              <a:gd name="connsiteY5652" fmla="*/ 1587611 h 2810796"/>
              <a:gd name="connsiteX5653" fmla="*/ 749811 w 3531775"/>
              <a:gd name="connsiteY5653" fmla="*/ 1598755 h 2810796"/>
              <a:gd name="connsiteX5654" fmla="*/ 713997 w 3531775"/>
              <a:gd name="connsiteY5654" fmla="*/ 1683718 h 2810796"/>
              <a:gd name="connsiteX5655" fmla="*/ 727999 w 3531775"/>
              <a:gd name="connsiteY5655" fmla="*/ 1675146 h 2810796"/>
              <a:gd name="connsiteX5656" fmla="*/ 727142 w 3531775"/>
              <a:gd name="connsiteY5656" fmla="*/ 1671145 h 2810796"/>
              <a:gd name="connsiteX5657" fmla="*/ 718379 w 3531775"/>
              <a:gd name="connsiteY5657" fmla="*/ 1674479 h 2810796"/>
              <a:gd name="connsiteX5658" fmla="*/ 722284 w 3531775"/>
              <a:gd name="connsiteY5658" fmla="*/ 1670574 h 2810796"/>
              <a:gd name="connsiteX5659" fmla="*/ 725332 w 3531775"/>
              <a:gd name="connsiteY5659" fmla="*/ 1666478 h 2810796"/>
              <a:gd name="connsiteX5660" fmla="*/ 727713 w 3531775"/>
              <a:gd name="connsiteY5660" fmla="*/ 1662573 h 2810796"/>
              <a:gd name="connsiteX5661" fmla="*/ 721427 w 3531775"/>
              <a:gd name="connsiteY5661" fmla="*/ 1661716 h 2810796"/>
              <a:gd name="connsiteX5662" fmla="*/ 713997 w 3531775"/>
              <a:gd name="connsiteY5662" fmla="*/ 1683718 h 2810796"/>
              <a:gd name="connsiteX5663" fmla="*/ 705996 w 3531775"/>
              <a:gd name="connsiteY5663" fmla="*/ 1650666 h 2810796"/>
              <a:gd name="connsiteX5664" fmla="*/ 744953 w 3531775"/>
              <a:gd name="connsiteY5664" fmla="*/ 1633331 h 2810796"/>
              <a:gd name="connsiteX5665" fmla="*/ 731428 w 3531775"/>
              <a:gd name="connsiteY5665" fmla="*/ 1635522 h 2810796"/>
              <a:gd name="connsiteX5666" fmla="*/ 732380 w 3531775"/>
              <a:gd name="connsiteY5666" fmla="*/ 1633807 h 2810796"/>
              <a:gd name="connsiteX5667" fmla="*/ 720188 w 3531775"/>
              <a:gd name="connsiteY5667" fmla="*/ 1642951 h 2810796"/>
              <a:gd name="connsiteX5668" fmla="*/ 722855 w 3531775"/>
              <a:gd name="connsiteY5668" fmla="*/ 1637332 h 2810796"/>
              <a:gd name="connsiteX5669" fmla="*/ 723617 w 3531775"/>
              <a:gd name="connsiteY5669" fmla="*/ 1632283 h 2810796"/>
              <a:gd name="connsiteX5670" fmla="*/ 723522 w 3531775"/>
              <a:gd name="connsiteY5670" fmla="*/ 1627902 h 2810796"/>
              <a:gd name="connsiteX5671" fmla="*/ 705996 w 3531775"/>
              <a:gd name="connsiteY5671" fmla="*/ 1650666 h 2810796"/>
              <a:gd name="connsiteX5672" fmla="*/ 699900 w 3531775"/>
              <a:gd name="connsiteY5672" fmla="*/ 1678384 h 2810796"/>
              <a:gd name="connsiteX5673" fmla="*/ 695900 w 3531775"/>
              <a:gd name="connsiteY5673" fmla="*/ 1677813 h 2810796"/>
              <a:gd name="connsiteX5674" fmla="*/ 694947 w 3531775"/>
              <a:gd name="connsiteY5674" fmla="*/ 1672955 h 2810796"/>
              <a:gd name="connsiteX5675" fmla="*/ 694280 w 3531775"/>
              <a:gd name="connsiteY5675" fmla="*/ 1672003 h 2810796"/>
              <a:gd name="connsiteX5676" fmla="*/ 684089 w 3531775"/>
              <a:gd name="connsiteY5676" fmla="*/ 1676765 h 2810796"/>
              <a:gd name="connsiteX5677" fmla="*/ 689042 w 3531775"/>
              <a:gd name="connsiteY5677" fmla="*/ 1672003 h 2810796"/>
              <a:gd name="connsiteX5678" fmla="*/ 692852 w 3531775"/>
              <a:gd name="connsiteY5678" fmla="*/ 1666954 h 2810796"/>
              <a:gd name="connsiteX5679" fmla="*/ 688089 w 3531775"/>
              <a:gd name="connsiteY5679" fmla="*/ 1667050 h 2810796"/>
              <a:gd name="connsiteX5680" fmla="*/ 695804 w 3531775"/>
              <a:gd name="connsiteY5680" fmla="*/ 1662096 h 2810796"/>
              <a:gd name="connsiteX5681" fmla="*/ 698948 w 3531775"/>
              <a:gd name="connsiteY5681" fmla="*/ 1655905 h 2810796"/>
              <a:gd name="connsiteX5682" fmla="*/ 699900 w 3531775"/>
              <a:gd name="connsiteY5682" fmla="*/ 1678384 h 2810796"/>
              <a:gd name="connsiteX5683" fmla="*/ 650370 w 3531775"/>
              <a:gd name="connsiteY5683" fmla="*/ 1718294 h 2810796"/>
              <a:gd name="connsiteX5684" fmla="*/ 684755 w 3531775"/>
              <a:gd name="connsiteY5684" fmla="*/ 1704292 h 2810796"/>
              <a:gd name="connsiteX5685" fmla="*/ 679040 w 3531775"/>
              <a:gd name="connsiteY5685" fmla="*/ 1706292 h 2810796"/>
              <a:gd name="connsiteX5686" fmla="*/ 673706 w 3531775"/>
              <a:gd name="connsiteY5686" fmla="*/ 1705054 h 2810796"/>
              <a:gd name="connsiteX5687" fmla="*/ 662943 w 3531775"/>
              <a:gd name="connsiteY5687" fmla="*/ 1712293 h 2810796"/>
              <a:gd name="connsiteX5688" fmla="*/ 666182 w 3531775"/>
              <a:gd name="connsiteY5688" fmla="*/ 1704102 h 2810796"/>
              <a:gd name="connsiteX5689" fmla="*/ 666086 w 3531775"/>
              <a:gd name="connsiteY5689" fmla="*/ 1700768 h 2810796"/>
              <a:gd name="connsiteX5690" fmla="*/ 650370 w 3531775"/>
              <a:gd name="connsiteY5690" fmla="*/ 1718294 h 2810796"/>
              <a:gd name="connsiteX5691" fmla="*/ 653799 w 3531775"/>
              <a:gd name="connsiteY5691" fmla="*/ 1684766 h 2810796"/>
              <a:gd name="connsiteX5692" fmla="*/ 662276 w 3531775"/>
              <a:gd name="connsiteY5692" fmla="*/ 1676765 h 2810796"/>
              <a:gd name="connsiteX5693" fmla="*/ 657323 w 3531775"/>
              <a:gd name="connsiteY5693" fmla="*/ 1677717 h 2810796"/>
              <a:gd name="connsiteX5694" fmla="*/ 652656 w 3531775"/>
              <a:gd name="connsiteY5694" fmla="*/ 1676384 h 2810796"/>
              <a:gd name="connsiteX5695" fmla="*/ 643131 w 3531775"/>
              <a:gd name="connsiteY5695" fmla="*/ 1680861 h 2810796"/>
              <a:gd name="connsiteX5696" fmla="*/ 645798 w 3531775"/>
              <a:gd name="connsiteY5696" fmla="*/ 1676955 h 2810796"/>
              <a:gd name="connsiteX5697" fmla="*/ 648370 w 3531775"/>
              <a:gd name="connsiteY5697" fmla="*/ 1672098 h 2810796"/>
              <a:gd name="connsiteX5698" fmla="*/ 642941 w 3531775"/>
              <a:gd name="connsiteY5698" fmla="*/ 1673622 h 2810796"/>
              <a:gd name="connsiteX5699" fmla="*/ 649513 w 3531775"/>
              <a:gd name="connsiteY5699" fmla="*/ 1668192 h 2810796"/>
              <a:gd name="connsiteX5700" fmla="*/ 650275 w 3531775"/>
              <a:gd name="connsiteY5700" fmla="*/ 1663335 h 2810796"/>
              <a:gd name="connsiteX5701" fmla="*/ 653799 w 3531775"/>
              <a:gd name="connsiteY5701" fmla="*/ 1684766 h 2810796"/>
              <a:gd name="connsiteX5702" fmla="*/ 637702 w 3531775"/>
              <a:gd name="connsiteY5702" fmla="*/ 1718866 h 2810796"/>
              <a:gd name="connsiteX5703" fmla="*/ 633701 w 3531775"/>
              <a:gd name="connsiteY5703" fmla="*/ 1718008 h 2810796"/>
              <a:gd name="connsiteX5704" fmla="*/ 633320 w 3531775"/>
              <a:gd name="connsiteY5704" fmla="*/ 1713055 h 2810796"/>
              <a:gd name="connsiteX5705" fmla="*/ 632749 w 3531775"/>
              <a:gd name="connsiteY5705" fmla="*/ 1712103 h 2810796"/>
              <a:gd name="connsiteX5706" fmla="*/ 621986 w 3531775"/>
              <a:gd name="connsiteY5706" fmla="*/ 1715913 h 2810796"/>
              <a:gd name="connsiteX5707" fmla="*/ 627510 w 3531775"/>
              <a:gd name="connsiteY5707" fmla="*/ 1711817 h 2810796"/>
              <a:gd name="connsiteX5708" fmla="*/ 631892 w 3531775"/>
              <a:gd name="connsiteY5708" fmla="*/ 1707150 h 2810796"/>
              <a:gd name="connsiteX5709" fmla="*/ 627129 w 3531775"/>
              <a:gd name="connsiteY5709" fmla="*/ 1706959 h 2810796"/>
              <a:gd name="connsiteX5710" fmla="*/ 635416 w 3531775"/>
              <a:gd name="connsiteY5710" fmla="*/ 1702673 h 2810796"/>
              <a:gd name="connsiteX5711" fmla="*/ 639416 w 3531775"/>
              <a:gd name="connsiteY5711" fmla="*/ 1696863 h 2810796"/>
              <a:gd name="connsiteX5712" fmla="*/ 614842 w 3531775"/>
              <a:gd name="connsiteY5712" fmla="*/ 1726200 h 2810796"/>
              <a:gd name="connsiteX5713" fmla="*/ 614461 w 3531775"/>
              <a:gd name="connsiteY5713" fmla="*/ 1726581 h 2810796"/>
              <a:gd name="connsiteX5714" fmla="*/ 637702 w 3531775"/>
              <a:gd name="connsiteY5714" fmla="*/ 1718866 h 2810796"/>
              <a:gd name="connsiteX5715" fmla="*/ 619890 w 3531775"/>
              <a:gd name="connsiteY5715" fmla="*/ 1751441 h 2810796"/>
              <a:gd name="connsiteX5716" fmla="*/ 625796 w 3531775"/>
              <a:gd name="connsiteY5716" fmla="*/ 1748203 h 2810796"/>
              <a:gd name="connsiteX5717" fmla="*/ 625700 w 3531775"/>
              <a:gd name="connsiteY5717" fmla="*/ 1748012 h 2810796"/>
              <a:gd name="connsiteX5718" fmla="*/ 625700 w 3531775"/>
              <a:gd name="connsiteY5718" fmla="*/ 1748012 h 2810796"/>
              <a:gd name="connsiteX5719" fmla="*/ 624367 w 3531775"/>
              <a:gd name="connsiteY5719" fmla="*/ 1745916 h 2810796"/>
              <a:gd name="connsiteX5720" fmla="*/ 624462 w 3531775"/>
              <a:gd name="connsiteY5720" fmla="*/ 1746107 h 2810796"/>
              <a:gd name="connsiteX5721" fmla="*/ 622652 w 3531775"/>
              <a:gd name="connsiteY5721" fmla="*/ 1743250 h 2810796"/>
              <a:gd name="connsiteX5722" fmla="*/ 622557 w 3531775"/>
              <a:gd name="connsiteY5722" fmla="*/ 1743059 h 2810796"/>
              <a:gd name="connsiteX5723" fmla="*/ 622557 w 3531775"/>
              <a:gd name="connsiteY5723" fmla="*/ 1743059 h 2810796"/>
              <a:gd name="connsiteX5724" fmla="*/ 621890 w 3531775"/>
              <a:gd name="connsiteY5724" fmla="*/ 1742011 h 2810796"/>
              <a:gd name="connsiteX5725" fmla="*/ 621890 w 3531775"/>
              <a:gd name="connsiteY5725" fmla="*/ 1742011 h 2810796"/>
              <a:gd name="connsiteX5726" fmla="*/ 621986 w 3531775"/>
              <a:gd name="connsiteY5726" fmla="*/ 1742202 h 2810796"/>
              <a:gd name="connsiteX5727" fmla="*/ 616271 w 3531775"/>
              <a:gd name="connsiteY5727" fmla="*/ 1744107 h 2810796"/>
              <a:gd name="connsiteX5728" fmla="*/ 620843 w 3531775"/>
              <a:gd name="connsiteY5728" fmla="*/ 1740487 h 2810796"/>
              <a:gd name="connsiteX5729" fmla="*/ 620747 w 3531775"/>
              <a:gd name="connsiteY5729" fmla="*/ 1740297 h 2810796"/>
              <a:gd name="connsiteX5730" fmla="*/ 622462 w 3531775"/>
              <a:gd name="connsiteY5730" fmla="*/ 1739249 h 2810796"/>
              <a:gd name="connsiteX5731" fmla="*/ 621700 w 3531775"/>
              <a:gd name="connsiteY5731" fmla="*/ 1739630 h 2810796"/>
              <a:gd name="connsiteX5732" fmla="*/ 622462 w 3531775"/>
              <a:gd name="connsiteY5732" fmla="*/ 1738392 h 2810796"/>
              <a:gd name="connsiteX5733" fmla="*/ 621128 w 3531775"/>
              <a:gd name="connsiteY5733" fmla="*/ 1738582 h 2810796"/>
              <a:gd name="connsiteX5734" fmla="*/ 621795 w 3531775"/>
              <a:gd name="connsiteY5734" fmla="*/ 1738201 h 2810796"/>
              <a:gd name="connsiteX5735" fmla="*/ 619319 w 3531775"/>
              <a:gd name="connsiteY5735" fmla="*/ 1738201 h 2810796"/>
              <a:gd name="connsiteX5736" fmla="*/ 619319 w 3531775"/>
              <a:gd name="connsiteY5736" fmla="*/ 1738201 h 2810796"/>
              <a:gd name="connsiteX5737" fmla="*/ 619319 w 3531775"/>
              <a:gd name="connsiteY5737" fmla="*/ 1738201 h 2810796"/>
              <a:gd name="connsiteX5738" fmla="*/ 619414 w 3531775"/>
              <a:gd name="connsiteY5738" fmla="*/ 1738392 h 2810796"/>
              <a:gd name="connsiteX5739" fmla="*/ 618842 w 3531775"/>
              <a:gd name="connsiteY5739" fmla="*/ 1737534 h 2810796"/>
              <a:gd name="connsiteX5740" fmla="*/ 618747 w 3531775"/>
              <a:gd name="connsiteY5740" fmla="*/ 1737344 h 2810796"/>
              <a:gd name="connsiteX5741" fmla="*/ 620843 w 3531775"/>
              <a:gd name="connsiteY5741" fmla="*/ 1735629 h 2810796"/>
              <a:gd name="connsiteX5742" fmla="*/ 627034 w 3531775"/>
              <a:gd name="connsiteY5742" fmla="*/ 1730295 h 2810796"/>
              <a:gd name="connsiteX5743" fmla="*/ 616652 w 3531775"/>
              <a:gd name="connsiteY5743" fmla="*/ 1734010 h 2810796"/>
              <a:gd name="connsiteX5744" fmla="*/ 616652 w 3531775"/>
              <a:gd name="connsiteY5744" fmla="*/ 1734010 h 2810796"/>
              <a:gd name="connsiteX5745" fmla="*/ 616747 w 3531775"/>
              <a:gd name="connsiteY5745" fmla="*/ 1734105 h 2810796"/>
              <a:gd name="connsiteX5746" fmla="*/ 619890 w 3531775"/>
              <a:gd name="connsiteY5746" fmla="*/ 1751441 h 2810796"/>
              <a:gd name="connsiteX5747" fmla="*/ 607222 w 3531775"/>
              <a:gd name="connsiteY5747" fmla="*/ 1750679 h 2810796"/>
              <a:gd name="connsiteX5748" fmla="*/ 607222 w 3531775"/>
              <a:gd name="connsiteY5748" fmla="*/ 1750679 h 2810796"/>
              <a:gd name="connsiteX5749" fmla="*/ 607222 w 3531775"/>
              <a:gd name="connsiteY5749" fmla="*/ 1750679 h 2810796"/>
              <a:gd name="connsiteX5750" fmla="*/ 582362 w 3531775"/>
              <a:gd name="connsiteY5750" fmla="*/ 1712293 h 2810796"/>
              <a:gd name="connsiteX5751" fmla="*/ 582362 w 3531775"/>
              <a:gd name="connsiteY5751" fmla="*/ 1712293 h 2810796"/>
              <a:gd name="connsiteX5752" fmla="*/ 582362 w 3531775"/>
              <a:gd name="connsiteY5752" fmla="*/ 1712293 h 2810796"/>
              <a:gd name="connsiteX5753" fmla="*/ 582362 w 3531775"/>
              <a:gd name="connsiteY5753" fmla="*/ 1712293 h 2810796"/>
              <a:gd name="connsiteX5754" fmla="*/ 582362 w 3531775"/>
              <a:gd name="connsiteY5754" fmla="*/ 1712293 h 2810796"/>
              <a:gd name="connsiteX5755" fmla="*/ 591887 w 3531775"/>
              <a:gd name="connsiteY5755" fmla="*/ 1730295 h 2810796"/>
              <a:gd name="connsiteX5756" fmla="*/ 561692 w 3531775"/>
              <a:gd name="connsiteY5756" fmla="*/ 1748107 h 2810796"/>
              <a:gd name="connsiteX5757" fmla="*/ 583790 w 3531775"/>
              <a:gd name="connsiteY5757" fmla="*/ 1754394 h 2810796"/>
              <a:gd name="connsiteX5758" fmla="*/ 580647 w 3531775"/>
              <a:gd name="connsiteY5758" fmla="*/ 1752870 h 2810796"/>
              <a:gd name="connsiteX5759" fmla="*/ 581885 w 3531775"/>
              <a:gd name="connsiteY5759" fmla="*/ 1747441 h 2810796"/>
              <a:gd name="connsiteX5760" fmla="*/ 581695 w 3531775"/>
              <a:gd name="connsiteY5760" fmla="*/ 1746297 h 2810796"/>
              <a:gd name="connsiteX5761" fmla="*/ 571217 w 3531775"/>
              <a:gd name="connsiteY5761" fmla="*/ 1749155 h 2810796"/>
              <a:gd name="connsiteX5762" fmla="*/ 577313 w 3531775"/>
              <a:gd name="connsiteY5762" fmla="*/ 1745154 h 2810796"/>
              <a:gd name="connsiteX5763" fmla="*/ 582552 w 3531775"/>
              <a:gd name="connsiteY5763" fmla="*/ 1740678 h 2810796"/>
              <a:gd name="connsiteX5764" fmla="*/ 578456 w 3531775"/>
              <a:gd name="connsiteY5764" fmla="*/ 1739725 h 2810796"/>
              <a:gd name="connsiteX5765" fmla="*/ 586934 w 3531775"/>
              <a:gd name="connsiteY5765" fmla="*/ 1736201 h 2810796"/>
              <a:gd name="connsiteX5766" fmla="*/ 591887 w 3531775"/>
              <a:gd name="connsiteY5766" fmla="*/ 1730295 h 2810796"/>
              <a:gd name="connsiteX5767" fmla="*/ 558263 w 3531775"/>
              <a:gd name="connsiteY5767" fmla="*/ 1780587 h 2810796"/>
              <a:gd name="connsiteX5768" fmla="*/ 590267 w 3531775"/>
              <a:gd name="connsiteY5768" fmla="*/ 1765633 h 2810796"/>
              <a:gd name="connsiteX5769" fmla="*/ 584838 w 3531775"/>
              <a:gd name="connsiteY5769" fmla="*/ 1768015 h 2810796"/>
              <a:gd name="connsiteX5770" fmla="*/ 578456 w 3531775"/>
              <a:gd name="connsiteY5770" fmla="*/ 1768395 h 2810796"/>
              <a:gd name="connsiteX5771" fmla="*/ 569598 w 3531775"/>
              <a:gd name="connsiteY5771" fmla="*/ 1774777 h 2810796"/>
              <a:gd name="connsiteX5772" fmla="*/ 570455 w 3531775"/>
              <a:gd name="connsiteY5772" fmla="*/ 1771729 h 2810796"/>
              <a:gd name="connsiteX5773" fmla="*/ 569693 w 3531775"/>
              <a:gd name="connsiteY5773" fmla="*/ 1769253 h 2810796"/>
              <a:gd name="connsiteX5774" fmla="*/ 568265 w 3531775"/>
              <a:gd name="connsiteY5774" fmla="*/ 1767253 h 2810796"/>
              <a:gd name="connsiteX5775" fmla="*/ 558263 w 3531775"/>
              <a:gd name="connsiteY5775" fmla="*/ 1780587 h 2810796"/>
              <a:gd name="connsiteX5776" fmla="*/ 552929 w 3531775"/>
              <a:gd name="connsiteY5776" fmla="*/ 1767824 h 2810796"/>
              <a:gd name="connsiteX5777" fmla="*/ 547405 w 3531775"/>
              <a:gd name="connsiteY5777" fmla="*/ 1768205 h 2810796"/>
              <a:gd name="connsiteX5778" fmla="*/ 544166 w 3531775"/>
              <a:gd name="connsiteY5778" fmla="*/ 1765062 h 2810796"/>
              <a:gd name="connsiteX5779" fmla="*/ 542928 w 3531775"/>
              <a:gd name="connsiteY5779" fmla="*/ 1764586 h 2810796"/>
              <a:gd name="connsiteX5780" fmla="*/ 531593 w 3531775"/>
              <a:gd name="connsiteY5780" fmla="*/ 1769538 h 2810796"/>
              <a:gd name="connsiteX5781" fmla="*/ 536165 w 3531775"/>
              <a:gd name="connsiteY5781" fmla="*/ 1765538 h 2810796"/>
              <a:gd name="connsiteX5782" fmla="*/ 539118 w 3531775"/>
              <a:gd name="connsiteY5782" fmla="*/ 1761537 h 2810796"/>
              <a:gd name="connsiteX5783" fmla="*/ 532927 w 3531775"/>
              <a:gd name="connsiteY5783" fmla="*/ 1762300 h 2810796"/>
              <a:gd name="connsiteX5784" fmla="*/ 541118 w 3531775"/>
              <a:gd name="connsiteY5784" fmla="*/ 1757632 h 2810796"/>
              <a:gd name="connsiteX5785" fmla="*/ 542738 w 3531775"/>
              <a:gd name="connsiteY5785" fmla="*/ 1752775 h 2810796"/>
              <a:gd name="connsiteX5786" fmla="*/ 552929 w 3531775"/>
              <a:gd name="connsiteY5786" fmla="*/ 1767824 h 2810796"/>
              <a:gd name="connsiteX5787" fmla="*/ 509876 w 3531775"/>
              <a:gd name="connsiteY5787" fmla="*/ 1803638 h 2810796"/>
              <a:gd name="connsiteX5788" fmla="*/ 526831 w 3531775"/>
              <a:gd name="connsiteY5788" fmla="*/ 1797923 h 2810796"/>
              <a:gd name="connsiteX5789" fmla="*/ 526259 w 3531775"/>
              <a:gd name="connsiteY5789" fmla="*/ 1794399 h 2810796"/>
              <a:gd name="connsiteX5790" fmla="*/ 515877 w 3531775"/>
              <a:gd name="connsiteY5790" fmla="*/ 1796304 h 2810796"/>
              <a:gd name="connsiteX5791" fmla="*/ 520830 w 3531775"/>
              <a:gd name="connsiteY5791" fmla="*/ 1793351 h 2810796"/>
              <a:gd name="connsiteX5792" fmla="*/ 524735 w 3531775"/>
              <a:gd name="connsiteY5792" fmla="*/ 1790112 h 2810796"/>
              <a:gd name="connsiteX5793" fmla="*/ 527879 w 3531775"/>
              <a:gd name="connsiteY5793" fmla="*/ 1786969 h 2810796"/>
              <a:gd name="connsiteX5794" fmla="*/ 520830 w 3531775"/>
              <a:gd name="connsiteY5794" fmla="*/ 1785541 h 2810796"/>
              <a:gd name="connsiteX5795" fmla="*/ 509876 w 3531775"/>
              <a:gd name="connsiteY5795" fmla="*/ 1803638 h 2810796"/>
              <a:gd name="connsiteX5796" fmla="*/ 493589 w 3531775"/>
              <a:gd name="connsiteY5796" fmla="*/ 1794018 h 2810796"/>
              <a:gd name="connsiteX5797" fmla="*/ 505209 w 3531775"/>
              <a:gd name="connsiteY5797" fmla="*/ 1788112 h 2810796"/>
              <a:gd name="connsiteX5798" fmla="*/ 499685 w 3531775"/>
              <a:gd name="connsiteY5798" fmla="*/ 1787922 h 2810796"/>
              <a:gd name="connsiteX5799" fmla="*/ 496827 w 3531775"/>
              <a:gd name="connsiteY5799" fmla="*/ 1784493 h 2810796"/>
              <a:gd name="connsiteX5800" fmla="*/ 486540 w 3531775"/>
              <a:gd name="connsiteY5800" fmla="*/ 1787255 h 2810796"/>
              <a:gd name="connsiteX5801" fmla="*/ 488731 w 3531775"/>
              <a:gd name="connsiteY5801" fmla="*/ 1784112 h 2810796"/>
              <a:gd name="connsiteX5802" fmla="*/ 492160 w 3531775"/>
              <a:gd name="connsiteY5802" fmla="*/ 1780397 h 2810796"/>
              <a:gd name="connsiteX5803" fmla="*/ 485969 w 3531775"/>
              <a:gd name="connsiteY5803" fmla="*/ 1780587 h 2810796"/>
              <a:gd name="connsiteX5804" fmla="*/ 494541 w 3531775"/>
              <a:gd name="connsiteY5804" fmla="*/ 1776873 h 2810796"/>
              <a:gd name="connsiteX5805" fmla="*/ 496922 w 3531775"/>
              <a:gd name="connsiteY5805" fmla="*/ 1772301 h 2810796"/>
              <a:gd name="connsiteX5806" fmla="*/ 493589 w 3531775"/>
              <a:gd name="connsiteY5806" fmla="*/ 1794018 h 2810796"/>
              <a:gd name="connsiteX5807" fmla="*/ 449012 w 3531775"/>
              <a:gd name="connsiteY5807" fmla="*/ 1820116 h 2810796"/>
              <a:gd name="connsiteX5808" fmla="*/ 469300 w 3531775"/>
              <a:gd name="connsiteY5808" fmla="*/ 1814973 h 2810796"/>
              <a:gd name="connsiteX5809" fmla="*/ 467776 w 3531775"/>
              <a:gd name="connsiteY5809" fmla="*/ 1811258 h 2810796"/>
              <a:gd name="connsiteX5810" fmla="*/ 466919 w 3531775"/>
              <a:gd name="connsiteY5810" fmla="*/ 1810496 h 2810796"/>
              <a:gd name="connsiteX5811" fmla="*/ 455012 w 3531775"/>
              <a:gd name="connsiteY5811" fmla="*/ 1812782 h 2810796"/>
              <a:gd name="connsiteX5812" fmla="*/ 460632 w 3531775"/>
              <a:gd name="connsiteY5812" fmla="*/ 1809925 h 2810796"/>
              <a:gd name="connsiteX5813" fmla="*/ 464823 w 3531775"/>
              <a:gd name="connsiteY5813" fmla="*/ 1806686 h 2810796"/>
              <a:gd name="connsiteX5814" fmla="*/ 468157 w 3531775"/>
              <a:gd name="connsiteY5814" fmla="*/ 1803543 h 2810796"/>
              <a:gd name="connsiteX5815" fmla="*/ 449012 w 3531775"/>
              <a:gd name="connsiteY5815" fmla="*/ 1820116 h 2810796"/>
              <a:gd name="connsiteX5816" fmla="*/ 439487 w 3531775"/>
              <a:gd name="connsiteY5816" fmla="*/ 1802590 h 2810796"/>
              <a:gd name="connsiteX5817" fmla="*/ 445202 w 3531775"/>
              <a:gd name="connsiteY5817" fmla="*/ 1796304 h 2810796"/>
              <a:gd name="connsiteX5818" fmla="*/ 440439 w 3531775"/>
              <a:gd name="connsiteY5818" fmla="*/ 1792589 h 2810796"/>
              <a:gd name="connsiteX5819" fmla="*/ 425009 w 3531775"/>
              <a:gd name="connsiteY5819" fmla="*/ 1795446 h 2810796"/>
              <a:gd name="connsiteX5820" fmla="*/ 430247 w 3531775"/>
              <a:gd name="connsiteY5820" fmla="*/ 1791922 h 2810796"/>
              <a:gd name="connsiteX5821" fmla="*/ 433391 w 3531775"/>
              <a:gd name="connsiteY5821" fmla="*/ 1788208 h 2810796"/>
              <a:gd name="connsiteX5822" fmla="*/ 425675 w 3531775"/>
              <a:gd name="connsiteY5822" fmla="*/ 1788112 h 2810796"/>
              <a:gd name="connsiteX5823" fmla="*/ 435391 w 3531775"/>
              <a:gd name="connsiteY5823" fmla="*/ 1784493 h 2810796"/>
              <a:gd name="connsiteX5824" fmla="*/ 437105 w 3531775"/>
              <a:gd name="connsiteY5824" fmla="*/ 1779825 h 2810796"/>
              <a:gd name="connsiteX5825" fmla="*/ 439487 w 3531775"/>
              <a:gd name="connsiteY5825" fmla="*/ 1802590 h 2810796"/>
              <a:gd name="connsiteX5826" fmla="*/ 398053 w 3531775"/>
              <a:gd name="connsiteY5826" fmla="*/ 1826022 h 2810796"/>
              <a:gd name="connsiteX5827" fmla="*/ 415579 w 3531775"/>
              <a:gd name="connsiteY5827" fmla="*/ 1825260 h 2810796"/>
              <a:gd name="connsiteX5828" fmla="*/ 416912 w 3531775"/>
              <a:gd name="connsiteY5828" fmla="*/ 1821736 h 2810796"/>
              <a:gd name="connsiteX5829" fmla="*/ 416817 w 3531775"/>
              <a:gd name="connsiteY5829" fmla="*/ 1820878 h 2810796"/>
              <a:gd name="connsiteX5830" fmla="*/ 407102 w 3531775"/>
              <a:gd name="connsiteY5830" fmla="*/ 1820783 h 2810796"/>
              <a:gd name="connsiteX5831" fmla="*/ 412817 w 3531775"/>
              <a:gd name="connsiteY5831" fmla="*/ 1819259 h 2810796"/>
              <a:gd name="connsiteX5832" fmla="*/ 417770 w 3531775"/>
              <a:gd name="connsiteY5832" fmla="*/ 1817259 h 2810796"/>
              <a:gd name="connsiteX5833" fmla="*/ 422056 w 3531775"/>
              <a:gd name="connsiteY5833" fmla="*/ 1815068 h 2810796"/>
              <a:gd name="connsiteX5834" fmla="*/ 398053 w 3531775"/>
              <a:gd name="connsiteY5834" fmla="*/ 1826022 h 2810796"/>
              <a:gd name="connsiteX5835" fmla="*/ 384146 w 3531775"/>
              <a:gd name="connsiteY5835" fmla="*/ 1815640 h 2810796"/>
              <a:gd name="connsiteX5836" fmla="*/ 388337 w 3531775"/>
              <a:gd name="connsiteY5836" fmla="*/ 1810972 h 2810796"/>
              <a:gd name="connsiteX5837" fmla="*/ 383480 w 3531775"/>
              <a:gd name="connsiteY5837" fmla="*/ 1807734 h 2810796"/>
              <a:gd name="connsiteX5838" fmla="*/ 369859 w 3531775"/>
              <a:gd name="connsiteY5838" fmla="*/ 1809067 h 2810796"/>
              <a:gd name="connsiteX5839" fmla="*/ 373955 w 3531775"/>
              <a:gd name="connsiteY5839" fmla="*/ 1806591 h 2810796"/>
              <a:gd name="connsiteX5840" fmla="*/ 376241 w 3531775"/>
              <a:gd name="connsiteY5840" fmla="*/ 1803733 h 2810796"/>
              <a:gd name="connsiteX5841" fmla="*/ 369287 w 3531775"/>
              <a:gd name="connsiteY5841" fmla="*/ 1803162 h 2810796"/>
              <a:gd name="connsiteX5842" fmla="*/ 377574 w 3531775"/>
              <a:gd name="connsiteY5842" fmla="*/ 1800876 h 2810796"/>
              <a:gd name="connsiteX5843" fmla="*/ 378431 w 3531775"/>
              <a:gd name="connsiteY5843" fmla="*/ 1797161 h 2810796"/>
              <a:gd name="connsiteX5844" fmla="*/ 384146 w 3531775"/>
              <a:gd name="connsiteY5844" fmla="*/ 1815640 h 2810796"/>
              <a:gd name="connsiteX5845" fmla="*/ 336140 w 3531775"/>
              <a:gd name="connsiteY5845" fmla="*/ 1829641 h 2810796"/>
              <a:gd name="connsiteX5846" fmla="*/ 355286 w 3531775"/>
              <a:gd name="connsiteY5846" fmla="*/ 1828879 h 2810796"/>
              <a:gd name="connsiteX5847" fmla="*/ 353762 w 3531775"/>
              <a:gd name="connsiteY5847" fmla="*/ 1825450 h 2810796"/>
              <a:gd name="connsiteX5848" fmla="*/ 341665 w 3531775"/>
              <a:gd name="connsiteY5848" fmla="*/ 1824403 h 2810796"/>
              <a:gd name="connsiteX5849" fmla="*/ 346904 w 3531775"/>
              <a:gd name="connsiteY5849" fmla="*/ 1823069 h 2810796"/>
              <a:gd name="connsiteX5850" fmla="*/ 350904 w 3531775"/>
              <a:gd name="connsiteY5850" fmla="*/ 1821069 h 2810796"/>
              <a:gd name="connsiteX5851" fmla="*/ 354047 w 3531775"/>
              <a:gd name="connsiteY5851" fmla="*/ 1818973 h 2810796"/>
              <a:gd name="connsiteX5852" fmla="*/ 345284 w 3531775"/>
              <a:gd name="connsiteY5852" fmla="*/ 1815735 h 2810796"/>
              <a:gd name="connsiteX5853" fmla="*/ 336140 w 3531775"/>
              <a:gd name="connsiteY5853" fmla="*/ 1829641 h 2810796"/>
              <a:gd name="connsiteX5854" fmla="*/ 325853 w 3531775"/>
              <a:gd name="connsiteY5854" fmla="*/ 1794875 h 2810796"/>
              <a:gd name="connsiteX5855" fmla="*/ 342046 w 3531775"/>
              <a:gd name="connsiteY5855" fmla="*/ 1796685 h 2810796"/>
              <a:gd name="connsiteX5856" fmla="*/ 343760 w 3531775"/>
              <a:gd name="connsiteY5856" fmla="*/ 1793541 h 2810796"/>
              <a:gd name="connsiteX5857" fmla="*/ 343760 w 3531775"/>
              <a:gd name="connsiteY5857" fmla="*/ 1792779 h 2810796"/>
              <a:gd name="connsiteX5858" fmla="*/ 334902 w 3531775"/>
              <a:gd name="connsiteY5858" fmla="*/ 1791160 h 2810796"/>
              <a:gd name="connsiteX5859" fmla="*/ 346808 w 3531775"/>
              <a:gd name="connsiteY5859" fmla="*/ 1790589 h 2810796"/>
              <a:gd name="connsiteX5860" fmla="*/ 345189 w 3531775"/>
              <a:gd name="connsiteY5860" fmla="*/ 1789446 h 2810796"/>
              <a:gd name="connsiteX5861" fmla="*/ 349380 w 3531775"/>
              <a:gd name="connsiteY5861" fmla="*/ 1787922 h 2810796"/>
              <a:gd name="connsiteX5862" fmla="*/ 325853 w 3531775"/>
              <a:gd name="connsiteY5862" fmla="*/ 1794875 h 2810796"/>
              <a:gd name="connsiteX5863" fmla="*/ 300136 w 3531775"/>
              <a:gd name="connsiteY5863" fmla="*/ 1815068 h 2810796"/>
              <a:gd name="connsiteX5864" fmla="*/ 315662 w 3531775"/>
              <a:gd name="connsiteY5864" fmla="*/ 1813639 h 2810796"/>
              <a:gd name="connsiteX5865" fmla="*/ 314423 w 3531775"/>
              <a:gd name="connsiteY5865" fmla="*/ 1809639 h 2810796"/>
              <a:gd name="connsiteX5866" fmla="*/ 313566 w 3531775"/>
              <a:gd name="connsiteY5866" fmla="*/ 1808591 h 2810796"/>
              <a:gd name="connsiteX5867" fmla="*/ 301184 w 3531775"/>
              <a:gd name="connsiteY5867" fmla="*/ 1807162 h 2810796"/>
              <a:gd name="connsiteX5868" fmla="*/ 307184 w 3531775"/>
              <a:gd name="connsiteY5868" fmla="*/ 1806115 h 2810796"/>
              <a:gd name="connsiteX5869" fmla="*/ 311756 w 3531775"/>
              <a:gd name="connsiteY5869" fmla="*/ 1804305 h 2810796"/>
              <a:gd name="connsiteX5870" fmla="*/ 305946 w 3531775"/>
              <a:gd name="connsiteY5870" fmla="*/ 1802114 h 2810796"/>
              <a:gd name="connsiteX5871" fmla="*/ 315376 w 3531775"/>
              <a:gd name="connsiteY5871" fmla="*/ 1802304 h 2810796"/>
              <a:gd name="connsiteX5872" fmla="*/ 319376 w 3531775"/>
              <a:gd name="connsiteY5872" fmla="*/ 1799352 h 2810796"/>
              <a:gd name="connsiteX5873" fmla="*/ 300136 w 3531775"/>
              <a:gd name="connsiteY5873" fmla="*/ 1815068 h 2810796"/>
              <a:gd name="connsiteX5874" fmla="*/ 270989 w 3531775"/>
              <a:gd name="connsiteY5874" fmla="*/ 1824021 h 2810796"/>
              <a:gd name="connsiteX5875" fmla="*/ 288801 w 3531775"/>
              <a:gd name="connsiteY5875" fmla="*/ 1826117 h 2810796"/>
              <a:gd name="connsiteX5876" fmla="*/ 283086 w 3531775"/>
              <a:gd name="connsiteY5876" fmla="*/ 1824212 h 2810796"/>
              <a:gd name="connsiteX5877" fmla="*/ 287944 w 3531775"/>
              <a:gd name="connsiteY5877" fmla="*/ 1822879 h 2810796"/>
              <a:gd name="connsiteX5878" fmla="*/ 276895 w 3531775"/>
              <a:gd name="connsiteY5878" fmla="*/ 1820116 h 2810796"/>
              <a:gd name="connsiteX5879" fmla="*/ 282038 w 3531775"/>
              <a:gd name="connsiteY5879" fmla="*/ 1819735 h 2810796"/>
              <a:gd name="connsiteX5880" fmla="*/ 286039 w 3531775"/>
              <a:gd name="connsiteY5880" fmla="*/ 1818592 h 2810796"/>
              <a:gd name="connsiteX5881" fmla="*/ 281276 w 3531775"/>
              <a:gd name="connsiteY5881" fmla="*/ 1816401 h 2810796"/>
              <a:gd name="connsiteX5882" fmla="*/ 289277 w 3531775"/>
              <a:gd name="connsiteY5882" fmla="*/ 1817068 h 2810796"/>
              <a:gd name="connsiteX5883" fmla="*/ 270989 w 3531775"/>
              <a:gd name="connsiteY5883" fmla="*/ 1824021 h 2810796"/>
              <a:gd name="connsiteX5884" fmla="*/ 246415 w 3531775"/>
              <a:gd name="connsiteY5884" fmla="*/ 1800780 h 2810796"/>
              <a:gd name="connsiteX5885" fmla="*/ 270227 w 3531775"/>
              <a:gd name="connsiteY5885" fmla="*/ 1803543 h 2810796"/>
              <a:gd name="connsiteX5886" fmla="*/ 267275 w 3531775"/>
              <a:gd name="connsiteY5886" fmla="*/ 1798590 h 2810796"/>
              <a:gd name="connsiteX5887" fmla="*/ 251749 w 3531775"/>
              <a:gd name="connsiteY5887" fmla="*/ 1794684 h 2810796"/>
              <a:gd name="connsiteX5888" fmla="*/ 257940 w 3531775"/>
              <a:gd name="connsiteY5888" fmla="*/ 1793922 h 2810796"/>
              <a:gd name="connsiteX5889" fmla="*/ 262417 w 3531775"/>
              <a:gd name="connsiteY5889" fmla="*/ 1792113 h 2810796"/>
              <a:gd name="connsiteX5890" fmla="*/ 265751 w 3531775"/>
              <a:gd name="connsiteY5890" fmla="*/ 1789827 h 2810796"/>
              <a:gd name="connsiteX5891" fmla="*/ 246415 w 3531775"/>
              <a:gd name="connsiteY5891" fmla="*/ 1800780 h 2810796"/>
              <a:gd name="connsiteX5892" fmla="*/ 213268 w 3531775"/>
              <a:gd name="connsiteY5892" fmla="*/ 1806686 h 2810796"/>
              <a:gd name="connsiteX5893" fmla="*/ 228698 w 3531775"/>
              <a:gd name="connsiteY5893" fmla="*/ 1811163 h 2810796"/>
              <a:gd name="connsiteX5894" fmla="*/ 228317 w 3531775"/>
              <a:gd name="connsiteY5894" fmla="*/ 1808305 h 2810796"/>
              <a:gd name="connsiteX5895" fmla="*/ 218983 w 3531775"/>
              <a:gd name="connsiteY5895" fmla="*/ 1804305 h 2810796"/>
              <a:gd name="connsiteX5896" fmla="*/ 223555 w 3531775"/>
              <a:gd name="connsiteY5896" fmla="*/ 1804686 h 2810796"/>
              <a:gd name="connsiteX5897" fmla="*/ 227174 w 3531775"/>
              <a:gd name="connsiteY5897" fmla="*/ 1804305 h 2810796"/>
              <a:gd name="connsiteX5898" fmla="*/ 230127 w 3531775"/>
              <a:gd name="connsiteY5898" fmla="*/ 1803638 h 2810796"/>
              <a:gd name="connsiteX5899" fmla="*/ 213268 w 3531775"/>
              <a:gd name="connsiteY5899" fmla="*/ 1806686 h 2810796"/>
              <a:gd name="connsiteX5900" fmla="*/ 189646 w 3531775"/>
              <a:gd name="connsiteY5900" fmla="*/ 1779825 h 2810796"/>
              <a:gd name="connsiteX5901" fmla="*/ 208505 w 3531775"/>
              <a:gd name="connsiteY5901" fmla="*/ 1789827 h 2810796"/>
              <a:gd name="connsiteX5902" fmla="*/ 204219 w 3531775"/>
              <a:gd name="connsiteY5902" fmla="*/ 1785921 h 2810796"/>
              <a:gd name="connsiteX5903" fmla="*/ 211934 w 3531775"/>
              <a:gd name="connsiteY5903" fmla="*/ 1787255 h 2810796"/>
              <a:gd name="connsiteX5904" fmla="*/ 212315 w 3531775"/>
              <a:gd name="connsiteY5904" fmla="*/ 1786398 h 2810796"/>
              <a:gd name="connsiteX5905" fmla="*/ 202219 w 3531775"/>
              <a:gd name="connsiteY5905" fmla="*/ 1780397 h 2810796"/>
              <a:gd name="connsiteX5906" fmla="*/ 209077 w 3531775"/>
              <a:gd name="connsiteY5906" fmla="*/ 1782492 h 2810796"/>
              <a:gd name="connsiteX5907" fmla="*/ 215459 w 3531775"/>
              <a:gd name="connsiteY5907" fmla="*/ 1783445 h 2810796"/>
              <a:gd name="connsiteX5908" fmla="*/ 212411 w 3531775"/>
              <a:gd name="connsiteY5908" fmla="*/ 1779921 h 2810796"/>
              <a:gd name="connsiteX5909" fmla="*/ 221174 w 3531775"/>
              <a:gd name="connsiteY5909" fmla="*/ 1783826 h 2810796"/>
              <a:gd name="connsiteX5910" fmla="*/ 228222 w 3531775"/>
              <a:gd name="connsiteY5910" fmla="*/ 1783731 h 2810796"/>
              <a:gd name="connsiteX5911" fmla="*/ 189646 w 3531775"/>
              <a:gd name="connsiteY5911" fmla="*/ 1779825 h 2810796"/>
              <a:gd name="connsiteX5912" fmla="*/ 157070 w 3531775"/>
              <a:gd name="connsiteY5912" fmla="*/ 1781445 h 2810796"/>
              <a:gd name="connsiteX5913" fmla="*/ 176216 w 3531775"/>
              <a:gd name="connsiteY5913" fmla="*/ 1791827 h 2810796"/>
              <a:gd name="connsiteX5914" fmla="*/ 175454 w 3531775"/>
              <a:gd name="connsiteY5914" fmla="*/ 1787826 h 2810796"/>
              <a:gd name="connsiteX5915" fmla="*/ 177168 w 3531775"/>
              <a:gd name="connsiteY5915" fmla="*/ 1787445 h 2810796"/>
              <a:gd name="connsiteX5916" fmla="*/ 168500 w 3531775"/>
              <a:gd name="connsiteY5916" fmla="*/ 1782683 h 2810796"/>
              <a:gd name="connsiteX5917" fmla="*/ 171739 w 3531775"/>
              <a:gd name="connsiteY5917" fmla="*/ 1782397 h 2810796"/>
              <a:gd name="connsiteX5918" fmla="*/ 177930 w 3531775"/>
              <a:gd name="connsiteY5918" fmla="*/ 1783731 h 2810796"/>
              <a:gd name="connsiteX5919" fmla="*/ 182502 w 3531775"/>
              <a:gd name="connsiteY5919" fmla="*/ 1783826 h 2810796"/>
              <a:gd name="connsiteX5920" fmla="*/ 157070 w 3531775"/>
              <a:gd name="connsiteY5920" fmla="*/ 1781445 h 2810796"/>
              <a:gd name="connsiteX5921" fmla="*/ 144688 w 3531775"/>
              <a:gd name="connsiteY5921" fmla="*/ 1754108 h 2810796"/>
              <a:gd name="connsiteX5922" fmla="*/ 163357 w 3531775"/>
              <a:gd name="connsiteY5922" fmla="*/ 1765157 h 2810796"/>
              <a:gd name="connsiteX5923" fmla="*/ 157928 w 3531775"/>
              <a:gd name="connsiteY5923" fmla="*/ 1760395 h 2810796"/>
              <a:gd name="connsiteX5924" fmla="*/ 163833 w 3531775"/>
              <a:gd name="connsiteY5924" fmla="*/ 1761252 h 2810796"/>
              <a:gd name="connsiteX5925" fmla="*/ 163452 w 3531775"/>
              <a:gd name="connsiteY5925" fmla="*/ 1760013 h 2810796"/>
              <a:gd name="connsiteX5926" fmla="*/ 154975 w 3531775"/>
              <a:gd name="connsiteY5926" fmla="*/ 1754965 h 2810796"/>
              <a:gd name="connsiteX5927" fmla="*/ 158690 w 3531775"/>
              <a:gd name="connsiteY5927" fmla="*/ 1755061 h 2810796"/>
              <a:gd name="connsiteX5928" fmla="*/ 163547 w 3531775"/>
              <a:gd name="connsiteY5928" fmla="*/ 1755727 h 2810796"/>
              <a:gd name="connsiteX5929" fmla="*/ 167643 w 3531775"/>
              <a:gd name="connsiteY5929" fmla="*/ 1755632 h 2810796"/>
              <a:gd name="connsiteX5930" fmla="*/ 144688 w 3531775"/>
              <a:gd name="connsiteY5930" fmla="*/ 1754108 h 2810796"/>
              <a:gd name="connsiteX5931" fmla="*/ 108493 w 3531775"/>
              <a:gd name="connsiteY5931" fmla="*/ 1742678 h 2810796"/>
              <a:gd name="connsiteX5932" fmla="*/ 121542 w 3531775"/>
              <a:gd name="connsiteY5932" fmla="*/ 1755822 h 2810796"/>
              <a:gd name="connsiteX5933" fmla="*/ 124781 w 3531775"/>
              <a:gd name="connsiteY5933" fmla="*/ 1754870 h 2810796"/>
              <a:gd name="connsiteX5934" fmla="*/ 125257 w 3531775"/>
              <a:gd name="connsiteY5934" fmla="*/ 1754299 h 2810796"/>
              <a:gd name="connsiteX5935" fmla="*/ 118399 w 3531775"/>
              <a:gd name="connsiteY5935" fmla="*/ 1746774 h 2810796"/>
              <a:gd name="connsiteX5936" fmla="*/ 128400 w 3531775"/>
              <a:gd name="connsiteY5936" fmla="*/ 1752965 h 2810796"/>
              <a:gd name="connsiteX5937" fmla="*/ 126686 w 3531775"/>
              <a:gd name="connsiteY5937" fmla="*/ 1749345 h 2810796"/>
              <a:gd name="connsiteX5938" fmla="*/ 138592 w 3531775"/>
              <a:gd name="connsiteY5938" fmla="*/ 1756870 h 2810796"/>
              <a:gd name="connsiteX5939" fmla="*/ 108493 w 3531775"/>
              <a:gd name="connsiteY5939" fmla="*/ 1742678 h 2810796"/>
              <a:gd name="connsiteX5940" fmla="*/ 96682 w 3531775"/>
              <a:gd name="connsiteY5940" fmla="*/ 1710960 h 2810796"/>
              <a:gd name="connsiteX5941" fmla="*/ 114970 w 3531775"/>
              <a:gd name="connsiteY5941" fmla="*/ 1731343 h 2810796"/>
              <a:gd name="connsiteX5942" fmla="*/ 108112 w 3531775"/>
              <a:gd name="connsiteY5942" fmla="*/ 1720390 h 2810796"/>
              <a:gd name="connsiteX5943" fmla="*/ 113636 w 3531775"/>
              <a:gd name="connsiteY5943" fmla="*/ 1722771 h 2810796"/>
              <a:gd name="connsiteX5944" fmla="*/ 104873 w 3531775"/>
              <a:gd name="connsiteY5944" fmla="*/ 1712103 h 2810796"/>
              <a:gd name="connsiteX5945" fmla="*/ 114494 w 3531775"/>
              <a:gd name="connsiteY5945" fmla="*/ 1717437 h 2810796"/>
              <a:gd name="connsiteX5946" fmla="*/ 118494 w 3531775"/>
              <a:gd name="connsiteY5946" fmla="*/ 1718484 h 2810796"/>
              <a:gd name="connsiteX5947" fmla="*/ 96682 w 3531775"/>
              <a:gd name="connsiteY5947" fmla="*/ 1710960 h 2810796"/>
              <a:gd name="connsiteX5948" fmla="*/ 94682 w 3531775"/>
              <a:gd name="connsiteY5948" fmla="*/ 1673526 h 2810796"/>
              <a:gd name="connsiteX5949" fmla="*/ 87728 w 3531775"/>
              <a:gd name="connsiteY5949" fmla="*/ 1692005 h 2810796"/>
              <a:gd name="connsiteX5950" fmla="*/ 84966 w 3531775"/>
              <a:gd name="connsiteY5950" fmla="*/ 1685242 h 2810796"/>
              <a:gd name="connsiteX5951" fmla="*/ 84395 w 3531775"/>
              <a:gd name="connsiteY5951" fmla="*/ 1678575 h 2810796"/>
              <a:gd name="connsiteX5952" fmla="*/ 79251 w 3531775"/>
              <a:gd name="connsiteY5952" fmla="*/ 1669145 h 2810796"/>
              <a:gd name="connsiteX5953" fmla="*/ 86585 w 3531775"/>
              <a:gd name="connsiteY5953" fmla="*/ 1672193 h 2810796"/>
              <a:gd name="connsiteX5954" fmla="*/ 83728 w 3531775"/>
              <a:gd name="connsiteY5954" fmla="*/ 1664954 h 2810796"/>
              <a:gd name="connsiteX5955" fmla="*/ 90205 w 3531775"/>
              <a:gd name="connsiteY5955" fmla="*/ 1673241 h 2810796"/>
              <a:gd name="connsiteX5956" fmla="*/ 94682 w 3531775"/>
              <a:gd name="connsiteY5956" fmla="*/ 1673526 h 2810796"/>
              <a:gd name="connsiteX5957" fmla="*/ 69155 w 3531775"/>
              <a:gd name="connsiteY5957" fmla="*/ 1693720 h 2810796"/>
              <a:gd name="connsiteX5958" fmla="*/ 80489 w 3531775"/>
              <a:gd name="connsiteY5958" fmla="*/ 1708579 h 2810796"/>
              <a:gd name="connsiteX5959" fmla="*/ 81823 w 3531775"/>
              <a:gd name="connsiteY5959" fmla="*/ 1705816 h 2810796"/>
              <a:gd name="connsiteX5960" fmla="*/ 75536 w 3531775"/>
              <a:gd name="connsiteY5960" fmla="*/ 1695815 h 2810796"/>
              <a:gd name="connsiteX5961" fmla="*/ 79442 w 3531775"/>
              <a:gd name="connsiteY5961" fmla="*/ 1699339 h 2810796"/>
              <a:gd name="connsiteX5962" fmla="*/ 82966 w 3531775"/>
              <a:gd name="connsiteY5962" fmla="*/ 1701530 h 2810796"/>
              <a:gd name="connsiteX5963" fmla="*/ 86109 w 3531775"/>
              <a:gd name="connsiteY5963" fmla="*/ 1702959 h 2810796"/>
              <a:gd name="connsiteX5964" fmla="*/ 69155 w 3531775"/>
              <a:gd name="connsiteY5964" fmla="*/ 1693720 h 2810796"/>
              <a:gd name="connsiteX5965" fmla="*/ 69440 w 3531775"/>
              <a:gd name="connsiteY5965" fmla="*/ 1631140 h 2810796"/>
              <a:gd name="connsiteX5966" fmla="*/ 72203 w 3531775"/>
              <a:gd name="connsiteY5966" fmla="*/ 1636284 h 2810796"/>
              <a:gd name="connsiteX5967" fmla="*/ 71155 w 3531775"/>
              <a:gd name="connsiteY5967" fmla="*/ 1625997 h 2810796"/>
              <a:gd name="connsiteX5968" fmla="*/ 74965 w 3531775"/>
              <a:gd name="connsiteY5968" fmla="*/ 1630378 h 2810796"/>
              <a:gd name="connsiteX5969" fmla="*/ 75441 w 3531775"/>
              <a:gd name="connsiteY5969" fmla="*/ 1629521 h 2810796"/>
              <a:gd name="connsiteX5970" fmla="*/ 72584 w 3531775"/>
              <a:gd name="connsiteY5970" fmla="*/ 1621234 h 2810796"/>
              <a:gd name="connsiteX5971" fmla="*/ 75155 w 3531775"/>
              <a:gd name="connsiteY5971" fmla="*/ 1623901 h 2810796"/>
              <a:gd name="connsiteX5972" fmla="*/ 77918 w 3531775"/>
              <a:gd name="connsiteY5972" fmla="*/ 1622472 h 2810796"/>
              <a:gd name="connsiteX5973" fmla="*/ 84966 w 3531775"/>
              <a:gd name="connsiteY5973" fmla="*/ 1633141 h 2810796"/>
              <a:gd name="connsiteX5974" fmla="*/ 71631 w 3531775"/>
              <a:gd name="connsiteY5974" fmla="*/ 1607613 h 2810796"/>
              <a:gd name="connsiteX5975" fmla="*/ 69440 w 3531775"/>
              <a:gd name="connsiteY5975" fmla="*/ 1631140 h 2810796"/>
              <a:gd name="connsiteX5976" fmla="*/ 46390 w 3531775"/>
              <a:gd name="connsiteY5976" fmla="*/ 1660477 h 2810796"/>
              <a:gd name="connsiteX5977" fmla="*/ 53153 w 3531775"/>
              <a:gd name="connsiteY5977" fmla="*/ 1672669 h 2810796"/>
              <a:gd name="connsiteX5978" fmla="*/ 50867 w 3531775"/>
              <a:gd name="connsiteY5978" fmla="*/ 1663430 h 2810796"/>
              <a:gd name="connsiteX5979" fmla="*/ 55058 w 3531775"/>
              <a:gd name="connsiteY5979" fmla="*/ 1665811 h 2810796"/>
              <a:gd name="connsiteX5980" fmla="*/ 51343 w 3531775"/>
              <a:gd name="connsiteY5980" fmla="*/ 1655620 h 2810796"/>
              <a:gd name="connsiteX5981" fmla="*/ 53915 w 3531775"/>
              <a:gd name="connsiteY5981" fmla="*/ 1657525 h 2810796"/>
              <a:gd name="connsiteX5982" fmla="*/ 58487 w 3531775"/>
              <a:gd name="connsiteY5982" fmla="*/ 1665716 h 2810796"/>
              <a:gd name="connsiteX5983" fmla="*/ 56963 w 3531775"/>
              <a:gd name="connsiteY5983" fmla="*/ 1656762 h 2810796"/>
              <a:gd name="connsiteX5984" fmla="*/ 65726 w 3531775"/>
              <a:gd name="connsiteY5984" fmla="*/ 1668669 h 2810796"/>
              <a:gd name="connsiteX5985" fmla="*/ 48485 w 3531775"/>
              <a:gd name="connsiteY5985" fmla="*/ 1640284 h 2810796"/>
              <a:gd name="connsiteX5986" fmla="*/ 46390 w 3531775"/>
              <a:gd name="connsiteY5986" fmla="*/ 1660477 h 2810796"/>
              <a:gd name="connsiteX5987" fmla="*/ 42199 w 3531775"/>
              <a:gd name="connsiteY5987" fmla="*/ 1554083 h 2810796"/>
              <a:gd name="connsiteX5988" fmla="*/ 42770 w 3531775"/>
              <a:gd name="connsiteY5988" fmla="*/ 1543320 h 2810796"/>
              <a:gd name="connsiteX5989" fmla="*/ 44390 w 3531775"/>
              <a:gd name="connsiteY5989" fmla="*/ 1546463 h 2810796"/>
              <a:gd name="connsiteX5990" fmla="*/ 45247 w 3531775"/>
              <a:gd name="connsiteY5990" fmla="*/ 1554274 h 2810796"/>
              <a:gd name="connsiteX5991" fmla="*/ 46009 w 3531775"/>
              <a:gd name="connsiteY5991" fmla="*/ 1550845 h 2810796"/>
              <a:gd name="connsiteX5992" fmla="*/ 47438 w 3531775"/>
              <a:gd name="connsiteY5992" fmla="*/ 1544844 h 2810796"/>
              <a:gd name="connsiteX5993" fmla="*/ 50581 w 3531775"/>
              <a:gd name="connsiteY5993" fmla="*/ 1557988 h 2810796"/>
              <a:gd name="connsiteX5994" fmla="*/ 38865 w 3531775"/>
              <a:gd name="connsiteY5994" fmla="*/ 1534176 h 2810796"/>
              <a:gd name="connsiteX5995" fmla="*/ 37817 w 3531775"/>
              <a:gd name="connsiteY5995" fmla="*/ 1560846 h 2810796"/>
              <a:gd name="connsiteX5996" fmla="*/ 39151 w 3531775"/>
              <a:gd name="connsiteY5996" fmla="*/ 1555607 h 2810796"/>
              <a:gd name="connsiteX5997" fmla="*/ 42199 w 3531775"/>
              <a:gd name="connsiteY5997" fmla="*/ 1554083 h 2810796"/>
              <a:gd name="connsiteX5998" fmla="*/ 26387 w 3531775"/>
              <a:gd name="connsiteY5998" fmla="*/ 1582658 h 2810796"/>
              <a:gd name="connsiteX5999" fmla="*/ 27435 w 3531775"/>
              <a:gd name="connsiteY5999" fmla="*/ 1589040 h 2810796"/>
              <a:gd name="connsiteX6000" fmla="*/ 28769 w 3531775"/>
              <a:gd name="connsiteY6000" fmla="*/ 1585992 h 2810796"/>
              <a:gd name="connsiteX6001" fmla="*/ 31721 w 3531775"/>
              <a:gd name="connsiteY6001" fmla="*/ 1587706 h 2810796"/>
              <a:gd name="connsiteX6002" fmla="*/ 32102 w 3531775"/>
              <a:gd name="connsiteY6002" fmla="*/ 1578753 h 2810796"/>
              <a:gd name="connsiteX6003" fmla="*/ 33722 w 3531775"/>
              <a:gd name="connsiteY6003" fmla="*/ 1583229 h 2810796"/>
              <a:gd name="connsiteX6004" fmla="*/ 35531 w 3531775"/>
              <a:gd name="connsiteY6004" fmla="*/ 1588945 h 2810796"/>
              <a:gd name="connsiteX6005" fmla="*/ 36674 w 3531775"/>
              <a:gd name="connsiteY6005" fmla="*/ 1584944 h 2810796"/>
              <a:gd name="connsiteX6006" fmla="*/ 37436 w 3531775"/>
              <a:gd name="connsiteY6006" fmla="*/ 1593802 h 2810796"/>
              <a:gd name="connsiteX6007" fmla="*/ 40484 w 3531775"/>
              <a:gd name="connsiteY6007" fmla="*/ 1594279 h 2810796"/>
              <a:gd name="connsiteX6008" fmla="*/ 26387 w 3531775"/>
              <a:gd name="connsiteY6008" fmla="*/ 1582658 h 2810796"/>
              <a:gd name="connsiteX6009" fmla="*/ 36579 w 3531775"/>
              <a:gd name="connsiteY6009" fmla="*/ 1503791 h 2810796"/>
              <a:gd name="connsiteX6010" fmla="*/ 28578 w 3531775"/>
              <a:gd name="connsiteY6010" fmla="*/ 1526841 h 2810796"/>
              <a:gd name="connsiteX6011" fmla="*/ 31055 w 3531775"/>
              <a:gd name="connsiteY6011" fmla="*/ 1525699 h 2810796"/>
              <a:gd name="connsiteX6012" fmla="*/ 33150 w 3531775"/>
              <a:gd name="connsiteY6012" fmla="*/ 1514554 h 2810796"/>
              <a:gd name="connsiteX6013" fmla="*/ 33436 w 3531775"/>
              <a:gd name="connsiteY6013" fmla="*/ 1519507 h 2810796"/>
              <a:gd name="connsiteX6014" fmla="*/ 34388 w 3531775"/>
              <a:gd name="connsiteY6014" fmla="*/ 1523317 h 2810796"/>
              <a:gd name="connsiteX6015" fmla="*/ 35531 w 3531775"/>
              <a:gd name="connsiteY6015" fmla="*/ 1526365 h 2810796"/>
              <a:gd name="connsiteX6016" fmla="*/ 36579 w 3531775"/>
              <a:gd name="connsiteY6016" fmla="*/ 1503791 h 2810796"/>
              <a:gd name="connsiteX6017" fmla="*/ 50962 w 3531775"/>
              <a:gd name="connsiteY6017" fmla="*/ 1457404 h 2810796"/>
              <a:gd name="connsiteX6018" fmla="*/ 40389 w 3531775"/>
              <a:gd name="connsiteY6018" fmla="*/ 1470739 h 2810796"/>
              <a:gd name="connsiteX6019" fmla="*/ 41913 w 3531775"/>
              <a:gd name="connsiteY6019" fmla="*/ 1473025 h 2810796"/>
              <a:gd name="connsiteX6020" fmla="*/ 42485 w 3531775"/>
              <a:gd name="connsiteY6020" fmla="*/ 1473120 h 2810796"/>
              <a:gd name="connsiteX6021" fmla="*/ 46295 w 3531775"/>
              <a:gd name="connsiteY6021" fmla="*/ 1464358 h 2810796"/>
              <a:gd name="connsiteX6022" fmla="*/ 44294 w 3531775"/>
              <a:gd name="connsiteY6022" fmla="*/ 1475025 h 2810796"/>
              <a:gd name="connsiteX6023" fmla="*/ 44104 w 3531775"/>
              <a:gd name="connsiteY6023" fmla="*/ 1485122 h 2810796"/>
              <a:gd name="connsiteX6024" fmla="*/ 50962 w 3531775"/>
              <a:gd name="connsiteY6024" fmla="*/ 1457404 h 2810796"/>
              <a:gd name="connsiteX6025" fmla="*/ 54962 w 3531775"/>
              <a:gd name="connsiteY6025" fmla="*/ 1475311 h 2810796"/>
              <a:gd name="connsiteX6026" fmla="*/ 44866 w 3531775"/>
              <a:gd name="connsiteY6026" fmla="*/ 1513602 h 2810796"/>
              <a:gd name="connsiteX6027" fmla="*/ 47152 w 3531775"/>
              <a:gd name="connsiteY6027" fmla="*/ 1506934 h 2810796"/>
              <a:gd name="connsiteX6028" fmla="*/ 50962 w 3531775"/>
              <a:gd name="connsiteY6028" fmla="*/ 1503600 h 2810796"/>
              <a:gd name="connsiteX6029" fmla="*/ 53153 w 3531775"/>
              <a:gd name="connsiteY6029" fmla="*/ 1491408 h 2810796"/>
              <a:gd name="connsiteX6030" fmla="*/ 54581 w 3531775"/>
              <a:gd name="connsiteY6030" fmla="*/ 1494075 h 2810796"/>
              <a:gd name="connsiteX6031" fmla="*/ 58391 w 3531775"/>
              <a:gd name="connsiteY6031" fmla="*/ 1491028 h 2810796"/>
              <a:gd name="connsiteX6032" fmla="*/ 60106 w 3531775"/>
              <a:gd name="connsiteY6032" fmla="*/ 1504362 h 2810796"/>
              <a:gd name="connsiteX6033" fmla="*/ 54962 w 3531775"/>
              <a:gd name="connsiteY6033" fmla="*/ 1475311 h 2810796"/>
              <a:gd name="connsiteX6034" fmla="*/ 56201 w 3531775"/>
              <a:gd name="connsiteY6034" fmla="*/ 1449117 h 2810796"/>
              <a:gd name="connsiteX6035" fmla="*/ 61725 w 3531775"/>
              <a:gd name="connsiteY6035" fmla="*/ 1442355 h 2810796"/>
              <a:gd name="connsiteX6036" fmla="*/ 60201 w 3531775"/>
              <a:gd name="connsiteY6036" fmla="*/ 1449594 h 2810796"/>
              <a:gd name="connsiteX6037" fmla="*/ 60773 w 3531775"/>
              <a:gd name="connsiteY6037" fmla="*/ 1449784 h 2810796"/>
              <a:gd name="connsiteX6038" fmla="*/ 65726 w 3531775"/>
              <a:gd name="connsiteY6038" fmla="*/ 1439592 h 2810796"/>
              <a:gd name="connsiteX6039" fmla="*/ 63725 w 3531775"/>
              <a:gd name="connsiteY6039" fmla="*/ 1446165 h 2810796"/>
              <a:gd name="connsiteX6040" fmla="*/ 62678 w 3531775"/>
              <a:gd name="connsiteY6040" fmla="*/ 1452261 h 2810796"/>
              <a:gd name="connsiteX6041" fmla="*/ 65345 w 3531775"/>
              <a:gd name="connsiteY6041" fmla="*/ 1448927 h 2810796"/>
              <a:gd name="connsiteX6042" fmla="*/ 61820 w 3531775"/>
              <a:gd name="connsiteY6042" fmla="*/ 1464072 h 2810796"/>
              <a:gd name="connsiteX6043" fmla="*/ 71726 w 3531775"/>
              <a:gd name="connsiteY6043" fmla="*/ 1431591 h 2810796"/>
              <a:gd name="connsiteX6044" fmla="*/ 56201 w 3531775"/>
              <a:gd name="connsiteY6044" fmla="*/ 1449117 h 2810796"/>
              <a:gd name="connsiteX6045" fmla="*/ 81347 w 3531775"/>
              <a:gd name="connsiteY6045" fmla="*/ 1391110 h 2810796"/>
              <a:gd name="connsiteX6046" fmla="*/ 61154 w 3531775"/>
              <a:gd name="connsiteY6046" fmla="*/ 1421400 h 2810796"/>
              <a:gd name="connsiteX6047" fmla="*/ 64487 w 3531775"/>
              <a:gd name="connsiteY6047" fmla="*/ 1416542 h 2810796"/>
              <a:gd name="connsiteX6048" fmla="*/ 67916 w 3531775"/>
              <a:gd name="connsiteY6048" fmla="*/ 1413970 h 2810796"/>
              <a:gd name="connsiteX6049" fmla="*/ 70202 w 3531775"/>
              <a:gd name="connsiteY6049" fmla="*/ 1409970 h 2810796"/>
              <a:gd name="connsiteX6050" fmla="*/ 73155 w 3531775"/>
              <a:gd name="connsiteY6050" fmla="*/ 1406160 h 2810796"/>
              <a:gd name="connsiteX6051" fmla="*/ 70679 w 3531775"/>
              <a:gd name="connsiteY6051" fmla="*/ 1413018 h 2810796"/>
              <a:gd name="connsiteX6052" fmla="*/ 76203 w 3531775"/>
              <a:gd name="connsiteY6052" fmla="*/ 1404445 h 2810796"/>
              <a:gd name="connsiteX6053" fmla="*/ 74012 w 3531775"/>
              <a:gd name="connsiteY6053" fmla="*/ 1414161 h 2810796"/>
              <a:gd name="connsiteX6054" fmla="*/ 81347 w 3531775"/>
              <a:gd name="connsiteY6054" fmla="*/ 1391110 h 2810796"/>
              <a:gd name="connsiteX6055" fmla="*/ 82204 w 3531775"/>
              <a:gd name="connsiteY6055" fmla="*/ 1414446 h 2810796"/>
              <a:gd name="connsiteX6056" fmla="*/ 81251 w 3531775"/>
              <a:gd name="connsiteY6056" fmla="*/ 1421495 h 2810796"/>
              <a:gd name="connsiteX6057" fmla="*/ 84109 w 3531775"/>
              <a:gd name="connsiteY6057" fmla="*/ 1419304 h 2810796"/>
              <a:gd name="connsiteX6058" fmla="*/ 88967 w 3531775"/>
              <a:gd name="connsiteY6058" fmla="*/ 1410065 h 2810796"/>
              <a:gd name="connsiteX6059" fmla="*/ 87633 w 3531775"/>
              <a:gd name="connsiteY6059" fmla="*/ 1415208 h 2810796"/>
              <a:gd name="connsiteX6060" fmla="*/ 87157 w 3531775"/>
              <a:gd name="connsiteY6060" fmla="*/ 1419304 h 2810796"/>
              <a:gd name="connsiteX6061" fmla="*/ 90014 w 3531775"/>
              <a:gd name="connsiteY6061" fmla="*/ 1414637 h 2810796"/>
              <a:gd name="connsiteX6062" fmla="*/ 87633 w 3531775"/>
              <a:gd name="connsiteY6062" fmla="*/ 1426448 h 2810796"/>
              <a:gd name="connsiteX6063" fmla="*/ 82204 w 3531775"/>
              <a:gd name="connsiteY6063" fmla="*/ 1414446 h 2810796"/>
              <a:gd name="connsiteX6064" fmla="*/ 89062 w 3531775"/>
              <a:gd name="connsiteY6064" fmla="*/ 1383109 h 2810796"/>
              <a:gd name="connsiteX6065" fmla="*/ 94967 w 3531775"/>
              <a:gd name="connsiteY6065" fmla="*/ 1377204 h 2810796"/>
              <a:gd name="connsiteX6066" fmla="*/ 91919 w 3531775"/>
              <a:gd name="connsiteY6066" fmla="*/ 1383681 h 2810796"/>
              <a:gd name="connsiteX6067" fmla="*/ 92300 w 3531775"/>
              <a:gd name="connsiteY6067" fmla="*/ 1383871 h 2810796"/>
              <a:gd name="connsiteX6068" fmla="*/ 98682 w 3531775"/>
              <a:gd name="connsiteY6068" fmla="*/ 1374727 h 2810796"/>
              <a:gd name="connsiteX6069" fmla="*/ 95444 w 3531775"/>
              <a:gd name="connsiteY6069" fmla="*/ 1380633 h 2810796"/>
              <a:gd name="connsiteX6070" fmla="*/ 93062 w 3531775"/>
              <a:gd name="connsiteY6070" fmla="*/ 1386157 h 2810796"/>
              <a:gd name="connsiteX6071" fmla="*/ 89443 w 3531775"/>
              <a:gd name="connsiteY6071" fmla="*/ 1397111 h 2810796"/>
              <a:gd name="connsiteX6072" fmla="*/ 105064 w 3531775"/>
              <a:gd name="connsiteY6072" fmla="*/ 1367488 h 2810796"/>
              <a:gd name="connsiteX6073" fmla="*/ 89062 w 3531775"/>
              <a:gd name="connsiteY6073" fmla="*/ 1383109 h 2810796"/>
              <a:gd name="connsiteX6074" fmla="*/ 104492 w 3531775"/>
              <a:gd name="connsiteY6074" fmla="*/ 1351200 h 2810796"/>
              <a:gd name="connsiteX6075" fmla="*/ 99635 w 3531775"/>
              <a:gd name="connsiteY6075" fmla="*/ 1357868 h 2810796"/>
              <a:gd name="connsiteX6076" fmla="*/ 99444 w 3531775"/>
              <a:gd name="connsiteY6076" fmla="*/ 1359773 h 2810796"/>
              <a:gd name="connsiteX6077" fmla="*/ 104588 w 3531775"/>
              <a:gd name="connsiteY6077" fmla="*/ 1354249 h 2810796"/>
              <a:gd name="connsiteX6078" fmla="*/ 105826 w 3531775"/>
              <a:gd name="connsiteY6078" fmla="*/ 1353105 h 2810796"/>
              <a:gd name="connsiteX6079" fmla="*/ 99825 w 3531775"/>
              <a:gd name="connsiteY6079" fmla="*/ 1361678 h 2810796"/>
              <a:gd name="connsiteX6080" fmla="*/ 102302 w 3531775"/>
              <a:gd name="connsiteY6080" fmla="*/ 1359487 h 2810796"/>
              <a:gd name="connsiteX6081" fmla="*/ 95444 w 3531775"/>
              <a:gd name="connsiteY6081" fmla="*/ 1370155 h 2810796"/>
              <a:gd name="connsiteX6082" fmla="*/ 108398 w 3531775"/>
              <a:gd name="connsiteY6082" fmla="*/ 1352725 h 2810796"/>
              <a:gd name="connsiteX6083" fmla="*/ 105731 w 3531775"/>
              <a:gd name="connsiteY6083" fmla="*/ 1349772 h 2810796"/>
              <a:gd name="connsiteX6084" fmla="*/ 104492 w 3531775"/>
              <a:gd name="connsiteY6084" fmla="*/ 1351200 h 2810796"/>
              <a:gd name="connsiteX6085" fmla="*/ 77346 w 3531775"/>
              <a:gd name="connsiteY6085" fmla="*/ 1374727 h 2810796"/>
              <a:gd name="connsiteX6086" fmla="*/ 79346 w 3531775"/>
              <a:gd name="connsiteY6086" fmla="*/ 1375489 h 2810796"/>
              <a:gd name="connsiteX6087" fmla="*/ 99158 w 3531775"/>
              <a:gd name="connsiteY6087" fmla="*/ 1344914 h 2810796"/>
              <a:gd name="connsiteX6088" fmla="*/ 98968 w 3531775"/>
              <a:gd name="connsiteY6088" fmla="*/ 1344819 h 2810796"/>
              <a:gd name="connsiteX6089" fmla="*/ 77346 w 3531775"/>
              <a:gd name="connsiteY6089" fmla="*/ 1374727 h 2810796"/>
              <a:gd name="connsiteX6090" fmla="*/ 47723 w 3531775"/>
              <a:gd name="connsiteY6090" fmla="*/ 1419400 h 2810796"/>
              <a:gd name="connsiteX6091" fmla="*/ 50962 w 3531775"/>
              <a:gd name="connsiteY6091" fmla="*/ 1420447 h 2810796"/>
              <a:gd name="connsiteX6092" fmla="*/ 62582 w 3531775"/>
              <a:gd name="connsiteY6092" fmla="*/ 1386062 h 2810796"/>
              <a:gd name="connsiteX6093" fmla="*/ 47723 w 3531775"/>
              <a:gd name="connsiteY6093" fmla="*/ 1419400 h 2810796"/>
              <a:gd name="connsiteX6094" fmla="*/ 24197 w 3531775"/>
              <a:gd name="connsiteY6094" fmla="*/ 1470834 h 2810796"/>
              <a:gd name="connsiteX6095" fmla="*/ 27911 w 3531775"/>
              <a:gd name="connsiteY6095" fmla="*/ 1474740 h 2810796"/>
              <a:gd name="connsiteX6096" fmla="*/ 34865 w 3531775"/>
              <a:gd name="connsiteY6096" fmla="*/ 1431306 h 2810796"/>
              <a:gd name="connsiteX6097" fmla="*/ 34579 w 3531775"/>
              <a:gd name="connsiteY6097" fmla="*/ 1431211 h 2810796"/>
              <a:gd name="connsiteX6098" fmla="*/ 24197 w 3531775"/>
              <a:gd name="connsiteY6098" fmla="*/ 1470834 h 2810796"/>
              <a:gd name="connsiteX6099" fmla="*/ 2223900 w 3531775"/>
              <a:gd name="connsiteY6099" fmla="*/ 2105771 h 2810796"/>
              <a:gd name="connsiteX6100" fmla="*/ 2267620 w 3531775"/>
              <a:gd name="connsiteY6100" fmla="*/ 2103390 h 2810796"/>
              <a:gd name="connsiteX6101" fmla="*/ 2224281 w 3531775"/>
              <a:gd name="connsiteY6101" fmla="*/ 2103295 h 2810796"/>
              <a:gd name="connsiteX6102" fmla="*/ 2223900 w 3531775"/>
              <a:gd name="connsiteY6102" fmla="*/ 2105771 h 2810796"/>
              <a:gd name="connsiteX6103" fmla="*/ 2195325 w 3531775"/>
              <a:gd name="connsiteY6103" fmla="*/ 2082816 h 2810796"/>
              <a:gd name="connsiteX6104" fmla="*/ 2234092 w 3531775"/>
              <a:gd name="connsiteY6104" fmla="*/ 2072338 h 2810796"/>
              <a:gd name="connsiteX6105" fmla="*/ 2195421 w 3531775"/>
              <a:gd name="connsiteY6105" fmla="*/ 2080434 h 2810796"/>
              <a:gd name="connsiteX6106" fmla="*/ 2195325 w 3531775"/>
              <a:gd name="connsiteY6106" fmla="*/ 2082816 h 2810796"/>
              <a:gd name="connsiteX6107" fmla="*/ 2166464 w 3531775"/>
              <a:gd name="connsiteY6107" fmla="*/ 2063290 h 2810796"/>
              <a:gd name="connsiteX6108" fmla="*/ 2202564 w 3531775"/>
              <a:gd name="connsiteY6108" fmla="*/ 2048812 h 2810796"/>
              <a:gd name="connsiteX6109" fmla="*/ 2166464 w 3531775"/>
              <a:gd name="connsiteY6109" fmla="*/ 2061004 h 2810796"/>
              <a:gd name="connsiteX6110" fmla="*/ 2166464 w 3531775"/>
              <a:gd name="connsiteY6110" fmla="*/ 2063290 h 2810796"/>
              <a:gd name="connsiteX6111" fmla="*/ 2145700 w 3531775"/>
              <a:gd name="connsiteY6111" fmla="*/ 2052336 h 2810796"/>
              <a:gd name="connsiteX6112" fmla="*/ 2178561 w 3531775"/>
              <a:gd name="connsiteY6112" fmla="*/ 2033953 h 2810796"/>
              <a:gd name="connsiteX6113" fmla="*/ 2145605 w 3531775"/>
              <a:gd name="connsiteY6113" fmla="*/ 2050145 h 2810796"/>
              <a:gd name="connsiteX6114" fmla="*/ 2145700 w 3531775"/>
              <a:gd name="connsiteY6114" fmla="*/ 2052336 h 2810796"/>
              <a:gd name="connsiteX6115" fmla="*/ 2124364 w 3531775"/>
              <a:gd name="connsiteY6115" fmla="*/ 2044335 h 2810796"/>
              <a:gd name="connsiteX6116" fmla="*/ 2152463 w 3531775"/>
              <a:gd name="connsiteY6116" fmla="*/ 2021189 h 2810796"/>
              <a:gd name="connsiteX6117" fmla="*/ 2123983 w 3531775"/>
              <a:gd name="connsiteY6117" fmla="*/ 2042144 h 2810796"/>
              <a:gd name="connsiteX6118" fmla="*/ 2124364 w 3531775"/>
              <a:gd name="connsiteY6118" fmla="*/ 2044335 h 2810796"/>
              <a:gd name="connsiteX6119" fmla="*/ 2099027 w 3531775"/>
              <a:gd name="connsiteY6119" fmla="*/ 2038048 h 2810796"/>
              <a:gd name="connsiteX6120" fmla="*/ 2122554 w 3531775"/>
              <a:gd name="connsiteY6120" fmla="*/ 2011092 h 2810796"/>
              <a:gd name="connsiteX6121" fmla="*/ 2098456 w 3531775"/>
              <a:gd name="connsiteY6121" fmla="*/ 2035953 h 2810796"/>
              <a:gd name="connsiteX6122" fmla="*/ 2099027 w 3531775"/>
              <a:gd name="connsiteY6122" fmla="*/ 2038048 h 2810796"/>
              <a:gd name="connsiteX6123" fmla="*/ 2071119 w 3531775"/>
              <a:gd name="connsiteY6123" fmla="*/ 2036238 h 2810796"/>
              <a:gd name="connsiteX6124" fmla="*/ 2093503 w 3531775"/>
              <a:gd name="connsiteY6124" fmla="*/ 2008045 h 2810796"/>
              <a:gd name="connsiteX6125" fmla="*/ 2071119 w 3531775"/>
              <a:gd name="connsiteY6125" fmla="*/ 2035191 h 2810796"/>
              <a:gd name="connsiteX6126" fmla="*/ 2071119 w 3531775"/>
              <a:gd name="connsiteY6126" fmla="*/ 2036238 h 2810796"/>
              <a:gd name="connsiteX6127" fmla="*/ 2053022 w 3531775"/>
              <a:gd name="connsiteY6127" fmla="*/ 2038143 h 2810796"/>
              <a:gd name="connsiteX6128" fmla="*/ 2057022 w 3531775"/>
              <a:gd name="connsiteY6128" fmla="*/ 2037762 h 2810796"/>
              <a:gd name="connsiteX6129" fmla="*/ 2059975 w 3531775"/>
              <a:gd name="connsiteY6129" fmla="*/ 2025761 h 2810796"/>
              <a:gd name="connsiteX6130" fmla="*/ 2059880 w 3531775"/>
              <a:gd name="connsiteY6130" fmla="*/ 2006711 h 2810796"/>
              <a:gd name="connsiteX6131" fmla="*/ 2055212 w 3531775"/>
              <a:gd name="connsiteY6131" fmla="*/ 2028047 h 2810796"/>
              <a:gd name="connsiteX6132" fmla="*/ 2052641 w 3531775"/>
              <a:gd name="connsiteY6132" fmla="*/ 2037191 h 2810796"/>
              <a:gd name="connsiteX6133" fmla="*/ 2053022 w 3531775"/>
              <a:gd name="connsiteY6133" fmla="*/ 2038143 h 2810796"/>
              <a:gd name="connsiteX6134" fmla="*/ 2027876 w 3531775"/>
              <a:gd name="connsiteY6134" fmla="*/ 2046430 h 2810796"/>
              <a:gd name="connsiteX6135" fmla="*/ 2035305 w 3531775"/>
              <a:gd name="connsiteY6135" fmla="*/ 2012140 h 2810796"/>
              <a:gd name="connsiteX6136" fmla="*/ 2027495 w 3531775"/>
              <a:gd name="connsiteY6136" fmla="*/ 2045478 h 2810796"/>
              <a:gd name="connsiteX6137" fmla="*/ 2027876 w 3531775"/>
              <a:gd name="connsiteY6137" fmla="*/ 2046430 h 2810796"/>
              <a:gd name="connsiteX6138" fmla="*/ 2003873 w 3531775"/>
              <a:gd name="connsiteY6138" fmla="*/ 2060051 h 2810796"/>
              <a:gd name="connsiteX6139" fmla="*/ 2008635 w 3531775"/>
              <a:gd name="connsiteY6139" fmla="*/ 2024618 h 2810796"/>
              <a:gd name="connsiteX6140" fmla="*/ 2003301 w 3531775"/>
              <a:gd name="connsiteY6140" fmla="*/ 2059289 h 2810796"/>
              <a:gd name="connsiteX6141" fmla="*/ 2003873 w 3531775"/>
              <a:gd name="connsiteY6141" fmla="*/ 2060051 h 2810796"/>
              <a:gd name="connsiteX6142" fmla="*/ 1980155 w 3531775"/>
              <a:gd name="connsiteY6142" fmla="*/ 2045097 h 2810796"/>
              <a:gd name="connsiteX6143" fmla="*/ 1980917 w 3531775"/>
              <a:gd name="connsiteY6143" fmla="*/ 2076815 h 2810796"/>
              <a:gd name="connsiteX6144" fmla="*/ 1983108 w 3531775"/>
              <a:gd name="connsiteY6144" fmla="*/ 2077387 h 2810796"/>
              <a:gd name="connsiteX6145" fmla="*/ 1979012 w 3531775"/>
              <a:gd name="connsiteY6145" fmla="*/ 2041477 h 2810796"/>
              <a:gd name="connsiteX6146" fmla="*/ 1980155 w 3531775"/>
              <a:gd name="connsiteY6146" fmla="*/ 2045097 h 2810796"/>
              <a:gd name="connsiteX6147" fmla="*/ 1954629 w 3531775"/>
              <a:gd name="connsiteY6147" fmla="*/ 2067576 h 2810796"/>
              <a:gd name="connsiteX6148" fmla="*/ 1957010 w 3531775"/>
              <a:gd name="connsiteY6148" fmla="*/ 2100913 h 2810796"/>
              <a:gd name="connsiteX6149" fmla="*/ 1959296 w 3531775"/>
              <a:gd name="connsiteY6149" fmla="*/ 2101199 h 2810796"/>
              <a:gd name="connsiteX6150" fmla="*/ 1953104 w 3531775"/>
              <a:gd name="connsiteY6150" fmla="*/ 2063956 h 2810796"/>
              <a:gd name="connsiteX6151" fmla="*/ 1954629 w 3531775"/>
              <a:gd name="connsiteY6151" fmla="*/ 2067576 h 2810796"/>
              <a:gd name="connsiteX6152" fmla="*/ 1928435 w 3531775"/>
              <a:gd name="connsiteY6152" fmla="*/ 2097294 h 2810796"/>
              <a:gd name="connsiteX6153" fmla="*/ 1932721 w 3531775"/>
              <a:gd name="connsiteY6153" fmla="*/ 2132346 h 2810796"/>
              <a:gd name="connsiteX6154" fmla="*/ 1938626 w 3531775"/>
              <a:gd name="connsiteY6154" fmla="*/ 2125964 h 2810796"/>
              <a:gd name="connsiteX6155" fmla="*/ 1926815 w 3531775"/>
              <a:gd name="connsiteY6155" fmla="*/ 2093865 h 2810796"/>
              <a:gd name="connsiteX6156" fmla="*/ 1928435 w 3531775"/>
              <a:gd name="connsiteY6156" fmla="*/ 2097294 h 2810796"/>
              <a:gd name="connsiteX6157" fmla="*/ 1908242 w 3531775"/>
              <a:gd name="connsiteY6157" fmla="*/ 2125107 h 2810796"/>
              <a:gd name="connsiteX6158" fmla="*/ 1914242 w 3531775"/>
              <a:gd name="connsiteY6158" fmla="*/ 2160635 h 2810796"/>
              <a:gd name="connsiteX6159" fmla="*/ 1919958 w 3531775"/>
              <a:gd name="connsiteY6159" fmla="*/ 2153587 h 2810796"/>
              <a:gd name="connsiteX6160" fmla="*/ 1906337 w 3531775"/>
              <a:gd name="connsiteY6160" fmla="*/ 2121773 h 2810796"/>
              <a:gd name="connsiteX6161" fmla="*/ 1908242 w 3531775"/>
              <a:gd name="connsiteY6161" fmla="*/ 2125107 h 2810796"/>
              <a:gd name="connsiteX6162" fmla="*/ 1884905 w 3531775"/>
              <a:gd name="connsiteY6162" fmla="*/ 2161588 h 2810796"/>
              <a:gd name="connsiteX6163" fmla="*/ 1890906 w 3531775"/>
              <a:gd name="connsiteY6163" fmla="*/ 2198830 h 2810796"/>
              <a:gd name="connsiteX6164" fmla="*/ 1893383 w 3531775"/>
              <a:gd name="connsiteY6164" fmla="*/ 2198354 h 2810796"/>
              <a:gd name="connsiteX6165" fmla="*/ 1883000 w 3531775"/>
              <a:gd name="connsiteY6165" fmla="*/ 2158159 h 2810796"/>
              <a:gd name="connsiteX6166" fmla="*/ 1884905 w 3531775"/>
              <a:gd name="connsiteY6166" fmla="*/ 2161588 h 2810796"/>
              <a:gd name="connsiteX6167" fmla="*/ 1864141 w 3531775"/>
              <a:gd name="connsiteY6167" fmla="*/ 2200640 h 2810796"/>
              <a:gd name="connsiteX6168" fmla="*/ 1867570 w 3531775"/>
              <a:gd name="connsiteY6168" fmla="*/ 2241788 h 2810796"/>
              <a:gd name="connsiteX6169" fmla="*/ 1870046 w 3531775"/>
              <a:gd name="connsiteY6169" fmla="*/ 2241217 h 2810796"/>
              <a:gd name="connsiteX6170" fmla="*/ 1862426 w 3531775"/>
              <a:gd name="connsiteY6170" fmla="*/ 2196735 h 2810796"/>
              <a:gd name="connsiteX6171" fmla="*/ 1864141 w 3531775"/>
              <a:gd name="connsiteY6171" fmla="*/ 2200640 h 2810796"/>
              <a:gd name="connsiteX6172" fmla="*/ 1838709 w 3531775"/>
              <a:gd name="connsiteY6172" fmla="*/ 2244550 h 2810796"/>
              <a:gd name="connsiteX6173" fmla="*/ 1844996 w 3531775"/>
              <a:gd name="connsiteY6173" fmla="*/ 2283508 h 2810796"/>
              <a:gd name="connsiteX6174" fmla="*/ 1850996 w 3531775"/>
              <a:gd name="connsiteY6174" fmla="*/ 2274649 h 2810796"/>
              <a:gd name="connsiteX6175" fmla="*/ 1836614 w 3531775"/>
              <a:gd name="connsiteY6175" fmla="*/ 2241217 h 2810796"/>
              <a:gd name="connsiteX6176" fmla="*/ 1838709 w 3531775"/>
              <a:gd name="connsiteY6176" fmla="*/ 2244550 h 2810796"/>
              <a:gd name="connsiteX6177" fmla="*/ 1814992 w 3531775"/>
              <a:gd name="connsiteY6177" fmla="*/ 2288556 h 2810796"/>
              <a:gd name="connsiteX6178" fmla="*/ 1819278 w 3531775"/>
              <a:gd name="connsiteY6178" fmla="*/ 2329609 h 2810796"/>
              <a:gd name="connsiteX6179" fmla="*/ 1821850 w 3531775"/>
              <a:gd name="connsiteY6179" fmla="*/ 2328751 h 2810796"/>
              <a:gd name="connsiteX6180" fmla="*/ 1813087 w 3531775"/>
              <a:gd name="connsiteY6180" fmla="*/ 2285032 h 2810796"/>
              <a:gd name="connsiteX6181" fmla="*/ 1814992 w 3531775"/>
              <a:gd name="connsiteY6181" fmla="*/ 2288556 h 2810796"/>
              <a:gd name="connsiteX6182" fmla="*/ 1795370 w 3531775"/>
              <a:gd name="connsiteY6182" fmla="*/ 2361517 h 2810796"/>
              <a:gd name="connsiteX6183" fmla="*/ 1790608 w 3531775"/>
              <a:gd name="connsiteY6183" fmla="*/ 2379139 h 2810796"/>
              <a:gd name="connsiteX6184" fmla="*/ 1793180 w 3531775"/>
              <a:gd name="connsiteY6184" fmla="*/ 2378472 h 2810796"/>
              <a:gd name="connsiteX6185" fmla="*/ 1790322 w 3531775"/>
              <a:gd name="connsiteY6185" fmla="*/ 2329323 h 2810796"/>
              <a:gd name="connsiteX6186" fmla="*/ 1795370 w 3531775"/>
              <a:gd name="connsiteY6186" fmla="*/ 2361517 h 2810796"/>
              <a:gd name="connsiteX6187" fmla="*/ 1760699 w 3531775"/>
              <a:gd name="connsiteY6187" fmla="*/ 2382377 h 2810796"/>
              <a:gd name="connsiteX6188" fmla="*/ 1759842 w 3531775"/>
              <a:gd name="connsiteY6188" fmla="*/ 2425811 h 2810796"/>
              <a:gd name="connsiteX6189" fmla="*/ 1767748 w 3531775"/>
              <a:gd name="connsiteY6189" fmla="*/ 2416096 h 2810796"/>
              <a:gd name="connsiteX6190" fmla="*/ 1758985 w 3531775"/>
              <a:gd name="connsiteY6190" fmla="*/ 2378758 h 2810796"/>
              <a:gd name="connsiteX6191" fmla="*/ 1760699 w 3531775"/>
              <a:gd name="connsiteY6191" fmla="*/ 2382377 h 2810796"/>
              <a:gd name="connsiteX6192" fmla="*/ 1723552 w 3531775"/>
              <a:gd name="connsiteY6192" fmla="*/ 2473817 h 2810796"/>
              <a:gd name="connsiteX6193" fmla="*/ 1726981 w 3531775"/>
              <a:gd name="connsiteY6193" fmla="*/ 2425430 h 2810796"/>
              <a:gd name="connsiteX6194" fmla="*/ 1722790 w 3531775"/>
              <a:gd name="connsiteY6194" fmla="*/ 2473245 h 2810796"/>
              <a:gd name="connsiteX6195" fmla="*/ 1723552 w 3531775"/>
              <a:gd name="connsiteY6195" fmla="*/ 2473817 h 2810796"/>
              <a:gd name="connsiteX6196" fmla="*/ 1688881 w 3531775"/>
              <a:gd name="connsiteY6196" fmla="*/ 2511726 h 2810796"/>
              <a:gd name="connsiteX6197" fmla="*/ 1699930 w 3531775"/>
              <a:gd name="connsiteY6197" fmla="*/ 2459720 h 2810796"/>
              <a:gd name="connsiteX6198" fmla="*/ 1688214 w 3531775"/>
              <a:gd name="connsiteY6198" fmla="*/ 2511155 h 2810796"/>
              <a:gd name="connsiteX6199" fmla="*/ 1688881 w 3531775"/>
              <a:gd name="connsiteY6199" fmla="*/ 2511726 h 2810796"/>
              <a:gd name="connsiteX6200" fmla="*/ 1645923 w 3531775"/>
              <a:gd name="connsiteY6200" fmla="*/ 2549255 h 2810796"/>
              <a:gd name="connsiteX6201" fmla="*/ 1662973 w 3531775"/>
              <a:gd name="connsiteY6201" fmla="*/ 2499249 h 2810796"/>
              <a:gd name="connsiteX6202" fmla="*/ 1645256 w 3531775"/>
              <a:gd name="connsiteY6202" fmla="*/ 2548588 h 2810796"/>
              <a:gd name="connsiteX6203" fmla="*/ 1645923 w 3531775"/>
              <a:gd name="connsiteY6203" fmla="*/ 2549255 h 2810796"/>
              <a:gd name="connsiteX6204" fmla="*/ 1585154 w 3531775"/>
              <a:gd name="connsiteY6204" fmla="*/ 2587260 h 2810796"/>
              <a:gd name="connsiteX6205" fmla="*/ 1605251 w 3531775"/>
              <a:gd name="connsiteY6205" fmla="*/ 2575163 h 2810796"/>
              <a:gd name="connsiteX6206" fmla="*/ 1612205 w 3531775"/>
              <a:gd name="connsiteY6206" fmla="*/ 2539825 h 2810796"/>
              <a:gd name="connsiteX6207" fmla="*/ 1584582 w 3531775"/>
              <a:gd name="connsiteY6207" fmla="*/ 2586498 h 2810796"/>
              <a:gd name="connsiteX6208" fmla="*/ 1585154 w 3531775"/>
              <a:gd name="connsiteY6208" fmla="*/ 2587260 h 2810796"/>
              <a:gd name="connsiteX6209" fmla="*/ 1515907 w 3531775"/>
              <a:gd name="connsiteY6209" fmla="*/ 2616120 h 2810796"/>
              <a:gd name="connsiteX6210" fmla="*/ 1557817 w 3531775"/>
              <a:gd name="connsiteY6210" fmla="*/ 2572591 h 2810796"/>
              <a:gd name="connsiteX6211" fmla="*/ 1515621 w 3531775"/>
              <a:gd name="connsiteY6211" fmla="*/ 2615168 h 2810796"/>
              <a:gd name="connsiteX6212" fmla="*/ 1515907 w 3531775"/>
              <a:gd name="connsiteY6212" fmla="*/ 2616120 h 2810796"/>
              <a:gd name="connsiteX6213" fmla="*/ 1446946 w 3531775"/>
              <a:gd name="connsiteY6213" fmla="*/ 2630122 h 2810796"/>
              <a:gd name="connsiteX6214" fmla="*/ 1489237 w 3531775"/>
              <a:gd name="connsiteY6214" fmla="*/ 2595451 h 2810796"/>
              <a:gd name="connsiteX6215" fmla="*/ 1446755 w 3531775"/>
              <a:gd name="connsiteY6215" fmla="*/ 2629265 h 2810796"/>
              <a:gd name="connsiteX6216" fmla="*/ 1446946 w 3531775"/>
              <a:gd name="connsiteY6216" fmla="*/ 2630122 h 2810796"/>
              <a:gd name="connsiteX6217" fmla="*/ 1373032 w 3531775"/>
              <a:gd name="connsiteY6217" fmla="*/ 2631456 h 2810796"/>
              <a:gd name="connsiteX6218" fmla="*/ 1421800 w 3531775"/>
              <a:gd name="connsiteY6218" fmla="*/ 2605357 h 2810796"/>
              <a:gd name="connsiteX6219" fmla="*/ 1370651 w 3531775"/>
              <a:gd name="connsiteY6219" fmla="*/ 2629456 h 2810796"/>
              <a:gd name="connsiteX6220" fmla="*/ 1373032 w 3531775"/>
              <a:gd name="connsiteY6220" fmla="*/ 2631456 h 2810796"/>
              <a:gd name="connsiteX6221" fmla="*/ 1294165 w 3531775"/>
              <a:gd name="connsiteY6221" fmla="*/ 2615549 h 2810796"/>
              <a:gd name="connsiteX6222" fmla="*/ 1354649 w 3531775"/>
              <a:gd name="connsiteY6222" fmla="*/ 2603548 h 2810796"/>
              <a:gd name="connsiteX6223" fmla="*/ 1292260 w 3531775"/>
              <a:gd name="connsiteY6223" fmla="*/ 2613073 h 2810796"/>
              <a:gd name="connsiteX6224" fmla="*/ 1294165 w 3531775"/>
              <a:gd name="connsiteY6224" fmla="*/ 2615549 h 2810796"/>
              <a:gd name="connsiteX6225" fmla="*/ 1226156 w 3531775"/>
              <a:gd name="connsiteY6225" fmla="*/ 2583831 h 2810796"/>
              <a:gd name="connsiteX6226" fmla="*/ 1281211 w 3531775"/>
              <a:gd name="connsiteY6226" fmla="*/ 2581640 h 2810796"/>
              <a:gd name="connsiteX6227" fmla="*/ 1224728 w 3531775"/>
              <a:gd name="connsiteY6227" fmla="*/ 2580973 h 2810796"/>
              <a:gd name="connsiteX6228" fmla="*/ 1226156 w 3531775"/>
              <a:gd name="connsiteY6228" fmla="*/ 2583831 h 2810796"/>
              <a:gd name="connsiteX6229" fmla="*/ 1164053 w 3531775"/>
              <a:gd name="connsiteY6229" fmla="*/ 2534872 h 2810796"/>
              <a:gd name="connsiteX6230" fmla="*/ 1218822 w 3531775"/>
              <a:gd name="connsiteY6230" fmla="*/ 2546683 h 2810796"/>
              <a:gd name="connsiteX6231" fmla="*/ 1163387 w 3531775"/>
              <a:gd name="connsiteY6231" fmla="*/ 2531824 h 2810796"/>
              <a:gd name="connsiteX6232" fmla="*/ 1164053 w 3531775"/>
              <a:gd name="connsiteY6232" fmla="*/ 2534872 h 2810796"/>
              <a:gd name="connsiteX6233" fmla="*/ 1198343 w 3531775"/>
              <a:gd name="connsiteY6233" fmla="*/ 1695148 h 2810796"/>
              <a:gd name="connsiteX6234" fmla="*/ 1201296 w 3531775"/>
              <a:gd name="connsiteY6234" fmla="*/ 1694672 h 2810796"/>
              <a:gd name="connsiteX6235" fmla="*/ 1178627 w 3531775"/>
              <a:gd name="connsiteY6235" fmla="*/ 1671526 h 2810796"/>
              <a:gd name="connsiteX6236" fmla="*/ 1177293 w 3531775"/>
              <a:gd name="connsiteY6236" fmla="*/ 1672955 h 2810796"/>
              <a:gd name="connsiteX6237" fmla="*/ 1198343 w 3531775"/>
              <a:gd name="connsiteY6237" fmla="*/ 1695148 h 2810796"/>
              <a:gd name="connsiteX6238" fmla="*/ 1193200 w 3531775"/>
              <a:gd name="connsiteY6238" fmla="*/ 1735915 h 2810796"/>
              <a:gd name="connsiteX6239" fmla="*/ 1196248 w 3531775"/>
              <a:gd name="connsiteY6239" fmla="*/ 1736391 h 2810796"/>
              <a:gd name="connsiteX6240" fmla="*/ 1178627 w 3531775"/>
              <a:gd name="connsiteY6240" fmla="*/ 1704007 h 2810796"/>
              <a:gd name="connsiteX6241" fmla="*/ 1177007 w 3531775"/>
              <a:gd name="connsiteY6241" fmla="*/ 1704959 h 2810796"/>
              <a:gd name="connsiteX6242" fmla="*/ 1193200 w 3531775"/>
              <a:gd name="connsiteY6242" fmla="*/ 1735915 h 2810796"/>
              <a:gd name="connsiteX6243" fmla="*/ 1114333 w 3531775"/>
              <a:gd name="connsiteY6243" fmla="*/ 2472865 h 2810796"/>
              <a:gd name="connsiteX6244" fmla="*/ 1163863 w 3531775"/>
              <a:gd name="connsiteY6244" fmla="*/ 2495915 h 2810796"/>
              <a:gd name="connsiteX6245" fmla="*/ 1114428 w 3531775"/>
              <a:gd name="connsiteY6245" fmla="*/ 2469912 h 2810796"/>
              <a:gd name="connsiteX6246" fmla="*/ 1114333 w 3531775"/>
              <a:gd name="connsiteY6246" fmla="*/ 2472865 h 2810796"/>
              <a:gd name="connsiteX6247" fmla="*/ 1086520 w 3531775"/>
              <a:gd name="connsiteY6247" fmla="*/ 2420477 h 2810796"/>
              <a:gd name="connsiteX6248" fmla="*/ 1130049 w 3531775"/>
              <a:gd name="connsiteY6248" fmla="*/ 2448290 h 2810796"/>
              <a:gd name="connsiteX6249" fmla="*/ 1087091 w 3531775"/>
              <a:gd name="connsiteY6249" fmla="*/ 2417620 h 2810796"/>
              <a:gd name="connsiteX6250" fmla="*/ 1086520 w 3531775"/>
              <a:gd name="connsiteY6250" fmla="*/ 2420477 h 2810796"/>
              <a:gd name="connsiteX6251" fmla="*/ 1064612 w 3531775"/>
              <a:gd name="connsiteY6251" fmla="*/ 2354374 h 2810796"/>
              <a:gd name="connsiteX6252" fmla="*/ 1102046 w 3531775"/>
              <a:gd name="connsiteY6252" fmla="*/ 2388378 h 2810796"/>
              <a:gd name="connsiteX6253" fmla="*/ 1065660 w 3531775"/>
              <a:gd name="connsiteY6253" fmla="*/ 2351802 h 2810796"/>
              <a:gd name="connsiteX6254" fmla="*/ 1064612 w 3531775"/>
              <a:gd name="connsiteY6254" fmla="*/ 2354374 h 2810796"/>
              <a:gd name="connsiteX6255" fmla="*/ 1052039 w 3531775"/>
              <a:gd name="connsiteY6255" fmla="*/ 2287508 h 2810796"/>
              <a:gd name="connsiteX6256" fmla="*/ 1084234 w 3531775"/>
              <a:gd name="connsiteY6256" fmla="*/ 2330656 h 2810796"/>
              <a:gd name="connsiteX6257" fmla="*/ 1053563 w 3531775"/>
              <a:gd name="connsiteY6257" fmla="*/ 2285222 h 2810796"/>
              <a:gd name="connsiteX6258" fmla="*/ 1052039 w 3531775"/>
              <a:gd name="connsiteY6258" fmla="*/ 2287508 h 2810796"/>
              <a:gd name="connsiteX6259" fmla="*/ 1051087 w 3531775"/>
              <a:gd name="connsiteY6259" fmla="*/ 2225024 h 2810796"/>
              <a:gd name="connsiteX6260" fmla="*/ 1050896 w 3531775"/>
              <a:gd name="connsiteY6260" fmla="*/ 2223500 h 2810796"/>
              <a:gd name="connsiteX6261" fmla="*/ 1049277 w 3531775"/>
              <a:gd name="connsiteY6261" fmla="*/ 2225881 h 2810796"/>
              <a:gd name="connsiteX6262" fmla="*/ 1076138 w 3531775"/>
              <a:gd name="connsiteY6262" fmla="*/ 2264934 h 2810796"/>
              <a:gd name="connsiteX6263" fmla="*/ 1051087 w 3531775"/>
              <a:gd name="connsiteY6263" fmla="*/ 2225024 h 2810796"/>
              <a:gd name="connsiteX6264" fmla="*/ 1056992 w 3531775"/>
              <a:gd name="connsiteY6264" fmla="*/ 2172922 h 2810796"/>
              <a:gd name="connsiteX6265" fmla="*/ 1055754 w 3531775"/>
              <a:gd name="connsiteY6265" fmla="*/ 2160730 h 2810796"/>
              <a:gd name="connsiteX6266" fmla="*/ 1053849 w 3531775"/>
              <a:gd name="connsiteY6266" fmla="*/ 2162730 h 2810796"/>
              <a:gd name="connsiteX6267" fmla="*/ 1075661 w 3531775"/>
              <a:gd name="connsiteY6267" fmla="*/ 2204641 h 2810796"/>
              <a:gd name="connsiteX6268" fmla="*/ 1056992 w 3531775"/>
              <a:gd name="connsiteY6268" fmla="*/ 2172922 h 2810796"/>
              <a:gd name="connsiteX6269" fmla="*/ 1065851 w 3531775"/>
              <a:gd name="connsiteY6269" fmla="*/ 2101009 h 2810796"/>
              <a:gd name="connsiteX6270" fmla="*/ 1066041 w 3531775"/>
              <a:gd name="connsiteY6270" fmla="*/ 2099580 h 2810796"/>
              <a:gd name="connsiteX6271" fmla="*/ 1064041 w 3531775"/>
              <a:gd name="connsiteY6271" fmla="*/ 2101104 h 2810796"/>
              <a:gd name="connsiteX6272" fmla="*/ 1080043 w 3531775"/>
              <a:gd name="connsiteY6272" fmla="*/ 2148348 h 2810796"/>
              <a:gd name="connsiteX6273" fmla="*/ 1065851 w 3531775"/>
              <a:gd name="connsiteY6273" fmla="*/ 2101009 h 2810796"/>
              <a:gd name="connsiteX6274" fmla="*/ 1086520 w 3531775"/>
              <a:gd name="connsiteY6274" fmla="*/ 2080530 h 2810796"/>
              <a:gd name="connsiteX6275" fmla="*/ 1079376 w 3531775"/>
              <a:gd name="connsiteY6275" fmla="*/ 2046907 h 2810796"/>
              <a:gd name="connsiteX6276" fmla="*/ 1077281 w 3531775"/>
              <a:gd name="connsiteY6276" fmla="*/ 2048526 h 2810796"/>
              <a:gd name="connsiteX6277" fmla="*/ 1092806 w 3531775"/>
              <a:gd name="connsiteY6277" fmla="*/ 2089007 h 2810796"/>
              <a:gd name="connsiteX6278" fmla="*/ 1086520 w 3531775"/>
              <a:gd name="connsiteY6278" fmla="*/ 2080530 h 2810796"/>
              <a:gd name="connsiteX6279" fmla="*/ 1095664 w 3531775"/>
              <a:gd name="connsiteY6279" fmla="*/ 1995567 h 2810796"/>
              <a:gd name="connsiteX6280" fmla="*/ 1095854 w 3531775"/>
              <a:gd name="connsiteY6280" fmla="*/ 1994329 h 2810796"/>
              <a:gd name="connsiteX6281" fmla="*/ 1093759 w 3531775"/>
              <a:gd name="connsiteY6281" fmla="*/ 1995662 h 2810796"/>
              <a:gd name="connsiteX6282" fmla="*/ 1106999 w 3531775"/>
              <a:gd name="connsiteY6282" fmla="*/ 2036620 h 2810796"/>
              <a:gd name="connsiteX6283" fmla="*/ 1095664 w 3531775"/>
              <a:gd name="connsiteY6283" fmla="*/ 1995567 h 2810796"/>
              <a:gd name="connsiteX6284" fmla="*/ 1108427 w 3531775"/>
              <a:gd name="connsiteY6284" fmla="*/ 1957848 h 2810796"/>
              <a:gd name="connsiteX6285" fmla="*/ 1108618 w 3531775"/>
              <a:gd name="connsiteY6285" fmla="*/ 1956609 h 2810796"/>
              <a:gd name="connsiteX6286" fmla="*/ 1106522 w 3531775"/>
              <a:gd name="connsiteY6286" fmla="*/ 1957848 h 2810796"/>
              <a:gd name="connsiteX6287" fmla="*/ 1119000 w 3531775"/>
              <a:gd name="connsiteY6287" fmla="*/ 1998043 h 2810796"/>
              <a:gd name="connsiteX6288" fmla="*/ 1108427 w 3531775"/>
              <a:gd name="connsiteY6288" fmla="*/ 1957848 h 2810796"/>
              <a:gd name="connsiteX6289" fmla="*/ 1130811 w 3531775"/>
              <a:gd name="connsiteY6289" fmla="*/ 1954038 h 2810796"/>
              <a:gd name="connsiteX6290" fmla="*/ 1122143 w 3531775"/>
              <a:gd name="connsiteY6290" fmla="*/ 1917557 h 2810796"/>
              <a:gd name="connsiteX6291" fmla="*/ 1120048 w 3531775"/>
              <a:gd name="connsiteY6291" fmla="*/ 1918795 h 2810796"/>
              <a:gd name="connsiteX6292" fmla="*/ 1132811 w 3531775"/>
              <a:gd name="connsiteY6292" fmla="*/ 1956895 h 2810796"/>
              <a:gd name="connsiteX6293" fmla="*/ 1130811 w 3531775"/>
              <a:gd name="connsiteY6293" fmla="*/ 1954038 h 2810796"/>
              <a:gd name="connsiteX6294" fmla="*/ 1140527 w 3531775"/>
              <a:gd name="connsiteY6294" fmla="*/ 1893935 h 2810796"/>
              <a:gd name="connsiteX6295" fmla="*/ 1138717 w 3531775"/>
              <a:gd name="connsiteY6295" fmla="*/ 1871266 h 2810796"/>
              <a:gd name="connsiteX6296" fmla="*/ 1136717 w 3531775"/>
              <a:gd name="connsiteY6296" fmla="*/ 1872408 h 2810796"/>
              <a:gd name="connsiteX6297" fmla="*/ 1149290 w 3531775"/>
              <a:gd name="connsiteY6297" fmla="*/ 1910223 h 2810796"/>
              <a:gd name="connsiteX6298" fmla="*/ 1140527 w 3531775"/>
              <a:gd name="connsiteY6298" fmla="*/ 1893935 h 2810796"/>
              <a:gd name="connsiteX6299" fmla="*/ 1155671 w 3531775"/>
              <a:gd name="connsiteY6299" fmla="*/ 1850787 h 2810796"/>
              <a:gd name="connsiteX6300" fmla="*/ 1153290 w 3531775"/>
              <a:gd name="connsiteY6300" fmla="*/ 1825450 h 2810796"/>
              <a:gd name="connsiteX6301" fmla="*/ 1151290 w 3531775"/>
              <a:gd name="connsiteY6301" fmla="*/ 1826498 h 2810796"/>
              <a:gd name="connsiteX6302" fmla="*/ 1162910 w 3531775"/>
              <a:gd name="connsiteY6302" fmla="*/ 1866408 h 2810796"/>
              <a:gd name="connsiteX6303" fmla="*/ 1155671 w 3531775"/>
              <a:gd name="connsiteY6303" fmla="*/ 1850787 h 2810796"/>
              <a:gd name="connsiteX6304" fmla="*/ 1167197 w 3531775"/>
              <a:gd name="connsiteY6304" fmla="*/ 1801162 h 2810796"/>
              <a:gd name="connsiteX6305" fmla="*/ 1164815 w 3531775"/>
              <a:gd name="connsiteY6305" fmla="*/ 1784969 h 2810796"/>
              <a:gd name="connsiteX6306" fmla="*/ 1161672 w 3531775"/>
              <a:gd name="connsiteY6306" fmla="*/ 1793541 h 2810796"/>
              <a:gd name="connsiteX6307" fmla="*/ 1178912 w 3531775"/>
              <a:gd name="connsiteY6307" fmla="*/ 1819259 h 2810796"/>
              <a:gd name="connsiteX6308" fmla="*/ 1167197 w 3531775"/>
              <a:gd name="connsiteY6308" fmla="*/ 1801162 h 2810796"/>
              <a:gd name="connsiteX6309" fmla="*/ 1173102 w 3531775"/>
              <a:gd name="connsiteY6309" fmla="*/ 1743821 h 2810796"/>
              <a:gd name="connsiteX6310" fmla="*/ 1189961 w 3531775"/>
              <a:gd name="connsiteY6310" fmla="*/ 1776682 h 2810796"/>
              <a:gd name="connsiteX6311" fmla="*/ 1173864 w 3531775"/>
              <a:gd name="connsiteY6311" fmla="*/ 1743916 h 2810796"/>
              <a:gd name="connsiteX6312" fmla="*/ 1173102 w 3531775"/>
              <a:gd name="connsiteY6312" fmla="*/ 1743821 h 2810796"/>
              <a:gd name="connsiteX6313" fmla="*/ 1172626 w 3531775"/>
              <a:gd name="connsiteY6313" fmla="*/ 1638284 h 2810796"/>
              <a:gd name="connsiteX6314" fmla="*/ 1199391 w 3531775"/>
              <a:gd name="connsiteY6314" fmla="*/ 1657525 h 2810796"/>
              <a:gd name="connsiteX6315" fmla="*/ 1173864 w 3531775"/>
              <a:gd name="connsiteY6315" fmla="*/ 1636760 h 2810796"/>
              <a:gd name="connsiteX6316" fmla="*/ 1172626 w 3531775"/>
              <a:gd name="connsiteY6316" fmla="*/ 1638284 h 2810796"/>
              <a:gd name="connsiteX6317" fmla="*/ 1162434 w 3531775"/>
              <a:gd name="connsiteY6317" fmla="*/ 1604280 h 2810796"/>
              <a:gd name="connsiteX6318" fmla="*/ 1191390 w 3531775"/>
              <a:gd name="connsiteY6318" fmla="*/ 1618758 h 2810796"/>
              <a:gd name="connsiteX6319" fmla="*/ 1163387 w 3531775"/>
              <a:gd name="connsiteY6319" fmla="*/ 1602661 h 2810796"/>
              <a:gd name="connsiteX6320" fmla="*/ 1162434 w 3531775"/>
              <a:gd name="connsiteY6320" fmla="*/ 1604280 h 2810796"/>
              <a:gd name="connsiteX6321" fmla="*/ 1151195 w 3531775"/>
              <a:gd name="connsiteY6321" fmla="*/ 1580753 h 2810796"/>
              <a:gd name="connsiteX6322" fmla="*/ 1181008 w 3531775"/>
              <a:gd name="connsiteY6322" fmla="*/ 1589516 h 2810796"/>
              <a:gd name="connsiteX6323" fmla="*/ 1151861 w 3531775"/>
              <a:gd name="connsiteY6323" fmla="*/ 1579038 h 2810796"/>
              <a:gd name="connsiteX6324" fmla="*/ 1151195 w 3531775"/>
              <a:gd name="connsiteY6324" fmla="*/ 1580753 h 2810796"/>
              <a:gd name="connsiteX6325" fmla="*/ 1134812 w 3531775"/>
              <a:gd name="connsiteY6325" fmla="*/ 1556274 h 2810796"/>
              <a:gd name="connsiteX6326" fmla="*/ 1164625 w 3531775"/>
              <a:gd name="connsiteY6326" fmla="*/ 1558750 h 2810796"/>
              <a:gd name="connsiteX6327" fmla="*/ 1135193 w 3531775"/>
              <a:gd name="connsiteY6327" fmla="*/ 1554654 h 2810796"/>
              <a:gd name="connsiteX6328" fmla="*/ 1134812 w 3531775"/>
              <a:gd name="connsiteY6328" fmla="*/ 1556274 h 2810796"/>
              <a:gd name="connsiteX6329" fmla="*/ 1115666 w 3531775"/>
              <a:gd name="connsiteY6329" fmla="*/ 1538748 h 2810796"/>
              <a:gd name="connsiteX6330" fmla="*/ 1144527 w 3531775"/>
              <a:gd name="connsiteY6330" fmla="*/ 1535319 h 2810796"/>
              <a:gd name="connsiteX6331" fmla="*/ 1115857 w 3531775"/>
              <a:gd name="connsiteY6331" fmla="*/ 1537129 h 2810796"/>
              <a:gd name="connsiteX6332" fmla="*/ 1115666 w 3531775"/>
              <a:gd name="connsiteY6332" fmla="*/ 1538748 h 2810796"/>
              <a:gd name="connsiteX6333" fmla="*/ 1097188 w 3531775"/>
              <a:gd name="connsiteY6333" fmla="*/ 1528556 h 2810796"/>
              <a:gd name="connsiteX6334" fmla="*/ 1120524 w 3531775"/>
              <a:gd name="connsiteY6334" fmla="*/ 1515126 h 2810796"/>
              <a:gd name="connsiteX6335" fmla="*/ 1096902 w 3531775"/>
              <a:gd name="connsiteY6335" fmla="*/ 1526937 h 2810796"/>
              <a:gd name="connsiteX6336" fmla="*/ 1097188 w 3531775"/>
              <a:gd name="connsiteY6336" fmla="*/ 1528556 h 2810796"/>
              <a:gd name="connsiteX6337" fmla="*/ 1075661 w 3531775"/>
              <a:gd name="connsiteY6337" fmla="*/ 1524079 h 2810796"/>
              <a:gd name="connsiteX6338" fmla="*/ 1085853 w 3531775"/>
              <a:gd name="connsiteY6338" fmla="*/ 1524460 h 2810796"/>
              <a:gd name="connsiteX6339" fmla="*/ 1094140 w 3531775"/>
              <a:gd name="connsiteY6339" fmla="*/ 1518650 h 2810796"/>
              <a:gd name="connsiteX6340" fmla="*/ 1097378 w 3531775"/>
              <a:gd name="connsiteY6340" fmla="*/ 1505220 h 2810796"/>
              <a:gd name="connsiteX6341" fmla="*/ 1075566 w 3531775"/>
              <a:gd name="connsiteY6341" fmla="*/ 1523317 h 2810796"/>
              <a:gd name="connsiteX6342" fmla="*/ 1075661 w 3531775"/>
              <a:gd name="connsiteY6342" fmla="*/ 1524079 h 2810796"/>
              <a:gd name="connsiteX6343" fmla="*/ 1043276 w 3531775"/>
              <a:gd name="connsiteY6343" fmla="*/ 1525603 h 2810796"/>
              <a:gd name="connsiteX6344" fmla="*/ 1067470 w 3531775"/>
              <a:gd name="connsiteY6344" fmla="*/ 1503886 h 2810796"/>
              <a:gd name="connsiteX6345" fmla="*/ 1043181 w 3531775"/>
              <a:gd name="connsiteY6345" fmla="*/ 1524937 h 2810796"/>
              <a:gd name="connsiteX6346" fmla="*/ 1043276 w 3531775"/>
              <a:gd name="connsiteY6346" fmla="*/ 1525603 h 2810796"/>
              <a:gd name="connsiteX6347" fmla="*/ 1012130 w 3531775"/>
              <a:gd name="connsiteY6347" fmla="*/ 1532366 h 2810796"/>
              <a:gd name="connsiteX6348" fmla="*/ 1029751 w 3531775"/>
              <a:gd name="connsiteY6348" fmla="*/ 1506363 h 2810796"/>
              <a:gd name="connsiteX6349" fmla="*/ 1011844 w 3531775"/>
              <a:gd name="connsiteY6349" fmla="*/ 1531699 h 2810796"/>
              <a:gd name="connsiteX6350" fmla="*/ 1012130 w 3531775"/>
              <a:gd name="connsiteY6350" fmla="*/ 1532366 h 2810796"/>
              <a:gd name="connsiteX6351" fmla="*/ 977363 w 3531775"/>
              <a:gd name="connsiteY6351" fmla="*/ 1545320 h 2810796"/>
              <a:gd name="connsiteX6352" fmla="*/ 994032 w 3531775"/>
              <a:gd name="connsiteY6352" fmla="*/ 1516174 h 2810796"/>
              <a:gd name="connsiteX6353" fmla="*/ 976982 w 3531775"/>
              <a:gd name="connsiteY6353" fmla="*/ 1544653 h 2810796"/>
              <a:gd name="connsiteX6354" fmla="*/ 977363 w 3531775"/>
              <a:gd name="connsiteY6354" fmla="*/ 1545320 h 2810796"/>
              <a:gd name="connsiteX6355" fmla="*/ 950312 w 3531775"/>
              <a:gd name="connsiteY6355" fmla="*/ 1559036 h 2810796"/>
              <a:gd name="connsiteX6356" fmla="*/ 965933 w 3531775"/>
              <a:gd name="connsiteY6356" fmla="*/ 1527984 h 2810796"/>
              <a:gd name="connsiteX6357" fmla="*/ 949931 w 3531775"/>
              <a:gd name="connsiteY6357" fmla="*/ 1558465 h 2810796"/>
              <a:gd name="connsiteX6358" fmla="*/ 950312 w 3531775"/>
              <a:gd name="connsiteY6358" fmla="*/ 1559036 h 2810796"/>
              <a:gd name="connsiteX6359" fmla="*/ 920785 w 3531775"/>
              <a:gd name="connsiteY6359" fmla="*/ 1577133 h 2810796"/>
              <a:gd name="connsiteX6360" fmla="*/ 934501 w 3531775"/>
              <a:gd name="connsiteY6360" fmla="*/ 1544653 h 2810796"/>
              <a:gd name="connsiteX6361" fmla="*/ 920309 w 3531775"/>
              <a:gd name="connsiteY6361" fmla="*/ 1576657 h 2810796"/>
              <a:gd name="connsiteX6362" fmla="*/ 920785 w 3531775"/>
              <a:gd name="connsiteY6362" fmla="*/ 1577133 h 2810796"/>
              <a:gd name="connsiteX6363" fmla="*/ 883256 w 3531775"/>
              <a:gd name="connsiteY6363" fmla="*/ 1602470 h 2810796"/>
              <a:gd name="connsiteX6364" fmla="*/ 897449 w 3531775"/>
              <a:gd name="connsiteY6364" fmla="*/ 1568085 h 2810796"/>
              <a:gd name="connsiteX6365" fmla="*/ 882875 w 3531775"/>
              <a:gd name="connsiteY6365" fmla="*/ 1601994 h 2810796"/>
              <a:gd name="connsiteX6366" fmla="*/ 883256 w 3531775"/>
              <a:gd name="connsiteY6366" fmla="*/ 1602470 h 2810796"/>
              <a:gd name="connsiteX6367" fmla="*/ 844204 w 3531775"/>
              <a:gd name="connsiteY6367" fmla="*/ 1632093 h 2810796"/>
              <a:gd name="connsiteX6368" fmla="*/ 862111 w 3531775"/>
              <a:gd name="connsiteY6368" fmla="*/ 1594564 h 2810796"/>
              <a:gd name="connsiteX6369" fmla="*/ 843728 w 3531775"/>
              <a:gd name="connsiteY6369" fmla="*/ 1631521 h 2810796"/>
              <a:gd name="connsiteX6370" fmla="*/ 844204 w 3531775"/>
              <a:gd name="connsiteY6370" fmla="*/ 1632093 h 2810796"/>
              <a:gd name="connsiteX6371" fmla="*/ 807247 w 3531775"/>
              <a:gd name="connsiteY6371" fmla="*/ 1660858 h 2810796"/>
              <a:gd name="connsiteX6372" fmla="*/ 820868 w 3531775"/>
              <a:gd name="connsiteY6372" fmla="*/ 1625044 h 2810796"/>
              <a:gd name="connsiteX6373" fmla="*/ 806771 w 3531775"/>
              <a:gd name="connsiteY6373" fmla="*/ 1660382 h 2810796"/>
              <a:gd name="connsiteX6374" fmla="*/ 807247 w 3531775"/>
              <a:gd name="connsiteY6374" fmla="*/ 1660858 h 2810796"/>
              <a:gd name="connsiteX6375" fmla="*/ 766289 w 3531775"/>
              <a:gd name="connsiteY6375" fmla="*/ 1692291 h 2810796"/>
              <a:gd name="connsiteX6376" fmla="*/ 782291 w 3531775"/>
              <a:gd name="connsiteY6376" fmla="*/ 1655429 h 2810796"/>
              <a:gd name="connsiteX6377" fmla="*/ 765813 w 3531775"/>
              <a:gd name="connsiteY6377" fmla="*/ 1691815 h 2810796"/>
              <a:gd name="connsiteX6378" fmla="*/ 766289 w 3531775"/>
              <a:gd name="connsiteY6378" fmla="*/ 1692291 h 2810796"/>
              <a:gd name="connsiteX6379" fmla="*/ 721903 w 3531775"/>
              <a:gd name="connsiteY6379" fmla="*/ 1725152 h 2810796"/>
              <a:gd name="connsiteX6380" fmla="*/ 744477 w 3531775"/>
              <a:gd name="connsiteY6380" fmla="*/ 1686100 h 2810796"/>
              <a:gd name="connsiteX6381" fmla="*/ 721522 w 3531775"/>
              <a:gd name="connsiteY6381" fmla="*/ 1724580 h 2810796"/>
              <a:gd name="connsiteX6382" fmla="*/ 721903 w 3531775"/>
              <a:gd name="connsiteY6382" fmla="*/ 1725152 h 2810796"/>
              <a:gd name="connsiteX6383" fmla="*/ 677612 w 3531775"/>
              <a:gd name="connsiteY6383" fmla="*/ 1754394 h 2810796"/>
              <a:gd name="connsiteX6384" fmla="*/ 698090 w 3531775"/>
              <a:gd name="connsiteY6384" fmla="*/ 1718484 h 2810796"/>
              <a:gd name="connsiteX6385" fmla="*/ 677135 w 3531775"/>
              <a:gd name="connsiteY6385" fmla="*/ 1753917 h 2810796"/>
              <a:gd name="connsiteX6386" fmla="*/ 677612 w 3531775"/>
              <a:gd name="connsiteY6386" fmla="*/ 1754394 h 2810796"/>
              <a:gd name="connsiteX6387" fmla="*/ 634844 w 3531775"/>
              <a:gd name="connsiteY6387" fmla="*/ 1779159 h 2810796"/>
              <a:gd name="connsiteX6388" fmla="*/ 642750 w 3531775"/>
              <a:gd name="connsiteY6388" fmla="*/ 1774396 h 2810796"/>
              <a:gd name="connsiteX6389" fmla="*/ 642369 w 3531775"/>
              <a:gd name="connsiteY6389" fmla="*/ 1773253 h 2810796"/>
              <a:gd name="connsiteX6390" fmla="*/ 652275 w 3531775"/>
              <a:gd name="connsiteY6390" fmla="*/ 1747631 h 2810796"/>
              <a:gd name="connsiteX6391" fmla="*/ 640274 w 3531775"/>
              <a:gd name="connsiteY6391" fmla="*/ 1769538 h 2810796"/>
              <a:gd name="connsiteX6392" fmla="*/ 641512 w 3531775"/>
              <a:gd name="connsiteY6392" fmla="*/ 1772301 h 2810796"/>
              <a:gd name="connsiteX6393" fmla="*/ 634559 w 3531775"/>
              <a:gd name="connsiteY6393" fmla="*/ 1778683 h 2810796"/>
              <a:gd name="connsiteX6394" fmla="*/ 634844 w 3531775"/>
              <a:gd name="connsiteY6394" fmla="*/ 1779159 h 2810796"/>
              <a:gd name="connsiteX6395" fmla="*/ 581028 w 3531775"/>
              <a:gd name="connsiteY6395" fmla="*/ 1809067 h 2810796"/>
              <a:gd name="connsiteX6396" fmla="*/ 607698 w 3531775"/>
              <a:gd name="connsiteY6396" fmla="*/ 1774491 h 2810796"/>
              <a:gd name="connsiteX6397" fmla="*/ 580742 w 3531775"/>
              <a:gd name="connsiteY6397" fmla="*/ 1808591 h 2810796"/>
              <a:gd name="connsiteX6398" fmla="*/ 581028 w 3531775"/>
              <a:gd name="connsiteY6398" fmla="*/ 1809067 h 2810796"/>
              <a:gd name="connsiteX6399" fmla="*/ 537023 w 3531775"/>
              <a:gd name="connsiteY6399" fmla="*/ 1828212 h 2810796"/>
              <a:gd name="connsiteX6400" fmla="*/ 565407 w 3531775"/>
              <a:gd name="connsiteY6400" fmla="*/ 1796685 h 2810796"/>
              <a:gd name="connsiteX6401" fmla="*/ 536737 w 3531775"/>
              <a:gd name="connsiteY6401" fmla="*/ 1827736 h 2810796"/>
              <a:gd name="connsiteX6402" fmla="*/ 537023 w 3531775"/>
              <a:gd name="connsiteY6402" fmla="*/ 1828212 h 2810796"/>
              <a:gd name="connsiteX6403" fmla="*/ 480063 w 3531775"/>
              <a:gd name="connsiteY6403" fmla="*/ 1846120 h 2810796"/>
              <a:gd name="connsiteX6404" fmla="*/ 513305 w 3531775"/>
              <a:gd name="connsiteY6404" fmla="*/ 1817925 h 2810796"/>
              <a:gd name="connsiteX6405" fmla="*/ 479873 w 3531775"/>
              <a:gd name="connsiteY6405" fmla="*/ 1845548 h 2810796"/>
              <a:gd name="connsiteX6406" fmla="*/ 480063 w 3531775"/>
              <a:gd name="connsiteY6406" fmla="*/ 1846120 h 2810796"/>
              <a:gd name="connsiteX6407" fmla="*/ 419770 w 3531775"/>
              <a:gd name="connsiteY6407" fmla="*/ 1858121 h 2810796"/>
              <a:gd name="connsiteX6408" fmla="*/ 461394 w 3531775"/>
              <a:gd name="connsiteY6408" fmla="*/ 1833928 h 2810796"/>
              <a:gd name="connsiteX6409" fmla="*/ 419675 w 3531775"/>
              <a:gd name="connsiteY6409" fmla="*/ 1857550 h 2810796"/>
              <a:gd name="connsiteX6410" fmla="*/ 419770 w 3531775"/>
              <a:gd name="connsiteY6410" fmla="*/ 1858121 h 2810796"/>
              <a:gd name="connsiteX6411" fmla="*/ 363287 w 3531775"/>
              <a:gd name="connsiteY6411" fmla="*/ 1862121 h 2810796"/>
              <a:gd name="connsiteX6412" fmla="*/ 401101 w 3531775"/>
              <a:gd name="connsiteY6412" fmla="*/ 1843167 h 2810796"/>
              <a:gd name="connsiteX6413" fmla="*/ 363191 w 3531775"/>
              <a:gd name="connsiteY6413" fmla="*/ 1861645 h 2810796"/>
              <a:gd name="connsiteX6414" fmla="*/ 363287 w 3531775"/>
              <a:gd name="connsiteY6414" fmla="*/ 1862121 h 2810796"/>
              <a:gd name="connsiteX6415" fmla="*/ 17434 w 3531775"/>
              <a:gd name="connsiteY6415" fmla="*/ 1527889 h 2810796"/>
              <a:gd name="connsiteX6416" fmla="*/ 13624 w 3531775"/>
              <a:gd name="connsiteY6416" fmla="*/ 1486741 h 2810796"/>
              <a:gd name="connsiteX6417" fmla="*/ 17434 w 3531775"/>
              <a:gd name="connsiteY6417" fmla="*/ 1527889 h 2810796"/>
              <a:gd name="connsiteX6418" fmla="*/ 302803 w 3531775"/>
              <a:gd name="connsiteY6418" fmla="*/ 1858692 h 2810796"/>
              <a:gd name="connsiteX6419" fmla="*/ 344332 w 3531775"/>
              <a:gd name="connsiteY6419" fmla="*/ 1845358 h 2810796"/>
              <a:gd name="connsiteX6420" fmla="*/ 302803 w 3531775"/>
              <a:gd name="connsiteY6420" fmla="*/ 1858121 h 2810796"/>
              <a:gd name="connsiteX6421" fmla="*/ 302803 w 3531775"/>
              <a:gd name="connsiteY6421" fmla="*/ 1858692 h 2810796"/>
              <a:gd name="connsiteX6422" fmla="*/ 242891 w 3531775"/>
              <a:gd name="connsiteY6422" fmla="*/ 1847929 h 2810796"/>
              <a:gd name="connsiteX6423" fmla="*/ 289468 w 3531775"/>
              <a:gd name="connsiteY6423" fmla="*/ 1841547 h 2810796"/>
              <a:gd name="connsiteX6424" fmla="*/ 241271 w 3531775"/>
              <a:gd name="connsiteY6424" fmla="*/ 1846405 h 2810796"/>
              <a:gd name="connsiteX6425" fmla="*/ 242891 w 3531775"/>
              <a:gd name="connsiteY6425" fmla="*/ 1847929 h 2810796"/>
              <a:gd name="connsiteX6426" fmla="*/ 187455 w 3531775"/>
              <a:gd name="connsiteY6426" fmla="*/ 1828593 h 2810796"/>
              <a:gd name="connsiteX6427" fmla="*/ 228794 w 3531775"/>
              <a:gd name="connsiteY6427" fmla="*/ 1826879 h 2810796"/>
              <a:gd name="connsiteX6428" fmla="*/ 185836 w 3531775"/>
              <a:gd name="connsiteY6428" fmla="*/ 1826784 h 2810796"/>
              <a:gd name="connsiteX6429" fmla="*/ 187455 w 3531775"/>
              <a:gd name="connsiteY6429" fmla="*/ 1828593 h 2810796"/>
              <a:gd name="connsiteX6430" fmla="*/ 132020 w 3531775"/>
              <a:gd name="connsiteY6430" fmla="*/ 1797923 h 2810796"/>
              <a:gd name="connsiteX6431" fmla="*/ 174596 w 3531775"/>
              <a:gd name="connsiteY6431" fmla="*/ 1805067 h 2810796"/>
              <a:gd name="connsiteX6432" fmla="*/ 130781 w 3531775"/>
              <a:gd name="connsiteY6432" fmla="*/ 1795923 h 2810796"/>
              <a:gd name="connsiteX6433" fmla="*/ 132020 w 3531775"/>
              <a:gd name="connsiteY6433" fmla="*/ 1797923 h 2810796"/>
              <a:gd name="connsiteX6434" fmla="*/ 94110 w 3531775"/>
              <a:gd name="connsiteY6434" fmla="*/ 1767729 h 2810796"/>
              <a:gd name="connsiteX6435" fmla="*/ 135449 w 3531775"/>
              <a:gd name="connsiteY6435" fmla="*/ 1781635 h 2810796"/>
              <a:gd name="connsiteX6436" fmla="*/ 93158 w 3531775"/>
              <a:gd name="connsiteY6436" fmla="*/ 1765538 h 2810796"/>
              <a:gd name="connsiteX6437" fmla="*/ 94110 w 3531775"/>
              <a:gd name="connsiteY6437" fmla="*/ 1767729 h 2810796"/>
              <a:gd name="connsiteX6438" fmla="*/ 58487 w 3531775"/>
              <a:gd name="connsiteY6438" fmla="*/ 1728581 h 2810796"/>
              <a:gd name="connsiteX6439" fmla="*/ 95920 w 3531775"/>
              <a:gd name="connsiteY6439" fmla="*/ 1748965 h 2810796"/>
              <a:gd name="connsiteX6440" fmla="*/ 57915 w 3531775"/>
              <a:gd name="connsiteY6440" fmla="*/ 1726200 h 2810796"/>
              <a:gd name="connsiteX6441" fmla="*/ 58487 w 3531775"/>
              <a:gd name="connsiteY6441" fmla="*/ 1728581 h 2810796"/>
              <a:gd name="connsiteX6442" fmla="*/ 25625 w 3531775"/>
              <a:gd name="connsiteY6442" fmla="*/ 1671621 h 2810796"/>
              <a:gd name="connsiteX6443" fmla="*/ 57725 w 3531775"/>
              <a:gd name="connsiteY6443" fmla="*/ 1701720 h 2810796"/>
              <a:gd name="connsiteX6444" fmla="*/ 25625 w 3531775"/>
              <a:gd name="connsiteY6444" fmla="*/ 1669240 h 2810796"/>
              <a:gd name="connsiteX6445" fmla="*/ 25625 w 3531775"/>
              <a:gd name="connsiteY6445" fmla="*/ 1671621 h 2810796"/>
              <a:gd name="connsiteX6446" fmla="*/ 6385 w 3531775"/>
              <a:gd name="connsiteY6446" fmla="*/ 1607709 h 2810796"/>
              <a:gd name="connsiteX6447" fmla="*/ 31055 w 3531775"/>
              <a:gd name="connsiteY6447" fmla="*/ 1649428 h 2810796"/>
              <a:gd name="connsiteX6448" fmla="*/ 6956 w 3531775"/>
              <a:gd name="connsiteY6448" fmla="*/ 1605518 h 2810796"/>
              <a:gd name="connsiteX6449" fmla="*/ 6480 w 3531775"/>
              <a:gd name="connsiteY6449" fmla="*/ 1605613 h 2810796"/>
              <a:gd name="connsiteX6450" fmla="*/ 6385 w 3531775"/>
              <a:gd name="connsiteY6450" fmla="*/ 1607709 h 2810796"/>
              <a:gd name="connsiteX6451" fmla="*/ 2861 w 3531775"/>
              <a:gd name="connsiteY6451" fmla="*/ 1559131 h 2810796"/>
              <a:gd name="connsiteX6452" fmla="*/ 17148 w 3531775"/>
              <a:gd name="connsiteY6452" fmla="*/ 1586087 h 2810796"/>
              <a:gd name="connsiteX6453" fmla="*/ 3718 w 3531775"/>
              <a:gd name="connsiteY6453" fmla="*/ 1546177 h 2810796"/>
              <a:gd name="connsiteX6454" fmla="*/ 2861 w 3531775"/>
              <a:gd name="connsiteY6454" fmla="*/ 1559131 h 2810796"/>
              <a:gd name="connsiteX6455" fmla="*/ 2974946 w 3531775"/>
              <a:gd name="connsiteY6455" fmla="*/ 2803858 h 2810796"/>
              <a:gd name="connsiteX6456" fmla="*/ 3008856 w 3531775"/>
              <a:gd name="connsiteY6456" fmla="*/ 2802334 h 2810796"/>
              <a:gd name="connsiteX6457" fmla="*/ 2992187 w 3531775"/>
              <a:gd name="connsiteY6457" fmla="*/ 2790047 h 2810796"/>
              <a:gd name="connsiteX6458" fmla="*/ 2974946 w 3531775"/>
              <a:gd name="connsiteY6458" fmla="*/ 2803858 h 2810796"/>
              <a:gd name="connsiteX6459" fmla="*/ 2905700 w 3531775"/>
              <a:gd name="connsiteY6459" fmla="*/ 2797953 h 2810796"/>
              <a:gd name="connsiteX6460" fmla="*/ 2942371 w 3531775"/>
              <a:gd name="connsiteY6460" fmla="*/ 2809573 h 2810796"/>
              <a:gd name="connsiteX6461" fmla="*/ 2923607 w 3531775"/>
              <a:gd name="connsiteY6461" fmla="*/ 2791857 h 2810796"/>
              <a:gd name="connsiteX6462" fmla="*/ 2917130 w 3531775"/>
              <a:gd name="connsiteY6462" fmla="*/ 2798429 h 2810796"/>
              <a:gd name="connsiteX6463" fmla="*/ 2905700 w 3531775"/>
              <a:gd name="connsiteY6463" fmla="*/ 2797953 h 2810796"/>
              <a:gd name="connsiteX6464" fmla="*/ 3084960 w 3531775"/>
              <a:gd name="connsiteY6464" fmla="*/ 2754424 h 2810796"/>
              <a:gd name="connsiteX6465" fmla="*/ 3123441 w 3531775"/>
              <a:gd name="connsiteY6465" fmla="*/ 2742803 h 2810796"/>
              <a:gd name="connsiteX6466" fmla="*/ 3100772 w 3531775"/>
              <a:gd name="connsiteY6466" fmla="*/ 2736040 h 2810796"/>
              <a:gd name="connsiteX6467" fmla="*/ 3084960 w 3531775"/>
              <a:gd name="connsiteY6467" fmla="*/ 2754424 h 2810796"/>
              <a:gd name="connsiteX6468" fmla="*/ 3052099 w 3531775"/>
              <a:gd name="connsiteY6468" fmla="*/ 2510393 h 2810796"/>
              <a:gd name="connsiteX6469" fmla="*/ 3051909 w 3531775"/>
              <a:gd name="connsiteY6469" fmla="*/ 2523442 h 2810796"/>
              <a:gd name="connsiteX6470" fmla="*/ 3078864 w 3531775"/>
              <a:gd name="connsiteY6470" fmla="*/ 2521347 h 2810796"/>
              <a:gd name="connsiteX6471" fmla="*/ 3074673 w 3531775"/>
              <a:gd name="connsiteY6471" fmla="*/ 2512774 h 2810796"/>
              <a:gd name="connsiteX6472" fmla="*/ 3052099 w 3531775"/>
              <a:gd name="connsiteY6472" fmla="*/ 2510393 h 2810796"/>
              <a:gd name="connsiteX6473" fmla="*/ 3137538 w 3531775"/>
              <a:gd name="connsiteY6473" fmla="*/ 2617454 h 2810796"/>
              <a:gd name="connsiteX6474" fmla="*/ 3121727 w 3531775"/>
              <a:gd name="connsiteY6474" fmla="*/ 2578687 h 2810796"/>
              <a:gd name="connsiteX6475" fmla="*/ 3113250 w 3531775"/>
              <a:gd name="connsiteY6475" fmla="*/ 2597356 h 2810796"/>
              <a:gd name="connsiteX6476" fmla="*/ 3124775 w 3531775"/>
              <a:gd name="connsiteY6476" fmla="*/ 2604214 h 2810796"/>
              <a:gd name="connsiteX6477" fmla="*/ 3137538 w 3531775"/>
              <a:gd name="connsiteY6477" fmla="*/ 2617454 h 2810796"/>
              <a:gd name="connsiteX6478" fmla="*/ 2817403 w 3531775"/>
              <a:gd name="connsiteY6478" fmla="*/ 2507250 h 2810796"/>
              <a:gd name="connsiteX6479" fmla="*/ 2899890 w 3531775"/>
              <a:gd name="connsiteY6479" fmla="*/ 2789285 h 2810796"/>
              <a:gd name="connsiteX6480" fmla="*/ 2915129 w 3531775"/>
              <a:gd name="connsiteY6480" fmla="*/ 2762234 h 2810796"/>
              <a:gd name="connsiteX6481" fmla="*/ 2944467 w 3531775"/>
              <a:gd name="connsiteY6481" fmla="*/ 2683367 h 2810796"/>
              <a:gd name="connsiteX6482" fmla="*/ 2954753 w 3531775"/>
              <a:gd name="connsiteY6482" fmla="*/ 2692606 h 2810796"/>
              <a:gd name="connsiteX6483" fmla="*/ 3007808 w 3531775"/>
              <a:gd name="connsiteY6483" fmla="*/ 2776712 h 2810796"/>
              <a:gd name="connsiteX6484" fmla="*/ 2998283 w 3531775"/>
              <a:gd name="connsiteY6484" fmla="*/ 2792143 h 2810796"/>
              <a:gd name="connsiteX6485" fmla="*/ 3040669 w 3531775"/>
              <a:gd name="connsiteY6485" fmla="*/ 2746994 h 2810796"/>
              <a:gd name="connsiteX6486" fmla="*/ 2972565 w 3531775"/>
              <a:gd name="connsiteY6486" fmla="*/ 2672509 h 2810796"/>
              <a:gd name="connsiteX6487" fmla="*/ 2974661 w 3531775"/>
              <a:gd name="connsiteY6487" fmla="*/ 2670127 h 2810796"/>
              <a:gd name="connsiteX6488" fmla="*/ 2984186 w 3531775"/>
              <a:gd name="connsiteY6488" fmla="*/ 2673651 h 2810796"/>
              <a:gd name="connsiteX6489" fmla="*/ 3044669 w 3531775"/>
              <a:gd name="connsiteY6489" fmla="*/ 2697369 h 2810796"/>
              <a:gd name="connsiteX6490" fmla="*/ 3107725 w 3531775"/>
              <a:gd name="connsiteY6490" fmla="*/ 2693749 h 2810796"/>
              <a:gd name="connsiteX6491" fmla="*/ 3113440 w 3531775"/>
              <a:gd name="connsiteY6491" fmla="*/ 2733850 h 2810796"/>
              <a:gd name="connsiteX6492" fmla="*/ 3146968 w 3531775"/>
              <a:gd name="connsiteY6492" fmla="*/ 2713942 h 2810796"/>
              <a:gd name="connsiteX6493" fmla="*/ 3125251 w 3531775"/>
              <a:gd name="connsiteY6493" fmla="*/ 2677081 h 2810796"/>
              <a:gd name="connsiteX6494" fmla="*/ 2989139 w 3531775"/>
              <a:gd name="connsiteY6494" fmla="*/ 2644410 h 2810796"/>
              <a:gd name="connsiteX6495" fmla="*/ 2988758 w 3531775"/>
              <a:gd name="connsiteY6495" fmla="*/ 2632789 h 2810796"/>
              <a:gd name="connsiteX6496" fmla="*/ 2998950 w 3531775"/>
              <a:gd name="connsiteY6496" fmla="*/ 2631551 h 2810796"/>
              <a:gd name="connsiteX6497" fmla="*/ 3065339 w 3531775"/>
              <a:gd name="connsiteY6497" fmla="*/ 2607929 h 2810796"/>
              <a:gd name="connsiteX6498" fmla="*/ 3098200 w 3531775"/>
              <a:gd name="connsiteY6498" fmla="*/ 2598118 h 2810796"/>
              <a:gd name="connsiteX6499" fmla="*/ 3116869 w 3531775"/>
              <a:gd name="connsiteY6499" fmla="*/ 2571543 h 2810796"/>
              <a:gd name="connsiteX6500" fmla="*/ 3116869 w 3531775"/>
              <a:gd name="connsiteY6500" fmla="*/ 2571543 h 2810796"/>
              <a:gd name="connsiteX6501" fmla="*/ 2990949 w 3531775"/>
              <a:gd name="connsiteY6501" fmla="*/ 2616311 h 2810796"/>
              <a:gd name="connsiteX6502" fmla="*/ 2989901 w 3531775"/>
              <a:gd name="connsiteY6502" fmla="*/ 2600118 h 2810796"/>
              <a:gd name="connsiteX6503" fmla="*/ 3022571 w 3531775"/>
              <a:gd name="connsiteY6503" fmla="*/ 2550017 h 2810796"/>
              <a:gd name="connsiteX6504" fmla="*/ 3049146 w 3531775"/>
              <a:gd name="connsiteY6504" fmla="*/ 2515346 h 2810796"/>
              <a:gd name="connsiteX6505" fmla="*/ 3027810 w 3531775"/>
              <a:gd name="connsiteY6505" fmla="*/ 2512774 h 2810796"/>
              <a:gd name="connsiteX6506" fmla="*/ 2990853 w 3531775"/>
              <a:gd name="connsiteY6506" fmla="*/ 2583259 h 2810796"/>
              <a:gd name="connsiteX6507" fmla="*/ 2891508 w 3531775"/>
              <a:gd name="connsiteY6507" fmla="*/ 2504868 h 2810796"/>
              <a:gd name="connsiteX6508" fmla="*/ 2817403 w 3531775"/>
              <a:gd name="connsiteY6508" fmla="*/ 2507250 h 2810796"/>
              <a:gd name="connsiteX6509" fmla="*/ 2449643 w 3531775"/>
              <a:gd name="connsiteY6509" fmla="*/ 1627711 h 2810796"/>
              <a:gd name="connsiteX6510" fmla="*/ 2515842 w 3531775"/>
              <a:gd name="connsiteY6510" fmla="*/ 1493599 h 2810796"/>
              <a:gd name="connsiteX6511" fmla="*/ 2584231 w 3531775"/>
              <a:gd name="connsiteY6511" fmla="*/ 1397111 h 2810796"/>
              <a:gd name="connsiteX6512" fmla="*/ 2736726 w 3531775"/>
              <a:gd name="connsiteY6512" fmla="*/ 1376537 h 2810796"/>
              <a:gd name="connsiteX6513" fmla="*/ 2713676 w 3531775"/>
              <a:gd name="connsiteY6513" fmla="*/ 1522936 h 2810796"/>
              <a:gd name="connsiteX6514" fmla="*/ 2585374 w 3531775"/>
              <a:gd name="connsiteY6514" fmla="*/ 1559512 h 2810796"/>
              <a:gd name="connsiteX6515" fmla="*/ 2555846 w 3531775"/>
              <a:gd name="connsiteY6515" fmla="*/ 1578753 h 2810796"/>
              <a:gd name="connsiteX6516" fmla="*/ 2592803 w 3531775"/>
              <a:gd name="connsiteY6516" fmla="*/ 1731915 h 2810796"/>
              <a:gd name="connsiteX6517" fmla="*/ 2593280 w 3531775"/>
              <a:gd name="connsiteY6517" fmla="*/ 1731629 h 2810796"/>
              <a:gd name="connsiteX6518" fmla="*/ 2667003 w 3531775"/>
              <a:gd name="connsiteY6518" fmla="*/ 1714484 h 2810796"/>
              <a:gd name="connsiteX6519" fmla="*/ 2687292 w 3531775"/>
              <a:gd name="connsiteY6519" fmla="*/ 1635808 h 2810796"/>
              <a:gd name="connsiteX6520" fmla="*/ 2702722 w 3531775"/>
              <a:gd name="connsiteY6520" fmla="*/ 1655620 h 2810796"/>
              <a:gd name="connsiteX6521" fmla="*/ 2670909 w 3531775"/>
              <a:gd name="connsiteY6521" fmla="*/ 1730391 h 2810796"/>
              <a:gd name="connsiteX6522" fmla="*/ 2665384 w 3531775"/>
              <a:gd name="connsiteY6522" fmla="*/ 1740963 h 2810796"/>
              <a:gd name="connsiteX6523" fmla="*/ 2769207 w 3531775"/>
              <a:gd name="connsiteY6523" fmla="*/ 1672955 h 2810796"/>
              <a:gd name="connsiteX6524" fmla="*/ 2803782 w 3531775"/>
              <a:gd name="connsiteY6524" fmla="*/ 1658191 h 2810796"/>
              <a:gd name="connsiteX6525" fmla="*/ 2803782 w 3531775"/>
              <a:gd name="connsiteY6525" fmla="*/ 1658191 h 2810796"/>
              <a:gd name="connsiteX6526" fmla="*/ 2790828 w 3531775"/>
              <a:gd name="connsiteY6526" fmla="*/ 1689529 h 2810796"/>
              <a:gd name="connsiteX6527" fmla="*/ 2757205 w 3531775"/>
              <a:gd name="connsiteY6527" fmla="*/ 1710483 h 2810796"/>
              <a:gd name="connsiteX6528" fmla="*/ 2690244 w 3531775"/>
              <a:gd name="connsiteY6528" fmla="*/ 1756299 h 2810796"/>
              <a:gd name="connsiteX6529" fmla="*/ 2679291 w 3531775"/>
              <a:gd name="connsiteY6529" fmla="*/ 1761157 h 2810796"/>
              <a:gd name="connsiteX6530" fmla="*/ 2683196 w 3531775"/>
              <a:gd name="connsiteY6530" fmla="*/ 1771825 h 2810796"/>
              <a:gd name="connsiteX6531" fmla="*/ 2844549 w 3531775"/>
              <a:gd name="connsiteY6531" fmla="*/ 1752965 h 2810796"/>
              <a:gd name="connsiteX6532" fmla="*/ 2879601 w 3531775"/>
              <a:gd name="connsiteY6532" fmla="*/ 1779349 h 2810796"/>
              <a:gd name="connsiteX6533" fmla="*/ 2848169 w 3531775"/>
              <a:gd name="connsiteY6533" fmla="*/ 1809925 h 2810796"/>
              <a:gd name="connsiteX6534" fmla="*/ 2836453 w 3531775"/>
              <a:gd name="connsiteY6534" fmla="*/ 1775825 h 2810796"/>
              <a:gd name="connsiteX6535" fmla="*/ 2760825 w 3531775"/>
              <a:gd name="connsiteY6535" fmla="*/ 1800971 h 2810796"/>
              <a:gd name="connsiteX6536" fmla="*/ 2684529 w 3531775"/>
              <a:gd name="connsiteY6536" fmla="*/ 1799923 h 2810796"/>
              <a:gd name="connsiteX6537" fmla="*/ 2703008 w 3531775"/>
              <a:gd name="connsiteY6537" fmla="*/ 1825641 h 2810796"/>
              <a:gd name="connsiteX6538" fmla="*/ 2755871 w 3531775"/>
              <a:gd name="connsiteY6538" fmla="*/ 1839738 h 2810796"/>
              <a:gd name="connsiteX6539" fmla="*/ 2738631 w 3531775"/>
              <a:gd name="connsiteY6539" fmla="*/ 1906317 h 2810796"/>
              <a:gd name="connsiteX6540" fmla="*/ 2743108 w 3531775"/>
              <a:gd name="connsiteY6540" fmla="*/ 1887934 h 2810796"/>
              <a:gd name="connsiteX6541" fmla="*/ 2696340 w 3531775"/>
              <a:gd name="connsiteY6541" fmla="*/ 1846786 h 2810796"/>
              <a:gd name="connsiteX6542" fmla="*/ 2659098 w 3531775"/>
              <a:gd name="connsiteY6542" fmla="*/ 1829165 h 2810796"/>
              <a:gd name="connsiteX6543" fmla="*/ 2656811 w 3531775"/>
              <a:gd name="connsiteY6543" fmla="*/ 1822688 h 2810796"/>
              <a:gd name="connsiteX6544" fmla="*/ 2618045 w 3531775"/>
              <a:gd name="connsiteY6544" fmla="*/ 1867646 h 2810796"/>
              <a:gd name="connsiteX6545" fmla="*/ 2635666 w 3531775"/>
              <a:gd name="connsiteY6545" fmla="*/ 1908032 h 2810796"/>
              <a:gd name="connsiteX6546" fmla="*/ 2626712 w 3531775"/>
              <a:gd name="connsiteY6546" fmla="*/ 1938512 h 2810796"/>
              <a:gd name="connsiteX6547" fmla="*/ 2590899 w 3531775"/>
              <a:gd name="connsiteY6547" fmla="*/ 1886982 h 2810796"/>
              <a:gd name="connsiteX6548" fmla="*/ 2556037 w 3531775"/>
              <a:gd name="connsiteY6548" fmla="*/ 1755918 h 2810796"/>
              <a:gd name="connsiteX6549" fmla="*/ 2556132 w 3531775"/>
              <a:gd name="connsiteY6549" fmla="*/ 1755822 h 2810796"/>
              <a:gd name="connsiteX6550" fmla="*/ 2449643 w 3531775"/>
              <a:gd name="connsiteY6550" fmla="*/ 1627711 h 2810796"/>
              <a:gd name="connsiteX6551" fmla="*/ 2496696 w 3531775"/>
              <a:gd name="connsiteY6551" fmla="*/ 1674003 h 2810796"/>
              <a:gd name="connsiteX6552" fmla="*/ 2497839 w 3531775"/>
              <a:gd name="connsiteY6552" fmla="*/ 1677241 h 2810796"/>
              <a:gd name="connsiteX6553" fmla="*/ 2528415 w 3531775"/>
              <a:gd name="connsiteY6553" fmla="*/ 1654953 h 2810796"/>
              <a:gd name="connsiteX6554" fmla="*/ 2496696 w 3531775"/>
              <a:gd name="connsiteY6554" fmla="*/ 1674003 h 2810796"/>
              <a:gd name="connsiteX6555" fmla="*/ 2472788 w 3531775"/>
              <a:gd name="connsiteY6555" fmla="*/ 1621520 h 2810796"/>
              <a:gd name="connsiteX6556" fmla="*/ 2468217 w 3531775"/>
              <a:gd name="connsiteY6556" fmla="*/ 1634379 h 2810796"/>
              <a:gd name="connsiteX6557" fmla="*/ 2524033 w 3531775"/>
              <a:gd name="connsiteY6557" fmla="*/ 1630950 h 2810796"/>
              <a:gd name="connsiteX6558" fmla="*/ 2472788 w 3531775"/>
              <a:gd name="connsiteY6558" fmla="*/ 1621520 h 2810796"/>
              <a:gd name="connsiteX6559" fmla="*/ 2484981 w 3531775"/>
              <a:gd name="connsiteY6559" fmla="*/ 1570752 h 2810796"/>
              <a:gd name="connsiteX6560" fmla="*/ 2482504 w 3531775"/>
              <a:gd name="connsiteY6560" fmla="*/ 1573228 h 2810796"/>
              <a:gd name="connsiteX6561" fmla="*/ 2528510 w 3531775"/>
              <a:gd name="connsiteY6561" fmla="*/ 1592469 h 2810796"/>
              <a:gd name="connsiteX6562" fmla="*/ 2484981 w 3531775"/>
              <a:gd name="connsiteY6562" fmla="*/ 1570752 h 2810796"/>
              <a:gd name="connsiteX6563" fmla="*/ 2656716 w 3531775"/>
              <a:gd name="connsiteY6563" fmla="*/ 1375775 h 2810796"/>
              <a:gd name="connsiteX6564" fmla="*/ 2637095 w 3531775"/>
              <a:gd name="connsiteY6564" fmla="*/ 1416733 h 2810796"/>
              <a:gd name="connsiteX6565" fmla="*/ 2657669 w 3531775"/>
              <a:gd name="connsiteY6565" fmla="*/ 1433878 h 2810796"/>
              <a:gd name="connsiteX6566" fmla="*/ 2657669 w 3531775"/>
              <a:gd name="connsiteY6566" fmla="*/ 1378251 h 2810796"/>
              <a:gd name="connsiteX6567" fmla="*/ 2657669 w 3531775"/>
              <a:gd name="connsiteY6567" fmla="*/ 1378251 h 2810796"/>
              <a:gd name="connsiteX6568" fmla="*/ 2659955 w 3531775"/>
              <a:gd name="connsiteY6568" fmla="*/ 1375966 h 2810796"/>
              <a:gd name="connsiteX6569" fmla="*/ 2656716 w 3531775"/>
              <a:gd name="connsiteY6569" fmla="*/ 1375775 h 2810796"/>
              <a:gd name="connsiteX6570" fmla="*/ 2714343 w 3531775"/>
              <a:gd name="connsiteY6570" fmla="*/ 1387872 h 2810796"/>
              <a:gd name="connsiteX6571" fmla="*/ 2662908 w 3531775"/>
              <a:gd name="connsiteY6571" fmla="*/ 1400159 h 2810796"/>
              <a:gd name="connsiteX6572" fmla="*/ 2668242 w 3531775"/>
              <a:gd name="connsiteY6572" fmla="*/ 1436259 h 2810796"/>
              <a:gd name="connsiteX6573" fmla="*/ 2716438 w 3531775"/>
              <a:gd name="connsiteY6573" fmla="*/ 1390253 h 2810796"/>
              <a:gd name="connsiteX6574" fmla="*/ 2714343 w 3531775"/>
              <a:gd name="connsiteY6574" fmla="*/ 1387872 h 2810796"/>
              <a:gd name="connsiteX6575" fmla="*/ 2737107 w 3531775"/>
              <a:gd name="connsiteY6575" fmla="*/ 1419209 h 2810796"/>
              <a:gd name="connsiteX6576" fmla="*/ 2724725 w 3531775"/>
              <a:gd name="connsiteY6576" fmla="*/ 1405683 h 2810796"/>
              <a:gd name="connsiteX6577" fmla="*/ 2680338 w 3531775"/>
              <a:gd name="connsiteY6577" fmla="*/ 1429401 h 2810796"/>
              <a:gd name="connsiteX6578" fmla="*/ 2738250 w 3531775"/>
              <a:gd name="connsiteY6578" fmla="*/ 1431687 h 2810796"/>
              <a:gd name="connsiteX6579" fmla="*/ 2737107 w 3531775"/>
              <a:gd name="connsiteY6579" fmla="*/ 1419209 h 2810796"/>
              <a:gd name="connsiteX6580" fmla="*/ 2723391 w 3531775"/>
              <a:gd name="connsiteY6580" fmla="*/ 1474645 h 2810796"/>
              <a:gd name="connsiteX6581" fmla="*/ 2723963 w 3531775"/>
              <a:gd name="connsiteY6581" fmla="*/ 1488075 h 2810796"/>
              <a:gd name="connsiteX6582" fmla="*/ 2719010 w 3531775"/>
              <a:gd name="connsiteY6582" fmla="*/ 1435973 h 2810796"/>
              <a:gd name="connsiteX6583" fmla="*/ 2677957 w 3531775"/>
              <a:gd name="connsiteY6583" fmla="*/ 1439878 h 2810796"/>
              <a:gd name="connsiteX6584" fmla="*/ 2723391 w 3531775"/>
              <a:gd name="connsiteY6584" fmla="*/ 1474645 h 2810796"/>
              <a:gd name="connsiteX6585" fmla="*/ 2685768 w 3531775"/>
              <a:gd name="connsiteY6585" fmla="*/ 1510078 h 2810796"/>
              <a:gd name="connsiteX6586" fmla="*/ 2707961 w 3531775"/>
              <a:gd name="connsiteY6586" fmla="*/ 1473883 h 2810796"/>
              <a:gd name="connsiteX6587" fmla="*/ 2684815 w 3531775"/>
              <a:gd name="connsiteY6587" fmla="*/ 1451975 h 2810796"/>
              <a:gd name="connsiteX6588" fmla="*/ 2682529 w 3531775"/>
              <a:gd name="connsiteY6588" fmla="*/ 1509887 h 2810796"/>
              <a:gd name="connsiteX6589" fmla="*/ 2685768 w 3531775"/>
              <a:gd name="connsiteY6589" fmla="*/ 1510078 h 2810796"/>
              <a:gd name="connsiteX6590" fmla="*/ 2628141 w 3531775"/>
              <a:gd name="connsiteY6590" fmla="*/ 1498076 h 2810796"/>
              <a:gd name="connsiteX6591" fmla="*/ 2680052 w 3531775"/>
              <a:gd name="connsiteY6591" fmla="*/ 1482455 h 2810796"/>
              <a:gd name="connsiteX6592" fmla="*/ 2674242 w 3531775"/>
              <a:gd name="connsiteY6592" fmla="*/ 1449689 h 2810796"/>
              <a:gd name="connsiteX6593" fmla="*/ 2626046 w 3531775"/>
              <a:gd name="connsiteY6593" fmla="*/ 1495695 h 2810796"/>
              <a:gd name="connsiteX6594" fmla="*/ 2628141 w 3531775"/>
              <a:gd name="connsiteY6594" fmla="*/ 1498076 h 2810796"/>
              <a:gd name="connsiteX6595" fmla="*/ 2608520 w 3531775"/>
              <a:gd name="connsiteY6595" fmla="*/ 1472358 h 2810796"/>
              <a:gd name="connsiteX6596" fmla="*/ 2662241 w 3531775"/>
              <a:gd name="connsiteY6596" fmla="*/ 1456547 h 2810796"/>
              <a:gd name="connsiteX6597" fmla="*/ 2604329 w 3531775"/>
              <a:gd name="connsiteY6597" fmla="*/ 1454261 h 2810796"/>
              <a:gd name="connsiteX6598" fmla="*/ 2608520 w 3531775"/>
              <a:gd name="connsiteY6598" fmla="*/ 1472358 h 2810796"/>
              <a:gd name="connsiteX6599" fmla="*/ 2604519 w 3531775"/>
              <a:gd name="connsiteY6599" fmla="*/ 1432354 h 2810796"/>
              <a:gd name="connsiteX6600" fmla="*/ 2664527 w 3531775"/>
              <a:gd name="connsiteY6600" fmla="*/ 1445974 h 2810796"/>
              <a:gd name="connsiteX6601" fmla="*/ 2618521 w 3531775"/>
              <a:gd name="connsiteY6601" fmla="*/ 1397778 h 2810796"/>
              <a:gd name="connsiteX6602" fmla="*/ 2604519 w 3531775"/>
              <a:gd name="connsiteY6602" fmla="*/ 1432354 h 2810796"/>
              <a:gd name="connsiteX6603" fmla="*/ 2567658 w 3531775"/>
              <a:gd name="connsiteY6603" fmla="*/ 1485789 h 2810796"/>
              <a:gd name="connsiteX6604" fmla="*/ 2589851 w 3531775"/>
              <a:gd name="connsiteY6604" fmla="*/ 1547511 h 2810796"/>
              <a:gd name="connsiteX6605" fmla="*/ 2533177 w 3531775"/>
              <a:gd name="connsiteY6605" fmla="*/ 1482931 h 2810796"/>
              <a:gd name="connsiteX6606" fmla="*/ 2567658 w 3531775"/>
              <a:gd name="connsiteY6606" fmla="*/ 1485789 h 2810796"/>
              <a:gd name="connsiteX6607" fmla="*/ 2554037 w 3531775"/>
              <a:gd name="connsiteY6607" fmla="*/ 1556179 h 2810796"/>
              <a:gd name="connsiteX6608" fmla="*/ 2554989 w 3531775"/>
              <a:gd name="connsiteY6608" fmla="*/ 1559512 h 2810796"/>
              <a:gd name="connsiteX6609" fmla="*/ 2511555 w 3531775"/>
              <a:gd name="connsiteY6609" fmla="*/ 1522174 h 2810796"/>
              <a:gd name="connsiteX6610" fmla="*/ 2554037 w 3531775"/>
              <a:gd name="connsiteY6610" fmla="*/ 1556179 h 2810796"/>
              <a:gd name="connsiteX6611" fmla="*/ 2546036 w 3531775"/>
              <a:gd name="connsiteY6611" fmla="*/ 1691053 h 2810796"/>
              <a:gd name="connsiteX6612" fmla="*/ 2522700 w 3531775"/>
              <a:gd name="connsiteY6612" fmla="*/ 1711245 h 2810796"/>
              <a:gd name="connsiteX6613" fmla="*/ 2548322 w 3531775"/>
              <a:gd name="connsiteY6613" fmla="*/ 1692767 h 2810796"/>
              <a:gd name="connsiteX6614" fmla="*/ 2546036 w 3531775"/>
              <a:gd name="connsiteY6614" fmla="*/ 1691053 h 2810796"/>
              <a:gd name="connsiteX6615" fmla="*/ 2714438 w 3531775"/>
              <a:gd name="connsiteY6615" fmla="*/ 1924415 h 2810796"/>
              <a:gd name="connsiteX6616" fmla="*/ 2751776 w 3531775"/>
              <a:gd name="connsiteY6616" fmla="*/ 1910794 h 2810796"/>
              <a:gd name="connsiteX6617" fmla="*/ 2729583 w 3531775"/>
              <a:gd name="connsiteY6617" fmla="*/ 1905460 h 2810796"/>
              <a:gd name="connsiteX6618" fmla="*/ 2728059 w 3531775"/>
              <a:gd name="connsiteY6618" fmla="*/ 1913175 h 2810796"/>
              <a:gd name="connsiteX6619" fmla="*/ 2714438 w 3531775"/>
              <a:gd name="connsiteY6619" fmla="*/ 1924415 h 2810796"/>
              <a:gd name="connsiteX6620" fmla="*/ 2635476 w 3531775"/>
              <a:gd name="connsiteY6620" fmla="*/ 1943941 h 2810796"/>
              <a:gd name="connsiteX6621" fmla="*/ 2679767 w 3531775"/>
              <a:gd name="connsiteY6621" fmla="*/ 1941465 h 2810796"/>
              <a:gd name="connsiteX6622" fmla="*/ 2653668 w 3531775"/>
              <a:gd name="connsiteY6622" fmla="*/ 1931845 h 2810796"/>
              <a:gd name="connsiteX6623" fmla="*/ 2635476 w 3531775"/>
              <a:gd name="connsiteY6623" fmla="*/ 1943941 h 2810796"/>
              <a:gd name="connsiteX6624" fmla="*/ 2822356 w 3531775"/>
              <a:gd name="connsiteY6624" fmla="*/ 1838976 h 2810796"/>
              <a:gd name="connsiteX6625" fmla="*/ 2861790 w 3531775"/>
              <a:gd name="connsiteY6625" fmla="*/ 1814306 h 2810796"/>
              <a:gd name="connsiteX6626" fmla="*/ 2834548 w 3531775"/>
              <a:gd name="connsiteY6626" fmla="*/ 1816211 h 2810796"/>
              <a:gd name="connsiteX6627" fmla="*/ 2822356 w 3531775"/>
              <a:gd name="connsiteY6627" fmla="*/ 1838976 h 2810796"/>
              <a:gd name="connsiteX6628" fmla="*/ 2717200 w 3531775"/>
              <a:gd name="connsiteY6628" fmla="*/ 1636855 h 2810796"/>
              <a:gd name="connsiteX6629" fmla="*/ 2746632 w 3531775"/>
              <a:gd name="connsiteY6629" fmla="*/ 1625235 h 2810796"/>
              <a:gd name="connsiteX6630" fmla="*/ 2713485 w 3531775"/>
              <a:gd name="connsiteY6630" fmla="*/ 1624758 h 2810796"/>
              <a:gd name="connsiteX6631" fmla="*/ 2717200 w 3531775"/>
              <a:gd name="connsiteY6631" fmla="*/ 1636855 h 2810796"/>
              <a:gd name="connsiteX6632" fmla="*/ 2811212 w 3531775"/>
              <a:gd name="connsiteY6632" fmla="*/ 1662954 h 2810796"/>
              <a:gd name="connsiteX6633" fmla="*/ 2807307 w 3531775"/>
              <a:gd name="connsiteY6633" fmla="*/ 1683337 h 2810796"/>
              <a:gd name="connsiteX6634" fmla="*/ 2840358 w 3531775"/>
              <a:gd name="connsiteY6634" fmla="*/ 1693148 h 2810796"/>
              <a:gd name="connsiteX6635" fmla="*/ 2818451 w 3531775"/>
              <a:gd name="connsiteY6635" fmla="*/ 1667812 h 2810796"/>
              <a:gd name="connsiteX6636" fmla="*/ 2811212 w 3531775"/>
              <a:gd name="connsiteY6636" fmla="*/ 1662954 h 2810796"/>
              <a:gd name="connsiteX6637" fmla="*/ 2200278 w 3531775"/>
              <a:gd name="connsiteY6637" fmla="*/ 2202450 h 2810796"/>
              <a:gd name="connsiteX6638" fmla="*/ 2435451 w 3531775"/>
              <a:gd name="connsiteY6638" fmla="*/ 2164064 h 2810796"/>
              <a:gd name="connsiteX6639" fmla="*/ 2387730 w 3531775"/>
              <a:gd name="connsiteY6639" fmla="*/ 2277888 h 2810796"/>
              <a:gd name="connsiteX6640" fmla="*/ 2320008 w 3531775"/>
              <a:gd name="connsiteY6640" fmla="*/ 2293699 h 2810796"/>
              <a:gd name="connsiteX6641" fmla="*/ 2212565 w 3531775"/>
              <a:gd name="connsiteY6641" fmla="*/ 2330371 h 2810796"/>
              <a:gd name="connsiteX6642" fmla="*/ 2242569 w 3531775"/>
              <a:gd name="connsiteY6642" fmla="*/ 2492581 h 2810796"/>
              <a:gd name="connsiteX6643" fmla="*/ 2243141 w 3531775"/>
              <a:gd name="connsiteY6643" fmla="*/ 2492295 h 2810796"/>
              <a:gd name="connsiteX6644" fmla="*/ 2321151 w 3531775"/>
              <a:gd name="connsiteY6644" fmla="*/ 2478484 h 2810796"/>
              <a:gd name="connsiteX6645" fmla="*/ 2346773 w 3531775"/>
              <a:gd name="connsiteY6645" fmla="*/ 2397426 h 2810796"/>
              <a:gd name="connsiteX6646" fmla="*/ 2361822 w 3531775"/>
              <a:gd name="connsiteY6646" fmla="*/ 2419048 h 2810796"/>
              <a:gd name="connsiteX6647" fmla="*/ 2324294 w 3531775"/>
              <a:gd name="connsiteY6647" fmla="*/ 2495439 h 2810796"/>
              <a:gd name="connsiteX6648" fmla="*/ 2317912 w 3531775"/>
              <a:gd name="connsiteY6648" fmla="*/ 2506107 h 2810796"/>
              <a:gd name="connsiteX6649" fmla="*/ 2430307 w 3531775"/>
              <a:gd name="connsiteY6649" fmla="*/ 2440765 h 2810796"/>
              <a:gd name="connsiteX6650" fmla="*/ 2467264 w 3531775"/>
              <a:gd name="connsiteY6650" fmla="*/ 2427335 h 2810796"/>
              <a:gd name="connsiteX6651" fmla="*/ 2467264 w 3531775"/>
              <a:gd name="connsiteY6651" fmla="*/ 2427335 h 2810796"/>
              <a:gd name="connsiteX6652" fmla="*/ 2451929 w 3531775"/>
              <a:gd name="connsiteY6652" fmla="*/ 2459339 h 2810796"/>
              <a:gd name="connsiteX6653" fmla="*/ 2415543 w 3531775"/>
              <a:gd name="connsiteY6653" fmla="*/ 2479342 h 2810796"/>
              <a:gd name="connsiteX6654" fmla="*/ 2342963 w 3531775"/>
              <a:gd name="connsiteY6654" fmla="*/ 2523442 h 2810796"/>
              <a:gd name="connsiteX6655" fmla="*/ 2331247 w 3531775"/>
              <a:gd name="connsiteY6655" fmla="*/ 2527824 h 2810796"/>
              <a:gd name="connsiteX6656" fmla="*/ 2334676 w 3531775"/>
              <a:gd name="connsiteY6656" fmla="*/ 2539159 h 2810796"/>
              <a:gd name="connsiteX6657" fmla="*/ 2504411 w 3531775"/>
              <a:gd name="connsiteY6657" fmla="*/ 2528491 h 2810796"/>
              <a:gd name="connsiteX6658" fmla="*/ 2539559 w 3531775"/>
              <a:gd name="connsiteY6658" fmla="*/ 2558018 h 2810796"/>
              <a:gd name="connsiteX6659" fmla="*/ 2504983 w 3531775"/>
              <a:gd name="connsiteY6659" fmla="*/ 2588212 h 2810796"/>
              <a:gd name="connsiteX6660" fmla="*/ 2494601 w 3531775"/>
              <a:gd name="connsiteY6660" fmla="*/ 2551827 h 2810796"/>
              <a:gd name="connsiteX6661" fmla="*/ 2414114 w 3531775"/>
              <a:gd name="connsiteY6661" fmla="*/ 2573830 h 2810796"/>
              <a:gd name="connsiteX6662" fmla="*/ 2334390 w 3531775"/>
              <a:gd name="connsiteY6662" fmla="*/ 2568400 h 2810796"/>
              <a:gd name="connsiteX6663" fmla="*/ 2352297 w 3531775"/>
              <a:gd name="connsiteY6663" fmla="*/ 2596309 h 2810796"/>
              <a:gd name="connsiteX6664" fmla="*/ 2406780 w 3531775"/>
              <a:gd name="connsiteY6664" fmla="*/ 2614025 h 2810796"/>
              <a:gd name="connsiteX6665" fmla="*/ 2384968 w 3531775"/>
              <a:gd name="connsiteY6665" fmla="*/ 2682605 h 2810796"/>
              <a:gd name="connsiteX6666" fmla="*/ 2390683 w 3531775"/>
              <a:gd name="connsiteY6666" fmla="*/ 2663555 h 2810796"/>
              <a:gd name="connsiteX6667" fmla="*/ 2344106 w 3531775"/>
              <a:gd name="connsiteY6667" fmla="*/ 2617930 h 2810796"/>
              <a:gd name="connsiteX6668" fmla="*/ 2306101 w 3531775"/>
              <a:gd name="connsiteY6668" fmla="*/ 2597451 h 2810796"/>
              <a:gd name="connsiteX6669" fmla="*/ 2304101 w 3531775"/>
              <a:gd name="connsiteY6669" fmla="*/ 2590498 h 2810796"/>
              <a:gd name="connsiteX6670" fmla="*/ 2261048 w 3531775"/>
              <a:gd name="connsiteY6670" fmla="*/ 2635266 h 2810796"/>
              <a:gd name="connsiteX6671" fmla="*/ 2277145 w 3531775"/>
              <a:gd name="connsiteY6671" fmla="*/ 2678509 h 2810796"/>
              <a:gd name="connsiteX6672" fmla="*/ 2258476 w 3531775"/>
              <a:gd name="connsiteY6672" fmla="*/ 2707846 h 2810796"/>
              <a:gd name="connsiteX6673" fmla="*/ 2231520 w 3531775"/>
              <a:gd name="connsiteY6673" fmla="*/ 2654125 h 2810796"/>
              <a:gd name="connsiteX6674" fmla="*/ 2202469 w 3531775"/>
              <a:gd name="connsiteY6674" fmla="*/ 2515156 h 2810796"/>
              <a:gd name="connsiteX6675" fmla="*/ 2202564 w 3531775"/>
              <a:gd name="connsiteY6675" fmla="*/ 2515060 h 2810796"/>
              <a:gd name="connsiteX6676" fmla="*/ 2200278 w 3531775"/>
              <a:gd name="connsiteY6676" fmla="*/ 2202450 h 2810796"/>
              <a:gd name="connsiteX6677" fmla="*/ 2290956 w 3531775"/>
              <a:gd name="connsiteY6677" fmla="*/ 2168731 h 2810796"/>
              <a:gd name="connsiteX6678" fmla="*/ 2288384 w 3531775"/>
              <a:gd name="connsiteY6678" fmla="*/ 2144824 h 2810796"/>
              <a:gd name="connsiteX6679" fmla="*/ 2314769 w 3531775"/>
              <a:gd name="connsiteY6679" fmla="*/ 2202355 h 2810796"/>
              <a:gd name="connsiteX6680" fmla="*/ 2333723 w 3531775"/>
              <a:gd name="connsiteY6680" fmla="*/ 2197783 h 2810796"/>
              <a:gd name="connsiteX6681" fmla="*/ 2290956 w 3531775"/>
              <a:gd name="connsiteY6681" fmla="*/ 2168731 h 2810796"/>
              <a:gd name="connsiteX6682" fmla="*/ 2329533 w 3531775"/>
              <a:gd name="connsiteY6682" fmla="*/ 2124059 h 2810796"/>
              <a:gd name="connsiteX6683" fmla="*/ 2309244 w 3531775"/>
              <a:gd name="connsiteY6683" fmla="*/ 2169589 h 2810796"/>
              <a:gd name="connsiteX6684" fmla="*/ 2327342 w 3531775"/>
              <a:gd name="connsiteY6684" fmla="*/ 2184829 h 2810796"/>
              <a:gd name="connsiteX6685" fmla="*/ 2330485 w 3531775"/>
              <a:gd name="connsiteY6685" fmla="*/ 2126631 h 2810796"/>
              <a:gd name="connsiteX6686" fmla="*/ 2330485 w 3531775"/>
              <a:gd name="connsiteY6686" fmla="*/ 2126631 h 2810796"/>
              <a:gd name="connsiteX6687" fmla="*/ 2332961 w 3531775"/>
              <a:gd name="connsiteY6687" fmla="*/ 2124345 h 2810796"/>
              <a:gd name="connsiteX6688" fmla="*/ 2329533 w 3531775"/>
              <a:gd name="connsiteY6688" fmla="*/ 2124059 h 2810796"/>
              <a:gd name="connsiteX6689" fmla="*/ 2389064 w 3531775"/>
              <a:gd name="connsiteY6689" fmla="*/ 2139871 h 2810796"/>
              <a:gd name="connsiteX6690" fmla="*/ 2336295 w 3531775"/>
              <a:gd name="connsiteY6690" fmla="*/ 2144728 h 2810796"/>
              <a:gd name="connsiteX6691" fmla="*/ 2338105 w 3531775"/>
              <a:gd name="connsiteY6691" fmla="*/ 2187876 h 2810796"/>
              <a:gd name="connsiteX6692" fmla="*/ 2391064 w 3531775"/>
              <a:gd name="connsiteY6692" fmla="*/ 2142538 h 2810796"/>
              <a:gd name="connsiteX6693" fmla="*/ 2389064 w 3531775"/>
              <a:gd name="connsiteY6693" fmla="*/ 2139871 h 2810796"/>
              <a:gd name="connsiteX6694" fmla="*/ 2411924 w 3531775"/>
              <a:gd name="connsiteY6694" fmla="*/ 2183590 h 2810796"/>
              <a:gd name="connsiteX6695" fmla="*/ 2359917 w 3531775"/>
              <a:gd name="connsiteY6695" fmla="*/ 2168922 h 2810796"/>
              <a:gd name="connsiteX6696" fmla="*/ 2351059 w 3531775"/>
              <a:gd name="connsiteY6696" fmla="*/ 2181304 h 2810796"/>
              <a:gd name="connsiteX6697" fmla="*/ 2411447 w 3531775"/>
              <a:gd name="connsiteY6697" fmla="*/ 2186924 h 2810796"/>
              <a:gd name="connsiteX6698" fmla="*/ 2411924 w 3531775"/>
              <a:gd name="connsiteY6698" fmla="*/ 2183590 h 2810796"/>
              <a:gd name="connsiteX6699" fmla="*/ 2388778 w 3531775"/>
              <a:gd name="connsiteY6699" fmla="*/ 2217118 h 2810796"/>
              <a:gd name="connsiteX6700" fmla="*/ 2393540 w 3531775"/>
              <a:gd name="connsiteY6700" fmla="*/ 2245217 h 2810796"/>
              <a:gd name="connsiteX6701" fmla="*/ 2377824 w 3531775"/>
              <a:gd name="connsiteY6701" fmla="*/ 2187400 h 2810796"/>
              <a:gd name="connsiteX6702" fmla="*/ 2348201 w 3531775"/>
              <a:gd name="connsiteY6702" fmla="*/ 2192258 h 2810796"/>
              <a:gd name="connsiteX6703" fmla="*/ 2388778 w 3531775"/>
              <a:gd name="connsiteY6703" fmla="*/ 2217118 h 2810796"/>
              <a:gd name="connsiteX6704" fmla="*/ 2352297 w 3531775"/>
              <a:gd name="connsiteY6704" fmla="*/ 2265982 h 2810796"/>
              <a:gd name="connsiteX6705" fmla="*/ 2379443 w 3531775"/>
              <a:gd name="connsiteY6705" fmla="*/ 2241121 h 2810796"/>
              <a:gd name="connsiteX6706" fmla="*/ 2354583 w 3531775"/>
              <a:gd name="connsiteY6706" fmla="*/ 2205212 h 2810796"/>
              <a:gd name="connsiteX6707" fmla="*/ 2348964 w 3531775"/>
              <a:gd name="connsiteY6707" fmla="*/ 2265601 h 2810796"/>
              <a:gd name="connsiteX6708" fmla="*/ 2352297 w 3531775"/>
              <a:gd name="connsiteY6708" fmla="*/ 2265982 h 2810796"/>
              <a:gd name="connsiteX6709" fmla="*/ 2292766 w 3531775"/>
              <a:gd name="connsiteY6709" fmla="*/ 2250170 h 2810796"/>
              <a:gd name="connsiteX6710" fmla="*/ 2347916 w 3531775"/>
              <a:gd name="connsiteY6710" fmla="*/ 2237026 h 2810796"/>
              <a:gd name="connsiteX6711" fmla="*/ 2343725 w 3531775"/>
              <a:gd name="connsiteY6711" fmla="*/ 2202164 h 2810796"/>
              <a:gd name="connsiteX6712" fmla="*/ 2290766 w 3531775"/>
              <a:gd name="connsiteY6712" fmla="*/ 2247503 h 2810796"/>
              <a:gd name="connsiteX6713" fmla="*/ 2292766 w 3531775"/>
              <a:gd name="connsiteY6713" fmla="*/ 2250170 h 2810796"/>
              <a:gd name="connsiteX6714" fmla="*/ 2282860 w 3531775"/>
              <a:gd name="connsiteY6714" fmla="*/ 2230930 h 2810796"/>
              <a:gd name="connsiteX6715" fmla="*/ 2330771 w 3531775"/>
              <a:gd name="connsiteY6715" fmla="*/ 2208736 h 2810796"/>
              <a:gd name="connsiteX6716" fmla="*/ 2270382 w 3531775"/>
              <a:gd name="connsiteY6716" fmla="*/ 2203117 h 2810796"/>
              <a:gd name="connsiteX6717" fmla="*/ 2282860 w 3531775"/>
              <a:gd name="connsiteY6717" fmla="*/ 2230930 h 2810796"/>
              <a:gd name="connsiteX6718" fmla="*/ 2138937 w 3531775"/>
              <a:gd name="connsiteY6718" fmla="*/ 2318179 h 2810796"/>
              <a:gd name="connsiteX6719" fmla="*/ 2136270 w 3531775"/>
              <a:gd name="connsiteY6719" fmla="*/ 2320655 h 2810796"/>
              <a:gd name="connsiteX6720" fmla="*/ 2183324 w 3531775"/>
              <a:gd name="connsiteY6720" fmla="*/ 2343325 h 2810796"/>
              <a:gd name="connsiteX6721" fmla="*/ 2138937 w 3531775"/>
              <a:gd name="connsiteY6721" fmla="*/ 2318179 h 2810796"/>
              <a:gd name="connsiteX6722" fmla="*/ 2230187 w 3531775"/>
              <a:gd name="connsiteY6722" fmla="*/ 2233978 h 2810796"/>
              <a:gd name="connsiteX6723" fmla="*/ 2249999 w 3531775"/>
              <a:gd name="connsiteY6723" fmla="*/ 2299700 h 2810796"/>
              <a:gd name="connsiteX6724" fmla="*/ 2194373 w 3531775"/>
              <a:gd name="connsiteY6724" fmla="*/ 2228929 h 2810796"/>
              <a:gd name="connsiteX6725" fmla="*/ 2230187 w 3531775"/>
              <a:gd name="connsiteY6725" fmla="*/ 2233978 h 2810796"/>
              <a:gd name="connsiteX6726" fmla="*/ 2211994 w 3531775"/>
              <a:gd name="connsiteY6726" fmla="*/ 2306749 h 2810796"/>
              <a:gd name="connsiteX6727" fmla="*/ 2212756 w 3531775"/>
              <a:gd name="connsiteY6727" fmla="*/ 2310273 h 2810796"/>
              <a:gd name="connsiteX6728" fmla="*/ 2169417 w 3531775"/>
              <a:gd name="connsiteY6728" fmla="*/ 2268744 h 2810796"/>
              <a:gd name="connsiteX6729" fmla="*/ 2211994 w 3531775"/>
              <a:gd name="connsiteY6729" fmla="*/ 2306749 h 2810796"/>
              <a:gd name="connsiteX6730" fmla="*/ 2169513 w 3531775"/>
              <a:gd name="connsiteY6730" fmla="*/ 2464387 h 2810796"/>
              <a:gd name="connsiteX6731" fmla="*/ 2170465 w 3531775"/>
              <a:gd name="connsiteY6731" fmla="*/ 2467054 h 2810796"/>
              <a:gd name="connsiteX6732" fmla="*/ 2198278 w 3531775"/>
              <a:gd name="connsiteY6732" fmla="*/ 2449147 h 2810796"/>
              <a:gd name="connsiteX6733" fmla="*/ 2169513 w 3531775"/>
              <a:gd name="connsiteY6733" fmla="*/ 2464387 h 2810796"/>
              <a:gd name="connsiteX6734" fmla="*/ 2145414 w 3531775"/>
              <a:gd name="connsiteY6734" fmla="*/ 2426764 h 2810796"/>
              <a:gd name="connsiteX6735" fmla="*/ 2146462 w 3531775"/>
              <a:gd name="connsiteY6735" fmla="*/ 2430193 h 2810796"/>
              <a:gd name="connsiteX6736" fmla="*/ 2179704 w 3531775"/>
              <a:gd name="connsiteY6736" fmla="*/ 2408571 h 2810796"/>
              <a:gd name="connsiteX6737" fmla="*/ 2145414 w 3531775"/>
              <a:gd name="connsiteY6737" fmla="*/ 2426764 h 2810796"/>
              <a:gd name="connsiteX6738" fmla="*/ 2121602 w 3531775"/>
              <a:gd name="connsiteY6738" fmla="*/ 2381043 h 2810796"/>
              <a:gd name="connsiteX6739" fmla="*/ 2176466 w 3531775"/>
              <a:gd name="connsiteY6739" fmla="*/ 2383330 h 2810796"/>
              <a:gd name="connsiteX6740" fmla="*/ 2117887 w 3531775"/>
              <a:gd name="connsiteY6740" fmla="*/ 2383806 h 2810796"/>
              <a:gd name="connsiteX6741" fmla="*/ 2121602 w 3531775"/>
              <a:gd name="connsiteY6741" fmla="*/ 2381043 h 2810796"/>
              <a:gd name="connsiteX6742" fmla="*/ 1982441 w 3531775"/>
              <a:gd name="connsiteY6742" fmla="*/ 2269506 h 2810796"/>
              <a:gd name="connsiteX6743" fmla="*/ 2086454 w 3531775"/>
              <a:gd name="connsiteY6743" fmla="*/ 2374281 h 2810796"/>
              <a:gd name="connsiteX6744" fmla="*/ 2150463 w 3531775"/>
              <a:gd name="connsiteY6744" fmla="*/ 2255980 h 2810796"/>
              <a:gd name="connsiteX6745" fmla="*/ 2063309 w 3531775"/>
              <a:gd name="connsiteY6745" fmla="*/ 2185305 h 2810796"/>
              <a:gd name="connsiteX6746" fmla="*/ 2042163 w 3531775"/>
              <a:gd name="connsiteY6746" fmla="*/ 2161397 h 2810796"/>
              <a:gd name="connsiteX6747" fmla="*/ 2017398 w 3531775"/>
              <a:gd name="connsiteY6747" fmla="*/ 2105485 h 2810796"/>
              <a:gd name="connsiteX6748" fmla="*/ 2036924 w 3531775"/>
              <a:gd name="connsiteY6748" fmla="*/ 2160064 h 2810796"/>
              <a:gd name="connsiteX6749" fmla="*/ 2079977 w 3531775"/>
              <a:gd name="connsiteY6749" fmla="*/ 2238073 h 2810796"/>
              <a:gd name="connsiteX6750" fmla="*/ 2108076 w 3531775"/>
              <a:gd name="connsiteY6750" fmla="*/ 2283984 h 2810796"/>
              <a:gd name="connsiteX6751" fmla="*/ 2042258 w 3531775"/>
              <a:gd name="connsiteY6751" fmla="*/ 2229310 h 2810796"/>
              <a:gd name="connsiteX6752" fmla="*/ 2060832 w 3531775"/>
              <a:gd name="connsiteY6752" fmla="*/ 2269030 h 2810796"/>
              <a:gd name="connsiteX6753" fmla="*/ 2094551 w 3531775"/>
              <a:gd name="connsiteY6753" fmla="*/ 2313130 h 2810796"/>
              <a:gd name="connsiteX6754" fmla="*/ 2028066 w 3531775"/>
              <a:gd name="connsiteY6754" fmla="*/ 2271506 h 2810796"/>
              <a:gd name="connsiteX6755" fmla="*/ 2083311 w 3531775"/>
              <a:gd name="connsiteY6755" fmla="*/ 2342372 h 2810796"/>
              <a:gd name="connsiteX6756" fmla="*/ 1984537 w 3531775"/>
              <a:gd name="connsiteY6756" fmla="*/ 2275221 h 2810796"/>
              <a:gd name="connsiteX6757" fmla="*/ 1982441 w 3531775"/>
              <a:gd name="connsiteY6757" fmla="*/ 2269506 h 2810796"/>
              <a:gd name="connsiteX6758" fmla="*/ 2358965 w 3531775"/>
              <a:gd name="connsiteY6758" fmla="*/ 2700702 h 2810796"/>
              <a:gd name="connsiteX6759" fmla="*/ 2398684 w 3531775"/>
              <a:gd name="connsiteY6759" fmla="*/ 2688606 h 2810796"/>
              <a:gd name="connsiteX6760" fmla="*/ 2375824 w 3531775"/>
              <a:gd name="connsiteY6760" fmla="*/ 2681748 h 2810796"/>
              <a:gd name="connsiteX6761" fmla="*/ 2373824 w 3531775"/>
              <a:gd name="connsiteY6761" fmla="*/ 2689749 h 2810796"/>
              <a:gd name="connsiteX6762" fmla="*/ 2358965 w 3531775"/>
              <a:gd name="connsiteY6762" fmla="*/ 2700702 h 2810796"/>
              <a:gd name="connsiteX6763" fmla="*/ 2275430 w 3531775"/>
              <a:gd name="connsiteY6763" fmla="*/ 2716705 h 2810796"/>
              <a:gd name="connsiteX6764" fmla="*/ 2321817 w 3531775"/>
              <a:gd name="connsiteY6764" fmla="*/ 2716609 h 2810796"/>
              <a:gd name="connsiteX6765" fmla="*/ 2295052 w 3531775"/>
              <a:gd name="connsiteY6765" fmla="*/ 2705084 h 2810796"/>
              <a:gd name="connsiteX6766" fmla="*/ 2275430 w 3531775"/>
              <a:gd name="connsiteY6766" fmla="*/ 2716705 h 2810796"/>
              <a:gd name="connsiteX6767" fmla="*/ 2476599 w 3531775"/>
              <a:gd name="connsiteY6767" fmla="*/ 2617454 h 2810796"/>
              <a:gd name="connsiteX6768" fmla="*/ 2519175 w 3531775"/>
              <a:gd name="connsiteY6768" fmla="*/ 2593927 h 2810796"/>
              <a:gd name="connsiteX6769" fmla="*/ 2490600 w 3531775"/>
              <a:gd name="connsiteY6769" fmla="*/ 2594403 h 2810796"/>
              <a:gd name="connsiteX6770" fmla="*/ 2476599 w 3531775"/>
              <a:gd name="connsiteY6770" fmla="*/ 2617454 h 2810796"/>
              <a:gd name="connsiteX6771" fmla="*/ 2378110 w 3531775"/>
              <a:gd name="connsiteY6771" fmla="*/ 2400284 h 2810796"/>
              <a:gd name="connsiteX6772" fmla="*/ 2409543 w 3531775"/>
              <a:gd name="connsiteY6772" fmla="*/ 2389807 h 2810796"/>
              <a:gd name="connsiteX6773" fmla="*/ 2374967 w 3531775"/>
              <a:gd name="connsiteY6773" fmla="*/ 2387425 h 2810796"/>
              <a:gd name="connsiteX6774" fmla="*/ 2378110 w 3531775"/>
              <a:gd name="connsiteY6774" fmla="*/ 2400284 h 2810796"/>
              <a:gd name="connsiteX6775" fmla="*/ 2474884 w 3531775"/>
              <a:gd name="connsiteY6775" fmla="*/ 2432860 h 2810796"/>
              <a:gd name="connsiteX6776" fmla="*/ 2469645 w 3531775"/>
              <a:gd name="connsiteY6776" fmla="*/ 2454005 h 2810796"/>
              <a:gd name="connsiteX6777" fmla="*/ 2503650 w 3531775"/>
              <a:gd name="connsiteY6777" fmla="*/ 2466102 h 2810796"/>
              <a:gd name="connsiteX6778" fmla="*/ 2482123 w 3531775"/>
              <a:gd name="connsiteY6778" fmla="*/ 2438384 h 2810796"/>
              <a:gd name="connsiteX6779" fmla="*/ 2474884 w 3531775"/>
              <a:gd name="connsiteY6779" fmla="*/ 2432860 h 2810796"/>
              <a:gd name="connsiteX6780" fmla="*/ 3513395 w 3531775"/>
              <a:gd name="connsiteY6780" fmla="*/ 1325769 h 2810796"/>
              <a:gd name="connsiteX6781" fmla="*/ 3519586 w 3531775"/>
              <a:gd name="connsiteY6781" fmla="*/ 1347009 h 2810796"/>
              <a:gd name="connsiteX6782" fmla="*/ 3531207 w 3531775"/>
              <a:gd name="connsiteY6782" fmla="*/ 1315005 h 2810796"/>
              <a:gd name="connsiteX6783" fmla="*/ 3513395 w 3531775"/>
              <a:gd name="connsiteY6783" fmla="*/ 1325769 h 2810796"/>
              <a:gd name="connsiteX6784" fmla="*/ 3487582 w 3531775"/>
              <a:gd name="connsiteY6784" fmla="*/ 1409017 h 2810796"/>
              <a:gd name="connsiteX6785" fmla="*/ 3512347 w 3531775"/>
              <a:gd name="connsiteY6785" fmla="*/ 1379490 h 2810796"/>
              <a:gd name="connsiteX6786" fmla="*/ 3488725 w 3531775"/>
              <a:gd name="connsiteY6786" fmla="*/ 1390062 h 2810796"/>
              <a:gd name="connsiteX6787" fmla="*/ 3487582 w 3531775"/>
              <a:gd name="connsiteY6787" fmla="*/ 1409017 h 2810796"/>
              <a:gd name="connsiteX6788" fmla="*/ 3515776 w 3531775"/>
              <a:gd name="connsiteY6788" fmla="*/ 1226137 h 2810796"/>
              <a:gd name="connsiteX6789" fmla="*/ 3519681 w 3531775"/>
              <a:gd name="connsiteY6789" fmla="*/ 1186037 h 2810796"/>
              <a:gd name="connsiteX6790" fmla="*/ 3504822 w 3531775"/>
              <a:gd name="connsiteY6790" fmla="*/ 1204516 h 2810796"/>
              <a:gd name="connsiteX6791" fmla="*/ 3515776 w 3531775"/>
              <a:gd name="connsiteY6791" fmla="*/ 1226137 h 2810796"/>
              <a:gd name="connsiteX6792" fmla="*/ 3297368 w 3531775"/>
              <a:gd name="connsiteY6792" fmla="*/ 1142508 h 2810796"/>
              <a:gd name="connsiteX6793" fmla="*/ 3276984 w 3531775"/>
              <a:gd name="connsiteY6793" fmla="*/ 1163177 h 2810796"/>
              <a:gd name="connsiteX6794" fmla="*/ 3288986 w 3531775"/>
              <a:gd name="connsiteY6794" fmla="*/ 1168320 h 2810796"/>
              <a:gd name="connsiteX6795" fmla="*/ 3287938 w 3531775"/>
              <a:gd name="connsiteY6795" fmla="*/ 1163939 h 2810796"/>
              <a:gd name="connsiteX6796" fmla="*/ 3297368 w 3531775"/>
              <a:gd name="connsiteY6796" fmla="*/ 1142508 h 2810796"/>
              <a:gd name="connsiteX6797" fmla="*/ 3408906 w 3531775"/>
              <a:gd name="connsiteY6797" fmla="*/ 1124982 h 2810796"/>
              <a:gd name="connsiteX6798" fmla="*/ 3366900 w 3531775"/>
              <a:gd name="connsiteY6798" fmla="*/ 1124887 h 2810796"/>
              <a:gd name="connsiteX6799" fmla="*/ 3380997 w 3531775"/>
              <a:gd name="connsiteY6799" fmla="*/ 1139936 h 2810796"/>
              <a:gd name="connsiteX6800" fmla="*/ 3408906 w 3531775"/>
              <a:gd name="connsiteY6800" fmla="*/ 1124982 h 2810796"/>
              <a:gd name="connsiteX6801" fmla="*/ 3477390 w 3531775"/>
              <a:gd name="connsiteY6801" fmla="*/ 1411113 h 2810796"/>
              <a:gd name="connsiteX6802" fmla="*/ 3477771 w 3531775"/>
              <a:gd name="connsiteY6802" fmla="*/ 1387300 h 2810796"/>
              <a:gd name="connsiteX6803" fmla="*/ 3414906 w 3531775"/>
              <a:gd name="connsiteY6803" fmla="*/ 1372917 h 2810796"/>
              <a:gd name="connsiteX6804" fmla="*/ 3402048 w 3531775"/>
              <a:gd name="connsiteY6804" fmla="*/ 1320720 h 2810796"/>
              <a:gd name="connsiteX6805" fmla="*/ 3408620 w 3531775"/>
              <a:gd name="connsiteY6805" fmla="*/ 1323292 h 2810796"/>
              <a:gd name="connsiteX6806" fmla="*/ 3445386 w 3531775"/>
              <a:gd name="connsiteY6806" fmla="*/ 1310529 h 2810796"/>
              <a:gd name="connsiteX6807" fmla="*/ 3506918 w 3531775"/>
              <a:gd name="connsiteY6807" fmla="*/ 1306242 h 2810796"/>
              <a:gd name="connsiteX6808" fmla="*/ 3517586 w 3531775"/>
              <a:gd name="connsiteY6808" fmla="*/ 1321006 h 2810796"/>
              <a:gd name="connsiteX6809" fmla="*/ 3491868 w 3531775"/>
              <a:gd name="connsiteY6809" fmla="*/ 1264333 h 2810796"/>
              <a:gd name="connsiteX6810" fmla="*/ 3396809 w 3531775"/>
              <a:gd name="connsiteY6810" fmla="*/ 1299004 h 2810796"/>
              <a:gd name="connsiteX6811" fmla="*/ 3395380 w 3531775"/>
              <a:gd name="connsiteY6811" fmla="*/ 1296146 h 2810796"/>
              <a:gd name="connsiteX6812" fmla="*/ 3402333 w 3531775"/>
              <a:gd name="connsiteY6812" fmla="*/ 1288716 h 2810796"/>
              <a:gd name="connsiteX6813" fmla="*/ 3447482 w 3531775"/>
              <a:gd name="connsiteY6813" fmla="*/ 1241663 h 2810796"/>
              <a:gd name="connsiteX6814" fmla="*/ 3468246 w 3531775"/>
              <a:gd name="connsiteY6814" fmla="*/ 1181846 h 2810796"/>
              <a:gd name="connsiteX6815" fmla="*/ 3507584 w 3531775"/>
              <a:gd name="connsiteY6815" fmla="*/ 1191847 h 2810796"/>
              <a:gd name="connsiteX6816" fmla="*/ 3501965 w 3531775"/>
              <a:gd name="connsiteY6816" fmla="*/ 1153176 h 2810796"/>
              <a:gd name="connsiteX6817" fmla="*/ 3459483 w 3531775"/>
              <a:gd name="connsiteY6817" fmla="*/ 1159177 h 2810796"/>
              <a:gd name="connsiteX6818" fmla="*/ 3431384 w 3531775"/>
              <a:gd name="connsiteY6818" fmla="*/ 1210612 h 2810796"/>
              <a:gd name="connsiteX6819" fmla="*/ 3377092 w 3531775"/>
              <a:gd name="connsiteY6819" fmla="*/ 1272905 h 2810796"/>
              <a:gd name="connsiteX6820" fmla="*/ 3368901 w 3531775"/>
              <a:gd name="connsiteY6820" fmla="*/ 1258903 h 2810796"/>
              <a:gd name="connsiteX6821" fmla="*/ 3372425 w 3531775"/>
              <a:gd name="connsiteY6821" fmla="*/ 1188323 h 2810796"/>
              <a:gd name="connsiteX6822" fmla="*/ 3375854 w 3531775"/>
              <a:gd name="connsiteY6822" fmla="*/ 1154128 h 2810796"/>
              <a:gd name="connsiteX6823" fmla="*/ 3358423 w 3531775"/>
              <a:gd name="connsiteY6823" fmla="*/ 1126601 h 2810796"/>
              <a:gd name="connsiteX6824" fmla="*/ 3358423 w 3531775"/>
              <a:gd name="connsiteY6824" fmla="*/ 1126601 h 2810796"/>
              <a:gd name="connsiteX6825" fmla="*/ 3349374 w 3531775"/>
              <a:gd name="connsiteY6825" fmla="*/ 1157557 h 2810796"/>
              <a:gd name="connsiteX6826" fmla="*/ 3341564 w 3531775"/>
              <a:gd name="connsiteY6826" fmla="*/ 1265190 h 2810796"/>
              <a:gd name="connsiteX6827" fmla="*/ 3336420 w 3531775"/>
              <a:gd name="connsiteY6827" fmla="*/ 1255188 h 2810796"/>
              <a:gd name="connsiteX6828" fmla="*/ 3302416 w 3531775"/>
              <a:gd name="connsiteY6828" fmla="*/ 1205754 h 2810796"/>
              <a:gd name="connsiteX6829" fmla="*/ 3280413 w 3531775"/>
              <a:gd name="connsiteY6829" fmla="*/ 1167844 h 2810796"/>
              <a:gd name="connsiteX6830" fmla="*/ 3269936 w 3531775"/>
              <a:gd name="connsiteY6830" fmla="*/ 1186608 h 2810796"/>
              <a:gd name="connsiteX6831" fmla="*/ 3321180 w 3531775"/>
              <a:gd name="connsiteY6831" fmla="*/ 1247854 h 2810796"/>
              <a:gd name="connsiteX6832" fmla="*/ 3210404 w 3531775"/>
              <a:gd name="connsiteY6832" fmla="*/ 1310053 h 2810796"/>
              <a:gd name="connsiteX6833" fmla="*/ 3210404 w 3531775"/>
              <a:gd name="connsiteY6833" fmla="*/ 1310243 h 2810796"/>
              <a:gd name="connsiteX6834" fmla="*/ 3042860 w 3531775"/>
              <a:gd name="connsiteY6834" fmla="*/ 1311195 h 2810796"/>
              <a:gd name="connsiteX6835" fmla="*/ 3184211 w 3531775"/>
              <a:gd name="connsiteY6835" fmla="*/ 1379680 h 2810796"/>
              <a:gd name="connsiteX6836" fmla="*/ 3444815 w 3531775"/>
              <a:gd name="connsiteY6836" fmla="*/ 1414637 h 2810796"/>
              <a:gd name="connsiteX6837" fmla="*/ 3477390 w 3531775"/>
              <a:gd name="connsiteY6837" fmla="*/ 1411113 h 2810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</a:cxnLst>
            <a:rect l="l" t="t" r="r" b="b"/>
            <a:pathLst>
              <a:path w="3531775" h="2810796">
                <a:moveTo>
                  <a:pt x="2194754" y="386127"/>
                </a:moveTo>
                <a:cubicBezTo>
                  <a:pt x="2196468" y="387461"/>
                  <a:pt x="2198088" y="388794"/>
                  <a:pt x="2199897" y="390128"/>
                </a:cubicBezTo>
                <a:cubicBezTo>
                  <a:pt x="2198088" y="388794"/>
                  <a:pt x="2196373" y="387461"/>
                  <a:pt x="2194754" y="386127"/>
                </a:cubicBezTo>
                <a:close/>
                <a:moveTo>
                  <a:pt x="2339915" y="310308"/>
                </a:moveTo>
                <a:cubicBezTo>
                  <a:pt x="2337724" y="271161"/>
                  <a:pt x="2322293" y="321453"/>
                  <a:pt x="2278002" y="330120"/>
                </a:cubicBezTo>
                <a:cubicBezTo>
                  <a:pt x="2199993" y="355647"/>
                  <a:pt x="2115506" y="254778"/>
                  <a:pt x="2193230" y="200771"/>
                </a:cubicBezTo>
                <a:cubicBezTo>
                  <a:pt x="2207231" y="191151"/>
                  <a:pt x="2249332" y="185055"/>
                  <a:pt x="2245522" y="209915"/>
                </a:cubicBezTo>
                <a:cubicBezTo>
                  <a:pt x="2239235" y="223440"/>
                  <a:pt x="2233521" y="214963"/>
                  <a:pt x="2229615" y="219059"/>
                </a:cubicBezTo>
                <a:cubicBezTo>
                  <a:pt x="2214280" y="245538"/>
                  <a:pt x="2293718" y="258207"/>
                  <a:pt x="2299338" y="226107"/>
                </a:cubicBezTo>
                <a:cubicBezTo>
                  <a:pt x="2302386" y="176577"/>
                  <a:pt x="2237616" y="140478"/>
                  <a:pt x="2193039" y="155051"/>
                </a:cubicBezTo>
                <a:cubicBezTo>
                  <a:pt x="2110362" y="182102"/>
                  <a:pt x="2105790" y="295164"/>
                  <a:pt x="2163797" y="356314"/>
                </a:cubicBezTo>
                <a:cubicBezTo>
                  <a:pt x="2163607" y="356124"/>
                  <a:pt x="2163417" y="355933"/>
                  <a:pt x="2163321" y="355743"/>
                </a:cubicBezTo>
                <a:cubicBezTo>
                  <a:pt x="2180752" y="376317"/>
                  <a:pt x="2200659" y="392223"/>
                  <a:pt x="2223996" y="406606"/>
                </a:cubicBezTo>
                <a:cubicBezTo>
                  <a:pt x="2255142" y="334597"/>
                  <a:pt x="2334485" y="365363"/>
                  <a:pt x="2339915" y="310308"/>
                </a:cubicBezTo>
                <a:close/>
                <a:moveTo>
                  <a:pt x="2228948" y="1073356"/>
                </a:moveTo>
                <a:cubicBezTo>
                  <a:pt x="2229901" y="1014968"/>
                  <a:pt x="2290766" y="969819"/>
                  <a:pt x="2346106" y="994870"/>
                </a:cubicBezTo>
                <a:cubicBezTo>
                  <a:pt x="2370204" y="1005538"/>
                  <a:pt x="2387921" y="1029255"/>
                  <a:pt x="2414876" y="1033732"/>
                </a:cubicBezTo>
                <a:cubicBezTo>
                  <a:pt x="2469550" y="1040495"/>
                  <a:pt x="2518127" y="1002776"/>
                  <a:pt x="2551275" y="961152"/>
                </a:cubicBezTo>
                <a:cubicBezTo>
                  <a:pt x="2544702" y="960866"/>
                  <a:pt x="2540797" y="960104"/>
                  <a:pt x="2540797" y="960104"/>
                </a:cubicBezTo>
                <a:cubicBezTo>
                  <a:pt x="2520223" y="987441"/>
                  <a:pt x="2432593" y="1032875"/>
                  <a:pt x="2403065" y="1003157"/>
                </a:cubicBezTo>
                <a:cubicBezTo>
                  <a:pt x="2377729" y="978487"/>
                  <a:pt x="2351059" y="965057"/>
                  <a:pt x="2317055" y="968200"/>
                </a:cubicBezTo>
                <a:cubicBezTo>
                  <a:pt x="2182943" y="981345"/>
                  <a:pt x="2219995" y="1112694"/>
                  <a:pt x="2219995" y="1112694"/>
                </a:cubicBezTo>
                <a:cubicBezTo>
                  <a:pt x="2276955" y="980202"/>
                  <a:pt x="2429831" y="1190037"/>
                  <a:pt x="2596233" y="955818"/>
                </a:cubicBezTo>
                <a:cubicBezTo>
                  <a:pt x="2590041" y="957532"/>
                  <a:pt x="2584231" y="958675"/>
                  <a:pt x="2578802" y="959532"/>
                </a:cubicBezTo>
                <a:cubicBezTo>
                  <a:pt x="2529843" y="1026493"/>
                  <a:pt x="2427830" y="1087644"/>
                  <a:pt x="2358774" y="1012682"/>
                </a:cubicBezTo>
                <a:cubicBezTo>
                  <a:pt x="2307911" y="968676"/>
                  <a:pt x="2233139" y="1009158"/>
                  <a:pt x="2228948" y="1073356"/>
                </a:cubicBezTo>
                <a:close/>
                <a:moveTo>
                  <a:pt x="2327532" y="652542"/>
                </a:moveTo>
                <a:cubicBezTo>
                  <a:pt x="2327532" y="652542"/>
                  <a:pt x="2327627" y="652446"/>
                  <a:pt x="2327627" y="652446"/>
                </a:cubicBezTo>
                <a:cubicBezTo>
                  <a:pt x="2327627" y="652446"/>
                  <a:pt x="2327627" y="652446"/>
                  <a:pt x="2327532" y="652542"/>
                </a:cubicBezTo>
                <a:close/>
                <a:moveTo>
                  <a:pt x="3072673" y="437753"/>
                </a:moveTo>
                <a:cubicBezTo>
                  <a:pt x="3072578" y="437753"/>
                  <a:pt x="3072578" y="437848"/>
                  <a:pt x="3072483" y="437848"/>
                </a:cubicBezTo>
                <a:cubicBezTo>
                  <a:pt x="3072578" y="437848"/>
                  <a:pt x="3072578" y="437753"/>
                  <a:pt x="3072673" y="437753"/>
                </a:cubicBezTo>
                <a:close/>
                <a:moveTo>
                  <a:pt x="3124394" y="615489"/>
                </a:moveTo>
                <a:cubicBezTo>
                  <a:pt x="3124489" y="615394"/>
                  <a:pt x="3124584" y="615299"/>
                  <a:pt x="3124775" y="615108"/>
                </a:cubicBezTo>
                <a:cubicBezTo>
                  <a:pt x="3124584" y="615299"/>
                  <a:pt x="3124489" y="615394"/>
                  <a:pt x="3124394" y="615489"/>
                </a:cubicBezTo>
                <a:close/>
                <a:moveTo>
                  <a:pt x="2689482" y="960961"/>
                </a:moveTo>
                <a:cubicBezTo>
                  <a:pt x="2689387" y="961056"/>
                  <a:pt x="2689292" y="961152"/>
                  <a:pt x="2689196" y="961152"/>
                </a:cubicBezTo>
                <a:cubicBezTo>
                  <a:pt x="2689292" y="961056"/>
                  <a:pt x="2689387" y="960961"/>
                  <a:pt x="2689482" y="960961"/>
                </a:cubicBezTo>
                <a:close/>
                <a:moveTo>
                  <a:pt x="1892144" y="189436"/>
                </a:moveTo>
                <a:cubicBezTo>
                  <a:pt x="1892335" y="189341"/>
                  <a:pt x="1892430" y="189150"/>
                  <a:pt x="1892621" y="189055"/>
                </a:cubicBezTo>
                <a:cubicBezTo>
                  <a:pt x="1892430" y="189150"/>
                  <a:pt x="1892335" y="189341"/>
                  <a:pt x="1892144" y="189436"/>
                </a:cubicBezTo>
                <a:close/>
                <a:moveTo>
                  <a:pt x="2609091" y="1601137"/>
                </a:moveTo>
                <a:cubicBezTo>
                  <a:pt x="2637857" y="1596755"/>
                  <a:pt x="2661669" y="1571609"/>
                  <a:pt x="2669480" y="1548082"/>
                </a:cubicBezTo>
                <a:cubicBezTo>
                  <a:pt x="2642810" y="1550559"/>
                  <a:pt x="2612139" y="1557893"/>
                  <a:pt x="2595661" y="1567132"/>
                </a:cubicBezTo>
                <a:cubicBezTo>
                  <a:pt x="2603662" y="1575895"/>
                  <a:pt x="2607662" y="1588945"/>
                  <a:pt x="2608996" y="1599517"/>
                </a:cubicBezTo>
                <a:cubicBezTo>
                  <a:pt x="2609091" y="1600184"/>
                  <a:pt x="2609186" y="1600755"/>
                  <a:pt x="2609091" y="1601137"/>
                </a:cubicBezTo>
                <a:close/>
                <a:moveTo>
                  <a:pt x="2370680" y="2091960"/>
                </a:moveTo>
                <a:cubicBezTo>
                  <a:pt x="2373252" y="2092531"/>
                  <a:pt x="2375729" y="2093198"/>
                  <a:pt x="2378301" y="2093960"/>
                </a:cubicBezTo>
                <a:cubicBezTo>
                  <a:pt x="2376014" y="2092245"/>
                  <a:pt x="2373252" y="2089293"/>
                  <a:pt x="2371252" y="2091293"/>
                </a:cubicBezTo>
                <a:cubicBezTo>
                  <a:pt x="2370966" y="2091483"/>
                  <a:pt x="2370871" y="2091769"/>
                  <a:pt x="2370680" y="2091960"/>
                </a:cubicBezTo>
                <a:close/>
                <a:moveTo>
                  <a:pt x="618080" y="1733058"/>
                </a:moveTo>
                <a:lnTo>
                  <a:pt x="618747" y="1732677"/>
                </a:lnTo>
                <a:cubicBezTo>
                  <a:pt x="618461" y="1732867"/>
                  <a:pt x="618271" y="1732962"/>
                  <a:pt x="618080" y="1733058"/>
                </a:cubicBezTo>
                <a:close/>
                <a:moveTo>
                  <a:pt x="8480" y="1494361"/>
                </a:moveTo>
                <a:cubicBezTo>
                  <a:pt x="23149" y="1435687"/>
                  <a:pt x="56772" y="1380061"/>
                  <a:pt x="101635" y="1341009"/>
                </a:cubicBezTo>
                <a:cubicBezTo>
                  <a:pt x="97825" y="1326150"/>
                  <a:pt x="99825" y="1314529"/>
                  <a:pt x="106493" y="1301480"/>
                </a:cubicBezTo>
                <a:cubicBezTo>
                  <a:pt x="78108" y="1045257"/>
                  <a:pt x="250511" y="1117647"/>
                  <a:pt x="264608" y="992775"/>
                </a:cubicBezTo>
                <a:cubicBezTo>
                  <a:pt x="264608" y="992775"/>
                  <a:pt x="280895" y="1047924"/>
                  <a:pt x="228317" y="1100883"/>
                </a:cubicBezTo>
                <a:cubicBezTo>
                  <a:pt x="175644" y="1153938"/>
                  <a:pt x="198123" y="1207373"/>
                  <a:pt x="222221" y="1182894"/>
                </a:cubicBezTo>
                <a:cubicBezTo>
                  <a:pt x="365192" y="896191"/>
                  <a:pt x="407864" y="1149270"/>
                  <a:pt x="497303" y="1060021"/>
                </a:cubicBezTo>
                <a:cubicBezTo>
                  <a:pt x="497303" y="1060021"/>
                  <a:pt x="511115" y="1108313"/>
                  <a:pt x="442344" y="1104408"/>
                </a:cubicBezTo>
                <a:cubicBezTo>
                  <a:pt x="373574" y="1100502"/>
                  <a:pt x="324901" y="1057926"/>
                  <a:pt x="290230" y="1158700"/>
                </a:cubicBezTo>
                <a:cubicBezTo>
                  <a:pt x="284229" y="1175750"/>
                  <a:pt x="313566" y="1167939"/>
                  <a:pt x="324520" y="1160319"/>
                </a:cubicBezTo>
                <a:cubicBezTo>
                  <a:pt x="360715" y="1138221"/>
                  <a:pt x="410054" y="1119171"/>
                  <a:pt x="456727" y="1137936"/>
                </a:cubicBezTo>
                <a:cubicBezTo>
                  <a:pt x="545024" y="1173464"/>
                  <a:pt x="586648" y="1141841"/>
                  <a:pt x="589029" y="1121362"/>
                </a:cubicBezTo>
                <a:cubicBezTo>
                  <a:pt x="589029" y="1121362"/>
                  <a:pt x="606174" y="1234519"/>
                  <a:pt x="493208" y="1231471"/>
                </a:cubicBezTo>
                <a:cubicBezTo>
                  <a:pt x="464537" y="1230519"/>
                  <a:pt x="443773" y="1216612"/>
                  <a:pt x="425294" y="1193466"/>
                </a:cubicBezTo>
                <a:cubicBezTo>
                  <a:pt x="409292" y="1172131"/>
                  <a:pt x="346427" y="1183179"/>
                  <a:pt x="321662" y="1206325"/>
                </a:cubicBezTo>
                <a:cubicBezTo>
                  <a:pt x="319662" y="1224708"/>
                  <a:pt x="381479" y="1223470"/>
                  <a:pt x="430438" y="1255188"/>
                </a:cubicBezTo>
                <a:cubicBezTo>
                  <a:pt x="482159" y="1288716"/>
                  <a:pt x="533403" y="1269381"/>
                  <a:pt x="533403" y="1269381"/>
                </a:cubicBezTo>
                <a:cubicBezTo>
                  <a:pt x="504542" y="1297861"/>
                  <a:pt x="487016" y="1316911"/>
                  <a:pt x="395005" y="1287574"/>
                </a:cubicBezTo>
                <a:cubicBezTo>
                  <a:pt x="303089" y="1258237"/>
                  <a:pt x="251273" y="1313958"/>
                  <a:pt x="318519" y="1319482"/>
                </a:cubicBezTo>
                <a:cubicBezTo>
                  <a:pt x="385670" y="1324912"/>
                  <a:pt x="390338" y="1373584"/>
                  <a:pt x="390338" y="1373584"/>
                </a:cubicBezTo>
                <a:cubicBezTo>
                  <a:pt x="350714" y="1331770"/>
                  <a:pt x="325949" y="1380252"/>
                  <a:pt x="250130" y="1335961"/>
                </a:cubicBezTo>
                <a:cubicBezTo>
                  <a:pt x="180121" y="1310243"/>
                  <a:pt x="170977" y="1351200"/>
                  <a:pt x="129067" y="1357868"/>
                </a:cubicBezTo>
                <a:cubicBezTo>
                  <a:pt x="128781" y="1370917"/>
                  <a:pt x="96587" y="1472740"/>
                  <a:pt x="111731" y="1410255"/>
                </a:cubicBezTo>
                <a:cubicBezTo>
                  <a:pt x="114208" y="1401969"/>
                  <a:pt x="108588" y="1404255"/>
                  <a:pt x="103635" y="1423686"/>
                </a:cubicBezTo>
                <a:cubicBezTo>
                  <a:pt x="101921" y="1436068"/>
                  <a:pt x="97253" y="1444355"/>
                  <a:pt x="102873" y="1450165"/>
                </a:cubicBezTo>
                <a:cubicBezTo>
                  <a:pt x="110588" y="1462643"/>
                  <a:pt x="110112" y="1489789"/>
                  <a:pt x="111446" y="1511697"/>
                </a:cubicBezTo>
                <a:cubicBezTo>
                  <a:pt x="95825" y="1515221"/>
                  <a:pt x="94301" y="1546654"/>
                  <a:pt x="102111" y="1560846"/>
                </a:cubicBezTo>
                <a:cubicBezTo>
                  <a:pt x="109445" y="1575895"/>
                  <a:pt x="122114" y="1582467"/>
                  <a:pt x="130781" y="1596755"/>
                </a:cubicBezTo>
                <a:cubicBezTo>
                  <a:pt x="137544" y="1606090"/>
                  <a:pt x="144212" y="1616091"/>
                  <a:pt x="151832" y="1625235"/>
                </a:cubicBezTo>
                <a:cubicBezTo>
                  <a:pt x="151927" y="1625425"/>
                  <a:pt x="149546" y="1624473"/>
                  <a:pt x="146402" y="1622854"/>
                </a:cubicBezTo>
                <a:cubicBezTo>
                  <a:pt x="128876" y="1613424"/>
                  <a:pt x="113922" y="1611424"/>
                  <a:pt x="125828" y="1638379"/>
                </a:cubicBezTo>
                <a:cubicBezTo>
                  <a:pt x="139354" y="1658191"/>
                  <a:pt x="169834" y="1666097"/>
                  <a:pt x="189551" y="1679622"/>
                </a:cubicBezTo>
                <a:cubicBezTo>
                  <a:pt x="183550" y="1679146"/>
                  <a:pt x="171739" y="1678479"/>
                  <a:pt x="180026" y="1689909"/>
                </a:cubicBezTo>
                <a:cubicBezTo>
                  <a:pt x="194408" y="1690862"/>
                  <a:pt x="209267" y="1694767"/>
                  <a:pt x="223174" y="1699434"/>
                </a:cubicBezTo>
                <a:cubicBezTo>
                  <a:pt x="219745" y="1719913"/>
                  <a:pt x="247272" y="1730962"/>
                  <a:pt x="264322" y="1727247"/>
                </a:cubicBezTo>
                <a:cubicBezTo>
                  <a:pt x="282134" y="1724200"/>
                  <a:pt x="292802" y="1712388"/>
                  <a:pt x="310899" y="1709626"/>
                </a:cubicBezTo>
                <a:cubicBezTo>
                  <a:pt x="320234" y="1707340"/>
                  <a:pt x="332902" y="1705245"/>
                  <a:pt x="350523" y="1702292"/>
                </a:cubicBezTo>
                <a:cubicBezTo>
                  <a:pt x="347475" y="1704959"/>
                  <a:pt x="338045" y="1711626"/>
                  <a:pt x="333950" y="1716103"/>
                </a:cubicBezTo>
                <a:cubicBezTo>
                  <a:pt x="319662" y="1728676"/>
                  <a:pt x="334331" y="1736772"/>
                  <a:pt x="349571" y="1736963"/>
                </a:cubicBezTo>
                <a:cubicBezTo>
                  <a:pt x="360429" y="1738582"/>
                  <a:pt x="375764" y="1727343"/>
                  <a:pt x="386623" y="1721342"/>
                </a:cubicBezTo>
                <a:cubicBezTo>
                  <a:pt x="399196" y="1715055"/>
                  <a:pt x="414436" y="1708102"/>
                  <a:pt x="426818" y="1703530"/>
                </a:cubicBezTo>
                <a:cubicBezTo>
                  <a:pt x="421294" y="1709245"/>
                  <a:pt x="413960" y="1718961"/>
                  <a:pt x="430438" y="1719818"/>
                </a:cubicBezTo>
                <a:cubicBezTo>
                  <a:pt x="454727" y="1695434"/>
                  <a:pt x="486921" y="1676098"/>
                  <a:pt x="522449" y="1661525"/>
                </a:cubicBezTo>
                <a:cubicBezTo>
                  <a:pt x="507876" y="1671526"/>
                  <a:pt x="489588" y="1684385"/>
                  <a:pt x="479015" y="1698768"/>
                </a:cubicBezTo>
                <a:cubicBezTo>
                  <a:pt x="468728" y="1716294"/>
                  <a:pt x="475491" y="1727152"/>
                  <a:pt x="502733" y="1718104"/>
                </a:cubicBezTo>
                <a:cubicBezTo>
                  <a:pt x="521402" y="1712770"/>
                  <a:pt x="520163" y="1700863"/>
                  <a:pt x="512829" y="1704483"/>
                </a:cubicBezTo>
                <a:cubicBezTo>
                  <a:pt x="452631" y="1728105"/>
                  <a:pt x="553215" y="1664192"/>
                  <a:pt x="564931" y="1685242"/>
                </a:cubicBezTo>
                <a:lnTo>
                  <a:pt x="564931" y="1685242"/>
                </a:lnTo>
                <a:lnTo>
                  <a:pt x="564931" y="1685242"/>
                </a:lnTo>
                <a:lnTo>
                  <a:pt x="564931" y="1685242"/>
                </a:lnTo>
                <a:lnTo>
                  <a:pt x="564931" y="1685242"/>
                </a:lnTo>
                <a:cubicBezTo>
                  <a:pt x="550548" y="1666287"/>
                  <a:pt x="639512" y="1612852"/>
                  <a:pt x="621033" y="1634474"/>
                </a:cubicBezTo>
                <a:cubicBezTo>
                  <a:pt x="618557" y="1639332"/>
                  <a:pt x="600269" y="1647237"/>
                  <a:pt x="609794" y="1651047"/>
                </a:cubicBezTo>
                <a:cubicBezTo>
                  <a:pt x="620557" y="1654476"/>
                  <a:pt x="648560" y="1621806"/>
                  <a:pt x="639321" y="1618186"/>
                </a:cubicBezTo>
                <a:cubicBezTo>
                  <a:pt x="633225" y="1601137"/>
                  <a:pt x="655228" y="1569609"/>
                  <a:pt x="669515" y="1556179"/>
                </a:cubicBezTo>
                <a:cubicBezTo>
                  <a:pt x="680279" y="1563799"/>
                  <a:pt x="690185" y="1563513"/>
                  <a:pt x="706187" y="1554178"/>
                </a:cubicBezTo>
                <a:cubicBezTo>
                  <a:pt x="741810" y="1525222"/>
                  <a:pt x="724379" y="1502172"/>
                  <a:pt x="746668" y="1474930"/>
                </a:cubicBezTo>
                <a:cubicBezTo>
                  <a:pt x="757336" y="1459786"/>
                  <a:pt x="767623" y="1449213"/>
                  <a:pt x="782863" y="1435116"/>
                </a:cubicBezTo>
                <a:cubicBezTo>
                  <a:pt x="776005" y="1451308"/>
                  <a:pt x="760574" y="1497504"/>
                  <a:pt x="806009" y="1470549"/>
                </a:cubicBezTo>
                <a:cubicBezTo>
                  <a:pt x="820391" y="1462071"/>
                  <a:pt x="825440" y="1444545"/>
                  <a:pt x="836489" y="1431306"/>
                </a:cubicBezTo>
                <a:cubicBezTo>
                  <a:pt x="848204" y="1416828"/>
                  <a:pt x="864968" y="1401969"/>
                  <a:pt x="880018" y="1392253"/>
                </a:cubicBezTo>
                <a:cubicBezTo>
                  <a:pt x="875160" y="1399492"/>
                  <a:pt x="867731" y="1414542"/>
                  <a:pt x="887352" y="1410351"/>
                </a:cubicBezTo>
                <a:cubicBezTo>
                  <a:pt x="898973" y="1391205"/>
                  <a:pt x="913641" y="1379109"/>
                  <a:pt x="935739" y="1368250"/>
                </a:cubicBezTo>
                <a:cubicBezTo>
                  <a:pt x="968124" y="1400540"/>
                  <a:pt x="1018035" y="1361868"/>
                  <a:pt x="1044229" y="1339104"/>
                </a:cubicBezTo>
                <a:cubicBezTo>
                  <a:pt x="1059755" y="1328817"/>
                  <a:pt x="1082234" y="1324721"/>
                  <a:pt x="1102046" y="1323292"/>
                </a:cubicBezTo>
                <a:cubicBezTo>
                  <a:pt x="1111190" y="1321387"/>
                  <a:pt x="1175864" y="1326436"/>
                  <a:pt x="1136717" y="1328626"/>
                </a:cubicBezTo>
                <a:cubicBezTo>
                  <a:pt x="1056611" y="1348438"/>
                  <a:pt x="1133573" y="1375489"/>
                  <a:pt x="1171864" y="1374727"/>
                </a:cubicBezTo>
                <a:cubicBezTo>
                  <a:pt x="1203677" y="1374822"/>
                  <a:pt x="1237682" y="1391777"/>
                  <a:pt x="1261494" y="1411113"/>
                </a:cubicBezTo>
                <a:cubicBezTo>
                  <a:pt x="1251207" y="1407493"/>
                  <a:pt x="1231967" y="1404445"/>
                  <a:pt x="1246445" y="1425876"/>
                </a:cubicBezTo>
                <a:cubicBezTo>
                  <a:pt x="1298356" y="1442736"/>
                  <a:pt x="1336742" y="1491408"/>
                  <a:pt x="1349981" y="1548654"/>
                </a:cubicBezTo>
                <a:cubicBezTo>
                  <a:pt x="1339599" y="1524270"/>
                  <a:pt x="1323026" y="1496838"/>
                  <a:pt x="1299308" y="1482741"/>
                </a:cubicBezTo>
                <a:cubicBezTo>
                  <a:pt x="1281306" y="1472168"/>
                  <a:pt x="1265399" y="1484170"/>
                  <a:pt x="1275115" y="1503315"/>
                </a:cubicBezTo>
                <a:cubicBezTo>
                  <a:pt x="1278639" y="1512840"/>
                  <a:pt x="1282735" y="1529985"/>
                  <a:pt x="1292641" y="1534176"/>
                </a:cubicBezTo>
                <a:cubicBezTo>
                  <a:pt x="1296546" y="1535604"/>
                  <a:pt x="1299118" y="1533128"/>
                  <a:pt x="1297022" y="1528366"/>
                </a:cubicBezTo>
                <a:cubicBezTo>
                  <a:pt x="1263971" y="1450641"/>
                  <a:pt x="1349600" y="1576181"/>
                  <a:pt x="1309595" y="1595136"/>
                </a:cubicBezTo>
                <a:cubicBezTo>
                  <a:pt x="1309595" y="1595136"/>
                  <a:pt x="1309595" y="1595136"/>
                  <a:pt x="1309595" y="1595231"/>
                </a:cubicBezTo>
                <a:cubicBezTo>
                  <a:pt x="1342076" y="1596279"/>
                  <a:pt x="1346457" y="1665811"/>
                  <a:pt x="1342361" y="1680861"/>
                </a:cubicBezTo>
                <a:cubicBezTo>
                  <a:pt x="1338742" y="1690671"/>
                  <a:pt x="1335980" y="1671526"/>
                  <a:pt x="1335027" y="1667716"/>
                </a:cubicBezTo>
                <a:cubicBezTo>
                  <a:pt x="1332646" y="1639522"/>
                  <a:pt x="1319216" y="1660858"/>
                  <a:pt x="1324931" y="1677337"/>
                </a:cubicBezTo>
                <a:cubicBezTo>
                  <a:pt x="1329788" y="1700101"/>
                  <a:pt x="1332646" y="1707436"/>
                  <a:pt x="1340266" y="1707340"/>
                </a:cubicBezTo>
                <a:cubicBezTo>
                  <a:pt x="1365126" y="1720104"/>
                  <a:pt x="1369412" y="1758680"/>
                  <a:pt x="1367888" y="1784779"/>
                </a:cubicBezTo>
                <a:cubicBezTo>
                  <a:pt x="1347505" y="1784207"/>
                  <a:pt x="1330646" y="1812020"/>
                  <a:pt x="1333027" y="1834023"/>
                </a:cubicBezTo>
                <a:cubicBezTo>
                  <a:pt x="1335122" y="1863360"/>
                  <a:pt x="1355315" y="1880314"/>
                  <a:pt x="1354077" y="1907556"/>
                </a:cubicBezTo>
                <a:cubicBezTo>
                  <a:pt x="1354554" y="1920319"/>
                  <a:pt x="1353220" y="1937559"/>
                  <a:pt x="1348458" y="1960324"/>
                </a:cubicBezTo>
                <a:cubicBezTo>
                  <a:pt x="1348267" y="1960610"/>
                  <a:pt x="1347219" y="1956991"/>
                  <a:pt x="1345219" y="1951752"/>
                </a:cubicBezTo>
                <a:cubicBezTo>
                  <a:pt x="1336837" y="1925463"/>
                  <a:pt x="1317977" y="1907365"/>
                  <a:pt x="1301975" y="1942703"/>
                </a:cubicBezTo>
                <a:cubicBezTo>
                  <a:pt x="1295403" y="1953942"/>
                  <a:pt x="1302928" y="1975279"/>
                  <a:pt x="1303976" y="1990137"/>
                </a:cubicBezTo>
                <a:cubicBezTo>
                  <a:pt x="1305214" y="2004901"/>
                  <a:pt x="1303023" y="2030904"/>
                  <a:pt x="1300642" y="2040906"/>
                </a:cubicBezTo>
                <a:cubicBezTo>
                  <a:pt x="1297689" y="2032047"/>
                  <a:pt x="1291022" y="2019379"/>
                  <a:pt x="1279687" y="2032238"/>
                </a:cubicBezTo>
                <a:cubicBezTo>
                  <a:pt x="1286164" y="2047764"/>
                  <a:pt x="1288164" y="2067004"/>
                  <a:pt x="1284926" y="2085483"/>
                </a:cubicBezTo>
                <a:cubicBezTo>
                  <a:pt x="1266447" y="2081387"/>
                  <a:pt x="1244921" y="2101675"/>
                  <a:pt x="1249207" y="2123011"/>
                </a:cubicBezTo>
                <a:cubicBezTo>
                  <a:pt x="1256827" y="2154253"/>
                  <a:pt x="1281973" y="2163493"/>
                  <a:pt x="1285783" y="2197401"/>
                </a:cubicBezTo>
                <a:cubicBezTo>
                  <a:pt x="1292355" y="2229120"/>
                  <a:pt x="1290736" y="2217023"/>
                  <a:pt x="1270448" y="2202640"/>
                </a:cubicBezTo>
                <a:cubicBezTo>
                  <a:pt x="1254541" y="2189115"/>
                  <a:pt x="1237205" y="2198735"/>
                  <a:pt x="1237682" y="2220643"/>
                </a:cubicBezTo>
                <a:cubicBezTo>
                  <a:pt x="1238444" y="2232549"/>
                  <a:pt x="1250445" y="2240645"/>
                  <a:pt x="1256351" y="2250742"/>
                </a:cubicBezTo>
                <a:cubicBezTo>
                  <a:pt x="1263971" y="2262076"/>
                  <a:pt x="1270352" y="2274078"/>
                  <a:pt x="1275305" y="2285984"/>
                </a:cubicBezTo>
                <a:cubicBezTo>
                  <a:pt x="1267400" y="2281126"/>
                  <a:pt x="1255208" y="2275602"/>
                  <a:pt x="1251493" y="2290842"/>
                </a:cubicBezTo>
                <a:cubicBezTo>
                  <a:pt x="1274543" y="2306653"/>
                  <a:pt x="1298451" y="2330942"/>
                  <a:pt x="1307500" y="2358850"/>
                </a:cubicBezTo>
                <a:cubicBezTo>
                  <a:pt x="1297404" y="2348659"/>
                  <a:pt x="1284735" y="2337800"/>
                  <a:pt x="1270638" y="2332657"/>
                </a:cubicBezTo>
                <a:cubicBezTo>
                  <a:pt x="1255493" y="2327227"/>
                  <a:pt x="1233014" y="2333514"/>
                  <a:pt x="1239110" y="2354469"/>
                </a:cubicBezTo>
                <a:cubicBezTo>
                  <a:pt x="1239110" y="2362279"/>
                  <a:pt x="1245492" y="2373138"/>
                  <a:pt x="1250921" y="2372090"/>
                </a:cubicBezTo>
                <a:cubicBezTo>
                  <a:pt x="1254446" y="2372185"/>
                  <a:pt x="1257779" y="2369995"/>
                  <a:pt x="1256160" y="2366375"/>
                </a:cubicBezTo>
                <a:cubicBezTo>
                  <a:pt x="1236443" y="2313702"/>
                  <a:pt x="1298737" y="2392759"/>
                  <a:pt x="1273496" y="2411905"/>
                </a:cubicBezTo>
                <a:cubicBezTo>
                  <a:pt x="1273496" y="2411905"/>
                  <a:pt x="1273496" y="2411905"/>
                  <a:pt x="1273496" y="2411905"/>
                </a:cubicBezTo>
                <a:cubicBezTo>
                  <a:pt x="1290641" y="2390283"/>
                  <a:pt x="1362078" y="2439622"/>
                  <a:pt x="1323311" y="2431336"/>
                </a:cubicBezTo>
                <a:cubicBezTo>
                  <a:pt x="1307405" y="2422001"/>
                  <a:pt x="1309405" y="2444194"/>
                  <a:pt x="1323216" y="2444766"/>
                </a:cubicBezTo>
                <a:cubicBezTo>
                  <a:pt x="1332360" y="2446576"/>
                  <a:pt x="1345219" y="2447433"/>
                  <a:pt x="1347981" y="2436479"/>
                </a:cubicBezTo>
                <a:cubicBezTo>
                  <a:pt x="1353696" y="2423525"/>
                  <a:pt x="1378747" y="2406190"/>
                  <a:pt x="1395320" y="2404285"/>
                </a:cubicBezTo>
                <a:cubicBezTo>
                  <a:pt x="1393415" y="2424763"/>
                  <a:pt x="1417609" y="2446861"/>
                  <a:pt x="1433516" y="2424192"/>
                </a:cubicBezTo>
                <a:cubicBezTo>
                  <a:pt x="1446184" y="2405523"/>
                  <a:pt x="1443898" y="2381425"/>
                  <a:pt x="1460471" y="2365042"/>
                </a:cubicBezTo>
                <a:cubicBezTo>
                  <a:pt x="1463996" y="2360851"/>
                  <a:pt x="1467615" y="2356564"/>
                  <a:pt x="1471806" y="2352659"/>
                </a:cubicBezTo>
                <a:cubicBezTo>
                  <a:pt x="1472283" y="2364184"/>
                  <a:pt x="1470187" y="2383806"/>
                  <a:pt x="1476473" y="2394950"/>
                </a:cubicBezTo>
                <a:cubicBezTo>
                  <a:pt x="1482474" y="2405809"/>
                  <a:pt x="1499905" y="2406190"/>
                  <a:pt x="1507049" y="2395426"/>
                </a:cubicBezTo>
                <a:cubicBezTo>
                  <a:pt x="1514764" y="2375710"/>
                  <a:pt x="1517050" y="2350754"/>
                  <a:pt x="1529337" y="2333038"/>
                </a:cubicBezTo>
                <a:cubicBezTo>
                  <a:pt x="1530861" y="2341991"/>
                  <a:pt x="1534290" y="2354659"/>
                  <a:pt x="1547720" y="2351040"/>
                </a:cubicBezTo>
                <a:cubicBezTo>
                  <a:pt x="1544672" y="2334657"/>
                  <a:pt x="1547816" y="2317321"/>
                  <a:pt x="1556483" y="2302653"/>
                </a:cubicBezTo>
                <a:cubicBezTo>
                  <a:pt x="1576581" y="2316655"/>
                  <a:pt x="1608490" y="2302272"/>
                  <a:pt x="1604299" y="2274078"/>
                </a:cubicBezTo>
                <a:cubicBezTo>
                  <a:pt x="1602680" y="2251313"/>
                  <a:pt x="1587630" y="2235121"/>
                  <a:pt x="1590678" y="2211975"/>
                </a:cubicBezTo>
                <a:cubicBezTo>
                  <a:pt x="1592012" y="2195401"/>
                  <a:pt x="1595441" y="2182447"/>
                  <a:pt x="1601441" y="2164921"/>
                </a:cubicBezTo>
                <a:cubicBezTo>
                  <a:pt x="1601822" y="2164350"/>
                  <a:pt x="1605251" y="2180161"/>
                  <a:pt x="1612205" y="2192830"/>
                </a:cubicBezTo>
                <a:cubicBezTo>
                  <a:pt x="1621063" y="2211975"/>
                  <a:pt x="1639637" y="2213404"/>
                  <a:pt x="1652686" y="2193877"/>
                </a:cubicBezTo>
                <a:cubicBezTo>
                  <a:pt x="1661354" y="2184067"/>
                  <a:pt x="1654496" y="2160635"/>
                  <a:pt x="1655067" y="2145871"/>
                </a:cubicBezTo>
                <a:cubicBezTo>
                  <a:pt x="1655258" y="2129965"/>
                  <a:pt x="1661449" y="2103009"/>
                  <a:pt x="1666116" y="2092722"/>
                </a:cubicBezTo>
                <a:cubicBezTo>
                  <a:pt x="1668116" y="2104057"/>
                  <a:pt x="1674212" y="2118916"/>
                  <a:pt x="1690024" y="2106152"/>
                </a:cubicBezTo>
                <a:cubicBezTo>
                  <a:pt x="1679261" y="2069004"/>
                  <a:pt x="1702692" y="2003568"/>
                  <a:pt x="1737744" y="1973564"/>
                </a:cubicBezTo>
                <a:cubicBezTo>
                  <a:pt x="1725266" y="1992900"/>
                  <a:pt x="1712503" y="2022618"/>
                  <a:pt x="1715837" y="2046907"/>
                </a:cubicBezTo>
                <a:cubicBezTo>
                  <a:pt x="1717170" y="2057860"/>
                  <a:pt x="1723742" y="2066147"/>
                  <a:pt x="1734029" y="2070529"/>
                </a:cubicBezTo>
                <a:cubicBezTo>
                  <a:pt x="1745840" y="2074338"/>
                  <a:pt x="1751651" y="2064909"/>
                  <a:pt x="1762319" y="2055098"/>
                </a:cubicBezTo>
                <a:cubicBezTo>
                  <a:pt x="1778035" y="2039382"/>
                  <a:pt x="1766224" y="2025761"/>
                  <a:pt x="1760795" y="2033667"/>
                </a:cubicBezTo>
                <a:cubicBezTo>
                  <a:pt x="1711360" y="2096055"/>
                  <a:pt x="1770129" y="1961848"/>
                  <a:pt x="1810515" y="1989852"/>
                </a:cubicBezTo>
                <a:cubicBezTo>
                  <a:pt x="1810515" y="1989852"/>
                  <a:pt x="1810515" y="1989852"/>
                  <a:pt x="1810515" y="1989852"/>
                </a:cubicBezTo>
                <a:cubicBezTo>
                  <a:pt x="1776892" y="1958991"/>
                  <a:pt x="1873952" y="1882124"/>
                  <a:pt x="1856807" y="1914223"/>
                </a:cubicBezTo>
                <a:cubicBezTo>
                  <a:pt x="1853663" y="1921843"/>
                  <a:pt x="1833185" y="1933750"/>
                  <a:pt x="1847377" y="1938226"/>
                </a:cubicBezTo>
                <a:cubicBezTo>
                  <a:pt x="1862712" y="1938512"/>
                  <a:pt x="1873856" y="1916795"/>
                  <a:pt x="1880429" y="1905079"/>
                </a:cubicBezTo>
                <a:cubicBezTo>
                  <a:pt x="1882429" y="1899745"/>
                  <a:pt x="1881667" y="1895840"/>
                  <a:pt x="1878714" y="1892030"/>
                </a:cubicBezTo>
                <a:cubicBezTo>
                  <a:pt x="1866903" y="1866027"/>
                  <a:pt x="1902908" y="1822212"/>
                  <a:pt x="1929197" y="1810401"/>
                </a:cubicBezTo>
                <a:cubicBezTo>
                  <a:pt x="1951295" y="1841452"/>
                  <a:pt x="1996729" y="1826879"/>
                  <a:pt x="2021304" y="1805733"/>
                </a:cubicBezTo>
                <a:cubicBezTo>
                  <a:pt x="2042925" y="1787636"/>
                  <a:pt x="2053784" y="1765538"/>
                  <a:pt x="2083406" y="1758299"/>
                </a:cubicBezTo>
                <a:cubicBezTo>
                  <a:pt x="2106933" y="1751060"/>
                  <a:pt x="2132079" y="1749441"/>
                  <a:pt x="2157511" y="1751346"/>
                </a:cubicBezTo>
                <a:cubicBezTo>
                  <a:pt x="2157987" y="1751536"/>
                  <a:pt x="2152939" y="1753346"/>
                  <a:pt x="2146176" y="1756870"/>
                </a:cubicBezTo>
                <a:cubicBezTo>
                  <a:pt x="2096265" y="1780683"/>
                  <a:pt x="2107219" y="1811829"/>
                  <a:pt x="2159511" y="1814687"/>
                </a:cubicBezTo>
                <a:cubicBezTo>
                  <a:pt x="2200469" y="1805067"/>
                  <a:pt x="2234568" y="1801162"/>
                  <a:pt x="2273811" y="1816401"/>
                </a:cubicBezTo>
                <a:cubicBezTo>
                  <a:pt x="2260667" y="1817259"/>
                  <a:pt x="2244760" y="1826974"/>
                  <a:pt x="2259047" y="1841166"/>
                </a:cubicBezTo>
                <a:cubicBezTo>
                  <a:pt x="2282669" y="1835737"/>
                  <a:pt x="2305720" y="1839262"/>
                  <a:pt x="2328771" y="1850882"/>
                </a:cubicBezTo>
                <a:cubicBezTo>
                  <a:pt x="2313435" y="1883362"/>
                  <a:pt x="2346392" y="1918509"/>
                  <a:pt x="2380301" y="1913842"/>
                </a:cubicBezTo>
                <a:cubicBezTo>
                  <a:pt x="2404018" y="1913271"/>
                  <a:pt x="2421830" y="1905746"/>
                  <a:pt x="2444499" y="1915176"/>
                </a:cubicBezTo>
                <a:cubicBezTo>
                  <a:pt x="2457549" y="1919653"/>
                  <a:pt x="2474217" y="1928034"/>
                  <a:pt x="2493934" y="1942417"/>
                </a:cubicBezTo>
                <a:cubicBezTo>
                  <a:pt x="2494410" y="1942989"/>
                  <a:pt x="2476218" y="1941465"/>
                  <a:pt x="2460406" y="1945084"/>
                </a:cubicBezTo>
                <a:cubicBezTo>
                  <a:pt x="2436498" y="1948704"/>
                  <a:pt x="2430879" y="1969087"/>
                  <a:pt x="2446500" y="1988042"/>
                </a:cubicBezTo>
                <a:cubicBezTo>
                  <a:pt x="2451262" y="1993471"/>
                  <a:pt x="2459453" y="1998996"/>
                  <a:pt x="2473455" y="2000043"/>
                </a:cubicBezTo>
                <a:cubicBezTo>
                  <a:pt x="2495363" y="2000996"/>
                  <a:pt x="2528034" y="2017379"/>
                  <a:pt x="2542321" y="2028809"/>
                </a:cubicBezTo>
                <a:cubicBezTo>
                  <a:pt x="2530319" y="2028428"/>
                  <a:pt x="2514127" y="2031190"/>
                  <a:pt x="2520223" y="2049954"/>
                </a:cubicBezTo>
                <a:cubicBezTo>
                  <a:pt x="2549846" y="2047668"/>
                  <a:pt x="2606519" y="2072910"/>
                  <a:pt x="2625855" y="2108247"/>
                </a:cubicBezTo>
                <a:cubicBezTo>
                  <a:pt x="2603471" y="2092722"/>
                  <a:pt x="2564895" y="2072148"/>
                  <a:pt x="2540416" y="2098532"/>
                </a:cubicBezTo>
                <a:cubicBezTo>
                  <a:pt x="2531843" y="2107009"/>
                  <a:pt x="2532891" y="2113772"/>
                  <a:pt x="2543559" y="2131870"/>
                </a:cubicBezTo>
                <a:cubicBezTo>
                  <a:pt x="2554132" y="2149491"/>
                  <a:pt x="2570420" y="2138061"/>
                  <a:pt x="2564514" y="2132155"/>
                </a:cubicBezTo>
                <a:cubicBezTo>
                  <a:pt x="2520604" y="2078625"/>
                  <a:pt x="2626617" y="2144633"/>
                  <a:pt x="2595090" y="2181400"/>
                </a:cubicBezTo>
                <a:lnTo>
                  <a:pt x="2595090" y="2181400"/>
                </a:lnTo>
                <a:lnTo>
                  <a:pt x="2595090" y="2181400"/>
                </a:lnTo>
                <a:lnTo>
                  <a:pt x="2595090" y="2181400"/>
                </a:lnTo>
                <a:lnTo>
                  <a:pt x="2595090" y="2181400"/>
                </a:lnTo>
                <a:cubicBezTo>
                  <a:pt x="2618045" y="2150729"/>
                  <a:pt x="2689101" y="2205403"/>
                  <a:pt x="2661860" y="2204355"/>
                </a:cubicBezTo>
                <a:cubicBezTo>
                  <a:pt x="2654049" y="2204260"/>
                  <a:pt x="2643000" y="2191877"/>
                  <a:pt x="2640714" y="2205688"/>
                </a:cubicBezTo>
                <a:cubicBezTo>
                  <a:pt x="2639571" y="2221690"/>
                  <a:pt x="2676433" y="2228167"/>
                  <a:pt x="2682338" y="2211594"/>
                </a:cubicBezTo>
                <a:cubicBezTo>
                  <a:pt x="2691768" y="2196354"/>
                  <a:pt x="2727487" y="2181971"/>
                  <a:pt x="2748251" y="2186448"/>
                </a:cubicBezTo>
                <a:cubicBezTo>
                  <a:pt x="2737488" y="2214737"/>
                  <a:pt x="2759205" y="2248837"/>
                  <a:pt x="2787876" y="2220547"/>
                </a:cubicBezTo>
                <a:cubicBezTo>
                  <a:pt x="2807402" y="2200068"/>
                  <a:pt x="2811783" y="2184543"/>
                  <a:pt x="2836548" y="2174351"/>
                </a:cubicBezTo>
                <a:cubicBezTo>
                  <a:pt x="2842263" y="2171779"/>
                  <a:pt x="2847597" y="2169779"/>
                  <a:pt x="2853788" y="2167874"/>
                </a:cubicBezTo>
                <a:cubicBezTo>
                  <a:pt x="2851312" y="2173684"/>
                  <a:pt x="2844644" y="2185686"/>
                  <a:pt x="2841216" y="2194639"/>
                </a:cubicBezTo>
                <a:cubicBezTo>
                  <a:pt x="2835786" y="2208070"/>
                  <a:pt x="2831500" y="2225596"/>
                  <a:pt x="2846168" y="2234359"/>
                </a:cubicBezTo>
                <a:cubicBezTo>
                  <a:pt x="2850359" y="2238073"/>
                  <a:pt x="2857694" y="2239216"/>
                  <a:pt x="2863694" y="2235883"/>
                </a:cubicBezTo>
                <a:cubicBezTo>
                  <a:pt x="2867028" y="2234168"/>
                  <a:pt x="2870552" y="2230834"/>
                  <a:pt x="2873886" y="2225691"/>
                </a:cubicBezTo>
                <a:cubicBezTo>
                  <a:pt x="2885126" y="2209022"/>
                  <a:pt x="2900080" y="2196259"/>
                  <a:pt x="2916082" y="2187496"/>
                </a:cubicBezTo>
                <a:cubicBezTo>
                  <a:pt x="2912653" y="2197687"/>
                  <a:pt x="2909129" y="2212165"/>
                  <a:pt x="2922750" y="2218452"/>
                </a:cubicBezTo>
                <a:cubicBezTo>
                  <a:pt x="2927798" y="2203879"/>
                  <a:pt x="2936466" y="2188258"/>
                  <a:pt x="2950277" y="2179780"/>
                </a:cubicBezTo>
                <a:cubicBezTo>
                  <a:pt x="2961611" y="2209117"/>
                  <a:pt x="3001045" y="2220166"/>
                  <a:pt x="3003902" y="2179114"/>
                </a:cubicBezTo>
                <a:cubicBezTo>
                  <a:pt x="3005998" y="2144252"/>
                  <a:pt x="2995235" y="2132155"/>
                  <a:pt x="3022381" y="2092817"/>
                </a:cubicBezTo>
                <a:cubicBezTo>
                  <a:pt x="3026762" y="2109200"/>
                  <a:pt x="3029049" y="2140633"/>
                  <a:pt x="3048003" y="2149681"/>
                </a:cubicBezTo>
                <a:cubicBezTo>
                  <a:pt x="3056861" y="2153110"/>
                  <a:pt x="3070196" y="2151586"/>
                  <a:pt x="3074483" y="2140633"/>
                </a:cubicBezTo>
                <a:cubicBezTo>
                  <a:pt x="3078483" y="2132060"/>
                  <a:pt x="3074483" y="2117296"/>
                  <a:pt x="3076197" y="2107295"/>
                </a:cubicBezTo>
                <a:cubicBezTo>
                  <a:pt x="3077150" y="2095389"/>
                  <a:pt x="3082293" y="2075196"/>
                  <a:pt x="3086199" y="2068052"/>
                </a:cubicBezTo>
                <a:cubicBezTo>
                  <a:pt x="3090009" y="2078911"/>
                  <a:pt x="3096676" y="2093388"/>
                  <a:pt x="3112487" y="2088721"/>
                </a:cubicBezTo>
                <a:cubicBezTo>
                  <a:pt x="3103439" y="2057765"/>
                  <a:pt x="3101915" y="2020713"/>
                  <a:pt x="3127632" y="1994519"/>
                </a:cubicBezTo>
                <a:cubicBezTo>
                  <a:pt x="3123346" y="2010807"/>
                  <a:pt x="3123727" y="2030714"/>
                  <a:pt x="3131347" y="2046621"/>
                </a:cubicBezTo>
                <a:cubicBezTo>
                  <a:pt x="3140491" y="2064909"/>
                  <a:pt x="3165732" y="2085007"/>
                  <a:pt x="3184496" y="2061480"/>
                </a:cubicBezTo>
                <a:cubicBezTo>
                  <a:pt x="3195641" y="2052812"/>
                  <a:pt x="3185068" y="2035381"/>
                  <a:pt x="3176781" y="2042334"/>
                </a:cubicBezTo>
                <a:cubicBezTo>
                  <a:pt x="3141062" y="2090245"/>
                  <a:pt x="3165732" y="1985851"/>
                  <a:pt x="3212119" y="2002901"/>
                </a:cubicBezTo>
                <a:cubicBezTo>
                  <a:pt x="3212119" y="2002901"/>
                  <a:pt x="3212119" y="2002901"/>
                  <a:pt x="3212119" y="2002901"/>
                </a:cubicBezTo>
                <a:cubicBezTo>
                  <a:pt x="3164780" y="1989375"/>
                  <a:pt x="3201832" y="1892220"/>
                  <a:pt x="3205166" y="1950609"/>
                </a:cubicBezTo>
                <a:cubicBezTo>
                  <a:pt x="3208214" y="1960610"/>
                  <a:pt x="3226883" y="1953276"/>
                  <a:pt x="3222406" y="1939655"/>
                </a:cubicBezTo>
                <a:cubicBezTo>
                  <a:pt x="3218120" y="1921748"/>
                  <a:pt x="3212500" y="1916795"/>
                  <a:pt x="3200879" y="1916319"/>
                </a:cubicBezTo>
                <a:cubicBezTo>
                  <a:pt x="3183544" y="1914604"/>
                  <a:pt x="3151350" y="1893268"/>
                  <a:pt x="3144682" y="1872694"/>
                </a:cubicBezTo>
                <a:cubicBezTo>
                  <a:pt x="3175162" y="1869646"/>
                  <a:pt x="3202118" y="1836690"/>
                  <a:pt x="3159160" y="1824403"/>
                </a:cubicBezTo>
                <a:cubicBezTo>
                  <a:pt x="3124965" y="1818116"/>
                  <a:pt x="3100962" y="1819354"/>
                  <a:pt x="3077817" y="1793541"/>
                </a:cubicBezTo>
                <a:cubicBezTo>
                  <a:pt x="3096771" y="1791446"/>
                  <a:pt x="3133347" y="1795351"/>
                  <a:pt x="3144015" y="1773063"/>
                </a:cubicBezTo>
                <a:cubicBezTo>
                  <a:pt x="3146587" y="1766300"/>
                  <a:pt x="3147444" y="1755632"/>
                  <a:pt x="3139253" y="1751536"/>
                </a:cubicBezTo>
                <a:cubicBezTo>
                  <a:pt x="3129728" y="1746297"/>
                  <a:pt x="3117917" y="1750488"/>
                  <a:pt x="3107725" y="1747250"/>
                </a:cubicBezTo>
                <a:cubicBezTo>
                  <a:pt x="3094485" y="1743821"/>
                  <a:pt x="3080388" y="1738201"/>
                  <a:pt x="3070006" y="1731058"/>
                </a:cubicBezTo>
                <a:cubicBezTo>
                  <a:pt x="3081436" y="1728962"/>
                  <a:pt x="3096581" y="1724866"/>
                  <a:pt x="3096485" y="1708959"/>
                </a:cubicBezTo>
                <a:cubicBezTo>
                  <a:pt x="3080484" y="1711817"/>
                  <a:pt x="3062100" y="1712198"/>
                  <a:pt x="3047718" y="1703816"/>
                </a:cubicBezTo>
                <a:cubicBezTo>
                  <a:pt x="3068673" y="1681146"/>
                  <a:pt x="3067053" y="1636474"/>
                  <a:pt x="3024762" y="1654953"/>
                </a:cubicBezTo>
                <a:cubicBezTo>
                  <a:pt x="2999807" y="1665716"/>
                  <a:pt x="2997235" y="1675432"/>
                  <a:pt x="2973042" y="1680289"/>
                </a:cubicBezTo>
                <a:cubicBezTo>
                  <a:pt x="2963231" y="1682290"/>
                  <a:pt x="2951325" y="1682766"/>
                  <a:pt x="2936084" y="1680384"/>
                </a:cubicBezTo>
                <a:cubicBezTo>
                  <a:pt x="2941514" y="1675812"/>
                  <a:pt x="2953896" y="1666764"/>
                  <a:pt x="2961326" y="1659239"/>
                </a:cubicBezTo>
                <a:cubicBezTo>
                  <a:pt x="2972756" y="1648285"/>
                  <a:pt x="2985138" y="1632093"/>
                  <a:pt x="2975137" y="1616758"/>
                </a:cubicBezTo>
                <a:cubicBezTo>
                  <a:pt x="2972851" y="1611233"/>
                  <a:pt x="2966374" y="1606566"/>
                  <a:pt x="2959040" y="1607233"/>
                </a:cubicBezTo>
                <a:cubicBezTo>
                  <a:pt x="2949229" y="1607518"/>
                  <a:pt x="2936656" y="1618377"/>
                  <a:pt x="2926369" y="1621044"/>
                </a:cubicBezTo>
                <a:cubicBezTo>
                  <a:pt x="2912462" y="1625806"/>
                  <a:pt x="2896175" y="1628854"/>
                  <a:pt x="2882744" y="1627997"/>
                </a:cubicBezTo>
                <a:cubicBezTo>
                  <a:pt x="2892365" y="1619805"/>
                  <a:pt x="2903700" y="1607137"/>
                  <a:pt x="2892555" y="1593040"/>
                </a:cubicBezTo>
                <a:cubicBezTo>
                  <a:pt x="2862361" y="1617805"/>
                  <a:pt x="2821403" y="1628950"/>
                  <a:pt x="2782256" y="1609709"/>
                </a:cubicBezTo>
                <a:cubicBezTo>
                  <a:pt x="2801115" y="1610280"/>
                  <a:pt x="2825880" y="1604470"/>
                  <a:pt x="2840930" y="1590087"/>
                </a:cubicBezTo>
                <a:cubicBezTo>
                  <a:pt x="2857408" y="1574086"/>
                  <a:pt x="2867124" y="1540938"/>
                  <a:pt x="2837120" y="1530366"/>
                </a:cubicBezTo>
                <a:cubicBezTo>
                  <a:pt x="2824642" y="1521698"/>
                  <a:pt x="2809878" y="1538271"/>
                  <a:pt x="2819784" y="1544558"/>
                </a:cubicBezTo>
                <a:cubicBezTo>
                  <a:pt x="2827690" y="1546177"/>
                  <a:pt x="2845311" y="1553892"/>
                  <a:pt x="2835596" y="1559036"/>
                </a:cubicBezTo>
                <a:cubicBezTo>
                  <a:pt x="2815403" y="1566466"/>
                  <a:pt x="2764158" y="1554464"/>
                  <a:pt x="2767492" y="1518174"/>
                </a:cubicBezTo>
                <a:lnTo>
                  <a:pt x="2767492" y="1518174"/>
                </a:lnTo>
                <a:lnTo>
                  <a:pt x="2767492" y="1518174"/>
                </a:lnTo>
                <a:cubicBezTo>
                  <a:pt x="2763587" y="1553512"/>
                  <a:pt x="2709390" y="1561036"/>
                  <a:pt x="2688911" y="1543605"/>
                </a:cubicBezTo>
                <a:cubicBezTo>
                  <a:pt x="2718152" y="1535890"/>
                  <a:pt x="2741489" y="1522174"/>
                  <a:pt x="2757110" y="1503696"/>
                </a:cubicBezTo>
                <a:cubicBezTo>
                  <a:pt x="2882649" y="1513507"/>
                  <a:pt x="3012666" y="1544844"/>
                  <a:pt x="3109154" y="1629330"/>
                </a:cubicBezTo>
                <a:cubicBezTo>
                  <a:pt x="3217739" y="1719437"/>
                  <a:pt x="3269269" y="1870980"/>
                  <a:pt x="3224025" y="2006711"/>
                </a:cubicBezTo>
                <a:lnTo>
                  <a:pt x="3224025" y="2006711"/>
                </a:lnTo>
                <a:cubicBezTo>
                  <a:pt x="3187926" y="2121201"/>
                  <a:pt x="3096771" y="2215785"/>
                  <a:pt x="2986091" y="2261124"/>
                </a:cubicBezTo>
                <a:cubicBezTo>
                  <a:pt x="2852741" y="2318845"/>
                  <a:pt x="2695197" y="2284841"/>
                  <a:pt x="2587565" y="2190163"/>
                </a:cubicBezTo>
                <a:lnTo>
                  <a:pt x="2587565" y="2190163"/>
                </a:lnTo>
                <a:lnTo>
                  <a:pt x="2587565" y="2190163"/>
                </a:lnTo>
                <a:cubicBezTo>
                  <a:pt x="2452976" y="2080434"/>
                  <a:pt x="2343439" y="1912033"/>
                  <a:pt x="2164750" y="1865360"/>
                </a:cubicBezTo>
                <a:cubicBezTo>
                  <a:pt x="2029971" y="1829546"/>
                  <a:pt x="1900622" y="1888411"/>
                  <a:pt x="1818230" y="1996329"/>
                </a:cubicBezTo>
                <a:lnTo>
                  <a:pt x="1818230" y="1996329"/>
                </a:lnTo>
                <a:lnTo>
                  <a:pt x="1818230" y="1996329"/>
                </a:lnTo>
                <a:cubicBezTo>
                  <a:pt x="1724885" y="2114153"/>
                  <a:pt x="1683642" y="2264458"/>
                  <a:pt x="1588011" y="2379424"/>
                </a:cubicBezTo>
                <a:cubicBezTo>
                  <a:pt x="1512478" y="2474865"/>
                  <a:pt x="1356649" y="2513441"/>
                  <a:pt x="1266447" y="2418286"/>
                </a:cubicBezTo>
                <a:lnTo>
                  <a:pt x="1266447" y="2418286"/>
                </a:lnTo>
                <a:lnTo>
                  <a:pt x="1266447" y="2418286"/>
                </a:lnTo>
                <a:cubicBezTo>
                  <a:pt x="1220632" y="2370661"/>
                  <a:pt x="1202249" y="2302939"/>
                  <a:pt x="1198915" y="2238264"/>
                </a:cubicBezTo>
                <a:cubicBezTo>
                  <a:pt x="1193581" y="1984708"/>
                  <a:pt x="1425038" y="1728867"/>
                  <a:pt x="1247683" y="1486170"/>
                </a:cubicBezTo>
                <a:cubicBezTo>
                  <a:pt x="1208821" y="1433878"/>
                  <a:pt x="1147575" y="1395968"/>
                  <a:pt x="1081281" y="1396158"/>
                </a:cubicBezTo>
                <a:cubicBezTo>
                  <a:pt x="885257" y="1391777"/>
                  <a:pt x="758384" y="1568656"/>
                  <a:pt x="608079" y="1664763"/>
                </a:cubicBezTo>
                <a:cubicBezTo>
                  <a:pt x="598268" y="1671431"/>
                  <a:pt x="587505" y="1676765"/>
                  <a:pt x="577980" y="1683718"/>
                </a:cubicBezTo>
                <a:cubicBezTo>
                  <a:pt x="486826" y="1747726"/>
                  <a:pt x="369097" y="1779349"/>
                  <a:pt x="259369" y="1753917"/>
                </a:cubicBezTo>
                <a:cubicBezTo>
                  <a:pt x="57725" y="1703816"/>
                  <a:pt x="44675" y="1521984"/>
                  <a:pt x="124590" y="1357963"/>
                </a:cubicBezTo>
                <a:cubicBezTo>
                  <a:pt x="124209" y="1357963"/>
                  <a:pt x="123828" y="1357963"/>
                  <a:pt x="123447" y="1357963"/>
                </a:cubicBezTo>
                <a:cubicBezTo>
                  <a:pt x="80585" y="1448070"/>
                  <a:pt x="50295" y="1561989"/>
                  <a:pt x="105254" y="1652762"/>
                </a:cubicBezTo>
                <a:cubicBezTo>
                  <a:pt x="181454" y="1774872"/>
                  <a:pt x="352333" y="1787826"/>
                  <a:pt x="477015" y="1740868"/>
                </a:cubicBezTo>
                <a:cubicBezTo>
                  <a:pt x="516068" y="1726581"/>
                  <a:pt x="552929" y="1706578"/>
                  <a:pt x="586743" y="1682480"/>
                </a:cubicBezTo>
                <a:cubicBezTo>
                  <a:pt x="648275" y="1647047"/>
                  <a:pt x="701043" y="1600565"/>
                  <a:pt x="755907" y="1555226"/>
                </a:cubicBezTo>
                <a:cubicBezTo>
                  <a:pt x="824106" y="1498933"/>
                  <a:pt x="895639" y="1441593"/>
                  <a:pt x="981173" y="1414446"/>
                </a:cubicBezTo>
                <a:cubicBezTo>
                  <a:pt x="1138717" y="1365679"/>
                  <a:pt x="1252731" y="1445498"/>
                  <a:pt x="1296546" y="1598470"/>
                </a:cubicBezTo>
                <a:cubicBezTo>
                  <a:pt x="1347314" y="1784397"/>
                  <a:pt x="1232919" y="1960610"/>
                  <a:pt x="1201391" y="2138156"/>
                </a:cubicBezTo>
                <a:cubicBezTo>
                  <a:pt x="1183389" y="2235406"/>
                  <a:pt x="1192628" y="2346944"/>
                  <a:pt x="1262447" y="2422001"/>
                </a:cubicBezTo>
                <a:lnTo>
                  <a:pt x="1262447" y="2422001"/>
                </a:lnTo>
                <a:cubicBezTo>
                  <a:pt x="1364459" y="2527538"/>
                  <a:pt x="1532576" y="2474198"/>
                  <a:pt x="1607918" y="2363518"/>
                </a:cubicBezTo>
                <a:cubicBezTo>
                  <a:pt x="1693548" y="2251408"/>
                  <a:pt x="1734791" y="2111296"/>
                  <a:pt x="1823088" y="2000139"/>
                </a:cubicBezTo>
                <a:lnTo>
                  <a:pt x="1823088" y="2000139"/>
                </a:lnTo>
                <a:cubicBezTo>
                  <a:pt x="1880714" y="1925653"/>
                  <a:pt x="1967011" y="1866979"/>
                  <a:pt x="2063118" y="1862217"/>
                </a:cubicBezTo>
                <a:cubicBezTo>
                  <a:pt x="2291337" y="1848977"/>
                  <a:pt x="2426688" y="2066718"/>
                  <a:pt x="2583088" y="2195401"/>
                </a:cubicBezTo>
                <a:lnTo>
                  <a:pt x="2583088" y="2195401"/>
                </a:lnTo>
                <a:cubicBezTo>
                  <a:pt x="2807307" y="2392283"/>
                  <a:pt x="3138300" y="2283889"/>
                  <a:pt x="3231169" y="2008902"/>
                </a:cubicBezTo>
                <a:lnTo>
                  <a:pt x="3231169" y="2008902"/>
                </a:lnTo>
                <a:lnTo>
                  <a:pt x="3231169" y="2008902"/>
                </a:lnTo>
                <a:cubicBezTo>
                  <a:pt x="3263459" y="1910890"/>
                  <a:pt x="3247838" y="1800971"/>
                  <a:pt x="3193355" y="1713912"/>
                </a:cubicBezTo>
                <a:cubicBezTo>
                  <a:pt x="3103248" y="1570275"/>
                  <a:pt x="2932370" y="1508458"/>
                  <a:pt x="2769587" y="1496457"/>
                </a:cubicBezTo>
                <a:lnTo>
                  <a:pt x="2769587" y="1496457"/>
                </a:lnTo>
                <a:lnTo>
                  <a:pt x="2769587" y="1496457"/>
                </a:lnTo>
                <a:cubicBezTo>
                  <a:pt x="2767397" y="1496266"/>
                  <a:pt x="2765206" y="1496076"/>
                  <a:pt x="2763015" y="1495885"/>
                </a:cubicBezTo>
                <a:cubicBezTo>
                  <a:pt x="2764920" y="1493028"/>
                  <a:pt x="2766730" y="1490075"/>
                  <a:pt x="2768349" y="1487027"/>
                </a:cubicBezTo>
                <a:cubicBezTo>
                  <a:pt x="2769016" y="1487122"/>
                  <a:pt x="2769778" y="1487122"/>
                  <a:pt x="2770445" y="1487217"/>
                </a:cubicBezTo>
                <a:cubicBezTo>
                  <a:pt x="2935894" y="1499409"/>
                  <a:pt x="3109820" y="1563513"/>
                  <a:pt x="3200879" y="1709245"/>
                </a:cubicBezTo>
                <a:cubicBezTo>
                  <a:pt x="3256886" y="1799066"/>
                  <a:pt x="3272412" y="1911651"/>
                  <a:pt x="3239075" y="2012236"/>
                </a:cubicBezTo>
                <a:cubicBezTo>
                  <a:pt x="3143729" y="2292175"/>
                  <a:pt x="2806259" y="2402094"/>
                  <a:pt x="2578040" y="2201497"/>
                </a:cubicBezTo>
                <a:lnTo>
                  <a:pt x="2578040" y="2201497"/>
                </a:lnTo>
                <a:lnTo>
                  <a:pt x="2578040" y="2201497"/>
                </a:lnTo>
                <a:cubicBezTo>
                  <a:pt x="2444118" y="2092245"/>
                  <a:pt x="2340296" y="1929654"/>
                  <a:pt x="2165893" y="1879933"/>
                </a:cubicBezTo>
                <a:cubicBezTo>
                  <a:pt x="2082073" y="1857359"/>
                  <a:pt x="1997110" y="1869170"/>
                  <a:pt x="1923958" y="1916224"/>
                </a:cubicBezTo>
                <a:cubicBezTo>
                  <a:pt x="1768415" y="2018236"/>
                  <a:pt x="1726219" y="2213975"/>
                  <a:pt x="1621254" y="2357136"/>
                </a:cubicBezTo>
                <a:cubicBezTo>
                  <a:pt x="1542767" y="2477341"/>
                  <a:pt x="1369412" y="2539349"/>
                  <a:pt x="1257875" y="2426478"/>
                </a:cubicBezTo>
                <a:lnTo>
                  <a:pt x="1257875" y="2426478"/>
                </a:lnTo>
                <a:lnTo>
                  <a:pt x="1257875" y="2426478"/>
                </a:lnTo>
                <a:cubicBezTo>
                  <a:pt x="1231871" y="2399332"/>
                  <a:pt x="1213774" y="2365422"/>
                  <a:pt x="1202820" y="2329513"/>
                </a:cubicBezTo>
                <a:cubicBezTo>
                  <a:pt x="1126334" y="2080816"/>
                  <a:pt x="1358935" y="1849929"/>
                  <a:pt x="1291212" y="1600089"/>
                </a:cubicBezTo>
                <a:lnTo>
                  <a:pt x="1291212" y="1600089"/>
                </a:lnTo>
                <a:lnTo>
                  <a:pt x="1291212" y="1600089"/>
                </a:lnTo>
                <a:cubicBezTo>
                  <a:pt x="1247397" y="1446546"/>
                  <a:pt x="1132430" y="1369679"/>
                  <a:pt x="975935" y="1421781"/>
                </a:cubicBezTo>
                <a:cubicBezTo>
                  <a:pt x="825821" y="1473311"/>
                  <a:pt x="725808" y="1607042"/>
                  <a:pt x="591410" y="1685052"/>
                </a:cubicBezTo>
                <a:cubicBezTo>
                  <a:pt x="584838" y="1688862"/>
                  <a:pt x="578742" y="1693910"/>
                  <a:pt x="572265" y="1697911"/>
                </a:cubicBezTo>
                <a:lnTo>
                  <a:pt x="572265" y="1697911"/>
                </a:lnTo>
                <a:lnTo>
                  <a:pt x="572265" y="1697911"/>
                </a:lnTo>
                <a:cubicBezTo>
                  <a:pt x="292992" y="1879171"/>
                  <a:pt x="-59909" y="1705530"/>
                  <a:pt x="121923" y="1358154"/>
                </a:cubicBezTo>
                <a:cubicBezTo>
                  <a:pt x="121447" y="1358154"/>
                  <a:pt x="121066" y="1358154"/>
                  <a:pt x="120590" y="1358058"/>
                </a:cubicBezTo>
                <a:cubicBezTo>
                  <a:pt x="-36763" y="1646857"/>
                  <a:pt x="191646" y="1847358"/>
                  <a:pt x="479682" y="1749250"/>
                </a:cubicBezTo>
                <a:cubicBezTo>
                  <a:pt x="519306" y="1734963"/>
                  <a:pt x="556835" y="1714865"/>
                  <a:pt x="591220" y="1690481"/>
                </a:cubicBezTo>
                <a:cubicBezTo>
                  <a:pt x="653132" y="1655048"/>
                  <a:pt x="706758" y="1608280"/>
                  <a:pt x="761813" y="1562941"/>
                </a:cubicBezTo>
                <a:cubicBezTo>
                  <a:pt x="827535" y="1509125"/>
                  <a:pt x="895829" y="1453975"/>
                  <a:pt x="977459" y="1426638"/>
                </a:cubicBezTo>
                <a:cubicBezTo>
                  <a:pt x="1131192" y="1375680"/>
                  <a:pt x="1242825" y="1450832"/>
                  <a:pt x="1285783" y="1601517"/>
                </a:cubicBezTo>
                <a:cubicBezTo>
                  <a:pt x="1335122" y="1785921"/>
                  <a:pt x="1220537" y="1959562"/>
                  <a:pt x="1189390" y="2136156"/>
                </a:cubicBezTo>
                <a:cubicBezTo>
                  <a:pt x="1170435" y="2236930"/>
                  <a:pt x="1180627" y="2353040"/>
                  <a:pt x="1253112" y="2430859"/>
                </a:cubicBezTo>
                <a:lnTo>
                  <a:pt x="1253112" y="2430859"/>
                </a:lnTo>
                <a:cubicBezTo>
                  <a:pt x="1360364" y="2542492"/>
                  <a:pt x="1538195" y="2488771"/>
                  <a:pt x="1618396" y="2371900"/>
                </a:cubicBezTo>
                <a:cubicBezTo>
                  <a:pt x="1704502" y="2260076"/>
                  <a:pt x="1745840" y="2120154"/>
                  <a:pt x="1833947" y="2009187"/>
                </a:cubicBezTo>
                <a:lnTo>
                  <a:pt x="1833947" y="2009187"/>
                </a:lnTo>
                <a:cubicBezTo>
                  <a:pt x="1913957" y="1905555"/>
                  <a:pt x="2034353" y="1851358"/>
                  <a:pt x="2163702" y="1887267"/>
                </a:cubicBezTo>
                <a:cubicBezTo>
                  <a:pt x="2405733" y="1956609"/>
                  <a:pt x="2509079" y="2246646"/>
                  <a:pt x="2756538" y="2303129"/>
                </a:cubicBezTo>
                <a:cubicBezTo>
                  <a:pt x="3044765" y="2374567"/>
                  <a:pt x="3345564" y="2073862"/>
                  <a:pt x="3246314" y="1786303"/>
                </a:cubicBezTo>
                <a:cubicBezTo>
                  <a:pt x="3180115" y="1585516"/>
                  <a:pt x="2970279" y="1491980"/>
                  <a:pt x="2772254" y="1478074"/>
                </a:cubicBezTo>
                <a:cubicBezTo>
                  <a:pt x="2779208" y="1460738"/>
                  <a:pt x="2780351" y="1441688"/>
                  <a:pt x="2776255" y="1423495"/>
                </a:cubicBezTo>
                <a:lnTo>
                  <a:pt x="2776255" y="1423495"/>
                </a:lnTo>
                <a:cubicBezTo>
                  <a:pt x="2769968" y="1394920"/>
                  <a:pt x="2747870" y="1364821"/>
                  <a:pt x="2719772" y="1351200"/>
                </a:cubicBezTo>
                <a:cubicBezTo>
                  <a:pt x="2714057" y="1343200"/>
                  <a:pt x="2704056" y="1338246"/>
                  <a:pt x="2694531" y="1342914"/>
                </a:cubicBezTo>
                <a:cubicBezTo>
                  <a:pt x="2681005" y="1340533"/>
                  <a:pt x="2666718" y="1340913"/>
                  <a:pt x="2652335" y="1344057"/>
                </a:cubicBezTo>
                <a:cubicBezTo>
                  <a:pt x="2651287" y="1334722"/>
                  <a:pt x="2622712" y="1333579"/>
                  <a:pt x="2636237" y="1341485"/>
                </a:cubicBezTo>
                <a:cubicBezTo>
                  <a:pt x="2640714" y="1343009"/>
                  <a:pt x="2641952" y="1346438"/>
                  <a:pt x="2638047" y="1348057"/>
                </a:cubicBezTo>
                <a:cubicBezTo>
                  <a:pt x="2637285" y="1348819"/>
                  <a:pt x="2631284" y="1348533"/>
                  <a:pt x="2632809" y="1349962"/>
                </a:cubicBezTo>
                <a:cubicBezTo>
                  <a:pt x="2613759" y="1357487"/>
                  <a:pt x="2597757" y="1368060"/>
                  <a:pt x="2581374" y="1382633"/>
                </a:cubicBezTo>
                <a:cubicBezTo>
                  <a:pt x="2573277" y="1358440"/>
                  <a:pt x="2536225" y="1375108"/>
                  <a:pt x="2556037" y="1377775"/>
                </a:cubicBezTo>
                <a:cubicBezTo>
                  <a:pt x="2563181" y="1377680"/>
                  <a:pt x="2566229" y="1382919"/>
                  <a:pt x="2557751" y="1387015"/>
                </a:cubicBezTo>
                <a:cubicBezTo>
                  <a:pt x="2554703" y="1388538"/>
                  <a:pt x="2555846" y="1389205"/>
                  <a:pt x="2558704" y="1389205"/>
                </a:cubicBezTo>
                <a:cubicBezTo>
                  <a:pt x="2562419" y="1389682"/>
                  <a:pt x="2567848" y="1386443"/>
                  <a:pt x="2570610" y="1389491"/>
                </a:cubicBezTo>
                <a:cubicBezTo>
                  <a:pt x="2571944" y="1392349"/>
                  <a:pt x="2567181" y="1393206"/>
                  <a:pt x="2565086" y="1393491"/>
                </a:cubicBezTo>
                <a:cubicBezTo>
                  <a:pt x="2552132" y="1395492"/>
                  <a:pt x="2558799" y="1399111"/>
                  <a:pt x="2564419" y="1399492"/>
                </a:cubicBezTo>
                <a:cubicBezTo>
                  <a:pt x="2562895" y="1401207"/>
                  <a:pt x="2561276" y="1402921"/>
                  <a:pt x="2559752" y="1404731"/>
                </a:cubicBezTo>
                <a:cubicBezTo>
                  <a:pt x="2555370" y="1403397"/>
                  <a:pt x="2550227" y="1408255"/>
                  <a:pt x="2553751" y="1411875"/>
                </a:cubicBezTo>
                <a:cubicBezTo>
                  <a:pt x="2551465" y="1414732"/>
                  <a:pt x="2549179" y="1417590"/>
                  <a:pt x="2546988" y="1420542"/>
                </a:cubicBezTo>
                <a:cubicBezTo>
                  <a:pt x="2544035" y="1414828"/>
                  <a:pt x="2535463" y="1413018"/>
                  <a:pt x="2529653" y="1414923"/>
                </a:cubicBezTo>
                <a:cubicBezTo>
                  <a:pt x="2526414" y="1416447"/>
                  <a:pt x="2530034" y="1419018"/>
                  <a:pt x="2532034" y="1419590"/>
                </a:cubicBezTo>
                <a:cubicBezTo>
                  <a:pt x="2537463" y="1421304"/>
                  <a:pt x="2538130" y="1426067"/>
                  <a:pt x="2530510" y="1427115"/>
                </a:cubicBezTo>
                <a:cubicBezTo>
                  <a:pt x="2524128" y="1428829"/>
                  <a:pt x="2538225" y="1429877"/>
                  <a:pt x="2539083" y="1431496"/>
                </a:cubicBezTo>
                <a:cubicBezTo>
                  <a:pt x="2538416" y="1432449"/>
                  <a:pt x="2537844" y="1433306"/>
                  <a:pt x="2537177" y="1434258"/>
                </a:cubicBezTo>
                <a:cubicBezTo>
                  <a:pt x="2531939" y="1433782"/>
                  <a:pt x="2523557" y="1432449"/>
                  <a:pt x="2529367" y="1437021"/>
                </a:cubicBezTo>
                <a:cubicBezTo>
                  <a:pt x="2530701" y="1437973"/>
                  <a:pt x="2533463" y="1438735"/>
                  <a:pt x="2533082" y="1440450"/>
                </a:cubicBezTo>
                <a:cubicBezTo>
                  <a:pt x="2531558" y="1444260"/>
                  <a:pt x="2527843" y="1441688"/>
                  <a:pt x="2525176" y="1440545"/>
                </a:cubicBezTo>
                <a:cubicBezTo>
                  <a:pt x="2515460" y="1440164"/>
                  <a:pt x="2520318" y="1448927"/>
                  <a:pt x="2527557" y="1449213"/>
                </a:cubicBezTo>
                <a:cubicBezTo>
                  <a:pt x="2522318" y="1457785"/>
                  <a:pt x="2517270" y="1466358"/>
                  <a:pt x="2512603" y="1474168"/>
                </a:cubicBezTo>
                <a:cubicBezTo>
                  <a:pt x="2308482" y="1481883"/>
                  <a:pt x="2090836" y="1505315"/>
                  <a:pt x="1901384" y="1411399"/>
                </a:cubicBezTo>
                <a:cubicBezTo>
                  <a:pt x="1759747" y="1351296"/>
                  <a:pt x="1636589" y="1211564"/>
                  <a:pt x="1647447" y="1050306"/>
                </a:cubicBezTo>
                <a:cubicBezTo>
                  <a:pt x="1659068" y="896191"/>
                  <a:pt x="1788893" y="786939"/>
                  <a:pt x="1915957" y="718359"/>
                </a:cubicBezTo>
                <a:cubicBezTo>
                  <a:pt x="1914909" y="714835"/>
                  <a:pt x="1913861" y="711311"/>
                  <a:pt x="1912909" y="707882"/>
                </a:cubicBezTo>
                <a:cubicBezTo>
                  <a:pt x="1781940" y="778081"/>
                  <a:pt x="1648876" y="890762"/>
                  <a:pt x="1637065" y="1049448"/>
                </a:cubicBezTo>
                <a:cubicBezTo>
                  <a:pt x="1625825" y="1214898"/>
                  <a:pt x="1751365" y="1358535"/>
                  <a:pt x="1896812" y="1420257"/>
                </a:cubicBezTo>
                <a:cubicBezTo>
                  <a:pt x="2085883" y="1513887"/>
                  <a:pt x="2303053" y="1492170"/>
                  <a:pt x="2506698" y="1483884"/>
                </a:cubicBezTo>
                <a:cubicBezTo>
                  <a:pt x="2504697" y="1487217"/>
                  <a:pt x="2502792" y="1490456"/>
                  <a:pt x="2500983" y="1493599"/>
                </a:cubicBezTo>
                <a:cubicBezTo>
                  <a:pt x="2297814" y="1502553"/>
                  <a:pt x="2081025" y="1522650"/>
                  <a:pt x="1892430" y="1429210"/>
                </a:cubicBezTo>
                <a:cubicBezTo>
                  <a:pt x="1743269" y="1365964"/>
                  <a:pt x="1615348" y="1218327"/>
                  <a:pt x="1626873" y="1048782"/>
                </a:cubicBezTo>
                <a:cubicBezTo>
                  <a:pt x="1638684" y="885809"/>
                  <a:pt x="1775368" y="769223"/>
                  <a:pt x="1910051" y="697500"/>
                </a:cubicBezTo>
                <a:cubicBezTo>
                  <a:pt x="1910051" y="697404"/>
                  <a:pt x="1910051" y="697309"/>
                  <a:pt x="1909956" y="697214"/>
                </a:cubicBezTo>
                <a:cubicBezTo>
                  <a:pt x="1910147" y="697119"/>
                  <a:pt x="1910337" y="696928"/>
                  <a:pt x="1910623" y="696833"/>
                </a:cubicBezTo>
                <a:cubicBezTo>
                  <a:pt x="1910433" y="696928"/>
                  <a:pt x="1910147" y="697023"/>
                  <a:pt x="1909956" y="697023"/>
                </a:cubicBezTo>
                <a:cubicBezTo>
                  <a:pt x="1909099" y="693975"/>
                  <a:pt x="1908337" y="691118"/>
                  <a:pt x="1907575" y="688165"/>
                </a:cubicBezTo>
                <a:cubicBezTo>
                  <a:pt x="1779940" y="756459"/>
                  <a:pt x="1652495" y="860187"/>
                  <a:pt x="1622968" y="1009920"/>
                </a:cubicBezTo>
                <a:cubicBezTo>
                  <a:pt x="1586201" y="1194514"/>
                  <a:pt x="1724790" y="1368536"/>
                  <a:pt x="1888620" y="1436830"/>
                </a:cubicBezTo>
                <a:cubicBezTo>
                  <a:pt x="2077310" y="1530175"/>
                  <a:pt x="2292671" y="1511316"/>
                  <a:pt x="2495934" y="1501981"/>
                </a:cubicBezTo>
                <a:cubicBezTo>
                  <a:pt x="2480218" y="1528842"/>
                  <a:pt x="2468502" y="1549511"/>
                  <a:pt x="2459930" y="1565704"/>
                </a:cubicBezTo>
                <a:cubicBezTo>
                  <a:pt x="2432022" y="1556369"/>
                  <a:pt x="2420972" y="1605994"/>
                  <a:pt x="2360965" y="1616281"/>
                </a:cubicBezTo>
                <a:cubicBezTo>
                  <a:pt x="2369347" y="1605994"/>
                  <a:pt x="2378110" y="1589802"/>
                  <a:pt x="2361632" y="1579134"/>
                </a:cubicBezTo>
                <a:cubicBezTo>
                  <a:pt x="2350964" y="1594183"/>
                  <a:pt x="2332961" y="1609804"/>
                  <a:pt x="2308292" y="1613709"/>
                </a:cubicBezTo>
                <a:cubicBezTo>
                  <a:pt x="2306482" y="1582467"/>
                  <a:pt x="2274478" y="1552178"/>
                  <a:pt x="2244951" y="1579134"/>
                </a:cubicBezTo>
                <a:cubicBezTo>
                  <a:pt x="2220947" y="1597231"/>
                  <a:pt x="2212661" y="1626187"/>
                  <a:pt x="2183705" y="1637236"/>
                </a:cubicBezTo>
                <a:cubicBezTo>
                  <a:pt x="2170275" y="1643237"/>
                  <a:pt x="2151510" y="1648476"/>
                  <a:pt x="2124459" y="1649619"/>
                </a:cubicBezTo>
                <a:cubicBezTo>
                  <a:pt x="2123697" y="1649333"/>
                  <a:pt x="2140652" y="1636665"/>
                  <a:pt x="2151605" y="1620282"/>
                </a:cubicBezTo>
                <a:cubicBezTo>
                  <a:pt x="2162655" y="1603994"/>
                  <a:pt x="2167893" y="1584658"/>
                  <a:pt x="2147700" y="1572085"/>
                </a:cubicBezTo>
                <a:cubicBezTo>
                  <a:pt x="2141604" y="1567037"/>
                  <a:pt x="2131698" y="1564370"/>
                  <a:pt x="2122364" y="1566942"/>
                </a:cubicBezTo>
                <a:cubicBezTo>
                  <a:pt x="2113791" y="1568275"/>
                  <a:pt x="2103028" y="1577705"/>
                  <a:pt x="2094265" y="1582658"/>
                </a:cubicBezTo>
                <a:cubicBezTo>
                  <a:pt x="2072453" y="1594279"/>
                  <a:pt x="2043306" y="1599327"/>
                  <a:pt x="2019875" y="1597517"/>
                </a:cubicBezTo>
                <a:cubicBezTo>
                  <a:pt x="2032543" y="1589611"/>
                  <a:pt x="2046640" y="1575133"/>
                  <a:pt x="2028733" y="1559703"/>
                </a:cubicBezTo>
                <a:cubicBezTo>
                  <a:pt x="1985585" y="1591230"/>
                  <a:pt x="1914623" y="1585230"/>
                  <a:pt x="1871666" y="1550559"/>
                </a:cubicBezTo>
                <a:cubicBezTo>
                  <a:pt x="1896716" y="1559417"/>
                  <a:pt x="1931768" y="1564084"/>
                  <a:pt x="1957391" y="1550178"/>
                </a:cubicBezTo>
                <a:cubicBezTo>
                  <a:pt x="1970249" y="1543320"/>
                  <a:pt x="1977488" y="1530937"/>
                  <a:pt x="1980346" y="1516364"/>
                </a:cubicBezTo>
                <a:cubicBezTo>
                  <a:pt x="1982727" y="1501124"/>
                  <a:pt x="1972535" y="1495504"/>
                  <a:pt x="1959010" y="1485312"/>
                </a:cubicBezTo>
                <a:cubicBezTo>
                  <a:pt x="1946818" y="1473692"/>
                  <a:pt x="1924720" y="1486455"/>
                  <a:pt x="1935769" y="1496171"/>
                </a:cubicBezTo>
                <a:cubicBezTo>
                  <a:pt x="2012159" y="1535890"/>
                  <a:pt x="1854521" y="1513030"/>
                  <a:pt x="1882238" y="1449975"/>
                </a:cubicBezTo>
                <a:cubicBezTo>
                  <a:pt x="1882238" y="1449975"/>
                  <a:pt x="1882238" y="1449975"/>
                  <a:pt x="1882143" y="1449975"/>
                </a:cubicBezTo>
                <a:cubicBezTo>
                  <a:pt x="1877381" y="1456547"/>
                  <a:pt x="1871856" y="1465024"/>
                  <a:pt x="1865570" y="1469596"/>
                </a:cubicBezTo>
                <a:cubicBezTo>
                  <a:pt x="1835090" y="1484170"/>
                  <a:pt x="1759366" y="1428543"/>
                  <a:pt x="1794418" y="1432639"/>
                </a:cubicBezTo>
                <a:cubicBezTo>
                  <a:pt x="1804324" y="1433020"/>
                  <a:pt x="1821564" y="1450070"/>
                  <a:pt x="1822993" y="1431401"/>
                </a:cubicBezTo>
                <a:cubicBezTo>
                  <a:pt x="1825660" y="1415875"/>
                  <a:pt x="1789274" y="1408541"/>
                  <a:pt x="1780226" y="1409779"/>
                </a:cubicBezTo>
                <a:cubicBezTo>
                  <a:pt x="1766795" y="1410827"/>
                  <a:pt x="1766891" y="1423305"/>
                  <a:pt x="1752889" y="1427972"/>
                </a:cubicBezTo>
                <a:cubicBezTo>
                  <a:pt x="1723838" y="1440069"/>
                  <a:pt x="1686690" y="1433496"/>
                  <a:pt x="1660592" y="1412161"/>
                </a:cubicBezTo>
                <a:cubicBezTo>
                  <a:pt x="1684118" y="1385395"/>
                  <a:pt x="1674784" y="1336151"/>
                  <a:pt x="1636208" y="1328245"/>
                </a:cubicBezTo>
                <a:cubicBezTo>
                  <a:pt x="1603156" y="1317768"/>
                  <a:pt x="1570295" y="1325197"/>
                  <a:pt x="1543244" y="1299861"/>
                </a:cubicBezTo>
                <a:cubicBezTo>
                  <a:pt x="1521812" y="1281478"/>
                  <a:pt x="1508763" y="1262904"/>
                  <a:pt x="1494285" y="1234805"/>
                </a:cubicBezTo>
                <a:cubicBezTo>
                  <a:pt x="1494190" y="1234233"/>
                  <a:pt x="1499524" y="1237853"/>
                  <a:pt x="1507620" y="1242044"/>
                </a:cubicBezTo>
                <a:cubicBezTo>
                  <a:pt x="1531718" y="1256712"/>
                  <a:pt x="1580867" y="1265857"/>
                  <a:pt x="1578867" y="1224042"/>
                </a:cubicBezTo>
                <a:cubicBezTo>
                  <a:pt x="1580010" y="1213660"/>
                  <a:pt x="1577248" y="1202801"/>
                  <a:pt x="1570295" y="1192895"/>
                </a:cubicBezTo>
                <a:cubicBezTo>
                  <a:pt x="1565913" y="1186513"/>
                  <a:pt x="1560103" y="1181179"/>
                  <a:pt x="1553340" y="1176226"/>
                </a:cubicBezTo>
                <a:cubicBezTo>
                  <a:pt x="1524956" y="1155938"/>
                  <a:pt x="1505810" y="1111170"/>
                  <a:pt x="1501905" y="1077166"/>
                </a:cubicBezTo>
                <a:cubicBezTo>
                  <a:pt x="1507715" y="1086406"/>
                  <a:pt x="1530861" y="1105932"/>
                  <a:pt x="1541434" y="1079452"/>
                </a:cubicBezTo>
                <a:cubicBezTo>
                  <a:pt x="1521336" y="1060212"/>
                  <a:pt x="1509716" y="1024398"/>
                  <a:pt x="1513145" y="995156"/>
                </a:cubicBezTo>
                <a:cubicBezTo>
                  <a:pt x="1551530" y="997823"/>
                  <a:pt x="1586011" y="958008"/>
                  <a:pt x="1574295" y="919813"/>
                </a:cubicBezTo>
                <a:cubicBezTo>
                  <a:pt x="1567056" y="881332"/>
                  <a:pt x="1544863" y="864092"/>
                  <a:pt x="1553150" y="821229"/>
                </a:cubicBezTo>
                <a:cubicBezTo>
                  <a:pt x="1556388" y="802560"/>
                  <a:pt x="1564675" y="777700"/>
                  <a:pt x="1582963" y="748839"/>
                </a:cubicBezTo>
                <a:cubicBezTo>
                  <a:pt x="1584011" y="756936"/>
                  <a:pt x="1584201" y="768556"/>
                  <a:pt x="1586297" y="778081"/>
                </a:cubicBezTo>
                <a:cubicBezTo>
                  <a:pt x="1592012" y="815514"/>
                  <a:pt x="1617539" y="836850"/>
                  <a:pt x="1649733" y="807799"/>
                </a:cubicBezTo>
                <a:cubicBezTo>
                  <a:pt x="1674403" y="779891"/>
                  <a:pt x="1647161" y="743791"/>
                  <a:pt x="1700787" y="684736"/>
                </a:cubicBezTo>
                <a:cubicBezTo>
                  <a:pt x="1698882" y="700643"/>
                  <a:pt x="1701835" y="721598"/>
                  <a:pt x="1726505" y="717026"/>
                </a:cubicBezTo>
                <a:cubicBezTo>
                  <a:pt x="1728886" y="663781"/>
                  <a:pt x="1773177" y="610822"/>
                  <a:pt x="1828136" y="598630"/>
                </a:cubicBezTo>
                <a:cubicBezTo>
                  <a:pt x="1805943" y="613584"/>
                  <a:pt x="1783559" y="638064"/>
                  <a:pt x="1779464" y="665972"/>
                </a:cubicBezTo>
                <a:cubicBezTo>
                  <a:pt x="1776225" y="685403"/>
                  <a:pt x="1791179" y="721026"/>
                  <a:pt x="1817278" y="714073"/>
                </a:cubicBezTo>
                <a:cubicBezTo>
                  <a:pt x="1828041" y="713406"/>
                  <a:pt x="1848425" y="706072"/>
                  <a:pt x="1845377" y="694356"/>
                </a:cubicBezTo>
                <a:cubicBezTo>
                  <a:pt x="1843662" y="681212"/>
                  <a:pt x="1835756" y="685117"/>
                  <a:pt x="1827660" y="689118"/>
                </a:cubicBezTo>
                <a:cubicBezTo>
                  <a:pt x="1767843" y="709215"/>
                  <a:pt x="1871094" y="614061"/>
                  <a:pt x="1903479" y="672925"/>
                </a:cubicBezTo>
                <a:lnTo>
                  <a:pt x="1903479" y="672925"/>
                </a:lnTo>
                <a:lnTo>
                  <a:pt x="1903955" y="673782"/>
                </a:lnTo>
                <a:cubicBezTo>
                  <a:pt x="1894049" y="630920"/>
                  <a:pt x="1893002" y="600059"/>
                  <a:pt x="1894335" y="577485"/>
                </a:cubicBezTo>
                <a:cubicBezTo>
                  <a:pt x="1879476" y="551005"/>
                  <a:pt x="1870523" y="521097"/>
                  <a:pt x="1866046" y="491188"/>
                </a:cubicBezTo>
                <a:cubicBezTo>
                  <a:pt x="1865379" y="490902"/>
                  <a:pt x="1864712" y="490617"/>
                  <a:pt x="1864046" y="490236"/>
                </a:cubicBezTo>
                <a:cubicBezTo>
                  <a:pt x="1864141" y="490236"/>
                  <a:pt x="1864141" y="490236"/>
                  <a:pt x="1864236" y="490331"/>
                </a:cubicBezTo>
                <a:cubicBezTo>
                  <a:pt x="1864141" y="490331"/>
                  <a:pt x="1864046" y="490236"/>
                  <a:pt x="1864046" y="490236"/>
                </a:cubicBezTo>
                <a:cubicBezTo>
                  <a:pt x="1864046" y="490236"/>
                  <a:pt x="1864141" y="490236"/>
                  <a:pt x="1864141" y="490236"/>
                </a:cubicBezTo>
                <a:cubicBezTo>
                  <a:pt x="1862903" y="489664"/>
                  <a:pt x="1861664" y="489093"/>
                  <a:pt x="1860426" y="488521"/>
                </a:cubicBezTo>
                <a:cubicBezTo>
                  <a:pt x="1860617" y="488616"/>
                  <a:pt x="1860712" y="488616"/>
                  <a:pt x="1860902" y="488712"/>
                </a:cubicBezTo>
                <a:cubicBezTo>
                  <a:pt x="1860426" y="488521"/>
                  <a:pt x="1859950" y="488235"/>
                  <a:pt x="1859379" y="488045"/>
                </a:cubicBezTo>
                <a:cubicBezTo>
                  <a:pt x="1859664" y="488140"/>
                  <a:pt x="1860045" y="488331"/>
                  <a:pt x="1860331" y="488521"/>
                </a:cubicBezTo>
                <a:cubicBezTo>
                  <a:pt x="1843853" y="481282"/>
                  <a:pt x="1826327" y="476043"/>
                  <a:pt x="1808420" y="474424"/>
                </a:cubicBezTo>
                <a:cubicBezTo>
                  <a:pt x="1808515" y="474424"/>
                  <a:pt x="1808610" y="474424"/>
                  <a:pt x="1808705" y="474424"/>
                </a:cubicBezTo>
                <a:cubicBezTo>
                  <a:pt x="1808610" y="474424"/>
                  <a:pt x="1808420" y="474424"/>
                  <a:pt x="1808324" y="474424"/>
                </a:cubicBezTo>
                <a:cubicBezTo>
                  <a:pt x="1808324" y="474424"/>
                  <a:pt x="1808324" y="474424"/>
                  <a:pt x="1808420" y="474424"/>
                </a:cubicBezTo>
                <a:cubicBezTo>
                  <a:pt x="1806896" y="474329"/>
                  <a:pt x="1805372" y="474234"/>
                  <a:pt x="1803943" y="474138"/>
                </a:cubicBezTo>
                <a:cubicBezTo>
                  <a:pt x="1803943" y="474138"/>
                  <a:pt x="1803943" y="474138"/>
                  <a:pt x="1803943" y="474138"/>
                </a:cubicBezTo>
                <a:cubicBezTo>
                  <a:pt x="1803848" y="474138"/>
                  <a:pt x="1803848" y="474138"/>
                  <a:pt x="1803752" y="474138"/>
                </a:cubicBezTo>
                <a:cubicBezTo>
                  <a:pt x="1803752" y="474138"/>
                  <a:pt x="1803848" y="474138"/>
                  <a:pt x="1803848" y="474138"/>
                </a:cubicBezTo>
                <a:cubicBezTo>
                  <a:pt x="1802133" y="474043"/>
                  <a:pt x="1800419" y="474043"/>
                  <a:pt x="1798704" y="474043"/>
                </a:cubicBezTo>
                <a:cubicBezTo>
                  <a:pt x="1799085" y="474043"/>
                  <a:pt x="1799466" y="474043"/>
                  <a:pt x="1799942" y="474043"/>
                </a:cubicBezTo>
                <a:cubicBezTo>
                  <a:pt x="1799466" y="474043"/>
                  <a:pt x="1798990" y="474043"/>
                  <a:pt x="1798514" y="474043"/>
                </a:cubicBezTo>
                <a:cubicBezTo>
                  <a:pt x="1798609" y="474043"/>
                  <a:pt x="1798704" y="474043"/>
                  <a:pt x="1798799" y="474043"/>
                </a:cubicBezTo>
                <a:cubicBezTo>
                  <a:pt x="1797085" y="474043"/>
                  <a:pt x="1795466" y="474043"/>
                  <a:pt x="1793751" y="474138"/>
                </a:cubicBezTo>
                <a:cubicBezTo>
                  <a:pt x="1794227" y="474138"/>
                  <a:pt x="1794704" y="474043"/>
                  <a:pt x="1795275" y="474043"/>
                </a:cubicBezTo>
                <a:cubicBezTo>
                  <a:pt x="1794608" y="474043"/>
                  <a:pt x="1794037" y="474043"/>
                  <a:pt x="1793465" y="474138"/>
                </a:cubicBezTo>
                <a:cubicBezTo>
                  <a:pt x="1793561" y="474138"/>
                  <a:pt x="1793751" y="474138"/>
                  <a:pt x="1793846" y="474138"/>
                </a:cubicBezTo>
                <a:cubicBezTo>
                  <a:pt x="1792132" y="474234"/>
                  <a:pt x="1790417" y="474329"/>
                  <a:pt x="1788608" y="474519"/>
                </a:cubicBezTo>
                <a:cubicBezTo>
                  <a:pt x="1788703" y="474519"/>
                  <a:pt x="1788798" y="474519"/>
                  <a:pt x="1788798" y="474519"/>
                </a:cubicBezTo>
                <a:cubicBezTo>
                  <a:pt x="1788608" y="474519"/>
                  <a:pt x="1788512" y="474519"/>
                  <a:pt x="1788322" y="474519"/>
                </a:cubicBezTo>
                <a:cubicBezTo>
                  <a:pt x="1788417" y="474519"/>
                  <a:pt x="1788512" y="474519"/>
                  <a:pt x="1788608" y="474519"/>
                </a:cubicBezTo>
                <a:cubicBezTo>
                  <a:pt x="1785083" y="474805"/>
                  <a:pt x="1781654" y="475377"/>
                  <a:pt x="1778511" y="476043"/>
                </a:cubicBezTo>
                <a:cubicBezTo>
                  <a:pt x="1778511" y="476043"/>
                  <a:pt x="1778511" y="476043"/>
                  <a:pt x="1778511" y="476043"/>
                </a:cubicBezTo>
                <a:cubicBezTo>
                  <a:pt x="1778225" y="476139"/>
                  <a:pt x="1777940" y="476139"/>
                  <a:pt x="1777654" y="476234"/>
                </a:cubicBezTo>
                <a:cubicBezTo>
                  <a:pt x="1777940" y="476139"/>
                  <a:pt x="1778130" y="476139"/>
                  <a:pt x="1778416" y="476043"/>
                </a:cubicBezTo>
                <a:cubicBezTo>
                  <a:pt x="1777368" y="476234"/>
                  <a:pt x="1776416" y="476520"/>
                  <a:pt x="1775368" y="476710"/>
                </a:cubicBezTo>
                <a:cubicBezTo>
                  <a:pt x="1775463" y="476710"/>
                  <a:pt x="1775463" y="476710"/>
                  <a:pt x="1775558" y="476615"/>
                </a:cubicBezTo>
                <a:cubicBezTo>
                  <a:pt x="1775463" y="476615"/>
                  <a:pt x="1775368" y="476615"/>
                  <a:pt x="1775273" y="476710"/>
                </a:cubicBezTo>
                <a:cubicBezTo>
                  <a:pt x="1775273" y="476710"/>
                  <a:pt x="1775368" y="476710"/>
                  <a:pt x="1775368" y="476710"/>
                </a:cubicBezTo>
                <a:cubicBezTo>
                  <a:pt x="1774034" y="477091"/>
                  <a:pt x="1772701" y="477377"/>
                  <a:pt x="1771463" y="477853"/>
                </a:cubicBezTo>
                <a:cubicBezTo>
                  <a:pt x="1771463" y="477853"/>
                  <a:pt x="1771558" y="477853"/>
                  <a:pt x="1771558" y="477853"/>
                </a:cubicBezTo>
                <a:cubicBezTo>
                  <a:pt x="1771082" y="478044"/>
                  <a:pt x="1770605" y="478139"/>
                  <a:pt x="1770129" y="478329"/>
                </a:cubicBezTo>
                <a:cubicBezTo>
                  <a:pt x="1770605" y="478139"/>
                  <a:pt x="1771082" y="478044"/>
                  <a:pt x="1771558" y="477853"/>
                </a:cubicBezTo>
                <a:cubicBezTo>
                  <a:pt x="1759747" y="481568"/>
                  <a:pt x="1747841" y="488426"/>
                  <a:pt x="1742316" y="499856"/>
                </a:cubicBezTo>
                <a:cubicBezTo>
                  <a:pt x="1752317" y="439372"/>
                  <a:pt x="1801657" y="372316"/>
                  <a:pt x="1870618" y="377555"/>
                </a:cubicBezTo>
                <a:cubicBezTo>
                  <a:pt x="1831280" y="322881"/>
                  <a:pt x="1836709" y="233061"/>
                  <a:pt x="1888620" y="191055"/>
                </a:cubicBezTo>
                <a:cubicBezTo>
                  <a:pt x="1888430" y="191246"/>
                  <a:pt x="1888239" y="191436"/>
                  <a:pt x="1888049" y="191532"/>
                </a:cubicBezTo>
                <a:cubicBezTo>
                  <a:pt x="1888334" y="191246"/>
                  <a:pt x="1888715" y="190960"/>
                  <a:pt x="1889001" y="190674"/>
                </a:cubicBezTo>
                <a:cubicBezTo>
                  <a:pt x="1888906" y="190770"/>
                  <a:pt x="1888811" y="190865"/>
                  <a:pt x="1888715" y="190960"/>
                </a:cubicBezTo>
                <a:cubicBezTo>
                  <a:pt x="1890906" y="189150"/>
                  <a:pt x="1893192" y="187341"/>
                  <a:pt x="1895478" y="185721"/>
                </a:cubicBezTo>
                <a:cubicBezTo>
                  <a:pt x="1895383" y="185817"/>
                  <a:pt x="1895288" y="185817"/>
                  <a:pt x="1895192" y="185912"/>
                </a:cubicBezTo>
                <a:cubicBezTo>
                  <a:pt x="1961582" y="129333"/>
                  <a:pt x="2103980" y="214201"/>
                  <a:pt x="2037115" y="264112"/>
                </a:cubicBezTo>
                <a:cubicBezTo>
                  <a:pt x="2019779" y="273447"/>
                  <a:pt x="1984156" y="278685"/>
                  <a:pt x="1967297" y="260112"/>
                </a:cubicBezTo>
                <a:cubicBezTo>
                  <a:pt x="1964915" y="256873"/>
                  <a:pt x="1965201" y="246777"/>
                  <a:pt x="1970630" y="245824"/>
                </a:cubicBezTo>
                <a:cubicBezTo>
                  <a:pt x="1970535" y="245824"/>
                  <a:pt x="1970440" y="245824"/>
                  <a:pt x="1970345" y="245824"/>
                </a:cubicBezTo>
                <a:cubicBezTo>
                  <a:pt x="1971583" y="245729"/>
                  <a:pt x="1972821" y="245538"/>
                  <a:pt x="1974059" y="245157"/>
                </a:cubicBezTo>
                <a:cubicBezTo>
                  <a:pt x="1974059" y="245157"/>
                  <a:pt x="1974059" y="245157"/>
                  <a:pt x="1974059" y="245157"/>
                </a:cubicBezTo>
                <a:cubicBezTo>
                  <a:pt x="1974059" y="245157"/>
                  <a:pt x="1974155" y="245157"/>
                  <a:pt x="1974155" y="245157"/>
                </a:cubicBezTo>
                <a:cubicBezTo>
                  <a:pt x="1974155" y="245157"/>
                  <a:pt x="1974059" y="245157"/>
                  <a:pt x="1974059" y="245157"/>
                </a:cubicBezTo>
                <a:cubicBezTo>
                  <a:pt x="1974345" y="245062"/>
                  <a:pt x="1974631" y="244967"/>
                  <a:pt x="1974917" y="244872"/>
                </a:cubicBezTo>
                <a:cubicBezTo>
                  <a:pt x="1974917" y="244872"/>
                  <a:pt x="1974821" y="244872"/>
                  <a:pt x="1974821" y="244967"/>
                </a:cubicBezTo>
                <a:cubicBezTo>
                  <a:pt x="1974917" y="244967"/>
                  <a:pt x="1974917" y="244872"/>
                  <a:pt x="1975012" y="244872"/>
                </a:cubicBezTo>
                <a:cubicBezTo>
                  <a:pt x="1975012" y="244872"/>
                  <a:pt x="1975012" y="244872"/>
                  <a:pt x="1974917" y="244872"/>
                </a:cubicBezTo>
                <a:cubicBezTo>
                  <a:pt x="1976250" y="244395"/>
                  <a:pt x="1977488" y="243633"/>
                  <a:pt x="1978631" y="242776"/>
                </a:cubicBezTo>
                <a:cubicBezTo>
                  <a:pt x="1978631" y="242776"/>
                  <a:pt x="1978631" y="242776"/>
                  <a:pt x="1978631" y="242776"/>
                </a:cubicBezTo>
                <a:cubicBezTo>
                  <a:pt x="1978631" y="242776"/>
                  <a:pt x="1978727" y="242681"/>
                  <a:pt x="1978727" y="242681"/>
                </a:cubicBezTo>
                <a:cubicBezTo>
                  <a:pt x="1978727" y="242681"/>
                  <a:pt x="1978631" y="242681"/>
                  <a:pt x="1978631" y="242776"/>
                </a:cubicBezTo>
                <a:cubicBezTo>
                  <a:pt x="2006540" y="202009"/>
                  <a:pt x="1920148" y="209248"/>
                  <a:pt x="1901098" y="258969"/>
                </a:cubicBezTo>
                <a:cubicBezTo>
                  <a:pt x="1854425" y="383270"/>
                  <a:pt x="2048926" y="431085"/>
                  <a:pt x="2105695" y="327453"/>
                </a:cubicBezTo>
                <a:cubicBezTo>
                  <a:pt x="2114744" y="311261"/>
                  <a:pt x="2121030" y="303831"/>
                  <a:pt x="2128364" y="327834"/>
                </a:cubicBezTo>
                <a:cubicBezTo>
                  <a:pt x="2133698" y="370411"/>
                  <a:pt x="2105219" y="378031"/>
                  <a:pt x="2075691" y="395938"/>
                </a:cubicBezTo>
                <a:cubicBezTo>
                  <a:pt x="2051402" y="414321"/>
                  <a:pt x="2056260" y="450326"/>
                  <a:pt x="2087216" y="458803"/>
                </a:cubicBezTo>
                <a:cubicBezTo>
                  <a:pt x="2124555" y="474043"/>
                  <a:pt x="2182943" y="461756"/>
                  <a:pt x="2221614" y="440801"/>
                </a:cubicBezTo>
                <a:cubicBezTo>
                  <a:pt x="2234759" y="376507"/>
                  <a:pt x="2326865" y="326310"/>
                  <a:pt x="2376300" y="379936"/>
                </a:cubicBezTo>
                <a:cubicBezTo>
                  <a:pt x="2390969" y="397748"/>
                  <a:pt x="2391826" y="427085"/>
                  <a:pt x="2373157" y="439372"/>
                </a:cubicBezTo>
                <a:cubicBezTo>
                  <a:pt x="2360775" y="448326"/>
                  <a:pt x="2331723" y="446325"/>
                  <a:pt x="2332771" y="427180"/>
                </a:cubicBezTo>
                <a:cubicBezTo>
                  <a:pt x="2360203" y="405177"/>
                  <a:pt x="2315531" y="387747"/>
                  <a:pt x="2292576" y="415369"/>
                </a:cubicBezTo>
                <a:cubicBezTo>
                  <a:pt x="2244665" y="466804"/>
                  <a:pt x="2328389" y="538623"/>
                  <a:pt x="2381444" y="506619"/>
                </a:cubicBezTo>
                <a:cubicBezTo>
                  <a:pt x="2365537" y="454898"/>
                  <a:pt x="2411067" y="382032"/>
                  <a:pt x="2468407" y="399748"/>
                </a:cubicBezTo>
                <a:cubicBezTo>
                  <a:pt x="2489171" y="407178"/>
                  <a:pt x="2502887" y="433752"/>
                  <a:pt x="2486981" y="450326"/>
                </a:cubicBezTo>
                <a:cubicBezTo>
                  <a:pt x="2486981" y="450231"/>
                  <a:pt x="2487076" y="450231"/>
                  <a:pt x="2487076" y="450231"/>
                </a:cubicBezTo>
                <a:cubicBezTo>
                  <a:pt x="2480313" y="458613"/>
                  <a:pt x="2462311" y="464328"/>
                  <a:pt x="2456882" y="452517"/>
                </a:cubicBezTo>
                <a:cubicBezTo>
                  <a:pt x="2468883" y="413559"/>
                  <a:pt x="2400208" y="443468"/>
                  <a:pt x="2428116" y="493379"/>
                </a:cubicBezTo>
                <a:cubicBezTo>
                  <a:pt x="2455643" y="487378"/>
                  <a:pt x="2510603" y="486330"/>
                  <a:pt x="2533368" y="489569"/>
                </a:cubicBezTo>
                <a:cubicBezTo>
                  <a:pt x="2506602" y="472043"/>
                  <a:pt x="2496220" y="433276"/>
                  <a:pt x="2506793" y="403749"/>
                </a:cubicBezTo>
                <a:cubicBezTo>
                  <a:pt x="2506793" y="403749"/>
                  <a:pt x="2506793" y="403844"/>
                  <a:pt x="2506698" y="403844"/>
                </a:cubicBezTo>
                <a:cubicBezTo>
                  <a:pt x="2521557" y="363363"/>
                  <a:pt x="2587946" y="355457"/>
                  <a:pt x="2599566" y="402415"/>
                </a:cubicBezTo>
                <a:cubicBezTo>
                  <a:pt x="2593851" y="395271"/>
                  <a:pt x="2579087" y="393938"/>
                  <a:pt x="2573658" y="394700"/>
                </a:cubicBezTo>
                <a:cubicBezTo>
                  <a:pt x="2489457" y="409845"/>
                  <a:pt x="2578516" y="521954"/>
                  <a:pt x="2672337" y="498713"/>
                </a:cubicBezTo>
                <a:cubicBezTo>
                  <a:pt x="2704151" y="495189"/>
                  <a:pt x="2722058" y="482901"/>
                  <a:pt x="2747966" y="479282"/>
                </a:cubicBezTo>
                <a:cubicBezTo>
                  <a:pt x="2787399" y="472424"/>
                  <a:pt x="2808068" y="510810"/>
                  <a:pt x="2806449" y="542337"/>
                </a:cubicBezTo>
                <a:cubicBezTo>
                  <a:pt x="2835691" y="583295"/>
                  <a:pt x="2893032" y="520906"/>
                  <a:pt x="2907033" y="500904"/>
                </a:cubicBezTo>
                <a:cubicBezTo>
                  <a:pt x="2903509" y="522525"/>
                  <a:pt x="2928179" y="544433"/>
                  <a:pt x="2948467" y="533003"/>
                </a:cubicBezTo>
                <a:cubicBezTo>
                  <a:pt x="2929608" y="530717"/>
                  <a:pt x="2915892" y="516715"/>
                  <a:pt x="2907128" y="500808"/>
                </a:cubicBezTo>
                <a:lnTo>
                  <a:pt x="2907128" y="500808"/>
                </a:lnTo>
                <a:cubicBezTo>
                  <a:pt x="2907414" y="475377"/>
                  <a:pt x="2932179" y="458803"/>
                  <a:pt x="2955611" y="461946"/>
                </a:cubicBezTo>
                <a:cubicBezTo>
                  <a:pt x="2962088" y="436419"/>
                  <a:pt x="2991996" y="423846"/>
                  <a:pt x="3015713" y="426704"/>
                </a:cubicBezTo>
                <a:cubicBezTo>
                  <a:pt x="3020000" y="409083"/>
                  <a:pt x="3030953" y="394224"/>
                  <a:pt x="3046956" y="385365"/>
                </a:cubicBezTo>
                <a:cubicBezTo>
                  <a:pt x="3035716" y="373745"/>
                  <a:pt x="3020381" y="366506"/>
                  <a:pt x="3004569" y="363553"/>
                </a:cubicBezTo>
                <a:cubicBezTo>
                  <a:pt x="3004665" y="363553"/>
                  <a:pt x="3004760" y="363553"/>
                  <a:pt x="3004855" y="363648"/>
                </a:cubicBezTo>
                <a:cubicBezTo>
                  <a:pt x="3004760" y="363648"/>
                  <a:pt x="3004569" y="363553"/>
                  <a:pt x="3004474" y="363553"/>
                </a:cubicBezTo>
                <a:cubicBezTo>
                  <a:pt x="3004474" y="363553"/>
                  <a:pt x="3004569" y="363553"/>
                  <a:pt x="3004569" y="363553"/>
                </a:cubicBezTo>
                <a:cubicBezTo>
                  <a:pt x="2907414" y="350694"/>
                  <a:pt x="2849217" y="470519"/>
                  <a:pt x="2751490" y="459660"/>
                </a:cubicBezTo>
                <a:cubicBezTo>
                  <a:pt x="2708818" y="456422"/>
                  <a:pt x="2671575" y="422799"/>
                  <a:pt x="2663860" y="380793"/>
                </a:cubicBezTo>
                <a:cubicBezTo>
                  <a:pt x="2656716" y="335740"/>
                  <a:pt x="2668432" y="288687"/>
                  <a:pt x="2652144" y="244776"/>
                </a:cubicBezTo>
                <a:cubicBezTo>
                  <a:pt x="2621378" y="134096"/>
                  <a:pt x="2478884" y="92472"/>
                  <a:pt x="2390111" y="163433"/>
                </a:cubicBezTo>
                <a:lnTo>
                  <a:pt x="2390111" y="163433"/>
                </a:lnTo>
                <a:cubicBezTo>
                  <a:pt x="2463930" y="87614"/>
                  <a:pt x="2600424" y="107426"/>
                  <a:pt x="2654144" y="197247"/>
                </a:cubicBezTo>
                <a:cubicBezTo>
                  <a:pt x="2690530" y="252015"/>
                  <a:pt x="2683767" y="310308"/>
                  <a:pt x="2686339" y="371745"/>
                </a:cubicBezTo>
                <a:cubicBezTo>
                  <a:pt x="2692340" y="423942"/>
                  <a:pt x="2752252" y="451088"/>
                  <a:pt x="2799210" y="432228"/>
                </a:cubicBezTo>
                <a:cubicBezTo>
                  <a:pt x="2876934" y="404606"/>
                  <a:pt x="2973803" y="299069"/>
                  <a:pt x="3050003" y="383841"/>
                </a:cubicBezTo>
                <a:cubicBezTo>
                  <a:pt x="3072292" y="372792"/>
                  <a:pt x="3092485" y="372983"/>
                  <a:pt x="3109059" y="379936"/>
                </a:cubicBezTo>
                <a:cubicBezTo>
                  <a:pt x="3089056" y="280971"/>
                  <a:pt x="2964088" y="350218"/>
                  <a:pt x="2898080" y="341169"/>
                </a:cubicBezTo>
                <a:cubicBezTo>
                  <a:pt x="2898366" y="341169"/>
                  <a:pt x="2898651" y="341169"/>
                  <a:pt x="2898937" y="341265"/>
                </a:cubicBezTo>
                <a:cubicBezTo>
                  <a:pt x="2883602" y="339931"/>
                  <a:pt x="2868457" y="335264"/>
                  <a:pt x="2856170" y="328120"/>
                </a:cubicBezTo>
                <a:lnTo>
                  <a:pt x="2856170" y="328120"/>
                </a:lnTo>
                <a:cubicBezTo>
                  <a:pt x="2742632" y="251920"/>
                  <a:pt x="2982948" y="12895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164" y="19796"/>
                  <a:pt x="2811688" y="19510"/>
                  <a:pt x="2811117" y="19320"/>
                </a:cubicBezTo>
                <a:cubicBezTo>
                  <a:pt x="2811593" y="19605"/>
                  <a:pt x="2812069" y="19796"/>
                  <a:pt x="2812641" y="20082"/>
                </a:cubicBezTo>
                <a:cubicBezTo>
                  <a:pt x="2810735" y="19129"/>
                  <a:pt x="2808735" y="18177"/>
                  <a:pt x="2806830" y="17224"/>
                </a:cubicBezTo>
                <a:cubicBezTo>
                  <a:pt x="2808259" y="17891"/>
                  <a:pt x="2809783" y="18653"/>
                  <a:pt x="2811212" y="19320"/>
                </a:cubicBezTo>
                <a:cubicBezTo>
                  <a:pt x="2805592" y="16462"/>
                  <a:pt x="2799782" y="14081"/>
                  <a:pt x="2793686" y="11985"/>
                </a:cubicBezTo>
                <a:cubicBezTo>
                  <a:pt x="2795115" y="12462"/>
                  <a:pt x="2796448" y="12938"/>
                  <a:pt x="2797877" y="13509"/>
                </a:cubicBezTo>
                <a:cubicBezTo>
                  <a:pt x="2796258" y="12938"/>
                  <a:pt x="2794734" y="12366"/>
                  <a:pt x="2793114" y="11795"/>
                </a:cubicBezTo>
                <a:cubicBezTo>
                  <a:pt x="2793305" y="11890"/>
                  <a:pt x="2793495" y="11890"/>
                  <a:pt x="2793686" y="11985"/>
                </a:cubicBezTo>
                <a:cubicBezTo>
                  <a:pt x="2768254" y="3603"/>
                  <a:pt x="2739965" y="2365"/>
                  <a:pt x="2711771" y="8842"/>
                </a:cubicBezTo>
                <a:lnTo>
                  <a:pt x="2711771" y="8842"/>
                </a:lnTo>
                <a:cubicBezTo>
                  <a:pt x="2753871" y="-6398"/>
                  <a:pt x="2803306" y="-2207"/>
                  <a:pt x="2840453" y="23511"/>
                </a:cubicBezTo>
                <a:cubicBezTo>
                  <a:pt x="2840263" y="23415"/>
                  <a:pt x="2840073" y="23320"/>
                  <a:pt x="2839882" y="23130"/>
                </a:cubicBezTo>
                <a:cubicBezTo>
                  <a:pt x="2988282" y="134477"/>
                  <a:pt x="2774826" y="253158"/>
                  <a:pt x="2871410" y="315357"/>
                </a:cubicBezTo>
                <a:cubicBezTo>
                  <a:pt x="2925702" y="342027"/>
                  <a:pt x="2987424" y="308499"/>
                  <a:pt x="3044098" y="316309"/>
                </a:cubicBezTo>
                <a:cubicBezTo>
                  <a:pt x="3043908" y="316309"/>
                  <a:pt x="3043622" y="316309"/>
                  <a:pt x="3043431" y="316214"/>
                </a:cubicBezTo>
                <a:cubicBezTo>
                  <a:pt x="3044003" y="316309"/>
                  <a:pt x="3044479" y="316309"/>
                  <a:pt x="3045051" y="316404"/>
                </a:cubicBezTo>
                <a:cubicBezTo>
                  <a:pt x="3044765" y="316404"/>
                  <a:pt x="3044384" y="316309"/>
                  <a:pt x="3044098" y="316309"/>
                </a:cubicBezTo>
                <a:cubicBezTo>
                  <a:pt x="3077626" y="318881"/>
                  <a:pt x="3115059" y="343074"/>
                  <a:pt x="3110201" y="380508"/>
                </a:cubicBezTo>
                <a:cubicBezTo>
                  <a:pt x="3168780" y="406225"/>
                  <a:pt x="3177638" y="506238"/>
                  <a:pt x="3106201" y="500427"/>
                </a:cubicBezTo>
                <a:cubicBezTo>
                  <a:pt x="3131823" y="507381"/>
                  <a:pt x="3160112" y="525192"/>
                  <a:pt x="3167066" y="552720"/>
                </a:cubicBezTo>
                <a:cubicBezTo>
                  <a:pt x="3172781" y="576437"/>
                  <a:pt x="3168209" y="637206"/>
                  <a:pt x="3142301" y="586343"/>
                </a:cubicBezTo>
                <a:cubicBezTo>
                  <a:pt x="3140015" y="592439"/>
                  <a:pt x="3136967" y="598154"/>
                  <a:pt x="3133347" y="603583"/>
                </a:cubicBezTo>
                <a:cubicBezTo>
                  <a:pt x="3133443" y="603488"/>
                  <a:pt x="3133443" y="603393"/>
                  <a:pt x="3133538" y="603393"/>
                </a:cubicBezTo>
                <a:cubicBezTo>
                  <a:pt x="3133347" y="603678"/>
                  <a:pt x="3133157" y="603964"/>
                  <a:pt x="3132966" y="604155"/>
                </a:cubicBezTo>
                <a:cubicBezTo>
                  <a:pt x="3132966" y="604155"/>
                  <a:pt x="3132966" y="604155"/>
                  <a:pt x="3132966" y="604059"/>
                </a:cubicBezTo>
                <a:cubicBezTo>
                  <a:pt x="3131823" y="605774"/>
                  <a:pt x="3130585" y="607393"/>
                  <a:pt x="3129251" y="609012"/>
                </a:cubicBezTo>
                <a:cubicBezTo>
                  <a:pt x="3129347" y="608917"/>
                  <a:pt x="3129442" y="608822"/>
                  <a:pt x="3129442" y="608727"/>
                </a:cubicBezTo>
                <a:cubicBezTo>
                  <a:pt x="3129156" y="609108"/>
                  <a:pt x="3128870" y="609489"/>
                  <a:pt x="3128585" y="609774"/>
                </a:cubicBezTo>
                <a:cubicBezTo>
                  <a:pt x="3128680" y="609679"/>
                  <a:pt x="3128775" y="609584"/>
                  <a:pt x="3128775" y="609489"/>
                </a:cubicBezTo>
                <a:cubicBezTo>
                  <a:pt x="3127442" y="611203"/>
                  <a:pt x="3126013" y="612822"/>
                  <a:pt x="3124489" y="614442"/>
                </a:cubicBezTo>
                <a:cubicBezTo>
                  <a:pt x="3124584" y="614346"/>
                  <a:pt x="3124584" y="614346"/>
                  <a:pt x="3124679" y="614251"/>
                </a:cubicBezTo>
                <a:cubicBezTo>
                  <a:pt x="3123060" y="615966"/>
                  <a:pt x="3121441" y="617680"/>
                  <a:pt x="3119726" y="619299"/>
                </a:cubicBezTo>
                <a:cubicBezTo>
                  <a:pt x="3119726" y="619299"/>
                  <a:pt x="3119726" y="619299"/>
                  <a:pt x="3119822" y="619204"/>
                </a:cubicBezTo>
                <a:cubicBezTo>
                  <a:pt x="3118012" y="621014"/>
                  <a:pt x="3116012" y="622633"/>
                  <a:pt x="3114011" y="624348"/>
                </a:cubicBezTo>
                <a:cubicBezTo>
                  <a:pt x="3114107" y="624252"/>
                  <a:pt x="3114202" y="624157"/>
                  <a:pt x="3114297" y="624062"/>
                </a:cubicBezTo>
                <a:cubicBezTo>
                  <a:pt x="3114011" y="624348"/>
                  <a:pt x="3113631" y="624538"/>
                  <a:pt x="3113345" y="624824"/>
                </a:cubicBezTo>
                <a:cubicBezTo>
                  <a:pt x="3113440" y="624729"/>
                  <a:pt x="3113535" y="624729"/>
                  <a:pt x="3113631" y="624633"/>
                </a:cubicBezTo>
                <a:cubicBezTo>
                  <a:pt x="3109059" y="628348"/>
                  <a:pt x="3104296" y="631682"/>
                  <a:pt x="3098962" y="634920"/>
                </a:cubicBezTo>
                <a:cubicBezTo>
                  <a:pt x="3101819" y="621204"/>
                  <a:pt x="3103915" y="572913"/>
                  <a:pt x="3097248" y="555482"/>
                </a:cubicBezTo>
                <a:cubicBezTo>
                  <a:pt x="3092771" y="554339"/>
                  <a:pt x="3088199" y="553672"/>
                  <a:pt x="3083627" y="553577"/>
                </a:cubicBezTo>
                <a:cubicBezTo>
                  <a:pt x="3090009" y="595487"/>
                  <a:pt x="3054766" y="648636"/>
                  <a:pt x="3014666" y="669591"/>
                </a:cubicBezTo>
                <a:cubicBezTo>
                  <a:pt x="3020000" y="653970"/>
                  <a:pt x="3023715" y="603869"/>
                  <a:pt x="3014951" y="584057"/>
                </a:cubicBezTo>
                <a:cubicBezTo>
                  <a:pt x="2873219" y="709977"/>
                  <a:pt x="2758729" y="636635"/>
                  <a:pt x="2701579" y="735790"/>
                </a:cubicBezTo>
                <a:cubicBezTo>
                  <a:pt x="2845502" y="616442"/>
                  <a:pt x="2937323" y="814371"/>
                  <a:pt x="2984662" y="698357"/>
                </a:cubicBezTo>
                <a:cubicBezTo>
                  <a:pt x="2973518" y="846375"/>
                  <a:pt x="2859218" y="736266"/>
                  <a:pt x="2785018" y="777224"/>
                </a:cubicBezTo>
                <a:cubicBezTo>
                  <a:pt x="2934370" y="767032"/>
                  <a:pt x="2926559" y="836660"/>
                  <a:pt x="3014285" y="861711"/>
                </a:cubicBezTo>
                <a:cubicBezTo>
                  <a:pt x="3033049" y="847233"/>
                  <a:pt x="3043431" y="804561"/>
                  <a:pt x="3036573" y="786844"/>
                </a:cubicBezTo>
                <a:cubicBezTo>
                  <a:pt x="3053147" y="798179"/>
                  <a:pt x="3067625" y="817229"/>
                  <a:pt x="3066958" y="836755"/>
                </a:cubicBezTo>
                <a:cubicBezTo>
                  <a:pt x="3066958" y="836660"/>
                  <a:pt x="3066958" y="836469"/>
                  <a:pt x="3066958" y="836374"/>
                </a:cubicBezTo>
                <a:cubicBezTo>
                  <a:pt x="3066958" y="840279"/>
                  <a:pt x="3066577" y="844185"/>
                  <a:pt x="3065720" y="848090"/>
                </a:cubicBezTo>
                <a:cubicBezTo>
                  <a:pt x="3065720" y="847995"/>
                  <a:pt x="3065720" y="847995"/>
                  <a:pt x="3065720" y="847899"/>
                </a:cubicBezTo>
                <a:cubicBezTo>
                  <a:pt x="3064767" y="852281"/>
                  <a:pt x="3063243" y="856567"/>
                  <a:pt x="3061434" y="860663"/>
                </a:cubicBezTo>
                <a:cubicBezTo>
                  <a:pt x="3093342" y="859710"/>
                  <a:pt x="3105629" y="825801"/>
                  <a:pt x="3101629" y="800846"/>
                </a:cubicBezTo>
                <a:cubicBezTo>
                  <a:pt x="3104486" y="802846"/>
                  <a:pt x="3106868" y="804942"/>
                  <a:pt x="3109249" y="807228"/>
                </a:cubicBezTo>
                <a:cubicBezTo>
                  <a:pt x="3109154" y="807132"/>
                  <a:pt x="3109059" y="807037"/>
                  <a:pt x="3108963" y="806942"/>
                </a:cubicBezTo>
                <a:cubicBezTo>
                  <a:pt x="3117155" y="814562"/>
                  <a:pt x="3122870" y="825325"/>
                  <a:pt x="3121917" y="836660"/>
                </a:cubicBezTo>
                <a:cubicBezTo>
                  <a:pt x="3206023" y="775890"/>
                  <a:pt x="3113821" y="980773"/>
                  <a:pt x="2993425" y="932672"/>
                </a:cubicBezTo>
                <a:cubicBezTo>
                  <a:pt x="2953515" y="1005538"/>
                  <a:pt x="2967803" y="1007634"/>
                  <a:pt x="3025619" y="1058021"/>
                </a:cubicBezTo>
                <a:cubicBezTo>
                  <a:pt x="2937513" y="1035447"/>
                  <a:pt x="2920083" y="1015063"/>
                  <a:pt x="2951229" y="931815"/>
                </a:cubicBezTo>
                <a:cubicBezTo>
                  <a:pt x="2951229" y="931815"/>
                  <a:pt x="2951229" y="931815"/>
                  <a:pt x="2951229" y="931815"/>
                </a:cubicBezTo>
                <a:cubicBezTo>
                  <a:pt x="2953325" y="923528"/>
                  <a:pt x="2955801" y="912955"/>
                  <a:pt x="2948181" y="907050"/>
                </a:cubicBezTo>
                <a:cubicBezTo>
                  <a:pt x="2940276" y="932100"/>
                  <a:pt x="2919987" y="952484"/>
                  <a:pt x="2895794" y="962104"/>
                </a:cubicBezTo>
                <a:cubicBezTo>
                  <a:pt x="2952563" y="918861"/>
                  <a:pt x="2920178" y="879427"/>
                  <a:pt x="2908367" y="919813"/>
                </a:cubicBezTo>
                <a:cubicBezTo>
                  <a:pt x="2896079" y="943626"/>
                  <a:pt x="2866361" y="950960"/>
                  <a:pt x="2841977" y="955151"/>
                </a:cubicBezTo>
                <a:cubicBezTo>
                  <a:pt x="2867695" y="941054"/>
                  <a:pt x="2889412" y="913908"/>
                  <a:pt x="2884078" y="883332"/>
                </a:cubicBezTo>
                <a:cubicBezTo>
                  <a:pt x="2883411" y="881904"/>
                  <a:pt x="2881411" y="881427"/>
                  <a:pt x="2880268" y="882570"/>
                </a:cubicBezTo>
                <a:cubicBezTo>
                  <a:pt x="2870838" y="890571"/>
                  <a:pt x="2869028" y="909621"/>
                  <a:pt x="2858456" y="918003"/>
                </a:cubicBezTo>
                <a:cubicBezTo>
                  <a:pt x="2850931" y="925052"/>
                  <a:pt x="2840168" y="922194"/>
                  <a:pt x="2830928" y="924195"/>
                </a:cubicBezTo>
                <a:cubicBezTo>
                  <a:pt x="2806449" y="928957"/>
                  <a:pt x="2782256" y="942102"/>
                  <a:pt x="2761586" y="958104"/>
                </a:cubicBezTo>
                <a:lnTo>
                  <a:pt x="2761586" y="958104"/>
                </a:lnTo>
                <a:cubicBezTo>
                  <a:pt x="2774350" y="945816"/>
                  <a:pt x="2780065" y="929529"/>
                  <a:pt x="2793019" y="917908"/>
                </a:cubicBezTo>
                <a:cubicBezTo>
                  <a:pt x="2807211" y="904383"/>
                  <a:pt x="2843216" y="905430"/>
                  <a:pt x="2841120" y="878856"/>
                </a:cubicBezTo>
                <a:cubicBezTo>
                  <a:pt x="2839787" y="875617"/>
                  <a:pt x="2836929" y="878379"/>
                  <a:pt x="2834738" y="880380"/>
                </a:cubicBezTo>
                <a:cubicBezTo>
                  <a:pt x="2816641" y="894381"/>
                  <a:pt x="2790638" y="882380"/>
                  <a:pt x="2770731" y="890476"/>
                </a:cubicBezTo>
                <a:cubicBezTo>
                  <a:pt x="2746918" y="901430"/>
                  <a:pt x="2738822" y="929719"/>
                  <a:pt x="2725582" y="950865"/>
                </a:cubicBezTo>
                <a:cubicBezTo>
                  <a:pt x="2693673" y="1004014"/>
                  <a:pt x="2625474" y="995251"/>
                  <a:pt x="2572039" y="993918"/>
                </a:cubicBezTo>
                <a:cubicBezTo>
                  <a:pt x="2654049" y="971724"/>
                  <a:pt x="2673194" y="977725"/>
                  <a:pt x="2702817" y="891905"/>
                </a:cubicBezTo>
                <a:cubicBezTo>
                  <a:pt x="2662908" y="935720"/>
                  <a:pt x="2601567" y="956199"/>
                  <a:pt x="2543274" y="945054"/>
                </a:cubicBezTo>
                <a:cubicBezTo>
                  <a:pt x="2500792" y="982392"/>
                  <a:pt x="2433355" y="997918"/>
                  <a:pt x="2389540" y="954294"/>
                </a:cubicBezTo>
                <a:cubicBezTo>
                  <a:pt x="2247236" y="896572"/>
                  <a:pt x="2188181" y="1012110"/>
                  <a:pt x="2171322" y="1136602"/>
                </a:cubicBezTo>
                <a:cubicBezTo>
                  <a:pt x="2160940" y="1105551"/>
                  <a:pt x="2156273" y="1017921"/>
                  <a:pt x="2172275" y="978297"/>
                </a:cubicBezTo>
                <a:cubicBezTo>
                  <a:pt x="2123602" y="1036685"/>
                  <a:pt x="2128650" y="1041638"/>
                  <a:pt x="2153987" y="1105265"/>
                </a:cubicBezTo>
                <a:cubicBezTo>
                  <a:pt x="2165893" y="1175845"/>
                  <a:pt x="2118268" y="1229280"/>
                  <a:pt x="2058832" y="1233567"/>
                </a:cubicBezTo>
                <a:cubicBezTo>
                  <a:pt x="2110076" y="1250426"/>
                  <a:pt x="2169131" y="1258713"/>
                  <a:pt x="2224376" y="1262046"/>
                </a:cubicBezTo>
                <a:cubicBezTo>
                  <a:pt x="2413067" y="1268809"/>
                  <a:pt x="2597090" y="1245949"/>
                  <a:pt x="2791304" y="1268142"/>
                </a:cubicBezTo>
                <a:lnTo>
                  <a:pt x="2791304" y="1268142"/>
                </a:lnTo>
                <a:lnTo>
                  <a:pt x="2791304" y="1268142"/>
                </a:lnTo>
                <a:cubicBezTo>
                  <a:pt x="3034668" y="1289479"/>
                  <a:pt x="3284128" y="1407208"/>
                  <a:pt x="3398714" y="1633903"/>
                </a:cubicBezTo>
                <a:cubicBezTo>
                  <a:pt x="3530254" y="1884505"/>
                  <a:pt x="3448815" y="2189686"/>
                  <a:pt x="3229835" y="2361708"/>
                </a:cubicBezTo>
                <a:cubicBezTo>
                  <a:pt x="2999807" y="2547064"/>
                  <a:pt x="2680624" y="2541826"/>
                  <a:pt x="2459358" y="2345039"/>
                </a:cubicBezTo>
                <a:lnTo>
                  <a:pt x="2459358" y="2345039"/>
                </a:lnTo>
                <a:lnTo>
                  <a:pt x="2459358" y="2345039"/>
                </a:lnTo>
                <a:cubicBezTo>
                  <a:pt x="2436498" y="2325418"/>
                  <a:pt x="2415639" y="2305796"/>
                  <a:pt x="2396112" y="2286460"/>
                </a:cubicBezTo>
                <a:cubicBezTo>
                  <a:pt x="2398493" y="2285222"/>
                  <a:pt x="2400780" y="2283984"/>
                  <a:pt x="2402970" y="2282650"/>
                </a:cubicBezTo>
                <a:cubicBezTo>
                  <a:pt x="2418496" y="2292842"/>
                  <a:pt x="2433546" y="2286270"/>
                  <a:pt x="2440403" y="2274649"/>
                </a:cubicBezTo>
                <a:cubicBezTo>
                  <a:pt x="2431259" y="2278078"/>
                  <a:pt x="2418210" y="2279888"/>
                  <a:pt x="2409923" y="2278174"/>
                </a:cubicBezTo>
                <a:cubicBezTo>
                  <a:pt x="2417829" y="2272649"/>
                  <a:pt x="2424878" y="2266363"/>
                  <a:pt x="2430783" y="2259409"/>
                </a:cubicBezTo>
                <a:cubicBezTo>
                  <a:pt x="2448500" y="2276650"/>
                  <a:pt x="2467264" y="2294080"/>
                  <a:pt x="2487362" y="2311130"/>
                </a:cubicBezTo>
                <a:lnTo>
                  <a:pt x="2487362" y="2311130"/>
                </a:lnTo>
                <a:lnTo>
                  <a:pt x="2487362" y="2311130"/>
                </a:lnTo>
                <a:cubicBezTo>
                  <a:pt x="2795305" y="2583259"/>
                  <a:pt x="3255839" y="2437527"/>
                  <a:pt x="3387379" y="2058813"/>
                </a:cubicBezTo>
                <a:lnTo>
                  <a:pt x="3387379" y="2058813"/>
                </a:lnTo>
                <a:cubicBezTo>
                  <a:pt x="3431956" y="1927749"/>
                  <a:pt x="3419193" y="1779254"/>
                  <a:pt x="3354994" y="1656667"/>
                </a:cubicBezTo>
                <a:cubicBezTo>
                  <a:pt x="3247743" y="1445688"/>
                  <a:pt x="3012951" y="1338628"/>
                  <a:pt x="2786447" y="1319673"/>
                </a:cubicBezTo>
                <a:lnTo>
                  <a:pt x="2786447" y="1319673"/>
                </a:lnTo>
                <a:lnTo>
                  <a:pt x="2786447" y="1319673"/>
                </a:lnTo>
                <a:cubicBezTo>
                  <a:pt x="2594518" y="1298527"/>
                  <a:pt x="2410019" y="1322340"/>
                  <a:pt x="2221995" y="1316149"/>
                </a:cubicBezTo>
                <a:cubicBezTo>
                  <a:pt x="2135889" y="1311195"/>
                  <a:pt x="2048735" y="1297003"/>
                  <a:pt x="1972345" y="1256998"/>
                </a:cubicBezTo>
                <a:cubicBezTo>
                  <a:pt x="1972345" y="1256903"/>
                  <a:pt x="1972250" y="1257189"/>
                  <a:pt x="1972440" y="1256808"/>
                </a:cubicBezTo>
                <a:cubicBezTo>
                  <a:pt x="1917005" y="1233186"/>
                  <a:pt x="1866141" y="1191085"/>
                  <a:pt x="1838709" y="1137745"/>
                </a:cubicBezTo>
                <a:cubicBezTo>
                  <a:pt x="1776797" y="1024398"/>
                  <a:pt x="1901669" y="930100"/>
                  <a:pt x="1992443" y="881618"/>
                </a:cubicBezTo>
                <a:cubicBezTo>
                  <a:pt x="1989014" y="876951"/>
                  <a:pt x="1985680" y="872188"/>
                  <a:pt x="1982441" y="867235"/>
                </a:cubicBezTo>
                <a:cubicBezTo>
                  <a:pt x="1883381" y="919242"/>
                  <a:pt x="1756604" y="1024588"/>
                  <a:pt x="1823945" y="1145651"/>
                </a:cubicBezTo>
                <a:cubicBezTo>
                  <a:pt x="1853283" y="1202229"/>
                  <a:pt x="1906718" y="1246521"/>
                  <a:pt x="1965392" y="1271667"/>
                </a:cubicBezTo>
                <a:cubicBezTo>
                  <a:pt x="1965296" y="1271953"/>
                  <a:pt x="1965392" y="1271762"/>
                  <a:pt x="1965296" y="1271762"/>
                </a:cubicBezTo>
                <a:cubicBezTo>
                  <a:pt x="1966725" y="1272429"/>
                  <a:pt x="1968535" y="1273286"/>
                  <a:pt x="1969868" y="1274048"/>
                </a:cubicBezTo>
                <a:lnTo>
                  <a:pt x="1969868" y="1274048"/>
                </a:lnTo>
                <a:lnTo>
                  <a:pt x="1969868" y="1274048"/>
                </a:lnTo>
                <a:cubicBezTo>
                  <a:pt x="2047021" y="1313386"/>
                  <a:pt x="2134842" y="1327293"/>
                  <a:pt x="2221233" y="1332150"/>
                </a:cubicBezTo>
                <a:cubicBezTo>
                  <a:pt x="2409066" y="1338246"/>
                  <a:pt x="2593756" y="1314148"/>
                  <a:pt x="2784923" y="1334913"/>
                </a:cubicBezTo>
                <a:lnTo>
                  <a:pt x="2784923" y="1334913"/>
                </a:lnTo>
                <a:lnTo>
                  <a:pt x="2784923" y="1334913"/>
                </a:lnTo>
                <a:cubicBezTo>
                  <a:pt x="3006569" y="1353201"/>
                  <a:pt x="3236693" y="1457023"/>
                  <a:pt x="3341945" y="1663430"/>
                </a:cubicBezTo>
                <a:cubicBezTo>
                  <a:pt x="3404429" y="1782492"/>
                  <a:pt x="3417002" y="1926891"/>
                  <a:pt x="3373758" y="2054431"/>
                </a:cubicBezTo>
                <a:lnTo>
                  <a:pt x="3373758" y="2054431"/>
                </a:lnTo>
                <a:lnTo>
                  <a:pt x="3373758" y="2054431"/>
                </a:lnTo>
                <a:cubicBezTo>
                  <a:pt x="3304226" y="2267315"/>
                  <a:pt x="3097438" y="2428002"/>
                  <a:pt x="2873124" y="2437813"/>
                </a:cubicBezTo>
                <a:cubicBezTo>
                  <a:pt x="2705103" y="2447528"/>
                  <a:pt x="2553084" y="2366185"/>
                  <a:pt x="2438499" y="2248837"/>
                </a:cubicBezTo>
                <a:cubicBezTo>
                  <a:pt x="2443451" y="2241217"/>
                  <a:pt x="2447357" y="2232739"/>
                  <a:pt x="2449833" y="2223881"/>
                </a:cubicBezTo>
                <a:cubicBezTo>
                  <a:pt x="2457644" y="2229501"/>
                  <a:pt x="2456120" y="2219595"/>
                  <a:pt x="2451738" y="2215975"/>
                </a:cubicBezTo>
                <a:cubicBezTo>
                  <a:pt x="2453929" y="2204736"/>
                  <a:pt x="2454119" y="2193306"/>
                  <a:pt x="2452405" y="2181876"/>
                </a:cubicBezTo>
                <a:cubicBezTo>
                  <a:pt x="2454501" y="2180733"/>
                  <a:pt x="2450024" y="2174351"/>
                  <a:pt x="2450309" y="2171684"/>
                </a:cubicBezTo>
                <a:cubicBezTo>
                  <a:pt x="2453358" y="2170446"/>
                  <a:pt x="2455453" y="2175018"/>
                  <a:pt x="2457644" y="2177113"/>
                </a:cubicBezTo>
                <a:cubicBezTo>
                  <a:pt x="2460692" y="2180066"/>
                  <a:pt x="2465550" y="2179399"/>
                  <a:pt x="2464692" y="2175208"/>
                </a:cubicBezTo>
                <a:cubicBezTo>
                  <a:pt x="2462311" y="2168446"/>
                  <a:pt x="2454024" y="2162730"/>
                  <a:pt x="2447166" y="2161588"/>
                </a:cubicBezTo>
                <a:cubicBezTo>
                  <a:pt x="2441642" y="2146538"/>
                  <a:pt x="2432593" y="2131965"/>
                  <a:pt x="2420306" y="2119487"/>
                </a:cubicBezTo>
                <a:cubicBezTo>
                  <a:pt x="2423354" y="2118058"/>
                  <a:pt x="2426402" y="2122726"/>
                  <a:pt x="2428973" y="2124726"/>
                </a:cubicBezTo>
                <a:cubicBezTo>
                  <a:pt x="2448881" y="2131584"/>
                  <a:pt x="2426306" y="2102056"/>
                  <a:pt x="2408685" y="2109200"/>
                </a:cubicBezTo>
                <a:cubicBezTo>
                  <a:pt x="2400494" y="2103009"/>
                  <a:pt x="2391445" y="2098056"/>
                  <a:pt x="2381730" y="2094722"/>
                </a:cubicBezTo>
                <a:cubicBezTo>
                  <a:pt x="2394017" y="2088912"/>
                  <a:pt x="2361727" y="2071957"/>
                  <a:pt x="2353917" y="2089007"/>
                </a:cubicBezTo>
                <a:cubicBezTo>
                  <a:pt x="2342868" y="2090341"/>
                  <a:pt x="2328009" y="2084816"/>
                  <a:pt x="2319055" y="2091960"/>
                </a:cubicBezTo>
                <a:cubicBezTo>
                  <a:pt x="2310101" y="2094055"/>
                  <a:pt x="2300958" y="2097008"/>
                  <a:pt x="2292004" y="2101009"/>
                </a:cubicBezTo>
                <a:cubicBezTo>
                  <a:pt x="2221995" y="2033571"/>
                  <a:pt x="2125888" y="1963182"/>
                  <a:pt x="2024733" y="1997853"/>
                </a:cubicBezTo>
                <a:cubicBezTo>
                  <a:pt x="1975107" y="2015188"/>
                  <a:pt x="1936055" y="2052907"/>
                  <a:pt x="1905575" y="2094722"/>
                </a:cubicBezTo>
                <a:cubicBezTo>
                  <a:pt x="1790036" y="2257218"/>
                  <a:pt x="1731077" y="2492105"/>
                  <a:pt x="1525241" y="2568495"/>
                </a:cubicBezTo>
                <a:cubicBezTo>
                  <a:pt x="1398083" y="2619359"/>
                  <a:pt x="1240539" y="2583259"/>
                  <a:pt x="1160053" y="2469055"/>
                </a:cubicBezTo>
                <a:cubicBezTo>
                  <a:pt x="1087282" y="2370185"/>
                  <a:pt x="1075090" y="2235406"/>
                  <a:pt x="1099093" y="2119011"/>
                </a:cubicBezTo>
                <a:cubicBezTo>
                  <a:pt x="1125001" y="1979088"/>
                  <a:pt x="1199677" y="1850691"/>
                  <a:pt x="1212345" y="1708388"/>
                </a:cubicBezTo>
                <a:cubicBezTo>
                  <a:pt x="1217489" y="1627140"/>
                  <a:pt x="1185199" y="1521126"/>
                  <a:pt x="1101379" y="1493885"/>
                </a:cubicBezTo>
                <a:cubicBezTo>
                  <a:pt x="1061469" y="1486170"/>
                  <a:pt x="1019654" y="1492837"/>
                  <a:pt x="981935" y="1507982"/>
                </a:cubicBezTo>
                <a:cubicBezTo>
                  <a:pt x="849062" y="1564656"/>
                  <a:pt x="754478" y="1682004"/>
                  <a:pt x="627034" y="1749536"/>
                </a:cubicBezTo>
                <a:cubicBezTo>
                  <a:pt x="627034" y="1749536"/>
                  <a:pt x="628082" y="1748965"/>
                  <a:pt x="627986" y="1749060"/>
                </a:cubicBezTo>
                <a:cubicBezTo>
                  <a:pt x="627605" y="1749345"/>
                  <a:pt x="627129" y="1749631"/>
                  <a:pt x="626748" y="1749822"/>
                </a:cubicBezTo>
                <a:cubicBezTo>
                  <a:pt x="626748" y="1749822"/>
                  <a:pt x="626748" y="1749822"/>
                  <a:pt x="626748" y="1749822"/>
                </a:cubicBezTo>
                <a:cubicBezTo>
                  <a:pt x="626843" y="1749917"/>
                  <a:pt x="626653" y="1749631"/>
                  <a:pt x="626843" y="1750012"/>
                </a:cubicBezTo>
                <a:cubicBezTo>
                  <a:pt x="622081" y="1752679"/>
                  <a:pt x="617318" y="1756394"/>
                  <a:pt x="612461" y="1759156"/>
                </a:cubicBezTo>
                <a:lnTo>
                  <a:pt x="612461" y="1759156"/>
                </a:lnTo>
                <a:lnTo>
                  <a:pt x="612461" y="1759156"/>
                </a:lnTo>
                <a:cubicBezTo>
                  <a:pt x="429771" y="1882981"/>
                  <a:pt x="99063" y="1867360"/>
                  <a:pt x="30388" y="1621901"/>
                </a:cubicBezTo>
                <a:cubicBezTo>
                  <a:pt x="4575" y="1525603"/>
                  <a:pt x="40294" y="1420828"/>
                  <a:pt x="104683" y="1348343"/>
                </a:cubicBezTo>
                <a:cubicBezTo>
                  <a:pt x="104302" y="1347771"/>
                  <a:pt x="103921" y="1347200"/>
                  <a:pt x="103635" y="1346629"/>
                </a:cubicBezTo>
                <a:cubicBezTo>
                  <a:pt x="19720" y="1434068"/>
                  <a:pt x="-12856" y="1576371"/>
                  <a:pt x="49819" y="1685337"/>
                </a:cubicBezTo>
                <a:cubicBezTo>
                  <a:pt x="166786" y="1886887"/>
                  <a:pt x="458346" y="1875742"/>
                  <a:pt x="630844" y="1756394"/>
                </a:cubicBezTo>
                <a:cubicBezTo>
                  <a:pt x="630558" y="1755918"/>
                  <a:pt x="630749" y="1756299"/>
                  <a:pt x="630653" y="1756204"/>
                </a:cubicBezTo>
                <a:lnTo>
                  <a:pt x="630653" y="1756204"/>
                </a:lnTo>
                <a:lnTo>
                  <a:pt x="630653" y="1756204"/>
                </a:lnTo>
                <a:cubicBezTo>
                  <a:pt x="630939" y="1756013"/>
                  <a:pt x="631320" y="1755822"/>
                  <a:pt x="631606" y="1755632"/>
                </a:cubicBezTo>
                <a:cubicBezTo>
                  <a:pt x="631701" y="1755537"/>
                  <a:pt x="630558" y="1756204"/>
                  <a:pt x="630558" y="1756204"/>
                </a:cubicBezTo>
                <a:cubicBezTo>
                  <a:pt x="755812" y="1690291"/>
                  <a:pt x="850490" y="1575419"/>
                  <a:pt x="980126" y="1517888"/>
                </a:cubicBezTo>
                <a:cubicBezTo>
                  <a:pt x="1017559" y="1502172"/>
                  <a:pt x="1059183" y="1494837"/>
                  <a:pt x="1099093" y="1502458"/>
                </a:cubicBezTo>
                <a:cubicBezTo>
                  <a:pt x="1150909" y="1517793"/>
                  <a:pt x="1183199" y="1574086"/>
                  <a:pt x="1195772" y="1625616"/>
                </a:cubicBezTo>
                <a:lnTo>
                  <a:pt x="1195772" y="1625616"/>
                </a:lnTo>
                <a:lnTo>
                  <a:pt x="1195772" y="1625616"/>
                </a:lnTo>
                <a:cubicBezTo>
                  <a:pt x="1230443" y="1767633"/>
                  <a:pt x="1131383" y="1933178"/>
                  <a:pt x="1099474" y="2072719"/>
                </a:cubicBezTo>
                <a:cubicBezTo>
                  <a:pt x="1059850" y="2216071"/>
                  <a:pt x="1069375" y="2390568"/>
                  <a:pt x="1175960" y="2504773"/>
                </a:cubicBezTo>
                <a:lnTo>
                  <a:pt x="1175960" y="2504773"/>
                </a:lnTo>
                <a:lnTo>
                  <a:pt x="1175960" y="2504773"/>
                </a:lnTo>
                <a:cubicBezTo>
                  <a:pt x="1291784" y="2631360"/>
                  <a:pt x="1493237" y="2628122"/>
                  <a:pt x="1623730" y="2526395"/>
                </a:cubicBezTo>
                <a:cubicBezTo>
                  <a:pt x="1660401" y="2499725"/>
                  <a:pt x="1691453" y="2465149"/>
                  <a:pt x="1718599" y="2429145"/>
                </a:cubicBezTo>
                <a:cubicBezTo>
                  <a:pt x="1791846" y="2333514"/>
                  <a:pt x="1835947" y="2218261"/>
                  <a:pt x="1901574" y="2120344"/>
                </a:cubicBezTo>
                <a:cubicBezTo>
                  <a:pt x="1917767" y="2096817"/>
                  <a:pt x="1935674" y="2073576"/>
                  <a:pt x="1956629" y="2054241"/>
                </a:cubicBezTo>
                <a:cubicBezTo>
                  <a:pt x="2066452" y="1949847"/>
                  <a:pt x="2187419" y="2016903"/>
                  <a:pt x="2280002" y="2107200"/>
                </a:cubicBezTo>
                <a:cubicBezTo>
                  <a:pt x="2267906" y="2113772"/>
                  <a:pt x="2256095" y="2122154"/>
                  <a:pt x="2244474" y="2132155"/>
                </a:cubicBezTo>
                <a:cubicBezTo>
                  <a:pt x="2192849" y="2084625"/>
                  <a:pt x="2131508" y="2033667"/>
                  <a:pt x="2057594" y="2043382"/>
                </a:cubicBezTo>
                <a:cubicBezTo>
                  <a:pt x="2057689" y="2043382"/>
                  <a:pt x="2057784" y="2043382"/>
                  <a:pt x="2057784" y="2043382"/>
                </a:cubicBezTo>
                <a:cubicBezTo>
                  <a:pt x="1949294" y="2065480"/>
                  <a:pt x="1885763" y="2229787"/>
                  <a:pt x="1832518" y="2319512"/>
                </a:cubicBezTo>
                <a:cubicBezTo>
                  <a:pt x="1796799" y="2384758"/>
                  <a:pt x="1755175" y="2450005"/>
                  <a:pt x="1703835" y="2504678"/>
                </a:cubicBezTo>
                <a:cubicBezTo>
                  <a:pt x="1501619" y="2719086"/>
                  <a:pt x="1153004" y="2672509"/>
                  <a:pt x="1064422" y="2376186"/>
                </a:cubicBezTo>
                <a:cubicBezTo>
                  <a:pt x="998890" y="2157587"/>
                  <a:pt x="1101950" y="1983089"/>
                  <a:pt x="1158719" y="1781254"/>
                </a:cubicBezTo>
                <a:cubicBezTo>
                  <a:pt x="1167101" y="1746488"/>
                  <a:pt x="1174150" y="1710579"/>
                  <a:pt x="1172245" y="1674765"/>
                </a:cubicBezTo>
                <a:cubicBezTo>
                  <a:pt x="1168054" y="1619615"/>
                  <a:pt x="1146813" y="1551892"/>
                  <a:pt x="1091378" y="1530747"/>
                </a:cubicBezTo>
                <a:cubicBezTo>
                  <a:pt x="1091378" y="1530747"/>
                  <a:pt x="1091378" y="1530747"/>
                  <a:pt x="1091378" y="1530747"/>
                </a:cubicBezTo>
                <a:cubicBezTo>
                  <a:pt x="1021750" y="1518459"/>
                  <a:pt x="956980" y="1556750"/>
                  <a:pt x="901163" y="1594755"/>
                </a:cubicBezTo>
                <a:cubicBezTo>
                  <a:pt x="819058" y="1651714"/>
                  <a:pt x="744382" y="1722009"/>
                  <a:pt x="656085" y="1770777"/>
                </a:cubicBezTo>
                <a:lnTo>
                  <a:pt x="656085" y="1770777"/>
                </a:lnTo>
                <a:cubicBezTo>
                  <a:pt x="649227" y="1774682"/>
                  <a:pt x="636654" y="1782207"/>
                  <a:pt x="629796" y="1786493"/>
                </a:cubicBezTo>
                <a:lnTo>
                  <a:pt x="629796" y="1786493"/>
                </a:lnTo>
                <a:lnTo>
                  <a:pt x="629796" y="1786493"/>
                </a:lnTo>
                <a:cubicBezTo>
                  <a:pt x="463871" y="1889934"/>
                  <a:pt x="217840" y="1903841"/>
                  <a:pt x="75060" y="1753251"/>
                </a:cubicBezTo>
                <a:cubicBezTo>
                  <a:pt x="12005" y="1685814"/>
                  <a:pt x="-15237" y="1584468"/>
                  <a:pt x="8480" y="1494361"/>
                </a:cubicBezTo>
                <a:close/>
                <a:moveTo>
                  <a:pt x="2455262" y="124952"/>
                </a:moveTo>
                <a:cubicBezTo>
                  <a:pt x="2455167" y="124952"/>
                  <a:pt x="2454977" y="125047"/>
                  <a:pt x="2454882" y="125047"/>
                </a:cubicBezTo>
                <a:cubicBezTo>
                  <a:pt x="2455072" y="124952"/>
                  <a:pt x="2455262" y="124952"/>
                  <a:pt x="2455453" y="124857"/>
                </a:cubicBezTo>
                <a:cubicBezTo>
                  <a:pt x="2455358" y="124857"/>
                  <a:pt x="2455358" y="124857"/>
                  <a:pt x="2455262" y="124952"/>
                </a:cubicBezTo>
                <a:close/>
                <a:moveTo>
                  <a:pt x="2471360" y="2307987"/>
                </a:moveTo>
                <a:cubicBezTo>
                  <a:pt x="2456501" y="2312749"/>
                  <a:pt x="2437927" y="2311511"/>
                  <a:pt x="2426021" y="2303224"/>
                </a:cubicBezTo>
                <a:cubicBezTo>
                  <a:pt x="2425068" y="2304082"/>
                  <a:pt x="2424878" y="2305129"/>
                  <a:pt x="2426116" y="2306177"/>
                </a:cubicBezTo>
                <a:cubicBezTo>
                  <a:pt x="2441356" y="2322084"/>
                  <a:pt x="2464978" y="2325322"/>
                  <a:pt x="2475836" y="2306653"/>
                </a:cubicBezTo>
                <a:lnTo>
                  <a:pt x="2471360" y="2307987"/>
                </a:lnTo>
                <a:close/>
                <a:moveTo>
                  <a:pt x="2519080" y="2346849"/>
                </a:moveTo>
                <a:cubicBezTo>
                  <a:pt x="2503935" y="2352564"/>
                  <a:pt x="2484695" y="2351992"/>
                  <a:pt x="2471455" y="2343801"/>
                </a:cubicBezTo>
                <a:cubicBezTo>
                  <a:pt x="2470502" y="2344753"/>
                  <a:pt x="2470502" y="2345896"/>
                  <a:pt x="2471741" y="2346849"/>
                </a:cubicBezTo>
                <a:cubicBezTo>
                  <a:pt x="2488505" y="2362184"/>
                  <a:pt x="2513460" y="2365804"/>
                  <a:pt x="2523461" y="2345230"/>
                </a:cubicBezTo>
                <a:lnTo>
                  <a:pt x="2519080" y="2346849"/>
                </a:lnTo>
                <a:close/>
                <a:moveTo>
                  <a:pt x="2570420" y="2381710"/>
                </a:moveTo>
                <a:cubicBezTo>
                  <a:pt x="2553370" y="2390188"/>
                  <a:pt x="2534320" y="2389235"/>
                  <a:pt x="2521271" y="2382663"/>
                </a:cubicBezTo>
                <a:cubicBezTo>
                  <a:pt x="2518985" y="2386568"/>
                  <a:pt x="2529938" y="2389521"/>
                  <a:pt x="2531939" y="2391426"/>
                </a:cubicBezTo>
                <a:cubicBezTo>
                  <a:pt x="2552703" y="2402665"/>
                  <a:pt x="2569467" y="2395712"/>
                  <a:pt x="2574706" y="2379615"/>
                </a:cubicBezTo>
                <a:lnTo>
                  <a:pt x="2570420" y="2381710"/>
                </a:lnTo>
                <a:close/>
                <a:moveTo>
                  <a:pt x="2628808" y="2414191"/>
                </a:moveTo>
                <a:cubicBezTo>
                  <a:pt x="2609853" y="2422572"/>
                  <a:pt x="2589851" y="2422477"/>
                  <a:pt x="2574801" y="2416381"/>
                </a:cubicBezTo>
                <a:cubicBezTo>
                  <a:pt x="2573944" y="2417524"/>
                  <a:pt x="2574134" y="2418572"/>
                  <a:pt x="2575659" y="2419334"/>
                </a:cubicBezTo>
                <a:cubicBezTo>
                  <a:pt x="2596423" y="2432955"/>
                  <a:pt x="2625284" y="2432860"/>
                  <a:pt x="2633475" y="2412095"/>
                </a:cubicBezTo>
                <a:lnTo>
                  <a:pt x="2628808" y="2414191"/>
                </a:lnTo>
                <a:close/>
                <a:moveTo>
                  <a:pt x="2687577" y="2435050"/>
                </a:moveTo>
                <a:cubicBezTo>
                  <a:pt x="2675290" y="2446194"/>
                  <a:pt x="2648239" y="2450385"/>
                  <a:pt x="2637571" y="2446194"/>
                </a:cubicBezTo>
                <a:cubicBezTo>
                  <a:pt x="2636904" y="2447433"/>
                  <a:pt x="2637381" y="2448481"/>
                  <a:pt x="2639000" y="2449147"/>
                </a:cubicBezTo>
                <a:cubicBezTo>
                  <a:pt x="2661002" y="2458577"/>
                  <a:pt x="2688244" y="2457053"/>
                  <a:pt x="2691387" y="2432193"/>
                </a:cubicBezTo>
                <a:lnTo>
                  <a:pt x="2687577" y="2435050"/>
                </a:lnTo>
                <a:close/>
                <a:moveTo>
                  <a:pt x="2753395" y="2447814"/>
                </a:moveTo>
                <a:cubicBezTo>
                  <a:pt x="2740441" y="2463530"/>
                  <a:pt x="2718915" y="2471531"/>
                  <a:pt x="2702627" y="2468959"/>
                </a:cubicBezTo>
                <a:cubicBezTo>
                  <a:pt x="2702151" y="2470293"/>
                  <a:pt x="2702817" y="2471341"/>
                  <a:pt x="2704532" y="2471722"/>
                </a:cubicBezTo>
                <a:cubicBezTo>
                  <a:pt x="2727392" y="2478770"/>
                  <a:pt x="2754633" y="2472865"/>
                  <a:pt x="2753395" y="2447814"/>
                </a:cubicBezTo>
                <a:close/>
                <a:moveTo>
                  <a:pt x="2818451" y="2461530"/>
                </a:moveTo>
                <a:cubicBezTo>
                  <a:pt x="2806354" y="2474769"/>
                  <a:pt x="2782542" y="2484199"/>
                  <a:pt x="2766920" y="2482866"/>
                </a:cubicBezTo>
                <a:cubicBezTo>
                  <a:pt x="2766444" y="2484294"/>
                  <a:pt x="2767016" y="2485152"/>
                  <a:pt x="2768921" y="2485438"/>
                </a:cubicBezTo>
                <a:cubicBezTo>
                  <a:pt x="2793400" y="2490581"/>
                  <a:pt x="2820832" y="2482485"/>
                  <a:pt x="2822166" y="2457815"/>
                </a:cubicBezTo>
                <a:lnTo>
                  <a:pt x="2818451" y="2461530"/>
                </a:lnTo>
                <a:close/>
                <a:moveTo>
                  <a:pt x="2885031" y="2460006"/>
                </a:moveTo>
                <a:lnTo>
                  <a:pt x="2884173" y="2455719"/>
                </a:lnTo>
                <a:cubicBezTo>
                  <a:pt x="2877029" y="2472484"/>
                  <a:pt x="2851979" y="2488867"/>
                  <a:pt x="2838453" y="2488676"/>
                </a:cubicBezTo>
                <a:cubicBezTo>
                  <a:pt x="2838263" y="2490105"/>
                  <a:pt x="2838929" y="2490867"/>
                  <a:pt x="2840739" y="2490867"/>
                </a:cubicBezTo>
                <a:cubicBezTo>
                  <a:pt x="2863694" y="2491819"/>
                  <a:pt x="2886364" y="2482675"/>
                  <a:pt x="2885031" y="2460006"/>
                </a:cubicBezTo>
                <a:close/>
                <a:moveTo>
                  <a:pt x="2949801" y="2454291"/>
                </a:moveTo>
                <a:cubicBezTo>
                  <a:pt x="2949324" y="2451814"/>
                  <a:pt x="2948372" y="2450005"/>
                  <a:pt x="2947610" y="2448004"/>
                </a:cubicBezTo>
                <a:cubicBezTo>
                  <a:pt x="2941609" y="2466292"/>
                  <a:pt x="2925702" y="2482294"/>
                  <a:pt x="2907986" y="2486485"/>
                </a:cubicBezTo>
                <a:cubicBezTo>
                  <a:pt x="2908938" y="2491152"/>
                  <a:pt x="2919606" y="2485914"/>
                  <a:pt x="2922559" y="2486009"/>
                </a:cubicBezTo>
                <a:cubicBezTo>
                  <a:pt x="2939609" y="2484199"/>
                  <a:pt x="2953229" y="2466578"/>
                  <a:pt x="2949801" y="2454291"/>
                </a:cubicBezTo>
                <a:close/>
                <a:moveTo>
                  <a:pt x="3003331" y="2444861"/>
                </a:moveTo>
                <a:cubicBezTo>
                  <a:pt x="3002664" y="2439146"/>
                  <a:pt x="3001807" y="2439336"/>
                  <a:pt x="3000283" y="2435431"/>
                </a:cubicBezTo>
                <a:cubicBezTo>
                  <a:pt x="2995616" y="2454005"/>
                  <a:pt x="2980757" y="2472198"/>
                  <a:pt x="2963421" y="2477722"/>
                </a:cubicBezTo>
                <a:cubicBezTo>
                  <a:pt x="2963517" y="2479246"/>
                  <a:pt x="2964564" y="2479818"/>
                  <a:pt x="2966279" y="2479437"/>
                </a:cubicBezTo>
                <a:cubicBezTo>
                  <a:pt x="2987519" y="2474865"/>
                  <a:pt x="3003712" y="2465340"/>
                  <a:pt x="3003331" y="2444861"/>
                </a:cubicBezTo>
                <a:close/>
                <a:moveTo>
                  <a:pt x="3050289" y="2429145"/>
                </a:moveTo>
                <a:cubicBezTo>
                  <a:pt x="3049051" y="2423430"/>
                  <a:pt x="3048289" y="2423716"/>
                  <a:pt x="3046479" y="2420001"/>
                </a:cubicBezTo>
                <a:cubicBezTo>
                  <a:pt x="3043241" y="2439146"/>
                  <a:pt x="3031049" y="2457720"/>
                  <a:pt x="3013713" y="2465340"/>
                </a:cubicBezTo>
                <a:cubicBezTo>
                  <a:pt x="3013999" y="2466768"/>
                  <a:pt x="3015047" y="2467340"/>
                  <a:pt x="3016761" y="2466768"/>
                </a:cubicBezTo>
                <a:cubicBezTo>
                  <a:pt x="3037431" y="2460387"/>
                  <a:pt x="3052575" y="2449243"/>
                  <a:pt x="3050289" y="2429145"/>
                </a:cubicBezTo>
                <a:close/>
                <a:moveTo>
                  <a:pt x="3109820" y="2405047"/>
                </a:moveTo>
                <a:cubicBezTo>
                  <a:pt x="3108773" y="2400284"/>
                  <a:pt x="3106582" y="2397522"/>
                  <a:pt x="3104010" y="2394283"/>
                </a:cubicBezTo>
                <a:cubicBezTo>
                  <a:pt x="3103915" y="2412952"/>
                  <a:pt x="3094009" y="2433622"/>
                  <a:pt x="3078293" y="2442766"/>
                </a:cubicBezTo>
                <a:cubicBezTo>
                  <a:pt x="3080579" y="2446957"/>
                  <a:pt x="3089056" y="2439051"/>
                  <a:pt x="3091818" y="2438193"/>
                </a:cubicBezTo>
                <a:cubicBezTo>
                  <a:pt x="3108963" y="2429145"/>
                  <a:pt x="3111630" y="2415143"/>
                  <a:pt x="3109820" y="2405047"/>
                </a:cubicBezTo>
                <a:close/>
                <a:moveTo>
                  <a:pt x="3168399" y="2375138"/>
                </a:moveTo>
                <a:cubicBezTo>
                  <a:pt x="3167161" y="2365518"/>
                  <a:pt x="3166018" y="2366470"/>
                  <a:pt x="3163256" y="2361422"/>
                </a:cubicBezTo>
                <a:cubicBezTo>
                  <a:pt x="3162494" y="2381139"/>
                  <a:pt x="3151064" y="2405047"/>
                  <a:pt x="3136205" y="2414762"/>
                </a:cubicBezTo>
                <a:cubicBezTo>
                  <a:pt x="3136681" y="2416191"/>
                  <a:pt x="3137729" y="2416572"/>
                  <a:pt x="3139348" y="2415715"/>
                </a:cubicBezTo>
                <a:cubicBezTo>
                  <a:pt x="3158017" y="2405332"/>
                  <a:pt x="3168876" y="2394188"/>
                  <a:pt x="3168399" y="2375138"/>
                </a:cubicBezTo>
                <a:close/>
                <a:moveTo>
                  <a:pt x="3217072" y="2331514"/>
                </a:moveTo>
                <a:cubicBezTo>
                  <a:pt x="3214024" y="2326465"/>
                  <a:pt x="3213452" y="2326942"/>
                  <a:pt x="3210404" y="2323893"/>
                </a:cubicBezTo>
                <a:cubicBezTo>
                  <a:pt x="3213834" y="2342658"/>
                  <a:pt x="3208214" y="2365232"/>
                  <a:pt x="3194688" y="2377424"/>
                </a:cubicBezTo>
                <a:cubicBezTo>
                  <a:pt x="3195355" y="2378758"/>
                  <a:pt x="3196593" y="2378948"/>
                  <a:pt x="3198022" y="2377805"/>
                </a:cubicBezTo>
                <a:cubicBezTo>
                  <a:pt x="3215548" y="2365327"/>
                  <a:pt x="3225740" y="2349516"/>
                  <a:pt x="3217072" y="2331514"/>
                </a:cubicBezTo>
                <a:close/>
                <a:moveTo>
                  <a:pt x="3269078" y="2300176"/>
                </a:moveTo>
                <a:cubicBezTo>
                  <a:pt x="3267840" y="2291318"/>
                  <a:pt x="3263268" y="2285603"/>
                  <a:pt x="3256506" y="2281603"/>
                </a:cubicBezTo>
                <a:cubicBezTo>
                  <a:pt x="3262887" y="2300843"/>
                  <a:pt x="3258887" y="2323513"/>
                  <a:pt x="3247933" y="2335800"/>
                </a:cubicBezTo>
                <a:cubicBezTo>
                  <a:pt x="3248790" y="2336943"/>
                  <a:pt x="3250028" y="2337038"/>
                  <a:pt x="3251267" y="2335800"/>
                </a:cubicBezTo>
                <a:cubicBezTo>
                  <a:pt x="3263078" y="2324941"/>
                  <a:pt x="3271555" y="2312654"/>
                  <a:pt x="3269078" y="2300176"/>
                </a:cubicBezTo>
                <a:close/>
                <a:moveTo>
                  <a:pt x="3311941" y="2243407"/>
                </a:moveTo>
                <a:cubicBezTo>
                  <a:pt x="3307655" y="2234549"/>
                  <a:pt x="3306893" y="2235787"/>
                  <a:pt x="3302607" y="2231787"/>
                </a:cubicBezTo>
                <a:cubicBezTo>
                  <a:pt x="3308036" y="2254647"/>
                  <a:pt x="3305654" y="2274268"/>
                  <a:pt x="3293843" y="2291318"/>
                </a:cubicBezTo>
                <a:cubicBezTo>
                  <a:pt x="3297273" y="2294747"/>
                  <a:pt x="3302892" y="2283031"/>
                  <a:pt x="3304797" y="2281888"/>
                </a:cubicBezTo>
                <a:cubicBezTo>
                  <a:pt x="3314894" y="2271220"/>
                  <a:pt x="3316323" y="2251789"/>
                  <a:pt x="3311941" y="2243407"/>
                </a:cubicBezTo>
                <a:close/>
                <a:moveTo>
                  <a:pt x="3351756" y="2197306"/>
                </a:moveTo>
                <a:cubicBezTo>
                  <a:pt x="3348708" y="2187972"/>
                  <a:pt x="3342897" y="2183400"/>
                  <a:pt x="3335849" y="2180733"/>
                </a:cubicBezTo>
                <a:cubicBezTo>
                  <a:pt x="3345088" y="2197497"/>
                  <a:pt x="3346993" y="2221214"/>
                  <a:pt x="3337944" y="2237216"/>
                </a:cubicBezTo>
                <a:cubicBezTo>
                  <a:pt x="3338992" y="2238264"/>
                  <a:pt x="3340230" y="2238073"/>
                  <a:pt x="3341278" y="2236549"/>
                </a:cubicBezTo>
                <a:cubicBezTo>
                  <a:pt x="3349660" y="2224357"/>
                  <a:pt x="3356804" y="2210832"/>
                  <a:pt x="3351756" y="2197306"/>
                </a:cubicBezTo>
                <a:close/>
                <a:moveTo>
                  <a:pt x="3378140" y="2130155"/>
                </a:moveTo>
                <a:cubicBezTo>
                  <a:pt x="3374330" y="2126917"/>
                  <a:pt x="3370806" y="2125964"/>
                  <a:pt x="3366615" y="2124916"/>
                </a:cubicBezTo>
                <a:cubicBezTo>
                  <a:pt x="3379092" y="2141395"/>
                  <a:pt x="3382521" y="2164731"/>
                  <a:pt x="3375949" y="2180161"/>
                </a:cubicBezTo>
                <a:cubicBezTo>
                  <a:pt x="3377187" y="2181018"/>
                  <a:pt x="3378330" y="2180733"/>
                  <a:pt x="3379187" y="2179114"/>
                </a:cubicBezTo>
                <a:cubicBezTo>
                  <a:pt x="3389284" y="2161111"/>
                  <a:pt x="3392237" y="2142347"/>
                  <a:pt x="3378140" y="2130155"/>
                </a:cubicBezTo>
                <a:close/>
                <a:moveTo>
                  <a:pt x="3387665" y="2074338"/>
                </a:moveTo>
                <a:cubicBezTo>
                  <a:pt x="3400333" y="2089197"/>
                  <a:pt x="3407001" y="2112343"/>
                  <a:pt x="3401285" y="2130155"/>
                </a:cubicBezTo>
                <a:cubicBezTo>
                  <a:pt x="3402619" y="2130917"/>
                  <a:pt x="3403762" y="2130536"/>
                  <a:pt x="3404429" y="2128822"/>
                </a:cubicBezTo>
                <a:cubicBezTo>
                  <a:pt x="3415478" y="2106247"/>
                  <a:pt x="3413096" y="2078625"/>
                  <a:pt x="3387665" y="2074338"/>
                </a:cubicBezTo>
                <a:close/>
                <a:moveTo>
                  <a:pt x="3453101" y="1925844"/>
                </a:moveTo>
                <a:cubicBezTo>
                  <a:pt x="3454626" y="1926225"/>
                  <a:pt x="3455578" y="1925463"/>
                  <a:pt x="3455673" y="1923558"/>
                </a:cubicBezTo>
                <a:cubicBezTo>
                  <a:pt x="3458817" y="1896602"/>
                  <a:pt x="3445005" y="1869361"/>
                  <a:pt x="3420621" y="1871551"/>
                </a:cubicBezTo>
                <a:cubicBezTo>
                  <a:pt x="3439481" y="1884982"/>
                  <a:pt x="3452435" y="1906984"/>
                  <a:pt x="3453101" y="1925844"/>
                </a:cubicBezTo>
                <a:close/>
                <a:moveTo>
                  <a:pt x="3443767" y="1981184"/>
                </a:moveTo>
                <a:cubicBezTo>
                  <a:pt x="3444910" y="1986804"/>
                  <a:pt x="3445101" y="1989757"/>
                  <a:pt x="3445005" y="1993471"/>
                </a:cubicBezTo>
                <a:cubicBezTo>
                  <a:pt x="3450053" y="1993947"/>
                  <a:pt x="3447768" y="1981755"/>
                  <a:pt x="3448720" y="1978898"/>
                </a:cubicBezTo>
                <a:cubicBezTo>
                  <a:pt x="3451387" y="1956991"/>
                  <a:pt x="3434623" y="1939274"/>
                  <a:pt x="3417192" y="1943179"/>
                </a:cubicBezTo>
                <a:cubicBezTo>
                  <a:pt x="3430051" y="1951942"/>
                  <a:pt x="3441100" y="1966706"/>
                  <a:pt x="3443767" y="1981184"/>
                </a:cubicBezTo>
                <a:close/>
                <a:moveTo>
                  <a:pt x="3411573" y="2008425"/>
                </a:moveTo>
                <a:lnTo>
                  <a:pt x="3406905" y="2008045"/>
                </a:lnTo>
                <a:cubicBezTo>
                  <a:pt x="3421478" y="2021379"/>
                  <a:pt x="3430908" y="2043763"/>
                  <a:pt x="3427479" y="2062337"/>
                </a:cubicBezTo>
                <a:cubicBezTo>
                  <a:pt x="3428813" y="2062908"/>
                  <a:pt x="3429860" y="2062528"/>
                  <a:pt x="3430432" y="2060813"/>
                </a:cubicBezTo>
                <a:cubicBezTo>
                  <a:pt x="3437957" y="2038143"/>
                  <a:pt x="3434337" y="2013474"/>
                  <a:pt x="3411573" y="2008425"/>
                </a:cubicBezTo>
                <a:close/>
                <a:moveTo>
                  <a:pt x="3416240" y="1810401"/>
                </a:moveTo>
                <a:cubicBezTo>
                  <a:pt x="3433385" y="1817545"/>
                  <a:pt x="3448244" y="1834690"/>
                  <a:pt x="3451673" y="1851644"/>
                </a:cubicBezTo>
                <a:cubicBezTo>
                  <a:pt x="3453197" y="1851739"/>
                  <a:pt x="3454054" y="1850691"/>
                  <a:pt x="3453768" y="1848882"/>
                </a:cubicBezTo>
                <a:cubicBezTo>
                  <a:pt x="3452340" y="1822974"/>
                  <a:pt x="3436433" y="1799161"/>
                  <a:pt x="3411477" y="1808400"/>
                </a:cubicBezTo>
                <a:lnTo>
                  <a:pt x="3416240" y="1810401"/>
                </a:lnTo>
                <a:close/>
                <a:moveTo>
                  <a:pt x="3401095" y="1745345"/>
                </a:moveTo>
                <a:cubicBezTo>
                  <a:pt x="3421098" y="1750298"/>
                  <a:pt x="3436052" y="1764966"/>
                  <a:pt x="3441576" y="1779921"/>
                </a:cubicBezTo>
                <a:cubicBezTo>
                  <a:pt x="3443100" y="1779730"/>
                  <a:pt x="3443767" y="1778683"/>
                  <a:pt x="3443291" y="1776778"/>
                </a:cubicBezTo>
                <a:cubicBezTo>
                  <a:pt x="3438719" y="1751441"/>
                  <a:pt x="3418907" y="1730676"/>
                  <a:pt x="3396142" y="1744012"/>
                </a:cubicBezTo>
                <a:lnTo>
                  <a:pt x="3401095" y="1745345"/>
                </a:lnTo>
                <a:close/>
                <a:moveTo>
                  <a:pt x="3378235" y="1678956"/>
                </a:moveTo>
                <a:cubicBezTo>
                  <a:pt x="3396904" y="1683433"/>
                  <a:pt x="3416716" y="1699244"/>
                  <a:pt x="3423479" y="1714484"/>
                </a:cubicBezTo>
                <a:cubicBezTo>
                  <a:pt x="3425003" y="1714198"/>
                  <a:pt x="3425669" y="1713246"/>
                  <a:pt x="3425003" y="1711436"/>
                </a:cubicBezTo>
                <a:cubicBezTo>
                  <a:pt x="3417859" y="1685147"/>
                  <a:pt x="3394618" y="1666383"/>
                  <a:pt x="3372901" y="1677527"/>
                </a:cubicBezTo>
                <a:lnTo>
                  <a:pt x="3378235" y="1678956"/>
                </a:lnTo>
                <a:close/>
                <a:moveTo>
                  <a:pt x="3346802" y="1622282"/>
                </a:moveTo>
                <a:cubicBezTo>
                  <a:pt x="3364900" y="1623425"/>
                  <a:pt x="3385093" y="1632950"/>
                  <a:pt x="3395190" y="1647523"/>
                </a:cubicBezTo>
                <a:cubicBezTo>
                  <a:pt x="3396618" y="1647047"/>
                  <a:pt x="3397094" y="1645809"/>
                  <a:pt x="3396237" y="1644190"/>
                </a:cubicBezTo>
                <a:cubicBezTo>
                  <a:pt x="3385665" y="1620949"/>
                  <a:pt x="3360900" y="1604375"/>
                  <a:pt x="3341564" y="1621901"/>
                </a:cubicBezTo>
                <a:lnTo>
                  <a:pt x="3346802" y="1622282"/>
                </a:lnTo>
                <a:close/>
                <a:moveTo>
                  <a:pt x="3308798" y="1567513"/>
                </a:moveTo>
                <a:cubicBezTo>
                  <a:pt x="3329086" y="1564370"/>
                  <a:pt x="3348231" y="1571133"/>
                  <a:pt x="3358709" y="1583229"/>
                </a:cubicBezTo>
                <a:cubicBezTo>
                  <a:pt x="3360137" y="1582467"/>
                  <a:pt x="3360233" y="1581134"/>
                  <a:pt x="3359090" y="1579610"/>
                </a:cubicBezTo>
                <a:cubicBezTo>
                  <a:pt x="3345469" y="1557607"/>
                  <a:pt x="3319751" y="1548178"/>
                  <a:pt x="3303750" y="1568275"/>
                </a:cubicBezTo>
                <a:lnTo>
                  <a:pt x="3308798" y="1567513"/>
                </a:lnTo>
                <a:close/>
                <a:moveTo>
                  <a:pt x="3273746" y="1526746"/>
                </a:moveTo>
                <a:cubicBezTo>
                  <a:pt x="3290129" y="1521888"/>
                  <a:pt x="3317370" y="1529699"/>
                  <a:pt x="3324990" y="1538748"/>
                </a:cubicBezTo>
                <a:cubicBezTo>
                  <a:pt x="3326228" y="1537891"/>
                  <a:pt x="3326514" y="1536652"/>
                  <a:pt x="3325276" y="1535319"/>
                </a:cubicBezTo>
                <a:cubicBezTo>
                  <a:pt x="3309655" y="1514935"/>
                  <a:pt x="3283747" y="1507125"/>
                  <a:pt x="3268602" y="1527794"/>
                </a:cubicBezTo>
                <a:lnTo>
                  <a:pt x="3273746" y="1526746"/>
                </a:lnTo>
                <a:close/>
                <a:moveTo>
                  <a:pt x="3238789" y="1492266"/>
                </a:moveTo>
                <a:cubicBezTo>
                  <a:pt x="3254982" y="1486075"/>
                  <a:pt x="3282699" y="1491885"/>
                  <a:pt x="3291081" y="1500267"/>
                </a:cubicBezTo>
                <a:cubicBezTo>
                  <a:pt x="3292319" y="1499314"/>
                  <a:pt x="3292415" y="1498076"/>
                  <a:pt x="3291081" y="1496838"/>
                </a:cubicBezTo>
                <a:cubicBezTo>
                  <a:pt x="3273841" y="1477502"/>
                  <a:pt x="3247171" y="1471787"/>
                  <a:pt x="3233741" y="1493695"/>
                </a:cubicBezTo>
                <a:lnTo>
                  <a:pt x="3238789" y="1492266"/>
                </a:lnTo>
                <a:close/>
                <a:moveTo>
                  <a:pt x="3189354" y="1451499"/>
                </a:moveTo>
                <a:cubicBezTo>
                  <a:pt x="3205928" y="1443879"/>
                  <a:pt x="3226597" y="1443783"/>
                  <a:pt x="3241456" y="1452832"/>
                </a:cubicBezTo>
                <a:cubicBezTo>
                  <a:pt x="3244599" y="1448832"/>
                  <a:pt x="3233265" y="1444831"/>
                  <a:pt x="3231264" y="1442641"/>
                </a:cubicBezTo>
                <a:cubicBezTo>
                  <a:pt x="3209928" y="1428829"/>
                  <a:pt x="3192021" y="1437402"/>
                  <a:pt x="3184592" y="1453690"/>
                </a:cubicBezTo>
                <a:lnTo>
                  <a:pt x="3189354" y="1451499"/>
                </a:lnTo>
                <a:close/>
                <a:moveTo>
                  <a:pt x="3133824" y="1412827"/>
                </a:moveTo>
                <a:cubicBezTo>
                  <a:pt x="3154398" y="1404541"/>
                  <a:pt x="3174781" y="1405588"/>
                  <a:pt x="3190116" y="1413304"/>
                </a:cubicBezTo>
                <a:cubicBezTo>
                  <a:pt x="3191164" y="1412256"/>
                  <a:pt x="3191259" y="1411017"/>
                  <a:pt x="3189640" y="1409970"/>
                </a:cubicBezTo>
                <a:cubicBezTo>
                  <a:pt x="3168399" y="1392920"/>
                  <a:pt x="3139443" y="1393682"/>
                  <a:pt x="3128775" y="1414923"/>
                </a:cubicBezTo>
                <a:lnTo>
                  <a:pt x="3133824" y="1412827"/>
                </a:lnTo>
                <a:close/>
                <a:moveTo>
                  <a:pt x="3078959" y="1386253"/>
                </a:moveTo>
                <a:cubicBezTo>
                  <a:pt x="3093628" y="1375775"/>
                  <a:pt x="3114774" y="1371393"/>
                  <a:pt x="3130490" y="1377299"/>
                </a:cubicBezTo>
                <a:cubicBezTo>
                  <a:pt x="3131347" y="1376061"/>
                  <a:pt x="3131157" y="1374822"/>
                  <a:pt x="3129537" y="1373965"/>
                </a:cubicBezTo>
                <a:cubicBezTo>
                  <a:pt x="3107249" y="1360535"/>
                  <a:pt x="3080865" y="1364821"/>
                  <a:pt x="3074673" y="1389205"/>
                </a:cubicBezTo>
                <a:lnTo>
                  <a:pt x="3078959" y="1386253"/>
                </a:lnTo>
                <a:close/>
                <a:moveTo>
                  <a:pt x="3022191" y="1362440"/>
                </a:moveTo>
                <a:cubicBezTo>
                  <a:pt x="3036954" y="1349105"/>
                  <a:pt x="3056100" y="1343962"/>
                  <a:pt x="3070863" y="1347676"/>
                </a:cubicBezTo>
                <a:cubicBezTo>
                  <a:pt x="3072578" y="1342818"/>
                  <a:pt x="3061338" y="1342628"/>
                  <a:pt x="3058767" y="1341104"/>
                </a:cubicBezTo>
                <a:cubicBezTo>
                  <a:pt x="3034859" y="1334246"/>
                  <a:pt x="3021143" y="1348724"/>
                  <a:pt x="3018381" y="1365869"/>
                </a:cubicBezTo>
                <a:lnTo>
                  <a:pt x="3022191" y="1362440"/>
                </a:lnTo>
                <a:close/>
                <a:moveTo>
                  <a:pt x="2961993" y="1341009"/>
                </a:moveTo>
                <a:cubicBezTo>
                  <a:pt x="2986091" y="1322530"/>
                  <a:pt x="3004379" y="1323959"/>
                  <a:pt x="3013618" y="1325483"/>
                </a:cubicBezTo>
                <a:cubicBezTo>
                  <a:pt x="3016380" y="1320054"/>
                  <a:pt x="2993234" y="1318530"/>
                  <a:pt x="2993996" y="1318054"/>
                </a:cubicBezTo>
                <a:cubicBezTo>
                  <a:pt x="2967898" y="1316625"/>
                  <a:pt x="2958373" y="1339008"/>
                  <a:pt x="2957801" y="1344342"/>
                </a:cubicBezTo>
                <a:lnTo>
                  <a:pt x="2961993" y="1341009"/>
                </a:lnTo>
                <a:close/>
                <a:moveTo>
                  <a:pt x="2906176" y="1329198"/>
                </a:moveTo>
                <a:cubicBezTo>
                  <a:pt x="2915701" y="1315958"/>
                  <a:pt x="2940276" y="1304814"/>
                  <a:pt x="2951325" y="1307290"/>
                </a:cubicBezTo>
                <a:cubicBezTo>
                  <a:pt x="2951801" y="1305957"/>
                  <a:pt x="2951515" y="1304623"/>
                  <a:pt x="2949801" y="1304337"/>
                </a:cubicBezTo>
                <a:cubicBezTo>
                  <a:pt x="2925321" y="1296908"/>
                  <a:pt x="2903509" y="1309386"/>
                  <a:pt x="2902842" y="1333103"/>
                </a:cubicBezTo>
                <a:lnTo>
                  <a:pt x="2906176" y="1329198"/>
                </a:lnTo>
                <a:close/>
                <a:moveTo>
                  <a:pt x="2849788" y="1318625"/>
                </a:moveTo>
                <a:cubicBezTo>
                  <a:pt x="2859408" y="1304528"/>
                  <a:pt x="2875506" y="1293288"/>
                  <a:pt x="2891508" y="1293288"/>
                </a:cubicBezTo>
                <a:cubicBezTo>
                  <a:pt x="2892460" y="1288336"/>
                  <a:pt x="2882078" y="1290526"/>
                  <a:pt x="2879411" y="1289574"/>
                </a:cubicBezTo>
                <a:cubicBezTo>
                  <a:pt x="2855503" y="1288336"/>
                  <a:pt x="2846550" y="1306147"/>
                  <a:pt x="2846835" y="1322816"/>
                </a:cubicBezTo>
                <a:lnTo>
                  <a:pt x="2849788" y="1318625"/>
                </a:lnTo>
                <a:close/>
                <a:moveTo>
                  <a:pt x="2802639" y="1312243"/>
                </a:moveTo>
                <a:cubicBezTo>
                  <a:pt x="2810354" y="1298337"/>
                  <a:pt x="2832738" y="1284240"/>
                  <a:pt x="2843692" y="1285478"/>
                </a:cubicBezTo>
                <a:cubicBezTo>
                  <a:pt x="2843978" y="1284145"/>
                  <a:pt x="2843692" y="1282811"/>
                  <a:pt x="2841882" y="1282716"/>
                </a:cubicBezTo>
                <a:cubicBezTo>
                  <a:pt x="2817022" y="1277763"/>
                  <a:pt x="2798162" y="1293765"/>
                  <a:pt x="2799686" y="1316529"/>
                </a:cubicBezTo>
                <a:lnTo>
                  <a:pt x="2802639" y="1312243"/>
                </a:lnTo>
                <a:close/>
                <a:moveTo>
                  <a:pt x="2741679" y="1306052"/>
                </a:moveTo>
                <a:lnTo>
                  <a:pt x="2741870" y="1311100"/>
                </a:lnTo>
                <a:cubicBezTo>
                  <a:pt x="2748728" y="1295765"/>
                  <a:pt x="2770635" y="1277191"/>
                  <a:pt x="2783494" y="1277953"/>
                </a:cubicBezTo>
                <a:cubicBezTo>
                  <a:pt x="2783780" y="1276620"/>
                  <a:pt x="2783399" y="1275286"/>
                  <a:pt x="2781684" y="1275286"/>
                </a:cubicBezTo>
                <a:cubicBezTo>
                  <a:pt x="2759110" y="1271667"/>
                  <a:pt x="2742156" y="1286050"/>
                  <a:pt x="2741679" y="1306052"/>
                </a:cubicBezTo>
                <a:close/>
                <a:moveTo>
                  <a:pt x="2687673" y="1302909"/>
                </a:moveTo>
                <a:lnTo>
                  <a:pt x="2688149" y="1307957"/>
                </a:lnTo>
                <a:cubicBezTo>
                  <a:pt x="2695769" y="1290431"/>
                  <a:pt x="2711485" y="1274238"/>
                  <a:pt x="2726630" y="1272715"/>
                </a:cubicBezTo>
                <a:cubicBezTo>
                  <a:pt x="2726820" y="1271381"/>
                  <a:pt x="2726344" y="1270047"/>
                  <a:pt x="2724725" y="1270143"/>
                </a:cubicBezTo>
                <a:cubicBezTo>
                  <a:pt x="2701293" y="1267476"/>
                  <a:pt x="2686529" y="1284525"/>
                  <a:pt x="2687673" y="1302909"/>
                </a:cubicBezTo>
                <a:close/>
                <a:moveTo>
                  <a:pt x="2634047" y="1299861"/>
                </a:moveTo>
                <a:cubicBezTo>
                  <a:pt x="2645382" y="1282620"/>
                  <a:pt x="2658526" y="1272333"/>
                  <a:pt x="2673861" y="1269857"/>
                </a:cubicBezTo>
                <a:cubicBezTo>
                  <a:pt x="2674909" y="1263951"/>
                  <a:pt x="2655573" y="1268904"/>
                  <a:pt x="2655764" y="1268333"/>
                </a:cubicBezTo>
                <a:cubicBezTo>
                  <a:pt x="2632523" y="1275286"/>
                  <a:pt x="2630903" y="1298908"/>
                  <a:pt x="2631189" y="1304242"/>
                </a:cubicBezTo>
                <a:lnTo>
                  <a:pt x="2634047" y="1299861"/>
                </a:lnTo>
                <a:close/>
                <a:moveTo>
                  <a:pt x="2580516" y="1301194"/>
                </a:moveTo>
                <a:lnTo>
                  <a:pt x="2581088" y="1306242"/>
                </a:lnTo>
                <a:cubicBezTo>
                  <a:pt x="2586231" y="1290812"/>
                  <a:pt x="2605091" y="1269762"/>
                  <a:pt x="2617664" y="1269190"/>
                </a:cubicBezTo>
                <a:cubicBezTo>
                  <a:pt x="2617759" y="1267952"/>
                  <a:pt x="2617378" y="1266523"/>
                  <a:pt x="2615759" y="1266618"/>
                </a:cubicBezTo>
                <a:cubicBezTo>
                  <a:pt x="2593184" y="1264999"/>
                  <a:pt x="2579373" y="1282144"/>
                  <a:pt x="2580516" y="1301194"/>
                </a:cubicBezTo>
                <a:close/>
                <a:moveTo>
                  <a:pt x="2528795" y="1299099"/>
                </a:moveTo>
                <a:cubicBezTo>
                  <a:pt x="2528891" y="1301956"/>
                  <a:pt x="2529462" y="1304337"/>
                  <a:pt x="2529748" y="1306719"/>
                </a:cubicBezTo>
                <a:cubicBezTo>
                  <a:pt x="2535749" y="1289097"/>
                  <a:pt x="2549369" y="1271381"/>
                  <a:pt x="2563848" y="1268524"/>
                </a:cubicBezTo>
                <a:cubicBezTo>
                  <a:pt x="2563943" y="1267285"/>
                  <a:pt x="2563467" y="1265857"/>
                  <a:pt x="2561847" y="1266047"/>
                </a:cubicBezTo>
                <a:cubicBezTo>
                  <a:pt x="2539749" y="1265285"/>
                  <a:pt x="2528034" y="1282430"/>
                  <a:pt x="2528795" y="1299099"/>
                </a:cubicBezTo>
                <a:close/>
                <a:moveTo>
                  <a:pt x="2475265" y="1306052"/>
                </a:moveTo>
                <a:cubicBezTo>
                  <a:pt x="2486028" y="1282335"/>
                  <a:pt x="2507078" y="1269000"/>
                  <a:pt x="2514032" y="1269095"/>
                </a:cubicBezTo>
                <a:cubicBezTo>
                  <a:pt x="2514699" y="1263094"/>
                  <a:pt x="2496887" y="1269095"/>
                  <a:pt x="2496887" y="1268524"/>
                </a:cubicBezTo>
                <a:cubicBezTo>
                  <a:pt x="2474884" y="1277191"/>
                  <a:pt x="2474884" y="1300623"/>
                  <a:pt x="2475265" y="1306052"/>
                </a:cubicBezTo>
                <a:close/>
                <a:moveTo>
                  <a:pt x="2426878" y="1304528"/>
                </a:moveTo>
                <a:lnTo>
                  <a:pt x="2427545" y="1309671"/>
                </a:lnTo>
                <a:cubicBezTo>
                  <a:pt x="2431831" y="1294432"/>
                  <a:pt x="2448785" y="1272333"/>
                  <a:pt x="2460977" y="1271000"/>
                </a:cubicBezTo>
                <a:cubicBezTo>
                  <a:pt x="2461073" y="1269762"/>
                  <a:pt x="2460596" y="1268333"/>
                  <a:pt x="2459073" y="1268524"/>
                </a:cubicBezTo>
                <a:cubicBezTo>
                  <a:pt x="2436975" y="1267762"/>
                  <a:pt x="2425354" y="1286430"/>
                  <a:pt x="2426878" y="1304528"/>
                </a:cubicBezTo>
                <a:close/>
                <a:moveTo>
                  <a:pt x="2377634" y="1303290"/>
                </a:moveTo>
                <a:cubicBezTo>
                  <a:pt x="2377729" y="1306242"/>
                  <a:pt x="2378301" y="1308529"/>
                  <a:pt x="2378586" y="1311005"/>
                </a:cubicBezTo>
                <a:cubicBezTo>
                  <a:pt x="2384015" y="1293670"/>
                  <a:pt x="2396303" y="1275191"/>
                  <a:pt x="2410209" y="1271953"/>
                </a:cubicBezTo>
                <a:cubicBezTo>
                  <a:pt x="2410209" y="1270809"/>
                  <a:pt x="2409828" y="1269286"/>
                  <a:pt x="2408304" y="1269476"/>
                </a:cubicBezTo>
                <a:cubicBezTo>
                  <a:pt x="2386968" y="1269095"/>
                  <a:pt x="2376681" y="1287478"/>
                  <a:pt x="2377634" y="1303290"/>
                </a:cubicBezTo>
                <a:close/>
                <a:moveTo>
                  <a:pt x="2337248" y="1307004"/>
                </a:moveTo>
                <a:lnTo>
                  <a:pt x="2337819" y="1312148"/>
                </a:lnTo>
                <a:cubicBezTo>
                  <a:pt x="2342105" y="1297194"/>
                  <a:pt x="2358203" y="1274905"/>
                  <a:pt x="2370204" y="1273476"/>
                </a:cubicBezTo>
                <a:cubicBezTo>
                  <a:pt x="2370300" y="1272333"/>
                  <a:pt x="2369918" y="1270714"/>
                  <a:pt x="2368299" y="1270905"/>
                </a:cubicBezTo>
                <a:cubicBezTo>
                  <a:pt x="2346582" y="1270238"/>
                  <a:pt x="2335914" y="1289479"/>
                  <a:pt x="2337248" y="1307004"/>
                </a:cubicBezTo>
                <a:close/>
                <a:moveTo>
                  <a:pt x="2300958" y="1307576"/>
                </a:moveTo>
                <a:lnTo>
                  <a:pt x="2301529" y="1312720"/>
                </a:lnTo>
                <a:cubicBezTo>
                  <a:pt x="2305815" y="1297956"/>
                  <a:pt x="2321722" y="1275572"/>
                  <a:pt x="2333628" y="1274238"/>
                </a:cubicBezTo>
                <a:cubicBezTo>
                  <a:pt x="2333723" y="1273095"/>
                  <a:pt x="2333343" y="1271476"/>
                  <a:pt x="2331818" y="1271667"/>
                </a:cubicBezTo>
                <a:cubicBezTo>
                  <a:pt x="2310197" y="1270809"/>
                  <a:pt x="2299910" y="1290241"/>
                  <a:pt x="2300958" y="1307576"/>
                </a:cubicBezTo>
                <a:close/>
                <a:moveTo>
                  <a:pt x="2255428" y="1307481"/>
                </a:moveTo>
                <a:lnTo>
                  <a:pt x="2255904" y="1312624"/>
                </a:lnTo>
                <a:cubicBezTo>
                  <a:pt x="2260762" y="1295670"/>
                  <a:pt x="2272764" y="1277382"/>
                  <a:pt x="2286098" y="1274238"/>
                </a:cubicBezTo>
                <a:cubicBezTo>
                  <a:pt x="2286194" y="1273095"/>
                  <a:pt x="2285908" y="1271476"/>
                  <a:pt x="2284384" y="1271667"/>
                </a:cubicBezTo>
                <a:cubicBezTo>
                  <a:pt x="2262572" y="1271000"/>
                  <a:pt x="2254571" y="1289955"/>
                  <a:pt x="2255428" y="1307481"/>
                </a:cubicBezTo>
                <a:close/>
                <a:moveTo>
                  <a:pt x="2213327" y="1303957"/>
                </a:moveTo>
                <a:cubicBezTo>
                  <a:pt x="2223329" y="1287574"/>
                  <a:pt x="2231806" y="1277477"/>
                  <a:pt x="2244951" y="1273572"/>
                </a:cubicBezTo>
                <a:cubicBezTo>
                  <a:pt x="2245998" y="1267762"/>
                  <a:pt x="2232377" y="1272333"/>
                  <a:pt x="2231901" y="1272048"/>
                </a:cubicBezTo>
                <a:cubicBezTo>
                  <a:pt x="2211994" y="1280620"/>
                  <a:pt x="2211327" y="1302909"/>
                  <a:pt x="2210756" y="1308529"/>
                </a:cubicBezTo>
                <a:lnTo>
                  <a:pt x="2213327" y="1303957"/>
                </a:lnTo>
                <a:close/>
                <a:moveTo>
                  <a:pt x="2171894" y="1302433"/>
                </a:moveTo>
                <a:cubicBezTo>
                  <a:pt x="2178656" y="1289097"/>
                  <a:pt x="2188372" y="1274715"/>
                  <a:pt x="2201993" y="1271476"/>
                </a:cubicBezTo>
                <a:cubicBezTo>
                  <a:pt x="2202088" y="1270429"/>
                  <a:pt x="2202088" y="1268714"/>
                  <a:pt x="2200659" y="1268714"/>
                </a:cubicBezTo>
                <a:cubicBezTo>
                  <a:pt x="2177418" y="1265190"/>
                  <a:pt x="2168465" y="1293479"/>
                  <a:pt x="2169513" y="1306909"/>
                </a:cubicBezTo>
                <a:lnTo>
                  <a:pt x="2171894" y="1302433"/>
                </a:lnTo>
                <a:close/>
                <a:moveTo>
                  <a:pt x="2476694" y="1467691"/>
                </a:moveTo>
                <a:cubicBezTo>
                  <a:pt x="2514603" y="1482741"/>
                  <a:pt x="2515079" y="1413113"/>
                  <a:pt x="2477360" y="1430353"/>
                </a:cubicBezTo>
                <a:cubicBezTo>
                  <a:pt x="2474122" y="1433020"/>
                  <a:pt x="2479170" y="1434830"/>
                  <a:pt x="2481551" y="1435020"/>
                </a:cubicBezTo>
                <a:cubicBezTo>
                  <a:pt x="2487743" y="1435401"/>
                  <a:pt x="2490124" y="1439878"/>
                  <a:pt x="2484028" y="1443117"/>
                </a:cubicBezTo>
                <a:cubicBezTo>
                  <a:pt x="2481742" y="1444069"/>
                  <a:pt x="2478123" y="1445688"/>
                  <a:pt x="2482980" y="1446070"/>
                </a:cubicBezTo>
                <a:cubicBezTo>
                  <a:pt x="2486409" y="1446832"/>
                  <a:pt x="2491743" y="1444165"/>
                  <a:pt x="2494029" y="1447212"/>
                </a:cubicBezTo>
                <a:cubicBezTo>
                  <a:pt x="2494982" y="1450070"/>
                  <a:pt x="2490791" y="1450451"/>
                  <a:pt x="2488505" y="1450641"/>
                </a:cubicBezTo>
                <a:cubicBezTo>
                  <a:pt x="2479075" y="1451404"/>
                  <a:pt x="2480313" y="1453975"/>
                  <a:pt x="2484218" y="1455499"/>
                </a:cubicBezTo>
                <a:cubicBezTo>
                  <a:pt x="2486314" y="1456357"/>
                  <a:pt x="2490695" y="1456166"/>
                  <a:pt x="2489267" y="1459595"/>
                </a:cubicBezTo>
                <a:cubicBezTo>
                  <a:pt x="2487743" y="1463119"/>
                  <a:pt x="2483457" y="1460833"/>
                  <a:pt x="2480694" y="1460643"/>
                </a:cubicBezTo>
                <a:cubicBezTo>
                  <a:pt x="2476694" y="1460452"/>
                  <a:pt x="2473646" y="1464834"/>
                  <a:pt x="2476694" y="1467691"/>
                </a:cubicBezTo>
                <a:close/>
                <a:moveTo>
                  <a:pt x="2405351" y="1445403"/>
                </a:moveTo>
                <a:cubicBezTo>
                  <a:pt x="2411067" y="1445117"/>
                  <a:pt x="2413543" y="1449403"/>
                  <a:pt x="2406780" y="1452928"/>
                </a:cubicBezTo>
                <a:cubicBezTo>
                  <a:pt x="2404399" y="1454166"/>
                  <a:pt x="2405256" y="1454737"/>
                  <a:pt x="2407542" y="1454737"/>
                </a:cubicBezTo>
                <a:cubicBezTo>
                  <a:pt x="2410495" y="1455118"/>
                  <a:pt x="2414781" y="1452356"/>
                  <a:pt x="2417067" y="1454737"/>
                </a:cubicBezTo>
                <a:cubicBezTo>
                  <a:pt x="2418210" y="1457118"/>
                  <a:pt x="2414400" y="1457785"/>
                  <a:pt x="2412781" y="1458166"/>
                </a:cubicBezTo>
                <a:cubicBezTo>
                  <a:pt x="2404875" y="1459595"/>
                  <a:pt x="2406114" y="1461691"/>
                  <a:pt x="2409543" y="1462643"/>
                </a:cubicBezTo>
                <a:cubicBezTo>
                  <a:pt x="2411447" y="1463119"/>
                  <a:pt x="2415162" y="1462643"/>
                  <a:pt x="2414210" y="1465691"/>
                </a:cubicBezTo>
                <a:cubicBezTo>
                  <a:pt x="2413257" y="1468834"/>
                  <a:pt x="2409447" y="1467215"/>
                  <a:pt x="2407066" y="1467405"/>
                </a:cubicBezTo>
                <a:cubicBezTo>
                  <a:pt x="2403732" y="1467596"/>
                  <a:pt x="2401446" y="1471596"/>
                  <a:pt x="2404399" y="1473787"/>
                </a:cubicBezTo>
                <a:cubicBezTo>
                  <a:pt x="2407066" y="1475692"/>
                  <a:pt x="2411829" y="1475025"/>
                  <a:pt x="2414876" y="1474359"/>
                </a:cubicBezTo>
                <a:cubicBezTo>
                  <a:pt x="2433736" y="1469787"/>
                  <a:pt x="2430021" y="1438450"/>
                  <a:pt x="2410971" y="1438450"/>
                </a:cubicBezTo>
                <a:cubicBezTo>
                  <a:pt x="2406018" y="1437973"/>
                  <a:pt x="2394207" y="1444355"/>
                  <a:pt x="2405351" y="1445403"/>
                </a:cubicBezTo>
                <a:close/>
                <a:moveTo>
                  <a:pt x="2290289" y="1472549"/>
                </a:moveTo>
                <a:cubicBezTo>
                  <a:pt x="2300958" y="1479597"/>
                  <a:pt x="2316293" y="1471025"/>
                  <a:pt x="2319150" y="1459404"/>
                </a:cubicBezTo>
                <a:cubicBezTo>
                  <a:pt x="2324008" y="1443688"/>
                  <a:pt x="2307530" y="1424353"/>
                  <a:pt x="2291718" y="1434735"/>
                </a:cubicBezTo>
                <a:cubicBezTo>
                  <a:pt x="2288480" y="1437307"/>
                  <a:pt x="2293338" y="1439307"/>
                  <a:pt x="2295814" y="1439497"/>
                </a:cubicBezTo>
                <a:cubicBezTo>
                  <a:pt x="2301910" y="1439974"/>
                  <a:pt x="2304291" y="1444545"/>
                  <a:pt x="2298100" y="1447784"/>
                </a:cubicBezTo>
                <a:cubicBezTo>
                  <a:pt x="2295814" y="1448737"/>
                  <a:pt x="2292194" y="1450356"/>
                  <a:pt x="2296957" y="1450737"/>
                </a:cubicBezTo>
                <a:cubicBezTo>
                  <a:pt x="2300386" y="1451594"/>
                  <a:pt x="2305720" y="1448927"/>
                  <a:pt x="2307911" y="1452166"/>
                </a:cubicBezTo>
                <a:cubicBezTo>
                  <a:pt x="2308768" y="1454737"/>
                  <a:pt x="2305434" y="1455309"/>
                  <a:pt x="2303243" y="1455499"/>
                </a:cubicBezTo>
                <a:cubicBezTo>
                  <a:pt x="2294766" y="1455690"/>
                  <a:pt x="2292861" y="1458452"/>
                  <a:pt x="2297909" y="1460357"/>
                </a:cubicBezTo>
                <a:cubicBezTo>
                  <a:pt x="2300005" y="1461214"/>
                  <a:pt x="2304386" y="1461119"/>
                  <a:pt x="2302863" y="1464643"/>
                </a:cubicBezTo>
                <a:cubicBezTo>
                  <a:pt x="2301339" y="1468167"/>
                  <a:pt x="2297052" y="1465786"/>
                  <a:pt x="2294290" y="1465596"/>
                </a:cubicBezTo>
                <a:cubicBezTo>
                  <a:pt x="2290480" y="1465215"/>
                  <a:pt x="2287242" y="1469596"/>
                  <a:pt x="2290289" y="1472549"/>
                </a:cubicBezTo>
                <a:close/>
                <a:moveTo>
                  <a:pt x="2251237" y="1450641"/>
                </a:moveTo>
                <a:cubicBezTo>
                  <a:pt x="2256190" y="1450641"/>
                  <a:pt x="2258190" y="1454547"/>
                  <a:pt x="2252189" y="1457500"/>
                </a:cubicBezTo>
                <a:cubicBezTo>
                  <a:pt x="2249999" y="1458547"/>
                  <a:pt x="2250761" y="1459119"/>
                  <a:pt x="2252761" y="1459119"/>
                </a:cubicBezTo>
                <a:cubicBezTo>
                  <a:pt x="2255428" y="1459500"/>
                  <a:pt x="2259238" y="1457214"/>
                  <a:pt x="2261143" y="1459500"/>
                </a:cubicBezTo>
                <a:cubicBezTo>
                  <a:pt x="2262096" y="1461595"/>
                  <a:pt x="2258667" y="1462167"/>
                  <a:pt x="2257238" y="1462357"/>
                </a:cubicBezTo>
                <a:cubicBezTo>
                  <a:pt x="2250189" y="1463310"/>
                  <a:pt x="2251142" y="1465310"/>
                  <a:pt x="2254190" y="1466262"/>
                </a:cubicBezTo>
                <a:cubicBezTo>
                  <a:pt x="2255904" y="1466834"/>
                  <a:pt x="2259143" y="1466453"/>
                  <a:pt x="2258285" y="1469215"/>
                </a:cubicBezTo>
                <a:cubicBezTo>
                  <a:pt x="2257333" y="1471978"/>
                  <a:pt x="2253904" y="1470454"/>
                  <a:pt x="2251809" y="1470454"/>
                </a:cubicBezTo>
                <a:cubicBezTo>
                  <a:pt x="2248760" y="1470454"/>
                  <a:pt x="2246570" y="1473978"/>
                  <a:pt x="2249142" y="1476073"/>
                </a:cubicBezTo>
                <a:cubicBezTo>
                  <a:pt x="2251427" y="1477883"/>
                  <a:pt x="2255809" y="1477502"/>
                  <a:pt x="2258476" y="1476930"/>
                </a:cubicBezTo>
                <a:cubicBezTo>
                  <a:pt x="2275430" y="1473597"/>
                  <a:pt x="2273144" y="1445498"/>
                  <a:pt x="2256380" y="1444641"/>
                </a:cubicBezTo>
                <a:cubicBezTo>
                  <a:pt x="2252094" y="1443974"/>
                  <a:pt x="2241522" y="1449213"/>
                  <a:pt x="2251237" y="1450641"/>
                </a:cubicBezTo>
                <a:close/>
                <a:moveTo>
                  <a:pt x="2193134" y="1474359"/>
                </a:moveTo>
                <a:cubicBezTo>
                  <a:pt x="2225710" y="1487694"/>
                  <a:pt x="2225424" y="1426734"/>
                  <a:pt x="2193515" y="1441783"/>
                </a:cubicBezTo>
                <a:cubicBezTo>
                  <a:pt x="2190848" y="1444069"/>
                  <a:pt x="2195039" y="1445688"/>
                  <a:pt x="2197040" y="1445879"/>
                </a:cubicBezTo>
                <a:cubicBezTo>
                  <a:pt x="2202659" y="1446260"/>
                  <a:pt x="2204660" y="1450832"/>
                  <a:pt x="2197706" y="1453690"/>
                </a:cubicBezTo>
                <a:cubicBezTo>
                  <a:pt x="2195230" y="1454737"/>
                  <a:pt x="2196087" y="1455404"/>
                  <a:pt x="2198278" y="1455595"/>
                </a:cubicBezTo>
                <a:cubicBezTo>
                  <a:pt x="2201231" y="1456261"/>
                  <a:pt x="2205708" y="1453880"/>
                  <a:pt x="2207708" y="1456547"/>
                </a:cubicBezTo>
                <a:cubicBezTo>
                  <a:pt x="2208660" y="1459024"/>
                  <a:pt x="2204755" y="1459404"/>
                  <a:pt x="2203040" y="1459595"/>
                </a:cubicBezTo>
                <a:cubicBezTo>
                  <a:pt x="2195039" y="1460262"/>
                  <a:pt x="2195992" y="1462453"/>
                  <a:pt x="2199421" y="1463786"/>
                </a:cubicBezTo>
                <a:cubicBezTo>
                  <a:pt x="2201231" y="1464548"/>
                  <a:pt x="2205041" y="1464358"/>
                  <a:pt x="2203802" y="1467310"/>
                </a:cubicBezTo>
                <a:cubicBezTo>
                  <a:pt x="2202564" y="1470358"/>
                  <a:pt x="2198850" y="1468358"/>
                  <a:pt x="2196468" y="1468263"/>
                </a:cubicBezTo>
                <a:cubicBezTo>
                  <a:pt x="2193039" y="1467977"/>
                  <a:pt x="2190372" y="1471787"/>
                  <a:pt x="2193134" y="1474359"/>
                </a:cubicBezTo>
                <a:close/>
                <a:moveTo>
                  <a:pt x="2145129" y="1449689"/>
                </a:moveTo>
                <a:cubicBezTo>
                  <a:pt x="2169608" y="1474359"/>
                  <a:pt x="2193230" y="1417971"/>
                  <a:pt x="2158273" y="1419780"/>
                </a:cubicBezTo>
                <a:cubicBezTo>
                  <a:pt x="2154939" y="1420828"/>
                  <a:pt x="2158178" y="1423971"/>
                  <a:pt x="2159988" y="1424924"/>
                </a:cubicBezTo>
                <a:cubicBezTo>
                  <a:pt x="2164940" y="1427305"/>
                  <a:pt x="2165036" y="1432354"/>
                  <a:pt x="2157606" y="1432354"/>
                </a:cubicBezTo>
                <a:cubicBezTo>
                  <a:pt x="2154939" y="1432354"/>
                  <a:pt x="2155415" y="1433306"/>
                  <a:pt x="2157416" y="1434258"/>
                </a:cubicBezTo>
                <a:cubicBezTo>
                  <a:pt x="2159797" y="1435973"/>
                  <a:pt x="2164845" y="1435497"/>
                  <a:pt x="2165607" y="1438640"/>
                </a:cubicBezTo>
                <a:cubicBezTo>
                  <a:pt x="2165512" y="1441307"/>
                  <a:pt x="2161797" y="1440164"/>
                  <a:pt x="2160178" y="1439688"/>
                </a:cubicBezTo>
                <a:cubicBezTo>
                  <a:pt x="2152653" y="1437211"/>
                  <a:pt x="2152653" y="1439688"/>
                  <a:pt x="2155225" y="1442164"/>
                </a:cubicBezTo>
                <a:cubicBezTo>
                  <a:pt x="2156654" y="1443498"/>
                  <a:pt x="2160083" y="1444831"/>
                  <a:pt x="2157797" y="1447117"/>
                </a:cubicBezTo>
                <a:cubicBezTo>
                  <a:pt x="2155511" y="1449403"/>
                  <a:pt x="2152844" y="1446165"/>
                  <a:pt x="2150748" y="1445212"/>
                </a:cubicBezTo>
                <a:cubicBezTo>
                  <a:pt x="2147700" y="1443879"/>
                  <a:pt x="2143700" y="1446355"/>
                  <a:pt x="2145129" y="1449689"/>
                </a:cubicBezTo>
                <a:close/>
                <a:moveTo>
                  <a:pt x="2094265" y="1461881"/>
                </a:moveTo>
                <a:cubicBezTo>
                  <a:pt x="2103695" y="1470834"/>
                  <a:pt x="2120459" y="1464834"/>
                  <a:pt x="2125126" y="1453499"/>
                </a:cubicBezTo>
                <a:cubicBezTo>
                  <a:pt x="2132175" y="1438926"/>
                  <a:pt x="2119792" y="1416733"/>
                  <a:pt x="2102456" y="1424353"/>
                </a:cubicBezTo>
                <a:cubicBezTo>
                  <a:pt x="2098837" y="1426448"/>
                  <a:pt x="2103218" y="1429210"/>
                  <a:pt x="2105505" y="1429782"/>
                </a:cubicBezTo>
                <a:cubicBezTo>
                  <a:pt x="2111315" y="1431306"/>
                  <a:pt x="2112839" y="1436259"/>
                  <a:pt x="2106267" y="1438450"/>
                </a:cubicBezTo>
                <a:cubicBezTo>
                  <a:pt x="2103885" y="1439021"/>
                  <a:pt x="2100075" y="1439974"/>
                  <a:pt x="2104647" y="1441212"/>
                </a:cubicBezTo>
                <a:cubicBezTo>
                  <a:pt x="2107790" y="1442641"/>
                  <a:pt x="2113505" y="1441021"/>
                  <a:pt x="2115220" y="1444450"/>
                </a:cubicBezTo>
                <a:cubicBezTo>
                  <a:pt x="2115601" y="1447117"/>
                  <a:pt x="2112267" y="1447117"/>
                  <a:pt x="2110076" y="1446927"/>
                </a:cubicBezTo>
                <a:cubicBezTo>
                  <a:pt x="2101694" y="1445688"/>
                  <a:pt x="2099313" y="1448070"/>
                  <a:pt x="2103980" y="1450832"/>
                </a:cubicBezTo>
                <a:cubicBezTo>
                  <a:pt x="2105885" y="1452070"/>
                  <a:pt x="2110267" y="1452737"/>
                  <a:pt x="2108172" y="1455975"/>
                </a:cubicBezTo>
                <a:cubicBezTo>
                  <a:pt x="2106076" y="1459214"/>
                  <a:pt x="2102171" y="1456071"/>
                  <a:pt x="2099504" y="1455404"/>
                </a:cubicBezTo>
                <a:cubicBezTo>
                  <a:pt x="2095789" y="1454642"/>
                  <a:pt x="2091788" y="1458452"/>
                  <a:pt x="2094265" y="1461881"/>
                </a:cubicBezTo>
                <a:close/>
                <a:moveTo>
                  <a:pt x="2021113" y="1449689"/>
                </a:moveTo>
                <a:cubicBezTo>
                  <a:pt x="2051117" y="1468929"/>
                  <a:pt x="2061689" y="1408446"/>
                  <a:pt x="2027876" y="1417399"/>
                </a:cubicBezTo>
                <a:cubicBezTo>
                  <a:pt x="2024828" y="1419114"/>
                  <a:pt x="2028542" y="1421590"/>
                  <a:pt x="2030543" y="1422162"/>
                </a:cubicBezTo>
                <a:cubicBezTo>
                  <a:pt x="2035972" y="1423495"/>
                  <a:pt x="2037115" y="1428353"/>
                  <a:pt x="2029685" y="1429972"/>
                </a:cubicBezTo>
                <a:cubicBezTo>
                  <a:pt x="2027018" y="1430544"/>
                  <a:pt x="2027685" y="1431401"/>
                  <a:pt x="2029876" y="1431972"/>
                </a:cubicBezTo>
                <a:cubicBezTo>
                  <a:pt x="2032638" y="1433116"/>
                  <a:pt x="2037496" y="1431591"/>
                  <a:pt x="2038925" y="1434640"/>
                </a:cubicBezTo>
                <a:cubicBezTo>
                  <a:pt x="2039401" y="1437307"/>
                  <a:pt x="2035496" y="1436925"/>
                  <a:pt x="2033781" y="1436830"/>
                </a:cubicBezTo>
                <a:cubicBezTo>
                  <a:pt x="2025780" y="1436068"/>
                  <a:pt x="2026256" y="1438450"/>
                  <a:pt x="2029400" y="1440354"/>
                </a:cubicBezTo>
                <a:cubicBezTo>
                  <a:pt x="2031114" y="1441402"/>
                  <a:pt x="2034829" y="1441974"/>
                  <a:pt x="2033114" y="1444641"/>
                </a:cubicBezTo>
                <a:cubicBezTo>
                  <a:pt x="2031305" y="1447403"/>
                  <a:pt x="2027971" y="1444831"/>
                  <a:pt x="2025590" y="1444260"/>
                </a:cubicBezTo>
                <a:cubicBezTo>
                  <a:pt x="2022351" y="1443498"/>
                  <a:pt x="2018922" y="1446641"/>
                  <a:pt x="2021113" y="1449689"/>
                </a:cubicBezTo>
                <a:close/>
                <a:moveTo>
                  <a:pt x="1923958" y="1410255"/>
                </a:moveTo>
                <a:cubicBezTo>
                  <a:pt x="1930816" y="1421590"/>
                  <a:pt x="1948723" y="1419876"/>
                  <a:pt x="1956057" y="1409875"/>
                </a:cubicBezTo>
                <a:cubicBezTo>
                  <a:pt x="1966154" y="1397683"/>
                  <a:pt x="1960629" y="1372727"/>
                  <a:pt x="1941865" y="1375775"/>
                </a:cubicBezTo>
                <a:cubicBezTo>
                  <a:pt x="1937864" y="1376918"/>
                  <a:pt x="1941293" y="1380728"/>
                  <a:pt x="1943389" y="1381871"/>
                </a:cubicBezTo>
                <a:cubicBezTo>
                  <a:pt x="1948533" y="1384824"/>
                  <a:pt x="1948723" y="1390062"/>
                  <a:pt x="1941865" y="1390539"/>
                </a:cubicBezTo>
                <a:cubicBezTo>
                  <a:pt x="1939388" y="1390443"/>
                  <a:pt x="1935483" y="1390443"/>
                  <a:pt x="1939579" y="1392825"/>
                </a:cubicBezTo>
                <a:cubicBezTo>
                  <a:pt x="1942246" y="1395016"/>
                  <a:pt x="1948151" y="1394920"/>
                  <a:pt x="1948818" y="1398635"/>
                </a:cubicBezTo>
                <a:cubicBezTo>
                  <a:pt x="1948533" y="1401302"/>
                  <a:pt x="1945294" y="1400635"/>
                  <a:pt x="1943294" y="1399873"/>
                </a:cubicBezTo>
                <a:cubicBezTo>
                  <a:pt x="1935579" y="1396540"/>
                  <a:pt x="1932626" y="1398254"/>
                  <a:pt x="1936436" y="1402159"/>
                </a:cubicBezTo>
                <a:cubicBezTo>
                  <a:pt x="1937960" y="1403874"/>
                  <a:pt x="1941960" y="1405683"/>
                  <a:pt x="1939198" y="1408255"/>
                </a:cubicBezTo>
                <a:cubicBezTo>
                  <a:pt x="1936340" y="1410827"/>
                  <a:pt x="1933388" y="1406826"/>
                  <a:pt x="1930911" y="1405398"/>
                </a:cubicBezTo>
                <a:cubicBezTo>
                  <a:pt x="1927292" y="1403493"/>
                  <a:pt x="1922434" y="1406160"/>
                  <a:pt x="1923958" y="1410255"/>
                </a:cubicBezTo>
                <a:close/>
                <a:moveTo>
                  <a:pt x="1888430" y="1394634"/>
                </a:moveTo>
                <a:cubicBezTo>
                  <a:pt x="1896716" y="1402254"/>
                  <a:pt x="1910433" y="1396540"/>
                  <a:pt x="1914623" y="1387015"/>
                </a:cubicBezTo>
                <a:cubicBezTo>
                  <a:pt x="1920910" y="1374822"/>
                  <a:pt x="1909956" y="1354915"/>
                  <a:pt x="1895097" y="1361964"/>
                </a:cubicBezTo>
                <a:cubicBezTo>
                  <a:pt x="1892049" y="1363774"/>
                  <a:pt x="1895764" y="1366155"/>
                  <a:pt x="1897669" y="1366631"/>
                </a:cubicBezTo>
                <a:cubicBezTo>
                  <a:pt x="1902908" y="1367965"/>
                  <a:pt x="1904146" y="1372727"/>
                  <a:pt x="1896812" y="1374632"/>
                </a:cubicBezTo>
                <a:cubicBezTo>
                  <a:pt x="1894145" y="1375204"/>
                  <a:pt x="1894907" y="1376061"/>
                  <a:pt x="1897002" y="1376632"/>
                </a:cubicBezTo>
                <a:cubicBezTo>
                  <a:pt x="1899764" y="1377775"/>
                  <a:pt x="1904527" y="1376156"/>
                  <a:pt x="1905956" y="1379204"/>
                </a:cubicBezTo>
                <a:cubicBezTo>
                  <a:pt x="1906432" y="1381871"/>
                  <a:pt x="1902622" y="1381585"/>
                  <a:pt x="1900908" y="1381490"/>
                </a:cubicBezTo>
                <a:cubicBezTo>
                  <a:pt x="1892906" y="1380823"/>
                  <a:pt x="1893478" y="1383204"/>
                  <a:pt x="1896526" y="1385109"/>
                </a:cubicBezTo>
                <a:cubicBezTo>
                  <a:pt x="1898240" y="1386157"/>
                  <a:pt x="1901955" y="1386633"/>
                  <a:pt x="1900241" y="1389491"/>
                </a:cubicBezTo>
                <a:cubicBezTo>
                  <a:pt x="1898526" y="1392349"/>
                  <a:pt x="1895192" y="1389682"/>
                  <a:pt x="1892811" y="1389205"/>
                </a:cubicBezTo>
                <a:cubicBezTo>
                  <a:pt x="1889573" y="1388253"/>
                  <a:pt x="1886239" y="1391587"/>
                  <a:pt x="1888430" y="1394634"/>
                </a:cubicBezTo>
                <a:close/>
                <a:moveTo>
                  <a:pt x="1836233" y="1355391"/>
                </a:moveTo>
                <a:cubicBezTo>
                  <a:pt x="1842233" y="1367203"/>
                  <a:pt x="1860331" y="1366059"/>
                  <a:pt x="1867856" y="1356344"/>
                </a:cubicBezTo>
                <a:cubicBezTo>
                  <a:pt x="1878047" y="1344819"/>
                  <a:pt x="1875380" y="1319673"/>
                  <a:pt x="1856426" y="1321768"/>
                </a:cubicBezTo>
                <a:cubicBezTo>
                  <a:pt x="1852425" y="1322721"/>
                  <a:pt x="1855473" y="1326626"/>
                  <a:pt x="1857378" y="1327959"/>
                </a:cubicBezTo>
                <a:cubicBezTo>
                  <a:pt x="1862141" y="1331103"/>
                  <a:pt x="1861950" y="1336246"/>
                  <a:pt x="1855187" y="1336532"/>
                </a:cubicBezTo>
                <a:cubicBezTo>
                  <a:pt x="1852806" y="1336341"/>
                  <a:pt x="1848996" y="1336151"/>
                  <a:pt x="1852806" y="1338723"/>
                </a:cubicBezTo>
                <a:cubicBezTo>
                  <a:pt x="1855283" y="1341009"/>
                  <a:pt x="1861188" y="1341009"/>
                  <a:pt x="1861569" y="1344819"/>
                </a:cubicBezTo>
                <a:cubicBezTo>
                  <a:pt x="1861093" y="1347581"/>
                  <a:pt x="1858045" y="1346629"/>
                  <a:pt x="1856045" y="1345771"/>
                </a:cubicBezTo>
                <a:cubicBezTo>
                  <a:pt x="1850615" y="1343200"/>
                  <a:pt x="1844996" y="1342152"/>
                  <a:pt x="1849091" y="1347867"/>
                </a:cubicBezTo>
                <a:cubicBezTo>
                  <a:pt x="1850520" y="1349581"/>
                  <a:pt x="1854425" y="1351582"/>
                  <a:pt x="1851377" y="1354058"/>
                </a:cubicBezTo>
                <a:cubicBezTo>
                  <a:pt x="1848329" y="1356534"/>
                  <a:pt x="1845662" y="1352439"/>
                  <a:pt x="1843376" y="1350915"/>
                </a:cubicBezTo>
                <a:cubicBezTo>
                  <a:pt x="1840043" y="1348724"/>
                  <a:pt x="1834994" y="1351200"/>
                  <a:pt x="1836233" y="1355391"/>
                </a:cubicBezTo>
                <a:close/>
                <a:moveTo>
                  <a:pt x="1837757" y="1301575"/>
                </a:moveTo>
                <a:cubicBezTo>
                  <a:pt x="1856997" y="1321578"/>
                  <a:pt x="1892525" y="1278525"/>
                  <a:pt x="1866141" y="1266523"/>
                </a:cubicBezTo>
                <a:cubicBezTo>
                  <a:pt x="1862522" y="1265857"/>
                  <a:pt x="1863093" y="1270905"/>
                  <a:pt x="1864141" y="1272810"/>
                </a:cubicBezTo>
                <a:cubicBezTo>
                  <a:pt x="1866903" y="1278049"/>
                  <a:pt x="1863760" y="1283383"/>
                  <a:pt x="1856807" y="1279477"/>
                </a:cubicBezTo>
                <a:cubicBezTo>
                  <a:pt x="1849472" y="1276905"/>
                  <a:pt x="1862617" y="1288431"/>
                  <a:pt x="1859759" y="1290717"/>
                </a:cubicBezTo>
                <a:cubicBezTo>
                  <a:pt x="1857854" y="1293479"/>
                  <a:pt x="1855187" y="1290241"/>
                  <a:pt x="1854044" y="1288812"/>
                </a:cubicBezTo>
                <a:cubicBezTo>
                  <a:pt x="1848710" y="1282049"/>
                  <a:pt x="1847091" y="1284525"/>
                  <a:pt x="1847663" y="1288716"/>
                </a:cubicBezTo>
                <a:cubicBezTo>
                  <a:pt x="1847948" y="1291003"/>
                  <a:pt x="1850425" y="1294241"/>
                  <a:pt x="1846710" y="1295479"/>
                </a:cubicBezTo>
                <a:cubicBezTo>
                  <a:pt x="1842900" y="1296717"/>
                  <a:pt x="1842710" y="1291669"/>
                  <a:pt x="1841376" y="1289383"/>
                </a:cubicBezTo>
                <a:cubicBezTo>
                  <a:pt x="1839566" y="1286145"/>
                  <a:pt x="1834137" y="1286430"/>
                  <a:pt x="1833089" y="1290717"/>
                </a:cubicBezTo>
                <a:cubicBezTo>
                  <a:pt x="1832232" y="1294432"/>
                  <a:pt x="1835375" y="1298908"/>
                  <a:pt x="1837757" y="1301575"/>
                </a:cubicBezTo>
                <a:close/>
                <a:moveTo>
                  <a:pt x="1827089" y="1285668"/>
                </a:moveTo>
                <a:cubicBezTo>
                  <a:pt x="1839376" y="1272524"/>
                  <a:pt x="1840519" y="1242520"/>
                  <a:pt x="1816897" y="1245092"/>
                </a:cubicBezTo>
                <a:cubicBezTo>
                  <a:pt x="1812039" y="1246140"/>
                  <a:pt x="1815087" y="1250902"/>
                  <a:pt x="1817278" y="1252236"/>
                </a:cubicBezTo>
                <a:cubicBezTo>
                  <a:pt x="1822612" y="1255760"/>
                  <a:pt x="1821755" y="1262046"/>
                  <a:pt x="1813754" y="1262332"/>
                </a:cubicBezTo>
                <a:cubicBezTo>
                  <a:pt x="1810991" y="1262142"/>
                  <a:pt x="1806324" y="1261951"/>
                  <a:pt x="1810706" y="1264999"/>
                </a:cubicBezTo>
                <a:cubicBezTo>
                  <a:pt x="1813468" y="1267762"/>
                  <a:pt x="1820516" y="1267666"/>
                  <a:pt x="1820516" y="1272143"/>
                </a:cubicBezTo>
                <a:cubicBezTo>
                  <a:pt x="1818611" y="1279572"/>
                  <a:pt x="1798609" y="1263190"/>
                  <a:pt x="1805372" y="1275953"/>
                </a:cubicBezTo>
                <a:cubicBezTo>
                  <a:pt x="1806991" y="1278049"/>
                  <a:pt x="1811372" y="1280239"/>
                  <a:pt x="1807658" y="1283287"/>
                </a:cubicBezTo>
                <a:cubicBezTo>
                  <a:pt x="1803848" y="1286335"/>
                  <a:pt x="1800990" y="1281478"/>
                  <a:pt x="1798418" y="1279668"/>
                </a:cubicBezTo>
                <a:cubicBezTo>
                  <a:pt x="1774130" y="1275858"/>
                  <a:pt x="1803371" y="1312148"/>
                  <a:pt x="1827089" y="1285668"/>
                </a:cubicBezTo>
                <a:close/>
                <a:moveTo>
                  <a:pt x="1790608" y="1338151"/>
                </a:moveTo>
                <a:cubicBezTo>
                  <a:pt x="1803848" y="1353105"/>
                  <a:pt x="1830804" y="1334341"/>
                  <a:pt x="1822040" y="1317006"/>
                </a:cubicBezTo>
                <a:cubicBezTo>
                  <a:pt x="1820040" y="1312529"/>
                  <a:pt x="1809277" y="1305671"/>
                  <a:pt x="1813087" y="1315767"/>
                </a:cubicBezTo>
                <a:cubicBezTo>
                  <a:pt x="1815849" y="1320530"/>
                  <a:pt x="1813087" y="1324912"/>
                  <a:pt x="1806800" y="1320720"/>
                </a:cubicBezTo>
                <a:cubicBezTo>
                  <a:pt x="1804514" y="1319196"/>
                  <a:pt x="1804419" y="1320244"/>
                  <a:pt x="1805467" y="1322245"/>
                </a:cubicBezTo>
                <a:cubicBezTo>
                  <a:pt x="1806515" y="1325102"/>
                  <a:pt x="1811087" y="1327483"/>
                  <a:pt x="1809848" y="1330626"/>
                </a:cubicBezTo>
                <a:cubicBezTo>
                  <a:pt x="1808229" y="1332817"/>
                  <a:pt x="1805753" y="1329769"/>
                  <a:pt x="1804610" y="1328531"/>
                </a:cubicBezTo>
                <a:cubicBezTo>
                  <a:pt x="1799657" y="1322149"/>
                  <a:pt x="1798228" y="1324245"/>
                  <a:pt x="1798895" y="1327769"/>
                </a:cubicBezTo>
                <a:cubicBezTo>
                  <a:pt x="1799276" y="1329769"/>
                  <a:pt x="1801466" y="1332817"/>
                  <a:pt x="1798228" y="1333484"/>
                </a:cubicBezTo>
                <a:cubicBezTo>
                  <a:pt x="1794894" y="1334151"/>
                  <a:pt x="1794513" y="1329865"/>
                  <a:pt x="1793275" y="1327769"/>
                </a:cubicBezTo>
                <a:cubicBezTo>
                  <a:pt x="1791560" y="1324816"/>
                  <a:pt x="1786703" y="1324626"/>
                  <a:pt x="1785941" y="1328245"/>
                </a:cubicBezTo>
                <a:cubicBezTo>
                  <a:pt x="1785464" y="1331674"/>
                  <a:pt x="1788417" y="1335770"/>
                  <a:pt x="1790608" y="1338151"/>
                </a:cubicBezTo>
                <a:close/>
                <a:moveTo>
                  <a:pt x="1779368" y="1244711"/>
                </a:moveTo>
                <a:cubicBezTo>
                  <a:pt x="1796228" y="1257093"/>
                  <a:pt x="1824422" y="1230042"/>
                  <a:pt x="1814039" y="1212993"/>
                </a:cubicBezTo>
                <a:cubicBezTo>
                  <a:pt x="1812230" y="1210612"/>
                  <a:pt x="1803562" y="1204706"/>
                  <a:pt x="1802324" y="1210421"/>
                </a:cubicBezTo>
                <a:cubicBezTo>
                  <a:pt x="1802324" y="1211754"/>
                  <a:pt x="1802895" y="1213279"/>
                  <a:pt x="1803562" y="1214041"/>
                </a:cubicBezTo>
                <a:cubicBezTo>
                  <a:pt x="1806991" y="1218422"/>
                  <a:pt x="1804133" y="1223946"/>
                  <a:pt x="1796513" y="1221089"/>
                </a:cubicBezTo>
                <a:cubicBezTo>
                  <a:pt x="1793751" y="1220041"/>
                  <a:pt x="1793751" y="1221279"/>
                  <a:pt x="1795085" y="1223089"/>
                </a:cubicBezTo>
                <a:cubicBezTo>
                  <a:pt x="1796513" y="1225851"/>
                  <a:pt x="1802038" y="1227471"/>
                  <a:pt x="1800800" y="1230995"/>
                </a:cubicBezTo>
                <a:cubicBezTo>
                  <a:pt x="1799085" y="1233853"/>
                  <a:pt x="1795942" y="1231281"/>
                  <a:pt x="1794608" y="1230042"/>
                </a:cubicBezTo>
                <a:cubicBezTo>
                  <a:pt x="1788322" y="1224423"/>
                  <a:pt x="1786798" y="1227090"/>
                  <a:pt x="1787941" y="1230804"/>
                </a:cubicBezTo>
                <a:cubicBezTo>
                  <a:pt x="1788512" y="1232900"/>
                  <a:pt x="1791465" y="1235662"/>
                  <a:pt x="1787750" y="1237282"/>
                </a:cubicBezTo>
                <a:cubicBezTo>
                  <a:pt x="1783940" y="1238996"/>
                  <a:pt x="1783083" y="1234329"/>
                  <a:pt x="1781464" y="1232233"/>
                </a:cubicBezTo>
                <a:cubicBezTo>
                  <a:pt x="1779178" y="1229376"/>
                  <a:pt x="1773463" y="1230424"/>
                  <a:pt x="1773082" y="1234710"/>
                </a:cubicBezTo>
                <a:cubicBezTo>
                  <a:pt x="1772796" y="1238710"/>
                  <a:pt x="1776511" y="1242711"/>
                  <a:pt x="1779368" y="1244711"/>
                </a:cubicBezTo>
                <a:close/>
                <a:moveTo>
                  <a:pt x="1772415" y="1177941"/>
                </a:moveTo>
                <a:cubicBezTo>
                  <a:pt x="1771367" y="1179465"/>
                  <a:pt x="1768700" y="1180417"/>
                  <a:pt x="1764414" y="1179560"/>
                </a:cubicBezTo>
                <a:cubicBezTo>
                  <a:pt x="1755842" y="1179084"/>
                  <a:pt x="1772606" y="1185561"/>
                  <a:pt x="1770320" y="1188228"/>
                </a:cubicBezTo>
                <a:cubicBezTo>
                  <a:pt x="1767367" y="1193943"/>
                  <a:pt x="1753365" y="1178798"/>
                  <a:pt x="1756985" y="1189752"/>
                </a:cubicBezTo>
                <a:cubicBezTo>
                  <a:pt x="1757937" y="1191657"/>
                  <a:pt x="1761271" y="1193847"/>
                  <a:pt x="1757651" y="1195848"/>
                </a:cubicBezTo>
                <a:cubicBezTo>
                  <a:pt x="1753937" y="1197943"/>
                  <a:pt x="1752413" y="1193657"/>
                  <a:pt x="1750508" y="1191942"/>
                </a:cubicBezTo>
                <a:cubicBezTo>
                  <a:pt x="1730219" y="1186894"/>
                  <a:pt x="1750698" y="1218327"/>
                  <a:pt x="1773654" y="1199658"/>
                </a:cubicBezTo>
                <a:cubicBezTo>
                  <a:pt x="1785560" y="1191276"/>
                  <a:pt x="1792322" y="1166987"/>
                  <a:pt x="1771653" y="1166606"/>
                </a:cubicBezTo>
                <a:cubicBezTo>
                  <a:pt x="1763938" y="1168416"/>
                  <a:pt x="1775844" y="1174512"/>
                  <a:pt x="1772415" y="1177941"/>
                </a:cubicBezTo>
                <a:close/>
                <a:moveTo>
                  <a:pt x="1785083" y="1019730"/>
                </a:moveTo>
                <a:cubicBezTo>
                  <a:pt x="1785560" y="1015254"/>
                  <a:pt x="1783369" y="1015063"/>
                  <a:pt x="1781750" y="1016587"/>
                </a:cubicBezTo>
                <a:cubicBezTo>
                  <a:pt x="1780892" y="1017444"/>
                  <a:pt x="1780511" y="1019540"/>
                  <a:pt x="1777940" y="1018016"/>
                </a:cubicBezTo>
                <a:cubicBezTo>
                  <a:pt x="1775368" y="1016492"/>
                  <a:pt x="1777654" y="1014968"/>
                  <a:pt x="1778035" y="1013634"/>
                </a:cubicBezTo>
                <a:cubicBezTo>
                  <a:pt x="1777844" y="1007634"/>
                  <a:pt x="1769367" y="1009062"/>
                  <a:pt x="1770129" y="1015539"/>
                </a:cubicBezTo>
                <a:cubicBezTo>
                  <a:pt x="1768605" y="1028017"/>
                  <a:pt x="1809372" y="1037161"/>
                  <a:pt x="1802038" y="1019826"/>
                </a:cubicBezTo>
                <a:cubicBezTo>
                  <a:pt x="1797847" y="1015444"/>
                  <a:pt x="1796513" y="1028589"/>
                  <a:pt x="1790894" y="1018492"/>
                </a:cubicBezTo>
                <a:cubicBezTo>
                  <a:pt x="1789084" y="1014873"/>
                  <a:pt x="1788798" y="1021159"/>
                  <a:pt x="1788417" y="1022207"/>
                </a:cubicBezTo>
                <a:cubicBezTo>
                  <a:pt x="1786893" y="1024683"/>
                  <a:pt x="1784321" y="1021254"/>
                  <a:pt x="1785083" y="1019730"/>
                </a:cubicBezTo>
                <a:close/>
                <a:moveTo>
                  <a:pt x="1771748" y="952008"/>
                </a:moveTo>
                <a:cubicBezTo>
                  <a:pt x="1775082" y="944483"/>
                  <a:pt x="1772034" y="943721"/>
                  <a:pt x="1768796" y="945912"/>
                </a:cubicBezTo>
                <a:cubicBezTo>
                  <a:pt x="1767081" y="947055"/>
                  <a:pt x="1765271" y="950579"/>
                  <a:pt x="1762509" y="947531"/>
                </a:cubicBezTo>
                <a:cubicBezTo>
                  <a:pt x="1759747" y="944388"/>
                  <a:pt x="1763843" y="942292"/>
                  <a:pt x="1765271" y="940197"/>
                </a:cubicBezTo>
                <a:cubicBezTo>
                  <a:pt x="1767176" y="937244"/>
                  <a:pt x="1764414" y="932100"/>
                  <a:pt x="1760128" y="932862"/>
                </a:cubicBezTo>
                <a:cubicBezTo>
                  <a:pt x="1756318" y="933624"/>
                  <a:pt x="1753937" y="938387"/>
                  <a:pt x="1752698" y="941625"/>
                </a:cubicBezTo>
                <a:cubicBezTo>
                  <a:pt x="1744126" y="964200"/>
                  <a:pt x="1797942" y="986107"/>
                  <a:pt x="1796133" y="956008"/>
                </a:cubicBezTo>
                <a:cubicBezTo>
                  <a:pt x="1794989" y="952198"/>
                  <a:pt x="1790989" y="954484"/>
                  <a:pt x="1789941" y="956199"/>
                </a:cubicBezTo>
                <a:cubicBezTo>
                  <a:pt x="1786988" y="960675"/>
                  <a:pt x="1780797" y="959437"/>
                  <a:pt x="1780892" y="951436"/>
                </a:cubicBezTo>
                <a:cubicBezTo>
                  <a:pt x="1780130" y="944864"/>
                  <a:pt x="1776225" y="955722"/>
                  <a:pt x="1775082" y="957246"/>
                </a:cubicBezTo>
                <a:cubicBezTo>
                  <a:pt x="1774606" y="958104"/>
                  <a:pt x="1774225" y="958580"/>
                  <a:pt x="1772891" y="958294"/>
                </a:cubicBezTo>
                <a:cubicBezTo>
                  <a:pt x="1769653" y="957246"/>
                  <a:pt x="1770986" y="953532"/>
                  <a:pt x="1771748" y="952008"/>
                </a:cubicBezTo>
                <a:close/>
                <a:moveTo>
                  <a:pt x="1803181" y="1050306"/>
                </a:moveTo>
                <a:cubicBezTo>
                  <a:pt x="1802990" y="1046019"/>
                  <a:pt x="1797466" y="1044876"/>
                  <a:pt x="1796037" y="1048305"/>
                </a:cubicBezTo>
                <a:cubicBezTo>
                  <a:pt x="1794799" y="1052020"/>
                  <a:pt x="1788322" y="1051544"/>
                  <a:pt x="1786512" y="1046877"/>
                </a:cubicBezTo>
                <a:cubicBezTo>
                  <a:pt x="1782797" y="1041924"/>
                  <a:pt x="1785083" y="1053544"/>
                  <a:pt x="1781464" y="1052877"/>
                </a:cubicBezTo>
                <a:cubicBezTo>
                  <a:pt x="1778416" y="1052973"/>
                  <a:pt x="1778511" y="1050687"/>
                  <a:pt x="1778606" y="1049163"/>
                </a:cubicBezTo>
                <a:cubicBezTo>
                  <a:pt x="1778987" y="1044495"/>
                  <a:pt x="1777083" y="1043067"/>
                  <a:pt x="1774034" y="1045638"/>
                </a:cubicBezTo>
                <a:cubicBezTo>
                  <a:pt x="1772891" y="1046781"/>
                  <a:pt x="1772415" y="1049448"/>
                  <a:pt x="1768986" y="1048020"/>
                </a:cubicBezTo>
                <a:cubicBezTo>
                  <a:pt x="1765462" y="1046496"/>
                  <a:pt x="1768415" y="1044114"/>
                  <a:pt x="1769081" y="1042495"/>
                </a:cubicBezTo>
                <a:cubicBezTo>
                  <a:pt x="1769939" y="1040114"/>
                  <a:pt x="1765843" y="1037066"/>
                  <a:pt x="1762319" y="1038399"/>
                </a:cubicBezTo>
                <a:cubicBezTo>
                  <a:pt x="1751936" y="1045638"/>
                  <a:pt x="1763462" y="1057068"/>
                  <a:pt x="1772701" y="1058688"/>
                </a:cubicBezTo>
                <a:cubicBezTo>
                  <a:pt x="1781464" y="1060212"/>
                  <a:pt x="1803371" y="1062021"/>
                  <a:pt x="1803181" y="1050306"/>
                </a:cubicBezTo>
                <a:close/>
                <a:moveTo>
                  <a:pt x="1749650" y="1019540"/>
                </a:moveTo>
                <a:cubicBezTo>
                  <a:pt x="1749460" y="1013825"/>
                  <a:pt x="1744221" y="1023255"/>
                  <a:pt x="1742983" y="1024588"/>
                </a:cubicBezTo>
                <a:cubicBezTo>
                  <a:pt x="1739268" y="1027827"/>
                  <a:pt x="1737173" y="1022874"/>
                  <a:pt x="1739744" y="1020111"/>
                </a:cubicBezTo>
                <a:cubicBezTo>
                  <a:pt x="1743935" y="1013444"/>
                  <a:pt x="1740792" y="1012777"/>
                  <a:pt x="1737268" y="1014587"/>
                </a:cubicBezTo>
                <a:cubicBezTo>
                  <a:pt x="1735363" y="1015539"/>
                  <a:pt x="1733172" y="1018683"/>
                  <a:pt x="1730600" y="1015825"/>
                </a:cubicBezTo>
                <a:cubicBezTo>
                  <a:pt x="1728029" y="1012872"/>
                  <a:pt x="1732505" y="1011063"/>
                  <a:pt x="1734125" y="1009253"/>
                </a:cubicBezTo>
                <a:cubicBezTo>
                  <a:pt x="1737935" y="991060"/>
                  <a:pt x="1704978" y="1012110"/>
                  <a:pt x="1727933" y="1030113"/>
                </a:cubicBezTo>
                <a:cubicBezTo>
                  <a:pt x="1763843" y="1050972"/>
                  <a:pt x="1774415" y="1013920"/>
                  <a:pt x="1758794" y="1023636"/>
                </a:cubicBezTo>
                <a:cubicBezTo>
                  <a:pt x="1754794" y="1027636"/>
                  <a:pt x="1748603" y="1026207"/>
                  <a:pt x="1749650" y="1019540"/>
                </a:cubicBezTo>
                <a:close/>
                <a:moveTo>
                  <a:pt x="1717932" y="1053449"/>
                </a:moveTo>
                <a:cubicBezTo>
                  <a:pt x="1717551" y="1046400"/>
                  <a:pt x="1707455" y="1047639"/>
                  <a:pt x="1707455" y="1054878"/>
                </a:cubicBezTo>
                <a:cubicBezTo>
                  <a:pt x="1705835" y="1076309"/>
                  <a:pt x="1735934" y="1078404"/>
                  <a:pt x="1749079" y="1069260"/>
                </a:cubicBezTo>
                <a:cubicBezTo>
                  <a:pt x="1756604" y="1065641"/>
                  <a:pt x="1757366" y="1057735"/>
                  <a:pt x="1752222" y="1052306"/>
                </a:cubicBezTo>
                <a:cubicBezTo>
                  <a:pt x="1749269" y="1049734"/>
                  <a:pt x="1747174" y="1053354"/>
                  <a:pt x="1746983" y="1055164"/>
                </a:cubicBezTo>
                <a:cubicBezTo>
                  <a:pt x="1746031" y="1061164"/>
                  <a:pt x="1739840" y="1060974"/>
                  <a:pt x="1736887" y="1055354"/>
                </a:cubicBezTo>
                <a:cubicBezTo>
                  <a:pt x="1733077" y="1050306"/>
                  <a:pt x="1734887" y="1060974"/>
                  <a:pt x="1734791" y="1062783"/>
                </a:cubicBezTo>
                <a:cubicBezTo>
                  <a:pt x="1734696" y="1063736"/>
                  <a:pt x="1734696" y="1064308"/>
                  <a:pt x="1733363" y="1064689"/>
                </a:cubicBezTo>
                <a:cubicBezTo>
                  <a:pt x="1730124" y="1065546"/>
                  <a:pt x="1729553" y="1061926"/>
                  <a:pt x="1729362" y="1060212"/>
                </a:cubicBezTo>
                <a:cubicBezTo>
                  <a:pt x="1728600" y="1054402"/>
                  <a:pt x="1726600" y="1051925"/>
                  <a:pt x="1723742" y="1056497"/>
                </a:cubicBezTo>
                <a:cubicBezTo>
                  <a:pt x="1722885" y="1058307"/>
                  <a:pt x="1723171" y="1062021"/>
                  <a:pt x="1719170" y="1060783"/>
                </a:cubicBezTo>
                <a:cubicBezTo>
                  <a:pt x="1715265" y="1059640"/>
                  <a:pt x="1717646" y="1055925"/>
                  <a:pt x="1717932" y="1053449"/>
                </a:cubicBezTo>
                <a:close/>
                <a:moveTo>
                  <a:pt x="1681261" y="1081548"/>
                </a:moveTo>
                <a:cubicBezTo>
                  <a:pt x="1682690" y="1073928"/>
                  <a:pt x="1680213" y="1074214"/>
                  <a:pt x="1677927" y="1076976"/>
                </a:cubicBezTo>
                <a:cubicBezTo>
                  <a:pt x="1676689" y="1078500"/>
                  <a:pt x="1675832" y="1082119"/>
                  <a:pt x="1673165" y="1080119"/>
                </a:cubicBezTo>
                <a:cubicBezTo>
                  <a:pt x="1670307" y="1078023"/>
                  <a:pt x="1673450" y="1074975"/>
                  <a:pt x="1674308" y="1072880"/>
                </a:cubicBezTo>
                <a:cubicBezTo>
                  <a:pt x="1675546" y="1069737"/>
                  <a:pt x="1672403" y="1066022"/>
                  <a:pt x="1669164" y="1067737"/>
                </a:cubicBezTo>
                <a:cubicBezTo>
                  <a:pt x="1666211" y="1069356"/>
                  <a:pt x="1664878" y="1074214"/>
                  <a:pt x="1664402" y="1077357"/>
                </a:cubicBezTo>
                <a:cubicBezTo>
                  <a:pt x="1661354" y="1102217"/>
                  <a:pt x="1708502" y="1102503"/>
                  <a:pt x="1701740" y="1077262"/>
                </a:cubicBezTo>
                <a:cubicBezTo>
                  <a:pt x="1700120" y="1074309"/>
                  <a:pt x="1697358" y="1077642"/>
                  <a:pt x="1696691" y="1079452"/>
                </a:cubicBezTo>
                <a:cubicBezTo>
                  <a:pt x="1694882" y="1084310"/>
                  <a:pt x="1689738" y="1085262"/>
                  <a:pt x="1688595" y="1078119"/>
                </a:cubicBezTo>
                <a:cubicBezTo>
                  <a:pt x="1686119" y="1071832"/>
                  <a:pt x="1686119" y="1087072"/>
                  <a:pt x="1683071" y="1086596"/>
                </a:cubicBezTo>
                <a:cubicBezTo>
                  <a:pt x="1680308" y="1086882"/>
                  <a:pt x="1680975" y="1083167"/>
                  <a:pt x="1681261" y="1081548"/>
                </a:cubicBezTo>
                <a:close/>
                <a:moveTo>
                  <a:pt x="1700787" y="1149080"/>
                </a:moveTo>
                <a:cubicBezTo>
                  <a:pt x="1702787" y="1179274"/>
                  <a:pt x="1746317" y="1169178"/>
                  <a:pt x="1753651" y="1147270"/>
                </a:cubicBezTo>
                <a:cubicBezTo>
                  <a:pt x="1761271" y="1137650"/>
                  <a:pt x="1745079" y="1121172"/>
                  <a:pt x="1740602" y="1128696"/>
                </a:cubicBezTo>
                <a:cubicBezTo>
                  <a:pt x="1740316" y="1130125"/>
                  <a:pt x="1740697" y="1131935"/>
                  <a:pt x="1741268" y="1132983"/>
                </a:cubicBezTo>
                <a:cubicBezTo>
                  <a:pt x="1744126" y="1138221"/>
                  <a:pt x="1740602" y="1143175"/>
                  <a:pt x="1733172" y="1140031"/>
                </a:cubicBezTo>
                <a:cubicBezTo>
                  <a:pt x="1730791" y="1138698"/>
                  <a:pt x="1726886" y="1136507"/>
                  <a:pt x="1729172" y="1140984"/>
                </a:cubicBezTo>
                <a:cubicBezTo>
                  <a:pt x="1730410" y="1144508"/>
                  <a:pt x="1736506" y="1147461"/>
                  <a:pt x="1734410" y="1151366"/>
                </a:cubicBezTo>
                <a:cubicBezTo>
                  <a:pt x="1731839" y="1154128"/>
                  <a:pt x="1728886" y="1150890"/>
                  <a:pt x="1727267" y="1148889"/>
                </a:cubicBezTo>
                <a:cubicBezTo>
                  <a:pt x="1722695" y="1143270"/>
                  <a:pt x="1718504" y="1141269"/>
                  <a:pt x="1719170" y="1148223"/>
                </a:cubicBezTo>
                <a:cubicBezTo>
                  <a:pt x="1719551" y="1150699"/>
                  <a:pt x="1722409" y="1154604"/>
                  <a:pt x="1717646" y="1155652"/>
                </a:cubicBezTo>
                <a:cubicBezTo>
                  <a:pt x="1712884" y="1156700"/>
                  <a:pt x="1712693" y="1151080"/>
                  <a:pt x="1711074" y="1148318"/>
                </a:cubicBezTo>
                <a:cubicBezTo>
                  <a:pt x="1709169" y="1144508"/>
                  <a:pt x="1702216" y="1144127"/>
                  <a:pt x="1700787" y="1149080"/>
                </a:cubicBezTo>
                <a:close/>
                <a:moveTo>
                  <a:pt x="1748984" y="1100026"/>
                </a:moveTo>
                <a:cubicBezTo>
                  <a:pt x="1744507" y="1107741"/>
                  <a:pt x="1736982" y="1093264"/>
                  <a:pt x="1737458" y="1100121"/>
                </a:cubicBezTo>
                <a:cubicBezTo>
                  <a:pt x="1737268" y="1103074"/>
                  <a:pt x="1741268" y="1106884"/>
                  <a:pt x="1738316" y="1109075"/>
                </a:cubicBezTo>
                <a:cubicBezTo>
                  <a:pt x="1732315" y="1112028"/>
                  <a:pt x="1731839" y="1092597"/>
                  <a:pt x="1727267" y="1103169"/>
                </a:cubicBezTo>
                <a:cubicBezTo>
                  <a:pt x="1726790" y="1105170"/>
                  <a:pt x="1727838" y="1108694"/>
                  <a:pt x="1723838" y="1108408"/>
                </a:cubicBezTo>
                <a:cubicBezTo>
                  <a:pt x="1719742" y="1108027"/>
                  <a:pt x="1721266" y="1103741"/>
                  <a:pt x="1720980" y="1101360"/>
                </a:cubicBezTo>
                <a:cubicBezTo>
                  <a:pt x="1712027" y="1088025"/>
                  <a:pt x="1704692" y="1112028"/>
                  <a:pt x="1721075" y="1118219"/>
                </a:cubicBezTo>
                <a:cubicBezTo>
                  <a:pt x="1734125" y="1124220"/>
                  <a:pt x="1758699" y="1115362"/>
                  <a:pt x="1759271" y="1100502"/>
                </a:cubicBezTo>
                <a:cubicBezTo>
                  <a:pt x="1756413" y="1091549"/>
                  <a:pt x="1749555" y="1088025"/>
                  <a:pt x="1748984" y="1100026"/>
                </a:cubicBezTo>
                <a:close/>
                <a:moveTo>
                  <a:pt x="1798609" y="1076881"/>
                </a:moveTo>
                <a:cubicBezTo>
                  <a:pt x="1797085" y="1075166"/>
                  <a:pt x="1794227" y="1077166"/>
                  <a:pt x="1793465" y="1078309"/>
                </a:cubicBezTo>
                <a:cubicBezTo>
                  <a:pt x="1785464" y="1086215"/>
                  <a:pt x="1785941" y="1073166"/>
                  <a:pt x="1783369" y="1077738"/>
                </a:cubicBezTo>
                <a:cubicBezTo>
                  <a:pt x="1781940" y="1079547"/>
                  <a:pt x="1782512" y="1082595"/>
                  <a:pt x="1779749" y="1083072"/>
                </a:cubicBezTo>
                <a:cubicBezTo>
                  <a:pt x="1776987" y="1083358"/>
                  <a:pt x="1777559" y="1080976"/>
                  <a:pt x="1777940" y="1079929"/>
                </a:cubicBezTo>
                <a:cubicBezTo>
                  <a:pt x="1779559" y="1075166"/>
                  <a:pt x="1776987" y="1075356"/>
                  <a:pt x="1774701" y="1077166"/>
                </a:cubicBezTo>
                <a:cubicBezTo>
                  <a:pt x="1773463" y="1078119"/>
                  <a:pt x="1772510" y="1080405"/>
                  <a:pt x="1769843" y="1079262"/>
                </a:cubicBezTo>
                <a:cubicBezTo>
                  <a:pt x="1767176" y="1078023"/>
                  <a:pt x="1770129" y="1076023"/>
                  <a:pt x="1770891" y="1074690"/>
                </a:cubicBezTo>
                <a:cubicBezTo>
                  <a:pt x="1772129" y="1072689"/>
                  <a:pt x="1769081" y="1070404"/>
                  <a:pt x="1765748" y="1071546"/>
                </a:cubicBezTo>
                <a:cubicBezTo>
                  <a:pt x="1756889" y="1076023"/>
                  <a:pt x="1761366" y="1086310"/>
                  <a:pt x="1770891" y="1088406"/>
                </a:cubicBezTo>
                <a:cubicBezTo>
                  <a:pt x="1779083" y="1090406"/>
                  <a:pt x="1802038" y="1088882"/>
                  <a:pt x="1798609" y="1076881"/>
                </a:cubicBezTo>
                <a:close/>
                <a:moveTo>
                  <a:pt x="1795847" y="1111647"/>
                </a:moveTo>
                <a:cubicBezTo>
                  <a:pt x="1795370" y="1107932"/>
                  <a:pt x="1787465" y="1103646"/>
                  <a:pt x="1787941" y="1110027"/>
                </a:cubicBezTo>
                <a:cubicBezTo>
                  <a:pt x="1788798" y="1113361"/>
                  <a:pt x="1784702" y="1116028"/>
                  <a:pt x="1780226" y="1112694"/>
                </a:cubicBezTo>
                <a:cubicBezTo>
                  <a:pt x="1774987" y="1110123"/>
                  <a:pt x="1782416" y="1118695"/>
                  <a:pt x="1779559" y="1119648"/>
                </a:cubicBezTo>
                <a:cubicBezTo>
                  <a:pt x="1777368" y="1120981"/>
                  <a:pt x="1775939" y="1118695"/>
                  <a:pt x="1775463" y="1117743"/>
                </a:cubicBezTo>
                <a:cubicBezTo>
                  <a:pt x="1773082" y="1112885"/>
                  <a:pt x="1770986" y="1114123"/>
                  <a:pt x="1770415" y="1116695"/>
                </a:cubicBezTo>
                <a:cubicBezTo>
                  <a:pt x="1770129" y="1118124"/>
                  <a:pt x="1771082" y="1120505"/>
                  <a:pt x="1767843" y="1120600"/>
                </a:cubicBezTo>
                <a:cubicBezTo>
                  <a:pt x="1764509" y="1120791"/>
                  <a:pt x="1765652" y="1117647"/>
                  <a:pt x="1765271" y="1116123"/>
                </a:cubicBezTo>
                <a:cubicBezTo>
                  <a:pt x="1764700" y="1113837"/>
                  <a:pt x="1760223" y="1113171"/>
                  <a:pt x="1758318" y="1115647"/>
                </a:cubicBezTo>
                <a:cubicBezTo>
                  <a:pt x="1754032" y="1137269"/>
                  <a:pt x="1796513" y="1127363"/>
                  <a:pt x="1795847" y="1111647"/>
                </a:cubicBezTo>
                <a:close/>
                <a:moveTo>
                  <a:pt x="1739649" y="1284811"/>
                </a:moveTo>
                <a:cubicBezTo>
                  <a:pt x="1753556" y="1317863"/>
                  <a:pt x="1796799" y="1272810"/>
                  <a:pt x="1764319" y="1261570"/>
                </a:cubicBezTo>
                <a:cubicBezTo>
                  <a:pt x="1760795" y="1261284"/>
                  <a:pt x="1762414" y="1265475"/>
                  <a:pt x="1763652" y="1267000"/>
                </a:cubicBezTo>
                <a:cubicBezTo>
                  <a:pt x="1767272" y="1271095"/>
                  <a:pt x="1765367" y="1275858"/>
                  <a:pt x="1758318" y="1273095"/>
                </a:cubicBezTo>
                <a:cubicBezTo>
                  <a:pt x="1755842" y="1272048"/>
                  <a:pt x="1755937" y="1273095"/>
                  <a:pt x="1757366" y="1274810"/>
                </a:cubicBezTo>
                <a:cubicBezTo>
                  <a:pt x="1758985" y="1276715"/>
                  <a:pt x="1761080" y="1278049"/>
                  <a:pt x="1762700" y="1279858"/>
                </a:cubicBezTo>
                <a:cubicBezTo>
                  <a:pt x="1765462" y="1284145"/>
                  <a:pt x="1759747" y="1283668"/>
                  <a:pt x="1757842" y="1281096"/>
                </a:cubicBezTo>
                <a:cubicBezTo>
                  <a:pt x="1751651" y="1275953"/>
                  <a:pt x="1750698" y="1278239"/>
                  <a:pt x="1752127" y="1281573"/>
                </a:cubicBezTo>
                <a:cubicBezTo>
                  <a:pt x="1752889" y="1283383"/>
                  <a:pt x="1755746" y="1285954"/>
                  <a:pt x="1752698" y="1287288"/>
                </a:cubicBezTo>
                <a:cubicBezTo>
                  <a:pt x="1749555" y="1288621"/>
                  <a:pt x="1748317" y="1284525"/>
                  <a:pt x="1746698" y="1282716"/>
                </a:cubicBezTo>
                <a:cubicBezTo>
                  <a:pt x="1744316" y="1279954"/>
                  <a:pt x="1739363" y="1280906"/>
                  <a:pt x="1739649" y="1284811"/>
                </a:cubicBezTo>
                <a:close/>
                <a:moveTo>
                  <a:pt x="1727552" y="1238329"/>
                </a:moveTo>
                <a:cubicBezTo>
                  <a:pt x="1736220" y="1255855"/>
                  <a:pt x="1766414" y="1244140"/>
                  <a:pt x="1763462" y="1226137"/>
                </a:cubicBezTo>
                <a:cubicBezTo>
                  <a:pt x="1762890" y="1221184"/>
                  <a:pt x="1754794" y="1212802"/>
                  <a:pt x="1755556" y="1222899"/>
                </a:cubicBezTo>
                <a:cubicBezTo>
                  <a:pt x="1756699" y="1228042"/>
                  <a:pt x="1752794" y="1231471"/>
                  <a:pt x="1748126" y="1226042"/>
                </a:cubicBezTo>
                <a:cubicBezTo>
                  <a:pt x="1746412" y="1224137"/>
                  <a:pt x="1746031" y="1225090"/>
                  <a:pt x="1746412" y="1227185"/>
                </a:cubicBezTo>
                <a:cubicBezTo>
                  <a:pt x="1746602" y="1230042"/>
                  <a:pt x="1750031" y="1233567"/>
                  <a:pt x="1747936" y="1236138"/>
                </a:cubicBezTo>
                <a:cubicBezTo>
                  <a:pt x="1745745" y="1237853"/>
                  <a:pt x="1744316" y="1234329"/>
                  <a:pt x="1743745" y="1232900"/>
                </a:cubicBezTo>
                <a:cubicBezTo>
                  <a:pt x="1740887" y="1225851"/>
                  <a:pt x="1739078" y="1227375"/>
                  <a:pt x="1738601" y="1230900"/>
                </a:cubicBezTo>
                <a:cubicBezTo>
                  <a:pt x="1738411" y="1232805"/>
                  <a:pt x="1739554" y="1236234"/>
                  <a:pt x="1736315" y="1236043"/>
                </a:cubicBezTo>
                <a:cubicBezTo>
                  <a:pt x="1732886" y="1235853"/>
                  <a:pt x="1733839" y="1231757"/>
                  <a:pt x="1733458" y="1229471"/>
                </a:cubicBezTo>
                <a:cubicBezTo>
                  <a:pt x="1732791" y="1226233"/>
                  <a:pt x="1728219" y="1224899"/>
                  <a:pt x="1726409" y="1228137"/>
                </a:cubicBezTo>
                <a:cubicBezTo>
                  <a:pt x="1724790" y="1230900"/>
                  <a:pt x="1726314" y="1235567"/>
                  <a:pt x="1727552" y="1238329"/>
                </a:cubicBezTo>
                <a:close/>
                <a:moveTo>
                  <a:pt x="1688881" y="1210231"/>
                </a:moveTo>
                <a:cubicBezTo>
                  <a:pt x="1701359" y="1229757"/>
                  <a:pt x="1735554" y="1212421"/>
                  <a:pt x="1729553" y="1191466"/>
                </a:cubicBezTo>
                <a:cubicBezTo>
                  <a:pt x="1728029" y="1186037"/>
                  <a:pt x="1717170" y="1176607"/>
                  <a:pt x="1719456" y="1188514"/>
                </a:cubicBezTo>
                <a:cubicBezTo>
                  <a:pt x="1721361" y="1193943"/>
                  <a:pt x="1718218" y="1198134"/>
                  <a:pt x="1712503" y="1194229"/>
                </a:cubicBezTo>
                <a:cubicBezTo>
                  <a:pt x="1710693" y="1192609"/>
                  <a:pt x="1707740" y="1190133"/>
                  <a:pt x="1709264" y="1194610"/>
                </a:cubicBezTo>
                <a:cubicBezTo>
                  <a:pt x="1709931" y="1198039"/>
                  <a:pt x="1714694" y="1201563"/>
                  <a:pt x="1712693" y="1204992"/>
                </a:cubicBezTo>
                <a:cubicBezTo>
                  <a:pt x="1710408" y="1207183"/>
                  <a:pt x="1708217" y="1203563"/>
                  <a:pt x="1707169" y="1201658"/>
                </a:cubicBezTo>
                <a:cubicBezTo>
                  <a:pt x="1703835" y="1195848"/>
                  <a:pt x="1700883" y="1193466"/>
                  <a:pt x="1700692" y="1199848"/>
                </a:cubicBezTo>
                <a:cubicBezTo>
                  <a:pt x="1700787" y="1202134"/>
                  <a:pt x="1702787" y="1206135"/>
                  <a:pt x="1698882" y="1206325"/>
                </a:cubicBezTo>
                <a:cubicBezTo>
                  <a:pt x="1694882" y="1206516"/>
                  <a:pt x="1695167" y="1201467"/>
                  <a:pt x="1694310" y="1198800"/>
                </a:cubicBezTo>
                <a:cubicBezTo>
                  <a:pt x="1692977" y="1194991"/>
                  <a:pt x="1687357" y="1193847"/>
                  <a:pt x="1685833" y="1197943"/>
                </a:cubicBezTo>
                <a:cubicBezTo>
                  <a:pt x="1684214" y="1201658"/>
                  <a:pt x="1686785" y="1207087"/>
                  <a:pt x="1688881" y="1210231"/>
                </a:cubicBezTo>
                <a:close/>
                <a:moveTo>
                  <a:pt x="1658877" y="1126029"/>
                </a:moveTo>
                <a:cubicBezTo>
                  <a:pt x="1654591" y="1162701"/>
                  <a:pt x="1715170" y="1143175"/>
                  <a:pt x="1692119" y="1118029"/>
                </a:cubicBezTo>
                <a:cubicBezTo>
                  <a:pt x="1689167" y="1116123"/>
                  <a:pt x="1688405" y="1120410"/>
                  <a:pt x="1688881" y="1122410"/>
                </a:cubicBezTo>
                <a:cubicBezTo>
                  <a:pt x="1690024" y="1127744"/>
                  <a:pt x="1686023" y="1130983"/>
                  <a:pt x="1681166" y="1125172"/>
                </a:cubicBezTo>
                <a:cubicBezTo>
                  <a:pt x="1679451" y="1123077"/>
                  <a:pt x="1678975" y="1124029"/>
                  <a:pt x="1679451" y="1126220"/>
                </a:cubicBezTo>
                <a:cubicBezTo>
                  <a:pt x="1679642" y="1129268"/>
                  <a:pt x="1683071" y="1132887"/>
                  <a:pt x="1681070" y="1135554"/>
                </a:cubicBezTo>
                <a:cubicBezTo>
                  <a:pt x="1676403" y="1138698"/>
                  <a:pt x="1674117" y="1118791"/>
                  <a:pt x="1671450" y="1129554"/>
                </a:cubicBezTo>
                <a:cubicBezTo>
                  <a:pt x="1671260" y="1131554"/>
                  <a:pt x="1672403" y="1135269"/>
                  <a:pt x="1669069" y="1134888"/>
                </a:cubicBezTo>
                <a:cubicBezTo>
                  <a:pt x="1665640" y="1134507"/>
                  <a:pt x="1666592" y="1130220"/>
                  <a:pt x="1666116" y="1127839"/>
                </a:cubicBezTo>
                <a:cubicBezTo>
                  <a:pt x="1665259" y="1124410"/>
                  <a:pt x="1660782" y="1122696"/>
                  <a:pt x="1658877" y="1126029"/>
                </a:cubicBezTo>
                <a:close/>
                <a:moveTo>
                  <a:pt x="1666688" y="1006681"/>
                </a:moveTo>
                <a:cubicBezTo>
                  <a:pt x="1656401" y="1015730"/>
                  <a:pt x="1662306" y="1033827"/>
                  <a:pt x="1674308" y="1038399"/>
                </a:cubicBezTo>
                <a:cubicBezTo>
                  <a:pt x="1687929" y="1044591"/>
                  <a:pt x="1712408" y="1035923"/>
                  <a:pt x="1705359" y="1018016"/>
                </a:cubicBezTo>
                <a:cubicBezTo>
                  <a:pt x="1703454" y="1014492"/>
                  <a:pt x="1700216" y="1018302"/>
                  <a:pt x="1699454" y="1020397"/>
                </a:cubicBezTo>
                <a:cubicBezTo>
                  <a:pt x="1697644" y="1025731"/>
                  <a:pt x="1692500" y="1026969"/>
                  <a:pt x="1690405" y="1020492"/>
                </a:cubicBezTo>
                <a:cubicBezTo>
                  <a:pt x="1689929" y="1018111"/>
                  <a:pt x="1689167" y="1014396"/>
                  <a:pt x="1687547" y="1018778"/>
                </a:cubicBezTo>
                <a:cubicBezTo>
                  <a:pt x="1686023" y="1021826"/>
                  <a:pt x="1687547" y="1027541"/>
                  <a:pt x="1683833" y="1028874"/>
                </a:cubicBezTo>
                <a:cubicBezTo>
                  <a:pt x="1680975" y="1029160"/>
                  <a:pt x="1681070" y="1025922"/>
                  <a:pt x="1681356" y="1023731"/>
                </a:cubicBezTo>
                <a:cubicBezTo>
                  <a:pt x="1682213" y="1019635"/>
                  <a:pt x="1682309" y="1011444"/>
                  <a:pt x="1677356" y="1017444"/>
                </a:cubicBezTo>
                <a:cubicBezTo>
                  <a:pt x="1676022" y="1019349"/>
                  <a:pt x="1675165" y="1023636"/>
                  <a:pt x="1671926" y="1021350"/>
                </a:cubicBezTo>
                <a:cubicBezTo>
                  <a:pt x="1668593" y="1019064"/>
                  <a:pt x="1671926" y="1015254"/>
                  <a:pt x="1672974" y="1012587"/>
                </a:cubicBezTo>
                <a:cubicBezTo>
                  <a:pt x="1674212" y="1008777"/>
                  <a:pt x="1670498" y="1004395"/>
                  <a:pt x="1666688" y="1006681"/>
                </a:cubicBezTo>
                <a:close/>
                <a:moveTo>
                  <a:pt x="1692215" y="974677"/>
                </a:moveTo>
                <a:cubicBezTo>
                  <a:pt x="1691453" y="976868"/>
                  <a:pt x="1689738" y="986583"/>
                  <a:pt x="1687071" y="980583"/>
                </a:cubicBezTo>
                <a:cubicBezTo>
                  <a:pt x="1687643" y="975915"/>
                  <a:pt x="1689262" y="968295"/>
                  <a:pt x="1684595" y="973248"/>
                </a:cubicBezTo>
                <a:cubicBezTo>
                  <a:pt x="1683452" y="974582"/>
                  <a:pt x="1682499" y="977916"/>
                  <a:pt x="1680213" y="976011"/>
                </a:cubicBezTo>
                <a:cubicBezTo>
                  <a:pt x="1677832" y="974106"/>
                  <a:pt x="1680594" y="971439"/>
                  <a:pt x="1681451" y="969343"/>
                </a:cubicBezTo>
                <a:cubicBezTo>
                  <a:pt x="1680213" y="952770"/>
                  <a:pt x="1662116" y="979154"/>
                  <a:pt x="1681166" y="989155"/>
                </a:cubicBezTo>
                <a:cubicBezTo>
                  <a:pt x="1710979" y="1001061"/>
                  <a:pt x="1709455" y="963533"/>
                  <a:pt x="1701168" y="976487"/>
                </a:cubicBezTo>
                <a:cubicBezTo>
                  <a:pt x="1699454" y="980964"/>
                  <a:pt x="1694786" y="981440"/>
                  <a:pt x="1694024" y="974772"/>
                </a:cubicBezTo>
                <a:cubicBezTo>
                  <a:pt x="1693739" y="972296"/>
                  <a:pt x="1692977" y="972867"/>
                  <a:pt x="1692215" y="974677"/>
                </a:cubicBezTo>
                <a:close/>
                <a:moveTo>
                  <a:pt x="1732982" y="929814"/>
                </a:moveTo>
                <a:cubicBezTo>
                  <a:pt x="1732029" y="926290"/>
                  <a:pt x="1728600" y="929148"/>
                  <a:pt x="1727648" y="930767"/>
                </a:cubicBezTo>
                <a:cubicBezTo>
                  <a:pt x="1724885" y="935434"/>
                  <a:pt x="1719647" y="934958"/>
                  <a:pt x="1720028" y="927433"/>
                </a:cubicBezTo>
                <a:cubicBezTo>
                  <a:pt x="1720218" y="924671"/>
                  <a:pt x="1719170" y="925147"/>
                  <a:pt x="1718027" y="926957"/>
                </a:cubicBezTo>
                <a:cubicBezTo>
                  <a:pt x="1716122" y="929243"/>
                  <a:pt x="1716122" y="934291"/>
                  <a:pt x="1712789" y="934767"/>
                </a:cubicBezTo>
                <a:cubicBezTo>
                  <a:pt x="1710026" y="934386"/>
                  <a:pt x="1711360" y="930767"/>
                  <a:pt x="1712122" y="929243"/>
                </a:cubicBezTo>
                <a:cubicBezTo>
                  <a:pt x="1715265" y="921813"/>
                  <a:pt x="1712693" y="921528"/>
                  <a:pt x="1709836" y="923909"/>
                </a:cubicBezTo>
                <a:cubicBezTo>
                  <a:pt x="1708312" y="925242"/>
                  <a:pt x="1706693" y="928671"/>
                  <a:pt x="1704407" y="926100"/>
                </a:cubicBezTo>
                <a:cubicBezTo>
                  <a:pt x="1702121" y="923528"/>
                  <a:pt x="1705740" y="921051"/>
                  <a:pt x="1706979" y="918956"/>
                </a:cubicBezTo>
                <a:cubicBezTo>
                  <a:pt x="1708788" y="916003"/>
                  <a:pt x="1706502" y="911526"/>
                  <a:pt x="1702883" y="912765"/>
                </a:cubicBezTo>
                <a:cubicBezTo>
                  <a:pt x="1674593" y="936387"/>
                  <a:pt x="1733077" y="964009"/>
                  <a:pt x="1732982" y="929814"/>
                </a:cubicBezTo>
                <a:close/>
                <a:moveTo>
                  <a:pt x="1731362" y="979059"/>
                </a:moveTo>
                <a:cubicBezTo>
                  <a:pt x="1727171" y="976487"/>
                  <a:pt x="1730505" y="972677"/>
                  <a:pt x="1731458" y="969534"/>
                </a:cubicBezTo>
                <a:cubicBezTo>
                  <a:pt x="1726409" y="945816"/>
                  <a:pt x="1702216" y="984012"/>
                  <a:pt x="1736411" y="997251"/>
                </a:cubicBezTo>
                <a:cubicBezTo>
                  <a:pt x="1788322" y="1011729"/>
                  <a:pt x="1771844" y="961914"/>
                  <a:pt x="1764033" y="979440"/>
                </a:cubicBezTo>
                <a:cubicBezTo>
                  <a:pt x="1762700" y="985155"/>
                  <a:pt x="1756508" y="986012"/>
                  <a:pt x="1753270" y="978868"/>
                </a:cubicBezTo>
                <a:cubicBezTo>
                  <a:pt x="1752413" y="976296"/>
                  <a:pt x="1750984" y="972010"/>
                  <a:pt x="1749650" y="976773"/>
                </a:cubicBezTo>
                <a:cubicBezTo>
                  <a:pt x="1748031" y="980011"/>
                  <a:pt x="1750698" y="986393"/>
                  <a:pt x="1746507" y="987536"/>
                </a:cubicBezTo>
                <a:cubicBezTo>
                  <a:pt x="1738697" y="987917"/>
                  <a:pt x="1747079" y="965724"/>
                  <a:pt x="1737268" y="974868"/>
                </a:cubicBezTo>
                <a:cubicBezTo>
                  <a:pt x="1736030" y="976963"/>
                  <a:pt x="1735554" y="981630"/>
                  <a:pt x="1731362" y="979059"/>
                </a:cubicBezTo>
                <a:close/>
                <a:moveTo>
                  <a:pt x="1750222" y="884761"/>
                </a:moveTo>
                <a:cubicBezTo>
                  <a:pt x="1738697" y="884475"/>
                  <a:pt x="1732791" y="899049"/>
                  <a:pt x="1737649" y="908383"/>
                </a:cubicBezTo>
                <a:cubicBezTo>
                  <a:pt x="1742697" y="920289"/>
                  <a:pt x="1764033" y="928481"/>
                  <a:pt x="1769748" y="913146"/>
                </a:cubicBezTo>
                <a:cubicBezTo>
                  <a:pt x="1770415" y="909812"/>
                  <a:pt x="1766129" y="910574"/>
                  <a:pt x="1764414" y="911526"/>
                </a:cubicBezTo>
                <a:cubicBezTo>
                  <a:pt x="1759747" y="914098"/>
                  <a:pt x="1755270" y="911336"/>
                  <a:pt x="1758985" y="905240"/>
                </a:cubicBezTo>
                <a:cubicBezTo>
                  <a:pt x="1760318" y="903049"/>
                  <a:pt x="1759271" y="902954"/>
                  <a:pt x="1757366" y="903906"/>
                </a:cubicBezTo>
                <a:cubicBezTo>
                  <a:pt x="1754604" y="904954"/>
                  <a:pt x="1752317" y="909240"/>
                  <a:pt x="1749174" y="908002"/>
                </a:cubicBezTo>
                <a:cubicBezTo>
                  <a:pt x="1746793" y="906383"/>
                  <a:pt x="1749746" y="904002"/>
                  <a:pt x="1751079" y="902954"/>
                </a:cubicBezTo>
                <a:cubicBezTo>
                  <a:pt x="1757175" y="898191"/>
                  <a:pt x="1754889" y="896667"/>
                  <a:pt x="1751460" y="897334"/>
                </a:cubicBezTo>
                <a:cubicBezTo>
                  <a:pt x="1749555" y="897715"/>
                  <a:pt x="1746602" y="899811"/>
                  <a:pt x="1745745" y="896572"/>
                </a:cubicBezTo>
                <a:cubicBezTo>
                  <a:pt x="1744888" y="893238"/>
                  <a:pt x="1749079" y="892953"/>
                  <a:pt x="1751174" y="891810"/>
                </a:cubicBezTo>
                <a:cubicBezTo>
                  <a:pt x="1753937" y="890286"/>
                  <a:pt x="1753937" y="885618"/>
                  <a:pt x="1750222" y="884761"/>
                </a:cubicBezTo>
                <a:close/>
                <a:moveTo>
                  <a:pt x="1789465" y="864854"/>
                </a:moveTo>
                <a:cubicBezTo>
                  <a:pt x="1784893" y="868569"/>
                  <a:pt x="1779749" y="866664"/>
                  <a:pt x="1781750" y="859996"/>
                </a:cubicBezTo>
                <a:cubicBezTo>
                  <a:pt x="1782702" y="857710"/>
                  <a:pt x="1784036" y="853995"/>
                  <a:pt x="1780321" y="856948"/>
                </a:cubicBezTo>
                <a:cubicBezTo>
                  <a:pt x="1777273" y="858663"/>
                  <a:pt x="1775368" y="864378"/>
                  <a:pt x="1771463" y="863425"/>
                </a:cubicBezTo>
                <a:cubicBezTo>
                  <a:pt x="1765748" y="860472"/>
                  <a:pt x="1785083" y="847423"/>
                  <a:pt x="1772415" y="850281"/>
                </a:cubicBezTo>
                <a:cubicBezTo>
                  <a:pt x="1770224" y="851043"/>
                  <a:pt x="1767081" y="854186"/>
                  <a:pt x="1765652" y="850471"/>
                </a:cubicBezTo>
                <a:cubicBezTo>
                  <a:pt x="1764129" y="846661"/>
                  <a:pt x="1769081" y="845518"/>
                  <a:pt x="1771272" y="843708"/>
                </a:cubicBezTo>
                <a:cubicBezTo>
                  <a:pt x="1774415" y="841232"/>
                  <a:pt x="1773654" y="835517"/>
                  <a:pt x="1769177" y="835326"/>
                </a:cubicBezTo>
                <a:cubicBezTo>
                  <a:pt x="1765081" y="835136"/>
                  <a:pt x="1760890" y="839327"/>
                  <a:pt x="1758604" y="842280"/>
                </a:cubicBezTo>
                <a:cubicBezTo>
                  <a:pt x="1744221" y="860472"/>
                  <a:pt x="1771844" y="888095"/>
                  <a:pt x="1790132" y="875712"/>
                </a:cubicBezTo>
                <a:cubicBezTo>
                  <a:pt x="1794799" y="872474"/>
                  <a:pt x="1800228" y="858663"/>
                  <a:pt x="1789465" y="864854"/>
                </a:cubicBezTo>
                <a:close/>
                <a:moveTo>
                  <a:pt x="1799466" y="902859"/>
                </a:moveTo>
                <a:cubicBezTo>
                  <a:pt x="1797942" y="904383"/>
                  <a:pt x="1796799" y="908383"/>
                  <a:pt x="1793656" y="905526"/>
                </a:cubicBezTo>
                <a:cubicBezTo>
                  <a:pt x="1790513" y="902573"/>
                  <a:pt x="1794227" y="899715"/>
                  <a:pt x="1795180" y="897239"/>
                </a:cubicBezTo>
                <a:cubicBezTo>
                  <a:pt x="1793942" y="876093"/>
                  <a:pt x="1769367" y="905049"/>
                  <a:pt x="1794894" y="922194"/>
                </a:cubicBezTo>
                <a:cubicBezTo>
                  <a:pt x="1834709" y="944578"/>
                  <a:pt x="1831280" y="895429"/>
                  <a:pt x="1820993" y="910574"/>
                </a:cubicBezTo>
                <a:cubicBezTo>
                  <a:pt x="1817659" y="917146"/>
                  <a:pt x="1812420" y="914098"/>
                  <a:pt x="1811754" y="906669"/>
                </a:cubicBezTo>
                <a:cubicBezTo>
                  <a:pt x="1811372" y="903430"/>
                  <a:pt x="1810325" y="904002"/>
                  <a:pt x="1809372" y="906192"/>
                </a:cubicBezTo>
                <a:cubicBezTo>
                  <a:pt x="1807658" y="908859"/>
                  <a:pt x="1808801" y="914860"/>
                  <a:pt x="1804991" y="915336"/>
                </a:cubicBezTo>
                <a:cubicBezTo>
                  <a:pt x="1798609" y="914574"/>
                  <a:pt x="1808896" y="895715"/>
                  <a:pt x="1799466" y="902859"/>
                </a:cubicBezTo>
                <a:close/>
                <a:moveTo>
                  <a:pt x="1840900" y="810657"/>
                </a:moveTo>
                <a:cubicBezTo>
                  <a:pt x="1835756" y="814276"/>
                  <a:pt x="1831946" y="810847"/>
                  <a:pt x="1834994" y="804656"/>
                </a:cubicBezTo>
                <a:cubicBezTo>
                  <a:pt x="1836233" y="802179"/>
                  <a:pt x="1835090" y="802179"/>
                  <a:pt x="1833280" y="803513"/>
                </a:cubicBezTo>
                <a:cubicBezTo>
                  <a:pt x="1830613" y="804846"/>
                  <a:pt x="1828803" y="809799"/>
                  <a:pt x="1825469" y="808942"/>
                </a:cubicBezTo>
                <a:cubicBezTo>
                  <a:pt x="1820802" y="805799"/>
                  <a:pt x="1837661" y="795512"/>
                  <a:pt x="1826708" y="797512"/>
                </a:cubicBezTo>
                <a:cubicBezTo>
                  <a:pt x="1824803" y="798179"/>
                  <a:pt x="1822040" y="800751"/>
                  <a:pt x="1820897" y="797512"/>
                </a:cubicBezTo>
                <a:cubicBezTo>
                  <a:pt x="1819754" y="794178"/>
                  <a:pt x="1823850" y="793226"/>
                  <a:pt x="1825850" y="791892"/>
                </a:cubicBezTo>
                <a:cubicBezTo>
                  <a:pt x="1828613" y="789797"/>
                  <a:pt x="1828041" y="784939"/>
                  <a:pt x="1824231" y="784653"/>
                </a:cubicBezTo>
                <a:cubicBezTo>
                  <a:pt x="1820707" y="784368"/>
                  <a:pt x="1817087" y="787797"/>
                  <a:pt x="1814992" y="790273"/>
                </a:cubicBezTo>
                <a:cubicBezTo>
                  <a:pt x="1802229" y="805227"/>
                  <a:pt x="1824803" y="830469"/>
                  <a:pt x="1840805" y="820086"/>
                </a:cubicBezTo>
                <a:cubicBezTo>
                  <a:pt x="1844996" y="817419"/>
                  <a:pt x="1850520" y="805513"/>
                  <a:pt x="1840900" y="810657"/>
                </a:cubicBezTo>
                <a:close/>
                <a:moveTo>
                  <a:pt x="1854711" y="868759"/>
                </a:moveTo>
                <a:cubicBezTo>
                  <a:pt x="1854044" y="863616"/>
                  <a:pt x="1848901" y="866568"/>
                  <a:pt x="1847186" y="868664"/>
                </a:cubicBezTo>
                <a:cubicBezTo>
                  <a:pt x="1842900" y="873903"/>
                  <a:pt x="1836614" y="872569"/>
                  <a:pt x="1836995" y="864092"/>
                </a:cubicBezTo>
                <a:cubicBezTo>
                  <a:pt x="1837471" y="861234"/>
                  <a:pt x="1838042" y="856472"/>
                  <a:pt x="1834518" y="860663"/>
                </a:cubicBezTo>
                <a:cubicBezTo>
                  <a:pt x="1831470" y="863235"/>
                  <a:pt x="1830899" y="870569"/>
                  <a:pt x="1826327" y="870093"/>
                </a:cubicBezTo>
                <a:cubicBezTo>
                  <a:pt x="1820135" y="867521"/>
                  <a:pt x="1831375" y="855805"/>
                  <a:pt x="1828422" y="853614"/>
                </a:cubicBezTo>
                <a:cubicBezTo>
                  <a:pt x="1824612" y="849804"/>
                  <a:pt x="1819754" y="861615"/>
                  <a:pt x="1815944" y="855710"/>
                </a:cubicBezTo>
                <a:cubicBezTo>
                  <a:pt x="1813182" y="851519"/>
                  <a:pt x="1818421" y="849138"/>
                  <a:pt x="1820421" y="846471"/>
                </a:cubicBezTo>
                <a:cubicBezTo>
                  <a:pt x="1823374" y="842851"/>
                  <a:pt x="1820897" y="836279"/>
                  <a:pt x="1815563" y="836946"/>
                </a:cubicBezTo>
                <a:cubicBezTo>
                  <a:pt x="1810801" y="837517"/>
                  <a:pt x="1807181" y="843518"/>
                  <a:pt x="1805276" y="847328"/>
                </a:cubicBezTo>
                <a:cubicBezTo>
                  <a:pt x="1791275" y="876570"/>
                  <a:pt x="1852330" y="907812"/>
                  <a:pt x="1854711" y="868759"/>
                </a:cubicBezTo>
                <a:close/>
                <a:moveTo>
                  <a:pt x="1880714" y="800370"/>
                </a:moveTo>
                <a:cubicBezTo>
                  <a:pt x="1875285" y="801417"/>
                  <a:pt x="1871856" y="797322"/>
                  <a:pt x="1877571" y="792559"/>
                </a:cubicBezTo>
                <a:cubicBezTo>
                  <a:pt x="1879667" y="790845"/>
                  <a:pt x="1878619" y="790368"/>
                  <a:pt x="1876428" y="790845"/>
                </a:cubicBezTo>
                <a:cubicBezTo>
                  <a:pt x="1873380" y="790940"/>
                  <a:pt x="1869761" y="794464"/>
                  <a:pt x="1867094" y="792273"/>
                </a:cubicBezTo>
                <a:cubicBezTo>
                  <a:pt x="1865474" y="789987"/>
                  <a:pt x="1868999" y="788463"/>
                  <a:pt x="1870523" y="787987"/>
                </a:cubicBezTo>
                <a:cubicBezTo>
                  <a:pt x="1878047" y="785320"/>
                  <a:pt x="1876333" y="783225"/>
                  <a:pt x="1872713" y="782748"/>
                </a:cubicBezTo>
                <a:cubicBezTo>
                  <a:pt x="1870713" y="782463"/>
                  <a:pt x="1867189" y="783606"/>
                  <a:pt x="1867379" y="780177"/>
                </a:cubicBezTo>
                <a:cubicBezTo>
                  <a:pt x="1867665" y="776748"/>
                  <a:pt x="1871856" y="777795"/>
                  <a:pt x="1874142" y="777319"/>
                </a:cubicBezTo>
                <a:cubicBezTo>
                  <a:pt x="1877476" y="776652"/>
                  <a:pt x="1878809" y="771985"/>
                  <a:pt x="1875476" y="770080"/>
                </a:cubicBezTo>
                <a:cubicBezTo>
                  <a:pt x="1872428" y="768366"/>
                  <a:pt x="1867760" y="769890"/>
                  <a:pt x="1864903" y="771128"/>
                </a:cubicBezTo>
                <a:cubicBezTo>
                  <a:pt x="1846901" y="779510"/>
                  <a:pt x="1858140" y="811419"/>
                  <a:pt x="1876809" y="808561"/>
                </a:cubicBezTo>
                <a:cubicBezTo>
                  <a:pt x="1882143" y="807990"/>
                  <a:pt x="1891478" y="799798"/>
                  <a:pt x="1880714" y="800370"/>
                </a:cubicBezTo>
                <a:close/>
                <a:moveTo>
                  <a:pt x="1887287" y="847709"/>
                </a:moveTo>
                <a:cubicBezTo>
                  <a:pt x="1889287" y="841041"/>
                  <a:pt x="1880714" y="850566"/>
                  <a:pt x="1879095" y="851614"/>
                </a:cubicBezTo>
                <a:cubicBezTo>
                  <a:pt x="1878238" y="852281"/>
                  <a:pt x="1877571" y="852662"/>
                  <a:pt x="1876428" y="851900"/>
                </a:cubicBezTo>
                <a:cubicBezTo>
                  <a:pt x="1873571" y="849995"/>
                  <a:pt x="1876619" y="846852"/>
                  <a:pt x="1877952" y="845518"/>
                </a:cubicBezTo>
                <a:cubicBezTo>
                  <a:pt x="1884334" y="839041"/>
                  <a:pt x="1881572" y="837422"/>
                  <a:pt x="1877571" y="838470"/>
                </a:cubicBezTo>
                <a:cubicBezTo>
                  <a:pt x="1875380" y="839041"/>
                  <a:pt x="1872237" y="841899"/>
                  <a:pt x="1870808" y="837993"/>
                </a:cubicBezTo>
                <a:cubicBezTo>
                  <a:pt x="1869380" y="833993"/>
                  <a:pt x="1874237" y="833231"/>
                  <a:pt x="1876428" y="831707"/>
                </a:cubicBezTo>
                <a:cubicBezTo>
                  <a:pt x="1886144" y="813133"/>
                  <a:pt x="1848425" y="825992"/>
                  <a:pt x="1862998" y="852852"/>
                </a:cubicBezTo>
                <a:cubicBezTo>
                  <a:pt x="1889477" y="891238"/>
                  <a:pt x="1912337" y="847518"/>
                  <a:pt x="1894240" y="855519"/>
                </a:cubicBezTo>
                <a:cubicBezTo>
                  <a:pt x="1889287" y="858948"/>
                  <a:pt x="1883762" y="855710"/>
                  <a:pt x="1887287" y="847709"/>
                </a:cubicBezTo>
                <a:close/>
                <a:moveTo>
                  <a:pt x="1915100" y="732933"/>
                </a:moveTo>
                <a:cubicBezTo>
                  <a:pt x="1901574" y="731218"/>
                  <a:pt x="1892716" y="747411"/>
                  <a:pt x="1896431" y="759317"/>
                </a:cubicBezTo>
                <a:cubicBezTo>
                  <a:pt x="1900145" y="775128"/>
                  <a:pt x="1923863" y="787987"/>
                  <a:pt x="1933197" y="769890"/>
                </a:cubicBezTo>
                <a:cubicBezTo>
                  <a:pt x="1934721" y="765984"/>
                  <a:pt x="1929387" y="766175"/>
                  <a:pt x="1927196" y="767127"/>
                </a:cubicBezTo>
                <a:cubicBezTo>
                  <a:pt x="1920338" y="770271"/>
                  <a:pt x="1917195" y="764175"/>
                  <a:pt x="1922053" y="758745"/>
                </a:cubicBezTo>
                <a:cubicBezTo>
                  <a:pt x="1925577" y="752649"/>
                  <a:pt x="1914719" y="760460"/>
                  <a:pt x="1912909" y="761031"/>
                </a:cubicBezTo>
                <a:cubicBezTo>
                  <a:pt x="1908146" y="762746"/>
                  <a:pt x="1908813" y="756840"/>
                  <a:pt x="1912433" y="755412"/>
                </a:cubicBezTo>
                <a:cubicBezTo>
                  <a:pt x="1919767" y="751125"/>
                  <a:pt x="1919958" y="747601"/>
                  <a:pt x="1914528" y="748173"/>
                </a:cubicBezTo>
                <a:cubicBezTo>
                  <a:pt x="1912242" y="748363"/>
                  <a:pt x="1908432" y="750554"/>
                  <a:pt x="1907956" y="746458"/>
                </a:cubicBezTo>
                <a:cubicBezTo>
                  <a:pt x="1907480" y="742362"/>
                  <a:pt x="1912528" y="742553"/>
                  <a:pt x="1915100" y="741410"/>
                </a:cubicBezTo>
                <a:cubicBezTo>
                  <a:pt x="1918719" y="740076"/>
                  <a:pt x="1919386" y="734361"/>
                  <a:pt x="1915100" y="732933"/>
                </a:cubicBezTo>
                <a:close/>
                <a:moveTo>
                  <a:pt x="2078168" y="741696"/>
                </a:moveTo>
                <a:cubicBezTo>
                  <a:pt x="2148653" y="725598"/>
                  <a:pt x="2197611" y="671496"/>
                  <a:pt x="2277717" y="693213"/>
                </a:cubicBezTo>
                <a:cubicBezTo>
                  <a:pt x="2168941" y="630634"/>
                  <a:pt x="1970630" y="723979"/>
                  <a:pt x="1896812" y="580628"/>
                </a:cubicBezTo>
                <a:cubicBezTo>
                  <a:pt x="1921196" y="652827"/>
                  <a:pt x="1981394" y="764175"/>
                  <a:pt x="2078168" y="741696"/>
                </a:cubicBezTo>
                <a:close/>
                <a:moveTo>
                  <a:pt x="2101218" y="572246"/>
                </a:moveTo>
                <a:cubicBezTo>
                  <a:pt x="2004158" y="587200"/>
                  <a:pt x="1965677" y="560911"/>
                  <a:pt x="1894049" y="506523"/>
                </a:cubicBezTo>
                <a:cubicBezTo>
                  <a:pt x="1930911" y="579675"/>
                  <a:pt x="2017874" y="618728"/>
                  <a:pt x="2101218" y="572246"/>
                </a:cubicBezTo>
                <a:close/>
                <a:moveTo>
                  <a:pt x="2004063" y="469185"/>
                </a:moveTo>
                <a:cubicBezTo>
                  <a:pt x="2029590" y="525573"/>
                  <a:pt x="2117220" y="514429"/>
                  <a:pt x="2166941" y="503856"/>
                </a:cubicBezTo>
                <a:cubicBezTo>
                  <a:pt x="2121602" y="494998"/>
                  <a:pt x="2046735" y="482330"/>
                  <a:pt x="2004063" y="469185"/>
                </a:cubicBezTo>
                <a:close/>
                <a:moveTo>
                  <a:pt x="2185134" y="508524"/>
                </a:moveTo>
                <a:cubicBezTo>
                  <a:pt x="2113791" y="544052"/>
                  <a:pt x="2002444" y="553196"/>
                  <a:pt x="1963582" y="468233"/>
                </a:cubicBezTo>
                <a:cubicBezTo>
                  <a:pt x="1928435" y="372888"/>
                  <a:pt x="1824422" y="382127"/>
                  <a:pt x="1771844" y="457946"/>
                </a:cubicBezTo>
                <a:cubicBezTo>
                  <a:pt x="1810896" y="417846"/>
                  <a:pt x="1855664" y="411750"/>
                  <a:pt x="1906622" y="437943"/>
                </a:cubicBezTo>
                <a:cubicBezTo>
                  <a:pt x="1906051" y="437658"/>
                  <a:pt x="1905575" y="437467"/>
                  <a:pt x="1905003" y="437181"/>
                </a:cubicBezTo>
                <a:cubicBezTo>
                  <a:pt x="1919005" y="443944"/>
                  <a:pt x="1932245" y="452421"/>
                  <a:pt x="1941960" y="464613"/>
                </a:cubicBezTo>
                <a:cubicBezTo>
                  <a:pt x="1941865" y="464518"/>
                  <a:pt x="1941865" y="464518"/>
                  <a:pt x="1941770" y="464423"/>
                </a:cubicBezTo>
                <a:cubicBezTo>
                  <a:pt x="1967678" y="523002"/>
                  <a:pt x="2029114" y="556911"/>
                  <a:pt x="2093122" y="553767"/>
                </a:cubicBezTo>
                <a:cubicBezTo>
                  <a:pt x="2092836" y="553767"/>
                  <a:pt x="2092550" y="553767"/>
                  <a:pt x="2092265" y="553767"/>
                </a:cubicBezTo>
                <a:cubicBezTo>
                  <a:pt x="2092646" y="553767"/>
                  <a:pt x="2093122" y="553767"/>
                  <a:pt x="2093503" y="553767"/>
                </a:cubicBezTo>
                <a:cubicBezTo>
                  <a:pt x="2093408" y="553767"/>
                  <a:pt x="2093217" y="553767"/>
                  <a:pt x="2093122" y="553767"/>
                </a:cubicBezTo>
                <a:cubicBezTo>
                  <a:pt x="2095598" y="553672"/>
                  <a:pt x="2098170" y="553577"/>
                  <a:pt x="2100647" y="553482"/>
                </a:cubicBezTo>
                <a:cubicBezTo>
                  <a:pt x="2099599" y="553577"/>
                  <a:pt x="2098551" y="553577"/>
                  <a:pt x="2097504" y="553672"/>
                </a:cubicBezTo>
                <a:cubicBezTo>
                  <a:pt x="2098742" y="553577"/>
                  <a:pt x="2100075" y="553577"/>
                  <a:pt x="2101314" y="553482"/>
                </a:cubicBezTo>
                <a:cubicBezTo>
                  <a:pt x="2101123" y="553482"/>
                  <a:pt x="2100837" y="553482"/>
                  <a:pt x="2100647" y="553482"/>
                </a:cubicBezTo>
                <a:cubicBezTo>
                  <a:pt x="2103885" y="553291"/>
                  <a:pt x="2107219" y="553005"/>
                  <a:pt x="2110458" y="552720"/>
                </a:cubicBezTo>
                <a:cubicBezTo>
                  <a:pt x="2109981" y="552815"/>
                  <a:pt x="2109505" y="552815"/>
                  <a:pt x="2109029" y="552815"/>
                </a:cubicBezTo>
                <a:cubicBezTo>
                  <a:pt x="2119316" y="551862"/>
                  <a:pt x="2129222" y="550243"/>
                  <a:pt x="2139223" y="548243"/>
                </a:cubicBezTo>
                <a:cubicBezTo>
                  <a:pt x="2139223" y="548243"/>
                  <a:pt x="2139223" y="548243"/>
                  <a:pt x="2139223" y="548243"/>
                </a:cubicBezTo>
                <a:cubicBezTo>
                  <a:pt x="2139699" y="548148"/>
                  <a:pt x="2140080" y="548052"/>
                  <a:pt x="2140556" y="547957"/>
                </a:cubicBezTo>
                <a:cubicBezTo>
                  <a:pt x="2140080" y="548052"/>
                  <a:pt x="2139699" y="548148"/>
                  <a:pt x="2139223" y="548243"/>
                </a:cubicBezTo>
                <a:cubicBezTo>
                  <a:pt x="2144367" y="547195"/>
                  <a:pt x="2149510" y="545957"/>
                  <a:pt x="2154558" y="544623"/>
                </a:cubicBezTo>
                <a:cubicBezTo>
                  <a:pt x="2154177" y="544719"/>
                  <a:pt x="2153796" y="544814"/>
                  <a:pt x="2153415" y="544909"/>
                </a:cubicBezTo>
                <a:cubicBezTo>
                  <a:pt x="2156368" y="544147"/>
                  <a:pt x="2159321" y="543290"/>
                  <a:pt x="2162178" y="542433"/>
                </a:cubicBezTo>
                <a:cubicBezTo>
                  <a:pt x="2161988" y="542528"/>
                  <a:pt x="2161797" y="542528"/>
                  <a:pt x="2161607" y="542623"/>
                </a:cubicBezTo>
                <a:cubicBezTo>
                  <a:pt x="2181419" y="536813"/>
                  <a:pt x="2199611" y="529764"/>
                  <a:pt x="2216471" y="521573"/>
                </a:cubicBezTo>
                <a:cubicBezTo>
                  <a:pt x="2205898" y="516715"/>
                  <a:pt x="2196278" y="512048"/>
                  <a:pt x="2185134" y="508524"/>
                </a:cubicBezTo>
                <a:close/>
                <a:moveTo>
                  <a:pt x="2406494" y="617109"/>
                </a:moveTo>
                <a:cubicBezTo>
                  <a:pt x="2418877" y="577199"/>
                  <a:pt x="2435546" y="531669"/>
                  <a:pt x="2469645" y="510143"/>
                </a:cubicBezTo>
                <a:cubicBezTo>
                  <a:pt x="2416972" y="504523"/>
                  <a:pt x="2408495" y="583009"/>
                  <a:pt x="2406494" y="617109"/>
                </a:cubicBezTo>
                <a:close/>
                <a:moveTo>
                  <a:pt x="2502887" y="512619"/>
                </a:moveTo>
                <a:cubicBezTo>
                  <a:pt x="2479266" y="528145"/>
                  <a:pt x="2462501" y="563388"/>
                  <a:pt x="2456120" y="587391"/>
                </a:cubicBezTo>
                <a:cubicBezTo>
                  <a:pt x="2478313" y="552815"/>
                  <a:pt x="2499935" y="523383"/>
                  <a:pt x="2533939" y="514239"/>
                </a:cubicBezTo>
                <a:cubicBezTo>
                  <a:pt x="2519556" y="510143"/>
                  <a:pt x="2510698" y="509667"/>
                  <a:pt x="2502887" y="512619"/>
                </a:cubicBezTo>
                <a:close/>
                <a:moveTo>
                  <a:pt x="2503173" y="586819"/>
                </a:moveTo>
                <a:cubicBezTo>
                  <a:pt x="2522414" y="561387"/>
                  <a:pt x="2566324" y="526812"/>
                  <a:pt x="2590327" y="528907"/>
                </a:cubicBezTo>
                <a:cubicBezTo>
                  <a:pt x="2583755" y="524621"/>
                  <a:pt x="2563848" y="519287"/>
                  <a:pt x="2559561" y="521763"/>
                </a:cubicBezTo>
                <a:cubicBezTo>
                  <a:pt x="2535273" y="531288"/>
                  <a:pt x="2510888" y="567102"/>
                  <a:pt x="2503173" y="586819"/>
                </a:cubicBezTo>
                <a:close/>
                <a:moveTo>
                  <a:pt x="2713104" y="501951"/>
                </a:moveTo>
                <a:cubicBezTo>
                  <a:pt x="2660145" y="529479"/>
                  <a:pt x="2587946" y="521763"/>
                  <a:pt x="2548322" y="475948"/>
                </a:cubicBezTo>
                <a:lnTo>
                  <a:pt x="2547560" y="476424"/>
                </a:lnTo>
                <a:cubicBezTo>
                  <a:pt x="2644619" y="593106"/>
                  <a:pt x="2768540" y="434324"/>
                  <a:pt x="2792352" y="547386"/>
                </a:cubicBezTo>
                <a:cubicBezTo>
                  <a:pt x="2792448" y="547386"/>
                  <a:pt x="2793114" y="547386"/>
                  <a:pt x="2793209" y="547386"/>
                </a:cubicBezTo>
                <a:cubicBezTo>
                  <a:pt x="2797305" y="497284"/>
                  <a:pt x="2751871" y="483473"/>
                  <a:pt x="2713104" y="501951"/>
                </a:cubicBezTo>
                <a:close/>
                <a:moveTo>
                  <a:pt x="2617664" y="828087"/>
                </a:moveTo>
                <a:cubicBezTo>
                  <a:pt x="2617664" y="828087"/>
                  <a:pt x="2617568" y="828183"/>
                  <a:pt x="2617568" y="828183"/>
                </a:cubicBezTo>
                <a:cubicBezTo>
                  <a:pt x="2618235" y="827802"/>
                  <a:pt x="2618902" y="827421"/>
                  <a:pt x="2619474" y="826944"/>
                </a:cubicBezTo>
                <a:cubicBezTo>
                  <a:pt x="2619378" y="827040"/>
                  <a:pt x="2619188" y="827135"/>
                  <a:pt x="2619093" y="827230"/>
                </a:cubicBezTo>
                <a:cubicBezTo>
                  <a:pt x="2636809" y="815991"/>
                  <a:pt x="2637857" y="787511"/>
                  <a:pt x="2613759" y="785225"/>
                </a:cubicBezTo>
                <a:cubicBezTo>
                  <a:pt x="2613759" y="785225"/>
                  <a:pt x="2613759" y="785225"/>
                  <a:pt x="2613854" y="785225"/>
                </a:cubicBezTo>
                <a:cubicBezTo>
                  <a:pt x="2613759" y="785225"/>
                  <a:pt x="2613663" y="785225"/>
                  <a:pt x="2613568" y="785320"/>
                </a:cubicBezTo>
                <a:cubicBezTo>
                  <a:pt x="2613663" y="785320"/>
                  <a:pt x="2613663" y="785320"/>
                  <a:pt x="2613759" y="785320"/>
                </a:cubicBezTo>
                <a:cubicBezTo>
                  <a:pt x="2608234" y="788082"/>
                  <a:pt x="2616426" y="793797"/>
                  <a:pt x="2616616" y="797512"/>
                </a:cubicBezTo>
                <a:cubicBezTo>
                  <a:pt x="2617187" y="804942"/>
                  <a:pt x="2607662" y="801989"/>
                  <a:pt x="2603471" y="800274"/>
                </a:cubicBezTo>
                <a:cubicBezTo>
                  <a:pt x="2598423" y="802275"/>
                  <a:pt x="2615187" y="810180"/>
                  <a:pt x="2612139" y="813990"/>
                </a:cubicBezTo>
                <a:cubicBezTo>
                  <a:pt x="2606424" y="819324"/>
                  <a:pt x="2600043" y="804656"/>
                  <a:pt x="2594709" y="807894"/>
                </a:cubicBezTo>
                <a:cubicBezTo>
                  <a:pt x="2592708" y="811228"/>
                  <a:pt x="2597757" y="814848"/>
                  <a:pt x="2597280" y="818277"/>
                </a:cubicBezTo>
                <a:cubicBezTo>
                  <a:pt x="2593280" y="823992"/>
                  <a:pt x="2588517" y="817134"/>
                  <a:pt x="2586422" y="813419"/>
                </a:cubicBezTo>
                <a:cubicBezTo>
                  <a:pt x="2560514" y="802656"/>
                  <a:pt x="2584802" y="847042"/>
                  <a:pt x="2616807" y="828754"/>
                </a:cubicBezTo>
                <a:cubicBezTo>
                  <a:pt x="2616711" y="828754"/>
                  <a:pt x="2616616" y="828849"/>
                  <a:pt x="2616616" y="828849"/>
                </a:cubicBezTo>
                <a:cubicBezTo>
                  <a:pt x="2616902" y="828468"/>
                  <a:pt x="2617283" y="828278"/>
                  <a:pt x="2617664" y="828087"/>
                </a:cubicBezTo>
                <a:close/>
                <a:moveTo>
                  <a:pt x="2579183" y="757126"/>
                </a:moveTo>
                <a:cubicBezTo>
                  <a:pt x="2578611" y="758364"/>
                  <a:pt x="2571849" y="759412"/>
                  <a:pt x="2574039" y="760746"/>
                </a:cubicBezTo>
                <a:cubicBezTo>
                  <a:pt x="2576611" y="762174"/>
                  <a:pt x="2589946" y="758936"/>
                  <a:pt x="2585088" y="764841"/>
                </a:cubicBezTo>
                <a:cubicBezTo>
                  <a:pt x="2581754" y="766556"/>
                  <a:pt x="2574611" y="764937"/>
                  <a:pt x="2573182" y="767699"/>
                </a:cubicBezTo>
                <a:cubicBezTo>
                  <a:pt x="2573468" y="771318"/>
                  <a:pt x="2585945" y="770747"/>
                  <a:pt x="2578040" y="775795"/>
                </a:cubicBezTo>
                <a:cubicBezTo>
                  <a:pt x="2574134" y="776271"/>
                  <a:pt x="2568801" y="772747"/>
                  <a:pt x="2566419" y="777700"/>
                </a:cubicBezTo>
                <a:cubicBezTo>
                  <a:pt x="2565657" y="788178"/>
                  <a:pt x="2585279" y="783701"/>
                  <a:pt x="2589565" y="778653"/>
                </a:cubicBezTo>
                <a:cubicBezTo>
                  <a:pt x="2589184" y="779034"/>
                  <a:pt x="2588708" y="779319"/>
                  <a:pt x="2588327" y="779700"/>
                </a:cubicBezTo>
                <a:cubicBezTo>
                  <a:pt x="2608615" y="766746"/>
                  <a:pt x="2591184" y="730075"/>
                  <a:pt x="2570896" y="748077"/>
                </a:cubicBezTo>
                <a:cubicBezTo>
                  <a:pt x="2573087" y="751697"/>
                  <a:pt x="2586136" y="750649"/>
                  <a:pt x="2579183" y="757126"/>
                </a:cubicBezTo>
                <a:close/>
                <a:moveTo>
                  <a:pt x="2571277" y="825706"/>
                </a:moveTo>
                <a:cubicBezTo>
                  <a:pt x="2562990" y="823420"/>
                  <a:pt x="2569848" y="842851"/>
                  <a:pt x="2559657" y="839613"/>
                </a:cubicBezTo>
                <a:cubicBezTo>
                  <a:pt x="2556418" y="839041"/>
                  <a:pt x="2555370" y="833517"/>
                  <a:pt x="2552418" y="832469"/>
                </a:cubicBezTo>
                <a:cubicBezTo>
                  <a:pt x="2549751" y="835612"/>
                  <a:pt x="2557370" y="853995"/>
                  <a:pt x="2547941" y="847995"/>
                </a:cubicBezTo>
                <a:cubicBezTo>
                  <a:pt x="2545369" y="844089"/>
                  <a:pt x="2546226" y="833612"/>
                  <a:pt x="2541654" y="834850"/>
                </a:cubicBezTo>
                <a:cubicBezTo>
                  <a:pt x="2538035" y="837136"/>
                  <a:pt x="2539844" y="849614"/>
                  <a:pt x="2532606" y="844185"/>
                </a:cubicBezTo>
                <a:cubicBezTo>
                  <a:pt x="2529653" y="840375"/>
                  <a:pt x="2534415" y="834564"/>
                  <a:pt x="2530415" y="831135"/>
                </a:cubicBezTo>
                <a:cubicBezTo>
                  <a:pt x="2527557" y="828087"/>
                  <a:pt x="2522509" y="829421"/>
                  <a:pt x="2521176" y="833326"/>
                </a:cubicBezTo>
                <a:cubicBezTo>
                  <a:pt x="2511079" y="881618"/>
                  <a:pt x="2600233" y="865711"/>
                  <a:pt x="2571277" y="825706"/>
                </a:cubicBezTo>
                <a:close/>
                <a:moveTo>
                  <a:pt x="2554513" y="798369"/>
                </a:moveTo>
                <a:cubicBezTo>
                  <a:pt x="2549941" y="803037"/>
                  <a:pt x="2548036" y="795321"/>
                  <a:pt x="2545369" y="793226"/>
                </a:cubicBezTo>
                <a:cubicBezTo>
                  <a:pt x="2545369" y="793226"/>
                  <a:pt x="2545369" y="793226"/>
                  <a:pt x="2545369" y="793226"/>
                </a:cubicBezTo>
                <a:cubicBezTo>
                  <a:pt x="2545369" y="793226"/>
                  <a:pt x="2545274" y="793226"/>
                  <a:pt x="2545274" y="793226"/>
                </a:cubicBezTo>
                <a:cubicBezTo>
                  <a:pt x="2545274" y="793226"/>
                  <a:pt x="2545274" y="793226"/>
                  <a:pt x="2545369" y="793226"/>
                </a:cubicBezTo>
                <a:cubicBezTo>
                  <a:pt x="2545274" y="793321"/>
                  <a:pt x="2545178" y="793416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3274" y="797226"/>
                  <a:pt x="2547084" y="803799"/>
                  <a:pt x="2543464" y="806275"/>
                </a:cubicBezTo>
                <a:cubicBezTo>
                  <a:pt x="2537844" y="807894"/>
                  <a:pt x="2541083" y="786463"/>
                  <a:pt x="2535082" y="797036"/>
                </a:cubicBezTo>
                <a:cubicBezTo>
                  <a:pt x="2534606" y="804751"/>
                  <a:pt x="2527081" y="803322"/>
                  <a:pt x="2529272" y="796083"/>
                </a:cubicBezTo>
                <a:cubicBezTo>
                  <a:pt x="2530701" y="792654"/>
                  <a:pt x="2528319" y="788178"/>
                  <a:pt x="2524414" y="789035"/>
                </a:cubicBezTo>
                <a:cubicBezTo>
                  <a:pt x="2508221" y="804846"/>
                  <a:pt x="2539178" y="830850"/>
                  <a:pt x="2559942" y="809895"/>
                </a:cubicBezTo>
                <a:cubicBezTo>
                  <a:pt x="2565371" y="806370"/>
                  <a:pt x="2565467" y="788463"/>
                  <a:pt x="2558228" y="789130"/>
                </a:cubicBezTo>
                <a:cubicBezTo>
                  <a:pt x="2555275" y="791321"/>
                  <a:pt x="2556704" y="795702"/>
                  <a:pt x="2554513" y="798369"/>
                </a:cubicBezTo>
                <a:close/>
                <a:moveTo>
                  <a:pt x="2541273" y="751697"/>
                </a:moveTo>
                <a:cubicBezTo>
                  <a:pt x="2519175" y="756936"/>
                  <a:pt x="2530796" y="787035"/>
                  <a:pt x="2550322" y="776081"/>
                </a:cubicBezTo>
                <a:cubicBezTo>
                  <a:pt x="2564228" y="768937"/>
                  <a:pt x="2556513" y="747792"/>
                  <a:pt x="2541273" y="751697"/>
                </a:cubicBezTo>
                <a:close/>
                <a:moveTo>
                  <a:pt x="2517461" y="779796"/>
                </a:moveTo>
                <a:cubicBezTo>
                  <a:pt x="2517651" y="779605"/>
                  <a:pt x="2517842" y="779415"/>
                  <a:pt x="2517937" y="779319"/>
                </a:cubicBezTo>
                <a:cubicBezTo>
                  <a:pt x="2517937" y="779415"/>
                  <a:pt x="2517746" y="779605"/>
                  <a:pt x="2517461" y="779796"/>
                </a:cubicBezTo>
                <a:cubicBezTo>
                  <a:pt x="2517746" y="779605"/>
                  <a:pt x="2517937" y="779415"/>
                  <a:pt x="2518032" y="779224"/>
                </a:cubicBezTo>
                <a:cubicBezTo>
                  <a:pt x="2518032" y="779224"/>
                  <a:pt x="2518032" y="779224"/>
                  <a:pt x="2518032" y="779224"/>
                </a:cubicBezTo>
                <a:cubicBezTo>
                  <a:pt x="2518032" y="779224"/>
                  <a:pt x="2518032" y="779224"/>
                  <a:pt x="2518032" y="779129"/>
                </a:cubicBezTo>
                <a:cubicBezTo>
                  <a:pt x="2518032" y="779129"/>
                  <a:pt x="2518032" y="779129"/>
                  <a:pt x="2518032" y="779129"/>
                </a:cubicBezTo>
                <a:cubicBezTo>
                  <a:pt x="2518127" y="779034"/>
                  <a:pt x="2518127" y="778938"/>
                  <a:pt x="2518127" y="778843"/>
                </a:cubicBezTo>
                <a:cubicBezTo>
                  <a:pt x="2518127" y="778843"/>
                  <a:pt x="2518127" y="778938"/>
                  <a:pt x="2518127" y="778938"/>
                </a:cubicBezTo>
                <a:cubicBezTo>
                  <a:pt x="2518127" y="778843"/>
                  <a:pt x="2518223" y="778748"/>
                  <a:pt x="2518223" y="778748"/>
                </a:cubicBezTo>
                <a:cubicBezTo>
                  <a:pt x="2518223" y="778748"/>
                  <a:pt x="2518223" y="778843"/>
                  <a:pt x="2518127" y="778843"/>
                </a:cubicBezTo>
                <a:cubicBezTo>
                  <a:pt x="2518223" y="778653"/>
                  <a:pt x="2518223" y="778462"/>
                  <a:pt x="2518223" y="778367"/>
                </a:cubicBezTo>
                <a:cubicBezTo>
                  <a:pt x="2518223" y="778462"/>
                  <a:pt x="2518223" y="778557"/>
                  <a:pt x="2518223" y="778748"/>
                </a:cubicBezTo>
                <a:cubicBezTo>
                  <a:pt x="2518223" y="778557"/>
                  <a:pt x="2518318" y="778462"/>
                  <a:pt x="2518223" y="778272"/>
                </a:cubicBezTo>
                <a:cubicBezTo>
                  <a:pt x="2518223" y="778272"/>
                  <a:pt x="2518223" y="778367"/>
                  <a:pt x="2518223" y="778367"/>
                </a:cubicBezTo>
                <a:cubicBezTo>
                  <a:pt x="2517175" y="774271"/>
                  <a:pt x="2504507" y="774081"/>
                  <a:pt x="2510984" y="768461"/>
                </a:cubicBezTo>
                <a:cubicBezTo>
                  <a:pt x="2511651" y="767127"/>
                  <a:pt x="2519080" y="766746"/>
                  <a:pt x="2517080" y="765127"/>
                </a:cubicBezTo>
                <a:cubicBezTo>
                  <a:pt x="2514699" y="763127"/>
                  <a:pt x="2502221" y="765318"/>
                  <a:pt x="2506317" y="759888"/>
                </a:cubicBezTo>
                <a:cubicBezTo>
                  <a:pt x="2509555" y="758269"/>
                  <a:pt x="2516699" y="760460"/>
                  <a:pt x="2518413" y="758745"/>
                </a:cubicBezTo>
                <a:cubicBezTo>
                  <a:pt x="2518413" y="758745"/>
                  <a:pt x="2518318" y="758745"/>
                  <a:pt x="2518318" y="758841"/>
                </a:cubicBezTo>
                <a:cubicBezTo>
                  <a:pt x="2518413" y="758841"/>
                  <a:pt x="2518413" y="758745"/>
                  <a:pt x="2518509" y="758745"/>
                </a:cubicBezTo>
                <a:cubicBezTo>
                  <a:pt x="2518509" y="758745"/>
                  <a:pt x="2518509" y="758745"/>
                  <a:pt x="2518413" y="758745"/>
                </a:cubicBezTo>
                <a:cubicBezTo>
                  <a:pt x="2520509" y="755602"/>
                  <a:pt x="2513460" y="755126"/>
                  <a:pt x="2512508" y="752840"/>
                </a:cubicBezTo>
                <a:cubicBezTo>
                  <a:pt x="2512412" y="747792"/>
                  <a:pt x="2518604" y="749982"/>
                  <a:pt x="2521366" y="751221"/>
                </a:cubicBezTo>
                <a:cubicBezTo>
                  <a:pt x="2538797" y="748268"/>
                  <a:pt x="2516032" y="734933"/>
                  <a:pt x="2503745" y="745601"/>
                </a:cubicBezTo>
                <a:cubicBezTo>
                  <a:pt x="2485552" y="756840"/>
                  <a:pt x="2494791" y="790273"/>
                  <a:pt x="2517461" y="779796"/>
                </a:cubicBezTo>
                <a:cubicBezTo>
                  <a:pt x="2517556" y="779700"/>
                  <a:pt x="2517556" y="779796"/>
                  <a:pt x="2517461" y="779796"/>
                </a:cubicBezTo>
                <a:close/>
                <a:moveTo>
                  <a:pt x="2551560" y="848852"/>
                </a:moveTo>
                <a:cubicBezTo>
                  <a:pt x="2551751" y="848757"/>
                  <a:pt x="2551941" y="848661"/>
                  <a:pt x="2552132" y="848471"/>
                </a:cubicBezTo>
                <a:cubicBezTo>
                  <a:pt x="2551941" y="848661"/>
                  <a:pt x="2551751" y="848757"/>
                  <a:pt x="2551560" y="848852"/>
                </a:cubicBezTo>
                <a:close/>
                <a:moveTo>
                  <a:pt x="2520794" y="817419"/>
                </a:moveTo>
                <a:cubicBezTo>
                  <a:pt x="2518318" y="809514"/>
                  <a:pt x="2510317" y="823515"/>
                  <a:pt x="2505840" y="821325"/>
                </a:cubicBezTo>
                <a:cubicBezTo>
                  <a:pt x="2500506" y="819801"/>
                  <a:pt x="2504411" y="813514"/>
                  <a:pt x="2504031" y="809990"/>
                </a:cubicBezTo>
                <a:cubicBezTo>
                  <a:pt x="2498601" y="810847"/>
                  <a:pt x="2497268" y="820944"/>
                  <a:pt x="2491458" y="820848"/>
                </a:cubicBezTo>
                <a:cubicBezTo>
                  <a:pt x="2485647" y="817038"/>
                  <a:pt x="2498411" y="809704"/>
                  <a:pt x="2495839" y="805227"/>
                </a:cubicBezTo>
                <a:cubicBezTo>
                  <a:pt x="2492505" y="802656"/>
                  <a:pt x="2486314" y="812943"/>
                  <a:pt x="2483266" y="807894"/>
                </a:cubicBezTo>
                <a:cubicBezTo>
                  <a:pt x="2482123" y="806085"/>
                  <a:pt x="2483171" y="804084"/>
                  <a:pt x="2484600" y="802941"/>
                </a:cubicBezTo>
                <a:cubicBezTo>
                  <a:pt x="2501173" y="790368"/>
                  <a:pt x="2479456" y="783320"/>
                  <a:pt x="2471645" y="805323"/>
                </a:cubicBezTo>
                <a:cubicBezTo>
                  <a:pt x="2462025" y="835898"/>
                  <a:pt x="2516223" y="849709"/>
                  <a:pt x="2520794" y="817419"/>
                </a:cubicBezTo>
                <a:close/>
                <a:moveTo>
                  <a:pt x="2481742" y="779510"/>
                </a:moveTo>
                <a:cubicBezTo>
                  <a:pt x="2492315" y="772080"/>
                  <a:pt x="2459453" y="771795"/>
                  <a:pt x="2474312" y="761508"/>
                </a:cubicBezTo>
                <a:cubicBezTo>
                  <a:pt x="2476122" y="759793"/>
                  <a:pt x="2482599" y="760079"/>
                  <a:pt x="2482790" y="757793"/>
                </a:cubicBezTo>
                <a:cubicBezTo>
                  <a:pt x="2478123" y="753792"/>
                  <a:pt x="2467835" y="757983"/>
                  <a:pt x="2464883" y="752268"/>
                </a:cubicBezTo>
                <a:cubicBezTo>
                  <a:pt x="2465931" y="744934"/>
                  <a:pt x="2480790" y="751125"/>
                  <a:pt x="2483647" y="748173"/>
                </a:cubicBezTo>
                <a:cubicBezTo>
                  <a:pt x="2489171" y="742553"/>
                  <a:pt x="2468788" y="741791"/>
                  <a:pt x="2476979" y="735219"/>
                </a:cubicBezTo>
                <a:cubicBezTo>
                  <a:pt x="2476979" y="735219"/>
                  <a:pt x="2476979" y="735219"/>
                  <a:pt x="2476979" y="735314"/>
                </a:cubicBezTo>
                <a:cubicBezTo>
                  <a:pt x="2476979" y="735314"/>
                  <a:pt x="2477075" y="735219"/>
                  <a:pt x="2477075" y="735219"/>
                </a:cubicBezTo>
                <a:cubicBezTo>
                  <a:pt x="2477075" y="735219"/>
                  <a:pt x="2476979" y="735219"/>
                  <a:pt x="2476979" y="735314"/>
                </a:cubicBezTo>
                <a:cubicBezTo>
                  <a:pt x="2479361" y="733218"/>
                  <a:pt x="2482694" y="734647"/>
                  <a:pt x="2485171" y="735695"/>
                </a:cubicBezTo>
                <a:cubicBezTo>
                  <a:pt x="2501649" y="741029"/>
                  <a:pt x="2502507" y="721693"/>
                  <a:pt x="2480409" y="722455"/>
                </a:cubicBezTo>
                <a:cubicBezTo>
                  <a:pt x="2439070" y="721598"/>
                  <a:pt x="2435260" y="794369"/>
                  <a:pt x="2481742" y="779510"/>
                </a:cubicBezTo>
                <a:close/>
                <a:moveTo>
                  <a:pt x="2495553" y="713216"/>
                </a:moveTo>
                <a:cubicBezTo>
                  <a:pt x="2497934" y="716740"/>
                  <a:pt x="2505174" y="725217"/>
                  <a:pt x="2510698" y="721122"/>
                </a:cubicBezTo>
                <a:cubicBezTo>
                  <a:pt x="2510603" y="721122"/>
                  <a:pt x="2510603" y="721217"/>
                  <a:pt x="2510508" y="721312"/>
                </a:cubicBezTo>
                <a:cubicBezTo>
                  <a:pt x="2510603" y="721217"/>
                  <a:pt x="2510698" y="721122"/>
                  <a:pt x="2510793" y="721122"/>
                </a:cubicBezTo>
                <a:cubicBezTo>
                  <a:pt x="2510793" y="721122"/>
                  <a:pt x="2510698" y="721217"/>
                  <a:pt x="2510698" y="721217"/>
                </a:cubicBezTo>
                <a:cubicBezTo>
                  <a:pt x="2511079" y="720931"/>
                  <a:pt x="2511365" y="720550"/>
                  <a:pt x="2511651" y="720169"/>
                </a:cubicBezTo>
                <a:cubicBezTo>
                  <a:pt x="2511651" y="720169"/>
                  <a:pt x="2511555" y="720264"/>
                  <a:pt x="2511555" y="720264"/>
                </a:cubicBezTo>
                <a:cubicBezTo>
                  <a:pt x="2511651" y="720169"/>
                  <a:pt x="2511746" y="720074"/>
                  <a:pt x="2511746" y="719883"/>
                </a:cubicBezTo>
                <a:cubicBezTo>
                  <a:pt x="2511746" y="719979"/>
                  <a:pt x="2511651" y="719979"/>
                  <a:pt x="2511555" y="720074"/>
                </a:cubicBezTo>
                <a:cubicBezTo>
                  <a:pt x="2511651" y="719883"/>
                  <a:pt x="2511841" y="719693"/>
                  <a:pt x="2511936" y="719502"/>
                </a:cubicBezTo>
                <a:cubicBezTo>
                  <a:pt x="2511841" y="719598"/>
                  <a:pt x="2511841" y="719693"/>
                  <a:pt x="2511746" y="719883"/>
                </a:cubicBezTo>
                <a:cubicBezTo>
                  <a:pt x="2511841" y="719693"/>
                  <a:pt x="2511936" y="719502"/>
                  <a:pt x="2512032" y="719407"/>
                </a:cubicBezTo>
                <a:cubicBezTo>
                  <a:pt x="2512032" y="719502"/>
                  <a:pt x="2511936" y="719502"/>
                  <a:pt x="2511936" y="719598"/>
                </a:cubicBezTo>
                <a:cubicBezTo>
                  <a:pt x="2515937" y="712263"/>
                  <a:pt x="2503840" y="711216"/>
                  <a:pt x="2504411" y="705120"/>
                </a:cubicBezTo>
                <a:cubicBezTo>
                  <a:pt x="2505554" y="699976"/>
                  <a:pt x="2510222" y="703215"/>
                  <a:pt x="2512889" y="704929"/>
                </a:cubicBezTo>
                <a:cubicBezTo>
                  <a:pt x="2526891" y="709215"/>
                  <a:pt x="2507936" y="693785"/>
                  <a:pt x="2511746" y="689689"/>
                </a:cubicBezTo>
                <a:cubicBezTo>
                  <a:pt x="2515651" y="684450"/>
                  <a:pt x="2524604" y="704167"/>
                  <a:pt x="2525843" y="697976"/>
                </a:cubicBezTo>
                <a:cubicBezTo>
                  <a:pt x="2523652" y="693023"/>
                  <a:pt x="2523747" y="684165"/>
                  <a:pt x="2530891" y="686832"/>
                </a:cubicBezTo>
                <a:cubicBezTo>
                  <a:pt x="2534225" y="687975"/>
                  <a:pt x="2537654" y="693118"/>
                  <a:pt x="2541464" y="691404"/>
                </a:cubicBezTo>
                <a:cubicBezTo>
                  <a:pt x="2545083" y="686260"/>
                  <a:pt x="2538035" y="678164"/>
                  <a:pt x="2533844" y="674354"/>
                </a:cubicBezTo>
                <a:cubicBezTo>
                  <a:pt x="2511746" y="661209"/>
                  <a:pt x="2480980" y="691118"/>
                  <a:pt x="2495553" y="713216"/>
                </a:cubicBezTo>
                <a:close/>
                <a:moveTo>
                  <a:pt x="2527748" y="726075"/>
                </a:moveTo>
                <a:cubicBezTo>
                  <a:pt x="2527271" y="738933"/>
                  <a:pt x="2532129" y="748363"/>
                  <a:pt x="2536796" y="730551"/>
                </a:cubicBezTo>
                <a:cubicBezTo>
                  <a:pt x="2541368" y="725884"/>
                  <a:pt x="2543845" y="734552"/>
                  <a:pt x="2545274" y="737695"/>
                </a:cubicBezTo>
                <a:cubicBezTo>
                  <a:pt x="2549084" y="736362"/>
                  <a:pt x="2544417" y="725122"/>
                  <a:pt x="2548608" y="723312"/>
                </a:cubicBezTo>
                <a:cubicBezTo>
                  <a:pt x="2554323" y="723598"/>
                  <a:pt x="2550227" y="735981"/>
                  <a:pt x="2553275" y="737886"/>
                </a:cubicBezTo>
                <a:cubicBezTo>
                  <a:pt x="2556894" y="739219"/>
                  <a:pt x="2556513" y="730932"/>
                  <a:pt x="2558990" y="729885"/>
                </a:cubicBezTo>
                <a:cubicBezTo>
                  <a:pt x="2568229" y="730266"/>
                  <a:pt x="2555751" y="745506"/>
                  <a:pt x="2566419" y="746268"/>
                </a:cubicBezTo>
                <a:cubicBezTo>
                  <a:pt x="2566419" y="746268"/>
                  <a:pt x="2566324" y="746268"/>
                  <a:pt x="2566324" y="746268"/>
                </a:cubicBezTo>
                <a:cubicBezTo>
                  <a:pt x="2566419" y="746268"/>
                  <a:pt x="2566610" y="746268"/>
                  <a:pt x="2566705" y="746268"/>
                </a:cubicBezTo>
                <a:cubicBezTo>
                  <a:pt x="2566610" y="746268"/>
                  <a:pt x="2566515" y="746268"/>
                  <a:pt x="2566419" y="746268"/>
                </a:cubicBezTo>
                <a:cubicBezTo>
                  <a:pt x="2566705" y="746268"/>
                  <a:pt x="2566991" y="746172"/>
                  <a:pt x="2567276" y="746077"/>
                </a:cubicBezTo>
                <a:cubicBezTo>
                  <a:pt x="2567276" y="746077"/>
                  <a:pt x="2567276" y="746077"/>
                  <a:pt x="2567181" y="746077"/>
                </a:cubicBezTo>
                <a:cubicBezTo>
                  <a:pt x="2567181" y="746077"/>
                  <a:pt x="2567181" y="746077"/>
                  <a:pt x="2567276" y="746077"/>
                </a:cubicBezTo>
                <a:cubicBezTo>
                  <a:pt x="2567276" y="746077"/>
                  <a:pt x="2567276" y="746077"/>
                  <a:pt x="2567276" y="746077"/>
                </a:cubicBezTo>
                <a:cubicBezTo>
                  <a:pt x="2587279" y="719883"/>
                  <a:pt x="2536130" y="691689"/>
                  <a:pt x="2527748" y="726075"/>
                </a:cubicBezTo>
                <a:close/>
                <a:moveTo>
                  <a:pt x="2570039" y="679497"/>
                </a:moveTo>
                <a:cubicBezTo>
                  <a:pt x="2571277" y="677592"/>
                  <a:pt x="2573468" y="676068"/>
                  <a:pt x="2575849" y="676735"/>
                </a:cubicBezTo>
                <a:cubicBezTo>
                  <a:pt x="2582135" y="678164"/>
                  <a:pt x="2575563" y="683974"/>
                  <a:pt x="2575087" y="687594"/>
                </a:cubicBezTo>
                <a:cubicBezTo>
                  <a:pt x="2575563" y="699786"/>
                  <a:pt x="2589184" y="676068"/>
                  <a:pt x="2594232" y="682450"/>
                </a:cubicBezTo>
                <a:cubicBezTo>
                  <a:pt x="2595661" y="687879"/>
                  <a:pt x="2587374" y="690832"/>
                  <a:pt x="2584898" y="695214"/>
                </a:cubicBezTo>
                <a:cubicBezTo>
                  <a:pt x="2582421" y="697976"/>
                  <a:pt x="2583088" y="699786"/>
                  <a:pt x="2586993" y="697595"/>
                </a:cubicBezTo>
                <a:cubicBezTo>
                  <a:pt x="2591089" y="695118"/>
                  <a:pt x="2600233" y="694166"/>
                  <a:pt x="2598423" y="701405"/>
                </a:cubicBezTo>
                <a:cubicBezTo>
                  <a:pt x="2596137" y="706263"/>
                  <a:pt x="2587279" y="718455"/>
                  <a:pt x="2599852" y="713883"/>
                </a:cubicBezTo>
                <a:cubicBezTo>
                  <a:pt x="2649668" y="685403"/>
                  <a:pt x="2572420" y="631777"/>
                  <a:pt x="2554799" y="682736"/>
                </a:cubicBezTo>
                <a:cubicBezTo>
                  <a:pt x="2556894" y="692451"/>
                  <a:pt x="2568038" y="685974"/>
                  <a:pt x="2570039" y="679497"/>
                </a:cubicBezTo>
                <a:close/>
                <a:moveTo>
                  <a:pt x="2608425" y="724836"/>
                </a:moveTo>
                <a:cubicBezTo>
                  <a:pt x="2600995" y="735219"/>
                  <a:pt x="2634142" y="723693"/>
                  <a:pt x="2622331" y="738933"/>
                </a:cubicBezTo>
                <a:cubicBezTo>
                  <a:pt x="2603852" y="752935"/>
                  <a:pt x="2632809" y="738076"/>
                  <a:pt x="2635761" y="743410"/>
                </a:cubicBezTo>
                <a:cubicBezTo>
                  <a:pt x="2637571" y="750459"/>
                  <a:pt x="2620140" y="749792"/>
                  <a:pt x="2618997" y="754364"/>
                </a:cubicBezTo>
                <a:cubicBezTo>
                  <a:pt x="2619188" y="759507"/>
                  <a:pt x="2628999" y="756078"/>
                  <a:pt x="2631380" y="758936"/>
                </a:cubicBezTo>
                <a:cubicBezTo>
                  <a:pt x="2633951" y="769032"/>
                  <a:pt x="2619378" y="762936"/>
                  <a:pt x="2615283" y="767794"/>
                </a:cubicBezTo>
                <a:cubicBezTo>
                  <a:pt x="2602805" y="790749"/>
                  <a:pt x="2667956" y="773319"/>
                  <a:pt x="2650906" y="734838"/>
                </a:cubicBezTo>
                <a:cubicBezTo>
                  <a:pt x="2644238" y="717121"/>
                  <a:pt x="2622045" y="711597"/>
                  <a:pt x="2608425" y="724836"/>
                </a:cubicBezTo>
                <a:close/>
                <a:moveTo>
                  <a:pt x="2705199" y="544623"/>
                </a:moveTo>
                <a:cubicBezTo>
                  <a:pt x="2704722" y="544623"/>
                  <a:pt x="2704341" y="544623"/>
                  <a:pt x="2703865" y="544623"/>
                </a:cubicBezTo>
                <a:cubicBezTo>
                  <a:pt x="2720724" y="544623"/>
                  <a:pt x="2735583" y="549291"/>
                  <a:pt x="2747013" y="559101"/>
                </a:cubicBezTo>
                <a:cubicBezTo>
                  <a:pt x="2746823" y="559006"/>
                  <a:pt x="2746727" y="558816"/>
                  <a:pt x="2746537" y="558720"/>
                </a:cubicBezTo>
                <a:cubicBezTo>
                  <a:pt x="2765396" y="574246"/>
                  <a:pt x="2771683" y="597011"/>
                  <a:pt x="2775207" y="620538"/>
                </a:cubicBezTo>
                <a:cubicBezTo>
                  <a:pt x="2805497" y="530622"/>
                  <a:pt x="2719010" y="511857"/>
                  <a:pt x="2652144" y="543576"/>
                </a:cubicBezTo>
                <a:cubicBezTo>
                  <a:pt x="2636904" y="547767"/>
                  <a:pt x="2618997" y="548433"/>
                  <a:pt x="2606043" y="538051"/>
                </a:cubicBezTo>
                <a:lnTo>
                  <a:pt x="2604424" y="539385"/>
                </a:lnTo>
                <a:cubicBezTo>
                  <a:pt x="2631761" y="568341"/>
                  <a:pt x="2672051" y="544052"/>
                  <a:pt x="2705199" y="544623"/>
                </a:cubicBezTo>
                <a:close/>
                <a:moveTo>
                  <a:pt x="2795115" y="556149"/>
                </a:moveTo>
                <a:cubicBezTo>
                  <a:pt x="2815212" y="579009"/>
                  <a:pt x="2820451" y="607298"/>
                  <a:pt x="2800068" y="632063"/>
                </a:cubicBezTo>
                <a:cubicBezTo>
                  <a:pt x="2802353" y="630729"/>
                  <a:pt x="2804640" y="629301"/>
                  <a:pt x="2806735" y="627586"/>
                </a:cubicBezTo>
                <a:cubicBezTo>
                  <a:pt x="2806354" y="627872"/>
                  <a:pt x="2805973" y="628253"/>
                  <a:pt x="2805592" y="628539"/>
                </a:cubicBezTo>
                <a:cubicBezTo>
                  <a:pt x="2806259" y="628062"/>
                  <a:pt x="2806830" y="627586"/>
                  <a:pt x="2807402" y="627110"/>
                </a:cubicBezTo>
                <a:cubicBezTo>
                  <a:pt x="2807211" y="627300"/>
                  <a:pt x="2807021" y="627396"/>
                  <a:pt x="2806735" y="627586"/>
                </a:cubicBezTo>
                <a:cubicBezTo>
                  <a:pt x="2807116" y="627300"/>
                  <a:pt x="2807497" y="626919"/>
                  <a:pt x="2807973" y="626634"/>
                </a:cubicBezTo>
                <a:cubicBezTo>
                  <a:pt x="2807973" y="626634"/>
                  <a:pt x="2807878" y="626729"/>
                  <a:pt x="2807878" y="626729"/>
                </a:cubicBezTo>
                <a:cubicBezTo>
                  <a:pt x="2808068" y="626538"/>
                  <a:pt x="2808259" y="626443"/>
                  <a:pt x="2808450" y="626253"/>
                </a:cubicBezTo>
                <a:cubicBezTo>
                  <a:pt x="2808259" y="626348"/>
                  <a:pt x="2808164" y="626538"/>
                  <a:pt x="2807973" y="626634"/>
                </a:cubicBezTo>
                <a:cubicBezTo>
                  <a:pt x="2808640" y="626062"/>
                  <a:pt x="2809211" y="625586"/>
                  <a:pt x="2809783" y="625014"/>
                </a:cubicBezTo>
                <a:cubicBezTo>
                  <a:pt x="2809688" y="625014"/>
                  <a:pt x="2809688" y="625110"/>
                  <a:pt x="2809688" y="625110"/>
                </a:cubicBezTo>
                <a:cubicBezTo>
                  <a:pt x="2809783" y="625014"/>
                  <a:pt x="2809974" y="624919"/>
                  <a:pt x="2810069" y="624729"/>
                </a:cubicBezTo>
                <a:cubicBezTo>
                  <a:pt x="2809974" y="624824"/>
                  <a:pt x="2809878" y="624824"/>
                  <a:pt x="2809878" y="624919"/>
                </a:cubicBezTo>
                <a:cubicBezTo>
                  <a:pt x="2810259" y="624633"/>
                  <a:pt x="2810545" y="624252"/>
                  <a:pt x="2810926" y="623871"/>
                </a:cubicBezTo>
                <a:cubicBezTo>
                  <a:pt x="2810735" y="624062"/>
                  <a:pt x="2810545" y="624252"/>
                  <a:pt x="2810354" y="624443"/>
                </a:cubicBezTo>
                <a:cubicBezTo>
                  <a:pt x="2810735" y="624062"/>
                  <a:pt x="2811021" y="623776"/>
                  <a:pt x="2811402" y="623395"/>
                </a:cubicBezTo>
                <a:cubicBezTo>
                  <a:pt x="2811212" y="623586"/>
                  <a:pt x="2811021" y="623681"/>
                  <a:pt x="2810926" y="623871"/>
                </a:cubicBezTo>
                <a:cubicBezTo>
                  <a:pt x="2812259" y="622538"/>
                  <a:pt x="2813498" y="621109"/>
                  <a:pt x="2814736" y="619585"/>
                </a:cubicBezTo>
                <a:cubicBezTo>
                  <a:pt x="2814736" y="619585"/>
                  <a:pt x="2814736" y="619585"/>
                  <a:pt x="2814641" y="619680"/>
                </a:cubicBezTo>
                <a:cubicBezTo>
                  <a:pt x="2815403" y="618633"/>
                  <a:pt x="2816165" y="617490"/>
                  <a:pt x="2816927" y="616347"/>
                </a:cubicBezTo>
                <a:cubicBezTo>
                  <a:pt x="2816927" y="616347"/>
                  <a:pt x="2816927" y="616347"/>
                  <a:pt x="2816927" y="616347"/>
                </a:cubicBezTo>
                <a:cubicBezTo>
                  <a:pt x="2816927" y="616347"/>
                  <a:pt x="2817022" y="616251"/>
                  <a:pt x="2817022" y="616251"/>
                </a:cubicBezTo>
                <a:cubicBezTo>
                  <a:pt x="2817022" y="616251"/>
                  <a:pt x="2816927" y="616347"/>
                  <a:pt x="2816927" y="616347"/>
                </a:cubicBezTo>
                <a:cubicBezTo>
                  <a:pt x="2817212" y="615870"/>
                  <a:pt x="2817498" y="615394"/>
                  <a:pt x="2817784" y="614918"/>
                </a:cubicBezTo>
                <a:cubicBezTo>
                  <a:pt x="2817784" y="614918"/>
                  <a:pt x="2817784" y="615013"/>
                  <a:pt x="2817689" y="615013"/>
                </a:cubicBezTo>
                <a:cubicBezTo>
                  <a:pt x="2817784" y="614823"/>
                  <a:pt x="2817879" y="614632"/>
                  <a:pt x="2818070" y="614442"/>
                </a:cubicBezTo>
                <a:cubicBezTo>
                  <a:pt x="2817975" y="614632"/>
                  <a:pt x="2817879" y="614727"/>
                  <a:pt x="2817784" y="614918"/>
                </a:cubicBezTo>
                <a:cubicBezTo>
                  <a:pt x="2818070" y="614346"/>
                  <a:pt x="2818356" y="613775"/>
                  <a:pt x="2818641" y="613203"/>
                </a:cubicBezTo>
                <a:cubicBezTo>
                  <a:pt x="2818546" y="613394"/>
                  <a:pt x="2818451" y="613584"/>
                  <a:pt x="2818356" y="613680"/>
                </a:cubicBezTo>
                <a:cubicBezTo>
                  <a:pt x="2818451" y="613489"/>
                  <a:pt x="2818546" y="613203"/>
                  <a:pt x="2818736" y="613013"/>
                </a:cubicBezTo>
                <a:cubicBezTo>
                  <a:pt x="2818736" y="613108"/>
                  <a:pt x="2818641" y="613108"/>
                  <a:pt x="2818641" y="613203"/>
                </a:cubicBezTo>
                <a:cubicBezTo>
                  <a:pt x="2818832" y="612727"/>
                  <a:pt x="2819118" y="612346"/>
                  <a:pt x="2819308" y="611870"/>
                </a:cubicBezTo>
                <a:cubicBezTo>
                  <a:pt x="2819308" y="611965"/>
                  <a:pt x="2819308" y="611965"/>
                  <a:pt x="2819213" y="612060"/>
                </a:cubicBezTo>
                <a:cubicBezTo>
                  <a:pt x="2819213" y="611965"/>
                  <a:pt x="2819308" y="611870"/>
                  <a:pt x="2819308" y="611870"/>
                </a:cubicBezTo>
                <a:cubicBezTo>
                  <a:pt x="2819308" y="611870"/>
                  <a:pt x="2819308" y="611965"/>
                  <a:pt x="2819308" y="611965"/>
                </a:cubicBezTo>
                <a:cubicBezTo>
                  <a:pt x="2828833" y="590343"/>
                  <a:pt x="2815974" y="565769"/>
                  <a:pt x="2795115" y="556149"/>
                </a:cubicBezTo>
                <a:close/>
                <a:moveTo>
                  <a:pt x="2961326" y="485664"/>
                </a:moveTo>
                <a:cubicBezTo>
                  <a:pt x="2958563" y="478234"/>
                  <a:pt x="2957230" y="470138"/>
                  <a:pt x="2956277" y="462518"/>
                </a:cubicBezTo>
                <a:cubicBezTo>
                  <a:pt x="2943990" y="480806"/>
                  <a:pt x="2957420" y="511000"/>
                  <a:pt x="2980757" y="509000"/>
                </a:cubicBezTo>
                <a:cubicBezTo>
                  <a:pt x="2972375" y="502904"/>
                  <a:pt x="2964755" y="495760"/>
                  <a:pt x="2961326" y="485664"/>
                </a:cubicBezTo>
                <a:close/>
                <a:moveTo>
                  <a:pt x="2717676" y="691880"/>
                </a:moveTo>
                <a:cubicBezTo>
                  <a:pt x="2738917" y="671115"/>
                  <a:pt x="2771111" y="673973"/>
                  <a:pt x="2798067" y="667591"/>
                </a:cubicBezTo>
                <a:cubicBezTo>
                  <a:pt x="2846264" y="658447"/>
                  <a:pt x="2895889" y="639588"/>
                  <a:pt x="2939704" y="613680"/>
                </a:cubicBezTo>
                <a:cubicBezTo>
                  <a:pt x="2980661" y="589486"/>
                  <a:pt x="3110773" y="476615"/>
                  <a:pt x="3139443" y="557958"/>
                </a:cubicBezTo>
                <a:cubicBezTo>
                  <a:pt x="3119155" y="478044"/>
                  <a:pt x="2997902" y="557863"/>
                  <a:pt x="2952086" y="592058"/>
                </a:cubicBezTo>
                <a:cubicBezTo>
                  <a:pt x="2917892" y="613965"/>
                  <a:pt x="2881411" y="632253"/>
                  <a:pt x="2843120" y="645874"/>
                </a:cubicBezTo>
                <a:lnTo>
                  <a:pt x="2843120" y="645874"/>
                </a:lnTo>
                <a:cubicBezTo>
                  <a:pt x="2900937" y="611394"/>
                  <a:pt x="2947038" y="555482"/>
                  <a:pt x="3008284" y="527574"/>
                </a:cubicBezTo>
                <a:cubicBezTo>
                  <a:pt x="3008189" y="527574"/>
                  <a:pt x="3008093" y="527669"/>
                  <a:pt x="3008093" y="527669"/>
                </a:cubicBezTo>
                <a:cubicBezTo>
                  <a:pt x="3008189" y="527574"/>
                  <a:pt x="3008284" y="527574"/>
                  <a:pt x="3008379" y="527574"/>
                </a:cubicBezTo>
                <a:cubicBezTo>
                  <a:pt x="3008379" y="527574"/>
                  <a:pt x="3008379" y="527574"/>
                  <a:pt x="3008284" y="527574"/>
                </a:cubicBezTo>
                <a:cubicBezTo>
                  <a:pt x="3038669" y="512429"/>
                  <a:pt x="3072578" y="502142"/>
                  <a:pt x="3106487" y="500904"/>
                </a:cubicBezTo>
                <a:cubicBezTo>
                  <a:pt x="3075816" y="501761"/>
                  <a:pt x="3042384" y="461756"/>
                  <a:pt x="3072197" y="438229"/>
                </a:cubicBezTo>
                <a:cubicBezTo>
                  <a:pt x="3071911" y="438420"/>
                  <a:pt x="3071625" y="438610"/>
                  <a:pt x="3071340" y="438801"/>
                </a:cubicBezTo>
                <a:cubicBezTo>
                  <a:pt x="3077531" y="434324"/>
                  <a:pt x="3085246" y="432228"/>
                  <a:pt x="3092771" y="431943"/>
                </a:cubicBezTo>
                <a:cubicBezTo>
                  <a:pt x="3092485" y="431943"/>
                  <a:pt x="3092199" y="431943"/>
                  <a:pt x="3091913" y="431943"/>
                </a:cubicBezTo>
                <a:cubicBezTo>
                  <a:pt x="3092485" y="431943"/>
                  <a:pt x="3093057" y="431847"/>
                  <a:pt x="3093628" y="431847"/>
                </a:cubicBezTo>
                <a:cubicBezTo>
                  <a:pt x="3067529" y="452612"/>
                  <a:pt x="3103820" y="489474"/>
                  <a:pt x="3124965" y="463661"/>
                </a:cubicBezTo>
                <a:cubicBezTo>
                  <a:pt x="3146206" y="430228"/>
                  <a:pt x="3092961" y="409368"/>
                  <a:pt x="3068101" y="426609"/>
                </a:cubicBezTo>
                <a:cubicBezTo>
                  <a:pt x="3068101" y="426609"/>
                  <a:pt x="3068196" y="426609"/>
                  <a:pt x="3068196" y="426513"/>
                </a:cubicBezTo>
                <a:cubicBezTo>
                  <a:pt x="3064386" y="428704"/>
                  <a:pt x="3060862" y="431466"/>
                  <a:pt x="3058004" y="434895"/>
                </a:cubicBezTo>
                <a:cubicBezTo>
                  <a:pt x="3058100" y="434800"/>
                  <a:pt x="3058100" y="434705"/>
                  <a:pt x="3058195" y="434610"/>
                </a:cubicBezTo>
                <a:cubicBezTo>
                  <a:pt x="3057719" y="435086"/>
                  <a:pt x="3057338" y="435657"/>
                  <a:pt x="3056861" y="436134"/>
                </a:cubicBezTo>
                <a:cubicBezTo>
                  <a:pt x="3056861" y="436134"/>
                  <a:pt x="3056957" y="436038"/>
                  <a:pt x="3056957" y="436038"/>
                </a:cubicBezTo>
                <a:cubicBezTo>
                  <a:pt x="3056576" y="436515"/>
                  <a:pt x="3056195" y="436991"/>
                  <a:pt x="3055909" y="437467"/>
                </a:cubicBezTo>
                <a:cubicBezTo>
                  <a:pt x="3055909" y="437372"/>
                  <a:pt x="3056004" y="437372"/>
                  <a:pt x="3056004" y="437277"/>
                </a:cubicBezTo>
                <a:cubicBezTo>
                  <a:pt x="3039431" y="459851"/>
                  <a:pt x="3056481" y="493569"/>
                  <a:pt x="3081817" y="500523"/>
                </a:cubicBezTo>
                <a:cubicBezTo>
                  <a:pt x="3059052" y="502523"/>
                  <a:pt x="3032192" y="507381"/>
                  <a:pt x="3012761" y="492522"/>
                </a:cubicBezTo>
                <a:cubicBezTo>
                  <a:pt x="3002188" y="483473"/>
                  <a:pt x="3001998" y="460422"/>
                  <a:pt x="3018285" y="458136"/>
                </a:cubicBezTo>
                <a:cubicBezTo>
                  <a:pt x="3025810" y="455755"/>
                  <a:pt x="3035907" y="463089"/>
                  <a:pt x="3033525" y="471281"/>
                </a:cubicBezTo>
                <a:cubicBezTo>
                  <a:pt x="3041717" y="452136"/>
                  <a:pt x="3010379" y="445754"/>
                  <a:pt x="3001521" y="460708"/>
                </a:cubicBezTo>
                <a:cubicBezTo>
                  <a:pt x="3001521" y="460708"/>
                  <a:pt x="3001521" y="460708"/>
                  <a:pt x="3001521" y="460708"/>
                </a:cubicBezTo>
                <a:cubicBezTo>
                  <a:pt x="3000664" y="461946"/>
                  <a:pt x="2999902" y="463280"/>
                  <a:pt x="2999331" y="464613"/>
                </a:cubicBezTo>
                <a:cubicBezTo>
                  <a:pt x="2999331" y="464518"/>
                  <a:pt x="2999426" y="464423"/>
                  <a:pt x="2999426" y="464328"/>
                </a:cubicBezTo>
                <a:cubicBezTo>
                  <a:pt x="2999331" y="464423"/>
                  <a:pt x="2999331" y="464613"/>
                  <a:pt x="2999235" y="464709"/>
                </a:cubicBezTo>
                <a:cubicBezTo>
                  <a:pt x="2999235" y="464709"/>
                  <a:pt x="2999235" y="464613"/>
                  <a:pt x="2999235" y="464613"/>
                </a:cubicBezTo>
                <a:cubicBezTo>
                  <a:pt x="2989425" y="488045"/>
                  <a:pt x="3010760" y="509762"/>
                  <a:pt x="3034192" y="509476"/>
                </a:cubicBezTo>
                <a:cubicBezTo>
                  <a:pt x="2959230" y="530622"/>
                  <a:pt x="2904938" y="594820"/>
                  <a:pt x="2842740" y="637778"/>
                </a:cubicBezTo>
                <a:cubicBezTo>
                  <a:pt x="2806830" y="663114"/>
                  <a:pt x="2736250" y="662543"/>
                  <a:pt x="2714724" y="694928"/>
                </a:cubicBezTo>
                <a:cubicBezTo>
                  <a:pt x="2715771" y="693785"/>
                  <a:pt x="2716724" y="692832"/>
                  <a:pt x="2717676" y="691880"/>
                </a:cubicBezTo>
                <a:close/>
                <a:moveTo>
                  <a:pt x="2734059" y="631872"/>
                </a:moveTo>
                <a:cubicBezTo>
                  <a:pt x="2747966" y="621490"/>
                  <a:pt x="2755300" y="603297"/>
                  <a:pt x="2752061" y="586248"/>
                </a:cubicBezTo>
                <a:cubicBezTo>
                  <a:pt x="2738726" y="575199"/>
                  <a:pt x="2720915" y="571389"/>
                  <a:pt x="2703865" y="572055"/>
                </a:cubicBezTo>
                <a:cubicBezTo>
                  <a:pt x="2699865" y="594344"/>
                  <a:pt x="2732154" y="605298"/>
                  <a:pt x="2742536" y="585200"/>
                </a:cubicBezTo>
                <a:cubicBezTo>
                  <a:pt x="2747204" y="643207"/>
                  <a:pt x="2657478" y="629015"/>
                  <a:pt x="2679862" y="575294"/>
                </a:cubicBezTo>
                <a:cubicBezTo>
                  <a:pt x="2673194" y="576723"/>
                  <a:pt x="2667194" y="578913"/>
                  <a:pt x="2660621" y="579771"/>
                </a:cubicBezTo>
                <a:cubicBezTo>
                  <a:pt x="2645667" y="622062"/>
                  <a:pt x="2699198" y="659971"/>
                  <a:pt x="2734059" y="631872"/>
                </a:cubicBezTo>
                <a:close/>
                <a:moveTo>
                  <a:pt x="2958183" y="745029"/>
                </a:moveTo>
                <a:cubicBezTo>
                  <a:pt x="2891888" y="779034"/>
                  <a:pt x="2822546" y="689880"/>
                  <a:pt x="2756634" y="736457"/>
                </a:cubicBezTo>
                <a:cubicBezTo>
                  <a:pt x="2756634" y="736457"/>
                  <a:pt x="2756729" y="736362"/>
                  <a:pt x="2756729" y="736362"/>
                </a:cubicBezTo>
                <a:cubicBezTo>
                  <a:pt x="2746727" y="742553"/>
                  <a:pt x="2738060" y="750649"/>
                  <a:pt x="2731678" y="760365"/>
                </a:cubicBezTo>
                <a:cubicBezTo>
                  <a:pt x="2812831" y="684546"/>
                  <a:pt x="2888078" y="800751"/>
                  <a:pt x="2958183" y="745029"/>
                </a:cubicBezTo>
                <a:close/>
                <a:moveTo>
                  <a:pt x="2962183" y="1018302"/>
                </a:moveTo>
                <a:cubicBezTo>
                  <a:pt x="2968184" y="1027065"/>
                  <a:pt x="2977042" y="1034018"/>
                  <a:pt x="2987234" y="1037066"/>
                </a:cubicBezTo>
                <a:cubicBezTo>
                  <a:pt x="2934465" y="1003538"/>
                  <a:pt x="2971041" y="961818"/>
                  <a:pt x="2974375" y="916670"/>
                </a:cubicBezTo>
                <a:cubicBezTo>
                  <a:pt x="2966755" y="949626"/>
                  <a:pt x="2937990" y="985631"/>
                  <a:pt x="2962183" y="1018302"/>
                </a:cubicBezTo>
                <a:close/>
                <a:moveTo>
                  <a:pt x="2878839" y="935815"/>
                </a:moveTo>
                <a:cubicBezTo>
                  <a:pt x="2887317" y="932196"/>
                  <a:pt x="2894175" y="926195"/>
                  <a:pt x="2898556" y="918194"/>
                </a:cubicBezTo>
                <a:cubicBezTo>
                  <a:pt x="2898556" y="918194"/>
                  <a:pt x="2898556" y="918289"/>
                  <a:pt x="2898461" y="918289"/>
                </a:cubicBezTo>
                <a:cubicBezTo>
                  <a:pt x="2898556" y="918194"/>
                  <a:pt x="2898556" y="918099"/>
                  <a:pt x="2898651" y="918003"/>
                </a:cubicBezTo>
                <a:cubicBezTo>
                  <a:pt x="2898651" y="918099"/>
                  <a:pt x="2898556" y="918099"/>
                  <a:pt x="2898556" y="918194"/>
                </a:cubicBezTo>
                <a:cubicBezTo>
                  <a:pt x="2904081" y="908097"/>
                  <a:pt x="2905319" y="896001"/>
                  <a:pt x="2902937" y="884571"/>
                </a:cubicBezTo>
                <a:cubicBezTo>
                  <a:pt x="2900080" y="893810"/>
                  <a:pt x="2898842" y="903430"/>
                  <a:pt x="2894936" y="912288"/>
                </a:cubicBezTo>
                <a:lnTo>
                  <a:pt x="2894936" y="912288"/>
                </a:lnTo>
                <a:cubicBezTo>
                  <a:pt x="2891317" y="921147"/>
                  <a:pt x="2884935" y="928290"/>
                  <a:pt x="2878839" y="935815"/>
                </a:cubicBezTo>
                <a:close/>
                <a:moveTo>
                  <a:pt x="2802353" y="926100"/>
                </a:moveTo>
                <a:cubicBezTo>
                  <a:pt x="2816165" y="913717"/>
                  <a:pt x="2837596" y="920575"/>
                  <a:pt x="2852169" y="909717"/>
                </a:cubicBezTo>
                <a:cubicBezTo>
                  <a:pt x="2852169" y="909717"/>
                  <a:pt x="2852074" y="909812"/>
                  <a:pt x="2852074" y="909812"/>
                </a:cubicBezTo>
                <a:cubicBezTo>
                  <a:pt x="2852169" y="909812"/>
                  <a:pt x="2852169" y="909717"/>
                  <a:pt x="2852265" y="909717"/>
                </a:cubicBezTo>
                <a:cubicBezTo>
                  <a:pt x="2852265" y="909717"/>
                  <a:pt x="2852265" y="909717"/>
                  <a:pt x="2852265" y="909717"/>
                </a:cubicBezTo>
                <a:cubicBezTo>
                  <a:pt x="2857599" y="905621"/>
                  <a:pt x="2860932" y="899334"/>
                  <a:pt x="2862361" y="892857"/>
                </a:cubicBezTo>
                <a:cubicBezTo>
                  <a:pt x="2862361" y="892953"/>
                  <a:pt x="2862361" y="892953"/>
                  <a:pt x="2862361" y="893048"/>
                </a:cubicBezTo>
                <a:cubicBezTo>
                  <a:pt x="2862361" y="892953"/>
                  <a:pt x="2862361" y="892953"/>
                  <a:pt x="2862361" y="892857"/>
                </a:cubicBezTo>
                <a:cubicBezTo>
                  <a:pt x="2862361" y="892857"/>
                  <a:pt x="2862361" y="892857"/>
                  <a:pt x="2862361" y="892857"/>
                </a:cubicBezTo>
                <a:cubicBezTo>
                  <a:pt x="2862551" y="891905"/>
                  <a:pt x="2862742" y="890952"/>
                  <a:pt x="2862933" y="890000"/>
                </a:cubicBezTo>
                <a:cubicBezTo>
                  <a:pt x="2862933" y="890095"/>
                  <a:pt x="2862933" y="890190"/>
                  <a:pt x="2862933" y="890286"/>
                </a:cubicBezTo>
                <a:cubicBezTo>
                  <a:pt x="2863028" y="889905"/>
                  <a:pt x="2863028" y="889619"/>
                  <a:pt x="2863028" y="889238"/>
                </a:cubicBezTo>
                <a:cubicBezTo>
                  <a:pt x="2863028" y="889428"/>
                  <a:pt x="2863028" y="889524"/>
                  <a:pt x="2862933" y="889714"/>
                </a:cubicBezTo>
                <a:cubicBezTo>
                  <a:pt x="2863028" y="888857"/>
                  <a:pt x="2863123" y="888000"/>
                  <a:pt x="2863218" y="887142"/>
                </a:cubicBezTo>
                <a:cubicBezTo>
                  <a:pt x="2863218" y="887238"/>
                  <a:pt x="2863218" y="887333"/>
                  <a:pt x="2863218" y="887428"/>
                </a:cubicBezTo>
                <a:cubicBezTo>
                  <a:pt x="2863218" y="887047"/>
                  <a:pt x="2863218" y="886761"/>
                  <a:pt x="2863313" y="886380"/>
                </a:cubicBezTo>
                <a:cubicBezTo>
                  <a:pt x="2863313" y="886571"/>
                  <a:pt x="2863313" y="886761"/>
                  <a:pt x="2863313" y="886952"/>
                </a:cubicBezTo>
                <a:cubicBezTo>
                  <a:pt x="2863599" y="883047"/>
                  <a:pt x="2863409" y="879141"/>
                  <a:pt x="2862837" y="875331"/>
                </a:cubicBezTo>
                <a:cubicBezTo>
                  <a:pt x="2861123" y="883809"/>
                  <a:pt x="2859694" y="891524"/>
                  <a:pt x="2855408" y="898287"/>
                </a:cubicBezTo>
                <a:cubicBezTo>
                  <a:pt x="2855408" y="898287"/>
                  <a:pt x="2855503" y="898191"/>
                  <a:pt x="2855503" y="898096"/>
                </a:cubicBezTo>
                <a:cubicBezTo>
                  <a:pt x="2855408" y="898191"/>
                  <a:pt x="2855312" y="898382"/>
                  <a:pt x="2855217" y="898477"/>
                </a:cubicBezTo>
                <a:cubicBezTo>
                  <a:pt x="2855217" y="898382"/>
                  <a:pt x="2855312" y="898382"/>
                  <a:pt x="2855312" y="898287"/>
                </a:cubicBezTo>
                <a:cubicBezTo>
                  <a:pt x="2854741" y="899144"/>
                  <a:pt x="2854265" y="899906"/>
                  <a:pt x="2853598" y="900668"/>
                </a:cubicBezTo>
                <a:cubicBezTo>
                  <a:pt x="2853598" y="900668"/>
                  <a:pt x="2853693" y="900573"/>
                  <a:pt x="2853693" y="900573"/>
                </a:cubicBezTo>
                <a:cubicBezTo>
                  <a:pt x="2850931" y="904097"/>
                  <a:pt x="2847026" y="906764"/>
                  <a:pt x="2842740" y="908097"/>
                </a:cubicBezTo>
                <a:cubicBezTo>
                  <a:pt x="2843120" y="908002"/>
                  <a:pt x="2843501" y="907907"/>
                  <a:pt x="2843883" y="907716"/>
                </a:cubicBezTo>
                <a:cubicBezTo>
                  <a:pt x="2829881" y="913146"/>
                  <a:pt x="2810831" y="911526"/>
                  <a:pt x="2802353" y="926100"/>
                </a:cubicBezTo>
                <a:close/>
                <a:moveTo>
                  <a:pt x="2692530" y="957723"/>
                </a:moveTo>
                <a:cubicBezTo>
                  <a:pt x="2692626" y="957627"/>
                  <a:pt x="2692626" y="957627"/>
                  <a:pt x="2692721" y="957532"/>
                </a:cubicBezTo>
                <a:cubicBezTo>
                  <a:pt x="2691959" y="958389"/>
                  <a:pt x="2691197" y="959151"/>
                  <a:pt x="2690340" y="960009"/>
                </a:cubicBezTo>
                <a:cubicBezTo>
                  <a:pt x="2690530" y="959818"/>
                  <a:pt x="2690625" y="959723"/>
                  <a:pt x="2690816" y="959532"/>
                </a:cubicBezTo>
                <a:cubicBezTo>
                  <a:pt x="2689673" y="960675"/>
                  <a:pt x="2688625" y="961818"/>
                  <a:pt x="2687387" y="962866"/>
                </a:cubicBezTo>
                <a:cubicBezTo>
                  <a:pt x="2687577" y="962676"/>
                  <a:pt x="2687673" y="962580"/>
                  <a:pt x="2687863" y="962390"/>
                </a:cubicBezTo>
                <a:cubicBezTo>
                  <a:pt x="2684910" y="965152"/>
                  <a:pt x="2681767" y="967629"/>
                  <a:pt x="2678433" y="970010"/>
                </a:cubicBezTo>
                <a:cubicBezTo>
                  <a:pt x="2678528" y="969915"/>
                  <a:pt x="2678719" y="969819"/>
                  <a:pt x="2678814" y="969724"/>
                </a:cubicBezTo>
                <a:cubicBezTo>
                  <a:pt x="2678052" y="970296"/>
                  <a:pt x="2677290" y="970772"/>
                  <a:pt x="2676433" y="971343"/>
                </a:cubicBezTo>
                <a:cubicBezTo>
                  <a:pt x="2676814" y="971153"/>
                  <a:pt x="2677100" y="970867"/>
                  <a:pt x="2677385" y="970677"/>
                </a:cubicBezTo>
                <a:cubicBezTo>
                  <a:pt x="2662622" y="980868"/>
                  <a:pt x="2644715" y="985536"/>
                  <a:pt x="2626998" y="987441"/>
                </a:cubicBezTo>
                <a:cubicBezTo>
                  <a:pt x="2657954" y="987536"/>
                  <a:pt x="2690911" y="973439"/>
                  <a:pt x="2707008" y="946293"/>
                </a:cubicBezTo>
                <a:cubicBezTo>
                  <a:pt x="2719676" y="921528"/>
                  <a:pt x="2719962" y="892476"/>
                  <a:pt x="2742441" y="873331"/>
                </a:cubicBezTo>
                <a:cubicBezTo>
                  <a:pt x="2785399" y="834945"/>
                  <a:pt x="2851884" y="838851"/>
                  <a:pt x="2901509" y="862187"/>
                </a:cubicBezTo>
                <a:cubicBezTo>
                  <a:pt x="2916653" y="868854"/>
                  <a:pt x="2932941" y="879237"/>
                  <a:pt x="2947610" y="888952"/>
                </a:cubicBezTo>
                <a:cubicBezTo>
                  <a:pt x="3004760" y="926671"/>
                  <a:pt x="3079055" y="901811"/>
                  <a:pt x="3117726" y="849614"/>
                </a:cubicBezTo>
                <a:cubicBezTo>
                  <a:pt x="3061434" y="911526"/>
                  <a:pt x="2991234" y="918099"/>
                  <a:pt x="2926083" y="865711"/>
                </a:cubicBezTo>
                <a:cubicBezTo>
                  <a:pt x="2853598" y="816848"/>
                  <a:pt x="2722439" y="823039"/>
                  <a:pt x="2708723" y="927243"/>
                </a:cubicBezTo>
                <a:cubicBezTo>
                  <a:pt x="2706437" y="938577"/>
                  <a:pt x="2700436" y="949055"/>
                  <a:pt x="2692530" y="957723"/>
                </a:cubicBezTo>
                <a:close/>
                <a:moveTo>
                  <a:pt x="2590232" y="896667"/>
                </a:moveTo>
                <a:cubicBezTo>
                  <a:pt x="2648049" y="878760"/>
                  <a:pt x="2700436" y="829421"/>
                  <a:pt x="2758729" y="812181"/>
                </a:cubicBezTo>
                <a:cubicBezTo>
                  <a:pt x="2886554" y="765508"/>
                  <a:pt x="3010094" y="979249"/>
                  <a:pt x="3120203" y="844756"/>
                </a:cubicBezTo>
                <a:cubicBezTo>
                  <a:pt x="3007808" y="974487"/>
                  <a:pt x="2890174" y="760460"/>
                  <a:pt x="2761682" y="800846"/>
                </a:cubicBezTo>
                <a:cubicBezTo>
                  <a:pt x="2671861" y="820277"/>
                  <a:pt x="2587660" y="926195"/>
                  <a:pt x="2491172" y="874950"/>
                </a:cubicBezTo>
                <a:cubicBezTo>
                  <a:pt x="2325722" y="767699"/>
                  <a:pt x="2481075" y="545004"/>
                  <a:pt x="2641191" y="661686"/>
                </a:cubicBezTo>
                <a:cubicBezTo>
                  <a:pt x="2611377" y="619204"/>
                  <a:pt x="2552799" y="607869"/>
                  <a:pt x="2503935" y="615489"/>
                </a:cubicBezTo>
                <a:cubicBezTo>
                  <a:pt x="2315340" y="659876"/>
                  <a:pt x="2407733" y="962580"/>
                  <a:pt x="2590232" y="896667"/>
                </a:cubicBezTo>
                <a:close/>
                <a:moveTo>
                  <a:pt x="2394779" y="924576"/>
                </a:moveTo>
                <a:cubicBezTo>
                  <a:pt x="2429545" y="961914"/>
                  <a:pt x="2494220" y="946007"/>
                  <a:pt x="2532891" y="928671"/>
                </a:cubicBezTo>
                <a:cubicBezTo>
                  <a:pt x="2532701" y="928386"/>
                  <a:pt x="2527462" y="919718"/>
                  <a:pt x="2523938" y="920670"/>
                </a:cubicBezTo>
                <a:cubicBezTo>
                  <a:pt x="2524033" y="920670"/>
                  <a:pt x="2524033" y="920575"/>
                  <a:pt x="2524128" y="920575"/>
                </a:cubicBezTo>
                <a:cubicBezTo>
                  <a:pt x="2524033" y="920575"/>
                  <a:pt x="2523843" y="920670"/>
                  <a:pt x="2523747" y="920670"/>
                </a:cubicBezTo>
                <a:cubicBezTo>
                  <a:pt x="2523843" y="920670"/>
                  <a:pt x="2523843" y="920670"/>
                  <a:pt x="2523938" y="920670"/>
                </a:cubicBezTo>
                <a:cubicBezTo>
                  <a:pt x="2523843" y="920670"/>
                  <a:pt x="2523747" y="920670"/>
                  <a:pt x="2523747" y="920766"/>
                </a:cubicBezTo>
                <a:cubicBezTo>
                  <a:pt x="2523747" y="920766"/>
                  <a:pt x="2523747" y="920766"/>
                  <a:pt x="2523747" y="920766"/>
                </a:cubicBezTo>
                <a:cubicBezTo>
                  <a:pt x="2523747" y="920766"/>
                  <a:pt x="2523652" y="920766"/>
                  <a:pt x="2523652" y="920766"/>
                </a:cubicBezTo>
                <a:cubicBezTo>
                  <a:pt x="2523652" y="920766"/>
                  <a:pt x="2523747" y="920766"/>
                  <a:pt x="2523747" y="920766"/>
                </a:cubicBezTo>
                <a:cubicBezTo>
                  <a:pt x="2523652" y="920861"/>
                  <a:pt x="2523461" y="920861"/>
                  <a:pt x="2523366" y="920956"/>
                </a:cubicBezTo>
                <a:cubicBezTo>
                  <a:pt x="2523366" y="920956"/>
                  <a:pt x="2523461" y="920956"/>
                  <a:pt x="2523461" y="920861"/>
                </a:cubicBezTo>
                <a:cubicBezTo>
                  <a:pt x="2523271" y="920956"/>
                  <a:pt x="2523176" y="921051"/>
                  <a:pt x="2523081" y="921147"/>
                </a:cubicBezTo>
                <a:cubicBezTo>
                  <a:pt x="2523176" y="921147"/>
                  <a:pt x="2523176" y="921051"/>
                  <a:pt x="2523271" y="921051"/>
                </a:cubicBezTo>
                <a:cubicBezTo>
                  <a:pt x="2522985" y="921242"/>
                  <a:pt x="2522795" y="921528"/>
                  <a:pt x="2522604" y="921813"/>
                </a:cubicBezTo>
                <a:cubicBezTo>
                  <a:pt x="2522604" y="921813"/>
                  <a:pt x="2522604" y="921813"/>
                  <a:pt x="2522604" y="921813"/>
                </a:cubicBezTo>
                <a:cubicBezTo>
                  <a:pt x="2522604" y="921813"/>
                  <a:pt x="2522509" y="921909"/>
                  <a:pt x="2522509" y="921909"/>
                </a:cubicBezTo>
                <a:cubicBezTo>
                  <a:pt x="2522509" y="921909"/>
                  <a:pt x="2522509" y="921813"/>
                  <a:pt x="2522604" y="921813"/>
                </a:cubicBezTo>
                <a:cubicBezTo>
                  <a:pt x="2522414" y="922099"/>
                  <a:pt x="2522318" y="922385"/>
                  <a:pt x="2522223" y="922671"/>
                </a:cubicBezTo>
                <a:cubicBezTo>
                  <a:pt x="2522223" y="922575"/>
                  <a:pt x="2522318" y="922575"/>
                  <a:pt x="2522318" y="922480"/>
                </a:cubicBezTo>
                <a:cubicBezTo>
                  <a:pt x="2522223" y="922575"/>
                  <a:pt x="2522223" y="922671"/>
                  <a:pt x="2522128" y="922861"/>
                </a:cubicBezTo>
                <a:cubicBezTo>
                  <a:pt x="2522128" y="922861"/>
                  <a:pt x="2522128" y="922766"/>
                  <a:pt x="2522223" y="922766"/>
                </a:cubicBezTo>
                <a:cubicBezTo>
                  <a:pt x="2517270" y="935910"/>
                  <a:pt x="2513651" y="917622"/>
                  <a:pt x="2510793" y="917718"/>
                </a:cubicBezTo>
                <a:cubicBezTo>
                  <a:pt x="2507078" y="918765"/>
                  <a:pt x="2506031" y="926481"/>
                  <a:pt x="2501935" y="927909"/>
                </a:cubicBezTo>
                <a:cubicBezTo>
                  <a:pt x="2494029" y="928290"/>
                  <a:pt x="2494886" y="914765"/>
                  <a:pt x="2489743" y="911907"/>
                </a:cubicBezTo>
                <a:cubicBezTo>
                  <a:pt x="2489743" y="911907"/>
                  <a:pt x="2489838" y="911907"/>
                  <a:pt x="2489838" y="911907"/>
                </a:cubicBezTo>
                <a:cubicBezTo>
                  <a:pt x="2489552" y="911907"/>
                  <a:pt x="2489267" y="912098"/>
                  <a:pt x="2489076" y="912288"/>
                </a:cubicBezTo>
                <a:cubicBezTo>
                  <a:pt x="2489076" y="912288"/>
                  <a:pt x="2489076" y="912193"/>
                  <a:pt x="2489171" y="912193"/>
                </a:cubicBezTo>
                <a:cubicBezTo>
                  <a:pt x="2484409" y="919146"/>
                  <a:pt x="2480694" y="933529"/>
                  <a:pt x="2471265" y="936577"/>
                </a:cubicBezTo>
                <a:cubicBezTo>
                  <a:pt x="2463835" y="936768"/>
                  <a:pt x="2474503" y="886666"/>
                  <a:pt x="2464407" y="911145"/>
                </a:cubicBezTo>
                <a:cubicBezTo>
                  <a:pt x="2460787" y="919623"/>
                  <a:pt x="2453262" y="940959"/>
                  <a:pt x="2442213" y="932100"/>
                </a:cubicBezTo>
                <a:cubicBezTo>
                  <a:pt x="2437260" y="925147"/>
                  <a:pt x="2446500" y="895143"/>
                  <a:pt x="2439165" y="890571"/>
                </a:cubicBezTo>
                <a:cubicBezTo>
                  <a:pt x="2433641" y="899811"/>
                  <a:pt x="2431831" y="919146"/>
                  <a:pt x="2418115" y="920670"/>
                </a:cubicBezTo>
                <a:cubicBezTo>
                  <a:pt x="2413924" y="920194"/>
                  <a:pt x="2408876" y="918480"/>
                  <a:pt x="2407638" y="914098"/>
                </a:cubicBezTo>
                <a:cubicBezTo>
                  <a:pt x="2405256" y="906669"/>
                  <a:pt x="2415258" y="881332"/>
                  <a:pt x="2407066" y="877522"/>
                </a:cubicBezTo>
                <a:cubicBezTo>
                  <a:pt x="2407161" y="877522"/>
                  <a:pt x="2407161" y="877427"/>
                  <a:pt x="2407256" y="877427"/>
                </a:cubicBezTo>
                <a:cubicBezTo>
                  <a:pt x="2407161" y="877427"/>
                  <a:pt x="2407161" y="877522"/>
                  <a:pt x="2407066" y="877522"/>
                </a:cubicBezTo>
                <a:cubicBezTo>
                  <a:pt x="2407066" y="877522"/>
                  <a:pt x="2407066" y="877522"/>
                  <a:pt x="2407066" y="877522"/>
                </a:cubicBezTo>
                <a:cubicBezTo>
                  <a:pt x="2401446" y="881332"/>
                  <a:pt x="2396779" y="904192"/>
                  <a:pt x="2387826" y="900001"/>
                </a:cubicBezTo>
                <a:cubicBezTo>
                  <a:pt x="2384492" y="896477"/>
                  <a:pt x="2383254" y="889714"/>
                  <a:pt x="2379348" y="889333"/>
                </a:cubicBezTo>
                <a:cubicBezTo>
                  <a:pt x="2379158" y="889333"/>
                  <a:pt x="2378777" y="889619"/>
                  <a:pt x="2378205" y="890571"/>
                </a:cubicBezTo>
                <a:cubicBezTo>
                  <a:pt x="2378967" y="903430"/>
                  <a:pt x="2385635" y="915241"/>
                  <a:pt x="2394779" y="924576"/>
                </a:cubicBezTo>
                <a:close/>
                <a:moveTo>
                  <a:pt x="2362680" y="600630"/>
                </a:moveTo>
                <a:cubicBezTo>
                  <a:pt x="2356584" y="596725"/>
                  <a:pt x="2349726" y="595106"/>
                  <a:pt x="2348011" y="588915"/>
                </a:cubicBezTo>
                <a:cubicBezTo>
                  <a:pt x="2354869" y="574818"/>
                  <a:pt x="2394302" y="592915"/>
                  <a:pt x="2379443" y="575008"/>
                </a:cubicBezTo>
                <a:cubicBezTo>
                  <a:pt x="2364299" y="550053"/>
                  <a:pt x="2392302" y="565197"/>
                  <a:pt x="2391445" y="555387"/>
                </a:cubicBezTo>
                <a:cubicBezTo>
                  <a:pt x="2377062" y="529193"/>
                  <a:pt x="2407161" y="557101"/>
                  <a:pt x="2396208" y="528050"/>
                </a:cubicBezTo>
                <a:cubicBezTo>
                  <a:pt x="2384682" y="535956"/>
                  <a:pt x="2374681" y="543385"/>
                  <a:pt x="2359251" y="557768"/>
                </a:cubicBezTo>
                <a:cubicBezTo>
                  <a:pt x="2340867" y="558149"/>
                  <a:pt x="2321817" y="552243"/>
                  <a:pt x="2306006" y="542337"/>
                </a:cubicBezTo>
                <a:cubicBezTo>
                  <a:pt x="2306196" y="542433"/>
                  <a:pt x="2306482" y="542623"/>
                  <a:pt x="2306672" y="542718"/>
                </a:cubicBezTo>
                <a:cubicBezTo>
                  <a:pt x="2293814" y="534908"/>
                  <a:pt x="2282574" y="524335"/>
                  <a:pt x="2273906" y="511857"/>
                </a:cubicBezTo>
                <a:cubicBezTo>
                  <a:pt x="2274002" y="512048"/>
                  <a:pt x="2274097" y="512143"/>
                  <a:pt x="2274192" y="512334"/>
                </a:cubicBezTo>
                <a:cubicBezTo>
                  <a:pt x="2254952" y="485187"/>
                  <a:pt x="2247332" y="445373"/>
                  <a:pt x="2265143" y="415845"/>
                </a:cubicBezTo>
                <a:cubicBezTo>
                  <a:pt x="2259619" y="423180"/>
                  <a:pt x="2255618" y="431943"/>
                  <a:pt x="2253428" y="440896"/>
                </a:cubicBezTo>
                <a:cubicBezTo>
                  <a:pt x="2253428" y="440801"/>
                  <a:pt x="2253428" y="440706"/>
                  <a:pt x="2253523" y="440515"/>
                </a:cubicBezTo>
                <a:cubicBezTo>
                  <a:pt x="2253428" y="440801"/>
                  <a:pt x="2253428" y="441087"/>
                  <a:pt x="2253333" y="441372"/>
                </a:cubicBezTo>
                <a:cubicBezTo>
                  <a:pt x="2253333" y="441182"/>
                  <a:pt x="2253428" y="440991"/>
                  <a:pt x="2253428" y="440801"/>
                </a:cubicBezTo>
                <a:cubicBezTo>
                  <a:pt x="2252856" y="442992"/>
                  <a:pt x="2252380" y="445182"/>
                  <a:pt x="2252094" y="447468"/>
                </a:cubicBezTo>
                <a:cubicBezTo>
                  <a:pt x="2252094" y="447373"/>
                  <a:pt x="2252094" y="447278"/>
                  <a:pt x="2252189" y="447087"/>
                </a:cubicBezTo>
                <a:cubicBezTo>
                  <a:pt x="2252094" y="447373"/>
                  <a:pt x="2252094" y="447659"/>
                  <a:pt x="2252094" y="447945"/>
                </a:cubicBezTo>
                <a:cubicBezTo>
                  <a:pt x="2252094" y="447754"/>
                  <a:pt x="2252189" y="447564"/>
                  <a:pt x="2252189" y="447373"/>
                </a:cubicBezTo>
                <a:cubicBezTo>
                  <a:pt x="2251809" y="449659"/>
                  <a:pt x="2251523" y="451945"/>
                  <a:pt x="2251332" y="454326"/>
                </a:cubicBezTo>
                <a:cubicBezTo>
                  <a:pt x="2251332" y="454136"/>
                  <a:pt x="2251332" y="454041"/>
                  <a:pt x="2251332" y="453850"/>
                </a:cubicBezTo>
                <a:cubicBezTo>
                  <a:pt x="2251332" y="454326"/>
                  <a:pt x="2251237" y="454803"/>
                  <a:pt x="2251237" y="455279"/>
                </a:cubicBezTo>
                <a:cubicBezTo>
                  <a:pt x="2251237" y="454898"/>
                  <a:pt x="2251332" y="454612"/>
                  <a:pt x="2251332" y="454231"/>
                </a:cubicBezTo>
                <a:cubicBezTo>
                  <a:pt x="2251237" y="455850"/>
                  <a:pt x="2251047" y="457470"/>
                  <a:pt x="2251047" y="459184"/>
                </a:cubicBezTo>
                <a:cubicBezTo>
                  <a:pt x="2251047" y="458232"/>
                  <a:pt x="2251142" y="457279"/>
                  <a:pt x="2251142" y="456327"/>
                </a:cubicBezTo>
                <a:cubicBezTo>
                  <a:pt x="2251047" y="457279"/>
                  <a:pt x="2251047" y="458232"/>
                  <a:pt x="2251047" y="459279"/>
                </a:cubicBezTo>
                <a:cubicBezTo>
                  <a:pt x="2251047" y="459279"/>
                  <a:pt x="2251047" y="459184"/>
                  <a:pt x="2251047" y="459184"/>
                </a:cubicBezTo>
                <a:cubicBezTo>
                  <a:pt x="2250951" y="461661"/>
                  <a:pt x="2250951" y="464137"/>
                  <a:pt x="2251047" y="466518"/>
                </a:cubicBezTo>
                <a:cubicBezTo>
                  <a:pt x="2251047" y="466328"/>
                  <a:pt x="2251047" y="466042"/>
                  <a:pt x="2251047" y="465852"/>
                </a:cubicBezTo>
                <a:cubicBezTo>
                  <a:pt x="2252285" y="517477"/>
                  <a:pt x="2292385" y="563864"/>
                  <a:pt x="2342296" y="575389"/>
                </a:cubicBezTo>
                <a:cubicBezTo>
                  <a:pt x="2333723" y="585390"/>
                  <a:pt x="2326008" y="596344"/>
                  <a:pt x="2320103" y="607584"/>
                </a:cubicBezTo>
                <a:cubicBezTo>
                  <a:pt x="2194563" y="492712"/>
                  <a:pt x="2028257" y="721503"/>
                  <a:pt x="1927958" y="560625"/>
                </a:cubicBezTo>
                <a:cubicBezTo>
                  <a:pt x="2024161" y="727980"/>
                  <a:pt x="2158940" y="540813"/>
                  <a:pt x="2283908" y="621681"/>
                </a:cubicBezTo>
                <a:cubicBezTo>
                  <a:pt x="2324389" y="649303"/>
                  <a:pt x="2292861" y="669210"/>
                  <a:pt x="2324675" y="709311"/>
                </a:cubicBezTo>
                <a:cubicBezTo>
                  <a:pt x="2324675" y="709311"/>
                  <a:pt x="2324580" y="709311"/>
                  <a:pt x="2324580" y="709311"/>
                </a:cubicBezTo>
                <a:cubicBezTo>
                  <a:pt x="2314483" y="720169"/>
                  <a:pt x="2305720" y="734361"/>
                  <a:pt x="2302005" y="747792"/>
                </a:cubicBezTo>
                <a:cubicBezTo>
                  <a:pt x="2214089" y="694071"/>
                  <a:pt x="2126745" y="795607"/>
                  <a:pt x="2031495" y="773319"/>
                </a:cubicBezTo>
                <a:cubicBezTo>
                  <a:pt x="2032829" y="773509"/>
                  <a:pt x="2034067" y="773700"/>
                  <a:pt x="2035400" y="773890"/>
                </a:cubicBezTo>
                <a:cubicBezTo>
                  <a:pt x="2005873" y="769794"/>
                  <a:pt x="1977393" y="756745"/>
                  <a:pt x="1957200" y="734266"/>
                </a:cubicBezTo>
                <a:cubicBezTo>
                  <a:pt x="2061689" y="871807"/>
                  <a:pt x="2235711" y="696071"/>
                  <a:pt x="2295243" y="801608"/>
                </a:cubicBezTo>
                <a:cubicBezTo>
                  <a:pt x="2235902" y="880284"/>
                  <a:pt x="2131413" y="951722"/>
                  <a:pt x="2031971" y="905049"/>
                </a:cubicBezTo>
                <a:cubicBezTo>
                  <a:pt x="2131031" y="962199"/>
                  <a:pt x="2245998" y="897525"/>
                  <a:pt x="2315435" y="821896"/>
                </a:cubicBezTo>
                <a:cubicBezTo>
                  <a:pt x="2322865" y="836660"/>
                  <a:pt x="2352393" y="866949"/>
                  <a:pt x="2361441" y="872474"/>
                </a:cubicBezTo>
                <a:cubicBezTo>
                  <a:pt x="2376776" y="845232"/>
                  <a:pt x="2343439" y="872760"/>
                  <a:pt x="2361727" y="847233"/>
                </a:cubicBezTo>
                <a:cubicBezTo>
                  <a:pt x="2362775" y="839803"/>
                  <a:pt x="2338676" y="851614"/>
                  <a:pt x="2350964" y="833707"/>
                </a:cubicBezTo>
                <a:cubicBezTo>
                  <a:pt x="2372300" y="810752"/>
                  <a:pt x="2337343" y="831612"/>
                  <a:pt x="2326675" y="819610"/>
                </a:cubicBezTo>
                <a:cubicBezTo>
                  <a:pt x="2325437" y="815610"/>
                  <a:pt x="2334105" y="811800"/>
                  <a:pt x="2342105" y="807418"/>
                </a:cubicBezTo>
                <a:cubicBezTo>
                  <a:pt x="2378872" y="787511"/>
                  <a:pt x="2326199" y="808752"/>
                  <a:pt x="2318484" y="796655"/>
                </a:cubicBezTo>
                <a:cubicBezTo>
                  <a:pt x="2313150" y="787320"/>
                  <a:pt x="2328199" y="783129"/>
                  <a:pt x="2334295" y="779224"/>
                </a:cubicBezTo>
                <a:cubicBezTo>
                  <a:pt x="2339534" y="777033"/>
                  <a:pt x="2369347" y="760365"/>
                  <a:pt x="2348297" y="765127"/>
                </a:cubicBezTo>
                <a:cubicBezTo>
                  <a:pt x="2336105" y="768556"/>
                  <a:pt x="2310673" y="770366"/>
                  <a:pt x="2317912" y="750268"/>
                </a:cubicBezTo>
                <a:cubicBezTo>
                  <a:pt x="2323532" y="742172"/>
                  <a:pt x="2340010" y="740648"/>
                  <a:pt x="2348201" y="733790"/>
                </a:cubicBezTo>
                <a:cubicBezTo>
                  <a:pt x="2372776" y="714930"/>
                  <a:pt x="2304196" y="743124"/>
                  <a:pt x="2329914" y="710835"/>
                </a:cubicBezTo>
                <a:cubicBezTo>
                  <a:pt x="2333247" y="697976"/>
                  <a:pt x="2311054" y="688546"/>
                  <a:pt x="2347154" y="689213"/>
                </a:cubicBezTo>
                <a:cubicBezTo>
                  <a:pt x="2376300" y="691499"/>
                  <a:pt x="2345820" y="674925"/>
                  <a:pt x="2337819" y="672735"/>
                </a:cubicBezTo>
                <a:cubicBezTo>
                  <a:pt x="2327151" y="669877"/>
                  <a:pt x="2321436" y="663210"/>
                  <a:pt x="2327437" y="652446"/>
                </a:cubicBezTo>
                <a:cubicBezTo>
                  <a:pt x="2327342" y="652732"/>
                  <a:pt x="2327151" y="653018"/>
                  <a:pt x="2327056" y="653304"/>
                </a:cubicBezTo>
                <a:cubicBezTo>
                  <a:pt x="2327437" y="652542"/>
                  <a:pt x="2327818" y="651780"/>
                  <a:pt x="2328294" y="651113"/>
                </a:cubicBezTo>
                <a:cubicBezTo>
                  <a:pt x="2328294" y="651113"/>
                  <a:pt x="2328294" y="651208"/>
                  <a:pt x="2328199" y="651208"/>
                </a:cubicBezTo>
                <a:cubicBezTo>
                  <a:pt x="2328389" y="650922"/>
                  <a:pt x="2328580" y="650732"/>
                  <a:pt x="2328771" y="650446"/>
                </a:cubicBezTo>
                <a:cubicBezTo>
                  <a:pt x="2328771" y="650446"/>
                  <a:pt x="2328675" y="650541"/>
                  <a:pt x="2328675" y="650541"/>
                </a:cubicBezTo>
                <a:cubicBezTo>
                  <a:pt x="2329056" y="650065"/>
                  <a:pt x="2329533" y="649589"/>
                  <a:pt x="2330009" y="649208"/>
                </a:cubicBezTo>
                <a:cubicBezTo>
                  <a:pt x="2329818" y="649303"/>
                  <a:pt x="2329723" y="649494"/>
                  <a:pt x="2329628" y="649589"/>
                </a:cubicBezTo>
                <a:cubicBezTo>
                  <a:pt x="2338772" y="640731"/>
                  <a:pt x="2356964" y="647017"/>
                  <a:pt x="2368109" y="647493"/>
                </a:cubicBezTo>
                <a:cubicBezTo>
                  <a:pt x="2374300" y="641588"/>
                  <a:pt x="2335247" y="627300"/>
                  <a:pt x="2333819" y="621204"/>
                </a:cubicBezTo>
                <a:cubicBezTo>
                  <a:pt x="2326294" y="593296"/>
                  <a:pt x="2405542" y="624062"/>
                  <a:pt x="2362680" y="600630"/>
                </a:cubicBezTo>
                <a:close/>
                <a:moveTo>
                  <a:pt x="2290766" y="807418"/>
                </a:moveTo>
                <a:cubicBezTo>
                  <a:pt x="2291814" y="806180"/>
                  <a:pt x="2292861" y="804846"/>
                  <a:pt x="2294004" y="803418"/>
                </a:cubicBezTo>
                <a:cubicBezTo>
                  <a:pt x="2292956" y="804751"/>
                  <a:pt x="2291909" y="806085"/>
                  <a:pt x="2290766" y="807418"/>
                </a:cubicBezTo>
                <a:close/>
                <a:moveTo>
                  <a:pt x="2031686" y="1002395"/>
                </a:moveTo>
                <a:cubicBezTo>
                  <a:pt x="2031686" y="1002395"/>
                  <a:pt x="2031686" y="1002300"/>
                  <a:pt x="2031781" y="1002300"/>
                </a:cubicBezTo>
                <a:cubicBezTo>
                  <a:pt x="2031495" y="1002776"/>
                  <a:pt x="2031209" y="1003157"/>
                  <a:pt x="2030829" y="1003633"/>
                </a:cubicBezTo>
                <a:cubicBezTo>
                  <a:pt x="2031114" y="1003157"/>
                  <a:pt x="2031400" y="1002776"/>
                  <a:pt x="2031686" y="1002395"/>
                </a:cubicBezTo>
                <a:cubicBezTo>
                  <a:pt x="2030829" y="1003633"/>
                  <a:pt x="2029971" y="1004871"/>
                  <a:pt x="2029209" y="1006110"/>
                </a:cubicBezTo>
                <a:cubicBezTo>
                  <a:pt x="2029495" y="1005633"/>
                  <a:pt x="2029876" y="1005157"/>
                  <a:pt x="2030162" y="1004586"/>
                </a:cubicBezTo>
                <a:cubicBezTo>
                  <a:pt x="2029781" y="1005157"/>
                  <a:pt x="2029400" y="1005729"/>
                  <a:pt x="2029114" y="1006300"/>
                </a:cubicBezTo>
                <a:cubicBezTo>
                  <a:pt x="2029209" y="1006205"/>
                  <a:pt x="2029209" y="1006110"/>
                  <a:pt x="2029304" y="1006110"/>
                </a:cubicBezTo>
                <a:cubicBezTo>
                  <a:pt x="2028257" y="1007729"/>
                  <a:pt x="2027304" y="1009539"/>
                  <a:pt x="2026447" y="1011253"/>
                </a:cubicBezTo>
                <a:cubicBezTo>
                  <a:pt x="2026542" y="1010967"/>
                  <a:pt x="2026733" y="1010777"/>
                  <a:pt x="2026828" y="1010491"/>
                </a:cubicBezTo>
                <a:cubicBezTo>
                  <a:pt x="2026637" y="1010967"/>
                  <a:pt x="2026352" y="1011348"/>
                  <a:pt x="2026161" y="1011825"/>
                </a:cubicBezTo>
                <a:cubicBezTo>
                  <a:pt x="2026256" y="1011634"/>
                  <a:pt x="2026352" y="1011444"/>
                  <a:pt x="2026447" y="1011253"/>
                </a:cubicBezTo>
                <a:cubicBezTo>
                  <a:pt x="2025494" y="1013158"/>
                  <a:pt x="2024542" y="1015063"/>
                  <a:pt x="2023685" y="1016968"/>
                </a:cubicBezTo>
                <a:cubicBezTo>
                  <a:pt x="2023685" y="1016873"/>
                  <a:pt x="2023780" y="1016778"/>
                  <a:pt x="2023780" y="1016682"/>
                </a:cubicBezTo>
                <a:cubicBezTo>
                  <a:pt x="2023685" y="1016968"/>
                  <a:pt x="2023589" y="1017159"/>
                  <a:pt x="2023399" y="1017444"/>
                </a:cubicBezTo>
                <a:cubicBezTo>
                  <a:pt x="2023494" y="1017254"/>
                  <a:pt x="2023589" y="1017159"/>
                  <a:pt x="2023589" y="1016968"/>
                </a:cubicBezTo>
                <a:cubicBezTo>
                  <a:pt x="2023304" y="1017635"/>
                  <a:pt x="2023113" y="1018206"/>
                  <a:pt x="2022827" y="1018873"/>
                </a:cubicBezTo>
                <a:cubicBezTo>
                  <a:pt x="2022923" y="1018778"/>
                  <a:pt x="2022923" y="1018587"/>
                  <a:pt x="2023018" y="1018492"/>
                </a:cubicBezTo>
                <a:cubicBezTo>
                  <a:pt x="2012826" y="1039733"/>
                  <a:pt x="2026733" y="1069070"/>
                  <a:pt x="2023494" y="1090787"/>
                </a:cubicBezTo>
                <a:cubicBezTo>
                  <a:pt x="2017684" y="1127744"/>
                  <a:pt x="1976726" y="1145270"/>
                  <a:pt x="1943579" y="1133268"/>
                </a:cubicBezTo>
                <a:cubicBezTo>
                  <a:pt x="1980060" y="1149937"/>
                  <a:pt x="2025780" y="1126506"/>
                  <a:pt x="2030066" y="1085548"/>
                </a:cubicBezTo>
                <a:cubicBezTo>
                  <a:pt x="2032067" y="1069832"/>
                  <a:pt x="2026352" y="1055164"/>
                  <a:pt x="2027304" y="1039638"/>
                </a:cubicBezTo>
                <a:cubicBezTo>
                  <a:pt x="2031686" y="995918"/>
                  <a:pt x="2079406" y="973629"/>
                  <a:pt x="2117792" y="965914"/>
                </a:cubicBezTo>
                <a:cubicBezTo>
                  <a:pt x="2119983" y="963819"/>
                  <a:pt x="2122268" y="961723"/>
                  <a:pt x="2124459" y="959723"/>
                </a:cubicBezTo>
                <a:cubicBezTo>
                  <a:pt x="2112839" y="961342"/>
                  <a:pt x="2100837" y="955722"/>
                  <a:pt x="2090169" y="959628"/>
                </a:cubicBezTo>
                <a:cubicBezTo>
                  <a:pt x="2090360" y="959532"/>
                  <a:pt x="2090550" y="959532"/>
                  <a:pt x="2090645" y="959437"/>
                </a:cubicBezTo>
                <a:cubicBezTo>
                  <a:pt x="2090455" y="959532"/>
                  <a:pt x="2090169" y="959628"/>
                  <a:pt x="2089883" y="959723"/>
                </a:cubicBezTo>
                <a:cubicBezTo>
                  <a:pt x="2089979" y="959723"/>
                  <a:pt x="2089979" y="959723"/>
                  <a:pt x="2090074" y="959628"/>
                </a:cubicBezTo>
                <a:cubicBezTo>
                  <a:pt x="2089217" y="960009"/>
                  <a:pt x="2088264" y="960390"/>
                  <a:pt x="2087407" y="960771"/>
                </a:cubicBezTo>
                <a:cubicBezTo>
                  <a:pt x="2087597" y="960675"/>
                  <a:pt x="2087788" y="960580"/>
                  <a:pt x="2087979" y="960485"/>
                </a:cubicBezTo>
                <a:cubicBezTo>
                  <a:pt x="2087407" y="960675"/>
                  <a:pt x="2086931" y="960961"/>
                  <a:pt x="2086359" y="961152"/>
                </a:cubicBezTo>
                <a:cubicBezTo>
                  <a:pt x="2086740" y="960961"/>
                  <a:pt x="2087026" y="960866"/>
                  <a:pt x="2087407" y="960675"/>
                </a:cubicBezTo>
                <a:cubicBezTo>
                  <a:pt x="2064928" y="970867"/>
                  <a:pt x="2051974" y="977344"/>
                  <a:pt x="2031686" y="1002395"/>
                </a:cubicBezTo>
                <a:close/>
                <a:moveTo>
                  <a:pt x="2268287" y="919432"/>
                </a:moveTo>
                <a:cubicBezTo>
                  <a:pt x="2268001" y="919527"/>
                  <a:pt x="2267715" y="919718"/>
                  <a:pt x="2267525" y="919813"/>
                </a:cubicBezTo>
                <a:cubicBezTo>
                  <a:pt x="2299243" y="904478"/>
                  <a:pt x="2335724" y="899715"/>
                  <a:pt x="2369347" y="894381"/>
                </a:cubicBezTo>
                <a:cubicBezTo>
                  <a:pt x="2256190" y="884666"/>
                  <a:pt x="2179990" y="944483"/>
                  <a:pt x="2173418" y="1059354"/>
                </a:cubicBezTo>
                <a:cubicBezTo>
                  <a:pt x="2187515" y="1004490"/>
                  <a:pt x="2213804" y="944483"/>
                  <a:pt x="2268287" y="919432"/>
                </a:cubicBezTo>
                <a:close/>
                <a:moveTo>
                  <a:pt x="2088169" y="1210707"/>
                </a:moveTo>
                <a:cubicBezTo>
                  <a:pt x="2089217" y="1210231"/>
                  <a:pt x="2090169" y="1209754"/>
                  <a:pt x="2091122" y="1209278"/>
                </a:cubicBezTo>
                <a:cubicBezTo>
                  <a:pt x="2090741" y="1209468"/>
                  <a:pt x="2090264" y="1209659"/>
                  <a:pt x="2089883" y="1209850"/>
                </a:cubicBezTo>
                <a:cubicBezTo>
                  <a:pt x="2210756" y="1131078"/>
                  <a:pt x="2023399" y="1055735"/>
                  <a:pt x="2182847" y="953436"/>
                </a:cubicBezTo>
                <a:cubicBezTo>
                  <a:pt x="2183800" y="951531"/>
                  <a:pt x="2184562" y="949912"/>
                  <a:pt x="2185324" y="948388"/>
                </a:cubicBezTo>
                <a:cubicBezTo>
                  <a:pt x="2173418" y="952389"/>
                  <a:pt x="2161226" y="955437"/>
                  <a:pt x="2149034" y="957342"/>
                </a:cubicBezTo>
                <a:cubicBezTo>
                  <a:pt x="2087788" y="1018111"/>
                  <a:pt x="2092550" y="1052496"/>
                  <a:pt x="2125221" y="1125553"/>
                </a:cubicBezTo>
                <a:cubicBezTo>
                  <a:pt x="2137127" y="1179560"/>
                  <a:pt x="2088550" y="1222613"/>
                  <a:pt x="2036924" y="1218041"/>
                </a:cubicBezTo>
                <a:cubicBezTo>
                  <a:pt x="2054450" y="1219851"/>
                  <a:pt x="2072548" y="1217946"/>
                  <a:pt x="2088645" y="1210516"/>
                </a:cubicBezTo>
                <a:cubicBezTo>
                  <a:pt x="2088455" y="1210612"/>
                  <a:pt x="2088359" y="1210707"/>
                  <a:pt x="2088169" y="1210707"/>
                </a:cubicBezTo>
                <a:close/>
                <a:moveTo>
                  <a:pt x="2130936" y="1296717"/>
                </a:moveTo>
                <a:cubicBezTo>
                  <a:pt x="2138461" y="1282049"/>
                  <a:pt x="2149415" y="1268619"/>
                  <a:pt x="2160845" y="1266618"/>
                </a:cubicBezTo>
                <a:cubicBezTo>
                  <a:pt x="2161035" y="1265666"/>
                  <a:pt x="2161035" y="1263856"/>
                  <a:pt x="2159702" y="1263856"/>
                </a:cubicBezTo>
                <a:cubicBezTo>
                  <a:pt x="2137223" y="1260904"/>
                  <a:pt x="2129126" y="1284049"/>
                  <a:pt x="2128650" y="1301194"/>
                </a:cubicBezTo>
                <a:lnTo>
                  <a:pt x="2130936" y="1296717"/>
                </a:lnTo>
                <a:close/>
                <a:moveTo>
                  <a:pt x="2089693" y="1286621"/>
                </a:moveTo>
                <a:cubicBezTo>
                  <a:pt x="2106743" y="1264047"/>
                  <a:pt x="2117506" y="1261189"/>
                  <a:pt x="2123602" y="1260713"/>
                </a:cubicBezTo>
                <a:cubicBezTo>
                  <a:pt x="2125317" y="1255093"/>
                  <a:pt x="2111981" y="1257665"/>
                  <a:pt x="2111315" y="1257284"/>
                </a:cubicBezTo>
                <a:cubicBezTo>
                  <a:pt x="2091979" y="1263666"/>
                  <a:pt x="2088169" y="1285478"/>
                  <a:pt x="2086550" y="1290812"/>
                </a:cubicBezTo>
                <a:lnTo>
                  <a:pt x="2089693" y="1286621"/>
                </a:lnTo>
                <a:close/>
                <a:moveTo>
                  <a:pt x="2053117" y="1279096"/>
                </a:moveTo>
                <a:cubicBezTo>
                  <a:pt x="2059880" y="1268142"/>
                  <a:pt x="2076548" y="1252045"/>
                  <a:pt x="2085311" y="1252807"/>
                </a:cubicBezTo>
                <a:cubicBezTo>
                  <a:pt x="2085597" y="1251855"/>
                  <a:pt x="2085978" y="1250045"/>
                  <a:pt x="2084645" y="1249854"/>
                </a:cubicBezTo>
                <a:cubicBezTo>
                  <a:pt x="2063785" y="1244330"/>
                  <a:pt x="2053212" y="1267857"/>
                  <a:pt x="2050164" y="1283287"/>
                </a:cubicBezTo>
                <a:lnTo>
                  <a:pt x="2053117" y="1279096"/>
                </a:lnTo>
                <a:close/>
                <a:moveTo>
                  <a:pt x="2018255" y="1266809"/>
                </a:moveTo>
                <a:cubicBezTo>
                  <a:pt x="2027876" y="1254236"/>
                  <a:pt x="2040258" y="1242425"/>
                  <a:pt x="2050831" y="1241949"/>
                </a:cubicBezTo>
                <a:cubicBezTo>
                  <a:pt x="2051117" y="1241091"/>
                  <a:pt x="2051688" y="1239282"/>
                  <a:pt x="2050450" y="1239091"/>
                </a:cubicBezTo>
                <a:cubicBezTo>
                  <a:pt x="2029971" y="1233186"/>
                  <a:pt x="2019589" y="1255665"/>
                  <a:pt x="2015208" y="1270809"/>
                </a:cubicBezTo>
                <a:lnTo>
                  <a:pt x="2018255" y="1266809"/>
                </a:lnTo>
                <a:close/>
                <a:moveTo>
                  <a:pt x="1990538" y="1254903"/>
                </a:moveTo>
                <a:cubicBezTo>
                  <a:pt x="2000348" y="1244616"/>
                  <a:pt x="2011588" y="1233091"/>
                  <a:pt x="2024542" y="1232614"/>
                </a:cubicBezTo>
                <a:cubicBezTo>
                  <a:pt x="2024637" y="1232424"/>
                  <a:pt x="2025113" y="1231281"/>
                  <a:pt x="2025018" y="1230995"/>
                </a:cubicBezTo>
                <a:cubicBezTo>
                  <a:pt x="2006063" y="1219946"/>
                  <a:pt x="1990347" y="1248235"/>
                  <a:pt x="1987013" y="1258617"/>
                </a:cubicBezTo>
                <a:lnTo>
                  <a:pt x="1990538" y="1254903"/>
                </a:lnTo>
                <a:close/>
                <a:moveTo>
                  <a:pt x="1950437" y="1234805"/>
                </a:moveTo>
                <a:cubicBezTo>
                  <a:pt x="1961010" y="1224613"/>
                  <a:pt x="1974059" y="1207849"/>
                  <a:pt x="1987013" y="1214612"/>
                </a:cubicBezTo>
                <a:cubicBezTo>
                  <a:pt x="1989299" y="1211469"/>
                  <a:pt x="1982727" y="1209850"/>
                  <a:pt x="1980822" y="1209183"/>
                </a:cubicBezTo>
                <a:cubicBezTo>
                  <a:pt x="1964725" y="1202801"/>
                  <a:pt x="1949961" y="1231757"/>
                  <a:pt x="1946913" y="1238520"/>
                </a:cubicBezTo>
                <a:lnTo>
                  <a:pt x="1950437" y="1234805"/>
                </a:lnTo>
                <a:close/>
                <a:moveTo>
                  <a:pt x="1924434" y="1218327"/>
                </a:moveTo>
                <a:cubicBezTo>
                  <a:pt x="1934721" y="1209945"/>
                  <a:pt x="1946246" y="1199372"/>
                  <a:pt x="1958438" y="1199181"/>
                </a:cubicBezTo>
                <a:cubicBezTo>
                  <a:pt x="1958819" y="1198515"/>
                  <a:pt x="1959867" y="1196800"/>
                  <a:pt x="1958915" y="1196324"/>
                </a:cubicBezTo>
                <a:cubicBezTo>
                  <a:pt x="1941960" y="1188418"/>
                  <a:pt x="1927482" y="1210612"/>
                  <a:pt x="1920529" y="1221661"/>
                </a:cubicBezTo>
                <a:lnTo>
                  <a:pt x="1924434" y="1218327"/>
                </a:lnTo>
                <a:close/>
                <a:moveTo>
                  <a:pt x="1899955" y="1195943"/>
                </a:moveTo>
                <a:cubicBezTo>
                  <a:pt x="1911671" y="1189847"/>
                  <a:pt x="1925863" y="1181560"/>
                  <a:pt x="1937102" y="1184132"/>
                </a:cubicBezTo>
                <a:cubicBezTo>
                  <a:pt x="1937579" y="1183560"/>
                  <a:pt x="1938912" y="1181941"/>
                  <a:pt x="1938055" y="1181370"/>
                </a:cubicBezTo>
                <a:cubicBezTo>
                  <a:pt x="1925672" y="1168416"/>
                  <a:pt x="1899479" y="1193752"/>
                  <a:pt x="1899288" y="1194419"/>
                </a:cubicBezTo>
                <a:lnTo>
                  <a:pt x="1895478" y="1198515"/>
                </a:lnTo>
                <a:lnTo>
                  <a:pt x="1899955" y="1195943"/>
                </a:lnTo>
                <a:close/>
                <a:moveTo>
                  <a:pt x="1877762" y="1176321"/>
                </a:moveTo>
                <a:cubicBezTo>
                  <a:pt x="1890430" y="1170511"/>
                  <a:pt x="1903003" y="1163177"/>
                  <a:pt x="1915385" y="1165844"/>
                </a:cubicBezTo>
                <a:cubicBezTo>
                  <a:pt x="1915957" y="1165272"/>
                  <a:pt x="1917386" y="1163844"/>
                  <a:pt x="1916529" y="1163177"/>
                </a:cubicBezTo>
                <a:cubicBezTo>
                  <a:pt x="1903193" y="1150414"/>
                  <a:pt x="1878809" y="1172797"/>
                  <a:pt x="1873094" y="1178608"/>
                </a:cubicBezTo>
                <a:lnTo>
                  <a:pt x="1877762" y="1176321"/>
                </a:lnTo>
                <a:close/>
                <a:moveTo>
                  <a:pt x="1860140" y="1152985"/>
                </a:moveTo>
                <a:cubicBezTo>
                  <a:pt x="1872618" y="1148604"/>
                  <a:pt x="1886620" y="1142222"/>
                  <a:pt x="1898145" y="1145651"/>
                </a:cubicBezTo>
                <a:cubicBezTo>
                  <a:pt x="1898717" y="1145175"/>
                  <a:pt x="1900336" y="1143937"/>
                  <a:pt x="1899669" y="1143270"/>
                </a:cubicBezTo>
                <a:cubicBezTo>
                  <a:pt x="1887572" y="1130983"/>
                  <a:pt x="1865665" y="1147461"/>
                  <a:pt x="1855378" y="1154890"/>
                </a:cubicBezTo>
                <a:lnTo>
                  <a:pt x="1860140" y="1152985"/>
                </a:lnTo>
                <a:close/>
                <a:moveTo>
                  <a:pt x="1847948" y="1127077"/>
                </a:moveTo>
                <a:cubicBezTo>
                  <a:pt x="1860617" y="1125267"/>
                  <a:pt x="1875571" y="1121362"/>
                  <a:pt x="1885286" y="1126410"/>
                </a:cubicBezTo>
                <a:cubicBezTo>
                  <a:pt x="1885953" y="1126029"/>
                  <a:pt x="1887763" y="1124982"/>
                  <a:pt x="1887287" y="1124315"/>
                </a:cubicBezTo>
                <a:cubicBezTo>
                  <a:pt x="1879857" y="1110694"/>
                  <a:pt x="1851473" y="1124410"/>
                  <a:pt x="1842995" y="1128030"/>
                </a:cubicBezTo>
                <a:lnTo>
                  <a:pt x="1847948" y="1127077"/>
                </a:lnTo>
                <a:close/>
                <a:moveTo>
                  <a:pt x="1837757" y="1106122"/>
                </a:moveTo>
                <a:cubicBezTo>
                  <a:pt x="1848425" y="1104884"/>
                  <a:pt x="1870237" y="1103074"/>
                  <a:pt x="1875095" y="1106979"/>
                </a:cubicBezTo>
                <a:cubicBezTo>
                  <a:pt x="1875666" y="1106694"/>
                  <a:pt x="1877666" y="1105932"/>
                  <a:pt x="1877381" y="1105265"/>
                </a:cubicBezTo>
                <a:cubicBezTo>
                  <a:pt x="1870332" y="1092978"/>
                  <a:pt x="1838328" y="1105170"/>
                  <a:pt x="1832804" y="1106598"/>
                </a:cubicBezTo>
                <a:lnTo>
                  <a:pt x="1837757" y="1106122"/>
                </a:lnTo>
                <a:close/>
                <a:moveTo>
                  <a:pt x="1833851" y="1085167"/>
                </a:moveTo>
                <a:cubicBezTo>
                  <a:pt x="1847472" y="1085929"/>
                  <a:pt x="1864236" y="1085929"/>
                  <a:pt x="1870427" y="1089835"/>
                </a:cubicBezTo>
                <a:cubicBezTo>
                  <a:pt x="1870999" y="1089644"/>
                  <a:pt x="1873190" y="1089263"/>
                  <a:pt x="1872904" y="1088596"/>
                </a:cubicBezTo>
                <a:cubicBezTo>
                  <a:pt x="1867475" y="1078500"/>
                  <a:pt x="1838233" y="1083834"/>
                  <a:pt x="1828708" y="1084881"/>
                </a:cubicBezTo>
                <a:lnTo>
                  <a:pt x="1833851" y="1085167"/>
                </a:lnTo>
                <a:close/>
                <a:moveTo>
                  <a:pt x="1833375" y="1068784"/>
                </a:moveTo>
                <a:cubicBezTo>
                  <a:pt x="1846043" y="1071737"/>
                  <a:pt x="1859188" y="1072785"/>
                  <a:pt x="1868522" y="1078214"/>
                </a:cubicBezTo>
                <a:cubicBezTo>
                  <a:pt x="1869094" y="1078119"/>
                  <a:pt x="1871285" y="1078023"/>
                  <a:pt x="1871285" y="1077452"/>
                </a:cubicBezTo>
                <a:cubicBezTo>
                  <a:pt x="1867189" y="1067451"/>
                  <a:pt x="1832708" y="1068117"/>
                  <a:pt x="1828422" y="1067737"/>
                </a:cubicBezTo>
                <a:lnTo>
                  <a:pt x="1833375" y="1068784"/>
                </a:lnTo>
                <a:close/>
                <a:moveTo>
                  <a:pt x="1830518" y="1052687"/>
                </a:moveTo>
                <a:cubicBezTo>
                  <a:pt x="1843472" y="1057926"/>
                  <a:pt x="1858997" y="1061545"/>
                  <a:pt x="1868904" y="1068594"/>
                </a:cubicBezTo>
                <a:cubicBezTo>
                  <a:pt x="1869475" y="1068594"/>
                  <a:pt x="1871666" y="1068784"/>
                  <a:pt x="1871666" y="1068308"/>
                </a:cubicBezTo>
                <a:cubicBezTo>
                  <a:pt x="1869189" y="1058878"/>
                  <a:pt x="1838328" y="1054497"/>
                  <a:pt x="1835947" y="1053544"/>
                </a:cubicBezTo>
                <a:cubicBezTo>
                  <a:pt x="1835947" y="1053544"/>
                  <a:pt x="1830518" y="1052687"/>
                  <a:pt x="1830518" y="1052687"/>
                </a:cubicBezTo>
                <a:close/>
                <a:moveTo>
                  <a:pt x="1842043" y="1034399"/>
                </a:moveTo>
                <a:lnTo>
                  <a:pt x="1836804" y="1032684"/>
                </a:lnTo>
                <a:cubicBezTo>
                  <a:pt x="1848520" y="1040114"/>
                  <a:pt x="1863569" y="1047162"/>
                  <a:pt x="1871856" y="1056306"/>
                </a:cubicBezTo>
                <a:cubicBezTo>
                  <a:pt x="1872428" y="1056402"/>
                  <a:pt x="1874523" y="1057068"/>
                  <a:pt x="1874618" y="1056497"/>
                </a:cubicBezTo>
                <a:cubicBezTo>
                  <a:pt x="1872428" y="1044972"/>
                  <a:pt x="1851187" y="1038780"/>
                  <a:pt x="1842043" y="1034399"/>
                </a:cubicBezTo>
                <a:close/>
                <a:moveTo>
                  <a:pt x="1850520" y="1010872"/>
                </a:moveTo>
                <a:cubicBezTo>
                  <a:pt x="1860236" y="1021921"/>
                  <a:pt x="1872047" y="1030589"/>
                  <a:pt x="1877095" y="1043352"/>
                </a:cubicBezTo>
                <a:cubicBezTo>
                  <a:pt x="1877666" y="1043638"/>
                  <a:pt x="1879667" y="1044591"/>
                  <a:pt x="1879952" y="1044019"/>
                </a:cubicBezTo>
                <a:cubicBezTo>
                  <a:pt x="1884620" y="1031922"/>
                  <a:pt x="1857473" y="1015444"/>
                  <a:pt x="1850520" y="1010872"/>
                </a:cubicBezTo>
                <a:close/>
                <a:moveTo>
                  <a:pt x="1868618" y="991346"/>
                </a:moveTo>
                <a:lnTo>
                  <a:pt x="1864141" y="988107"/>
                </a:lnTo>
                <a:cubicBezTo>
                  <a:pt x="1872713" y="1000014"/>
                  <a:pt x="1884905" y="1013063"/>
                  <a:pt x="1886429" y="1026207"/>
                </a:cubicBezTo>
                <a:cubicBezTo>
                  <a:pt x="1887001" y="1026588"/>
                  <a:pt x="1888715" y="1027827"/>
                  <a:pt x="1889192" y="1027160"/>
                </a:cubicBezTo>
                <a:cubicBezTo>
                  <a:pt x="1897574" y="1015444"/>
                  <a:pt x="1871951" y="993632"/>
                  <a:pt x="1868618" y="991346"/>
                </a:cubicBezTo>
                <a:close/>
                <a:moveTo>
                  <a:pt x="1907956" y="998394"/>
                </a:moveTo>
                <a:cubicBezTo>
                  <a:pt x="1904051" y="983821"/>
                  <a:pt x="1895478" y="973820"/>
                  <a:pt x="1885286" y="965247"/>
                </a:cubicBezTo>
                <a:cubicBezTo>
                  <a:pt x="1892430" y="977916"/>
                  <a:pt x="1903098" y="993441"/>
                  <a:pt x="1901765" y="1007729"/>
                </a:cubicBezTo>
                <a:cubicBezTo>
                  <a:pt x="1905860" y="1012968"/>
                  <a:pt x="1908527" y="998585"/>
                  <a:pt x="1907956" y="998394"/>
                </a:cubicBezTo>
                <a:close/>
                <a:moveTo>
                  <a:pt x="1929578" y="973820"/>
                </a:moveTo>
                <a:cubicBezTo>
                  <a:pt x="1928435" y="962580"/>
                  <a:pt x="1920338" y="948960"/>
                  <a:pt x="1914623" y="942578"/>
                </a:cubicBezTo>
                <a:cubicBezTo>
                  <a:pt x="1919195" y="957056"/>
                  <a:pt x="1926244" y="976201"/>
                  <a:pt x="1920815" y="988965"/>
                </a:cubicBezTo>
                <a:cubicBezTo>
                  <a:pt x="1923958" y="993822"/>
                  <a:pt x="1928244" y="983821"/>
                  <a:pt x="1929101" y="983059"/>
                </a:cubicBezTo>
                <a:cubicBezTo>
                  <a:pt x="1930911" y="978868"/>
                  <a:pt x="1929768" y="977630"/>
                  <a:pt x="1929578" y="973820"/>
                </a:cubicBezTo>
                <a:close/>
                <a:moveTo>
                  <a:pt x="1954724" y="944007"/>
                </a:moveTo>
                <a:cubicBezTo>
                  <a:pt x="1949580" y="927624"/>
                  <a:pt x="1946532" y="926385"/>
                  <a:pt x="1941674" y="919813"/>
                </a:cubicBezTo>
                <a:cubicBezTo>
                  <a:pt x="1946246" y="935148"/>
                  <a:pt x="1952533" y="954008"/>
                  <a:pt x="1945770" y="967533"/>
                </a:cubicBezTo>
                <a:cubicBezTo>
                  <a:pt x="1948723" y="972582"/>
                  <a:pt x="1953200" y="962866"/>
                  <a:pt x="1954914" y="961056"/>
                </a:cubicBezTo>
                <a:cubicBezTo>
                  <a:pt x="1957772" y="954960"/>
                  <a:pt x="1955867" y="950579"/>
                  <a:pt x="1954724" y="944007"/>
                </a:cubicBezTo>
                <a:close/>
                <a:moveTo>
                  <a:pt x="1982632" y="912384"/>
                </a:moveTo>
                <a:cubicBezTo>
                  <a:pt x="1980251" y="906859"/>
                  <a:pt x="1977584" y="903335"/>
                  <a:pt x="1974536" y="899144"/>
                </a:cubicBezTo>
                <a:cubicBezTo>
                  <a:pt x="1979012" y="915241"/>
                  <a:pt x="1982537" y="938006"/>
                  <a:pt x="1974917" y="947817"/>
                </a:cubicBezTo>
                <a:cubicBezTo>
                  <a:pt x="1975393" y="948674"/>
                  <a:pt x="1976536" y="950293"/>
                  <a:pt x="1977584" y="949436"/>
                </a:cubicBezTo>
                <a:cubicBezTo>
                  <a:pt x="1991966" y="940482"/>
                  <a:pt x="1987204" y="922671"/>
                  <a:pt x="1982632" y="912384"/>
                </a:cubicBezTo>
                <a:close/>
                <a:moveTo>
                  <a:pt x="1968725" y="965152"/>
                </a:moveTo>
                <a:cubicBezTo>
                  <a:pt x="1921862" y="998871"/>
                  <a:pt x="1855664" y="1049829"/>
                  <a:pt x="1889287" y="1111647"/>
                </a:cubicBezTo>
                <a:cubicBezTo>
                  <a:pt x="1911004" y="1155081"/>
                  <a:pt x="1952628" y="1188418"/>
                  <a:pt x="1997110" y="1207183"/>
                </a:cubicBezTo>
                <a:cubicBezTo>
                  <a:pt x="1996919" y="1207564"/>
                  <a:pt x="1997015" y="1207278"/>
                  <a:pt x="1997015" y="1207373"/>
                </a:cubicBezTo>
                <a:cubicBezTo>
                  <a:pt x="2000348" y="1208992"/>
                  <a:pt x="2003777" y="1210707"/>
                  <a:pt x="2007016" y="1212421"/>
                </a:cubicBezTo>
                <a:cubicBezTo>
                  <a:pt x="2085026" y="1192800"/>
                  <a:pt x="2080835" y="1149937"/>
                  <a:pt x="2068262" y="1060974"/>
                </a:cubicBezTo>
                <a:cubicBezTo>
                  <a:pt x="2068262" y="1061069"/>
                  <a:pt x="2068262" y="1061164"/>
                  <a:pt x="2068262" y="1061260"/>
                </a:cubicBezTo>
                <a:cubicBezTo>
                  <a:pt x="2068357" y="1056116"/>
                  <a:pt x="2068929" y="1050972"/>
                  <a:pt x="2069786" y="1045829"/>
                </a:cubicBezTo>
                <a:cubicBezTo>
                  <a:pt x="2069786" y="1046019"/>
                  <a:pt x="2069690" y="1046210"/>
                  <a:pt x="2069690" y="1046305"/>
                </a:cubicBezTo>
                <a:cubicBezTo>
                  <a:pt x="2074167" y="1019254"/>
                  <a:pt x="2089693" y="995251"/>
                  <a:pt x="2108172" y="975344"/>
                </a:cubicBezTo>
                <a:cubicBezTo>
                  <a:pt x="2082930" y="987060"/>
                  <a:pt x="2051402" y="1006395"/>
                  <a:pt x="2044544" y="1035256"/>
                </a:cubicBezTo>
                <a:cubicBezTo>
                  <a:pt x="2044354" y="1048401"/>
                  <a:pt x="2050545" y="1061069"/>
                  <a:pt x="2049212" y="1074499"/>
                </a:cubicBezTo>
                <a:cubicBezTo>
                  <a:pt x="2042068" y="1149270"/>
                  <a:pt x="1960153" y="1174321"/>
                  <a:pt x="1910147" y="1122696"/>
                </a:cubicBezTo>
                <a:cubicBezTo>
                  <a:pt x="1940627" y="1134697"/>
                  <a:pt x="1987490" y="1085834"/>
                  <a:pt x="1988537" y="1060593"/>
                </a:cubicBezTo>
                <a:cubicBezTo>
                  <a:pt x="1988061" y="1002300"/>
                  <a:pt x="2031876" y="973153"/>
                  <a:pt x="2079025" y="954008"/>
                </a:cubicBezTo>
                <a:cubicBezTo>
                  <a:pt x="2062833" y="947245"/>
                  <a:pt x="2048069" y="937815"/>
                  <a:pt x="2034448" y="926481"/>
                </a:cubicBezTo>
                <a:cubicBezTo>
                  <a:pt x="2010540" y="938863"/>
                  <a:pt x="1988347" y="951817"/>
                  <a:pt x="1968725" y="965152"/>
                </a:cubicBezTo>
                <a:close/>
                <a:moveTo>
                  <a:pt x="2001110" y="930957"/>
                </a:moveTo>
                <a:lnTo>
                  <a:pt x="2000539" y="931719"/>
                </a:lnTo>
                <a:cubicBezTo>
                  <a:pt x="2001015" y="932577"/>
                  <a:pt x="2002063" y="934291"/>
                  <a:pt x="2003111" y="933434"/>
                </a:cubicBezTo>
                <a:cubicBezTo>
                  <a:pt x="2014255" y="926385"/>
                  <a:pt x="2015684" y="919242"/>
                  <a:pt x="2014350" y="907716"/>
                </a:cubicBezTo>
                <a:cubicBezTo>
                  <a:pt x="2011779" y="904954"/>
                  <a:pt x="2009207" y="902097"/>
                  <a:pt x="2006730" y="899239"/>
                </a:cubicBezTo>
                <a:cubicBezTo>
                  <a:pt x="2008540" y="909336"/>
                  <a:pt x="2004730" y="929243"/>
                  <a:pt x="2001110" y="930957"/>
                </a:cubicBezTo>
                <a:close/>
                <a:moveTo>
                  <a:pt x="2211899" y="822277"/>
                </a:moveTo>
                <a:cubicBezTo>
                  <a:pt x="2125602" y="814752"/>
                  <a:pt x="2023018" y="839994"/>
                  <a:pt x="1958248" y="775224"/>
                </a:cubicBezTo>
                <a:cubicBezTo>
                  <a:pt x="2014160" y="858377"/>
                  <a:pt x="2121126" y="888190"/>
                  <a:pt x="2211899" y="822277"/>
                </a:cubicBezTo>
                <a:close/>
                <a:moveTo>
                  <a:pt x="1953295" y="862854"/>
                </a:moveTo>
                <a:cubicBezTo>
                  <a:pt x="1960534" y="869235"/>
                  <a:pt x="1975583" y="871998"/>
                  <a:pt x="1978536" y="860853"/>
                </a:cubicBezTo>
                <a:cubicBezTo>
                  <a:pt x="1977012" y="858472"/>
                  <a:pt x="1975583" y="856091"/>
                  <a:pt x="1974155" y="853710"/>
                </a:cubicBezTo>
                <a:cubicBezTo>
                  <a:pt x="1972059" y="858186"/>
                  <a:pt x="1967583" y="857520"/>
                  <a:pt x="1967201" y="849995"/>
                </a:cubicBezTo>
                <a:cubicBezTo>
                  <a:pt x="1967106" y="847233"/>
                  <a:pt x="1966249" y="847709"/>
                  <a:pt x="1965392" y="849519"/>
                </a:cubicBezTo>
                <a:cubicBezTo>
                  <a:pt x="1963868" y="851709"/>
                  <a:pt x="1964630" y="856853"/>
                  <a:pt x="1961582" y="857234"/>
                </a:cubicBezTo>
                <a:cubicBezTo>
                  <a:pt x="1959105" y="856758"/>
                  <a:pt x="1959962" y="853233"/>
                  <a:pt x="1960343" y="851614"/>
                </a:cubicBezTo>
                <a:cubicBezTo>
                  <a:pt x="1962248" y="844280"/>
                  <a:pt x="1959962" y="843994"/>
                  <a:pt x="1957676" y="846280"/>
                </a:cubicBezTo>
                <a:cubicBezTo>
                  <a:pt x="1956438" y="847518"/>
                  <a:pt x="1955390" y="850852"/>
                  <a:pt x="1953104" y="848280"/>
                </a:cubicBezTo>
                <a:cubicBezTo>
                  <a:pt x="1950723" y="845709"/>
                  <a:pt x="1953676" y="843423"/>
                  <a:pt x="1954533" y="841422"/>
                </a:cubicBezTo>
                <a:cubicBezTo>
                  <a:pt x="1953581" y="823611"/>
                  <a:pt x="1934912" y="847709"/>
                  <a:pt x="1953295" y="862854"/>
                </a:cubicBezTo>
                <a:close/>
                <a:moveTo>
                  <a:pt x="1953295" y="828849"/>
                </a:moveTo>
                <a:cubicBezTo>
                  <a:pt x="1955200" y="828849"/>
                  <a:pt x="1957581" y="828564"/>
                  <a:pt x="1959772" y="827897"/>
                </a:cubicBezTo>
                <a:cubicBezTo>
                  <a:pt x="1958248" y="825039"/>
                  <a:pt x="1956819" y="822087"/>
                  <a:pt x="1955390" y="819134"/>
                </a:cubicBezTo>
                <a:cubicBezTo>
                  <a:pt x="1953485" y="817991"/>
                  <a:pt x="1952533" y="816276"/>
                  <a:pt x="1953104" y="814467"/>
                </a:cubicBezTo>
                <a:cubicBezTo>
                  <a:pt x="1952057" y="812371"/>
                  <a:pt x="1951104" y="810180"/>
                  <a:pt x="1950056" y="808085"/>
                </a:cubicBezTo>
                <a:cubicBezTo>
                  <a:pt x="1945865" y="809323"/>
                  <a:pt x="1942627" y="804370"/>
                  <a:pt x="1947770" y="803132"/>
                </a:cubicBezTo>
                <a:cubicBezTo>
                  <a:pt x="1945104" y="797131"/>
                  <a:pt x="1942532" y="791130"/>
                  <a:pt x="1940055" y="785130"/>
                </a:cubicBezTo>
                <a:cubicBezTo>
                  <a:pt x="1925863" y="797322"/>
                  <a:pt x="1935007" y="826659"/>
                  <a:pt x="1953295" y="828849"/>
                </a:cubicBezTo>
                <a:close/>
                <a:moveTo>
                  <a:pt x="1910337" y="873998"/>
                </a:moveTo>
                <a:cubicBezTo>
                  <a:pt x="1912909" y="885333"/>
                  <a:pt x="1930435" y="900763"/>
                  <a:pt x="1938912" y="886666"/>
                </a:cubicBezTo>
                <a:cubicBezTo>
                  <a:pt x="1940055" y="883618"/>
                  <a:pt x="1935959" y="883332"/>
                  <a:pt x="1934245" y="883809"/>
                </a:cubicBezTo>
                <a:cubicBezTo>
                  <a:pt x="1929101" y="885142"/>
                  <a:pt x="1926149" y="880856"/>
                  <a:pt x="1930149" y="876474"/>
                </a:cubicBezTo>
                <a:cubicBezTo>
                  <a:pt x="1931673" y="874760"/>
                  <a:pt x="1930721" y="874379"/>
                  <a:pt x="1928816" y="874855"/>
                </a:cubicBezTo>
                <a:cubicBezTo>
                  <a:pt x="1926054" y="875141"/>
                  <a:pt x="1923386" y="878760"/>
                  <a:pt x="1920910" y="876760"/>
                </a:cubicBezTo>
                <a:cubicBezTo>
                  <a:pt x="1919005" y="874665"/>
                  <a:pt x="1921958" y="873045"/>
                  <a:pt x="1923196" y="872474"/>
                </a:cubicBezTo>
                <a:cubicBezTo>
                  <a:pt x="1929387" y="869426"/>
                  <a:pt x="1927577" y="867521"/>
                  <a:pt x="1924244" y="867235"/>
                </a:cubicBezTo>
                <a:cubicBezTo>
                  <a:pt x="1922434" y="867045"/>
                  <a:pt x="1919481" y="868378"/>
                  <a:pt x="1919100" y="865140"/>
                </a:cubicBezTo>
                <a:cubicBezTo>
                  <a:pt x="1918719" y="861806"/>
                  <a:pt x="1922624" y="862568"/>
                  <a:pt x="1924625" y="861996"/>
                </a:cubicBezTo>
                <a:cubicBezTo>
                  <a:pt x="1935388" y="850566"/>
                  <a:pt x="1904241" y="850852"/>
                  <a:pt x="1910337" y="873998"/>
                </a:cubicBezTo>
                <a:close/>
                <a:moveTo>
                  <a:pt x="1917195" y="843804"/>
                </a:moveTo>
                <a:cubicBezTo>
                  <a:pt x="1929006" y="851805"/>
                  <a:pt x="1946627" y="826563"/>
                  <a:pt x="1930530" y="831993"/>
                </a:cubicBezTo>
                <a:cubicBezTo>
                  <a:pt x="1925101" y="835231"/>
                  <a:pt x="1919767" y="831612"/>
                  <a:pt x="1924053" y="823896"/>
                </a:cubicBezTo>
                <a:cubicBezTo>
                  <a:pt x="1926625" y="817324"/>
                  <a:pt x="1917100" y="826278"/>
                  <a:pt x="1915385" y="827230"/>
                </a:cubicBezTo>
                <a:cubicBezTo>
                  <a:pt x="1914433" y="827802"/>
                  <a:pt x="1913766" y="828183"/>
                  <a:pt x="1912623" y="827325"/>
                </a:cubicBezTo>
                <a:cubicBezTo>
                  <a:pt x="1909861" y="825230"/>
                  <a:pt x="1913099" y="822182"/>
                  <a:pt x="1914623" y="820944"/>
                </a:cubicBezTo>
                <a:cubicBezTo>
                  <a:pt x="1921577" y="814943"/>
                  <a:pt x="1919005" y="813133"/>
                  <a:pt x="1914814" y="813895"/>
                </a:cubicBezTo>
                <a:cubicBezTo>
                  <a:pt x="1912528" y="814276"/>
                  <a:pt x="1909099" y="816943"/>
                  <a:pt x="1907956" y="812847"/>
                </a:cubicBezTo>
                <a:cubicBezTo>
                  <a:pt x="1906813" y="808752"/>
                  <a:pt x="1911766" y="808371"/>
                  <a:pt x="1914147" y="806942"/>
                </a:cubicBezTo>
                <a:cubicBezTo>
                  <a:pt x="1917481" y="804846"/>
                  <a:pt x="1917100" y="798846"/>
                  <a:pt x="1912718" y="797893"/>
                </a:cubicBezTo>
                <a:cubicBezTo>
                  <a:pt x="1886620" y="800846"/>
                  <a:pt x="1896621" y="839041"/>
                  <a:pt x="1917195" y="843804"/>
                </a:cubicBezTo>
                <a:close/>
                <a:moveTo>
                  <a:pt x="1884524" y="915432"/>
                </a:moveTo>
                <a:cubicBezTo>
                  <a:pt x="1892049" y="919146"/>
                  <a:pt x="1899574" y="915241"/>
                  <a:pt x="1901479" y="907716"/>
                </a:cubicBezTo>
                <a:cubicBezTo>
                  <a:pt x="1901669" y="899239"/>
                  <a:pt x="1886048" y="913908"/>
                  <a:pt x="1888715" y="899525"/>
                </a:cubicBezTo>
                <a:cubicBezTo>
                  <a:pt x="1893002" y="889238"/>
                  <a:pt x="1881953" y="903335"/>
                  <a:pt x="1879381" y="900668"/>
                </a:cubicBezTo>
                <a:cubicBezTo>
                  <a:pt x="1874237" y="896572"/>
                  <a:pt x="1892144" y="888762"/>
                  <a:pt x="1880524" y="888762"/>
                </a:cubicBezTo>
                <a:cubicBezTo>
                  <a:pt x="1878429" y="889047"/>
                  <a:pt x="1875571" y="891333"/>
                  <a:pt x="1874333" y="887619"/>
                </a:cubicBezTo>
                <a:cubicBezTo>
                  <a:pt x="1872999" y="883809"/>
                  <a:pt x="1877571" y="883809"/>
                  <a:pt x="1879571" y="882570"/>
                </a:cubicBezTo>
                <a:cubicBezTo>
                  <a:pt x="1882429" y="880856"/>
                  <a:pt x="1881858" y="875427"/>
                  <a:pt x="1877762" y="874379"/>
                </a:cubicBezTo>
                <a:cubicBezTo>
                  <a:pt x="1874142" y="873522"/>
                  <a:pt x="1870142" y="876474"/>
                  <a:pt x="1867951" y="878665"/>
                </a:cubicBezTo>
                <a:cubicBezTo>
                  <a:pt x="1857569" y="891810"/>
                  <a:pt x="1871189" y="910669"/>
                  <a:pt x="1884524" y="915432"/>
                </a:cubicBezTo>
                <a:close/>
                <a:moveTo>
                  <a:pt x="1854044" y="934863"/>
                </a:moveTo>
                <a:cubicBezTo>
                  <a:pt x="1859759" y="938577"/>
                  <a:pt x="1867094" y="937720"/>
                  <a:pt x="1869951" y="931815"/>
                </a:cubicBezTo>
                <a:cubicBezTo>
                  <a:pt x="1870713" y="928957"/>
                  <a:pt x="1866713" y="928671"/>
                  <a:pt x="1865093" y="929148"/>
                </a:cubicBezTo>
                <a:cubicBezTo>
                  <a:pt x="1860712" y="930386"/>
                  <a:pt x="1856711" y="926957"/>
                  <a:pt x="1860426" y="922290"/>
                </a:cubicBezTo>
                <a:cubicBezTo>
                  <a:pt x="1862808" y="916956"/>
                  <a:pt x="1852901" y="925338"/>
                  <a:pt x="1851282" y="922575"/>
                </a:cubicBezTo>
                <a:cubicBezTo>
                  <a:pt x="1849282" y="920575"/>
                  <a:pt x="1852044" y="919146"/>
                  <a:pt x="1853283" y="918480"/>
                </a:cubicBezTo>
                <a:cubicBezTo>
                  <a:pt x="1859093" y="915527"/>
                  <a:pt x="1857092" y="913717"/>
                  <a:pt x="1853854" y="913527"/>
                </a:cubicBezTo>
                <a:cubicBezTo>
                  <a:pt x="1852044" y="913431"/>
                  <a:pt x="1849282" y="914670"/>
                  <a:pt x="1848615" y="911622"/>
                </a:cubicBezTo>
                <a:cubicBezTo>
                  <a:pt x="1848044" y="908478"/>
                  <a:pt x="1851854" y="909145"/>
                  <a:pt x="1853759" y="908478"/>
                </a:cubicBezTo>
                <a:cubicBezTo>
                  <a:pt x="1856521" y="907621"/>
                  <a:pt x="1856711" y="903335"/>
                  <a:pt x="1853378" y="901811"/>
                </a:cubicBezTo>
                <a:cubicBezTo>
                  <a:pt x="1850520" y="900477"/>
                  <a:pt x="1846710" y="902001"/>
                  <a:pt x="1844329" y="903525"/>
                </a:cubicBezTo>
                <a:cubicBezTo>
                  <a:pt x="1833089" y="912003"/>
                  <a:pt x="1843376" y="929719"/>
                  <a:pt x="1854044" y="934863"/>
                </a:cubicBezTo>
                <a:close/>
                <a:moveTo>
                  <a:pt x="1829660" y="967248"/>
                </a:moveTo>
                <a:cubicBezTo>
                  <a:pt x="1837090" y="968772"/>
                  <a:pt x="1841376" y="963628"/>
                  <a:pt x="1840614" y="956865"/>
                </a:cubicBezTo>
                <a:cubicBezTo>
                  <a:pt x="1838519" y="949436"/>
                  <a:pt x="1828994" y="966676"/>
                  <a:pt x="1827851" y="951341"/>
                </a:cubicBezTo>
                <a:cubicBezTo>
                  <a:pt x="1827565" y="945912"/>
                  <a:pt x="1823755" y="954198"/>
                  <a:pt x="1822707" y="955437"/>
                </a:cubicBezTo>
                <a:cubicBezTo>
                  <a:pt x="1822231" y="956008"/>
                  <a:pt x="1821850" y="956389"/>
                  <a:pt x="1820707" y="956008"/>
                </a:cubicBezTo>
                <a:cubicBezTo>
                  <a:pt x="1815373" y="953722"/>
                  <a:pt x="1826993" y="942578"/>
                  <a:pt x="1817754" y="945531"/>
                </a:cubicBezTo>
                <a:cubicBezTo>
                  <a:pt x="1816230" y="946293"/>
                  <a:pt x="1814706" y="948960"/>
                  <a:pt x="1812515" y="946102"/>
                </a:cubicBezTo>
                <a:cubicBezTo>
                  <a:pt x="1810325" y="943245"/>
                  <a:pt x="1813754" y="941911"/>
                  <a:pt x="1815087" y="940387"/>
                </a:cubicBezTo>
                <a:cubicBezTo>
                  <a:pt x="1818230" y="935815"/>
                  <a:pt x="1810229" y="931053"/>
                  <a:pt x="1806896" y="936006"/>
                </a:cubicBezTo>
                <a:cubicBezTo>
                  <a:pt x="1795942" y="950103"/>
                  <a:pt x="1816516" y="966390"/>
                  <a:pt x="1829660" y="967248"/>
                </a:cubicBezTo>
                <a:close/>
                <a:moveTo>
                  <a:pt x="1812515" y="1001347"/>
                </a:moveTo>
                <a:cubicBezTo>
                  <a:pt x="1819278" y="1001919"/>
                  <a:pt x="1822136" y="997347"/>
                  <a:pt x="1820135" y="991536"/>
                </a:cubicBezTo>
                <a:cubicBezTo>
                  <a:pt x="1816706" y="985536"/>
                  <a:pt x="1811658" y="1000871"/>
                  <a:pt x="1807848" y="988012"/>
                </a:cubicBezTo>
                <a:cubicBezTo>
                  <a:pt x="1805848" y="982392"/>
                  <a:pt x="1805276" y="994013"/>
                  <a:pt x="1802419" y="992679"/>
                </a:cubicBezTo>
                <a:cubicBezTo>
                  <a:pt x="1797275" y="991346"/>
                  <a:pt x="1805372" y="980583"/>
                  <a:pt x="1797847" y="984107"/>
                </a:cubicBezTo>
                <a:cubicBezTo>
                  <a:pt x="1796704" y="984869"/>
                  <a:pt x="1795751" y="987345"/>
                  <a:pt x="1793275" y="985155"/>
                </a:cubicBezTo>
                <a:cubicBezTo>
                  <a:pt x="1790798" y="982869"/>
                  <a:pt x="1793561" y="981440"/>
                  <a:pt x="1794513" y="980011"/>
                </a:cubicBezTo>
                <a:cubicBezTo>
                  <a:pt x="1796513" y="975915"/>
                  <a:pt x="1788608" y="972296"/>
                  <a:pt x="1786512" y="977154"/>
                </a:cubicBezTo>
                <a:cubicBezTo>
                  <a:pt x="1779464" y="991346"/>
                  <a:pt x="1801371" y="1001823"/>
                  <a:pt x="1812515" y="1001347"/>
                </a:cubicBezTo>
                <a:close/>
                <a:moveTo>
                  <a:pt x="1811754" y="1133935"/>
                </a:moveTo>
                <a:cubicBezTo>
                  <a:pt x="1810801" y="1128792"/>
                  <a:pt x="1802419" y="1125172"/>
                  <a:pt x="1802895" y="1132506"/>
                </a:cubicBezTo>
                <a:cubicBezTo>
                  <a:pt x="1804038" y="1136983"/>
                  <a:pt x="1798228" y="1139841"/>
                  <a:pt x="1794132" y="1136316"/>
                </a:cubicBezTo>
                <a:cubicBezTo>
                  <a:pt x="1789560" y="1133745"/>
                  <a:pt x="1793846" y="1141269"/>
                  <a:pt x="1794227" y="1142889"/>
                </a:cubicBezTo>
                <a:cubicBezTo>
                  <a:pt x="1794704" y="1146318"/>
                  <a:pt x="1789655" y="1146032"/>
                  <a:pt x="1789084" y="1143365"/>
                </a:cubicBezTo>
                <a:cubicBezTo>
                  <a:pt x="1787084" y="1138888"/>
                  <a:pt x="1784226" y="1136983"/>
                  <a:pt x="1782988" y="1141841"/>
                </a:cubicBezTo>
                <a:cubicBezTo>
                  <a:pt x="1782702" y="1143556"/>
                  <a:pt x="1783845" y="1146413"/>
                  <a:pt x="1780130" y="1146794"/>
                </a:cubicBezTo>
                <a:cubicBezTo>
                  <a:pt x="1776320" y="1147175"/>
                  <a:pt x="1777463" y="1143365"/>
                  <a:pt x="1777083" y="1141460"/>
                </a:cubicBezTo>
                <a:cubicBezTo>
                  <a:pt x="1776511" y="1138698"/>
                  <a:pt x="1771367" y="1138126"/>
                  <a:pt x="1769177" y="1141269"/>
                </a:cubicBezTo>
                <a:cubicBezTo>
                  <a:pt x="1764224" y="1168892"/>
                  <a:pt x="1813468" y="1152509"/>
                  <a:pt x="1811754" y="1133935"/>
                </a:cubicBezTo>
                <a:close/>
                <a:moveTo>
                  <a:pt x="1831946" y="1176893"/>
                </a:moveTo>
                <a:cubicBezTo>
                  <a:pt x="1831565" y="1174607"/>
                  <a:pt x="1830422" y="1171368"/>
                  <a:pt x="1828136" y="1170511"/>
                </a:cubicBezTo>
                <a:cubicBezTo>
                  <a:pt x="1825565" y="1169368"/>
                  <a:pt x="1824231" y="1173273"/>
                  <a:pt x="1824517" y="1174988"/>
                </a:cubicBezTo>
                <a:cubicBezTo>
                  <a:pt x="1824898" y="1179465"/>
                  <a:pt x="1820707" y="1183084"/>
                  <a:pt x="1816611" y="1178703"/>
                </a:cubicBezTo>
                <a:cubicBezTo>
                  <a:pt x="1812801" y="1175750"/>
                  <a:pt x="1816040" y="1184227"/>
                  <a:pt x="1816135" y="1185751"/>
                </a:cubicBezTo>
                <a:cubicBezTo>
                  <a:pt x="1816040" y="1189942"/>
                  <a:pt x="1811754" y="1188609"/>
                  <a:pt x="1811468" y="1185370"/>
                </a:cubicBezTo>
                <a:cubicBezTo>
                  <a:pt x="1809944" y="1180322"/>
                  <a:pt x="1807848" y="1179750"/>
                  <a:pt x="1806515" y="1184132"/>
                </a:cubicBezTo>
                <a:cubicBezTo>
                  <a:pt x="1806038" y="1185942"/>
                  <a:pt x="1806800" y="1188894"/>
                  <a:pt x="1803562" y="1189180"/>
                </a:cubicBezTo>
                <a:cubicBezTo>
                  <a:pt x="1800133" y="1189371"/>
                  <a:pt x="1801657" y="1185466"/>
                  <a:pt x="1801466" y="1183465"/>
                </a:cubicBezTo>
                <a:cubicBezTo>
                  <a:pt x="1801181" y="1180608"/>
                  <a:pt x="1796799" y="1179846"/>
                  <a:pt x="1794513" y="1182989"/>
                </a:cubicBezTo>
                <a:cubicBezTo>
                  <a:pt x="1787560" y="1211088"/>
                  <a:pt x="1833280" y="1196705"/>
                  <a:pt x="1831946" y="1176893"/>
                </a:cubicBezTo>
                <a:close/>
                <a:moveTo>
                  <a:pt x="1854521" y="1202039"/>
                </a:moveTo>
                <a:cubicBezTo>
                  <a:pt x="1852997" y="1200706"/>
                  <a:pt x="1850330" y="1198800"/>
                  <a:pt x="1847663" y="1199086"/>
                </a:cubicBezTo>
                <a:cubicBezTo>
                  <a:pt x="1844519" y="1199372"/>
                  <a:pt x="1845567" y="1202610"/>
                  <a:pt x="1846520" y="1203754"/>
                </a:cubicBezTo>
                <a:cubicBezTo>
                  <a:pt x="1849187" y="1206802"/>
                  <a:pt x="1846901" y="1211183"/>
                  <a:pt x="1841090" y="1209754"/>
                </a:cubicBezTo>
                <a:cubicBezTo>
                  <a:pt x="1834994" y="1209564"/>
                  <a:pt x="1846424" y="1214612"/>
                  <a:pt x="1844424" y="1216898"/>
                </a:cubicBezTo>
                <a:cubicBezTo>
                  <a:pt x="1843091" y="1219184"/>
                  <a:pt x="1840709" y="1217565"/>
                  <a:pt x="1839662" y="1216803"/>
                </a:cubicBezTo>
                <a:cubicBezTo>
                  <a:pt x="1834804" y="1213183"/>
                  <a:pt x="1833756" y="1215279"/>
                  <a:pt x="1834518" y="1218041"/>
                </a:cubicBezTo>
                <a:cubicBezTo>
                  <a:pt x="1834994" y="1219565"/>
                  <a:pt x="1837185" y="1221375"/>
                  <a:pt x="1834328" y="1222899"/>
                </a:cubicBezTo>
                <a:cubicBezTo>
                  <a:pt x="1831375" y="1224518"/>
                  <a:pt x="1830708" y="1221089"/>
                  <a:pt x="1829565" y="1219755"/>
                </a:cubicBezTo>
                <a:cubicBezTo>
                  <a:pt x="1827851" y="1217850"/>
                  <a:pt x="1823469" y="1219184"/>
                  <a:pt x="1823183" y="1222422"/>
                </a:cubicBezTo>
                <a:cubicBezTo>
                  <a:pt x="1830232" y="1244806"/>
                  <a:pt x="1864522" y="1216993"/>
                  <a:pt x="1854521" y="1202039"/>
                </a:cubicBezTo>
                <a:close/>
                <a:moveTo>
                  <a:pt x="1879476" y="1231376"/>
                </a:moveTo>
                <a:cubicBezTo>
                  <a:pt x="1878524" y="1229376"/>
                  <a:pt x="1876523" y="1226709"/>
                  <a:pt x="1874237" y="1226233"/>
                </a:cubicBezTo>
                <a:cubicBezTo>
                  <a:pt x="1871475" y="1225756"/>
                  <a:pt x="1871570" y="1229566"/>
                  <a:pt x="1872142" y="1231090"/>
                </a:cubicBezTo>
                <a:cubicBezTo>
                  <a:pt x="1873761" y="1235091"/>
                  <a:pt x="1870808" y="1239282"/>
                  <a:pt x="1866046" y="1236138"/>
                </a:cubicBezTo>
                <a:cubicBezTo>
                  <a:pt x="1860712" y="1234329"/>
                  <a:pt x="1869665" y="1242996"/>
                  <a:pt x="1867284" y="1244806"/>
                </a:cubicBezTo>
                <a:cubicBezTo>
                  <a:pt x="1863665" y="1249092"/>
                  <a:pt x="1859569" y="1233281"/>
                  <a:pt x="1858426" y="1243187"/>
                </a:cubicBezTo>
                <a:cubicBezTo>
                  <a:pt x="1858426" y="1244901"/>
                  <a:pt x="1859950" y="1247568"/>
                  <a:pt x="1856997" y="1248426"/>
                </a:cubicBezTo>
                <a:cubicBezTo>
                  <a:pt x="1854044" y="1249283"/>
                  <a:pt x="1854330" y="1245473"/>
                  <a:pt x="1853568" y="1243663"/>
                </a:cubicBezTo>
                <a:cubicBezTo>
                  <a:pt x="1852520" y="1241187"/>
                  <a:pt x="1848329" y="1241377"/>
                  <a:pt x="1847186" y="1244711"/>
                </a:cubicBezTo>
                <a:cubicBezTo>
                  <a:pt x="1848044" y="1271476"/>
                  <a:pt x="1885858" y="1249283"/>
                  <a:pt x="1879476" y="1231376"/>
                </a:cubicBezTo>
                <a:close/>
                <a:moveTo>
                  <a:pt x="1914242" y="1263380"/>
                </a:moveTo>
                <a:cubicBezTo>
                  <a:pt x="1912909" y="1255474"/>
                  <a:pt x="1904813" y="1253950"/>
                  <a:pt x="1898240" y="1256998"/>
                </a:cubicBezTo>
                <a:cubicBezTo>
                  <a:pt x="1891192" y="1262142"/>
                  <a:pt x="1912052" y="1263285"/>
                  <a:pt x="1898621" y="1270429"/>
                </a:cubicBezTo>
                <a:cubicBezTo>
                  <a:pt x="1887763" y="1273953"/>
                  <a:pt x="1905384" y="1272429"/>
                  <a:pt x="1904908" y="1275953"/>
                </a:cubicBezTo>
                <a:cubicBezTo>
                  <a:pt x="1904622" y="1281858"/>
                  <a:pt x="1887668" y="1274810"/>
                  <a:pt x="1894526" y="1282430"/>
                </a:cubicBezTo>
                <a:cubicBezTo>
                  <a:pt x="1895954" y="1283573"/>
                  <a:pt x="1899479" y="1284145"/>
                  <a:pt x="1897193" y="1287288"/>
                </a:cubicBezTo>
                <a:cubicBezTo>
                  <a:pt x="1894907" y="1290431"/>
                  <a:pt x="1892144" y="1287478"/>
                  <a:pt x="1889954" y="1286907"/>
                </a:cubicBezTo>
                <a:cubicBezTo>
                  <a:pt x="1886810" y="1286050"/>
                  <a:pt x="1882810" y="1289764"/>
                  <a:pt x="1884429" y="1293098"/>
                </a:cubicBezTo>
                <a:cubicBezTo>
                  <a:pt x="1885953" y="1296146"/>
                  <a:pt x="1890620" y="1297003"/>
                  <a:pt x="1893764" y="1297099"/>
                </a:cubicBezTo>
                <a:cubicBezTo>
                  <a:pt x="1909099" y="1296717"/>
                  <a:pt x="1917862" y="1276143"/>
                  <a:pt x="1914242" y="1263380"/>
                </a:cubicBezTo>
                <a:close/>
                <a:moveTo>
                  <a:pt x="1920719" y="1305195"/>
                </a:moveTo>
                <a:cubicBezTo>
                  <a:pt x="1918719" y="1303004"/>
                  <a:pt x="1915195" y="1299956"/>
                  <a:pt x="1912052" y="1300051"/>
                </a:cubicBezTo>
                <a:cubicBezTo>
                  <a:pt x="1908337" y="1300051"/>
                  <a:pt x="1909766" y="1304814"/>
                  <a:pt x="1911099" y="1306528"/>
                </a:cubicBezTo>
                <a:cubicBezTo>
                  <a:pt x="1914719" y="1311195"/>
                  <a:pt x="1912433" y="1317006"/>
                  <a:pt x="1905003" y="1314243"/>
                </a:cubicBezTo>
                <a:cubicBezTo>
                  <a:pt x="1897383" y="1312910"/>
                  <a:pt x="1912242" y="1322054"/>
                  <a:pt x="1909766" y="1324721"/>
                </a:cubicBezTo>
                <a:cubicBezTo>
                  <a:pt x="1906813" y="1330722"/>
                  <a:pt x="1895097" y="1312243"/>
                  <a:pt x="1897574" y="1324721"/>
                </a:cubicBezTo>
                <a:cubicBezTo>
                  <a:pt x="1898240" y="1326912"/>
                  <a:pt x="1901193" y="1329674"/>
                  <a:pt x="1897764" y="1331484"/>
                </a:cubicBezTo>
                <a:cubicBezTo>
                  <a:pt x="1894145" y="1333293"/>
                  <a:pt x="1893097" y="1328436"/>
                  <a:pt x="1891478" y="1326340"/>
                </a:cubicBezTo>
                <a:cubicBezTo>
                  <a:pt x="1889096" y="1323292"/>
                  <a:pt x="1883572" y="1324721"/>
                  <a:pt x="1883572" y="1329293"/>
                </a:cubicBezTo>
                <a:cubicBezTo>
                  <a:pt x="1894049" y="1361392"/>
                  <a:pt x="1935579" y="1327579"/>
                  <a:pt x="1920719" y="1305195"/>
                </a:cubicBezTo>
                <a:close/>
                <a:moveTo>
                  <a:pt x="1961963" y="1285192"/>
                </a:moveTo>
                <a:cubicBezTo>
                  <a:pt x="1961677" y="1284335"/>
                  <a:pt x="1961296" y="1283478"/>
                  <a:pt x="1960915" y="1282620"/>
                </a:cubicBezTo>
                <a:lnTo>
                  <a:pt x="1961010" y="1282525"/>
                </a:lnTo>
                <a:cubicBezTo>
                  <a:pt x="1959010" y="1278049"/>
                  <a:pt x="1952533" y="1271667"/>
                  <a:pt x="1947008" y="1270905"/>
                </a:cubicBezTo>
                <a:cubicBezTo>
                  <a:pt x="1940912" y="1271857"/>
                  <a:pt x="1954533" y="1284430"/>
                  <a:pt x="1941960" y="1282716"/>
                </a:cubicBezTo>
                <a:cubicBezTo>
                  <a:pt x="1936531" y="1282430"/>
                  <a:pt x="1947104" y="1288431"/>
                  <a:pt x="1945675" y="1290812"/>
                </a:cubicBezTo>
                <a:cubicBezTo>
                  <a:pt x="1944722" y="1292908"/>
                  <a:pt x="1942246" y="1291574"/>
                  <a:pt x="1941198" y="1290431"/>
                </a:cubicBezTo>
                <a:cubicBezTo>
                  <a:pt x="1936531" y="1286335"/>
                  <a:pt x="1935674" y="1288716"/>
                  <a:pt x="1936626" y="1291669"/>
                </a:cubicBezTo>
                <a:cubicBezTo>
                  <a:pt x="1940150" y="1297194"/>
                  <a:pt x="1934912" y="1300242"/>
                  <a:pt x="1932245" y="1293479"/>
                </a:cubicBezTo>
                <a:cubicBezTo>
                  <a:pt x="1930625" y="1291383"/>
                  <a:pt x="1926720" y="1292812"/>
                  <a:pt x="1926530" y="1296337"/>
                </a:cubicBezTo>
                <a:cubicBezTo>
                  <a:pt x="1926339" y="1299384"/>
                  <a:pt x="1929101" y="1302242"/>
                  <a:pt x="1931102" y="1303671"/>
                </a:cubicBezTo>
                <a:cubicBezTo>
                  <a:pt x="1938436" y="1307195"/>
                  <a:pt x="1949104" y="1305480"/>
                  <a:pt x="1955867" y="1301861"/>
                </a:cubicBezTo>
                <a:cubicBezTo>
                  <a:pt x="1959296" y="1297479"/>
                  <a:pt x="1963582" y="1290907"/>
                  <a:pt x="1961963" y="1285192"/>
                </a:cubicBezTo>
                <a:close/>
                <a:moveTo>
                  <a:pt x="1914909" y="1386729"/>
                </a:moveTo>
                <a:lnTo>
                  <a:pt x="1914909" y="1386729"/>
                </a:lnTo>
                <a:lnTo>
                  <a:pt x="1914909" y="1386729"/>
                </a:lnTo>
                <a:lnTo>
                  <a:pt x="1914909" y="1386729"/>
                </a:lnTo>
                <a:lnTo>
                  <a:pt x="1914909" y="1386729"/>
                </a:lnTo>
                <a:close/>
                <a:moveTo>
                  <a:pt x="1975012" y="1327293"/>
                </a:moveTo>
                <a:cubicBezTo>
                  <a:pt x="1972059" y="1321673"/>
                  <a:pt x="1960058" y="1316529"/>
                  <a:pt x="1965106" y="1327388"/>
                </a:cubicBezTo>
                <a:cubicBezTo>
                  <a:pt x="1968535" y="1332627"/>
                  <a:pt x="1965868" y="1338246"/>
                  <a:pt x="1958534" y="1334532"/>
                </a:cubicBezTo>
                <a:cubicBezTo>
                  <a:pt x="1951009" y="1332341"/>
                  <a:pt x="1965296" y="1343295"/>
                  <a:pt x="1962725" y="1345771"/>
                </a:cubicBezTo>
                <a:cubicBezTo>
                  <a:pt x="1959581" y="1351486"/>
                  <a:pt x="1948818" y="1331484"/>
                  <a:pt x="1950437" y="1344342"/>
                </a:cubicBezTo>
                <a:cubicBezTo>
                  <a:pt x="1951009" y="1346533"/>
                  <a:pt x="1953771" y="1349772"/>
                  <a:pt x="1950152" y="1351200"/>
                </a:cubicBezTo>
                <a:cubicBezTo>
                  <a:pt x="1946437" y="1352629"/>
                  <a:pt x="1945675" y="1347676"/>
                  <a:pt x="1944246" y="1345295"/>
                </a:cubicBezTo>
                <a:cubicBezTo>
                  <a:pt x="1942151" y="1341961"/>
                  <a:pt x="1936531" y="1342818"/>
                  <a:pt x="1936150" y="1347391"/>
                </a:cubicBezTo>
                <a:cubicBezTo>
                  <a:pt x="1943675" y="1380442"/>
                  <a:pt x="1989109" y="1351962"/>
                  <a:pt x="1975012" y="1327293"/>
                </a:cubicBezTo>
                <a:close/>
                <a:moveTo>
                  <a:pt x="1994443" y="1291860"/>
                </a:moveTo>
                <a:cubicBezTo>
                  <a:pt x="1989776" y="1286812"/>
                  <a:pt x="1982251" y="1289764"/>
                  <a:pt x="1978250" y="1294527"/>
                </a:cubicBezTo>
                <a:cubicBezTo>
                  <a:pt x="1976250" y="1297479"/>
                  <a:pt x="1979870" y="1297861"/>
                  <a:pt x="1981584" y="1297479"/>
                </a:cubicBezTo>
                <a:cubicBezTo>
                  <a:pt x="1986251" y="1296337"/>
                  <a:pt x="1988347" y="1300146"/>
                  <a:pt x="1982918" y="1304814"/>
                </a:cubicBezTo>
                <a:cubicBezTo>
                  <a:pt x="1978250" y="1310148"/>
                  <a:pt x="1990919" y="1302147"/>
                  <a:pt x="1991490" y="1304814"/>
                </a:cubicBezTo>
                <a:cubicBezTo>
                  <a:pt x="1992538" y="1306909"/>
                  <a:pt x="1989395" y="1308338"/>
                  <a:pt x="1988061" y="1309005"/>
                </a:cubicBezTo>
                <a:cubicBezTo>
                  <a:pt x="1981394" y="1311862"/>
                  <a:pt x="1982537" y="1313767"/>
                  <a:pt x="1985585" y="1314053"/>
                </a:cubicBezTo>
                <a:cubicBezTo>
                  <a:pt x="1987204" y="1314243"/>
                  <a:pt x="1990347" y="1313005"/>
                  <a:pt x="1989776" y="1316244"/>
                </a:cubicBezTo>
                <a:cubicBezTo>
                  <a:pt x="1989204" y="1319482"/>
                  <a:pt x="1985775" y="1318625"/>
                  <a:pt x="1983775" y="1319196"/>
                </a:cubicBezTo>
                <a:cubicBezTo>
                  <a:pt x="1980917" y="1319958"/>
                  <a:pt x="1979203" y="1324340"/>
                  <a:pt x="1981870" y="1326054"/>
                </a:cubicBezTo>
                <a:cubicBezTo>
                  <a:pt x="1984346" y="1327483"/>
                  <a:pt x="1988442" y="1325959"/>
                  <a:pt x="1990919" y="1324721"/>
                </a:cubicBezTo>
                <a:cubicBezTo>
                  <a:pt x="2001872" y="1318816"/>
                  <a:pt x="2003492" y="1299575"/>
                  <a:pt x="1994443" y="1291860"/>
                </a:cubicBezTo>
                <a:close/>
                <a:moveTo>
                  <a:pt x="2007778" y="1345771"/>
                </a:moveTo>
                <a:cubicBezTo>
                  <a:pt x="2005683" y="1337104"/>
                  <a:pt x="1996253" y="1333770"/>
                  <a:pt x="1988537" y="1336627"/>
                </a:cubicBezTo>
                <a:cubicBezTo>
                  <a:pt x="1984918" y="1338532"/>
                  <a:pt x="1988537" y="1341771"/>
                  <a:pt x="1990633" y="1342628"/>
                </a:cubicBezTo>
                <a:cubicBezTo>
                  <a:pt x="1996348" y="1344724"/>
                  <a:pt x="1996919" y="1350724"/>
                  <a:pt x="1988442" y="1352153"/>
                </a:cubicBezTo>
                <a:cubicBezTo>
                  <a:pt x="1980536" y="1354820"/>
                  <a:pt x="1998920" y="1355106"/>
                  <a:pt x="1998062" y="1358630"/>
                </a:cubicBezTo>
                <a:cubicBezTo>
                  <a:pt x="1998348" y="1365012"/>
                  <a:pt x="1978060" y="1355582"/>
                  <a:pt x="1986537" y="1364726"/>
                </a:cubicBezTo>
                <a:cubicBezTo>
                  <a:pt x="1988252" y="1366155"/>
                  <a:pt x="1992347" y="1367107"/>
                  <a:pt x="1989966" y="1370346"/>
                </a:cubicBezTo>
                <a:cubicBezTo>
                  <a:pt x="1987490" y="1373584"/>
                  <a:pt x="1984156" y="1370060"/>
                  <a:pt x="1981584" y="1369203"/>
                </a:cubicBezTo>
                <a:cubicBezTo>
                  <a:pt x="1977965" y="1367869"/>
                  <a:pt x="1973679" y="1371489"/>
                  <a:pt x="1975583" y="1375489"/>
                </a:cubicBezTo>
                <a:cubicBezTo>
                  <a:pt x="1977298" y="1379109"/>
                  <a:pt x="1982918" y="1380347"/>
                  <a:pt x="1986442" y="1380823"/>
                </a:cubicBezTo>
                <a:cubicBezTo>
                  <a:pt x="2004254" y="1382252"/>
                  <a:pt x="2013588" y="1360249"/>
                  <a:pt x="2007778" y="1345771"/>
                </a:cubicBezTo>
                <a:close/>
                <a:moveTo>
                  <a:pt x="2010826" y="1406065"/>
                </a:moveTo>
                <a:cubicBezTo>
                  <a:pt x="2010921" y="1398635"/>
                  <a:pt x="2003968" y="1392825"/>
                  <a:pt x="1996919" y="1392920"/>
                </a:cubicBezTo>
                <a:cubicBezTo>
                  <a:pt x="1993490" y="1393396"/>
                  <a:pt x="1995872" y="1397016"/>
                  <a:pt x="1997396" y="1398254"/>
                </a:cubicBezTo>
                <a:cubicBezTo>
                  <a:pt x="2001682" y="1401683"/>
                  <a:pt x="2000729" y="1406541"/>
                  <a:pt x="1993395" y="1405112"/>
                </a:cubicBezTo>
                <a:cubicBezTo>
                  <a:pt x="1986442" y="1405112"/>
                  <a:pt x="2001206" y="1410351"/>
                  <a:pt x="1999777" y="1413113"/>
                </a:cubicBezTo>
                <a:cubicBezTo>
                  <a:pt x="1998253" y="1418161"/>
                  <a:pt x="1984156" y="1404731"/>
                  <a:pt x="1988823" y="1414446"/>
                </a:cubicBezTo>
                <a:cubicBezTo>
                  <a:pt x="1989871" y="1416066"/>
                  <a:pt x="1993014" y="1418066"/>
                  <a:pt x="1990252" y="1419876"/>
                </a:cubicBezTo>
                <a:cubicBezTo>
                  <a:pt x="1987394" y="1421686"/>
                  <a:pt x="1985585" y="1418066"/>
                  <a:pt x="1983775" y="1416447"/>
                </a:cubicBezTo>
                <a:cubicBezTo>
                  <a:pt x="1981203" y="1414351"/>
                  <a:pt x="1976726" y="1415875"/>
                  <a:pt x="1977393" y="1419495"/>
                </a:cubicBezTo>
                <a:cubicBezTo>
                  <a:pt x="1986347" y="1437973"/>
                  <a:pt x="2014064" y="1424638"/>
                  <a:pt x="2010826" y="1406065"/>
                </a:cubicBezTo>
                <a:close/>
                <a:moveTo>
                  <a:pt x="2039496" y="1315101"/>
                </a:moveTo>
                <a:cubicBezTo>
                  <a:pt x="2039210" y="1308147"/>
                  <a:pt x="2033305" y="1303290"/>
                  <a:pt x="2026828" y="1304528"/>
                </a:cubicBezTo>
                <a:cubicBezTo>
                  <a:pt x="2023875" y="1305480"/>
                  <a:pt x="2026161" y="1308719"/>
                  <a:pt x="2027590" y="1309671"/>
                </a:cubicBezTo>
                <a:cubicBezTo>
                  <a:pt x="2031495" y="1312338"/>
                  <a:pt x="2030924" y="1317291"/>
                  <a:pt x="2024542" y="1317006"/>
                </a:cubicBezTo>
                <a:cubicBezTo>
                  <a:pt x="2018541" y="1318149"/>
                  <a:pt x="2031686" y="1321006"/>
                  <a:pt x="2030543" y="1323768"/>
                </a:cubicBezTo>
                <a:cubicBezTo>
                  <a:pt x="2030066" y="1326436"/>
                  <a:pt x="2027114" y="1325102"/>
                  <a:pt x="2025780" y="1324530"/>
                </a:cubicBezTo>
                <a:cubicBezTo>
                  <a:pt x="2019684" y="1321768"/>
                  <a:pt x="2019303" y="1324245"/>
                  <a:pt x="2021208" y="1326816"/>
                </a:cubicBezTo>
                <a:cubicBezTo>
                  <a:pt x="2022256" y="1328245"/>
                  <a:pt x="2025018" y="1329674"/>
                  <a:pt x="2022827" y="1331865"/>
                </a:cubicBezTo>
                <a:cubicBezTo>
                  <a:pt x="2020541" y="1334055"/>
                  <a:pt x="2018636" y="1330722"/>
                  <a:pt x="2016922" y="1329674"/>
                </a:cubicBezTo>
                <a:cubicBezTo>
                  <a:pt x="2014541" y="1328055"/>
                  <a:pt x="2010826" y="1330245"/>
                  <a:pt x="2011588" y="1333770"/>
                </a:cubicBezTo>
                <a:cubicBezTo>
                  <a:pt x="2012255" y="1336913"/>
                  <a:pt x="2016065" y="1338723"/>
                  <a:pt x="2018541" y="1339675"/>
                </a:cubicBezTo>
                <a:cubicBezTo>
                  <a:pt x="2031686" y="1343676"/>
                  <a:pt x="2041782" y="1326912"/>
                  <a:pt x="2039496" y="1315101"/>
                </a:cubicBezTo>
                <a:close/>
                <a:moveTo>
                  <a:pt x="2048450" y="1358154"/>
                </a:moveTo>
                <a:cubicBezTo>
                  <a:pt x="2045497" y="1349772"/>
                  <a:pt x="2035877" y="1346819"/>
                  <a:pt x="2028257" y="1350438"/>
                </a:cubicBezTo>
                <a:cubicBezTo>
                  <a:pt x="2024733" y="1352534"/>
                  <a:pt x="2028733" y="1355582"/>
                  <a:pt x="2030924" y="1356154"/>
                </a:cubicBezTo>
                <a:cubicBezTo>
                  <a:pt x="2036924" y="1357868"/>
                  <a:pt x="2037877" y="1363869"/>
                  <a:pt x="2029495" y="1365774"/>
                </a:cubicBezTo>
                <a:cubicBezTo>
                  <a:pt x="2021780" y="1369012"/>
                  <a:pt x="2040354" y="1367965"/>
                  <a:pt x="2039687" y="1371584"/>
                </a:cubicBezTo>
                <a:cubicBezTo>
                  <a:pt x="2040449" y="1377966"/>
                  <a:pt x="2019398" y="1369774"/>
                  <a:pt x="2028638" y="1378442"/>
                </a:cubicBezTo>
                <a:cubicBezTo>
                  <a:pt x="2030447" y="1379775"/>
                  <a:pt x="2034734" y="1380442"/>
                  <a:pt x="2032543" y="1383871"/>
                </a:cubicBezTo>
                <a:cubicBezTo>
                  <a:pt x="2030352" y="1387300"/>
                  <a:pt x="2026733" y="1383966"/>
                  <a:pt x="2024066" y="1383300"/>
                </a:cubicBezTo>
                <a:cubicBezTo>
                  <a:pt x="2020351" y="1382252"/>
                  <a:pt x="2016255" y="1386348"/>
                  <a:pt x="2018541" y="1390062"/>
                </a:cubicBezTo>
                <a:cubicBezTo>
                  <a:pt x="2037496" y="1406350"/>
                  <a:pt x="2059308" y="1376346"/>
                  <a:pt x="2048450" y="1358154"/>
                </a:cubicBezTo>
                <a:close/>
                <a:moveTo>
                  <a:pt x="2084930" y="1329007"/>
                </a:moveTo>
                <a:cubicBezTo>
                  <a:pt x="2082835" y="1321101"/>
                  <a:pt x="2074262" y="1317672"/>
                  <a:pt x="2067119" y="1320530"/>
                </a:cubicBezTo>
                <a:cubicBezTo>
                  <a:pt x="2060356" y="1325292"/>
                  <a:pt x="2082359" y="1328721"/>
                  <a:pt x="2069024" y="1334913"/>
                </a:cubicBezTo>
                <a:cubicBezTo>
                  <a:pt x="2058070" y="1337580"/>
                  <a:pt x="2076548" y="1337866"/>
                  <a:pt x="2076263" y="1341295"/>
                </a:cubicBezTo>
                <a:cubicBezTo>
                  <a:pt x="2076358" y="1347581"/>
                  <a:pt x="2058260" y="1338437"/>
                  <a:pt x="2065880" y="1347200"/>
                </a:cubicBezTo>
                <a:cubicBezTo>
                  <a:pt x="2067404" y="1348629"/>
                  <a:pt x="2071214" y="1349486"/>
                  <a:pt x="2069024" y="1352534"/>
                </a:cubicBezTo>
                <a:cubicBezTo>
                  <a:pt x="2066833" y="1355677"/>
                  <a:pt x="2063785" y="1352248"/>
                  <a:pt x="2061499" y="1351486"/>
                </a:cubicBezTo>
                <a:cubicBezTo>
                  <a:pt x="2058260" y="1350248"/>
                  <a:pt x="2054355" y="1353867"/>
                  <a:pt x="2056165" y="1357487"/>
                </a:cubicBezTo>
                <a:cubicBezTo>
                  <a:pt x="2073024" y="1374346"/>
                  <a:pt x="2093503" y="1345962"/>
                  <a:pt x="2084930" y="1329007"/>
                </a:cubicBezTo>
                <a:close/>
                <a:moveTo>
                  <a:pt x="2079977" y="1374061"/>
                </a:moveTo>
                <a:cubicBezTo>
                  <a:pt x="2076072" y="1374251"/>
                  <a:pt x="2070071" y="1375204"/>
                  <a:pt x="2066928" y="1378156"/>
                </a:cubicBezTo>
                <a:cubicBezTo>
                  <a:pt x="2063309" y="1381585"/>
                  <a:pt x="2069024" y="1383776"/>
                  <a:pt x="2071786" y="1383871"/>
                </a:cubicBezTo>
                <a:cubicBezTo>
                  <a:pt x="2080644" y="1384062"/>
                  <a:pt x="2080644" y="1391967"/>
                  <a:pt x="2072834" y="1395206"/>
                </a:cubicBezTo>
                <a:cubicBezTo>
                  <a:pt x="2064642" y="1401016"/>
                  <a:pt x="2086264" y="1394730"/>
                  <a:pt x="2086550" y="1398825"/>
                </a:cubicBezTo>
                <a:cubicBezTo>
                  <a:pt x="2089217" y="1405969"/>
                  <a:pt x="2062070" y="1402636"/>
                  <a:pt x="2075405" y="1409875"/>
                </a:cubicBezTo>
                <a:cubicBezTo>
                  <a:pt x="2077977" y="1410827"/>
                  <a:pt x="2083121" y="1410351"/>
                  <a:pt x="2081597" y="1414828"/>
                </a:cubicBezTo>
                <a:cubicBezTo>
                  <a:pt x="2080073" y="1419304"/>
                  <a:pt x="2074739" y="1416733"/>
                  <a:pt x="2071405" y="1416637"/>
                </a:cubicBezTo>
                <a:cubicBezTo>
                  <a:pt x="2066738" y="1416447"/>
                  <a:pt x="2063118" y="1422162"/>
                  <a:pt x="2066928" y="1425781"/>
                </a:cubicBezTo>
                <a:cubicBezTo>
                  <a:pt x="2101980" y="1441688"/>
                  <a:pt x="2114077" y="1379013"/>
                  <a:pt x="2079977" y="1374061"/>
                </a:cubicBezTo>
                <a:close/>
                <a:moveTo>
                  <a:pt x="2123030" y="1341961"/>
                </a:moveTo>
                <a:cubicBezTo>
                  <a:pt x="2122364" y="1334817"/>
                  <a:pt x="2115601" y="1330245"/>
                  <a:pt x="2108934" y="1331198"/>
                </a:cubicBezTo>
                <a:cubicBezTo>
                  <a:pt x="2105885" y="1332055"/>
                  <a:pt x="2108457" y="1335389"/>
                  <a:pt x="2109981" y="1336437"/>
                </a:cubicBezTo>
                <a:cubicBezTo>
                  <a:pt x="2114268" y="1339104"/>
                  <a:pt x="2113886" y="1344152"/>
                  <a:pt x="2107219" y="1343771"/>
                </a:cubicBezTo>
                <a:cubicBezTo>
                  <a:pt x="2100837" y="1344628"/>
                  <a:pt x="2115030" y="1348057"/>
                  <a:pt x="2113886" y="1350629"/>
                </a:cubicBezTo>
                <a:cubicBezTo>
                  <a:pt x="2112934" y="1355868"/>
                  <a:pt x="2099027" y="1344724"/>
                  <a:pt x="2104266" y="1353582"/>
                </a:cubicBezTo>
                <a:cubicBezTo>
                  <a:pt x="2105409" y="1355011"/>
                  <a:pt x="2108362" y="1356534"/>
                  <a:pt x="2106171" y="1358725"/>
                </a:cubicBezTo>
                <a:cubicBezTo>
                  <a:pt x="2103885" y="1360916"/>
                  <a:pt x="2101790" y="1357487"/>
                  <a:pt x="2099980" y="1356344"/>
                </a:cubicBezTo>
                <a:cubicBezTo>
                  <a:pt x="2097408" y="1354725"/>
                  <a:pt x="2093693" y="1357011"/>
                  <a:pt x="2094646" y="1360440"/>
                </a:cubicBezTo>
                <a:cubicBezTo>
                  <a:pt x="2105695" y="1377585"/>
                  <a:pt x="2128174" y="1358249"/>
                  <a:pt x="2123030" y="1341961"/>
                </a:cubicBezTo>
                <a:close/>
                <a:moveTo>
                  <a:pt x="2141414" y="1374727"/>
                </a:moveTo>
                <a:cubicBezTo>
                  <a:pt x="2134080" y="1363774"/>
                  <a:pt x="2106743" y="1379966"/>
                  <a:pt x="2123983" y="1380728"/>
                </a:cubicBezTo>
                <a:cubicBezTo>
                  <a:pt x="2130365" y="1379585"/>
                  <a:pt x="2133794" y="1384443"/>
                  <a:pt x="2126650" y="1389967"/>
                </a:cubicBezTo>
                <a:cubicBezTo>
                  <a:pt x="2124078" y="1391967"/>
                  <a:pt x="2125221" y="1392444"/>
                  <a:pt x="2127793" y="1392063"/>
                </a:cubicBezTo>
                <a:cubicBezTo>
                  <a:pt x="2130651" y="1391587"/>
                  <a:pt x="2133318" y="1390253"/>
                  <a:pt x="2136080" y="1389777"/>
                </a:cubicBezTo>
                <a:cubicBezTo>
                  <a:pt x="2137223" y="1389586"/>
                  <a:pt x="2137985" y="1389491"/>
                  <a:pt x="2138651" y="1390634"/>
                </a:cubicBezTo>
                <a:cubicBezTo>
                  <a:pt x="2140366" y="1393396"/>
                  <a:pt x="2136080" y="1394920"/>
                  <a:pt x="2134175" y="1395492"/>
                </a:cubicBezTo>
                <a:cubicBezTo>
                  <a:pt x="2125317" y="1398445"/>
                  <a:pt x="2126936" y="1400921"/>
                  <a:pt x="2131127" y="1401588"/>
                </a:cubicBezTo>
                <a:cubicBezTo>
                  <a:pt x="2133413" y="1401969"/>
                  <a:pt x="2137604" y="1400730"/>
                  <a:pt x="2137032" y="1404731"/>
                </a:cubicBezTo>
                <a:cubicBezTo>
                  <a:pt x="2136461" y="1408732"/>
                  <a:pt x="2131698" y="1407398"/>
                  <a:pt x="2128936" y="1407874"/>
                </a:cubicBezTo>
                <a:cubicBezTo>
                  <a:pt x="2125031" y="1408636"/>
                  <a:pt x="2122935" y="1413970"/>
                  <a:pt x="2126745" y="1416256"/>
                </a:cubicBezTo>
                <a:cubicBezTo>
                  <a:pt x="2150653" y="1422829"/>
                  <a:pt x="2159130" y="1387015"/>
                  <a:pt x="2141414" y="1374727"/>
                </a:cubicBezTo>
                <a:close/>
                <a:moveTo>
                  <a:pt x="2172465" y="1345009"/>
                </a:moveTo>
                <a:cubicBezTo>
                  <a:pt x="2168560" y="1333960"/>
                  <a:pt x="2143128" y="1341009"/>
                  <a:pt x="2157035" y="1345771"/>
                </a:cubicBezTo>
                <a:cubicBezTo>
                  <a:pt x="2162464" y="1346343"/>
                  <a:pt x="2164179" y="1351391"/>
                  <a:pt x="2157225" y="1354249"/>
                </a:cubicBezTo>
                <a:cubicBezTo>
                  <a:pt x="2154749" y="1355296"/>
                  <a:pt x="2155511" y="1355963"/>
                  <a:pt x="2157701" y="1356249"/>
                </a:cubicBezTo>
                <a:cubicBezTo>
                  <a:pt x="2160083" y="1356534"/>
                  <a:pt x="2162559" y="1356154"/>
                  <a:pt x="2164845" y="1356439"/>
                </a:cubicBezTo>
                <a:cubicBezTo>
                  <a:pt x="2169608" y="1357773"/>
                  <a:pt x="2165226" y="1361392"/>
                  <a:pt x="2162083" y="1360821"/>
                </a:cubicBezTo>
                <a:cubicBezTo>
                  <a:pt x="2154272" y="1361107"/>
                  <a:pt x="2155034" y="1363678"/>
                  <a:pt x="2158273" y="1365202"/>
                </a:cubicBezTo>
                <a:cubicBezTo>
                  <a:pt x="2159988" y="1366059"/>
                  <a:pt x="2163702" y="1366059"/>
                  <a:pt x="2162369" y="1369298"/>
                </a:cubicBezTo>
                <a:cubicBezTo>
                  <a:pt x="2161035" y="1372537"/>
                  <a:pt x="2157511" y="1370250"/>
                  <a:pt x="2155130" y="1369965"/>
                </a:cubicBezTo>
                <a:cubicBezTo>
                  <a:pt x="2151796" y="1369584"/>
                  <a:pt x="2148939" y="1373679"/>
                  <a:pt x="2151510" y="1376442"/>
                </a:cubicBezTo>
                <a:cubicBezTo>
                  <a:pt x="2169798" y="1387681"/>
                  <a:pt x="2184181" y="1359011"/>
                  <a:pt x="2172465" y="1345009"/>
                </a:cubicBezTo>
                <a:close/>
                <a:moveTo>
                  <a:pt x="2194277" y="1374822"/>
                </a:moveTo>
                <a:cubicBezTo>
                  <a:pt x="2190944" y="1374822"/>
                  <a:pt x="2185610" y="1375489"/>
                  <a:pt x="2182943" y="1377870"/>
                </a:cubicBezTo>
                <a:cubicBezTo>
                  <a:pt x="2179800" y="1380633"/>
                  <a:pt x="2184562" y="1382824"/>
                  <a:pt x="2187039" y="1382919"/>
                </a:cubicBezTo>
                <a:cubicBezTo>
                  <a:pt x="2193611" y="1383395"/>
                  <a:pt x="2195897" y="1389015"/>
                  <a:pt x="2187705" y="1392539"/>
                </a:cubicBezTo>
                <a:cubicBezTo>
                  <a:pt x="2180561" y="1397206"/>
                  <a:pt x="2199230" y="1392539"/>
                  <a:pt x="2199326" y="1396158"/>
                </a:cubicBezTo>
                <a:cubicBezTo>
                  <a:pt x="2200373" y="1399207"/>
                  <a:pt x="2195801" y="1399683"/>
                  <a:pt x="2193897" y="1399778"/>
                </a:cubicBezTo>
                <a:cubicBezTo>
                  <a:pt x="2184467" y="1400540"/>
                  <a:pt x="2185610" y="1403302"/>
                  <a:pt x="2189515" y="1404921"/>
                </a:cubicBezTo>
                <a:cubicBezTo>
                  <a:pt x="2191706" y="1405779"/>
                  <a:pt x="2196087" y="1405683"/>
                  <a:pt x="2194659" y="1409398"/>
                </a:cubicBezTo>
                <a:cubicBezTo>
                  <a:pt x="2193134" y="1413113"/>
                  <a:pt x="2188848" y="1410637"/>
                  <a:pt x="2185991" y="1410541"/>
                </a:cubicBezTo>
                <a:cubicBezTo>
                  <a:pt x="2181895" y="1410255"/>
                  <a:pt x="2178752" y="1415208"/>
                  <a:pt x="2182085" y="1418257"/>
                </a:cubicBezTo>
                <a:cubicBezTo>
                  <a:pt x="2211422" y="1432449"/>
                  <a:pt x="2223234" y="1380157"/>
                  <a:pt x="2194277" y="1374822"/>
                </a:cubicBezTo>
                <a:close/>
                <a:moveTo>
                  <a:pt x="2225139" y="1344724"/>
                </a:moveTo>
                <a:cubicBezTo>
                  <a:pt x="2221233" y="1334722"/>
                  <a:pt x="2197135" y="1342342"/>
                  <a:pt x="2210565" y="1346152"/>
                </a:cubicBezTo>
                <a:cubicBezTo>
                  <a:pt x="2215709" y="1346438"/>
                  <a:pt x="2217614" y="1350915"/>
                  <a:pt x="2211232" y="1353963"/>
                </a:cubicBezTo>
                <a:cubicBezTo>
                  <a:pt x="2208946" y="1355011"/>
                  <a:pt x="2209708" y="1355677"/>
                  <a:pt x="2211804" y="1355772"/>
                </a:cubicBezTo>
                <a:cubicBezTo>
                  <a:pt x="2214089" y="1355963"/>
                  <a:pt x="2216376" y="1355391"/>
                  <a:pt x="2218566" y="1355487"/>
                </a:cubicBezTo>
                <a:cubicBezTo>
                  <a:pt x="2223138" y="1356439"/>
                  <a:pt x="2219138" y="1360059"/>
                  <a:pt x="2216185" y="1359678"/>
                </a:cubicBezTo>
                <a:cubicBezTo>
                  <a:pt x="2208851" y="1360440"/>
                  <a:pt x="2209708" y="1362630"/>
                  <a:pt x="2212851" y="1363964"/>
                </a:cubicBezTo>
                <a:cubicBezTo>
                  <a:pt x="2214566" y="1364631"/>
                  <a:pt x="2217995" y="1364536"/>
                  <a:pt x="2216947" y="1367488"/>
                </a:cubicBezTo>
                <a:cubicBezTo>
                  <a:pt x="2215804" y="1370536"/>
                  <a:pt x="2212375" y="1368631"/>
                  <a:pt x="2210184" y="1368536"/>
                </a:cubicBezTo>
                <a:cubicBezTo>
                  <a:pt x="2207041" y="1368441"/>
                  <a:pt x="2204660" y="1372251"/>
                  <a:pt x="2207136" y="1374727"/>
                </a:cubicBezTo>
                <a:cubicBezTo>
                  <a:pt x="2224567" y="1384062"/>
                  <a:pt x="2236759" y="1357392"/>
                  <a:pt x="2225139" y="1344724"/>
                </a:cubicBezTo>
                <a:close/>
                <a:moveTo>
                  <a:pt x="2247427" y="1388634"/>
                </a:moveTo>
                <a:cubicBezTo>
                  <a:pt x="2240188" y="1380823"/>
                  <a:pt x="2227805" y="1383014"/>
                  <a:pt x="2220947" y="1389967"/>
                </a:cubicBezTo>
                <a:cubicBezTo>
                  <a:pt x="2217900" y="1393968"/>
                  <a:pt x="2223996" y="1395111"/>
                  <a:pt x="2226853" y="1394825"/>
                </a:cubicBezTo>
                <a:cubicBezTo>
                  <a:pt x="2233806" y="1393777"/>
                  <a:pt x="2237711" y="1398730"/>
                  <a:pt x="2231520" y="1404255"/>
                </a:cubicBezTo>
                <a:cubicBezTo>
                  <a:pt x="2219900" y="1413684"/>
                  <a:pt x="2241998" y="1402826"/>
                  <a:pt x="2243903" y="1406922"/>
                </a:cubicBezTo>
                <a:cubicBezTo>
                  <a:pt x="2247903" y="1413208"/>
                  <a:pt x="2220471" y="1414637"/>
                  <a:pt x="2234854" y="1419400"/>
                </a:cubicBezTo>
                <a:cubicBezTo>
                  <a:pt x="2237521" y="1419876"/>
                  <a:pt x="2242569" y="1418733"/>
                  <a:pt x="2241807" y="1423209"/>
                </a:cubicBezTo>
                <a:cubicBezTo>
                  <a:pt x="2241045" y="1427877"/>
                  <a:pt x="2235426" y="1426067"/>
                  <a:pt x="2232092" y="1426543"/>
                </a:cubicBezTo>
                <a:cubicBezTo>
                  <a:pt x="2227425" y="1427210"/>
                  <a:pt x="2224853" y="1433401"/>
                  <a:pt x="2229234" y="1436163"/>
                </a:cubicBezTo>
                <a:cubicBezTo>
                  <a:pt x="2257047" y="1444926"/>
                  <a:pt x="2268382" y="1403397"/>
                  <a:pt x="2247427" y="1388634"/>
                </a:cubicBezTo>
                <a:close/>
                <a:moveTo>
                  <a:pt x="2272478" y="1348819"/>
                </a:moveTo>
                <a:cubicBezTo>
                  <a:pt x="2268572" y="1340342"/>
                  <a:pt x="2247427" y="1347771"/>
                  <a:pt x="2259333" y="1350724"/>
                </a:cubicBezTo>
                <a:cubicBezTo>
                  <a:pt x="2261524" y="1350724"/>
                  <a:pt x="2263239" y="1351677"/>
                  <a:pt x="2263619" y="1353010"/>
                </a:cubicBezTo>
                <a:cubicBezTo>
                  <a:pt x="2264001" y="1354344"/>
                  <a:pt x="2262953" y="1356058"/>
                  <a:pt x="2260286" y="1357487"/>
                </a:cubicBezTo>
                <a:cubicBezTo>
                  <a:pt x="2255904" y="1361202"/>
                  <a:pt x="2268287" y="1356820"/>
                  <a:pt x="2268763" y="1359487"/>
                </a:cubicBezTo>
                <a:cubicBezTo>
                  <a:pt x="2270287" y="1363869"/>
                  <a:pt x="2254094" y="1362059"/>
                  <a:pt x="2262191" y="1366250"/>
                </a:cubicBezTo>
                <a:cubicBezTo>
                  <a:pt x="2263810" y="1366821"/>
                  <a:pt x="2266953" y="1366441"/>
                  <a:pt x="2266096" y="1369203"/>
                </a:cubicBezTo>
                <a:cubicBezTo>
                  <a:pt x="2265239" y="1371965"/>
                  <a:pt x="2261905" y="1370441"/>
                  <a:pt x="2260095" y="1370441"/>
                </a:cubicBezTo>
                <a:cubicBezTo>
                  <a:pt x="2257428" y="1370441"/>
                  <a:pt x="2255428" y="1373965"/>
                  <a:pt x="2257714" y="1376061"/>
                </a:cubicBezTo>
                <a:cubicBezTo>
                  <a:pt x="2273430" y="1383490"/>
                  <a:pt x="2283908" y="1359487"/>
                  <a:pt x="2272478" y="1348819"/>
                </a:cubicBezTo>
                <a:close/>
                <a:moveTo>
                  <a:pt x="2291051" y="1379299"/>
                </a:moveTo>
                <a:cubicBezTo>
                  <a:pt x="2285718" y="1376632"/>
                  <a:pt x="2269811" y="1378633"/>
                  <a:pt x="2281622" y="1384919"/>
                </a:cubicBezTo>
                <a:cubicBezTo>
                  <a:pt x="2288004" y="1387205"/>
                  <a:pt x="2288765" y="1393206"/>
                  <a:pt x="2279717" y="1394349"/>
                </a:cubicBezTo>
                <a:cubicBezTo>
                  <a:pt x="2271335" y="1396730"/>
                  <a:pt x="2291051" y="1397587"/>
                  <a:pt x="2290289" y="1401112"/>
                </a:cubicBezTo>
                <a:cubicBezTo>
                  <a:pt x="2290766" y="1407398"/>
                  <a:pt x="2268954" y="1397397"/>
                  <a:pt x="2278097" y="1406731"/>
                </a:cubicBezTo>
                <a:cubicBezTo>
                  <a:pt x="2280002" y="1408160"/>
                  <a:pt x="2284384" y="1409303"/>
                  <a:pt x="2281908" y="1412351"/>
                </a:cubicBezTo>
                <a:cubicBezTo>
                  <a:pt x="2279431" y="1415494"/>
                  <a:pt x="2275811" y="1411970"/>
                  <a:pt x="2273049" y="1411017"/>
                </a:cubicBezTo>
                <a:cubicBezTo>
                  <a:pt x="2269144" y="1409589"/>
                  <a:pt x="2264667" y="1413494"/>
                  <a:pt x="2267144" y="1417304"/>
                </a:cubicBezTo>
                <a:cubicBezTo>
                  <a:pt x="2291718" y="1439021"/>
                  <a:pt x="2318960" y="1392444"/>
                  <a:pt x="2291051" y="1379299"/>
                </a:cubicBezTo>
                <a:close/>
                <a:moveTo>
                  <a:pt x="2323818" y="1344152"/>
                </a:moveTo>
                <a:cubicBezTo>
                  <a:pt x="2319055" y="1332341"/>
                  <a:pt x="2289147" y="1340342"/>
                  <a:pt x="2305720" y="1345200"/>
                </a:cubicBezTo>
                <a:cubicBezTo>
                  <a:pt x="2311626" y="1345676"/>
                  <a:pt x="2313911" y="1350248"/>
                  <a:pt x="2308006" y="1353487"/>
                </a:cubicBezTo>
                <a:cubicBezTo>
                  <a:pt x="2305815" y="1354439"/>
                  <a:pt x="2302291" y="1355963"/>
                  <a:pt x="2306958" y="1356439"/>
                </a:cubicBezTo>
                <a:cubicBezTo>
                  <a:pt x="2309721" y="1356725"/>
                  <a:pt x="2312578" y="1356154"/>
                  <a:pt x="2315340" y="1356439"/>
                </a:cubicBezTo>
                <a:cubicBezTo>
                  <a:pt x="2320865" y="1357678"/>
                  <a:pt x="2316102" y="1361773"/>
                  <a:pt x="2312292" y="1361202"/>
                </a:cubicBezTo>
                <a:cubicBezTo>
                  <a:pt x="2303148" y="1361773"/>
                  <a:pt x="2304291" y="1364345"/>
                  <a:pt x="2308006" y="1365964"/>
                </a:cubicBezTo>
                <a:cubicBezTo>
                  <a:pt x="2310101" y="1366821"/>
                  <a:pt x="2314293" y="1366821"/>
                  <a:pt x="2312864" y="1370250"/>
                </a:cubicBezTo>
                <a:cubicBezTo>
                  <a:pt x="2311340" y="1373775"/>
                  <a:pt x="2307244" y="1371393"/>
                  <a:pt x="2304482" y="1371108"/>
                </a:cubicBezTo>
                <a:cubicBezTo>
                  <a:pt x="2300672" y="1370822"/>
                  <a:pt x="2297529" y="1375204"/>
                  <a:pt x="2300576" y="1378156"/>
                </a:cubicBezTo>
                <a:cubicBezTo>
                  <a:pt x="2320674" y="1389777"/>
                  <a:pt x="2338296" y="1359773"/>
                  <a:pt x="2323818" y="1344152"/>
                </a:cubicBezTo>
                <a:close/>
                <a:moveTo>
                  <a:pt x="2334295" y="1380823"/>
                </a:moveTo>
                <a:cubicBezTo>
                  <a:pt x="2330771" y="1381109"/>
                  <a:pt x="2325246" y="1382347"/>
                  <a:pt x="2322675" y="1384919"/>
                </a:cubicBezTo>
                <a:cubicBezTo>
                  <a:pt x="2319626" y="1387967"/>
                  <a:pt x="2324960" y="1389491"/>
                  <a:pt x="2327437" y="1389491"/>
                </a:cubicBezTo>
                <a:cubicBezTo>
                  <a:pt x="2334295" y="1389300"/>
                  <a:pt x="2337248" y="1394634"/>
                  <a:pt x="2329151" y="1398921"/>
                </a:cubicBezTo>
                <a:cubicBezTo>
                  <a:pt x="2322198" y="1404159"/>
                  <a:pt x="2341058" y="1397873"/>
                  <a:pt x="2341629" y="1401302"/>
                </a:cubicBezTo>
                <a:cubicBezTo>
                  <a:pt x="2344296" y="1407112"/>
                  <a:pt x="2320198" y="1405588"/>
                  <a:pt x="2332390" y="1410922"/>
                </a:cubicBezTo>
                <a:cubicBezTo>
                  <a:pt x="2334676" y="1411589"/>
                  <a:pt x="2339248" y="1411017"/>
                  <a:pt x="2338105" y="1414828"/>
                </a:cubicBezTo>
                <a:cubicBezTo>
                  <a:pt x="2336962" y="1418637"/>
                  <a:pt x="2332200" y="1416637"/>
                  <a:pt x="2329342" y="1416733"/>
                </a:cubicBezTo>
                <a:cubicBezTo>
                  <a:pt x="2325056" y="1416828"/>
                  <a:pt x="2322389" y="1422066"/>
                  <a:pt x="2326199" y="1424733"/>
                </a:cubicBezTo>
                <a:cubicBezTo>
                  <a:pt x="2357250" y="1436068"/>
                  <a:pt x="2365251" y="1383109"/>
                  <a:pt x="2334295" y="1380823"/>
                </a:cubicBezTo>
                <a:close/>
                <a:moveTo>
                  <a:pt x="2376014" y="1347009"/>
                </a:moveTo>
                <a:cubicBezTo>
                  <a:pt x="2373633" y="1339961"/>
                  <a:pt x="2364680" y="1337199"/>
                  <a:pt x="2358108" y="1339390"/>
                </a:cubicBezTo>
                <a:cubicBezTo>
                  <a:pt x="2354964" y="1340913"/>
                  <a:pt x="2358584" y="1343485"/>
                  <a:pt x="2360489" y="1344152"/>
                </a:cubicBezTo>
                <a:cubicBezTo>
                  <a:pt x="2365823" y="1345866"/>
                  <a:pt x="2366489" y="1350724"/>
                  <a:pt x="2359060" y="1351772"/>
                </a:cubicBezTo>
                <a:cubicBezTo>
                  <a:pt x="2352583" y="1353963"/>
                  <a:pt x="2368204" y="1354058"/>
                  <a:pt x="2367823" y="1357011"/>
                </a:cubicBezTo>
                <a:cubicBezTo>
                  <a:pt x="2368109" y="1362154"/>
                  <a:pt x="2350297" y="1354344"/>
                  <a:pt x="2358012" y="1361773"/>
                </a:cubicBezTo>
                <a:cubicBezTo>
                  <a:pt x="2359536" y="1362916"/>
                  <a:pt x="2363156" y="1363774"/>
                  <a:pt x="2361251" y="1366250"/>
                </a:cubicBezTo>
                <a:cubicBezTo>
                  <a:pt x="2359251" y="1368822"/>
                  <a:pt x="2356298" y="1366059"/>
                  <a:pt x="2354012" y="1365297"/>
                </a:cubicBezTo>
                <a:cubicBezTo>
                  <a:pt x="2350868" y="1364250"/>
                  <a:pt x="2347344" y="1367298"/>
                  <a:pt x="2349249" y="1370346"/>
                </a:cubicBezTo>
                <a:cubicBezTo>
                  <a:pt x="2363537" y="1383966"/>
                  <a:pt x="2384873" y="1363202"/>
                  <a:pt x="2376014" y="1347009"/>
                </a:cubicBezTo>
                <a:close/>
                <a:moveTo>
                  <a:pt x="2376014" y="1437878"/>
                </a:moveTo>
                <a:cubicBezTo>
                  <a:pt x="2373633" y="1430829"/>
                  <a:pt x="2364489" y="1428067"/>
                  <a:pt x="2357822" y="1430449"/>
                </a:cubicBezTo>
                <a:cubicBezTo>
                  <a:pt x="2354583" y="1431972"/>
                  <a:pt x="2358298" y="1434544"/>
                  <a:pt x="2360203" y="1435211"/>
                </a:cubicBezTo>
                <a:cubicBezTo>
                  <a:pt x="2365537" y="1436925"/>
                  <a:pt x="2366299" y="1441783"/>
                  <a:pt x="2358774" y="1442831"/>
                </a:cubicBezTo>
                <a:cubicBezTo>
                  <a:pt x="2352202" y="1445117"/>
                  <a:pt x="2368014" y="1445022"/>
                  <a:pt x="2367633" y="1448070"/>
                </a:cubicBezTo>
                <a:cubicBezTo>
                  <a:pt x="2367823" y="1450641"/>
                  <a:pt x="2364013" y="1450070"/>
                  <a:pt x="2362298" y="1449784"/>
                </a:cubicBezTo>
                <a:cubicBezTo>
                  <a:pt x="2354393" y="1448451"/>
                  <a:pt x="2354774" y="1450832"/>
                  <a:pt x="2357631" y="1452928"/>
                </a:cubicBezTo>
                <a:cubicBezTo>
                  <a:pt x="2359251" y="1454070"/>
                  <a:pt x="2362870" y="1454833"/>
                  <a:pt x="2360870" y="1457404"/>
                </a:cubicBezTo>
                <a:cubicBezTo>
                  <a:pt x="2358869" y="1459976"/>
                  <a:pt x="2355822" y="1457214"/>
                  <a:pt x="2353535" y="1456452"/>
                </a:cubicBezTo>
                <a:cubicBezTo>
                  <a:pt x="2350297" y="1455404"/>
                  <a:pt x="2346773" y="1458452"/>
                  <a:pt x="2348678" y="1461500"/>
                </a:cubicBezTo>
                <a:cubicBezTo>
                  <a:pt x="2363251" y="1474835"/>
                  <a:pt x="2384968" y="1454166"/>
                  <a:pt x="2376014" y="1437878"/>
                </a:cubicBezTo>
                <a:close/>
                <a:moveTo>
                  <a:pt x="2391540" y="1377299"/>
                </a:moveTo>
                <a:cubicBezTo>
                  <a:pt x="2387921" y="1377680"/>
                  <a:pt x="2382396" y="1378823"/>
                  <a:pt x="2379825" y="1381490"/>
                </a:cubicBezTo>
                <a:cubicBezTo>
                  <a:pt x="2376776" y="1384633"/>
                  <a:pt x="2382206" y="1386062"/>
                  <a:pt x="2384682" y="1385967"/>
                </a:cubicBezTo>
                <a:cubicBezTo>
                  <a:pt x="2391635" y="1385681"/>
                  <a:pt x="2394684" y="1391015"/>
                  <a:pt x="2386492" y="1395301"/>
                </a:cubicBezTo>
                <a:cubicBezTo>
                  <a:pt x="2379539" y="1400635"/>
                  <a:pt x="2398493" y="1394063"/>
                  <a:pt x="2399065" y="1397587"/>
                </a:cubicBezTo>
                <a:cubicBezTo>
                  <a:pt x="2400494" y="1400540"/>
                  <a:pt x="2395826" y="1401397"/>
                  <a:pt x="2393731" y="1401778"/>
                </a:cubicBezTo>
                <a:cubicBezTo>
                  <a:pt x="2384015" y="1403493"/>
                  <a:pt x="2385539" y="1406160"/>
                  <a:pt x="2389730" y="1407303"/>
                </a:cubicBezTo>
                <a:cubicBezTo>
                  <a:pt x="2392112" y="1407970"/>
                  <a:pt x="2396589" y="1407303"/>
                  <a:pt x="2395541" y="1411113"/>
                </a:cubicBezTo>
                <a:cubicBezTo>
                  <a:pt x="2394398" y="1414923"/>
                  <a:pt x="2389635" y="1413018"/>
                  <a:pt x="2386683" y="1413113"/>
                </a:cubicBezTo>
                <a:cubicBezTo>
                  <a:pt x="2382396" y="1413304"/>
                  <a:pt x="2379729" y="1418542"/>
                  <a:pt x="2383539" y="1421114"/>
                </a:cubicBezTo>
                <a:cubicBezTo>
                  <a:pt x="2415067" y="1432068"/>
                  <a:pt x="2422782" y="1379204"/>
                  <a:pt x="2391540" y="1377299"/>
                </a:cubicBezTo>
                <a:close/>
                <a:moveTo>
                  <a:pt x="2429259" y="1348819"/>
                </a:moveTo>
                <a:cubicBezTo>
                  <a:pt x="2424497" y="1343104"/>
                  <a:pt x="2414972" y="1343485"/>
                  <a:pt x="2409447" y="1347962"/>
                </a:cubicBezTo>
                <a:cubicBezTo>
                  <a:pt x="2406971" y="1350438"/>
                  <a:pt x="2411352" y="1351677"/>
                  <a:pt x="2413448" y="1351582"/>
                </a:cubicBezTo>
                <a:cubicBezTo>
                  <a:pt x="2419068" y="1351391"/>
                  <a:pt x="2421544" y="1355677"/>
                  <a:pt x="2414876" y="1359106"/>
                </a:cubicBezTo>
                <a:cubicBezTo>
                  <a:pt x="2410114" y="1362535"/>
                  <a:pt x="2421354" y="1359963"/>
                  <a:pt x="2422973" y="1360059"/>
                </a:cubicBezTo>
                <a:cubicBezTo>
                  <a:pt x="2428021" y="1360630"/>
                  <a:pt x="2424021" y="1364536"/>
                  <a:pt x="2420782" y="1364345"/>
                </a:cubicBezTo>
                <a:cubicBezTo>
                  <a:pt x="2412876" y="1365774"/>
                  <a:pt x="2414114" y="1367869"/>
                  <a:pt x="2417543" y="1368822"/>
                </a:cubicBezTo>
                <a:cubicBezTo>
                  <a:pt x="2419448" y="1369393"/>
                  <a:pt x="2423163" y="1368822"/>
                  <a:pt x="2422211" y="1371870"/>
                </a:cubicBezTo>
                <a:cubicBezTo>
                  <a:pt x="2421258" y="1374918"/>
                  <a:pt x="2417448" y="1373394"/>
                  <a:pt x="2415067" y="1373489"/>
                </a:cubicBezTo>
                <a:cubicBezTo>
                  <a:pt x="2411733" y="1373679"/>
                  <a:pt x="2409447" y="1377680"/>
                  <a:pt x="2412400" y="1379871"/>
                </a:cubicBezTo>
                <a:cubicBezTo>
                  <a:pt x="2430879" y="1387586"/>
                  <a:pt x="2443642" y="1360916"/>
                  <a:pt x="2429259" y="1348819"/>
                </a:cubicBezTo>
                <a:close/>
                <a:moveTo>
                  <a:pt x="2435831" y="1387681"/>
                </a:moveTo>
                <a:cubicBezTo>
                  <a:pt x="2431736" y="1388824"/>
                  <a:pt x="2425544" y="1391205"/>
                  <a:pt x="2423068" y="1394730"/>
                </a:cubicBezTo>
                <a:cubicBezTo>
                  <a:pt x="2420210" y="1398921"/>
                  <a:pt x="2426783" y="1399492"/>
                  <a:pt x="2429640" y="1398921"/>
                </a:cubicBezTo>
                <a:cubicBezTo>
                  <a:pt x="2438975" y="1396920"/>
                  <a:pt x="2440975" y="1404350"/>
                  <a:pt x="2433641" y="1409303"/>
                </a:cubicBezTo>
                <a:cubicBezTo>
                  <a:pt x="2426688" y="1416733"/>
                  <a:pt x="2447357" y="1405588"/>
                  <a:pt x="2448690" y="1409493"/>
                </a:cubicBezTo>
                <a:cubicBezTo>
                  <a:pt x="2453262" y="1415304"/>
                  <a:pt x="2424592" y="1418828"/>
                  <a:pt x="2439927" y="1422447"/>
                </a:cubicBezTo>
                <a:cubicBezTo>
                  <a:pt x="2442785" y="1422733"/>
                  <a:pt x="2447928" y="1421209"/>
                  <a:pt x="2447357" y="1425686"/>
                </a:cubicBezTo>
                <a:cubicBezTo>
                  <a:pt x="2446785" y="1430258"/>
                  <a:pt x="2440880" y="1428925"/>
                  <a:pt x="2437546" y="1429687"/>
                </a:cubicBezTo>
                <a:cubicBezTo>
                  <a:pt x="2432593" y="1430734"/>
                  <a:pt x="2430593" y="1437211"/>
                  <a:pt x="2435546" y="1439497"/>
                </a:cubicBezTo>
                <a:cubicBezTo>
                  <a:pt x="2474598" y="1445784"/>
                  <a:pt x="2472408" y="1384062"/>
                  <a:pt x="2435831" y="1387681"/>
                </a:cubicBezTo>
                <a:close/>
                <a:moveTo>
                  <a:pt x="2474408" y="1341675"/>
                </a:moveTo>
                <a:cubicBezTo>
                  <a:pt x="2469455" y="1334437"/>
                  <a:pt x="2458215" y="1333865"/>
                  <a:pt x="2451167" y="1338342"/>
                </a:cubicBezTo>
                <a:cubicBezTo>
                  <a:pt x="2444785" y="1344628"/>
                  <a:pt x="2471169" y="1341675"/>
                  <a:pt x="2457929" y="1351105"/>
                </a:cubicBezTo>
                <a:cubicBezTo>
                  <a:pt x="2446595" y="1356534"/>
                  <a:pt x="2467074" y="1351772"/>
                  <a:pt x="2468026" y="1355296"/>
                </a:cubicBezTo>
                <a:cubicBezTo>
                  <a:pt x="2468978" y="1358154"/>
                  <a:pt x="2464692" y="1358535"/>
                  <a:pt x="2462501" y="1358725"/>
                </a:cubicBezTo>
                <a:cubicBezTo>
                  <a:pt x="2453072" y="1359392"/>
                  <a:pt x="2454215" y="1362059"/>
                  <a:pt x="2458120" y="1363583"/>
                </a:cubicBezTo>
                <a:cubicBezTo>
                  <a:pt x="2460311" y="1364440"/>
                  <a:pt x="2464692" y="1364250"/>
                  <a:pt x="2463263" y="1367679"/>
                </a:cubicBezTo>
                <a:cubicBezTo>
                  <a:pt x="2461740" y="1371108"/>
                  <a:pt x="2457453" y="1368917"/>
                  <a:pt x="2454596" y="1368726"/>
                </a:cubicBezTo>
                <a:cubicBezTo>
                  <a:pt x="2450595" y="1368536"/>
                  <a:pt x="2447547" y="1372917"/>
                  <a:pt x="2450595" y="1375775"/>
                </a:cubicBezTo>
                <a:cubicBezTo>
                  <a:pt x="2470884" y="1386729"/>
                  <a:pt x="2489838" y="1357678"/>
                  <a:pt x="2474408" y="1341675"/>
                </a:cubicBezTo>
                <a:close/>
                <a:moveTo>
                  <a:pt x="2507459" y="1376061"/>
                </a:moveTo>
                <a:cubicBezTo>
                  <a:pt x="2499744" y="1371012"/>
                  <a:pt x="2488409" y="1374537"/>
                  <a:pt x="2483457" y="1381776"/>
                </a:cubicBezTo>
                <a:cubicBezTo>
                  <a:pt x="2481456" y="1385586"/>
                  <a:pt x="2487171" y="1385395"/>
                  <a:pt x="2489552" y="1384633"/>
                </a:cubicBezTo>
                <a:cubicBezTo>
                  <a:pt x="2496220" y="1382442"/>
                  <a:pt x="2500792" y="1386633"/>
                  <a:pt x="2494125" y="1393015"/>
                </a:cubicBezTo>
                <a:cubicBezTo>
                  <a:pt x="2488981" y="1399968"/>
                  <a:pt x="2505459" y="1388538"/>
                  <a:pt x="2507078" y="1391682"/>
                </a:cubicBezTo>
                <a:cubicBezTo>
                  <a:pt x="2509365" y="1394063"/>
                  <a:pt x="2505078" y="1396158"/>
                  <a:pt x="2503173" y="1397111"/>
                </a:cubicBezTo>
                <a:cubicBezTo>
                  <a:pt x="2494315" y="1401397"/>
                  <a:pt x="2496506" y="1403493"/>
                  <a:pt x="2500983" y="1403493"/>
                </a:cubicBezTo>
                <a:cubicBezTo>
                  <a:pt x="2503459" y="1403493"/>
                  <a:pt x="2507650" y="1401683"/>
                  <a:pt x="2507745" y="1405493"/>
                </a:cubicBezTo>
                <a:cubicBezTo>
                  <a:pt x="2507745" y="1409398"/>
                  <a:pt x="2502602" y="1408922"/>
                  <a:pt x="2499840" y="1409875"/>
                </a:cubicBezTo>
                <a:cubicBezTo>
                  <a:pt x="2495839" y="1411208"/>
                  <a:pt x="2494696" y="1416637"/>
                  <a:pt x="2498982" y="1418257"/>
                </a:cubicBezTo>
                <a:cubicBezTo>
                  <a:pt x="2523938" y="1421019"/>
                  <a:pt x="2529081" y="1385205"/>
                  <a:pt x="2507459" y="1376061"/>
                </a:cubicBezTo>
                <a:close/>
                <a:moveTo>
                  <a:pt x="2547179" y="1344533"/>
                </a:moveTo>
                <a:cubicBezTo>
                  <a:pt x="2544512" y="1336818"/>
                  <a:pt x="2534225" y="1333865"/>
                  <a:pt x="2526891" y="1336246"/>
                </a:cubicBezTo>
                <a:cubicBezTo>
                  <a:pt x="2523271" y="1337866"/>
                  <a:pt x="2527367" y="1340628"/>
                  <a:pt x="2529558" y="1341390"/>
                </a:cubicBezTo>
                <a:cubicBezTo>
                  <a:pt x="2535558" y="1343295"/>
                  <a:pt x="2536320" y="1348533"/>
                  <a:pt x="2527938" y="1349486"/>
                </a:cubicBezTo>
                <a:cubicBezTo>
                  <a:pt x="2520223" y="1351677"/>
                  <a:pt x="2538416" y="1352153"/>
                  <a:pt x="2537749" y="1355201"/>
                </a:cubicBezTo>
                <a:cubicBezTo>
                  <a:pt x="2537940" y="1357963"/>
                  <a:pt x="2533653" y="1357296"/>
                  <a:pt x="2531843" y="1356916"/>
                </a:cubicBezTo>
                <a:cubicBezTo>
                  <a:pt x="2523081" y="1355391"/>
                  <a:pt x="2523461" y="1357963"/>
                  <a:pt x="2526605" y="1360249"/>
                </a:cubicBezTo>
                <a:cubicBezTo>
                  <a:pt x="2528319" y="1361487"/>
                  <a:pt x="2532415" y="1362345"/>
                  <a:pt x="2530129" y="1365107"/>
                </a:cubicBezTo>
                <a:cubicBezTo>
                  <a:pt x="2527843" y="1367869"/>
                  <a:pt x="2524509" y="1364821"/>
                  <a:pt x="2522033" y="1364059"/>
                </a:cubicBezTo>
                <a:cubicBezTo>
                  <a:pt x="2518509" y="1362916"/>
                  <a:pt x="2514508" y="1366155"/>
                  <a:pt x="2516603" y="1369488"/>
                </a:cubicBezTo>
                <a:cubicBezTo>
                  <a:pt x="2532034" y="1383776"/>
                  <a:pt x="2556799" y="1362630"/>
                  <a:pt x="2547179" y="1344533"/>
                </a:cubicBezTo>
                <a:close/>
                <a:moveTo>
                  <a:pt x="2599661" y="1338437"/>
                </a:moveTo>
                <a:cubicBezTo>
                  <a:pt x="2594804" y="1329007"/>
                  <a:pt x="2567372" y="1337770"/>
                  <a:pt x="2583088" y="1340723"/>
                </a:cubicBezTo>
                <a:cubicBezTo>
                  <a:pt x="2588993" y="1340628"/>
                  <a:pt x="2591375" y="1344914"/>
                  <a:pt x="2584421" y="1348248"/>
                </a:cubicBezTo>
                <a:cubicBezTo>
                  <a:pt x="2581850" y="1349391"/>
                  <a:pt x="2582802" y="1349962"/>
                  <a:pt x="2585184" y="1350058"/>
                </a:cubicBezTo>
                <a:cubicBezTo>
                  <a:pt x="2588232" y="1350534"/>
                  <a:pt x="2592708" y="1347962"/>
                  <a:pt x="2594994" y="1350438"/>
                </a:cubicBezTo>
                <a:cubicBezTo>
                  <a:pt x="2596137" y="1352820"/>
                  <a:pt x="2592137" y="1353391"/>
                  <a:pt x="2590422" y="1353582"/>
                </a:cubicBezTo>
                <a:cubicBezTo>
                  <a:pt x="2582231" y="1354725"/>
                  <a:pt x="2583469" y="1356916"/>
                  <a:pt x="2586993" y="1357868"/>
                </a:cubicBezTo>
                <a:cubicBezTo>
                  <a:pt x="2588898" y="1358440"/>
                  <a:pt x="2592803" y="1358058"/>
                  <a:pt x="2591756" y="1361011"/>
                </a:cubicBezTo>
                <a:cubicBezTo>
                  <a:pt x="2590708" y="1364059"/>
                  <a:pt x="2586803" y="1362345"/>
                  <a:pt x="2584326" y="1362440"/>
                </a:cubicBezTo>
                <a:cubicBezTo>
                  <a:pt x="2580802" y="1362535"/>
                  <a:pt x="2578421" y="1366441"/>
                  <a:pt x="2581374" y="1368631"/>
                </a:cubicBezTo>
                <a:cubicBezTo>
                  <a:pt x="2599471" y="1376632"/>
                  <a:pt x="2614425" y="1351200"/>
                  <a:pt x="2599661" y="1338437"/>
                </a:cubicBezTo>
                <a:close/>
                <a:moveTo>
                  <a:pt x="2782637" y="1349581"/>
                </a:moveTo>
                <a:cubicBezTo>
                  <a:pt x="2780827" y="1342152"/>
                  <a:pt x="2770921" y="1338532"/>
                  <a:pt x="2763873" y="1339961"/>
                </a:cubicBezTo>
                <a:cubicBezTo>
                  <a:pt x="2760158" y="1341009"/>
                  <a:pt x="2763873" y="1343962"/>
                  <a:pt x="2765873" y="1344819"/>
                </a:cubicBezTo>
                <a:cubicBezTo>
                  <a:pt x="2771493" y="1347200"/>
                  <a:pt x="2771683" y="1351867"/>
                  <a:pt x="2763396" y="1351962"/>
                </a:cubicBezTo>
                <a:cubicBezTo>
                  <a:pt x="2755776" y="1353105"/>
                  <a:pt x="2773207" y="1355391"/>
                  <a:pt x="2772350" y="1358154"/>
                </a:cubicBezTo>
                <a:cubicBezTo>
                  <a:pt x="2772254" y="1360630"/>
                  <a:pt x="2768254" y="1359583"/>
                  <a:pt x="2766444" y="1359106"/>
                </a:cubicBezTo>
                <a:cubicBezTo>
                  <a:pt x="2758158" y="1356820"/>
                  <a:pt x="2758253" y="1359201"/>
                  <a:pt x="2761110" y="1361487"/>
                </a:cubicBezTo>
                <a:cubicBezTo>
                  <a:pt x="2762634" y="1362821"/>
                  <a:pt x="2766444" y="1363964"/>
                  <a:pt x="2764063" y="1366250"/>
                </a:cubicBezTo>
                <a:cubicBezTo>
                  <a:pt x="2761586" y="1368441"/>
                  <a:pt x="2758729" y="1365393"/>
                  <a:pt x="2756348" y="1364440"/>
                </a:cubicBezTo>
                <a:cubicBezTo>
                  <a:pt x="2753014" y="1363107"/>
                  <a:pt x="2748918" y="1365583"/>
                  <a:pt x="2750633" y="1368726"/>
                </a:cubicBezTo>
                <a:cubicBezTo>
                  <a:pt x="2763301" y="1382633"/>
                  <a:pt x="2789781" y="1367774"/>
                  <a:pt x="2782637" y="1349581"/>
                </a:cubicBezTo>
                <a:close/>
                <a:moveTo>
                  <a:pt x="3339373" y="1800114"/>
                </a:moveTo>
                <a:cubicBezTo>
                  <a:pt x="3337849" y="1801066"/>
                  <a:pt x="3335468" y="1800018"/>
                  <a:pt x="3332610" y="1795732"/>
                </a:cubicBezTo>
                <a:cubicBezTo>
                  <a:pt x="3326324" y="1788970"/>
                  <a:pt x="3336325" y="1808877"/>
                  <a:pt x="3333277" y="1810401"/>
                </a:cubicBezTo>
                <a:cubicBezTo>
                  <a:pt x="3328800" y="1813068"/>
                  <a:pt x="3326705" y="1796208"/>
                  <a:pt x="3324228" y="1797447"/>
                </a:cubicBezTo>
                <a:cubicBezTo>
                  <a:pt x="3320513" y="1798018"/>
                  <a:pt x="3325467" y="1809543"/>
                  <a:pt x="3320418" y="1808496"/>
                </a:cubicBezTo>
                <a:cubicBezTo>
                  <a:pt x="3316703" y="1807829"/>
                  <a:pt x="3317561" y="1802304"/>
                  <a:pt x="3316799" y="1799161"/>
                </a:cubicBezTo>
                <a:cubicBezTo>
                  <a:pt x="3303654" y="1780397"/>
                  <a:pt x="3305654" y="1824498"/>
                  <a:pt x="3330038" y="1825450"/>
                </a:cubicBezTo>
                <a:cubicBezTo>
                  <a:pt x="3349374" y="1826308"/>
                  <a:pt x="3357375" y="1798399"/>
                  <a:pt x="3343374" y="1785636"/>
                </a:cubicBezTo>
                <a:cubicBezTo>
                  <a:pt x="3336325" y="1781826"/>
                  <a:pt x="3343659" y="1799352"/>
                  <a:pt x="3339373" y="1800114"/>
                </a:cubicBezTo>
                <a:close/>
                <a:moveTo>
                  <a:pt x="3306321" y="1727819"/>
                </a:moveTo>
                <a:cubicBezTo>
                  <a:pt x="3298320" y="1724866"/>
                  <a:pt x="3314894" y="1738201"/>
                  <a:pt x="3312512" y="1740963"/>
                </a:cubicBezTo>
                <a:cubicBezTo>
                  <a:pt x="3311274" y="1744107"/>
                  <a:pt x="3307845" y="1740106"/>
                  <a:pt x="3306321" y="1738487"/>
                </a:cubicBezTo>
                <a:cubicBezTo>
                  <a:pt x="3298987" y="1730581"/>
                  <a:pt x="3298130" y="1733629"/>
                  <a:pt x="3299940" y="1738201"/>
                </a:cubicBezTo>
                <a:cubicBezTo>
                  <a:pt x="3300987" y="1740678"/>
                  <a:pt x="3304035" y="1744583"/>
                  <a:pt x="3300701" y="1745821"/>
                </a:cubicBezTo>
                <a:cubicBezTo>
                  <a:pt x="3296987" y="1746964"/>
                  <a:pt x="3295749" y="1741059"/>
                  <a:pt x="3293939" y="1738963"/>
                </a:cubicBezTo>
                <a:cubicBezTo>
                  <a:pt x="3275651" y="1727629"/>
                  <a:pt x="3293558" y="1768395"/>
                  <a:pt x="3315465" y="1756680"/>
                </a:cubicBezTo>
                <a:cubicBezTo>
                  <a:pt x="3348041" y="1732010"/>
                  <a:pt x="3299368" y="1696767"/>
                  <a:pt x="3311751" y="1720199"/>
                </a:cubicBezTo>
                <a:cubicBezTo>
                  <a:pt x="3316418" y="1726676"/>
                  <a:pt x="3314608" y="1732772"/>
                  <a:pt x="3306321" y="1727819"/>
                </a:cubicBezTo>
                <a:close/>
                <a:moveTo>
                  <a:pt x="3266221" y="1674003"/>
                </a:moveTo>
                <a:cubicBezTo>
                  <a:pt x="3251838" y="1667145"/>
                  <a:pt x="3274032" y="1684004"/>
                  <a:pt x="3271841" y="1687909"/>
                </a:cubicBezTo>
                <a:cubicBezTo>
                  <a:pt x="3270317" y="1691338"/>
                  <a:pt x="3266411" y="1687052"/>
                  <a:pt x="3264316" y="1685147"/>
                </a:cubicBezTo>
                <a:cubicBezTo>
                  <a:pt x="3255362" y="1676098"/>
                  <a:pt x="3254410" y="1679718"/>
                  <a:pt x="3256601" y="1684861"/>
                </a:cubicBezTo>
                <a:cubicBezTo>
                  <a:pt x="3257839" y="1687719"/>
                  <a:pt x="3261840" y="1692005"/>
                  <a:pt x="3257744" y="1693338"/>
                </a:cubicBezTo>
                <a:cubicBezTo>
                  <a:pt x="3253743" y="1694767"/>
                  <a:pt x="3251743" y="1688671"/>
                  <a:pt x="3249457" y="1685718"/>
                </a:cubicBezTo>
                <a:cubicBezTo>
                  <a:pt x="3227835" y="1673241"/>
                  <a:pt x="3248885" y="1718294"/>
                  <a:pt x="3275365" y="1705340"/>
                </a:cubicBezTo>
                <a:cubicBezTo>
                  <a:pt x="3314703" y="1677432"/>
                  <a:pt x="3253838" y="1637427"/>
                  <a:pt x="3270221" y="1664192"/>
                </a:cubicBezTo>
                <a:cubicBezTo>
                  <a:pt x="3275651" y="1671145"/>
                  <a:pt x="3274412" y="1677622"/>
                  <a:pt x="3266221" y="1674003"/>
                </a:cubicBezTo>
                <a:close/>
                <a:moveTo>
                  <a:pt x="3284414" y="1898221"/>
                </a:moveTo>
                <a:cubicBezTo>
                  <a:pt x="3285747" y="1890411"/>
                  <a:pt x="3283461" y="1890696"/>
                  <a:pt x="3281651" y="1893554"/>
                </a:cubicBezTo>
                <a:cubicBezTo>
                  <a:pt x="3280604" y="1895078"/>
                  <a:pt x="3279842" y="1898602"/>
                  <a:pt x="3277556" y="1896602"/>
                </a:cubicBezTo>
                <a:cubicBezTo>
                  <a:pt x="3275175" y="1894602"/>
                  <a:pt x="3277746" y="1891744"/>
                  <a:pt x="3278318" y="1889458"/>
                </a:cubicBezTo>
                <a:cubicBezTo>
                  <a:pt x="3279175" y="1886315"/>
                  <a:pt x="3276508" y="1882791"/>
                  <a:pt x="3273746" y="1884696"/>
                </a:cubicBezTo>
                <a:cubicBezTo>
                  <a:pt x="3269078" y="1889077"/>
                  <a:pt x="3269078" y="1897936"/>
                  <a:pt x="3271841" y="1903365"/>
                </a:cubicBezTo>
                <a:cubicBezTo>
                  <a:pt x="3279842" y="1921272"/>
                  <a:pt x="3307559" y="1914414"/>
                  <a:pt x="3301844" y="1894030"/>
                </a:cubicBezTo>
                <a:cubicBezTo>
                  <a:pt x="3300416" y="1890601"/>
                  <a:pt x="3298130" y="1894411"/>
                  <a:pt x="3297558" y="1896412"/>
                </a:cubicBezTo>
                <a:cubicBezTo>
                  <a:pt x="3295749" y="1901936"/>
                  <a:pt x="3291462" y="1902412"/>
                  <a:pt x="3290700" y="1894792"/>
                </a:cubicBezTo>
                <a:cubicBezTo>
                  <a:pt x="3288795" y="1888125"/>
                  <a:pt x="3288509" y="1903936"/>
                  <a:pt x="3285747" y="1903555"/>
                </a:cubicBezTo>
                <a:cubicBezTo>
                  <a:pt x="3283366" y="1903650"/>
                  <a:pt x="3284128" y="1899936"/>
                  <a:pt x="3284414" y="1898221"/>
                </a:cubicBezTo>
                <a:close/>
                <a:moveTo>
                  <a:pt x="3329753" y="1853358"/>
                </a:moveTo>
                <a:cubicBezTo>
                  <a:pt x="3319656" y="1841357"/>
                  <a:pt x="3332706" y="1865455"/>
                  <a:pt x="3328991" y="1868217"/>
                </a:cubicBezTo>
                <a:cubicBezTo>
                  <a:pt x="3323085" y="1870980"/>
                  <a:pt x="3323276" y="1855073"/>
                  <a:pt x="3318513" y="1854311"/>
                </a:cubicBezTo>
                <a:cubicBezTo>
                  <a:pt x="3314322" y="1855263"/>
                  <a:pt x="3320037" y="1868027"/>
                  <a:pt x="3314132" y="1867265"/>
                </a:cubicBezTo>
                <a:cubicBezTo>
                  <a:pt x="3309845" y="1866789"/>
                  <a:pt x="3310988" y="1860502"/>
                  <a:pt x="3309941" y="1856978"/>
                </a:cubicBezTo>
                <a:cubicBezTo>
                  <a:pt x="3295272" y="1836595"/>
                  <a:pt x="3296510" y="1886505"/>
                  <a:pt x="3324990" y="1885934"/>
                </a:cubicBezTo>
                <a:cubicBezTo>
                  <a:pt x="3371853" y="1876790"/>
                  <a:pt x="3333468" y="1815544"/>
                  <a:pt x="3337182" y="1846405"/>
                </a:cubicBezTo>
                <a:cubicBezTo>
                  <a:pt x="3339468" y="1854692"/>
                  <a:pt x="3335753" y="1859931"/>
                  <a:pt x="3329753" y="1853358"/>
                </a:cubicBezTo>
                <a:close/>
                <a:moveTo>
                  <a:pt x="3314036" y="1939655"/>
                </a:moveTo>
                <a:cubicBezTo>
                  <a:pt x="3308702" y="1932892"/>
                  <a:pt x="3310131" y="1960610"/>
                  <a:pt x="3302130" y="1946418"/>
                </a:cubicBezTo>
                <a:cubicBezTo>
                  <a:pt x="3301368" y="1944037"/>
                  <a:pt x="3300035" y="1940226"/>
                  <a:pt x="3299559" y="1945275"/>
                </a:cubicBezTo>
                <a:cubicBezTo>
                  <a:pt x="3298796" y="1948799"/>
                  <a:pt x="3300701" y="1954228"/>
                  <a:pt x="3297653" y="1956609"/>
                </a:cubicBezTo>
                <a:cubicBezTo>
                  <a:pt x="3294986" y="1957467"/>
                  <a:pt x="3294986" y="1952990"/>
                  <a:pt x="3295082" y="1950799"/>
                </a:cubicBezTo>
                <a:cubicBezTo>
                  <a:pt x="3294986" y="1941179"/>
                  <a:pt x="3292510" y="1942322"/>
                  <a:pt x="3290986" y="1946227"/>
                </a:cubicBezTo>
                <a:cubicBezTo>
                  <a:pt x="3290224" y="1948418"/>
                  <a:pt x="3289843" y="1952800"/>
                  <a:pt x="3286890" y="1951180"/>
                </a:cubicBezTo>
                <a:cubicBezTo>
                  <a:pt x="3285366" y="1950323"/>
                  <a:pt x="3285271" y="1948894"/>
                  <a:pt x="3285461" y="1947275"/>
                </a:cubicBezTo>
                <a:cubicBezTo>
                  <a:pt x="3287652" y="1942989"/>
                  <a:pt x="3285557" y="1933654"/>
                  <a:pt x="3280032" y="1938607"/>
                </a:cubicBezTo>
                <a:cubicBezTo>
                  <a:pt x="3264983" y="1977088"/>
                  <a:pt x="3327943" y="1978993"/>
                  <a:pt x="3314036" y="1939655"/>
                </a:cubicBezTo>
                <a:close/>
                <a:moveTo>
                  <a:pt x="3302511" y="1782683"/>
                </a:moveTo>
                <a:cubicBezTo>
                  <a:pt x="3302321" y="1779540"/>
                  <a:pt x="3301463" y="1774587"/>
                  <a:pt x="3299559" y="1772015"/>
                </a:cubicBezTo>
                <a:cubicBezTo>
                  <a:pt x="3297273" y="1768967"/>
                  <a:pt x="3296034" y="1773444"/>
                  <a:pt x="3296129" y="1775634"/>
                </a:cubicBezTo>
                <a:cubicBezTo>
                  <a:pt x="3296225" y="1781635"/>
                  <a:pt x="3292129" y="1783350"/>
                  <a:pt x="3288986" y="1776016"/>
                </a:cubicBezTo>
                <a:cubicBezTo>
                  <a:pt x="3285176" y="1769538"/>
                  <a:pt x="3289557" y="1786017"/>
                  <a:pt x="3286890" y="1786207"/>
                </a:cubicBezTo>
                <a:cubicBezTo>
                  <a:pt x="3284604" y="1786969"/>
                  <a:pt x="3284128" y="1783064"/>
                  <a:pt x="3283842" y="1781254"/>
                </a:cubicBezTo>
                <a:cubicBezTo>
                  <a:pt x="3282794" y="1772967"/>
                  <a:pt x="3280794" y="1774015"/>
                  <a:pt x="3279746" y="1777349"/>
                </a:cubicBezTo>
                <a:cubicBezTo>
                  <a:pt x="3279175" y="1779159"/>
                  <a:pt x="3279556" y="1782969"/>
                  <a:pt x="3276699" y="1781635"/>
                </a:cubicBezTo>
                <a:cubicBezTo>
                  <a:pt x="3273841" y="1780302"/>
                  <a:pt x="3275460" y="1776682"/>
                  <a:pt x="3275460" y="1774206"/>
                </a:cubicBezTo>
                <a:cubicBezTo>
                  <a:pt x="3275460" y="1770777"/>
                  <a:pt x="3271555" y="1768110"/>
                  <a:pt x="3269555" y="1770777"/>
                </a:cubicBezTo>
                <a:cubicBezTo>
                  <a:pt x="3259839" y="1792875"/>
                  <a:pt x="3299463" y="1809353"/>
                  <a:pt x="3302511" y="1782683"/>
                </a:cubicBezTo>
                <a:close/>
                <a:moveTo>
                  <a:pt x="3349279" y="1918605"/>
                </a:moveTo>
                <a:cubicBezTo>
                  <a:pt x="3347565" y="1918319"/>
                  <a:pt x="3346231" y="1915747"/>
                  <a:pt x="3345755" y="1910318"/>
                </a:cubicBezTo>
                <a:cubicBezTo>
                  <a:pt x="3344040" y="1900412"/>
                  <a:pt x="3342516" y="1923177"/>
                  <a:pt x="3339087" y="1922415"/>
                </a:cubicBezTo>
                <a:cubicBezTo>
                  <a:pt x="3333658" y="1922700"/>
                  <a:pt x="3343278" y="1897650"/>
                  <a:pt x="3334610" y="1908127"/>
                </a:cubicBezTo>
                <a:cubicBezTo>
                  <a:pt x="3333277" y="1910223"/>
                  <a:pt x="3332134" y="1915176"/>
                  <a:pt x="3329467" y="1912223"/>
                </a:cubicBezTo>
                <a:cubicBezTo>
                  <a:pt x="3326705" y="1909270"/>
                  <a:pt x="3330038" y="1905365"/>
                  <a:pt x="3330896" y="1902222"/>
                </a:cubicBezTo>
                <a:cubicBezTo>
                  <a:pt x="3329276" y="1878219"/>
                  <a:pt x="3309274" y="1915652"/>
                  <a:pt x="3328991" y="1932130"/>
                </a:cubicBezTo>
                <a:cubicBezTo>
                  <a:pt x="3344612" y="1946227"/>
                  <a:pt x="3364709" y="1928320"/>
                  <a:pt x="3359471" y="1909842"/>
                </a:cubicBezTo>
                <a:cubicBezTo>
                  <a:pt x="3355851" y="1902222"/>
                  <a:pt x="3353375" y="1920795"/>
                  <a:pt x="3349279" y="1918605"/>
                </a:cubicBezTo>
                <a:close/>
                <a:moveTo>
                  <a:pt x="3341754" y="1994709"/>
                </a:moveTo>
                <a:cubicBezTo>
                  <a:pt x="3337849" y="2001758"/>
                  <a:pt x="3332610" y="2001187"/>
                  <a:pt x="3334039" y="1990614"/>
                </a:cubicBezTo>
                <a:cubicBezTo>
                  <a:pt x="3334515" y="1986804"/>
                  <a:pt x="3333372" y="1987470"/>
                  <a:pt x="3331943" y="1990137"/>
                </a:cubicBezTo>
                <a:cubicBezTo>
                  <a:pt x="3329658" y="1993281"/>
                  <a:pt x="3329276" y="2000139"/>
                  <a:pt x="3325371" y="2001091"/>
                </a:cubicBezTo>
                <a:cubicBezTo>
                  <a:pt x="3322514" y="2000615"/>
                  <a:pt x="3324514" y="1995662"/>
                  <a:pt x="3325467" y="1993471"/>
                </a:cubicBezTo>
                <a:cubicBezTo>
                  <a:pt x="3329562" y="1983184"/>
                  <a:pt x="3326705" y="1982994"/>
                  <a:pt x="3323657" y="1986328"/>
                </a:cubicBezTo>
                <a:cubicBezTo>
                  <a:pt x="3322228" y="1987661"/>
                  <a:pt x="3320133" y="1992900"/>
                  <a:pt x="3317846" y="1989471"/>
                </a:cubicBezTo>
                <a:cubicBezTo>
                  <a:pt x="3315656" y="1986137"/>
                  <a:pt x="3319561" y="1982899"/>
                  <a:pt x="3320990" y="1979946"/>
                </a:cubicBezTo>
                <a:cubicBezTo>
                  <a:pt x="3322990" y="1975850"/>
                  <a:pt x="3320799" y="1970421"/>
                  <a:pt x="3316989" y="1972230"/>
                </a:cubicBezTo>
                <a:cubicBezTo>
                  <a:pt x="3310036" y="1977088"/>
                  <a:pt x="3307464" y="1988995"/>
                  <a:pt x="3308988" y="1997091"/>
                </a:cubicBezTo>
                <a:cubicBezTo>
                  <a:pt x="3310417" y="2014521"/>
                  <a:pt x="3334896" y="2024237"/>
                  <a:pt x="3343945" y="2006806"/>
                </a:cubicBezTo>
                <a:cubicBezTo>
                  <a:pt x="3347279" y="2002711"/>
                  <a:pt x="3350993" y="1981470"/>
                  <a:pt x="3341754" y="1994709"/>
                </a:cubicBezTo>
                <a:close/>
                <a:moveTo>
                  <a:pt x="3261840" y="1998043"/>
                </a:moveTo>
                <a:cubicBezTo>
                  <a:pt x="3249076" y="2031286"/>
                  <a:pt x="3303559" y="2028618"/>
                  <a:pt x="3290891" y="1997091"/>
                </a:cubicBezTo>
                <a:cubicBezTo>
                  <a:pt x="3288891" y="1994424"/>
                  <a:pt x="3287367" y="1998900"/>
                  <a:pt x="3287176" y="2000996"/>
                </a:cubicBezTo>
                <a:cubicBezTo>
                  <a:pt x="3286509" y="2006806"/>
                  <a:pt x="3282413" y="2008902"/>
                  <a:pt x="3280127" y="2002044"/>
                </a:cubicBezTo>
                <a:cubicBezTo>
                  <a:pt x="3276889" y="1996519"/>
                  <a:pt x="3279746" y="2011664"/>
                  <a:pt x="3277079" y="2012140"/>
                </a:cubicBezTo>
                <a:cubicBezTo>
                  <a:pt x="3274793" y="2013093"/>
                  <a:pt x="3274698" y="2009187"/>
                  <a:pt x="3274698" y="2007568"/>
                </a:cubicBezTo>
                <a:cubicBezTo>
                  <a:pt x="3274508" y="1999567"/>
                  <a:pt x="3272412" y="2000710"/>
                  <a:pt x="3271079" y="2004044"/>
                </a:cubicBezTo>
                <a:cubicBezTo>
                  <a:pt x="3270317" y="2005854"/>
                  <a:pt x="3270317" y="2009568"/>
                  <a:pt x="3267650" y="2008425"/>
                </a:cubicBezTo>
                <a:cubicBezTo>
                  <a:pt x="3264983" y="2007187"/>
                  <a:pt x="3266888" y="2003663"/>
                  <a:pt x="3267174" y="2001282"/>
                </a:cubicBezTo>
                <a:cubicBezTo>
                  <a:pt x="3267554" y="1997853"/>
                  <a:pt x="3264221" y="1995471"/>
                  <a:pt x="3261840" y="1998043"/>
                </a:cubicBezTo>
                <a:close/>
                <a:moveTo>
                  <a:pt x="3264126" y="1831356"/>
                </a:moveTo>
                <a:cubicBezTo>
                  <a:pt x="3268983" y="1861169"/>
                  <a:pt x="3312608" y="1841452"/>
                  <a:pt x="3292701" y="1818592"/>
                </a:cubicBezTo>
                <a:cubicBezTo>
                  <a:pt x="3289938" y="1816497"/>
                  <a:pt x="3289748" y="1821069"/>
                  <a:pt x="3290224" y="1823164"/>
                </a:cubicBezTo>
                <a:cubicBezTo>
                  <a:pt x="3291462" y="1829260"/>
                  <a:pt x="3287652" y="1831641"/>
                  <a:pt x="3283652" y="1825641"/>
                </a:cubicBezTo>
                <a:cubicBezTo>
                  <a:pt x="3282033" y="1823450"/>
                  <a:pt x="3281747" y="1824403"/>
                  <a:pt x="3282223" y="1826688"/>
                </a:cubicBezTo>
                <a:cubicBezTo>
                  <a:pt x="3282318" y="1829641"/>
                  <a:pt x="3285366" y="1833546"/>
                  <a:pt x="3283461" y="1836118"/>
                </a:cubicBezTo>
                <a:cubicBezTo>
                  <a:pt x="3279461" y="1838595"/>
                  <a:pt x="3277746" y="1819259"/>
                  <a:pt x="3275365" y="1829641"/>
                </a:cubicBezTo>
                <a:cubicBezTo>
                  <a:pt x="3275175" y="1831546"/>
                  <a:pt x="3276127" y="1835166"/>
                  <a:pt x="3273174" y="1834594"/>
                </a:cubicBezTo>
                <a:cubicBezTo>
                  <a:pt x="3270221" y="1834118"/>
                  <a:pt x="3271269" y="1830117"/>
                  <a:pt x="3270698" y="1827832"/>
                </a:cubicBezTo>
                <a:cubicBezTo>
                  <a:pt x="3268126" y="1821164"/>
                  <a:pt x="3262316" y="1825831"/>
                  <a:pt x="3264126" y="1831356"/>
                </a:cubicBezTo>
                <a:close/>
                <a:moveTo>
                  <a:pt x="3238218" y="1747917"/>
                </a:moveTo>
                <a:cubicBezTo>
                  <a:pt x="3254315" y="1774015"/>
                  <a:pt x="3292129" y="1743726"/>
                  <a:pt x="3267269" y="1723533"/>
                </a:cubicBezTo>
                <a:cubicBezTo>
                  <a:pt x="3260601" y="1721247"/>
                  <a:pt x="3268221" y="1734201"/>
                  <a:pt x="3264887" y="1735725"/>
                </a:cubicBezTo>
                <a:cubicBezTo>
                  <a:pt x="3262411" y="1739820"/>
                  <a:pt x="3253648" y="1726771"/>
                  <a:pt x="3256125" y="1734391"/>
                </a:cubicBezTo>
                <a:cubicBezTo>
                  <a:pt x="3256886" y="1737725"/>
                  <a:pt x="3261077" y="1741821"/>
                  <a:pt x="3259268" y="1745154"/>
                </a:cubicBezTo>
                <a:cubicBezTo>
                  <a:pt x="3257458" y="1746774"/>
                  <a:pt x="3255743" y="1743916"/>
                  <a:pt x="3254696" y="1741916"/>
                </a:cubicBezTo>
                <a:cubicBezTo>
                  <a:pt x="3251267" y="1734201"/>
                  <a:pt x="3248028" y="1733439"/>
                  <a:pt x="3248504" y="1738773"/>
                </a:cubicBezTo>
                <a:cubicBezTo>
                  <a:pt x="3248695" y="1740963"/>
                  <a:pt x="3250314" y="1744964"/>
                  <a:pt x="3246885" y="1744774"/>
                </a:cubicBezTo>
                <a:cubicBezTo>
                  <a:pt x="3243456" y="1744583"/>
                  <a:pt x="3243647" y="1740011"/>
                  <a:pt x="3242694" y="1737344"/>
                </a:cubicBezTo>
                <a:cubicBezTo>
                  <a:pt x="3241361" y="1733725"/>
                  <a:pt x="3236408" y="1732582"/>
                  <a:pt x="3235169" y="1736391"/>
                </a:cubicBezTo>
                <a:cubicBezTo>
                  <a:pt x="3234122" y="1740011"/>
                  <a:pt x="3236503" y="1744869"/>
                  <a:pt x="3238218" y="1747917"/>
                </a:cubicBezTo>
                <a:close/>
                <a:moveTo>
                  <a:pt x="3196974" y="1678575"/>
                </a:moveTo>
                <a:cubicBezTo>
                  <a:pt x="3208785" y="1710483"/>
                  <a:pt x="3251076" y="1674860"/>
                  <a:pt x="3219739" y="1659239"/>
                </a:cubicBezTo>
                <a:cubicBezTo>
                  <a:pt x="3216310" y="1658477"/>
                  <a:pt x="3218025" y="1662763"/>
                  <a:pt x="3219358" y="1664478"/>
                </a:cubicBezTo>
                <a:cubicBezTo>
                  <a:pt x="3223073" y="1669526"/>
                  <a:pt x="3220596" y="1673145"/>
                  <a:pt x="3214405" y="1669621"/>
                </a:cubicBezTo>
                <a:cubicBezTo>
                  <a:pt x="3212024" y="1668288"/>
                  <a:pt x="3212119" y="1669336"/>
                  <a:pt x="3213452" y="1671145"/>
                </a:cubicBezTo>
                <a:cubicBezTo>
                  <a:pt x="3214881" y="1673717"/>
                  <a:pt x="3219263" y="1675908"/>
                  <a:pt x="3218691" y="1679051"/>
                </a:cubicBezTo>
                <a:cubicBezTo>
                  <a:pt x="3217453" y="1681146"/>
                  <a:pt x="3214881" y="1678384"/>
                  <a:pt x="3213738" y="1677146"/>
                </a:cubicBezTo>
                <a:cubicBezTo>
                  <a:pt x="3208309" y="1671336"/>
                  <a:pt x="3207261" y="1673526"/>
                  <a:pt x="3208500" y="1676765"/>
                </a:cubicBezTo>
                <a:cubicBezTo>
                  <a:pt x="3209166" y="1678575"/>
                  <a:pt x="3211452" y="1681337"/>
                  <a:pt x="3208595" y="1682194"/>
                </a:cubicBezTo>
                <a:cubicBezTo>
                  <a:pt x="3205737" y="1682956"/>
                  <a:pt x="3204880" y="1679051"/>
                  <a:pt x="3203451" y="1677241"/>
                </a:cubicBezTo>
                <a:cubicBezTo>
                  <a:pt x="3201356" y="1674479"/>
                  <a:pt x="3196879" y="1674955"/>
                  <a:pt x="3196974" y="1678575"/>
                </a:cubicBezTo>
                <a:close/>
                <a:moveTo>
                  <a:pt x="3176019" y="1637998"/>
                </a:moveTo>
                <a:cubicBezTo>
                  <a:pt x="3190783" y="1658858"/>
                  <a:pt x="3223740" y="1633521"/>
                  <a:pt x="3200784" y="1616853"/>
                </a:cubicBezTo>
                <a:cubicBezTo>
                  <a:pt x="3197451" y="1615138"/>
                  <a:pt x="3198212" y="1619615"/>
                  <a:pt x="3198975" y="1621615"/>
                </a:cubicBezTo>
                <a:cubicBezTo>
                  <a:pt x="3201260" y="1627045"/>
                  <a:pt x="3198212" y="1630378"/>
                  <a:pt x="3192593" y="1624949"/>
                </a:cubicBezTo>
                <a:cubicBezTo>
                  <a:pt x="3186687" y="1621044"/>
                  <a:pt x="3196974" y="1633521"/>
                  <a:pt x="3194593" y="1635045"/>
                </a:cubicBezTo>
                <a:cubicBezTo>
                  <a:pt x="3192878" y="1636665"/>
                  <a:pt x="3190878" y="1633331"/>
                  <a:pt x="3189926" y="1631807"/>
                </a:cubicBezTo>
                <a:cubicBezTo>
                  <a:pt x="3187259" y="1627045"/>
                  <a:pt x="3184306" y="1624663"/>
                  <a:pt x="3184687" y="1629997"/>
                </a:cubicBezTo>
                <a:cubicBezTo>
                  <a:pt x="3184973" y="1631902"/>
                  <a:pt x="3186592" y="1635236"/>
                  <a:pt x="3183544" y="1635141"/>
                </a:cubicBezTo>
                <a:cubicBezTo>
                  <a:pt x="3180496" y="1635045"/>
                  <a:pt x="3180401" y="1631140"/>
                  <a:pt x="3179448" y="1629045"/>
                </a:cubicBezTo>
                <a:cubicBezTo>
                  <a:pt x="3178019" y="1625997"/>
                  <a:pt x="3173543" y="1625140"/>
                  <a:pt x="3172685" y="1628473"/>
                </a:cubicBezTo>
                <a:cubicBezTo>
                  <a:pt x="3171924" y="1631426"/>
                  <a:pt x="3174305" y="1635522"/>
                  <a:pt x="3176019" y="1637998"/>
                </a:cubicBezTo>
                <a:close/>
                <a:moveTo>
                  <a:pt x="3091342" y="1573609"/>
                </a:moveTo>
                <a:cubicBezTo>
                  <a:pt x="3109630" y="1597898"/>
                  <a:pt x="3136109" y="1555036"/>
                  <a:pt x="3105344" y="1550845"/>
                </a:cubicBezTo>
                <a:cubicBezTo>
                  <a:pt x="3098771" y="1551797"/>
                  <a:pt x="3118393" y="1562179"/>
                  <a:pt x="3103629" y="1561227"/>
                </a:cubicBezTo>
                <a:cubicBezTo>
                  <a:pt x="3097628" y="1561227"/>
                  <a:pt x="3110963" y="1565608"/>
                  <a:pt x="3109916" y="1567990"/>
                </a:cubicBezTo>
                <a:cubicBezTo>
                  <a:pt x="3109535" y="1570085"/>
                  <a:pt x="3106487" y="1568561"/>
                  <a:pt x="3105153" y="1567894"/>
                </a:cubicBezTo>
                <a:cubicBezTo>
                  <a:pt x="3098867" y="1564561"/>
                  <a:pt x="3098676" y="1566656"/>
                  <a:pt x="3100581" y="1569133"/>
                </a:cubicBezTo>
                <a:cubicBezTo>
                  <a:pt x="3101629" y="1570466"/>
                  <a:pt x="3104486" y="1572085"/>
                  <a:pt x="3102296" y="1573609"/>
                </a:cubicBezTo>
                <a:cubicBezTo>
                  <a:pt x="3100010" y="1575133"/>
                  <a:pt x="3098200" y="1572085"/>
                  <a:pt x="3096485" y="1570942"/>
                </a:cubicBezTo>
                <a:cubicBezTo>
                  <a:pt x="3094009" y="1569133"/>
                  <a:pt x="3090485" y="1570657"/>
                  <a:pt x="3091342" y="1573609"/>
                </a:cubicBezTo>
                <a:close/>
                <a:moveTo>
                  <a:pt x="3045527" y="1546082"/>
                </a:moveTo>
                <a:cubicBezTo>
                  <a:pt x="3069244" y="1571037"/>
                  <a:pt x="3093723" y="1519698"/>
                  <a:pt x="3058481" y="1518650"/>
                </a:cubicBezTo>
                <a:cubicBezTo>
                  <a:pt x="3055052" y="1519412"/>
                  <a:pt x="3058385" y="1522650"/>
                  <a:pt x="3060291" y="1523603"/>
                </a:cubicBezTo>
                <a:cubicBezTo>
                  <a:pt x="3065434" y="1526461"/>
                  <a:pt x="3065339" y="1531223"/>
                  <a:pt x="3057814" y="1530461"/>
                </a:cubicBezTo>
                <a:cubicBezTo>
                  <a:pt x="3055052" y="1530270"/>
                  <a:pt x="3055623" y="1531128"/>
                  <a:pt x="3057624" y="1532271"/>
                </a:cubicBezTo>
                <a:cubicBezTo>
                  <a:pt x="3060005" y="1534176"/>
                  <a:pt x="3064958" y="1534176"/>
                  <a:pt x="3065720" y="1537319"/>
                </a:cubicBezTo>
                <a:cubicBezTo>
                  <a:pt x="3065529" y="1539795"/>
                  <a:pt x="3061910" y="1538367"/>
                  <a:pt x="3060291" y="1537700"/>
                </a:cubicBezTo>
                <a:cubicBezTo>
                  <a:pt x="3052861" y="1534652"/>
                  <a:pt x="3052861" y="1537033"/>
                  <a:pt x="3055337" y="1539605"/>
                </a:cubicBezTo>
                <a:cubicBezTo>
                  <a:pt x="3056671" y="1541034"/>
                  <a:pt x="3060005" y="1542558"/>
                  <a:pt x="3057719" y="1544558"/>
                </a:cubicBezTo>
                <a:cubicBezTo>
                  <a:pt x="3055433" y="1546558"/>
                  <a:pt x="3052956" y="1543320"/>
                  <a:pt x="3050861" y="1542177"/>
                </a:cubicBezTo>
                <a:cubicBezTo>
                  <a:pt x="3047908" y="1540653"/>
                  <a:pt x="3044098" y="1542843"/>
                  <a:pt x="3045527" y="1546082"/>
                </a:cubicBezTo>
                <a:close/>
                <a:moveTo>
                  <a:pt x="2958468" y="1506934"/>
                </a:moveTo>
                <a:cubicBezTo>
                  <a:pt x="2988091" y="1533890"/>
                  <a:pt x="3013809" y="1471978"/>
                  <a:pt x="2971899" y="1473692"/>
                </a:cubicBezTo>
                <a:cubicBezTo>
                  <a:pt x="2967898" y="1474930"/>
                  <a:pt x="2972089" y="1478359"/>
                  <a:pt x="2974280" y="1479312"/>
                </a:cubicBezTo>
                <a:cubicBezTo>
                  <a:pt x="2979995" y="1481979"/>
                  <a:pt x="2980661" y="1486837"/>
                  <a:pt x="2973708" y="1487503"/>
                </a:cubicBezTo>
                <a:cubicBezTo>
                  <a:pt x="2971232" y="1487503"/>
                  <a:pt x="2967231" y="1487694"/>
                  <a:pt x="2971708" y="1489694"/>
                </a:cubicBezTo>
                <a:cubicBezTo>
                  <a:pt x="2974566" y="1491694"/>
                  <a:pt x="2980566" y="1491218"/>
                  <a:pt x="2981614" y="1494933"/>
                </a:cubicBezTo>
                <a:cubicBezTo>
                  <a:pt x="2981519" y="1497790"/>
                  <a:pt x="2977328" y="1496552"/>
                  <a:pt x="2975232" y="1495885"/>
                </a:cubicBezTo>
                <a:cubicBezTo>
                  <a:pt x="2966279" y="1493028"/>
                  <a:pt x="2966374" y="1495790"/>
                  <a:pt x="2969517" y="1498552"/>
                </a:cubicBezTo>
                <a:cubicBezTo>
                  <a:pt x="2971232" y="1500076"/>
                  <a:pt x="2975327" y="1501600"/>
                  <a:pt x="2972756" y="1504077"/>
                </a:cubicBezTo>
                <a:cubicBezTo>
                  <a:pt x="2970184" y="1506649"/>
                  <a:pt x="2967041" y="1502934"/>
                  <a:pt x="2964469" y="1501886"/>
                </a:cubicBezTo>
                <a:cubicBezTo>
                  <a:pt x="2960945" y="1500457"/>
                  <a:pt x="2956659" y="1503315"/>
                  <a:pt x="2958468" y="1506934"/>
                </a:cubicBezTo>
                <a:close/>
                <a:moveTo>
                  <a:pt x="2889317" y="1490837"/>
                </a:moveTo>
                <a:cubicBezTo>
                  <a:pt x="2918940" y="1508458"/>
                  <a:pt x="2928465" y="1451594"/>
                  <a:pt x="2894365" y="1460452"/>
                </a:cubicBezTo>
                <a:cubicBezTo>
                  <a:pt x="2891317" y="1462167"/>
                  <a:pt x="2895318" y="1464358"/>
                  <a:pt x="2897413" y="1464834"/>
                </a:cubicBezTo>
                <a:cubicBezTo>
                  <a:pt x="2903033" y="1466167"/>
                  <a:pt x="2904271" y="1470739"/>
                  <a:pt x="2896937" y="1472263"/>
                </a:cubicBezTo>
                <a:cubicBezTo>
                  <a:pt x="2894270" y="1472835"/>
                  <a:pt x="2895032" y="1473597"/>
                  <a:pt x="2897223" y="1474073"/>
                </a:cubicBezTo>
                <a:cubicBezTo>
                  <a:pt x="2899985" y="1475216"/>
                  <a:pt x="2904747" y="1473787"/>
                  <a:pt x="2906367" y="1476645"/>
                </a:cubicBezTo>
                <a:cubicBezTo>
                  <a:pt x="2906843" y="1479121"/>
                  <a:pt x="2903033" y="1478740"/>
                  <a:pt x="2901318" y="1478645"/>
                </a:cubicBezTo>
                <a:cubicBezTo>
                  <a:pt x="2893317" y="1477883"/>
                  <a:pt x="2893984" y="1480169"/>
                  <a:pt x="2897032" y="1481979"/>
                </a:cubicBezTo>
                <a:cubicBezTo>
                  <a:pt x="2898746" y="1482931"/>
                  <a:pt x="2902366" y="1483503"/>
                  <a:pt x="2900747" y="1486075"/>
                </a:cubicBezTo>
                <a:cubicBezTo>
                  <a:pt x="2899032" y="1488646"/>
                  <a:pt x="2895794" y="1486265"/>
                  <a:pt x="2893508" y="1485693"/>
                </a:cubicBezTo>
                <a:cubicBezTo>
                  <a:pt x="2890269" y="1484836"/>
                  <a:pt x="2887126" y="1487979"/>
                  <a:pt x="2889317" y="1490837"/>
                </a:cubicBezTo>
                <a:close/>
                <a:moveTo>
                  <a:pt x="2843787" y="1466643"/>
                </a:moveTo>
                <a:cubicBezTo>
                  <a:pt x="2866457" y="1491694"/>
                  <a:pt x="2895222" y="1440545"/>
                  <a:pt x="2858932" y="1439402"/>
                </a:cubicBezTo>
                <a:cubicBezTo>
                  <a:pt x="2855312" y="1440164"/>
                  <a:pt x="2858551" y="1443403"/>
                  <a:pt x="2860361" y="1444355"/>
                </a:cubicBezTo>
                <a:cubicBezTo>
                  <a:pt x="2865409" y="1447117"/>
                  <a:pt x="2865123" y="1451784"/>
                  <a:pt x="2857408" y="1451213"/>
                </a:cubicBezTo>
                <a:cubicBezTo>
                  <a:pt x="2854646" y="1451022"/>
                  <a:pt x="2855122" y="1451880"/>
                  <a:pt x="2857122" y="1453023"/>
                </a:cubicBezTo>
                <a:cubicBezTo>
                  <a:pt x="2859503" y="1454833"/>
                  <a:pt x="2864647" y="1454737"/>
                  <a:pt x="2865218" y="1457976"/>
                </a:cubicBezTo>
                <a:cubicBezTo>
                  <a:pt x="2864837" y="1460452"/>
                  <a:pt x="2861218" y="1459024"/>
                  <a:pt x="2859599" y="1458452"/>
                </a:cubicBezTo>
                <a:cubicBezTo>
                  <a:pt x="2852074" y="1455499"/>
                  <a:pt x="2851884" y="1457880"/>
                  <a:pt x="2854360" y="1460452"/>
                </a:cubicBezTo>
                <a:cubicBezTo>
                  <a:pt x="2855693" y="1461881"/>
                  <a:pt x="2859123" y="1463310"/>
                  <a:pt x="2856646" y="1465310"/>
                </a:cubicBezTo>
                <a:cubicBezTo>
                  <a:pt x="2854169" y="1467310"/>
                  <a:pt x="2851788" y="1464072"/>
                  <a:pt x="2849598" y="1462929"/>
                </a:cubicBezTo>
                <a:cubicBezTo>
                  <a:pt x="2846645" y="1461309"/>
                  <a:pt x="2842549" y="1463405"/>
                  <a:pt x="2843787" y="1466643"/>
                </a:cubicBezTo>
                <a:close/>
                <a:moveTo>
                  <a:pt x="2790828" y="1469977"/>
                </a:moveTo>
                <a:cubicBezTo>
                  <a:pt x="2825690" y="1490361"/>
                  <a:pt x="2837310" y="1423209"/>
                  <a:pt x="2796924" y="1434163"/>
                </a:cubicBezTo>
                <a:cubicBezTo>
                  <a:pt x="2793305" y="1436259"/>
                  <a:pt x="2798067" y="1438735"/>
                  <a:pt x="2800449" y="1439307"/>
                </a:cubicBezTo>
                <a:cubicBezTo>
                  <a:pt x="2808259" y="1440926"/>
                  <a:pt x="2806926" y="1446927"/>
                  <a:pt x="2799782" y="1447975"/>
                </a:cubicBezTo>
                <a:cubicBezTo>
                  <a:pt x="2792067" y="1451022"/>
                  <a:pt x="2811212" y="1449784"/>
                  <a:pt x="2810926" y="1453023"/>
                </a:cubicBezTo>
                <a:cubicBezTo>
                  <a:pt x="2811402" y="1455499"/>
                  <a:pt x="2808068" y="1455595"/>
                  <a:pt x="2805878" y="1455499"/>
                </a:cubicBezTo>
                <a:cubicBezTo>
                  <a:pt x="2797496" y="1454547"/>
                  <a:pt x="2795115" y="1456833"/>
                  <a:pt x="2799972" y="1459404"/>
                </a:cubicBezTo>
                <a:cubicBezTo>
                  <a:pt x="2801973" y="1460547"/>
                  <a:pt x="2806259" y="1461119"/>
                  <a:pt x="2804354" y="1464167"/>
                </a:cubicBezTo>
                <a:cubicBezTo>
                  <a:pt x="2802353" y="1467310"/>
                  <a:pt x="2798543" y="1464453"/>
                  <a:pt x="2795781" y="1463881"/>
                </a:cubicBezTo>
                <a:cubicBezTo>
                  <a:pt x="2791876" y="1463024"/>
                  <a:pt x="2788161" y="1466834"/>
                  <a:pt x="2790828" y="1469977"/>
                </a:cubicBezTo>
                <a:close/>
                <a:moveTo>
                  <a:pt x="2803116" y="1378251"/>
                </a:moveTo>
                <a:cubicBezTo>
                  <a:pt x="2798448" y="1378823"/>
                  <a:pt x="2802068" y="1383109"/>
                  <a:pt x="2804354" y="1384538"/>
                </a:cubicBezTo>
                <a:cubicBezTo>
                  <a:pt x="2810545" y="1388538"/>
                  <a:pt x="2809497" y="1394158"/>
                  <a:pt x="2799591" y="1392634"/>
                </a:cubicBezTo>
                <a:cubicBezTo>
                  <a:pt x="2796067" y="1392063"/>
                  <a:pt x="2796543" y="1393301"/>
                  <a:pt x="2798925" y="1394825"/>
                </a:cubicBezTo>
                <a:cubicBezTo>
                  <a:pt x="2801687" y="1397301"/>
                  <a:pt x="2808259" y="1397778"/>
                  <a:pt x="2808640" y="1401778"/>
                </a:cubicBezTo>
                <a:cubicBezTo>
                  <a:pt x="2807211" y="1407588"/>
                  <a:pt x="2787494" y="1392444"/>
                  <a:pt x="2794448" y="1403588"/>
                </a:cubicBezTo>
                <a:cubicBezTo>
                  <a:pt x="2795972" y="1405398"/>
                  <a:pt x="2800163" y="1407588"/>
                  <a:pt x="2796734" y="1409779"/>
                </a:cubicBezTo>
                <a:cubicBezTo>
                  <a:pt x="2793305" y="1411970"/>
                  <a:pt x="2790638" y="1407779"/>
                  <a:pt x="2788066" y="1406160"/>
                </a:cubicBezTo>
                <a:cubicBezTo>
                  <a:pt x="2784446" y="1403874"/>
                  <a:pt x="2778922" y="1406160"/>
                  <a:pt x="2780160" y="1410255"/>
                </a:cubicBezTo>
                <a:cubicBezTo>
                  <a:pt x="2806259" y="1443212"/>
                  <a:pt x="2849693" y="1383871"/>
                  <a:pt x="2803116" y="1378251"/>
                </a:cubicBezTo>
                <a:close/>
                <a:moveTo>
                  <a:pt x="2840644" y="1359392"/>
                </a:moveTo>
                <a:cubicBezTo>
                  <a:pt x="2836929" y="1346343"/>
                  <a:pt x="2814545" y="1337389"/>
                  <a:pt x="2806163" y="1351486"/>
                </a:cubicBezTo>
                <a:cubicBezTo>
                  <a:pt x="2804925" y="1354629"/>
                  <a:pt x="2809783" y="1354153"/>
                  <a:pt x="2811878" y="1353391"/>
                </a:cubicBezTo>
                <a:cubicBezTo>
                  <a:pt x="2817498" y="1351296"/>
                  <a:pt x="2821880" y="1354344"/>
                  <a:pt x="2816832" y="1359773"/>
                </a:cubicBezTo>
                <a:cubicBezTo>
                  <a:pt x="2815022" y="1361773"/>
                  <a:pt x="2816165" y="1361964"/>
                  <a:pt x="2818451" y="1361107"/>
                </a:cubicBezTo>
                <a:cubicBezTo>
                  <a:pt x="2821594" y="1360345"/>
                  <a:pt x="2824737" y="1356534"/>
                  <a:pt x="2827976" y="1358058"/>
                </a:cubicBezTo>
                <a:cubicBezTo>
                  <a:pt x="2830167" y="1359868"/>
                  <a:pt x="2826737" y="1361678"/>
                  <a:pt x="2825118" y="1362535"/>
                </a:cubicBezTo>
                <a:cubicBezTo>
                  <a:pt x="2817879" y="1366441"/>
                  <a:pt x="2820070" y="1367965"/>
                  <a:pt x="2823975" y="1367679"/>
                </a:cubicBezTo>
                <a:cubicBezTo>
                  <a:pt x="2826071" y="1367583"/>
                  <a:pt x="2829595" y="1365964"/>
                  <a:pt x="2830071" y="1369012"/>
                </a:cubicBezTo>
                <a:cubicBezTo>
                  <a:pt x="2830548" y="1372155"/>
                  <a:pt x="2825976" y="1371965"/>
                  <a:pt x="2823690" y="1372822"/>
                </a:cubicBezTo>
                <a:cubicBezTo>
                  <a:pt x="2811688" y="1385014"/>
                  <a:pt x="2847311" y="1380252"/>
                  <a:pt x="2840644" y="1359392"/>
                </a:cubicBezTo>
                <a:close/>
                <a:moveTo>
                  <a:pt x="2848931" y="1386538"/>
                </a:moveTo>
                <a:cubicBezTo>
                  <a:pt x="2845026" y="1386157"/>
                  <a:pt x="2838834" y="1386062"/>
                  <a:pt x="2835596" y="1388158"/>
                </a:cubicBezTo>
                <a:cubicBezTo>
                  <a:pt x="2831786" y="1390539"/>
                  <a:pt x="2837310" y="1392920"/>
                  <a:pt x="2839977" y="1393301"/>
                </a:cubicBezTo>
                <a:cubicBezTo>
                  <a:pt x="2847407" y="1394444"/>
                  <a:pt x="2849598" y="1400064"/>
                  <a:pt x="2840168" y="1402540"/>
                </a:cubicBezTo>
                <a:cubicBezTo>
                  <a:pt x="2831976" y="1406160"/>
                  <a:pt x="2852931" y="1403779"/>
                  <a:pt x="2852931" y="1407303"/>
                </a:cubicBezTo>
                <a:cubicBezTo>
                  <a:pt x="2853788" y="1410351"/>
                  <a:pt x="2848740" y="1410255"/>
                  <a:pt x="2846550" y="1410160"/>
                </a:cubicBezTo>
                <a:cubicBezTo>
                  <a:pt x="2836072" y="1409875"/>
                  <a:pt x="2837215" y="1412637"/>
                  <a:pt x="2841406" y="1414637"/>
                </a:cubicBezTo>
                <a:cubicBezTo>
                  <a:pt x="2843692" y="1415685"/>
                  <a:pt x="2848550" y="1416066"/>
                  <a:pt x="2846645" y="1419400"/>
                </a:cubicBezTo>
                <a:cubicBezTo>
                  <a:pt x="2844740" y="1422829"/>
                  <a:pt x="2840263" y="1419971"/>
                  <a:pt x="2837120" y="1419495"/>
                </a:cubicBezTo>
                <a:cubicBezTo>
                  <a:pt x="2832834" y="1418828"/>
                  <a:pt x="2829119" y="1423114"/>
                  <a:pt x="2832262" y="1426258"/>
                </a:cubicBezTo>
                <a:cubicBezTo>
                  <a:pt x="2862170" y="1443212"/>
                  <a:pt x="2881983" y="1395016"/>
                  <a:pt x="2848931" y="1386538"/>
                </a:cubicBezTo>
                <a:close/>
                <a:moveTo>
                  <a:pt x="2894746" y="1363488"/>
                </a:moveTo>
                <a:cubicBezTo>
                  <a:pt x="2892555" y="1356154"/>
                  <a:pt x="2882173" y="1352343"/>
                  <a:pt x="2874934" y="1353772"/>
                </a:cubicBezTo>
                <a:cubicBezTo>
                  <a:pt x="2871219" y="1354820"/>
                  <a:pt x="2875125" y="1357773"/>
                  <a:pt x="2877315" y="1358630"/>
                </a:cubicBezTo>
                <a:cubicBezTo>
                  <a:pt x="2883221" y="1361011"/>
                  <a:pt x="2883602" y="1365679"/>
                  <a:pt x="2875220" y="1365774"/>
                </a:cubicBezTo>
                <a:cubicBezTo>
                  <a:pt x="2867504" y="1366917"/>
                  <a:pt x="2885411" y="1369203"/>
                  <a:pt x="2884650" y="1371965"/>
                </a:cubicBezTo>
                <a:cubicBezTo>
                  <a:pt x="2884650" y="1374441"/>
                  <a:pt x="2880459" y="1373394"/>
                  <a:pt x="2878649" y="1372822"/>
                </a:cubicBezTo>
                <a:cubicBezTo>
                  <a:pt x="2870076" y="1370536"/>
                  <a:pt x="2870267" y="1372917"/>
                  <a:pt x="2873315" y="1375204"/>
                </a:cubicBezTo>
                <a:cubicBezTo>
                  <a:pt x="2874934" y="1376442"/>
                  <a:pt x="2878934" y="1377680"/>
                  <a:pt x="2876553" y="1379871"/>
                </a:cubicBezTo>
                <a:cubicBezTo>
                  <a:pt x="2874172" y="1382062"/>
                  <a:pt x="2871029" y="1379109"/>
                  <a:pt x="2868648" y="1378156"/>
                </a:cubicBezTo>
                <a:cubicBezTo>
                  <a:pt x="2865218" y="1376823"/>
                  <a:pt x="2861123" y="1379299"/>
                  <a:pt x="2863028" y="1382442"/>
                </a:cubicBezTo>
                <a:cubicBezTo>
                  <a:pt x="2875886" y="1396063"/>
                  <a:pt x="2903033" y="1382157"/>
                  <a:pt x="2894746" y="1363488"/>
                </a:cubicBezTo>
                <a:close/>
                <a:moveTo>
                  <a:pt x="2912653" y="1404636"/>
                </a:moveTo>
                <a:cubicBezTo>
                  <a:pt x="2908176" y="1396349"/>
                  <a:pt x="2895318" y="1393682"/>
                  <a:pt x="2887031" y="1397111"/>
                </a:cubicBezTo>
                <a:cubicBezTo>
                  <a:pt x="2883126" y="1399302"/>
                  <a:pt x="2888459" y="1401969"/>
                  <a:pt x="2891222" y="1402540"/>
                </a:cubicBezTo>
                <a:cubicBezTo>
                  <a:pt x="2898746" y="1404159"/>
                  <a:pt x="2900556" y="1409875"/>
                  <a:pt x="2890936" y="1411684"/>
                </a:cubicBezTo>
                <a:cubicBezTo>
                  <a:pt x="2882459" y="1414828"/>
                  <a:pt x="2903700" y="1413684"/>
                  <a:pt x="2903509" y="1417113"/>
                </a:cubicBezTo>
                <a:cubicBezTo>
                  <a:pt x="2904271" y="1420162"/>
                  <a:pt x="2899127" y="1419780"/>
                  <a:pt x="2896937" y="1419590"/>
                </a:cubicBezTo>
                <a:cubicBezTo>
                  <a:pt x="2886459" y="1418637"/>
                  <a:pt x="2887412" y="1421495"/>
                  <a:pt x="2891508" y="1423686"/>
                </a:cubicBezTo>
                <a:cubicBezTo>
                  <a:pt x="2893793" y="1424924"/>
                  <a:pt x="2898651" y="1425495"/>
                  <a:pt x="2896556" y="1428734"/>
                </a:cubicBezTo>
                <a:cubicBezTo>
                  <a:pt x="2894460" y="1431972"/>
                  <a:pt x="2890079" y="1428925"/>
                  <a:pt x="2887031" y="1428353"/>
                </a:cubicBezTo>
                <a:cubicBezTo>
                  <a:pt x="2882744" y="1427496"/>
                  <a:pt x="2878744" y="1431496"/>
                  <a:pt x="2881792" y="1434830"/>
                </a:cubicBezTo>
                <a:cubicBezTo>
                  <a:pt x="2900937" y="1448927"/>
                  <a:pt x="2927607" y="1424638"/>
                  <a:pt x="2912653" y="1404636"/>
                </a:cubicBezTo>
                <a:close/>
                <a:moveTo>
                  <a:pt x="2957135" y="1380823"/>
                </a:moveTo>
                <a:cubicBezTo>
                  <a:pt x="2955325" y="1368345"/>
                  <a:pt x="2918273" y="1366059"/>
                  <a:pt x="2936180" y="1375870"/>
                </a:cubicBezTo>
                <a:cubicBezTo>
                  <a:pt x="2942847" y="1378251"/>
                  <a:pt x="2944181" y="1383109"/>
                  <a:pt x="2936561" y="1384157"/>
                </a:cubicBezTo>
                <a:cubicBezTo>
                  <a:pt x="2933894" y="1384347"/>
                  <a:pt x="2929417" y="1384633"/>
                  <a:pt x="2934560" y="1386538"/>
                </a:cubicBezTo>
                <a:cubicBezTo>
                  <a:pt x="2937990" y="1388348"/>
                  <a:pt x="2944371" y="1387491"/>
                  <a:pt x="2946181" y="1391205"/>
                </a:cubicBezTo>
                <a:cubicBezTo>
                  <a:pt x="2946467" y="1394158"/>
                  <a:pt x="2941609" y="1393111"/>
                  <a:pt x="2939323" y="1392539"/>
                </a:cubicBezTo>
                <a:cubicBezTo>
                  <a:pt x="2929036" y="1390158"/>
                  <a:pt x="2929608" y="1392920"/>
                  <a:pt x="2933322" y="1395587"/>
                </a:cubicBezTo>
                <a:cubicBezTo>
                  <a:pt x="2935418" y="1397016"/>
                  <a:pt x="2940085" y="1398349"/>
                  <a:pt x="2937609" y="1401016"/>
                </a:cubicBezTo>
                <a:cubicBezTo>
                  <a:pt x="2935037" y="1403779"/>
                  <a:pt x="2931132" y="1400254"/>
                  <a:pt x="2928179" y="1399302"/>
                </a:cubicBezTo>
                <a:cubicBezTo>
                  <a:pt x="2923988" y="1397873"/>
                  <a:pt x="2919511" y="1401112"/>
                  <a:pt x="2922083" y="1404636"/>
                </a:cubicBezTo>
                <a:cubicBezTo>
                  <a:pt x="2924369" y="1407779"/>
                  <a:pt x="2930369" y="1409398"/>
                  <a:pt x="2934275" y="1410065"/>
                </a:cubicBezTo>
                <a:cubicBezTo>
                  <a:pt x="2950848" y="1413018"/>
                  <a:pt x="2965707" y="1396540"/>
                  <a:pt x="2957135" y="1380823"/>
                </a:cubicBezTo>
                <a:close/>
                <a:moveTo>
                  <a:pt x="2951039" y="1422733"/>
                </a:moveTo>
                <a:cubicBezTo>
                  <a:pt x="2946467" y="1422352"/>
                  <a:pt x="2939323" y="1422447"/>
                  <a:pt x="2935703" y="1425019"/>
                </a:cubicBezTo>
                <a:cubicBezTo>
                  <a:pt x="2931512" y="1427972"/>
                  <a:pt x="2938085" y="1430544"/>
                  <a:pt x="2941323" y="1431020"/>
                </a:cubicBezTo>
                <a:cubicBezTo>
                  <a:pt x="2951610" y="1432258"/>
                  <a:pt x="2951229" y="1439688"/>
                  <a:pt x="2942276" y="1441783"/>
                </a:cubicBezTo>
                <a:cubicBezTo>
                  <a:pt x="2933132" y="1446260"/>
                  <a:pt x="2957230" y="1442926"/>
                  <a:pt x="2957420" y="1447117"/>
                </a:cubicBezTo>
                <a:cubicBezTo>
                  <a:pt x="2958659" y="1450641"/>
                  <a:pt x="2953039" y="1450546"/>
                  <a:pt x="2950277" y="1450546"/>
                </a:cubicBezTo>
                <a:cubicBezTo>
                  <a:pt x="2938180" y="1450451"/>
                  <a:pt x="2939704" y="1453690"/>
                  <a:pt x="2944657" y="1455880"/>
                </a:cubicBezTo>
                <a:cubicBezTo>
                  <a:pt x="2947419" y="1457023"/>
                  <a:pt x="2952944" y="1457404"/>
                  <a:pt x="2951039" y="1461309"/>
                </a:cubicBezTo>
                <a:cubicBezTo>
                  <a:pt x="2949038" y="1465310"/>
                  <a:pt x="2943704" y="1462071"/>
                  <a:pt x="2940180" y="1461691"/>
                </a:cubicBezTo>
                <a:cubicBezTo>
                  <a:pt x="2935132" y="1461119"/>
                  <a:pt x="2931227" y="1466072"/>
                  <a:pt x="2935037" y="1469787"/>
                </a:cubicBezTo>
                <a:cubicBezTo>
                  <a:pt x="2971422" y="1488456"/>
                  <a:pt x="2989710" y="1431687"/>
                  <a:pt x="2951039" y="1422733"/>
                </a:cubicBezTo>
                <a:close/>
                <a:moveTo>
                  <a:pt x="3006379" y="1402254"/>
                </a:moveTo>
                <a:cubicBezTo>
                  <a:pt x="3006188" y="1394349"/>
                  <a:pt x="2996473" y="1388634"/>
                  <a:pt x="2989139" y="1388062"/>
                </a:cubicBezTo>
                <a:cubicBezTo>
                  <a:pt x="2985043" y="1388062"/>
                  <a:pt x="2988282" y="1391872"/>
                  <a:pt x="2990186" y="1393301"/>
                </a:cubicBezTo>
                <a:cubicBezTo>
                  <a:pt x="2995520" y="1397016"/>
                  <a:pt x="2994568" y="1401588"/>
                  <a:pt x="2986091" y="1399492"/>
                </a:cubicBezTo>
                <a:cubicBezTo>
                  <a:pt x="2977994" y="1398540"/>
                  <a:pt x="2995330" y="1405303"/>
                  <a:pt x="2993901" y="1407684"/>
                </a:cubicBezTo>
                <a:cubicBezTo>
                  <a:pt x="2993234" y="1410065"/>
                  <a:pt x="2989329" y="1407970"/>
                  <a:pt x="2987615" y="1407112"/>
                </a:cubicBezTo>
                <a:cubicBezTo>
                  <a:pt x="2979614" y="1402731"/>
                  <a:pt x="2979233" y="1405112"/>
                  <a:pt x="2981614" y="1408065"/>
                </a:cubicBezTo>
                <a:cubicBezTo>
                  <a:pt x="2982948" y="1409684"/>
                  <a:pt x="2986567" y="1411875"/>
                  <a:pt x="2983519" y="1413304"/>
                </a:cubicBezTo>
                <a:cubicBezTo>
                  <a:pt x="2980566" y="1414828"/>
                  <a:pt x="2978280" y="1411113"/>
                  <a:pt x="2976090" y="1409684"/>
                </a:cubicBezTo>
                <a:cubicBezTo>
                  <a:pt x="2972946" y="1407588"/>
                  <a:pt x="2968184" y="1409017"/>
                  <a:pt x="2969327" y="1412446"/>
                </a:cubicBezTo>
                <a:cubicBezTo>
                  <a:pt x="2978661" y="1428162"/>
                  <a:pt x="3009141" y="1422257"/>
                  <a:pt x="3006379" y="1402254"/>
                </a:cubicBezTo>
                <a:close/>
                <a:moveTo>
                  <a:pt x="3023524" y="1438545"/>
                </a:moveTo>
                <a:cubicBezTo>
                  <a:pt x="3017142" y="1425781"/>
                  <a:pt x="2981804" y="1432734"/>
                  <a:pt x="3002093" y="1438450"/>
                </a:cubicBezTo>
                <a:cubicBezTo>
                  <a:pt x="3005903" y="1438830"/>
                  <a:pt x="3008570" y="1440450"/>
                  <a:pt x="3009141" y="1442355"/>
                </a:cubicBezTo>
                <a:cubicBezTo>
                  <a:pt x="3009713" y="1444260"/>
                  <a:pt x="3008189" y="1446355"/>
                  <a:pt x="3003617" y="1447689"/>
                </a:cubicBezTo>
                <a:cubicBezTo>
                  <a:pt x="2995997" y="1451689"/>
                  <a:pt x="3016666" y="1448546"/>
                  <a:pt x="3017047" y="1452070"/>
                </a:cubicBezTo>
                <a:cubicBezTo>
                  <a:pt x="3018381" y="1455118"/>
                  <a:pt x="3013237" y="1455118"/>
                  <a:pt x="3011046" y="1455118"/>
                </a:cubicBezTo>
                <a:cubicBezTo>
                  <a:pt x="3000569" y="1455118"/>
                  <a:pt x="3002093" y="1457976"/>
                  <a:pt x="3006474" y="1459786"/>
                </a:cubicBezTo>
                <a:cubicBezTo>
                  <a:pt x="3008856" y="1460833"/>
                  <a:pt x="3013809" y="1461024"/>
                  <a:pt x="3012284" y="1464453"/>
                </a:cubicBezTo>
                <a:cubicBezTo>
                  <a:pt x="3010760" y="1467882"/>
                  <a:pt x="3005903" y="1465310"/>
                  <a:pt x="3002855" y="1464929"/>
                </a:cubicBezTo>
                <a:cubicBezTo>
                  <a:pt x="2998473" y="1464453"/>
                  <a:pt x="2995330" y="1468834"/>
                  <a:pt x="2998854" y="1471978"/>
                </a:cubicBezTo>
                <a:cubicBezTo>
                  <a:pt x="3021143" y="1484550"/>
                  <a:pt x="3041907" y="1457118"/>
                  <a:pt x="3023524" y="1438545"/>
                </a:cubicBezTo>
                <a:close/>
                <a:moveTo>
                  <a:pt x="3031239" y="1490456"/>
                </a:moveTo>
                <a:cubicBezTo>
                  <a:pt x="3035621" y="1494457"/>
                  <a:pt x="3034097" y="1498838"/>
                  <a:pt x="3026667" y="1496171"/>
                </a:cubicBezTo>
                <a:cubicBezTo>
                  <a:pt x="3024000" y="1495218"/>
                  <a:pt x="3024286" y="1496266"/>
                  <a:pt x="3025905" y="1497790"/>
                </a:cubicBezTo>
                <a:cubicBezTo>
                  <a:pt x="3027715" y="1500171"/>
                  <a:pt x="3032763" y="1501410"/>
                  <a:pt x="3032668" y="1504648"/>
                </a:cubicBezTo>
                <a:cubicBezTo>
                  <a:pt x="3031716" y="1506934"/>
                  <a:pt x="3028477" y="1504648"/>
                  <a:pt x="3027048" y="1503600"/>
                </a:cubicBezTo>
                <a:cubicBezTo>
                  <a:pt x="3020381" y="1498838"/>
                  <a:pt x="3019714" y="1501029"/>
                  <a:pt x="3021428" y="1504077"/>
                </a:cubicBezTo>
                <a:cubicBezTo>
                  <a:pt x="3022381" y="1505791"/>
                  <a:pt x="3025334" y="1508077"/>
                  <a:pt x="3022476" y="1509316"/>
                </a:cubicBezTo>
                <a:cubicBezTo>
                  <a:pt x="3019524" y="1510554"/>
                  <a:pt x="3018000" y="1506839"/>
                  <a:pt x="3016190" y="1505220"/>
                </a:cubicBezTo>
                <a:cubicBezTo>
                  <a:pt x="3013618" y="1503029"/>
                  <a:pt x="3009141" y="1504077"/>
                  <a:pt x="3009618" y="1507506"/>
                </a:cubicBezTo>
                <a:cubicBezTo>
                  <a:pt x="3010094" y="1510554"/>
                  <a:pt x="3013999" y="1513411"/>
                  <a:pt x="3016571" y="1515126"/>
                </a:cubicBezTo>
                <a:cubicBezTo>
                  <a:pt x="3032001" y="1525508"/>
                  <a:pt x="3054480" y="1504362"/>
                  <a:pt x="3040574" y="1490075"/>
                </a:cubicBezTo>
                <a:cubicBezTo>
                  <a:pt x="3037716" y="1486741"/>
                  <a:pt x="3023810" y="1481407"/>
                  <a:pt x="3031239" y="1490456"/>
                </a:cubicBezTo>
                <a:close/>
                <a:moveTo>
                  <a:pt x="3068101" y="1424638"/>
                </a:moveTo>
                <a:cubicBezTo>
                  <a:pt x="3066863" y="1413018"/>
                  <a:pt x="3032287" y="1407684"/>
                  <a:pt x="3048670" y="1418257"/>
                </a:cubicBezTo>
                <a:cubicBezTo>
                  <a:pt x="3052004" y="1419685"/>
                  <a:pt x="3053909" y="1421686"/>
                  <a:pt x="3053718" y="1423305"/>
                </a:cubicBezTo>
                <a:cubicBezTo>
                  <a:pt x="3053623" y="1424924"/>
                  <a:pt x="3051527" y="1426067"/>
                  <a:pt x="3046956" y="1425972"/>
                </a:cubicBezTo>
                <a:cubicBezTo>
                  <a:pt x="3038764" y="1426829"/>
                  <a:pt x="3058290" y="1430258"/>
                  <a:pt x="3057624" y="1433306"/>
                </a:cubicBezTo>
                <a:cubicBezTo>
                  <a:pt x="3058004" y="1438640"/>
                  <a:pt x="3036287" y="1427115"/>
                  <a:pt x="3045527" y="1436259"/>
                </a:cubicBezTo>
                <a:cubicBezTo>
                  <a:pt x="3047432" y="1437687"/>
                  <a:pt x="3051718" y="1439402"/>
                  <a:pt x="3049337" y="1441593"/>
                </a:cubicBezTo>
                <a:cubicBezTo>
                  <a:pt x="3046860" y="1443879"/>
                  <a:pt x="3043336" y="1440354"/>
                  <a:pt x="3040669" y="1439212"/>
                </a:cubicBezTo>
                <a:cubicBezTo>
                  <a:pt x="3036859" y="1437592"/>
                  <a:pt x="3032573" y="1440164"/>
                  <a:pt x="3034859" y="1443688"/>
                </a:cubicBezTo>
                <a:cubicBezTo>
                  <a:pt x="3048860" y="1459214"/>
                  <a:pt x="3078674" y="1445974"/>
                  <a:pt x="3068101" y="1424638"/>
                </a:cubicBezTo>
                <a:close/>
                <a:moveTo>
                  <a:pt x="3094009" y="1473406"/>
                </a:moveTo>
                <a:cubicBezTo>
                  <a:pt x="3091723" y="1464072"/>
                  <a:pt x="3079817" y="1457785"/>
                  <a:pt x="3070292" y="1458642"/>
                </a:cubicBezTo>
                <a:cubicBezTo>
                  <a:pt x="3065815" y="1459595"/>
                  <a:pt x="3070577" y="1463691"/>
                  <a:pt x="3073149" y="1464929"/>
                </a:cubicBezTo>
                <a:cubicBezTo>
                  <a:pt x="3080198" y="1468644"/>
                  <a:pt x="3080579" y="1474645"/>
                  <a:pt x="3070482" y="1473597"/>
                </a:cubicBezTo>
                <a:cubicBezTo>
                  <a:pt x="3061338" y="1474073"/>
                  <a:pt x="3082579" y="1479216"/>
                  <a:pt x="3081626" y="1482455"/>
                </a:cubicBezTo>
                <a:cubicBezTo>
                  <a:pt x="3081531" y="1485598"/>
                  <a:pt x="3076578" y="1483693"/>
                  <a:pt x="3074483" y="1482836"/>
                </a:cubicBezTo>
                <a:cubicBezTo>
                  <a:pt x="3064291" y="1478836"/>
                  <a:pt x="3064577" y="1481883"/>
                  <a:pt x="3068006" y="1485122"/>
                </a:cubicBezTo>
                <a:cubicBezTo>
                  <a:pt x="3069911" y="1486932"/>
                  <a:pt x="3074578" y="1488932"/>
                  <a:pt x="3071625" y="1491408"/>
                </a:cubicBezTo>
                <a:cubicBezTo>
                  <a:pt x="3068673" y="1493885"/>
                  <a:pt x="3065148" y="1489694"/>
                  <a:pt x="3062291" y="1488265"/>
                </a:cubicBezTo>
                <a:cubicBezTo>
                  <a:pt x="3058195" y="1486265"/>
                  <a:pt x="3053337" y="1488932"/>
                  <a:pt x="3055433" y="1493028"/>
                </a:cubicBezTo>
                <a:cubicBezTo>
                  <a:pt x="3069720" y="1511411"/>
                  <a:pt x="3103534" y="1497600"/>
                  <a:pt x="3094009" y="1473406"/>
                </a:cubicBezTo>
                <a:close/>
                <a:moveTo>
                  <a:pt x="3131252" y="1454833"/>
                </a:moveTo>
                <a:cubicBezTo>
                  <a:pt x="3129442" y="1446927"/>
                  <a:pt x="3119155" y="1441116"/>
                  <a:pt x="3111344" y="1441307"/>
                </a:cubicBezTo>
                <a:cubicBezTo>
                  <a:pt x="3107534" y="1441783"/>
                  <a:pt x="3111440" y="1445498"/>
                  <a:pt x="3113631" y="1446736"/>
                </a:cubicBezTo>
                <a:cubicBezTo>
                  <a:pt x="3119631" y="1450165"/>
                  <a:pt x="3119822" y="1455118"/>
                  <a:pt x="3111249" y="1453690"/>
                </a:cubicBezTo>
                <a:cubicBezTo>
                  <a:pt x="3103439" y="1453594"/>
                  <a:pt x="3121536" y="1458928"/>
                  <a:pt x="3120584" y="1461691"/>
                </a:cubicBezTo>
                <a:cubicBezTo>
                  <a:pt x="3120488" y="1464262"/>
                  <a:pt x="3116393" y="1462357"/>
                  <a:pt x="3114488" y="1461595"/>
                </a:cubicBezTo>
                <a:cubicBezTo>
                  <a:pt x="3105820" y="1457785"/>
                  <a:pt x="3106010" y="1460262"/>
                  <a:pt x="3108963" y="1463119"/>
                </a:cubicBezTo>
                <a:cubicBezTo>
                  <a:pt x="3110583" y="1464738"/>
                  <a:pt x="3114488" y="1466643"/>
                  <a:pt x="3112011" y="1468453"/>
                </a:cubicBezTo>
                <a:cubicBezTo>
                  <a:pt x="3109440" y="1470358"/>
                  <a:pt x="3106487" y="1466739"/>
                  <a:pt x="3104106" y="1465310"/>
                </a:cubicBezTo>
                <a:cubicBezTo>
                  <a:pt x="3100676" y="1463310"/>
                  <a:pt x="3096485" y="1465215"/>
                  <a:pt x="3098200" y="1468739"/>
                </a:cubicBezTo>
                <a:cubicBezTo>
                  <a:pt x="3109725" y="1484170"/>
                  <a:pt x="3139158" y="1476073"/>
                  <a:pt x="3131252" y="1454833"/>
                </a:cubicBezTo>
                <a:close/>
                <a:moveTo>
                  <a:pt x="3135157" y="1505220"/>
                </a:moveTo>
                <a:cubicBezTo>
                  <a:pt x="3131728" y="1494552"/>
                  <a:pt x="3117536" y="1487503"/>
                  <a:pt x="3106868" y="1489408"/>
                </a:cubicBezTo>
                <a:cubicBezTo>
                  <a:pt x="3099343" y="1493695"/>
                  <a:pt x="3118584" y="1498552"/>
                  <a:pt x="3117250" y="1503124"/>
                </a:cubicBezTo>
                <a:cubicBezTo>
                  <a:pt x="3118107" y="1506077"/>
                  <a:pt x="3112678" y="1507696"/>
                  <a:pt x="3108868" y="1507315"/>
                </a:cubicBezTo>
                <a:cubicBezTo>
                  <a:pt x="3099915" y="1507982"/>
                  <a:pt x="3117917" y="1513221"/>
                  <a:pt x="3119822" y="1514364"/>
                </a:cubicBezTo>
                <a:cubicBezTo>
                  <a:pt x="3126394" y="1518650"/>
                  <a:pt x="3119250" y="1520745"/>
                  <a:pt x="3114297" y="1518079"/>
                </a:cubicBezTo>
                <a:cubicBezTo>
                  <a:pt x="3102486" y="1514078"/>
                  <a:pt x="3103058" y="1517697"/>
                  <a:pt x="3107344" y="1521317"/>
                </a:cubicBezTo>
                <a:cubicBezTo>
                  <a:pt x="3109630" y="1523317"/>
                  <a:pt x="3115059" y="1525413"/>
                  <a:pt x="3112011" y="1528461"/>
                </a:cubicBezTo>
                <a:cubicBezTo>
                  <a:pt x="3108963" y="1531604"/>
                  <a:pt x="3104582" y="1526937"/>
                  <a:pt x="3101248" y="1525413"/>
                </a:cubicBezTo>
                <a:cubicBezTo>
                  <a:pt x="3096581" y="1523222"/>
                  <a:pt x="3091247" y="1526937"/>
                  <a:pt x="3094104" y="1531509"/>
                </a:cubicBezTo>
                <a:cubicBezTo>
                  <a:pt x="3096581" y="1535795"/>
                  <a:pt x="3103343" y="1538176"/>
                  <a:pt x="3107820" y="1539415"/>
                </a:cubicBezTo>
                <a:cubicBezTo>
                  <a:pt x="3128109" y="1545129"/>
                  <a:pt x="3144396" y="1524651"/>
                  <a:pt x="3135157" y="1505220"/>
                </a:cubicBezTo>
                <a:close/>
                <a:moveTo>
                  <a:pt x="3137919" y="1591897"/>
                </a:moveTo>
                <a:cubicBezTo>
                  <a:pt x="3138967" y="1593897"/>
                  <a:pt x="3142206" y="1596850"/>
                  <a:pt x="3138967" y="1598184"/>
                </a:cubicBezTo>
                <a:cubicBezTo>
                  <a:pt x="3135633" y="1599517"/>
                  <a:pt x="3134014" y="1595136"/>
                  <a:pt x="3132109" y="1593136"/>
                </a:cubicBezTo>
                <a:cubicBezTo>
                  <a:pt x="3113726" y="1585611"/>
                  <a:pt x="3132871" y="1617615"/>
                  <a:pt x="3153921" y="1605804"/>
                </a:cubicBezTo>
                <a:cubicBezTo>
                  <a:pt x="3185354" y="1582753"/>
                  <a:pt x="3136205" y="1557798"/>
                  <a:pt x="3149159" y="1576086"/>
                </a:cubicBezTo>
                <a:cubicBezTo>
                  <a:pt x="3153635" y="1580753"/>
                  <a:pt x="3152493" y="1585420"/>
                  <a:pt x="3145730" y="1583420"/>
                </a:cubicBezTo>
                <a:cubicBezTo>
                  <a:pt x="3143444" y="1582467"/>
                  <a:pt x="3139634" y="1581134"/>
                  <a:pt x="3143063" y="1584754"/>
                </a:cubicBezTo>
                <a:cubicBezTo>
                  <a:pt x="3145063" y="1587611"/>
                  <a:pt x="3150778" y="1589421"/>
                  <a:pt x="3150492" y="1593231"/>
                </a:cubicBezTo>
                <a:cubicBezTo>
                  <a:pt x="3149349" y="1595803"/>
                  <a:pt x="3145920" y="1593136"/>
                  <a:pt x="3144206" y="1591707"/>
                </a:cubicBezTo>
                <a:cubicBezTo>
                  <a:pt x="3136776" y="1585611"/>
                  <a:pt x="3136014" y="1588183"/>
                  <a:pt x="3137919" y="1591897"/>
                </a:cubicBezTo>
                <a:close/>
                <a:moveTo>
                  <a:pt x="3182592" y="1494075"/>
                </a:moveTo>
                <a:cubicBezTo>
                  <a:pt x="3181639" y="1487122"/>
                  <a:pt x="3173257" y="1480741"/>
                  <a:pt x="3166399" y="1480169"/>
                </a:cubicBezTo>
                <a:cubicBezTo>
                  <a:pt x="3162970" y="1480169"/>
                  <a:pt x="3166113" y="1483788"/>
                  <a:pt x="3167923" y="1485122"/>
                </a:cubicBezTo>
                <a:cubicBezTo>
                  <a:pt x="3172876" y="1488741"/>
                  <a:pt x="3172590" y="1493218"/>
                  <a:pt x="3165161" y="1490932"/>
                </a:cubicBezTo>
                <a:cubicBezTo>
                  <a:pt x="3158303" y="1489980"/>
                  <a:pt x="3173638" y="1496742"/>
                  <a:pt x="3172590" y="1498933"/>
                </a:cubicBezTo>
                <a:cubicBezTo>
                  <a:pt x="3171733" y="1503315"/>
                  <a:pt x="3156398" y="1489599"/>
                  <a:pt x="3162208" y="1498933"/>
                </a:cubicBezTo>
                <a:cubicBezTo>
                  <a:pt x="3163446" y="1500553"/>
                  <a:pt x="3166780" y="1502648"/>
                  <a:pt x="3164399" y="1503982"/>
                </a:cubicBezTo>
                <a:cubicBezTo>
                  <a:pt x="3162018" y="1505315"/>
                  <a:pt x="3159732" y="1501791"/>
                  <a:pt x="3157731" y="1500362"/>
                </a:cubicBezTo>
                <a:cubicBezTo>
                  <a:pt x="3154874" y="1498362"/>
                  <a:pt x="3150968" y="1499505"/>
                  <a:pt x="3152207" y="1502838"/>
                </a:cubicBezTo>
                <a:cubicBezTo>
                  <a:pt x="3160779" y="1517697"/>
                  <a:pt x="3187544" y="1513697"/>
                  <a:pt x="3182592" y="1494075"/>
                </a:cubicBezTo>
                <a:close/>
                <a:moveTo>
                  <a:pt x="3182210" y="1530556"/>
                </a:moveTo>
                <a:cubicBezTo>
                  <a:pt x="3179734" y="1527222"/>
                  <a:pt x="3175162" y="1522365"/>
                  <a:pt x="3171257" y="1520936"/>
                </a:cubicBezTo>
                <a:cubicBezTo>
                  <a:pt x="3166590" y="1519221"/>
                  <a:pt x="3168590" y="1524937"/>
                  <a:pt x="3170209" y="1527318"/>
                </a:cubicBezTo>
                <a:cubicBezTo>
                  <a:pt x="3174686" y="1533795"/>
                  <a:pt x="3171638" y="1538557"/>
                  <a:pt x="3162875" y="1532557"/>
                </a:cubicBezTo>
                <a:cubicBezTo>
                  <a:pt x="3154112" y="1528080"/>
                  <a:pt x="3170781" y="1543034"/>
                  <a:pt x="3168209" y="1545129"/>
                </a:cubicBezTo>
                <a:cubicBezTo>
                  <a:pt x="3166399" y="1547511"/>
                  <a:pt x="3162970" y="1543510"/>
                  <a:pt x="3161446" y="1541796"/>
                </a:cubicBezTo>
                <a:cubicBezTo>
                  <a:pt x="3154302" y="1533509"/>
                  <a:pt x="3152874" y="1535890"/>
                  <a:pt x="3154207" y="1540272"/>
                </a:cubicBezTo>
                <a:cubicBezTo>
                  <a:pt x="3154969" y="1542653"/>
                  <a:pt x="3158112" y="1546654"/>
                  <a:pt x="3154112" y="1547034"/>
                </a:cubicBezTo>
                <a:cubicBezTo>
                  <a:pt x="3150111" y="1547511"/>
                  <a:pt x="3149159" y="1542367"/>
                  <a:pt x="3147254" y="1539795"/>
                </a:cubicBezTo>
                <a:cubicBezTo>
                  <a:pt x="3144587" y="1536176"/>
                  <a:pt x="3138681" y="1535795"/>
                  <a:pt x="3138395" y="1540176"/>
                </a:cubicBezTo>
                <a:cubicBezTo>
                  <a:pt x="3144587" y="1570466"/>
                  <a:pt x="3198117" y="1562655"/>
                  <a:pt x="3182210" y="1530556"/>
                </a:cubicBezTo>
                <a:close/>
                <a:moveTo>
                  <a:pt x="3181829" y="1587992"/>
                </a:moveTo>
                <a:cubicBezTo>
                  <a:pt x="3205261" y="1628854"/>
                  <a:pt x="3249743" y="1576276"/>
                  <a:pt x="3205928" y="1559893"/>
                </a:cubicBezTo>
                <a:cubicBezTo>
                  <a:pt x="3201356" y="1559417"/>
                  <a:pt x="3204785" y="1564751"/>
                  <a:pt x="3206785" y="1566846"/>
                </a:cubicBezTo>
                <a:cubicBezTo>
                  <a:pt x="3212405" y="1572562"/>
                  <a:pt x="3211071" y="1578276"/>
                  <a:pt x="3201737" y="1574276"/>
                </a:cubicBezTo>
                <a:cubicBezTo>
                  <a:pt x="3198403" y="1572847"/>
                  <a:pt x="3198784" y="1574181"/>
                  <a:pt x="3200975" y="1576467"/>
                </a:cubicBezTo>
                <a:cubicBezTo>
                  <a:pt x="3203356" y="1579800"/>
                  <a:pt x="3209738" y="1581705"/>
                  <a:pt x="3209738" y="1586087"/>
                </a:cubicBezTo>
                <a:cubicBezTo>
                  <a:pt x="3208404" y="1589230"/>
                  <a:pt x="3204213" y="1585230"/>
                  <a:pt x="3202880" y="1584277"/>
                </a:cubicBezTo>
                <a:cubicBezTo>
                  <a:pt x="3194307" y="1577419"/>
                  <a:pt x="3193736" y="1580372"/>
                  <a:pt x="3196022" y="1584563"/>
                </a:cubicBezTo>
                <a:cubicBezTo>
                  <a:pt x="3197355" y="1586849"/>
                  <a:pt x="3201165" y="1590087"/>
                  <a:pt x="3197641" y="1591516"/>
                </a:cubicBezTo>
                <a:cubicBezTo>
                  <a:pt x="3194117" y="1592945"/>
                  <a:pt x="3192021" y="1587992"/>
                  <a:pt x="3189735" y="1585706"/>
                </a:cubicBezTo>
                <a:cubicBezTo>
                  <a:pt x="3186401" y="1582467"/>
                  <a:pt x="3180972" y="1583515"/>
                  <a:pt x="3181829" y="1587992"/>
                </a:cubicBezTo>
                <a:close/>
                <a:moveTo>
                  <a:pt x="3228597" y="1520650"/>
                </a:moveTo>
                <a:cubicBezTo>
                  <a:pt x="3225740" y="1517697"/>
                  <a:pt x="3220596" y="1513411"/>
                  <a:pt x="3216405" y="1512554"/>
                </a:cubicBezTo>
                <a:cubicBezTo>
                  <a:pt x="3206690" y="1511125"/>
                  <a:pt x="3231550" y="1531604"/>
                  <a:pt x="3213834" y="1526651"/>
                </a:cubicBezTo>
                <a:cubicBezTo>
                  <a:pt x="3200879" y="1521031"/>
                  <a:pt x="3220882" y="1534462"/>
                  <a:pt x="3219549" y="1537891"/>
                </a:cubicBezTo>
                <a:cubicBezTo>
                  <a:pt x="3216977" y="1542082"/>
                  <a:pt x="3206690" y="1528651"/>
                  <a:pt x="3205166" y="1530937"/>
                </a:cubicBezTo>
                <a:cubicBezTo>
                  <a:pt x="3202118" y="1533128"/>
                  <a:pt x="3212309" y="1540653"/>
                  <a:pt x="3207261" y="1541986"/>
                </a:cubicBezTo>
                <a:cubicBezTo>
                  <a:pt x="3203642" y="1543034"/>
                  <a:pt x="3201737" y="1537986"/>
                  <a:pt x="3199356" y="1535604"/>
                </a:cubicBezTo>
                <a:cubicBezTo>
                  <a:pt x="3196117" y="1532271"/>
                  <a:pt x="3190593" y="1532747"/>
                  <a:pt x="3191354" y="1537224"/>
                </a:cubicBezTo>
                <a:cubicBezTo>
                  <a:pt x="3194021" y="1545034"/>
                  <a:pt x="3203451" y="1551987"/>
                  <a:pt x="3211452" y="1553226"/>
                </a:cubicBezTo>
                <a:cubicBezTo>
                  <a:pt x="3230121" y="1558083"/>
                  <a:pt x="3242027" y="1534080"/>
                  <a:pt x="3228597" y="1520650"/>
                </a:cubicBezTo>
                <a:close/>
                <a:moveTo>
                  <a:pt x="3232598" y="1631426"/>
                </a:moveTo>
                <a:cubicBezTo>
                  <a:pt x="3229740" y="1627902"/>
                  <a:pt x="3224216" y="1628283"/>
                  <a:pt x="3224501" y="1632855"/>
                </a:cubicBezTo>
                <a:cubicBezTo>
                  <a:pt x="3226311" y="1641141"/>
                  <a:pt x="3235360" y="1648762"/>
                  <a:pt x="3243551" y="1649904"/>
                </a:cubicBezTo>
                <a:cubicBezTo>
                  <a:pt x="3262125" y="1654572"/>
                  <a:pt x="3274222" y="1630474"/>
                  <a:pt x="3262792" y="1616472"/>
                </a:cubicBezTo>
                <a:cubicBezTo>
                  <a:pt x="3260125" y="1613233"/>
                  <a:pt x="3255267" y="1608852"/>
                  <a:pt x="3251552" y="1607899"/>
                </a:cubicBezTo>
                <a:cubicBezTo>
                  <a:pt x="3247171" y="1606851"/>
                  <a:pt x="3249743" y="1612566"/>
                  <a:pt x="3251552" y="1614853"/>
                </a:cubicBezTo>
                <a:cubicBezTo>
                  <a:pt x="3256696" y="1621425"/>
                  <a:pt x="3254219" y="1626473"/>
                  <a:pt x="3245742" y="1621520"/>
                </a:cubicBezTo>
                <a:cubicBezTo>
                  <a:pt x="3237265" y="1618186"/>
                  <a:pt x="3254505" y="1631521"/>
                  <a:pt x="3252219" y="1634188"/>
                </a:cubicBezTo>
                <a:cubicBezTo>
                  <a:pt x="3250886" y="1636950"/>
                  <a:pt x="3247266" y="1633236"/>
                  <a:pt x="3245647" y="1631521"/>
                </a:cubicBezTo>
                <a:cubicBezTo>
                  <a:pt x="3238027" y="1623711"/>
                  <a:pt x="3236979" y="1626568"/>
                  <a:pt x="3238884" y="1630950"/>
                </a:cubicBezTo>
                <a:cubicBezTo>
                  <a:pt x="3239932" y="1633331"/>
                  <a:pt x="3243170" y="1637141"/>
                  <a:pt x="3239646" y="1638093"/>
                </a:cubicBezTo>
                <a:cubicBezTo>
                  <a:pt x="3236122" y="1639046"/>
                  <a:pt x="3234598" y="1633903"/>
                  <a:pt x="3232598" y="1631426"/>
                </a:cubicBezTo>
                <a:close/>
                <a:moveTo>
                  <a:pt x="3274222" y="1573419"/>
                </a:moveTo>
                <a:cubicBezTo>
                  <a:pt x="3272603" y="1570275"/>
                  <a:pt x="3269459" y="1565513"/>
                  <a:pt x="3266411" y="1563703"/>
                </a:cubicBezTo>
                <a:cubicBezTo>
                  <a:pt x="3262792" y="1561512"/>
                  <a:pt x="3263744" y="1566561"/>
                  <a:pt x="3264792" y="1568751"/>
                </a:cubicBezTo>
                <a:cubicBezTo>
                  <a:pt x="3267650" y="1574847"/>
                  <a:pt x="3264697" y="1578276"/>
                  <a:pt x="3258220" y="1571800"/>
                </a:cubicBezTo>
                <a:cubicBezTo>
                  <a:pt x="3251552" y="1566466"/>
                  <a:pt x="3263459" y="1581705"/>
                  <a:pt x="3261077" y="1583039"/>
                </a:cubicBezTo>
                <a:cubicBezTo>
                  <a:pt x="3259363" y="1584658"/>
                  <a:pt x="3256886" y="1580848"/>
                  <a:pt x="3255839" y="1579134"/>
                </a:cubicBezTo>
                <a:cubicBezTo>
                  <a:pt x="3250886" y="1571037"/>
                  <a:pt x="3249457" y="1572752"/>
                  <a:pt x="3250124" y="1576657"/>
                </a:cubicBezTo>
                <a:cubicBezTo>
                  <a:pt x="3250505" y="1578753"/>
                  <a:pt x="3252600" y="1582563"/>
                  <a:pt x="3249267" y="1582182"/>
                </a:cubicBezTo>
                <a:cubicBezTo>
                  <a:pt x="3245837" y="1581896"/>
                  <a:pt x="3245742" y="1577419"/>
                  <a:pt x="3244504" y="1575038"/>
                </a:cubicBezTo>
                <a:cubicBezTo>
                  <a:pt x="3242694" y="1571609"/>
                  <a:pt x="3237836" y="1570180"/>
                  <a:pt x="3237170" y="1573704"/>
                </a:cubicBezTo>
                <a:cubicBezTo>
                  <a:pt x="3238503" y="1599422"/>
                  <a:pt x="3283366" y="1603327"/>
                  <a:pt x="3274222" y="1573419"/>
                </a:cubicBezTo>
                <a:close/>
                <a:moveTo>
                  <a:pt x="3307274" y="1627807"/>
                </a:moveTo>
                <a:cubicBezTo>
                  <a:pt x="3304607" y="1622758"/>
                  <a:pt x="3290795" y="1612281"/>
                  <a:pt x="3297749" y="1625140"/>
                </a:cubicBezTo>
                <a:cubicBezTo>
                  <a:pt x="3301940" y="1631236"/>
                  <a:pt x="3300225" y="1635808"/>
                  <a:pt x="3292796" y="1630378"/>
                </a:cubicBezTo>
                <a:cubicBezTo>
                  <a:pt x="3290129" y="1628473"/>
                  <a:pt x="3290319" y="1629712"/>
                  <a:pt x="3291938" y="1631997"/>
                </a:cubicBezTo>
                <a:cubicBezTo>
                  <a:pt x="3293653" y="1635331"/>
                  <a:pt x="3298796" y="1638284"/>
                  <a:pt x="3298320" y="1642189"/>
                </a:cubicBezTo>
                <a:cubicBezTo>
                  <a:pt x="3296796" y="1644570"/>
                  <a:pt x="3293748" y="1640094"/>
                  <a:pt x="3292701" y="1639141"/>
                </a:cubicBezTo>
                <a:cubicBezTo>
                  <a:pt x="3286224" y="1631521"/>
                  <a:pt x="3285366" y="1633903"/>
                  <a:pt x="3286985" y="1637903"/>
                </a:cubicBezTo>
                <a:cubicBezTo>
                  <a:pt x="3287843" y="1640094"/>
                  <a:pt x="3290700" y="1643713"/>
                  <a:pt x="3287652" y="1644190"/>
                </a:cubicBezTo>
                <a:cubicBezTo>
                  <a:pt x="3284509" y="1644666"/>
                  <a:pt x="3283271" y="1639999"/>
                  <a:pt x="3281556" y="1637522"/>
                </a:cubicBezTo>
                <a:cubicBezTo>
                  <a:pt x="3279175" y="1634093"/>
                  <a:pt x="3274508" y="1633807"/>
                  <a:pt x="3274793" y="1637903"/>
                </a:cubicBezTo>
                <a:cubicBezTo>
                  <a:pt x="3283461" y="1667335"/>
                  <a:pt x="3322990" y="1658382"/>
                  <a:pt x="3307274" y="1627807"/>
                </a:cubicBezTo>
                <a:close/>
                <a:moveTo>
                  <a:pt x="3341373" y="1673717"/>
                </a:moveTo>
                <a:cubicBezTo>
                  <a:pt x="3339468" y="1669812"/>
                  <a:pt x="3336039" y="1664001"/>
                  <a:pt x="3332610" y="1661906"/>
                </a:cubicBezTo>
                <a:cubicBezTo>
                  <a:pt x="3324038" y="1657334"/>
                  <a:pt x="3340516" y="1685052"/>
                  <a:pt x="3325467" y="1674193"/>
                </a:cubicBezTo>
                <a:cubicBezTo>
                  <a:pt x="3315084" y="1664383"/>
                  <a:pt x="3329658" y="1683909"/>
                  <a:pt x="3327086" y="1686671"/>
                </a:cubicBezTo>
                <a:cubicBezTo>
                  <a:pt x="3325181" y="1688862"/>
                  <a:pt x="3322704" y="1684099"/>
                  <a:pt x="3321466" y="1681908"/>
                </a:cubicBezTo>
                <a:cubicBezTo>
                  <a:pt x="3315942" y="1672098"/>
                  <a:pt x="3314322" y="1674384"/>
                  <a:pt x="3315084" y="1679146"/>
                </a:cubicBezTo>
                <a:cubicBezTo>
                  <a:pt x="3315465" y="1681718"/>
                  <a:pt x="3317846" y="1686385"/>
                  <a:pt x="3314227" y="1686100"/>
                </a:cubicBezTo>
                <a:cubicBezTo>
                  <a:pt x="3310512" y="1685814"/>
                  <a:pt x="3310226" y="1680480"/>
                  <a:pt x="3308893" y="1677432"/>
                </a:cubicBezTo>
                <a:cubicBezTo>
                  <a:pt x="3306988" y="1673145"/>
                  <a:pt x="3301749" y="1671717"/>
                  <a:pt x="3300987" y="1676098"/>
                </a:cubicBezTo>
                <a:cubicBezTo>
                  <a:pt x="3302892" y="1708959"/>
                  <a:pt x="3351565" y="1710865"/>
                  <a:pt x="3341373" y="1673717"/>
                </a:cubicBezTo>
                <a:close/>
                <a:moveTo>
                  <a:pt x="3372615" y="1761347"/>
                </a:moveTo>
                <a:cubicBezTo>
                  <a:pt x="3373092" y="1756394"/>
                  <a:pt x="3366329" y="1737344"/>
                  <a:pt x="3365186" y="1752203"/>
                </a:cubicBezTo>
                <a:cubicBezTo>
                  <a:pt x="3365567" y="1759728"/>
                  <a:pt x="3361090" y="1761823"/>
                  <a:pt x="3357375" y="1752298"/>
                </a:cubicBezTo>
                <a:cubicBezTo>
                  <a:pt x="3352994" y="1743630"/>
                  <a:pt x="3358518" y="1764871"/>
                  <a:pt x="3355566" y="1765062"/>
                </a:cubicBezTo>
                <a:cubicBezTo>
                  <a:pt x="3353089" y="1765919"/>
                  <a:pt x="3352327" y="1760871"/>
                  <a:pt x="3352041" y="1758680"/>
                </a:cubicBezTo>
                <a:cubicBezTo>
                  <a:pt x="3350517" y="1748203"/>
                  <a:pt x="3348326" y="1749345"/>
                  <a:pt x="3347374" y="1753537"/>
                </a:cubicBezTo>
                <a:cubicBezTo>
                  <a:pt x="3346898" y="1755822"/>
                  <a:pt x="3347374" y="1760680"/>
                  <a:pt x="3344231" y="1758775"/>
                </a:cubicBezTo>
                <a:cubicBezTo>
                  <a:pt x="3340992" y="1756966"/>
                  <a:pt x="3342611" y="1752393"/>
                  <a:pt x="3342516" y="1749345"/>
                </a:cubicBezTo>
                <a:cubicBezTo>
                  <a:pt x="3342231" y="1745059"/>
                  <a:pt x="3337849" y="1741535"/>
                  <a:pt x="3335753" y="1744774"/>
                </a:cubicBezTo>
                <a:cubicBezTo>
                  <a:pt x="3326228" y="1770300"/>
                  <a:pt x="3368901" y="1796399"/>
                  <a:pt x="3372615" y="1761347"/>
                </a:cubicBezTo>
                <a:close/>
                <a:moveTo>
                  <a:pt x="3387855" y="1822116"/>
                </a:moveTo>
                <a:cubicBezTo>
                  <a:pt x="3387569" y="1816497"/>
                  <a:pt x="3379664" y="1801542"/>
                  <a:pt x="3380521" y="1815830"/>
                </a:cubicBezTo>
                <a:cubicBezTo>
                  <a:pt x="3381664" y="1822974"/>
                  <a:pt x="3378235" y="1826403"/>
                  <a:pt x="3373949" y="1818497"/>
                </a:cubicBezTo>
                <a:cubicBezTo>
                  <a:pt x="3372425" y="1815640"/>
                  <a:pt x="3372044" y="1816878"/>
                  <a:pt x="3372520" y="1819640"/>
                </a:cubicBezTo>
                <a:cubicBezTo>
                  <a:pt x="3372615" y="1823355"/>
                  <a:pt x="3375854" y="1828022"/>
                  <a:pt x="3374044" y="1831261"/>
                </a:cubicBezTo>
                <a:cubicBezTo>
                  <a:pt x="3372139" y="1832880"/>
                  <a:pt x="3370806" y="1828308"/>
                  <a:pt x="3370234" y="1826308"/>
                </a:cubicBezTo>
                <a:cubicBezTo>
                  <a:pt x="3367662" y="1816783"/>
                  <a:pt x="3365948" y="1818592"/>
                  <a:pt x="3365662" y="1822879"/>
                </a:cubicBezTo>
                <a:cubicBezTo>
                  <a:pt x="3365471" y="1825260"/>
                  <a:pt x="3366519" y="1829641"/>
                  <a:pt x="3363662" y="1828879"/>
                </a:cubicBezTo>
                <a:cubicBezTo>
                  <a:pt x="3360709" y="1828022"/>
                  <a:pt x="3361471" y="1823259"/>
                  <a:pt x="3360995" y="1820402"/>
                </a:cubicBezTo>
                <a:cubicBezTo>
                  <a:pt x="3360328" y="1816306"/>
                  <a:pt x="3356327" y="1814211"/>
                  <a:pt x="3354803" y="1817925"/>
                </a:cubicBezTo>
                <a:cubicBezTo>
                  <a:pt x="3350041" y="1847643"/>
                  <a:pt x="3389760" y="1855549"/>
                  <a:pt x="3387855" y="1822116"/>
                </a:cubicBezTo>
                <a:close/>
                <a:moveTo>
                  <a:pt x="3390522" y="1890982"/>
                </a:moveTo>
                <a:cubicBezTo>
                  <a:pt x="3392142" y="1886791"/>
                  <a:pt x="3390999" y="1868027"/>
                  <a:pt x="3386236" y="1880981"/>
                </a:cubicBezTo>
                <a:cubicBezTo>
                  <a:pt x="3384712" y="1887744"/>
                  <a:pt x="3380331" y="1888506"/>
                  <a:pt x="3379378" y="1879171"/>
                </a:cubicBezTo>
                <a:cubicBezTo>
                  <a:pt x="3377663" y="1870313"/>
                  <a:pt x="3377283" y="1890601"/>
                  <a:pt x="3374711" y="1890125"/>
                </a:cubicBezTo>
                <a:cubicBezTo>
                  <a:pt x="3372329" y="1890316"/>
                  <a:pt x="3372901" y="1885648"/>
                  <a:pt x="3373187" y="1883553"/>
                </a:cubicBezTo>
                <a:cubicBezTo>
                  <a:pt x="3374425" y="1873837"/>
                  <a:pt x="3372234" y="1874313"/>
                  <a:pt x="3370329" y="1877838"/>
                </a:cubicBezTo>
                <a:cubicBezTo>
                  <a:pt x="3369282" y="1879743"/>
                  <a:pt x="3368615" y="1884220"/>
                  <a:pt x="3366329" y="1881743"/>
                </a:cubicBezTo>
                <a:cubicBezTo>
                  <a:pt x="3363948" y="1879266"/>
                  <a:pt x="3366615" y="1875647"/>
                  <a:pt x="3366995" y="1872885"/>
                </a:cubicBezTo>
                <a:cubicBezTo>
                  <a:pt x="3367758" y="1868979"/>
                  <a:pt x="3364805" y="1864693"/>
                  <a:pt x="3362138" y="1867075"/>
                </a:cubicBezTo>
                <a:cubicBezTo>
                  <a:pt x="3347755" y="1887553"/>
                  <a:pt x="3378616" y="1921367"/>
                  <a:pt x="3390522" y="1890982"/>
                </a:cubicBezTo>
                <a:close/>
                <a:moveTo>
                  <a:pt x="3380140" y="1972040"/>
                </a:moveTo>
                <a:cubicBezTo>
                  <a:pt x="3390618" y="1963753"/>
                  <a:pt x="3379283" y="1927177"/>
                  <a:pt x="3377092" y="1949656"/>
                </a:cubicBezTo>
                <a:cubicBezTo>
                  <a:pt x="3377473" y="1957181"/>
                  <a:pt x="3373758" y="1961277"/>
                  <a:pt x="3370043" y="1954895"/>
                </a:cubicBezTo>
                <a:cubicBezTo>
                  <a:pt x="3368805" y="1952323"/>
                  <a:pt x="3366995" y="1948799"/>
                  <a:pt x="3367281" y="1954419"/>
                </a:cubicBezTo>
                <a:cubicBezTo>
                  <a:pt x="3367472" y="1957848"/>
                  <a:pt x="3368234" y="1961182"/>
                  <a:pt x="3368234" y="1964611"/>
                </a:cubicBezTo>
                <a:cubicBezTo>
                  <a:pt x="3367662" y="1971468"/>
                  <a:pt x="3363567" y="1967182"/>
                  <a:pt x="3363662" y="1962134"/>
                </a:cubicBezTo>
                <a:cubicBezTo>
                  <a:pt x="3362709" y="1954324"/>
                  <a:pt x="3360518" y="1951085"/>
                  <a:pt x="3358899" y="1958324"/>
                </a:cubicBezTo>
                <a:cubicBezTo>
                  <a:pt x="3358328" y="1960991"/>
                  <a:pt x="3358804" y="1966039"/>
                  <a:pt x="3355566" y="1965182"/>
                </a:cubicBezTo>
                <a:cubicBezTo>
                  <a:pt x="3352232" y="1964325"/>
                  <a:pt x="3354042" y="1958800"/>
                  <a:pt x="3353851" y="1955562"/>
                </a:cubicBezTo>
                <a:cubicBezTo>
                  <a:pt x="3353565" y="1950895"/>
                  <a:pt x="3349184" y="1948608"/>
                  <a:pt x="3346993" y="1952800"/>
                </a:cubicBezTo>
                <a:cubicBezTo>
                  <a:pt x="3345088" y="1956705"/>
                  <a:pt x="3345659" y="1962991"/>
                  <a:pt x="3346421" y="1966992"/>
                </a:cubicBezTo>
                <a:cubicBezTo>
                  <a:pt x="3349374" y="1985470"/>
                  <a:pt x="3371377" y="1987470"/>
                  <a:pt x="3380140" y="1972040"/>
                </a:cubicBezTo>
                <a:close/>
                <a:moveTo>
                  <a:pt x="3375854" y="2029762"/>
                </a:moveTo>
                <a:cubicBezTo>
                  <a:pt x="3375759" y="2025475"/>
                  <a:pt x="3372139" y="2029190"/>
                  <a:pt x="3370901" y="2031286"/>
                </a:cubicBezTo>
                <a:cubicBezTo>
                  <a:pt x="3367376" y="2037286"/>
                  <a:pt x="3363090" y="2036620"/>
                  <a:pt x="3364995" y="2027475"/>
                </a:cubicBezTo>
                <a:cubicBezTo>
                  <a:pt x="3365662" y="2024142"/>
                  <a:pt x="3364709" y="2024713"/>
                  <a:pt x="3363376" y="2026999"/>
                </a:cubicBezTo>
                <a:cubicBezTo>
                  <a:pt x="3361185" y="2029666"/>
                  <a:pt x="3360709" y="2035476"/>
                  <a:pt x="3357375" y="2036429"/>
                </a:cubicBezTo>
                <a:cubicBezTo>
                  <a:pt x="3355089" y="2035858"/>
                  <a:pt x="3356994" y="2031666"/>
                  <a:pt x="3357851" y="2029762"/>
                </a:cubicBezTo>
                <a:cubicBezTo>
                  <a:pt x="3361852" y="2020903"/>
                  <a:pt x="3359661" y="2020713"/>
                  <a:pt x="3356899" y="2023475"/>
                </a:cubicBezTo>
                <a:cubicBezTo>
                  <a:pt x="3355375" y="2024999"/>
                  <a:pt x="3353375" y="2029000"/>
                  <a:pt x="3351946" y="2025951"/>
                </a:cubicBezTo>
                <a:cubicBezTo>
                  <a:pt x="3350422" y="2022904"/>
                  <a:pt x="3353946" y="2020237"/>
                  <a:pt x="3355375" y="2017760"/>
                </a:cubicBezTo>
                <a:cubicBezTo>
                  <a:pt x="3357280" y="2014236"/>
                  <a:pt x="3355756" y="2009378"/>
                  <a:pt x="3352518" y="2010807"/>
                </a:cubicBezTo>
                <a:cubicBezTo>
                  <a:pt x="3325752" y="2036429"/>
                  <a:pt x="3367948" y="2073195"/>
                  <a:pt x="3375854" y="2029762"/>
                </a:cubicBezTo>
                <a:close/>
                <a:moveTo>
                  <a:pt x="3354327" y="2048526"/>
                </a:moveTo>
                <a:lnTo>
                  <a:pt x="3354327" y="2048526"/>
                </a:lnTo>
                <a:lnTo>
                  <a:pt x="3354327" y="2048526"/>
                </a:lnTo>
                <a:close/>
                <a:moveTo>
                  <a:pt x="2505745" y="2165397"/>
                </a:moveTo>
                <a:cubicBezTo>
                  <a:pt x="2495553" y="2151205"/>
                  <a:pt x="2469359" y="2160445"/>
                  <a:pt x="2478218" y="2177875"/>
                </a:cubicBezTo>
                <a:cubicBezTo>
                  <a:pt x="2479646" y="2181495"/>
                  <a:pt x="2490695" y="2191210"/>
                  <a:pt x="2486504" y="2180923"/>
                </a:cubicBezTo>
                <a:cubicBezTo>
                  <a:pt x="2483742" y="2176066"/>
                  <a:pt x="2486028" y="2172827"/>
                  <a:pt x="2492029" y="2177685"/>
                </a:cubicBezTo>
                <a:cubicBezTo>
                  <a:pt x="2494220" y="2179399"/>
                  <a:pt x="2494220" y="2178447"/>
                  <a:pt x="2493077" y="2176542"/>
                </a:cubicBezTo>
                <a:cubicBezTo>
                  <a:pt x="2492029" y="2173875"/>
                  <a:pt x="2487933" y="2171208"/>
                  <a:pt x="2488791" y="2168350"/>
                </a:cubicBezTo>
                <a:cubicBezTo>
                  <a:pt x="2490219" y="2166731"/>
                  <a:pt x="2492505" y="2169874"/>
                  <a:pt x="2493458" y="2171208"/>
                </a:cubicBezTo>
                <a:cubicBezTo>
                  <a:pt x="2498220" y="2177685"/>
                  <a:pt x="2499363" y="2176066"/>
                  <a:pt x="2498601" y="2172827"/>
                </a:cubicBezTo>
                <a:cubicBezTo>
                  <a:pt x="2498125" y="2171017"/>
                  <a:pt x="2496029" y="2167969"/>
                  <a:pt x="2498982" y="2167969"/>
                </a:cubicBezTo>
                <a:cubicBezTo>
                  <a:pt x="2501935" y="2167969"/>
                  <a:pt x="2502411" y="2171684"/>
                  <a:pt x="2503554" y="2173684"/>
                </a:cubicBezTo>
                <a:cubicBezTo>
                  <a:pt x="2505174" y="2176542"/>
                  <a:pt x="2509555" y="2177399"/>
                  <a:pt x="2509936" y="2174351"/>
                </a:cubicBezTo>
                <a:cubicBezTo>
                  <a:pt x="2510412" y="2171684"/>
                  <a:pt x="2507650" y="2167779"/>
                  <a:pt x="2505745" y="2165397"/>
                </a:cubicBezTo>
                <a:close/>
                <a:moveTo>
                  <a:pt x="2584421" y="2226548"/>
                </a:moveTo>
                <a:cubicBezTo>
                  <a:pt x="2558609" y="2201878"/>
                  <a:pt x="2542893" y="2250265"/>
                  <a:pt x="2575277" y="2251789"/>
                </a:cubicBezTo>
                <a:cubicBezTo>
                  <a:pt x="2578326" y="2251122"/>
                  <a:pt x="2574896" y="2248075"/>
                  <a:pt x="2573087" y="2247027"/>
                </a:cubicBezTo>
                <a:cubicBezTo>
                  <a:pt x="2568038" y="2244265"/>
                  <a:pt x="2567562" y="2239788"/>
                  <a:pt x="2574611" y="2240645"/>
                </a:cubicBezTo>
                <a:cubicBezTo>
                  <a:pt x="2580707" y="2240074"/>
                  <a:pt x="2566038" y="2236454"/>
                  <a:pt x="2566515" y="2233978"/>
                </a:cubicBezTo>
                <a:cubicBezTo>
                  <a:pt x="2566419" y="2231692"/>
                  <a:pt x="2569943" y="2233120"/>
                  <a:pt x="2571468" y="2233787"/>
                </a:cubicBezTo>
                <a:cubicBezTo>
                  <a:pt x="2578707" y="2236835"/>
                  <a:pt x="2578516" y="2234644"/>
                  <a:pt x="2575944" y="2232168"/>
                </a:cubicBezTo>
                <a:cubicBezTo>
                  <a:pt x="2574516" y="2230834"/>
                  <a:pt x="2571182" y="2229215"/>
                  <a:pt x="2573087" y="2227501"/>
                </a:cubicBezTo>
                <a:cubicBezTo>
                  <a:pt x="2575087" y="2225691"/>
                  <a:pt x="2577754" y="2228834"/>
                  <a:pt x="2579754" y="2229977"/>
                </a:cubicBezTo>
                <a:cubicBezTo>
                  <a:pt x="2582707" y="2231501"/>
                  <a:pt x="2586136" y="2229596"/>
                  <a:pt x="2584421" y="2226548"/>
                </a:cubicBezTo>
                <a:close/>
                <a:moveTo>
                  <a:pt x="2682910" y="2285984"/>
                </a:moveTo>
                <a:cubicBezTo>
                  <a:pt x="2667194" y="2259028"/>
                  <a:pt x="2628903" y="2293414"/>
                  <a:pt x="2663003" y="2304939"/>
                </a:cubicBezTo>
                <a:cubicBezTo>
                  <a:pt x="2666622" y="2305320"/>
                  <a:pt x="2664241" y="2301700"/>
                  <a:pt x="2662622" y="2300367"/>
                </a:cubicBezTo>
                <a:cubicBezTo>
                  <a:pt x="2658335" y="2296557"/>
                  <a:pt x="2659764" y="2292747"/>
                  <a:pt x="2666908" y="2295509"/>
                </a:cubicBezTo>
                <a:cubicBezTo>
                  <a:pt x="2672623" y="2296938"/>
                  <a:pt x="2662812" y="2290651"/>
                  <a:pt x="2661860" y="2289604"/>
                </a:cubicBezTo>
                <a:cubicBezTo>
                  <a:pt x="2658717" y="2285889"/>
                  <a:pt x="2664622" y="2286746"/>
                  <a:pt x="2666432" y="2288842"/>
                </a:cubicBezTo>
                <a:cubicBezTo>
                  <a:pt x="2672909" y="2293414"/>
                  <a:pt x="2673480" y="2291509"/>
                  <a:pt x="2671766" y="2288651"/>
                </a:cubicBezTo>
                <a:cubicBezTo>
                  <a:pt x="2670813" y="2287127"/>
                  <a:pt x="2667956" y="2284936"/>
                  <a:pt x="2670718" y="2283889"/>
                </a:cubicBezTo>
                <a:cubicBezTo>
                  <a:pt x="2673480" y="2282841"/>
                  <a:pt x="2675004" y="2286270"/>
                  <a:pt x="2676719" y="2287794"/>
                </a:cubicBezTo>
                <a:cubicBezTo>
                  <a:pt x="2679291" y="2289985"/>
                  <a:pt x="2683672" y="2289222"/>
                  <a:pt x="2682910" y="2285984"/>
                </a:cubicBezTo>
                <a:close/>
                <a:moveTo>
                  <a:pt x="2739679" y="2304748"/>
                </a:moveTo>
                <a:cubicBezTo>
                  <a:pt x="2710247" y="2286651"/>
                  <a:pt x="2700341" y="2336276"/>
                  <a:pt x="2734059" y="2331037"/>
                </a:cubicBezTo>
                <a:cubicBezTo>
                  <a:pt x="2737107" y="2329799"/>
                  <a:pt x="2733107" y="2327513"/>
                  <a:pt x="2731107" y="2326942"/>
                </a:cubicBezTo>
                <a:cubicBezTo>
                  <a:pt x="2725296" y="2325322"/>
                  <a:pt x="2724629" y="2321131"/>
                  <a:pt x="2731773" y="2320465"/>
                </a:cubicBezTo>
                <a:cubicBezTo>
                  <a:pt x="2734440" y="2320179"/>
                  <a:pt x="2733678" y="2319417"/>
                  <a:pt x="2731487" y="2318845"/>
                </a:cubicBezTo>
                <a:cubicBezTo>
                  <a:pt x="2729106" y="2318083"/>
                  <a:pt x="2726630" y="2317893"/>
                  <a:pt x="2724249" y="2317131"/>
                </a:cubicBezTo>
                <a:cubicBezTo>
                  <a:pt x="2719676" y="2315130"/>
                  <a:pt x="2724629" y="2313226"/>
                  <a:pt x="2727582" y="2314464"/>
                </a:cubicBezTo>
                <a:cubicBezTo>
                  <a:pt x="2733011" y="2315607"/>
                  <a:pt x="2736250" y="2314940"/>
                  <a:pt x="2731868" y="2311987"/>
                </a:cubicBezTo>
                <a:cubicBezTo>
                  <a:pt x="2730249" y="2310940"/>
                  <a:pt x="2726630" y="2310082"/>
                  <a:pt x="2728344" y="2307987"/>
                </a:cubicBezTo>
                <a:cubicBezTo>
                  <a:pt x="2730059" y="2305796"/>
                  <a:pt x="2733202" y="2308463"/>
                  <a:pt x="2735488" y="2308939"/>
                </a:cubicBezTo>
                <a:cubicBezTo>
                  <a:pt x="2738631" y="2309892"/>
                  <a:pt x="2741775" y="2307320"/>
                  <a:pt x="2739679" y="2304748"/>
                </a:cubicBezTo>
                <a:close/>
                <a:moveTo>
                  <a:pt x="2786733" y="2333514"/>
                </a:moveTo>
                <a:cubicBezTo>
                  <a:pt x="2763587" y="2311225"/>
                  <a:pt x="2734631" y="2354945"/>
                  <a:pt x="2772159" y="2357231"/>
                </a:cubicBezTo>
                <a:cubicBezTo>
                  <a:pt x="2775874" y="2356660"/>
                  <a:pt x="2772445" y="2353802"/>
                  <a:pt x="2770540" y="2352850"/>
                </a:cubicBezTo>
                <a:cubicBezTo>
                  <a:pt x="2765206" y="2350278"/>
                  <a:pt x="2765492" y="2346182"/>
                  <a:pt x="2773398" y="2346944"/>
                </a:cubicBezTo>
                <a:cubicBezTo>
                  <a:pt x="2779493" y="2346849"/>
                  <a:pt x="2767968" y="2343229"/>
                  <a:pt x="2766635" y="2342467"/>
                </a:cubicBezTo>
                <a:cubicBezTo>
                  <a:pt x="2762349" y="2339610"/>
                  <a:pt x="2768635" y="2338943"/>
                  <a:pt x="2771016" y="2340562"/>
                </a:cubicBezTo>
                <a:cubicBezTo>
                  <a:pt x="2778827" y="2343325"/>
                  <a:pt x="2778827" y="2341324"/>
                  <a:pt x="2776350" y="2338943"/>
                </a:cubicBezTo>
                <a:cubicBezTo>
                  <a:pt x="2774921" y="2337705"/>
                  <a:pt x="2771493" y="2336276"/>
                  <a:pt x="2773874" y="2334562"/>
                </a:cubicBezTo>
                <a:cubicBezTo>
                  <a:pt x="2776350" y="2332847"/>
                  <a:pt x="2778827" y="2335800"/>
                  <a:pt x="2781018" y="2336847"/>
                </a:cubicBezTo>
                <a:cubicBezTo>
                  <a:pt x="2784066" y="2338372"/>
                  <a:pt x="2788161" y="2336276"/>
                  <a:pt x="2786733" y="2333514"/>
                </a:cubicBezTo>
                <a:close/>
                <a:moveTo>
                  <a:pt x="2904081" y="2338086"/>
                </a:moveTo>
                <a:cubicBezTo>
                  <a:pt x="2898270" y="2338848"/>
                  <a:pt x="2895603" y="2335419"/>
                  <a:pt x="2901985" y="2331799"/>
                </a:cubicBezTo>
                <a:cubicBezTo>
                  <a:pt x="2906367" y="2328466"/>
                  <a:pt x="2895318" y="2331799"/>
                  <a:pt x="2893793" y="2331799"/>
                </a:cubicBezTo>
                <a:cubicBezTo>
                  <a:pt x="2888841" y="2331895"/>
                  <a:pt x="2892555" y="2327989"/>
                  <a:pt x="2895699" y="2327894"/>
                </a:cubicBezTo>
                <a:cubicBezTo>
                  <a:pt x="2903414" y="2325989"/>
                  <a:pt x="2901985" y="2324275"/>
                  <a:pt x="2898556" y="2323798"/>
                </a:cubicBezTo>
                <a:cubicBezTo>
                  <a:pt x="2896651" y="2323513"/>
                  <a:pt x="2893032" y="2324275"/>
                  <a:pt x="2893793" y="2321608"/>
                </a:cubicBezTo>
                <a:cubicBezTo>
                  <a:pt x="2894460" y="2318845"/>
                  <a:pt x="2898366" y="2319893"/>
                  <a:pt x="2900651" y="2319512"/>
                </a:cubicBezTo>
                <a:cubicBezTo>
                  <a:pt x="2903985" y="2319131"/>
                  <a:pt x="2905700" y="2315416"/>
                  <a:pt x="2902747" y="2313892"/>
                </a:cubicBezTo>
                <a:cubicBezTo>
                  <a:pt x="2899985" y="2312464"/>
                  <a:pt x="2895508" y="2313511"/>
                  <a:pt x="2892651" y="2314368"/>
                </a:cubicBezTo>
                <a:cubicBezTo>
                  <a:pt x="2874172" y="2319798"/>
                  <a:pt x="2880173" y="2347039"/>
                  <a:pt x="2898842" y="2344658"/>
                </a:cubicBezTo>
                <a:cubicBezTo>
                  <a:pt x="2903604" y="2344563"/>
                  <a:pt x="2915606" y="2337895"/>
                  <a:pt x="2904081" y="2338086"/>
                </a:cubicBezTo>
                <a:close/>
                <a:moveTo>
                  <a:pt x="2957992" y="2314654"/>
                </a:moveTo>
                <a:cubicBezTo>
                  <a:pt x="2927988" y="2303415"/>
                  <a:pt x="2920368" y="2355993"/>
                  <a:pt x="2954753" y="2342658"/>
                </a:cubicBezTo>
                <a:cubicBezTo>
                  <a:pt x="2957801" y="2340658"/>
                  <a:pt x="2953610" y="2339324"/>
                  <a:pt x="2951420" y="2339229"/>
                </a:cubicBezTo>
                <a:cubicBezTo>
                  <a:pt x="2945609" y="2339038"/>
                  <a:pt x="2944181" y="2335133"/>
                  <a:pt x="2951515" y="2332561"/>
                </a:cubicBezTo>
                <a:cubicBezTo>
                  <a:pt x="2956944" y="2329990"/>
                  <a:pt x="2945133" y="2331323"/>
                  <a:pt x="2943609" y="2331133"/>
                </a:cubicBezTo>
                <a:cubicBezTo>
                  <a:pt x="2938656" y="2330275"/>
                  <a:pt x="2943990" y="2327037"/>
                  <a:pt x="2946657" y="2327513"/>
                </a:cubicBezTo>
                <a:cubicBezTo>
                  <a:pt x="2954753" y="2326942"/>
                  <a:pt x="2953992" y="2324941"/>
                  <a:pt x="2950753" y="2323893"/>
                </a:cubicBezTo>
                <a:cubicBezTo>
                  <a:pt x="2948943" y="2323322"/>
                  <a:pt x="2945324" y="2323417"/>
                  <a:pt x="2946752" y="2320846"/>
                </a:cubicBezTo>
                <a:cubicBezTo>
                  <a:pt x="2948276" y="2318274"/>
                  <a:pt x="2951706" y="2319893"/>
                  <a:pt x="2954087" y="2319988"/>
                </a:cubicBezTo>
                <a:cubicBezTo>
                  <a:pt x="2957516" y="2320179"/>
                  <a:pt x="2960373" y="2316655"/>
                  <a:pt x="2957992" y="2314654"/>
                </a:cubicBezTo>
                <a:close/>
                <a:moveTo>
                  <a:pt x="3014761" y="2315797"/>
                </a:moveTo>
                <a:cubicBezTo>
                  <a:pt x="3009046" y="2317702"/>
                  <a:pt x="3004950" y="2315226"/>
                  <a:pt x="3009999" y="2310082"/>
                </a:cubicBezTo>
                <a:cubicBezTo>
                  <a:pt x="3011808" y="2308463"/>
                  <a:pt x="3014856" y="2305796"/>
                  <a:pt x="3010094" y="2307320"/>
                </a:cubicBezTo>
                <a:cubicBezTo>
                  <a:pt x="3007332" y="2308272"/>
                  <a:pt x="3004665" y="2309701"/>
                  <a:pt x="3001902" y="2310463"/>
                </a:cubicBezTo>
                <a:cubicBezTo>
                  <a:pt x="2996092" y="2311416"/>
                  <a:pt x="2999807" y="2306272"/>
                  <a:pt x="3003521" y="2305510"/>
                </a:cubicBezTo>
                <a:cubicBezTo>
                  <a:pt x="3012189" y="2301605"/>
                  <a:pt x="3010284" y="2299795"/>
                  <a:pt x="3006188" y="2300081"/>
                </a:cubicBezTo>
                <a:cubicBezTo>
                  <a:pt x="3003998" y="2300272"/>
                  <a:pt x="2999902" y="2301700"/>
                  <a:pt x="3000283" y="2298462"/>
                </a:cubicBezTo>
                <a:cubicBezTo>
                  <a:pt x="3000664" y="2295223"/>
                  <a:pt x="3005236" y="2295509"/>
                  <a:pt x="3007903" y="2294557"/>
                </a:cubicBezTo>
                <a:cubicBezTo>
                  <a:pt x="3011618" y="2293318"/>
                  <a:pt x="3013046" y="2288651"/>
                  <a:pt x="3009332" y="2287413"/>
                </a:cubicBezTo>
                <a:cubicBezTo>
                  <a:pt x="3002283" y="2286270"/>
                  <a:pt x="2993711" y="2291318"/>
                  <a:pt x="2989996" y="2297224"/>
                </a:cubicBezTo>
                <a:cubicBezTo>
                  <a:pt x="2980090" y="2310368"/>
                  <a:pt x="2993616" y="2329894"/>
                  <a:pt x="3009618" y="2324655"/>
                </a:cubicBezTo>
                <a:cubicBezTo>
                  <a:pt x="3015047" y="2323893"/>
                  <a:pt x="3028191" y="2313130"/>
                  <a:pt x="3014761" y="2315797"/>
                </a:cubicBezTo>
                <a:close/>
                <a:moveTo>
                  <a:pt x="3101534" y="2260267"/>
                </a:moveTo>
                <a:cubicBezTo>
                  <a:pt x="3096485" y="2263791"/>
                  <a:pt x="3092866" y="2261505"/>
                  <a:pt x="3096771" y="2255504"/>
                </a:cubicBezTo>
                <a:cubicBezTo>
                  <a:pt x="3099152" y="2250456"/>
                  <a:pt x="3090866" y="2258552"/>
                  <a:pt x="3089437" y="2259219"/>
                </a:cubicBezTo>
                <a:cubicBezTo>
                  <a:pt x="3084960" y="2261505"/>
                  <a:pt x="3086579" y="2256361"/>
                  <a:pt x="3089342" y="2254837"/>
                </a:cubicBezTo>
                <a:cubicBezTo>
                  <a:pt x="3093533" y="2251218"/>
                  <a:pt x="3095152" y="2248360"/>
                  <a:pt x="3090009" y="2249789"/>
                </a:cubicBezTo>
                <a:cubicBezTo>
                  <a:pt x="3088199" y="2250361"/>
                  <a:pt x="3085246" y="2252742"/>
                  <a:pt x="3084675" y="2249980"/>
                </a:cubicBezTo>
                <a:cubicBezTo>
                  <a:pt x="3084008" y="2247217"/>
                  <a:pt x="3088008" y="2246455"/>
                  <a:pt x="3089913" y="2245026"/>
                </a:cubicBezTo>
                <a:cubicBezTo>
                  <a:pt x="3092580" y="2243026"/>
                  <a:pt x="3092485" y="2238930"/>
                  <a:pt x="3089056" y="2238930"/>
                </a:cubicBezTo>
                <a:cubicBezTo>
                  <a:pt x="3086008" y="2238930"/>
                  <a:pt x="3082388" y="2241979"/>
                  <a:pt x="3080293" y="2243979"/>
                </a:cubicBezTo>
                <a:cubicBezTo>
                  <a:pt x="3066386" y="2257314"/>
                  <a:pt x="3084389" y="2279126"/>
                  <a:pt x="3100010" y="2268649"/>
                </a:cubicBezTo>
                <a:cubicBezTo>
                  <a:pt x="3104201" y="2266458"/>
                  <a:pt x="3111630" y="2254647"/>
                  <a:pt x="3101534" y="2260267"/>
                </a:cubicBezTo>
                <a:close/>
                <a:moveTo>
                  <a:pt x="3143253" y="2247598"/>
                </a:moveTo>
                <a:cubicBezTo>
                  <a:pt x="3137824" y="2249884"/>
                  <a:pt x="3134776" y="2247027"/>
                  <a:pt x="3140396" y="2241407"/>
                </a:cubicBezTo>
                <a:cubicBezTo>
                  <a:pt x="3142396" y="2239407"/>
                  <a:pt x="3141443" y="2239216"/>
                  <a:pt x="3139348" y="2240074"/>
                </a:cubicBezTo>
                <a:cubicBezTo>
                  <a:pt x="3136491" y="2240740"/>
                  <a:pt x="3133252" y="2244741"/>
                  <a:pt x="3130394" y="2243407"/>
                </a:cubicBezTo>
                <a:cubicBezTo>
                  <a:pt x="3128870" y="2241693"/>
                  <a:pt x="3132300" y="2239693"/>
                  <a:pt x="3133824" y="2238835"/>
                </a:cubicBezTo>
                <a:cubicBezTo>
                  <a:pt x="3140967" y="2234740"/>
                  <a:pt x="3139348" y="2233311"/>
                  <a:pt x="3135919" y="2233692"/>
                </a:cubicBezTo>
                <a:cubicBezTo>
                  <a:pt x="3134014" y="2233882"/>
                  <a:pt x="3130680" y="2235692"/>
                  <a:pt x="3130966" y="2232644"/>
                </a:cubicBezTo>
                <a:cubicBezTo>
                  <a:pt x="3131157" y="2229596"/>
                  <a:pt x="3135062" y="2229596"/>
                  <a:pt x="3137252" y="2228643"/>
                </a:cubicBezTo>
                <a:cubicBezTo>
                  <a:pt x="3140396" y="2227310"/>
                  <a:pt x="3141443" y="2222833"/>
                  <a:pt x="3138300" y="2222071"/>
                </a:cubicBezTo>
                <a:cubicBezTo>
                  <a:pt x="3135443" y="2221405"/>
                  <a:pt x="3131252" y="2223691"/>
                  <a:pt x="3128680" y="2225310"/>
                </a:cubicBezTo>
                <a:cubicBezTo>
                  <a:pt x="3113345" y="2233978"/>
                  <a:pt x="3120203" y="2262743"/>
                  <a:pt x="3139253" y="2255885"/>
                </a:cubicBezTo>
                <a:cubicBezTo>
                  <a:pt x="3143253" y="2254933"/>
                  <a:pt x="3154493" y="2244455"/>
                  <a:pt x="3143253" y="2247598"/>
                </a:cubicBezTo>
                <a:close/>
                <a:moveTo>
                  <a:pt x="3178115" y="2201116"/>
                </a:moveTo>
                <a:cubicBezTo>
                  <a:pt x="3173352" y="2205307"/>
                  <a:pt x="3168876" y="2204164"/>
                  <a:pt x="3171352" y="2197687"/>
                </a:cubicBezTo>
                <a:cubicBezTo>
                  <a:pt x="3172400" y="2195497"/>
                  <a:pt x="3174019" y="2191877"/>
                  <a:pt x="3170304" y="2195020"/>
                </a:cubicBezTo>
                <a:cubicBezTo>
                  <a:pt x="3168113" y="2196925"/>
                  <a:pt x="3166304" y="2199402"/>
                  <a:pt x="3164113" y="2201212"/>
                </a:cubicBezTo>
                <a:cubicBezTo>
                  <a:pt x="3159255" y="2204545"/>
                  <a:pt x="3160493" y="2198164"/>
                  <a:pt x="3163542" y="2195973"/>
                </a:cubicBezTo>
                <a:cubicBezTo>
                  <a:pt x="3169828" y="2188924"/>
                  <a:pt x="3167447" y="2188162"/>
                  <a:pt x="3163732" y="2189877"/>
                </a:cubicBezTo>
                <a:cubicBezTo>
                  <a:pt x="3161732" y="2190829"/>
                  <a:pt x="3158684" y="2193972"/>
                  <a:pt x="3157636" y="2190734"/>
                </a:cubicBezTo>
                <a:cubicBezTo>
                  <a:pt x="3156588" y="2187496"/>
                  <a:pt x="3160970" y="2185972"/>
                  <a:pt x="3163065" y="2184162"/>
                </a:cubicBezTo>
                <a:cubicBezTo>
                  <a:pt x="3166018" y="2181590"/>
                  <a:pt x="3165256" y="2176542"/>
                  <a:pt x="3161446" y="2177018"/>
                </a:cubicBezTo>
                <a:cubicBezTo>
                  <a:pt x="3154398" y="2178637"/>
                  <a:pt x="3148778" y="2186829"/>
                  <a:pt x="3147825" y="2193782"/>
                </a:cubicBezTo>
                <a:cubicBezTo>
                  <a:pt x="3144206" y="2209689"/>
                  <a:pt x="3164875" y="2222643"/>
                  <a:pt x="3177258" y="2211308"/>
                </a:cubicBezTo>
                <a:cubicBezTo>
                  <a:pt x="3181639" y="2208260"/>
                  <a:pt x="3189450" y="2193496"/>
                  <a:pt x="3178115" y="2201116"/>
                </a:cubicBezTo>
                <a:close/>
                <a:moveTo>
                  <a:pt x="3227168" y="2134537"/>
                </a:moveTo>
                <a:cubicBezTo>
                  <a:pt x="3226121" y="2127297"/>
                  <a:pt x="3214881" y="2149681"/>
                  <a:pt x="3216024" y="2133203"/>
                </a:cubicBezTo>
                <a:cubicBezTo>
                  <a:pt x="3216501" y="2130536"/>
                  <a:pt x="3215548" y="2131012"/>
                  <a:pt x="3214310" y="2132917"/>
                </a:cubicBezTo>
                <a:cubicBezTo>
                  <a:pt x="3212405" y="2135203"/>
                  <a:pt x="3211643" y="2139966"/>
                  <a:pt x="3208595" y="2140442"/>
                </a:cubicBezTo>
                <a:cubicBezTo>
                  <a:pt x="3206213" y="2140061"/>
                  <a:pt x="3208023" y="2136632"/>
                  <a:pt x="3208881" y="2135203"/>
                </a:cubicBezTo>
                <a:cubicBezTo>
                  <a:pt x="3212595" y="2128155"/>
                  <a:pt x="3210214" y="2127964"/>
                  <a:pt x="3207642" y="2130250"/>
                </a:cubicBezTo>
                <a:cubicBezTo>
                  <a:pt x="3206213" y="2131489"/>
                  <a:pt x="3204309" y="2134632"/>
                  <a:pt x="3202689" y="2132251"/>
                </a:cubicBezTo>
                <a:cubicBezTo>
                  <a:pt x="3201070" y="2129869"/>
                  <a:pt x="3204499" y="2127679"/>
                  <a:pt x="3205737" y="2125774"/>
                </a:cubicBezTo>
                <a:cubicBezTo>
                  <a:pt x="3207642" y="2122916"/>
                  <a:pt x="3205737" y="2119011"/>
                  <a:pt x="3202499" y="2120344"/>
                </a:cubicBezTo>
                <a:cubicBezTo>
                  <a:pt x="3176400" y="2142538"/>
                  <a:pt x="3222406" y="2168541"/>
                  <a:pt x="3227168" y="2134537"/>
                </a:cubicBezTo>
                <a:close/>
                <a:moveTo>
                  <a:pt x="3240980" y="2091674"/>
                </a:moveTo>
                <a:cubicBezTo>
                  <a:pt x="3243266" y="2089293"/>
                  <a:pt x="3242694" y="2084816"/>
                  <a:pt x="3239456" y="2085102"/>
                </a:cubicBezTo>
                <a:cubicBezTo>
                  <a:pt x="3236503" y="2085483"/>
                  <a:pt x="3233550" y="2089102"/>
                  <a:pt x="3231645" y="2091483"/>
                </a:cubicBezTo>
                <a:cubicBezTo>
                  <a:pt x="3216882" y="2112629"/>
                  <a:pt x="3250409" y="2134155"/>
                  <a:pt x="3258601" y="2107105"/>
                </a:cubicBezTo>
                <a:cubicBezTo>
                  <a:pt x="3259173" y="2103485"/>
                  <a:pt x="3255267" y="2105580"/>
                  <a:pt x="3253743" y="2107105"/>
                </a:cubicBezTo>
                <a:cubicBezTo>
                  <a:pt x="3249552" y="2111200"/>
                  <a:pt x="3245552" y="2109486"/>
                  <a:pt x="3248790" y="2102342"/>
                </a:cubicBezTo>
                <a:cubicBezTo>
                  <a:pt x="3249933" y="2099770"/>
                  <a:pt x="3248981" y="2099961"/>
                  <a:pt x="3247266" y="2101485"/>
                </a:cubicBezTo>
                <a:cubicBezTo>
                  <a:pt x="3244885" y="2103199"/>
                  <a:pt x="3243266" y="2107962"/>
                  <a:pt x="3240123" y="2107771"/>
                </a:cubicBezTo>
                <a:cubicBezTo>
                  <a:pt x="3236217" y="2105295"/>
                  <a:pt x="3251457" y="2093579"/>
                  <a:pt x="3241742" y="2096817"/>
                </a:cubicBezTo>
                <a:cubicBezTo>
                  <a:pt x="3240027" y="2097675"/>
                  <a:pt x="3237551" y="2100437"/>
                  <a:pt x="3236693" y="2097580"/>
                </a:cubicBezTo>
                <a:cubicBezTo>
                  <a:pt x="3235551" y="2094722"/>
                  <a:pt x="3239265" y="2093388"/>
                  <a:pt x="3240980" y="2091674"/>
                </a:cubicBezTo>
                <a:close/>
                <a:moveTo>
                  <a:pt x="3324800" y="2065861"/>
                </a:moveTo>
                <a:cubicBezTo>
                  <a:pt x="3319561" y="2071481"/>
                  <a:pt x="3314703" y="2069195"/>
                  <a:pt x="3318799" y="2059194"/>
                </a:cubicBezTo>
                <a:cubicBezTo>
                  <a:pt x="3320323" y="2055574"/>
                  <a:pt x="3319085" y="2055860"/>
                  <a:pt x="3316989" y="2058051"/>
                </a:cubicBezTo>
                <a:cubicBezTo>
                  <a:pt x="3313941" y="2060337"/>
                  <a:pt x="3312036" y="2067004"/>
                  <a:pt x="3308036" y="2066623"/>
                </a:cubicBezTo>
                <a:cubicBezTo>
                  <a:pt x="3305559" y="2065195"/>
                  <a:pt x="3308702" y="2061004"/>
                  <a:pt x="3310036" y="2059194"/>
                </a:cubicBezTo>
                <a:cubicBezTo>
                  <a:pt x="3316513" y="2050431"/>
                  <a:pt x="3314036" y="2049383"/>
                  <a:pt x="3310226" y="2051574"/>
                </a:cubicBezTo>
                <a:cubicBezTo>
                  <a:pt x="3308131" y="2052812"/>
                  <a:pt x="3304988" y="2056622"/>
                  <a:pt x="3303940" y="2052717"/>
                </a:cubicBezTo>
                <a:cubicBezTo>
                  <a:pt x="3302892" y="2048716"/>
                  <a:pt x="3307464" y="2046811"/>
                  <a:pt x="3309560" y="2044525"/>
                </a:cubicBezTo>
                <a:cubicBezTo>
                  <a:pt x="3312512" y="2041191"/>
                  <a:pt x="3311751" y="2035000"/>
                  <a:pt x="3307750" y="2035572"/>
                </a:cubicBezTo>
                <a:cubicBezTo>
                  <a:pt x="3304035" y="2036143"/>
                  <a:pt x="3300416" y="2041191"/>
                  <a:pt x="3298034" y="2044525"/>
                </a:cubicBezTo>
                <a:cubicBezTo>
                  <a:pt x="3284414" y="2061289"/>
                  <a:pt x="3302987" y="2096722"/>
                  <a:pt x="3323466" y="2078625"/>
                </a:cubicBezTo>
                <a:cubicBezTo>
                  <a:pt x="3327848" y="2075672"/>
                  <a:pt x="3336611" y="2056336"/>
                  <a:pt x="3324800" y="2065861"/>
                </a:cubicBezTo>
                <a:close/>
                <a:moveTo>
                  <a:pt x="3311941" y="2097389"/>
                </a:moveTo>
                <a:cubicBezTo>
                  <a:pt x="3311084" y="2092912"/>
                  <a:pt x="3307083" y="2097961"/>
                  <a:pt x="3305845" y="2100628"/>
                </a:cubicBezTo>
                <a:cubicBezTo>
                  <a:pt x="3302226" y="2108152"/>
                  <a:pt x="3296606" y="2108438"/>
                  <a:pt x="3297558" y="2098532"/>
                </a:cubicBezTo>
                <a:cubicBezTo>
                  <a:pt x="3297082" y="2089483"/>
                  <a:pt x="3292224" y="2110819"/>
                  <a:pt x="3288986" y="2110057"/>
                </a:cubicBezTo>
                <a:cubicBezTo>
                  <a:pt x="3283176" y="2110248"/>
                  <a:pt x="3296987" y="2086816"/>
                  <a:pt x="3286509" y="2096722"/>
                </a:cubicBezTo>
                <a:cubicBezTo>
                  <a:pt x="3284795" y="2098722"/>
                  <a:pt x="3282794" y="2103390"/>
                  <a:pt x="3280509" y="2100628"/>
                </a:cubicBezTo>
                <a:cubicBezTo>
                  <a:pt x="3278127" y="2097865"/>
                  <a:pt x="3282223" y="2094150"/>
                  <a:pt x="3283557" y="2091198"/>
                </a:cubicBezTo>
                <a:cubicBezTo>
                  <a:pt x="3285557" y="2086912"/>
                  <a:pt x="3282699" y="2082149"/>
                  <a:pt x="3278794" y="2084816"/>
                </a:cubicBezTo>
                <a:cubicBezTo>
                  <a:pt x="3248600" y="2121297"/>
                  <a:pt x="3310131" y="2143966"/>
                  <a:pt x="3311941" y="2097389"/>
                </a:cubicBezTo>
                <a:close/>
                <a:moveTo>
                  <a:pt x="3279080" y="2149110"/>
                </a:moveTo>
                <a:cubicBezTo>
                  <a:pt x="3274698" y="2156158"/>
                  <a:pt x="3269174" y="2155872"/>
                  <a:pt x="3271174" y="2146062"/>
                </a:cubicBezTo>
                <a:cubicBezTo>
                  <a:pt x="3271841" y="2142442"/>
                  <a:pt x="3270698" y="2143204"/>
                  <a:pt x="3268983" y="2145871"/>
                </a:cubicBezTo>
                <a:cubicBezTo>
                  <a:pt x="3266411" y="2149110"/>
                  <a:pt x="3265554" y="2155396"/>
                  <a:pt x="3261459" y="2156539"/>
                </a:cubicBezTo>
                <a:cubicBezTo>
                  <a:pt x="3258506" y="2156254"/>
                  <a:pt x="3260887" y="2151586"/>
                  <a:pt x="3261935" y="2149491"/>
                </a:cubicBezTo>
                <a:cubicBezTo>
                  <a:pt x="3266793" y="2139680"/>
                  <a:pt x="3263840" y="2139680"/>
                  <a:pt x="3260411" y="2143014"/>
                </a:cubicBezTo>
                <a:cubicBezTo>
                  <a:pt x="3258506" y="2144824"/>
                  <a:pt x="3256029" y="2149205"/>
                  <a:pt x="3254029" y="2146252"/>
                </a:cubicBezTo>
                <a:cubicBezTo>
                  <a:pt x="3252981" y="2144728"/>
                  <a:pt x="3253648" y="2143204"/>
                  <a:pt x="3254696" y="2141680"/>
                </a:cubicBezTo>
                <a:cubicBezTo>
                  <a:pt x="3258601" y="2138632"/>
                  <a:pt x="3261935" y="2128155"/>
                  <a:pt x="3254219" y="2130250"/>
                </a:cubicBezTo>
                <a:cubicBezTo>
                  <a:pt x="3247171" y="2134918"/>
                  <a:pt x="3242885" y="2145967"/>
                  <a:pt x="3244313" y="2154063"/>
                </a:cubicBezTo>
                <a:cubicBezTo>
                  <a:pt x="3245742" y="2172827"/>
                  <a:pt x="3271936" y="2175399"/>
                  <a:pt x="3281080" y="2159968"/>
                </a:cubicBezTo>
                <a:cubicBezTo>
                  <a:pt x="3285081" y="2155206"/>
                  <a:pt x="3288986" y="2136537"/>
                  <a:pt x="3279080" y="2149110"/>
                </a:cubicBezTo>
                <a:close/>
                <a:moveTo>
                  <a:pt x="3245266" y="2044144"/>
                </a:moveTo>
                <a:cubicBezTo>
                  <a:pt x="3238313" y="2064813"/>
                  <a:pt x="3268983" y="2080339"/>
                  <a:pt x="3279651" y="2059956"/>
                </a:cubicBezTo>
                <a:cubicBezTo>
                  <a:pt x="3282794" y="2055670"/>
                  <a:pt x="3284128" y="2038429"/>
                  <a:pt x="3276603" y="2050145"/>
                </a:cubicBezTo>
                <a:cubicBezTo>
                  <a:pt x="3272984" y="2057575"/>
                  <a:pt x="3268031" y="2054717"/>
                  <a:pt x="3268983" y="2047573"/>
                </a:cubicBezTo>
                <a:cubicBezTo>
                  <a:pt x="3268317" y="2039382"/>
                  <a:pt x="3264411" y="2058146"/>
                  <a:pt x="3261363" y="2057193"/>
                </a:cubicBezTo>
                <a:cubicBezTo>
                  <a:pt x="3258601" y="2057003"/>
                  <a:pt x="3260125" y="2052907"/>
                  <a:pt x="3260887" y="2050907"/>
                </a:cubicBezTo>
                <a:cubicBezTo>
                  <a:pt x="3263268" y="2044811"/>
                  <a:pt x="3263078" y="2040715"/>
                  <a:pt x="3258696" y="2045192"/>
                </a:cubicBezTo>
                <a:cubicBezTo>
                  <a:pt x="3257172" y="2046811"/>
                  <a:pt x="3255458" y="2050907"/>
                  <a:pt x="3253267" y="2048240"/>
                </a:cubicBezTo>
                <a:cubicBezTo>
                  <a:pt x="3251076" y="2045573"/>
                  <a:pt x="3254696" y="2042620"/>
                  <a:pt x="3255743" y="2040049"/>
                </a:cubicBezTo>
                <a:cubicBezTo>
                  <a:pt x="3257363" y="2036524"/>
                  <a:pt x="3254886" y="2032143"/>
                  <a:pt x="3251362" y="2033953"/>
                </a:cubicBezTo>
                <a:cubicBezTo>
                  <a:pt x="3248219" y="2035762"/>
                  <a:pt x="3246409" y="2040906"/>
                  <a:pt x="3245266" y="2044144"/>
                </a:cubicBezTo>
                <a:close/>
                <a:moveTo>
                  <a:pt x="3344993" y="2106057"/>
                </a:moveTo>
                <a:cubicBezTo>
                  <a:pt x="3366710" y="2093388"/>
                  <a:pt x="3352803" y="2060908"/>
                  <a:pt x="3350708" y="2080530"/>
                </a:cubicBezTo>
                <a:cubicBezTo>
                  <a:pt x="3350898" y="2087007"/>
                  <a:pt x="3346612" y="2091007"/>
                  <a:pt x="3343374" y="2084435"/>
                </a:cubicBezTo>
                <a:cubicBezTo>
                  <a:pt x="3342135" y="2082054"/>
                  <a:pt x="3341659" y="2083292"/>
                  <a:pt x="3341659" y="2085864"/>
                </a:cubicBezTo>
                <a:cubicBezTo>
                  <a:pt x="3341278" y="2089388"/>
                  <a:pt x="3343754" y="2093674"/>
                  <a:pt x="3341373" y="2096722"/>
                </a:cubicBezTo>
                <a:cubicBezTo>
                  <a:pt x="3339087" y="2098722"/>
                  <a:pt x="3338516" y="2094532"/>
                  <a:pt x="3338230" y="2092722"/>
                </a:cubicBezTo>
                <a:cubicBezTo>
                  <a:pt x="3336992" y="2084149"/>
                  <a:pt x="3334992" y="2086150"/>
                  <a:pt x="3333944" y="2090341"/>
                </a:cubicBezTo>
                <a:cubicBezTo>
                  <a:pt x="3333372" y="2092626"/>
                  <a:pt x="3333849" y="2096722"/>
                  <a:pt x="3330896" y="2096437"/>
                </a:cubicBezTo>
                <a:cubicBezTo>
                  <a:pt x="3327943" y="2096151"/>
                  <a:pt x="3329562" y="2091483"/>
                  <a:pt x="3329467" y="2088816"/>
                </a:cubicBezTo>
                <a:cubicBezTo>
                  <a:pt x="3329372" y="2085102"/>
                  <a:pt x="3325562" y="2083673"/>
                  <a:pt x="3323466" y="2087483"/>
                </a:cubicBezTo>
                <a:cubicBezTo>
                  <a:pt x="3321657" y="2090912"/>
                  <a:pt x="3322037" y="2096055"/>
                  <a:pt x="3322514" y="2099199"/>
                </a:cubicBezTo>
                <a:cubicBezTo>
                  <a:pt x="3324800" y="2110343"/>
                  <a:pt x="3336992" y="2112439"/>
                  <a:pt x="3344993" y="2106057"/>
                </a:cubicBezTo>
                <a:close/>
                <a:moveTo>
                  <a:pt x="3297749" y="2156635"/>
                </a:moveTo>
                <a:cubicBezTo>
                  <a:pt x="3316989" y="2183400"/>
                  <a:pt x="3338992" y="2132632"/>
                  <a:pt x="3323276" y="2147776"/>
                </a:cubicBezTo>
                <a:cubicBezTo>
                  <a:pt x="3318894" y="2153110"/>
                  <a:pt x="3314608" y="2152253"/>
                  <a:pt x="3317751" y="2143680"/>
                </a:cubicBezTo>
                <a:cubicBezTo>
                  <a:pt x="3318894" y="2140537"/>
                  <a:pt x="3317846" y="2141014"/>
                  <a:pt x="3316132" y="2143109"/>
                </a:cubicBezTo>
                <a:cubicBezTo>
                  <a:pt x="3313560" y="2145490"/>
                  <a:pt x="3312227" y="2151015"/>
                  <a:pt x="3308702" y="2151586"/>
                </a:cubicBezTo>
                <a:cubicBezTo>
                  <a:pt x="3306512" y="2150920"/>
                  <a:pt x="3308988" y="2147014"/>
                  <a:pt x="3310131" y="2145300"/>
                </a:cubicBezTo>
                <a:cubicBezTo>
                  <a:pt x="3315465" y="2137204"/>
                  <a:pt x="3313275" y="2136822"/>
                  <a:pt x="3310036" y="2139204"/>
                </a:cubicBezTo>
                <a:cubicBezTo>
                  <a:pt x="3308226" y="2140537"/>
                  <a:pt x="3305750" y="2144157"/>
                  <a:pt x="3304607" y="2141109"/>
                </a:cubicBezTo>
                <a:cubicBezTo>
                  <a:pt x="3303559" y="2138061"/>
                  <a:pt x="3307369" y="2135870"/>
                  <a:pt x="3309179" y="2133584"/>
                </a:cubicBezTo>
                <a:cubicBezTo>
                  <a:pt x="3316227" y="2114058"/>
                  <a:pt x="3288128" y="2139013"/>
                  <a:pt x="3297749" y="2156635"/>
                </a:cubicBezTo>
                <a:close/>
                <a:moveTo>
                  <a:pt x="3253362" y="2211784"/>
                </a:moveTo>
                <a:cubicBezTo>
                  <a:pt x="3276794" y="2240931"/>
                  <a:pt x="3303273" y="2183400"/>
                  <a:pt x="3284318" y="2201021"/>
                </a:cubicBezTo>
                <a:cubicBezTo>
                  <a:pt x="3279461" y="2206736"/>
                  <a:pt x="3274698" y="2206450"/>
                  <a:pt x="3276889" y="2198830"/>
                </a:cubicBezTo>
                <a:cubicBezTo>
                  <a:pt x="3277842" y="2196259"/>
                  <a:pt x="3279461" y="2191782"/>
                  <a:pt x="3275651" y="2196163"/>
                </a:cubicBezTo>
                <a:cubicBezTo>
                  <a:pt x="3272698" y="2198926"/>
                  <a:pt x="3270793" y="2205117"/>
                  <a:pt x="3266602" y="2205688"/>
                </a:cubicBezTo>
                <a:cubicBezTo>
                  <a:pt x="3263935" y="2204926"/>
                  <a:pt x="3266983" y="2200735"/>
                  <a:pt x="3268412" y="2198735"/>
                </a:cubicBezTo>
                <a:cubicBezTo>
                  <a:pt x="3274793" y="2189591"/>
                  <a:pt x="3272031" y="2189210"/>
                  <a:pt x="3268221" y="2191972"/>
                </a:cubicBezTo>
                <a:cubicBezTo>
                  <a:pt x="3266126" y="2193496"/>
                  <a:pt x="3262983" y="2197592"/>
                  <a:pt x="3261744" y="2194258"/>
                </a:cubicBezTo>
                <a:cubicBezTo>
                  <a:pt x="3260506" y="2191020"/>
                  <a:pt x="3265078" y="2188258"/>
                  <a:pt x="3267174" y="2185781"/>
                </a:cubicBezTo>
                <a:cubicBezTo>
                  <a:pt x="3275556" y="2164255"/>
                  <a:pt x="3241742" y="2192163"/>
                  <a:pt x="3253362" y="2211784"/>
                </a:cubicBezTo>
                <a:close/>
                <a:moveTo>
                  <a:pt x="3219929" y="2245598"/>
                </a:moveTo>
                <a:cubicBezTo>
                  <a:pt x="3228597" y="2278078"/>
                  <a:pt x="3264126" y="2237121"/>
                  <a:pt x="3245457" y="2246074"/>
                </a:cubicBezTo>
                <a:cubicBezTo>
                  <a:pt x="3239932" y="2249694"/>
                  <a:pt x="3236312" y="2247313"/>
                  <a:pt x="3241932" y="2240169"/>
                </a:cubicBezTo>
                <a:cubicBezTo>
                  <a:pt x="3243933" y="2237597"/>
                  <a:pt x="3242885" y="2237692"/>
                  <a:pt x="3240694" y="2239026"/>
                </a:cubicBezTo>
                <a:cubicBezTo>
                  <a:pt x="3237646" y="2240359"/>
                  <a:pt x="3234693" y="2245312"/>
                  <a:pt x="3231455" y="2244550"/>
                </a:cubicBezTo>
                <a:cubicBezTo>
                  <a:pt x="3229740" y="2243122"/>
                  <a:pt x="3233169" y="2240264"/>
                  <a:pt x="3234788" y="2239026"/>
                </a:cubicBezTo>
                <a:cubicBezTo>
                  <a:pt x="3242123" y="2233120"/>
                  <a:pt x="3240313" y="2231977"/>
                  <a:pt x="3236598" y="2233120"/>
                </a:cubicBezTo>
                <a:cubicBezTo>
                  <a:pt x="3234598" y="2233787"/>
                  <a:pt x="3231169" y="2236359"/>
                  <a:pt x="3231169" y="2233120"/>
                </a:cubicBezTo>
                <a:cubicBezTo>
                  <a:pt x="3231169" y="2229787"/>
                  <a:pt x="3235360" y="2229025"/>
                  <a:pt x="3237646" y="2227501"/>
                </a:cubicBezTo>
                <a:cubicBezTo>
                  <a:pt x="3249933" y="2210927"/>
                  <a:pt x="3216786" y="2225500"/>
                  <a:pt x="3219929" y="2245598"/>
                </a:cubicBezTo>
                <a:close/>
                <a:moveTo>
                  <a:pt x="3222977" y="2210641"/>
                </a:moveTo>
                <a:cubicBezTo>
                  <a:pt x="3238979" y="2209784"/>
                  <a:pt x="3249648" y="2168731"/>
                  <a:pt x="3234026" y="2187876"/>
                </a:cubicBezTo>
                <a:cubicBezTo>
                  <a:pt x="3232312" y="2190639"/>
                  <a:pt x="3230121" y="2193306"/>
                  <a:pt x="3227168" y="2193592"/>
                </a:cubicBezTo>
                <a:cubicBezTo>
                  <a:pt x="3220882" y="2194830"/>
                  <a:pt x="3227454" y="2176161"/>
                  <a:pt x="3221644" y="2185114"/>
                </a:cubicBezTo>
                <a:cubicBezTo>
                  <a:pt x="3218596" y="2188734"/>
                  <a:pt x="3218025" y="2195878"/>
                  <a:pt x="3213262" y="2197306"/>
                </a:cubicBezTo>
                <a:cubicBezTo>
                  <a:pt x="3209738" y="2197211"/>
                  <a:pt x="3212214" y="2191972"/>
                  <a:pt x="3213357" y="2189496"/>
                </a:cubicBezTo>
                <a:cubicBezTo>
                  <a:pt x="3218596" y="2178447"/>
                  <a:pt x="3215167" y="2178733"/>
                  <a:pt x="3211167" y="2182543"/>
                </a:cubicBezTo>
                <a:cubicBezTo>
                  <a:pt x="3208976" y="2184638"/>
                  <a:pt x="3206309" y="2189591"/>
                  <a:pt x="3203737" y="2186448"/>
                </a:cubicBezTo>
                <a:cubicBezTo>
                  <a:pt x="3201165" y="2183209"/>
                  <a:pt x="3206118" y="2179399"/>
                  <a:pt x="3208023" y="2176351"/>
                </a:cubicBezTo>
                <a:cubicBezTo>
                  <a:pt x="3210690" y="2171970"/>
                  <a:pt x="3207833" y="2166636"/>
                  <a:pt x="3203166" y="2168922"/>
                </a:cubicBezTo>
                <a:cubicBezTo>
                  <a:pt x="3198879" y="2171017"/>
                  <a:pt x="3195641" y="2177209"/>
                  <a:pt x="3193926" y="2181400"/>
                </a:cubicBezTo>
                <a:cubicBezTo>
                  <a:pt x="3186020" y="2200354"/>
                  <a:pt x="3203261" y="2217976"/>
                  <a:pt x="3222977" y="2210641"/>
                </a:cubicBezTo>
                <a:close/>
                <a:moveTo>
                  <a:pt x="3167066" y="2296366"/>
                </a:moveTo>
                <a:cubicBezTo>
                  <a:pt x="3174495" y="2311511"/>
                  <a:pt x="3199070" y="2304367"/>
                  <a:pt x="3203356" y="2289413"/>
                </a:cubicBezTo>
                <a:cubicBezTo>
                  <a:pt x="3204309" y="2285508"/>
                  <a:pt x="3199260" y="2288270"/>
                  <a:pt x="3197260" y="2290080"/>
                </a:cubicBezTo>
                <a:cubicBezTo>
                  <a:pt x="3191640" y="2295033"/>
                  <a:pt x="3186878" y="2293509"/>
                  <a:pt x="3191450" y="2285698"/>
                </a:cubicBezTo>
                <a:cubicBezTo>
                  <a:pt x="3194402" y="2278174"/>
                  <a:pt x="3182496" y="2294080"/>
                  <a:pt x="3180210" y="2292366"/>
                </a:cubicBezTo>
                <a:cubicBezTo>
                  <a:pt x="3176495" y="2290175"/>
                  <a:pt x="3188973" y="2281317"/>
                  <a:pt x="3186973" y="2280079"/>
                </a:cubicBezTo>
                <a:cubicBezTo>
                  <a:pt x="3185163" y="2277507"/>
                  <a:pt x="3177924" y="2286270"/>
                  <a:pt x="3176781" y="2281984"/>
                </a:cubicBezTo>
                <a:cubicBezTo>
                  <a:pt x="3175924" y="2278936"/>
                  <a:pt x="3180686" y="2277221"/>
                  <a:pt x="3182782" y="2275221"/>
                </a:cubicBezTo>
                <a:cubicBezTo>
                  <a:pt x="3192878" y="2256933"/>
                  <a:pt x="3158112" y="2278078"/>
                  <a:pt x="3167066" y="2296366"/>
                </a:cubicBezTo>
                <a:close/>
                <a:moveTo>
                  <a:pt x="3169352" y="2257695"/>
                </a:moveTo>
                <a:cubicBezTo>
                  <a:pt x="3203451" y="2277602"/>
                  <a:pt x="3217548" y="2220833"/>
                  <a:pt x="3201070" y="2240931"/>
                </a:cubicBezTo>
                <a:cubicBezTo>
                  <a:pt x="3196879" y="2247408"/>
                  <a:pt x="3190688" y="2248075"/>
                  <a:pt x="3192307" y="2238930"/>
                </a:cubicBezTo>
                <a:cubicBezTo>
                  <a:pt x="3192212" y="2230739"/>
                  <a:pt x="3185735" y="2250265"/>
                  <a:pt x="3182496" y="2249408"/>
                </a:cubicBezTo>
                <a:cubicBezTo>
                  <a:pt x="3179258" y="2249408"/>
                  <a:pt x="3181544" y="2244931"/>
                  <a:pt x="3182496" y="2242931"/>
                </a:cubicBezTo>
                <a:cubicBezTo>
                  <a:pt x="3187163" y="2233501"/>
                  <a:pt x="3184116" y="2233882"/>
                  <a:pt x="3180496" y="2237121"/>
                </a:cubicBezTo>
                <a:cubicBezTo>
                  <a:pt x="3178591" y="2238930"/>
                  <a:pt x="3176210" y="2243217"/>
                  <a:pt x="3173924" y="2240645"/>
                </a:cubicBezTo>
                <a:cubicBezTo>
                  <a:pt x="3171638" y="2238073"/>
                  <a:pt x="3176019" y="2234644"/>
                  <a:pt x="3177734" y="2231977"/>
                </a:cubicBezTo>
                <a:cubicBezTo>
                  <a:pt x="3182115" y="2211499"/>
                  <a:pt x="3150968" y="2242169"/>
                  <a:pt x="3169352" y="2257695"/>
                </a:cubicBezTo>
                <a:close/>
                <a:moveTo>
                  <a:pt x="3114107" y="2338657"/>
                </a:moveTo>
                <a:cubicBezTo>
                  <a:pt x="3127823" y="2366185"/>
                  <a:pt x="3162779" y="2326370"/>
                  <a:pt x="3142872" y="2336181"/>
                </a:cubicBezTo>
                <a:cubicBezTo>
                  <a:pt x="3137157" y="2339991"/>
                  <a:pt x="3132776" y="2338276"/>
                  <a:pt x="3138015" y="2331418"/>
                </a:cubicBezTo>
                <a:cubicBezTo>
                  <a:pt x="3139919" y="2328942"/>
                  <a:pt x="3138681" y="2329132"/>
                  <a:pt x="3136491" y="2330561"/>
                </a:cubicBezTo>
                <a:cubicBezTo>
                  <a:pt x="3133347" y="2332085"/>
                  <a:pt x="3130490" y="2336752"/>
                  <a:pt x="3126870" y="2336467"/>
                </a:cubicBezTo>
                <a:cubicBezTo>
                  <a:pt x="3124679" y="2335419"/>
                  <a:pt x="3128204" y="2332466"/>
                  <a:pt x="3129728" y="2331228"/>
                </a:cubicBezTo>
                <a:cubicBezTo>
                  <a:pt x="3137062" y="2325227"/>
                  <a:pt x="3134871" y="2324465"/>
                  <a:pt x="3130966" y="2325894"/>
                </a:cubicBezTo>
                <a:cubicBezTo>
                  <a:pt x="3128870" y="2326656"/>
                  <a:pt x="3125346" y="2329323"/>
                  <a:pt x="3124965" y="2326465"/>
                </a:cubicBezTo>
                <a:cubicBezTo>
                  <a:pt x="3124584" y="2323608"/>
                  <a:pt x="3129061" y="2322370"/>
                  <a:pt x="3131347" y="2320846"/>
                </a:cubicBezTo>
                <a:cubicBezTo>
                  <a:pt x="3142968" y="2305320"/>
                  <a:pt x="3108011" y="2320941"/>
                  <a:pt x="3114107" y="2338657"/>
                </a:cubicBezTo>
                <a:close/>
                <a:moveTo>
                  <a:pt x="3112107" y="2297509"/>
                </a:moveTo>
                <a:cubicBezTo>
                  <a:pt x="3131252" y="2331037"/>
                  <a:pt x="3168304" y="2281126"/>
                  <a:pt x="3145825" y="2293985"/>
                </a:cubicBezTo>
                <a:cubicBezTo>
                  <a:pt x="3139348" y="2298652"/>
                  <a:pt x="3134014" y="2296652"/>
                  <a:pt x="3139634" y="2288365"/>
                </a:cubicBezTo>
                <a:cubicBezTo>
                  <a:pt x="3143349" y="2280269"/>
                  <a:pt x="3129251" y="2296652"/>
                  <a:pt x="3126870" y="2294557"/>
                </a:cubicBezTo>
                <a:cubicBezTo>
                  <a:pt x="3124203" y="2293318"/>
                  <a:pt x="3128109" y="2289699"/>
                  <a:pt x="3129823" y="2288175"/>
                </a:cubicBezTo>
                <a:cubicBezTo>
                  <a:pt x="3137919" y="2280841"/>
                  <a:pt x="3135252" y="2279888"/>
                  <a:pt x="3130776" y="2281698"/>
                </a:cubicBezTo>
                <a:cubicBezTo>
                  <a:pt x="3128299" y="2282650"/>
                  <a:pt x="3124489" y="2285889"/>
                  <a:pt x="3123727" y="2282460"/>
                </a:cubicBezTo>
                <a:cubicBezTo>
                  <a:pt x="3122965" y="2278936"/>
                  <a:pt x="3128109" y="2277507"/>
                  <a:pt x="3130776" y="2275602"/>
                </a:cubicBezTo>
                <a:cubicBezTo>
                  <a:pt x="3134395" y="2272840"/>
                  <a:pt x="3134300" y="2267505"/>
                  <a:pt x="3129823" y="2267791"/>
                </a:cubicBezTo>
                <a:cubicBezTo>
                  <a:pt x="3117631" y="2270363"/>
                  <a:pt x="3107916" y="2286746"/>
                  <a:pt x="3112107" y="2297509"/>
                </a:cubicBezTo>
                <a:close/>
                <a:moveTo>
                  <a:pt x="3109249" y="2313797"/>
                </a:moveTo>
                <a:cubicBezTo>
                  <a:pt x="3110678" y="2303605"/>
                  <a:pt x="3086199" y="2329323"/>
                  <a:pt x="3091818" y="2310654"/>
                </a:cubicBezTo>
                <a:cubicBezTo>
                  <a:pt x="3093342" y="2307796"/>
                  <a:pt x="3095533" y="2303605"/>
                  <a:pt x="3090485" y="2307606"/>
                </a:cubicBezTo>
                <a:cubicBezTo>
                  <a:pt x="3086484" y="2310082"/>
                  <a:pt x="3083246" y="2316464"/>
                  <a:pt x="3078198" y="2316274"/>
                </a:cubicBezTo>
                <a:cubicBezTo>
                  <a:pt x="3071530" y="2314178"/>
                  <a:pt x="3097533" y="2296747"/>
                  <a:pt x="3081531" y="2301796"/>
                </a:cubicBezTo>
                <a:cubicBezTo>
                  <a:pt x="3078674" y="2302939"/>
                  <a:pt x="3074387" y="2306749"/>
                  <a:pt x="3073149" y="2302939"/>
                </a:cubicBezTo>
                <a:cubicBezTo>
                  <a:pt x="3071816" y="2299033"/>
                  <a:pt x="3077912" y="2297319"/>
                  <a:pt x="3080769" y="2294938"/>
                </a:cubicBezTo>
                <a:cubicBezTo>
                  <a:pt x="3084960" y="2291509"/>
                  <a:pt x="3083912" y="2285508"/>
                  <a:pt x="3078578" y="2286365"/>
                </a:cubicBezTo>
                <a:cubicBezTo>
                  <a:pt x="3028096" y="2310082"/>
                  <a:pt x="3086865" y="2359041"/>
                  <a:pt x="3109249" y="2313797"/>
                </a:cubicBezTo>
                <a:close/>
                <a:moveTo>
                  <a:pt x="3059052" y="2366851"/>
                </a:moveTo>
                <a:cubicBezTo>
                  <a:pt x="3062100" y="2380282"/>
                  <a:pt x="3083151" y="2379139"/>
                  <a:pt x="3089532" y="2368185"/>
                </a:cubicBezTo>
                <a:cubicBezTo>
                  <a:pt x="3091151" y="2365327"/>
                  <a:pt x="3086484" y="2366470"/>
                  <a:pt x="3084579" y="2367518"/>
                </a:cubicBezTo>
                <a:cubicBezTo>
                  <a:pt x="3079150" y="2370280"/>
                  <a:pt x="3075531" y="2368375"/>
                  <a:pt x="3080769" y="2362851"/>
                </a:cubicBezTo>
                <a:cubicBezTo>
                  <a:pt x="3082674" y="2360851"/>
                  <a:pt x="3081626" y="2360946"/>
                  <a:pt x="3079531" y="2361993"/>
                </a:cubicBezTo>
                <a:cubicBezTo>
                  <a:pt x="3076578" y="2363041"/>
                  <a:pt x="3073626" y="2366851"/>
                  <a:pt x="3070482" y="2366089"/>
                </a:cubicBezTo>
                <a:cubicBezTo>
                  <a:pt x="3068673" y="2364851"/>
                  <a:pt x="3072197" y="2362851"/>
                  <a:pt x="3073626" y="2361898"/>
                </a:cubicBezTo>
                <a:cubicBezTo>
                  <a:pt x="3080674" y="2357326"/>
                  <a:pt x="3078864" y="2356469"/>
                  <a:pt x="3075245" y="2357326"/>
                </a:cubicBezTo>
                <a:cubicBezTo>
                  <a:pt x="3073340" y="2357803"/>
                  <a:pt x="3070006" y="2359803"/>
                  <a:pt x="3069911" y="2357231"/>
                </a:cubicBezTo>
                <a:cubicBezTo>
                  <a:pt x="3069816" y="2354659"/>
                  <a:pt x="3073911" y="2353993"/>
                  <a:pt x="3076102" y="2352850"/>
                </a:cubicBezTo>
                <a:cubicBezTo>
                  <a:pt x="3087913" y="2340086"/>
                  <a:pt x="3055147" y="2351421"/>
                  <a:pt x="3059052" y="2366851"/>
                </a:cubicBezTo>
                <a:close/>
                <a:moveTo>
                  <a:pt x="3057147" y="2288556"/>
                </a:moveTo>
                <a:cubicBezTo>
                  <a:pt x="3059433" y="2282650"/>
                  <a:pt x="3041241" y="2295128"/>
                  <a:pt x="3049051" y="2283031"/>
                </a:cubicBezTo>
                <a:cubicBezTo>
                  <a:pt x="3050575" y="2281222"/>
                  <a:pt x="3049623" y="2281222"/>
                  <a:pt x="3047813" y="2282079"/>
                </a:cubicBezTo>
                <a:cubicBezTo>
                  <a:pt x="3045336" y="2282936"/>
                  <a:pt x="3042955" y="2286460"/>
                  <a:pt x="3040193" y="2285698"/>
                </a:cubicBezTo>
                <a:cubicBezTo>
                  <a:pt x="3038574" y="2284460"/>
                  <a:pt x="3041336" y="2282555"/>
                  <a:pt x="3042574" y="2281698"/>
                </a:cubicBezTo>
                <a:cubicBezTo>
                  <a:pt x="3048384" y="2277697"/>
                  <a:pt x="3046670" y="2276745"/>
                  <a:pt x="3043622" y="2277316"/>
                </a:cubicBezTo>
                <a:cubicBezTo>
                  <a:pt x="3041907" y="2277697"/>
                  <a:pt x="3039240" y="2279412"/>
                  <a:pt x="3038954" y="2276935"/>
                </a:cubicBezTo>
                <a:cubicBezTo>
                  <a:pt x="3038669" y="2274459"/>
                  <a:pt x="3042193" y="2274078"/>
                  <a:pt x="3044003" y="2273125"/>
                </a:cubicBezTo>
                <a:cubicBezTo>
                  <a:pt x="3046670" y="2271697"/>
                  <a:pt x="3046860" y="2267887"/>
                  <a:pt x="3043812" y="2267696"/>
                </a:cubicBezTo>
                <a:cubicBezTo>
                  <a:pt x="3014475" y="2274173"/>
                  <a:pt x="3039050" y="2313035"/>
                  <a:pt x="3057147" y="2288556"/>
                </a:cubicBezTo>
                <a:close/>
                <a:moveTo>
                  <a:pt x="3047146" y="2353040"/>
                </a:moveTo>
                <a:cubicBezTo>
                  <a:pt x="3038288" y="2354088"/>
                  <a:pt x="3037716" y="2349230"/>
                  <a:pt x="3046003" y="2344753"/>
                </a:cubicBezTo>
                <a:cubicBezTo>
                  <a:pt x="3049337" y="2342848"/>
                  <a:pt x="3048099" y="2342467"/>
                  <a:pt x="3045146" y="2342848"/>
                </a:cubicBezTo>
                <a:cubicBezTo>
                  <a:pt x="3041336" y="2342943"/>
                  <a:pt x="3035716" y="2346658"/>
                  <a:pt x="3032573" y="2344182"/>
                </a:cubicBezTo>
                <a:cubicBezTo>
                  <a:pt x="3031334" y="2341705"/>
                  <a:pt x="3036478" y="2340372"/>
                  <a:pt x="3038669" y="2339800"/>
                </a:cubicBezTo>
                <a:cubicBezTo>
                  <a:pt x="3049146" y="2336943"/>
                  <a:pt x="3047718" y="2334657"/>
                  <a:pt x="3043336" y="2334180"/>
                </a:cubicBezTo>
                <a:cubicBezTo>
                  <a:pt x="3040859" y="2333895"/>
                  <a:pt x="3036097" y="2335133"/>
                  <a:pt x="3037526" y="2331514"/>
                </a:cubicBezTo>
                <a:cubicBezTo>
                  <a:pt x="3038954" y="2327894"/>
                  <a:pt x="3043812" y="2329037"/>
                  <a:pt x="3046956" y="2328466"/>
                </a:cubicBezTo>
                <a:cubicBezTo>
                  <a:pt x="3051337" y="2327704"/>
                  <a:pt x="3054480" y="2322846"/>
                  <a:pt x="3050861" y="2320941"/>
                </a:cubicBezTo>
                <a:cubicBezTo>
                  <a:pt x="3047527" y="2319226"/>
                  <a:pt x="3041431" y="2320750"/>
                  <a:pt x="3037526" y="2321989"/>
                </a:cubicBezTo>
                <a:cubicBezTo>
                  <a:pt x="3015618" y="2327418"/>
                  <a:pt x="3011237" y="2364184"/>
                  <a:pt x="3038669" y="2361803"/>
                </a:cubicBezTo>
                <a:cubicBezTo>
                  <a:pt x="3044003" y="2361993"/>
                  <a:pt x="3062576" y="2352564"/>
                  <a:pt x="3047146" y="2353040"/>
                </a:cubicBezTo>
                <a:close/>
                <a:moveTo>
                  <a:pt x="3010665" y="2403904"/>
                </a:moveTo>
                <a:cubicBezTo>
                  <a:pt x="3019143" y="2412095"/>
                  <a:pt x="3053433" y="2392474"/>
                  <a:pt x="3032096" y="2395617"/>
                </a:cubicBezTo>
                <a:cubicBezTo>
                  <a:pt x="3024953" y="2397808"/>
                  <a:pt x="3021048" y="2394950"/>
                  <a:pt x="3027143" y="2389902"/>
                </a:cubicBezTo>
                <a:cubicBezTo>
                  <a:pt x="3029334" y="2388283"/>
                  <a:pt x="3033144" y="2385425"/>
                  <a:pt x="3027525" y="2387044"/>
                </a:cubicBezTo>
                <a:cubicBezTo>
                  <a:pt x="3023429" y="2387711"/>
                  <a:pt x="3018571" y="2391997"/>
                  <a:pt x="3014666" y="2390283"/>
                </a:cubicBezTo>
                <a:cubicBezTo>
                  <a:pt x="3012761" y="2388283"/>
                  <a:pt x="3017809" y="2386378"/>
                  <a:pt x="3020000" y="2385425"/>
                </a:cubicBezTo>
                <a:cubicBezTo>
                  <a:pt x="3030382" y="2381234"/>
                  <a:pt x="3028382" y="2379520"/>
                  <a:pt x="3023619" y="2379805"/>
                </a:cubicBezTo>
                <a:cubicBezTo>
                  <a:pt x="3021048" y="2379996"/>
                  <a:pt x="3016190" y="2381710"/>
                  <a:pt x="3016952" y="2378376"/>
                </a:cubicBezTo>
                <a:cubicBezTo>
                  <a:pt x="3017714" y="2374947"/>
                  <a:pt x="3023048" y="2375138"/>
                  <a:pt x="3026191" y="2374186"/>
                </a:cubicBezTo>
                <a:cubicBezTo>
                  <a:pt x="3030668" y="2372852"/>
                  <a:pt x="3032763" y="2367994"/>
                  <a:pt x="3028572" y="2366851"/>
                </a:cubicBezTo>
                <a:cubicBezTo>
                  <a:pt x="3009332" y="2364184"/>
                  <a:pt x="2986853" y="2392759"/>
                  <a:pt x="3010665" y="2403904"/>
                </a:cubicBezTo>
                <a:close/>
                <a:moveTo>
                  <a:pt x="2989996" y="2377329"/>
                </a:moveTo>
                <a:cubicBezTo>
                  <a:pt x="2993996" y="2375995"/>
                  <a:pt x="2999807" y="2372947"/>
                  <a:pt x="3001998" y="2369995"/>
                </a:cubicBezTo>
                <a:cubicBezTo>
                  <a:pt x="3004569" y="2366375"/>
                  <a:pt x="2998283" y="2367042"/>
                  <a:pt x="2995616" y="2367899"/>
                </a:cubicBezTo>
                <a:cubicBezTo>
                  <a:pt x="2987805" y="2370471"/>
                  <a:pt x="2983805" y="2366851"/>
                  <a:pt x="2991520" y="2360755"/>
                </a:cubicBezTo>
                <a:cubicBezTo>
                  <a:pt x="2997711" y="2354374"/>
                  <a:pt x="2979042" y="2365422"/>
                  <a:pt x="2977423" y="2362565"/>
                </a:cubicBezTo>
                <a:cubicBezTo>
                  <a:pt x="2973232" y="2358850"/>
                  <a:pt x="2999521" y="2352373"/>
                  <a:pt x="2985329" y="2351802"/>
                </a:cubicBezTo>
                <a:cubicBezTo>
                  <a:pt x="2982757" y="2351992"/>
                  <a:pt x="2977994" y="2353707"/>
                  <a:pt x="2978376" y="2350278"/>
                </a:cubicBezTo>
                <a:cubicBezTo>
                  <a:pt x="2978757" y="2346754"/>
                  <a:pt x="2984186" y="2347135"/>
                  <a:pt x="2987234" y="2345992"/>
                </a:cubicBezTo>
                <a:cubicBezTo>
                  <a:pt x="2991520" y="2344563"/>
                  <a:pt x="2993139" y="2339515"/>
                  <a:pt x="2988853" y="2338467"/>
                </a:cubicBezTo>
                <a:cubicBezTo>
                  <a:pt x="2955420" y="2337705"/>
                  <a:pt x="2953896" y="2384663"/>
                  <a:pt x="2989996" y="2377329"/>
                </a:cubicBezTo>
                <a:close/>
                <a:moveTo>
                  <a:pt x="2946752" y="2416858"/>
                </a:moveTo>
                <a:cubicBezTo>
                  <a:pt x="2950086" y="2425906"/>
                  <a:pt x="2983233" y="2418286"/>
                  <a:pt x="2966184" y="2415524"/>
                </a:cubicBezTo>
                <a:cubicBezTo>
                  <a:pt x="2959421" y="2415524"/>
                  <a:pt x="2957897" y="2411619"/>
                  <a:pt x="2966660" y="2408761"/>
                </a:cubicBezTo>
                <a:cubicBezTo>
                  <a:pt x="2969803" y="2407714"/>
                  <a:pt x="2968851" y="2407237"/>
                  <a:pt x="2966279" y="2407142"/>
                </a:cubicBezTo>
                <a:cubicBezTo>
                  <a:pt x="2963040" y="2406666"/>
                  <a:pt x="2957706" y="2409047"/>
                  <a:pt x="2955325" y="2406571"/>
                </a:cubicBezTo>
                <a:cubicBezTo>
                  <a:pt x="2954753" y="2404475"/>
                  <a:pt x="2959326" y="2404189"/>
                  <a:pt x="2961326" y="2403904"/>
                </a:cubicBezTo>
                <a:cubicBezTo>
                  <a:pt x="2970851" y="2403046"/>
                  <a:pt x="2969993" y="2401046"/>
                  <a:pt x="2966279" y="2400093"/>
                </a:cubicBezTo>
                <a:cubicBezTo>
                  <a:pt x="2964278" y="2399522"/>
                  <a:pt x="2959897" y="2399808"/>
                  <a:pt x="2961802" y="2397141"/>
                </a:cubicBezTo>
                <a:cubicBezTo>
                  <a:pt x="2963707" y="2394474"/>
                  <a:pt x="2967612" y="2395998"/>
                  <a:pt x="2970375" y="2395998"/>
                </a:cubicBezTo>
                <a:cubicBezTo>
                  <a:pt x="2974280" y="2395998"/>
                  <a:pt x="2977899" y="2392569"/>
                  <a:pt x="2975042" y="2390473"/>
                </a:cubicBezTo>
                <a:cubicBezTo>
                  <a:pt x="2960373" y="2383806"/>
                  <a:pt x="2933799" y="2401237"/>
                  <a:pt x="2946752" y="2416858"/>
                </a:cubicBezTo>
                <a:close/>
                <a:moveTo>
                  <a:pt x="2924940" y="2394093"/>
                </a:moveTo>
                <a:cubicBezTo>
                  <a:pt x="2929036" y="2393140"/>
                  <a:pt x="2935418" y="2391330"/>
                  <a:pt x="2937990" y="2388473"/>
                </a:cubicBezTo>
                <a:cubicBezTo>
                  <a:pt x="2941037" y="2385235"/>
                  <a:pt x="2934751" y="2385139"/>
                  <a:pt x="2931893" y="2385616"/>
                </a:cubicBezTo>
                <a:cubicBezTo>
                  <a:pt x="2923893" y="2386949"/>
                  <a:pt x="2920083" y="2382949"/>
                  <a:pt x="2928845" y="2377996"/>
                </a:cubicBezTo>
                <a:cubicBezTo>
                  <a:pt x="2935894" y="2372471"/>
                  <a:pt x="2915796" y="2380853"/>
                  <a:pt x="2914558" y="2377996"/>
                </a:cubicBezTo>
                <a:cubicBezTo>
                  <a:pt x="2912748" y="2375710"/>
                  <a:pt x="2917892" y="2374281"/>
                  <a:pt x="2920083" y="2373614"/>
                </a:cubicBezTo>
                <a:cubicBezTo>
                  <a:pt x="2930655" y="2370661"/>
                  <a:pt x="2928655" y="2368661"/>
                  <a:pt x="2923893" y="2368280"/>
                </a:cubicBezTo>
                <a:cubicBezTo>
                  <a:pt x="2921226" y="2368090"/>
                  <a:pt x="2916368" y="2369233"/>
                  <a:pt x="2917225" y="2365899"/>
                </a:cubicBezTo>
                <a:cubicBezTo>
                  <a:pt x="2918082" y="2362470"/>
                  <a:pt x="2923416" y="2363422"/>
                  <a:pt x="2926559" y="2362851"/>
                </a:cubicBezTo>
                <a:cubicBezTo>
                  <a:pt x="2931036" y="2362089"/>
                  <a:pt x="2933322" y="2357231"/>
                  <a:pt x="2929226" y="2355707"/>
                </a:cubicBezTo>
                <a:cubicBezTo>
                  <a:pt x="2895984" y="2350373"/>
                  <a:pt x="2887793" y="2396474"/>
                  <a:pt x="2924940" y="2394093"/>
                </a:cubicBezTo>
                <a:close/>
                <a:moveTo>
                  <a:pt x="2881506" y="2422382"/>
                </a:moveTo>
                <a:cubicBezTo>
                  <a:pt x="2887698" y="2430383"/>
                  <a:pt x="2919320" y="2419525"/>
                  <a:pt x="2900651" y="2418858"/>
                </a:cubicBezTo>
                <a:cubicBezTo>
                  <a:pt x="2897223" y="2419334"/>
                  <a:pt x="2894746" y="2418477"/>
                  <a:pt x="2894079" y="2417334"/>
                </a:cubicBezTo>
                <a:cubicBezTo>
                  <a:pt x="2893412" y="2416096"/>
                  <a:pt x="2894651" y="2414381"/>
                  <a:pt x="2898556" y="2412571"/>
                </a:cubicBezTo>
                <a:cubicBezTo>
                  <a:pt x="2904938" y="2408571"/>
                  <a:pt x="2887126" y="2414095"/>
                  <a:pt x="2886269" y="2411714"/>
                </a:cubicBezTo>
                <a:cubicBezTo>
                  <a:pt x="2883887" y="2407809"/>
                  <a:pt x="2906843" y="2407523"/>
                  <a:pt x="2894936" y="2404570"/>
                </a:cubicBezTo>
                <a:cubicBezTo>
                  <a:pt x="2892651" y="2404285"/>
                  <a:pt x="2888364" y="2404856"/>
                  <a:pt x="2889317" y="2402284"/>
                </a:cubicBezTo>
                <a:cubicBezTo>
                  <a:pt x="2890269" y="2399522"/>
                  <a:pt x="2894841" y="2400760"/>
                  <a:pt x="2897699" y="2400379"/>
                </a:cubicBezTo>
                <a:cubicBezTo>
                  <a:pt x="2901604" y="2399903"/>
                  <a:pt x="2903985" y="2396188"/>
                  <a:pt x="2900461" y="2394664"/>
                </a:cubicBezTo>
                <a:cubicBezTo>
                  <a:pt x="2883507" y="2389426"/>
                  <a:pt x="2862170" y="2410190"/>
                  <a:pt x="2881506" y="2422382"/>
                </a:cubicBezTo>
                <a:close/>
                <a:moveTo>
                  <a:pt x="2873601" y="2389426"/>
                </a:moveTo>
                <a:cubicBezTo>
                  <a:pt x="2878268" y="2388378"/>
                  <a:pt x="2885221" y="2385806"/>
                  <a:pt x="2887888" y="2382663"/>
                </a:cubicBezTo>
                <a:cubicBezTo>
                  <a:pt x="2891317" y="2376662"/>
                  <a:pt x="2877792" y="2380472"/>
                  <a:pt x="2874934" y="2379805"/>
                </a:cubicBezTo>
                <a:cubicBezTo>
                  <a:pt x="2868362" y="2379043"/>
                  <a:pt x="2870648" y="2373614"/>
                  <a:pt x="2875791" y="2370757"/>
                </a:cubicBezTo>
                <a:cubicBezTo>
                  <a:pt x="2883126" y="2364375"/>
                  <a:pt x="2860932" y="2374186"/>
                  <a:pt x="2859313" y="2370757"/>
                </a:cubicBezTo>
                <a:cubicBezTo>
                  <a:pt x="2856932" y="2368185"/>
                  <a:pt x="2862551" y="2366470"/>
                  <a:pt x="2865123" y="2365804"/>
                </a:cubicBezTo>
                <a:cubicBezTo>
                  <a:pt x="2876934" y="2362375"/>
                  <a:pt x="2874362" y="2360089"/>
                  <a:pt x="2868838" y="2359708"/>
                </a:cubicBezTo>
                <a:cubicBezTo>
                  <a:pt x="2865790" y="2359517"/>
                  <a:pt x="2860266" y="2360851"/>
                  <a:pt x="2860932" y="2356945"/>
                </a:cubicBezTo>
                <a:cubicBezTo>
                  <a:pt x="2861599" y="2353040"/>
                  <a:pt x="2867790" y="2354088"/>
                  <a:pt x="2871315" y="2353421"/>
                </a:cubicBezTo>
                <a:cubicBezTo>
                  <a:pt x="2876363" y="2352468"/>
                  <a:pt x="2878363" y="2346944"/>
                  <a:pt x="2873505" y="2345134"/>
                </a:cubicBezTo>
                <a:cubicBezTo>
                  <a:pt x="2864647" y="2342753"/>
                  <a:pt x="2852836" y="2347325"/>
                  <a:pt x="2847216" y="2353993"/>
                </a:cubicBezTo>
                <a:cubicBezTo>
                  <a:pt x="2832167" y="2370566"/>
                  <a:pt x="2853979" y="2393807"/>
                  <a:pt x="2873601" y="2389426"/>
                </a:cubicBezTo>
                <a:close/>
                <a:moveTo>
                  <a:pt x="2826261" y="2427621"/>
                </a:moveTo>
                <a:cubicBezTo>
                  <a:pt x="2830928" y="2438098"/>
                  <a:pt x="2870838" y="2432193"/>
                  <a:pt x="2849502" y="2427526"/>
                </a:cubicBezTo>
                <a:cubicBezTo>
                  <a:pt x="2841977" y="2426954"/>
                  <a:pt x="2839215" y="2423049"/>
                  <a:pt x="2846835" y="2420477"/>
                </a:cubicBezTo>
                <a:cubicBezTo>
                  <a:pt x="2849502" y="2419715"/>
                  <a:pt x="2854169" y="2418477"/>
                  <a:pt x="2848264" y="2418001"/>
                </a:cubicBezTo>
                <a:cubicBezTo>
                  <a:pt x="2844168" y="2417143"/>
                  <a:pt x="2838072" y="2419429"/>
                  <a:pt x="2835024" y="2416572"/>
                </a:cubicBezTo>
                <a:cubicBezTo>
                  <a:pt x="2833976" y="2414095"/>
                  <a:pt x="2839406" y="2414000"/>
                  <a:pt x="2841787" y="2413905"/>
                </a:cubicBezTo>
                <a:cubicBezTo>
                  <a:pt x="2853122" y="2413714"/>
                  <a:pt x="2851788" y="2411428"/>
                  <a:pt x="2847216" y="2410000"/>
                </a:cubicBezTo>
                <a:cubicBezTo>
                  <a:pt x="2844740" y="2409238"/>
                  <a:pt x="2839501" y="2409142"/>
                  <a:pt x="2841406" y="2406285"/>
                </a:cubicBezTo>
                <a:cubicBezTo>
                  <a:pt x="2843311" y="2403427"/>
                  <a:pt x="2848264" y="2405523"/>
                  <a:pt x="2851598" y="2405713"/>
                </a:cubicBezTo>
                <a:cubicBezTo>
                  <a:pt x="2856265" y="2406094"/>
                  <a:pt x="2859980" y="2402189"/>
                  <a:pt x="2856456" y="2399808"/>
                </a:cubicBezTo>
                <a:cubicBezTo>
                  <a:pt x="2853122" y="2397522"/>
                  <a:pt x="2846645" y="2397522"/>
                  <a:pt x="2842454" y="2397808"/>
                </a:cubicBezTo>
                <a:cubicBezTo>
                  <a:pt x="2827023" y="2398189"/>
                  <a:pt x="2812355" y="2414476"/>
                  <a:pt x="2826261" y="2427621"/>
                </a:cubicBezTo>
                <a:close/>
                <a:moveTo>
                  <a:pt x="2829785" y="2352088"/>
                </a:moveTo>
                <a:cubicBezTo>
                  <a:pt x="2836739" y="2347230"/>
                  <a:pt x="2809593" y="2347801"/>
                  <a:pt x="2823975" y="2340753"/>
                </a:cubicBezTo>
                <a:cubicBezTo>
                  <a:pt x="2826261" y="2340086"/>
                  <a:pt x="2830167" y="2339038"/>
                  <a:pt x="2825309" y="2338372"/>
                </a:cubicBezTo>
                <a:cubicBezTo>
                  <a:pt x="2821975" y="2337514"/>
                  <a:pt x="2816546" y="2339324"/>
                  <a:pt x="2814260" y="2336371"/>
                </a:cubicBezTo>
                <a:cubicBezTo>
                  <a:pt x="2813593" y="2333800"/>
                  <a:pt x="2817975" y="2334085"/>
                  <a:pt x="2820070" y="2334085"/>
                </a:cubicBezTo>
                <a:cubicBezTo>
                  <a:pt x="2829500" y="2334180"/>
                  <a:pt x="2828547" y="2331895"/>
                  <a:pt x="2824833" y="2330275"/>
                </a:cubicBezTo>
                <a:cubicBezTo>
                  <a:pt x="2822737" y="2329418"/>
                  <a:pt x="2818451" y="2329228"/>
                  <a:pt x="2820165" y="2326465"/>
                </a:cubicBezTo>
                <a:cubicBezTo>
                  <a:pt x="2821975" y="2323608"/>
                  <a:pt x="2825880" y="2325894"/>
                  <a:pt x="2828643" y="2326180"/>
                </a:cubicBezTo>
                <a:cubicBezTo>
                  <a:pt x="2832643" y="2326656"/>
                  <a:pt x="2835882" y="2322941"/>
                  <a:pt x="2832834" y="2320369"/>
                </a:cubicBezTo>
                <a:cubicBezTo>
                  <a:pt x="2796638" y="2305034"/>
                  <a:pt x="2790352" y="2363899"/>
                  <a:pt x="2829785" y="2352088"/>
                </a:cubicBezTo>
                <a:close/>
                <a:moveTo>
                  <a:pt x="2791114" y="2394474"/>
                </a:moveTo>
                <a:cubicBezTo>
                  <a:pt x="2799972" y="2404094"/>
                  <a:pt x="2834453" y="2390188"/>
                  <a:pt x="2812355" y="2389711"/>
                </a:cubicBezTo>
                <a:cubicBezTo>
                  <a:pt x="2804544" y="2390664"/>
                  <a:pt x="2799972" y="2386568"/>
                  <a:pt x="2808164" y="2381996"/>
                </a:cubicBezTo>
                <a:cubicBezTo>
                  <a:pt x="2811117" y="2380377"/>
                  <a:pt x="2809688" y="2379901"/>
                  <a:pt x="2806640" y="2380282"/>
                </a:cubicBezTo>
                <a:cubicBezTo>
                  <a:pt x="2803306" y="2380663"/>
                  <a:pt x="2800163" y="2381805"/>
                  <a:pt x="2796829" y="2382187"/>
                </a:cubicBezTo>
                <a:cubicBezTo>
                  <a:pt x="2790161" y="2382091"/>
                  <a:pt x="2793686" y="2377900"/>
                  <a:pt x="2798734" y="2377424"/>
                </a:cubicBezTo>
                <a:cubicBezTo>
                  <a:pt x="2809021" y="2374947"/>
                  <a:pt x="2806735" y="2372852"/>
                  <a:pt x="2801877" y="2372376"/>
                </a:cubicBezTo>
                <a:cubicBezTo>
                  <a:pt x="2789590" y="2372662"/>
                  <a:pt x="2794638" y="2366089"/>
                  <a:pt x="2803973" y="2367137"/>
                </a:cubicBezTo>
                <a:cubicBezTo>
                  <a:pt x="2808354" y="2366566"/>
                  <a:pt x="2810164" y="2361993"/>
                  <a:pt x="2805878" y="2360184"/>
                </a:cubicBezTo>
                <a:cubicBezTo>
                  <a:pt x="2801973" y="2358565"/>
                  <a:pt x="2795972" y="2359803"/>
                  <a:pt x="2792162" y="2360755"/>
                </a:cubicBezTo>
                <a:cubicBezTo>
                  <a:pt x="2773683" y="2366375"/>
                  <a:pt x="2775302" y="2386092"/>
                  <a:pt x="2791114" y="2394474"/>
                </a:cubicBezTo>
                <a:close/>
                <a:moveTo>
                  <a:pt x="2740155" y="2411905"/>
                </a:moveTo>
                <a:cubicBezTo>
                  <a:pt x="2739488" y="2422287"/>
                  <a:pt x="2775969" y="2429145"/>
                  <a:pt x="2760158" y="2419048"/>
                </a:cubicBezTo>
                <a:cubicBezTo>
                  <a:pt x="2753395" y="2416000"/>
                  <a:pt x="2753585" y="2411524"/>
                  <a:pt x="2763587" y="2412667"/>
                </a:cubicBezTo>
                <a:cubicBezTo>
                  <a:pt x="2767206" y="2413047"/>
                  <a:pt x="2766444" y="2412095"/>
                  <a:pt x="2763873" y="2410952"/>
                </a:cubicBezTo>
                <a:cubicBezTo>
                  <a:pt x="2760825" y="2408952"/>
                  <a:pt x="2754633" y="2409047"/>
                  <a:pt x="2753204" y="2405618"/>
                </a:cubicBezTo>
                <a:cubicBezTo>
                  <a:pt x="2753490" y="2403237"/>
                  <a:pt x="2758253" y="2404856"/>
                  <a:pt x="2760348" y="2405523"/>
                </a:cubicBezTo>
                <a:cubicBezTo>
                  <a:pt x="2770159" y="2408857"/>
                  <a:pt x="2770159" y="2406571"/>
                  <a:pt x="2766920" y="2403999"/>
                </a:cubicBezTo>
                <a:cubicBezTo>
                  <a:pt x="2765111" y="2402570"/>
                  <a:pt x="2760729" y="2400855"/>
                  <a:pt x="2763682" y="2399141"/>
                </a:cubicBezTo>
                <a:cubicBezTo>
                  <a:pt x="2766730" y="2397331"/>
                  <a:pt x="2769968" y="2400665"/>
                  <a:pt x="2772731" y="2401903"/>
                </a:cubicBezTo>
                <a:cubicBezTo>
                  <a:pt x="2776636" y="2403522"/>
                  <a:pt x="2781684" y="2401522"/>
                  <a:pt x="2779779" y="2398379"/>
                </a:cubicBezTo>
                <a:cubicBezTo>
                  <a:pt x="2777779" y="2395331"/>
                  <a:pt x="2771969" y="2393617"/>
                  <a:pt x="2768635" y="2392474"/>
                </a:cubicBezTo>
                <a:cubicBezTo>
                  <a:pt x="2755776" y="2388473"/>
                  <a:pt x="2735202" y="2396093"/>
                  <a:pt x="2740155" y="2411905"/>
                </a:cubicBezTo>
                <a:close/>
                <a:moveTo>
                  <a:pt x="2713866" y="2377805"/>
                </a:moveTo>
                <a:cubicBezTo>
                  <a:pt x="2718724" y="2385616"/>
                  <a:pt x="2731868" y="2389140"/>
                  <a:pt x="2740822" y="2386568"/>
                </a:cubicBezTo>
                <a:cubicBezTo>
                  <a:pt x="2744918" y="2384949"/>
                  <a:pt x="2739203" y="2382187"/>
                  <a:pt x="2736345" y="2381520"/>
                </a:cubicBezTo>
                <a:cubicBezTo>
                  <a:pt x="2728440" y="2379520"/>
                  <a:pt x="2726630" y="2374281"/>
                  <a:pt x="2736631" y="2373519"/>
                </a:cubicBezTo>
                <a:cubicBezTo>
                  <a:pt x="2745299" y="2371423"/>
                  <a:pt x="2723486" y="2370661"/>
                  <a:pt x="2723582" y="2367518"/>
                </a:cubicBezTo>
                <a:cubicBezTo>
                  <a:pt x="2723201" y="2362755"/>
                  <a:pt x="2738917" y="2368471"/>
                  <a:pt x="2738917" y="2365899"/>
                </a:cubicBezTo>
                <a:cubicBezTo>
                  <a:pt x="2740060" y="2362660"/>
                  <a:pt x="2727773" y="2361613"/>
                  <a:pt x="2730916" y="2357898"/>
                </a:cubicBezTo>
                <a:cubicBezTo>
                  <a:pt x="2733107" y="2355231"/>
                  <a:pt x="2737584" y="2358279"/>
                  <a:pt x="2740727" y="2359041"/>
                </a:cubicBezTo>
                <a:cubicBezTo>
                  <a:pt x="2745203" y="2359993"/>
                  <a:pt x="2749204" y="2356755"/>
                  <a:pt x="2746061" y="2353612"/>
                </a:cubicBezTo>
                <a:cubicBezTo>
                  <a:pt x="2743203" y="2350849"/>
                  <a:pt x="2736917" y="2349706"/>
                  <a:pt x="2732916" y="2349230"/>
                </a:cubicBezTo>
                <a:cubicBezTo>
                  <a:pt x="2716438" y="2347039"/>
                  <a:pt x="2702532" y="2362851"/>
                  <a:pt x="2713866" y="2377805"/>
                </a:cubicBezTo>
                <a:close/>
                <a:moveTo>
                  <a:pt x="2679100" y="2399046"/>
                </a:moveTo>
                <a:cubicBezTo>
                  <a:pt x="2682719" y="2405904"/>
                  <a:pt x="2694340" y="2409238"/>
                  <a:pt x="2701769" y="2407999"/>
                </a:cubicBezTo>
                <a:cubicBezTo>
                  <a:pt x="2705389" y="2407047"/>
                  <a:pt x="2700626" y="2404285"/>
                  <a:pt x="2698150" y="2403522"/>
                </a:cubicBezTo>
                <a:cubicBezTo>
                  <a:pt x="2691483" y="2401332"/>
                  <a:pt x="2690054" y="2397046"/>
                  <a:pt x="2698721" y="2396950"/>
                </a:cubicBezTo>
                <a:cubicBezTo>
                  <a:pt x="2706246" y="2395903"/>
                  <a:pt x="2687577" y="2393807"/>
                  <a:pt x="2687673" y="2391330"/>
                </a:cubicBezTo>
                <a:cubicBezTo>
                  <a:pt x="2687101" y="2389045"/>
                  <a:pt x="2691673" y="2389997"/>
                  <a:pt x="2693578" y="2390473"/>
                </a:cubicBezTo>
                <a:cubicBezTo>
                  <a:pt x="2702912" y="2392569"/>
                  <a:pt x="2702151" y="2390378"/>
                  <a:pt x="2698531" y="2388283"/>
                </a:cubicBezTo>
                <a:cubicBezTo>
                  <a:pt x="2696531" y="2387140"/>
                  <a:pt x="2692244" y="2385997"/>
                  <a:pt x="2694245" y="2383996"/>
                </a:cubicBezTo>
                <a:cubicBezTo>
                  <a:pt x="2696245" y="2381996"/>
                  <a:pt x="2700055" y="2384663"/>
                  <a:pt x="2702722" y="2385616"/>
                </a:cubicBezTo>
                <a:cubicBezTo>
                  <a:pt x="2706532" y="2386854"/>
                  <a:pt x="2710151" y="2384568"/>
                  <a:pt x="2707580" y="2381710"/>
                </a:cubicBezTo>
                <a:cubicBezTo>
                  <a:pt x="2695102" y="2370471"/>
                  <a:pt x="2665956" y="2379615"/>
                  <a:pt x="2679100" y="2399046"/>
                </a:cubicBezTo>
                <a:close/>
                <a:moveTo>
                  <a:pt x="2665098" y="2351135"/>
                </a:moveTo>
                <a:cubicBezTo>
                  <a:pt x="2670718" y="2360279"/>
                  <a:pt x="2685958" y="2364280"/>
                  <a:pt x="2695769" y="2361041"/>
                </a:cubicBezTo>
                <a:cubicBezTo>
                  <a:pt x="2704436" y="2356088"/>
                  <a:pt x="2669384" y="2352373"/>
                  <a:pt x="2687292" y="2345706"/>
                </a:cubicBezTo>
                <a:cubicBezTo>
                  <a:pt x="2702055" y="2342753"/>
                  <a:pt x="2675385" y="2342848"/>
                  <a:pt x="2674528" y="2338562"/>
                </a:cubicBezTo>
                <a:cubicBezTo>
                  <a:pt x="2673480" y="2335228"/>
                  <a:pt x="2679195" y="2336181"/>
                  <a:pt x="2681862" y="2336562"/>
                </a:cubicBezTo>
                <a:cubicBezTo>
                  <a:pt x="2694054" y="2338181"/>
                  <a:pt x="2692626" y="2335038"/>
                  <a:pt x="2687768" y="2332561"/>
                </a:cubicBezTo>
                <a:cubicBezTo>
                  <a:pt x="2685006" y="2331228"/>
                  <a:pt x="2679576" y="2329990"/>
                  <a:pt x="2681672" y="2326846"/>
                </a:cubicBezTo>
                <a:cubicBezTo>
                  <a:pt x="2684243" y="2323513"/>
                  <a:pt x="2689482" y="2327513"/>
                  <a:pt x="2692626" y="2327894"/>
                </a:cubicBezTo>
                <a:cubicBezTo>
                  <a:pt x="2697674" y="2329037"/>
                  <a:pt x="2701769" y="2325037"/>
                  <a:pt x="2698055" y="2321322"/>
                </a:cubicBezTo>
                <a:cubicBezTo>
                  <a:pt x="2694626" y="2318083"/>
                  <a:pt x="2687673" y="2316940"/>
                  <a:pt x="2683196" y="2316369"/>
                </a:cubicBezTo>
                <a:cubicBezTo>
                  <a:pt x="2663003" y="2313988"/>
                  <a:pt x="2651668" y="2336086"/>
                  <a:pt x="2665098" y="2351135"/>
                </a:cubicBezTo>
                <a:close/>
                <a:moveTo>
                  <a:pt x="2629379" y="2379139"/>
                </a:moveTo>
                <a:cubicBezTo>
                  <a:pt x="2632237" y="2381234"/>
                  <a:pt x="2636904" y="2384282"/>
                  <a:pt x="2640428" y="2384758"/>
                </a:cubicBezTo>
                <a:cubicBezTo>
                  <a:pt x="2644619" y="2385235"/>
                  <a:pt x="2641476" y="2381520"/>
                  <a:pt x="2639571" y="2379996"/>
                </a:cubicBezTo>
                <a:cubicBezTo>
                  <a:pt x="2634428" y="2375710"/>
                  <a:pt x="2635571" y="2371900"/>
                  <a:pt x="2643953" y="2375138"/>
                </a:cubicBezTo>
                <a:cubicBezTo>
                  <a:pt x="2652430" y="2377519"/>
                  <a:pt x="2634999" y="2368471"/>
                  <a:pt x="2636523" y="2366470"/>
                </a:cubicBezTo>
                <a:cubicBezTo>
                  <a:pt x="2637381" y="2364470"/>
                  <a:pt x="2641095" y="2366947"/>
                  <a:pt x="2642715" y="2368090"/>
                </a:cubicBezTo>
                <a:cubicBezTo>
                  <a:pt x="2647572" y="2371423"/>
                  <a:pt x="2652240" y="2373138"/>
                  <a:pt x="2648810" y="2368185"/>
                </a:cubicBezTo>
                <a:cubicBezTo>
                  <a:pt x="2647477" y="2366566"/>
                  <a:pt x="2644048" y="2363994"/>
                  <a:pt x="2647096" y="2363232"/>
                </a:cubicBezTo>
                <a:cubicBezTo>
                  <a:pt x="2650144" y="2362375"/>
                  <a:pt x="2652335" y="2365899"/>
                  <a:pt x="2654526" y="2367518"/>
                </a:cubicBezTo>
                <a:cubicBezTo>
                  <a:pt x="2657574" y="2369804"/>
                  <a:pt x="2662526" y="2369328"/>
                  <a:pt x="2661574" y="2366089"/>
                </a:cubicBezTo>
                <a:cubicBezTo>
                  <a:pt x="2650430" y="2345801"/>
                  <a:pt x="2608043" y="2355993"/>
                  <a:pt x="2629379" y="2379139"/>
                </a:cubicBezTo>
                <a:close/>
                <a:moveTo>
                  <a:pt x="2613282" y="2338562"/>
                </a:moveTo>
                <a:cubicBezTo>
                  <a:pt x="2616426" y="2342563"/>
                  <a:pt x="2634999" y="2351516"/>
                  <a:pt x="2625284" y="2339800"/>
                </a:cubicBezTo>
                <a:cubicBezTo>
                  <a:pt x="2619664" y="2334562"/>
                  <a:pt x="2621378" y="2329894"/>
                  <a:pt x="2630903" y="2334085"/>
                </a:cubicBezTo>
                <a:cubicBezTo>
                  <a:pt x="2640428" y="2337324"/>
                  <a:pt x="2621093" y="2325703"/>
                  <a:pt x="2623093" y="2323513"/>
                </a:cubicBezTo>
                <a:cubicBezTo>
                  <a:pt x="2624236" y="2321131"/>
                  <a:pt x="2628427" y="2324179"/>
                  <a:pt x="2630237" y="2325608"/>
                </a:cubicBezTo>
                <a:cubicBezTo>
                  <a:pt x="2638904" y="2332085"/>
                  <a:pt x="2639667" y="2329704"/>
                  <a:pt x="2637285" y="2325989"/>
                </a:cubicBezTo>
                <a:cubicBezTo>
                  <a:pt x="2636047" y="2323893"/>
                  <a:pt x="2632142" y="2320846"/>
                  <a:pt x="2635857" y="2319893"/>
                </a:cubicBezTo>
                <a:cubicBezTo>
                  <a:pt x="2639571" y="2318941"/>
                  <a:pt x="2641571" y="2323417"/>
                  <a:pt x="2643953" y="2325513"/>
                </a:cubicBezTo>
                <a:cubicBezTo>
                  <a:pt x="2647286" y="2328370"/>
                  <a:pt x="2653097" y="2327894"/>
                  <a:pt x="2652240" y="2323989"/>
                </a:cubicBezTo>
                <a:cubicBezTo>
                  <a:pt x="2640143" y="2298081"/>
                  <a:pt x="2590994" y="2310654"/>
                  <a:pt x="2613282" y="2338562"/>
                </a:cubicBezTo>
                <a:close/>
                <a:moveTo>
                  <a:pt x="2597852" y="2281031"/>
                </a:moveTo>
                <a:cubicBezTo>
                  <a:pt x="2599376" y="2289127"/>
                  <a:pt x="2609758" y="2295414"/>
                  <a:pt x="2617759" y="2295318"/>
                </a:cubicBezTo>
                <a:cubicBezTo>
                  <a:pt x="2625760" y="2293890"/>
                  <a:pt x="2600709" y="2282841"/>
                  <a:pt x="2616330" y="2282460"/>
                </a:cubicBezTo>
                <a:cubicBezTo>
                  <a:pt x="2628332" y="2283889"/>
                  <a:pt x="2608615" y="2277602"/>
                  <a:pt x="2608996" y="2274364"/>
                </a:cubicBezTo>
                <a:cubicBezTo>
                  <a:pt x="2610044" y="2270077"/>
                  <a:pt x="2621569" y="2278840"/>
                  <a:pt x="2622331" y="2276554"/>
                </a:cubicBezTo>
                <a:cubicBezTo>
                  <a:pt x="2624236" y="2273983"/>
                  <a:pt x="2614235" y="2270077"/>
                  <a:pt x="2617950" y="2267601"/>
                </a:cubicBezTo>
                <a:cubicBezTo>
                  <a:pt x="2620617" y="2265696"/>
                  <a:pt x="2623379" y="2269601"/>
                  <a:pt x="2625855" y="2271030"/>
                </a:cubicBezTo>
                <a:cubicBezTo>
                  <a:pt x="2629284" y="2273030"/>
                  <a:pt x="2633570" y="2271220"/>
                  <a:pt x="2631951" y="2267601"/>
                </a:cubicBezTo>
                <a:cubicBezTo>
                  <a:pt x="2630332" y="2264267"/>
                  <a:pt x="2625379" y="2261886"/>
                  <a:pt x="2622236" y="2260457"/>
                </a:cubicBezTo>
                <a:cubicBezTo>
                  <a:pt x="2608329" y="2254456"/>
                  <a:pt x="2592708" y="2265601"/>
                  <a:pt x="2597852" y="2281031"/>
                </a:cubicBezTo>
                <a:close/>
                <a:moveTo>
                  <a:pt x="2564038" y="2337038"/>
                </a:moveTo>
                <a:cubicBezTo>
                  <a:pt x="2566705" y="2348754"/>
                  <a:pt x="2603376" y="2355040"/>
                  <a:pt x="2584517" y="2343705"/>
                </a:cubicBezTo>
                <a:cubicBezTo>
                  <a:pt x="2577754" y="2340943"/>
                  <a:pt x="2575849" y="2335990"/>
                  <a:pt x="2582707" y="2335609"/>
                </a:cubicBezTo>
                <a:cubicBezTo>
                  <a:pt x="2595185" y="2335324"/>
                  <a:pt x="2573087" y="2331323"/>
                  <a:pt x="2572610" y="2327894"/>
                </a:cubicBezTo>
                <a:cubicBezTo>
                  <a:pt x="2571944" y="2325037"/>
                  <a:pt x="2576706" y="2326561"/>
                  <a:pt x="2578897" y="2327227"/>
                </a:cubicBezTo>
                <a:cubicBezTo>
                  <a:pt x="2588898" y="2330466"/>
                  <a:pt x="2587946" y="2327704"/>
                  <a:pt x="2584041" y="2324846"/>
                </a:cubicBezTo>
                <a:cubicBezTo>
                  <a:pt x="2581945" y="2323322"/>
                  <a:pt x="2577278" y="2321608"/>
                  <a:pt x="2579278" y="2319322"/>
                </a:cubicBezTo>
                <a:cubicBezTo>
                  <a:pt x="2581278" y="2316940"/>
                  <a:pt x="2585469" y="2320560"/>
                  <a:pt x="2588327" y="2321798"/>
                </a:cubicBezTo>
                <a:cubicBezTo>
                  <a:pt x="2592423" y="2323513"/>
                  <a:pt x="2596233" y="2320846"/>
                  <a:pt x="2593280" y="2317226"/>
                </a:cubicBezTo>
                <a:cubicBezTo>
                  <a:pt x="2590708" y="2313892"/>
                  <a:pt x="2584802" y="2311987"/>
                  <a:pt x="2581088" y="2310844"/>
                </a:cubicBezTo>
                <a:cubicBezTo>
                  <a:pt x="2564514" y="2305987"/>
                  <a:pt x="2554037" y="2322274"/>
                  <a:pt x="2564038" y="2337038"/>
                </a:cubicBezTo>
                <a:close/>
                <a:moveTo>
                  <a:pt x="2547655" y="2292842"/>
                </a:moveTo>
                <a:cubicBezTo>
                  <a:pt x="2550132" y="2297224"/>
                  <a:pt x="2566800" y="2308463"/>
                  <a:pt x="2559085" y="2295700"/>
                </a:cubicBezTo>
                <a:cubicBezTo>
                  <a:pt x="2554418" y="2289794"/>
                  <a:pt x="2556799" y="2285413"/>
                  <a:pt x="2565467" y="2290842"/>
                </a:cubicBezTo>
                <a:cubicBezTo>
                  <a:pt x="2568610" y="2292747"/>
                  <a:pt x="2568419" y="2291604"/>
                  <a:pt x="2566610" y="2289222"/>
                </a:cubicBezTo>
                <a:cubicBezTo>
                  <a:pt x="2564800" y="2285984"/>
                  <a:pt x="2558894" y="2283222"/>
                  <a:pt x="2559371" y="2279317"/>
                </a:cubicBezTo>
                <a:cubicBezTo>
                  <a:pt x="2560800" y="2277126"/>
                  <a:pt x="2564419" y="2280745"/>
                  <a:pt x="2566038" y="2282365"/>
                </a:cubicBezTo>
                <a:cubicBezTo>
                  <a:pt x="2573468" y="2289985"/>
                  <a:pt x="2574706" y="2287603"/>
                  <a:pt x="2572896" y="2283698"/>
                </a:cubicBezTo>
                <a:cubicBezTo>
                  <a:pt x="2571944" y="2281507"/>
                  <a:pt x="2568705" y="2277888"/>
                  <a:pt x="2572325" y="2277507"/>
                </a:cubicBezTo>
                <a:cubicBezTo>
                  <a:pt x="2576040" y="2277126"/>
                  <a:pt x="2577468" y="2281698"/>
                  <a:pt x="2579468" y="2284079"/>
                </a:cubicBezTo>
                <a:cubicBezTo>
                  <a:pt x="2582231" y="2287413"/>
                  <a:pt x="2587946" y="2287794"/>
                  <a:pt x="2587755" y="2283793"/>
                </a:cubicBezTo>
                <a:cubicBezTo>
                  <a:pt x="2580135" y="2257123"/>
                  <a:pt x="2530319" y="2262267"/>
                  <a:pt x="2547655" y="2292842"/>
                </a:cubicBezTo>
                <a:close/>
                <a:moveTo>
                  <a:pt x="2542131" y="2205307"/>
                </a:moveTo>
                <a:cubicBezTo>
                  <a:pt x="2541083" y="2203307"/>
                  <a:pt x="2537749" y="2200450"/>
                  <a:pt x="2540797" y="2199402"/>
                </a:cubicBezTo>
                <a:cubicBezTo>
                  <a:pt x="2543845" y="2198354"/>
                  <a:pt x="2545655" y="2202640"/>
                  <a:pt x="2547655" y="2204641"/>
                </a:cubicBezTo>
                <a:cubicBezTo>
                  <a:pt x="2565943" y="2213022"/>
                  <a:pt x="2544702" y="2181304"/>
                  <a:pt x="2526224" y="2191496"/>
                </a:cubicBezTo>
                <a:cubicBezTo>
                  <a:pt x="2498696" y="2211118"/>
                  <a:pt x="2545178" y="2236740"/>
                  <a:pt x="2532415" y="2219309"/>
                </a:cubicBezTo>
                <a:cubicBezTo>
                  <a:pt x="2528129" y="2214832"/>
                  <a:pt x="2528891" y="2210451"/>
                  <a:pt x="2535273" y="2212832"/>
                </a:cubicBezTo>
                <a:cubicBezTo>
                  <a:pt x="2537463" y="2213785"/>
                  <a:pt x="2541083" y="2215404"/>
                  <a:pt x="2537749" y="2211784"/>
                </a:cubicBezTo>
                <a:cubicBezTo>
                  <a:pt x="2535749" y="2208927"/>
                  <a:pt x="2530415" y="2207117"/>
                  <a:pt x="2530319" y="2203497"/>
                </a:cubicBezTo>
                <a:cubicBezTo>
                  <a:pt x="2531272" y="2201116"/>
                  <a:pt x="2534701" y="2203974"/>
                  <a:pt x="2536320" y="2205307"/>
                </a:cubicBezTo>
                <a:cubicBezTo>
                  <a:pt x="2543464" y="2211213"/>
                  <a:pt x="2544131" y="2208832"/>
                  <a:pt x="2542131" y="2205307"/>
                </a:cubicBezTo>
                <a:close/>
                <a:moveTo>
                  <a:pt x="2508031" y="2303796"/>
                </a:moveTo>
                <a:cubicBezTo>
                  <a:pt x="2509936" y="2307415"/>
                  <a:pt x="2523461" y="2317417"/>
                  <a:pt x="2517366" y="2306653"/>
                </a:cubicBezTo>
                <a:cubicBezTo>
                  <a:pt x="2513651" y="2301605"/>
                  <a:pt x="2515651" y="2298176"/>
                  <a:pt x="2522700" y="2303034"/>
                </a:cubicBezTo>
                <a:cubicBezTo>
                  <a:pt x="2525271" y="2304748"/>
                  <a:pt x="2525081" y="2303796"/>
                  <a:pt x="2523652" y="2301796"/>
                </a:cubicBezTo>
                <a:cubicBezTo>
                  <a:pt x="2522223" y="2299033"/>
                  <a:pt x="2517366" y="2296557"/>
                  <a:pt x="2517842" y="2293318"/>
                </a:cubicBezTo>
                <a:cubicBezTo>
                  <a:pt x="2519080" y="2291604"/>
                  <a:pt x="2522033" y="2294747"/>
                  <a:pt x="2523271" y="2296080"/>
                </a:cubicBezTo>
                <a:cubicBezTo>
                  <a:pt x="2529272" y="2302653"/>
                  <a:pt x="2530319" y="2300843"/>
                  <a:pt x="2528986" y="2297509"/>
                </a:cubicBezTo>
                <a:cubicBezTo>
                  <a:pt x="2528224" y="2295700"/>
                  <a:pt x="2525557" y="2292556"/>
                  <a:pt x="2528605" y="2292366"/>
                </a:cubicBezTo>
                <a:cubicBezTo>
                  <a:pt x="2531748" y="2292175"/>
                  <a:pt x="2532796" y="2296080"/>
                  <a:pt x="2534415" y="2298176"/>
                </a:cubicBezTo>
                <a:cubicBezTo>
                  <a:pt x="2536701" y="2301129"/>
                  <a:pt x="2541368" y="2301700"/>
                  <a:pt x="2541368" y="2298462"/>
                </a:cubicBezTo>
                <a:cubicBezTo>
                  <a:pt x="2535939" y="2276459"/>
                  <a:pt x="2494125" y="2277221"/>
                  <a:pt x="2508031" y="2303796"/>
                </a:cubicBezTo>
                <a:close/>
                <a:moveTo>
                  <a:pt x="2493077" y="2250646"/>
                </a:moveTo>
                <a:cubicBezTo>
                  <a:pt x="2494886" y="2253885"/>
                  <a:pt x="2498220" y="2258838"/>
                  <a:pt x="2501744" y="2260838"/>
                </a:cubicBezTo>
                <a:cubicBezTo>
                  <a:pt x="2505840" y="2263219"/>
                  <a:pt x="2504793" y="2257980"/>
                  <a:pt x="2503650" y="2255695"/>
                </a:cubicBezTo>
                <a:cubicBezTo>
                  <a:pt x="2500506" y="2249313"/>
                  <a:pt x="2503935" y="2245884"/>
                  <a:pt x="2511269" y="2252742"/>
                </a:cubicBezTo>
                <a:cubicBezTo>
                  <a:pt x="2518890" y="2258552"/>
                  <a:pt x="2505364" y="2242360"/>
                  <a:pt x="2508126" y="2240931"/>
                </a:cubicBezTo>
                <a:cubicBezTo>
                  <a:pt x="2510126" y="2239216"/>
                  <a:pt x="2512793" y="2243407"/>
                  <a:pt x="2513936" y="2245122"/>
                </a:cubicBezTo>
                <a:cubicBezTo>
                  <a:pt x="2519461" y="2253694"/>
                  <a:pt x="2521176" y="2251885"/>
                  <a:pt x="2520509" y="2247884"/>
                </a:cubicBezTo>
                <a:cubicBezTo>
                  <a:pt x="2520128" y="2245693"/>
                  <a:pt x="2517746" y="2241693"/>
                  <a:pt x="2521557" y="2242074"/>
                </a:cubicBezTo>
                <a:cubicBezTo>
                  <a:pt x="2525367" y="2242550"/>
                  <a:pt x="2525652" y="2247122"/>
                  <a:pt x="2526986" y="2249694"/>
                </a:cubicBezTo>
                <a:cubicBezTo>
                  <a:pt x="2528891" y="2253409"/>
                  <a:pt x="2534510" y="2255028"/>
                  <a:pt x="2535368" y="2251408"/>
                </a:cubicBezTo>
                <a:cubicBezTo>
                  <a:pt x="2534510" y="2224929"/>
                  <a:pt x="2483457" y="2218928"/>
                  <a:pt x="2493077" y="2250646"/>
                </a:cubicBezTo>
                <a:close/>
                <a:moveTo>
                  <a:pt x="2467550" y="2270458"/>
                </a:moveTo>
                <a:cubicBezTo>
                  <a:pt x="2471360" y="2276650"/>
                  <a:pt x="2480123" y="2280460"/>
                  <a:pt x="2486600" y="2278078"/>
                </a:cubicBezTo>
                <a:cubicBezTo>
                  <a:pt x="2489076" y="2276554"/>
                  <a:pt x="2484885" y="2274078"/>
                  <a:pt x="2482885" y="2273411"/>
                </a:cubicBezTo>
                <a:cubicBezTo>
                  <a:pt x="2477456" y="2271697"/>
                  <a:pt x="2475265" y="2266934"/>
                  <a:pt x="2481837" y="2265982"/>
                </a:cubicBezTo>
                <a:cubicBezTo>
                  <a:pt x="2487362" y="2263886"/>
                  <a:pt x="2472217" y="2263505"/>
                  <a:pt x="2472217" y="2260743"/>
                </a:cubicBezTo>
                <a:cubicBezTo>
                  <a:pt x="2471265" y="2258171"/>
                  <a:pt x="2474979" y="2258838"/>
                  <a:pt x="2476503" y="2259219"/>
                </a:cubicBezTo>
                <a:cubicBezTo>
                  <a:pt x="2484123" y="2260647"/>
                  <a:pt x="2483076" y="2258266"/>
                  <a:pt x="2479837" y="2256266"/>
                </a:cubicBezTo>
                <a:cubicBezTo>
                  <a:pt x="2478123" y="2255123"/>
                  <a:pt x="2474503" y="2254266"/>
                  <a:pt x="2475646" y="2251885"/>
                </a:cubicBezTo>
                <a:cubicBezTo>
                  <a:pt x="2476694" y="2249408"/>
                  <a:pt x="2480313" y="2252170"/>
                  <a:pt x="2482504" y="2252837"/>
                </a:cubicBezTo>
                <a:cubicBezTo>
                  <a:pt x="2485647" y="2253885"/>
                  <a:pt x="2488028" y="2250932"/>
                  <a:pt x="2485457" y="2247979"/>
                </a:cubicBezTo>
                <a:cubicBezTo>
                  <a:pt x="2483171" y="2245312"/>
                  <a:pt x="2478503" y="2244265"/>
                  <a:pt x="2475646" y="2243884"/>
                </a:cubicBezTo>
                <a:cubicBezTo>
                  <a:pt x="2460501" y="2242931"/>
                  <a:pt x="2459644" y="2260457"/>
                  <a:pt x="2467550" y="2270458"/>
                </a:cubicBezTo>
                <a:close/>
                <a:moveTo>
                  <a:pt x="2462883" y="2216356"/>
                </a:moveTo>
                <a:cubicBezTo>
                  <a:pt x="2462978" y="2224834"/>
                  <a:pt x="2472217" y="2233311"/>
                  <a:pt x="2480313" y="2235121"/>
                </a:cubicBezTo>
                <a:cubicBezTo>
                  <a:pt x="2484409" y="2235597"/>
                  <a:pt x="2481170" y="2230739"/>
                  <a:pt x="2479266" y="2228929"/>
                </a:cubicBezTo>
                <a:cubicBezTo>
                  <a:pt x="2473932" y="2223881"/>
                  <a:pt x="2474789" y="2218642"/>
                  <a:pt x="2483361" y="2222262"/>
                </a:cubicBezTo>
                <a:cubicBezTo>
                  <a:pt x="2491458" y="2224357"/>
                  <a:pt x="2473932" y="2214166"/>
                  <a:pt x="2475456" y="2211689"/>
                </a:cubicBezTo>
                <a:cubicBezTo>
                  <a:pt x="2476122" y="2209022"/>
                  <a:pt x="2480123" y="2211975"/>
                  <a:pt x="2481837" y="2213308"/>
                </a:cubicBezTo>
                <a:cubicBezTo>
                  <a:pt x="2489934" y="2219500"/>
                  <a:pt x="2490410" y="2216833"/>
                  <a:pt x="2487933" y="2213118"/>
                </a:cubicBezTo>
                <a:cubicBezTo>
                  <a:pt x="2486600" y="2211022"/>
                  <a:pt x="2482980" y="2208070"/>
                  <a:pt x="2486028" y="2206736"/>
                </a:cubicBezTo>
                <a:cubicBezTo>
                  <a:pt x="2489076" y="2205403"/>
                  <a:pt x="2491362" y="2209975"/>
                  <a:pt x="2493648" y="2212070"/>
                </a:cubicBezTo>
                <a:cubicBezTo>
                  <a:pt x="2496792" y="2215023"/>
                  <a:pt x="2501744" y="2214166"/>
                  <a:pt x="2500697" y="2209975"/>
                </a:cubicBezTo>
                <a:cubicBezTo>
                  <a:pt x="2492410" y="2190829"/>
                  <a:pt x="2459549" y="2192068"/>
                  <a:pt x="2462883" y="2216356"/>
                </a:cubicBezTo>
                <a:close/>
                <a:moveTo>
                  <a:pt x="2457644" y="2145109"/>
                </a:moveTo>
                <a:cubicBezTo>
                  <a:pt x="2459834" y="2147110"/>
                  <a:pt x="2463549" y="2149872"/>
                  <a:pt x="2466311" y="2150253"/>
                </a:cubicBezTo>
                <a:cubicBezTo>
                  <a:pt x="2473265" y="2150920"/>
                  <a:pt x="2454024" y="2135489"/>
                  <a:pt x="2469264" y="2140156"/>
                </a:cubicBezTo>
                <a:cubicBezTo>
                  <a:pt x="2475646" y="2141871"/>
                  <a:pt x="2462025" y="2133679"/>
                  <a:pt x="2463359" y="2131679"/>
                </a:cubicBezTo>
                <a:cubicBezTo>
                  <a:pt x="2464026" y="2129584"/>
                  <a:pt x="2466978" y="2131965"/>
                  <a:pt x="2468312" y="2133013"/>
                </a:cubicBezTo>
                <a:cubicBezTo>
                  <a:pt x="2474598" y="2137966"/>
                  <a:pt x="2474979" y="2135965"/>
                  <a:pt x="2473169" y="2132917"/>
                </a:cubicBezTo>
                <a:cubicBezTo>
                  <a:pt x="2472217" y="2131298"/>
                  <a:pt x="2469359" y="2128822"/>
                  <a:pt x="2471836" y="2127869"/>
                </a:cubicBezTo>
                <a:cubicBezTo>
                  <a:pt x="2474312" y="2126821"/>
                  <a:pt x="2476027" y="2130536"/>
                  <a:pt x="2477742" y="2132155"/>
                </a:cubicBezTo>
                <a:cubicBezTo>
                  <a:pt x="2480123" y="2134537"/>
                  <a:pt x="2484123" y="2133965"/>
                  <a:pt x="2483361" y="2130631"/>
                </a:cubicBezTo>
                <a:cubicBezTo>
                  <a:pt x="2472693" y="2107771"/>
                  <a:pt x="2440689" y="2124726"/>
                  <a:pt x="2457644" y="2145109"/>
                </a:cubicBezTo>
                <a:close/>
                <a:moveTo>
                  <a:pt x="2398113" y="2093865"/>
                </a:moveTo>
                <a:cubicBezTo>
                  <a:pt x="2400494" y="2096341"/>
                  <a:pt x="2404494" y="2099961"/>
                  <a:pt x="2407733" y="2100723"/>
                </a:cubicBezTo>
                <a:cubicBezTo>
                  <a:pt x="2411447" y="2101580"/>
                  <a:pt x="2409257" y="2097008"/>
                  <a:pt x="2407638" y="2095198"/>
                </a:cubicBezTo>
                <a:cubicBezTo>
                  <a:pt x="2402399" y="2089197"/>
                  <a:pt x="2406685" y="2086150"/>
                  <a:pt x="2412495" y="2089864"/>
                </a:cubicBezTo>
                <a:cubicBezTo>
                  <a:pt x="2419830" y="2092722"/>
                  <a:pt x="2404780" y="2081673"/>
                  <a:pt x="2406494" y="2079577"/>
                </a:cubicBezTo>
                <a:cubicBezTo>
                  <a:pt x="2407542" y="2077291"/>
                  <a:pt x="2410781" y="2080244"/>
                  <a:pt x="2412305" y="2081673"/>
                </a:cubicBezTo>
                <a:cubicBezTo>
                  <a:pt x="2419163" y="2088150"/>
                  <a:pt x="2419925" y="2085864"/>
                  <a:pt x="2418115" y="2082244"/>
                </a:cubicBezTo>
                <a:cubicBezTo>
                  <a:pt x="2417163" y="2080244"/>
                  <a:pt x="2414019" y="2077101"/>
                  <a:pt x="2417067" y="2076339"/>
                </a:cubicBezTo>
                <a:cubicBezTo>
                  <a:pt x="2420210" y="2075482"/>
                  <a:pt x="2421734" y="2079863"/>
                  <a:pt x="2423544" y="2082054"/>
                </a:cubicBezTo>
                <a:cubicBezTo>
                  <a:pt x="2426116" y="2085007"/>
                  <a:pt x="2430879" y="2084911"/>
                  <a:pt x="2430497" y="2081101"/>
                </a:cubicBezTo>
                <a:cubicBezTo>
                  <a:pt x="2420972" y="2054431"/>
                  <a:pt x="2380586" y="2067480"/>
                  <a:pt x="2398113" y="2093865"/>
                </a:cubicBezTo>
                <a:close/>
                <a:moveTo>
                  <a:pt x="2282384" y="1952895"/>
                </a:moveTo>
                <a:cubicBezTo>
                  <a:pt x="2258952" y="1921272"/>
                  <a:pt x="2225805" y="1964706"/>
                  <a:pt x="2264001" y="1975945"/>
                </a:cubicBezTo>
                <a:cubicBezTo>
                  <a:pt x="2271906" y="1975374"/>
                  <a:pt x="2249904" y="1962705"/>
                  <a:pt x="2264763" y="1964134"/>
                </a:cubicBezTo>
                <a:cubicBezTo>
                  <a:pt x="2271525" y="1966420"/>
                  <a:pt x="2267525" y="1962991"/>
                  <a:pt x="2264381" y="1961086"/>
                </a:cubicBezTo>
                <a:cubicBezTo>
                  <a:pt x="2258190" y="1958610"/>
                  <a:pt x="2255523" y="1951561"/>
                  <a:pt x="2264572" y="1956800"/>
                </a:cubicBezTo>
                <a:cubicBezTo>
                  <a:pt x="2272573" y="1961658"/>
                  <a:pt x="2272859" y="1959467"/>
                  <a:pt x="2270382" y="1956229"/>
                </a:cubicBezTo>
                <a:cubicBezTo>
                  <a:pt x="2269049" y="1954514"/>
                  <a:pt x="2265334" y="1952037"/>
                  <a:pt x="2268096" y="1950704"/>
                </a:cubicBezTo>
                <a:cubicBezTo>
                  <a:pt x="2270954" y="1949370"/>
                  <a:pt x="2273430" y="1953276"/>
                  <a:pt x="2275621" y="1954990"/>
                </a:cubicBezTo>
                <a:cubicBezTo>
                  <a:pt x="2278955" y="1957467"/>
                  <a:pt x="2283622" y="1956609"/>
                  <a:pt x="2282384" y="1952895"/>
                </a:cubicBezTo>
                <a:close/>
                <a:moveTo>
                  <a:pt x="2317245" y="1975850"/>
                </a:moveTo>
                <a:cubicBezTo>
                  <a:pt x="2298767" y="1951466"/>
                  <a:pt x="2275907" y="1986804"/>
                  <a:pt x="2304482" y="1994329"/>
                </a:cubicBezTo>
                <a:cubicBezTo>
                  <a:pt x="2307339" y="1994424"/>
                  <a:pt x="2304863" y="1991280"/>
                  <a:pt x="2303434" y="1990137"/>
                </a:cubicBezTo>
                <a:cubicBezTo>
                  <a:pt x="2299529" y="1987090"/>
                  <a:pt x="2299719" y="1983470"/>
                  <a:pt x="2305910" y="1985375"/>
                </a:cubicBezTo>
                <a:cubicBezTo>
                  <a:pt x="2310673" y="1986137"/>
                  <a:pt x="2301719" y="1981279"/>
                  <a:pt x="2300767" y="1980327"/>
                </a:cubicBezTo>
                <a:cubicBezTo>
                  <a:pt x="2297624" y="1977279"/>
                  <a:pt x="2302196" y="1977374"/>
                  <a:pt x="2304196" y="1979279"/>
                </a:cubicBezTo>
                <a:cubicBezTo>
                  <a:pt x="2310292" y="1982994"/>
                  <a:pt x="2310387" y="1981184"/>
                  <a:pt x="2308482" y="1978708"/>
                </a:cubicBezTo>
                <a:cubicBezTo>
                  <a:pt x="2307434" y="1977374"/>
                  <a:pt x="2304672" y="1975564"/>
                  <a:pt x="2306672" y="1974421"/>
                </a:cubicBezTo>
                <a:cubicBezTo>
                  <a:pt x="2308768" y="1973278"/>
                  <a:pt x="2310673" y="1976326"/>
                  <a:pt x="2312388" y="1977660"/>
                </a:cubicBezTo>
                <a:cubicBezTo>
                  <a:pt x="2314864" y="1979470"/>
                  <a:pt x="2318293" y="1978612"/>
                  <a:pt x="2317245" y="1975850"/>
                </a:cubicBezTo>
                <a:close/>
                <a:moveTo>
                  <a:pt x="2354393" y="2060718"/>
                </a:moveTo>
                <a:cubicBezTo>
                  <a:pt x="2355917" y="2063099"/>
                  <a:pt x="2358774" y="2066623"/>
                  <a:pt x="2361441" y="2067862"/>
                </a:cubicBezTo>
                <a:cubicBezTo>
                  <a:pt x="2364584" y="2069290"/>
                  <a:pt x="2363537" y="2065290"/>
                  <a:pt x="2362489" y="2063575"/>
                </a:cubicBezTo>
                <a:cubicBezTo>
                  <a:pt x="2359727" y="2058908"/>
                  <a:pt x="2362013" y="2055670"/>
                  <a:pt x="2367823" y="2060432"/>
                </a:cubicBezTo>
                <a:cubicBezTo>
                  <a:pt x="2373824" y="2064242"/>
                  <a:pt x="2362775" y="2052621"/>
                  <a:pt x="2364584" y="2051288"/>
                </a:cubicBezTo>
                <a:cubicBezTo>
                  <a:pt x="2365918" y="2049669"/>
                  <a:pt x="2368299" y="2052717"/>
                  <a:pt x="2369252" y="2054050"/>
                </a:cubicBezTo>
                <a:cubicBezTo>
                  <a:pt x="2374014" y="2060432"/>
                  <a:pt x="2375062" y="2058813"/>
                  <a:pt x="2374300" y="2055670"/>
                </a:cubicBezTo>
                <a:cubicBezTo>
                  <a:pt x="2373824" y="2053955"/>
                  <a:pt x="2371728" y="2050907"/>
                  <a:pt x="2374586" y="2050907"/>
                </a:cubicBezTo>
                <a:cubicBezTo>
                  <a:pt x="2377443" y="2050907"/>
                  <a:pt x="2378015" y="2054622"/>
                  <a:pt x="2379158" y="2056622"/>
                </a:cubicBezTo>
                <a:cubicBezTo>
                  <a:pt x="2380777" y="2059479"/>
                  <a:pt x="2385063" y="2060337"/>
                  <a:pt x="2385444" y="2057289"/>
                </a:cubicBezTo>
                <a:cubicBezTo>
                  <a:pt x="2383158" y="2035381"/>
                  <a:pt x="2344296" y="2036429"/>
                  <a:pt x="2354393" y="2060718"/>
                </a:cubicBezTo>
                <a:close/>
                <a:moveTo>
                  <a:pt x="2343630" y="2026904"/>
                </a:moveTo>
                <a:cubicBezTo>
                  <a:pt x="2339439" y="2023189"/>
                  <a:pt x="2340010" y="2018998"/>
                  <a:pt x="2346773" y="2021665"/>
                </a:cubicBezTo>
                <a:cubicBezTo>
                  <a:pt x="2349249" y="2022618"/>
                  <a:pt x="2348868" y="2021665"/>
                  <a:pt x="2347249" y="2020141"/>
                </a:cubicBezTo>
                <a:cubicBezTo>
                  <a:pt x="2345344" y="2017855"/>
                  <a:pt x="2340867" y="2016712"/>
                  <a:pt x="2340391" y="2013569"/>
                </a:cubicBezTo>
                <a:cubicBezTo>
                  <a:pt x="2340867" y="2011474"/>
                  <a:pt x="2344010" y="2013664"/>
                  <a:pt x="2345439" y="2014617"/>
                </a:cubicBezTo>
                <a:cubicBezTo>
                  <a:pt x="2351916" y="2019284"/>
                  <a:pt x="2352297" y="2017188"/>
                  <a:pt x="2350297" y="2014331"/>
                </a:cubicBezTo>
                <a:cubicBezTo>
                  <a:pt x="2349249" y="2012712"/>
                  <a:pt x="2346201" y="2010426"/>
                  <a:pt x="2348583" y="2009378"/>
                </a:cubicBezTo>
                <a:cubicBezTo>
                  <a:pt x="2350964" y="2008235"/>
                  <a:pt x="2352964" y="2011854"/>
                  <a:pt x="2354774" y="2013474"/>
                </a:cubicBezTo>
                <a:cubicBezTo>
                  <a:pt x="2357346" y="2015760"/>
                  <a:pt x="2361251" y="2014998"/>
                  <a:pt x="2360298" y="2011759"/>
                </a:cubicBezTo>
                <a:cubicBezTo>
                  <a:pt x="2359441" y="2008807"/>
                  <a:pt x="2355536" y="2005854"/>
                  <a:pt x="2352964" y="2004139"/>
                </a:cubicBezTo>
                <a:cubicBezTo>
                  <a:pt x="2336486" y="1993281"/>
                  <a:pt x="2322293" y="2015283"/>
                  <a:pt x="2335819" y="2027190"/>
                </a:cubicBezTo>
                <a:cubicBezTo>
                  <a:pt x="2338676" y="2030333"/>
                  <a:pt x="2350964" y="2035191"/>
                  <a:pt x="2343630" y="2026904"/>
                </a:cubicBezTo>
                <a:close/>
                <a:moveTo>
                  <a:pt x="2306387" y="2061480"/>
                </a:moveTo>
                <a:cubicBezTo>
                  <a:pt x="2306482" y="2069481"/>
                  <a:pt x="2314769" y="2076815"/>
                  <a:pt x="2322293" y="2078244"/>
                </a:cubicBezTo>
                <a:cubicBezTo>
                  <a:pt x="2326104" y="2078625"/>
                  <a:pt x="2323246" y="2074053"/>
                  <a:pt x="2321531" y="2072433"/>
                </a:cubicBezTo>
                <a:cubicBezTo>
                  <a:pt x="2316674" y="2067862"/>
                  <a:pt x="2317531" y="2062908"/>
                  <a:pt x="2325627" y="2066052"/>
                </a:cubicBezTo>
                <a:cubicBezTo>
                  <a:pt x="2333247" y="2067766"/>
                  <a:pt x="2316864" y="2058717"/>
                  <a:pt x="2318293" y="2056336"/>
                </a:cubicBezTo>
                <a:cubicBezTo>
                  <a:pt x="2318960" y="2053765"/>
                  <a:pt x="2322675" y="2056336"/>
                  <a:pt x="2324294" y="2057575"/>
                </a:cubicBezTo>
                <a:cubicBezTo>
                  <a:pt x="2331914" y="2063194"/>
                  <a:pt x="2332390" y="2060718"/>
                  <a:pt x="2330104" y="2057193"/>
                </a:cubicBezTo>
                <a:cubicBezTo>
                  <a:pt x="2328866" y="2055288"/>
                  <a:pt x="2325342" y="2052526"/>
                  <a:pt x="2328294" y="2051097"/>
                </a:cubicBezTo>
                <a:cubicBezTo>
                  <a:pt x="2331247" y="2049764"/>
                  <a:pt x="2333438" y="2054050"/>
                  <a:pt x="2335533" y="2055955"/>
                </a:cubicBezTo>
                <a:cubicBezTo>
                  <a:pt x="2338486" y="2058717"/>
                  <a:pt x="2343248" y="2057860"/>
                  <a:pt x="2342296" y="2053860"/>
                </a:cubicBezTo>
                <a:cubicBezTo>
                  <a:pt x="2341439" y="2050240"/>
                  <a:pt x="2336772" y="2046716"/>
                  <a:pt x="2333723" y="2044620"/>
                </a:cubicBezTo>
                <a:cubicBezTo>
                  <a:pt x="2319817" y="2035858"/>
                  <a:pt x="2304291" y="2045859"/>
                  <a:pt x="2306387" y="2061480"/>
                </a:cubicBezTo>
                <a:close/>
                <a:moveTo>
                  <a:pt x="2301624" y="2019475"/>
                </a:moveTo>
                <a:cubicBezTo>
                  <a:pt x="2299719" y="2017474"/>
                  <a:pt x="2295243" y="2015093"/>
                  <a:pt x="2298005" y="2012807"/>
                </a:cubicBezTo>
                <a:cubicBezTo>
                  <a:pt x="2300862" y="2010426"/>
                  <a:pt x="2304386" y="2014998"/>
                  <a:pt x="2307244" y="2016712"/>
                </a:cubicBezTo>
                <a:cubicBezTo>
                  <a:pt x="2311244" y="2019189"/>
                  <a:pt x="2316197" y="2016998"/>
                  <a:pt x="2314102" y="2012521"/>
                </a:cubicBezTo>
                <a:cubicBezTo>
                  <a:pt x="2306958" y="2001472"/>
                  <a:pt x="2288099" y="1998234"/>
                  <a:pt x="2279622" y="2008902"/>
                </a:cubicBezTo>
                <a:cubicBezTo>
                  <a:pt x="2259714" y="2042144"/>
                  <a:pt x="2314864" y="2055860"/>
                  <a:pt x="2296290" y="2039667"/>
                </a:cubicBezTo>
                <a:cubicBezTo>
                  <a:pt x="2290385" y="2035858"/>
                  <a:pt x="2289623" y="2030428"/>
                  <a:pt x="2297052" y="2030809"/>
                </a:cubicBezTo>
                <a:cubicBezTo>
                  <a:pt x="2299814" y="2031190"/>
                  <a:pt x="2303910" y="2031762"/>
                  <a:pt x="2299243" y="2028714"/>
                </a:cubicBezTo>
                <a:cubicBezTo>
                  <a:pt x="2296100" y="2026047"/>
                  <a:pt x="2289813" y="2025570"/>
                  <a:pt x="2288575" y="2021475"/>
                </a:cubicBezTo>
                <a:cubicBezTo>
                  <a:pt x="2288575" y="2018332"/>
                  <a:pt x="2293242" y="2020332"/>
                  <a:pt x="2295433" y="2021379"/>
                </a:cubicBezTo>
                <a:cubicBezTo>
                  <a:pt x="2305244" y="2026142"/>
                  <a:pt x="2305053" y="2023094"/>
                  <a:pt x="2301624" y="2019475"/>
                </a:cubicBezTo>
                <a:close/>
                <a:moveTo>
                  <a:pt x="2273716" y="2071862"/>
                </a:moveTo>
                <a:cubicBezTo>
                  <a:pt x="2273811" y="2078149"/>
                  <a:pt x="2280288" y="2083768"/>
                  <a:pt x="2286289" y="2084721"/>
                </a:cubicBezTo>
                <a:cubicBezTo>
                  <a:pt x="2292861" y="2084721"/>
                  <a:pt x="2274478" y="2071767"/>
                  <a:pt x="2288861" y="2074910"/>
                </a:cubicBezTo>
                <a:cubicBezTo>
                  <a:pt x="2294766" y="2075767"/>
                  <a:pt x="2282003" y="2069576"/>
                  <a:pt x="2283051" y="2067385"/>
                </a:cubicBezTo>
                <a:cubicBezTo>
                  <a:pt x="2283527" y="2065290"/>
                  <a:pt x="2286480" y="2067290"/>
                  <a:pt x="2287813" y="2068147"/>
                </a:cubicBezTo>
                <a:cubicBezTo>
                  <a:pt x="2293814" y="2072338"/>
                  <a:pt x="2294195" y="2070338"/>
                  <a:pt x="2292385" y="2067671"/>
                </a:cubicBezTo>
                <a:cubicBezTo>
                  <a:pt x="2291433" y="2066147"/>
                  <a:pt x="2288670" y="2064051"/>
                  <a:pt x="2290956" y="2062908"/>
                </a:cubicBezTo>
                <a:cubicBezTo>
                  <a:pt x="2293242" y="2061766"/>
                  <a:pt x="2295052" y="2065099"/>
                  <a:pt x="2296671" y="2066528"/>
                </a:cubicBezTo>
                <a:cubicBezTo>
                  <a:pt x="2299052" y="2068624"/>
                  <a:pt x="2302767" y="2067766"/>
                  <a:pt x="2302005" y="2064623"/>
                </a:cubicBezTo>
                <a:cubicBezTo>
                  <a:pt x="2301339" y="2061766"/>
                  <a:pt x="2297719" y="2059099"/>
                  <a:pt x="2295243" y="2057575"/>
                </a:cubicBezTo>
                <a:cubicBezTo>
                  <a:pt x="2284193" y="2051002"/>
                  <a:pt x="2272097" y="2059670"/>
                  <a:pt x="2273716" y="2071862"/>
                </a:cubicBezTo>
                <a:close/>
                <a:moveTo>
                  <a:pt x="2239140" y="2040525"/>
                </a:moveTo>
                <a:cubicBezTo>
                  <a:pt x="2237616" y="2047383"/>
                  <a:pt x="2257428" y="2055860"/>
                  <a:pt x="2249713" y="2046716"/>
                </a:cubicBezTo>
                <a:cubicBezTo>
                  <a:pt x="2241617" y="2037953"/>
                  <a:pt x="2257714" y="2044430"/>
                  <a:pt x="2252571" y="2040620"/>
                </a:cubicBezTo>
                <a:cubicBezTo>
                  <a:pt x="2250951" y="2038905"/>
                  <a:pt x="2247236" y="2038429"/>
                  <a:pt x="2246951" y="2035953"/>
                </a:cubicBezTo>
                <a:cubicBezTo>
                  <a:pt x="2247332" y="2034143"/>
                  <a:pt x="2249904" y="2035572"/>
                  <a:pt x="2251047" y="2036238"/>
                </a:cubicBezTo>
                <a:cubicBezTo>
                  <a:pt x="2256380" y="2039382"/>
                  <a:pt x="2256666" y="2037762"/>
                  <a:pt x="2254952" y="2035381"/>
                </a:cubicBezTo>
                <a:cubicBezTo>
                  <a:pt x="2253999" y="2034143"/>
                  <a:pt x="2251618" y="2032619"/>
                  <a:pt x="2253523" y="2031381"/>
                </a:cubicBezTo>
                <a:cubicBezTo>
                  <a:pt x="2255428" y="2030142"/>
                  <a:pt x="2257143" y="2032905"/>
                  <a:pt x="2258571" y="2034143"/>
                </a:cubicBezTo>
                <a:cubicBezTo>
                  <a:pt x="2260667" y="2035762"/>
                  <a:pt x="2263905" y="2034810"/>
                  <a:pt x="2263048" y="2032143"/>
                </a:cubicBezTo>
                <a:cubicBezTo>
                  <a:pt x="2256285" y="2019379"/>
                  <a:pt x="2235902" y="2025951"/>
                  <a:pt x="2239140" y="2040525"/>
                </a:cubicBezTo>
                <a:close/>
                <a:moveTo>
                  <a:pt x="2239521" y="2011474"/>
                </a:moveTo>
                <a:cubicBezTo>
                  <a:pt x="2241617" y="2013855"/>
                  <a:pt x="2245236" y="2017379"/>
                  <a:pt x="2248380" y="2018236"/>
                </a:cubicBezTo>
                <a:cubicBezTo>
                  <a:pt x="2252094" y="2019284"/>
                  <a:pt x="2250475" y="2014807"/>
                  <a:pt x="2249142" y="2012997"/>
                </a:cubicBezTo>
                <a:cubicBezTo>
                  <a:pt x="2245046" y="2007283"/>
                  <a:pt x="2248380" y="2004139"/>
                  <a:pt x="2254952" y="2008140"/>
                </a:cubicBezTo>
                <a:cubicBezTo>
                  <a:pt x="2262286" y="2011283"/>
                  <a:pt x="2247998" y="1999948"/>
                  <a:pt x="2249999" y="1998138"/>
                </a:cubicBezTo>
                <a:cubicBezTo>
                  <a:pt x="2251332" y="1996043"/>
                  <a:pt x="2254476" y="1998996"/>
                  <a:pt x="2255809" y="2000425"/>
                </a:cubicBezTo>
                <a:cubicBezTo>
                  <a:pt x="2262096" y="2006997"/>
                  <a:pt x="2263239" y="2004901"/>
                  <a:pt x="2261905" y="2001282"/>
                </a:cubicBezTo>
                <a:cubicBezTo>
                  <a:pt x="2261143" y="1999282"/>
                  <a:pt x="2258285" y="1996138"/>
                  <a:pt x="2261619" y="1995567"/>
                </a:cubicBezTo>
                <a:cubicBezTo>
                  <a:pt x="2265048" y="1994995"/>
                  <a:pt x="2266096" y="1999282"/>
                  <a:pt x="2267715" y="2001377"/>
                </a:cubicBezTo>
                <a:cubicBezTo>
                  <a:pt x="2270001" y="2004425"/>
                  <a:pt x="2275050" y="2004806"/>
                  <a:pt x="2275240" y="2001091"/>
                </a:cubicBezTo>
                <a:cubicBezTo>
                  <a:pt x="2268763" y="1975088"/>
                  <a:pt x="2224662" y="1984994"/>
                  <a:pt x="2239521" y="2011474"/>
                </a:cubicBezTo>
                <a:close/>
                <a:moveTo>
                  <a:pt x="2200659" y="2018427"/>
                </a:moveTo>
                <a:cubicBezTo>
                  <a:pt x="2200850" y="2025380"/>
                  <a:pt x="2207898" y="2030524"/>
                  <a:pt x="2214471" y="2031000"/>
                </a:cubicBezTo>
                <a:cubicBezTo>
                  <a:pt x="2221424" y="2029762"/>
                  <a:pt x="2202659" y="2019475"/>
                  <a:pt x="2215804" y="2019570"/>
                </a:cubicBezTo>
                <a:cubicBezTo>
                  <a:pt x="2225901" y="2021379"/>
                  <a:pt x="2209994" y="2014903"/>
                  <a:pt x="2210851" y="2012236"/>
                </a:cubicBezTo>
                <a:cubicBezTo>
                  <a:pt x="2211422" y="2009854"/>
                  <a:pt x="2214566" y="2011664"/>
                  <a:pt x="2216090" y="2012616"/>
                </a:cubicBezTo>
                <a:cubicBezTo>
                  <a:pt x="2222852" y="2016617"/>
                  <a:pt x="2223329" y="2014426"/>
                  <a:pt x="2221233" y="2011569"/>
                </a:cubicBezTo>
                <a:cubicBezTo>
                  <a:pt x="2220090" y="2010045"/>
                  <a:pt x="2216947" y="2008045"/>
                  <a:pt x="2219519" y="2006520"/>
                </a:cubicBezTo>
                <a:cubicBezTo>
                  <a:pt x="2222090" y="2004996"/>
                  <a:pt x="2224186" y="2008521"/>
                  <a:pt x="2225996" y="2010045"/>
                </a:cubicBezTo>
                <a:cubicBezTo>
                  <a:pt x="2228663" y="2012140"/>
                  <a:pt x="2232854" y="2010902"/>
                  <a:pt x="2231997" y="2007568"/>
                </a:cubicBezTo>
                <a:cubicBezTo>
                  <a:pt x="2223519" y="1990614"/>
                  <a:pt x="2196944" y="1999662"/>
                  <a:pt x="2200659" y="2018427"/>
                </a:cubicBezTo>
                <a:close/>
                <a:moveTo>
                  <a:pt x="2200755" y="1980422"/>
                </a:moveTo>
                <a:cubicBezTo>
                  <a:pt x="2202564" y="1987756"/>
                  <a:pt x="2211137" y="1992424"/>
                  <a:pt x="2218471" y="1992042"/>
                </a:cubicBezTo>
                <a:cubicBezTo>
                  <a:pt x="2222090" y="1991471"/>
                  <a:pt x="2218661" y="1987947"/>
                  <a:pt x="2216756" y="1986804"/>
                </a:cubicBezTo>
                <a:cubicBezTo>
                  <a:pt x="2211422" y="1983756"/>
                  <a:pt x="2211232" y="1978898"/>
                  <a:pt x="2219328" y="1979755"/>
                </a:cubicBezTo>
                <a:cubicBezTo>
                  <a:pt x="2226758" y="1979565"/>
                  <a:pt x="2209803" y="1974993"/>
                  <a:pt x="2210565" y="1972421"/>
                </a:cubicBezTo>
                <a:cubicBezTo>
                  <a:pt x="2210660" y="1969849"/>
                  <a:pt x="2214661" y="1971373"/>
                  <a:pt x="2216376" y="1972135"/>
                </a:cubicBezTo>
                <a:cubicBezTo>
                  <a:pt x="2224662" y="1975564"/>
                  <a:pt x="2224567" y="1973088"/>
                  <a:pt x="2221709" y="1970325"/>
                </a:cubicBezTo>
                <a:cubicBezTo>
                  <a:pt x="2220185" y="1968801"/>
                  <a:pt x="2216280" y="1967087"/>
                  <a:pt x="2218757" y="1965087"/>
                </a:cubicBezTo>
                <a:cubicBezTo>
                  <a:pt x="2221233" y="1963087"/>
                  <a:pt x="2224186" y="1966611"/>
                  <a:pt x="2226567" y="1967944"/>
                </a:cubicBezTo>
                <a:cubicBezTo>
                  <a:pt x="2229901" y="1969849"/>
                  <a:pt x="2234187" y="1968040"/>
                  <a:pt x="2232473" y="1964420"/>
                </a:cubicBezTo>
                <a:cubicBezTo>
                  <a:pt x="2230949" y="1961086"/>
                  <a:pt x="2225805" y="1958895"/>
                  <a:pt x="2222472" y="1957657"/>
                </a:cubicBezTo>
                <a:cubicBezTo>
                  <a:pt x="2207136" y="1952609"/>
                  <a:pt x="2195611" y="1966516"/>
                  <a:pt x="2200755" y="1980422"/>
                </a:cubicBezTo>
                <a:close/>
                <a:moveTo>
                  <a:pt x="2199707" y="1941274"/>
                </a:moveTo>
                <a:cubicBezTo>
                  <a:pt x="2201897" y="1942893"/>
                  <a:pt x="2205517" y="1945275"/>
                  <a:pt x="2208279" y="1945656"/>
                </a:cubicBezTo>
                <a:cubicBezTo>
                  <a:pt x="2215518" y="1946227"/>
                  <a:pt x="2196278" y="1932702"/>
                  <a:pt x="2211994" y="1936797"/>
                </a:cubicBezTo>
                <a:cubicBezTo>
                  <a:pt x="2218757" y="1938512"/>
                  <a:pt x="2204850" y="1931083"/>
                  <a:pt x="2206089" y="1929368"/>
                </a:cubicBezTo>
                <a:cubicBezTo>
                  <a:pt x="2206851" y="1927463"/>
                  <a:pt x="2209994" y="1929463"/>
                  <a:pt x="2211327" y="1930511"/>
                </a:cubicBezTo>
                <a:cubicBezTo>
                  <a:pt x="2217709" y="1934988"/>
                  <a:pt x="2218280" y="1933178"/>
                  <a:pt x="2216566" y="1930511"/>
                </a:cubicBezTo>
                <a:cubicBezTo>
                  <a:pt x="2215614" y="1928987"/>
                  <a:pt x="2212661" y="1926796"/>
                  <a:pt x="2215328" y="1925939"/>
                </a:cubicBezTo>
                <a:cubicBezTo>
                  <a:pt x="2218090" y="1925082"/>
                  <a:pt x="2219709" y="1928416"/>
                  <a:pt x="2221519" y="1929940"/>
                </a:cubicBezTo>
                <a:cubicBezTo>
                  <a:pt x="2223900" y="1932130"/>
                  <a:pt x="2228186" y="1931845"/>
                  <a:pt x="2227710" y="1928892"/>
                </a:cubicBezTo>
                <a:cubicBezTo>
                  <a:pt x="2218471" y="1908699"/>
                  <a:pt x="2182371" y="1921367"/>
                  <a:pt x="2199707" y="1941274"/>
                </a:cubicBezTo>
                <a:close/>
                <a:moveTo>
                  <a:pt x="2168560" y="2004425"/>
                </a:moveTo>
                <a:cubicBezTo>
                  <a:pt x="2170179" y="2005949"/>
                  <a:pt x="2173037" y="2007759"/>
                  <a:pt x="2175323" y="2007949"/>
                </a:cubicBezTo>
                <a:cubicBezTo>
                  <a:pt x="2181323" y="2007854"/>
                  <a:pt x="2166274" y="1996329"/>
                  <a:pt x="2179038" y="1999091"/>
                </a:cubicBezTo>
                <a:cubicBezTo>
                  <a:pt x="2184467" y="1999948"/>
                  <a:pt x="2173418" y="1994233"/>
                  <a:pt x="2174656" y="1992328"/>
                </a:cubicBezTo>
                <a:cubicBezTo>
                  <a:pt x="2175418" y="1990423"/>
                  <a:pt x="2177894" y="1992233"/>
                  <a:pt x="2178942" y="1992995"/>
                </a:cubicBezTo>
                <a:cubicBezTo>
                  <a:pt x="2183990" y="1996805"/>
                  <a:pt x="2184657" y="1995091"/>
                  <a:pt x="2183324" y="1992614"/>
                </a:cubicBezTo>
                <a:cubicBezTo>
                  <a:pt x="2182657" y="1991185"/>
                  <a:pt x="2180276" y="1989280"/>
                  <a:pt x="2182657" y="1988328"/>
                </a:cubicBezTo>
                <a:cubicBezTo>
                  <a:pt x="2185038" y="1987280"/>
                  <a:pt x="2186181" y="1990423"/>
                  <a:pt x="2187515" y="1991757"/>
                </a:cubicBezTo>
                <a:cubicBezTo>
                  <a:pt x="2189420" y="1993662"/>
                  <a:pt x="2193134" y="1993090"/>
                  <a:pt x="2192849" y="1990233"/>
                </a:cubicBezTo>
                <a:cubicBezTo>
                  <a:pt x="2184848" y="1970421"/>
                  <a:pt x="2155797" y="1988137"/>
                  <a:pt x="2168560" y="2004425"/>
                </a:cubicBezTo>
                <a:close/>
                <a:moveTo>
                  <a:pt x="2155511" y="1962610"/>
                </a:moveTo>
                <a:cubicBezTo>
                  <a:pt x="2158178" y="1969468"/>
                  <a:pt x="2167036" y="1972421"/>
                  <a:pt x="2173894" y="1970992"/>
                </a:cubicBezTo>
                <a:cubicBezTo>
                  <a:pt x="2177228" y="1969849"/>
                  <a:pt x="2173513" y="1966896"/>
                  <a:pt x="2171513" y="1966134"/>
                </a:cubicBezTo>
                <a:cubicBezTo>
                  <a:pt x="2166084" y="1964134"/>
                  <a:pt x="2165131" y="1959276"/>
                  <a:pt x="2172942" y="1958895"/>
                </a:cubicBezTo>
                <a:cubicBezTo>
                  <a:pt x="2180085" y="1957467"/>
                  <a:pt x="2163131" y="1955752"/>
                  <a:pt x="2163512" y="1953180"/>
                </a:cubicBezTo>
                <a:cubicBezTo>
                  <a:pt x="2163131" y="1950704"/>
                  <a:pt x="2167226" y="1951371"/>
                  <a:pt x="2169036" y="1951847"/>
                </a:cubicBezTo>
                <a:cubicBezTo>
                  <a:pt x="2177418" y="1953847"/>
                  <a:pt x="2177037" y="1951466"/>
                  <a:pt x="2173894" y="1949180"/>
                </a:cubicBezTo>
                <a:cubicBezTo>
                  <a:pt x="2172180" y="1947942"/>
                  <a:pt x="2168274" y="1946799"/>
                  <a:pt x="2170275" y="1944513"/>
                </a:cubicBezTo>
                <a:cubicBezTo>
                  <a:pt x="2172370" y="1942132"/>
                  <a:pt x="2175704" y="1945179"/>
                  <a:pt x="2178180" y="1946132"/>
                </a:cubicBezTo>
                <a:cubicBezTo>
                  <a:pt x="2181705" y="1947466"/>
                  <a:pt x="2185514" y="1945084"/>
                  <a:pt x="2183419" y="1941750"/>
                </a:cubicBezTo>
                <a:cubicBezTo>
                  <a:pt x="2168941" y="1927654"/>
                  <a:pt x="2144843" y="1943846"/>
                  <a:pt x="2155511" y="1962610"/>
                </a:cubicBezTo>
                <a:close/>
                <a:moveTo>
                  <a:pt x="2156177" y="1913937"/>
                </a:moveTo>
                <a:cubicBezTo>
                  <a:pt x="2157606" y="1921367"/>
                  <a:pt x="2184752" y="1923748"/>
                  <a:pt x="2171513" y="1916700"/>
                </a:cubicBezTo>
                <a:cubicBezTo>
                  <a:pt x="2168846" y="1915842"/>
                  <a:pt x="2167226" y="1914509"/>
                  <a:pt x="2167226" y="1913271"/>
                </a:cubicBezTo>
                <a:cubicBezTo>
                  <a:pt x="2167131" y="1912033"/>
                  <a:pt x="2168655" y="1910890"/>
                  <a:pt x="2172275" y="1910794"/>
                </a:cubicBezTo>
                <a:cubicBezTo>
                  <a:pt x="2178656" y="1909461"/>
                  <a:pt x="2162940" y="1908413"/>
                  <a:pt x="2163035" y="1906222"/>
                </a:cubicBezTo>
                <a:cubicBezTo>
                  <a:pt x="2162845" y="1902603"/>
                  <a:pt x="2174275" y="1906984"/>
                  <a:pt x="2174275" y="1905270"/>
                </a:cubicBezTo>
                <a:cubicBezTo>
                  <a:pt x="2175323" y="1902793"/>
                  <a:pt x="2166084" y="1901841"/>
                  <a:pt x="2168560" y="1899174"/>
                </a:cubicBezTo>
                <a:cubicBezTo>
                  <a:pt x="2170275" y="1897269"/>
                  <a:pt x="2173704" y="1899555"/>
                  <a:pt x="2175989" y="1900317"/>
                </a:cubicBezTo>
                <a:cubicBezTo>
                  <a:pt x="2179323" y="1901365"/>
                  <a:pt x="2182657" y="1899269"/>
                  <a:pt x="2180371" y="1896697"/>
                </a:cubicBezTo>
                <a:cubicBezTo>
                  <a:pt x="2167608" y="1885648"/>
                  <a:pt x="2144271" y="1898031"/>
                  <a:pt x="2156177" y="1913937"/>
                </a:cubicBezTo>
                <a:close/>
                <a:moveTo>
                  <a:pt x="1713074" y="2275316"/>
                </a:moveTo>
                <a:cubicBezTo>
                  <a:pt x="1712789" y="2272268"/>
                  <a:pt x="1709836" y="2275602"/>
                  <a:pt x="1708883" y="2277412"/>
                </a:cubicBezTo>
                <a:cubicBezTo>
                  <a:pt x="1706121" y="2282460"/>
                  <a:pt x="1702311" y="2282936"/>
                  <a:pt x="1703549" y="2275792"/>
                </a:cubicBezTo>
                <a:cubicBezTo>
                  <a:pt x="1704026" y="2273221"/>
                  <a:pt x="1703168" y="2273792"/>
                  <a:pt x="1702121" y="2275792"/>
                </a:cubicBezTo>
                <a:cubicBezTo>
                  <a:pt x="1700883" y="2277983"/>
                  <a:pt x="1700120" y="2280364"/>
                  <a:pt x="1698977" y="2282460"/>
                </a:cubicBezTo>
                <a:cubicBezTo>
                  <a:pt x="1696215" y="2286555"/>
                  <a:pt x="1695739" y="2281507"/>
                  <a:pt x="1697454" y="2278936"/>
                </a:cubicBezTo>
                <a:cubicBezTo>
                  <a:pt x="1700597" y="2271601"/>
                  <a:pt x="1698692" y="2271887"/>
                  <a:pt x="1696406" y="2274459"/>
                </a:cubicBezTo>
                <a:cubicBezTo>
                  <a:pt x="1695167" y="2275888"/>
                  <a:pt x="1693548" y="2279317"/>
                  <a:pt x="1692215" y="2277316"/>
                </a:cubicBezTo>
                <a:cubicBezTo>
                  <a:pt x="1690786" y="2275316"/>
                  <a:pt x="1693739" y="2272649"/>
                  <a:pt x="1694786" y="2270554"/>
                </a:cubicBezTo>
                <a:cubicBezTo>
                  <a:pt x="1696406" y="2267505"/>
                  <a:pt x="1694977" y="2264076"/>
                  <a:pt x="1692119" y="2265982"/>
                </a:cubicBezTo>
                <a:cubicBezTo>
                  <a:pt x="1669545" y="2291794"/>
                  <a:pt x="1709169" y="2307701"/>
                  <a:pt x="1713074" y="2275316"/>
                </a:cubicBezTo>
                <a:close/>
                <a:moveTo>
                  <a:pt x="1714694" y="2323989"/>
                </a:moveTo>
                <a:cubicBezTo>
                  <a:pt x="1713646" y="2331037"/>
                  <a:pt x="1705454" y="2339134"/>
                  <a:pt x="1709455" y="2325989"/>
                </a:cubicBezTo>
                <a:cubicBezTo>
                  <a:pt x="1713265" y="2314940"/>
                  <a:pt x="1710312" y="2315893"/>
                  <a:pt x="1707169" y="2320179"/>
                </a:cubicBezTo>
                <a:cubicBezTo>
                  <a:pt x="1705454" y="2322560"/>
                  <a:pt x="1703454" y="2327608"/>
                  <a:pt x="1701168" y="2325322"/>
                </a:cubicBezTo>
                <a:cubicBezTo>
                  <a:pt x="1698787" y="2323036"/>
                  <a:pt x="1702787" y="2318464"/>
                  <a:pt x="1704216" y="2315226"/>
                </a:cubicBezTo>
                <a:cubicBezTo>
                  <a:pt x="1706216" y="2310654"/>
                  <a:pt x="1703645" y="2306368"/>
                  <a:pt x="1699739" y="2309511"/>
                </a:cubicBezTo>
                <a:cubicBezTo>
                  <a:pt x="1683261" y="2325513"/>
                  <a:pt x="1692881" y="2359041"/>
                  <a:pt x="1719075" y="2342658"/>
                </a:cubicBezTo>
                <a:cubicBezTo>
                  <a:pt x="1731362" y="2339610"/>
                  <a:pt x="1739078" y="2300462"/>
                  <a:pt x="1726790" y="2320274"/>
                </a:cubicBezTo>
                <a:cubicBezTo>
                  <a:pt x="1723647" y="2327418"/>
                  <a:pt x="1718408" y="2329609"/>
                  <a:pt x="1718408" y="2321893"/>
                </a:cubicBezTo>
                <a:cubicBezTo>
                  <a:pt x="1719170" y="2312749"/>
                  <a:pt x="1716027" y="2320369"/>
                  <a:pt x="1714694" y="2323989"/>
                </a:cubicBezTo>
                <a:close/>
                <a:moveTo>
                  <a:pt x="1747745" y="2282936"/>
                </a:moveTo>
                <a:cubicBezTo>
                  <a:pt x="1748031" y="2275030"/>
                  <a:pt x="1742411" y="2293795"/>
                  <a:pt x="1739840" y="2293318"/>
                </a:cubicBezTo>
                <a:cubicBezTo>
                  <a:pt x="1737363" y="2293509"/>
                  <a:pt x="1739268" y="2288937"/>
                  <a:pt x="1740125" y="2287032"/>
                </a:cubicBezTo>
                <a:cubicBezTo>
                  <a:pt x="1744126" y="2277793"/>
                  <a:pt x="1741649" y="2278078"/>
                  <a:pt x="1738792" y="2281412"/>
                </a:cubicBezTo>
                <a:cubicBezTo>
                  <a:pt x="1732124" y="2291223"/>
                  <a:pt x="1731553" y="2282269"/>
                  <a:pt x="1736792" y="2276554"/>
                </a:cubicBezTo>
                <a:cubicBezTo>
                  <a:pt x="1740411" y="2255980"/>
                  <a:pt x="1715265" y="2289127"/>
                  <a:pt x="1729458" y="2302176"/>
                </a:cubicBezTo>
                <a:cubicBezTo>
                  <a:pt x="1741554" y="2312749"/>
                  <a:pt x="1760318" y="2296462"/>
                  <a:pt x="1759556" y="2282079"/>
                </a:cubicBezTo>
                <a:cubicBezTo>
                  <a:pt x="1759175" y="2278174"/>
                  <a:pt x="1755556" y="2282460"/>
                  <a:pt x="1754318" y="2284841"/>
                </a:cubicBezTo>
                <a:cubicBezTo>
                  <a:pt x="1750889" y="2291223"/>
                  <a:pt x="1746126" y="2291890"/>
                  <a:pt x="1747745" y="2282936"/>
                </a:cubicBezTo>
                <a:close/>
                <a:moveTo>
                  <a:pt x="1728124" y="2228929"/>
                </a:moveTo>
                <a:cubicBezTo>
                  <a:pt x="1702502" y="2244360"/>
                  <a:pt x="1728695" y="2281793"/>
                  <a:pt x="1742697" y="2248075"/>
                </a:cubicBezTo>
                <a:cubicBezTo>
                  <a:pt x="1743840" y="2240645"/>
                  <a:pt x="1729458" y="2260552"/>
                  <a:pt x="1734696" y="2244455"/>
                </a:cubicBezTo>
                <a:cubicBezTo>
                  <a:pt x="1735839" y="2241883"/>
                  <a:pt x="1734982" y="2242169"/>
                  <a:pt x="1733458" y="2243788"/>
                </a:cubicBezTo>
                <a:cubicBezTo>
                  <a:pt x="1731267" y="2245503"/>
                  <a:pt x="1729934" y="2250170"/>
                  <a:pt x="1727171" y="2250361"/>
                </a:cubicBezTo>
                <a:cubicBezTo>
                  <a:pt x="1725457" y="2249599"/>
                  <a:pt x="1727743" y="2246455"/>
                  <a:pt x="1728695" y="2245122"/>
                </a:cubicBezTo>
                <a:cubicBezTo>
                  <a:pt x="1733363" y="2238645"/>
                  <a:pt x="1731743" y="2238168"/>
                  <a:pt x="1729076" y="2239883"/>
                </a:cubicBezTo>
                <a:cubicBezTo>
                  <a:pt x="1727648" y="2240836"/>
                  <a:pt x="1725362" y="2243788"/>
                  <a:pt x="1724790" y="2241121"/>
                </a:cubicBezTo>
                <a:cubicBezTo>
                  <a:pt x="1724219" y="2238454"/>
                  <a:pt x="1727362" y="2236740"/>
                  <a:pt x="1728886" y="2235025"/>
                </a:cubicBezTo>
                <a:cubicBezTo>
                  <a:pt x="1730981" y="2232549"/>
                  <a:pt x="1730886" y="2228358"/>
                  <a:pt x="1728124" y="2228929"/>
                </a:cubicBezTo>
                <a:close/>
                <a:moveTo>
                  <a:pt x="1756604" y="2195973"/>
                </a:moveTo>
                <a:cubicBezTo>
                  <a:pt x="1752413" y="2202831"/>
                  <a:pt x="1748793" y="2199783"/>
                  <a:pt x="1750698" y="2193306"/>
                </a:cubicBezTo>
                <a:cubicBezTo>
                  <a:pt x="1751365" y="2186924"/>
                  <a:pt x="1745936" y="2199402"/>
                  <a:pt x="1744983" y="2200735"/>
                </a:cubicBezTo>
                <a:cubicBezTo>
                  <a:pt x="1741459" y="2205403"/>
                  <a:pt x="1741364" y="2199116"/>
                  <a:pt x="1743554" y="2196259"/>
                </a:cubicBezTo>
                <a:cubicBezTo>
                  <a:pt x="1747650" y="2187781"/>
                  <a:pt x="1745459" y="2187876"/>
                  <a:pt x="1742602" y="2190734"/>
                </a:cubicBezTo>
                <a:cubicBezTo>
                  <a:pt x="1741078" y="2192353"/>
                  <a:pt x="1739078" y="2196163"/>
                  <a:pt x="1737649" y="2193687"/>
                </a:cubicBezTo>
                <a:cubicBezTo>
                  <a:pt x="1736220" y="2191115"/>
                  <a:pt x="1739649" y="2188162"/>
                  <a:pt x="1741078" y="2185781"/>
                </a:cubicBezTo>
                <a:cubicBezTo>
                  <a:pt x="1743078" y="2182447"/>
                  <a:pt x="1741840" y="2178066"/>
                  <a:pt x="1738601" y="2179685"/>
                </a:cubicBezTo>
                <a:cubicBezTo>
                  <a:pt x="1732886" y="2183590"/>
                  <a:pt x="1729267" y="2193306"/>
                  <a:pt x="1729838" y="2199973"/>
                </a:cubicBezTo>
                <a:cubicBezTo>
                  <a:pt x="1729648" y="2216071"/>
                  <a:pt x="1750698" y="2218261"/>
                  <a:pt x="1757842" y="2205117"/>
                </a:cubicBezTo>
                <a:cubicBezTo>
                  <a:pt x="1760699" y="2201307"/>
                  <a:pt x="1764700" y="2185686"/>
                  <a:pt x="1756604" y="2195973"/>
                </a:cubicBezTo>
                <a:close/>
                <a:moveTo>
                  <a:pt x="1762700" y="2222452"/>
                </a:moveTo>
                <a:cubicBezTo>
                  <a:pt x="1763747" y="2218547"/>
                  <a:pt x="1760890" y="2215594"/>
                  <a:pt x="1757842" y="2218738"/>
                </a:cubicBezTo>
                <a:cubicBezTo>
                  <a:pt x="1755080" y="2221595"/>
                  <a:pt x="1753937" y="2227215"/>
                  <a:pt x="1753556" y="2230834"/>
                </a:cubicBezTo>
                <a:cubicBezTo>
                  <a:pt x="1751555" y="2256361"/>
                  <a:pt x="1783750" y="2248265"/>
                  <a:pt x="1787846" y="2229977"/>
                </a:cubicBezTo>
                <a:cubicBezTo>
                  <a:pt x="1788608" y="2226548"/>
                  <a:pt x="1789370" y="2221214"/>
                  <a:pt x="1788131" y="2218642"/>
                </a:cubicBezTo>
                <a:cubicBezTo>
                  <a:pt x="1786703" y="2215499"/>
                  <a:pt x="1784036" y="2220452"/>
                  <a:pt x="1783369" y="2222929"/>
                </a:cubicBezTo>
                <a:cubicBezTo>
                  <a:pt x="1781559" y="2229501"/>
                  <a:pt x="1776701" y="2231882"/>
                  <a:pt x="1775939" y="2223881"/>
                </a:cubicBezTo>
                <a:cubicBezTo>
                  <a:pt x="1773939" y="2217214"/>
                  <a:pt x="1773272" y="2235311"/>
                  <a:pt x="1770510" y="2235597"/>
                </a:cubicBezTo>
                <a:cubicBezTo>
                  <a:pt x="1767938" y="2236740"/>
                  <a:pt x="1768700" y="2232168"/>
                  <a:pt x="1768986" y="2230263"/>
                </a:cubicBezTo>
                <a:cubicBezTo>
                  <a:pt x="1770605" y="2220928"/>
                  <a:pt x="1768129" y="2222167"/>
                  <a:pt x="1766033" y="2226072"/>
                </a:cubicBezTo>
                <a:cubicBezTo>
                  <a:pt x="1762223" y="2236073"/>
                  <a:pt x="1758509" y="2230072"/>
                  <a:pt x="1762700" y="2222452"/>
                </a:cubicBezTo>
                <a:close/>
                <a:moveTo>
                  <a:pt x="1792132" y="2124250"/>
                </a:moveTo>
                <a:cubicBezTo>
                  <a:pt x="1791179" y="2117677"/>
                  <a:pt x="1781559" y="2140061"/>
                  <a:pt x="1782512" y="2124535"/>
                </a:cubicBezTo>
                <a:cubicBezTo>
                  <a:pt x="1782988" y="2121964"/>
                  <a:pt x="1782131" y="2122535"/>
                  <a:pt x="1781083" y="2124535"/>
                </a:cubicBezTo>
                <a:cubicBezTo>
                  <a:pt x="1779273" y="2126917"/>
                  <a:pt x="1779083" y="2131489"/>
                  <a:pt x="1776225" y="2132632"/>
                </a:cubicBezTo>
                <a:cubicBezTo>
                  <a:pt x="1774225" y="2132727"/>
                  <a:pt x="1775654" y="2129203"/>
                  <a:pt x="1776320" y="2127583"/>
                </a:cubicBezTo>
                <a:cubicBezTo>
                  <a:pt x="1779464" y="2120249"/>
                  <a:pt x="1777559" y="2120440"/>
                  <a:pt x="1775177" y="2123107"/>
                </a:cubicBezTo>
                <a:cubicBezTo>
                  <a:pt x="1773844" y="2124535"/>
                  <a:pt x="1772320" y="2127964"/>
                  <a:pt x="1770891" y="2125964"/>
                </a:cubicBezTo>
                <a:cubicBezTo>
                  <a:pt x="1769462" y="2123964"/>
                  <a:pt x="1772415" y="2121201"/>
                  <a:pt x="1773558" y="2119106"/>
                </a:cubicBezTo>
                <a:cubicBezTo>
                  <a:pt x="1775273" y="2116058"/>
                  <a:pt x="1773749" y="2112534"/>
                  <a:pt x="1770891" y="2114343"/>
                </a:cubicBezTo>
                <a:cubicBezTo>
                  <a:pt x="1747841" y="2139966"/>
                  <a:pt x="1788131" y="2156730"/>
                  <a:pt x="1792132" y="2124250"/>
                </a:cubicBezTo>
                <a:close/>
                <a:moveTo>
                  <a:pt x="1792799" y="2172065"/>
                </a:moveTo>
                <a:cubicBezTo>
                  <a:pt x="1792132" y="2158730"/>
                  <a:pt x="1788703" y="2182257"/>
                  <a:pt x="1785179" y="2182828"/>
                </a:cubicBezTo>
                <a:cubicBezTo>
                  <a:pt x="1782131" y="2183590"/>
                  <a:pt x="1783559" y="2178351"/>
                  <a:pt x="1784131" y="2176066"/>
                </a:cubicBezTo>
                <a:cubicBezTo>
                  <a:pt x="1787084" y="2165207"/>
                  <a:pt x="1784226" y="2166160"/>
                  <a:pt x="1781369" y="2170446"/>
                </a:cubicBezTo>
                <a:cubicBezTo>
                  <a:pt x="1779749" y="2172827"/>
                  <a:pt x="1778225" y="2177780"/>
                  <a:pt x="1775654" y="2175685"/>
                </a:cubicBezTo>
                <a:cubicBezTo>
                  <a:pt x="1773082" y="2173494"/>
                  <a:pt x="1776797" y="2168922"/>
                  <a:pt x="1777940" y="2165683"/>
                </a:cubicBezTo>
                <a:cubicBezTo>
                  <a:pt x="1778892" y="2142823"/>
                  <a:pt x="1753651" y="2183400"/>
                  <a:pt x="1774320" y="2194830"/>
                </a:cubicBezTo>
                <a:cubicBezTo>
                  <a:pt x="1789655" y="2202450"/>
                  <a:pt x="1810325" y="2183305"/>
                  <a:pt x="1806800" y="2166541"/>
                </a:cubicBezTo>
                <a:cubicBezTo>
                  <a:pt x="1803752" y="2158540"/>
                  <a:pt x="1796228" y="2188353"/>
                  <a:pt x="1792799" y="2172065"/>
                </a:cubicBezTo>
                <a:close/>
                <a:moveTo>
                  <a:pt x="1880333" y="2070814"/>
                </a:moveTo>
                <a:cubicBezTo>
                  <a:pt x="1877857" y="2072243"/>
                  <a:pt x="1875857" y="2072433"/>
                  <a:pt x="1874904" y="2071481"/>
                </a:cubicBezTo>
                <a:cubicBezTo>
                  <a:pt x="1871475" y="2069957"/>
                  <a:pt x="1882048" y="2059670"/>
                  <a:pt x="1875857" y="2063004"/>
                </a:cubicBezTo>
                <a:cubicBezTo>
                  <a:pt x="1872999" y="2064051"/>
                  <a:pt x="1870046" y="2068814"/>
                  <a:pt x="1866903" y="2067766"/>
                </a:cubicBezTo>
                <a:cubicBezTo>
                  <a:pt x="1865189" y="2066147"/>
                  <a:pt x="1868618" y="2063480"/>
                  <a:pt x="1870142" y="2062337"/>
                </a:cubicBezTo>
                <a:cubicBezTo>
                  <a:pt x="1877190" y="2056908"/>
                  <a:pt x="1875666" y="2055670"/>
                  <a:pt x="1872047" y="2056336"/>
                </a:cubicBezTo>
                <a:cubicBezTo>
                  <a:pt x="1870142" y="2056812"/>
                  <a:pt x="1866713" y="2059194"/>
                  <a:pt x="1866808" y="2055765"/>
                </a:cubicBezTo>
                <a:cubicBezTo>
                  <a:pt x="1866903" y="2052241"/>
                  <a:pt x="1871094" y="2051859"/>
                  <a:pt x="1873380" y="2050621"/>
                </a:cubicBezTo>
                <a:cubicBezTo>
                  <a:pt x="1876619" y="2048812"/>
                  <a:pt x="1877857" y="2043858"/>
                  <a:pt x="1874523" y="2043096"/>
                </a:cubicBezTo>
                <a:cubicBezTo>
                  <a:pt x="1871475" y="2042430"/>
                  <a:pt x="1866998" y="2045478"/>
                  <a:pt x="1864236" y="2047668"/>
                </a:cubicBezTo>
                <a:cubicBezTo>
                  <a:pt x="1848615" y="2058717"/>
                  <a:pt x="1856711" y="2090341"/>
                  <a:pt x="1877000" y="2080149"/>
                </a:cubicBezTo>
                <a:cubicBezTo>
                  <a:pt x="1880905" y="2078625"/>
                  <a:pt x="1891287" y="2066433"/>
                  <a:pt x="1880333" y="2070814"/>
                </a:cubicBezTo>
                <a:close/>
                <a:moveTo>
                  <a:pt x="1859855" y="2094532"/>
                </a:moveTo>
                <a:cubicBezTo>
                  <a:pt x="1856330" y="2100056"/>
                  <a:pt x="1851568" y="2100151"/>
                  <a:pt x="1853378" y="2091865"/>
                </a:cubicBezTo>
                <a:cubicBezTo>
                  <a:pt x="1853949" y="2084245"/>
                  <a:pt x="1847758" y="2101580"/>
                  <a:pt x="1845281" y="2100723"/>
                </a:cubicBezTo>
                <a:cubicBezTo>
                  <a:pt x="1842805" y="2100628"/>
                  <a:pt x="1844805" y="2096532"/>
                  <a:pt x="1845662" y="2094817"/>
                </a:cubicBezTo>
                <a:cubicBezTo>
                  <a:pt x="1849854" y="2086435"/>
                  <a:pt x="1847472" y="2086435"/>
                  <a:pt x="1844519" y="2089293"/>
                </a:cubicBezTo>
                <a:cubicBezTo>
                  <a:pt x="1842900" y="2090817"/>
                  <a:pt x="1840805" y="2094722"/>
                  <a:pt x="1839090" y="2092245"/>
                </a:cubicBezTo>
                <a:cubicBezTo>
                  <a:pt x="1837471" y="2089674"/>
                  <a:pt x="1841186" y="2086816"/>
                  <a:pt x="1842710" y="2084340"/>
                </a:cubicBezTo>
                <a:cubicBezTo>
                  <a:pt x="1844900" y="2081006"/>
                  <a:pt x="1843567" y="2076720"/>
                  <a:pt x="1839947" y="2078339"/>
                </a:cubicBezTo>
                <a:cubicBezTo>
                  <a:pt x="1810229" y="2105676"/>
                  <a:pt x="1857759" y="2131012"/>
                  <a:pt x="1865189" y="2092722"/>
                </a:cubicBezTo>
                <a:cubicBezTo>
                  <a:pt x="1864998" y="2089197"/>
                  <a:pt x="1861188" y="2092626"/>
                  <a:pt x="1859855" y="2094532"/>
                </a:cubicBezTo>
                <a:close/>
                <a:moveTo>
                  <a:pt x="1841090" y="2130917"/>
                </a:moveTo>
                <a:cubicBezTo>
                  <a:pt x="1840709" y="2127202"/>
                  <a:pt x="1837090" y="2131012"/>
                  <a:pt x="1835852" y="2133108"/>
                </a:cubicBezTo>
                <a:cubicBezTo>
                  <a:pt x="1832518" y="2138918"/>
                  <a:pt x="1827755" y="2139299"/>
                  <a:pt x="1829279" y="2130822"/>
                </a:cubicBezTo>
                <a:cubicBezTo>
                  <a:pt x="1829851" y="2127774"/>
                  <a:pt x="1828803" y="2128441"/>
                  <a:pt x="1827470" y="2130726"/>
                </a:cubicBezTo>
                <a:cubicBezTo>
                  <a:pt x="1825279" y="2133584"/>
                  <a:pt x="1824898" y="2138918"/>
                  <a:pt x="1821469" y="2140251"/>
                </a:cubicBezTo>
                <a:cubicBezTo>
                  <a:pt x="1818992" y="2140251"/>
                  <a:pt x="1820802" y="2136061"/>
                  <a:pt x="1821659" y="2134251"/>
                </a:cubicBezTo>
                <a:cubicBezTo>
                  <a:pt x="1825565" y="2125583"/>
                  <a:pt x="1823183" y="2125774"/>
                  <a:pt x="1820326" y="2128822"/>
                </a:cubicBezTo>
                <a:cubicBezTo>
                  <a:pt x="1818707" y="2130536"/>
                  <a:pt x="1816802" y="2134441"/>
                  <a:pt x="1815087" y="2132060"/>
                </a:cubicBezTo>
                <a:cubicBezTo>
                  <a:pt x="1813373" y="2129584"/>
                  <a:pt x="1816992" y="2126440"/>
                  <a:pt x="1818421" y="2123964"/>
                </a:cubicBezTo>
                <a:cubicBezTo>
                  <a:pt x="1820516" y="2120344"/>
                  <a:pt x="1818707" y="2116058"/>
                  <a:pt x="1815183" y="2118154"/>
                </a:cubicBezTo>
                <a:cubicBezTo>
                  <a:pt x="1786703" y="2148253"/>
                  <a:pt x="1835756" y="2169684"/>
                  <a:pt x="1841090" y="2130917"/>
                </a:cubicBezTo>
                <a:close/>
                <a:moveTo>
                  <a:pt x="1812134" y="2093008"/>
                </a:moveTo>
                <a:cubicBezTo>
                  <a:pt x="1814135" y="2087674"/>
                  <a:pt x="1807181" y="2096722"/>
                  <a:pt x="1806134" y="2097580"/>
                </a:cubicBezTo>
                <a:cubicBezTo>
                  <a:pt x="1802324" y="2100532"/>
                  <a:pt x="1803943" y="2094722"/>
                  <a:pt x="1806134" y="2093198"/>
                </a:cubicBezTo>
                <a:cubicBezTo>
                  <a:pt x="1811182" y="2087197"/>
                  <a:pt x="1809563" y="2086435"/>
                  <a:pt x="1806800" y="2088054"/>
                </a:cubicBezTo>
                <a:cubicBezTo>
                  <a:pt x="1805276" y="2088912"/>
                  <a:pt x="1802800" y="2091674"/>
                  <a:pt x="1802324" y="2088912"/>
                </a:cubicBezTo>
                <a:cubicBezTo>
                  <a:pt x="1801847" y="2086150"/>
                  <a:pt x="1805181" y="2084721"/>
                  <a:pt x="1806800" y="2083101"/>
                </a:cubicBezTo>
                <a:cubicBezTo>
                  <a:pt x="1814992" y="2067004"/>
                  <a:pt x="1788798" y="2085387"/>
                  <a:pt x="1795180" y="2101485"/>
                </a:cubicBezTo>
                <a:cubicBezTo>
                  <a:pt x="1800133" y="2114820"/>
                  <a:pt x="1817183" y="2109105"/>
                  <a:pt x="1820135" y="2097294"/>
                </a:cubicBezTo>
                <a:cubicBezTo>
                  <a:pt x="1821469" y="2090150"/>
                  <a:pt x="1806229" y="2108533"/>
                  <a:pt x="1812134" y="2093008"/>
                </a:cubicBezTo>
                <a:close/>
                <a:moveTo>
                  <a:pt x="1832042" y="2040525"/>
                </a:moveTo>
                <a:cubicBezTo>
                  <a:pt x="1830232" y="2041858"/>
                  <a:pt x="1827660" y="2045383"/>
                  <a:pt x="1826612" y="2042620"/>
                </a:cubicBezTo>
                <a:cubicBezTo>
                  <a:pt x="1825469" y="2039858"/>
                  <a:pt x="1829470" y="2037477"/>
                  <a:pt x="1831280" y="2035286"/>
                </a:cubicBezTo>
                <a:cubicBezTo>
                  <a:pt x="1833851" y="2032238"/>
                  <a:pt x="1833185" y="2027666"/>
                  <a:pt x="1829660" y="2028809"/>
                </a:cubicBezTo>
                <a:cubicBezTo>
                  <a:pt x="1820135" y="2033667"/>
                  <a:pt x="1814420" y="2048812"/>
                  <a:pt x="1820231" y="2058051"/>
                </a:cubicBezTo>
                <a:cubicBezTo>
                  <a:pt x="1839471" y="2079863"/>
                  <a:pt x="1860807" y="2034429"/>
                  <a:pt x="1845472" y="2047954"/>
                </a:cubicBezTo>
                <a:cubicBezTo>
                  <a:pt x="1841662" y="2052526"/>
                  <a:pt x="1837566" y="2052336"/>
                  <a:pt x="1839281" y="2046049"/>
                </a:cubicBezTo>
                <a:cubicBezTo>
                  <a:pt x="1840043" y="2043858"/>
                  <a:pt x="1841376" y="2040239"/>
                  <a:pt x="1838233" y="2043858"/>
                </a:cubicBezTo>
                <a:cubicBezTo>
                  <a:pt x="1835756" y="2046145"/>
                  <a:pt x="1834328" y="2051288"/>
                  <a:pt x="1830899" y="2051955"/>
                </a:cubicBezTo>
                <a:cubicBezTo>
                  <a:pt x="1828613" y="2051479"/>
                  <a:pt x="1831089" y="2047764"/>
                  <a:pt x="1832232" y="2046049"/>
                </a:cubicBezTo>
                <a:cubicBezTo>
                  <a:pt x="1837471" y="2038429"/>
                  <a:pt x="1835280" y="2038048"/>
                  <a:pt x="1832042" y="2040525"/>
                </a:cubicBezTo>
                <a:close/>
                <a:moveTo>
                  <a:pt x="1850615" y="2022046"/>
                </a:moveTo>
                <a:cubicBezTo>
                  <a:pt x="1850615" y="2022046"/>
                  <a:pt x="1850615" y="2022046"/>
                  <a:pt x="1850615" y="2022046"/>
                </a:cubicBezTo>
                <a:lnTo>
                  <a:pt x="1850615" y="2022046"/>
                </a:lnTo>
                <a:lnTo>
                  <a:pt x="1850615" y="2022046"/>
                </a:lnTo>
                <a:close/>
                <a:moveTo>
                  <a:pt x="1871570" y="2008711"/>
                </a:moveTo>
                <a:cubicBezTo>
                  <a:pt x="1868618" y="2013379"/>
                  <a:pt x="1864522" y="2013855"/>
                  <a:pt x="1865855" y="2007187"/>
                </a:cubicBezTo>
                <a:cubicBezTo>
                  <a:pt x="1866332" y="2004711"/>
                  <a:pt x="1865474" y="2005282"/>
                  <a:pt x="1864236" y="2007187"/>
                </a:cubicBezTo>
                <a:cubicBezTo>
                  <a:pt x="1862331" y="2009473"/>
                  <a:pt x="1861950" y="2013855"/>
                  <a:pt x="1858997" y="2014903"/>
                </a:cubicBezTo>
                <a:cubicBezTo>
                  <a:pt x="1856807" y="2014998"/>
                  <a:pt x="1858426" y="2011664"/>
                  <a:pt x="1859188" y="2010235"/>
                </a:cubicBezTo>
                <a:cubicBezTo>
                  <a:pt x="1862617" y="2003282"/>
                  <a:pt x="1860617" y="2003472"/>
                  <a:pt x="1858045" y="2006044"/>
                </a:cubicBezTo>
                <a:cubicBezTo>
                  <a:pt x="1852425" y="2013283"/>
                  <a:pt x="1851473" y="2006901"/>
                  <a:pt x="1856330" y="2002329"/>
                </a:cubicBezTo>
                <a:cubicBezTo>
                  <a:pt x="1859855" y="1986613"/>
                  <a:pt x="1837280" y="2011474"/>
                  <a:pt x="1849663" y="2021379"/>
                </a:cubicBezTo>
                <a:cubicBezTo>
                  <a:pt x="1871189" y="2034715"/>
                  <a:pt x="1883667" y="1995281"/>
                  <a:pt x="1871570" y="2008711"/>
                </a:cubicBezTo>
                <a:close/>
                <a:moveTo>
                  <a:pt x="1888144" y="2024428"/>
                </a:moveTo>
                <a:cubicBezTo>
                  <a:pt x="1898240" y="2054908"/>
                  <a:pt x="1931197" y="2019665"/>
                  <a:pt x="1913480" y="2026142"/>
                </a:cubicBezTo>
                <a:cubicBezTo>
                  <a:pt x="1908337" y="2029095"/>
                  <a:pt x="1904622" y="2026523"/>
                  <a:pt x="1909766" y="2020046"/>
                </a:cubicBezTo>
                <a:cubicBezTo>
                  <a:pt x="1910718" y="2018808"/>
                  <a:pt x="1910909" y="2018332"/>
                  <a:pt x="1910623" y="2018141"/>
                </a:cubicBezTo>
                <a:cubicBezTo>
                  <a:pt x="1906908" y="2018046"/>
                  <a:pt x="1903289" y="2024713"/>
                  <a:pt x="1899479" y="2023570"/>
                </a:cubicBezTo>
                <a:cubicBezTo>
                  <a:pt x="1895954" y="2020332"/>
                  <a:pt x="1914814" y="2011759"/>
                  <a:pt x="1904336" y="2012521"/>
                </a:cubicBezTo>
                <a:cubicBezTo>
                  <a:pt x="1902336" y="2012997"/>
                  <a:pt x="1899002" y="2015379"/>
                  <a:pt x="1898907" y="2012140"/>
                </a:cubicBezTo>
                <a:cubicBezTo>
                  <a:pt x="1898812" y="2008711"/>
                  <a:pt x="1903098" y="2008330"/>
                  <a:pt x="1905479" y="2007092"/>
                </a:cubicBezTo>
                <a:cubicBezTo>
                  <a:pt x="1918910" y="1991662"/>
                  <a:pt x="1883858" y="2002806"/>
                  <a:pt x="1888144" y="2024428"/>
                </a:cubicBezTo>
                <a:close/>
                <a:moveTo>
                  <a:pt x="1917767" y="1977469"/>
                </a:moveTo>
                <a:cubicBezTo>
                  <a:pt x="1913480" y="1981279"/>
                  <a:pt x="1909289" y="1980517"/>
                  <a:pt x="1911766" y="1974802"/>
                </a:cubicBezTo>
                <a:cubicBezTo>
                  <a:pt x="1912814" y="1972802"/>
                  <a:pt x="1914433" y="1969563"/>
                  <a:pt x="1910909" y="1972516"/>
                </a:cubicBezTo>
                <a:cubicBezTo>
                  <a:pt x="1908146" y="1974421"/>
                  <a:pt x="1906146" y="1979184"/>
                  <a:pt x="1902622" y="1979279"/>
                </a:cubicBezTo>
                <a:cubicBezTo>
                  <a:pt x="1900336" y="1978517"/>
                  <a:pt x="1903193" y="1975279"/>
                  <a:pt x="1904622" y="1973850"/>
                </a:cubicBezTo>
                <a:cubicBezTo>
                  <a:pt x="1910813" y="1967182"/>
                  <a:pt x="1908623" y="1966516"/>
                  <a:pt x="1905098" y="1968420"/>
                </a:cubicBezTo>
                <a:cubicBezTo>
                  <a:pt x="1903098" y="1969468"/>
                  <a:pt x="1900050" y="1972516"/>
                  <a:pt x="1899288" y="1969754"/>
                </a:cubicBezTo>
                <a:cubicBezTo>
                  <a:pt x="1898431" y="1966992"/>
                  <a:pt x="1902812" y="1965182"/>
                  <a:pt x="1904908" y="1963277"/>
                </a:cubicBezTo>
                <a:cubicBezTo>
                  <a:pt x="1907765" y="1960610"/>
                  <a:pt x="1907956" y="1956324"/>
                  <a:pt x="1904051" y="1956800"/>
                </a:cubicBezTo>
                <a:cubicBezTo>
                  <a:pt x="1900526" y="1957467"/>
                  <a:pt x="1896526" y="1961562"/>
                  <a:pt x="1894240" y="1964229"/>
                </a:cubicBezTo>
                <a:cubicBezTo>
                  <a:pt x="1879571" y="1980803"/>
                  <a:pt x="1901384" y="1999377"/>
                  <a:pt x="1917100" y="1986042"/>
                </a:cubicBezTo>
                <a:cubicBezTo>
                  <a:pt x="1920529" y="1983661"/>
                  <a:pt x="1928149" y="1970707"/>
                  <a:pt x="1917767" y="1977469"/>
                </a:cubicBezTo>
                <a:close/>
                <a:moveTo>
                  <a:pt x="1945580" y="1942798"/>
                </a:moveTo>
                <a:cubicBezTo>
                  <a:pt x="1939579" y="1944227"/>
                  <a:pt x="1938531" y="1940893"/>
                  <a:pt x="1944056" y="1937179"/>
                </a:cubicBezTo>
                <a:cubicBezTo>
                  <a:pt x="1948437" y="1933464"/>
                  <a:pt x="1937769" y="1937941"/>
                  <a:pt x="1936531" y="1938417"/>
                </a:cubicBezTo>
                <a:cubicBezTo>
                  <a:pt x="1931864" y="1939465"/>
                  <a:pt x="1935769" y="1934702"/>
                  <a:pt x="1938436" y="1934416"/>
                </a:cubicBezTo>
                <a:cubicBezTo>
                  <a:pt x="1945865" y="1931463"/>
                  <a:pt x="1944722" y="1930035"/>
                  <a:pt x="1941484" y="1930130"/>
                </a:cubicBezTo>
                <a:cubicBezTo>
                  <a:pt x="1939674" y="1930130"/>
                  <a:pt x="1936150" y="1931463"/>
                  <a:pt x="1937007" y="1928796"/>
                </a:cubicBezTo>
                <a:cubicBezTo>
                  <a:pt x="1937864" y="1926129"/>
                  <a:pt x="1941579" y="1926415"/>
                  <a:pt x="1943865" y="1925749"/>
                </a:cubicBezTo>
                <a:cubicBezTo>
                  <a:pt x="1947104" y="1924796"/>
                  <a:pt x="1949294" y="1920986"/>
                  <a:pt x="1946532" y="1919938"/>
                </a:cubicBezTo>
                <a:cubicBezTo>
                  <a:pt x="1943960" y="1918986"/>
                  <a:pt x="1939388" y="1920700"/>
                  <a:pt x="1936436" y="1922034"/>
                </a:cubicBezTo>
                <a:cubicBezTo>
                  <a:pt x="1919958" y="1928034"/>
                  <a:pt x="1921767" y="1954990"/>
                  <a:pt x="1940817" y="1949847"/>
                </a:cubicBezTo>
                <a:cubicBezTo>
                  <a:pt x="1944341" y="1948990"/>
                  <a:pt x="1956057" y="1941465"/>
                  <a:pt x="1945580" y="1942798"/>
                </a:cubicBezTo>
                <a:close/>
                <a:moveTo>
                  <a:pt x="2129031" y="1981565"/>
                </a:moveTo>
                <a:cubicBezTo>
                  <a:pt x="2130269" y="1989090"/>
                  <a:pt x="2150653" y="1988518"/>
                  <a:pt x="2140747" y="1982899"/>
                </a:cubicBezTo>
                <a:cubicBezTo>
                  <a:pt x="2136747" y="1981755"/>
                  <a:pt x="2135889" y="1978041"/>
                  <a:pt x="2141509" y="1976993"/>
                </a:cubicBezTo>
                <a:cubicBezTo>
                  <a:pt x="2143509" y="1976707"/>
                  <a:pt x="2143033" y="1976041"/>
                  <a:pt x="2141414" y="1975469"/>
                </a:cubicBezTo>
                <a:cubicBezTo>
                  <a:pt x="2139604" y="1974993"/>
                  <a:pt x="2137699" y="1974993"/>
                  <a:pt x="2135889" y="1974516"/>
                </a:cubicBezTo>
                <a:cubicBezTo>
                  <a:pt x="2132365" y="1973088"/>
                  <a:pt x="2136175" y="1970897"/>
                  <a:pt x="2138461" y="1971850"/>
                </a:cubicBezTo>
                <a:cubicBezTo>
                  <a:pt x="2142843" y="1972421"/>
                  <a:pt x="2145224" y="1971754"/>
                  <a:pt x="2141890" y="1969278"/>
                </a:cubicBezTo>
                <a:cubicBezTo>
                  <a:pt x="2140556" y="1968516"/>
                  <a:pt x="2137699" y="1967944"/>
                  <a:pt x="2139033" y="1965944"/>
                </a:cubicBezTo>
                <a:cubicBezTo>
                  <a:pt x="2140461" y="1963849"/>
                  <a:pt x="2143033" y="1965849"/>
                  <a:pt x="2144843" y="1966420"/>
                </a:cubicBezTo>
                <a:cubicBezTo>
                  <a:pt x="2147414" y="1967182"/>
                  <a:pt x="2150081" y="1964801"/>
                  <a:pt x="2148462" y="1962420"/>
                </a:cubicBezTo>
                <a:cubicBezTo>
                  <a:pt x="2136175" y="1951942"/>
                  <a:pt x="2120744" y="1969183"/>
                  <a:pt x="2129031" y="1981565"/>
                </a:cubicBezTo>
                <a:close/>
                <a:moveTo>
                  <a:pt x="2125126" y="1949656"/>
                </a:moveTo>
                <a:cubicBezTo>
                  <a:pt x="2130460" y="1952133"/>
                  <a:pt x="2138366" y="1951657"/>
                  <a:pt x="2143509" y="1948799"/>
                </a:cubicBezTo>
                <a:cubicBezTo>
                  <a:pt x="2146843" y="1946418"/>
                  <a:pt x="2141604" y="1944322"/>
                  <a:pt x="2139033" y="1944132"/>
                </a:cubicBezTo>
                <a:cubicBezTo>
                  <a:pt x="2130841" y="1943655"/>
                  <a:pt x="2130651" y="1937559"/>
                  <a:pt x="2137794" y="1935464"/>
                </a:cubicBezTo>
                <a:cubicBezTo>
                  <a:pt x="2145129" y="1931368"/>
                  <a:pt x="2125412" y="1935274"/>
                  <a:pt x="2124840" y="1932321"/>
                </a:cubicBezTo>
                <a:cubicBezTo>
                  <a:pt x="2123411" y="1929558"/>
                  <a:pt x="2128174" y="1929178"/>
                  <a:pt x="2130460" y="1928987"/>
                </a:cubicBezTo>
                <a:cubicBezTo>
                  <a:pt x="2140747" y="1928320"/>
                  <a:pt x="2139318" y="1925939"/>
                  <a:pt x="2134842" y="1924320"/>
                </a:cubicBezTo>
                <a:cubicBezTo>
                  <a:pt x="2132365" y="1923462"/>
                  <a:pt x="2127507" y="1923748"/>
                  <a:pt x="2128746" y="1920415"/>
                </a:cubicBezTo>
                <a:cubicBezTo>
                  <a:pt x="2129984" y="1917081"/>
                  <a:pt x="2135222" y="1919081"/>
                  <a:pt x="2138366" y="1919462"/>
                </a:cubicBezTo>
                <a:cubicBezTo>
                  <a:pt x="2142843" y="1919748"/>
                  <a:pt x="2146176" y="1915652"/>
                  <a:pt x="2142366" y="1912795"/>
                </a:cubicBezTo>
                <a:cubicBezTo>
                  <a:pt x="2114744" y="1900412"/>
                  <a:pt x="2099123" y="1935369"/>
                  <a:pt x="2125126" y="1949656"/>
                </a:cubicBezTo>
                <a:close/>
                <a:moveTo>
                  <a:pt x="2096646" y="1980708"/>
                </a:moveTo>
                <a:cubicBezTo>
                  <a:pt x="2099409" y="1986423"/>
                  <a:pt x="2106647" y="1988328"/>
                  <a:pt x="2112172" y="1985756"/>
                </a:cubicBezTo>
                <a:cubicBezTo>
                  <a:pt x="2117315" y="1981755"/>
                  <a:pt x="2098647" y="1980517"/>
                  <a:pt x="2109219" y="1975183"/>
                </a:cubicBezTo>
                <a:cubicBezTo>
                  <a:pt x="2118077" y="1972516"/>
                  <a:pt x="2102647" y="1973469"/>
                  <a:pt x="2102456" y="1970897"/>
                </a:cubicBezTo>
                <a:cubicBezTo>
                  <a:pt x="2101980" y="1968611"/>
                  <a:pt x="2105219" y="1968801"/>
                  <a:pt x="2106838" y="1968897"/>
                </a:cubicBezTo>
                <a:cubicBezTo>
                  <a:pt x="2113886" y="1969563"/>
                  <a:pt x="2113410" y="1967468"/>
                  <a:pt x="2110648" y="1965754"/>
                </a:cubicBezTo>
                <a:cubicBezTo>
                  <a:pt x="2109124" y="1964801"/>
                  <a:pt x="2105790" y="1964420"/>
                  <a:pt x="2107314" y="1961943"/>
                </a:cubicBezTo>
                <a:cubicBezTo>
                  <a:pt x="2108838" y="1959372"/>
                  <a:pt x="2111886" y="1961848"/>
                  <a:pt x="2113982" y="1962325"/>
                </a:cubicBezTo>
                <a:cubicBezTo>
                  <a:pt x="2116934" y="1962991"/>
                  <a:pt x="2119983" y="1960229"/>
                  <a:pt x="2118077" y="1957467"/>
                </a:cubicBezTo>
                <a:cubicBezTo>
                  <a:pt x="2103409" y="1946037"/>
                  <a:pt x="2086359" y="1966801"/>
                  <a:pt x="2096646" y="1980708"/>
                </a:cubicBezTo>
                <a:close/>
                <a:moveTo>
                  <a:pt x="2101790" y="1912509"/>
                </a:moveTo>
                <a:cubicBezTo>
                  <a:pt x="2108267" y="1908222"/>
                  <a:pt x="2083216" y="1908318"/>
                  <a:pt x="2096551" y="1902222"/>
                </a:cubicBezTo>
                <a:cubicBezTo>
                  <a:pt x="2098742" y="1901650"/>
                  <a:pt x="2102552" y="1900698"/>
                  <a:pt x="2097789" y="1900031"/>
                </a:cubicBezTo>
                <a:cubicBezTo>
                  <a:pt x="2094551" y="1899079"/>
                  <a:pt x="2089407" y="1900983"/>
                  <a:pt x="2087026" y="1898412"/>
                </a:cubicBezTo>
                <a:cubicBezTo>
                  <a:pt x="2086169" y="1896221"/>
                  <a:pt x="2090550" y="1896030"/>
                  <a:pt x="2092646" y="1896030"/>
                </a:cubicBezTo>
                <a:cubicBezTo>
                  <a:pt x="2101980" y="1896221"/>
                  <a:pt x="2101123" y="1894125"/>
                  <a:pt x="2097313" y="1892697"/>
                </a:cubicBezTo>
                <a:cubicBezTo>
                  <a:pt x="2095884" y="1891935"/>
                  <a:pt x="2090836" y="1891935"/>
                  <a:pt x="2092455" y="1889172"/>
                </a:cubicBezTo>
                <a:cubicBezTo>
                  <a:pt x="2094170" y="1886601"/>
                  <a:pt x="2098456" y="1888696"/>
                  <a:pt x="2101218" y="1889077"/>
                </a:cubicBezTo>
                <a:cubicBezTo>
                  <a:pt x="2105314" y="1889554"/>
                  <a:pt x="2108934" y="1886410"/>
                  <a:pt x="2105790" y="1883838"/>
                </a:cubicBezTo>
                <a:cubicBezTo>
                  <a:pt x="2069119" y="1869456"/>
                  <a:pt x="2063690" y="1922129"/>
                  <a:pt x="2101790" y="1912509"/>
                </a:cubicBezTo>
                <a:close/>
                <a:moveTo>
                  <a:pt x="2073310" y="1952895"/>
                </a:moveTo>
                <a:cubicBezTo>
                  <a:pt x="2077501" y="1957943"/>
                  <a:pt x="2097884" y="1951275"/>
                  <a:pt x="2091788" y="1946704"/>
                </a:cubicBezTo>
                <a:cubicBezTo>
                  <a:pt x="2090645" y="1946322"/>
                  <a:pt x="2088931" y="1946418"/>
                  <a:pt x="2087883" y="1946704"/>
                </a:cubicBezTo>
                <a:cubicBezTo>
                  <a:pt x="2082359" y="1948132"/>
                  <a:pt x="2078739" y="1944703"/>
                  <a:pt x="2084454" y="1940036"/>
                </a:cubicBezTo>
                <a:cubicBezTo>
                  <a:pt x="2088931" y="1934797"/>
                  <a:pt x="2074834" y="1943179"/>
                  <a:pt x="2073596" y="1940798"/>
                </a:cubicBezTo>
                <a:cubicBezTo>
                  <a:pt x="2070738" y="1937369"/>
                  <a:pt x="2083406" y="1934988"/>
                  <a:pt x="2082263" y="1933083"/>
                </a:cubicBezTo>
                <a:cubicBezTo>
                  <a:pt x="2081501" y="1929940"/>
                  <a:pt x="2073024" y="1934416"/>
                  <a:pt x="2073024" y="1930225"/>
                </a:cubicBezTo>
                <a:cubicBezTo>
                  <a:pt x="2073024" y="1927177"/>
                  <a:pt x="2077596" y="1927654"/>
                  <a:pt x="2080073" y="1926987"/>
                </a:cubicBezTo>
                <a:cubicBezTo>
                  <a:pt x="2083597" y="1926034"/>
                  <a:pt x="2084835" y="1921938"/>
                  <a:pt x="2081025" y="1920510"/>
                </a:cubicBezTo>
                <a:cubicBezTo>
                  <a:pt x="2059594" y="1917843"/>
                  <a:pt x="2054355" y="1944894"/>
                  <a:pt x="2073310" y="1952895"/>
                </a:cubicBezTo>
                <a:close/>
                <a:moveTo>
                  <a:pt x="2046259" y="1978898"/>
                </a:moveTo>
                <a:cubicBezTo>
                  <a:pt x="2047878" y="1984899"/>
                  <a:pt x="2054831" y="1986042"/>
                  <a:pt x="2059975" y="1984041"/>
                </a:cubicBezTo>
                <a:cubicBezTo>
                  <a:pt x="2063880" y="1980708"/>
                  <a:pt x="2053403" y="1980041"/>
                  <a:pt x="2054165" y="1977088"/>
                </a:cubicBezTo>
                <a:cubicBezTo>
                  <a:pt x="2052926" y="1974326"/>
                  <a:pt x="2063499" y="1973850"/>
                  <a:pt x="2058356" y="1972326"/>
                </a:cubicBezTo>
                <a:cubicBezTo>
                  <a:pt x="2056355" y="1971754"/>
                  <a:pt x="2054260" y="1971754"/>
                  <a:pt x="2052260" y="1971373"/>
                </a:cubicBezTo>
                <a:cubicBezTo>
                  <a:pt x="2048259" y="1970040"/>
                  <a:pt x="2052736" y="1967468"/>
                  <a:pt x="2055117" y="1968420"/>
                </a:cubicBezTo>
                <a:cubicBezTo>
                  <a:pt x="2061785" y="1969183"/>
                  <a:pt x="2061404" y="1967182"/>
                  <a:pt x="2058832" y="1965658"/>
                </a:cubicBezTo>
                <a:cubicBezTo>
                  <a:pt x="2057403" y="1964801"/>
                  <a:pt x="2054260" y="1964325"/>
                  <a:pt x="2055784" y="1962134"/>
                </a:cubicBezTo>
                <a:cubicBezTo>
                  <a:pt x="2057403" y="1959943"/>
                  <a:pt x="2060165" y="1962039"/>
                  <a:pt x="2062070" y="1962515"/>
                </a:cubicBezTo>
                <a:cubicBezTo>
                  <a:pt x="2081978" y="1957657"/>
                  <a:pt x="2032543" y="1942893"/>
                  <a:pt x="2046259" y="1978898"/>
                </a:cubicBezTo>
                <a:close/>
                <a:moveTo>
                  <a:pt x="2047973" y="1924415"/>
                </a:moveTo>
                <a:cubicBezTo>
                  <a:pt x="2052450" y="1924605"/>
                  <a:pt x="2056641" y="1921653"/>
                  <a:pt x="2050069" y="1920033"/>
                </a:cubicBezTo>
                <a:cubicBezTo>
                  <a:pt x="2044259" y="1918891"/>
                  <a:pt x="2044735" y="1915271"/>
                  <a:pt x="2051021" y="1914223"/>
                </a:cubicBezTo>
                <a:cubicBezTo>
                  <a:pt x="2057498" y="1912223"/>
                  <a:pt x="2042163" y="1913080"/>
                  <a:pt x="2042258" y="1911080"/>
                </a:cubicBezTo>
                <a:cubicBezTo>
                  <a:pt x="2041877" y="1909175"/>
                  <a:pt x="2045592" y="1909175"/>
                  <a:pt x="2047211" y="1909270"/>
                </a:cubicBezTo>
                <a:cubicBezTo>
                  <a:pt x="2054831" y="1909746"/>
                  <a:pt x="2054450" y="1907937"/>
                  <a:pt x="2051593" y="1906603"/>
                </a:cubicBezTo>
                <a:cubicBezTo>
                  <a:pt x="2050069" y="1905841"/>
                  <a:pt x="2046449" y="1905555"/>
                  <a:pt x="2048259" y="1903460"/>
                </a:cubicBezTo>
                <a:cubicBezTo>
                  <a:pt x="2050069" y="1901365"/>
                  <a:pt x="2053212" y="1903270"/>
                  <a:pt x="2055403" y="1903650"/>
                </a:cubicBezTo>
                <a:cubicBezTo>
                  <a:pt x="2058546" y="1904127"/>
                  <a:pt x="2061975" y="1901841"/>
                  <a:pt x="2060070" y="1899555"/>
                </a:cubicBezTo>
                <a:cubicBezTo>
                  <a:pt x="2055212" y="1895745"/>
                  <a:pt x="2046068" y="1896507"/>
                  <a:pt x="2040830" y="1899650"/>
                </a:cubicBezTo>
                <a:cubicBezTo>
                  <a:pt x="2027209" y="1905841"/>
                  <a:pt x="2033114" y="1927177"/>
                  <a:pt x="2047973" y="1924415"/>
                </a:cubicBezTo>
                <a:close/>
                <a:moveTo>
                  <a:pt x="2032638" y="1962229"/>
                </a:moveTo>
                <a:cubicBezTo>
                  <a:pt x="2036829" y="1962039"/>
                  <a:pt x="2044925" y="1954038"/>
                  <a:pt x="2036353" y="1954704"/>
                </a:cubicBezTo>
                <a:cubicBezTo>
                  <a:pt x="2031400" y="1956038"/>
                  <a:pt x="2027685" y="1952418"/>
                  <a:pt x="2033686" y="1948037"/>
                </a:cubicBezTo>
                <a:cubicBezTo>
                  <a:pt x="2037020" y="1943084"/>
                  <a:pt x="2024447" y="1951085"/>
                  <a:pt x="2022923" y="1948704"/>
                </a:cubicBezTo>
                <a:cubicBezTo>
                  <a:pt x="2021208" y="1946894"/>
                  <a:pt x="2024923" y="1945084"/>
                  <a:pt x="2026637" y="1944513"/>
                </a:cubicBezTo>
                <a:cubicBezTo>
                  <a:pt x="2032543" y="1942512"/>
                  <a:pt x="2034258" y="1939941"/>
                  <a:pt x="2029114" y="1939655"/>
                </a:cubicBezTo>
                <a:cubicBezTo>
                  <a:pt x="2027018" y="1939655"/>
                  <a:pt x="2023208" y="1940893"/>
                  <a:pt x="2023494" y="1937941"/>
                </a:cubicBezTo>
                <a:cubicBezTo>
                  <a:pt x="2023780" y="1934892"/>
                  <a:pt x="2028352" y="1935464"/>
                  <a:pt x="2030733" y="1934797"/>
                </a:cubicBezTo>
                <a:cubicBezTo>
                  <a:pt x="2033781" y="1934035"/>
                  <a:pt x="2035210" y="1929558"/>
                  <a:pt x="2031876" y="1928320"/>
                </a:cubicBezTo>
                <a:cubicBezTo>
                  <a:pt x="2004063" y="1925844"/>
                  <a:pt x="2005778" y="1966325"/>
                  <a:pt x="2032638" y="1962229"/>
                </a:cubicBezTo>
                <a:close/>
                <a:moveTo>
                  <a:pt x="2006730" y="1982232"/>
                </a:moveTo>
                <a:cubicBezTo>
                  <a:pt x="2014445" y="2005663"/>
                  <a:pt x="2038544" y="1986137"/>
                  <a:pt x="2025590" y="1987470"/>
                </a:cubicBezTo>
                <a:cubicBezTo>
                  <a:pt x="2021684" y="1988709"/>
                  <a:pt x="2018922" y="1986137"/>
                  <a:pt x="2022827" y="1982327"/>
                </a:cubicBezTo>
                <a:cubicBezTo>
                  <a:pt x="2024256" y="1980898"/>
                  <a:pt x="2023494" y="1980708"/>
                  <a:pt x="2021875" y="1981184"/>
                </a:cubicBezTo>
                <a:cubicBezTo>
                  <a:pt x="2019589" y="1981470"/>
                  <a:pt x="2017303" y="1984422"/>
                  <a:pt x="2015208" y="1983279"/>
                </a:cubicBezTo>
                <a:cubicBezTo>
                  <a:pt x="2012636" y="1980041"/>
                  <a:pt x="2026923" y="1976707"/>
                  <a:pt x="2018732" y="1975850"/>
                </a:cubicBezTo>
                <a:cubicBezTo>
                  <a:pt x="2017303" y="1975755"/>
                  <a:pt x="2014731" y="1977183"/>
                  <a:pt x="2014541" y="1974707"/>
                </a:cubicBezTo>
                <a:cubicBezTo>
                  <a:pt x="2014445" y="1972135"/>
                  <a:pt x="2017779" y="1972516"/>
                  <a:pt x="2019494" y="1971945"/>
                </a:cubicBezTo>
                <a:cubicBezTo>
                  <a:pt x="2029495" y="1962325"/>
                  <a:pt x="2002730" y="1965754"/>
                  <a:pt x="2006730" y="1982232"/>
                </a:cubicBezTo>
                <a:close/>
                <a:moveTo>
                  <a:pt x="2005111" y="1920986"/>
                </a:moveTo>
                <a:cubicBezTo>
                  <a:pt x="2007683" y="1919938"/>
                  <a:pt x="2011683" y="1918033"/>
                  <a:pt x="2013207" y="1915842"/>
                </a:cubicBezTo>
                <a:cubicBezTo>
                  <a:pt x="2015017" y="1913271"/>
                  <a:pt x="2010731" y="1913652"/>
                  <a:pt x="2008826" y="1914318"/>
                </a:cubicBezTo>
                <a:cubicBezTo>
                  <a:pt x="2003587" y="1916033"/>
                  <a:pt x="2000348" y="1913652"/>
                  <a:pt x="2005968" y="1909175"/>
                </a:cubicBezTo>
                <a:cubicBezTo>
                  <a:pt x="2010445" y="1904508"/>
                  <a:pt x="1997015" y="1912604"/>
                  <a:pt x="1995872" y="1910794"/>
                </a:cubicBezTo>
                <a:cubicBezTo>
                  <a:pt x="1994252" y="1909461"/>
                  <a:pt x="1997777" y="1907841"/>
                  <a:pt x="1999301" y="1907079"/>
                </a:cubicBezTo>
                <a:cubicBezTo>
                  <a:pt x="2006635" y="1903746"/>
                  <a:pt x="2005016" y="1902508"/>
                  <a:pt x="2001491" y="1902888"/>
                </a:cubicBezTo>
                <a:cubicBezTo>
                  <a:pt x="1999586" y="1903079"/>
                  <a:pt x="1996062" y="1904508"/>
                  <a:pt x="1996348" y="1902031"/>
                </a:cubicBezTo>
                <a:cubicBezTo>
                  <a:pt x="1996634" y="1899459"/>
                  <a:pt x="2000729" y="1899459"/>
                  <a:pt x="2003015" y="1898697"/>
                </a:cubicBezTo>
                <a:cubicBezTo>
                  <a:pt x="2006254" y="1897554"/>
                  <a:pt x="2007778" y="1893935"/>
                  <a:pt x="2004444" y="1893173"/>
                </a:cubicBezTo>
                <a:cubicBezTo>
                  <a:pt x="1979108" y="1893173"/>
                  <a:pt x="1978727" y="1926415"/>
                  <a:pt x="2005111" y="1920986"/>
                </a:cubicBezTo>
                <a:close/>
                <a:moveTo>
                  <a:pt x="1980155" y="2004996"/>
                </a:moveTo>
                <a:cubicBezTo>
                  <a:pt x="1984251" y="2008521"/>
                  <a:pt x="1990919" y="2007759"/>
                  <a:pt x="1994443" y="2003854"/>
                </a:cubicBezTo>
                <a:cubicBezTo>
                  <a:pt x="1997586" y="1999091"/>
                  <a:pt x="1980536" y="2004520"/>
                  <a:pt x="1989585" y="1995948"/>
                </a:cubicBezTo>
                <a:cubicBezTo>
                  <a:pt x="1993109" y="1992138"/>
                  <a:pt x="1982727" y="1997662"/>
                  <a:pt x="1981870" y="1995567"/>
                </a:cubicBezTo>
                <a:cubicBezTo>
                  <a:pt x="1980822" y="1993947"/>
                  <a:pt x="1983584" y="1992995"/>
                  <a:pt x="1984823" y="1992614"/>
                </a:cubicBezTo>
                <a:cubicBezTo>
                  <a:pt x="1990538" y="1990709"/>
                  <a:pt x="1989490" y="1989185"/>
                  <a:pt x="1986918" y="1988899"/>
                </a:cubicBezTo>
                <a:cubicBezTo>
                  <a:pt x="1985489" y="1988709"/>
                  <a:pt x="1982727" y="1989471"/>
                  <a:pt x="1983204" y="1987090"/>
                </a:cubicBezTo>
                <a:cubicBezTo>
                  <a:pt x="1983680" y="1984613"/>
                  <a:pt x="1986728" y="1985280"/>
                  <a:pt x="1988537" y="1985184"/>
                </a:cubicBezTo>
                <a:cubicBezTo>
                  <a:pt x="1991109" y="1984899"/>
                  <a:pt x="1992729" y="1981755"/>
                  <a:pt x="1990347" y="1980232"/>
                </a:cubicBezTo>
                <a:cubicBezTo>
                  <a:pt x="1975964" y="1975564"/>
                  <a:pt x="1967487" y="1997567"/>
                  <a:pt x="1980155" y="2004996"/>
                </a:cubicBezTo>
                <a:close/>
                <a:moveTo>
                  <a:pt x="1972154" y="1965372"/>
                </a:moveTo>
                <a:cubicBezTo>
                  <a:pt x="1992347" y="1979565"/>
                  <a:pt x="2014922" y="1949085"/>
                  <a:pt x="1997205" y="1956419"/>
                </a:cubicBezTo>
                <a:cubicBezTo>
                  <a:pt x="1991681" y="1959562"/>
                  <a:pt x="1986918" y="1957943"/>
                  <a:pt x="1990157" y="1951847"/>
                </a:cubicBezTo>
                <a:cubicBezTo>
                  <a:pt x="1996919" y="1940893"/>
                  <a:pt x="1981584" y="1957086"/>
                  <a:pt x="1979012" y="1955371"/>
                </a:cubicBezTo>
                <a:cubicBezTo>
                  <a:pt x="1976631" y="1954228"/>
                  <a:pt x="1979108" y="1951657"/>
                  <a:pt x="1980822" y="1950037"/>
                </a:cubicBezTo>
                <a:cubicBezTo>
                  <a:pt x="1984156" y="1947466"/>
                  <a:pt x="1990728" y="1940703"/>
                  <a:pt x="1982346" y="1943084"/>
                </a:cubicBezTo>
                <a:cubicBezTo>
                  <a:pt x="1979870" y="1943941"/>
                  <a:pt x="1976155" y="1946989"/>
                  <a:pt x="1975202" y="1943655"/>
                </a:cubicBezTo>
                <a:cubicBezTo>
                  <a:pt x="1974250" y="1940226"/>
                  <a:pt x="1979584" y="1938893"/>
                  <a:pt x="1982346" y="1937179"/>
                </a:cubicBezTo>
                <a:cubicBezTo>
                  <a:pt x="1986156" y="1934892"/>
                  <a:pt x="1986537" y="1929749"/>
                  <a:pt x="1981679" y="1929654"/>
                </a:cubicBezTo>
                <a:cubicBezTo>
                  <a:pt x="1964439" y="1931463"/>
                  <a:pt x="1954819" y="1956800"/>
                  <a:pt x="1972154" y="1965372"/>
                </a:cubicBezTo>
                <a:close/>
                <a:moveTo>
                  <a:pt x="1964534" y="1991757"/>
                </a:moveTo>
                <a:cubicBezTo>
                  <a:pt x="1966535" y="1988804"/>
                  <a:pt x="1962153" y="1988709"/>
                  <a:pt x="1960153" y="1989280"/>
                </a:cubicBezTo>
                <a:cubicBezTo>
                  <a:pt x="1954629" y="1990804"/>
                  <a:pt x="1951485" y="1987566"/>
                  <a:pt x="1957676" y="1982517"/>
                </a:cubicBezTo>
                <a:cubicBezTo>
                  <a:pt x="1962725" y="1977088"/>
                  <a:pt x="1948247" y="1985851"/>
                  <a:pt x="1947199" y="1983375"/>
                </a:cubicBezTo>
                <a:cubicBezTo>
                  <a:pt x="1945675" y="1981470"/>
                  <a:pt x="1949485" y="1979850"/>
                  <a:pt x="1951104" y="1979088"/>
                </a:cubicBezTo>
                <a:cubicBezTo>
                  <a:pt x="1958915" y="1975659"/>
                  <a:pt x="1957391" y="1973945"/>
                  <a:pt x="1953866" y="1973945"/>
                </a:cubicBezTo>
                <a:cubicBezTo>
                  <a:pt x="1951866" y="1973945"/>
                  <a:pt x="1948151" y="1975469"/>
                  <a:pt x="1948723" y="1972326"/>
                </a:cubicBezTo>
                <a:cubicBezTo>
                  <a:pt x="1949390" y="1969087"/>
                  <a:pt x="1953485" y="1969563"/>
                  <a:pt x="1955867" y="1968801"/>
                </a:cubicBezTo>
                <a:cubicBezTo>
                  <a:pt x="1958819" y="1967944"/>
                  <a:pt x="1961772" y="1963753"/>
                  <a:pt x="1958058" y="1962039"/>
                </a:cubicBezTo>
                <a:cubicBezTo>
                  <a:pt x="1947104" y="1960134"/>
                  <a:pt x="1935864" y="1971468"/>
                  <a:pt x="1936150" y="1982041"/>
                </a:cubicBezTo>
                <a:cubicBezTo>
                  <a:pt x="1936340" y="1996900"/>
                  <a:pt x="1955390" y="2003187"/>
                  <a:pt x="1964534" y="1991757"/>
                </a:cubicBezTo>
                <a:close/>
                <a:moveTo>
                  <a:pt x="1926911" y="2020141"/>
                </a:moveTo>
                <a:cubicBezTo>
                  <a:pt x="1928530" y="2032905"/>
                  <a:pt x="1948247" y="2037000"/>
                  <a:pt x="1955962" y="2027475"/>
                </a:cubicBezTo>
                <a:cubicBezTo>
                  <a:pt x="1958819" y="2024332"/>
                  <a:pt x="1961677" y="2012997"/>
                  <a:pt x="1954247" y="2019760"/>
                </a:cubicBezTo>
                <a:cubicBezTo>
                  <a:pt x="1951390" y="2023570"/>
                  <a:pt x="1947389" y="2023380"/>
                  <a:pt x="1947961" y="2018141"/>
                </a:cubicBezTo>
                <a:cubicBezTo>
                  <a:pt x="1948342" y="2016236"/>
                  <a:pt x="1948818" y="2013283"/>
                  <a:pt x="1946532" y="2016331"/>
                </a:cubicBezTo>
                <a:cubicBezTo>
                  <a:pt x="1944532" y="2018332"/>
                  <a:pt x="1943865" y="2022713"/>
                  <a:pt x="1940817" y="2023094"/>
                </a:cubicBezTo>
                <a:cubicBezTo>
                  <a:pt x="1938436" y="2022713"/>
                  <a:pt x="1940150" y="2019760"/>
                  <a:pt x="1941008" y="2018236"/>
                </a:cubicBezTo>
                <a:cubicBezTo>
                  <a:pt x="1944818" y="2011759"/>
                  <a:pt x="1942627" y="2011474"/>
                  <a:pt x="1939769" y="2013569"/>
                </a:cubicBezTo>
                <a:cubicBezTo>
                  <a:pt x="1938245" y="2014712"/>
                  <a:pt x="1936340" y="2017665"/>
                  <a:pt x="1934721" y="2015379"/>
                </a:cubicBezTo>
                <a:cubicBezTo>
                  <a:pt x="1933102" y="2013093"/>
                  <a:pt x="1936626" y="2011092"/>
                  <a:pt x="1938055" y="2009283"/>
                </a:cubicBezTo>
                <a:cubicBezTo>
                  <a:pt x="1942055" y="1995662"/>
                  <a:pt x="1923482" y="2009759"/>
                  <a:pt x="1926911" y="2020141"/>
                </a:cubicBezTo>
                <a:close/>
                <a:moveTo>
                  <a:pt x="1920910" y="2068433"/>
                </a:moveTo>
                <a:cubicBezTo>
                  <a:pt x="1924148" y="2067004"/>
                  <a:pt x="1931006" y="2057860"/>
                  <a:pt x="1922720" y="2061480"/>
                </a:cubicBezTo>
                <a:cubicBezTo>
                  <a:pt x="1918814" y="2063861"/>
                  <a:pt x="1915766" y="2061956"/>
                  <a:pt x="1919386" y="2056812"/>
                </a:cubicBezTo>
                <a:cubicBezTo>
                  <a:pt x="1921862" y="2051669"/>
                  <a:pt x="1913004" y="2061289"/>
                  <a:pt x="1911480" y="2059670"/>
                </a:cubicBezTo>
                <a:cubicBezTo>
                  <a:pt x="1909956" y="2058527"/>
                  <a:pt x="1912433" y="2056432"/>
                  <a:pt x="1913576" y="2055574"/>
                </a:cubicBezTo>
                <a:cubicBezTo>
                  <a:pt x="1918814" y="2051383"/>
                  <a:pt x="1917290" y="2050336"/>
                  <a:pt x="1914528" y="2051097"/>
                </a:cubicBezTo>
                <a:cubicBezTo>
                  <a:pt x="1913004" y="2051479"/>
                  <a:pt x="1910528" y="2053383"/>
                  <a:pt x="1910242" y="2050812"/>
                </a:cubicBezTo>
                <a:cubicBezTo>
                  <a:pt x="1910051" y="2048240"/>
                  <a:pt x="1913290" y="2047764"/>
                  <a:pt x="1914909" y="2046716"/>
                </a:cubicBezTo>
                <a:cubicBezTo>
                  <a:pt x="1917386" y="2045287"/>
                  <a:pt x="1917862" y="2041668"/>
                  <a:pt x="1915195" y="2041191"/>
                </a:cubicBezTo>
                <a:cubicBezTo>
                  <a:pt x="1895002" y="2043478"/>
                  <a:pt x="1900526" y="2077863"/>
                  <a:pt x="1920910" y="2068433"/>
                </a:cubicBezTo>
                <a:close/>
                <a:moveTo>
                  <a:pt x="1906718" y="2066814"/>
                </a:moveTo>
                <a:lnTo>
                  <a:pt x="1906718" y="2066814"/>
                </a:lnTo>
                <a:cubicBezTo>
                  <a:pt x="1906718" y="2066814"/>
                  <a:pt x="1906718" y="2066814"/>
                  <a:pt x="1906718" y="2066814"/>
                </a:cubicBezTo>
                <a:lnTo>
                  <a:pt x="1906718" y="2066814"/>
                </a:lnTo>
                <a:close/>
                <a:moveTo>
                  <a:pt x="1883191" y="2105676"/>
                </a:moveTo>
                <a:cubicBezTo>
                  <a:pt x="1893287" y="2107105"/>
                  <a:pt x="1907384" y="2095198"/>
                  <a:pt x="1901384" y="2084435"/>
                </a:cubicBezTo>
                <a:cubicBezTo>
                  <a:pt x="1899860" y="2082340"/>
                  <a:pt x="1898145" y="2085959"/>
                  <a:pt x="1897955" y="2087578"/>
                </a:cubicBezTo>
                <a:cubicBezTo>
                  <a:pt x="1897193" y="2092150"/>
                  <a:pt x="1893478" y="2094055"/>
                  <a:pt x="1891763" y="2088721"/>
                </a:cubicBezTo>
                <a:cubicBezTo>
                  <a:pt x="1891192" y="2086721"/>
                  <a:pt x="1890525" y="2087483"/>
                  <a:pt x="1890239" y="2089293"/>
                </a:cubicBezTo>
                <a:cubicBezTo>
                  <a:pt x="1889477" y="2091674"/>
                  <a:pt x="1890906" y="2095293"/>
                  <a:pt x="1888715" y="2097103"/>
                </a:cubicBezTo>
                <a:cubicBezTo>
                  <a:pt x="1886715" y="2098056"/>
                  <a:pt x="1886715" y="2094912"/>
                  <a:pt x="1886715" y="2093579"/>
                </a:cubicBezTo>
                <a:cubicBezTo>
                  <a:pt x="1886810" y="2087007"/>
                  <a:pt x="1885001" y="2088054"/>
                  <a:pt x="1883667" y="2091007"/>
                </a:cubicBezTo>
                <a:cubicBezTo>
                  <a:pt x="1883000" y="2092626"/>
                  <a:pt x="1882810" y="2095675"/>
                  <a:pt x="1880524" y="2095008"/>
                </a:cubicBezTo>
                <a:cubicBezTo>
                  <a:pt x="1878238" y="2094341"/>
                  <a:pt x="1880048" y="2091007"/>
                  <a:pt x="1880333" y="2089007"/>
                </a:cubicBezTo>
                <a:cubicBezTo>
                  <a:pt x="1876619" y="2076053"/>
                  <a:pt x="1866046" y="2103866"/>
                  <a:pt x="1883191" y="2105676"/>
                </a:cubicBezTo>
                <a:close/>
                <a:moveTo>
                  <a:pt x="1851282" y="2139013"/>
                </a:moveTo>
                <a:cubicBezTo>
                  <a:pt x="1866236" y="2159397"/>
                  <a:pt x="1884429" y="2122916"/>
                  <a:pt x="1871761" y="2132917"/>
                </a:cubicBezTo>
                <a:cubicBezTo>
                  <a:pt x="1868332" y="2136727"/>
                  <a:pt x="1864808" y="2135870"/>
                  <a:pt x="1867379" y="2129393"/>
                </a:cubicBezTo>
                <a:cubicBezTo>
                  <a:pt x="1868332" y="2127107"/>
                  <a:pt x="1867475" y="2127393"/>
                  <a:pt x="1866046" y="2128822"/>
                </a:cubicBezTo>
                <a:cubicBezTo>
                  <a:pt x="1863950" y="2130536"/>
                  <a:pt x="1862808" y="2134727"/>
                  <a:pt x="1860045" y="2135013"/>
                </a:cubicBezTo>
                <a:cubicBezTo>
                  <a:pt x="1858235" y="2134346"/>
                  <a:pt x="1860331" y="2131489"/>
                  <a:pt x="1861188" y="2130250"/>
                </a:cubicBezTo>
                <a:cubicBezTo>
                  <a:pt x="1865474" y="2124250"/>
                  <a:pt x="1863760" y="2123773"/>
                  <a:pt x="1861188" y="2125488"/>
                </a:cubicBezTo>
                <a:cubicBezTo>
                  <a:pt x="1859759" y="2126440"/>
                  <a:pt x="1857664" y="2129107"/>
                  <a:pt x="1856807" y="2126726"/>
                </a:cubicBezTo>
                <a:cubicBezTo>
                  <a:pt x="1855949" y="2124250"/>
                  <a:pt x="1859093" y="2122630"/>
                  <a:pt x="1860617" y="2121011"/>
                </a:cubicBezTo>
                <a:cubicBezTo>
                  <a:pt x="1866617" y="2105580"/>
                  <a:pt x="1842805" y="2125107"/>
                  <a:pt x="1851282" y="2139013"/>
                </a:cubicBezTo>
                <a:close/>
                <a:moveTo>
                  <a:pt x="1835471" y="2190639"/>
                </a:moveTo>
                <a:cubicBezTo>
                  <a:pt x="1842614" y="2189210"/>
                  <a:pt x="1848139" y="2179971"/>
                  <a:pt x="1848615" y="2173018"/>
                </a:cubicBezTo>
                <a:cubicBezTo>
                  <a:pt x="1847663" y="2165588"/>
                  <a:pt x="1836899" y="2187972"/>
                  <a:pt x="1837471" y="2173589"/>
                </a:cubicBezTo>
                <a:cubicBezTo>
                  <a:pt x="1839376" y="2162540"/>
                  <a:pt x="1832899" y="2180542"/>
                  <a:pt x="1830041" y="2180257"/>
                </a:cubicBezTo>
                <a:cubicBezTo>
                  <a:pt x="1827755" y="2180066"/>
                  <a:pt x="1829660" y="2176161"/>
                  <a:pt x="1830613" y="2174446"/>
                </a:cubicBezTo>
                <a:cubicBezTo>
                  <a:pt x="1834709" y="2166350"/>
                  <a:pt x="1832613" y="2166350"/>
                  <a:pt x="1829756" y="2169017"/>
                </a:cubicBezTo>
                <a:cubicBezTo>
                  <a:pt x="1828232" y="2170446"/>
                  <a:pt x="1826136" y="2174161"/>
                  <a:pt x="1824708" y="2171684"/>
                </a:cubicBezTo>
                <a:cubicBezTo>
                  <a:pt x="1823279" y="2169112"/>
                  <a:pt x="1826803" y="2166350"/>
                  <a:pt x="1828232" y="2164159"/>
                </a:cubicBezTo>
                <a:cubicBezTo>
                  <a:pt x="1830327" y="2161016"/>
                  <a:pt x="1829089" y="2156730"/>
                  <a:pt x="1825850" y="2158254"/>
                </a:cubicBezTo>
                <a:cubicBezTo>
                  <a:pt x="1811468" y="2167017"/>
                  <a:pt x="1814516" y="2197211"/>
                  <a:pt x="1835471" y="2190639"/>
                </a:cubicBezTo>
                <a:close/>
                <a:moveTo>
                  <a:pt x="1799561" y="2221500"/>
                </a:moveTo>
                <a:cubicBezTo>
                  <a:pt x="1812611" y="2244741"/>
                  <a:pt x="1833089" y="2205498"/>
                  <a:pt x="1819945" y="2216071"/>
                </a:cubicBezTo>
                <a:cubicBezTo>
                  <a:pt x="1816230" y="2220071"/>
                  <a:pt x="1812896" y="2218928"/>
                  <a:pt x="1815944" y="2212070"/>
                </a:cubicBezTo>
                <a:cubicBezTo>
                  <a:pt x="1816992" y="2209593"/>
                  <a:pt x="1816230" y="2209879"/>
                  <a:pt x="1814706" y="2211403"/>
                </a:cubicBezTo>
                <a:cubicBezTo>
                  <a:pt x="1812515" y="2213118"/>
                  <a:pt x="1811182" y="2217595"/>
                  <a:pt x="1808420" y="2217785"/>
                </a:cubicBezTo>
                <a:cubicBezTo>
                  <a:pt x="1806705" y="2217023"/>
                  <a:pt x="1808991" y="2213975"/>
                  <a:pt x="1809944" y="2212642"/>
                </a:cubicBezTo>
                <a:cubicBezTo>
                  <a:pt x="1814611" y="2206355"/>
                  <a:pt x="1812992" y="2205784"/>
                  <a:pt x="1810229" y="2207498"/>
                </a:cubicBezTo>
                <a:cubicBezTo>
                  <a:pt x="1808801" y="2208451"/>
                  <a:pt x="1806515" y="2211308"/>
                  <a:pt x="1805848" y="2208641"/>
                </a:cubicBezTo>
                <a:cubicBezTo>
                  <a:pt x="1805181" y="2205974"/>
                  <a:pt x="1808420" y="2204355"/>
                  <a:pt x="1809944" y="2202640"/>
                </a:cubicBezTo>
                <a:cubicBezTo>
                  <a:pt x="1816802" y="2186257"/>
                  <a:pt x="1792418" y="2206450"/>
                  <a:pt x="1799561" y="2221500"/>
                </a:cubicBezTo>
                <a:close/>
                <a:moveTo>
                  <a:pt x="1786226" y="2279412"/>
                </a:moveTo>
                <a:cubicBezTo>
                  <a:pt x="1794418" y="2279126"/>
                  <a:pt x="1803181" y="2249694"/>
                  <a:pt x="1792989" y="2263124"/>
                </a:cubicBezTo>
                <a:cubicBezTo>
                  <a:pt x="1790036" y="2268649"/>
                  <a:pt x="1785941" y="2269315"/>
                  <a:pt x="1787179" y="2261505"/>
                </a:cubicBezTo>
                <a:cubicBezTo>
                  <a:pt x="1787655" y="2258743"/>
                  <a:pt x="1786798" y="2259409"/>
                  <a:pt x="1785560" y="2261505"/>
                </a:cubicBezTo>
                <a:cubicBezTo>
                  <a:pt x="1783655" y="2264172"/>
                  <a:pt x="1783369" y="2269125"/>
                  <a:pt x="1780416" y="2270554"/>
                </a:cubicBezTo>
                <a:cubicBezTo>
                  <a:pt x="1778225" y="2270744"/>
                  <a:pt x="1779845" y="2266839"/>
                  <a:pt x="1780511" y="2265124"/>
                </a:cubicBezTo>
                <a:cubicBezTo>
                  <a:pt x="1783845" y="2257028"/>
                  <a:pt x="1781750" y="2257314"/>
                  <a:pt x="1779273" y="2260267"/>
                </a:cubicBezTo>
                <a:cubicBezTo>
                  <a:pt x="1773558" y="2268934"/>
                  <a:pt x="1772987" y="2260838"/>
                  <a:pt x="1777463" y="2256076"/>
                </a:cubicBezTo>
                <a:cubicBezTo>
                  <a:pt x="1779178" y="2252837"/>
                  <a:pt x="1777654" y="2249122"/>
                  <a:pt x="1774701" y="2251027"/>
                </a:cubicBezTo>
                <a:cubicBezTo>
                  <a:pt x="1771939" y="2252742"/>
                  <a:pt x="1769843" y="2257600"/>
                  <a:pt x="1768700" y="2260743"/>
                </a:cubicBezTo>
                <a:cubicBezTo>
                  <a:pt x="1763938" y="2274173"/>
                  <a:pt x="1773082" y="2285793"/>
                  <a:pt x="1786226" y="2279412"/>
                </a:cubicBezTo>
                <a:close/>
                <a:moveTo>
                  <a:pt x="1745459" y="2332942"/>
                </a:moveTo>
                <a:cubicBezTo>
                  <a:pt x="1755270" y="2341705"/>
                  <a:pt x="1770796" y="2327989"/>
                  <a:pt x="1770510" y="2316369"/>
                </a:cubicBezTo>
                <a:cubicBezTo>
                  <a:pt x="1770320" y="2313130"/>
                  <a:pt x="1767272" y="2316750"/>
                  <a:pt x="1766224" y="2318655"/>
                </a:cubicBezTo>
                <a:cubicBezTo>
                  <a:pt x="1764795" y="2321226"/>
                  <a:pt x="1763081" y="2322751"/>
                  <a:pt x="1761842" y="2322560"/>
                </a:cubicBezTo>
                <a:cubicBezTo>
                  <a:pt x="1758890" y="2323513"/>
                  <a:pt x="1762795" y="2311225"/>
                  <a:pt x="1759366" y="2317036"/>
                </a:cubicBezTo>
                <a:cubicBezTo>
                  <a:pt x="1757556" y="2319607"/>
                  <a:pt x="1756985" y="2324179"/>
                  <a:pt x="1754127" y="2325608"/>
                </a:cubicBezTo>
                <a:cubicBezTo>
                  <a:pt x="1752127" y="2325703"/>
                  <a:pt x="1753746" y="2321989"/>
                  <a:pt x="1754508" y="2320369"/>
                </a:cubicBezTo>
                <a:cubicBezTo>
                  <a:pt x="1758033" y="2312749"/>
                  <a:pt x="1755937" y="2313035"/>
                  <a:pt x="1753556" y="2315797"/>
                </a:cubicBezTo>
                <a:cubicBezTo>
                  <a:pt x="1752222" y="2317321"/>
                  <a:pt x="1750412" y="2320846"/>
                  <a:pt x="1749174" y="2318845"/>
                </a:cubicBezTo>
                <a:cubicBezTo>
                  <a:pt x="1747841" y="2316845"/>
                  <a:pt x="1750889" y="2313988"/>
                  <a:pt x="1752127" y="2311797"/>
                </a:cubicBezTo>
                <a:cubicBezTo>
                  <a:pt x="1755365" y="2294652"/>
                  <a:pt x="1734315" y="2322655"/>
                  <a:pt x="1745459" y="2332942"/>
                </a:cubicBezTo>
                <a:close/>
                <a:moveTo>
                  <a:pt x="1714789" y="2380472"/>
                </a:moveTo>
                <a:cubicBezTo>
                  <a:pt x="1731172" y="2394379"/>
                  <a:pt x="1745555" y="2354659"/>
                  <a:pt x="1734125" y="2368280"/>
                </a:cubicBezTo>
                <a:cubicBezTo>
                  <a:pt x="1731172" y="2372947"/>
                  <a:pt x="1727743" y="2373328"/>
                  <a:pt x="1729458" y="2366661"/>
                </a:cubicBezTo>
                <a:cubicBezTo>
                  <a:pt x="1730315" y="2360755"/>
                  <a:pt x="1724790" y="2374662"/>
                  <a:pt x="1722980" y="2374186"/>
                </a:cubicBezTo>
                <a:cubicBezTo>
                  <a:pt x="1721171" y="2374186"/>
                  <a:pt x="1722885" y="2370947"/>
                  <a:pt x="1723647" y="2369518"/>
                </a:cubicBezTo>
                <a:cubicBezTo>
                  <a:pt x="1727171" y="2362660"/>
                  <a:pt x="1725457" y="2362946"/>
                  <a:pt x="1723076" y="2365327"/>
                </a:cubicBezTo>
                <a:cubicBezTo>
                  <a:pt x="1721837" y="2366661"/>
                  <a:pt x="1720028" y="2369804"/>
                  <a:pt x="1718980" y="2367899"/>
                </a:cubicBezTo>
                <a:cubicBezTo>
                  <a:pt x="1717932" y="2365994"/>
                  <a:pt x="1720790" y="2363518"/>
                  <a:pt x="1721933" y="2361613"/>
                </a:cubicBezTo>
                <a:cubicBezTo>
                  <a:pt x="1726029" y="2346087"/>
                  <a:pt x="1705835" y="2371233"/>
                  <a:pt x="1714789" y="2380472"/>
                </a:cubicBezTo>
                <a:close/>
                <a:moveTo>
                  <a:pt x="1679642" y="2426573"/>
                </a:moveTo>
                <a:cubicBezTo>
                  <a:pt x="1688024" y="2440575"/>
                  <a:pt x="1709169" y="2426954"/>
                  <a:pt x="1711646" y="2413714"/>
                </a:cubicBezTo>
                <a:cubicBezTo>
                  <a:pt x="1712408" y="2409618"/>
                  <a:pt x="1708026" y="2413333"/>
                  <a:pt x="1706216" y="2415429"/>
                </a:cubicBezTo>
                <a:cubicBezTo>
                  <a:pt x="1700406" y="2422096"/>
                  <a:pt x="1697549" y="2418286"/>
                  <a:pt x="1700883" y="2412000"/>
                </a:cubicBezTo>
                <a:cubicBezTo>
                  <a:pt x="1703740" y="2403808"/>
                  <a:pt x="1693167" y="2421334"/>
                  <a:pt x="1691167" y="2420191"/>
                </a:cubicBezTo>
                <a:cubicBezTo>
                  <a:pt x="1687071" y="2418667"/>
                  <a:pt x="1704121" y="2401903"/>
                  <a:pt x="1693358" y="2408380"/>
                </a:cubicBezTo>
                <a:cubicBezTo>
                  <a:pt x="1691453" y="2409809"/>
                  <a:pt x="1688595" y="2413429"/>
                  <a:pt x="1687738" y="2410666"/>
                </a:cubicBezTo>
                <a:cubicBezTo>
                  <a:pt x="1686881" y="2407809"/>
                  <a:pt x="1690976" y="2405428"/>
                  <a:pt x="1692977" y="2403046"/>
                </a:cubicBezTo>
                <a:cubicBezTo>
                  <a:pt x="1701454" y="2382949"/>
                  <a:pt x="1670879" y="2411333"/>
                  <a:pt x="1679642" y="2426573"/>
                </a:cubicBezTo>
                <a:close/>
                <a:moveTo>
                  <a:pt x="1674117" y="2381520"/>
                </a:moveTo>
                <a:cubicBezTo>
                  <a:pt x="1678689" y="2400379"/>
                  <a:pt x="1701168" y="2390473"/>
                  <a:pt x="1705454" y="2376376"/>
                </a:cubicBezTo>
                <a:cubicBezTo>
                  <a:pt x="1706883" y="2371995"/>
                  <a:pt x="1702311" y="2374757"/>
                  <a:pt x="1700311" y="2376567"/>
                </a:cubicBezTo>
                <a:cubicBezTo>
                  <a:pt x="1694977" y="2381520"/>
                  <a:pt x="1691167" y="2379710"/>
                  <a:pt x="1696120" y="2371042"/>
                </a:cubicBezTo>
                <a:cubicBezTo>
                  <a:pt x="1700025" y="2362565"/>
                  <a:pt x="1687643" y="2379615"/>
                  <a:pt x="1685738" y="2377805"/>
                </a:cubicBezTo>
                <a:cubicBezTo>
                  <a:pt x="1683737" y="2376186"/>
                  <a:pt x="1687738" y="2372471"/>
                  <a:pt x="1688690" y="2371233"/>
                </a:cubicBezTo>
                <a:cubicBezTo>
                  <a:pt x="1695644" y="2363518"/>
                  <a:pt x="1693643" y="2362660"/>
                  <a:pt x="1690024" y="2364661"/>
                </a:cubicBezTo>
                <a:cubicBezTo>
                  <a:pt x="1688024" y="2365804"/>
                  <a:pt x="1684785" y="2369233"/>
                  <a:pt x="1684499" y="2365804"/>
                </a:cubicBezTo>
                <a:cubicBezTo>
                  <a:pt x="1684214" y="2362279"/>
                  <a:pt x="1688405" y="2360565"/>
                  <a:pt x="1690595" y="2358469"/>
                </a:cubicBezTo>
                <a:cubicBezTo>
                  <a:pt x="1701740" y="2338372"/>
                  <a:pt x="1669164" y="2361041"/>
                  <a:pt x="1674117" y="2381520"/>
                </a:cubicBezTo>
                <a:close/>
                <a:moveTo>
                  <a:pt x="1680499" y="2331037"/>
                </a:moveTo>
                <a:cubicBezTo>
                  <a:pt x="1681833" y="2328751"/>
                  <a:pt x="1683547" y="2325037"/>
                  <a:pt x="1683452" y="2322655"/>
                </a:cubicBezTo>
                <a:cubicBezTo>
                  <a:pt x="1682880" y="2316940"/>
                  <a:pt x="1673355" y="2336371"/>
                  <a:pt x="1675070" y="2322751"/>
                </a:cubicBezTo>
                <a:cubicBezTo>
                  <a:pt x="1675355" y="2317417"/>
                  <a:pt x="1671069" y="2329990"/>
                  <a:pt x="1669164" y="2329704"/>
                </a:cubicBezTo>
                <a:cubicBezTo>
                  <a:pt x="1667450" y="2329704"/>
                  <a:pt x="1668879" y="2326656"/>
                  <a:pt x="1669545" y="2325322"/>
                </a:cubicBezTo>
                <a:cubicBezTo>
                  <a:pt x="1672688" y="2319036"/>
                  <a:pt x="1670974" y="2319131"/>
                  <a:pt x="1668783" y="2321322"/>
                </a:cubicBezTo>
                <a:cubicBezTo>
                  <a:pt x="1667640" y="2322560"/>
                  <a:pt x="1666021" y="2325418"/>
                  <a:pt x="1664973" y="2323703"/>
                </a:cubicBezTo>
                <a:cubicBezTo>
                  <a:pt x="1663830" y="2321893"/>
                  <a:pt x="1666497" y="2319607"/>
                  <a:pt x="1667640" y="2317893"/>
                </a:cubicBezTo>
                <a:cubicBezTo>
                  <a:pt x="1669164" y="2315416"/>
                  <a:pt x="1668212" y="2312273"/>
                  <a:pt x="1665640" y="2313702"/>
                </a:cubicBezTo>
                <a:cubicBezTo>
                  <a:pt x="1649162" y="2327037"/>
                  <a:pt x="1666211" y="2350278"/>
                  <a:pt x="1680499" y="2331037"/>
                </a:cubicBezTo>
                <a:close/>
                <a:moveTo>
                  <a:pt x="1649447" y="2477722"/>
                </a:moveTo>
                <a:cubicBezTo>
                  <a:pt x="1656115" y="2482294"/>
                  <a:pt x="1679546" y="2457529"/>
                  <a:pt x="1664687" y="2465530"/>
                </a:cubicBezTo>
                <a:cubicBezTo>
                  <a:pt x="1659258" y="2469531"/>
                  <a:pt x="1656401" y="2467626"/>
                  <a:pt x="1662211" y="2460482"/>
                </a:cubicBezTo>
                <a:cubicBezTo>
                  <a:pt x="1664306" y="2457910"/>
                  <a:pt x="1663354" y="2458101"/>
                  <a:pt x="1661258" y="2459530"/>
                </a:cubicBezTo>
                <a:cubicBezTo>
                  <a:pt x="1658401" y="2461053"/>
                  <a:pt x="1655448" y="2465816"/>
                  <a:pt x="1652210" y="2465530"/>
                </a:cubicBezTo>
                <a:cubicBezTo>
                  <a:pt x="1650876" y="2464387"/>
                  <a:pt x="1654496" y="2461530"/>
                  <a:pt x="1655924" y="2460196"/>
                </a:cubicBezTo>
                <a:cubicBezTo>
                  <a:pt x="1663163" y="2453910"/>
                  <a:pt x="1661639" y="2453052"/>
                  <a:pt x="1658306" y="2454576"/>
                </a:cubicBezTo>
                <a:cubicBezTo>
                  <a:pt x="1656496" y="2455434"/>
                  <a:pt x="1653067" y="2458101"/>
                  <a:pt x="1653448" y="2455148"/>
                </a:cubicBezTo>
                <a:cubicBezTo>
                  <a:pt x="1653829" y="2452100"/>
                  <a:pt x="1657639" y="2450862"/>
                  <a:pt x="1659830" y="2449243"/>
                </a:cubicBezTo>
                <a:cubicBezTo>
                  <a:pt x="1662973" y="2446957"/>
                  <a:pt x="1664306" y="2442385"/>
                  <a:pt x="1661258" y="2442575"/>
                </a:cubicBezTo>
                <a:cubicBezTo>
                  <a:pt x="1658401" y="2442766"/>
                  <a:pt x="1654210" y="2446290"/>
                  <a:pt x="1651543" y="2448766"/>
                </a:cubicBezTo>
                <a:cubicBezTo>
                  <a:pt x="1643161" y="2456958"/>
                  <a:pt x="1635350" y="2474008"/>
                  <a:pt x="1649447" y="2477722"/>
                </a:cubicBezTo>
                <a:close/>
                <a:moveTo>
                  <a:pt x="1638970" y="2428764"/>
                </a:moveTo>
                <a:cubicBezTo>
                  <a:pt x="1648971" y="2442194"/>
                  <a:pt x="1671355" y="2426859"/>
                  <a:pt x="1673165" y="2412762"/>
                </a:cubicBezTo>
                <a:cubicBezTo>
                  <a:pt x="1673546" y="2408857"/>
                  <a:pt x="1669259" y="2412571"/>
                  <a:pt x="1667450" y="2414857"/>
                </a:cubicBezTo>
                <a:cubicBezTo>
                  <a:pt x="1662687" y="2420953"/>
                  <a:pt x="1657829" y="2420953"/>
                  <a:pt x="1661258" y="2412095"/>
                </a:cubicBezTo>
                <a:cubicBezTo>
                  <a:pt x="1663259" y="2403999"/>
                  <a:pt x="1653734" y="2422382"/>
                  <a:pt x="1651352" y="2421525"/>
                </a:cubicBezTo>
                <a:cubicBezTo>
                  <a:pt x="1648876" y="2421334"/>
                  <a:pt x="1651638" y="2417048"/>
                  <a:pt x="1652876" y="2415143"/>
                </a:cubicBezTo>
                <a:cubicBezTo>
                  <a:pt x="1658687" y="2406285"/>
                  <a:pt x="1656210" y="2406380"/>
                  <a:pt x="1652686" y="2409333"/>
                </a:cubicBezTo>
                <a:cubicBezTo>
                  <a:pt x="1644113" y="2418382"/>
                  <a:pt x="1645637" y="2408857"/>
                  <a:pt x="1651733" y="2404094"/>
                </a:cubicBezTo>
                <a:cubicBezTo>
                  <a:pt x="1659354" y="2383996"/>
                  <a:pt x="1628873" y="2412857"/>
                  <a:pt x="1638970" y="2428764"/>
                </a:cubicBezTo>
                <a:close/>
                <a:moveTo>
                  <a:pt x="1635541" y="2377043"/>
                </a:moveTo>
                <a:cubicBezTo>
                  <a:pt x="1644113" y="2390378"/>
                  <a:pt x="1664021" y="2378758"/>
                  <a:pt x="1665926" y="2365327"/>
                </a:cubicBezTo>
                <a:cubicBezTo>
                  <a:pt x="1666783" y="2357231"/>
                  <a:pt x="1650305" y="2381615"/>
                  <a:pt x="1655353" y="2363422"/>
                </a:cubicBezTo>
                <a:cubicBezTo>
                  <a:pt x="1657353" y="2355802"/>
                  <a:pt x="1648590" y="2372471"/>
                  <a:pt x="1646495" y="2371423"/>
                </a:cubicBezTo>
                <a:cubicBezTo>
                  <a:pt x="1644304" y="2370947"/>
                  <a:pt x="1646780" y="2367137"/>
                  <a:pt x="1647923" y="2365518"/>
                </a:cubicBezTo>
                <a:cubicBezTo>
                  <a:pt x="1653162" y="2357612"/>
                  <a:pt x="1651067" y="2357422"/>
                  <a:pt x="1647828" y="2359898"/>
                </a:cubicBezTo>
                <a:cubicBezTo>
                  <a:pt x="1640018" y="2367709"/>
                  <a:pt x="1641542" y="2358850"/>
                  <a:pt x="1647066" y="2354850"/>
                </a:cubicBezTo>
                <a:cubicBezTo>
                  <a:pt x="1654115" y="2336181"/>
                  <a:pt x="1626206" y="2361708"/>
                  <a:pt x="1635541" y="2377043"/>
                </a:cubicBezTo>
                <a:close/>
                <a:moveTo>
                  <a:pt x="1581915" y="2446385"/>
                </a:moveTo>
                <a:cubicBezTo>
                  <a:pt x="1577534" y="2450195"/>
                  <a:pt x="1573819" y="2449243"/>
                  <a:pt x="1577629" y="2443147"/>
                </a:cubicBezTo>
                <a:cubicBezTo>
                  <a:pt x="1579915" y="2437622"/>
                  <a:pt x="1570676" y="2449433"/>
                  <a:pt x="1568675" y="2448290"/>
                </a:cubicBezTo>
                <a:cubicBezTo>
                  <a:pt x="1566866" y="2447623"/>
                  <a:pt x="1569628" y="2444956"/>
                  <a:pt x="1570866" y="2443813"/>
                </a:cubicBezTo>
                <a:cubicBezTo>
                  <a:pt x="1574867" y="2440194"/>
                  <a:pt x="1576391" y="2437146"/>
                  <a:pt x="1571628" y="2439432"/>
                </a:cubicBezTo>
                <a:cubicBezTo>
                  <a:pt x="1565818" y="2443813"/>
                  <a:pt x="1564865" y="2438956"/>
                  <a:pt x="1570009" y="2436479"/>
                </a:cubicBezTo>
                <a:cubicBezTo>
                  <a:pt x="1583344" y="2422192"/>
                  <a:pt x="1552769" y="2434765"/>
                  <a:pt x="1558484" y="2451433"/>
                </a:cubicBezTo>
                <a:cubicBezTo>
                  <a:pt x="1571342" y="2472484"/>
                  <a:pt x="1597631" y="2436003"/>
                  <a:pt x="1581915" y="2446385"/>
                </a:cubicBezTo>
                <a:close/>
                <a:moveTo>
                  <a:pt x="1620968" y="2420191"/>
                </a:moveTo>
                <a:cubicBezTo>
                  <a:pt x="1616300" y="2423430"/>
                  <a:pt x="1613443" y="2421525"/>
                  <a:pt x="1618301" y="2415334"/>
                </a:cubicBezTo>
                <a:cubicBezTo>
                  <a:pt x="1621444" y="2410285"/>
                  <a:pt x="1612681" y="2418286"/>
                  <a:pt x="1611443" y="2418953"/>
                </a:cubicBezTo>
                <a:cubicBezTo>
                  <a:pt x="1607156" y="2421239"/>
                  <a:pt x="1610109" y="2415715"/>
                  <a:pt x="1612395" y="2414572"/>
                </a:cubicBezTo>
                <a:cubicBezTo>
                  <a:pt x="1618586" y="2409333"/>
                  <a:pt x="1617158" y="2408476"/>
                  <a:pt x="1614110" y="2409618"/>
                </a:cubicBezTo>
                <a:cubicBezTo>
                  <a:pt x="1612490" y="2410285"/>
                  <a:pt x="1609538" y="2412476"/>
                  <a:pt x="1609728" y="2409809"/>
                </a:cubicBezTo>
                <a:cubicBezTo>
                  <a:pt x="1609823" y="2407047"/>
                  <a:pt x="1613252" y="2406190"/>
                  <a:pt x="1615158" y="2404856"/>
                </a:cubicBezTo>
                <a:cubicBezTo>
                  <a:pt x="1617920" y="2402951"/>
                  <a:pt x="1618777" y="2398951"/>
                  <a:pt x="1615919" y="2398855"/>
                </a:cubicBezTo>
                <a:cubicBezTo>
                  <a:pt x="1613252" y="2398855"/>
                  <a:pt x="1609633" y="2401713"/>
                  <a:pt x="1607442" y="2403808"/>
                </a:cubicBezTo>
                <a:cubicBezTo>
                  <a:pt x="1595155" y="2413429"/>
                  <a:pt x="1599346" y="2438575"/>
                  <a:pt x="1617634" y="2428383"/>
                </a:cubicBezTo>
                <a:cubicBezTo>
                  <a:pt x="1620777" y="2426954"/>
                  <a:pt x="1630969" y="2414857"/>
                  <a:pt x="1620968" y="2420191"/>
                </a:cubicBezTo>
                <a:close/>
                <a:moveTo>
                  <a:pt x="1622206" y="2474103"/>
                </a:moveTo>
                <a:cubicBezTo>
                  <a:pt x="1626778" y="2471245"/>
                  <a:pt x="1637351" y="2453910"/>
                  <a:pt x="1624492" y="2464292"/>
                </a:cubicBezTo>
                <a:cubicBezTo>
                  <a:pt x="1618491" y="2469817"/>
                  <a:pt x="1613538" y="2468959"/>
                  <a:pt x="1618872" y="2460673"/>
                </a:cubicBezTo>
                <a:cubicBezTo>
                  <a:pt x="1620587" y="2457529"/>
                  <a:pt x="1619444" y="2458101"/>
                  <a:pt x="1617062" y="2460196"/>
                </a:cubicBezTo>
                <a:cubicBezTo>
                  <a:pt x="1613633" y="2462577"/>
                  <a:pt x="1610966" y="2468007"/>
                  <a:pt x="1606871" y="2468578"/>
                </a:cubicBezTo>
                <a:cubicBezTo>
                  <a:pt x="1604394" y="2468007"/>
                  <a:pt x="1608109" y="2464101"/>
                  <a:pt x="1609728" y="2462482"/>
                </a:cubicBezTo>
                <a:cubicBezTo>
                  <a:pt x="1617348" y="2454576"/>
                  <a:pt x="1614872" y="2454291"/>
                  <a:pt x="1610776" y="2456672"/>
                </a:cubicBezTo>
                <a:cubicBezTo>
                  <a:pt x="1608490" y="2458006"/>
                  <a:pt x="1604870" y="2461530"/>
                  <a:pt x="1604204" y="2458672"/>
                </a:cubicBezTo>
                <a:cubicBezTo>
                  <a:pt x="1603537" y="2455815"/>
                  <a:pt x="1608395" y="2453529"/>
                  <a:pt x="1610776" y="2451338"/>
                </a:cubicBezTo>
                <a:cubicBezTo>
                  <a:pt x="1614014" y="2448100"/>
                  <a:pt x="1613919" y="2443432"/>
                  <a:pt x="1609919" y="2444670"/>
                </a:cubicBezTo>
                <a:cubicBezTo>
                  <a:pt x="1581725" y="2458386"/>
                  <a:pt x="1590488" y="2496772"/>
                  <a:pt x="1622206" y="2474103"/>
                </a:cubicBezTo>
                <a:close/>
                <a:moveTo>
                  <a:pt x="1584392" y="2511536"/>
                </a:moveTo>
                <a:cubicBezTo>
                  <a:pt x="1590202" y="2524871"/>
                  <a:pt x="1612205" y="2514775"/>
                  <a:pt x="1617158" y="2504107"/>
                </a:cubicBezTo>
                <a:cubicBezTo>
                  <a:pt x="1618682" y="2500868"/>
                  <a:pt x="1613824" y="2503440"/>
                  <a:pt x="1611824" y="2504964"/>
                </a:cubicBezTo>
                <a:cubicBezTo>
                  <a:pt x="1606204" y="2509250"/>
                  <a:pt x="1602299" y="2508488"/>
                  <a:pt x="1607442" y="2501630"/>
                </a:cubicBezTo>
                <a:cubicBezTo>
                  <a:pt x="1611347" y="2495248"/>
                  <a:pt x="1598489" y="2509060"/>
                  <a:pt x="1596679" y="2507821"/>
                </a:cubicBezTo>
                <a:cubicBezTo>
                  <a:pt x="1594679" y="2506774"/>
                  <a:pt x="1598965" y="2503726"/>
                  <a:pt x="1599727" y="2502868"/>
                </a:cubicBezTo>
                <a:cubicBezTo>
                  <a:pt x="1606871" y="2496486"/>
                  <a:pt x="1604870" y="2496106"/>
                  <a:pt x="1601156" y="2498010"/>
                </a:cubicBezTo>
                <a:cubicBezTo>
                  <a:pt x="1591631" y="2504107"/>
                  <a:pt x="1595726" y="2496201"/>
                  <a:pt x="1601727" y="2493534"/>
                </a:cubicBezTo>
                <a:cubicBezTo>
                  <a:pt x="1613252" y="2477818"/>
                  <a:pt x="1579534" y="2498677"/>
                  <a:pt x="1584392" y="2511536"/>
                </a:cubicBezTo>
                <a:close/>
                <a:moveTo>
                  <a:pt x="1582582" y="2492867"/>
                </a:moveTo>
                <a:cubicBezTo>
                  <a:pt x="1588392" y="2486581"/>
                  <a:pt x="1587725" y="2480961"/>
                  <a:pt x="1578677" y="2488295"/>
                </a:cubicBezTo>
                <a:cubicBezTo>
                  <a:pt x="1570390" y="2495248"/>
                  <a:pt x="1566104" y="2491819"/>
                  <a:pt x="1571247" y="2484580"/>
                </a:cubicBezTo>
                <a:cubicBezTo>
                  <a:pt x="1574771" y="2476389"/>
                  <a:pt x="1560008" y="2494867"/>
                  <a:pt x="1557055" y="2493153"/>
                </a:cubicBezTo>
                <a:cubicBezTo>
                  <a:pt x="1554293" y="2492581"/>
                  <a:pt x="1557341" y="2489533"/>
                  <a:pt x="1559341" y="2487533"/>
                </a:cubicBezTo>
                <a:cubicBezTo>
                  <a:pt x="1571438" y="2475722"/>
                  <a:pt x="1562960" y="2478389"/>
                  <a:pt x="1556388" y="2483247"/>
                </a:cubicBezTo>
                <a:cubicBezTo>
                  <a:pt x="1554864" y="2484009"/>
                  <a:pt x="1553531" y="2484104"/>
                  <a:pt x="1553054" y="2482580"/>
                </a:cubicBezTo>
                <a:cubicBezTo>
                  <a:pt x="1552102" y="2479627"/>
                  <a:pt x="1557722" y="2477056"/>
                  <a:pt x="1560579" y="2474674"/>
                </a:cubicBezTo>
                <a:cubicBezTo>
                  <a:pt x="1564675" y="2471245"/>
                  <a:pt x="1563913" y="2466292"/>
                  <a:pt x="1558865" y="2467721"/>
                </a:cubicBezTo>
                <a:cubicBezTo>
                  <a:pt x="1514859" y="2490867"/>
                  <a:pt x="1553626" y="2525919"/>
                  <a:pt x="1582582" y="2492867"/>
                </a:cubicBezTo>
                <a:close/>
                <a:moveTo>
                  <a:pt x="1549816" y="2549350"/>
                </a:moveTo>
                <a:cubicBezTo>
                  <a:pt x="1558484" y="2554684"/>
                  <a:pt x="1591345" y="2530395"/>
                  <a:pt x="1570676" y="2537920"/>
                </a:cubicBezTo>
                <a:cubicBezTo>
                  <a:pt x="1563818" y="2541444"/>
                  <a:pt x="1559912" y="2540016"/>
                  <a:pt x="1565532" y="2534301"/>
                </a:cubicBezTo>
                <a:cubicBezTo>
                  <a:pt x="1567533" y="2532491"/>
                  <a:pt x="1571247" y="2529157"/>
                  <a:pt x="1565818" y="2531824"/>
                </a:cubicBezTo>
                <a:cubicBezTo>
                  <a:pt x="1561913" y="2533348"/>
                  <a:pt x="1557531" y="2537730"/>
                  <a:pt x="1553340" y="2537253"/>
                </a:cubicBezTo>
                <a:cubicBezTo>
                  <a:pt x="1551435" y="2536015"/>
                  <a:pt x="1556388" y="2533348"/>
                  <a:pt x="1558484" y="2532205"/>
                </a:cubicBezTo>
                <a:cubicBezTo>
                  <a:pt x="1568390" y="2526395"/>
                  <a:pt x="1566294" y="2525347"/>
                  <a:pt x="1561722" y="2526681"/>
                </a:cubicBezTo>
                <a:cubicBezTo>
                  <a:pt x="1560198" y="2526871"/>
                  <a:pt x="1554959" y="2530300"/>
                  <a:pt x="1555150" y="2526967"/>
                </a:cubicBezTo>
                <a:cubicBezTo>
                  <a:pt x="1555817" y="2524014"/>
                  <a:pt x="1560865" y="2522966"/>
                  <a:pt x="1563913" y="2521442"/>
                </a:cubicBezTo>
                <a:cubicBezTo>
                  <a:pt x="1568104" y="2519251"/>
                  <a:pt x="1570009" y="2514775"/>
                  <a:pt x="1565818" y="2514775"/>
                </a:cubicBezTo>
                <a:cubicBezTo>
                  <a:pt x="1562008" y="2514870"/>
                  <a:pt x="1556388" y="2518203"/>
                  <a:pt x="1552769" y="2520490"/>
                </a:cubicBezTo>
                <a:cubicBezTo>
                  <a:pt x="1540862" y="2526585"/>
                  <a:pt x="1530766" y="2546017"/>
                  <a:pt x="1549816" y="2549350"/>
                </a:cubicBezTo>
                <a:close/>
                <a:moveTo>
                  <a:pt x="1171769" y="1442641"/>
                </a:moveTo>
                <a:cubicBezTo>
                  <a:pt x="1146146" y="1416923"/>
                  <a:pt x="1120619" y="1447212"/>
                  <a:pt x="1159196" y="1459214"/>
                </a:cubicBezTo>
                <a:cubicBezTo>
                  <a:pt x="1165958" y="1459119"/>
                  <a:pt x="1144146" y="1447975"/>
                  <a:pt x="1157767" y="1450070"/>
                </a:cubicBezTo>
                <a:cubicBezTo>
                  <a:pt x="1159862" y="1450737"/>
                  <a:pt x="1163577" y="1451880"/>
                  <a:pt x="1159577" y="1449213"/>
                </a:cubicBezTo>
                <a:cubicBezTo>
                  <a:pt x="1157005" y="1447022"/>
                  <a:pt x="1152147" y="1446260"/>
                  <a:pt x="1150433" y="1443403"/>
                </a:cubicBezTo>
                <a:cubicBezTo>
                  <a:pt x="1150337" y="1441593"/>
                  <a:pt x="1154528" y="1443498"/>
                  <a:pt x="1156243" y="1444260"/>
                </a:cubicBezTo>
                <a:cubicBezTo>
                  <a:pt x="1167863" y="1450356"/>
                  <a:pt x="1162244" y="1444545"/>
                  <a:pt x="1158338" y="1441688"/>
                </a:cubicBezTo>
                <a:cubicBezTo>
                  <a:pt x="1157481" y="1440831"/>
                  <a:pt x="1157005" y="1440164"/>
                  <a:pt x="1158148" y="1439688"/>
                </a:cubicBezTo>
                <a:cubicBezTo>
                  <a:pt x="1160529" y="1438735"/>
                  <a:pt x="1163577" y="1442164"/>
                  <a:pt x="1166054" y="1443593"/>
                </a:cubicBezTo>
                <a:cubicBezTo>
                  <a:pt x="1168244" y="1445117"/>
                  <a:pt x="1173483" y="1446546"/>
                  <a:pt x="1171769" y="1442641"/>
                </a:cubicBezTo>
                <a:close/>
                <a:moveTo>
                  <a:pt x="1188723" y="1475883"/>
                </a:moveTo>
                <a:cubicBezTo>
                  <a:pt x="1157005" y="1443688"/>
                  <a:pt x="1141860" y="1490456"/>
                  <a:pt x="1178531" y="1500743"/>
                </a:cubicBezTo>
                <a:cubicBezTo>
                  <a:pt x="1185580" y="1499981"/>
                  <a:pt x="1162529" y="1486932"/>
                  <a:pt x="1176245" y="1488265"/>
                </a:cubicBezTo>
                <a:cubicBezTo>
                  <a:pt x="1178627" y="1489027"/>
                  <a:pt x="1181960" y="1489980"/>
                  <a:pt x="1177865" y="1486837"/>
                </a:cubicBezTo>
                <a:cubicBezTo>
                  <a:pt x="1176341" y="1485122"/>
                  <a:pt x="1163768" y="1480359"/>
                  <a:pt x="1169673" y="1478740"/>
                </a:cubicBezTo>
                <a:cubicBezTo>
                  <a:pt x="1173293" y="1479502"/>
                  <a:pt x="1177865" y="1483598"/>
                  <a:pt x="1180913" y="1483217"/>
                </a:cubicBezTo>
                <a:cubicBezTo>
                  <a:pt x="1182437" y="1480836"/>
                  <a:pt x="1171959" y="1475978"/>
                  <a:pt x="1174912" y="1473883"/>
                </a:cubicBezTo>
                <a:cubicBezTo>
                  <a:pt x="1177007" y="1472263"/>
                  <a:pt x="1180722" y="1476454"/>
                  <a:pt x="1183294" y="1478169"/>
                </a:cubicBezTo>
                <a:cubicBezTo>
                  <a:pt x="1186913" y="1480836"/>
                  <a:pt x="1191009" y="1479883"/>
                  <a:pt x="1188723" y="1475883"/>
                </a:cubicBezTo>
                <a:close/>
                <a:moveTo>
                  <a:pt x="1199867" y="1509411"/>
                </a:moveTo>
                <a:cubicBezTo>
                  <a:pt x="1188818" y="1505601"/>
                  <a:pt x="1184151" y="1518174"/>
                  <a:pt x="1187485" y="1526841"/>
                </a:cubicBezTo>
                <a:cubicBezTo>
                  <a:pt x="1187580" y="1531223"/>
                  <a:pt x="1203868" y="1546654"/>
                  <a:pt x="1197486" y="1533985"/>
                </a:cubicBezTo>
                <a:cubicBezTo>
                  <a:pt x="1195867" y="1531509"/>
                  <a:pt x="1195200" y="1529413"/>
                  <a:pt x="1195772" y="1528461"/>
                </a:cubicBezTo>
                <a:cubicBezTo>
                  <a:pt x="1196629" y="1525317"/>
                  <a:pt x="1205487" y="1534462"/>
                  <a:pt x="1201677" y="1528651"/>
                </a:cubicBezTo>
                <a:cubicBezTo>
                  <a:pt x="1200153" y="1525794"/>
                  <a:pt x="1196057" y="1523603"/>
                  <a:pt x="1195962" y="1520365"/>
                </a:cubicBezTo>
                <a:cubicBezTo>
                  <a:pt x="1198058" y="1517126"/>
                  <a:pt x="1208726" y="1534462"/>
                  <a:pt x="1205201" y="1523984"/>
                </a:cubicBezTo>
                <a:cubicBezTo>
                  <a:pt x="1199677" y="1515126"/>
                  <a:pt x="1207297" y="1518650"/>
                  <a:pt x="1209488" y="1524555"/>
                </a:cubicBezTo>
                <a:cubicBezTo>
                  <a:pt x="1222442" y="1535033"/>
                  <a:pt x="1209678" y="1509982"/>
                  <a:pt x="1199867" y="1509411"/>
                </a:cubicBezTo>
                <a:close/>
                <a:moveTo>
                  <a:pt x="1221965" y="1566561"/>
                </a:moveTo>
                <a:cubicBezTo>
                  <a:pt x="1227109" y="1571037"/>
                  <a:pt x="1217203" y="1557321"/>
                  <a:pt x="1218441" y="1555893"/>
                </a:cubicBezTo>
                <a:cubicBezTo>
                  <a:pt x="1219394" y="1554083"/>
                  <a:pt x="1221680" y="1557607"/>
                  <a:pt x="1222632" y="1559226"/>
                </a:cubicBezTo>
                <a:cubicBezTo>
                  <a:pt x="1227109" y="1566846"/>
                  <a:pt x="1227871" y="1565037"/>
                  <a:pt x="1227014" y="1561322"/>
                </a:cubicBezTo>
                <a:cubicBezTo>
                  <a:pt x="1223204" y="1551321"/>
                  <a:pt x="1229966" y="1556369"/>
                  <a:pt x="1231205" y="1562655"/>
                </a:cubicBezTo>
                <a:cubicBezTo>
                  <a:pt x="1243778" y="1576753"/>
                  <a:pt x="1232062" y="1540176"/>
                  <a:pt x="1216441" y="1544463"/>
                </a:cubicBezTo>
                <a:cubicBezTo>
                  <a:pt x="1204344" y="1548558"/>
                  <a:pt x="1207964" y="1568275"/>
                  <a:pt x="1216917" y="1574752"/>
                </a:cubicBezTo>
                <a:cubicBezTo>
                  <a:pt x="1222823" y="1578372"/>
                  <a:pt x="1209869" y="1555607"/>
                  <a:pt x="1221965" y="1566561"/>
                </a:cubicBezTo>
                <a:close/>
                <a:moveTo>
                  <a:pt x="1223204" y="1736201"/>
                </a:moveTo>
                <a:cubicBezTo>
                  <a:pt x="1223394" y="1741249"/>
                  <a:pt x="1225680" y="1731343"/>
                  <a:pt x="1226252" y="1730200"/>
                </a:cubicBezTo>
                <a:cubicBezTo>
                  <a:pt x="1228157" y="1726390"/>
                  <a:pt x="1228728" y="1731724"/>
                  <a:pt x="1227680" y="1733725"/>
                </a:cubicBezTo>
                <a:cubicBezTo>
                  <a:pt x="1225871" y="1740583"/>
                  <a:pt x="1227299" y="1740487"/>
                  <a:pt x="1228823" y="1738201"/>
                </a:cubicBezTo>
                <a:cubicBezTo>
                  <a:pt x="1229681" y="1736963"/>
                  <a:pt x="1230633" y="1733725"/>
                  <a:pt x="1231776" y="1735820"/>
                </a:cubicBezTo>
                <a:cubicBezTo>
                  <a:pt x="1233014" y="1737916"/>
                  <a:pt x="1231014" y="1740297"/>
                  <a:pt x="1230347" y="1742202"/>
                </a:cubicBezTo>
                <a:cubicBezTo>
                  <a:pt x="1229585" y="1758966"/>
                  <a:pt x="1242920" y="1732105"/>
                  <a:pt x="1233014" y="1722866"/>
                </a:cubicBezTo>
                <a:cubicBezTo>
                  <a:pt x="1224251" y="1713912"/>
                  <a:pt x="1214441" y="1726295"/>
                  <a:pt x="1216060" y="1735820"/>
                </a:cubicBezTo>
                <a:cubicBezTo>
                  <a:pt x="1217393" y="1742011"/>
                  <a:pt x="1222632" y="1721533"/>
                  <a:pt x="1223204" y="1736201"/>
                </a:cubicBezTo>
                <a:close/>
                <a:moveTo>
                  <a:pt x="1183103" y="1968706"/>
                </a:moveTo>
                <a:cubicBezTo>
                  <a:pt x="1183675" y="1976326"/>
                  <a:pt x="1186532" y="1957371"/>
                  <a:pt x="1188723" y="1957276"/>
                </a:cubicBezTo>
                <a:cubicBezTo>
                  <a:pt x="1190819" y="1956609"/>
                  <a:pt x="1189771" y="1961277"/>
                  <a:pt x="1189199" y="1963277"/>
                </a:cubicBezTo>
                <a:cubicBezTo>
                  <a:pt x="1186818" y="1972897"/>
                  <a:pt x="1188818" y="1972040"/>
                  <a:pt x="1190914" y="1968325"/>
                </a:cubicBezTo>
                <a:cubicBezTo>
                  <a:pt x="1195676" y="1957467"/>
                  <a:pt x="1196915" y="1966611"/>
                  <a:pt x="1193105" y="1972612"/>
                </a:cubicBezTo>
                <a:cubicBezTo>
                  <a:pt x="1191771" y="1976612"/>
                  <a:pt x="1193676" y="1980327"/>
                  <a:pt x="1196438" y="1977565"/>
                </a:cubicBezTo>
                <a:cubicBezTo>
                  <a:pt x="1198915" y="1974993"/>
                  <a:pt x="1200439" y="1969278"/>
                  <a:pt x="1201201" y="1965563"/>
                </a:cubicBezTo>
                <a:cubicBezTo>
                  <a:pt x="1205582" y="1930320"/>
                  <a:pt x="1169197" y="1947370"/>
                  <a:pt x="1172816" y="1971945"/>
                </a:cubicBezTo>
                <a:cubicBezTo>
                  <a:pt x="1174721" y="1979565"/>
                  <a:pt x="1182151" y="1950133"/>
                  <a:pt x="1183103" y="1968706"/>
                </a:cubicBezTo>
                <a:close/>
                <a:moveTo>
                  <a:pt x="1195391" y="1934130"/>
                </a:moveTo>
                <a:cubicBezTo>
                  <a:pt x="1196724" y="1937750"/>
                  <a:pt x="1199391" y="1931749"/>
                  <a:pt x="1200058" y="1928892"/>
                </a:cubicBezTo>
                <a:cubicBezTo>
                  <a:pt x="1202153" y="1919557"/>
                  <a:pt x="1207011" y="1919653"/>
                  <a:pt x="1207297" y="1927558"/>
                </a:cubicBezTo>
                <a:cubicBezTo>
                  <a:pt x="1209107" y="1935369"/>
                  <a:pt x="1209869" y="1914128"/>
                  <a:pt x="1212536" y="1913557"/>
                </a:cubicBezTo>
                <a:cubicBezTo>
                  <a:pt x="1215012" y="1912128"/>
                  <a:pt x="1214250" y="1917652"/>
                  <a:pt x="1213964" y="1919843"/>
                </a:cubicBezTo>
                <a:cubicBezTo>
                  <a:pt x="1212440" y="1930892"/>
                  <a:pt x="1214726" y="1929368"/>
                  <a:pt x="1216822" y="1924701"/>
                </a:cubicBezTo>
                <a:cubicBezTo>
                  <a:pt x="1217965" y="1922129"/>
                  <a:pt x="1218822" y="1916890"/>
                  <a:pt x="1221204" y="1918509"/>
                </a:cubicBezTo>
                <a:cubicBezTo>
                  <a:pt x="1223585" y="1920033"/>
                  <a:pt x="1220822" y="1925272"/>
                  <a:pt x="1220156" y="1928606"/>
                </a:cubicBezTo>
                <a:cubicBezTo>
                  <a:pt x="1219013" y="1933559"/>
                  <a:pt x="1222156" y="1936797"/>
                  <a:pt x="1225013" y="1932702"/>
                </a:cubicBezTo>
                <a:cubicBezTo>
                  <a:pt x="1244540" y="1884982"/>
                  <a:pt x="1189485" y="1892887"/>
                  <a:pt x="1195391" y="1934130"/>
                </a:cubicBezTo>
                <a:close/>
                <a:moveTo>
                  <a:pt x="1208154" y="1875266"/>
                </a:moveTo>
                <a:cubicBezTo>
                  <a:pt x="1209678" y="1877933"/>
                  <a:pt x="1211393" y="1872694"/>
                  <a:pt x="1211678" y="1870313"/>
                </a:cubicBezTo>
                <a:cubicBezTo>
                  <a:pt x="1212440" y="1863741"/>
                  <a:pt x="1216155" y="1860502"/>
                  <a:pt x="1217774" y="1867837"/>
                </a:cubicBezTo>
                <a:cubicBezTo>
                  <a:pt x="1219584" y="1873170"/>
                  <a:pt x="1219584" y="1859740"/>
                  <a:pt x="1219870" y="1858312"/>
                </a:cubicBezTo>
                <a:cubicBezTo>
                  <a:pt x="1220918" y="1852882"/>
                  <a:pt x="1223585" y="1856025"/>
                  <a:pt x="1222823" y="1860407"/>
                </a:cubicBezTo>
                <a:cubicBezTo>
                  <a:pt x="1222537" y="1869456"/>
                  <a:pt x="1224442" y="1867837"/>
                  <a:pt x="1225775" y="1863741"/>
                </a:cubicBezTo>
                <a:cubicBezTo>
                  <a:pt x="1226537" y="1861455"/>
                  <a:pt x="1226728" y="1857168"/>
                  <a:pt x="1229014" y="1857930"/>
                </a:cubicBezTo>
                <a:cubicBezTo>
                  <a:pt x="1231300" y="1858692"/>
                  <a:pt x="1229395" y="1863360"/>
                  <a:pt x="1229014" y="1866217"/>
                </a:cubicBezTo>
                <a:cubicBezTo>
                  <a:pt x="1228538" y="1870408"/>
                  <a:pt x="1231586" y="1872313"/>
                  <a:pt x="1233586" y="1868503"/>
                </a:cubicBezTo>
                <a:cubicBezTo>
                  <a:pt x="1245873" y="1826117"/>
                  <a:pt x="1198534" y="1845072"/>
                  <a:pt x="1208154" y="1875266"/>
                </a:cubicBezTo>
                <a:close/>
                <a:moveTo>
                  <a:pt x="1222918" y="1811639"/>
                </a:moveTo>
                <a:cubicBezTo>
                  <a:pt x="1225299" y="1818687"/>
                  <a:pt x="1229871" y="1790493"/>
                  <a:pt x="1232443" y="1807924"/>
                </a:cubicBezTo>
                <a:cubicBezTo>
                  <a:pt x="1233681" y="1815068"/>
                  <a:pt x="1234729" y="1796970"/>
                  <a:pt x="1236824" y="1796685"/>
                </a:cubicBezTo>
                <a:cubicBezTo>
                  <a:pt x="1238825" y="1795828"/>
                  <a:pt x="1238253" y="1800400"/>
                  <a:pt x="1237872" y="1802304"/>
                </a:cubicBezTo>
                <a:cubicBezTo>
                  <a:pt x="1236443" y="1811639"/>
                  <a:pt x="1238253" y="1810687"/>
                  <a:pt x="1239968" y="1806972"/>
                </a:cubicBezTo>
                <a:cubicBezTo>
                  <a:pt x="1240920" y="1804876"/>
                  <a:pt x="1241682" y="1800590"/>
                  <a:pt x="1243587" y="1802209"/>
                </a:cubicBezTo>
                <a:cubicBezTo>
                  <a:pt x="1245492" y="1803924"/>
                  <a:pt x="1243206" y="1808020"/>
                  <a:pt x="1242539" y="1810782"/>
                </a:cubicBezTo>
                <a:cubicBezTo>
                  <a:pt x="1241587" y="1814878"/>
                  <a:pt x="1243873" y="1818307"/>
                  <a:pt x="1246254" y="1815163"/>
                </a:cubicBezTo>
                <a:cubicBezTo>
                  <a:pt x="1263018" y="1778206"/>
                  <a:pt x="1219394" y="1774301"/>
                  <a:pt x="1222918" y="1811639"/>
                </a:cubicBezTo>
                <a:close/>
                <a:moveTo>
                  <a:pt x="1252350" y="1754108"/>
                </a:moveTo>
                <a:cubicBezTo>
                  <a:pt x="1253303" y="1747536"/>
                  <a:pt x="1256351" y="1752108"/>
                  <a:pt x="1255874" y="1756870"/>
                </a:cubicBezTo>
                <a:cubicBezTo>
                  <a:pt x="1256255" y="1767633"/>
                  <a:pt x="1258160" y="1765919"/>
                  <a:pt x="1259399" y="1761061"/>
                </a:cubicBezTo>
                <a:cubicBezTo>
                  <a:pt x="1260065" y="1758394"/>
                  <a:pt x="1260065" y="1753346"/>
                  <a:pt x="1262542" y="1754394"/>
                </a:cubicBezTo>
                <a:cubicBezTo>
                  <a:pt x="1265114" y="1755441"/>
                  <a:pt x="1263304" y="1760966"/>
                  <a:pt x="1263209" y="1764300"/>
                </a:cubicBezTo>
                <a:cubicBezTo>
                  <a:pt x="1262923" y="1769158"/>
                  <a:pt x="1266257" y="1771920"/>
                  <a:pt x="1268447" y="1767538"/>
                </a:cubicBezTo>
                <a:cubicBezTo>
                  <a:pt x="1278925" y="1733534"/>
                  <a:pt x="1243968" y="1724200"/>
                  <a:pt x="1238634" y="1760299"/>
                </a:cubicBezTo>
                <a:cubicBezTo>
                  <a:pt x="1238539" y="1764204"/>
                  <a:pt x="1238634" y="1770205"/>
                  <a:pt x="1240254" y="1772967"/>
                </a:cubicBezTo>
                <a:cubicBezTo>
                  <a:pt x="1244444" y="1779540"/>
                  <a:pt x="1244349" y="1747250"/>
                  <a:pt x="1250731" y="1765157"/>
                </a:cubicBezTo>
                <a:cubicBezTo>
                  <a:pt x="1253017" y="1771825"/>
                  <a:pt x="1252255" y="1755822"/>
                  <a:pt x="1252350" y="1754108"/>
                </a:cubicBezTo>
                <a:close/>
                <a:moveTo>
                  <a:pt x="1248445" y="1644094"/>
                </a:moveTo>
                <a:cubicBezTo>
                  <a:pt x="1249302" y="1638855"/>
                  <a:pt x="1251874" y="1645142"/>
                  <a:pt x="1251302" y="1647904"/>
                </a:cubicBezTo>
                <a:cubicBezTo>
                  <a:pt x="1251302" y="1656858"/>
                  <a:pt x="1252922" y="1656286"/>
                  <a:pt x="1254065" y="1652953"/>
                </a:cubicBezTo>
                <a:cubicBezTo>
                  <a:pt x="1254636" y="1651143"/>
                  <a:pt x="1254827" y="1646952"/>
                  <a:pt x="1256827" y="1649047"/>
                </a:cubicBezTo>
                <a:cubicBezTo>
                  <a:pt x="1258922" y="1651238"/>
                  <a:pt x="1257303" y="1654762"/>
                  <a:pt x="1257113" y="1657429"/>
                </a:cubicBezTo>
                <a:cubicBezTo>
                  <a:pt x="1256732" y="1661144"/>
                  <a:pt x="1259208" y="1665240"/>
                  <a:pt x="1261208" y="1662668"/>
                </a:cubicBezTo>
                <a:cubicBezTo>
                  <a:pt x="1271495" y="1644761"/>
                  <a:pt x="1243778" y="1612852"/>
                  <a:pt x="1236920" y="1643142"/>
                </a:cubicBezTo>
                <a:cubicBezTo>
                  <a:pt x="1236253" y="1646666"/>
                  <a:pt x="1238825" y="1662478"/>
                  <a:pt x="1241301" y="1651143"/>
                </a:cubicBezTo>
                <a:cubicBezTo>
                  <a:pt x="1241587" y="1648190"/>
                  <a:pt x="1242444" y="1646380"/>
                  <a:pt x="1243587" y="1646380"/>
                </a:cubicBezTo>
                <a:cubicBezTo>
                  <a:pt x="1244635" y="1646380"/>
                  <a:pt x="1246064" y="1648095"/>
                  <a:pt x="1246826" y="1652286"/>
                </a:cubicBezTo>
                <a:cubicBezTo>
                  <a:pt x="1248635" y="1658477"/>
                  <a:pt x="1248350" y="1645618"/>
                  <a:pt x="1248445" y="1644094"/>
                </a:cubicBezTo>
                <a:close/>
                <a:moveTo>
                  <a:pt x="1262733" y="1706292"/>
                </a:moveTo>
                <a:cubicBezTo>
                  <a:pt x="1260732" y="1695625"/>
                  <a:pt x="1248445" y="1690100"/>
                  <a:pt x="1241682" y="1699339"/>
                </a:cubicBezTo>
                <a:cubicBezTo>
                  <a:pt x="1238158" y="1701530"/>
                  <a:pt x="1236062" y="1725533"/>
                  <a:pt x="1242063" y="1713055"/>
                </a:cubicBezTo>
                <a:cubicBezTo>
                  <a:pt x="1248731" y="1698768"/>
                  <a:pt x="1246159" y="1724009"/>
                  <a:pt x="1248635" y="1715437"/>
                </a:cubicBezTo>
                <a:cubicBezTo>
                  <a:pt x="1249969" y="1712579"/>
                  <a:pt x="1249397" y="1707531"/>
                  <a:pt x="1251874" y="1705816"/>
                </a:cubicBezTo>
                <a:cubicBezTo>
                  <a:pt x="1253684" y="1705816"/>
                  <a:pt x="1253112" y="1709912"/>
                  <a:pt x="1252636" y="1711817"/>
                </a:cubicBezTo>
                <a:cubicBezTo>
                  <a:pt x="1250731" y="1720675"/>
                  <a:pt x="1252541" y="1720485"/>
                  <a:pt x="1254255" y="1717437"/>
                </a:cubicBezTo>
                <a:cubicBezTo>
                  <a:pt x="1255208" y="1715722"/>
                  <a:pt x="1256255" y="1711626"/>
                  <a:pt x="1257779" y="1714103"/>
                </a:cubicBezTo>
                <a:cubicBezTo>
                  <a:pt x="1259399" y="1716675"/>
                  <a:pt x="1257017" y="1719913"/>
                  <a:pt x="1256255" y="1722485"/>
                </a:cubicBezTo>
                <a:cubicBezTo>
                  <a:pt x="1255398" y="1724866"/>
                  <a:pt x="1256160" y="1730676"/>
                  <a:pt x="1259399" y="1728581"/>
                </a:cubicBezTo>
                <a:cubicBezTo>
                  <a:pt x="1263590" y="1723437"/>
                  <a:pt x="1264828" y="1712579"/>
                  <a:pt x="1262733" y="1706292"/>
                </a:cubicBezTo>
                <a:close/>
                <a:moveTo>
                  <a:pt x="1220918" y="1684480"/>
                </a:moveTo>
                <a:cubicBezTo>
                  <a:pt x="1221584" y="1687147"/>
                  <a:pt x="1222823" y="1691148"/>
                  <a:pt x="1224442" y="1692672"/>
                </a:cubicBezTo>
                <a:cubicBezTo>
                  <a:pt x="1229014" y="1696291"/>
                  <a:pt x="1222823" y="1674288"/>
                  <a:pt x="1231109" y="1685147"/>
                </a:cubicBezTo>
                <a:cubicBezTo>
                  <a:pt x="1234729" y="1689433"/>
                  <a:pt x="1229014" y="1676003"/>
                  <a:pt x="1230633" y="1674860"/>
                </a:cubicBezTo>
                <a:cubicBezTo>
                  <a:pt x="1231776" y="1673431"/>
                  <a:pt x="1232824" y="1675812"/>
                  <a:pt x="1233395" y="1677527"/>
                </a:cubicBezTo>
                <a:cubicBezTo>
                  <a:pt x="1235205" y="1684099"/>
                  <a:pt x="1237015" y="1685147"/>
                  <a:pt x="1237110" y="1680289"/>
                </a:cubicBezTo>
                <a:cubicBezTo>
                  <a:pt x="1237110" y="1678289"/>
                  <a:pt x="1236158" y="1674765"/>
                  <a:pt x="1238253" y="1674955"/>
                </a:cubicBezTo>
                <a:cubicBezTo>
                  <a:pt x="1240444" y="1675146"/>
                  <a:pt x="1240158" y="1679337"/>
                  <a:pt x="1240539" y="1681623"/>
                </a:cubicBezTo>
                <a:cubicBezTo>
                  <a:pt x="1241111" y="1684957"/>
                  <a:pt x="1244159" y="1686290"/>
                  <a:pt x="1245111" y="1682861"/>
                </a:cubicBezTo>
                <a:cubicBezTo>
                  <a:pt x="1247302" y="1656191"/>
                  <a:pt x="1218060" y="1659239"/>
                  <a:pt x="1220918" y="1684480"/>
                </a:cubicBezTo>
                <a:close/>
                <a:moveTo>
                  <a:pt x="1233491" y="1599517"/>
                </a:moveTo>
                <a:cubicBezTo>
                  <a:pt x="1233967" y="1596755"/>
                  <a:pt x="1231776" y="1591992"/>
                  <a:pt x="1233872" y="1589992"/>
                </a:cubicBezTo>
                <a:cubicBezTo>
                  <a:pt x="1235681" y="1589707"/>
                  <a:pt x="1236158" y="1593802"/>
                  <a:pt x="1236348" y="1595612"/>
                </a:cubicBezTo>
                <a:cubicBezTo>
                  <a:pt x="1237110" y="1604089"/>
                  <a:pt x="1238634" y="1603804"/>
                  <a:pt x="1239587" y="1600660"/>
                </a:cubicBezTo>
                <a:cubicBezTo>
                  <a:pt x="1240063" y="1598946"/>
                  <a:pt x="1239872" y="1594945"/>
                  <a:pt x="1242158" y="1597136"/>
                </a:cubicBezTo>
                <a:cubicBezTo>
                  <a:pt x="1244444" y="1599327"/>
                  <a:pt x="1243016" y="1602661"/>
                  <a:pt x="1243016" y="1605137"/>
                </a:cubicBezTo>
                <a:cubicBezTo>
                  <a:pt x="1248921" y="1625330"/>
                  <a:pt x="1254065" y="1590278"/>
                  <a:pt x="1237777" y="1581420"/>
                </a:cubicBezTo>
                <a:cubicBezTo>
                  <a:pt x="1223870" y="1572847"/>
                  <a:pt x="1217489" y="1590183"/>
                  <a:pt x="1223585" y="1600851"/>
                </a:cubicBezTo>
                <a:cubicBezTo>
                  <a:pt x="1227871" y="1607899"/>
                  <a:pt x="1225109" y="1582563"/>
                  <a:pt x="1232252" y="1599612"/>
                </a:cubicBezTo>
                <a:cubicBezTo>
                  <a:pt x="1232919" y="1602470"/>
                  <a:pt x="1233395" y="1601803"/>
                  <a:pt x="1233491" y="1599517"/>
                </a:cubicBezTo>
                <a:close/>
                <a:moveTo>
                  <a:pt x="1228919" y="1491694"/>
                </a:moveTo>
                <a:cubicBezTo>
                  <a:pt x="1212536" y="1462357"/>
                  <a:pt x="1188818" y="1486075"/>
                  <a:pt x="1215965" y="1504172"/>
                </a:cubicBezTo>
                <a:cubicBezTo>
                  <a:pt x="1221489" y="1505982"/>
                  <a:pt x="1205201" y="1489122"/>
                  <a:pt x="1217774" y="1496362"/>
                </a:cubicBezTo>
                <a:cubicBezTo>
                  <a:pt x="1222156" y="1498838"/>
                  <a:pt x="1214060" y="1490837"/>
                  <a:pt x="1213107" y="1489789"/>
                </a:cubicBezTo>
                <a:cubicBezTo>
                  <a:pt x="1210154" y="1486075"/>
                  <a:pt x="1214536" y="1487408"/>
                  <a:pt x="1216441" y="1489980"/>
                </a:cubicBezTo>
                <a:cubicBezTo>
                  <a:pt x="1222061" y="1495695"/>
                  <a:pt x="1222251" y="1494075"/>
                  <a:pt x="1220441" y="1491028"/>
                </a:cubicBezTo>
                <a:cubicBezTo>
                  <a:pt x="1219489" y="1489313"/>
                  <a:pt x="1216917" y="1486551"/>
                  <a:pt x="1218822" y="1486265"/>
                </a:cubicBezTo>
                <a:cubicBezTo>
                  <a:pt x="1220822" y="1485979"/>
                  <a:pt x="1222537" y="1489599"/>
                  <a:pt x="1224156" y="1491504"/>
                </a:cubicBezTo>
                <a:cubicBezTo>
                  <a:pt x="1226442" y="1494171"/>
                  <a:pt x="1229776" y="1494742"/>
                  <a:pt x="1228919" y="1491694"/>
                </a:cubicBezTo>
                <a:close/>
                <a:moveTo>
                  <a:pt x="1248921" y="1534366"/>
                </a:moveTo>
                <a:cubicBezTo>
                  <a:pt x="1241968" y="1508934"/>
                  <a:pt x="1211202" y="1513316"/>
                  <a:pt x="1229490" y="1538653"/>
                </a:cubicBezTo>
                <a:cubicBezTo>
                  <a:pt x="1233681" y="1541986"/>
                  <a:pt x="1228633" y="1530937"/>
                  <a:pt x="1230919" y="1530937"/>
                </a:cubicBezTo>
                <a:cubicBezTo>
                  <a:pt x="1231776" y="1530556"/>
                  <a:pt x="1233300" y="1531604"/>
                  <a:pt x="1235300" y="1534747"/>
                </a:cubicBezTo>
                <a:cubicBezTo>
                  <a:pt x="1239396" y="1539510"/>
                  <a:pt x="1232348" y="1526841"/>
                  <a:pt x="1233586" y="1525889"/>
                </a:cubicBezTo>
                <a:cubicBezTo>
                  <a:pt x="1234729" y="1525032"/>
                  <a:pt x="1236443" y="1528366"/>
                  <a:pt x="1237015" y="1529890"/>
                </a:cubicBezTo>
                <a:cubicBezTo>
                  <a:pt x="1240063" y="1537033"/>
                  <a:pt x="1241111" y="1536176"/>
                  <a:pt x="1240825" y="1533128"/>
                </a:cubicBezTo>
                <a:cubicBezTo>
                  <a:pt x="1240634" y="1531509"/>
                  <a:pt x="1239301" y="1528080"/>
                  <a:pt x="1241587" y="1529223"/>
                </a:cubicBezTo>
                <a:cubicBezTo>
                  <a:pt x="1243873" y="1530366"/>
                  <a:pt x="1243873" y="1533700"/>
                  <a:pt x="1244635" y="1535795"/>
                </a:cubicBezTo>
                <a:cubicBezTo>
                  <a:pt x="1247302" y="1542653"/>
                  <a:pt x="1251017" y="1539986"/>
                  <a:pt x="1248921" y="1534366"/>
                </a:cubicBezTo>
                <a:close/>
                <a:moveTo>
                  <a:pt x="1272829" y="1573514"/>
                </a:moveTo>
                <a:cubicBezTo>
                  <a:pt x="1257970" y="1544749"/>
                  <a:pt x="1238634" y="1570466"/>
                  <a:pt x="1254731" y="1590278"/>
                </a:cubicBezTo>
                <a:cubicBezTo>
                  <a:pt x="1260065" y="1594850"/>
                  <a:pt x="1250731" y="1571609"/>
                  <a:pt x="1259780" y="1582277"/>
                </a:cubicBezTo>
                <a:cubicBezTo>
                  <a:pt x="1260923" y="1584087"/>
                  <a:pt x="1263018" y="1587420"/>
                  <a:pt x="1261685" y="1582849"/>
                </a:cubicBezTo>
                <a:cubicBezTo>
                  <a:pt x="1261208" y="1579515"/>
                  <a:pt x="1257970" y="1575609"/>
                  <a:pt x="1258732" y="1572371"/>
                </a:cubicBezTo>
                <a:cubicBezTo>
                  <a:pt x="1259970" y="1570942"/>
                  <a:pt x="1261685" y="1575133"/>
                  <a:pt x="1262447" y="1576848"/>
                </a:cubicBezTo>
                <a:cubicBezTo>
                  <a:pt x="1265780" y="1585611"/>
                  <a:pt x="1266828" y="1584087"/>
                  <a:pt x="1266447" y="1580182"/>
                </a:cubicBezTo>
                <a:cubicBezTo>
                  <a:pt x="1266257" y="1577991"/>
                  <a:pt x="1264733" y="1573895"/>
                  <a:pt x="1267114" y="1574752"/>
                </a:cubicBezTo>
                <a:cubicBezTo>
                  <a:pt x="1269590" y="1575609"/>
                  <a:pt x="1269590" y="1580086"/>
                  <a:pt x="1270448" y="1582753"/>
                </a:cubicBezTo>
                <a:cubicBezTo>
                  <a:pt x="1271591" y="1586563"/>
                  <a:pt x="1274924" y="1588945"/>
                  <a:pt x="1275591" y="1585516"/>
                </a:cubicBezTo>
                <a:cubicBezTo>
                  <a:pt x="1276163" y="1582277"/>
                  <a:pt x="1274258" y="1576943"/>
                  <a:pt x="1272829" y="1573514"/>
                </a:cubicBezTo>
                <a:close/>
                <a:moveTo>
                  <a:pt x="1283497" y="1613233"/>
                </a:moveTo>
                <a:cubicBezTo>
                  <a:pt x="1269114" y="1590183"/>
                  <a:pt x="1258160" y="1624282"/>
                  <a:pt x="1270448" y="1634855"/>
                </a:cubicBezTo>
                <a:cubicBezTo>
                  <a:pt x="1272448" y="1636474"/>
                  <a:pt x="1271972" y="1632093"/>
                  <a:pt x="1271305" y="1630188"/>
                </a:cubicBezTo>
                <a:cubicBezTo>
                  <a:pt x="1269590" y="1624949"/>
                  <a:pt x="1271210" y="1621520"/>
                  <a:pt x="1274829" y="1626759"/>
                </a:cubicBezTo>
                <a:cubicBezTo>
                  <a:pt x="1276163" y="1628664"/>
                  <a:pt x="1276163" y="1627616"/>
                  <a:pt x="1275496" y="1625520"/>
                </a:cubicBezTo>
                <a:cubicBezTo>
                  <a:pt x="1274924" y="1622568"/>
                  <a:pt x="1272258" y="1619615"/>
                  <a:pt x="1272734" y="1616662"/>
                </a:cubicBezTo>
                <a:cubicBezTo>
                  <a:pt x="1273591" y="1614948"/>
                  <a:pt x="1275115" y="1618282"/>
                  <a:pt x="1275782" y="1619710"/>
                </a:cubicBezTo>
                <a:cubicBezTo>
                  <a:pt x="1278830" y="1626759"/>
                  <a:pt x="1279496" y="1625044"/>
                  <a:pt x="1279020" y="1621520"/>
                </a:cubicBezTo>
                <a:cubicBezTo>
                  <a:pt x="1276639" y="1612757"/>
                  <a:pt x="1281592" y="1616186"/>
                  <a:pt x="1282163" y="1622568"/>
                </a:cubicBezTo>
                <a:cubicBezTo>
                  <a:pt x="1283211" y="1625806"/>
                  <a:pt x="1285973" y="1626854"/>
                  <a:pt x="1286259" y="1623425"/>
                </a:cubicBezTo>
                <a:cubicBezTo>
                  <a:pt x="1286640" y="1620282"/>
                  <a:pt x="1284830" y="1615900"/>
                  <a:pt x="1283497" y="1613233"/>
                </a:cubicBezTo>
                <a:close/>
                <a:moveTo>
                  <a:pt x="1289117" y="1675432"/>
                </a:moveTo>
                <a:cubicBezTo>
                  <a:pt x="1281401" y="1644570"/>
                  <a:pt x="1256446" y="1669812"/>
                  <a:pt x="1267304" y="1690195"/>
                </a:cubicBezTo>
                <a:cubicBezTo>
                  <a:pt x="1271210" y="1696005"/>
                  <a:pt x="1268162" y="1668954"/>
                  <a:pt x="1274829" y="1684385"/>
                </a:cubicBezTo>
                <a:cubicBezTo>
                  <a:pt x="1277782" y="1691148"/>
                  <a:pt x="1274067" y="1673431"/>
                  <a:pt x="1275782" y="1672765"/>
                </a:cubicBezTo>
                <a:cubicBezTo>
                  <a:pt x="1277306" y="1671431"/>
                  <a:pt x="1277972" y="1675908"/>
                  <a:pt x="1278258" y="1677717"/>
                </a:cubicBezTo>
                <a:cubicBezTo>
                  <a:pt x="1279306" y="1686766"/>
                  <a:pt x="1280735" y="1685433"/>
                  <a:pt x="1281306" y="1681432"/>
                </a:cubicBezTo>
                <a:cubicBezTo>
                  <a:pt x="1281783" y="1680099"/>
                  <a:pt x="1280830" y="1675146"/>
                  <a:pt x="1283306" y="1676003"/>
                </a:cubicBezTo>
                <a:cubicBezTo>
                  <a:pt x="1285497" y="1677146"/>
                  <a:pt x="1284449" y="1681623"/>
                  <a:pt x="1284545" y="1684385"/>
                </a:cubicBezTo>
                <a:cubicBezTo>
                  <a:pt x="1284735" y="1688290"/>
                  <a:pt x="1287402" y="1691053"/>
                  <a:pt x="1288926" y="1687719"/>
                </a:cubicBezTo>
                <a:cubicBezTo>
                  <a:pt x="1290260" y="1684671"/>
                  <a:pt x="1289783" y="1679051"/>
                  <a:pt x="1289117" y="1675432"/>
                </a:cubicBezTo>
                <a:close/>
                <a:moveTo>
                  <a:pt x="1285878" y="1728867"/>
                </a:moveTo>
                <a:cubicBezTo>
                  <a:pt x="1284164" y="1736582"/>
                  <a:pt x="1285497" y="1736487"/>
                  <a:pt x="1287116" y="1733820"/>
                </a:cubicBezTo>
                <a:cubicBezTo>
                  <a:pt x="1287974" y="1732391"/>
                  <a:pt x="1288831" y="1728771"/>
                  <a:pt x="1290164" y="1730962"/>
                </a:cubicBezTo>
                <a:cubicBezTo>
                  <a:pt x="1291403" y="1733248"/>
                  <a:pt x="1289402" y="1736011"/>
                  <a:pt x="1288640" y="1738201"/>
                </a:cubicBezTo>
                <a:cubicBezTo>
                  <a:pt x="1287497" y="1750488"/>
                  <a:pt x="1294355" y="1740297"/>
                  <a:pt x="1294546" y="1734391"/>
                </a:cubicBezTo>
                <a:cubicBezTo>
                  <a:pt x="1298832" y="1708959"/>
                  <a:pt x="1272543" y="1705245"/>
                  <a:pt x="1274353" y="1731534"/>
                </a:cubicBezTo>
                <a:cubicBezTo>
                  <a:pt x="1274829" y="1734867"/>
                  <a:pt x="1276734" y="1731534"/>
                  <a:pt x="1277401" y="1729629"/>
                </a:cubicBezTo>
                <a:cubicBezTo>
                  <a:pt x="1278830" y="1724485"/>
                  <a:pt x="1281783" y="1724200"/>
                  <a:pt x="1281592" y="1731724"/>
                </a:cubicBezTo>
                <a:cubicBezTo>
                  <a:pt x="1281783" y="1737439"/>
                  <a:pt x="1284068" y="1726104"/>
                  <a:pt x="1284449" y="1724866"/>
                </a:cubicBezTo>
                <a:cubicBezTo>
                  <a:pt x="1286069" y="1720580"/>
                  <a:pt x="1286831" y="1726581"/>
                  <a:pt x="1285878" y="1728867"/>
                </a:cubicBezTo>
                <a:close/>
                <a:moveTo>
                  <a:pt x="1265780" y="1799542"/>
                </a:moveTo>
                <a:cubicBezTo>
                  <a:pt x="1266923" y="1794018"/>
                  <a:pt x="1269971" y="1792303"/>
                  <a:pt x="1270448" y="1799352"/>
                </a:cubicBezTo>
                <a:cubicBezTo>
                  <a:pt x="1271400" y="1804305"/>
                  <a:pt x="1272448" y="1792970"/>
                  <a:pt x="1272829" y="1791637"/>
                </a:cubicBezTo>
                <a:cubicBezTo>
                  <a:pt x="1274258" y="1786969"/>
                  <a:pt x="1275686" y="1791351"/>
                  <a:pt x="1274734" y="1794494"/>
                </a:cubicBezTo>
                <a:cubicBezTo>
                  <a:pt x="1273686" y="1802400"/>
                  <a:pt x="1275210" y="1801542"/>
                  <a:pt x="1276544" y="1798399"/>
                </a:cubicBezTo>
                <a:cubicBezTo>
                  <a:pt x="1279306" y="1789160"/>
                  <a:pt x="1281116" y="1796590"/>
                  <a:pt x="1278639" y="1801638"/>
                </a:cubicBezTo>
                <a:cubicBezTo>
                  <a:pt x="1277972" y="1804971"/>
                  <a:pt x="1279687" y="1807829"/>
                  <a:pt x="1281592" y="1805353"/>
                </a:cubicBezTo>
                <a:cubicBezTo>
                  <a:pt x="1283306" y="1803066"/>
                  <a:pt x="1284068" y="1798209"/>
                  <a:pt x="1284354" y="1795161"/>
                </a:cubicBezTo>
                <a:cubicBezTo>
                  <a:pt x="1286164" y="1774872"/>
                  <a:pt x="1266257" y="1776301"/>
                  <a:pt x="1263018" y="1793161"/>
                </a:cubicBezTo>
                <a:cubicBezTo>
                  <a:pt x="1261685" y="1796970"/>
                  <a:pt x="1262447" y="1810115"/>
                  <a:pt x="1265780" y="1799542"/>
                </a:cubicBezTo>
                <a:close/>
                <a:moveTo>
                  <a:pt x="1260542" y="1826879"/>
                </a:moveTo>
                <a:cubicBezTo>
                  <a:pt x="1246254" y="1808305"/>
                  <a:pt x="1235300" y="1850691"/>
                  <a:pt x="1244540" y="1837357"/>
                </a:cubicBezTo>
                <a:cubicBezTo>
                  <a:pt x="1247016" y="1832594"/>
                  <a:pt x="1249874" y="1832784"/>
                  <a:pt x="1248445" y="1840119"/>
                </a:cubicBezTo>
                <a:cubicBezTo>
                  <a:pt x="1247873" y="1842786"/>
                  <a:pt x="1248540" y="1842309"/>
                  <a:pt x="1249588" y="1840404"/>
                </a:cubicBezTo>
                <a:cubicBezTo>
                  <a:pt x="1251112" y="1838214"/>
                  <a:pt x="1251398" y="1833737"/>
                  <a:pt x="1253874" y="1832689"/>
                </a:cubicBezTo>
                <a:cubicBezTo>
                  <a:pt x="1255398" y="1832975"/>
                  <a:pt x="1253969" y="1836499"/>
                  <a:pt x="1253398" y="1838023"/>
                </a:cubicBezTo>
                <a:cubicBezTo>
                  <a:pt x="1250445" y="1845262"/>
                  <a:pt x="1251779" y="1845358"/>
                  <a:pt x="1253874" y="1843071"/>
                </a:cubicBezTo>
                <a:cubicBezTo>
                  <a:pt x="1255017" y="1841833"/>
                  <a:pt x="1256446" y="1838500"/>
                  <a:pt x="1257303" y="1840881"/>
                </a:cubicBezTo>
                <a:cubicBezTo>
                  <a:pt x="1258256" y="1843357"/>
                  <a:pt x="1255779" y="1845643"/>
                  <a:pt x="1254636" y="1847643"/>
                </a:cubicBezTo>
                <a:cubicBezTo>
                  <a:pt x="1251207" y="1865550"/>
                  <a:pt x="1268638" y="1838976"/>
                  <a:pt x="1260542" y="1826879"/>
                </a:cubicBezTo>
                <a:close/>
                <a:moveTo>
                  <a:pt x="1242825" y="1888029"/>
                </a:moveTo>
                <a:cubicBezTo>
                  <a:pt x="1242444" y="1899174"/>
                  <a:pt x="1245873" y="1880314"/>
                  <a:pt x="1248350" y="1879457"/>
                </a:cubicBezTo>
                <a:cubicBezTo>
                  <a:pt x="1250350" y="1879076"/>
                  <a:pt x="1249112" y="1883458"/>
                  <a:pt x="1248540" y="1885362"/>
                </a:cubicBezTo>
                <a:cubicBezTo>
                  <a:pt x="1245968" y="1894411"/>
                  <a:pt x="1247778" y="1893840"/>
                  <a:pt x="1249874" y="1890506"/>
                </a:cubicBezTo>
                <a:cubicBezTo>
                  <a:pt x="1254731" y="1880409"/>
                  <a:pt x="1255208" y="1890030"/>
                  <a:pt x="1251683" y="1894983"/>
                </a:cubicBezTo>
                <a:cubicBezTo>
                  <a:pt x="1250064" y="1914985"/>
                  <a:pt x="1267971" y="1880409"/>
                  <a:pt x="1255874" y="1870218"/>
                </a:cubicBezTo>
                <a:cubicBezTo>
                  <a:pt x="1244254" y="1861359"/>
                  <a:pt x="1232252" y="1880219"/>
                  <a:pt x="1233586" y="1891458"/>
                </a:cubicBezTo>
                <a:cubicBezTo>
                  <a:pt x="1235205" y="1898507"/>
                  <a:pt x="1241777" y="1873647"/>
                  <a:pt x="1242825" y="1888029"/>
                </a:cubicBezTo>
                <a:close/>
                <a:moveTo>
                  <a:pt x="1217774" y="1962420"/>
                </a:moveTo>
                <a:cubicBezTo>
                  <a:pt x="1219584" y="1956991"/>
                  <a:pt x="1222823" y="1955657"/>
                  <a:pt x="1222537" y="1962801"/>
                </a:cubicBezTo>
                <a:cubicBezTo>
                  <a:pt x="1222442" y="1965372"/>
                  <a:pt x="1223013" y="1964611"/>
                  <a:pt x="1223775" y="1962515"/>
                </a:cubicBezTo>
                <a:cubicBezTo>
                  <a:pt x="1225013" y="1959753"/>
                  <a:pt x="1224728" y="1955562"/>
                  <a:pt x="1227014" y="1953657"/>
                </a:cubicBezTo>
                <a:cubicBezTo>
                  <a:pt x="1228728" y="1953085"/>
                  <a:pt x="1227871" y="1956895"/>
                  <a:pt x="1227395" y="1958515"/>
                </a:cubicBezTo>
                <a:cubicBezTo>
                  <a:pt x="1225490" y="1966230"/>
                  <a:pt x="1227109" y="1965563"/>
                  <a:pt x="1228823" y="1962610"/>
                </a:cubicBezTo>
                <a:cubicBezTo>
                  <a:pt x="1232538" y="1953847"/>
                  <a:pt x="1233681" y="1961277"/>
                  <a:pt x="1230633" y="1966039"/>
                </a:cubicBezTo>
                <a:cubicBezTo>
                  <a:pt x="1229585" y="1969278"/>
                  <a:pt x="1231109" y="1972230"/>
                  <a:pt x="1233300" y="1970040"/>
                </a:cubicBezTo>
                <a:cubicBezTo>
                  <a:pt x="1235300" y="1967944"/>
                  <a:pt x="1236539" y="1963372"/>
                  <a:pt x="1237110" y="1960324"/>
                </a:cubicBezTo>
                <a:cubicBezTo>
                  <a:pt x="1241206" y="1940417"/>
                  <a:pt x="1220822" y="1939083"/>
                  <a:pt x="1215584" y="1955657"/>
                </a:cubicBezTo>
                <a:cubicBezTo>
                  <a:pt x="1213964" y="1959372"/>
                  <a:pt x="1213202" y="1972707"/>
                  <a:pt x="1217774" y="1962420"/>
                </a:cubicBezTo>
                <a:close/>
                <a:moveTo>
                  <a:pt x="1205868" y="2009092"/>
                </a:moveTo>
                <a:cubicBezTo>
                  <a:pt x="1207011" y="2007854"/>
                  <a:pt x="1208726" y="2004616"/>
                  <a:pt x="1209488" y="2006997"/>
                </a:cubicBezTo>
                <a:cubicBezTo>
                  <a:pt x="1210345" y="2009473"/>
                  <a:pt x="1207678" y="2011664"/>
                  <a:pt x="1206535" y="2013664"/>
                </a:cubicBezTo>
                <a:cubicBezTo>
                  <a:pt x="1204916" y="2016522"/>
                  <a:pt x="1205487" y="2020522"/>
                  <a:pt x="1207868" y="2019379"/>
                </a:cubicBezTo>
                <a:cubicBezTo>
                  <a:pt x="1214726" y="2014141"/>
                  <a:pt x="1217012" y="1999567"/>
                  <a:pt x="1213583" y="1993090"/>
                </a:cubicBezTo>
                <a:cubicBezTo>
                  <a:pt x="1206344" y="1980517"/>
                  <a:pt x="1193486" y="1993662"/>
                  <a:pt x="1193105" y="2004044"/>
                </a:cubicBezTo>
                <a:cubicBezTo>
                  <a:pt x="1193009" y="2011283"/>
                  <a:pt x="1203201" y="1989375"/>
                  <a:pt x="1200439" y="2005854"/>
                </a:cubicBezTo>
                <a:cubicBezTo>
                  <a:pt x="1199772" y="2008521"/>
                  <a:pt x="1200439" y="2008045"/>
                  <a:pt x="1201582" y="2006235"/>
                </a:cubicBezTo>
                <a:cubicBezTo>
                  <a:pt x="1203296" y="2004139"/>
                  <a:pt x="1203868" y="1999567"/>
                  <a:pt x="1206344" y="1998615"/>
                </a:cubicBezTo>
                <a:cubicBezTo>
                  <a:pt x="1207868" y="1998996"/>
                  <a:pt x="1206249" y="2002520"/>
                  <a:pt x="1205582" y="2004044"/>
                </a:cubicBezTo>
                <a:cubicBezTo>
                  <a:pt x="1202249" y="2011092"/>
                  <a:pt x="1203773" y="2011283"/>
                  <a:pt x="1205868" y="2009092"/>
                </a:cubicBezTo>
                <a:close/>
                <a:moveTo>
                  <a:pt x="1194057" y="2071862"/>
                </a:moveTo>
                <a:cubicBezTo>
                  <a:pt x="1192819" y="2075577"/>
                  <a:pt x="1194629" y="2079482"/>
                  <a:pt x="1197105" y="2077005"/>
                </a:cubicBezTo>
                <a:cubicBezTo>
                  <a:pt x="1199391" y="2074720"/>
                  <a:pt x="1200820" y="2069386"/>
                  <a:pt x="1201582" y="2065957"/>
                </a:cubicBezTo>
                <a:cubicBezTo>
                  <a:pt x="1204630" y="2054431"/>
                  <a:pt x="1197010" y="2038239"/>
                  <a:pt x="1183961" y="2047478"/>
                </a:cubicBezTo>
                <a:cubicBezTo>
                  <a:pt x="1176341" y="2048716"/>
                  <a:pt x="1171197" y="2081863"/>
                  <a:pt x="1179198" y="2065861"/>
                </a:cubicBezTo>
                <a:cubicBezTo>
                  <a:pt x="1181294" y="2060051"/>
                  <a:pt x="1184627" y="2058622"/>
                  <a:pt x="1184723" y="2065195"/>
                </a:cubicBezTo>
                <a:cubicBezTo>
                  <a:pt x="1184723" y="2076434"/>
                  <a:pt x="1187580" y="2057289"/>
                  <a:pt x="1190057" y="2056432"/>
                </a:cubicBezTo>
                <a:cubicBezTo>
                  <a:pt x="1192057" y="2056050"/>
                  <a:pt x="1190914" y="2060527"/>
                  <a:pt x="1190438" y="2062337"/>
                </a:cubicBezTo>
                <a:cubicBezTo>
                  <a:pt x="1188056" y="2071481"/>
                  <a:pt x="1189961" y="2070909"/>
                  <a:pt x="1191962" y="2067480"/>
                </a:cubicBezTo>
                <a:cubicBezTo>
                  <a:pt x="1196724" y="2057193"/>
                  <a:pt x="1197486" y="2066623"/>
                  <a:pt x="1194057" y="2071862"/>
                </a:cubicBezTo>
                <a:close/>
                <a:moveTo>
                  <a:pt x="1184627" y="2110724"/>
                </a:moveTo>
                <a:cubicBezTo>
                  <a:pt x="1185294" y="2109200"/>
                  <a:pt x="1185770" y="2105962"/>
                  <a:pt x="1187199" y="2107200"/>
                </a:cubicBezTo>
                <a:cubicBezTo>
                  <a:pt x="1188628" y="2108438"/>
                  <a:pt x="1187009" y="2111486"/>
                  <a:pt x="1186628" y="2113582"/>
                </a:cubicBezTo>
                <a:cubicBezTo>
                  <a:pt x="1186056" y="2116534"/>
                  <a:pt x="1187675" y="2119011"/>
                  <a:pt x="1189485" y="2116820"/>
                </a:cubicBezTo>
                <a:cubicBezTo>
                  <a:pt x="1193390" y="2110915"/>
                  <a:pt x="1192724" y="2098151"/>
                  <a:pt x="1187104" y="2095103"/>
                </a:cubicBezTo>
                <a:cubicBezTo>
                  <a:pt x="1177293" y="2090531"/>
                  <a:pt x="1169197" y="2105962"/>
                  <a:pt x="1171959" y="2114629"/>
                </a:cubicBezTo>
                <a:cubicBezTo>
                  <a:pt x="1172816" y="2117201"/>
                  <a:pt x="1174340" y="2113486"/>
                  <a:pt x="1174721" y="2111676"/>
                </a:cubicBezTo>
                <a:cubicBezTo>
                  <a:pt x="1175769" y="2106724"/>
                  <a:pt x="1178531" y="2105295"/>
                  <a:pt x="1179008" y="2111581"/>
                </a:cubicBezTo>
                <a:cubicBezTo>
                  <a:pt x="1179865" y="2116058"/>
                  <a:pt x="1180722" y="2105866"/>
                  <a:pt x="1181198" y="2104723"/>
                </a:cubicBezTo>
                <a:cubicBezTo>
                  <a:pt x="1182437" y="2100628"/>
                  <a:pt x="1183865" y="2104628"/>
                  <a:pt x="1183008" y="2107295"/>
                </a:cubicBezTo>
                <a:cubicBezTo>
                  <a:pt x="1182056" y="2114248"/>
                  <a:pt x="1183484" y="2113486"/>
                  <a:pt x="1184627" y="2110724"/>
                </a:cubicBezTo>
                <a:close/>
                <a:moveTo>
                  <a:pt x="1182246" y="2165397"/>
                </a:moveTo>
                <a:cubicBezTo>
                  <a:pt x="1186532" y="2133679"/>
                  <a:pt x="1153100" y="2144633"/>
                  <a:pt x="1160624" y="2169589"/>
                </a:cubicBezTo>
                <a:cubicBezTo>
                  <a:pt x="1161863" y="2172351"/>
                  <a:pt x="1163196" y="2168065"/>
                  <a:pt x="1163387" y="2165969"/>
                </a:cubicBezTo>
                <a:cubicBezTo>
                  <a:pt x="1163672" y="2163112"/>
                  <a:pt x="1164625" y="2161207"/>
                  <a:pt x="1165673" y="2160921"/>
                </a:cubicBezTo>
                <a:cubicBezTo>
                  <a:pt x="1167768" y="2159111"/>
                  <a:pt x="1168625" y="2171398"/>
                  <a:pt x="1169483" y="2164921"/>
                </a:cubicBezTo>
                <a:cubicBezTo>
                  <a:pt x="1170149" y="2161968"/>
                  <a:pt x="1169102" y="2157778"/>
                  <a:pt x="1171102" y="2155587"/>
                </a:cubicBezTo>
                <a:cubicBezTo>
                  <a:pt x="1174340" y="2154539"/>
                  <a:pt x="1170530" y="2173208"/>
                  <a:pt x="1174626" y="2163969"/>
                </a:cubicBezTo>
                <a:cubicBezTo>
                  <a:pt x="1175293" y="2162159"/>
                  <a:pt x="1175579" y="2158444"/>
                  <a:pt x="1177293" y="2159778"/>
                </a:cubicBezTo>
                <a:cubicBezTo>
                  <a:pt x="1179008" y="2161111"/>
                  <a:pt x="1177388" y="2164636"/>
                  <a:pt x="1177198" y="2167017"/>
                </a:cubicBezTo>
                <a:cubicBezTo>
                  <a:pt x="1177293" y="2174827"/>
                  <a:pt x="1182437" y="2170351"/>
                  <a:pt x="1182246" y="2165397"/>
                </a:cubicBezTo>
                <a:close/>
                <a:moveTo>
                  <a:pt x="1129859" y="2247027"/>
                </a:moveTo>
                <a:cubicBezTo>
                  <a:pt x="1134240" y="2252170"/>
                  <a:pt x="1126715" y="2234740"/>
                  <a:pt x="1128906" y="2233025"/>
                </a:cubicBezTo>
                <a:cubicBezTo>
                  <a:pt x="1131764" y="2229596"/>
                  <a:pt x="1133764" y="2245598"/>
                  <a:pt x="1135478" y="2243979"/>
                </a:cubicBezTo>
                <a:cubicBezTo>
                  <a:pt x="1137860" y="2243026"/>
                  <a:pt x="1134240" y="2232454"/>
                  <a:pt x="1137764" y="2232644"/>
                </a:cubicBezTo>
                <a:cubicBezTo>
                  <a:pt x="1140241" y="2232739"/>
                  <a:pt x="1139860" y="2238168"/>
                  <a:pt x="1140431" y="2241121"/>
                </a:cubicBezTo>
                <a:cubicBezTo>
                  <a:pt x="1149956" y="2257600"/>
                  <a:pt x="1147194" y="2213975"/>
                  <a:pt x="1130811" y="2217785"/>
                </a:cubicBezTo>
                <a:cubicBezTo>
                  <a:pt x="1117095" y="2221500"/>
                  <a:pt x="1113285" y="2248265"/>
                  <a:pt x="1123191" y="2258743"/>
                </a:cubicBezTo>
                <a:cubicBezTo>
                  <a:pt x="1125668" y="2260933"/>
                  <a:pt x="1125382" y="2254647"/>
                  <a:pt x="1124810" y="2251980"/>
                </a:cubicBezTo>
                <a:cubicBezTo>
                  <a:pt x="1123001" y="2244550"/>
                  <a:pt x="1125477" y="2239693"/>
                  <a:pt x="1129859" y="2247027"/>
                </a:cubicBezTo>
                <a:close/>
                <a:moveTo>
                  <a:pt x="1139669" y="2302653"/>
                </a:moveTo>
                <a:cubicBezTo>
                  <a:pt x="1140717" y="2299986"/>
                  <a:pt x="1144432" y="2303701"/>
                  <a:pt x="1145956" y="2306177"/>
                </a:cubicBezTo>
                <a:cubicBezTo>
                  <a:pt x="1151671" y="2312464"/>
                  <a:pt x="1141384" y="2292175"/>
                  <a:pt x="1143765" y="2290080"/>
                </a:cubicBezTo>
                <a:cubicBezTo>
                  <a:pt x="1147004" y="2286555"/>
                  <a:pt x="1150718" y="2305034"/>
                  <a:pt x="1152528" y="2303224"/>
                </a:cubicBezTo>
                <a:cubicBezTo>
                  <a:pt x="1155481" y="2302272"/>
                  <a:pt x="1150147" y="2290080"/>
                  <a:pt x="1154338" y="2290556"/>
                </a:cubicBezTo>
                <a:cubicBezTo>
                  <a:pt x="1157386" y="2290842"/>
                  <a:pt x="1157386" y="2297033"/>
                  <a:pt x="1158338" y="2300462"/>
                </a:cubicBezTo>
                <a:cubicBezTo>
                  <a:pt x="1173483" y="2322751"/>
                  <a:pt x="1160434" y="2254837"/>
                  <a:pt x="1137098" y="2277507"/>
                </a:cubicBezTo>
                <a:cubicBezTo>
                  <a:pt x="1127477" y="2288175"/>
                  <a:pt x="1129001" y="2308558"/>
                  <a:pt x="1138907" y="2318750"/>
                </a:cubicBezTo>
                <a:cubicBezTo>
                  <a:pt x="1144813" y="2321417"/>
                  <a:pt x="1136812" y="2304177"/>
                  <a:pt x="1139669" y="2302653"/>
                </a:cubicBezTo>
                <a:close/>
                <a:moveTo>
                  <a:pt x="1173864" y="2262267"/>
                </a:moveTo>
                <a:cubicBezTo>
                  <a:pt x="1174055" y="2266172"/>
                  <a:pt x="1177198" y="2269030"/>
                  <a:pt x="1178722" y="2265982"/>
                </a:cubicBezTo>
                <a:cubicBezTo>
                  <a:pt x="1180151" y="2263124"/>
                  <a:pt x="1179389" y="2257695"/>
                  <a:pt x="1179103" y="2254266"/>
                </a:cubicBezTo>
                <a:cubicBezTo>
                  <a:pt x="1178055" y="2242264"/>
                  <a:pt x="1165006" y="2229882"/>
                  <a:pt x="1155671" y="2242645"/>
                </a:cubicBezTo>
                <a:cubicBezTo>
                  <a:pt x="1151099" y="2248075"/>
                  <a:pt x="1151385" y="2259695"/>
                  <a:pt x="1154814" y="2266363"/>
                </a:cubicBezTo>
                <a:cubicBezTo>
                  <a:pt x="1156814" y="2269601"/>
                  <a:pt x="1157576" y="2264458"/>
                  <a:pt x="1157386" y="2261981"/>
                </a:cubicBezTo>
                <a:cubicBezTo>
                  <a:pt x="1157195" y="2255695"/>
                  <a:pt x="1160053" y="2253218"/>
                  <a:pt x="1162434" y="2259314"/>
                </a:cubicBezTo>
                <a:cubicBezTo>
                  <a:pt x="1166530" y="2269982"/>
                  <a:pt x="1162339" y="2250837"/>
                  <a:pt x="1164720" y="2249218"/>
                </a:cubicBezTo>
                <a:cubicBezTo>
                  <a:pt x="1168530" y="2249122"/>
                  <a:pt x="1166244" y="2260171"/>
                  <a:pt x="1168816" y="2261791"/>
                </a:cubicBezTo>
                <a:cubicBezTo>
                  <a:pt x="1171292" y="2262172"/>
                  <a:pt x="1169578" y="2251694"/>
                  <a:pt x="1172721" y="2253885"/>
                </a:cubicBezTo>
                <a:cubicBezTo>
                  <a:pt x="1175007" y="2255218"/>
                  <a:pt x="1173578" y="2259505"/>
                  <a:pt x="1173864" y="2262267"/>
                </a:cubicBezTo>
                <a:close/>
                <a:moveTo>
                  <a:pt x="1158148" y="2204069"/>
                </a:moveTo>
                <a:cubicBezTo>
                  <a:pt x="1156814" y="2212070"/>
                  <a:pt x="1158434" y="2211784"/>
                  <a:pt x="1159862" y="2209022"/>
                </a:cubicBezTo>
                <a:cubicBezTo>
                  <a:pt x="1160624" y="2207498"/>
                  <a:pt x="1161386" y="2203879"/>
                  <a:pt x="1162815" y="2205974"/>
                </a:cubicBezTo>
                <a:cubicBezTo>
                  <a:pt x="1164339" y="2208165"/>
                  <a:pt x="1162434" y="2211022"/>
                  <a:pt x="1161863" y="2213308"/>
                </a:cubicBezTo>
                <a:cubicBezTo>
                  <a:pt x="1161672" y="2225596"/>
                  <a:pt x="1168054" y="2215213"/>
                  <a:pt x="1167863" y="2209117"/>
                </a:cubicBezTo>
                <a:cubicBezTo>
                  <a:pt x="1170816" y="2182733"/>
                  <a:pt x="1142622" y="2180638"/>
                  <a:pt x="1145861" y="2207498"/>
                </a:cubicBezTo>
                <a:cubicBezTo>
                  <a:pt x="1147861" y="2214832"/>
                  <a:pt x="1151576" y="2190067"/>
                  <a:pt x="1153671" y="2207212"/>
                </a:cubicBezTo>
                <a:cubicBezTo>
                  <a:pt x="1154338" y="2213118"/>
                  <a:pt x="1155862" y="2201307"/>
                  <a:pt x="1156338" y="2199973"/>
                </a:cubicBezTo>
                <a:cubicBezTo>
                  <a:pt x="1158243" y="2195592"/>
                  <a:pt x="1159005" y="2201688"/>
                  <a:pt x="1158148" y="2204069"/>
                </a:cubicBezTo>
                <a:close/>
                <a:moveTo>
                  <a:pt x="1123572" y="2177304"/>
                </a:moveTo>
                <a:cubicBezTo>
                  <a:pt x="1124429" y="2169684"/>
                  <a:pt x="1128144" y="2167017"/>
                  <a:pt x="1129668" y="2176351"/>
                </a:cubicBezTo>
                <a:cubicBezTo>
                  <a:pt x="1131287" y="2183305"/>
                  <a:pt x="1131573" y="2167398"/>
                  <a:pt x="1131859" y="2165779"/>
                </a:cubicBezTo>
                <a:cubicBezTo>
                  <a:pt x="1133097" y="2159397"/>
                  <a:pt x="1135574" y="2165112"/>
                  <a:pt x="1134716" y="2169303"/>
                </a:cubicBezTo>
                <a:cubicBezTo>
                  <a:pt x="1134335" y="2179876"/>
                  <a:pt x="1136240" y="2178447"/>
                  <a:pt x="1137574" y="2174161"/>
                </a:cubicBezTo>
                <a:cubicBezTo>
                  <a:pt x="1140050" y="2161873"/>
                  <a:pt x="1143289" y="2171017"/>
                  <a:pt x="1140717" y="2177971"/>
                </a:cubicBezTo>
                <a:cubicBezTo>
                  <a:pt x="1144527" y="2199021"/>
                  <a:pt x="1154147" y="2157111"/>
                  <a:pt x="1139003" y="2150634"/>
                </a:cubicBezTo>
                <a:cubicBezTo>
                  <a:pt x="1112237" y="2143490"/>
                  <a:pt x="1118619" y="2201497"/>
                  <a:pt x="1123572" y="2177304"/>
                </a:cubicBezTo>
                <a:close/>
                <a:moveTo>
                  <a:pt x="1131954" y="2138537"/>
                </a:moveTo>
                <a:cubicBezTo>
                  <a:pt x="1136526" y="2145205"/>
                  <a:pt x="1136050" y="2112439"/>
                  <a:pt x="1142622" y="2127679"/>
                </a:cubicBezTo>
                <a:cubicBezTo>
                  <a:pt x="1143289" y="2130631"/>
                  <a:pt x="1144337" y="2134537"/>
                  <a:pt x="1144908" y="2128536"/>
                </a:cubicBezTo>
                <a:cubicBezTo>
                  <a:pt x="1145765" y="2124059"/>
                  <a:pt x="1143860" y="2118058"/>
                  <a:pt x="1146718" y="2114343"/>
                </a:cubicBezTo>
                <a:cubicBezTo>
                  <a:pt x="1149194" y="2112534"/>
                  <a:pt x="1148909" y="2118344"/>
                  <a:pt x="1148909" y="2120725"/>
                </a:cubicBezTo>
                <a:cubicBezTo>
                  <a:pt x="1148909" y="2132536"/>
                  <a:pt x="1151004" y="2130536"/>
                  <a:pt x="1152433" y="2125393"/>
                </a:cubicBezTo>
                <a:cubicBezTo>
                  <a:pt x="1153195" y="2122535"/>
                  <a:pt x="1153481" y="2117106"/>
                  <a:pt x="1156148" y="2118344"/>
                </a:cubicBezTo>
                <a:cubicBezTo>
                  <a:pt x="1158719" y="2119678"/>
                  <a:pt x="1156624" y="2125393"/>
                  <a:pt x="1156338" y="2128917"/>
                </a:cubicBezTo>
                <a:cubicBezTo>
                  <a:pt x="1155862" y="2134155"/>
                  <a:pt x="1159577" y="2137013"/>
                  <a:pt x="1161863" y="2132441"/>
                </a:cubicBezTo>
                <a:cubicBezTo>
                  <a:pt x="1175674" y="2079387"/>
                  <a:pt x="1119762" y="2097103"/>
                  <a:pt x="1131954" y="2138537"/>
                </a:cubicBezTo>
                <a:close/>
                <a:moveTo>
                  <a:pt x="1143098" y="2070719"/>
                </a:moveTo>
                <a:cubicBezTo>
                  <a:pt x="1146337" y="2064433"/>
                  <a:pt x="1150052" y="2064718"/>
                  <a:pt x="1148051" y="2074243"/>
                </a:cubicBezTo>
                <a:cubicBezTo>
                  <a:pt x="1147385" y="2077672"/>
                  <a:pt x="1148147" y="2077101"/>
                  <a:pt x="1149480" y="2074624"/>
                </a:cubicBezTo>
                <a:cubicBezTo>
                  <a:pt x="1151480" y="2071767"/>
                  <a:pt x="1151861" y="2065957"/>
                  <a:pt x="1155005" y="2064528"/>
                </a:cubicBezTo>
                <a:cubicBezTo>
                  <a:pt x="1156910" y="2064909"/>
                  <a:pt x="1155100" y="2069481"/>
                  <a:pt x="1154338" y="2071481"/>
                </a:cubicBezTo>
                <a:cubicBezTo>
                  <a:pt x="1150528" y="2080911"/>
                  <a:pt x="1152433" y="2081006"/>
                  <a:pt x="1154909" y="2077958"/>
                </a:cubicBezTo>
                <a:cubicBezTo>
                  <a:pt x="1156338" y="2076243"/>
                  <a:pt x="1158148" y="2072053"/>
                  <a:pt x="1159291" y="2075005"/>
                </a:cubicBezTo>
                <a:cubicBezTo>
                  <a:pt x="1160434" y="2078053"/>
                  <a:pt x="1157386" y="2081101"/>
                  <a:pt x="1156052" y="2083768"/>
                </a:cubicBezTo>
                <a:cubicBezTo>
                  <a:pt x="1154243" y="2087483"/>
                  <a:pt x="1155290" y="2092626"/>
                  <a:pt x="1158148" y="2090912"/>
                </a:cubicBezTo>
                <a:cubicBezTo>
                  <a:pt x="1182056" y="2063099"/>
                  <a:pt x="1147766" y="2026809"/>
                  <a:pt x="1138717" y="2072529"/>
                </a:cubicBezTo>
                <a:cubicBezTo>
                  <a:pt x="1138717" y="2077005"/>
                  <a:pt x="1141955" y="2073005"/>
                  <a:pt x="1143098" y="2070719"/>
                </a:cubicBezTo>
                <a:close/>
                <a:moveTo>
                  <a:pt x="1192724" y="2324655"/>
                </a:moveTo>
                <a:cubicBezTo>
                  <a:pt x="1179103" y="2299510"/>
                  <a:pt x="1161291" y="2327037"/>
                  <a:pt x="1175674" y="2342277"/>
                </a:cubicBezTo>
                <a:cubicBezTo>
                  <a:pt x="1176817" y="2343325"/>
                  <a:pt x="1177293" y="2342658"/>
                  <a:pt x="1177293" y="2341515"/>
                </a:cubicBezTo>
                <a:cubicBezTo>
                  <a:pt x="1173007" y="2316369"/>
                  <a:pt x="1188247" y="2350849"/>
                  <a:pt x="1179770" y="2327132"/>
                </a:cubicBezTo>
                <a:cubicBezTo>
                  <a:pt x="1178817" y="2322274"/>
                  <a:pt x="1182437" y="2325608"/>
                  <a:pt x="1183008" y="2328656"/>
                </a:cubicBezTo>
                <a:cubicBezTo>
                  <a:pt x="1185866" y="2336086"/>
                  <a:pt x="1186818" y="2334562"/>
                  <a:pt x="1186628" y="2331133"/>
                </a:cubicBezTo>
                <a:cubicBezTo>
                  <a:pt x="1184913" y="2321989"/>
                  <a:pt x="1190057" y="2327132"/>
                  <a:pt x="1190152" y="2332847"/>
                </a:cubicBezTo>
                <a:cubicBezTo>
                  <a:pt x="1191104" y="2336086"/>
                  <a:pt x="1194057" y="2337514"/>
                  <a:pt x="1194819" y="2334466"/>
                </a:cubicBezTo>
                <a:cubicBezTo>
                  <a:pt x="1195391" y="2331704"/>
                  <a:pt x="1193867" y="2327418"/>
                  <a:pt x="1192724" y="2324655"/>
                </a:cubicBezTo>
                <a:close/>
                <a:moveTo>
                  <a:pt x="1203677" y="2378758"/>
                </a:moveTo>
                <a:cubicBezTo>
                  <a:pt x="1199296" y="2351421"/>
                  <a:pt x="1164815" y="2354659"/>
                  <a:pt x="1181389" y="2382663"/>
                </a:cubicBezTo>
                <a:cubicBezTo>
                  <a:pt x="1183580" y="2385520"/>
                  <a:pt x="1183675" y="2381234"/>
                  <a:pt x="1183294" y="2379234"/>
                </a:cubicBezTo>
                <a:cubicBezTo>
                  <a:pt x="1182151" y="2373519"/>
                  <a:pt x="1184818" y="2371900"/>
                  <a:pt x="1188437" y="2378853"/>
                </a:cubicBezTo>
                <a:cubicBezTo>
                  <a:pt x="1189771" y="2381425"/>
                  <a:pt x="1189961" y="2380567"/>
                  <a:pt x="1189580" y="2378376"/>
                </a:cubicBezTo>
                <a:cubicBezTo>
                  <a:pt x="1189485" y="2375519"/>
                  <a:pt x="1186723" y="2371614"/>
                  <a:pt x="1188152" y="2369233"/>
                </a:cubicBezTo>
                <a:cubicBezTo>
                  <a:pt x="1189676" y="2368471"/>
                  <a:pt x="1190723" y="2372185"/>
                  <a:pt x="1191200" y="2373900"/>
                </a:cubicBezTo>
                <a:cubicBezTo>
                  <a:pt x="1193486" y="2381710"/>
                  <a:pt x="1194724" y="2380758"/>
                  <a:pt x="1194914" y="2377615"/>
                </a:cubicBezTo>
                <a:cubicBezTo>
                  <a:pt x="1195010" y="2375900"/>
                  <a:pt x="1194057" y="2372280"/>
                  <a:pt x="1196343" y="2373519"/>
                </a:cubicBezTo>
                <a:cubicBezTo>
                  <a:pt x="1198724" y="2374852"/>
                  <a:pt x="1198058" y="2378376"/>
                  <a:pt x="1198724" y="2380472"/>
                </a:cubicBezTo>
                <a:cubicBezTo>
                  <a:pt x="1201106" y="2387140"/>
                  <a:pt x="1205678" y="2384568"/>
                  <a:pt x="1203677" y="2378758"/>
                </a:cubicBezTo>
                <a:close/>
                <a:moveTo>
                  <a:pt x="1237491" y="2422572"/>
                </a:moveTo>
                <a:cubicBezTo>
                  <a:pt x="1223013" y="2386473"/>
                  <a:pt x="1185485" y="2411524"/>
                  <a:pt x="1217108" y="2436479"/>
                </a:cubicBezTo>
                <a:cubicBezTo>
                  <a:pt x="1224347" y="2439718"/>
                  <a:pt x="1205868" y="2416286"/>
                  <a:pt x="1221489" y="2427240"/>
                </a:cubicBezTo>
                <a:cubicBezTo>
                  <a:pt x="1226918" y="2431240"/>
                  <a:pt x="1217774" y="2420001"/>
                  <a:pt x="1217108" y="2418667"/>
                </a:cubicBezTo>
                <a:cubicBezTo>
                  <a:pt x="1214345" y="2413429"/>
                  <a:pt x="1219965" y="2416476"/>
                  <a:pt x="1221584" y="2419620"/>
                </a:cubicBezTo>
                <a:cubicBezTo>
                  <a:pt x="1227395" y="2427145"/>
                  <a:pt x="1228157" y="2425144"/>
                  <a:pt x="1226728" y="2421430"/>
                </a:cubicBezTo>
                <a:cubicBezTo>
                  <a:pt x="1225966" y="2419334"/>
                  <a:pt x="1223394" y="2415905"/>
                  <a:pt x="1226061" y="2415810"/>
                </a:cubicBezTo>
                <a:cubicBezTo>
                  <a:pt x="1228823" y="2415810"/>
                  <a:pt x="1229966" y="2420001"/>
                  <a:pt x="1231490" y="2422382"/>
                </a:cubicBezTo>
                <a:cubicBezTo>
                  <a:pt x="1232919" y="2425049"/>
                  <a:pt x="1237872" y="2426764"/>
                  <a:pt x="1237491" y="2422572"/>
                </a:cubicBezTo>
                <a:close/>
                <a:moveTo>
                  <a:pt x="1263875" y="2448766"/>
                </a:moveTo>
                <a:cubicBezTo>
                  <a:pt x="1237777" y="2422572"/>
                  <a:pt x="1227966" y="2464768"/>
                  <a:pt x="1257017" y="2469721"/>
                </a:cubicBezTo>
                <a:cubicBezTo>
                  <a:pt x="1262828" y="2469150"/>
                  <a:pt x="1241206" y="2457625"/>
                  <a:pt x="1255589" y="2459720"/>
                </a:cubicBezTo>
                <a:cubicBezTo>
                  <a:pt x="1261304" y="2460292"/>
                  <a:pt x="1247207" y="2454767"/>
                  <a:pt x="1247778" y="2452481"/>
                </a:cubicBezTo>
                <a:cubicBezTo>
                  <a:pt x="1247683" y="2450385"/>
                  <a:pt x="1250826" y="2452386"/>
                  <a:pt x="1252255" y="2453243"/>
                </a:cubicBezTo>
                <a:cubicBezTo>
                  <a:pt x="1259113" y="2457053"/>
                  <a:pt x="1258827" y="2454958"/>
                  <a:pt x="1256255" y="2452481"/>
                </a:cubicBezTo>
                <a:cubicBezTo>
                  <a:pt x="1254827" y="2451148"/>
                  <a:pt x="1251969" y="2449052"/>
                  <a:pt x="1253588" y="2447909"/>
                </a:cubicBezTo>
                <a:cubicBezTo>
                  <a:pt x="1255303" y="2446671"/>
                  <a:pt x="1257684" y="2450005"/>
                  <a:pt x="1259780" y="2451148"/>
                </a:cubicBezTo>
                <a:cubicBezTo>
                  <a:pt x="1262542" y="2452862"/>
                  <a:pt x="1265495" y="2451624"/>
                  <a:pt x="1263875" y="2448766"/>
                </a:cubicBezTo>
                <a:close/>
                <a:moveTo>
                  <a:pt x="1365221" y="2495629"/>
                </a:moveTo>
                <a:cubicBezTo>
                  <a:pt x="1343600" y="2476960"/>
                  <a:pt x="1315406" y="2508774"/>
                  <a:pt x="1351410" y="2513727"/>
                </a:cubicBezTo>
                <a:cubicBezTo>
                  <a:pt x="1358935" y="2513060"/>
                  <a:pt x="1335504" y="2504583"/>
                  <a:pt x="1352648" y="2505535"/>
                </a:cubicBezTo>
                <a:cubicBezTo>
                  <a:pt x="1355411" y="2505916"/>
                  <a:pt x="1354839" y="2505250"/>
                  <a:pt x="1352934" y="2504297"/>
                </a:cubicBezTo>
                <a:cubicBezTo>
                  <a:pt x="1350648" y="2502773"/>
                  <a:pt x="1345981" y="2502583"/>
                  <a:pt x="1344933" y="2500011"/>
                </a:cubicBezTo>
                <a:cubicBezTo>
                  <a:pt x="1346076" y="2496772"/>
                  <a:pt x="1361411" y="2505821"/>
                  <a:pt x="1355411" y="2499344"/>
                </a:cubicBezTo>
                <a:cubicBezTo>
                  <a:pt x="1354077" y="2498201"/>
                  <a:pt x="1350839" y="2496868"/>
                  <a:pt x="1353125" y="2495725"/>
                </a:cubicBezTo>
                <a:cubicBezTo>
                  <a:pt x="1355506" y="2494582"/>
                  <a:pt x="1357792" y="2497058"/>
                  <a:pt x="1359887" y="2498010"/>
                </a:cubicBezTo>
                <a:cubicBezTo>
                  <a:pt x="1362840" y="2499344"/>
                  <a:pt x="1366650" y="2497915"/>
                  <a:pt x="1365221" y="2495629"/>
                </a:cubicBezTo>
                <a:close/>
                <a:moveTo>
                  <a:pt x="1427420" y="2515441"/>
                </a:moveTo>
                <a:cubicBezTo>
                  <a:pt x="1401607" y="2514393"/>
                  <a:pt x="1438945" y="2506202"/>
                  <a:pt x="1413799" y="2509822"/>
                </a:cubicBezTo>
                <a:cubicBezTo>
                  <a:pt x="1408846" y="2509726"/>
                  <a:pt x="1412846" y="2506774"/>
                  <a:pt x="1415990" y="2506774"/>
                </a:cubicBezTo>
                <a:cubicBezTo>
                  <a:pt x="1423895" y="2505440"/>
                  <a:pt x="1422562" y="2504107"/>
                  <a:pt x="1419133" y="2503630"/>
                </a:cubicBezTo>
                <a:cubicBezTo>
                  <a:pt x="1409894" y="2503440"/>
                  <a:pt x="1415894" y="2499249"/>
                  <a:pt x="1421514" y="2500392"/>
                </a:cubicBezTo>
                <a:cubicBezTo>
                  <a:pt x="1424848" y="2500106"/>
                  <a:pt x="1426848" y="2497344"/>
                  <a:pt x="1423991" y="2496010"/>
                </a:cubicBezTo>
                <a:cubicBezTo>
                  <a:pt x="1421419" y="2494772"/>
                  <a:pt x="1416942" y="2495439"/>
                  <a:pt x="1413989" y="2496010"/>
                </a:cubicBezTo>
                <a:cubicBezTo>
                  <a:pt x="1387129" y="2503535"/>
                  <a:pt x="1408560" y="2528967"/>
                  <a:pt x="1427801" y="2517346"/>
                </a:cubicBezTo>
                <a:cubicBezTo>
                  <a:pt x="1429039" y="2516299"/>
                  <a:pt x="1428467" y="2515727"/>
                  <a:pt x="1427420" y="2515441"/>
                </a:cubicBezTo>
                <a:close/>
                <a:moveTo>
                  <a:pt x="1518383" y="2493248"/>
                </a:moveTo>
                <a:cubicBezTo>
                  <a:pt x="1512383" y="2495629"/>
                  <a:pt x="1508954" y="2493534"/>
                  <a:pt x="1514002" y="2489152"/>
                </a:cubicBezTo>
                <a:cubicBezTo>
                  <a:pt x="1515812" y="2487628"/>
                  <a:pt x="1518764" y="2484961"/>
                  <a:pt x="1514192" y="2486866"/>
                </a:cubicBezTo>
                <a:cubicBezTo>
                  <a:pt x="1511621" y="2487914"/>
                  <a:pt x="1508668" y="2489343"/>
                  <a:pt x="1506096" y="2490295"/>
                </a:cubicBezTo>
                <a:cubicBezTo>
                  <a:pt x="1500381" y="2491724"/>
                  <a:pt x="1504477" y="2486961"/>
                  <a:pt x="1507906" y="2486104"/>
                </a:cubicBezTo>
                <a:cubicBezTo>
                  <a:pt x="1513526" y="2483628"/>
                  <a:pt x="1516859" y="2480580"/>
                  <a:pt x="1510763" y="2481437"/>
                </a:cubicBezTo>
                <a:cubicBezTo>
                  <a:pt x="1508573" y="2481723"/>
                  <a:pt x="1504572" y="2483437"/>
                  <a:pt x="1505048" y="2480675"/>
                </a:cubicBezTo>
                <a:cubicBezTo>
                  <a:pt x="1505525" y="2477913"/>
                  <a:pt x="1510001" y="2477818"/>
                  <a:pt x="1512478" y="2476675"/>
                </a:cubicBezTo>
                <a:cubicBezTo>
                  <a:pt x="1516097" y="2475151"/>
                  <a:pt x="1517526" y="2471055"/>
                  <a:pt x="1514097" y="2470578"/>
                </a:cubicBezTo>
                <a:cubicBezTo>
                  <a:pt x="1510859" y="2470102"/>
                  <a:pt x="1506191" y="2472674"/>
                  <a:pt x="1503048" y="2474103"/>
                </a:cubicBezTo>
                <a:cubicBezTo>
                  <a:pt x="1483903" y="2483533"/>
                  <a:pt x="1490951" y="2508678"/>
                  <a:pt x="1513145" y="2501154"/>
                </a:cubicBezTo>
                <a:cubicBezTo>
                  <a:pt x="1517717" y="2500297"/>
                  <a:pt x="1531623" y="2489248"/>
                  <a:pt x="1518383" y="2493248"/>
                </a:cubicBezTo>
                <a:close/>
                <a:moveTo>
                  <a:pt x="1512859" y="2540683"/>
                </a:moveTo>
                <a:cubicBezTo>
                  <a:pt x="1519812" y="2540778"/>
                  <a:pt x="1540672" y="2520109"/>
                  <a:pt x="1522479" y="2528872"/>
                </a:cubicBezTo>
                <a:cubicBezTo>
                  <a:pt x="1515716" y="2533158"/>
                  <a:pt x="1510097" y="2532301"/>
                  <a:pt x="1515716" y="2525347"/>
                </a:cubicBezTo>
                <a:cubicBezTo>
                  <a:pt x="1517717" y="2522871"/>
                  <a:pt x="1516288" y="2523157"/>
                  <a:pt x="1513621" y="2524871"/>
                </a:cubicBezTo>
                <a:cubicBezTo>
                  <a:pt x="1502858" y="2533539"/>
                  <a:pt x="1494285" y="2533920"/>
                  <a:pt x="1509716" y="2522680"/>
                </a:cubicBezTo>
                <a:cubicBezTo>
                  <a:pt x="1514097" y="2516108"/>
                  <a:pt x="1499143" y="2526490"/>
                  <a:pt x="1498762" y="2522394"/>
                </a:cubicBezTo>
                <a:cubicBezTo>
                  <a:pt x="1497905" y="2519823"/>
                  <a:pt x="1503524" y="2518489"/>
                  <a:pt x="1506191" y="2516775"/>
                </a:cubicBezTo>
                <a:cubicBezTo>
                  <a:pt x="1509906" y="2514298"/>
                  <a:pt x="1509811" y="2510298"/>
                  <a:pt x="1505239" y="2510965"/>
                </a:cubicBezTo>
                <a:cubicBezTo>
                  <a:pt x="1501048" y="2511536"/>
                  <a:pt x="1495904" y="2514775"/>
                  <a:pt x="1492856" y="2517156"/>
                </a:cubicBezTo>
                <a:cubicBezTo>
                  <a:pt x="1472949" y="2533443"/>
                  <a:pt x="1496666" y="2546112"/>
                  <a:pt x="1512859" y="2540683"/>
                </a:cubicBezTo>
                <a:close/>
                <a:moveTo>
                  <a:pt x="1462948" y="2574496"/>
                </a:moveTo>
                <a:cubicBezTo>
                  <a:pt x="1466567" y="2582593"/>
                  <a:pt x="1503715" y="2573068"/>
                  <a:pt x="1484855" y="2572115"/>
                </a:cubicBezTo>
                <a:cubicBezTo>
                  <a:pt x="1477331" y="2572686"/>
                  <a:pt x="1475807" y="2569353"/>
                  <a:pt x="1485713" y="2566114"/>
                </a:cubicBezTo>
                <a:cubicBezTo>
                  <a:pt x="1489332" y="2564971"/>
                  <a:pt x="1488284" y="2564590"/>
                  <a:pt x="1485332" y="2564781"/>
                </a:cubicBezTo>
                <a:cubicBezTo>
                  <a:pt x="1481712" y="2564590"/>
                  <a:pt x="1476092" y="2567257"/>
                  <a:pt x="1473140" y="2565067"/>
                </a:cubicBezTo>
                <a:cubicBezTo>
                  <a:pt x="1472949" y="2562876"/>
                  <a:pt x="1478474" y="2562685"/>
                  <a:pt x="1479902" y="2562304"/>
                </a:cubicBezTo>
                <a:cubicBezTo>
                  <a:pt x="1490475" y="2560685"/>
                  <a:pt x="1489618" y="2559066"/>
                  <a:pt x="1485522" y="2558494"/>
                </a:cubicBezTo>
                <a:cubicBezTo>
                  <a:pt x="1473140" y="2558113"/>
                  <a:pt x="1484855" y="2553351"/>
                  <a:pt x="1490285" y="2554589"/>
                </a:cubicBezTo>
                <a:cubicBezTo>
                  <a:pt x="1505429" y="2550112"/>
                  <a:pt x="1490761" y="2546969"/>
                  <a:pt x="1482855" y="2549541"/>
                </a:cubicBezTo>
                <a:cubicBezTo>
                  <a:pt x="1472283" y="2551446"/>
                  <a:pt x="1451613" y="2562781"/>
                  <a:pt x="1462948" y="2574496"/>
                </a:cubicBezTo>
                <a:close/>
                <a:moveTo>
                  <a:pt x="1462186" y="2525252"/>
                </a:moveTo>
                <a:cubicBezTo>
                  <a:pt x="1465710" y="2526014"/>
                  <a:pt x="1481331" y="2521156"/>
                  <a:pt x="1469901" y="2520299"/>
                </a:cubicBezTo>
                <a:cubicBezTo>
                  <a:pt x="1463996" y="2520585"/>
                  <a:pt x="1462758" y="2517537"/>
                  <a:pt x="1470377" y="2514870"/>
                </a:cubicBezTo>
                <a:cubicBezTo>
                  <a:pt x="1473140" y="2513917"/>
                  <a:pt x="1472283" y="2513536"/>
                  <a:pt x="1470092" y="2513632"/>
                </a:cubicBezTo>
                <a:cubicBezTo>
                  <a:pt x="1467234" y="2513346"/>
                  <a:pt x="1462853" y="2515536"/>
                  <a:pt x="1460662" y="2513536"/>
                </a:cubicBezTo>
                <a:cubicBezTo>
                  <a:pt x="1460186" y="2511822"/>
                  <a:pt x="1464186" y="2511536"/>
                  <a:pt x="1465901" y="2511250"/>
                </a:cubicBezTo>
                <a:cubicBezTo>
                  <a:pt x="1474092" y="2510107"/>
                  <a:pt x="1473330" y="2508583"/>
                  <a:pt x="1470187" y="2508012"/>
                </a:cubicBezTo>
                <a:cubicBezTo>
                  <a:pt x="1468472" y="2507631"/>
                  <a:pt x="1464662" y="2508012"/>
                  <a:pt x="1466377" y="2505821"/>
                </a:cubicBezTo>
                <a:cubicBezTo>
                  <a:pt x="1467996" y="2503630"/>
                  <a:pt x="1471425" y="2504678"/>
                  <a:pt x="1473806" y="2504583"/>
                </a:cubicBezTo>
                <a:cubicBezTo>
                  <a:pt x="1477140" y="2504392"/>
                  <a:pt x="1480188" y="2501535"/>
                  <a:pt x="1477807" y="2500011"/>
                </a:cubicBezTo>
                <a:cubicBezTo>
                  <a:pt x="1460376" y="2493058"/>
                  <a:pt x="1434563" y="2521537"/>
                  <a:pt x="1462186" y="2525252"/>
                </a:cubicBezTo>
                <a:close/>
                <a:moveTo>
                  <a:pt x="1431801" y="2560494"/>
                </a:moveTo>
                <a:cubicBezTo>
                  <a:pt x="1437135" y="2563257"/>
                  <a:pt x="1468663" y="2552970"/>
                  <a:pt x="1448089" y="2553541"/>
                </a:cubicBezTo>
                <a:cubicBezTo>
                  <a:pt x="1439707" y="2554684"/>
                  <a:pt x="1436087" y="2551541"/>
                  <a:pt x="1445422" y="2547541"/>
                </a:cubicBezTo>
                <a:cubicBezTo>
                  <a:pt x="1448756" y="2546112"/>
                  <a:pt x="1447422" y="2545826"/>
                  <a:pt x="1444184" y="2546207"/>
                </a:cubicBezTo>
                <a:cubicBezTo>
                  <a:pt x="1440659" y="2546683"/>
                  <a:pt x="1437230" y="2547636"/>
                  <a:pt x="1433706" y="2548112"/>
                </a:cubicBezTo>
                <a:cubicBezTo>
                  <a:pt x="1426658" y="2548493"/>
                  <a:pt x="1432182" y="2544397"/>
                  <a:pt x="1436659" y="2544207"/>
                </a:cubicBezTo>
                <a:cubicBezTo>
                  <a:pt x="1447803" y="2541826"/>
                  <a:pt x="1445803" y="2540206"/>
                  <a:pt x="1440945" y="2539920"/>
                </a:cubicBezTo>
                <a:cubicBezTo>
                  <a:pt x="1427610" y="2540587"/>
                  <a:pt x="1436278" y="2534777"/>
                  <a:pt x="1444088" y="2535634"/>
                </a:cubicBezTo>
                <a:cubicBezTo>
                  <a:pt x="1448756" y="2535063"/>
                  <a:pt x="1451327" y="2531158"/>
                  <a:pt x="1447232" y="2529919"/>
                </a:cubicBezTo>
                <a:cubicBezTo>
                  <a:pt x="1443422" y="2528681"/>
                  <a:pt x="1437135" y="2530015"/>
                  <a:pt x="1433135" y="2531062"/>
                </a:cubicBezTo>
                <a:cubicBezTo>
                  <a:pt x="1412465" y="2535539"/>
                  <a:pt x="1408846" y="2555542"/>
                  <a:pt x="1431801" y="2560494"/>
                </a:cubicBezTo>
                <a:close/>
                <a:moveTo>
                  <a:pt x="1397511" y="2583831"/>
                </a:moveTo>
                <a:cubicBezTo>
                  <a:pt x="1402750" y="2590689"/>
                  <a:pt x="1438373" y="2583355"/>
                  <a:pt x="1418371" y="2582116"/>
                </a:cubicBezTo>
                <a:cubicBezTo>
                  <a:pt x="1414656" y="2582307"/>
                  <a:pt x="1412084" y="2581735"/>
                  <a:pt x="1411418" y="2580783"/>
                </a:cubicBezTo>
                <a:cubicBezTo>
                  <a:pt x="1410846" y="2579830"/>
                  <a:pt x="1412275" y="2578497"/>
                  <a:pt x="1416561" y="2577163"/>
                </a:cubicBezTo>
                <a:cubicBezTo>
                  <a:pt x="1423610" y="2574306"/>
                  <a:pt x="1404464" y="2578116"/>
                  <a:pt x="1403417" y="2575925"/>
                </a:cubicBezTo>
                <a:cubicBezTo>
                  <a:pt x="1402369" y="2573068"/>
                  <a:pt x="1413227" y="2574115"/>
                  <a:pt x="1414656" y="2572972"/>
                </a:cubicBezTo>
                <a:cubicBezTo>
                  <a:pt x="1422276" y="2570115"/>
                  <a:pt x="1405036" y="2571734"/>
                  <a:pt x="1407512" y="2568686"/>
                </a:cubicBezTo>
                <a:cubicBezTo>
                  <a:pt x="1409227" y="2566495"/>
                  <a:pt x="1414085" y="2567829"/>
                  <a:pt x="1416466" y="2567448"/>
                </a:cubicBezTo>
                <a:cubicBezTo>
                  <a:pt x="1420657" y="2567162"/>
                  <a:pt x="1423419" y="2564305"/>
                  <a:pt x="1419895" y="2563066"/>
                </a:cubicBezTo>
                <a:cubicBezTo>
                  <a:pt x="1416561" y="2561828"/>
                  <a:pt x="1410846" y="2562685"/>
                  <a:pt x="1407131" y="2562876"/>
                </a:cubicBezTo>
                <a:cubicBezTo>
                  <a:pt x="1392749" y="2564305"/>
                  <a:pt x="1383033" y="2575449"/>
                  <a:pt x="1397511" y="2583831"/>
                </a:cubicBezTo>
                <a:close/>
                <a:moveTo>
                  <a:pt x="1375699" y="2553541"/>
                </a:moveTo>
                <a:cubicBezTo>
                  <a:pt x="1383129" y="2555637"/>
                  <a:pt x="1395225" y="2554494"/>
                  <a:pt x="1401226" y="2550589"/>
                </a:cubicBezTo>
                <a:cubicBezTo>
                  <a:pt x="1405322" y="2546017"/>
                  <a:pt x="1390463" y="2548302"/>
                  <a:pt x="1387986" y="2547160"/>
                </a:cubicBezTo>
                <a:cubicBezTo>
                  <a:pt x="1381414" y="2546017"/>
                  <a:pt x="1384081" y="2541730"/>
                  <a:pt x="1389796" y="2540301"/>
                </a:cubicBezTo>
                <a:cubicBezTo>
                  <a:pt x="1397702" y="2536110"/>
                  <a:pt x="1374175" y="2541254"/>
                  <a:pt x="1372746" y="2538397"/>
                </a:cubicBezTo>
                <a:cubicBezTo>
                  <a:pt x="1370555" y="2536110"/>
                  <a:pt x="1376842" y="2535444"/>
                  <a:pt x="1379318" y="2535158"/>
                </a:cubicBezTo>
                <a:cubicBezTo>
                  <a:pt x="1391796" y="2533825"/>
                  <a:pt x="1389415" y="2531729"/>
                  <a:pt x="1383795" y="2530776"/>
                </a:cubicBezTo>
                <a:cubicBezTo>
                  <a:pt x="1380747" y="2530300"/>
                  <a:pt x="1374937" y="2530681"/>
                  <a:pt x="1375985" y="2527728"/>
                </a:cubicBezTo>
                <a:cubicBezTo>
                  <a:pt x="1377128" y="2524681"/>
                  <a:pt x="1383224" y="2526300"/>
                  <a:pt x="1386938" y="2526109"/>
                </a:cubicBezTo>
                <a:cubicBezTo>
                  <a:pt x="1392177" y="2526014"/>
                  <a:pt x="1394844" y="2521918"/>
                  <a:pt x="1390082" y="2519918"/>
                </a:cubicBezTo>
                <a:cubicBezTo>
                  <a:pt x="1385795" y="2518013"/>
                  <a:pt x="1378652" y="2518680"/>
                  <a:pt x="1374175" y="2519347"/>
                </a:cubicBezTo>
                <a:cubicBezTo>
                  <a:pt x="1347505" y="2522490"/>
                  <a:pt x="1352077" y="2547445"/>
                  <a:pt x="1375699" y="2553541"/>
                </a:cubicBezTo>
                <a:close/>
                <a:moveTo>
                  <a:pt x="1330646" y="2570591"/>
                </a:moveTo>
                <a:cubicBezTo>
                  <a:pt x="1330646" y="2578687"/>
                  <a:pt x="1366460" y="2585069"/>
                  <a:pt x="1350553" y="2577068"/>
                </a:cubicBezTo>
                <a:cubicBezTo>
                  <a:pt x="1347124" y="2575925"/>
                  <a:pt x="1345505" y="2574496"/>
                  <a:pt x="1345886" y="2573449"/>
                </a:cubicBezTo>
                <a:cubicBezTo>
                  <a:pt x="1346267" y="2572496"/>
                  <a:pt x="1348743" y="2571925"/>
                  <a:pt x="1353601" y="2572496"/>
                </a:cubicBezTo>
                <a:cubicBezTo>
                  <a:pt x="1361697" y="2572401"/>
                  <a:pt x="1343028" y="2569258"/>
                  <a:pt x="1343123" y="2566876"/>
                </a:cubicBezTo>
                <a:cubicBezTo>
                  <a:pt x="1343314" y="2565162"/>
                  <a:pt x="1347981" y="2566781"/>
                  <a:pt x="1350077" y="2567257"/>
                </a:cubicBezTo>
                <a:cubicBezTo>
                  <a:pt x="1359887" y="2569924"/>
                  <a:pt x="1359792" y="2568210"/>
                  <a:pt x="1356458" y="2566305"/>
                </a:cubicBezTo>
                <a:cubicBezTo>
                  <a:pt x="1345790" y="2561352"/>
                  <a:pt x="1358078" y="2561828"/>
                  <a:pt x="1362078" y="2564876"/>
                </a:cubicBezTo>
                <a:cubicBezTo>
                  <a:pt x="1377318" y="2566876"/>
                  <a:pt x="1364745" y="2558590"/>
                  <a:pt x="1357601" y="2557923"/>
                </a:cubicBezTo>
                <a:cubicBezTo>
                  <a:pt x="1346076" y="2555446"/>
                  <a:pt x="1326074" y="2556303"/>
                  <a:pt x="1330646" y="2570591"/>
                </a:cubicBezTo>
                <a:close/>
                <a:moveTo>
                  <a:pt x="1301975" y="2536015"/>
                </a:moveTo>
                <a:cubicBezTo>
                  <a:pt x="1300451" y="2545921"/>
                  <a:pt x="1340456" y="2558209"/>
                  <a:pt x="1323502" y="2546398"/>
                </a:cubicBezTo>
                <a:cubicBezTo>
                  <a:pt x="1316263" y="2542492"/>
                  <a:pt x="1316739" y="2538492"/>
                  <a:pt x="1327693" y="2541254"/>
                </a:cubicBezTo>
                <a:cubicBezTo>
                  <a:pt x="1331598" y="2542207"/>
                  <a:pt x="1330931" y="2541254"/>
                  <a:pt x="1328169" y="2539730"/>
                </a:cubicBezTo>
                <a:cubicBezTo>
                  <a:pt x="1324931" y="2537349"/>
                  <a:pt x="1318358" y="2536587"/>
                  <a:pt x="1316834" y="2533158"/>
                </a:cubicBezTo>
                <a:cubicBezTo>
                  <a:pt x="1317406" y="2531062"/>
                  <a:pt x="1322454" y="2533348"/>
                  <a:pt x="1324645" y="2534301"/>
                </a:cubicBezTo>
                <a:cubicBezTo>
                  <a:pt x="1335218" y="2538968"/>
                  <a:pt x="1335313" y="2536873"/>
                  <a:pt x="1331884" y="2534015"/>
                </a:cubicBezTo>
                <a:cubicBezTo>
                  <a:pt x="1329979" y="2532396"/>
                  <a:pt x="1325312" y="2530205"/>
                  <a:pt x="1328741" y="2529062"/>
                </a:cubicBezTo>
                <a:cubicBezTo>
                  <a:pt x="1332170" y="2528014"/>
                  <a:pt x="1335408" y="2531539"/>
                  <a:pt x="1338361" y="2532777"/>
                </a:cubicBezTo>
                <a:cubicBezTo>
                  <a:pt x="1347981" y="2536206"/>
                  <a:pt x="1348838" y="2529538"/>
                  <a:pt x="1341028" y="2526681"/>
                </a:cubicBezTo>
                <a:cubicBezTo>
                  <a:pt x="1329312" y="2519918"/>
                  <a:pt x="1299213" y="2515822"/>
                  <a:pt x="1301975" y="2536015"/>
                </a:cubicBezTo>
                <a:close/>
                <a:moveTo>
                  <a:pt x="1298642" y="2508869"/>
                </a:moveTo>
                <a:cubicBezTo>
                  <a:pt x="1304452" y="2510965"/>
                  <a:pt x="1310072" y="2509441"/>
                  <a:pt x="1301404" y="2505059"/>
                </a:cubicBezTo>
                <a:cubicBezTo>
                  <a:pt x="1293498" y="2501344"/>
                  <a:pt x="1295689" y="2497630"/>
                  <a:pt x="1302547" y="2499058"/>
                </a:cubicBezTo>
                <a:cubicBezTo>
                  <a:pt x="1310167" y="2499344"/>
                  <a:pt x="1291784" y="2494296"/>
                  <a:pt x="1292069" y="2492010"/>
                </a:cubicBezTo>
                <a:cubicBezTo>
                  <a:pt x="1291784" y="2489819"/>
                  <a:pt x="1296260" y="2491438"/>
                  <a:pt x="1298070" y="2492200"/>
                </a:cubicBezTo>
                <a:cubicBezTo>
                  <a:pt x="1307119" y="2495629"/>
                  <a:pt x="1306547" y="2493534"/>
                  <a:pt x="1303214" y="2490962"/>
                </a:cubicBezTo>
                <a:cubicBezTo>
                  <a:pt x="1301404" y="2489533"/>
                  <a:pt x="1297308" y="2487819"/>
                  <a:pt x="1299404" y="2486295"/>
                </a:cubicBezTo>
                <a:cubicBezTo>
                  <a:pt x="1301594" y="2484771"/>
                  <a:pt x="1305023" y="2487819"/>
                  <a:pt x="1307500" y="2489057"/>
                </a:cubicBezTo>
                <a:cubicBezTo>
                  <a:pt x="1311215" y="2490962"/>
                  <a:pt x="1315025" y="2488771"/>
                  <a:pt x="1312453" y="2485914"/>
                </a:cubicBezTo>
                <a:cubicBezTo>
                  <a:pt x="1285307" y="2463816"/>
                  <a:pt x="1263494" y="2497439"/>
                  <a:pt x="1298642" y="2508869"/>
                </a:cubicBezTo>
                <a:close/>
                <a:moveTo>
                  <a:pt x="1259684" y="2544302"/>
                </a:moveTo>
                <a:cubicBezTo>
                  <a:pt x="1264066" y="2554589"/>
                  <a:pt x="1304833" y="2560971"/>
                  <a:pt x="1282449" y="2550969"/>
                </a:cubicBezTo>
                <a:cubicBezTo>
                  <a:pt x="1274924" y="2548302"/>
                  <a:pt x="1271686" y="2544016"/>
                  <a:pt x="1278734" y="2543921"/>
                </a:cubicBezTo>
                <a:cubicBezTo>
                  <a:pt x="1281687" y="2544111"/>
                  <a:pt x="1285211" y="2544111"/>
                  <a:pt x="1279782" y="2542111"/>
                </a:cubicBezTo>
                <a:cubicBezTo>
                  <a:pt x="1275686" y="2540206"/>
                  <a:pt x="1269781" y="2540301"/>
                  <a:pt x="1266638" y="2536968"/>
                </a:cubicBezTo>
                <a:cubicBezTo>
                  <a:pt x="1265780" y="2534015"/>
                  <a:pt x="1271400" y="2536396"/>
                  <a:pt x="1272924" y="2536587"/>
                </a:cubicBezTo>
                <a:cubicBezTo>
                  <a:pt x="1283878" y="2539635"/>
                  <a:pt x="1282259" y="2537158"/>
                  <a:pt x="1277687" y="2534682"/>
                </a:cubicBezTo>
                <a:cubicBezTo>
                  <a:pt x="1265399" y="2529348"/>
                  <a:pt x="1273210" y="2527252"/>
                  <a:pt x="1281401" y="2532110"/>
                </a:cubicBezTo>
                <a:cubicBezTo>
                  <a:pt x="1285973" y="2533729"/>
                  <a:pt x="1289117" y="2531539"/>
                  <a:pt x="1285497" y="2528300"/>
                </a:cubicBezTo>
                <a:cubicBezTo>
                  <a:pt x="1282259" y="2525347"/>
                  <a:pt x="1275877" y="2523728"/>
                  <a:pt x="1271876" y="2522490"/>
                </a:cubicBezTo>
                <a:cubicBezTo>
                  <a:pt x="1254827" y="2516870"/>
                  <a:pt x="1245778" y="2530205"/>
                  <a:pt x="1259684" y="2544302"/>
                </a:cubicBezTo>
                <a:close/>
                <a:moveTo>
                  <a:pt x="1234824" y="2502487"/>
                </a:moveTo>
                <a:cubicBezTo>
                  <a:pt x="1237015" y="2506393"/>
                  <a:pt x="1256732" y="2519632"/>
                  <a:pt x="1246730" y="2506774"/>
                </a:cubicBezTo>
                <a:cubicBezTo>
                  <a:pt x="1241111" y="2500773"/>
                  <a:pt x="1242920" y="2497249"/>
                  <a:pt x="1252350" y="2503249"/>
                </a:cubicBezTo>
                <a:cubicBezTo>
                  <a:pt x="1255779" y="2505440"/>
                  <a:pt x="1255398" y="2504297"/>
                  <a:pt x="1253208" y="2502011"/>
                </a:cubicBezTo>
                <a:cubicBezTo>
                  <a:pt x="1250921" y="2498773"/>
                  <a:pt x="1244825" y="2496010"/>
                  <a:pt x="1244635" y="2492200"/>
                </a:cubicBezTo>
                <a:cubicBezTo>
                  <a:pt x="1245778" y="2490486"/>
                  <a:pt x="1249874" y="2494105"/>
                  <a:pt x="1251588" y="2495820"/>
                </a:cubicBezTo>
                <a:cubicBezTo>
                  <a:pt x="1260065" y="2503535"/>
                  <a:pt x="1260827" y="2501630"/>
                  <a:pt x="1258541" y="2497820"/>
                </a:cubicBezTo>
                <a:cubicBezTo>
                  <a:pt x="1257303" y="2495725"/>
                  <a:pt x="1253588" y="2492200"/>
                  <a:pt x="1257113" y="2492200"/>
                </a:cubicBezTo>
                <a:cubicBezTo>
                  <a:pt x="1260732" y="2492295"/>
                  <a:pt x="1262733" y="2496486"/>
                  <a:pt x="1264923" y="2498868"/>
                </a:cubicBezTo>
                <a:cubicBezTo>
                  <a:pt x="1268257" y="2502011"/>
                  <a:pt x="1273972" y="2502583"/>
                  <a:pt x="1273115" y="2499153"/>
                </a:cubicBezTo>
                <a:cubicBezTo>
                  <a:pt x="1267114" y="2488295"/>
                  <a:pt x="1252731" y="2480294"/>
                  <a:pt x="1240730" y="2480008"/>
                </a:cubicBezTo>
                <a:cubicBezTo>
                  <a:pt x="1228538" y="2480866"/>
                  <a:pt x="1226537" y="2493819"/>
                  <a:pt x="1234824" y="2502487"/>
                </a:cubicBezTo>
                <a:close/>
                <a:moveTo>
                  <a:pt x="1196248" y="2503726"/>
                </a:moveTo>
                <a:cubicBezTo>
                  <a:pt x="1198534" y="2506774"/>
                  <a:pt x="1202630" y="2511536"/>
                  <a:pt x="1206154" y="2513346"/>
                </a:cubicBezTo>
                <a:cubicBezTo>
                  <a:pt x="1210154" y="2515536"/>
                  <a:pt x="1207583" y="2511060"/>
                  <a:pt x="1205963" y="2509060"/>
                </a:cubicBezTo>
                <a:cubicBezTo>
                  <a:pt x="1201487" y="2503535"/>
                  <a:pt x="1203773" y="2500677"/>
                  <a:pt x="1211012" y="2506869"/>
                </a:cubicBezTo>
                <a:cubicBezTo>
                  <a:pt x="1217203" y="2511060"/>
                  <a:pt x="1206535" y="2500297"/>
                  <a:pt x="1205868" y="2498677"/>
                </a:cubicBezTo>
                <a:cubicBezTo>
                  <a:pt x="1202820" y="2493439"/>
                  <a:pt x="1209297" y="2497915"/>
                  <a:pt x="1210821" y="2500582"/>
                </a:cubicBezTo>
                <a:cubicBezTo>
                  <a:pt x="1217870" y="2508107"/>
                  <a:pt x="1218632" y="2506583"/>
                  <a:pt x="1216822" y="2503154"/>
                </a:cubicBezTo>
                <a:cubicBezTo>
                  <a:pt x="1215774" y="2501249"/>
                  <a:pt x="1212726" y="2497820"/>
                  <a:pt x="1215774" y="2498296"/>
                </a:cubicBezTo>
                <a:cubicBezTo>
                  <a:pt x="1218917" y="2498773"/>
                  <a:pt x="1220441" y="2502678"/>
                  <a:pt x="1222346" y="2504964"/>
                </a:cubicBezTo>
                <a:cubicBezTo>
                  <a:pt x="1225013" y="2508202"/>
                  <a:pt x="1229966" y="2509726"/>
                  <a:pt x="1229300" y="2506488"/>
                </a:cubicBezTo>
                <a:cubicBezTo>
                  <a:pt x="1224347" y="2496296"/>
                  <a:pt x="1208059" y="2481818"/>
                  <a:pt x="1196057" y="2487057"/>
                </a:cubicBezTo>
                <a:cubicBezTo>
                  <a:pt x="1190628" y="2491343"/>
                  <a:pt x="1191581" y="2497249"/>
                  <a:pt x="1196248" y="2503726"/>
                </a:cubicBezTo>
                <a:close/>
                <a:moveTo>
                  <a:pt x="1241301" y="2443242"/>
                </a:moveTo>
                <a:lnTo>
                  <a:pt x="1241301" y="2443242"/>
                </a:lnTo>
                <a:cubicBezTo>
                  <a:pt x="1241301" y="2443242"/>
                  <a:pt x="1241301" y="2443242"/>
                  <a:pt x="1241301" y="2443242"/>
                </a:cubicBezTo>
                <a:close/>
                <a:moveTo>
                  <a:pt x="1179770" y="2447147"/>
                </a:moveTo>
                <a:cubicBezTo>
                  <a:pt x="1181294" y="2450957"/>
                  <a:pt x="1184342" y="2457053"/>
                  <a:pt x="1187580" y="2460292"/>
                </a:cubicBezTo>
                <a:cubicBezTo>
                  <a:pt x="1191962" y="2464101"/>
                  <a:pt x="1190152" y="2457910"/>
                  <a:pt x="1189485" y="2456005"/>
                </a:cubicBezTo>
                <a:cubicBezTo>
                  <a:pt x="1185961" y="2445623"/>
                  <a:pt x="1193390" y="2450576"/>
                  <a:pt x="1196629" y="2455719"/>
                </a:cubicBezTo>
                <a:cubicBezTo>
                  <a:pt x="1202439" y="2462101"/>
                  <a:pt x="1194343" y="2447814"/>
                  <a:pt x="1194057" y="2445909"/>
                </a:cubicBezTo>
                <a:cubicBezTo>
                  <a:pt x="1192628" y="2439622"/>
                  <a:pt x="1198724" y="2446576"/>
                  <a:pt x="1199296" y="2449528"/>
                </a:cubicBezTo>
                <a:cubicBezTo>
                  <a:pt x="1204439" y="2459244"/>
                  <a:pt x="1206249" y="2458101"/>
                  <a:pt x="1205487" y="2454100"/>
                </a:cubicBezTo>
                <a:cubicBezTo>
                  <a:pt x="1205106" y="2451910"/>
                  <a:pt x="1202820" y="2447528"/>
                  <a:pt x="1206440" y="2449052"/>
                </a:cubicBezTo>
                <a:cubicBezTo>
                  <a:pt x="1210059" y="2450576"/>
                  <a:pt x="1210250" y="2454862"/>
                  <a:pt x="1211583" y="2457720"/>
                </a:cubicBezTo>
                <a:cubicBezTo>
                  <a:pt x="1213393" y="2461816"/>
                  <a:pt x="1218632" y="2464864"/>
                  <a:pt x="1219394" y="2461625"/>
                </a:cubicBezTo>
                <a:cubicBezTo>
                  <a:pt x="1218155" y="2448290"/>
                  <a:pt x="1203868" y="2433241"/>
                  <a:pt x="1190628" y="2430955"/>
                </a:cubicBezTo>
                <a:cubicBezTo>
                  <a:pt x="1181579" y="2430097"/>
                  <a:pt x="1175483" y="2437622"/>
                  <a:pt x="1179770" y="2447147"/>
                </a:cubicBezTo>
                <a:close/>
                <a:moveTo>
                  <a:pt x="1174055" y="2414476"/>
                </a:moveTo>
                <a:cubicBezTo>
                  <a:pt x="1172531" y="2410571"/>
                  <a:pt x="1167959" y="2406571"/>
                  <a:pt x="1168149" y="2402380"/>
                </a:cubicBezTo>
                <a:cubicBezTo>
                  <a:pt x="1169197" y="2400189"/>
                  <a:pt x="1172054" y="2404761"/>
                  <a:pt x="1173293" y="2406761"/>
                </a:cubicBezTo>
                <a:cubicBezTo>
                  <a:pt x="1177293" y="2413143"/>
                  <a:pt x="1180532" y="2416476"/>
                  <a:pt x="1178531" y="2409333"/>
                </a:cubicBezTo>
                <a:cubicBezTo>
                  <a:pt x="1173388" y="2397141"/>
                  <a:pt x="1181389" y="2403237"/>
                  <a:pt x="1183484" y="2410762"/>
                </a:cubicBezTo>
                <a:cubicBezTo>
                  <a:pt x="1202630" y="2428097"/>
                  <a:pt x="1174721" y="2371995"/>
                  <a:pt x="1159481" y="2391807"/>
                </a:cubicBezTo>
                <a:cubicBezTo>
                  <a:pt x="1145765" y="2407047"/>
                  <a:pt x="1178817" y="2441908"/>
                  <a:pt x="1168816" y="2420572"/>
                </a:cubicBezTo>
                <a:cubicBezTo>
                  <a:pt x="1167292" y="2418001"/>
                  <a:pt x="1166054" y="2415048"/>
                  <a:pt x="1166911" y="2412857"/>
                </a:cubicBezTo>
                <a:cubicBezTo>
                  <a:pt x="1167863" y="2409142"/>
                  <a:pt x="1178531" y="2422763"/>
                  <a:pt x="1174055" y="2414476"/>
                </a:cubicBezTo>
                <a:close/>
                <a:moveTo>
                  <a:pt x="1155100" y="2456196"/>
                </a:moveTo>
                <a:cubicBezTo>
                  <a:pt x="1157195" y="2466292"/>
                  <a:pt x="1183961" y="2479818"/>
                  <a:pt x="1169768" y="2465435"/>
                </a:cubicBezTo>
                <a:cubicBezTo>
                  <a:pt x="1164530" y="2461530"/>
                  <a:pt x="1162529" y="2455910"/>
                  <a:pt x="1168911" y="2457720"/>
                </a:cubicBezTo>
                <a:cubicBezTo>
                  <a:pt x="1173578" y="2458196"/>
                  <a:pt x="1162720" y="2452100"/>
                  <a:pt x="1161577" y="2451052"/>
                </a:cubicBezTo>
                <a:cubicBezTo>
                  <a:pt x="1158053" y="2448004"/>
                  <a:pt x="1159958" y="2445528"/>
                  <a:pt x="1163863" y="2448957"/>
                </a:cubicBezTo>
                <a:cubicBezTo>
                  <a:pt x="1177674" y="2456482"/>
                  <a:pt x="1161577" y="2444099"/>
                  <a:pt x="1163577" y="2441242"/>
                </a:cubicBezTo>
                <a:cubicBezTo>
                  <a:pt x="1164720" y="2439241"/>
                  <a:pt x="1167768" y="2443527"/>
                  <a:pt x="1169768" y="2445147"/>
                </a:cubicBezTo>
                <a:cubicBezTo>
                  <a:pt x="1172816" y="2447433"/>
                  <a:pt x="1175007" y="2445528"/>
                  <a:pt x="1172816" y="2441623"/>
                </a:cubicBezTo>
                <a:cubicBezTo>
                  <a:pt x="1170911" y="2438098"/>
                  <a:pt x="1166911" y="2435050"/>
                  <a:pt x="1164339" y="2433431"/>
                </a:cubicBezTo>
                <a:cubicBezTo>
                  <a:pt x="1148432" y="2425621"/>
                  <a:pt x="1149290" y="2444956"/>
                  <a:pt x="1155100" y="2456196"/>
                </a:cubicBezTo>
                <a:close/>
                <a:moveTo>
                  <a:pt x="1150528" y="2365708"/>
                </a:moveTo>
                <a:cubicBezTo>
                  <a:pt x="1156148" y="2372376"/>
                  <a:pt x="1145670" y="2353135"/>
                  <a:pt x="1147575" y="2351707"/>
                </a:cubicBezTo>
                <a:cubicBezTo>
                  <a:pt x="1148909" y="2349801"/>
                  <a:pt x="1151099" y="2354659"/>
                  <a:pt x="1152052" y="2356755"/>
                </a:cubicBezTo>
                <a:cubicBezTo>
                  <a:pt x="1156529" y="2366851"/>
                  <a:pt x="1157576" y="2364756"/>
                  <a:pt x="1156910" y="2359993"/>
                </a:cubicBezTo>
                <a:cubicBezTo>
                  <a:pt x="1156529" y="2357422"/>
                  <a:pt x="1154624" y="2352659"/>
                  <a:pt x="1157291" y="2353326"/>
                </a:cubicBezTo>
                <a:cubicBezTo>
                  <a:pt x="1160053" y="2353897"/>
                  <a:pt x="1160434" y="2359136"/>
                  <a:pt x="1161577" y="2362279"/>
                </a:cubicBezTo>
                <a:cubicBezTo>
                  <a:pt x="1174436" y="2380282"/>
                  <a:pt x="1164339" y="2336847"/>
                  <a:pt x="1148147" y="2337324"/>
                </a:cubicBezTo>
                <a:cubicBezTo>
                  <a:pt x="1131192" y="2338943"/>
                  <a:pt x="1134716" y="2366566"/>
                  <a:pt x="1144527" y="2375614"/>
                </a:cubicBezTo>
                <a:cubicBezTo>
                  <a:pt x="1150909" y="2381234"/>
                  <a:pt x="1137193" y="2349611"/>
                  <a:pt x="1150528" y="2365708"/>
                </a:cubicBezTo>
                <a:close/>
                <a:moveTo>
                  <a:pt x="1122334" y="2394569"/>
                </a:moveTo>
                <a:cubicBezTo>
                  <a:pt x="1123001" y="2398760"/>
                  <a:pt x="1131764" y="2415238"/>
                  <a:pt x="1129097" y="2401808"/>
                </a:cubicBezTo>
                <a:cubicBezTo>
                  <a:pt x="1127096" y="2395045"/>
                  <a:pt x="1129382" y="2392569"/>
                  <a:pt x="1133954" y="2400665"/>
                </a:cubicBezTo>
                <a:cubicBezTo>
                  <a:pt x="1135669" y="2403618"/>
                  <a:pt x="1135669" y="2402475"/>
                  <a:pt x="1135002" y="2399903"/>
                </a:cubicBezTo>
                <a:cubicBezTo>
                  <a:pt x="1134431" y="2396474"/>
                  <a:pt x="1131192" y="2392188"/>
                  <a:pt x="1132145" y="2388854"/>
                </a:cubicBezTo>
                <a:cubicBezTo>
                  <a:pt x="1133478" y="2387711"/>
                  <a:pt x="1135097" y="2392188"/>
                  <a:pt x="1135859" y="2394093"/>
                </a:cubicBezTo>
                <a:cubicBezTo>
                  <a:pt x="1139288" y="2403332"/>
                  <a:pt x="1140431" y="2401999"/>
                  <a:pt x="1140050" y="2398093"/>
                </a:cubicBezTo>
                <a:cubicBezTo>
                  <a:pt x="1139860" y="2395903"/>
                  <a:pt x="1138336" y="2391712"/>
                  <a:pt x="1140812" y="2392950"/>
                </a:cubicBezTo>
                <a:cubicBezTo>
                  <a:pt x="1144051" y="2394855"/>
                  <a:pt x="1143003" y="2400855"/>
                  <a:pt x="1145384" y="2403904"/>
                </a:cubicBezTo>
                <a:cubicBezTo>
                  <a:pt x="1146432" y="2405428"/>
                  <a:pt x="1149099" y="2407428"/>
                  <a:pt x="1149575" y="2404666"/>
                </a:cubicBezTo>
                <a:cubicBezTo>
                  <a:pt x="1150147" y="2382568"/>
                  <a:pt x="1117381" y="2360755"/>
                  <a:pt x="1122334" y="2394569"/>
                </a:cubicBezTo>
                <a:close/>
                <a:moveTo>
                  <a:pt x="1103951" y="2330371"/>
                </a:moveTo>
                <a:cubicBezTo>
                  <a:pt x="1103951" y="2335228"/>
                  <a:pt x="1112428" y="2354088"/>
                  <a:pt x="1110523" y="2338181"/>
                </a:cubicBezTo>
                <a:cubicBezTo>
                  <a:pt x="1109666" y="2334562"/>
                  <a:pt x="1110047" y="2331990"/>
                  <a:pt x="1110904" y="2331133"/>
                </a:cubicBezTo>
                <a:cubicBezTo>
                  <a:pt x="1111952" y="2329418"/>
                  <a:pt x="1114904" y="2333895"/>
                  <a:pt x="1115952" y="2336276"/>
                </a:cubicBezTo>
                <a:cubicBezTo>
                  <a:pt x="1120334" y="2343610"/>
                  <a:pt x="1113190" y="2323798"/>
                  <a:pt x="1115285" y="2322560"/>
                </a:cubicBezTo>
                <a:cubicBezTo>
                  <a:pt x="1116905" y="2321131"/>
                  <a:pt x="1118143" y="2326275"/>
                  <a:pt x="1118619" y="2328370"/>
                </a:cubicBezTo>
                <a:cubicBezTo>
                  <a:pt x="1120143" y="2335133"/>
                  <a:pt x="1122620" y="2339896"/>
                  <a:pt x="1122715" y="2332752"/>
                </a:cubicBezTo>
                <a:cubicBezTo>
                  <a:pt x="1122620" y="2330275"/>
                  <a:pt x="1121667" y="2325322"/>
                  <a:pt x="1124144" y="2326656"/>
                </a:cubicBezTo>
                <a:cubicBezTo>
                  <a:pt x="1126811" y="2328275"/>
                  <a:pt x="1126239" y="2333418"/>
                  <a:pt x="1126906" y="2336086"/>
                </a:cubicBezTo>
                <a:cubicBezTo>
                  <a:pt x="1127858" y="2340562"/>
                  <a:pt x="1131478" y="2343420"/>
                  <a:pt x="1132430" y="2339610"/>
                </a:cubicBezTo>
                <a:cubicBezTo>
                  <a:pt x="1135478" y="2313035"/>
                  <a:pt x="1102427" y="2290937"/>
                  <a:pt x="1103951" y="2330371"/>
                </a:cubicBezTo>
                <a:close/>
                <a:moveTo>
                  <a:pt x="1098426" y="2283603"/>
                </a:moveTo>
                <a:cubicBezTo>
                  <a:pt x="1101474" y="2291509"/>
                  <a:pt x="1101474" y="2263029"/>
                  <a:pt x="1106141" y="2281984"/>
                </a:cubicBezTo>
                <a:cubicBezTo>
                  <a:pt x="1106618" y="2285127"/>
                  <a:pt x="1107094" y="2284365"/>
                  <a:pt x="1107380" y="2281888"/>
                </a:cubicBezTo>
                <a:cubicBezTo>
                  <a:pt x="1108046" y="2278840"/>
                  <a:pt x="1106522" y="2273792"/>
                  <a:pt x="1108618" y="2271506"/>
                </a:cubicBezTo>
                <a:cubicBezTo>
                  <a:pt x="1110237" y="2271220"/>
                  <a:pt x="1110237" y="2275602"/>
                  <a:pt x="1110237" y="2277602"/>
                </a:cubicBezTo>
                <a:cubicBezTo>
                  <a:pt x="1110142" y="2286841"/>
                  <a:pt x="1111666" y="2286270"/>
                  <a:pt x="1112714" y="2282841"/>
                </a:cubicBezTo>
                <a:cubicBezTo>
                  <a:pt x="1113285" y="2280936"/>
                  <a:pt x="1113380" y="2276745"/>
                  <a:pt x="1115190" y="2278936"/>
                </a:cubicBezTo>
                <a:cubicBezTo>
                  <a:pt x="1117095" y="2281126"/>
                  <a:pt x="1115571" y="2284651"/>
                  <a:pt x="1115381" y="2287318"/>
                </a:cubicBezTo>
                <a:cubicBezTo>
                  <a:pt x="1115285" y="2291128"/>
                  <a:pt x="1117857" y="2295128"/>
                  <a:pt x="1119476" y="2292461"/>
                </a:cubicBezTo>
                <a:cubicBezTo>
                  <a:pt x="1129001" y="2262172"/>
                  <a:pt x="1091473" y="2241597"/>
                  <a:pt x="1098426" y="2283603"/>
                </a:cubicBezTo>
                <a:close/>
                <a:moveTo>
                  <a:pt x="1099283" y="2197116"/>
                </a:moveTo>
                <a:cubicBezTo>
                  <a:pt x="1094902" y="2202736"/>
                  <a:pt x="1094616" y="2215023"/>
                  <a:pt x="1097283" y="2221786"/>
                </a:cubicBezTo>
                <a:cubicBezTo>
                  <a:pt x="1100712" y="2228358"/>
                  <a:pt x="1099569" y="2198259"/>
                  <a:pt x="1105189" y="2215690"/>
                </a:cubicBezTo>
                <a:cubicBezTo>
                  <a:pt x="1107570" y="2222929"/>
                  <a:pt x="1105284" y="2203879"/>
                  <a:pt x="1107189" y="2203212"/>
                </a:cubicBezTo>
                <a:cubicBezTo>
                  <a:pt x="1108904" y="2201974"/>
                  <a:pt x="1109094" y="2206736"/>
                  <a:pt x="1109189" y="2208736"/>
                </a:cubicBezTo>
                <a:cubicBezTo>
                  <a:pt x="1109570" y="2218452"/>
                  <a:pt x="1111094" y="2217118"/>
                  <a:pt x="1111952" y="2212927"/>
                </a:cubicBezTo>
                <a:cubicBezTo>
                  <a:pt x="1112428" y="2210641"/>
                  <a:pt x="1112333" y="2206165"/>
                  <a:pt x="1114333" y="2207498"/>
                </a:cubicBezTo>
                <a:cubicBezTo>
                  <a:pt x="1116333" y="2208832"/>
                  <a:pt x="1115000" y="2213404"/>
                  <a:pt x="1114904" y="2216261"/>
                </a:cubicBezTo>
                <a:cubicBezTo>
                  <a:pt x="1114714" y="2220547"/>
                  <a:pt x="1117571" y="2223310"/>
                  <a:pt x="1119095" y="2219690"/>
                </a:cubicBezTo>
                <a:cubicBezTo>
                  <a:pt x="1124715" y="2206069"/>
                  <a:pt x="1113285" y="2177875"/>
                  <a:pt x="1099283" y="2197116"/>
                </a:cubicBezTo>
                <a:close/>
                <a:moveTo>
                  <a:pt x="1104808" y="2131298"/>
                </a:moveTo>
                <a:cubicBezTo>
                  <a:pt x="1100141" y="2135870"/>
                  <a:pt x="1098712" y="2146824"/>
                  <a:pt x="1100331" y="2153110"/>
                </a:cubicBezTo>
                <a:cubicBezTo>
                  <a:pt x="1102903" y="2159206"/>
                  <a:pt x="1104998" y="2132346"/>
                  <a:pt x="1108237" y="2148538"/>
                </a:cubicBezTo>
                <a:cubicBezTo>
                  <a:pt x="1109666" y="2155206"/>
                  <a:pt x="1109570" y="2137966"/>
                  <a:pt x="1111380" y="2137585"/>
                </a:cubicBezTo>
                <a:cubicBezTo>
                  <a:pt x="1112999" y="2136632"/>
                  <a:pt x="1112714" y="2140918"/>
                  <a:pt x="1112618" y="2142823"/>
                </a:cubicBezTo>
                <a:cubicBezTo>
                  <a:pt x="1111952" y="2151682"/>
                  <a:pt x="1113476" y="2150539"/>
                  <a:pt x="1114714" y="2146919"/>
                </a:cubicBezTo>
                <a:cubicBezTo>
                  <a:pt x="1117095" y="2136727"/>
                  <a:pt x="1119476" y="2144633"/>
                  <a:pt x="1117095" y="2150253"/>
                </a:cubicBezTo>
                <a:cubicBezTo>
                  <a:pt x="1116524" y="2153968"/>
                  <a:pt x="1118619" y="2156825"/>
                  <a:pt x="1120524" y="2153968"/>
                </a:cubicBezTo>
                <a:cubicBezTo>
                  <a:pt x="1122239" y="2151301"/>
                  <a:pt x="1122715" y="2146157"/>
                  <a:pt x="1122905" y="2142823"/>
                </a:cubicBezTo>
                <a:cubicBezTo>
                  <a:pt x="1123382" y="2129488"/>
                  <a:pt x="1114523" y="2120440"/>
                  <a:pt x="1104808" y="2131298"/>
                </a:cubicBezTo>
                <a:close/>
                <a:moveTo>
                  <a:pt x="1114333" y="2083578"/>
                </a:moveTo>
                <a:cubicBezTo>
                  <a:pt x="1112999" y="2087292"/>
                  <a:pt x="1113190" y="2100056"/>
                  <a:pt x="1116619" y="2089864"/>
                </a:cubicBezTo>
                <a:cubicBezTo>
                  <a:pt x="1117952" y="2084530"/>
                  <a:pt x="1120810" y="2083006"/>
                  <a:pt x="1121000" y="2089769"/>
                </a:cubicBezTo>
                <a:cubicBezTo>
                  <a:pt x="1121096" y="2092150"/>
                  <a:pt x="1121572" y="2091388"/>
                  <a:pt x="1122143" y="2089388"/>
                </a:cubicBezTo>
                <a:cubicBezTo>
                  <a:pt x="1122239" y="2085578"/>
                  <a:pt x="1126144" y="2074053"/>
                  <a:pt x="1125191" y="2085197"/>
                </a:cubicBezTo>
                <a:cubicBezTo>
                  <a:pt x="1123953" y="2092722"/>
                  <a:pt x="1125382" y="2091865"/>
                  <a:pt x="1126715" y="2088912"/>
                </a:cubicBezTo>
                <a:cubicBezTo>
                  <a:pt x="1127477" y="2087292"/>
                  <a:pt x="1128144" y="2083768"/>
                  <a:pt x="1129478" y="2085102"/>
                </a:cubicBezTo>
                <a:cubicBezTo>
                  <a:pt x="1130906" y="2086435"/>
                  <a:pt x="1129097" y="2089674"/>
                  <a:pt x="1128525" y="2091960"/>
                </a:cubicBezTo>
                <a:cubicBezTo>
                  <a:pt x="1128430" y="2103295"/>
                  <a:pt x="1134526" y="2090055"/>
                  <a:pt x="1134050" y="2086054"/>
                </a:cubicBezTo>
                <a:cubicBezTo>
                  <a:pt x="1136621" y="2066718"/>
                  <a:pt x="1117857" y="2067576"/>
                  <a:pt x="1114333" y="2083578"/>
                </a:cubicBezTo>
                <a:close/>
                <a:moveTo>
                  <a:pt x="1132526" y="2019189"/>
                </a:moveTo>
                <a:cubicBezTo>
                  <a:pt x="1124906" y="2020237"/>
                  <a:pt x="1118524" y="2054908"/>
                  <a:pt x="1127192" y="2038334"/>
                </a:cubicBezTo>
                <a:cubicBezTo>
                  <a:pt x="1130049" y="2030142"/>
                  <a:pt x="1133573" y="2032714"/>
                  <a:pt x="1132621" y="2039477"/>
                </a:cubicBezTo>
                <a:cubicBezTo>
                  <a:pt x="1132907" y="2047192"/>
                  <a:pt x="1136050" y="2028428"/>
                  <a:pt x="1138336" y="2028523"/>
                </a:cubicBezTo>
                <a:cubicBezTo>
                  <a:pt x="1140336" y="2028142"/>
                  <a:pt x="1139003" y="2032714"/>
                  <a:pt x="1138526" y="2034715"/>
                </a:cubicBezTo>
                <a:cubicBezTo>
                  <a:pt x="1135955" y="2044240"/>
                  <a:pt x="1137860" y="2043668"/>
                  <a:pt x="1139955" y="2040049"/>
                </a:cubicBezTo>
                <a:cubicBezTo>
                  <a:pt x="1141098" y="2038048"/>
                  <a:pt x="1142432" y="2033667"/>
                  <a:pt x="1143956" y="2035858"/>
                </a:cubicBezTo>
                <a:cubicBezTo>
                  <a:pt x="1145480" y="2038048"/>
                  <a:pt x="1142813" y="2041858"/>
                  <a:pt x="1141860" y="2044620"/>
                </a:cubicBezTo>
                <a:cubicBezTo>
                  <a:pt x="1140527" y="2048526"/>
                  <a:pt x="1142051" y="2052526"/>
                  <a:pt x="1144718" y="2050050"/>
                </a:cubicBezTo>
                <a:cubicBezTo>
                  <a:pt x="1154243" y="2039858"/>
                  <a:pt x="1152338" y="2006901"/>
                  <a:pt x="1132526" y="2019189"/>
                </a:cubicBezTo>
                <a:close/>
                <a:moveTo>
                  <a:pt x="1162339" y="1972421"/>
                </a:moveTo>
                <a:cubicBezTo>
                  <a:pt x="1148813" y="1952228"/>
                  <a:pt x="1134812" y="1995757"/>
                  <a:pt x="1145194" y="1982327"/>
                </a:cubicBezTo>
                <a:cubicBezTo>
                  <a:pt x="1148051" y="1977469"/>
                  <a:pt x="1151004" y="1977850"/>
                  <a:pt x="1149004" y="1985375"/>
                </a:cubicBezTo>
                <a:cubicBezTo>
                  <a:pt x="1148242" y="1988137"/>
                  <a:pt x="1149004" y="1987661"/>
                  <a:pt x="1150147" y="1985756"/>
                </a:cubicBezTo>
                <a:cubicBezTo>
                  <a:pt x="1151861" y="1983565"/>
                  <a:pt x="1152528" y="1978898"/>
                  <a:pt x="1155100" y="1977945"/>
                </a:cubicBezTo>
                <a:cubicBezTo>
                  <a:pt x="1156624" y="1978326"/>
                  <a:pt x="1155005" y="1981851"/>
                  <a:pt x="1154243" y="1983470"/>
                </a:cubicBezTo>
                <a:cubicBezTo>
                  <a:pt x="1150718" y="1990804"/>
                  <a:pt x="1152242" y="1990995"/>
                  <a:pt x="1154433" y="1988709"/>
                </a:cubicBezTo>
                <a:cubicBezTo>
                  <a:pt x="1155576" y="1987470"/>
                  <a:pt x="1157291" y="1984137"/>
                  <a:pt x="1158053" y="1986613"/>
                </a:cubicBezTo>
                <a:cubicBezTo>
                  <a:pt x="1158815" y="1989090"/>
                  <a:pt x="1156243" y="1991376"/>
                  <a:pt x="1155005" y="1993471"/>
                </a:cubicBezTo>
                <a:cubicBezTo>
                  <a:pt x="1150718" y="2011664"/>
                  <a:pt x="1169768" y="1984804"/>
                  <a:pt x="1162339" y="1972421"/>
                </a:cubicBezTo>
                <a:close/>
                <a:moveTo>
                  <a:pt x="1157100" y="2016236"/>
                </a:moveTo>
                <a:cubicBezTo>
                  <a:pt x="1156148" y="2019855"/>
                  <a:pt x="1155005" y="2025570"/>
                  <a:pt x="1155671" y="2028714"/>
                </a:cubicBezTo>
                <a:cubicBezTo>
                  <a:pt x="1156433" y="2032333"/>
                  <a:pt x="1159100" y="2027380"/>
                  <a:pt x="1159862" y="2024808"/>
                </a:cubicBezTo>
                <a:cubicBezTo>
                  <a:pt x="1161958" y="2017855"/>
                  <a:pt x="1165958" y="2016141"/>
                  <a:pt x="1165863" y="2025094"/>
                </a:cubicBezTo>
                <a:cubicBezTo>
                  <a:pt x="1166244" y="2031952"/>
                  <a:pt x="1169197" y="2016998"/>
                  <a:pt x="1169768" y="2015665"/>
                </a:cubicBezTo>
                <a:cubicBezTo>
                  <a:pt x="1172150" y="2009950"/>
                  <a:pt x="1173388" y="2015760"/>
                  <a:pt x="1171959" y="2019475"/>
                </a:cubicBezTo>
                <a:cubicBezTo>
                  <a:pt x="1169768" y="2029285"/>
                  <a:pt x="1171769" y="2028428"/>
                  <a:pt x="1173864" y="2024523"/>
                </a:cubicBezTo>
                <a:cubicBezTo>
                  <a:pt x="1175007" y="2022427"/>
                  <a:pt x="1176150" y="2017855"/>
                  <a:pt x="1177960" y="2019760"/>
                </a:cubicBezTo>
                <a:cubicBezTo>
                  <a:pt x="1179770" y="2021665"/>
                  <a:pt x="1177103" y="2025856"/>
                  <a:pt x="1176245" y="2028714"/>
                </a:cubicBezTo>
                <a:cubicBezTo>
                  <a:pt x="1175007" y="2032809"/>
                  <a:pt x="1177007" y="2036524"/>
                  <a:pt x="1179674" y="2033667"/>
                </a:cubicBezTo>
                <a:cubicBezTo>
                  <a:pt x="1195486" y="2009187"/>
                  <a:pt x="1171197" y="1983946"/>
                  <a:pt x="1157100" y="2016236"/>
                </a:cubicBezTo>
                <a:close/>
                <a:moveTo>
                  <a:pt x="1165863" y="1926225"/>
                </a:moveTo>
                <a:cubicBezTo>
                  <a:pt x="1165006" y="1928987"/>
                  <a:pt x="1163958" y="1933464"/>
                  <a:pt x="1164434" y="1935940"/>
                </a:cubicBezTo>
                <a:cubicBezTo>
                  <a:pt x="1165006" y="1938798"/>
                  <a:pt x="1167197" y="1934988"/>
                  <a:pt x="1167863" y="1933083"/>
                </a:cubicBezTo>
                <a:cubicBezTo>
                  <a:pt x="1169673" y="1927749"/>
                  <a:pt x="1172912" y="1926415"/>
                  <a:pt x="1172626" y="1933464"/>
                </a:cubicBezTo>
                <a:cubicBezTo>
                  <a:pt x="1173102" y="1939560"/>
                  <a:pt x="1175388" y="1924320"/>
                  <a:pt x="1177198" y="1924320"/>
                </a:cubicBezTo>
                <a:cubicBezTo>
                  <a:pt x="1178912" y="1923748"/>
                  <a:pt x="1177960" y="1927463"/>
                  <a:pt x="1177579" y="1929178"/>
                </a:cubicBezTo>
                <a:cubicBezTo>
                  <a:pt x="1175674" y="1936893"/>
                  <a:pt x="1177293" y="1936226"/>
                  <a:pt x="1179008" y="1933178"/>
                </a:cubicBezTo>
                <a:cubicBezTo>
                  <a:pt x="1179960" y="1931559"/>
                  <a:pt x="1181008" y="1927939"/>
                  <a:pt x="1182341" y="1929463"/>
                </a:cubicBezTo>
                <a:cubicBezTo>
                  <a:pt x="1183770" y="1931083"/>
                  <a:pt x="1181579" y="1934321"/>
                  <a:pt x="1180817" y="1936512"/>
                </a:cubicBezTo>
                <a:cubicBezTo>
                  <a:pt x="1179770" y="1939655"/>
                  <a:pt x="1181198" y="1942703"/>
                  <a:pt x="1183484" y="1940512"/>
                </a:cubicBezTo>
                <a:cubicBezTo>
                  <a:pt x="1196915" y="1921653"/>
                  <a:pt x="1177388" y="1901079"/>
                  <a:pt x="1165863" y="1926225"/>
                </a:cubicBezTo>
                <a:close/>
                <a:moveTo>
                  <a:pt x="1182722" y="1874790"/>
                </a:moveTo>
                <a:cubicBezTo>
                  <a:pt x="1175674" y="1875361"/>
                  <a:pt x="1168625" y="1907079"/>
                  <a:pt x="1177388" y="1892220"/>
                </a:cubicBezTo>
                <a:cubicBezTo>
                  <a:pt x="1179674" y="1886696"/>
                  <a:pt x="1182913" y="1885458"/>
                  <a:pt x="1182818" y="1891744"/>
                </a:cubicBezTo>
                <a:cubicBezTo>
                  <a:pt x="1182627" y="1893935"/>
                  <a:pt x="1182246" y="1897745"/>
                  <a:pt x="1184151" y="1893363"/>
                </a:cubicBezTo>
                <a:cubicBezTo>
                  <a:pt x="1185770" y="1890411"/>
                  <a:pt x="1185675" y="1885362"/>
                  <a:pt x="1188437" y="1883458"/>
                </a:cubicBezTo>
                <a:cubicBezTo>
                  <a:pt x="1190438" y="1883172"/>
                  <a:pt x="1189104" y="1887458"/>
                  <a:pt x="1188533" y="1889268"/>
                </a:cubicBezTo>
                <a:cubicBezTo>
                  <a:pt x="1185866" y="1898031"/>
                  <a:pt x="1187675" y="1897554"/>
                  <a:pt x="1189771" y="1894316"/>
                </a:cubicBezTo>
                <a:cubicBezTo>
                  <a:pt x="1190914" y="1892506"/>
                  <a:pt x="1192343" y="1888506"/>
                  <a:pt x="1193771" y="1890601"/>
                </a:cubicBezTo>
                <a:cubicBezTo>
                  <a:pt x="1195200" y="1892697"/>
                  <a:pt x="1192533" y="1896221"/>
                  <a:pt x="1191485" y="1898697"/>
                </a:cubicBezTo>
                <a:cubicBezTo>
                  <a:pt x="1190057" y="1902317"/>
                  <a:pt x="1191485" y="1906127"/>
                  <a:pt x="1194152" y="1903936"/>
                </a:cubicBezTo>
                <a:cubicBezTo>
                  <a:pt x="1204058" y="1894411"/>
                  <a:pt x="1201772" y="1863836"/>
                  <a:pt x="1182722" y="1874790"/>
                </a:cubicBezTo>
                <a:close/>
                <a:moveTo>
                  <a:pt x="1204916" y="1811067"/>
                </a:moveTo>
                <a:cubicBezTo>
                  <a:pt x="1199105" y="1812401"/>
                  <a:pt x="1195486" y="1821354"/>
                  <a:pt x="1195010" y="1827260"/>
                </a:cubicBezTo>
                <a:cubicBezTo>
                  <a:pt x="1195295" y="1834690"/>
                  <a:pt x="1204820" y="1812020"/>
                  <a:pt x="1202820" y="1828879"/>
                </a:cubicBezTo>
                <a:cubicBezTo>
                  <a:pt x="1202153" y="1831641"/>
                  <a:pt x="1202915" y="1831165"/>
                  <a:pt x="1203963" y="1829260"/>
                </a:cubicBezTo>
                <a:cubicBezTo>
                  <a:pt x="1205678" y="1826974"/>
                  <a:pt x="1205963" y="1822307"/>
                  <a:pt x="1208535" y="1821259"/>
                </a:cubicBezTo>
                <a:cubicBezTo>
                  <a:pt x="1210154" y="1821545"/>
                  <a:pt x="1208726" y="1825260"/>
                  <a:pt x="1208059" y="1826784"/>
                </a:cubicBezTo>
                <a:cubicBezTo>
                  <a:pt x="1204820" y="1834308"/>
                  <a:pt x="1206344" y="1834404"/>
                  <a:pt x="1208535" y="1832022"/>
                </a:cubicBezTo>
                <a:cubicBezTo>
                  <a:pt x="1209773" y="1830689"/>
                  <a:pt x="1211297" y="1827260"/>
                  <a:pt x="1212250" y="1829737"/>
                </a:cubicBezTo>
                <a:cubicBezTo>
                  <a:pt x="1213202" y="1832308"/>
                  <a:pt x="1210535" y="1834690"/>
                  <a:pt x="1209392" y="1836785"/>
                </a:cubicBezTo>
                <a:cubicBezTo>
                  <a:pt x="1207773" y="1839738"/>
                  <a:pt x="1208535" y="1843929"/>
                  <a:pt x="1210916" y="1842691"/>
                </a:cubicBezTo>
                <a:cubicBezTo>
                  <a:pt x="1221013" y="1834975"/>
                  <a:pt x="1221775" y="1807067"/>
                  <a:pt x="1204916" y="1811067"/>
                </a:cubicBezTo>
                <a:close/>
                <a:moveTo>
                  <a:pt x="1212059" y="1765252"/>
                </a:moveTo>
                <a:cubicBezTo>
                  <a:pt x="1206630" y="1766776"/>
                  <a:pt x="1205297" y="1792589"/>
                  <a:pt x="1210440" y="1779540"/>
                </a:cubicBezTo>
                <a:cubicBezTo>
                  <a:pt x="1215107" y="1766491"/>
                  <a:pt x="1214726" y="1786398"/>
                  <a:pt x="1216250" y="1778968"/>
                </a:cubicBezTo>
                <a:cubicBezTo>
                  <a:pt x="1217203" y="1776396"/>
                  <a:pt x="1216250" y="1772491"/>
                  <a:pt x="1218251" y="1770586"/>
                </a:cubicBezTo>
                <a:cubicBezTo>
                  <a:pt x="1219775" y="1769920"/>
                  <a:pt x="1219489" y="1773349"/>
                  <a:pt x="1219298" y="1774968"/>
                </a:cubicBezTo>
                <a:cubicBezTo>
                  <a:pt x="1218441" y="1782207"/>
                  <a:pt x="1219870" y="1781445"/>
                  <a:pt x="1221204" y="1778492"/>
                </a:cubicBezTo>
                <a:cubicBezTo>
                  <a:pt x="1223775" y="1770110"/>
                  <a:pt x="1225775" y="1776682"/>
                  <a:pt x="1223299" y="1781445"/>
                </a:cubicBezTo>
                <a:cubicBezTo>
                  <a:pt x="1223585" y="1792494"/>
                  <a:pt x="1229681" y="1779825"/>
                  <a:pt x="1228919" y="1775539"/>
                </a:cubicBezTo>
                <a:cubicBezTo>
                  <a:pt x="1229681" y="1763824"/>
                  <a:pt x="1220632" y="1756870"/>
                  <a:pt x="1212059" y="1765252"/>
                </a:cubicBezTo>
                <a:close/>
                <a:moveTo>
                  <a:pt x="1212250" y="1637903"/>
                </a:moveTo>
                <a:cubicBezTo>
                  <a:pt x="1215393" y="1642951"/>
                  <a:pt x="1214155" y="1623234"/>
                  <a:pt x="1219108" y="1635998"/>
                </a:cubicBezTo>
                <a:cubicBezTo>
                  <a:pt x="1219679" y="1638189"/>
                  <a:pt x="1220060" y="1637617"/>
                  <a:pt x="1220156" y="1635808"/>
                </a:cubicBezTo>
                <a:cubicBezTo>
                  <a:pt x="1220632" y="1633521"/>
                  <a:pt x="1219013" y="1629997"/>
                  <a:pt x="1220632" y="1628283"/>
                </a:cubicBezTo>
                <a:cubicBezTo>
                  <a:pt x="1222061" y="1627807"/>
                  <a:pt x="1222346" y="1631045"/>
                  <a:pt x="1222442" y="1632474"/>
                </a:cubicBezTo>
                <a:cubicBezTo>
                  <a:pt x="1222727" y="1639141"/>
                  <a:pt x="1224061" y="1638665"/>
                  <a:pt x="1224823" y="1636093"/>
                </a:cubicBezTo>
                <a:cubicBezTo>
                  <a:pt x="1225204" y="1634665"/>
                  <a:pt x="1225204" y="1631521"/>
                  <a:pt x="1226918" y="1632950"/>
                </a:cubicBezTo>
                <a:cubicBezTo>
                  <a:pt x="1228633" y="1634379"/>
                  <a:pt x="1227490" y="1637236"/>
                  <a:pt x="1227395" y="1639141"/>
                </a:cubicBezTo>
                <a:cubicBezTo>
                  <a:pt x="1227299" y="1641904"/>
                  <a:pt x="1229490" y="1644761"/>
                  <a:pt x="1231014" y="1642761"/>
                </a:cubicBezTo>
                <a:cubicBezTo>
                  <a:pt x="1239396" y="1619710"/>
                  <a:pt x="1204058" y="1608566"/>
                  <a:pt x="1212250" y="1637903"/>
                </a:cubicBezTo>
                <a:close/>
                <a:moveTo>
                  <a:pt x="1199105" y="1594279"/>
                </a:moveTo>
                <a:cubicBezTo>
                  <a:pt x="1199582" y="1599327"/>
                  <a:pt x="1203582" y="1604851"/>
                  <a:pt x="1208440" y="1605804"/>
                </a:cubicBezTo>
                <a:cubicBezTo>
                  <a:pt x="1212631" y="1605232"/>
                  <a:pt x="1199772" y="1593897"/>
                  <a:pt x="1209488" y="1596374"/>
                </a:cubicBezTo>
                <a:cubicBezTo>
                  <a:pt x="1213488" y="1596755"/>
                  <a:pt x="1204249" y="1591421"/>
                  <a:pt x="1204916" y="1589516"/>
                </a:cubicBezTo>
                <a:cubicBezTo>
                  <a:pt x="1205011" y="1587516"/>
                  <a:pt x="1207202" y="1589230"/>
                  <a:pt x="1208059" y="1589992"/>
                </a:cubicBezTo>
                <a:cubicBezTo>
                  <a:pt x="1212440" y="1593707"/>
                  <a:pt x="1212536" y="1591802"/>
                  <a:pt x="1211012" y="1589230"/>
                </a:cubicBezTo>
                <a:cubicBezTo>
                  <a:pt x="1210250" y="1587801"/>
                  <a:pt x="1208154" y="1586087"/>
                  <a:pt x="1209488" y="1584754"/>
                </a:cubicBezTo>
                <a:cubicBezTo>
                  <a:pt x="1210821" y="1583420"/>
                  <a:pt x="1212440" y="1586563"/>
                  <a:pt x="1213679" y="1587897"/>
                </a:cubicBezTo>
                <a:cubicBezTo>
                  <a:pt x="1215393" y="1589802"/>
                  <a:pt x="1217774" y="1588754"/>
                  <a:pt x="1217012" y="1585706"/>
                </a:cubicBezTo>
                <a:cubicBezTo>
                  <a:pt x="1216250" y="1583039"/>
                  <a:pt x="1213393" y="1580658"/>
                  <a:pt x="1211678" y="1579420"/>
                </a:cubicBezTo>
                <a:cubicBezTo>
                  <a:pt x="1201772" y="1573514"/>
                  <a:pt x="1197200" y="1585706"/>
                  <a:pt x="1199105" y="1594279"/>
                </a:cubicBezTo>
                <a:close/>
                <a:moveTo>
                  <a:pt x="1180722" y="1557036"/>
                </a:moveTo>
                <a:cubicBezTo>
                  <a:pt x="1181484" y="1559798"/>
                  <a:pt x="1187961" y="1568561"/>
                  <a:pt x="1186151" y="1560274"/>
                </a:cubicBezTo>
                <a:cubicBezTo>
                  <a:pt x="1185485" y="1558179"/>
                  <a:pt x="1185485" y="1556750"/>
                  <a:pt x="1186151" y="1556274"/>
                </a:cubicBezTo>
                <a:cubicBezTo>
                  <a:pt x="1186818" y="1555797"/>
                  <a:pt x="1188342" y="1556274"/>
                  <a:pt x="1190152" y="1558655"/>
                </a:cubicBezTo>
                <a:cubicBezTo>
                  <a:pt x="1191485" y="1560370"/>
                  <a:pt x="1191581" y="1559608"/>
                  <a:pt x="1191009" y="1557988"/>
                </a:cubicBezTo>
                <a:cubicBezTo>
                  <a:pt x="1190628" y="1555702"/>
                  <a:pt x="1187771" y="1553321"/>
                  <a:pt x="1188533" y="1551130"/>
                </a:cubicBezTo>
                <a:cubicBezTo>
                  <a:pt x="1189580" y="1550083"/>
                  <a:pt x="1191009" y="1552750"/>
                  <a:pt x="1191676" y="1553988"/>
                </a:cubicBezTo>
                <a:cubicBezTo>
                  <a:pt x="1194533" y="1559703"/>
                  <a:pt x="1195391" y="1558655"/>
                  <a:pt x="1195105" y="1555988"/>
                </a:cubicBezTo>
                <a:cubicBezTo>
                  <a:pt x="1195010" y="1554464"/>
                  <a:pt x="1193676" y="1551797"/>
                  <a:pt x="1195676" y="1552273"/>
                </a:cubicBezTo>
                <a:cubicBezTo>
                  <a:pt x="1197772" y="1552654"/>
                  <a:pt x="1197772" y="1555797"/>
                  <a:pt x="1198439" y="1557607"/>
                </a:cubicBezTo>
                <a:cubicBezTo>
                  <a:pt x="1199391" y="1560084"/>
                  <a:pt x="1202344" y="1561608"/>
                  <a:pt x="1202820" y="1559226"/>
                </a:cubicBezTo>
                <a:cubicBezTo>
                  <a:pt x="1203296" y="1541605"/>
                  <a:pt x="1175579" y="1535890"/>
                  <a:pt x="1180722" y="1557036"/>
                </a:cubicBezTo>
                <a:close/>
                <a:moveTo>
                  <a:pt x="1155481" y="1521031"/>
                </a:moveTo>
                <a:cubicBezTo>
                  <a:pt x="1156814" y="1524746"/>
                  <a:pt x="1160815" y="1528556"/>
                  <a:pt x="1164434" y="1530175"/>
                </a:cubicBezTo>
                <a:cubicBezTo>
                  <a:pt x="1170054" y="1530937"/>
                  <a:pt x="1156433" y="1518079"/>
                  <a:pt x="1166816" y="1521793"/>
                </a:cubicBezTo>
                <a:cubicBezTo>
                  <a:pt x="1173197" y="1525699"/>
                  <a:pt x="1165673" y="1518079"/>
                  <a:pt x="1164149" y="1516554"/>
                </a:cubicBezTo>
                <a:cubicBezTo>
                  <a:pt x="1161863" y="1513697"/>
                  <a:pt x="1165387" y="1513697"/>
                  <a:pt x="1167197" y="1515983"/>
                </a:cubicBezTo>
                <a:cubicBezTo>
                  <a:pt x="1169292" y="1518079"/>
                  <a:pt x="1171864" y="1520174"/>
                  <a:pt x="1172245" y="1519793"/>
                </a:cubicBezTo>
                <a:cubicBezTo>
                  <a:pt x="1174245" y="1518650"/>
                  <a:pt x="1167959" y="1513221"/>
                  <a:pt x="1171102" y="1512745"/>
                </a:cubicBezTo>
                <a:cubicBezTo>
                  <a:pt x="1173578" y="1512363"/>
                  <a:pt x="1174817" y="1515888"/>
                  <a:pt x="1176055" y="1517412"/>
                </a:cubicBezTo>
                <a:cubicBezTo>
                  <a:pt x="1185104" y="1524270"/>
                  <a:pt x="1179960" y="1511697"/>
                  <a:pt x="1175579" y="1509316"/>
                </a:cubicBezTo>
                <a:cubicBezTo>
                  <a:pt x="1165958" y="1499791"/>
                  <a:pt x="1150718" y="1507791"/>
                  <a:pt x="1155481" y="1521031"/>
                </a:cubicBezTo>
                <a:close/>
                <a:moveTo>
                  <a:pt x="1133192" y="1501791"/>
                </a:moveTo>
                <a:cubicBezTo>
                  <a:pt x="1134621" y="1503124"/>
                  <a:pt x="1136812" y="1505315"/>
                  <a:pt x="1138812" y="1505791"/>
                </a:cubicBezTo>
                <a:cubicBezTo>
                  <a:pt x="1143860" y="1506744"/>
                  <a:pt x="1131478" y="1495409"/>
                  <a:pt x="1142336" y="1499981"/>
                </a:cubicBezTo>
                <a:cubicBezTo>
                  <a:pt x="1146908" y="1501695"/>
                  <a:pt x="1137764" y="1495314"/>
                  <a:pt x="1138812" y="1493980"/>
                </a:cubicBezTo>
                <a:cubicBezTo>
                  <a:pt x="1139479" y="1492742"/>
                  <a:pt x="1141574" y="1494647"/>
                  <a:pt x="1142527" y="1495409"/>
                </a:cubicBezTo>
                <a:cubicBezTo>
                  <a:pt x="1146813" y="1499314"/>
                  <a:pt x="1147385" y="1498171"/>
                  <a:pt x="1146337" y="1495980"/>
                </a:cubicBezTo>
                <a:cubicBezTo>
                  <a:pt x="1145765" y="1494837"/>
                  <a:pt x="1143765" y="1492933"/>
                  <a:pt x="1145861" y="1492647"/>
                </a:cubicBezTo>
                <a:cubicBezTo>
                  <a:pt x="1148051" y="1492361"/>
                  <a:pt x="1148909" y="1495028"/>
                  <a:pt x="1149956" y="1496362"/>
                </a:cubicBezTo>
                <a:cubicBezTo>
                  <a:pt x="1151480" y="1498266"/>
                  <a:pt x="1154719" y="1498647"/>
                  <a:pt x="1154624" y="1496457"/>
                </a:cubicBezTo>
                <a:cubicBezTo>
                  <a:pt x="1150337" y="1481026"/>
                  <a:pt x="1122143" y="1485027"/>
                  <a:pt x="1133192" y="1501791"/>
                </a:cubicBezTo>
                <a:close/>
                <a:moveTo>
                  <a:pt x="1115857" y="1466548"/>
                </a:moveTo>
                <a:cubicBezTo>
                  <a:pt x="1119762" y="1478264"/>
                  <a:pt x="1142908" y="1482169"/>
                  <a:pt x="1138812" y="1476264"/>
                </a:cubicBezTo>
                <a:cubicBezTo>
                  <a:pt x="1115666" y="1467215"/>
                  <a:pt x="1150433" y="1469787"/>
                  <a:pt x="1126620" y="1466262"/>
                </a:cubicBezTo>
                <a:cubicBezTo>
                  <a:pt x="1125001" y="1466262"/>
                  <a:pt x="1123096" y="1463976"/>
                  <a:pt x="1125572" y="1463595"/>
                </a:cubicBezTo>
                <a:cubicBezTo>
                  <a:pt x="1130144" y="1463691"/>
                  <a:pt x="1139193" y="1464834"/>
                  <a:pt x="1131859" y="1461309"/>
                </a:cubicBezTo>
                <a:cubicBezTo>
                  <a:pt x="1129954" y="1460452"/>
                  <a:pt x="1126334" y="1459881"/>
                  <a:pt x="1127096" y="1457976"/>
                </a:cubicBezTo>
                <a:cubicBezTo>
                  <a:pt x="1127954" y="1455880"/>
                  <a:pt x="1131859" y="1458071"/>
                  <a:pt x="1134335" y="1458547"/>
                </a:cubicBezTo>
                <a:cubicBezTo>
                  <a:pt x="1137764" y="1459309"/>
                  <a:pt x="1140146" y="1457023"/>
                  <a:pt x="1137098" y="1454737"/>
                </a:cubicBezTo>
                <a:cubicBezTo>
                  <a:pt x="1134240" y="1452642"/>
                  <a:pt x="1129287" y="1451784"/>
                  <a:pt x="1126144" y="1451784"/>
                </a:cubicBezTo>
                <a:cubicBezTo>
                  <a:pt x="1116047" y="1451594"/>
                  <a:pt x="1111571" y="1459309"/>
                  <a:pt x="1115857" y="1466548"/>
                </a:cubicBezTo>
                <a:close/>
                <a:moveTo>
                  <a:pt x="1098140" y="1485122"/>
                </a:moveTo>
                <a:cubicBezTo>
                  <a:pt x="1098521" y="1488837"/>
                  <a:pt x="1110809" y="1490456"/>
                  <a:pt x="1108808" y="1486741"/>
                </a:cubicBezTo>
                <a:cubicBezTo>
                  <a:pt x="1107380" y="1485217"/>
                  <a:pt x="1104046" y="1485598"/>
                  <a:pt x="1103855" y="1483122"/>
                </a:cubicBezTo>
                <a:cubicBezTo>
                  <a:pt x="1103855" y="1482169"/>
                  <a:pt x="1104522" y="1481217"/>
                  <a:pt x="1106808" y="1480931"/>
                </a:cubicBezTo>
                <a:cubicBezTo>
                  <a:pt x="1111475" y="1479979"/>
                  <a:pt x="1101474" y="1479597"/>
                  <a:pt x="1101665" y="1478454"/>
                </a:cubicBezTo>
                <a:cubicBezTo>
                  <a:pt x="1101474" y="1475597"/>
                  <a:pt x="1107856" y="1477788"/>
                  <a:pt x="1108237" y="1476645"/>
                </a:cubicBezTo>
                <a:cubicBezTo>
                  <a:pt x="1108427" y="1475311"/>
                  <a:pt x="1106141" y="1474645"/>
                  <a:pt x="1105094" y="1473978"/>
                </a:cubicBezTo>
                <a:cubicBezTo>
                  <a:pt x="1104522" y="1473692"/>
                  <a:pt x="1104236" y="1473216"/>
                  <a:pt x="1104713" y="1472454"/>
                </a:cubicBezTo>
                <a:cubicBezTo>
                  <a:pt x="1105951" y="1470644"/>
                  <a:pt x="1107856" y="1472549"/>
                  <a:pt x="1109380" y="1472835"/>
                </a:cubicBezTo>
                <a:cubicBezTo>
                  <a:pt x="1118524" y="1473311"/>
                  <a:pt x="1109666" y="1466548"/>
                  <a:pt x="1105665" y="1467405"/>
                </a:cubicBezTo>
                <a:cubicBezTo>
                  <a:pt x="1096426" y="1468167"/>
                  <a:pt x="1089854" y="1477597"/>
                  <a:pt x="1098140" y="1485122"/>
                </a:cubicBezTo>
                <a:close/>
                <a:moveTo>
                  <a:pt x="1094426" y="1439212"/>
                </a:moveTo>
                <a:cubicBezTo>
                  <a:pt x="1094426" y="1444355"/>
                  <a:pt x="1118429" y="1448927"/>
                  <a:pt x="1108427" y="1442831"/>
                </a:cubicBezTo>
                <a:cubicBezTo>
                  <a:pt x="1104141" y="1441212"/>
                  <a:pt x="1103855" y="1438545"/>
                  <a:pt x="1110713" y="1439021"/>
                </a:cubicBezTo>
                <a:cubicBezTo>
                  <a:pt x="1115857" y="1438926"/>
                  <a:pt x="1105951" y="1436640"/>
                  <a:pt x="1104713" y="1436068"/>
                </a:cubicBezTo>
                <a:cubicBezTo>
                  <a:pt x="1102427" y="1435497"/>
                  <a:pt x="1103189" y="1433878"/>
                  <a:pt x="1105379" y="1434258"/>
                </a:cubicBezTo>
                <a:cubicBezTo>
                  <a:pt x="1106427" y="1434354"/>
                  <a:pt x="1107665" y="1434640"/>
                  <a:pt x="1108427" y="1434830"/>
                </a:cubicBezTo>
                <a:cubicBezTo>
                  <a:pt x="1115381" y="1436640"/>
                  <a:pt x="1115476" y="1435401"/>
                  <a:pt x="1113095" y="1433878"/>
                </a:cubicBezTo>
                <a:cubicBezTo>
                  <a:pt x="1111856" y="1433020"/>
                  <a:pt x="1108523" y="1432068"/>
                  <a:pt x="1110713" y="1431020"/>
                </a:cubicBezTo>
                <a:cubicBezTo>
                  <a:pt x="1112999" y="1429972"/>
                  <a:pt x="1115476" y="1431782"/>
                  <a:pt x="1117381" y="1432925"/>
                </a:cubicBezTo>
                <a:cubicBezTo>
                  <a:pt x="1120143" y="1434354"/>
                  <a:pt x="1124048" y="1433782"/>
                  <a:pt x="1122810" y="1431687"/>
                </a:cubicBezTo>
                <a:cubicBezTo>
                  <a:pt x="1115476" y="1422829"/>
                  <a:pt x="1088234" y="1424924"/>
                  <a:pt x="1094426" y="1439212"/>
                </a:cubicBezTo>
                <a:close/>
                <a:moveTo>
                  <a:pt x="196504" y="1110027"/>
                </a:moveTo>
                <a:cubicBezTo>
                  <a:pt x="208124" y="1096883"/>
                  <a:pt x="221650" y="1085167"/>
                  <a:pt x="235080" y="1073642"/>
                </a:cubicBezTo>
                <a:lnTo>
                  <a:pt x="234318" y="1072689"/>
                </a:lnTo>
                <a:cubicBezTo>
                  <a:pt x="166119" y="1114314"/>
                  <a:pt x="134782" y="1178798"/>
                  <a:pt x="145831" y="1258237"/>
                </a:cubicBezTo>
                <a:cubicBezTo>
                  <a:pt x="160499" y="1206325"/>
                  <a:pt x="157166" y="1151747"/>
                  <a:pt x="196504" y="1110027"/>
                </a:cubicBezTo>
                <a:close/>
                <a:moveTo>
                  <a:pt x="375479" y="1070118"/>
                </a:moveTo>
                <a:cubicBezTo>
                  <a:pt x="397767" y="1075833"/>
                  <a:pt x="418055" y="1092311"/>
                  <a:pt x="442344" y="1090025"/>
                </a:cubicBezTo>
                <a:lnTo>
                  <a:pt x="442344" y="1088787"/>
                </a:lnTo>
                <a:cubicBezTo>
                  <a:pt x="430628" y="1088310"/>
                  <a:pt x="419389" y="1084977"/>
                  <a:pt x="409007" y="1079643"/>
                </a:cubicBezTo>
                <a:cubicBezTo>
                  <a:pt x="322520" y="1019064"/>
                  <a:pt x="246415" y="1128506"/>
                  <a:pt x="247177" y="1209468"/>
                </a:cubicBezTo>
                <a:cubicBezTo>
                  <a:pt x="270037" y="1151556"/>
                  <a:pt x="296707" y="1059450"/>
                  <a:pt x="375479" y="1070118"/>
                </a:cubicBezTo>
                <a:close/>
                <a:moveTo>
                  <a:pt x="418532" y="1166987"/>
                </a:moveTo>
                <a:cubicBezTo>
                  <a:pt x="440439" y="1173464"/>
                  <a:pt x="452822" y="1195086"/>
                  <a:pt x="471681" y="1206516"/>
                </a:cubicBezTo>
                <a:cubicBezTo>
                  <a:pt x="517020" y="1232709"/>
                  <a:pt x="568931" y="1203087"/>
                  <a:pt x="577313" y="1153462"/>
                </a:cubicBezTo>
                <a:cubicBezTo>
                  <a:pt x="566074" y="1207087"/>
                  <a:pt x="502066" y="1232233"/>
                  <a:pt x="463013" y="1190323"/>
                </a:cubicBezTo>
                <a:cubicBezTo>
                  <a:pt x="451012" y="1177655"/>
                  <a:pt x="438629" y="1163367"/>
                  <a:pt x="421675" y="1157367"/>
                </a:cubicBezTo>
                <a:cubicBezTo>
                  <a:pt x="376526" y="1143365"/>
                  <a:pt x="309851" y="1163558"/>
                  <a:pt x="297469" y="1213183"/>
                </a:cubicBezTo>
                <a:cubicBezTo>
                  <a:pt x="329473" y="1181941"/>
                  <a:pt x="373859" y="1155652"/>
                  <a:pt x="418532" y="1166987"/>
                </a:cubicBezTo>
                <a:close/>
                <a:moveTo>
                  <a:pt x="367668" y="1261284"/>
                </a:moveTo>
                <a:cubicBezTo>
                  <a:pt x="403101" y="1267762"/>
                  <a:pt x="443678" y="1297194"/>
                  <a:pt x="479587" y="1288716"/>
                </a:cubicBezTo>
                <a:cubicBezTo>
                  <a:pt x="479587" y="1288716"/>
                  <a:pt x="479301" y="1287574"/>
                  <a:pt x="479301" y="1287574"/>
                </a:cubicBezTo>
                <a:cubicBezTo>
                  <a:pt x="414150" y="1290621"/>
                  <a:pt x="320996" y="1192895"/>
                  <a:pt x="260036" y="1279858"/>
                </a:cubicBezTo>
                <a:cubicBezTo>
                  <a:pt x="289658" y="1254331"/>
                  <a:pt x="331664" y="1252998"/>
                  <a:pt x="367668" y="1261284"/>
                </a:cubicBezTo>
                <a:close/>
                <a:moveTo>
                  <a:pt x="258893" y="1322149"/>
                </a:moveTo>
                <a:cubicBezTo>
                  <a:pt x="329187" y="1361487"/>
                  <a:pt x="311090" y="1326054"/>
                  <a:pt x="363096" y="1345295"/>
                </a:cubicBezTo>
                <a:lnTo>
                  <a:pt x="363668" y="1344247"/>
                </a:lnTo>
                <a:cubicBezTo>
                  <a:pt x="350999" y="1336246"/>
                  <a:pt x="336045" y="1332627"/>
                  <a:pt x="321091" y="1335008"/>
                </a:cubicBezTo>
                <a:cubicBezTo>
                  <a:pt x="274228" y="1335865"/>
                  <a:pt x="257178" y="1282144"/>
                  <a:pt x="195551" y="1311767"/>
                </a:cubicBezTo>
                <a:cubicBezTo>
                  <a:pt x="217268" y="1311576"/>
                  <a:pt x="238604" y="1314625"/>
                  <a:pt x="258893" y="1322149"/>
                </a:cubicBezTo>
                <a:close/>
                <a:moveTo>
                  <a:pt x="127162" y="1274048"/>
                </a:moveTo>
                <a:cubicBezTo>
                  <a:pt x="124781" y="1295670"/>
                  <a:pt x="143259" y="1334151"/>
                  <a:pt x="168881" y="1316149"/>
                </a:cubicBezTo>
                <a:cubicBezTo>
                  <a:pt x="144116" y="1324054"/>
                  <a:pt x="134210" y="1291955"/>
                  <a:pt x="127162" y="1274048"/>
                </a:cubicBezTo>
                <a:close/>
                <a:moveTo>
                  <a:pt x="156975" y="1328626"/>
                </a:moveTo>
                <a:cubicBezTo>
                  <a:pt x="132877" y="1335484"/>
                  <a:pt x="126019" y="1310624"/>
                  <a:pt x="119066" y="1292908"/>
                </a:cubicBezTo>
                <a:cubicBezTo>
                  <a:pt x="114303" y="1314053"/>
                  <a:pt x="134020" y="1347676"/>
                  <a:pt x="156975" y="1328626"/>
                </a:cubicBezTo>
                <a:close/>
                <a:moveTo>
                  <a:pt x="143354" y="1341485"/>
                </a:moveTo>
                <a:cubicBezTo>
                  <a:pt x="120780" y="1346057"/>
                  <a:pt x="118113" y="1335103"/>
                  <a:pt x="111827" y="1316529"/>
                </a:cubicBezTo>
                <a:cubicBezTo>
                  <a:pt x="103159" y="1337484"/>
                  <a:pt x="124971" y="1360916"/>
                  <a:pt x="143354" y="1341485"/>
                </a:cubicBezTo>
                <a:close/>
                <a:moveTo>
                  <a:pt x="108874" y="1370632"/>
                </a:moveTo>
                <a:cubicBezTo>
                  <a:pt x="110588" y="1367203"/>
                  <a:pt x="113636" y="1362154"/>
                  <a:pt x="111160" y="1368822"/>
                </a:cubicBezTo>
                <a:cubicBezTo>
                  <a:pt x="110112" y="1372155"/>
                  <a:pt x="115160" y="1360916"/>
                  <a:pt x="116303" y="1359773"/>
                </a:cubicBezTo>
                <a:cubicBezTo>
                  <a:pt x="117256" y="1358630"/>
                  <a:pt x="115637" y="1361868"/>
                  <a:pt x="114970" y="1363297"/>
                </a:cubicBezTo>
                <a:cubicBezTo>
                  <a:pt x="111636" y="1370060"/>
                  <a:pt x="112589" y="1368917"/>
                  <a:pt x="114398" y="1365774"/>
                </a:cubicBezTo>
                <a:cubicBezTo>
                  <a:pt x="118494" y="1358154"/>
                  <a:pt x="117161" y="1362630"/>
                  <a:pt x="114208" y="1367583"/>
                </a:cubicBezTo>
                <a:cubicBezTo>
                  <a:pt x="112779" y="1370536"/>
                  <a:pt x="112684" y="1372251"/>
                  <a:pt x="114303" y="1369488"/>
                </a:cubicBezTo>
                <a:cubicBezTo>
                  <a:pt x="116303" y="1366059"/>
                  <a:pt x="118399" y="1361583"/>
                  <a:pt x="119923" y="1358058"/>
                </a:cubicBezTo>
                <a:cubicBezTo>
                  <a:pt x="118494" y="1357868"/>
                  <a:pt x="117161" y="1357487"/>
                  <a:pt x="115922" y="1357106"/>
                </a:cubicBezTo>
                <a:cubicBezTo>
                  <a:pt x="112589" y="1361297"/>
                  <a:pt x="107826" y="1369393"/>
                  <a:pt x="106302" y="1374537"/>
                </a:cubicBezTo>
                <a:cubicBezTo>
                  <a:pt x="105731" y="1376442"/>
                  <a:pt x="107921" y="1372441"/>
                  <a:pt x="108874" y="1370632"/>
                </a:cubicBezTo>
                <a:close/>
                <a:moveTo>
                  <a:pt x="70202" y="1465691"/>
                </a:moveTo>
                <a:cubicBezTo>
                  <a:pt x="72584" y="1459595"/>
                  <a:pt x="73155" y="1461691"/>
                  <a:pt x="71726" y="1467882"/>
                </a:cubicBezTo>
                <a:cubicBezTo>
                  <a:pt x="71155" y="1470549"/>
                  <a:pt x="71536" y="1469977"/>
                  <a:pt x="72203" y="1467977"/>
                </a:cubicBezTo>
                <a:cubicBezTo>
                  <a:pt x="73250" y="1465596"/>
                  <a:pt x="73822" y="1461691"/>
                  <a:pt x="75441" y="1459786"/>
                </a:cubicBezTo>
                <a:cubicBezTo>
                  <a:pt x="76108" y="1459881"/>
                  <a:pt x="74870" y="1463500"/>
                  <a:pt x="74393" y="1465024"/>
                </a:cubicBezTo>
                <a:cubicBezTo>
                  <a:pt x="72107" y="1472549"/>
                  <a:pt x="72869" y="1472454"/>
                  <a:pt x="74012" y="1469882"/>
                </a:cubicBezTo>
                <a:cubicBezTo>
                  <a:pt x="74679" y="1468453"/>
                  <a:pt x="75727" y="1465024"/>
                  <a:pt x="75917" y="1467215"/>
                </a:cubicBezTo>
                <a:cubicBezTo>
                  <a:pt x="76394" y="1469406"/>
                  <a:pt x="70774" y="1480645"/>
                  <a:pt x="74203" y="1479312"/>
                </a:cubicBezTo>
                <a:cubicBezTo>
                  <a:pt x="83823" y="1462833"/>
                  <a:pt x="79346" y="1428734"/>
                  <a:pt x="68297" y="1467501"/>
                </a:cubicBezTo>
                <a:cubicBezTo>
                  <a:pt x="67916" y="1470834"/>
                  <a:pt x="69536" y="1467501"/>
                  <a:pt x="70202" y="1465691"/>
                </a:cubicBezTo>
                <a:close/>
                <a:moveTo>
                  <a:pt x="53819" y="1622282"/>
                </a:moveTo>
                <a:cubicBezTo>
                  <a:pt x="56867" y="1626283"/>
                  <a:pt x="50771" y="1613519"/>
                  <a:pt x="50486" y="1611900"/>
                </a:cubicBezTo>
                <a:cubicBezTo>
                  <a:pt x="48771" y="1606566"/>
                  <a:pt x="51057" y="1607518"/>
                  <a:pt x="52676" y="1612662"/>
                </a:cubicBezTo>
                <a:cubicBezTo>
                  <a:pt x="54581" y="1617234"/>
                  <a:pt x="55534" y="1618853"/>
                  <a:pt x="55915" y="1618758"/>
                </a:cubicBezTo>
                <a:cubicBezTo>
                  <a:pt x="56963" y="1617615"/>
                  <a:pt x="52486" y="1607804"/>
                  <a:pt x="54391" y="1607518"/>
                </a:cubicBezTo>
                <a:cubicBezTo>
                  <a:pt x="56391" y="1607328"/>
                  <a:pt x="57439" y="1618091"/>
                  <a:pt x="60296" y="1618758"/>
                </a:cubicBezTo>
                <a:cubicBezTo>
                  <a:pt x="63059" y="1606185"/>
                  <a:pt x="43628" y="1574752"/>
                  <a:pt x="44485" y="1609233"/>
                </a:cubicBezTo>
                <a:cubicBezTo>
                  <a:pt x="42580" y="1612662"/>
                  <a:pt x="54391" y="1641808"/>
                  <a:pt x="54010" y="1632664"/>
                </a:cubicBezTo>
                <a:cubicBezTo>
                  <a:pt x="52676" y="1628283"/>
                  <a:pt x="46961" y="1612757"/>
                  <a:pt x="53819" y="1622282"/>
                </a:cubicBezTo>
                <a:close/>
                <a:moveTo>
                  <a:pt x="52581" y="1578372"/>
                </a:moveTo>
                <a:cubicBezTo>
                  <a:pt x="52772" y="1580277"/>
                  <a:pt x="53153" y="1582182"/>
                  <a:pt x="53534" y="1583611"/>
                </a:cubicBezTo>
                <a:cubicBezTo>
                  <a:pt x="55439" y="1588849"/>
                  <a:pt x="54200" y="1575609"/>
                  <a:pt x="55629" y="1576753"/>
                </a:cubicBezTo>
                <a:cubicBezTo>
                  <a:pt x="56105" y="1576848"/>
                  <a:pt x="56772" y="1578562"/>
                  <a:pt x="57534" y="1582467"/>
                </a:cubicBezTo>
                <a:cubicBezTo>
                  <a:pt x="58010" y="1585230"/>
                  <a:pt x="58201" y="1584563"/>
                  <a:pt x="58201" y="1582372"/>
                </a:cubicBezTo>
                <a:cubicBezTo>
                  <a:pt x="58296" y="1579705"/>
                  <a:pt x="57153" y="1575609"/>
                  <a:pt x="58296" y="1573324"/>
                </a:cubicBezTo>
                <a:cubicBezTo>
                  <a:pt x="59153" y="1573133"/>
                  <a:pt x="59153" y="1577038"/>
                  <a:pt x="59344" y="1578753"/>
                </a:cubicBezTo>
                <a:cubicBezTo>
                  <a:pt x="60011" y="1586754"/>
                  <a:pt x="60773" y="1586373"/>
                  <a:pt x="61058" y="1583420"/>
                </a:cubicBezTo>
                <a:cubicBezTo>
                  <a:pt x="61249" y="1581801"/>
                  <a:pt x="60963" y="1578181"/>
                  <a:pt x="62106" y="1580086"/>
                </a:cubicBezTo>
                <a:cubicBezTo>
                  <a:pt x="63821" y="1583325"/>
                  <a:pt x="61916" y="1588659"/>
                  <a:pt x="63916" y="1591802"/>
                </a:cubicBezTo>
                <a:cubicBezTo>
                  <a:pt x="66678" y="1595517"/>
                  <a:pt x="65345" y="1584849"/>
                  <a:pt x="65249" y="1582658"/>
                </a:cubicBezTo>
                <a:cubicBezTo>
                  <a:pt x="64583" y="1565704"/>
                  <a:pt x="51248" y="1551225"/>
                  <a:pt x="52581" y="1578372"/>
                </a:cubicBezTo>
                <a:close/>
                <a:moveTo>
                  <a:pt x="57058" y="1536462"/>
                </a:moveTo>
                <a:cubicBezTo>
                  <a:pt x="57153" y="1541224"/>
                  <a:pt x="58772" y="1544844"/>
                  <a:pt x="58963" y="1537224"/>
                </a:cubicBezTo>
                <a:cubicBezTo>
                  <a:pt x="59249" y="1531413"/>
                  <a:pt x="60773" y="1529223"/>
                  <a:pt x="61439" y="1536081"/>
                </a:cubicBezTo>
                <a:cubicBezTo>
                  <a:pt x="61725" y="1538557"/>
                  <a:pt x="61916" y="1537700"/>
                  <a:pt x="62011" y="1535414"/>
                </a:cubicBezTo>
                <a:cubicBezTo>
                  <a:pt x="61725" y="1531890"/>
                  <a:pt x="62963" y="1519507"/>
                  <a:pt x="63440" y="1530461"/>
                </a:cubicBezTo>
                <a:cubicBezTo>
                  <a:pt x="63821" y="1545415"/>
                  <a:pt x="64487" y="1527984"/>
                  <a:pt x="65916" y="1529413"/>
                </a:cubicBezTo>
                <a:cubicBezTo>
                  <a:pt x="66964" y="1529699"/>
                  <a:pt x="64964" y="1544844"/>
                  <a:pt x="67916" y="1539510"/>
                </a:cubicBezTo>
                <a:cubicBezTo>
                  <a:pt x="72488" y="1512649"/>
                  <a:pt x="57344" y="1505601"/>
                  <a:pt x="57058" y="1536462"/>
                </a:cubicBezTo>
                <a:close/>
                <a:moveTo>
                  <a:pt x="123828" y="1691815"/>
                </a:moveTo>
                <a:cubicBezTo>
                  <a:pt x="104111" y="1662763"/>
                  <a:pt x="92777" y="1683147"/>
                  <a:pt x="116399" y="1700863"/>
                </a:cubicBezTo>
                <a:cubicBezTo>
                  <a:pt x="118875" y="1702197"/>
                  <a:pt x="116113" y="1698672"/>
                  <a:pt x="114779" y="1697053"/>
                </a:cubicBezTo>
                <a:cubicBezTo>
                  <a:pt x="111065" y="1692576"/>
                  <a:pt x="110779" y="1689909"/>
                  <a:pt x="116113" y="1694291"/>
                </a:cubicBezTo>
                <a:cubicBezTo>
                  <a:pt x="118018" y="1695910"/>
                  <a:pt x="117637" y="1695053"/>
                  <a:pt x="116113" y="1693338"/>
                </a:cubicBezTo>
                <a:cubicBezTo>
                  <a:pt x="114398" y="1690957"/>
                  <a:pt x="111065" y="1688671"/>
                  <a:pt x="110112" y="1686004"/>
                </a:cubicBezTo>
                <a:cubicBezTo>
                  <a:pt x="110112" y="1684671"/>
                  <a:pt x="112684" y="1687433"/>
                  <a:pt x="113827" y="1688671"/>
                </a:cubicBezTo>
                <a:cubicBezTo>
                  <a:pt x="119256" y="1694482"/>
                  <a:pt x="119066" y="1693053"/>
                  <a:pt x="117256" y="1690195"/>
                </a:cubicBezTo>
                <a:cubicBezTo>
                  <a:pt x="116208" y="1688671"/>
                  <a:pt x="113732" y="1685909"/>
                  <a:pt x="115256" y="1686004"/>
                </a:cubicBezTo>
                <a:cubicBezTo>
                  <a:pt x="116303" y="1685433"/>
                  <a:pt x="125066" y="1698101"/>
                  <a:pt x="123828" y="1691815"/>
                </a:cubicBezTo>
                <a:close/>
                <a:moveTo>
                  <a:pt x="161166" y="1731153"/>
                </a:moveTo>
                <a:cubicBezTo>
                  <a:pt x="157070" y="1721628"/>
                  <a:pt x="121447" y="1704578"/>
                  <a:pt x="137830" y="1727629"/>
                </a:cubicBezTo>
                <a:cubicBezTo>
                  <a:pt x="139449" y="1729819"/>
                  <a:pt x="152022" y="1739535"/>
                  <a:pt x="145355" y="1731438"/>
                </a:cubicBezTo>
                <a:cubicBezTo>
                  <a:pt x="141449" y="1727438"/>
                  <a:pt x="142211" y="1725724"/>
                  <a:pt x="148403" y="1730295"/>
                </a:cubicBezTo>
                <a:cubicBezTo>
                  <a:pt x="150689" y="1731915"/>
                  <a:pt x="150308" y="1731248"/>
                  <a:pt x="148879" y="1729724"/>
                </a:cubicBezTo>
                <a:cubicBezTo>
                  <a:pt x="147164" y="1727629"/>
                  <a:pt x="143545" y="1725533"/>
                  <a:pt x="142783" y="1723152"/>
                </a:cubicBezTo>
                <a:cubicBezTo>
                  <a:pt x="145259" y="1722771"/>
                  <a:pt x="150022" y="1729533"/>
                  <a:pt x="152498" y="1730010"/>
                </a:cubicBezTo>
                <a:cubicBezTo>
                  <a:pt x="153070" y="1730105"/>
                  <a:pt x="152689" y="1729343"/>
                  <a:pt x="151832" y="1728200"/>
                </a:cubicBezTo>
                <a:cubicBezTo>
                  <a:pt x="150879" y="1726866"/>
                  <a:pt x="148212" y="1724390"/>
                  <a:pt x="150403" y="1724962"/>
                </a:cubicBezTo>
                <a:cubicBezTo>
                  <a:pt x="152784" y="1725533"/>
                  <a:pt x="160404" y="1735439"/>
                  <a:pt x="161166" y="1731153"/>
                </a:cubicBezTo>
                <a:close/>
                <a:moveTo>
                  <a:pt x="213839" y="1755251"/>
                </a:moveTo>
                <a:cubicBezTo>
                  <a:pt x="182216" y="1734201"/>
                  <a:pt x="168500" y="1757156"/>
                  <a:pt x="206315" y="1767919"/>
                </a:cubicBezTo>
                <a:cubicBezTo>
                  <a:pt x="209839" y="1768300"/>
                  <a:pt x="205457" y="1765633"/>
                  <a:pt x="203267" y="1764586"/>
                </a:cubicBezTo>
                <a:cubicBezTo>
                  <a:pt x="197647" y="1761823"/>
                  <a:pt x="196313" y="1759156"/>
                  <a:pt x="202600" y="1760775"/>
                </a:cubicBezTo>
                <a:cubicBezTo>
                  <a:pt x="204695" y="1761347"/>
                  <a:pt x="208601" y="1762300"/>
                  <a:pt x="204124" y="1760204"/>
                </a:cubicBezTo>
                <a:cubicBezTo>
                  <a:pt x="201171" y="1758490"/>
                  <a:pt x="196504" y="1757442"/>
                  <a:pt x="194313" y="1754965"/>
                </a:cubicBezTo>
                <a:cubicBezTo>
                  <a:pt x="194885" y="1752965"/>
                  <a:pt x="207077" y="1759918"/>
                  <a:pt x="206886" y="1758585"/>
                </a:cubicBezTo>
                <a:cubicBezTo>
                  <a:pt x="208029" y="1757442"/>
                  <a:pt x="198123" y="1753632"/>
                  <a:pt x="201076" y="1752965"/>
                </a:cubicBezTo>
                <a:cubicBezTo>
                  <a:pt x="203076" y="1752393"/>
                  <a:pt x="206410" y="1755061"/>
                  <a:pt x="208982" y="1756204"/>
                </a:cubicBezTo>
                <a:cubicBezTo>
                  <a:pt x="212506" y="1757728"/>
                  <a:pt x="216125" y="1757442"/>
                  <a:pt x="213839" y="1755251"/>
                </a:cubicBezTo>
                <a:close/>
                <a:moveTo>
                  <a:pt x="252320" y="1766776"/>
                </a:moveTo>
                <a:cubicBezTo>
                  <a:pt x="223745" y="1754870"/>
                  <a:pt x="224698" y="1777063"/>
                  <a:pt x="250892" y="1778111"/>
                </a:cubicBezTo>
                <a:cubicBezTo>
                  <a:pt x="253368" y="1777825"/>
                  <a:pt x="249653" y="1776396"/>
                  <a:pt x="247939" y="1775920"/>
                </a:cubicBezTo>
                <a:cubicBezTo>
                  <a:pt x="242986" y="1774587"/>
                  <a:pt x="241462" y="1772491"/>
                  <a:pt x="247653" y="1773063"/>
                </a:cubicBezTo>
                <a:cubicBezTo>
                  <a:pt x="249844" y="1773253"/>
                  <a:pt x="249177" y="1772872"/>
                  <a:pt x="247272" y="1772301"/>
                </a:cubicBezTo>
                <a:cubicBezTo>
                  <a:pt x="244796" y="1771348"/>
                  <a:pt x="241271" y="1771443"/>
                  <a:pt x="239271" y="1769824"/>
                </a:cubicBezTo>
                <a:cubicBezTo>
                  <a:pt x="238604" y="1768776"/>
                  <a:pt x="241938" y="1769538"/>
                  <a:pt x="243367" y="1769824"/>
                </a:cubicBezTo>
                <a:cubicBezTo>
                  <a:pt x="250225" y="1771348"/>
                  <a:pt x="249463" y="1770300"/>
                  <a:pt x="246701" y="1769158"/>
                </a:cubicBezTo>
                <a:cubicBezTo>
                  <a:pt x="245177" y="1768491"/>
                  <a:pt x="242033" y="1767729"/>
                  <a:pt x="243176" y="1766967"/>
                </a:cubicBezTo>
                <a:cubicBezTo>
                  <a:pt x="243748" y="1765824"/>
                  <a:pt x="255940" y="1771062"/>
                  <a:pt x="252320" y="1766776"/>
                </a:cubicBezTo>
                <a:close/>
                <a:moveTo>
                  <a:pt x="302231" y="1787160"/>
                </a:moveTo>
                <a:cubicBezTo>
                  <a:pt x="296516" y="1786493"/>
                  <a:pt x="294421" y="1784397"/>
                  <a:pt x="301374" y="1783921"/>
                </a:cubicBezTo>
                <a:cubicBezTo>
                  <a:pt x="303851" y="1783731"/>
                  <a:pt x="302993" y="1783350"/>
                  <a:pt x="300803" y="1783064"/>
                </a:cubicBezTo>
                <a:cubicBezTo>
                  <a:pt x="297183" y="1783254"/>
                  <a:pt x="284610" y="1780968"/>
                  <a:pt x="296040" y="1780968"/>
                </a:cubicBezTo>
                <a:cubicBezTo>
                  <a:pt x="311375" y="1781254"/>
                  <a:pt x="293278" y="1779254"/>
                  <a:pt x="295278" y="1777730"/>
                </a:cubicBezTo>
                <a:cubicBezTo>
                  <a:pt x="296516" y="1776587"/>
                  <a:pt x="300136" y="1777730"/>
                  <a:pt x="302422" y="1778016"/>
                </a:cubicBezTo>
                <a:cubicBezTo>
                  <a:pt x="317281" y="1776111"/>
                  <a:pt x="289182" y="1772491"/>
                  <a:pt x="286801" y="1775158"/>
                </a:cubicBezTo>
                <a:cubicBezTo>
                  <a:pt x="273752" y="1778683"/>
                  <a:pt x="287468" y="1789255"/>
                  <a:pt x="296040" y="1789160"/>
                </a:cubicBezTo>
                <a:cubicBezTo>
                  <a:pt x="299945" y="1790112"/>
                  <a:pt x="313280" y="1789065"/>
                  <a:pt x="302231" y="1787160"/>
                </a:cubicBezTo>
                <a:close/>
                <a:moveTo>
                  <a:pt x="401768" y="1773349"/>
                </a:moveTo>
                <a:cubicBezTo>
                  <a:pt x="364715" y="1770872"/>
                  <a:pt x="363953" y="1800876"/>
                  <a:pt x="402053" y="1789636"/>
                </a:cubicBezTo>
                <a:cubicBezTo>
                  <a:pt x="405387" y="1787731"/>
                  <a:pt x="398720" y="1788017"/>
                  <a:pt x="397672" y="1788112"/>
                </a:cubicBezTo>
                <a:cubicBezTo>
                  <a:pt x="389195" y="1788874"/>
                  <a:pt x="390623" y="1785826"/>
                  <a:pt x="396719" y="1784302"/>
                </a:cubicBezTo>
                <a:cubicBezTo>
                  <a:pt x="402720" y="1782207"/>
                  <a:pt x="388718" y="1784397"/>
                  <a:pt x="387385" y="1784493"/>
                </a:cubicBezTo>
                <a:cubicBezTo>
                  <a:pt x="381670" y="1784493"/>
                  <a:pt x="387194" y="1782112"/>
                  <a:pt x="390433" y="1782112"/>
                </a:cubicBezTo>
                <a:cubicBezTo>
                  <a:pt x="399767" y="1780778"/>
                  <a:pt x="398529" y="1779730"/>
                  <a:pt x="394624" y="1779540"/>
                </a:cubicBezTo>
                <a:cubicBezTo>
                  <a:pt x="392528" y="1779445"/>
                  <a:pt x="388147" y="1780016"/>
                  <a:pt x="389576" y="1778301"/>
                </a:cubicBezTo>
                <a:cubicBezTo>
                  <a:pt x="391004" y="1776587"/>
                  <a:pt x="395195" y="1777158"/>
                  <a:pt x="397958" y="1776873"/>
                </a:cubicBezTo>
                <a:cubicBezTo>
                  <a:pt x="401958" y="1776587"/>
                  <a:pt x="404816" y="1774111"/>
                  <a:pt x="401768" y="1773349"/>
                </a:cubicBezTo>
                <a:close/>
                <a:moveTo>
                  <a:pt x="472538" y="1768015"/>
                </a:moveTo>
                <a:cubicBezTo>
                  <a:pt x="467014" y="1769729"/>
                  <a:pt x="464252" y="1768491"/>
                  <a:pt x="470348" y="1765157"/>
                </a:cubicBezTo>
                <a:cubicBezTo>
                  <a:pt x="472538" y="1763919"/>
                  <a:pt x="471586" y="1763919"/>
                  <a:pt x="469395" y="1764586"/>
                </a:cubicBezTo>
                <a:cubicBezTo>
                  <a:pt x="467014" y="1765252"/>
                  <a:pt x="464728" y="1766300"/>
                  <a:pt x="462442" y="1766967"/>
                </a:cubicBezTo>
                <a:cubicBezTo>
                  <a:pt x="457870" y="1768110"/>
                  <a:pt x="461013" y="1765157"/>
                  <a:pt x="464156" y="1764490"/>
                </a:cubicBezTo>
                <a:cubicBezTo>
                  <a:pt x="471586" y="1761728"/>
                  <a:pt x="470157" y="1761061"/>
                  <a:pt x="466823" y="1761633"/>
                </a:cubicBezTo>
                <a:cubicBezTo>
                  <a:pt x="457679" y="1763824"/>
                  <a:pt x="463585" y="1759347"/>
                  <a:pt x="468728" y="1758870"/>
                </a:cubicBezTo>
                <a:cubicBezTo>
                  <a:pt x="482540" y="1750203"/>
                  <a:pt x="449202" y="1759347"/>
                  <a:pt x="449964" y="1767538"/>
                </a:cubicBezTo>
                <a:cubicBezTo>
                  <a:pt x="451298" y="1783064"/>
                  <a:pt x="490445" y="1764109"/>
                  <a:pt x="472538" y="1768015"/>
                </a:cubicBezTo>
                <a:close/>
                <a:moveTo>
                  <a:pt x="519211" y="1743916"/>
                </a:moveTo>
                <a:cubicBezTo>
                  <a:pt x="493874" y="1744392"/>
                  <a:pt x="480349" y="1776301"/>
                  <a:pt x="515306" y="1760680"/>
                </a:cubicBezTo>
                <a:cubicBezTo>
                  <a:pt x="518163" y="1758775"/>
                  <a:pt x="514258" y="1759061"/>
                  <a:pt x="512353" y="1759537"/>
                </a:cubicBezTo>
                <a:cubicBezTo>
                  <a:pt x="507019" y="1760871"/>
                  <a:pt x="505685" y="1759061"/>
                  <a:pt x="512639" y="1755727"/>
                </a:cubicBezTo>
                <a:cubicBezTo>
                  <a:pt x="515115" y="1754489"/>
                  <a:pt x="514448" y="1754394"/>
                  <a:pt x="512353" y="1754965"/>
                </a:cubicBezTo>
                <a:cubicBezTo>
                  <a:pt x="509686" y="1755251"/>
                  <a:pt x="505971" y="1757632"/>
                  <a:pt x="503590" y="1756870"/>
                </a:cubicBezTo>
                <a:cubicBezTo>
                  <a:pt x="503018" y="1755822"/>
                  <a:pt x="506733" y="1754679"/>
                  <a:pt x="508352" y="1754108"/>
                </a:cubicBezTo>
                <a:cubicBezTo>
                  <a:pt x="515972" y="1751727"/>
                  <a:pt x="515306" y="1750774"/>
                  <a:pt x="512258" y="1751060"/>
                </a:cubicBezTo>
                <a:cubicBezTo>
                  <a:pt x="510638" y="1751155"/>
                  <a:pt x="507114" y="1752203"/>
                  <a:pt x="508638" y="1750393"/>
                </a:cubicBezTo>
                <a:cubicBezTo>
                  <a:pt x="510162" y="1748488"/>
                  <a:pt x="513305" y="1748583"/>
                  <a:pt x="515591" y="1748012"/>
                </a:cubicBezTo>
                <a:cubicBezTo>
                  <a:pt x="518639" y="1747155"/>
                  <a:pt x="521402" y="1744392"/>
                  <a:pt x="519211" y="1743916"/>
                </a:cubicBezTo>
                <a:close/>
                <a:moveTo>
                  <a:pt x="565407" y="1731438"/>
                </a:moveTo>
                <a:cubicBezTo>
                  <a:pt x="558835" y="1735058"/>
                  <a:pt x="557311" y="1732296"/>
                  <a:pt x="563026" y="1728009"/>
                </a:cubicBezTo>
                <a:cubicBezTo>
                  <a:pt x="567884" y="1723628"/>
                  <a:pt x="555692" y="1731153"/>
                  <a:pt x="554358" y="1731629"/>
                </a:cubicBezTo>
                <a:cubicBezTo>
                  <a:pt x="549024" y="1733820"/>
                  <a:pt x="553120" y="1729343"/>
                  <a:pt x="556263" y="1728200"/>
                </a:cubicBezTo>
                <a:cubicBezTo>
                  <a:pt x="564455" y="1723437"/>
                  <a:pt x="562835" y="1722771"/>
                  <a:pt x="559121" y="1724104"/>
                </a:cubicBezTo>
                <a:cubicBezTo>
                  <a:pt x="557120" y="1724866"/>
                  <a:pt x="553215" y="1726866"/>
                  <a:pt x="553882" y="1724771"/>
                </a:cubicBezTo>
                <a:cubicBezTo>
                  <a:pt x="554549" y="1722675"/>
                  <a:pt x="558644" y="1721533"/>
                  <a:pt x="561121" y="1720199"/>
                </a:cubicBezTo>
                <a:cubicBezTo>
                  <a:pt x="574932" y="1707816"/>
                  <a:pt x="545786" y="1722199"/>
                  <a:pt x="544643" y="1726866"/>
                </a:cubicBezTo>
                <a:cubicBezTo>
                  <a:pt x="533213" y="1739249"/>
                  <a:pt x="549405" y="1744678"/>
                  <a:pt x="560359" y="1738201"/>
                </a:cubicBezTo>
                <a:cubicBezTo>
                  <a:pt x="564359" y="1736868"/>
                  <a:pt x="577409" y="1726295"/>
                  <a:pt x="565407" y="1731438"/>
                </a:cubicBezTo>
                <a:close/>
                <a:moveTo>
                  <a:pt x="604841" y="1703435"/>
                </a:moveTo>
                <a:cubicBezTo>
                  <a:pt x="601126" y="1706483"/>
                  <a:pt x="596744" y="1706864"/>
                  <a:pt x="601316" y="1701149"/>
                </a:cubicBezTo>
                <a:cubicBezTo>
                  <a:pt x="601697" y="1700578"/>
                  <a:pt x="601602" y="1700482"/>
                  <a:pt x="601031" y="1700673"/>
                </a:cubicBezTo>
                <a:cubicBezTo>
                  <a:pt x="597887" y="1702292"/>
                  <a:pt x="595792" y="1706388"/>
                  <a:pt x="592363" y="1707436"/>
                </a:cubicBezTo>
                <a:cubicBezTo>
                  <a:pt x="590077" y="1707150"/>
                  <a:pt x="595411" y="1703054"/>
                  <a:pt x="596173" y="1702101"/>
                </a:cubicBezTo>
                <a:cubicBezTo>
                  <a:pt x="602364" y="1694672"/>
                  <a:pt x="590839" y="1704768"/>
                  <a:pt x="590267" y="1702578"/>
                </a:cubicBezTo>
                <a:cubicBezTo>
                  <a:pt x="589886" y="1701435"/>
                  <a:pt x="591982" y="1700006"/>
                  <a:pt x="593887" y="1698672"/>
                </a:cubicBezTo>
                <a:cubicBezTo>
                  <a:pt x="596078" y="1697720"/>
                  <a:pt x="599888" y="1692576"/>
                  <a:pt x="595125" y="1694005"/>
                </a:cubicBezTo>
                <a:cubicBezTo>
                  <a:pt x="570170" y="1707816"/>
                  <a:pt x="584552" y="1724200"/>
                  <a:pt x="604079" y="1708007"/>
                </a:cubicBezTo>
                <a:cubicBezTo>
                  <a:pt x="608174" y="1705054"/>
                  <a:pt x="613413" y="1698101"/>
                  <a:pt x="604841" y="1703435"/>
                </a:cubicBezTo>
                <a:close/>
                <a:moveTo>
                  <a:pt x="689423" y="1644570"/>
                </a:moveTo>
                <a:cubicBezTo>
                  <a:pt x="684565" y="1647047"/>
                  <a:pt x="682755" y="1645523"/>
                  <a:pt x="688565" y="1640665"/>
                </a:cubicBezTo>
                <a:cubicBezTo>
                  <a:pt x="690661" y="1638855"/>
                  <a:pt x="689899" y="1638951"/>
                  <a:pt x="687994" y="1639903"/>
                </a:cubicBezTo>
                <a:cubicBezTo>
                  <a:pt x="684470" y="1642666"/>
                  <a:pt x="674278" y="1646952"/>
                  <a:pt x="683803" y="1639999"/>
                </a:cubicBezTo>
                <a:cubicBezTo>
                  <a:pt x="690566" y="1635808"/>
                  <a:pt x="689613" y="1635045"/>
                  <a:pt x="686756" y="1635998"/>
                </a:cubicBezTo>
                <a:cubicBezTo>
                  <a:pt x="685232" y="1636474"/>
                  <a:pt x="682088" y="1638284"/>
                  <a:pt x="682946" y="1636093"/>
                </a:cubicBezTo>
                <a:cubicBezTo>
                  <a:pt x="683898" y="1633807"/>
                  <a:pt x="687041" y="1633236"/>
                  <a:pt x="689042" y="1632093"/>
                </a:cubicBezTo>
                <a:cubicBezTo>
                  <a:pt x="691899" y="1630569"/>
                  <a:pt x="693899" y="1627140"/>
                  <a:pt x="691518" y="1627140"/>
                </a:cubicBezTo>
                <a:cubicBezTo>
                  <a:pt x="666467" y="1633236"/>
                  <a:pt x="663800" y="1669145"/>
                  <a:pt x="692661" y="1645142"/>
                </a:cubicBezTo>
                <a:cubicBezTo>
                  <a:pt x="694852" y="1642475"/>
                  <a:pt x="691137" y="1643618"/>
                  <a:pt x="689423" y="1644570"/>
                </a:cubicBezTo>
                <a:close/>
                <a:moveTo>
                  <a:pt x="820677" y="1543225"/>
                </a:moveTo>
                <a:cubicBezTo>
                  <a:pt x="815724" y="1546654"/>
                  <a:pt x="812486" y="1546272"/>
                  <a:pt x="816391" y="1541224"/>
                </a:cubicBezTo>
                <a:cubicBezTo>
                  <a:pt x="817820" y="1539605"/>
                  <a:pt x="820487" y="1536557"/>
                  <a:pt x="816391" y="1539319"/>
                </a:cubicBezTo>
                <a:cubicBezTo>
                  <a:pt x="813057" y="1542653"/>
                  <a:pt x="800579" y="1550368"/>
                  <a:pt x="810676" y="1540653"/>
                </a:cubicBezTo>
                <a:cubicBezTo>
                  <a:pt x="818010" y="1534747"/>
                  <a:pt x="816296" y="1534366"/>
                  <a:pt x="812771" y="1535986"/>
                </a:cubicBezTo>
                <a:cubicBezTo>
                  <a:pt x="810771" y="1536938"/>
                  <a:pt x="807342" y="1539605"/>
                  <a:pt x="807533" y="1537319"/>
                </a:cubicBezTo>
                <a:cubicBezTo>
                  <a:pt x="807723" y="1534938"/>
                  <a:pt x="811819" y="1533318"/>
                  <a:pt x="814105" y="1531699"/>
                </a:cubicBezTo>
                <a:cubicBezTo>
                  <a:pt x="817343" y="1529413"/>
                  <a:pt x="818582" y="1525699"/>
                  <a:pt x="815343" y="1526270"/>
                </a:cubicBezTo>
                <a:cubicBezTo>
                  <a:pt x="781625" y="1541415"/>
                  <a:pt x="798865" y="1572942"/>
                  <a:pt x="825344" y="1542653"/>
                </a:cubicBezTo>
                <a:cubicBezTo>
                  <a:pt x="827059" y="1539700"/>
                  <a:pt x="822582" y="1541796"/>
                  <a:pt x="820677" y="1543225"/>
                </a:cubicBezTo>
                <a:close/>
                <a:moveTo>
                  <a:pt x="880018" y="1495790"/>
                </a:moveTo>
                <a:cubicBezTo>
                  <a:pt x="875255" y="1498838"/>
                  <a:pt x="872112" y="1498266"/>
                  <a:pt x="876875" y="1493123"/>
                </a:cubicBezTo>
                <a:cubicBezTo>
                  <a:pt x="879827" y="1489122"/>
                  <a:pt x="870969" y="1496362"/>
                  <a:pt x="869826" y="1497124"/>
                </a:cubicBezTo>
                <a:cubicBezTo>
                  <a:pt x="865730" y="1499600"/>
                  <a:pt x="867826" y="1495504"/>
                  <a:pt x="870588" y="1493980"/>
                </a:cubicBezTo>
                <a:cubicBezTo>
                  <a:pt x="876875" y="1489027"/>
                  <a:pt x="875351" y="1488837"/>
                  <a:pt x="872207" y="1490170"/>
                </a:cubicBezTo>
                <a:cubicBezTo>
                  <a:pt x="863921" y="1494933"/>
                  <a:pt x="868016" y="1488551"/>
                  <a:pt x="873160" y="1486741"/>
                </a:cubicBezTo>
                <a:cubicBezTo>
                  <a:pt x="881732" y="1478264"/>
                  <a:pt x="867064" y="1484455"/>
                  <a:pt x="864778" y="1487789"/>
                </a:cubicBezTo>
                <a:cubicBezTo>
                  <a:pt x="848966" y="1501029"/>
                  <a:pt x="863635" y="1511792"/>
                  <a:pt x="877160" y="1501981"/>
                </a:cubicBezTo>
                <a:cubicBezTo>
                  <a:pt x="880685" y="1499981"/>
                  <a:pt x="889829" y="1490646"/>
                  <a:pt x="880018" y="1495790"/>
                </a:cubicBezTo>
                <a:close/>
                <a:moveTo>
                  <a:pt x="925547" y="1460738"/>
                </a:moveTo>
                <a:cubicBezTo>
                  <a:pt x="899258" y="1461500"/>
                  <a:pt x="892496" y="1499029"/>
                  <a:pt x="924119" y="1479597"/>
                </a:cubicBezTo>
                <a:cubicBezTo>
                  <a:pt x="929072" y="1474740"/>
                  <a:pt x="907545" y="1483788"/>
                  <a:pt x="920594" y="1474168"/>
                </a:cubicBezTo>
                <a:cubicBezTo>
                  <a:pt x="922880" y="1472740"/>
                  <a:pt x="922118" y="1472644"/>
                  <a:pt x="920118" y="1473311"/>
                </a:cubicBezTo>
                <a:cubicBezTo>
                  <a:pt x="917546" y="1473787"/>
                  <a:pt x="914117" y="1476645"/>
                  <a:pt x="911641" y="1475883"/>
                </a:cubicBezTo>
                <a:cubicBezTo>
                  <a:pt x="910879" y="1474740"/>
                  <a:pt x="914403" y="1473216"/>
                  <a:pt x="915927" y="1472644"/>
                </a:cubicBezTo>
                <a:cubicBezTo>
                  <a:pt x="923166" y="1469596"/>
                  <a:pt x="922309" y="1468644"/>
                  <a:pt x="919356" y="1469025"/>
                </a:cubicBezTo>
                <a:cubicBezTo>
                  <a:pt x="917737" y="1469215"/>
                  <a:pt x="914308" y="1470549"/>
                  <a:pt x="915546" y="1468453"/>
                </a:cubicBezTo>
                <a:cubicBezTo>
                  <a:pt x="916022" y="1465882"/>
                  <a:pt x="930119" y="1464262"/>
                  <a:pt x="925547" y="1460738"/>
                </a:cubicBezTo>
                <a:close/>
                <a:moveTo>
                  <a:pt x="977840" y="1451118"/>
                </a:moveTo>
                <a:cubicBezTo>
                  <a:pt x="970886" y="1453308"/>
                  <a:pt x="969743" y="1449975"/>
                  <a:pt x="975839" y="1446736"/>
                </a:cubicBezTo>
                <a:cubicBezTo>
                  <a:pt x="980316" y="1444165"/>
                  <a:pt x="973172" y="1446165"/>
                  <a:pt x="971934" y="1446832"/>
                </a:cubicBezTo>
                <a:cubicBezTo>
                  <a:pt x="969743" y="1447498"/>
                  <a:pt x="966695" y="1449689"/>
                  <a:pt x="964505" y="1448927"/>
                </a:cubicBezTo>
                <a:cubicBezTo>
                  <a:pt x="963647" y="1445784"/>
                  <a:pt x="974315" y="1444260"/>
                  <a:pt x="975458" y="1441879"/>
                </a:cubicBezTo>
                <a:cubicBezTo>
                  <a:pt x="975268" y="1439592"/>
                  <a:pt x="965648" y="1444069"/>
                  <a:pt x="966981" y="1440926"/>
                </a:cubicBezTo>
                <a:cubicBezTo>
                  <a:pt x="968124" y="1438354"/>
                  <a:pt x="972696" y="1438354"/>
                  <a:pt x="974982" y="1437592"/>
                </a:cubicBezTo>
                <a:cubicBezTo>
                  <a:pt x="978887" y="1436449"/>
                  <a:pt x="981269" y="1433116"/>
                  <a:pt x="977649" y="1432734"/>
                </a:cubicBezTo>
                <a:cubicBezTo>
                  <a:pt x="970696" y="1432544"/>
                  <a:pt x="961838" y="1436830"/>
                  <a:pt x="957170" y="1441593"/>
                </a:cubicBezTo>
                <a:cubicBezTo>
                  <a:pt x="945169" y="1452261"/>
                  <a:pt x="960409" y="1462357"/>
                  <a:pt x="972125" y="1457214"/>
                </a:cubicBezTo>
                <a:cubicBezTo>
                  <a:pt x="976316" y="1456261"/>
                  <a:pt x="990127" y="1448927"/>
                  <a:pt x="977840" y="1451118"/>
                </a:cubicBezTo>
                <a:close/>
                <a:moveTo>
                  <a:pt x="1018607" y="1433973"/>
                </a:moveTo>
                <a:cubicBezTo>
                  <a:pt x="1013749" y="1435020"/>
                  <a:pt x="1011368" y="1433401"/>
                  <a:pt x="1016892" y="1430639"/>
                </a:cubicBezTo>
                <a:cubicBezTo>
                  <a:pt x="1018892" y="1429687"/>
                  <a:pt x="1018035" y="1429496"/>
                  <a:pt x="1016130" y="1429972"/>
                </a:cubicBezTo>
                <a:cubicBezTo>
                  <a:pt x="1012987" y="1431401"/>
                  <a:pt x="1001843" y="1432830"/>
                  <a:pt x="1011463" y="1429210"/>
                </a:cubicBezTo>
                <a:cubicBezTo>
                  <a:pt x="1018226" y="1427210"/>
                  <a:pt x="1017083" y="1426448"/>
                  <a:pt x="1014035" y="1426543"/>
                </a:cubicBezTo>
                <a:cubicBezTo>
                  <a:pt x="1012320" y="1426638"/>
                  <a:pt x="1009082" y="1427496"/>
                  <a:pt x="1009748" y="1425876"/>
                </a:cubicBezTo>
                <a:cubicBezTo>
                  <a:pt x="1010320" y="1424257"/>
                  <a:pt x="1013844" y="1424353"/>
                  <a:pt x="1016035" y="1423876"/>
                </a:cubicBezTo>
                <a:cubicBezTo>
                  <a:pt x="1028513" y="1417304"/>
                  <a:pt x="1002986" y="1421495"/>
                  <a:pt x="1001652" y="1426067"/>
                </a:cubicBezTo>
                <a:cubicBezTo>
                  <a:pt x="992984" y="1434258"/>
                  <a:pt x="1006224" y="1440640"/>
                  <a:pt x="1014511" y="1438164"/>
                </a:cubicBezTo>
                <a:cubicBezTo>
                  <a:pt x="1017845" y="1437878"/>
                  <a:pt x="1028227" y="1432830"/>
                  <a:pt x="1018607" y="1433973"/>
                </a:cubicBezTo>
                <a:close/>
                <a:moveTo>
                  <a:pt x="1072137" y="1430353"/>
                </a:moveTo>
                <a:cubicBezTo>
                  <a:pt x="1066613" y="1430353"/>
                  <a:pt x="1064231" y="1428067"/>
                  <a:pt x="1070994" y="1426258"/>
                </a:cubicBezTo>
                <a:cubicBezTo>
                  <a:pt x="1075661" y="1424448"/>
                  <a:pt x="1064327" y="1425781"/>
                  <a:pt x="1062993" y="1425686"/>
                </a:cubicBezTo>
                <a:cubicBezTo>
                  <a:pt x="1058231" y="1425400"/>
                  <a:pt x="1062041" y="1423114"/>
                  <a:pt x="1065279" y="1423400"/>
                </a:cubicBezTo>
                <a:cubicBezTo>
                  <a:pt x="1073280" y="1422733"/>
                  <a:pt x="1072137" y="1421590"/>
                  <a:pt x="1068708" y="1421019"/>
                </a:cubicBezTo>
                <a:cubicBezTo>
                  <a:pt x="1059088" y="1420352"/>
                  <a:pt x="1066041" y="1417304"/>
                  <a:pt x="1071470" y="1418542"/>
                </a:cubicBezTo>
                <a:cubicBezTo>
                  <a:pt x="1086710" y="1414256"/>
                  <a:pt x="1058231" y="1412637"/>
                  <a:pt x="1054992" y="1417875"/>
                </a:cubicBezTo>
                <a:cubicBezTo>
                  <a:pt x="1043753" y="1425115"/>
                  <a:pt x="1056897" y="1435116"/>
                  <a:pt x="1066517" y="1434258"/>
                </a:cubicBezTo>
                <a:cubicBezTo>
                  <a:pt x="1070423" y="1434449"/>
                  <a:pt x="1082900" y="1431211"/>
                  <a:pt x="1072137" y="1430353"/>
                </a:cubicBezTo>
                <a:close/>
                <a:moveTo>
                  <a:pt x="1075280" y="1467882"/>
                </a:moveTo>
                <a:cubicBezTo>
                  <a:pt x="1079281" y="1469311"/>
                  <a:pt x="1097283" y="1466548"/>
                  <a:pt x="1084520" y="1464072"/>
                </a:cubicBezTo>
                <a:cubicBezTo>
                  <a:pt x="1078614" y="1463595"/>
                  <a:pt x="1076233" y="1460547"/>
                  <a:pt x="1083567" y="1458928"/>
                </a:cubicBezTo>
                <a:cubicBezTo>
                  <a:pt x="1086234" y="1458357"/>
                  <a:pt x="1085282" y="1457880"/>
                  <a:pt x="1082900" y="1457690"/>
                </a:cubicBezTo>
                <a:cubicBezTo>
                  <a:pt x="1080329" y="1457500"/>
                  <a:pt x="1077566" y="1457595"/>
                  <a:pt x="1074899" y="1457690"/>
                </a:cubicBezTo>
                <a:cubicBezTo>
                  <a:pt x="1069565" y="1457309"/>
                  <a:pt x="1074137" y="1454547"/>
                  <a:pt x="1077566" y="1454928"/>
                </a:cubicBezTo>
                <a:cubicBezTo>
                  <a:pt x="1086234" y="1454833"/>
                  <a:pt x="1085091" y="1453308"/>
                  <a:pt x="1081376" y="1452261"/>
                </a:cubicBezTo>
                <a:cubicBezTo>
                  <a:pt x="1080138" y="1451689"/>
                  <a:pt x="1075376" y="1452070"/>
                  <a:pt x="1076423" y="1449784"/>
                </a:cubicBezTo>
                <a:cubicBezTo>
                  <a:pt x="1077662" y="1447689"/>
                  <a:pt x="1081853" y="1449213"/>
                  <a:pt x="1084520" y="1449403"/>
                </a:cubicBezTo>
                <a:cubicBezTo>
                  <a:pt x="1088234" y="1449689"/>
                  <a:pt x="1091187" y="1447212"/>
                  <a:pt x="1088139" y="1445403"/>
                </a:cubicBezTo>
                <a:cubicBezTo>
                  <a:pt x="1067375" y="1436830"/>
                  <a:pt x="1047753" y="1460452"/>
                  <a:pt x="1075280" y="1467882"/>
                </a:cubicBezTo>
                <a:close/>
                <a:moveTo>
                  <a:pt x="1053182" y="1485503"/>
                </a:moveTo>
                <a:cubicBezTo>
                  <a:pt x="1056992" y="1488456"/>
                  <a:pt x="1064231" y="1487884"/>
                  <a:pt x="1068422" y="1485884"/>
                </a:cubicBezTo>
                <a:cubicBezTo>
                  <a:pt x="1072232" y="1482836"/>
                  <a:pt x="1053659" y="1484550"/>
                  <a:pt x="1064422" y="1479693"/>
                </a:cubicBezTo>
                <a:cubicBezTo>
                  <a:pt x="1068899" y="1477407"/>
                  <a:pt x="1056802" y="1480169"/>
                  <a:pt x="1056326" y="1478836"/>
                </a:cubicBezTo>
                <a:cubicBezTo>
                  <a:pt x="1055087" y="1475978"/>
                  <a:pt x="1069756" y="1476835"/>
                  <a:pt x="1062422" y="1474359"/>
                </a:cubicBezTo>
                <a:cubicBezTo>
                  <a:pt x="1060898" y="1473978"/>
                  <a:pt x="1057850" y="1474549"/>
                  <a:pt x="1058612" y="1472835"/>
                </a:cubicBezTo>
                <a:cubicBezTo>
                  <a:pt x="1059564" y="1470930"/>
                  <a:pt x="1062803" y="1471978"/>
                  <a:pt x="1064517" y="1471882"/>
                </a:cubicBezTo>
                <a:cubicBezTo>
                  <a:pt x="1067279" y="1471882"/>
                  <a:pt x="1069184" y="1469787"/>
                  <a:pt x="1066898" y="1468549"/>
                </a:cubicBezTo>
                <a:cubicBezTo>
                  <a:pt x="1055754" y="1463976"/>
                  <a:pt x="1039562" y="1477026"/>
                  <a:pt x="1053182" y="1485503"/>
                </a:cubicBezTo>
                <a:close/>
                <a:moveTo>
                  <a:pt x="1042514" y="1465786"/>
                </a:moveTo>
                <a:cubicBezTo>
                  <a:pt x="1047848" y="1464929"/>
                  <a:pt x="1061564" y="1458262"/>
                  <a:pt x="1047467" y="1459214"/>
                </a:cubicBezTo>
                <a:cubicBezTo>
                  <a:pt x="1045277" y="1459500"/>
                  <a:pt x="1042229" y="1459976"/>
                  <a:pt x="1040514" y="1458928"/>
                </a:cubicBezTo>
                <a:cubicBezTo>
                  <a:pt x="1037276" y="1457118"/>
                  <a:pt x="1044896" y="1453785"/>
                  <a:pt x="1045086" y="1452451"/>
                </a:cubicBezTo>
                <a:cubicBezTo>
                  <a:pt x="1040609" y="1451784"/>
                  <a:pt x="1034799" y="1456642"/>
                  <a:pt x="1030322" y="1455213"/>
                </a:cubicBezTo>
                <a:cubicBezTo>
                  <a:pt x="1028132" y="1453785"/>
                  <a:pt x="1032894" y="1452166"/>
                  <a:pt x="1034799" y="1451594"/>
                </a:cubicBezTo>
                <a:cubicBezTo>
                  <a:pt x="1044515" y="1448355"/>
                  <a:pt x="1042419" y="1447117"/>
                  <a:pt x="1037657" y="1447403"/>
                </a:cubicBezTo>
                <a:cubicBezTo>
                  <a:pt x="1035085" y="1447498"/>
                  <a:pt x="1030418" y="1448927"/>
                  <a:pt x="1030703" y="1446450"/>
                </a:cubicBezTo>
                <a:cubicBezTo>
                  <a:pt x="1030989" y="1443879"/>
                  <a:pt x="1036514" y="1443974"/>
                  <a:pt x="1039657" y="1443212"/>
                </a:cubicBezTo>
                <a:cubicBezTo>
                  <a:pt x="1043467" y="1442450"/>
                  <a:pt x="1046420" y="1438640"/>
                  <a:pt x="1041276" y="1437687"/>
                </a:cubicBezTo>
                <a:cubicBezTo>
                  <a:pt x="1007653" y="1437687"/>
                  <a:pt x="1007748" y="1470644"/>
                  <a:pt x="1042514" y="1465786"/>
                </a:cubicBezTo>
                <a:close/>
                <a:moveTo>
                  <a:pt x="1011749" y="1490837"/>
                </a:moveTo>
                <a:cubicBezTo>
                  <a:pt x="1014416" y="1494075"/>
                  <a:pt x="1033370" y="1486837"/>
                  <a:pt x="1022512" y="1487122"/>
                </a:cubicBezTo>
                <a:cubicBezTo>
                  <a:pt x="1020512" y="1487503"/>
                  <a:pt x="1018988" y="1487217"/>
                  <a:pt x="1018511" y="1486646"/>
                </a:cubicBezTo>
                <a:cubicBezTo>
                  <a:pt x="1016606" y="1485503"/>
                  <a:pt x="1024703" y="1482169"/>
                  <a:pt x="1020131" y="1483026"/>
                </a:cubicBezTo>
                <a:cubicBezTo>
                  <a:pt x="1017940" y="1483122"/>
                  <a:pt x="1015463" y="1485217"/>
                  <a:pt x="1013368" y="1484455"/>
                </a:cubicBezTo>
                <a:cubicBezTo>
                  <a:pt x="1011749" y="1482265"/>
                  <a:pt x="1025084" y="1480359"/>
                  <a:pt x="1018130" y="1479597"/>
                </a:cubicBezTo>
                <a:cubicBezTo>
                  <a:pt x="1014701" y="1480550"/>
                  <a:pt x="1012606" y="1478836"/>
                  <a:pt x="1016511" y="1477502"/>
                </a:cubicBezTo>
                <a:cubicBezTo>
                  <a:pt x="1018702" y="1477692"/>
                  <a:pt x="1024893" y="1475597"/>
                  <a:pt x="1021083" y="1473787"/>
                </a:cubicBezTo>
                <a:cubicBezTo>
                  <a:pt x="1010796" y="1471882"/>
                  <a:pt x="997937" y="1485884"/>
                  <a:pt x="1011749" y="1490837"/>
                </a:cubicBezTo>
                <a:close/>
                <a:moveTo>
                  <a:pt x="1002128" y="1476930"/>
                </a:moveTo>
                <a:cubicBezTo>
                  <a:pt x="1008701" y="1472549"/>
                  <a:pt x="982888" y="1477312"/>
                  <a:pt x="999271" y="1469311"/>
                </a:cubicBezTo>
                <a:cubicBezTo>
                  <a:pt x="1002128" y="1468358"/>
                  <a:pt x="1001271" y="1467977"/>
                  <a:pt x="998890" y="1468072"/>
                </a:cubicBezTo>
                <a:cubicBezTo>
                  <a:pt x="995842" y="1467882"/>
                  <a:pt x="991460" y="1470454"/>
                  <a:pt x="988984" y="1468834"/>
                </a:cubicBezTo>
                <a:cubicBezTo>
                  <a:pt x="987841" y="1465405"/>
                  <a:pt x="1007843" y="1465120"/>
                  <a:pt x="998985" y="1462643"/>
                </a:cubicBezTo>
                <a:cubicBezTo>
                  <a:pt x="997080" y="1462262"/>
                  <a:pt x="992984" y="1463024"/>
                  <a:pt x="994794" y="1460738"/>
                </a:cubicBezTo>
                <a:cubicBezTo>
                  <a:pt x="996604" y="1458452"/>
                  <a:pt x="1000414" y="1459500"/>
                  <a:pt x="1002986" y="1459309"/>
                </a:cubicBezTo>
                <a:cubicBezTo>
                  <a:pt x="1006700" y="1459119"/>
                  <a:pt x="1010320" y="1456071"/>
                  <a:pt x="1007558" y="1454642"/>
                </a:cubicBezTo>
                <a:cubicBezTo>
                  <a:pt x="976792" y="1448355"/>
                  <a:pt x="963266" y="1491313"/>
                  <a:pt x="1002128" y="1476930"/>
                </a:cubicBezTo>
                <a:close/>
                <a:moveTo>
                  <a:pt x="970505" y="1507601"/>
                </a:moveTo>
                <a:cubicBezTo>
                  <a:pt x="975935" y="1509506"/>
                  <a:pt x="984698" y="1506363"/>
                  <a:pt x="989079" y="1502458"/>
                </a:cubicBezTo>
                <a:cubicBezTo>
                  <a:pt x="991175" y="1500267"/>
                  <a:pt x="986984" y="1500648"/>
                  <a:pt x="985079" y="1501219"/>
                </a:cubicBezTo>
                <a:cubicBezTo>
                  <a:pt x="978602" y="1503315"/>
                  <a:pt x="978221" y="1499695"/>
                  <a:pt x="982983" y="1496933"/>
                </a:cubicBezTo>
                <a:cubicBezTo>
                  <a:pt x="988127" y="1492837"/>
                  <a:pt x="973934" y="1499981"/>
                  <a:pt x="973077" y="1498743"/>
                </a:cubicBezTo>
                <a:cubicBezTo>
                  <a:pt x="971744" y="1497695"/>
                  <a:pt x="975268" y="1495885"/>
                  <a:pt x="976887" y="1495314"/>
                </a:cubicBezTo>
                <a:cubicBezTo>
                  <a:pt x="984317" y="1492266"/>
                  <a:pt x="982983" y="1491313"/>
                  <a:pt x="979554" y="1491599"/>
                </a:cubicBezTo>
                <a:cubicBezTo>
                  <a:pt x="977649" y="1491790"/>
                  <a:pt x="974125" y="1493123"/>
                  <a:pt x="974696" y="1491028"/>
                </a:cubicBezTo>
                <a:cubicBezTo>
                  <a:pt x="975363" y="1488837"/>
                  <a:pt x="979268" y="1488741"/>
                  <a:pt x="981554" y="1487979"/>
                </a:cubicBezTo>
                <a:cubicBezTo>
                  <a:pt x="984793" y="1486932"/>
                  <a:pt x="986698" y="1483788"/>
                  <a:pt x="983745" y="1483217"/>
                </a:cubicBezTo>
                <a:cubicBezTo>
                  <a:pt x="971458" y="1481788"/>
                  <a:pt x="951646" y="1501410"/>
                  <a:pt x="970505" y="1507601"/>
                </a:cubicBezTo>
                <a:close/>
                <a:moveTo>
                  <a:pt x="954599" y="1493504"/>
                </a:moveTo>
                <a:cubicBezTo>
                  <a:pt x="958980" y="1491980"/>
                  <a:pt x="970505" y="1482836"/>
                  <a:pt x="958694" y="1486837"/>
                </a:cubicBezTo>
                <a:cubicBezTo>
                  <a:pt x="952884" y="1489408"/>
                  <a:pt x="949265" y="1487979"/>
                  <a:pt x="955456" y="1482836"/>
                </a:cubicBezTo>
                <a:cubicBezTo>
                  <a:pt x="957742" y="1481026"/>
                  <a:pt x="956599" y="1481026"/>
                  <a:pt x="954218" y="1482074"/>
                </a:cubicBezTo>
                <a:cubicBezTo>
                  <a:pt x="950884" y="1483026"/>
                  <a:pt x="947741" y="1486741"/>
                  <a:pt x="944312" y="1486551"/>
                </a:cubicBezTo>
                <a:cubicBezTo>
                  <a:pt x="942502" y="1485693"/>
                  <a:pt x="946312" y="1483408"/>
                  <a:pt x="948026" y="1482360"/>
                </a:cubicBezTo>
                <a:cubicBezTo>
                  <a:pt x="956027" y="1477788"/>
                  <a:pt x="954313" y="1477216"/>
                  <a:pt x="950312" y="1478074"/>
                </a:cubicBezTo>
                <a:cubicBezTo>
                  <a:pt x="948122" y="1478550"/>
                  <a:pt x="944407" y="1480836"/>
                  <a:pt x="944597" y="1478454"/>
                </a:cubicBezTo>
                <a:cubicBezTo>
                  <a:pt x="945074" y="1475787"/>
                  <a:pt x="949836" y="1475121"/>
                  <a:pt x="951836" y="1474073"/>
                </a:cubicBezTo>
                <a:cubicBezTo>
                  <a:pt x="955456" y="1472454"/>
                  <a:pt x="956980" y="1468929"/>
                  <a:pt x="953265" y="1468929"/>
                </a:cubicBezTo>
                <a:cubicBezTo>
                  <a:pt x="927452" y="1472930"/>
                  <a:pt x="923928" y="1504839"/>
                  <a:pt x="954599" y="1493504"/>
                </a:cubicBezTo>
                <a:close/>
                <a:moveTo>
                  <a:pt x="928024" y="1526841"/>
                </a:moveTo>
                <a:cubicBezTo>
                  <a:pt x="932310" y="1529128"/>
                  <a:pt x="940216" y="1525794"/>
                  <a:pt x="944026" y="1522746"/>
                </a:cubicBezTo>
                <a:cubicBezTo>
                  <a:pt x="948407" y="1518269"/>
                  <a:pt x="928691" y="1526079"/>
                  <a:pt x="940502" y="1517316"/>
                </a:cubicBezTo>
                <a:cubicBezTo>
                  <a:pt x="942597" y="1515983"/>
                  <a:pt x="941835" y="1515888"/>
                  <a:pt x="940025" y="1516459"/>
                </a:cubicBezTo>
                <a:cubicBezTo>
                  <a:pt x="937644" y="1516840"/>
                  <a:pt x="934501" y="1519412"/>
                  <a:pt x="932215" y="1518555"/>
                </a:cubicBezTo>
                <a:cubicBezTo>
                  <a:pt x="931453" y="1517412"/>
                  <a:pt x="934691" y="1516174"/>
                  <a:pt x="936025" y="1515602"/>
                </a:cubicBezTo>
                <a:cubicBezTo>
                  <a:pt x="942597" y="1513030"/>
                  <a:pt x="941835" y="1511983"/>
                  <a:pt x="939073" y="1512173"/>
                </a:cubicBezTo>
                <a:cubicBezTo>
                  <a:pt x="937549" y="1512268"/>
                  <a:pt x="934406" y="1513411"/>
                  <a:pt x="935453" y="1511411"/>
                </a:cubicBezTo>
                <a:cubicBezTo>
                  <a:pt x="936501" y="1509316"/>
                  <a:pt x="939549" y="1509411"/>
                  <a:pt x="941549" y="1508839"/>
                </a:cubicBezTo>
                <a:cubicBezTo>
                  <a:pt x="944312" y="1507887"/>
                  <a:pt x="946598" y="1505220"/>
                  <a:pt x="944407" y="1504458"/>
                </a:cubicBezTo>
                <a:cubicBezTo>
                  <a:pt x="934787" y="1502934"/>
                  <a:pt x="915260" y="1518936"/>
                  <a:pt x="928024" y="1526841"/>
                </a:cubicBezTo>
                <a:close/>
                <a:moveTo>
                  <a:pt x="916784" y="1512554"/>
                </a:moveTo>
                <a:cubicBezTo>
                  <a:pt x="918499" y="1509696"/>
                  <a:pt x="913736" y="1511506"/>
                  <a:pt x="911736" y="1512745"/>
                </a:cubicBezTo>
                <a:cubicBezTo>
                  <a:pt x="906212" y="1515983"/>
                  <a:pt x="902211" y="1515316"/>
                  <a:pt x="908021" y="1509220"/>
                </a:cubicBezTo>
                <a:cubicBezTo>
                  <a:pt x="912022" y="1504458"/>
                  <a:pt x="900782" y="1512840"/>
                  <a:pt x="899544" y="1513602"/>
                </a:cubicBezTo>
                <a:cubicBezTo>
                  <a:pt x="894496" y="1516269"/>
                  <a:pt x="897163" y="1511601"/>
                  <a:pt x="900401" y="1509792"/>
                </a:cubicBezTo>
                <a:cubicBezTo>
                  <a:pt x="905450" y="1505982"/>
                  <a:pt x="908307" y="1503220"/>
                  <a:pt x="902306" y="1505220"/>
                </a:cubicBezTo>
                <a:cubicBezTo>
                  <a:pt x="900211" y="1506077"/>
                  <a:pt x="896591" y="1508649"/>
                  <a:pt x="896591" y="1506363"/>
                </a:cubicBezTo>
                <a:cubicBezTo>
                  <a:pt x="896591" y="1504077"/>
                  <a:pt x="900973" y="1502458"/>
                  <a:pt x="903449" y="1501029"/>
                </a:cubicBezTo>
                <a:cubicBezTo>
                  <a:pt x="907069" y="1498933"/>
                  <a:pt x="907926" y="1495218"/>
                  <a:pt x="904116" y="1495790"/>
                </a:cubicBezTo>
                <a:cubicBezTo>
                  <a:pt x="866778" y="1511316"/>
                  <a:pt x="892305" y="1540081"/>
                  <a:pt x="916784" y="1512554"/>
                </a:cubicBezTo>
                <a:close/>
                <a:moveTo>
                  <a:pt x="876113" y="1547225"/>
                </a:moveTo>
                <a:cubicBezTo>
                  <a:pt x="880589" y="1556750"/>
                  <a:pt x="897068" y="1549416"/>
                  <a:pt x="901259" y="1541986"/>
                </a:cubicBezTo>
                <a:cubicBezTo>
                  <a:pt x="903449" y="1537033"/>
                  <a:pt x="885923" y="1550749"/>
                  <a:pt x="894115" y="1539700"/>
                </a:cubicBezTo>
                <a:cubicBezTo>
                  <a:pt x="897449" y="1535033"/>
                  <a:pt x="886876" y="1544844"/>
                  <a:pt x="885542" y="1543987"/>
                </a:cubicBezTo>
                <a:cubicBezTo>
                  <a:pt x="884018" y="1543510"/>
                  <a:pt x="886876" y="1541320"/>
                  <a:pt x="888114" y="1540272"/>
                </a:cubicBezTo>
                <a:cubicBezTo>
                  <a:pt x="894020" y="1535700"/>
                  <a:pt x="892496" y="1535319"/>
                  <a:pt x="889448" y="1536652"/>
                </a:cubicBezTo>
                <a:cubicBezTo>
                  <a:pt x="887828" y="1537414"/>
                  <a:pt x="884971" y="1539510"/>
                  <a:pt x="884876" y="1537700"/>
                </a:cubicBezTo>
                <a:cubicBezTo>
                  <a:pt x="884780" y="1535890"/>
                  <a:pt x="888305" y="1534557"/>
                  <a:pt x="890210" y="1533318"/>
                </a:cubicBezTo>
                <a:cubicBezTo>
                  <a:pt x="900306" y="1521412"/>
                  <a:pt x="871922" y="1537129"/>
                  <a:pt x="876113" y="1547225"/>
                </a:cubicBezTo>
                <a:close/>
                <a:moveTo>
                  <a:pt x="852681" y="1578943"/>
                </a:moveTo>
                <a:cubicBezTo>
                  <a:pt x="857825" y="1581705"/>
                  <a:pt x="882018" y="1560846"/>
                  <a:pt x="866873" y="1567990"/>
                </a:cubicBezTo>
                <a:cubicBezTo>
                  <a:pt x="860301" y="1572276"/>
                  <a:pt x="859444" y="1568751"/>
                  <a:pt x="863825" y="1564561"/>
                </a:cubicBezTo>
                <a:cubicBezTo>
                  <a:pt x="867635" y="1559131"/>
                  <a:pt x="855443" y="1570466"/>
                  <a:pt x="853729" y="1569609"/>
                </a:cubicBezTo>
                <a:cubicBezTo>
                  <a:pt x="852110" y="1568942"/>
                  <a:pt x="855634" y="1566180"/>
                  <a:pt x="857063" y="1565037"/>
                </a:cubicBezTo>
                <a:cubicBezTo>
                  <a:pt x="864206" y="1559608"/>
                  <a:pt x="862587" y="1559131"/>
                  <a:pt x="859063" y="1560560"/>
                </a:cubicBezTo>
                <a:cubicBezTo>
                  <a:pt x="857158" y="1561417"/>
                  <a:pt x="853729" y="1563799"/>
                  <a:pt x="853919" y="1561608"/>
                </a:cubicBezTo>
                <a:cubicBezTo>
                  <a:pt x="854110" y="1559322"/>
                  <a:pt x="858110" y="1557893"/>
                  <a:pt x="860396" y="1556464"/>
                </a:cubicBezTo>
                <a:cubicBezTo>
                  <a:pt x="870112" y="1546654"/>
                  <a:pt x="854681" y="1553130"/>
                  <a:pt x="851538" y="1557036"/>
                </a:cubicBezTo>
                <a:cubicBezTo>
                  <a:pt x="843156" y="1563132"/>
                  <a:pt x="837155" y="1579420"/>
                  <a:pt x="852681" y="1578943"/>
                </a:cubicBezTo>
                <a:close/>
                <a:moveTo>
                  <a:pt x="839822" y="1542272"/>
                </a:moveTo>
                <a:cubicBezTo>
                  <a:pt x="849728" y="1552464"/>
                  <a:pt x="873160" y="1539891"/>
                  <a:pt x="878494" y="1527984"/>
                </a:cubicBezTo>
                <a:cubicBezTo>
                  <a:pt x="879732" y="1524651"/>
                  <a:pt x="874208" y="1527699"/>
                  <a:pt x="872112" y="1529604"/>
                </a:cubicBezTo>
                <a:cubicBezTo>
                  <a:pt x="865064" y="1535700"/>
                  <a:pt x="861635" y="1533223"/>
                  <a:pt x="866111" y="1527127"/>
                </a:cubicBezTo>
                <a:cubicBezTo>
                  <a:pt x="869350" y="1520460"/>
                  <a:pt x="856205" y="1535986"/>
                  <a:pt x="853919" y="1535319"/>
                </a:cubicBezTo>
                <a:cubicBezTo>
                  <a:pt x="851252" y="1535224"/>
                  <a:pt x="855062" y="1531318"/>
                  <a:pt x="856586" y="1529794"/>
                </a:cubicBezTo>
                <a:cubicBezTo>
                  <a:pt x="864397" y="1522079"/>
                  <a:pt x="861825" y="1522174"/>
                  <a:pt x="857444" y="1524746"/>
                </a:cubicBezTo>
                <a:cubicBezTo>
                  <a:pt x="846966" y="1532557"/>
                  <a:pt x="849633" y="1524555"/>
                  <a:pt x="857444" y="1520269"/>
                </a:cubicBezTo>
                <a:cubicBezTo>
                  <a:pt x="861063" y="1517221"/>
                  <a:pt x="861158" y="1513221"/>
                  <a:pt x="856682" y="1514745"/>
                </a:cubicBezTo>
                <a:cubicBezTo>
                  <a:pt x="847252" y="1519126"/>
                  <a:pt x="834584" y="1531795"/>
                  <a:pt x="839822" y="1542272"/>
                </a:cubicBezTo>
                <a:close/>
                <a:moveTo>
                  <a:pt x="828488" y="1575895"/>
                </a:moveTo>
                <a:cubicBezTo>
                  <a:pt x="832964" y="1571800"/>
                  <a:pt x="838298" y="1560560"/>
                  <a:pt x="828678" y="1569323"/>
                </a:cubicBezTo>
                <a:cubicBezTo>
                  <a:pt x="824106" y="1574181"/>
                  <a:pt x="819344" y="1575038"/>
                  <a:pt x="822677" y="1568466"/>
                </a:cubicBezTo>
                <a:cubicBezTo>
                  <a:pt x="824297" y="1562941"/>
                  <a:pt x="815153" y="1576943"/>
                  <a:pt x="813057" y="1576657"/>
                </a:cubicBezTo>
                <a:cubicBezTo>
                  <a:pt x="810581" y="1577038"/>
                  <a:pt x="813343" y="1573514"/>
                  <a:pt x="814486" y="1572085"/>
                </a:cubicBezTo>
                <a:cubicBezTo>
                  <a:pt x="820201" y="1565037"/>
                  <a:pt x="817820" y="1565513"/>
                  <a:pt x="814295" y="1568180"/>
                </a:cubicBezTo>
                <a:cubicBezTo>
                  <a:pt x="812390" y="1569609"/>
                  <a:pt x="809628" y="1572942"/>
                  <a:pt x="808485" y="1571323"/>
                </a:cubicBezTo>
                <a:cubicBezTo>
                  <a:pt x="807247" y="1569704"/>
                  <a:pt x="811533" y="1566846"/>
                  <a:pt x="813438" y="1564751"/>
                </a:cubicBezTo>
                <a:cubicBezTo>
                  <a:pt x="816200" y="1561893"/>
                  <a:pt x="815438" y="1558845"/>
                  <a:pt x="811628" y="1560750"/>
                </a:cubicBezTo>
                <a:cubicBezTo>
                  <a:pt x="783625" y="1581420"/>
                  <a:pt x="807818" y="1596279"/>
                  <a:pt x="828488" y="1575895"/>
                </a:cubicBezTo>
                <a:close/>
                <a:moveTo>
                  <a:pt x="796388" y="1619901"/>
                </a:moveTo>
                <a:cubicBezTo>
                  <a:pt x="800389" y="1623711"/>
                  <a:pt x="824201" y="1605613"/>
                  <a:pt x="810771" y="1610757"/>
                </a:cubicBezTo>
                <a:cubicBezTo>
                  <a:pt x="805628" y="1613519"/>
                  <a:pt x="803532" y="1611804"/>
                  <a:pt x="809628" y="1606470"/>
                </a:cubicBezTo>
                <a:cubicBezTo>
                  <a:pt x="811819" y="1604470"/>
                  <a:pt x="810962" y="1604566"/>
                  <a:pt x="808961" y="1605613"/>
                </a:cubicBezTo>
                <a:cubicBezTo>
                  <a:pt x="806294" y="1606661"/>
                  <a:pt x="803151" y="1610185"/>
                  <a:pt x="800389" y="1609900"/>
                </a:cubicBezTo>
                <a:cubicBezTo>
                  <a:pt x="799436" y="1608852"/>
                  <a:pt x="802865" y="1606661"/>
                  <a:pt x="804389" y="1605708"/>
                </a:cubicBezTo>
                <a:cubicBezTo>
                  <a:pt x="811533" y="1601137"/>
                  <a:pt x="810485" y="1600279"/>
                  <a:pt x="807437" y="1601232"/>
                </a:cubicBezTo>
                <a:cubicBezTo>
                  <a:pt x="798293" y="1605137"/>
                  <a:pt x="805723" y="1597708"/>
                  <a:pt x="809819" y="1596945"/>
                </a:cubicBezTo>
                <a:cubicBezTo>
                  <a:pt x="819915" y="1588659"/>
                  <a:pt x="807342" y="1591802"/>
                  <a:pt x="802961" y="1595898"/>
                </a:cubicBezTo>
                <a:cubicBezTo>
                  <a:pt x="794579" y="1601708"/>
                  <a:pt x="784482" y="1615710"/>
                  <a:pt x="796388" y="1619901"/>
                </a:cubicBezTo>
                <a:close/>
                <a:moveTo>
                  <a:pt x="787816" y="1580943"/>
                </a:moveTo>
                <a:cubicBezTo>
                  <a:pt x="789911" y="1578276"/>
                  <a:pt x="786292" y="1579515"/>
                  <a:pt x="784577" y="1580467"/>
                </a:cubicBezTo>
                <a:cubicBezTo>
                  <a:pt x="779815" y="1583039"/>
                  <a:pt x="777910" y="1581515"/>
                  <a:pt x="783530" y="1576467"/>
                </a:cubicBezTo>
                <a:cubicBezTo>
                  <a:pt x="785530" y="1574657"/>
                  <a:pt x="784768" y="1574657"/>
                  <a:pt x="782958" y="1575705"/>
                </a:cubicBezTo>
                <a:cubicBezTo>
                  <a:pt x="780482" y="1576657"/>
                  <a:pt x="777624" y="1580086"/>
                  <a:pt x="775052" y="1579800"/>
                </a:cubicBezTo>
                <a:cubicBezTo>
                  <a:pt x="774100" y="1578848"/>
                  <a:pt x="777338" y="1576753"/>
                  <a:pt x="778672" y="1575800"/>
                </a:cubicBezTo>
                <a:cubicBezTo>
                  <a:pt x="785244" y="1571514"/>
                  <a:pt x="784292" y="1570752"/>
                  <a:pt x="781434" y="1571609"/>
                </a:cubicBezTo>
                <a:cubicBezTo>
                  <a:pt x="779910" y="1572085"/>
                  <a:pt x="776767" y="1574086"/>
                  <a:pt x="777624" y="1571800"/>
                </a:cubicBezTo>
                <a:cubicBezTo>
                  <a:pt x="778481" y="1569513"/>
                  <a:pt x="781625" y="1568751"/>
                  <a:pt x="783625" y="1567608"/>
                </a:cubicBezTo>
                <a:cubicBezTo>
                  <a:pt x="786482" y="1565989"/>
                  <a:pt x="788483" y="1562465"/>
                  <a:pt x="785911" y="1562560"/>
                </a:cubicBezTo>
                <a:cubicBezTo>
                  <a:pt x="760670" y="1569133"/>
                  <a:pt x="760003" y="1605613"/>
                  <a:pt x="787816" y="1580943"/>
                </a:cubicBezTo>
                <a:close/>
                <a:moveTo>
                  <a:pt x="783720" y="1611042"/>
                </a:moveTo>
                <a:cubicBezTo>
                  <a:pt x="785244" y="1607899"/>
                  <a:pt x="780577" y="1610662"/>
                  <a:pt x="778577" y="1612281"/>
                </a:cubicBezTo>
                <a:cubicBezTo>
                  <a:pt x="773147" y="1616662"/>
                  <a:pt x="769242" y="1616376"/>
                  <a:pt x="774481" y="1609518"/>
                </a:cubicBezTo>
                <a:cubicBezTo>
                  <a:pt x="778005" y="1603422"/>
                  <a:pt x="765813" y="1617043"/>
                  <a:pt x="763813" y="1616376"/>
                </a:cubicBezTo>
                <a:cubicBezTo>
                  <a:pt x="761908" y="1616091"/>
                  <a:pt x="765337" y="1612757"/>
                  <a:pt x="766861" y="1611424"/>
                </a:cubicBezTo>
                <a:cubicBezTo>
                  <a:pt x="774100" y="1604756"/>
                  <a:pt x="772100" y="1604566"/>
                  <a:pt x="768385" y="1606661"/>
                </a:cubicBezTo>
                <a:cubicBezTo>
                  <a:pt x="766385" y="1607804"/>
                  <a:pt x="762956" y="1610947"/>
                  <a:pt x="762765" y="1608661"/>
                </a:cubicBezTo>
                <a:cubicBezTo>
                  <a:pt x="762575" y="1606375"/>
                  <a:pt x="766861" y="1604280"/>
                  <a:pt x="769147" y="1602375"/>
                </a:cubicBezTo>
                <a:cubicBezTo>
                  <a:pt x="772481" y="1599612"/>
                  <a:pt x="773052" y="1595898"/>
                  <a:pt x="769337" y="1597136"/>
                </a:cubicBezTo>
                <a:cubicBezTo>
                  <a:pt x="732666" y="1619043"/>
                  <a:pt x="762003" y="1642094"/>
                  <a:pt x="783720" y="1611042"/>
                </a:cubicBezTo>
                <a:close/>
                <a:moveTo>
                  <a:pt x="748382" y="1650666"/>
                </a:moveTo>
                <a:cubicBezTo>
                  <a:pt x="756288" y="1665335"/>
                  <a:pt x="785530" y="1633236"/>
                  <a:pt x="770099" y="1643046"/>
                </a:cubicBezTo>
                <a:cubicBezTo>
                  <a:pt x="765623" y="1646666"/>
                  <a:pt x="762384" y="1646380"/>
                  <a:pt x="766766" y="1640856"/>
                </a:cubicBezTo>
                <a:cubicBezTo>
                  <a:pt x="769433" y="1636665"/>
                  <a:pt x="761146" y="1644666"/>
                  <a:pt x="760003" y="1645523"/>
                </a:cubicBezTo>
                <a:cubicBezTo>
                  <a:pt x="756098" y="1648285"/>
                  <a:pt x="757812" y="1644285"/>
                  <a:pt x="760574" y="1642380"/>
                </a:cubicBezTo>
                <a:cubicBezTo>
                  <a:pt x="766575" y="1636950"/>
                  <a:pt x="764956" y="1636855"/>
                  <a:pt x="761908" y="1638570"/>
                </a:cubicBezTo>
                <a:cubicBezTo>
                  <a:pt x="760193" y="1639522"/>
                  <a:pt x="757431" y="1641999"/>
                  <a:pt x="757241" y="1640189"/>
                </a:cubicBezTo>
                <a:cubicBezTo>
                  <a:pt x="757145" y="1638379"/>
                  <a:pt x="760670" y="1636570"/>
                  <a:pt x="762575" y="1635141"/>
                </a:cubicBezTo>
                <a:cubicBezTo>
                  <a:pt x="772385" y="1621806"/>
                  <a:pt x="744001" y="1641522"/>
                  <a:pt x="748382" y="1650666"/>
                </a:cubicBezTo>
                <a:close/>
                <a:moveTo>
                  <a:pt x="749811" y="1598755"/>
                </a:moveTo>
                <a:cubicBezTo>
                  <a:pt x="751049" y="1596183"/>
                  <a:pt x="747239" y="1598470"/>
                  <a:pt x="745620" y="1599803"/>
                </a:cubicBezTo>
                <a:cubicBezTo>
                  <a:pt x="741239" y="1603422"/>
                  <a:pt x="738095" y="1603232"/>
                  <a:pt x="742286" y="1597612"/>
                </a:cubicBezTo>
                <a:cubicBezTo>
                  <a:pt x="744858" y="1593421"/>
                  <a:pt x="736762" y="1601517"/>
                  <a:pt x="735714" y="1602279"/>
                </a:cubicBezTo>
                <a:cubicBezTo>
                  <a:pt x="731904" y="1605042"/>
                  <a:pt x="733619" y="1600946"/>
                  <a:pt x="736190" y="1599136"/>
                </a:cubicBezTo>
                <a:cubicBezTo>
                  <a:pt x="742001" y="1593612"/>
                  <a:pt x="740381" y="1593516"/>
                  <a:pt x="737429" y="1595326"/>
                </a:cubicBezTo>
                <a:cubicBezTo>
                  <a:pt x="735809" y="1596279"/>
                  <a:pt x="733047" y="1598755"/>
                  <a:pt x="732857" y="1596945"/>
                </a:cubicBezTo>
                <a:cubicBezTo>
                  <a:pt x="732666" y="1595136"/>
                  <a:pt x="736190" y="1593326"/>
                  <a:pt x="738000" y="1591802"/>
                </a:cubicBezTo>
                <a:cubicBezTo>
                  <a:pt x="740667" y="1589516"/>
                  <a:pt x="741143" y="1586468"/>
                  <a:pt x="738095" y="1587611"/>
                </a:cubicBezTo>
                <a:cubicBezTo>
                  <a:pt x="708663" y="1605518"/>
                  <a:pt x="732285" y="1624092"/>
                  <a:pt x="749811" y="1598755"/>
                </a:cubicBezTo>
                <a:close/>
                <a:moveTo>
                  <a:pt x="713997" y="1683718"/>
                </a:moveTo>
                <a:cubicBezTo>
                  <a:pt x="717617" y="1687338"/>
                  <a:pt x="740858" y="1670383"/>
                  <a:pt x="727999" y="1675146"/>
                </a:cubicBezTo>
                <a:cubicBezTo>
                  <a:pt x="723046" y="1677717"/>
                  <a:pt x="721141" y="1676193"/>
                  <a:pt x="727142" y="1671145"/>
                </a:cubicBezTo>
                <a:cubicBezTo>
                  <a:pt x="731714" y="1666383"/>
                  <a:pt x="719522" y="1675527"/>
                  <a:pt x="718379" y="1674479"/>
                </a:cubicBezTo>
                <a:cubicBezTo>
                  <a:pt x="717521" y="1673526"/>
                  <a:pt x="720855" y="1671431"/>
                  <a:pt x="722284" y="1670574"/>
                </a:cubicBezTo>
                <a:cubicBezTo>
                  <a:pt x="729237" y="1666287"/>
                  <a:pt x="728285" y="1665525"/>
                  <a:pt x="725332" y="1666478"/>
                </a:cubicBezTo>
                <a:cubicBezTo>
                  <a:pt x="716664" y="1670097"/>
                  <a:pt x="723998" y="1663240"/>
                  <a:pt x="727713" y="1662573"/>
                </a:cubicBezTo>
                <a:cubicBezTo>
                  <a:pt x="737524" y="1654762"/>
                  <a:pt x="725522" y="1658001"/>
                  <a:pt x="721427" y="1661716"/>
                </a:cubicBezTo>
                <a:cubicBezTo>
                  <a:pt x="713807" y="1667050"/>
                  <a:pt x="702948" y="1679622"/>
                  <a:pt x="713997" y="1683718"/>
                </a:cubicBezTo>
                <a:close/>
                <a:moveTo>
                  <a:pt x="705996" y="1650666"/>
                </a:moveTo>
                <a:cubicBezTo>
                  <a:pt x="716378" y="1660382"/>
                  <a:pt x="740096" y="1645428"/>
                  <a:pt x="744953" y="1633331"/>
                </a:cubicBezTo>
                <a:cubicBezTo>
                  <a:pt x="746382" y="1626473"/>
                  <a:pt x="725713" y="1649333"/>
                  <a:pt x="731428" y="1635522"/>
                </a:cubicBezTo>
                <a:cubicBezTo>
                  <a:pt x="731714" y="1635045"/>
                  <a:pt x="731999" y="1634474"/>
                  <a:pt x="732380" y="1633807"/>
                </a:cubicBezTo>
                <a:cubicBezTo>
                  <a:pt x="735428" y="1626949"/>
                  <a:pt x="722665" y="1643428"/>
                  <a:pt x="720188" y="1642951"/>
                </a:cubicBezTo>
                <a:cubicBezTo>
                  <a:pt x="717521" y="1643046"/>
                  <a:pt x="721427" y="1638855"/>
                  <a:pt x="722855" y="1637332"/>
                </a:cubicBezTo>
                <a:cubicBezTo>
                  <a:pt x="730571" y="1629045"/>
                  <a:pt x="727904" y="1629330"/>
                  <a:pt x="723617" y="1632283"/>
                </a:cubicBezTo>
                <a:cubicBezTo>
                  <a:pt x="713330" y="1640856"/>
                  <a:pt x="715902" y="1632664"/>
                  <a:pt x="723522" y="1627902"/>
                </a:cubicBezTo>
                <a:cubicBezTo>
                  <a:pt x="735238" y="1609518"/>
                  <a:pt x="696376" y="1638760"/>
                  <a:pt x="705996" y="1650666"/>
                </a:cubicBezTo>
                <a:close/>
                <a:moveTo>
                  <a:pt x="699900" y="1678384"/>
                </a:moveTo>
                <a:cubicBezTo>
                  <a:pt x="702758" y="1675146"/>
                  <a:pt x="698090" y="1676670"/>
                  <a:pt x="695900" y="1677813"/>
                </a:cubicBezTo>
                <a:cubicBezTo>
                  <a:pt x="689708" y="1680861"/>
                  <a:pt x="687422" y="1678956"/>
                  <a:pt x="694947" y="1672955"/>
                </a:cubicBezTo>
                <a:cubicBezTo>
                  <a:pt x="697614" y="1670764"/>
                  <a:pt x="696662" y="1670859"/>
                  <a:pt x="694280" y="1672003"/>
                </a:cubicBezTo>
                <a:cubicBezTo>
                  <a:pt x="691137" y="1673145"/>
                  <a:pt x="687232" y="1677146"/>
                  <a:pt x="684089" y="1676765"/>
                </a:cubicBezTo>
                <a:cubicBezTo>
                  <a:pt x="683041" y="1675622"/>
                  <a:pt x="687232" y="1673145"/>
                  <a:pt x="689042" y="1672003"/>
                </a:cubicBezTo>
                <a:cubicBezTo>
                  <a:pt x="697614" y="1666859"/>
                  <a:pt x="696471" y="1665907"/>
                  <a:pt x="692852" y="1666954"/>
                </a:cubicBezTo>
                <a:cubicBezTo>
                  <a:pt x="690851" y="1667526"/>
                  <a:pt x="686851" y="1669812"/>
                  <a:pt x="688089" y="1667050"/>
                </a:cubicBezTo>
                <a:cubicBezTo>
                  <a:pt x="689327" y="1664287"/>
                  <a:pt x="693233" y="1663430"/>
                  <a:pt x="695804" y="1662096"/>
                </a:cubicBezTo>
                <a:cubicBezTo>
                  <a:pt x="699424" y="1660191"/>
                  <a:pt x="702091" y="1655905"/>
                  <a:pt x="698948" y="1655905"/>
                </a:cubicBezTo>
                <a:cubicBezTo>
                  <a:pt x="666944" y="1664287"/>
                  <a:pt x="662657" y="1707626"/>
                  <a:pt x="699900" y="1678384"/>
                </a:cubicBezTo>
                <a:close/>
                <a:moveTo>
                  <a:pt x="650370" y="1718294"/>
                </a:moveTo>
                <a:cubicBezTo>
                  <a:pt x="661038" y="1725533"/>
                  <a:pt x="679231" y="1714484"/>
                  <a:pt x="684755" y="1704292"/>
                </a:cubicBezTo>
                <a:cubicBezTo>
                  <a:pt x="685803" y="1701625"/>
                  <a:pt x="680945" y="1704673"/>
                  <a:pt x="679040" y="1706292"/>
                </a:cubicBezTo>
                <a:cubicBezTo>
                  <a:pt x="672944" y="1711531"/>
                  <a:pt x="669801" y="1710198"/>
                  <a:pt x="673706" y="1705054"/>
                </a:cubicBezTo>
                <a:cubicBezTo>
                  <a:pt x="676373" y="1699911"/>
                  <a:pt x="665039" y="1712770"/>
                  <a:pt x="662943" y="1712293"/>
                </a:cubicBezTo>
                <a:cubicBezTo>
                  <a:pt x="658847" y="1712103"/>
                  <a:pt x="677707" y="1698006"/>
                  <a:pt x="666182" y="1704102"/>
                </a:cubicBezTo>
                <a:cubicBezTo>
                  <a:pt x="657228" y="1710674"/>
                  <a:pt x="659133" y="1704673"/>
                  <a:pt x="666086" y="1700768"/>
                </a:cubicBezTo>
                <a:cubicBezTo>
                  <a:pt x="676373" y="1686480"/>
                  <a:pt x="642274" y="1709626"/>
                  <a:pt x="650370" y="1718294"/>
                </a:cubicBezTo>
                <a:close/>
                <a:moveTo>
                  <a:pt x="653799" y="1684766"/>
                </a:moveTo>
                <a:cubicBezTo>
                  <a:pt x="656657" y="1682670"/>
                  <a:pt x="660848" y="1679146"/>
                  <a:pt x="662276" y="1676765"/>
                </a:cubicBezTo>
                <a:cubicBezTo>
                  <a:pt x="663991" y="1673908"/>
                  <a:pt x="659324" y="1676289"/>
                  <a:pt x="657323" y="1677717"/>
                </a:cubicBezTo>
                <a:cubicBezTo>
                  <a:pt x="652180" y="1681337"/>
                  <a:pt x="648751" y="1681242"/>
                  <a:pt x="652656" y="1676384"/>
                </a:cubicBezTo>
                <a:cubicBezTo>
                  <a:pt x="659228" y="1668288"/>
                  <a:pt x="645703" y="1681146"/>
                  <a:pt x="643131" y="1680861"/>
                </a:cubicBezTo>
                <a:cubicBezTo>
                  <a:pt x="641607" y="1680480"/>
                  <a:pt x="644084" y="1678384"/>
                  <a:pt x="645798" y="1676955"/>
                </a:cubicBezTo>
                <a:cubicBezTo>
                  <a:pt x="652180" y="1672098"/>
                  <a:pt x="653418" y="1669526"/>
                  <a:pt x="648370" y="1672098"/>
                </a:cubicBezTo>
                <a:cubicBezTo>
                  <a:pt x="646370" y="1673145"/>
                  <a:pt x="642845" y="1675717"/>
                  <a:pt x="642941" y="1673622"/>
                </a:cubicBezTo>
                <a:cubicBezTo>
                  <a:pt x="643036" y="1671526"/>
                  <a:pt x="647227" y="1669812"/>
                  <a:pt x="649513" y="1668192"/>
                </a:cubicBezTo>
                <a:cubicBezTo>
                  <a:pt x="652751" y="1665907"/>
                  <a:pt x="653704" y="1662478"/>
                  <a:pt x="650275" y="1663335"/>
                </a:cubicBezTo>
                <a:cubicBezTo>
                  <a:pt x="627605" y="1671621"/>
                  <a:pt x="622843" y="1701244"/>
                  <a:pt x="653799" y="1684766"/>
                </a:cubicBezTo>
                <a:close/>
                <a:moveTo>
                  <a:pt x="637702" y="1718866"/>
                </a:moveTo>
                <a:cubicBezTo>
                  <a:pt x="640940" y="1715913"/>
                  <a:pt x="636083" y="1717056"/>
                  <a:pt x="633701" y="1718008"/>
                </a:cubicBezTo>
                <a:cubicBezTo>
                  <a:pt x="625891" y="1720866"/>
                  <a:pt x="626272" y="1717722"/>
                  <a:pt x="633320" y="1713055"/>
                </a:cubicBezTo>
                <a:cubicBezTo>
                  <a:pt x="636273" y="1711055"/>
                  <a:pt x="635321" y="1711055"/>
                  <a:pt x="632749" y="1712103"/>
                </a:cubicBezTo>
                <a:cubicBezTo>
                  <a:pt x="629510" y="1713055"/>
                  <a:pt x="625129" y="1716579"/>
                  <a:pt x="621986" y="1715913"/>
                </a:cubicBezTo>
                <a:cubicBezTo>
                  <a:pt x="621128" y="1714675"/>
                  <a:pt x="625605" y="1712674"/>
                  <a:pt x="627510" y="1711817"/>
                </a:cubicBezTo>
                <a:cubicBezTo>
                  <a:pt x="636654" y="1707340"/>
                  <a:pt x="635606" y="1706292"/>
                  <a:pt x="631892" y="1707150"/>
                </a:cubicBezTo>
                <a:cubicBezTo>
                  <a:pt x="629796" y="1707626"/>
                  <a:pt x="625605" y="1709531"/>
                  <a:pt x="627129" y="1706959"/>
                </a:cubicBezTo>
                <a:cubicBezTo>
                  <a:pt x="628653" y="1704292"/>
                  <a:pt x="632749" y="1703721"/>
                  <a:pt x="635416" y="1702673"/>
                </a:cubicBezTo>
                <a:cubicBezTo>
                  <a:pt x="639226" y="1701054"/>
                  <a:pt x="642369" y="1697149"/>
                  <a:pt x="639416" y="1696863"/>
                </a:cubicBezTo>
                <a:cubicBezTo>
                  <a:pt x="628844" y="1698101"/>
                  <a:pt x="600935" y="1714389"/>
                  <a:pt x="614842" y="1726200"/>
                </a:cubicBezTo>
                <a:cubicBezTo>
                  <a:pt x="614175" y="1726676"/>
                  <a:pt x="614461" y="1726486"/>
                  <a:pt x="614461" y="1726581"/>
                </a:cubicBezTo>
                <a:cubicBezTo>
                  <a:pt x="621224" y="1728391"/>
                  <a:pt x="631987" y="1723628"/>
                  <a:pt x="637702" y="1718866"/>
                </a:cubicBezTo>
                <a:close/>
                <a:moveTo>
                  <a:pt x="619890" y="1751441"/>
                </a:moveTo>
                <a:cubicBezTo>
                  <a:pt x="621605" y="1750584"/>
                  <a:pt x="623891" y="1749155"/>
                  <a:pt x="625796" y="1748203"/>
                </a:cubicBezTo>
                <a:cubicBezTo>
                  <a:pt x="625510" y="1747821"/>
                  <a:pt x="625700" y="1748107"/>
                  <a:pt x="625700" y="1748012"/>
                </a:cubicBezTo>
                <a:cubicBezTo>
                  <a:pt x="625700" y="1748012"/>
                  <a:pt x="625700" y="1748012"/>
                  <a:pt x="625700" y="1748012"/>
                </a:cubicBezTo>
                <a:cubicBezTo>
                  <a:pt x="627415" y="1746869"/>
                  <a:pt x="625891" y="1745536"/>
                  <a:pt x="624367" y="1745916"/>
                </a:cubicBezTo>
                <a:lnTo>
                  <a:pt x="624462" y="1746107"/>
                </a:lnTo>
                <a:cubicBezTo>
                  <a:pt x="621414" y="1746107"/>
                  <a:pt x="620176" y="1746202"/>
                  <a:pt x="622652" y="1743250"/>
                </a:cubicBezTo>
                <a:lnTo>
                  <a:pt x="622557" y="1743059"/>
                </a:lnTo>
                <a:lnTo>
                  <a:pt x="622557" y="1743059"/>
                </a:lnTo>
                <a:cubicBezTo>
                  <a:pt x="624367" y="1741725"/>
                  <a:pt x="623700" y="1741345"/>
                  <a:pt x="621890" y="1742011"/>
                </a:cubicBezTo>
                <a:lnTo>
                  <a:pt x="621890" y="1742011"/>
                </a:lnTo>
                <a:lnTo>
                  <a:pt x="621986" y="1742202"/>
                </a:lnTo>
                <a:cubicBezTo>
                  <a:pt x="620271" y="1742297"/>
                  <a:pt x="617795" y="1744774"/>
                  <a:pt x="616271" y="1744107"/>
                </a:cubicBezTo>
                <a:cubicBezTo>
                  <a:pt x="615890" y="1742678"/>
                  <a:pt x="619509" y="1740868"/>
                  <a:pt x="620843" y="1740487"/>
                </a:cubicBezTo>
                <a:cubicBezTo>
                  <a:pt x="620652" y="1740201"/>
                  <a:pt x="620747" y="1740392"/>
                  <a:pt x="620747" y="1740297"/>
                </a:cubicBezTo>
                <a:cubicBezTo>
                  <a:pt x="621319" y="1740011"/>
                  <a:pt x="622081" y="1739725"/>
                  <a:pt x="622462" y="1739249"/>
                </a:cubicBezTo>
                <a:cubicBezTo>
                  <a:pt x="622367" y="1739249"/>
                  <a:pt x="621605" y="1739725"/>
                  <a:pt x="621700" y="1739630"/>
                </a:cubicBezTo>
                <a:cubicBezTo>
                  <a:pt x="621986" y="1739344"/>
                  <a:pt x="622557" y="1738773"/>
                  <a:pt x="622462" y="1738392"/>
                </a:cubicBezTo>
                <a:cubicBezTo>
                  <a:pt x="622367" y="1738106"/>
                  <a:pt x="621509" y="1738487"/>
                  <a:pt x="621128" y="1738582"/>
                </a:cubicBezTo>
                <a:cubicBezTo>
                  <a:pt x="621033" y="1738678"/>
                  <a:pt x="621795" y="1738201"/>
                  <a:pt x="621795" y="1738201"/>
                </a:cubicBezTo>
                <a:cubicBezTo>
                  <a:pt x="621033" y="1738011"/>
                  <a:pt x="620081" y="1738296"/>
                  <a:pt x="619319" y="1738201"/>
                </a:cubicBezTo>
                <a:lnTo>
                  <a:pt x="619319" y="1738201"/>
                </a:lnTo>
                <a:lnTo>
                  <a:pt x="619319" y="1738201"/>
                </a:lnTo>
                <a:lnTo>
                  <a:pt x="619414" y="1738392"/>
                </a:lnTo>
                <a:cubicBezTo>
                  <a:pt x="619033" y="1738296"/>
                  <a:pt x="618747" y="1738011"/>
                  <a:pt x="618842" y="1737534"/>
                </a:cubicBezTo>
                <a:lnTo>
                  <a:pt x="618747" y="1737344"/>
                </a:lnTo>
                <a:cubicBezTo>
                  <a:pt x="618842" y="1736106"/>
                  <a:pt x="619985" y="1736106"/>
                  <a:pt x="620843" y="1735629"/>
                </a:cubicBezTo>
                <a:cubicBezTo>
                  <a:pt x="623510" y="1735534"/>
                  <a:pt x="630463" y="1731153"/>
                  <a:pt x="627034" y="1730295"/>
                </a:cubicBezTo>
                <a:cubicBezTo>
                  <a:pt x="624462" y="1730105"/>
                  <a:pt x="619414" y="1732010"/>
                  <a:pt x="616652" y="1734010"/>
                </a:cubicBezTo>
                <a:lnTo>
                  <a:pt x="616652" y="1734010"/>
                </a:lnTo>
                <a:cubicBezTo>
                  <a:pt x="616652" y="1734105"/>
                  <a:pt x="616556" y="1733915"/>
                  <a:pt x="616747" y="1734105"/>
                </a:cubicBezTo>
                <a:cubicBezTo>
                  <a:pt x="605603" y="1741059"/>
                  <a:pt x="600650" y="1759061"/>
                  <a:pt x="619890" y="1751441"/>
                </a:cubicBezTo>
                <a:close/>
                <a:moveTo>
                  <a:pt x="607222" y="1750679"/>
                </a:moveTo>
                <a:cubicBezTo>
                  <a:pt x="607222" y="1750679"/>
                  <a:pt x="607222" y="1750679"/>
                  <a:pt x="607222" y="1750679"/>
                </a:cubicBezTo>
                <a:lnTo>
                  <a:pt x="607222" y="1750679"/>
                </a:lnTo>
                <a:close/>
                <a:moveTo>
                  <a:pt x="582362" y="1712293"/>
                </a:moveTo>
                <a:lnTo>
                  <a:pt x="582362" y="1712293"/>
                </a:lnTo>
                <a:lnTo>
                  <a:pt x="582362" y="1712293"/>
                </a:lnTo>
                <a:lnTo>
                  <a:pt x="582362" y="1712293"/>
                </a:lnTo>
                <a:lnTo>
                  <a:pt x="582362" y="1712293"/>
                </a:lnTo>
                <a:close/>
                <a:moveTo>
                  <a:pt x="591887" y="1730295"/>
                </a:moveTo>
                <a:cubicBezTo>
                  <a:pt x="581504" y="1730295"/>
                  <a:pt x="566741" y="1740963"/>
                  <a:pt x="561692" y="1748107"/>
                </a:cubicBezTo>
                <a:cubicBezTo>
                  <a:pt x="551501" y="1765538"/>
                  <a:pt x="575599" y="1761442"/>
                  <a:pt x="583790" y="1754394"/>
                </a:cubicBezTo>
                <a:cubicBezTo>
                  <a:pt x="587600" y="1751632"/>
                  <a:pt x="583028" y="1752108"/>
                  <a:pt x="580647" y="1752870"/>
                </a:cubicBezTo>
                <a:cubicBezTo>
                  <a:pt x="574170" y="1754870"/>
                  <a:pt x="573122" y="1752298"/>
                  <a:pt x="581885" y="1747441"/>
                </a:cubicBezTo>
                <a:cubicBezTo>
                  <a:pt x="585029" y="1745726"/>
                  <a:pt x="584267" y="1745536"/>
                  <a:pt x="581695" y="1746297"/>
                </a:cubicBezTo>
                <a:cubicBezTo>
                  <a:pt x="578552" y="1746774"/>
                  <a:pt x="573980" y="1750203"/>
                  <a:pt x="571217" y="1749155"/>
                </a:cubicBezTo>
                <a:cubicBezTo>
                  <a:pt x="570836" y="1747631"/>
                  <a:pt x="575313" y="1745916"/>
                  <a:pt x="577313" y="1745154"/>
                </a:cubicBezTo>
                <a:cubicBezTo>
                  <a:pt x="586648" y="1741630"/>
                  <a:pt x="585981" y="1740297"/>
                  <a:pt x="582552" y="1740678"/>
                </a:cubicBezTo>
                <a:cubicBezTo>
                  <a:pt x="580647" y="1740868"/>
                  <a:pt x="576361" y="1742392"/>
                  <a:pt x="578456" y="1739725"/>
                </a:cubicBezTo>
                <a:cubicBezTo>
                  <a:pt x="580552" y="1737058"/>
                  <a:pt x="584267" y="1737154"/>
                  <a:pt x="586934" y="1736201"/>
                </a:cubicBezTo>
                <a:cubicBezTo>
                  <a:pt x="590553" y="1734963"/>
                  <a:pt x="594363" y="1731058"/>
                  <a:pt x="591887" y="1730295"/>
                </a:cubicBezTo>
                <a:close/>
                <a:moveTo>
                  <a:pt x="558263" y="1780587"/>
                </a:moveTo>
                <a:cubicBezTo>
                  <a:pt x="567026" y="1783159"/>
                  <a:pt x="587029" y="1776016"/>
                  <a:pt x="590267" y="1765633"/>
                </a:cubicBezTo>
                <a:cubicBezTo>
                  <a:pt x="590267" y="1763824"/>
                  <a:pt x="586267" y="1766681"/>
                  <a:pt x="584838" y="1768015"/>
                </a:cubicBezTo>
                <a:cubicBezTo>
                  <a:pt x="580838" y="1771825"/>
                  <a:pt x="575980" y="1772872"/>
                  <a:pt x="578456" y="1768395"/>
                </a:cubicBezTo>
                <a:cubicBezTo>
                  <a:pt x="579123" y="1764776"/>
                  <a:pt x="571694" y="1774968"/>
                  <a:pt x="569598" y="1774777"/>
                </a:cubicBezTo>
                <a:cubicBezTo>
                  <a:pt x="567122" y="1775349"/>
                  <a:pt x="569408" y="1772777"/>
                  <a:pt x="570455" y="1771729"/>
                </a:cubicBezTo>
                <a:cubicBezTo>
                  <a:pt x="575313" y="1766586"/>
                  <a:pt x="572932" y="1767157"/>
                  <a:pt x="569693" y="1769253"/>
                </a:cubicBezTo>
                <a:cubicBezTo>
                  <a:pt x="564074" y="1774111"/>
                  <a:pt x="561026" y="1772110"/>
                  <a:pt x="568265" y="1767253"/>
                </a:cubicBezTo>
                <a:cubicBezTo>
                  <a:pt x="574361" y="1757251"/>
                  <a:pt x="545595" y="1776301"/>
                  <a:pt x="558263" y="1780587"/>
                </a:cubicBezTo>
                <a:close/>
                <a:moveTo>
                  <a:pt x="552929" y="1767824"/>
                </a:moveTo>
                <a:cubicBezTo>
                  <a:pt x="555406" y="1765062"/>
                  <a:pt x="549881" y="1766967"/>
                  <a:pt x="547405" y="1768205"/>
                </a:cubicBezTo>
                <a:cubicBezTo>
                  <a:pt x="541118" y="1771253"/>
                  <a:pt x="536546" y="1770777"/>
                  <a:pt x="544166" y="1765062"/>
                </a:cubicBezTo>
                <a:cubicBezTo>
                  <a:pt x="546738" y="1763062"/>
                  <a:pt x="545595" y="1763252"/>
                  <a:pt x="542928" y="1764586"/>
                </a:cubicBezTo>
                <a:cubicBezTo>
                  <a:pt x="539309" y="1766014"/>
                  <a:pt x="535403" y="1769348"/>
                  <a:pt x="531593" y="1769538"/>
                </a:cubicBezTo>
                <a:cubicBezTo>
                  <a:pt x="529784" y="1768872"/>
                  <a:pt x="534165" y="1766491"/>
                  <a:pt x="536165" y="1765538"/>
                </a:cubicBezTo>
                <a:cubicBezTo>
                  <a:pt x="542261" y="1762395"/>
                  <a:pt x="545881" y="1759442"/>
                  <a:pt x="539118" y="1761537"/>
                </a:cubicBezTo>
                <a:cubicBezTo>
                  <a:pt x="536737" y="1762204"/>
                  <a:pt x="532451" y="1764395"/>
                  <a:pt x="532927" y="1762300"/>
                </a:cubicBezTo>
                <a:cubicBezTo>
                  <a:pt x="533403" y="1760204"/>
                  <a:pt x="538356" y="1759061"/>
                  <a:pt x="541118" y="1757632"/>
                </a:cubicBezTo>
                <a:cubicBezTo>
                  <a:pt x="545214" y="1755632"/>
                  <a:pt x="546738" y="1752203"/>
                  <a:pt x="542738" y="1752775"/>
                </a:cubicBezTo>
                <a:cubicBezTo>
                  <a:pt x="499494" y="1766681"/>
                  <a:pt x="522259" y="1792875"/>
                  <a:pt x="552929" y="1767824"/>
                </a:cubicBezTo>
                <a:close/>
                <a:moveTo>
                  <a:pt x="509876" y="1803638"/>
                </a:moveTo>
                <a:cubicBezTo>
                  <a:pt x="513020" y="1807448"/>
                  <a:pt x="542071" y="1795256"/>
                  <a:pt x="526831" y="1797923"/>
                </a:cubicBezTo>
                <a:cubicBezTo>
                  <a:pt x="520925" y="1799637"/>
                  <a:pt x="518925" y="1798113"/>
                  <a:pt x="526259" y="1794399"/>
                </a:cubicBezTo>
                <a:cubicBezTo>
                  <a:pt x="531593" y="1790875"/>
                  <a:pt x="517306" y="1797447"/>
                  <a:pt x="515877" y="1796304"/>
                </a:cubicBezTo>
                <a:cubicBezTo>
                  <a:pt x="515020" y="1795446"/>
                  <a:pt x="519020" y="1794018"/>
                  <a:pt x="520830" y="1793351"/>
                </a:cubicBezTo>
                <a:cubicBezTo>
                  <a:pt x="529117" y="1790398"/>
                  <a:pt x="528069" y="1789636"/>
                  <a:pt x="524735" y="1790112"/>
                </a:cubicBezTo>
                <a:cubicBezTo>
                  <a:pt x="514734" y="1792303"/>
                  <a:pt x="523497" y="1787160"/>
                  <a:pt x="527879" y="1786969"/>
                </a:cubicBezTo>
                <a:cubicBezTo>
                  <a:pt x="539880" y="1781159"/>
                  <a:pt x="525116" y="1782969"/>
                  <a:pt x="520830" y="1785541"/>
                </a:cubicBezTo>
                <a:cubicBezTo>
                  <a:pt x="511877" y="1789255"/>
                  <a:pt x="497970" y="1798495"/>
                  <a:pt x="509876" y="1803638"/>
                </a:cubicBezTo>
                <a:close/>
                <a:moveTo>
                  <a:pt x="493589" y="1794018"/>
                </a:moveTo>
                <a:cubicBezTo>
                  <a:pt x="497018" y="1792875"/>
                  <a:pt x="502542" y="1790493"/>
                  <a:pt x="505209" y="1788112"/>
                </a:cubicBezTo>
                <a:cubicBezTo>
                  <a:pt x="507971" y="1785636"/>
                  <a:pt x="502256" y="1786969"/>
                  <a:pt x="499685" y="1787922"/>
                </a:cubicBezTo>
                <a:cubicBezTo>
                  <a:pt x="492541" y="1790398"/>
                  <a:pt x="488921" y="1789065"/>
                  <a:pt x="496827" y="1784493"/>
                </a:cubicBezTo>
                <a:cubicBezTo>
                  <a:pt x="502447" y="1780683"/>
                  <a:pt x="488064" y="1786874"/>
                  <a:pt x="486540" y="1787255"/>
                </a:cubicBezTo>
                <a:cubicBezTo>
                  <a:pt x="480635" y="1788874"/>
                  <a:pt x="484635" y="1785159"/>
                  <a:pt x="488731" y="1784112"/>
                </a:cubicBezTo>
                <a:cubicBezTo>
                  <a:pt x="495113" y="1781540"/>
                  <a:pt x="499018" y="1779254"/>
                  <a:pt x="492160" y="1780397"/>
                </a:cubicBezTo>
                <a:cubicBezTo>
                  <a:pt x="489779" y="1780873"/>
                  <a:pt x="485207" y="1782588"/>
                  <a:pt x="485969" y="1780587"/>
                </a:cubicBezTo>
                <a:cubicBezTo>
                  <a:pt x="486731" y="1778587"/>
                  <a:pt x="491684" y="1777920"/>
                  <a:pt x="494541" y="1776873"/>
                </a:cubicBezTo>
                <a:cubicBezTo>
                  <a:pt x="498637" y="1775349"/>
                  <a:pt x="500732" y="1772205"/>
                  <a:pt x="496922" y="1772301"/>
                </a:cubicBezTo>
                <a:cubicBezTo>
                  <a:pt x="470157" y="1775349"/>
                  <a:pt x="456155" y="1802590"/>
                  <a:pt x="493589" y="1794018"/>
                </a:cubicBezTo>
                <a:close/>
                <a:moveTo>
                  <a:pt x="449012" y="1820116"/>
                </a:moveTo>
                <a:cubicBezTo>
                  <a:pt x="453012" y="1824403"/>
                  <a:pt x="488445" y="1812687"/>
                  <a:pt x="469300" y="1814973"/>
                </a:cubicBezTo>
                <a:cubicBezTo>
                  <a:pt x="460251" y="1816973"/>
                  <a:pt x="461394" y="1813544"/>
                  <a:pt x="467776" y="1811258"/>
                </a:cubicBezTo>
                <a:cubicBezTo>
                  <a:pt x="470824" y="1810020"/>
                  <a:pt x="469681" y="1809925"/>
                  <a:pt x="466919" y="1810496"/>
                </a:cubicBezTo>
                <a:cubicBezTo>
                  <a:pt x="463204" y="1810972"/>
                  <a:pt x="458632" y="1813449"/>
                  <a:pt x="455012" y="1812782"/>
                </a:cubicBezTo>
                <a:cubicBezTo>
                  <a:pt x="453679" y="1811829"/>
                  <a:pt x="458727" y="1810401"/>
                  <a:pt x="460632" y="1809925"/>
                </a:cubicBezTo>
                <a:cubicBezTo>
                  <a:pt x="470538" y="1807258"/>
                  <a:pt x="469109" y="1806400"/>
                  <a:pt x="464823" y="1806686"/>
                </a:cubicBezTo>
                <a:cubicBezTo>
                  <a:pt x="452917" y="1808496"/>
                  <a:pt x="462251" y="1803543"/>
                  <a:pt x="468157" y="1803543"/>
                </a:cubicBezTo>
                <a:cubicBezTo>
                  <a:pt x="492541" y="1791255"/>
                  <a:pt x="419198" y="1808400"/>
                  <a:pt x="449012" y="1820116"/>
                </a:cubicBezTo>
                <a:close/>
                <a:moveTo>
                  <a:pt x="439487" y="1802590"/>
                </a:moveTo>
                <a:cubicBezTo>
                  <a:pt x="446249" y="1801162"/>
                  <a:pt x="461870" y="1792399"/>
                  <a:pt x="445202" y="1796304"/>
                </a:cubicBezTo>
                <a:cubicBezTo>
                  <a:pt x="435486" y="1799257"/>
                  <a:pt x="433391" y="1796208"/>
                  <a:pt x="440439" y="1792589"/>
                </a:cubicBezTo>
                <a:cubicBezTo>
                  <a:pt x="446345" y="1788208"/>
                  <a:pt x="427009" y="1796970"/>
                  <a:pt x="425009" y="1795446"/>
                </a:cubicBezTo>
                <a:cubicBezTo>
                  <a:pt x="422532" y="1794494"/>
                  <a:pt x="428152" y="1792684"/>
                  <a:pt x="430247" y="1791922"/>
                </a:cubicBezTo>
                <a:cubicBezTo>
                  <a:pt x="441201" y="1788112"/>
                  <a:pt x="438629" y="1787255"/>
                  <a:pt x="433391" y="1788208"/>
                </a:cubicBezTo>
                <a:cubicBezTo>
                  <a:pt x="430533" y="1788684"/>
                  <a:pt x="425294" y="1790208"/>
                  <a:pt x="425675" y="1788112"/>
                </a:cubicBezTo>
                <a:cubicBezTo>
                  <a:pt x="426056" y="1786017"/>
                  <a:pt x="432057" y="1785636"/>
                  <a:pt x="435391" y="1784493"/>
                </a:cubicBezTo>
                <a:cubicBezTo>
                  <a:pt x="440153" y="1783064"/>
                  <a:pt x="441868" y="1779825"/>
                  <a:pt x="437105" y="1779825"/>
                </a:cubicBezTo>
                <a:cubicBezTo>
                  <a:pt x="399482" y="1783636"/>
                  <a:pt x="399386" y="1810782"/>
                  <a:pt x="439487" y="1802590"/>
                </a:cubicBezTo>
                <a:close/>
                <a:moveTo>
                  <a:pt x="398053" y="1826022"/>
                </a:moveTo>
                <a:cubicBezTo>
                  <a:pt x="399577" y="1830594"/>
                  <a:pt x="429962" y="1826688"/>
                  <a:pt x="415579" y="1825260"/>
                </a:cubicBezTo>
                <a:cubicBezTo>
                  <a:pt x="409578" y="1825260"/>
                  <a:pt x="408721" y="1823355"/>
                  <a:pt x="416912" y="1821736"/>
                </a:cubicBezTo>
                <a:cubicBezTo>
                  <a:pt x="419865" y="1821164"/>
                  <a:pt x="419103" y="1820878"/>
                  <a:pt x="416817" y="1820878"/>
                </a:cubicBezTo>
                <a:cubicBezTo>
                  <a:pt x="413864" y="1820592"/>
                  <a:pt x="409483" y="1822021"/>
                  <a:pt x="407102" y="1820783"/>
                </a:cubicBezTo>
                <a:cubicBezTo>
                  <a:pt x="406816" y="1819735"/>
                  <a:pt x="411007" y="1819450"/>
                  <a:pt x="412817" y="1819259"/>
                </a:cubicBezTo>
                <a:cubicBezTo>
                  <a:pt x="421484" y="1818687"/>
                  <a:pt x="421008" y="1817735"/>
                  <a:pt x="417770" y="1817259"/>
                </a:cubicBezTo>
                <a:cubicBezTo>
                  <a:pt x="407864" y="1816592"/>
                  <a:pt x="418532" y="1814116"/>
                  <a:pt x="422056" y="1815068"/>
                </a:cubicBezTo>
                <a:cubicBezTo>
                  <a:pt x="446154" y="1808305"/>
                  <a:pt x="383765" y="1811639"/>
                  <a:pt x="398053" y="1826022"/>
                </a:cubicBezTo>
                <a:close/>
                <a:moveTo>
                  <a:pt x="384146" y="1815640"/>
                </a:moveTo>
                <a:cubicBezTo>
                  <a:pt x="389671" y="1815068"/>
                  <a:pt x="402815" y="1808686"/>
                  <a:pt x="388337" y="1810972"/>
                </a:cubicBezTo>
                <a:cubicBezTo>
                  <a:pt x="381194" y="1812401"/>
                  <a:pt x="376431" y="1810877"/>
                  <a:pt x="383480" y="1807734"/>
                </a:cubicBezTo>
                <a:cubicBezTo>
                  <a:pt x="388242" y="1804495"/>
                  <a:pt x="371573" y="1810496"/>
                  <a:pt x="369859" y="1809067"/>
                </a:cubicBezTo>
                <a:cubicBezTo>
                  <a:pt x="367478" y="1808115"/>
                  <a:pt x="372050" y="1807067"/>
                  <a:pt x="373955" y="1806591"/>
                </a:cubicBezTo>
                <a:cubicBezTo>
                  <a:pt x="383289" y="1804114"/>
                  <a:pt x="380908" y="1803352"/>
                  <a:pt x="376241" y="1803733"/>
                </a:cubicBezTo>
                <a:cubicBezTo>
                  <a:pt x="373669" y="1804019"/>
                  <a:pt x="369287" y="1804781"/>
                  <a:pt x="369287" y="1803162"/>
                </a:cubicBezTo>
                <a:cubicBezTo>
                  <a:pt x="369287" y="1801447"/>
                  <a:pt x="374621" y="1801542"/>
                  <a:pt x="377574" y="1800876"/>
                </a:cubicBezTo>
                <a:cubicBezTo>
                  <a:pt x="381670" y="1800018"/>
                  <a:pt x="382813" y="1797542"/>
                  <a:pt x="378431" y="1797161"/>
                </a:cubicBezTo>
                <a:cubicBezTo>
                  <a:pt x="339379" y="1799161"/>
                  <a:pt x="355952" y="1820974"/>
                  <a:pt x="384146" y="1815640"/>
                </a:cubicBezTo>
                <a:close/>
                <a:moveTo>
                  <a:pt x="336140" y="1829641"/>
                </a:moveTo>
                <a:cubicBezTo>
                  <a:pt x="339188" y="1833928"/>
                  <a:pt x="373574" y="1830594"/>
                  <a:pt x="355286" y="1828879"/>
                </a:cubicBezTo>
                <a:cubicBezTo>
                  <a:pt x="348428" y="1828879"/>
                  <a:pt x="345761" y="1826974"/>
                  <a:pt x="353762" y="1825450"/>
                </a:cubicBezTo>
                <a:cubicBezTo>
                  <a:pt x="359858" y="1823641"/>
                  <a:pt x="342808" y="1825831"/>
                  <a:pt x="341665" y="1824403"/>
                </a:cubicBezTo>
                <a:cubicBezTo>
                  <a:pt x="340427" y="1823259"/>
                  <a:pt x="344999" y="1823164"/>
                  <a:pt x="346904" y="1823069"/>
                </a:cubicBezTo>
                <a:cubicBezTo>
                  <a:pt x="356333" y="1822497"/>
                  <a:pt x="354905" y="1821545"/>
                  <a:pt x="350904" y="1821069"/>
                </a:cubicBezTo>
                <a:cubicBezTo>
                  <a:pt x="339855" y="1820592"/>
                  <a:pt x="348142" y="1817925"/>
                  <a:pt x="354047" y="1818973"/>
                </a:cubicBezTo>
                <a:cubicBezTo>
                  <a:pt x="367573" y="1816592"/>
                  <a:pt x="348999" y="1814496"/>
                  <a:pt x="345284" y="1815735"/>
                </a:cubicBezTo>
                <a:cubicBezTo>
                  <a:pt x="332711" y="1816401"/>
                  <a:pt x="322043" y="1823069"/>
                  <a:pt x="336140" y="1829641"/>
                </a:cubicBezTo>
                <a:close/>
                <a:moveTo>
                  <a:pt x="325853" y="1794875"/>
                </a:moveTo>
                <a:cubicBezTo>
                  <a:pt x="326425" y="1799447"/>
                  <a:pt x="354905" y="1800209"/>
                  <a:pt x="342046" y="1796685"/>
                </a:cubicBezTo>
                <a:cubicBezTo>
                  <a:pt x="336521" y="1795828"/>
                  <a:pt x="336045" y="1793732"/>
                  <a:pt x="343760" y="1793541"/>
                </a:cubicBezTo>
                <a:cubicBezTo>
                  <a:pt x="346523" y="1793446"/>
                  <a:pt x="345951" y="1793065"/>
                  <a:pt x="343760" y="1792779"/>
                </a:cubicBezTo>
                <a:cubicBezTo>
                  <a:pt x="341189" y="1792017"/>
                  <a:pt x="336902" y="1792684"/>
                  <a:pt x="334902" y="1791160"/>
                </a:cubicBezTo>
                <a:cubicBezTo>
                  <a:pt x="335759" y="1789255"/>
                  <a:pt x="346713" y="1791732"/>
                  <a:pt x="346808" y="1790589"/>
                </a:cubicBezTo>
                <a:cubicBezTo>
                  <a:pt x="347380" y="1790303"/>
                  <a:pt x="346618" y="1789827"/>
                  <a:pt x="345189" y="1789446"/>
                </a:cubicBezTo>
                <a:cubicBezTo>
                  <a:pt x="336236" y="1787350"/>
                  <a:pt x="346332" y="1786588"/>
                  <a:pt x="349380" y="1787922"/>
                </a:cubicBezTo>
                <a:cubicBezTo>
                  <a:pt x="372621" y="1784874"/>
                  <a:pt x="315090" y="1778968"/>
                  <a:pt x="325853" y="1794875"/>
                </a:cubicBezTo>
                <a:close/>
                <a:moveTo>
                  <a:pt x="300136" y="1815068"/>
                </a:moveTo>
                <a:cubicBezTo>
                  <a:pt x="303755" y="1817735"/>
                  <a:pt x="333759" y="1816497"/>
                  <a:pt x="315662" y="1813639"/>
                </a:cubicBezTo>
                <a:cubicBezTo>
                  <a:pt x="308042" y="1812972"/>
                  <a:pt x="305279" y="1810401"/>
                  <a:pt x="314423" y="1809639"/>
                </a:cubicBezTo>
                <a:cubicBezTo>
                  <a:pt x="317662" y="1809258"/>
                  <a:pt x="316519" y="1808972"/>
                  <a:pt x="313566" y="1808591"/>
                </a:cubicBezTo>
                <a:cubicBezTo>
                  <a:pt x="309661" y="1807924"/>
                  <a:pt x="304613" y="1808877"/>
                  <a:pt x="301184" y="1807162"/>
                </a:cubicBezTo>
                <a:cubicBezTo>
                  <a:pt x="299945" y="1805829"/>
                  <a:pt x="304994" y="1806019"/>
                  <a:pt x="307184" y="1806115"/>
                </a:cubicBezTo>
                <a:cubicBezTo>
                  <a:pt x="317662" y="1806495"/>
                  <a:pt x="316233" y="1805257"/>
                  <a:pt x="311756" y="1804305"/>
                </a:cubicBezTo>
                <a:cubicBezTo>
                  <a:pt x="309375" y="1803733"/>
                  <a:pt x="304517" y="1803543"/>
                  <a:pt x="305946" y="1802114"/>
                </a:cubicBezTo>
                <a:cubicBezTo>
                  <a:pt x="307470" y="1800685"/>
                  <a:pt x="312233" y="1802019"/>
                  <a:pt x="315376" y="1802304"/>
                </a:cubicBezTo>
                <a:cubicBezTo>
                  <a:pt x="319757" y="1802590"/>
                  <a:pt x="322901" y="1800685"/>
                  <a:pt x="319376" y="1799352"/>
                </a:cubicBezTo>
                <a:cubicBezTo>
                  <a:pt x="304708" y="1793922"/>
                  <a:pt x="268799" y="1801924"/>
                  <a:pt x="300136" y="1815068"/>
                </a:cubicBezTo>
                <a:close/>
                <a:moveTo>
                  <a:pt x="270989" y="1824021"/>
                </a:moveTo>
                <a:cubicBezTo>
                  <a:pt x="273180" y="1828308"/>
                  <a:pt x="305565" y="1830308"/>
                  <a:pt x="288801" y="1826117"/>
                </a:cubicBezTo>
                <a:cubicBezTo>
                  <a:pt x="285658" y="1825641"/>
                  <a:pt x="283467" y="1824879"/>
                  <a:pt x="283086" y="1824212"/>
                </a:cubicBezTo>
                <a:cubicBezTo>
                  <a:pt x="282705" y="1823545"/>
                  <a:pt x="284039" y="1823069"/>
                  <a:pt x="287944" y="1822879"/>
                </a:cubicBezTo>
                <a:cubicBezTo>
                  <a:pt x="293564" y="1822116"/>
                  <a:pt x="277943" y="1821545"/>
                  <a:pt x="276895" y="1820116"/>
                </a:cubicBezTo>
                <a:cubicBezTo>
                  <a:pt x="275942" y="1818973"/>
                  <a:pt x="280133" y="1819450"/>
                  <a:pt x="282038" y="1819735"/>
                </a:cubicBezTo>
                <a:cubicBezTo>
                  <a:pt x="290801" y="1820783"/>
                  <a:pt x="289658" y="1819545"/>
                  <a:pt x="286039" y="1818592"/>
                </a:cubicBezTo>
                <a:cubicBezTo>
                  <a:pt x="284039" y="1818021"/>
                  <a:pt x="279943" y="1817449"/>
                  <a:pt x="281276" y="1816401"/>
                </a:cubicBezTo>
                <a:cubicBezTo>
                  <a:pt x="282610" y="1815354"/>
                  <a:pt x="286610" y="1816783"/>
                  <a:pt x="289277" y="1817068"/>
                </a:cubicBezTo>
                <a:cubicBezTo>
                  <a:pt x="311090" y="1815354"/>
                  <a:pt x="246796" y="1805829"/>
                  <a:pt x="270989" y="1824021"/>
                </a:cubicBezTo>
                <a:close/>
                <a:moveTo>
                  <a:pt x="246415" y="1800780"/>
                </a:moveTo>
                <a:cubicBezTo>
                  <a:pt x="251463" y="1807543"/>
                  <a:pt x="294326" y="1809067"/>
                  <a:pt x="270227" y="1803543"/>
                </a:cubicBezTo>
                <a:cubicBezTo>
                  <a:pt x="259940" y="1802114"/>
                  <a:pt x="259274" y="1798685"/>
                  <a:pt x="267275" y="1798590"/>
                </a:cubicBezTo>
                <a:cubicBezTo>
                  <a:pt x="274704" y="1797351"/>
                  <a:pt x="252987" y="1796780"/>
                  <a:pt x="251749" y="1794684"/>
                </a:cubicBezTo>
                <a:cubicBezTo>
                  <a:pt x="249844" y="1792875"/>
                  <a:pt x="255845" y="1793637"/>
                  <a:pt x="257940" y="1793922"/>
                </a:cubicBezTo>
                <a:cubicBezTo>
                  <a:pt x="269656" y="1795161"/>
                  <a:pt x="267560" y="1793446"/>
                  <a:pt x="262417" y="1792113"/>
                </a:cubicBezTo>
                <a:cubicBezTo>
                  <a:pt x="248891" y="1789065"/>
                  <a:pt x="257083" y="1787160"/>
                  <a:pt x="265751" y="1789827"/>
                </a:cubicBezTo>
                <a:cubicBezTo>
                  <a:pt x="293754" y="1787350"/>
                  <a:pt x="206886" y="1772205"/>
                  <a:pt x="246415" y="1800780"/>
                </a:cubicBezTo>
                <a:close/>
                <a:moveTo>
                  <a:pt x="213268" y="1806686"/>
                </a:moveTo>
                <a:cubicBezTo>
                  <a:pt x="214411" y="1810591"/>
                  <a:pt x="242700" y="1817068"/>
                  <a:pt x="228698" y="1811163"/>
                </a:cubicBezTo>
                <a:cubicBezTo>
                  <a:pt x="223269" y="1809353"/>
                  <a:pt x="221555" y="1807162"/>
                  <a:pt x="228317" y="1808305"/>
                </a:cubicBezTo>
                <a:cubicBezTo>
                  <a:pt x="233366" y="1808496"/>
                  <a:pt x="219745" y="1805638"/>
                  <a:pt x="218983" y="1804305"/>
                </a:cubicBezTo>
                <a:cubicBezTo>
                  <a:pt x="218221" y="1803162"/>
                  <a:pt x="221936" y="1804209"/>
                  <a:pt x="223555" y="1804686"/>
                </a:cubicBezTo>
                <a:cubicBezTo>
                  <a:pt x="231175" y="1806876"/>
                  <a:pt x="230318" y="1805733"/>
                  <a:pt x="227174" y="1804305"/>
                </a:cubicBezTo>
                <a:cubicBezTo>
                  <a:pt x="218507" y="1800876"/>
                  <a:pt x="225746" y="1801257"/>
                  <a:pt x="230127" y="1803638"/>
                </a:cubicBezTo>
                <a:cubicBezTo>
                  <a:pt x="249463" y="1805162"/>
                  <a:pt x="194504" y="1787636"/>
                  <a:pt x="213268" y="1806686"/>
                </a:cubicBezTo>
                <a:close/>
                <a:moveTo>
                  <a:pt x="189646" y="1779825"/>
                </a:moveTo>
                <a:cubicBezTo>
                  <a:pt x="189074" y="1786017"/>
                  <a:pt x="222793" y="1799447"/>
                  <a:pt x="208505" y="1789827"/>
                </a:cubicBezTo>
                <a:cubicBezTo>
                  <a:pt x="205267" y="1788112"/>
                  <a:pt x="203838" y="1786493"/>
                  <a:pt x="204219" y="1785921"/>
                </a:cubicBezTo>
                <a:cubicBezTo>
                  <a:pt x="204695" y="1785350"/>
                  <a:pt x="207077" y="1785636"/>
                  <a:pt x="211934" y="1787255"/>
                </a:cubicBezTo>
                <a:cubicBezTo>
                  <a:pt x="215363" y="1788398"/>
                  <a:pt x="214792" y="1787731"/>
                  <a:pt x="212315" y="1786398"/>
                </a:cubicBezTo>
                <a:cubicBezTo>
                  <a:pt x="209363" y="1784493"/>
                  <a:pt x="204029" y="1783159"/>
                  <a:pt x="202219" y="1780397"/>
                </a:cubicBezTo>
                <a:cubicBezTo>
                  <a:pt x="202600" y="1779159"/>
                  <a:pt x="207077" y="1781540"/>
                  <a:pt x="209077" y="1782492"/>
                </a:cubicBezTo>
                <a:cubicBezTo>
                  <a:pt x="218507" y="1786969"/>
                  <a:pt x="218602" y="1785731"/>
                  <a:pt x="215459" y="1783445"/>
                </a:cubicBezTo>
                <a:cubicBezTo>
                  <a:pt x="213744" y="1782207"/>
                  <a:pt x="209458" y="1780111"/>
                  <a:pt x="212411" y="1779921"/>
                </a:cubicBezTo>
                <a:cubicBezTo>
                  <a:pt x="215459" y="1779730"/>
                  <a:pt x="218507" y="1782397"/>
                  <a:pt x="221174" y="1783826"/>
                </a:cubicBezTo>
                <a:cubicBezTo>
                  <a:pt x="224984" y="1785731"/>
                  <a:pt x="229937" y="1785826"/>
                  <a:pt x="228222" y="1783731"/>
                </a:cubicBezTo>
                <a:cubicBezTo>
                  <a:pt x="222221" y="1778111"/>
                  <a:pt x="186693" y="1763538"/>
                  <a:pt x="189646" y="1779825"/>
                </a:cubicBezTo>
                <a:close/>
                <a:moveTo>
                  <a:pt x="157070" y="1781445"/>
                </a:moveTo>
                <a:cubicBezTo>
                  <a:pt x="157832" y="1787541"/>
                  <a:pt x="192694" y="1802781"/>
                  <a:pt x="176216" y="1791827"/>
                </a:cubicBezTo>
                <a:cubicBezTo>
                  <a:pt x="170024" y="1788398"/>
                  <a:pt x="168596" y="1785445"/>
                  <a:pt x="175454" y="1787826"/>
                </a:cubicBezTo>
                <a:cubicBezTo>
                  <a:pt x="177740" y="1788588"/>
                  <a:pt x="182026" y="1790112"/>
                  <a:pt x="177168" y="1787445"/>
                </a:cubicBezTo>
                <a:cubicBezTo>
                  <a:pt x="174406" y="1785921"/>
                  <a:pt x="171167" y="1784207"/>
                  <a:pt x="168500" y="1782683"/>
                </a:cubicBezTo>
                <a:cubicBezTo>
                  <a:pt x="163928" y="1779825"/>
                  <a:pt x="168024" y="1780016"/>
                  <a:pt x="171739" y="1782397"/>
                </a:cubicBezTo>
                <a:cubicBezTo>
                  <a:pt x="176692" y="1785064"/>
                  <a:pt x="184121" y="1788493"/>
                  <a:pt x="177930" y="1783731"/>
                </a:cubicBezTo>
                <a:cubicBezTo>
                  <a:pt x="167357" y="1776682"/>
                  <a:pt x="177930" y="1780207"/>
                  <a:pt x="182502" y="1783826"/>
                </a:cubicBezTo>
                <a:cubicBezTo>
                  <a:pt x="208315" y="1791732"/>
                  <a:pt x="140783" y="1754679"/>
                  <a:pt x="157070" y="1781445"/>
                </a:cubicBezTo>
                <a:close/>
                <a:moveTo>
                  <a:pt x="144688" y="1754108"/>
                </a:moveTo>
                <a:cubicBezTo>
                  <a:pt x="145069" y="1760109"/>
                  <a:pt x="180121" y="1777444"/>
                  <a:pt x="163357" y="1765157"/>
                </a:cubicBezTo>
                <a:cubicBezTo>
                  <a:pt x="160023" y="1763157"/>
                  <a:pt x="158023" y="1761347"/>
                  <a:pt x="157928" y="1760395"/>
                </a:cubicBezTo>
                <a:cubicBezTo>
                  <a:pt x="157832" y="1759442"/>
                  <a:pt x="159547" y="1759633"/>
                  <a:pt x="163833" y="1761252"/>
                </a:cubicBezTo>
                <a:cubicBezTo>
                  <a:pt x="166976" y="1762490"/>
                  <a:pt x="166024" y="1761633"/>
                  <a:pt x="163452" y="1760013"/>
                </a:cubicBezTo>
                <a:cubicBezTo>
                  <a:pt x="160595" y="1758394"/>
                  <a:pt x="157737" y="1756680"/>
                  <a:pt x="154975" y="1754965"/>
                </a:cubicBezTo>
                <a:cubicBezTo>
                  <a:pt x="149927" y="1751346"/>
                  <a:pt x="155165" y="1752489"/>
                  <a:pt x="158690" y="1755061"/>
                </a:cubicBezTo>
                <a:cubicBezTo>
                  <a:pt x="164690" y="1758585"/>
                  <a:pt x="168881" y="1760204"/>
                  <a:pt x="163547" y="1755727"/>
                </a:cubicBezTo>
                <a:cubicBezTo>
                  <a:pt x="153356" y="1748298"/>
                  <a:pt x="162690" y="1751441"/>
                  <a:pt x="167643" y="1755632"/>
                </a:cubicBezTo>
                <a:cubicBezTo>
                  <a:pt x="192122" y="1764109"/>
                  <a:pt x="126876" y="1723437"/>
                  <a:pt x="144688" y="1754108"/>
                </a:cubicBezTo>
                <a:close/>
                <a:moveTo>
                  <a:pt x="108493" y="1742678"/>
                </a:moveTo>
                <a:cubicBezTo>
                  <a:pt x="106588" y="1746679"/>
                  <a:pt x="130877" y="1767538"/>
                  <a:pt x="121542" y="1755822"/>
                </a:cubicBezTo>
                <a:cubicBezTo>
                  <a:pt x="117161" y="1751250"/>
                  <a:pt x="117827" y="1749536"/>
                  <a:pt x="124781" y="1754870"/>
                </a:cubicBezTo>
                <a:cubicBezTo>
                  <a:pt x="127352" y="1756775"/>
                  <a:pt x="126971" y="1756108"/>
                  <a:pt x="125257" y="1754299"/>
                </a:cubicBezTo>
                <a:cubicBezTo>
                  <a:pt x="123352" y="1751917"/>
                  <a:pt x="119256" y="1749536"/>
                  <a:pt x="118399" y="1746774"/>
                </a:cubicBezTo>
                <a:cubicBezTo>
                  <a:pt x="120685" y="1746393"/>
                  <a:pt x="132686" y="1759918"/>
                  <a:pt x="128400" y="1752965"/>
                </a:cubicBezTo>
                <a:cubicBezTo>
                  <a:pt x="127257" y="1751536"/>
                  <a:pt x="124304" y="1748583"/>
                  <a:pt x="126686" y="1749345"/>
                </a:cubicBezTo>
                <a:cubicBezTo>
                  <a:pt x="129162" y="1749822"/>
                  <a:pt x="137925" y="1761442"/>
                  <a:pt x="138592" y="1756870"/>
                </a:cubicBezTo>
                <a:cubicBezTo>
                  <a:pt x="135449" y="1751727"/>
                  <a:pt x="109731" y="1729153"/>
                  <a:pt x="108493" y="1742678"/>
                </a:cubicBezTo>
                <a:close/>
                <a:moveTo>
                  <a:pt x="96682" y="1710960"/>
                </a:moveTo>
                <a:cubicBezTo>
                  <a:pt x="98777" y="1717913"/>
                  <a:pt x="108398" y="1727629"/>
                  <a:pt x="114970" y="1731343"/>
                </a:cubicBezTo>
                <a:cubicBezTo>
                  <a:pt x="119923" y="1733058"/>
                  <a:pt x="106493" y="1721151"/>
                  <a:pt x="108112" y="1720390"/>
                </a:cubicBezTo>
                <a:cubicBezTo>
                  <a:pt x="108207" y="1719532"/>
                  <a:pt x="109826" y="1720008"/>
                  <a:pt x="113636" y="1722771"/>
                </a:cubicBezTo>
                <a:cubicBezTo>
                  <a:pt x="119732" y="1726486"/>
                  <a:pt x="104778" y="1714198"/>
                  <a:pt x="104873" y="1712103"/>
                </a:cubicBezTo>
                <a:cubicBezTo>
                  <a:pt x="104969" y="1709245"/>
                  <a:pt x="121542" y="1727724"/>
                  <a:pt x="114494" y="1717437"/>
                </a:cubicBezTo>
                <a:cubicBezTo>
                  <a:pt x="105921" y="1707340"/>
                  <a:pt x="115446" y="1714103"/>
                  <a:pt x="118494" y="1718484"/>
                </a:cubicBezTo>
                <a:cubicBezTo>
                  <a:pt x="140021" y="1732677"/>
                  <a:pt x="86204" y="1677241"/>
                  <a:pt x="96682" y="1710960"/>
                </a:cubicBezTo>
                <a:close/>
                <a:moveTo>
                  <a:pt x="94682" y="1673526"/>
                </a:moveTo>
                <a:cubicBezTo>
                  <a:pt x="65249" y="1621329"/>
                  <a:pt x="59725" y="1671050"/>
                  <a:pt x="87728" y="1692005"/>
                </a:cubicBezTo>
                <a:cubicBezTo>
                  <a:pt x="90872" y="1693815"/>
                  <a:pt x="86776" y="1687909"/>
                  <a:pt x="84966" y="1685242"/>
                </a:cubicBezTo>
                <a:cubicBezTo>
                  <a:pt x="80108" y="1678670"/>
                  <a:pt x="78965" y="1673908"/>
                  <a:pt x="84395" y="1678575"/>
                </a:cubicBezTo>
                <a:cubicBezTo>
                  <a:pt x="92491" y="1686100"/>
                  <a:pt x="80680" y="1671812"/>
                  <a:pt x="79251" y="1669145"/>
                </a:cubicBezTo>
                <a:cubicBezTo>
                  <a:pt x="72298" y="1654667"/>
                  <a:pt x="94777" y="1687909"/>
                  <a:pt x="86585" y="1672193"/>
                </a:cubicBezTo>
                <a:cubicBezTo>
                  <a:pt x="85157" y="1669526"/>
                  <a:pt x="82013" y="1665049"/>
                  <a:pt x="83728" y="1664954"/>
                </a:cubicBezTo>
                <a:cubicBezTo>
                  <a:pt x="85538" y="1664763"/>
                  <a:pt x="88109" y="1670383"/>
                  <a:pt x="90205" y="1673241"/>
                </a:cubicBezTo>
                <a:cubicBezTo>
                  <a:pt x="93348" y="1677146"/>
                  <a:pt x="96491" y="1677908"/>
                  <a:pt x="94682" y="1673526"/>
                </a:cubicBezTo>
                <a:close/>
                <a:moveTo>
                  <a:pt x="69155" y="1693720"/>
                </a:moveTo>
                <a:cubicBezTo>
                  <a:pt x="68012" y="1698863"/>
                  <a:pt x="90014" y="1723247"/>
                  <a:pt x="80489" y="1708579"/>
                </a:cubicBezTo>
                <a:cubicBezTo>
                  <a:pt x="76584" y="1703149"/>
                  <a:pt x="76298" y="1700101"/>
                  <a:pt x="81823" y="1705816"/>
                </a:cubicBezTo>
                <a:cubicBezTo>
                  <a:pt x="86204" y="1709341"/>
                  <a:pt x="75441" y="1697529"/>
                  <a:pt x="75536" y="1695815"/>
                </a:cubicBezTo>
                <a:cubicBezTo>
                  <a:pt x="75536" y="1694291"/>
                  <a:pt x="78203" y="1697815"/>
                  <a:pt x="79442" y="1699339"/>
                </a:cubicBezTo>
                <a:cubicBezTo>
                  <a:pt x="85157" y="1706483"/>
                  <a:pt x="84966" y="1704959"/>
                  <a:pt x="82966" y="1701530"/>
                </a:cubicBezTo>
                <a:cubicBezTo>
                  <a:pt x="77060" y="1692576"/>
                  <a:pt x="83537" y="1698006"/>
                  <a:pt x="86109" y="1702959"/>
                </a:cubicBezTo>
                <a:cubicBezTo>
                  <a:pt x="102492" y="1717532"/>
                  <a:pt x="63249" y="1664192"/>
                  <a:pt x="69155" y="1693720"/>
                </a:cubicBezTo>
                <a:close/>
                <a:moveTo>
                  <a:pt x="69440" y="1631140"/>
                </a:moveTo>
                <a:cubicBezTo>
                  <a:pt x="70393" y="1633141"/>
                  <a:pt x="71345" y="1635045"/>
                  <a:pt x="72203" y="1636284"/>
                </a:cubicBezTo>
                <a:cubicBezTo>
                  <a:pt x="75632" y="1640094"/>
                  <a:pt x="69821" y="1625997"/>
                  <a:pt x="71155" y="1625997"/>
                </a:cubicBezTo>
                <a:cubicBezTo>
                  <a:pt x="71441" y="1624473"/>
                  <a:pt x="74108" y="1628664"/>
                  <a:pt x="74965" y="1630378"/>
                </a:cubicBezTo>
                <a:cubicBezTo>
                  <a:pt x="76394" y="1633141"/>
                  <a:pt x="76298" y="1632093"/>
                  <a:pt x="75441" y="1629521"/>
                </a:cubicBezTo>
                <a:cubicBezTo>
                  <a:pt x="74489" y="1626759"/>
                  <a:pt x="73346" y="1623996"/>
                  <a:pt x="72584" y="1621234"/>
                </a:cubicBezTo>
                <a:cubicBezTo>
                  <a:pt x="71250" y="1615615"/>
                  <a:pt x="74393" y="1620663"/>
                  <a:pt x="75155" y="1623901"/>
                </a:cubicBezTo>
                <a:cubicBezTo>
                  <a:pt x="82394" y="1640570"/>
                  <a:pt x="75346" y="1620663"/>
                  <a:pt x="77918" y="1622472"/>
                </a:cubicBezTo>
                <a:cubicBezTo>
                  <a:pt x="79442" y="1622949"/>
                  <a:pt x="83442" y="1639808"/>
                  <a:pt x="84966" y="1633141"/>
                </a:cubicBezTo>
                <a:cubicBezTo>
                  <a:pt x="83347" y="1624854"/>
                  <a:pt x="78394" y="1612471"/>
                  <a:pt x="71631" y="1607613"/>
                </a:cubicBezTo>
                <a:cubicBezTo>
                  <a:pt x="62011" y="1606185"/>
                  <a:pt x="65916" y="1624758"/>
                  <a:pt x="69440" y="1631140"/>
                </a:cubicBezTo>
                <a:close/>
                <a:moveTo>
                  <a:pt x="46390" y="1660477"/>
                </a:moveTo>
                <a:cubicBezTo>
                  <a:pt x="47914" y="1664287"/>
                  <a:pt x="50962" y="1670002"/>
                  <a:pt x="53153" y="1672669"/>
                </a:cubicBezTo>
                <a:cubicBezTo>
                  <a:pt x="56772" y="1676384"/>
                  <a:pt x="51057" y="1664763"/>
                  <a:pt x="50867" y="1663430"/>
                </a:cubicBezTo>
                <a:cubicBezTo>
                  <a:pt x="49438" y="1657620"/>
                  <a:pt x="53153" y="1662668"/>
                  <a:pt x="55058" y="1665811"/>
                </a:cubicBezTo>
                <a:cubicBezTo>
                  <a:pt x="59058" y="1671526"/>
                  <a:pt x="51724" y="1657334"/>
                  <a:pt x="51343" y="1655620"/>
                </a:cubicBezTo>
                <a:cubicBezTo>
                  <a:pt x="49438" y="1650476"/>
                  <a:pt x="52391" y="1653238"/>
                  <a:pt x="53915" y="1657525"/>
                </a:cubicBezTo>
                <a:cubicBezTo>
                  <a:pt x="55343" y="1660763"/>
                  <a:pt x="56772" y="1664001"/>
                  <a:pt x="58487" y="1665716"/>
                </a:cubicBezTo>
                <a:cubicBezTo>
                  <a:pt x="59915" y="1665716"/>
                  <a:pt x="54296" y="1654953"/>
                  <a:pt x="56963" y="1656762"/>
                </a:cubicBezTo>
                <a:cubicBezTo>
                  <a:pt x="58868" y="1657810"/>
                  <a:pt x="64773" y="1675432"/>
                  <a:pt x="65726" y="1668669"/>
                </a:cubicBezTo>
                <a:cubicBezTo>
                  <a:pt x="62773" y="1659429"/>
                  <a:pt x="56296" y="1645618"/>
                  <a:pt x="48485" y="1640284"/>
                </a:cubicBezTo>
                <a:cubicBezTo>
                  <a:pt x="40580" y="1638570"/>
                  <a:pt x="43342" y="1654000"/>
                  <a:pt x="46390" y="1660477"/>
                </a:cubicBezTo>
                <a:close/>
                <a:moveTo>
                  <a:pt x="42199" y="1554083"/>
                </a:moveTo>
                <a:cubicBezTo>
                  <a:pt x="43532" y="1560560"/>
                  <a:pt x="42485" y="1544844"/>
                  <a:pt x="42770" y="1543320"/>
                </a:cubicBezTo>
                <a:cubicBezTo>
                  <a:pt x="43151" y="1537129"/>
                  <a:pt x="44675" y="1542177"/>
                  <a:pt x="44390" y="1546463"/>
                </a:cubicBezTo>
                <a:cubicBezTo>
                  <a:pt x="44390" y="1551702"/>
                  <a:pt x="44961" y="1553988"/>
                  <a:pt x="45247" y="1554274"/>
                </a:cubicBezTo>
                <a:cubicBezTo>
                  <a:pt x="45628" y="1554654"/>
                  <a:pt x="45818" y="1553130"/>
                  <a:pt x="46009" y="1550845"/>
                </a:cubicBezTo>
                <a:cubicBezTo>
                  <a:pt x="46295" y="1548368"/>
                  <a:pt x="46295" y="1543510"/>
                  <a:pt x="47438" y="1544844"/>
                </a:cubicBezTo>
                <a:cubicBezTo>
                  <a:pt x="48581" y="1544939"/>
                  <a:pt x="47247" y="1565418"/>
                  <a:pt x="50581" y="1557988"/>
                </a:cubicBezTo>
                <a:cubicBezTo>
                  <a:pt x="52295" y="1548558"/>
                  <a:pt x="49438" y="1511601"/>
                  <a:pt x="38865" y="1534176"/>
                </a:cubicBezTo>
                <a:cubicBezTo>
                  <a:pt x="36008" y="1540748"/>
                  <a:pt x="35817" y="1553226"/>
                  <a:pt x="37817" y="1560846"/>
                </a:cubicBezTo>
                <a:cubicBezTo>
                  <a:pt x="38865" y="1564275"/>
                  <a:pt x="39246" y="1558369"/>
                  <a:pt x="39151" y="1555607"/>
                </a:cubicBezTo>
                <a:cubicBezTo>
                  <a:pt x="38865" y="1550940"/>
                  <a:pt x="40484" y="1543415"/>
                  <a:pt x="42199" y="1554083"/>
                </a:cubicBezTo>
                <a:close/>
                <a:moveTo>
                  <a:pt x="26387" y="1582658"/>
                </a:moveTo>
                <a:cubicBezTo>
                  <a:pt x="26578" y="1584944"/>
                  <a:pt x="26959" y="1587325"/>
                  <a:pt x="27435" y="1589040"/>
                </a:cubicBezTo>
                <a:cubicBezTo>
                  <a:pt x="28483" y="1593136"/>
                  <a:pt x="28864" y="1588468"/>
                  <a:pt x="28769" y="1585992"/>
                </a:cubicBezTo>
                <a:cubicBezTo>
                  <a:pt x="28673" y="1577895"/>
                  <a:pt x="30578" y="1579991"/>
                  <a:pt x="31721" y="1587706"/>
                </a:cubicBezTo>
                <a:cubicBezTo>
                  <a:pt x="33150" y="1594564"/>
                  <a:pt x="31817" y="1580182"/>
                  <a:pt x="32102" y="1578753"/>
                </a:cubicBezTo>
                <a:cubicBezTo>
                  <a:pt x="32674" y="1573228"/>
                  <a:pt x="33817" y="1580562"/>
                  <a:pt x="33722" y="1583229"/>
                </a:cubicBezTo>
                <a:cubicBezTo>
                  <a:pt x="34388" y="1592945"/>
                  <a:pt x="35246" y="1592469"/>
                  <a:pt x="35531" y="1588945"/>
                </a:cubicBezTo>
                <a:cubicBezTo>
                  <a:pt x="35722" y="1587040"/>
                  <a:pt x="35436" y="1582563"/>
                  <a:pt x="36674" y="1584944"/>
                </a:cubicBezTo>
                <a:cubicBezTo>
                  <a:pt x="37913" y="1587325"/>
                  <a:pt x="37341" y="1591040"/>
                  <a:pt x="37436" y="1593802"/>
                </a:cubicBezTo>
                <a:cubicBezTo>
                  <a:pt x="38579" y="1602851"/>
                  <a:pt x="41437" y="1601041"/>
                  <a:pt x="40484" y="1594279"/>
                </a:cubicBezTo>
                <a:cubicBezTo>
                  <a:pt x="41532" y="1573990"/>
                  <a:pt x="26197" y="1544653"/>
                  <a:pt x="26387" y="1582658"/>
                </a:cubicBezTo>
                <a:close/>
                <a:moveTo>
                  <a:pt x="36579" y="1503791"/>
                </a:moveTo>
                <a:cubicBezTo>
                  <a:pt x="26197" y="1499409"/>
                  <a:pt x="25054" y="1546749"/>
                  <a:pt x="28578" y="1526841"/>
                </a:cubicBezTo>
                <a:cubicBezTo>
                  <a:pt x="29245" y="1520460"/>
                  <a:pt x="30769" y="1518079"/>
                  <a:pt x="31055" y="1525699"/>
                </a:cubicBezTo>
                <a:cubicBezTo>
                  <a:pt x="31721" y="1531223"/>
                  <a:pt x="31912" y="1515697"/>
                  <a:pt x="33150" y="1514554"/>
                </a:cubicBezTo>
                <a:cubicBezTo>
                  <a:pt x="34103" y="1513507"/>
                  <a:pt x="33626" y="1517697"/>
                  <a:pt x="33436" y="1519507"/>
                </a:cubicBezTo>
                <a:cubicBezTo>
                  <a:pt x="32769" y="1528270"/>
                  <a:pt x="33722" y="1527032"/>
                  <a:pt x="34388" y="1523317"/>
                </a:cubicBezTo>
                <a:cubicBezTo>
                  <a:pt x="36198" y="1512459"/>
                  <a:pt x="36674" y="1522270"/>
                  <a:pt x="35531" y="1526365"/>
                </a:cubicBezTo>
                <a:cubicBezTo>
                  <a:pt x="36960" y="1543891"/>
                  <a:pt x="40961" y="1503886"/>
                  <a:pt x="36579" y="1503791"/>
                </a:cubicBezTo>
                <a:close/>
                <a:moveTo>
                  <a:pt x="50962" y="1457404"/>
                </a:moveTo>
                <a:cubicBezTo>
                  <a:pt x="47819" y="1440450"/>
                  <a:pt x="32579" y="1485979"/>
                  <a:pt x="40389" y="1470739"/>
                </a:cubicBezTo>
                <a:cubicBezTo>
                  <a:pt x="42770" y="1465310"/>
                  <a:pt x="44199" y="1465120"/>
                  <a:pt x="41913" y="1473025"/>
                </a:cubicBezTo>
                <a:cubicBezTo>
                  <a:pt x="41151" y="1475883"/>
                  <a:pt x="41627" y="1475311"/>
                  <a:pt x="42485" y="1473120"/>
                </a:cubicBezTo>
                <a:cubicBezTo>
                  <a:pt x="43723" y="1470549"/>
                  <a:pt x="44580" y="1466358"/>
                  <a:pt x="46295" y="1464358"/>
                </a:cubicBezTo>
                <a:cubicBezTo>
                  <a:pt x="47438" y="1465215"/>
                  <a:pt x="40008" y="1481788"/>
                  <a:pt x="44294" y="1475025"/>
                </a:cubicBezTo>
                <a:cubicBezTo>
                  <a:pt x="50962" y="1462071"/>
                  <a:pt x="40008" y="1488741"/>
                  <a:pt x="44104" y="1485122"/>
                </a:cubicBezTo>
                <a:cubicBezTo>
                  <a:pt x="47914" y="1478645"/>
                  <a:pt x="51343" y="1463215"/>
                  <a:pt x="50962" y="1457404"/>
                </a:cubicBezTo>
                <a:close/>
                <a:moveTo>
                  <a:pt x="54962" y="1475311"/>
                </a:moveTo>
                <a:cubicBezTo>
                  <a:pt x="47057" y="1485122"/>
                  <a:pt x="43056" y="1500933"/>
                  <a:pt x="44866" y="1513602"/>
                </a:cubicBezTo>
                <a:cubicBezTo>
                  <a:pt x="45628" y="1516936"/>
                  <a:pt x="46866" y="1510078"/>
                  <a:pt x="47152" y="1506934"/>
                </a:cubicBezTo>
                <a:cubicBezTo>
                  <a:pt x="48390" y="1496838"/>
                  <a:pt x="50962" y="1495980"/>
                  <a:pt x="50962" y="1503600"/>
                </a:cubicBezTo>
                <a:cubicBezTo>
                  <a:pt x="51438" y="1510363"/>
                  <a:pt x="52772" y="1493028"/>
                  <a:pt x="53153" y="1491408"/>
                </a:cubicBezTo>
                <a:cubicBezTo>
                  <a:pt x="54867" y="1484360"/>
                  <a:pt x="55439" y="1489218"/>
                  <a:pt x="54581" y="1494075"/>
                </a:cubicBezTo>
                <a:cubicBezTo>
                  <a:pt x="53629" y="1515126"/>
                  <a:pt x="56105" y="1490551"/>
                  <a:pt x="58391" y="1491028"/>
                </a:cubicBezTo>
                <a:cubicBezTo>
                  <a:pt x="59820" y="1490742"/>
                  <a:pt x="55058" y="1513697"/>
                  <a:pt x="60106" y="1504362"/>
                </a:cubicBezTo>
                <a:cubicBezTo>
                  <a:pt x="61725" y="1498647"/>
                  <a:pt x="67154" y="1464738"/>
                  <a:pt x="54962" y="1475311"/>
                </a:cubicBezTo>
                <a:close/>
                <a:moveTo>
                  <a:pt x="56201" y="1449117"/>
                </a:moveTo>
                <a:cubicBezTo>
                  <a:pt x="54867" y="1455785"/>
                  <a:pt x="61249" y="1440545"/>
                  <a:pt x="61725" y="1442355"/>
                </a:cubicBezTo>
                <a:cubicBezTo>
                  <a:pt x="62106" y="1442641"/>
                  <a:pt x="61725" y="1444926"/>
                  <a:pt x="60201" y="1449594"/>
                </a:cubicBezTo>
                <a:cubicBezTo>
                  <a:pt x="59153" y="1452928"/>
                  <a:pt x="59630" y="1452261"/>
                  <a:pt x="60773" y="1449784"/>
                </a:cubicBezTo>
                <a:cubicBezTo>
                  <a:pt x="62392" y="1446736"/>
                  <a:pt x="63535" y="1441879"/>
                  <a:pt x="65726" y="1439592"/>
                </a:cubicBezTo>
                <a:cubicBezTo>
                  <a:pt x="66583" y="1439688"/>
                  <a:pt x="64487" y="1444165"/>
                  <a:pt x="63725" y="1446165"/>
                </a:cubicBezTo>
                <a:cubicBezTo>
                  <a:pt x="59915" y="1455499"/>
                  <a:pt x="60868" y="1455499"/>
                  <a:pt x="62678" y="1452261"/>
                </a:cubicBezTo>
                <a:cubicBezTo>
                  <a:pt x="63725" y="1450546"/>
                  <a:pt x="65440" y="1446260"/>
                  <a:pt x="65345" y="1448927"/>
                </a:cubicBezTo>
                <a:cubicBezTo>
                  <a:pt x="65630" y="1451404"/>
                  <a:pt x="57344" y="1465977"/>
                  <a:pt x="61820" y="1464072"/>
                </a:cubicBezTo>
                <a:cubicBezTo>
                  <a:pt x="66678" y="1455690"/>
                  <a:pt x="71155" y="1441307"/>
                  <a:pt x="71726" y="1431591"/>
                </a:cubicBezTo>
                <a:cubicBezTo>
                  <a:pt x="69631" y="1416923"/>
                  <a:pt x="56867" y="1443879"/>
                  <a:pt x="56201" y="1449117"/>
                </a:cubicBezTo>
                <a:close/>
                <a:moveTo>
                  <a:pt x="81347" y="1391110"/>
                </a:moveTo>
                <a:cubicBezTo>
                  <a:pt x="73631" y="1393491"/>
                  <a:pt x="62773" y="1412446"/>
                  <a:pt x="61154" y="1421400"/>
                </a:cubicBezTo>
                <a:cubicBezTo>
                  <a:pt x="60868" y="1423781"/>
                  <a:pt x="63440" y="1418828"/>
                  <a:pt x="64487" y="1416542"/>
                </a:cubicBezTo>
                <a:cubicBezTo>
                  <a:pt x="67726" y="1409208"/>
                  <a:pt x="69726" y="1408255"/>
                  <a:pt x="67916" y="1413970"/>
                </a:cubicBezTo>
                <a:cubicBezTo>
                  <a:pt x="66773" y="1418257"/>
                  <a:pt x="69726" y="1411017"/>
                  <a:pt x="70202" y="1409970"/>
                </a:cubicBezTo>
                <a:cubicBezTo>
                  <a:pt x="70964" y="1407208"/>
                  <a:pt x="76679" y="1397492"/>
                  <a:pt x="73155" y="1406160"/>
                </a:cubicBezTo>
                <a:cubicBezTo>
                  <a:pt x="71536" y="1409493"/>
                  <a:pt x="70298" y="1413208"/>
                  <a:pt x="70679" y="1413018"/>
                </a:cubicBezTo>
                <a:cubicBezTo>
                  <a:pt x="71631" y="1412922"/>
                  <a:pt x="75441" y="1403588"/>
                  <a:pt x="76203" y="1404445"/>
                </a:cubicBezTo>
                <a:cubicBezTo>
                  <a:pt x="77156" y="1403969"/>
                  <a:pt x="68393" y="1421209"/>
                  <a:pt x="74012" y="1414161"/>
                </a:cubicBezTo>
                <a:cubicBezTo>
                  <a:pt x="76775" y="1407684"/>
                  <a:pt x="83823" y="1397206"/>
                  <a:pt x="81347" y="1391110"/>
                </a:cubicBezTo>
                <a:close/>
                <a:moveTo>
                  <a:pt x="82204" y="1414446"/>
                </a:moveTo>
                <a:cubicBezTo>
                  <a:pt x="80108" y="1418542"/>
                  <a:pt x="75822" y="1433211"/>
                  <a:pt x="81251" y="1421495"/>
                </a:cubicBezTo>
                <a:cubicBezTo>
                  <a:pt x="83633" y="1415685"/>
                  <a:pt x="85538" y="1413494"/>
                  <a:pt x="84109" y="1419304"/>
                </a:cubicBezTo>
                <a:cubicBezTo>
                  <a:pt x="81728" y="1428639"/>
                  <a:pt x="87252" y="1411684"/>
                  <a:pt x="88967" y="1410065"/>
                </a:cubicBezTo>
                <a:cubicBezTo>
                  <a:pt x="90110" y="1409112"/>
                  <a:pt x="88205" y="1413684"/>
                  <a:pt x="87633" y="1415208"/>
                </a:cubicBezTo>
                <a:cubicBezTo>
                  <a:pt x="84395" y="1423971"/>
                  <a:pt x="85538" y="1423019"/>
                  <a:pt x="87157" y="1419304"/>
                </a:cubicBezTo>
                <a:cubicBezTo>
                  <a:pt x="88014" y="1417304"/>
                  <a:pt x="89729" y="1413304"/>
                  <a:pt x="90014" y="1414637"/>
                </a:cubicBezTo>
                <a:cubicBezTo>
                  <a:pt x="90681" y="1415113"/>
                  <a:pt x="83156" y="1431306"/>
                  <a:pt x="87633" y="1426448"/>
                </a:cubicBezTo>
                <a:cubicBezTo>
                  <a:pt x="95634" y="1412065"/>
                  <a:pt x="100778" y="1380537"/>
                  <a:pt x="82204" y="1414446"/>
                </a:cubicBezTo>
                <a:close/>
                <a:moveTo>
                  <a:pt x="89062" y="1383109"/>
                </a:moveTo>
                <a:cubicBezTo>
                  <a:pt x="86300" y="1389110"/>
                  <a:pt x="95063" y="1375584"/>
                  <a:pt x="94967" y="1377204"/>
                </a:cubicBezTo>
                <a:cubicBezTo>
                  <a:pt x="95158" y="1377490"/>
                  <a:pt x="94205" y="1379490"/>
                  <a:pt x="91919" y="1383681"/>
                </a:cubicBezTo>
                <a:cubicBezTo>
                  <a:pt x="90205" y="1386729"/>
                  <a:pt x="90872" y="1386062"/>
                  <a:pt x="92300" y="1383871"/>
                </a:cubicBezTo>
                <a:cubicBezTo>
                  <a:pt x="94205" y="1381204"/>
                  <a:pt x="96396" y="1376823"/>
                  <a:pt x="98682" y="1374727"/>
                </a:cubicBezTo>
                <a:cubicBezTo>
                  <a:pt x="99254" y="1374822"/>
                  <a:pt x="96587" y="1378823"/>
                  <a:pt x="95444" y="1380633"/>
                </a:cubicBezTo>
                <a:cubicBezTo>
                  <a:pt x="90205" y="1389110"/>
                  <a:pt x="90967" y="1389015"/>
                  <a:pt x="93062" y="1386157"/>
                </a:cubicBezTo>
                <a:cubicBezTo>
                  <a:pt x="102968" y="1373108"/>
                  <a:pt x="84490" y="1400826"/>
                  <a:pt x="89443" y="1397111"/>
                </a:cubicBezTo>
                <a:cubicBezTo>
                  <a:pt x="95253" y="1389682"/>
                  <a:pt x="101825" y="1376346"/>
                  <a:pt x="105064" y="1367488"/>
                </a:cubicBezTo>
                <a:cubicBezTo>
                  <a:pt x="107921" y="1354534"/>
                  <a:pt x="90110" y="1379585"/>
                  <a:pt x="89062" y="1383109"/>
                </a:cubicBezTo>
                <a:close/>
                <a:moveTo>
                  <a:pt x="104492" y="1351200"/>
                </a:moveTo>
                <a:cubicBezTo>
                  <a:pt x="102587" y="1352915"/>
                  <a:pt x="92586" y="1365107"/>
                  <a:pt x="99635" y="1357868"/>
                </a:cubicBezTo>
                <a:cubicBezTo>
                  <a:pt x="103445" y="1353677"/>
                  <a:pt x="104302" y="1353582"/>
                  <a:pt x="99444" y="1359773"/>
                </a:cubicBezTo>
                <a:cubicBezTo>
                  <a:pt x="96015" y="1364440"/>
                  <a:pt x="103635" y="1355106"/>
                  <a:pt x="104588" y="1354249"/>
                </a:cubicBezTo>
                <a:cubicBezTo>
                  <a:pt x="105254" y="1353582"/>
                  <a:pt x="105635" y="1353010"/>
                  <a:pt x="105826" y="1353105"/>
                </a:cubicBezTo>
                <a:cubicBezTo>
                  <a:pt x="105254" y="1354629"/>
                  <a:pt x="94967" y="1366631"/>
                  <a:pt x="99825" y="1361678"/>
                </a:cubicBezTo>
                <a:cubicBezTo>
                  <a:pt x="100873" y="1360440"/>
                  <a:pt x="103349" y="1357582"/>
                  <a:pt x="102302" y="1359487"/>
                </a:cubicBezTo>
                <a:cubicBezTo>
                  <a:pt x="101540" y="1361297"/>
                  <a:pt x="92967" y="1370632"/>
                  <a:pt x="95444" y="1370155"/>
                </a:cubicBezTo>
                <a:cubicBezTo>
                  <a:pt x="99444" y="1365964"/>
                  <a:pt x="105159" y="1357582"/>
                  <a:pt x="108398" y="1352725"/>
                </a:cubicBezTo>
                <a:cubicBezTo>
                  <a:pt x="107445" y="1351772"/>
                  <a:pt x="106588" y="1350820"/>
                  <a:pt x="105731" y="1349772"/>
                </a:cubicBezTo>
                <a:cubicBezTo>
                  <a:pt x="105445" y="1350153"/>
                  <a:pt x="104969" y="1350629"/>
                  <a:pt x="104492" y="1351200"/>
                </a:cubicBezTo>
                <a:close/>
                <a:moveTo>
                  <a:pt x="77346" y="1374727"/>
                </a:moveTo>
                <a:cubicBezTo>
                  <a:pt x="77918" y="1375966"/>
                  <a:pt x="78489" y="1375394"/>
                  <a:pt x="79346" y="1375489"/>
                </a:cubicBezTo>
                <a:cubicBezTo>
                  <a:pt x="81918" y="1364250"/>
                  <a:pt x="91253" y="1352439"/>
                  <a:pt x="99158" y="1344914"/>
                </a:cubicBezTo>
                <a:lnTo>
                  <a:pt x="98968" y="1344819"/>
                </a:lnTo>
                <a:cubicBezTo>
                  <a:pt x="88586" y="1354915"/>
                  <a:pt x="78584" y="1362916"/>
                  <a:pt x="77346" y="1374727"/>
                </a:cubicBezTo>
                <a:close/>
                <a:moveTo>
                  <a:pt x="47723" y="1419400"/>
                </a:moveTo>
                <a:cubicBezTo>
                  <a:pt x="49057" y="1421304"/>
                  <a:pt x="49628" y="1420352"/>
                  <a:pt x="50962" y="1420447"/>
                </a:cubicBezTo>
                <a:cubicBezTo>
                  <a:pt x="50295" y="1408446"/>
                  <a:pt x="56391" y="1395396"/>
                  <a:pt x="62582" y="1386062"/>
                </a:cubicBezTo>
                <a:cubicBezTo>
                  <a:pt x="54867" y="1393587"/>
                  <a:pt x="44675" y="1413589"/>
                  <a:pt x="47723" y="1419400"/>
                </a:cubicBezTo>
                <a:close/>
                <a:moveTo>
                  <a:pt x="24197" y="1470834"/>
                </a:moveTo>
                <a:cubicBezTo>
                  <a:pt x="25816" y="1474835"/>
                  <a:pt x="25911" y="1473883"/>
                  <a:pt x="27911" y="1474740"/>
                </a:cubicBezTo>
                <a:cubicBezTo>
                  <a:pt x="25625" y="1460166"/>
                  <a:pt x="28959" y="1444165"/>
                  <a:pt x="34865" y="1431306"/>
                </a:cubicBezTo>
                <a:lnTo>
                  <a:pt x="34579" y="1431211"/>
                </a:lnTo>
                <a:cubicBezTo>
                  <a:pt x="26959" y="1443403"/>
                  <a:pt x="21625" y="1461405"/>
                  <a:pt x="24197" y="1470834"/>
                </a:cubicBezTo>
                <a:close/>
                <a:moveTo>
                  <a:pt x="2223900" y="2105771"/>
                </a:moveTo>
                <a:cubicBezTo>
                  <a:pt x="2239997" y="2122630"/>
                  <a:pt x="2262096" y="2111581"/>
                  <a:pt x="2267620" y="2103390"/>
                </a:cubicBezTo>
                <a:cubicBezTo>
                  <a:pt x="2247903" y="2110248"/>
                  <a:pt x="2228091" y="2106819"/>
                  <a:pt x="2224281" y="2103295"/>
                </a:cubicBezTo>
                <a:cubicBezTo>
                  <a:pt x="2223519" y="2103961"/>
                  <a:pt x="2222948" y="2104914"/>
                  <a:pt x="2223900" y="2105771"/>
                </a:cubicBezTo>
                <a:close/>
                <a:moveTo>
                  <a:pt x="2195325" y="2082816"/>
                </a:moveTo>
                <a:cubicBezTo>
                  <a:pt x="2210375" y="2094532"/>
                  <a:pt x="2227520" y="2085483"/>
                  <a:pt x="2234092" y="2072338"/>
                </a:cubicBezTo>
                <a:cubicBezTo>
                  <a:pt x="2221995" y="2079482"/>
                  <a:pt x="2205422" y="2084625"/>
                  <a:pt x="2195421" y="2080434"/>
                </a:cubicBezTo>
                <a:cubicBezTo>
                  <a:pt x="2194944" y="2081101"/>
                  <a:pt x="2194468" y="2082244"/>
                  <a:pt x="2195325" y="2082816"/>
                </a:cubicBezTo>
                <a:close/>
                <a:moveTo>
                  <a:pt x="2166464" y="2063290"/>
                </a:moveTo>
                <a:cubicBezTo>
                  <a:pt x="2180847" y="2073576"/>
                  <a:pt x="2198850" y="2059099"/>
                  <a:pt x="2202564" y="2048812"/>
                </a:cubicBezTo>
                <a:cubicBezTo>
                  <a:pt x="2191896" y="2055860"/>
                  <a:pt x="2178371" y="2063575"/>
                  <a:pt x="2166464" y="2061004"/>
                </a:cubicBezTo>
                <a:cubicBezTo>
                  <a:pt x="2166084" y="2061670"/>
                  <a:pt x="2165512" y="2062813"/>
                  <a:pt x="2166464" y="2063290"/>
                </a:cubicBezTo>
                <a:close/>
                <a:moveTo>
                  <a:pt x="2145700" y="2052336"/>
                </a:moveTo>
                <a:cubicBezTo>
                  <a:pt x="2160368" y="2060813"/>
                  <a:pt x="2175989" y="2043287"/>
                  <a:pt x="2178561" y="2033953"/>
                </a:cubicBezTo>
                <a:cubicBezTo>
                  <a:pt x="2170751" y="2041382"/>
                  <a:pt x="2153320" y="2052145"/>
                  <a:pt x="2145605" y="2050145"/>
                </a:cubicBezTo>
                <a:cubicBezTo>
                  <a:pt x="2145224" y="2050716"/>
                  <a:pt x="2144843" y="2051955"/>
                  <a:pt x="2145700" y="2052336"/>
                </a:cubicBezTo>
                <a:close/>
                <a:moveTo>
                  <a:pt x="2124364" y="2044335"/>
                </a:moveTo>
                <a:cubicBezTo>
                  <a:pt x="2140271" y="2048812"/>
                  <a:pt x="2149415" y="2032809"/>
                  <a:pt x="2152463" y="2021189"/>
                </a:cubicBezTo>
                <a:cubicBezTo>
                  <a:pt x="2144557" y="2030524"/>
                  <a:pt x="2132936" y="2041858"/>
                  <a:pt x="2123983" y="2042144"/>
                </a:cubicBezTo>
                <a:cubicBezTo>
                  <a:pt x="2123793" y="2042811"/>
                  <a:pt x="2123507" y="2044144"/>
                  <a:pt x="2124364" y="2044335"/>
                </a:cubicBezTo>
                <a:close/>
                <a:moveTo>
                  <a:pt x="2099027" y="2038048"/>
                </a:moveTo>
                <a:cubicBezTo>
                  <a:pt x="2114363" y="2040334"/>
                  <a:pt x="2121030" y="2022427"/>
                  <a:pt x="2122554" y="2011092"/>
                </a:cubicBezTo>
                <a:cubicBezTo>
                  <a:pt x="2116077" y="2020808"/>
                  <a:pt x="2109410" y="2032524"/>
                  <a:pt x="2098456" y="2035953"/>
                </a:cubicBezTo>
                <a:cubicBezTo>
                  <a:pt x="2098265" y="2036620"/>
                  <a:pt x="2098170" y="2038048"/>
                  <a:pt x="2099027" y="2038048"/>
                </a:cubicBezTo>
                <a:close/>
                <a:moveTo>
                  <a:pt x="2071119" y="2036238"/>
                </a:moveTo>
                <a:cubicBezTo>
                  <a:pt x="2086073" y="2041382"/>
                  <a:pt x="2093408" y="2018332"/>
                  <a:pt x="2093503" y="2008045"/>
                </a:cubicBezTo>
                <a:cubicBezTo>
                  <a:pt x="2087502" y="2018617"/>
                  <a:pt x="2082168" y="2030714"/>
                  <a:pt x="2071119" y="2035191"/>
                </a:cubicBezTo>
                <a:lnTo>
                  <a:pt x="2071119" y="2036238"/>
                </a:lnTo>
                <a:close/>
                <a:moveTo>
                  <a:pt x="2053022" y="2038143"/>
                </a:moveTo>
                <a:cubicBezTo>
                  <a:pt x="2053879" y="2039763"/>
                  <a:pt x="2055879" y="2038048"/>
                  <a:pt x="2057022" y="2037762"/>
                </a:cubicBezTo>
                <a:cubicBezTo>
                  <a:pt x="2055784" y="2033381"/>
                  <a:pt x="2059118" y="2029762"/>
                  <a:pt x="2059975" y="2025761"/>
                </a:cubicBezTo>
                <a:cubicBezTo>
                  <a:pt x="2061785" y="2018998"/>
                  <a:pt x="2061499" y="2012807"/>
                  <a:pt x="2059880" y="2006711"/>
                </a:cubicBezTo>
                <a:cubicBezTo>
                  <a:pt x="2058927" y="2012997"/>
                  <a:pt x="2054355" y="2022999"/>
                  <a:pt x="2055212" y="2028047"/>
                </a:cubicBezTo>
                <a:cubicBezTo>
                  <a:pt x="2055593" y="2032143"/>
                  <a:pt x="2057022" y="2035191"/>
                  <a:pt x="2052641" y="2037191"/>
                </a:cubicBezTo>
                <a:lnTo>
                  <a:pt x="2053022" y="2038143"/>
                </a:lnTo>
                <a:close/>
                <a:moveTo>
                  <a:pt x="2027876" y="2046430"/>
                </a:moveTo>
                <a:cubicBezTo>
                  <a:pt x="2043306" y="2045478"/>
                  <a:pt x="2039496" y="2018617"/>
                  <a:pt x="2035305" y="2012140"/>
                </a:cubicBezTo>
                <a:cubicBezTo>
                  <a:pt x="2035591" y="2021570"/>
                  <a:pt x="2033400" y="2041096"/>
                  <a:pt x="2027495" y="2045478"/>
                </a:cubicBezTo>
                <a:lnTo>
                  <a:pt x="2027876" y="2046430"/>
                </a:lnTo>
                <a:close/>
                <a:moveTo>
                  <a:pt x="2003873" y="2060051"/>
                </a:moveTo>
                <a:cubicBezTo>
                  <a:pt x="2019398" y="2056717"/>
                  <a:pt x="2013969" y="2033095"/>
                  <a:pt x="2008635" y="2024618"/>
                </a:cubicBezTo>
                <a:cubicBezTo>
                  <a:pt x="2009207" y="2035953"/>
                  <a:pt x="2010159" y="2051288"/>
                  <a:pt x="2003301" y="2059289"/>
                </a:cubicBezTo>
                <a:lnTo>
                  <a:pt x="2003873" y="2060051"/>
                </a:lnTo>
                <a:close/>
                <a:moveTo>
                  <a:pt x="1980155" y="2045097"/>
                </a:moveTo>
                <a:cubicBezTo>
                  <a:pt x="1984061" y="2057003"/>
                  <a:pt x="1985394" y="2069386"/>
                  <a:pt x="1980917" y="2076815"/>
                </a:cubicBezTo>
                <a:cubicBezTo>
                  <a:pt x="1981394" y="2077387"/>
                  <a:pt x="1982441" y="2078244"/>
                  <a:pt x="1983108" y="2077387"/>
                </a:cubicBezTo>
                <a:cubicBezTo>
                  <a:pt x="1995586" y="2066528"/>
                  <a:pt x="1988442" y="2050621"/>
                  <a:pt x="1979012" y="2041477"/>
                </a:cubicBezTo>
                <a:lnTo>
                  <a:pt x="1980155" y="2045097"/>
                </a:lnTo>
                <a:close/>
                <a:moveTo>
                  <a:pt x="1954629" y="2067576"/>
                </a:moveTo>
                <a:cubicBezTo>
                  <a:pt x="1959010" y="2078339"/>
                  <a:pt x="1961963" y="2091198"/>
                  <a:pt x="1957010" y="2100913"/>
                </a:cubicBezTo>
                <a:cubicBezTo>
                  <a:pt x="1957581" y="2101485"/>
                  <a:pt x="1958629" y="2102056"/>
                  <a:pt x="1959296" y="2101199"/>
                </a:cubicBezTo>
                <a:cubicBezTo>
                  <a:pt x="1971488" y="2088912"/>
                  <a:pt x="1964439" y="2072148"/>
                  <a:pt x="1953104" y="2063956"/>
                </a:cubicBezTo>
                <a:lnTo>
                  <a:pt x="1954629" y="2067576"/>
                </a:lnTo>
                <a:close/>
                <a:moveTo>
                  <a:pt x="1928435" y="2097294"/>
                </a:moveTo>
                <a:cubicBezTo>
                  <a:pt x="1933959" y="2108152"/>
                  <a:pt x="1937198" y="2121868"/>
                  <a:pt x="1932721" y="2132346"/>
                </a:cubicBezTo>
                <a:cubicBezTo>
                  <a:pt x="1935864" y="2134537"/>
                  <a:pt x="1937388" y="2127202"/>
                  <a:pt x="1938626" y="2125964"/>
                </a:cubicBezTo>
                <a:cubicBezTo>
                  <a:pt x="1947104" y="2114820"/>
                  <a:pt x="1934531" y="2096532"/>
                  <a:pt x="1926815" y="2093865"/>
                </a:cubicBezTo>
                <a:lnTo>
                  <a:pt x="1928435" y="2097294"/>
                </a:lnTo>
                <a:close/>
                <a:moveTo>
                  <a:pt x="1908242" y="2125107"/>
                </a:moveTo>
                <a:cubicBezTo>
                  <a:pt x="1915481" y="2137204"/>
                  <a:pt x="1917957" y="2150920"/>
                  <a:pt x="1914242" y="2160635"/>
                </a:cubicBezTo>
                <a:cubicBezTo>
                  <a:pt x="1917576" y="2162540"/>
                  <a:pt x="1918529" y="2155301"/>
                  <a:pt x="1919958" y="2153587"/>
                </a:cubicBezTo>
                <a:cubicBezTo>
                  <a:pt x="1927196" y="2137870"/>
                  <a:pt x="1917290" y="2126821"/>
                  <a:pt x="1906337" y="2121773"/>
                </a:cubicBezTo>
                <a:lnTo>
                  <a:pt x="1908242" y="2125107"/>
                </a:lnTo>
                <a:close/>
                <a:moveTo>
                  <a:pt x="1884905" y="2161588"/>
                </a:moveTo>
                <a:cubicBezTo>
                  <a:pt x="1891859" y="2171493"/>
                  <a:pt x="1894716" y="2191496"/>
                  <a:pt x="1890906" y="2198830"/>
                </a:cubicBezTo>
                <a:cubicBezTo>
                  <a:pt x="1891763" y="2199402"/>
                  <a:pt x="1892811" y="2199497"/>
                  <a:pt x="1893383" y="2198354"/>
                </a:cubicBezTo>
                <a:cubicBezTo>
                  <a:pt x="1903765" y="2182733"/>
                  <a:pt x="1899193" y="2164159"/>
                  <a:pt x="1883000" y="2158159"/>
                </a:cubicBezTo>
                <a:lnTo>
                  <a:pt x="1884905" y="2161588"/>
                </a:lnTo>
                <a:close/>
                <a:moveTo>
                  <a:pt x="1864141" y="2200640"/>
                </a:moveTo>
                <a:cubicBezTo>
                  <a:pt x="1870904" y="2215594"/>
                  <a:pt x="1871856" y="2229977"/>
                  <a:pt x="1867570" y="2241788"/>
                </a:cubicBezTo>
                <a:cubicBezTo>
                  <a:pt x="1868427" y="2242455"/>
                  <a:pt x="1869380" y="2242455"/>
                  <a:pt x="1870046" y="2241217"/>
                </a:cubicBezTo>
                <a:cubicBezTo>
                  <a:pt x="1881095" y="2224643"/>
                  <a:pt x="1877666" y="2203974"/>
                  <a:pt x="1862426" y="2196735"/>
                </a:cubicBezTo>
                <a:lnTo>
                  <a:pt x="1864141" y="2200640"/>
                </a:lnTo>
                <a:close/>
                <a:moveTo>
                  <a:pt x="1838709" y="2244550"/>
                </a:moveTo>
                <a:cubicBezTo>
                  <a:pt x="1846996" y="2257409"/>
                  <a:pt x="1848901" y="2272459"/>
                  <a:pt x="1844996" y="2283508"/>
                </a:cubicBezTo>
                <a:cubicBezTo>
                  <a:pt x="1848615" y="2285032"/>
                  <a:pt x="1849568" y="2276459"/>
                  <a:pt x="1850996" y="2274649"/>
                </a:cubicBezTo>
                <a:cubicBezTo>
                  <a:pt x="1858140" y="2257123"/>
                  <a:pt x="1849472" y="2245122"/>
                  <a:pt x="1836614" y="2241217"/>
                </a:cubicBezTo>
                <a:lnTo>
                  <a:pt x="1838709" y="2244550"/>
                </a:lnTo>
                <a:close/>
                <a:moveTo>
                  <a:pt x="1814992" y="2288556"/>
                </a:moveTo>
                <a:cubicBezTo>
                  <a:pt x="1822421" y="2299605"/>
                  <a:pt x="1823564" y="2321512"/>
                  <a:pt x="1819278" y="2329609"/>
                </a:cubicBezTo>
                <a:cubicBezTo>
                  <a:pt x="1820231" y="2330275"/>
                  <a:pt x="1821183" y="2330085"/>
                  <a:pt x="1821850" y="2328751"/>
                </a:cubicBezTo>
                <a:cubicBezTo>
                  <a:pt x="1832232" y="2312083"/>
                  <a:pt x="1831756" y="2290937"/>
                  <a:pt x="1813087" y="2285032"/>
                </a:cubicBezTo>
                <a:lnTo>
                  <a:pt x="1814992" y="2288556"/>
                </a:lnTo>
                <a:close/>
                <a:moveTo>
                  <a:pt x="1795370" y="2361517"/>
                </a:moveTo>
                <a:cubicBezTo>
                  <a:pt x="1794418" y="2370185"/>
                  <a:pt x="1792513" y="2374852"/>
                  <a:pt x="1790608" y="2379139"/>
                </a:cubicBezTo>
                <a:cubicBezTo>
                  <a:pt x="1791560" y="2379996"/>
                  <a:pt x="1792418" y="2379805"/>
                  <a:pt x="1793180" y="2378472"/>
                </a:cubicBezTo>
                <a:cubicBezTo>
                  <a:pt x="1805562" y="2361422"/>
                  <a:pt x="1807086" y="2337895"/>
                  <a:pt x="1790322" y="2329323"/>
                </a:cubicBezTo>
                <a:cubicBezTo>
                  <a:pt x="1794799" y="2340086"/>
                  <a:pt x="1796323" y="2353326"/>
                  <a:pt x="1795370" y="2361517"/>
                </a:cubicBezTo>
                <a:close/>
                <a:moveTo>
                  <a:pt x="1760699" y="2382377"/>
                </a:moveTo>
                <a:cubicBezTo>
                  <a:pt x="1767653" y="2397617"/>
                  <a:pt x="1765748" y="2414191"/>
                  <a:pt x="1759842" y="2425811"/>
                </a:cubicBezTo>
                <a:cubicBezTo>
                  <a:pt x="1763557" y="2427430"/>
                  <a:pt x="1765843" y="2418001"/>
                  <a:pt x="1767748" y="2416096"/>
                </a:cubicBezTo>
                <a:cubicBezTo>
                  <a:pt x="1777940" y="2398379"/>
                  <a:pt x="1772891" y="2383711"/>
                  <a:pt x="1758985" y="2378758"/>
                </a:cubicBezTo>
                <a:lnTo>
                  <a:pt x="1760699" y="2382377"/>
                </a:lnTo>
                <a:close/>
                <a:moveTo>
                  <a:pt x="1723552" y="2473817"/>
                </a:moveTo>
                <a:cubicBezTo>
                  <a:pt x="1737839" y="2462863"/>
                  <a:pt x="1746793" y="2433907"/>
                  <a:pt x="1726981" y="2425430"/>
                </a:cubicBezTo>
                <a:cubicBezTo>
                  <a:pt x="1732696" y="2440860"/>
                  <a:pt x="1731839" y="2460006"/>
                  <a:pt x="1722790" y="2473245"/>
                </a:cubicBezTo>
                <a:lnTo>
                  <a:pt x="1723552" y="2473817"/>
                </a:lnTo>
                <a:close/>
                <a:moveTo>
                  <a:pt x="1688881" y="2511726"/>
                </a:moveTo>
                <a:cubicBezTo>
                  <a:pt x="1705931" y="2499725"/>
                  <a:pt x="1720885" y="2471436"/>
                  <a:pt x="1699930" y="2459720"/>
                </a:cubicBezTo>
                <a:cubicBezTo>
                  <a:pt x="1705169" y="2476865"/>
                  <a:pt x="1699073" y="2498487"/>
                  <a:pt x="1688214" y="2511155"/>
                </a:cubicBezTo>
                <a:lnTo>
                  <a:pt x="1688881" y="2511726"/>
                </a:lnTo>
                <a:close/>
                <a:moveTo>
                  <a:pt x="1645923" y="2549255"/>
                </a:moveTo>
                <a:cubicBezTo>
                  <a:pt x="1664116" y="2539635"/>
                  <a:pt x="1683166" y="2512298"/>
                  <a:pt x="1662973" y="2499249"/>
                </a:cubicBezTo>
                <a:cubicBezTo>
                  <a:pt x="1665926" y="2518203"/>
                  <a:pt x="1656972" y="2538016"/>
                  <a:pt x="1645256" y="2548588"/>
                </a:cubicBezTo>
                <a:lnTo>
                  <a:pt x="1645923" y="2549255"/>
                </a:lnTo>
                <a:close/>
                <a:moveTo>
                  <a:pt x="1585154" y="2587260"/>
                </a:moveTo>
                <a:cubicBezTo>
                  <a:pt x="1593536" y="2585641"/>
                  <a:pt x="1602299" y="2576687"/>
                  <a:pt x="1605251" y="2575163"/>
                </a:cubicBezTo>
                <a:cubicBezTo>
                  <a:pt x="1616681" y="2566305"/>
                  <a:pt x="1623063" y="2548874"/>
                  <a:pt x="1612205" y="2539825"/>
                </a:cubicBezTo>
                <a:cubicBezTo>
                  <a:pt x="1612395" y="2557161"/>
                  <a:pt x="1596012" y="2580592"/>
                  <a:pt x="1584582" y="2586498"/>
                </a:cubicBezTo>
                <a:lnTo>
                  <a:pt x="1585154" y="2587260"/>
                </a:lnTo>
                <a:close/>
                <a:moveTo>
                  <a:pt x="1515907" y="2616120"/>
                </a:moveTo>
                <a:cubicBezTo>
                  <a:pt x="1538481" y="2612977"/>
                  <a:pt x="1567247" y="2592784"/>
                  <a:pt x="1557817" y="2572591"/>
                </a:cubicBezTo>
                <a:cubicBezTo>
                  <a:pt x="1551340" y="2591070"/>
                  <a:pt x="1531909" y="2609167"/>
                  <a:pt x="1515621" y="2615168"/>
                </a:cubicBezTo>
                <a:lnTo>
                  <a:pt x="1515907" y="2616120"/>
                </a:lnTo>
                <a:close/>
                <a:moveTo>
                  <a:pt x="1446946" y="2630122"/>
                </a:moveTo>
                <a:cubicBezTo>
                  <a:pt x="1464853" y="2631456"/>
                  <a:pt x="1501524" y="2617454"/>
                  <a:pt x="1489237" y="2595451"/>
                </a:cubicBezTo>
                <a:cubicBezTo>
                  <a:pt x="1481998" y="2612882"/>
                  <a:pt x="1464091" y="2625550"/>
                  <a:pt x="1446755" y="2629265"/>
                </a:cubicBezTo>
                <a:lnTo>
                  <a:pt x="1446946" y="2630122"/>
                </a:lnTo>
                <a:close/>
                <a:moveTo>
                  <a:pt x="1373032" y="2631456"/>
                </a:moveTo>
                <a:cubicBezTo>
                  <a:pt x="1392177" y="2633742"/>
                  <a:pt x="1427134" y="2629646"/>
                  <a:pt x="1421800" y="2605357"/>
                </a:cubicBezTo>
                <a:cubicBezTo>
                  <a:pt x="1410465" y="2620883"/>
                  <a:pt x="1388558" y="2629836"/>
                  <a:pt x="1370651" y="2629456"/>
                </a:cubicBezTo>
                <a:cubicBezTo>
                  <a:pt x="1370365" y="2630884"/>
                  <a:pt x="1371222" y="2631265"/>
                  <a:pt x="1373032" y="2631456"/>
                </a:cubicBezTo>
                <a:close/>
                <a:moveTo>
                  <a:pt x="1294165" y="2615549"/>
                </a:moveTo>
                <a:cubicBezTo>
                  <a:pt x="1315691" y="2623264"/>
                  <a:pt x="1349315" y="2626979"/>
                  <a:pt x="1354649" y="2603548"/>
                </a:cubicBezTo>
                <a:cubicBezTo>
                  <a:pt x="1334837" y="2615930"/>
                  <a:pt x="1312739" y="2618121"/>
                  <a:pt x="1292260" y="2613073"/>
                </a:cubicBezTo>
                <a:cubicBezTo>
                  <a:pt x="1291593" y="2614311"/>
                  <a:pt x="1292450" y="2614882"/>
                  <a:pt x="1294165" y="2615549"/>
                </a:cubicBezTo>
                <a:close/>
                <a:moveTo>
                  <a:pt x="1226156" y="2583831"/>
                </a:moveTo>
                <a:cubicBezTo>
                  <a:pt x="1243587" y="2594689"/>
                  <a:pt x="1277115" y="2606405"/>
                  <a:pt x="1281211" y="2581640"/>
                </a:cubicBezTo>
                <a:cubicBezTo>
                  <a:pt x="1264066" y="2591070"/>
                  <a:pt x="1241111" y="2589355"/>
                  <a:pt x="1224728" y="2580973"/>
                </a:cubicBezTo>
                <a:cubicBezTo>
                  <a:pt x="1223966" y="2582211"/>
                  <a:pt x="1224633" y="2582878"/>
                  <a:pt x="1226156" y="2583831"/>
                </a:cubicBezTo>
                <a:close/>
                <a:moveTo>
                  <a:pt x="1164053" y="2534872"/>
                </a:moveTo>
                <a:cubicBezTo>
                  <a:pt x="1176722" y="2548112"/>
                  <a:pt x="1207773" y="2569353"/>
                  <a:pt x="1218822" y="2546683"/>
                </a:cubicBezTo>
                <a:cubicBezTo>
                  <a:pt x="1199867" y="2551160"/>
                  <a:pt x="1177007" y="2543826"/>
                  <a:pt x="1163387" y="2531824"/>
                </a:cubicBezTo>
                <a:cubicBezTo>
                  <a:pt x="1162339" y="2532777"/>
                  <a:pt x="1162815" y="2533634"/>
                  <a:pt x="1164053" y="2534872"/>
                </a:cubicBezTo>
                <a:close/>
                <a:moveTo>
                  <a:pt x="1198343" y="1695148"/>
                </a:moveTo>
                <a:lnTo>
                  <a:pt x="1201296" y="1694672"/>
                </a:lnTo>
                <a:cubicBezTo>
                  <a:pt x="1191390" y="1689814"/>
                  <a:pt x="1181484" y="1681718"/>
                  <a:pt x="1178627" y="1671526"/>
                </a:cubicBezTo>
                <a:cubicBezTo>
                  <a:pt x="1177865" y="1671526"/>
                  <a:pt x="1177103" y="1671907"/>
                  <a:pt x="1177293" y="1672955"/>
                </a:cubicBezTo>
                <a:cubicBezTo>
                  <a:pt x="1177388" y="1686671"/>
                  <a:pt x="1187199" y="1696291"/>
                  <a:pt x="1198343" y="1695148"/>
                </a:cubicBezTo>
                <a:close/>
                <a:moveTo>
                  <a:pt x="1193200" y="1735915"/>
                </a:moveTo>
                <a:lnTo>
                  <a:pt x="1196248" y="1736391"/>
                </a:lnTo>
                <a:cubicBezTo>
                  <a:pt x="1186247" y="1725914"/>
                  <a:pt x="1180055" y="1716103"/>
                  <a:pt x="1178627" y="1704007"/>
                </a:cubicBezTo>
                <a:cubicBezTo>
                  <a:pt x="1177865" y="1703911"/>
                  <a:pt x="1177103" y="1704007"/>
                  <a:pt x="1177007" y="1704959"/>
                </a:cubicBezTo>
                <a:cubicBezTo>
                  <a:pt x="1174531" y="1719056"/>
                  <a:pt x="1181960" y="1733439"/>
                  <a:pt x="1193200" y="1735915"/>
                </a:cubicBezTo>
                <a:close/>
                <a:moveTo>
                  <a:pt x="1114333" y="2472865"/>
                </a:moveTo>
                <a:cubicBezTo>
                  <a:pt x="1123477" y="2488295"/>
                  <a:pt x="1148242" y="2514870"/>
                  <a:pt x="1163863" y="2495915"/>
                </a:cubicBezTo>
                <a:cubicBezTo>
                  <a:pt x="1144622" y="2495629"/>
                  <a:pt x="1125572" y="2484771"/>
                  <a:pt x="1114428" y="2469912"/>
                </a:cubicBezTo>
                <a:cubicBezTo>
                  <a:pt x="1113285" y="2470483"/>
                  <a:pt x="1113571" y="2471341"/>
                  <a:pt x="1114333" y="2472865"/>
                </a:cubicBezTo>
                <a:close/>
                <a:moveTo>
                  <a:pt x="1086520" y="2420477"/>
                </a:moveTo>
                <a:cubicBezTo>
                  <a:pt x="1094426" y="2439051"/>
                  <a:pt x="1112904" y="2464387"/>
                  <a:pt x="1130049" y="2448290"/>
                </a:cubicBezTo>
                <a:cubicBezTo>
                  <a:pt x="1111094" y="2445814"/>
                  <a:pt x="1094521" y="2431621"/>
                  <a:pt x="1087091" y="2417620"/>
                </a:cubicBezTo>
                <a:cubicBezTo>
                  <a:pt x="1085853" y="2418001"/>
                  <a:pt x="1085853" y="2418858"/>
                  <a:pt x="1086520" y="2420477"/>
                </a:cubicBezTo>
                <a:close/>
                <a:moveTo>
                  <a:pt x="1064612" y="2354374"/>
                </a:moveTo>
                <a:cubicBezTo>
                  <a:pt x="1068994" y="2373138"/>
                  <a:pt x="1082805" y="2399617"/>
                  <a:pt x="1102046" y="2388378"/>
                </a:cubicBezTo>
                <a:cubicBezTo>
                  <a:pt x="1085663" y="2382853"/>
                  <a:pt x="1070994" y="2367232"/>
                  <a:pt x="1065660" y="2351802"/>
                </a:cubicBezTo>
                <a:cubicBezTo>
                  <a:pt x="1064422" y="2351992"/>
                  <a:pt x="1064231" y="2352754"/>
                  <a:pt x="1064612" y="2354374"/>
                </a:cubicBezTo>
                <a:close/>
                <a:moveTo>
                  <a:pt x="1052039" y="2287508"/>
                </a:moveTo>
                <a:cubicBezTo>
                  <a:pt x="1053944" y="2308272"/>
                  <a:pt x="1062326" y="2333800"/>
                  <a:pt x="1084234" y="2330656"/>
                </a:cubicBezTo>
                <a:cubicBezTo>
                  <a:pt x="1068422" y="2320274"/>
                  <a:pt x="1056897" y="2303034"/>
                  <a:pt x="1053563" y="2285222"/>
                </a:cubicBezTo>
                <a:cubicBezTo>
                  <a:pt x="1052230" y="2285032"/>
                  <a:pt x="1051944" y="2285889"/>
                  <a:pt x="1052039" y="2287508"/>
                </a:cubicBezTo>
                <a:close/>
                <a:moveTo>
                  <a:pt x="1051087" y="2225024"/>
                </a:moveTo>
                <a:lnTo>
                  <a:pt x="1050896" y="2223500"/>
                </a:lnTo>
                <a:cubicBezTo>
                  <a:pt x="1049658" y="2223405"/>
                  <a:pt x="1049277" y="2224357"/>
                  <a:pt x="1049277" y="2225881"/>
                </a:cubicBezTo>
                <a:cubicBezTo>
                  <a:pt x="1048325" y="2245503"/>
                  <a:pt x="1057373" y="2272173"/>
                  <a:pt x="1076138" y="2264934"/>
                </a:cubicBezTo>
                <a:cubicBezTo>
                  <a:pt x="1062422" y="2256457"/>
                  <a:pt x="1052706" y="2239883"/>
                  <a:pt x="1051087" y="2225024"/>
                </a:cubicBezTo>
                <a:close/>
                <a:moveTo>
                  <a:pt x="1056992" y="2172922"/>
                </a:moveTo>
                <a:cubicBezTo>
                  <a:pt x="1055945" y="2167493"/>
                  <a:pt x="1055849" y="2164350"/>
                  <a:pt x="1055754" y="2160730"/>
                </a:cubicBezTo>
                <a:cubicBezTo>
                  <a:pt x="1054516" y="2160445"/>
                  <a:pt x="1054040" y="2161302"/>
                  <a:pt x="1053849" y="2162730"/>
                </a:cubicBezTo>
                <a:cubicBezTo>
                  <a:pt x="1051182" y="2181780"/>
                  <a:pt x="1054611" y="2206831"/>
                  <a:pt x="1075661" y="2204641"/>
                </a:cubicBezTo>
                <a:cubicBezTo>
                  <a:pt x="1066422" y="2196830"/>
                  <a:pt x="1059183" y="2184162"/>
                  <a:pt x="1056992" y="2172922"/>
                </a:cubicBezTo>
                <a:close/>
                <a:moveTo>
                  <a:pt x="1065851" y="2101009"/>
                </a:moveTo>
                <a:lnTo>
                  <a:pt x="1066041" y="2099580"/>
                </a:lnTo>
                <a:cubicBezTo>
                  <a:pt x="1064898" y="2099104"/>
                  <a:pt x="1064327" y="2099675"/>
                  <a:pt x="1064041" y="2101104"/>
                </a:cubicBezTo>
                <a:cubicBezTo>
                  <a:pt x="1058897" y="2120535"/>
                  <a:pt x="1061469" y="2145490"/>
                  <a:pt x="1080043" y="2148348"/>
                </a:cubicBezTo>
                <a:cubicBezTo>
                  <a:pt x="1066708" y="2131870"/>
                  <a:pt x="1064422" y="2107295"/>
                  <a:pt x="1065851" y="2101009"/>
                </a:cubicBezTo>
                <a:close/>
                <a:moveTo>
                  <a:pt x="1086520" y="2080530"/>
                </a:moveTo>
                <a:cubicBezTo>
                  <a:pt x="1078995" y="2067576"/>
                  <a:pt x="1078233" y="2057860"/>
                  <a:pt x="1079376" y="2046907"/>
                </a:cubicBezTo>
                <a:cubicBezTo>
                  <a:pt x="1078328" y="2046525"/>
                  <a:pt x="1077662" y="2047097"/>
                  <a:pt x="1077281" y="2048526"/>
                </a:cubicBezTo>
                <a:cubicBezTo>
                  <a:pt x="1071470" y="2066147"/>
                  <a:pt x="1074423" y="2090150"/>
                  <a:pt x="1092806" y="2089007"/>
                </a:cubicBezTo>
                <a:cubicBezTo>
                  <a:pt x="1090711" y="2086245"/>
                  <a:pt x="1088234" y="2083387"/>
                  <a:pt x="1086520" y="2080530"/>
                </a:cubicBezTo>
                <a:close/>
                <a:moveTo>
                  <a:pt x="1095664" y="1995567"/>
                </a:moveTo>
                <a:lnTo>
                  <a:pt x="1095854" y="1994329"/>
                </a:lnTo>
                <a:cubicBezTo>
                  <a:pt x="1094807" y="1993852"/>
                  <a:pt x="1094140" y="1994424"/>
                  <a:pt x="1093759" y="1995662"/>
                </a:cubicBezTo>
                <a:cubicBezTo>
                  <a:pt x="1087853" y="2012521"/>
                  <a:pt x="1087949" y="2034333"/>
                  <a:pt x="1106999" y="2036620"/>
                </a:cubicBezTo>
                <a:cubicBezTo>
                  <a:pt x="1098045" y="2027190"/>
                  <a:pt x="1092902" y="2004425"/>
                  <a:pt x="1095664" y="1995567"/>
                </a:cubicBezTo>
                <a:close/>
                <a:moveTo>
                  <a:pt x="1108427" y="1957848"/>
                </a:moveTo>
                <a:lnTo>
                  <a:pt x="1108618" y="1956609"/>
                </a:lnTo>
                <a:cubicBezTo>
                  <a:pt x="1107665" y="1956133"/>
                  <a:pt x="1106903" y="1956609"/>
                  <a:pt x="1106522" y="1957848"/>
                </a:cubicBezTo>
                <a:cubicBezTo>
                  <a:pt x="1100331" y="1974326"/>
                  <a:pt x="1100522" y="1995376"/>
                  <a:pt x="1119000" y="1998043"/>
                </a:cubicBezTo>
                <a:cubicBezTo>
                  <a:pt x="1110523" y="1988709"/>
                  <a:pt x="1105665" y="1966516"/>
                  <a:pt x="1108427" y="1957848"/>
                </a:cubicBezTo>
                <a:close/>
                <a:moveTo>
                  <a:pt x="1130811" y="1954038"/>
                </a:moveTo>
                <a:cubicBezTo>
                  <a:pt x="1122334" y="1942417"/>
                  <a:pt x="1119953" y="1928416"/>
                  <a:pt x="1122143" y="1917557"/>
                </a:cubicBezTo>
                <a:cubicBezTo>
                  <a:pt x="1121191" y="1917081"/>
                  <a:pt x="1120429" y="1917557"/>
                  <a:pt x="1120048" y="1918795"/>
                </a:cubicBezTo>
                <a:cubicBezTo>
                  <a:pt x="1113380" y="1934988"/>
                  <a:pt x="1115952" y="1956229"/>
                  <a:pt x="1132811" y="1956895"/>
                </a:cubicBezTo>
                <a:lnTo>
                  <a:pt x="1130811" y="1954038"/>
                </a:lnTo>
                <a:close/>
                <a:moveTo>
                  <a:pt x="1140527" y="1893935"/>
                </a:moveTo>
                <a:cubicBezTo>
                  <a:pt x="1137193" y="1883172"/>
                  <a:pt x="1137860" y="1876409"/>
                  <a:pt x="1138717" y="1871266"/>
                </a:cubicBezTo>
                <a:cubicBezTo>
                  <a:pt x="1137764" y="1870789"/>
                  <a:pt x="1137002" y="1871266"/>
                  <a:pt x="1136717" y="1872408"/>
                </a:cubicBezTo>
                <a:cubicBezTo>
                  <a:pt x="1130716" y="1888125"/>
                  <a:pt x="1131954" y="1907556"/>
                  <a:pt x="1149290" y="1910223"/>
                </a:cubicBezTo>
                <a:cubicBezTo>
                  <a:pt x="1145575" y="1905270"/>
                  <a:pt x="1142336" y="1899650"/>
                  <a:pt x="1140527" y="1893935"/>
                </a:cubicBezTo>
                <a:close/>
                <a:moveTo>
                  <a:pt x="1155671" y="1850787"/>
                </a:moveTo>
                <a:cubicBezTo>
                  <a:pt x="1152814" y="1842309"/>
                  <a:pt x="1151957" y="1833546"/>
                  <a:pt x="1153290" y="1825450"/>
                </a:cubicBezTo>
                <a:cubicBezTo>
                  <a:pt x="1152433" y="1824974"/>
                  <a:pt x="1151671" y="1825260"/>
                  <a:pt x="1151290" y="1826498"/>
                </a:cubicBezTo>
                <a:cubicBezTo>
                  <a:pt x="1145099" y="1842500"/>
                  <a:pt x="1147956" y="1862121"/>
                  <a:pt x="1162910" y="1866408"/>
                </a:cubicBezTo>
                <a:cubicBezTo>
                  <a:pt x="1159958" y="1861455"/>
                  <a:pt x="1157100" y="1855549"/>
                  <a:pt x="1155671" y="1850787"/>
                </a:cubicBezTo>
                <a:close/>
                <a:moveTo>
                  <a:pt x="1167197" y="1801162"/>
                </a:moveTo>
                <a:cubicBezTo>
                  <a:pt x="1165101" y="1795446"/>
                  <a:pt x="1164339" y="1789922"/>
                  <a:pt x="1164815" y="1784969"/>
                </a:cubicBezTo>
                <a:cubicBezTo>
                  <a:pt x="1161482" y="1784779"/>
                  <a:pt x="1162529" y="1791541"/>
                  <a:pt x="1161672" y="1793541"/>
                </a:cubicBezTo>
                <a:cubicBezTo>
                  <a:pt x="1159196" y="1809258"/>
                  <a:pt x="1167292" y="1818592"/>
                  <a:pt x="1178912" y="1819259"/>
                </a:cubicBezTo>
                <a:cubicBezTo>
                  <a:pt x="1174055" y="1814306"/>
                  <a:pt x="1169102" y="1807162"/>
                  <a:pt x="1167197" y="1801162"/>
                </a:cubicBezTo>
                <a:close/>
                <a:moveTo>
                  <a:pt x="1173102" y="1743821"/>
                </a:moveTo>
                <a:cubicBezTo>
                  <a:pt x="1167197" y="1757823"/>
                  <a:pt x="1174531" y="1776682"/>
                  <a:pt x="1189961" y="1776682"/>
                </a:cubicBezTo>
                <a:cubicBezTo>
                  <a:pt x="1181198" y="1768395"/>
                  <a:pt x="1173674" y="1755537"/>
                  <a:pt x="1173864" y="1743916"/>
                </a:cubicBezTo>
                <a:lnTo>
                  <a:pt x="1173102" y="1743821"/>
                </a:lnTo>
                <a:close/>
                <a:moveTo>
                  <a:pt x="1172626" y="1638284"/>
                </a:moveTo>
                <a:cubicBezTo>
                  <a:pt x="1174626" y="1652762"/>
                  <a:pt x="1187675" y="1662001"/>
                  <a:pt x="1199391" y="1657525"/>
                </a:cubicBezTo>
                <a:cubicBezTo>
                  <a:pt x="1189009" y="1653619"/>
                  <a:pt x="1177960" y="1646475"/>
                  <a:pt x="1173864" y="1636760"/>
                </a:cubicBezTo>
                <a:cubicBezTo>
                  <a:pt x="1173007" y="1636950"/>
                  <a:pt x="1172340" y="1637332"/>
                  <a:pt x="1172626" y="1638284"/>
                </a:cubicBezTo>
                <a:close/>
                <a:moveTo>
                  <a:pt x="1162434" y="1604280"/>
                </a:moveTo>
                <a:cubicBezTo>
                  <a:pt x="1166720" y="1617710"/>
                  <a:pt x="1179674" y="1624758"/>
                  <a:pt x="1191390" y="1618758"/>
                </a:cubicBezTo>
                <a:cubicBezTo>
                  <a:pt x="1180817" y="1616376"/>
                  <a:pt x="1169483" y="1611900"/>
                  <a:pt x="1163387" y="1602661"/>
                </a:cubicBezTo>
                <a:cubicBezTo>
                  <a:pt x="1162720" y="1602946"/>
                  <a:pt x="1162148" y="1603422"/>
                  <a:pt x="1162434" y="1604280"/>
                </a:cubicBezTo>
                <a:close/>
                <a:moveTo>
                  <a:pt x="1151195" y="1580753"/>
                </a:moveTo>
                <a:cubicBezTo>
                  <a:pt x="1157386" y="1593612"/>
                  <a:pt x="1171578" y="1596850"/>
                  <a:pt x="1181008" y="1589516"/>
                </a:cubicBezTo>
                <a:cubicBezTo>
                  <a:pt x="1170911" y="1589135"/>
                  <a:pt x="1158624" y="1586563"/>
                  <a:pt x="1151861" y="1579038"/>
                </a:cubicBezTo>
                <a:cubicBezTo>
                  <a:pt x="1151385" y="1579420"/>
                  <a:pt x="1150814" y="1579896"/>
                  <a:pt x="1151195" y="1580753"/>
                </a:cubicBezTo>
                <a:close/>
                <a:moveTo>
                  <a:pt x="1134812" y="1556274"/>
                </a:moveTo>
                <a:cubicBezTo>
                  <a:pt x="1141860" y="1566180"/>
                  <a:pt x="1156814" y="1566942"/>
                  <a:pt x="1164625" y="1558750"/>
                </a:cubicBezTo>
                <a:cubicBezTo>
                  <a:pt x="1155957" y="1560274"/>
                  <a:pt x="1140050" y="1559036"/>
                  <a:pt x="1135193" y="1554654"/>
                </a:cubicBezTo>
                <a:cubicBezTo>
                  <a:pt x="1134812" y="1555036"/>
                  <a:pt x="1134335" y="1555702"/>
                  <a:pt x="1134812" y="1556274"/>
                </a:cubicBezTo>
                <a:close/>
                <a:moveTo>
                  <a:pt x="1115666" y="1538748"/>
                </a:moveTo>
                <a:cubicBezTo>
                  <a:pt x="1124144" y="1546654"/>
                  <a:pt x="1138241" y="1542558"/>
                  <a:pt x="1144527" y="1535319"/>
                </a:cubicBezTo>
                <a:cubicBezTo>
                  <a:pt x="1135383" y="1537509"/>
                  <a:pt x="1123667" y="1540176"/>
                  <a:pt x="1115857" y="1537129"/>
                </a:cubicBezTo>
                <a:cubicBezTo>
                  <a:pt x="1115476" y="1537605"/>
                  <a:pt x="1115000" y="1538367"/>
                  <a:pt x="1115666" y="1538748"/>
                </a:cubicBezTo>
                <a:close/>
                <a:moveTo>
                  <a:pt x="1097188" y="1528556"/>
                </a:moveTo>
                <a:cubicBezTo>
                  <a:pt x="1108142" y="1532937"/>
                  <a:pt x="1117190" y="1524270"/>
                  <a:pt x="1120524" y="1515126"/>
                </a:cubicBezTo>
                <a:cubicBezTo>
                  <a:pt x="1113380" y="1520841"/>
                  <a:pt x="1103665" y="1527604"/>
                  <a:pt x="1096902" y="1526937"/>
                </a:cubicBezTo>
                <a:cubicBezTo>
                  <a:pt x="1096712" y="1527413"/>
                  <a:pt x="1096521" y="1528270"/>
                  <a:pt x="1097188" y="1528556"/>
                </a:cubicBezTo>
                <a:close/>
                <a:moveTo>
                  <a:pt x="1075661" y="1524079"/>
                </a:moveTo>
                <a:cubicBezTo>
                  <a:pt x="1078519" y="1526270"/>
                  <a:pt x="1084520" y="1524270"/>
                  <a:pt x="1085853" y="1524460"/>
                </a:cubicBezTo>
                <a:cubicBezTo>
                  <a:pt x="1089949" y="1523698"/>
                  <a:pt x="1093664" y="1522079"/>
                  <a:pt x="1094140" y="1518650"/>
                </a:cubicBezTo>
                <a:cubicBezTo>
                  <a:pt x="1096521" y="1510458"/>
                  <a:pt x="1096712" y="1509316"/>
                  <a:pt x="1097378" y="1505220"/>
                </a:cubicBezTo>
                <a:cubicBezTo>
                  <a:pt x="1095378" y="1515030"/>
                  <a:pt x="1084424" y="1522174"/>
                  <a:pt x="1075566" y="1523317"/>
                </a:cubicBezTo>
                <a:lnTo>
                  <a:pt x="1075661" y="1524079"/>
                </a:lnTo>
                <a:close/>
                <a:moveTo>
                  <a:pt x="1043276" y="1525603"/>
                </a:moveTo>
                <a:cubicBezTo>
                  <a:pt x="1055468" y="1528080"/>
                  <a:pt x="1068708" y="1515507"/>
                  <a:pt x="1067470" y="1503886"/>
                </a:cubicBezTo>
                <a:cubicBezTo>
                  <a:pt x="1061660" y="1512363"/>
                  <a:pt x="1052325" y="1522650"/>
                  <a:pt x="1043181" y="1524937"/>
                </a:cubicBezTo>
                <a:lnTo>
                  <a:pt x="1043276" y="1525603"/>
                </a:lnTo>
                <a:close/>
                <a:moveTo>
                  <a:pt x="1012130" y="1532366"/>
                </a:moveTo>
                <a:cubicBezTo>
                  <a:pt x="1025465" y="1531604"/>
                  <a:pt x="1035656" y="1518364"/>
                  <a:pt x="1029751" y="1506363"/>
                </a:cubicBezTo>
                <a:cubicBezTo>
                  <a:pt x="1026893" y="1517316"/>
                  <a:pt x="1019845" y="1527794"/>
                  <a:pt x="1011844" y="1531699"/>
                </a:cubicBezTo>
                <a:lnTo>
                  <a:pt x="1012130" y="1532366"/>
                </a:lnTo>
                <a:close/>
                <a:moveTo>
                  <a:pt x="977363" y="1545320"/>
                </a:moveTo>
                <a:cubicBezTo>
                  <a:pt x="991079" y="1542462"/>
                  <a:pt x="1001557" y="1528080"/>
                  <a:pt x="994032" y="1516174"/>
                </a:cubicBezTo>
                <a:cubicBezTo>
                  <a:pt x="992889" y="1526556"/>
                  <a:pt x="983936" y="1541224"/>
                  <a:pt x="976982" y="1544653"/>
                </a:cubicBezTo>
                <a:lnTo>
                  <a:pt x="977363" y="1545320"/>
                </a:lnTo>
                <a:close/>
                <a:moveTo>
                  <a:pt x="950312" y="1559036"/>
                </a:moveTo>
                <a:cubicBezTo>
                  <a:pt x="963933" y="1554750"/>
                  <a:pt x="974982" y="1539700"/>
                  <a:pt x="965933" y="1527984"/>
                </a:cubicBezTo>
                <a:cubicBezTo>
                  <a:pt x="964600" y="1539795"/>
                  <a:pt x="959075" y="1551607"/>
                  <a:pt x="949931" y="1558465"/>
                </a:cubicBezTo>
                <a:lnTo>
                  <a:pt x="950312" y="1559036"/>
                </a:lnTo>
                <a:close/>
                <a:moveTo>
                  <a:pt x="920785" y="1577133"/>
                </a:moveTo>
                <a:cubicBezTo>
                  <a:pt x="933834" y="1571800"/>
                  <a:pt x="945645" y="1555797"/>
                  <a:pt x="934501" y="1544653"/>
                </a:cubicBezTo>
                <a:cubicBezTo>
                  <a:pt x="934310" y="1557417"/>
                  <a:pt x="928214" y="1570085"/>
                  <a:pt x="920309" y="1576657"/>
                </a:cubicBezTo>
                <a:lnTo>
                  <a:pt x="920785" y="1577133"/>
                </a:lnTo>
                <a:close/>
                <a:moveTo>
                  <a:pt x="883256" y="1602470"/>
                </a:moveTo>
                <a:cubicBezTo>
                  <a:pt x="896496" y="1596183"/>
                  <a:pt x="908879" y="1579324"/>
                  <a:pt x="897449" y="1568085"/>
                </a:cubicBezTo>
                <a:cubicBezTo>
                  <a:pt x="898020" y="1579610"/>
                  <a:pt x="889733" y="1596850"/>
                  <a:pt x="882875" y="1601994"/>
                </a:cubicBezTo>
                <a:lnTo>
                  <a:pt x="883256" y="1602470"/>
                </a:lnTo>
                <a:close/>
                <a:moveTo>
                  <a:pt x="844204" y="1632093"/>
                </a:moveTo>
                <a:cubicBezTo>
                  <a:pt x="858301" y="1624854"/>
                  <a:pt x="871445" y="1606470"/>
                  <a:pt x="862111" y="1594564"/>
                </a:cubicBezTo>
                <a:cubicBezTo>
                  <a:pt x="860301" y="1609137"/>
                  <a:pt x="852681" y="1623520"/>
                  <a:pt x="843728" y="1631521"/>
                </a:cubicBezTo>
                <a:lnTo>
                  <a:pt x="844204" y="1632093"/>
                </a:lnTo>
                <a:close/>
                <a:moveTo>
                  <a:pt x="807247" y="1660858"/>
                </a:moveTo>
                <a:cubicBezTo>
                  <a:pt x="820391" y="1654000"/>
                  <a:pt x="834107" y="1633712"/>
                  <a:pt x="820868" y="1625044"/>
                </a:cubicBezTo>
                <a:cubicBezTo>
                  <a:pt x="821534" y="1638855"/>
                  <a:pt x="814962" y="1652571"/>
                  <a:pt x="806771" y="1660382"/>
                </a:cubicBezTo>
                <a:lnTo>
                  <a:pt x="807247" y="1660858"/>
                </a:lnTo>
                <a:close/>
                <a:moveTo>
                  <a:pt x="766289" y="1692291"/>
                </a:moveTo>
                <a:cubicBezTo>
                  <a:pt x="779339" y="1684957"/>
                  <a:pt x="795245" y="1666764"/>
                  <a:pt x="782291" y="1655429"/>
                </a:cubicBezTo>
                <a:cubicBezTo>
                  <a:pt x="782958" y="1667907"/>
                  <a:pt x="773147" y="1686100"/>
                  <a:pt x="765813" y="1691815"/>
                </a:cubicBezTo>
                <a:lnTo>
                  <a:pt x="766289" y="1692291"/>
                </a:lnTo>
                <a:close/>
                <a:moveTo>
                  <a:pt x="721903" y="1725152"/>
                </a:moveTo>
                <a:cubicBezTo>
                  <a:pt x="736857" y="1717722"/>
                  <a:pt x="753716" y="1699149"/>
                  <a:pt x="744477" y="1686100"/>
                </a:cubicBezTo>
                <a:cubicBezTo>
                  <a:pt x="742001" y="1700387"/>
                  <a:pt x="731714" y="1716770"/>
                  <a:pt x="721522" y="1724580"/>
                </a:cubicBezTo>
                <a:lnTo>
                  <a:pt x="721903" y="1725152"/>
                </a:lnTo>
                <a:close/>
                <a:moveTo>
                  <a:pt x="677612" y="1754394"/>
                </a:moveTo>
                <a:cubicBezTo>
                  <a:pt x="691518" y="1748488"/>
                  <a:pt x="711521" y="1728581"/>
                  <a:pt x="698090" y="1718484"/>
                </a:cubicBezTo>
                <a:cubicBezTo>
                  <a:pt x="696852" y="1732486"/>
                  <a:pt x="687613" y="1746107"/>
                  <a:pt x="677135" y="1753917"/>
                </a:cubicBezTo>
                <a:lnTo>
                  <a:pt x="677612" y="1754394"/>
                </a:lnTo>
                <a:close/>
                <a:moveTo>
                  <a:pt x="634844" y="1779159"/>
                </a:moveTo>
                <a:cubicBezTo>
                  <a:pt x="637607" y="1778968"/>
                  <a:pt x="640464" y="1775634"/>
                  <a:pt x="642750" y="1774396"/>
                </a:cubicBezTo>
                <a:cubicBezTo>
                  <a:pt x="642369" y="1773539"/>
                  <a:pt x="642941" y="1774301"/>
                  <a:pt x="642369" y="1773253"/>
                </a:cubicBezTo>
                <a:cubicBezTo>
                  <a:pt x="651608" y="1767157"/>
                  <a:pt x="660371" y="1755537"/>
                  <a:pt x="652275" y="1747631"/>
                </a:cubicBezTo>
                <a:cubicBezTo>
                  <a:pt x="650370" y="1755537"/>
                  <a:pt x="645893" y="1763442"/>
                  <a:pt x="640274" y="1769538"/>
                </a:cubicBezTo>
                <a:cubicBezTo>
                  <a:pt x="641036" y="1771158"/>
                  <a:pt x="640559" y="1771158"/>
                  <a:pt x="641512" y="1772301"/>
                </a:cubicBezTo>
                <a:cubicBezTo>
                  <a:pt x="639607" y="1774587"/>
                  <a:pt x="636654" y="1776873"/>
                  <a:pt x="634559" y="1778683"/>
                </a:cubicBezTo>
                <a:lnTo>
                  <a:pt x="634844" y="1779159"/>
                </a:lnTo>
                <a:close/>
                <a:moveTo>
                  <a:pt x="581028" y="1809067"/>
                </a:moveTo>
                <a:cubicBezTo>
                  <a:pt x="594649" y="1804686"/>
                  <a:pt x="619414" y="1787065"/>
                  <a:pt x="607698" y="1774491"/>
                </a:cubicBezTo>
                <a:cubicBezTo>
                  <a:pt x="604269" y="1788398"/>
                  <a:pt x="592458" y="1801828"/>
                  <a:pt x="580742" y="1808591"/>
                </a:cubicBezTo>
                <a:lnTo>
                  <a:pt x="581028" y="1809067"/>
                </a:lnTo>
                <a:close/>
                <a:moveTo>
                  <a:pt x="537023" y="1828212"/>
                </a:moveTo>
                <a:cubicBezTo>
                  <a:pt x="550643" y="1825069"/>
                  <a:pt x="577123" y="1809734"/>
                  <a:pt x="565407" y="1796685"/>
                </a:cubicBezTo>
                <a:cubicBezTo>
                  <a:pt x="560835" y="1811163"/>
                  <a:pt x="548072" y="1822307"/>
                  <a:pt x="536737" y="1827736"/>
                </a:cubicBezTo>
                <a:lnTo>
                  <a:pt x="537023" y="1828212"/>
                </a:lnTo>
                <a:close/>
                <a:moveTo>
                  <a:pt x="480063" y="1846120"/>
                </a:moveTo>
                <a:cubicBezTo>
                  <a:pt x="494065" y="1844310"/>
                  <a:pt x="522164" y="1832404"/>
                  <a:pt x="513305" y="1817925"/>
                </a:cubicBezTo>
                <a:cubicBezTo>
                  <a:pt x="507114" y="1830784"/>
                  <a:pt x="492827" y="1841166"/>
                  <a:pt x="479873" y="1845548"/>
                </a:cubicBezTo>
                <a:lnTo>
                  <a:pt x="480063" y="1846120"/>
                </a:lnTo>
                <a:close/>
                <a:moveTo>
                  <a:pt x="419770" y="1858121"/>
                </a:moveTo>
                <a:cubicBezTo>
                  <a:pt x="436248" y="1858026"/>
                  <a:pt x="463775" y="1849549"/>
                  <a:pt x="461394" y="1833928"/>
                </a:cubicBezTo>
                <a:cubicBezTo>
                  <a:pt x="449869" y="1846786"/>
                  <a:pt x="435105" y="1854311"/>
                  <a:pt x="419675" y="1857550"/>
                </a:cubicBezTo>
                <a:lnTo>
                  <a:pt x="419770" y="1858121"/>
                </a:lnTo>
                <a:close/>
                <a:moveTo>
                  <a:pt x="363287" y="1862121"/>
                </a:moveTo>
                <a:cubicBezTo>
                  <a:pt x="376431" y="1863741"/>
                  <a:pt x="407864" y="1858597"/>
                  <a:pt x="401101" y="1843167"/>
                </a:cubicBezTo>
                <a:cubicBezTo>
                  <a:pt x="392147" y="1854311"/>
                  <a:pt x="376622" y="1860312"/>
                  <a:pt x="363191" y="1861645"/>
                </a:cubicBezTo>
                <a:lnTo>
                  <a:pt x="363287" y="1862121"/>
                </a:lnTo>
                <a:close/>
                <a:moveTo>
                  <a:pt x="17434" y="1527889"/>
                </a:moveTo>
                <a:cubicBezTo>
                  <a:pt x="10766" y="1516745"/>
                  <a:pt x="11243" y="1495790"/>
                  <a:pt x="13624" y="1486741"/>
                </a:cubicBezTo>
                <a:cubicBezTo>
                  <a:pt x="8385" y="1494933"/>
                  <a:pt x="4575" y="1531318"/>
                  <a:pt x="17434" y="1527889"/>
                </a:cubicBezTo>
                <a:close/>
                <a:moveTo>
                  <a:pt x="302803" y="1858692"/>
                </a:moveTo>
                <a:cubicBezTo>
                  <a:pt x="315757" y="1862121"/>
                  <a:pt x="347761" y="1861264"/>
                  <a:pt x="344332" y="1845358"/>
                </a:cubicBezTo>
                <a:cubicBezTo>
                  <a:pt x="333569" y="1854692"/>
                  <a:pt x="316138" y="1858978"/>
                  <a:pt x="302803" y="1858121"/>
                </a:cubicBezTo>
                <a:lnTo>
                  <a:pt x="302803" y="1858692"/>
                </a:lnTo>
                <a:close/>
                <a:moveTo>
                  <a:pt x="242891" y="1847929"/>
                </a:moveTo>
                <a:cubicBezTo>
                  <a:pt x="256892" y="1851930"/>
                  <a:pt x="285753" y="1856692"/>
                  <a:pt x="289468" y="1841547"/>
                </a:cubicBezTo>
                <a:cubicBezTo>
                  <a:pt x="271656" y="1850120"/>
                  <a:pt x="249463" y="1848596"/>
                  <a:pt x="241271" y="1846405"/>
                </a:cubicBezTo>
                <a:cubicBezTo>
                  <a:pt x="240795" y="1847262"/>
                  <a:pt x="241557" y="1847548"/>
                  <a:pt x="242891" y="1847929"/>
                </a:cubicBezTo>
                <a:close/>
                <a:moveTo>
                  <a:pt x="187455" y="1828593"/>
                </a:moveTo>
                <a:cubicBezTo>
                  <a:pt x="200885" y="1834499"/>
                  <a:pt x="228698" y="1842691"/>
                  <a:pt x="228794" y="1826879"/>
                </a:cubicBezTo>
                <a:cubicBezTo>
                  <a:pt x="215649" y="1832975"/>
                  <a:pt x="198409" y="1831356"/>
                  <a:pt x="185836" y="1826784"/>
                </a:cubicBezTo>
                <a:cubicBezTo>
                  <a:pt x="185550" y="1827641"/>
                  <a:pt x="186312" y="1828022"/>
                  <a:pt x="187455" y="1828593"/>
                </a:cubicBezTo>
                <a:close/>
                <a:moveTo>
                  <a:pt x="132020" y="1797923"/>
                </a:moveTo>
                <a:cubicBezTo>
                  <a:pt x="141449" y="1804495"/>
                  <a:pt x="170501" y="1820783"/>
                  <a:pt x="174596" y="1805067"/>
                </a:cubicBezTo>
                <a:cubicBezTo>
                  <a:pt x="159928" y="1808115"/>
                  <a:pt x="143164" y="1803352"/>
                  <a:pt x="130781" y="1795923"/>
                </a:cubicBezTo>
                <a:cubicBezTo>
                  <a:pt x="130305" y="1796590"/>
                  <a:pt x="130972" y="1797066"/>
                  <a:pt x="132020" y="1797923"/>
                </a:cubicBezTo>
                <a:close/>
                <a:moveTo>
                  <a:pt x="94110" y="1767729"/>
                </a:moveTo>
                <a:cubicBezTo>
                  <a:pt x="102016" y="1775444"/>
                  <a:pt x="129257" y="1796590"/>
                  <a:pt x="135449" y="1781635"/>
                </a:cubicBezTo>
                <a:cubicBezTo>
                  <a:pt x="121542" y="1783159"/>
                  <a:pt x="100682" y="1772587"/>
                  <a:pt x="93158" y="1765538"/>
                </a:cubicBezTo>
                <a:cubicBezTo>
                  <a:pt x="92491" y="1766205"/>
                  <a:pt x="93158" y="1766681"/>
                  <a:pt x="94110" y="1767729"/>
                </a:cubicBezTo>
                <a:close/>
                <a:moveTo>
                  <a:pt x="58487" y="1728581"/>
                </a:moveTo>
                <a:cubicBezTo>
                  <a:pt x="64487" y="1737058"/>
                  <a:pt x="89062" y="1763538"/>
                  <a:pt x="95920" y="1748965"/>
                </a:cubicBezTo>
                <a:cubicBezTo>
                  <a:pt x="81061" y="1747345"/>
                  <a:pt x="66964" y="1736963"/>
                  <a:pt x="57915" y="1726200"/>
                </a:cubicBezTo>
                <a:cubicBezTo>
                  <a:pt x="57248" y="1726771"/>
                  <a:pt x="57725" y="1727533"/>
                  <a:pt x="58487" y="1728581"/>
                </a:cubicBezTo>
                <a:close/>
                <a:moveTo>
                  <a:pt x="25625" y="1671621"/>
                </a:moveTo>
                <a:cubicBezTo>
                  <a:pt x="29626" y="1681718"/>
                  <a:pt x="46866" y="1712770"/>
                  <a:pt x="57725" y="1701720"/>
                </a:cubicBezTo>
                <a:cubicBezTo>
                  <a:pt x="43437" y="1695815"/>
                  <a:pt x="32293" y="1682766"/>
                  <a:pt x="25625" y="1669240"/>
                </a:cubicBezTo>
                <a:cubicBezTo>
                  <a:pt x="24768" y="1669621"/>
                  <a:pt x="25244" y="1670383"/>
                  <a:pt x="25625" y="1671621"/>
                </a:cubicBezTo>
                <a:close/>
                <a:moveTo>
                  <a:pt x="6385" y="1607709"/>
                </a:moveTo>
                <a:cubicBezTo>
                  <a:pt x="8861" y="1622377"/>
                  <a:pt x="16577" y="1651429"/>
                  <a:pt x="31055" y="1649428"/>
                </a:cubicBezTo>
                <a:cubicBezTo>
                  <a:pt x="18577" y="1638093"/>
                  <a:pt x="10290" y="1621425"/>
                  <a:pt x="6956" y="1605518"/>
                </a:cubicBezTo>
                <a:lnTo>
                  <a:pt x="6480" y="1605613"/>
                </a:lnTo>
                <a:cubicBezTo>
                  <a:pt x="6290" y="1605708"/>
                  <a:pt x="6194" y="1606661"/>
                  <a:pt x="6385" y="1607709"/>
                </a:cubicBezTo>
                <a:close/>
                <a:moveTo>
                  <a:pt x="2861" y="1559131"/>
                </a:moveTo>
                <a:cubicBezTo>
                  <a:pt x="2765" y="1568085"/>
                  <a:pt x="6766" y="1591992"/>
                  <a:pt x="17148" y="1586087"/>
                </a:cubicBezTo>
                <a:cubicBezTo>
                  <a:pt x="7623" y="1575324"/>
                  <a:pt x="3718" y="1559798"/>
                  <a:pt x="3718" y="1546177"/>
                </a:cubicBezTo>
                <a:cubicBezTo>
                  <a:pt x="1241" y="1549035"/>
                  <a:pt x="3146" y="1555893"/>
                  <a:pt x="2861" y="1559131"/>
                </a:cubicBezTo>
                <a:close/>
                <a:moveTo>
                  <a:pt x="2974946" y="2803858"/>
                </a:moveTo>
                <a:cubicBezTo>
                  <a:pt x="2987043" y="2809288"/>
                  <a:pt x="2998664" y="2809002"/>
                  <a:pt x="3008856" y="2802334"/>
                </a:cubicBezTo>
                <a:cubicBezTo>
                  <a:pt x="3001426" y="2800906"/>
                  <a:pt x="2992663" y="2799096"/>
                  <a:pt x="2992187" y="2790047"/>
                </a:cubicBezTo>
                <a:cubicBezTo>
                  <a:pt x="2988853" y="2801858"/>
                  <a:pt x="2981709" y="2802906"/>
                  <a:pt x="2974946" y="2803858"/>
                </a:cubicBezTo>
                <a:close/>
                <a:moveTo>
                  <a:pt x="2905700" y="2797953"/>
                </a:moveTo>
                <a:cubicBezTo>
                  <a:pt x="2917796" y="2808621"/>
                  <a:pt x="2928845" y="2813193"/>
                  <a:pt x="2942371" y="2809573"/>
                </a:cubicBezTo>
                <a:cubicBezTo>
                  <a:pt x="2928655" y="2805668"/>
                  <a:pt x="2927036" y="2800143"/>
                  <a:pt x="2923607" y="2791857"/>
                </a:cubicBezTo>
                <a:cubicBezTo>
                  <a:pt x="2920749" y="2795952"/>
                  <a:pt x="2919320" y="2797476"/>
                  <a:pt x="2917130" y="2798429"/>
                </a:cubicBezTo>
                <a:cubicBezTo>
                  <a:pt x="2914939" y="2799382"/>
                  <a:pt x="2911510" y="2799763"/>
                  <a:pt x="2905700" y="2797953"/>
                </a:cubicBezTo>
                <a:close/>
                <a:moveTo>
                  <a:pt x="3084960" y="2754424"/>
                </a:moveTo>
                <a:cubicBezTo>
                  <a:pt x="3099629" y="2756519"/>
                  <a:pt x="3112678" y="2750899"/>
                  <a:pt x="3123441" y="2742803"/>
                </a:cubicBezTo>
                <a:cubicBezTo>
                  <a:pt x="3111249" y="2743565"/>
                  <a:pt x="3102867" y="2742993"/>
                  <a:pt x="3100772" y="2736040"/>
                </a:cubicBezTo>
                <a:cubicBezTo>
                  <a:pt x="3096390" y="2743375"/>
                  <a:pt x="3090866" y="2749375"/>
                  <a:pt x="3084960" y="2754424"/>
                </a:cubicBezTo>
                <a:close/>
                <a:moveTo>
                  <a:pt x="3052099" y="2510393"/>
                </a:moveTo>
                <a:cubicBezTo>
                  <a:pt x="3054480" y="2513251"/>
                  <a:pt x="3054671" y="2518203"/>
                  <a:pt x="3051909" y="2523442"/>
                </a:cubicBezTo>
                <a:cubicBezTo>
                  <a:pt x="3061624" y="2516775"/>
                  <a:pt x="3066577" y="2511441"/>
                  <a:pt x="3078864" y="2521347"/>
                </a:cubicBezTo>
                <a:cubicBezTo>
                  <a:pt x="3077912" y="2518394"/>
                  <a:pt x="3076197" y="2514584"/>
                  <a:pt x="3074673" y="2512774"/>
                </a:cubicBezTo>
                <a:cubicBezTo>
                  <a:pt x="3069339" y="2506583"/>
                  <a:pt x="3060957" y="2508107"/>
                  <a:pt x="3052099" y="2510393"/>
                </a:cubicBezTo>
                <a:close/>
                <a:moveTo>
                  <a:pt x="3137538" y="2617454"/>
                </a:moveTo>
                <a:cubicBezTo>
                  <a:pt x="3135633" y="2604500"/>
                  <a:pt x="3129156" y="2588403"/>
                  <a:pt x="3121727" y="2578687"/>
                </a:cubicBezTo>
                <a:cubicBezTo>
                  <a:pt x="3121727" y="2585545"/>
                  <a:pt x="3118965" y="2594023"/>
                  <a:pt x="3113250" y="2597356"/>
                </a:cubicBezTo>
                <a:cubicBezTo>
                  <a:pt x="3117345" y="2599166"/>
                  <a:pt x="3121155" y="2601452"/>
                  <a:pt x="3124775" y="2604214"/>
                </a:cubicBezTo>
                <a:cubicBezTo>
                  <a:pt x="3129728" y="2608215"/>
                  <a:pt x="3133919" y="2612692"/>
                  <a:pt x="3137538" y="2617454"/>
                </a:cubicBezTo>
                <a:close/>
                <a:moveTo>
                  <a:pt x="2817403" y="2507250"/>
                </a:moveTo>
                <a:cubicBezTo>
                  <a:pt x="2964564" y="2646029"/>
                  <a:pt x="2846645" y="2746327"/>
                  <a:pt x="2899890" y="2789285"/>
                </a:cubicBezTo>
                <a:cubicBezTo>
                  <a:pt x="2919511" y="2795667"/>
                  <a:pt x="2928845" y="2779189"/>
                  <a:pt x="2915129" y="2762234"/>
                </a:cubicBezTo>
                <a:cubicBezTo>
                  <a:pt x="2892746" y="2732516"/>
                  <a:pt x="2915796" y="2701274"/>
                  <a:pt x="2944467" y="2683367"/>
                </a:cubicBezTo>
                <a:cubicBezTo>
                  <a:pt x="2951991" y="2681176"/>
                  <a:pt x="2957706" y="2685939"/>
                  <a:pt x="2954753" y="2692606"/>
                </a:cubicBezTo>
                <a:cubicBezTo>
                  <a:pt x="2944943" y="2719657"/>
                  <a:pt x="3038383" y="2729944"/>
                  <a:pt x="3007808" y="2776712"/>
                </a:cubicBezTo>
                <a:cubicBezTo>
                  <a:pt x="2992187" y="2772711"/>
                  <a:pt x="2997044" y="2791952"/>
                  <a:pt x="2998283" y="2792143"/>
                </a:cubicBezTo>
                <a:cubicBezTo>
                  <a:pt x="3023143" y="2815002"/>
                  <a:pt x="3054385" y="2770044"/>
                  <a:pt x="3040669" y="2746994"/>
                </a:cubicBezTo>
                <a:cubicBezTo>
                  <a:pt x="3026001" y="2720324"/>
                  <a:pt x="2976566" y="2704703"/>
                  <a:pt x="2972565" y="2672509"/>
                </a:cubicBezTo>
                <a:cubicBezTo>
                  <a:pt x="2972565" y="2671366"/>
                  <a:pt x="2973613" y="2670413"/>
                  <a:pt x="2974661" y="2670127"/>
                </a:cubicBezTo>
                <a:cubicBezTo>
                  <a:pt x="2978280" y="2669080"/>
                  <a:pt x="2982185" y="2670508"/>
                  <a:pt x="2984186" y="2673651"/>
                </a:cubicBezTo>
                <a:cubicBezTo>
                  <a:pt x="2998759" y="2696607"/>
                  <a:pt x="3035049" y="2697750"/>
                  <a:pt x="3044669" y="2697369"/>
                </a:cubicBezTo>
                <a:cubicBezTo>
                  <a:pt x="3062195" y="2696607"/>
                  <a:pt x="3084770" y="2684796"/>
                  <a:pt x="3107725" y="2693749"/>
                </a:cubicBezTo>
                <a:cubicBezTo>
                  <a:pt x="3130585" y="2702703"/>
                  <a:pt x="3088675" y="2722705"/>
                  <a:pt x="3113440" y="2733850"/>
                </a:cubicBezTo>
                <a:cubicBezTo>
                  <a:pt x="3136967" y="2744422"/>
                  <a:pt x="3146968" y="2713942"/>
                  <a:pt x="3146968" y="2713942"/>
                </a:cubicBezTo>
                <a:cubicBezTo>
                  <a:pt x="3151635" y="2700226"/>
                  <a:pt x="3137348" y="2685177"/>
                  <a:pt x="3125251" y="2677081"/>
                </a:cubicBezTo>
                <a:cubicBezTo>
                  <a:pt x="3085818" y="2654887"/>
                  <a:pt x="3039717" y="2691463"/>
                  <a:pt x="2989139" y="2644410"/>
                </a:cubicBezTo>
                <a:cubicBezTo>
                  <a:pt x="2985805" y="2641362"/>
                  <a:pt x="2985519" y="2636123"/>
                  <a:pt x="2988758" y="2632789"/>
                </a:cubicBezTo>
                <a:cubicBezTo>
                  <a:pt x="2991425" y="2630027"/>
                  <a:pt x="2995616" y="2629646"/>
                  <a:pt x="2998950" y="2631551"/>
                </a:cubicBezTo>
                <a:cubicBezTo>
                  <a:pt x="3028858" y="2651935"/>
                  <a:pt x="3057052" y="2622026"/>
                  <a:pt x="3065339" y="2607929"/>
                </a:cubicBezTo>
                <a:cubicBezTo>
                  <a:pt x="3073626" y="2593832"/>
                  <a:pt x="3074102" y="2601738"/>
                  <a:pt x="3098200" y="2598118"/>
                </a:cubicBezTo>
                <a:cubicBezTo>
                  <a:pt x="3122298" y="2594499"/>
                  <a:pt x="3116869" y="2571543"/>
                  <a:pt x="3116869" y="2571543"/>
                </a:cubicBezTo>
                <a:lnTo>
                  <a:pt x="3116869" y="2571543"/>
                </a:lnTo>
                <a:cubicBezTo>
                  <a:pt x="3105153" y="2526585"/>
                  <a:pt x="3075054" y="2618692"/>
                  <a:pt x="2990949" y="2616311"/>
                </a:cubicBezTo>
                <a:cubicBezTo>
                  <a:pt x="2980947" y="2616692"/>
                  <a:pt x="2979900" y="2601071"/>
                  <a:pt x="2989901" y="2600118"/>
                </a:cubicBezTo>
                <a:cubicBezTo>
                  <a:pt x="3006474" y="2598404"/>
                  <a:pt x="3010570" y="2562876"/>
                  <a:pt x="3022571" y="2550017"/>
                </a:cubicBezTo>
                <a:cubicBezTo>
                  <a:pt x="3029620" y="2539920"/>
                  <a:pt x="3053147" y="2525633"/>
                  <a:pt x="3049146" y="2515346"/>
                </a:cubicBezTo>
                <a:cubicBezTo>
                  <a:pt x="3045527" y="2507250"/>
                  <a:pt x="3033716" y="2508583"/>
                  <a:pt x="3027810" y="2512774"/>
                </a:cubicBezTo>
                <a:cubicBezTo>
                  <a:pt x="3008189" y="2529538"/>
                  <a:pt x="3014570" y="2565162"/>
                  <a:pt x="2990853" y="2583259"/>
                </a:cubicBezTo>
                <a:cubicBezTo>
                  <a:pt x="2936466" y="2616692"/>
                  <a:pt x="2899509" y="2548969"/>
                  <a:pt x="2891508" y="2504868"/>
                </a:cubicBezTo>
                <a:cubicBezTo>
                  <a:pt x="2891508" y="2505059"/>
                  <a:pt x="2856360" y="2511536"/>
                  <a:pt x="2817403" y="2507250"/>
                </a:cubicBezTo>
                <a:close/>
                <a:moveTo>
                  <a:pt x="2449643" y="1627711"/>
                </a:moveTo>
                <a:cubicBezTo>
                  <a:pt x="2453453" y="1593612"/>
                  <a:pt x="2490791" y="1538271"/>
                  <a:pt x="2515842" y="1493599"/>
                </a:cubicBezTo>
                <a:cubicBezTo>
                  <a:pt x="2535653" y="1460071"/>
                  <a:pt x="2555846" y="1423781"/>
                  <a:pt x="2584231" y="1397111"/>
                </a:cubicBezTo>
                <a:cubicBezTo>
                  <a:pt x="2624236" y="1355963"/>
                  <a:pt x="2691959" y="1333675"/>
                  <a:pt x="2736726" y="1376537"/>
                </a:cubicBezTo>
                <a:cubicBezTo>
                  <a:pt x="2785685" y="1420447"/>
                  <a:pt x="2775112" y="1496742"/>
                  <a:pt x="2713676" y="1522936"/>
                </a:cubicBezTo>
                <a:cubicBezTo>
                  <a:pt x="2679005" y="1540272"/>
                  <a:pt x="2613187" y="1539319"/>
                  <a:pt x="2585374" y="1559512"/>
                </a:cubicBezTo>
                <a:cubicBezTo>
                  <a:pt x="2572325" y="1566561"/>
                  <a:pt x="2562895" y="1573800"/>
                  <a:pt x="2555846" y="1578753"/>
                </a:cubicBezTo>
                <a:cubicBezTo>
                  <a:pt x="2507269" y="1621520"/>
                  <a:pt x="2562514" y="1700863"/>
                  <a:pt x="2592803" y="1731915"/>
                </a:cubicBezTo>
                <a:lnTo>
                  <a:pt x="2593280" y="1731629"/>
                </a:lnTo>
                <a:cubicBezTo>
                  <a:pt x="2616140" y="1739630"/>
                  <a:pt x="2650049" y="1735439"/>
                  <a:pt x="2667003" y="1714484"/>
                </a:cubicBezTo>
                <a:cubicBezTo>
                  <a:pt x="2688053" y="1689243"/>
                  <a:pt x="2670432" y="1658572"/>
                  <a:pt x="2687292" y="1635808"/>
                </a:cubicBezTo>
                <a:cubicBezTo>
                  <a:pt x="2705675" y="1618948"/>
                  <a:pt x="2725296" y="1629235"/>
                  <a:pt x="2702722" y="1655620"/>
                </a:cubicBezTo>
                <a:cubicBezTo>
                  <a:pt x="2680719" y="1677051"/>
                  <a:pt x="2691578" y="1720104"/>
                  <a:pt x="2670909" y="1730391"/>
                </a:cubicBezTo>
                <a:cubicBezTo>
                  <a:pt x="2666241" y="1732391"/>
                  <a:pt x="2663860" y="1737058"/>
                  <a:pt x="2665384" y="1740963"/>
                </a:cubicBezTo>
                <a:cubicBezTo>
                  <a:pt x="2684529" y="1761442"/>
                  <a:pt x="2763206" y="1692005"/>
                  <a:pt x="2769207" y="1672955"/>
                </a:cubicBezTo>
                <a:cubicBezTo>
                  <a:pt x="2776255" y="1658096"/>
                  <a:pt x="2792733" y="1638570"/>
                  <a:pt x="2803782" y="1658191"/>
                </a:cubicBezTo>
                <a:lnTo>
                  <a:pt x="2803782" y="1658191"/>
                </a:lnTo>
                <a:cubicBezTo>
                  <a:pt x="2803782" y="1658191"/>
                  <a:pt x="2816546" y="1677432"/>
                  <a:pt x="2790828" y="1689529"/>
                </a:cubicBezTo>
                <a:cubicBezTo>
                  <a:pt x="2765111" y="1701625"/>
                  <a:pt x="2762253" y="1694386"/>
                  <a:pt x="2757205" y="1710483"/>
                </a:cubicBezTo>
                <a:cubicBezTo>
                  <a:pt x="2752157" y="1726486"/>
                  <a:pt x="2729583" y="1764300"/>
                  <a:pt x="2690244" y="1756299"/>
                </a:cubicBezTo>
                <a:cubicBezTo>
                  <a:pt x="2686053" y="1755727"/>
                  <a:pt x="2681386" y="1757632"/>
                  <a:pt x="2679291" y="1761157"/>
                </a:cubicBezTo>
                <a:cubicBezTo>
                  <a:pt x="2676719" y="1765443"/>
                  <a:pt x="2678624" y="1770205"/>
                  <a:pt x="2683196" y="1771825"/>
                </a:cubicBezTo>
                <a:cubicBezTo>
                  <a:pt x="2750728" y="1797161"/>
                  <a:pt x="2794067" y="1747059"/>
                  <a:pt x="2844549" y="1752965"/>
                </a:cubicBezTo>
                <a:cubicBezTo>
                  <a:pt x="2858360" y="1755632"/>
                  <a:pt x="2880935" y="1764490"/>
                  <a:pt x="2879601" y="1779349"/>
                </a:cubicBezTo>
                <a:cubicBezTo>
                  <a:pt x="2879601" y="1779349"/>
                  <a:pt x="2877506" y="1811258"/>
                  <a:pt x="2848169" y="1809925"/>
                </a:cubicBezTo>
                <a:cubicBezTo>
                  <a:pt x="2821308" y="1810115"/>
                  <a:pt x="2849978" y="1782207"/>
                  <a:pt x="2836453" y="1775825"/>
                </a:cubicBezTo>
                <a:cubicBezTo>
                  <a:pt x="2807592" y="1770396"/>
                  <a:pt x="2780827" y="1793827"/>
                  <a:pt x="2760825" y="1800971"/>
                </a:cubicBezTo>
                <a:cubicBezTo>
                  <a:pt x="2749871" y="1805733"/>
                  <a:pt x="2705484" y="1816401"/>
                  <a:pt x="2684529" y="1799923"/>
                </a:cubicBezTo>
                <a:cubicBezTo>
                  <a:pt x="2657097" y="1797351"/>
                  <a:pt x="2689101" y="1822021"/>
                  <a:pt x="2703008" y="1825641"/>
                </a:cubicBezTo>
                <a:cubicBezTo>
                  <a:pt x="2719295" y="1831927"/>
                  <a:pt x="2739869" y="1833642"/>
                  <a:pt x="2755871" y="1839738"/>
                </a:cubicBezTo>
                <a:cubicBezTo>
                  <a:pt x="2797972" y="1850025"/>
                  <a:pt x="2778541" y="1916604"/>
                  <a:pt x="2738631" y="1906317"/>
                </a:cubicBezTo>
                <a:cubicBezTo>
                  <a:pt x="2735012" y="1906222"/>
                  <a:pt x="2724344" y="1890220"/>
                  <a:pt x="2743108" y="1887934"/>
                </a:cubicBezTo>
                <a:cubicBezTo>
                  <a:pt x="2757015" y="1860121"/>
                  <a:pt x="2717295" y="1847167"/>
                  <a:pt x="2696340" y="1846786"/>
                </a:cubicBezTo>
                <a:cubicBezTo>
                  <a:pt x="2685386" y="1845548"/>
                  <a:pt x="2658240" y="1844119"/>
                  <a:pt x="2659098" y="1829165"/>
                </a:cubicBezTo>
                <a:cubicBezTo>
                  <a:pt x="2659574" y="1826688"/>
                  <a:pt x="2658717" y="1824307"/>
                  <a:pt x="2656811" y="1822688"/>
                </a:cubicBezTo>
                <a:cubicBezTo>
                  <a:pt x="2637190" y="1818021"/>
                  <a:pt x="2621283" y="1857550"/>
                  <a:pt x="2618045" y="1867646"/>
                </a:cubicBezTo>
                <a:cubicBezTo>
                  <a:pt x="2611663" y="1882505"/>
                  <a:pt x="2621759" y="1900603"/>
                  <a:pt x="2635666" y="1908032"/>
                </a:cubicBezTo>
                <a:cubicBezTo>
                  <a:pt x="2658621" y="1920795"/>
                  <a:pt x="2646906" y="1938036"/>
                  <a:pt x="2626712" y="1938512"/>
                </a:cubicBezTo>
                <a:cubicBezTo>
                  <a:pt x="2601948" y="1935178"/>
                  <a:pt x="2595280" y="1907556"/>
                  <a:pt x="2590899" y="1886982"/>
                </a:cubicBezTo>
                <a:cubicBezTo>
                  <a:pt x="2582040" y="1812782"/>
                  <a:pt x="2619188" y="1822593"/>
                  <a:pt x="2556037" y="1755918"/>
                </a:cubicBezTo>
                <a:lnTo>
                  <a:pt x="2556132" y="1755822"/>
                </a:lnTo>
                <a:cubicBezTo>
                  <a:pt x="2498220" y="1705150"/>
                  <a:pt x="2444309" y="1643142"/>
                  <a:pt x="2449643" y="1627711"/>
                </a:cubicBezTo>
                <a:close/>
                <a:moveTo>
                  <a:pt x="2496696" y="1674003"/>
                </a:moveTo>
                <a:lnTo>
                  <a:pt x="2497839" y="1677241"/>
                </a:lnTo>
                <a:cubicBezTo>
                  <a:pt x="2504602" y="1658763"/>
                  <a:pt x="2510412" y="1658096"/>
                  <a:pt x="2528415" y="1654953"/>
                </a:cubicBezTo>
                <a:cubicBezTo>
                  <a:pt x="2514794" y="1642570"/>
                  <a:pt x="2489457" y="1655048"/>
                  <a:pt x="2496696" y="1674003"/>
                </a:cubicBezTo>
                <a:close/>
                <a:moveTo>
                  <a:pt x="2472788" y="1621520"/>
                </a:moveTo>
                <a:cubicBezTo>
                  <a:pt x="2470407" y="1625235"/>
                  <a:pt x="2469264" y="1629997"/>
                  <a:pt x="2468217" y="1634379"/>
                </a:cubicBezTo>
                <a:cubicBezTo>
                  <a:pt x="2486504" y="1615138"/>
                  <a:pt x="2502983" y="1621615"/>
                  <a:pt x="2524033" y="1630950"/>
                </a:cubicBezTo>
                <a:cubicBezTo>
                  <a:pt x="2516127" y="1611233"/>
                  <a:pt x="2485076" y="1601041"/>
                  <a:pt x="2472788" y="1621520"/>
                </a:cubicBezTo>
                <a:close/>
                <a:moveTo>
                  <a:pt x="2484981" y="1570752"/>
                </a:moveTo>
                <a:lnTo>
                  <a:pt x="2482504" y="1573228"/>
                </a:lnTo>
                <a:cubicBezTo>
                  <a:pt x="2501744" y="1571704"/>
                  <a:pt x="2517746" y="1572657"/>
                  <a:pt x="2528510" y="1592469"/>
                </a:cubicBezTo>
                <a:cubicBezTo>
                  <a:pt x="2535844" y="1567608"/>
                  <a:pt x="2501554" y="1552273"/>
                  <a:pt x="2484981" y="1570752"/>
                </a:cubicBezTo>
                <a:close/>
                <a:moveTo>
                  <a:pt x="2656716" y="1375775"/>
                </a:moveTo>
                <a:cubicBezTo>
                  <a:pt x="2628141" y="1377775"/>
                  <a:pt x="2628618" y="1402921"/>
                  <a:pt x="2637095" y="1416733"/>
                </a:cubicBezTo>
                <a:cubicBezTo>
                  <a:pt x="2647001" y="1430067"/>
                  <a:pt x="2651573" y="1430353"/>
                  <a:pt x="2657669" y="1433878"/>
                </a:cubicBezTo>
                <a:cubicBezTo>
                  <a:pt x="2645762" y="1418542"/>
                  <a:pt x="2644810" y="1389872"/>
                  <a:pt x="2657669" y="1378251"/>
                </a:cubicBezTo>
                <a:lnTo>
                  <a:pt x="2657669" y="1378251"/>
                </a:lnTo>
                <a:lnTo>
                  <a:pt x="2659955" y="1375966"/>
                </a:lnTo>
                <a:lnTo>
                  <a:pt x="2656716" y="1375775"/>
                </a:lnTo>
                <a:close/>
                <a:moveTo>
                  <a:pt x="2714343" y="1387872"/>
                </a:moveTo>
                <a:cubicBezTo>
                  <a:pt x="2697674" y="1363869"/>
                  <a:pt x="2666908" y="1376156"/>
                  <a:pt x="2662908" y="1400159"/>
                </a:cubicBezTo>
                <a:cubicBezTo>
                  <a:pt x="2660050" y="1413304"/>
                  <a:pt x="2664622" y="1425400"/>
                  <a:pt x="2668242" y="1436259"/>
                </a:cubicBezTo>
                <a:cubicBezTo>
                  <a:pt x="2674337" y="1405588"/>
                  <a:pt x="2689006" y="1387872"/>
                  <a:pt x="2716438" y="1390253"/>
                </a:cubicBezTo>
                <a:lnTo>
                  <a:pt x="2714343" y="1387872"/>
                </a:lnTo>
                <a:close/>
                <a:moveTo>
                  <a:pt x="2737107" y="1419209"/>
                </a:moveTo>
                <a:cubicBezTo>
                  <a:pt x="2735107" y="1413113"/>
                  <a:pt x="2728535" y="1407398"/>
                  <a:pt x="2724725" y="1405683"/>
                </a:cubicBezTo>
                <a:cubicBezTo>
                  <a:pt x="2693768" y="1397206"/>
                  <a:pt x="2683291" y="1425019"/>
                  <a:pt x="2680338" y="1429401"/>
                </a:cubicBezTo>
                <a:cubicBezTo>
                  <a:pt x="2696912" y="1416828"/>
                  <a:pt x="2726344" y="1416542"/>
                  <a:pt x="2738250" y="1431687"/>
                </a:cubicBezTo>
                <a:cubicBezTo>
                  <a:pt x="2738631" y="1427496"/>
                  <a:pt x="2738536" y="1422543"/>
                  <a:pt x="2737107" y="1419209"/>
                </a:cubicBezTo>
                <a:close/>
                <a:moveTo>
                  <a:pt x="2723391" y="1474645"/>
                </a:moveTo>
                <a:cubicBezTo>
                  <a:pt x="2724344" y="1480359"/>
                  <a:pt x="2723772" y="1483026"/>
                  <a:pt x="2723963" y="1488075"/>
                </a:cubicBezTo>
                <a:cubicBezTo>
                  <a:pt x="2748156" y="1471501"/>
                  <a:pt x="2741965" y="1444450"/>
                  <a:pt x="2719010" y="1435973"/>
                </a:cubicBezTo>
                <a:cubicBezTo>
                  <a:pt x="2702436" y="1430639"/>
                  <a:pt x="2691578" y="1435497"/>
                  <a:pt x="2677957" y="1439878"/>
                </a:cubicBezTo>
                <a:cubicBezTo>
                  <a:pt x="2697769" y="1443688"/>
                  <a:pt x="2720724" y="1454451"/>
                  <a:pt x="2723391" y="1474645"/>
                </a:cubicBezTo>
                <a:close/>
                <a:moveTo>
                  <a:pt x="2685768" y="1510078"/>
                </a:moveTo>
                <a:cubicBezTo>
                  <a:pt x="2707294" y="1510363"/>
                  <a:pt x="2714819" y="1489694"/>
                  <a:pt x="2707961" y="1473883"/>
                </a:cubicBezTo>
                <a:cubicBezTo>
                  <a:pt x="2702627" y="1462453"/>
                  <a:pt x="2693673" y="1456166"/>
                  <a:pt x="2684815" y="1451975"/>
                </a:cubicBezTo>
                <a:cubicBezTo>
                  <a:pt x="2697007" y="1468929"/>
                  <a:pt x="2698531" y="1496076"/>
                  <a:pt x="2682529" y="1509887"/>
                </a:cubicBezTo>
                <a:lnTo>
                  <a:pt x="2685768" y="1510078"/>
                </a:lnTo>
                <a:close/>
                <a:moveTo>
                  <a:pt x="2628141" y="1498076"/>
                </a:moveTo>
                <a:cubicBezTo>
                  <a:pt x="2645382" y="1522936"/>
                  <a:pt x="2677671" y="1509220"/>
                  <a:pt x="2680052" y="1482455"/>
                </a:cubicBezTo>
                <a:cubicBezTo>
                  <a:pt x="2681672" y="1469501"/>
                  <a:pt x="2677481" y="1459881"/>
                  <a:pt x="2674242" y="1449689"/>
                </a:cubicBezTo>
                <a:cubicBezTo>
                  <a:pt x="2668718" y="1477407"/>
                  <a:pt x="2655287" y="1498457"/>
                  <a:pt x="2626046" y="1495695"/>
                </a:cubicBezTo>
                <a:lnTo>
                  <a:pt x="2628141" y="1498076"/>
                </a:lnTo>
                <a:close/>
                <a:moveTo>
                  <a:pt x="2608520" y="1472358"/>
                </a:moveTo>
                <a:cubicBezTo>
                  <a:pt x="2626141" y="1494457"/>
                  <a:pt x="2654526" y="1475787"/>
                  <a:pt x="2662241" y="1456547"/>
                </a:cubicBezTo>
                <a:cubicBezTo>
                  <a:pt x="2645096" y="1469501"/>
                  <a:pt x="2616140" y="1469120"/>
                  <a:pt x="2604329" y="1454261"/>
                </a:cubicBezTo>
                <a:cubicBezTo>
                  <a:pt x="2603376" y="1460929"/>
                  <a:pt x="2605186" y="1468358"/>
                  <a:pt x="2608520" y="1472358"/>
                </a:cubicBezTo>
                <a:close/>
                <a:moveTo>
                  <a:pt x="2604519" y="1432354"/>
                </a:moveTo>
                <a:cubicBezTo>
                  <a:pt x="2615378" y="1457309"/>
                  <a:pt x="2645762" y="1454166"/>
                  <a:pt x="2664527" y="1445974"/>
                </a:cubicBezTo>
                <a:cubicBezTo>
                  <a:pt x="2636904" y="1440164"/>
                  <a:pt x="2616044" y="1427877"/>
                  <a:pt x="2618521" y="1397778"/>
                </a:cubicBezTo>
                <a:cubicBezTo>
                  <a:pt x="2601281" y="1409875"/>
                  <a:pt x="2601662" y="1424353"/>
                  <a:pt x="2604519" y="1432354"/>
                </a:cubicBezTo>
                <a:close/>
                <a:moveTo>
                  <a:pt x="2567658" y="1485789"/>
                </a:moveTo>
                <a:cubicBezTo>
                  <a:pt x="2590613" y="1495790"/>
                  <a:pt x="2589089" y="1524841"/>
                  <a:pt x="2589851" y="1547511"/>
                </a:cubicBezTo>
                <a:cubicBezTo>
                  <a:pt x="2611282" y="1503600"/>
                  <a:pt x="2582231" y="1455213"/>
                  <a:pt x="2533177" y="1482931"/>
                </a:cubicBezTo>
                <a:cubicBezTo>
                  <a:pt x="2544893" y="1482645"/>
                  <a:pt x="2556799" y="1481979"/>
                  <a:pt x="2567658" y="1485789"/>
                </a:cubicBezTo>
                <a:close/>
                <a:moveTo>
                  <a:pt x="2554037" y="1556179"/>
                </a:moveTo>
                <a:lnTo>
                  <a:pt x="2554989" y="1559512"/>
                </a:lnTo>
                <a:cubicBezTo>
                  <a:pt x="2572706" y="1533700"/>
                  <a:pt x="2534892" y="1508363"/>
                  <a:pt x="2511555" y="1522174"/>
                </a:cubicBezTo>
                <a:cubicBezTo>
                  <a:pt x="2531843" y="1527032"/>
                  <a:pt x="2550608" y="1535128"/>
                  <a:pt x="2554037" y="1556179"/>
                </a:cubicBezTo>
                <a:close/>
                <a:moveTo>
                  <a:pt x="2546036" y="1691053"/>
                </a:moveTo>
                <a:cubicBezTo>
                  <a:pt x="2532986" y="1680861"/>
                  <a:pt x="2513270" y="1696291"/>
                  <a:pt x="2522700" y="1711245"/>
                </a:cubicBezTo>
                <a:cubicBezTo>
                  <a:pt x="2528319" y="1699149"/>
                  <a:pt x="2535844" y="1695815"/>
                  <a:pt x="2548322" y="1692767"/>
                </a:cubicBezTo>
                <a:lnTo>
                  <a:pt x="2546036" y="1691053"/>
                </a:lnTo>
                <a:close/>
                <a:moveTo>
                  <a:pt x="2714438" y="1924415"/>
                </a:moveTo>
                <a:cubicBezTo>
                  <a:pt x="2729487" y="1924987"/>
                  <a:pt x="2742060" y="1920795"/>
                  <a:pt x="2751776" y="1910794"/>
                </a:cubicBezTo>
                <a:cubicBezTo>
                  <a:pt x="2743108" y="1912128"/>
                  <a:pt x="2732726" y="1913557"/>
                  <a:pt x="2729583" y="1905460"/>
                </a:cubicBezTo>
                <a:cubicBezTo>
                  <a:pt x="2729487" y="1908508"/>
                  <a:pt x="2729011" y="1911080"/>
                  <a:pt x="2728059" y="1913175"/>
                </a:cubicBezTo>
                <a:cubicBezTo>
                  <a:pt x="2725487" y="1919367"/>
                  <a:pt x="2719772" y="1921938"/>
                  <a:pt x="2714438" y="1924415"/>
                </a:cubicBezTo>
                <a:close/>
                <a:moveTo>
                  <a:pt x="2635476" y="1943941"/>
                </a:moveTo>
                <a:cubicBezTo>
                  <a:pt x="2650525" y="1949180"/>
                  <a:pt x="2666813" y="1949751"/>
                  <a:pt x="2679767" y="1941465"/>
                </a:cubicBezTo>
                <a:cubicBezTo>
                  <a:pt x="2663479" y="1942608"/>
                  <a:pt x="2660621" y="1938988"/>
                  <a:pt x="2653668" y="1931845"/>
                </a:cubicBezTo>
                <a:cubicBezTo>
                  <a:pt x="2649192" y="1941941"/>
                  <a:pt x="2647858" y="1942322"/>
                  <a:pt x="2635476" y="1943941"/>
                </a:cubicBezTo>
                <a:close/>
                <a:moveTo>
                  <a:pt x="2822356" y="1838976"/>
                </a:moveTo>
                <a:cubicBezTo>
                  <a:pt x="2839215" y="1835547"/>
                  <a:pt x="2851502" y="1826308"/>
                  <a:pt x="2861790" y="1814306"/>
                </a:cubicBezTo>
                <a:cubicBezTo>
                  <a:pt x="2848454" y="1819450"/>
                  <a:pt x="2838929" y="1821926"/>
                  <a:pt x="2834548" y="1816211"/>
                </a:cubicBezTo>
                <a:cubicBezTo>
                  <a:pt x="2831786" y="1824498"/>
                  <a:pt x="2827404" y="1832213"/>
                  <a:pt x="2822356" y="1838976"/>
                </a:cubicBezTo>
                <a:close/>
                <a:moveTo>
                  <a:pt x="2717200" y="1636855"/>
                </a:moveTo>
                <a:cubicBezTo>
                  <a:pt x="2725868" y="1627425"/>
                  <a:pt x="2729773" y="1620377"/>
                  <a:pt x="2746632" y="1625235"/>
                </a:cubicBezTo>
                <a:cubicBezTo>
                  <a:pt x="2738441" y="1612852"/>
                  <a:pt x="2724439" y="1617615"/>
                  <a:pt x="2713485" y="1624758"/>
                </a:cubicBezTo>
                <a:cubicBezTo>
                  <a:pt x="2717105" y="1626568"/>
                  <a:pt x="2718724" y="1631045"/>
                  <a:pt x="2717200" y="1636855"/>
                </a:cubicBezTo>
                <a:close/>
                <a:moveTo>
                  <a:pt x="2811212" y="1662954"/>
                </a:moveTo>
                <a:cubicBezTo>
                  <a:pt x="2813307" y="1669336"/>
                  <a:pt x="2812736" y="1678099"/>
                  <a:pt x="2807307" y="1683337"/>
                </a:cubicBezTo>
                <a:cubicBezTo>
                  <a:pt x="2818736" y="1683718"/>
                  <a:pt x="2830928" y="1687433"/>
                  <a:pt x="2840358" y="1693148"/>
                </a:cubicBezTo>
                <a:cubicBezTo>
                  <a:pt x="2835691" y="1684290"/>
                  <a:pt x="2827214" y="1674574"/>
                  <a:pt x="2818451" y="1667812"/>
                </a:cubicBezTo>
                <a:cubicBezTo>
                  <a:pt x="2816069" y="1665907"/>
                  <a:pt x="2813593" y="1664287"/>
                  <a:pt x="2811212" y="1662954"/>
                </a:cubicBezTo>
                <a:close/>
                <a:moveTo>
                  <a:pt x="2200278" y="2202450"/>
                </a:moveTo>
                <a:cubicBezTo>
                  <a:pt x="2251809" y="2116249"/>
                  <a:pt x="2381348" y="2045478"/>
                  <a:pt x="2435451" y="2164064"/>
                </a:cubicBezTo>
                <a:cubicBezTo>
                  <a:pt x="2454405" y="2208165"/>
                  <a:pt x="2431355" y="2258933"/>
                  <a:pt x="2387730" y="2277888"/>
                </a:cubicBezTo>
                <a:cubicBezTo>
                  <a:pt x="2369823" y="2286555"/>
                  <a:pt x="2347344" y="2292271"/>
                  <a:pt x="2320008" y="2293699"/>
                </a:cubicBezTo>
                <a:cubicBezTo>
                  <a:pt x="2261429" y="2296843"/>
                  <a:pt x="2230092" y="2319417"/>
                  <a:pt x="2212565" y="2330371"/>
                </a:cubicBezTo>
                <a:cubicBezTo>
                  <a:pt x="2159416" y="2372280"/>
                  <a:pt x="2212661" y="2458386"/>
                  <a:pt x="2242569" y="2492581"/>
                </a:cubicBezTo>
                <a:lnTo>
                  <a:pt x="2243141" y="2492295"/>
                </a:lnTo>
                <a:cubicBezTo>
                  <a:pt x="2266668" y="2501916"/>
                  <a:pt x="2302196" y="2499439"/>
                  <a:pt x="2321151" y="2478484"/>
                </a:cubicBezTo>
                <a:cubicBezTo>
                  <a:pt x="2344582" y="2453243"/>
                  <a:pt x="2327818" y="2420191"/>
                  <a:pt x="2346773" y="2397426"/>
                </a:cubicBezTo>
                <a:cubicBezTo>
                  <a:pt x="2366966" y="2380853"/>
                  <a:pt x="2386873" y="2392664"/>
                  <a:pt x="2361822" y="2419048"/>
                </a:cubicBezTo>
                <a:cubicBezTo>
                  <a:pt x="2337438" y="2440575"/>
                  <a:pt x="2346487" y="2486009"/>
                  <a:pt x="2324294" y="2495439"/>
                </a:cubicBezTo>
                <a:cubicBezTo>
                  <a:pt x="2319341" y="2497249"/>
                  <a:pt x="2316483" y="2502011"/>
                  <a:pt x="2317912" y="2506107"/>
                </a:cubicBezTo>
                <a:cubicBezTo>
                  <a:pt x="2335819" y="2528872"/>
                  <a:pt x="2423449" y="2460196"/>
                  <a:pt x="2430307" y="2440765"/>
                </a:cubicBezTo>
                <a:cubicBezTo>
                  <a:pt x="2438594" y="2425621"/>
                  <a:pt x="2456882" y="2406094"/>
                  <a:pt x="2467264" y="2427335"/>
                </a:cubicBezTo>
                <a:lnTo>
                  <a:pt x="2467264" y="2427335"/>
                </a:lnTo>
                <a:cubicBezTo>
                  <a:pt x="2467264" y="2427335"/>
                  <a:pt x="2479551" y="2448195"/>
                  <a:pt x="2451929" y="2459339"/>
                </a:cubicBezTo>
                <a:cubicBezTo>
                  <a:pt x="2424306" y="2470483"/>
                  <a:pt x="2421734" y="2462863"/>
                  <a:pt x="2415543" y="2479342"/>
                </a:cubicBezTo>
                <a:cubicBezTo>
                  <a:pt x="2409352" y="2495820"/>
                  <a:pt x="2383634" y="2534110"/>
                  <a:pt x="2342963" y="2523442"/>
                </a:cubicBezTo>
                <a:cubicBezTo>
                  <a:pt x="2338581" y="2522585"/>
                  <a:pt x="2333628" y="2524300"/>
                  <a:pt x="2331247" y="2527824"/>
                </a:cubicBezTo>
                <a:cubicBezTo>
                  <a:pt x="2328294" y="2532110"/>
                  <a:pt x="2330009" y="2537253"/>
                  <a:pt x="2334676" y="2539159"/>
                </a:cubicBezTo>
                <a:cubicBezTo>
                  <a:pt x="2403827" y="2569448"/>
                  <a:pt x="2452024" y="2519537"/>
                  <a:pt x="2504411" y="2528491"/>
                </a:cubicBezTo>
                <a:cubicBezTo>
                  <a:pt x="2518699" y="2532015"/>
                  <a:pt x="2541750" y="2542588"/>
                  <a:pt x="2539559" y="2558018"/>
                </a:cubicBezTo>
                <a:cubicBezTo>
                  <a:pt x="2539559" y="2558018"/>
                  <a:pt x="2535558" y="2591260"/>
                  <a:pt x="2504983" y="2588212"/>
                </a:cubicBezTo>
                <a:cubicBezTo>
                  <a:pt x="2476884" y="2586974"/>
                  <a:pt x="2508412" y="2559351"/>
                  <a:pt x="2494601" y="2551827"/>
                </a:cubicBezTo>
                <a:cubicBezTo>
                  <a:pt x="2464692" y="2544493"/>
                  <a:pt x="2435451" y="2567543"/>
                  <a:pt x="2414114" y="2573830"/>
                </a:cubicBezTo>
                <a:cubicBezTo>
                  <a:pt x="2402399" y="2578116"/>
                  <a:pt x="2355440" y="2586879"/>
                  <a:pt x="2334390" y="2568400"/>
                </a:cubicBezTo>
                <a:cubicBezTo>
                  <a:pt x="2305244" y="2563828"/>
                  <a:pt x="2338200" y="2591832"/>
                  <a:pt x="2352297" y="2596309"/>
                </a:cubicBezTo>
                <a:cubicBezTo>
                  <a:pt x="2368966" y="2603833"/>
                  <a:pt x="2390397" y="2606786"/>
                  <a:pt x="2406780" y="2614025"/>
                </a:cubicBezTo>
                <a:cubicBezTo>
                  <a:pt x="2450214" y="2627169"/>
                  <a:pt x="2426116" y="2695654"/>
                  <a:pt x="2384968" y="2682605"/>
                </a:cubicBezTo>
                <a:cubicBezTo>
                  <a:pt x="2381158" y="2682319"/>
                  <a:pt x="2370966" y="2664984"/>
                  <a:pt x="2390683" y="2663555"/>
                </a:cubicBezTo>
                <a:cubicBezTo>
                  <a:pt x="2406780" y="2635266"/>
                  <a:pt x="2366013" y="2619454"/>
                  <a:pt x="2344106" y="2617930"/>
                </a:cubicBezTo>
                <a:cubicBezTo>
                  <a:pt x="2332771" y="2616025"/>
                  <a:pt x="2304482" y="2613073"/>
                  <a:pt x="2306101" y="2597451"/>
                </a:cubicBezTo>
                <a:cubicBezTo>
                  <a:pt x="2306768" y="2594880"/>
                  <a:pt x="2306006" y="2592308"/>
                  <a:pt x="2304101" y="2590498"/>
                </a:cubicBezTo>
                <a:cubicBezTo>
                  <a:pt x="2284384" y="2584212"/>
                  <a:pt x="2264667" y="2625360"/>
                  <a:pt x="2261048" y="2635266"/>
                </a:cubicBezTo>
                <a:cubicBezTo>
                  <a:pt x="2253523" y="2650410"/>
                  <a:pt x="2263143" y="2669937"/>
                  <a:pt x="2277145" y="2678509"/>
                </a:cubicBezTo>
                <a:cubicBezTo>
                  <a:pt x="2304958" y="2695273"/>
                  <a:pt x="2279526" y="2716705"/>
                  <a:pt x="2258476" y="2707846"/>
                </a:cubicBezTo>
                <a:cubicBezTo>
                  <a:pt x="2238569" y="2696893"/>
                  <a:pt x="2234854" y="2674509"/>
                  <a:pt x="2231520" y="2654125"/>
                </a:cubicBezTo>
                <a:cubicBezTo>
                  <a:pt x="2226472" y="2576020"/>
                  <a:pt x="2264763" y="2588403"/>
                  <a:pt x="2202469" y="2515156"/>
                </a:cubicBezTo>
                <a:lnTo>
                  <a:pt x="2202564" y="2515060"/>
                </a:lnTo>
                <a:cubicBezTo>
                  <a:pt x="2060546" y="2351992"/>
                  <a:pt x="2066928" y="2416476"/>
                  <a:pt x="2200278" y="2202450"/>
                </a:cubicBezTo>
                <a:close/>
                <a:moveTo>
                  <a:pt x="2290956" y="2168731"/>
                </a:moveTo>
                <a:cubicBezTo>
                  <a:pt x="2286765" y="2159016"/>
                  <a:pt x="2288099" y="2152729"/>
                  <a:pt x="2288384" y="2144824"/>
                </a:cubicBezTo>
                <a:cubicBezTo>
                  <a:pt x="2250761" y="2168636"/>
                  <a:pt x="2279431" y="2208736"/>
                  <a:pt x="2314769" y="2202355"/>
                </a:cubicBezTo>
                <a:cubicBezTo>
                  <a:pt x="2322960" y="2201212"/>
                  <a:pt x="2326484" y="2199497"/>
                  <a:pt x="2333723" y="2197783"/>
                </a:cubicBezTo>
                <a:cubicBezTo>
                  <a:pt x="2316674" y="2193401"/>
                  <a:pt x="2295623" y="2183305"/>
                  <a:pt x="2290956" y="2168731"/>
                </a:cubicBezTo>
                <a:close/>
                <a:moveTo>
                  <a:pt x="2329533" y="2124059"/>
                </a:moveTo>
                <a:cubicBezTo>
                  <a:pt x="2302481" y="2121487"/>
                  <a:pt x="2295814" y="2154730"/>
                  <a:pt x="2309244" y="2169589"/>
                </a:cubicBezTo>
                <a:cubicBezTo>
                  <a:pt x="2314102" y="2176542"/>
                  <a:pt x="2321913" y="2182066"/>
                  <a:pt x="2327342" y="2184829"/>
                </a:cubicBezTo>
                <a:cubicBezTo>
                  <a:pt x="2316293" y="2167588"/>
                  <a:pt x="2315340" y="2140633"/>
                  <a:pt x="2330485" y="2126631"/>
                </a:cubicBezTo>
                <a:lnTo>
                  <a:pt x="2330485" y="2126631"/>
                </a:lnTo>
                <a:lnTo>
                  <a:pt x="2332961" y="2124345"/>
                </a:lnTo>
                <a:lnTo>
                  <a:pt x="2329533" y="2124059"/>
                </a:lnTo>
                <a:close/>
                <a:moveTo>
                  <a:pt x="2389064" y="2139871"/>
                </a:moveTo>
                <a:cubicBezTo>
                  <a:pt x="2374109" y="2115487"/>
                  <a:pt x="2344201" y="2123773"/>
                  <a:pt x="2336295" y="2144728"/>
                </a:cubicBezTo>
                <a:cubicBezTo>
                  <a:pt x="2329818" y="2160254"/>
                  <a:pt x="2334581" y="2175304"/>
                  <a:pt x="2338105" y="2187876"/>
                </a:cubicBezTo>
                <a:cubicBezTo>
                  <a:pt x="2345439" y="2160064"/>
                  <a:pt x="2359536" y="2138061"/>
                  <a:pt x="2391064" y="2142538"/>
                </a:cubicBezTo>
                <a:lnTo>
                  <a:pt x="2389064" y="2139871"/>
                </a:lnTo>
                <a:close/>
                <a:moveTo>
                  <a:pt x="2411924" y="2183590"/>
                </a:moveTo>
                <a:cubicBezTo>
                  <a:pt x="2413448" y="2150158"/>
                  <a:pt x="2372585" y="2151396"/>
                  <a:pt x="2359917" y="2168922"/>
                </a:cubicBezTo>
                <a:cubicBezTo>
                  <a:pt x="2353250" y="2176351"/>
                  <a:pt x="2354297" y="2176066"/>
                  <a:pt x="2351059" y="2181304"/>
                </a:cubicBezTo>
                <a:cubicBezTo>
                  <a:pt x="2369347" y="2169208"/>
                  <a:pt x="2399446" y="2170160"/>
                  <a:pt x="2411447" y="2186924"/>
                </a:cubicBezTo>
                <a:lnTo>
                  <a:pt x="2411924" y="2183590"/>
                </a:lnTo>
                <a:close/>
                <a:moveTo>
                  <a:pt x="2388778" y="2217118"/>
                </a:moveTo>
                <a:cubicBezTo>
                  <a:pt x="2396779" y="2233597"/>
                  <a:pt x="2393350" y="2234168"/>
                  <a:pt x="2393540" y="2245217"/>
                </a:cubicBezTo>
                <a:cubicBezTo>
                  <a:pt x="2425068" y="2226453"/>
                  <a:pt x="2410685" y="2189210"/>
                  <a:pt x="2377824" y="2187400"/>
                </a:cubicBezTo>
                <a:cubicBezTo>
                  <a:pt x="2360489" y="2187019"/>
                  <a:pt x="2360679" y="2189591"/>
                  <a:pt x="2348201" y="2192258"/>
                </a:cubicBezTo>
                <a:cubicBezTo>
                  <a:pt x="2362680" y="2196544"/>
                  <a:pt x="2381730" y="2203402"/>
                  <a:pt x="2388778" y="2217118"/>
                </a:cubicBezTo>
                <a:close/>
                <a:moveTo>
                  <a:pt x="2352297" y="2265982"/>
                </a:moveTo>
                <a:cubicBezTo>
                  <a:pt x="2368776" y="2267601"/>
                  <a:pt x="2379634" y="2254361"/>
                  <a:pt x="2379443" y="2241121"/>
                </a:cubicBezTo>
                <a:cubicBezTo>
                  <a:pt x="2378586" y="2219976"/>
                  <a:pt x="2365442" y="2211784"/>
                  <a:pt x="2354583" y="2205212"/>
                </a:cubicBezTo>
                <a:cubicBezTo>
                  <a:pt x="2366871" y="2223500"/>
                  <a:pt x="2365537" y="2253790"/>
                  <a:pt x="2348964" y="2265601"/>
                </a:cubicBezTo>
                <a:lnTo>
                  <a:pt x="2352297" y="2265982"/>
                </a:lnTo>
                <a:close/>
                <a:moveTo>
                  <a:pt x="2292766" y="2250170"/>
                </a:moveTo>
                <a:cubicBezTo>
                  <a:pt x="2310197" y="2278078"/>
                  <a:pt x="2344392" y="2263124"/>
                  <a:pt x="2347916" y="2237026"/>
                </a:cubicBezTo>
                <a:cubicBezTo>
                  <a:pt x="2350202" y="2215975"/>
                  <a:pt x="2346677" y="2216356"/>
                  <a:pt x="2343725" y="2202164"/>
                </a:cubicBezTo>
                <a:cubicBezTo>
                  <a:pt x="2333914" y="2239502"/>
                  <a:pt x="2315817" y="2250646"/>
                  <a:pt x="2290766" y="2247503"/>
                </a:cubicBezTo>
                <a:lnTo>
                  <a:pt x="2292766" y="2250170"/>
                </a:lnTo>
                <a:close/>
                <a:moveTo>
                  <a:pt x="2282860" y="2230930"/>
                </a:moveTo>
                <a:cubicBezTo>
                  <a:pt x="2311054" y="2240264"/>
                  <a:pt x="2323532" y="2220357"/>
                  <a:pt x="2330771" y="2208736"/>
                </a:cubicBezTo>
                <a:cubicBezTo>
                  <a:pt x="2308292" y="2222452"/>
                  <a:pt x="2281717" y="2218071"/>
                  <a:pt x="2270382" y="2203117"/>
                </a:cubicBezTo>
                <a:cubicBezTo>
                  <a:pt x="2265905" y="2218452"/>
                  <a:pt x="2281717" y="2231406"/>
                  <a:pt x="2282860" y="2230930"/>
                </a:cubicBezTo>
                <a:close/>
                <a:moveTo>
                  <a:pt x="2138937" y="2318179"/>
                </a:moveTo>
                <a:lnTo>
                  <a:pt x="2136270" y="2320655"/>
                </a:lnTo>
                <a:cubicBezTo>
                  <a:pt x="2156844" y="2320274"/>
                  <a:pt x="2172751" y="2321703"/>
                  <a:pt x="2183324" y="2343325"/>
                </a:cubicBezTo>
                <a:cubicBezTo>
                  <a:pt x="2192372" y="2317702"/>
                  <a:pt x="2157321" y="2299795"/>
                  <a:pt x="2138937" y="2318179"/>
                </a:cubicBezTo>
                <a:close/>
                <a:moveTo>
                  <a:pt x="2230187" y="2233978"/>
                </a:moveTo>
                <a:cubicBezTo>
                  <a:pt x="2251713" y="2243122"/>
                  <a:pt x="2251142" y="2275316"/>
                  <a:pt x="2249999" y="2299700"/>
                </a:cubicBezTo>
                <a:cubicBezTo>
                  <a:pt x="2274954" y="2254551"/>
                  <a:pt x="2246951" y="2202926"/>
                  <a:pt x="2194373" y="2228929"/>
                </a:cubicBezTo>
                <a:cubicBezTo>
                  <a:pt x="2206946" y="2229405"/>
                  <a:pt x="2219805" y="2229501"/>
                  <a:pt x="2230187" y="2233978"/>
                </a:cubicBezTo>
                <a:close/>
                <a:moveTo>
                  <a:pt x="2211994" y="2306749"/>
                </a:moveTo>
                <a:lnTo>
                  <a:pt x="2212756" y="2310273"/>
                </a:lnTo>
                <a:cubicBezTo>
                  <a:pt x="2232568" y="2283603"/>
                  <a:pt x="2195135" y="2256076"/>
                  <a:pt x="2169417" y="2268744"/>
                </a:cubicBezTo>
                <a:cubicBezTo>
                  <a:pt x="2190468" y="2275126"/>
                  <a:pt x="2209613" y="2284555"/>
                  <a:pt x="2211994" y="2306749"/>
                </a:cubicBezTo>
                <a:close/>
                <a:moveTo>
                  <a:pt x="2169513" y="2464387"/>
                </a:moveTo>
                <a:lnTo>
                  <a:pt x="2170465" y="2467054"/>
                </a:lnTo>
                <a:cubicBezTo>
                  <a:pt x="2177037" y="2454767"/>
                  <a:pt x="2185134" y="2451719"/>
                  <a:pt x="2198278" y="2449147"/>
                </a:cubicBezTo>
                <a:cubicBezTo>
                  <a:pt x="2187229" y="2436289"/>
                  <a:pt x="2162845" y="2446957"/>
                  <a:pt x="2169513" y="2464387"/>
                </a:cubicBezTo>
                <a:close/>
                <a:moveTo>
                  <a:pt x="2145414" y="2426764"/>
                </a:moveTo>
                <a:lnTo>
                  <a:pt x="2146462" y="2430193"/>
                </a:lnTo>
                <a:cubicBezTo>
                  <a:pt x="2154844" y="2411047"/>
                  <a:pt x="2160368" y="2411047"/>
                  <a:pt x="2179704" y="2408571"/>
                </a:cubicBezTo>
                <a:cubicBezTo>
                  <a:pt x="2166179" y="2394950"/>
                  <a:pt x="2138937" y="2406475"/>
                  <a:pt x="2145414" y="2426764"/>
                </a:cubicBezTo>
                <a:close/>
                <a:moveTo>
                  <a:pt x="2121602" y="2381043"/>
                </a:moveTo>
                <a:cubicBezTo>
                  <a:pt x="2138461" y="2364470"/>
                  <a:pt x="2158940" y="2374281"/>
                  <a:pt x="2176466" y="2383330"/>
                </a:cubicBezTo>
                <a:cubicBezTo>
                  <a:pt x="2166274" y="2355136"/>
                  <a:pt x="2123793" y="2349897"/>
                  <a:pt x="2117887" y="2383806"/>
                </a:cubicBezTo>
                <a:lnTo>
                  <a:pt x="2121602" y="2381043"/>
                </a:lnTo>
                <a:close/>
                <a:moveTo>
                  <a:pt x="1982441" y="2269506"/>
                </a:moveTo>
                <a:cubicBezTo>
                  <a:pt x="1975298" y="2331990"/>
                  <a:pt x="2048354" y="2346277"/>
                  <a:pt x="2086454" y="2374281"/>
                </a:cubicBezTo>
                <a:cubicBezTo>
                  <a:pt x="2086931" y="2348849"/>
                  <a:pt x="2116458" y="2286937"/>
                  <a:pt x="2150463" y="2255980"/>
                </a:cubicBezTo>
                <a:cubicBezTo>
                  <a:pt x="2142652" y="2223500"/>
                  <a:pt x="2093408" y="2200259"/>
                  <a:pt x="2063309" y="2185305"/>
                </a:cubicBezTo>
                <a:cubicBezTo>
                  <a:pt x="2046545" y="2174542"/>
                  <a:pt x="2050164" y="2175780"/>
                  <a:pt x="2042163" y="2161397"/>
                </a:cubicBezTo>
                <a:cubicBezTo>
                  <a:pt x="2033019" y="2144157"/>
                  <a:pt x="2020922" y="2125678"/>
                  <a:pt x="2017398" y="2105485"/>
                </a:cubicBezTo>
                <a:cubicBezTo>
                  <a:pt x="2015684" y="2126059"/>
                  <a:pt x="2027018" y="2143776"/>
                  <a:pt x="2036924" y="2160064"/>
                </a:cubicBezTo>
                <a:cubicBezTo>
                  <a:pt x="2049783" y="2190925"/>
                  <a:pt x="2043020" y="2220357"/>
                  <a:pt x="2079977" y="2238073"/>
                </a:cubicBezTo>
                <a:cubicBezTo>
                  <a:pt x="2079977" y="2238073"/>
                  <a:pt x="2116934" y="2264648"/>
                  <a:pt x="2108076" y="2283984"/>
                </a:cubicBezTo>
                <a:cubicBezTo>
                  <a:pt x="2104838" y="2262553"/>
                  <a:pt x="2043878" y="2254266"/>
                  <a:pt x="2042258" y="2229310"/>
                </a:cubicBezTo>
                <a:cubicBezTo>
                  <a:pt x="2034638" y="2238168"/>
                  <a:pt x="2035400" y="2253599"/>
                  <a:pt x="2060832" y="2269030"/>
                </a:cubicBezTo>
                <a:cubicBezTo>
                  <a:pt x="2081501" y="2279602"/>
                  <a:pt x="2094646" y="2305605"/>
                  <a:pt x="2094551" y="2313130"/>
                </a:cubicBezTo>
                <a:cubicBezTo>
                  <a:pt x="2073881" y="2282269"/>
                  <a:pt x="2041020" y="2309320"/>
                  <a:pt x="2028066" y="2271506"/>
                </a:cubicBezTo>
                <a:cubicBezTo>
                  <a:pt x="2017589" y="2299891"/>
                  <a:pt x="2092169" y="2318369"/>
                  <a:pt x="2083311" y="2342372"/>
                </a:cubicBezTo>
                <a:cubicBezTo>
                  <a:pt x="2056355" y="2313988"/>
                  <a:pt x="2006635" y="2323036"/>
                  <a:pt x="1984537" y="2275221"/>
                </a:cubicBezTo>
                <a:cubicBezTo>
                  <a:pt x="1983965" y="2273887"/>
                  <a:pt x="1982156" y="2270935"/>
                  <a:pt x="1982441" y="2269506"/>
                </a:cubicBezTo>
                <a:close/>
                <a:moveTo>
                  <a:pt x="2358965" y="2700702"/>
                </a:moveTo>
                <a:cubicBezTo>
                  <a:pt x="2374681" y="2702131"/>
                  <a:pt x="2388111" y="2698417"/>
                  <a:pt x="2398684" y="2688606"/>
                </a:cubicBezTo>
                <a:cubicBezTo>
                  <a:pt x="2389540" y="2689558"/>
                  <a:pt x="2378681" y="2690511"/>
                  <a:pt x="2375824" y="2681748"/>
                </a:cubicBezTo>
                <a:cubicBezTo>
                  <a:pt x="2375634" y="2684986"/>
                  <a:pt x="2374872" y="2687558"/>
                  <a:pt x="2373824" y="2689749"/>
                </a:cubicBezTo>
                <a:cubicBezTo>
                  <a:pt x="2370776" y="2696035"/>
                  <a:pt x="2364775" y="2698512"/>
                  <a:pt x="2358965" y="2700702"/>
                </a:cubicBezTo>
                <a:close/>
                <a:moveTo>
                  <a:pt x="2275430" y="2716705"/>
                </a:moveTo>
                <a:cubicBezTo>
                  <a:pt x="2290861" y="2723086"/>
                  <a:pt x="2307911" y="2724515"/>
                  <a:pt x="2321817" y="2716609"/>
                </a:cubicBezTo>
                <a:cubicBezTo>
                  <a:pt x="2304768" y="2716800"/>
                  <a:pt x="2301910" y="2712894"/>
                  <a:pt x="2295052" y="2705084"/>
                </a:cubicBezTo>
                <a:cubicBezTo>
                  <a:pt x="2289813" y="2715371"/>
                  <a:pt x="2288384" y="2715752"/>
                  <a:pt x="2275430" y="2716705"/>
                </a:cubicBezTo>
                <a:close/>
                <a:moveTo>
                  <a:pt x="2476599" y="2617454"/>
                </a:moveTo>
                <a:cubicBezTo>
                  <a:pt x="2494410" y="2614787"/>
                  <a:pt x="2507841" y="2605834"/>
                  <a:pt x="2519175" y="2593927"/>
                </a:cubicBezTo>
                <a:cubicBezTo>
                  <a:pt x="2504983" y="2598499"/>
                  <a:pt x="2494791" y="2600595"/>
                  <a:pt x="2490600" y="2594403"/>
                </a:cubicBezTo>
                <a:cubicBezTo>
                  <a:pt x="2487267" y="2602881"/>
                  <a:pt x="2482313" y="2610691"/>
                  <a:pt x="2476599" y="2617454"/>
                </a:cubicBezTo>
                <a:close/>
                <a:moveTo>
                  <a:pt x="2378110" y="2400284"/>
                </a:moveTo>
                <a:cubicBezTo>
                  <a:pt x="2387730" y="2390950"/>
                  <a:pt x="2392207" y="2383806"/>
                  <a:pt x="2409543" y="2389807"/>
                </a:cubicBezTo>
                <a:cubicBezTo>
                  <a:pt x="2401732" y="2376472"/>
                  <a:pt x="2386778" y="2380567"/>
                  <a:pt x="2374967" y="2387425"/>
                </a:cubicBezTo>
                <a:cubicBezTo>
                  <a:pt x="2378491" y="2389521"/>
                  <a:pt x="2379920" y="2394379"/>
                  <a:pt x="2378110" y="2400284"/>
                </a:cubicBezTo>
                <a:close/>
                <a:moveTo>
                  <a:pt x="2474884" y="2432860"/>
                </a:moveTo>
                <a:cubicBezTo>
                  <a:pt x="2476694" y="2439622"/>
                  <a:pt x="2475551" y="2448766"/>
                  <a:pt x="2469645" y="2454005"/>
                </a:cubicBezTo>
                <a:cubicBezTo>
                  <a:pt x="2481551" y="2455053"/>
                  <a:pt x="2494125" y="2459625"/>
                  <a:pt x="2503650" y="2466102"/>
                </a:cubicBezTo>
                <a:cubicBezTo>
                  <a:pt x="2499268" y="2456577"/>
                  <a:pt x="2490981" y="2446004"/>
                  <a:pt x="2482123" y="2438384"/>
                </a:cubicBezTo>
                <a:cubicBezTo>
                  <a:pt x="2479742" y="2436289"/>
                  <a:pt x="2477265" y="2434384"/>
                  <a:pt x="2474884" y="2432860"/>
                </a:cubicBezTo>
                <a:close/>
                <a:moveTo>
                  <a:pt x="3513395" y="1325769"/>
                </a:moveTo>
                <a:cubicBezTo>
                  <a:pt x="3523110" y="1333389"/>
                  <a:pt x="3521301" y="1340437"/>
                  <a:pt x="3519586" y="1347009"/>
                </a:cubicBezTo>
                <a:cubicBezTo>
                  <a:pt x="3529206" y="1337866"/>
                  <a:pt x="3533397" y="1327007"/>
                  <a:pt x="3531207" y="1315005"/>
                </a:cubicBezTo>
                <a:cubicBezTo>
                  <a:pt x="3526920" y="1321387"/>
                  <a:pt x="3521872" y="1328817"/>
                  <a:pt x="3513395" y="1325769"/>
                </a:cubicBezTo>
                <a:close/>
                <a:moveTo>
                  <a:pt x="3487582" y="1409017"/>
                </a:moveTo>
                <a:cubicBezTo>
                  <a:pt x="3502060" y="1401874"/>
                  <a:pt x="3510633" y="1393396"/>
                  <a:pt x="3512347" y="1379490"/>
                </a:cubicBezTo>
                <a:cubicBezTo>
                  <a:pt x="3503489" y="1390634"/>
                  <a:pt x="3497678" y="1390158"/>
                  <a:pt x="3488725" y="1390062"/>
                </a:cubicBezTo>
                <a:cubicBezTo>
                  <a:pt x="3493964" y="1398730"/>
                  <a:pt x="3494059" y="1399968"/>
                  <a:pt x="3487582" y="1409017"/>
                </a:cubicBezTo>
                <a:close/>
                <a:moveTo>
                  <a:pt x="3515776" y="1226137"/>
                </a:moveTo>
                <a:cubicBezTo>
                  <a:pt x="3523301" y="1213374"/>
                  <a:pt x="3523110" y="1199086"/>
                  <a:pt x="3519681" y="1186037"/>
                </a:cubicBezTo>
                <a:cubicBezTo>
                  <a:pt x="3515776" y="1197658"/>
                  <a:pt x="3511966" y="1205277"/>
                  <a:pt x="3504822" y="1204516"/>
                </a:cubicBezTo>
                <a:cubicBezTo>
                  <a:pt x="3509870" y="1211278"/>
                  <a:pt x="3513395" y="1218708"/>
                  <a:pt x="3515776" y="1226137"/>
                </a:cubicBezTo>
                <a:close/>
                <a:moveTo>
                  <a:pt x="3297368" y="1142508"/>
                </a:moveTo>
                <a:cubicBezTo>
                  <a:pt x="3283842" y="1140317"/>
                  <a:pt x="3277937" y="1149842"/>
                  <a:pt x="3276984" y="1163177"/>
                </a:cubicBezTo>
                <a:cubicBezTo>
                  <a:pt x="3280604" y="1162129"/>
                  <a:pt x="3285271" y="1163844"/>
                  <a:pt x="3288986" y="1168320"/>
                </a:cubicBezTo>
                <a:cubicBezTo>
                  <a:pt x="3288319" y="1165558"/>
                  <a:pt x="3288605" y="1166987"/>
                  <a:pt x="3287938" y="1163939"/>
                </a:cubicBezTo>
                <a:cubicBezTo>
                  <a:pt x="3285938" y="1153462"/>
                  <a:pt x="3285366" y="1149556"/>
                  <a:pt x="3297368" y="1142508"/>
                </a:cubicBezTo>
                <a:close/>
                <a:moveTo>
                  <a:pt x="3408906" y="1124982"/>
                </a:moveTo>
                <a:cubicBezTo>
                  <a:pt x="3396237" y="1121839"/>
                  <a:pt x="3378807" y="1121648"/>
                  <a:pt x="3366900" y="1124887"/>
                </a:cubicBezTo>
                <a:cubicBezTo>
                  <a:pt x="3373282" y="1127554"/>
                  <a:pt x="3380045" y="1133268"/>
                  <a:pt x="3380997" y="1139936"/>
                </a:cubicBezTo>
                <a:cubicBezTo>
                  <a:pt x="3388617" y="1132602"/>
                  <a:pt x="3398904" y="1127458"/>
                  <a:pt x="3408906" y="1124982"/>
                </a:cubicBezTo>
                <a:close/>
                <a:moveTo>
                  <a:pt x="3477390" y="1411113"/>
                </a:moveTo>
                <a:cubicBezTo>
                  <a:pt x="3483296" y="1405398"/>
                  <a:pt x="3486058" y="1393491"/>
                  <a:pt x="3477771" y="1387300"/>
                </a:cubicBezTo>
                <a:cubicBezTo>
                  <a:pt x="3456721" y="1381300"/>
                  <a:pt x="3432432" y="1398540"/>
                  <a:pt x="3414906" y="1372917"/>
                </a:cubicBezTo>
                <a:cubicBezTo>
                  <a:pt x="3409286" y="1365583"/>
                  <a:pt x="3386331" y="1329865"/>
                  <a:pt x="3402048" y="1320720"/>
                </a:cubicBezTo>
                <a:cubicBezTo>
                  <a:pt x="3404524" y="1320530"/>
                  <a:pt x="3406905" y="1321483"/>
                  <a:pt x="3408620" y="1323292"/>
                </a:cubicBezTo>
                <a:cubicBezTo>
                  <a:pt x="3417002" y="1332341"/>
                  <a:pt x="3435671" y="1319482"/>
                  <a:pt x="3445386" y="1310529"/>
                </a:cubicBezTo>
                <a:cubicBezTo>
                  <a:pt x="3459959" y="1295955"/>
                  <a:pt x="3494154" y="1281382"/>
                  <a:pt x="3506918" y="1306242"/>
                </a:cubicBezTo>
                <a:cubicBezTo>
                  <a:pt x="3497202" y="1319196"/>
                  <a:pt x="3516919" y="1322054"/>
                  <a:pt x="3517586" y="1321006"/>
                </a:cubicBezTo>
                <a:cubicBezTo>
                  <a:pt x="3548256" y="1306719"/>
                  <a:pt x="3518538" y="1260522"/>
                  <a:pt x="3491868" y="1264333"/>
                </a:cubicBezTo>
                <a:cubicBezTo>
                  <a:pt x="3461484" y="1267762"/>
                  <a:pt x="3428146" y="1307576"/>
                  <a:pt x="3396809" y="1299004"/>
                </a:cubicBezTo>
                <a:cubicBezTo>
                  <a:pt x="3395761" y="1298527"/>
                  <a:pt x="3395285" y="1297289"/>
                  <a:pt x="3395380" y="1296146"/>
                </a:cubicBezTo>
                <a:cubicBezTo>
                  <a:pt x="3395761" y="1292431"/>
                  <a:pt x="3398618" y="1289383"/>
                  <a:pt x="3402333" y="1288716"/>
                </a:cubicBezTo>
                <a:cubicBezTo>
                  <a:pt x="3429289" y="1283954"/>
                  <a:pt x="3444148" y="1250807"/>
                  <a:pt x="3447482" y="1241663"/>
                </a:cubicBezTo>
                <a:cubicBezTo>
                  <a:pt x="3453483" y="1225090"/>
                  <a:pt x="3451196" y="1199658"/>
                  <a:pt x="3468246" y="1181846"/>
                </a:cubicBezTo>
                <a:cubicBezTo>
                  <a:pt x="3485391" y="1164034"/>
                  <a:pt x="3487773" y="1210516"/>
                  <a:pt x="3507584" y="1191847"/>
                </a:cubicBezTo>
                <a:cubicBezTo>
                  <a:pt x="3526444" y="1174131"/>
                  <a:pt x="3501965" y="1153176"/>
                  <a:pt x="3501965" y="1153176"/>
                </a:cubicBezTo>
                <a:cubicBezTo>
                  <a:pt x="3491011" y="1143651"/>
                  <a:pt x="3471580" y="1151080"/>
                  <a:pt x="3459483" y="1159177"/>
                </a:cubicBezTo>
                <a:cubicBezTo>
                  <a:pt x="3442719" y="1170321"/>
                  <a:pt x="3440243" y="1185275"/>
                  <a:pt x="3431384" y="1210612"/>
                </a:cubicBezTo>
                <a:cubicBezTo>
                  <a:pt x="3421859" y="1237758"/>
                  <a:pt x="3403571" y="1260332"/>
                  <a:pt x="3377092" y="1272905"/>
                </a:cubicBezTo>
                <a:cubicBezTo>
                  <a:pt x="3368424" y="1277191"/>
                  <a:pt x="3360995" y="1264523"/>
                  <a:pt x="3368901" y="1258903"/>
                </a:cubicBezTo>
                <a:cubicBezTo>
                  <a:pt x="3399190" y="1238901"/>
                  <a:pt x="3382331" y="1201372"/>
                  <a:pt x="3372425" y="1188323"/>
                </a:cubicBezTo>
                <a:cubicBezTo>
                  <a:pt x="3362519" y="1175274"/>
                  <a:pt x="3370043" y="1177845"/>
                  <a:pt x="3375854" y="1154128"/>
                </a:cubicBezTo>
                <a:cubicBezTo>
                  <a:pt x="3381664" y="1130411"/>
                  <a:pt x="3358423" y="1126601"/>
                  <a:pt x="3358423" y="1126601"/>
                </a:cubicBezTo>
                <a:lnTo>
                  <a:pt x="3358423" y="1126601"/>
                </a:lnTo>
                <a:cubicBezTo>
                  <a:pt x="3336611" y="1121362"/>
                  <a:pt x="3341183" y="1142984"/>
                  <a:pt x="3349374" y="1157557"/>
                </a:cubicBezTo>
                <a:cubicBezTo>
                  <a:pt x="3362138" y="1173083"/>
                  <a:pt x="3368138" y="1268524"/>
                  <a:pt x="3341564" y="1265190"/>
                </a:cubicBezTo>
                <a:cubicBezTo>
                  <a:pt x="3337468" y="1263761"/>
                  <a:pt x="3335182" y="1259379"/>
                  <a:pt x="3336420" y="1255188"/>
                </a:cubicBezTo>
                <a:cubicBezTo>
                  <a:pt x="3341183" y="1239187"/>
                  <a:pt x="3309750" y="1221756"/>
                  <a:pt x="3302416" y="1205754"/>
                </a:cubicBezTo>
                <a:cubicBezTo>
                  <a:pt x="3295749" y="1195371"/>
                  <a:pt x="3291462" y="1168130"/>
                  <a:pt x="3280413" y="1167844"/>
                </a:cubicBezTo>
                <a:cubicBezTo>
                  <a:pt x="3271460" y="1168130"/>
                  <a:pt x="3268221" y="1179560"/>
                  <a:pt x="3269936" y="1186608"/>
                </a:cubicBezTo>
                <a:cubicBezTo>
                  <a:pt x="3278032" y="1211278"/>
                  <a:pt x="3313465" y="1218898"/>
                  <a:pt x="3321180" y="1247854"/>
                </a:cubicBezTo>
                <a:cubicBezTo>
                  <a:pt x="3331562" y="1310910"/>
                  <a:pt x="3254219" y="1319578"/>
                  <a:pt x="3210404" y="1310053"/>
                </a:cubicBezTo>
                <a:cubicBezTo>
                  <a:pt x="3210404" y="1310053"/>
                  <a:pt x="3210404" y="1310148"/>
                  <a:pt x="3210404" y="1310243"/>
                </a:cubicBezTo>
                <a:cubicBezTo>
                  <a:pt x="3196308" y="1309386"/>
                  <a:pt x="3076578" y="1302242"/>
                  <a:pt x="3042860" y="1311195"/>
                </a:cubicBezTo>
                <a:cubicBezTo>
                  <a:pt x="3042860" y="1311195"/>
                  <a:pt x="3128109" y="1330626"/>
                  <a:pt x="3184211" y="1379680"/>
                </a:cubicBezTo>
                <a:cubicBezTo>
                  <a:pt x="3284604" y="1334246"/>
                  <a:pt x="3351565" y="1353105"/>
                  <a:pt x="3444815" y="1414637"/>
                </a:cubicBezTo>
                <a:cubicBezTo>
                  <a:pt x="3454340" y="1417971"/>
                  <a:pt x="3468532" y="1419018"/>
                  <a:pt x="3477390" y="1411113"/>
                </a:cubicBezTo>
                <a:close/>
              </a:path>
            </a:pathLst>
          </a:custGeom>
          <a:gradFill>
            <a:gsLst>
              <a:gs pos="57000">
                <a:srgbClr val="D8000F">
                  <a:alpha val="0"/>
                </a:srgbClr>
              </a:gs>
              <a:gs pos="89000">
                <a:srgbClr val="FF0000"/>
              </a:gs>
              <a:gs pos="70000">
                <a:srgbClr val="D8000F">
                  <a:alpha val="40000"/>
                </a:srgbClr>
              </a:gs>
            </a:gsLst>
            <a:lin ang="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8" name="图形 3">
            <a:extLst>
              <a:ext uri="{FF2B5EF4-FFF2-40B4-BE49-F238E27FC236}">
                <a16:creationId xmlns:a16="http://schemas.microsoft.com/office/drawing/2014/main" id="{95443E0E-6F18-9581-B60C-DA745597513E}"/>
              </a:ext>
            </a:extLst>
          </p:cNvPr>
          <p:cNvGrpSpPr/>
          <p:nvPr/>
        </p:nvGrpSpPr>
        <p:grpSpPr>
          <a:xfrm>
            <a:off x="2635707" y="192431"/>
            <a:ext cx="6920584" cy="6473138"/>
            <a:chOff x="3340048" y="3523717"/>
            <a:chExt cx="1147936" cy="1073717"/>
          </a:xfrm>
          <a:solidFill>
            <a:srgbClr val="C00000">
              <a:alpha val="4000"/>
            </a:srgbClr>
          </a:solidFill>
        </p:grpSpPr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id="{6E9FA215-5AC8-8AE2-81EA-4F3E18E46039}"/>
                </a:ext>
              </a:extLst>
            </p:cNvPr>
            <p:cNvSpPr/>
            <p:nvPr/>
          </p:nvSpPr>
          <p:spPr>
            <a:xfrm flipV="1">
              <a:off x="3686801" y="3523717"/>
              <a:ext cx="199867" cy="133329"/>
            </a:xfrm>
            <a:custGeom>
              <a:avLst/>
              <a:gdLst>
                <a:gd name="connsiteX0" fmla="*/ 1218 w 199867"/>
                <a:gd name="connsiteY0" fmla="*/ 87930 h 133329"/>
                <a:gd name="connsiteX1" fmla="*/ 30130 w 199867"/>
                <a:gd name="connsiteY1" fmla="*/ 4595 h 133329"/>
                <a:gd name="connsiteX2" fmla="*/ 72648 w 199867"/>
                <a:gd name="connsiteY2" fmla="*/ 343 h 133329"/>
                <a:gd name="connsiteX3" fmla="*/ 121119 w 199867"/>
                <a:gd name="connsiteY3" fmla="*/ 5445 h 133329"/>
                <a:gd name="connsiteX4" fmla="*/ 146630 w 199867"/>
                <a:gd name="connsiteY4" fmla="*/ 11398 h 133329"/>
                <a:gd name="connsiteX5" fmla="*/ 163637 w 199867"/>
                <a:gd name="connsiteY5" fmla="*/ 14799 h 133329"/>
                <a:gd name="connsiteX6" fmla="*/ 178943 w 199867"/>
                <a:gd name="connsiteY6" fmla="*/ 16500 h 133329"/>
                <a:gd name="connsiteX7" fmla="*/ 178093 w 199867"/>
                <a:gd name="connsiteY7" fmla="*/ 24153 h 133329"/>
                <a:gd name="connsiteX8" fmla="*/ 186597 w 199867"/>
                <a:gd name="connsiteY8" fmla="*/ 52215 h 133329"/>
                <a:gd name="connsiteX9" fmla="*/ 195951 w 199867"/>
                <a:gd name="connsiteY9" fmla="*/ 70923 h 133329"/>
                <a:gd name="connsiteX10" fmla="*/ 184896 w 199867"/>
                <a:gd name="connsiteY10" fmla="*/ 90481 h 133329"/>
                <a:gd name="connsiteX11" fmla="*/ 95608 w 199867"/>
                <a:gd name="connsiteY11" fmla="*/ 111740 h 133329"/>
                <a:gd name="connsiteX12" fmla="*/ 25878 w 199867"/>
                <a:gd name="connsiteY12" fmla="*/ 119393 h 133329"/>
                <a:gd name="connsiteX13" fmla="*/ -483 w 199867"/>
                <a:gd name="connsiteY13" fmla="*/ 132149 h 133329"/>
                <a:gd name="connsiteX14" fmla="*/ 1218 w 199867"/>
                <a:gd name="connsiteY14" fmla="*/ 87930 h 133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9867" h="133329">
                  <a:moveTo>
                    <a:pt x="1218" y="87930"/>
                  </a:moveTo>
                  <a:cubicBezTo>
                    <a:pt x="2918" y="46262"/>
                    <a:pt x="16524" y="6295"/>
                    <a:pt x="30130" y="4595"/>
                  </a:cubicBezTo>
                  <a:cubicBezTo>
                    <a:pt x="33531" y="4595"/>
                    <a:pt x="52239" y="2894"/>
                    <a:pt x="72648" y="343"/>
                  </a:cubicBezTo>
                  <a:cubicBezTo>
                    <a:pt x="94758" y="-3059"/>
                    <a:pt x="113465" y="-508"/>
                    <a:pt x="121119" y="5445"/>
                  </a:cubicBezTo>
                  <a:cubicBezTo>
                    <a:pt x="127922" y="11398"/>
                    <a:pt x="138976" y="13949"/>
                    <a:pt x="146630" y="11398"/>
                  </a:cubicBezTo>
                  <a:cubicBezTo>
                    <a:pt x="153432" y="7996"/>
                    <a:pt x="161086" y="9697"/>
                    <a:pt x="163637" y="14799"/>
                  </a:cubicBezTo>
                  <a:cubicBezTo>
                    <a:pt x="167038" y="19051"/>
                    <a:pt x="173841" y="19901"/>
                    <a:pt x="178943" y="16500"/>
                  </a:cubicBezTo>
                  <a:cubicBezTo>
                    <a:pt x="185746" y="13098"/>
                    <a:pt x="184896" y="15649"/>
                    <a:pt x="178093" y="24153"/>
                  </a:cubicBezTo>
                  <a:cubicBezTo>
                    <a:pt x="168739" y="36058"/>
                    <a:pt x="170440" y="40310"/>
                    <a:pt x="186597" y="52215"/>
                  </a:cubicBezTo>
                  <a:cubicBezTo>
                    <a:pt x="199352" y="61569"/>
                    <a:pt x="202753" y="68372"/>
                    <a:pt x="195951" y="70923"/>
                  </a:cubicBezTo>
                  <a:cubicBezTo>
                    <a:pt x="189998" y="73474"/>
                    <a:pt x="184896" y="81978"/>
                    <a:pt x="184896" y="90481"/>
                  </a:cubicBezTo>
                  <a:cubicBezTo>
                    <a:pt x="184896" y="110890"/>
                    <a:pt x="151732" y="118543"/>
                    <a:pt x="95608" y="111740"/>
                  </a:cubicBezTo>
                  <a:cubicBezTo>
                    <a:pt x="63294" y="107488"/>
                    <a:pt x="44586" y="109189"/>
                    <a:pt x="25878" y="119393"/>
                  </a:cubicBezTo>
                  <a:lnTo>
                    <a:pt x="-483" y="132149"/>
                  </a:lnTo>
                  <a:lnTo>
                    <a:pt x="1218" y="8793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25E07603-8CDF-3C6C-34AC-58E685B73570}"/>
                </a:ext>
              </a:extLst>
            </p:cNvPr>
            <p:cNvSpPr/>
            <p:nvPr/>
          </p:nvSpPr>
          <p:spPr>
            <a:xfrm flipV="1">
              <a:off x="3340048" y="3700940"/>
              <a:ext cx="1147936" cy="896494"/>
            </a:xfrm>
            <a:custGeom>
              <a:avLst/>
              <a:gdLst>
                <a:gd name="connsiteX0" fmla="*/ 451579 w 1147936"/>
                <a:gd name="connsiteY0" fmla="*/ 887874 h 896494"/>
                <a:gd name="connsiteX1" fmla="*/ 423517 w 1147936"/>
                <a:gd name="connsiteY1" fmla="*/ 875969 h 896494"/>
                <a:gd name="connsiteX2" fmla="*/ 354638 w 1147936"/>
                <a:gd name="connsiteY2" fmla="*/ 855560 h 896494"/>
                <a:gd name="connsiteX3" fmla="*/ 296813 w 1147936"/>
                <a:gd name="connsiteY3" fmla="*/ 853009 h 896494"/>
                <a:gd name="connsiteX4" fmla="*/ 242390 w 1147936"/>
                <a:gd name="connsiteY4" fmla="*/ 836002 h 896494"/>
                <a:gd name="connsiteX5" fmla="*/ 265350 w 1147936"/>
                <a:gd name="connsiteY5" fmla="*/ 784130 h 896494"/>
                <a:gd name="connsiteX6" fmla="*/ 326576 w 1147936"/>
                <a:gd name="connsiteY6" fmla="*/ 736510 h 896494"/>
                <a:gd name="connsiteX7" fmla="*/ 354638 w 1147936"/>
                <a:gd name="connsiteY7" fmla="*/ 724605 h 896494"/>
                <a:gd name="connsiteX8" fmla="*/ 334229 w 1147936"/>
                <a:gd name="connsiteY8" fmla="*/ 701645 h 896494"/>
                <a:gd name="connsiteX9" fmla="*/ 324875 w 1147936"/>
                <a:gd name="connsiteY9" fmla="*/ 589397 h 896494"/>
                <a:gd name="connsiteX10" fmla="*/ 376747 w 1147936"/>
                <a:gd name="connsiteY10" fmla="*/ 615758 h 896494"/>
                <a:gd name="connsiteX11" fmla="*/ 390353 w 1147936"/>
                <a:gd name="connsiteY11" fmla="*/ 590247 h 896494"/>
                <a:gd name="connsiteX12" fmla="*/ 264499 w 1147936"/>
                <a:gd name="connsiteY12" fmla="*/ 521368 h 896494"/>
                <a:gd name="connsiteX13" fmla="*/ 9391 w 1147936"/>
                <a:gd name="connsiteY13" fmla="*/ 389562 h 896494"/>
                <a:gd name="connsiteX14" fmla="*/ 19595 w 1147936"/>
                <a:gd name="connsiteY14" fmla="*/ 352997 h 896494"/>
                <a:gd name="connsiteX15" fmla="*/ 81672 w 1147936"/>
                <a:gd name="connsiteY15" fmla="*/ 347044 h 896494"/>
                <a:gd name="connsiteX16" fmla="*/ 176062 w 1147936"/>
                <a:gd name="connsiteY16" fmla="*/ 363201 h 896494"/>
                <a:gd name="connsiteX17" fmla="*/ 280656 w 1147936"/>
                <a:gd name="connsiteY17" fmla="*/ 427828 h 896494"/>
                <a:gd name="connsiteX18" fmla="*/ 346134 w 1147936"/>
                <a:gd name="connsiteY18" fmla="*/ 470346 h 896494"/>
                <a:gd name="connsiteX19" fmla="*/ 336780 w 1147936"/>
                <a:gd name="connsiteY19" fmla="*/ 438883 h 896494"/>
                <a:gd name="connsiteX20" fmla="*/ 259397 w 1147936"/>
                <a:gd name="connsiteY20" fmla="*/ 210986 h 896494"/>
                <a:gd name="connsiteX21" fmla="*/ 229635 w 1147936"/>
                <a:gd name="connsiteY21" fmla="*/ 108093 h 896494"/>
                <a:gd name="connsiteX22" fmla="*/ 245791 w 1147936"/>
                <a:gd name="connsiteY22" fmla="*/ 13702 h 896494"/>
                <a:gd name="connsiteX23" fmla="*/ 294262 w 1147936"/>
                <a:gd name="connsiteY23" fmla="*/ 84282 h 896494"/>
                <a:gd name="connsiteX24" fmla="*/ 340182 w 1147936"/>
                <a:gd name="connsiteY24" fmla="*/ 281566 h 896494"/>
                <a:gd name="connsiteX25" fmla="*/ 409911 w 1147936"/>
                <a:gd name="connsiteY25" fmla="*/ 357248 h 896494"/>
                <a:gd name="connsiteX26" fmla="*/ 395455 w 1147936"/>
                <a:gd name="connsiteY26" fmla="*/ 299424 h 896494"/>
                <a:gd name="connsiteX27" fmla="*/ 438823 w 1147936"/>
                <a:gd name="connsiteY27" fmla="*/ 90235 h 896494"/>
                <a:gd name="connsiteX28" fmla="*/ 532363 w 1147936"/>
                <a:gd name="connsiteY28" fmla="*/ 280716 h 896494"/>
                <a:gd name="connsiteX29" fmla="*/ 500049 w 1147936"/>
                <a:gd name="connsiteY29" fmla="*/ 404869 h 896494"/>
                <a:gd name="connsiteX30" fmla="*/ 510254 w 1147936"/>
                <a:gd name="connsiteY30" fmla="*/ 471197 h 896494"/>
                <a:gd name="connsiteX31" fmla="*/ 569779 w 1147936"/>
                <a:gd name="connsiteY31" fmla="*/ 537525 h 896494"/>
                <a:gd name="connsiteX32" fmla="*/ 615699 w 1147936"/>
                <a:gd name="connsiteY32" fmla="*/ 590247 h 896494"/>
                <a:gd name="connsiteX33" fmla="*/ 596140 w 1147936"/>
                <a:gd name="connsiteY33" fmla="*/ 600452 h 896494"/>
                <a:gd name="connsiteX34" fmla="*/ 690530 w 1147936"/>
                <a:gd name="connsiteY34" fmla="*/ 743313 h 896494"/>
                <a:gd name="connsiteX35" fmla="*/ 829139 w 1147936"/>
                <a:gd name="connsiteY35" fmla="*/ 787531 h 896494"/>
                <a:gd name="connsiteX36" fmla="*/ 745804 w 1147936"/>
                <a:gd name="connsiteY36" fmla="*/ 645521 h 896494"/>
                <a:gd name="connsiteX37" fmla="*/ 715191 w 1147936"/>
                <a:gd name="connsiteY37" fmla="*/ 661678 h 896494"/>
                <a:gd name="connsiteX38" fmla="*/ 646312 w 1147936"/>
                <a:gd name="connsiteY38" fmla="*/ 617459 h 896494"/>
                <a:gd name="connsiteX39" fmla="*/ 631005 w 1147936"/>
                <a:gd name="connsiteY39" fmla="*/ 495007 h 896494"/>
                <a:gd name="connsiteX40" fmla="*/ 659067 w 1147936"/>
                <a:gd name="connsiteY40" fmla="*/ 87684 h 896494"/>
                <a:gd name="connsiteX41" fmla="*/ 741552 w 1147936"/>
                <a:gd name="connsiteY41" fmla="*/ 38363 h 896494"/>
                <a:gd name="connsiteX42" fmla="*/ 1085949 w 1147936"/>
                <a:gd name="connsiteY42" fmla="*/ 129352 h 896494"/>
                <a:gd name="connsiteX43" fmla="*/ 1114861 w 1147936"/>
                <a:gd name="connsiteY43" fmla="*/ 148910 h 896494"/>
                <a:gd name="connsiteX44" fmla="*/ 1114861 w 1147936"/>
                <a:gd name="connsiteY44" fmla="*/ 153162 h 896494"/>
                <a:gd name="connsiteX45" fmla="*/ 1128467 w 1147936"/>
                <a:gd name="connsiteY45" fmla="*/ 182924 h 896494"/>
                <a:gd name="connsiteX46" fmla="*/ 1147175 w 1147936"/>
                <a:gd name="connsiteY46" fmla="*/ 266260 h 896494"/>
                <a:gd name="connsiteX47" fmla="*/ 1118262 w 1147936"/>
                <a:gd name="connsiteY47" fmla="*/ 419325 h 896494"/>
                <a:gd name="connsiteX48" fmla="*/ 1067241 w 1147936"/>
                <a:gd name="connsiteY48" fmla="*/ 594499 h 896494"/>
                <a:gd name="connsiteX49" fmla="*/ 1048533 w 1147936"/>
                <a:gd name="connsiteY49" fmla="*/ 583445 h 896494"/>
                <a:gd name="connsiteX50" fmla="*/ 1055336 w 1147936"/>
                <a:gd name="connsiteY50" fmla="*/ 301975 h 896494"/>
                <a:gd name="connsiteX51" fmla="*/ 1013668 w 1147936"/>
                <a:gd name="connsiteY51" fmla="*/ 193979 h 896494"/>
                <a:gd name="connsiteX52" fmla="*/ 821486 w 1147936"/>
                <a:gd name="connsiteY52" fmla="*/ 147209 h 896494"/>
                <a:gd name="connsiteX53" fmla="*/ 785771 w 1147936"/>
                <a:gd name="connsiteY53" fmla="*/ 162516 h 896494"/>
                <a:gd name="connsiteX54" fmla="*/ 811282 w 1147936"/>
                <a:gd name="connsiteY54" fmla="*/ 311329 h 896494"/>
                <a:gd name="connsiteX55" fmla="*/ 764512 w 1147936"/>
                <a:gd name="connsiteY55" fmla="*/ 318132 h 896494"/>
                <a:gd name="connsiteX56" fmla="*/ 778118 w 1147936"/>
                <a:gd name="connsiteY56" fmla="*/ 381909 h 896494"/>
                <a:gd name="connsiteX57" fmla="*/ 788322 w 1147936"/>
                <a:gd name="connsiteY57" fmla="*/ 481401 h 896494"/>
                <a:gd name="connsiteX58" fmla="*/ 750056 w 1147936"/>
                <a:gd name="connsiteY58" fmla="*/ 474598 h 896494"/>
                <a:gd name="connsiteX59" fmla="*/ 721143 w 1147936"/>
                <a:gd name="connsiteY59" fmla="*/ 472898 h 896494"/>
                <a:gd name="connsiteX60" fmla="*/ 739851 w 1147936"/>
                <a:gd name="connsiteY60" fmla="*/ 528171 h 896494"/>
                <a:gd name="connsiteX61" fmla="*/ 768764 w 1147936"/>
                <a:gd name="connsiteY61" fmla="*/ 567288 h 896494"/>
                <a:gd name="connsiteX62" fmla="*/ 820636 w 1147936"/>
                <a:gd name="connsiteY62" fmla="*/ 558784 h 896494"/>
                <a:gd name="connsiteX63" fmla="*/ 884413 w 1147936"/>
                <a:gd name="connsiteY63" fmla="*/ 577492 h 896494"/>
                <a:gd name="connsiteX64" fmla="*/ 896318 w 1147936"/>
                <a:gd name="connsiteY64" fmla="*/ 610656 h 896494"/>
                <a:gd name="connsiteX65" fmla="*/ 834242 w 1147936"/>
                <a:gd name="connsiteY65" fmla="*/ 631915 h 896494"/>
                <a:gd name="connsiteX66" fmla="*/ 778968 w 1147936"/>
                <a:gd name="connsiteY66" fmla="*/ 644671 h 896494"/>
                <a:gd name="connsiteX67" fmla="*/ 910774 w 1147936"/>
                <a:gd name="connsiteY67" fmla="*/ 767973 h 896494"/>
                <a:gd name="connsiteX68" fmla="*/ 922679 w 1147936"/>
                <a:gd name="connsiteY68" fmla="*/ 793484 h 896494"/>
                <a:gd name="connsiteX69" fmla="*/ 833391 w 1147936"/>
                <a:gd name="connsiteY69" fmla="*/ 824947 h 896494"/>
                <a:gd name="connsiteX70" fmla="*/ 598691 w 1147936"/>
                <a:gd name="connsiteY70" fmla="*/ 669331 h 896494"/>
                <a:gd name="connsiteX71" fmla="*/ 508553 w 1147936"/>
                <a:gd name="connsiteY71" fmla="*/ 589397 h 896494"/>
                <a:gd name="connsiteX72" fmla="*/ 486444 w 1147936"/>
                <a:gd name="connsiteY72" fmla="*/ 589397 h 896494"/>
                <a:gd name="connsiteX73" fmla="*/ 504301 w 1147936"/>
                <a:gd name="connsiteY73" fmla="*/ 608955 h 896494"/>
                <a:gd name="connsiteX74" fmla="*/ 540016 w 1147936"/>
                <a:gd name="connsiteY74" fmla="*/ 689740 h 896494"/>
                <a:gd name="connsiteX75" fmla="*/ 478790 w 1147936"/>
                <a:gd name="connsiteY75" fmla="*/ 733959 h 896494"/>
                <a:gd name="connsiteX76" fmla="*/ 433721 w 1147936"/>
                <a:gd name="connsiteY76" fmla="*/ 738210 h 896494"/>
                <a:gd name="connsiteX77" fmla="*/ 473688 w 1147936"/>
                <a:gd name="connsiteY77" fmla="*/ 762020 h 896494"/>
                <a:gd name="connsiteX78" fmla="*/ 523860 w 1147936"/>
                <a:gd name="connsiteY78" fmla="*/ 810491 h 896494"/>
                <a:gd name="connsiteX79" fmla="*/ 527261 w 1147936"/>
                <a:gd name="connsiteY79" fmla="*/ 836852 h 896494"/>
                <a:gd name="connsiteX80" fmla="*/ 526411 w 1147936"/>
                <a:gd name="connsiteY80" fmla="*/ 879370 h 896494"/>
                <a:gd name="connsiteX81" fmla="*/ 451579 w 1147936"/>
                <a:gd name="connsiteY81" fmla="*/ 887874 h 896494"/>
                <a:gd name="connsiteX82" fmla="*/ 464334 w 1147936"/>
                <a:gd name="connsiteY82" fmla="*/ 463544 h 896494"/>
                <a:gd name="connsiteX83" fmla="*/ 427769 w 1147936"/>
                <a:gd name="connsiteY83" fmla="*/ 423577 h 896494"/>
                <a:gd name="connsiteX84" fmla="*/ 379298 w 1147936"/>
                <a:gd name="connsiteY84" fmla="*/ 390413 h 896494"/>
                <a:gd name="connsiteX85" fmla="*/ 361441 w 1147936"/>
                <a:gd name="connsiteY85" fmla="*/ 385310 h 896494"/>
                <a:gd name="connsiteX86" fmla="*/ 478790 w 1147936"/>
                <a:gd name="connsiteY86" fmla="*/ 500960 h 896494"/>
                <a:gd name="connsiteX87" fmla="*/ 464334 w 1147936"/>
                <a:gd name="connsiteY87" fmla="*/ 463544 h 896494"/>
                <a:gd name="connsiteX88" fmla="*/ 739851 w 1147936"/>
                <a:gd name="connsiteY88" fmla="*/ 351296 h 896494"/>
                <a:gd name="connsiteX89" fmla="*/ 757709 w 1147936"/>
                <a:gd name="connsiteY89" fmla="*/ 262008 h 896494"/>
                <a:gd name="connsiteX90" fmla="*/ 782369 w 1147936"/>
                <a:gd name="connsiteY90" fmla="*/ 239048 h 896494"/>
                <a:gd name="connsiteX91" fmla="*/ 764512 w 1147936"/>
                <a:gd name="connsiteY91" fmla="*/ 208435 h 896494"/>
                <a:gd name="connsiteX92" fmla="*/ 709238 w 1147936"/>
                <a:gd name="connsiteY92" fmla="*/ 284968 h 896494"/>
                <a:gd name="connsiteX93" fmla="*/ 732198 w 1147936"/>
                <a:gd name="connsiteY93" fmla="*/ 419325 h 896494"/>
                <a:gd name="connsiteX94" fmla="*/ 739851 w 1147936"/>
                <a:gd name="connsiteY94" fmla="*/ 351296 h 896494"/>
                <a:gd name="connsiteX95" fmla="*/ 461783 w 1147936"/>
                <a:gd name="connsiteY95" fmla="*/ 202483 h 896494"/>
                <a:gd name="connsiteX96" fmla="*/ 432021 w 1147936"/>
                <a:gd name="connsiteY96" fmla="*/ 173570 h 896494"/>
                <a:gd name="connsiteX97" fmla="*/ 443926 w 1147936"/>
                <a:gd name="connsiteY97" fmla="*/ 308778 h 896494"/>
                <a:gd name="connsiteX98" fmla="*/ 461783 w 1147936"/>
                <a:gd name="connsiteY98" fmla="*/ 202483 h 896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147936" h="896494">
                  <a:moveTo>
                    <a:pt x="451579" y="887874"/>
                  </a:moveTo>
                  <a:cubicBezTo>
                    <a:pt x="449028" y="884473"/>
                    <a:pt x="436272" y="878520"/>
                    <a:pt x="423517" y="875969"/>
                  </a:cubicBezTo>
                  <a:cubicBezTo>
                    <a:pt x="386101" y="868316"/>
                    <a:pt x="384400" y="868316"/>
                    <a:pt x="354638" y="855560"/>
                  </a:cubicBezTo>
                  <a:cubicBezTo>
                    <a:pt x="332528" y="846206"/>
                    <a:pt x="319773" y="845356"/>
                    <a:pt x="296813" y="853009"/>
                  </a:cubicBezTo>
                  <a:cubicBezTo>
                    <a:pt x="265350" y="863213"/>
                    <a:pt x="255145" y="860662"/>
                    <a:pt x="242390" y="836002"/>
                  </a:cubicBezTo>
                  <a:cubicBezTo>
                    <a:pt x="234737" y="822396"/>
                    <a:pt x="238989" y="813042"/>
                    <a:pt x="265350" y="784130"/>
                  </a:cubicBezTo>
                  <a:cubicBezTo>
                    <a:pt x="283207" y="764572"/>
                    <a:pt x="310419" y="743313"/>
                    <a:pt x="326576" y="736510"/>
                  </a:cubicBezTo>
                  <a:lnTo>
                    <a:pt x="354638" y="724605"/>
                  </a:lnTo>
                  <a:lnTo>
                    <a:pt x="334229" y="701645"/>
                  </a:lnTo>
                  <a:cubicBezTo>
                    <a:pt x="307017" y="670181"/>
                    <a:pt x="300215" y="589397"/>
                    <a:pt x="324875" y="589397"/>
                  </a:cubicBezTo>
                  <a:cubicBezTo>
                    <a:pt x="334229" y="589397"/>
                    <a:pt x="357189" y="601302"/>
                    <a:pt x="376747" y="615758"/>
                  </a:cubicBezTo>
                  <a:cubicBezTo>
                    <a:pt x="417564" y="645521"/>
                    <a:pt x="421816" y="637868"/>
                    <a:pt x="390353" y="590247"/>
                  </a:cubicBezTo>
                  <a:cubicBezTo>
                    <a:pt x="367393" y="555383"/>
                    <a:pt x="359740" y="551131"/>
                    <a:pt x="264499" y="521368"/>
                  </a:cubicBezTo>
                  <a:cubicBezTo>
                    <a:pt x="179463" y="495007"/>
                    <a:pt x="27249" y="416774"/>
                    <a:pt x="9391" y="389562"/>
                  </a:cubicBezTo>
                  <a:cubicBezTo>
                    <a:pt x="-6766" y="365752"/>
                    <a:pt x="-3364" y="352146"/>
                    <a:pt x="19595" y="352997"/>
                  </a:cubicBezTo>
                  <a:cubicBezTo>
                    <a:pt x="27249" y="352997"/>
                    <a:pt x="55310" y="350446"/>
                    <a:pt x="81672" y="347044"/>
                  </a:cubicBezTo>
                  <a:cubicBezTo>
                    <a:pt x="124190" y="341092"/>
                    <a:pt x="136095" y="343643"/>
                    <a:pt x="176062" y="363201"/>
                  </a:cubicBezTo>
                  <a:cubicBezTo>
                    <a:pt x="201573" y="375956"/>
                    <a:pt x="248343" y="404869"/>
                    <a:pt x="280656" y="427828"/>
                  </a:cubicBezTo>
                  <a:cubicBezTo>
                    <a:pt x="312970" y="451639"/>
                    <a:pt x="342733" y="470346"/>
                    <a:pt x="346134" y="470346"/>
                  </a:cubicBezTo>
                  <a:cubicBezTo>
                    <a:pt x="350386" y="470346"/>
                    <a:pt x="346134" y="455890"/>
                    <a:pt x="336780" y="438883"/>
                  </a:cubicBezTo>
                  <a:cubicBezTo>
                    <a:pt x="318072" y="400617"/>
                    <a:pt x="285758" y="306227"/>
                    <a:pt x="259397" y="210986"/>
                  </a:cubicBezTo>
                  <a:cubicBezTo>
                    <a:pt x="249193" y="173570"/>
                    <a:pt x="235587" y="126800"/>
                    <a:pt x="229635" y="108093"/>
                  </a:cubicBezTo>
                  <a:cubicBezTo>
                    <a:pt x="216029" y="68126"/>
                    <a:pt x="221131" y="40914"/>
                    <a:pt x="245791" y="13702"/>
                  </a:cubicBezTo>
                  <a:cubicBezTo>
                    <a:pt x="274704" y="-16911"/>
                    <a:pt x="285758" y="97"/>
                    <a:pt x="294262" y="84282"/>
                  </a:cubicBezTo>
                  <a:cubicBezTo>
                    <a:pt x="305317" y="198231"/>
                    <a:pt x="312970" y="232245"/>
                    <a:pt x="340182" y="281566"/>
                  </a:cubicBezTo>
                  <a:cubicBezTo>
                    <a:pt x="362291" y="322384"/>
                    <a:pt x="401408" y="364902"/>
                    <a:pt x="409911" y="357248"/>
                  </a:cubicBezTo>
                  <a:cubicBezTo>
                    <a:pt x="411612" y="355548"/>
                    <a:pt x="404809" y="329187"/>
                    <a:pt x="395455" y="299424"/>
                  </a:cubicBezTo>
                  <a:cubicBezTo>
                    <a:pt x="351236" y="161665"/>
                    <a:pt x="372495" y="61323"/>
                    <a:pt x="438823" y="90235"/>
                  </a:cubicBezTo>
                  <a:cubicBezTo>
                    <a:pt x="492396" y="114045"/>
                    <a:pt x="530663" y="192278"/>
                    <a:pt x="532363" y="280716"/>
                  </a:cubicBezTo>
                  <a:cubicBezTo>
                    <a:pt x="533214" y="340241"/>
                    <a:pt x="523009" y="378507"/>
                    <a:pt x="500049" y="404869"/>
                  </a:cubicBezTo>
                  <a:cubicBezTo>
                    <a:pt x="487294" y="418474"/>
                    <a:pt x="488144" y="423577"/>
                    <a:pt x="510254" y="471197"/>
                  </a:cubicBezTo>
                  <a:cubicBezTo>
                    <a:pt x="530663" y="512865"/>
                    <a:pt x="540867" y="524770"/>
                    <a:pt x="569779" y="537525"/>
                  </a:cubicBezTo>
                  <a:cubicBezTo>
                    <a:pt x="613998" y="557083"/>
                    <a:pt x="633556" y="579193"/>
                    <a:pt x="615699" y="590247"/>
                  </a:cubicBezTo>
                  <a:cubicBezTo>
                    <a:pt x="608896" y="594499"/>
                    <a:pt x="600392" y="598751"/>
                    <a:pt x="596140" y="600452"/>
                  </a:cubicBezTo>
                  <a:cubicBezTo>
                    <a:pt x="583385" y="604704"/>
                    <a:pt x="649713" y="705897"/>
                    <a:pt x="690530" y="743313"/>
                  </a:cubicBezTo>
                  <a:cubicBezTo>
                    <a:pt x="753457" y="801137"/>
                    <a:pt x="829139" y="824947"/>
                    <a:pt x="829139" y="787531"/>
                  </a:cubicBezTo>
                  <a:cubicBezTo>
                    <a:pt x="829139" y="769674"/>
                    <a:pt x="759410" y="650623"/>
                    <a:pt x="745804" y="645521"/>
                  </a:cubicBezTo>
                  <a:cubicBezTo>
                    <a:pt x="739851" y="642970"/>
                    <a:pt x="725395" y="649773"/>
                    <a:pt x="715191" y="661678"/>
                  </a:cubicBezTo>
                  <a:cubicBezTo>
                    <a:pt x="676074" y="703346"/>
                    <a:pt x="648012" y="685488"/>
                    <a:pt x="646312" y="617459"/>
                  </a:cubicBezTo>
                  <a:cubicBezTo>
                    <a:pt x="645461" y="590247"/>
                    <a:pt x="638658" y="534974"/>
                    <a:pt x="631005" y="495007"/>
                  </a:cubicBezTo>
                  <a:cubicBezTo>
                    <a:pt x="602943" y="346194"/>
                    <a:pt x="616549" y="147209"/>
                    <a:pt x="659067" y="87684"/>
                  </a:cubicBezTo>
                  <a:cubicBezTo>
                    <a:pt x="680326" y="57921"/>
                    <a:pt x="695633" y="48567"/>
                    <a:pt x="741552" y="38363"/>
                  </a:cubicBezTo>
                  <a:cubicBezTo>
                    <a:pt x="820636" y="20505"/>
                    <a:pt x="1040029" y="78330"/>
                    <a:pt x="1085949" y="129352"/>
                  </a:cubicBezTo>
                  <a:cubicBezTo>
                    <a:pt x="1097854" y="142957"/>
                    <a:pt x="1111459" y="151461"/>
                    <a:pt x="1114861" y="148910"/>
                  </a:cubicBezTo>
                  <a:cubicBezTo>
                    <a:pt x="1118262" y="145508"/>
                    <a:pt x="1118262" y="147209"/>
                    <a:pt x="1114861" y="153162"/>
                  </a:cubicBezTo>
                  <a:cubicBezTo>
                    <a:pt x="1111459" y="159114"/>
                    <a:pt x="1117412" y="171870"/>
                    <a:pt x="1128467" y="182924"/>
                  </a:cubicBezTo>
                  <a:cubicBezTo>
                    <a:pt x="1145474" y="199932"/>
                    <a:pt x="1148025" y="210986"/>
                    <a:pt x="1147175" y="266260"/>
                  </a:cubicBezTo>
                  <a:cubicBezTo>
                    <a:pt x="1147175" y="328336"/>
                    <a:pt x="1131018" y="410821"/>
                    <a:pt x="1118262" y="419325"/>
                  </a:cubicBezTo>
                  <a:cubicBezTo>
                    <a:pt x="1107208" y="426978"/>
                    <a:pt x="1067241" y="563036"/>
                    <a:pt x="1067241" y="594499"/>
                  </a:cubicBezTo>
                  <a:cubicBezTo>
                    <a:pt x="1067241" y="638718"/>
                    <a:pt x="1050233" y="628514"/>
                    <a:pt x="1048533" y="583445"/>
                  </a:cubicBezTo>
                  <a:cubicBezTo>
                    <a:pt x="1045982" y="516266"/>
                    <a:pt x="1050233" y="350446"/>
                    <a:pt x="1055336" y="301975"/>
                  </a:cubicBezTo>
                  <a:cubicBezTo>
                    <a:pt x="1062989" y="231395"/>
                    <a:pt x="1054485" y="210136"/>
                    <a:pt x="1013668" y="193979"/>
                  </a:cubicBezTo>
                  <a:cubicBezTo>
                    <a:pt x="932033" y="160815"/>
                    <a:pt x="875909" y="147209"/>
                    <a:pt x="821486" y="147209"/>
                  </a:cubicBezTo>
                  <a:cubicBezTo>
                    <a:pt x="766213" y="148060"/>
                    <a:pt x="765362" y="148060"/>
                    <a:pt x="785771" y="162516"/>
                  </a:cubicBezTo>
                  <a:cubicBezTo>
                    <a:pt x="899719" y="242450"/>
                    <a:pt x="911624" y="313030"/>
                    <a:pt x="811282" y="311329"/>
                  </a:cubicBezTo>
                  <a:cubicBezTo>
                    <a:pt x="788322" y="311329"/>
                    <a:pt x="767063" y="313880"/>
                    <a:pt x="764512" y="318132"/>
                  </a:cubicBezTo>
                  <a:cubicBezTo>
                    <a:pt x="761961" y="322384"/>
                    <a:pt x="767913" y="350446"/>
                    <a:pt x="778118" y="381909"/>
                  </a:cubicBezTo>
                  <a:cubicBezTo>
                    <a:pt x="795975" y="440584"/>
                    <a:pt x="799377" y="475449"/>
                    <a:pt x="788322" y="481401"/>
                  </a:cubicBezTo>
                  <a:cubicBezTo>
                    <a:pt x="784921" y="483952"/>
                    <a:pt x="767913" y="480551"/>
                    <a:pt x="750056" y="474598"/>
                  </a:cubicBezTo>
                  <a:cubicBezTo>
                    <a:pt x="726246" y="466945"/>
                    <a:pt x="718592" y="466095"/>
                    <a:pt x="721143" y="472898"/>
                  </a:cubicBezTo>
                  <a:cubicBezTo>
                    <a:pt x="722844" y="478850"/>
                    <a:pt x="731348" y="503511"/>
                    <a:pt x="739851" y="528171"/>
                  </a:cubicBezTo>
                  <a:cubicBezTo>
                    <a:pt x="751756" y="564737"/>
                    <a:pt x="756859" y="572390"/>
                    <a:pt x="768764" y="567288"/>
                  </a:cubicBezTo>
                  <a:cubicBezTo>
                    <a:pt x="776417" y="563886"/>
                    <a:pt x="799377" y="560485"/>
                    <a:pt x="820636" y="558784"/>
                  </a:cubicBezTo>
                  <a:cubicBezTo>
                    <a:pt x="850398" y="557083"/>
                    <a:pt x="864855" y="561335"/>
                    <a:pt x="884413" y="577492"/>
                  </a:cubicBezTo>
                  <a:cubicBezTo>
                    <a:pt x="907373" y="595350"/>
                    <a:pt x="908223" y="598751"/>
                    <a:pt x="896318" y="610656"/>
                  </a:cubicBezTo>
                  <a:cubicBezTo>
                    <a:pt x="889515" y="617459"/>
                    <a:pt x="861453" y="627663"/>
                    <a:pt x="834242" y="631915"/>
                  </a:cubicBezTo>
                  <a:cubicBezTo>
                    <a:pt x="807030" y="636167"/>
                    <a:pt x="782369" y="642120"/>
                    <a:pt x="778968" y="644671"/>
                  </a:cubicBezTo>
                  <a:cubicBezTo>
                    <a:pt x="772165" y="651473"/>
                    <a:pt x="896318" y="767973"/>
                    <a:pt x="910774" y="767973"/>
                  </a:cubicBezTo>
                  <a:cubicBezTo>
                    <a:pt x="918427" y="767973"/>
                    <a:pt x="922679" y="777327"/>
                    <a:pt x="922679" y="793484"/>
                  </a:cubicBezTo>
                  <a:cubicBezTo>
                    <a:pt x="922679" y="824097"/>
                    <a:pt x="900570" y="831750"/>
                    <a:pt x="833391" y="824947"/>
                  </a:cubicBezTo>
                  <a:cubicBezTo>
                    <a:pt x="756008" y="817294"/>
                    <a:pt x="665020" y="756918"/>
                    <a:pt x="598691" y="669331"/>
                  </a:cubicBezTo>
                  <a:cubicBezTo>
                    <a:pt x="544268" y="598751"/>
                    <a:pt x="534064" y="589397"/>
                    <a:pt x="508553" y="589397"/>
                  </a:cubicBezTo>
                  <a:lnTo>
                    <a:pt x="486444" y="589397"/>
                  </a:lnTo>
                  <a:lnTo>
                    <a:pt x="504301" y="608955"/>
                  </a:lnTo>
                  <a:cubicBezTo>
                    <a:pt x="523009" y="629364"/>
                    <a:pt x="540016" y="666780"/>
                    <a:pt x="540016" y="689740"/>
                  </a:cubicBezTo>
                  <a:cubicBezTo>
                    <a:pt x="540016" y="717802"/>
                    <a:pt x="523860" y="728856"/>
                    <a:pt x="478790" y="733959"/>
                  </a:cubicBezTo>
                  <a:lnTo>
                    <a:pt x="433721" y="738210"/>
                  </a:lnTo>
                  <a:lnTo>
                    <a:pt x="473688" y="762020"/>
                  </a:lnTo>
                  <a:cubicBezTo>
                    <a:pt x="517057" y="788382"/>
                    <a:pt x="540016" y="810491"/>
                    <a:pt x="523860" y="810491"/>
                  </a:cubicBezTo>
                  <a:cubicBezTo>
                    <a:pt x="517057" y="810491"/>
                    <a:pt x="518757" y="818995"/>
                    <a:pt x="527261" y="836852"/>
                  </a:cubicBezTo>
                  <a:cubicBezTo>
                    <a:pt x="540016" y="861513"/>
                    <a:pt x="540016" y="864064"/>
                    <a:pt x="526411" y="879370"/>
                  </a:cubicBezTo>
                  <a:cubicBezTo>
                    <a:pt x="511104" y="896378"/>
                    <a:pt x="460083" y="902330"/>
                    <a:pt x="451579" y="887874"/>
                  </a:cubicBezTo>
                  <a:close/>
                  <a:moveTo>
                    <a:pt x="464334" y="463544"/>
                  </a:moveTo>
                  <a:cubicBezTo>
                    <a:pt x="454130" y="443985"/>
                    <a:pt x="437973" y="426128"/>
                    <a:pt x="427769" y="423577"/>
                  </a:cubicBezTo>
                  <a:cubicBezTo>
                    <a:pt x="416714" y="420175"/>
                    <a:pt x="395455" y="405719"/>
                    <a:pt x="379298" y="390413"/>
                  </a:cubicBezTo>
                  <a:cubicBezTo>
                    <a:pt x="352937" y="365752"/>
                    <a:pt x="351236" y="365752"/>
                    <a:pt x="361441" y="385310"/>
                  </a:cubicBezTo>
                  <a:cubicBezTo>
                    <a:pt x="387802" y="437182"/>
                    <a:pt x="466035" y="513715"/>
                    <a:pt x="478790" y="500960"/>
                  </a:cubicBezTo>
                  <a:cubicBezTo>
                    <a:pt x="480491" y="499259"/>
                    <a:pt x="473688" y="482252"/>
                    <a:pt x="464334" y="463544"/>
                  </a:cubicBezTo>
                  <a:close/>
                  <a:moveTo>
                    <a:pt x="739851" y="351296"/>
                  </a:moveTo>
                  <a:cubicBezTo>
                    <a:pt x="733899" y="284968"/>
                    <a:pt x="733899" y="284117"/>
                    <a:pt x="757709" y="262008"/>
                  </a:cubicBezTo>
                  <a:lnTo>
                    <a:pt x="782369" y="239048"/>
                  </a:lnTo>
                  <a:lnTo>
                    <a:pt x="764512" y="208435"/>
                  </a:lnTo>
                  <a:cubicBezTo>
                    <a:pt x="730497" y="149760"/>
                    <a:pt x="723695" y="159114"/>
                    <a:pt x="709238" y="284968"/>
                  </a:cubicBezTo>
                  <a:cubicBezTo>
                    <a:pt x="699034" y="379358"/>
                    <a:pt x="705837" y="419325"/>
                    <a:pt x="732198" y="419325"/>
                  </a:cubicBezTo>
                  <a:cubicBezTo>
                    <a:pt x="744103" y="419325"/>
                    <a:pt x="744954" y="410821"/>
                    <a:pt x="739851" y="351296"/>
                  </a:cubicBezTo>
                  <a:close/>
                  <a:moveTo>
                    <a:pt x="461783" y="202483"/>
                  </a:moveTo>
                  <a:cubicBezTo>
                    <a:pt x="459232" y="148060"/>
                    <a:pt x="449028" y="137855"/>
                    <a:pt x="432021" y="173570"/>
                  </a:cubicBezTo>
                  <a:cubicBezTo>
                    <a:pt x="421816" y="194829"/>
                    <a:pt x="428619" y="269661"/>
                    <a:pt x="443926" y="308778"/>
                  </a:cubicBezTo>
                  <a:cubicBezTo>
                    <a:pt x="452429" y="330037"/>
                    <a:pt x="464334" y="257756"/>
                    <a:pt x="461783" y="202483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2" name="文本框 1">
            <a:extLst>
              <a:ext uri="{FF2B5EF4-FFF2-40B4-BE49-F238E27FC236}">
                <a16:creationId xmlns:a16="http://schemas.microsoft.com/office/drawing/2014/main" id="{B9D42166-5C62-766B-4BB4-50F794AC4C91}"/>
              </a:ext>
            </a:extLst>
          </p:cNvPr>
          <p:cNvSpPr txBox="1"/>
          <p:nvPr/>
        </p:nvSpPr>
        <p:spPr>
          <a:xfrm>
            <a:off x="4494329" y="1066623"/>
            <a:ext cx="3272050" cy="31547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9900" dirty="0">
                <a:gradFill flip="none" rotWithShape="1">
                  <a:gsLst>
                    <a:gs pos="84000">
                      <a:schemeClr val="accent2">
                        <a:lumMod val="60000"/>
                        <a:lumOff val="40000"/>
                        <a:alpha val="0"/>
                      </a:schemeClr>
                    </a:gs>
                    <a:gs pos="22000">
                      <a:srgbClr val="F5F2E9"/>
                    </a:gs>
                  </a:gsLst>
                  <a:lin ang="5400000" scaled="1"/>
                  <a:tileRect/>
                </a:gradFill>
                <a:latin typeface="Aa厚底黑" panose="00020600040101010101" pitchFamily="18" charset="-122"/>
                <a:ea typeface="Aa厚底黑" panose="00020600040101010101" pitchFamily="18" charset="-122"/>
                <a:cs typeface="+mn-ea"/>
                <a:sym typeface="+mn-lt"/>
              </a:rPr>
              <a:t>03</a:t>
            </a:r>
            <a:endParaRPr lang="zh-CN" altLang="en-US" sz="19900" dirty="0">
              <a:gradFill flip="none" rotWithShape="1">
                <a:gsLst>
                  <a:gs pos="84000">
                    <a:schemeClr val="accent2">
                      <a:lumMod val="60000"/>
                      <a:lumOff val="40000"/>
                      <a:alpha val="0"/>
                    </a:schemeClr>
                  </a:gs>
                  <a:gs pos="22000">
                    <a:srgbClr val="F5F2E9"/>
                  </a:gs>
                </a:gsLst>
                <a:lin ang="5400000" scaled="1"/>
                <a:tileRect/>
              </a:gradFill>
              <a:latin typeface="Aa厚底黑" panose="00020600040101010101" pitchFamily="18" charset="-122"/>
              <a:ea typeface="Aa厚底黑" panose="00020600040101010101" pitchFamily="18" charset="-122"/>
              <a:cs typeface="+mn-ea"/>
              <a:sym typeface="+mn-lt"/>
            </a:endParaRPr>
          </a:p>
        </p:txBody>
      </p:sp>
      <p:sp>
        <p:nvSpPr>
          <p:cNvPr id="4" name="任意多边形: 形状 3">
            <a:extLst>
              <a:ext uri="{FF2B5EF4-FFF2-40B4-BE49-F238E27FC236}">
                <a16:creationId xmlns:a16="http://schemas.microsoft.com/office/drawing/2014/main" id="{71743B8F-2870-14C4-A732-A5A40C70DE98}"/>
              </a:ext>
            </a:extLst>
          </p:cNvPr>
          <p:cNvSpPr/>
          <p:nvPr/>
        </p:nvSpPr>
        <p:spPr>
          <a:xfrm>
            <a:off x="3767182" y="3295859"/>
            <a:ext cx="4657636" cy="671469"/>
          </a:xfrm>
          <a:custGeom>
            <a:avLst/>
            <a:gdLst>
              <a:gd name="connsiteX0" fmla="*/ 377878 w 4657636"/>
              <a:gd name="connsiteY0" fmla="*/ 0 h 671469"/>
              <a:gd name="connsiteX1" fmla="*/ 491968 w 4657636"/>
              <a:gd name="connsiteY1" fmla="*/ 0 h 671469"/>
              <a:gd name="connsiteX2" fmla="*/ 741542 w 4657636"/>
              <a:gd name="connsiteY2" fmla="*/ 0 h 671469"/>
              <a:gd name="connsiteX3" fmla="*/ 918991 w 4657636"/>
              <a:gd name="connsiteY3" fmla="*/ 0 h 671469"/>
              <a:gd name="connsiteX4" fmla="*/ 1033081 w 4657636"/>
              <a:gd name="connsiteY4" fmla="*/ 0 h 671469"/>
              <a:gd name="connsiteX5" fmla="*/ 1210529 w 4657636"/>
              <a:gd name="connsiteY5" fmla="*/ 0 h 671469"/>
              <a:gd name="connsiteX6" fmla="*/ 1282655 w 4657636"/>
              <a:gd name="connsiteY6" fmla="*/ 0 h 671469"/>
              <a:gd name="connsiteX7" fmla="*/ 1460104 w 4657636"/>
              <a:gd name="connsiteY7" fmla="*/ 0 h 671469"/>
              <a:gd name="connsiteX8" fmla="*/ 1574194 w 4657636"/>
              <a:gd name="connsiteY8" fmla="*/ 0 h 671469"/>
              <a:gd name="connsiteX9" fmla="*/ 1751642 w 4657636"/>
              <a:gd name="connsiteY9" fmla="*/ 0 h 671469"/>
              <a:gd name="connsiteX10" fmla="*/ 1823768 w 4657636"/>
              <a:gd name="connsiteY10" fmla="*/ 0 h 671469"/>
              <a:gd name="connsiteX11" fmla="*/ 2001217 w 4657636"/>
              <a:gd name="connsiteY11" fmla="*/ 0 h 671469"/>
              <a:gd name="connsiteX12" fmla="*/ 2115307 w 4657636"/>
              <a:gd name="connsiteY12" fmla="*/ 0 h 671469"/>
              <a:gd name="connsiteX13" fmla="*/ 2292754 w 4657636"/>
              <a:gd name="connsiteY13" fmla="*/ 0 h 671469"/>
              <a:gd name="connsiteX14" fmla="*/ 2364881 w 4657636"/>
              <a:gd name="connsiteY14" fmla="*/ 0 h 671469"/>
              <a:gd name="connsiteX15" fmla="*/ 2542328 w 4657636"/>
              <a:gd name="connsiteY15" fmla="*/ 0 h 671469"/>
              <a:gd name="connsiteX16" fmla="*/ 2656420 w 4657636"/>
              <a:gd name="connsiteY16" fmla="*/ 0 h 671469"/>
              <a:gd name="connsiteX17" fmla="*/ 2833867 w 4657636"/>
              <a:gd name="connsiteY17" fmla="*/ 0 h 671469"/>
              <a:gd name="connsiteX18" fmla="*/ 2905995 w 4657636"/>
              <a:gd name="connsiteY18" fmla="*/ 0 h 671469"/>
              <a:gd name="connsiteX19" fmla="*/ 3083441 w 4657636"/>
              <a:gd name="connsiteY19" fmla="*/ 0 h 671469"/>
              <a:gd name="connsiteX20" fmla="*/ 3197533 w 4657636"/>
              <a:gd name="connsiteY20" fmla="*/ 0 h 671469"/>
              <a:gd name="connsiteX21" fmla="*/ 3374980 w 4657636"/>
              <a:gd name="connsiteY21" fmla="*/ 0 h 671469"/>
              <a:gd name="connsiteX22" fmla="*/ 3447108 w 4657636"/>
              <a:gd name="connsiteY22" fmla="*/ 0 h 671469"/>
              <a:gd name="connsiteX23" fmla="*/ 3624554 w 4657636"/>
              <a:gd name="connsiteY23" fmla="*/ 0 h 671469"/>
              <a:gd name="connsiteX24" fmla="*/ 3738646 w 4657636"/>
              <a:gd name="connsiteY24" fmla="*/ 0 h 671469"/>
              <a:gd name="connsiteX25" fmla="*/ 3916093 w 4657636"/>
              <a:gd name="connsiteY25" fmla="*/ 0 h 671469"/>
              <a:gd name="connsiteX26" fmla="*/ 4165667 w 4657636"/>
              <a:gd name="connsiteY26" fmla="*/ 0 h 671469"/>
              <a:gd name="connsiteX27" fmla="*/ 4279759 w 4657636"/>
              <a:gd name="connsiteY27" fmla="*/ 0 h 671469"/>
              <a:gd name="connsiteX28" fmla="*/ 4313813 w 4657636"/>
              <a:gd name="connsiteY28" fmla="*/ 34054 h 671469"/>
              <a:gd name="connsiteX29" fmla="*/ 4313813 w 4657636"/>
              <a:gd name="connsiteY29" fmla="*/ 41936 h 671469"/>
              <a:gd name="connsiteX30" fmla="*/ 4337572 w 4657636"/>
              <a:gd name="connsiteY30" fmla="*/ 65695 h 671469"/>
              <a:gd name="connsiteX31" fmla="*/ 4358464 w 4657636"/>
              <a:gd name="connsiteY31" fmla="*/ 65695 h 671469"/>
              <a:gd name="connsiteX32" fmla="*/ 4462663 w 4657636"/>
              <a:gd name="connsiteY32" fmla="*/ 147229 h 671469"/>
              <a:gd name="connsiteX33" fmla="*/ 4485743 w 4657636"/>
              <a:gd name="connsiteY33" fmla="*/ 165331 h 671469"/>
              <a:gd name="connsiteX34" fmla="*/ 4486648 w 4657636"/>
              <a:gd name="connsiteY34" fmla="*/ 165331 h 671469"/>
              <a:gd name="connsiteX35" fmla="*/ 4488949 w 4657636"/>
              <a:gd name="connsiteY35" fmla="*/ 165293 h 671469"/>
              <a:gd name="connsiteX36" fmla="*/ 4489628 w 4657636"/>
              <a:gd name="connsiteY36" fmla="*/ 165293 h 671469"/>
              <a:gd name="connsiteX37" fmla="*/ 4657636 w 4657636"/>
              <a:gd name="connsiteY37" fmla="*/ 335753 h 671469"/>
              <a:gd name="connsiteX38" fmla="*/ 4489628 w 4657636"/>
              <a:gd name="connsiteY38" fmla="*/ 506251 h 671469"/>
              <a:gd name="connsiteX39" fmla="*/ 4488949 w 4657636"/>
              <a:gd name="connsiteY39" fmla="*/ 506251 h 671469"/>
              <a:gd name="connsiteX40" fmla="*/ 4486648 w 4657636"/>
              <a:gd name="connsiteY40" fmla="*/ 506213 h 671469"/>
              <a:gd name="connsiteX41" fmla="*/ 4485743 w 4657636"/>
              <a:gd name="connsiteY41" fmla="*/ 506213 h 671469"/>
              <a:gd name="connsiteX42" fmla="*/ 4462663 w 4657636"/>
              <a:gd name="connsiteY42" fmla="*/ 524278 h 671469"/>
              <a:gd name="connsiteX43" fmla="*/ 4358464 w 4657636"/>
              <a:gd name="connsiteY43" fmla="*/ 605811 h 671469"/>
              <a:gd name="connsiteX44" fmla="*/ 4337572 w 4657636"/>
              <a:gd name="connsiteY44" fmla="*/ 605811 h 671469"/>
              <a:gd name="connsiteX45" fmla="*/ 4313813 w 4657636"/>
              <a:gd name="connsiteY45" fmla="*/ 629570 h 671469"/>
              <a:gd name="connsiteX46" fmla="*/ 4313813 w 4657636"/>
              <a:gd name="connsiteY46" fmla="*/ 637415 h 671469"/>
              <a:gd name="connsiteX47" fmla="*/ 4279759 w 4657636"/>
              <a:gd name="connsiteY47" fmla="*/ 671469 h 671469"/>
              <a:gd name="connsiteX48" fmla="*/ 4165667 w 4657636"/>
              <a:gd name="connsiteY48" fmla="*/ 671469 h 671469"/>
              <a:gd name="connsiteX49" fmla="*/ 4165576 w 4657636"/>
              <a:gd name="connsiteY49" fmla="*/ 671469 h 671469"/>
              <a:gd name="connsiteX50" fmla="*/ 3916093 w 4657636"/>
              <a:gd name="connsiteY50" fmla="*/ 671469 h 671469"/>
              <a:gd name="connsiteX51" fmla="*/ 3738646 w 4657636"/>
              <a:gd name="connsiteY51" fmla="*/ 671469 h 671469"/>
              <a:gd name="connsiteX52" fmla="*/ 3624554 w 4657636"/>
              <a:gd name="connsiteY52" fmla="*/ 671469 h 671469"/>
              <a:gd name="connsiteX53" fmla="*/ 3624463 w 4657636"/>
              <a:gd name="connsiteY53" fmla="*/ 671469 h 671469"/>
              <a:gd name="connsiteX54" fmla="*/ 3447108 w 4657636"/>
              <a:gd name="connsiteY54" fmla="*/ 671469 h 671469"/>
              <a:gd name="connsiteX55" fmla="*/ 3447016 w 4657636"/>
              <a:gd name="connsiteY55" fmla="*/ 671469 h 671469"/>
              <a:gd name="connsiteX56" fmla="*/ 3374980 w 4657636"/>
              <a:gd name="connsiteY56" fmla="*/ 671469 h 671469"/>
              <a:gd name="connsiteX57" fmla="*/ 3197533 w 4657636"/>
              <a:gd name="connsiteY57" fmla="*/ 671469 h 671469"/>
              <a:gd name="connsiteX58" fmla="*/ 3083441 w 4657636"/>
              <a:gd name="connsiteY58" fmla="*/ 671469 h 671469"/>
              <a:gd name="connsiteX59" fmla="*/ 3083350 w 4657636"/>
              <a:gd name="connsiteY59" fmla="*/ 671469 h 671469"/>
              <a:gd name="connsiteX60" fmla="*/ 2905995 w 4657636"/>
              <a:gd name="connsiteY60" fmla="*/ 671469 h 671469"/>
              <a:gd name="connsiteX61" fmla="*/ 2905903 w 4657636"/>
              <a:gd name="connsiteY61" fmla="*/ 671469 h 671469"/>
              <a:gd name="connsiteX62" fmla="*/ 2833867 w 4657636"/>
              <a:gd name="connsiteY62" fmla="*/ 671469 h 671469"/>
              <a:gd name="connsiteX63" fmla="*/ 2656420 w 4657636"/>
              <a:gd name="connsiteY63" fmla="*/ 671469 h 671469"/>
              <a:gd name="connsiteX64" fmla="*/ 2542328 w 4657636"/>
              <a:gd name="connsiteY64" fmla="*/ 671469 h 671469"/>
              <a:gd name="connsiteX65" fmla="*/ 2542237 w 4657636"/>
              <a:gd name="connsiteY65" fmla="*/ 671469 h 671469"/>
              <a:gd name="connsiteX66" fmla="*/ 2364881 w 4657636"/>
              <a:gd name="connsiteY66" fmla="*/ 671469 h 671469"/>
              <a:gd name="connsiteX67" fmla="*/ 2364790 w 4657636"/>
              <a:gd name="connsiteY67" fmla="*/ 671469 h 671469"/>
              <a:gd name="connsiteX68" fmla="*/ 2292754 w 4657636"/>
              <a:gd name="connsiteY68" fmla="*/ 671469 h 671469"/>
              <a:gd name="connsiteX69" fmla="*/ 2115307 w 4657636"/>
              <a:gd name="connsiteY69" fmla="*/ 671469 h 671469"/>
              <a:gd name="connsiteX70" fmla="*/ 2001217 w 4657636"/>
              <a:gd name="connsiteY70" fmla="*/ 671469 h 671469"/>
              <a:gd name="connsiteX71" fmla="*/ 2001125 w 4657636"/>
              <a:gd name="connsiteY71" fmla="*/ 671469 h 671469"/>
              <a:gd name="connsiteX72" fmla="*/ 1823768 w 4657636"/>
              <a:gd name="connsiteY72" fmla="*/ 671469 h 671469"/>
              <a:gd name="connsiteX73" fmla="*/ 1823677 w 4657636"/>
              <a:gd name="connsiteY73" fmla="*/ 671469 h 671469"/>
              <a:gd name="connsiteX74" fmla="*/ 1751642 w 4657636"/>
              <a:gd name="connsiteY74" fmla="*/ 671469 h 671469"/>
              <a:gd name="connsiteX75" fmla="*/ 1574194 w 4657636"/>
              <a:gd name="connsiteY75" fmla="*/ 671469 h 671469"/>
              <a:gd name="connsiteX76" fmla="*/ 1460104 w 4657636"/>
              <a:gd name="connsiteY76" fmla="*/ 671469 h 671469"/>
              <a:gd name="connsiteX77" fmla="*/ 1460012 w 4657636"/>
              <a:gd name="connsiteY77" fmla="*/ 671469 h 671469"/>
              <a:gd name="connsiteX78" fmla="*/ 1282655 w 4657636"/>
              <a:gd name="connsiteY78" fmla="*/ 671469 h 671469"/>
              <a:gd name="connsiteX79" fmla="*/ 1282564 w 4657636"/>
              <a:gd name="connsiteY79" fmla="*/ 671469 h 671469"/>
              <a:gd name="connsiteX80" fmla="*/ 1210529 w 4657636"/>
              <a:gd name="connsiteY80" fmla="*/ 671469 h 671469"/>
              <a:gd name="connsiteX81" fmla="*/ 1033081 w 4657636"/>
              <a:gd name="connsiteY81" fmla="*/ 671469 h 671469"/>
              <a:gd name="connsiteX82" fmla="*/ 918991 w 4657636"/>
              <a:gd name="connsiteY82" fmla="*/ 671469 h 671469"/>
              <a:gd name="connsiteX83" fmla="*/ 918899 w 4657636"/>
              <a:gd name="connsiteY83" fmla="*/ 671469 h 671469"/>
              <a:gd name="connsiteX84" fmla="*/ 741542 w 4657636"/>
              <a:gd name="connsiteY84" fmla="*/ 671469 h 671469"/>
              <a:gd name="connsiteX85" fmla="*/ 741451 w 4657636"/>
              <a:gd name="connsiteY85" fmla="*/ 671469 h 671469"/>
              <a:gd name="connsiteX86" fmla="*/ 491968 w 4657636"/>
              <a:gd name="connsiteY86" fmla="*/ 671469 h 671469"/>
              <a:gd name="connsiteX87" fmla="*/ 377878 w 4657636"/>
              <a:gd name="connsiteY87" fmla="*/ 671469 h 671469"/>
              <a:gd name="connsiteX88" fmla="*/ 377787 w 4657636"/>
              <a:gd name="connsiteY88" fmla="*/ 671469 h 671469"/>
              <a:gd name="connsiteX89" fmla="*/ 353808 w 4657636"/>
              <a:gd name="connsiteY89" fmla="*/ 661522 h 671469"/>
              <a:gd name="connsiteX90" fmla="*/ 343823 w 4657636"/>
              <a:gd name="connsiteY90" fmla="*/ 637452 h 671469"/>
              <a:gd name="connsiteX91" fmla="*/ 343823 w 4657636"/>
              <a:gd name="connsiteY91" fmla="*/ 629608 h 671469"/>
              <a:gd name="connsiteX92" fmla="*/ 320065 w 4657636"/>
              <a:gd name="connsiteY92" fmla="*/ 605849 h 671469"/>
              <a:gd name="connsiteX93" fmla="*/ 299134 w 4657636"/>
              <a:gd name="connsiteY93" fmla="*/ 605849 h 671469"/>
              <a:gd name="connsiteX94" fmla="*/ 194935 w 4657636"/>
              <a:gd name="connsiteY94" fmla="*/ 524315 h 671469"/>
              <a:gd name="connsiteX95" fmla="*/ 171855 w 4657636"/>
              <a:gd name="connsiteY95" fmla="*/ 506251 h 671469"/>
              <a:gd name="connsiteX96" fmla="*/ 170950 w 4657636"/>
              <a:gd name="connsiteY96" fmla="*/ 506251 h 671469"/>
              <a:gd name="connsiteX97" fmla="*/ 168650 w 4657636"/>
              <a:gd name="connsiteY97" fmla="*/ 506288 h 671469"/>
              <a:gd name="connsiteX98" fmla="*/ 167970 w 4657636"/>
              <a:gd name="connsiteY98" fmla="*/ 506288 h 671469"/>
              <a:gd name="connsiteX99" fmla="*/ 0 w 4657636"/>
              <a:gd name="connsiteY99" fmla="*/ 335791 h 671469"/>
              <a:gd name="connsiteX100" fmla="*/ 167970 w 4657636"/>
              <a:gd name="connsiteY100" fmla="*/ 165293 h 671469"/>
              <a:gd name="connsiteX101" fmla="*/ 168650 w 4657636"/>
              <a:gd name="connsiteY101" fmla="*/ 165293 h 671469"/>
              <a:gd name="connsiteX102" fmla="*/ 170950 w 4657636"/>
              <a:gd name="connsiteY102" fmla="*/ 165331 h 671469"/>
              <a:gd name="connsiteX103" fmla="*/ 171855 w 4657636"/>
              <a:gd name="connsiteY103" fmla="*/ 165331 h 671469"/>
              <a:gd name="connsiteX104" fmla="*/ 194935 w 4657636"/>
              <a:gd name="connsiteY104" fmla="*/ 147229 h 671469"/>
              <a:gd name="connsiteX105" fmla="*/ 299134 w 4657636"/>
              <a:gd name="connsiteY105" fmla="*/ 65695 h 671469"/>
              <a:gd name="connsiteX106" fmla="*/ 320065 w 4657636"/>
              <a:gd name="connsiteY106" fmla="*/ 65695 h 671469"/>
              <a:gd name="connsiteX107" fmla="*/ 343823 w 4657636"/>
              <a:gd name="connsiteY107" fmla="*/ 41936 h 671469"/>
              <a:gd name="connsiteX108" fmla="*/ 343823 w 4657636"/>
              <a:gd name="connsiteY108" fmla="*/ 34054 h 671469"/>
              <a:gd name="connsiteX109" fmla="*/ 377878 w 4657636"/>
              <a:gd name="connsiteY109" fmla="*/ 0 h 671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4657636" h="671469">
                <a:moveTo>
                  <a:pt x="377878" y="0"/>
                </a:moveTo>
                <a:lnTo>
                  <a:pt x="491968" y="0"/>
                </a:lnTo>
                <a:lnTo>
                  <a:pt x="741542" y="0"/>
                </a:lnTo>
                <a:lnTo>
                  <a:pt x="918991" y="0"/>
                </a:lnTo>
                <a:lnTo>
                  <a:pt x="1033081" y="0"/>
                </a:lnTo>
                <a:lnTo>
                  <a:pt x="1210529" y="0"/>
                </a:lnTo>
                <a:lnTo>
                  <a:pt x="1282655" y="0"/>
                </a:lnTo>
                <a:lnTo>
                  <a:pt x="1460104" y="0"/>
                </a:lnTo>
                <a:lnTo>
                  <a:pt x="1574194" y="0"/>
                </a:lnTo>
                <a:lnTo>
                  <a:pt x="1751642" y="0"/>
                </a:lnTo>
                <a:lnTo>
                  <a:pt x="1823768" y="0"/>
                </a:lnTo>
                <a:lnTo>
                  <a:pt x="2001217" y="0"/>
                </a:lnTo>
                <a:lnTo>
                  <a:pt x="2115307" y="0"/>
                </a:lnTo>
                <a:lnTo>
                  <a:pt x="2292754" y="0"/>
                </a:lnTo>
                <a:lnTo>
                  <a:pt x="2364881" y="0"/>
                </a:lnTo>
                <a:lnTo>
                  <a:pt x="2542328" y="0"/>
                </a:lnTo>
                <a:lnTo>
                  <a:pt x="2656420" y="0"/>
                </a:lnTo>
                <a:lnTo>
                  <a:pt x="2833867" y="0"/>
                </a:lnTo>
                <a:lnTo>
                  <a:pt x="2905995" y="0"/>
                </a:lnTo>
                <a:lnTo>
                  <a:pt x="3083441" y="0"/>
                </a:lnTo>
                <a:lnTo>
                  <a:pt x="3197533" y="0"/>
                </a:lnTo>
                <a:lnTo>
                  <a:pt x="3374980" y="0"/>
                </a:lnTo>
                <a:lnTo>
                  <a:pt x="3447108" y="0"/>
                </a:lnTo>
                <a:lnTo>
                  <a:pt x="3624554" y="0"/>
                </a:lnTo>
                <a:lnTo>
                  <a:pt x="3738646" y="0"/>
                </a:lnTo>
                <a:lnTo>
                  <a:pt x="3916093" y="0"/>
                </a:lnTo>
                <a:lnTo>
                  <a:pt x="4165667" y="0"/>
                </a:lnTo>
                <a:lnTo>
                  <a:pt x="4279759" y="0"/>
                </a:lnTo>
                <a:cubicBezTo>
                  <a:pt x="4298539" y="0"/>
                  <a:pt x="4313813" y="15274"/>
                  <a:pt x="4313813" y="34054"/>
                </a:cubicBezTo>
                <a:lnTo>
                  <a:pt x="4313813" y="41936"/>
                </a:lnTo>
                <a:cubicBezTo>
                  <a:pt x="4313813" y="55060"/>
                  <a:pt x="4324448" y="65695"/>
                  <a:pt x="4337572" y="65695"/>
                </a:cubicBezTo>
                <a:lnTo>
                  <a:pt x="4358464" y="65695"/>
                </a:lnTo>
                <a:cubicBezTo>
                  <a:pt x="4408018" y="65695"/>
                  <a:pt x="4450860" y="99221"/>
                  <a:pt x="4462663" y="147229"/>
                </a:cubicBezTo>
                <a:cubicBezTo>
                  <a:pt x="4465266" y="157864"/>
                  <a:pt x="4474844" y="165331"/>
                  <a:pt x="4485743" y="165331"/>
                </a:cubicBezTo>
                <a:cubicBezTo>
                  <a:pt x="4486045" y="165331"/>
                  <a:pt x="4486347" y="165331"/>
                  <a:pt x="4486648" y="165331"/>
                </a:cubicBezTo>
                <a:cubicBezTo>
                  <a:pt x="4487441" y="165293"/>
                  <a:pt x="4488157" y="165293"/>
                  <a:pt x="4488949" y="165293"/>
                </a:cubicBezTo>
                <a:cubicBezTo>
                  <a:pt x="4489175" y="165293"/>
                  <a:pt x="4489402" y="165293"/>
                  <a:pt x="4489628" y="165293"/>
                </a:cubicBezTo>
                <a:cubicBezTo>
                  <a:pt x="4560527" y="165293"/>
                  <a:pt x="4630860" y="280392"/>
                  <a:pt x="4657636" y="335753"/>
                </a:cubicBezTo>
                <a:cubicBezTo>
                  <a:pt x="4630823" y="391115"/>
                  <a:pt x="4560338" y="506251"/>
                  <a:pt x="4489628" y="506251"/>
                </a:cubicBezTo>
                <a:cubicBezTo>
                  <a:pt x="4489402" y="506251"/>
                  <a:pt x="4489175" y="506251"/>
                  <a:pt x="4488949" y="506251"/>
                </a:cubicBezTo>
                <a:cubicBezTo>
                  <a:pt x="4488195" y="506251"/>
                  <a:pt x="4487441" y="506251"/>
                  <a:pt x="4486648" y="506213"/>
                </a:cubicBezTo>
                <a:cubicBezTo>
                  <a:pt x="4486347" y="506213"/>
                  <a:pt x="4486045" y="506213"/>
                  <a:pt x="4485743" y="506213"/>
                </a:cubicBezTo>
                <a:cubicBezTo>
                  <a:pt x="4474844" y="506213"/>
                  <a:pt x="4465303" y="513642"/>
                  <a:pt x="4462663" y="524278"/>
                </a:cubicBezTo>
                <a:cubicBezTo>
                  <a:pt x="4450822" y="572285"/>
                  <a:pt x="4407981" y="605811"/>
                  <a:pt x="4358464" y="605811"/>
                </a:cubicBezTo>
                <a:lnTo>
                  <a:pt x="4337572" y="605811"/>
                </a:lnTo>
                <a:cubicBezTo>
                  <a:pt x="4324448" y="605811"/>
                  <a:pt x="4313813" y="616446"/>
                  <a:pt x="4313813" y="629570"/>
                </a:cubicBezTo>
                <a:lnTo>
                  <a:pt x="4313813" y="637415"/>
                </a:lnTo>
                <a:cubicBezTo>
                  <a:pt x="4313813" y="656195"/>
                  <a:pt x="4298539" y="671469"/>
                  <a:pt x="4279759" y="671469"/>
                </a:cubicBezTo>
                <a:lnTo>
                  <a:pt x="4165667" y="671469"/>
                </a:lnTo>
                <a:lnTo>
                  <a:pt x="4165576" y="671469"/>
                </a:lnTo>
                <a:lnTo>
                  <a:pt x="3916093" y="671469"/>
                </a:lnTo>
                <a:lnTo>
                  <a:pt x="3738646" y="671469"/>
                </a:lnTo>
                <a:lnTo>
                  <a:pt x="3624554" y="671469"/>
                </a:lnTo>
                <a:lnTo>
                  <a:pt x="3624463" y="671469"/>
                </a:lnTo>
                <a:lnTo>
                  <a:pt x="3447108" y="671469"/>
                </a:lnTo>
                <a:lnTo>
                  <a:pt x="3447016" y="671469"/>
                </a:lnTo>
                <a:lnTo>
                  <a:pt x="3374980" y="671469"/>
                </a:lnTo>
                <a:lnTo>
                  <a:pt x="3197533" y="671469"/>
                </a:lnTo>
                <a:lnTo>
                  <a:pt x="3083441" y="671469"/>
                </a:lnTo>
                <a:lnTo>
                  <a:pt x="3083350" y="671469"/>
                </a:lnTo>
                <a:lnTo>
                  <a:pt x="2905995" y="671469"/>
                </a:lnTo>
                <a:lnTo>
                  <a:pt x="2905903" y="671469"/>
                </a:lnTo>
                <a:lnTo>
                  <a:pt x="2833867" y="671469"/>
                </a:lnTo>
                <a:lnTo>
                  <a:pt x="2656420" y="671469"/>
                </a:lnTo>
                <a:lnTo>
                  <a:pt x="2542328" y="671469"/>
                </a:lnTo>
                <a:lnTo>
                  <a:pt x="2542237" y="671469"/>
                </a:lnTo>
                <a:lnTo>
                  <a:pt x="2364881" y="671469"/>
                </a:lnTo>
                <a:lnTo>
                  <a:pt x="2364790" y="671469"/>
                </a:lnTo>
                <a:lnTo>
                  <a:pt x="2292754" y="671469"/>
                </a:lnTo>
                <a:lnTo>
                  <a:pt x="2115307" y="671469"/>
                </a:lnTo>
                <a:lnTo>
                  <a:pt x="2001217" y="671469"/>
                </a:lnTo>
                <a:lnTo>
                  <a:pt x="2001125" y="671469"/>
                </a:lnTo>
                <a:lnTo>
                  <a:pt x="1823768" y="671469"/>
                </a:lnTo>
                <a:lnTo>
                  <a:pt x="1823677" y="671469"/>
                </a:lnTo>
                <a:lnTo>
                  <a:pt x="1751642" y="671469"/>
                </a:lnTo>
                <a:lnTo>
                  <a:pt x="1574194" y="671469"/>
                </a:lnTo>
                <a:lnTo>
                  <a:pt x="1460104" y="671469"/>
                </a:lnTo>
                <a:lnTo>
                  <a:pt x="1460012" y="671469"/>
                </a:lnTo>
                <a:lnTo>
                  <a:pt x="1282655" y="671469"/>
                </a:lnTo>
                <a:lnTo>
                  <a:pt x="1282564" y="671469"/>
                </a:lnTo>
                <a:lnTo>
                  <a:pt x="1210529" y="671469"/>
                </a:lnTo>
                <a:lnTo>
                  <a:pt x="1033081" y="671469"/>
                </a:lnTo>
                <a:lnTo>
                  <a:pt x="918991" y="671469"/>
                </a:lnTo>
                <a:lnTo>
                  <a:pt x="918899" y="671469"/>
                </a:lnTo>
                <a:lnTo>
                  <a:pt x="741542" y="671469"/>
                </a:lnTo>
                <a:lnTo>
                  <a:pt x="741451" y="671469"/>
                </a:lnTo>
                <a:lnTo>
                  <a:pt x="491968" y="671469"/>
                </a:lnTo>
                <a:lnTo>
                  <a:pt x="377878" y="671469"/>
                </a:lnTo>
                <a:lnTo>
                  <a:pt x="377787" y="671469"/>
                </a:lnTo>
                <a:lnTo>
                  <a:pt x="353808" y="661522"/>
                </a:lnTo>
                <a:cubicBezTo>
                  <a:pt x="347642" y="655356"/>
                  <a:pt x="343823" y="646843"/>
                  <a:pt x="343823" y="637452"/>
                </a:cubicBezTo>
                <a:lnTo>
                  <a:pt x="343823" y="629608"/>
                </a:lnTo>
                <a:cubicBezTo>
                  <a:pt x="343823" y="616484"/>
                  <a:pt x="333189" y="605849"/>
                  <a:pt x="320065" y="605849"/>
                </a:cubicBezTo>
                <a:lnTo>
                  <a:pt x="299134" y="605849"/>
                </a:lnTo>
                <a:cubicBezTo>
                  <a:pt x="249618" y="605849"/>
                  <a:pt x="206777" y="572323"/>
                  <a:pt x="194935" y="524315"/>
                </a:cubicBezTo>
                <a:cubicBezTo>
                  <a:pt x="192296" y="513680"/>
                  <a:pt x="182755" y="506251"/>
                  <a:pt x="171855" y="506251"/>
                </a:cubicBezTo>
                <a:cubicBezTo>
                  <a:pt x="171553" y="506251"/>
                  <a:pt x="171252" y="506251"/>
                  <a:pt x="170950" y="506251"/>
                </a:cubicBezTo>
                <a:cubicBezTo>
                  <a:pt x="170159" y="506288"/>
                  <a:pt x="169404" y="506288"/>
                  <a:pt x="168650" y="506288"/>
                </a:cubicBezTo>
                <a:cubicBezTo>
                  <a:pt x="168424" y="506288"/>
                  <a:pt x="168198" y="506288"/>
                  <a:pt x="167970" y="506288"/>
                </a:cubicBezTo>
                <a:cubicBezTo>
                  <a:pt x="97260" y="506288"/>
                  <a:pt x="26814" y="391190"/>
                  <a:pt x="0" y="335791"/>
                </a:cubicBezTo>
                <a:cubicBezTo>
                  <a:pt x="26814" y="280429"/>
                  <a:pt x="97260" y="165293"/>
                  <a:pt x="167970" y="165293"/>
                </a:cubicBezTo>
                <a:cubicBezTo>
                  <a:pt x="168198" y="165293"/>
                  <a:pt x="168424" y="165293"/>
                  <a:pt x="168650" y="165293"/>
                </a:cubicBezTo>
                <a:cubicBezTo>
                  <a:pt x="169404" y="165293"/>
                  <a:pt x="170159" y="165293"/>
                  <a:pt x="170950" y="165331"/>
                </a:cubicBezTo>
                <a:cubicBezTo>
                  <a:pt x="171252" y="165331"/>
                  <a:pt x="171553" y="165331"/>
                  <a:pt x="171855" y="165331"/>
                </a:cubicBezTo>
                <a:cubicBezTo>
                  <a:pt x="182755" y="165331"/>
                  <a:pt x="192296" y="157902"/>
                  <a:pt x="194935" y="147229"/>
                </a:cubicBezTo>
                <a:cubicBezTo>
                  <a:pt x="206739" y="99221"/>
                  <a:pt x="249581" y="65695"/>
                  <a:pt x="299134" y="65695"/>
                </a:cubicBezTo>
                <a:lnTo>
                  <a:pt x="320065" y="65695"/>
                </a:lnTo>
                <a:cubicBezTo>
                  <a:pt x="333189" y="65695"/>
                  <a:pt x="343823" y="55060"/>
                  <a:pt x="343823" y="41936"/>
                </a:cubicBezTo>
                <a:lnTo>
                  <a:pt x="343823" y="34054"/>
                </a:lnTo>
                <a:cubicBezTo>
                  <a:pt x="343823" y="15274"/>
                  <a:pt x="359097" y="0"/>
                  <a:pt x="377878" y="0"/>
                </a:cubicBezTo>
                <a:close/>
              </a:path>
            </a:pathLst>
          </a:custGeom>
          <a:gradFill flip="none" rotWithShape="1">
            <a:gsLst>
              <a:gs pos="45000">
                <a:srgbClr val="D8000F"/>
              </a:gs>
              <a:gs pos="100000">
                <a:schemeClr val="accent4">
                  <a:lumMod val="20000"/>
                  <a:lumOff val="80000"/>
                  <a:alpha val="0"/>
                </a:schemeClr>
              </a:gs>
            </a:gsLst>
            <a:lin ang="0" scaled="1"/>
            <a:tileRect/>
          </a:gradFill>
          <a:ln w="25400" cap="flat">
            <a:solidFill>
              <a:srgbClr val="F5F2E9"/>
            </a:solidFill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id="{6FC59634-EE84-1B16-733D-B82462C6D827}"/>
              </a:ext>
            </a:extLst>
          </p:cNvPr>
          <p:cNvSpPr txBox="1"/>
          <p:nvPr/>
        </p:nvSpPr>
        <p:spPr>
          <a:xfrm>
            <a:off x="5003806" y="3400142"/>
            <a:ext cx="2184388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400" b="1" dirty="0">
                <a:solidFill>
                  <a:srgbClr val="F5F2E9"/>
                </a:solidFill>
              </a:rPr>
              <a:t>添加标题文本</a:t>
            </a:r>
          </a:p>
        </p:txBody>
      </p:sp>
      <p:sp>
        <p:nvSpPr>
          <p:cNvPr id="36" name="文本框 35">
            <a:extLst>
              <a:ext uri="{FF2B5EF4-FFF2-40B4-BE49-F238E27FC236}">
                <a16:creationId xmlns:a16="http://schemas.microsoft.com/office/drawing/2014/main" id="{7E0922CB-EECD-444A-5D55-87F507EBBBB4}"/>
              </a:ext>
            </a:extLst>
          </p:cNvPr>
          <p:cNvSpPr txBox="1"/>
          <p:nvPr/>
        </p:nvSpPr>
        <p:spPr>
          <a:xfrm>
            <a:off x="5276441" y="2732281"/>
            <a:ext cx="1658271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dist"/>
            <a:r>
              <a:rPr lang="en-US" altLang="zh-CN" sz="2800" dirty="0">
                <a:ln>
                  <a:gradFill>
                    <a:gsLst>
                      <a:gs pos="0">
                        <a:srgbClr val="F5F2E9"/>
                      </a:gs>
                      <a:gs pos="83000">
                        <a:srgbClr val="F5F2E9">
                          <a:alpha val="0"/>
                        </a:srgbClr>
                      </a:gs>
                    </a:gsLst>
                    <a:lin ang="5400000" scaled="1"/>
                  </a:gradFill>
                </a:ln>
                <a:noFill/>
                <a:latin typeface="Aa厚底黑" panose="00020600040101010101" pitchFamily="18" charset="-122"/>
                <a:ea typeface="Aa厚底黑" panose="00020600040101010101" pitchFamily="18" charset="-122"/>
              </a:rPr>
              <a:t>PART</a:t>
            </a:r>
            <a:endParaRPr lang="zh-CN" altLang="en-US" sz="2800" dirty="0">
              <a:ln>
                <a:gradFill>
                  <a:gsLst>
                    <a:gs pos="0">
                      <a:srgbClr val="F5F2E9"/>
                    </a:gs>
                    <a:gs pos="83000">
                      <a:srgbClr val="F5F2E9">
                        <a:alpha val="0"/>
                      </a:srgbClr>
                    </a:gs>
                  </a:gsLst>
                  <a:lin ang="5400000" scaled="1"/>
                </a:gradFill>
              </a:ln>
              <a:noFill/>
              <a:latin typeface="Aa厚底黑" panose="00020600040101010101" pitchFamily="18" charset="-122"/>
              <a:ea typeface="Aa厚底黑" panose="00020600040101010101" pitchFamily="18" charset="-122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A419F669-0575-597D-6A41-62D978B54110}"/>
              </a:ext>
            </a:extLst>
          </p:cNvPr>
          <p:cNvSpPr txBox="1"/>
          <p:nvPr/>
        </p:nvSpPr>
        <p:spPr>
          <a:xfrm>
            <a:off x="3565116" y="4221333"/>
            <a:ext cx="5061767" cy="8974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200" b="1" dirty="0">
                <a:solidFill>
                  <a:srgbClr val="F5F2E9"/>
                </a:solidFill>
              </a:rPr>
              <a:t>此处添加详细文本描述，建议与标题相关并符合整体语言风格，语言描述尽量简洁生动。尽量将每页幻灯片的字数控制在200字以内，据统计每页幻灯片的最好控制在5分钟之内。</a:t>
            </a:r>
          </a:p>
        </p:txBody>
      </p:sp>
    </p:spTree>
    <p:extLst>
      <p:ext uri="{BB962C8B-B14F-4D97-AF65-F5344CB8AC3E}">
        <p14:creationId xmlns:p14="http://schemas.microsoft.com/office/powerpoint/2010/main" val="12714606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8000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组合 19">
            <a:extLst>
              <a:ext uri="{FF2B5EF4-FFF2-40B4-BE49-F238E27FC236}">
                <a16:creationId xmlns:a16="http://schemas.microsoft.com/office/drawing/2014/main" id="{E3C2527E-AC0F-C474-2437-A9925290155F}"/>
              </a:ext>
            </a:extLst>
          </p:cNvPr>
          <p:cNvGrpSpPr/>
          <p:nvPr/>
        </p:nvGrpSpPr>
        <p:grpSpPr>
          <a:xfrm>
            <a:off x="4114800" y="298087"/>
            <a:ext cx="3962400" cy="571242"/>
            <a:chOff x="3767182" y="3295859"/>
            <a:chExt cx="4657636" cy="671469"/>
          </a:xfrm>
        </p:grpSpPr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71743B8F-2870-14C4-A732-A5A40C70DE98}"/>
                </a:ext>
              </a:extLst>
            </p:cNvPr>
            <p:cNvSpPr/>
            <p:nvPr/>
          </p:nvSpPr>
          <p:spPr>
            <a:xfrm>
              <a:off x="3767182" y="3295859"/>
              <a:ext cx="4657636" cy="671469"/>
            </a:xfrm>
            <a:custGeom>
              <a:avLst/>
              <a:gdLst>
                <a:gd name="connsiteX0" fmla="*/ 377878 w 4657636"/>
                <a:gd name="connsiteY0" fmla="*/ 0 h 671469"/>
                <a:gd name="connsiteX1" fmla="*/ 491968 w 4657636"/>
                <a:gd name="connsiteY1" fmla="*/ 0 h 671469"/>
                <a:gd name="connsiteX2" fmla="*/ 741542 w 4657636"/>
                <a:gd name="connsiteY2" fmla="*/ 0 h 671469"/>
                <a:gd name="connsiteX3" fmla="*/ 918991 w 4657636"/>
                <a:gd name="connsiteY3" fmla="*/ 0 h 671469"/>
                <a:gd name="connsiteX4" fmla="*/ 1033081 w 4657636"/>
                <a:gd name="connsiteY4" fmla="*/ 0 h 671469"/>
                <a:gd name="connsiteX5" fmla="*/ 1210529 w 4657636"/>
                <a:gd name="connsiteY5" fmla="*/ 0 h 671469"/>
                <a:gd name="connsiteX6" fmla="*/ 1282655 w 4657636"/>
                <a:gd name="connsiteY6" fmla="*/ 0 h 671469"/>
                <a:gd name="connsiteX7" fmla="*/ 1460104 w 4657636"/>
                <a:gd name="connsiteY7" fmla="*/ 0 h 671469"/>
                <a:gd name="connsiteX8" fmla="*/ 1574194 w 4657636"/>
                <a:gd name="connsiteY8" fmla="*/ 0 h 671469"/>
                <a:gd name="connsiteX9" fmla="*/ 1751642 w 4657636"/>
                <a:gd name="connsiteY9" fmla="*/ 0 h 671469"/>
                <a:gd name="connsiteX10" fmla="*/ 1823768 w 4657636"/>
                <a:gd name="connsiteY10" fmla="*/ 0 h 671469"/>
                <a:gd name="connsiteX11" fmla="*/ 2001217 w 4657636"/>
                <a:gd name="connsiteY11" fmla="*/ 0 h 671469"/>
                <a:gd name="connsiteX12" fmla="*/ 2115307 w 4657636"/>
                <a:gd name="connsiteY12" fmla="*/ 0 h 671469"/>
                <a:gd name="connsiteX13" fmla="*/ 2292754 w 4657636"/>
                <a:gd name="connsiteY13" fmla="*/ 0 h 671469"/>
                <a:gd name="connsiteX14" fmla="*/ 2364881 w 4657636"/>
                <a:gd name="connsiteY14" fmla="*/ 0 h 671469"/>
                <a:gd name="connsiteX15" fmla="*/ 2542328 w 4657636"/>
                <a:gd name="connsiteY15" fmla="*/ 0 h 671469"/>
                <a:gd name="connsiteX16" fmla="*/ 2656420 w 4657636"/>
                <a:gd name="connsiteY16" fmla="*/ 0 h 671469"/>
                <a:gd name="connsiteX17" fmla="*/ 2833867 w 4657636"/>
                <a:gd name="connsiteY17" fmla="*/ 0 h 671469"/>
                <a:gd name="connsiteX18" fmla="*/ 2905995 w 4657636"/>
                <a:gd name="connsiteY18" fmla="*/ 0 h 671469"/>
                <a:gd name="connsiteX19" fmla="*/ 3083441 w 4657636"/>
                <a:gd name="connsiteY19" fmla="*/ 0 h 671469"/>
                <a:gd name="connsiteX20" fmla="*/ 3197533 w 4657636"/>
                <a:gd name="connsiteY20" fmla="*/ 0 h 671469"/>
                <a:gd name="connsiteX21" fmla="*/ 3374980 w 4657636"/>
                <a:gd name="connsiteY21" fmla="*/ 0 h 671469"/>
                <a:gd name="connsiteX22" fmla="*/ 3447108 w 4657636"/>
                <a:gd name="connsiteY22" fmla="*/ 0 h 671469"/>
                <a:gd name="connsiteX23" fmla="*/ 3624554 w 4657636"/>
                <a:gd name="connsiteY23" fmla="*/ 0 h 671469"/>
                <a:gd name="connsiteX24" fmla="*/ 3738646 w 4657636"/>
                <a:gd name="connsiteY24" fmla="*/ 0 h 671469"/>
                <a:gd name="connsiteX25" fmla="*/ 3916093 w 4657636"/>
                <a:gd name="connsiteY25" fmla="*/ 0 h 671469"/>
                <a:gd name="connsiteX26" fmla="*/ 4165667 w 4657636"/>
                <a:gd name="connsiteY26" fmla="*/ 0 h 671469"/>
                <a:gd name="connsiteX27" fmla="*/ 4279759 w 4657636"/>
                <a:gd name="connsiteY27" fmla="*/ 0 h 671469"/>
                <a:gd name="connsiteX28" fmla="*/ 4313813 w 4657636"/>
                <a:gd name="connsiteY28" fmla="*/ 34054 h 671469"/>
                <a:gd name="connsiteX29" fmla="*/ 4313813 w 4657636"/>
                <a:gd name="connsiteY29" fmla="*/ 41936 h 671469"/>
                <a:gd name="connsiteX30" fmla="*/ 4337572 w 4657636"/>
                <a:gd name="connsiteY30" fmla="*/ 65695 h 671469"/>
                <a:gd name="connsiteX31" fmla="*/ 4358464 w 4657636"/>
                <a:gd name="connsiteY31" fmla="*/ 65695 h 671469"/>
                <a:gd name="connsiteX32" fmla="*/ 4462663 w 4657636"/>
                <a:gd name="connsiteY32" fmla="*/ 147229 h 671469"/>
                <a:gd name="connsiteX33" fmla="*/ 4485743 w 4657636"/>
                <a:gd name="connsiteY33" fmla="*/ 165331 h 671469"/>
                <a:gd name="connsiteX34" fmla="*/ 4486648 w 4657636"/>
                <a:gd name="connsiteY34" fmla="*/ 165331 h 671469"/>
                <a:gd name="connsiteX35" fmla="*/ 4488949 w 4657636"/>
                <a:gd name="connsiteY35" fmla="*/ 165293 h 671469"/>
                <a:gd name="connsiteX36" fmla="*/ 4489628 w 4657636"/>
                <a:gd name="connsiteY36" fmla="*/ 165293 h 671469"/>
                <a:gd name="connsiteX37" fmla="*/ 4657636 w 4657636"/>
                <a:gd name="connsiteY37" fmla="*/ 335753 h 671469"/>
                <a:gd name="connsiteX38" fmla="*/ 4489628 w 4657636"/>
                <a:gd name="connsiteY38" fmla="*/ 506251 h 671469"/>
                <a:gd name="connsiteX39" fmla="*/ 4488949 w 4657636"/>
                <a:gd name="connsiteY39" fmla="*/ 506251 h 671469"/>
                <a:gd name="connsiteX40" fmla="*/ 4486648 w 4657636"/>
                <a:gd name="connsiteY40" fmla="*/ 506213 h 671469"/>
                <a:gd name="connsiteX41" fmla="*/ 4485743 w 4657636"/>
                <a:gd name="connsiteY41" fmla="*/ 506213 h 671469"/>
                <a:gd name="connsiteX42" fmla="*/ 4462663 w 4657636"/>
                <a:gd name="connsiteY42" fmla="*/ 524278 h 671469"/>
                <a:gd name="connsiteX43" fmla="*/ 4358464 w 4657636"/>
                <a:gd name="connsiteY43" fmla="*/ 605811 h 671469"/>
                <a:gd name="connsiteX44" fmla="*/ 4337572 w 4657636"/>
                <a:gd name="connsiteY44" fmla="*/ 605811 h 671469"/>
                <a:gd name="connsiteX45" fmla="*/ 4313813 w 4657636"/>
                <a:gd name="connsiteY45" fmla="*/ 629570 h 671469"/>
                <a:gd name="connsiteX46" fmla="*/ 4313813 w 4657636"/>
                <a:gd name="connsiteY46" fmla="*/ 637415 h 671469"/>
                <a:gd name="connsiteX47" fmla="*/ 4279759 w 4657636"/>
                <a:gd name="connsiteY47" fmla="*/ 671469 h 671469"/>
                <a:gd name="connsiteX48" fmla="*/ 4165667 w 4657636"/>
                <a:gd name="connsiteY48" fmla="*/ 671469 h 671469"/>
                <a:gd name="connsiteX49" fmla="*/ 4165576 w 4657636"/>
                <a:gd name="connsiteY49" fmla="*/ 671469 h 671469"/>
                <a:gd name="connsiteX50" fmla="*/ 3916093 w 4657636"/>
                <a:gd name="connsiteY50" fmla="*/ 671469 h 671469"/>
                <a:gd name="connsiteX51" fmla="*/ 3738646 w 4657636"/>
                <a:gd name="connsiteY51" fmla="*/ 671469 h 671469"/>
                <a:gd name="connsiteX52" fmla="*/ 3624554 w 4657636"/>
                <a:gd name="connsiteY52" fmla="*/ 671469 h 671469"/>
                <a:gd name="connsiteX53" fmla="*/ 3624463 w 4657636"/>
                <a:gd name="connsiteY53" fmla="*/ 671469 h 671469"/>
                <a:gd name="connsiteX54" fmla="*/ 3447108 w 4657636"/>
                <a:gd name="connsiteY54" fmla="*/ 671469 h 671469"/>
                <a:gd name="connsiteX55" fmla="*/ 3447016 w 4657636"/>
                <a:gd name="connsiteY55" fmla="*/ 671469 h 671469"/>
                <a:gd name="connsiteX56" fmla="*/ 3374980 w 4657636"/>
                <a:gd name="connsiteY56" fmla="*/ 671469 h 671469"/>
                <a:gd name="connsiteX57" fmla="*/ 3197533 w 4657636"/>
                <a:gd name="connsiteY57" fmla="*/ 671469 h 671469"/>
                <a:gd name="connsiteX58" fmla="*/ 3083441 w 4657636"/>
                <a:gd name="connsiteY58" fmla="*/ 671469 h 671469"/>
                <a:gd name="connsiteX59" fmla="*/ 3083350 w 4657636"/>
                <a:gd name="connsiteY59" fmla="*/ 671469 h 671469"/>
                <a:gd name="connsiteX60" fmla="*/ 2905995 w 4657636"/>
                <a:gd name="connsiteY60" fmla="*/ 671469 h 671469"/>
                <a:gd name="connsiteX61" fmla="*/ 2905903 w 4657636"/>
                <a:gd name="connsiteY61" fmla="*/ 671469 h 671469"/>
                <a:gd name="connsiteX62" fmla="*/ 2833867 w 4657636"/>
                <a:gd name="connsiteY62" fmla="*/ 671469 h 671469"/>
                <a:gd name="connsiteX63" fmla="*/ 2656420 w 4657636"/>
                <a:gd name="connsiteY63" fmla="*/ 671469 h 671469"/>
                <a:gd name="connsiteX64" fmla="*/ 2542328 w 4657636"/>
                <a:gd name="connsiteY64" fmla="*/ 671469 h 671469"/>
                <a:gd name="connsiteX65" fmla="*/ 2542237 w 4657636"/>
                <a:gd name="connsiteY65" fmla="*/ 671469 h 671469"/>
                <a:gd name="connsiteX66" fmla="*/ 2364881 w 4657636"/>
                <a:gd name="connsiteY66" fmla="*/ 671469 h 671469"/>
                <a:gd name="connsiteX67" fmla="*/ 2364790 w 4657636"/>
                <a:gd name="connsiteY67" fmla="*/ 671469 h 671469"/>
                <a:gd name="connsiteX68" fmla="*/ 2292754 w 4657636"/>
                <a:gd name="connsiteY68" fmla="*/ 671469 h 671469"/>
                <a:gd name="connsiteX69" fmla="*/ 2115307 w 4657636"/>
                <a:gd name="connsiteY69" fmla="*/ 671469 h 671469"/>
                <a:gd name="connsiteX70" fmla="*/ 2001217 w 4657636"/>
                <a:gd name="connsiteY70" fmla="*/ 671469 h 671469"/>
                <a:gd name="connsiteX71" fmla="*/ 2001125 w 4657636"/>
                <a:gd name="connsiteY71" fmla="*/ 671469 h 671469"/>
                <a:gd name="connsiteX72" fmla="*/ 1823768 w 4657636"/>
                <a:gd name="connsiteY72" fmla="*/ 671469 h 671469"/>
                <a:gd name="connsiteX73" fmla="*/ 1823677 w 4657636"/>
                <a:gd name="connsiteY73" fmla="*/ 671469 h 671469"/>
                <a:gd name="connsiteX74" fmla="*/ 1751642 w 4657636"/>
                <a:gd name="connsiteY74" fmla="*/ 671469 h 671469"/>
                <a:gd name="connsiteX75" fmla="*/ 1574194 w 4657636"/>
                <a:gd name="connsiteY75" fmla="*/ 671469 h 671469"/>
                <a:gd name="connsiteX76" fmla="*/ 1460104 w 4657636"/>
                <a:gd name="connsiteY76" fmla="*/ 671469 h 671469"/>
                <a:gd name="connsiteX77" fmla="*/ 1460012 w 4657636"/>
                <a:gd name="connsiteY77" fmla="*/ 671469 h 671469"/>
                <a:gd name="connsiteX78" fmla="*/ 1282655 w 4657636"/>
                <a:gd name="connsiteY78" fmla="*/ 671469 h 671469"/>
                <a:gd name="connsiteX79" fmla="*/ 1282564 w 4657636"/>
                <a:gd name="connsiteY79" fmla="*/ 671469 h 671469"/>
                <a:gd name="connsiteX80" fmla="*/ 1210529 w 4657636"/>
                <a:gd name="connsiteY80" fmla="*/ 671469 h 671469"/>
                <a:gd name="connsiteX81" fmla="*/ 1033081 w 4657636"/>
                <a:gd name="connsiteY81" fmla="*/ 671469 h 671469"/>
                <a:gd name="connsiteX82" fmla="*/ 918991 w 4657636"/>
                <a:gd name="connsiteY82" fmla="*/ 671469 h 671469"/>
                <a:gd name="connsiteX83" fmla="*/ 918899 w 4657636"/>
                <a:gd name="connsiteY83" fmla="*/ 671469 h 671469"/>
                <a:gd name="connsiteX84" fmla="*/ 741542 w 4657636"/>
                <a:gd name="connsiteY84" fmla="*/ 671469 h 671469"/>
                <a:gd name="connsiteX85" fmla="*/ 741451 w 4657636"/>
                <a:gd name="connsiteY85" fmla="*/ 671469 h 671469"/>
                <a:gd name="connsiteX86" fmla="*/ 491968 w 4657636"/>
                <a:gd name="connsiteY86" fmla="*/ 671469 h 671469"/>
                <a:gd name="connsiteX87" fmla="*/ 377878 w 4657636"/>
                <a:gd name="connsiteY87" fmla="*/ 671469 h 671469"/>
                <a:gd name="connsiteX88" fmla="*/ 377787 w 4657636"/>
                <a:gd name="connsiteY88" fmla="*/ 671469 h 671469"/>
                <a:gd name="connsiteX89" fmla="*/ 353808 w 4657636"/>
                <a:gd name="connsiteY89" fmla="*/ 661522 h 671469"/>
                <a:gd name="connsiteX90" fmla="*/ 343823 w 4657636"/>
                <a:gd name="connsiteY90" fmla="*/ 637452 h 671469"/>
                <a:gd name="connsiteX91" fmla="*/ 343823 w 4657636"/>
                <a:gd name="connsiteY91" fmla="*/ 629608 h 671469"/>
                <a:gd name="connsiteX92" fmla="*/ 320065 w 4657636"/>
                <a:gd name="connsiteY92" fmla="*/ 605849 h 671469"/>
                <a:gd name="connsiteX93" fmla="*/ 299134 w 4657636"/>
                <a:gd name="connsiteY93" fmla="*/ 605849 h 671469"/>
                <a:gd name="connsiteX94" fmla="*/ 194935 w 4657636"/>
                <a:gd name="connsiteY94" fmla="*/ 524315 h 671469"/>
                <a:gd name="connsiteX95" fmla="*/ 171855 w 4657636"/>
                <a:gd name="connsiteY95" fmla="*/ 506251 h 671469"/>
                <a:gd name="connsiteX96" fmla="*/ 170950 w 4657636"/>
                <a:gd name="connsiteY96" fmla="*/ 506251 h 671469"/>
                <a:gd name="connsiteX97" fmla="*/ 168650 w 4657636"/>
                <a:gd name="connsiteY97" fmla="*/ 506288 h 671469"/>
                <a:gd name="connsiteX98" fmla="*/ 167970 w 4657636"/>
                <a:gd name="connsiteY98" fmla="*/ 506288 h 671469"/>
                <a:gd name="connsiteX99" fmla="*/ 0 w 4657636"/>
                <a:gd name="connsiteY99" fmla="*/ 335791 h 671469"/>
                <a:gd name="connsiteX100" fmla="*/ 167970 w 4657636"/>
                <a:gd name="connsiteY100" fmla="*/ 165293 h 671469"/>
                <a:gd name="connsiteX101" fmla="*/ 168650 w 4657636"/>
                <a:gd name="connsiteY101" fmla="*/ 165293 h 671469"/>
                <a:gd name="connsiteX102" fmla="*/ 170950 w 4657636"/>
                <a:gd name="connsiteY102" fmla="*/ 165331 h 671469"/>
                <a:gd name="connsiteX103" fmla="*/ 171855 w 4657636"/>
                <a:gd name="connsiteY103" fmla="*/ 165331 h 671469"/>
                <a:gd name="connsiteX104" fmla="*/ 194935 w 4657636"/>
                <a:gd name="connsiteY104" fmla="*/ 147229 h 671469"/>
                <a:gd name="connsiteX105" fmla="*/ 299134 w 4657636"/>
                <a:gd name="connsiteY105" fmla="*/ 65695 h 671469"/>
                <a:gd name="connsiteX106" fmla="*/ 320065 w 4657636"/>
                <a:gd name="connsiteY106" fmla="*/ 65695 h 671469"/>
                <a:gd name="connsiteX107" fmla="*/ 343823 w 4657636"/>
                <a:gd name="connsiteY107" fmla="*/ 41936 h 671469"/>
                <a:gd name="connsiteX108" fmla="*/ 343823 w 4657636"/>
                <a:gd name="connsiteY108" fmla="*/ 34054 h 671469"/>
                <a:gd name="connsiteX109" fmla="*/ 377878 w 4657636"/>
                <a:gd name="connsiteY109" fmla="*/ 0 h 67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4657636" h="671469">
                  <a:moveTo>
                    <a:pt x="377878" y="0"/>
                  </a:moveTo>
                  <a:lnTo>
                    <a:pt x="491968" y="0"/>
                  </a:lnTo>
                  <a:lnTo>
                    <a:pt x="741542" y="0"/>
                  </a:lnTo>
                  <a:lnTo>
                    <a:pt x="918991" y="0"/>
                  </a:lnTo>
                  <a:lnTo>
                    <a:pt x="1033081" y="0"/>
                  </a:lnTo>
                  <a:lnTo>
                    <a:pt x="1210529" y="0"/>
                  </a:lnTo>
                  <a:lnTo>
                    <a:pt x="1282655" y="0"/>
                  </a:lnTo>
                  <a:lnTo>
                    <a:pt x="1460104" y="0"/>
                  </a:lnTo>
                  <a:lnTo>
                    <a:pt x="1574194" y="0"/>
                  </a:lnTo>
                  <a:lnTo>
                    <a:pt x="1751642" y="0"/>
                  </a:lnTo>
                  <a:lnTo>
                    <a:pt x="1823768" y="0"/>
                  </a:lnTo>
                  <a:lnTo>
                    <a:pt x="2001217" y="0"/>
                  </a:lnTo>
                  <a:lnTo>
                    <a:pt x="2115307" y="0"/>
                  </a:lnTo>
                  <a:lnTo>
                    <a:pt x="2292754" y="0"/>
                  </a:lnTo>
                  <a:lnTo>
                    <a:pt x="2364881" y="0"/>
                  </a:lnTo>
                  <a:lnTo>
                    <a:pt x="2542328" y="0"/>
                  </a:lnTo>
                  <a:lnTo>
                    <a:pt x="2656420" y="0"/>
                  </a:lnTo>
                  <a:lnTo>
                    <a:pt x="2833867" y="0"/>
                  </a:lnTo>
                  <a:lnTo>
                    <a:pt x="2905995" y="0"/>
                  </a:lnTo>
                  <a:lnTo>
                    <a:pt x="3083441" y="0"/>
                  </a:lnTo>
                  <a:lnTo>
                    <a:pt x="3197533" y="0"/>
                  </a:lnTo>
                  <a:lnTo>
                    <a:pt x="3374980" y="0"/>
                  </a:lnTo>
                  <a:lnTo>
                    <a:pt x="3447108" y="0"/>
                  </a:lnTo>
                  <a:lnTo>
                    <a:pt x="3624554" y="0"/>
                  </a:lnTo>
                  <a:lnTo>
                    <a:pt x="3738646" y="0"/>
                  </a:lnTo>
                  <a:lnTo>
                    <a:pt x="3916093" y="0"/>
                  </a:lnTo>
                  <a:lnTo>
                    <a:pt x="4165667" y="0"/>
                  </a:lnTo>
                  <a:lnTo>
                    <a:pt x="4279759" y="0"/>
                  </a:lnTo>
                  <a:cubicBezTo>
                    <a:pt x="4298539" y="0"/>
                    <a:pt x="4313813" y="15274"/>
                    <a:pt x="4313813" y="34054"/>
                  </a:cubicBezTo>
                  <a:lnTo>
                    <a:pt x="4313813" y="41936"/>
                  </a:lnTo>
                  <a:cubicBezTo>
                    <a:pt x="4313813" y="55060"/>
                    <a:pt x="4324448" y="65695"/>
                    <a:pt x="4337572" y="65695"/>
                  </a:cubicBezTo>
                  <a:lnTo>
                    <a:pt x="4358464" y="65695"/>
                  </a:lnTo>
                  <a:cubicBezTo>
                    <a:pt x="4408018" y="65695"/>
                    <a:pt x="4450860" y="99221"/>
                    <a:pt x="4462663" y="147229"/>
                  </a:cubicBezTo>
                  <a:cubicBezTo>
                    <a:pt x="4465266" y="157864"/>
                    <a:pt x="4474844" y="165331"/>
                    <a:pt x="4485743" y="165331"/>
                  </a:cubicBezTo>
                  <a:cubicBezTo>
                    <a:pt x="4486045" y="165331"/>
                    <a:pt x="4486347" y="165331"/>
                    <a:pt x="4486648" y="165331"/>
                  </a:cubicBezTo>
                  <a:cubicBezTo>
                    <a:pt x="4487441" y="165293"/>
                    <a:pt x="4488157" y="165293"/>
                    <a:pt x="4488949" y="165293"/>
                  </a:cubicBezTo>
                  <a:cubicBezTo>
                    <a:pt x="4489175" y="165293"/>
                    <a:pt x="4489402" y="165293"/>
                    <a:pt x="4489628" y="165293"/>
                  </a:cubicBezTo>
                  <a:cubicBezTo>
                    <a:pt x="4560527" y="165293"/>
                    <a:pt x="4630860" y="280392"/>
                    <a:pt x="4657636" y="335753"/>
                  </a:cubicBezTo>
                  <a:cubicBezTo>
                    <a:pt x="4630823" y="391115"/>
                    <a:pt x="4560338" y="506251"/>
                    <a:pt x="4489628" y="506251"/>
                  </a:cubicBezTo>
                  <a:cubicBezTo>
                    <a:pt x="4489402" y="506251"/>
                    <a:pt x="4489175" y="506251"/>
                    <a:pt x="4488949" y="506251"/>
                  </a:cubicBezTo>
                  <a:cubicBezTo>
                    <a:pt x="4488195" y="506251"/>
                    <a:pt x="4487441" y="506251"/>
                    <a:pt x="4486648" y="506213"/>
                  </a:cubicBezTo>
                  <a:cubicBezTo>
                    <a:pt x="4486347" y="506213"/>
                    <a:pt x="4486045" y="506213"/>
                    <a:pt x="4485743" y="506213"/>
                  </a:cubicBezTo>
                  <a:cubicBezTo>
                    <a:pt x="4474844" y="506213"/>
                    <a:pt x="4465303" y="513642"/>
                    <a:pt x="4462663" y="524278"/>
                  </a:cubicBezTo>
                  <a:cubicBezTo>
                    <a:pt x="4450822" y="572285"/>
                    <a:pt x="4407981" y="605811"/>
                    <a:pt x="4358464" y="605811"/>
                  </a:cubicBezTo>
                  <a:lnTo>
                    <a:pt x="4337572" y="605811"/>
                  </a:lnTo>
                  <a:cubicBezTo>
                    <a:pt x="4324448" y="605811"/>
                    <a:pt x="4313813" y="616446"/>
                    <a:pt x="4313813" y="629570"/>
                  </a:cubicBezTo>
                  <a:lnTo>
                    <a:pt x="4313813" y="637415"/>
                  </a:lnTo>
                  <a:cubicBezTo>
                    <a:pt x="4313813" y="656195"/>
                    <a:pt x="4298539" y="671469"/>
                    <a:pt x="4279759" y="671469"/>
                  </a:cubicBezTo>
                  <a:lnTo>
                    <a:pt x="4165667" y="671469"/>
                  </a:lnTo>
                  <a:lnTo>
                    <a:pt x="4165576" y="671469"/>
                  </a:lnTo>
                  <a:lnTo>
                    <a:pt x="3916093" y="671469"/>
                  </a:lnTo>
                  <a:lnTo>
                    <a:pt x="3738646" y="671469"/>
                  </a:lnTo>
                  <a:lnTo>
                    <a:pt x="3624554" y="671469"/>
                  </a:lnTo>
                  <a:lnTo>
                    <a:pt x="3624463" y="671469"/>
                  </a:lnTo>
                  <a:lnTo>
                    <a:pt x="3447108" y="671469"/>
                  </a:lnTo>
                  <a:lnTo>
                    <a:pt x="3447016" y="671469"/>
                  </a:lnTo>
                  <a:lnTo>
                    <a:pt x="3374980" y="671469"/>
                  </a:lnTo>
                  <a:lnTo>
                    <a:pt x="3197533" y="671469"/>
                  </a:lnTo>
                  <a:lnTo>
                    <a:pt x="3083441" y="671469"/>
                  </a:lnTo>
                  <a:lnTo>
                    <a:pt x="3083350" y="671469"/>
                  </a:lnTo>
                  <a:lnTo>
                    <a:pt x="2905995" y="671469"/>
                  </a:lnTo>
                  <a:lnTo>
                    <a:pt x="2905903" y="671469"/>
                  </a:lnTo>
                  <a:lnTo>
                    <a:pt x="2833867" y="671469"/>
                  </a:lnTo>
                  <a:lnTo>
                    <a:pt x="2656420" y="671469"/>
                  </a:lnTo>
                  <a:lnTo>
                    <a:pt x="2542328" y="671469"/>
                  </a:lnTo>
                  <a:lnTo>
                    <a:pt x="2542237" y="671469"/>
                  </a:lnTo>
                  <a:lnTo>
                    <a:pt x="2364881" y="671469"/>
                  </a:lnTo>
                  <a:lnTo>
                    <a:pt x="2364790" y="671469"/>
                  </a:lnTo>
                  <a:lnTo>
                    <a:pt x="2292754" y="671469"/>
                  </a:lnTo>
                  <a:lnTo>
                    <a:pt x="2115307" y="671469"/>
                  </a:lnTo>
                  <a:lnTo>
                    <a:pt x="2001217" y="671469"/>
                  </a:lnTo>
                  <a:lnTo>
                    <a:pt x="2001125" y="671469"/>
                  </a:lnTo>
                  <a:lnTo>
                    <a:pt x="1823768" y="671469"/>
                  </a:lnTo>
                  <a:lnTo>
                    <a:pt x="1823677" y="671469"/>
                  </a:lnTo>
                  <a:lnTo>
                    <a:pt x="1751642" y="671469"/>
                  </a:lnTo>
                  <a:lnTo>
                    <a:pt x="1574194" y="671469"/>
                  </a:lnTo>
                  <a:lnTo>
                    <a:pt x="1460104" y="671469"/>
                  </a:lnTo>
                  <a:lnTo>
                    <a:pt x="1460012" y="671469"/>
                  </a:lnTo>
                  <a:lnTo>
                    <a:pt x="1282655" y="671469"/>
                  </a:lnTo>
                  <a:lnTo>
                    <a:pt x="1282564" y="671469"/>
                  </a:lnTo>
                  <a:lnTo>
                    <a:pt x="1210529" y="671469"/>
                  </a:lnTo>
                  <a:lnTo>
                    <a:pt x="1033081" y="671469"/>
                  </a:lnTo>
                  <a:lnTo>
                    <a:pt x="918991" y="671469"/>
                  </a:lnTo>
                  <a:lnTo>
                    <a:pt x="918899" y="671469"/>
                  </a:lnTo>
                  <a:lnTo>
                    <a:pt x="741542" y="671469"/>
                  </a:lnTo>
                  <a:lnTo>
                    <a:pt x="741451" y="671469"/>
                  </a:lnTo>
                  <a:lnTo>
                    <a:pt x="491968" y="671469"/>
                  </a:lnTo>
                  <a:lnTo>
                    <a:pt x="377878" y="671469"/>
                  </a:lnTo>
                  <a:lnTo>
                    <a:pt x="377787" y="671469"/>
                  </a:lnTo>
                  <a:lnTo>
                    <a:pt x="353808" y="661522"/>
                  </a:lnTo>
                  <a:cubicBezTo>
                    <a:pt x="347642" y="655356"/>
                    <a:pt x="343823" y="646843"/>
                    <a:pt x="343823" y="637452"/>
                  </a:cubicBezTo>
                  <a:lnTo>
                    <a:pt x="343823" y="629608"/>
                  </a:lnTo>
                  <a:cubicBezTo>
                    <a:pt x="343823" y="616484"/>
                    <a:pt x="333189" y="605849"/>
                    <a:pt x="320065" y="605849"/>
                  </a:cubicBezTo>
                  <a:lnTo>
                    <a:pt x="299134" y="605849"/>
                  </a:lnTo>
                  <a:cubicBezTo>
                    <a:pt x="249618" y="605849"/>
                    <a:pt x="206777" y="572323"/>
                    <a:pt x="194935" y="524315"/>
                  </a:cubicBezTo>
                  <a:cubicBezTo>
                    <a:pt x="192296" y="513680"/>
                    <a:pt x="182755" y="506251"/>
                    <a:pt x="171855" y="506251"/>
                  </a:cubicBezTo>
                  <a:cubicBezTo>
                    <a:pt x="171553" y="506251"/>
                    <a:pt x="171252" y="506251"/>
                    <a:pt x="170950" y="506251"/>
                  </a:cubicBezTo>
                  <a:cubicBezTo>
                    <a:pt x="170159" y="506288"/>
                    <a:pt x="169404" y="506288"/>
                    <a:pt x="168650" y="506288"/>
                  </a:cubicBezTo>
                  <a:cubicBezTo>
                    <a:pt x="168424" y="506288"/>
                    <a:pt x="168198" y="506288"/>
                    <a:pt x="167970" y="506288"/>
                  </a:cubicBezTo>
                  <a:cubicBezTo>
                    <a:pt x="97260" y="506288"/>
                    <a:pt x="26814" y="391190"/>
                    <a:pt x="0" y="335791"/>
                  </a:cubicBezTo>
                  <a:cubicBezTo>
                    <a:pt x="26814" y="280429"/>
                    <a:pt x="97260" y="165293"/>
                    <a:pt x="167970" y="165293"/>
                  </a:cubicBezTo>
                  <a:cubicBezTo>
                    <a:pt x="168198" y="165293"/>
                    <a:pt x="168424" y="165293"/>
                    <a:pt x="168650" y="165293"/>
                  </a:cubicBezTo>
                  <a:cubicBezTo>
                    <a:pt x="169404" y="165293"/>
                    <a:pt x="170159" y="165293"/>
                    <a:pt x="170950" y="165331"/>
                  </a:cubicBezTo>
                  <a:cubicBezTo>
                    <a:pt x="171252" y="165331"/>
                    <a:pt x="171553" y="165331"/>
                    <a:pt x="171855" y="165331"/>
                  </a:cubicBezTo>
                  <a:cubicBezTo>
                    <a:pt x="182755" y="165331"/>
                    <a:pt x="192296" y="157902"/>
                    <a:pt x="194935" y="147229"/>
                  </a:cubicBezTo>
                  <a:cubicBezTo>
                    <a:pt x="206739" y="99221"/>
                    <a:pt x="249581" y="65695"/>
                    <a:pt x="299134" y="65695"/>
                  </a:cubicBezTo>
                  <a:lnTo>
                    <a:pt x="320065" y="65695"/>
                  </a:lnTo>
                  <a:cubicBezTo>
                    <a:pt x="333189" y="65695"/>
                    <a:pt x="343823" y="55060"/>
                    <a:pt x="343823" y="41936"/>
                  </a:cubicBezTo>
                  <a:lnTo>
                    <a:pt x="343823" y="34054"/>
                  </a:lnTo>
                  <a:cubicBezTo>
                    <a:pt x="343823" y="15274"/>
                    <a:pt x="359097" y="0"/>
                    <a:pt x="377878" y="0"/>
                  </a:cubicBezTo>
                  <a:close/>
                </a:path>
              </a:pathLst>
            </a:custGeom>
            <a:gradFill flip="none" rotWithShape="1">
              <a:gsLst>
                <a:gs pos="14000">
                  <a:srgbClr val="D8000F"/>
                </a:gs>
                <a:gs pos="89000">
                  <a:srgbClr val="D8000F"/>
                </a:gs>
              </a:gsLst>
              <a:lin ang="0" scaled="1"/>
              <a:tileRect/>
            </a:gradFill>
            <a:ln w="25400" cap="flat">
              <a:solidFill>
                <a:srgbClr val="F5F2E9"/>
              </a:solidFill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sz="1400"/>
            </a:p>
          </p:txBody>
        </p:sp>
        <p:sp>
          <p:nvSpPr>
            <p:cNvPr id="22" name="文本框 21">
              <a:extLst>
                <a:ext uri="{FF2B5EF4-FFF2-40B4-BE49-F238E27FC236}">
                  <a16:creationId xmlns:a16="http://schemas.microsoft.com/office/drawing/2014/main" id="{6FC59634-EE84-1B16-733D-B82462C6D827}"/>
                </a:ext>
              </a:extLst>
            </p:cNvPr>
            <p:cNvSpPr txBox="1"/>
            <p:nvPr/>
          </p:nvSpPr>
          <p:spPr>
            <a:xfrm>
              <a:off x="5003805" y="3414527"/>
              <a:ext cx="2184388" cy="43413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b="1" dirty="0">
                  <a:solidFill>
                    <a:srgbClr val="F5F2E9"/>
                  </a:solidFill>
                </a:rPr>
                <a:t>添加标题文本</a:t>
              </a:r>
            </a:p>
          </p:txBody>
        </p:sp>
      </p:grpSp>
      <p:grpSp>
        <p:nvGrpSpPr>
          <p:cNvPr id="28" name="组合 27">
            <a:extLst>
              <a:ext uri="{FF2B5EF4-FFF2-40B4-BE49-F238E27FC236}">
                <a16:creationId xmlns:a16="http://schemas.microsoft.com/office/drawing/2014/main" id="{09FA6114-343C-83AD-D31D-D688CF551EA0}"/>
              </a:ext>
            </a:extLst>
          </p:cNvPr>
          <p:cNvGrpSpPr/>
          <p:nvPr/>
        </p:nvGrpSpPr>
        <p:grpSpPr>
          <a:xfrm>
            <a:off x="1112399" y="1803159"/>
            <a:ext cx="5582522" cy="3251681"/>
            <a:chOff x="1772799" y="1834574"/>
            <a:chExt cx="5582522" cy="3251681"/>
          </a:xfrm>
        </p:grpSpPr>
        <p:sp>
          <p:nvSpPr>
            <p:cNvPr id="2" name="Line 5">
              <a:extLst>
                <a:ext uri="{FF2B5EF4-FFF2-40B4-BE49-F238E27FC236}">
                  <a16:creationId xmlns:a16="http://schemas.microsoft.com/office/drawing/2014/main" id="{A493D1C4-9A0C-6A16-4FA4-0027785A91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2799" y="4622104"/>
              <a:ext cx="5582522" cy="0"/>
            </a:xfrm>
            <a:prstGeom prst="line">
              <a:avLst/>
            </a:prstGeom>
            <a:noFill/>
            <a:ln w="25400">
              <a:solidFill>
                <a:schemeClr val="bg1">
                  <a:lumMod val="65000"/>
                </a:schemeClr>
              </a:solidFill>
              <a:prstDash val="solid"/>
              <a:round/>
              <a:headEnd type="diamond" w="med" len="med"/>
              <a:tailEnd type="diamond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0" tIns="0" rIns="0" bIns="0" anchor="ctr"/>
            <a:lstStyle/>
            <a:p>
              <a:pPr algn="ctr"/>
              <a:endParaRPr lang="zh-CN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3" name="AutoShape 6">
              <a:extLst>
                <a:ext uri="{FF2B5EF4-FFF2-40B4-BE49-F238E27FC236}">
                  <a16:creationId xmlns:a16="http://schemas.microsoft.com/office/drawing/2014/main" id="{106D905E-A556-3B65-6667-2812F2C72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201" y="1834574"/>
              <a:ext cx="447676" cy="323820"/>
            </a:xfrm>
            <a:custGeom>
              <a:avLst/>
              <a:gdLst>
                <a:gd name="T0" fmla="*/ 476250 w 21600"/>
                <a:gd name="T1" fmla="*/ 344488 h 21600"/>
                <a:gd name="T2" fmla="*/ 476250 w 21600"/>
                <a:gd name="T3" fmla="*/ 344488 h 21600"/>
                <a:gd name="T4" fmla="*/ 476250 w 21600"/>
                <a:gd name="T5" fmla="*/ 344488 h 21600"/>
                <a:gd name="T6" fmla="*/ 476250 w 21600"/>
                <a:gd name="T7" fmla="*/ 344488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600"/>
                <a:gd name="T13" fmla="*/ 0 h 21600"/>
                <a:gd name="T14" fmla="*/ 21600 w 21600"/>
                <a:gd name="T15" fmla="*/ 2160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21600"/>
                  </a:ln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/>
            <a:p>
              <a:pPr algn="ctr">
                <a:lnSpc>
                  <a:spcPct val="120000"/>
                </a:lnSpc>
              </a:pPr>
              <a:r>
                <a:rPr lang="es-ES" altLang="zh-CN" sz="14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  <a:cs typeface="+mn-ea"/>
                  <a:sym typeface="Arial" panose="020B0604020202020204" pitchFamily="34" charset="0"/>
                </a:rPr>
                <a:t>80%</a:t>
              </a:r>
            </a:p>
          </p:txBody>
        </p:sp>
        <p:sp>
          <p:nvSpPr>
            <p:cNvPr id="4" name="AutoShape 7">
              <a:extLst>
                <a:ext uri="{FF2B5EF4-FFF2-40B4-BE49-F238E27FC236}">
                  <a16:creationId xmlns:a16="http://schemas.microsoft.com/office/drawing/2014/main" id="{1D23EEE4-D6BD-66FA-3FDF-40152698C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298" y="2583686"/>
              <a:ext cx="446931" cy="323820"/>
            </a:xfrm>
            <a:custGeom>
              <a:avLst/>
              <a:gdLst>
                <a:gd name="T0" fmla="*/ 475457 w 21600"/>
                <a:gd name="T1" fmla="*/ 344488 h 21600"/>
                <a:gd name="T2" fmla="*/ 475457 w 21600"/>
                <a:gd name="T3" fmla="*/ 344488 h 21600"/>
                <a:gd name="T4" fmla="*/ 475457 w 21600"/>
                <a:gd name="T5" fmla="*/ 344488 h 21600"/>
                <a:gd name="T6" fmla="*/ 475457 w 21600"/>
                <a:gd name="T7" fmla="*/ 344488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600"/>
                <a:gd name="T13" fmla="*/ 0 h 21600"/>
                <a:gd name="T14" fmla="*/ 21600 w 21600"/>
                <a:gd name="T15" fmla="*/ 2160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21600"/>
                  </a:ln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/>
            <a:p>
              <a:pPr algn="ctr">
                <a:lnSpc>
                  <a:spcPct val="120000"/>
                </a:lnSpc>
              </a:pPr>
              <a:r>
                <a:rPr lang="es-ES" altLang="zh-CN" sz="14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  <a:cs typeface="+mn-ea"/>
                  <a:sym typeface="Arial" panose="020B0604020202020204" pitchFamily="34" charset="0"/>
                </a:rPr>
                <a:t>45%</a:t>
              </a:r>
            </a:p>
          </p:txBody>
        </p:sp>
        <p:sp>
          <p:nvSpPr>
            <p:cNvPr id="5" name="AutoShape 8">
              <a:extLst>
                <a:ext uri="{FF2B5EF4-FFF2-40B4-BE49-F238E27FC236}">
                  <a16:creationId xmlns:a16="http://schemas.microsoft.com/office/drawing/2014/main" id="{53E7ED2F-1427-3D73-0613-E26910358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8853" y="3042555"/>
              <a:ext cx="447676" cy="323820"/>
            </a:xfrm>
            <a:custGeom>
              <a:avLst/>
              <a:gdLst>
                <a:gd name="T0" fmla="*/ 476250 w 21600"/>
                <a:gd name="T1" fmla="*/ 344488 h 21600"/>
                <a:gd name="T2" fmla="*/ 476250 w 21600"/>
                <a:gd name="T3" fmla="*/ 344488 h 21600"/>
                <a:gd name="T4" fmla="*/ 476250 w 21600"/>
                <a:gd name="T5" fmla="*/ 344488 h 21600"/>
                <a:gd name="T6" fmla="*/ 476250 w 21600"/>
                <a:gd name="T7" fmla="*/ 344488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600"/>
                <a:gd name="T13" fmla="*/ 0 h 21600"/>
                <a:gd name="T14" fmla="*/ 21600 w 21600"/>
                <a:gd name="T15" fmla="*/ 2160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21600"/>
                  </a:ln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/>
            <a:p>
              <a:pPr algn="ctr">
                <a:lnSpc>
                  <a:spcPct val="120000"/>
                </a:lnSpc>
              </a:pPr>
              <a:r>
                <a:rPr lang="es-ES" altLang="zh-CN" sz="14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  <a:cs typeface="+mn-ea"/>
                  <a:sym typeface="Arial" panose="020B0604020202020204" pitchFamily="34" charset="0"/>
                </a:rPr>
                <a:t>25%</a:t>
              </a:r>
            </a:p>
          </p:txBody>
        </p:sp>
        <p:sp>
          <p:nvSpPr>
            <p:cNvPr id="6" name="AutoShape 9">
              <a:extLst>
                <a:ext uri="{FF2B5EF4-FFF2-40B4-BE49-F238E27FC236}">
                  <a16:creationId xmlns:a16="http://schemas.microsoft.com/office/drawing/2014/main" id="{55F36EE7-43C6-39B1-63AD-88266432C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6462" y="2183016"/>
              <a:ext cx="447676" cy="324565"/>
            </a:xfrm>
            <a:custGeom>
              <a:avLst/>
              <a:gdLst>
                <a:gd name="T0" fmla="*/ 476250 w 21600"/>
                <a:gd name="T1" fmla="*/ 345281 h 21600"/>
                <a:gd name="T2" fmla="*/ 476250 w 21600"/>
                <a:gd name="T3" fmla="*/ 345281 h 21600"/>
                <a:gd name="T4" fmla="*/ 476250 w 21600"/>
                <a:gd name="T5" fmla="*/ 345281 h 21600"/>
                <a:gd name="T6" fmla="*/ 476250 w 21600"/>
                <a:gd name="T7" fmla="*/ 345281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600"/>
                <a:gd name="T13" fmla="*/ 0 h 21600"/>
                <a:gd name="T14" fmla="*/ 21600 w 21600"/>
                <a:gd name="T15" fmla="*/ 2160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21600"/>
                  </a:ln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/>
            <a:p>
              <a:pPr algn="ctr">
                <a:lnSpc>
                  <a:spcPct val="120000"/>
                </a:lnSpc>
              </a:pPr>
              <a:r>
                <a:rPr lang="es-ES" altLang="zh-CN" sz="14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  <a:cs typeface="+mn-ea"/>
                  <a:sym typeface="Arial" panose="020B0604020202020204" pitchFamily="34" charset="0"/>
                </a:rPr>
                <a:t>70%</a:t>
              </a:r>
            </a:p>
          </p:txBody>
        </p:sp>
        <p:sp>
          <p:nvSpPr>
            <p:cNvPr id="7" name="AutoShape 10">
              <a:extLst>
                <a:ext uri="{FF2B5EF4-FFF2-40B4-BE49-F238E27FC236}">
                  <a16:creationId xmlns:a16="http://schemas.microsoft.com/office/drawing/2014/main" id="{7FE042F0-3879-2B34-EF3C-A10654559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1406" y="2643376"/>
              <a:ext cx="447676" cy="323820"/>
            </a:xfrm>
            <a:custGeom>
              <a:avLst/>
              <a:gdLst>
                <a:gd name="T0" fmla="*/ 476250 w 21600"/>
                <a:gd name="T1" fmla="*/ 344488 h 21600"/>
                <a:gd name="T2" fmla="*/ 476250 w 21600"/>
                <a:gd name="T3" fmla="*/ 344488 h 21600"/>
                <a:gd name="T4" fmla="*/ 476250 w 21600"/>
                <a:gd name="T5" fmla="*/ 344488 h 21600"/>
                <a:gd name="T6" fmla="*/ 476250 w 21600"/>
                <a:gd name="T7" fmla="*/ 344488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600"/>
                <a:gd name="T13" fmla="*/ 0 h 21600"/>
                <a:gd name="T14" fmla="*/ 21600 w 21600"/>
                <a:gd name="T15" fmla="*/ 2160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21600"/>
                  </a:ln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/>
            <a:p>
              <a:pPr algn="ctr">
                <a:lnSpc>
                  <a:spcPct val="120000"/>
                </a:lnSpc>
              </a:pPr>
              <a:r>
                <a:rPr lang="es-ES" altLang="zh-CN" sz="14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  <a:cs typeface="+mn-ea"/>
                  <a:sym typeface="Arial" panose="020B0604020202020204" pitchFamily="34" charset="0"/>
                </a:rPr>
                <a:t>35%</a:t>
              </a:r>
            </a:p>
          </p:txBody>
        </p:sp>
        <p:sp>
          <p:nvSpPr>
            <p:cNvPr id="8" name="AutoShape 11">
              <a:extLst>
                <a:ext uri="{FF2B5EF4-FFF2-40B4-BE49-F238E27FC236}">
                  <a16:creationId xmlns:a16="http://schemas.microsoft.com/office/drawing/2014/main" id="{0B12C2CE-6F55-7F7C-F4F2-7D09267BC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699" y="4906323"/>
              <a:ext cx="839254" cy="179932"/>
            </a:xfrm>
            <a:custGeom>
              <a:avLst/>
              <a:gdLst>
                <a:gd name="T0" fmla="*/ 669925 w 21600"/>
                <a:gd name="T1" fmla="*/ 245269 h 21600"/>
                <a:gd name="T2" fmla="*/ 669925 w 21600"/>
                <a:gd name="T3" fmla="*/ 245269 h 21600"/>
                <a:gd name="T4" fmla="*/ 669925 w 21600"/>
                <a:gd name="T5" fmla="*/ 245269 h 21600"/>
                <a:gd name="T6" fmla="*/ 669925 w 21600"/>
                <a:gd name="T7" fmla="*/ 245269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600"/>
                <a:gd name="T13" fmla="*/ 0 h 21600"/>
                <a:gd name="T14" fmla="*/ 21600 w 21600"/>
                <a:gd name="T15" fmla="*/ 2160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21599" y="0"/>
                  </a:lnTo>
                  <a:lnTo>
                    <a:pt x="21599" y="21599"/>
                  </a:lnTo>
                  <a:lnTo>
                    <a:pt x="0" y="21599"/>
                  </a:ln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/>
            <a:p>
              <a:pPr algn="ctr">
                <a:lnSpc>
                  <a:spcPct val="120000"/>
                </a:lnSpc>
              </a:pPr>
              <a:r>
                <a:rPr lang="zh-CN" altLang="en-US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  <a:cs typeface="+mn-ea"/>
                  <a:sym typeface="Arial" panose="020B0604020202020204" pitchFamily="34" charset="0"/>
                </a:rPr>
                <a:t>添加标题</a:t>
              </a:r>
              <a:endParaRPr lang="es-ES" altLang="zh-CN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9" name="AutoShape 12">
              <a:extLst>
                <a:ext uri="{FF2B5EF4-FFF2-40B4-BE49-F238E27FC236}">
                  <a16:creationId xmlns:a16="http://schemas.microsoft.com/office/drawing/2014/main" id="{A7F6A7C7-2BE4-43EC-41E3-61791AC39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986" y="4906323"/>
              <a:ext cx="839254" cy="179932"/>
            </a:xfrm>
            <a:custGeom>
              <a:avLst/>
              <a:gdLst>
                <a:gd name="T0" fmla="*/ 669925 w 21600"/>
                <a:gd name="T1" fmla="*/ 245269 h 21600"/>
                <a:gd name="T2" fmla="*/ 669925 w 21600"/>
                <a:gd name="T3" fmla="*/ 245269 h 21600"/>
                <a:gd name="T4" fmla="*/ 669925 w 21600"/>
                <a:gd name="T5" fmla="*/ 245269 h 21600"/>
                <a:gd name="T6" fmla="*/ 669925 w 21600"/>
                <a:gd name="T7" fmla="*/ 245269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600"/>
                <a:gd name="T13" fmla="*/ 0 h 21600"/>
                <a:gd name="T14" fmla="*/ 21600 w 21600"/>
                <a:gd name="T15" fmla="*/ 2160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21599" y="0"/>
                  </a:lnTo>
                  <a:lnTo>
                    <a:pt x="21599" y="21599"/>
                  </a:lnTo>
                  <a:lnTo>
                    <a:pt x="0" y="21599"/>
                  </a:ln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/>
            <a:p>
              <a:pPr algn="ctr">
                <a:lnSpc>
                  <a:spcPct val="120000"/>
                </a:lnSpc>
              </a:pPr>
              <a:r>
                <a:rPr lang="zh-CN" altLang="en-US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  <a:cs typeface="+mn-ea"/>
                  <a:sym typeface="Arial" panose="020B0604020202020204" pitchFamily="34" charset="0"/>
                </a:rPr>
                <a:t>添加标题</a:t>
              </a:r>
              <a:endParaRPr lang="es-ES" altLang="zh-CN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10" name="AutoShape 13">
              <a:extLst>
                <a:ext uri="{FF2B5EF4-FFF2-40B4-BE49-F238E27FC236}">
                  <a16:creationId xmlns:a16="http://schemas.microsoft.com/office/drawing/2014/main" id="{DD2F0FAD-F251-CC54-E9A0-BE5FD3230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5603" y="4906323"/>
              <a:ext cx="839254" cy="179932"/>
            </a:xfrm>
            <a:custGeom>
              <a:avLst/>
              <a:gdLst>
                <a:gd name="T0" fmla="*/ 669925 w 21600"/>
                <a:gd name="T1" fmla="*/ 245269 h 21600"/>
                <a:gd name="T2" fmla="*/ 669925 w 21600"/>
                <a:gd name="T3" fmla="*/ 245269 h 21600"/>
                <a:gd name="T4" fmla="*/ 669925 w 21600"/>
                <a:gd name="T5" fmla="*/ 245269 h 21600"/>
                <a:gd name="T6" fmla="*/ 669925 w 21600"/>
                <a:gd name="T7" fmla="*/ 245269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600"/>
                <a:gd name="T13" fmla="*/ 0 h 21600"/>
                <a:gd name="T14" fmla="*/ 21600 w 21600"/>
                <a:gd name="T15" fmla="*/ 2160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21599" y="0"/>
                  </a:lnTo>
                  <a:lnTo>
                    <a:pt x="21599" y="21599"/>
                  </a:lnTo>
                  <a:lnTo>
                    <a:pt x="0" y="21599"/>
                  </a:ln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/>
            <a:p>
              <a:pPr algn="ctr">
                <a:lnSpc>
                  <a:spcPct val="120000"/>
                </a:lnSpc>
              </a:pPr>
              <a:r>
                <a:rPr lang="zh-CN" altLang="en-US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  <a:cs typeface="+mn-ea"/>
                  <a:sym typeface="Arial" panose="020B0604020202020204" pitchFamily="34" charset="0"/>
                </a:rPr>
                <a:t>添加标题</a:t>
              </a:r>
              <a:endParaRPr lang="es-ES" altLang="zh-CN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11" name="AutoShape 14">
              <a:extLst>
                <a:ext uri="{FF2B5EF4-FFF2-40B4-BE49-F238E27FC236}">
                  <a16:creationId xmlns:a16="http://schemas.microsoft.com/office/drawing/2014/main" id="{6C807995-1898-05F8-2797-6C7F0CB67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3522" y="4906323"/>
              <a:ext cx="839254" cy="179932"/>
            </a:xfrm>
            <a:custGeom>
              <a:avLst/>
              <a:gdLst>
                <a:gd name="T0" fmla="*/ 669925 w 21600"/>
                <a:gd name="T1" fmla="*/ 245269 h 21600"/>
                <a:gd name="T2" fmla="*/ 669925 w 21600"/>
                <a:gd name="T3" fmla="*/ 245269 h 21600"/>
                <a:gd name="T4" fmla="*/ 669925 w 21600"/>
                <a:gd name="T5" fmla="*/ 245269 h 21600"/>
                <a:gd name="T6" fmla="*/ 669925 w 21600"/>
                <a:gd name="T7" fmla="*/ 245269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600"/>
                <a:gd name="T13" fmla="*/ 0 h 21600"/>
                <a:gd name="T14" fmla="*/ 21600 w 21600"/>
                <a:gd name="T15" fmla="*/ 2160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21599" y="0"/>
                  </a:lnTo>
                  <a:lnTo>
                    <a:pt x="21599" y="21599"/>
                  </a:lnTo>
                  <a:lnTo>
                    <a:pt x="0" y="21599"/>
                  </a:ln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/>
            <a:p>
              <a:pPr algn="ctr">
                <a:lnSpc>
                  <a:spcPct val="120000"/>
                </a:lnSpc>
              </a:pPr>
              <a:r>
                <a:rPr lang="zh-CN" altLang="en-US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  <a:cs typeface="+mn-ea"/>
                  <a:sym typeface="Arial" panose="020B0604020202020204" pitchFamily="34" charset="0"/>
                </a:rPr>
                <a:t>添加标题</a:t>
              </a:r>
              <a:endParaRPr lang="es-ES" altLang="zh-CN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12" name="AutoShape 15">
              <a:extLst>
                <a:ext uri="{FF2B5EF4-FFF2-40B4-BE49-F238E27FC236}">
                  <a16:creationId xmlns:a16="http://schemas.microsoft.com/office/drawing/2014/main" id="{E4210B0C-E857-7DED-C2C9-89356322B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8903" y="4906323"/>
              <a:ext cx="839254" cy="179932"/>
            </a:xfrm>
            <a:custGeom>
              <a:avLst/>
              <a:gdLst>
                <a:gd name="T0" fmla="*/ 669925 w 21600"/>
                <a:gd name="T1" fmla="*/ 245269 h 21600"/>
                <a:gd name="T2" fmla="*/ 669925 w 21600"/>
                <a:gd name="T3" fmla="*/ 245269 h 21600"/>
                <a:gd name="T4" fmla="*/ 669925 w 21600"/>
                <a:gd name="T5" fmla="*/ 245269 h 21600"/>
                <a:gd name="T6" fmla="*/ 669925 w 21600"/>
                <a:gd name="T7" fmla="*/ 245269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600"/>
                <a:gd name="T13" fmla="*/ 0 h 21600"/>
                <a:gd name="T14" fmla="*/ 21600 w 21600"/>
                <a:gd name="T15" fmla="*/ 2160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21599" y="0"/>
                  </a:lnTo>
                  <a:lnTo>
                    <a:pt x="21599" y="21599"/>
                  </a:lnTo>
                  <a:lnTo>
                    <a:pt x="0" y="21599"/>
                  </a:ln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/>
            <a:p>
              <a:pPr algn="ctr">
                <a:lnSpc>
                  <a:spcPct val="120000"/>
                </a:lnSpc>
              </a:pPr>
              <a:r>
                <a:rPr lang="zh-CN" altLang="en-US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  <a:cs typeface="+mn-ea"/>
                  <a:sym typeface="Arial" panose="020B0604020202020204" pitchFamily="34" charset="0"/>
                </a:rPr>
                <a:t>添加标题</a:t>
              </a:r>
              <a:endParaRPr lang="es-ES" altLang="zh-CN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13" name="AutoShape 16">
              <a:extLst>
                <a:ext uri="{FF2B5EF4-FFF2-40B4-BE49-F238E27FC236}">
                  <a16:creationId xmlns:a16="http://schemas.microsoft.com/office/drawing/2014/main" id="{107EBCB0-8C9F-CB19-6A54-4E5AF5B75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4258" y="2180032"/>
              <a:ext cx="447676" cy="323820"/>
            </a:xfrm>
            <a:custGeom>
              <a:avLst/>
              <a:gdLst>
                <a:gd name="T0" fmla="*/ 476250 w 21600"/>
                <a:gd name="T1" fmla="*/ 344488 h 21600"/>
                <a:gd name="T2" fmla="*/ 476250 w 21600"/>
                <a:gd name="T3" fmla="*/ 344488 h 21600"/>
                <a:gd name="T4" fmla="*/ 476250 w 21600"/>
                <a:gd name="T5" fmla="*/ 344488 h 21600"/>
                <a:gd name="T6" fmla="*/ 476250 w 21600"/>
                <a:gd name="T7" fmla="*/ 344488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600"/>
                <a:gd name="T13" fmla="*/ 0 h 21600"/>
                <a:gd name="T14" fmla="*/ 21600 w 21600"/>
                <a:gd name="T15" fmla="*/ 2160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21600"/>
                  </a:ln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/>
            <a:p>
              <a:pPr algn="ctr">
                <a:lnSpc>
                  <a:spcPct val="120000"/>
                </a:lnSpc>
              </a:pPr>
              <a:r>
                <a:rPr lang="es-ES" altLang="zh-CN" sz="14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  <a:cs typeface="+mn-ea"/>
                  <a:sym typeface="Arial" panose="020B0604020202020204" pitchFamily="34" charset="0"/>
                </a:rPr>
                <a:t>70%</a:t>
              </a:r>
            </a:p>
          </p:txBody>
        </p:sp>
        <p:sp>
          <p:nvSpPr>
            <p:cNvPr id="14" name="AutoShape 17">
              <a:extLst>
                <a:ext uri="{FF2B5EF4-FFF2-40B4-BE49-F238E27FC236}">
                  <a16:creationId xmlns:a16="http://schemas.microsoft.com/office/drawing/2014/main" id="{7F618026-E17B-B191-68B8-4CE11FC94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4263" y="4902592"/>
              <a:ext cx="838259" cy="179932"/>
            </a:xfrm>
            <a:custGeom>
              <a:avLst/>
              <a:gdLst>
                <a:gd name="T0" fmla="*/ 669131 w 21600"/>
                <a:gd name="T1" fmla="*/ 245269 h 21600"/>
                <a:gd name="T2" fmla="*/ 669131 w 21600"/>
                <a:gd name="T3" fmla="*/ 245269 h 21600"/>
                <a:gd name="T4" fmla="*/ 669131 w 21600"/>
                <a:gd name="T5" fmla="*/ 245269 h 21600"/>
                <a:gd name="T6" fmla="*/ 669131 w 21600"/>
                <a:gd name="T7" fmla="*/ 245269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600"/>
                <a:gd name="T13" fmla="*/ 0 h 21600"/>
                <a:gd name="T14" fmla="*/ 21600 w 21600"/>
                <a:gd name="T15" fmla="*/ 2160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21599" y="0"/>
                  </a:lnTo>
                  <a:lnTo>
                    <a:pt x="21599" y="21599"/>
                  </a:lnTo>
                  <a:lnTo>
                    <a:pt x="0" y="21599"/>
                  </a:ln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/>
            <a:p>
              <a:pPr algn="ctr">
                <a:lnSpc>
                  <a:spcPct val="120000"/>
                </a:lnSpc>
              </a:pPr>
              <a:r>
                <a:rPr lang="zh-CN" altLang="en-US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  <a:cs typeface="+mn-ea"/>
                  <a:sym typeface="Arial" panose="020B0604020202020204" pitchFamily="34" charset="0"/>
                </a:rPr>
                <a:t>添加标题</a:t>
              </a:r>
              <a:endParaRPr lang="es-ES" altLang="zh-CN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15" name="AutoShape 18">
              <a:extLst>
                <a:ext uri="{FF2B5EF4-FFF2-40B4-BE49-F238E27FC236}">
                  <a16:creationId xmlns:a16="http://schemas.microsoft.com/office/drawing/2014/main" id="{7AA5545A-6DA9-3496-4805-FBA21FD0D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4652" y="3005249"/>
              <a:ext cx="387241" cy="1757128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14000">
                  <a:srgbClr val="D8000F"/>
                </a:gs>
                <a:gs pos="89000">
                  <a:srgbClr val="D8000F">
                    <a:alpha val="15000"/>
                  </a:srgbClr>
                </a:gs>
              </a:gsLst>
              <a:lin ang="16200000" scaled="1"/>
              <a:tileRect/>
            </a:gradFill>
            <a:ln w="25400" cap="flat">
              <a:solidFill>
                <a:srgbClr val="F5F2E9"/>
              </a:solidFill>
              <a:prstDash val="solid"/>
              <a:miter/>
            </a:ln>
            <a:extLst>
              <a:ext uri="{AF507438-7753-43e0-B8FC-AC1667EBCBE1}"/>
            </a:extLst>
          </p:spPr>
          <p:txBody>
            <a:bodyPr wrap="square" rtlCol="0" anchor="ctr">
              <a:noAutofit/>
            </a:bodyPr>
            <a:lstStyle/>
            <a:p>
              <a:endParaRPr lang="es-ES" sz="1400">
                <a:solidFill>
                  <a:schemeClr val="bg1"/>
                </a:solidFill>
                <a:sym typeface="Arial" panose="020B0604020202020204" pitchFamily="34" charset="0"/>
              </a:endParaRPr>
            </a:p>
          </p:txBody>
        </p:sp>
        <p:sp>
          <p:nvSpPr>
            <p:cNvPr id="16" name="AutoShape 19">
              <a:extLst>
                <a:ext uri="{FF2B5EF4-FFF2-40B4-BE49-F238E27FC236}">
                  <a16:creationId xmlns:a16="http://schemas.microsoft.com/office/drawing/2014/main" id="{56F828F3-C4DD-5440-3DEA-BB4879AD4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301" y="2153917"/>
              <a:ext cx="387241" cy="2608459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14000">
                  <a:srgbClr val="FFC000"/>
                </a:gs>
                <a:gs pos="89000">
                  <a:srgbClr val="FFC000">
                    <a:alpha val="15000"/>
                  </a:srgbClr>
                </a:gs>
              </a:gsLst>
              <a:lin ang="16200000" scaled="1"/>
              <a:tileRect/>
            </a:gradFill>
            <a:ln w="25400">
              <a:solidFill>
                <a:schemeClr val="bg1"/>
              </a:solidFill>
            </a:ln>
            <a:extLst>
              <a:ext uri="{AF507438-7753-43e0-B8FC-AC1667EBCBE1}"/>
            </a:ex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/>
            <a:p>
              <a:pPr algn="ctr" defTabSz="274566">
                <a:lnSpc>
                  <a:spcPct val="120000"/>
                </a:lnSpc>
                <a:defRPr/>
              </a:pPr>
              <a:endParaRPr lang="es-ES" sz="80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n-ea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17" name="AutoShape 20">
              <a:extLst>
                <a:ext uri="{FF2B5EF4-FFF2-40B4-BE49-F238E27FC236}">
                  <a16:creationId xmlns:a16="http://schemas.microsoft.com/office/drawing/2014/main" id="{997AB373-3843-52D4-5CB7-95070FC7F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951" y="3463371"/>
              <a:ext cx="387241" cy="1299007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14000">
                  <a:srgbClr val="D8000F"/>
                </a:gs>
                <a:gs pos="89000">
                  <a:srgbClr val="D8000F">
                    <a:alpha val="15000"/>
                  </a:srgbClr>
                </a:gs>
              </a:gsLst>
              <a:lin ang="16200000" scaled="1"/>
              <a:tileRect/>
            </a:gradFill>
            <a:ln w="25400" cap="flat">
              <a:solidFill>
                <a:srgbClr val="F5F2E9"/>
              </a:solidFill>
              <a:prstDash val="solid"/>
              <a:miter/>
            </a:ln>
            <a:extLst>
              <a:ext uri="{AF507438-7753-43e0-B8FC-AC1667EBCBE1}"/>
            </a:extLst>
          </p:spPr>
          <p:txBody>
            <a:bodyPr wrap="square" rtlCol="0" anchor="ctr">
              <a:noAutofit/>
            </a:bodyPr>
            <a:lstStyle/>
            <a:p>
              <a:endParaRPr lang="es-ES" sz="1400">
                <a:solidFill>
                  <a:schemeClr val="bg1"/>
                </a:solidFill>
                <a:sym typeface="Arial" panose="020B0604020202020204" pitchFamily="34" charset="0"/>
              </a:endParaRPr>
            </a:p>
          </p:txBody>
        </p:sp>
        <p:sp>
          <p:nvSpPr>
            <p:cNvPr id="18" name="AutoShape 21">
              <a:extLst>
                <a:ext uri="{FF2B5EF4-FFF2-40B4-BE49-F238E27FC236}">
                  <a16:creationId xmlns:a16="http://schemas.microsoft.com/office/drawing/2014/main" id="{42285426-0A10-72B6-8EA5-12A582D07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9600" y="2579210"/>
              <a:ext cx="387241" cy="2183168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14000">
                  <a:srgbClr val="FFC000"/>
                </a:gs>
                <a:gs pos="89000">
                  <a:srgbClr val="FFC000">
                    <a:alpha val="15000"/>
                  </a:srgbClr>
                </a:gs>
              </a:gsLst>
              <a:lin ang="16200000" scaled="1"/>
              <a:tileRect/>
            </a:gradFill>
            <a:ln w="25400">
              <a:solidFill>
                <a:schemeClr val="bg1"/>
              </a:solidFill>
            </a:ln>
            <a:extLst>
              <a:ext uri="{AF507438-7753-43e0-B8FC-AC1667EBCBE1}"/>
            </a:ex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/>
            <a:p>
              <a:pPr algn="ctr" defTabSz="274566">
                <a:lnSpc>
                  <a:spcPct val="120000"/>
                </a:lnSpc>
                <a:defRPr/>
              </a:pPr>
              <a:endParaRPr lang="es-ES" sz="80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n-ea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19" name="AutoShape 22">
              <a:extLst>
                <a:ext uri="{FF2B5EF4-FFF2-40B4-BE49-F238E27FC236}">
                  <a16:creationId xmlns:a16="http://schemas.microsoft.com/office/drawing/2014/main" id="{86C2B217-02B1-0678-B534-DC8C8FCE7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1999" y="3005249"/>
              <a:ext cx="386494" cy="1757128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14000">
                  <a:srgbClr val="D8000F"/>
                </a:gs>
                <a:gs pos="89000">
                  <a:srgbClr val="D8000F">
                    <a:alpha val="15000"/>
                  </a:srgbClr>
                </a:gs>
              </a:gsLst>
              <a:lin ang="16200000" scaled="1"/>
              <a:tileRect/>
            </a:gradFill>
            <a:ln w="25400" cap="flat">
              <a:solidFill>
                <a:srgbClr val="F5F2E9"/>
              </a:solidFill>
              <a:prstDash val="solid"/>
              <a:miter/>
            </a:ln>
            <a:extLst>
              <a:ext uri="{AF507438-7753-43e0-B8FC-AC1667EBCBE1}"/>
            </a:extLst>
          </p:spPr>
          <p:txBody>
            <a:bodyPr wrap="square" rtlCol="0" anchor="ctr">
              <a:noAutofit/>
            </a:bodyPr>
            <a:lstStyle/>
            <a:p>
              <a:endParaRPr lang="es-ES" sz="1400">
                <a:solidFill>
                  <a:schemeClr val="bg1"/>
                </a:solidFill>
                <a:sym typeface="Arial" panose="020B0604020202020204" pitchFamily="34" charset="0"/>
              </a:endParaRPr>
            </a:p>
          </p:txBody>
        </p:sp>
        <p:sp>
          <p:nvSpPr>
            <p:cNvPr id="23" name="AutoShape 23">
              <a:extLst>
                <a:ext uri="{FF2B5EF4-FFF2-40B4-BE49-F238E27FC236}">
                  <a16:creationId xmlns:a16="http://schemas.microsoft.com/office/drawing/2014/main" id="{138481A8-6CE7-66A0-0D05-98DD60334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6342" y="2568019"/>
              <a:ext cx="386494" cy="2183168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14000">
                  <a:srgbClr val="FFC000"/>
                </a:gs>
                <a:gs pos="89000">
                  <a:srgbClr val="FFC000">
                    <a:alpha val="15000"/>
                  </a:srgbClr>
                </a:gs>
              </a:gsLst>
              <a:lin ang="16200000" scaled="1"/>
              <a:tileRect/>
            </a:gradFill>
            <a:ln w="25400">
              <a:solidFill>
                <a:schemeClr val="bg1"/>
              </a:solidFill>
            </a:ln>
            <a:extLst>
              <a:ext uri="{AF507438-7753-43e0-B8FC-AC1667EBCBE1}"/>
            </a:extLst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/>
            <a:p>
              <a:pPr algn="ctr" defTabSz="274566">
                <a:lnSpc>
                  <a:spcPct val="120000"/>
                </a:lnSpc>
                <a:defRPr/>
              </a:pPr>
              <a:endParaRPr lang="es-ES" sz="80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n-ea"/>
                <a:cs typeface="+mn-ea"/>
                <a:sym typeface="Arial" panose="020B0604020202020204" pitchFamily="34" charset="0"/>
              </a:endParaRPr>
            </a:p>
          </p:txBody>
        </p:sp>
        <p:sp>
          <p:nvSpPr>
            <p:cNvPr id="24" name="AutoShape 24">
              <a:extLst>
                <a:ext uri="{FF2B5EF4-FFF2-40B4-BE49-F238E27FC236}">
                  <a16:creationId xmlns:a16="http://schemas.microsoft.com/office/drawing/2014/main" id="{1C1A72D1-BDCD-74A2-51F4-600474300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8874" y="3005249"/>
              <a:ext cx="386494" cy="1757128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14000">
                  <a:srgbClr val="D8000F"/>
                </a:gs>
                <a:gs pos="89000">
                  <a:srgbClr val="D8000F">
                    <a:alpha val="15000"/>
                  </a:srgbClr>
                </a:gs>
              </a:gsLst>
              <a:lin ang="16200000" scaled="1"/>
              <a:tileRect/>
            </a:gradFill>
            <a:ln w="25400" cap="flat">
              <a:solidFill>
                <a:srgbClr val="F5F2E9"/>
              </a:solidFill>
              <a:prstDash val="solid"/>
              <a:miter/>
            </a:ln>
            <a:extLst>
              <a:ext uri="{AF507438-7753-43e0-B8FC-AC1667EBCBE1}"/>
            </a:extLst>
          </p:spPr>
          <p:txBody>
            <a:bodyPr wrap="square" rtlCol="0" anchor="ctr">
              <a:noAutofit/>
            </a:bodyPr>
            <a:lstStyle/>
            <a:p>
              <a:endParaRPr lang="es-ES" sz="1400">
                <a:solidFill>
                  <a:schemeClr val="bg1"/>
                </a:solidFill>
                <a:sym typeface="Arial" panose="020B0604020202020204" pitchFamily="34" charset="0"/>
              </a:endParaRPr>
            </a:p>
          </p:txBody>
        </p:sp>
        <p:sp>
          <p:nvSpPr>
            <p:cNvPr id="25" name="AutoShape 25">
              <a:extLst>
                <a:ext uri="{FF2B5EF4-FFF2-40B4-BE49-F238E27FC236}">
                  <a16:creationId xmlns:a16="http://schemas.microsoft.com/office/drawing/2014/main" id="{643E2621-AEAF-EEF3-FF9F-E6A24DE2E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7536" y="2643376"/>
              <a:ext cx="447676" cy="323820"/>
            </a:xfrm>
            <a:custGeom>
              <a:avLst/>
              <a:gdLst>
                <a:gd name="T0" fmla="*/ 476250 w 21600"/>
                <a:gd name="T1" fmla="*/ 344488 h 21600"/>
                <a:gd name="T2" fmla="*/ 476250 w 21600"/>
                <a:gd name="T3" fmla="*/ 344488 h 21600"/>
                <a:gd name="T4" fmla="*/ 476250 w 21600"/>
                <a:gd name="T5" fmla="*/ 344488 h 21600"/>
                <a:gd name="T6" fmla="*/ 476250 w 21600"/>
                <a:gd name="T7" fmla="*/ 344488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600"/>
                <a:gd name="T13" fmla="*/ 0 h 21600"/>
                <a:gd name="T14" fmla="*/ 21600 w 21600"/>
                <a:gd name="T15" fmla="*/ 2160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21600"/>
                  </a:ln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/>
            <a:p>
              <a:pPr algn="ctr">
                <a:lnSpc>
                  <a:spcPct val="120000"/>
                </a:lnSpc>
              </a:pPr>
              <a:r>
                <a:rPr lang="es-ES" altLang="zh-CN" sz="14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  <a:cs typeface="+mn-ea"/>
                  <a:sym typeface="Arial" panose="020B0604020202020204" pitchFamily="34" charset="0"/>
                </a:rPr>
                <a:t>35%</a:t>
              </a:r>
            </a:p>
          </p:txBody>
        </p:sp>
        <p:sp>
          <p:nvSpPr>
            <p:cNvPr id="26" name="AutoShape 26">
              <a:extLst>
                <a:ext uri="{FF2B5EF4-FFF2-40B4-BE49-F238E27FC236}">
                  <a16:creationId xmlns:a16="http://schemas.microsoft.com/office/drawing/2014/main" id="{FCAF6970-B6DD-8DCA-3EA0-8C735B696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6049" y="4902592"/>
              <a:ext cx="838259" cy="179932"/>
            </a:xfrm>
            <a:custGeom>
              <a:avLst/>
              <a:gdLst>
                <a:gd name="T0" fmla="*/ 669131 w 21600"/>
                <a:gd name="T1" fmla="*/ 245269 h 21600"/>
                <a:gd name="T2" fmla="*/ 669131 w 21600"/>
                <a:gd name="T3" fmla="*/ 245269 h 21600"/>
                <a:gd name="T4" fmla="*/ 669131 w 21600"/>
                <a:gd name="T5" fmla="*/ 245269 h 21600"/>
                <a:gd name="T6" fmla="*/ 669131 w 21600"/>
                <a:gd name="T7" fmla="*/ 245269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600"/>
                <a:gd name="T13" fmla="*/ 0 h 21600"/>
                <a:gd name="T14" fmla="*/ 21600 w 21600"/>
                <a:gd name="T15" fmla="*/ 2160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21599" y="0"/>
                  </a:lnTo>
                  <a:lnTo>
                    <a:pt x="21599" y="21599"/>
                  </a:lnTo>
                  <a:lnTo>
                    <a:pt x="0" y="21599"/>
                  </a:ln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/>
            <a:p>
              <a:pPr algn="ctr">
                <a:lnSpc>
                  <a:spcPct val="120000"/>
                </a:lnSpc>
              </a:pPr>
              <a:r>
                <a:rPr lang="zh-CN" altLang="en-US" sz="11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ea"/>
                  <a:cs typeface="+mn-ea"/>
                  <a:sym typeface="Arial" panose="020B0604020202020204" pitchFamily="34" charset="0"/>
                </a:rPr>
                <a:t>添加标题</a:t>
              </a:r>
              <a:endParaRPr lang="es-ES" altLang="zh-CN" sz="1100" dirty="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cs typeface="+mn-ea"/>
                <a:sym typeface="Arial" panose="020B0604020202020204" pitchFamily="34" charset="0"/>
              </a:endParaRPr>
            </a:p>
          </p:txBody>
        </p:sp>
      </p:grpSp>
      <p:sp>
        <p:nvSpPr>
          <p:cNvPr id="30" name="Oval 31">
            <a:extLst>
              <a:ext uri="{FF2B5EF4-FFF2-40B4-BE49-F238E27FC236}">
                <a16:creationId xmlns:a16="http://schemas.microsoft.com/office/drawing/2014/main" id="{BC1324EA-9D31-EBA0-C037-280599241B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6038" y="2097977"/>
            <a:ext cx="592667" cy="592667"/>
          </a:xfrm>
          <a:prstGeom prst="ellipse">
            <a:avLst/>
          </a:prstGeom>
          <a:gradFill flip="none" rotWithShape="1">
            <a:gsLst>
              <a:gs pos="14000">
                <a:srgbClr val="D8000F"/>
              </a:gs>
              <a:gs pos="89000">
                <a:srgbClr val="D8000F">
                  <a:alpha val="15000"/>
                </a:srgbClr>
              </a:gs>
            </a:gsLst>
            <a:lin ang="16200000" scaled="1"/>
            <a:tileRect/>
          </a:gradFill>
          <a:ln w="25400" cap="flat">
            <a:solidFill>
              <a:srgbClr val="F5F2E9"/>
            </a:solidFill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sz="1400">
              <a:solidFill>
                <a:schemeClr val="bg1"/>
              </a:solidFill>
              <a:sym typeface="+mn-lt"/>
            </a:endParaRPr>
          </a:p>
        </p:txBody>
      </p:sp>
      <p:grpSp>
        <p:nvGrpSpPr>
          <p:cNvPr id="31" name="Group 16" descr="D:\51PPT模板网\51pptmoban.com\图片.jpg">
            <a:extLst>
              <a:ext uri="{FF2B5EF4-FFF2-40B4-BE49-F238E27FC236}">
                <a16:creationId xmlns:a16="http://schemas.microsoft.com/office/drawing/2014/main" id="{33772248-2883-9BD4-86DA-D9846A6A780F}"/>
              </a:ext>
            </a:extLst>
          </p:cNvPr>
          <p:cNvGrpSpPr/>
          <p:nvPr/>
        </p:nvGrpSpPr>
        <p:grpSpPr bwMode="auto">
          <a:xfrm>
            <a:off x="7388071" y="2250377"/>
            <a:ext cx="228600" cy="296333"/>
            <a:chOff x="0" y="0"/>
            <a:chExt cx="184" cy="236"/>
          </a:xfrm>
        </p:grpSpPr>
        <p:sp>
          <p:nvSpPr>
            <p:cNvPr id="32" name="Freeform 17">
              <a:extLst>
                <a:ext uri="{FF2B5EF4-FFF2-40B4-BE49-F238E27FC236}">
                  <a16:creationId xmlns:a16="http://schemas.microsoft.com/office/drawing/2014/main" id="{B9C5B8D3-0F83-A8AC-801A-9078B38D2AC8}"/>
                </a:ext>
              </a:extLst>
            </p:cNvPr>
            <p:cNvSpPr/>
            <p:nvPr/>
          </p:nvSpPr>
          <p:spPr bwMode="auto">
            <a:xfrm>
              <a:off x="0" y="0"/>
              <a:ext cx="184" cy="236"/>
            </a:xfrm>
            <a:custGeom>
              <a:avLst/>
              <a:gdLst>
                <a:gd name="T0" fmla="*/ 19 w 84"/>
                <a:gd name="T1" fmla="*/ 98 h 108"/>
                <a:gd name="T2" fmla="*/ 10 w 84"/>
                <a:gd name="T3" fmla="*/ 98 h 108"/>
                <a:gd name="T4" fmla="*/ 10 w 84"/>
                <a:gd name="T5" fmla="*/ 9 h 108"/>
                <a:gd name="T6" fmla="*/ 79 w 84"/>
                <a:gd name="T7" fmla="*/ 9 h 108"/>
                <a:gd name="T8" fmla="*/ 84 w 84"/>
                <a:gd name="T9" fmla="*/ 5 h 108"/>
                <a:gd name="T10" fmla="*/ 79 w 84"/>
                <a:gd name="T11" fmla="*/ 0 h 108"/>
                <a:gd name="T12" fmla="*/ 5 w 84"/>
                <a:gd name="T13" fmla="*/ 0 h 108"/>
                <a:gd name="T14" fmla="*/ 0 w 84"/>
                <a:gd name="T15" fmla="*/ 5 h 108"/>
                <a:gd name="T16" fmla="*/ 0 w 84"/>
                <a:gd name="T17" fmla="*/ 103 h 108"/>
                <a:gd name="T18" fmla="*/ 5 w 84"/>
                <a:gd name="T19" fmla="*/ 108 h 108"/>
                <a:gd name="T20" fmla="*/ 19 w 84"/>
                <a:gd name="T21" fmla="*/ 108 h 108"/>
                <a:gd name="T22" fmla="*/ 23 w 84"/>
                <a:gd name="T23" fmla="*/ 103 h 108"/>
                <a:gd name="T24" fmla="*/ 19 w 84"/>
                <a:gd name="T25" fmla="*/ 9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108">
                  <a:moveTo>
                    <a:pt x="19" y="98"/>
                  </a:moveTo>
                  <a:cubicBezTo>
                    <a:pt x="10" y="98"/>
                    <a:pt x="10" y="98"/>
                    <a:pt x="10" y="9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79" y="9"/>
                    <a:pt x="79" y="9"/>
                    <a:pt x="79" y="9"/>
                  </a:cubicBezTo>
                  <a:cubicBezTo>
                    <a:pt x="82" y="9"/>
                    <a:pt x="84" y="7"/>
                    <a:pt x="84" y="5"/>
                  </a:cubicBezTo>
                  <a:cubicBezTo>
                    <a:pt x="84" y="2"/>
                    <a:pt x="82" y="0"/>
                    <a:pt x="7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106"/>
                    <a:pt x="3" y="108"/>
                    <a:pt x="5" y="108"/>
                  </a:cubicBezTo>
                  <a:cubicBezTo>
                    <a:pt x="19" y="108"/>
                    <a:pt x="19" y="108"/>
                    <a:pt x="19" y="108"/>
                  </a:cubicBezTo>
                  <a:cubicBezTo>
                    <a:pt x="21" y="108"/>
                    <a:pt x="23" y="106"/>
                    <a:pt x="23" y="103"/>
                  </a:cubicBezTo>
                  <a:cubicBezTo>
                    <a:pt x="23" y="100"/>
                    <a:pt x="21" y="98"/>
                    <a:pt x="19" y="98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89000">
                  <a:schemeClr val="accent2">
                    <a:lumMod val="20000"/>
                    <a:lumOff val="8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anchor="ctr" anchorCtr="1"/>
            <a:lstStyle/>
            <a:p>
              <a:pPr defTabSz="4572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327">
                <a:latin typeface="Calibri" panose="020F0502020204030204" pitchFamily="34" charset="0"/>
                <a:ea typeface="宋体" panose="02010600030101010101" pitchFamily="2" charset="-122"/>
                <a:sym typeface="+mn-lt"/>
              </a:endParaRPr>
            </a:p>
          </p:txBody>
        </p:sp>
        <p:sp>
          <p:nvSpPr>
            <p:cNvPr id="33" name="Freeform 18">
              <a:extLst>
                <a:ext uri="{FF2B5EF4-FFF2-40B4-BE49-F238E27FC236}">
                  <a16:creationId xmlns:a16="http://schemas.microsoft.com/office/drawing/2014/main" id="{001B0611-FD50-1AEA-1C9B-105CD42B70E1}"/>
                </a:ext>
              </a:extLst>
            </p:cNvPr>
            <p:cNvSpPr/>
            <p:nvPr/>
          </p:nvSpPr>
          <p:spPr bwMode="auto">
            <a:xfrm>
              <a:off x="116" y="138"/>
              <a:ext cx="68" cy="98"/>
            </a:xfrm>
            <a:custGeom>
              <a:avLst/>
              <a:gdLst>
                <a:gd name="T0" fmla="*/ 26 w 31"/>
                <a:gd name="T1" fmla="*/ 0 h 45"/>
                <a:gd name="T2" fmla="*/ 21 w 31"/>
                <a:gd name="T3" fmla="*/ 5 h 45"/>
                <a:gd name="T4" fmla="*/ 21 w 31"/>
                <a:gd name="T5" fmla="*/ 35 h 45"/>
                <a:gd name="T6" fmla="*/ 4 w 31"/>
                <a:gd name="T7" fmla="*/ 35 h 45"/>
                <a:gd name="T8" fmla="*/ 0 w 31"/>
                <a:gd name="T9" fmla="*/ 40 h 45"/>
                <a:gd name="T10" fmla="*/ 4 w 31"/>
                <a:gd name="T11" fmla="*/ 45 h 45"/>
                <a:gd name="T12" fmla="*/ 26 w 31"/>
                <a:gd name="T13" fmla="*/ 45 h 45"/>
                <a:gd name="T14" fmla="*/ 29 w 31"/>
                <a:gd name="T15" fmla="*/ 43 h 45"/>
                <a:gd name="T16" fmla="*/ 31 w 31"/>
                <a:gd name="T17" fmla="*/ 40 h 45"/>
                <a:gd name="T18" fmla="*/ 31 w 31"/>
                <a:gd name="T19" fmla="*/ 5 h 45"/>
                <a:gd name="T20" fmla="*/ 26 w 31"/>
                <a:gd name="T2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45">
                  <a:moveTo>
                    <a:pt x="26" y="0"/>
                  </a:moveTo>
                  <a:cubicBezTo>
                    <a:pt x="23" y="0"/>
                    <a:pt x="21" y="2"/>
                    <a:pt x="21" y="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2" y="35"/>
                    <a:pt x="0" y="37"/>
                    <a:pt x="0" y="40"/>
                  </a:cubicBezTo>
                  <a:cubicBezTo>
                    <a:pt x="0" y="43"/>
                    <a:pt x="2" y="45"/>
                    <a:pt x="4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7" y="45"/>
                    <a:pt x="28" y="44"/>
                    <a:pt x="29" y="43"/>
                  </a:cubicBezTo>
                  <a:cubicBezTo>
                    <a:pt x="30" y="42"/>
                    <a:pt x="31" y="41"/>
                    <a:pt x="31" y="40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2"/>
                    <a:pt x="29" y="0"/>
                    <a:pt x="26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89000">
                  <a:schemeClr val="accent2">
                    <a:lumMod val="20000"/>
                    <a:lumOff val="8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anchor="ctr" anchorCtr="1"/>
            <a:lstStyle/>
            <a:p>
              <a:pPr defTabSz="4572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327">
                <a:latin typeface="Calibri" panose="020F0502020204030204" pitchFamily="34" charset="0"/>
                <a:ea typeface="宋体" panose="02010600030101010101" pitchFamily="2" charset="-122"/>
                <a:sym typeface="+mn-lt"/>
              </a:endParaRPr>
            </a:p>
          </p:txBody>
        </p:sp>
        <p:sp>
          <p:nvSpPr>
            <p:cNvPr id="35" name="Freeform 19">
              <a:extLst>
                <a:ext uri="{FF2B5EF4-FFF2-40B4-BE49-F238E27FC236}">
                  <a16:creationId xmlns:a16="http://schemas.microsoft.com/office/drawing/2014/main" id="{377FD189-4F75-F45F-3E1B-830A802FE7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" y="51"/>
              <a:ext cx="113" cy="163"/>
            </a:xfrm>
            <a:custGeom>
              <a:avLst/>
              <a:gdLst>
                <a:gd name="T0" fmla="*/ 45 w 52"/>
                <a:gd name="T1" fmla="*/ 1 h 75"/>
                <a:gd name="T2" fmla="*/ 40 w 52"/>
                <a:gd name="T3" fmla="*/ 0 h 75"/>
                <a:gd name="T4" fmla="*/ 30 w 52"/>
                <a:gd name="T5" fmla="*/ 5 h 75"/>
                <a:gd name="T6" fmla="*/ 1 w 52"/>
                <a:gd name="T7" fmla="*/ 57 h 75"/>
                <a:gd name="T8" fmla="*/ 0 w 52"/>
                <a:gd name="T9" fmla="*/ 59 h 75"/>
                <a:gd name="T10" fmla="*/ 0 w 52"/>
                <a:gd name="T11" fmla="*/ 71 h 75"/>
                <a:gd name="T12" fmla="*/ 3 w 52"/>
                <a:gd name="T13" fmla="*/ 75 h 75"/>
                <a:gd name="T14" fmla="*/ 5 w 52"/>
                <a:gd name="T15" fmla="*/ 75 h 75"/>
                <a:gd name="T16" fmla="*/ 7 w 52"/>
                <a:gd name="T17" fmla="*/ 75 h 75"/>
                <a:gd name="T18" fmla="*/ 18 w 52"/>
                <a:gd name="T19" fmla="*/ 69 h 75"/>
                <a:gd name="T20" fmla="*/ 19 w 52"/>
                <a:gd name="T21" fmla="*/ 67 h 75"/>
                <a:gd name="T22" fmla="*/ 49 w 52"/>
                <a:gd name="T23" fmla="*/ 16 h 75"/>
                <a:gd name="T24" fmla="*/ 45 w 52"/>
                <a:gd name="T25" fmla="*/ 1 h 75"/>
                <a:gd name="T26" fmla="*/ 41 w 52"/>
                <a:gd name="T27" fmla="*/ 11 h 75"/>
                <a:gd name="T28" fmla="*/ 12 w 52"/>
                <a:gd name="T29" fmla="*/ 62 h 75"/>
                <a:gd name="T30" fmla="*/ 9 w 52"/>
                <a:gd name="T31" fmla="*/ 63 h 75"/>
                <a:gd name="T32" fmla="*/ 9 w 52"/>
                <a:gd name="T33" fmla="*/ 60 h 75"/>
                <a:gd name="T34" fmla="*/ 38 w 52"/>
                <a:gd name="T35" fmla="*/ 10 h 75"/>
                <a:gd name="T36" fmla="*/ 41 w 52"/>
                <a:gd name="T37" fmla="*/ 9 h 75"/>
                <a:gd name="T38" fmla="*/ 41 w 52"/>
                <a:gd name="T39" fmla="*/ 1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2" h="75">
                  <a:moveTo>
                    <a:pt x="45" y="1"/>
                  </a:moveTo>
                  <a:cubicBezTo>
                    <a:pt x="44" y="0"/>
                    <a:pt x="42" y="0"/>
                    <a:pt x="40" y="0"/>
                  </a:cubicBezTo>
                  <a:cubicBezTo>
                    <a:pt x="36" y="0"/>
                    <a:pt x="32" y="2"/>
                    <a:pt x="30" y="5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0" y="57"/>
                    <a:pt x="0" y="58"/>
                    <a:pt x="0" y="59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1" y="72"/>
                    <a:pt x="1" y="74"/>
                    <a:pt x="3" y="75"/>
                  </a:cubicBezTo>
                  <a:cubicBezTo>
                    <a:pt x="3" y="75"/>
                    <a:pt x="4" y="75"/>
                    <a:pt x="5" y="75"/>
                  </a:cubicBezTo>
                  <a:cubicBezTo>
                    <a:pt x="6" y="75"/>
                    <a:pt x="7" y="75"/>
                    <a:pt x="7" y="75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9" y="68"/>
                    <a:pt x="19" y="67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52" y="11"/>
                    <a:pt x="50" y="4"/>
                    <a:pt x="45" y="1"/>
                  </a:cubicBezTo>
                  <a:close/>
                  <a:moveTo>
                    <a:pt x="41" y="11"/>
                  </a:moveTo>
                  <a:cubicBezTo>
                    <a:pt x="12" y="62"/>
                    <a:pt x="12" y="62"/>
                    <a:pt x="12" y="62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9" y="9"/>
                    <a:pt x="40" y="9"/>
                    <a:pt x="41" y="9"/>
                  </a:cubicBezTo>
                  <a:cubicBezTo>
                    <a:pt x="41" y="10"/>
                    <a:pt x="42" y="11"/>
                    <a:pt x="41" y="11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89000">
                  <a:schemeClr val="accent2">
                    <a:lumMod val="20000"/>
                    <a:lumOff val="8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anchor="ctr" anchorCtr="1"/>
            <a:lstStyle/>
            <a:p>
              <a:pPr defTabSz="4572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327">
                <a:latin typeface="Calibri" panose="020F0502020204030204" pitchFamily="34" charset="0"/>
                <a:ea typeface="宋体" panose="02010600030101010101" pitchFamily="2" charset="-122"/>
                <a:sym typeface="+mn-lt"/>
              </a:endParaRPr>
            </a:p>
          </p:txBody>
        </p:sp>
        <p:sp>
          <p:nvSpPr>
            <p:cNvPr id="36" name="Freeform 20">
              <a:extLst>
                <a:ext uri="{FF2B5EF4-FFF2-40B4-BE49-F238E27FC236}">
                  <a16:creationId xmlns:a16="http://schemas.microsoft.com/office/drawing/2014/main" id="{8D29B343-CAE7-799D-D8DA-FCCB016E5BA6}"/>
                </a:ext>
              </a:extLst>
            </p:cNvPr>
            <p:cNvSpPr/>
            <p:nvPr/>
          </p:nvSpPr>
          <p:spPr bwMode="auto">
            <a:xfrm>
              <a:off x="35" y="68"/>
              <a:ext cx="70" cy="20"/>
            </a:xfrm>
            <a:custGeom>
              <a:avLst/>
              <a:gdLst>
                <a:gd name="T0" fmla="*/ 32 w 32"/>
                <a:gd name="T1" fmla="*/ 4 h 9"/>
                <a:gd name="T2" fmla="*/ 28 w 32"/>
                <a:gd name="T3" fmla="*/ 0 h 9"/>
                <a:gd name="T4" fmla="*/ 4 w 32"/>
                <a:gd name="T5" fmla="*/ 0 h 9"/>
                <a:gd name="T6" fmla="*/ 0 w 32"/>
                <a:gd name="T7" fmla="*/ 4 h 9"/>
                <a:gd name="T8" fmla="*/ 4 w 32"/>
                <a:gd name="T9" fmla="*/ 9 h 9"/>
                <a:gd name="T10" fmla="*/ 28 w 32"/>
                <a:gd name="T11" fmla="*/ 9 h 9"/>
                <a:gd name="T12" fmla="*/ 32 w 32"/>
                <a:gd name="T1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9">
                  <a:moveTo>
                    <a:pt x="32" y="4"/>
                  </a:moveTo>
                  <a:cubicBezTo>
                    <a:pt x="32" y="2"/>
                    <a:pt x="30" y="0"/>
                    <a:pt x="2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9"/>
                    <a:pt x="4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30" y="9"/>
                    <a:pt x="32" y="7"/>
                    <a:pt x="32" y="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89000">
                  <a:schemeClr val="accent2">
                    <a:lumMod val="20000"/>
                    <a:lumOff val="8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anchor="ctr" anchorCtr="1"/>
            <a:lstStyle/>
            <a:p>
              <a:pPr defTabSz="4572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327">
                <a:latin typeface="Calibri" panose="020F0502020204030204" pitchFamily="34" charset="0"/>
                <a:ea typeface="宋体" panose="02010600030101010101" pitchFamily="2" charset="-122"/>
                <a:sym typeface="+mn-lt"/>
              </a:endParaRPr>
            </a:p>
          </p:txBody>
        </p:sp>
        <p:sp>
          <p:nvSpPr>
            <p:cNvPr id="37" name="Freeform 21">
              <a:extLst>
                <a:ext uri="{FF2B5EF4-FFF2-40B4-BE49-F238E27FC236}">
                  <a16:creationId xmlns:a16="http://schemas.microsoft.com/office/drawing/2014/main" id="{5CBC26D9-C34B-FDE6-0748-936DD0E66AD5}"/>
                </a:ext>
              </a:extLst>
            </p:cNvPr>
            <p:cNvSpPr/>
            <p:nvPr/>
          </p:nvSpPr>
          <p:spPr bwMode="auto">
            <a:xfrm>
              <a:off x="35" y="107"/>
              <a:ext cx="46" cy="20"/>
            </a:xfrm>
            <a:custGeom>
              <a:avLst/>
              <a:gdLst>
                <a:gd name="T0" fmla="*/ 4 w 21"/>
                <a:gd name="T1" fmla="*/ 0 h 9"/>
                <a:gd name="T2" fmla="*/ 0 w 21"/>
                <a:gd name="T3" fmla="*/ 4 h 9"/>
                <a:gd name="T4" fmla="*/ 4 w 21"/>
                <a:gd name="T5" fmla="*/ 9 h 9"/>
                <a:gd name="T6" fmla="*/ 16 w 21"/>
                <a:gd name="T7" fmla="*/ 9 h 9"/>
                <a:gd name="T8" fmla="*/ 21 w 21"/>
                <a:gd name="T9" fmla="*/ 4 h 9"/>
                <a:gd name="T10" fmla="*/ 16 w 21"/>
                <a:gd name="T11" fmla="*/ 0 h 9"/>
                <a:gd name="T12" fmla="*/ 4 w 21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9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9"/>
                    <a:pt x="4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9" y="9"/>
                    <a:pt x="21" y="7"/>
                    <a:pt x="21" y="4"/>
                  </a:cubicBezTo>
                  <a:cubicBezTo>
                    <a:pt x="21" y="2"/>
                    <a:pt x="19" y="0"/>
                    <a:pt x="16" y="0"/>
                  </a:cubicBezTo>
                  <a:lnTo>
                    <a:pt x="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89000">
                  <a:schemeClr val="accent2">
                    <a:lumMod val="20000"/>
                    <a:lumOff val="8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anchor="ctr" anchorCtr="1"/>
            <a:lstStyle/>
            <a:p>
              <a:pPr defTabSz="4572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327">
                <a:latin typeface="Calibri" panose="020F0502020204030204" pitchFamily="34" charset="0"/>
                <a:ea typeface="宋体" panose="02010600030101010101" pitchFamily="2" charset="-122"/>
                <a:sym typeface="+mn-lt"/>
              </a:endParaRPr>
            </a:p>
          </p:txBody>
        </p:sp>
      </p:grpSp>
      <p:sp>
        <p:nvSpPr>
          <p:cNvPr id="44" name="Oval 33" descr="D:\51PPT模板网\51pptmoban.com\图片.jpg">
            <a:extLst>
              <a:ext uri="{FF2B5EF4-FFF2-40B4-BE49-F238E27FC236}">
                <a16:creationId xmlns:a16="http://schemas.microsoft.com/office/drawing/2014/main" id="{A18B820A-BC65-DF23-BBE7-C962901973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6038" y="4633597"/>
            <a:ext cx="592667" cy="592667"/>
          </a:xfrm>
          <a:prstGeom prst="ellipse">
            <a:avLst/>
          </a:prstGeom>
          <a:gradFill flip="none" rotWithShape="1">
            <a:gsLst>
              <a:gs pos="14000">
                <a:srgbClr val="D8000F"/>
              </a:gs>
              <a:gs pos="89000">
                <a:srgbClr val="D8000F">
                  <a:alpha val="15000"/>
                </a:srgbClr>
              </a:gs>
            </a:gsLst>
            <a:lin ang="16200000" scaled="1"/>
            <a:tileRect/>
          </a:gradFill>
          <a:ln w="25400" cap="flat">
            <a:solidFill>
              <a:srgbClr val="F5F2E9"/>
            </a:solidFill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sz="1400">
              <a:solidFill>
                <a:schemeClr val="bg1"/>
              </a:solidFill>
              <a:sym typeface="+mn-lt"/>
            </a:endParaRPr>
          </a:p>
        </p:txBody>
      </p:sp>
      <p:grpSp>
        <p:nvGrpSpPr>
          <p:cNvPr id="45" name="Group 25">
            <a:extLst>
              <a:ext uri="{FF2B5EF4-FFF2-40B4-BE49-F238E27FC236}">
                <a16:creationId xmlns:a16="http://schemas.microsoft.com/office/drawing/2014/main" id="{6DABC32E-4140-67A5-2525-E073869F826E}"/>
              </a:ext>
            </a:extLst>
          </p:cNvPr>
          <p:cNvGrpSpPr/>
          <p:nvPr/>
        </p:nvGrpSpPr>
        <p:grpSpPr bwMode="auto">
          <a:xfrm>
            <a:off x="7358438" y="4790231"/>
            <a:ext cx="287867" cy="296333"/>
            <a:chOff x="0" y="0"/>
            <a:chExt cx="232" cy="236"/>
          </a:xfrm>
        </p:grpSpPr>
        <p:sp>
          <p:nvSpPr>
            <p:cNvPr id="46" name="Freeform 26">
              <a:extLst>
                <a:ext uri="{FF2B5EF4-FFF2-40B4-BE49-F238E27FC236}">
                  <a16:creationId xmlns:a16="http://schemas.microsoft.com/office/drawing/2014/main" id="{E663B1DD-D08F-0AF8-BB44-AD56F5CBC69B}"/>
                </a:ext>
              </a:extLst>
            </p:cNvPr>
            <p:cNvSpPr/>
            <p:nvPr/>
          </p:nvSpPr>
          <p:spPr bwMode="auto">
            <a:xfrm>
              <a:off x="0" y="0"/>
              <a:ext cx="232" cy="168"/>
            </a:xfrm>
            <a:custGeom>
              <a:avLst/>
              <a:gdLst>
                <a:gd name="T0" fmla="*/ 82 w 106"/>
                <a:gd name="T1" fmla="*/ 28 h 77"/>
                <a:gd name="T2" fmla="*/ 77 w 106"/>
                <a:gd name="T3" fmla="*/ 29 h 77"/>
                <a:gd name="T4" fmla="*/ 77 w 106"/>
                <a:gd name="T5" fmla="*/ 27 h 77"/>
                <a:gd name="T6" fmla="*/ 50 w 106"/>
                <a:gd name="T7" fmla="*/ 0 h 77"/>
                <a:gd name="T8" fmla="*/ 25 w 106"/>
                <a:gd name="T9" fmla="*/ 22 h 77"/>
                <a:gd name="T10" fmla="*/ 17 w 106"/>
                <a:gd name="T11" fmla="*/ 23 h 77"/>
                <a:gd name="T12" fmla="*/ 17 w 106"/>
                <a:gd name="T13" fmla="*/ 23 h 77"/>
                <a:gd name="T14" fmla="*/ 6 w 106"/>
                <a:gd name="T15" fmla="*/ 39 h 77"/>
                <a:gd name="T16" fmla="*/ 8 w 106"/>
                <a:gd name="T17" fmla="*/ 46 h 77"/>
                <a:gd name="T18" fmla="*/ 0 w 106"/>
                <a:gd name="T19" fmla="*/ 60 h 77"/>
                <a:gd name="T20" fmla="*/ 17 w 106"/>
                <a:gd name="T21" fmla="*/ 77 h 77"/>
                <a:gd name="T22" fmla="*/ 35 w 106"/>
                <a:gd name="T23" fmla="*/ 77 h 77"/>
                <a:gd name="T24" fmla="*/ 39 w 106"/>
                <a:gd name="T25" fmla="*/ 73 h 77"/>
                <a:gd name="T26" fmla="*/ 35 w 106"/>
                <a:gd name="T27" fmla="*/ 68 h 77"/>
                <a:gd name="T28" fmla="*/ 17 w 106"/>
                <a:gd name="T29" fmla="*/ 68 h 77"/>
                <a:gd name="T30" fmla="*/ 9 w 106"/>
                <a:gd name="T31" fmla="*/ 60 h 77"/>
                <a:gd name="T32" fmla="*/ 16 w 106"/>
                <a:gd name="T33" fmla="*/ 53 h 77"/>
                <a:gd name="T34" fmla="*/ 20 w 106"/>
                <a:gd name="T35" fmla="*/ 50 h 77"/>
                <a:gd name="T36" fmla="*/ 18 w 106"/>
                <a:gd name="T37" fmla="*/ 45 h 77"/>
                <a:gd name="T38" fmla="*/ 15 w 106"/>
                <a:gd name="T39" fmla="*/ 39 h 77"/>
                <a:gd name="T40" fmla="*/ 20 w 106"/>
                <a:gd name="T41" fmla="*/ 32 h 77"/>
                <a:gd name="T42" fmla="*/ 20 w 106"/>
                <a:gd name="T43" fmla="*/ 32 h 77"/>
                <a:gd name="T44" fmla="*/ 27 w 106"/>
                <a:gd name="T45" fmla="*/ 32 h 77"/>
                <a:gd name="T46" fmla="*/ 31 w 106"/>
                <a:gd name="T47" fmla="*/ 32 h 77"/>
                <a:gd name="T48" fmla="*/ 34 w 106"/>
                <a:gd name="T49" fmla="*/ 28 h 77"/>
                <a:gd name="T50" fmla="*/ 33 w 106"/>
                <a:gd name="T51" fmla="*/ 27 h 77"/>
                <a:gd name="T52" fmla="*/ 33 w 106"/>
                <a:gd name="T53" fmla="*/ 27 h 77"/>
                <a:gd name="T54" fmla="*/ 50 w 106"/>
                <a:gd name="T55" fmla="*/ 9 h 77"/>
                <a:gd name="T56" fmla="*/ 67 w 106"/>
                <a:gd name="T57" fmla="*/ 27 h 77"/>
                <a:gd name="T58" fmla="*/ 65 w 106"/>
                <a:gd name="T59" fmla="*/ 35 h 77"/>
                <a:gd name="T60" fmla="*/ 66 w 106"/>
                <a:gd name="T61" fmla="*/ 41 h 77"/>
                <a:gd name="T62" fmla="*/ 72 w 106"/>
                <a:gd name="T63" fmla="*/ 41 h 77"/>
                <a:gd name="T64" fmla="*/ 82 w 106"/>
                <a:gd name="T65" fmla="*/ 38 h 77"/>
                <a:gd name="T66" fmla="*/ 97 w 106"/>
                <a:gd name="T67" fmla="*/ 53 h 77"/>
                <a:gd name="T68" fmla="*/ 82 w 106"/>
                <a:gd name="T69" fmla="*/ 68 h 77"/>
                <a:gd name="T70" fmla="*/ 71 w 106"/>
                <a:gd name="T71" fmla="*/ 68 h 77"/>
                <a:gd name="T72" fmla="*/ 67 w 106"/>
                <a:gd name="T73" fmla="*/ 73 h 77"/>
                <a:gd name="T74" fmla="*/ 71 w 106"/>
                <a:gd name="T75" fmla="*/ 77 h 77"/>
                <a:gd name="T76" fmla="*/ 82 w 106"/>
                <a:gd name="T77" fmla="*/ 77 h 77"/>
                <a:gd name="T78" fmla="*/ 106 w 106"/>
                <a:gd name="T79" fmla="*/ 53 h 77"/>
                <a:gd name="T80" fmla="*/ 82 w 106"/>
                <a:gd name="T81" fmla="*/ 28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6" h="77">
                  <a:moveTo>
                    <a:pt x="82" y="28"/>
                  </a:moveTo>
                  <a:cubicBezTo>
                    <a:pt x="80" y="28"/>
                    <a:pt x="78" y="29"/>
                    <a:pt x="77" y="29"/>
                  </a:cubicBezTo>
                  <a:cubicBezTo>
                    <a:pt x="77" y="28"/>
                    <a:pt x="77" y="27"/>
                    <a:pt x="77" y="27"/>
                  </a:cubicBezTo>
                  <a:cubicBezTo>
                    <a:pt x="77" y="12"/>
                    <a:pt x="65" y="0"/>
                    <a:pt x="50" y="0"/>
                  </a:cubicBezTo>
                  <a:cubicBezTo>
                    <a:pt x="37" y="0"/>
                    <a:pt x="27" y="10"/>
                    <a:pt x="25" y="22"/>
                  </a:cubicBezTo>
                  <a:cubicBezTo>
                    <a:pt x="22" y="22"/>
                    <a:pt x="19" y="22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0" y="26"/>
                    <a:pt x="6" y="32"/>
                    <a:pt x="6" y="39"/>
                  </a:cubicBezTo>
                  <a:cubicBezTo>
                    <a:pt x="6" y="41"/>
                    <a:pt x="7" y="44"/>
                    <a:pt x="8" y="46"/>
                  </a:cubicBezTo>
                  <a:cubicBezTo>
                    <a:pt x="3" y="49"/>
                    <a:pt x="0" y="55"/>
                    <a:pt x="0" y="60"/>
                  </a:cubicBezTo>
                  <a:cubicBezTo>
                    <a:pt x="0" y="70"/>
                    <a:pt x="8" y="77"/>
                    <a:pt x="17" y="77"/>
                  </a:cubicBezTo>
                  <a:cubicBezTo>
                    <a:pt x="35" y="77"/>
                    <a:pt x="35" y="77"/>
                    <a:pt x="35" y="77"/>
                  </a:cubicBezTo>
                  <a:cubicBezTo>
                    <a:pt x="37" y="77"/>
                    <a:pt x="39" y="75"/>
                    <a:pt x="39" y="73"/>
                  </a:cubicBezTo>
                  <a:cubicBezTo>
                    <a:pt x="39" y="70"/>
                    <a:pt x="37" y="68"/>
                    <a:pt x="35" y="68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13" y="68"/>
                    <a:pt x="9" y="65"/>
                    <a:pt x="9" y="60"/>
                  </a:cubicBezTo>
                  <a:cubicBezTo>
                    <a:pt x="9" y="57"/>
                    <a:pt x="12" y="53"/>
                    <a:pt x="16" y="53"/>
                  </a:cubicBezTo>
                  <a:cubicBezTo>
                    <a:pt x="18" y="53"/>
                    <a:pt x="19" y="51"/>
                    <a:pt x="20" y="50"/>
                  </a:cubicBezTo>
                  <a:cubicBezTo>
                    <a:pt x="20" y="48"/>
                    <a:pt x="20" y="46"/>
                    <a:pt x="18" y="45"/>
                  </a:cubicBezTo>
                  <a:cubicBezTo>
                    <a:pt x="16" y="43"/>
                    <a:pt x="15" y="41"/>
                    <a:pt x="15" y="39"/>
                  </a:cubicBezTo>
                  <a:cubicBezTo>
                    <a:pt x="15" y="36"/>
                    <a:pt x="17" y="33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2" y="31"/>
                    <a:pt x="25" y="31"/>
                    <a:pt x="27" y="32"/>
                  </a:cubicBezTo>
                  <a:cubicBezTo>
                    <a:pt x="28" y="33"/>
                    <a:pt x="30" y="33"/>
                    <a:pt x="31" y="32"/>
                  </a:cubicBezTo>
                  <a:cubicBezTo>
                    <a:pt x="33" y="31"/>
                    <a:pt x="34" y="30"/>
                    <a:pt x="34" y="28"/>
                  </a:cubicBezTo>
                  <a:cubicBezTo>
                    <a:pt x="33" y="28"/>
                    <a:pt x="33" y="27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3" y="17"/>
                    <a:pt x="41" y="9"/>
                    <a:pt x="50" y="9"/>
                  </a:cubicBezTo>
                  <a:cubicBezTo>
                    <a:pt x="60" y="9"/>
                    <a:pt x="67" y="17"/>
                    <a:pt x="67" y="27"/>
                  </a:cubicBezTo>
                  <a:cubicBezTo>
                    <a:pt x="67" y="30"/>
                    <a:pt x="67" y="33"/>
                    <a:pt x="65" y="35"/>
                  </a:cubicBezTo>
                  <a:cubicBezTo>
                    <a:pt x="64" y="37"/>
                    <a:pt x="64" y="40"/>
                    <a:pt x="66" y="41"/>
                  </a:cubicBezTo>
                  <a:cubicBezTo>
                    <a:pt x="68" y="43"/>
                    <a:pt x="70" y="43"/>
                    <a:pt x="72" y="41"/>
                  </a:cubicBezTo>
                  <a:cubicBezTo>
                    <a:pt x="74" y="40"/>
                    <a:pt x="77" y="38"/>
                    <a:pt x="82" y="38"/>
                  </a:cubicBezTo>
                  <a:cubicBezTo>
                    <a:pt x="90" y="38"/>
                    <a:pt x="97" y="44"/>
                    <a:pt x="97" y="53"/>
                  </a:cubicBezTo>
                  <a:cubicBezTo>
                    <a:pt x="97" y="61"/>
                    <a:pt x="90" y="68"/>
                    <a:pt x="82" y="68"/>
                  </a:cubicBezTo>
                  <a:cubicBezTo>
                    <a:pt x="71" y="68"/>
                    <a:pt x="71" y="68"/>
                    <a:pt x="71" y="68"/>
                  </a:cubicBezTo>
                  <a:cubicBezTo>
                    <a:pt x="69" y="68"/>
                    <a:pt x="67" y="70"/>
                    <a:pt x="67" y="73"/>
                  </a:cubicBezTo>
                  <a:cubicBezTo>
                    <a:pt x="67" y="75"/>
                    <a:pt x="69" y="77"/>
                    <a:pt x="71" y="77"/>
                  </a:cubicBezTo>
                  <a:cubicBezTo>
                    <a:pt x="82" y="77"/>
                    <a:pt x="82" y="77"/>
                    <a:pt x="82" y="77"/>
                  </a:cubicBezTo>
                  <a:cubicBezTo>
                    <a:pt x="95" y="77"/>
                    <a:pt x="106" y="66"/>
                    <a:pt x="106" y="53"/>
                  </a:cubicBezTo>
                  <a:cubicBezTo>
                    <a:pt x="106" y="39"/>
                    <a:pt x="95" y="28"/>
                    <a:pt x="82" y="28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89000">
                  <a:schemeClr val="accent2">
                    <a:lumMod val="20000"/>
                    <a:lumOff val="8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anchor="ctr" anchorCtr="1"/>
            <a:lstStyle/>
            <a:p>
              <a:pPr defTabSz="4572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327">
                <a:latin typeface="Calibri" panose="020F0502020204030204" pitchFamily="34" charset="0"/>
                <a:ea typeface="宋体" panose="02010600030101010101" pitchFamily="2" charset="-122"/>
                <a:sym typeface="+mn-lt"/>
              </a:endParaRPr>
            </a:p>
          </p:txBody>
        </p:sp>
        <p:sp>
          <p:nvSpPr>
            <p:cNvPr id="47" name="Freeform 27">
              <a:extLst>
                <a:ext uri="{FF2B5EF4-FFF2-40B4-BE49-F238E27FC236}">
                  <a16:creationId xmlns:a16="http://schemas.microsoft.com/office/drawing/2014/main" id="{FE92A516-A0BB-3D64-930E-230008E52F05}"/>
                </a:ext>
              </a:extLst>
            </p:cNvPr>
            <p:cNvSpPr/>
            <p:nvPr/>
          </p:nvSpPr>
          <p:spPr bwMode="auto">
            <a:xfrm>
              <a:off x="70" y="94"/>
              <a:ext cx="92" cy="142"/>
            </a:xfrm>
            <a:custGeom>
              <a:avLst/>
              <a:gdLst>
                <a:gd name="T0" fmla="*/ 33 w 42"/>
                <a:gd name="T1" fmla="*/ 41 h 65"/>
                <a:gd name="T2" fmla="*/ 26 w 42"/>
                <a:gd name="T3" fmla="*/ 49 h 65"/>
                <a:gd name="T4" fmla="*/ 26 w 42"/>
                <a:gd name="T5" fmla="*/ 5 h 65"/>
                <a:gd name="T6" fmla="*/ 21 w 42"/>
                <a:gd name="T7" fmla="*/ 0 h 65"/>
                <a:gd name="T8" fmla="*/ 16 w 42"/>
                <a:gd name="T9" fmla="*/ 5 h 65"/>
                <a:gd name="T10" fmla="*/ 16 w 42"/>
                <a:gd name="T11" fmla="*/ 49 h 65"/>
                <a:gd name="T12" fmla="*/ 9 w 42"/>
                <a:gd name="T13" fmla="*/ 41 h 65"/>
                <a:gd name="T14" fmla="*/ 2 w 42"/>
                <a:gd name="T15" fmla="*/ 41 h 65"/>
                <a:gd name="T16" fmla="*/ 2 w 42"/>
                <a:gd name="T17" fmla="*/ 48 h 65"/>
                <a:gd name="T18" fmla="*/ 18 w 42"/>
                <a:gd name="T19" fmla="*/ 63 h 65"/>
                <a:gd name="T20" fmla="*/ 21 w 42"/>
                <a:gd name="T21" fmla="*/ 65 h 65"/>
                <a:gd name="T22" fmla="*/ 24 w 42"/>
                <a:gd name="T23" fmla="*/ 63 h 65"/>
                <a:gd name="T24" fmla="*/ 40 w 42"/>
                <a:gd name="T25" fmla="*/ 48 h 65"/>
                <a:gd name="T26" fmla="*/ 40 w 42"/>
                <a:gd name="T27" fmla="*/ 41 h 65"/>
                <a:gd name="T28" fmla="*/ 33 w 42"/>
                <a:gd name="T29" fmla="*/ 4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" h="65">
                  <a:moveTo>
                    <a:pt x="33" y="41"/>
                  </a:moveTo>
                  <a:cubicBezTo>
                    <a:pt x="26" y="49"/>
                    <a:pt x="26" y="49"/>
                    <a:pt x="26" y="49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3"/>
                    <a:pt x="24" y="0"/>
                    <a:pt x="21" y="0"/>
                  </a:cubicBezTo>
                  <a:cubicBezTo>
                    <a:pt x="18" y="0"/>
                    <a:pt x="16" y="3"/>
                    <a:pt x="16" y="5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7" y="39"/>
                    <a:pt x="4" y="39"/>
                    <a:pt x="2" y="41"/>
                  </a:cubicBezTo>
                  <a:cubicBezTo>
                    <a:pt x="0" y="43"/>
                    <a:pt x="0" y="46"/>
                    <a:pt x="2" y="48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19" y="64"/>
                    <a:pt x="20" y="65"/>
                    <a:pt x="21" y="65"/>
                  </a:cubicBezTo>
                  <a:cubicBezTo>
                    <a:pt x="22" y="65"/>
                    <a:pt x="23" y="64"/>
                    <a:pt x="24" y="63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2" y="46"/>
                    <a:pt x="42" y="43"/>
                    <a:pt x="40" y="41"/>
                  </a:cubicBezTo>
                  <a:cubicBezTo>
                    <a:pt x="38" y="39"/>
                    <a:pt x="35" y="39"/>
                    <a:pt x="33" y="41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89000">
                  <a:schemeClr val="accent2">
                    <a:lumMod val="20000"/>
                    <a:lumOff val="8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anchor="ctr" anchorCtr="1"/>
            <a:lstStyle/>
            <a:p>
              <a:pPr defTabSz="4572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327">
                <a:latin typeface="Calibri" panose="020F0502020204030204" pitchFamily="34" charset="0"/>
                <a:ea typeface="宋体" panose="02010600030101010101" pitchFamily="2" charset="-122"/>
                <a:sym typeface="+mn-lt"/>
              </a:endParaRPr>
            </a:p>
          </p:txBody>
        </p:sp>
      </p:grpSp>
      <p:grpSp>
        <p:nvGrpSpPr>
          <p:cNvPr id="48" name="组合 47">
            <a:extLst>
              <a:ext uri="{FF2B5EF4-FFF2-40B4-BE49-F238E27FC236}">
                <a16:creationId xmlns:a16="http://schemas.microsoft.com/office/drawing/2014/main" id="{08FFB74E-3FB3-1120-A33C-46A667FF5C62}"/>
              </a:ext>
            </a:extLst>
          </p:cNvPr>
          <p:cNvGrpSpPr/>
          <p:nvPr/>
        </p:nvGrpSpPr>
        <p:grpSpPr>
          <a:xfrm>
            <a:off x="7206038" y="3365787"/>
            <a:ext cx="592667" cy="592667"/>
            <a:chOff x="1035139" y="2928107"/>
            <a:chExt cx="592667" cy="592667"/>
          </a:xfrm>
        </p:grpSpPr>
        <p:sp>
          <p:nvSpPr>
            <p:cNvPr id="49" name="Oval 32">
              <a:extLst>
                <a:ext uri="{FF2B5EF4-FFF2-40B4-BE49-F238E27FC236}">
                  <a16:creationId xmlns:a16="http://schemas.microsoft.com/office/drawing/2014/main" id="{AA7CCB28-0DBB-F8B2-A09A-D3982EFEB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5139" y="2928107"/>
              <a:ext cx="592667" cy="592667"/>
            </a:xfrm>
            <a:prstGeom prst="ellipse">
              <a:avLst/>
            </a:prstGeom>
            <a:gradFill flip="none" rotWithShape="1">
              <a:gsLst>
                <a:gs pos="14000">
                  <a:srgbClr val="FFC000"/>
                </a:gs>
                <a:gs pos="89000">
                  <a:srgbClr val="FFC000">
                    <a:alpha val="15000"/>
                  </a:srgbClr>
                </a:gs>
              </a:gsLst>
              <a:lin ang="16200000" scaled="1"/>
              <a:tileRect/>
            </a:gradFill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/>
            <a:p>
              <a:pPr algn="ctr" defTabSz="274566">
                <a:lnSpc>
                  <a:spcPct val="120000"/>
                </a:lnSpc>
              </a:pPr>
              <a:endParaRPr lang="zh-CN" altLang="en-US" sz="80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n-ea"/>
                <a:cs typeface="+mn-ea"/>
                <a:sym typeface="+mn-lt"/>
              </a:endParaRPr>
            </a:p>
          </p:txBody>
        </p:sp>
        <p:grpSp>
          <p:nvGrpSpPr>
            <p:cNvPr id="50" name="Group 28">
              <a:extLst>
                <a:ext uri="{FF2B5EF4-FFF2-40B4-BE49-F238E27FC236}">
                  <a16:creationId xmlns:a16="http://schemas.microsoft.com/office/drawing/2014/main" id="{2C72A821-DF92-C58F-7832-C1F41E13F8D0}"/>
                </a:ext>
              </a:extLst>
            </p:cNvPr>
            <p:cNvGrpSpPr/>
            <p:nvPr/>
          </p:nvGrpSpPr>
          <p:grpSpPr bwMode="auto">
            <a:xfrm>
              <a:off x="1181189" y="3082625"/>
              <a:ext cx="296333" cy="249767"/>
              <a:chOff x="0" y="0"/>
              <a:chExt cx="235" cy="200"/>
            </a:xfrm>
          </p:grpSpPr>
          <p:sp>
            <p:nvSpPr>
              <p:cNvPr id="51" name="Freeform 29">
                <a:extLst>
                  <a:ext uri="{FF2B5EF4-FFF2-40B4-BE49-F238E27FC236}">
                    <a16:creationId xmlns:a16="http://schemas.microsoft.com/office/drawing/2014/main" id="{87E63794-FCF6-2E7C-C796-D6BE8F8AFD9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0" y="0"/>
                <a:ext cx="235" cy="200"/>
              </a:xfrm>
              <a:custGeom>
                <a:avLst/>
                <a:gdLst>
                  <a:gd name="T0" fmla="*/ 94 w 108"/>
                  <a:gd name="T1" fmla="*/ 15 h 92"/>
                  <a:gd name="T2" fmla="*/ 77 w 108"/>
                  <a:gd name="T3" fmla="*/ 15 h 92"/>
                  <a:gd name="T4" fmla="*/ 77 w 108"/>
                  <a:gd name="T5" fmla="*/ 14 h 92"/>
                  <a:gd name="T6" fmla="*/ 77 w 108"/>
                  <a:gd name="T7" fmla="*/ 11 h 92"/>
                  <a:gd name="T8" fmla="*/ 66 w 108"/>
                  <a:gd name="T9" fmla="*/ 0 h 92"/>
                  <a:gd name="T10" fmla="*/ 54 w 108"/>
                  <a:gd name="T11" fmla="*/ 0 h 92"/>
                  <a:gd name="T12" fmla="*/ 43 w 108"/>
                  <a:gd name="T13" fmla="*/ 11 h 92"/>
                  <a:gd name="T14" fmla="*/ 43 w 108"/>
                  <a:gd name="T15" fmla="*/ 15 h 92"/>
                  <a:gd name="T16" fmla="*/ 14 w 108"/>
                  <a:gd name="T17" fmla="*/ 15 h 92"/>
                  <a:gd name="T18" fmla="*/ 0 w 108"/>
                  <a:gd name="T19" fmla="*/ 29 h 92"/>
                  <a:gd name="T20" fmla="*/ 0 w 108"/>
                  <a:gd name="T21" fmla="*/ 78 h 92"/>
                  <a:gd name="T22" fmla="*/ 14 w 108"/>
                  <a:gd name="T23" fmla="*/ 92 h 92"/>
                  <a:gd name="T24" fmla="*/ 94 w 108"/>
                  <a:gd name="T25" fmla="*/ 92 h 92"/>
                  <a:gd name="T26" fmla="*/ 108 w 108"/>
                  <a:gd name="T27" fmla="*/ 78 h 92"/>
                  <a:gd name="T28" fmla="*/ 108 w 108"/>
                  <a:gd name="T29" fmla="*/ 29 h 92"/>
                  <a:gd name="T30" fmla="*/ 94 w 108"/>
                  <a:gd name="T31" fmla="*/ 15 h 92"/>
                  <a:gd name="T32" fmla="*/ 10 w 108"/>
                  <a:gd name="T33" fmla="*/ 78 h 92"/>
                  <a:gd name="T34" fmla="*/ 10 w 108"/>
                  <a:gd name="T35" fmla="*/ 29 h 92"/>
                  <a:gd name="T36" fmla="*/ 14 w 108"/>
                  <a:gd name="T37" fmla="*/ 24 h 92"/>
                  <a:gd name="T38" fmla="*/ 26 w 108"/>
                  <a:gd name="T39" fmla="*/ 24 h 92"/>
                  <a:gd name="T40" fmla="*/ 26 w 108"/>
                  <a:gd name="T41" fmla="*/ 83 h 92"/>
                  <a:gd name="T42" fmla="*/ 14 w 108"/>
                  <a:gd name="T43" fmla="*/ 83 h 92"/>
                  <a:gd name="T44" fmla="*/ 10 w 108"/>
                  <a:gd name="T45" fmla="*/ 78 h 92"/>
                  <a:gd name="T46" fmla="*/ 99 w 108"/>
                  <a:gd name="T47" fmla="*/ 78 h 92"/>
                  <a:gd name="T48" fmla="*/ 94 w 108"/>
                  <a:gd name="T49" fmla="*/ 83 h 92"/>
                  <a:gd name="T50" fmla="*/ 35 w 108"/>
                  <a:gd name="T51" fmla="*/ 83 h 92"/>
                  <a:gd name="T52" fmla="*/ 35 w 108"/>
                  <a:gd name="T53" fmla="*/ 24 h 92"/>
                  <a:gd name="T54" fmla="*/ 43 w 108"/>
                  <a:gd name="T55" fmla="*/ 24 h 92"/>
                  <a:gd name="T56" fmla="*/ 77 w 108"/>
                  <a:gd name="T57" fmla="*/ 24 h 92"/>
                  <a:gd name="T58" fmla="*/ 94 w 108"/>
                  <a:gd name="T59" fmla="*/ 24 h 92"/>
                  <a:gd name="T60" fmla="*/ 99 w 108"/>
                  <a:gd name="T61" fmla="*/ 29 h 92"/>
                  <a:gd name="T62" fmla="*/ 99 w 108"/>
                  <a:gd name="T63" fmla="*/ 78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8" h="92">
                    <a:moveTo>
                      <a:pt x="94" y="15"/>
                    </a:moveTo>
                    <a:cubicBezTo>
                      <a:pt x="77" y="15"/>
                      <a:pt x="77" y="15"/>
                      <a:pt x="77" y="15"/>
                    </a:cubicBezTo>
                    <a:cubicBezTo>
                      <a:pt x="77" y="14"/>
                      <a:pt x="77" y="14"/>
                      <a:pt x="77" y="14"/>
                    </a:cubicBezTo>
                    <a:cubicBezTo>
                      <a:pt x="77" y="11"/>
                      <a:pt x="77" y="11"/>
                      <a:pt x="77" y="11"/>
                    </a:cubicBezTo>
                    <a:cubicBezTo>
                      <a:pt x="77" y="5"/>
                      <a:pt x="72" y="0"/>
                      <a:pt x="66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48" y="0"/>
                      <a:pt x="43" y="5"/>
                      <a:pt x="43" y="11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7" y="15"/>
                      <a:pt x="0" y="21"/>
                      <a:pt x="0" y="29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86"/>
                      <a:pt x="6" y="92"/>
                      <a:pt x="14" y="92"/>
                    </a:cubicBezTo>
                    <a:cubicBezTo>
                      <a:pt x="94" y="92"/>
                      <a:pt x="94" y="92"/>
                      <a:pt x="94" y="92"/>
                    </a:cubicBezTo>
                    <a:cubicBezTo>
                      <a:pt x="101" y="92"/>
                      <a:pt x="108" y="86"/>
                      <a:pt x="108" y="78"/>
                    </a:cubicBezTo>
                    <a:cubicBezTo>
                      <a:pt x="108" y="29"/>
                      <a:pt x="108" y="29"/>
                      <a:pt x="108" y="29"/>
                    </a:cubicBezTo>
                    <a:cubicBezTo>
                      <a:pt x="108" y="21"/>
                      <a:pt x="101" y="15"/>
                      <a:pt x="94" y="15"/>
                    </a:cubicBezTo>
                    <a:close/>
                    <a:moveTo>
                      <a:pt x="10" y="78"/>
                    </a:move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7"/>
                      <a:pt x="12" y="24"/>
                      <a:pt x="14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83"/>
                      <a:pt x="26" y="83"/>
                      <a:pt x="26" y="83"/>
                    </a:cubicBezTo>
                    <a:cubicBezTo>
                      <a:pt x="14" y="83"/>
                      <a:pt x="14" y="83"/>
                      <a:pt x="14" y="83"/>
                    </a:cubicBezTo>
                    <a:cubicBezTo>
                      <a:pt x="11" y="83"/>
                      <a:pt x="10" y="80"/>
                      <a:pt x="10" y="78"/>
                    </a:cubicBezTo>
                    <a:close/>
                    <a:moveTo>
                      <a:pt x="99" y="78"/>
                    </a:moveTo>
                    <a:cubicBezTo>
                      <a:pt x="99" y="80"/>
                      <a:pt x="96" y="83"/>
                      <a:pt x="94" y="83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77" y="24"/>
                      <a:pt x="77" y="24"/>
                      <a:pt x="77" y="24"/>
                    </a:cubicBezTo>
                    <a:cubicBezTo>
                      <a:pt x="94" y="24"/>
                      <a:pt x="94" y="24"/>
                      <a:pt x="94" y="24"/>
                    </a:cubicBezTo>
                    <a:cubicBezTo>
                      <a:pt x="96" y="24"/>
                      <a:pt x="99" y="27"/>
                      <a:pt x="99" y="29"/>
                    </a:cubicBezTo>
                    <a:lnTo>
                      <a:pt x="99" y="78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89000">
                    <a:schemeClr val="accent2">
                      <a:lumMod val="20000"/>
                      <a:lumOff val="80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txBody>
              <a:bodyPr anchor="ctr" anchorCtr="1"/>
              <a:lstStyle/>
              <a:p>
                <a:pPr defTabSz="457200"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1327">
                  <a:latin typeface="Calibri" panose="020F0502020204030204" pitchFamily="34" charset="0"/>
                  <a:ea typeface="宋体" panose="02010600030101010101" pitchFamily="2" charset="-122"/>
                  <a:sym typeface="+mn-lt"/>
                </a:endParaRPr>
              </a:p>
            </p:txBody>
          </p:sp>
          <p:sp>
            <p:nvSpPr>
              <p:cNvPr id="52" name="Freeform 30">
                <a:extLst>
                  <a:ext uri="{FF2B5EF4-FFF2-40B4-BE49-F238E27FC236}">
                    <a16:creationId xmlns:a16="http://schemas.microsoft.com/office/drawing/2014/main" id="{3BC13D2D-8E7A-F90A-572A-5265DDAE5C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" y="83"/>
                <a:ext cx="74" cy="74"/>
              </a:xfrm>
              <a:custGeom>
                <a:avLst/>
                <a:gdLst>
                  <a:gd name="T0" fmla="*/ 17 w 34"/>
                  <a:gd name="T1" fmla="*/ 0 h 34"/>
                  <a:gd name="T2" fmla="*/ 0 w 34"/>
                  <a:gd name="T3" fmla="*/ 17 h 34"/>
                  <a:gd name="T4" fmla="*/ 17 w 34"/>
                  <a:gd name="T5" fmla="*/ 34 h 34"/>
                  <a:gd name="T6" fmla="*/ 34 w 34"/>
                  <a:gd name="T7" fmla="*/ 17 h 34"/>
                  <a:gd name="T8" fmla="*/ 17 w 34"/>
                  <a:gd name="T9" fmla="*/ 0 h 34"/>
                  <a:gd name="T10" fmla="*/ 17 w 34"/>
                  <a:gd name="T11" fmla="*/ 25 h 34"/>
                  <a:gd name="T12" fmla="*/ 9 w 34"/>
                  <a:gd name="T13" fmla="*/ 17 h 34"/>
                  <a:gd name="T14" fmla="*/ 17 w 34"/>
                  <a:gd name="T15" fmla="*/ 10 h 34"/>
                  <a:gd name="T16" fmla="*/ 25 w 34"/>
                  <a:gd name="T17" fmla="*/ 17 h 34"/>
                  <a:gd name="T18" fmla="*/ 17 w 34"/>
                  <a:gd name="T19" fmla="*/ 2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cubicBezTo>
                      <a:pt x="8" y="0"/>
                      <a:pt x="0" y="8"/>
                      <a:pt x="0" y="17"/>
                    </a:cubicBezTo>
                    <a:cubicBezTo>
                      <a:pt x="0" y="27"/>
                      <a:pt x="8" y="34"/>
                      <a:pt x="17" y="34"/>
                    </a:cubicBezTo>
                    <a:cubicBezTo>
                      <a:pt x="26" y="34"/>
                      <a:pt x="34" y="27"/>
                      <a:pt x="34" y="17"/>
                    </a:cubicBezTo>
                    <a:cubicBezTo>
                      <a:pt x="34" y="8"/>
                      <a:pt x="26" y="0"/>
                      <a:pt x="17" y="0"/>
                    </a:cubicBezTo>
                    <a:close/>
                    <a:moveTo>
                      <a:pt x="17" y="25"/>
                    </a:moveTo>
                    <a:cubicBezTo>
                      <a:pt x="13" y="25"/>
                      <a:pt x="9" y="21"/>
                      <a:pt x="9" y="17"/>
                    </a:cubicBezTo>
                    <a:cubicBezTo>
                      <a:pt x="9" y="13"/>
                      <a:pt x="13" y="10"/>
                      <a:pt x="17" y="10"/>
                    </a:cubicBezTo>
                    <a:cubicBezTo>
                      <a:pt x="21" y="10"/>
                      <a:pt x="25" y="13"/>
                      <a:pt x="25" y="17"/>
                    </a:cubicBezTo>
                    <a:cubicBezTo>
                      <a:pt x="25" y="21"/>
                      <a:pt x="21" y="25"/>
                      <a:pt x="17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 sz="2400"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65" name="组合 64">
            <a:extLst>
              <a:ext uri="{FF2B5EF4-FFF2-40B4-BE49-F238E27FC236}">
                <a16:creationId xmlns:a16="http://schemas.microsoft.com/office/drawing/2014/main" id="{06BAA89C-9734-BA2E-F3C5-27FE27C6BB77}"/>
              </a:ext>
            </a:extLst>
          </p:cNvPr>
          <p:cNvGrpSpPr/>
          <p:nvPr/>
        </p:nvGrpSpPr>
        <p:grpSpPr>
          <a:xfrm>
            <a:off x="7923899" y="1976470"/>
            <a:ext cx="2966425" cy="816522"/>
            <a:chOff x="283598" y="1906534"/>
            <a:chExt cx="2966425" cy="816522"/>
          </a:xfrm>
        </p:grpSpPr>
        <p:sp>
          <p:nvSpPr>
            <p:cNvPr id="66" name="文本框 65">
              <a:extLst>
                <a:ext uri="{FF2B5EF4-FFF2-40B4-BE49-F238E27FC236}">
                  <a16:creationId xmlns:a16="http://schemas.microsoft.com/office/drawing/2014/main" id="{AF27D5C5-EE1E-5B36-51B4-11325BA5538A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00" b="0" i="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</a:t>
              </a:r>
              <a:r>
                <a:rPr lang="zh-CN" altLang="en-US">
                  <a:sym typeface="HarmonyOS Sans SC Light" panose="00000400000000000000" pitchFamily="2" charset="-122"/>
                </a:rPr>
                <a:t>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67" name="文本框 66">
              <a:extLst>
                <a:ext uri="{FF2B5EF4-FFF2-40B4-BE49-F238E27FC236}">
                  <a16:creationId xmlns:a16="http://schemas.microsoft.com/office/drawing/2014/main" id="{24095349-9F76-FB34-BD03-C7E48A71729D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olidFill>
                    <a:srgbClr val="D8000F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68" name="组合 67">
            <a:extLst>
              <a:ext uri="{FF2B5EF4-FFF2-40B4-BE49-F238E27FC236}">
                <a16:creationId xmlns:a16="http://schemas.microsoft.com/office/drawing/2014/main" id="{21B32ED0-4053-55DF-752D-863E14194200}"/>
              </a:ext>
            </a:extLst>
          </p:cNvPr>
          <p:cNvGrpSpPr/>
          <p:nvPr/>
        </p:nvGrpSpPr>
        <p:grpSpPr>
          <a:xfrm>
            <a:off x="7923899" y="3230624"/>
            <a:ext cx="2966425" cy="816522"/>
            <a:chOff x="283598" y="1906534"/>
            <a:chExt cx="2966425" cy="816522"/>
          </a:xfrm>
        </p:grpSpPr>
        <p:sp>
          <p:nvSpPr>
            <p:cNvPr id="69" name="文本框 68">
              <a:extLst>
                <a:ext uri="{FF2B5EF4-FFF2-40B4-BE49-F238E27FC236}">
                  <a16:creationId xmlns:a16="http://schemas.microsoft.com/office/drawing/2014/main" id="{C1125D28-F833-86C8-8C76-DA12F229973E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00" b="0" i="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</a:t>
              </a:r>
              <a:r>
                <a:rPr lang="zh-CN" altLang="en-US">
                  <a:sym typeface="HarmonyOS Sans SC Light" panose="00000400000000000000" pitchFamily="2" charset="-122"/>
                </a:rPr>
                <a:t>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70" name="文本框 69">
              <a:extLst>
                <a:ext uri="{FF2B5EF4-FFF2-40B4-BE49-F238E27FC236}">
                  <a16:creationId xmlns:a16="http://schemas.microsoft.com/office/drawing/2014/main" id="{A0FF67B0-A454-EDB1-1C5C-5DDA80BCBEAC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olidFill>
                    <a:srgbClr val="D8000F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71" name="组合 70">
            <a:extLst>
              <a:ext uri="{FF2B5EF4-FFF2-40B4-BE49-F238E27FC236}">
                <a16:creationId xmlns:a16="http://schemas.microsoft.com/office/drawing/2014/main" id="{4E31B124-5134-4B0A-A313-9440D7645B0E}"/>
              </a:ext>
            </a:extLst>
          </p:cNvPr>
          <p:cNvGrpSpPr/>
          <p:nvPr/>
        </p:nvGrpSpPr>
        <p:grpSpPr>
          <a:xfrm>
            <a:off x="7923899" y="4521669"/>
            <a:ext cx="2966425" cy="816522"/>
            <a:chOff x="283598" y="1906534"/>
            <a:chExt cx="2966425" cy="816522"/>
          </a:xfrm>
        </p:grpSpPr>
        <p:sp>
          <p:nvSpPr>
            <p:cNvPr id="72" name="文本框 71">
              <a:extLst>
                <a:ext uri="{FF2B5EF4-FFF2-40B4-BE49-F238E27FC236}">
                  <a16:creationId xmlns:a16="http://schemas.microsoft.com/office/drawing/2014/main" id="{19003678-26DC-6E9B-12F1-5E24F53D724E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00" b="0" i="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</a:t>
              </a:r>
              <a:r>
                <a:rPr lang="zh-CN" altLang="en-US">
                  <a:sym typeface="HarmonyOS Sans SC Light" panose="00000400000000000000" pitchFamily="2" charset="-122"/>
                </a:rPr>
                <a:t>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73" name="文本框 72">
              <a:extLst>
                <a:ext uri="{FF2B5EF4-FFF2-40B4-BE49-F238E27FC236}">
                  <a16:creationId xmlns:a16="http://schemas.microsoft.com/office/drawing/2014/main" id="{F6EB1857-2C08-61E3-E654-5342BB50100F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olidFill>
                    <a:srgbClr val="D8000F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330269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8000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组合 19">
            <a:extLst>
              <a:ext uri="{FF2B5EF4-FFF2-40B4-BE49-F238E27FC236}">
                <a16:creationId xmlns:a16="http://schemas.microsoft.com/office/drawing/2014/main" id="{E3C2527E-AC0F-C474-2437-A9925290155F}"/>
              </a:ext>
            </a:extLst>
          </p:cNvPr>
          <p:cNvGrpSpPr/>
          <p:nvPr/>
        </p:nvGrpSpPr>
        <p:grpSpPr>
          <a:xfrm>
            <a:off x="4114800" y="298087"/>
            <a:ext cx="3962400" cy="571242"/>
            <a:chOff x="3767182" y="3295859"/>
            <a:chExt cx="4657636" cy="671469"/>
          </a:xfrm>
        </p:grpSpPr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71743B8F-2870-14C4-A732-A5A40C70DE98}"/>
                </a:ext>
              </a:extLst>
            </p:cNvPr>
            <p:cNvSpPr/>
            <p:nvPr/>
          </p:nvSpPr>
          <p:spPr>
            <a:xfrm>
              <a:off x="3767182" y="3295859"/>
              <a:ext cx="4657636" cy="671469"/>
            </a:xfrm>
            <a:custGeom>
              <a:avLst/>
              <a:gdLst>
                <a:gd name="connsiteX0" fmla="*/ 377878 w 4657636"/>
                <a:gd name="connsiteY0" fmla="*/ 0 h 671469"/>
                <a:gd name="connsiteX1" fmla="*/ 491968 w 4657636"/>
                <a:gd name="connsiteY1" fmla="*/ 0 h 671469"/>
                <a:gd name="connsiteX2" fmla="*/ 741542 w 4657636"/>
                <a:gd name="connsiteY2" fmla="*/ 0 h 671469"/>
                <a:gd name="connsiteX3" fmla="*/ 918991 w 4657636"/>
                <a:gd name="connsiteY3" fmla="*/ 0 h 671469"/>
                <a:gd name="connsiteX4" fmla="*/ 1033081 w 4657636"/>
                <a:gd name="connsiteY4" fmla="*/ 0 h 671469"/>
                <a:gd name="connsiteX5" fmla="*/ 1210529 w 4657636"/>
                <a:gd name="connsiteY5" fmla="*/ 0 h 671469"/>
                <a:gd name="connsiteX6" fmla="*/ 1282655 w 4657636"/>
                <a:gd name="connsiteY6" fmla="*/ 0 h 671469"/>
                <a:gd name="connsiteX7" fmla="*/ 1460104 w 4657636"/>
                <a:gd name="connsiteY7" fmla="*/ 0 h 671469"/>
                <a:gd name="connsiteX8" fmla="*/ 1574194 w 4657636"/>
                <a:gd name="connsiteY8" fmla="*/ 0 h 671469"/>
                <a:gd name="connsiteX9" fmla="*/ 1751642 w 4657636"/>
                <a:gd name="connsiteY9" fmla="*/ 0 h 671469"/>
                <a:gd name="connsiteX10" fmla="*/ 1823768 w 4657636"/>
                <a:gd name="connsiteY10" fmla="*/ 0 h 671469"/>
                <a:gd name="connsiteX11" fmla="*/ 2001217 w 4657636"/>
                <a:gd name="connsiteY11" fmla="*/ 0 h 671469"/>
                <a:gd name="connsiteX12" fmla="*/ 2115307 w 4657636"/>
                <a:gd name="connsiteY12" fmla="*/ 0 h 671469"/>
                <a:gd name="connsiteX13" fmla="*/ 2292754 w 4657636"/>
                <a:gd name="connsiteY13" fmla="*/ 0 h 671469"/>
                <a:gd name="connsiteX14" fmla="*/ 2364881 w 4657636"/>
                <a:gd name="connsiteY14" fmla="*/ 0 h 671469"/>
                <a:gd name="connsiteX15" fmla="*/ 2542328 w 4657636"/>
                <a:gd name="connsiteY15" fmla="*/ 0 h 671469"/>
                <a:gd name="connsiteX16" fmla="*/ 2656420 w 4657636"/>
                <a:gd name="connsiteY16" fmla="*/ 0 h 671469"/>
                <a:gd name="connsiteX17" fmla="*/ 2833867 w 4657636"/>
                <a:gd name="connsiteY17" fmla="*/ 0 h 671469"/>
                <a:gd name="connsiteX18" fmla="*/ 2905995 w 4657636"/>
                <a:gd name="connsiteY18" fmla="*/ 0 h 671469"/>
                <a:gd name="connsiteX19" fmla="*/ 3083441 w 4657636"/>
                <a:gd name="connsiteY19" fmla="*/ 0 h 671469"/>
                <a:gd name="connsiteX20" fmla="*/ 3197533 w 4657636"/>
                <a:gd name="connsiteY20" fmla="*/ 0 h 671469"/>
                <a:gd name="connsiteX21" fmla="*/ 3374980 w 4657636"/>
                <a:gd name="connsiteY21" fmla="*/ 0 h 671469"/>
                <a:gd name="connsiteX22" fmla="*/ 3447108 w 4657636"/>
                <a:gd name="connsiteY22" fmla="*/ 0 h 671469"/>
                <a:gd name="connsiteX23" fmla="*/ 3624554 w 4657636"/>
                <a:gd name="connsiteY23" fmla="*/ 0 h 671469"/>
                <a:gd name="connsiteX24" fmla="*/ 3738646 w 4657636"/>
                <a:gd name="connsiteY24" fmla="*/ 0 h 671469"/>
                <a:gd name="connsiteX25" fmla="*/ 3916093 w 4657636"/>
                <a:gd name="connsiteY25" fmla="*/ 0 h 671469"/>
                <a:gd name="connsiteX26" fmla="*/ 4165667 w 4657636"/>
                <a:gd name="connsiteY26" fmla="*/ 0 h 671469"/>
                <a:gd name="connsiteX27" fmla="*/ 4279759 w 4657636"/>
                <a:gd name="connsiteY27" fmla="*/ 0 h 671469"/>
                <a:gd name="connsiteX28" fmla="*/ 4313813 w 4657636"/>
                <a:gd name="connsiteY28" fmla="*/ 34054 h 671469"/>
                <a:gd name="connsiteX29" fmla="*/ 4313813 w 4657636"/>
                <a:gd name="connsiteY29" fmla="*/ 41936 h 671469"/>
                <a:gd name="connsiteX30" fmla="*/ 4337572 w 4657636"/>
                <a:gd name="connsiteY30" fmla="*/ 65695 h 671469"/>
                <a:gd name="connsiteX31" fmla="*/ 4358464 w 4657636"/>
                <a:gd name="connsiteY31" fmla="*/ 65695 h 671469"/>
                <a:gd name="connsiteX32" fmla="*/ 4462663 w 4657636"/>
                <a:gd name="connsiteY32" fmla="*/ 147229 h 671469"/>
                <a:gd name="connsiteX33" fmla="*/ 4485743 w 4657636"/>
                <a:gd name="connsiteY33" fmla="*/ 165331 h 671469"/>
                <a:gd name="connsiteX34" fmla="*/ 4486648 w 4657636"/>
                <a:gd name="connsiteY34" fmla="*/ 165331 h 671469"/>
                <a:gd name="connsiteX35" fmla="*/ 4488949 w 4657636"/>
                <a:gd name="connsiteY35" fmla="*/ 165293 h 671469"/>
                <a:gd name="connsiteX36" fmla="*/ 4489628 w 4657636"/>
                <a:gd name="connsiteY36" fmla="*/ 165293 h 671469"/>
                <a:gd name="connsiteX37" fmla="*/ 4657636 w 4657636"/>
                <a:gd name="connsiteY37" fmla="*/ 335753 h 671469"/>
                <a:gd name="connsiteX38" fmla="*/ 4489628 w 4657636"/>
                <a:gd name="connsiteY38" fmla="*/ 506251 h 671469"/>
                <a:gd name="connsiteX39" fmla="*/ 4488949 w 4657636"/>
                <a:gd name="connsiteY39" fmla="*/ 506251 h 671469"/>
                <a:gd name="connsiteX40" fmla="*/ 4486648 w 4657636"/>
                <a:gd name="connsiteY40" fmla="*/ 506213 h 671469"/>
                <a:gd name="connsiteX41" fmla="*/ 4485743 w 4657636"/>
                <a:gd name="connsiteY41" fmla="*/ 506213 h 671469"/>
                <a:gd name="connsiteX42" fmla="*/ 4462663 w 4657636"/>
                <a:gd name="connsiteY42" fmla="*/ 524278 h 671469"/>
                <a:gd name="connsiteX43" fmla="*/ 4358464 w 4657636"/>
                <a:gd name="connsiteY43" fmla="*/ 605811 h 671469"/>
                <a:gd name="connsiteX44" fmla="*/ 4337572 w 4657636"/>
                <a:gd name="connsiteY44" fmla="*/ 605811 h 671469"/>
                <a:gd name="connsiteX45" fmla="*/ 4313813 w 4657636"/>
                <a:gd name="connsiteY45" fmla="*/ 629570 h 671469"/>
                <a:gd name="connsiteX46" fmla="*/ 4313813 w 4657636"/>
                <a:gd name="connsiteY46" fmla="*/ 637415 h 671469"/>
                <a:gd name="connsiteX47" fmla="*/ 4279759 w 4657636"/>
                <a:gd name="connsiteY47" fmla="*/ 671469 h 671469"/>
                <a:gd name="connsiteX48" fmla="*/ 4165667 w 4657636"/>
                <a:gd name="connsiteY48" fmla="*/ 671469 h 671469"/>
                <a:gd name="connsiteX49" fmla="*/ 4165576 w 4657636"/>
                <a:gd name="connsiteY49" fmla="*/ 671469 h 671469"/>
                <a:gd name="connsiteX50" fmla="*/ 3916093 w 4657636"/>
                <a:gd name="connsiteY50" fmla="*/ 671469 h 671469"/>
                <a:gd name="connsiteX51" fmla="*/ 3738646 w 4657636"/>
                <a:gd name="connsiteY51" fmla="*/ 671469 h 671469"/>
                <a:gd name="connsiteX52" fmla="*/ 3624554 w 4657636"/>
                <a:gd name="connsiteY52" fmla="*/ 671469 h 671469"/>
                <a:gd name="connsiteX53" fmla="*/ 3624463 w 4657636"/>
                <a:gd name="connsiteY53" fmla="*/ 671469 h 671469"/>
                <a:gd name="connsiteX54" fmla="*/ 3447108 w 4657636"/>
                <a:gd name="connsiteY54" fmla="*/ 671469 h 671469"/>
                <a:gd name="connsiteX55" fmla="*/ 3447016 w 4657636"/>
                <a:gd name="connsiteY55" fmla="*/ 671469 h 671469"/>
                <a:gd name="connsiteX56" fmla="*/ 3374980 w 4657636"/>
                <a:gd name="connsiteY56" fmla="*/ 671469 h 671469"/>
                <a:gd name="connsiteX57" fmla="*/ 3197533 w 4657636"/>
                <a:gd name="connsiteY57" fmla="*/ 671469 h 671469"/>
                <a:gd name="connsiteX58" fmla="*/ 3083441 w 4657636"/>
                <a:gd name="connsiteY58" fmla="*/ 671469 h 671469"/>
                <a:gd name="connsiteX59" fmla="*/ 3083350 w 4657636"/>
                <a:gd name="connsiteY59" fmla="*/ 671469 h 671469"/>
                <a:gd name="connsiteX60" fmla="*/ 2905995 w 4657636"/>
                <a:gd name="connsiteY60" fmla="*/ 671469 h 671469"/>
                <a:gd name="connsiteX61" fmla="*/ 2905903 w 4657636"/>
                <a:gd name="connsiteY61" fmla="*/ 671469 h 671469"/>
                <a:gd name="connsiteX62" fmla="*/ 2833867 w 4657636"/>
                <a:gd name="connsiteY62" fmla="*/ 671469 h 671469"/>
                <a:gd name="connsiteX63" fmla="*/ 2656420 w 4657636"/>
                <a:gd name="connsiteY63" fmla="*/ 671469 h 671469"/>
                <a:gd name="connsiteX64" fmla="*/ 2542328 w 4657636"/>
                <a:gd name="connsiteY64" fmla="*/ 671469 h 671469"/>
                <a:gd name="connsiteX65" fmla="*/ 2542237 w 4657636"/>
                <a:gd name="connsiteY65" fmla="*/ 671469 h 671469"/>
                <a:gd name="connsiteX66" fmla="*/ 2364881 w 4657636"/>
                <a:gd name="connsiteY66" fmla="*/ 671469 h 671469"/>
                <a:gd name="connsiteX67" fmla="*/ 2364790 w 4657636"/>
                <a:gd name="connsiteY67" fmla="*/ 671469 h 671469"/>
                <a:gd name="connsiteX68" fmla="*/ 2292754 w 4657636"/>
                <a:gd name="connsiteY68" fmla="*/ 671469 h 671469"/>
                <a:gd name="connsiteX69" fmla="*/ 2115307 w 4657636"/>
                <a:gd name="connsiteY69" fmla="*/ 671469 h 671469"/>
                <a:gd name="connsiteX70" fmla="*/ 2001217 w 4657636"/>
                <a:gd name="connsiteY70" fmla="*/ 671469 h 671469"/>
                <a:gd name="connsiteX71" fmla="*/ 2001125 w 4657636"/>
                <a:gd name="connsiteY71" fmla="*/ 671469 h 671469"/>
                <a:gd name="connsiteX72" fmla="*/ 1823768 w 4657636"/>
                <a:gd name="connsiteY72" fmla="*/ 671469 h 671469"/>
                <a:gd name="connsiteX73" fmla="*/ 1823677 w 4657636"/>
                <a:gd name="connsiteY73" fmla="*/ 671469 h 671469"/>
                <a:gd name="connsiteX74" fmla="*/ 1751642 w 4657636"/>
                <a:gd name="connsiteY74" fmla="*/ 671469 h 671469"/>
                <a:gd name="connsiteX75" fmla="*/ 1574194 w 4657636"/>
                <a:gd name="connsiteY75" fmla="*/ 671469 h 671469"/>
                <a:gd name="connsiteX76" fmla="*/ 1460104 w 4657636"/>
                <a:gd name="connsiteY76" fmla="*/ 671469 h 671469"/>
                <a:gd name="connsiteX77" fmla="*/ 1460012 w 4657636"/>
                <a:gd name="connsiteY77" fmla="*/ 671469 h 671469"/>
                <a:gd name="connsiteX78" fmla="*/ 1282655 w 4657636"/>
                <a:gd name="connsiteY78" fmla="*/ 671469 h 671469"/>
                <a:gd name="connsiteX79" fmla="*/ 1282564 w 4657636"/>
                <a:gd name="connsiteY79" fmla="*/ 671469 h 671469"/>
                <a:gd name="connsiteX80" fmla="*/ 1210529 w 4657636"/>
                <a:gd name="connsiteY80" fmla="*/ 671469 h 671469"/>
                <a:gd name="connsiteX81" fmla="*/ 1033081 w 4657636"/>
                <a:gd name="connsiteY81" fmla="*/ 671469 h 671469"/>
                <a:gd name="connsiteX82" fmla="*/ 918991 w 4657636"/>
                <a:gd name="connsiteY82" fmla="*/ 671469 h 671469"/>
                <a:gd name="connsiteX83" fmla="*/ 918899 w 4657636"/>
                <a:gd name="connsiteY83" fmla="*/ 671469 h 671469"/>
                <a:gd name="connsiteX84" fmla="*/ 741542 w 4657636"/>
                <a:gd name="connsiteY84" fmla="*/ 671469 h 671469"/>
                <a:gd name="connsiteX85" fmla="*/ 741451 w 4657636"/>
                <a:gd name="connsiteY85" fmla="*/ 671469 h 671469"/>
                <a:gd name="connsiteX86" fmla="*/ 491968 w 4657636"/>
                <a:gd name="connsiteY86" fmla="*/ 671469 h 671469"/>
                <a:gd name="connsiteX87" fmla="*/ 377878 w 4657636"/>
                <a:gd name="connsiteY87" fmla="*/ 671469 h 671469"/>
                <a:gd name="connsiteX88" fmla="*/ 377787 w 4657636"/>
                <a:gd name="connsiteY88" fmla="*/ 671469 h 671469"/>
                <a:gd name="connsiteX89" fmla="*/ 353808 w 4657636"/>
                <a:gd name="connsiteY89" fmla="*/ 661522 h 671469"/>
                <a:gd name="connsiteX90" fmla="*/ 343823 w 4657636"/>
                <a:gd name="connsiteY90" fmla="*/ 637452 h 671469"/>
                <a:gd name="connsiteX91" fmla="*/ 343823 w 4657636"/>
                <a:gd name="connsiteY91" fmla="*/ 629608 h 671469"/>
                <a:gd name="connsiteX92" fmla="*/ 320065 w 4657636"/>
                <a:gd name="connsiteY92" fmla="*/ 605849 h 671469"/>
                <a:gd name="connsiteX93" fmla="*/ 299134 w 4657636"/>
                <a:gd name="connsiteY93" fmla="*/ 605849 h 671469"/>
                <a:gd name="connsiteX94" fmla="*/ 194935 w 4657636"/>
                <a:gd name="connsiteY94" fmla="*/ 524315 h 671469"/>
                <a:gd name="connsiteX95" fmla="*/ 171855 w 4657636"/>
                <a:gd name="connsiteY95" fmla="*/ 506251 h 671469"/>
                <a:gd name="connsiteX96" fmla="*/ 170950 w 4657636"/>
                <a:gd name="connsiteY96" fmla="*/ 506251 h 671469"/>
                <a:gd name="connsiteX97" fmla="*/ 168650 w 4657636"/>
                <a:gd name="connsiteY97" fmla="*/ 506288 h 671469"/>
                <a:gd name="connsiteX98" fmla="*/ 167970 w 4657636"/>
                <a:gd name="connsiteY98" fmla="*/ 506288 h 671469"/>
                <a:gd name="connsiteX99" fmla="*/ 0 w 4657636"/>
                <a:gd name="connsiteY99" fmla="*/ 335791 h 671469"/>
                <a:gd name="connsiteX100" fmla="*/ 167970 w 4657636"/>
                <a:gd name="connsiteY100" fmla="*/ 165293 h 671469"/>
                <a:gd name="connsiteX101" fmla="*/ 168650 w 4657636"/>
                <a:gd name="connsiteY101" fmla="*/ 165293 h 671469"/>
                <a:gd name="connsiteX102" fmla="*/ 170950 w 4657636"/>
                <a:gd name="connsiteY102" fmla="*/ 165331 h 671469"/>
                <a:gd name="connsiteX103" fmla="*/ 171855 w 4657636"/>
                <a:gd name="connsiteY103" fmla="*/ 165331 h 671469"/>
                <a:gd name="connsiteX104" fmla="*/ 194935 w 4657636"/>
                <a:gd name="connsiteY104" fmla="*/ 147229 h 671469"/>
                <a:gd name="connsiteX105" fmla="*/ 299134 w 4657636"/>
                <a:gd name="connsiteY105" fmla="*/ 65695 h 671469"/>
                <a:gd name="connsiteX106" fmla="*/ 320065 w 4657636"/>
                <a:gd name="connsiteY106" fmla="*/ 65695 h 671469"/>
                <a:gd name="connsiteX107" fmla="*/ 343823 w 4657636"/>
                <a:gd name="connsiteY107" fmla="*/ 41936 h 671469"/>
                <a:gd name="connsiteX108" fmla="*/ 343823 w 4657636"/>
                <a:gd name="connsiteY108" fmla="*/ 34054 h 671469"/>
                <a:gd name="connsiteX109" fmla="*/ 377878 w 4657636"/>
                <a:gd name="connsiteY109" fmla="*/ 0 h 67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4657636" h="671469">
                  <a:moveTo>
                    <a:pt x="377878" y="0"/>
                  </a:moveTo>
                  <a:lnTo>
                    <a:pt x="491968" y="0"/>
                  </a:lnTo>
                  <a:lnTo>
                    <a:pt x="741542" y="0"/>
                  </a:lnTo>
                  <a:lnTo>
                    <a:pt x="918991" y="0"/>
                  </a:lnTo>
                  <a:lnTo>
                    <a:pt x="1033081" y="0"/>
                  </a:lnTo>
                  <a:lnTo>
                    <a:pt x="1210529" y="0"/>
                  </a:lnTo>
                  <a:lnTo>
                    <a:pt x="1282655" y="0"/>
                  </a:lnTo>
                  <a:lnTo>
                    <a:pt x="1460104" y="0"/>
                  </a:lnTo>
                  <a:lnTo>
                    <a:pt x="1574194" y="0"/>
                  </a:lnTo>
                  <a:lnTo>
                    <a:pt x="1751642" y="0"/>
                  </a:lnTo>
                  <a:lnTo>
                    <a:pt x="1823768" y="0"/>
                  </a:lnTo>
                  <a:lnTo>
                    <a:pt x="2001217" y="0"/>
                  </a:lnTo>
                  <a:lnTo>
                    <a:pt x="2115307" y="0"/>
                  </a:lnTo>
                  <a:lnTo>
                    <a:pt x="2292754" y="0"/>
                  </a:lnTo>
                  <a:lnTo>
                    <a:pt x="2364881" y="0"/>
                  </a:lnTo>
                  <a:lnTo>
                    <a:pt x="2542328" y="0"/>
                  </a:lnTo>
                  <a:lnTo>
                    <a:pt x="2656420" y="0"/>
                  </a:lnTo>
                  <a:lnTo>
                    <a:pt x="2833867" y="0"/>
                  </a:lnTo>
                  <a:lnTo>
                    <a:pt x="2905995" y="0"/>
                  </a:lnTo>
                  <a:lnTo>
                    <a:pt x="3083441" y="0"/>
                  </a:lnTo>
                  <a:lnTo>
                    <a:pt x="3197533" y="0"/>
                  </a:lnTo>
                  <a:lnTo>
                    <a:pt x="3374980" y="0"/>
                  </a:lnTo>
                  <a:lnTo>
                    <a:pt x="3447108" y="0"/>
                  </a:lnTo>
                  <a:lnTo>
                    <a:pt x="3624554" y="0"/>
                  </a:lnTo>
                  <a:lnTo>
                    <a:pt x="3738646" y="0"/>
                  </a:lnTo>
                  <a:lnTo>
                    <a:pt x="3916093" y="0"/>
                  </a:lnTo>
                  <a:lnTo>
                    <a:pt x="4165667" y="0"/>
                  </a:lnTo>
                  <a:lnTo>
                    <a:pt x="4279759" y="0"/>
                  </a:lnTo>
                  <a:cubicBezTo>
                    <a:pt x="4298539" y="0"/>
                    <a:pt x="4313813" y="15274"/>
                    <a:pt x="4313813" y="34054"/>
                  </a:cubicBezTo>
                  <a:lnTo>
                    <a:pt x="4313813" y="41936"/>
                  </a:lnTo>
                  <a:cubicBezTo>
                    <a:pt x="4313813" y="55060"/>
                    <a:pt x="4324448" y="65695"/>
                    <a:pt x="4337572" y="65695"/>
                  </a:cubicBezTo>
                  <a:lnTo>
                    <a:pt x="4358464" y="65695"/>
                  </a:lnTo>
                  <a:cubicBezTo>
                    <a:pt x="4408018" y="65695"/>
                    <a:pt x="4450860" y="99221"/>
                    <a:pt x="4462663" y="147229"/>
                  </a:cubicBezTo>
                  <a:cubicBezTo>
                    <a:pt x="4465266" y="157864"/>
                    <a:pt x="4474844" y="165331"/>
                    <a:pt x="4485743" y="165331"/>
                  </a:cubicBezTo>
                  <a:cubicBezTo>
                    <a:pt x="4486045" y="165331"/>
                    <a:pt x="4486347" y="165331"/>
                    <a:pt x="4486648" y="165331"/>
                  </a:cubicBezTo>
                  <a:cubicBezTo>
                    <a:pt x="4487441" y="165293"/>
                    <a:pt x="4488157" y="165293"/>
                    <a:pt x="4488949" y="165293"/>
                  </a:cubicBezTo>
                  <a:cubicBezTo>
                    <a:pt x="4489175" y="165293"/>
                    <a:pt x="4489402" y="165293"/>
                    <a:pt x="4489628" y="165293"/>
                  </a:cubicBezTo>
                  <a:cubicBezTo>
                    <a:pt x="4560527" y="165293"/>
                    <a:pt x="4630860" y="280392"/>
                    <a:pt x="4657636" y="335753"/>
                  </a:cubicBezTo>
                  <a:cubicBezTo>
                    <a:pt x="4630823" y="391115"/>
                    <a:pt x="4560338" y="506251"/>
                    <a:pt x="4489628" y="506251"/>
                  </a:cubicBezTo>
                  <a:cubicBezTo>
                    <a:pt x="4489402" y="506251"/>
                    <a:pt x="4489175" y="506251"/>
                    <a:pt x="4488949" y="506251"/>
                  </a:cubicBezTo>
                  <a:cubicBezTo>
                    <a:pt x="4488195" y="506251"/>
                    <a:pt x="4487441" y="506251"/>
                    <a:pt x="4486648" y="506213"/>
                  </a:cubicBezTo>
                  <a:cubicBezTo>
                    <a:pt x="4486347" y="506213"/>
                    <a:pt x="4486045" y="506213"/>
                    <a:pt x="4485743" y="506213"/>
                  </a:cubicBezTo>
                  <a:cubicBezTo>
                    <a:pt x="4474844" y="506213"/>
                    <a:pt x="4465303" y="513642"/>
                    <a:pt x="4462663" y="524278"/>
                  </a:cubicBezTo>
                  <a:cubicBezTo>
                    <a:pt x="4450822" y="572285"/>
                    <a:pt x="4407981" y="605811"/>
                    <a:pt x="4358464" y="605811"/>
                  </a:cubicBezTo>
                  <a:lnTo>
                    <a:pt x="4337572" y="605811"/>
                  </a:lnTo>
                  <a:cubicBezTo>
                    <a:pt x="4324448" y="605811"/>
                    <a:pt x="4313813" y="616446"/>
                    <a:pt x="4313813" y="629570"/>
                  </a:cubicBezTo>
                  <a:lnTo>
                    <a:pt x="4313813" y="637415"/>
                  </a:lnTo>
                  <a:cubicBezTo>
                    <a:pt x="4313813" y="656195"/>
                    <a:pt x="4298539" y="671469"/>
                    <a:pt x="4279759" y="671469"/>
                  </a:cubicBezTo>
                  <a:lnTo>
                    <a:pt x="4165667" y="671469"/>
                  </a:lnTo>
                  <a:lnTo>
                    <a:pt x="4165576" y="671469"/>
                  </a:lnTo>
                  <a:lnTo>
                    <a:pt x="3916093" y="671469"/>
                  </a:lnTo>
                  <a:lnTo>
                    <a:pt x="3738646" y="671469"/>
                  </a:lnTo>
                  <a:lnTo>
                    <a:pt x="3624554" y="671469"/>
                  </a:lnTo>
                  <a:lnTo>
                    <a:pt x="3624463" y="671469"/>
                  </a:lnTo>
                  <a:lnTo>
                    <a:pt x="3447108" y="671469"/>
                  </a:lnTo>
                  <a:lnTo>
                    <a:pt x="3447016" y="671469"/>
                  </a:lnTo>
                  <a:lnTo>
                    <a:pt x="3374980" y="671469"/>
                  </a:lnTo>
                  <a:lnTo>
                    <a:pt x="3197533" y="671469"/>
                  </a:lnTo>
                  <a:lnTo>
                    <a:pt x="3083441" y="671469"/>
                  </a:lnTo>
                  <a:lnTo>
                    <a:pt x="3083350" y="671469"/>
                  </a:lnTo>
                  <a:lnTo>
                    <a:pt x="2905995" y="671469"/>
                  </a:lnTo>
                  <a:lnTo>
                    <a:pt x="2905903" y="671469"/>
                  </a:lnTo>
                  <a:lnTo>
                    <a:pt x="2833867" y="671469"/>
                  </a:lnTo>
                  <a:lnTo>
                    <a:pt x="2656420" y="671469"/>
                  </a:lnTo>
                  <a:lnTo>
                    <a:pt x="2542328" y="671469"/>
                  </a:lnTo>
                  <a:lnTo>
                    <a:pt x="2542237" y="671469"/>
                  </a:lnTo>
                  <a:lnTo>
                    <a:pt x="2364881" y="671469"/>
                  </a:lnTo>
                  <a:lnTo>
                    <a:pt x="2364790" y="671469"/>
                  </a:lnTo>
                  <a:lnTo>
                    <a:pt x="2292754" y="671469"/>
                  </a:lnTo>
                  <a:lnTo>
                    <a:pt x="2115307" y="671469"/>
                  </a:lnTo>
                  <a:lnTo>
                    <a:pt x="2001217" y="671469"/>
                  </a:lnTo>
                  <a:lnTo>
                    <a:pt x="2001125" y="671469"/>
                  </a:lnTo>
                  <a:lnTo>
                    <a:pt x="1823768" y="671469"/>
                  </a:lnTo>
                  <a:lnTo>
                    <a:pt x="1823677" y="671469"/>
                  </a:lnTo>
                  <a:lnTo>
                    <a:pt x="1751642" y="671469"/>
                  </a:lnTo>
                  <a:lnTo>
                    <a:pt x="1574194" y="671469"/>
                  </a:lnTo>
                  <a:lnTo>
                    <a:pt x="1460104" y="671469"/>
                  </a:lnTo>
                  <a:lnTo>
                    <a:pt x="1460012" y="671469"/>
                  </a:lnTo>
                  <a:lnTo>
                    <a:pt x="1282655" y="671469"/>
                  </a:lnTo>
                  <a:lnTo>
                    <a:pt x="1282564" y="671469"/>
                  </a:lnTo>
                  <a:lnTo>
                    <a:pt x="1210529" y="671469"/>
                  </a:lnTo>
                  <a:lnTo>
                    <a:pt x="1033081" y="671469"/>
                  </a:lnTo>
                  <a:lnTo>
                    <a:pt x="918991" y="671469"/>
                  </a:lnTo>
                  <a:lnTo>
                    <a:pt x="918899" y="671469"/>
                  </a:lnTo>
                  <a:lnTo>
                    <a:pt x="741542" y="671469"/>
                  </a:lnTo>
                  <a:lnTo>
                    <a:pt x="741451" y="671469"/>
                  </a:lnTo>
                  <a:lnTo>
                    <a:pt x="491968" y="671469"/>
                  </a:lnTo>
                  <a:lnTo>
                    <a:pt x="377878" y="671469"/>
                  </a:lnTo>
                  <a:lnTo>
                    <a:pt x="377787" y="671469"/>
                  </a:lnTo>
                  <a:lnTo>
                    <a:pt x="353808" y="661522"/>
                  </a:lnTo>
                  <a:cubicBezTo>
                    <a:pt x="347642" y="655356"/>
                    <a:pt x="343823" y="646843"/>
                    <a:pt x="343823" y="637452"/>
                  </a:cubicBezTo>
                  <a:lnTo>
                    <a:pt x="343823" y="629608"/>
                  </a:lnTo>
                  <a:cubicBezTo>
                    <a:pt x="343823" y="616484"/>
                    <a:pt x="333189" y="605849"/>
                    <a:pt x="320065" y="605849"/>
                  </a:cubicBezTo>
                  <a:lnTo>
                    <a:pt x="299134" y="605849"/>
                  </a:lnTo>
                  <a:cubicBezTo>
                    <a:pt x="249618" y="605849"/>
                    <a:pt x="206777" y="572323"/>
                    <a:pt x="194935" y="524315"/>
                  </a:cubicBezTo>
                  <a:cubicBezTo>
                    <a:pt x="192296" y="513680"/>
                    <a:pt x="182755" y="506251"/>
                    <a:pt x="171855" y="506251"/>
                  </a:cubicBezTo>
                  <a:cubicBezTo>
                    <a:pt x="171553" y="506251"/>
                    <a:pt x="171252" y="506251"/>
                    <a:pt x="170950" y="506251"/>
                  </a:cubicBezTo>
                  <a:cubicBezTo>
                    <a:pt x="170159" y="506288"/>
                    <a:pt x="169404" y="506288"/>
                    <a:pt x="168650" y="506288"/>
                  </a:cubicBezTo>
                  <a:cubicBezTo>
                    <a:pt x="168424" y="506288"/>
                    <a:pt x="168198" y="506288"/>
                    <a:pt x="167970" y="506288"/>
                  </a:cubicBezTo>
                  <a:cubicBezTo>
                    <a:pt x="97260" y="506288"/>
                    <a:pt x="26814" y="391190"/>
                    <a:pt x="0" y="335791"/>
                  </a:cubicBezTo>
                  <a:cubicBezTo>
                    <a:pt x="26814" y="280429"/>
                    <a:pt x="97260" y="165293"/>
                    <a:pt x="167970" y="165293"/>
                  </a:cubicBezTo>
                  <a:cubicBezTo>
                    <a:pt x="168198" y="165293"/>
                    <a:pt x="168424" y="165293"/>
                    <a:pt x="168650" y="165293"/>
                  </a:cubicBezTo>
                  <a:cubicBezTo>
                    <a:pt x="169404" y="165293"/>
                    <a:pt x="170159" y="165293"/>
                    <a:pt x="170950" y="165331"/>
                  </a:cubicBezTo>
                  <a:cubicBezTo>
                    <a:pt x="171252" y="165331"/>
                    <a:pt x="171553" y="165331"/>
                    <a:pt x="171855" y="165331"/>
                  </a:cubicBezTo>
                  <a:cubicBezTo>
                    <a:pt x="182755" y="165331"/>
                    <a:pt x="192296" y="157902"/>
                    <a:pt x="194935" y="147229"/>
                  </a:cubicBezTo>
                  <a:cubicBezTo>
                    <a:pt x="206739" y="99221"/>
                    <a:pt x="249581" y="65695"/>
                    <a:pt x="299134" y="65695"/>
                  </a:cubicBezTo>
                  <a:lnTo>
                    <a:pt x="320065" y="65695"/>
                  </a:lnTo>
                  <a:cubicBezTo>
                    <a:pt x="333189" y="65695"/>
                    <a:pt x="343823" y="55060"/>
                    <a:pt x="343823" y="41936"/>
                  </a:cubicBezTo>
                  <a:lnTo>
                    <a:pt x="343823" y="34054"/>
                  </a:lnTo>
                  <a:cubicBezTo>
                    <a:pt x="343823" y="15274"/>
                    <a:pt x="359097" y="0"/>
                    <a:pt x="377878" y="0"/>
                  </a:cubicBezTo>
                  <a:close/>
                </a:path>
              </a:pathLst>
            </a:custGeom>
            <a:gradFill flip="none" rotWithShape="1">
              <a:gsLst>
                <a:gs pos="14000">
                  <a:srgbClr val="D8000F"/>
                </a:gs>
                <a:gs pos="89000">
                  <a:srgbClr val="D8000F"/>
                </a:gs>
              </a:gsLst>
              <a:lin ang="0" scaled="1"/>
              <a:tileRect/>
            </a:gradFill>
            <a:ln w="25400" cap="flat">
              <a:solidFill>
                <a:srgbClr val="F5F2E9"/>
              </a:solidFill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sz="1400"/>
            </a:p>
          </p:txBody>
        </p:sp>
        <p:sp>
          <p:nvSpPr>
            <p:cNvPr id="22" name="文本框 21">
              <a:extLst>
                <a:ext uri="{FF2B5EF4-FFF2-40B4-BE49-F238E27FC236}">
                  <a16:creationId xmlns:a16="http://schemas.microsoft.com/office/drawing/2014/main" id="{6FC59634-EE84-1B16-733D-B82462C6D827}"/>
                </a:ext>
              </a:extLst>
            </p:cNvPr>
            <p:cNvSpPr txBox="1"/>
            <p:nvPr/>
          </p:nvSpPr>
          <p:spPr>
            <a:xfrm>
              <a:off x="5003805" y="3414527"/>
              <a:ext cx="2184388" cy="43413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b="1" dirty="0">
                  <a:solidFill>
                    <a:srgbClr val="F5F2E9"/>
                  </a:solidFill>
                </a:rPr>
                <a:t>添加标题文本</a:t>
              </a:r>
            </a:p>
          </p:txBody>
        </p:sp>
      </p:grp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B18B9824-6E8C-0171-0EE6-BB15E9AEECBF}"/>
              </a:ext>
            </a:extLst>
          </p:cNvPr>
          <p:cNvCxnSpPr/>
          <p:nvPr/>
        </p:nvCxnSpPr>
        <p:spPr>
          <a:xfrm flipH="1">
            <a:off x="2938135" y="3395925"/>
            <a:ext cx="5697535" cy="0"/>
          </a:xfrm>
          <a:prstGeom prst="line">
            <a:avLst/>
          </a:prstGeom>
          <a:ln w="12700">
            <a:solidFill>
              <a:schemeClr val="bg1"/>
            </a:solidFill>
            <a:tailEnd type="oval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212AD8DB-72E7-1A06-D089-77BDEC483398}"/>
              </a:ext>
            </a:extLst>
          </p:cNvPr>
          <p:cNvCxnSpPr>
            <a:cxnSpLocks/>
          </p:cNvCxnSpPr>
          <p:nvPr/>
        </p:nvCxnSpPr>
        <p:spPr>
          <a:xfrm>
            <a:off x="8612194" y="3395547"/>
            <a:ext cx="748700" cy="379"/>
          </a:xfrm>
          <a:prstGeom prst="line">
            <a:avLst/>
          </a:prstGeom>
          <a:ln w="12700">
            <a:solidFill>
              <a:schemeClr val="bg1"/>
            </a:solidFill>
            <a:tailEnd type="oval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Oval 10">
            <a:extLst>
              <a:ext uri="{FF2B5EF4-FFF2-40B4-BE49-F238E27FC236}">
                <a16:creationId xmlns:a16="http://schemas.microsoft.com/office/drawing/2014/main" id="{B02D63FB-B254-1786-A1C6-8CD4DC079AF0}"/>
              </a:ext>
            </a:extLst>
          </p:cNvPr>
          <p:cNvSpPr/>
          <p:nvPr/>
        </p:nvSpPr>
        <p:spPr>
          <a:xfrm>
            <a:off x="7108201" y="2717276"/>
            <a:ext cx="1356543" cy="1356543"/>
          </a:xfrm>
          <a:prstGeom prst="ellipse">
            <a:avLst/>
          </a:prstGeom>
          <a:gradFill flip="none" rotWithShape="1">
            <a:gsLst>
              <a:gs pos="14000">
                <a:srgbClr val="FFC000"/>
              </a:gs>
              <a:gs pos="89000">
                <a:srgbClr val="FFC000">
                  <a:alpha val="15000"/>
                </a:srgbClr>
              </a:gs>
            </a:gsLst>
            <a:lin ang="16200000" scaled="1"/>
            <a:tileRect/>
          </a:gradFill>
          <a:ln w="25400"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274566">
              <a:lnSpc>
                <a:spcPct val="120000"/>
              </a:lnSpc>
            </a:pPr>
            <a:endParaRPr lang="en-US" sz="800"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38100" dist="38100" dir="2700000" algn="tl">
                  <a:srgbClr val="000000"/>
                </a:outerShdw>
              </a:effectLst>
              <a:latin typeface="+mn-ea"/>
              <a:cs typeface="+mn-ea"/>
            </a:endParaRPr>
          </a:p>
        </p:txBody>
      </p:sp>
      <p:sp>
        <p:nvSpPr>
          <p:cNvPr id="5" name="AutoShape 1">
            <a:extLst>
              <a:ext uri="{FF2B5EF4-FFF2-40B4-BE49-F238E27FC236}">
                <a16:creationId xmlns:a16="http://schemas.microsoft.com/office/drawing/2014/main" id="{3B617601-DB60-9A11-120F-B6289980B423}"/>
              </a:ext>
            </a:extLst>
          </p:cNvPr>
          <p:cNvSpPr>
            <a:spLocks/>
          </p:cNvSpPr>
          <p:nvPr/>
        </p:nvSpPr>
        <p:spPr bwMode="auto">
          <a:xfrm rot="5400000">
            <a:off x="7438988" y="3011700"/>
            <a:ext cx="755463" cy="754699"/>
          </a:xfrm>
          <a:prstGeom prst="ellipse">
            <a:avLst/>
          </a:prstGeom>
          <a:gradFill flip="none" rotWithShape="1">
            <a:gsLst>
              <a:gs pos="0">
                <a:schemeClr val="bg1"/>
              </a:gs>
              <a:gs pos="89000">
                <a:schemeClr val="accent2">
                  <a:lumMod val="20000"/>
                  <a:lumOff val="80000"/>
                </a:schemeClr>
              </a:gs>
            </a:gsLst>
            <a:lin ang="5400000" scaled="1"/>
            <a:tileRect/>
          </a:gradFill>
          <a:ln>
            <a:noFill/>
          </a:ln>
        </p:spPr>
        <p:txBody>
          <a:bodyPr anchor="ctr" anchorCtr="1"/>
          <a:lstStyle/>
          <a:p>
            <a:pPr defTabSz="457200" eaLnBrk="0" fontAlgn="base" hangingPunct="0">
              <a:spcBef>
                <a:spcPct val="0"/>
              </a:spcBef>
              <a:spcAft>
                <a:spcPct val="0"/>
              </a:spcAft>
            </a:pPr>
            <a:endParaRPr lang="id-ID" sz="1327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  <p:sp>
        <p:nvSpPr>
          <p:cNvPr id="6" name="Oval 18">
            <a:extLst>
              <a:ext uri="{FF2B5EF4-FFF2-40B4-BE49-F238E27FC236}">
                <a16:creationId xmlns:a16="http://schemas.microsoft.com/office/drawing/2014/main" id="{6BEE4359-7FDC-2118-C813-C7F115A16B83}"/>
              </a:ext>
            </a:extLst>
          </p:cNvPr>
          <p:cNvSpPr/>
          <p:nvPr/>
        </p:nvSpPr>
        <p:spPr>
          <a:xfrm>
            <a:off x="5967861" y="2717274"/>
            <a:ext cx="1356543" cy="1356543"/>
          </a:xfrm>
          <a:prstGeom prst="ellipse">
            <a:avLst/>
          </a:prstGeom>
          <a:gradFill flip="none" rotWithShape="1">
            <a:gsLst>
              <a:gs pos="14000">
                <a:srgbClr val="D8000F"/>
              </a:gs>
              <a:gs pos="89000">
                <a:srgbClr val="D8000F">
                  <a:alpha val="15000"/>
                </a:srgbClr>
              </a:gs>
            </a:gsLst>
            <a:lin ang="16200000" scaled="1"/>
            <a:tileRect/>
          </a:gradFill>
          <a:ln w="25400" cap="flat">
            <a:solidFill>
              <a:srgbClr val="F5F2E9"/>
            </a:solidFill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sz="1400">
              <a:solidFill>
                <a:schemeClr val="bg1"/>
              </a:solidFill>
            </a:endParaRPr>
          </a:p>
        </p:txBody>
      </p:sp>
      <p:sp>
        <p:nvSpPr>
          <p:cNvPr id="7" name="AutoShape 1">
            <a:extLst>
              <a:ext uri="{FF2B5EF4-FFF2-40B4-BE49-F238E27FC236}">
                <a16:creationId xmlns:a16="http://schemas.microsoft.com/office/drawing/2014/main" id="{15B61185-F347-9385-D2C5-B78910840E84}"/>
              </a:ext>
            </a:extLst>
          </p:cNvPr>
          <p:cNvSpPr>
            <a:spLocks/>
          </p:cNvSpPr>
          <p:nvPr/>
        </p:nvSpPr>
        <p:spPr bwMode="auto">
          <a:xfrm rot="5400000">
            <a:off x="6307475" y="3011699"/>
            <a:ext cx="755463" cy="754699"/>
          </a:xfrm>
          <a:prstGeom prst="ellipse">
            <a:avLst/>
          </a:prstGeom>
          <a:gradFill flip="none" rotWithShape="1">
            <a:gsLst>
              <a:gs pos="0">
                <a:schemeClr val="bg1"/>
              </a:gs>
              <a:gs pos="89000">
                <a:schemeClr val="accent2">
                  <a:lumMod val="20000"/>
                  <a:lumOff val="80000"/>
                </a:schemeClr>
              </a:gs>
            </a:gsLst>
            <a:lin ang="5400000" scaled="1"/>
            <a:tileRect/>
          </a:gradFill>
          <a:ln>
            <a:noFill/>
          </a:ln>
        </p:spPr>
        <p:txBody>
          <a:bodyPr anchor="ctr" anchorCtr="1"/>
          <a:lstStyle/>
          <a:p>
            <a:pPr defTabSz="457200" eaLnBrk="0" fontAlgn="base" hangingPunct="0">
              <a:spcBef>
                <a:spcPct val="0"/>
              </a:spcBef>
              <a:spcAft>
                <a:spcPct val="0"/>
              </a:spcAft>
            </a:pPr>
            <a:endParaRPr lang="id-ID" sz="1327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  <p:sp>
        <p:nvSpPr>
          <p:cNvPr id="8" name="Arc 3">
            <a:extLst>
              <a:ext uri="{FF2B5EF4-FFF2-40B4-BE49-F238E27FC236}">
                <a16:creationId xmlns:a16="http://schemas.microsoft.com/office/drawing/2014/main" id="{FB5754AE-8202-97FE-AAC1-D6C21D16723C}"/>
              </a:ext>
            </a:extLst>
          </p:cNvPr>
          <p:cNvSpPr/>
          <p:nvPr/>
        </p:nvSpPr>
        <p:spPr>
          <a:xfrm>
            <a:off x="2897715" y="1904714"/>
            <a:ext cx="1484335" cy="1484335"/>
          </a:xfrm>
          <a:prstGeom prst="arc">
            <a:avLst/>
          </a:prstGeom>
          <a:ln w="12700">
            <a:solidFill>
              <a:srgbClr val="D8000F"/>
            </a:solidFill>
            <a:headEnd type="triangle" w="med" len="med"/>
            <a:tailEnd type="none" w="med" len="me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chemeClr val="accent2"/>
              </a:solidFill>
            </a:endParaRPr>
          </a:p>
        </p:txBody>
      </p:sp>
      <p:sp>
        <p:nvSpPr>
          <p:cNvPr id="9" name="Arc 7">
            <a:extLst>
              <a:ext uri="{FF2B5EF4-FFF2-40B4-BE49-F238E27FC236}">
                <a16:creationId xmlns:a16="http://schemas.microsoft.com/office/drawing/2014/main" id="{FBE51C79-9CD8-9E06-8C93-419630C9583A}"/>
              </a:ext>
            </a:extLst>
          </p:cNvPr>
          <p:cNvSpPr/>
          <p:nvPr/>
        </p:nvSpPr>
        <p:spPr>
          <a:xfrm flipH="1">
            <a:off x="7809949" y="1904714"/>
            <a:ext cx="1484335" cy="1484335"/>
          </a:xfrm>
          <a:prstGeom prst="arc">
            <a:avLst/>
          </a:prstGeom>
          <a:ln w="12700">
            <a:solidFill>
              <a:srgbClr val="D8000F"/>
            </a:solidFill>
            <a:headEnd type="triangle" w="med" len="med"/>
            <a:tailEnd type="none" w="med" len="me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chemeClr val="accent2"/>
              </a:solidFill>
            </a:endParaRPr>
          </a:p>
        </p:txBody>
      </p:sp>
      <p:sp>
        <p:nvSpPr>
          <p:cNvPr id="10" name="Arc 11">
            <a:extLst>
              <a:ext uri="{FF2B5EF4-FFF2-40B4-BE49-F238E27FC236}">
                <a16:creationId xmlns:a16="http://schemas.microsoft.com/office/drawing/2014/main" id="{BED94307-B90A-2AB9-706B-5435C6A709D2}"/>
              </a:ext>
            </a:extLst>
          </p:cNvPr>
          <p:cNvSpPr/>
          <p:nvPr/>
        </p:nvSpPr>
        <p:spPr>
          <a:xfrm flipV="1">
            <a:off x="4038055" y="3395927"/>
            <a:ext cx="1484335" cy="1484335"/>
          </a:xfrm>
          <a:prstGeom prst="arc">
            <a:avLst/>
          </a:prstGeom>
          <a:ln w="12700">
            <a:solidFill>
              <a:srgbClr val="D8000F"/>
            </a:solidFill>
            <a:headEnd type="triangle" w="med" len="med"/>
            <a:tailEnd type="none" w="med" len="me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chemeClr val="accent2"/>
              </a:solidFill>
            </a:endParaRPr>
          </a:p>
        </p:txBody>
      </p:sp>
      <p:sp>
        <p:nvSpPr>
          <p:cNvPr id="11" name="Arc 15">
            <a:extLst>
              <a:ext uri="{FF2B5EF4-FFF2-40B4-BE49-F238E27FC236}">
                <a16:creationId xmlns:a16="http://schemas.microsoft.com/office/drawing/2014/main" id="{C5A038BD-AD3A-9EBC-B60D-D0B84F90CAA9}"/>
              </a:ext>
            </a:extLst>
          </p:cNvPr>
          <p:cNvSpPr/>
          <p:nvPr/>
        </p:nvSpPr>
        <p:spPr>
          <a:xfrm flipH="1" flipV="1">
            <a:off x="6669609" y="3395927"/>
            <a:ext cx="1484335" cy="1484335"/>
          </a:xfrm>
          <a:prstGeom prst="arc">
            <a:avLst/>
          </a:prstGeom>
          <a:ln w="12700">
            <a:solidFill>
              <a:srgbClr val="D8000F"/>
            </a:solidFill>
            <a:headEnd type="triangle" w="med" len="med"/>
            <a:tailEnd type="none" w="med" len="me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chemeClr val="accent2"/>
              </a:solidFill>
            </a:endParaRPr>
          </a:p>
        </p:txBody>
      </p:sp>
      <p:sp>
        <p:nvSpPr>
          <p:cNvPr id="12" name="Oval 14">
            <a:extLst>
              <a:ext uri="{FF2B5EF4-FFF2-40B4-BE49-F238E27FC236}">
                <a16:creationId xmlns:a16="http://schemas.microsoft.com/office/drawing/2014/main" id="{194FC851-C5FF-2295-F77B-6ED27553BCFA}"/>
              </a:ext>
            </a:extLst>
          </p:cNvPr>
          <p:cNvSpPr/>
          <p:nvPr/>
        </p:nvSpPr>
        <p:spPr>
          <a:xfrm>
            <a:off x="4827521" y="2717274"/>
            <a:ext cx="1356543" cy="1356543"/>
          </a:xfrm>
          <a:prstGeom prst="ellipse">
            <a:avLst/>
          </a:prstGeom>
          <a:gradFill flip="none" rotWithShape="1">
            <a:gsLst>
              <a:gs pos="14000">
                <a:srgbClr val="FFC000"/>
              </a:gs>
              <a:gs pos="89000">
                <a:srgbClr val="FFC000">
                  <a:alpha val="15000"/>
                </a:srgbClr>
              </a:gs>
            </a:gsLst>
            <a:lin ang="16200000" scaled="1"/>
            <a:tileRect/>
          </a:gradFill>
          <a:ln w="25400"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274566">
              <a:lnSpc>
                <a:spcPct val="120000"/>
              </a:lnSpc>
            </a:pPr>
            <a:endParaRPr lang="en-US" sz="800"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38100" dist="38100" dir="2700000" algn="tl">
                  <a:srgbClr val="000000"/>
                </a:outerShdw>
              </a:effectLst>
              <a:latin typeface="+mn-ea"/>
              <a:cs typeface="+mn-ea"/>
            </a:endParaRPr>
          </a:p>
        </p:txBody>
      </p:sp>
      <p:sp>
        <p:nvSpPr>
          <p:cNvPr id="13" name="AutoShape 1">
            <a:extLst>
              <a:ext uri="{FF2B5EF4-FFF2-40B4-BE49-F238E27FC236}">
                <a16:creationId xmlns:a16="http://schemas.microsoft.com/office/drawing/2014/main" id="{F7A95BA6-7E95-08A6-2A38-A66F836431F8}"/>
              </a:ext>
            </a:extLst>
          </p:cNvPr>
          <p:cNvSpPr>
            <a:spLocks/>
          </p:cNvSpPr>
          <p:nvPr/>
        </p:nvSpPr>
        <p:spPr bwMode="auto">
          <a:xfrm rot="5400000">
            <a:off x="5144658" y="3011699"/>
            <a:ext cx="755463" cy="754699"/>
          </a:xfrm>
          <a:prstGeom prst="ellipse">
            <a:avLst/>
          </a:prstGeom>
          <a:gradFill flip="none" rotWithShape="1">
            <a:gsLst>
              <a:gs pos="0">
                <a:schemeClr val="bg1"/>
              </a:gs>
              <a:gs pos="89000">
                <a:schemeClr val="accent2">
                  <a:lumMod val="20000"/>
                  <a:lumOff val="80000"/>
                </a:schemeClr>
              </a:gs>
            </a:gsLst>
            <a:lin ang="5400000" scaled="1"/>
            <a:tileRect/>
          </a:gradFill>
          <a:ln>
            <a:noFill/>
          </a:ln>
        </p:spPr>
        <p:txBody>
          <a:bodyPr anchor="ctr" anchorCtr="1"/>
          <a:lstStyle/>
          <a:p>
            <a:pPr defTabSz="457200" eaLnBrk="0" fontAlgn="base" hangingPunct="0">
              <a:spcBef>
                <a:spcPct val="0"/>
              </a:spcBef>
              <a:spcAft>
                <a:spcPct val="0"/>
              </a:spcAft>
            </a:pPr>
            <a:endParaRPr lang="id-ID" sz="1327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  <p:sp>
        <p:nvSpPr>
          <p:cNvPr id="14" name="Oval 6">
            <a:extLst>
              <a:ext uri="{FF2B5EF4-FFF2-40B4-BE49-F238E27FC236}">
                <a16:creationId xmlns:a16="http://schemas.microsoft.com/office/drawing/2014/main" id="{8BDE9122-58A1-8C9B-1736-8712F9827054}"/>
              </a:ext>
            </a:extLst>
          </p:cNvPr>
          <p:cNvSpPr/>
          <p:nvPr/>
        </p:nvSpPr>
        <p:spPr>
          <a:xfrm>
            <a:off x="3687181" y="2717276"/>
            <a:ext cx="1356543" cy="1356543"/>
          </a:xfrm>
          <a:prstGeom prst="ellipse">
            <a:avLst/>
          </a:prstGeom>
          <a:gradFill flip="none" rotWithShape="1">
            <a:gsLst>
              <a:gs pos="14000">
                <a:srgbClr val="D8000F"/>
              </a:gs>
              <a:gs pos="89000">
                <a:srgbClr val="D8000F">
                  <a:alpha val="15000"/>
                </a:srgbClr>
              </a:gs>
            </a:gsLst>
            <a:lin ang="16200000" scaled="1"/>
            <a:tileRect/>
          </a:gradFill>
          <a:ln w="25400" cap="flat">
            <a:solidFill>
              <a:srgbClr val="F5F2E9"/>
            </a:solidFill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sz="1400">
              <a:solidFill>
                <a:schemeClr val="bg1"/>
              </a:solidFill>
            </a:endParaRPr>
          </a:p>
        </p:txBody>
      </p:sp>
      <p:sp>
        <p:nvSpPr>
          <p:cNvPr id="15" name="AutoShape 1">
            <a:extLst>
              <a:ext uri="{FF2B5EF4-FFF2-40B4-BE49-F238E27FC236}">
                <a16:creationId xmlns:a16="http://schemas.microsoft.com/office/drawing/2014/main" id="{CE20BE34-614E-2793-4D47-4DE57D4BE80B}"/>
              </a:ext>
            </a:extLst>
          </p:cNvPr>
          <p:cNvSpPr>
            <a:spLocks/>
          </p:cNvSpPr>
          <p:nvPr/>
        </p:nvSpPr>
        <p:spPr bwMode="auto">
          <a:xfrm rot="5400000">
            <a:off x="3977523" y="3011700"/>
            <a:ext cx="755463" cy="754699"/>
          </a:xfrm>
          <a:prstGeom prst="ellipse">
            <a:avLst/>
          </a:prstGeom>
          <a:gradFill flip="none" rotWithShape="1">
            <a:gsLst>
              <a:gs pos="0">
                <a:schemeClr val="bg1"/>
              </a:gs>
              <a:gs pos="89000">
                <a:schemeClr val="accent2">
                  <a:lumMod val="20000"/>
                  <a:lumOff val="80000"/>
                </a:schemeClr>
              </a:gs>
            </a:gsLst>
            <a:lin ang="5400000" scaled="1"/>
            <a:tileRect/>
          </a:gradFill>
          <a:ln>
            <a:noFill/>
          </a:ln>
        </p:spPr>
        <p:txBody>
          <a:bodyPr anchor="ctr" anchorCtr="1"/>
          <a:lstStyle/>
          <a:p>
            <a:pPr defTabSz="457200" eaLnBrk="0" fontAlgn="base" hangingPunct="0">
              <a:spcBef>
                <a:spcPct val="0"/>
              </a:spcBef>
              <a:spcAft>
                <a:spcPct val="0"/>
              </a:spcAft>
            </a:pPr>
            <a:endParaRPr lang="id-ID" sz="1327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347F44E8-72FD-2F94-4AEF-7CFD708DF15C}"/>
              </a:ext>
            </a:extLst>
          </p:cNvPr>
          <p:cNvGrpSpPr/>
          <p:nvPr/>
        </p:nvGrpSpPr>
        <p:grpSpPr>
          <a:xfrm>
            <a:off x="8635670" y="1599794"/>
            <a:ext cx="2966425" cy="816522"/>
            <a:chOff x="283598" y="1906534"/>
            <a:chExt cx="2966425" cy="816522"/>
          </a:xfrm>
        </p:grpSpPr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741C8799-0BC1-A74B-AC32-40BEAAA92AE6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00" b="0" i="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</a:t>
              </a:r>
              <a:r>
                <a:rPr lang="zh-CN" altLang="en-US">
                  <a:sym typeface="HarmonyOS Sans SC Light" panose="00000400000000000000" pitchFamily="2" charset="-122"/>
                </a:rPr>
                <a:t>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04A156AE-3049-CD60-A1F2-51126387EAED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olidFill>
                    <a:srgbClr val="D8000F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F2BEB6E6-1B77-62A9-EC00-D7EC10612C8C}"/>
              </a:ext>
            </a:extLst>
          </p:cNvPr>
          <p:cNvGrpSpPr/>
          <p:nvPr/>
        </p:nvGrpSpPr>
        <p:grpSpPr>
          <a:xfrm>
            <a:off x="693177" y="1561429"/>
            <a:ext cx="2984539" cy="816522"/>
            <a:chOff x="283598" y="1906534"/>
            <a:chExt cx="2984539" cy="816522"/>
          </a:xfrm>
        </p:grpSpPr>
        <p:sp>
          <p:nvSpPr>
            <p:cNvPr id="26" name="文本框 25">
              <a:extLst>
                <a:ext uri="{FF2B5EF4-FFF2-40B4-BE49-F238E27FC236}">
                  <a16:creationId xmlns:a16="http://schemas.microsoft.com/office/drawing/2014/main" id="{B1F84E3A-6318-EB2B-8CBB-D322FDB27D96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192E216B-1873-1494-B591-907C1E5C5176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rgbClr val="D8000F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8" name="组合 27">
            <a:extLst>
              <a:ext uri="{FF2B5EF4-FFF2-40B4-BE49-F238E27FC236}">
                <a16:creationId xmlns:a16="http://schemas.microsoft.com/office/drawing/2014/main" id="{40F02F39-AC53-77E2-15AE-F773A5C99951}"/>
              </a:ext>
            </a:extLst>
          </p:cNvPr>
          <p:cNvGrpSpPr/>
          <p:nvPr/>
        </p:nvGrpSpPr>
        <p:grpSpPr>
          <a:xfrm>
            <a:off x="7503331" y="4618765"/>
            <a:ext cx="2966425" cy="816522"/>
            <a:chOff x="283598" y="1906534"/>
            <a:chExt cx="2966425" cy="816522"/>
          </a:xfrm>
        </p:grpSpPr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6F7760ED-6041-812E-2228-47B259AC219A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00" b="0" i="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</a:t>
              </a:r>
              <a:r>
                <a:rPr lang="zh-CN" altLang="en-US">
                  <a:sym typeface="HarmonyOS Sans SC Light" panose="00000400000000000000" pitchFamily="2" charset="-122"/>
                </a:rPr>
                <a:t>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B6C566A2-3621-5EEB-C29B-4869713B0195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olidFill>
                    <a:srgbClr val="D8000F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1" name="组合 30">
            <a:extLst>
              <a:ext uri="{FF2B5EF4-FFF2-40B4-BE49-F238E27FC236}">
                <a16:creationId xmlns:a16="http://schemas.microsoft.com/office/drawing/2014/main" id="{40F55722-3CFB-AE28-7823-EEA82E50486D}"/>
              </a:ext>
            </a:extLst>
          </p:cNvPr>
          <p:cNvGrpSpPr/>
          <p:nvPr/>
        </p:nvGrpSpPr>
        <p:grpSpPr>
          <a:xfrm>
            <a:off x="1748065" y="4549058"/>
            <a:ext cx="2984539" cy="816522"/>
            <a:chOff x="283598" y="1906534"/>
            <a:chExt cx="2984539" cy="816522"/>
          </a:xfrm>
        </p:grpSpPr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id="{CF75CE25-83B6-5130-9B05-8F178C00F857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4FF73495-7176-243E-61E4-85CEF14B9E3F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rgbClr val="D8000F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sp>
        <p:nvSpPr>
          <p:cNvPr id="34" name="Freeform 119">
            <a:extLst>
              <a:ext uri="{FF2B5EF4-FFF2-40B4-BE49-F238E27FC236}">
                <a16:creationId xmlns:a16="http://schemas.microsoft.com/office/drawing/2014/main" id="{6E691EF6-EE5D-0051-CABC-8182C96625A4}"/>
              </a:ext>
            </a:extLst>
          </p:cNvPr>
          <p:cNvSpPr>
            <a:spLocks noEditPoints="1"/>
          </p:cNvSpPr>
          <p:nvPr/>
        </p:nvSpPr>
        <p:spPr bwMode="auto">
          <a:xfrm>
            <a:off x="7661768" y="3264785"/>
            <a:ext cx="341313" cy="239713"/>
          </a:xfrm>
          <a:custGeom>
            <a:avLst/>
            <a:gdLst>
              <a:gd name="T0" fmla="*/ 65 w 91"/>
              <a:gd name="T1" fmla="*/ 9 h 64"/>
              <a:gd name="T2" fmla="*/ 34 w 91"/>
              <a:gd name="T3" fmla="*/ 9 h 64"/>
              <a:gd name="T4" fmla="*/ 27 w 91"/>
              <a:gd name="T5" fmla="*/ 0 h 64"/>
              <a:gd name="T6" fmla="*/ 5 w 91"/>
              <a:gd name="T7" fmla="*/ 0 h 64"/>
              <a:gd name="T8" fmla="*/ 0 w 91"/>
              <a:gd name="T9" fmla="*/ 4 h 64"/>
              <a:gd name="T10" fmla="*/ 0 w 91"/>
              <a:gd name="T11" fmla="*/ 50 h 64"/>
              <a:gd name="T12" fmla="*/ 4 w 91"/>
              <a:gd name="T13" fmla="*/ 54 h 64"/>
              <a:gd name="T14" fmla="*/ 14 w 91"/>
              <a:gd name="T15" fmla="*/ 25 h 64"/>
              <a:gd name="T16" fmla="*/ 20 w 91"/>
              <a:gd name="T17" fmla="*/ 18 h 64"/>
              <a:gd name="T18" fmla="*/ 29 w 91"/>
              <a:gd name="T19" fmla="*/ 14 h 64"/>
              <a:gd name="T20" fmla="*/ 60 w 91"/>
              <a:gd name="T21" fmla="*/ 14 h 64"/>
              <a:gd name="T22" fmla="*/ 65 w 91"/>
              <a:gd name="T23" fmla="*/ 9 h 64"/>
              <a:gd name="T24" fmla="*/ 72 w 91"/>
              <a:gd name="T25" fmla="*/ 15 h 64"/>
              <a:gd name="T26" fmla="*/ 66 w 91"/>
              <a:gd name="T27" fmla="*/ 15 h 64"/>
              <a:gd name="T28" fmla="*/ 79 w 91"/>
              <a:gd name="T29" fmla="*/ 1 h 64"/>
              <a:gd name="T30" fmla="*/ 90 w 91"/>
              <a:gd name="T31" fmla="*/ 15 h 64"/>
              <a:gd name="T32" fmla="*/ 85 w 91"/>
              <a:gd name="T33" fmla="*/ 15 h 64"/>
              <a:gd name="T34" fmla="*/ 59 w 91"/>
              <a:gd name="T35" fmla="*/ 36 h 64"/>
              <a:gd name="T36" fmla="*/ 59 w 91"/>
              <a:gd name="T37" fmla="*/ 33 h 64"/>
              <a:gd name="T38" fmla="*/ 72 w 91"/>
              <a:gd name="T39" fmla="*/ 15 h 64"/>
              <a:gd name="T40" fmla="*/ 79 w 91"/>
              <a:gd name="T41" fmla="*/ 64 h 64"/>
              <a:gd name="T42" fmla="*/ 11 w 91"/>
              <a:gd name="T43" fmla="*/ 64 h 64"/>
              <a:gd name="T44" fmla="*/ 22 w 91"/>
              <a:gd name="T45" fmla="*/ 31 h 64"/>
              <a:gd name="T46" fmla="*/ 26 w 91"/>
              <a:gd name="T47" fmla="*/ 26 h 64"/>
              <a:gd name="T48" fmla="*/ 33 w 91"/>
              <a:gd name="T49" fmla="*/ 23 h 64"/>
              <a:gd name="T50" fmla="*/ 63 w 91"/>
              <a:gd name="T51" fmla="*/ 23 h 64"/>
              <a:gd name="T52" fmla="*/ 57 w 91"/>
              <a:gd name="T53" fmla="*/ 28 h 64"/>
              <a:gd name="T54" fmla="*/ 54 w 91"/>
              <a:gd name="T55" fmla="*/ 30 h 64"/>
              <a:gd name="T56" fmla="*/ 54 w 91"/>
              <a:gd name="T57" fmla="*/ 41 h 64"/>
              <a:gd name="T58" fmla="*/ 59 w 91"/>
              <a:gd name="T59" fmla="*/ 41 h 64"/>
              <a:gd name="T60" fmla="*/ 87 w 91"/>
              <a:gd name="T61" fmla="*/ 23 h 64"/>
              <a:gd name="T62" fmla="*/ 89 w 91"/>
              <a:gd name="T63" fmla="*/ 24 h 64"/>
              <a:gd name="T64" fmla="*/ 91 w 91"/>
              <a:gd name="T65" fmla="*/ 25 h 64"/>
              <a:gd name="T66" fmla="*/ 91 w 91"/>
              <a:gd name="T67" fmla="*/ 28 h 64"/>
              <a:gd name="T68" fmla="*/ 91 w 91"/>
              <a:gd name="T69" fmla="*/ 30 h 64"/>
              <a:gd name="T70" fmla="*/ 79 w 91"/>
              <a:gd name="T71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91" h="64">
                <a:moveTo>
                  <a:pt x="65" y="9"/>
                </a:moveTo>
                <a:cubicBezTo>
                  <a:pt x="34" y="9"/>
                  <a:pt x="34" y="9"/>
                  <a:pt x="34" y="9"/>
                </a:cubicBezTo>
                <a:cubicBezTo>
                  <a:pt x="27" y="0"/>
                  <a:pt x="27" y="0"/>
                  <a:pt x="27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50"/>
                  <a:pt x="0" y="50"/>
                  <a:pt x="0" y="50"/>
                </a:cubicBezTo>
                <a:cubicBezTo>
                  <a:pt x="0" y="52"/>
                  <a:pt x="2" y="54"/>
                  <a:pt x="4" y="54"/>
                </a:cubicBezTo>
                <a:cubicBezTo>
                  <a:pt x="14" y="25"/>
                  <a:pt x="14" y="25"/>
                  <a:pt x="14" y="25"/>
                </a:cubicBezTo>
                <a:cubicBezTo>
                  <a:pt x="15" y="22"/>
                  <a:pt x="17" y="20"/>
                  <a:pt x="20" y="18"/>
                </a:cubicBezTo>
                <a:cubicBezTo>
                  <a:pt x="22" y="16"/>
                  <a:pt x="26" y="14"/>
                  <a:pt x="29" y="14"/>
                </a:cubicBezTo>
                <a:cubicBezTo>
                  <a:pt x="60" y="14"/>
                  <a:pt x="60" y="14"/>
                  <a:pt x="60" y="14"/>
                </a:cubicBezTo>
                <a:cubicBezTo>
                  <a:pt x="65" y="9"/>
                  <a:pt x="65" y="9"/>
                  <a:pt x="65" y="9"/>
                </a:cubicBezTo>
                <a:close/>
                <a:moveTo>
                  <a:pt x="72" y="15"/>
                </a:moveTo>
                <a:cubicBezTo>
                  <a:pt x="66" y="15"/>
                  <a:pt x="66" y="15"/>
                  <a:pt x="66" y="15"/>
                </a:cubicBezTo>
                <a:cubicBezTo>
                  <a:pt x="79" y="1"/>
                  <a:pt x="79" y="1"/>
                  <a:pt x="79" y="1"/>
                </a:cubicBezTo>
                <a:cubicBezTo>
                  <a:pt x="90" y="15"/>
                  <a:pt x="90" y="15"/>
                  <a:pt x="90" y="15"/>
                </a:cubicBezTo>
                <a:cubicBezTo>
                  <a:pt x="85" y="15"/>
                  <a:pt x="85" y="15"/>
                  <a:pt x="85" y="15"/>
                </a:cubicBezTo>
                <a:cubicBezTo>
                  <a:pt x="82" y="28"/>
                  <a:pt x="72" y="35"/>
                  <a:pt x="59" y="36"/>
                </a:cubicBezTo>
                <a:cubicBezTo>
                  <a:pt x="59" y="33"/>
                  <a:pt x="59" y="33"/>
                  <a:pt x="59" y="33"/>
                </a:cubicBezTo>
                <a:cubicBezTo>
                  <a:pt x="66" y="29"/>
                  <a:pt x="70" y="23"/>
                  <a:pt x="72" y="15"/>
                </a:cubicBezTo>
                <a:close/>
                <a:moveTo>
                  <a:pt x="79" y="64"/>
                </a:moveTo>
                <a:cubicBezTo>
                  <a:pt x="11" y="64"/>
                  <a:pt x="11" y="64"/>
                  <a:pt x="11" y="64"/>
                </a:cubicBezTo>
                <a:cubicBezTo>
                  <a:pt x="22" y="31"/>
                  <a:pt x="22" y="31"/>
                  <a:pt x="22" y="31"/>
                </a:cubicBezTo>
                <a:cubicBezTo>
                  <a:pt x="23" y="29"/>
                  <a:pt x="24" y="27"/>
                  <a:pt x="26" y="26"/>
                </a:cubicBezTo>
                <a:cubicBezTo>
                  <a:pt x="28" y="24"/>
                  <a:pt x="31" y="23"/>
                  <a:pt x="33" y="23"/>
                </a:cubicBezTo>
                <a:cubicBezTo>
                  <a:pt x="63" y="23"/>
                  <a:pt x="63" y="23"/>
                  <a:pt x="63" y="23"/>
                </a:cubicBezTo>
                <a:cubicBezTo>
                  <a:pt x="61" y="25"/>
                  <a:pt x="59" y="27"/>
                  <a:pt x="57" y="28"/>
                </a:cubicBezTo>
                <a:cubicBezTo>
                  <a:pt x="54" y="30"/>
                  <a:pt x="54" y="30"/>
                  <a:pt x="54" y="30"/>
                </a:cubicBezTo>
                <a:cubicBezTo>
                  <a:pt x="54" y="41"/>
                  <a:pt x="54" y="41"/>
                  <a:pt x="54" y="41"/>
                </a:cubicBezTo>
                <a:cubicBezTo>
                  <a:pt x="59" y="41"/>
                  <a:pt x="59" y="41"/>
                  <a:pt x="59" y="41"/>
                </a:cubicBezTo>
                <a:cubicBezTo>
                  <a:pt x="72" y="40"/>
                  <a:pt x="82" y="34"/>
                  <a:pt x="87" y="23"/>
                </a:cubicBezTo>
                <a:cubicBezTo>
                  <a:pt x="88" y="23"/>
                  <a:pt x="88" y="24"/>
                  <a:pt x="89" y="24"/>
                </a:cubicBezTo>
                <a:cubicBezTo>
                  <a:pt x="89" y="24"/>
                  <a:pt x="90" y="25"/>
                  <a:pt x="91" y="25"/>
                </a:cubicBezTo>
                <a:cubicBezTo>
                  <a:pt x="91" y="26"/>
                  <a:pt x="91" y="27"/>
                  <a:pt x="91" y="28"/>
                </a:cubicBezTo>
                <a:cubicBezTo>
                  <a:pt x="91" y="28"/>
                  <a:pt x="91" y="29"/>
                  <a:pt x="91" y="30"/>
                </a:cubicBezTo>
                <a:lnTo>
                  <a:pt x="79" y="64"/>
                </a:lnTo>
                <a:close/>
              </a:path>
            </a:pathLst>
          </a:custGeom>
          <a:solidFill>
            <a:srgbClr val="D8000F"/>
          </a:solidFill>
          <a:ln>
            <a:noFill/>
          </a:ln>
        </p:spPr>
        <p:txBody>
          <a:bodyPr anchor="ctr" anchorCtr="1"/>
          <a:lstStyle/>
          <a:p>
            <a:pPr defTabSz="457200"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 sz="1327">
              <a:solidFill>
                <a:schemeClr val="tx1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  <p:sp>
        <p:nvSpPr>
          <p:cNvPr id="35" name="Freeform 133">
            <a:extLst>
              <a:ext uri="{FF2B5EF4-FFF2-40B4-BE49-F238E27FC236}">
                <a16:creationId xmlns:a16="http://schemas.microsoft.com/office/drawing/2014/main" id="{0C972178-3809-2DAE-2387-DE081BE69FCE}"/>
              </a:ext>
            </a:extLst>
          </p:cNvPr>
          <p:cNvSpPr>
            <a:spLocks noEditPoints="1"/>
          </p:cNvSpPr>
          <p:nvPr/>
        </p:nvSpPr>
        <p:spPr bwMode="auto">
          <a:xfrm>
            <a:off x="5358267" y="3188758"/>
            <a:ext cx="376238" cy="414338"/>
          </a:xfrm>
          <a:custGeom>
            <a:avLst/>
            <a:gdLst>
              <a:gd name="T0" fmla="*/ 65 w 100"/>
              <a:gd name="T1" fmla="*/ 0 h 110"/>
              <a:gd name="T2" fmla="*/ 77 w 100"/>
              <a:gd name="T3" fmla="*/ 12 h 110"/>
              <a:gd name="T4" fmla="*/ 68 w 100"/>
              <a:gd name="T5" fmla="*/ 40 h 110"/>
              <a:gd name="T6" fmla="*/ 67 w 100"/>
              <a:gd name="T7" fmla="*/ 10 h 110"/>
              <a:gd name="T8" fmla="*/ 28 w 100"/>
              <a:gd name="T9" fmla="*/ 9 h 110"/>
              <a:gd name="T10" fmla="*/ 28 w 100"/>
              <a:gd name="T11" fmla="*/ 16 h 110"/>
              <a:gd name="T12" fmla="*/ 25 w 100"/>
              <a:gd name="T13" fmla="*/ 24 h 110"/>
              <a:gd name="T14" fmla="*/ 18 w 100"/>
              <a:gd name="T15" fmla="*/ 26 h 110"/>
              <a:gd name="T16" fmla="*/ 9 w 100"/>
              <a:gd name="T17" fmla="*/ 25 h 110"/>
              <a:gd name="T18" fmla="*/ 10 w 100"/>
              <a:gd name="T19" fmla="*/ 87 h 110"/>
              <a:gd name="T20" fmla="*/ 12 w 100"/>
              <a:gd name="T21" fmla="*/ 88 h 110"/>
              <a:gd name="T22" fmla="*/ 44 w 100"/>
              <a:gd name="T23" fmla="*/ 97 h 110"/>
              <a:gd name="T24" fmla="*/ 4 w 100"/>
              <a:gd name="T25" fmla="*/ 93 h 110"/>
              <a:gd name="T26" fmla="*/ 4 w 100"/>
              <a:gd name="T27" fmla="*/ 93 h 110"/>
              <a:gd name="T28" fmla="*/ 0 w 100"/>
              <a:gd name="T29" fmla="*/ 22 h 110"/>
              <a:gd name="T30" fmla="*/ 2 w 100"/>
              <a:gd name="T31" fmla="*/ 19 h 110"/>
              <a:gd name="T32" fmla="*/ 21 w 100"/>
              <a:gd name="T33" fmla="*/ 0 h 110"/>
              <a:gd name="T34" fmla="*/ 90 w 100"/>
              <a:gd name="T35" fmla="*/ 45 h 110"/>
              <a:gd name="T36" fmla="*/ 84 w 100"/>
              <a:gd name="T37" fmla="*/ 39 h 110"/>
              <a:gd name="T38" fmla="*/ 83 w 100"/>
              <a:gd name="T39" fmla="*/ 47 h 110"/>
              <a:gd name="T40" fmla="*/ 94 w 100"/>
              <a:gd name="T41" fmla="*/ 53 h 110"/>
              <a:gd name="T42" fmla="*/ 86 w 100"/>
              <a:gd name="T43" fmla="*/ 81 h 110"/>
              <a:gd name="T44" fmla="*/ 100 w 100"/>
              <a:gd name="T45" fmla="*/ 51 h 110"/>
              <a:gd name="T46" fmla="*/ 90 w 100"/>
              <a:gd name="T47" fmla="*/ 45 h 110"/>
              <a:gd name="T48" fmla="*/ 54 w 100"/>
              <a:gd name="T49" fmla="*/ 84 h 110"/>
              <a:gd name="T50" fmla="*/ 90 w 100"/>
              <a:gd name="T51" fmla="*/ 55 h 110"/>
              <a:gd name="T52" fmla="*/ 52 w 100"/>
              <a:gd name="T53" fmla="*/ 87 h 110"/>
              <a:gd name="T54" fmla="*/ 51 w 100"/>
              <a:gd name="T55" fmla="*/ 103 h 110"/>
              <a:gd name="T56" fmla="*/ 52 w 100"/>
              <a:gd name="T57" fmla="*/ 110 h 110"/>
              <a:gd name="T58" fmla="*/ 56 w 100"/>
              <a:gd name="T59" fmla="*/ 106 h 110"/>
              <a:gd name="T60" fmla="*/ 52 w 100"/>
              <a:gd name="T61" fmla="*/ 87 h 110"/>
              <a:gd name="T62" fmla="*/ 18 w 100"/>
              <a:gd name="T63" fmla="*/ 60 h 110"/>
              <a:gd name="T64" fmla="*/ 30 w 100"/>
              <a:gd name="T65" fmla="*/ 56 h 110"/>
              <a:gd name="T66" fmla="*/ 18 w 100"/>
              <a:gd name="T67" fmla="*/ 43 h 110"/>
              <a:gd name="T68" fmla="*/ 60 w 100"/>
              <a:gd name="T69" fmla="*/ 48 h 110"/>
              <a:gd name="T70" fmla="*/ 18 w 100"/>
              <a:gd name="T71" fmla="*/ 43 h 110"/>
              <a:gd name="T72" fmla="*/ 18 w 100"/>
              <a:gd name="T73" fmla="*/ 36 h 110"/>
              <a:gd name="T74" fmla="*/ 60 w 100"/>
              <a:gd name="T75" fmla="*/ 31 h 110"/>
              <a:gd name="T76" fmla="*/ 37 w 100"/>
              <a:gd name="T77" fmla="*/ 19 h 110"/>
              <a:gd name="T78" fmla="*/ 60 w 100"/>
              <a:gd name="T79" fmla="*/ 24 h 110"/>
              <a:gd name="T80" fmla="*/ 37 w 100"/>
              <a:gd name="T81" fmla="*/ 19 h 110"/>
              <a:gd name="T82" fmla="*/ 14 w 100"/>
              <a:gd name="T83" fmla="*/ 21 h 110"/>
              <a:gd name="T84" fmla="*/ 18 w 100"/>
              <a:gd name="T85" fmla="*/ 22 h 110"/>
              <a:gd name="T86" fmla="*/ 20 w 100"/>
              <a:gd name="T87" fmla="*/ 22 h 110"/>
              <a:gd name="T88" fmla="*/ 24 w 100"/>
              <a:gd name="T89" fmla="*/ 18 h 110"/>
              <a:gd name="T90" fmla="*/ 24 w 100"/>
              <a:gd name="T91" fmla="*/ 17 h 110"/>
              <a:gd name="T92" fmla="*/ 23 w 100"/>
              <a:gd name="T93" fmla="*/ 12 h 110"/>
              <a:gd name="T94" fmla="*/ 12 w 100"/>
              <a:gd name="T95" fmla="*/ 21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00" h="110">
                <a:moveTo>
                  <a:pt x="23" y="0"/>
                </a:moveTo>
                <a:cubicBezTo>
                  <a:pt x="65" y="0"/>
                  <a:pt x="65" y="0"/>
                  <a:pt x="65" y="0"/>
                </a:cubicBezTo>
                <a:cubicBezTo>
                  <a:pt x="68" y="0"/>
                  <a:pt x="71" y="1"/>
                  <a:pt x="74" y="4"/>
                </a:cubicBezTo>
                <a:cubicBezTo>
                  <a:pt x="76" y="6"/>
                  <a:pt x="77" y="9"/>
                  <a:pt x="77" y="12"/>
                </a:cubicBezTo>
                <a:cubicBezTo>
                  <a:pt x="77" y="35"/>
                  <a:pt x="77" y="35"/>
                  <a:pt x="77" y="35"/>
                </a:cubicBezTo>
                <a:cubicBezTo>
                  <a:pt x="68" y="40"/>
                  <a:pt x="68" y="40"/>
                  <a:pt x="68" y="40"/>
                </a:cubicBezTo>
                <a:cubicBezTo>
                  <a:pt x="68" y="12"/>
                  <a:pt x="68" y="12"/>
                  <a:pt x="68" y="12"/>
                </a:cubicBezTo>
                <a:cubicBezTo>
                  <a:pt x="68" y="11"/>
                  <a:pt x="68" y="11"/>
                  <a:pt x="67" y="10"/>
                </a:cubicBezTo>
                <a:cubicBezTo>
                  <a:pt x="67" y="10"/>
                  <a:pt x="66" y="9"/>
                  <a:pt x="65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17"/>
                  <a:pt x="28" y="18"/>
                  <a:pt x="28" y="19"/>
                </a:cubicBezTo>
                <a:cubicBezTo>
                  <a:pt x="28" y="21"/>
                  <a:pt x="27" y="23"/>
                  <a:pt x="25" y="24"/>
                </a:cubicBezTo>
                <a:cubicBezTo>
                  <a:pt x="24" y="25"/>
                  <a:pt x="23" y="26"/>
                  <a:pt x="21" y="26"/>
                </a:cubicBezTo>
                <a:cubicBezTo>
                  <a:pt x="20" y="26"/>
                  <a:pt x="19" y="26"/>
                  <a:pt x="18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85"/>
                  <a:pt x="9" y="85"/>
                  <a:pt x="9" y="85"/>
                </a:cubicBezTo>
                <a:cubicBezTo>
                  <a:pt x="9" y="86"/>
                  <a:pt x="10" y="86"/>
                  <a:pt x="10" y="87"/>
                </a:cubicBezTo>
                <a:cubicBezTo>
                  <a:pt x="10" y="87"/>
                  <a:pt x="10" y="87"/>
                  <a:pt x="10" y="87"/>
                </a:cubicBezTo>
                <a:cubicBezTo>
                  <a:pt x="11" y="87"/>
                  <a:pt x="11" y="88"/>
                  <a:pt x="12" y="88"/>
                </a:cubicBezTo>
                <a:cubicBezTo>
                  <a:pt x="45" y="88"/>
                  <a:pt x="45" y="88"/>
                  <a:pt x="45" y="88"/>
                </a:cubicBezTo>
                <a:cubicBezTo>
                  <a:pt x="44" y="97"/>
                  <a:pt x="44" y="97"/>
                  <a:pt x="44" y="97"/>
                </a:cubicBezTo>
                <a:cubicBezTo>
                  <a:pt x="12" y="97"/>
                  <a:pt x="12" y="97"/>
                  <a:pt x="12" y="97"/>
                </a:cubicBezTo>
                <a:cubicBezTo>
                  <a:pt x="9" y="97"/>
                  <a:pt x="6" y="96"/>
                  <a:pt x="4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2" y="91"/>
                  <a:pt x="0" y="88"/>
                  <a:pt x="0" y="85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0"/>
                  <a:pt x="0" y="20"/>
                  <a:pt x="0" y="20"/>
                </a:cubicBezTo>
                <a:cubicBezTo>
                  <a:pt x="2" y="19"/>
                  <a:pt x="2" y="19"/>
                  <a:pt x="2" y="19"/>
                </a:cubicBezTo>
                <a:cubicBezTo>
                  <a:pt x="20" y="1"/>
                  <a:pt x="20" y="1"/>
                  <a:pt x="20" y="1"/>
                </a:cubicBezTo>
                <a:cubicBezTo>
                  <a:pt x="21" y="0"/>
                  <a:pt x="21" y="0"/>
                  <a:pt x="21" y="0"/>
                </a:cubicBezTo>
                <a:cubicBezTo>
                  <a:pt x="23" y="0"/>
                  <a:pt x="23" y="0"/>
                  <a:pt x="23" y="0"/>
                </a:cubicBezTo>
                <a:close/>
                <a:moveTo>
                  <a:pt x="90" y="45"/>
                </a:moveTo>
                <a:cubicBezTo>
                  <a:pt x="90" y="43"/>
                  <a:pt x="90" y="43"/>
                  <a:pt x="90" y="43"/>
                </a:cubicBezTo>
                <a:cubicBezTo>
                  <a:pt x="84" y="39"/>
                  <a:pt x="84" y="39"/>
                  <a:pt x="84" y="39"/>
                </a:cubicBezTo>
                <a:cubicBezTo>
                  <a:pt x="75" y="44"/>
                  <a:pt x="75" y="44"/>
                  <a:pt x="75" y="44"/>
                </a:cubicBezTo>
                <a:cubicBezTo>
                  <a:pt x="83" y="47"/>
                  <a:pt x="83" y="47"/>
                  <a:pt x="83" y="47"/>
                </a:cubicBezTo>
                <a:cubicBezTo>
                  <a:pt x="91" y="52"/>
                  <a:pt x="91" y="52"/>
                  <a:pt x="91" y="52"/>
                </a:cubicBezTo>
                <a:cubicBezTo>
                  <a:pt x="94" y="53"/>
                  <a:pt x="94" y="53"/>
                  <a:pt x="94" y="53"/>
                </a:cubicBezTo>
                <a:cubicBezTo>
                  <a:pt x="92" y="62"/>
                  <a:pt x="88" y="70"/>
                  <a:pt x="82" y="77"/>
                </a:cubicBezTo>
                <a:cubicBezTo>
                  <a:pt x="86" y="81"/>
                  <a:pt x="86" y="81"/>
                  <a:pt x="86" y="81"/>
                </a:cubicBezTo>
                <a:cubicBezTo>
                  <a:pt x="93" y="73"/>
                  <a:pt x="98" y="63"/>
                  <a:pt x="100" y="53"/>
                </a:cubicBezTo>
                <a:cubicBezTo>
                  <a:pt x="100" y="51"/>
                  <a:pt x="100" y="51"/>
                  <a:pt x="100" y="51"/>
                </a:cubicBezTo>
                <a:cubicBezTo>
                  <a:pt x="98" y="50"/>
                  <a:pt x="98" y="50"/>
                  <a:pt x="98" y="50"/>
                </a:cubicBezTo>
                <a:cubicBezTo>
                  <a:pt x="90" y="45"/>
                  <a:pt x="90" y="45"/>
                  <a:pt x="90" y="45"/>
                </a:cubicBezTo>
                <a:close/>
                <a:moveTo>
                  <a:pt x="74" y="47"/>
                </a:moveTo>
                <a:cubicBezTo>
                  <a:pt x="64" y="58"/>
                  <a:pt x="58" y="70"/>
                  <a:pt x="54" y="84"/>
                </a:cubicBezTo>
                <a:cubicBezTo>
                  <a:pt x="59" y="86"/>
                  <a:pt x="64" y="89"/>
                  <a:pt x="70" y="92"/>
                </a:cubicBezTo>
                <a:cubicBezTo>
                  <a:pt x="78" y="81"/>
                  <a:pt x="85" y="68"/>
                  <a:pt x="90" y="55"/>
                </a:cubicBezTo>
                <a:cubicBezTo>
                  <a:pt x="84" y="52"/>
                  <a:pt x="79" y="50"/>
                  <a:pt x="74" y="47"/>
                </a:cubicBezTo>
                <a:close/>
                <a:moveTo>
                  <a:pt x="52" y="87"/>
                </a:moveTo>
                <a:cubicBezTo>
                  <a:pt x="50" y="103"/>
                  <a:pt x="50" y="103"/>
                  <a:pt x="50" y="103"/>
                </a:cubicBezTo>
                <a:cubicBezTo>
                  <a:pt x="51" y="103"/>
                  <a:pt x="51" y="103"/>
                  <a:pt x="51" y="103"/>
                </a:cubicBezTo>
                <a:cubicBezTo>
                  <a:pt x="50" y="108"/>
                  <a:pt x="50" y="108"/>
                  <a:pt x="50" y="108"/>
                </a:cubicBezTo>
                <a:cubicBezTo>
                  <a:pt x="52" y="110"/>
                  <a:pt x="52" y="110"/>
                  <a:pt x="52" y="110"/>
                </a:cubicBezTo>
                <a:cubicBezTo>
                  <a:pt x="55" y="106"/>
                  <a:pt x="55" y="106"/>
                  <a:pt x="55" y="106"/>
                </a:cubicBezTo>
                <a:cubicBezTo>
                  <a:pt x="56" y="106"/>
                  <a:pt x="56" y="106"/>
                  <a:pt x="56" y="106"/>
                </a:cubicBezTo>
                <a:cubicBezTo>
                  <a:pt x="68" y="95"/>
                  <a:pt x="68" y="95"/>
                  <a:pt x="68" y="95"/>
                </a:cubicBezTo>
                <a:cubicBezTo>
                  <a:pt x="52" y="87"/>
                  <a:pt x="52" y="87"/>
                  <a:pt x="52" y="87"/>
                </a:cubicBezTo>
                <a:close/>
                <a:moveTo>
                  <a:pt x="18" y="56"/>
                </a:moveTo>
                <a:cubicBezTo>
                  <a:pt x="18" y="60"/>
                  <a:pt x="18" y="60"/>
                  <a:pt x="18" y="60"/>
                </a:cubicBezTo>
                <a:cubicBezTo>
                  <a:pt x="30" y="60"/>
                  <a:pt x="30" y="60"/>
                  <a:pt x="30" y="60"/>
                </a:cubicBezTo>
                <a:cubicBezTo>
                  <a:pt x="30" y="56"/>
                  <a:pt x="30" y="56"/>
                  <a:pt x="30" y="56"/>
                </a:cubicBezTo>
                <a:cubicBezTo>
                  <a:pt x="18" y="56"/>
                  <a:pt x="18" y="56"/>
                  <a:pt x="18" y="56"/>
                </a:cubicBezTo>
                <a:close/>
                <a:moveTo>
                  <a:pt x="18" y="43"/>
                </a:moveTo>
                <a:cubicBezTo>
                  <a:pt x="18" y="48"/>
                  <a:pt x="18" y="48"/>
                  <a:pt x="18" y="48"/>
                </a:cubicBezTo>
                <a:cubicBezTo>
                  <a:pt x="60" y="48"/>
                  <a:pt x="60" y="48"/>
                  <a:pt x="60" y="48"/>
                </a:cubicBezTo>
                <a:cubicBezTo>
                  <a:pt x="60" y="43"/>
                  <a:pt x="60" y="43"/>
                  <a:pt x="60" y="43"/>
                </a:cubicBezTo>
                <a:cubicBezTo>
                  <a:pt x="18" y="43"/>
                  <a:pt x="18" y="43"/>
                  <a:pt x="18" y="43"/>
                </a:cubicBezTo>
                <a:close/>
                <a:moveTo>
                  <a:pt x="18" y="31"/>
                </a:moveTo>
                <a:cubicBezTo>
                  <a:pt x="18" y="36"/>
                  <a:pt x="18" y="36"/>
                  <a:pt x="18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0" y="31"/>
                  <a:pt x="60" y="31"/>
                  <a:pt x="60" y="31"/>
                </a:cubicBezTo>
                <a:cubicBezTo>
                  <a:pt x="18" y="31"/>
                  <a:pt x="18" y="31"/>
                  <a:pt x="18" y="31"/>
                </a:cubicBezTo>
                <a:close/>
                <a:moveTo>
                  <a:pt x="37" y="19"/>
                </a:moveTo>
                <a:cubicBezTo>
                  <a:pt x="37" y="24"/>
                  <a:pt x="37" y="24"/>
                  <a:pt x="37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19"/>
                  <a:pt x="60" y="19"/>
                  <a:pt x="60" y="19"/>
                </a:cubicBezTo>
                <a:cubicBezTo>
                  <a:pt x="37" y="19"/>
                  <a:pt x="37" y="19"/>
                  <a:pt x="37" y="19"/>
                </a:cubicBezTo>
                <a:close/>
                <a:moveTo>
                  <a:pt x="12" y="21"/>
                </a:moveTo>
                <a:cubicBezTo>
                  <a:pt x="14" y="21"/>
                  <a:pt x="14" y="21"/>
                  <a:pt x="14" y="21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2"/>
                  <a:pt x="20" y="22"/>
                </a:cubicBezTo>
                <a:cubicBezTo>
                  <a:pt x="21" y="22"/>
                  <a:pt x="22" y="21"/>
                  <a:pt x="22" y="20"/>
                </a:cubicBezTo>
                <a:cubicBezTo>
                  <a:pt x="23" y="20"/>
                  <a:pt x="24" y="19"/>
                  <a:pt x="24" y="18"/>
                </a:cubicBezTo>
                <a:cubicBezTo>
                  <a:pt x="24" y="18"/>
                  <a:pt x="24" y="17"/>
                  <a:pt x="24" y="17"/>
                </a:cubicBezTo>
                <a:cubicBezTo>
                  <a:pt x="24" y="17"/>
                  <a:pt x="24" y="17"/>
                  <a:pt x="24" y="17"/>
                </a:cubicBezTo>
                <a:cubicBezTo>
                  <a:pt x="24" y="16"/>
                  <a:pt x="24" y="16"/>
                  <a:pt x="24" y="16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1"/>
                  <a:pt x="23" y="11"/>
                  <a:pt x="23" y="11"/>
                </a:cubicBezTo>
                <a:lnTo>
                  <a:pt x="12" y="21"/>
                </a:lnTo>
                <a:close/>
              </a:path>
            </a:pathLst>
          </a:custGeom>
          <a:solidFill>
            <a:srgbClr val="D8000F"/>
          </a:solidFill>
          <a:ln>
            <a:noFill/>
          </a:ln>
        </p:spPr>
        <p:txBody>
          <a:bodyPr anchor="ctr" anchorCtr="1"/>
          <a:lstStyle/>
          <a:p>
            <a:pPr defTabSz="457200"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 sz="1327">
              <a:solidFill>
                <a:schemeClr val="tx1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  <p:sp>
        <p:nvSpPr>
          <p:cNvPr id="36" name="Freeform 134" descr="D:\51PPT模板网\51pptmoban.com\图片.jpg">
            <a:extLst>
              <a:ext uri="{FF2B5EF4-FFF2-40B4-BE49-F238E27FC236}">
                <a16:creationId xmlns:a16="http://schemas.microsoft.com/office/drawing/2014/main" id="{CCB7987C-9E31-26EA-A4FA-19B1271235ED}"/>
              </a:ext>
            </a:extLst>
          </p:cNvPr>
          <p:cNvSpPr>
            <a:spLocks noEditPoints="1"/>
          </p:cNvSpPr>
          <p:nvPr/>
        </p:nvSpPr>
        <p:spPr bwMode="auto">
          <a:xfrm>
            <a:off x="6514549" y="3243145"/>
            <a:ext cx="341313" cy="304800"/>
          </a:xfrm>
          <a:custGeom>
            <a:avLst/>
            <a:gdLst>
              <a:gd name="T0" fmla="*/ 91 w 91"/>
              <a:gd name="T1" fmla="*/ 17 h 81"/>
              <a:gd name="T2" fmla="*/ 91 w 91"/>
              <a:gd name="T3" fmla="*/ 63 h 81"/>
              <a:gd name="T4" fmla="*/ 86 w 91"/>
              <a:gd name="T5" fmla="*/ 76 h 81"/>
              <a:gd name="T6" fmla="*/ 74 w 91"/>
              <a:gd name="T7" fmla="*/ 81 h 81"/>
              <a:gd name="T8" fmla="*/ 17 w 91"/>
              <a:gd name="T9" fmla="*/ 81 h 81"/>
              <a:gd name="T10" fmla="*/ 5 w 91"/>
              <a:gd name="T11" fmla="*/ 76 h 81"/>
              <a:gd name="T12" fmla="*/ 0 w 91"/>
              <a:gd name="T13" fmla="*/ 63 h 81"/>
              <a:gd name="T14" fmla="*/ 0 w 91"/>
              <a:gd name="T15" fmla="*/ 17 h 81"/>
              <a:gd name="T16" fmla="*/ 0 w 91"/>
              <a:gd name="T17" fmla="*/ 12 h 81"/>
              <a:gd name="T18" fmla="*/ 5 w 91"/>
              <a:gd name="T19" fmla="*/ 12 h 81"/>
              <a:gd name="T20" fmla="*/ 15 w 91"/>
              <a:gd name="T21" fmla="*/ 12 h 81"/>
              <a:gd name="T22" fmla="*/ 15 w 91"/>
              <a:gd name="T23" fmla="*/ 24 h 81"/>
              <a:gd name="T24" fmla="*/ 21 w 91"/>
              <a:gd name="T25" fmla="*/ 30 h 81"/>
              <a:gd name="T26" fmla="*/ 21 w 91"/>
              <a:gd name="T27" fmla="*/ 30 h 81"/>
              <a:gd name="T28" fmla="*/ 24 w 91"/>
              <a:gd name="T29" fmla="*/ 30 h 81"/>
              <a:gd name="T30" fmla="*/ 21 w 91"/>
              <a:gd name="T31" fmla="*/ 24 h 81"/>
              <a:gd name="T32" fmla="*/ 21 w 91"/>
              <a:gd name="T33" fmla="*/ 6 h 81"/>
              <a:gd name="T34" fmla="*/ 27 w 91"/>
              <a:gd name="T35" fmla="*/ 0 h 81"/>
              <a:gd name="T36" fmla="*/ 27 w 91"/>
              <a:gd name="T37" fmla="*/ 0 h 81"/>
              <a:gd name="T38" fmla="*/ 33 w 91"/>
              <a:gd name="T39" fmla="*/ 6 h 81"/>
              <a:gd name="T40" fmla="*/ 33 w 91"/>
              <a:gd name="T41" fmla="*/ 12 h 81"/>
              <a:gd name="T42" fmla="*/ 59 w 91"/>
              <a:gd name="T43" fmla="*/ 12 h 81"/>
              <a:gd name="T44" fmla="*/ 59 w 91"/>
              <a:gd name="T45" fmla="*/ 24 h 81"/>
              <a:gd name="T46" fmla="*/ 64 w 91"/>
              <a:gd name="T47" fmla="*/ 30 h 81"/>
              <a:gd name="T48" fmla="*/ 64 w 91"/>
              <a:gd name="T49" fmla="*/ 30 h 81"/>
              <a:gd name="T50" fmla="*/ 67 w 91"/>
              <a:gd name="T51" fmla="*/ 30 h 81"/>
              <a:gd name="T52" fmla="*/ 64 w 91"/>
              <a:gd name="T53" fmla="*/ 24 h 81"/>
              <a:gd name="T54" fmla="*/ 64 w 91"/>
              <a:gd name="T55" fmla="*/ 6 h 81"/>
              <a:gd name="T56" fmla="*/ 70 w 91"/>
              <a:gd name="T57" fmla="*/ 0 h 81"/>
              <a:gd name="T58" fmla="*/ 70 w 91"/>
              <a:gd name="T59" fmla="*/ 0 h 81"/>
              <a:gd name="T60" fmla="*/ 76 w 91"/>
              <a:gd name="T61" fmla="*/ 6 h 81"/>
              <a:gd name="T62" fmla="*/ 76 w 91"/>
              <a:gd name="T63" fmla="*/ 12 h 81"/>
              <a:gd name="T64" fmla="*/ 86 w 91"/>
              <a:gd name="T65" fmla="*/ 12 h 81"/>
              <a:gd name="T66" fmla="*/ 91 w 91"/>
              <a:gd name="T67" fmla="*/ 12 h 81"/>
              <a:gd name="T68" fmla="*/ 91 w 91"/>
              <a:gd name="T69" fmla="*/ 17 h 81"/>
              <a:gd name="T70" fmla="*/ 44 w 91"/>
              <a:gd name="T71" fmla="*/ 68 h 81"/>
              <a:gd name="T72" fmla="*/ 44 w 91"/>
              <a:gd name="T73" fmla="*/ 40 h 81"/>
              <a:gd name="T74" fmla="*/ 39 w 91"/>
              <a:gd name="T75" fmla="*/ 40 h 81"/>
              <a:gd name="T76" fmla="*/ 38 w 91"/>
              <a:gd name="T77" fmla="*/ 42 h 81"/>
              <a:gd name="T78" fmla="*/ 36 w 91"/>
              <a:gd name="T79" fmla="*/ 43 h 81"/>
              <a:gd name="T80" fmla="*/ 36 w 91"/>
              <a:gd name="T81" fmla="*/ 47 h 81"/>
              <a:gd name="T82" fmla="*/ 38 w 91"/>
              <a:gd name="T83" fmla="*/ 47 h 81"/>
              <a:gd name="T84" fmla="*/ 38 w 91"/>
              <a:gd name="T85" fmla="*/ 68 h 81"/>
              <a:gd name="T86" fmla="*/ 44 w 91"/>
              <a:gd name="T87" fmla="*/ 68 h 81"/>
              <a:gd name="T88" fmla="*/ 54 w 91"/>
              <a:gd name="T89" fmla="*/ 68 h 81"/>
              <a:gd name="T90" fmla="*/ 54 w 91"/>
              <a:gd name="T91" fmla="*/ 40 h 81"/>
              <a:gd name="T92" fmla="*/ 49 w 91"/>
              <a:gd name="T93" fmla="*/ 40 h 81"/>
              <a:gd name="T94" fmla="*/ 48 w 91"/>
              <a:gd name="T95" fmla="*/ 42 h 81"/>
              <a:gd name="T96" fmla="*/ 46 w 91"/>
              <a:gd name="T97" fmla="*/ 43 h 81"/>
              <a:gd name="T98" fmla="*/ 46 w 91"/>
              <a:gd name="T99" fmla="*/ 47 h 81"/>
              <a:gd name="T100" fmla="*/ 48 w 91"/>
              <a:gd name="T101" fmla="*/ 47 h 81"/>
              <a:gd name="T102" fmla="*/ 48 w 91"/>
              <a:gd name="T103" fmla="*/ 68 h 81"/>
              <a:gd name="T104" fmla="*/ 54 w 91"/>
              <a:gd name="T105" fmla="*/ 68 h 81"/>
              <a:gd name="T106" fmla="*/ 81 w 91"/>
              <a:gd name="T107" fmla="*/ 36 h 81"/>
              <a:gd name="T108" fmla="*/ 10 w 91"/>
              <a:gd name="T109" fmla="*/ 36 h 81"/>
              <a:gd name="T110" fmla="*/ 10 w 91"/>
              <a:gd name="T111" fmla="*/ 63 h 81"/>
              <a:gd name="T112" fmla="*/ 12 w 91"/>
              <a:gd name="T113" fmla="*/ 69 h 81"/>
              <a:gd name="T114" fmla="*/ 17 w 91"/>
              <a:gd name="T115" fmla="*/ 71 h 81"/>
              <a:gd name="T116" fmla="*/ 74 w 91"/>
              <a:gd name="T117" fmla="*/ 71 h 81"/>
              <a:gd name="T118" fmla="*/ 79 w 91"/>
              <a:gd name="T119" fmla="*/ 69 h 81"/>
              <a:gd name="T120" fmla="*/ 81 w 91"/>
              <a:gd name="T121" fmla="*/ 63 h 81"/>
              <a:gd name="T122" fmla="*/ 81 w 91"/>
              <a:gd name="T123" fmla="*/ 36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91" h="81">
                <a:moveTo>
                  <a:pt x="91" y="17"/>
                </a:moveTo>
                <a:cubicBezTo>
                  <a:pt x="91" y="63"/>
                  <a:pt x="91" y="63"/>
                  <a:pt x="91" y="63"/>
                </a:cubicBezTo>
                <a:cubicBezTo>
                  <a:pt x="91" y="68"/>
                  <a:pt x="89" y="72"/>
                  <a:pt x="86" y="76"/>
                </a:cubicBezTo>
                <a:cubicBezTo>
                  <a:pt x="83" y="79"/>
                  <a:pt x="78" y="81"/>
                  <a:pt x="74" y="81"/>
                </a:cubicBezTo>
                <a:cubicBezTo>
                  <a:pt x="17" y="81"/>
                  <a:pt x="17" y="81"/>
                  <a:pt x="17" y="81"/>
                </a:cubicBezTo>
                <a:cubicBezTo>
                  <a:pt x="13" y="81"/>
                  <a:pt x="8" y="79"/>
                  <a:pt x="5" y="76"/>
                </a:cubicBezTo>
                <a:cubicBezTo>
                  <a:pt x="2" y="72"/>
                  <a:pt x="0" y="68"/>
                  <a:pt x="0" y="63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2"/>
                  <a:pt x="0" y="12"/>
                  <a:pt x="0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8"/>
                  <a:pt x="18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2" y="30"/>
                  <a:pt x="23" y="30"/>
                  <a:pt x="24" y="30"/>
                </a:cubicBezTo>
                <a:cubicBezTo>
                  <a:pt x="22" y="28"/>
                  <a:pt x="21" y="27"/>
                  <a:pt x="21" y="24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3"/>
                  <a:pt x="24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30" y="0"/>
                  <a:pt x="33" y="3"/>
                  <a:pt x="33" y="6"/>
                </a:cubicBezTo>
                <a:cubicBezTo>
                  <a:pt x="33" y="12"/>
                  <a:pt x="33" y="12"/>
                  <a:pt x="33" y="12"/>
                </a:cubicBezTo>
                <a:cubicBezTo>
                  <a:pt x="59" y="12"/>
                  <a:pt x="59" y="12"/>
                  <a:pt x="59" y="12"/>
                </a:cubicBezTo>
                <a:cubicBezTo>
                  <a:pt x="59" y="24"/>
                  <a:pt x="59" y="24"/>
                  <a:pt x="59" y="24"/>
                </a:cubicBezTo>
                <a:cubicBezTo>
                  <a:pt x="59" y="28"/>
                  <a:pt x="61" y="30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6" y="30"/>
                  <a:pt x="67" y="30"/>
                  <a:pt x="67" y="30"/>
                </a:cubicBezTo>
                <a:cubicBezTo>
                  <a:pt x="66" y="28"/>
                  <a:pt x="64" y="27"/>
                  <a:pt x="64" y="24"/>
                </a:cubicBezTo>
                <a:cubicBezTo>
                  <a:pt x="64" y="6"/>
                  <a:pt x="64" y="6"/>
                  <a:pt x="64" y="6"/>
                </a:cubicBezTo>
                <a:cubicBezTo>
                  <a:pt x="64" y="3"/>
                  <a:pt x="67" y="0"/>
                  <a:pt x="7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4" y="0"/>
                  <a:pt x="76" y="3"/>
                  <a:pt x="76" y="6"/>
                </a:cubicBezTo>
                <a:cubicBezTo>
                  <a:pt x="76" y="12"/>
                  <a:pt x="76" y="12"/>
                  <a:pt x="76" y="12"/>
                </a:cubicBezTo>
                <a:cubicBezTo>
                  <a:pt x="86" y="12"/>
                  <a:pt x="86" y="12"/>
                  <a:pt x="86" y="12"/>
                </a:cubicBezTo>
                <a:cubicBezTo>
                  <a:pt x="91" y="12"/>
                  <a:pt x="91" y="12"/>
                  <a:pt x="91" y="12"/>
                </a:cubicBezTo>
                <a:cubicBezTo>
                  <a:pt x="91" y="17"/>
                  <a:pt x="91" y="17"/>
                  <a:pt x="91" y="17"/>
                </a:cubicBezTo>
                <a:close/>
                <a:moveTo>
                  <a:pt x="44" y="68"/>
                </a:moveTo>
                <a:cubicBezTo>
                  <a:pt x="44" y="40"/>
                  <a:pt x="44" y="40"/>
                  <a:pt x="44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0"/>
                  <a:pt x="39" y="41"/>
                  <a:pt x="38" y="42"/>
                </a:cubicBezTo>
                <a:cubicBezTo>
                  <a:pt x="37" y="43"/>
                  <a:pt x="37" y="43"/>
                  <a:pt x="36" y="43"/>
                </a:cubicBezTo>
                <a:cubicBezTo>
                  <a:pt x="36" y="47"/>
                  <a:pt x="36" y="47"/>
                  <a:pt x="36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68"/>
                  <a:pt x="38" y="68"/>
                  <a:pt x="38" y="68"/>
                </a:cubicBezTo>
                <a:cubicBezTo>
                  <a:pt x="44" y="68"/>
                  <a:pt x="44" y="68"/>
                  <a:pt x="44" y="68"/>
                </a:cubicBezTo>
                <a:close/>
                <a:moveTo>
                  <a:pt x="54" y="68"/>
                </a:moveTo>
                <a:cubicBezTo>
                  <a:pt x="54" y="40"/>
                  <a:pt x="54" y="40"/>
                  <a:pt x="54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49" y="40"/>
                  <a:pt x="49" y="41"/>
                  <a:pt x="48" y="42"/>
                </a:cubicBezTo>
                <a:cubicBezTo>
                  <a:pt x="47" y="43"/>
                  <a:pt x="47" y="43"/>
                  <a:pt x="46" y="43"/>
                </a:cubicBezTo>
                <a:cubicBezTo>
                  <a:pt x="46" y="47"/>
                  <a:pt x="46" y="47"/>
                  <a:pt x="46" y="47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68"/>
                  <a:pt x="48" y="68"/>
                  <a:pt x="48" y="68"/>
                </a:cubicBezTo>
                <a:cubicBezTo>
                  <a:pt x="54" y="68"/>
                  <a:pt x="54" y="68"/>
                  <a:pt x="54" y="68"/>
                </a:cubicBezTo>
                <a:close/>
                <a:moveTo>
                  <a:pt x="81" y="36"/>
                </a:moveTo>
                <a:cubicBezTo>
                  <a:pt x="10" y="36"/>
                  <a:pt x="10" y="36"/>
                  <a:pt x="10" y="36"/>
                </a:cubicBezTo>
                <a:cubicBezTo>
                  <a:pt x="10" y="63"/>
                  <a:pt x="10" y="63"/>
                  <a:pt x="10" y="63"/>
                </a:cubicBezTo>
                <a:cubicBezTo>
                  <a:pt x="10" y="65"/>
                  <a:pt x="11" y="67"/>
                  <a:pt x="12" y="69"/>
                </a:cubicBezTo>
                <a:cubicBezTo>
                  <a:pt x="13" y="70"/>
                  <a:pt x="15" y="71"/>
                  <a:pt x="17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6" y="71"/>
                  <a:pt x="78" y="70"/>
                  <a:pt x="79" y="69"/>
                </a:cubicBezTo>
                <a:cubicBezTo>
                  <a:pt x="80" y="67"/>
                  <a:pt x="81" y="65"/>
                  <a:pt x="81" y="63"/>
                </a:cubicBezTo>
                <a:lnTo>
                  <a:pt x="81" y="36"/>
                </a:lnTo>
                <a:close/>
              </a:path>
            </a:pathLst>
          </a:custGeom>
          <a:solidFill>
            <a:srgbClr val="D8000F"/>
          </a:solidFill>
          <a:ln>
            <a:noFill/>
          </a:ln>
        </p:spPr>
        <p:txBody>
          <a:bodyPr anchor="ctr" anchorCtr="1"/>
          <a:lstStyle/>
          <a:p>
            <a:pPr defTabSz="457200"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 sz="1327">
              <a:solidFill>
                <a:schemeClr val="tx1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  <p:sp>
        <p:nvSpPr>
          <p:cNvPr id="37" name="Freeform 174">
            <a:extLst>
              <a:ext uri="{FF2B5EF4-FFF2-40B4-BE49-F238E27FC236}">
                <a16:creationId xmlns:a16="http://schemas.microsoft.com/office/drawing/2014/main" id="{8C745444-F473-562A-9DA2-AB4BDBDCBF48}"/>
              </a:ext>
            </a:extLst>
          </p:cNvPr>
          <p:cNvSpPr>
            <a:spLocks noEditPoints="1"/>
          </p:cNvSpPr>
          <p:nvPr/>
        </p:nvSpPr>
        <p:spPr bwMode="auto">
          <a:xfrm>
            <a:off x="4180629" y="3230445"/>
            <a:ext cx="349250" cy="330200"/>
          </a:xfrm>
          <a:custGeom>
            <a:avLst/>
            <a:gdLst>
              <a:gd name="T0" fmla="*/ 89 w 93"/>
              <a:gd name="T1" fmla="*/ 0 h 88"/>
              <a:gd name="T2" fmla="*/ 93 w 93"/>
              <a:gd name="T3" fmla="*/ 5 h 88"/>
              <a:gd name="T4" fmla="*/ 93 w 93"/>
              <a:gd name="T5" fmla="*/ 74 h 88"/>
              <a:gd name="T6" fmla="*/ 81 w 93"/>
              <a:gd name="T7" fmla="*/ 74 h 88"/>
              <a:gd name="T8" fmla="*/ 82 w 93"/>
              <a:gd name="T9" fmla="*/ 65 h 88"/>
              <a:gd name="T10" fmla="*/ 84 w 93"/>
              <a:gd name="T11" fmla="*/ 10 h 88"/>
              <a:gd name="T12" fmla="*/ 10 w 93"/>
              <a:gd name="T13" fmla="*/ 65 h 88"/>
              <a:gd name="T14" fmla="*/ 48 w 93"/>
              <a:gd name="T15" fmla="*/ 72 h 88"/>
              <a:gd name="T16" fmla="*/ 5 w 93"/>
              <a:gd name="T17" fmla="*/ 74 h 88"/>
              <a:gd name="T18" fmla="*/ 0 w 93"/>
              <a:gd name="T19" fmla="*/ 69 h 88"/>
              <a:gd name="T20" fmla="*/ 0 w 93"/>
              <a:gd name="T21" fmla="*/ 0 h 88"/>
              <a:gd name="T22" fmla="*/ 64 w 93"/>
              <a:gd name="T23" fmla="*/ 51 h 88"/>
              <a:gd name="T24" fmla="*/ 55 w 93"/>
              <a:gd name="T25" fmla="*/ 71 h 88"/>
              <a:gd name="T26" fmla="*/ 57 w 93"/>
              <a:gd name="T27" fmla="*/ 82 h 88"/>
              <a:gd name="T28" fmla="*/ 64 w 93"/>
              <a:gd name="T29" fmla="*/ 78 h 88"/>
              <a:gd name="T30" fmla="*/ 72 w 93"/>
              <a:gd name="T31" fmla="*/ 84 h 88"/>
              <a:gd name="T32" fmla="*/ 74 w 93"/>
              <a:gd name="T33" fmla="*/ 71 h 88"/>
              <a:gd name="T34" fmla="*/ 64 w 93"/>
              <a:gd name="T35" fmla="*/ 51 h 88"/>
              <a:gd name="T36" fmla="*/ 64 w 93"/>
              <a:gd name="T37" fmla="*/ 69 h 88"/>
              <a:gd name="T38" fmla="*/ 64 w 93"/>
              <a:gd name="T39" fmla="*/ 72 h 88"/>
              <a:gd name="T40" fmla="*/ 62 w 93"/>
              <a:gd name="T41" fmla="*/ 55 h 88"/>
              <a:gd name="T42" fmla="*/ 71 w 93"/>
              <a:gd name="T43" fmla="*/ 64 h 88"/>
              <a:gd name="T44" fmla="*/ 62 w 93"/>
              <a:gd name="T45" fmla="*/ 55 h 88"/>
              <a:gd name="T46" fmla="*/ 18 w 93"/>
              <a:gd name="T47" fmla="*/ 46 h 88"/>
              <a:gd name="T48" fmla="*/ 77 w 93"/>
              <a:gd name="T49" fmla="*/ 41 h 88"/>
              <a:gd name="T50" fmla="*/ 47 w 93"/>
              <a:gd name="T51" fmla="*/ 29 h 88"/>
              <a:gd name="T52" fmla="*/ 77 w 93"/>
              <a:gd name="T53" fmla="*/ 34 h 88"/>
              <a:gd name="T54" fmla="*/ 47 w 93"/>
              <a:gd name="T55" fmla="*/ 29 h 88"/>
              <a:gd name="T56" fmla="*/ 47 w 93"/>
              <a:gd name="T57" fmla="*/ 22 h 88"/>
              <a:gd name="T58" fmla="*/ 77 w 93"/>
              <a:gd name="T59" fmla="*/ 17 h 88"/>
              <a:gd name="T60" fmla="*/ 18 w 93"/>
              <a:gd name="T61" fmla="*/ 17 h 88"/>
              <a:gd name="T62" fmla="*/ 40 w 93"/>
              <a:gd name="T63" fmla="*/ 35 h 88"/>
              <a:gd name="T64" fmla="*/ 18 w 93"/>
              <a:gd name="T65" fmla="*/ 17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3" h="88">
                <a:moveTo>
                  <a:pt x="5" y="0"/>
                </a:moveTo>
                <a:cubicBezTo>
                  <a:pt x="89" y="0"/>
                  <a:pt x="89" y="0"/>
                  <a:pt x="89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3" y="5"/>
                  <a:pt x="93" y="5"/>
                  <a:pt x="93" y="5"/>
                </a:cubicBezTo>
                <a:cubicBezTo>
                  <a:pt x="93" y="69"/>
                  <a:pt x="93" y="69"/>
                  <a:pt x="93" y="69"/>
                </a:cubicBezTo>
                <a:cubicBezTo>
                  <a:pt x="93" y="74"/>
                  <a:pt x="93" y="74"/>
                  <a:pt x="93" y="74"/>
                </a:cubicBezTo>
                <a:cubicBezTo>
                  <a:pt x="89" y="74"/>
                  <a:pt x="89" y="74"/>
                  <a:pt x="89" y="74"/>
                </a:cubicBezTo>
                <a:cubicBezTo>
                  <a:pt x="81" y="74"/>
                  <a:pt x="81" y="74"/>
                  <a:pt x="81" y="74"/>
                </a:cubicBezTo>
                <a:cubicBezTo>
                  <a:pt x="80" y="72"/>
                  <a:pt x="80" y="72"/>
                  <a:pt x="80" y="72"/>
                </a:cubicBezTo>
                <a:cubicBezTo>
                  <a:pt x="81" y="69"/>
                  <a:pt x="82" y="67"/>
                  <a:pt x="82" y="65"/>
                </a:cubicBezTo>
                <a:cubicBezTo>
                  <a:pt x="84" y="65"/>
                  <a:pt x="84" y="65"/>
                  <a:pt x="84" y="65"/>
                </a:cubicBezTo>
                <a:cubicBezTo>
                  <a:pt x="84" y="10"/>
                  <a:pt x="84" y="10"/>
                  <a:pt x="8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65"/>
                  <a:pt x="10" y="65"/>
                  <a:pt x="10" y="65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7"/>
                  <a:pt x="47" y="69"/>
                  <a:pt x="48" y="72"/>
                </a:cubicBezTo>
                <a:cubicBezTo>
                  <a:pt x="47" y="74"/>
                  <a:pt x="47" y="74"/>
                  <a:pt x="47" y="74"/>
                </a:cubicBezTo>
                <a:cubicBezTo>
                  <a:pt x="5" y="74"/>
                  <a:pt x="5" y="74"/>
                  <a:pt x="5" y="74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5"/>
                  <a:pt x="0" y="5"/>
                  <a:pt x="0" y="5"/>
                </a:cubicBezTo>
                <a:cubicBezTo>
                  <a:pt x="0" y="0"/>
                  <a:pt x="0" y="0"/>
                  <a:pt x="0" y="0"/>
                </a:cubicBezTo>
                <a:cubicBezTo>
                  <a:pt x="5" y="0"/>
                  <a:pt x="5" y="0"/>
                  <a:pt x="5" y="0"/>
                </a:cubicBezTo>
                <a:close/>
                <a:moveTo>
                  <a:pt x="64" y="51"/>
                </a:moveTo>
                <a:cubicBezTo>
                  <a:pt x="57" y="51"/>
                  <a:pt x="52" y="56"/>
                  <a:pt x="52" y="63"/>
                </a:cubicBezTo>
                <a:cubicBezTo>
                  <a:pt x="52" y="66"/>
                  <a:pt x="53" y="69"/>
                  <a:pt x="55" y="71"/>
                </a:cubicBezTo>
                <a:cubicBezTo>
                  <a:pt x="50" y="82"/>
                  <a:pt x="50" y="82"/>
                  <a:pt x="50" y="82"/>
                </a:cubicBezTo>
                <a:cubicBezTo>
                  <a:pt x="57" y="82"/>
                  <a:pt x="57" y="82"/>
                  <a:pt x="57" y="82"/>
                </a:cubicBezTo>
                <a:cubicBezTo>
                  <a:pt x="61" y="86"/>
                  <a:pt x="61" y="86"/>
                  <a:pt x="61" y="86"/>
                </a:cubicBezTo>
                <a:cubicBezTo>
                  <a:pt x="64" y="78"/>
                  <a:pt x="64" y="78"/>
                  <a:pt x="64" y="78"/>
                </a:cubicBezTo>
                <a:cubicBezTo>
                  <a:pt x="68" y="88"/>
                  <a:pt x="68" y="88"/>
                  <a:pt x="68" y="88"/>
                </a:cubicBezTo>
                <a:cubicBezTo>
                  <a:pt x="72" y="84"/>
                  <a:pt x="72" y="84"/>
                  <a:pt x="72" y="84"/>
                </a:cubicBezTo>
                <a:cubicBezTo>
                  <a:pt x="78" y="84"/>
                  <a:pt x="78" y="84"/>
                  <a:pt x="78" y="84"/>
                </a:cubicBezTo>
                <a:cubicBezTo>
                  <a:pt x="74" y="71"/>
                  <a:pt x="74" y="71"/>
                  <a:pt x="74" y="71"/>
                </a:cubicBezTo>
                <a:cubicBezTo>
                  <a:pt x="75" y="69"/>
                  <a:pt x="76" y="66"/>
                  <a:pt x="76" y="63"/>
                </a:cubicBezTo>
                <a:cubicBezTo>
                  <a:pt x="76" y="56"/>
                  <a:pt x="71" y="51"/>
                  <a:pt x="64" y="51"/>
                </a:cubicBezTo>
                <a:close/>
                <a:moveTo>
                  <a:pt x="71" y="67"/>
                </a:moveTo>
                <a:cubicBezTo>
                  <a:pt x="69" y="68"/>
                  <a:pt x="67" y="69"/>
                  <a:pt x="64" y="69"/>
                </a:cubicBezTo>
                <a:cubicBezTo>
                  <a:pt x="62" y="69"/>
                  <a:pt x="59" y="68"/>
                  <a:pt x="57" y="67"/>
                </a:cubicBezTo>
                <a:cubicBezTo>
                  <a:pt x="58" y="69"/>
                  <a:pt x="61" y="72"/>
                  <a:pt x="64" y="72"/>
                </a:cubicBezTo>
                <a:cubicBezTo>
                  <a:pt x="67" y="72"/>
                  <a:pt x="70" y="70"/>
                  <a:pt x="71" y="67"/>
                </a:cubicBezTo>
                <a:close/>
                <a:moveTo>
                  <a:pt x="62" y="55"/>
                </a:moveTo>
                <a:cubicBezTo>
                  <a:pt x="64" y="55"/>
                  <a:pt x="66" y="56"/>
                  <a:pt x="68" y="58"/>
                </a:cubicBezTo>
                <a:cubicBezTo>
                  <a:pt x="70" y="60"/>
                  <a:pt x="71" y="62"/>
                  <a:pt x="71" y="64"/>
                </a:cubicBezTo>
                <a:cubicBezTo>
                  <a:pt x="73" y="62"/>
                  <a:pt x="72" y="58"/>
                  <a:pt x="70" y="56"/>
                </a:cubicBezTo>
                <a:cubicBezTo>
                  <a:pt x="68" y="54"/>
                  <a:pt x="65" y="54"/>
                  <a:pt x="62" y="55"/>
                </a:cubicBezTo>
                <a:close/>
                <a:moveTo>
                  <a:pt x="18" y="41"/>
                </a:moveTo>
                <a:cubicBezTo>
                  <a:pt x="18" y="46"/>
                  <a:pt x="18" y="46"/>
                  <a:pt x="18" y="46"/>
                </a:cubicBezTo>
                <a:cubicBezTo>
                  <a:pt x="77" y="46"/>
                  <a:pt x="77" y="46"/>
                  <a:pt x="77" y="46"/>
                </a:cubicBezTo>
                <a:cubicBezTo>
                  <a:pt x="77" y="41"/>
                  <a:pt x="77" y="41"/>
                  <a:pt x="77" y="41"/>
                </a:cubicBezTo>
                <a:cubicBezTo>
                  <a:pt x="18" y="41"/>
                  <a:pt x="18" y="41"/>
                  <a:pt x="18" y="41"/>
                </a:cubicBezTo>
                <a:close/>
                <a:moveTo>
                  <a:pt x="47" y="29"/>
                </a:moveTo>
                <a:cubicBezTo>
                  <a:pt x="47" y="34"/>
                  <a:pt x="47" y="34"/>
                  <a:pt x="47" y="34"/>
                </a:cubicBezTo>
                <a:cubicBezTo>
                  <a:pt x="77" y="34"/>
                  <a:pt x="77" y="34"/>
                  <a:pt x="77" y="34"/>
                </a:cubicBezTo>
                <a:cubicBezTo>
                  <a:pt x="77" y="29"/>
                  <a:pt x="77" y="29"/>
                  <a:pt x="77" y="29"/>
                </a:cubicBezTo>
                <a:cubicBezTo>
                  <a:pt x="47" y="29"/>
                  <a:pt x="47" y="29"/>
                  <a:pt x="47" y="29"/>
                </a:cubicBezTo>
                <a:close/>
                <a:moveTo>
                  <a:pt x="47" y="17"/>
                </a:moveTo>
                <a:cubicBezTo>
                  <a:pt x="47" y="22"/>
                  <a:pt x="47" y="22"/>
                  <a:pt x="47" y="22"/>
                </a:cubicBezTo>
                <a:cubicBezTo>
                  <a:pt x="77" y="22"/>
                  <a:pt x="77" y="22"/>
                  <a:pt x="77" y="22"/>
                </a:cubicBezTo>
                <a:cubicBezTo>
                  <a:pt x="77" y="17"/>
                  <a:pt x="77" y="17"/>
                  <a:pt x="77" y="17"/>
                </a:cubicBezTo>
                <a:cubicBezTo>
                  <a:pt x="47" y="17"/>
                  <a:pt x="47" y="17"/>
                  <a:pt x="47" y="17"/>
                </a:cubicBezTo>
                <a:close/>
                <a:moveTo>
                  <a:pt x="18" y="17"/>
                </a:moveTo>
                <a:cubicBezTo>
                  <a:pt x="18" y="35"/>
                  <a:pt x="18" y="35"/>
                  <a:pt x="18" y="35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17"/>
                  <a:pt x="40" y="17"/>
                  <a:pt x="40" y="17"/>
                </a:cubicBezTo>
                <a:lnTo>
                  <a:pt x="18" y="17"/>
                </a:lnTo>
                <a:close/>
              </a:path>
            </a:pathLst>
          </a:custGeom>
          <a:solidFill>
            <a:srgbClr val="D8000F"/>
          </a:solidFill>
          <a:ln>
            <a:noFill/>
          </a:ln>
        </p:spPr>
        <p:txBody>
          <a:bodyPr anchor="ctr" anchorCtr="1"/>
          <a:lstStyle/>
          <a:p>
            <a:pPr defTabSz="457200"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 sz="1327">
              <a:solidFill>
                <a:schemeClr val="tx1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0751886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8000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组合 19">
            <a:extLst>
              <a:ext uri="{FF2B5EF4-FFF2-40B4-BE49-F238E27FC236}">
                <a16:creationId xmlns:a16="http://schemas.microsoft.com/office/drawing/2014/main" id="{E3C2527E-AC0F-C474-2437-A9925290155F}"/>
              </a:ext>
            </a:extLst>
          </p:cNvPr>
          <p:cNvGrpSpPr/>
          <p:nvPr/>
        </p:nvGrpSpPr>
        <p:grpSpPr>
          <a:xfrm>
            <a:off x="4114800" y="298087"/>
            <a:ext cx="3962400" cy="571242"/>
            <a:chOff x="3767182" y="3295859"/>
            <a:chExt cx="4657636" cy="671469"/>
          </a:xfrm>
        </p:grpSpPr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71743B8F-2870-14C4-A732-A5A40C70DE98}"/>
                </a:ext>
              </a:extLst>
            </p:cNvPr>
            <p:cNvSpPr/>
            <p:nvPr/>
          </p:nvSpPr>
          <p:spPr>
            <a:xfrm>
              <a:off x="3767182" y="3295859"/>
              <a:ext cx="4657636" cy="671469"/>
            </a:xfrm>
            <a:custGeom>
              <a:avLst/>
              <a:gdLst>
                <a:gd name="connsiteX0" fmla="*/ 377878 w 4657636"/>
                <a:gd name="connsiteY0" fmla="*/ 0 h 671469"/>
                <a:gd name="connsiteX1" fmla="*/ 491968 w 4657636"/>
                <a:gd name="connsiteY1" fmla="*/ 0 h 671469"/>
                <a:gd name="connsiteX2" fmla="*/ 741542 w 4657636"/>
                <a:gd name="connsiteY2" fmla="*/ 0 h 671469"/>
                <a:gd name="connsiteX3" fmla="*/ 918991 w 4657636"/>
                <a:gd name="connsiteY3" fmla="*/ 0 h 671469"/>
                <a:gd name="connsiteX4" fmla="*/ 1033081 w 4657636"/>
                <a:gd name="connsiteY4" fmla="*/ 0 h 671469"/>
                <a:gd name="connsiteX5" fmla="*/ 1210529 w 4657636"/>
                <a:gd name="connsiteY5" fmla="*/ 0 h 671469"/>
                <a:gd name="connsiteX6" fmla="*/ 1282655 w 4657636"/>
                <a:gd name="connsiteY6" fmla="*/ 0 h 671469"/>
                <a:gd name="connsiteX7" fmla="*/ 1460104 w 4657636"/>
                <a:gd name="connsiteY7" fmla="*/ 0 h 671469"/>
                <a:gd name="connsiteX8" fmla="*/ 1574194 w 4657636"/>
                <a:gd name="connsiteY8" fmla="*/ 0 h 671469"/>
                <a:gd name="connsiteX9" fmla="*/ 1751642 w 4657636"/>
                <a:gd name="connsiteY9" fmla="*/ 0 h 671469"/>
                <a:gd name="connsiteX10" fmla="*/ 1823768 w 4657636"/>
                <a:gd name="connsiteY10" fmla="*/ 0 h 671469"/>
                <a:gd name="connsiteX11" fmla="*/ 2001217 w 4657636"/>
                <a:gd name="connsiteY11" fmla="*/ 0 h 671469"/>
                <a:gd name="connsiteX12" fmla="*/ 2115307 w 4657636"/>
                <a:gd name="connsiteY12" fmla="*/ 0 h 671469"/>
                <a:gd name="connsiteX13" fmla="*/ 2292754 w 4657636"/>
                <a:gd name="connsiteY13" fmla="*/ 0 h 671469"/>
                <a:gd name="connsiteX14" fmla="*/ 2364881 w 4657636"/>
                <a:gd name="connsiteY14" fmla="*/ 0 h 671469"/>
                <a:gd name="connsiteX15" fmla="*/ 2542328 w 4657636"/>
                <a:gd name="connsiteY15" fmla="*/ 0 h 671469"/>
                <a:gd name="connsiteX16" fmla="*/ 2656420 w 4657636"/>
                <a:gd name="connsiteY16" fmla="*/ 0 h 671469"/>
                <a:gd name="connsiteX17" fmla="*/ 2833867 w 4657636"/>
                <a:gd name="connsiteY17" fmla="*/ 0 h 671469"/>
                <a:gd name="connsiteX18" fmla="*/ 2905995 w 4657636"/>
                <a:gd name="connsiteY18" fmla="*/ 0 h 671469"/>
                <a:gd name="connsiteX19" fmla="*/ 3083441 w 4657636"/>
                <a:gd name="connsiteY19" fmla="*/ 0 h 671469"/>
                <a:gd name="connsiteX20" fmla="*/ 3197533 w 4657636"/>
                <a:gd name="connsiteY20" fmla="*/ 0 h 671469"/>
                <a:gd name="connsiteX21" fmla="*/ 3374980 w 4657636"/>
                <a:gd name="connsiteY21" fmla="*/ 0 h 671469"/>
                <a:gd name="connsiteX22" fmla="*/ 3447108 w 4657636"/>
                <a:gd name="connsiteY22" fmla="*/ 0 h 671469"/>
                <a:gd name="connsiteX23" fmla="*/ 3624554 w 4657636"/>
                <a:gd name="connsiteY23" fmla="*/ 0 h 671469"/>
                <a:gd name="connsiteX24" fmla="*/ 3738646 w 4657636"/>
                <a:gd name="connsiteY24" fmla="*/ 0 h 671469"/>
                <a:gd name="connsiteX25" fmla="*/ 3916093 w 4657636"/>
                <a:gd name="connsiteY25" fmla="*/ 0 h 671469"/>
                <a:gd name="connsiteX26" fmla="*/ 4165667 w 4657636"/>
                <a:gd name="connsiteY26" fmla="*/ 0 h 671469"/>
                <a:gd name="connsiteX27" fmla="*/ 4279759 w 4657636"/>
                <a:gd name="connsiteY27" fmla="*/ 0 h 671469"/>
                <a:gd name="connsiteX28" fmla="*/ 4313813 w 4657636"/>
                <a:gd name="connsiteY28" fmla="*/ 34054 h 671469"/>
                <a:gd name="connsiteX29" fmla="*/ 4313813 w 4657636"/>
                <a:gd name="connsiteY29" fmla="*/ 41936 h 671469"/>
                <a:gd name="connsiteX30" fmla="*/ 4337572 w 4657636"/>
                <a:gd name="connsiteY30" fmla="*/ 65695 h 671469"/>
                <a:gd name="connsiteX31" fmla="*/ 4358464 w 4657636"/>
                <a:gd name="connsiteY31" fmla="*/ 65695 h 671469"/>
                <a:gd name="connsiteX32" fmla="*/ 4462663 w 4657636"/>
                <a:gd name="connsiteY32" fmla="*/ 147229 h 671469"/>
                <a:gd name="connsiteX33" fmla="*/ 4485743 w 4657636"/>
                <a:gd name="connsiteY33" fmla="*/ 165331 h 671469"/>
                <a:gd name="connsiteX34" fmla="*/ 4486648 w 4657636"/>
                <a:gd name="connsiteY34" fmla="*/ 165331 h 671469"/>
                <a:gd name="connsiteX35" fmla="*/ 4488949 w 4657636"/>
                <a:gd name="connsiteY35" fmla="*/ 165293 h 671469"/>
                <a:gd name="connsiteX36" fmla="*/ 4489628 w 4657636"/>
                <a:gd name="connsiteY36" fmla="*/ 165293 h 671469"/>
                <a:gd name="connsiteX37" fmla="*/ 4657636 w 4657636"/>
                <a:gd name="connsiteY37" fmla="*/ 335753 h 671469"/>
                <a:gd name="connsiteX38" fmla="*/ 4489628 w 4657636"/>
                <a:gd name="connsiteY38" fmla="*/ 506251 h 671469"/>
                <a:gd name="connsiteX39" fmla="*/ 4488949 w 4657636"/>
                <a:gd name="connsiteY39" fmla="*/ 506251 h 671469"/>
                <a:gd name="connsiteX40" fmla="*/ 4486648 w 4657636"/>
                <a:gd name="connsiteY40" fmla="*/ 506213 h 671469"/>
                <a:gd name="connsiteX41" fmla="*/ 4485743 w 4657636"/>
                <a:gd name="connsiteY41" fmla="*/ 506213 h 671469"/>
                <a:gd name="connsiteX42" fmla="*/ 4462663 w 4657636"/>
                <a:gd name="connsiteY42" fmla="*/ 524278 h 671469"/>
                <a:gd name="connsiteX43" fmla="*/ 4358464 w 4657636"/>
                <a:gd name="connsiteY43" fmla="*/ 605811 h 671469"/>
                <a:gd name="connsiteX44" fmla="*/ 4337572 w 4657636"/>
                <a:gd name="connsiteY44" fmla="*/ 605811 h 671469"/>
                <a:gd name="connsiteX45" fmla="*/ 4313813 w 4657636"/>
                <a:gd name="connsiteY45" fmla="*/ 629570 h 671469"/>
                <a:gd name="connsiteX46" fmla="*/ 4313813 w 4657636"/>
                <a:gd name="connsiteY46" fmla="*/ 637415 h 671469"/>
                <a:gd name="connsiteX47" fmla="*/ 4279759 w 4657636"/>
                <a:gd name="connsiteY47" fmla="*/ 671469 h 671469"/>
                <a:gd name="connsiteX48" fmla="*/ 4165667 w 4657636"/>
                <a:gd name="connsiteY48" fmla="*/ 671469 h 671469"/>
                <a:gd name="connsiteX49" fmla="*/ 4165576 w 4657636"/>
                <a:gd name="connsiteY49" fmla="*/ 671469 h 671469"/>
                <a:gd name="connsiteX50" fmla="*/ 3916093 w 4657636"/>
                <a:gd name="connsiteY50" fmla="*/ 671469 h 671469"/>
                <a:gd name="connsiteX51" fmla="*/ 3738646 w 4657636"/>
                <a:gd name="connsiteY51" fmla="*/ 671469 h 671469"/>
                <a:gd name="connsiteX52" fmla="*/ 3624554 w 4657636"/>
                <a:gd name="connsiteY52" fmla="*/ 671469 h 671469"/>
                <a:gd name="connsiteX53" fmla="*/ 3624463 w 4657636"/>
                <a:gd name="connsiteY53" fmla="*/ 671469 h 671469"/>
                <a:gd name="connsiteX54" fmla="*/ 3447108 w 4657636"/>
                <a:gd name="connsiteY54" fmla="*/ 671469 h 671469"/>
                <a:gd name="connsiteX55" fmla="*/ 3447016 w 4657636"/>
                <a:gd name="connsiteY55" fmla="*/ 671469 h 671469"/>
                <a:gd name="connsiteX56" fmla="*/ 3374980 w 4657636"/>
                <a:gd name="connsiteY56" fmla="*/ 671469 h 671469"/>
                <a:gd name="connsiteX57" fmla="*/ 3197533 w 4657636"/>
                <a:gd name="connsiteY57" fmla="*/ 671469 h 671469"/>
                <a:gd name="connsiteX58" fmla="*/ 3083441 w 4657636"/>
                <a:gd name="connsiteY58" fmla="*/ 671469 h 671469"/>
                <a:gd name="connsiteX59" fmla="*/ 3083350 w 4657636"/>
                <a:gd name="connsiteY59" fmla="*/ 671469 h 671469"/>
                <a:gd name="connsiteX60" fmla="*/ 2905995 w 4657636"/>
                <a:gd name="connsiteY60" fmla="*/ 671469 h 671469"/>
                <a:gd name="connsiteX61" fmla="*/ 2905903 w 4657636"/>
                <a:gd name="connsiteY61" fmla="*/ 671469 h 671469"/>
                <a:gd name="connsiteX62" fmla="*/ 2833867 w 4657636"/>
                <a:gd name="connsiteY62" fmla="*/ 671469 h 671469"/>
                <a:gd name="connsiteX63" fmla="*/ 2656420 w 4657636"/>
                <a:gd name="connsiteY63" fmla="*/ 671469 h 671469"/>
                <a:gd name="connsiteX64" fmla="*/ 2542328 w 4657636"/>
                <a:gd name="connsiteY64" fmla="*/ 671469 h 671469"/>
                <a:gd name="connsiteX65" fmla="*/ 2542237 w 4657636"/>
                <a:gd name="connsiteY65" fmla="*/ 671469 h 671469"/>
                <a:gd name="connsiteX66" fmla="*/ 2364881 w 4657636"/>
                <a:gd name="connsiteY66" fmla="*/ 671469 h 671469"/>
                <a:gd name="connsiteX67" fmla="*/ 2364790 w 4657636"/>
                <a:gd name="connsiteY67" fmla="*/ 671469 h 671469"/>
                <a:gd name="connsiteX68" fmla="*/ 2292754 w 4657636"/>
                <a:gd name="connsiteY68" fmla="*/ 671469 h 671469"/>
                <a:gd name="connsiteX69" fmla="*/ 2115307 w 4657636"/>
                <a:gd name="connsiteY69" fmla="*/ 671469 h 671469"/>
                <a:gd name="connsiteX70" fmla="*/ 2001217 w 4657636"/>
                <a:gd name="connsiteY70" fmla="*/ 671469 h 671469"/>
                <a:gd name="connsiteX71" fmla="*/ 2001125 w 4657636"/>
                <a:gd name="connsiteY71" fmla="*/ 671469 h 671469"/>
                <a:gd name="connsiteX72" fmla="*/ 1823768 w 4657636"/>
                <a:gd name="connsiteY72" fmla="*/ 671469 h 671469"/>
                <a:gd name="connsiteX73" fmla="*/ 1823677 w 4657636"/>
                <a:gd name="connsiteY73" fmla="*/ 671469 h 671469"/>
                <a:gd name="connsiteX74" fmla="*/ 1751642 w 4657636"/>
                <a:gd name="connsiteY74" fmla="*/ 671469 h 671469"/>
                <a:gd name="connsiteX75" fmla="*/ 1574194 w 4657636"/>
                <a:gd name="connsiteY75" fmla="*/ 671469 h 671469"/>
                <a:gd name="connsiteX76" fmla="*/ 1460104 w 4657636"/>
                <a:gd name="connsiteY76" fmla="*/ 671469 h 671469"/>
                <a:gd name="connsiteX77" fmla="*/ 1460012 w 4657636"/>
                <a:gd name="connsiteY77" fmla="*/ 671469 h 671469"/>
                <a:gd name="connsiteX78" fmla="*/ 1282655 w 4657636"/>
                <a:gd name="connsiteY78" fmla="*/ 671469 h 671469"/>
                <a:gd name="connsiteX79" fmla="*/ 1282564 w 4657636"/>
                <a:gd name="connsiteY79" fmla="*/ 671469 h 671469"/>
                <a:gd name="connsiteX80" fmla="*/ 1210529 w 4657636"/>
                <a:gd name="connsiteY80" fmla="*/ 671469 h 671469"/>
                <a:gd name="connsiteX81" fmla="*/ 1033081 w 4657636"/>
                <a:gd name="connsiteY81" fmla="*/ 671469 h 671469"/>
                <a:gd name="connsiteX82" fmla="*/ 918991 w 4657636"/>
                <a:gd name="connsiteY82" fmla="*/ 671469 h 671469"/>
                <a:gd name="connsiteX83" fmla="*/ 918899 w 4657636"/>
                <a:gd name="connsiteY83" fmla="*/ 671469 h 671469"/>
                <a:gd name="connsiteX84" fmla="*/ 741542 w 4657636"/>
                <a:gd name="connsiteY84" fmla="*/ 671469 h 671469"/>
                <a:gd name="connsiteX85" fmla="*/ 741451 w 4657636"/>
                <a:gd name="connsiteY85" fmla="*/ 671469 h 671469"/>
                <a:gd name="connsiteX86" fmla="*/ 491968 w 4657636"/>
                <a:gd name="connsiteY86" fmla="*/ 671469 h 671469"/>
                <a:gd name="connsiteX87" fmla="*/ 377878 w 4657636"/>
                <a:gd name="connsiteY87" fmla="*/ 671469 h 671469"/>
                <a:gd name="connsiteX88" fmla="*/ 377787 w 4657636"/>
                <a:gd name="connsiteY88" fmla="*/ 671469 h 671469"/>
                <a:gd name="connsiteX89" fmla="*/ 353808 w 4657636"/>
                <a:gd name="connsiteY89" fmla="*/ 661522 h 671469"/>
                <a:gd name="connsiteX90" fmla="*/ 343823 w 4657636"/>
                <a:gd name="connsiteY90" fmla="*/ 637452 h 671469"/>
                <a:gd name="connsiteX91" fmla="*/ 343823 w 4657636"/>
                <a:gd name="connsiteY91" fmla="*/ 629608 h 671469"/>
                <a:gd name="connsiteX92" fmla="*/ 320065 w 4657636"/>
                <a:gd name="connsiteY92" fmla="*/ 605849 h 671469"/>
                <a:gd name="connsiteX93" fmla="*/ 299134 w 4657636"/>
                <a:gd name="connsiteY93" fmla="*/ 605849 h 671469"/>
                <a:gd name="connsiteX94" fmla="*/ 194935 w 4657636"/>
                <a:gd name="connsiteY94" fmla="*/ 524315 h 671469"/>
                <a:gd name="connsiteX95" fmla="*/ 171855 w 4657636"/>
                <a:gd name="connsiteY95" fmla="*/ 506251 h 671469"/>
                <a:gd name="connsiteX96" fmla="*/ 170950 w 4657636"/>
                <a:gd name="connsiteY96" fmla="*/ 506251 h 671469"/>
                <a:gd name="connsiteX97" fmla="*/ 168650 w 4657636"/>
                <a:gd name="connsiteY97" fmla="*/ 506288 h 671469"/>
                <a:gd name="connsiteX98" fmla="*/ 167970 w 4657636"/>
                <a:gd name="connsiteY98" fmla="*/ 506288 h 671469"/>
                <a:gd name="connsiteX99" fmla="*/ 0 w 4657636"/>
                <a:gd name="connsiteY99" fmla="*/ 335791 h 671469"/>
                <a:gd name="connsiteX100" fmla="*/ 167970 w 4657636"/>
                <a:gd name="connsiteY100" fmla="*/ 165293 h 671469"/>
                <a:gd name="connsiteX101" fmla="*/ 168650 w 4657636"/>
                <a:gd name="connsiteY101" fmla="*/ 165293 h 671469"/>
                <a:gd name="connsiteX102" fmla="*/ 170950 w 4657636"/>
                <a:gd name="connsiteY102" fmla="*/ 165331 h 671469"/>
                <a:gd name="connsiteX103" fmla="*/ 171855 w 4657636"/>
                <a:gd name="connsiteY103" fmla="*/ 165331 h 671469"/>
                <a:gd name="connsiteX104" fmla="*/ 194935 w 4657636"/>
                <a:gd name="connsiteY104" fmla="*/ 147229 h 671469"/>
                <a:gd name="connsiteX105" fmla="*/ 299134 w 4657636"/>
                <a:gd name="connsiteY105" fmla="*/ 65695 h 671469"/>
                <a:gd name="connsiteX106" fmla="*/ 320065 w 4657636"/>
                <a:gd name="connsiteY106" fmla="*/ 65695 h 671469"/>
                <a:gd name="connsiteX107" fmla="*/ 343823 w 4657636"/>
                <a:gd name="connsiteY107" fmla="*/ 41936 h 671469"/>
                <a:gd name="connsiteX108" fmla="*/ 343823 w 4657636"/>
                <a:gd name="connsiteY108" fmla="*/ 34054 h 671469"/>
                <a:gd name="connsiteX109" fmla="*/ 377878 w 4657636"/>
                <a:gd name="connsiteY109" fmla="*/ 0 h 67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4657636" h="671469">
                  <a:moveTo>
                    <a:pt x="377878" y="0"/>
                  </a:moveTo>
                  <a:lnTo>
                    <a:pt x="491968" y="0"/>
                  </a:lnTo>
                  <a:lnTo>
                    <a:pt x="741542" y="0"/>
                  </a:lnTo>
                  <a:lnTo>
                    <a:pt x="918991" y="0"/>
                  </a:lnTo>
                  <a:lnTo>
                    <a:pt x="1033081" y="0"/>
                  </a:lnTo>
                  <a:lnTo>
                    <a:pt x="1210529" y="0"/>
                  </a:lnTo>
                  <a:lnTo>
                    <a:pt x="1282655" y="0"/>
                  </a:lnTo>
                  <a:lnTo>
                    <a:pt x="1460104" y="0"/>
                  </a:lnTo>
                  <a:lnTo>
                    <a:pt x="1574194" y="0"/>
                  </a:lnTo>
                  <a:lnTo>
                    <a:pt x="1751642" y="0"/>
                  </a:lnTo>
                  <a:lnTo>
                    <a:pt x="1823768" y="0"/>
                  </a:lnTo>
                  <a:lnTo>
                    <a:pt x="2001217" y="0"/>
                  </a:lnTo>
                  <a:lnTo>
                    <a:pt x="2115307" y="0"/>
                  </a:lnTo>
                  <a:lnTo>
                    <a:pt x="2292754" y="0"/>
                  </a:lnTo>
                  <a:lnTo>
                    <a:pt x="2364881" y="0"/>
                  </a:lnTo>
                  <a:lnTo>
                    <a:pt x="2542328" y="0"/>
                  </a:lnTo>
                  <a:lnTo>
                    <a:pt x="2656420" y="0"/>
                  </a:lnTo>
                  <a:lnTo>
                    <a:pt x="2833867" y="0"/>
                  </a:lnTo>
                  <a:lnTo>
                    <a:pt x="2905995" y="0"/>
                  </a:lnTo>
                  <a:lnTo>
                    <a:pt x="3083441" y="0"/>
                  </a:lnTo>
                  <a:lnTo>
                    <a:pt x="3197533" y="0"/>
                  </a:lnTo>
                  <a:lnTo>
                    <a:pt x="3374980" y="0"/>
                  </a:lnTo>
                  <a:lnTo>
                    <a:pt x="3447108" y="0"/>
                  </a:lnTo>
                  <a:lnTo>
                    <a:pt x="3624554" y="0"/>
                  </a:lnTo>
                  <a:lnTo>
                    <a:pt x="3738646" y="0"/>
                  </a:lnTo>
                  <a:lnTo>
                    <a:pt x="3916093" y="0"/>
                  </a:lnTo>
                  <a:lnTo>
                    <a:pt x="4165667" y="0"/>
                  </a:lnTo>
                  <a:lnTo>
                    <a:pt x="4279759" y="0"/>
                  </a:lnTo>
                  <a:cubicBezTo>
                    <a:pt x="4298539" y="0"/>
                    <a:pt x="4313813" y="15274"/>
                    <a:pt x="4313813" y="34054"/>
                  </a:cubicBezTo>
                  <a:lnTo>
                    <a:pt x="4313813" y="41936"/>
                  </a:lnTo>
                  <a:cubicBezTo>
                    <a:pt x="4313813" y="55060"/>
                    <a:pt x="4324448" y="65695"/>
                    <a:pt x="4337572" y="65695"/>
                  </a:cubicBezTo>
                  <a:lnTo>
                    <a:pt x="4358464" y="65695"/>
                  </a:lnTo>
                  <a:cubicBezTo>
                    <a:pt x="4408018" y="65695"/>
                    <a:pt x="4450860" y="99221"/>
                    <a:pt x="4462663" y="147229"/>
                  </a:cubicBezTo>
                  <a:cubicBezTo>
                    <a:pt x="4465266" y="157864"/>
                    <a:pt x="4474844" y="165331"/>
                    <a:pt x="4485743" y="165331"/>
                  </a:cubicBezTo>
                  <a:cubicBezTo>
                    <a:pt x="4486045" y="165331"/>
                    <a:pt x="4486347" y="165331"/>
                    <a:pt x="4486648" y="165331"/>
                  </a:cubicBezTo>
                  <a:cubicBezTo>
                    <a:pt x="4487441" y="165293"/>
                    <a:pt x="4488157" y="165293"/>
                    <a:pt x="4488949" y="165293"/>
                  </a:cubicBezTo>
                  <a:cubicBezTo>
                    <a:pt x="4489175" y="165293"/>
                    <a:pt x="4489402" y="165293"/>
                    <a:pt x="4489628" y="165293"/>
                  </a:cubicBezTo>
                  <a:cubicBezTo>
                    <a:pt x="4560527" y="165293"/>
                    <a:pt x="4630860" y="280392"/>
                    <a:pt x="4657636" y="335753"/>
                  </a:cubicBezTo>
                  <a:cubicBezTo>
                    <a:pt x="4630823" y="391115"/>
                    <a:pt x="4560338" y="506251"/>
                    <a:pt x="4489628" y="506251"/>
                  </a:cubicBezTo>
                  <a:cubicBezTo>
                    <a:pt x="4489402" y="506251"/>
                    <a:pt x="4489175" y="506251"/>
                    <a:pt x="4488949" y="506251"/>
                  </a:cubicBezTo>
                  <a:cubicBezTo>
                    <a:pt x="4488195" y="506251"/>
                    <a:pt x="4487441" y="506251"/>
                    <a:pt x="4486648" y="506213"/>
                  </a:cubicBezTo>
                  <a:cubicBezTo>
                    <a:pt x="4486347" y="506213"/>
                    <a:pt x="4486045" y="506213"/>
                    <a:pt x="4485743" y="506213"/>
                  </a:cubicBezTo>
                  <a:cubicBezTo>
                    <a:pt x="4474844" y="506213"/>
                    <a:pt x="4465303" y="513642"/>
                    <a:pt x="4462663" y="524278"/>
                  </a:cubicBezTo>
                  <a:cubicBezTo>
                    <a:pt x="4450822" y="572285"/>
                    <a:pt x="4407981" y="605811"/>
                    <a:pt x="4358464" y="605811"/>
                  </a:cubicBezTo>
                  <a:lnTo>
                    <a:pt x="4337572" y="605811"/>
                  </a:lnTo>
                  <a:cubicBezTo>
                    <a:pt x="4324448" y="605811"/>
                    <a:pt x="4313813" y="616446"/>
                    <a:pt x="4313813" y="629570"/>
                  </a:cubicBezTo>
                  <a:lnTo>
                    <a:pt x="4313813" y="637415"/>
                  </a:lnTo>
                  <a:cubicBezTo>
                    <a:pt x="4313813" y="656195"/>
                    <a:pt x="4298539" y="671469"/>
                    <a:pt x="4279759" y="671469"/>
                  </a:cubicBezTo>
                  <a:lnTo>
                    <a:pt x="4165667" y="671469"/>
                  </a:lnTo>
                  <a:lnTo>
                    <a:pt x="4165576" y="671469"/>
                  </a:lnTo>
                  <a:lnTo>
                    <a:pt x="3916093" y="671469"/>
                  </a:lnTo>
                  <a:lnTo>
                    <a:pt x="3738646" y="671469"/>
                  </a:lnTo>
                  <a:lnTo>
                    <a:pt x="3624554" y="671469"/>
                  </a:lnTo>
                  <a:lnTo>
                    <a:pt x="3624463" y="671469"/>
                  </a:lnTo>
                  <a:lnTo>
                    <a:pt x="3447108" y="671469"/>
                  </a:lnTo>
                  <a:lnTo>
                    <a:pt x="3447016" y="671469"/>
                  </a:lnTo>
                  <a:lnTo>
                    <a:pt x="3374980" y="671469"/>
                  </a:lnTo>
                  <a:lnTo>
                    <a:pt x="3197533" y="671469"/>
                  </a:lnTo>
                  <a:lnTo>
                    <a:pt x="3083441" y="671469"/>
                  </a:lnTo>
                  <a:lnTo>
                    <a:pt x="3083350" y="671469"/>
                  </a:lnTo>
                  <a:lnTo>
                    <a:pt x="2905995" y="671469"/>
                  </a:lnTo>
                  <a:lnTo>
                    <a:pt x="2905903" y="671469"/>
                  </a:lnTo>
                  <a:lnTo>
                    <a:pt x="2833867" y="671469"/>
                  </a:lnTo>
                  <a:lnTo>
                    <a:pt x="2656420" y="671469"/>
                  </a:lnTo>
                  <a:lnTo>
                    <a:pt x="2542328" y="671469"/>
                  </a:lnTo>
                  <a:lnTo>
                    <a:pt x="2542237" y="671469"/>
                  </a:lnTo>
                  <a:lnTo>
                    <a:pt x="2364881" y="671469"/>
                  </a:lnTo>
                  <a:lnTo>
                    <a:pt x="2364790" y="671469"/>
                  </a:lnTo>
                  <a:lnTo>
                    <a:pt x="2292754" y="671469"/>
                  </a:lnTo>
                  <a:lnTo>
                    <a:pt x="2115307" y="671469"/>
                  </a:lnTo>
                  <a:lnTo>
                    <a:pt x="2001217" y="671469"/>
                  </a:lnTo>
                  <a:lnTo>
                    <a:pt x="2001125" y="671469"/>
                  </a:lnTo>
                  <a:lnTo>
                    <a:pt x="1823768" y="671469"/>
                  </a:lnTo>
                  <a:lnTo>
                    <a:pt x="1823677" y="671469"/>
                  </a:lnTo>
                  <a:lnTo>
                    <a:pt x="1751642" y="671469"/>
                  </a:lnTo>
                  <a:lnTo>
                    <a:pt x="1574194" y="671469"/>
                  </a:lnTo>
                  <a:lnTo>
                    <a:pt x="1460104" y="671469"/>
                  </a:lnTo>
                  <a:lnTo>
                    <a:pt x="1460012" y="671469"/>
                  </a:lnTo>
                  <a:lnTo>
                    <a:pt x="1282655" y="671469"/>
                  </a:lnTo>
                  <a:lnTo>
                    <a:pt x="1282564" y="671469"/>
                  </a:lnTo>
                  <a:lnTo>
                    <a:pt x="1210529" y="671469"/>
                  </a:lnTo>
                  <a:lnTo>
                    <a:pt x="1033081" y="671469"/>
                  </a:lnTo>
                  <a:lnTo>
                    <a:pt x="918991" y="671469"/>
                  </a:lnTo>
                  <a:lnTo>
                    <a:pt x="918899" y="671469"/>
                  </a:lnTo>
                  <a:lnTo>
                    <a:pt x="741542" y="671469"/>
                  </a:lnTo>
                  <a:lnTo>
                    <a:pt x="741451" y="671469"/>
                  </a:lnTo>
                  <a:lnTo>
                    <a:pt x="491968" y="671469"/>
                  </a:lnTo>
                  <a:lnTo>
                    <a:pt x="377878" y="671469"/>
                  </a:lnTo>
                  <a:lnTo>
                    <a:pt x="377787" y="671469"/>
                  </a:lnTo>
                  <a:lnTo>
                    <a:pt x="353808" y="661522"/>
                  </a:lnTo>
                  <a:cubicBezTo>
                    <a:pt x="347642" y="655356"/>
                    <a:pt x="343823" y="646843"/>
                    <a:pt x="343823" y="637452"/>
                  </a:cubicBezTo>
                  <a:lnTo>
                    <a:pt x="343823" y="629608"/>
                  </a:lnTo>
                  <a:cubicBezTo>
                    <a:pt x="343823" y="616484"/>
                    <a:pt x="333189" y="605849"/>
                    <a:pt x="320065" y="605849"/>
                  </a:cubicBezTo>
                  <a:lnTo>
                    <a:pt x="299134" y="605849"/>
                  </a:lnTo>
                  <a:cubicBezTo>
                    <a:pt x="249618" y="605849"/>
                    <a:pt x="206777" y="572323"/>
                    <a:pt x="194935" y="524315"/>
                  </a:cubicBezTo>
                  <a:cubicBezTo>
                    <a:pt x="192296" y="513680"/>
                    <a:pt x="182755" y="506251"/>
                    <a:pt x="171855" y="506251"/>
                  </a:cubicBezTo>
                  <a:cubicBezTo>
                    <a:pt x="171553" y="506251"/>
                    <a:pt x="171252" y="506251"/>
                    <a:pt x="170950" y="506251"/>
                  </a:cubicBezTo>
                  <a:cubicBezTo>
                    <a:pt x="170159" y="506288"/>
                    <a:pt x="169404" y="506288"/>
                    <a:pt x="168650" y="506288"/>
                  </a:cubicBezTo>
                  <a:cubicBezTo>
                    <a:pt x="168424" y="506288"/>
                    <a:pt x="168198" y="506288"/>
                    <a:pt x="167970" y="506288"/>
                  </a:cubicBezTo>
                  <a:cubicBezTo>
                    <a:pt x="97260" y="506288"/>
                    <a:pt x="26814" y="391190"/>
                    <a:pt x="0" y="335791"/>
                  </a:cubicBezTo>
                  <a:cubicBezTo>
                    <a:pt x="26814" y="280429"/>
                    <a:pt x="97260" y="165293"/>
                    <a:pt x="167970" y="165293"/>
                  </a:cubicBezTo>
                  <a:cubicBezTo>
                    <a:pt x="168198" y="165293"/>
                    <a:pt x="168424" y="165293"/>
                    <a:pt x="168650" y="165293"/>
                  </a:cubicBezTo>
                  <a:cubicBezTo>
                    <a:pt x="169404" y="165293"/>
                    <a:pt x="170159" y="165293"/>
                    <a:pt x="170950" y="165331"/>
                  </a:cubicBezTo>
                  <a:cubicBezTo>
                    <a:pt x="171252" y="165331"/>
                    <a:pt x="171553" y="165331"/>
                    <a:pt x="171855" y="165331"/>
                  </a:cubicBezTo>
                  <a:cubicBezTo>
                    <a:pt x="182755" y="165331"/>
                    <a:pt x="192296" y="157902"/>
                    <a:pt x="194935" y="147229"/>
                  </a:cubicBezTo>
                  <a:cubicBezTo>
                    <a:pt x="206739" y="99221"/>
                    <a:pt x="249581" y="65695"/>
                    <a:pt x="299134" y="65695"/>
                  </a:cubicBezTo>
                  <a:lnTo>
                    <a:pt x="320065" y="65695"/>
                  </a:lnTo>
                  <a:cubicBezTo>
                    <a:pt x="333189" y="65695"/>
                    <a:pt x="343823" y="55060"/>
                    <a:pt x="343823" y="41936"/>
                  </a:cubicBezTo>
                  <a:lnTo>
                    <a:pt x="343823" y="34054"/>
                  </a:lnTo>
                  <a:cubicBezTo>
                    <a:pt x="343823" y="15274"/>
                    <a:pt x="359097" y="0"/>
                    <a:pt x="377878" y="0"/>
                  </a:cubicBezTo>
                  <a:close/>
                </a:path>
              </a:pathLst>
            </a:custGeom>
            <a:gradFill flip="none" rotWithShape="1">
              <a:gsLst>
                <a:gs pos="14000">
                  <a:srgbClr val="D8000F"/>
                </a:gs>
                <a:gs pos="89000">
                  <a:srgbClr val="D8000F"/>
                </a:gs>
              </a:gsLst>
              <a:lin ang="0" scaled="1"/>
              <a:tileRect/>
            </a:gradFill>
            <a:ln w="25400" cap="flat">
              <a:solidFill>
                <a:srgbClr val="F5F2E9"/>
              </a:solidFill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sz="1400"/>
            </a:p>
          </p:txBody>
        </p:sp>
        <p:sp>
          <p:nvSpPr>
            <p:cNvPr id="22" name="文本框 21">
              <a:extLst>
                <a:ext uri="{FF2B5EF4-FFF2-40B4-BE49-F238E27FC236}">
                  <a16:creationId xmlns:a16="http://schemas.microsoft.com/office/drawing/2014/main" id="{6FC59634-EE84-1B16-733D-B82462C6D827}"/>
                </a:ext>
              </a:extLst>
            </p:cNvPr>
            <p:cNvSpPr txBox="1"/>
            <p:nvPr/>
          </p:nvSpPr>
          <p:spPr>
            <a:xfrm>
              <a:off x="5003805" y="3414527"/>
              <a:ext cx="2184388" cy="43413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b="1" dirty="0">
                  <a:solidFill>
                    <a:srgbClr val="F5F2E9"/>
                  </a:solidFill>
                </a:rPr>
                <a:t>添加标题文本</a:t>
              </a:r>
            </a:p>
          </p:txBody>
        </p:sp>
      </p:grpSp>
      <p:grpSp>
        <p:nvGrpSpPr>
          <p:cNvPr id="4" name="图形 2" descr="D:\51PPT模板网\51pptmoban.com\图片.jpg">
            <a:extLst>
              <a:ext uri="{FF2B5EF4-FFF2-40B4-BE49-F238E27FC236}">
                <a16:creationId xmlns:a16="http://schemas.microsoft.com/office/drawing/2014/main" id="{EF82E763-BCFA-4547-62CC-DEECE41F67ED}"/>
              </a:ext>
            </a:extLst>
          </p:cNvPr>
          <p:cNvGrpSpPr/>
          <p:nvPr/>
        </p:nvGrpSpPr>
        <p:grpSpPr>
          <a:xfrm>
            <a:off x="5626099" y="1110411"/>
            <a:ext cx="5142016" cy="4510673"/>
            <a:chOff x="96" y="0"/>
            <a:chExt cx="2976163" cy="2610746"/>
          </a:xfrm>
        </p:grpSpPr>
        <p:grpSp>
          <p:nvGrpSpPr>
            <p:cNvPr id="13" name="图形 2">
              <a:extLst>
                <a:ext uri="{FF2B5EF4-FFF2-40B4-BE49-F238E27FC236}">
                  <a16:creationId xmlns:a16="http://schemas.microsoft.com/office/drawing/2014/main" id="{B34D03E8-C768-39C0-3E53-B70542AFE008}"/>
                </a:ext>
              </a:extLst>
            </p:cNvPr>
            <p:cNvGrpSpPr/>
            <p:nvPr/>
          </p:nvGrpSpPr>
          <p:grpSpPr>
            <a:xfrm>
              <a:off x="1187914" y="0"/>
              <a:ext cx="1788345" cy="1106386"/>
              <a:chOff x="1187914" y="0"/>
              <a:chExt cx="1788345" cy="1106386"/>
            </a:xfrm>
          </p:grpSpPr>
          <p:grpSp>
            <p:nvGrpSpPr>
              <p:cNvPr id="77" name="图形 2">
                <a:extLst>
                  <a:ext uri="{FF2B5EF4-FFF2-40B4-BE49-F238E27FC236}">
                    <a16:creationId xmlns:a16="http://schemas.microsoft.com/office/drawing/2014/main" id="{C42973FD-C26D-B979-67A8-6E473DD25EE1}"/>
                  </a:ext>
                </a:extLst>
              </p:cNvPr>
              <p:cNvGrpSpPr/>
              <p:nvPr/>
            </p:nvGrpSpPr>
            <p:grpSpPr>
              <a:xfrm>
                <a:off x="1187914" y="0"/>
                <a:ext cx="1186079" cy="1106386"/>
                <a:chOff x="1187914" y="0"/>
                <a:chExt cx="1186079" cy="1106386"/>
              </a:xfrm>
              <a:solidFill>
                <a:srgbClr val="36021A"/>
              </a:solidFill>
            </p:grpSpPr>
            <p:sp>
              <p:nvSpPr>
                <p:cNvPr id="79" name="任意多边形: 形状 78">
                  <a:extLst>
                    <a:ext uri="{FF2B5EF4-FFF2-40B4-BE49-F238E27FC236}">
                      <a16:creationId xmlns:a16="http://schemas.microsoft.com/office/drawing/2014/main" id="{93108B4D-1119-A638-1A79-0311E8C00379}"/>
                    </a:ext>
                  </a:extLst>
                </p:cNvPr>
                <p:cNvSpPr/>
                <p:nvPr/>
              </p:nvSpPr>
              <p:spPr>
                <a:xfrm>
                  <a:off x="1187914" y="355758"/>
                  <a:ext cx="577448" cy="750627"/>
                </a:xfrm>
                <a:custGeom>
                  <a:avLst/>
                  <a:gdLst>
                    <a:gd name="connsiteX0" fmla="*/ 577449 w 577448"/>
                    <a:gd name="connsiteY0" fmla="*/ 146399 h 750627"/>
                    <a:gd name="connsiteX1" fmla="*/ 497534 w 577448"/>
                    <a:gd name="connsiteY1" fmla="*/ 147352 h 750627"/>
                    <a:gd name="connsiteX2" fmla="*/ 554589 w 577448"/>
                    <a:gd name="connsiteY2" fmla="*/ 102965 h 750627"/>
                    <a:gd name="connsiteX3" fmla="*/ 554589 w 577448"/>
                    <a:gd name="connsiteY3" fmla="*/ 0 h 750627"/>
                    <a:gd name="connsiteX4" fmla="*/ 65290 w 577448"/>
                    <a:gd name="connsiteY4" fmla="*/ 241268 h 750627"/>
                    <a:gd name="connsiteX5" fmla="*/ 2615 w 577448"/>
                    <a:gd name="connsiteY5" fmla="*/ 469011 h 750627"/>
                    <a:gd name="connsiteX6" fmla="*/ 223786 w 577448"/>
                    <a:gd name="connsiteY6" fmla="*/ 749808 h 750627"/>
                    <a:gd name="connsiteX7" fmla="*/ 415619 w 577448"/>
                    <a:gd name="connsiteY7" fmla="*/ 675227 h 750627"/>
                    <a:gd name="connsiteX8" fmla="*/ 551350 w 577448"/>
                    <a:gd name="connsiteY8" fmla="*/ 385096 h 750627"/>
                    <a:gd name="connsiteX9" fmla="*/ 551350 w 577448"/>
                    <a:gd name="connsiteY9" fmla="*/ 385096 h 750627"/>
                    <a:gd name="connsiteX10" fmla="*/ 477532 w 577448"/>
                    <a:gd name="connsiteY10" fmla="*/ 211836 h 750627"/>
                    <a:gd name="connsiteX11" fmla="*/ 533824 w 577448"/>
                    <a:gd name="connsiteY11" fmla="*/ 187928 h 750627"/>
                    <a:gd name="connsiteX12" fmla="*/ 577449 w 577448"/>
                    <a:gd name="connsiteY12" fmla="*/ 146399 h 750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77448" h="750627">
                      <a:moveTo>
                        <a:pt x="577449" y="146399"/>
                      </a:moveTo>
                      <a:cubicBezTo>
                        <a:pt x="550779" y="149447"/>
                        <a:pt x="497534" y="147352"/>
                        <a:pt x="497534" y="147352"/>
                      </a:cubicBezTo>
                      <a:cubicBezTo>
                        <a:pt x="519346" y="134017"/>
                        <a:pt x="554589" y="102965"/>
                        <a:pt x="554589" y="102965"/>
                      </a:cubicBezTo>
                      <a:cubicBezTo>
                        <a:pt x="566209" y="68675"/>
                        <a:pt x="554589" y="0"/>
                        <a:pt x="554589" y="0"/>
                      </a:cubicBezTo>
                      <a:cubicBezTo>
                        <a:pt x="413143" y="81153"/>
                        <a:pt x="149014" y="138208"/>
                        <a:pt x="65290" y="241268"/>
                      </a:cubicBezTo>
                      <a:cubicBezTo>
                        <a:pt x="-18435" y="344329"/>
                        <a:pt x="2615" y="469011"/>
                        <a:pt x="2615" y="469011"/>
                      </a:cubicBezTo>
                      <a:cubicBezTo>
                        <a:pt x="-17959" y="617887"/>
                        <a:pt x="85387" y="762857"/>
                        <a:pt x="223786" y="749808"/>
                      </a:cubicBezTo>
                      <a:cubicBezTo>
                        <a:pt x="282269" y="750475"/>
                        <a:pt x="347992" y="728567"/>
                        <a:pt x="415619" y="675227"/>
                      </a:cubicBezTo>
                      <a:cubicBezTo>
                        <a:pt x="530205" y="584930"/>
                        <a:pt x="566209" y="476441"/>
                        <a:pt x="551350" y="385096"/>
                      </a:cubicBezTo>
                      <a:lnTo>
                        <a:pt x="551350" y="385096"/>
                      </a:lnTo>
                      <a:cubicBezTo>
                        <a:pt x="554303" y="246412"/>
                        <a:pt x="477532" y="211836"/>
                        <a:pt x="477532" y="211836"/>
                      </a:cubicBezTo>
                      <a:cubicBezTo>
                        <a:pt x="477532" y="211836"/>
                        <a:pt x="509631" y="197453"/>
                        <a:pt x="533824" y="187928"/>
                      </a:cubicBezTo>
                      <a:cubicBezTo>
                        <a:pt x="558018" y="178499"/>
                        <a:pt x="577449" y="146399"/>
                        <a:pt x="577449" y="146399"/>
                      </a:cubicBezTo>
                      <a:close/>
                    </a:path>
                  </a:pathLst>
                </a:custGeom>
                <a:solidFill>
                  <a:srgbClr val="36021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80" name="任意多边形: 形状 79">
                  <a:extLst>
                    <a:ext uri="{FF2B5EF4-FFF2-40B4-BE49-F238E27FC236}">
                      <a16:creationId xmlns:a16="http://schemas.microsoft.com/office/drawing/2014/main" id="{35261F76-55AE-3315-994E-BD5688441EB1}"/>
                    </a:ext>
                  </a:extLst>
                </p:cNvPr>
                <p:cNvSpPr/>
                <p:nvPr/>
              </p:nvSpPr>
              <p:spPr>
                <a:xfrm>
                  <a:off x="1534667" y="0"/>
                  <a:ext cx="839326" cy="678561"/>
                </a:xfrm>
                <a:custGeom>
                  <a:avLst/>
                  <a:gdLst>
                    <a:gd name="connsiteX0" fmla="*/ 0 w 839326"/>
                    <a:gd name="connsiteY0" fmla="*/ 631127 h 678561"/>
                    <a:gd name="connsiteX1" fmla="*/ 759238 w 839326"/>
                    <a:gd name="connsiteY1" fmla="*/ 1 h 678561"/>
                    <a:gd name="connsiteX2" fmla="*/ 563118 w 839326"/>
                    <a:gd name="connsiteY2" fmla="*/ 278321 h 678561"/>
                    <a:gd name="connsiteX3" fmla="*/ 737521 w 839326"/>
                    <a:gd name="connsiteY3" fmla="*/ 340710 h 678561"/>
                    <a:gd name="connsiteX4" fmla="*/ 444913 w 839326"/>
                    <a:gd name="connsiteY4" fmla="*/ 401956 h 678561"/>
                    <a:gd name="connsiteX5" fmla="*/ 170307 w 839326"/>
                    <a:gd name="connsiteY5" fmla="*/ 678562 h 678561"/>
                    <a:gd name="connsiteX6" fmla="*/ 0 w 839326"/>
                    <a:gd name="connsiteY6" fmla="*/ 631127 h 6785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39326" h="678561">
                      <a:moveTo>
                        <a:pt x="0" y="631127"/>
                      </a:moveTo>
                      <a:cubicBezTo>
                        <a:pt x="0" y="631127"/>
                        <a:pt x="547878" y="-761"/>
                        <a:pt x="759238" y="1"/>
                      </a:cubicBezTo>
                      <a:cubicBezTo>
                        <a:pt x="952786" y="763"/>
                        <a:pt x="759143" y="129922"/>
                        <a:pt x="563118" y="278321"/>
                      </a:cubicBezTo>
                      <a:cubicBezTo>
                        <a:pt x="499396" y="326518"/>
                        <a:pt x="588455" y="342615"/>
                        <a:pt x="737521" y="340710"/>
                      </a:cubicBezTo>
                      <a:cubicBezTo>
                        <a:pt x="886587" y="338900"/>
                        <a:pt x="710660" y="498920"/>
                        <a:pt x="444913" y="401956"/>
                      </a:cubicBezTo>
                      <a:cubicBezTo>
                        <a:pt x="444913" y="401956"/>
                        <a:pt x="249269" y="567310"/>
                        <a:pt x="170307" y="678562"/>
                      </a:cubicBezTo>
                      <a:lnTo>
                        <a:pt x="0" y="631127"/>
                      </a:lnTo>
                      <a:close/>
                    </a:path>
                  </a:pathLst>
                </a:custGeom>
                <a:solidFill>
                  <a:srgbClr val="36021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78" name="任意多边形: 形状 77">
                <a:extLst>
                  <a:ext uri="{FF2B5EF4-FFF2-40B4-BE49-F238E27FC236}">
                    <a16:creationId xmlns:a16="http://schemas.microsoft.com/office/drawing/2014/main" id="{67B4F0B1-1D93-2B47-EB69-B5A0549C010C}"/>
                  </a:ext>
                </a:extLst>
              </p:cNvPr>
              <p:cNvSpPr/>
              <p:nvPr/>
            </p:nvSpPr>
            <p:spPr>
              <a:xfrm>
                <a:off x="2136933" y="59816"/>
                <a:ext cx="839326" cy="678561"/>
              </a:xfrm>
              <a:custGeom>
                <a:avLst/>
                <a:gdLst>
                  <a:gd name="connsiteX0" fmla="*/ 0 w 839326"/>
                  <a:gd name="connsiteY0" fmla="*/ 631127 h 678561"/>
                  <a:gd name="connsiteX1" fmla="*/ 759238 w 839326"/>
                  <a:gd name="connsiteY1" fmla="*/ 1 h 678561"/>
                  <a:gd name="connsiteX2" fmla="*/ 563118 w 839326"/>
                  <a:gd name="connsiteY2" fmla="*/ 278321 h 678561"/>
                  <a:gd name="connsiteX3" fmla="*/ 737521 w 839326"/>
                  <a:gd name="connsiteY3" fmla="*/ 340710 h 678561"/>
                  <a:gd name="connsiteX4" fmla="*/ 444913 w 839326"/>
                  <a:gd name="connsiteY4" fmla="*/ 401956 h 678561"/>
                  <a:gd name="connsiteX5" fmla="*/ 170307 w 839326"/>
                  <a:gd name="connsiteY5" fmla="*/ 678562 h 678561"/>
                  <a:gd name="connsiteX6" fmla="*/ 0 w 839326"/>
                  <a:gd name="connsiteY6" fmla="*/ 631127 h 678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39326" h="678561">
                    <a:moveTo>
                      <a:pt x="0" y="631127"/>
                    </a:moveTo>
                    <a:cubicBezTo>
                      <a:pt x="0" y="631127"/>
                      <a:pt x="547878" y="-761"/>
                      <a:pt x="759238" y="1"/>
                    </a:cubicBezTo>
                    <a:cubicBezTo>
                      <a:pt x="952786" y="763"/>
                      <a:pt x="759142" y="130017"/>
                      <a:pt x="563118" y="278321"/>
                    </a:cubicBezTo>
                    <a:cubicBezTo>
                      <a:pt x="499396" y="326518"/>
                      <a:pt x="588455" y="342615"/>
                      <a:pt x="737521" y="340710"/>
                    </a:cubicBezTo>
                    <a:cubicBezTo>
                      <a:pt x="886587" y="338900"/>
                      <a:pt x="710660" y="498920"/>
                      <a:pt x="444913" y="401956"/>
                    </a:cubicBezTo>
                    <a:cubicBezTo>
                      <a:pt x="444913" y="401956"/>
                      <a:pt x="249269" y="567310"/>
                      <a:pt x="170307" y="678562"/>
                    </a:cubicBezTo>
                    <a:lnTo>
                      <a:pt x="0" y="631127"/>
                    </a:lnTo>
                    <a:close/>
                  </a:path>
                </a:pathLst>
              </a:custGeom>
              <a:solidFill>
                <a:srgbClr val="691C2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4" name="图形 2">
              <a:extLst>
                <a:ext uri="{FF2B5EF4-FFF2-40B4-BE49-F238E27FC236}">
                  <a16:creationId xmlns:a16="http://schemas.microsoft.com/office/drawing/2014/main" id="{A6B3610A-E216-45CA-C268-A663DE2AF344}"/>
                </a:ext>
              </a:extLst>
            </p:cNvPr>
            <p:cNvGrpSpPr/>
            <p:nvPr/>
          </p:nvGrpSpPr>
          <p:grpSpPr>
            <a:xfrm>
              <a:off x="636174" y="418433"/>
              <a:ext cx="2211142" cy="1205579"/>
              <a:chOff x="636174" y="418433"/>
              <a:chExt cx="2211142" cy="1205579"/>
            </a:xfrm>
          </p:grpSpPr>
          <p:sp>
            <p:nvSpPr>
              <p:cNvPr id="64" name="任意多边形: 形状 63">
                <a:extLst>
                  <a:ext uri="{FF2B5EF4-FFF2-40B4-BE49-F238E27FC236}">
                    <a16:creationId xmlns:a16="http://schemas.microsoft.com/office/drawing/2014/main" id="{9BDA0525-96A9-6542-A772-6431CF4BEA2C}"/>
                  </a:ext>
                </a:extLst>
              </p:cNvPr>
              <p:cNvSpPr/>
              <p:nvPr/>
            </p:nvSpPr>
            <p:spPr>
              <a:xfrm>
                <a:off x="636174" y="418433"/>
                <a:ext cx="2211142" cy="1205579"/>
              </a:xfrm>
              <a:custGeom>
                <a:avLst/>
                <a:gdLst>
                  <a:gd name="connsiteX0" fmla="*/ 1841659 w 2211142"/>
                  <a:gd name="connsiteY0" fmla="*/ 853154 h 1205579"/>
                  <a:gd name="connsiteX1" fmla="*/ 1035463 w 2211142"/>
                  <a:gd name="connsiteY1" fmla="*/ 1205579 h 1205579"/>
                  <a:gd name="connsiteX2" fmla="*/ 431959 w 2211142"/>
                  <a:gd name="connsiteY2" fmla="*/ 736759 h 1205579"/>
                  <a:gd name="connsiteX3" fmla="*/ 0 w 2211142"/>
                  <a:gd name="connsiteY3" fmla="*/ 648557 h 1205579"/>
                  <a:gd name="connsiteX4" fmla="*/ 216598 w 2211142"/>
                  <a:gd name="connsiteY4" fmla="*/ 560546 h 1205579"/>
                  <a:gd name="connsiteX5" fmla="*/ 87058 w 2211142"/>
                  <a:gd name="connsiteY5" fmla="*/ 456343 h 1205579"/>
                  <a:gd name="connsiteX6" fmla="*/ 394716 w 2211142"/>
                  <a:gd name="connsiteY6" fmla="*/ 357950 h 1205579"/>
                  <a:gd name="connsiteX7" fmla="*/ 773525 w 2211142"/>
                  <a:gd name="connsiteY7" fmla="*/ 314325 h 1205579"/>
                  <a:gd name="connsiteX8" fmla="*/ 927449 w 2211142"/>
                  <a:gd name="connsiteY8" fmla="*/ 177641 h 1205579"/>
                  <a:gd name="connsiteX9" fmla="*/ 1557052 w 2211142"/>
                  <a:gd name="connsiteY9" fmla="*/ 0 h 1205579"/>
                  <a:gd name="connsiteX10" fmla="*/ 1495235 w 2211142"/>
                  <a:gd name="connsiteY10" fmla="*/ 175641 h 1205579"/>
                  <a:gd name="connsiteX11" fmla="*/ 1676972 w 2211142"/>
                  <a:gd name="connsiteY11" fmla="*/ 180023 h 1205579"/>
                  <a:gd name="connsiteX12" fmla="*/ 2003870 w 2211142"/>
                  <a:gd name="connsiteY12" fmla="*/ 108490 h 1205579"/>
                  <a:gd name="connsiteX13" fmla="*/ 1979105 w 2211142"/>
                  <a:gd name="connsiteY13" fmla="*/ 424339 h 1205579"/>
                  <a:gd name="connsiteX14" fmla="*/ 2125504 w 2211142"/>
                  <a:gd name="connsiteY14" fmla="*/ 316040 h 1205579"/>
                  <a:gd name="connsiteX15" fmla="*/ 1990439 w 2211142"/>
                  <a:gd name="connsiteY15" fmla="*/ 596075 h 1205579"/>
                  <a:gd name="connsiteX16" fmla="*/ 2211134 w 2211142"/>
                  <a:gd name="connsiteY16" fmla="*/ 532257 h 1205579"/>
                  <a:gd name="connsiteX17" fmla="*/ 1841659 w 2211142"/>
                  <a:gd name="connsiteY17" fmla="*/ 853154 h 1205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211142" h="1205579">
                    <a:moveTo>
                      <a:pt x="1841659" y="853154"/>
                    </a:moveTo>
                    <a:cubicBezTo>
                      <a:pt x="1625251" y="1130046"/>
                      <a:pt x="1315783" y="1189291"/>
                      <a:pt x="1035463" y="1205579"/>
                    </a:cubicBezTo>
                    <a:lnTo>
                      <a:pt x="431959" y="736759"/>
                    </a:lnTo>
                    <a:cubicBezTo>
                      <a:pt x="431959" y="736759"/>
                      <a:pt x="148400" y="919734"/>
                      <a:pt x="0" y="648557"/>
                    </a:cubicBezTo>
                    <a:cubicBezTo>
                      <a:pt x="0" y="648557"/>
                      <a:pt x="156686" y="668369"/>
                      <a:pt x="216598" y="560546"/>
                    </a:cubicBezTo>
                    <a:cubicBezTo>
                      <a:pt x="216598" y="560546"/>
                      <a:pt x="99917" y="515779"/>
                      <a:pt x="87058" y="456343"/>
                    </a:cubicBezTo>
                    <a:cubicBezTo>
                      <a:pt x="87058" y="456343"/>
                      <a:pt x="323183" y="426244"/>
                      <a:pt x="394716" y="357950"/>
                    </a:cubicBezTo>
                    <a:cubicBezTo>
                      <a:pt x="466249" y="289655"/>
                      <a:pt x="621316" y="300704"/>
                      <a:pt x="773525" y="314325"/>
                    </a:cubicBezTo>
                    <a:cubicBezTo>
                      <a:pt x="773525" y="314325"/>
                      <a:pt x="836962" y="219932"/>
                      <a:pt x="927449" y="177641"/>
                    </a:cubicBezTo>
                    <a:cubicBezTo>
                      <a:pt x="1017937" y="135350"/>
                      <a:pt x="1412272" y="66389"/>
                      <a:pt x="1557052" y="0"/>
                    </a:cubicBezTo>
                    <a:cubicBezTo>
                      <a:pt x="1557052" y="0"/>
                      <a:pt x="1553528" y="135350"/>
                      <a:pt x="1495235" y="175641"/>
                    </a:cubicBezTo>
                    <a:cubicBezTo>
                      <a:pt x="1495235" y="175641"/>
                      <a:pt x="1598581" y="159829"/>
                      <a:pt x="1676972" y="180023"/>
                    </a:cubicBezTo>
                    <a:cubicBezTo>
                      <a:pt x="1869091" y="229362"/>
                      <a:pt x="2003870" y="108490"/>
                      <a:pt x="2003870" y="108490"/>
                    </a:cubicBezTo>
                    <a:cubicBezTo>
                      <a:pt x="2003870" y="108490"/>
                      <a:pt x="2060162" y="239554"/>
                      <a:pt x="1979105" y="424339"/>
                    </a:cubicBezTo>
                    <a:cubicBezTo>
                      <a:pt x="1979105" y="424339"/>
                      <a:pt x="2091690" y="395097"/>
                      <a:pt x="2125504" y="316040"/>
                    </a:cubicBezTo>
                    <a:cubicBezTo>
                      <a:pt x="2125504" y="316040"/>
                      <a:pt x="2211038" y="532352"/>
                      <a:pt x="1990439" y="596075"/>
                    </a:cubicBezTo>
                    <a:cubicBezTo>
                      <a:pt x="1990439" y="596075"/>
                      <a:pt x="2139029" y="602647"/>
                      <a:pt x="2211134" y="532257"/>
                    </a:cubicBezTo>
                    <a:cubicBezTo>
                      <a:pt x="2210943" y="532352"/>
                      <a:pt x="2222468" y="788099"/>
                      <a:pt x="1841659" y="853154"/>
                    </a:cubicBezTo>
                  </a:path>
                </a:pathLst>
              </a:custGeom>
              <a:solidFill>
                <a:srgbClr val="60A34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65" name="图形 2">
                <a:extLst>
                  <a:ext uri="{FF2B5EF4-FFF2-40B4-BE49-F238E27FC236}">
                    <a16:creationId xmlns:a16="http://schemas.microsoft.com/office/drawing/2014/main" id="{C63DD50E-EFE8-7E4F-3D1A-89564C5228DB}"/>
                  </a:ext>
                </a:extLst>
              </p:cNvPr>
              <p:cNvGrpSpPr/>
              <p:nvPr/>
            </p:nvGrpSpPr>
            <p:grpSpPr>
              <a:xfrm>
                <a:off x="1744625" y="687895"/>
                <a:ext cx="873184" cy="849983"/>
                <a:chOff x="1744625" y="687895"/>
                <a:chExt cx="873184" cy="849983"/>
              </a:xfrm>
              <a:solidFill>
                <a:srgbClr val="457532"/>
              </a:solidFill>
            </p:grpSpPr>
            <p:sp>
              <p:nvSpPr>
                <p:cNvPr id="75" name="任意多边形: 形状 74">
                  <a:extLst>
                    <a:ext uri="{FF2B5EF4-FFF2-40B4-BE49-F238E27FC236}">
                      <a16:creationId xmlns:a16="http://schemas.microsoft.com/office/drawing/2014/main" id="{5441AC5A-62A4-B000-C80C-A08280EA5021}"/>
                    </a:ext>
                  </a:extLst>
                </p:cNvPr>
                <p:cNvSpPr/>
                <p:nvPr/>
              </p:nvSpPr>
              <p:spPr>
                <a:xfrm>
                  <a:off x="1836705" y="687895"/>
                  <a:ext cx="781104" cy="849983"/>
                </a:xfrm>
                <a:custGeom>
                  <a:avLst/>
                  <a:gdLst>
                    <a:gd name="connsiteX0" fmla="*/ 0 w 781104"/>
                    <a:gd name="connsiteY0" fmla="*/ 657511 h 849983"/>
                    <a:gd name="connsiteX1" fmla="*/ 591122 w 781104"/>
                    <a:gd name="connsiteY1" fmla="*/ 0 h 849983"/>
                    <a:gd name="connsiteX2" fmla="*/ 655606 w 781104"/>
                    <a:gd name="connsiteY2" fmla="*/ 304038 h 849983"/>
                    <a:gd name="connsiteX3" fmla="*/ 775335 w 781104"/>
                    <a:gd name="connsiteY3" fmla="*/ 255937 h 849983"/>
                    <a:gd name="connsiteX4" fmla="*/ 73914 w 781104"/>
                    <a:gd name="connsiteY4" fmla="*/ 847154 h 849983"/>
                    <a:gd name="connsiteX5" fmla="*/ 0 w 781104"/>
                    <a:gd name="connsiteY5" fmla="*/ 657511 h 849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81104" h="849983">
                      <a:moveTo>
                        <a:pt x="0" y="657511"/>
                      </a:moveTo>
                      <a:cubicBezTo>
                        <a:pt x="0" y="657511"/>
                        <a:pt x="555784" y="408432"/>
                        <a:pt x="591122" y="0"/>
                      </a:cubicBezTo>
                      <a:cubicBezTo>
                        <a:pt x="591122" y="0"/>
                        <a:pt x="803815" y="160115"/>
                        <a:pt x="655606" y="304038"/>
                      </a:cubicBezTo>
                      <a:cubicBezTo>
                        <a:pt x="655606" y="304038"/>
                        <a:pt x="726853" y="303467"/>
                        <a:pt x="775335" y="255937"/>
                      </a:cubicBezTo>
                      <a:cubicBezTo>
                        <a:pt x="775335" y="255937"/>
                        <a:pt x="892207" y="897636"/>
                        <a:pt x="73914" y="847154"/>
                      </a:cubicBezTo>
                      <a:lnTo>
                        <a:pt x="0" y="657511"/>
                      </a:lnTo>
                      <a:close/>
                    </a:path>
                  </a:pathLst>
                </a:custGeom>
                <a:solidFill>
                  <a:srgbClr val="4575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6" name="任意多边形: 形状 75">
                  <a:extLst>
                    <a:ext uri="{FF2B5EF4-FFF2-40B4-BE49-F238E27FC236}">
                      <a16:creationId xmlns:a16="http://schemas.microsoft.com/office/drawing/2014/main" id="{AC8385D0-5963-557D-4518-8C03CAC97B1A}"/>
                    </a:ext>
                  </a:extLst>
                </p:cNvPr>
                <p:cNvSpPr/>
                <p:nvPr/>
              </p:nvSpPr>
              <p:spPr>
                <a:xfrm>
                  <a:off x="1744625" y="1129474"/>
                  <a:ext cx="374687" cy="175219"/>
                </a:xfrm>
                <a:custGeom>
                  <a:avLst/>
                  <a:gdLst>
                    <a:gd name="connsiteX0" fmla="*/ 374687 w 374687"/>
                    <a:gd name="connsiteY0" fmla="*/ 66770 h 175219"/>
                    <a:gd name="connsiteX1" fmla="*/ 6736 w 374687"/>
                    <a:gd name="connsiteY1" fmla="*/ 0 h 175219"/>
                    <a:gd name="connsiteX2" fmla="*/ 288677 w 374687"/>
                    <a:gd name="connsiteY2" fmla="*/ 173164 h 175219"/>
                    <a:gd name="connsiteX3" fmla="*/ 374687 w 374687"/>
                    <a:gd name="connsiteY3" fmla="*/ 66770 h 175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74687" h="175219">
                      <a:moveTo>
                        <a:pt x="374687" y="66770"/>
                      </a:moveTo>
                      <a:cubicBezTo>
                        <a:pt x="374687" y="66770"/>
                        <a:pt x="180282" y="153162"/>
                        <a:pt x="6736" y="0"/>
                      </a:cubicBezTo>
                      <a:cubicBezTo>
                        <a:pt x="6736" y="0"/>
                        <a:pt x="-69178" y="197358"/>
                        <a:pt x="288677" y="173164"/>
                      </a:cubicBezTo>
                      <a:lnTo>
                        <a:pt x="374687" y="66770"/>
                      </a:lnTo>
                      <a:close/>
                    </a:path>
                  </a:pathLst>
                </a:custGeom>
                <a:solidFill>
                  <a:srgbClr val="4575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5" name="图形 2">
              <a:extLst>
                <a:ext uri="{FF2B5EF4-FFF2-40B4-BE49-F238E27FC236}">
                  <a16:creationId xmlns:a16="http://schemas.microsoft.com/office/drawing/2014/main" id="{4BD5A63C-7CB5-7B6C-F8AD-733022DC941B}"/>
                </a:ext>
              </a:extLst>
            </p:cNvPr>
            <p:cNvGrpSpPr/>
            <p:nvPr/>
          </p:nvGrpSpPr>
          <p:grpSpPr>
            <a:xfrm>
              <a:off x="1698284" y="468344"/>
              <a:ext cx="646674" cy="714247"/>
              <a:chOff x="1698284" y="468344"/>
              <a:chExt cx="646674" cy="714247"/>
            </a:xfrm>
          </p:grpSpPr>
          <p:sp>
            <p:nvSpPr>
              <p:cNvPr id="54" name="任意多边形: 形状 53">
                <a:extLst>
                  <a:ext uri="{FF2B5EF4-FFF2-40B4-BE49-F238E27FC236}">
                    <a16:creationId xmlns:a16="http://schemas.microsoft.com/office/drawing/2014/main" id="{0B586870-1538-12E5-FDDF-4063C238D203}"/>
                  </a:ext>
                </a:extLst>
              </p:cNvPr>
              <p:cNvSpPr/>
              <p:nvPr/>
            </p:nvSpPr>
            <p:spPr>
              <a:xfrm>
                <a:off x="1698631" y="468344"/>
                <a:ext cx="646327" cy="406431"/>
              </a:xfrm>
              <a:custGeom>
                <a:avLst/>
                <a:gdLst>
                  <a:gd name="connsiteX0" fmla="*/ 2628 w 646327"/>
                  <a:gd name="connsiteY0" fmla="*/ 406432 h 406431"/>
                  <a:gd name="connsiteX1" fmla="*/ 72827 w 646327"/>
                  <a:gd name="connsiteY1" fmla="*/ 185738 h 406431"/>
                  <a:gd name="connsiteX2" fmla="*/ 620801 w 646327"/>
                  <a:gd name="connsiteY2" fmla="*/ 0 h 406431"/>
                  <a:gd name="connsiteX3" fmla="*/ 620801 w 646327"/>
                  <a:gd name="connsiteY3" fmla="*/ 102965 h 406431"/>
                  <a:gd name="connsiteX4" fmla="*/ 556888 w 646327"/>
                  <a:gd name="connsiteY4" fmla="*/ 140875 h 406431"/>
                  <a:gd name="connsiteX5" fmla="*/ 646328 w 646327"/>
                  <a:gd name="connsiteY5" fmla="*/ 148971 h 406431"/>
                  <a:gd name="connsiteX6" fmla="*/ 597560 w 646327"/>
                  <a:gd name="connsiteY6" fmla="*/ 185547 h 406431"/>
                  <a:gd name="connsiteX7" fmla="*/ 534504 w 646327"/>
                  <a:gd name="connsiteY7" fmla="*/ 203073 h 406431"/>
                  <a:gd name="connsiteX8" fmla="*/ 617181 w 646327"/>
                  <a:gd name="connsiteY8" fmla="*/ 384715 h 406431"/>
                  <a:gd name="connsiteX9" fmla="*/ 2628 w 646327"/>
                  <a:gd name="connsiteY9" fmla="*/ 406432 h 406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46327" h="406431">
                    <a:moveTo>
                      <a:pt x="2628" y="406432"/>
                    </a:moveTo>
                    <a:cubicBezTo>
                      <a:pt x="2628" y="406432"/>
                      <a:pt x="-20899" y="279273"/>
                      <a:pt x="72827" y="185738"/>
                    </a:cubicBezTo>
                    <a:cubicBezTo>
                      <a:pt x="166554" y="92202"/>
                      <a:pt x="462400" y="65056"/>
                      <a:pt x="620801" y="0"/>
                    </a:cubicBezTo>
                    <a:cubicBezTo>
                      <a:pt x="620801" y="0"/>
                      <a:pt x="633755" y="70009"/>
                      <a:pt x="620801" y="102965"/>
                    </a:cubicBezTo>
                    <a:cubicBezTo>
                      <a:pt x="620801" y="102965"/>
                      <a:pt x="581272" y="130112"/>
                      <a:pt x="556888" y="140875"/>
                    </a:cubicBezTo>
                    <a:cubicBezTo>
                      <a:pt x="556888" y="140875"/>
                      <a:pt x="616515" y="148971"/>
                      <a:pt x="646328" y="148971"/>
                    </a:cubicBezTo>
                    <a:cubicBezTo>
                      <a:pt x="646328" y="148971"/>
                      <a:pt x="624611" y="178784"/>
                      <a:pt x="597560" y="185547"/>
                    </a:cubicBezTo>
                    <a:cubicBezTo>
                      <a:pt x="570414" y="192310"/>
                      <a:pt x="534504" y="203073"/>
                      <a:pt x="534504" y="203073"/>
                    </a:cubicBezTo>
                    <a:cubicBezTo>
                      <a:pt x="534504" y="203073"/>
                      <a:pt x="620515" y="246317"/>
                      <a:pt x="617181" y="384715"/>
                    </a:cubicBezTo>
                    <a:lnTo>
                      <a:pt x="2628" y="406432"/>
                    </a:lnTo>
                    <a:close/>
                  </a:path>
                </a:pathLst>
              </a:custGeom>
              <a:solidFill>
                <a:srgbClr val="36021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55" name="图形 2">
                <a:extLst>
                  <a:ext uri="{FF2B5EF4-FFF2-40B4-BE49-F238E27FC236}">
                    <a16:creationId xmlns:a16="http://schemas.microsoft.com/office/drawing/2014/main" id="{C2E9F77A-F55C-781B-3A2C-2FF9A9A41691}"/>
                  </a:ext>
                </a:extLst>
              </p:cNvPr>
              <p:cNvGrpSpPr/>
              <p:nvPr/>
            </p:nvGrpSpPr>
            <p:grpSpPr>
              <a:xfrm>
                <a:off x="1698284" y="632125"/>
                <a:ext cx="621248" cy="550466"/>
                <a:chOff x="1698284" y="632125"/>
                <a:chExt cx="621248" cy="550466"/>
              </a:xfrm>
            </p:grpSpPr>
            <p:sp>
              <p:nvSpPr>
                <p:cNvPr id="56" name="任意多边形: 形状 55">
                  <a:extLst>
                    <a:ext uri="{FF2B5EF4-FFF2-40B4-BE49-F238E27FC236}">
                      <a16:creationId xmlns:a16="http://schemas.microsoft.com/office/drawing/2014/main" id="{12B3B737-4F11-2996-6FDB-41522BB2C843}"/>
                    </a:ext>
                  </a:extLst>
                </p:cNvPr>
                <p:cNvSpPr/>
                <p:nvPr/>
              </p:nvSpPr>
              <p:spPr>
                <a:xfrm>
                  <a:off x="1701291" y="632125"/>
                  <a:ext cx="618241" cy="550466"/>
                </a:xfrm>
                <a:custGeom>
                  <a:avLst/>
                  <a:gdLst>
                    <a:gd name="connsiteX0" fmla="*/ 162655 w 618241"/>
                    <a:gd name="connsiteY0" fmla="*/ 45007 h 550466"/>
                    <a:gd name="connsiteX1" fmla="*/ 462597 w 618241"/>
                    <a:gd name="connsiteY1" fmla="*/ 495825 h 550466"/>
                    <a:gd name="connsiteX2" fmla="*/ 162655 w 618241"/>
                    <a:gd name="connsiteY2" fmla="*/ 45007 h 550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18241" h="550466">
                      <a:moveTo>
                        <a:pt x="162655" y="45007"/>
                      </a:moveTo>
                      <a:cubicBezTo>
                        <a:pt x="500412" y="-137968"/>
                        <a:pt x="817309" y="282180"/>
                        <a:pt x="462597" y="495825"/>
                      </a:cubicBezTo>
                      <a:cubicBezTo>
                        <a:pt x="107982" y="709376"/>
                        <a:pt x="-200152" y="241508"/>
                        <a:pt x="162655" y="45007"/>
                      </a:cubicBezTo>
                      <a:close/>
                    </a:path>
                  </a:pathLst>
                </a:custGeom>
                <a:solidFill>
                  <a:srgbClr val="AA03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7" name="任意多边形: 形状 56">
                  <a:extLst>
                    <a:ext uri="{FF2B5EF4-FFF2-40B4-BE49-F238E27FC236}">
                      <a16:creationId xmlns:a16="http://schemas.microsoft.com/office/drawing/2014/main" id="{7CF74210-F680-5636-DFED-D4003E2903DF}"/>
                    </a:ext>
                  </a:extLst>
                </p:cNvPr>
                <p:cNvSpPr/>
                <p:nvPr/>
              </p:nvSpPr>
              <p:spPr>
                <a:xfrm>
                  <a:off x="1698284" y="654073"/>
                  <a:ext cx="534965" cy="526724"/>
                </a:xfrm>
                <a:custGeom>
                  <a:avLst/>
                  <a:gdLst>
                    <a:gd name="connsiteX0" fmla="*/ 135468 w 534965"/>
                    <a:gd name="connsiteY0" fmla="*/ 39441 h 526724"/>
                    <a:gd name="connsiteX1" fmla="*/ 405502 w 534965"/>
                    <a:gd name="connsiteY1" fmla="*/ 478353 h 526724"/>
                    <a:gd name="connsiteX2" fmla="*/ 135468 w 534965"/>
                    <a:gd name="connsiteY2" fmla="*/ 39441 h 526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34965" h="526724">
                      <a:moveTo>
                        <a:pt x="135468" y="39441"/>
                      </a:moveTo>
                      <a:cubicBezTo>
                        <a:pt x="423790" y="-128389"/>
                        <a:pt x="707730" y="281567"/>
                        <a:pt x="405502" y="478353"/>
                      </a:cubicBezTo>
                      <a:cubicBezTo>
                        <a:pt x="103274" y="675140"/>
                        <a:pt x="-174190" y="219654"/>
                        <a:pt x="135468" y="39441"/>
                      </a:cubicBezTo>
                      <a:close/>
                    </a:path>
                  </a:pathLst>
                </a:custGeom>
                <a:solidFill>
                  <a:srgbClr val="D5033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8" name="任意多边形: 形状 57">
                  <a:extLst>
                    <a:ext uri="{FF2B5EF4-FFF2-40B4-BE49-F238E27FC236}">
                      <a16:creationId xmlns:a16="http://schemas.microsoft.com/office/drawing/2014/main" id="{C918ECEB-4DB9-BAC8-CBD9-48C02B7491FA}"/>
                    </a:ext>
                  </a:extLst>
                </p:cNvPr>
                <p:cNvSpPr/>
                <p:nvPr/>
              </p:nvSpPr>
              <p:spPr>
                <a:xfrm>
                  <a:off x="1745310" y="687856"/>
                  <a:ext cx="441894" cy="446021"/>
                </a:xfrm>
                <a:custGeom>
                  <a:avLst/>
                  <a:gdLst>
                    <a:gd name="connsiteX0" fmla="*/ 110731 w 441894"/>
                    <a:gd name="connsiteY0" fmla="*/ 32709 h 446021"/>
                    <a:gd name="connsiteX1" fmla="*/ 336093 w 441894"/>
                    <a:gd name="connsiteY1" fmla="*/ 405804 h 446021"/>
                    <a:gd name="connsiteX2" fmla="*/ 110731 w 441894"/>
                    <a:gd name="connsiteY2" fmla="*/ 32709 h 446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41894" h="446021">
                      <a:moveTo>
                        <a:pt x="110731" y="32709"/>
                      </a:moveTo>
                      <a:cubicBezTo>
                        <a:pt x="347999" y="-107975"/>
                        <a:pt x="584695" y="240640"/>
                        <a:pt x="336093" y="405804"/>
                      </a:cubicBezTo>
                      <a:cubicBezTo>
                        <a:pt x="87490" y="570967"/>
                        <a:pt x="-144063" y="183776"/>
                        <a:pt x="110731" y="3270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59" name="任意多边形: 形状 58">
                  <a:extLst>
                    <a:ext uri="{FF2B5EF4-FFF2-40B4-BE49-F238E27FC236}">
                      <a16:creationId xmlns:a16="http://schemas.microsoft.com/office/drawing/2014/main" id="{AA995ED1-54CE-7AA1-B58A-3AB2DB6FEDD5}"/>
                    </a:ext>
                  </a:extLst>
                </p:cNvPr>
                <p:cNvSpPr/>
                <p:nvPr/>
              </p:nvSpPr>
              <p:spPr>
                <a:xfrm>
                  <a:off x="1813359" y="756324"/>
                  <a:ext cx="305872" cy="308685"/>
                </a:xfrm>
                <a:custGeom>
                  <a:avLst/>
                  <a:gdLst>
                    <a:gd name="connsiteX0" fmla="*/ 76686 w 305872"/>
                    <a:gd name="connsiteY0" fmla="*/ 22630 h 308685"/>
                    <a:gd name="connsiteX1" fmla="*/ 232611 w 305872"/>
                    <a:gd name="connsiteY1" fmla="*/ 280852 h 308685"/>
                    <a:gd name="connsiteX2" fmla="*/ 76686 w 305872"/>
                    <a:gd name="connsiteY2" fmla="*/ 22630 h 308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5872" h="308685">
                      <a:moveTo>
                        <a:pt x="76686" y="22630"/>
                      </a:moveTo>
                      <a:cubicBezTo>
                        <a:pt x="240897" y="-74716"/>
                        <a:pt x="404727" y="166552"/>
                        <a:pt x="232611" y="280852"/>
                      </a:cubicBezTo>
                      <a:cubicBezTo>
                        <a:pt x="60494" y="395152"/>
                        <a:pt x="-99717" y="127214"/>
                        <a:pt x="76686" y="22630"/>
                      </a:cubicBezTo>
                      <a:close/>
                    </a:path>
                  </a:pathLst>
                </a:custGeom>
                <a:solidFill>
                  <a:srgbClr val="FDAE1D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0" name="任意多边形: 形状 59">
                  <a:extLst>
                    <a:ext uri="{FF2B5EF4-FFF2-40B4-BE49-F238E27FC236}">
                      <a16:creationId xmlns:a16="http://schemas.microsoft.com/office/drawing/2014/main" id="{4F85D95B-158C-D3DE-3AC4-A42CE2BAEA62}"/>
                    </a:ext>
                  </a:extLst>
                </p:cNvPr>
                <p:cNvSpPr/>
                <p:nvPr/>
              </p:nvSpPr>
              <p:spPr>
                <a:xfrm>
                  <a:off x="1824529" y="770527"/>
                  <a:ext cx="226679" cy="248171"/>
                </a:xfrm>
                <a:custGeom>
                  <a:avLst/>
                  <a:gdLst>
                    <a:gd name="connsiteX0" fmla="*/ 46847 w 226679"/>
                    <a:gd name="connsiteY0" fmla="*/ 248172 h 248171"/>
                    <a:gd name="connsiteX1" fmla="*/ 226679 w 226679"/>
                    <a:gd name="connsiteY1" fmla="*/ 29954 h 248171"/>
                    <a:gd name="connsiteX2" fmla="*/ 41609 w 226679"/>
                    <a:gd name="connsiteY2" fmla="*/ 38812 h 248171"/>
                    <a:gd name="connsiteX3" fmla="*/ 46847 w 226679"/>
                    <a:gd name="connsiteY3" fmla="*/ 248172 h 2481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6679" h="248171">
                      <a:moveTo>
                        <a:pt x="46847" y="248172"/>
                      </a:moveTo>
                      <a:cubicBezTo>
                        <a:pt x="46847" y="248172"/>
                        <a:pt x="204200" y="192069"/>
                        <a:pt x="226679" y="29954"/>
                      </a:cubicBezTo>
                      <a:cubicBezTo>
                        <a:pt x="226679" y="29954"/>
                        <a:pt x="121238" y="-43008"/>
                        <a:pt x="41609" y="38812"/>
                      </a:cubicBezTo>
                      <a:cubicBezTo>
                        <a:pt x="-54975" y="138063"/>
                        <a:pt x="46847" y="248172"/>
                        <a:pt x="46847" y="248172"/>
                      </a:cubicBezTo>
                      <a:close/>
                    </a:path>
                  </a:pathLst>
                </a:custGeom>
                <a:solidFill>
                  <a:srgbClr val="FFFFFF">
                    <a:alpha val="2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1" name="任意多边形: 形状 60">
                  <a:extLst>
                    <a:ext uri="{FF2B5EF4-FFF2-40B4-BE49-F238E27FC236}">
                      <a16:creationId xmlns:a16="http://schemas.microsoft.com/office/drawing/2014/main" id="{8C9682D3-B0E0-3B97-C30C-D643EC524B30}"/>
                    </a:ext>
                  </a:extLst>
                </p:cNvPr>
                <p:cNvSpPr/>
                <p:nvPr/>
              </p:nvSpPr>
              <p:spPr>
                <a:xfrm>
                  <a:off x="1885318" y="837681"/>
                  <a:ext cx="167824" cy="169407"/>
                </a:xfrm>
                <a:custGeom>
                  <a:avLst/>
                  <a:gdLst>
                    <a:gd name="connsiteX0" fmla="*/ 42065 w 167824"/>
                    <a:gd name="connsiteY0" fmla="*/ 12425 h 169407"/>
                    <a:gd name="connsiteX1" fmla="*/ 127600 w 167824"/>
                    <a:gd name="connsiteY1" fmla="*/ 154157 h 169407"/>
                    <a:gd name="connsiteX2" fmla="*/ 42065 w 167824"/>
                    <a:gd name="connsiteY2" fmla="*/ 12425 h 1694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67824" h="169407">
                      <a:moveTo>
                        <a:pt x="42065" y="12425"/>
                      </a:moveTo>
                      <a:cubicBezTo>
                        <a:pt x="132171" y="-41011"/>
                        <a:pt x="222088" y="91387"/>
                        <a:pt x="127600" y="154157"/>
                      </a:cubicBezTo>
                      <a:cubicBezTo>
                        <a:pt x="33207" y="216831"/>
                        <a:pt x="-54709" y="69765"/>
                        <a:pt x="42065" y="12425"/>
                      </a:cubicBezTo>
                      <a:close/>
                    </a:path>
                  </a:pathLst>
                </a:custGeom>
                <a:solidFill>
                  <a:srgbClr val="36021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2" name="任意多边形: 形状 61">
                  <a:extLst>
                    <a:ext uri="{FF2B5EF4-FFF2-40B4-BE49-F238E27FC236}">
                      <a16:creationId xmlns:a16="http://schemas.microsoft.com/office/drawing/2014/main" id="{72143919-2B52-C5F8-EA1C-9867807FDAC9}"/>
                    </a:ext>
                  </a:extLst>
                </p:cNvPr>
                <p:cNvSpPr/>
                <p:nvPr/>
              </p:nvSpPr>
              <p:spPr>
                <a:xfrm>
                  <a:off x="1854354" y="824291"/>
                  <a:ext cx="83902" cy="84684"/>
                </a:xfrm>
                <a:custGeom>
                  <a:avLst/>
                  <a:gdLst>
                    <a:gd name="connsiteX0" fmla="*/ 21023 w 83902"/>
                    <a:gd name="connsiteY0" fmla="*/ 6193 h 84684"/>
                    <a:gd name="connsiteX1" fmla="*/ 63790 w 83902"/>
                    <a:gd name="connsiteY1" fmla="*/ 77059 h 84684"/>
                    <a:gd name="connsiteX2" fmla="*/ 21023 w 83902"/>
                    <a:gd name="connsiteY2" fmla="*/ 6193 h 846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3902" h="84684">
                      <a:moveTo>
                        <a:pt x="21023" y="6193"/>
                      </a:moveTo>
                      <a:cubicBezTo>
                        <a:pt x="66076" y="-20477"/>
                        <a:pt x="111034" y="45722"/>
                        <a:pt x="63790" y="77059"/>
                      </a:cubicBezTo>
                      <a:cubicBezTo>
                        <a:pt x="16642" y="108396"/>
                        <a:pt x="-27364" y="34863"/>
                        <a:pt x="21023" y="61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3" name="任意多边形: 形状 62">
                  <a:extLst>
                    <a:ext uri="{FF2B5EF4-FFF2-40B4-BE49-F238E27FC236}">
                      <a16:creationId xmlns:a16="http://schemas.microsoft.com/office/drawing/2014/main" id="{81F37E5E-15C4-6688-93CC-6B44D8F9F92E}"/>
                    </a:ext>
                  </a:extLst>
                </p:cNvPr>
                <p:cNvSpPr/>
                <p:nvPr/>
              </p:nvSpPr>
              <p:spPr>
                <a:xfrm>
                  <a:off x="2017438" y="943835"/>
                  <a:ext cx="47688" cy="48144"/>
                </a:xfrm>
                <a:custGeom>
                  <a:avLst/>
                  <a:gdLst>
                    <a:gd name="connsiteX0" fmla="*/ 11958 w 47688"/>
                    <a:gd name="connsiteY0" fmla="*/ 3521 h 48144"/>
                    <a:gd name="connsiteX1" fmla="*/ 36247 w 47688"/>
                    <a:gd name="connsiteY1" fmla="*/ 43811 h 48144"/>
                    <a:gd name="connsiteX2" fmla="*/ 11958 w 47688"/>
                    <a:gd name="connsiteY2" fmla="*/ 3521 h 48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47688" h="48144">
                      <a:moveTo>
                        <a:pt x="11958" y="3521"/>
                      </a:moveTo>
                      <a:cubicBezTo>
                        <a:pt x="37580" y="-11624"/>
                        <a:pt x="63107" y="25904"/>
                        <a:pt x="36247" y="43811"/>
                      </a:cubicBezTo>
                      <a:cubicBezTo>
                        <a:pt x="9482" y="61623"/>
                        <a:pt x="-15569" y="19808"/>
                        <a:pt x="11958" y="352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6" name="图形 2">
              <a:extLst>
                <a:ext uri="{FF2B5EF4-FFF2-40B4-BE49-F238E27FC236}">
                  <a16:creationId xmlns:a16="http://schemas.microsoft.com/office/drawing/2014/main" id="{2EF475FE-FC38-F69D-C1A2-D5ED3011F293}"/>
                </a:ext>
              </a:extLst>
            </p:cNvPr>
            <p:cNvGrpSpPr/>
            <p:nvPr/>
          </p:nvGrpSpPr>
          <p:grpSpPr>
            <a:xfrm>
              <a:off x="640460" y="1042130"/>
              <a:ext cx="2260959" cy="1353108"/>
              <a:chOff x="640460" y="1042130"/>
              <a:chExt cx="2260959" cy="1353108"/>
            </a:xfrm>
          </p:grpSpPr>
          <p:sp>
            <p:nvSpPr>
              <p:cNvPr id="52" name="任意多边形: 形状 51">
                <a:extLst>
                  <a:ext uri="{FF2B5EF4-FFF2-40B4-BE49-F238E27FC236}">
                    <a16:creationId xmlns:a16="http://schemas.microsoft.com/office/drawing/2014/main" id="{944F80E6-87C0-ABD1-EC2D-79E9020F8962}"/>
                  </a:ext>
                </a:extLst>
              </p:cNvPr>
              <p:cNvSpPr/>
              <p:nvPr/>
            </p:nvSpPr>
            <p:spPr>
              <a:xfrm>
                <a:off x="640460" y="1042225"/>
                <a:ext cx="2260959" cy="1353013"/>
              </a:xfrm>
              <a:custGeom>
                <a:avLst/>
                <a:gdLst>
                  <a:gd name="connsiteX0" fmla="*/ 2098072 w 2260959"/>
                  <a:gd name="connsiteY0" fmla="*/ 334994 h 1353013"/>
                  <a:gd name="connsiteX1" fmla="*/ 1822895 w 2260959"/>
                  <a:gd name="connsiteY1" fmla="*/ 496348 h 1353013"/>
                  <a:gd name="connsiteX2" fmla="*/ 2067687 w 2260959"/>
                  <a:gd name="connsiteY2" fmla="*/ 442627 h 1353013"/>
                  <a:gd name="connsiteX3" fmla="*/ 2021967 w 2260959"/>
                  <a:gd name="connsiteY3" fmla="*/ 584930 h 1353013"/>
                  <a:gd name="connsiteX4" fmla="*/ 1778127 w 2260959"/>
                  <a:gd name="connsiteY4" fmla="*/ 629412 h 1353013"/>
                  <a:gd name="connsiteX5" fmla="*/ 1666304 w 2260959"/>
                  <a:gd name="connsiteY5" fmla="*/ 700564 h 1353013"/>
                  <a:gd name="connsiteX6" fmla="*/ 1778127 w 2260959"/>
                  <a:gd name="connsiteY6" fmla="*/ 727710 h 1353013"/>
                  <a:gd name="connsiteX7" fmla="*/ 1270064 w 2260959"/>
                  <a:gd name="connsiteY7" fmla="*/ 999173 h 1353013"/>
                  <a:gd name="connsiteX8" fmla="*/ 1061752 w 2260959"/>
                  <a:gd name="connsiteY8" fmla="*/ 1044893 h 1353013"/>
                  <a:gd name="connsiteX9" fmla="*/ 1139666 w 2260959"/>
                  <a:gd name="connsiteY9" fmla="*/ 1081469 h 1353013"/>
                  <a:gd name="connsiteX10" fmla="*/ 1000792 w 2260959"/>
                  <a:gd name="connsiteY10" fmla="*/ 1097661 h 1353013"/>
                  <a:gd name="connsiteX11" fmla="*/ 1139666 w 2260959"/>
                  <a:gd name="connsiteY11" fmla="*/ 1128427 h 1353013"/>
                  <a:gd name="connsiteX12" fmla="*/ 1056704 w 2260959"/>
                  <a:gd name="connsiteY12" fmla="*/ 1267301 h 1353013"/>
                  <a:gd name="connsiteX13" fmla="*/ 689991 w 2260959"/>
                  <a:gd name="connsiteY13" fmla="*/ 1229297 h 1353013"/>
                  <a:gd name="connsiteX14" fmla="*/ 508064 w 2260959"/>
                  <a:gd name="connsiteY14" fmla="*/ 1195292 h 1353013"/>
                  <a:gd name="connsiteX15" fmla="*/ 508064 w 2260959"/>
                  <a:gd name="connsiteY15" fmla="*/ 1259491 h 1353013"/>
                  <a:gd name="connsiteX16" fmla="*/ 360712 w 2260959"/>
                  <a:gd name="connsiteY16" fmla="*/ 1190435 h 1353013"/>
                  <a:gd name="connsiteX17" fmla="*/ 325184 w 2260959"/>
                  <a:gd name="connsiteY17" fmla="*/ 1298258 h 1353013"/>
                  <a:gd name="connsiteX18" fmla="*/ 193072 w 2260959"/>
                  <a:gd name="connsiteY18" fmla="*/ 1352836 h 1353013"/>
                  <a:gd name="connsiteX19" fmla="*/ 193072 w 2260959"/>
                  <a:gd name="connsiteY19" fmla="*/ 1250156 h 1353013"/>
                  <a:gd name="connsiteX20" fmla="*/ 141923 w 2260959"/>
                  <a:gd name="connsiteY20" fmla="*/ 1148810 h 1353013"/>
                  <a:gd name="connsiteX21" fmla="*/ 0 w 2260959"/>
                  <a:gd name="connsiteY21" fmla="*/ 1135190 h 1353013"/>
                  <a:gd name="connsiteX22" fmla="*/ 141923 w 2260959"/>
                  <a:gd name="connsiteY22" fmla="*/ 994791 h 1353013"/>
                  <a:gd name="connsiteX23" fmla="*/ 231648 w 2260959"/>
                  <a:gd name="connsiteY23" fmla="*/ 993934 h 1353013"/>
                  <a:gd name="connsiteX24" fmla="*/ 1208627 w 2260959"/>
                  <a:gd name="connsiteY24" fmla="*/ 542354 h 1353013"/>
                  <a:gd name="connsiteX25" fmla="*/ 1814227 w 2260959"/>
                  <a:gd name="connsiteY25" fmla="*/ 49625 h 1353013"/>
                  <a:gd name="connsiteX26" fmla="*/ 1889951 w 2260959"/>
                  <a:gd name="connsiteY26" fmla="*/ 36481 h 1353013"/>
                  <a:gd name="connsiteX27" fmla="*/ 2113502 w 2260959"/>
                  <a:gd name="connsiteY27" fmla="*/ 0 h 1353013"/>
                  <a:gd name="connsiteX28" fmla="*/ 1961102 w 2260959"/>
                  <a:gd name="connsiteY28" fmla="*/ 201454 h 1353013"/>
                  <a:gd name="connsiteX29" fmla="*/ 2260854 w 2260959"/>
                  <a:gd name="connsiteY29" fmla="*/ 65818 h 1353013"/>
                  <a:gd name="connsiteX30" fmla="*/ 2098072 w 2260959"/>
                  <a:gd name="connsiteY30" fmla="*/ 334994 h 1353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260959" h="1353013">
                    <a:moveTo>
                      <a:pt x="2098072" y="334994"/>
                    </a:moveTo>
                    <a:cubicBezTo>
                      <a:pt x="1925384" y="377762"/>
                      <a:pt x="1822895" y="496348"/>
                      <a:pt x="1822895" y="496348"/>
                    </a:cubicBezTo>
                    <a:cubicBezTo>
                      <a:pt x="1918621" y="456152"/>
                      <a:pt x="2067687" y="442627"/>
                      <a:pt x="2067687" y="442627"/>
                    </a:cubicBezTo>
                    <a:cubicBezTo>
                      <a:pt x="2011775" y="499586"/>
                      <a:pt x="2021967" y="584930"/>
                      <a:pt x="2021967" y="584930"/>
                    </a:cubicBezTo>
                    <a:cubicBezTo>
                      <a:pt x="2021967" y="584930"/>
                      <a:pt x="1839087" y="606552"/>
                      <a:pt x="1778127" y="629412"/>
                    </a:cubicBezTo>
                    <a:cubicBezTo>
                      <a:pt x="1717167" y="652367"/>
                      <a:pt x="1666304" y="700564"/>
                      <a:pt x="1666304" y="700564"/>
                    </a:cubicBezTo>
                    <a:cubicBezTo>
                      <a:pt x="1737455" y="707326"/>
                      <a:pt x="1778127" y="727710"/>
                      <a:pt x="1778127" y="727710"/>
                    </a:cubicBezTo>
                    <a:cubicBezTo>
                      <a:pt x="1600295" y="762000"/>
                      <a:pt x="1442847" y="971264"/>
                      <a:pt x="1270064" y="999173"/>
                    </a:cubicBezTo>
                    <a:cubicBezTo>
                      <a:pt x="1097375" y="1027081"/>
                      <a:pt x="1061752" y="1044893"/>
                      <a:pt x="1061752" y="1044893"/>
                    </a:cubicBezTo>
                    <a:cubicBezTo>
                      <a:pt x="1097280" y="1069658"/>
                      <a:pt x="1139666" y="1081469"/>
                      <a:pt x="1139666" y="1081469"/>
                    </a:cubicBezTo>
                    <a:cubicBezTo>
                      <a:pt x="1085469" y="1095661"/>
                      <a:pt x="1000792" y="1097661"/>
                      <a:pt x="1000792" y="1097661"/>
                    </a:cubicBezTo>
                    <a:cubicBezTo>
                      <a:pt x="1041464" y="1130903"/>
                      <a:pt x="1139666" y="1128427"/>
                      <a:pt x="1139666" y="1128427"/>
                    </a:cubicBezTo>
                    <a:cubicBezTo>
                      <a:pt x="1054989" y="1190435"/>
                      <a:pt x="1056704" y="1267301"/>
                      <a:pt x="1056704" y="1267301"/>
                    </a:cubicBezTo>
                    <a:cubicBezTo>
                      <a:pt x="904303" y="1335215"/>
                      <a:pt x="756952" y="1266158"/>
                      <a:pt x="689991" y="1229297"/>
                    </a:cubicBezTo>
                    <a:cubicBezTo>
                      <a:pt x="623126" y="1192435"/>
                      <a:pt x="508064" y="1195292"/>
                      <a:pt x="508064" y="1195292"/>
                    </a:cubicBezTo>
                    <a:cubicBezTo>
                      <a:pt x="492824" y="1242727"/>
                      <a:pt x="508064" y="1259491"/>
                      <a:pt x="508064" y="1259491"/>
                    </a:cubicBezTo>
                    <a:cubicBezTo>
                      <a:pt x="401384" y="1249299"/>
                      <a:pt x="360712" y="1190435"/>
                      <a:pt x="360712" y="1190435"/>
                    </a:cubicBezTo>
                    <a:cubicBezTo>
                      <a:pt x="360712" y="1190435"/>
                      <a:pt x="360712" y="1237488"/>
                      <a:pt x="325184" y="1298258"/>
                    </a:cubicBezTo>
                    <a:cubicBezTo>
                      <a:pt x="289655" y="1359027"/>
                      <a:pt x="193072" y="1352836"/>
                      <a:pt x="193072" y="1352836"/>
                    </a:cubicBezTo>
                    <a:cubicBezTo>
                      <a:pt x="193072" y="1352836"/>
                      <a:pt x="259080" y="1291304"/>
                      <a:pt x="193072" y="1250156"/>
                    </a:cubicBezTo>
                    <a:cubicBezTo>
                      <a:pt x="127064" y="1209008"/>
                      <a:pt x="141923" y="1148810"/>
                      <a:pt x="141923" y="1148810"/>
                    </a:cubicBezTo>
                    <a:cubicBezTo>
                      <a:pt x="29813" y="1194340"/>
                      <a:pt x="0" y="1135190"/>
                      <a:pt x="0" y="1135190"/>
                    </a:cubicBezTo>
                    <a:cubicBezTo>
                      <a:pt x="71056" y="1133475"/>
                      <a:pt x="141923" y="994791"/>
                      <a:pt x="141923" y="994791"/>
                    </a:cubicBezTo>
                    <a:cubicBezTo>
                      <a:pt x="141923" y="994791"/>
                      <a:pt x="175355" y="996315"/>
                      <a:pt x="231648" y="993934"/>
                    </a:cubicBezTo>
                    <a:cubicBezTo>
                      <a:pt x="437579" y="985076"/>
                      <a:pt x="914972" y="925830"/>
                      <a:pt x="1208627" y="542354"/>
                    </a:cubicBezTo>
                    <a:cubicBezTo>
                      <a:pt x="1447514" y="230315"/>
                      <a:pt x="1691069" y="90011"/>
                      <a:pt x="1814227" y="49625"/>
                    </a:cubicBezTo>
                    <a:cubicBezTo>
                      <a:pt x="1845278" y="39529"/>
                      <a:pt x="1870805" y="35528"/>
                      <a:pt x="1889951" y="36481"/>
                    </a:cubicBezTo>
                    <a:cubicBezTo>
                      <a:pt x="1985296" y="41243"/>
                      <a:pt x="2113502" y="0"/>
                      <a:pt x="2113502" y="0"/>
                    </a:cubicBezTo>
                    <a:cubicBezTo>
                      <a:pt x="2103311" y="84773"/>
                      <a:pt x="1961102" y="201454"/>
                      <a:pt x="1961102" y="201454"/>
                    </a:cubicBezTo>
                    <a:cubicBezTo>
                      <a:pt x="2098262" y="180975"/>
                      <a:pt x="2260854" y="65818"/>
                      <a:pt x="2260854" y="65818"/>
                    </a:cubicBezTo>
                    <a:cubicBezTo>
                      <a:pt x="2260854" y="65818"/>
                      <a:pt x="2270760" y="292227"/>
                      <a:pt x="2098072" y="334994"/>
                    </a:cubicBezTo>
                    <a:close/>
                  </a:path>
                </a:pathLst>
              </a:custGeom>
              <a:solidFill>
                <a:srgbClr val="FDAE1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" name="任意多边形: 形状 52">
                <a:extLst>
                  <a:ext uri="{FF2B5EF4-FFF2-40B4-BE49-F238E27FC236}">
                    <a16:creationId xmlns:a16="http://schemas.microsoft.com/office/drawing/2014/main" id="{EAB022D0-6AFE-063E-21CC-2048DC35DFD7}"/>
                  </a:ext>
                </a:extLst>
              </p:cNvPr>
              <p:cNvSpPr/>
              <p:nvPr/>
            </p:nvSpPr>
            <p:spPr>
              <a:xfrm>
                <a:off x="640460" y="1042130"/>
                <a:ext cx="2260959" cy="1353108"/>
              </a:xfrm>
              <a:custGeom>
                <a:avLst/>
                <a:gdLst>
                  <a:gd name="connsiteX0" fmla="*/ 2098072 w 2260959"/>
                  <a:gd name="connsiteY0" fmla="*/ 335089 h 1353108"/>
                  <a:gd name="connsiteX1" fmla="*/ 1822895 w 2260959"/>
                  <a:gd name="connsiteY1" fmla="*/ 496443 h 1353108"/>
                  <a:gd name="connsiteX2" fmla="*/ 2067687 w 2260959"/>
                  <a:gd name="connsiteY2" fmla="*/ 442722 h 1353108"/>
                  <a:gd name="connsiteX3" fmla="*/ 2021967 w 2260959"/>
                  <a:gd name="connsiteY3" fmla="*/ 585026 h 1353108"/>
                  <a:gd name="connsiteX4" fmla="*/ 1778127 w 2260959"/>
                  <a:gd name="connsiteY4" fmla="*/ 629507 h 1353108"/>
                  <a:gd name="connsiteX5" fmla="*/ 1666304 w 2260959"/>
                  <a:gd name="connsiteY5" fmla="*/ 700659 h 1353108"/>
                  <a:gd name="connsiteX6" fmla="*/ 1778127 w 2260959"/>
                  <a:gd name="connsiteY6" fmla="*/ 727805 h 1353108"/>
                  <a:gd name="connsiteX7" fmla="*/ 1270064 w 2260959"/>
                  <a:gd name="connsiteY7" fmla="*/ 999268 h 1353108"/>
                  <a:gd name="connsiteX8" fmla="*/ 1061752 w 2260959"/>
                  <a:gd name="connsiteY8" fmla="*/ 1044988 h 1353108"/>
                  <a:gd name="connsiteX9" fmla="*/ 1139666 w 2260959"/>
                  <a:gd name="connsiteY9" fmla="*/ 1081564 h 1353108"/>
                  <a:gd name="connsiteX10" fmla="*/ 1000792 w 2260959"/>
                  <a:gd name="connsiteY10" fmla="*/ 1097756 h 1353108"/>
                  <a:gd name="connsiteX11" fmla="*/ 1139666 w 2260959"/>
                  <a:gd name="connsiteY11" fmla="*/ 1128522 h 1353108"/>
                  <a:gd name="connsiteX12" fmla="*/ 1056704 w 2260959"/>
                  <a:gd name="connsiteY12" fmla="*/ 1267397 h 1353108"/>
                  <a:gd name="connsiteX13" fmla="*/ 689991 w 2260959"/>
                  <a:gd name="connsiteY13" fmla="*/ 1229392 h 1353108"/>
                  <a:gd name="connsiteX14" fmla="*/ 508064 w 2260959"/>
                  <a:gd name="connsiteY14" fmla="*/ 1195388 h 1353108"/>
                  <a:gd name="connsiteX15" fmla="*/ 508064 w 2260959"/>
                  <a:gd name="connsiteY15" fmla="*/ 1259586 h 1353108"/>
                  <a:gd name="connsiteX16" fmla="*/ 360712 w 2260959"/>
                  <a:gd name="connsiteY16" fmla="*/ 1190530 h 1353108"/>
                  <a:gd name="connsiteX17" fmla="*/ 325184 w 2260959"/>
                  <a:gd name="connsiteY17" fmla="*/ 1298353 h 1353108"/>
                  <a:gd name="connsiteX18" fmla="*/ 193072 w 2260959"/>
                  <a:gd name="connsiteY18" fmla="*/ 1352931 h 1353108"/>
                  <a:gd name="connsiteX19" fmla="*/ 193072 w 2260959"/>
                  <a:gd name="connsiteY19" fmla="*/ 1250252 h 1353108"/>
                  <a:gd name="connsiteX20" fmla="*/ 141923 w 2260959"/>
                  <a:gd name="connsiteY20" fmla="*/ 1148906 h 1353108"/>
                  <a:gd name="connsiteX21" fmla="*/ 0 w 2260959"/>
                  <a:gd name="connsiteY21" fmla="*/ 1135285 h 1353108"/>
                  <a:gd name="connsiteX22" fmla="*/ 141923 w 2260959"/>
                  <a:gd name="connsiteY22" fmla="*/ 994886 h 1353108"/>
                  <a:gd name="connsiteX23" fmla="*/ 231648 w 2260959"/>
                  <a:gd name="connsiteY23" fmla="*/ 994029 h 1353108"/>
                  <a:gd name="connsiteX24" fmla="*/ 237173 w 2260959"/>
                  <a:gd name="connsiteY24" fmla="*/ 996887 h 1353108"/>
                  <a:gd name="connsiteX25" fmla="*/ 135160 w 2260959"/>
                  <a:gd name="connsiteY25" fmla="*/ 1102043 h 1353108"/>
                  <a:gd name="connsiteX26" fmla="*/ 300038 w 2260959"/>
                  <a:gd name="connsiteY26" fmla="*/ 1072325 h 1353108"/>
                  <a:gd name="connsiteX27" fmla="*/ 491776 w 2260959"/>
                  <a:gd name="connsiteY27" fmla="*/ 1144524 h 1353108"/>
                  <a:gd name="connsiteX28" fmla="*/ 878205 w 2260959"/>
                  <a:gd name="connsiteY28" fmla="*/ 1140238 h 1353108"/>
                  <a:gd name="connsiteX29" fmla="*/ 851916 w 2260959"/>
                  <a:gd name="connsiteY29" fmla="*/ 1061276 h 1353108"/>
                  <a:gd name="connsiteX30" fmla="*/ 1111091 w 2260959"/>
                  <a:gd name="connsiteY30" fmla="*/ 975265 h 1353108"/>
                  <a:gd name="connsiteX31" fmla="*/ 1362932 w 2260959"/>
                  <a:gd name="connsiteY31" fmla="*/ 842486 h 1353108"/>
                  <a:gd name="connsiteX32" fmla="*/ 1199769 w 2260959"/>
                  <a:gd name="connsiteY32" fmla="*/ 827627 h 1353108"/>
                  <a:gd name="connsiteX33" fmla="*/ 1376363 w 2260959"/>
                  <a:gd name="connsiteY33" fmla="*/ 671131 h 1353108"/>
                  <a:gd name="connsiteX34" fmla="*/ 1726311 w 2260959"/>
                  <a:gd name="connsiteY34" fmla="*/ 562261 h 1353108"/>
                  <a:gd name="connsiteX35" fmla="*/ 1628585 w 2260959"/>
                  <a:gd name="connsiteY35" fmla="*/ 564642 h 1353108"/>
                  <a:gd name="connsiteX36" fmla="*/ 1897666 w 2260959"/>
                  <a:gd name="connsiteY36" fmla="*/ 318516 h 1353108"/>
                  <a:gd name="connsiteX37" fmla="*/ 1670209 w 2260959"/>
                  <a:gd name="connsiteY37" fmla="*/ 281368 h 1353108"/>
                  <a:gd name="connsiteX38" fmla="*/ 1984915 w 2260959"/>
                  <a:gd name="connsiteY38" fmla="*/ 87630 h 1353108"/>
                  <a:gd name="connsiteX39" fmla="*/ 1814227 w 2260959"/>
                  <a:gd name="connsiteY39" fmla="*/ 49625 h 1353108"/>
                  <a:gd name="connsiteX40" fmla="*/ 1889951 w 2260959"/>
                  <a:gd name="connsiteY40" fmla="*/ 36481 h 1353108"/>
                  <a:gd name="connsiteX41" fmla="*/ 2113502 w 2260959"/>
                  <a:gd name="connsiteY41" fmla="*/ 0 h 1353108"/>
                  <a:gd name="connsiteX42" fmla="*/ 1961102 w 2260959"/>
                  <a:gd name="connsiteY42" fmla="*/ 201454 h 1353108"/>
                  <a:gd name="connsiteX43" fmla="*/ 2260854 w 2260959"/>
                  <a:gd name="connsiteY43" fmla="*/ 65818 h 1353108"/>
                  <a:gd name="connsiteX44" fmla="*/ 2098072 w 2260959"/>
                  <a:gd name="connsiteY44" fmla="*/ 335089 h 1353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2260959" h="1353108">
                    <a:moveTo>
                      <a:pt x="2098072" y="335089"/>
                    </a:moveTo>
                    <a:cubicBezTo>
                      <a:pt x="1925384" y="377857"/>
                      <a:pt x="1822895" y="496443"/>
                      <a:pt x="1822895" y="496443"/>
                    </a:cubicBezTo>
                    <a:cubicBezTo>
                      <a:pt x="1918621" y="456247"/>
                      <a:pt x="2067687" y="442722"/>
                      <a:pt x="2067687" y="442722"/>
                    </a:cubicBezTo>
                    <a:cubicBezTo>
                      <a:pt x="2011775" y="499681"/>
                      <a:pt x="2021967" y="585026"/>
                      <a:pt x="2021967" y="585026"/>
                    </a:cubicBezTo>
                    <a:cubicBezTo>
                      <a:pt x="2021967" y="585026"/>
                      <a:pt x="1839087" y="606647"/>
                      <a:pt x="1778127" y="629507"/>
                    </a:cubicBezTo>
                    <a:cubicBezTo>
                      <a:pt x="1717167" y="652463"/>
                      <a:pt x="1666304" y="700659"/>
                      <a:pt x="1666304" y="700659"/>
                    </a:cubicBezTo>
                    <a:cubicBezTo>
                      <a:pt x="1737455" y="707422"/>
                      <a:pt x="1778127" y="727805"/>
                      <a:pt x="1778127" y="727805"/>
                    </a:cubicBezTo>
                    <a:cubicBezTo>
                      <a:pt x="1600295" y="762095"/>
                      <a:pt x="1442847" y="971359"/>
                      <a:pt x="1270064" y="999268"/>
                    </a:cubicBezTo>
                    <a:cubicBezTo>
                      <a:pt x="1097375" y="1027176"/>
                      <a:pt x="1061752" y="1044988"/>
                      <a:pt x="1061752" y="1044988"/>
                    </a:cubicBezTo>
                    <a:cubicBezTo>
                      <a:pt x="1097280" y="1069753"/>
                      <a:pt x="1139666" y="1081564"/>
                      <a:pt x="1139666" y="1081564"/>
                    </a:cubicBezTo>
                    <a:cubicBezTo>
                      <a:pt x="1085469" y="1095756"/>
                      <a:pt x="1000792" y="1097756"/>
                      <a:pt x="1000792" y="1097756"/>
                    </a:cubicBezTo>
                    <a:cubicBezTo>
                      <a:pt x="1041464" y="1130998"/>
                      <a:pt x="1139666" y="1128522"/>
                      <a:pt x="1139666" y="1128522"/>
                    </a:cubicBezTo>
                    <a:cubicBezTo>
                      <a:pt x="1054989" y="1190530"/>
                      <a:pt x="1056704" y="1267397"/>
                      <a:pt x="1056704" y="1267397"/>
                    </a:cubicBezTo>
                    <a:cubicBezTo>
                      <a:pt x="904303" y="1335310"/>
                      <a:pt x="756952" y="1266254"/>
                      <a:pt x="689991" y="1229392"/>
                    </a:cubicBezTo>
                    <a:cubicBezTo>
                      <a:pt x="623126" y="1192530"/>
                      <a:pt x="508064" y="1195388"/>
                      <a:pt x="508064" y="1195388"/>
                    </a:cubicBezTo>
                    <a:cubicBezTo>
                      <a:pt x="492824" y="1242822"/>
                      <a:pt x="508064" y="1259586"/>
                      <a:pt x="508064" y="1259586"/>
                    </a:cubicBezTo>
                    <a:cubicBezTo>
                      <a:pt x="401384" y="1249394"/>
                      <a:pt x="360712" y="1190530"/>
                      <a:pt x="360712" y="1190530"/>
                    </a:cubicBezTo>
                    <a:cubicBezTo>
                      <a:pt x="360712" y="1190530"/>
                      <a:pt x="360712" y="1237583"/>
                      <a:pt x="325184" y="1298353"/>
                    </a:cubicBezTo>
                    <a:cubicBezTo>
                      <a:pt x="289655" y="1359122"/>
                      <a:pt x="193072" y="1352931"/>
                      <a:pt x="193072" y="1352931"/>
                    </a:cubicBezTo>
                    <a:cubicBezTo>
                      <a:pt x="193072" y="1352931"/>
                      <a:pt x="259080" y="1291400"/>
                      <a:pt x="193072" y="1250252"/>
                    </a:cubicBezTo>
                    <a:cubicBezTo>
                      <a:pt x="127064" y="1209104"/>
                      <a:pt x="141923" y="1148906"/>
                      <a:pt x="141923" y="1148906"/>
                    </a:cubicBezTo>
                    <a:cubicBezTo>
                      <a:pt x="29813" y="1194435"/>
                      <a:pt x="0" y="1135285"/>
                      <a:pt x="0" y="1135285"/>
                    </a:cubicBezTo>
                    <a:cubicBezTo>
                      <a:pt x="71056" y="1133570"/>
                      <a:pt x="141923" y="994886"/>
                      <a:pt x="141923" y="994886"/>
                    </a:cubicBezTo>
                    <a:cubicBezTo>
                      <a:pt x="141923" y="994886"/>
                      <a:pt x="175355" y="996410"/>
                      <a:pt x="231648" y="994029"/>
                    </a:cubicBezTo>
                    <a:cubicBezTo>
                      <a:pt x="235268" y="995839"/>
                      <a:pt x="237173" y="996887"/>
                      <a:pt x="237173" y="996887"/>
                    </a:cubicBezTo>
                    <a:cubicBezTo>
                      <a:pt x="237173" y="996887"/>
                      <a:pt x="218980" y="1090898"/>
                      <a:pt x="135160" y="1102043"/>
                    </a:cubicBezTo>
                    <a:cubicBezTo>
                      <a:pt x="135160" y="1102043"/>
                      <a:pt x="203835" y="1127284"/>
                      <a:pt x="300038" y="1072325"/>
                    </a:cubicBezTo>
                    <a:cubicBezTo>
                      <a:pt x="300038" y="1072325"/>
                      <a:pt x="223647" y="1181100"/>
                      <a:pt x="491776" y="1144524"/>
                    </a:cubicBezTo>
                    <a:cubicBezTo>
                      <a:pt x="760000" y="1107948"/>
                      <a:pt x="878205" y="1140238"/>
                      <a:pt x="878205" y="1140238"/>
                    </a:cubicBezTo>
                    <a:cubicBezTo>
                      <a:pt x="878205" y="1140238"/>
                      <a:pt x="905256" y="1105376"/>
                      <a:pt x="851916" y="1061276"/>
                    </a:cubicBezTo>
                    <a:cubicBezTo>
                      <a:pt x="851916" y="1061276"/>
                      <a:pt x="958786" y="1090231"/>
                      <a:pt x="1111091" y="975265"/>
                    </a:cubicBezTo>
                    <a:cubicBezTo>
                      <a:pt x="1263491" y="860298"/>
                      <a:pt x="1362932" y="842486"/>
                      <a:pt x="1362932" y="842486"/>
                    </a:cubicBezTo>
                    <a:cubicBezTo>
                      <a:pt x="1362932" y="842486"/>
                      <a:pt x="1261967" y="817531"/>
                      <a:pt x="1199769" y="827627"/>
                    </a:cubicBezTo>
                    <a:cubicBezTo>
                      <a:pt x="1199769" y="827627"/>
                      <a:pt x="1281113" y="709613"/>
                      <a:pt x="1376363" y="671131"/>
                    </a:cubicBezTo>
                    <a:cubicBezTo>
                      <a:pt x="1471613" y="632746"/>
                      <a:pt x="1629632" y="628174"/>
                      <a:pt x="1726311" y="562261"/>
                    </a:cubicBezTo>
                    <a:cubicBezTo>
                      <a:pt x="1726311" y="562261"/>
                      <a:pt x="1674209" y="559308"/>
                      <a:pt x="1628585" y="564642"/>
                    </a:cubicBezTo>
                    <a:cubicBezTo>
                      <a:pt x="1628585" y="564642"/>
                      <a:pt x="1776794" y="488918"/>
                      <a:pt x="1897666" y="318516"/>
                    </a:cubicBezTo>
                    <a:cubicBezTo>
                      <a:pt x="1897666" y="318516"/>
                      <a:pt x="1834801" y="337185"/>
                      <a:pt x="1670209" y="281368"/>
                    </a:cubicBezTo>
                    <a:cubicBezTo>
                      <a:pt x="1670209" y="281368"/>
                      <a:pt x="1825085" y="213550"/>
                      <a:pt x="1984915" y="87630"/>
                    </a:cubicBezTo>
                    <a:cubicBezTo>
                      <a:pt x="1984915" y="87630"/>
                      <a:pt x="1903762" y="98298"/>
                      <a:pt x="1814227" y="49625"/>
                    </a:cubicBezTo>
                    <a:cubicBezTo>
                      <a:pt x="1845278" y="39529"/>
                      <a:pt x="1870805" y="35528"/>
                      <a:pt x="1889951" y="36481"/>
                    </a:cubicBezTo>
                    <a:cubicBezTo>
                      <a:pt x="1985296" y="41243"/>
                      <a:pt x="2113502" y="0"/>
                      <a:pt x="2113502" y="0"/>
                    </a:cubicBezTo>
                    <a:cubicBezTo>
                      <a:pt x="2103311" y="84772"/>
                      <a:pt x="1961102" y="201454"/>
                      <a:pt x="1961102" y="201454"/>
                    </a:cubicBezTo>
                    <a:cubicBezTo>
                      <a:pt x="2098262" y="180975"/>
                      <a:pt x="2260854" y="65818"/>
                      <a:pt x="2260854" y="65818"/>
                    </a:cubicBezTo>
                    <a:cubicBezTo>
                      <a:pt x="2260854" y="65818"/>
                      <a:pt x="2270760" y="292322"/>
                      <a:pt x="2098072" y="335089"/>
                    </a:cubicBezTo>
                    <a:close/>
                  </a:path>
                </a:pathLst>
              </a:custGeom>
              <a:solidFill>
                <a:srgbClr val="FFFFFF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7" name="图形 2">
              <a:extLst>
                <a:ext uri="{FF2B5EF4-FFF2-40B4-BE49-F238E27FC236}">
                  <a16:creationId xmlns:a16="http://schemas.microsoft.com/office/drawing/2014/main" id="{0FF67B13-BAB4-B0BE-C92B-B7AAFD5D7DEE}"/>
                </a:ext>
              </a:extLst>
            </p:cNvPr>
            <p:cNvGrpSpPr/>
            <p:nvPr/>
          </p:nvGrpSpPr>
          <p:grpSpPr>
            <a:xfrm>
              <a:off x="1732121" y="1136904"/>
              <a:ext cx="676370" cy="556428"/>
              <a:chOff x="1732121" y="1136904"/>
              <a:chExt cx="676370" cy="556428"/>
            </a:xfrm>
          </p:grpSpPr>
          <p:sp>
            <p:nvSpPr>
              <p:cNvPr id="49" name="任意多边形: 形状 48">
                <a:extLst>
                  <a:ext uri="{FF2B5EF4-FFF2-40B4-BE49-F238E27FC236}">
                    <a16:creationId xmlns:a16="http://schemas.microsoft.com/office/drawing/2014/main" id="{C808D4FF-09C4-6A42-27B3-C4C4FD6FB2D5}"/>
                  </a:ext>
                </a:extLst>
              </p:cNvPr>
              <p:cNvSpPr/>
              <p:nvPr/>
            </p:nvSpPr>
            <p:spPr>
              <a:xfrm>
                <a:off x="1732121" y="1136904"/>
                <a:ext cx="676370" cy="556428"/>
              </a:xfrm>
              <a:custGeom>
                <a:avLst/>
                <a:gdLst>
                  <a:gd name="connsiteX0" fmla="*/ 0 w 676370"/>
                  <a:gd name="connsiteY0" fmla="*/ 254222 h 556428"/>
                  <a:gd name="connsiteX1" fmla="*/ 141542 w 676370"/>
                  <a:gd name="connsiteY1" fmla="*/ 158305 h 556428"/>
                  <a:gd name="connsiteX2" fmla="*/ 441865 w 676370"/>
                  <a:gd name="connsiteY2" fmla="*/ 5048 h 556428"/>
                  <a:gd name="connsiteX3" fmla="*/ 476250 w 676370"/>
                  <a:gd name="connsiteY3" fmla="*/ 133731 h 556428"/>
                  <a:gd name="connsiteX4" fmla="*/ 634746 w 676370"/>
                  <a:gd name="connsiteY4" fmla="*/ 0 h 556428"/>
                  <a:gd name="connsiteX5" fmla="*/ 547211 w 676370"/>
                  <a:gd name="connsiteY5" fmla="*/ 313182 h 556428"/>
                  <a:gd name="connsiteX6" fmla="*/ 676370 w 676370"/>
                  <a:gd name="connsiteY6" fmla="*/ 327088 h 556428"/>
                  <a:gd name="connsiteX7" fmla="*/ 70580 w 676370"/>
                  <a:gd name="connsiteY7" fmla="*/ 503301 h 556428"/>
                  <a:gd name="connsiteX8" fmla="*/ 0 w 676370"/>
                  <a:gd name="connsiteY8" fmla="*/ 254222 h 556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76370" h="556428">
                    <a:moveTo>
                      <a:pt x="0" y="254222"/>
                    </a:moveTo>
                    <a:cubicBezTo>
                      <a:pt x="0" y="254222"/>
                      <a:pt x="2667" y="152591"/>
                      <a:pt x="141542" y="158305"/>
                    </a:cubicBezTo>
                    <a:cubicBezTo>
                      <a:pt x="280416" y="164021"/>
                      <a:pt x="431578" y="55626"/>
                      <a:pt x="441865" y="5048"/>
                    </a:cubicBezTo>
                    <a:cubicBezTo>
                      <a:pt x="441865" y="5048"/>
                      <a:pt x="521303" y="74390"/>
                      <a:pt x="476250" y="133731"/>
                    </a:cubicBezTo>
                    <a:cubicBezTo>
                      <a:pt x="476250" y="133731"/>
                      <a:pt x="628364" y="59531"/>
                      <a:pt x="634746" y="0"/>
                    </a:cubicBezTo>
                    <a:cubicBezTo>
                      <a:pt x="634746" y="0"/>
                      <a:pt x="745141" y="209836"/>
                      <a:pt x="547211" y="313182"/>
                    </a:cubicBezTo>
                    <a:cubicBezTo>
                      <a:pt x="547211" y="313182"/>
                      <a:pt x="586645" y="356140"/>
                      <a:pt x="676370" y="327088"/>
                    </a:cubicBezTo>
                    <a:cubicBezTo>
                      <a:pt x="676370" y="327088"/>
                      <a:pt x="632460" y="689324"/>
                      <a:pt x="70580" y="503301"/>
                    </a:cubicBezTo>
                    <a:lnTo>
                      <a:pt x="0" y="254222"/>
                    </a:lnTo>
                    <a:close/>
                  </a:path>
                </a:pathLst>
              </a:custGeom>
              <a:solidFill>
                <a:srgbClr val="D5033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" name="任意多边形: 形状 49">
                <a:extLst>
                  <a:ext uri="{FF2B5EF4-FFF2-40B4-BE49-F238E27FC236}">
                    <a16:creationId xmlns:a16="http://schemas.microsoft.com/office/drawing/2014/main" id="{572C40FD-ED23-21D5-FD9C-89B9127C7391}"/>
                  </a:ext>
                </a:extLst>
              </p:cNvPr>
              <p:cNvSpPr/>
              <p:nvPr/>
            </p:nvSpPr>
            <p:spPr>
              <a:xfrm>
                <a:off x="1781555" y="1381887"/>
                <a:ext cx="408485" cy="234055"/>
              </a:xfrm>
              <a:custGeom>
                <a:avLst/>
                <a:gdLst>
                  <a:gd name="connsiteX0" fmla="*/ 0 w 408485"/>
                  <a:gd name="connsiteY0" fmla="*/ 57531 h 234055"/>
                  <a:gd name="connsiteX1" fmla="*/ 224695 w 408485"/>
                  <a:gd name="connsiteY1" fmla="*/ 0 h 234055"/>
                  <a:gd name="connsiteX2" fmla="*/ 214598 w 408485"/>
                  <a:gd name="connsiteY2" fmla="*/ 93535 h 234055"/>
                  <a:gd name="connsiteX3" fmla="*/ 387668 w 408485"/>
                  <a:gd name="connsiteY3" fmla="*/ 28766 h 234055"/>
                  <a:gd name="connsiteX4" fmla="*/ 321278 w 408485"/>
                  <a:gd name="connsiteY4" fmla="*/ 226790 h 234055"/>
                  <a:gd name="connsiteX5" fmla="*/ 18574 w 408485"/>
                  <a:gd name="connsiteY5" fmla="*/ 171355 h 234055"/>
                  <a:gd name="connsiteX6" fmla="*/ 0 w 408485"/>
                  <a:gd name="connsiteY6" fmla="*/ 57531 h 234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8485" h="234055">
                    <a:moveTo>
                      <a:pt x="0" y="57531"/>
                    </a:moveTo>
                    <a:cubicBezTo>
                      <a:pt x="5144" y="10287"/>
                      <a:pt x="190595" y="48006"/>
                      <a:pt x="224695" y="0"/>
                    </a:cubicBezTo>
                    <a:cubicBezTo>
                      <a:pt x="224695" y="0"/>
                      <a:pt x="252032" y="58864"/>
                      <a:pt x="214598" y="93535"/>
                    </a:cubicBezTo>
                    <a:cubicBezTo>
                      <a:pt x="214598" y="93535"/>
                      <a:pt x="340995" y="84487"/>
                      <a:pt x="387668" y="28766"/>
                    </a:cubicBezTo>
                    <a:cubicBezTo>
                      <a:pt x="387668" y="28766"/>
                      <a:pt x="465106" y="194120"/>
                      <a:pt x="321278" y="226790"/>
                    </a:cubicBezTo>
                    <a:cubicBezTo>
                      <a:pt x="177451" y="259461"/>
                      <a:pt x="18574" y="171355"/>
                      <a:pt x="18574" y="171355"/>
                    </a:cubicBezTo>
                    <a:lnTo>
                      <a:pt x="0" y="57531"/>
                    </a:lnTo>
                    <a:close/>
                  </a:path>
                </a:pathLst>
              </a:custGeom>
              <a:solidFill>
                <a:srgbClr val="AA03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" name="任意多边形: 形状 50">
                <a:extLst>
                  <a:ext uri="{FF2B5EF4-FFF2-40B4-BE49-F238E27FC236}">
                    <a16:creationId xmlns:a16="http://schemas.microsoft.com/office/drawing/2014/main" id="{91DFC90A-1C7C-9563-D9F4-9448DE9A438E}"/>
                  </a:ext>
                </a:extLst>
              </p:cNvPr>
              <p:cNvSpPr/>
              <p:nvPr/>
            </p:nvSpPr>
            <p:spPr>
              <a:xfrm>
                <a:off x="1762601" y="1191768"/>
                <a:ext cx="604770" cy="474719"/>
              </a:xfrm>
              <a:custGeom>
                <a:avLst/>
                <a:gdLst>
                  <a:gd name="connsiteX0" fmla="*/ 65342 w 604770"/>
                  <a:gd name="connsiteY0" fmla="*/ 428053 h 474719"/>
                  <a:gd name="connsiteX1" fmla="*/ 493395 w 604770"/>
                  <a:gd name="connsiteY1" fmla="*/ 436721 h 474719"/>
                  <a:gd name="connsiteX2" fmla="*/ 604742 w 604770"/>
                  <a:gd name="connsiteY2" fmla="*/ 308705 h 474719"/>
                  <a:gd name="connsiteX3" fmla="*/ 493681 w 604770"/>
                  <a:gd name="connsiteY3" fmla="*/ 275273 h 474719"/>
                  <a:gd name="connsiteX4" fmla="*/ 471011 w 604770"/>
                  <a:gd name="connsiteY4" fmla="*/ 250603 h 474719"/>
                  <a:gd name="connsiteX5" fmla="*/ 501110 w 604770"/>
                  <a:gd name="connsiteY5" fmla="*/ 234886 h 474719"/>
                  <a:gd name="connsiteX6" fmla="*/ 604552 w 604770"/>
                  <a:gd name="connsiteY6" fmla="*/ 63436 h 474719"/>
                  <a:gd name="connsiteX7" fmla="*/ 596932 w 604770"/>
                  <a:gd name="connsiteY7" fmla="*/ 11811 h 474719"/>
                  <a:gd name="connsiteX8" fmla="*/ 460629 w 604770"/>
                  <a:gd name="connsiteY8" fmla="*/ 102775 h 474719"/>
                  <a:gd name="connsiteX9" fmla="*/ 349663 w 604770"/>
                  <a:gd name="connsiteY9" fmla="*/ 156877 h 474719"/>
                  <a:gd name="connsiteX10" fmla="*/ 420624 w 604770"/>
                  <a:gd name="connsiteY10" fmla="*/ 63341 h 474719"/>
                  <a:gd name="connsiteX11" fmla="*/ 416147 w 604770"/>
                  <a:gd name="connsiteY11" fmla="*/ 0 h 474719"/>
                  <a:gd name="connsiteX12" fmla="*/ 110395 w 604770"/>
                  <a:gd name="connsiteY12" fmla="*/ 130493 h 474719"/>
                  <a:gd name="connsiteX13" fmla="*/ 0 w 604770"/>
                  <a:gd name="connsiteY13" fmla="*/ 197548 h 474719"/>
                  <a:gd name="connsiteX14" fmla="*/ 65342 w 604770"/>
                  <a:gd name="connsiteY14" fmla="*/ 428053 h 47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04770" h="474719">
                    <a:moveTo>
                      <a:pt x="65342" y="428053"/>
                    </a:moveTo>
                    <a:cubicBezTo>
                      <a:pt x="251079" y="487204"/>
                      <a:pt x="395002" y="490157"/>
                      <a:pt x="493395" y="436721"/>
                    </a:cubicBezTo>
                    <a:cubicBezTo>
                      <a:pt x="559403" y="400907"/>
                      <a:pt x="590550" y="345948"/>
                      <a:pt x="604742" y="308705"/>
                    </a:cubicBezTo>
                    <a:cubicBezTo>
                      <a:pt x="531400" y="315182"/>
                      <a:pt x="495491" y="277178"/>
                      <a:pt x="493681" y="275273"/>
                    </a:cubicBezTo>
                    <a:lnTo>
                      <a:pt x="471011" y="250603"/>
                    </a:lnTo>
                    <a:lnTo>
                      <a:pt x="501110" y="234886"/>
                    </a:lnTo>
                    <a:cubicBezTo>
                      <a:pt x="573119" y="197263"/>
                      <a:pt x="607885" y="139541"/>
                      <a:pt x="604552" y="63436"/>
                    </a:cubicBezTo>
                    <a:cubicBezTo>
                      <a:pt x="603694" y="44672"/>
                      <a:pt x="600647" y="27146"/>
                      <a:pt x="596932" y="11811"/>
                    </a:cubicBezTo>
                    <a:cubicBezTo>
                      <a:pt x="551783" y="56674"/>
                      <a:pt x="479774" y="93440"/>
                      <a:pt x="460629" y="102775"/>
                    </a:cubicBezTo>
                    <a:lnTo>
                      <a:pt x="349663" y="156877"/>
                    </a:lnTo>
                    <a:lnTo>
                      <a:pt x="420624" y="63341"/>
                    </a:lnTo>
                    <a:cubicBezTo>
                      <a:pt x="436150" y="42862"/>
                      <a:pt x="427958" y="18669"/>
                      <a:pt x="416147" y="0"/>
                    </a:cubicBezTo>
                    <a:cubicBezTo>
                      <a:pt x="361474" y="63913"/>
                      <a:pt x="229267" y="135350"/>
                      <a:pt x="110395" y="130493"/>
                    </a:cubicBezTo>
                    <a:cubicBezTo>
                      <a:pt x="15621" y="126587"/>
                      <a:pt x="1905" y="179927"/>
                      <a:pt x="0" y="197548"/>
                    </a:cubicBezTo>
                    <a:lnTo>
                      <a:pt x="65342" y="428053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FDAE1D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sp>
          <p:nvSpPr>
            <p:cNvPr id="18" name="任意多边形: 形状 17">
              <a:extLst>
                <a:ext uri="{FF2B5EF4-FFF2-40B4-BE49-F238E27FC236}">
                  <a16:creationId xmlns:a16="http://schemas.microsoft.com/office/drawing/2014/main" id="{F8F36939-E4A5-6AC2-BB5B-AB650D4E3801}"/>
                </a:ext>
              </a:extLst>
            </p:cNvPr>
            <p:cNvSpPr/>
            <p:nvPr/>
          </p:nvSpPr>
          <p:spPr>
            <a:xfrm>
              <a:off x="1444656" y="1094517"/>
              <a:ext cx="1182654" cy="1516227"/>
            </a:xfrm>
            <a:custGeom>
              <a:avLst/>
              <a:gdLst>
                <a:gd name="connsiteX0" fmla="*/ 637604 w 1182654"/>
                <a:gd name="connsiteY0" fmla="*/ 1408366 h 1516227"/>
                <a:gd name="connsiteX1" fmla="*/ 484346 w 1182654"/>
                <a:gd name="connsiteY1" fmla="*/ 561308 h 1516227"/>
                <a:gd name="connsiteX2" fmla="*/ 0 w 1182654"/>
                <a:gd name="connsiteY2" fmla="*/ 27432 h 1516227"/>
                <a:gd name="connsiteX3" fmla="*/ 6953 w 1182654"/>
                <a:gd name="connsiteY3" fmla="*/ 0 h 1516227"/>
                <a:gd name="connsiteX4" fmla="*/ 528828 w 1182654"/>
                <a:gd name="connsiteY4" fmla="*/ 532257 h 1516227"/>
                <a:gd name="connsiteX5" fmla="*/ 1064133 w 1182654"/>
                <a:gd name="connsiteY5" fmla="*/ 1426940 h 1516227"/>
                <a:gd name="connsiteX6" fmla="*/ 965740 w 1182654"/>
                <a:gd name="connsiteY6" fmla="*/ 1067181 h 1516227"/>
                <a:gd name="connsiteX7" fmla="*/ 899160 w 1182654"/>
                <a:gd name="connsiteY7" fmla="*/ 1254062 h 1516227"/>
                <a:gd name="connsiteX8" fmla="*/ 776859 w 1182654"/>
                <a:gd name="connsiteY8" fmla="*/ 1102805 h 1516227"/>
                <a:gd name="connsiteX9" fmla="*/ 1149858 w 1182654"/>
                <a:gd name="connsiteY9" fmla="*/ 1162145 h 1516227"/>
                <a:gd name="connsiteX10" fmla="*/ 637604 w 1182654"/>
                <a:gd name="connsiteY10" fmla="*/ 1408366 h 1516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82654" h="1516227">
                  <a:moveTo>
                    <a:pt x="637604" y="1408366"/>
                  </a:moveTo>
                  <a:cubicBezTo>
                    <a:pt x="339757" y="1228630"/>
                    <a:pt x="366236" y="796195"/>
                    <a:pt x="484346" y="561308"/>
                  </a:cubicBezTo>
                  <a:cubicBezTo>
                    <a:pt x="586454" y="358140"/>
                    <a:pt x="514064" y="200120"/>
                    <a:pt x="0" y="27432"/>
                  </a:cubicBezTo>
                  <a:lnTo>
                    <a:pt x="6953" y="0"/>
                  </a:lnTo>
                  <a:cubicBezTo>
                    <a:pt x="6953" y="0"/>
                    <a:pt x="724281" y="207169"/>
                    <a:pt x="528828" y="532257"/>
                  </a:cubicBezTo>
                  <a:cubicBezTo>
                    <a:pt x="333375" y="857250"/>
                    <a:pt x="507587" y="1629728"/>
                    <a:pt x="1064133" y="1426940"/>
                  </a:cubicBezTo>
                  <a:cubicBezTo>
                    <a:pt x="1193959" y="1379696"/>
                    <a:pt x="1160907" y="1108996"/>
                    <a:pt x="965740" y="1067181"/>
                  </a:cubicBezTo>
                  <a:cubicBezTo>
                    <a:pt x="770573" y="1025366"/>
                    <a:pt x="772668" y="1179576"/>
                    <a:pt x="899160" y="1254062"/>
                  </a:cubicBezTo>
                  <a:cubicBezTo>
                    <a:pt x="899160" y="1254062"/>
                    <a:pt x="724281" y="1234916"/>
                    <a:pt x="776859" y="1102805"/>
                  </a:cubicBezTo>
                  <a:cubicBezTo>
                    <a:pt x="829437" y="970693"/>
                    <a:pt x="1055084" y="1025176"/>
                    <a:pt x="1149858" y="1162145"/>
                  </a:cubicBezTo>
                  <a:cubicBezTo>
                    <a:pt x="1250156" y="1307402"/>
                    <a:pt x="1131665" y="1706499"/>
                    <a:pt x="637604" y="1408366"/>
                  </a:cubicBezTo>
                  <a:close/>
                </a:path>
              </a:pathLst>
            </a:custGeom>
            <a:solidFill>
              <a:srgbClr val="3602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id="{B295582A-F44D-98AC-189B-C32052409938}"/>
                </a:ext>
              </a:extLst>
            </p:cNvPr>
            <p:cNvSpPr/>
            <p:nvPr/>
          </p:nvSpPr>
          <p:spPr>
            <a:xfrm>
              <a:off x="96" y="1094517"/>
              <a:ext cx="928686" cy="1453872"/>
            </a:xfrm>
            <a:custGeom>
              <a:avLst/>
              <a:gdLst>
                <a:gd name="connsiteX0" fmla="*/ 460533 w 928686"/>
                <a:gd name="connsiteY0" fmla="*/ 1361408 h 1453872"/>
                <a:gd name="connsiteX1" fmla="*/ 549306 w 928686"/>
                <a:gd name="connsiteY1" fmla="*/ 532257 h 1453872"/>
                <a:gd name="connsiteX2" fmla="*/ 928687 w 928686"/>
                <a:gd name="connsiteY2" fmla="*/ 27432 h 1453872"/>
                <a:gd name="connsiteX3" fmla="*/ 921638 w 928686"/>
                <a:gd name="connsiteY3" fmla="*/ 0 h 1453872"/>
                <a:gd name="connsiteX4" fmla="*/ 511015 w 928686"/>
                <a:gd name="connsiteY4" fmla="*/ 501396 h 1453872"/>
                <a:gd name="connsiteX5" fmla="*/ 105822 w 928686"/>
                <a:gd name="connsiteY5" fmla="*/ 1360075 h 1453872"/>
                <a:gd name="connsiteX6" fmla="*/ 171354 w 928686"/>
                <a:gd name="connsiteY6" fmla="*/ 1009459 h 1453872"/>
                <a:gd name="connsiteX7" fmla="*/ 235552 w 928686"/>
                <a:gd name="connsiteY7" fmla="*/ 1197007 h 1453872"/>
                <a:gd name="connsiteX8" fmla="*/ 330612 w 928686"/>
                <a:gd name="connsiteY8" fmla="*/ 1053370 h 1453872"/>
                <a:gd name="connsiteX9" fmla="*/ 22383 w 928686"/>
                <a:gd name="connsiteY9" fmla="*/ 1094804 h 1453872"/>
                <a:gd name="connsiteX10" fmla="*/ 460533 w 928686"/>
                <a:gd name="connsiteY10" fmla="*/ 1361408 h 1453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28686" h="1453872">
                  <a:moveTo>
                    <a:pt x="460533" y="1361408"/>
                  </a:moveTo>
                  <a:cubicBezTo>
                    <a:pt x="700658" y="1197673"/>
                    <a:pt x="658653" y="769525"/>
                    <a:pt x="549306" y="532257"/>
                  </a:cubicBezTo>
                  <a:cubicBezTo>
                    <a:pt x="454818" y="326993"/>
                    <a:pt x="507872" y="174308"/>
                    <a:pt x="928687" y="27432"/>
                  </a:cubicBezTo>
                  <a:lnTo>
                    <a:pt x="921638" y="0"/>
                  </a:lnTo>
                  <a:cubicBezTo>
                    <a:pt x="921638" y="0"/>
                    <a:pt x="333088" y="171545"/>
                    <a:pt x="511015" y="501396"/>
                  </a:cubicBezTo>
                  <a:cubicBezTo>
                    <a:pt x="688942" y="831247"/>
                    <a:pt x="579310" y="1585817"/>
                    <a:pt x="105822" y="1360075"/>
                  </a:cubicBezTo>
                  <a:cubicBezTo>
                    <a:pt x="-4573" y="1307402"/>
                    <a:pt x="10477" y="1041749"/>
                    <a:pt x="171354" y="1009459"/>
                  </a:cubicBezTo>
                  <a:cubicBezTo>
                    <a:pt x="332136" y="977170"/>
                    <a:pt x="337565" y="1129284"/>
                    <a:pt x="235552" y="1197007"/>
                  </a:cubicBezTo>
                  <a:cubicBezTo>
                    <a:pt x="235552" y="1197007"/>
                    <a:pt x="380523" y="1186148"/>
                    <a:pt x="330612" y="1053370"/>
                  </a:cubicBezTo>
                  <a:cubicBezTo>
                    <a:pt x="280701" y="920496"/>
                    <a:pt x="95059" y="963930"/>
                    <a:pt x="22383" y="1094804"/>
                  </a:cubicBezTo>
                  <a:cubicBezTo>
                    <a:pt x="-54865" y="1233488"/>
                    <a:pt x="62293" y="1632966"/>
                    <a:pt x="460533" y="1361408"/>
                  </a:cubicBezTo>
                  <a:close/>
                </a:path>
              </a:pathLst>
            </a:custGeom>
            <a:solidFill>
              <a:srgbClr val="3602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23" name="图形 2">
              <a:extLst>
                <a:ext uri="{FF2B5EF4-FFF2-40B4-BE49-F238E27FC236}">
                  <a16:creationId xmlns:a16="http://schemas.microsoft.com/office/drawing/2014/main" id="{140B7C62-D830-DC65-A1AB-E11302199288}"/>
                </a:ext>
              </a:extLst>
            </p:cNvPr>
            <p:cNvGrpSpPr/>
            <p:nvPr/>
          </p:nvGrpSpPr>
          <p:grpSpPr>
            <a:xfrm>
              <a:off x="760761" y="656367"/>
              <a:ext cx="902994" cy="473091"/>
              <a:chOff x="760761" y="656367"/>
              <a:chExt cx="902994" cy="473091"/>
            </a:xfrm>
          </p:grpSpPr>
          <p:grpSp>
            <p:nvGrpSpPr>
              <p:cNvPr id="31" name="图形 2">
                <a:extLst>
                  <a:ext uri="{FF2B5EF4-FFF2-40B4-BE49-F238E27FC236}">
                    <a16:creationId xmlns:a16="http://schemas.microsoft.com/office/drawing/2014/main" id="{430BB23F-6C0C-2387-3C6B-397A8602881D}"/>
                  </a:ext>
                </a:extLst>
              </p:cNvPr>
              <p:cNvGrpSpPr/>
              <p:nvPr/>
            </p:nvGrpSpPr>
            <p:grpSpPr>
              <a:xfrm>
                <a:off x="760761" y="656367"/>
                <a:ext cx="902994" cy="465085"/>
                <a:chOff x="760761" y="656367"/>
                <a:chExt cx="902994" cy="465085"/>
              </a:xfrm>
            </p:grpSpPr>
            <p:grpSp>
              <p:nvGrpSpPr>
                <p:cNvPr id="35" name="图形 2">
                  <a:extLst>
                    <a:ext uri="{FF2B5EF4-FFF2-40B4-BE49-F238E27FC236}">
                      <a16:creationId xmlns:a16="http://schemas.microsoft.com/office/drawing/2014/main" id="{6AE562BE-FD78-9C97-74B4-05DDA5FBDC98}"/>
                    </a:ext>
                  </a:extLst>
                </p:cNvPr>
                <p:cNvGrpSpPr/>
                <p:nvPr/>
              </p:nvGrpSpPr>
              <p:grpSpPr>
                <a:xfrm>
                  <a:off x="760761" y="656367"/>
                  <a:ext cx="902994" cy="465085"/>
                  <a:chOff x="760761" y="656367"/>
                  <a:chExt cx="902994" cy="465085"/>
                </a:xfrm>
              </p:grpSpPr>
              <p:sp>
                <p:nvSpPr>
                  <p:cNvPr id="44" name="任意多边形: 形状 43">
                    <a:extLst>
                      <a:ext uri="{FF2B5EF4-FFF2-40B4-BE49-F238E27FC236}">
                        <a16:creationId xmlns:a16="http://schemas.microsoft.com/office/drawing/2014/main" id="{F54BC964-D34D-030F-4504-1BFF68D8DA17}"/>
                      </a:ext>
                    </a:extLst>
                  </p:cNvPr>
                  <p:cNvSpPr/>
                  <p:nvPr/>
                </p:nvSpPr>
                <p:spPr>
                  <a:xfrm>
                    <a:off x="760761" y="656367"/>
                    <a:ext cx="902994" cy="465085"/>
                  </a:xfrm>
                  <a:custGeom>
                    <a:avLst/>
                    <a:gdLst>
                      <a:gd name="connsiteX0" fmla="*/ 738664 w 902994"/>
                      <a:gd name="connsiteY0" fmla="*/ 334518 h 465085"/>
                      <a:gd name="connsiteX1" fmla="*/ 870490 w 902994"/>
                      <a:gd name="connsiteY1" fmla="*/ 209169 h 465085"/>
                      <a:gd name="connsiteX2" fmla="*/ 874109 w 902994"/>
                      <a:gd name="connsiteY2" fmla="*/ 18859 h 465085"/>
                      <a:gd name="connsiteX3" fmla="*/ 717423 w 902994"/>
                      <a:gd name="connsiteY3" fmla="*/ 137350 h 465085"/>
                      <a:gd name="connsiteX4" fmla="*/ 750094 w 902994"/>
                      <a:gd name="connsiteY4" fmla="*/ 16002 h 465085"/>
                      <a:gd name="connsiteX5" fmla="*/ 590550 w 902994"/>
                      <a:gd name="connsiteY5" fmla="*/ 70199 h 465085"/>
                      <a:gd name="connsiteX6" fmla="*/ 454152 w 902994"/>
                      <a:gd name="connsiteY6" fmla="*/ 131350 h 465085"/>
                      <a:gd name="connsiteX7" fmla="*/ 320611 w 902994"/>
                      <a:gd name="connsiteY7" fmla="*/ 64103 h 465085"/>
                      <a:gd name="connsiteX8" fmla="*/ 163735 w 902994"/>
                      <a:gd name="connsiteY8" fmla="*/ 2762 h 465085"/>
                      <a:gd name="connsiteX9" fmla="*/ 190881 w 902994"/>
                      <a:gd name="connsiteY9" fmla="*/ 125444 h 465085"/>
                      <a:gd name="connsiteX10" fmla="*/ 39719 w 902994"/>
                      <a:gd name="connsiteY10" fmla="*/ 0 h 465085"/>
                      <a:gd name="connsiteX11" fmla="*/ 34766 w 902994"/>
                      <a:gd name="connsiteY11" fmla="*/ 190309 h 465085"/>
                      <a:gd name="connsiteX12" fmla="*/ 160877 w 902994"/>
                      <a:gd name="connsiteY12" fmla="*/ 321469 h 465085"/>
                      <a:gd name="connsiteX13" fmla="*/ 0 w 902994"/>
                      <a:gd name="connsiteY13" fmla="*/ 379857 h 465085"/>
                      <a:gd name="connsiteX14" fmla="*/ 170783 w 902994"/>
                      <a:gd name="connsiteY14" fmla="*/ 452057 h 465085"/>
                      <a:gd name="connsiteX15" fmla="*/ 446818 w 902994"/>
                      <a:gd name="connsiteY15" fmla="*/ 458534 h 465085"/>
                      <a:gd name="connsiteX16" fmla="*/ 722852 w 902994"/>
                      <a:gd name="connsiteY16" fmla="*/ 464534 h 465085"/>
                      <a:gd name="connsiteX17" fmla="*/ 896779 w 902994"/>
                      <a:gd name="connsiteY17" fmla="*/ 400050 h 465085"/>
                      <a:gd name="connsiteX18" fmla="*/ 738664 w 902994"/>
                      <a:gd name="connsiteY18" fmla="*/ 334518 h 465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902994" h="465085">
                        <a:moveTo>
                          <a:pt x="738664" y="334518"/>
                        </a:moveTo>
                        <a:cubicBezTo>
                          <a:pt x="761048" y="292513"/>
                          <a:pt x="799528" y="290513"/>
                          <a:pt x="870490" y="209169"/>
                        </a:cubicBezTo>
                        <a:cubicBezTo>
                          <a:pt x="941451" y="127730"/>
                          <a:pt x="874109" y="18859"/>
                          <a:pt x="874109" y="18859"/>
                        </a:cubicBezTo>
                        <a:cubicBezTo>
                          <a:pt x="885444" y="87439"/>
                          <a:pt x="717423" y="137350"/>
                          <a:pt x="717423" y="137350"/>
                        </a:cubicBezTo>
                        <a:cubicBezTo>
                          <a:pt x="760952" y="104108"/>
                          <a:pt x="750094" y="16002"/>
                          <a:pt x="750094" y="16002"/>
                        </a:cubicBezTo>
                        <a:cubicBezTo>
                          <a:pt x="750094" y="16002"/>
                          <a:pt x="697611" y="87535"/>
                          <a:pt x="590550" y="70199"/>
                        </a:cubicBezTo>
                        <a:cubicBezTo>
                          <a:pt x="456057" y="48387"/>
                          <a:pt x="454152" y="131350"/>
                          <a:pt x="454152" y="131350"/>
                        </a:cubicBezTo>
                        <a:cubicBezTo>
                          <a:pt x="454152" y="131350"/>
                          <a:pt x="456057" y="48387"/>
                          <a:pt x="320611" y="64103"/>
                        </a:cubicBezTo>
                        <a:cubicBezTo>
                          <a:pt x="212884" y="76581"/>
                          <a:pt x="163735" y="2762"/>
                          <a:pt x="163735" y="2762"/>
                        </a:cubicBezTo>
                        <a:cubicBezTo>
                          <a:pt x="163735" y="2762"/>
                          <a:pt x="148971" y="90297"/>
                          <a:pt x="190881" y="125444"/>
                        </a:cubicBezTo>
                        <a:cubicBezTo>
                          <a:pt x="190881" y="125444"/>
                          <a:pt x="25336" y="68008"/>
                          <a:pt x="39719" y="0"/>
                        </a:cubicBezTo>
                        <a:cubicBezTo>
                          <a:pt x="39719" y="0"/>
                          <a:pt x="-32480" y="105823"/>
                          <a:pt x="34766" y="190309"/>
                        </a:cubicBezTo>
                        <a:cubicBezTo>
                          <a:pt x="102013" y="274796"/>
                          <a:pt x="140398" y="278511"/>
                          <a:pt x="160877" y="321469"/>
                        </a:cubicBezTo>
                        <a:cubicBezTo>
                          <a:pt x="160877" y="321469"/>
                          <a:pt x="62198" y="405670"/>
                          <a:pt x="0" y="379857"/>
                        </a:cubicBezTo>
                        <a:cubicBezTo>
                          <a:pt x="0" y="379857"/>
                          <a:pt x="55245" y="454342"/>
                          <a:pt x="170783" y="452057"/>
                        </a:cubicBezTo>
                        <a:cubicBezTo>
                          <a:pt x="286321" y="449770"/>
                          <a:pt x="446818" y="458534"/>
                          <a:pt x="446818" y="458534"/>
                        </a:cubicBezTo>
                        <a:cubicBezTo>
                          <a:pt x="446818" y="458534"/>
                          <a:pt x="607504" y="457009"/>
                          <a:pt x="722852" y="464534"/>
                        </a:cubicBezTo>
                        <a:cubicBezTo>
                          <a:pt x="838200" y="472059"/>
                          <a:pt x="896779" y="400050"/>
                          <a:pt x="896779" y="400050"/>
                        </a:cubicBezTo>
                        <a:cubicBezTo>
                          <a:pt x="833342" y="423100"/>
                          <a:pt x="738664" y="334518"/>
                          <a:pt x="738664" y="334518"/>
                        </a:cubicBezTo>
                        <a:close/>
                      </a:path>
                    </a:pathLst>
                  </a:custGeom>
                  <a:solidFill>
                    <a:srgbClr val="FDAE1D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5" name="任意多边形: 形状 44">
                    <a:extLst>
                      <a:ext uri="{FF2B5EF4-FFF2-40B4-BE49-F238E27FC236}">
                        <a16:creationId xmlns:a16="http://schemas.microsoft.com/office/drawing/2014/main" id="{19EE3228-0D52-684B-A6DE-11B4720F9ACA}"/>
                      </a:ext>
                    </a:extLst>
                  </p:cNvPr>
                  <p:cNvSpPr/>
                  <p:nvPr/>
                </p:nvSpPr>
                <p:spPr>
                  <a:xfrm>
                    <a:off x="833474" y="750189"/>
                    <a:ext cx="234182" cy="213836"/>
                  </a:xfrm>
                  <a:custGeom>
                    <a:avLst/>
                    <a:gdLst>
                      <a:gd name="connsiteX0" fmla="*/ 7488 w 234182"/>
                      <a:gd name="connsiteY0" fmla="*/ 0 h 213836"/>
                      <a:gd name="connsiteX1" fmla="*/ 134170 w 234182"/>
                      <a:gd name="connsiteY1" fmla="*/ 77724 h 213836"/>
                      <a:gd name="connsiteX2" fmla="*/ 113691 w 234182"/>
                      <a:gd name="connsiteY2" fmla="*/ 35528 h 213836"/>
                      <a:gd name="connsiteX3" fmla="*/ 234183 w 234182"/>
                      <a:gd name="connsiteY3" fmla="*/ 100965 h 213836"/>
                      <a:gd name="connsiteX4" fmla="*/ 148267 w 234182"/>
                      <a:gd name="connsiteY4" fmla="*/ 116681 h 213836"/>
                      <a:gd name="connsiteX5" fmla="*/ 218943 w 234182"/>
                      <a:gd name="connsiteY5" fmla="*/ 213836 h 213836"/>
                      <a:gd name="connsiteX6" fmla="*/ 7488 w 234182"/>
                      <a:gd name="connsiteY6" fmla="*/ 0 h 2138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34182" h="213836">
                        <a:moveTo>
                          <a:pt x="7488" y="0"/>
                        </a:moveTo>
                        <a:cubicBezTo>
                          <a:pt x="7488" y="0"/>
                          <a:pt x="17013" y="54388"/>
                          <a:pt x="134170" y="77724"/>
                        </a:cubicBezTo>
                        <a:cubicBezTo>
                          <a:pt x="134170" y="77724"/>
                          <a:pt x="113787" y="63151"/>
                          <a:pt x="113691" y="35528"/>
                        </a:cubicBezTo>
                        <a:cubicBezTo>
                          <a:pt x="113691" y="35528"/>
                          <a:pt x="177890" y="99441"/>
                          <a:pt x="234183" y="100965"/>
                        </a:cubicBezTo>
                        <a:cubicBezTo>
                          <a:pt x="234183" y="100965"/>
                          <a:pt x="206655" y="154210"/>
                          <a:pt x="148267" y="116681"/>
                        </a:cubicBezTo>
                        <a:cubicBezTo>
                          <a:pt x="148267" y="116681"/>
                          <a:pt x="145029" y="170783"/>
                          <a:pt x="218943" y="213836"/>
                        </a:cubicBezTo>
                        <a:cubicBezTo>
                          <a:pt x="219038" y="213741"/>
                          <a:pt x="-47567" y="178879"/>
                          <a:pt x="7488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2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6" name="任意多边形: 形状 45">
                    <a:extLst>
                      <a:ext uri="{FF2B5EF4-FFF2-40B4-BE49-F238E27FC236}">
                        <a16:creationId xmlns:a16="http://schemas.microsoft.com/office/drawing/2014/main" id="{EAC7F83E-6877-60D3-6F96-6C937E8556A3}"/>
                      </a:ext>
                    </a:extLst>
                  </p:cNvPr>
                  <p:cNvSpPr/>
                  <p:nvPr/>
                </p:nvSpPr>
                <p:spPr>
                  <a:xfrm>
                    <a:off x="1349692" y="765905"/>
                    <a:ext cx="236326" cy="204692"/>
                  </a:xfrm>
                  <a:custGeom>
                    <a:avLst/>
                    <a:gdLst>
                      <a:gd name="connsiteX0" fmla="*/ 230696 w 236326"/>
                      <a:gd name="connsiteY0" fmla="*/ 0 h 204692"/>
                      <a:gd name="connsiteX1" fmla="*/ 100870 w 236326"/>
                      <a:gd name="connsiteY1" fmla="*/ 72295 h 204692"/>
                      <a:gd name="connsiteX2" fmla="*/ 123158 w 236326"/>
                      <a:gd name="connsiteY2" fmla="*/ 31051 h 204692"/>
                      <a:gd name="connsiteX3" fmla="*/ 0 w 236326"/>
                      <a:gd name="connsiteY3" fmla="*/ 91345 h 204692"/>
                      <a:gd name="connsiteX4" fmla="*/ 85154 w 236326"/>
                      <a:gd name="connsiteY4" fmla="*/ 110680 h 204692"/>
                      <a:gd name="connsiteX5" fmla="*/ 10478 w 236326"/>
                      <a:gd name="connsiteY5" fmla="*/ 204692 h 204692"/>
                      <a:gd name="connsiteX6" fmla="*/ 230696 w 236326"/>
                      <a:gd name="connsiteY6" fmla="*/ 0 h 204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36326" h="204692">
                        <a:moveTo>
                          <a:pt x="230696" y="0"/>
                        </a:moveTo>
                        <a:cubicBezTo>
                          <a:pt x="230696" y="0"/>
                          <a:pt x="218884" y="53911"/>
                          <a:pt x="100870" y="72295"/>
                        </a:cubicBezTo>
                        <a:cubicBezTo>
                          <a:pt x="100870" y="72295"/>
                          <a:pt x="121825" y="58579"/>
                          <a:pt x="123158" y="31051"/>
                        </a:cubicBezTo>
                        <a:cubicBezTo>
                          <a:pt x="123158" y="31051"/>
                          <a:pt x="56293" y="92202"/>
                          <a:pt x="0" y="91345"/>
                        </a:cubicBezTo>
                        <a:cubicBezTo>
                          <a:pt x="0" y="91345"/>
                          <a:pt x="25241" y="145732"/>
                          <a:pt x="85154" y="110680"/>
                        </a:cubicBezTo>
                        <a:cubicBezTo>
                          <a:pt x="85154" y="110680"/>
                          <a:pt x="86106" y="164878"/>
                          <a:pt x="10478" y="204692"/>
                        </a:cubicBezTo>
                        <a:cubicBezTo>
                          <a:pt x="10287" y="204597"/>
                          <a:pt x="278130" y="180975"/>
                          <a:pt x="230696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2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7" name="任意多边形: 形状 46">
                    <a:extLst>
                      <a:ext uri="{FF2B5EF4-FFF2-40B4-BE49-F238E27FC236}">
                        <a16:creationId xmlns:a16="http://schemas.microsoft.com/office/drawing/2014/main" id="{8C7FBFBC-9FA3-AC79-FFE7-79D269DE902A}"/>
                      </a:ext>
                    </a:extLst>
                  </p:cNvPr>
                  <p:cNvSpPr/>
                  <p:nvPr/>
                </p:nvSpPr>
                <p:spPr>
                  <a:xfrm>
                    <a:off x="1441037" y="1049178"/>
                    <a:ext cx="129730" cy="49207"/>
                  </a:xfrm>
                  <a:custGeom>
                    <a:avLst/>
                    <a:gdLst>
                      <a:gd name="connsiteX0" fmla="*/ 0 w 129730"/>
                      <a:gd name="connsiteY0" fmla="*/ 0 h 49207"/>
                      <a:gd name="connsiteX1" fmla="*/ 129731 w 129730"/>
                      <a:gd name="connsiteY1" fmla="*/ 11811 h 49207"/>
                      <a:gd name="connsiteX2" fmla="*/ 0 w 129730"/>
                      <a:gd name="connsiteY2" fmla="*/ 0 h 49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29730" h="49207">
                        <a:moveTo>
                          <a:pt x="0" y="0"/>
                        </a:moveTo>
                        <a:cubicBezTo>
                          <a:pt x="0" y="0"/>
                          <a:pt x="39910" y="29337"/>
                          <a:pt x="129731" y="11811"/>
                        </a:cubicBezTo>
                        <a:cubicBezTo>
                          <a:pt x="129731" y="11811"/>
                          <a:pt x="60484" y="103346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2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8" name="任意多边形: 形状 47">
                    <a:extLst>
                      <a:ext uri="{FF2B5EF4-FFF2-40B4-BE49-F238E27FC236}">
                        <a16:creationId xmlns:a16="http://schemas.microsoft.com/office/drawing/2014/main" id="{E05CC719-EFF8-FF3C-A982-D1CD0D96C022}"/>
                      </a:ext>
                    </a:extLst>
                  </p:cNvPr>
                  <p:cNvSpPr/>
                  <p:nvPr/>
                </p:nvSpPr>
                <p:spPr>
                  <a:xfrm>
                    <a:off x="853058" y="1014412"/>
                    <a:ext cx="124206" cy="63343"/>
                  </a:xfrm>
                  <a:custGeom>
                    <a:avLst/>
                    <a:gdLst>
                      <a:gd name="connsiteX0" fmla="*/ 124206 w 124206"/>
                      <a:gd name="connsiteY0" fmla="*/ 0 h 63343"/>
                      <a:gd name="connsiteX1" fmla="*/ 0 w 124206"/>
                      <a:gd name="connsiteY1" fmla="*/ 39338 h 63343"/>
                      <a:gd name="connsiteX2" fmla="*/ 124206 w 124206"/>
                      <a:gd name="connsiteY2" fmla="*/ 0 h 633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24206" h="63343">
                        <a:moveTo>
                          <a:pt x="124206" y="0"/>
                        </a:moveTo>
                        <a:cubicBezTo>
                          <a:pt x="124206" y="0"/>
                          <a:pt x="91535" y="37243"/>
                          <a:pt x="0" y="39338"/>
                        </a:cubicBezTo>
                        <a:cubicBezTo>
                          <a:pt x="0" y="39433"/>
                          <a:pt x="87344" y="113919"/>
                          <a:pt x="124206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20000"/>
                    </a:srgb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6" name="图形 2">
                  <a:extLst>
                    <a:ext uri="{FF2B5EF4-FFF2-40B4-BE49-F238E27FC236}">
                      <a16:creationId xmlns:a16="http://schemas.microsoft.com/office/drawing/2014/main" id="{077E2F38-BC69-B68B-E6B8-205A0CF7EA8F}"/>
                    </a:ext>
                  </a:extLst>
                </p:cNvPr>
                <p:cNvGrpSpPr/>
                <p:nvPr/>
              </p:nvGrpSpPr>
              <p:grpSpPr>
                <a:xfrm>
                  <a:off x="1086770" y="771772"/>
                  <a:ext cx="247291" cy="133235"/>
                  <a:chOff x="1086770" y="771772"/>
                  <a:chExt cx="247291" cy="133235"/>
                </a:xfrm>
                <a:solidFill>
                  <a:srgbClr val="36021A"/>
                </a:solidFill>
              </p:grpSpPr>
              <p:sp>
                <p:nvSpPr>
                  <p:cNvPr id="37" name="任意多边形: 形状 36">
                    <a:extLst>
                      <a:ext uri="{FF2B5EF4-FFF2-40B4-BE49-F238E27FC236}">
                        <a16:creationId xmlns:a16="http://schemas.microsoft.com/office/drawing/2014/main" id="{E76A5EA1-ED31-81A9-FAF5-E975785949B7}"/>
                      </a:ext>
                    </a:extLst>
                  </p:cNvPr>
                  <p:cNvSpPr/>
                  <p:nvPr/>
                </p:nvSpPr>
                <p:spPr>
                  <a:xfrm>
                    <a:off x="1086770" y="771772"/>
                    <a:ext cx="77805" cy="122522"/>
                  </a:xfrm>
                  <a:custGeom>
                    <a:avLst/>
                    <a:gdLst>
                      <a:gd name="connsiteX0" fmla="*/ 18701 w 77805"/>
                      <a:gd name="connsiteY0" fmla="*/ 5372 h 122522"/>
                      <a:gd name="connsiteX1" fmla="*/ 59944 w 77805"/>
                      <a:gd name="connsiteY1" fmla="*/ 115481 h 122522"/>
                      <a:gd name="connsiteX2" fmla="*/ 18701 w 77805"/>
                      <a:gd name="connsiteY2" fmla="*/ 5372 h 12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7805" h="122522">
                        <a:moveTo>
                          <a:pt x="18701" y="5372"/>
                        </a:moveTo>
                        <a:cubicBezTo>
                          <a:pt x="59849" y="-24631"/>
                          <a:pt x="102997" y="79191"/>
                          <a:pt x="59944" y="115481"/>
                        </a:cubicBezTo>
                        <a:cubicBezTo>
                          <a:pt x="16986" y="151771"/>
                          <a:pt x="-25495" y="37567"/>
                          <a:pt x="18701" y="5372"/>
                        </a:cubicBezTo>
                        <a:close/>
                      </a:path>
                    </a:pathLst>
                  </a:custGeom>
                  <a:solidFill>
                    <a:srgbClr val="36021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  <p:sp>
                <p:nvSpPr>
                  <p:cNvPr id="43" name="任意多边形: 形状 42">
                    <a:extLst>
                      <a:ext uri="{FF2B5EF4-FFF2-40B4-BE49-F238E27FC236}">
                        <a16:creationId xmlns:a16="http://schemas.microsoft.com/office/drawing/2014/main" id="{70DF5D05-B1F0-804C-B187-6CE7FED9316E}"/>
                      </a:ext>
                    </a:extLst>
                  </p:cNvPr>
                  <p:cNvSpPr/>
                  <p:nvPr/>
                </p:nvSpPr>
                <p:spPr>
                  <a:xfrm>
                    <a:off x="1252457" y="784541"/>
                    <a:ext cx="81603" cy="120465"/>
                  </a:xfrm>
                  <a:custGeom>
                    <a:avLst/>
                    <a:gdLst>
                      <a:gd name="connsiteX0" fmla="*/ 68469 w 81603"/>
                      <a:gd name="connsiteY0" fmla="*/ 7652 h 120465"/>
                      <a:gd name="connsiteX1" fmla="*/ 12272 w 81603"/>
                      <a:gd name="connsiteY1" fmla="*/ 110903 h 120465"/>
                      <a:gd name="connsiteX2" fmla="*/ 68469 w 81603"/>
                      <a:gd name="connsiteY2" fmla="*/ 7652 h 120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1603" h="120465">
                        <a:moveTo>
                          <a:pt x="68469" y="7652"/>
                        </a:moveTo>
                        <a:cubicBezTo>
                          <a:pt x="31893" y="-27781"/>
                          <a:pt x="-25257" y="68993"/>
                          <a:pt x="12272" y="110903"/>
                        </a:cubicBezTo>
                        <a:cubicBezTo>
                          <a:pt x="49800" y="152813"/>
                          <a:pt x="107807" y="45657"/>
                          <a:pt x="68469" y="7652"/>
                        </a:cubicBezTo>
                        <a:close/>
                      </a:path>
                    </a:pathLst>
                  </a:custGeom>
                  <a:solidFill>
                    <a:srgbClr val="36021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32" name="图形 2">
                <a:extLst>
                  <a:ext uri="{FF2B5EF4-FFF2-40B4-BE49-F238E27FC236}">
                    <a16:creationId xmlns:a16="http://schemas.microsoft.com/office/drawing/2014/main" id="{B03997C0-D28D-BDE7-4E81-0738365169CA}"/>
                  </a:ext>
                </a:extLst>
              </p:cNvPr>
              <p:cNvGrpSpPr/>
              <p:nvPr/>
            </p:nvGrpSpPr>
            <p:grpSpPr>
              <a:xfrm>
                <a:off x="919191" y="849629"/>
                <a:ext cx="547849" cy="279829"/>
                <a:chOff x="919191" y="849629"/>
                <a:chExt cx="547849" cy="279829"/>
              </a:xfrm>
            </p:grpSpPr>
            <p:sp>
              <p:nvSpPr>
                <p:cNvPr id="33" name="任意多边形: 形状 32">
                  <a:extLst>
                    <a:ext uri="{FF2B5EF4-FFF2-40B4-BE49-F238E27FC236}">
                      <a16:creationId xmlns:a16="http://schemas.microsoft.com/office/drawing/2014/main" id="{832183C4-3D27-6651-5398-202EF3F05A61}"/>
                    </a:ext>
                  </a:extLst>
                </p:cNvPr>
                <p:cNvSpPr/>
                <p:nvPr/>
              </p:nvSpPr>
              <p:spPr>
                <a:xfrm>
                  <a:off x="919191" y="849629"/>
                  <a:ext cx="547849" cy="279829"/>
                </a:xfrm>
                <a:custGeom>
                  <a:avLst/>
                  <a:gdLst>
                    <a:gd name="connsiteX0" fmla="*/ 13401 w 547849"/>
                    <a:gd name="connsiteY0" fmla="*/ 19241 h 279829"/>
                    <a:gd name="connsiteX1" fmla="*/ 98555 w 547849"/>
                    <a:gd name="connsiteY1" fmla="*/ 100965 h 279829"/>
                    <a:gd name="connsiteX2" fmla="*/ 106365 w 547849"/>
                    <a:gd name="connsiteY2" fmla="*/ 0 h 279829"/>
                    <a:gd name="connsiteX3" fmla="*/ 271052 w 547849"/>
                    <a:gd name="connsiteY3" fmla="*/ 114300 h 279829"/>
                    <a:gd name="connsiteX4" fmla="*/ 460124 w 547849"/>
                    <a:gd name="connsiteY4" fmla="*/ 27337 h 279829"/>
                    <a:gd name="connsiteX5" fmla="*/ 452313 w 547849"/>
                    <a:gd name="connsiteY5" fmla="*/ 128302 h 279829"/>
                    <a:gd name="connsiteX6" fmla="*/ 547849 w 547849"/>
                    <a:gd name="connsiteY6" fmla="*/ 74962 h 279829"/>
                    <a:gd name="connsiteX7" fmla="*/ 236477 w 547849"/>
                    <a:gd name="connsiteY7" fmla="*/ 278130 h 279829"/>
                    <a:gd name="connsiteX8" fmla="*/ 13401 w 547849"/>
                    <a:gd name="connsiteY8" fmla="*/ 19241 h 279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47849" h="279829">
                      <a:moveTo>
                        <a:pt x="13401" y="19241"/>
                      </a:moveTo>
                      <a:cubicBezTo>
                        <a:pt x="13401" y="19241"/>
                        <a:pt x="31022" y="87535"/>
                        <a:pt x="98555" y="100965"/>
                      </a:cubicBezTo>
                      <a:cubicBezTo>
                        <a:pt x="98555" y="100965"/>
                        <a:pt x="85886" y="43053"/>
                        <a:pt x="106365" y="0"/>
                      </a:cubicBezTo>
                      <a:cubicBezTo>
                        <a:pt x="106365" y="0"/>
                        <a:pt x="179327" y="117253"/>
                        <a:pt x="271052" y="114300"/>
                      </a:cubicBezTo>
                      <a:cubicBezTo>
                        <a:pt x="362778" y="111347"/>
                        <a:pt x="460124" y="27337"/>
                        <a:pt x="460124" y="27337"/>
                      </a:cubicBezTo>
                      <a:cubicBezTo>
                        <a:pt x="460124" y="27337"/>
                        <a:pt x="470887" y="89916"/>
                        <a:pt x="452313" y="128302"/>
                      </a:cubicBezTo>
                      <a:cubicBezTo>
                        <a:pt x="452313" y="128302"/>
                        <a:pt x="515083" y="106394"/>
                        <a:pt x="547849" y="74962"/>
                      </a:cubicBezTo>
                      <a:cubicBezTo>
                        <a:pt x="547849" y="74962"/>
                        <a:pt x="539181" y="301562"/>
                        <a:pt x="236477" y="278130"/>
                      </a:cubicBezTo>
                      <a:cubicBezTo>
                        <a:pt x="-82039" y="253556"/>
                        <a:pt x="13401" y="19241"/>
                        <a:pt x="13401" y="19241"/>
                      </a:cubicBezTo>
                      <a:close/>
                    </a:path>
                  </a:pathLst>
                </a:custGeom>
                <a:solidFill>
                  <a:srgbClr val="D5033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" name="任意多边形: 形状 33">
                  <a:extLst>
                    <a:ext uri="{FF2B5EF4-FFF2-40B4-BE49-F238E27FC236}">
                      <a16:creationId xmlns:a16="http://schemas.microsoft.com/office/drawing/2014/main" id="{1D931761-C83B-E0AC-FAA2-A9BA8D2DC144}"/>
                    </a:ext>
                  </a:extLst>
                </p:cNvPr>
                <p:cNvSpPr/>
                <p:nvPr/>
              </p:nvSpPr>
              <p:spPr>
                <a:xfrm>
                  <a:off x="946295" y="913066"/>
                  <a:ext cx="476929" cy="189467"/>
                </a:xfrm>
                <a:custGeom>
                  <a:avLst/>
                  <a:gdLst>
                    <a:gd name="connsiteX0" fmla="*/ 13 w 476929"/>
                    <a:gd name="connsiteY0" fmla="*/ 29337 h 189467"/>
                    <a:gd name="connsiteX1" fmla="*/ 19253 w 476929"/>
                    <a:gd name="connsiteY1" fmla="*/ 103823 h 189467"/>
                    <a:gd name="connsiteX2" fmla="*/ 211468 w 476929"/>
                    <a:gd name="connsiteY2" fmla="*/ 187833 h 189467"/>
                    <a:gd name="connsiteX3" fmla="*/ 432162 w 476929"/>
                    <a:gd name="connsiteY3" fmla="*/ 132874 h 189467"/>
                    <a:gd name="connsiteX4" fmla="*/ 476930 w 476929"/>
                    <a:gd name="connsiteY4" fmla="*/ 72200 h 189467"/>
                    <a:gd name="connsiteX5" fmla="*/ 434162 w 476929"/>
                    <a:gd name="connsiteY5" fmla="*/ 90392 h 189467"/>
                    <a:gd name="connsiteX6" fmla="*/ 372440 w 476929"/>
                    <a:gd name="connsiteY6" fmla="*/ 111919 h 189467"/>
                    <a:gd name="connsiteX7" fmla="*/ 400920 w 476929"/>
                    <a:gd name="connsiteY7" fmla="*/ 53054 h 189467"/>
                    <a:gd name="connsiteX8" fmla="*/ 408826 w 476929"/>
                    <a:gd name="connsiteY8" fmla="*/ 15526 h 189467"/>
                    <a:gd name="connsiteX9" fmla="*/ 244806 w 476929"/>
                    <a:gd name="connsiteY9" fmla="*/ 77819 h 189467"/>
                    <a:gd name="connsiteX10" fmla="*/ 94596 w 476929"/>
                    <a:gd name="connsiteY10" fmla="*/ 0 h 189467"/>
                    <a:gd name="connsiteX11" fmla="*/ 97835 w 476929"/>
                    <a:gd name="connsiteY11" fmla="*/ 31718 h 189467"/>
                    <a:gd name="connsiteX12" fmla="*/ 106693 w 476929"/>
                    <a:gd name="connsiteY12" fmla="*/ 72104 h 189467"/>
                    <a:gd name="connsiteX13" fmla="*/ 66116 w 476929"/>
                    <a:gd name="connsiteY13" fmla="*/ 64008 h 189467"/>
                    <a:gd name="connsiteX14" fmla="*/ 13 w 476929"/>
                    <a:gd name="connsiteY14" fmla="*/ 29337 h 1894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76929" h="189467">
                      <a:moveTo>
                        <a:pt x="13" y="29337"/>
                      </a:moveTo>
                      <a:cubicBezTo>
                        <a:pt x="-273" y="52769"/>
                        <a:pt x="4109" y="79534"/>
                        <a:pt x="19253" y="103823"/>
                      </a:cubicBezTo>
                      <a:cubicBezTo>
                        <a:pt x="49257" y="152019"/>
                        <a:pt x="113932" y="180213"/>
                        <a:pt x="211468" y="187833"/>
                      </a:cubicBezTo>
                      <a:cubicBezTo>
                        <a:pt x="308528" y="195358"/>
                        <a:pt x="382823" y="176879"/>
                        <a:pt x="432162" y="132874"/>
                      </a:cubicBezTo>
                      <a:cubicBezTo>
                        <a:pt x="453784" y="113633"/>
                        <a:pt x="467786" y="91916"/>
                        <a:pt x="476930" y="72200"/>
                      </a:cubicBezTo>
                      <a:cubicBezTo>
                        <a:pt x="454260" y="83344"/>
                        <a:pt x="435686" y="89916"/>
                        <a:pt x="434162" y="90392"/>
                      </a:cubicBezTo>
                      <a:lnTo>
                        <a:pt x="372440" y="111919"/>
                      </a:lnTo>
                      <a:lnTo>
                        <a:pt x="400920" y="53054"/>
                      </a:lnTo>
                      <a:cubicBezTo>
                        <a:pt x="405873" y="42767"/>
                        <a:pt x="408159" y="29051"/>
                        <a:pt x="408826" y="15526"/>
                      </a:cubicBezTo>
                      <a:cubicBezTo>
                        <a:pt x="369202" y="41910"/>
                        <a:pt x="306718" y="75819"/>
                        <a:pt x="244806" y="77819"/>
                      </a:cubicBezTo>
                      <a:cubicBezTo>
                        <a:pt x="181845" y="79915"/>
                        <a:pt x="128410" y="36671"/>
                        <a:pt x="94596" y="0"/>
                      </a:cubicBezTo>
                      <a:cubicBezTo>
                        <a:pt x="94977" y="17812"/>
                        <a:pt x="97739" y="31433"/>
                        <a:pt x="97835" y="31718"/>
                      </a:cubicBezTo>
                      <a:lnTo>
                        <a:pt x="106693" y="72104"/>
                      </a:lnTo>
                      <a:lnTo>
                        <a:pt x="66116" y="64008"/>
                      </a:lnTo>
                      <a:cubicBezTo>
                        <a:pt x="37351" y="58293"/>
                        <a:pt x="15824" y="44672"/>
                        <a:pt x="13" y="29337"/>
                      </a:cubicBezTo>
                      <a:close/>
                    </a:path>
                  </a:pathLst>
                </a:custGeom>
                <a:noFill/>
                <a:ln w="9525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4" name="图形 2">
              <a:extLst>
                <a:ext uri="{FF2B5EF4-FFF2-40B4-BE49-F238E27FC236}">
                  <a16:creationId xmlns:a16="http://schemas.microsoft.com/office/drawing/2014/main" id="{E8A9CF38-C4B1-E218-85FB-5D99A4011704}"/>
                </a:ext>
              </a:extLst>
            </p:cNvPr>
            <p:cNvGrpSpPr/>
            <p:nvPr/>
          </p:nvGrpSpPr>
          <p:grpSpPr>
            <a:xfrm>
              <a:off x="450533" y="1096341"/>
              <a:ext cx="1418842" cy="978308"/>
              <a:chOff x="450533" y="1096341"/>
              <a:chExt cx="1418842" cy="978308"/>
            </a:xfrm>
          </p:grpSpPr>
          <p:sp>
            <p:nvSpPr>
              <p:cNvPr id="25" name="任意多边形: 形状 24">
                <a:extLst>
                  <a:ext uri="{FF2B5EF4-FFF2-40B4-BE49-F238E27FC236}">
                    <a16:creationId xmlns:a16="http://schemas.microsoft.com/office/drawing/2014/main" id="{9FAD3181-DBB8-6722-C73E-264200AE848A}"/>
                  </a:ext>
                </a:extLst>
              </p:cNvPr>
              <p:cNvSpPr/>
              <p:nvPr/>
            </p:nvSpPr>
            <p:spPr>
              <a:xfrm>
                <a:off x="784650" y="1144942"/>
                <a:ext cx="980135" cy="855927"/>
              </a:xfrm>
              <a:custGeom>
                <a:avLst/>
                <a:gdLst>
                  <a:gd name="connsiteX0" fmla="*/ 85839 w 980135"/>
                  <a:gd name="connsiteY0" fmla="*/ 140552 h 855927"/>
                  <a:gd name="connsiteX1" fmla="*/ 269767 w 980135"/>
                  <a:gd name="connsiteY1" fmla="*/ 508407 h 855927"/>
                  <a:gd name="connsiteX2" fmla="*/ 305 w 980135"/>
                  <a:gd name="connsiteY2" fmla="*/ 833496 h 855927"/>
                  <a:gd name="connsiteX3" fmla="*/ 475031 w 980135"/>
                  <a:gd name="connsiteY3" fmla="*/ 833496 h 855927"/>
                  <a:gd name="connsiteX4" fmla="*/ 821455 w 980135"/>
                  <a:gd name="connsiteY4" fmla="*/ 632518 h 855927"/>
                  <a:gd name="connsiteX5" fmla="*/ 971474 w 980135"/>
                  <a:gd name="connsiteY5" fmla="*/ 335053 h 855927"/>
                  <a:gd name="connsiteX6" fmla="*/ 710203 w 980135"/>
                  <a:gd name="connsiteY6" fmla="*/ 16632 h 855927"/>
                  <a:gd name="connsiteX7" fmla="*/ 154229 w 980135"/>
                  <a:gd name="connsiteY7" fmla="*/ 16632 h 855927"/>
                  <a:gd name="connsiteX8" fmla="*/ 85839 w 980135"/>
                  <a:gd name="connsiteY8" fmla="*/ 140552 h 855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80135" h="855927">
                    <a:moveTo>
                      <a:pt x="85839" y="140552"/>
                    </a:moveTo>
                    <a:cubicBezTo>
                      <a:pt x="85839" y="243231"/>
                      <a:pt x="209855" y="401442"/>
                      <a:pt x="269767" y="508407"/>
                    </a:cubicBezTo>
                    <a:cubicBezTo>
                      <a:pt x="269767" y="508407"/>
                      <a:pt x="13164" y="803492"/>
                      <a:pt x="305" y="833496"/>
                    </a:cubicBezTo>
                    <a:cubicBezTo>
                      <a:pt x="-12554" y="863404"/>
                      <a:pt x="385210" y="863404"/>
                      <a:pt x="475031" y="833496"/>
                    </a:cubicBezTo>
                    <a:cubicBezTo>
                      <a:pt x="564852" y="803587"/>
                      <a:pt x="729825" y="661093"/>
                      <a:pt x="821455" y="632518"/>
                    </a:cubicBezTo>
                    <a:cubicBezTo>
                      <a:pt x="913086" y="603943"/>
                      <a:pt x="1009955" y="440494"/>
                      <a:pt x="971474" y="335053"/>
                    </a:cubicBezTo>
                    <a:cubicBezTo>
                      <a:pt x="938422" y="244374"/>
                      <a:pt x="770115" y="46540"/>
                      <a:pt x="710203" y="16632"/>
                    </a:cubicBezTo>
                    <a:cubicBezTo>
                      <a:pt x="650291" y="-13277"/>
                      <a:pt x="205473" y="3773"/>
                      <a:pt x="154229" y="16632"/>
                    </a:cubicBezTo>
                    <a:cubicBezTo>
                      <a:pt x="102984" y="29395"/>
                      <a:pt x="85839" y="140552"/>
                      <a:pt x="85839" y="140552"/>
                    </a:cubicBezTo>
                    <a:close/>
                  </a:path>
                </a:pathLst>
              </a:custGeom>
              <a:solidFill>
                <a:srgbClr val="36021A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26" name="图形 2">
                <a:extLst>
                  <a:ext uri="{FF2B5EF4-FFF2-40B4-BE49-F238E27FC236}">
                    <a16:creationId xmlns:a16="http://schemas.microsoft.com/office/drawing/2014/main" id="{86B9B8B3-2E38-E567-BCAF-3CE734857D52}"/>
                  </a:ext>
                </a:extLst>
              </p:cNvPr>
              <p:cNvGrpSpPr/>
              <p:nvPr/>
            </p:nvGrpSpPr>
            <p:grpSpPr>
              <a:xfrm>
                <a:off x="450533" y="1553051"/>
                <a:ext cx="1174336" cy="331407"/>
                <a:chOff x="450533" y="1553051"/>
                <a:chExt cx="1174336" cy="331407"/>
              </a:xfrm>
            </p:grpSpPr>
            <p:sp>
              <p:nvSpPr>
                <p:cNvPr id="28" name="任意多边形: 形状 27">
                  <a:extLst>
                    <a:ext uri="{FF2B5EF4-FFF2-40B4-BE49-F238E27FC236}">
                      <a16:creationId xmlns:a16="http://schemas.microsoft.com/office/drawing/2014/main" id="{2A65154E-6DD4-0D4A-81C8-8039E5918361}"/>
                    </a:ext>
                  </a:extLst>
                </p:cNvPr>
                <p:cNvSpPr/>
                <p:nvPr/>
              </p:nvSpPr>
              <p:spPr>
                <a:xfrm>
                  <a:off x="757999" y="1553146"/>
                  <a:ext cx="866870" cy="278312"/>
                </a:xfrm>
                <a:custGeom>
                  <a:avLst/>
                  <a:gdLst>
                    <a:gd name="connsiteX0" fmla="*/ 532829 w 866870"/>
                    <a:gd name="connsiteY0" fmla="*/ 267176 h 278312"/>
                    <a:gd name="connsiteX1" fmla="*/ 677989 w 866870"/>
                    <a:gd name="connsiteY1" fmla="*/ 60865 h 278312"/>
                    <a:gd name="connsiteX2" fmla="*/ 866870 w 866870"/>
                    <a:gd name="connsiteY2" fmla="*/ 0 h 278312"/>
                    <a:gd name="connsiteX3" fmla="*/ 391954 w 866870"/>
                    <a:gd name="connsiteY3" fmla="*/ 15145 h 278312"/>
                    <a:gd name="connsiteX4" fmla="*/ 231457 w 866870"/>
                    <a:gd name="connsiteY4" fmla="*/ 104680 h 278312"/>
                    <a:gd name="connsiteX5" fmla="*/ 0 w 866870"/>
                    <a:gd name="connsiteY5" fmla="*/ 253270 h 278312"/>
                    <a:gd name="connsiteX6" fmla="*/ 532829 w 866870"/>
                    <a:gd name="connsiteY6" fmla="*/ 267176 h 2783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6870" h="278312">
                      <a:moveTo>
                        <a:pt x="532829" y="267176"/>
                      </a:moveTo>
                      <a:cubicBezTo>
                        <a:pt x="606171" y="254222"/>
                        <a:pt x="606933" y="118205"/>
                        <a:pt x="677989" y="60865"/>
                      </a:cubicBezTo>
                      <a:cubicBezTo>
                        <a:pt x="727424" y="21050"/>
                        <a:pt x="866870" y="0"/>
                        <a:pt x="866870" y="0"/>
                      </a:cubicBezTo>
                      <a:cubicBezTo>
                        <a:pt x="866870" y="0"/>
                        <a:pt x="459867" y="13621"/>
                        <a:pt x="391954" y="15145"/>
                      </a:cubicBezTo>
                      <a:cubicBezTo>
                        <a:pt x="324136" y="16574"/>
                        <a:pt x="253746" y="75533"/>
                        <a:pt x="231457" y="104680"/>
                      </a:cubicBezTo>
                      <a:cubicBezTo>
                        <a:pt x="193929" y="153734"/>
                        <a:pt x="160782" y="197549"/>
                        <a:pt x="0" y="253270"/>
                      </a:cubicBezTo>
                      <a:cubicBezTo>
                        <a:pt x="0" y="253270"/>
                        <a:pt x="354711" y="298704"/>
                        <a:pt x="532829" y="267176"/>
                      </a:cubicBezTo>
                      <a:close/>
                    </a:path>
                  </a:pathLst>
                </a:custGeom>
                <a:solidFill>
                  <a:srgbClr val="A803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" name="任意多边形: 形状 28">
                  <a:extLst>
                    <a:ext uri="{FF2B5EF4-FFF2-40B4-BE49-F238E27FC236}">
                      <a16:creationId xmlns:a16="http://schemas.microsoft.com/office/drawing/2014/main" id="{11FE895B-4AEB-DF9C-719B-C7163EA77BCC}"/>
                    </a:ext>
                  </a:extLst>
                </p:cNvPr>
                <p:cNvSpPr/>
                <p:nvPr/>
              </p:nvSpPr>
              <p:spPr>
                <a:xfrm>
                  <a:off x="450913" y="1553051"/>
                  <a:ext cx="1173861" cy="290341"/>
                </a:xfrm>
                <a:custGeom>
                  <a:avLst/>
                  <a:gdLst>
                    <a:gd name="connsiteX0" fmla="*/ 0 w 1173861"/>
                    <a:gd name="connsiteY0" fmla="*/ 162211 h 290341"/>
                    <a:gd name="connsiteX1" fmla="*/ 48292 w 1173861"/>
                    <a:gd name="connsiteY1" fmla="*/ 138017 h 290341"/>
                    <a:gd name="connsiteX2" fmla="*/ 752475 w 1173861"/>
                    <a:gd name="connsiteY2" fmla="*/ 123063 h 290341"/>
                    <a:gd name="connsiteX3" fmla="*/ 845058 w 1173861"/>
                    <a:gd name="connsiteY3" fmla="*/ 259366 h 290341"/>
                    <a:gd name="connsiteX4" fmla="*/ 959358 w 1173861"/>
                    <a:gd name="connsiteY4" fmla="*/ 87725 h 290341"/>
                    <a:gd name="connsiteX5" fmla="*/ 1173861 w 1173861"/>
                    <a:gd name="connsiteY5" fmla="*/ 0 h 290341"/>
                    <a:gd name="connsiteX6" fmla="*/ 1173766 w 1173861"/>
                    <a:gd name="connsiteY6" fmla="*/ 29337 h 290341"/>
                    <a:gd name="connsiteX7" fmla="*/ 990219 w 1173861"/>
                    <a:gd name="connsiteY7" fmla="*/ 91821 h 290341"/>
                    <a:gd name="connsiteX8" fmla="*/ 828961 w 1173861"/>
                    <a:gd name="connsiteY8" fmla="*/ 290322 h 290341"/>
                    <a:gd name="connsiteX9" fmla="*/ 0 w 1173861"/>
                    <a:gd name="connsiteY9" fmla="*/ 162211 h 2903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73861" h="290341">
                      <a:moveTo>
                        <a:pt x="0" y="162211"/>
                      </a:moveTo>
                      <a:lnTo>
                        <a:pt x="48292" y="138017"/>
                      </a:lnTo>
                      <a:cubicBezTo>
                        <a:pt x="48292" y="138017"/>
                        <a:pt x="717137" y="114871"/>
                        <a:pt x="752475" y="123063"/>
                      </a:cubicBezTo>
                      <a:cubicBezTo>
                        <a:pt x="787813" y="131254"/>
                        <a:pt x="781907" y="270415"/>
                        <a:pt x="845058" y="259366"/>
                      </a:cubicBezTo>
                      <a:cubicBezTo>
                        <a:pt x="894398" y="250698"/>
                        <a:pt x="895731" y="179356"/>
                        <a:pt x="959358" y="87725"/>
                      </a:cubicBezTo>
                      <a:cubicBezTo>
                        <a:pt x="1013936" y="9144"/>
                        <a:pt x="1173861" y="0"/>
                        <a:pt x="1173861" y="0"/>
                      </a:cubicBezTo>
                      <a:lnTo>
                        <a:pt x="1173766" y="29337"/>
                      </a:lnTo>
                      <a:cubicBezTo>
                        <a:pt x="1173766" y="29337"/>
                        <a:pt x="1031653" y="33242"/>
                        <a:pt x="990219" y="91821"/>
                      </a:cubicBezTo>
                      <a:cubicBezTo>
                        <a:pt x="918782" y="192976"/>
                        <a:pt x="920687" y="291941"/>
                        <a:pt x="828961" y="290322"/>
                      </a:cubicBezTo>
                      <a:cubicBezTo>
                        <a:pt x="757619" y="289274"/>
                        <a:pt x="0" y="162211"/>
                        <a:pt x="0" y="162211"/>
                      </a:cubicBezTo>
                      <a:close/>
                    </a:path>
                  </a:pathLst>
                </a:custGeom>
                <a:solidFill>
                  <a:srgbClr val="D3033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" name="任意多边形: 形状 29">
                  <a:extLst>
                    <a:ext uri="{FF2B5EF4-FFF2-40B4-BE49-F238E27FC236}">
                      <a16:creationId xmlns:a16="http://schemas.microsoft.com/office/drawing/2014/main" id="{DA438EC9-4139-2D50-9058-10EAB00B8525}"/>
                    </a:ext>
                  </a:extLst>
                </p:cNvPr>
                <p:cNvSpPr/>
                <p:nvPr/>
              </p:nvSpPr>
              <p:spPr>
                <a:xfrm>
                  <a:off x="450533" y="1695867"/>
                  <a:ext cx="829435" cy="188591"/>
                </a:xfrm>
                <a:custGeom>
                  <a:avLst/>
                  <a:gdLst>
                    <a:gd name="connsiteX0" fmla="*/ 380 w 829435"/>
                    <a:gd name="connsiteY0" fmla="*/ 19394 h 188591"/>
                    <a:gd name="connsiteX1" fmla="*/ 707230 w 829435"/>
                    <a:gd name="connsiteY1" fmla="*/ 1106 h 188591"/>
                    <a:gd name="connsiteX2" fmla="*/ 829436 w 829435"/>
                    <a:gd name="connsiteY2" fmla="*/ 147696 h 188591"/>
                    <a:gd name="connsiteX3" fmla="*/ 58768 w 829435"/>
                    <a:gd name="connsiteY3" fmla="*/ 174080 h 188591"/>
                    <a:gd name="connsiteX4" fmla="*/ 380 w 829435"/>
                    <a:gd name="connsiteY4" fmla="*/ 19394 h 1885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9435" h="188591">
                      <a:moveTo>
                        <a:pt x="380" y="19394"/>
                      </a:moveTo>
                      <a:cubicBezTo>
                        <a:pt x="380" y="19394"/>
                        <a:pt x="652080" y="-5466"/>
                        <a:pt x="707230" y="1106"/>
                      </a:cubicBezTo>
                      <a:cubicBezTo>
                        <a:pt x="762380" y="7678"/>
                        <a:pt x="752664" y="138647"/>
                        <a:pt x="829436" y="147696"/>
                      </a:cubicBezTo>
                      <a:cubicBezTo>
                        <a:pt x="829436" y="147696"/>
                        <a:pt x="126681" y="218181"/>
                        <a:pt x="58768" y="174080"/>
                      </a:cubicBezTo>
                      <a:cubicBezTo>
                        <a:pt x="13334" y="144648"/>
                        <a:pt x="-2763" y="76544"/>
                        <a:pt x="380" y="19394"/>
                      </a:cubicBezTo>
                      <a:close/>
                    </a:path>
                  </a:pathLst>
                </a:custGeom>
                <a:solidFill>
                  <a:srgbClr val="A803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sp>
            <p:nvSpPr>
              <p:cNvPr id="27" name="任意多边形: 形状 26">
                <a:extLst>
                  <a:ext uri="{FF2B5EF4-FFF2-40B4-BE49-F238E27FC236}">
                    <a16:creationId xmlns:a16="http://schemas.microsoft.com/office/drawing/2014/main" id="{FD2FFB72-CE8B-1640-C87C-534B49B2A4A8}"/>
                  </a:ext>
                </a:extLst>
              </p:cNvPr>
              <p:cNvSpPr/>
              <p:nvPr/>
            </p:nvSpPr>
            <p:spPr>
              <a:xfrm>
                <a:off x="723137" y="1096341"/>
                <a:ext cx="1146238" cy="978308"/>
              </a:xfrm>
              <a:custGeom>
                <a:avLst/>
                <a:gdLst>
                  <a:gd name="connsiteX0" fmla="*/ 1146239 w 1146238"/>
                  <a:gd name="connsiteY0" fmla="*/ 437278 h 978308"/>
                  <a:gd name="connsiteX1" fmla="*/ 684752 w 1146238"/>
                  <a:gd name="connsiteY1" fmla="*/ 12844 h 978308"/>
                  <a:gd name="connsiteX2" fmla="*/ 114014 w 1146238"/>
                  <a:gd name="connsiteY2" fmla="*/ 33799 h 978308"/>
                  <a:gd name="connsiteX3" fmla="*/ 0 w 1146238"/>
                  <a:gd name="connsiteY3" fmla="*/ 221061 h 978308"/>
                  <a:gd name="connsiteX4" fmla="*/ 224314 w 1146238"/>
                  <a:gd name="connsiteY4" fmla="*/ 120763 h 978308"/>
                  <a:gd name="connsiteX5" fmla="*/ 514445 w 1146238"/>
                  <a:gd name="connsiteY5" fmla="*/ 135717 h 978308"/>
                  <a:gd name="connsiteX6" fmla="*/ 747522 w 1146238"/>
                  <a:gd name="connsiteY6" fmla="*/ 212679 h 978308"/>
                  <a:gd name="connsiteX7" fmla="*/ 631603 w 1146238"/>
                  <a:gd name="connsiteY7" fmla="*/ 110761 h 978308"/>
                  <a:gd name="connsiteX8" fmla="*/ 780288 w 1146238"/>
                  <a:gd name="connsiteY8" fmla="*/ 138479 h 978308"/>
                  <a:gd name="connsiteX9" fmla="*/ 997268 w 1146238"/>
                  <a:gd name="connsiteY9" fmla="*/ 442327 h 978308"/>
                  <a:gd name="connsiteX10" fmla="*/ 840200 w 1146238"/>
                  <a:gd name="connsiteY10" fmla="*/ 659782 h 978308"/>
                  <a:gd name="connsiteX11" fmla="*/ 510826 w 1146238"/>
                  <a:gd name="connsiteY11" fmla="*/ 840186 h 978308"/>
                  <a:gd name="connsiteX12" fmla="*/ 494348 w 1146238"/>
                  <a:gd name="connsiteY12" fmla="*/ 716075 h 978308"/>
                  <a:gd name="connsiteX13" fmla="*/ 373952 w 1146238"/>
                  <a:gd name="connsiteY13" fmla="*/ 836662 h 978308"/>
                  <a:gd name="connsiteX14" fmla="*/ 155829 w 1146238"/>
                  <a:gd name="connsiteY14" fmla="*/ 843805 h 978308"/>
                  <a:gd name="connsiteX15" fmla="*/ 159734 w 1146238"/>
                  <a:gd name="connsiteY15" fmla="*/ 713980 h 978308"/>
                  <a:gd name="connsiteX16" fmla="*/ 61436 w 1146238"/>
                  <a:gd name="connsiteY16" fmla="*/ 975250 h 978308"/>
                  <a:gd name="connsiteX17" fmla="*/ 522923 w 1146238"/>
                  <a:gd name="connsiteY17" fmla="*/ 957534 h 978308"/>
                  <a:gd name="connsiteX18" fmla="*/ 901446 w 1146238"/>
                  <a:gd name="connsiteY18" fmla="*/ 723409 h 978308"/>
                  <a:gd name="connsiteX19" fmla="*/ 1146239 w 1146238"/>
                  <a:gd name="connsiteY19" fmla="*/ 437278 h 978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146238" h="978308">
                    <a:moveTo>
                      <a:pt x="1146239" y="437278"/>
                    </a:moveTo>
                    <a:cubicBezTo>
                      <a:pt x="1146239" y="308215"/>
                      <a:pt x="827342" y="25227"/>
                      <a:pt x="684752" y="12844"/>
                    </a:cubicBezTo>
                    <a:cubicBezTo>
                      <a:pt x="634555" y="8463"/>
                      <a:pt x="122587" y="-23541"/>
                      <a:pt x="114014" y="33799"/>
                    </a:cubicBezTo>
                    <a:cubicBezTo>
                      <a:pt x="105442" y="91140"/>
                      <a:pt x="87916" y="191152"/>
                      <a:pt x="0" y="221061"/>
                    </a:cubicBezTo>
                    <a:cubicBezTo>
                      <a:pt x="0" y="221061"/>
                      <a:pt x="148019" y="321645"/>
                      <a:pt x="224314" y="120763"/>
                    </a:cubicBezTo>
                    <a:lnTo>
                      <a:pt x="514445" y="135717"/>
                    </a:lnTo>
                    <a:cubicBezTo>
                      <a:pt x="559308" y="323931"/>
                      <a:pt x="747522" y="212679"/>
                      <a:pt x="747522" y="212679"/>
                    </a:cubicBezTo>
                    <a:cubicBezTo>
                      <a:pt x="644843" y="184199"/>
                      <a:pt x="631603" y="110761"/>
                      <a:pt x="631603" y="110761"/>
                    </a:cubicBezTo>
                    <a:cubicBezTo>
                      <a:pt x="695801" y="102189"/>
                      <a:pt x="733234" y="103618"/>
                      <a:pt x="780288" y="138479"/>
                    </a:cubicBezTo>
                    <a:cubicBezTo>
                      <a:pt x="827342" y="173341"/>
                      <a:pt x="1002030" y="341743"/>
                      <a:pt x="997268" y="442327"/>
                    </a:cubicBezTo>
                    <a:cubicBezTo>
                      <a:pt x="994410" y="501953"/>
                      <a:pt x="926021" y="596727"/>
                      <a:pt x="840200" y="659782"/>
                    </a:cubicBezTo>
                    <a:cubicBezTo>
                      <a:pt x="708755" y="756366"/>
                      <a:pt x="570738" y="866665"/>
                      <a:pt x="510826" y="840186"/>
                    </a:cubicBezTo>
                    <a:cubicBezTo>
                      <a:pt x="450914" y="813802"/>
                      <a:pt x="494348" y="716075"/>
                      <a:pt x="494348" y="716075"/>
                    </a:cubicBezTo>
                    <a:cubicBezTo>
                      <a:pt x="353187" y="725981"/>
                      <a:pt x="373952" y="836662"/>
                      <a:pt x="373952" y="836662"/>
                    </a:cubicBezTo>
                    <a:cubicBezTo>
                      <a:pt x="305562" y="841329"/>
                      <a:pt x="155829" y="843805"/>
                      <a:pt x="155829" y="843805"/>
                    </a:cubicBezTo>
                    <a:cubicBezTo>
                      <a:pt x="138684" y="787894"/>
                      <a:pt x="159734" y="713980"/>
                      <a:pt x="159734" y="713980"/>
                    </a:cubicBezTo>
                    <a:cubicBezTo>
                      <a:pt x="22860" y="722552"/>
                      <a:pt x="27242" y="966868"/>
                      <a:pt x="61436" y="975250"/>
                    </a:cubicBezTo>
                    <a:cubicBezTo>
                      <a:pt x="95631" y="983632"/>
                      <a:pt x="430721" y="973822"/>
                      <a:pt x="522923" y="957534"/>
                    </a:cubicBezTo>
                    <a:cubicBezTo>
                      <a:pt x="615029" y="941246"/>
                      <a:pt x="790289" y="800657"/>
                      <a:pt x="901446" y="723409"/>
                    </a:cubicBezTo>
                    <a:cubicBezTo>
                      <a:pt x="1070705" y="605776"/>
                      <a:pt x="1146239" y="499953"/>
                      <a:pt x="1146239" y="43727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81" name="椭圆 10">
            <a:extLst>
              <a:ext uri="{FF2B5EF4-FFF2-40B4-BE49-F238E27FC236}">
                <a16:creationId xmlns:a16="http://schemas.microsoft.com/office/drawing/2014/main" id="{052EA268-052C-3BF3-6403-1E51CFE8F4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8144" y="1425756"/>
            <a:ext cx="783817" cy="784044"/>
          </a:xfrm>
          <a:prstGeom prst="ellipse">
            <a:avLst/>
          </a:prstGeom>
          <a:gradFill flip="none" rotWithShape="1">
            <a:gsLst>
              <a:gs pos="14000">
                <a:srgbClr val="D8000F"/>
              </a:gs>
              <a:gs pos="89000">
                <a:srgbClr val="D8000F">
                  <a:alpha val="15000"/>
                </a:srgbClr>
              </a:gs>
            </a:gsLst>
            <a:lin ang="16200000" scaled="1"/>
            <a:tileRect/>
          </a:gradFill>
          <a:ln w="25400" cap="flat">
            <a:solidFill>
              <a:srgbClr val="F5F2E9"/>
            </a:solidFill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zh-CN" sz="1400" dirty="0">
              <a:solidFill>
                <a:schemeClr val="bg1"/>
              </a:solidFill>
              <a:sym typeface="思源黑体 CN Light" panose="020B0300000000000000" pitchFamily="34" charset="-122"/>
            </a:endParaRPr>
          </a:p>
        </p:txBody>
      </p:sp>
      <p:sp>
        <p:nvSpPr>
          <p:cNvPr id="82" name="椭圆 11">
            <a:extLst>
              <a:ext uri="{FF2B5EF4-FFF2-40B4-BE49-F238E27FC236}">
                <a16:creationId xmlns:a16="http://schemas.microsoft.com/office/drawing/2014/main" id="{CA2BA71D-A96B-3D3A-C123-CCAC991467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8144" y="2657468"/>
            <a:ext cx="783817" cy="784044"/>
          </a:xfrm>
          <a:prstGeom prst="ellipse">
            <a:avLst/>
          </a:prstGeom>
          <a:gradFill flip="none" rotWithShape="1">
            <a:gsLst>
              <a:gs pos="14000">
                <a:srgbClr val="FFC000"/>
              </a:gs>
              <a:gs pos="89000">
                <a:srgbClr val="FFC000">
                  <a:alpha val="15000"/>
                </a:srgbClr>
              </a:gs>
            </a:gsLst>
            <a:lin ang="16200000" scaled="1"/>
            <a:tileRect/>
          </a:gradFill>
          <a:ln w="25400"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274566">
              <a:lnSpc>
                <a:spcPct val="120000"/>
              </a:lnSpc>
            </a:pPr>
            <a:endParaRPr lang="zh-CN" altLang="zh-CN" sz="800"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38100" dist="38100" dir="2700000" algn="tl">
                  <a:srgbClr val="000000"/>
                </a:outerShdw>
              </a:effectLst>
              <a:latin typeface="+mn-ea"/>
              <a:cs typeface="+mn-ea"/>
              <a:sym typeface="思源黑体 CN Light" panose="020B0300000000000000" pitchFamily="34" charset="-122"/>
            </a:endParaRPr>
          </a:p>
        </p:txBody>
      </p:sp>
      <p:sp>
        <p:nvSpPr>
          <p:cNvPr id="83" name="椭圆 12">
            <a:extLst>
              <a:ext uri="{FF2B5EF4-FFF2-40B4-BE49-F238E27FC236}">
                <a16:creationId xmlns:a16="http://schemas.microsoft.com/office/drawing/2014/main" id="{B4CDADDC-E537-9F70-14F9-F6440F54E7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8144" y="3809331"/>
            <a:ext cx="783817" cy="784044"/>
          </a:xfrm>
          <a:prstGeom prst="ellipse">
            <a:avLst/>
          </a:prstGeom>
          <a:gradFill flip="none" rotWithShape="1">
            <a:gsLst>
              <a:gs pos="14000">
                <a:srgbClr val="D8000F"/>
              </a:gs>
              <a:gs pos="89000">
                <a:srgbClr val="D8000F">
                  <a:alpha val="15000"/>
                </a:srgbClr>
              </a:gs>
            </a:gsLst>
            <a:lin ang="16200000" scaled="1"/>
            <a:tileRect/>
          </a:gradFill>
          <a:ln w="25400" cap="flat">
            <a:solidFill>
              <a:srgbClr val="F5F2E9"/>
            </a:solidFill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zh-CN" sz="1400" dirty="0">
              <a:solidFill>
                <a:schemeClr val="bg1"/>
              </a:solidFill>
              <a:sym typeface="思源黑体 CN Light" panose="020B0300000000000000" pitchFamily="34" charset="-122"/>
            </a:endParaRPr>
          </a:p>
        </p:txBody>
      </p:sp>
      <p:sp>
        <p:nvSpPr>
          <p:cNvPr id="84" name="椭圆 13">
            <a:extLst>
              <a:ext uri="{FF2B5EF4-FFF2-40B4-BE49-F238E27FC236}">
                <a16:creationId xmlns:a16="http://schemas.microsoft.com/office/drawing/2014/main" id="{A7B6C85A-6F75-0D97-B3FE-CA723BF175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8144" y="4961192"/>
            <a:ext cx="783817" cy="784044"/>
          </a:xfrm>
          <a:prstGeom prst="ellipse">
            <a:avLst/>
          </a:prstGeom>
          <a:gradFill flip="none" rotWithShape="1">
            <a:gsLst>
              <a:gs pos="14000">
                <a:srgbClr val="FFC000"/>
              </a:gs>
              <a:gs pos="89000">
                <a:srgbClr val="FFC000">
                  <a:alpha val="15000"/>
                </a:srgbClr>
              </a:gs>
            </a:gsLst>
            <a:lin ang="16200000" scaled="1"/>
            <a:tileRect/>
          </a:gradFill>
          <a:ln w="25400"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274566">
              <a:lnSpc>
                <a:spcPct val="120000"/>
              </a:lnSpc>
            </a:pPr>
            <a:endParaRPr lang="zh-CN" altLang="zh-CN" sz="800" dirty="0"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38100" dist="38100" dir="2700000" algn="tl">
                  <a:srgbClr val="000000"/>
                </a:outerShdw>
              </a:effectLst>
              <a:latin typeface="+mn-ea"/>
              <a:cs typeface="+mn-ea"/>
              <a:sym typeface="思源黑体 CN Light" panose="020B0300000000000000" pitchFamily="34" charset="-122"/>
            </a:endParaRPr>
          </a:p>
        </p:txBody>
      </p:sp>
      <p:sp>
        <p:nvSpPr>
          <p:cNvPr id="85" name="Freeform 145" descr="D:\51PPT模板网\51pptmoban.com\图片.jpg">
            <a:extLst>
              <a:ext uri="{FF2B5EF4-FFF2-40B4-BE49-F238E27FC236}">
                <a16:creationId xmlns:a16="http://schemas.microsoft.com/office/drawing/2014/main" id="{3AD2E6A0-4760-96EC-C369-E92C1A4D3AED}"/>
              </a:ext>
            </a:extLst>
          </p:cNvPr>
          <p:cNvSpPr>
            <a:spLocks noEditPoints="1" noChangeArrowheads="1"/>
          </p:cNvSpPr>
          <p:nvPr/>
        </p:nvSpPr>
        <p:spPr bwMode="auto">
          <a:xfrm>
            <a:off x="2056324" y="4015659"/>
            <a:ext cx="476003" cy="441223"/>
          </a:xfrm>
          <a:custGeom>
            <a:avLst/>
            <a:gdLst>
              <a:gd name="T0" fmla="*/ 197 w 197"/>
              <a:gd name="T1" fmla="*/ 29 h 183"/>
              <a:gd name="T2" fmla="*/ 99 w 197"/>
              <a:gd name="T3" fmla="*/ 0 h 183"/>
              <a:gd name="T4" fmla="*/ 0 w 197"/>
              <a:gd name="T5" fmla="*/ 29 h 183"/>
              <a:gd name="T6" fmla="*/ 1 w 197"/>
              <a:gd name="T7" fmla="*/ 30 h 183"/>
              <a:gd name="T8" fmla="*/ 0 w 197"/>
              <a:gd name="T9" fmla="*/ 30 h 183"/>
              <a:gd name="T10" fmla="*/ 75 w 197"/>
              <a:gd name="T11" fmla="*/ 130 h 183"/>
              <a:gd name="T12" fmla="*/ 75 w 197"/>
              <a:gd name="T13" fmla="*/ 171 h 183"/>
              <a:gd name="T14" fmla="*/ 99 w 197"/>
              <a:gd name="T15" fmla="*/ 183 h 183"/>
              <a:gd name="T16" fmla="*/ 122 w 197"/>
              <a:gd name="T17" fmla="*/ 171 h 183"/>
              <a:gd name="T18" fmla="*/ 122 w 197"/>
              <a:gd name="T19" fmla="*/ 130 h 183"/>
              <a:gd name="T20" fmla="*/ 197 w 197"/>
              <a:gd name="T21" fmla="*/ 30 h 183"/>
              <a:gd name="T22" fmla="*/ 196 w 197"/>
              <a:gd name="T23" fmla="*/ 30 h 183"/>
              <a:gd name="T24" fmla="*/ 197 w 197"/>
              <a:gd name="T25" fmla="*/ 29 h 183"/>
              <a:gd name="T26" fmla="*/ 99 w 197"/>
              <a:gd name="T27" fmla="*/ 53 h 183"/>
              <a:gd name="T28" fmla="*/ 13 w 197"/>
              <a:gd name="T29" fmla="*/ 31 h 183"/>
              <a:gd name="T30" fmla="*/ 99 w 197"/>
              <a:gd name="T31" fmla="*/ 6 h 183"/>
              <a:gd name="T32" fmla="*/ 186 w 197"/>
              <a:gd name="T33" fmla="*/ 31 h 183"/>
              <a:gd name="T34" fmla="*/ 99 w 197"/>
              <a:gd name="T35" fmla="*/ 53 h 18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97"/>
              <a:gd name="T55" fmla="*/ 0 h 183"/>
              <a:gd name="T56" fmla="*/ 197 w 197"/>
              <a:gd name="T57" fmla="*/ 183 h 18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97" h="183">
                <a:moveTo>
                  <a:pt x="197" y="29"/>
                </a:moveTo>
                <a:cubicBezTo>
                  <a:pt x="197" y="16"/>
                  <a:pt x="153" y="0"/>
                  <a:pt x="99" y="0"/>
                </a:cubicBezTo>
                <a:cubicBezTo>
                  <a:pt x="44" y="0"/>
                  <a:pt x="0" y="16"/>
                  <a:pt x="0" y="29"/>
                </a:cubicBezTo>
                <a:cubicBezTo>
                  <a:pt x="0" y="30"/>
                  <a:pt x="1" y="30"/>
                  <a:pt x="1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53"/>
                  <a:pt x="64" y="107"/>
                  <a:pt x="75" y="130"/>
                </a:cubicBezTo>
                <a:cubicBezTo>
                  <a:pt x="75" y="171"/>
                  <a:pt x="75" y="171"/>
                  <a:pt x="75" y="171"/>
                </a:cubicBezTo>
                <a:cubicBezTo>
                  <a:pt x="75" y="178"/>
                  <a:pt x="86" y="183"/>
                  <a:pt x="99" y="183"/>
                </a:cubicBezTo>
                <a:cubicBezTo>
                  <a:pt x="111" y="183"/>
                  <a:pt x="122" y="178"/>
                  <a:pt x="122" y="171"/>
                </a:cubicBezTo>
                <a:cubicBezTo>
                  <a:pt x="122" y="130"/>
                  <a:pt x="122" y="130"/>
                  <a:pt x="122" y="130"/>
                </a:cubicBezTo>
                <a:cubicBezTo>
                  <a:pt x="133" y="107"/>
                  <a:pt x="197" y="53"/>
                  <a:pt x="197" y="30"/>
                </a:cubicBezTo>
                <a:cubicBezTo>
                  <a:pt x="196" y="30"/>
                  <a:pt x="196" y="30"/>
                  <a:pt x="196" y="30"/>
                </a:cubicBezTo>
                <a:cubicBezTo>
                  <a:pt x="197" y="30"/>
                  <a:pt x="197" y="30"/>
                  <a:pt x="197" y="29"/>
                </a:cubicBezTo>
                <a:close/>
                <a:moveTo>
                  <a:pt x="99" y="53"/>
                </a:moveTo>
                <a:cubicBezTo>
                  <a:pt x="52" y="53"/>
                  <a:pt x="13" y="43"/>
                  <a:pt x="13" y="31"/>
                </a:cubicBezTo>
                <a:cubicBezTo>
                  <a:pt x="13" y="19"/>
                  <a:pt x="52" y="6"/>
                  <a:pt x="99" y="6"/>
                </a:cubicBezTo>
                <a:cubicBezTo>
                  <a:pt x="147" y="6"/>
                  <a:pt x="186" y="19"/>
                  <a:pt x="186" y="31"/>
                </a:cubicBezTo>
                <a:cubicBezTo>
                  <a:pt x="186" y="43"/>
                  <a:pt x="147" y="53"/>
                  <a:pt x="99" y="53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89000">
                <a:schemeClr val="accent2">
                  <a:lumMod val="60000"/>
                  <a:lumOff val="40000"/>
                </a:schemeClr>
              </a:gs>
            </a:gsLst>
            <a:lin ang="5400000" scaled="1"/>
            <a:tileRect/>
          </a:gradFill>
          <a:ln>
            <a:noFill/>
          </a:ln>
        </p:spPr>
        <p:txBody>
          <a:bodyPr anchor="ctr" anchorCtr="1"/>
          <a:lstStyle/>
          <a:p>
            <a:pPr defTabSz="457200"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zh-CN" sz="1327">
              <a:solidFill>
                <a:schemeClr val="tx1"/>
              </a:solidFill>
              <a:latin typeface="Calibri" panose="020F0502020204030204" pitchFamily="34" charset="0"/>
              <a:ea typeface="宋体" panose="02010600030101010101" pitchFamily="2" charset="-122"/>
              <a:sym typeface="思源黑体 CN Light" panose="020B0300000000000000" pitchFamily="34" charset="-122"/>
            </a:endParaRPr>
          </a:p>
        </p:txBody>
      </p:sp>
      <p:sp>
        <p:nvSpPr>
          <p:cNvPr id="86" name="Freeform 189">
            <a:extLst>
              <a:ext uri="{FF2B5EF4-FFF2-40B4-BE49-F238E27FC236}">
                <a16:creationId xmlns:a16="http://schemas.microsoft.com/office/drawing/2014/main" id="{3E2B9951-6D73-6688-226F-FA013DA5F9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7152" y="1849868"/>
            <a:ext cx="188864" cy="226614"/>
          </a:xfrm>
          <a:custGeom>
            <a:avLst/>
            <a:gdLst>
              <a:gd name="T0" fmla="*/ 72 w 78"/>
              <a:gd name="T1" fmla="*/ 8 h 94"/>
              <a:gd name="T2" fmla="*/ 65 w 78"/>
              <a:gd name="T3" fmla="*/ 12 h 94"/>
              <a:gd name="T4" fmla="*/ 63 w 78"/>
              <a:gd name="T5" fmla="*/ 12 h 94"/>
              <a:gd name="T6" fmla="*/ 52 w 78"/>
              <a:gd name="T7" fmla="*/ 15 h 94"/>
              <a:gd name="T8" fmla="*/ 37 w 78"/>
              <a:gd name="T9" fmla="*/ 11 h 94"/>
              <a:gd name="T10" fmla="*/ 24 w 78"/>
              <a:gd name="T11" fmla="*/ 14 h 94"/>
              <a:gd name="T12" fmla="*/ 13 w 78"/>
              <a:gd name="T13" fmla="*/ 12 h 94"/>
              <a:gd name="T14" fmla="*/ 11 w 78"/>
              <a:gd name="T15" fmla="*/ 11 h 94"/>
              <a:gd name="T16" fmla="*/ 7 w 78"/>
              <a:gd name="T17" fmla="*/ 9 h 94"/>
              <a:gd name="T18" fmla="*/ 0 w 78"/>
              <a:gd name="T19" fmla="*/ 3 h 94"/>
              <a:gd name="T20" fmla="*/ 0 w 78"/>
              <a:gd name="T21" fmla="*/ 87 h 94"/>
              <a:gd name="T22" fmla="*/ 4 w 78"/>
              <a:gd name="T23" fmla="*/ 93 h 94"/>
              <a:gd name="T24" fmla="*/ 7 w 78"/>
              <a:gd name="T25" fmla="*/ 94 h 94"/>
              <a:gd name="T26" fmla="*/ 11 w 78"/>
              <a:gd name="T27" fmla="*/ 92 h 94"/>
              <a:gd name="T28" fmla="*/ 39 w 78"/>
              <a:gd name="T29" fmla="*/ 64 h 94"/>
              <a:gd name="T30" fmla="*/ 67 w 78"/>
              <a:gd name="T31" fmla="*/ 92 h 94"/>
              <a:gd name="T32" fmla="*/ 74 w 78"/>
              <a:gd name="T33" fmla="*/ 93 h 94"/>
              <a:gd name="T34" fmla="*/ 78 w 78"/>
              <a:gd name="T35" fmla="*/ 87 h 94"/>
              <a:gd name="T36" fmla="*/ 78 w 78"/>
              <a:gd name="T37" fmla="*/ 0 h 94"/>
              <a:gd name="T38" fmla="*/ 72 w 78"/>
              <a:gd name="T39" fmla="*/ 8 h 9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78"/>
              <a:gd name="T61" fmla="*/ 0 h 94"/>
              <a:gd name="T62" fmla="*/ 78 w 78"/>
              <a:gd name="T63" fmla="*/ 94 h 94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78" h="94">
                <a:moveTo>
                  <a:pt x="72" y="8"/>
                </a:moveTo>
                <a:cubicBezTo>
                  <a:pt x="70" y="9"/>
                  <a:pt x="68" y="10"/>
                  <a:pt x="65" y="12"/>
                </a:cubicBezTo>
                <a:cubicBezTo>
                  <a:pt x="65" y="12"/>
                  <a:pt x="64" y="12"/>
                  <a:pt x="63" y="12"/>
                </a:cubicBezTo>
                <a:cubicBezTo>
                  <a:pt x="60" y="14"/>
                  <a:pt x="56" y="15"/>
                  <a:pt x="52" y="15"/>
                </a:cubicBezTo>
                <a:cubicBezTo>
                  <a:pt x="47" y="15"/>
                  <a:pt x="42" y="13"/>
                  <a:pt x="37" y="11"/>
                </a:cubicBezTo>
                <a:cubicBezTo>
                  <a:pt x="33" y="13"/>
                  <a:pt x="29" y="14"/>
                  <a:pt x="24" y="14"/>
                </a:cubicBezTo>
                <a:cubicBezTo>
                  <a:pt x="20" y="14"/>
                  <a:pt x="17" y="13"/>
                  <a:pt x="13" y="12"/>
                </a:cubicBezTo>
                <a:cubicBezTo>
                  <a:pt x="13" y="12"/>
                  <a:pt x="12" y="11"/>
                  <a:pt x="11" y="11"/>
                </a:cubicBezTo>
                <a:cubicBezTo>
                  <a:pt x="10" y="10"/>
                  <a:pt x="8" y="10"/>
                  <a:pt x="7" y="9"/>
                </a:cubicBezTo>
                <a:cubicBezTo>
                  <a:pt x="4" y="7"/>
                  <a:pt x="2" y="5"/>
                  <a:pt x="0" y="3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90"/>
                  <a:pt x="2" y="92"/>
                  <a:pt x="4" y="93"/>
                </a:cubicBezTo>
                <a:cubicBezTo>
                  <a:pt x="5" y="94"/>
                  <a:pt x="6" y="94"/>
                  <a:pt x="7" y="94"/>
                </a:cubicBezTo>
                <a:cubicBezTo>
                  <a:pt x="8" y="94"/>
                  <a:pt x="10" y="93"/>
                  <a:pt x="11" y="92"/>
                </a:cubicBezTo>
                <a:cubicBezTo>
                  <a:pt x="39" y="64"/>
                  <a:pt x="39" y="64"/>
                  <a:pt x="39" y="64"/>
                </a:cubicBezTo>
                <a:cubicBezTo>
                  <a:pt x="67" y="92"/>
                  <a:pt x="67" y="92"/>
                  <a:pt x="67" y="92"/>
                </a:cubicBezTo>
                <a:cubicBezTo>
                  <a:pt x="69" y="94"/>
                  <a:pt x="72" y="94"/>
                  <a:pt x="74" y="93"/>
                </a:cubicBezTo>
                <a:cubicBezTo>
                  <a:pt x="77" y="92"/>
                  <a:pt x="78" y="90"/>
                  <a:pt x="78" y="87"/>
                </a:cubicBezTo>
                <a:cubicBezTo>
                  <a:pt x="78" y="0"/>
                  <a:pt x="78" y="0"/>
                  <a:pt x="78" y="0"/>
                </a:cubicBezTo>
                <a:cubicBezTo>
                  <a:pt x="77" y="3"/>
                  <a:pt x="75" y="5"/>
                  <a:pt x="72" y="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89000">
                <a:schemeClr val="accent2">
                  <a:lumMod val="60000"/>
                  <a:lumOff val="40000"/>
                </a:schemeClr>
              </a:gs>
            </a:gsLst>
            <a:lin ang="5400000" scaled="1"/>
            <a:tileRect/>
          </a:gradFill>
          <a:ln>
            <a:noFill/>
          </a:ln>
        </p:spPr>
        <p:txBody>
          <a:bodyPr anchor="ctr" anchorCtr="1"/>
          <a:lstStyle/>
          <a:p>
            <a:pPr defTabSz="457200"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zh-CN" sz="1327">
              <a:solidFill>
                <a:schemeClr val="tx1"/>
              </a:solidFill>
              <a:latin typeface="Calibri" panose="020F0502020204030204" pitchFamily="34" charset="0"/>
              <a:ea typeface="宋体" panose="02010600030101010101" pitchFamily="2" charset="-122"/>
              <a:sym typeface="思源黑体 CN Light" panose="020B0300000000000000" pitchFamily="34" charset="-122"/>
            </a:endParaRPr>
          </a:p>
        </p:txBody>
      </p:sp>
      <p:sp>
        <p:nvSpPr>
          <p:cNvPr id="87" name="Freeform 190">
            <a:extLst>
              <a:ext uri="{FF2B5EF4-FFF2-40B4-BE49-F238E27FC236}">
                <a16:creationId xmlns:a16="http://schemas.microsoft.com/office/drawing/2014/main" id="{BCEF907D-199B-9215-A6A4-3524D196705D}"/>
              </a:ext>
            </a:extLst>
          </p:cNvPr>
          <p:cNvSpPr>
            <a:spLocks noEditPoints="1" noChangeArrowheads="1"/>
          </p:cNvSpPr>
          <p:nvPr/>
        </p:nvSpPr>
        <p:spPr bwMode="auto">
          <a:xfrm>
            <a:off x="2148358" y="1598755"/>
            <a:ext cx="263388" cy="255196"/>
          </a:xfrm>
          <a:custGeom>
            <a:avLst/>
            <a:gdLst>
              <a:gd name="T0" fmla="*/ 104 w 109"/>
              <a:gd name="T1" fmla="*/ 29 h 106"/>
              <a:gd name="T2" fmla="*/ 101 w 109"/>
              <a:gd name="T3" fmla="*/ 26 h 106"/>
              <a:gd name="T4" fmla="*/ 98 w 109"/>
              <a:gd name="T5" fmla="*/ 24 h 106"/>
              <a:gd name="T6" fmla="*/ 94 w 109"/>
              <a:gd name="T7" fmla="*/ 22 h 106"/>
              <a:gd name="T8" fmla="*/ 90 w 109"/>
              <a:gd name="T9" fmla="*/ 21 h 106"/>
              <a:gd name="T10" fmla="*/ 75 w 109"/>
              <a:gd name="T11" fmla="*/ 2 h 106"/>
              <a:gd name="T12" fmla="*/ 71 w 109"/>
              <a:gd name="T13" fmla="*/ 1 h 106"/>
              <a:gd name="T14" fmla="*/ 66 w 109"/>
              <a:gd name="T15" fmla="*/ 1 h 106"/>
              <a:gd name="T16" fmla="*/ 63 w 109"/>
              <a:gd name="T17" fmla="*/ 2 h 106"/>
              <a:gd name="T18" fmla="*/ 58 w 109"/>
              <a:gd name="T19" fmla="*/ 5 h 106"/>
              <a:gd name="T20" fmla="*/ 54 w 109"/>
              <a:gd name="T21" fmla="*/ 5 h 106"/>
              <a:gd name="T22" fmla="*/ 52 w 109"/>
              <a:gd name="T23" fmla="*/ 3 h 106"/>
              <a:gd name="T24" fmla="*/ 47 w 109"/>
              <a:gd name="T25" fmla="*/ 1 h 106"/>
              <a:gd name="T26" fmla="*/ 44 w 109"/>
              <a:gd name="T27" fmla="*/ 0 h 106"/>
              <a:gd name="T28" fmla="*/ 38 w 109"/>
              <a:gd name="T29" fmla="*/ 1 h 106"/>
              <a:gd name="T30" fmla="*/ 23 w 109"/>
              <a:gd name="T31" fmla="*/ 20 h 106"/>
              <a:gd name="T32" fmla="*/ 18 w 109"/>
              <a:gd name="T33" fmla="*/ 20 h 106"/>
              <a:gd name="T34" fmla="*/ 14 w 109"/>
              <a:gd name="T35" fmla="*/ 21 h 106"/>
              <a:gd name="T36" fmla="*/ 11 w 109"/>
              <a:gd name="T37" fmla="*/ 23 h 106"/>
              <a:gd name="T38" fmla="*/ 8 w 109"/>
              <a:gd name="T39" fmla="*/ 26 h 106"/>
              <a:gd name="T40" fmla="*/ 4 w 109"/>
              <a:gd name="T41" fmla="*/ 31 h 106"/>
              <a:gd name="T42" fmla="*/ 5 w 109"/>
              <a:gd name="T43" fmla="*/ 75 h 106"/>
              <a:gd name="T44" fmla="*/ 7 w 109"/>
              <a:gd name="T45" fmla="*/ 79 h 106"/>
              <a:gd name="T46" fmla="*/ 11 w 109"/>
              <a:gd name="T47" fmla="*/ 81 h 106"/>
              <a:gd name="T48" fmla="*/ 14 w 109"/>
              <a:gd name="T49" fmla="*/ 83 h 106"/>
              <a:gd name="T50" fmla="*/ 17 w 109"/>
              <a:gd name="T51" fmla="*/ 84 h 106"/>
              <a:gd name="T52" fmla="*/ 21 w 109"/>
              <a:gd name="T53" fmla="*/ 84 h 106"/>
              <a:gd name="T54" fmla="*/ 29 w 109"/>
              <a:gd name="T55" fmla="*/ 101 h 106"/>
              <a:gd name="T56" fmla="*/ 36 w 109"/>
              <a:gd name="T57" fmla="*/ 104 h 106"/>
              <a:gd name="T58" fmla="*/ 41 w 109"/>
              <a:gd name="T59" fmla="*/ 105 h 106"/>
              <a:gd name="T60" fmla="*/ 44 w 109"/>
              <a:gd name="T61" fmla="*/ 104 h 106"/>
              <a:gd name="T62" fmla="*/ 49 w 109"/>
              <a:gd name="T63" fmla="*/ 102 h 106"/>
              <a:gd name="T64" fmla="*/ 52 w 109"/>
              <a:gd name="T65" fmla="*/ 100 h 106"/>
              <a:gd name="T66" fmla="*/ 56 w 109"/>
              <a:gd name="T67" fmla="*/ 101 h 106"/>
              <a:gd name="T68" fmla="*/ 60 w 109"/>
              <a:gd name="T69" fmla="*/ 104 h 106"/>
              <a:gd name="T70" fmla="*/ 64 w 109"/>
              <a:gd name="T71" fmla="*/ 105 h 106"/>
              <a:gd name="T72" fmla="*/ 69 w 109"/>
              <a:gd name="T73" fmla="*/ 105 h 106"/>
              <a:gd name="T74" fmla="*/ 72 w 109"/>
              <a:gd name="T75" fmla="*/ 105 h 106"/>
              <a:gd name="T76" fmla="*/ 86 w 109"/>
              <a:gd name="T77" fmla="*/ 86 h 106"/>
              <a:gd name="T78" fmla="*/ 90 w 109"/>
              <a:gd name="T79" fmla="*/ 86 h 106"/>
              <a:gd name="T80" fmla="*/ 94 w 109"/>
              <a:gd name="T81" fmla="*/ 85 h 106"/>
              <a:gd name="T82" fmla="*/ 97 w 109"/>
              <a:gd name="T83" fmla="*/ 84 h 106"/>
              <a:gd name="T84" fmla="*/ 100 w 109"/>
              <a:gd name="T85" fmla="*/ 82 h 106"/>
              <a:gd name="T86" fmla="*/ 103 w 109"/>
              <a:gd name="T87" fmla="*/ 78 h 106"/>
              <a:gd name="T88" fmla="*/ 100 w 109"/>
              <a:gd name="T89" fmla="*/ 54 h 106"/>
              <a:gd name="T90" fmla="*/ 70 w 109"/>
              <a:gd name="T91" fmla="*/ 62 h 106"/>
              <a:gd name="T92" fmla="*/ 68 w 109"/>
              <a:gd name="T93" fmla="*/ 64 h 106"/>
              <a:gd name="T94" fmla="*/ 66 w 109"/>
              <a:gd name="T95" fmla="*/ 66 h 106"/>
              <a:gd name="T96" fmla="*/ 62 w 109"/>
              <a:gd name="T97" fmla="*/ 69 h 106"/>
              <a:gd name="T98" fmla="*/ 60 w 109"/>
              <a:gd name="T99" fmla="*/ 70 h 106"/>
              <a:gd name="T100" fmla="*/ 55 w 109"/>
              <a:gd name="T101" fmla="*/ 71 h 106"/>
              <a:gd name="T102" fmla="*/ 54 w 109"/>
              <a:gd name="T103" fmla="*/ 71 h 106"/>
              <a:gd name="T104" fmla="*/ 51 w 109"/>
              <a:gd name="T105" fmla="*/ 70 h 106"/>
              <a:gd name="T106" fmla="*/ 48 w 109"/>
              <a:gd name="T107" fmla="*/ 69 h 106"/>
              <a:gd name="T108" fmla="*/ 40 w 109"/>
              <a:gd name="T109" fmla="*/ 44 h 106"/>
              <a:gd name="T110" fmla="*/ 41 w 109"/>
              <a:gd name="T111" fmla="*/ 41 h 106"/>
              <a:gd name="T112" fmla="*/ 45 w 109"/>
              <a:gd name="T113" fmla="*/ 38 h 106"/>
              <a:gd name="T114" fmla="*/ 48 w 109"/>
              <a:gd name="T115" fmla="*/ 37 h 106"/>
              <a:gd name="T116" fmla="*/ 52 w 109"/>
              <a:gd name="T117" fmla="*/ 35 h 106"/>
              <a:gd name="T118" fmla="*/ 55 w 109"/>
              <a:gd name="T119" fmla="*/ 35 h 106"/>
              <a:gd name="T120" fmla="*/ 57 w 109"/>
              <a:gd name="T121" fmla="*/ 35 h 106"/>
              <a:gd name="T122" fmla="*/ 60 w 109"/>
              <a:gd name="T123" fmla="*/ 36 h 106"/>
              <a:gd name="T124" fmla="*/ 71 w 109"/>
              <a:gd name="T125" fmla="*/ 60 h 10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09"/>
              <a:gd name="T190" fmla="*/ 0 h 106"/>
              <a:gd name="T191" fmla="*/ 109 w 109"/>
              <a:gd name="T192" fmla="*/ 106 h 10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09" h="106">
                <a:moveTo>
                  <a:pt x="106" y="33"/>
                </a:moveTo>
                <a:cubicBezTo>
                  <a:pt x="106" y="32"/>
                  <a:pt x="105" y="31"/>
                  <a:pt x="105" y="30"/>
                </a:cubicBezTo>
                <a:cubicBezTo>
                  <a:pt x="105" y="30"/>
                  <a:pt x="105" y="30"/>
                  <a:pt x="104" y="29"/>
                </a:cubicBezTo>
                <a:cubicBezTo>
                  <a:pt x="104" y="29"/>
                  <a:pt x="104" y="28"/>
                  <a:pt x="103" y="28"/>
                </a:cubicBezTo>
                <a:cubicBezTo>
                  <a:pt x="103" y="28"/>
                  <a:pt x="103" y="27"/>
                  <a:pt x="103" y="27"/>
                </a:cubicBezTo>
                <a:cubicBezTo>
                  <a:pt x="102" y="27"/>
                  <a:pt x="102" y="26"/>
                  <a:pt x="101" y="26"/>
                </a:cubicBezTo>
                <a:cubicBezTo>
                  <a:pt x="101" y="26"/>
                  <a:pt x="101" y="25"/>
                  <a:pt x="100" y="25"/>
                </a:cubicBezTo>
                <a:cubicBezTo>
                  <a:pt x="100" y="25"/>
                  <a:pt x="100" y="25"/>
                  <a:pt x="99" y="24"/>
                </a:cubicBezTo>
                <a:cubicBezTo>
                  <a:pt x="99" y="24"/>
                  <a:pt x="98" y="24"/>
                  <a:pt x="98" y="24"/>
                </a:cubicBezTo>
                <a:cubicBezTo>
                  <a:pt x="98" y="23"/>
                  <a:pt x="97" y="23"/>
                  <a:pt x="97" y="23"/>
                </a:cubicBezTo>
                <a:cubicBezTo>
                  <a:pt x="96" y="23"/>
                  <a:pt x="96" y="23"/>
                  <a:pt x="95" y="23"/>
                </a:cubicBezTo>
                <a:cubicBezTo>
                  <a:pt x="95" y="22"/>
                  <a:pt x="95" y="22"/>
                  <a:pt x="94" y="22"/>
                </a:cubicBezTo>
                <a:cubicBezTo>
                  <a:pt x="94" y="22"/>
                  <a:pt x="93" y="22"/>
                  <a:pt x="93" y="22"/>
                </a:cubicBezTo>
                <a:cubicBezTo>
                  <a:pt x="92" y="22"/>
                  <a:pt x="92" y="22"/>
                  <a:pt x="91" y="22"/>
                </a:cubicBezTo>
                <a:cubicBezTo>
                  <a:pt x="91" y="21"/>
                  <a:pt x="90" y="21"/>
                  <a:pt x="90" y="21"/>
                </a:cubicBezTo>
                <a:cubicBezTo>
                  <a:pt x="89" y="21"/>
                  <a:pt x="89" y="21"/>
                  <a:pt x="88" y="21"/>
                </a:cubicBezTo>
                <a:cubicBezTo>
                  <a:pt x="89" y="14"/>
                  <a:pt x="85" y="6"/>
                  <a:pt x="77" y="2"/>
                </a:cubicBezTo>
                <a:cubicBezTo>
                  <a:pt x="76" y="2"/>
                  <a:pt x="75" y="2"/>
                  <a:pt x="75" y="2"/>
                </a:cubicBezTo>
                <a:cubicBezTo>
                  <a:pt x="74" y="2"/>
                  <a:pt x="74" y="2"/>
                  <a:pt x="74" y="1"/>
                </a:cubicBezTo>
                <a:cubicBezTo>
                  <a:pt x="73" y="1"/>
                  <a:pt x="72" y="1"/>
                  <a:pt x="71" y="1"/>
                </a:cubicBezTo>
                <a:cubicBezTo>
                  <a:pt x="71" y="1"/>
                  <a:pt x="71" y="1"/>
                  <a:pt x="71" y="1"/>
                </a:cubicBezTo>
                <a:cubicBezTo>
                  <a:pt x="70" y="1"/>
                  <a:pt x="70" y="1"/>
                  <a:pt x="69" y="1"/>
                </a:cubicBezTo>
                <a:cubicBezTo>
                  <a:pt x="69" y="1"/>
                  <a:pt x="68" y="1"/>
                  <a:pt x="68" y="1"/>
                </a:cubicBezTo>
                <a:cubicBezTo>
                  <a:pt x="67" y="1"/>
                  <a:pt x="67" y="1"/>
                  <a:pt x="66" y="1"/>
                </a:cubicBezTo>
                <a:cubicBezTo>
                  <a:pt x="66" y="1"/>
                  <a:pt x="65" y="2"/>
                  <a:pt x="65" y="2"/>
                </a:cubicBezTo>
                <a:cubicBezTo>
                  <a:pt x="65" y="2"/>
                  <a:pt x="64" y="2"/>
                  <a:pt x="63" y="2"/>
                </a:cubicBezTo>
                <a:cubicBezTo>
                  <a:pt x="63" y="2"/>
                  <a:pt x="63" y="2"/>
                  <a:pt x="63" y="2"/>
                </a:cubicBezTo>
                <a:cubicBezTo>
                  <a:pt x="62" y="3"/>
                  <a:pt x="61" y="3"/>
                  <a:pt x="60" y="4"/>
                </a:cubicBezTo>
                <a:cubicBezTo>
                  <a:pt x="60" y="4"/>
                  <a:pt x="60" y="4"/>
                  <a:pt x="60" y="4"/>
                </a:cubicBezTo>
                <a:cubicBezTo>
                  <a:pt x="60" y="4"/>
                  <a:pt x="59" y="5"/>
                  <a:pt x="58" y="5"/>
                </a:cubicBezTo>
                <a:cubicBezTo>
                  <a:pt x="58" y="5"/>
                  <a:pt x="58" y="5"/>
                  <a:pt x="58" y="6"/>
                </a:cubicBezTo>
                <a:cubicBezTo>
                  <a:pt x="57" y="6"/>
                  <a:pt x="56" y="7"/>
                  <a:pt x="56" y="7"/>
                </a:cubicBezTo>
                <a:cubicBezTo>
                  <a:pt x="55" y="7"/>
                  <a:pt x="55" y="6"/>
                  <a:pt x="54" y="5"/>
                </a:cubicBezTo>
                <a:cubicBezTo>
                  <a:pt x="54" y="5"/>
                  <a:pt x="54" y="5"/>
                  <a:pt x="54" y="5"/>
                </a:cubicBezTo>
                <a:cubicBezTo>
                  <a:pt x="53" y="4"/>
                  <a:pt x="53" y="4"/>
                  <a:pt x="52" y="4"/>
                </a:cubicBezTo>
                <a:cubicBezTo>
                  <a:pt x="52" y="4"/>
                  <a:pt x="52" y="3"/>
                  <a:pt x="52" y="3"/>
                </a:cubicBezTo>
                <a:cubicBezTo>
                  <a:pt x="51" y="3"/>
                  <a:pt x="50" y="2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48" y="2"/>
                  <a:pt x="48" y="1"/>
                  <a:pt x="47" y="1"/>
                </a:cubicBezTo>
                <a:cubicBezTo>
                  <a:pt x="47" y="1"/>
                  <a:pt x="46" y="1"/>
                  <a:pt x="46" y="1"/>
                </a:cubicBezTo>
                <a:cubicBezTo>
                  <a:pt x="45" y="1"/>
                  <a:pt x="45" y="1"/>
                  <a:pt x="4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3" y="0"/>
                  <a:pt x="42" y="0"/>
                  <a:pt x="41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40" y="0"/>
                  <a:pt x="39" y="0"/>
                  <a:pt x="38" y="1"/>
                </a:cubicBezTo>
                <a:cubicBezTo>
                  <a:pt x="38" y="1"/>
                  <a:pt x="38" y="1"/>
                  <a:pt x="38" y="1"/>
                </a:cubicBezTo>
                <a:cubicBezTo>
                  <a:pt x="37" y="1"/>
                  <a:pt x="36" y="1"/>
                  <a:pt x="35" y="1"/>
                </a:cubicBezTo>
                <a:cubicBezTo>
                  <a:pt x="27" y="4"/>
                  <a:pt x="23" y="12"/>
                  <a:pt x="23" y="20"/>
                </a:cubicBezTo>
                <a:cubicBezTo>
                  <a:pt x="23" y="20"/>
                  <a:pt x="22" y="20"/>
                  <a:pt x="21" y="20"/>
                </a:cubicBezTo>
                <a:cubicBezTo>
                  <a:pt x="20" y="20"/>
                  <a:pt x="20" y="20"/>
                  <a:pt x="20" y="20"/>
                </a:cubicBezTo>
                <a:cubicBezTo>
                  <a:pt x="19" y="20"/>
                  <a:pt x="19" y="20"/>
                  <a:pt x="18" y="20"/>
                </a:cubicBezTo>
                <a:cubicBezTo>
                  <a:pt x="18" y="20"/>
                  <a:pt x="17" y="20"/>
                  <a:pt x="17" y="20"/>
                </a:cubicBezTo>
                <a:cubicBezTo>
                  <a:pt x="16" y="20"/>
                  <a:pt x="16" y="21"/>
                  <a:pt x="15" y="21"/>
                </a:cubicBezTo>
                <a:cubicBezTo>
                  <a:pt x="15" y="21"/>
                  <a:pt x="15" y="21"/>
                  <a:pt x="14" y="21"/>
                </a:cubicBezTo>
                <a:cubicBezTo>
                  <a:pt x="14" y="21"/>
                  <a:pt x="13" y="22"/>
                  <a:pt x="13" y="22"/>
                </a:cubicBezTo>
                <a:cubicBezTo>
                  <a:pt x="13" y="22"/>
                  <a:pt x="12" y="22"/>
                  <a:pt x="12" y="22"/>
                </a:cubicBezTo>
                <a:cubicBezTo>
                  <a:pt x="11" y="23"/>
                  <a:pt x="11" y="23"/>
                  <a:pt x="11" y="23"/>
                </a:cubicBezTo>
                <a:cubicBezTo>
                  <a:pt x="10" y="23"/>
                  <a:pt x="10" y="24"/>
                  <a:pt x="10" y="24"/>
                </a:cubicBezTo>
                <a:cubicBezTo>
                  <a:pt x="9" y="24"/>
                  <a:pt x="9" y="25"/>
                  <a:pt x="8" y="25"/>
                </a:cubicBezTo>
                <a:cubicBezTo>
                  <a:pt x="8" y="25"/>
                  <a:pt x="8" y="26"/>
                  <a:pt x="8" y="26"/>
                </a:cubicBezTo>
                <a:cubicBezTo>
                  <a:pt x="7" y="26"/>
                  <a:pt x="7" y="27"/>
                  <a:pt x="6" y="27"/>
                </a:cubicBezTo>
                <a:cubicBezTo>
                  <a:pt x="6" y="28"/>
                  <a:pt x="6" y="28"/>
                  <a:pt x="6" y="28"/>
                </a:cubicBezTo>
                <a:cubicBezTo>
                  <a:pt x="5" y="29"/>
                  <a:pt x="5" y="30"/>
                  <a:pt x="4" y="31"/>
                </a:cubicBezTo>
                <a:cubicBezTo>
                  <a:pt x="1" y="38"/>
                  <a:pt x="3" y="47"/>
                  <a:pt x="9" y="52"/>
                </a:cubicBezTo>
                <a:cubicBezTo>
                  <a:pt x="3" y="57"/>
                  <a:pt x="0" y="65"/>
                  <a:pt x="3" y="73"/>
                </a:cubicBezTo>
                <a:cubicBezTo>
                  <a:pt x="4" y="74"/>
                  <a:pt x="4" y="75"/>
                  <a:pt x="5" y="75"/>
                </a:cubicBezTo>
                <a:cubicBezTo>
                  <a:pt x="5" y="76"/>
                  <a:pt x="5" y="76"/>
                  <a:pt x="5" y="76"/>
                </a:cubicBezTo>
                <a:cubicBezTo>
                  <a:pt x="6" y="77"/>
                  <a:pt x="6" y="77"/>
                  <a:pt x="6" y="78"/>
                </a:cubicBezTo>
                <a:cubicBezTo>
                  <a:pt x="7" y="78"/>
                  <a:pt x="7" y="78"/>
                  <a:pt x="7" y="79"/>
                </a:cubicBezTo>
                <a:cubicBezTo>
                  <a:pt x="8" y="79"/>
                  <a:pt x="8" y="79"/>
                  <a:pt x="8" y="80"/>
                </a:cubicBezTo>
                <a:cubicBezTo>
                  <a:pt x="9" y="80"/>
                  <a:pt x="9" y="80"/>
                  <a:pt x="9" y="81"/>
                </a:cubicBezTo>
                <a:cubicBezTo>
                  <a:pt x="10" y="81"/>
                  <a:pt x="10" y="81"/>
                  <a:pt x="11" y="81"/>
                </a:cubicBezTo>
                <a:cubicBezTo>
                  <a:pt x="11" y="82"/>
                  <a:pt x="11" y="82"/>
                  <a:pt x="12" y="82"/>
                </a:cubicBezTo>
                <a:cubicBezTo>
                  <a:pt x="12" y="82"/>
                  <a:pt x="13" y="83"/>
                  <a:pt x="13" y="83"/>
                </a:cubicBezTo>
                <a:cubicBezTo>
                  <a:pt x="13" y="83"/>
                  <a:pt x="14" y="83"/>
                  <a:pt x="14" y="83"/>
                </a:cubicBezTo>
                <a:cubicBezTo>
                  <a:pt x="15" y="83"/>
                  <a:pt x="15" y="84"/>
                  <a:pt x="16" y="84"/>
                </a:cubicBezTo>
                <a:cubicBezTo>
                  <a:pt x="16" y="84"/>
                  <a:pt x="16" y="84"/>
                  <a:pt x="16" y="84"/>
                </a:cubicBezTo>
                <a:cubicBezTo>
                  <a:pt x="16" y="84"/>
                  <a:pt x="17" y="84"/>
                  <a:pt x="17" y="84"/>
                </a:cubicBezTo>
                <a:cubicBezTo>
                  <a:pt x="17" y="84"/>
                  <a:pt x="18" y="84"/>
                  <a:pt x="18" y="84"/>
                </a:cubicBezTo>
                <a:cubicBezTo>
                  <a:pt x="19" y="84"/>
                  <a:pt x="19" y="84"/>
                  <a:pt x="20" y="84"/>
                </a:cubicBezTo>
                <a:cubicBezTo>
                  <a:pt x="20" y="84"/>
                  <a:pt x="20" y="84"/>
                  <a:pt x="21" y="84"/>
                </a:cubicBezTo>
                <a:cubicBezTo>
                  <a:pt x="21" y="84"/>
                  <a:pt x="21" y="84"/>
                  <a:pt x="22" y="84"/>
                </a:cubicBezTo>
                <a:cubicBezTo>
                  <a:pt x="22" y="87"/>
                  <a:pt x="22" y="89"/>
                  <a:pt x="23" y="92"/>
                </a:cubicBezTo>
                <a:cubicBezTo>
                  <a:pt x="24" y="95"/>
                  <a:pt x="26" y="99"/>
                  <a:pt x="29" y="101"/>
                </a:cubicBezTo>
                <a:cubicBezTo>
                  <a:pt x="30" y="102"/>
                  <a:pt x="31" y="103"/>
                  <a:pt x="33" y="103"/>
                </a:cubicBezTo>
                <a:cubicBezTo>
                  <a:pt x="33" y="104"/>
                  <a:pt x="34" y="104"/>
                  <a:pt x="35" y="104"/>
                </a:cubicBezTo>
                <a:cubicBezTo>
                  <a:pt x="35" y="104"/>
                  <a:pt x="36" y="104"/>
                  <a:pt x="36" y="104"/>
                </a:cubicBezTo>
                <a:cubicBezTo>
                  <a:pt x="37" y="104"/>
                  <a:pt x="37" y="105"/>
                  <a:pt x="38" y="105"/>
                </a:cubicBezTo>
                <a:cubicBezTo>
                  <a:pt x="38" y="105"/>
                  <a:pt x="39" y="105"/>
                  <a:pt x="39" y="105"/>
                </a:cubicBezTo>
                <a:cubicBezTo>
                  <a:pt x="39" y="105"/>
                  <a:pt x="40" y="105"/>
                  <a:pt x="41" y="105"/>
                </a:cubicBezTo>
                <a:cubicBezTo>
                  <a:pt x="41" y="105"/>
                  <a:pt x="41" y="105"/>
                  <a:pt x="41" y="105"/>
                </a:cubicBezTo>
                <a:cubicBezTo>
                  <a:pt x="42" y="105"/>
                  <a:pt x="43" y="104"/>
                  <a:pt x="44" y="104"/>
                </a:cubicBezTo>
                <a:cubicBezTo>
                  <a:pt x="44" y="104"/>
                  <a:pt x="44" y="104"/>
                  <a:pt x="44" y="104"/>
                </a:cubicBezTo>
                <a:cubicBezTo>
                  <a:pt x="45" y="104"/>
                  <a:pt x="46" y="104"/>
                  <a:pt x="46" y="103"/>
                </a:cubicBezTo>
                <a:cubicBezTo>
                  <a:pt x="47" y="103"/>
                  <a:pt x="47" y="103"/>
                  <a:pt x="47" y="103"/>
                </a:cubicBezTo>
                <a:cubicBezTo>
                  <a:pt x="48" y="103"/>
                  <a:pt x="49" y="103"/>
                  <a:pt x="49" y="102"/>
                </a:cubicBezTo>
                <a:cubicBezTo>
                  <a:pt x="49" y="102"/>
                  <a:pt x="49" y="102"/>
                  <a:pt x="50" y="102"/>
                </a:cubicBezTo>
                <a:cubicBezTo>
                  <a:pt x="50" y="102"/>
                  <a:pt x="51" y="101"/>
                  <a:pt x="51" y="101"/>
                </a:cubicBezTo>
                <a:cubicBezTo>
                  <a:pt x="52" y="100"/>
                  <a:pt x="52" y="100"/>
                  <a:pt x="52" y="100"/>
                </a:cubicBezTo>
                <a:cubicBezTo>
                  <a:pt x="53" y="100"/>
                  <a:pt x="53" y="99"/>
                  <a:pt x="54" y="98"/>
                </a:cubicBezTo>
                <a:cubicBezTo>
                  <a:pt x="54" y="99"/>
                  <a:pt x="55" y="100"/>
                  <a:pt x="56" y="100"/>
                </a:cubicBezTo>
                <a:cubicBezTo>
                  <a:pt x="56" y="100"/>
                  <a:pt x="56" y="101"/>
                  <a:pt x="56" y="101"/>
                </a:cubicBezTo>
                <a:cubicBezTo>
                  <a:pt x="57" y="101"/>
                  <a:pt x="57" y="102"/>
                  <a:pt x="58" y="102"/>
                </a:cubicBezTo>
                <a:cubicBezTo>
                  <a:pt x="58" y="102"/>
                  <a:pt x="58" y="102"/>
                  <a:pt x="58" y="102"/>
                </a:cubicBezTo>
                <a:cubicBezTo>
                  <a:pt x="59" y="103"/>
                  <a:pt x="60" y="103"/>
                  <a:pt x="60" y="104"/>
                </a:cubicBezTo>
                <a:cubicBezTo>
                  <a:pt x="61" y="104"/>
                  <a:pt x="61" y="104"/>
                  <a:pt x="61" y="104"/>
                </a:cubicBezTo>
                <a:cubicBezTo>
                  <a:pt x="62" y="104"/>
                  <a:pt x="62" y="104"/>
                  <a:pt x="63" y="105"/>
                </a:cubicBezTo>
                <a:cubicBezTo>
                  <a:pt x="63" y="105"/>
                  <a:pt x="63" y="105"/>
                  <a:pt x="64" y="105"/>
                </a:cubicBezTo>
                <a:cubicBezTo>
                  <a:pt x="64" y="105"/>
                  <a:pt x="65" y="105"/>
                  <a:pt x="66" y="105"/>
                </a:cubicBezTo>
                <a:cubicBezTo>
                  <a:pt x="66" y="105"/>
                  <a:pt x="66" y="105"/>
                  <a:pt x="66" y="105"/>
                </a:cubicBezTo>
                <a:cubicBezTo>
                  <a:pt x="67" y="105"/>
                  <a:pt x="68" y="106"/>
                  <a:pt x="69" y="105"/>
                </a:cubicBezTo>
                <a:cubicBezTo>
                  <a:pt x="69" y="105"/>
                  <a:pt x="69" y="105"/>
                  <a:pt x="69" y="105"/>
                </a:cubicBezTo>
                <a:cubicBezTo>
                  <a:pt x="70" y="105"/>
                  <a:pt x="71" y="105"/>
                  <a:pt x="72" y="105"/>
                </a:cubicBezTo>
                <a:cubicBezTo>
                  <a:pt x="72" y="105"/>
                  <a:pt x="72" y="105"/>
                  <a:pt x="72" y="105"/>
                </a:cubicBezTo>
                <a:cubicBezTo>
                  <a:pt x="73" y="105"/>
                  <a:pt x="74" y="105"/>
                  <a:pt x="75" y="104"/>
                </a:cubicBezTo>
                <a:cubicBezTo>
                  <a:pt x="77" y="103"/>
                  <a:pt x="80" y="102"/>
                  <a:pt x="81" y="100"/>
                </a:cubicBezTo>
                <a:cubicBezTo>
                  <a:pt x="85" y="96"/>
                  <a:pt x="87" y="91"/>
                  <a:pt x="86" y="86"/>
                </a:cubicBezTo>
                <a:cubicBezTo>
                  <a:pt x="87" y="86"/>
                  <a:pt x="87" y="86"/>
                  <a:pt x="88" y="86"/>
                </a:cubicBezTo>
                <a:cubicBezTo>
                  <a:pt x="88" y="86"/>
                  <a:pt x="89" y="86"/>
                  <a:pt x="89" y="86"/>
                </a:cubicBezTo>
                <a:cubicBezTo>
                  <a:pt x="89" y="86"/>
                  <a:pt x="90" y="86"/>
                  <a:pt x="90" y="86"/>
                </a:cubicBezTo>
                <a:cubicBezTo>
                  <a:pt x="91" y="86"/>
                  <a:pt x="91" y="86"/>
                  <a:pt x="92" y="86"/>
                </a:cubicBezTo>
                <a:cubicBezTo>
                  <a:pt x="92" y="86"/>
                  <a:pt x="92" y="85"/>
                  <a:pt x="93" y="85"/>
                </a:cubicBezTo>
                <a:cubicBezTo>
                  <a:pt x="93" y="85"/>
                  <a:pt x="94" y="85"/>
                  <a:pt x="94" y="85"/>
                </a:cubicBezTo>
                <a:cubicBezTo>
                  <a:pt x="94" y="85"/>
                  <a:pt x="94" y="85"/>
                  <a:pt x="94" y="85"/>
                </a:cubicBezTo>
                <a:cubicBezTo>
                  <a:pt x="95" y="85"/>
                  <a:pt x="95" y="85"/>
                  <a:pt x="95" y="85"/>
                </a:cubicBezTo>
                <a:cubicBezTo>
                  <a:pt x="96" y="84"/>
                  <a:pt x="96" y="84"/>
                  <a:pt x="97" y="84"/>
                </a:cubicBezTo>
                <a:cubicBezTo>
                  <a:pt x="97" y="84"/>
                  <a:pt x="97" y="84"/>
                  <a:pt x="98" y="83"/>
                </a:cubicBezTo>
                <a:cubicBezTo>
                  <a:pt x="98" y="83"/>
                  <a:pt x="99" y="83"/>
                  <a:pt x="99" y="82"/>
                </a:cubicBezTo>
                <a:cubicBezTo>
                  <a:pt x="99" y="82"/>
                  <a:pt x="100" y="82"/>
                  <a:pt x="100" y="82"/>
                </a:cubicBezTo>
                <a:cubicBezTo>
                  <a:pt x="101" y="81"/>
                  <a:pt x="101" y="81"/>
                  <a:pt x="101" y="81"/>
                </a:cubicBezTo>
                <a:cubicBezTo>
                  <a:pt x="102" y="80"/>
                  <a:pt x="102" y="80"/>
                  <a:pt x="102" y="80"/>
                </a:cubicBezTo>
                <a:cubicBezTo>
                  <a:pt x="103" y="79"/>
                  <a:pt x="103" y="79"/>
                  <a:pt x="103" y="78"/>
                </a:cubicBezTo>
                <a:cubicBezTo>
                  <a:pt x="103" y="78"/>
                  <a:pt x="104" y="78"/>
                  <a:pt x="104" y="78"/>
                </a:cubicBezTo>
                <a:cubicBezTo>
                  <a:pt x="104" y="77"/>
                  <a:pt x="105" y="76"/>
                  <a:pt x="105" y="75"/>
                </a:cubicBezTo>
                <a:cubicBezTo>
                  <a:pt x="109" y="68"/>
                  <a:pt x="106" y="59"/>
                  <a:pt x="100" y="54"/>
                </a:cubicBezTo>
                <a:cubicBezTo>
                  <a:pt x="107" y="49"/>
                  <a:pt x="109" y="41"/>
                  <a:pt x="106" y="33"/>
                </a:cubicBezTo>
                <a:close/>
                <a:moveTo>
                  <a:pt x="71" y="60"/>
                </a:moveTo>
                <a:cubicBezTo>
                  <a:pt x="71" y="61"/>
                  <a:pt x="70" y="61"/>
                  <a:pt x="70" y="62"/>
                </a:cubicBezTo>
                <a:cubicBezTo>
                  <a:pt x="70" y="62"/>
                  <a:pt x="70" y="62"/>
                  <a:pt x="70" y="63"/>
                </a:cubicBezTo>
                <a:cubicBezTo>
                  <a:pt x="69" y="63"/>
                  <a:pt x="69" y="64"/>
                  <a:pt x="68" y="64"/>
                </a:cubicBezTo>
                <a:cubicBezTo>
                  <a:pt x="68" y="64"/>
                  <a:pt x="68" y="64"/>
                  <a:pt x="68" y="64"/>
                </a:cubicBezTo>
                <a:cubicBezTo>
                  <a:pt x="68" y="64"/>
                  <a:pt x="68" y="64"/>
                  <a:pt x="68" y="65"/>
                </a:cubicBezTo>
                <a:cubicBezTo>
                  <a:pt x="68" y="65"/>
                  <a:pt x="67" y="66"/>
                  <a:pt x="67" y="66"/>
                </a:cubicBezTo>
                <a:cubicBezTo>
                  <a:pt x="66" y="66"/>
                  <a:pt x="66" y="66"/>
                  <a:pt x="66" y="66"/>
                </a:cubicBezTo>
                <a:cubicBezTo>
                  <a:pt x="66" y="67"/>
                  <a:pt x="65" y="67"/>
                  <a:pt x="65" y="68"/>
                </a:cubicBezTo>
                <a:cubicBezTo>
                  <a:pt x="65" y="68"/>
                  <a:pt x="64" y="68"/>
                  <a:pt x="64" y="68"/>
                </a:cubicBezTo>
                <a:cubicBezTo>
                  <a:pt x="64" y="68"/>
                  <a:pt x="63" y="69"/>
                  <a:pt x="62" y="69"/>
                </a:cubicBezTo>
                <a:cubicBezTo>
                  <a:pt x="62" y="69"/>
                  <a:pt x="62" y="69"/>
                  <a:pt x="62" y="69"/>
                </a:cubicBezTo>
                <a:cubicBezTo>
                  <a:pt x="61" y="69"/>
                  <a:pt x="61" y="70"/>
                  <a:pt x="60" y="70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70"/>
                  <a:pt x="58" y="70"/>
                  <a:pt x="58" y="70"/>
                </a:cubicBezTo>
                <a:cubicBezTo>
                  <a:pt x="57" y="70"/>
                  <a:pt x="57" y="70"/>
                  <a:pt x="57" y="70"/>
                </a:cubicBezTo>
                <a:cubicBezTo>
                  <a:pt x="56" y="71"/>
                  <a:pt x="56" y="71"/>
                  <a:pt x="55" y="71"/>
                </a:cubicBezTo>
                <a:cubicBezTo>
                  <a:pt x="55" y="71"/>
                  <a:pt x="55" y="71"/>
                  <a:pt x="55" y="71"/>
                </a:cubicBezTo>
                <a:cubicBezTo>
                  <a:pt x="55" y="71"/>
                  <a:pt x="55" y="71"/>
                  <a:pt x="55" y="71"/>
                </a:cubicBezTo>
                <a:cubicBezTo>
                  <a:pt x="54" y="71"/>
                  <a:pt x="54" y="71"/>
                  <a:pt x="54" y="71"/>
                </a:cubicBezTo>
                <a:cubicBezTo>
                  <a:pt x="53" y="71"/>
                  <a:pt x="53" y="71"/>
                  <a:pt x="53" y="71"/>
                </a:cubicBezTo>
                <a:cubicBezTo>
                  <a:pt x="53" y="70"/>
                  <a:pt x="52" y="70"/>
                  <a:pt x="52" y="70"/>
                </a:cubicBezTo>
                <a:cubicBezTo>
                  <a:pt x="52" y="70"/>
                  <a:pt x="51" y="70"/>
                  <a:pt x="51" y="70"/>
                </a:cubicBezTo>
                <a:cubicBezTo>
                  <a:pt x="51" y="70"/>
                  <a:pt x="50" y="70"/>
                  <a:pt x="50" y="70"/>
                </a:cubicBezTo>
                <a:cubicBezTo>
                  <a:pt x="50" y="70"/>
                  <a:pt x="50" y="70"/>
                  <a:pt x="49" y="70"/>
                </a:cubicBezTo>
                <a:cubicBezTo>
                  <a:pt x="49" y="70"/>
                  <a:pt x="48" y="69"/>
                  <a:pt x="48" y="69"/>
                </a:cubicBezTo>
                <a:cubicBezTo>
                  <a:pt x="45" y="68"/>
                  <a:pt x="43" y="66"/>
                  <a:pt x="41" y="64"/>
                </a:cubicBezTo>
                <a:cubicBezTo>
                  <a:pt x="37" y="59"/>
                  <a:pt x="36" y="52"/>
                  <a:pt x="39" y="46"/>
                </a:cubicBezTo>
                <a:cubicBezTo>
                  <a:pt x="39" y="45"/>
                  <a:pt x="39" y="44"/>
                  <a:pt x="40" y="44"/>
                </a:cubicBezTo>
                <a:cubicBezTo>
                  <a:pt x="40" y="43"/>
                  <a:pt x="40" y="43"/>
                  <a:pt x="40" y="43"/>
                </a:cubicBezTo>
                <a:cubicBezTo>
                  <a:pt x="40" y="42"/>
                  <a:pt x="41" y="42"/>
                  <a:pt x="41" y="41"/>
                </a:cubicBezTo>
                <a:cubicBezTo>
                  <a:pt x="41" y="41"/>
                  <a:pt x="41" y="41"/>
                  <a:pt x="41" y="41"/>
                </a:cubicBezTo>
                <a:cubicBezTo>
                  <a:pt x="42" y="41"/>
                  <a:pt x="42" y="40"/>
                  <a:pt x="43" y="40"/>
                </a:cubicBezTo>
                <a:cubicBezTo>
                  <a:pt x="43" y="39"/>
                  <a:pt x="43" y="39"/>
                  <a:pt x="43" y="39"/>
                </a:cubicBezTo>
                <a:cubicBezTo>
                  <a:pt x="44" y="39"/>
                  <a:pt x="45" y="38"/>
                  <a:pt x="45" y="38"/>
                </a:cubicBezTo>
                <a:cubicBezTo>
                  <a:pt x="45" y="38"/>
                  <a:pt x="45" y="38"/>
                  <a:pt x="45" y="38"/>
                </a:cubicBezTo>
                <a:cubicBezTo>
                  <a:pt x="46" y="37"/>
                  <a:pt x="47" y="37"/>
                  <a:pt x="47" y="37"/>
                </a:cubicBezTo>
                <a:cubicBezTo>
                  <a:pt x="47" y="37"/>
                  <a:pt x="48" y="37"/>
                  <a:pt x="48" y="37"/>
                </a:cubicBezTo>
                <a:cubicBezTo>
                  <a:pt x="48" y="36"/>
                  <a:pt x="49" y="36"/>
                  <a:pt x="50" y="36"/>
                </a:cubicBezTo>
                <a:cubicBezTo>
                  <a:pt x="50" y="36"/>
                  <a:pt x="50" y="36"/>
                  <a:pt x="50" y="36"/>
                </a:cubicBezTo>
                <a:cubicBezTo>
                  <a:pt x="51" y="36"/>
                  <a:pt x="51" y="35"/>
                  <a:pt x="52" y="35"/>
                </a:cubicBezTo>
                <a:cubicBezTo>
                  <a:pt x="52" y="35"/>
                  <a:pt x="52" y="35"/>
                  <a:pt x="53" y="35"/>
                </a:cubicBezTo>
                <a:cubicBezTo>
                  <a:pt x="53" y="35"/>
                  <a:pt x="54" y="35"/>
                  <a:pt x="55" y="35"/>
                </a:cubicBezTo>
                <a:cubicBezTo>
                  <a:pt x="55" y="35"/>
                  <a:pt x="55" y="35"/>
                  <a:pt x="55" y="35"/>
                </a:cubicBezTo>
                <a:cubicBezTo>
                  <a:pt x="55" y="35"/>
                  <a:pt x="55" y="35"/>
                  <a:pt x="55" y="35"/>
                </a:cubicBezTo>
                <a:cubicBezTo>
                  <a:pt x="55" y="35"/>
                  <a:pt x="56" y="35"/>
                  <a:pt x="56" y="35"/>
                </a:cubicBezTo>
                <a:cubicBezTo>
                  <a:pt x="56" y="35"/>
                  <a:pt x="56" y="35"/>
                  <a:pt x="57" y="35"/>
                </a:cubicBezTo>
                <a:cubicBezTo>
                  <a:pt x="57" y="35"/>
                  <a:pt x="57" y="35"/>
                  <a:pt x="58" y="35"/>
                </a:cubicBezTo>
                <a:cubicBezTo>
                  <a:pt x="58" y="35"/>
                  <a:pt x="58" y="35"/>
                  <a:pt x="59" y="35"/>
                </a:cubicBezTo>
                <a:cubicBezTo>
                  <a:pt x="59" y="36"/>
                  <a:pt x="59" y="36"/>
                  <a:pt x="60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1" y="36"/>
                  <a:pt x="61" y="36"/>
                  <a:pt x="62" y="37"/>
                </a:cubicBezTo>
                <a:cubicBezTo>
                  <a:pt x="71" y="41"/>
                  <a:pt x="75" y="51"/>
                  <a:pt x="71" y="6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89000">
                <a:schemeClr val="accent2">
                  <a:lumMod val="60000"/>
                  <a:lumOff val="40000"/>
                </a:schemeClr>
              </a:gs>
            </a:gsLst>
            <a:lin ang="5400000" scaled="1"/>
            <a:tileRect/>
          </a:gradFill>
          <a:ln>
            <a:noFill/>
          </a:ln>
        </p:spPr>
        <p:txBody>
          <a:bodyPr anchor="ctr" anchorCtr="1"/>
          <a:lstStyle/>
          <a:p>
            <a:pPr defTabSz="457200"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zh-CN" sz="1327">
              <a:solidFill>
                <a:schemeClr val="tx1"/>
              </a:solidFill>
              <a:latin typeface="Calibri" panose="020F0502020204030204" pitchFamily="34" charset="0"/>
              <a:ea typeface="宋体" panose="02010600030101010101" pitchFamily="2" charset="-122"/>
              <a:sym typeface="思源黑体 CN Light" panose="020B0300000000000000" pitchFamily="34" charset="-122"/>
            </a:endParaRPr>
          </a:p>
        </p:txBody>
      </p:sp>
      <p:sp>
        <p:nvSpPr>
          <p:cNvPr id="88" name="Freeform 755">
            <a:extLst>
              <a:ext uri="{FF2B5EF4-FFF2-40B4-BE49-F238E27FC236}">
                <a16:creationId xmlns:a16="http://schemas.microsoft.com/office/drawing/2014/main" id="{A6146442-34AC-4AB9-39A3-978609DE96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7399" y="5102445"/>
            <a:ext cx="242761" cy="474552"/>
          </a:xfrm>
          <a:custGeom>
            <a:avLst/>
            <a:gdLst>
              <a:gd name="T0" fmla="*/ 101 w 101"/>
              <a:gd name="T1" fmla="*/ 50 h 197"/>
              <a:gd name="T2" fmla="*/ 50 w 101"/>
              <a:gd name="T3" fmla="*/ 0 h 197"/>
              <a:gd name="T4" fmla="*/ 0 w 101"/>
              <a:gd name="T5" fmla="*/ 50 h 197"/>
              <a:gd name="T6" fmla="*/ 14 w 101"/>
              <a:gd name="T7" fmla="*/ 63 h 197"/>
              <a:gd name="T8" fmla="*/ 28 w 101"/>
              <a:gd name="T9" fmla="*/ 50 h 197"/>
              <a:gd name="T10" fmla="*/ 50 w 101"/>
              <a:gd name="T11" fmla="*/ 27 h 197"/>
              <a:gd name="T12" fmla="*/ 73 w 101"/>
              <a:gd name="T13" fmla="*/ 50 h 197"/>
              <a:gd name="T14" fmla="*/ 50 w 101"/>
              <a:gd name="T15" fmla="*/ 78 h 197"/>
              <a:gd name="T16" fmla="*/ 49 w 101"/>
              <a:gd name="T17" fmla="*/ 78 h 197"/>
              <a:gd name="T18" fmla="*/ 0 w 101"/>
              <a:gd name="T19" fmla="*/ 121 h 197"/>
              <a:gd name="T20" fmla="*/ 0 w 101"/>
              <a:gd name="T21" fmla="*/ 183 h 197"/>
              <a:gd name="T22" fmla="*/ 14 w 101"/>
              <a:gd name="T23" fmla="*/ 197 h 197"/>
              <a:gd name="T24" fmla="*/ 87 w 101"/>
              <a:gd name="T25" fmla="*/ 197 h 197"/>
              <a:gd name="T26" fmla="*/ 101 w 101"/>
              <a:gd name="T27" fmla="*/ 183 h 197"/>
              <a:gd name="T28" fmla="*/ 101 w 101"/>
              <a:gd name="T29" fmla="*/ 130 h 197"/>
              <a:gd name="T30" fmla="*/ 101 w 101"/>
              <a:gd name="T31" fmla="*/ 57 h 197"/>
              <a:gd name="T32" fmla="*/ 101 w 101"/>
              <a:gd name="T33" fmla="*/ 50 h 19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01"/>
              <a:gd name="T52" fmla="*/ 0 h 197"/>
              <a:gd name="T53" fmla="*/ 101 w 101"/>
              <a:gd name="T54" fmla="*/ 197 h 197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01" h="197">
                <a:moveTo>
                  <a:pt x="101" y="50"/>
                </a:moveTo>
                <a:cubicBezTo>
                  <a:pt x="101" y="22"/>
                  <a:pt x="78" y="0"/>
                  <a:pt x="50" y="0"/>
                </a:cubicBezTo>
                <a:cubicBezTo>
                  <a:pt x="23" y="0"/>
                  <a:pt x="0" y="22"/>
                  <a:pt x="0" y="50"/>
                </a:cubicBezTo>
                <a:cubicBezTo>
                  <a:pt x="0" y="57"/>
                  <a:pt x="6" y="63"/>
                  <a:pt x="14" y="63"/>
                </a:cubicBezTo>
                <a:cubicBezTo>
                  <a:pt x="22" y="63"/>
                  <a:pt x="28" y="57"/>
                  <a:pt x="28" y="50"/>
                </a:cubicBezTo>
                <a:cubicBezTo>
                  <a:pt x="28" y="37"/>
                  <a:pt x="38" y="27"/>
                  <a:pt x="50" y="27"/>
                </a:cubicBezTo>
                <a:cubicBezTo>
                  <a:pt x="63" y="27"/>
                  <a:pt x="73" y="37"/>
                  <a:pt x="73" y="50"/>
                </a:cubicBezTo>
                <a:cubicBezTo>
                  <a:pt x="73" y="63"/>
                  <a:pt x="63" y="75"/>
                  <a:pt x="50" y="78"/>
                </a:cubicBezTo>
                <a:cubicBezTo>
                  <a:pt x="49" y="78"/>
                  <a:pt x="49" y="78"/>
                  <a:pt x="49" y="78"/>
                </a:cubicBezTo>
                <a:cubicBezTo>
                  <a:pt x="33" y="80"/>
                  <a:pt x="0" y="86"/>
                  <a:pt x="0" y="121"/>
                </a:cubicBezTo>
                <a:cubicBezTo>
                  <a:pt x="0" y="183"/>
                  <a:pt x="0" y="183"/>
                  <a:pt x="0" y="183"/>
                </a:cubicBezTo>
                <a:cubicBezTo>
                  <a:pt x="0" y="191"/>
                  <a:pt x="6" y="197"/>
                  <a:pt x="14" y="197"/>
                </a:cubicBezTo>
                <a:cubicBezTo>
                  <a:pt x="87" y="197"/>
                  <a:pt x="87" y="197"/>
                  <a:pt x="87" y="197"/>
                </a:cubicBezTo>
                <a:cubicBezTo>
                  <a:pt x="94" y="197"/>
                  <a:pt x="101" y="191"/>
                  <a:pt x="101" y="183"/>
                </a:cubicBezTo>
                <a:cubicBezTo>
                  <a:pt x="101" y="130"/>
                  <a:pt x="101" y="130"/>
                  <a:pt x="101" y="130"/>
                </a:cubicBezTo>
                <a:cubicBezTo>
                  <a:pt x="101" y="57"/>
                  <a:pt x="101" y="57"/>
                  <a:pt x="101" y="57"/>
                </a:cubicBezTo>
                <a:cubicBezTo>
                  <a:pt x="101" y="50"/>
                  <a:pt x="101" y="50"/>
                  <a:pt x="101" y="5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89000">
                <a:schemeClr val="accent2">
                  <a:lumMod val="20000"/>
                  <a:lumOff val="80000"/>
                </a:schemeClr>
              </a:gs>
            </a:gsLst>
            <a:lin ang="5400000" scaled="1"/>
            <a:tileRect/>
          </a:gradFill>
          <a:ln>
            <a:noFill/>
          </a:ln>
        </p:spPr>
        <p:txBody>
          <a:bodyPr anchor="ctr" anchorCtr="1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zh-CN" sz="1327" dirty="0">
              <a:latin typeface="Calibri" panose="020F0502020204030204" pitchFamily="34" charset="0"/>
              <a:ea typeface="宋体" panose="02010600030101010101" pitchFamily="2" charset="-122"/>
              <a:sym typeface="思源黑体 CN Light" panose="020B0300000000000000" pitchFamily="34" charset="-122"/>
            </a:endParaRPr>
          </a:p>
        </p:txBody>
      </p:sp>
      <p:grpSp>
        <p:nvGrpSpPr>
          <p:cNvPr id="97" name="组合 96">
            <a:extLst>
              <a:ext uri="{FF2B5EF4-FFF2-40B4-BE49-F238E27FC236}">
                <a16:creationId xmlns:a16="http://schemas.microsoft.com/office/drawing/2014/main" id="{8770392C-5A07-6409-00FF-07A409720853}"/>
              </a:ext>
            </a:extLst>
          </p:cNvPr>
          <p:cNvGrpSpPr/>
          <p:nvPr/>
        </p:nvGrpSpPr>
        <p:grpSpPr>
          <a:xfrm>
            <a:off x="2051566" y="2874905"/>
            <a:ext cx="476003" cy="444397"/>
            <a:chOff x="2051566" y="2874905"/>
            <a:chExt cx="476003" cy="444397"/>
          </a:xfrm>
        </p:grpSpPr>
        <p:sp>
          <p:nvSpPr>
            <p:cNvPr id="89" name="Freeform 876">
              <a:extLst>
                <a:ext uri="{FF2B5EF4-FFF2-40B4-BE49-F238E27FC236}">
                  <a16:creationId xmlns:a16="http://schemas.microsoft.com/office/drawing/2014/main" id="{212BFD86-9E00-BE59-67E2-2D615C781B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2788" y="2920877"/>
              <a:ext cx="74567" cy="65383"/>
            </a:xfrm>
            <a:custGeom>
              <a:avLst/>
              <a:gdLst>
                <a:gd name="T0" fmla="*/ 2 w 31"/>
                <a:gd name="T1" fmla="*/ 25 h 27"/>
                <a:gd name="T2" fmla="*/ 2 w 31"/>
                <a:gd name="T3" fmla="*/ 27 h 27"/>
                <a:gd name="T4" fmla="*/ 4 w 31"/>
                <a:gd name="T5" fmla="*/ 27 h 27"/>
                <a:gd name="T6" fmla="*/ 28 w 31"/>
                <a:gd name="T7" fmla="*/ 9 h 27"/>
                <a:gd name="T8" fmla="*/ 30 w 31"/>
                <a:gd name="T9" fmla="*/ 6 h 27"/>
                <a:gd name="T10" fmla="*/ 30 w 31"/>
                <a:gd name="T11" fmla="*/ 3 h 27"/>
                <a:gd name="T12" fmla="*/ 23 w 31"/>
                <a:gd name="T13" fmla="*/ 1 h 27"/>
                <a:gd name="T14" fmla="*/ 0 w 31"/>
                <a:gd name="T15" fmla="*/ 18 h 27"/>
                <a:gd name="T16" fmla="*/ 1 w 31"/>
                <a:gd name="T17" fmla="*/ 20 h 27"/>
                <a:gd name="T18" fmla="*/ 2 w 31"/>
                <a:gd name="T19" fmla="*/ 25 h 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1"/>
                <a:gd name="T31" fmla="*/ 0 h 27"/>
                <a:gd name="T32" fmla="*/ 31 w 31"/>
                <a:gd name="T33" fmla="*/ 27 h 2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1" h="27">
                  <a:moveTo>
                    <a:pt x="2" y="25"/>
                  </a:moveTo>
                  <a:cubicBezTo>
                    <a:pt x="2" y="26"/>
                    <a:pt x="2" y="26"/>
                    <a:pt x="2" y="27"/>
                  </a:cubicBezTo>
                  <a:cubicBezTo>
                    <a:pt x="3" y="27"/>
                    <a:pt x="3" y="27"/>
                    <a:pt x="4" y="27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9" y="9"/>
                    <a:pt x="30" y="7"/>
                    <a:pt x="30" y="6"/>
                  </a:cubicBezTo>
                  <a:cubicBezTo>
                    <a:pt x="31" y="5"/>
                    <a:pt x="30" y="4"/>
                    <a:pt x="30" y="3"/>
                  </a:cubicBezTo>
                  <a:cubicBezTo>
                    <a:pt x="28" y="0"/>
                    <a:pt x="25" y="0"/>
                    <a:pt x="23" y="1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9"/>
                    <a:pt x="1" y="20"/>
                  </a:cubicBezTo>
                  <a:cubicBezTo>
                    <a:pt x="1" y="22"/>
                    <a:pt x="1" y="23"/>
                    <a:pt x="2" y="25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89000">
                  <a:schemeClr val="accent2">
                    <a:lumMod val="20000"/>
                    <a:lumOff val="8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anchor="ctr" anchorCtr="1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zh-CN" sz="1327" dirty="0">
                <a:latin typeface="Calibri" panose="020F0502020204030204" pitchFamily="34" charset="0"/>
                <a:ea typeface="宋体" panose="02010600030101010101" pitchFamily="2" charset="-122"/>
                <a:sym typeface="思源黑体 CN Light" panose="020B0300000000000000" pitchFamily="34" charset="-122"/>
              </a:endParaRPr>
            </a:p>
          </p:txBody>
        </p:sp>
        <p:sp>
          <p:nvSpPr>
            <p:cNvPr id="90" name="Freeform 877">
              <a:extLst>
                <a:ext uri="{FF2B5EF4-FFF2-40B4-BE49-F238E27FC236}">
                  <a16:creationId xmlns:a16="http://schemas.microsoft.com/office/drawing/2014/main" id="{99F3DBE0-6C7F-9A4F-1BEC-2235D5D9AB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5852" y="3019973"/>
              <a:ext cx="81717" cy="35756"/>
            </a:xfrm>
            <a:custGeom>
              <a:avLst/>
              <a:gdLst>
                <a:gd name="T0" fmla="*/ 33 w 34"/>
                <a:gd name="T1" fmla="*/ 7 h 15"/>
                <a:gd name="T2" fmla="*/ 30 w 34"/>
                <a:gd name="T3" fmla="*/ 5 h 15"/>
                <a:gd name="T4" fmla="*/ 1 w 34"/>
                <a:gd name="T5" fmla="*/ 0 h 15"/>
                <a:gd name="T6" fmla="*/ 1 w 34"/>
                <a:gd name="T7" fmla="*/ 3 h 15"/>
                <a:gd name="T8" fmla="*/ 1 w 34"/>
                <a:gd name="T9" fmla="*/ 7 h 15"/>
                <a:gd name="T10" fmla="*/ 0 w 34"/>
                <a:gd name="T11" fmla="*/ 10 h 15"/>
                <a:gd name="T12" fmla="*/ 28 w 34"/>
                <a:gd name="T13" fmla="*/ 15 h 15"/>
                <a:gd name="T14" fmla="*/ 29 w 34"/>
                <a:gd name="T15" fmla="*/ 15 h 15"/>
                <a:gd name="T16" fmla="*/ 34 w 34"/>
                <a:gd name="T17" fmla="*/ 11 h 15"/>
                <a:gd name="T18" fmla="*/ 33 w 34"/>
                <a:gd name="T19" fmla="*/ 7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4"/>
                <a:gd name="T31" fmla="*/ 0 h 15"/>
                <a:gd name="T32" fmla="*/ 34 w 34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4" h="15">
                  <a:moveTo>
                    <a:pt x="33" y="7"/>
                  </a:moveTo>
                  <a:cubicBezTo>
                    <a:pt x="32" y="6"/>
                    <a:pt x="31" y="5"/>
                    <a:pt x="30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" y="4"/>
                    <a:pt x="1" y="6"/>
                    <a:pt x="1" y="7"/>
                  </a:cubicBezTo>
                  <a:cubicBezTo>
                    <a:pt x="1" y="8"/>
                    <a:pt x="0" y="9"/>
                    <a:pt x="0" y="10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5"/>
                    <a:pt x="29" y="15"/>
                  </a:cubicBezTo>
                  <a:cubicBezTo>
                    <a:pt x="31" y="15"/>
                    <a:pt x="33" y="13"/>
                    <a:pt x="34" y="11"/>
                  </a:cubicBezTo>
                  <a:cubicBezTo>
                    <a:pt x="34" y="10"/>
                    <a:pt x="33" y="8"/>
                    <a:pt x="33" y="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89000">
                  <a:schemeClr val="accent2">
                    <a:lumMod val="20000"/>
                    <a:lumOff val="8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anchor="ctr" anchorCtr="1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zh-CN" sz="1327" dirty="0">
                <a:latin typeface="Calibri" panose="020F0502020204030204" pitchFamily="34" charset="0"/>
                <a:ea typeface="宋体" panose="02010600030101010101" pitchFamily="2" charset="-122"/>
                <a:sym typeface="思源黑体 CN Light" panose="020B0300000000000000" pitchFamily="34" charset="-122"/>
              </a:endParaRPr>
            </a:p>
          </p:txBody>
        </p:sp>
        <p:sp>
          <p:nvSpPr>
            <p:cNvPr id="91" name="Freeform 878">
              <a:extLst>
                <a:ext uri="{FF2B5EF4-FFF2-40B4-BE49-F238E27FC236}">
                  <a16:creationId xmlns:a16="http://schemas.microsoft.com/office/drawing/2014/main" id="{02804FEC-4B33-4C2C-B761-E9BBFCD13D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8487" y="3071053"/>
              <a:ext cx="60267" cy="81728"/>
            </a:xfrm>
            <a:custGeom>
              <a:avLst/>
              <a:gdLst>
                <a:gd name="T0" fmla="*/ 6 w 25"/>
                <a:gd name="T1" fmla="*/ 2 h 34"/>
                <a:gd name="T2" fmla="*/ 4 w 25"/>
                <a:gd name="T3" fmla="*/ 0 h 34"/>
                <a:gd name="T4" fmla="*/ 3 w 25"/>
                <a:gd name="T5" fmla="*/ 3 h 34"/>
                <a:gd name="T6" fmla="*/ 1 w 25"/>
                <a:gd name="T7" fmla="*/ 7 h 34"/>
                <a:gd name="T8" fmla="*/ 0 w 25"/>
                <a:gd name="T9" fmla="*/ 10 h 34"/>
                <a:gd name="T10" fmla="*/ 16 w 25"/>
                <a:gd name="T11" fmla="*/ 32 h 34"/>
                <a:gd name="T12" fmla="*/ 19 w 25"/>
                <a:gd name="T13" fmla="*/ 34 h 34"/>
                <a:gd name="T14" fmla="*/ 20 w 25"/>
                <a:gd name="T15" fmla="*/ 34 h 34"/>
                <a:gd name="T16" fmla="*/ 22 w 25"/>
                <a:gd name="T17" fmla="*/ 33 h 34"/>
                <a:gd name="T18" fmla="*/ 24 w 25"/>
                <a:gd name="T19" fmla="*/ 30 h 34"/>
                <a:gd name="T20" fmla="*/ 24 w 25"/>
                <a:gd name="T21" fmla="*/ 27 h 34"/>
                <a:gd name="T22" fmla="*/ 6 w 25"/>
                <a:gd name="T23" fmla="*/ 2 h 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5"/>
                <a:gd name="T37" fmla="*/ 0 h 34"/>
                <a:gd name="T38" fmla="*/ 25 w 25"/>
                <a:gd name="T39" fmla="*/ 34 h 3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5" h="34">
                  <a:moveTo>
                    <a:pt x="6" y="2"/>
                  </a:moveTo>
                  <a:cubicBezTo>
                    <a:pt x="6" y="1"/>
                    <a:pt x="5" y="1"/>
                    <a:pt x="4" y="0"/>
                  </a:cubicBezTo>
                  <a:cubicBezTo>
                    <a:pt x="4" y="1"/>
                    <a:pt x="3" y="2"/>
                    <a:pt x="3" y="3"/>
                  </a:cubicBezTo>
                  <a:cubicBezTo>
                    <a:pt x="3" y="4"/>
                    <a:pt x="2" y="6"/>
                    <a:pt x="1" y="7"/>
                  </a:cubicBezTo>
                  <a:cubicBezTo>
                    <a:pt x="1" y="8"/>
                    <a:pt x="0" y="9"/>
                    <a:pt x="0" y="10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3"/>
                    <a:pt x="18" y="34"/>
                    <a:pt x="19" y="34"/>
                  </a:cubicBezTo>
                  <a:cubicBezTo>
                    <a:pt x="19" y="34"/>
                    <a:pt x="19" y="34"/>
                    <a:pt x="20" y="34"/>
                  </a:cubicBezTo>
                  <a:cubicBezTo>
                    <a:pt x="21" y="34"/>
                    <a:pt x="22" y="34"/>
                    <a:pt x="22" y="33"/>
                  </a:cubicBezTo>
                  <a:cubicBezTo>
                    <a:pt x="24" y="33"/>
                    <a:pt x="24" y="32"/>
                    <a:pt x="24" y="30"/>
                  </a:cubicBezTo>
                  <a:cubicBezTo>
                    <a:pt x="25" y="29"/>
                    <a:pt x="24" y="28"/>
                    <a:pt x="24" y="27"/>
                  </a:cubicBezTo>
                  <a:lnTo>
                    <a:pt x="6" y="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89000">
                  <a:schemeClr val="accent2">
                    <a:lumMod val="20000"/>
                    <a:lumOff val="8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anchor="ctr" anchorCtr="1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zh-CN" sz="1327" dirty="0">
                <a:latin typeface="Calibri" panose="020F0502020204030204" pitchFamily="34" charset="0"/>
                <a:ea typeface="宋体" panose="02010600030101010101" pitchFamily="2" charset="-122"/>
                <a:sym typeface="思源黑体 CN Light" panose="020B0300000000000000" pitchFamily="34" charset="-122"/>
              </a:endParaRPr>
            </a:p>
          </p:txBody>
        </p:sp>
        <p:sp>
          <p:nvSpPr>
            <p:cNvPr id="92" name="Freeform 879">
              <a:extLst>
                <a:ext uri="{FF2B5EF4-FFF2-40B4-BE49-F238E27FC236}">
                  <a16:creationId xmlns:a16="http://schemas.microsoft.com/office/drawing/2014/main" id="{78E1BD6D-0D27-17E6-9E4E-F7EE14DB14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1781" y="2920877"/>
              <a:ext cx="72524" cy="65383"/>
            </a:xfrm>
            <a:custGeom>
              <a:avLst/>
              <a:gdLst>
                <a:gd name="T0" fmla="*/ 2 w 30"/>
                <a:gd name="T1" fmla="*/ 9 h 27"/>
                <a:gd name="T2" fmla="*/ 27 w 30"/>
                <a:gd name="T3" fmla="*/ 27 h 27"/>
                <a:gd name="T4" fmla="*/ 28 w 30"/>
                <a:gd name="T5" fmla="*/ 27 h 27"/>
                <a:gd name="T6" fmla="*/ 28 w 30"/>
                <a:gd name="T7" fmla="*/ 24 h 27"/>
                <a:gd name="T8" fmla="*/ 29 w 30"/>
                <a:gd name="T9" fmla="*/ 20 h 27"/>
                <a:gd name="T10" fmla="*/ 30 w 30"/>
                <a:gd name="T11" fmla="*/ 17 h 27"/>
                <a:gd name="T12" fmla="*/ 8 w 30"/>
                <a:gd name="T13" fmla="*/ 1 h 27"/>
                <a:gd name="T14" fmla="*/ 1 w 30"/>
                <a:gd name="T15" fmla="*/ 3 h 27"/>
                <a:gd name="T16" fmla="*/ 0 w 30"/>
                <a:gd name="T17" fmla="*/ 6 h 27"/>
                <a:gd name="T18" fmla="*/ 2 w 30"/>
                <a:gd name="T19" fmla="*/ 9 h 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0"/>
                <a:gd name="T31" fmla="*/ 0 h 27"/>
                <a:gd name="T32" fmla="*/ 30 w 30"/>
                <a:gd name="T33" fmla="*/ 27 h 2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0" h="27">
                  <a:moveTo>
                    <a:pt x="2" y="9"/>
                  </a:move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8" y="27"/>
                  </a:cubicBezTo>
                  <a:cubicBezTo>
                    <a:pt x="28" y="26"/>
                    <a:pt x="28" y="25"/>
                    <a:pt x="28" y="24"/>
                  </a:cubicBezTo>
                  <a:cubicBezTo>
                    <a:pt x="28" y="23"/>
                    <a:pt x="29" y="21"/>
                    <a:pt x="29" y="20"/>
                  </a:cubicBezTo>
                  <a:cubicBezTo>
                    <a:pt x="29" y="19"/>
                    <a:pt x="30" y="18"/>
                    <a:pt x="30" y="17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5" y="0"/>
                    <a:pt x="2" y="0"/>
                    <a:pt x="1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0" y="7"/>
                    <a:pt x="1" y="9"/>
                    <a:pt x="2" y="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89000">
                  <a:schemeClr val="accent2">
                    <a:lumMod val="20000"/>
                    <a:lumOff val="8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anchor="ctr" anchorCtr="1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zh-CN" sz="1327" dirty="0">
                <a:latin typeface="Calibri" panose="020F0502020204030204" pitchFamily="34" charset="0"/>
                <a:ea typeface="宋体" panose="02010600030101010101" pitchFamily="2" charset="-122"/>
                <a:sym typeface="思源黑体 CN Light" panose="020B0300000000000000" pitchFamily="34" charset="-122"/>
              </a:endParaRPr>
            </a:p>
          </p:txBody>
        </p:sp>
        <p:sp>
          <p:nvSpPr>
            <p:cNvPr id="93" name="Freeform 880">
              <a:extLst>
                <a:ext uri="{FF2B5EF4-FFF2-40B4-BE49-F238E27FC236}">
                  <a16:creationId xmlns:a16="http://schemas.microsoft.com/office/drawing/2014/main" id="{8E062C33-EABF-FCF4-312A-1193CB2863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1566" y="3019973"/>
              <a:ext cx="77631" cy="35756"/>
            </a:xfrm>
            <a:custGeom>
              <a:avLst/>
              <a:gdLst>
                <a:gd name="T0" fmla="*/ 32 w 32"/>
                <a:gd name="T1" fmla="*/ 7 h 15"/>
                <a:gd name="T2" fmla="*/ 31 w 32"/>
                <a:gd name="T3" fmla="*/ 3 h 15"/>
                <a:gd name="T4" fmla="*/ 31 w 32"/>
                <a:gd name="T5" fmla="*/ 0 h 15"/>
                <a:gd name="T6" fmla="*/ 4 w 32"/>
                <a:gd name="T7" fmla="*/ 5 h 15"/>
                <a:gd name="T8" fmla="*/ 1 w 32"/>
                <a:gd name="T9" fmla="*/ 7 h 15"/>
                <a:gd name="T10" fmla="*/ 0 w 32"/>
                <a:gd name="T11" fmla="*/ 11 h 15"/>
                <a:gd name="T12" fmla="*/ 5 w 32"/>
                <a:gd name="T13" fmla="*/ 15 h 15"/>
                <a:gd name="T14" fmla="*/ 5 w 32"/>
                <a:gd name="T15" fmla="*/ 15 h 15"/>
                <a:gd name="T16" fmla="*/ 32 w 32"/>
                <a:gd name="T17" fmla="*/ 10 h 15"/>
                <a:gd name="T18" fmla="*/ 32 w 32"/>
                <a:gd name="T19" fmla="*/ 7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2"/>
                <a:gd name="T31" fmla="*/ 0 h 15"/>
                <a:gd name="T32" fmla="*/ 32 w 32"/>
                <a:gd name="T33" fmla="*/ 15 h 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2" h="15">
                  <a:moveTo>
                    <a:pt x="32" y="7"/>
                  </a:moveTo>
                  <a:cubicBezTo>
                    <a:pt x="32" y="6"/>
                    <a:pt x="31" y="5"/>
                    <a:pt x="31" y="3"/>
                  </a:cubicBezTo>
                  <a:cubicBezTo>
                    <a:pt x="31" y="2"/>
                    <a:pt x="31" y="1"/>
                    <a:pt x="31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1" y="6"/>
                    <a:pt x="1" y="7"/>
                  </a:cubicBezTo>
                  <a:cubicBezTo>
                    <a:pt x="0" y="8"/>
                    <a:pt x="0" y="10"/>
                    <a:pt x="0" y="11"/>
                  </a:cubicBezTo>
                  <a:cubicBezTo>
                    <a:pt x="0" y="13"/>
                    <a:pt x="2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9"/>
                    <a:pt x="32" y="8"/>
                    <a:pt x="32" y="7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89000">
                  <a:schemeClr val="accent2">
                    <a:lumMod val="20000"/>
                    <a:lumOff val="8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anchor="ctr" anchorCtr="1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zh-CN" sz="1327" dirty="0">
                <a:latin typeface="Calibri" panose="020F0502020204030204" pitchFamily="34" charset="0"/>
                <a:ea typeface="宋体" panose="02010600030101010101" pitchFamily="2" charset="-122"/>
                <a:sym typeface="思源黑体 CN Light" panose="020B0300000000000000" pitchFamily="34" charset="-122"/>
              </a:endParaRPr>
            </a:p>
          </p:txBody>
        </p:sp>
        <p:sp>
          <p:nvSpPr>
            <p:cNvPr id="94" name="Freeform 881">
              <a:extLst>
                <a:ext uri="{FF2B5EF4-FFF2-40B4-BE49-F238E27FC236}">
                  <a16:creationId xmlns:a16="http://schemas.microsoft.com/office/drawing/2014/main" id="{2D21D142-A519-AE0A-968F-A0D613EAF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0382" y="3073096"/>
              <a:ext cx="58224" cy="79685"/>
            </a:xfrm>
            <a:custGeom>
              <a:avLst/>
              <a:gdLst>
                <a:gd name="T0" fmla="*/ 21 w 24"/>
                <a:gd name="T1" fmla="*/ 2 h 33"/>
                <a:gd name="T2" fmla="*/ 20 w 24"/>
                <a:gd name="T3" fmla="*/ 0 h 33"/>
                <a:gd name="T4" fmla="*/ 18 w 24"/>
                <a:gd name="T5" fmla="*/ 1 h 33"/>
                <a:gd name="T6" fmla="*/ 1 w 24"/>
                <a:gd name="T7" fmla="*/ 26 h 33"/>
                <a:gd name="T8" fmla="*/ 0 w 24"/>
                <a:gd name="T9" fmla="*/ 29 h 33"/>
                <a:gd name="T10" fmla="*/ 2 w 24"/>
                <a:gd name="T11" fmla="*/ 32 h 33"/>
                <a:gd name="T12" fmla="*/ 5 w 24"/>
                <a:gd name="T13" fmla="*/ 33 h 33"/>
                <a:gd name="T14" fmla="*/ 6 w 24"/>
                <a:gd name="T15" fmla="*/ 33 h 33"/>
                <a:gd name="T16" fmla="*/ 9 w 24"/>
                <a:gd name="T17" fmla="*/ 31 h 33"/>
                <a:gd name="T18" fmla="*/ 24 w 24"/>
                <a:gd name="T19" fmla="*/ 10 h 33"/>
                <a:gd name="T20" fmla="*/ 23 w 24"/>
                <a:gd name="T21" fmla="*/ 7 h 33"/>
                <a:gd name="T22" fmla="*/ 21 w 24"/>
                <a:gd name="T23" fmla="*/ 2 h 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4"/>
                <a:gd name="T37" fmla="*/ 0 h 33"/>
                <a:gd name="T38" fmla="*/ 24 w 24"/>
                <a:gd name="T39" fmla="*/ 33 h 3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4" h="33">
                  <a:moveTo>
                    <a:pt x="21" y="2"/>
                  </a:moveTo>
                  <a:cubicBezTo>
                    <a:pt x="20" y="1"/>
                    <a:pt x="20" y="1"/>
                    <a:pt x="20" y="0"/>
                  </a:cubicBezTo>
                  <a:cubicBezTo>
                    <a:pt x="19" y="0"/>
                    <a:pt x="18" y="0"/>
                    <a:pt x="18" y="1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1"/>
                    <a:pt x="1" y="32"/>
                    <a:pt x="2" y="32"/>
                  </a:cubicBezTo>
                  <a:cubicBezTo>
                    <a:pt x="3" y="33"/>
                    <a:pt x="4" y="33"/>
                    <a:pt x="5" y="33"/>
                  </a:cubicBezTo>
                  <a:cubicBezTo>
                    <a:pt x="5" y="33"/>
                    <a:pt x="5" y="33"/>
                    <a:pt x="6" y="33"/>
                  </a:cubicBezTo>
                  <a:cubicBezTo>
                    <a:pt x="7" y="33"/>
                    <a:pt x="8" y="32"/>
                    <a:pt x="9" y="31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3" y="9"/>
                    <a:pt x="23" y="8"/>
                    <a:pt x="23" y="7"/>
                  </a:cubicBezTo>
                  <a:cubicBezTo>
                    <a:pt x="22" y="5"/>
                    <a:pt x="21" y="4"/>
                    <a:pt x="21" y="2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89000">
                  <a:schemeClr val="accent2">
                    <a:lumMod val="20000"/>
                    <a:lumOff val="8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anchor="ctr" anchorCtr="1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zh-CN" sz="1327" dirty="0">
                <a:latin typeface="Calibri" panose="020F0502020204030204" pitchFamily="34" charset="0"/>
                <a:ea typeface="宋体" panose="02010600030101010101" pitchFamily="2" charset="-122"/>
                <a:sym typeface="思源黑体 CN Light" panose="020B0300000000000000" pitchFamily="34" charset="-122"/>
              </a:endParaRPr>
            </a:p>
          </p:txBody>
        </p:sp>
        <p:sp>
          <p:nvSpPr>
            <p:cNvPr id="95" name="Freeform 882">
              <a:extLst>
                <a:ext uri="{FF2B5EF4-FFF2-40B4-BE49-F238E27FC236}">
                  <a16:creationId xmlns:a16="http://schemas.microsoft.com/office/drawing/2014/main" id="{1B2E0546-3B4D-0BFE-B379-31010BE0E65B}"/>
                </a:ext>
              </a:extLst>
            </p:cNvPr>
            <p:cNvSpPr>
              <a:spLocks noEditPoints="1" noChangeArrowheads="1"/>
            </p:cNvSpPr>
            <p:nvPr/>
          </p:nvSpPr>
          <p:spPr bwMode="auto">
            <a:xfrm>
              <a:off x="2153713" y="2874905"/>
              <a:ext cx="269667" cy="325892"/>
            </a:xfrm>
            <a:custGeom>
              <a:avLst/>
              <a:gdLst>
                <a:gd name="T0" fmla="*/ 56 w 112"/>
                <a:gd name="T1" fmla="*/ 0 h 135"/>
                <a:gd name="T2" fmla="*/ 0 w 112"/>
                <a:gd name="T3" fmla="*/ 56 h 135"/>
                <a:gd name="T4" fmla="*/ 17 w 112"/>
                <a:gd name="T5" fmla="*/ 101 h 135"/>
                <a:gd name="T6" fmla="*/ 18 w 112"/>
                <a:gd name="T7" fmla="*/ 101 h 135"/>
                <a:gd name="T8" fmla="*/ 30 w 112"/>
                <a:gd name="T9" fmla="*/ 128 h 135"/>
                <a:gd name="T10" fmla="*/ 37 w 112"/>
                <a:gd name="T11" fmla="*/ 135 h 135"/>
                <a:gd name="T12" fmla="*/ 74 w 112"/>
                <a:gd name="T13" fmla="*/ 135 h 135"/>
                <a:gd name="T14" fmla="*/ 74 w 112"/>
                <a:gd name="T15" fmla="*/ 135 h 135"/>
                <a:gd name="T16" fmla="*/ 77 w 112"/>
                <a:gd name="T17" fmla="*/ 134 h 135"/>
                <a:gd name="T18" fmla="*/ 81 w 112"/>
                <a:gd name="T19" fmla="*/ 128 h 135"/>
                <a:gd name="T20" fmla="*/ 94 w 112"/>
                <a:gd name="T21" fmla="*/ 101 h 135"/>
                <a:gd name="T22" fmla="*/ 95 w 112"/>
                <a:gd name="T23" fmla="*/ 100 h 135"/>
                <a:gd name="T24" fmla="*/ 112 w 112"/>
                <a:gd name="T25" fmla="*/ 56 h 135"/>
                <a:gd name="T26" fmla="*/ 56 w 112"/>
                <a:gd name="T27" fmla="*/ 0 h 135"/>
                <a:gd name="T28" fmla="*/ 83 w 112"/>
                <a:gd name="T29" fmla="*/ 93 h 135"/>
                <a:gd name="T30" fmla="*/ 82 w 112"/>
                <a:gd name="T31" fmla="*/ 94 h 135"/>
                <a:gd name="T32" fmla="*/ 68 w 112"/>
                <a:gd name="T33" fmla="*/ 121 h 135"/>
                <a:gd name="T34" fmla="*/ 43 w 112"/>
                <a:gd name="T35" fmla="*/ 121 h 135"/>
                <a:gd name="T36" fmla="*/ 29 w 112"/>
                <a:gd name="T37" fmla="*/ 93 h 135"/>
                <a:gd name="T38" fmla="*/ 28 w 112"/>
                <a:gd name="T39" fmla="*/ 93 h 135"/>
                <a:gd name="T40" fmla="*/ 14 w 112"/>
                <a:gd name="T41" fmla="*/ 56 h 135"/>
                <a:gd name="T42" fmla="*/ 56 w 112"/>
                <a:gd name="T43" fmla="*/ 14 h 135"/>
                <a:gd name="T44" fmla="*/ 98 w 112"/>
                <a:gd name="T45" fmla="*/ 56 h 135"/>
                <a:gd name="T46" fmla="*/ 83 w 112"/>
                <a:gd name="T47" fmla="*/ 93 h 13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12"/>
                <a:gd name="T73" fmla="*/ 0 h 135"/>
                <a:gd name="T74" fmla="*/ 112 w 112"/>
                <a:gd name="T75" fmla="*/ 135 h 135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12" h="135">
                  <a:moveTo>
                    <a:pt x="56" y="0"/>
                  </a:moveTo>
                  <a:cubicBezTo>
                    <a:pt x="25" y="0"/>
                    <a:pt x="0" y="25"/>
                    <a:pt x="0" y="56"/>
                  </a:cubicBezTo>
                  <a:cubicBezTo>
                    <a:pt x="0" y="71"/>
                    <a:pt x="6" y="88"/>
                    <a:pt x="17" y="101"/>
                  </a:cubicBezTo>
                  <a:cubicBezTo>
                    <a:pt x="17" y="101"/>
                    <a:pt x="17" y="101"/>
                    <a:pt x="18" y="101"/>
                  </a:cubicBezTo>
                  <a:cubicBezTo>
                    <a:pt x="21" y="106"/>
                    <a:pt x="30" y="119"/>
                    <a:pt x="30" y="128"/>
                  </a:cubicBezTo>
                  <a:cubicBezTo>
                    <a:pt x="30" y="132"/>
                    <a:pt x="33" y="135"/>
                    <a:pt x="37" y="135"/>
                  </a:cubicBezTo>
                  <a:cubicBezTo>
                    <a:pt x="74" y="135"/>
                    <a:pt x="74" y="135"/>
                    <a:pt x="74" y="135"/>
                  </a:cubicBezTo>
                  <a:cubicBezTo>
                    <a:pt x="74" y="135"/>
                    <a:pt x="74" y="135"/>
                    <a:pt x="74" y="135"/>
                  </a:cubicBezTo>
                  <a:cubicBezTo>
                    <a:pt x="75" y="135"/>
                    <a:pt x="76" y="135"/>
                    <a:pt x="77" y="134"/>
                  </a:cubicBezTo>
                  <a:cubicBezTo>
                    <a:pt x="80" y="133"/>
                    <a:pt x="81" y="131"/>
                    <a:pt x="81" y="128"/>
                  </a:cubicBezTo>
                  <a:cubicBezTo>
                    <a:pt x="81" y="120"/>
                    <a:pt x="89" y="108"/>
                    <a:pt x="94" y="101"/>
                  </a:cubicBezTo>
                  <a:cubicBezTo>
                    <a:pt x="94" y="101"/>
                    <a:pt x="95" y="101"/>
                    <a:pt x="95" y="100"/>
                  </a:cubicBezTo>
                  <a:cubicBezTo>
                    <a:pt x="105" y="87"/>
                    <a:pt x="112" y="71"/>
                    <a:pt x="112" y="56"/>
                  </a:cubicBezTo>
                  <a:cubicBezTo>
                    <a:pt x="112" y="25"/>
                    <a:pt x="87" y="0"/>
                    <a:pt x="56" y="0"/>
                  </a:cubicBezTo>
                  <a:close/>
                  <a:moveTo>
                    <a:pt x="83" y="93"/>
                  </a:moveTo>
                  <a:cubicBezTo>
                    <a:pt x="83" y="93"/>
                    <a:pt x="83" y="94"/>
                    <a:pt x="82" y="94"/>
                  </a:cubicBezTo>
                  <a:cubicBezTo>
                    <a:pt x="79" y="98"/>
                    <a:pt x="71" y="110"/>
                    <a:pt x="68" y="121"/>
                  </a:cubicBezTo>
                  <a:cubicBezTo>
                    <a:pt x="43" y="121"/>
                    <a:pt x="43" y="121"/>
                    <a:pt x="43" y="121"/>
                  </a:cubicBezTo>
                  <a:cubicBezTo>
                    <a:pt x="40" y="109"/>
                    <a:pt x="31" y="97"/>
                    <a:pt x="29" y="93"/>
                  </a:cubicBezTo>
                  <a:cubicBezTo>
                    <a:pt x="29" y="93"/>
                    <a:pt x="28" y="93"/>
                    <a:pt x="28" y="93"/>
                  </a:cubicBezTo>
                  <a:cubicBezTo>
                    <a:pt x="19" y="82"/>
                    <a:pt x="14" y="68"/>
                    <a:pt x="14" y="56"/>
                  </a:cubicBezTo>
                  <a:cubicBezTo>
                    <a:pt x="14" y="33"/>
                    <a:pt x="32" y="14"/>
                    <a:pt x="56" y="14"/>
                  </a:cubicBezTo>
                  <a:cubicBezTo>
                    <a:pt x="79" y="14"/>
                    <a:pt x="98" y="33"/>
                    <a:pt x="98" y="56"/>
                  </a:cubicBezTo>
                  <a:cubicBezTo>
                    <a:pt x="98" y="68"/>
                    <a:pt x="92" y="82"/>
                    <a:pt x="83" y="93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89000">
                  <a:schemeClr val="accent2">
                    <a:lumMod val="20000"/>
                    <a:lumOff val="8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anchor="ctr" anchorCtr="1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zh-CN" sz="1327" dirty="0">
                <a:latin typeface="Calibri" panose="020F0502020204030204" pitchFamily="34" charset="0"/>
                <a:ea typeface="宋体" panose="02010600030101010101" pitchFamily="2" charset="-122"/>
                <a:sym typeface="思源黑体 CN Light" panose="020B0300000000000000" pitchFamily="34" charset="-122"/>
              </a:endParaRPr>
            </a:p>
          </p:txBody>
        </p:sp>
        <p:sp>
          <p:nvSpPr>
            <p:cNvPr id="96" name="Freeform 883">
              <a:extLst>
                <a:ext uri="{FF2B5EF4-FFF2-40B4-BE49-F238E27FC236}">
                  <a16:creationId xmlns:a16="http://schemas.microsoft.com/office/drawing/2014/main" id="{FAC51261-A71A-3F96-E70C-D4540821B8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7473" y="3227358"/>
              <a:ext cx="102147" cy="91944"/>
            </a:xfrm>
            <a:custGeom>
              <a:avLst/>
              <a:gdLst>
                <a:gd name="T0" fmla="*/ 36 w 42"/>
                <a:gd name="T1" fmla="*/ 0 h 38"/>
                <a:gd name="T2" fmla="*/ 5 w 42"/>
                <a:gd name="T3" fmla="*/ 0 h 38"/>
                <a:gd name="T4" fmla="*/ 0 w 42"/>
                <a:gd name="T5" fmla="*/ 6 h 38"/>
                <a:gd name="T6" fmla="*/ 0 w 42"/>
                <a:gd name="T7" fmla="*/ 27 h 38"/>
                <a:gd name="T8" fmla="*/ 5 w 42"/>
                <a:gd name="T9" fmla="*/ 33 h 38"/>
                <a:gd name="T10" fmla="*/ 10 w 42"/>
                <a:gd name="T11" fmla="*/ 33 h 38"/>
                <a:gd name="T12" fmla="*/ 13 w 42"/>
                <a:gd name="T13" fmla="*/ 36 h 38"/>
                <a:gd name="T14" fmla="*/ 17 w 42"/>
                <a:gd name="T15" fmla="*/ 38 h 38"/>
                <a:gd name="T16" fmla="*/ 24 w 42"/>
                <a:gd name="T17" fmla="*/ 38 h 38"/>
                <a:gd name="T18" fmla="*/ 28 w 42"/>
                <a:gd name="T19" fmla="*/ 36 h 38"/>
                <a:gd name="T20" fmla="*/ 31 w 42"/>
                <a:gd name="T21" fmla="*/ 33 h 38"/>
                <a:gd name="T22" fmla="*/ 36 w 42"/>
                <a:gd name="T23" fmla="*/ 33 h 38"/>
                <a:gd name="T24" fmla="*/ 42 w 42"/>
                <a:gd name="T25" fmla="*/ 27 h 38"/>
                <a:gd name="T26" fmla="*/ 42 w 42"/>
                <a:gd name="T27" fmla="*/ 6 h 38"/>
                <a:gd name="T28" fmla="*/ 36 w 42"/>
                <a:gd name="T29" fmla="*/ 0 h 3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2"/>
                <a:gd name="T46" fmla="*/ 0 h 38"/>
                <a:gd name="T47" fmla="*/ 42 w 42"/>
                <a:gd name="T48" fmla="*/ 38 h 3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2" h="38">
                  <a:moveTo>
                    <a:pt x="3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30"/>
                    <a:pt x="2" y="33"/>
                    <a:pt x="5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4" y="37"/>
                    <a:pt x="16" y="38"/>
                    <a:pt x="17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6" y="38"/>
                    <a:pt x="27" y="37"/>
                    <a:pt x="28" y="36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9" y="33"/>
                    <a:pt x="42" y="30"/>
                    <a:pt x="42" y="27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3"/>
                    <a:pt x="39" y="0"/>
                    <a:pt x="36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89000">
                  <a:schemeClr val="accent2">
                    <a:lumMod val="20000"/>
                    <a:lumOff val="8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anchor="ctr" anchorCtr="1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zh-CN" sz="1327" dirty="0">
                <a:latin typeface="Calibri" panose="020F0502020204030204" pitchFamily="34" charset="0"/>
                <a:ea typeface="宋体" panose="02010600030101010101" pitchFamily="2" charset="-122"/>
                <a:sym typeface="思源黑体 CN Light" panose="020B0300000000000000" pitchFamily="34" charset="-122"/>
              </a:endParaRPr>
            </a:p>
          </p:txBody>
        </p:sp>
      </p:grpSp>
      <p:grpSp>
        <p:nvGrpSpPr>
          <p:cNvPr id="98" name="组合 97">
            <a:extLst>
              <a:ext uri="{FF2B5EF4-FFF2-40B4-BE49-F238E27FC236}">
                <a16:creationId xmlns:a16="http://schemas.microsoft.com/office/drawing/2014/main" id="{4C4D0FC6-1F5D-43FB-DFC6-41C6BF74E44A}"/>
              </a:ext>
            </a:extLst>
          </p:cNvPr>
          <p:cNvGrpSpPr/>
          <p:nvPr/>
        </p:nvGrpSpPr>
        <p:grpSpPr>
          <a:xfrm>
            <a:off x="2823727" y="1411040"/>
            <a:ext cx="2966425" cy="816522"/>
            <a:chOff x="283598" y="1906534"/>
            <a:chExt cx="2966425" cy="816522"/>
          </a:xfrm>
        </p:grpSpPr>
        <p:sp>
          <p:nvSpPr>
            <p:cNvPr id="99" name="文本框 98">
              <a:extLst>
                <a:ext uri="{FF2B5EF4-FFF2-40B4-BE49-F238E27FC236}">
                  <a16:creationId xmlns:a16="http://schemas.microsoft.com/office/drawing/2014/main" id="{D4FBAF21-A6FA-841C-646A-5D95670E8E76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00" b="0" i="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</a:t>
              </a:r>
              <a:r>
                <a:rPr lang="zh-CN" altLang="en-US">
                  <a:sym typeface="HarmonyOS Sans SC Light" panose="00000400000000000000" pitchFamily="2" charset="-122"/>
                </a:rPr>
                <a:t>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100" name="文本框 99">
              <a:extLst>
                <a:ext uri="{FF2B5EF4-FFF2-40B4-BE49-F238E27FC236}">
                  <a16:creationId xmlns:a16="http://schemas.microsoft.com/office/drawing/2014/main" id="{060A7474-0EF8-0A28-E104-19F894F483F5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olidFill>
                    <a:srgbClr val="D8000F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101" name="组合 100">
            <a:extLst>
              <a:ext uri="{FF2B5EF4-FFF2-40B4-BE49-F238E27FC236}">
                <a16:creationId xmlns:a16="http://schemas.microsoft.com/office/drawing/2014/main" id="{6085615C-9334-8918-1A7F-DCAA10C17B66}"/>
              </a:ext>
            </a:extLst>
          </p:cNvPr>
          <p:cNvGrpSpPr/>
          <p:nvPr/>
        </p:nvGrpSpPr>
        <p:grpSpPr>
          <a:xfrm>
            <a:off x="2823727" y="2641036"/>
            <a:ext cx="2966425" cy="816522"/>
            <a:chOff x="283598" y="1906534"/>
            <a:chExt cx="2966425" cy="816522"/>
          </a:xfrm>
        </p:grpSpPr>
        <p:sp>
          <p:nvSpPr>
            <p:cNvPr id="102" name="文本框 101">
              <a:extLst>
                <a:ext uri="{FF2B5EF4-FFF2-40B4-BE49-F238E27FC236}">
                  <a16:creationId xmlns:a16="http://schemas.microsoft.com/office/drawing/2014/main" id="{0DD49378-5ABA-1258-E6D5-8EE663F03B1C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00" b="0" i="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</a:t>
              </a:r>
              <a:r>
                <a:rPr lang="zh-CN" altLang="en-US">
                  <a:sym typeface="HarmonyOS Sans SC Light" panose="00000400000000000000" pitchFamily="2" charset="-122"/>
                </a:rPr>
                <a:t>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103" name="文本框 102">
              <a:extLst>
                <a:ext uri="{FF2B5EF4-FFF2-40B4-BE49-F238E27FC236}">
                  <a16:creationId xmlns:a16="http://schemas.microsoft.com/office/drawing/2014/main" id="{C632E230-23B9-9B04-E4C2-B9364EFC77CB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olidFill>
                    <a:srgbClr val="D8000F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104" name="组合 103">
            <a:extLst>
              <a:ext uri="{FF2B5EF4-FFF2-40B4-BE49-F238E27FC236}">
                <a16:creationId xmlns:a16="http://schemas.microsoft.com/office/drawing/2014/main" id="{2C78C708-FE96-0B5E-B570-1BA7C6AF7C8B}"/>
              </a:ext>
            </a:extLst>
          </p:cNvPr>
          <p:cNvGrpSpPr/>
          <p:nvPr/>
        </p:nvGrpSpPr>
        <p:grpSpPr>
          <a:xfrm>
            <a:off x="2823727" y="3763829"/>
            <a:ext cx="2966425" cy="816522"/>
            <a:chOff x="283598" y="1906534"/>
            <a:chExt cx="2966425" cy="816522"/>
          </a:xfrm>
        </p:grpSpPr>
        <p:sp>
          <p:nvSpPr>
            <p:cNvPr id="105" name="文本框 104">
              <a:extLst>
                <a:ext uri="{FF2B5EF4-FFF2-40B4-BE49-F238E27FC236}">
                  <a16:creationId xmlns:a16="http://schemas.microsoft.com/office/drawing/2014/main" id="{8A2DC9E3-90D7-8925-421D-040D8B759582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00" b="0" i="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</a:t>
              </a:r>
              <a:r>
                <a:rPr lang="zh-CN" altLang="en-US">
                  <a:sym typeface="HarmonyOS Sans SC Light" panose="00000400000000000000" pitchFamily="2" charset="-122"/>
                </a:rPr>
                <a:t>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106" name="文本框 105">
              <a:extLst>
                <a:ext uri="{FF2B5EF4-FFF2-40B4-BE49-F238E27FC236}">
                  <a16:creationId xmlns:a16="http://schemas.microsoft.com/office/drawing/2014/main" id="{09A79973-4BC4-AE8B-700D-977C3CA582F8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olidFill>
                    <a:srgbClr val="D8000F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107" name="组合 106">
            <a:extLst>
              <a:ext uri="{FF2B5EF4-FFF2-40B4-BE49-F238E27FC236}">
                <a16:creationId xmlns:a16="http://schemas.microsoft.com/office/drawing/2014/main" id="{3CF631E0-3A44-651F-7E56-89483AE69F8B}"/>
              </a:ext>
            </a:extLst>
          </p:cNvPr>
          <p:cNvGrpSpPr/>
          <p:nvPr/>
        </p:nvGrpSpPr>
        <p:grpSpPr>
          <a:xfrm>
            <a:off x="2823727" y="4908825"/>
            <a:ext cx="2966425" cy="816522"/>
            <a:chOff x="283598" y="1906534"/>
            <a:chExt cx="2966425" cy="816522"/>
          </a:xfrm>
        </p:grpSpPr>
        <p:sp>
          <p:nvSpPr>
            <p:cNvPr id="108" name="文本框 107">
              <a:extLst>
                <a:ext uri="{FF2B5EF4-FFF2-40B4-BE49-F238E27FC236}">
                  <a16:creationId xmlns:a16="http://schemas.microsoft.com/office/drawing/2014/main" id="{1334FC69-FCF8-1BD1-8498-B5F546093049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00" b="0" i="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</a:t>
              </a:r>
              <a:r>
                <a:rPr lang="zh-CN" altLang="en-US">
                  <a:sym typeface="HarmonyOS Sans SC Light" panose="00000400000000000000" pitchFamily="2" charset="-122"/>
                </a:rPr>
                <a:t>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109" name="文本框 108">
              <a:extLst>
                <a:ext uri="{FF2B5EF4-FFF2-40B4-BE49-F238E27FC236}">
                  <a16:creationId xmlns:a16="http://schemas.microsoft.com/office/drawing/2014/main" id="{49A17025-7851-44C2-517A-CD1FDECE82E3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olidFill>
                    <a:srgbClr val="D8000F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865153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8000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组合 19">
            <a:extLst>
              <a:ext uri="{FF2B5EF4-FFF2-40B4-BE49-F238E27FC236}">
                <a16:creationId xmlns:a16="http://schemas.microsoft.com/office/drawing/2014/main" id="{E3C2527E-AC0F-C474-2437-A9925290155F}"/>
              </a:ext>
            </a:extLst>
          </p:cNvPr>
          <p:cNvGrpSpPr/>
          <p:nvPr/>
        </p:nvGrpSpPr>
        <p:grpSpPr>
          <a:xfrm>
            <a:off x="4114800" y="298087"/>
            <a:ext cx="3962400" cy="571242"/>
            <a:chOff x="3767182" y="3295859"/>
            <a:chExt cx="4657636" cy="671469"/>
          </a:xfrm>
        </p:grpSpPr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71743B8F-2870-14C4-A732-A5A40C70DE98}"/>
                </a:ext>
              </a:extLst>
            </p:cNvPr>
            <p:cNvSpPr/>
            <p:nvPr/>
          </p:nvSpPr>
          <p:spPr>
            <a:xfrm>
              <a:off x="3767182" y="3295859"/>
              <a:ext cx="4657636" cy="671469"/>
            </a:xfrm>
            <a:custGeom>
              <a:avLst/>
              <a:gdLst>
                <a:gd name="connsiteX0" fmla="*/ 377878 w 4657636"/>
                <a:gd name="connsiteY0" fmla="*/ 0 h 671469"/>
                <a:gd name="connsiteX1" fmla="*/ 491968 w 4657636"/>
                <a:gd name="connsiteY1" fmla="*/ 0 h 671469"/>
                <a:gd name="connsiteX2" fmla="*/ 741542 w 4657636"/>
                <a:gd name="connsiteY2" fmla="*/ 0 h 671469"/>
                <a:gd name="connsiteX3" fmla="*/ 918991 w 4657636"/>
                <a:gd name="connsiteY3" fmla="*/ 0 h 671469"/>
                <a:gd name="connsiteX4" fmla="*/ 1033081 w 4657636"/>
                <a:gd name="connsiteY4" fmla="*/ 0 h 671469"/>
                <a:gd name="connsiteX5" fmla="*/ 1210529 w 4657636"/>
                <a:gd name="connsiteY5" fmla="*/ 0 h 671469"/>
                <a:gd name="connsiteX6" fmla="*/ 1282655 w 4657636"/>
                <a:gd name="connsiteY6" fmla="*/ 0 h 671469"/>
                <a:gd name="connsiteX7" fmla="*/ 1460104 w 4657636"/>
                <a:gd name="connsiteY7" fmla="*/ 0 h 671469"/>
                <a:gd name="connsiteX8" fmla="*/ 1574194 w 4657636"/>
                <a:gd name="connsiteY8" fmla="*/ 0 h 671469"/>
                <a:gd name="connsiteX9" fmla="*/ 1751642 w 4657636"/>
                <a:gd name="connsiteY9" fmla="*/ 0 h 671469"/>
                <a:gd name="connsiteX10" fmla="*/ 1823768 w 4657636"/>
                <a:gd name="connsiteY10" fmla="*/ 0 h 671469"/>
                <a:gd name="connsiteX11" fmla="*/ 2001217 w 4657636"/>
                <a:gd name="connsiteY11" fmla="*/ 0 h 671469"/>
                <a:gd name="connsiteX12" fmla="*/ 2115307 w 4657636"/>
                <a:gd name="connsiteY12" fmla="*/ 0 h 671469"/>
                <a:gd name="connsiteX13" fmla="*/ 2292754 w 4657636"/>
                <a:gd name="connsiteY13" fmla="*/ 0 h 671469"/>
                <a:gd name="connsiteX14" fmla="*/ 2364881 w 4657636"/>
                <a:gd name="connsiteY14" fmla="*/ 0 h 671469"/>
                <a:gd name="connsiteX15" fmla="*/ 2542328 w 4657636"/>
                <a:gd name="connsiteY15" fmla="*/ 0 h 671469"/>
                <a:gd name="connsiteX16" fmla="*/ 2656420 w 4657636"/>
                <a:gd name="connsiteY16" fmla="*/ 0 h 671469"/>
                <a:gd name="connsiteX17" fmla="*/ 2833867 w 4657636"/>
                <a:gd name="connsiteY17" fmla="*/ 0 h 671469"/>
                <a:gd name="connsiteX18" fmla="*/ 2905995 w 4657636"/>
                <a:gd name="connsiteY18" fmla="*/ 0 h 671469"/>
                <a:gd name="connsiteX19" fmla="*/ 3083441 w 4657636"/>
                <a:gd name="connsiteY19" fmla="*/ 0 h 671469"/>
                <a:gd name="connsiteX20" fmla="*/ 3197533 w 4657636"/>
                <a:gd name="connsiteY20" fmla="*/ 0 h 671469"/>
                <a:gd name="connsiteX21" fmla="*/ 3374980 w 4657636"/>
                <a:gd name="connsiteY21" fmla="*/ 0 h 671469"/>
                <a:gd name="connsiteX22" fmla="*/ 3447108 w 4657636"/>
                <a:gd name="connsiteY22" fmla="*/ 0 h 671469"/>
                <a:gd name="connsiteX23" fmla="*/ 3624554 w 4657636"/>
                <a:gd name="connsiteY23" fmla="*/ 0 h 671469"/>
                <a:gd name="connsiteX24" fmla="*/ 3738646 w 4657636"/>
                <a:gd name="connsiteY24" fmla="*/ 0 h 671469"/>
                <a:gd name="connsiteX25" fmla="*/ 3916093 w 4657636"/>
                <a:gd name="connsiteY25" fmla="*/ 0 h 671469"/>
                <a:gd name="connsiteX26" fmla="*/ 4165667 w 4657636"/>
                <a:gd name="connsiteY26" fmla="*/ 0 h 671469"/>
                <a:gd name="connsiteX27" fmla="*/ 4279759 w 4657636"/>
                <a:gd name="connsiteY27" fmla="*/ 0 h 671469"/>
                <a:gd name="connsiteX28" fmla="*/ 4313813 w 4657636"/>
                <a:gd name="connsiteY28" fmla="*/ 34054 h 671469"/>
                <a:gd name="connsiteX29" fmla="*/ 4313813 w 4657636"/>
                <a:gd name="connsiteY29" fmla="*/ 41936 h 671469"/>
                <a:gd name="connsiteX30" fmla="*/ 4337572 w 4657636"/>
                <a:gd name="connsiteY30" fmla="*/ 65695 h 671469"/>
                <a:gd name="connsiteX31" fmla="*/ 4358464 w 4657636"/>
                <a:gd name="connsiteY31" fmla="*/ 65695 h 671469"/>
                <a:gd name="connsiteX32" fmla="*/ 4462663 w 4657636"/>
                <a:gd name="connsiteY32" fmla="*/ 147229 h 671469"/>
                <a:gd name="connsiteX33" fmla="*/ 4485743 w 4657636"/>
                <a:gd name="connsiteY33" fmla="*/ 165331 h 671469"/>
                <a:gd name="connsiteX34" fmla="*/ 4486648 w 4657636"/>
                <a:gd name="connsiteY34" fmla="*/ 165331 h 671469"/>
                <a:gd name="connsiteX35" fmla="*/ 4488949 w 4657636"/>
                <a:gd name="connsiteY35" fmla="*/ 165293 h 671469"/>
                <a:gd name="connsiteX36" fmla="*/ 4489628 w 4657636"/>
                <a:gd name="connsiteY36" fmla="*/ 165293 h 671469"/>
                <a:gd name="connsiteX37" fmla="*/ 4657636 w 4657636"/>
                <a:gd name="connsiteY37" fmla="*/ 335753 h 671469"/>
                <a:gd name="connsiteX38" fmla="*/ 4489628 w 4657636"/>
                <a:gd name="connsiteY38" fmla="*/ 506251 h 671469"/>
                <a:gd name="connsiteX39" fmla="*/ 4488949 w 4657636"/>
                <a:gd name="connsiteY39" fmla="*/ 506251 h 671469"/>
                <a:gd name="connsiteX40" fmla="*/ 4486648 w 4657636"/>
                <a:gd name="connsiteY40" fmla="*/ 506213 h 671469"/>
                <a:gd name="connsiteX41" fmla="*/ 4485743 w 4657636"/>
                <a:gd name="connsiteY41" fmla="*/ 506213 h 671469"/>
                <a:gd name="connsiteX42" fmla="*/ 4462663 w 4657636"/>
                <a:gd name="connsiteY42" fmla="*/ 524278 h 671469"/>
                <a:gd name="connsiteX43" fmla="*/ 4358464 w 4657636"/>
                <a:gd name="connsiteY43" fmla="*/ 605811 h 671469"/>
                <a:gd name="connsiteX44" fmla="*/ 4337572 w 4657636"/>
                <a:gd name="connsiteY44" fmla="*/ 605811 h 671469"/>
                <a:gd name="connsiteX45" fmla="*/ 4313813 w 4657636"/>
                <a:gd name="connsiteY45" fmla="*/ 629570 h 671469"/>
                <a:gd name="connsiteX46" fmla="*/ 4313813 w 4657636"/>
                <a:gd name="connsiteY46" fmla="*/ 637415 h 671469"/>
                <a:gd name="connsiteX47" fmla="*/ 4279759 w 4657636"/>
                <a:gd name="connsiteY47" fmla="*/ 671469 h 671469"/>
                <a:gd name="connsiteX48" fmla="*/ 4165667 w 4657636"/>
                <a:gd name="connsiteY48" fmla="*/ 671469 h 671469"/>
                <a:gd name="connsiteX49" fmla="*/ 4165576 w 4657636"/>
                <a:gd name="connsiteY49" fmla="*/ 671469 h 671469"/>
                <a:gd name="connsiteX50" fmla="*/ 3916093 w 4657636"/>
                <a:gd name="connsiteY50" fmla="*/ 671469 h 671469"/>
                <a:gd name="connsiteX51" fmla="*/ 3738646 w 4657636"/>
                <a:gd name="connsiteY51" fmla="*/ 671469 h 671469"/>
                <a:gd name="connsiteX52" fmla="*/ 3624554 w 4657636"/>
                <a:gd name="connsiteY52" fmla="*/ 671469 h 671469"/>
                <a:gd name="connsiteX53" fmla="*/ 3624463 w 4657636"/>
                <a:gd name="connsiteY53" fmla="*/ 671469 h 671469"/>
                <a:gd name="connsiteX54" fmla="*/ 3447108 w 4657636"/>
                <a:gd name="connsiteY54" fmla="*/ 671469 h 671469"/>
                <a:gd name="connsiteX55" fmla="*/ 3447016 w 4657636"/>
                <a:gd name="connsiteY55" fmla="*/ 671469 h 671469"/>
                <a:gd name="connsiteX56" fmla="*/ 3374980 w 4657636"/>
                <a:gd name="connsiteY56" fmla="*/ 671469 h 671469"/>
                <a:gd name="connsiteX57" fmla="*/ 3197533 w 4657636"/>
                <a:gd name="connsiteY57" fmla="*/ 671469 h 671469"/>
                <a:gd name="connsiteX58" fmla="*/ 3083441 w 4657636"/>
                <a:gd name="connsiteY58" fmla="*/ 671469 h 671469"/>
                <a:gd name="connsiteX59" fmla="*/ 3083350 w 4657636"/>
                <a:gd name="connsiteY59" fmla="*/ 671469 h 671469"/>
                <a:gd name="connsiteX60" fmla="*/ 2905995 w 4657636"/>
                <a:gd name="connsiteY60" fmla="*/ 671469 h 671469"/>
                <a:gd name="connsiteX61" fmla="*/ 2905903 w 4657636"/>
                <a:gd name="connsiteY61" fmla="*/ 671469 h 671469"/>
                <a:gd name="connsiteX62" fmla="*/ 2833867 w 4657636"/>
                <a:gd name="connsiteY62" fmla="*/ 671469 h 671469"/>
                <a:gd name="connsiteX63" fmla="*/ 2656420 w 4657636"/>
                <a:gd name="connsiteY63" fmla="*/ 671469 h 671469"/>
                <a:gd name="connsiteX64" fmla="*/ 2542328 w 4657636"/>
                <a:gd name="connsiteY64" fmla="*/ 671469 h 671469"/>
                <a:gd name="connsiteX65" fmla="*/ 2542237 w 4657636"/>
                <a:gd name="connsiteY65" fmla="*/ 671469 h 671469"/>
                <a:gd name="connsiteX66" fmla="*/ 2364881 w 4657636"/>
                <a:gd name="connsiteY66" fmla="*/ 671469 h 671469"/>
                <a:gd name="connsiteX67" fmla="*/ 2364790 w 4657636"/>
                <a:gd name="connsiteY67" fmla="*/ 671469 h 671469"/>
                <a:gd name="connsiteX68" fmla="*/ 2292754 w 4657636"/>
                <a:gd name="connsiteY68" fmla="*/ 671469 h 671469"/>
                <a:gd name="connsiteX69" fmla="*/ 2115307 w 4657636"/>
                <a:gd name="connsiteY69" fmla="*/ 671469 h 671469"/>
                <a:gd name="connsiteX70" fmla="*/ 2001217 w 4657636"/>
                <a:gd name="connsiteY70" fmla="*/ 671469 h 671469"/>
                <a:gd name="connsiteX71" fmla="*/ 2001125 w 4657636"/>
                <a:gd name="connsiteY71" fmla="*/ 671469 h 671469"/>
                <a:gd name="connsiteX72" fmla="*/ 1823768 w 4657636"/>
                <a:gd name="connsiteY72" fmla="*/ 671469 h 671469"/>
                <a:gd name="connsiteX73" fmla="*/ 1823677 w 4657636"/>
                <a:gd name="connsiteY73" fmla="*/ 671469 h 671469"/>
                <a:gd name="connsiteX74" fmla="*/ 1751642 w 4657636"/>
                <a:gd name="connsiteY74" fmla="*/ 671469 h 671469"/>
                <a:gd name="connsiteX75" fmla="*/ 1574194 w 4657636"/>
                <a:gd name="connsiteY75" fmla="*/ 671469 h 671469"/>
                <a:gd name="connsiteX76" fmla="*/ 1460104 w 4657636"/>
                <a:gd name="connsiteY76" fmla="*/ 671469 h 671469"/>
                <a:gd name="connsiteX77" fmla="*/ 1460012 w 4657636"/>
                <a:gd name="connsiteY77" fmla="*/ 671469 h 671469"/>
                <a:gd name="connsiteX78" fmla="*/ 1282655 w 4657636"/>
                <a:gd name="connsiteY78" fmla="*/ 671469 h 671469"/>
                <a:gd name="connsiteX79" fmla="*/ 1282564 w 4657636"/>
                <a:gd name="connsiteY79" fmla="*/ 671469 h 671469"/>
                <a:gd name="connsiteX80" fmla="*/ 1210529 w 4657636"/>
                <a:gd name="connsiteY80" fmla="*/ 671469 h 671469"/>
                <a:gd name="connsiteX81" fmla="*/ 1033081 w 4657636"/>
                <a:gd name="connsiteY81" fmla="*/ 671469 h 671469"/>
                <a:gd name="connsiteX82" fmla="*/ 918991 w 4657636"/>
                <a:gd name="connsiteY82" fmla="*/ 671469 h 671469"/>
                <a:gd name="connsiteX83" fmla="*/ 918899 w 4657636"/>
                <a:gd name="connsiteY83" fmla="*/ 671469 h 671469"/>
                <a:gd name="connsiteX84" fmla="*/ 741542 w 4657636"/>
                <a:gd name="connsiteY84" fmla="*/ 671469 h 671469"/>
                <a:gd name="connsiteX85" fmla="*/ 741451 w 4657636"/>
                <a:gd name="connsiteY85" fmla="*/ 671469 h 671469"/>
                <a:gd name="connsiteX86" fmla="*/ 491968 w 4657636"/>
                <a:gd name="connsiteY86" fmla="*/ 671469 h 671469"/>
                <a:gd name="connsiteX87" fmla="*/ 377878 w 4657636"/>
                <a:gd name="connsiteY87" fmla="*/ 671469 h 671469"/>
                <a:gd name="connsiteX88" fmla="*/ 377787 w 4657636"/>
                <a:gd name="connsiteY88" fmla="*/ 671469 h 671469"/>
                <a:gd name="connsiteX89" fmla="*/ 353808 w 4657636"/>
                <a:gd name="connsiteY89" fmla="*/ 661522 h 671469"/>
                <a:gd name="connsiteX90" fmla="*/ 343823 w 4657636"/>
                <a:gd name="connsiteY90" fmla="*/ 637452 h 671469"/>
                <a:gd name="connsiteX91" fmla="*/ 343823 w 4657636"/>
                <a:gd name="connsiteY91" fmla="*/ 629608 h 671469"/>
                <a:gd name="connsiteX92" fmla="*/ 320065 w 4657636"/>
                <a:gd name="connsiteY92" fmla="*/ 605849 h 671469"/>
                <a:gd name="connsiteX93" fmla="*/ 299134 w 4657636"/>
                <a:gd name="connsiteY93" fmla="*/ 605849 h 671469"/>
                <a:gd name="connsiteX94" fmla="*/ 194935 w 4657636"/>
                <a:gd name="connsiteY94" fmla="*/ 524315 h 671469"/>
                <a:gd name="connsiteX95" fmla="*/ 171855 w 4657636"/>
                <a:gd name="connsiteY95" fmla="*/ 506251 h 671469"/>
                <a:gd name="connsiteX96" fmla="*/ 170950 w 4657636"/>
                <a:gd name="connsiteY96" fmla="*/ 506251 h 671469"/>
                <a:gd name="connsiteX97" fmla="*/ 168650 w 4657636"/>
                <a:gd name="connsiteY97" fmla="*/ 506288 h 671469"/>
                <a:gd name="connsiteX98" fmla="*/ 167970 w 4657636"/>
                <a:gd name="connsiteY98" fmla="*/ 506288 h 671469"/>
                <a:gd name="connsiteX99" fmla="*/ 0 w 4657636"/>
                <a:gd name="connsiteY99" fmla="*/ 335791 h 671469"/>
                <a:gd name="connsiteX100" fmla="*/ 167970 w 4657636"/>
                <a:gd name="connsiteY100" fmla="*/ 165293 h 671469"/>
                <a:gd name="connsiteX101" fmla="*/ 168650 w 4657636"/>
                <a:gd name="connsiteY101" fmla="*/ 165293 h 671469"/>
                <a:gd name="connsiteX102" fmla="*/ 170950 w 4657636"/>
                <a:gd name="connsiteY102" fmla="*/ 165331 h 671469"/>
                <a:gd name="connsiteX103" fmla="*/ 171855 w 4657636"/>
                <a:gd name="connsiteY103" fmla="*/ 165331 h 671469"/>
                <a:gd name="connsiteX104" fmla="*/ 194935 w 4657636"/>
                <a:gd name="connsiteY104" fmla="*/ 147229 h 671469"/>
                <a:gd name="connsiteX105" fmla="*/ 299134 w 4657636"/>
                <a:gd name="connsiteY105" fmla="*/ 65695 h 671469"/>
                <a:gd name="connsiteX106" fmla="*/ 320065 w 4657636"/>
                <a:gd name="connsiteY106" fmla="*/ 65695 h 671469"/>
                <a:gd name="connsiteX107" fmla="*/ 343823 w 4657636"/>
                <a:gd name="connsiteY107" fmla="*/ 41936 h 671469"/>
                <a:gd name="connsiteX108" fmla="*/ 343823 w 4657636"/>
                <a:gd name="connsiteY108" fmla="*/ 34054 h 671469"/>
                <a:gd name="connsiteX109" fmla="*/ 377878 w 4657636"/>
                <a:gd name="connsiteY109" fmla="*/ 0 h 67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4657636" h="671469">
                  <a:moveTo>
                    <a:pt x="377878" y="0"/>
                  </a:moveTo>
                  <a:lnTo>
                    <a:pt x="491968" y="0"/>
                  </a:lnTo>
                  <a:lnTo>
                    <a:pt x="741542" y="0"/>
                  </a:lnTo>
                  <a:lnTo>
                    <a:pt x="918991" y="0"/>
                  </a:lnTo>
                  <a:lnTo>
                    <a:pt x="1033081" y="0"/>
                  </a:lnTo>
                  <a:lnTo>
                    <a:pt x="1210529" y="0"/>
                  </a:lnTo>
                  <a:lnTo>
                    <a:pt x="1282655" y="0"/>
                  </a:lnTo>
                  <a:lnTo>
                    <a:pt x="1460104" y="0"/>
                  </a:lnTo>
                  <a:lnTo>
                    <a:pt x="1574194" y="0"/>
                  </a:lnTo>
                  <a:lnTo>
                    <a:pt x="1751642" y="0"/>
                  </a:lnTo>
                  <a:lnTo>
                    <a:pt x="1823768" y="0"/>
                  </a:lnTo>
                  <a:lnTo>
                    <a:pt x="2001217" y="0"/>
                  </a:lnTo>
                  <a:lnTo>
                    <a:pt x="2115307" y="0"/>
                  </a:lnTo>
                  <a:lnTo>
                    <a:pt x="2292754" y="0"/>
                  </a:lnTo>
                  <a:lnTo>
                    <a:pt x="2364881" y="0"/>
                  </a:lnTo>
                  <a:lnTo>
                    <a:pt x="2542328" y="0"/>
                  </a:lnTo>
                  <a:lnTo>
                    <a:pt x="2656420" y="0"/>
                  </a:lnTo>
                  <a:lnTo>
                    <a:pt x="2833867" y="0"/>
                  </a:lnTo>
                  <a:lnTo>
                    <a:pt x="2905995" y="0"/>
                  </a:lnTo>
                  <a:lnTo>
                    <a:pt x="3083441" y="0"/>
                  </a:lnTo>
                  <a:lnTo>
                    <a:pt x="3197533" y="0"/>
                  </a:lnTo>
                  <a:lnTo>
                    <a:pt x="3374980" y="0"/>
                  </a:lnTo>
                  <a:lnTo>
                    <a:pt x="3447108" y="0"/>
                  </a:lnTo>
                  <a:lnTo>
                    <a:pt x="3624554" y="0"/>
                  </a:lnTo>
                  <a:lnTo>
                    <a:pt x="3738646" y="0"/>
                  </a:lnTo>
                  <a:lnTo>
                    <a:pt x="3916093" y="0"/>
                  </a:lnTo>
                  <a:lnTo>
                    <a:pt x="4165667" y="0"/>
                  </a:lnTo>
                  <a:lnTo>
                    <a:pt x="4279759" y="0"/>
                  </a:lnTo>
                  <a:cubicBezTo>
                    <a:pt x="4298539" y="0"/>
                    <a:pt x="4313813" y="15274"/>
                    <a:pt x="4313813" y="34054"/>
                  </a:cubicBezTo>
                  <a:lnTo>
                    <a:pt x="4313813" y="41936"/>
                  </a:lnTo>
                  <a:cubicBezTo>
                    <a:pt x="4313813" y="55060"/>
                    <a:pt x="4324448" y="65695"/>
                    <a:pt x="4337572" y="65695"/>
                  </a:cubicBezTo>
                  <a:lnTo>
                    <a:pt x="4358464" y="65695"/>
                  </a:lnTo>
                  <a:cubicBezTo>
                    <a:pt x="4408018" y="65695"/>
                    <a:pt x="4450860" y="99221"/>
                    <a:pt x="4462663" y="147229"/>
                  </a:cubicBezTo>
                  <a:cubicBezTo>
                    <a:pt x="4465266" y="157864"/>
                    <a:pt x="4474844" y="165331"/>
                    <a:pt x="4485743" y="165331"/>
                  </a:cubicBezTo>
                  <a:cubicBezTo>
                    <a:pt x="4486045" y="165331"/>
                    <a:pt x="4486347" y="165331"/>
                    <a:pt x="4486648" y="165331"/>
                  </a:cubicBezTo>
                  <a:cubicBezTo>
                    <a:pt x="4487441" y="165293"/>
                    <a:pt x="4488157" y="165293"/>
                    <a:pt x="4488949" y="165293"/>
                  </a:cubicBezTo>
                  <a:cubicBezTo>
                    <a:pt x="4489175" y="165293"/>
                    <a:pt x="4489402" y="165293"/>
                    <a:pt x="4489628" y="165293"/>
                  </a:cubicBezTo>
                  <a:cubicBezTo>
                    <a:pt x="4560527" y="165293"/>
                    <a:pt x="4630860" y="280392"/>
                    <a:pt x="4657636" y="335753"/>
                  </a:cubicBezTo>
                  <a:cubicBezTo>
                    <a:pt x="4630823" y="391115"/>
                    <a:pt x="4560338" y="506251"/>
                    <a:pt x="4489628" y="506251"/>
                  </a:cubicBezTo>
                  <a:cubicBezTo>
                    <a:pt x="4489402" y="506251"/>
                    <a:pt x="4489175" y="506251"/>
                    <a:pt x="4488949" y="506251"/>
                  </a:cubicBezTo>
                  <a:cubicBezTo>
                    <a:pt x="4488195" y="506251"/>
                    <a:pt x="4487441" y="506251"/>
                    <a:pt x="4486648" y="506213"/>
                  </a:cubicBezTo>
                  <a:cubicBezTo>
                    <a:pt x="4486347" y="506213"/>
                    <a:pt x="4486045" y="506213"/>
                    <a:pt x="4485743" y="506213"/>
                  </a:cubicBezTo>
                  <a:cubicBezTo>
                    <a:pt x="4474844" y="506213"/>
                    <a:pt x="4465303" y="513642"/>
                    <a:pt x="4462663" y="524278"/>
                  </a:cubicBezTo>
                  <a:cubicBezTo>
                    <a:pt x="4450822" y="572285"/>
                    <a:pt x="4407981" y="605811"/>
                    <a:pt x="4358464" y="605811"/>
                  </a:cubicBezTo>
                  <a:lnTo>
                    <a:pt x="4337572" y="605811"/>
                  </a:lnTo>
                  <a:cubicBezTo>
                    <a:pt x="4324448" y="605811"/>
                    <a:pt x="4313813" y="616446"/>
                    <a:pt x="4313813" y="629570"/>
                  </a:cubicBezTo>
                  <a:lnTo>
                    <a:pt x="4313813" y="637415"/>
                  </a:lnTo>
                  <a:cubicBezTo>
                    <a:pt x="4313813" y="656195"/>
                    <a:pt x="4298539" y="671469"/>
                    <a:pt x="4279759" y="671469"/>
                  </a:cubicBezTo>
                  <a:lnTo>
                    <a:pt x="4165667" y="671469"/>
                  </a:lnTo>
                  <a:lnTo>
                    <a:pt x="4165576" y="671469"/>
                  </a:lnTo>
                  <a:lnTo>
                    <a:pt x="3916093" y="671469"/>
                  </a:lnTo>
                  <a:lnTo>
                    <a:pt x="3738646" y="671469"/>
                  </a:lnTo>
                  <a:lnTo>
                    <a:pt x="3624554" y="671469"/>
                  </a:lnTo>
                  <a:lnTo>
                    <a:pt x="3624463" y="671469"/>
                  </a:lnTo>
                  <a:lnTo>
                    <a:pt x="3447108" y="671469"/>
                  </a:lnTo>
                  <a:lnTo>
                    <a:pt x="3447016" y="671469"/>
                  </a:lnTo>
                  <a:lnTo>
                    <a:pt x="3374980" y="671469"/>
                  </a:lnTo>
                  <a:lnTo>
                    <a:pt x="3197533" y="671469"/>
                  </a:lnTo>
                  <a:lnTo>
                    <a:pt x="3083441" y="671469"/>
                  </a:lnTo>
                  <a:lnTo>
                    <a:pt x="3083350" y="671469"/>
                  </a:lnTo>
                  <a:lnTo>
                    <a:pt x="2905995" y="671469"/>
                  </a:lnTo>
                  <a:lnTo>
                    <a:pt x="2905903" y="671469"/>
                  </a:lnTo>
                  <a:lnTo>
                    <a:pt x="2833867" y="671469"/>
                  </a:lnTo>
                  <a:lnTo>
                    <a:pt x="2656420" y="671469"/>
                  </a:lnTo>
                  <a:lnTo>
                    <a:pt x="2542328" y="671469"/>
                  </a:lnTo>
                  <a:lnTo>
                    <a:pt x="2542237" y="671469"/>
                  </a:lnTo>
                  <a:lnTo>
                    <a:pt x="2364881" y="671469"/>
                  </a:lnTo>
                  <a:lnTo>
                    <a:pt x="2364790" y="671469"/>
                  </a:lnTo>
                  <a:lnTo>
                    <a:pt x="2292754" y="671469"/>
                  </a:lnTo>
                  <a:lnTo>
                    <a:pt x="2115307" y="671469"/>
                  </a:lnTo>
                  <a:lnTo>
                    <a:pt x="2001217" y="671469"/>
                  </a:lnTo>
                  <a:lnTo>
                    <a:pt x="2001125" y="671469"/>
                  </a:lnTo>
                  <a:lnTo>
                    <a:pt x="1823768" y="671469"/>
                  </a:lnTo>
                  <a:lnTo>
                    <a:pt x="1823677" y="671469"/>
                  </a:lnTo>
                  <a:lnTo>
                    <a:pt x="1751642" y="671469"/>
                  </a:lnTo>
                  <a:lnTo>
                    <a:pt x="1574194" y="671469"/>
                  </a:lnTo>
                  <a:lnTo>
                    <a:pt x="1460104" y="671469"/>
                  </a:lnTo>
                  <a:lnTo>
                    <a:pt x="1460012" y="671469"/>
                  </a:lnTo>
                  <a:lnTo>
                    <a:pt x="1282655" y="671469"/>
                  </a:lnTo>
                  <a:lnTo>
                    <a:pt x="1282564" y="671469"/>
                  </a:lnTo>
                  <a:lnTo>
                    <a:pt x="1210529" y="671469"/>
                  </a:lnTo>
                  <a:lnTo>
                    <a:pt x="1033081" y="671469"/>
                  </a:lnTo>
                  <a:lnTo>
                    <a:pt x="918991" y="671469"/>
                  </a:lnTo>
                  <a:lnTo>
                    <a:pt x="918899" y="671469"/>
                  </a:lnTo>
                  <a:lnTo>
                    <a:pt x="741542" y="671469"/>
                  </a:lnTo>
                  <a:lnTo>
                    <a:pt x="741451" y="671469"/>
                  </a:lnTo>
                  <a:lnTo>
                    <a:pt x="491968" y="671469"/>
                  </a:lnTo>
                  <a:lnTo>
                    <a:pt x="377878" y="671469"/>
                  </a:lnTo>
                  <a:lnTo>
                    <a:pt x="377787" y="671469"/>
                  </a:lnTo>
                  <a:lnTo>
                    <a:pt x="353808" y="661522"/>
                  </a:lnTo>
                  <a:cubicBezTo>
                    <a:pt x="347642" y="655356"/>
                    <a:pt x="343823" y="646843"/>
                    <a:pt x="343823" y="637452"/>
                  </a:cubicBezTo>
                  <a:lnTo>
                    <a:pt x="343823" y="629608"/>
                  </a:lnTo>
                  <a:cubicBezTo>
                    <a:pt x="343823" y="616484"/>
                    <a:pt x="333189" y="605849"/>
                    <a:pt x="320065" y="605849"/>
                  </a:cubicBezTo>
                  <a:lnTo>
                    <a:pt x="299134" y="605849"/>
                  </a:lnTo>
                  <a:cubicBezTo>
                    <a:pt x="249618" y="605849"/>
                    <a:pt x="206777" y="572323"/>
                    <a:pt x="194935" y="524315"/>
                  </a:cubicBezTo>
                  <a:cubicBezTo>
                    <a:pt x="192296" y="513680"/>
                    <a:pt x="182755" y="506251"/>
                    <a:pt x="171855" y="506251"/>
                  </a:cubicBezTo>
                  <a:cubicBezTo>
                    <a:pt x="171553" y="506251"/>
                    <a:pt x="171252" y="506251"/>
                    <a:pt x="170950" y="506251"/>
                  </a:cubicBezTo>
                  <a:cubicBezTo>
                    <a:pt x="170159" y="506288"/>
                    <a:pt x="169404" y="506288"/>
                    <a:pt x="168650" y="506288"/>
                  </a:cubicBezTo>
                  <a:cubicBezTo>
                    <a:pt x="168424" y="506288"/>
                    <a:pt x="168198" y="506288"/>
                    <a:pt x="167970" y="506288"/>
                  </a:cubicBezTo>
                  <a:cubicBezTo>
                    <a:pt x="97260" y="506288"/>
                    <a:pt x="26814" y="391190"/>
                    <a:pt x="0" y="335791"/>
                  </a:cubicBezTo>
                  <a:cubicBezTo>
                    <a:pt x="26814" y="280429"/>
                    <a:pt x="97260" y="165293"/>
                    <a:pt x="167970" y="165293"/>
                  </a:cubicBezTo>
                  <a:cubicBezTo>
                    <a:pt x="168198" y="165293"/>
                    <a:pt x="168424" y="165293"/>
                    <a:pt x="168650" y="165293"/>
                  </a:cubicBezTo>
                  <a:cubicBezTo>
                    <a:pt x="169404" y="165293"/>
                    <a:pt x="170159" y="165293"/>
                    <a:pt x="170950" y="165331"/>
                  </a:cubicBezTo>
                  <a:cubicBezTo>
                    <a:pt x="171252" y="165331"/>
                    <a:pt x="171553" y="165331"/>
                    <a:pt x="171855" y="165331"/>
                  </a:cubicBezTo>
                  <a:cubicBezTo>
                    <a:pt x="182755" y="165331"/>
                    <a:pt x="192296" y="157902"/>
                    <a:pt x="194935" y="147229"/>
                  </a:cubicBezTo>
                  <a:cubicBezTo>
                    <a:pt x="206739" y="99221"/>
                    <a:pt x="249581" y="65695"/>
                    <a:pt x="299134" y="65695"/>
                  </a:cubicBezTo>
                  <a:lnTo>
                    <a:pt x="320065" y="65695"/>
                  </a:lnTo>
                  <a:cubicBezTo>
                    <a:pt x="333189" y="65695"/>
                    <a:pt x="343823" y="55060"/>
                    <a:pt x="343823" y="41936"/>
                  </a:cubicBezTo>
                  <a:lnTo>
                    <a:pt x="343823" y="34054"/>
                  </a:lnTo>
                  <a:cubicBezTo>
                    <a:pt x="343823" y="15274"/>
                    <a:pt x="359097" y="0"/>
                    <a:pt x="377878" y="0"/>
                  </a:cubicBezTo>
                  <a:close/>
                </a:path>
              </a:pathLst>
            </a:custGeom>
            <a:gradFill flip="none" rotWithShape="1">
              <a:gsLst>
                <a:gs pos="14000">
                  <a:srgbClr val="D8000F"/>
                </a:gs>
                <a:gs pos="89000">
                  <a:srgbClr val="D8000F"/>
                </a:gs>
              </a:gsLst>
              <a:lin ang="0" scaled="1"/>
              <a:tileRect/>
            </a:gradFill>
            <a:ln w="25400" cap="flat">
              <a:solidFill>
                <a:srgbClr val="F5F2E9"/>
              </a:solidFill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sz="1400"/>
            </a:p>
          </p:txBody>
        </p:sp>
        <p:sp>
          <p:nvSpPr>
            <p:cNvPr id="22" name="文本框 21">
              <a:extLst>
                <a:ext uri="{FF2B5EF4-FFF2-40B4-BE49-F238E27FC236}">
                  <a16:creationId xmlns:a16="http://schemas.microsoft.com/office/drawing/2014/main" id="{6FC59634-EE84-1B16-733D-B82462C6D827}"/>
                </a:ext>
              </a:extLst>
            </p:cNvPr>
            <p:cNvSpPr txBox="1"/>
            <p:nvPr/>
          </p:nvSpPr>
          <p:spPr>
            <a:xfrm>
              <a:off x="5003805" y="3414527"/>
              <a:ext cx="2184388" cy="43413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b="1" dirty="0">
                  <a:solidFill>
                    <a:srgbClr val="F5F2E9"/>
                  </a:solidFill>
                </a:rPr>
                <a:t>添加标题文本</a:t>
              </a: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24B914A2-E5AD-494C-E51E-80E0EA6DA7E0}"/>
              </a:ext>
            </a:extLst>
          </p:cNvPr>
          <p:cNvGrpSpPr/>
          <p:nvPr/>
        </p:nvGrpSpPr>
        <p:grpSpPr>
          <a:xfrm>
            <a:off x="3662382" y="1879097"/>
            <a:ext cx="5070436" cy="4001004"/>
            <a:chOff x="4494907" y="1612901"/>
            <a:chExt cx="3202186" cy="2526795"/>
          </a:xfrm>
        </p:grpSpPr>
        <p:sp>
          <p:nvSpPr>
            <p:cNvPr id="38" name="ïSḷïḑê">
              <a:extLst>
                <a:ext uri="{FF2B5EF4-FFF2-40B4-BE49-F238E27FC236}">
                  <a16:creationId xmlns:a16="http://schemas.microsoft.com/office/drawing/2014/main" id="{6287371D-2941-4A9B-A498-1E8CC0F66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0961" y="2277506"/>
              <a:ext cx="1864346" cy="1862190"/>
            </a:xfrm>
            <a:prstGeom prst="ellipse">
              <a:avLst/>
            </a:prstGeom>
            <a:gradFill flip="none" rotWithShape="1">
              <a:gsLst>
                <a:gs pos="14000">
                  <a:srgbClr val="D8000F"/>
                </a:gs>
                <a:gs pos="89000">
                  <a:srgbClr val="D8000F">
                    <a:alpha val="15000"/>
                  </a:srgbClr>
                </a:gs>
              </a:gsLst>
              <a:lin ang="16200000" scaled="1"/>
              <a:tileRect/>
            </a:gradFill>
            <a:ln w="25400" cap="flat">
              <a:solidFill>
                <a:srgbClr val="F5F2E9"/>
              </a:solidFill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sz="1400" dirty="0">
                <a:solidFill>
                  <a:schemeClr val="bg1"/>
                </a:solidFill>
              </a:endParaRPr>
            </a:p>
          </p:txBody>
        </p:sp>
        <p:sp>
          <p:nvSpPr>
            <p:cNvPr id="39" name="ïṡľîḑè">
              <a:extLst>
                <a:ext uri="{FF2B5EF4-FFF2-40B4-BE49-F238E27FC236}">
                  <a16:creationId xmlns:a16="http://schemas.microsoft.com/office/drawing/2014/main" id="{1A803FD5-C081-4917-A45C-6B643100A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375" y="2459841"/>
              <a:ext cx="1497518" cy="1498599"/>
            </a:xfrm>
            <a:prstGeom prst="ellipse">
              <a:avLst/>
            </a:prstGeom>
            <a:solidFill>
              <a:srgbClr val="F1F1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dirty="0">
                <a:latin typeface="微软雅黑" panose="020B0503020204020204" pitchFamily="34" charset="-122"/>
              </a:endParaRPr>
            </a:p>
          </p:txBody>
        </p:sp>
        <p:sp>
          <p:nvSpPr>
            <p:cNvPr id="40" name="íş1ïḑe">
              <a:extLst>
                <a:ext uri="{FF2B5EF4-FFF2-40B4-BE49-F238E27FC236}">
                  <a16:creationId xmlns:a16="http://schemas.microsoft.com/office/drawing/2014/main" id="{F9F2F670-D541-4859-B34A-0BBFA61CD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5630" y="2643255"/>
              <a:ext cx="1133928" cy="1131771"/>
            </a:xfrm>
            <a:prstGeom prst="ellipse">
              <a:avLst/>
            </a:prstGeom>
            <a:gradFill flip="none" rotWithShape="1">
              <a:gsLst>
                <a:gs pos="14000">
                  <a:srgbClr val="FFC000"/>
                </a:gs>
                <a:gs pos="89000">
                  <a:srgbClr val="FFC000">
                    <a:alpha val="15000"/>
                  </a:srgbClr>
                </a:gs>
              </a:gsLst>
              <a:lin ang="16200000" scaled="1"/>
              <a:tileRect/>
            </a:gradFill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/>
            <a:p>
              <a:pPr algn="ctr" defTabSz="274566">
                <a:lnSpc>
                  <a:spcPct val="120000"/>
                </a:lnSpc>
              </a:pPr>
              <a:endParaRPr sz="800" dirty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n-ea"/>
                <a:cs typeface="+mn-ea"/>
              </a:endParaRPr>
            </a:p>
          </p:txBody>
        </p:sp>
        <p:sp>
          <p:nvSpPr>
            <p:cNvPr id="41" name="íślïḋê">
              <a:extLst>
                <a:ext uri="{FF2B5EF4-FFF2-40B4-BE49-F238E27FC236}">
                  <a16:creationId xmlns:a16="http://schemas.microsoft.com/office/drawing/2014/main" id="{FE105DCB-B20A-4CB0-8561-5D84638BF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0123" y="2825590"/>
              <a:ext cx="766022" cy="767101"/>
            </a:xfrm>
            <a:prstGeom prst="ellipse">
              <a:avLst/>
            </a:prstGeom>
            <a:solidFill>
              <a:srgbClr val="F1F1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dirty="0">
                <a:latin typeface="微软雅黑" panose="020B0503020204020204" pitchFamily="34" charset="-122"/>
              </a:endParaRPr>
            </a:p>
          </p:txBody>
        </p:sp>
        <p:sp>
          <p:nvSpPr>
            <p:cNvPr id="42" name="íŝlïḑê">
              <a:extLst>
                <a:ext uri="{FF2B5EF4-FFF2-40B4-BE49-F238E27FC236}">
                  <a16:creationId xmlns:a16="http://schemas.microsoft.com/office/drawing/2014/main" id="{72920155-AF99-4B6E-BC9A-FE3185684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1379" y="3009004"/>
              <a:ext cx="402431" cy="401352"/>
            </a:xfrm>
            <a:prstGeom prst="ellipse">
              <a:avLst/>
            </a:prstGeom>
            <a:gradFill flip="none" rotWithShape="1">
              <a:gsLst>
                <a:gs pos="14000">
                  <a:srgbClr val="D8000F"/>
                </a:gs>
                <a:gs pos="89000">
                  <a:srgbClr val="D8000F">
                    <a:alpha val="15000"/>
                  </a:srgbClr>
                </a:gs>
              </a:gsLst>
              <a:lin ang="16200000" scaled="1"/>
              <a:tileRect/>
            </a:gradFill>
            <a:ln w="25400" cap="flat">
              <a:solidFill>
                <a:srgbClr val="F5F2E9"/>
              </a:solidFill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sz="1400" dirty="0">
                <a:solidFill>
                  <a:schemeClr val="bg1"/>
                </a:solidFill>
              </a:endParaRPr>
            </a:p>
          </p:txBody>
        </p:sp>
        <p:sp>
          <p:nvSpPr>
            <p:cNvPr id="66" name="is1íďé">
              <a:extLst>
                <a:ext uri="{FF2B5EF4-FFF2-40B4-BE49-F238E27FC236}">
                  <a16:creationId xmlns:a16="http://schemas.microsoft.com/office/drawing/2014/main" id="{B3195483-457A-4FFD-8CB2-14A0DB717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5966" y="2212772"/>
              <a:ext cx="614975" cy="389485"/>
            </a:xfrm>
            <a:custGeom>
              <a:avLst/>
              <a:gdLst>
                <a:gd name="T0" fmla="*/ 336 w 405"/>
                <a:gd name="T1" fmla="*/ 165 h 257"/>
                <a:gd name="T2" fmla="*/ 405 w 405"/>
                <a:gd name="T3" fmla="*/ 4 h 257"/>
                <a:gd name="T4" fmla="*/ 127 w 405"/>
                <a:gd name="T5" fmla="*/ 257 h 257"/>
                <a:gd name="T6" fmla="*/ 336 w 405"/>
                <a:gd name="T7" fmla="*/ 165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5" h="257">
                  <a:moveTo>
                    <a:pt x="336" y="165"/>
                  </a:moveTo>
                  <a:cubicBezTo>
                    <a:pt x="336" y="165"/>
                    <a:pt x="333" y="54"/>
                    <a:pt x="405" y="4"/>
                  </a:cubicBezTo>
                  <a:cubicBezTo>
                    <a:pt x="404" y="0"/>
                    <a:pt x="0" y="118"/>
                    <a:pt x="127" y="257"/>
                  </a:cubicBezTo>
                  <a:cubicBezTo>
                    <a:pt x="196" y="225"/>
                    <a:pt x="266" y="194"/>
                    <a:pt x="336" y="165"/>
                  </a:cubicBezTo>
                  <a:close/>
                </a:path>
              </a:pathLst>
            </a:custGeom>
            <a:solidFill>
              <a:srgbClr val="D8000F"/>
            </a:solidFill>
            <a:ln>
              <a:noFill/>
            </a:ln>
          </p:spPr>
          <p:txBody>
            <a:bodyPr anchor="ctr" anchorCtr="1"/>
            <a:lstStyle/>
            <a:p>
              <a:pPr defTabSz="4572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sz="1327" dirty="0">
                <a:latin typeface="Calibri" panose="020F0502020204030204" pitchFamily="34" charset="0"/>
                <a:ea typeface="宋体" panose="02010600030101010101" pitchFamily="2" charset="-122"/>
              </a:endParaRPr>
            </a:p>
          </p:txBody>
        </p:sp>
        <p:sp>
          <p:nvSpPr>
            <p:cNvPr id="67" name="iṧḷîḓê">
              <a:extLst>
                <a:ext uri="{FF2B5EF4-FFF2-40B4-BE49-F238E27FC236}">
                  <a16:creationId xmlns:a16="http://schemas.microsoft.com/office/drawing/2014/main" id="{537DCFC5-036A-4558-AC8C-5153035BD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2537" y="2538602"/>
              <a:ext cx="554556" cy="408905"/>
            </a:xfrm>
            <a:custGeom>
              <a:avLst/>
              <a:gdLst>
                <a:gd name="T0" fmla="*/ 208 w 366"/>
                <a:gd name="T1" fmla="*/ 0 h 270"/>
                <a:gd name="T2" fmla="*/ 366 w 366"/>
                <a:gd name="T3" fmla="*/ 69 h 270"/>
                <a:gd name="T4" fmla="*/ 0 w 366"/>
                <a:gd name="T5" fmla="*/ 91 h 270"/>
                <a:gd name="T6" fmla="*/ 208 w 366"/>
                <a:gd name="T7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6" h="270">
                  <a:moveTo>
                    <a:pt x="208" y="0"/>
                  </a:moveTo>
                  <a:cubicBezTo>
                    <a:pt x="208" y="0"/>
                    <a:pt x="284" y="80"/>
                    <a:pt x="366" y="69"/>
                  </a:cubicBezTo>
                  <a:cubicBezTo>
                    <a:pt x="363" y="66"/>
                    <a:pt x="24" y="270"/>
                    <a:pt x="0" y="91"/>
                  </a:cubicBezTo>
                  <a:cubicBezTo>
                    <a:pt x="69" y="59"/>
                    <a:pt x="138" y="29"/>
                    <a:pt x="208" y="0"/>
                  </a:cubicBezTo>
                  <a:close/>
                </a:path>
              </a:pathLst>
            </a:custGeom>
            <a:solidFill>
              <a:srgbClr val="D8000F"/>
            </a:solidFill>
            <a:ln>
              <a:noFill/>
            </a:ln>
          </p:spPr>
          <p:txBody>
            <a:bodyPr anchor="ctr" anchorCtr="1"/>
            <a:lstStyle/>
            <a:p>
              <a:pPr defTabSz="4572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sz="1327" dirty="0">
                <a:latin typeface="Calibri" panose="020F0502020204030204" pitchFamily="34" charset="0"/>
                <a:ea typeface="宋体" panose="02010600030101010101" pitchFamily="2" charset="-122"/>
              </a:endParaRPr>
            </a:p>
          </p:txBody>
        </p:sp>
        <p:sp>
          <p:nvSpPr>
            <p:cNvPr id="68" name="iŝḷíḓè">
              <a:extLst>
                <a:ext uri="{FF2B5EF4-FFF2-40B4-BE49-F238E27FC236}">
                  <a16:creationId xmlns:a16="http://schemas.microsoft.com/office/drawing/2014/main" id="{F2A6DF6A-D176-4BD9-9562-3ECF66D35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8029" y="2439342"/>
              <a:ext cx="1473782" cy="819967"/>
            </a:xfrm>
            <a:custGeom>
              <a:avLst/>
              <a:gdLst>
                <a:gd name="T0" fmla="*/ 10 w 971"/>
                <a:gd name="T1" fmla="*/ 519 h 540"/>
                <a:gd name="T2" fmla="*/ 22 w 971"/>
                <a:gd name="T3" fmla="*/ 469 h 540"/>
                <a:gd name="T4" fmla="*/ 916 w 971"/>
                <a:gd name="T5" fmla="*/ 8 h 540"/>
                <a:gd name="T6" fmla="*/ 964 w 971"/>
                <a:gd name="T7" fmla="*/ 27 h 540"/>
                <a:gd name="T8" fmla="*/ 944 w 971"/>
                <a:gd name="T9" fmla="*/ 73 h 540"/>
                <a:gd name="T10" fmla="*/ 60 w 971"/>
                <a:gd name="T11" fmla="*/ 529 h 540"/>
                <a:gd name="T12" fmla="*/ 10 w 971"/>
                <a:gd name="T13" fmla="*/ 519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1" h="540">
                  <a:moveTo>
                    <a:pt x="10" y="519"/>
                  </a:moveTo>
                  <a:cubicBezTo>
                    <a:pt x="0" y="502"/>
                    <a:pt x="5" y="480"/>
                    <a:pt x="22" y="469"/>
                  </a:cubicBezTo>
                  <a:cubicBezTo>
                    <a:pt x="307" y="291"/>
                    <a:pt x="606" y="137"/>
                    <a:pt x="916" y="8"/>
                  </a:cubicBezTo>
                  <a:cubicBezTo>
                    <a:pt x="935" y="0"/>
                    <a:pt x="956" y="9"/>
                    <a:pt x="964" y="27"/>
                  </a:cubicBezTo>
                  <a:cubicBezTo>
                    <a:pt x="971" y="45"/>
                    <a:pt x="962" y="66"/>
                    <a:pt x="944" y="73"/>
                  </a:cubicBezTo>
                  <a:cubicBezTo>
                    <a:pt x="637" y="201"/>
                    <a:pt x="342" y="354"/>
                    <a:pt x="60" y="529"/>
                  </a:cubicBezTo>
                  <a:cubicBezTo>
                    <a:pt x="43" y="540"/>
                    <a:pt x="21" y="535"/>
                    <a:pt x="10" y="519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dirty="0">
                <a:latin typeface="微软雅黑" panose="020B0503020204020204" pitchFamily="34" charset="-122"/>
              </a:endParaRPr>
            </a:p>
          </p:txBody>
        </p:sp>
        <p:sp>
          <p:nvSpPr>
            <p:cNvPr id="69" name="îŝ1iḍe">
              <a:extLst>
                <a:ext uri="{FF2B5EF4-FFF2-40B4-BE49-F238E27FC236}">
                  <a16:creationId xmlns:a16="http://schemas.microsoft.com/office/drawing/2014/main" id="{28D015EC-15F5-42A9-889B-0F9238584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0349" y="1612901"/>
              <a:ext cx="473639" cy="551321"/>
            </a:xfrm>
            <a:custGeom>
              <a:avLst/>
              <a:gdLst>
                <a:gd name="T0" fmla="*/ 0 w 312"/>
                <a:gd name="T1" fmla="*/ 176 h 363"/>
                <a:gd name="T2" fmla="*/ 25 w 312"/>
                <a:gd name="T3" fmla="*/ 3 h 363"/>
                <a:gd name="T4" fmla="*/ 131 w 312"/>
                <a:gd name="T5" fmla="*/ 363 h 363"/>
                <a:gd name="T6" fmla="*/ 0 w 312"/>
                <a:gd name="T7" fmla="*/ 176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2" h="363">
                  <a:moveTo>
                    <a:pt x="0" y="176"/>
                  </a:moveTo>
                  <a:cubicBezTo>
                    <a:pt x="0" y="176"/>
                    <a:pt x="60" y="83"/>
                    <a:pt x="25" y="3"/>
                  </a:cubicBezTo>
                  <a:cubicBezTo>
                    <a:pt x="28" y="0"/>
                    <a:pt x="312" y="311"/>
                    <a:pt x="131" y="363"/>
                  </a:cubicBezTo>
                  <a:cubicBezTo>
                    <a:pt x="89" y="300"/>
                    <a:pt x="45" y="237"/>
                    <a:pt x="0" y="176"/>
                  </a:cubicBezTo>
                  <a:close/>
                </a:path>
              </a:pathLst>
            </a:custGeom>
            <a:solidFill>
              <a:srgbClr val="D8000F"/>
            </a:solidFill>
            <a:ln>
              <a:noFill/>
            </a:ln>
          </p:spPr>
          <p:txBody>
            <a:bodyPr anchor="ctr" anchorCtr="1"/>
            <a:lstStyle/>
            <a:p>
              <a:pPr defTabSz="4572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sz="1327" dirty="0">
                <a:latin typeface="Calibri" panose="020F0502020204030204" pitchFamily="34" charset="0"/>
                <a:ea typeface="宋体" panose="02010600030101010101" pitchFamily="2" charset="-122"/>
              </a:endParaRPr>
            </a:p>
          </p:txBody>
        </p:sp>
        <p:sp>
          <p:nvSpPr>
            <p:cNvPr id="70" name="iS1íḍe">
              <a:extLst>
                <a:ext uri="{FF2B5EF4-FFF2-40B4-BE49-F238E27FC236}">
                  <a16:creationId xmlns:a16="http://schemas.microsoft.com/office/drawing/2014/main" id="{069AFA7C-A886-4EC8-8641-B76093D99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5599" y="1891259"/>
              <a:ext cx="455297" cy="531900"/>
            </a:xfrm>
            <a:custGeom>
              <a:avLst/>
              <a:gdLst>
                <a:gd name="T0" fmla="*/ 170 w 300"/>
                <a:gd name="T1" fmla="*/ 25 h 351"/>
                <a:gd name="T2" fmla="*/ 0 w 300"/>
                <a:gd name="T3" fmla="*/ 1 h 351"/>
                <a:gd name="T4" fmla="*/ 300 w 300"/>
                <a:gd name="T5" fmla="*/ 210 h 351"/>
                <a:gd name="T6" fmla="*/ 170 w 300"/>
                <a:gd name="T7" fmla="*/ 25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0" h="351">
                  <a:moveTo>
                    <a:pt x="170" y="25"/>
                  </a:moveTo>
                  <a:cubicBezTo>
                    <a:pt x="170" y="25"/>
                    <a:pt x="64" y="53"/>
                    <a:pt x="0" y="1"/>
                  </a:cubicBezTo>
                  <a:cubicBezTo>
                    <a:pt x="3" y="0"/>
                    <a:pt x="187" y="351"/>
                    <a:pt x="300" y="210"/>
                  </a:cubicBezTo>
                  <a:cubicBezTo>
                    <a:pt x="258" y="148"/>
                    <a:pt x="215" y="86"/>
                    <a:pt x="170" y="25"/>
                  </a:cubicBezTo>
                  <a:close/>
                </a:path>
              </a:pathLst>
            </a:custGeom>
            <a:solidFill>
              <a:srgbClr val="D8000F"/>
            </a:solidFill>
            <a:ln>
              <a:noFill/>
            </a:ln>
          </p:spPr>
          <p:txBody>
            <a:bodyPr anchor="ctr" anchorCtr="1"/>
            <a:lstStyle/>
            <a:p>
              <a:pPr defTabSz="4572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sz="1327" dirty="0">
                <a:latin typeface="Calibri" panose="020F0502020204030204" pitchFamily="34" charset="0"/>
                <a:ea typeface="宋体" panose="02010600030101010101" pitchFamily="2" charset="-122"/>
              </a:endParaRPr>
            </a:p>
          </p:txBody>
        </p:sp>
        <p:sp>
          <p:nvSpPr>
            <p:cNvPr id="71" name="íśḷïḍé">
              <a:extLst>
                <a:ext uri="{FF2B5EF4-FFF2-40B4-BE49-F238E27FC236}">
                  <a16:creationId xmlns:a16="http://schemas.microsoft.com/office/drawing/2014/main" id="{42940649-180B-45E2-8471-59371002C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7563" y="1843787"/>
              <a:ext cx="913831" cy="1419839"/>
            </a:xfrm>
            <a:custGeom>
              <a:avLst/>
              <a:gdLst>
                <a:gd name="T0" fmla="*/ 577 w 602"/>
                <a:gd name="T1" fmla="*/ 927 h 936"/>
                <a:gd name="T2" fmla="*/ 593 w 602"/>
                <a:gd name="T3" fmla="*/ 879 h 936"/>
                <a:gd name="T4" fmla="*/ 69 w 602"/>
                <a:gd name="T5" fmla="*/ 20 h 936"/>
                <a:gd name="T6" fmla="*/ 18 w 602"/>
                <a:gd name="T7" fmla="*/ 11 h 936"/>
                <a:gd name="T8" fmla="*/ 11 w 602"/>
                <a:gd name="T9" fmla="*/ 62 h 936"/>
                <a:gd name="T10" fmla="*/ 529 w 602"/>
                <a:gd name="T11" fmla="*/ 911 h 936"/>
                <a:gd name="T12" fmla="*/ 577 w 602"/>
                <a:gd name="T13" fmla="*/ 927 h 9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2" h="936">
                  <a:moveTo>
                    <a:pt x="577" y="927"/>
                  </a:moveTo>
                  <a:cubicBezTo>
                    <a:pt x="595" y="919"/>
                    <a:pt x="602" y="897"/>
                    <a:pt x="593" y="879"/>
                  </a:cubicBezTo>
                  <a:cubicBezTo>
                    <a:pt x="441" y="579"/>
                    <a:pt x="266" y="292"/>
                    <a:pt x="69" y="20"/>
                  </a:cubicBezTo>
                  <a:cubicBezTo>
                    <a:pt x="57" y="4"/>
                    <a:pt x="34" y="0"/>
                    <a:pt x="18" y="11"/>
                  </a:cubicBezTo>
                  <a:cubicBezTo>
                    <a:pt x="3" y="23"/>
                    <a:pt x="0" y="45"/>
                    <a:pt x="11" y="62"/>
                  </a:cubicBezTo>
                  <a:cubicBezTo>
                    <a:pt x="207" y="330"/>
                    <a:pt x="380" y="614"/>
                    <a:pt x="529" y="911"/>
                  </a:cubicBezTo>
                  <a:cubicBezTo>
                    <a:pt x="538" y="929"/>
                    <a:pt x="560" y="936"/>
                    <a:pt x="577" y="927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dirty="0">
                <a:latin typeface="微软雅黑" panose="020B0503020204020204" pitchFamily="34" charset="-122"/>
              </a:endParaRPr>
            </a:p>
          </p:txBody>
        </p:sp>
        <p:sp>
          <p:nvSpPr>
            <p:cNvPr id="72" name="îśḷîḋè">
              <a:extLst>
                <a:ext uri="{FF2B5EF4-FFF2-40B4-BE49-F238E27FC236}">
                  <a16:creationId xmlns:a16="http://schemas.microsoft.com/office/drawing/2014/main" id="{580333BB-7093-4E63-B40C-E4153E4EE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056" y="2105961"/>
              <a:ext cx="595555" cy="428325"/>
            </a:xfrm>
            <a:custGeom>
              <a:avLst/>
              <a:gdLst>
                <a:gd name="T0" fmla="*/ 52 w 392"/>
                <a:gd name="T1" fmla="*/ 171 h 282"/>
                <a:gd name="T2" fmla="*/ 0 w 392"/>
                <a:gd name="T3" fmla="*/ 4 h 282"/>
                <a:gd name="T4" fmla="*/ 252 w 392"/>
                <a:gd name="T5" fmla="*/ 282 h 282"/>
                <a:gd name="T6" fmla="*/ 52 w 392"/>
                <a:gd name="T7" fmla="*/ 171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2" h="282">
                  <a:moveTo>
                    <a:pt x="52" y="171"/>
                  </a:moveTo>
                  <a:cubicBezTo>
                    <a:pt x="53" y="171"/>
                    <a:pt x="66" y="61"/>
                    <a:pt x="0" y="4"/>
                  </a:cubicBezTo>
                  <a:cubicBezTo>
                    <a:pt x="1" y="0"/>
                    <a:pt x="392" y="157"/>
                    <a:pt x="252" y="282"/>
                  </a:cubicBezTo>
                  <a:cubicBezTo>
                    <a:pt x="186" y="244"/>
                    <a:pt x="120" y="207"/>
                    <a:pt x="52" y="171"/>
                  </a:cubicBezTo>
                  <a:close/>
                </a:path>
              </a:pathLst>
            </a:custGeom>
            <a:solidFill>
              <a:srgbClr val="D8000F"/>
            </a:solidFill>
            <a:ln>
              <a:noFill/>
            </a:ln>
          </p:spPr>
          <p:txBody>
            <a:bodyPr anchor="ctr" anchorCtr="1"/>
            <a:lstStyle/>
            <a:p>
              <a:pPr defTabSz="4572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sz="1327" dirty="0">
                <a:latin typeface="Calibri" panose="020F0502020204030204" pitchFamily="34" charset="0"/>
                <a:ea typeface="宋体" panose="02010600030101010101" pitchFamily="2" charset="-122"/>
              </a:endParaRPr>
            </a:p>
          </p:txBody>
        </p:sp>
        <p:sp>
          <p:nvSpPr>
            <p:cNvPr id="73" name="íśḷîḓé">
              <a:extLst>
                <a:ext uri="{FF2B5EF4-FFF2-40B4-BE49-F238E27FC236}">
                  <a16:creationId xmlns:a16="http://schemas.microsoft.com/office/drawing/2014/main" id="{FC9FADBB-ADF9-46BB-B7DF-2994B5A63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4907" y="2437184"/>
              <a:ext cx="547004" cy="434799"/>
            </a:xfrm>
            <a:custGeom>
              <a:avLst/>
              <a:gdLst>
                <a:gd name="T0" fmla="*/ 164 w 361"/>
                <a:gd name="T1" fmla="*/ 0 h 287"/>
                <a:gd name="T2" fmla="*/ 0 w 361"/>
                <a:gd name="T3" fmla="*/ 53 h 287"/>
                <a:gd name="T4" fmla="*/ 361 w 361"/>
                <a:gd name="T5" fmla="*/ 111 h 287"/>
                <a:gd name="T6" fmla="*/ 164 w 361"/>
                <a:gd name="T7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1" h="287">
                  <a:moveTo>
                    <a:pt x="164" y="0"/>
                  </a:moveTo>
                  <a:cubicBezTo>
                    <a:pt x="164" y="0"/>
                    <a:pt x="80" y="72"/>
                    <a:pt x="0" y="53"/>
                  </a:cubicBezTo>
                  <a:cubicBezTo>
                    <a:pt x="2" y="50"/>
                    <a:pt x="320" y="287"/>
                    <a:pt x="361" y="111"/>
                  </a:cubicBezTo>
                  <a:cubicBezTo>
                    <a:pt x="296" y="73"/>
                    <a:pt x="230" y="36"/>
                    <a:pt x="164" y="0"/>
                  </a:cubicBezTo>
                  <a:close/>
                </a:path>
              </a:pathLst>
            </a:custGeom>
            <a:solidFill>
              <a:srgbClr val="D8000F"/>
            </a:solidFill>
            <a:ln>
              <a:noFill/>
            </a:ln>
          </p:spPr>
          <p:txBody>
            <a:bodyPr anchor="ctr" anchorCtr="1"/>
            <a:lstStyle/>
            <a:p>
              <a:pPr defTabSz="4572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sz="1327" dirty="0">
                <a:latin typeface="Calibri" panose="020F0502020204030204" pitchFamily="34" charset="0"/>
                <a:ea typeface="宋体" panose="02010600030101010101" pitchFamily="2" charset="-122"/>
              </a:endParaRPr>
            </a:p>
          </p:txBody>
        </p:sp>
        <p:sp>
          <p:nvSpPr>
            <p:cNvPr id="74" name="i$ļîďè">
              <a:extLst>
                <a:ext uri="{FF2B5EF4-FFF2-40B4-BE49-F238E27FC236}">
                  <a16:creationId xmlns:a16="http://schemas.microsoft.com/office/drawing/2014/main" id="{99488802-B791-4898-9923-5EB806809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0977" y="2340082"/>
              <a:ext cx="1398259" cy="947278"/>
            </a:xfrm>
            <a:custGeom>
              <a:avLst/>
              <a:gdLst>
                <a:gd name="T0" fmla="*/ 910 w 922"/>
                <a:gd name="T1" fmla="*/ 607 h 625"/>
                <a:gd name="T2" fmla="*/ 903 w 922"/>
                <a:gd name="T3" fmla="*/ 557 h 625"/>
                <a:gd name="T4" fmla="*/ 59 w 922"/>
                <a:gd name="T5" fmla="*/ 10 h 625"/>
                <a:gd name="T6" fmla="*/ 10 w 922"/>
                <a:gd name="T7" fmla="*/ 24 h 625"/>
                <a:gd name="T8" fmla="*/ 25 w 922"/>
                <a:gd name="T9" fmla="*/ 72 h 625"/>
                <a:gd name="T10" fmla="*/ 860 w 922"/>
                <a:gd name="T11" fmla="*/ 613 h 625"/>
                <a:gd name="T12" fmla="*/ 910 w 922"/>
                <a:gd name="T13" fmla="*/ 607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2" h="625">
                  <a:moveTo>
                    <a:pt x="910" y="607"/>
                  </a:moveTo>
                  <a:cubicBezTo>
                    <a:pt x="922" y="592"/>
                    <a:pt x="919" y="569"/>
                    <a:pt x="903" y="557"/>
                  </a:cubicBezTo>
                  <a:cubicBezTo>
                    <a:pt x="637" y="352"/>
                    <a:pt x="354" y="169"/>
                    <a:pt x="59" y="10"/>
                  </a:cubicBezTo>
                  <a:cubicBezTo>
                    <a:pt x="41" y="0"/>
                    <a:pt x="19" y="7"/>
                    <a:pt x="10" y="24"/>
                  </a:cubicBezTo>
                  <a:cubicBezTo>
                    <a:pt x="0" y="41"/>
                    <a:pt x="7" y="63"/>
                    <a:pt x="25" y="72"/>
                  </a:cubicBezTo>
                  <a:cubicBezTo>
                    <a:pt x="317" y="229"/>
                    <a:pt x="597" y="410"/>
                    <a:pt x="860" y="613"/>
                  </a:cubicBezTo>
                  <a:cubicBezTo>
                    <a:pt x="876" y="625"/>
                    <a:pt x="898" y="622"/>
                    <a:pt x="910" y="607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dirty="0">
                <a:latin typeface="微软雅黑" panose="020B0503020204020204" pitchFamily="34" charset="-122"/>
              </a:endParaRPr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id="{5A9730C4-B5DD-BC06-3862-9B972E8A8CA8}"/>
              </a:ext>
            </a:extLst>
          </p:cNvPr>
          <p:cNvGrpSpPr/>
          <p:nvPr/>
        </p:nvGrpSpPr>
        <p:grpSpPr>
          <a:xfrm>
            <a:off x="8589314" y="2521524"/>
            <a:ext cx="2966425" cy="816522"/>
            <a:chOff x="283598" y="1906534"/>
            <a:chExt cx="2966425" cy="816522"/>
          </a:xfrm>
        </p:grpSpPr>
        <p:sp>
          <p:nvSpPr>
            <p:cNvPr id="5" name="文本框 4">
              <a:extLst>
                <a:ext uri="{FF2B5EF4-FFF2-40B4-BE49-F238E27FC236}">
                  <a16:creationId xmlns:a16="http://schemas.microsoft.com/office/drawing/2014/main" id="{47C3B942-68C4-D89A-A82A-333AF291FC31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00" b="0" i="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</a:t>
              </a:r>
              <a:r>
                <a:rPr lang="zh-CN" altLang="en-US">
                  <a:sym typeface="HarmonyOS Sans SC Light" panose="00000400000000000000" pitchFamily="2" charset="-122"/>
                </a:rPr>
                <a:t>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6" name="文本框 5">
              <a:extLst>
                <a:ext uri="{FF2B5EF4-FFF2-40B4-BE49-F238E27FC236}">
                  <a16:creationId xmlns:a16="http://schemas.microsoft.com/office/drawing/2014/main" id="{915A1124-DF81-84AA-B449-0C578CE560CD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olidFill>
                    <a:srgbClr val="D8000F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7" name="组合 6">
            <a:extLst>
              <a:ext uri="{FF2B5EF4-FFF2-40B4-BE49-F238E27FC236}">
                <a16:creationId xmlns:a16="http://schemas.microsoft.com/office/drawing/2014/main" id="{B737F37D-89B5-A2EB-D8A2-DAEB2D6110FF}"/>
              </a:ext>
            </a:extLst>
          </p:cNvPr>
          <p:cNvGrpSpPr/>
          <p:nvPr/>
        </p:nvGrpSpPr>
        <p:grpSpPr>
          <a:xfrm>
            <a:off x="1943744" y="1327902"/>
            <a:ext cx="2984539" cy="816522"/>
            <a:chOff x="283598" y="1906534"/>
            <a:chExt cx="2984539" cy="816522"/>
          </a:xfrm>
        </p:grpSpPr>
        <p:sp>
          <p:nvSpPr>
            <p:cNvPr id="8" name="文本框 7">
              <a:extLst>
                <a:ext uri="{FF2B5EF4-FFF2-40B4-BE49-F238E27FC236}">
                  <a16:creationId xmlns:a16="http://schemas.microsoft.com/office/drawing/2014/main" id="{C356AA62-977B-7B7B-71ED-C9E17D7B2A46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9" name="文本框 8">
              <a:extLst>
                <a:ext uri="{FF2B5EF4-FFF2-40B4-BE49-F238E27FC236}">
                  <a16:creationId xmlns:a16="http://schemas.microsoft.com/office/drawing/2014/main" id="{68707DDE-9E8F-B0C5-FE22-F3935C289E9F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rgbClr val="D8000F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10" name="组合 9">
            <a:extLst>
              <a:ext uri="{FF2B5EF4-FFF2-40B4-BE49-F238E27FC236}">
                <a16:creationId xmlns:a16="http://schemas.microsoft.com/office/drawing/2014/main" id="{D7304836-F3CE-3759-5420-5CEE9785F7B0}"/>
              </a:ext>
            </a:extLst>
          </p:cNvPr>
          <p:cNvGrpSpPr/>
          <p:nvPr/>
        </p:nvGrpSpPr>
        <p:grpSpPr>
          <a:xfrm>
            <a:off x="610600" y="3020316"/>
            <a:ext cx="2984539" cy="816522"/>
            <a:chOff x="283598" y="1906534"/>
            <a:chExt cx="2984539" cy="816522"/>
          </a:xfrm>
        </p:grpSpPr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id="{D499D52C-39EA-89A3-35FD-14779F1ECAA0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12" name="文本框 11">
              <a:extLst>
                <a:ext uri="{FF2B5EF4-FFF2-40B4-BE49-F238E27FC236}">
                  <a16:creationId xmlns:a16="http://schemas.microsoft.com/office/drawing/2014/main" id="{8CAD57AB-B00F-2202-6646-7D22EA662F4D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rgbClr val="D8000F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629537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图形 8">
            <a:extLst>
              <a:ext uri="{FF2B5EF4-FFF2-40B4-BE49-F238E27FC236}">
                <a16:creationId xmlns:a16="http://schemas.microsoft.com/office/drawing/2014/main" id="{3604883B-47A0-06C7-AE9D-DAAEC2A0735A}"/>
              </a:ext>
            </a:extLst>
          </p:cNvPr>
          <p:cNvSpPr/>
          <p:nvPr/>
        </p:nvSpPr>
        <p:spPr>
          <a:xfrm>
            <a:off x="2184400" y="-338928"/>
            <a:ext cx="7823200" cy="7535856"/>
          </a:xfrm>
          <a:custGeom>
            <a:avLst/>
            <a:gdLst>
              <a:gd name="connsiteX0" fmla="*/ 3104236 w 7119498"/>
              <a:gd name="connsiteY0" fmla="*/ 6588067 h 6857999"/>
              <a:gd name="connsiteX1" fmla="*/ 3146413 w 7119498"/>
              <a:gd name="connsiteY1" fmla="*/ 6621808 h 6857999"/>
              <a:gd name="connsiteX2" fmla="*/ 3256074 w 7119498"/>
              <a:gd name="connsiteY2" fmla="*/ 6571196 h 6857999"/>
              <a:gd name="connsiteX3" fmla="*/ 3154849 w 7119498"/>
              <a:gd name="connsiteY3" fmla="*/ 6663985 h 6857999"/>
              <a:gd name="connsiteX4" fmla="*/ 3045188 w 7119498"/>
              <a:gd name="connsiteY4" fmla="*/ 6596502 h 6857999"/>
              <a:gd name="connsiteX5" fmla="*/ 3078930 w 7119498"/>
              <a:gd name="connsiteY5" fmla="*/ 6554325 h 6857999"/>
              <a:gd name="connsiteX6" fmla="*/ 3104236 w 7119498"/>
              <a:gd name="connsiteY6" fmla="*/ 6588067 h 6857999"/>
              <a:gd name="connsiteX7" fmla="*/ 4032133 w 7119498"/>
              <a:gd name="connsiteY7" fmla="*/ 6588067 h 6857999"/>
              <a:gd name="connsiteX8" fmla="*/ 3947779 w 7119498"/>
              <a:gd name="connsiteY8" fmla="*/ 6655550 h 6857999"/>
              <a:gd name="connsiteX9" fmla="*/ 3838118 w 7119498"/>
              <a:gd name="connsiteY9" fmla="*/ 6604938 h 6857999"/>
              <a:gd name="connsiteX10" fmla="*/ 3838118 w 7119498"/>
              <a:gd name="connsiteY10" fmla="*/ 6571196 h 6857999"/>
              <a:gd name="connsiteX11" fmla="*/ 3939343 w 7119498"/>
              <a:gd name="connsiteY11" fmla="*/ 6613373 h 6857999"/>
              <a:gd name="connsiteX12" fmla="*/ 3989956 w 7119498"/>
              <a:gd name="connsiteY12" fmla="*/ 6545890 h 6857999"/>
              <a:gd name="connsiteX13" fmla="*/ 4032133 w 7119498"/>
              <a:gd name="connsiteY13" fmla="*/ 6588067 h 6857999"/>
              <a:gd name="connsiteX14" fmla="*/ 4943159 w 7119498"/>
              <a:gd name="connsiteY14" fmla="*/ 6520583 h 6857999"/>
              <a:gd name="connsiteX15" fmla="*/ 4960030 w 7119498"/>
              <a:gd name="connsiteY15" fmla="*/ 6537454 h 6857999"/>
              <a:gd name="connsiteX16" fmla="*/ 4850369 w 7119498"/>
              <a:gd name="connsiteY16" fmla="*/ 6604938 h 6857999"/>
              <a:gd name="connsiteX17" fmla="*/ 4808192 w 7119498"/>
              <a:gd name="connsiteY17" fmla="*/ 6604938 h 6857999"/>
              <a:gd name="connsiteX18" fmla="*/ 4909417 w 7119498"/>
              <a:gd name="connsiteY18" fmla="*/ 6520583 h 6857999"/>
              <a:gd name="connsiteX19" fmla="*/ 4943159 w 7119498"/>
              <a:gd name="connsiteY19" fmla="*/ 6520583 h 6857999"/>
              <a:gd name="connsiteX20" fmla="*/ 2226952 w 7119498"/>
              <a:gd name="connsiteY20" fmla="*/ 6571196 h 6857999"/>
              <a:gd name="connsiteX21" fmla="*/ 2235388 w 7119498"/>
              <a:gd name="connsiteY21" fmla="*/ 6588067 h 6857999"/>
              <a:gd name="connsiteX22" fmla="*/ 2193210 w 7119498"/>
              <a:gd name="connsiteY22" fmla="*/ 6596502 h 6857999"/>
              <a:gd name="connsiteX23" fmla="*/ 2091985 w 7119498"/>
              <a:gd name="connsiteY23" fmla="*/ 6537454 h 6857999"/>
              <a:gd name="connsiteX24" fmla="*/ 2117292 w 7119498"/>
              <a:gd name="connsiteY24" fmla="*/ 6520583 h 6857999"/>
              <a:gd name="connsiteX25" fmla="*/ 2226952 w 7119498"/>
              <a:gd name="connsiteY25" fmla="*/ 6571196 h 6857999"/>
              <a:gd name="connsiteX26" fmla="*/ 3905602 w 7119498"/>
              <a:gd name="connsiteY26" fmla="*/ 6520583 h 6857999"/>
              <a:gd name="connsiteX27" fmla="*/ 3854989 w 7119498"/>
              <a:gd name="connsiteY27" fmla="*/ 6529019 h 6857999"/>
              <a:gd name="connsiteX28" fmla="*/ 3804376 w 7119498"/>
              <a:gd name="connsiteY28" fmla="*/ 6495277 h 6857999"/>
              <a:gd name="connsiteX29" fmla="*/ 3821247 w 7119498"/>
              <a:gd name="connsiteY29" fmla="*/ 6503712 h 6857999"/>
              <a:gd name="connsiteX30" fmla="*/ 3897166 w 7119498"/>
              <a:gd name="connsiteY30" fmla="*/ 6486842 h 6857999"/>
              <a:gd name="connsiteX31" fmla="*/ 3905602 w 7119498"/>
              <a:gd name="connsiteY31" fmla="*/ 6520583 h 6857999"/>
              <a:gd name="connsiteX32" fmla="*/ 4841934 w 7119498"/>
              <a:gd name="connsiteY32" fmla="*/ 6520583 h 6857999"/>
              <a:gd name="connsiteX33" fmla="*/ 4833498 w 7119498"/>
              <a:gd name="connsiteY33" fmla="*/ 6469971 h 6857999"/>
              <a:gd name="connsiteX34" fmla="*/ 4875675 w 7119498"/>
              <a:gd name="connsiteY34" fmla="*/ 6503712 h 6857999"/>
              <a:gd name="connsiteX35" fmla="*/ 4841934 w 7119498"/>
              <a:gd name="connsiteY35" fmla="*/ 6520583 h 6857999"/>
              <a:gd name="connsiteX36" fmla="*/ 4706967 w 7119498"/>
              <a:gd name="connsiteY36" fmla="*/ 6503712 h 6857999"/>
              <a:gd name="connsiteX37" fmla="*/ 4580436 w 7119498"/>
              <a:gd name="connsiteY37" fmla="*/ 6613373 h 6857999"/>
              <a:gd name="connsiteX38" fmla="*/ 4546694 w 7119498"/>
              <a:gd name="connsiteY38" fmla="*/ 6613373 h 6857999"/>
              <a:gd name="connsiteX39" fmla="*/ 4673225 w 7119498"/>
              <a:gd name="connsiteY39" fmla="*/ 6529019 h 6857999"/>
              <a:gd name="connsiteX40" fmla="*/ 4706967 w 7119498"/>
              <a:gd name="connsiteY40" fmla="*/ 6469971 h 6857999"/>
              <a:gd name="connsiteX41" fmla="*/ 4706967 w 7119498"/>
              <a:gd name="connsiteY41" fmla="*/ 6503712 h 6857999"/>
              <a:gd name="connsiteX42" fmla="*/ 3281380 w 7119498"/>
              <a:gd name="connsiteY42" fmla="*/ 6478406 h 6857999"/>
              <a:gd name="connsiteX43" fmla="*/ 3230768 w 7119498"/>
              <a:gd name="connsiteY43" fmla="*/ 6537454 h 6857999"/>
              <a:gd name="connsiteX44" fmla="*/ 3188590 w 7119498"/>
              <a:gd name="connsiteY44" fmla="*/ 6529019 h 6857999"/>
              <a:gd name="connsiteX45" fmla="*/ 3239203 w 7119498"/>
              <a:gd name="connsiteY45" fmla="*/ 6469971 h 6857999"/>
              <a:gd name="connsiteX46" fmla="*/ 3281380 w 7119498"/>
              <a:gd name="connsiteY46" fmla="*/ 6478406 h 6857999"/>
              <a:gd name="connsiteX47" fmla="*/ 2420967 w 7119498"/>
              <a:gd name="connsiteY47" fmla="*/ 6554325 h 6857999"/>
              <a:gd name="connsiteX48" fmla="*/ 2488450 w 7119498"/>
              <a:gd name="connsiteY48" fmla="*/ 6579631 h 6857999"/>
              <a:gd name="connsiteX49" fmla="*/ 2429402 w 7119498"/>
              <a:gd name="connsiteY49" fmla="*/ 6579631 h 6857999"/>
              <a:gd name="connsiteX50" fmla="*/ 2353483 w 7119498"/>
              <a:gd name="connsiteY50" fmla="*/ 6503712 h 6857999"/>
              <a:gd name="connsiteX51" fmla="*/ 2361919 w 7119498"/>
              <a:gd name="connsiteY51" fmla="*/ 6469971 h 6857999"/>
              <a:gd name="connsiteX52" fmla="*/ 2420967 w 7119498"/>
              <a:gd name="connsiteY52" fmla="*/ 6554325 h 6857999"/>
              <a:gd name="connsiteX53" fmla="*/ 2201646 w 7119498"/>
              <a:gd name="connsiteY53" fmla="*/ 6512148 h 6857999"/>
              <a:gd name="connsiteX54" fmla="*/ 2167904 w 7119498"/>
              <a:gd name="connsiteY54" fmla="*/ 6503712 h 6857999"/>
              <a:gd name="connsiteX55" fmla="*/ 2201646 w 7119498"/>
              <a:gd name="connsiteY55" fmla="*/ 6469971 h 6857999"/>
              <a:gd name="connsiteX56" fmla="*/ 2201646 w 7119498"/>
              <a:gd name="connsiteY56" fmla="*/ 6512148 h 6857999"/>
              <a:gd name="connsiteX57" fmla="*/ 3652539 w 7119498"/>
              <a:gd name="connsiteY57" fmla="*/ 6630244 h 6857999"/>
              <a:gd name="connsiteX58" fmla="*/ 3627233 w 7119498"/>
              <a:gd name="connsiteY58" fmla="*/ 6596502 h 6857999"/>
              <a:gd name="connsiteX59" fmla="*/ 3669410 w 7119498"/>
              <a:gd name="connsiteY59" fmla="*/ 6537454 h 6857999"/>
              <a:gd name="connsiteX60" fmla="*/ 3711587 w 7119498"/>
              <a:gd name="connsiteY60" fmla="*/ 6579631 h 6857999"/>
              <a:gd name="connsiteX61" fmla="*/ 3728458 w 7119498"/>
              <a:gd name="connsiteY61" fmla="*/ 6545890 h 6857999"/>
              <a:gd name="connsiteX62" fmla="*/ 3720022 w 7119498"/>
              <a:gd name="connsiteY62" fmla="*/ 6529019 h 6857999"/>
              <a:gd name="connsiteX63" fmla="*/ 3660974 w 7119498"/>
              <a:gd name="connsiteY63" fmla="*/ 6486842 h 6857999"/>
              <a:gd name="connsiteX64" fmla="*/ 3635668 w 7119498"/>
              <a:gd name="connsiteY64" fmla="*/ 6427794 h 6857999"/>
              <a:gd name="connsiteX65" fmla="*/ 3829683 w 7119498"/>
              <a:gd name="connsiteY65" fmla="*/ 6647115 h 6857999"/>
              <a:gd name="connsiteX66" fmla="*/ 3652539 w 7119498"/>
              <a:gd name="connsiteY66" fmla="*/ 6630244 h 6857999"/>
              <a:gd name="connsiteX67" fmla="*/ 3618797 w 7119498"/>
              <a:gd name="connsiteY67" fmla="*/ 6495277 h 6857999"/>
              <a:gd name="connsiteX68" fmla="*/ 3526007 w 7119498"/>
              <a:gd name="connsiteY68" fmla="*/ 6638679 h 6857999"/>
              <a:gd name="connsiteX69" fmla="*/ 3433218 w 7119498"/>
              <a:gd name="connsiteY69" fmla="*/ 6495277 h 6857999"/>
              <a:gd name="connsiteX70" fmla="*/ 3466959 w 7119498"/>
              <a:gd name="connsiteY70" fmla="*/ 6444664 h 6857999"/>
              <a:gd name="connsiteX71" fmla="*/ 3517572 w 7119498"/>
              <a:gd name="connsiteY71" fmla="*/ 6529019 h 6857999"/>
              <a:gd name="connsiteX72" fmla="*/ 3568185 w 7119498"/>
              <a:gd name="connsiteY72" fmla="*/ 6503712 h 6857999"/>
              <a:gd name="connsiteX73" fmla="*/ 3551314 w 7119498"/>
              <a:gd name="connsiteY73" fmla="*/ 6478406 h 6857999"/>
              <a:gd name="connsiteX74" fmla="*/ 3517572 w 7119498"/>
              <a:gd name="connsiteY74" fmla="*/ 6495277 h 6857999"/>
              <a:gd name="connsiteX75" fmla="*/ 3500701 w 7119498"/>
              <a:gd name="connsiteY75" fmla="*/ 6461535 h 6857999"/>
              <a:gd name="connsiteX76" fmla="*/ 3551314 w 7119498"/>
              <a:gd name="connsiteY76" fmla="*/ 6419358 h 6857999"/>
              <a:gd name="connsiteX77" fmla="*/ 3618797 w 7119498"/>
              <a:gd name="connsiteY77" fmla="*/ 6495277 h 6857999"/>
              <a:gd name="connsiteX78" fmla="*/ 3433218 w 7119498"/>
              <a:gd name="connsiteY78" fmla="*/ 6419358 h 6857999"/>
              <a:gd name="connsiteX79" fmla="*/ 3331993 w 7119498"/>
              <a:gd name="connsiteY79" fmla="*/ 6545890 h 6857999"/>
              <a:gd name="connsiteX80" fmla="*/ 3374170 w 7119498"/>
              <a:gd name="connsiteY80" fmla="*/ 6588067 h 6857999"/>
              <a:gd name="connsiteX81" fmla="*/ 3399476 w 7119498"/>
              <a:gd name="connsiteY81" fmla="*/ 6520583 h 6857999"/>
              <a:gd name="connsiteX82" fmla="*/ 3433218 w 7119498"/>
              <a:gd name="connsiteY82" fmla="*/ 6621808 h 6857999"/>
              <a:gd name="connsiteX83" fmla="*/ 3315122 w 7119498"/>
              <a:gd name="connsiteY83" fmla="*/ 6655550 h 6857999"/>
              <a:gd name="connsiteX84" fmla="*/ 3256074 w 7119498"/>
              <a:gd name="connsiteY84" fmla="*/ 6655550 h 6857999"/>
              <a:gd name="connsiteX85" fmla="*/ 3416347 w 7119498"/>
              <a:gd name="connsiteY85" fmla="*/ 6410923 h 6857999"/>
              <a:gd name="connsiteX86" fmla="*/ 3433218 w 7119498"/>
              <a:gd name="connsiteY86" fmla="*/ 6419358 h 6857999"/>
              <a:gd name="connsiteX87" fmla="*/ 2648723 w 7119498"/>
              <a:gd name="connsiteY87" fmla="*/ 6427794 h 6857999"/>
              <a:gd name="connsiteX88" fmla="*/ 2623417 w 7119498"/>
              <a:gd name="connsiteY88" fmla="*/ 6495277 h 6857999"/>
              <a:gd name="connsiteX89" fmla="*/ 2699336 w 7119498"/>
              <a:gd name="connsiteY89" fmla="*/ 6604938 h 6857999"/>
              <a:gd name="connsiteX90" fmla="*/ 3559749 w 7119498"/>
              <a:gd name="connsiteY90" fmla="*/ 6723033 h 6857999"/>
              <a:gd name="connsiteX91" fmla="*/ 4361115 w 7119498"/>
              <a:gd name="connsiteY91" fmla="*/ 6588067 h 6857999"/>
              <a:gd name="connsiteX92" fmla="*/ 4420163 w 7119498"/>
              <a:gd name="connsiteY92" fmla="*/ 6427794 h 6857999"/>
              <a:gd name="connsiteX93" fmla="*/ 4428598 w 7119498"/>
              <a:gd name="connsiteY93" fmla="*/ 6478406 h 6857999"/>
              <a:gd name="connsiteX94" fmla="*/ 4259889 w 7119498"/>
              <a:gd name="connsiteY94" fmla="*/ 6663985 h 6857999"/>
              <a:gd name="connsiteX95" fmla="*/ 3559749 w 7119498"/>
              <a:gd name="connsiteY95" fmla="*/ 6739904 h 6857999"/>
              <a:gd name="connsiteX96" fmla="*/ 2690900 w 7119498"/>
              <a:gd name="connsiteY96" fmla="*/ 6621808 h 6857999"/>
              <a:gd name="connsiteX97" fmla="*/ 2606546 w 7119498"/>
              <a:gd name="connsiteY97" fmla="*/ 6478406 h 6857999"/>
              <a:gd name="connsiteX98" fmla="*/ 2640288 w 7119498"/>
              <a:gd name="connsiteY98" fmla="*/ 6410923 h 6857999"/>
              <a:gd name="connsiteX99" fmla="*/ 2648723 w 7119498"/>
              <a:gd name="connsiteY99" fmla="*/ 6427794 h 6857999"/>
              <a:gd name="connsiteX100" fmla="*/ 5128738 w 7119498"/>
              <a:gd name="connsiteY100" fmla="*/ 6368746 h 6857999"/>
              <a:gd name="connsiteX101" fmla="*/ 5019078 w 7119498"/>
              <a:gd name="connsiteY101" fmla="*/ 6427794 h 6857999"/>
              <a:gd name="connsiteX102" fmla="*/ 4934723 w 7119498"/>
              <a:gd name="connsiteY102" fmla="*/ 6377181 h 6857999"/>
              <a:gd name="connsiteX103" fmla="*/ 5010642 w 7119498"/>
              <a:gd name="connsiteY103" fmla="*/ 6410923 h 6857999"/>
              <a:gd name="connsiteX104" fmla="*/ 5128738 w 7119498"/>
              <a:gd name="connsiteY104" fmla="*/ 6368746 h 6857999"/>
              <a:gd name="connsiteX105" fmla="*/ 2851173 w 7119498"/>
              <a:gd name="connsiteY105" fmla="*/ 6351875 h 6857999"/>
              <a:gd name="connsiteX106" fmla="*/ 2901786 w 7119498"/>
              <a:gd name="connsiteY106" fmla="*/ 6436229 h 6857999"/>
              <a:gd name="connsiteX107" fmla="*/ 2817432 w 7119498"/>
              <a:gd name="connsiteY107" fmla="*/ 6351875 h 6857999"/>
              <a:gd name="connsiteX108" fmla="*/ 2851173 w 7119498"/>
              <a:gd name="connsiteY108" fmla="*/ 6351875 h 6857999"/>
              <a:gd name="connsiteX109" fmla="*/ 1990760 w 7119498"/>
              <a:gd name="connsiteY109" fmla="*/ 6385616 h 6857999"/>
              <a:gd name="connsiteX110" fmla="*/ 2091985 w 7119498"/>
              <a:gd name="connsiteY110" fmla="*/ 6368746 h 6857999"/>
              <a:gd name="connsiteX111" fmla="*/ 1999196 w 7119498"/>
              <a:gd name="connsiteY111" fmla="*/ 6402487 h 6857999"/>
              <a:gd name="connsiteX112" fmla="*/ 1914841 w 7119498"/>
              <a:gd name="connsiteY112" fmla="*/ 6351875 h 6857999"/>
              <a:gd name="connsiteX113" fmla="*/ 1990760 w 7119498"/>
              <a:gd name="connsiteY113" fmla="*/ 6385616 h 6857999"/>
              <a:gd name="connsiteX114" fmla="*/ 4799757 w 7119498"/>
              <a:gd name="connsiteY114" fmla="*/ 6495277 h 6857999"/>
              <a:gd name="connsiteX115" fmla="*/ 4605742 w 7119498"/>
              <a:gd name="connsiteY115" fmla="*/ 6706163 h 6857999"/>
              <a:gd name="connsiteX116" fmla="*/ 4479210 w 7119498"/>
              <a:gd name="connsiteY116" fmla="*/ 6697727 h 6857999"/>
              <a:gd name="connsiteX117" fmla="*/ 4529823 w 7119498"/>
              <a:gd name="connsiteY117" fmla="*/ 6647115 h 6857999"/>
              <a:gd name="connsiteX118" fmla="*/ 4631048 w 7119498"/>
              <a:gd name="connsiteY118" fmla="*/ 6630244 h 6857999"/>
              <a:gd name="connsiteX119" fmla="*/ 4740709 w 7119498"/>
              <a:gd name="connsiteY119" fmla="*/ 6486842 h 6857999"/>
              <a:gd name="connsiteX120" fmla="*/ 4706967 w 7119498"/>
              <a:gd name="connsiteY120" fmla="*/ 6410923 h 6857999"/>
              <a:gd name="connsiteX121" fmla="*/ 4614177 w 7119498"/>
              <a:gd name="connsiteY121" fmla="*/ 6478406 h 6857999"/>
              <a:gd name="connsiteX122" fmla="*/ 4563565 w 7119498"/>
              <a:gd name="connsiteY122" fmla="*/ 6410923 h 6857999"/>
              <a:gd name="connsiteX123" fmla="*/ 4656354 w 7119498"/>
              <a:gd name="connsiteY123" fmla="*/ 6343439 h 6857999"/>
              <a:gd name="connsiteX124" fmla="*/ 4799757 w 7119498"/>
              <a:gd name="connsiteY124" fmla="*/ 6495277 h 6857999"/>
              <a:gd name="connsiteX125" fmla="*/ 4141793 w 7119498"/>
              <a:gd name="connsiteY125" fmla="*/ 6419358 h 6857999"/>
              <a:gd name="connsiteX126" fmla="*/ 4251454 w 7119498"/>
              <a:gd name="connsiteY126" fmla="*/ 6351875 h 6857999"/>
              <a:gd name="connsiteX127" fmla="*/ 4141793 w 7119498"/>
              <a:gd name="connsiteY127" fmla="*/ 6419358 h 6857999"/>
              <a:gd name="connsiteX128" fmla="*/ 2631852 w 7119498"/>
              <a:gd name="connsiteY128" fmla="*/ 6360310 h 6857999"/>
              <a:gd name="connsiteX129" fmla="*/ 2581240 w 7119498"/>
              <a:gd name="connsiteY129" fmla="*/ 6436229 h 6857999"/>
              <a:gd name="connsiteX130" fmla="*/ 2572804 w 7119498"/>
              <a:gd name="connsiteY130" fmla="*/ 6503712 h 6857999"/>
              <a:gd name="connsiteX131" fmla="*/ 3568185 w 7119498"/>
              <a:gd name="connsiteY131" fmla="*/ 6773646 h 6857999"/>
              <a:gd name="connsiteX132" fmla="*/ 4293631 w 7119498"/>
              <a:gd name="connsiteY132" fmla="*/ 6680856 h 6857999"/>
              <a:gd name="connsiteX133" fmla="*/ 4462340 w 7119498"/>
              <a:gd name="connsiteY133" fmla="*/ 6478406 h 6857999"/>
              <a:gd name="connsiteX134" fmla="*/ 4428598 w 7119498"/>
              <a:gd name="connsiteY134" fmla="*/ 6377181 h 6857999"/>
              <a:gd name="connsiteX135" fmla="*/ 4445469 w 7119498"/>
              <a:gd name="connsiteY135" fmla="*/ 6343439 h 6857999"/>
              <a:gd name="connsiteX136" fmla="*/ 4470775 w 7119498"/>
              <a:gd name="connsiteY136" fmla="*/ 6343439 h 6857999"/>
              <a:gd name="connsiteX137" fmla="*/ 4538258 w 7119498"/>
              <a:gd name="connsiteY137" fmla="*/ 6520583 h 6857999"/>
              <a:gd name="connsiteX138" fmla="*/ 4335808 w 7119498"/>
              <a:gd name="connsiteY138" fmla="*/ 6739904 h 6857999"/>
              <a:gd name="connsiteX139" fmla="*/ 3576620 w 7119498"/>
              <a:gd name="connsiteY139" fmla="*/ 6841129 h 6857999"/>
              <a:gd name="connsiteX140" fmla="*/ 3542878 w 7119498"/>
              <a:gd name="connsiteY140" fmla="*/ 6858000 h 6857999"/>
              <a:gd name="connsiteX141" fmla="*/ 3500701 w 7119498"/>
              <a:gd name="connsiteY141" fmla="*/ 6841129 h 6857999"/>
              <a:gd name="connsiteX142" fmla="*/ 2825867 w 7119498"/>
              <a:gd name="connsiteY142" fmla="*/ 6765211 h 6857999"/>
              <a:gd name="connsiteX143" fmla="*/ 2640288 w 7119498"/>
              <a:gd name="connsiteY143" fmla="*/ 6697727 h 6857999"/>
              <a:gd name="connsiteX144" fmla="*/ 2513757 w 7119498"/>
              <a:gd name="connsiteY144" fmla="*/ 6469971 h 6857999"/>
              <a:gd name="connsiteX145" fmla="*/ 2589675 w 7119498"/>
              <a:gd name="connsiteY145" fmla="*/ 6309698 h 6857999"/>
              <a:gd name="connsiteX146" fmla="*/ 2631852 w 7119498"/>
              <a:gd name="connsiteY146" fmla="*/ 6360310 h 6857999"/>
              <a:gd name="connsiteX147" fmla="*/ 2471579 w 7119498"/>
              <a:gd name="connsiteY147" fmla="*/ 6385616 h 6857999"/>
              <a:gd name="connsiteX148" fmla="*/ 2429402 w 7119498"/>
              <a:gd name="connsiteY148" fmla="*/ 6444664 h 6857999"/>
              <a:gd name="connsiteX149" fmla="*/ 2361919 w 7119498"/>
              <a:gd name="connsiteY149" fmla="*/ 6402487 h 6857999"/>
              <a:gd name="connsiteX150" fmla="*/ 2311306 w 7119498"/>
              <a:gd name="connsiteY150" fmla="*/ 6486842 h 6857999"/>
              <a:gd name="connsiteX151" fmla="*/ 2429402 w 7119498"/>
              <a:gd name="connsiteY151" fmla="*/ 6604938 h 6857999"/>
              <a:gd name="connsiteX152" fmla="*/ 2505321 w 7119498"/>
              <a:gd name="connsiteY152" fmla="*/ 6613373 h 6857999"/>
              <a:gd name="connsiteX153" fmla="*/ 2547498 w 7119498"/>
              <a:gd name="connsiteY153" fmla="*/ 6680856 h 6857999"/>
              <a:gd name="connsiteX154" fmla="*/ 2480015 w 7119498"/>
              <a:gd name="connsiteY154" fmla="*/ 6689292 h 6857999"/>
              <a:gd name="connsiteX155" fmla="*/ 2235388 w 7119498"/>
              <a:gd name="connsiteY155" fmla="*/ 6478406 h 6857999"/>
              <a:gd name="connsiteX156" fmla="*/ 2378790 w 7119498"/>
              <a:gd name="connsiteY156" fmla="*/ 6309698 h 6857999"/>
              <a:gd name="connsiteX157" fmla="*/ 2471579 w 7119498"/>
              <a:gd name="connsiteY157" fmla="*/ 6385616 h 6857999"/>
              <a:gd name="connsiteX158" fmla="*/ 4782886 w 7119498"/>
              <a:gd name="connsiteY158" fmla="*/ 6343439 h 6857999"/>
              <a:gd name="connsiteX159" fmla="*/ 4740709 w 7119498"/>
              <a:gd name="connsiteY159" fmla="*/ 6326569 h 6857999"/>
              <a:gd name="connsiteX160" fmla="*/ 4782886 w 7119498"/>
              <a:gd name="connsiteY160" fmla="*/ 6301262 h 6857999"/>
              <a:gd name="connsiteX161" fmla="*/ 4782886 w 7119498"/>
              <a:gd name="connsiteY161" fmla="*/ 6343439 h 6857999"/>
              <a:gd name="connsiteX162" fmla="*/ 3998391 w 7119498"/>
              <a:gd name="connsiteY162" fmla="*/ 6343439 h 6857999"/>
              <a:gd name="connsiteX163" fmla="*/ 3838118 w 7119498"/>
              <a:gd name="connsiteY163" fmla="*/ 6469971 h 6857999"/>
              <a:gd name="connsiteX164" fmla="*/ 3770635 w 7119498"/>
              <a:gd name="connsiteY164" fmla="*/ 6410923 h 6857999"/>
              <a:gd name="connsiteX165" fmla="*/ 3795941 w 7119498"/>
              <a:gd name="connsiteY165" fmla="*/ 6385616 h 6857999"/>
              <a:gd name="connsiteX166" fmla="*/ 3838118 w 7119498"/>
              <a:gd name="connsiteY166" fmla="*/ 6410923 h 6857999"/>
              <a:gd name="connsiteX167" fmla="*/ 3846554 w 7119498"/>
              <a:gd name="connsiteY167" fmla="*/ 6394052 h 6857999"/>
              <a:gd name="connsiteX168" fmla="*/ 3795941 w 7119498"/>
              <a:gd name="connsiteY168" fmla="*/ 6351875 h 6857999"/>
              <a:gd name="connsiteX169" fmla="*/ 3736893 w 7119498"/>
              <a:gd name="connsiteY169" fmla="*/ 6419358 h 6857999"/>
              <a:gd name="connsiteX170" fmla="*/ 3694716 w 7119498"/>
              <a:gd name="connsiteY170" fmla="*/ 6394052 h 6857999"/>
              <a:gd name="connsiteX171" fmla="*/ 3812812 w 7119498"/>
              <a:gd name="connsiteY171" fmla="*/ 6292827 h 6857999"/>
              <a:gd name="connsiteX172" fmla="*/ 3998391 w 7119498"/>
              <a:gd name="connsiteY172" fmla="*/ 6343439 h 6857999"/>
              <a:gd name="connsiteX173" fmla="*/ 3348864 w 7119498"/>
              <a:gd name="connsiteY173" fmla="*/ 6368746 h 6857999"/>
              <a:gd name="connsiteX174" fmla="*/ 3365734 w 7119498"/>
              <a:gd name="connsiteY174" fmla="*/ 6394052 h 6857999"/>
              <a:gd name="connsiteX175" fmla="*/ 3348864 w 7119498"/>
              <a:gd name="connsiteY175" fmla="*/ 6402487 h 6857999"/>
              <a:gd name="connsiteX176" fmla="*/ 3289816 w 7119498"/>
              <a:gd name="connsiteY176" fmla="*/ 6343439 h 6857999"/>
              <a:gd name="connsiteX177" fmla="*/ 3230768 w 7119498"/>
              <a:gd name="connsiteY177" fmla="*/ 6385616 h 6857999"/>
              <a:gd name="connsiteX178" fmla="*/ 3247638 w 7119498"/>
              <a:gd name="connsiteY178" fmla="*/ 6402487 h 6857999"/>
              <a:gd name="connsiteX179" fmla="*/ 3272945 w 7119498"/>
              <a:gd name="connsiteY179" fmla="*/ 6368746 h 6857999"/>
              <a:gd name="connsiteX180" fmla="*/ 3306686 w 7119498"/>
              <a:gd name="connsiteY180" fmla="*/ 6402487 h 6857999"/>
              <a:gd name="connsiteX181" fmla="*/ 3256074 w 7119498"/>
              <a:gd name="connsiteY181" fmla="*/ 6444664 h 6857999"/>
              <a:gd name="connsiteX182" fmla="*/ 3137978 w 7119498"/>
              <a:gd name="connsiteY182" fmla="*/ 6394052 h 6857999"/>
              <a:gd name="connsiteX183" fmla="*/ 3095801 w 7119498"/>
              <a:gd name="connsiteY183" fmla="*/ 6351875 h 6857999"/>
              <a:gd name="connsiteX184" fmla="*/ 3247638 w 7119498"/>
              <a:gd name="connsiteY184" fmla="*/ 6267521 h 6857999"/>
              <a:gd name="connsiteX185" fmla="*/ 3348864 w 7119498"/>
              <a:gd name="connsiteY185" fmla="*/ 6368746 h 6857999"/>
              <a:gd name="connsiteX186" fmla="*/ 4808192 w 7119498"/>
              <a:gd name="connsiteY186" fmla="*/ 6267521 h 6857999"/>
              <a:gd name="connsiteX187" fmla="*/ 4698532 w 7119498"/>
              <a:gd name="connsiteY187" fmla="*/ 6301262 h 6857999"/>
              <a:gd name="connsiteX188" fmla="*/ 4774450 w 7119498"/>
              <a:gd name="connsiteY188" fmla="*/ 6250650 h 6857999"/>
              <a:gd name="connsiteX189" fmla="*/ 4808192 w 7119498"/>
              <a:gd name="connsiteY189" fmla="*/ 6267521 h 6857999"/>
              <a:gd name="connsiteX190" fmla="*/ 2311306 w 7119498"/>
              <a:gd name="connsiteY190" fmla="*/ 6292827 h 6857999"/>
              <a:gd name="connsiteX191" fmla="*/ 2260694 w 7119498"/>
              <a:gd name="connsiteY191" fmla="*/ 6318133 h 6857999"/>
              <a:gd name="connsiteX192" fmla="*/ 2252258 w 7119498"/>
              <a:gd name="connsiteY192" fmla="*/ 6259085 h 6857999"/>
              <a:gd name="connsiteX193" fmla="*/ 2302871 w 7119498"/>
              <a:gd name="connsiteY193" fmla="*/ 6259085 h 6857999"/>
              <a:gd name="connsiteX194" fmla="*/ 2311306 w 7119498"/>
              <a:gd name="connsiteY194" fmla="*/ 6292827 h 6857999"/>
              <a:gd name="connsiteX195" fmla="*/ 4293631 w 7119498"/>
              <a:gd name="connsiteY195" fmla="*/ 6242214 h 6857999"/>
              <a:gd name="connsiteX196" fmla="*/ 4259889 w 7119498"/>
              <a:gd name="connsiteY196" fmla="*/ 6301262 h 6857999"/>
              <a:gd name="connsiteX197" fmla="*/ 4108052 w 7119498"/>
              <a:gd name="connsiteY197" fmla="*/ 6436229 h 6857999"/>
              <a:gd name="connsiteX198" fmla="*/ 4175535 w 7119498"/>
              <a:gd name="connsiteY198" fmla="*/ 6453100 h 6857999"/>
              <a:gd name="connsiteX199" fmla="*/ 4217712 w 7119498"/>
              <a:gd name="connsiteY199" fmla="*/ 6503712 h 6857999"/>
              <a:gd name="connsiteX200" fmla="*/ 4141793 w 7119498"/>
              <a:gd name="connsiteY200" fmla="*/ 6554325 h 6857999"/>
              <a:gd name="connsiteX201" fmla="*/ 4032133 w 7119498"/>
              <a:gd name="connsiteY201" fmla="*/ 6436229 h 6857999"/>
              <a:gd name="connsiteX202" fmla="*/ 4226148 w 7119498"/>
              <a:gd name="connsiteY202" fmla="*/ 6242214 h 6857999"/>
              <a:gd name="connsiteX203" fmla="*/ 4293631 w 7119498"/>
              <a:gd name="connsiteY203" fmla="*/ 6242214 h 6857999"/>
              <a:gd name="connsiteX204" fmla="*/ 3011447 w 7119498"/>
              <a:gd name="connsiteY204" fmla="*/ 6444664 h 6857999"/>
              <a:gd name="connsiteX205" fmla="*/ 2893351 w 7119498"/>
              <a:gd name="connsiteY205" fmla="*/ 6571196 h 6857999"/>
              <a:gd name="connsiteX206" fmla="*/ 2851173 w 7119498"/>
              <a:gd name="connsiteY206" fmla="*/ 6512148 h 6857999"/>
              <a:gd name="connsiteX207" fmla="*/ 2943963 w 7119498"/>
              <a:gd name="connsiteY207" fmla="*/ 6444664 h 6857999"/>
              <a:gd name="connsiteX208" fmla="*/ 2766819 w 7119498"/>
              <a:gd name="connsiteY208" fmla="*/ 6242214 h 6857999"/>
              <a:gd name="connsiteX209" fmla="*/ 2817432 w 7119498"/>
              <a:gd name="connsiteY209" fmla="*/ 6233779 h 6857999"/>
              <a:gd name="connsiteX210" fmla="*/ 3011447 w 7119498"/>
              <a:gd name="connsiteY210" fmla="*/ 6444664 h 6857999"/>
              <a:gd name="connsiteX211" fmla="*/ 4985336 w 7119498"/>
              <a:gd name="connsiteY211" fmla="*/ 6292827 h 6857999"/>
              <a:gd name="connsiteX212" fmla="*/ 4892546 w 7119498"/>
              <a:gd name="connsiteY212" fmla="*/ 6360310 h 6857999"/>
              <a:gd name="connsiteX213" fmla="*/ 5019078 w 7119498"/>
              <a:gd name="connsiteY213" fmla="*/ 6461535 h 6857999"/>
              <a:gd name="connsiteX214" fmla="*/ 5187786 w 7119498"/>
              <a:gd name="connsiteY214" fmla="*/ 6385616 h 6857999"/>
              <a:gd name="connsiteX215" fmla="*/ 5238399 w 7119498"/>
              <a:gd name="connsiteY215" fmla="*/ 6394052 h 6857999"/>
              <a:gd name="connsiteX216" fmla="*/ 5027513 w 7119498"/>
              <a:gd name="connsiteY216" fmla="*/ 6512148 h 6857999"/>
              <a:gd name="connsiteX217" fmla="*/ 4816627 w 7119498"/>
              <a:gd name="connsiteY217" fmla="*/ 6351875 h 6857999"/>
              <a:gd name="connsiteX218" fmla="*/ 4926288 w 7119498"/>
              <a:gd name="connsiteY218" fmla="*/ 6225343 h 6857999"/>
              <a:gd name="connsiteX219" fmla="*/ 4985336 w 7119498"/>
              <a:gd name="connsiteY219" fmla="*/ 6292827 h 6857999"/>
              <a:gd name="connsiteX220" fmla="*/ 2370354 w 7119498"/>
              <a:gd name="connsiteY220" fmla="*/ 6275956 h 6857999"/>
              <a:gd name="connsiteX221" fmla="*/ 2286000 w 7119498"/>
              <a:gd name="connsiteY221" fmla="*/ 6216908 h 6857999"/>
              <a:gd name="connsiteX222" fmla="*/ 2226952 w 7119498"/>
              <a:gd name="connsiteY222" fmla="*/ 6208473 h 6857999"/>
              <a:gd name="connsiteX223" fmla="*/ 2252258 w 7119498"/>
              <a:gd name="connsiteY223" fmla="*/ 6200037 h 6857999"/>
              <a:gd name="connsiteX224" fmla="*/ 2370354 w 7119498"/>
              <a:gd name="connsiteY224" fmla="*/ 6275956 h 6857999"/>
              <a:gd name="connsiteX225" fmla="*/ 3627233 w 7119498"/>
              <a:gd name="connsiteY225" fmla="*/ 6335004 h 6857999"/>
              <a:gd name="connsiteX226" fmla="*/ 3593491 w 7119498"/>
              <a:gd name="connsiteY226" fmla="*/ 6385616 h 6857999"/>
              <a:gd name="connsiteX227" fmla="*/ 3534443 w 7119498"/>
              <a:gd name="connsiteY227" fmla="*/ 6284391 h 6857999"/>
              <a:gd name="connsiteX228" fmla="*/ 3500701 w 7119498"/>
              <a:gd name="connsiteY228" fmla="*/ 6309698 h 6857999"/>
              <a:gd name="connsiteX229" fmla="*/ 3500701 w 7119498"/>
              <a:gd name="connsiteY229" fmla="*/ 6335004 h 6857999"/>
              <a:gd name="connsiteX230" fmla="*/ 3542878 w 7119498"/>
              <a:gd name="connsiteY230" fmla="*/ 6318133 h 6857999"/>
              <a:gd name="connsiteX231" fmla="*/ 3559749 w 7119498"/>
              <a:gd name="connsiteY231" fmla="*/ 6368746 h 6857999"/>
              <a:gd name="connsiteX232" fmla="*/ 3492266 w 7119498"/>
              <a:gd name="connsiteY232" fmla="*/ 6385616 h 6857999"/>
              <a:gd name="connsiteX233" fmla="*/ 3441653 w 7119498"/>
              <a:gd name="connsiteY233" fmla="*/ 6318133 h 6857999"/>
              <a:gd name="connsiteX234" fmla="*/ 3534443 w 7119498"/>
              <a:gd name="connsiteY234" fmla="*/ 6183166 h 6857999"/>
              <a:gd name="connsiteX235" fmla="*/ 3627233 w 7119498"/>
              <a:gd name="connsiteY235" fmla="*/ 6335004 h 6857999"/>
              <a:gd name="connsiteX236" fmla="*/ 2218517 w 7119498"/>
              <a:gd name="connsiteY236" fmla="*/ 6326569 h 6857999"/>
              <a:gd name="connsiteX237" fmla="*/ 2024502 w 7119498"/>
              <a:gd name="connsiteY237" fmla="*/ 6503712 h 6857999"/>
              <a:gd name="connsiteX238" fmla="*/ 1788310 w 7119498"/>
              <a:gd name="connsiteY238" fmla="*/ 6385616 h 6857999"/>
              <a:gd name="connsiteX239" fmla="*/ 1847358 w 7119498"/>
              <a:gd name="connsiteY239" fmla="*/ 6368746 h 6857999"/>
              <a:gd name="connsiteX240" fmla="*/ 2007631 w 7119498"/>
              <a:gd name="connsiteY240" fmla="*/ 6436229 h 6857999"/>
              <a:gd name="connsiteX241" fmla="*/ 2134162 w 7119498"/>
              <a:gd name="connsiteY241" fmla="*/ 6351875 h 6857999"/>
              <a:gd name="connsiteX242" fmla="*/ 2049808 w 7119498"/>
              <a:gd name="connsiteY242" fmla="*/ 6250650 h 6857999"/>
              <a:gd name="connsiteX243" fmla="*/ 2117292 w 7119498"/>
              <a:gd name="connsiteY243" fmla="*/ 6183166 h 6857999"/>
              <a:gd name="connsiteX244" fmla="*/ 2218517 w 7119498"/>
              <a:gd name="connsiteY244" fmla="*/ 6326569 h 6857999"/>
              <a:gd name="connsiteX245" fmla="*/ 3888731 w 7119498"/>
              <a:gd name="connsiteY245" fmla="*/ 6216908 h 6857999"/>
              <a:gd name="connsiteX246" fmla="*/ 3880295 w 7119498"/>
              <a:gd name="connsiteY246" fmla="*/ 6259085 h 6857999"/>
              <a:gd name="connsiteX247" fmla="*/ 3804376 w 7119498"/>
              <a:gd name="connsiteY247" fmla="*/ 6259085 h 6857999"/>
              <a:gd name="connsiteX248" fmla="*/ 3804376 w 7119498"/>
              <a:gd name="connsiteY248" fmla="*/ 6174731 h 6857999"/>
              <a:gd name="connsiteX249" fmla="*/ 3829683 w 7119498"/>
              <a:gd name="connsiteY249" fmla="*/ 6174731 h 6857999"/>
              <a:gd name="connsiteX250" fmla="*/ 3888731 w 7119498"/>
              <a:gd name="connsiteY250" fmla="*/ 6216908 h 6857999"/>
              <a:gd name="connsiteX251" fmla="*/ 3264509 w 7119498"/>
              <a:gd name="connsiteY251" fmla="*/ 6174731 h 6857999"/>
              <a:gd name="connsiteX252" fmla="*/ 3289816 w 7119498"/>
              <a:gd name="connsiteY252" fmla="*/ 6191602 h 6857999"/>
              <a:gd name="connsiteX253" fmla="*/ 3289816 w 7119498"/>
              <a:gd name="connsiteY253" fmla="*/ 6225343 h 6857999"/>
              <a:gd name="connsiteX254" fmla="*/ 3256074 w 7119498"/>
              <a:gd name="connsiteY254" fmla="*/ 6233779 h 6857999"/>
              <a:gd name="connsiteX255" fmla="*/ 3213897 w 7119498"/>
              <a:gd name="connsiteY255" fmla="*/ 6191602 h 6857999"/>
              <a:gd name="connsiteX256" fmla="*/ 3222332 w 7119498"/>
              <a:gd name="connsiteY256" fmla="*/ 6174731 h 6857999"/>
              <a:gd name="connsiteX257" fmla="*/ 3264509 w 7119498"/>
              <a:gd name="connsiteY257" fmla="*/ 6174731 h 6857999"/>
              <a:gd name="connsiteX258" fmla="*/ 4858805 w 7119498"/>
              <a:gd name="connsiteY258" fmla="*/ 6200037 h 6857999"/>
              <a:gd name="connsiteX259" fmla="*/ 4858805 w 7119498"/>
              <a:gd name="connsiteY259" fmla="*/ 6225343 h 6857999"/>
              <a:gd name="connsiteX260" fmla="*/ 4766015 w 7119498"/>
              <a:gd name="connsiteY260" fmla="*/ 6216908 h 6857999"/>
              <a:gd name="connsiteX261" fmla="*/ 4647919 w 7119498"/>
              <a:gd name="connsiteY261" fmla="*/ 6309698 h 6857999"/>
              <a:gd name="connsiteX262" fmla="*/ 4605742 w 7119498"/>
              <a:gd name="connsiteY262" fmla="*/ 6309698 h 6857999"/>
              <a:gd name="connsiteX263" fmla="*/ 4605742 w 7119498"/>
              <a:gd name="connsiteY263" fmla="*/ 6267521 h 6857999"/>
              <a:gd name="connsiteX264" fmla="*/ 4757579 w 7119498"/>
              <a:gd name="connsiteY264" fmla="*/ 6166295 h 6857999"/>
              <a:gd name="connsiteX265" fmla="*/ 4858805 w 7119498"/>
              <a:gd name="connsiteY265" fmla="*/ 6200037 h 6857999"/>
              <a:gd name="connsiteX266" fmla="*/ 2437838 w 7119498"/>
              <a:gd name="connsiteY266" fmla="*/ 6250650 h 6857999"/>
              <a:gd name="connsiteX267" fmla="*/ 2429402 w 7119498"/>
              <a:gd name="connsiteY267" fmla="*/ 6284391 h 6857999"/>
              <a:gd name="connsiteX268" fmla="*/ 2319742 w 7119498"/>
              <a:gd name="connsiteY268" fmla="*/ 6174731 h 6857999"/>
              <a:gd name="connsiteX269" fmla="*/ 2167904 w 7119498"/>
              <a:gd name="connsiteY269" fmla="*/ 6166295 h 6857999"/>
              <a:gd name="connsiteX270" fmla="*/ 2269129 w 7119498"/>
              <a:gd name="connsiteY270" fmla="*/ 6132554 h 6857999"/>
              <a:gd name="connsiteX271" fmla="*/ 2437838 w 7119498"/>
              <a:gd name="connsiteY271" fmla="*/ 6250650 h 6857999"/>
              <a:gd name="connsiteX272" fmla="*/ 3770635 w 7119498"/>
              <a:gd name="connsiteY272" fmla="*/ 6039764 h 6857999"/>
              <a:gd name="connsiteX273" fmla="*/ 3770635 w 7119498"/>
              <a:gd name="connsiteY273" fmla="*/ 6208473 h 6857999"/>
              <a:gd name="connsiteX274" fmla="*/ 3652539 w 7119498"/>
              <a:gd name="connsiteY274" fmla="*/ 6377181 h 6857999"/>
              <a:gd name="connsiteX275" fmla="*/ 3660974 w 7119498"/>
              <a:gd name="connsiteY275" fmla="*/ 6309698 h 6857999"/>
              <a:gd name="connsiteX276" fmla="*/ 3635668 w 7119498"/>
              <a:gd name="connsiteY276" fmla="*/ 6250650 h 6857999"/>
              <a:gd name="connsiteX277" fmla="*/ 3694716 w 7119498"/>
              <a:gd name="connsiteY277" fmla="*/ 6174731 h 6857999"/>
              <a:gd name="connsiteX278" fmla="*/ 3644103 w 7119498"/>
              <a:gd name="connsiteY278" fmla="*/ 6149425 h 6857999"/>
              <a:gd name="connsiteX279" fmla="*/ 3660974 w 7119498"/>
              <a:gd name="connsiteY279" fmla="*/ 6183166 h 6857999"/>
              <a:gd name="connsiteX280" fmla="*/ 3627233 w 7119498"/>
              <a:gd name="connsiteY280" fmla="*/ 6200037 h 6857999"/>
              <a:gd name="connsiteX281" fmla="*/ 3593491 w 7119498"/>
              <a:gd name="connsiteY281" fmla="*/ 6157860 h 6857999"/>
              <a:gd name="connsiteX282" fmla="*/ 3736893 w 7119498"/>
              <a:gd name="connsiteY282" fmla="*/ 6031329 h 6857999"/>
              <a:gd name="connsiteX283" fmla="*/ 3770635 w 7119498"/>
              <a:gd name="connsiteY283" fmla="*/ 6039764 h 6857999"/>
              <a:gd name="connsiteX284" fmla="*/ 3618797 w 7119498"/>
              <a:gd name="connsiteY284" fmla="*/ 6065070 h 6857999"/>
              <a:gd name="connsiteX285" fmla="*/ 3559749 w 7119498"/>
              <a:gd name="connsiteY285" fmla="*/ 6124118 h 6857999"/>
              <a:gd name="connsiteX286" fmla="*/ 3526007 w 7119498"/>
              <a:gd name="connsiteY286" fmla="*/ 6149425 h 6857999"/>
              <a:gd name="connsiteX287" fmla="*/ 3458524 w 7119498"/>
              <a:gd name="connsiteY287" fmla="*/ 6056635 h 6857999"/>
              <a:gd name="connsiteX288" fmla="*/ 3517572 w 7119498"/>
              <a:gd name="connsiteY288" fmla="*/ 6022893 h 6857999"/>
              <a:gd name="connsiteX289" fmla="*/ 3618797 w 7119498"/>
              <a:gd name="connsiteY289" fmla="*/ 6065070 h 6857999"/>
              <a:gd name="connsiteX290" fmla="*/ 3340428 w 7119498"/>
              <a:gd name="connsiteY290" fmla="*/ 6014458 h 6857999"/>
              <a:gd name="connsiteX291" fmla="*/ 3483830 w 7119498"/>
              <a:gd name="connsiteY291" fmla="*/ 6157860 h 6857999"/>
              <a:gd name="connsiteX292" fmla="*/ 3450089 w 7119498"/>
              <a:gd name="connsiteY292" fmla="*/ 6216908 h 6857999"/>
              <a:gd name="connsiteX293" fmla="*/ 3424782 w 7119498"/>
              <a:gd name="connsiteY293" fmla="*/ 6216908 h 6857999"/>
              <a:gd name="connsiteX294" fmla="*/ 3407911 w 7119498"/>
              <a:gd name="connsiteY294" fmla="*/ 6191602 h 6857999"/>
              <a:gd name="connsiteX295" fmla="*/ 3433218 w 7119498"/>
              <a:gd name="connsiteY295" fmla="*/ 6157860 h 6857999"/>
              <a:gd name="connsiteX296" fmla="*/ 3407911 w 7119498"/>
              <a:gd name="connsiteY296" fmla="*/ 6140989 h 6857999"/>
              <a:gd name="connsiteX297" fmla="*/ 3365734 w 7119498"/>
              <a:gd name="connsiteY297" fmla="*/ 6191602 h 6857999"/>
              <a:gd name="connsiteX298" fmla="*/ 3424782 w 7119498"/>
              <a:gd name="connsiteY298" fmla="*/ 6259085 h 6857999"/>
              <a:gd name="connsiteX299" fmla="*/ 3399476 w 7119498"/>
              <a:gd name="connsiteY299" fmla="*/ 6335004 h 6857999"/>
              <a:gd name="connsiteX300" fmla="*/ 3416347 w 7119498"/>
              <a:gd name="connsiteY300" fmla="*/ 6368746 h 6857999"/>
              <a:gd name="connsiteX301" fmla="*/ 3323557 w 7119498"/>
              <a:gd name="connsiteY301" fmla="*/ 6208473 h 6857999"/>
              <a:gd name="connsiteX302" fmla="*/ 3340428 w 7119498"/>
              <a:gd name="connsiteY302" fmla="*/ 6081941 h 6857999"/>
              <a:gd name="connsiteX303" fmla="*/ 3323557 w 7119498"/>
              <a:gd name="connsiteY303" fmla="*/ 6014458 h 6857999"/>
              <a:gd name="connsiteX304" fmla="*/ 3340428 w 7119498"/>
              <a:gd name="connsiteY304" fmla="*/ 6014458 h 6857999"/>
              <a:gd name="connsiteX305" fmla="*/ 4943159 w 7119498"/>
              <a:gd name="connsiteY305" fmla="*/ 6073506 h 6857999"/>
              <a:gd name="connsiteX306" fmla="*/ 5061255 w 7119498"/>
              <a:gd name="connsiteY306" fmla="*/ 6090377 h 6857999"/>
              <a:gd name="connsiteX307" fmla="*/ 5162480 w 7119498"/>
              <a:gd name="connsiteY307" fmla="*/ 6174731 h 6857999"/>
              <a:gd name="connsiteX308" fmla="*/ 5027513 w 7119498"/>
              <a:gd name="connsiteY308" fmla="*/ 6098812 h 6857999"/>
              <a:gd name="connsiteX309" fmla="*/ 4926288 w 7119498"/>
              <a:gd name="connsiteY309" fmla="*/ 6090377 h 6857999"/>
              <a:gd name="connsiteX310" fmla="*/ 4850369 w 7119498"/>
              <a:gd name="connsiteY310" fmla="*/ 6031329 h 6857999"/>
              <a:gd name="connsiteX311" fmla="*/ 4740709 w 7119498"/>
              <a:gd name="connsiteY311" fmla="*/ 6014458 h 6857999"/>
              <a:gd name="connsiteX312" fmla="*/ 4479210 w 7119498"/>
              <a:gd name="connsiteY312" fmla="*/ 6275956 h 6857999"/>
              <a:gd name="connsiteX313" fmla="*/ 4369550 w 7119498"/>
              <a:gd name="connsiteY313" fmla="*/ 6512148 h 6857999"/>
              <a:gd name="connsiteX314" fmla="*/ 4352679 w 7119498"/>
              <a:gd name="connsiteY314" fmla="*/ 6436229 h 6857999"/>
              <a:gd name="connsiteX315" fmla="*/ 4453904 w 7119498"/>
              <a:gd name="connsiteY315" fmla="*/ 6259085 h 6857999"/>
              <a:gd name="connsiteX316" fmla="*/ 4462340 w 7119498"/>
              <a:gd name="connsiteY316" fmla="*/ 6216908 h 6857999"/>
              <a:gd name="connsiteX317" fmla="*/ 4723838 w 7119498"/>
              <a:gd name="connsiteY317" fmla="*/ 5980716 h 6857999"/>
              <a:gd name="connsiteX318" fmla="*/ 4943159 w 7119498"/>
              <a:gd name="connsiteY318" fmla="*/ 6073506 h 6857999"/>
              <a:gd name="connsiteX319" fmla="*/ 5297447 w 7119498"/>
              <a:gd name="connsiteY319" fmla="*/ 5980716 h 6857999"/>
              <a:gd name="connsiteX320" fmla="*/ 5154044 w 7119498"/>
              <a:gd name="connsiteY320" fmla="*/ 6006022 h 6857999"/>
              <a:gd name="connsiteX321" fmla="*/ 5246834 w 7119498"/>
              <a:gd name="connsiteY321" fmla="*/ 5963845 h 6857999"/>
              <a:gd name="connsiteX322" fmla="*/ 5297447 w 7119498"/>
              <a:gd name="connsiteY322" fmla="*/ 5980716 h 6857999"/>
              <a:gd name="connsiteX323" fmla="*/ 2530627 w 7119498"/>
              <a:gd name="connsiteY323" fmla="*/ 6073506 h 6857999"/>
              <a:gd name="connsiteX324" fmla="*/ 2581240 w 7119498"/>
              <a:gd name="connsiteY324" fmla="*/ 6233779 h 6857999"/>
              <a:gd name="connsiteX325" fmla="*/ 2657159 w 7119498"/>
              <a:gd name="connsiteY325" fmla="*/ 6318133 h 6857999"/>
              <a:gd name="connsiteX326" fmla="*/ 2690900 w 7119498"/>
              <a:gd name="connsiteY326" fmla="*/ 6410923 h 6857999"/>
              <a:gd name="connsiteX327" fmla="*/ 2657159 w 7119498"/>
              <a:gd name="connsiteY327" fmla="*/ 6486842 h 6857999"/>
              <a:gd name="connsiteX328" fmla="*/ 2682465 w 7119498"/>
              <a:gd name="connsiteY328" fmla="*/ 6410923 h 6857999"/>
              <a:gd name="connsiteX329" fmla="*/ 2640288 w 7119498"/>
              <a:gd name="connsiteY329" fmla="*/ 6309698 h 6857999"/>
              <a:gd name="connsiteX330" fmla="*/ 2572804 w 7119498"/>
              <a:gd name="connsiteY330" fmla="*/ 6242214 h 6857999"/>
              <a:gd name="connsiteX331" fmla="*/ 2530627 w 7119498"/>
              <a:gd name="connsiteY331" fmla="*/ 6090377 h 6857999"/>
              <a:gd name="connsiteX332" fmla="*/ 2328177 w 7119498"/>
              <a:gd name="connsiteY332" fmla="*/ 5955410 h 6857999"/>
              <a:gd name="connsiteX333" fmla="*/ 2134162 w 7119498"/>
              <a:gd name="connsiteY333" fmla="*/ 6039764 h 6857999"/>
              <a:gd name="connsiteX334" fmla="*/ 1855793 w 7119498"/>
              <a:gd name="connsiteY334" fmla="*/ 6149425 h 6857999"/>
              <a:gd name="connsiteX335" fmla="*/ 2058244 w 7119498"/>
              <a:gd name="connsiteY335" fmla="*/ 6022893 h 6857999"/>
              <a:gd name="connsiteX336" fmla="*/ 2125727 w 7119498"/>
              <a:gd name="connsiteY336" fmla="*/ 6022893 h 6857999"/>
              <a:gd name="connsiteX337" fmla="*/ 2319742 w 7119498"/>
              <a:gd name="connsiteY337" fmla="*/ 5946974 h 6857999"/>
              <a:gd name="connsiteX338" fmla="*/ 2530627 w 7119498"/>
              <a:gd name="connsiteY338" fmla="*/ 6073506 h 6857999"/>
              <a:gd name="connsiteX339" fmla="*/ 1847358 w 7119498"/>
              <a:gd name="connsiteY339" fmla="*/ 5946974 h 6857999"/>
              <a:gd name="connsiteX340" fmla="*/ 1746133 w 7119498"/>
              <a:gd name="connsiteY340" fmla="*/ 5946974 h 6857999"/>
              <a:gd name="connsiteX341" fmla="*/ 1788310 w 7119498"/>
              <a:gd name="connsiteY341" fmla="*/ 5930104 h 6857999"/>
              <a:gd name="connsiteX342" fmla="*/ 1847358 w 7119498"/>
              <a:gd name="connsiteY342" fmla="*/ 5946974 h 6857999"/>
              <a:gd name="connsiteX343" fmla="*/ 2842738 w 7119498"/>
              <a:gd name="connsiteY343" fmla="*/ 5972281 h 6857999"/>
              <a:gd name="connsiteX344" fmla="*/ 2918657 w 7119498"/>
              <a:gd name="connsiteY344" fmla="*/ 5946974 h 6857999"/>
              <a:gd name="connsiteX345" fmla="*/ 2969269 w 7119498"/>
              <a:gd name="connsiteY345" fmla="*/ 5989152 h 6857999"/>
              <a:gd name="connsiteX346" fmla="*/ 2935528 w 7119498"/>
              <a:gd name="connsiteY346" fmla="*/ 6031329 h 6857999"/>
              <a:gd name="connsiteX347" fmla="*/ 2893351 w 7119498"/>
              <a:gd name="connsiteY347" fmla="*/ 5997587 h 6857999"/>
              <a:gd name="connsiteX348" fmla="*/ 2859609 w 7119498"/>
              <a:gd name="connsiteY348" fmla="*/ 6031329 h 6857999"/>
              <a:gd name="connsiteX349" fmla="*/ 2935528 w 7119498"/>
              <a:gd name="connsiteY349" fmla="*/ 6107247 h 6857999"/>
              <a:gd name="connsiteX350" fmla="*/ 3003011 w 7119498"/>
              <a:gd name="connsiteY350" fmla="*/ 6065070 h 6857999"/>
              <a:gd name="connsiteX351" fmla="*/ 3129542 w 7119498"/>
              <a:gd name="connsiteY351" fmla="*/ 6022893 h 6857999"/>
              <a:gd name="connsiteX352" fmla="*/ 3188590 w 7119498"/>
              <a:gd name="connsiteY352" fmla="*/ 5989152 h 6857999"/>
              <a:gd name="connsiteX353" fmla="*/ 3239203 w 7119498"/>
              <a:gd name="connsiteY353" fmla="*/ 6014458 h 6857999"/>
              <a:gd name="connsiteX354" fmla="*/ 3180155 w 7119498"/>
              <a:gd name="connsiteY354" fmla="*/ 6056635 h 6857999"/>
              <a:gd name="connsiteX355" fmla="*/ 3230768 w 7119498"/>
              <a:gd name="connsiteY355" fmla="*/ 6132554 h 6857999"/>
              <a:gd name="connsiteX356" fmla="*/ 3197026 w 7119498"/>
              <a:gd name="connsiteY356" fmla="*/ 6149425 h 6857999"/>
              <a:gd name="connsiteX357" fmla="*/ 3104236 w 7119498"/>
              <a:gd name="connsiteY357" fmla="*/ 6081941 h 6857999"/>
              <a:gd name="connsiteX358" fmla="*/ 2994576 w 7119498"/>
              <a:gd name="connsiteY358" fmla="*/ 6166295 h 6857999"/>
              <a:gd name="connsiteX359" fmla="*/ 3028317 w 7119498"/>
              <a:gd name="connsiteY359" fmla="*/ 6208473 h 6857999"/>
              <a:gd name="connsiteX360" fmla="*/ 3087365 w 7119498"/>
              <a:gd name="connsiteY360" fmla="*/ 6191602 h 6857999"/>
              <a:gd name="connsiteX361" fmla="*/ 3095801 w 7119498"/>
              <a:gd name="connsiteY361" fmla="*/ 6216908 h 6857999"/>
              <a:gd name="connsiteX362" fmla="*/ 3053624 w 7119498"/>
              <a:gd name="connsiteY362" fmla="*/ 6259085 h 6857999"/>
              <a:gd name="connsiteX363" fmla="*/ 2977705 w 7119498"/>
              <a:gd name="connsiteY363" fmla="*/ 6216908 h 6857999"/>
              <a:gd name="connsiteX364" fmla="*/ 2943963 w 7119498"/>
              <a:gd name="connsiteY364" fmla="*/ 6149425 h 6857999"/>
              <a:gd name="connsiteX365" fmla="*/ 2842738 w 7119498"/>
              <a:gd name="connsiteY365" fmla="*/ 6115683 h 6857999"/>
              <a:gd name="connsiteX366" fmla="*/ 2783690 w 7119498"/>
              <a:gd name="connsiteY366" fmla="*/ 6006022 h 6857999"/>
              <a:gd name="connsiteX367" fmla="*/ 2716207 w 7119498"/>
              <a:gd name="connsiteY367" fmla="*/ 5904797 h 6857999"/>
              <a:gd name="connsiteX368" fmla="*/ 2842738 w 7119498"/>
              <a:gd name="connsiteY368" fmla="*/ 5972281 h 6857999"/>
              <a:gd name="connsiteX369" fmla="*/ 4900982 w 7119498"/>
              <a:gd name="connsiteY369" fmla="*/ 5930104 h 6857999"/>
              <a:gd name="connsiteX370" fmla="*/ 4985336 w 7119498"/>
              <a:gd name="connsiteY370" fmla="*/ 5989152 h 6857999"/>
              <a:gd name="connsiteX371" fmla="*/ 5103432 w 7119498"/>
              <a:gd name="connsiteY371" fmla="*/ 6014458 h 6857999"/>
              <a:gd name="connsiteX372" fmla="*/ 5272140 w 7119498"/>
              <a:gd name="connsiteY372" fmla="*/ 6174731 h 6857999"/>
              <a:gd name="connsiteX373" fmla="*/ 5272140 w 7119498"/>
              <a:gd name="connsiteY373" fmla="*/ 6200037 h 6857999"/>
              <a:gd name="connsiteX374" fmla="*/ 5255270 w 7119498"/>
              <a:gd name="connsiteY374" fmla="*/ 6208473 h 6857999"/>
              <a:gd name="connsiteX375" fmla="*/ 5069690 w 7119498"/>
              <a:gd name="connsiteY375" fmla="*/ 6056635 h 6857999"/>
              <a:gd name="connsiteX376" fmla="*/ 4943159 w 7119498"/>
              <a:gd name="connsiteY376" fmla="*/ 6031329 h 6857999"/>
              <a:gd name="connsiteX377" fmla="*/ 4884111 w 7119498"/>
              <a:gd name="connsiteY377" fmla="*/ 5989152 h 6857999"/>
              <a:gd name="connsiteX378" fmla="*/ 4715402 w 7119498"/>
              <a:gd name="connsiteY378" fmla="*/ 5946974 h 6857999"/>
              <a:gd name="connsiteX379" fmla="*/ 4470775 w 7119498"/>
              <a:gd name="connsiteY379" fmla="*/ 6090377 h 6857999"/>
              <a:gd name="connsiteX380" fmla="*/ 4420163 w 7119498"/>
              <a:gd name="connsiteY380" fmla="*/ 6242214 h 6857999"/>
              <a:gd name="connsiteX381" fmla="*/ 4361115 w 7119498"/>
              <a:gd name="connsiteY381" fmla="*/ 6301262 h 6857999"/>
              <a:gd name="connsiteX382" fmla="*/ 4318937 w 7119498"/>
              <a:gd name="connsiteY382" fmla="*/ 6444664 h 6857999"/>
              <a:gd name="connsiteX383" fmla="*/ 4344244 w 7119498"/>
              <a:gd name="connsiteY383" fmla="*/ 6554325 h 6857999"/>
              <a:gd name="connsiteX384" fmla="*/ 4318937 w 7119498"/>
              <a:gd name="connsiteY384" fmla="*/ 6588067 h 6857999"/>
              <a:gd name="connsiteX385" fmla="*/ 4259889 w 7119498"/>
              <a:gd name="connsiteY385" fmla="*/ 6461535 h 6857999"/>
              <a:gd name="connsiteX386" fmla="*/ 4268325 w 7119498"/>
              <a:gd name="connsiteY386" fmla="*/ 6410923 h 6857999"/>
              <a:gd name="connsiteX387" fmla="*/ 4377985 w 7119498"/>
              <a:gd name="connsiteY387" fmla="*/ 6216908 h 6857999"/>
              <a:gd name="connsiteX388" fmla="*/ 4386421 w 7119498"/>
              <a:gd name="connsiteY388" fmla="*/ 6174731 h 6857999"/>
              <a:gd name="connsiteX389" fmla="*/ 4706967 w 7119498"/>
              <a:gd name="connsiteY389" fmla="*/ 5887926 h 6857999"/>
              <a:gd name="connsiteX390" fmla="*/ 4900982 w 7119498"/>
              <a:gd name="connsiteY390" fmla="*/ 5930104 h 6857999"/>
              <a:gd name="connsiteX391" fmla="*/ 5643299 w 7119498"/>
              <a:gd name="connsiteY391" fmla="*/ 5938539 h 6857999"/>
              <a:gd name="connsiteX392" fmla="*/ 5550509 w 7119498"/>
              <a:gd name="connsiteY392" fmla="*/ 6039764 h 6857999"/>
              <a:gd name="connsiteX393" fmla="*/ 5499897 w 7119498"/>
              <a:gd name="connsiteY393" fmla="*/ 5989152 h 6857999"/>
              <a:gd name="connsiteX394" fmla="*/ 5508332 w 7119498"/>
              <a:gd name="connsiteY394" fmla="*/ 5963845 h 6857999"/>
              <a:gd name="connsiteX395" fmla="*/ 5525203 w 7119498"/>
              <a:gd name="connsiteY395" fmla="*/ 5963845 h 6857999"/>
              <a:gd name="connsiteX396" fmla="*/ 5567380 w 7119498"/>
              <a:gd name="connsiteY396" fmla="*/ 5989152 h 6857999"/>
              <a:gd name="connsiteX397" fmla="*/ 5617993 w 7119498"/>
              <a:gd name="connsiteY397" fmla="*/ 5879491 h 6857999"/>
              <a:gd name="connsiteX398" fmla="*/ 5643299 w 7119498"/>
              <a:gd name="connsiteY398" fmla="*/ 5938539 h 6857999"/>
              <a:gd name="connsiteX399" fmla="*/ 5423978 w 7119498"/>
              <a:gd name="connsiteY399" fmla="*/ 6006022 h 6857999"/>
              <a:gd name="connsiteX400" fmla="*/ 5348059 w 7119498"/>
              <a:gd name="connsiteY400" fmla="*/ 6090377 h 6857999"/>
              <a:gd name="connsiteX401" fmla="*/ 5297447 w 7119498"/>
              <a:gd name="connsiteY401" fmla="*/ 6039764 h 6857999"/>
              <a:gd name="connsiteX402" fmla="*/ 5339624 w 7119498"/>
              <a:gd name="connsiteY402" fmla="*/ 5963845 h 6857999"/>
              <a:gd name="connsiteX403" fmla="*/ 5246834 w 7119498"/>
              <a:gd name="connsiteY403" fmla="*/ 5930104 h 6857999"/>
              <a:gd name="connsiteX404" fmla="*/ 5111867 w 7119498"/>
              <a:gd name="connsiteY404" fmla="*/ 5980716 h 6857999"/>
              <a:gd name="connsiteX405" fmla="*/ 5052819 w 7119498"/>
              <a:gd name="connsiteY405" fmla="*/ 5972281 h 6857999"/>
              <a:gd name="connsiteX406" fmla="*/ 5255270 w 7119498"/>
              <a:gd name="connsiteY406" fmla="*/ 5871056 h 6857999"/>
              <a:gd name="connsiteX407" fmla="*/ 5423978 w 7119498"/>
              <a:gd name="connsiteY407" fmla="*/ 6006022 h 6857999"/>
              <a:gd name="connsiteX408" fmla="*/ 2623417 w 7119498"/>
              <a:gd name="connsiteY408" fmla="*/ 6006022 h 6857999"/>
              <a:gd name="connsiteX409" fmla="*/ 2690900 w 7119498"/>
              <a:gd name="connsiteY409" fmla="*/ 6191602 h 6857999"/>
              <a:gd name="connsiteX410" fmla="*/ 2783690 w 7119498"/>
              <a:gd name="connsiteY410" fmla="*/ 6419358 h 6857999"/>
              <a:gd name="connsiteX411" fmla="*/ 2716207 w 7119498"/>
              <a:gd name="connsiteY411" fmla="*/ 6579631 h 6857999"/>
              <a:gd name="connsiteX412" fmla="*/ 2674030 w 7119498"/>
              <a:gd name="connsiteY412" fmla="*/ 6529019 h 6857999"/>
              <a:gd name="connsiteX413" fmla="*/ 2724642 w 7119498"/>
              <a:gd name="connsiteY413" fmla="*/ 6427794 h 6857999"/>
              <a:gd name="connsiteX414" fmla="*/ 2724642 w 7119498"/>
              <a:gd name="connsiteY414" fmla="*/ 6402487 h 6857999"/>
              <a:gd name="connsiteX415" fmla="*/ 2682465 w 7119498"/>
              <a:gd name="connsiteY415" fmla="*/ 6292827 h 6857999"/>
              <a:gd name="connsiteX416" fmla="*/ 2623417 w 7119498"/>
              <a:gd name="connsiteY416" fmla="*/ 6233779 h 6857999"/>
              <a:gd name="connsiteX417" fmla="*/ 2614982 w 7119498"/>
              <a:gd name="connsiteY417" fmla="*/ 6157860 h 6857999"/>
              <a:gd name="connsiteX418" fmla="*/ 2471579 w 7119498"/>
              <a:gd name="connsiteY418" fmla="*/ 5955410 h 6857999"/>
              <a:gd name="connsiteX419" fmla="*/ 2319742 w 7119498"/>
              <a:gd name="connsiteY419" fmla="*/ 5913233 h 6857999"/>
              <a:gd name="connsiteX420" fmla="*/ 2193210 w 7119498"/>
              <a:gd name="connsiteY420" fmla="*/ 5938539 h 6857999"/>
              <a:gd name="connsiteX421" fmla="*/ 2117292 w 7119498"/>
              <a:gd name="connsiteY421" fmla="*/ 5989152 h 6857999"/>
              <a:gd name="connsiteX422" fmla="*/ 1982325 w 7119498"/>
              <a:gd name="connsiteY422" fmla="*/ 5997587 h 6857999"/>
              <a:gd name="connsiteX423" fmla="*/ 1796745 w 7119498"/>
              <a:gd name="connsiteY423" fmla="*/ 6174731 h 6857999"/>
              <a:gd name="connsiteX424" fmla="*/ 1754568 w 7119498"/>
              <a:gd name="connsiteY424" fmla="*/ 6174731 h 6857999"/>
              <a:gd name="connsiteX425" fmla="*/ 1746133 w 7119498"/>
              <a:gd name="connsiteY425" fmla="*/ 6149425 h 6857999"/>
              <a:gd name="connsiteX426" fmla="*/ 1906406 w 7119498"/>
              <a:gd name="connsiteY426" fmla="*/ 5955410 h 6857999"/>
              <a:gd name="connsiteX427" fmla="*/ 2075114 w 7119498"/>
              <a:gd name="connsiteY427" fmla="*/ 5921668 h 6857999"/>
              <a:gd name="connsiteX428" fmla="*/ 2319742 w 7119498"/>
              <a:gd name="connsiteY428" fmla="*/ 5845749 h 6857999"/>
              <a:gd name="connsiteX429" fmla="*/ 2623417 w 7119498"/>
              <a:gd name="connsiteY429" fmla="*/ 6006022 h 6857999"/>
              <a:gd name="connsiteX430" fmla="*/ 1484635 w 7119498"/>
              <a:gd name="connsiteY430" fmla="*/ 5963845 h 6857999"/>
              <a:gd name="connsiteX431" fmla="*/ 1535247 w 7119498"/>
              <a:gd name="connsiteY431" fmla="*/ 5938539 h 6857999"/>
              <a:gd name="connsiteX432" fmla="*/ 1560554 w 7119498"/>
              <a:gd name="connsiteY432" fmla="*/ 5972281 h 6857999"/>
              <a:gd name="connsiteX433" fmla="*/ 1518376 w 7119498"/>
              <a:gd name="connsiteY433" fmla="*/ 6014458 h 6857999"/>
              <a:gd name="connsiteX434" fmla="*/ 1391845 w 7119498"/>
              <a:gd name="connsiteY434" fmla="*/ 5887926 h 6857999"/>
              <a:gd name="connsiteX435" fmla="*/ 1408716 w 7119498"/>
              <a:gd name="connsiteY435" fmla="*/ 5837314 h 6857999"/>
              <a:gd name="connsiteX436" fmla="*/ 1484635 w 7119498"/>
              <a:gd name="connsiteY436" fmla="*/ 5963845 h 6857999"/>
              <a:gd name="connsiteX437" fmla="*/ 1965454 w 7119498"/>
              <a:gd name="connsiteY437" fmla="*/ 5896362 h 6857999"/>
              <a:gd name="connsiteX438" fmla="*/ 1889535 w 7119498"/>
              <a:gd name="connsiteY438" fmla="*/ 5930104 h 6857999"/>
              <a:gd name="connsiteX439" fmla="*/ 1779875 w 7119498"/>
              <a:gd name="connsiteY439" fmla="*/ 5896362 h 6857999"/>
              <a:gd name="connsiteX440" fmla="*/ 1687085 w 7119498"/>
              <a:gd name="connsiteY440" fmla="*/ 5938539 h 6857999"/>
              <a:gd name="connsiteX441" fmla="*/ 1754568 w 7119498"/>
              <a:gd name="connsiteY441" fmla="*/ 6006022 h 6857999"/>
              <a:gd name="connsiteX442" fmla="*/ 1703956 w 7119498"/>
              <a:gd name="connsiteY442" fmla="*/ 6065070 h 6857999"/>
              <a:gd name="connsiteX443" fmla="*/ 1619602 w 7119498"/>
              <a:gd name="connsiteY443" fmla="*/ 5963845 h 6857999"/>
              <a:gd name="connsiteX444" fmla="*/ 1796745 w 7119498"/>
              <a:gd name="connsiteY444" fmla="*/ 5828878 h 6857999"/>
              <a:gd name="connsiteX445" fmla="*/ 1965454 w 7119498"/>
              <a:gd name="connsiteY445" fmla="*/ 5896362 h 6857999"/>
              <a:gd name="connsiteX446" fmla="*/ 5609557 w 7119498"/>
              <a:gd name="connsiteY446" fmla="*/ 5837314 h 6857999"/>
              <a:gd name="connsiteX447" fmla="*/ 5567380 w 7119498"/>
              <a:gd name="connsiteY447" fmla="*/ 5896362 h 6857999"/>
              <a:gd name="connsiteX448" fmla="*/ 5516768 w 7119498"/>
              <a:gd name="connsiteY448" fmla="*/ 5837314 h 6857999"/>
              <a:gd name="connsiteX449" fmla="*/ 5584251 w 7119498"/>
              <a:gd name="connsiteY449" fmla="*/ 5795137 h 6857999"/>
              <a:gd name="connsiteX450" fmla="*/ 5609557 w 7119498"/>
              <a:gd name="connsiteY450" fmla="*/ 5837314 h 6857999"/>
              <a:gd name="connsiteX451" fmla="*/ 1518376 w 7119498"/>
              <a:gd name="connsiteY451" fmla="*/ 5812008 h 6857999"/>
              <a:gd name="connsiteX452" fmla="*/ 1493070 w 7119498"/>
              <a:gd name="connsiteY452" fmla="*/ 5862620 h 6857999"/>
              <a:gd name="connsiteX453" fmla="*/ 1442458 w 7119498"/>
              <a:gd name="connsiteY453" fmla="*/ 5803572 h 6857999"/>
              <a:gd name="connsiteX454" fmla="*/ 1459328 w 7119498"/>
              <a:gd name="connsiteY454" fmla="*/ 5778266 h 6857999"/>
              <a:gd name="connsiteX455" fmla="*/ 1518376 w 7119498"/>
              <a:gd name="connsiteY455" fmla="*/ 5812008 h 6857999"/>
              <a:gd name="connsiteX456" fmla="*/ 5685476 w 7119498"/>
              <a:gd name="connsiteY456" fmla="*/ 5685476 h 6857999"/>
              <a:gd name="connsiteX457" fmla="*/ 5651734 w 7119498"/>
              <a:gd name="connsiteY457" fmla="*/ 5761395 h 6857999"/>
              <a:gd name="connsiteX458" fmla="*/ 5693912 w 7119498"/>
              <a:gd name="connsiteY458" fmla="*/ 5820443 h 6857999"/>
              <a:gd name="connsiteX459" fmla="*/ 5736089 w 7119498"/>
              <a:gd name="connsiteY459" fmla="*/ 5786701 h 6857999"/>
              <a:gd name="connsiteX460" fmla="*/ 5693912 w 7119498"/>
              <a:gd name="connsiteY460" fmla="*/ 5786701 h 6857999"/>
              <a:gd name="connsiteX461" fmla="*/ 5685476 w 7119498"/>
              <a:gd name="connsiteY461" fmla="*/ 5761395 h 6857999"/>
              <a:gd name="connsiteX462" fmla="*/ 5719218 w 7119498"/>
              <a:gd name="connsiteY462" fmla="*/ 5719218 h 6857999"/>
              <a:gd name="connsiteX463" fmla="*/ 5803572 w 7119498"/>
              <a:gd name="connsiteY463" fmla="*/ 5761395 h 6857999"/>
              <a:gd name="connsiteX464" fmla="*/ 5693912 w 7119498"/>
              <a:gd name="connsiteY464" fmla="*/ 5938539 h 6857999"/>
              <a:gd name="connsiteX465" fmla="*/ 5609557 w 7119498"/>
              <a:gd name="connsiteY465" fmla="*/ 5769831 h 6857999"/>
              <a:gd name="connsiteX466" fmla="*/ 5609557 w 7119498"/>
              <a:gd name="connsiteY466" fmla="*/ 5719218 h 6857999"/>
              <a:gd name="connsiteX467" fmla="*/ 5651734 w 7119498"/>
              <a:gd name="connsiteY467" fmla="*/ 5626428 h 6857999"/>
              <a:gd name="connsiteX468" fmla="*/ 5685476 w 7119498"/>
              <a:gd name="connsiteY468" fmla="*/ 5685476 h 6857999"/>
              <a:gd name="connsiteX469" fmla="*/ 5575816 w 7119498"/>
              <a:gd name="connsiteY469" fmla="*/ 5634864 h 6857999"/>
              <a:gd name="connsiteX470" fmla="*/ 5592686 w 7119498"/>
              <a:gd name="connsiteY470" fmla="*/ 5651735 h 6857999"/>
              <a:gd name="connsiteX471" fmla="*/ 5584251 w 7119498"/>
              <a:gd name="connsiteY471" fmla="*/ 5685476 h 6857999"/>
              <a:gd name="connsiteX472" fmla="*/ 5525203 w 7119498"/>
              <a:gd name="connsiteY472" fmla="*/ 5677041 h 6857999"/>
              <a:gd name="connsiteX473" fmla="*/ 5483026 w 7119498"/>
              <a:gd name="connsiteY473" fmla="*/ 5710783 h 6857999"/>
              <a:gd name="connsiteX474" fmla="*/ 5491461 w 7119498"/>
              <a:gd name="connsiteY474" fmla="*/ 5736089 h 6857999"/>
              <a:gd name="connsiteX475" fmla="*/ 5525203 w 7119498"/>
              <a:gd name="connsiteY475" fmla="*/ 5710783 h 6857999"/>
              <a:gd name="connsiteX476" fmla="*/ 5558945 w 7119498"/>
              <a:gd name="connsiteY476" fmla="*/ 5719218 h 6857999"/>
              <a:gd name="connsiteX477" fmla="*/ 5567380 w 7119498"/>
              <a:gd name="connsiteY477" fmla="*/ 5744524 h 6857999"/>
              <a:gd name="connsiteX478" fmla="*/ 5407107 w 7119498"/>
              <a:gd name="connsiteY478" fmla="*/ 5837314 h 6857999"/>
              <a:gd name="connsiteX479" fmla="*/ 5348059 w 7119498"/>
              <a:gd name="connsiteY479" fmla="*/ 5812008 h 6857999"/>
              <a:gd name="connsiteX480" fmla="*/ 5423978 w 7119498"/>
              <a:gd name="connsiteY480" fmla="*/ 5634864 h 6857999"/>
              <a:gd name="connsiteX481" fmla="*/ 5457720 w 7119498"/>
              <a:gd name="connsiteY481" fmla="*/ 5626428 h 6857999"/>
              <a:gd name="connsiteX482" fmla="*/ 5575816 w 7119498"/>
              <a:gd name="connsiteY482" fmla="*/ 5634864 h 6857999"/>
              <a:gd name="connsiteX483" fmla="*/ 5407107 w 7119498"/>
              <a:gd name="connsiteY483" fmla="*/ 5601122 h 6857999"/>
              <a:gd name="connsiteX484" fmla="*/ 5381801 w 7119498"/>
              <a:gd name="connsiteY484" fmla="*/ 5634864 h 6857999"/>
              <a:gd name="connsiteX485" fmla="*/ 5339624 w 7119498"/>
              <a:gd name="connsiteY485" fmla="*/ 5634864 h 6857999"/>
              <a:gd name="connsiteX486" fmla="*/ 5339624 w 7119498"/>
              <a:gd name="connsiteY486" fmla="*/ 5601122 h 6857999"/>
              <a:gd name="connsiteX487" fmla="*/ 5364930 w 7119498"/>
              <a:gd name="connsiteY487" fmla="*/ 5575816 h 6857999"/>
              <a:gd name="connsiteX488" fmla="*/ 5407107 w 7119498"/>
              <a:gd name="connsiteY488" fmla="*/ 5601122 h 6857999"/>
              <a:gd name="connsiteX489" fmla="*/ 1467764 w 7119498"/>
              <a:gd name="connsiteY489" fmla="*/ 5668605 h 6857999"/>
              <a:gd name="connsiteX490" fmla="*/ 1341233 w 7119498"/>
              <a:gd name="connsiteY490" fmla="*/ 5879491 h 6857999"/>
              <a:gd name="connsiteX491" fmla="*/ 1290620 w 7119498"/>
              <a:gd name="connsiteY491" fmla="*/ 5786701 h 6857999"/>
              <a:gd name="connsiteX492" fmla="*/ 1256878 w 7119498"/>
              <a:gd name="connsiteY492" fmla="*/ 5736089 h 6857999"/>
              <a:gd name="connsiteX493" fmla="*/ 1256878 w 7119498"/>
              <a:gd name="connsiteY493" fmla="*/ 5693912 h 6857999"/>
              <a:gd name="connsiteX494" fmla="*/ 1366539 w 7119498"/>
              <a:gd name="connsiteY494" fmla="*/ 5693912 h 6857999"/>
              <a:gd name="connsiteX495" fmla="*/ 1366539 w 7119498"/>
              <a:gd name="connsiteY495" fmla="*/ 5719218 h 6857999"/>
              <a:gd name="connsiteX496" fmla="*/ 1307491 w 7119498"/>
              <a:gd name="connsiteY496" fmla="*/ 5727653 h 6857999"/>
              <a:gd name="connsiteX497" fmla="*/ 1341233 w 7119498"/>
              <a:gd name="connsiteY497" fmla="*/ 5761395 h 6857999"/>
              <a:gd name="connsiteX498" fmla="*/ 1408716 w 7119498"/>
              <a:gd name="connsiteY498" fmla="*/ 5693912 h 6857999"/>
              <a:gd name="connsiteX499" fmla="*/ 1391845 w 7119498"/>
              <a:gd name="connsiteY499" fmla="*/ 5643299 h 6857999"/>
              <a:gd name="connsiteX500" fmla="*/ 1425587 w 7119498"/>
              <a:gd name="connsiteY500" fmla="*/ 5575816 h 6857999"/>
              <a:gd name="connsiteX501" fmla="*/ 1467764 w 7119498"/>
              <a:gd name="connsiteY501" fmla="*/ 5668605 h 6857999"/>
              <a:gd name="connsiteX502" fmla="*/ 1670214 w 7119498"/>
              <a:gd name="connsiteY502" fmla="*/ 5710783 h 6857999"/>
              <a:gd name="connsiteX503" fmla="*/ 1720827 w 7119498"/>
              <a:gd name="connsiteY503" fmla="*/ 5769831 h 6857999"/>
              <a:gd name="connsiteX504" fmla="*/ 1653343 w 7119498"/>
              <a:gd name="connsiteY504" fmla="*/ 5803572 h 6857999"/>
              <a:gd name="connsiteX505" fmla="*/ 1518376 w 7119498"/>
              <a:gd name="connsiteY505" fmla="*/ 5761395 h 6857999"/>
              <a:gd name="connsiteX506" fmla="*/ 1493070 w 7119498"/>
              <a:gd name="connsiteY506" fmla="*/ 5719218 h 6857999"/>
              <a:gd name="connsiteX507" fmla="*/ 1518376 w 7119498"/>
              <a:gd name="connsiteY507" fmla="*/ 5643299 h 6857999"/>
              <a:gd name="connsiteX508" fmla="*/ 1552118 w 7119498"/>
              <a:gd name="connsiteY508" fmla="*/ 5643299 h 6857999"/>
              <a:gd name="connsiteX509" fmla="*/ 1568989 w 7119498"/>
              <a:gd name="connsiteY509" fmla="*/ 5660170 h 6857999"/>
              <a:gd name="connsiteX510" fmla="*/ 1526812 w 7119498"/>
              <a:gd name="connsiteY510" fmla="*/ 5693912 h 6857999"/>
              <a:gd name="connsiteX511" fmla="*/ 1552118 w 7119498"/>
              <a:gd name="connsiteY511" fmla="*/ 5710783 h 6857999"/>
              <a:gd name="connsiteX512" fmla="*/ 1602731 w 7119498"/>
              <a:gd name="connsiteY512" fmla="*/ 5660170 h 6857999"/>
              <a:gd name="connsiteX513" fmla="*/ 1560554 w 7119498"/>
              <a:gd name="connsiteY513" fmla="*/ 5601122 h 6857999"/>
              <a:gd name="connsiteX514" fmla="*/ 1493070 w 7119498"/>
              <a:gd name="connsiteY514" fmla="*/ 5609557 h 6857999"/>
              <a:gd name="connsiteX515" fmla="*/ 1484635 w 7119498"/>
              <a:gd name="connsiteY515" fmla="*/ 5584251 h 6857999"/>
              <a:gd name="connsiteX516" fmla="*/ 1543683 w 7119498"/>
              <a:gd name="connsiteY516" fmla="*/ 5592687 h 6857999"/>
              <a:gd name="connsiteX517" fmla="*/ 1602731 w 7119498"/>
              <a:gd name="connsiteY517" fmla="*/ 5558945 h 6857999"/>
              <a:gd name="connsiteX518" fmla="*/ 1670214 w 7119498"/>
              <a:gd name="connsiteY518" fmla="*/ 5710783 h 6857999"/>
              <a:gd name="connsiteX519" fmla="*/ 5904797 w 7119498"/>
              <a:gd name="connsiteY519" fmla="*/ 5643299 h 6857999"/>
              <a:gd name="connsiteX520" fmla="*/ 5845749 w 7119498"/>
              <a:gd name="connsiteY520" fmla="*/ 5710783 h 6857999"/>
              <a:gd name="connsiteX521" fmla="*/ 5702347 w 7119498"/>
              <a:gd name="connsiteY521" fmla="*/ 5617993 h 6857999"/>
              <a:gd name="connsiteX522" fmla="*/ 5761395 w 7119498"/>
              <a:gd name="connsiteY522" fmla="*/ 5558945 h 6857999"/>
              <a:gd name="connsiteX523" fmla="*/ 5803572 w 7119498"/>
              <a:gd name="connsiteY523" fmla="*/ 5592687 h 6857999"/>
              <a:gd name="connsiteX524" fmla="*/ 5769830 w 7119498"/>
              <a:gd name="connsiteY524" fmla="*/ 5634864 h 6857999"/>
              <a:gd name="connsiteX525" fmla="*/ 5786701 w 7119498"/>
              <a:gd name="connsiteY525" fmla="*/ 5651735 h 6857999"/>
              <a:gd name="connsiteX526" fmla="*/ 5828878 w 7119498"/>
              <a:gd name="connsiteY526" fmla="*/ 5592687 h 6857999"/>
              <a:gd name="connsiteX527" fmla="*/ 5803572 w 7119498"/>
              <a:gd name="connsiteY527" fmla="*/ 5533639 h 6857999"/>
              <a:gd name="connsiteX528" fmla="*/ 5828878 w 7119498"/>
              <a:gd name="connsiteY528" fmla="*/ 5516768 h 6857999"/>
              <a:gd name="connsiteX529" fmla="*/ 5904797 w 7119498"/>
              <a:gd name="connsiteY529" fmla="*/ 5643299 h 6857999"/>
              <a:gd name="connsiteX530" fmla="*/ 1729262 w 7119498"/>
              <a:gd name="connsiteY530" fmla="*/ 5601122 h 6857999"/>
              <a:gd name="connsiteX531" fmla="*/ 1687085 w 7119498"/>
              <a:gd name="connsiteY531" fmla="*/ 5609557 h 6857999"/>
              <a:gd name="connsiteX532" fmla="*/ 1653343 w 7119498"/>
              <a:gd name="connsiteY532" fmla="*/ 5542074 h 6857999"/>
              <a:gd name="connsiteX533" fmla="*/ 1670214 w 7119498"/>
              <a:gd name="connsiteY533" fmla="*/ 5516768 h 6857999"/>
              <a:gd name="connsiteX534" fmla="*/ 1729262 w 7119498"/>
              <a:gd name="connsiteY534" fmla="*/ 5601122 h 6857999"/>
              <a:gd name="connsiteX535" fmla="*/ 1324362 w 7119498"/>
              <a:gd name="connsiteY535" fmla="*/ 5499897 h 6857999"/>
              <a:gd name="connsiteX536" fmla="*/ 1324362 w 7119498"/>
              <a:gd name="connsiteY536" fmla="*/ 5550509 h 6857999"/>
              <a:gd name="connsiteX537" fmla="*/ 1290620 w 7119498"/>
              <a:gd name="connsiteY537" fmla="*/ 5558945 h 6857999"/>
              <a:gd name="connsiteX538" fmla="*/ 1256878 w 7119498"/>
              <a:gd name="connsiteY538" fmla="*/ 5542074 h 6857999"/>
              <a:gd name="connsiteX539" fmla="*/ 1248443 w 7119498"/>
              <a:gd name="connsiteY539" fmla="*/ 5558945 h 6857999"/>
              <a:gd name="connsiteX540" fmla="*/ 1290620 w 7119498"/>
              <a:gd name="connsiteY540" fmla="*/ 5601122 h 6857999"/>
              <a:gd name="connsiteX541" fmla="*/ 1358103 w 7119498"/>
              <a:gd name="connsiteY541" fmla="*/ 5550509 h 6857999"/>
              <a:gd name="connsiteX542" fmla="*/ 1383410 w 7119498"/>
              <a:gd name="connsiteY542" fmla="*/ 5584251 h 6857999"/>
              <a:gd name="connsiteX543" fmla="*/ 1273749 w 7119498"/>
              <a:gd name="connsiteY543" fmla="*/ 5660170 h 6857999"/>
              <a:gd name="connsiteX544" fmla="*/ 1172524 w 7119498"/>
              <a:gd name="connsiteY544" fmla="*/ 5643299 h 6857999"/>
              <a:gd name="connsiteX545" fmla="*/ 1282185 w 7119498"/>
              <a:gd name="connsiteY545" fmla="*/ 5466155 h 6857999"/>
              <a:gd name="connsiteX546" fmla="*/ 1324362 w 7119498"/>
              <a:gd name="connsiteY546" fmla="*/ 5499897 h 6857999"/>
              <a:gd name="connsiteX547" fmla="*/ 6132554 w 7119498"/>
              <a:gd name="connsiteY547" fmla="*/ 5516768 h 6857999"/>
              <a:gd name="connsiteX548" fmla="*/ 5963845 w 7119498"/>
              <a:gd name="connsiteY548" fmla="*/ 5643299 h 6857999"/>
              <a:gd name="connsiteX549" fmla="*/ 5921668 w 7119498"/>
              <a:gd name="connsiteY549" fmla="*/ 5558945 h 6857999"/>
              <a:gd name="connsiteX550" fmla="*/ 5946974 w 7119498"/>
              <a:gd name="connsiteY550" fmla="*/ 5533639 h 6857999"/>
              <a:gd name="connsiteX551" fmla="*/ 5980716 w 7119498"/>
              <a:gd name="connsiteY551" fmla="*/ 5592687 h 6857999"/>
              <a:gd name="connsiteX552" fmla="*/ 6014458 w 7119498"/>
              <a:gd name="connsiteY552" fmla="*/ 5550509 h 6857999"/>
              <a:gd name="connsiteX553" fmla="*/ 5946974 w 7119498"/>
              <a:gd name="connsiteY553" fmla="*/ 5499897 h 6857999"/>
              <a:gd name="connsiteX554" fmla="*/ 5904797 w 7119498"/>
              <a:gd name="connsiteY554" fmla="*/ 5525203 h 6857999"/>
              <a:gd name="connsiteX555" fmla="*/ 5820443 w 7119498"/>
              <a:gd name="connsiteY555" fmla="*/ 5483026 h 6857999"/>
              <a:gd name="connsiteX556" fmla="*/ 5904797 w 7119498"/>
              <a:gd name="connsiteY556" fmla="*/ 5449284 h 6857999"/>
              <a:gd name="connsiteX557" fmla="*/ 6132554 w 7119498"/>
              <a:gd name="connsiteY557" fmla="*/ 5516768 h 6857999"/>
              <a:gd name="connsiteX558" fmla="*/ 1923277 w 7119498"/>
              <a:gd name="connsiteY558" fmla="*/ 5499897 h 6857999"/>
              <a:gd name="connsiteX559" fmla="*/ 1906406 w 7119498"/>
              <a:gd name="connsiteY559" fmla="*/ 5558945 h 6857999"/>
              <a:gd name="connsiteX560" fmla="*/ 1931712 w 7119498"/>
              <a:gd name="connsiteY560" fmla="*/ 5609557 h 6857999"/>
              <a:gd name="connsiteX561" fmla="*/ 2024502 w 7119498"/>
              <a:gd name="connsiteY561" fmla="*/ 5752960 h 6857999"/>
              <a:gd name="connsiteX562" fmla="*/ 2108856 w 7119498"/>
              <a:gd name="connsiteY562" fmla="*/ 5710783 h 6857999"/>
              <a:gd name="connsiteX563" fmla="*/ 2108856 w 7119498"/>
              <a:gd name="connsiteY563" fmla="*/ 5677041 h 6857999"/>
              <a:gd name="connsiteX564" fmla="*/ 2032937 w 7119498"/>
              <a:gd name="connsiteY564" fmla="*/ 5634864 h 6857999"/>
              <a:gd name="connsiteX565" fmla="*/ 2041373 w 7119498"/>
              <a:gd name="connsiteY565" fmla="*/ 5609557 h 6857999"/>
              <a:gd name="connsiteX566" fmla="*/ 2091985 w 7119498"/>
              <a:gd name="connsiteY566" fmla="*/ 5609557 h 6857999"/>
              <a:gd name="connsiteX567" fmla="*/ 2151033 w 7119498"/>
              <a:gd name="connsiteY567" fmla="*/ 5710783 h 6857999"/>
              <a:gd name="connsiteX568" fmla="*/ 2269129 w 7119498"/>
              <a:gd name="connsiteY568" fmla="*/ 5752960 h 6857999"/>
              <a:gd name="connsiteX569" fmla="*/ 2226952 w 7119498"/>
              <a:gd name="connsiteY569" fmla="*/ 5769831 h 6857999"/>
              <a:gd name="connsiteX570" fmla="*/ 2151033 w 7119498"/>
              <a:gd name="connsiteY570" fmla="*/ 5752960 h 6857999"/>
              <a:gd name="connsiteX571" fmla="*/ 2041373 w 7119498"/>
              <a:gd name="connsiteY571" fmla="*/ 5803572 h 6857999"/>
              <a:gd name="connsiteX572" fmla="*/ 1914841 w 7119498"/>
              <a:gd name="connsiteY572" fmla="*/ 5736089 h 6857999"/>
              <a:gd name="connsiteX573" fmla="*/ 1855793 w 7119498"/>
              <a:gd name="connsiteY573" fmla="*/ 5761395 h 6857999"/>
              <a:gd name="connsiteX574" fmla="*/ 1771439 w 7119498"/>
              <a:gd name="connsiteY574" fmla="*/ 5685476 h 6857999"/>
              <a:gd name="connsiteX575" fmla="*/ 1805181 w 7119498"/>
              <a:gd name="connsiteY575" fmla="*/ 5651735 h 6857999"/>
              <a:gd name="connsiteX576" fmla="*/ 1847358 w 7119498"/>
              <a:gd name="connsiteY576" fmla="*/ 5719218 h 6857999"/>
              <a:gd name="connsiteX577" fmla="*/ 1872664 w 7119498"/>
              <a:gd name="connsiteY577" fmla="*/ 5719218 h 6857999"/>
              <a:gd name="connsiteX578" fmla="*/ 1914841 w 7119498"/>
              <a:gd name="connsiteY578" fmla="*/ 5643299 h 6857999"/>
              <a:gd name="connsiteX579" fmla="*/ 1746133 w 7119498"/>
              <a:gd name="connsiteY579" fmla="*/ 5558945 h 6857999"/>
              <a:gd name="connsiteX580" fmla="*/ 1737697 w 7119498"/>
              <a:gd name="connsiteY580" fmla="*/ 5525203 h 6857999"/>
              <a:gd name="connsiteX581" fmla="*/ 1763004 w 7119498"/>
              <a:gd name="connsiteY581" fmla="*/ 5516768 h 6857999"/>
              <a:gd name="connsiteX582" fmla="*/ 1830487 w 7119498"/>
              <a:gd name="connsiteY582" fmla="*/ 5533639 h 6857999"/>
              <a:gd name="connsiteX583" fmla="*/ 1864229 w 7119498"/>
              <a:gd name="connsiteY583" fmla="*/ 5508332 h 6857999"/>
              <a:gd name="connsiteX584" fmla="*/ 1838923 w 7119498"/>
              <a:gd name="connsiteY584" fmla="*/ 5457720 h 6857999"/>
              <a:gd name="connsiteX585" fmla="*/ 1872664 w 7119498"/>
              <a:gd name="connsiteY585" fmla="*/ 5432414 h 6857999"/>
              <a:gd name="connsiteX586" fmla="*/ 1923277 w 7119498"/>
              <a:gd name="connsiteY586" fmla="*/ 5499897 h 6857999"/>
              <a:gd name="connsiteX587" fmla="*/ 5778266 w 7119498"/>
              <a:gd name="connsiteY587" fmla="*/ 5474591 h 6857999"/>
              <a:gd name="connsiteX588" fmla="*/ 5727653 w 7119498"/>
              <a:gd name="connsiteY588" fmla="*/ 5525203 h 6857999"/>
              <a:gd name="connsiteX589" fmla="*/ 5677041 w 7119498"/>
              <a:gd name="connsiteY589" fmla="*/ 5466155 h 6857999"/>
              <a:gd name="connsiteX590" fmla="*/ 5651734 w 7119498"/>
              <a:gd name="connsiteY590" fmla="*/ 5466155 h 6857999"/>
              <a:gd name="connsiteX591" fmla="*/ 5643299 w 7119498"/>
              <a:gd name="connsiteY591" fmla="*/ 5499897 h 6857999"/>
              <a:gd name="connsiteX592" fmla="*/ 5693912 w 7119498"/>
              <a:gd name="connsiteY592" fmla="*/ 5558945 h 6857999"/>
              <a:gd name="connsiteX593" fmla="*/ 5643299 w 7119498"/>
              <a:gd name="connsiteY593" fmla="*/ 5584251 h 6857999"/>
              <a:gd name="connsiteX594" fmla="*/ 5584251 w 7119498"/>
              <a:gd name="connsiteY594" fmla="*/ 5457720 h 6857999"/>
              <a:gd name="connsiteX595" fmla="*/ 5660170 w 7119498"/>
              <a:gd name="connsiteY595" fmla="*/ 5407107 h 6857999"/>
              <a:gd name="connsiteX596" fmla="*/ 5778266 w 7119498"/>
              <a:gd name="connsiteY596" fmla="*/ 5474591 h 6857999"/>
              <a:gd name="connsiteX597" fmla="*/ 6081941 w 7119498"/>
              <a:gd name="connsiteY597" fmla="*/ 5398672 h 6857999"/>
              <a:gd name="connsiteX598" fmla="*/ 6081941 w 7119498"/>
              <a:gd name="connsiteY598" fmla="*/ 5423978 h 6857999"/>
              <a:gd name="connsiteX599" fmla="*/ 6048199 w 7119498"/>
              <a:gd name="connsiteY599" fmla="*/ 5449284 h 6857999"/>
              <a:gd name="connsiteX600" fmla="*/ 6014458 w 7119498"/>
              <a:gd name="connsiteY600" fmla="*/ 5449284 h 6857999"/>
              <a:gd name="connsiteX601" fmla="*/ 5997587 w 7119498"/>
              <a:gd name="connsiteY601" fmla="*/ 5432414 h 6857999"/>
              <a:gd name="connsiteX602" fmla="*/ 6048199 w 7119498"/>
              <a:gd name="connsiteY602" fmla="*/ 5390236 h 6857999"/>
              <a:gd name="connsiteX603" fmla="*/ 6081941 w 7119498"/>
              <a:gd name="connsiteY603" fmla="*/ 5398672 h 6857999"/>
              <a:gd name="connsiteX604" fmla="*/ 5533639 w 7119498"/>
              <a:gd name="connsiteY604" fmla="*/ 5449284 h 6857999"/>
              <a:gd name="connsiteX605" fmla="*/ 5449284 w 7119498"/>
              <a:gd name="connsiteY605" fmla="*/ 5483026 h 6857999"/>
              <a:gd name="connsiteX606" fmla="*/ 5491461 w 7119498"/>
              <a:gd name="connsiteY606" fmla="*/ 5516768 h 6857999"/>
              <a:gd name="connsiteX607" fmla="*/ 5550509 w 7119498"/>
              <a:gd name="connsiteY607" fmla="*/ 5499897 h 6857999"/>
              <a:gd name="connsiteX608" fmla="*/ 5592686 w 7119498"/>
              <a:gd name="connsiteY608" fmla="*/ 5601122 h 6857999"/>
              <a:gd name="connsiteX609" fmla="*/ 5491461 w 7119498"/>
              <a:gd name="connsiteY609" fmla="*/ 5601122 h 6857999"/>
              <a:gd name="connsiteX610" fmla="*/ 5272140 w 7119498"/>
              <a:gd name="connsiteY610" fmla="*/ 5440849 h 6857999"/>
              <a:gd name="connsiteX611" fmla="*/ 5331188 w 7119498"/>
              <a:gd name="connsiteY611" fmla="*/ 5398672 h 6857999"/>
              <a:gd name="connsiteX612" fmla="*/ 5474591 w 7119498"/>
              <a:gd name="connsiteY612" fmla="*/ 5390236 h 6857999"/>
              <a:gd name="connsiteX613" fmla="*/ 5533639 w 7119498"/>
              <a:gd name="connsiteY613" fmla="*/ 5449284 h 6857999"/>
              <a:gd name="connsiteX614" fmla="*/ 1256878 w 7119498"/>
              <a:gd name="connsiteY614" fmla="*/ 5432414 h 6857999"/>
              <a:gd name="connsiteX615" fmla="*/ 1214701 w 7119498"/>
              <a:gd name="connsiteY615" fmla="*/ 5457720 h 6857999"/>
              <a:gd name="connsiteX616" fmla="*/ 1147218 w 7119498"/>
              <a:gd name="connsiteY616" fmla="*/ 5423978 h 6857999"/>
              <a:gd name="connsiteX617" fmla="*/ 1079734 w 7119498"/>
              <a:gd name="connsiteY617" fmla="*/ 5491462 h 6857999"/>
              <a:gd name="connsiteX618" fmla="*/ 1096605 w 7119498"/>
              <a:gd name="connsiteY618" fmla="*/ 5499897 h 6857999"/>
              <a:gd name="connsiteX619" fmla="*/ 1138782 w 7119498"/>
              <a:gd name="connsiteY619" fmla="*/ 5457720 h 6857999"/>
              <a:gd name="connsiteX620" fmla="*/ 1172524 w 7119498"/>
              <a:gd name="connsiteY620" fmla="*/ 5499897 h 6857999"/>
              <a:gd name="connsiteX621" fmla="*/ 1113476 w 7119498"/>
              <a:gd name="connsiteY621" fmla="*/ 5558945 h 6857999"/>
              <a:gd name="connsiteX622" fmla="*/ 944768 w 7119498"/>
              <a:gd name="connsiteY622" fmla="*/ 5466155 h 6857999"/>
              <a:gd name="connsiteX623" fmla="*/ 1155653 w 7119498"/>
              <a:gd name="connsiteY623" fmla="*/ 5373366 h 6857999"/>
              <a:gd name="connsiteX624" fmla="*/ 1256878 w 7119498"/>
              <a:gd name="connsiteY624" fmla="*/ 5432414 h 6857999"/>
              <a:gd name="connsiteX625" fmla="*/ 6250650 w 7119498"/>
              <a:gd name="connsiteY625" fmla="*/ 5364930 h 6857999"/>
              <a:gd name="connsiteX626" fmla="*/ 6124118 w 7119498"/>
              <a:gd name="connsiteY626" fmla="*/ 5483026 h 6857999"/>
              <a:gd name="connsiteX627" fmla="*/ 6081941 w 7119498"/>
              <a:gd name="connsiteY627" fmla="*/ 5474591 h 6857999"/>
              <a:gd name="connsiteX628" fmla="*/ 6200037 w 7119498"/>
              <a:gd name="connsiteY628" fmla="*/ 5390236 h 6857999"/>
              <a:gd name="connsiteX629" fmla="*/ 6174731 w 7119498"/>
              <a:gd name="connsiteY629" fmla="*/ 5364930 h 6857999"/>
              <a:gd name="connsiteX630" fmla="*/ 6174731 w 7119498"/>
              <a:gd name="connsiteY630" fmla="*/ 5339624 h 6857999"/>
              <a:gd name="connsiteX631" fmla="*/ 6200037 w 7119498"/>
              <a:gd name="connsiteY631" fmla="*/ 5331188 h 6857999"/>
              <a:gd name="connsiteX632" fmla="*/ 6250650 w 7119498"/>
              <a:gd name="connsiteY632" fmla="*/ 5364930 h 6857999"/>
              <a:gd name="connsiteX633" fmla="*/ 1788310 w 7119498"/>
              <a:gd name="connsiteY633" fmla="*/ 5398672 h 6857999"/>
              <a:gd name="connsiteX634" fmla="*/ 1560554 w 7119498"/>
              <a:gd name="connsiteY634" fmla="*/ 5542074 h 6857999"/>
              <a:gd name="connsiteX635" fmla="*/ 1484635 w 7119498"/>
              <a:gd name="connsiteY635" fmla="*/ 5542074 h 6857999"/>
              <a:gd name="connsiteX636" fmla="*/ 1619602 w 7119498"/>
              <a:gd name="connsiteY636" fmla="*/ 5415543 h 6857999"/>
              <a:gd name="connsiteX637" fmla="*/ 1585860 w 7119498"/>
              <a:gd name="connsiteY637" fmla="*/ 5381801 h 6857999"/>
              <a:gd name="connsiteX638" fmla="*/ 1585860 w 7119498"/>
              <a:gd name="connsiteY638" fmla="*/ 5432414 h 6857999"/>
              <a:gd name="connsiteX639" fmla="*/ 1552118 w 7119498"/>
              <a:gd name="connsiteY639" fmla="*/ 5440849 h 6857999"/>
              <a:gd name="connsiteX640" fmla="*/ 1535247 w 7119498"/>
              <a:gd name="connsiteY640" fmla="*/ 5398672 h 6857999"/>
              <a:gd name="connsiteX641" fmla="*/ 1611166 w 7119498"/>
              <a:gd name="connsiteY641" fmla="*/ 5331188 h 6857999"/>
              <a:gd name="connsiteX642" fmla="*/ 1788310 w 7119498"/>
              <a:gd name="connsiteY642" fmla="*/ 5398672 h 6857999"/>
              <a:gd name="connsiteX643" fmla="*/ 1518376 w 7119498"/>
              <a:gd name="connsiteY643" fmla="*/ 5322753 h 6857999"/>
              <a:gd name="connsiteX644" fmla="*/ 1417151 w 7119498"/>
              <a:gd name="connsiteY644" fmla="*/ 5525203 h 6857999"/>
              <a:gd name="connsiteX645" fmla="*/ 1341233 w 7119498"/>
              <a:gd name="connsiteY645" fmla="*/ 5457720 h 6857999"/>
              <a:gd name="connsiteX646" fmla="*/ 1383410 w 7119498"/>
              <a:gd name="connsiteY646" fmla="*/ 5423978 h 6857999"/>
              <a:gd name="connsiteX647" fmla="*/ 1434022 w 7119498"/>
              <a:gd name="connsiteY647" fmla="*/ 5449284 h 6857999"/>
              <a:gd name="connsiteX648" fmla="*/ 1442458 w 7119498"/>
              <a:gd name="connsiteY648" fmla="*/ 5432414 h 6857999"/>
              <a:gd name="connsiteX649" fmla="*/ 1383410 w 7119498"/>
              <a:gd name="connsiteY649" fmla="*/ 5381801 h 6857999"/>
              <a:gd name="connsiteX650" fmla="*/ 1315926 w 7119498"/>
              <a:gd name="connsiteY650" fmla="*/ 5423978 h 6857999"/>
              <a:gd name="connsiteX651" fmla="*/ 1307491 w 7119498"/>
              <a:gd name="connsiteY651" fmla="*/ 5398672 h 6857999"/>
              <a:gd name="connsiteX652" fmla="*/ 1408716 w 7119498"/>
              <a:gd name="connsiteY652" fmla="*/ 5314318 h 6857999"/>
              <a:gd name="connsiteX653" fmla="*/ 1518376 w 7119498"/>
              <a:gd name="connsiteY653" fmla="*/ 5322753 h 6857999"/>
              <a:gd name="connsiteX654" fmla="*/ 1071299 w 7119498"/>
              <a:gd name="connsiteY654" fmla="*/ 5364930 h 6857999"/>
              <a:gd name="connsiteX655" fmla="*/ 1020686 w 7119498"/>
              <a:gd name="connsiteY655" fmla="*/ 5364930 h 6857999"/>
              <a:gd name="connsiteX656" fmla="*/ 978509 w 7119498"/>
              <a:gd name="connsiteY656" fmla="*/ 5322753 h 6857999"/>
              <a:gd name="connsiteX657" fmla="*/ 1029122 w 7119498"/>
              <a:gd name="connsiteY657" fmla="*/ 5314318 h 6857999"/>
              <a:gd name="connsiteX658" fmla="*/ 1071299 w 7119498"/>
              <a:gd name="connsiteY658" fmla="*/ 5364930 h 6857999"/>
              <a:gd name="connsiteX659" fmla="*/ 5516768 w 7119498"/>
              <a:gd name="connsiteY659" fmla="*/ 5280576 h 6857999"/>
              <a:gd name="connsiteX660" fmla="*/ 5542074 w 7119498"/>
              <a:gd name="connsiteY660" fmla="*/ 5381801 h 6857999"/>
              <a:gd name="connsiteX661" fmla="*/ 5432413 w 7119498"/>
              <a:gd name="connsiteY661" fmla="*/ 5356495 h 6857999"/>
              <a:gd name="connsiteX662" fmla="*/ 5432413 w 7119498"/>
              <a:gd name="connsiteY662" fmla="*/ 5305882 h 6857999"/>
              <a:gd name="connsiteX663" fmla="*/ 5491461 w 7119498"/>
              <a:gd name="connsiteY663" fmla="*/ 5263705 h 6857999"/>
              <a:gd name="connsiteX664" fmla="*/ 5516768 w 7119498"/>
              <a:gd name="connsiteY664" fmla="*/ 5280576 h 6857999"/>
              <a:gd name="connsiteX665" fmla="*/ 902590 w 7119498"/>
              <a:gd name="connsiteY665" fmla="*/ 5272140 h 6857999"/>
              <a:gd name="connsiteX666" fmla="*/ 902590 w 7119498"/>
              <a:gd name="connsiteY666" fmla="*/ 5297447 h 6857999"/>
              <a:gd name="connsiteX667" fmla="*/ 877284 w 7119498"/>
              <a:gd name="connsiteY667" fmla="*/ 5322753 h 6857999"/>
              <a:gd name="connsiteX668" fmla="*/ 1012251 w 7119498"/>
              <a:gd name="connsiteY668" fmla="*/ 5390236 h 6857999"/>
              <a:gd name="connsiteX669" fmla="*/ 953203 w 7119498"/>
              <a:gd name="connsiteY669" fmla="*/ 5415543 h 6857999"/>
              <a:gd name="connsiteX670" fmla="*/ 835107 w 7119498"/>
              <a:gd name="connsiteY670" fmla="*/ 5297447 h 6857999"/>
              <a:gd name="connsiteX671" fmla="*/ 860413 w 7119498"/>
              <a:gd name="connsiteY671" fmla="*/ 5255270 h 6857999"/>
              <a:gd name="connsiteX672" fmla="*/ 902590 w 7119498"/>
              <a:gd name="connsiteY672" fmla="*/ 5272140 h 6857999"/>
              <a:gd name="connsiteX673" fmla="*/ 1636472 w 7119498"/>
              <a:gd name="connsiteY673" fmla="*/ 5255270 h 6857999"/>
              <a:gd name="connsiteX674" fmla="*/ 1636472 w 7119498"/>
              <a:gd name="connsiteY674" fmla="*/ 5297447 h 6857999"/>
              <a:gd name="connsiteX675" fmla="*/ 1568989 w 7119498"/>
              <a:gd name="connsiteY675" fmla="*/ 5297447 h 6857999"/>
              <a:gd name="connsiteX676" fmla="*/ 1543683 w 7119498"/>
              <a:gd name="connsiteY676" fmla="*/ 5280576 h 6857999"/>
              <a:gd name="connsiteX677" fmla="*/ 1552118 w 7119498"/>
              <a:gd name="connsiteY677" fmla="*/ 5196222 h 6857999"/>
              <a:gd name="connsiteX678" fmla="*/ 1636472 w 7119498"/>
              <a:gd name="connsiteY678" fmla="*/ 5255270 h 6857999"/>
              <a:gd name="connsiteX679" fmla="*/ 5845749 w 7119498"/>
              <a:gd name="connsiteY679" fmla="*/ 5221528 h 6857999"/>
              <a:gd name="connsiteX680" fmla="*/ 5778266 w 7119498"/>
              <a:gd name="connsiteY680" fmla="*/ 5255270 h 6857999"/>
              <a:gd name="connsiteX681" fmla="*/ 5761395 w 7119498"/>
              <a:gd name="connsiteY681" fmla="*/ 5221528 h 6857999"/>
              <a:gd name="connsiteX682" fmla="*/ 5837314 w 7119498"/>
              <a:gd name="connsiteY682" fmla="*/ 5187786 h 6857999"/>
              <a:gd name="connsiteX683" fmla="*/ 5845749 w 7119498"/>
              <a:gd name="connsiteY683" fmla="*/ 5221528 h 6857999"/>
              <a:gd name="connsiteX684" fmla="*/ 6039764 w 7119498"/>
              <a:gd name="connsiteY684" fmla="*/ 5229963 h 6857999"/>
              <a:gd name="connsiteX685" fmla="*/ 5997587 w 7119498"/>
              <a:gd name="connsiteY685" fmla="*/ 5381801 h 6857999"/>
              <a:gd name="connsiteX686" fmla="*/ 5921668 w 7119498"/>
              <a:gd name="connsiteY686" fmla="*/ 5415543 h 6857999"/>
              <a:gd name="connsiteX687" fmla="*/ 5879491 w 7119498"/>
              <a:gd name="connsiteY687" fmla="*/ 5364930 h 6857999"/>
              <a:gd name="connsiteX688" fmla="*/ 5938539 w 7119498"/>
              <a:gd name="connsiteY688" fmla="*/ 5331188 h 6857999"/>
              <a:gd name="connsiteX689" fmla="*/ 5904797 w 7119498"/>
              <a:gd name="connsiteY689" fmla="*/ 5314318 h 6857999"/>
              <a:gd name="connsiteX690" fmla="*/ 5845749 w 7119498"/>
              <a:gd name="connsiteY690" fmla="*/ 5373366 h 6857999"/>
              <a:gd name="connsiteX691" fmla="*/ 5862620 w 7119498"/>
              <a:gd name="connsiteY691" fmla="*/ 5415543 h 6857999"/>
              <a:gd name="connsiteX692" fmla="*/ 5845749 w 7119498"/>
              <a:gd name="connsiteY692" fmla="*/ 5423978 h 6857999"/>
              <a:gd name="connsiteX693" fmla="*/ 5812008 w 7119498"/>
              <a:gd name="connsiteY693" fmla="*/ 5289011 h 6857999"/>
              <a:gd name="connsiteX694" fmla="*/ 6014458 w 7119498"/>
              <a:gd name="connsiteY694" fmla="*/ 5170915 h 6857999"/>
              <a:gd name="connsiteX695" fmla="*/ 6039764 w 7119498"/>
              <a:gd name="connsiteY695" fmla="*/ 5229963 h 6857999"/>
              <a:gd name="connsiteX696" fmla="*/ 5803572 w 7119498"/>
              <a:gd name="connsiteY696" fmla="*/ 5364930 h 6857999"/>
              <a:gd name="connsiteX697" fmla="*/ 5803572 w 7119498"/>
              <a:gd name="connsiteY697" fmla="*/ 5440849 h 6857999"/>
              <a:gd name="connsiteX698" fmla="*/ 5702347 w 7119498"/>
              <a:gd name="connsiteY698" fmla="*/ 5373366 h 6857999"/>
              <a:gd name="connsiteX699" fmla="*/ 5710782 w 7119498"/>
              <a:gd name="connsiteY699" fmla="*/ 5331188 h 6857999"/>
              <a:gd name="connsiteX700" fmla="*/ 5651734 w 7119498"/>
              <a:gd name="connsiteY700" fmla="*/ 5272140 h 6857999"/>
              <a:gd name="connsiteX701" fmla="*/ 5601122 w 7119498"/>
              <a:gd name="connsiteY701" fmla="*/ 5305882 h 6857999"/>
              <a:gd name="connsiteX702" fmla="*/ 5617993 w 7119498"/>
              <a:gd name="connsiteY702" fmla="*/ 5339624 h 6857999"/>
              <a:gd name="connsiteX703" fmla="*/ 5643299 w 7119498"/>
              <a:gd name="connsiteY703" fmla="*/ 5305882 h 6857999"/>
              <a:gd name="connsiteX704" fmla="*/ 5677041 w 7119498"/>
              <a:gd name="connsiteY704" fmla="*/ 5331188 h 6857999"/>
              <a:gd name="connsiteX705" fmla="*/ 5617993 w 7119498"/>
              <a:gd name="connsiteY705" fmla="*/ 5381801 h 6857999"/>
              <a:gd name="connsiteX706" fmla="*/ 5558945 w 7119498"/>
              <a:gd name="connsiteY706" fmla="*/ 5305882 h 6857999"/>
              <a:gd name="connsiteX707" fmla="*/ 5567380 w 7119498"/>
              <a:gd name="connsiteY707" fmla="*/ 5204657 h 6857999"/>
              <a:gd name="connsiteX708" fmla="*/ 5601122 w 7119498"/>
              <a:gd name="connsiteY708" fmla="*/ 5111867 h 6857999"/>
              <a:gd name="connsiteX709" fmla="*/ 5803572 w 7119498"/>
              <a:gd name="connsiteY709" fmla="*/ 5364930 h 6857999"/>
              <a:gd name="connsiteX710" fmla="*/ 1096605 w 7119498"/>
              <a:gd name="connsiteY710" fmla="*/ 5103432 h 6857999"/>
              <a:gd name="connsiteX711" fmla="*/ 1273749 w 7119498"/>
              <a:gd name="connsiteY711" fmla="*/ 5229963 h 6857999"/>
              <a:gd name="connsiteX712" fmla="*/ 1256878 w 7119498"/>
              <a:gd name="connsiteY712" fmla="*/ 5373366 h 6857999"/>
              <a:gd name="connsiteX713" fmla="*/ 1197830 w 7119498"/>
              <a:gd name="connsiteY713" fmla="*/ 5348059 h 6857999"/>
              <a:gd name="connsiteX714" fmla="*/ 1147218 w 7119498"/>
              <a:gd name="connsiteY714" fmla="*/ 5246834 h 6857999"/>
              <a:gd name="connsiteX715" fmla="*/ 1121911 w 7119498"/>
              <a:gd name="connsiteY715" fmla="*/ 5263705 h 6857999"/>
              <a:gd name="connsiteX716" fmla="*/ 1164089 w 7119498"/>
              <a:gd name="connsiteY716" fmla="*/ 5305882 h 6857999"/>
              <a:gd name="connsiteX717" fmla="*/ 1121911 w 7119498"/>
              <a:gd name="connsiteY717" fmla="*/ 5339624 h 6857999"/>
              <a:gd name="connsiteX718" fmla="*/ 1045993 w 7119498"/>
              <a:gd name="connsiteY718" fmla="*/ 5179351 h 6857999"/>
              <a:gd name="connsiteX719" fmla="*/ 1071299 w 7119498"/>
              <a:gd name="connsiteY719" fmla="*/ 5103432 h 6857999"/>
              <a:gd name="connsiteX720" fmla="*/ 1096605 w 7119498"/>
              <a:gd name="connsiteY720" fmla="*/ 5103432 h 6857999"/>
              <a:gd name="connsiteX721" fmla="*/ 1324362 w 7119498"/>
              <a:gd name="connsiteY721" fmla="*/ 5170915 h 6857999"/>
              <a:gd name="connsiteX722" fmla="*/ 1290620 w 7119498"/>
              <a:gd name="connsiteY722" fmla="*/ 5179351 h 6857999"/>
              <a:gd name="connsiteX723" fmla="*/ 1240007 w 7119498"/>
              <a:gd name="connsiteY723" fmla="*/ 5120303 h 6857999"/>
              <a:gd name="connsiteX724" fmla="*/ 1256878 w 7119498"/>
              <a:gd name="connsiteY724" fmla="*/ 5094997 h 6857999"/>
              <a:gd name="connsiteX725" fmla="*/ 1324362 w 7119498"/>
              <a:gd name="connsiteY725" fmla="*/ 5170915 h 6857999"/>
              <a:gd name="connsiteX726" fmla="*/ 1501506 w 7119498"/>
              <a:gd name="connsiteY726" fmla="*/ 5179351 h 6857999"/>
              <a:gd name="connsiteX727" fmla="*/ 1518376 w 7119498"/>
              <a:gd name="connsiteY727" fmla="*/ 5229963 h 6857999"/>
              <a:gd name="connsiteX728" fmla="*/ 1484635 w 7119498"/>
              <a:gd name="connsiteY728" fmla="*/ 5280576 h 6857999"/>
              <a:gd name="connsiteX729" fmla="*/ 1425587 w 7119498"/>
              <a:gd name="connsiteY729" fmla="*/ 5280576 h 6857999"/>
              <a:gd name="connsiteX730" fmla="*/ 1417151 w 7119498"/>
              <a:gd name="connsiteY730" fmla="*/ 5255270 h 6857999"/>
              <a:gd name="connsiteX731" fmla="*/ 1459328 w 7119498"/>
              <a:gd name="connsiteY731" fmla="*/ 5221528 h 6857999"/>
              <a:gd name="connsiteX732" fmla="*/ 1425587 w 7119498"/>
              <a:gd name="connsiteY732" fmla="*/ 5204657 h 6857999"/>
              <a:gd name="connsiteX733" fmla="*/ 1374974 w 7119498"/>
              <a:gd name="connsiteY733" fmla="*/ 5263705 h 6857999"/>
              <a:gd name="connsiteX734" fmla="*/ 1282185 w 7119498"/>
              <a:gd name="connsiteY734" fmla="*/ 5314318 h 6857999"/>
              <a:gd name="connsiteX735" fmla="*/ 1467764 w 7119498"/>
              <a:gd name="connsiteY735" fmla="*/ 5061255 h 6857999"/>
              <a:gd name="connsiteX736" fmla="*/ 1501506 w 7119498"/>
              <a:gd name="connsiteY736" fmla="*/ 5179351 h 6857999"/>
              <a:gd name="connsiteX737" fmla="*/ 6200037 w 7119498"/>
              <a:gd name="connsiteY737" fmla="*/ 5145609 h 6857999"/>
              <a:gd name="connsiteX738" fmla="*/ 6174731 w 7119498"/>
              <a:gd name="connsiteY738" fmla="*/ 5069690 h 6857999"/>
              <a:gd name="connsiteX739" fmla="*/ 6191602 w 7119498"/>
              <a:gd name="connsiteY739" fmla="*/ 5019078 h 6857999"/>
              <a:gd name="connsiteX740" fmla="*/ 6200037 w 7119498"/>
              <a:gd name="connsiteY740" fmla="*/ 5145609 h 6857999"/>
              <a:gd name="connsiteX741" fmla="*/ 6385616 w 7119498"/>
              <a:gd name="connsiteY741" fmla="*/ 4968465 h 6857999"/>
              <a:gd name="connsiteX742" fmla="*/ 6469971 w 7119498"/>
              <a:gd name="connsiteY742" fmla="*/ 5103432 h 6857999"/>
              <a:gd name="connsiteX743" fmla="*/ 5719218 w 7119498"/>
              <a:gd name="connsiteY743" fmla="*/ 5989152 h 6857999"/>
              <a:gd name="connsiteX744" fmla="*/ 5238399 w 7119498"/>
              <a:gd name="connsiteY744" fmla="*/ 6259085 h 6857999"/>
              <a:gd name="connsiteX745" fmla="*/ 5103432 w 7119498"/>
              <a:gd name="connsiteY745" fmla="*/ 6174731 h 6857999"/>
              <a:gd name="connsiteX746" fmla="*/ 5272140 w 7119498"/>
              <a:gd name="connsiteY746" fmla="*/ 6242214 h 6857999"/>
              <a:gd name="connsiteX747" fmla="*/ 6453100 w 7119498"/>
              <a:gd name="connsiteY747" fmla="*/ 5103432 h 6857999"/>
              <a:gd name="connsiteX748" fmla="*/ 6368745 w 7119498"/>
              <a:gd name="connsiteY748" fmla="*/ 4968465 h 6857999"/>
              <a:gd name="connsiteX749" fmla="*/ 6385616 w 7119498"/>
              <a:gd name="connsiteY749" fmla="*/ 4968465 h 6857999"/>
              <a:gd name="connsiteX750" fmla="*/ 6174731 w 7119498"/>
              <a:gd name="connsiteY750" fmla="*/ 4968465 h 6857999"/>
              <a:gd name="connsiteX751" fmla="*/ 6140989 w 7119498"/>
              <a:gd name="connsiteY751" fmla="*/ 5078126 h 6857999"/>
              <a:gd name="connsiteX752" fmla="*/ 6191602 w 7119498"/>
              <a:gd name="connsiteY752" fmla="*/ 5179351 h 6857999"/>
              <a:gd name="connsiteX753" fmla="*/ 6259085 w 7119498"/>
              <a:gd name="connsiteY753" fmla="*/ 5145609 h 6857999"/>
              <a:gd name="connsiteX754" fmla="*/ 6309698 w 7119498"/>
              <a:gd name="connsiteY754" fmla="*/ 5196222 h 6857999"/>
              <a:gd name="connsiteX755" fmla="*/ 6216908 w 7119498"/>
              <a:gd name="connsiteY755" fmla="*/ 5272140 h 6857999"/>
              <a:gd name="connsiteX756" fmla="*/ 6073506 w 7119498"/>
              <a:gd name="connsiteY756" fmla="*/ 5086561 h 6857999"/>
              <a:gd name="connsiteX757" fmla="*/ 6149424 w 7119498"/>
              <a:gd name="connsiteY757" fmla="*/ 4926288 h 6857999"/>
              <a:gd name="connsiteX758" fmla="*/ 6174731 w 7119498"/>
              <a:gd name="connsiteY758" fmla="*/ 4968465 h 6857999"/>
              <a:gd name="connsiteX759" fmla="*/ 927897 w 7119498"/>
              <a:gd name="connsiteY759" fmla="*/ 4993771 h 6857999"/>
              <a:gd name="connsiteX760" fmla="*/ 894155 w 7119498"/>
              <a:gd name="connsiteY760" fmla="*/ 5052819 h 6857999"/>
              <a:gd name="connsiteX761" fmla="*/ 902590 w 7119498"/>
              <a:gd name="connsiteY761" fmla="*/ 4985336 h 6857999"/>
              <a:gd name="connsiteX762" fmla="*/ 885720 w 7119498"/>
              <a:gd name="connsiteY762" fmla="*/ 4917853 h 6857999"/>
              <a:gd name="connsiteX763" fmla="*/ 927897 w 7119498"/>
              <a:gd name="connsiteY763" fmla="*/ 4993771 h 6857999"/>
              <a:gd name="connsiteX764" fmla="*/ 6520583 w 7119498"/>
              <a:gd name="connsiteY764" fmla="*/ 4943159 h 6857999"/>
              <a:gd name="connsiteX765" fmla="*/ 6571196 w 7119498"/>
              <a:gd name="connsiteY765" fmla="*/ 5094997 h 6857999"/>
              <a:gd name="connsiteX766" fmla="*/ 5449284 w 7119498"/>
              <a:gd name="connsiteY766" fmla="*/ 6292827 h 6857999"/>
              <a:gd name="connsiteX767" fmla="*/ 5246834 w 7119498"/>
              <a:gd name="connsiteY767" fmla="*/ 6360310 h 6857999"/>
              <a:gd name="connsiteX768" fmla="*/ 5187786 w 7119498"/>
              <a:gd name="connsiteY768" fmla="*/ 6351875 h 6857999"/>
              <a:gd name="connsiteX769" fmla="*/ 4985336 w 7119498"/>
              <a:gd name="connsiteY769" fmla="*/ 6191602 h 6857999"/>
              <a:gd name="connsiteX770" fmla="*/ 4985336 w 7119498"/>
              <a:gd name="connsiteY770" fmla="*/ 6132554 h 6857999"/>
              <a:gd name="connsiteX771" fmla="*/ 5002207 w 7119498"/>
              <a:gd name="connsiteY771" fmla="*/ 6124118 h 6857999"/>
              <a:gd name="connsiteX772" fmla="*/ 5044384 w 7119498"/>
              <a:gd name="connsiteY772" fmla="*/ 6149425 h 6857999"/>
              <a:gd name="connsiteX773" fmla="*/ 5078126 w 7119498"/>
              <a:gd name="connsiteY773" fmla="*/ 6208473 h 6857999"/>
              <a:gd name="connsiteX774" fmla="*/ 5246834 w 7119498"/>
              <a:gd name="connsiteY774" fmla="*/ 6292827 h 6857999"/>
              <a:gd name="connsiteX775" fmla="*/ 5702347 w 7119498"/>
              <a:gd name="connsiteY775" fmla="*/ 6039764 h 6857999"/>
              <a:gd name="connsiteX776" fmla="*/ 6444664 w 7119498"/>
              <a:gd name="connsiteY776" fmla="*/ 5272140 h 6857999"/>
              <a:gd name="connsiteX777" fmla="*/ 6495277 w 7119498"/>
              <a:gd name="connsiteY777" fmla="*/ 5128738 h 6857999"/>
              <a:gd name="connsiteX778" fmla="*/ 6495277 w 7119498"/>
              <a:gd name="connsiteY778" fmla="*/ 5094997 h 6857999"/>
              <a:gd name="connsiteX779" fmla="*/ 6326568 w 7119498"/>
              <a:gd name="connsiteY779" fmla="*/ 4917853 h 6857999"/>
              <a:gd name="connsiteX780" fmla="*/ 6318133 w 7119498"/>
              <a:gd name="connsiteY780" fmla="*/ 4867240 h 6857999"/>
              <a:gd name="connsiteX781" fmla="*/ 6385616 w 7119498"/>
              <a:gd name="connsiteY781" fmla="*/ 4858805 h 6857999"/>
              <a:gd name="connsiteX782" fmla="*/ 6520583 w 7119498"/>
              <a:gd name="connsiteY782" fmla="*/ 4943159 h 6857999"/>
              <a:gd name="connsiteX783" fmla="*/ 607351 w 7119498"/>
              <a:gd name="connsiteY783" fmla="*/ 4951594 h 6857999"/>
              <a:gd name="connsiteX784" fmla="*/ 598915 w 7119498"/>
              <a:gd name="connsiteY784" fmla="*/ 5019078 h 6857999"/>
              <a:gd name="connsiteX785" fmla="*/ 759188 w 7119498"/>
              <a:gd name="connsiteY785" fmla="*/ 5305882 h 6857999"/>
              <a:gd name="connsiteX786" fmla="*/ 1788310 w 7119498"/>
              <a:gd name="connsiteY786" fmla="*/ 6208473 h 6857999"/>
              <a:gd name="connsiteX787" fmla="*/ 1889535 w 7119498"/>
              <a:gd name="connsiteY787" fmla="*/ 6166295 h 6857999"/>
              <a:gd name="connsiteX788" fmla="*/ 1931712 w 7119498"/>
              <a:gd name="connsiteY788" fmla="*/ 6115683 h 6857999"/>
              <a:gd name="connsiteX789" fmla="*/ 1788310 w 7119498"/>
              <a:gd name="connsiteY789" fmla="*/ 6216908 h 6857999"/>
              <a:gd name="connsiteX790" fmla="*/ 1450893 w 7119498"/>
              <a:gd name="connsiteY790" fmla="*/ 6039764 h 6857999"/>
              <a:gd name="connsiteX791" fmla="*/ 1037557 w 7119498"/>
              <a:gd name="connsiteY791" fmla="*/ 5677041 h 6857999"/>
              <a:gd name="connsiteX792" fmla="*/ 590480 w 7119498"/>
              <a:gd name="connsiteY792" fmla="*/ 5035949 h 6857999"/>
              <a:gd name="connsiteX793" fmla="*/ 700140 w 7119498"/>
              <a:gd name="connsiteY793" fmla="*/ 4841934 h 6857999"/>
              <a:gd name="connsiteX794" fmla="*/ 607351 w 7119498"/>
              <a:gd name="connsiteY794" fmla="*/ 4951594 h 6857999"/>
              <a:gd name="connsiteX795" fmla="*/ 6588067 w 7119498"/>
              <a:gd name="connsiteY795" fmla="*/ 4993771 h 6857999"/>
              <a:gd name="connsiteX796" fmla="*/ 6630244 w 7119498"/>
              <a:gd name="connsiteY796" fmla="*/ 4892546 h 6857999"/>
              <a:gd name="connsiteX797" fmla="*/ 6588067 w 7119498"/>
              <a:gd name="connsiteY797" fmla="*/ 4816628 h 6857999"/>
              <a:gd name="connsiteX798" fmla="*/ 6647114 w 7119498"/>
              <a:gd name="connsiteY798" fmla="*/ 4892546 h 6857999"/>
              <a:gd name="connsiteX799" fmla="*/ 6588067 w 7119498"/>
              <a:gd name="connsiteY799" fmla="*/ 4993771 h 6857999"/>
              <a:gd name="connsiteX800" fmla="*/ 1020686 w 7119498"/>
              <a:gd name="connsiteY800" fmla="*/ 5002207 h 6857999"/>
              <a:gd name="connsiteX801" fmla="*/ 868849 w 7119498"/>
              <a:gd name="connsiteY801" fmla="*/ 5179351 h 6857999"/>
              <a:gd name="connsiteX802" fmla="*/ 767624 w 7119498"/>
              <a:gd name="connsiteY802" fmla="*/ 5094997 h 6857999"/>
              <a:gd name="connsiteX803" fmla="*/ 826672 w 7119498"/>
              <a:gd name="connsiteY803" fmla="*/ 5044384 h 6857999"/>
              <a:gd name="connsiteX804" fmla="*/ 894155 w 7119498"/>
              <a:gd name="connsiteY804" fmla="*/ 5111867 h 6857999"/>
              <a:gd name="connsiteX805" fmla="*/ 953203 w 7119498"/>
              <a:gd name="connsiteY805" fmla="*/ 4985336 h 6857999"/>
              <a:gd name="connsiteX806" fmla="*/ 902590 w 7119498"/>
              <a:gd name="connsiteY806" fmla="*/ 4850369 h 6857999"/>
              <a:gd name="connsiteX807" fmla="*/ 911026 w 7119498"/>
              <a:gd name="connsiteY807" fmla="*/ 4799757 h 6857999"/>
              <a:gd name="connsiteX808" fmla="*/ 1020686 w 7119498"/>
              <a:gd name="connsiteY808" fmla="*/ 5002207 h 6857999"/>
              <a:gd name="connsiteX809" fmla="*/ 1003816 w 7119498"/>
              <a:gd name="connsiteY809" fmla="*/ 4825063 h 6857999"/>
              <a:gd name="connsiteX810" fmla="*/ 1012251 w 7119498"/>
              <a:gd name="connsiteY810" fmla="*/ 4791321 h 6857999"/>
              <a:gd name="connsiteX811" fmla="*/ 1003816 w 7119498"/>
              <a:gd name="connsiteY811" fmla="*/ 4825063 h 6857999"/>
              <a:gd name="connsiteX812" fmla="*/ 742317 w 7119498"/>
              <a:gd name="connsiteY812" fmla="*/ 4740709 h 6857999"/>
              <a:gd name="connsiteX813" fmla="*/ 742317 w 7119498"/>
              <a:gd name="connsiteY813" fmla="*/ 4791321 h 6857999"/>
              <a:gd name="connsiteX814" fmla="*/ 674834 w 7119498"/>
              <a:gd name="connsiteY814" fmla="*/ 4808192 h 6857999"/>
              <a:gd name="connsiteX815" fmla="*/ 556738 w 7119498"/>
              <a:gd name="connsiteY815" fmla="*/ 5019078 h 6857999"/>
              <a:gd name="connsiteX816" fmla="*/ 700140 w 7119498"/>
              <a:gd name="connsiteY816" fmla="*/ 5314318 h 6857999"/>
              <a:gd name="connsiteX817" fmla="*/ 1796745 w 7119498"/>
              <a:gd name="connsiteY817" fmla="*/ 6259085 h 6857999"/>
              <a:gd name="connsiteX818" fmla="*/ 1931712 w 7119498"/>
              <a:gd name="connsiteY818" fmla="*/ 6191602 h 6857999"/>
              <a:gd name="connsiteX819" fmla="*/ 1973889 w 7119498"/>
              <a:gd name="connsiteY819" fmla="*/ 6081941 h 6857999"/>
              <a:gd name="connsiteX820" fmla="*/ 2041373 w 7119498"/>
              <a:gd name="connsiteY820" fmla="*/ 6065070 h 6857999"/>
              <a:gd name="connsiteX821" fmla="*/ 2049808 w 7119498"/>
              <a:gd name="connsiteY821" fmla="*/ 6098812 h 6857999"/>
              <a:gd name="connsiteX822" fmla="*/ 1813616 w 7119498"/>
              <a:gd name="connsiteY822" fmla="*/ 6343439 h 6857999"/>
              <a:gd name="connsiteX823" fmla="*/ 1417151 w 7119498"/>
              <a:gd name="connsiteY823" fmla="*/ 6140989 h 6857999"/>
              <a:gd name="connsiteX824" fmla="*/ 877284 w 7119498"/>
              <a:gd name="connsiteY824" fmla="*/ 5660170 h 6857999"/>
              <a:gd name="connsiteX825" fmla="*/ 480819 w 7119498"/>
              <a:gd name="connsiteY825" fmla="*/ 5019078 h 6857999"/>
              <a:gd name="connsiteX826" fmla="*/ 674834 w 7119498"/>
              <a:gd name="connsiteY826" fmla="*/ 4740709 h 6857999"/>
              <a:gd name="connsiteX827" fmla="*/ 742317 w 7119498"/>
              <a:gd name="connsiteY827" fmla="*/ 4740709 h 6857999"/>
              <a:gd name="connsiteX828" fmla="*/ 6731469 w 7119498"/>
              <a:gd name="connsiteY828" fmla="*/ 4723838 h 6857999"/>
              <a:gd name="connsiteX829" fmla="*/ 6756775 w 7119498"/>
              <a:gd name="connsiteY829" fmla="*/ 4723838 h 6857999"/>
              <a:gd name="connsiteX830" fmla="*/ 6731469 w 7119498"/>
              <a:gd name="connsiteY830" fmla="*/ 4723838 h 6857999"/>
              <a:gd name="connsiteX831" fmla="*/ 6832694 w 7119498"/>
              <a:gd name="connsiteY831" fmla="*/ 4698532 h 6857999"/>
              <a:gd name="connsiteX832" fmla="*/ 6773646 w 7119498"/>
              <a:gd name="connsiteY832" fmla="*/ 4825063 h 6857999"/>
              <a:gd name="connsiteX833" fmla="*/ 6756775 w 7119498"/>
              <a:gd name="connsiteY833" fmla="*/ 4774450 h 6857999"/>
              <a:gd name="connsiteX834" fmla="*/ 6807388 w 7119498"/>
              <a:gd name="connsiteY834" fmla="*/ 4698532 h 6857999"/>
              <a:gd name="connsiteX835" fmla="*/ 6832694 w 7119498"/>
              <a:gd name="connsiteY835" fmla="*/ 4698532 h 6857999"/>
              <a:gd name="connsiteX836" fmla="*/ 472384 w 7119498"/>
              <a:gd name="connsiteY836" fmla="*/ 4766015 h 6857999"/>
              <a:gd name="connsiteX837" fmla="*/ 489255 w 7119498"/>
              <a:gd name="connsiteY837" fmla="*/ 4850369 h 6857999"/>
              <a:gd name="connsiteX838" fmla="*/ 438642 w 7119498"/>
              <a:gd name="connsiteY838" fmla="*/ 4766015 h 6857999"/>
              <a:gd name="connsiteX839" fmla="*/ 489255 w 7119498"/>
              <a:gd name="connsiteY839" fmla="*/ 4690096 h 6857999"/>
              <a:gd name="connsiteX840" fmla="*/ 506125 w 7119498"/>
              <a:gd name="connsiteY840" fmla="*/ 4698532 h 6857999"/>
              <a:gd name="connsiteX841" fmla="*/ 472384 w 7119498"/>
              <a:gd name="connsiteY841" fmla="*/ 4766015 h 6857999"/>
              <a:gd name="connsiteX842" fmla="*/ 6748340 w 7119498"/>
              <a:gd name="connsiteY842" fmla="*/ 4875676 h 6857999"/>
              <a:gd name="connsiteX843" fmla="*/ 6604937 w 7119498"/>
              <a:gd name="connsiteY843" fmla="*/ 5094997 h 6857999"/>
              <a:gd name="connsiteX844" fmla="*/ 6596502 w 7119498"/>
              <a:gd name="connsiteY844" fmla="*/ 5035949 h 6857999"/>
              <a:gd name="connsiteX845" fmla="*/ 6630244 w 7119498"/>
              <a:gd name="connsiteY845" fmla="*/ 5002207 h 6857999"/>
              <a:gd name="connsiteX846" fmla="*/ 6680856 w 7119498"/>
              <a:gd name="connsiteY846" fmla="*/ 4867240 h 6857999"/>
              <a:gd name="connsiteX847" fmla="*/ 6588067 w 7119498"/>
              <a:gd name="connsiteY847" fmla="*/ 4757580 h 6857999"/>
              <a:gd name="connsiteX848" fmla="*/ 6512148 w 7119498"/>
              <a:gd name="connsiteY848" fmla="*/ 4841934 h 6857999"/>
              <a:gd name="connsiteX849" fmla="*/ 6444664 w 7119498"/>
              <a:gd name="connsiteY849" fmla="*/ 4782886 h 6857999"/>
              <a:gd name="connsiteX850" fmla="*/ 6562760 w 7119498"/>
              <a:gd name="connsiteY850" fmla="*/ 4681661 h 6857999"/>
              <a:gd name="connsiteX851" fmla="*/ 6748340 w 7119498"/>
              <a:gd name="connsiteY851" fmla="*/ 4875676 h 6857999"/>
              <a:gd name="connsiteX852" fmla="*/ 6014458 w 7119498"/>
              <a:gd name="connsiteY852" fmla="*/ 4681661 h 6857999"/>
              <a:gd name="connsiteX853" fmla="*/ 5997587 w 7119498"/>
              <a:gd name="connsiteY853" fmla="*/ 4740709 h 6857999"/>
              <a:gd name="connsiteX854" fmla="*/ 6056635 w 7119498"/>
              <a:gd name="connsiteY854" fmla="*/ 4892546 h 6857999"/>
              <a:gd name="connsiteX855" fmla="*/ 6006022 w 7119498"/>
              <a:gd name="connsiteY855" fmla="*/ 4993771 h 6857999"/>
              <a:gd name="connsiteX856" fmla="*/ 6022893 w 7119498"/>
              <a:gd name="connsiteY856" fmla="*/ 5044384 h 6857999"/>
              <a:gd name="connsiteX857" fmla="*/ 5938539 w 7119498"/>
              <a:gd name="connsiteY857" fmla="*/ 5128738 h 6857999"/>
              <a:gd name="connsiteX858" fmla="*/ 5904797 w 7119498"/>
              <a:gd name="connsiteY858" fmla="*/ 5111867 h 6857999"/>
              <a:gd name="connsiteX859" fmla="*/ 5963845 w 7119498"/>
              <a:gd name="connsiteY859" fmla="*/ 5061255 h 6857999"/>
              <a:gd name="connsiteX860" fmla="*/ 5904797 w 7119498"/>
              <a:gd name="connsiteY860" fmla="*/ 5019078 h 6857999"/>
              <a:gd name="connsiteX861" fmla="*/ 5778266 w 7119498"/>
              <a:gd name="connsiteY861" fmla="*/ 5179351 h 6857999"/>
              <a:gd name="connsiteX862" fmla="*/ 5744524 w 7119498"/>
              <a:gd name="connsiteY862" fmla="*/ 5187786 h 6857999"/>
              <a:gd name="connsiteX863" fmla="*/ 5736089 w 7119498"/>
              <a:gd name="connsiteY863" fmla="*/ 5145609 h 6857999"/>
              <a:gd name="connsiteX864" fmla="*/ 5752960 w 7119498"/>
              <a:gd name="connsiteY864" fmla="*/ 5061255 h 6857999"/>
              <a:gd name="connsiteX865" fmla="*/ 5727653 w 7119498"/>
              <a:gd name="connsiteY865" fmla="*/ 5044384 h 6857999"/>
              <a:gd name="connsiteX866" fmla="*/ 5685476 w 7119498"/>
              <a:gd name="connsiteY866" fmla="*/ 5086561 h 6857999"/>
              <a:gd name="connsiteX867" fmla="*/ 5651734 w 7119498"/>
              <a:gd name="connsiteY867" fmla="*/ 5044384 h 6857999"/>
              <a:gd name="connsiteX868" fmla="*/ 5719218 w 7119498"/>
              <a:gd name="connsiteY868" fmla="*/ 4985336 h 6857999"/>
              <a:gd name="connsiteX869" fmla="*/ 5786701 w 7119498"/>
              <a:gd name="connsiteY869" fmla="*/ 5002207 h 6857999"/>
              <a:gd name="connsiteX870" fmla="*/ 5845749 w 7119498"/>
              <a:gd name="connsiteY870" fmla="*/ 4976901 h 6857999"/>
              <a:gd name="connsiteX871" fmla="*/ 5921668 w 7119498"/>
              <a:gd name="connsiteY871" fmla="*/ 4968465 h 6857999"/>
              <a:gd name="connsiteX872" fmla="*/ 6014458 w 7119498"/>
              <a:gd name="connsiteY872" fmla="*/ 4884111 h 6857999"/>
              <a:gd name="connsiteX873" fmla="*/ 5955410 w 7119498"/>
              <a:gd name="connsiteY873" fmla="*/ 4808192 h 6857999"/>
              <a:gd name="connsiteX874" fmla="*/ 5904797 w 7119498"/>
              <a:gd name="connsiteY874" fmla="*/ 4841934 h 6857999"/>
              <a:gd name="connsiteX875" fmla="*/ 5930103 w 7119498"/>
              <a:gd name="connsiteY875" fmla="*/ 4875676 h 6857999"/>
              <a:gd name="connsiteX876" fmla="*/ 5887926 w 7119498"/>
              <a:gd name="connsiteY876" fmla="*/ 4909417 h 6857999"/>
              <a:gd name="connsiteX877" fmla="*/ 5837314 w 7119498"/>
              <a:gd name="connsiteY877" fmla="*/ 4841934 h 6857999"/>
              <a:gd name="connsiteX878" fmla="*/ 5930103 w 7119498"/>
              <a:gd name="connsiteY878" fmla="*/ 4740709 h 6857999"/>
              <a:gd name="connsiteX879" fmla="*/ 6006022 w 7119498"/>
              <a:gd name="connsiteY879" fmla="*/ 4622613 h 6857999"/>
              <a:gd name="connsiteX880" fmla="*/ 6014458 w 7119498"/>
              <a:gd name="connsiteY880" fmla="*/ 4681661 h 6857999"/>
              <a:gd name="connsiteX881" fmla="*/ 6545889 w 7119498"/>
              <a:gd name="connsiteY881" fmla="*/ 4647919 h 6857999"/>
              <a:gd name="connsiteX882" fmla="*/ 6495277 w 7119498"/>
              <a:gd name="connsiteY882" fmla="*/ 4639484 h 6857999"/>
              <a:gd name="connsiteX883" fmla="*/ 6520583 w 7119498"/>
              <a:gd name="connsiteY883" fmla="*/ 4597307 h 6857999"/>
              <a:gd name="connsiteX884" fmla="*/ 6545889 w 7119498"/>
              <a:gd name="connsiteY884" fmla="*/ 4647919 h 6857999"/>
              <a:gd name="connsiteX885" fmla="*/ 388030 w 7119498"/>
              <a:gd name="connsiteY885" fmla="*/ 4597307 h 6857999"/>
              <a:gd name="connsiteX886" fmla="*/ 354288 w 7119498"/>
              <a:gd name="connsiteY886" fmla="*/ 4622613 h 6857999"/>
              <a:gd name="connsiteX887" fmla="*/ 354288 w 7119498"/>
              <a:gd name="connsiteY887" fmla="*/ 4588871 h 6857999"/>
              <a:gd name="connsiteX888" fmla="*/ 388030 w 7119498"/>
              <a:gd name="connsiteY888" fmla="*/ 4597307 h 6857999"/>
              <a:gd name="connsiteX889" fmla="*/ 632657 w 7119498"/>
              <a:gd name="connsiteY889" fmla="*/ 4681661 h 6857999"/>
              <a:gd name="connsiteX890" fmla="*/ 573609 w 7119498"/>
              <a:gd name="connsiteY890" fmla="*/ 4749144 h 6857999"/>
              <a:gd name="connsiteX891" fmla="*/ 514561 w 7119498"/>
              <a:gd name="connsiteY891" fmla="*/ 4647919 h 6857999"/>
              <a:gd name="connsiteX892" fmla="*/ 413336 w 7119498"/>
              <a:gd name="connsiteY892" fmla="*/ 4766015 h 6857999"/>
              <a:gd name="connsiteX893" fmla="*/ 463948 w 7119498"/>
              <a:gd name="connsiteY893" fmla="*/ 4900982 h 6857999"/>
              <a:gd name="connsiteX894" fmla="*/ 455513 w 7119498"/>
              <a:gd name="connsiteY894" fmla="*/ 4960030 h 6857999"/>
              <a:gd name="connsiteX895" fmla="*/ 430207 w 7119498"/>
              <a:gd name="connsiteY895" fmla="*/ 4968465 h 6857999"/>
              <a:gd name="connsiteX896" fmla="*/ 328982 w 7119498"/>
              <a:gd name="connsiteY896" fmla="*/ 4782886 h 6857999"/>
              <a:gd name="connsiteX897" fmla="*/ 506125 w 7119498"/>
              <a:gd name="connsiteY897" fmla="*/ 4572000 h 6857999"/>
              <a:gd name="connsiteX898" fmla="*/ 632657 w 7119498"/>
              <a:gd name="connsiteY898" fmla="*/ 4681661 h 6857999"/>
              <a:gd name="connsiteX899" fmla="*/ 328982 w 7119498"/>
              <a:gd name="connsiteY899" fmla="*/ 4656354 h 6857999"/>
              <a:gd name="connsiteX900" fmla="*/ 312111 w 7119498"/>
              <a:gd name="connsiteY900" fmla="*/ 4698532 h 6857999"/>
              <a:gd name="connsiteX901" fmla="*/ 236192 w 7119498"/>
              <a:gd name="connsiteY901" fmla="*/ 4580436 h 6857999"/>
              <a:gd name="connsiteX902" fmla="*/ 244627 w 7119498"/>
              <a:gd name="connsiteY902" fmla="*/ 4546694 h 6857999"/>
              <a:gd name="connsiteX903" fmla="*/ 328982 w 7119498"/>
              <a:gd name="connsiteY903" fmla="*/ 4656354 h 6857999"/>
              <a:gd name="connsiteX904" fmla="*/ 6520583 w 7119498"/>
              <a:gd name="connsiteY904" fmla="*/ 4555129 h 6857999"/>
              <a:gd name="connsiteX905" fmla="*/ 6461535 w 7119498"/>
              <a:gd name="connsiteY905" fmla="*/ 4622613 h 6857999"/>
              <a:gd name="connsiteX906" fmla="*/ 6461535 w 7119498"/>
              <a:gd name="connsiteY906" fmla="*/ 4690096 h 6857999"/>
              <a:gd name="connsiteX907" fmla="*/ 6436229 w 7119498"/>
              <a:gd name="connsiteY907" fmla="*/ 4639484 h 6857999"/>
              <a:gd name="connsiteX908" fmla="*/ 6512148 w 7119498"/>
              <a:gd name="connsiteY908" fmla="*/ 4538259 h 6857999"/>
              <a:gd name="connsiteX909" fmla="*/ 6520583 w 7119498"/>
              <a:gd name="connsiteY909" fmla="*/ 4555129 h 6857999"/>
              <a:gd name="connsiteX910" fmla="*/ 1130347 w 7119498"/>
              <a:gd name="connsiteY910" fmla="*/ 4563565 h 6857999"/>
              <a:gd name="connsiteX911" fmla="*/ 1130347 w 7119498"/>
              <a:gd name="connsiteY911" fmla="*/ 4656354 h 6857999"/>
              <a:gd name="connsiteX912" fmla="*/ 1256878 w 7119498"/>
              <a:gd name="connsiteY912" fmla="*/ 4749144 h 6857999"/>
              <a:gd name="connsiteX913" fmla="*/ 1214701 w 7119498"/>
              <a:gd name="connsiteY913" fmla="*/ 4791321 h 6857999"/>
              <a:gd name="connsiteX914" fmla="*/ 1189395 w 7119498"/>
              <a:gd name="connsiteY914" fmla="*/ 4723838 h 6857999"/>
              <a:gd name="connsiteX915" fmla="*/ 1164089 w 7119498"/>
              <a:gd name="connsiteY915" fmla="*/ 4715402 h 6857999"/>
              <a:gd name="connsiteX916" fmla="*/ 1105041 w 7119498"/>
              <a:gd name="connsiteY916" fmla="*/ 4782886 h 6857999"/>
              <a:gd name="connsiteX917" fmla="*/ 1240007 w 7119498"/>
              <a:gd name="connsiteY917" fmla="*/ 4858805 h 6857999"/>
              <a:gd name="connsiteX918" fmla="*/ 1299055 w 7119498"/>
              <a:gd name="connsiteY918" fmla="*/ 4892546 h 6857999"/>
              <a:gd name="connsiteX919" fmla="*/ 1366539 w 7119498"/>
              <a:gd name="connsiteY919" fmla="*/ 4892546 h 6857999"/>
              <a:gd name="connsiteX920" fmla="*/ 1425587 w 7119498"/>
              <a:gd name="connsiteY920" fmla="*/ 4951594 h 6857999"/>
              <a:gd name="connsiteX921" fmla="*/ 1417151 w 7119498"/>
              <a:gd name="connsiteY921" fmla="*/ 4976901 h 6857999"/>
              <a:gd name="connsiteX922" fmla="*/ 1391845 w 7119498"/>
              <a:gd name="connsiteY922" fmla="*/ 4985336 h 6857999"/>
              <a:gd name="connsiteX923" fmla="*/ 1358103 w 7119498"/>
              <a:gd name="connsiteY923" fmla="*/ 4951594 h 6857999"/>
              <a:gd name="connsiteX924" fmla="*/ 1307491 w 7119498"/>
              <a:gd name="connsiteY924" fmla="*/ 5086561 h 6857999"/>
              <a:gd name="connsiteX925" fmla="*/ 1282185 w 7119498"/>
              <a:gd name="connsiteY925" fmla="*/ 5086561 h 6857999"/>
              <a:gd name="connsiteX926" fmla="*/ 1273749 w 7119498"/>
              <a:gd name="connsiteY926" fmla="*/ 5069690 h 6857999"/>
              <a:gd name="connsiteX927" fmla="*/ 1290620 w 7119498"/>
              <a:gd name="connsiteY927" fmla="*/ 5002207 h 6857999"/>
              <a:gd name="connsiteX928" fmla="*/ 1189395 w 7119498"/>
              <a:gd name="connsiteY928" fmla="*/ 4909417 h 6857999"/>
              <a:gd name="connsiteX929" fmla="*/ 1130347 w 7119498"/>
              <a:gd name="connsiteY929" fmla="*/ 4951594 h 6857999"/>
              <a:gd name="connsiteX930" fmla="*/ 1189395 w 7119498"/>
              <a:gd name="connsiteY930" fmla="*/ 4993771 h 6857999"/>
              <a:gd name="connsiteX931" fmla="*/ 1155653 w 7119498"/>
              <a:gd name="connsiteY931" fmla="*/ 5035949 h 6857999"/>
              <a:gd name="connsiteX932" fmla="*/ 1079734 w 7119498"/>
              <a:gd name="connsiteY932" fmla="*/ 4951594 h 6857999"/>
              <a:gd name="connsiteX933" fmla="*/ 1105041 w 7119498"/>
              <a:gd name="connsiteY933" fmla="*/ 4892546 h 6857999"/>
              <a:gd name="connsiteX934" fmla="*/ 1054428 w 7119498"/>
              <a:gd name="connsiteY934" fmla="*/ 4791321 h 6857999"/>
              <a:gd name="connsiteX935" fmla="*/ 1105041 w 7119498"/>
              <a:gd name="connsiteY935" fmla="*/ 4673225 h 6857999"/>
              <a:gd name="connsiteX936" fmla="*/ 1088170 w 7119498"/>
              <a:gd name="connsiteY936" fmla="*/ 4588871 h 6857999"/>
              <a:gd name="connsiteX937" fmla="*/ 1121911 w 7119498"/>
              <a:gd name="connsiteY937" fmla="*/ 4504517 h 6857999"/>
              <a:gd name="connsiteX938" fmla="*/ 1130347 w 7119498"/>
              <a:gd name="connsiteY938" fmla="*/ 4563565 h 6857999"/>
              <a:gd name="connsiteX939" fmla="*/ 565173 w 7119498"/>
              <a:gd name="connsiteY939" fmla="*/ 4538259 h 6857999"/>
              <a:gd name="connsiteX940" fmla="*/ 522996 w 7119498"/>
              <a:gd name="connsiteY940" fmla="*/ 4546694 h 6857999"/>
              <a:gd name="connsiteX941" fmla="*/ 548303 w 7119498"/>
              <a:gd name="connsiteY941" fmla="*/ 4487646 h 6857999"/>
              <a:gd name="connsiteX942" fmla="*/ 565173 w 7119498"/>
              <a:gd name="connsiteY942" fmla="*/ 4538259 h 6857999"/>
              <a:gd name="connsiteX943" fmla="*/ 6545889 w 7119498"/>
              <a:gd name="connsiteY943" fmla="*/ 4470775 h 6857999"/>
              <a:gd name="connsiteX944" fmla="*/ 6402487 w 7119498"/>
              <a:gd name="connsiteY944" fmla="*/ 4631048 h 6857999"/>
              <a:gd name="connsiteX945" fmla="*/ 6436229 w 7119498"/>
              <a:gd name="connsiteY945" fmla="*/ 4723838 h 6857999"/>
              <a:gd name="connsiteX946" fmla="*/ 6419358 w 7119498"/>
              <a:gd name="connsiteY946" fmla="*/ 4749144 h 6857999"/>
              <a:gd name="connsiteX947" fmla="*/ 6343439 w 7119498"/>
              <a:gd name="connsiteY947" fmla="*/ 4622613 h 6857999"/>
              <a:gd name="connsiteX948" fmla="*/ 6495277 w 7119498"/>
              <a:gd name="connsiteY948" fmla="*/ 4470775 h 6857999"/>
              <a:gd name="connsiteX949" fmla="*/ 6545889 w 7119498"/>
              <a:gd name="connsiteY949" fmla="*/ 4470775 h 6857999"/>
              <a:gd name="connsiteX950" fmla="*/ 598915 w 7119498"/>
              <a:gd name="connsiteY950" fmla="*/ 4563565 h 6857999"/>
              <a:gd name="connsiteX951" fmla="*/ 598915 w 7119498"/>
              <a:gd name="connsiteY951" fmla="*/ 4529823 h 6857999"/>
              <a:gd name="connsiteX952" fmla="*/ 556738 w 7119498"/>
              <a:gd name="connsiteY952" fmla="*/ 4453904 h 6857999"/>
              <a:gd name="connsiteX953" fmla="*/ 607351 w 7119498"/>
              <a:gd name="connsiteY953" fmla="*/ 4512952 h 6857999"/>
              <a:gd name="connsiteX954" fmla="*/ 598915 w 7119498"/>
              <a:gd name="connsiteY954" fmla="*/ 4563565 h 6857999"/>
              <a:gd name="connsiteX955" fmla="*/ 6849565 w 7119498"/>
              <a:gd name="connsiteY955" fmla="*/ 4437033 h 6857999"/>
              <a:gd name="connsiteX956" fmla="*/ 6849565 w 7119498"/>
              <a:gd name="connsiteY956" fmla="*/ 4479211 h 6857999"/>
              <a:gd name="connsiteX957" fmla="*/ 6714598 w 7119498"/>
              <a:gd name="connsiteY957" fmla="*/ 4597307 h 6857999"/>
              <a:gd name="connsiteX958" fmla="*/ 6680856 w 7119498"/>
              <a:gd name="connsiteY958" fmla="*/ 4572000 h 6857999"/>
              <a:gd name="connsiteX959" fmla="*/ 6824258 w 7119498"/>
              <a:gd name="connsiteY959" fmla="*/ 4437033 h 6857999"/>
              <a:gd name="connsiteX960" fmla="*/ 6849565 w 7119498"/>
              <a:gd name="connsiteY960" fmla="*/ 4437033 h 6857999"/>
              <a:gd name="connsiteX961" fmla="*/ 6950790 w 7119498"/>
              <a:gd name="connsiteY961" fmla="*/ 4428598 h 6857999"/>
              <a:gd name="connsiteX962" fmla="*/ 6731469 w 7119498"/>
              <a:gd name="connsiteY962" fmla="*/ 4690096 h 6857999"/>
              <a:gd name="connsiteX963" fmla="*/ 6554325 w 7119498"/>
              <a:gd name="connsiteY963" fmla="*/ 4555129 h 6857999"/>
              <a:gd name="connsiteX964" fmla="*/ 6613373 w 7119498"/>
              <a:gd name="connsiteY964" fmla="*/ 4487646 h 6857999"/>
              <a:gd name="connsiteX965" fmla="*/ 6663985 w 7119498"/>
              <a:gd name="connsiteY965" fmla="*/ 4529823 h 6857999"/>
              <a:gd name="connsiteX966" fmla="*/ 6638679 w 7119498"/>
              <a:gd name="connsiteY966" fmla="*/ 4588871 h 6857999"/>
              <a:gd name="connsiteX967" fmla="*/ 6714598 w 7119498"/>
              <a:gd name="connsiteY967" fmla="*/ 4631048 h 6857999"/>
              <a:gd name="connsiteX968" fmla="*/ 6874871 w 7119498"/>
              <a:gd name="connsiteY968" fmla="*/ 4479211 h 6857999"/>
              <a:gd name="connsiteX969" fmla="*/ 6874871 w 7119498"/>
              <a:gd name="connsiteY969" fmla="*/ 4420163 h 6857999"/>
              <a:gd name="connsiteX970" fmla="*/ 6942354 w 7119498"/>
              <a:gd name="connsiteY970" fmla="*/ 4361115 h 6857999"/>
              <a:gd name="connsiteX971" fmla="*/ 6950790 w 7119498"/>
              <a:gd name="connsiteY971" fmla="*/ 4428598 h 6857999"/>
              <a:gd name="connsiteX972" fmla="*/ 582044 w 7119498"/>
              <a:gd name="connsiteY972" fmla="*/ 4361115 h 6857999"/>
              <a:gd name="connsiteX973" fmla="*/ 700140 w 7119498"/>
              <a:gd name="connsiteY973" fmla="*/ 4529823 h 6857999"/>
              <a:gd name="connsiteX974" fmla="*/ 666399 w 7119498"/>
              <a:gd name="connsiteY974" fmla="*/ 4639484 h 6857999"/>
              <a:gd name="connsiteX975" fmla="*/ 641092 w 7119498"/>
              <a:gd name="connsiteY975" fmla="*/ 4572000 h 6857999"/>
              <a:gd name="connsiteX976" fmla="*/ 641092 w 7119498"/>
              <a:gd name="connsiteY976" fmla="*/ 4529823 h 6857999"/>
              <a:gd name="connsiteX977" fmla="*/ 556738 w 7119498"/>
              <a:gd name="connsiteY977" fmla="*/ 4394856 h 6857999"/>
              <a:gd name="connsiteX978" fmla="*/ 556738 w 7119498"/>
              <a:gd name="connsiteY978" fmla="*/ 4361115 h 6857999"/>
              <a:gd name="connsiteX979" fmla="*/ 582044 w 7119498"/>
              <a:gd name="connsiteY979" fmla="*/ 4361115 h 6857999"/>
              <a:gd name="connsiteX980" fmla="*/ 337417 w 7119498"/>
              <a:gd name="connsiteY980" fmla="*/ 4420163 h 6857999"/>
              <a:gd name="connsiteX981" fmla="*/ 413336 w 7119498"/>
              <a:gd name="connsiteY981" fmla="*/ 4445469 h 6857999"/>
              <a:gd name="connsiteX982" fmla="*/ 371159 w 7119498"/>
              <a:gd name="connsiteY982" fmla="*/ 4453904 h 6857999"/>
              <a:gd name="connsiteX983" fmla="*/ 261498 w 7119498"/>
              <a:gd name="connsiteY983" fmla="*/ 4327373 h 6857999"/>
              <a:gd name="connsiteX984" fmla="*/ 269934 w 7119498"/>
              <a:gd name="connsiteY984" fmla="*/ 4310502 h 6857999"/>
              <a:gd name="connsiteX985" fmla="*/ 337417 w 7119498"/>
              <a:gd name="connsiteY985" fmla="*/ 4420163 h 6857999"/>
              <a:gd name="connsiteX986" fmla="*/ 6739904 w 7119498"/>
              <a:gd name="connsiteY986" fmla="*/ 4276760 h 6857999"/>
              <a:gd name="connsiteX987" fmla="*/ 6571196 w 7119498"/>
              <a:gd name="connsiteY987" fmla="*/ 4302067 h 6857999"/>
              <a:gd name="connsiteX988" fmla="*/ 6478406 w 7119498"/>
              <a:gd name="connsiteY988" fmla="*/ 4377985 h 6857999"/>
              <a:gd name="connsiteX989" fmla="*/ 6191602 w 7119498"/>
              <a:gd name="connsiteY989" fmla="*/ 4597307 h 6857999"/>
              <a:gd name="connsiteX990" fmla="*/ 6267520 w 7119498"/>
              <a:gd name="connsiteY990" fmla="*/ 4757580 h 6857999"/>
              <a:gd name="connsiteX991" fmla="*/ 6284391 w 7119498"/>
              <a:gd name="connsiteY991" fmla="*/ 4884111 h 6857999"/>
              <a:gd name="connsiteX992" fmla="*/ 6410923 w 7119498"/>
              <a:gd name="connsiteY992" fmla="*/ 5035949 h 6857999"/>
              <a:gd name="connsiteX993" fmla="*/ 6250650 w 7119498"/>
              <a:gd name="connsiteY993" fmla="*/ 4782886 h 6857999"/>
              <a:gd name="connsiteX994" fmla="*/ 6166295 w 7119498"/>
              <a:gd name="connsiteY994" fmla="*/ 4639484 h 6857999"/>
              <a:gd name="connsiteX995" fmla="*/ 6166295 w 7119498"/>
              <a:gd name="connsiteY995" fmla="*/ 4588871 h 6857999"/>
              <a:gd name="connsiteX996" fmla="*/ 6309698 w 7119498"/>
              <a:gd name="connsiteY996" fmla="*/ 4377985 h 6857999"/>
              <a:gd name="connsiteX997" fmla="*/ 6453100 w 7119498"/>
              <a:gd name="connsiteY997" fmla="*/ 4361115 h 6857999"/>
              <a:gd name="connsiteX998" fmla="*/ 6520583 w 7119498"/>
              <a:gd name="connsiteY998" fmla="*/ 4310502 h 6857999"/>
              <a:gd name="connsiteX999" fmla="*/ 6647114 w 7119498"/>
              <a:gd name="connsiteY999" fmla="*/ 4259890 h 6857999"/>
              <a:gd name="connsiteX1000" fmla="*/ 6739904 w 7119498"/>
              <a:gd name="connsiteY1000" fmla="*/ 4276760 h 6857999"/>
              <a:gd name="connsiteX1001" fmla="*/ 371159 w 7119498"/>
              <a:gd name="connsiteY1001" fmla="*/ 4487646 h 6857999"/>
              <a:gd name="connsiteX1002" fmla="*/ 455513 w 7119498"/>
              <a:gd name="connsiteY1002" fmla="*/ 4428598 h 6857999"/>
              <a:gd name="connsiteX1003" fmla="*/ 396465 w 7119498"/>
              <a:gd name="connsiteY1003" fmla="*/ 4377985 h 6857999"/>
              <a:gd name="connsiteX1004" fmla="*/ 463948 w 7119498"/>
              <a:gd name="connsiteY1004" fmla="*/ 4327373 h 6857999"/>
              <a:gd name="connsiteX1005" fmla="*/ 531432 w 7119498"/>
              <a:gd name="connsiteY1005" fmla="*/ 4403292 h 6857999"/>
              <a:gd name="connsiteX1006" fmla="*/ 371159 w 7119498"/>
              <a:gd name="connsiteY1006" fmla="*/ 4555129 h 6857999"/>
              <a:gd name="connsiteX1007" fmla="*/ 160273 w 7119498"/>
              <a:gd name="connsiteY1007" fmla="*/ 4369550 h 6857999"/>
              <a:gd name="connsiteX1008" fmla="*/ 168708 w 7119498"/>
              <a:gd name="connsiteY1008" fmla="*/ 4251454 h 6857999"/>
              <a:gd name="connsiteX1009" fmla="*/ 371159 w 7119498"/>
              <a:gd name="connsiteY1009" fmla="*/ 4487646 h 6857999"/>
              <a:gd name="connsiteX1010" fmla="*/ 6815823 w 7119498"/>
              <a:gd name="connsiteY1010" fmla="*/ 4217712 h 6857999"/>
              <a:gd name="connsiteX1011" fmla="*/ 6773646 w 7119498"/>
              <a:gd name="connsiteY1011" fmla="*/ 4251454 h 6857999"/>
              <a:gd name="connsiteX1012" fmla="*/ 6663985 w 7119498"/>
              <a:gd name="connsiteY1012" fmla="*/ 4226148 h 6857999"/>
              <a:gd name="connsiteX1013" fmla="*/ 6537454 w 7119498"/>
              <a:gd name="connsiteY1013" fmla="*/ 4259890 h 6857999"/>
              <a:gd name="connsiteX1014" fmla="*/ 6453100 w 7119498"/>
              <a:gd name="connsiteY1014" fmla="*/ 4327373 h 6857999"/>
              <a:gd name="connsiteX1015" fmla="*/ 6132554 w 7119498"/>
              <a:gd name="connsiteY1015" fmla="*/ 4588871 h 6857999"/>
              <a:gd name="connsiteX1016" fmla="*/ 6225343 w 7119498"/>
              <a:gd name="connsiteY1016" fmla="*/ 4808192 h 6857999"/>
              <a:gd name="connsiteX1017" fmla="*/ 6242214 w 7119498"/>
              <a:gd name="connsiteY1017" fmla="*/ 4917853 h 6857999"/>
              <a:gd name="connsiteX1018" fmla="*/ 6427793 w 7119498"/>
              <a:gd name="connsiteY1018" fmla="*/ 5086561 h 6857999"/>
              <a:gd name="connsiteX1019" fmla="*/ 6427793 w 7119498"/>
              <a:gd name="connsiteY1019" fmla="*/ 5120303 h 6857999"/>
              <a:gd name="connsiteX1020" fmla="*/ 6394052 w 7119498"/>
              <a:gd name="connsiteY1020" fmla="*/ 5128738 h 6857999"/>
              <a:gd name="connsiteX1021" fmla="*/ 6216908 w 7119498"/>
              <a:gd name="connsiteY1021" fmla="*/ 4993771 h 6857999"/>
              <a:gd name="connsiteX1022" fmla="*/ 6157860 w 7119498"/>
              <a:gd name="connsiteY1022" fmla="*/ 4808192 h 6857999"/>
              <a:gd name="connsiteX1023" fmla="*/ 6081941 w 7119498"/>
              <a:gd name="connsiteY1023" fmla="*/ 4588871 h 6857999"/>
              <a:gd name="connsiteX1024" fmla="*/ 6242214 w 7119498"/>
              <a:gd name="connsiteY1024" fmla="*/ 4310502 h 6857999"/>
              <a:gd name="connsiteX1025" fmla="*/ 6444664 w 7119498"/>
              <a:gd name="connsiteY1025" fmla="*/ 4268325 h 6857999"/>
              <a:gd name="connsiteX1026" fmla="*/ 6697727 w 7119498"/>
              <a:gd name="connsiteY1026" fmla="*/ 4183971 h 6857999"/>
              <a:gd name="connsiteX1027" fmla="*/ 6815823 w 7119498"/>
              <a:gd name="connsiteY1027" fmla="*/ 4217712 h 6857999"/>
              <a:gd name="connsiteX1028" fmla="*/ 615786 w 7119498"/>
              <a:gd name="connsiteY1028" fmla="*/ 4226148 h 6857999"/>
              <a:gd name="connsiteX1029" fmla="*/ 902590 w 7119498"/>
              <a:gd name="connsiteY1029" fmla="*/ 4470775 h 6857999"/>
              <a:gd name="connsiteX1030" fmla="*/ 860413 w 7119498"/>
              <a:gd name="connsiteY1030" fmla="*/ 4605742 h 6857999"/>
              <a:gd name="connsiteX1031" fmla="*/ 792930 w 7119498"/>
              <a:gd name="connsiteY1031" fmla="*/ 4690096 h 6857999"/>
              <a:gd name="connsiteX1032" fmla="*/ 784494 w 7119498"/>
              <a:gd name="connsiteY1032" fmla="*/ 4791321 h 6857999"/>
              <a:gd name="connsiteX1033" fmla="*/ 666399 w 7119498"/>
              <a:gd name="connsiteY1033" fmla="*/ 4926288 h 6857999"/>
              <a:gd name="connsiteX1034" fmla="*/ 750753 w 7119498"/>
              <a:gd name="connsiteY1034" fmla="*/ 4850369 h 6857999"/>
              <a:gd name="connsiteX1035" fmla="*/ 784494 w 7119498"/>
              <a:gd name="connsiteY1035" fmla="*/ 4749144 h 6857999"/>
              <a:gd name="connsiteX1036" fmla="*/ 767624 w 7119498"/>
              <a:gd name="connsiteY1036" fmla="*/ 4681661 h 6857999"/>
              <a:gd name="connsiteX1037" fmla="*/ 885720 w 7119498"/>
              <a:gd name="connsiteY1037" fmla="*/ 4470775 h 6857999"/>
              <a:gd name="connsiteX1038" fmla="*/ 615786 w 7119498"/>
              <a:gd name="connsiteY1038" fmla="*/ 4251454 h 6857999"/>
              <a:gd name="connsiteX1039" fmla="*/ 430207 w 7119498"/>
              <a:gd name="connsiteY1039" fmla="*/ 4150229 h 6857999"/>
              <a:gd name="connsiteX1040" fmla="*/ 404900 w 7119498"/>
              <a:gd name="connsiteY1040" fmla="*/ 4150229 h 6857999"/>
              <a:gd name="connsiteX1041" fmla="*/ 455513 w 7119498"/>
              <a:gd name="connsiteY1041" fmla="*/ 4133358 h 6857999"/>
              <a:gd name="connsiteX1042" fmla="*/ 615786 w 7119498"/>
              <a:gd name="connsiteY1042" fmla="*/ 4226148 h 6857999"/>
              <a:gd name="connsiteX1043" fmla="*/ 6596502 w 7119498"/>
              <a:gd name="connsiteY1043" fmla="*/ 4158664 h 6857999"/>
              <a:gd name="connsiteX1044" fmla="*/ 6579631 w 7119498"/>
              <a:gd name="connsiteY1044" fmla="*/ 4167100 h 6857999"/>
              <a:gd name="connsiteX1045" fmla="*/ 6680856 w 7119498"/>
              <a:gd name="connsiteY1045" fmla="*/ 4049004 h 6857999"/>
              <a:gd name="connsiteX1046" fmla="*/ 6596502 w 7119498"/>
              <a:gd name="connsiteY1046" fmla="*/ 4158664 h 6857999"/>
              <a:gd name="connsiteX1047" fmla="*/ 615786 w 7119498"/>
              <a:gd name="connsiteY1047" fmla="*/ 4065875 h 6857999"/>
              <a:gd name="connsiteX1048" fmla="*/ 683269 w 7119498"/>
              <a:gd name="connsiteY1048" fmla="*/ 4124923 h 6857999"/>
              <a:gd name="connsiteX1049" fmla="*/ 885720 w 7119498"/>
              <a:gd name="connsiteY1049" fmla="*/ 4200842 h 6857999"/>
              <a:gd name="connsiteX1050" fmla="*/ 1012251 w 7119498"/>
              <a:gd name="connsiteY1050" fmla="*/ 4462340 h 6857999"/>
              <a:gd name="connsiteX1051" fmla="*/ 953203 w 7119498"/>
              <a:gd name="connsiteY1051" fmla="*/ 4656354 h 6857999"/>
              <a:gd name="connsiteX1052" fmla="*/ 877284 w 7119498"/>
              <a:gd name="connsiteY1052" fmla="*/ 4766015 h 6857999"/>
              <a:gd name="connsiteX1053" fmla="*/ 860413 w 7119498"/>
              <a:gd name="connsiteY1053" fmla="*/ 4875676 h 6857999"/>
              <a:gd name="connsiteX1054" fmla="*/ 691705 w 7119498"/>
              <a:gd name="connsiteY1054" fmla="*/ 5035949 h 6857999"/>
              <a:gd name="connsiteX1055" fmla="*/ 641092 w 7119498"/>
              <a:gd name="connsiteY1055" fmla="*/ 5035949 h 6857999"/>
              <a:gd name="connsiteX1056" fmla="*/ 632657 w 7119498"/>
              <a:gd name="connsiteY1056" fmla="*/ 5010642 h 6857999"/>
              <a:gd name="connsiteX1057" fmla="*/ 649528 w 7119498"/>
              <a:gd name="connsiteY1057" fmla="*/ 4968465 h 6857999"/>
              <a:gd name="connsiteX1058" fmla="*/ 717011 w 7119498"/>
              <a:gd name="connsiteY1058" fmla="*/ 4934723 h 6857999"/>
              <a:gd name="connsiteX1059" fmla="*/ 826672 w 7119498"/>
              <a:gd name="connsiteY1059" fmla="*/ 4799757 h 6857999"/>
              <a:gd name="connsiteX1060" fmla="*/ 826672 w 7119498"/>
              <a:gd name="connsiteY1060" fmla="*/ 4749144 h 6857999"/>
              <a:gd name="connsiteX1061" fmla="*/ 826672 w 7119498"/>
              <a:gd name="connsiteY1061" fmla="*/ 4706967 h 6857999"/>
              <a:gd name="connsiteX1062" fmla="*/ 936332 w 7119498"/>
              <a:gd name="connsiteY1062" fmla="*/ 4521388 h 6857999"/>
              <a:gd name="connsiteX1063" fmla="*/ 936332 w 7119498"/>
              <a:gd name="connsiteY1063" fmla="*/ 4470775 h 6857999"/>
              <a:gd name="connsiteX1064" fmla="*/ 649528 w 7119498"/>
              <a:gd name="connsiteY1064" fmla="*/ 4192406 h 6857999"/>
              <a:gd name="connsiteX1065" fmla="*/ 573609 w 7119498"/>
              <a:gd name="connsiteY1065" fmla="*/ 4133358 h 6857999"/>
              <a:gd name="connsiteX1066" fmla="*/ 455513 w 7119498"/>
              <a:gd name="connsiteY1066" fmla="*/ 4091181 h 6857999"/>
              <a:gd name="connsiteX1067" fmla="*/ 337417 w 7119498"/>
              <a:gd name="connsiteY1067" fmla="*/ 4124923 h 6857999"/>
              <a:gd name="connsiteX1068" fmla="*/ 278369 w 7119498"/>
              <a:gd name="connsiteY1068" fmla="*/ 4082746 h 6857999"/>
              <a:gd name="connsiteX1069" fmla="*/ 455513 w 7119498"/>
              <a:gd name="connsiteY1069" fmla="*/ 4023698 h 6857999"/>
              <a:gd name="connsiteX1070" fmla="*/ 615786 w 7119498"/>
              <a:gd name="connsiteY1070" fmla="*/ 4065875 h 6857999"/>
              <a:gd name="connsiteX1071" fmla="*/ 6824258 w 7119498"/>
              <a:gd name="connsiteY1071" fmla="*/ 4032133 h 6857999"/>
              <a:gd name="connsiteX1072" fmla="*/ 6756775 w 7119498"/>
              <a:gd name="connsiteY1072" fmla="*/ 4108052 h 6857999"/>
              <a:gd name="connsiteX1073" fmla="*/ 6706162 w 7119498"/>
              <a:gd name="connsiteY1073" fmla="*/ 4057439 h 6857999"/>
              <a:gd name="connsiteX1074" fmla="*/ 6723033 w 7119498"/>
              <a:gd name="connsiteY1074" fmla="*/ 4032133 h 6857999"/>
              <a:gd name="connsiteX1075" fmla="*/ 6680856 w 7119498"/>
              <a:gd name="connsiteY1075" fmla="*/ 4006827 h 6857999"/>
              <a:gd name="connsiteX1076" fmla="*/ 6478406 w 7119498"/>
              <a:gd name="connsiteY1076" fmla="*/ 4209277 h 6857999"/>
              <a:gd name="connsiteX1077" fmla="*/ 6478406 w 7119498"/>
              <a:gd name="connsiteY1077" fmla="*/ 4158664 h 6857999"/>
              <a:gd name="connsiteX1078" fmla="*/ 6697727 w 7119498"/>
              <a:gd name="connsiteY1078" fmla="*/ 3947779 h 6857999"/>
              <a:gd name="connsiteX1079" fmla="*/ 6824258 w 7119498"/>
              <a:gd name="connsiteY1079" fmla="*/ 4032133 h 6857999"/>
              <a:gd name="connsiteX1080" fmla="*/ 514561 w 7119498"/>
              <a:gd name="connsiteY1080" fmla="*/ 3998391 h 6857999"/>
              <a:gd name="connsiteX1081" fmla="*/ 455513 w 7119498"/>
              <a:gd name="connsiteY1081" fmla="*/ 3930908 h 6857999"/>
              <a:gd name="connsiteX1082" fmla="*/ 514561 w 7119498"/>
              <a:gd name="connsiteY1082" fmla="*/ 3998391 h 6857999"/>
              <a:gd name="connsiteX1083" fmla="*/ 894155 w 7119498"/>
              <a:gd name="connsiteY1083" fmla="*/ 3905602 h 6857999"/>
              <a:gd name="connsiteX1084" fmla="*/ 919461 w 7119498"/>
              <a:gd name="connsiteY1084" fmla="*/ 4032133 h 6857999"/>
              <a:gd name="connsiteX1085" fmla="*/ 970074 w 7119498"/>
              <a:gd name="connsiteY1085" fmla="*/ 4158664 h 6857999"/>
              <a:gd name="connsiteX1086" fmla="*/ 835107 w 7119498"/>
              <a:gd name="connsiteY1086" fmla="*/ 4049004 h 6857999"/>
              <a:gd name="connsiteX1087" fmla="*/ 885720 w 7119498"/>
              <a:gd name="connsiteY1087" fmla="*/ 3981520 h 6857999"/>
              <a:gd name="connsiteX1088" fmla="*/ 851978 w 7119498"/>
              <a:gd name="connsiteY1088" fmla="*/ 3930908 h 6857999"/>
              <a:gd name="connsiteX1089" fmla="*/ 860413 w 7119498"/>
              <a:gd name="connsiteY1089" fmla="*/ 3905602 h 6857999"/>
              <a:gd name="connsiteX1090" fmla="*/ 894155 w 7119498"/>
              <a:gd name="connsiteY1090" fmla="*/ 3905602 h 6857999"/>
              <a:gd name="connsiteX1091" fmla="*/ 573609 w 7119498"/>
              <a:gd name="connsiteY1091" fmla="*/ 3880295 h 6857999"/>
              <a:gd name="connsiteX1092" fmla="*/ 624221 w 7119498"/>
              <a:gd name="connsiteY1092" fmla="*/ 3964650 h 6857999"/>
              <a:gd name="connsiteX1093" fmla="*/ 624221 w 7119498"/>
              <a:gd name="connsiteY1093" fmla="*/ 4032133 h 6857999"/>
              <a:gd name="connsiteX1094" fmla="*/ 438642 w 7119498"/>
              <a:gd name="connsiteY1094" fmla="*/ 3888731 h 6857999"/>
              <a:gd name="connsiteX1095" fmla="*/ 354288 w 7119498"/>
              <a:gd name="connsiteY1095" fmla="*/ 3964650 h 6857999"/>
              <a:gd name="connsiteX1096" fmla="*/ 312111 w 7119498"/>
              <a:gd name="connsiteY1096" fmla="*/ 3914037 h 6857999"/>
              <a:gd name="connsiteX1097" fmla="*/ 438642 w 7119498"/>
              <a:gd name="connsiteY1097" fmla="*/ 3812812 h 6857999"/>
              <a:gd name="connsiteX1098" fmla="*/ 573609 w 7119498"/>
              <a:gd name="connsiteY1098" fmla="*/ 3880295 h 6857999"/>
              <a:gd name="connsiteX1099" fmla="*/ 6419358 w 7119498"/>
              <a:gd name="connsiteY1099" fmla="*/ 3762199 h 6857999"/>
              <a:gd name="connsiteX1100" fmla="*/ 6335004 w 7119498"/>
              <a:gd name="connsiteY1100" fmla="*/ 3880295 h 6857999"/>
              <a:gd name="connsiteX1101" fmla="*/ 6410923 w 7119498"/>
              <a:gd name="connsiteY1101" fmla="*/ 3964650 h 6857999"/>
              <a:gd name="connsiteX1102" fmla="*/ 6453100 w 7119498"/>
              <a:gd name="connsiteY1102" fmla="*/ 3930908 h 6857999"/>
              <a:gd name="connsiteX1103" fmla="*/ 6436229 w 7119498"/>
              <a:gd name="connsiteY1103" fmla="*/ 3880295 h 6857999"/>
              <a:gd name="connsiteX1104" fmla="*/ 6469971 w 7119498"/>
              <a:gd name="connsiteY1104" fmla="*/ 3871860 h 6857999"/>
              <a:gd name="connsiteX1105" fmla="*/ 6520583 w 7119498"/>
              <a:gd name="connsiteY1105" fmla="*/ 3930908 h 6857999"/>
              <a:gd name="connsiteX1106" fmla="*/ 6419358 w 7119498"/>
              <a:gd name="connsiteY1106" fmla="*/ 4040568 h 6857999"/>
              <a:gd name="connsiteX1107" fmla="*/ 6427793 w 7119498"/>
              <a:gd name="connsiteY1107" fmla="*/ 4057439 h 6857999"/>
              <a:gd name="connsiteX1108" fmla="*/ 6377181 w 7119498"/>
              <a:gd name="connsiteY1108" fmla="*/ 4150229 h 6857999"/>
              <a:gd name="connsiteX1109" fmla="*/ 6259085 w 7119498"/>
              <a:gd name="connsiteY1109" fmla="*/ 4183971 h 6857999"/>
              <a:gd name="connsiteX1110" fmla="*/ 6166295 w 7119498"/>
              <a:gd name="connsiteY1110" fmla="*/ 4268325 h 6857999"/>
              <a:gd name="connsiteX1111" fmla="*/ 6140989 w 7119498"/>
              <a:gd name="connsiteY1111" fmla="*/ 4285196 h 6857999"/>
              <a:gd name="connsiteX1112" fmla="*/ 6208472 w 7119498"/>
              <a:gd name="connsiteY1112" fmla="*/ 4141793 h 6857999"/>
              <a:gd name="connsiteX1113" fmla="*/ 6191602 w 7119498"/>
              <a:gd name="connsiteY1113" fmla="*/ 4057439 h 6857999"/>
              <a:gd name="connsiteX1114" fmla="*/ 6242214 w 7119498"/>
              <a:gd name="connsiteY1114" fmla="*/ 3998391 h 6857999"/>
              <a:gd name="connsiteX1115" fmla="*/ 6275956 w 7119498"/>
              <a:gd name="connsiteY1115" fmla="*/ 4040568 h 6857999"/>
              <a:gd name="connsiteX1116" fmla="*/ 6242214 w 7119498"/>
              <a:gd name="connsiteY1116" fmla="*/ 4082746 h 6857999"/>
              <a:gd name="connsiteX1117" fmla="*/ 6301262 w 7119498"/>
              <a:gd name="connsiteY1117" fmla="*/ 4133358 h 6857999"/>
              <a:gd name="connsiteX1118" fmla="*/ 6377181 w 7119498"/>
              <a:gd name="connsiteY1118" fmla="*/ 4049004 h 6857999"/>
              <a:gd name="connsiteX1119" fmla="*/ 6284391 w 7119498"/>
              <a:gd name="connsiteY1119" fmla="*/ 3880295 h 6857999"/>
              <a:gd name="connsiteX1120" fmla="*/ 6216908 w 7119498"/>
              <a:gd name="connsiteY1120" fmla="*/ 3795941 h 6857999"/>
              <a:gd name="connsiteX1121" fmla="*/ 6242214 w 7119498"/>
              <a:gd name="connsiteY1121" fmla="*/ 3745329 h 6857999"/>
              <a:gd name="connsiteX1122" fmla="*/ 6275956 w 7119498"/>
              <a:gd name="connsiteY1122" fmla="*/ 3753764 h 6857999"/>
              <a:gd name="connsiteX1123" fmla="*/ 6275956 w 7119498"/>
              <a:gd name="connsiteY1123" fmla="*/ 3804377 h 6857999"/>
              <a:gd name="connsiteX1124" fmla="*/ 6292827 w 7119498"/>
              <a:gd name="connsiteY1124" fmla="*/ 3821247 h 6857999"/>
              <a:gd name="connsiteX1125" fmla="*/ 6402487 w 7119498"/>
              <a:gd name="connsiteY1125" fmla="*/ 3736893 h 6857999"/>
              <a:gd name="connsiteX1126" fmla="*/ 6419358 w 7119498"/>
              <a:gd name="connsiteY1126" fmla="*/ 3762199 h 6857999"/>
              <a:gd name="connsiteX1127" fmla="*/ 6917048 w 7119498"/>
              <a:gd name="connsiteY1127" fmla="*/ 3829683 h 6857999"/>
              <a:gd name="connsiteX1128" fmla="*/ 6874871 w 7119498"/>
              <a:gd name="connsiteY1128" fmla="*/ 3922472 h 6857999"/>
              <a:gd name="connsiteX1129" fmla="*/ 6849565 w 7119498"/>
              <a:gd name="connsiteY1129" fmla="*/ 3922472 h 6857999"/>
              <a:gd name="connsiteX1130" fmla="*/ 6832694 w 7119498"/>
              <a:gd name="connsiteY1130" fmla="*/ 3897166 h 6857999"/>
              <a:gd name="connsiteX1131" fmla="*/ 6874871 w 7119498"/>
              <a:gd name="connsiteY1131" fmla="*/ 3829683 h 6857999"/>
              <a:gd name="connsiteX1132" fmla="*/ 6841129 w 7119498"/>
              <a:gd name="connsiteY1132" fmla="*/ 3728458 h 6857999"/>
              <a:gd name="connsiteX1133" fmla="*/ 6917048 w 7119498"/>
              <a:gd name="connsiteY1133" fmla="*/ 3829683 h 6857999"/>
              <a:gd name="connsiteX1134" fmla="*/ 6815823 w 7119498"/>
              <a:gd name="connsiteY1134" fmla="*/ 3745329 h 6857999"/>
              <a:gd name="connsiteX1135" fmla="*/ 6815823 w 7119498"/>
              <a:gd name="connsiteY1135" fmla="*/ 3779070 h 6857999"/>
              <a:gd name="connsiteX1136" fmla="*/ 6765210 w 7119498"/>
              <a:gd name="connsiteY1136" fmla="*/ 3762199 h 6857999"/>
              <a:gd name="connsiteX1137" fmla="*/ 6773646 w 7119498"/>
              <a:gd name="connsiteY1137" fmla="*/ 3703151 h 6857999"/>
              <a:gd name="connsiteX1138" fmla="*/ 6815823 w 7119498"/>
              <a:gd name="connsiteY1138" fmla="*/ 3745329 h 6857999"/>
              <a:gd name="connsiteX1139" fmla="*/ 6512148 w 7119498"/>
              <a:gd name="connsiteY1139" fmla="*/ 3660974 h 6857999"/>
              <a:gd name="connsiteX1140" fmla="*/ 6512148 w 7119498"/>
              <a:gd name="connsiteY1140" fmla="*/ 3720022 h 6857999"/>
              <a:gd name="connsiteX1141" fmla="*/ 6444664 w 7119498"/>
              <a:gd name="connsiteY1141" fmla="*/ 3762199 h 6857999"/>
              <a:gd name="connsiteX1142" fmla="*/ 6444664 w 7119498"/>
              <a:gd name="connsiteY1142" fmla="*/ 3660974 h 6857999"/>
              <a:gd name="connsiteX1143" fmla="*/ 6512148 w 7119498"/>
              <a:gd name="connsiteY1143" fmla="*/ 3660974 h 6857999"/>
              <a:gd name="connsiteX1144" fmla="*/ 295240 w 7119498"/>
              <a:gd name="connsiteY1144" fmla="*/ 3652539 h 6857999"/>
              <a:gd name="connsiteX1145" fmla="*/ 253063 w 7119498"/>
              <a:gd name="connsiteY1145" fmla="*/ 3720022 h 6857999"/>
              <a:gd name="connsiteX1146" fmla="*/ 295240 w 7119498"/>
              <a:gd name="connsiteY1146" fmla="*/ 3779070 h 6857999"/>
              <a:gd name="connsiteX1147" fmla="*/ 253063 w 7119498"/>
              <a:gd name="connsiteY1147" fmla="*/ 3821247 h 6857999"/>
              <a:gd name="connsiteX1148" fmla="*/ 202450 w 7119498"/>
              <a:gd name="connsiteY1148" fmla="*/ 3728458 h 6857999"/>
              <a:gd name="connsiteX1149" fmla="*/ 286804 w 7119498"/>
              <a:gd name="connsiteY1149" fmla="*/ 3635668 h 6857999"/>
              <a:gd name="connsiteX1150" fmla="*/ 295240 w 7119498"/>
              <a:gd name="connsiteY1150" fmla="*/ 3652539 h 6857999"/>
              <a:gd name="connsiteX1151" fmla="*/ 851978 w 7119498"/>
              <a:gd name="connsiteY1151" fmla="*/ 3728458 h 6857999"/>
              <a:gd name="connsiteX1152" fmla="*/ 885720 w 7119498"/>
              <a:gd name="connsiteY1152" fmla="*/ 3703151 h 6857999"/>
              <a:gd name="connsiteX1153" fmla="*/ 860413 w 7119498"/>
              <a:gd name="connsiteY1153" fmla="*/ 3677845 h 6857999"/>
              <a:gd name="connsiteX1154" fmla="*/ 860413 w 7119498"/>
              <a:gd name="connsiteY1154" fmla="*/ 3652539 h 6857999"/>
              <a:gd name="connsiteX1155" fmla="*/ 885720 w 7119498"/>
              <a:gd name="connsiteY1155" fmla="*/ 3644103 h 6857999"/>
              <a:gd name="connsiteX1156" fmla="*/ 927897 w 7119498"/>
              <a:gd name="connsiteY1156" fmla="*/ 3703151 h 6857999"/>
              <a:gd name="connsiteX1157" fmla="*/ 843542 w 7119498"/>
              <a:gd name="connsiteY1157" fmla="*/ 3779070 h 6857999"/>
              <a:gd name="connsiteX1158" fmla="*/ 759188 w 7119498"/>
              <a:gd name="connsiteY1158" fmla="*/ 3947779 h 6857999"/>
              <a:gd name="connsiteX1159" fmla="*/ 809801 w 7119498"/>
              <a:gd name="connsiteY1159" fmla="*/ 4015262 h 6857999"/>
              <a:gd name="connsiteX1160" fmla="*/ 792930 w 7119498"/>
              <a:gd name="connsiteY1160" fmla="*/ 4049004 h 6857999"/>
              <a:gd name="connsiteX1161" fmla="*/ 708576 w 7119498"/>
              <a:gd name="connsiteY1161" fmla="*/ 3914037 h 6857999"/>
              <a:gd name="connsiteX1162" fmla="*/ 632657 w 7119498"/>
              <a:gd name="connsiteY1162" fmla="*/ 3846554 h 6857999"/>
              <a:gd name="connsiteX1163" fmla="*/ 632657 w 7119498"/>
              <a:gd name="connsiteY1163" fmla="*/ 3804377 h 6857999"/>
              <a:gd name="connsiteX1164" fmla="*/ 674834 w 7119498"/>
              <a:gd name="connsiteY1164" fmla="*/ 3795941 h 6857999"/>
              <a:gd name="connsiteX1165" fmla="*/ 683269 w 7119498"/>
              <a:gd name="connsiteY1165" fmla="*/ 3838118 h 6857999"/>
              <a:gd name="connsiteX1166" fmla="*/ 717011 w 7119498"/>
              <a:gd name="connsiteY1166" fmla="*/ 3863424 h 6857999"/>
              <a:gd name="connsiteX1167" fmla="*/ 792930 w 7119498"/>
              <a:gd name="connsiteY1167" fmla="*/ 3770635 h 6857999"/>
              <a:gd name="connsiteX1168" fmla="*/ 717011 w 7119498"/>
              <a:gd name="connsiteY1168" fmla="*/ 3652539 h 6857999"/>
              <a:gd name="connsiteX1169" fmla="*/ 725447 w 7119498"/>
              <a:gd name="connsiteY1169" fmla="*/ 3627233 h 6857999"/>
              <a:gd name="connsiteX1170" fmla="*/ 851978 w 7119498"/>
              <a:gd name="connsiteY1170" fmla="*/ 3728458 h 6857999"/>
              <a:gd name="connsiteX1171" fmla="*/ 388030 w 7119498"/>
              <a:gd name="connsiteY1171" fmla="*/ 3669410 h 6857999"/>
              <a:gd name="connsiteX1172" fmla="*/ 328982 w 7119498"/>
              <a:gd name="connsiteY1172" fmla="*/ 3694716 h 6857999"/>
              <a:gd name="connsiteX1173" fmla="*/ 328982 w 7119498"/>
              <a:gd name="connsiteY1173" fmla="*/ 3627233 h 6857999"/>
              <a:gd name="connsiteX1174" fmla="*/ 388030 w 7119498"/>
              <a:gd name="connsiteY1174" fmla="*/ 3593491 h 6857999"/>
              <a:gd name="connsiteX1175" fmla="*/ 388030 w 7119498"/>
              <a:gd name="connsiteY1175" fmla="*/ 3669410 h 6857999"/>
              <a:gd name="connsiteX1176" fmla="*/ 6663985 w 7119498"/>
              <a:gd name="connsiteY1176" fmla="*/ 3610362 h 6857999"/>
              <a:gd name="connsiteX1177" fmla="*/ 6588067 w 7119498"/>
              <a:gd name="connsiteY1177" fmla="*/ 3686281 h 6857999"/>
              <a:gd name="connsiteX1178" fmla="*/ 6638679 w 7119498"/>
              <a:gd name="connsiteY1178" fmla="*/ 3753764 h 6857999"/>
              <a:gd name="connsiteX1179" fmla="*/ 6663985 w 7119498"/>
              <a:gd name="connsiteY1179" fmla="*/ 3753764 h 6857999"/>
              <a:gd name="connsiteX1180" fmla="*/ 6680856 w 7119498"/>
              <a:gd name="connsiteY1180" fmla="*/ 3736893 h 6857999"/>
              <a:gd name="connsiteX1181" fmla="*/ 6630244 w 7119498"/>
              <a:gd name="connsiteY1181" fmla="*/ 3686281 h 6857999"/>
              <a:gd name="connsiteX1182" fmla="*/ 6672421 w 7119498"/>
              <a:gd name="connsiteY1182" fmla="*/ 3652539 h 6857999"/>
              <a:gd name="connsiteX1183" fmla="*/ 6731469 w 7119498"/>
              <a:gd name="connsiteY1183" fmla="*/ 3720022 h 6857999"/>
              <a:gd name="connsiteX1184" fmla="*/ 6663985 w 7119498"/>
              <a:gd name="connsiteY1184" fmla="*/ 3804377 h 6857999"/>
              <a:gd name="connsiteX1185" fmla="*/ 6630244 w 7119498"/>
              <a:gd name="connsiteY1185" fmla="*/ 3871860 h 6857999"/>
              <a:gd name="connsiteX1186" fmla="*/ 6588067 w 7119498"/>
              <a:gd name="connsiteY1186" fmla="*/ 3888731 h 6857999"/>
              <a:gd name="connsiteX1187" fmla="*/ 6545889 w 7119498"/>
              <a:gd name="connsiteY1187" fmla="*/ 3720022 h 6857999"/>
              <a:gd name="connsiteX1188" fmla="*/ 6647114 w 7119498"/>
              <a:gd name="connsiteY1188" fmla="*/ 3576620 h 6857999"/>
              <a:gd name="connsiteX1189" fmla="*/ 6663985 w 7119498"/>
              <a:gd name="connsiteY1189" fmla="*/ 3610362 h 6857999"/>
              <a:gd name="connsiteX1190" fmla="*/ 700140 w 7119498"/>
              <a:gd name="connsiteY1190" fmla="*/ 3568185 h 6857999"/>
              <a:gd name="connsiteX1191" fmla="*/ 683269 w 7119498"/>
              <a:gd name="connsiteY1191" fmla="*/ 3652539 h 6857999"/>
              <a:gd name="connsiteX1192" fmla="*/ 641092 w 7119498"/>
              <a:gd name="connsiteY1192" fmla="*/ 3627233 h 6857999"/>
              <a:gd name="connsiteX1193" fmla="*/ 649528 w 7119498"/>
              <a:gd name="connsiteY1193" fmla="*/ 3568185 h 6857999"/>
              <a:gd name="connsiteX1194" fmla="*/ 700140 w 7119498"/>
              <a:gd name="connsiteY1194" fmla="*/ 3568185 h 6857999"/>
              <a:gd name="connsiteX1195" fmla="*/ 6883306 w 7119498"/>
              <a:gd name="connsiteY1195" fmla="*/ 3542878 h 6857999"/>
              <a:gd name="connsiteX1196" fmla="*/ 6933919 w 7119498"/>
              <a:gd name="connsiteY1196" fmla="*/ 3652539 h 6857999"/>
              <a:gd name="connsiteX1197" fmla="*/ 6933919 w 7119498"/>
              <a:gd name="connsiteY1197" fmla="*/ 3711587 h 6857999"/>
              <a:gd name="connsiteX1198" fmla="*/ 6917048 w 7119498"/>
              <a:gd name="connsiteY1198" fmla="*/ 3720022 h 6857999"/>
              <a:gd name="connsiteX1199" fmla="*/ 6731469 w 7119498"/>
              <a:gd name="connsiteY1199" fmla="*/ 3635668 h 6857999"/>
              <a:gd name="connsiteX1200" fmla="*/ 6680856 w 7119498"/>
              <a:gd name="connsiteY1200" fmla="*/ 3576620 h 6857999"/>
              <a:gd name="connsiteX1201" fmla="*/ 6680856 w 7119498"/>
              <a:gd name="connsiteY1201" fmla="*/ 3542878 h 6857999"/>
              <a:gd name="connsiteX1202" fmla="*/ 6765210 w 7119498"/>
              <a:gd name="connsiteY1202" fmla="*/ 3568185 h 6857999"/>
              <a:gd name="connsiteX1203" fmla="*/ 6841129 w 7119498"/>
              <a:gd name="connsiteY1203" fmla="*/ 3652539 h 6857999"/>
              <a:gd name="connsiteX1204" fmla="*/ 6858000 w 7119498"/>
              <a:gd name="connsiteY1204" fmla="*/ 3635668 h 6857999"/>
              <a:gd name="connsiteX1205" fmla="*/ 6815823 w 7119498"/>
              <a:gd name="connsiteY1205" fmla="*/ 3576620 h 6857999"/>
              <a:gd name="connsiteX1206" fmla="*/ 6866436 w 7119498"/>
              <a:gd name="connsiteY1206" fmla="*/ 3534443 h 6857999"/>
              <a:gd name="connsiteX1207" fmla="*/ 6883306 w 7119498"/>
              <a:gd name="connsiteY1207" fmla="*/ 3542878 h 6857999"/>
              <a:gd name="connsiteX1208" fmla="*/ 598915 w 7119498"/>
              <a:gd name="connsiteY1208" fmla="*/ 3559749 h 6857999"/>
              <a:gd name="connsiteX1209" fmla="*/ 607351 w 7119498"/>
              <a:gd name="connsiteY1209" fmla="*/ 3585055 h 6857999"/>
              <a:gd name="connsiteX1210" fmla="*/ 539867 w 7119498"/>
              <a:gd name="connsiteY1210" fmla="*/ 3762199 h 6857999"/>
              <a:gd name="connsiteX1211" fmla="*/ 514561 w 7119498"/>
              <a:gd name="connsiteY1211" fmla="*/ 3762199 h 6857999"/>
              <a:gd name="connsiteX1212" fmla="*/ 472384 w 7119498"/>
              <a:gd name="connsiteY1212" fmla="*/ 3736893 h 6857999"/>
              <a:gd name="connsiteX1213" fmla="*/ 413336 w 7119498"/>
              <a:gd name="connsiteY1213" fmla="*/ 3593491 h 6857999"/>
              <a:gd name="connsiteX1214" fmla="*/ 463948 w 7119498"/>
              <a:gd name="connsiteY1214" fmla="*/ 3542878 h 6857999"/>
              <a:gd name="connsiteX1215" fmla="*/ 489255 w 7119498"/>
              <a:gd name="connsiteY1215" fmla="*/ 3551314 h 6857999"/>
              <a:gd name="connsiteX1216" fmla="*/ 497690 w 7119498"/>
              <a:gd name="connsiteY1216" fmla="*/ 3627233 h 6857999"/>
              <a:gd name="connsiteX1217" fmla="*/ 531432 w 7119498"/>
              <a:gd name="connsiteY1217" fmla="*/ 3576620 h 6857999"/>
              <a:gd name="connsiteX1218" fmla="*/ 472384 w 7119498"/>
              <a:gd name="connsiteY1218" fmla="*/ 3492266 h 6857999"/>
              <a:gd name="connsiteX1219" fmla="*/ 480819 w 7119498"/>
              <a:gd name="connsiteY1219" fmla="*/ 3466960 h 6857999"/>
              <a:gd name="connsiteX1220" fmla="*/ 598915 w 7119498"/>
              <a:gd name="connsiteY1220" fmla="*/ 3559749 h 6857999"/>
              <a:gd name="connsiteX1221" fmla="*/ 6461535 w 7119498"/>
              <a:gd name="connsiteY1221" fmla="*/ 3492266 h 6857999"/>
              <a:gd name="connsiteX1222" fmla="*/ 6461535 w 7119498"/>
              <a:gd name="connsiteY1222" fmla="*/ 3526008 h 6857999"/>
              <a:gd name="connsiteX1223" fmla="*/ 6436229 w 7119498"/>
              <a:gd name="connsiteY1223" fmla="*/ 3542878 h 6857999"/>
              <a:gd name="connsiteX1224" fmla="*/ 6402487 w 7119498"/>
              <a:gd name="connsiteY1224" fmla="*/ 3534443 h 6857999"/>
              <a:gd name="connsiteX1225" fmla="*/ 6444664 w 7119498"/>
              <a:gd name="connsiteY1225" fmla="*/ 3576620 h 6857999"/>
              <a:gd name="connsiteX1226" fmla="*/ 6512148 w 7119498"/>
              <a:gd name="connsiteY1226" fmla="*/ 3526008 h 6857999"/>
              <a:gd name="connsiteX1227" fmla="*/ 6621808 w 7119498"/>
              <a:gd name="connsiteY1227" fmla="*/ 3551314 h 6857999"/>
              <a:gd name="connsiteX1228" fmla="*/ 6486841 w 7119498"/>
              <a:gd name="connsiteY1228" fmla="*/ 3627233 h 6857999"/>
              <a:gd name="connsiteX1229" fmla="*/ 6292827 w 7119498"/>
              <a:gd name="connsiteY1229" fmla="*/ 3618797 h 6857999"/>
              <a:gd name="connsiteX1230" fmla="*/ 6292827 w 7119498"/>
              <a:gd name="connsiteY1230" fmla="*/ 3585055 h 6857999"/>
              <a:gd name="connsiteX1231" fmla="*/ 6343439 w 7119498"/>
              <a:gd name="connsiteY1231" fmla="*/ 3534443 h 6857999"/>
              <a:gd name="connsiteX1232" fmla="*/ 6351875 w 7119498"/>
              <a:gd name="connsiteY1232" fmla="*/ 3500701 h 6857999"/>
              <a:gd name="connsiteX1233" fmla="*/ 6394052 w 7119498"/>
              <a:gd name="connsiteY1233" fmla="*/ 3458524 h 6857999"/>
              <a:gd name="connsiteX1234" fmla="*/ 6461535 w 7119498"/>
              <a:gd name="connsiteY1234" fmla="*/ 3492266 h 6857999"/>
              <a:gd name="connsiteX1235" fmla="*/ 6360310 w 7119498"/>
              <a:gd name="connsiteY1235" fmla="*/ 3441653 h 6857999"/>
              <a:gd name="connsiteX1236" fmla="*/ 6326568 w 7119498"/>
              <a:gd name="connsiteY1236" fmla="*/ 3500701 h 6857999"/>
              <a:gd name="connsiteX1237" fmla="*/ 6267520 w 7119498"/>
              <a:gd name="connsiteY1237" fmla="*/ 3424782 h 6857999"/>
              <a:gd name="connsiteX1238" fmla="*/ 6326568 w 7119498"/>
              <a:gd name="connsiteY1238" fmla="*/ 3357299 h 6857999"/>
              <a:gd name="connsiteX1239" fmla="*/ 6360310 w 7119498"/>
              <a:gd name="connsiteY1239" fmla="*/ 3441653 h 6857999"/>
              <a:gd name="connsiteX1240" fmla="*/ 6655550 w 7119498"/>
              <a:gd name="connsiteY1240" fmla="*/ 3391041 h 6857999"/>
              <a:gd name="connsiteX1241" fmla="*/ 6621808 w 7119498"/>
              <a:gd name="connsiteY1241" fmla="*/ 3391041 h 6857999"/>
              <a:gd name="connsiteX1242" fmla="*/ 6596502 w 7119498"/>
              <a:gd name="connsiteY1242" fmla="*/ 3374170 h 6857999"/>
              <a:gd name="connsiteX1243" fmla="*/ 6554325 w 7119498"/>
              <a:gd name="connsiteY1243" fmla="*/ 3433218 h 6857999"/>
              <a:gd name="connsiteX1244" fmla="*/ 6588067 w 7119498"/>
              <a:gd name="connsiteY1244" fmla="*/ 3483830 h 6857999"/>
              <a:gd name="connsiteX1245" fmla="*/ 6613373 w 7119498"/>
              <a:gd name="connsiteY1245" fmla="*/ 3475395 h 6857999"/>
              <a:gd name="connsiteX1246" fmla="*/ 6588067 w 7119498"/>
              <a:gd name="connsiteY1246" fmla="*/ 3441653 h 6857999"/>
              <a:gd name="connsiteX1247" fmla="*/ 6588067 w 7119498"/>
              <a:gd name="connsiteY1247" fmla="*/ 3416347 h 6857999"/>
              <a:gd name="connsiteX1248" fmla="*/ 6621808 w 7119498"/>
              <a:gd name="connsiteY1248" fmla="*/ 3407912 h 6857999"/>
              <a:gd name="connsiteX1249" fmla="*/ 6655550 w 7119498"/>
              <a:gd name="connsiteY1249" fmla="*/ 3458524 h 6857999"/>
              <a:gd name="connsiteX1250" fmla="*/ 6596502 w 7119498"/>
              <a:gd name="connsiteY1250" fmla="*/ 3517572 h 6857999"/>
              <a:gd name="connsiteX1251" fmla="*/ 6461535 w 7119498"/>
              <a:gd name="connsiteY1251" fmla="*/ 3441653 h 6857999"/>
              <a:gd name="connsiteX1252" fmla="*/ 6596502 w 7119498"/>
              <a:gd name="connsiteY1252" fmla="*/ 3340428 h 6857999"/>
              <a:gd name="connsiteX1253" fmla="*/ 6655550 w 7119498"/>
              <a:gd name="connsiteY1253" fmla="*/ 3391041 h 6857999"/>
              <a:gd name="connsiteX1254" fmla="*/ 6874871 w 7119498"/>
              <a:gd name="connsiteY1254" fmla="*/ 3382605 h 6857999"/>
              <a:gd name="connsiteX1255" fmla="*/ 6858000 w 7119498"/>
              <a:gd name="connsiteY1255" fmla="*/ 3399476 h 6857999"/>
              <a:gd name="connsiteX1256" fmla="*/ 6891742 w 7119498"/>
              <a:gd name="connsiteY1256" fmla="*/ 3441653 h 6857999"/>
              <a:gd name="connsiteX1257" fmla="*/ 6756775 w 7119498"/>
              <a:gd name="connsiteY1257" fmla="*/ 3534443 h 6857999"/>
              <a:gd name="connsiteX1258" fmla="*/ 6689292 w 7119498"/>
              <a:gd name="connsiteY1258" fmla="*/ 3492266 h 6857999"/>
              <a:gd name="connsiteX1259" fmla="*/ 6782081 w 7119498"/>
              <a:gd name="connsiteY1259" fmla="*/ 3433218 h 6857999"/>
              <a:gd name="connsiteX1260" fmla="*/ 6739904 w 7119498"/>
              <a:gd name="connsiteY1260" fmla="*/ 3466960 h 6857999"/>
              <a:gd name="connsiteX1261" fmla="*/ 6697727 w 7119498"/>
              <a:gd name="connsiteY1261" fmla="*/ 3433218 h 6857999"/>
              <a:gd name="connsiteX1262" fmla="*/ 6697727 w 7119498"/>
              <a:gd name="connsiteY1262" fmla="*/ 3399476 h 6857999"/>
              <a:gd name="connsiteX1263" fmla="*/ 6782081 w 7119498"/>
              <a:gd name="connsiteY1263" fmla="*/ 3391041 h 6857999"/>
              <a:gd name="connsiteX1264" fmla="*/ 6689292 w 7119498"/>
              <a:gd name="connsiteY1264" fmla="*/ 3365734 h 6857999"/>
              <a:gd name="connsiteX1265" fmla="*/ 6756775 w 7119498"/>
              <a:gd name="connsiteY1265" fmla="*/ 3331993 h 6857999"/>
              <a:gd name="connsiteX1266" fmla="*/ 6874871 w 7119498"/>
              <a:gd name="connsiteY1266" fmla="*/ 3382605 h 6857999"/>
              <a:gd name="connsiteX1267" fmla="*/ 868849 w 7119498"/>
              <a:gd name="connsiteY1267" fmla="*/ 3340428 h 6857999"/>
              <a:gd name="connsiteX1268" fmla="*/ 818236 w 7119498"/>
              <a:gd name="connsiteY1268" fmla="*/ 3382605 h 6857999"/>
              <a:gd name="connsiteX1269" fmla="*/ 809801 w 7119498"/>
              <a:gd name="connsiteY1269" fmla="*/ 3399476 h 6857999"/>
              <a:gd name="connsiteX1270" fmla="*/ 868849 w 7119498"/>
              <a:gd name="connsiteY1270" fmla="*/ 3509137 h 6857999"/>
              <a:gd name="connsiteX1271" fmla="*/ 851978 w 7119498"/>
              <a:gd name="connsiteY1271" fmla="*/ 3559749 h 6857999"/>
              <a:gd name="connsiteX1272" fmla="*/ 792930 w 7119498"/>
              <a:gd name="connsiteY1272" fmla="*/ 3534443 h 6857999"/>
              <a:gd name="connsiteX1273" fmla="*/ 624221 w 7119498"/>
              <a:gd name="connsiteY1273" fmla="*/ 3534443 h 6857999"/>
              <a:gd name="connsiteX1274" fmla="*/ 506125 w 7119498"/>
              <a:gd name="connsiteY1274" fmla="*/ 3424782 h 6857999"/>
              <a:gd name="connsiteX1275" fmla="*/ 556738 w 7119498"/>
              <a:gd name="connsiteY1275" fmla="*/ 3433218 h 6857999"/>
              <a:gd name="connsiteX1276" fmla="*/ 632657 w 7119498"/>
              <a:gd name="connsiteY1276" fmla="*/ 3416347 h 6857999"/>
              <a:gd name="connsiteX1277" fmla="*/ 708576 w 7119498"/>
              <a:gd name="connsiteY1277" fmla="*/ 3475395 h 6857999"/>
              <a:gd name="connsiteX1278" fmla="*/ 759188 w 7119498"/>
              <a:gd name="connsiteY1278" fmla="*/ 3441653 h 6857999"/>
              <a:gd name="connsiteX1279" fmla="*/ 742317 w 7119498"/>
              <a:gd name="connsiteY1279" fmla="*/ 3407912 h 6857999"/>
              <a:gd name="connsiteX1280" fmla="*/ 708576 w 7119498"/>
              <a:gd name="connsiteY1280" fmla="*/ 3433218 h 6857999"/>
              <a:gd name="connsiteX1281" fmla="*/ 632657 w 7119498"/>
              <a:gd name="connsiteY1281" fmla="*/ 3382605 h 6857999"/>
              <a:gd name="connsiteX1282" fmla="*/ 573609 w 7119498"/>
              <a:gd name="connsiteY1282" fmla="*/ 3399476 h 6857999"/>
              <a:gd name="connsiteX1283" fmla="*/ 522996 w 7119498"/>
              <a:gd name="connsiteY1283" fmla="*/ 3399476 h 6857999"/>
              <a:gd name="connsiteX1284" fmla="*/ 632657 w 7119498"/>
              <a:gd name="connsiteY1284" fmla="*/ 3323557 h 6857999"/>
              <a:gd name="connsiteX1285" fmla="*/ 801365 w 7119498"/>
              <a:gd name="connsiteY1285" fmla="*/ 3323557 h 6857999"/>
              <a:gd name="connsiteX1286" fmla="*/ 843542 w 7119498"/>
              <a:gd name="connsiteY1286" fmla="*/ 3298251 h 6857999"/>
              <a:gd name="connsiteX1287" fmla="*/ 868849 w 7119498"/>
              <a:gd name="connsiteY1287" fmla="*/ 3340428 h 6857999"/>
              <a:gd name="connsiteX1288" fmla="*/ 6621808 w 7119498"/>
              <a:gd name="connsiteY1288" fmla="*/ 3306686 h 6857999"/>
              <a:gd name="connsiteX1289" fmla="*/ 6503712 w 7119498"/>
              <a:gd name="connsiteY1289" fmla="*/ 3340428 h 6857999"/>
              <a:gd name="connsiteX1290" fmla="*/ 6444664 w 7119498"/>
              <a:gd name="connsiteY1290" fmla="*/ 3289816 h 6857999"/>
              <a:gd name="connsiteX1291" fmla="*/ 6402487 w 7119498"/>
              <a:gd name="connsiteY1291" fmla="*/ 3323557 h 6857999"/>
              <a:gd name="connsiteX1292" fmla="*/ 6453100 w 7119498"/>
              <a:gd name="connsiteY1292" fmla="*/ 3323557 h 6857999"/>
              <a:gd name="connsiteX1293" fmla="*/ 6461535 w 7119498"/>
              <a:gd name="connsiteY1293" fmla="*/ 3348864 h 6857999"/>
              <a:gd name="connsiteX1294" fmla="*/ 6410923 w 7119498"/>
              <a:gd name="connsiteY1294" fmla="*/ 3407912 h 6857999"/>
              <a:gd name="connsiteX1295" fmla="*/ 6343439 w 7119498"/>
              <a:gd name="connsiteY1295" fmla="*/ 3323557 h 6857999"/>
              <a:gd name="connsiteX1296" fmla="*/ 6292827 w 7119498"/>
              <a:gd name="connsiteY1296" fmla="*/ 3272945 h 6857999"/>
              <a:gd name="connsiteX1297" fmla="*/ 6292827 w 7119498"/>
              <a:gd name="connsiteY1297" fmla="*/ 3239203 h 6857999"/>
              <a:gd name="connsiteX1298" fmla="*/ 6343439 w 7119498"/>
              <a:gd name="connsiteY1298" fmla="*/ 3247639 h 6857999"/>
              <a:gd name="connsiteX1299" fmla="*/ 6486841 w 7119498"/>
              <a:gd name="connsiteY1299" fmla="*/ 3230768 h 6857999"/>
              <a:gd name="connsiteX1300" fmla="*/ 6621808 w 7119498"/>
              <a:gd name="connsiteY1300" fmla="*/ 3306686 h 6857999"/>
              <a:gd name="connsiteX1301" fmla="*/ 455513 w 7119498"/>
              <a:gd name="connsiteY1301" fmla="*/ 3416347 h 6857999"/>
              <a:gd name="connsiteX1302" fmla="*/ 227756 w 7119498"/>
              <a:gd name="connsiteY1302" fmla="*/ 3627233 h 6857999"/>
              <a:gd name="connsiteX1303" fmla="*/ 194015 w 7119498"/>
              <a:gd name="connsiteY1303" fmla="*/ 3576620 h 6857999"/>
              <a:gd name="connsiteX1304" fmla="*/ 219321 w 7119498"/>
              <a:gd name="connsiteY1304" fmla="*/ 3483830 h 6857999"/>
              <a:gd name="connsiteX1305" fmla="*/ 286804 w 7119498"/>
              <a:gd name="connsiteY1305" fmla="*/ 3416347 h 6857999"/>
              <a:gd name="connsiteX1306" fmla="*/ 345852 w 7119498"/>
              <a:gd name="connsiteY1306" fmla="*/ 3450089 h 6857999"/>
              <a:gd name="connsiteX1307" fmla="*/ 345852 w 7119498"/>
              <a:gd name="connsiteY1307" fmla="*/ 3492266 h 6857999"/>
              <a:gd name="connsiteX1308" fmla="*/ 320546 w 7119498"/>
              <a:gd name="connsiteY1308" fmla="*/ 3500701 h 6857999"/>
              <a:gd name="connsiteX1309" fmla="*/ 286804 w 7119498"/>
              <a:gd name="connsiteY1309" fmla="*/ 3466960 h 6857999"/>
              <a:gd name="connsiteX1310" fmla="*/ 269934 w 7119498"/>
              <a:gd name="connsiteY1310" fmla="*/ 3483830 h 6857999"/>
              <a:gd name="connsiteX1311" fmla="*/ 320546 w 7119498"/>
              <a:gd name="connsiteY1311" fmla="*/ 3526008 h 6857999"/>
              <a:gd name="connsiteX1312" fmla="*/ 371159 w 7119498"/>
              <a:gd name="connsiteY1312" fmla="*/ 3492266 h 6857999"/>
              <a:gd name="connsiteX1313" fmla="*/ 379594 w 7119498"/>
              <a:gd name="connsiteY1313" fmla="*/ 3458524 h 6857999"/>
              <a:gd name="connsiteX1314" fmla="*/ 447077 w 7119498"/>
              <a:gd name="connsiteY1314" fmla="*/ 3399476 h 6857999"/>
              <a:gd name="connsiteX1315" fmla="*/ 421771 w 7119498"/>
              <a:gd name="connsiteY1315" fmla="*/ 3382605 h 6857999"/>
              <a:gd name="connsiteX1316" fmla="*/ 371159 w 7119498"/>
              <a:gd name="connsiteY1316" fmla="*/ 3399476 h 6857999"/>
              <a:gd name="connsiteX1317" fmla="*/ 303675 w 7119498"/>
              <a:gd name="connsiteY1317" fmla="*/ 3391041 h 6857999"/>
              <a:gd name="connsiteX1318" fmla="*/ 303675 w 7119498"/>
              <a:gd name="connsiteY1318" fmla="*/ 3365734 h 6857999"/>
              <a:gd name="connsiteX1319" fmla="*/ 320546 w 7119498"/>
              <a:gd name="connsiteY1319" fmla="*/ 3357299 h 6857999"/>
              <a:gd name="connsiteX1320" fmla="*/ 371159 w 7119498"/>
              <a:gd name="connsiteY1320" fmla="*/ 3399476 h 6857999"/>
              <a:gd name="connsiteX1321" fmla="*/ 379594 w 7119498"/>
              <a:gd name="connsiteY1321" fmla="*/ 3374170 h 6857999"/>
              <a:gd name="connsiteX1322" fmla="*/ 320546 w 7119498"/>
              <a:gd name="connsiteY1322" fmla="*/ 3331993 h 6857999"/>
              <a:gd name="connsiteX1323" fmla="*/ 269934 w 7119498"/>
              <a:gd name="connsiteY1323" fmla="*/ 3391041 h 6857999"/>
              <a:gd name="connsiteX1324" fmla="*/ 227756 w 7119498"/>
              <a:gd name="connsiteY1324" fmla="*/ 3391041 h 6857999"/>
              <a:gd name="connsiteX1325" fmla="*/ 194015 w 7119498"/>
              <a:gd name="connsiteY1325" fmla="*/ 3281380 h 6857999"/>
              <a:gd name="connsiteX1326" fmla="*/ 219321 w 7119498"/>
              <a:gd name="connsiteY1326" fmla="*/ 3230768 h 6857999"/>
              <a:gd name="connsiteX1327" fmla="*/ 455513 w 7119498"/>
              <a:gd name="connsiteY1327" fmla="*/ 3416347 h 6857999"/>
              <a:gd name="connsiteX1328" fmla="*/ 700140 w 7119498"/>
              <a:gd name="connsiteY1328" fmla="*/ 3281380 h 6857999"/>
              <a:gd name="connsiteX1329" fmla="*/ 641092 w 7119498"/>
              <a:gd name="connsiteY1329" fmla="*/ 3289816 h 6857999"/>
              <a:gd name="connsiteX1330" fmla="*/ 641092 w 7119498"/>
              <a:gd name="connsiteY1330" fmla="*/ 3230768 h 6857999"/>
              <a:gd name="connsiteX1331" fmla="*/ 683269 w 7119498"/>
              <a:gd name="connsiteY1331" fmla="*/ 3205461 h 6857999"/>
              <a:gd name="connsiteX1332" fmla="*/ 700140 w 7119498"/>
              <a:gd name="connsiteY1332" fmla="*/ 3281380 h 6857999"/>
              <a:gd name="connsiteX1333" fmla="*/ 388030 w 7119498"/>
              <a:gd name="connsiteY1333" fmla="*/ 3188591 h 6857999"/>
              <a:gd name="connsiteX1334" fmla="*/ 388030 w 7119498"/>
              <a:gd name="connsiteY1334" fmla="*/ 3264509 h 6857999"/>
              <a:gd name="connsiteX1335" fmla="*/ 328982 w 7119498"/>
              <a:gd name="connsiteY1335" fmla="*/ 3230768 h 6857999"/>
              <a:gd name="connsiteX1336" fmla="*/ 328982 w 7119498"/>
              <a:gd name="connsiteY1336" fmla="*/ 3163284 h 6857999"/>
              <a:gd name="connsiteX1337" fmla="*/ 388030 w 7119498"/>
              <a:gd name="connsiteY1337" fmla="*/ 3188591 h 6857999"/>
              <a:gd name="connsiteX1338" fmla="*/ 6933919 w 7119498"/>
              <a:gd name="connsiteY1338" fmla="*/ 3171720 h 6857999"/>
              <a:gd name="connsiteX1339" fmla="*/ 6900177 w 7119498"/>
              <a:gd name="connsiteY1339" fmla="*/ 3239203 h 6857999"/>
              <a:gd name="connsiteX1340" fmla="*/ 6891742 w 7119498"/>
              <a:gd name="connsiteY1340" fmla="*/ 3306686 h 6857999"/>
              <a:gd name="connsiteX1341" fmla="*/ 6866436 w 7119498"/>
              <a:gd name="connsiteY1341" fmla="*/ 3331993 h 6857999"/>
              <a:gd name="connsiteX1342" fmla="*/ 6815823 w 7119498"/>
              <a:gd name="connsiteY1342" fmla="*/ 3281380 h 6857999"/>
              <a:gd name="connsiteX1343" fmla="*/ 6858000 w 7119498"/>
              <a:gd name="connsiteY1343" fmla="*/ 3222332 h 6857999"/>
              <a:gd name="connsiteX1344" fmla="*/ 6832694 w 7119498"/>
              <a:gd name="connsiteY1344" fmla="*/ 3205461 h 6857999"/>
              <a:gd name="connsiteX1345" fmla="*/ 6765210 w 7119498"/>
              <a:gd name="connsiteY1345" fmla="*/ 3281380 h 6857999"/>
              <a:gd name="connsiteX1346" fmla="*/ 6680856 w 7119498"/>
              <a:gd name="connsiteY1346" fmla="*/ 3315122 h 6857999"/>
              <a:gd name="connsiteX1347" fmla="*/ 6680856 w 7119498"/>
              <a:gd name="connsiteY1347" fmla="*/ 3289816 h 6857999"/>
              <a:gd name="connsiteX1348" fmla="*/ 6925483 w 7119498"/>
              <a:gd name="connsiteY1348" fmla="*/ 3137978 h 6857999"/>
              <a:gd name="connsiteX1349" fmla="*/ 6933919 w 7119498"/>
              <a:gd name="connsiteY1349" fmla="*/ 3171720 h 6857999"/>
              <a:gd name="connsiteX1350" fmla="*/ 6512148 w 7119498"/>
              <a:gd name="connsiteY1350" fmla="*/ 3137978 h 6857999"/>
              <a:gd name="connsiteX1351" fmla="*/ 6512148 w 7119498"/>
              <a:gd name="connsiteY1351" fmla="*/ 3197026 h 6857999"/>
              <a:gd name="connsiteX1352" fmla="*/ 6444664 w 7119498"/>
              <a:gd name="connsiteY1352" fmla="*/ 3197026 h 6857999"/>
              <a:gd name="connsiteX1353" fmla="*/ 6453100 w 7119498"/>
              <a:gd name="connsiteY1353" fmla="*/ 3095801 h 6857999"/>
              <a:gd name="connsiteX1354" fmla="*/ 6512148 w 7119498"/>
              <a:gd name="connsiteY1354" fmla="*/ 3137978 h 6857999"/>
              <a:gd name="connsiteX1355" fmla="*/ 539867 w 7119498"/>
              <a:gd name="connsiteY1355" fmla="*/ 3095801 h 6857999"/>
              <a:gd name="connsiteX1356" fmla="*/ 607351 w 7119498"/>
              <a:gd name="connsiteY1356" fmla="*/ 3272945 h 6857999"/>
              <a:gd name="connsiteX1357" fmla="*/ 480819 w 7119498"/>
              <a:gd name="connsiteY1357" fmla="*/ 3391041 h 6857999"/>
              <a:gd name="connsiteX1358" fmla="*/ 472384 w 7119498"/>
              <a:gd name="connsiteY1358" fmla="*/ 3365734 h 6857999"/>
              <a:gd name="connsiteX1359" fmla="*/ 531432 w 7119498"/>
              <a:gd name="connsiteY1359" fmla="*/ 3281380 h 6857999"/>
              <a:gd name="connsiteX1360" fmla="*/ 497690 w 7119498"/>
              <a:gd name="connsiteY1360" fmla="*/ 3230768 h 6857999"/>
              <a:gd name="connsiteX1361" fmla="*/ 463948 w 7119498"/>
              <a:gd name="connsiteY1361" fmla="*/ 3315122 h 6857999"/>
              <a:gd name="connsiteX1362" fmla="*/ 413336 w 7119498"/>
              <a:gd name="connsiteY1362" fmla="*/ 3264509 h 6857999"/>
              <a:gd name="connsiteX1363" fmla="*/ 514561 w 7119498"/>
              <a:gd name="connsiteY1363" fmla="*/ 3095801 h 6857999"/>
              <a:gd name="connsiteX1364" fmla="*/ 539867 w 7119498"/>
              <a:gd name="connsiteY1364" fmla="*/ 3095801 h 6857999"/>
              <a:gd name="connsiteX1365" fmla="*/ 6815823 w 7119498"/>
              <a:gd name="connsiteY1365" fmla="*/ 3121107 h 6857999"/>
              <a:gd name="connsiteX1366" fmla="*/ 6765210 w 7119498"/>
              <a:gd name="connsiteY1366" fmla="*/ 3154849 h 6857999"/>
              <a:gd name="connsiteX1367" fmla="*/ 6765210 w 7119498"/>
              <a:gd name="connsiteY1367" fmla="*/ 3095801 h 6857999"/>
              <a:gd name="connsiteX1368" fmla="*/ 6815823 w 7119498"/>
              <a:gd name="connsiteY1368" fmla="*/ 3078930 h 6857999"/>
              <a:gd name="connsiteX1369" fmla="*/ 6815823 w 7119498"/>
              <a:gd name="connsiteY1369" fmla="*/ 3121107 h 6857999"/>
              <a:gd name="connsiteX1370" fmla="*/ 295240 w 7119498"/>
              <a:gd name="connsiteY1370" fmla="*/ 3078930 h 6857999"/>
              <a:gd name="connsiteX1371" fmla="*/ 253063 w 7119498"/>
              <a:gd name="connsiteY1371" fmla="*/ 3137978 h 6857999"/>
              <a:gd name="connsiteX1372" fmla="*/ 278369 w 7119498"/>
              <a:gd name="connsiteY1372" fmla="*/ 3222332 h 6857999"/>
              <a:gd name="connsiteX1373" fmla="*/ 202450 w 7119498"/>
              <a:gd name="connsiteY1373" fmla="*/ 3121107 h 6857999"/>
              <a:gd name="connsiteX1374" fmla="*/ 253063 w 7119498"/>
              <a:gd name="connsiteY1374" fmla="*/ 3036753 h 6857999"/>
              <a:gd name="connsiteX1375" fmla="*/ 295240 w 7119498"/>
              <a:gd name="connsiteY1375" fmla="*/ 3078930 h 6857999"/>
              <a:gd name="connsiteX1376" fmla="*/ 6630244 w 7119498"/>
              <a:gd name="connsiteY1376" fmla="*/ 2986140 h 6857999"/>
              <a:gd name="connsiteX1377" fmla="*/ 6731469 w 7119498"/>
              <a:gd name="connsiteY1377" fmla="*/ 3129543 h 6857999"/>
              <a:gd name="connsiteX1378" fmla="*/ 6672421 w 7119498"/>
              <a:gd name="connsiteY1378" fmla="*/ 3205461 h 6857999"/>
              <a:gd name="connsiteX1379" fmla="*/ 6630244 w 7119498"/>
              <a:gd name="connsiteY1379" fmla="*/ 3180155 h 6857999"/>
              <a:gd name="connsiteX1380" fmla="*/ 6630244 w 7119498"/>
              <a:gd name="connsiteY1380" fmla="*/ 3154849 h 6857999"/>
              <a:gd name="connsiteX1381" fmla="*/ 6680856 w 7119498"/>
              <a:gd name="connsiteY1381" fmla="*/ 3112672 h 6857999"/>
              <a:gd name="connsiteX1382" fmla="*/ 6655550 w 7119498"/>
              <a:gd name="connsiteY1382" fmla="*/ 3104236 h 6857999"/>
              <a:gd name="connsiteX1383" fmla="*/ 6588067 w 7119498"/>
              <a:gd name="connsiteY1383" fmla="*/ 3171720 h 6857999"/>
              <a:gd name="connsiteX1384" fmla="*/ 6663985 w 7119498"/>
              <a:gd name="connsiteY1384" fmla="*/ 3239203 h 6857999"/>
              <a:gd name="connsiteX1385" fmla="*/ 6663985 w 7119498"/>
              <a:gd name="connsiteY1385" fmla="*/ 3264509 h 6857999"/>
              <a:gd name="connsiteX1386" fmla="*/ 6647114 w 7119498"/>
              <a:gd name="connsiteY1386" fmla="*/ 3281380 h 6857999"/>
              <a:gd name="connsiteX1387" fmla="*/ 6545889 w 7119498"/>
              <a:gd name="connsiteY1387" fmla="*/ 3137978 h 6857999"/>
              <a:gd name="connsiteX1388" fmla="*/ 6596502 w 7119498"/>
              <a:gd name="connsiteY1388" fmla="*/ 2969269 h 6857999"/>
              <a:gd name="connsiteX1389" fmla="*/ 6630244 w 7119498"/>
              <a:gd name="connsiteY1389" fmla="*/ 2986140 h 6857999"/>
              <a:gd name="connsiteX1390" fmla="*/ 6917048 w 7119498"/>
              <a:gd name="connsiteY1390" fmla="*/ 3028317 h 6857999"/>
              <a:gd name="connsiteX1391" fmla="*/ 6866436 w 7119498"/>
              <a:gd name="connsiteY1391" fmla="*/ 3129543 h 6857999"/>
              <a:gd name="connsiteX1392" fmla="*/ 6841129 w 7119498"/>
              <a:gd name="connsiteY1392" fmla="*/ 3129543 h 6857999"/>
              <a:gd name="connsiteX1393" fmla="*/ 6874871 w 7119498"/>
              <a:gd name="connsiteY1393" fmla="*/ 3028317 h 6857999"/>
              <a:gd name="connsiteX1394" fmla="*/ 6832694 w 7119498"/>
              <a:gd name="connsiteY1394" fmla="*/ 2960834 h 6857999"/>
              <a:gd name="connsiteX1395" fmla="*/ 6866436 w 7119498"/>
              <a:gd name="connsiteY1395" fmla="*/ 2935528 h 6857999"/>
              <a:gd name="connsiteX1396" fmla="*/ 6917048 w 7119498"/>
              <a:gd name="connsiteY1396" fmla="*/ 3028317 h 6857999"/>
              <a:gd name="connsiteX1397" fmla="*/ 455513 w 7119498"/>
              <a:gd name="connsiteY1397" fmla="*/ 2935528 h 6857999"/>
              <a:gd name="connsiteX1398" fmla="*/ 514561 w 7119498"/>
              <a:gd name="connsiteY1398" fmla="*/ 2859609 h 6857999"/>
              <a:gd name="connsiteX1399" fmla="*/ 455513 w 7119498"/>
              <a:gd name="connsiteY1399" fmla="*/ 2935528 h 6857999"/>
              <a:gd name="connsiteX1400" fmla="*/ 624221 w 7119498"/>
              <a:gd name="connsiteY1400" fmla="*/ 2859609 h 6857999"/>
              <a:gd name="connsiteX1401" fmla="*/ 438642 w 7119498"/>
              <a:gd name="connsiteY1401" fmla="*/ 3045188 h 6857999"/>
              <a:gd name="connsiteX1402" fmla="*/ 312111 w 7119498"/>
              <a:gd name="connsiteY1402" fmla="*/ 2943963 h 6857999"/>
              <a:gd name="connsiteX1403" fmla="*/ 354288 w 7119498"/>
              <a:gd name="connsiteY1403" fmla="*/ 2893351 h 6857999"/>
              <a:gd name="connsiteX1404" fmla="*/ 413336 w 7119498"/>
              <a:gd name="connsiteY1404" fmla="*/ 2969269 h 6857999"/>
              <a:gd name="connsiteX1405" fmla="*/ 447077 w 7119498"/>
              <a:gd name="connsiteY1405" fmla="*/ 2969269 h 6857999"/>
              <a:gd name="connsiteX1406" fmla="*/ 615786 w 7119498"/>
              <a:gd name="connsiteY1406" fmla="*/ 2825867 h 6857999"/>
              <a:gd name="connsiteX1407" fmla="*/ 624221 w 7119498"/>
              <a:gd name="connsiteY1407" fmla="*/ 2859609 h 6857999"/>
              <a:gd name="connsiteX1408" fmla="*/ 809801 w 7119498"/>
              <a:gd name="connsiteY1408" fmla="*/ 2834303 h 6857999"/>
              <a:gd name="connsiteX1409" fmla="*/ 759188 w 7119498"/>
              <a:gd name="connsiteY1409" fmla="*/ 2910222 h 6857999"/>
              <a:gd name="connsiteX1410" fmla="*/ 767624 w 7119498"/>
              <a:gd name="connsiteY1410" fmla="*/ 2943963 h 6857999"/>
              <a:gd name="connsiteX1411" fmla="*/ 843542 w 7119498"/>
              <a:gd name="connsiteY1411" fmla="*/ 3078930 h 6857999"/>
              <a:gd name="connsiteX1412" fmla="*/ 894155 w 7119498"/>
              <a:gd name="connsiteY1412" fmla="*/ 3095801 h 6857999"/>
              <a:gd name="connsiteX1413" fmla="*/ 927897 w 7119498"/>
              <a:gd name="connsiteY1413" fmla="*/ 3154849 h 6857999"/>
              <a:gd name="connsiteX1414" fmla="*/ 894155 w 7119498"/>
              <a:gd name="connsiteY1414" fmla="*/ 3213897 h 6857999"/>
              <a:gd name="connsiteX1415" fmla="*/ 868849 w 7119498"/>
              <a:gd name="connsiteY1415" fmla="*/ 3213897 h 6857999"/>
              <a:gd name="connsiteX1416" fmla="*/ 860413 w 7119498"/>
              <a:gd name="connsiteY1416" fmla="*/ 3188591 h 6857999"/>
              <a:gd name="connsiteX1417" fmla="*/ 885720 w 7119498"/>
              <a:gd name="connsiteY1417" fmla="*/ 3163284 h 6857999"/>
              <a:gd name="connsiteX1418" fmla="*/ 851978 w 7119498"/>
              <a:gd name="connsiteY1418" fmla="*/ 3137978 h 6857999"/>
              <a:gd name="connsiteX1419" fmla="*/ 733882 w 7119498"/>
              <a:gd name="connsiteY1419" fmla="*/ 3239203 h 6857999"/>
              <a:gd name="connsiteX1420" fmla="*/ 717011 w 7119498"/>
              <a:gd name="connsiteY1420" fmla="*/ 3205461 h 6857999"/>
              <a:gd name="connsiteX1421" fmla="*/ 792930 w 7119498"/>
              <a:gd name="connsiteY1421" fmla="*/ 3112672 h 6857999"/>
              <a:gd name="connsiteX1422" fmla="*/ 792930 w 7119498"/>
              <a:gd name="connsiteY1422" fmla="*/ 3087365 h 6857999"/>
              <a:gd name="connsiteX1423" fmla="*/ 725447 w 7119498"/>
              <a:gd name="connsiteY1423" fmla="*/ 2994576 h 6857999"/>
              <a:gd name="connsiteX1424" fmla="*/ 691705 w 7119498"/>
              <a:gd name="connsiteY1424" fmla="*/ 3053624 h 6857999"/>
              <a:gd name="connsiteX1425" fmla="*/ 666399 w 7119498"/>
              <a:gd name="connsiteY1425" fmla="*/ 3062059 h 6857999"/>
              <a:gd name="connsiteX1426" fmla="*/ 632657 w 7119498"/>
              <a:gd name="connsiteY1426" fmla="*/ 3028317 h 6857999"/>
              <a:gd name="connsiteX1427" fmla="*/ 717011 w 7119498"/>
              <a:gd name="connsiteY1427" fmla="*/ 2901786 h 6857999"/>
              <a:gd name="connsiteX1428" fmla="*/ 792930 w 7119498"/>
              <a:gd name="connsiteY1428" fmla="*/ 2808996 h 6857999"/>
              <a:gd name="connsiteX1429" fmla="*/ 809801 w 7119498"/>
              <a:gd name="connsiteY1429" fmla="*/ 2834303 h 6857999"/>
              <a:gd name="connsiteX1430" fmla="*/ 919461 w 7119498"/>
              <a:gd name="connsiteY1430" fmla="*/ 2800561 h 6857999"/>
              <a:gd name="connsiteX1431" fmla="*/ 927897 w 7119498"/>
              <a:gd name="connsiteY1431" fmla="*/ 2884915 h 6857999"/>
              <a:gd name="connsiteX1432" fmla="*/ 877284 w 7119498"/>
              <a:gd name="connsiteY1432" fmla="*/ 2960834 h 6857999"/>
              <a:gd name="connsiteX1433" fmla="*/ 851978 w 7119498"/>
              <a:gd name="connsiteY1433" fmla="*/ 2927092 h 6857999"/>
              <a:gd name="connsiteX1434" fmla="*/ 885720 w 7119498"/>
              <a:gd name="connsiteY1434" fmla="*/ 2893351 h 6857999"/>
              <a:gd name="connsiteX1435" fmla="*/ 835107 w 7119498"/>
              <a:gd name="connsiteY1435" fmla="*/ 2817432 h 6857999"/>
              <a:gd name="connsiteX1436" fmla="*/ 970074 w 7119498"/>
              <a:gd name="connsiteY1436" fmla="*/ 2707771 h 6857999"/>
              <a:gd name="connsiteX1437" fmla="*/ 919461 w 7119498"/>
              <a:gd name="connsiteY1437" fmla="*/ 2800561 h 6857999"/>
              <a:gd name="connsiteX1438" fmla="*/ 6579631 w 7119498"/>
              <a:gd name="connsiteY1438" fmla="*/ 2699336 h 6857999"/>
              <a:gd name="connsiteX1439" fmla="*/ 6588067 w 7119498"/>
              <a:gd name="connsiteY1439" fmla="*/ 2690900 h 6857999"/>
              <a:gd name="connsiteX1440" fmla="*/ 6663985 w 7119498"/>
              <a:gd name="connsiteY1440" fmla="*/ 2817432 h 6857999"/>
              <a:gd name="connsiteX1441" fmla="*/ 6579631 w 7119498"/>
              <a:gd name="connsiteY1441" fmla="*/ 2699336 h 6857999"/>
              <a:gd name="connsiteX1442" fmla="*/ 447077 w 7119498"/>
              <a:gd name="connsiteY1442" fmla="*/ 2682465 h 6857999"/>
              <a:gd name="connsiteX1443" fmla="*/ 421771 w 7119498"/>
              <a:gd name="connsiteY1443" fmla="*/ 2674030 h 6857999"/>
              <a:gd name="connsiteX1444" fmla="*/ 202450 w 7119498"/>
              <a:gd name="connsiteY1444" fmla="*/ 2834303 h 6857999"/>
              <a:gd name="connsiteX1445" fmla="*/ 134967 w 7119498"/>
              <a:gd name="connsiteY1445" fmla="*/ 3424782 h 6857999"/>
              <a:gd name="connsiteX1446" fmla="*/ 185579 w 7119498"/>
              <a:gd name="connsiteY1446" fmla="*/ 3973085 h 6857999"/>
              <a:gd name="connsiteX1447" fmla="*/ 447077 w 7119498"/>
              <a:gd name="connsiteY1447" fmla="*/ 4183971 h 6857999"/>
              <a:gd name="connsiteX1448" fmla="*/ 396465 w 7119498"/>
              <a:gd name="connsiteY1448" fmla="*/ 4192406 h 6857999"/>
              <a:gd name="connsiteX1449" fmla="*/ 134967 w 7119498"/>
              <a:gd name="connsiteY1449" fmla="*/ 3795941 h 6857999"/>
              <a:gd name="connsiteX1450" fmla="*/ 118096 w 7119498"/>
              <a:gd name="connsiteY1450" fmla="*/ 3618797 h 6857999"/>
              <a:gd name="connsiteX1451" fmla="*/ 118096 w 7119498"/>
              <a:gd name="connsiteY1451" fmla="*/ 3230768 h 6857999"/>
              <a:gd name="connsiteX1452" fmla="*/ 396465 w 7119498"/>
              <a:gd name="connsiteY1452" fmla="*/ 2665594 h 6857999"/>
              <a:gd name="connsiteX1453" fmla="*/ 447077 w 7119498"/>
              <a:gd name="connsiteY1453" fmla="*/ 2682465 h 6857999"/>
              <a:gd name="connsiteX1454" fmla="*/ 6537454 w 7119498"/>
              <a:gd name="connsiteY1454" fmla="*/ 2682465 h 6857999"/>
              <a:gd name="connsiteX1455" fmla="*/ 6571196 w 7119498"/>
              <a:gd name="connsiteY1455" fmla="*/ 2775255 h 6857999"/>
              <a:gd name="connsiteX1456" fmla="*/ 6672421 w 7119498"/>
              <a:gd name="connsiteY1456" fmla="*/ 2851174 h 6857999"/>
              <a:gd name="connsiteX1457" fmla="*/ 6723033 w 7119498"/>
              <a:gd name="connsiteY1457" fmla="*/ 2825867 h 6857999"/>
              <a:gd name="connsiteX1458" fmla="*/ 6706162 w 7119498"/>
              <a:gd name="connsiteY1458" fmla="*/ 2800561 h 6857999"/>
              <a:gd name="connsiteX1459" fmla="*/ 6756775 w 7119498"/>
              <a:gd name="connsiteY1459" fmla="*/ 2749948 h 6857999"/>
              <a:gd name="connsiteX1460" fmla="*/ 6824258 w 7119498"/>
              <a:gd name="connsiteY1460" fmla="*/ 2825867 h 6857999"/>
              <a:gd name="connsiteX1461" fmla="*/ 6697727 w 7119498"/>
              <a:gd name="connsiteY1461" fmla="*/ 2910222 h 6857999"/>
              <a:gd name="connsiteX1462" fmla="*/ 6478406 w 7119498"/>
              <a:gd name="connsiteY1462" fmla="*/ 2699336 h 6857999"/>
              <a:gd name="connsiteX1463" fmla="*/ 6478406 w 7119498"/>
              <a:gd name="connsiteY1463" fmla="*/ 2648723 h 6857999"/>
              <a:gd name="connsiteX1464" fmla="*/ 6537454 w 7119498"/>
              <a:gd name="connsiteY1464" fmla="*/ 2682465 h 6857999"/>
              <a:gd name="connsiteX1465" fmla="*/ 6157860 w 7119498"/>
              <a:gd name="connsiteY1465" fmla="*/ 2581240 h 6857999"/>
              <a:gd name="connsiteX1466" fmla="*/ 6259085 w 7119498"/>
              <a:gd name="connsiteY1466" fmla="*/ 2665594 h 6857999"/>
              <a:gd name="connsiteX1467" fmla="*/ 6360310 w 7119498"/>
              <a:gd name="connsiteY1467" fmla="*/ 2690900 h 6857999"/>
              <a:gd name="connsiteX1468" fmla="*/ 6419358 w 7119498"/>
              <a:gd name="connsiteY1468" fmla="*/ 2817432 h 6857999"/>
              <a:gd name="connsiteX1469" fmla="*/ 6444664 w 7119498"/>
              <a:gd name="connsiteY1469" fmla="*/ 2834303 h 6857999"/>
              <a:gd name="connsiteX1470" fmla="*/ 6520583 w 7119498"/>
              <a:gd name="connsiteY1470" fmla="*/ 2918657 h 6857999"/>
              <a:gd name="connsiteX1471" fmla="*/ 6486841 w 7119498"/>
              <a:gd name="connsiteY1471" fmla="*/ 2986140 h 6857999"/>
              <a:gd name="connsiteX1472" fmla="*/ 6444664 w 7119498"/>
              <a:gd name="connsiteY1472" fmla="*/ 2986140 h 6857999"/>
              <a:gd name="connsiteX1473" fmla="*/ 6436229 w 7119498"/>
              <a:gd name="connsiteY1473" fmla="*/ 2960834 h 6857999"/>
              <a:gd name="connsiteX1474" fmla="*/ 6453100 w 7119498"/>
              <a:gd name="connsiteY1474" fmla="*/ 2927092 h 6857999"/>
              <a:gd name="connsiteX1475" fmla="*/ 6444664 w 7119498"/>
              <a:gd name="connsiteY1475" fmla="*/ 2901786 h 6857999"/>
              <a:gd name="connsiteX1476" fmla="*/ 6410923 w 7119498"/>
              <a:gd name="connsiteY1476" fmla="*/ 2893351 h 6857999"/>
              <a:gd name="connsiteX1477" fmla="*/ 6335004 w 7119498"/>
              <a:gd name="connsiteY1477" fmla="*/ 2969269 h 6857999"/>
              <a:gd name="connsiteX1478" fmla="*/ 6419358 w 7119498"/>
              <a:gd name="connsiteY1478" fmla="*/ 3087365 h 6857999"/>
              <a:gd name="connsiteX1479" fmla="*/ 6410923 w 7119498"/>
              <a:gd name="connsiteY1479" fmla="*/ 3121107 h 6857999"/>
              <a:gd name="connsiteX1480" fmla="*/ 6309698 w 7119498"/>
              <a:gd name="connsiteY1480" fmla="*/ 3045188 h 6857999"/>
              <a:gd name="connsiteX1481" fmla="*/ 6275956 w 7119498"/>
              <a:gd name="connsiteY1481" fmla="*/ 3045188 h 6857999"/>
              <a:gd name="connsiteX1482" fmla="*/ 6275956 w 7119498"/>
              <a:gd name="connsiteY1482" fmla="*/ 3104236 h 6857999"/>
              <a:gd name="connsiteX1483" fmla="*/ 6233779 w 7119498"/>
              <a:gd name="connsiteY1483" fmla="*/ 3112672 h 6857999"/>
              <a:gd name="connsiteX1484" fmla="*/ 6216908 w 7119498"/>
              <a:gd name="connsiteY1484" fmla="*/ 3062059 h 6857999"/>
              <a:gd name="connsiteX1485" fmla="*/ 6284391 w 7119498"/>
              <a:gd name="connsiteY1485" fmla="*/ 2977705 h 6857999"/>
              <a:gd name="connsiteX1486" fmla="*/ 6377181 w 7119498"/>
              <a:gd name="connsiteY1486" fmla="*/ 2800561 h 6857999"/>
              <a:gd name="connsiteX1487" fmla="*/ 6301262 w 7119498"/>
              <a:gd name="connsiteY1487" fmla="*/ 2733078 h 6857999"/>
              <a:gd name="connsiteX1488" fmla="*/ 6242214 w 7119498"/>
              <a:gd name="connsiteY1488" fmla="*/ 2766819 h 6857999"/>
              <a:gd name="connsiteX1489" fmla="*/ 6275956 w 7119498"/>
              <a:gd name="connsiteY1489" fmla="*/ 2817432 h 6857999"/>
              <a:gd name="connsiteX1490" fmla="*/ 6233779 w 7119498"/>
              <a:gd name="connsiteY1490" fmla="*/ 2859609 h 6857999"/>
              <a:gd name="connsiteX1491" fmla="*/ 6191602 w 7119498"/>
              <a:gd name="connsiteY1491" fmla="*/ 2800561 h 6857999"/>
              <a:gd name="connsiteX1492" fmla="*/ 6208472 w 7119498"/>
              <a:gd name="connsiteY1492" fmla="*/ 2716207 h 6857999"/>
              <a:gd name="connsiteX1493" fmla="*/ 6140989 w 7119498"/>
              <a:gd name="connsiteY1493" fmla="*/ 2581240 h 6857999"/>
              <a:gd name="connsiteX1494" fmla="*/ 6157860 w 7119498"/>
              <a:gd name="connsiteY1494" fmla="*/ 2581240 h 6857999"/>
              <a:gd name="connsiteX1495" fmla="*/ 548303 w 7119498"/>
              <a:gd name="connsiteY1495" fmla="*/ 2631853 h 6857999"/>
              <a:gd name="connsiteX1496" fmla="*/ 506125 w 7119498"/>
              <a:gd name="connsiteY1496" fmla="*/ 2674030 h 6857999"/>
              <a:gd name="connsiteX1497" fmla="*/ 404900 w 7119498"/>
              <a:gd name="connsiteY1497" fmla="*/ 2623417 h 6857999"/>
              <a:gd name="connsiteX1498" fmla="*/ 295240 w 7119498"/>
              <a:gd name="connsiteY1498" fmla="*/ 2657159 h 6857999"/>
              <a:gd name="connsiteX1499" fmla="*/ 92790 w 7119498"/>
              <a:gd name="connsiteY1499" fmla="*/ 3180155 h 6857999"/>
              <a:gd name="connsiteX1500" fmla="*/ 75919 w 7119498"/>
              <a:gd name="connsiteY1500" fmla="*/ 3399476 h 6857999"/>
              <a:gd name="connsiteX1501" fmla="*/ 84354 w 7119498"/>
              <a:gd name="connsiteY1501" fmla="*/ 3551314 h 6857999"/>
              <a:gd name="connsiteX1502" fmla="*/ 194015 w 7119498"/>
              <a:gd name="connsiteY1502" fmla="*/ 4108052 h 6857999"/>
              <a:gd name="connsiteX1503" fmla="*/ 396465 w 7119498"/>
              <a:gd name="connsiteY1503" fmla="*/ 4234583 h 6857999"/>
              <a:gd name="connsiteX1504" fmla="*/ 506125 w 7119498"/>
              <a:gd name="connsiteY1504" fmla="*/ 4192406 h 6857999"/>
              <a:gd name="connsiteX1505" fmla="*/ 548303 w 7119498"/>
              <a:gd name="connsiteY1505" fmla="*/ 4217712 h 6857999"/>
              <a:gd name="connsiteX1506" fmla="*/ 362723 w 7119498"/>
              <a:gd name="connsiteY1506" fmla="*/ 4302067 h 6857999"/>
              <a:gd name="connsiteX1507" fmla="*/ 84354 w 7119498"/>
              <a:gd name="connsiteY1507" fmla="*/ 4074310 h 6857999"/>
              <a:gd name="connsiteX1508" fmla="*/ 8435 w 7119498"/>
              <a:gd name="connsiteY1508" fmla="*/ 3585055 h 6857999"/>
              <a:gd name="connsiteX1509" fmla="*/ 0 w 7119498"/>
              <a:gd name="connsiteY1509" fmla="*/ 3424782 h 6857999"/>
              <a:gd name="connsiteX1510" fmla="*/ 8435 w 7119498"/>
              <a:gd name="connsiteY1510" fmla="*/ 3272945 h 6857999"/>
              <a:gd name="connsiteX1511" fmla="*/ 33742 w 7119498"/>
              <a:gd name="connsiteY1511" fmla="*/ 3036753 h 6857999"/>
              <a:gd name="connsiteX1512" fmla="*/ 379594 w 7119498"/>
              <a:gd name="connsiteY1512" fmla="*/ 2564369 h 6857999"/>
              <a:gd name="connsiteX1513" fmla="*/ 548303 w 7119498"/>
              <a:gd name="connsiteY1513" fmla="*/ 2631853 h 6857999"/>
              <a:gd name="connsiteX1514" fmla="*/ 7077321 w 7119498"/>
              <a:gd name="connsiteY1514" fmla="*/ 3011447 h 6857999"/>
              <a:gd name="connsiteX1515" fmla="*/ 7094192 w 7119498"/>
              <a:gd name="connsiteY1515" fmla="*/ 3213897 h 6857999"/>
              <a:gd name="connsiteX1516" fmla="*/ 7119498 w 7119498"/>
              <a:gd name="connsiteY1516" fmla="*/ 3374170 h 6857999"/>
              <a:gd name="connsiteX1517" fmla="*/ 7085757 w 7119498"/>
              <a:gd name="connsiteY1517" fmla="*/ 3391041 h 6857999"/>
              <a:gd name="connsiteX1518" fmla="*/ 7119498 w 7119498"/>
              <a:gd name="connsiteY1518" fmla="*/ 3416347 h 6857999"/>
              <a:gd name="connsiteX1519" fmla="*/ 7085757 w 7119498"/>
              <a:gd name="connsiteY1519" fmla="*/ 3450089 h 6857999"/>
              <a:gd name="connsiteX1520" fmla="*/ 7119498 w 7119498"/>
              <a:gd name="connsiteY1520" fmla="*/ 3492266 h 6857999"/>
              <a:gd name="connsiteX1521" fmla="*/ 7085757 w 7119498"/>
              <a:gd name="connsiteY1521" fmla="*/ 3745329 h 6857999"/>
              <a:gd name="connsiteX1522" fmla="*/ 7077321 w 7119498"/>
              <a:gd name="connsiteY1522" fmla="*/ 3888731 h 6857999"/>
              <a:gd name="connsiteX1523" fmla="*/ 7060450 w 7119498"/>
              <a:gd name="connsiteY1523" fmla="*/ 3930908 h 6857999"/>
              <a:gd name="connsiteX1524" fmla="*/ 6697727 w 7119498"/>
              <a:gd name="connsiteY1524" fmla="*/ 4445469 h 6857999"/>
              <a:gd name="connsiteX1525" fmla="*/ 6545889 w 7119498"/>
              <a:gd name="connsiteY1525" fmla="*/ 4361115 h 6857999"/>
              <a:gd name="connsiteX1526" fmla="*/ 6588067 w 7119498"/>
              <a:gd name="connsiteY1526" fmla="*/ 4327373 h 6857999"/>
              <a:gd name="connsiteX1527" fmla="*/ 6714598 w 7119498"/>
              <a:gd name="connsiteY1527" fmla="*/ 4369550 h 6857999"/>
              <a:gd name="connsiteX1528" fmla="*/ 7018273 w 7119498"/>
              <a:gd name="connsiteY1528" fmla="*/ 3787506 h 6857999"/>
              <a:gd name="connsiteX1529" fmla="*/ 7035144 w 7119498"/>
              <a:gd name="connsiteY1529" fmla="*/ 3635668 h 6857999"/>
              <a:gd name="connsiteX1530" fmla="*/ 7035144 w 7119498"/>
              <a:gd name="connsiteY1530" fmla="*/ 3475395 h 6857999"/>
              <a:gd name="connsiteX1531" fmla="*/ 7001402 w 7119498"/>
              <a:gd name="connsiteY1531" fmla="*/ 3458524 h 6857999"/>
              <a:gd name="connsiteX1532" fmla="*/ 7001402 w 7119498"/>
              <a:gd name="connsiteY1532" fmla="*/ 3660974 h 6857999"/>
              <a:gd name="connsiteX1533" fmla="*/ 6976096 w 7119498"/>
              <a:gd name="connsiteY1533" fmla="*/ 3711587 h 6857999"/>
              <a:gd name="connsiteX1534" fmla="*/ 6992967 w 7119498"/>
              <a:gd name="connsiteY1534" fmla="*/ 3736893 h 6857999"/>
              <a:gd name="connsiteX1535" fmla="*/ 6976096 w 7119498"/>
              <a:gd name="connsiteY1535" fmla="*/ 3812812 h 6857999"/>
              <a:gd name="connsiteX1536" fmla="*/ 6714598 w 7119498"/>
              <a:gd name="connsiteY1536" fmla="*/ 4335808 h 6857999"/>
              <a:gd name="connsiteX1537" fmla="*/ 6655550 w 7119498"/>
              <a:gd name="connsiteY1537" fmla="*/ 4310502 h 6857999"/>
              <a:gd name="connsiteX1538" fmla="*/ 6706162 w 7119498"/>
              <a:gd name="connsiteY1538" fmla="*/ 4327373 h 6857999"/>
              <a:gd name="connsiteX1539" fmla="*/ 6883306 w 7119498"/>
              <a:gd name="connsiteY1539" fmla="*/ 4167100 h 6857999"/>
              <a:gd name="connsiteX1540" fmla="*/ 6933919 w 7119498"/>
              <a:gd name="connsiteY1540" fmla="*/ 3964650 h 6857999"/>
              <a:gd name="connsiteX1541" fmla="*/ 6959225 w 7119498"/>
              <a:gd name="connsiteY1541" fmla="*/ 3812812 h 6857999"/>
              <a:gd name="connsiteX1542" fmla="*/ 6976096 w 7119498"/>
              <a:gd name="connsiteY1542" fmla="*/ 3652539 h 6857999"/>
              <a:gd name="connsiteX1543" fmla="*/ 6984531 w 7119498"/>
              <a:gd name="connsiteY1543" fmla="*/ 3500701 h 6857999"/>
              <a:gd name="connsiteX1544" fmla="*/ 7018273 w 7119498"/>
              <a:gd name="connsiteY1544" fmla="*/ 3450089 h 6857999"/>
              <a:gd name="connsiteX1545" fmla="*/ 6984531 w 7119498"/>
              <a:gd name="connsiteY1545" fmla="*/ 3391041 h 6857999"/>
              <a:gd name="connsiteX1546" fmla="*/ 6976096 w 7119498"/>
              <a:gd name="connsiteY1546" fmla="*/ 3256074 h 6857999"/>
              <a:gd name="connsiteX1547" fmla="*/ 6731469 w 7119498"/>
              <a:gd name="connsiteY1547" fmla="*/ 2539063 h 6857999"/>
              <a:gd name="connsiteX1548" fmla="*/ 6672421 w 7119498"/>
              <a:gd name="connsiteY1548" fmla="*/ 2547498 h 6857999"/>
              <a:gd name="connsiteX1549" fmla="*/ 6655550 w 7119498"/>
              <a:gd name="connsiteY1549" fmla="*/ 2547498 h 6857999"/>
              <a:gd name="connsiteX1550" fmla="*/ 6706162 w 7119498"/>
              <a:gd name="connsiteY1550" fmla="*/ 2522192 h 6857999"/>
              <a:gd name="connsiteX1551" fmla="*/ 6976096 w 7119498"/>
              <a:gd name="connsiteY1551" fmla="*/ 3045188 h 6857999"/>
              <a:gd name="connsiteX1552" fmla="*/ 6992967 w 7119498"/>
              <a:gd name="connsiteY1552" fmla="*/ 3112672 h 6857999"/>
              <a:gd name="connsiteX1553" fmla="*/ 6976096 w 7119498"/>
              <a:gd name="connsiteY1553" fmla="*/ 3146413 h 6857999"/>
              <a:gd name="connsiteX1554" fmla="*/ 7001402 w 7119498"/>
              <a:gd name="connsiteY1554" fmla="*/ 3197026 h 6857999"/>
              <a:gd name="connsiteX1555" fmla="*/ 7001402 w 7119498"/>
              <a:gd name="connsiteY1555" fmla="*/ 3382605 h 6857999"/>
              <a:gd name="connsiteX1556" fmla="*/ 7035144 w 7119498"/>
              <a:gd name="connsiteY1556" fmla="*/ 3399476 h 6857999"/>
              <a:gd name="connsiteX1557" fmla="*/ 7035144 w 7119498"/>
              <a:gd name="connsiteY1557" fmla="*/ 3213897 h 6857999"/>
              <a:gd name="connsiteX1558" fmla="*/ 6714598 w 7119498"/>
              <a:gd name="connsiteY1558" fmla="*/ 2488450 h 6857999"/>
              <a:gd name="connsiteX1559" fmla="*/ 6588067 w 7119498"/>
              <a:gd name="connsiteY1559" fmla="*/ 2530627 h 6857999"/>
              <a:gd name="connsiteX1560" fmla="*/ 6545889 w 7119498"/>
              <a:gd name="connsiteY1560" fmla="*/ 2505321 h 6857999"/>
              <a:gd name="connsiteX1561" fmla="*/ 6697727 w 7119498"/>
              <a:gd name="connsiteY1561" fmla="*/ 2412531 h 6857999"/>
              <a:gd name="connsiteX1562" fmla="*/ 7077321 w 7119498"/>
              <a:gd name="connsiteY1562" fmla="*/ 3011447 h 6857999"/>
              <a:gd name="connsiteX1563" fmla="*/ 413336 w 7119498"/>
              <a:gd name="connsiteY1563" fmla="*/ 2420967 h 6857999"/>
              <a:gd name="connsiteX1564" fmla="*/ 269934 w 7119498"/>
              <a:gd name="connsiteY1564" fmla="*/ 2547498 h 6857999"/>
              <a:gd name="connsiteX1565" fmla="*/ 261498 w 7119498"/>
              <a:gd name="connsiteY1565" fmla="*/ 2530627 h 6857999"/>
              <a:gd name="connsiteX1566" fmla="*/ 371159 w 7119498"/>
              <a:gd name="connsiteY1566" fmla="*/ 2404096 h 6857999"/>
              <a:gd name="connsiteX1567" fmla="*/ 413336 w 7119498"/>
              <a:gd name="connsiteY1567" fmla="*/ 2420967 h 6857999"/>
              <a:gd name="connsiteX1568" fmla="*/ 565173 w 7119498"/>
              <a:gd name="connsiteY1568" fmla="*/ 2353484 h 6857999"/>
              <a:gd name="connsiteX1569" fmla="*/ 548303 w 7119498"/>
              <a:gd name="connsiteY1569" fmla="*/ 2370354 h 6857999"/>
              <a:gd name="connsiteX1570" fmla="*/ 514561 w 7119498"/>
              <a:gd name="connsiteY1570" fmla="*/ 2328177 h 6857999"/>
              <a:gd name="connsiteX1571" fmla="*/ 556738 w 7119498"/>
              <a:gd name="connsiteY1571" fmla="*/ 2311306 h 6857999"/>
              <a:gd name="connsiteX1572" fmla="*/ 565173 w 7119498"/>
              <a:gd name="connsiteY1572" fmla="*/ 2353484 h 6857999"/>
              <a:gd name="connsiteX1573" fmla="*/ 531432 w 7119498"/>
              <a:gd name="connsiteY1573" fmla="*/ 2446273 h 6857999"/>
              <a:gd name="connsiteX1574" fmla="*/ 480819 w 7119498"/>
              <a:gd name="connsiteY1574" fmla="*/ 2539063 h 6857999"/>
              <a:gd name="connsiteX1575" fmla="*/ 430207 w 7119498"/>
              <a:gd name="connsiteY1575" fmla="*/ 2522192 h 6857999"/>
              <a:gd name="connsiteX1576" fmla="*/ 396465 w 7119498"/>
              <a:gd name="connsiteY1576" fmla="*/ 2480015 h 6857999"/>
              <a:gd name="connsiteX1577" fmla="*/ 455513 w 7119498"/>
              <a:gd name="connsiteY1577" fmla="*/ 2446273 h 6857999"/>
              <a:gd name="connsiteX1578" fmla="*/ 455513 w 7119498"/>
              <a:gd name="connsiteY1578" fmla="*/ 2412531 h 6857999"/>
              <a:gd name="connsiteX1579" fmla="*/ 371159 w 7119498"/>
              <a:gd name="connsiteY1579" fmla="*/ 2370354 h 6857999"/>
              <a:gd name="connsiteX1580" fmla="*/ 219321 w 7119498"/>
              <a:gd name="connsiteY1580" fmla="*/ 2564369 h 6857999"/>
              <a:gd name="connsiteX1581" fmla="*/ 160273 w 7119498"/>
              <a:gd name="connsiteY1581" fmla="*/ 2606546 h 6857999"/>
              <a:gd name="connsiteX1582" fmla="*/ 160273 w 7119498"/>
              <a:gd name="connsiteY1582" fmla="*/ 2488450 h 6857999"/>
              <a:gd name="connsiteX1583" fmla="*/ 371159 w 7119498"/>
              <a:gd name="connsiteY1583" fmla="*/ 2302871 h 6857999"/>
              <a:gd name="connsiteX1584" fmla="*/ 531432 w 7119498"/>
              <a:gd name="connsiteY1584" fmla="*/ 2446273 h 6857999"/>
              <a:gd name="connsiteX1585" fmla="*/ 607351 w 7119498"/>
              <a:gd name="connsiteY1585" fmla="*/ 2336613 h 6857999"/>
              <a:gd name="connsiteX1586" fmla="*/ 556738 w 7119498"/>
              <a:gd name="connsiteY1586" fmla="*/ 2404096 h 6857999"/>
              <a:gd name="connsiteX1587" fmla="*/ 607351 w 7119498"/>
              <a:gd name="connsiteY1587" fmla="*/ 2294436 h 6857999"/>
              <a:gd name="connsiteX1588" fmla="*/ 607351 w 7119498"/>
              <a:gd name="connsiteY1588" fmla="*/ 2336613 h 6857999"/>
              <a:gd name="connsiteX1589" fmla="*/ 6731469 w 7119498"/>
              <a:gd name="connsiteY1589" fmla="*/ 2260694 h 6857999"/>
              <a:gd name="connsiteX1590" fmla="*/ 6849565 w 7119498"/>
              <a:gd name="connsiteY1590" fmla="*/ 2387225 h 6857999"/>
              <a:gd name="connsiteX1591" fmla="*/ 6841129 w 7119498"/>
              <a:gd name="connsiteY1591" fmla="*/ 2420967 h 6857999"/>
              <a:gd name="connsiteX1592" fmla="*/ 6815823 w 7119498"/>
              <a:gd name="connsiteY1592" fmla="*/ 2420967 h 6857999"/>
              <a:gd name="connsiteX1593" fmla="*/ 6756775 w 7119498"/>
              <a:gd name="connsiteY1593" fmla="*/ 2302871 h 6857999"/>
              <a:gd name="connsiteX1594" fmla="*/ 6689292 w 7119498"/>
              <a:gd name="connsiteY1594" fmla="*/ 2277565 h 6857999"/>
              <a:gd name="connsiteX1595" fmla="*/ 6689292 w 7119498"/>
              <a:gd name="connsiteY1595" fmla="*/ 2260694 h 6857999"/>
              <a:gd name="connsiteX1596" fmla="*/ 6731469 w 7119498"/>
              <a:gd name="connsiteY1596" fmla="*/ 2260694 h 6857999"/>
              <a:gd name="connsiteX1597" fmla="*/ 388030 w 7119498"/>
              <a:gd name="connsiteY1597" fmla="*/ 2269129 h 6857999"/>
              <a:gd name="connsiteX1598" fmla="*/ 345852 w 7119498"/>
              <a:gd name="connsiteY1598" fmla="*/ 2269129 h 6857999"/>
              <a:gd name="connsiteX1599" fmla="*/ 362723 w 7119498"/>
              <a:gd name="connsiteY1599" fmla="*/ 2235388 h 6857999"/>
              <a:gd name="connsiteX1600" fmla="*/ 388030 w 7119498"/>
              <a:gd name="connsiteY1600" fmla="*/ 2269129 h 6857999"/>
              <a:gd name="connsiteX1601" fmla="*/ 700140 w 7119498"/>
              <a:gd name="connsiteY1601" fmla="*/ 2319742 h 6857999"/>
              <a:gd name="connsiteX1602" fmla="*/ 565173 w 7119498"/>
              <a:gd name="connsiteY1602" fmla="*/ 2505321 h 6857999"/>
              <a:gd name="connsiteX1603" fmla="*/ 556738 w 7119498"/>
              <a:gd name="connsiteY1603" fmla="*/ 2480015 h 6857999"/>
              <a:gd name="connsiteX1604" fmla="*/ 641092 w 7119498"/>
              <a:gd name="connsiteY1604" fmla="*/ 2336613 h 6857999"/>
              <a:gd name="connsiteX1605" fmla="*/ 641092 w 7119498"/>
              <a:gd name="connsiteY1605" fmla="*/ 2286000 h 6857999"/>
              <a:gd name="connsiteX1606" fmla="*/ 657963 w 7119498"/>
              <a:gd name="connsiteY1606" fmla="*/ 2226952 h 6857999"/>
              <a:gd name="connsiteX1607" fmla="*/ 700140 w 7119498"/>
              <a:gd name="connsiteY1607" fmla="*/ 2319742 h 6857999"/>
              <a:gd name="connsiteX1608" fmla="*/ 6529019 w 7119498"/>
              <a:gd name="connsiteY1608" fmla="*/ 2260694 h 6857999"/>
              <a:gd name="connsiteX1609" fmla="*/ 6495277 w 7119498"/>
              <a:gd name="connsiteY1609" fmla="*/ 2210081 h 6857999"/>
              <a:gd name="connsiteX1610" fmla="*/ 6545889 w 7119498"/>
              <a:gd name="connsiteY1610" fmla="*/ 2210081 h 6857999"/>
              <a:gd name="connsiteX1611" fmla="*/ 6529019 w 7119498"/>
              <a:gd name="connsiteY1611" fmla="*/ 2260694 h 6857999"/>
              <a:gd name="connsiteX1612" fmla="*/ 6950790 w 7119498"/>
              <a:gd name="connsiteY1612" fmla="*/ 2370354 h 6857999"/>
              <a:gd name="connsiteX1613" fmla="*/ 6942354 w 7119498"/>
              <a:gd name="connsiteY1613" fmla="*/ 2496886 h 6857999"/>
              <a:gd name="connsiteX1614" fmla="*/ 6874871 w 7119498"/>
              <a:gd name="connsiteY1614" fmla="*/ 2446273 h 6857999"/>
              <a:gd name="connsiteX1615" fmla="*/ 6714598 w 7119498"/>
              <a:gd name="connsiteY1615" fmla="*/ 2226952 h 6857999"/>
              <a:gd name="connsiteX1616" fmla="*/ 6638679 w 7119498"/>
              <a:gd name="connsiteY1616" fmla="*/ 2269129 h 6857999"/>
              <a:gd name="connsiteX1617" fmla="*/ 6663985 w 7119498"/>
              <a:gd name="connsiteY1617" fmla="*/ 2328177 h 6857999"/>
              <a:gd name="connsiteX1618" fmla="*/ 6613373 w 7119498"/>
              <a:gd name="connsiteY1618" fmla="*/ 2370354 h 6857999"/>
              <a:gd name="connsiteX1619" fmla="*/ 6554325 w 7119498"/>
              <a:gd name="connsiteY1619" fmla="*/ 2302871 h 6857999"/>
              <a:gd name="connsiteX1620" fmla="*/ 6731469 w 7119498"/>
              <a:gd name="connsiteY1620" fmla="*/ 2176340 h 6857999"/>
              <a:gd name="connsiteX1621" fmla="*/ 6950790 w 7119498"/>
              <a:gd name="connsiteY1621" fmla="*/ 2370354 h 6857999"/>
              <a:gd name="connsiteX1622" fmla="*/ 6461535 w 7119498"/>
              <a:gd name="connsiteY1622" fmla="*/ 2235388 h 6857999"/>
              <a:gd name="connsiteX1623" fmla="*/ 6503712 w 7119498"/>
              <a:gd name="connsiteY1623" fmla="*/ 2319742 h 6857999"/>
              <a:gd name="connsiteX1624" fmla="*/ 6436229 w 7119498"/>
              <a:gd name="connsiteY1624" fmla="*/ 2218517 h 6857999"/>
              <a:gd name="connsiteX1625" fmla="*/ 6461535 w 7119498"/>
              <a:gd name="connsiteY1625" fmla="*/ 2167904 h 6857999"/>
              <a:gd name="connsiteX1626" fmla="*/ 6461535 w 7119498"/>
              <a:gd name="connsiteY1626" fmla="*/ 2235388 h 6857999"/>
              <a:gd name="connsiteX1627" fmla="*/ 328982 w 7119498"/>
              <a:gd name="connsiteY1627" fmla="*/ 2193210 h 6857999"/>
              <a:gd name="connsiteX1628" fmla="*/ 244627 w 7119498"/>
              <a:gd name="connsiteY1628" fmla="*/ 2311306 h 6857999"/>
              <a:gd name="connsiteX1629" fmla="*/ 236192 w 7119498"/>
              <a:gd name="connsiteY1629" fmla="*/ 2286000 h 6857999"/>
              <a:gd name="connsiteX1630" fmla="*/ 320546 w 7119498"/>
              <a:gd name="connsiteY1630" fmla="*/ 2167904 h 6857999"/>
              <a:gd name="connsiteX1631" fmla="*/ 328982 w 7119498"/>
              <a:gd name="connsiteY1631" fmla="*/ 2193210 h 6857999"/>
              <a:gd name="connsiteX1632" fmla="*/ 6756775 w 7119498"/>
              <a:gd name="connsiteY1632" fmla="*/ 2134162 h 6857999"/>
              <a:gd name="connsiteX1633" fmla="*/ 6731469 w 7119498"/>
              <a:gd name="connsiteY1633" fmla="*/ 2134162 h 6857999"/>
              <a:gd name="connsiteX1634" fmla="*/ 6748340 w 7119498"/>
              <a:gd name="connsiteY1634" fmla="*/ 2117292 h 6857999"/>
              <a:gd name="connsiteX1635" fmla="*/ 6756775 w 7119498"/>
              <a:gd name="connsiteY1635" fmla="*/ 2134162 h 6857999"/>
              <a:gd name="connsiteX1636" fmla="*/ 6436229 w 7119498"/>
              <a:gd name="connsiteY1636" fmla="*/ 2134162 h 6857999"/>
              <a:gd name="connsiteX1637" fmla="*/ 6402487 w 7119498"/>
              <a:gd name="connsiteY1637" fmla="*/ 2218517 h 6857999"/>
              <a:gd name="connsiteX1638" fmla="*/ 6529019 w 7119498"/>
              <a:gd name="connsiteY1638" fmla="*/ 2353484 h 6857999"/>
              <a:gd name="connsiteX1639" fmla="*/ 6545889 w 7119498"/>
              <a:gd name="connsiteY1639" fmla="*/ 2387225 h 6857999"/>
              <a:gd name="connsiteX1640" fmla="*/ 6486841 w 7119498"/>
              <a:gd name="connsiteY1640" fmla="*/ 2387225 h 6857999"/>
              <a:gd name="connsiteX1641" fmla="*/ 6343439 w 7119498"/>
              <a:gd name="connsiteY1641" fmla="*/ 2235388 h 6857999"/>
              <a:gd name="connsiteX1642" fmla="*/ 6427793 w 7119498"/>
              <a:gd name="connsiteY1642" fmla="*/ 2108856 h 6857999"/>
              <a:gd name="connsiteX1643" fmla="*/ 6436229 w 7119498"/>
              <a:gd name="connsiteY1643" fmla="*/ 2134162 h 6857999"/>
              <a:gd name="connsiteX1644" fmla="*/ 6832694 w 7119498"/>
              <a:gd name="connsiteY1644" fmla="*/ 2159469 h 6857999"/>
              <a:gd name="connsiteX1645" fmla="*/ 6798952 w 7119498"/>
              <a:gd name="connsiteY1645" fmla="*/ 2159469 h 6857999"/>
              <a:gd name="connsiteX1646" fmla="*/ 6756775 w 7119498"/>
              <a:gd name="connsiteY1646" fmla="*/ 2075114 h 6857999"/>
              <a:gd name="connsiteX1647" fmla="*/ 6773646 w 7119498"/>
              <a:gd name="connsiteY1647" fmla="*/ 2032937 h 6857999"/>
              <a:gd name="connsiteX1648" fmla="*/ 6832694 w 7119498"/>
              <a:gd name="connsiteY1648" fmla="*/ 2159469 h 6857999"/>
              <a:gd name="connsiteX1649" fmla="*/ 995380 w 7119498"/>
              <a:gd name="connsiteY1649" fmla="*/ 2066679 h 6857999"/>
              <a:gd name="connsiteX1650" fmla="*/ 1020686 w 7119498"/>
              <a:gd name="connsiteY1650" fmla="*/ 2032937 h 6857999"/>
              <a:gd name="connsiteX1651" fmla="*/ 995380 w 7119498"/>
              <a:gd name="connsiteY1651" fmla="*/ 2066679 h 6857999"/>
              <a:gd name="connsiteX1652" fmla="*/ 472384 w 7119498"/>
              <a:gd name="connsiteY1652" fmla="*/ 2083550 h 6857999"/>
              <a:gd name="connsiteX1653" fmla="*/ 497690 w 7119498"/>
              <a:gd name="connsiteY1653" fmla="*/ 2151033 h 6857999"/>
              <a:gd name="connsiteX1654" fmla="*/ 489255 w 7119498"/>
              <a:gd name="connsiteY1654" fmla="*/ 2167904 h 6857999"/>
              <a:gd name="connsiteX1655" fmla="*/ 438642 w 7119498"/>
              <a:gd name="connsiteY1655" fmla="*/ 2091985 h 6857999"/>
              <a:gd name="connsiteX1656" fmla="*/ 489255 w 7119498"/>
              <a:gd name="connsiteY1656" fmla="*/ 2007631 h 6857999"/>
              <a:gd name="connsiteX1657" fmla="*/ 472384 w 7119498"/>
              <a:gd name="connsiteY1657" fmla="*/ 2083550 h 6857999"/>
              <a:gd name="connsiteX1658" fmla="*/ 784494 w 7119498"/>
              <a:gd name="connsiteY1658" fmla="*/ 2066679 h 6857999"/>
              <a:gd name="connsiteX1659" fmla="*/ 792930 w 7119498"/>
              <a:gd name="connsiteY1659" fmla="*/ 2167904 h 6857999"/>
              <a:gd name="connsiteX1660" fmla="*/ 843542 w 7119498"/>
              <a:gd name="connsiteY1660" fmla="*/ 2226952 h 6857999"/>
              <a:gd name="connsiteX1661" fmla="*/ 902590 w 7119498"/>
              <a:gd name="connsiteY1661" fmla="*/ 2378790 h 6857999"/>
              <a:gd name="connsiteX1662" fmla="*/ 615786 w 7119498"/>
              <a:gd name="connsiteY1662" fmla="*/ 2623417 h 6857999"/>
              <a:gd name="connsiteX1663" fmla="*/ 455513 w 7119498"/>
              <a:gd name="connsiteY1663" fmla="*/ 2724642 h 6857999"/>
              <a:gd name="connsiteX1664" fmla="*/ 404900 w 7119498"/>
              <a:gd name="connsiteY1664" fmla="*/ 2707771 h 6857999"/>
              <a:gd name="connsiteX1665" fmla="*/ 447077 w 7119498"/>
              <a:gd name="connsiteY1665" fmla="*/ 2716207 h 6857999"/>
              <a:gd name="connsiteX1666" fmla="*/ 590480 w 7119498"/>
              <a:gd name="connsiteY1666" fmla="*/ 2640288 h 6857999"/>
              <a:gd name="connsiteX1667" fmla="*/ 615786 w 7119498"/>
              <a:gd name="connsiteY1667" fmla="*/ 2598111 h 6857999"/>
              <a:gd name="connsiteX1668" fmla="*/ 885720 w 7119498"/>
              <a:gd name="connsiteY1668" fmla="*/ 2387225 h 6857999"/>
              <a:gd name="connsiteX1669" fmla="*/ 767624 w 7119498"/>
              <a:gd name="connsiteY1669" fmla="*/ 2176340 h 6857999"/>
              <a:gd name="connsiteX1670" fmla="*/ 784494 w 7119498"/>
              <a:gd name="connsiteY1670" fmla="*/ 2108856 h 6857999"/>
              <a:gd name="connsiteX1671" fmla="*/ 691705 w 7119498"/>
              <a:gd name="connsiteY1671" fmla="*/ 1957019 h 6857999"/>
              <a:gd name="connsiteX1672" fmla="*/ 666399 w 7119498"/>
              <a:gd name="connsiteY1672" fmla="*/ 1931712 h 6857999"/>
              <a:gd name="connsiteX1673" fmla="*/ 784494 w 7119498"/>
              <a:gd name="connsiteY1673" fmla="*/ 2066679 h 6857999"/>
              <a:gd name="connsiteX1674" fmla="*/ 463948 w 7119498"/>
              <a:gd name="connsiteY1674" fmla="*/ 1957019 h 6857999"/>
              <a:gd name="connsiteX1675" fmla="*/ 413336 w 7119498"/>
              <a:gd name="connsiteY1675" fmla="*/ 2091985 h 6857999"/>
              <a:gd name="connsiteX1676" fmla="*/ 506125 w 7119498"/>
              <a:gd name="connsiteY1676" fmla="*/ 2210081 h 6857999"/>
              <a:gd name="connsiteX1677" fmla="*/ 539867 w 7119498"/>
              <a:gd name="connsiteY1677" fmla="*/ 2210081 h 6857999"/>
              <a:gd name="connsiteX1678" fmla="*/ 573609 w 7119498"/>
              <a:gd name="connsiteY1678" fmla="*/ 2108856 h 6857999"/>
              <a:gd name="connsiteX1679" fmla="*/ 632657 w 7119498"/>
              <a:gd name="connsiteY1679" fmla="*/ 2176340 h 6857999"/>
              <a:gd name="connsiteX1680" fmla="*/ 506125 w 7119498"/>
              <a:gd name="connsiteY1680" fmla="*/ 2286000 h 6857999"/>
              <a:gd name="connsiteX1681" fmla="*/ 328982 w 7119498"/>
              <a:gd name="connsiteY1681" fmla="*/ 2066679 h 6857999"/>
              <a:gd name="connsiteX1682" fmla="*/ 438642 w 7119498"/>
              <a:gd name="connsiteY1682" fmla="*/ 1889535 h 6857999"/>
              <a:gd name="connsiteX1683" fmla="*/ 463948 w 7119498"/>
              <a:gd name="connsiteY1683" fmla="*/ 1957019 h 6857999"/>
              <a:gd name="connsiteX1684" fmla="*/ 6647114 w 7119498"/>
              <a:gd name="connsiteY1684" fmla="*/ 1965454 h 6857999"/>
              <a:gd name="connsiteX1685" fmla="*/ 6604937 w 7119498"/>
              <a:gd name="connsiteY1685" fmla="*/ 2058244 h 6857999"/>
              <a:gd name="connsiteX1686" fmla="*/ 6588067 w 7119498"/>
              <a:gd name="connsiteY1686" fmla="*/ 2041373 h 6857999"/>
              <a:gd name="connsiteX1687" fmla="*/ 6630244 w 7119498"/>
              <a:gd name="connsiteY1687" fmla="*/ 1965454 h 6857999"/>
              <a:gd name="connsiteX1688" fmla="*/ 6588067 w 7119498"/>
              <a:gd name="connsiteY1688" fmla="*/ 1864229 h 6857999"/>
              <a:gd name="connsiteX1689" fmla="*/ 6647114 w 7119498"/>
              <a:gd name="connsiteY1689" fmla="*/ 1965454 h 6857999"/>
              <a:gd name="connsiteX1690" fmla="*/ 6301262 w 7119498"/>
              <a:gd name="connsiteY1690" fmla="*/ 1931712 h 6857999"/>
              <a:gd name="connsiteX1691" fmla="*/ 6267520 w 7119498"/>
              <a:gd name="connsiteY1691" fmla="*/ 2100421 h 6857999"/>
              <a:gd name="connsiteX1692" fmla="*/ 6191602 w 7119498"/>
              <a:gd name="connsiteY1692" fmla="*/ 2260694 h 6857999"/>
              <a:gd name="connsiteX1693" fmla="*/ 6385616 w 7119498"/>
              <a:gd name="connsiteY1693" fmla="*/ 2471579 h 6857999"/>
              <a:gd name="connsiteX1694" fmla="*/ 6478406 w 7119498"/>
              <a:gd name="connsiteY1694" fmla="*/ 2471579 h 6857999"/>
              <a:gd name="connsiteX1695" fmla="*/ 6739904 w 7119498"/>
              <a:gd name="connsiteY1695" fmla="*/ 2581240 h 6857999"/>
              <a:gd name="connsiteX1696" fmla="*/ 6655550 w 7119498"/>
              <a:gd name="connsiteY1696" fmla="*/ 2598111 h 6857999"/>
              <a:gd name="connsiteX1697" fmla="*/ 6461535 w 7119498"/>
              <a:gd name="connsiteY1697" fmla="*/ 2496886 h 6857999"/>
              <a:gd name="connsiteX1698" fmla="*/ 6326568 w 7119498"/>
              <a:gd name="connsiteY1698" fmla="*/ 2480015 h 6857999"/>
              <a:gd name="connsiteX1699" fmla="*/ 6166295 w 7119498"/>
              <a:gd name="connsiteY1699" fmla="*/ 2269129 h 6857999"/>
              <a:gd name="connsiteX1700" fmla="*/ 6267520 w 7119498"/>
              <a:gd name="connsiteY1700" fmla="*/ 1982325 h 6857999"/>
              <a:gd name="connsiteX1701" fmla="*/ 6402487 w 7119498"/>
              <a:gd name="connsiteY1701" fmla="*/ 1822052 h 6857999"/>
              <a:gd name="connsiteX1702" fmla="*/ 6301262 w 7119498"/>
              <a:gd name="connsiteY1702" fmla="*/ 1931712 h 6857999"/>
              <a:gd name="connsiteX1703" fmla="*/ 851978 w 7119498"/>
              <a:gd name="connsiteY1703" fmla="*/ 1965454 h 6857999"/>
              <a:gd name="connsiteX1704" fmla="*/ 877284 w 7119498"/>
              <a:gd name="connsiteY1704" fmla="*/ 2091985 h 6857999"/>
              <a:gd name="connsiteX1705" fmla="*/ 953203 w 7119498"/>
              <a:gd name="connsiteY1705" fmla="*/ 2201646 h 6857999"/>
              <a:gd name="connsiteX1706" fmla="*/ 1012251 w 7119498"/>
              <a:gd name="connsiteY1706" fmla="*/ 2387225 h 6857999"/>
              <a:gd name="connsiteX1707" fmla="*/ 851978 w 7119498"/>
              <a:gd name="connsiteY1707" fmla="*/ 2674030 h 6857999"/>
              <a:gd name="connsiteX1708" fmla="*/ 683269 w 7119498"/>
              <a:gd name="connsiteY1708" fmla="*/ 2724642 h 6857999"/>
              <a:gd name="connsiteX1709" fmla="*/ 615786 w 7119498"/>
              <a:gd name="connsiteY1709" fmla="*/ 2783690 h 6857999"/>
              <a:gd name="connsiteX1710" fmla="*/ 455513 w 7119498"/>
              <a:gd name="connsiteY1710" fmla="*/ 2834303 h 6857999"/>
              <a:gd name="connsiteX1711" fmla="*/ 278369 w 7119498"/>
              <a:gd name="connsiteY1711" fmla="*/ 2783690 h 6857999"/>
              <a:gd name="connsiteX1712" fmla="*/ 337417 w 7119498"/>
              <a:gd name="connsiteY1712" fmla="*/ 2733078 h 6857999"/>
              <a:gd name="connsiteX1713" fmla="*/ 455513 w 7119498"/>
              <a:gd name="connsiteY1713" fmla="*/ 2766819 h 6857999"/>
              <a:gd name="connsiteX1714" fmla="*/ 632657 w 7119498"/>
              <a:gd name="connsiteY1714" fmla="*/ 2665594 h 6857999"/>
              <a:gd name="connsiteX1715" fmla="*/ 733882 w 7119498"/>
              <a:gd name="connsiteY1715" fmla="*/ 2648723 h 6857999"/>
              <a:gd name="connsiteX1716" fmla="*/ 936332 w 7119498"/>
              <a:gd name="connsiteY1716" fmla="*/ 2387225 h 6857999"/>
              <a:gd name="connsiteX1717" fmla="*/ 902590 w 7119498"/>
              <a:gd name="connsiteY1717" fmla="*/ 2252258 h 6857999"/>
              <a:gd name="connsiteX1718" fmla="*/ 826672 w 7119498"/>
              <a:gd name="connsiteY1718" fmla="*/ 2151033 h 6857999"/>
              <a:gd name="connsiteX1719" fmla="*/ 818236 w 7119498"/>
              <a:gd name="connsiteY1719" fmla="*/ 2049808 h 6857999"/>
              <a:gd name="connsiteX1720" fmla="*/ 717011 w 7119498"/>
              <a:gd name="connsiteY1720" fmla="*/ 1914841 h 6857999"/>
              <a:gd name="connsiteX1721" fmla="*/ 657963 w 7119498"/>
              <a:gd name="connsiteY1721" fmla="*/ 1889535 h 6857999"/>
              <a:gd name="connsiteX1722" fmla="*/ 632657 w 7119498"/>
              <a:gd name="connsiteY1722" fmla="*/ 1847358 h 6857999"/>
              <a:gd name="connsiteX1723" fmla="*/ 666399 w 7119498"/>
              <a:gd name="connsiteY1723" fmla="*/ 1822052 h 6857999"/>
              <a:gd name="connsiteX1724" fmla="*/ 851978 w 7119498"/>
              <a:gd name="connsiteY1724" fmla="*/ 1965454 h 6857999"/>
              <a:gd name="connsiteX1725" fmla="*/ 927897 w 7119498"/>
              <a:gd name="connsiteY1725" fmla="*/ 1864229 h 6857999"/>
              <a:gd name="connsiteX1726" fmla="*/ 885720 w 7119498"/>
              <a:gd name="connsiteY1726" fmla="*/ 1940148 h 6857999"/>
              <a:gd name="connsiteX1727" fmla="*/ 902590 w 7119498"/>
              <a:gd name="connsiteY1727" fmla="*/ 1805181 h 6857999"/>
              <a:gd name="connsiteX1728" fmla="*/ 927897 w 7119498"/>
              <a:gd name="connsiteY1728" fmla="*/ 1864229 h 6857999"/>
              <a:gd name="connsiteX1729" fmla="*/ 1349668 w 7119498"/>
              <a:gd name="connsiteY1729" fmla="*/ 1914841 h 6857999"/>
              <a:gd name="connsiteX1730" fmla="*/ 1383410 w 7119498"/>
              <a:gd name="connsiteY1730" fmla="*/ 1872664 h 6857999"/>
              <a:gd name="connsiteX1731" fmla="*/ 1425587 w 7119498"/>
              <a:gd name="connsiteY1731" fmla="*/ 1897971 h 6857999"/>
              <a:gd name="connsiteX1732" fmla="*/ 1307491 w 7119498"/>
              <a:gd name="connsiteY1732" fmla="*/ 1957019 h 6857999"/>
              <a:gd name="connsiteX1733" fmla="*/ 1248443 w 7119498"/>
              <a:gd name="connsiteY1733" fmla="*/ 1990760 h 6857999"/>
              <a:gd name="connsiteX1734" fmla="*/ 1105041 w 7119498"/>
              <a:gd name="connsiteY1734" fmla="*/ 2066679 h 6857999"/>
              <a:gd name="connsiteX1735" fmla="*/ 1155653 w 7119498"/>
              <a:gd name="connsiteY1735" fmla="*/ 2142598 h 6857999"/>
              <a:gd name="connsiteX1736" fmla="*/ 1180959 w 7119498"/>
              <a:gd name="connsiteY1736" fmla="*/ 2142598 h 6857999"/>
              <a:gd name="connsiteX1737" fmla="*/ 1189395 w 7119498"/>
              <a:gd name="connsiteY1737" fmla="*/ 2075114 h 6857999"/>
              <a:gd name="connsiteX1738" fmla="*/ 1214701 w 7119498"/>
              <a:gd name="connsiteY1738" fmla="*/ 2066679 h 6857999"/>
              <a:gd name="connsiteX1739" fmla="*/ 1256878 w 7119498"/>
              <a:gd name="connsiteY1739" fmla="*/ 2108856 h 6857999"/>
              <a:gd name="connsiteX1740" fmla="*/ 1240007 w 7119498"/>
              <a:gd name="connsiteY1740" fmla="*/ 2151033 h 6857999"/>
              <a:gd name="connsiteX1741" fmla="*/ 1130347 w 7119498"/>
              <a:gd name="connsiteY1741" fmla="*/ 2201646 h 6857999"/>
              <a:gd name="connsiteX1742" fmla="*/ 1121911 w 7119498"/>
              <a:gd name="connsiteY1742" fmla="*/ 2328177 h 6857999"/>
              <a:gd name="connsiteX1743" fmla="*/ 1121911 w 7119498"/>
              <a:gd name="connsiteY1743" fmla="*/ 2353484 h 6857999"/>
              <a:gd name="connsiteX1744" fmla="*/ 1088170 w 7119498"/>
              <a:gd name="connsiteY1744" fmla="*/ 2269129 h 6857999"/>
              <a:gd name="connsiteX1745" fmla="*/ 1105041 w 7119498"/>
              <a:gd name="connsiteY1745" fmla="*/ 2184775 h 6857999"/>
              <a:gd name="connsiteX1746" fmla="*/ 1054428 w 7119498"/>
              <a:gd name="connsiteY1746" fmla="*/ 2066679 h 6857999"/>
              <a:gd name="connsiteX1747" fmla="*/ 1105041 w 7119498"/>
              <a:gd name="connsiteY1747" fmla="*/ 1965454 h 6857999"/>
              <a:gd name="connsiteX1748" fmla="*/ 1079734 w 7119498"/>
              <a:gd name="connsiteY1748" fmla="*/ 1906406 h 6857999"/>
              <a:gd name="connsiteX1749" fmla="*/ 1121911 w 7119498"/>
              <a:gd name="connsiteY1749" fmla="*/ 1830487 h 6857999"/>
              <a:gd name="connsiteX1750" fmla="*/ 1180959 w 7119498"/>
              <a:gd name="connsiteY1750" fmla="*/ 1830487 h 6857999"/>
              <a:gd name="connsiteX1751" fmla="*/ 1189395 w 7119498"/>
              <a:gd name="connsiteY1751" fmla="*/ 1855793 h 6857999"/>
              <a:gd name="connsiteX1752" fmla="*/ 1130347 w 7119498"/>
              <a:gd name="connsiteY1752" fmla="*/ 1906406 h 6857999"/>
              <a:gd name="connsiteX1753" fmla="*/ 1189395 w 7119498"/>
              <a:gd name="connsiteY1753" fmla="*/ 1948583 h 6857999"/>
              <a:gd name="connsiteX1754" fmla="*/ 1290620 w 7119498"/>
              <a:gd name="connsiteY1754" fmla="*/ 1855793 h 6857999"/>
              <a:gd name="connsiteX1755" fmla="*/ 1273749 w 7119498"/>
              <a:gd name="connsiteY1755" fmla="*/ 1788310 h 6857999"/>
              <a:gd name="connsiteX1756" fmla="*/ 1299055 w 7119498"/>
              <a:gd name="connsiteY1756" fmla="*/ 1771439 h 6857999"/>
              <a:gd name="connsiteX1757" fmla="*/ 1349668 w 7119498"/>
              <a:gd name="connsiteY1757" fmla="*/ 1914841 h 6857999"/>
              <a:gd name="connsiteX1758" fmla="*/ 6748340 w 7119498"/>
              <a:gd name="connsiteY1758" fmla="*/ 1982325 h 6857999"/>
              <a:gd name="connsiteX1759" fmla="*/ 6562760 w 7119498"/>
              <a:gd name="connsiteY1759" fmla="*/ 2176340 h 6857999"/>
              <a:gd name="connsiteX1760" fmla="*/ 6444664 w 7119498"/>
              <a:gd name="connsiteY1760" fmla="*/ 2083550 h 6857999"/>
              <a:gd name="connsiteX1761" fmla="*/ 6512148 w 7119498"/>
              <a:gd name="connsiteY1761" fmla="*/ 2024502 h 6857999"/>
              <a:gd name="connsiteX1762" fmla="*/ 6562760 w 7119498"/>
              <a:gd name="connsiteY1762" fmla="*/ 2091985 h 6857999"/>
              <a:gd name="connsiteX1763" fmla="*/ 6579631 w 7119498"/>
              <a:gd name="connsiteY1763" fmla="*/ 2100421 h 6857999"/>
              <a:gd name="connsiteX1764" fmla="*/ 6680856 w 7119498"/>
              <a:gd name="connsiteY1764" fmla="*/ 1982325 h 6857999"/>
              <a:gd name="connsiteX1765" fmla="*/ 6596502 w 7119498"/>
              <a:gd name="connsiteY1765" fmla="*/ 1822052 h 6857999"/>
              <a:gd name="connsiteX1766" fmla="*/ 6613373 w 7119498"/>
              <a:gd name="connsiteY1766" fmla="*/ 1763004 h 6857999"/>
              <a:gd name="connsiteX1767" fmla="*/ 6748340 w 7119498"/>
              <a:gd name="connsiteY1767" fmla="*/ 1982325 h 6857999"/>
              <a:gd name="connsiteX1768" fmla="*/ 6419358 w 7119498"/>
              <a:gd name="connsiteY1768" fmla="*/ 1729262 h 6857999"/>
              <a:gd name="connsiteX1769" fmla="*/ 6427793 w 7119498"/>
              <a:gd name="connsiteY1769" fmla="*/ 1754568 h 6857999"/>
              <a:gd name="connsiteX1770" fmla="*/ 6402487 w 7119498"/>
              <a:gd name="connsiteY1770" fmla="*/ 1788310 h 6857999"/>
              <a:gd name="connsiteX1771" fmla="*/ 6335004 w 7119498"/>
              <a:gd name="connsiteY1771" fmla="*/ 1822052 h 6857999"/>
              <a:gd name="connsiteX1772" fmla="*/ 6250650 w 7119498"/>
              <a:gd name="connsiteY1772" fmla="*/ 1923277 h 6857999"/>
              <a:gd name="connsiteX1773" fmla="*/ 6225343 w 7119498"/>
              <a:gd name="connsiteY1773" fmla="*/ 2058244 h 6857999"/>
              <a:gd name="connsiteX1774" fmla="*/ 6132554 w 7119498"/>
              <a:gd name="connsiteY1774" fmla="*/ 2269129 h 6857999"/>
              <a:gd name="connsiteX1775" fmla="*/ 6444664 w 7119498"/>
              <a:gd name="connsiteY1775" fmla="*/ 2522192 h 6857999"/>
              <a:gd name="connsiteX1776" fmla="*/ 6663985 w 7119498"/>
              <a:gd name="connsiteY1776" fmla="*/ 2631853 h 6857999"/>
              <a:gd name="connsiteX1777" fmla="*/ 6773646 w 7119498"/>
              <a:gd name="connsiteY1777" fmla="*/ 2606546 h 6857999"/>
              <a:gd name="connsiteX1778" fmla="*/ 6807388 w 7119498"/>
              <a:gd name="connsiteY1778" fmla="*/ 2614982 h 6857999"/>
              <a:gd name="connsiteX1779" fmla="*/ 6815823 w 7119498"/>
              <a:gd name="connsiteY1779" fmla="*/ 2648723 h 6857999"/>
              <a:gd name="connsiteX1780" fmla="*/ 6697727 w 7119498"/>
              <a:gd name="connsiteY1780" fmla="*/ 2674030 h 6857999"/>
              <a:gd name="connsiteX1781" fmla="*/ 6436229 w 7119498"/>
              <a:gd name="connsiteY1781" fmla="*/ 2581240 h 6857999"/>
              <a:gd name="connsiteX1782" fmla="*/ 6301262 w 7119498"/>
              <a:gd name="connsiteY1782" fmla="*/ 2564369 h 6857999"/>
              <a:gd name="connsiteX1783" fmla="*/ 6140989 w 7119498"/>
              <a:gd name="connsiteY1783" fmla="*/ 2463144 h 6857999"/>
              <a:gd name="connsiteX1784" fmla="*/ 6081941 w 7119498"/>
              <a:gd name="connsiteY1784" fmla="*/ 2269129 h 6857999"/>
              <a:gd name="connsiteX1785" fmla="*/ 6090377 w 7119498"/>
              <a:gd name="connsiteY1785" fmla="*/ 2193210 h 6857999"/>
              <a:gd name="connsiteX1786" fmla="*/ 6157860 w 7119498"/>
              <a:gd name="connsiteY1786" fmla="*/ 2049808 h 6857999"/>
              <a:gd name="connsiteX1787" fmla="*/ 6225343 w 7119498"/>
              <a:gd name="connsiteY1787" fmla="*/ 1855793 h 6857999"/>
              <a:gd name="connsiteX1788" fmla="*/ 6385616 w 7119498"/>
              <a:gd name="connsiteY1788" fmla="*/ 1729262 h 6857999"/>
              <a:gd name="connsiteX1789" fmla="*/ 6419358 w 7119498"/>
              <a:gd name="connsiteY1789" fmla="*/ 1729262 h 6857999"/>
              <a:gd name="connsiteX1790" fmla="*/ 6191602 w 7119498"/>
              <a:gd name="connsiteY1790" fmla="*/ 1847358 h 6857999"/>
              <a:gd name="connsiteX1791" fmla="*/ 6174731 w 7119498"/>
              <a:gd name="connsiteY1791" fmla="*/ 1779875 h 6857999"/>
              <a:gd name="connsiteX1792" fmla="*/ 6200037 w 7119498"/>
              <a:gd name="connsiteY1792" fmla="*/ 1712391 h 6857999"/>
              <a:gd name="connsiteX1793" fmla="*/ 6191602 w 7119498"/>
              <a:gd name="connsiteY1793" fmla="*/ 1847358 h 6857999"/>
              <a:gd name="connsiteX1794" fmla="*/ 5761395 w 7119498"/>
              <a:gd name="connsiteY1794" fmla="*/ 1678650 h 6857999"/>
              <a:gd name="connsiteX1795" fmla="*/ 5795137 w 7119498"/>
              <a:gd name="connsiteY1795" fmla="*/ 1771439 h 6857999"/>
              <a:gd name="connsiteX1796" fmla="*/ 5913233 w 7119498"/>
              <a:gd name="connsiteY1796" fmla="*/ 1838923 h 6857999"/>
              <a:gd name="connsiteX1797" fmla="*/ 5963845 w 7119498"/>
              <a:gd name="connsiteY1797" fmla="*/ 1813616 h 6857999"/>
              <a:gd name="connsiteX1798" fmla="*/ 5904797 w 7119498"/>
              <a:gd name="connsiteY1798" fmla="*/ 1763004 h 6857999"/>
              <a:gd name="connsiteX1799" fmla="*/ 5904797 w 7119498"/>
              <a:gd name="connsiteY1799" fmla="*/ 1737697 h 6857999"/>
              <a:gd name="connsiteX1800" fmla="*/ 5946974 w 7119498"/>
              <a:gd name="connsiteY1800" fmla="*/ 1729262 h 6857999"/>
              <a:gd name="connsiteX1801" fmla="*/ 6022893 w 7119498"/>
              <a:gd name="connsiteY1801" fmla="*/ 1813616 h 6857999"/>
              <a:gd name="connsiteX1802" fmla="*/ 6006022 w 7119498"/>
              <a:gd name="connsiteY1802" fmla="*/ 1864229 h 6857999"/>
              <a:gd name="connsiteX1803" fmla="*/ 6056635 w 7119498"/>
              <a:gd name="connsiteY1803" fmla="*/ 1965454 h 6857999"/>
              <a:gd name="connsiteX1804" fmla="*/ 5997587 w 7119498"/>
              <a:gd name="connsiteY1804" fmla="*/ 2108856 h 6857999"/>
              <a:gd name="connsiteX1805" fmla="*/ 6014458 w 7119498"/>
              <a:gd name="connsiteY1805" fmla="*/ 2176340 h 6857999"/>
              <a:gd name="connsiteX1806" fmla="*/ 6006022 w 7119498"/>
              <a:gd name="connsiteY1806" fmla="*/ 2235388 h 6857999"/>
              <a:gd name="connsiteX1807" fmla="*/ 5930103 w 7119498"/>
              <a:gd name="connsiteY1807" fmla="*/ 2117292 h 6857999"/>
              <a:gd name="connsiteX1808" fmla="*/ 5837314 w 7119498"/>
              <a:gd name="connsiteY1808" fmla="*/ 2016066 h 6857999"/>
              <a:gd name="connsiteX1809" fmla="*/ 5879491 w 7119498"/>
              <a:gd name="connsiteY1809" fmla="*/ 1948583 h 6857999"/>
              <a:gd name="connsiteX1810" fmla="*/ 5930103 w 7119498"/>
              <a:gd name="connsiteY1810" fmla="*/ 1982325 h 6857999"/>
              <a:gd name="connsiteX1811" fmla="*/ 5904797 w 7119498"/>
              <a:gd name="connsiteY1811" fmla="*/ 2016066 h 6857999"/>
              <a:gd name="connsiteX1812" fmla="*/ 5955410 w 7119498"/>
              <a:gd name="connsiteY1812" fmla="*/ 2049808 h 6857999"/>
              <a:gd name="connsiteX1813" fmla="*/ 6014458 w 7119498"/>
              <a:gd name="connsiteY1813" fmla="*/ 1973889 h 6857999"/>
              <a:gd name="connsiteX1814" fmla="*/ 5921668 w 7119498"/>
              <a:gd name="connsiteY1814" fmla="*/ 1881100 h 6857999"/>
              <a:gd name="connsiteX1815" fmla="*/ 5871055 w 7119498"/>
              <a:gd name="connsiteY1815" fmla="*/ 1881100 h 6857999"/>
              <a:gd name="connsiteX1816" fmla="*/ 5786701 w 7119498"/>
              <a:gd name="connsiteY1816" fmla="*/ 1855793 h 6857999"/>
              <a:gd name="connsiteX1817" fmla="*/ 5719218 w 7119498"/>
              <a:gd name="connsiteY1817" fmla="*/ 1872664 h 6857999"/>
              <a:gd name="connsiteX1818" fmla="*/ 5651734 w 7119498"/>
              <a:gd name="connsiteY1818" fmla="*/ 1830487 h 6857999"/>
              <a:gd name="connsiteX1819" fmla="*/ 5651734 w 7119498"/>
              <a:gd name="connsiteY1819" fmla="*/ 1779875 h 6857999"/>
              <a:gd name="connsiteX1820" fmla="*/ 5677041 w 7119498"/>
              <a:gd name="connsiteY1820" fmla="*/ 1771439 h 6857999"/>
              <a:gd name="connsiteX1821" fmla="*/ 5727653 w 7119498"/>
              <a:gd name="connsiteY1821" fmla="*/ 1822052 h 6857999"/>
              <a:gd name="connsiteX1822" fmla="*/ 5752960 w 7119498"/>
              <a:gd name="connsiteY1822" fmla="*/ 1788310 h 6857999"/>
              <a:gd name="connsiteX1823" fmla="*/ 5736089 w 7119498"/>
              <a:gd name="connsiteY1823" fmla="*/ 1746133 h 6857999"/>
              <a:gd name="connsiteX1824" fmla="*/ 5736089 w 7119498"/>
              <a:gd name="connsiteY1824" fmla="*/ 1678650 h 6857999"/>
              <a:gd name="connsiteX1825" fmla="*/ 5761395 w 7119498"/>
              <a:gd name="connsiteY1825" fmla="*/ 1678650 h 6857999"/>
              <a:gd name="connsiteX1826" fmla="*/ 1324362 w 7119498"/>
              <a:gd name="connsiteY1826" fmla="*/ 1695520 h 6857999"/>
              <a:gd name="connsiteX1827" fmla="*/ 1248443 w 7119498"/>
              <a:gd name="connsiteY1827" fmla="*/ 1763004 h 6857999"/>
              <a:gd name="connsiteX1828" fmla="*/ 1240007 w 7119498"/>
              <a:gd name="connsiteY1828" fmla="*/ 1737697 h 6857999"/>
              <a:gd name="connsiteX1829" fmla="*/ 1290620 w 7119498"/>
              <a:gd name="connsiteY1829" fmla="*/ 1678650 h 6857999"/>
              <a:gd name="connsiteX1830" fmla="*/ 1324362 w 7119498"/>
              <a:gd name="connsiteY1830" fmla="*/ 1695520 h 6857999"/>
              <a:gd name="connsiteX1831" fmla="*/ 1020686 w 7119498"/>
              <a:gd name="connsiteY1831" fmla="*/ 1864229 h 6857999"/>
              <a:gd name="connsiteX1832" fmla="*/ 911026 w 7119498"/>
              <a:gd name="connsiteY1832" fmla="*/ 2058244 h 6857999"/>
              <a:gd name="connsiteX1833" fmla="*/ 902590 w 7119498"/>
              <a:gd name="connsiteY1833" fmla="*/ 2007631 h 6857999"/>
              <a:gd name="connsiteX1834" fmla="*/ 953203 w 7119498"/>
              <a:gd name="connsiteY1834" fmla="*/ 1872664 h 6857999"/>
              <a:gd name="connsiteX1835" fmla="*/ 902590 w 7119498"/>
              <a:gd name="connsiteY1835" fmla="*/ 1754568 h 6857999"/>
              <a:gd name="connsiteX1836" fmla="*/ 818236 w 7119498"/>
              <a:gd name="connsiteY1836" fmla="*/ 1822052 h 6857999"/>
              <a:gd name="connsiteX1837" fmla="*/ 767624 w 7119498"/>
              <a:gd name="connsiteY1837" fmla="*/ 1763004 h 6857999"/>
              <a:gd name="connsiteX1838" fmla="*/ 860413 w 7119498"/>
              <a:gd name="connsiteY1838" fmla="*/ 1678650 h 6857999"/>
              <a:gd name="connsiteX1839" fmla="*/ 1020686 w 7119498"/>
              <a:gd name="connsiteY1839" fmla="*/ 1864229 h 6857999"/>
              <a:gd name="connsiteX1840" fmla="*/ 5845749 w 7119498"/>
              <a:gd name="connsiteY1840" fmla="*/ 1636472 h 6857999"/>
              <a:gd name="connsiteX1841" fmla="*/ 5820443 w 7119498"/>
              <a:gd name="connsiteY1841" fmla="*/ 1670214 h 6857999"/>
              <a:gd name="connsiteX1842" fmla="*/ 5761395 w 7119498"/>
              <a:gd name="connsiteY1842" fmla="*/ 1636472 h 6857999"/>
              <a:gd name="connsiteX1843" fmla="*/ 5786701 w 7119498"/>
              <a:gd name="connsiteY1843" fmla="*/ 1602731 h 6857999"/>
              <a:gd name="connsiteX1844" fmla="*/ 5845749 w 7119498"/>
              <a:gd name="connsiteY1844" fmla="*/ 1636472 h 6857999"/>
              <a:gd name="connsiteX1845" fmla="*/ 6309698 w 7119498"/>
              <a:gd name="connsiteY1845" fmla="*/ 1661779 h 6857999"/>
              <a:gd name="connsiteX1846" fmla="*/ 6259085 w 7119498"/>
              <a:gd name="connsiteY1846" fmla="*/ 1712391 h 6857999"/>
              <a:gd name="connsiteX1847" fmla="*/ 6191602 w 7119498"/>
              <a:gd name="connsiteY1847" fmla="*/ 1678650 h 6857999"/>
              <a:gd name="connsiteX1848" fmla="*/ 6140989 w 7119498"/>
              <a:gd name="connsiteY1848" fmla="*/ 1779875 h 6857999"/>
              <a:gd name="connsiteX1849" fmla="*/ 6174731 w 7119498"/>
              <a:gd name="connsiteY1849" fmla="*/ 1881100 h 6857999"/>
              <a:gd name="connsiteX1850" fmla="*/ 6157860 w 7119498"/>
              <a:gd name="connsiteY1850" fmla="*/ 1931712 h 6857999"/>
              <a:gd name="connsiteX1851" fmla="*/ 6073506 w 7119498"/>
              <a:gd name="connsiteY1851" fmla="*/ 1771439 h 6857999"/>
              <a:gd name="connsiteX1852" fmla="*/ 6225343 w 7119498"/>
              <a:gd name="connsiteY1852" fmla="*/ 1585860 h 6857999"/>
              <a:gd name="connsiteX1853" fmla="*/ 6309698 w 7119498"/>
              <a:gd name="connsiteY1853" fmla="*/ 1661779 h 6857999"/>
              <a:gd name="connsiteX1854" fmla="*/ 1636472 w 7119498"/>
              <a:gd name="connsiteY1854" fmla="*/ 1560554 h 6857999"/>
              <a:gd name="connsiteX1855" fmla="*/ 1636472 w 7119498"/>
              <a:gd name="connsiteY1855" fmla="*/ 1594295 h 6857999"/>
              <a:gd name="connsiteX1856" fmla="*/ 1552118 w 7119498"/>
              <a:gd name="connsiteY1856" fmla="*/ 1661779 h 6857999"/>
              <a:gd name="connsiteX1857" fmla="*/ 1543683 w 7119498"/>
              <a:gd name="connsiteY1857" fmla="*/ 1577424 h 6857999"/>
              <a:gd name="connsiteX1858" fmla="*/ 1577424 w 7119498"/>
              <a:gd name="connsiteY1858" fmla="*/ 1560554 h 6857999"/>
              <a:gd name="connsiteX1859" fmla="*/ 1636472 w 7119498"/>
              <a:gd name="connsiteY1859" fmla="*/ 1560554 h 6857999"/>
              <a:gd name="connsiteX1860" fmla="*/ 1374974 w 7119498"/>
              <a:gd name="connsiteY1860" fmla="*/ 1585860 h 6857999"/>
              <a:gd name="connsiteX1861" fmla="*/ 1408716 w 7119498"/>
              <a:gd name="connsiteY1861" fmla="*/ 1653343 h 6857999"/>
              <a:gd name="connsiteX1862" fmla="*/ 1442458 w 7119498"/>
              <a:gd name="connsiteY1862" fmla="*/ 1653343 h 6857999"/>
              <a:gd name="connsiteX1863" fmla="*/ 1459328 w 7119498"/>
              <a:gd name="connsiteY1863" fmla="*/ 1636472 h 6857999"/>
              <a:gd name="connsiteX1864" fmla="*/ 1417151 w 7119498"/>
              <a:gd name="connsiteY1864" fmla="*/ 1611166 h 6857999"/>
              <a:gd name="connsiteX1865" fmla="*/ 1459328 w 7119498"/>
              <a:gd name="connsiteY1865" fmla="*/ 1577424 h 6857999"/>
              <a:gd name="connsiteX1866" fmla="*/ 1518376 w 7119498"/>
              <a:gd name="connsiteY1866" fmla="*/ 1628037 h 6857999"/>
              <a:gd name="connsiteX1867" fmla="*/ 1501506 w 7119498"/>
              <a:gd name="connsiteY1867" fmla="*/ 1678650 h 6857999"/>
              <a:gd name="connsiteX1868" fmla="*/ 1509941 w 7119498"/>
              <a:gd name="connsiteY1868" fmla="*/ 1729262 h 6857999"/>
              <a:gd name="connsiteX1869" fmla="*/ 1476199 w 7119498"/>
              <a:gd name="connsiteY1869" fmla="*/ 1805181 h 6857999"/>
              <a:gd name="connsiteX1870" fmla="*/ 1282185 w 7119498"/>
              <a:gd name="connsiteY1870" fmla="*/ 1535247 h 6857999"/>
              <a:gd name="connsiteX1871" fmla="*/ 1374974 w 7119498"/>
              <a:gd name="connsiteY1871" fmla="*/ 1585860 h 6857999"/>
              <a:gd name="connsiteX1872" fmla="*/ 1062864 w 7119498"/>
              <a:gd name="connsiteY1872" fmla="*/ 1493070 h 6857999"/>
              <a:gd name="connsiteX1873" fmla="*/ 1071299 w 7119498"/>
              <a:gd name="connsiteY1873" fmla="*/ 1509941 h 6857999"/>
              <a:gd name="connsiteX1874" fmla="*/ 1054428 w 7119498"/>
              <a:gd name="connsiteY1874" fmla="*/ 1543683 h 6857999"/>
              <a:gd name="connsiteX1875" fmla="*/ 978509 w 7119498"/>
              <a:gd name="connsiteY1875" fmla="*/ 1535247 h 6857999"/>
              <a:gd name="connsiteX1876" fmla="*/ 1020686 w 7119498"/>
              <a:gd name="connsiteY1876" fmla="*/ 1493070 h 6857999"/>
              <a:gd name="connsiteX1877" fmla="*/ 1062864 w 7119498"/>
              <a:gd name="connsiteY1877" fmla="*/ 1493070 h 6857999"/>
              <a:gd name="connsiteX1878" fmla="*/ 1273749 w 7119498"/>
              <a:gd name="connsiteY1878" fmla="*/ 1619602 h 6857999"/>
              <a:gd name="connsiteX1879" fmla="*/ 1240007 w 7119498"/>
              <a:gd name="connsiteY1879" fmla="*/ 1670214 h 6857999"/>
              <a:gd name="connsiteX1880" fmla="*/ 1088170 w 7119498"/>
              <a:gd name="connsiteY1880" fmla="*/ 1763004 h 6857999"/>
              <a:gd name="connsiteX1881" fmla="*/ 1045993 w 7119498"/>
              <a:gd name="connsiteY1881" fmla="*/ 1678650 h 6857999"/>
              <a:gd name="connsiteX1882" fmla="*/ 1071299 w 7119498"/>
              <a:gd name="connsiteY1882" fmla="*/ 1585860 h 6857999"/>
              <a:gd name="connsiteX1883" fmla="*/ 1113476 w 7119498"/>
              <a:gd name="connsiteY1883" fmla="*/ 1518376 h 6857999"/>
              <a:gd name="connsiteX1884" fmla="*/ 1155653 w 7119498"/>
              <a:gd name="connsiteY1884" fmla="*/ 1518376 h 6857999"/>
              <a:gd name="connsiteX1885" fmla="*/ 1164089 w 7119498"/>
              <a:gd name="connsiteY1885" fmla="*/ 1552118 h 6857999"/>
              <a:gd name="connsiteX1886" fmla="*/ 1121911 w 7119498"/>
              <a:gd name="connsiteY1886" fmla="*/ 1585860 h 6857999"/>
              <a:gd name="connsiteX1887" fmla="*/ 1147218 w 7119498"/>
              <a:gd name="connsiteY1887" fmla="*/ 1611166 h 6857999"/>
              <a:gd name="connsiteX1888" fmla="*/ 1197830 w 7119498"/>
              <a:gd name="connsiteY1888" fmla="*/ 1509941 h 6857999"/>
              <a:gd name="connsiteX1889" fmla="*/ 1256878 w 7119498"/>
              <a:gd name="connsiteY1889" fmla="*/ 1484635 h 6857999"/>
              <a:gd name="connsiteX1890" fmla="*/ 1273749 w 7119498"/>
              <a:gd name="connsiteY1890" fmla="*/ 1619602 h 6857999"/>
              <a:gd name="connsiteX1891" fmla="*/ 5516768 w 7119498"/>
              <a:gd name="connsiteY1891" fmla="*/ 1585860 h 6857999"/>
              <a:gd name="connsiteX1892" fmla="*/ 5491461 w 7119498"/>
              <a:gd name="connsiteY1892" fmla="*/ 1594295 h 6857999"/>
              <a:gd name="connsiteX1893" fmla="*/ 5432413 w 7119498"/>
              <a:gd name="connsiteY1893" fmla="*/ 1552118 h 6857999"/>
              <a:gd name="connsiteX1894" fmla="*/ 5432413 w 7119498"/>
              <a:gd name="connsiteY1894" fmla="*/ 1501506 h 6857999"/>
              <a:gd name="connsiteX1895" fmla="*/ 5542074 w 7119498"/>
              <a:gd name="connsiteY1895" fmla="*/ 1476199 h 6857999"/>
              <a:gd name="connsiteX1896" fmla="*/ 5516768 w 7119498"/>
              <a:gd name="connsiteY1896" fmla="*/ 1585860 h 6857999"/>
              <a:gd name="connsiteX1897" fmla="*/ 1012251 w 7119498"/>
              <a:gd name="connsiteY1897" fmla="*/ 1459328 h 6857999"/>
              <a:gd name="connsiteX1898" fmla="*/ 877284 w 7119498"/>
              <a:gd name="connsiteY1898" fmla="*/ 1535247 h 6857999"/>
              <a:gd name="connsiteX1899" fmla="*/ 902590 w 7119498"/>
              <a:gd name="connsiteY1899" fmla="*/ 1568989 h 6857999"/>
              <a:gd name="connsiteX1900" fmla="*/ 860413 w 7119498"/>
              <a:gd name="connsiteY1900" fmla="*/ 1602731 h 6857999"/>
              <a:gd name="connsiteX1901" fmla="*/ 835107 w 7119498"/>
              <a:gd name="connsiteY1901" fmla="*/ 1560554 h 6857999"/>
              <a:gd name="connsiteX1902" fmla="*/ 953203 w 7119498"/>
              <a:gd name="connsiteY1902" fmla="*/ 1442458 h 6857999"/>
              <a:gd name="connsiteX1903" fmla="*/ 1012251 w 7119498"/>
              <a:gd name="connsiteY1903" fmla="*/ 1459328 h 6857999"/>
              <a:gd name="connsiteX1904" fmla="*/ 5845749 w 7119498"/>
              <a:gd name="connsiteY1904" fmla="*/ 1476199 h 6857999"/>
              <a:gd name="connsiteX1905" fmla="*/ 5904797 w 7119498"/>
              <a:gd name="connsiteY1905" fmla="*/ 1552118 h 6857999"/>
              <a:gd name="connsiteX1906" fmla="*/ 5930103 w 7119498"/>
              <a:gd name="connsiteY1906" fmla="*/ 1535247 h 6857999"/>
              <a:gd name="connsiteX1907" fmla="*/ 5887926 w 7119498"/>
              <a:gd name="connsiteY1907" fmla="*/ 1484635 h 6857999"/>
              <a:gd name="connsiteX1908" fmla="*/ 5921668 w 7119498"/>
              <a:gd name="connsiteY1908" fmla="*/ 1442458 h 6857999"/>
              <a:gd name="connsiteX1909" fmla="*/ 6006022 w 7119498"/>
              <a:gd name="connsiteY1909" fmla="*/ 1493070 h 6857999"/>
              <a:gd name="connsiteX1910" fmla="*/ 6039764 w 7119498"/>
              <a:gd name="connsiteY1910" fmla="*/ 1619602 h 6857999"/>
              <a:gd name="connsiteX1911" fmla="*/ 6031329 w 7119498"/>
              <a:gd name="connsiteY1911" fmla="*/ 1670214 h 6857999"/>
              <a:gd name="connsiteX1912" fmla="*/ 6014458 w 7119498"/>
              <a:gd name="connsiteY1912" fmla="*/ 1687085 h 6857999"/>
              <a:gd name="connsiteX1913" fmla="*/ 5812008 w 7119498"/>
              <a:gd name="connsiteY1913" fmla="*/ 1577424 h 6857999"/>
              <a:gd name="connsiteX1914" fmla="*/ 5845749 w 7119498"/>
              <a:gd name="connsiteY1914" fmla="*/ 1434022 h 6857999"/>
              <a:gd name="connsiteX1915" fmla="*/ 5862620 w 7119498"/>
              <a:gd name="connsiteY1915" fmla="*/ 1442458 h 6857999"/>
              <a:gd name="connsiteX1916" fmla="*/ 5845749 w 7119498"/>
              <a:gd name="connsiteY1916" fmla="*/ 1476199 h 6857999"/>
              <a:gd name="connsiteX1917" fmla="*/ 5609557 w 7119498"/>
              <a:gd name="connsiteY1917" fmla="*/ 1746133 h 6857999"/>
              <a:gd name="connsiteX1918" fmla="*/ 5567380 w 7119498"/>
              <a:gd name="connsiteY1918" fmla="*/ 1636472 h 6857999"/>
              <a:gd name="connsiteX1919" fmla="*/ 5558945 w 7119498"/>
              <a:gd name="connsiteY1919" fmla="*/ 1552118 h 6857999"/>
              <a:gd name="connsiteX1920" fmla="*/ 5617993 w 7119498"/>
              <a:gd name="connsiteY1920" fmla="*/ 1484635 h 6857999"/>
              <a:gd name="connsiteX1921" fmla="*/ 5677041 w 7119498"/>
              <a:gd name="connsiteY1921" fmla="*/ 1518376 h 6857999"/>
              <a:gd name="connsiteX1922" fmla="*/ 5668605 w 7119498"/>
              <a:gd name="connsiteY1922" fmla="*/ 1552118 h 6857999"/>
              <a:gd name="connsiteX1923" fmla="*/ 5643299 w 7119498"/>
              <a:gd name="connsiteY1923" fmla="*/ 1552118 h 6857999"/>
              <a:gd name="connsiteX1924" fmla="*/ 5609557 w 7119498"/>
              <a:gd name="connsiteY1924" fmla="*/ 1526812 h 6857999"/>
              <a:gd name="connsiteX1925" fmla="*/ 5601122 w 7119498"/>
              <a:gd name="connsiteY1925" fmla="*/ 1543683 h 6857999"/>
              <a:gd name="connsiteX1926" fmla="*/ 5651734 w 7119498"/>
              <a:gd name="connsiteY1926" fmla="*/ 1585860 h 6857999"/>
              <a:gd name="connsiteX1927" fmla="*/ 5702347 w 7119498"/>
              <a:gd name="connsiteY1927" fmla="*/ 1493070 h 6857999"/>
              <a:gd name="connsiteX1928" fmla="*/ 5803572 w 7119498"/>
              <a:gd name="connsiteY1928" fmla="*/ 1417151 h 6857999"/>
              <a:gd name="connsiteX1929" fmla="*/ 5609557 w 7119498"/>
              <a:gd name="connsiteY1929" fmla="*/ 1746133 h 6857999"/>
              <a:gd name="connsiteX1930" fmla="*/ 6081941 w 7119498"/>
              <a:gd name="connsiteY1930" fmla="*/ 1442458 h 6857999"/>
              <a:gd name="connsiteX1931" fmla="*/ 6048199 w 7119498"/>
              <a:gd name="connsiteY1931" fmla="*/ 1467764 h 6857999"/>
              <a:gd name="connsiteX1932" fmla="*/ 5997587 w 7119498"/>
              <a:gd name="connsiteY1932" fmla="*/ 1434022 h 6857999"/>
              <a:gd name="connsiteX1933" fmla="*/ 6031329 w 7119498"/>
              <a:gd name="connsiteY1933" fmla="*/ 1408716 h 6857999"/>
              <a:gd name="connsiteX1934" fmla="*/ 6081941 w 7119498"/>
              <a:gd name="connsiteY1934" fmla="*/ 1442458 h 6857999"/>
              <a:gd name="connsiteX1935" fmla="*/ 6250650 w 7119498"/>
              <a:gd name="connsiteY1935" fmla="*/ 1484635 h 6857999"/>
              <a:gd name="connsiteX1936" fmla="*/ 6225343 w 7119498"/>
              <a:gd name="connsiteY1936" fmla="*/ 1526812 h 6857999"/>
              <a:gd name="connsiteX1937" fmla="*/ 6183166 w 7119498"/>
              <a:gd name="connsiteY1937" fmla="*/ 1526812 h 6857999"/>
              <a:gd name="connsiteX1938" fmla="*/ 6174731 w 7119498"/>
              <a:gd name="connsiteY1938" fmla="*/ 1501506 h 6857999"/>
              <a:gd name="connsiteX1939" fmla="*/ 6200037 w 7119498"/>
              <a:gd name="connsiteY1939" fmla="*/ 1476199 h 6857999"/>
              <a:gd name="connsiteX1940" fmla="*/ 6081941 w 7119498"/>
              <a:gd name="connsiteY1940" fmla="*/ 1391845 h 6857999"/>
              <a:gd name="connsiteX1941" fmla="*/ 6124118 w 7119498"/>
              <a:gd name="connsiteY1941" fmla="*/ 1374974 h 6857999"/>
              <a:gd name="connsiteX1942" fmla="*/ 6250650 w 7119498"/>
              <a:gd name="connsiteY1942" fmla="*/ 1484635 h 6857999"/>
              <a:gd name="connsiteX1943" fmla="*/ 1476199 w 7119498"/>
              <a:gd name="connsiteY1943" fmla="*/ 1374974 h 6857999"/>
              <a:gd name="connsiteX1944" fmla="*/ 1518376 w 7119498"/>
              <a:gd name="connsiteY1944" fmla="*/ 1535247 h 6857999"/>
              <a:gd name="connsiteX1945" fmla="*/ 1408716 w 7119498"/>
              <a:gd name="connsiteY1945" fmla="*/ 1543683 h 6857999"/>
              <a:gd name="connsiteX1946" fmla="*/ 1307491 w 7119498"/>
              <a:gd name="connsiteY1946" fmla="*/ 1476199 h 6857999"/>
              <a:gd name="connsiteX1947" fmla="*/ 1315926 w 7119498"/>
              <a:gd name="connsiteY1947" fmla="*/ 1434022 h 6857999"/>
              <a:gd name="connsiteX1948" fmla="*/ 1383410 w 7119498"/>
              <a:gd name="connsiteY1948" fmla="*/ 1476199 h 6857999"/>
              <a:gd name="connsiteX1949" fmla="*/ 1442458 w 7119498"/>
              <a:gd name="connsiteY1949" fmla="*/ 1434022 h 6857999"/>
              <a:gd name="connsiteX1950" fmla="*/ 1434022 w 7119498"/>
              <a:gd name="connsiteY1950" fmla="*/ 1408716 h 6857999"/>
              <a:gd name="connsiteX1951" fmla="*/ 1383410 w 7119498"/>
              <a:gd name="connsiteY1951" fmla="*/ 1434022 h 6857999"/>
              <a:gd name="connsiteX1952" fmla="*/ 1341233 w 7119498"/>
              <a:gd name="connsiteY1952" fmla="*/ 1400281 h 6857999"/>
              <a:gd name="connsiteX1953" fmla="*/ 1417151 w 7119498"/>
              <a:gd name="connsiteY1953" fmla="*/ 1332797 h 6857999"/>
              <a:gd name="connsiteX1954" fmla="*/ 1476199 w 7119498"/>
              <a:gd name="connsiteY1954" fmla="*/ 1374974 h 6857999"/>
              <a:gd name="connsiteX1955" fmla="*/ 1560554 w 7119498"/>
              <a:gd name="connsiteY1955" fmla="*/ 1315926 h 6857999"/>
              <a:gd name="connsiteX1956" fmla="*/ 1788310 w 7119498"/>
              <a:gd name="connsiteY1956" fmla="*/ 1459328 h 6857999"/>
              <a:gd name="connsiteX1957" fmla="*/ 1602731 w 7119498"/>
              <a:gd name="connsiteY1957" fmla="*/ 1526812 h 6857999"/>
              <a:gd name="connsiteX1958" fmla="*/ 1535247 w 7119498"/>
              <a:gd name="connsiteY1958" fmla="*/ 1459328 h 6857999"/>
              <a:gd name="connsiteX1959" fmla="*/ 1552118 w 7119498"/>
              <a:gd name="connsiteY1959" fmla="*/ 1417151 h 6857999"/>
              <a:gd name="connsiteX1960" fmla="*/ 1585860 w 7119498"/>
              <a:gd name="connsiteY1960" fmla="*/ 1425587 h 6857999"/>
              <a:gd name="connsiteX1961" fmla="*/ 1585860 w 7119498"/>
              <a:gd name="connsiteY1961" fmla="*/ 1476199 h 6857999"/>
              <a:gd name="connsiteX1962" fmla="*/ 1619602 w 7119498"/>
              <a:gd name="connsiteY1962" fmla="*/ 1434022 h 6857999"/>
              <a:gd name="connsiteX1963" fmla="*/ 1484635 w 7119498"/>
              <a:gd name="connsiteY1963" fmla="*/ 1315926 h 6857999"/>
              <a:gd name="connsiteX1964" fmla="*/ 1560554 w 7119498"/>
              <a:gd name="connsiteY1964" fmla="*/ 1315926 h 6857999"/>
              <a:gd name="connsiteX1965" fmla="*/ 1172524 w 7119498"/>
              <a:gd name="connsiteY1965" fmla="*/ 1358103 h 6857999"/>
              <a:gd name="connsiteX1966" fmla="*/ 1164089 w 7119498"/>
              <a:gd name="connsiteY1966" fmla="*/ 1391845 h 6857999"/>
              <a:gd name="connsiteX1967" fmla="*/ 1138782 w 7119498"/>
              <a:gd name="connsiteY1967" fmla="*/ 1400281 h 6857999"/>
              <a:gd name="connsiteX1968" fmla="*/ 1088170 w 7119498"/>
              <a:gd name="connsiteY1968" fmla="*/ 1358103 h 6857999"/>
              <a:gd name="connsiteX1969" fmla="*/ 1079734 w 7119498"/>
              <a:gd name="connsiteY1969" fmla="*/ 1374974 h 6857999"/>
              <a:gd name="connsiteX1970" fmla="*/ 1138782 w 7119498"/>
              <a:gd name="connsiteY1970" fmla="*/ 1434022 h 6857999"/>
              <a:gd name="connsiteX1971" fmla="*/ 1214701 w 7119498"/>
              <a:gd name="connsiteY1971" fmla="*/ 1400281 h 6857999"/>
              <a:gd name="connsiteX1972" fmla="*/ 1256878 w 7119498"/>
              <a:gd name="connsiteY1972" fmla="*/ 1425587 h 6857999"/>
              <a:gd name="connsiteX1973" fmla="*/ 1155653 w 7119498"/>
              <a:gd name="connsiteY1973" fmla="*/ 1484635 h 6857999"/>
              <a:gd name="connsiteX1974" fmla="*/ 944768 w 7119498"/>
              <a:gd name="connsiteY1974" fmla="*/ 1400281 h 6857999"/>
              <a:gd name="connsiteX1975" fmla="*/ 1113476 w 7119498"/>
              <a:gd name="connsiteY1975" fmla="*/ 1299055 h 6857999"/>
              <a:gd name="connsiteX1976" fmla="*/ 1172524 w 7119498"/>
              <a:gd name="connsiteY1976" fmla="*/ 1358103 h 6857999"/>
              <a:gd name="connsiteX1977" fmla="*/ 5693912 w 7119498"/>
              <a:gd name="connsiteY1977" fmla="*/ 1290620 h 6857999"/>
              <a:gd name="connsiteX1978" fmla="*/ 5643299 w 7119498"/>
              <a:gd name="connsiteY1978" fmla="*/ 1349668 h 6857999"/>
              <a:gd name="connsiteX1979" fmla="*/ 5660170 w 7119498"/>
              <a:gd name="connsiteY1979" fmla="*/ 1391845 h 6857999"/>
              <a:gd name="connsiteX1980" fmla="*/ 5685476 w 7119498"/>
              <a:gd name="connsiteY1980" fmla="*/ 1391845 h 6857999"/>
              <a:gd name="connsiteX1981" fmla="*/ 5719218 w 7119498"/>
              <a:gd name="connsiteY1981" fmla="*/ 1332797 h 6857999"/>
              <a:gd name="connsiteX1982" fmla="*/ 5778266 w 7119498"/>
              <a:gd name="connsiteY1982" fmla="*/ 1383410 h 6857999"/>
              <a:gd name="connsiteX1983" fmla="*/ 5702347 w 7119498"/>
              <a:gd name="connsiteY1983" fmla="*/ 1450893 h 6857999"/>
              <a:gd name="connsiteX1984" fmla="*/ 5584251 w 7119498"/>
              <a:gd name="connsiteY1984" fmla="*/ 1450893 h 6857999"/>
              <a:gd name="connsiteX1985" fmla="*/ 5584251 w 7119498"/>
              <a:gd name="connsiteY1985" fmla="*/ 1349668 h 6857999"/>
              <a:gd name="connsiteX1986" fmla="*/ 5643299 w 7119498"/>
              <a:gd name="connsiteY1986" fmla="*/ 1273749 h 6857999"/>
              <a:gd name="connsiteX1987" fmla="*/ 5693912 w 7119498"/>
              <a:gd name="connsiteY1987" fmla="*/ 1290620 h 6857999"/>
              <a:gd name="connsiteX1988" fmla="*/ 5592686 w 7119498"/>
              <a:gd name="connsiteY1988" fmla="*/ 1256878 h 6857999"/>
              <a:gd name="connsiteX1989" fmla="*/ 5550509 w 7119498"/>
              <a:gd name="connsiteY1989" fmla="*/ 1358103 h 6857999"/>
              <a:gd name="connsiteX1990" fmla="*/ 5491461 w 7119498"/>
              <a:gd name="connsiteY1990" fmla="*/ 1341233 h 6857999"/>
              <a:gd name="connsiteX1991" fmla="*/ 5457720 w 7119498"/>
              <a:gd name="connsiteY1991" fmla="*/ 1391845 h 6857999"/>
              <a:gd name="connsiteX1992" fmla="*/ 5499897 w 7119498"/>
              <a:gd name="connsiteY1992" fmla="*/ 1374974 h 6857999"/>
              <a:gd name="connsiteX1993" fmla="*/ 5533639 w 7119498"/>
              <a:gd name="connsiteY1993" fmla="*/ 1383410 h 6857999"/>
              <a:gd name="connsiteX1994" fmla="*/ 5533639 w 7119498"/>
              <a:gd name="connsiteY1994" fmla="*/ 1425587 h 6857999"/>
              <a:gd name="connsiteX1995" fmla="*/ 5474591 w 7119498"/>
              <a:gd name="connsiteY1995" fmla="*/ 1467764 h 6857999"/>
              <a:gd name="connsiteX1996" fmla="*/ 5331188 w 7119498"/>
              <a:gd name="connsiteY1996" fmla="*/ 1450893 h 6857999"/>
              <a:gd name="connsiteX1997" fmla="*/ 5272140 w 7119498"/>
              <a:gd name="connsiteY1997" fmla="*/ 1425587 h 6857999"/>
              <a:gd name="connsiteX1998" fmla="*/ 5499897 w 7119498"/>
              <a:gd name="connsiteY1998" fmla="*/ 1256878 h 6857999"/>
              <a:gd name="connsiteX1999" fmla="*/ 5592686 w 7119498"/>
              <a:gd name="connsiteY1999" fmla="*/ 1256878 h 6857999"/>
              <a:gd name="connsiteX2000" fmla="*/ 1729262 w 7119498"/>
              <a:gd name="connsiteY2000" fmla="*/ 1256878 h 6857999"/>
              <a:gd name="connsiteX2001" fmla="*/ 1687085 w 7119498"/>
              <a:gd name="connsiteY2001" fmla="*/ 1341233 h 6857999"/>
              <a:gd name="connsiteX2002" fmla="*/ 1661779 w 7119498"/>
              <a:gd name="connsiteY2002" fmla="*/ 1341233 h 6857999"/>
              <a:gd name="connsiteX2003" fmla="*/ 1653343 w 7119498"/>
              <a:gd name="connsiteY2003" fmla="*/ 1315926 h 6857999"/>
              <a:gd name="connsiteX2004" fmla="*/ 1695520 w 7119498"/>
              <a:gd name="connsiteY2004" fmla="*/ 1248443 h 6857999"/>
              <a:gd name="connsiteX2005" fmla="*/ 1729262 w 7119498"/>
              <a:gd name="connsiteY2005" fmla="*/ 1256878 h 6857999"/>
              <a:gd name="connsiteX2006" fmla="*/ 6132554 w 7119498"/>
              <a:gd name="connsiteY2006" fmla="*/ 1349668 h 6857999"/>
              <a:gd name="connsiteX2007" fmla="*/ 5904797 w 7119498"/>
              <a:gd name="connsiteY2007" fmla="*/ 1408716 h 6857999"/>
              <a:gd name="connsiteX2008" fmla="*/ 5820443 w 7119498"/>
              <a:gd name="connsiteY2008" fmla="*/ 1383410 h 6857999"/>
              <a:gd name="connsiteX2009" fmla="*/ 5904797 w 7119498"/>
              <a:gd name="connsiteY2009" fmla="*/ 1341233 h 6857999"/>
              <a:gd name="connsiteX2010" fmla="*/ 5955410 w 7119498"/>
              <a:gd name="connsiteY2010" fmla="*/ 1358103 h 6857999"/>
              <a:gd name="connsiteX2011" fmla="*/ 6014458 w 7119498"/>
              <a:gd name="connsiteY2011" fmla="*/ 1299055 h 6857999"/>
              <a:gd name="connsiteX2012" fmla="*/ 5989151 w 7119498"/>
              <a:gd name="connsiteY2012" fmla="*/ 1265314 h 6857999"/>
              <a:gd name="connsiteX2013" fmla="*/ 5963845 w 7119498"/>
              <a:gd name="connsiteY2013" fmla="*/ 1324362 h 6857999"/>
              <a:gd name="connsiteX2014" fmla="*/ 5930103 w 7119498"/>
              <a:gd name="connsiteY2014" fmla="*/ 1324362 h 6857999"/>
              <a:gd name="connsiteX2015" fmla="*/ 5921668 w 7119498"/>
              <a:gd name="connsiteY2015" fmla="*/ 1299055 h 6857999"/>
              <a:gd name="connsiteX2016" fmla="*/ 5972281 w 7119498"/>
              <a:gd name="connsiteY2016" fmla="*/ 1223137 h 6857999"/>
              <a:gd name="connsiteX2017" fmla="*/ 6132554 w 7119498"/>
              <a:gd name="connsiteY2017" fmla="*/ 1349668 h 6857999"/>
              <a:gd name="connsiteX2018" fmla="*/ 5373365 w 7119498"/>
              <a:gd name="connsiteY2018" fmla="*/ 1290620 h 6857999"/>
              <a:gd name="connsiteX2019" fmla="*/ 5339624 w 7119498"/>
              <a:gd name="connsiteY2019" fmla="*/ 1223137 h 6857999"/>
              <a:gd name="connsiteX2020" fmla="*/ 5407107 w 7119498"/>
              <a:gd name="connsiteY2020" fmla="*/ 1240007 h 6857999"/>
              <a:gd name="connsiteX2021" fmla="*/ 5373365 w 7119498"/>
              <a:gd name="connsiteY2021" fmla="*/ 1290620 h 6857999"/>
              <a:gd name="connsiteX2022" fmla="*/ 1383410 w 7119498"/>
              <a:gd name="connsiteY2022" fmla="*/ 1256878 h 6857999"/>
              <a:gd name="connsiteX2023" fmla="*/ 1374974 w 7119498"/>
              <a:gd name="connsiteY2023" fmla="*/ 1307491 h 6857999"/>
              <a:gd name="connsiteX2024" fmla="*/ 1290620 w 7119498"/>
              <a:gd name="connsiteY2024" fmla="*/ 1265314 h 6857999"/>
              <a:gd name="connsiteX2025" fmla="*/ 1248443 w 7119498"/>
              <a:gd name="connsiteY2025" fmla="*/ 1290620 h 6857999"/>
              <a:gd name="connsiteX2026" fmla="*/ 1256878 w 7119498"/>
              <a:gd name="connsiteY2026" fmla="*/ 1324362 h 6857999"/>
              <a:gd name="connsiteX2027" fmla="*/ 1290620 w 7119498"/>
              <a:gd name="connsiteY2027" fmla="*/ 1299055 h 6857999"/>
              <a:gd name="connsiteX2028" fmla="*/ 1324362 w 7119498"/>
              <a:gd name="connsiteY2028" fmla="*/ 1332797 h 6857999"/>
              <a:gd name="connsiteX2029" fmla="*/ 1273749 w 7119498"/>
              <a:gd name="connsiteY2029" fmla="*/ 1391845 h 6857999"/>
              <a:gd name="connsiteX2030" fmla="*/ 1172524 w 7119498"/>
              <a:gd name="connsiteY2030" fmla="*/ 1214701 h 6857999"/>
              <a:gd name="connsiteX2031" fmla="*/ 1282185 w 7119498"/>
              <a:gd name="connsiteY2031" fmla="*/ 1197830 h 6857999"/>
              <a:gd name="connsiteX2032" fmla="*/ 1383410 w 7119498"/>
              <a:gd name="connsiteY2032" fmla="*/ 1256878 h 6857999"/>
              <a:gd name="connsiteX2033" fmla="*/ 5904797 w 7119498"/>
              <a:gd name="connsiteY2033" fmla="*/ 1214701 h 6857999"/>
              <a:gd name="connsiteX2034" fmla="*/ 5837314 w 7119498"/>
              <a:gd name="connsiteY2034" fmla="*/ 1341233 h 6857999"/>
              <a:gd name="connsiteX2035" fmla="*/ 5803572 w 7119498"/>
              <a:gd name="connsiteY2035" fmla="*/ 1341233 h 6857999"/>
              <a:gd name="connsiteX2036" fmla="*/ 5828878 w 7119498"/>
              <a:gd name="connsiteY2036" fmla="*/ 1265314 h 6857999"/>
              <a:gd name="connsiteX2037" fmla="*/ 5795137 w 7119498"/>
              <a:gd name="connsiteY2037" fmla="*/ 1206266 h 6857999"/>
              <a:gd name="connsiteX2038" fmla="*/ 5769830 w 7119498"/>
              <a:gd name="connsiteY2038" fmla="*/ 1223137 h 6857999"/>
              <a:gd name="connsiteX2039" fmla="*/ 5803572 w 7119498"/>
              <a:gd name="connsiteY2039" fmla="*/ 1265314 h 6857999"/>
              <a:gd name="connsiteX2040" fmla="*/ 5761395 w 7119498"/>
              <a:gd name="connsiteY2040" fmla="*/ 1299055 h 6857999"/>
              <a:gd name="connsiteX2041" fmla="*/ 5702347 w 7119498"/>
              <a:gd name="connsiteY2041" fmla="*/ 1240007 h 6857999"/>
              <a:gd name="connsiteX2042" fmla="*/ 5845749 w 7119498"/>
              <a:gd name="connsiteY2042" fmla="*/ 1147218 h 6857999"/>
              <a:gd name="connsiteX2043" fmla="*/ 5904797 w 7119498"/>
              <a:gd name="connsiteY2043" fmla="*/ 1214701 h 6857999"/>
              <a:gd name="connsiteX2044" fmla="*/ 1720827 w 7119498"/>
              <a:gd name="connsiteY2044" fmla="*/ 1079734 h 6857999"/>
              <a:gd name="connsiteX2045" fmla="*/ 1670214 w 7119498"/>
              <a:gd name="connsiteY2045" fmla="*/ 1155653 h 6857999"/>
              <a:gd name="connsiteX2046" fmla="*/ 1602731 w 7119498"/>
              <a:gd name="connsiteY2046" fmla="*/ 1299055 h 6857999"/>
              <a:gd name="connsiteX2047" fmla="*/ 1552118 w 7119498"/>
              <a:gd name="connsiteY2047" fmla="*/ 1265314 h 6857999"/>
              <a:gd name="connsiteX2048" fmla="*/ 1484635 w 7119498"/>
              <a:gd name="connsiteY2048" fmla="*/ 1265314 h 6857999"/>
              <a:gd name="connsiteX2049" fmla="*/ 1493070 w 7119498"/>
              <a:gd name="connsiteY2049" fmla="*/ 1248443 h 6857999"/>
              <a:gd name="connsiteX2050" fmla="*/ 1543683 w 7119498"/>
              <a:gd name="connsiteY2050" fmla="*/ 1265314 h 6857999"/>
              <a:gd name="connsiteX2051" fmla="*/ 1602731 w 7119498"/>
              <a:gd name="connsiteY2051" fmla="*/ 1197830 h 6857999"/>
              <a:gd name="connsiteX2052" fmla="*/ 1568989 w 7119498"/>
              <a:gd name="connsiteY2052" fmla="*/ 1155653 h 6857999"/>
              <a:gd name="connsiteX2053" fmla="*/ 1526812 w 7119498"/>
              <a:gd name="connsiteY2053" fmla="*/ 1164089 h 6857999"/>
              <a:gd name="connsiteX2054" fmla="*/ 1560554 w 7119498"/>
              <a:gd name="connsiteY2054" fmla="*/ 1189395 h 6857999"/>
              <a:gd name="connsiteX2055" fmla="*/ 1560554 w 7119498"/>
              <a:gd name="connsiteY2055" fmla="*/ 1214701 h 6857999"/>
              <a:gd name="connsiteX2056" fmla="*/ 1509941 w 7119498"/>
              <a:gd name="connsiteY2056" fmla="*/ 1214701 h 6857999"/>
              <a:gd name="connsiteX2057" fmla="*/ 1493070 w 7119498"/>
              <a:gd name="connsiteY2057" fmla="*/ 1138782 h 6857999"/>
              <a:gd name="connsiteX2058" fmla="*/ 1518376 w 7119498"/>
              <a:gd name="connsiteY2058" fmla="*/ 1088170 h 6857999"/>
              <a:gd name="connsiteX2059" fmla="*/ 1653343 w 7119498"/>
              <a:gd name="connsiteY2059" fmla="*/ 1062864 h 6857999"/>
              <a:gd name="connsiteX2060" fmla="*/ 1720827 w 7119498"/>
              <a:gd name="connsiteY2060" fmla="*/ 1079734 h 6857999"/>
              <a:gd name="connsiteX2061" fmla="*/ 2151033 w 7119498"/>
              <a:gd name="connsiteY2061" fmla="*/ 1113476 h 6857999"/>
              <a:gd name="connsiteX2062" fmla="*/ 2226952 w 7119498"/>
              <a:gd name="connsiteY2062" fmla="*/ 1096605 h 6857999"/>
              <a:gd name="connsiteX2063" fmla="*/ 2269129 w 7119498"/>
              <a:gd name="connsiteY2063" fmla="*/ 1105041 h 6857999"/>
              <a:gd name="connsiteX2064" fmla="*/ 2210081 w 7119498"/>
              <a:gd name="connsiteY2064" fmla="*/ 1138782 h 6857999"/>
              <a:gd name="connsiteX2065" fmla="*/ 2167904 w 7119498"/>
              <a:gd name="connsiteY2065" fmla="*/ 1147218 h 6857999"/>
              <a:gd name="connsiteX2066" fmla="*/ 2108856 w 7119498"/>
              <a:gd name="connsiteY2066" fmla="*/ 1248443 h 6857999"/>
              <a:gd name="connsiteX2067" fmla="*/ 2041373 w 7119498"/>
              <a:gd name="connsiteY2067" fmla="*/ 1248443 h 6857999"/>
              <a:gd name="connsiteX2068" fmla="*/ 2032937 w 7119498"/>
              <a:gd name="connsiteY2068" fmla="*/ 1223137 h 6857999"/>
              <a:gd name="connsiteX2069" fmla="*/ 2091985 w 7119498"/>
              <a:gd name="connsiteY2069" fmla="*/ 1189395 h 6857999"/>
              <a:gd name="connsiteX2070" fmla="*/ 2108856 w 7119498"/>
              <a:gd name="connsiteY2070" fmla="*/ 1164089 h 6857999"/>
              <a:gd name="connsiteX2071" fmla="*/ 2041373 w 7119498"/>
              <a:gd name="connsiteY2071" fmla="*/ 1113476 h 6857999"/>
              <a:gd name="connsiteX2072" fmla="*/ 1931712 w 7119498"/>
              <a:gd name="connsiteY2072" fmla="*/ 1256878 h 6857999"/>
              <a:gd name="connsiteX2073" fmla="*/ 1906406 w 7119498"/>
              <a:gd name="connsiteY2073" fmla="*/ 1299055 h 6857999"/>
              <a:gd name="connsiteX2074" fmla="*/ 1923277 w 7119498"/>
              <a:gd name="connsiteY2074" fmla="*/ 1358103 h 6857999"/>
              <a:gd name="connsiteX2075" fmla="*/ 1881100 w 7119498"/>
              <a:gd name="connsiteY2075" fmla="*/ 1425587 h 6857999"/>
              <a:gd name="connsiteX2076" fmla="*/ 1847358 w 7119498"/>
              <a:gd name="connsiteY2076" fmla="*/ 1425587 h 6857999"/>
              <a:gd name="connsiteX2077" fmla="*/ 1838923 w 7119498"/>
              <a:gd name="connsiteY2077" fmla="*/ 1391845 h 6857999"/>
              <a:gd name="connsiteX2078" fmla="*/ 1864229 w 7119498"/>
              <a:gd name="connsiteY2078" fmla="*/ 1349668 h 6857999"/>
              <a:gd name="connsiteX2079" fmla="*/ 1830487 w 7119498"/>
              <a:gd name="connsiteY2079" fmla="*/ 1324362 h 6857999"/>
              <a:gd name="connsiteX2080" fmla="*/ 1746133 w 7119498"/>
              <a:gd name="connsiteY2080" fmla="*/ 1341233 h 6857999"/>
              <a:gd name="connsiteX2081" fmla="*/ 1737697 w 7119498"/>
              <a:gd name="connsiteY2081" fmla="*/ 1324362 h 6857999"/>
              <a:gd name="connsiteX2082" fmla="*/ 1914841 w 7119498"/>
              <a:gd name="connsiteY2082" fmla="*/ 1206266 h 6857999"/>
              <a:gd name="connsiteX2083" fmla="*/ 1872664 w 7119498"/>
              <a:gd name="connsiteY2083" fmla="*/ 1138782 h 6857999"/>
              <a:gd name="connsiteX2084" fmla="*/ 1847358 w 7119498"/>
              <a:gd name="connsiteY2084" fmla="*/ 1138782 h 6857999"/>
              <a:gd name="connsiteX2085" fmla="*/ 1838923 w 7119498"/>
              <a:gd name="connsiteY2085" fmla="*/ 1180959 h 6857999"/>
              <a:gd name="connsiteX2086" fmla="*/ 1805181 w 7119498"/>
              <a:gd name="connsiteY2086" fmla="*/ 1214701 h 6857999"/>
              <a:gd name="connsiteX2087" fmla="*/ 1771439 w 7119498"/>
              <a:gd name="connsiteY2087" fmla="*/ 1172524 h 6857999"/>
              <a:gd name="connsiteX2088" fmla="*/ 1855793 w 7119498"/>
              <a:gd name="connsiteY2088" fmla="*/ 1096605 h 6857999"/>
              <a:gd name="connsiteX2089" fmla="*/ 1923277 w 7119498"/>
              <a:gd name="connsiteY2089" fmla="*/ 1121912 h 6857999"/>
              <a:gd name="connsiteX2090" fmla="*/ 2049808 w 7119498"/>
              <a:gd name="connsiteY2090" fmla="*/ 1054428 h 6857999"/>
              <a:gd name="connsiteX2091" fmla="*/ 2151033 w 7119498"/>
              <a:gd name="connsiteY2091" fmla="*/ 1113476 h 6857999"/>
              <a:gd name="connsiteX2092" fmla="*/ 5567380 w 7119498"/>
              <a:gd name="connsiteY2092" fmla="*/ 1105041 h 6857999"/>
              <a:gd name="connsiteX2093" fmla="*/ 5525203 w 7119498"/>
              <a:gd name="connsiteY2093" fmla="*/ 1147218 h 6857999"/>
              <a:gd name="connsiteX2094" fmla="*/ 5483026 w 7119498"/>
              <a:gd name="connsiteY2094" fmla="*/ 1138782 h 6857999"/>
              <a:gd name="connsiteX2095" fmla="*/ 5550509 w 7119498"/>
              <a:gd name="connsiteY2095" fmla="*/ 1172524 h 6857999"/>
              <a:gd name="connsiteX2096" fmla="*/ 5584251 w 7119498"/>
              <a:gd name="connsiteY2096" fmla="*/ 1172524 h 6857999"/>
              <a:gd name="connsiteX2097" fmla="*/ 5592686 w 7119498"/>
              <a:gd name="connsiteY2097" fmla="*/ 1214701 h 6857999"/>
              <a:gd name="connsiteX2098" fmla="*/ 5542074 w 7119498"/>
              <a:gd name="connsiteY2098" fmla="*/ 1214701 h 6857999"/>
              <a:gd name="connsiteX2099" fmla="*/ 5457720 w 7119498"/>
              <a:gd name="connsiteY2099" fmla="*/ 1240007 h 6857999"/>
              <a:gd name="connsiteX2100" fmla="*/ 5415543 w 7119498"/>
              <a:gd name="connsiteY2100" fmla="*/ 1214701 h 6857999"/>
              <a:gd name="connsiteX2101" fmla="*/ 5348059 w 7119498"/>
              <a:gd name="connsiteY2101" fmla="*/ 1062864 h 6857999"/>
              <a:gd name="connsiteX2102" fmla="*/ 5407107 w 7119498"/>
              <a:gd name="connsiteY2102" fmla="*/ 1020686 h 6857999"/>
              <a:gd name="connsiteX2103" fmla="*/ 5567380 w 7119498"/>
              <a:gd name="connsiteY2103" fmla="*/ 1105041 h 6857999"/>
              <a:gd name="connsiteX2104" fmla="*/ 5128738 w 7119498"/>
              <a:gd name="connsiteY2104" fmla="*/ 1054428 h 6857999"/>
              <a:gd name="connsiteX2105" fmla="*/ 5187786 w 7119498"/>
              <a:gd name="connsiteY2105" fmla="*/ 1037557 h 6857999"/>
              <a:gd name="connsiteX2106" fmla="*/ 5255270 w 7119498"/>
              <a:gd name="connsiteY2106" fmla="*/ 1071299 h 6857999"/>
              <a:gd name="connsiteX2107" fmla="*/ 5255270 w 7119498"/>
              <a:gd name="connsiteY2107" fmla="*/ 1121912 h 6857999"/>
              <a:gd name="connsiteX2108" fmla="*/ 5229963 w 7119498"/>
              <a:gd name="connsiteY2108" fmla="*/ 1130347 h 6857999"/>
              <a:gd name="connsiteX2109" fmla="*/ 5179351 w 7119498"/>
              <a:gd name="connsiteY2109" fmla="*/ 1088170 h 6857999"/>
              <a:gd name="connsiteX2110" fmla="*/ 5145609 w 7119498"/>
              <a:gd name="connsiteY2110" fmla="*/ 1138782 h 6857999"/>
              <a:gd name="connsiteX2111" fmla="*/ 5314317 w 7119498"/>
              <a:gd name="connsiteY2111" fmla="*/ 1256878 h 6857999"/>
              <a:gd name="connsiteX2112" fmla="*/ 5314317 w 7119498"/>
              <a:gd name="connsiteY2112" fmla="*/ 1282185 h 6857999"/>
              <a:gd name="connsiteX2113" fmla="*/ 5213092 w 7119498"/>
              <a:gd name="connsiteY2113" fmla="*/ 1273749 h 6857999"/>
              <a:gd name="connsiteX2114" fmla="*/ 5170915 w 7119498"/>
              <a:gd name="connsiteY2114" fmla="*/ 1299055 h 6857999"/>
              <a:gd name="connsiteX2115" fmla="*/ 5170915 w 7119498"/>
              <a:gd name="connsiteY2115" fmla="*/ 1324362 h 6857999"/>
              <a:gd name="connsiteX2116" fmla="*/ 5238399 w 7119498"/>
              <a:gd name="connsiteY2116" fmla="*/ 1349668 h 6857999"/>
              <a:gd name="connsiteX2117" fmla="*/ 5187786 w 7119498"/>
              <a:gd name="connsiteY2117" fmla="*/ 1383410 h 6857999"/>
              <a:gd name="connsiteX2118" fmla="*/ 5137174 w 7119498"/>
              <a:gd name="connsiteY2118" fmla="*/ 1240007 h 6857999"/>
              <a:gd name="connsiteX2119" fmla="*/ 5086561 w 7119498"/>
              <a:gd name="connsiteY2119" fmla="*/ 1096605 h 6857999"/>
              <a:gd name="connsiteX2120" fmla="*/ 5035948 w 7119498"/>
              <a:gd name="connsiteY2120" fmla="*/ 1062864 h 6857999"/>
              <a:gd name="connsiteX2121" fmla="*/ 4951594 w 7119498"/>
              <a:gd name="connsiteY2121" fmla="*/ 1105041 h 6857999"/>
              <a:gd name="connsiteX2122" fmla="*/ 4951594 w 7119498"/>
              <a:gd name="connsiteY2122" fmla="*/ 1130347 h 6857999"/>
              <a:gd name="connsiteX2123" fmla="*/ 5027513 w 7119498"/>
              <a:gd name="connsiteY2123" fmla="*/ 1138782 h 6857999"/>
              <a:gd name="connsiteX2124" fmla="*/ 5035948 w 7119498"/>
              <a:gd name="connsiteY2124" fmla="*/ 1164089 h 6857999"/>
              <a:gd name="connsiteX2125" fmla="*/ 4993771 w 7119498"/>
              <a:gd name="connsiteY2125" fmla="*/ 1206266 h 6857999"/>
              <a:gd name="connsiteX2126" fmla="*/ 4900982 w 7119498"/>
              <a:gd name="connsiteY2126" fmla="*/ 1113476 h 6857999"/>
              <a:gd name="connsiteX2127" fmla="*/ 4740709 w 7119498"/>
              <a:gd name="connsiteY2127" fmla="*/ 1037557 h 6857999"/>
              <a:gd name="connsiteX2128" fmla="*/ 4884111 w 7119498"/>
              <a:gd name="connsiteY2128" fmla="*/ 1037557 h 6857999"/>
              <a:gd name="connsiteX2129" fmla="*/ 4917853 w 7119498"/>
              <a:gd name="connsiteY2129" fmla="*/ 1054428 h 6857999"/>
              <a:gd name="connsiteX2130" fmla="*/ 5027513 w 7119498"/>
              <a:gd name="connsiteY2130" fmla="*/ 1020686 h 6857999"/>
              <a:gd name="connsiteX2131" fmla="*/ 5128738 w 7119498"/>
              <a:gd name="connsiteY2131" fmla="*/ 1054428 h 6857999"/>
              <a:gd name="connsiteX2132" fmla="*/ 1509941 w 7119498"/>
              <a:gd name="connsiteY2132" fmla="*/ 1003816 h 6857999"/>
              <a:gd name="connsiteX2133" fmla="*/ 1518376 w 7119498"/>
              <a:gd name="connsiteY2133" fmla="*/ 1037557 h 6857999"/>
              <a:gd name="connsiteX2134" fmla="*/ 1459328 w 7119498"/>
              <a:gd name="connsiteY2134" fmla="*/ 1079734 h 6857999"/>
              <a:gd name="connsiteX2135" fmla="*/ 1442458 w 7119498"/>
              <a:gd name="connsiteY2135" fmla="*/ 1054428 h 6857999"/>
              <a:gd name="connsiteX2136" fmla="*/ 1484635 w 7119498"/>
              <a:gd name="connsiteY2136" fmla="*/ 1003816 h 6857999"/>
              <a:gd name="connsiteX2137" fmla="*/ 1509941 w 7119498"/>
              <a:gd name="connsiteY2137" fmla="*/ 1003816 h 6857999"/>
              <a:gd name="connsiteX2138" fmla="*/ 1467764 w 7119498"/>
              <a:gd name="connsiteY2138" fmla="*/ 1189395 h 6857999"/>
              <a:gd name="connsiteX2139" fmla="*/ 1425587 w 7119498"/>
              <a:gd name="connsiteY2139" fmla="*/ 1282185 h 6857999"/>
              <a:gd name="connsiteX2140" fmla="*/ 1391845 w 7119498"/>
              <a:gd name="connsiteY2140" fmla="*/ 1206266 h 6857999"/>
              <a:gd name="connsiteX2141" fmla="*/ 1408716 w 7119498"/>
              <a:gd name="connsiteY2141" fmla="*/ 1164089 h 6857999"/>
              <a:gd name="connsiteX2142" fmla="*/ 1341233 w 7119498"/>
              <a:gd name="connsiteY2142" fmla="*/ 1096605 h 6857999"/>
              <a:gd name="connsiteX2143" fmla="*/ 1307491 w 7119498"/>
              <a:gd name="connsiteY2143" fmla="*/ 1130347 h 6857999"/>
              <a:gd name="connsiteX2144" fmla="*/ 1366539 w 7119498"/>
              <a:gd name="connsiteY2144" fmla="*/ 1147218 h 6857999"/>
              <a:gd name="connsiteX2145" fmla="*/ 1366539 w 7119498"/>
              <a:gd name="connsiteY2145" fmla="*/ 1164089 h 6857999"/>
              <a:gd name="connsiteX2146" fmla="*/ 1256878 w 7119498"/>
              <a:gd name="connsiteY2146" fmla="*/ 1164089 h 6857999"/>
              <a:gd name="connsiteX2147" fmla="*/ 1256878 w 7119498"/>
              <a:gd name="connsiteY2147" fmla="*/ 1121912 h 6857999"/>
              <a:gd name="connsiteX2148" fmla="*/ 1299055 w 7119498"/>
              <a:gd name="connsiteY2148" fmla="*/ 1029122 h 6857999"/>
              <a:gd name="connsiteX2149" fmla="*/ 1332797 w 7119498"/>
              <a:gd name="connsiteY2149" fmla="*/ 978509 h 6857999"/>
              <a:gd name="connsiteX2150" fmla="*/ 1467764 w 7119498"/>
              <a:gd name="connsiteY2150" fmla="*/ 1189395 h 6857999"/>
              <a:gd name="connsiteX2151" fmla="*/ 5609557 w 7119498"/>
              <a:gd name="connsiteY2151" fmla="*/ 1012251 h 6857999"/>
              <a:gd name="connsiteX2152" fmla="*/ 5601122 w 7119498"/>
              <a:gd name="connsiteY2152" fmla="*/ 1054428 h 6857999"/>
              <a:gd name="connsiteX2153" fmla="*/ 5575816 w 7119498"/>
              <a:gd name="connsiteY2153" fmla="*/ 1062864 h 6857999"/>
              <a:gd name="connsiteX2154" fmla="*/ 5516768 w 7119498"/>
              <a:gd name="connsiteY2154" fmla="*/ 1029122 h 6857999"/>
              <a:gd name="connsiteX2155" fmla="*/ 5567380 w 7119498"/>
              <a:gd name="connsiteY2155" fmla="*/ 961638 h 6857999"/>
              <a:gd name="connsiteX2156" fmla="*/ 5609557 w 7119498"/>
              <a:gd name="connsiteY2156" fmla="*/ 1012251 h 6857999"/>
              <a:gd name="connsiteX2157" fmla="*/ 6107247 w 7119498"/>
              <a:gd name="connsiteY2157" fmla="*/ 3441653 h 6857999"/>
              <a:gd name="connsiteX2158" fmla="*/ 3753764 w 7119498"/>
              <a:gd name="connsiteY2158" fmla="*/ 5921668 h 6857999"/>
              <a:gd name="connsiteX2159" fmla="*/ 3391041 w 7119498"/>
              <a:gd name="connsiteY2159" fmla="*/ 5921668 h 6857999"/>
              <a:gd name="connsiteX2160" fmla="*/ 1442458 w 7119498"/>
              <a:gd name="connsiteY2160" fmla="*/ 4791321 h 6857999"/>
              <a:gd name="connsiteX2161" fmla="*/ 1248443 w 7119498"/>
              <a:gd name="connsiteY2161" fmla="*/ 4437033 h 6857999"/>
              <a:gd name="connsiteX2162" fmla="*/ 1105041 w 7119498"/>
              <a:gd name="connsiteY2162" fmla="*/ 4023698 h 6857999"/>
              <a:gd name="connsiteX2163" fmla="*/ 1037557 w 7119498"/>
              <a:gd name="connsiteY2163" fmla="*/ 3585055 h 6857999"/>
              <a:gd name="connsiteX2164" fmla="*/ 1037557 w 7119498"/>
              <a:gd name="connsiteY2164" fmla="*/ 3298251 h 6857999"/>
              <a:gd name="connsiteX2165" fmla="*/ 3576620 w 7119498"/>
              <a:gd name="connsiteY2165" fmla="*/ 953203 h 6857999"/>
              <a:gd name="connsiteX2166" fmla="*/ 6107247 w 7119498"/>
              <a:gd name="connsiteY2166" fmla="*/ 3441653 h 6857999"/>
              <a:gd name="connsiteX2167" fmla="*/ 5803572 w 7119498"/>
              <a:gd name="connsiteY2167" fmla="*/ 1088170 h 6857999"/>
              <a:gd name="connsiteX2168" fmla="*/ 5719218 w 7119498"/>
              <a:gd name="connsiteY2168" fmla="*/ 1147218 h 6857999"/>
              <a:gd name="connsiteX2169" fmla="*/ 5685476 w 7119498"/>
              <a:gd name="connsiteY2169" fmla="*/ 1113476 h 6857999"/>
              <a:gd name="connsiteX2170" fmla="*/ 5685476 w 7119498"/>
              <a:gd name="connsiteY2170" fmla="*/ 1071299 h 6857999"/>
              <a:gd name="connsiteX2171" fmla="*/ 5736089 w 7119498"/>
              <a:gd name="connsiteY2171" fmla="*/ 1071299 h 6857999"/>
              <a:gd name="connsiteX2172" fmla="*/ 5693912 w 7119498"/>
              <a:gd name="connsiteY2172" fmla="*/ 1037557 h 6857999"/>
              <a:gd name="connsiteX2173" fmla="*/ 5651734 w 7119498"/>
              <a:gd name="connsiteY2173" fmla="*/ 1096605 h 6857999"/>
              <a:gd name="connsiteX2174" fmla="*/ 5685476 w 7119498"/>
              <a:gd name="connsiteY2174" fmla="*/ 1172524 h 6857999"/>
              <a:gd name="connsiteX2175" fmla="*/ 5660170 w 7119498"/>
              <a:gd name="connsiteY2175" fmla="*/ 1231572 h 6857999"/>
              <a:gd name="connsiteX2176" fmla="*/ 5609557 w 7119498"/>
              <a:gd name="connsiteY2176" fmla="*/ 1130347 h 6857999"/>
              <a:gd name="connsiteX2177" fmla="*/ 5677041 w 7119498"/>
              <a:gd name="connsiteY2177" fmla="*/ 919461 h 6857999"/>
              <a:gd name="connsiteX2178" fmla="*/ 5803572 w 7119498"/>
              <a:gd name="connsiteY2178" fmla="*/ 1088170 h 6857999"/>
              <a:gd name="connsiteX2179" fmla="*/ 1847358 w 7119498"/>
              <a:gd name="connsiteY2179" fmla="*/ 911026 h 6857999"/>
              <a:gd name="connsiteX2180" fmla="*/ 1788310 w 7119498"/>
              <a:gd name="connsiteY2180" fmla="*/ 927897 h 6857999"/>
              <a:gd name="connsiteX2181" fmla="*/ 1746133 w 7119498"/>
              <a:gd name="connsiteY2181" fmla="*/ 919461 h 6857999"/>
              <a:gd name="connsiteX2182" fmla="*/ 1763004 w 7119498"/>
              <a:gd name="connsiteY2182" fmla="*/ 902590 h 6857999"/>
              <a:gd name="connsiteX2183" fmla="*/ 1847358 w 7119498"/>
              <a:gd name="connsiteY2183" fmla="*/ 911026 h 6857999"/>
              <a:gd name="connsiteX2184" fmla="*/ 6174731 w 7119498"/>
              <a:gd name="connsiteY2184" fmla="*/ 3441653 h 6857999"/>
              <a:gd name="connsiteX2185" fmla="*/ 5162480 w 7119498"/>
              <a:gd name="connsiteY2185" fmla="*/ 5466155 h 6857999"/>
              <a:gd name="connsiteX2186" fmla="*/ 5229963 w 7119498"/>
              <a:gd name="connsiteY2186" fmla="*/ 5474591 h 6857999"/>
              <a:gd name="connsiteX2187" fmla="*/ 5238399 w 7119498"/>
              <a:gd name="connsiteY2187" fmla="*/ 5499897 h 6857999"/>
              <a:gd name="connsiteX2188" fmla="*/ 5179351 w 7119498"/>
              <a:gd name="connsiteY2188" fmla="*/ 5525203 h 6857999"/>
              <a:gd name="connsiteX2189" fmla="*/ 5170915 w 7119498"/>
              <a:gd name="connsiteY2189" fmla="*/ 5542074 h 6857999"/>
              <a:gd name="connsiteX2190" fmla="*/ 5314317 w 7119498"/>
              <a:gd name="connsiteY2190" fmla="*/ 5584251 h 6857999"/>
              <a:gd name="connsiteX2191" fmla="*/ 5314317 w 7119498"/>
              <a:gd name="connsiteY2191" fmla="*/ 5609557 h 6857999"/>
              <a:gd name="connsiteX2192" fmla="*/ 5229963 w 7119498"/>
              <a:gd name="connsiteY2192" fmla="*/ 5617993 h 6857999"/>
              <a:gd name="connsiteX2193" fmla="*/ 5145609 w 7119498"/>
              <a:gd name="connsiteY2193" fmla="*/ 5719218 h 6857999"/>
              <a:gd name="connsiteX2194" fmla="*/ 5179351 w 7119498"/>
              <a:gd name="connsiteY2194" fmla="*/ 5778266 h 6857999"/>
              <a:gd name="connsiteX2195" fmla="*/ 5221528 w 7119498"/>
              <a:gd name="connsiteY2195" fmla="*/ 5727653 h 6857999"/>
              <a:gd name="connsiteX2196" fmla="*/ 5255270 w 7119498"/>
              <a:gd name="connsiteY2196" fmla="*/ 5761395 h 6857999"/>
              <a:gd name="connsiteX2197" fmla="*/ 5187786 w 7119498"/>
              <a:gd name="connsiteY2197" fmla="*/ 5820443 h 6857999"/>
              <a:gd name="connsiteX2198" fmla="*/ 5137174 w 7119498"/>
              <a:gd name="connsiteY2198" fmla="*/ 5803572 h 6857999"/>
              <a:gd name="connsiteX2199" fmla="*/ 5027513 w 7119498"/>
              <a:gd name="connsiteY2199" fmla="*/ 5837314 h 6857999"/>
              <a:gd name="connsiteX2200" fmla="*/ 4917853 w 7119498"/>
              <a:gd name="connsiteY2200" fmla="*/ 5803572 h 6857999"/>
              <a:gd name="connsiteX2201" fmla="*/ 4884111 w 7119498"/>
              <a:gd name="connsiteY2201" fmla="*/ 5820443 h 6857999"/>
              <a:gd name="connsiteX2202" fmla="*/ 4740709 w 7119498"/>
              <a:gd name="connsiteY2202" fmla="*/ 5820443 h 6857999"/>
              <a:gd name="connsiteX2203" fmla="*/ 4892546 w 7119498"/>
              <a:gd name="connsiteY2203" fmla="*/ 5761395 h 6857999"/>
              <a:gd name="connsiteX2204" fmla="*/ 4917853 w 7119498"/>
              <a:gd name="connsiteY2204" fmla="*/ 5702347 h 6857999"/>
              <a:gd name="connsiteX2205" fmla="*/ 4993771 w 7119498"/>
              <a:gd name="connsiteY2205" fmla="*/ 5651735 h 6857999"/>
              <a:gd name="connsiteX2206" fmla="*/ 5035948 w 7119498"/>
              <a:gd name="connsiteY2206" fmla="*/ 5693912 h 6857999"/>
              <a:gd name="connsiteX2207" fmla="*/ 4960030 w 7119498"/>
              <a:gd name="connsiteY2207" fmla="*/ 5719218 h 6857999"/>
              <a:gd name="connsiteX2208" fmla="*/ 4951594 w 7119498"/>
              <a:gd name="connsiteY2208" fmla="*/ 5744524 h 6857999"/>
              <a:gd name="connsiteX2209" fmla="*/ 5027513 w 7119498"/>
              <a:gd name="connsiteY2209" fmla="*/ 5795137 h 6857999"/>
              <a:gd name="connsiteX2210" fmla="*/ 5078126 w 7119498"/>
              <a:gd name="connsiteY2210" fmla="*/ 5778266 h 6857999"/>
              <a:gd name="connsiteX2211" fmla="*/ 5111867 w 7119498"/>
              <a:gd name="connsiteY2211" fmla="*/ 5668605 h 6857999"/>
              <a:gd name="connsiteX2212" fmla="*/ 5145609 w 7119498"/>
              <a:gd name="connsiteY2212" fmla="*/ 5626428 h 6857999"/>
              <a:gd name="connsiteX2213" fmla="*/ 5128738 w 7119498"/>
              <a:gd name="connsiteY2213" fmla="*/ 5550509 h 6857999"/>
              <a:gd name="connsiteX2214" fmla="*/ 5137174 w 7119498"/>
              <a:gd name="connsiteY2214" fmla="*/ 5483026 h 6857999"/>
              <a:gd name="connsiteX2215" fmla="*/ 3930908 w 7119498"/>
              <a:gd name="connsiteY2215" fmla="*/ 5972281 h 6857999"/>
              <a:gd name="connsiteX2216" fmla="*/ 3998391 w 7119498"/>
              <a:gd name="connsiteY2216" fmla="*/ 6039764 h 6857999"/>
              <a:gd name="connsiteX2217" fmla="*/ 4158664 w 7119498"/>
              <a:gd name="connsiteY2217" fmla="*/ 6115683 h 6857999"/>
              <a:gd name="connsiteX2218" fmla="*/ 4243019 w 7119498"/>
              <a:gd name="connsiteY2218" fmla="*/ 6031329 h 6857999"/>
              <a:gd name="connsiteX2219" fmla="*/ 4217712 w 7119498"/>
              <a:gd name="connsiteY2219" fmla="*/ 6014458 h 6857999"/>
              <a:gd name="connsiteX2220" fmla="*/ 4175535 w 7119498"/>
              <a:gd name="connsiteY2220" fmla="*/ 6039764 h 6857999"/>
              <a:gd name="connsiteX2221" fmla="*/ 4150229 w 7119498"/>
              <a:gd name="connsiteY2221" fmla="*/ 5997587 h 6857999"/>
              <a:gd name="connsiteX2222" fmla="*/ 4183971 w 7119498"/>
              <a:gd name="connsiteY2222" fmla="*/ 5963845 h 6857999"/>
              <a:gd name="connsiteX2223" fmla="*/ 4386421 w 7119498"/>
              <a:gd name="connsiteY2223" fmla="*/ 5955410 h 6857999"/>
              <a:gd name="connsiteX2224" fmla="*/ 4285196 w 7119498"/>
              <a:gd name="connsiteY2224" fmla="*/ 6056635 h 6857999"/>
              <a:gd name="connsiteX2225" fmla="*/ 4268325 w 7119498"/>
              <a:gd name="connsiteY2225" fmla="*/ 6098812 h 6857999"/>
              <a:gd name="connsiteX2226" fmla="*/ 4133358 w 7119498"/>
              <a:gd name="connsiteY2226" fmla="*/ 6166295 h 6857999"/>
              <a:gd name="connsiteX2227" fmla="*/ 4065875 w 7119498"/>
              <a:gd name="connsiteY2227" fmla="*/ 6242214 h 6857999"/>
              <a:gd name="connsiteX2228" fmla="*/ 4040568 w 7119498"/>
              <a:gd name="connsiteY2228" fmla="*/ 6250650 h 6857999"/>
              <a:gd name="connsiteX2229" fmla="*/ 3998391 w 7119498"/>
              <a:gd name="connsiteY2229" fmla="*/ 6225343 h 6857999"/>
              <a:gd name="connsiteX2230" fmla="*/ 3998391 w 7119498"/>
              <a:gd name="connsiteY2230" fmla="*/ 6200037 h 6857999"/>
              <a:gd name="connsiteX2231" fmla="*/ 4057439 w 7119498"/>
              <a:gd name="connsiteY2231" fmla="*/ 6191602 h 6857999"/>
              <a:gd name="connsiteX2232" fmla="*/ 4082745 w 7119498"/>
              <a:gd name="connsiteY2232" fmla="*/ 6149425 h 6857999"/>
              <a:gd name="connsiteX2233" fmla="*/ 4006827 w 7119498"/>
              <a:gd name="connsiteY2233" fmla="*/ 6098812 h 6857999"/>
              <a:gd name="connsiteX2234" fmla="*/ 3897166 w 7119498"/>
              <a:gd name="connsiteY2234" fmla="*/ 6166295 h 6857999"/>
              <a:gd name="connsiteX2235" fmla="*/ 3863424 w 7119498"/>
              <a:gd name="connsiteY2235" fmla="*/ 6149425 h 6857999"/>
              <a:gd name="connsiteX2236" fmla="*/ 3939343 w 7119498"/>
              <a:gd name="connsiteY2236" fmla="*/ 6065070 h 6857999"/>
              <a:gd name="connsiteX2237" fmla="*/ 3939343 w 7119498"/>
              <a:gd name="connsiteY2237" fmla="*/ 6039764 h 6857999"/>
              <a:gd name="connsiteX2238" fmla="*/ 3922472 w 7119498"/>
              <a:gd name="connsiteY2238" fmla="*/ 6022893 h 6857999"/>
              <a:gd name="connsiteX2239" fmla="*/ 3871860 w 7119498"/>
              <a:gd name="connsiteY2239" fmla="*/ 6048200 h 6857999"/>
              <a:gd name="connsiteX2240" fmla="*/ 3854989 w 7119498"/>
              <a:gd name="connsiteY2240" fmla="*/ 6014458 h 6857999"/>
              <a:gd name="connsiteX2241" fmla="*/ 3880295 w 7119498"/>
              <a:gd name="connsiteY2241" fmla="*/ 5980716 h 6857999"/>
              <a:gd name="connsiteX2242" fmla="*/ 3863424 w 7119498"/>
              <a:gd name="connsiteY2242" fmla="*/ 5972281 h 6857999"/>
              <a:gd name="connsiteX2243" fmla="*/ 3568185 w 7119498"/>
              <a:gd name="connsiteY2243" fmla="*/ 5989152 h 6857999"/>
              <a:gd name="connsiteX2244" fmla="*/ 1045993 w 7119498"/>
              <a:gd name="connsiteY2244" fmla="*/ 4074310 h 6857999"/>
              <a:gd name="connsiteX2245" fmla="*/ 970074 w 7119498"/>
              <a:gd name="connsiteY2245" fmla="*/ 3551314 h 6857999"/>
              <a:gd name="connsiteX2246" fmla="*/ 970074 w 7119498"/>
              <a:gd name="connsiteY2246" fmla="*/ 3323557 h 6857999"/>
              <a:gd name="connsiteX2247" fmla="*/ 3568185 w 7119498"/>
              <a:gd name="connsiteY2247" fmla="*/ 885720 h 6857999"/>
              <a:gd name="connsiteX2248" fmla="*/ 6174731 w 7119498"/>
              <a:gd name="connsiteY2248" fmla="*/ 3441653 h 6857999"/>
              <a:gd name="connsiteX2249" fmla="*/ 5238399 w 7119498"/>
              <a:gd name="connsiteY2249" fmla="*/ 894155 h 6857999"/>
              <a:gd name="connsiteX2250" fmla="*/ 5154044 w 7119498"/>
              <a:gd name="connsiteY2250" fmla="*/ 860413 h 6857999"/>
              <a:gd name="connsiteX2251" fmla="*/ 5297447 w 7119498"/>
              <a:gd name="connsiteY2251" fmla="*/ 885720 h 6857999"/>
              <a:gd name="connsiteX2252" fmla="*/ 5238399 w 7119498"/>
              <a:gd name="connsiteY2252" fmla="*/ 894155 h 6857999"/>
              <a:gd name="connsiteX2253" fmla="*/ 1552118 w 7119498"/>
              <a:gd name="connsiteY2253" fmla="*/ 851978 h 6857999"/>
              <a:gd name="connsiteX2254" fmla="*/ 1560554 w 7119498"/>
              <a:gd name="connsiteY2254" fmla="*/ 877284 h 6857999"/>
              <a:gd name="connsiteX2255" fmla="*/ 1526812 w 7119498"/>
              <a:gd name="connsiteY2255" fmla="*/ 919461 h 6857999"/>
              <a:gd name="connsiteX2256" fmla="*/ 1484635 w 7119498"/>
              <a:gd name="connsiteY2256" fmla="*/ 894155 h 6857999"/>
              <a:gd name="connsiteX2257" fmla="*/ 1425587 w 7119498"/>
              <a:gd name="connsiteY2257" fmla="*/ 1012251 h 6857999"/>
              <a:gd name="connsiteX2258" fmla="*/ 1408716 w 7119498"/>
              <a:gd name="connsiteY2258" fmla="*/ 1020686 h 6857999"/>
              <a:gd name="connsiteX2259" fmla="*/ 1391845 w 7119498"/>
              <a:gd name="connsiteY2259" fmla="*/ 970074 h 6857999"/>
              <a:gd name="connsiteX2260" fmla="*/ 1484635 w 7119498"/>
              <a:gd name="connsiteY2260" fmla="*/ 851978 h 6857999"/>
              <a:gd name="connsiteX2261" fmla="*/ 1552118 w 7119498"/>
              <a:gd name="connsiteY2261" fmla="*/ 851978 h 6857999"/>
              <a:gd name="connsiteX2262" fmla="*/ 5643299 w 7119498"/>
              <a:gd name="connsiteY2262" fmla="*/ 911026 h 6857999"/>
              <a:gd name="connsiteX2263" fmla="*/ 5617993 w 7119498"/>
              <a:gd name="connsiteY2263" fmla="*/ 978509 h 6857999"/>
              <a:gd name="connsiteX2264" fmla="*/ 5567380 w 7119498"/>
              <a:gd name="connsiteY2264" fmla="*/ 868849 h 6857999"/>
              <a:gd name="connsiteX2265" fmla="*/ 5525203 w 7119498"/>
              <a:gd name="connsiteY2265" fmla="*/ 902590 h 6857999"/>
              <a:gd name="connsiteX2266" fmla="*/ 5499897 w 7119498"/>
              <a:gd name="connsiteY2266" fmla="*/ 868849 h 6857999"/>
              <a:gd name="connsiteX2267" fmla="*/ 5550509 w 7119498"/>
              <a:gd name="connsiteY2267" fmla="*/ 826672 h 6857999"/>
              <a:gd name="connsiteX2268" fmla="*/ 5643299 w 7119498"/>
              <a:gd name="connsiteY2268" fmla="*/ 911026 h 6857999"/>
              <a:gd name="connsiteX2269" fmla="*/ 1754568 w 7119498"/>
              <a:gd name="connsiteY2269" fmla="*/ 851978 h 6857999"/>
              <a:gd name="connsiteX2270" fmla="*/ 1687085 w 7119498"/>
              <a:gd name="connsiteY2270" fmla="*/ 911026 h 6857999"/>
              <a:gd name="connsiteX2271" fmla="*/ 1771439 w 7119498"/>
              <a:gd name="connsiteY2271" fmla="*/ 961638 h 6857999"/>
              <a:gd name="connsiteX2272" fmla="*/ 1889535 w 7119498"/>
              <a:gd name="connsiteY2272" fmla="*/ 936332 h 6857999"/>
              <a:gd name="connsiteX2273" fmla="*/ 1965454 w 7119498"/>
              <a:gd name="connsiteY2273" fmla="*/ 961638 h 6857999"/>
              <a:gd name="connsiteX2274" fmla="*/ 1788310 w 7119498"/>
              <a:gd name="connsiteY2274" fmla="*/ 1037557 h 6857999"/>
              <a:gd name="connsiteX2275" fmla="*/ 1619602 w 7119498"/>
              <a:gd name="connsiteY2275" fmla="*/ 894155 h 6857999"/>
              <a:gd name="connsiteX2276" fmla="*/ 1695520 w 7119498"/>
              <a:gd name="connsiteY2276" fmla="*/ 801365 h 6857999"/>
              <a:gd name="connsiteX2277" fmla="*/ 1754568 w 7119498"/>
              <a:gd name="connsiteY2277" fmla="*/ 851978 h 6857999"/>
              <a:gd name="connsiteX2278" fmla="*/ 5423978 w 7119498"/>
              <a:gd name="connsiteY2278" fmla="*/ 851978 h 6857999"/>
              <a:gd name="connsiteX2279" fmla="*/ 5263705 w 7119498"/>
              <a:gd name="connsiteY2279" fmla="*/ 995380 h 6857999"/>
              <a:gd name="connsiteX2280" fmla="*/ 5052819 w 7119498"/>
              <a:gd name="connsiteY2280" fmla="*/ 894155 h 6857999"/>
              <a:gd name="connsiteX2281" fmla="*/ 5086561 w 7119498"/>
              <a:gd name="connsiteY2281" fmla="*/ 877284 h 6857999"/>
              <a:gd name="connsiteX2282" fmla="*/ 5246834 w 7119498"/>
              <a:gd name="connsiteY2282" fmla="*/ 936332 h 6857999"/>
              <a:gd name="connsiteX2283" fmla="*/ 5339624 w 7119498"/>
              <a:gd name="connsiteY2283" fmla="*/ 894155 h 6857999"/>
              <a:gd name="connsiteX2284" fmla="*/ 5297447 w 7119498"/>
              <a:gd name="connsiteY2284" fmla="*/ 818236 h 6857999"/>
              <a:gd name="connsiteX2285" fmla="*/ 5348059 w 7119498"/>
              <a:gd name="connsiteY2285" fmla="*/ 767624 h 6857999"/>
              <a:gd name="connsiteX2286" fmla="*/ 5423978 w 7119498"/>
              <a:gd name="connsiteY2286" fmla="*/ 851978 h 6857999"/>
              <a:gd name="connsiteX2287" fmla="*/ 3559749 w 7119498"/>
              <a:gd name="connsiteY2287" fmla="*/ 725447 h 6857999"/>
              <a:gd name="connsiteX2288" fmla="*/ 3618797 w 7119498"/>
              <a:gd name="connsiteY2288" fmla="*/ 784494 h 6857999"/>
              <a:gd name="connsiteX2289" fmla="*/ 3526007 w 7119498"/>
              <a:gd name="connsiteY2289" fmla="*/ 835107 h 6857999"/>
              <a:gd name="connsiteX2290" fmla="*/ 3458524 w 7119498"/>
              <a:gd name="connsiteY2290" fmla="*/ 809801 h 6857999"/>
              <a:gd name="connsiteX2291" fmla="*/ 3526007 w 7119498"/>
              <a:gd name="connsiteY2291" fmla="*/ 708576 h 6857999"/>
              <a:gd name="connsiteX2292" fmla="*/ 3549880 w 7119498"/>
              <a:gd name="connsiteY2292" fmla="*/ 729496 h 6857999"/>
              <a:gd name="connsiteX2293" fmla="*/ 3559749 w 7119498"/>
              <a:gd name="connsiteY2293" fmla="*/ 725447 h 6857999"/>
              <a:gd name="connsiteX2294" fmla="*/ 1931712 w 7119498"/>
              <a:gd name="connsiteY2294" fmla="*/ 742317 h 6857999"/>
              <a:gd name="connsiteX2295" fmla="*/ 1838923 w 7119498"/>
              <a:gd name="connsiteY2295" fmla="*/ 649528 h 6857999"/>
              <a:gd name="connsiteX2296" fmla="*/ 1788310 w 7119498"/>
              <a:gd name="connsiteY2296" fmla="*/ 649528 h 6857999"/>
              <a:gd name="connsiteX2297" fmla="*/ 1518376 w 7119498"/>
              <a:gd name="connsiteY2297" fmla="*/ 784494 h 6857999"/>
              <a:gd name="connsiteX2298" fmla="*/ 995380 w 7119498"/>
              <a:gd name="connsiteY2298" fmla="*/ 1256878 h 6857999"/>
              <a:gd name="connsiteX2299" fmla="*/ 598915 w 7119498"/>
              <a:gd name="connsiteY2299" fmla="*/ 1830487 h 6857999"/>
              <a:gd name="connsiteX2300" fmla="*/ 708576 w 7119498"/>
              <a:gd name="connsiteY2300" fmla="*/ 2016066 h 6857999"/>
              <a:gd name="connsiteX2301" fmla="*/ 683269 w 7119498"/>
              <a:gd name="connsiteY2301" fmla="*/ 2016066 h 6857999"/>
              <a:gd name="connsiteX2302" fmla="*/ 590480 w 7119498"/>
              <a:gd name="connsiteY2302" fmla="*/ 1822052 h 6857999"/>
              <a:gd name="connsiteX2303" fmla="*/ 717011 w 7119498"/>
              <a:gd name="connsiteY2303" fmla="*/ 1577424 h 6857999"/>
              <a:gd name="connsiteX2304" fmla="*/ 1796745 w 7119498"/>
              <a:gd name="connsiteY2304" fmla="*/ 641092 h 6857999"/>
              <a:gd name="connsiteX2305" fmla="*/ 1931712 w 7119498"/>
              <a:gd name="connsiteY2305" fmla="*/ 742317 h 6857999"/>
              <a:gd name="connsiteX2306" fmla="*/ 3289816 w 7119498"/>
              <a:gd name="connsiteY2306" fmla="*/ 649528 h 6857999"/>
              <a:gd name="connsiteX2307" fmla="*/ 3272945 w 7119498"/>
              <a:gd name="connsiteY2307" fmla="*/ 683269 h 6857999"/>
              <a:gd name="connsiteX2308" fmla="*/ 3222332 w 7119498"/>
              <a:gd name="connsiteY2308" fmla="*/ 683269 h 6857999"/>
              <a:gd name="connsiteX2309" fmla="*/ 3213897 w 7119498"/>
              <a:gd name="connsiteY2309" fmla="*/ 666399 h 6857999"/>
              <a:gd name="connsiteX2310" fmla="*/ 3281380 w 7119498"/>
              <a:gd name="connsiteY2310" fmla="*/ 624221 h 6857999"/>
              <a:gd name="connsiteX2311" fmla="*/ 3289816 w 7119498"/>
              <a:gd name="connsiteY2311" fmla="*/ 649528 h 6857999"/>
              <a:gd name="connsiteX2312" fmla="*/ 4133358 w 7119498"/>
              <a:gd name="connsiteY2312" fmla="*/ 683269 h 6857999"/>
              <a:gd name="connsiteX2313" fmla="*/ 4285196 w 7119498"/>
              <a:gd name="connsiteY2313" fmla="*/ 801365 h 6857999"/>
              <a:gd name="connsiteX2314" fmla="*/ 4377985 w 7119498"/>
              <a:gd name="connsiteY2314" fmla="*/ 911026 h 6857999"/>
              <a:gd name="connsiteX2315" fmla="*/ 4302067 w 7119498"/>
              <a:gd name="connsiteY2315" fmla="*/ 885720 h 6857999"/>
              <a:gd name="connsiteX2316" fmla="*/ 4217712 w 7119498"/>
              <a:gd name="connsiteY2316" fmla="*/ 902590 h 6857999"/>
              <a:gd name="connsiteX2317" fmla="*/ 4150229 w 7119498"/>
              <a:gd name="connsiteY2317" fmla="*/ 851978 h 6857999"/>
              <a:gd name="connsiteX2318" fmla="*/ 4175535 w 7119498"/>
              <a:gd name="connsiteY2318" fmla="*/ 818236 h 6857999"/>
              <a:gd name="connsiteX2319" fmla="*/ 4209277 w 7119498"/>
              <a:gd name="connsiteY2319" fmla="*/ 843542 h 6857999"/>
              <a:gd name="connsiteX2320" fmla="*/ 4234583 w 7119498"/>
              <a:gd name="connsiteY2320" fmla="*/ 843542 h 6857999"/>
              <a:gd name="connsiteX2321" fmla="*/ 4243019 w 7119498"/>
              <a:gd name="connsiteY2321" fmla="*/ 818236 h 6857999"/>
              <a:gd name="connsiteX2322" fmla="*/ 4158664 w 7119498"/>
              <a:gd name="connsiteY2322" fmla="*/ 742317 h 6857999"/>
              <a:gd name="connsiteX2323" fmla="*/ 4065875 w 7119498"/>
              <a:gd name="connsiteY2323" fmla="*/ 792930 h 6857999"/>
              <a:gd name="connsiteX2324" fmla="*/ 3998391 w 7119498"/>
              <a:gd name="connsiteY2324" fmla="*/ 809801 h 6857999"/>
              <a:gd name="connsiteX2325" fmla="*/ 3914037 w 7119498"/>
              <a:gd name="connsiteY2325" fmla="*/ 885720 h 6857999"/>
              <a:gd name="connsiteX2326" fmla="*/ 3854989 w 7119498"/>
              <a:gd name="connsiteY2326" fmla="*/ 860413 h 6857999"/>
              <a:gd name="connsiteX2327" fmla="*/ 3854989 w 7119498"/>
              <a:gd name="connsiteY2327" fmla="*/ 826672 h 6857999"/>
              <a:gd name="connsiteX2328" fmla="*/ 3880295 w 7119498"/>
              <a:gd name="connsiteY2328" fmla="*/ 809801 h 6857999"/>
              <a:gd name="connsiteX2329" fmla="*/ 3905602 w 7119498"/>
              <a:gd name="connsiteY2329" fmla="*/ 835107 h 6857999"/>
              <a:gd name="connsiteX2330" fmla="*/ 3930908 w 7119498"/>
              <a:gd name="connsiteY2330" fmla="*/ 835107 h 6857999"/>
              <a:gd name="connsiteX2331" fmla="*/ 3939343 w 7119498"/>
              <a:gd name="connsiteY2331" fmla="*/ 801365 h 6857999"/>
              <a:gd name="connsiteX2332" fmla="*/ 3863424 w 7119498"/>
              <a:gd name="connsiteY2332" fmla="*/ 725447 h 6857999"/>
              <a:gd name="connsiteX2333" fmla="*/ 3888731 w 7119498"/>
              <a:gd name="connsiteY2333" fmla="*/ 691705 h 6857999"/>
              <a:gd name="connsiteX2334" fmla="*/ 4006827 w 7119498"/>
              <a:gd name="connsiteY2334" fmla="*/ 759188 h 6857999"/>
              <a:gd name="connsiteX2335" fmla="*/ 4082745 w 7119498"/>
              <a:gd name="connsiteY2335" fmla="*/ 708576 h 6857999"/>
              <a:gd name="connsiteX2336" fmla="*/ 4015262 w 7119498"/>
              <a:gd name="connsiteY2336" fmla="*/ 666399 h 6857999"/>
              <a:gd name="connsiteX2337" fmla="*/ 3998391 w 7119498"/>
              <a:gd name="connsiteY2337" fmla="*/ 641092 h 6857999"/>
              <a:gd name="connsiteX2338" fmla="*/ 4040568 w 7119498"/>
              <a:gd name="connsiteY2338" fmla="*/ 607351 h 6857999"/>
              <a:gd name="connsiteX2339" fmla="*/ 4133358 w 7119498"/>
              <a:gd name="connsiteY2339" fmla="*/ 683269 h 6857999"/>
              <a:gd name="connsiteX2340" fmla="*/ 5499897 w 7119498"/>
              <a:gd name="connsiteY2340" fmla="*/ 708576 h 6857999"/>
              <a:gd name="connsiteX2341" fmla="*/ 5930103 w 7119498"/>
              <a:gd name="connsiteY2341" fmla="*/ 1037557 h 6857999"/>
              <a:gd name="connsiteX2342" fmla="*/ 6469971 w 7119498"/>
              <a:gd name="connsiteY2342" fmla="*/ 1746133 h 6857999"/>
              <a:gd name="connsiteX2343" fmla="*/ 6368745 w 7119498"/>
              <a:gd name="connsiteY2343" fmla="*/ 1897971 h 6857999"/>
              <a:gd name="connsiteX2344" fmla="*/ 6453100 w 7119498"/>
              <a:gd name="connsiteY2344" fmla="*/ 1754568 h 6857999"/>
              <a:gd name="connsiteX2345" fmla="*/ 5272140 w 7119498"/>
              <a:gd name="connsiteY2345" fmla="*/ 615786 h 6857999"/>
              <a:gd name="connsiteX2346" fmla="*/ 5170915 w 7119498"/>
              <a:gd name="connsiteY2346" fmla="*/ 632657 h 6857999"/>
              <a:gd name="connsiteX2347" fmla="*/ 5103432 w 7119498"/>
              <a:gd name="connsiteY2347" fmla="*/ 683269 h 6857999"/>
              <a:gd name="connsiteX2348" fmla="*/ 5238399 w 7119498"/>
              <a:gd name="connsiteY2348" fmla="*/ 598915 h 6857999"/>
              <a:gd name="connsiteX2349" fmla="*/ 5499897 w 7119498"/>
              <a:gd name="connsiteY2349" fmla="*/ 708576 h 6857999"/>
              <a:gd name="connsiteX2350" fmla="*/ 3880295 w 7119498"/>
              <a:gd name="connsiteY2350" fmla="*/ 598915 h 6857999"/>
              <a:gd name="connsiteX2351" fmla="*/ 3888731 w 7119498"/>
              <a:gd name="connsiteY2351" fmla="*/ 657963 h 6857999"/>
              <a:gd name="connsiteX2352" fmla="*/ 3821247 w 7119498"/>
              <a:gd name="connsiteY2352" fmla="*/ 691705 h 6857999"/>
              <a:gd name="connsiteX2353" fmla="*/ 3795941 w 7119498"/>
              <a:gd name="connsiteY2353" fmla="*/ 615786 h 6857999"/>
              <a:gd name="connsiteX2354" fmla="*/ 3812812 w 7119498"/>
              <a:gd name="connsiteY2354" fmla="*/ 598915 h 6857999"/>
              <a:gd name="connsiteX2355" fmla="*/ 3880295 w 7119498"/>
              <a:gd name="connsiteY2355" fmla="*/ 598915 h 6857999"/>
              <a:gd name="connsiteX2356" fmla="*/ 3095801 w 7119498"/>
              <a:gd name="connsiteY2356" fmla="*/ 624221 h 6857999"/>
              <a:gd name="connsiteX2357" fmla="*/ 3095801 w 7119498"/>
              <a:gd name="connsiteY2357" fmla="*/ 657963 h 6857999"/>
              <a:gd name="connsiteX2358" fmla="*/ 3078930 w 7119498"/>
              <a:gd name="connsiteY2358" fmla="*/ 674834 h 6857999"/>
              <a:gd name="connsiteX2359" fmla="*/ 3036753 w 7119498"/>
              <a:gd name="connsiteY2359" fmla="*/ 657963 h 6857999"/>
              <a:gd name="connsiteX2360" fmla="*/ 2994576 w 7119498"/>
              <a:gd name="connsiteY2360" fmla="*/ 691705 h 6857999"/>
              <a:gd name="connsiteX2361" fmla="*/ 3095801 w 7119498"/>
              <a:gd name="connsiteY2361" fmla="*/ 776059 h 6857999"/>
              <a:gd name="connsiteX2362" fmla="*/ 3188590 w 7119498"/>
              <a:gd name="connsiteY2362" fmla="*/ 717011 h 6857999"/>
              <a:gd name="connsiteX2363" fmla="*/ 3230768 w 7119498"/>
              <a:gd name="connsiteY2363" fmla="*/ 725447 h 6857999"/>
              <a:gd name="connsiteX2364" fmla="*/ 3180155 w 7119498"/>
              <a:gd name="connsiteY2364" fmla="*/ 801365 h 6857999"/>
              <a:gd name="connsiteX2365" fmla="*/ 3230768 w 7119498"/>
              <a:gd name="connsiteY2365" fmla="*/ 809801 h 6857999"/>
              <a:gd name="connsiteX2366" fmla="*/ 3239203 w 7119498"/>
              <a:gd name="connsiteY2366" fmla="*/ 835107 h 6857999"/>
              <a:gd name="connsiteX2367" fmla="*/ 3188590 w 7119498"/>
              <a:gd name="connsiteY2367" fmla="*/ 868849 h 6857999"/>
              <a:gd name="connsiteX2368" fmla="*/ 3129542 w 7119498"/>
              <a:gd name="connsiteY2368" fmla="*/ 826672 h 6857999"/>
              <a:gd name="connsiteX2369" fmla="*/ 3062059 w 7119498"/>
              <a:gd name="connsiteY2369" fmla="*/ 818236 h 6857999"/>
              <a:gd name="connsiteX2370" fmla="*/ 2935528 w 7119498"/>
              <a:gd name="connsiteY2370" fmla="*/ 750753 h 6857999"/>
              <a:gd name="connsiteX2371" fmla="*/ 2859609 w 7119498"/>
              <a:gd name="connsiteY2371" fmla="*/ 818236 h 6857999"/>
              <a:gd name="connsiteX2372" fmla="*/ 2893351 w 7119498"/>
              <a:gd name="connsiteY2372" fmla="*/ 860413 h 6857999"/>
              <a:gd name="connsiteX2373" fmla="*/ 2935528 w 7119498"/>
              <a:gd name="connsiteY2373" fmla="*/ 835107 h 6857999"/>
              <a:gd name="connsiteX2374" fmla="*/ 2969269 w 7119498"/>
              <a:gd name="connsiteY2374" fmla="*/ 860413 h 6857999"/>
              <a:gd name="connsiteX2375" fmla="*/ 2918657 w 7119498"/>
              <a:gd name="connsiteY2375" fmla="*/ 911026 h 6857999"/>
              <a:gd name="connsiteX2376" fmla="*/ 2842738 w 7119498"/>
              <a:gd name="connsiteY2376" fmla="*/ 885720 h 6857999"/>
              <a:gd name="connsiteX2377" fmla="*/ 2716207 w 7119498"/>
              <a:gd name="connsiteY2377" fmla="*/ 953203 h 6857999"/>
              <a:gd name="connsiteX2378" fmla="*/ 2792126 w 7119498"/>
              <a:gd name="connsiteY2378" fmla="*/ 843542 h 6857999"/>
              <a:gd name="connsiteX2379" fmla="*/ 2859609 w 7119498"/>
              <a:gd name="connsiteY2379" fmla="*/ 725447 h 6857999"/>
              <a:gd name="connsiteX2380" fmla="*/ 2943963 w 7119498"/>
              <a:gd name="connsiteY2380" fmla="*/ 700140 h 6857999"/>
              <a:gd name="connsiteX2381" fmla="*/ 3053624 w 7119498"/>
              <a:gd name="connsiteY2381" fmla="*/ 598915 h 6857999"/>
              <a:gd name="connsiteX2382" fmla="*/ 3095801 w 7119498"/>
              <a:gd name="connsiteY2382" fmla="*/ 624221 h 6857999"/>
              <a:gd name="connsiteX2383" fmla="*/ 2437838 w 7119498"/>
              <a:gd name="connsiteY2383" fmla="*/ 607351 h 6857999"/>
              <a:gd name="connsiteX2384" fmla="*/ 2269129 w 7119498"/>
              <a:gd name="connsiteY2384" fmla="*/ 725447 h 6857999"/>
              <a:gd name="connsiteX2385" fmla="*/ 2167904 w 7119498"/>
              <a:gd name="connsiteY2385" fmla="*/ 691705 h 6857999"/>
              <a:gd name="connsiteX2386" fmla="*/ 2201646 w 7119498"/>
              <a:gd name="connsiteY2386" fmla="*/ 674834 h 6857999"/>
              <a:gd name="connsiteX2387" fmla="*/ 2269129 w 7119498"/>
              <a:gd name="connsiteY2387" fmla="*/ 691705 h 6857999"/>
              <a:gd name="connsiteX2388" fmla="*/ 2437838 w 7119498"/>
              <a:gd name="connsiteY2388" fmla="*/ 582044 h 6857999"/>
              <a:gd name="connsiteX2389" fmla="*/ 2437838 w 7119498"/>
              <a:gd name="connsiteY2389" fmla="*/ 607351 h 6857999"/>
              <a:gd name="connsiteX2390" fmla="*/ 2252258 w 7119498"/>
              <a:gd name="connsiteY2390" fmla="*/ 657963 h 6857999"/>
              <a:gd name="connsiteX2391" fmla="*/ 2226952 w 7119498"/>
              <a:gd name="connsiteY2391" fmla="*/ 649528 h 6857999"/>
              <a:gd name="connsiteX2392" fmla="*/ 2286000 w 7119498"/>
              <a:gd name="connsiteY2392" fmla="*/ 632657 h 6857999"/>
              <a:gd name="connsiteX2393" fmla="*/ 2370354 w 7119498"/>
              <a:gd name="connsiteY2393" fmla="*/ 582044 h 6857999"/>
              <a:gd name="connsiteX2394" fmla="*/ 2252258 w 7119498"/>
              <a:gd name="connsiteY2394" fmla="*/ 657963 h 6857999"/>
              <a:gd name="connsiteX2395" fmla="*/ 4808192 w 7119498"/>
              <a:gd name="connsiteY2395" fmla="*/ 607351 h 6857999"/>
              <a:gd name="connsiteX2396" fmla="*/ 4757579 w 7119498"/>
              <a:gd name="connsiteY2396" fmla="*/ 607351 h 6857999"/>
              <a:gd name="connsiteX2397" fmla="*/ 4698532 w 7119498"/>
              <a:gd name="connsiteY2397" fmla="*/ 556738 h 6857999"/>
              <a:gd name="connsiteX2398" fmla="*/ 4808192 w 7119498"/>
              <a:gd name="connsiteY2398" fmla="*/ 607351 h 6857999"/>
              <a:gd name="connsiteX2399" fmla="*/ 4631048 w 7119498"/>
              <a:gd name="connsiteY2399" fmla="*/ 548303 h 6857999"/>
              <a:gd name="connsiteX2400" fmla="*/ 4715402 w 7119498"/>
              <a:gd name="connsiteY2400" fmla="*/ 615786 h 6857999"/>
              <a:gd name="connsiteX2401" fmla="*/ 4850369 w 7119498"/>
              <a:gd name="connsiteY2401" fmla="*/ 632657 h 6857999"/>
              <a:gd name="connsiteX2402" fmla="*/ 4867240 w 7119498"/>
              <a:gd name="connsiteY2402" fmla="*/ 649528 h 6857999"/>
              <a:gd name="connsiteX2403" fmla="*/ 4757579 w 7119498"/>
              <a:gd name="connsiteY2403" fmla="*/ 691705 h 6857999"/>
              <a:gd name="connsiteX2404" fmla="*/ 4605742 w 7119498"/>
              <a:gd name="connsiteY2404" fmla="*/ 590480 h 6857999"/>
              <a:gd name="connsiteX2405" fmla="*/ 4605742 w 7119498"/>
              <a:gd name="connsiteY2405" fmla="*/ 548303 h 6857999"/>
              <a:gd name="connsiteX2406" fmla="*/ 4631048 w 7119498"/>
              <a:gd name="connsiteY2406" fmla="*/ 548303 h 6857999"/>
              <a:gd name="connsiteX2407" fmla="*/ 2260694 w 7119498"/>
              <a:gd name="connsiteY2407" fmla="*/ 607351 h 6857999"/>
              <a:gd name="connsiteX2408" fmla="*/ 2260694 w 7119498"/>
              <a:gd name="connsiteY2408" fmla="*/ 539867 h 6857999"/>
              <a:gd name="connsiteX2409" fmla="*/ 2311306 w 7119498"/>
              <a:gd name="connsiteY2409" fmla="*/ 573609 h 6857999"/>
              <a:gd name="connsiteX2410" fmla="*/ 2260694 w 7119498"/>
              <a:gd name="connsiteY2410" fmla="*/ 607351 h 6857999"/>
              <a:gd name="connsiteX2411" fmla="*/ 2049808 w 7119498"/>
              <a:gd name="connsiteY2411" fmla="*/ 759188 h 6857999"/>
              <a:gd name="connsiteX2412" fmla="*/ 2041373 w 7119498"/>
              <a:gd name="connsiteY2412" fmla="*/ 792930 h 6857999"/>
              <a:gd name="connsiteX2413" fmla="*/ 2016066 w 7119498"/>
              <a:gd name="connsiteY2413" fmla="*/ 792930 h 6857999"/>
              <a:gd name="connsiteX2414" fmla="*/ 1965454 w 7119498"/>
              <a:gd name="connsiteY2414" fmla="*/ 767624 h 6857999"/>
              <a:gd name="connsiteX2415" fmla="*/ 1788310 w 7119498"/>
              <a:gd name="connsiteY2415" fmla="*/ 607351 h 6857999"/>
              <a:gd name="connsiteX2416" fmla="*/ 1434022 w 7119498"/>
              <a:gd name="connsiteY2416" fmla="*/ 784494 h 6857999"/>
              <a:gd name="connsiteX2417" fmla="*/ 556738 w 7119498"/>
              <a:gd name="connsiteY2417" fmla="*/ 1838923 h 6857999"/>
              <a:gd name="connsiteX2418" fmla="*/ 674834 w 7119498"/>
              <a:gd name="connsiteY2418" fmla="*/ 2041373 h 6857999"/>
              <a:gd name="connsiteX2419" fmla="*/ 742317 w 7119498"/>
              <a:gd name="connsiteY2419" fmla="*/ 2066679 h 6857999"/>
              <a:gd name="connsiteX2420" fmla="*/ 742317 w 7119498"/>
              <a:gd name="connsiteY2420" fmla="*/ 2117292 h 6857999"/>
              <a:gd name="connsiteX2421" fmla="*/ 674834 w 7119498"/>
              <a:gd name="connsiteY2421" fmla="*/ 2117292 h 6857999"/>
              <a:gd name="connsiteX2422" fmla="*/ 480819 w 7119498"/>
              <a:gd name="connsiteY2422" fmla="*/ 1838923 h 6857999"/>
              <a:gd name="connsiteX2423" fmla="*/ 657963 w 7119498"/>
              <a:gd name="connsiteY2423" fmla="*/ 1476199 h 6857999"/>
              <a:gd name="connsiteX2424" fmla="*/ 1644908 w 7119498"/>
              <a:gd name="connsiteY2424" fmla="*/ 556738 h 6857999"/>
              <a:gd name="connsiteX2425" fmla="*/ 1796745 w 7119498"/>
              <a:gd name="connsiteY2425" fmla="*/ 522996 h 6857999"/>
              <a:gd name="connsiteX2426" fmla="*/ 2049808 w 7119498"/>
              <a:gd name="connsiteY2426" fmla="*/ 759188 h 6857999"/>
              <a:gd name="connsiteX2427" fmla="*/ 4791321 w 7119498"/>
              <a:gd name="connsiteY2427" fmla="*/ 548303 h 6857999"/>
              <a:gd name="connsiteX2428" fmla="*/ 4774450 w 7119498"/>
              <a:gd name="connsiteY2428" fmla="*/ 556738 h 6857999"/>
              <a:gd name="connsiteX2429" fmla="*/ 4740709 w 7119498"/>
              <a:gd name="connsiteY2429" fmla="*/ 539867 h 6857999"/>
              <a:gd name="connsiteX2430" fmla="*/ 4774450 w 7119498"/>
              <a:gd name="connsiteY2430" fmla="*/ 514561 h 6857999"/>
              <a:gd name="connsiteX2431" fmla="*/ 4791321 w 7119498"/>
              <a:gd name="connsiteY2431" fmla="*/ 548303 h 6857999"/>
              <a:gd name="connsiteX2432" fmla="*/ 5617993 w 7119498"/>
              <a:gd name="connsiteY2432" fmla="*/ 666399 h 6857999"/>
              <a:gd name="connsiteX2433" fmla="*/ 6571196 w 7119498"/>
              <a:gd name="connsiteY2433" fmla="*/ 1754568 h 6857999"/>
              <a:gd name="connsiteX2434" fmla="*/ 6377181 w 7119498"/>
              <a:gd name="connsiteY2434" fmla="*/ 1999196 h 6857999"/>
              <a:gd name="connsiteX2435" fmla="*/ 6318133 w 7119498"/>
              <a:gd name="connsiteY2435" fmla="*/ 1990760 h 6857999"/>
              <a:gd name="connsiteX2436" fmla="*/ 6495277 w 7119498"/>
              <a:gd name="connsiteY2436" fmla="*/ 1805181 h 6857999"/>
              <a:gd name="connsiteX2437" fmla="*/ 6503712 w 7119498"/>
              <a:gd name="connsiteY2437" fmla="*/ 1746133 h 6857999"/>
              <a:gd name="connsiteX2438" fmla="*/ 5710782 w 7119498"/>
              <a:gd name="connsiteY2438" fmla="*/ 818236 h 6857999"/>
              <a:gd name="connsiteX2439" fmla="*/ 5255270 w 7119498"/>
              <a:gd name="connsiteY2439" fmla="*/ 565173 h 6857999"/>
              <a:gd name="connsiteX2440" fmla="*/ 5044384 w 7119498"/>
              <a:gd name="connsiteY2440" fmla="*/ 708576 h 6857999"/>
              <a:gd name="connsiteX2441" fmla="*/ 4993771 w 7119498"/>
              <a:gd name="connsiteY2441" fmla="*/ 733882 h 6857999"/>
              <a:gd name="connsiteX2442" fmla="*/ 4985336 w 7119498"/>
              <a:gd name="connsiteY2442" fmla="*/ 691705 h 6857999"/>
              <a:gd name="connsiteX2443" fmla="*/ 5246834 w 7119498"/>
              <a:gd name="connsiteY2443" fmla="*/ 497690 h 6857999"/>
              <a:gd name="connsiteX2444" fmla="*/ 5617993 w 7119498"/>
              <a:gd name="connsiteY2444" fmla="*/ 666399 h 6857999"/>
              <a:gd name="connsiteX2445" fmla="*/ 3770635 w 7119498"/>
              <a:gd name="connsiteY2445" fmla="*/ 641092 h 6857999"/>
              <a:gd name="connsiteX2446" fmla="*/ 3770635 w 7119498"/>
              <a:gd name="connsiteY2446" fmla="*/ 826672 h 6857999"/>
              <a:gd name="connsiteX2447" fmla="*/ 3728458 w 7119498"/>
              <a:gd name="connsiteY2447" fmla="*/ 826672 h 6857999"/>
              <a:gd name="connsiteX2448" fmla="*/ 3593491 w 7119498"/>
              <a:gd name="connsiteY2448" fmla="*/ 700140 h 6857999"/>
              <a:gd name="connsiteX2449" fmla="*/ 3618797 w 7119498"/>
              <a:gd name="connsiteY2449" fmla="*/ 657963 h 6857999"/>
              <a:gd name="connsiteX2450" fmla="*/ 3644103 w 7119498"/>
              <a:gd name="connsiteY2450" fmla="*/ 657963 h 6857999"/>
              <a:gd name="connsiteX2451" fmla="*/ 3660974 w 7119498"/>
              <a:gd name="connsiteY2451" fmla="*/ 674834 h 6857999"/>
              <a:gd name="connsiteX2452" fmla="*/ 3635668 w 7119498"/>
              <a:gd name="connsiteY2452" fmla="*/ 708576 h 6857999"/>
              <a:gd name="connsiteX2453" fmla="*/ 3652539 w 7119498"/>
              <a:gd name="connsiteY2453" fmla="*/ 717011 h 6857999"/>
              <a:gd name="connsiteX2454" fmla="*/ 3694716 w 7119498"/>
              <a:gd name="connsiteY2454" fmla="*/ 674834 h 6857999"/>
              <a:gd name="connsiteX2455" fmla="*/ 3635668 w 7119498"/>
              <a:gd name="connsiteY2455" fmla="*/ 615786 h 6857999"/>
              <a:gd name="connsiteX2456" fmla="*/ 3652539 w 7119498"/>
              <a:gd name="connsiteY2456" fmla="*/ 489255 h 6857999"/>
              <a:gd name="connsiteX2457" fmla="*/ 3770635 w 7119498"/>
              <a:gd name="connsiteY2457" fmla="*/ 641092 h 6857999"/>
              <a:gd name="connsiteX2458" fmla="*/ 3399476 w 7119498"/>
              <a:gd name="connsiteY2458" fmla="*/ 522996 h 6857999"/>
              <a:gd name="connsiteX2459" fmla="*/ 3424782 w 7119498"/>
              <a:gd name="connsiteY2459" fmla="*/ 590480 h 6857999"/>
              <a:gd name="connsiteX2460" fmla="*/ 3365734 w 7119498"/>
              <a:gd name="connsiteY2460" fmla="*/ 666399 h 6857999"/>
              <a:gd name="connsiteX2461" fmla="*/ 3416347 w 7119498"/>
              <a:gd name="connsiteY2461" fmla="*/ 717011 h 6857999"/>
              <a:gd name="connsiteX2462" fmla="*/ 3433218 w 7119498"/>
              <a:gd name="connsiteY2462" fmla="*/ 700140 h 6857999"/>
              <a:gd name="connsiteX2463" fmla="*/ 3407911 w 7119498"/>
              <a:gd name="connsiteY2463" fmla="*/ 674834 h 6857999"/>
              <a:gd name="connsiteX2464" fmla="*/ 3433218 w 7119498"/>
              <a:gd name="connsiteY2464" fmla="*/ 641092 h 6857999"/>
              <a:gd name="connsiteX2465" fmla="*/ 3483830 w 7119498"/>
              <a:gd name="connsiteY2465" fmla="*/ 691705 h 6857999"/>
              <a:gd name="connsiteX2466" fmla="*/ 3348864 w 7119498"/>
              <a:gd name="connsiteY2466" fmla="*/ 843542 h 6857999"/>
              <a:gd name="connsiteX2467" fmla="*/ 3323557 w 7119498"/>
              <a:gd name="connsiteY2467" fmla="*/ 843542 h 6857999"/>
              <a:gd name="connsiteX2468" fmla="*/ 3340428 w 7119498"/>
              <a:gd name="connsiteY2468" fmla="*/ 776059 h 6857999"/>
              <a:gd name="connsiteX2469" fmla="*/ 3323557 w 7119498"/>
              <a:gd name="connsiteY2469" fmla="*/ 649528 h 6857999"/>
              <a:gd name="connsiteX2470" fmla="*/ 3416347 w 7119498"/>
              <a:gd name="connsiteY2470" fmla="*/ 489255 h 6857999"/>
              <a:gd name="connsiteX2471" fmla="*/ 3399476 w 7119498"/>
              <a:gd name="connsiteY2471" fmla="*/ 522996 h 6857999"/>
              <a:gd name="connsiteX2472" fmla="*/ 3559749 w 7119498"/>
              <a:gd name="connsiteY2472" fmla="*/ 480819 h 6857999"/>
              <a:gd name="connsiteX2473" fmla="*/ 3559749 w 7119498"/>
              <a:gd name="connsiteY2473" fmla="*/ 531432 h 6857999"/>
              <a:gd name="connsiteX2474" fmla="*/ 3534443 w 7119498"/>
              <a:gd name="connsiteY2474" fmla="*/ 539867 h 6857999"/>
              <a:gd name="connsiteX2475" fmla="*/ 3492266 w 7119498"/>
              <a:gd name="connsiteY2475" fmla="*/ 531432 h 6857999"/>
              <a:gd name="connsiteX2476" fmla="*/ 3534443 w 7119498"/>
              <a:gd name="connsiteY2476" fmla="*/ 573609 h 6857999"/>
              <a:gd name="connsiteX2477" fmla="*/ 3593491 w 7119498"/>
              <a:gd name="connsiteY2477" fmla="*/ 472384 h 6857999"/>
              <a:gd name="connsiteX2478" fmla="*/ 3627233 w 7119498"/>
              <a:gd name="connsiteY2478" fmla="*/ 522996 h 6857999"/>
              <a:gd name="connsiteX2479" fmla="*/ 3542878 w 7119498"/>
              <a:gd name="connsiteY2479" fmla="*/ 674834 h 6857999"/>
              <a:gd name="connsiteX2480" fmla="*/ 3441653 w 7119498"/>
              <a:gd name="connsiteY2480" fmla="*/ 539867 h 6857999"/>
              <a:gd name="connsiteX2481" fmla="*/ 3492266 w 7119498"/>
              <a:gd name="connsiteY2481" fmla="*/ 472384 h 6857999"/>
              <a:gd name="connsiteX2482" fmla="*/ 3559749 w 7119498"/>
              <a:gd name="connsiteY2482" fmla="*/ 480819 h 6857999"/>
              <a:gd name="connsiteX2483" fmla="*/ 2075114 w 7119498"/>
              <a:gd name="connsiteY2483" fmla="*/ 497690 h 6857999"/>
              <a:gd name="connsiteX2484" fmla="*/ 1990760 w 7119498"/>
              <a:gd name="connsiteY2484" fmla="*/ 472384 h 6857999"/>
              <a:gd name="connsiteX2485" fmla="*/ 1914841 w 7119498"/>
              <a:gd name="connsiteY2485" fmla="*/ 506125 h 6857999"/>
              <a:gd name="connsiteX2486" fmla="*/ 1999196 w 7119498"/>
              <a:gd name="connsiteY2486" fmla="*/ 455513 h 6857999"/>
              <a:gd name="connsiteX2487" fmla="*/ 2075114 w 7119498"/>
              <a:gd name="connsiteY2487" fmla="*/ 497690 h 6857999"/>
              <a:gd name="connsiteX2488" fmla="*/ 4251454 w 7119498"/>
              <a:gd name="connsiteY2488" fmla="*/ 514561 h 6857999"/>
              <a:gd name="connsiteX2489" fmla="*/ 4226148 w 7119498"/>
              <a:gd name="connsiteY2489" fmla="*/ 514561 h 6857999"/>
              <a:gd name="connsiteX2490" fmla="*/ 4141793 w 7119498"/>
              <a:gd name="connsiteY2490" fmla="*/ 438642 h 6857999"/>
              <a:gd name="connsiteX2491" fmla="*/ 4251454 w 7119498"/>
              <a:gd name="connsiteY2491" fmla="*/ 514561 h 6857999"/>
              <a:gd name="connsiteX2492" fmla="*/ 5128738 w 7119498"/>
              <a:gd name="connsiteY2492" fmla="*/ 489255 h 6857999"/>
              <a:gd name="connsiteX2493" fmla="*/ 5010642 w 7119498"/>
              <a:gd name="connsiteY2493" fmla="*/ 455513 h 6857999"/>
              <a:gd name="connsiteX2494" fmla="*/ 4934723 w 7119498"/>
              <a:gd name="connsiteY2494" fmla="*/ 489255 h 6857999"/>
              <a:gd name="connsiteX2495" fmla="*/ 5019078 w 7119498"/>
              <a:gd name="connsiteY2495" fmla="*/ 430207 h 6857999"/>
              <a:gd name="connsiteX2496" fmla="*/ 5128738 w 7119498"/>
              <a:gd name="connsiteY2496" fmla="*/ 489255 h 6857999"/>
              <a:gd name="connsiteX2497" fmla="*/ 2851173 w 7119498"/>
              <a:gd name="connsiteY2497" fmla="*/ 506125 h 6857999"/>
              <a:gd name="connsiteX2498" fmla="*/ 2817432 w 7119498"/>
              <a:gd name="connsiteY2498" fmla="*/ 506125 h 6857999"/>
              <a:gd name="connsiteX2499" fmla="*/ 2893351 w 7119498"/>
              <a:gd name="connsiteY2499" fmla="*/ 430207 h 6857999"/>
              <a:gd name="connsiteX2500" fmla="*/ 2910221 w 7119498"/>
              <a:gd name="connsiteY2500" fmla="*/ 438642 h 6857999"/>
              <a:gd name="connsiteX2501" fmla="*/ 2851173 w 7119498"/>
              <a:gd name="connsiteY2501" fmla="*/ 506125 h 6857999"/>
              <a:gd name="connsiteX2502" fmla="*/ 3306686 w 7119498"/>
              <a:gd name="connsiteY2502" fmla="*/ 438642 h 6857999"/>
              <a:gd name="connsiteX2503" fmla="*/ 3306686 w 7119498"/>
              <a:gd name="connsiteY2503" fmla="*/ 480819 h 6857999"/>
              <a:gd name="connsiteX2504" fmla="*/ 3281380 w 7119498"/>
              <a:gd name="connsiteY2504" fmla="*/ 489255 h 6857999"/>
              <a:gd name="connsiteX2505" fmla="*/ 3256074 w 7119498"/>
              <a:gd name="connsiteY2505" fmla="*/ 463948 h 6857999"/>
              <a:gd name="connsiteX2506" fmla="*/ 3230768 w 7119498"/>
              <a:gd name="connsiteY2506" fmla="*/ 472384 h 6857999"/>
              <a:gd name="connsiteX2507" fmla="*/ 3289816 w 7119498"/>
              <a:gd name="connsiteY2507" fmla="*/ 514561 h 6857999"/>
              <a:gd name="connsiteX2508" fmla="*/ 3348864 w 7119498"/>
              <a:gd name="connsiteY2508" fmla="*/ 455513 h 6857999"/>
              <a:gd name="connsiteX2509" fmla="*/ 3365734 w 7119498"/>
              <a:gd name="connsiteY2509" fmla="*/ 463948 h 6857999"/>
              <a:gd name="connsiteX2510" fmla="*/ 3247638 w 7119498"/>
              <a:gd name="connsiteY2510" fmla="*/ 590480 h 6857999"/>
              <a:gd name="connsiteX2511" fmla="*/ 3095801 w 7119498"/>
              <a:gd name="connsiteY2511" fmla="*/ 514561 h 6857999"/>
              <a:gd name="connsiteX2512" fmla="*/ 3129542 w 7119498"/>
              <a:gd name="connsiteY2512" fmla="*/ 463948 h 6857999"/>
              <a:gd name="connsiteX2513" fmla="*/ 3256074 w 7119498"/>
              <a:gd name="connsiteY2513" fmla="*/ 413336 h 6857999"/>
              <a:gd name="connsiteX2514" fmla="*/ 3306686 w 7119498"/>
              <a:gd name="connsiteY2514" fmla="*/ 438642 h 6857999"/>
              <a:gd name="connsiteX2515" fmla="*/ 3956214 w 7119498"/>
              <a:gd name="connsiteY2515" fmla="*/ 455513 h 6857999"/>
              <a:gd name="connsiteX2516" fmla="*/ 3998391 w 7119498"/>
              <a:gd name="connsiteY2516" fmla="*/ 514561 h 6857999"/>
              <a:gd name="connsiteX2517" fmla="*/ 3812812 w 7119498"/>
              <a:gd name="connsiteY2517" fmla="*/ 565173 h 6857999"/>
              <a:gd name="connsiteX2518" fmla="*/ 3694716 w 7119498"/>
              <a:gd name="connsiteY2518" fmla="*/ 463948 h 6857999"/>
              <a:gd name="connsiteX2519" fmla="*/ 3728458 w 7119498"/>
              <a:gd name="connsiteY2519" fmla="*/ 438642 h 6857999"/>
              <a:gd name="connsiteX2520" fmla="*/ 3795941 w 7119498"/>
              <a:gd name="connsiteY2520" fmla="*/ 506125 h 6857999"/>
              <a:gd name="connsiteX2521" fmla="*/ 3846554 w 7119498"/>
              <a:gd name="connsiteY2521" fmla="*/ 480819 h 6857999"/>
              <a:gd name="connsiteX2522" fmla="*/ 3838118 w 7119498"/>
              <a:gd name="connsiteY2522" fmla="*/ 447078 h 6857999"/>
              <a:gd name="connsiteX2523" fmla="*/ 3804376 w 7119498"/>
              <a:gd name="connsiteY2523" fmla="*/ 472384 h 6857999"/>
              <a:gd name="connsiteX2524" fmla="*/ 3779070 w 7119498"/>
              <a:gd name="connsiteY2524" fmla="*/ 472384 h 6857999"/>
              <a:gd name="connsiteX2525" fmla="*/ 3770635 w 7119498"/>
              <a:gd name="connsiteY2525" fmla="*/ 438642 h 6857999"/>
              <a:gd name="connsiteX2526" fmla="*/ 3829683 w 7119498"/>
              <a:gd name="connsiteY2526" fmla="*/ 396465 h 6857999"/>
              <a:gd name="connsiteX2527" fmla="*/ 3956214 w 7119498"/>
              <a:gd name="connsiteY2527" fmla="*/ 455513 h 6857999"/>
              <a:gd name="connsiteX2528" fmla="*/ 2581240 w 7119498"/>
              <a:gd name="connsiteY2528" fmla="*/ 624221 h 6857999"/>
              <a:gd name="connsiteX2529" fmla="*/ 2547498 w 7119498"/>
              <a:gd name="connsiteY2529" fmla="*/ 750753 h 6857999"/>
              <a:gd name="connsiteX2530" fmla="*/ 2319742 w 7119498"/>
              <a:gd name="connsiteY2530" fmla="*/ 911026 h 6857999"/>
              <a:gd name="connsiteX2531" fmla="*/ 2176340 w 7119498"/>
              <a:gd name="connsiteY2531" fmla="*/ 860413 h 6857999"/>
              <a:gd name="connsiteX2532" fmla="*/ 2117292 w 7119498"/>
              <a:gd name="connsiteY2532" fmla="*/ 826672 h 6857999"/>
              <a:gd name="connsiteX2533" fmla="*/ 1855793 w 7119498"/>
              <a:gd name="connsiteY2533" fmla="*/ 708576 h 6857999"/>
              <a:gd name="connsiteX2534" fmla="*/ 2041373 w 7119498"/>
              <a:gd name="connsiteY2534" fmla="*/ 826672 h 6857999"/>
              <a:gd name="connsiteX2535" fmla="*/ 2117292 w 7119498"/>
              <a:gd name="connsiteY2535" fmla="*/ 809801 h 6857999"/>
              <a:gd name="connsiteX2536" fmla="*/ 2193210 w 7119498"/>
              <a:gd name="connsiteY2536" fmla="*/ 860413 h 6857999"/>
              <a:gd name="connsiteX2537" fmla="*/ 2328177 w 7119498"/>
              <a:gd name="connsiteY2537" fmla="*/ 902590 h 6857999"/>
              <a:gd name="connsiteX2538" fmla="*/ 2564369 w 7119498"/>
              <a:gd name="connsiteY2538" fmla="*/ 657963 h 6857999"/>
              <a:gd name="connsiteX2539" fmla="*/ 2682465 w 7119498"/>
              <a:gd name="connsiteY2539" fmla="*/ 447078 h 6857999"/>
              <a:gd name="connsiteX2540" fmla="*/ 2657159 w 7119498"/>
              <a:gd name="connsiteY2540" fmla="*/ 379594 h 6857999"/>
              <a:gd name="connsiteX2541" fmla="*/ 2690900 w 7119498"/>
              <a:gd name="connsiteY2541" fmla="*/ 447078 h 6857999"/>
              <a:gd name="connsiteX2542" fmla="*/ 2581240 w 7119498"/>
              <a:gd name="connsiteY2542" fmla="*/ 624221 h 6857999"/>
              <a:gd name="connsiteX2543" fmla="*/ 2218517 w 7119498"/>
              <a:gd name="connsiteY2543" fmla="*/ 531432 h 6857999"/>
              <a:gd name="connsiteX2544" fmla="*/ 2117292 w 7119498"/>
              <a:gd name="connsiteY2544" fmla="*/ 674834 h 6857999"/>
              <a:gd name="connsiteX2545" fmla="*/ 2049808 w 7119498"/>
              <a:gd name="connsiteY2545" fmla="*/ 615786 h 6857999"/>
              <a:gd name="connsiteX2546" fmla="*/ 2134162 w 7119498"/>
              <a:gd name="connsiteY2546" fmla="*/ 497690 h 6857999"/>
              <a:gd name="connsiteX2547" fmla="*/ 2007631 w 7119498"/>
              <a:gd name="connsiteY2547" fmla="*/ 421771 h 6857999"/>
              <a:gd name="connsiteX2548" fmla="*/ 1838923 w 7119498"/>
              <a:gd name="connsiteY2548" fmla="*/ 489255 h 6857999"/>
              <a:gd name="connsiteX2549" fmla="*/ 1788310 w 7119498"/>
              <a:gd name="connsiteY2549" fmla="*/ 480819 h 6857999"/>
              <a:gd name="connsiteX2550" fmla="*/ 2024502 w 7119498"/>
              <a:gd name="connsiteY2550" fmla="*/ 354288 h 6857999"/>
              <a:gd name="connsiteX2551" fmla="*/ 2218517 w 7119498"/>
              <a:gd name="connsiteY2551" fmla="*/ 531432 h 6857999"/>
              <a:gd name="connsiteX2552" fmla="*/ 5238399 w 7119498"/>
              <a:gd name="connsiteY2552" fmla="*/ 463948 h 6857999"/>
              <a:gd name="connsiteX2553" fmla="*/ 5196222 w 7119498"/>
              <a:gd name="connsiteY2553" fmla="*/ 472384 h 6857999"/>
              <a:gd name="connsiteX2554" fmla="*/ 5019078 w 7119498"/>
              <a:gd name="connsiteY2554" fmla="*/ 396465 h 6857999"/>
              <a:gd name="connsiteX2555" fmla="*/ 4892546 w 7119498"/>
              <a:gd name="connsiteY2555" fmla="*/ 480819 h 6857999"/>
              <a:gd name="connsiteX2556" fmla="*/ 4892546 w 7119498"/>
              <a:gd name="connsiteY2556" fmla="*/ 522996 h 6857999"/>
              <a:gd name="connsiteX2557" fmla="*/ 4985336 w 7119498"/>
              <a:gd name="connsiteY2557" fmla="*/ 556738 h 6857999"/>
              <a:gd name="connsiteX2558" fmla="*/ 4926288 w 7119498"/>
              <a:gd name="connsiteY2558" fmla="*/ 632657 h 6857999"/>
              <a:gd name="connsiteX2559" fmla="*/ 4816627 w 7119498"/>
              <a:gd name="connsiteY2559" fmla="*/ 506125 h 6857999"/>
              <a:gd name="connsiteX2560" fmla="*/ 5035948 w 7119498"/>
              <a:gd name="connsiteY2560" fmla="*/ 345852 h 6857999"/>
              <a:gd name="connsiteX2561" fmla="*/ 5238399 w 7119498"/>
              <a:gd name="connsiteY2561" fmla="*/ 463948 h 6857999"/>
              <a:gd name="connsiteX2562" fmla="*/ 4841934 w 7119498"/>
              <a:gd name="connsiteY2562" fmla="*/ 388030 h 6857999"/>
              <a:gd name="connsiteX2563" fmla="*/ 4833498 w 7119498"/>
              <a:gd name="connsiteY2563" fmla="*/ 345852 h 6857999"/>
              <a:gd name="connsiteX2564" fmla="*/ 4875675 w 7119498"/>
              <a:gd name="connsiteY2564" fmla="*/ 354288 h 6857999"/>
              <a:gd name="connsiteX2565" fmla="*/ 4841934 w 7119498"/>
              <a:gd name="connsiteY2565" fmla="*/ 388030 h 6857999"/>
              <a:gd name="connsiteX2566" fmla="*/ 4377985 w 7119498"/>
              <a:gd name="connsiteY2566" fmla="*/ 455513 h 6857999"/>
              <a:gd name="connsiteX2567" fmla="*/ 4479210 w 7119498"/>
              <a:gd name="connsiteY2567" fmla="*/ 582044 h 6857999"/>
              <a:gd name="connsiteX2568" fmla="*/ 4740709 w 7119498"/>
              <a:gd name="connsiteY2568" fmla="*/ 843542 h 6857999"/>
              <a:gd name="connsiteX2569" fmla="*/ 4926288 w 7119498"/>
              <a:gd name="connsiteY2569" fmla="*/ 759188 h 6857999"/>
              <a:gd name="connsiteX2570" fmla="*/ 5162480 w 7119498"/>
              <a:gd name="connsiteY2570" fmla="*/ 683269 h 6857999"/>
              <a:gd name="connsiteX2571" fmla="*/ 5027513 w 7119498"/>
              <a:gd name="connsiteY2571" fmla="*/ 767624 h 6857999"/>
              <a:gd name="connsiteX2572" fmla="*/ 4943159 w 7119498"/>
              <a:gd name="connsiteY2572" fmla="*/ 776059 h 6857999"/>
              <a:gd name="connsiteX2573" fmla="*/ 4867240 w 7119498"/>
              <a:gd name="connsiteY2573" fmla="*/ 835107 h 6857999"/>
              <a:gd name="connsiteX2574" fmla="*/ 4723838 w 7119498"/>
              <a:gd name="connsiteY2574" fmla="*/ 877284 h 6857999"/>
              <a:gd name="connsiteX2575" fmla="*/ 4504517 w 7119498"/>
              <a:gd name="connsiteY2575" fmla="*/ 759188 h 6857999"/>
              <a:gd name="connsiteX2576" fmla="*/ 4445469 w 7119498"/>
              <a:gd name="connsiteY2576" fmla="*/ 590480 h 6857999"/>
              <a:gd name="connsiteX2577" fmla="*/ 4352679 w 7119498"/>
              <a:gd name="connsiteY2577" fmla="*/ 421771 h 6857999"/>
              <a:gd name="connsiteX2578" fmla="*/ 4369550 w 7119498"/>
              <a:gd name="connsiteY2578" fmla="*/ 345852 h 6857999"/>
              <a:gd name="connsiteX2579" fmla="*/ 4377985 w 7119498"/>
              <a:gd name="connsiteY2579" fmla="*/ 455513 h 6857999"/>
              <a:gd name="connsiteX2580" fmla="*/ 2201646 w 7119498"/>
              <a:gd name="connsiteY2580" fmla="*/ 388030 h 6857999"/>
              <a:gd name="connsiteX2581" fmla="*/ 2167904 w 7119498"/>
              <a:gd name="connsiteY2581" fmla="*/ 362723 h 6857999"/>
              <a:gd name="connsiteX2582" fmla="*/ 2201646 w 7119498"/>
              <a:gd name="connsiteY2582" fmla="*/ 345852 h 6857999"/>
              <a:gd name="connsiteX2583" fmla="*/ 2201646 w 7119498"/>
              <a:gd name="connsiteY2583" fmla="*/ 388030 h 6857999"/>
              <a:gd name="connsiteX2584" fmla="*/ 3905602 w 7119498"/>
              <a:gd name="connsiteY2584" fmla="*/ 337417 h 6857999"/>
              <a:gd name="connsiteX2585" fmla="*/ 3871860 w 7119498"/>
              <a:gd name="connsiteY2585" fmla="*/ 371159 h 6857999"/>
              <a:gd name="connsiteX2586" fmla="*/ 3804376 w 7119498"/>
              <a:gd name="connsiteY2586" fmla="*/ 362723 h 6857999"/>
              <a:gd name="connsiteX2587" fmla="*/ 3821247 w 7119498"/>
              <a:gd name="connsiteY2587" fmla="*/ 328982 h 6857999"/>
              <a:gd name="connsiteX2588" fmla="*/ 3905602 w 7119498"/>
              <a:gd name="connsiteY2588" fmla="*/ 337417 h 6857999"/>
              <a:gd name="connsiteX2589" fmla="*/ 3256074 w 7119498"/>
              <a:gd name="connsiteY2589" fmla="*/ 328982 h 6857999"/>
              <a:gd name="connsiteX2590" fmla="*/ 3281380 w 7119498"/>
              <a:gd name="connsiteY2590" fmla="*/ 379594 h 6857999"/>
              <a:gd name="connsiteX2591" fmla="*/ 3239203 w 7119498"/>
              <a:gd name="connsiteY2591" fmla="*/ 388030 h 6857999"/>
              <a:gd name="connsiteX2592" fmla="*/ 3188590 w 7119498"/>
              <a:gd name="connsiteY2592" fmla="*/ 328982 h 6857999"/>
              <a:gd name="connsiteX2593" fmla="*/ 3256074 w 7119498"/>
              <a:gd name="connsiteY2593" fmla="*/ 328982 h 6857999"/>
              <a:gd name="connsiteX2594" fmla="*/ 4217712 w 7119498"/>
              <a:gd name="connsiteY2594" fmla="*/ 354288 h 6857999"/>
              <a:gd name="connsiteX2595" fmla="*/ 4175535 w 7119498"/>
              <a:gd name="connsiteY2595" fmla="*/ 413336 h 6857999"/>
              <a:gd name="connsiteX2596" fmla="*/ 4133358 w 7119498"/>
              <a:gd name="connsiteY2596" fmla="*/ 396465 h 6857999"/>
              <a:gd name="connsiteX2597" fmla="*/ 4108052 w 7119498"/>
              <a:gd name="connsiteY2597" fmla="*/ 421771 h 6857999"/>
              <a:gd name="connsiteX2598" fmla="*/ 4302067 w 7119498"/>
              <a:gd name="connsiteY2598" fmla="*/ 607351 h 6857999"/>
              <a:gd name="connsiteX2599" fmla="*/ 4259889 w 7119498"/>
              <a:gd name="connsiteY2599" fmla="*/ 615786 h 6857999"/>
              <a:gd name="connsiteX2600" fmla="*/ 4032133 w 7119498"/>
              <a:gd name="connsiteY2600" fmla="*/ 421771 h 6857999"/>
              <a:gd name="connsiteX2601" fmla="*/ 4150229 w 7119498"/>
              <a:gd name="connsiteY2601" fmla="*/ 303675 h 6857999"/>
              <a:gd name="connsiteX2602" fmla="*/ 4217712 w 7119498"/>
              <a:gd name="connsiteY2602" fmla="*/ 354288 h 6857999"/>
              <a:gd name="connsiteX2603" fmla="*/ 3011447 w 7119498"/>
              <a:gd name="connsiteY2603" fmla="*/ 413336 h 6857999"/>
              <a:gd name="connsiteX2604" fmla="*/ 2783690 w 7119498"/>
              <a:gd name="connsiteY2604" fmla="*/ 632657 h 6857999"/>
              <a:gd name="connsiteX2605" fmla="*/ 2766819 w 7119498"/>
              <a:gd name="connsiteY2605" fmla="*/ 615786 h 6857999"/>
              <a:gd name="connsiteX2606" fmla="*/ 2800561 w 7119498"/>
              <a:gd name="connsiteY2606" fmla="*/ 556738 h 6857999"/>
              <a:gd name="connsiteX2607" fmla="*/ 2868044 w 7119498"/>
              <a:gd name="connsiteY2607" fmla="*/ 522996 h 6857999"/>
              <a:gd name="connsiteX2608" fmla="*/ 2943963 w 7119498"/>
              <a:gd name="connsiteY2608" fmla="*/ 404900 h 6857999"/>
              <a:gd name="connsiteX2609" fmla="*/ 2884915 w 7119498"/>
              <a:gd name="connsiteY2609" fmla="*/ 388030 h 6857999"/>
              <a:gd name="connsiteX2610" fmla="*/ 2851173 w 7119498"/>
              <a:gd name="connsiteY2610" fmla="*/ 345852 h 6857999"/>
              <a:gd name="connsiteX2611" fmla="*/ 2893351 w 7119498"/>
              <a:gd name="connsiteY2611" fmla="*/ 286804 h 6857999"/>
              <a:gd name="connsiteX2612" fmla="*/ 3011447 w 7119498"/>
              <a:gd name="connsiteY2612" fmla="*/ 413336 h 6857999"/>
              <a:gd name="connsiteX2613" fmla="*/ 2783690 w 7119498"/>
              <a:gd name="connsiteY2613" fmla="*/ 430207 h 6857999"/>
              <a:gd name="connsiteX2614" fmla="*/ 2741513 w 7119498"/>
              <a:gd name="connsiteY2614" fmla="*/ 590480 h 6857999"/>
              <a:gd name="connsiteX2615" fmla="*/ 2690900 w 7119498"/>
              <a:gd name="connsiteY2615" fmla="*/ 666399 h 6857999"/>
              <a:gd name="connsiteX2616" fmla="*/ 2665594 w 7119498"/>
              <a:gd name="connsiteY2616" fmla="*/ 767624 h 6857999"/>
              <a:gd name="connsiteX2617" fmla="*/ 2319742 w 7119498"/>
              <a:gd name="connsiteY2617" fmla="*/ 1012251 h 6857999"/>
              <a:gd name="connsiteX2618" fmla="*/ 2159469 w 7119498"/>
              <a:gd name="connsiteY2618" fmla="*/ 978509 h 6857999"/>
              <a:gd name="connsiteX2619" fmla="*/ 2066679 w 7119498"/>
              <a:gd name="connsiteY2619" fmla="*/ 927897 h 6857999"/>
              <a:gd name="connsiteX2620" fmla="*/ 1923277 w 7119498"/>
              <a:gd name="connsiteY2620" fmla="*/ 902590 h 6857999"/>
              <a:gd name="connsiteX2621" fmla="*/ 1746133 w 7119498"/>
              <a:gd name="connsiteY2621" fmla="*/ 708576 h 6857999"/>
              <a:gd name="connsiteX2622" fmla="*/ 1779875 w 7119498"/>
              <a:gd name="connsiteY2622" fmla="*/ 683269 h 6857999"/>
              <a:gd name="connsiteX2623" fmla="*/ 1805181 w 7119498"/>
              <a:gd name="connsiteY2623" fmla="*/ 700140 h 6857999"/>
              <a:gd name="connsiteX2624" fmla="*/ 2032937 w 7119498"/>
              <a:gd name="connsiteY2624" fmla="*/ 860413 h 6857999"/>
              <a:gd name="connsiteX2625" fmla="*/ 2117292 w 7119498"/>
              <a:gd name="connsiteY2625" fmla="*/ 860413 h 6857999"/>
              <a:gd name="connsiteX2626" fmla="*/ 2176340 w 7119498"/>
              <a:gd name="connsiteY2626" fmla="*/ 902590 h 6857999"/>
              <a:gd name="connsiteX2627" fmla="*/ 2319742 w 7119498"/>
              <a:gd name="connsiteY2627" fmla="*/ 944768 h 6857999"/>
              <a:gd name="connsiteX2628" fmla="*/ 2606546 w 7119498"/>
              <a:gd name="connsiteY2628" fmla="*/ 708576 h 6857999"/>
              <a:gd name="connsiteX2629" fmla="*/ 2623417 w 7119498"/>
              <a:gd name="connsiteY2629" fmla="*/ 624221 h 6857999"/>
              <a:gd name="connsiteX2630" fmla="*/ 2724642 w 7119498"/>
              <a:gd name="connsiteY2630" fmla="*/ 455513 h 6857999"/>
              <a:gd name="connsiteX2631" fmla="*/ 2674030 w 7119498"/>
              <a:gd name="connsiteY2631" fmla="*/ 320546 h 6857999"/>
              <a:gd name="connsiteX2632" fmla="*/ 2716207 w 7119498"/>
              <a:gd name="connsiteY2632" fmla="*/ 278369 h 6857999"/>
              <a:gd name="connsiteX2633" fmla="*/ 2783690 w 7119498"/>
              <a:gd name="connsiteY2633" fmla="*/ 430207 h 6857999"/>
              <a:gd name="connsiteX2634" fmla="*/ 2488450 w 7119498"/>
              <a:gd name="connsiteY2634" fmla="*/ 286804 h 6857999"/>
              <a:gd name="connsiteX2635" fmla="*/ 2437838 w 7119498"/>
              <a:gd name="connsiteY2635" fmla="*/ 286804 h 6857999"/>
              <a:gd name="connsiteX2636" fmla="*/ 2353483 w 7119498"/>
              <a:gd name="connsiteY2636" fmla="*/ 388030 h 6857999"/>
              <a:gd name="connsiteX2637" fmla="*/ 2353483 w 7119498"/>
              <a:gd name="connsiteY2637" fmla="*/ 354288 h 6857999"/>
              <a:gd name="connsiteX2638" fmla="*/ 2437838 w 7119498"/>
              <a:gd name="connsiteY2638" fmla="*/ 278369 h 6857999"/>
              <a:gd name="connsiteX2639" fmla="*/ 2488450 w 7119498"/>
              <a:gd name="connsiteY2639" fmla="*/ 286804 h 6857999"/>
              <a:gd name="connsiteX2640" fmla="*/ 4344244 w 7119498"/>
              <a:gd name="connsiteY2640" fmla="*/ 303675 h 6857999"/>
              <a:gd name="connsiteX2641" fmla="*/ 4318937 w 7119498"/>
              <a:gd name="connsiteY2641" fmla="*/ 413336 h 6857999"/>
              <a:gd name="connsiteX2642" fmla="*/ 4361115 w 7119498"/>
              <a:gd name="connsiteY2642" fmla="*/ 556738 h 6857999"/>
              <a:gd name="connsiteX2643" fmla="*/ 4420163 w 7119498"/>
              <a:gd name="connsiteY2643" fmla="*/ 615786 h 6857999"/>
              <a:gd name="connsiteX2644" fmla="*/ 4715402 w 7119498"/>
              <a:gd name="connsiteY2644" fmla="*/ 911026 h 6857999"/>
              <a:gd name="connsiteX2645" fmla="*/ 4926288 w 7119498"/>
              <a:gd name="connsiteY2645" fmla="*/ 826672 h 6857999"/>
              <a:gd name="connsiteX2646" fmla="*/ 5094996 w 7119498"/>
              <a:gd name="connsiteY2646" fmla="*/ 784494 h 6857999"/>
              <a:gd name="connsiteX2647" fmla="*/ 5221528 w 7119498"/>
              <a:gd name="connsiteY2647" fmla="*/ 657963 h 6857999"/>
              <a:gd name="connsiteX2648" fmla="*/ 5272140 w 7119498"/>
              <a:gd name="connsiteY2648" fmla="*/ 657963 h 6857999"/>
              <a:gd name="connsiteX2649" fmla="*/ 5272140 w 7119498"/>
              <a:gd name="connsiteY2649" fmla="*/ 674834 h 6857999"/>
              <a:gd name="connsiteX2650" fmla="*/ 5128738 w 7119498"/>
              <a:gd name="connsiteY2650" fmla="*/ 826672 h 6857999"/>
              <a:gd name="connsiteX2651" fmla="*/ 4993771 w 7119498"/>
              <a:gd name="connsiteY2651" fmla="*/ 860413 h 6857999"/>
              <a:gd name="connsiteX2652" fmla="*/ 4917853 w 7119498"/>
              <a:gd name="connsiteY2652" fmla="*/ 911026 h 6857999"/>
              <a:gd name="connsiteX2653" fmla="*/ 4698532 w 7119498"/>
              <a:gd name="connsiteY2653" fmla="*/ 970074 h 6857999"/>
              <a:gd name="connsiteX2654" fmla="*/ 4437033 w 7119498"/>
              <a:gd name="connsiteY2654" fmla="*/ 826672 h 6857999"/>
              <a:gd name="connsiteX2655" fmla="*/ 4386421 w 7119498"/>
              <a:gd name="connsiteY2655" fmla="*/ 708576 h 6857999"/>
              <a:gd name="connsiteX2656" fmla="*/ 4377985 w 7119498"/>
              <a:gd name="connsiteY2656" fmla="*/ 641092 h 6857999"/>
              <a:gd name="connsiteX2657" fmla="*/ 4318937 w 7119498"/>
              <a:gd name="connsiteY2657" fmla="*/ 582044 h 6857999"/>
              <a:gd name="connsiteX2658" fmla="*/ 4259889 w 7119498"/>
              <a:gd name="connsiteY2658" fmla="*/ 396465 h 6857999"/>
              <a:gd name="connsiteX2659" fmla="*/ 4310502 w 7119498"/>
              <a:gd name="connsiteY2659" fmla="*/ 269934 h 6857999"/>
              <a:gd name="connsiteX2660" fmla="*/ 4344244 w 7119498"/>
              <a:gd name="connsiteY2660" fmla="*/ 303675 h 6857999"/>
              <a:gd name="connsiteX2661" fmla="*/ 2235388 w 7119498"/>
              <a:gd name="connsiteY2661" fmla="*/ 269934 h 6857999"/>
              <a:gd name="connsiteX2662" fmla="*/ 2134162 w 7119498"/>
              <a:gd name="connsiteY2662" fmla="*/ 337417 h 6857999"/>
              <a:gd name="connsiteX2663" fmla="*/ 2091985 w 7119498"/>
              <a:gd name="connsiteY2663" fmla="*/ 328982 h 6857999"/>
              <a:gd name="connsiteX2664" fmla="*/ 2201646 w 7119498"/>
              <a:gd name="connsiteY2664" fmla="*/ 261498 h 6857999"/>
              <a:gd name="connsiteX2665" fmla="*/ 2235388 w 7119498"/>
              <a:gd name="connsiteY2665" fmla="*/ 269934 h 6857999"/>
              <a:gd name="connsiteX2666" fmla="*/ 4960030 w 7119498"/>
              <a:gd name="connsiteY2666" fmla="*/ 320546 h 6857999"/>
              <a:gd name="connsiteX2667" fmla="*/ 4926288 w 7119498"/>
              <a:gd name="connsiteY2667" fmla="*/ 337417 h 6857999"/>
              <a:gd name="connsiteX2668" fmla="*/ 4816627 w 7119498"/>
              <a:gd name="connsiteY2668" fmla="*/ 295240 h 6857999"/>
              <a:gd name="connsiteX2669" fmla="*/ 4816627 w 7119498"/>
              <a:gd name="connsiteY2669" fmla="*/ 253063 h 6857999"/>
              <a:gd name="connsiteX2670" fmla="*/ 4833498 w 7119498"/>
              <a:gd name="connsiteY2670" fmla="*/ 253063 h 6857999"/>
              <a:gd name="connsiteX2671" fmla="*/ 4960030 w 7119498"/>
              <a:gd name="connsiteY2671" fmla="*/ 320546 h 6857999"/>
              <a:gd name="connsiteX2672" fmla="*/ 4572000 w 7119498"/>
              <a:gd name="connsiteY2672" fmla="*/ 244627 h 6857999"/>
              <a:gd name="connsiteX2673" fmla="*/ 4647919 w 7119498"/>
              <a:gd name="connsiteY2673" fmla="*/ 261498 h 6857999"/>
              <a:gd name="connsiteX2674" fmla="*/ 4706967 w 7119498"/>
              <a:gd name="connsiteY2674" fmla="*/ 362723 h 6857999"/>
              <a:gd name="connsiteX2675" fmla="*/ 4698532 w 7119498"/>
              <a:gd name="connsiteY2675" fmla="*/ 396465 h 6857999"/>
              <a:gd name="connsiteX2676" fmla="*/ 4673225 w 7119498"/>
              <a:gd name="connsiteY2676" fmla="*/ 328982 h 6857999"/>
              <a:gd name="connsiteX2677" fmla="*/ 4546694 w 7119498"/>
              <a:gd name="connsiteY2677" fmla="*/ 244627 h 6857999"/>
              <a:gd name="connsiteX2678" fmla="*/ 4572000 w 7119498"/>
              <a:gd name="connsiteY2678" fmla="*/ 244627 h 6857999"/>
              <a:gd name="connsiteX2679" fmla="*/ 3618797 w 7119498"/>
              <a:gd name="connsiteY2679" fmla="*/ 362723 h 6857999"/>
              <a:gd name="connsiteX2680" fmla="*/ 3551314 w 7119498"/>
              <a:gd name="connsiteY2680" fmla="*/ 438642 h 6857999"/>
              <a:gd name="connsiteX2681" fmla="*/ 3500701 w 7119498"/>
              <a:gd name="connsiteY2681" fmla="*/ 388030 h 6857999"/>
              <a:gd name="connsiteX2682" fmla="*/ 3526007 w 7119498"/>
              <a:gd name="connsiteY2682" fmla="*/ 362723 h 6857999"/>
              <a:gd name="connsiteX2683" fmla="*/ 3559749 w 7119498"/>
              <a:gd name="connsiteY2683" fmla="*/ 379594 h 6857999"/>
              <a:gd name="connsiteX2684" fmla="*/ 3568185 w 7119498"/>
              <a:gd name="connsiteY2684" fmla="*/ 362723 h 6857999"/>
              <a:gd name="connsiteX2685" fmla="*/ 3526007 w 7119498"/>
              <a:gd name="connsiteY2685" fmla="*/ 337417 h 6857999"/>
              <a:gd name="connsiteX2686" fmla="*/ 3466959 w 7119498"/>
              <a:gd name="connsiteY2686" fmla="*/ 421771 h 6857999"/>
              <a:gd name="connsiteX2687" fmla="*/ 3433218 w 7119498"/>
              <a:gd name="connsiteY2687" fmla="*/ 354288 h 6857999"/>
              <a:gd name="connsiteX2688" fmla="*/ 3526007 w 7119498"/>
              <a:gd name="connsiteY2688" fmla="*/ 219321 h 6857999"/>
              <a:gd name="connsiteX2689" fmla="*/ 3618797 w 7119498"/>
              <a:gd name="connsiteY2689" fmla="*/ 362723 h 6857999"/>
              <a:gd name="connsiteX2690" fmla="*/ 3829683 w 7119498"/>
              <a:gd name="connsiteY2690" fmla="*/ 219321 h 6857999"/>
              <a:gd name="connsiteX2691" fmla="*/ 3635668 w 7119498"/>
              <a:gd name="connsiteY2691" fmla="*/ 430207 h 6857999"/>
              <a:gd name="connsiteX2692" fmla="*/ 3660974 w 7119498"/>
              <a:gd name="connsiteY2692" fmla="*/ 362723 h 6857999"/>
              <a:gd name="connsiteX2693" fmla="*/ 3728458 w 7119498"/>
              <a:gd name="connsiteY2693" fmla="*/ 328982 h 6857999"/>
              <a:gd name="connsiteX2694" fmla="*/ 3728458 w 7119498"/>
              <a:gd name="connsiteY2694" fmla="*/ 295240 h 6857999"/>
              <a:gd name="connsiteX2695" fmla="*/ 3711587 w 7119498"/>
              <a:gd name="connsiteY2695" fmla="*/ 278369 h 6857999"/>
              <a:gd name="connsiteX2696" fmla="*/ 3669410 w 7119498"/>
              <a:gd name="connsiteY2696" fmla="*/ 328982 h 6857999"/>
              <a:gd name="connsiteX2697" fmla="*/ 3627233 w 7119498"/>
              <a:gd name="connsiteY2697" fmla="*/ 261498 h 6857999"/>
              <a:gd name="connsiteX2698" fmla="*/ 3644103 w 7119498"/>
              <a:gd name="connsiteY2698" fmla="*/ 227756 h 6857999"/>
              <a:gd name="connsiteX2699" fmla="*/ 3779070 w 7119498"/>
              <a:gd name="connsiteY2699" fmla="*/ 210886 h 6857999"/>
              <a:gd name="connsiteX2700" fmla="*/ 3829683 w 7119498"/>
              <a:gd name="connsiteY2700" fmla="*/ 219321 h 6857999"/>
              <a:gd name="connsiteX2701" fmla="*/ 4032133 w 7119498"/>
              <a:gd name="connsiteY2701" fmla="*/ 261498 h 6857999"/>
              <a:gd name="connsiteX2702" fmla="*/ 3981520 w 7119498"/>
              <a:gd name="connsiteY2702" fmla="*/ 312111 h 6857999"/>
              <a:gd name="connsiteX2703" fmla="*/ 3930908 w 7119498"/>
              <a:gd name="connsiteY2703" fmla="*/ 244627 h 6857999"/>
              <a:gd name="connsiteX2704" fmla="*/ 3838118 w 7119498"/>
              <a:gd name="connsiteY2704" fmla="*/ 286804 h 6857999"/>
              <a:gd name="connsiteX2705" fmla="*/ 3838118 w 7119498"/>
              <a:gd name="connsiteY2705" fmla="*/ 253063 h 6857999"/>
              <a:gd name="connsiteX2706" fmla="*/ 3939343 w 7119498"/>
              <a:gd name="connsiteY2706" fmla="*/ 202450 h 6857999"/>
              <a:gd name="connsiteX2707" fmla="*/ 4032133 w 7119498"/>
              <a:gd name="connsiteY2707" fmla="*/ 261498 h 6857999"/>
              <a:gd name="connsiteX2708" fmla="*/ 3365734 w 7119498"/>
              <a:gd name="connsiteY2708" fmla="*/ 227756 h 6857999"/>
              <a:gd name="connsiteX2709" fmla="*/ 3433218 w 7119498"/>
              <a:gd name="connsiteY2709" fmla="*/ 236192 h 6857999"/>
              <a:gd name="connsiteX2710" fmla="*/ 3382605 w 7119498"/>
              <a:gd name="connsiteY2710" fmla="*/ 337417 h 6857999"/>
              <a:gd name="connsiteX2711" fmla="*/ 3382605 w 7119498"/>
              <a:gd name="connsiteY2711" fmla="*/ 286804 h 6857999"/>
              <a:gd name="connsiteX2712" fmla="*/ 3365734 w 7119498"/>
              <a:gd name="connsiteY2712" fmla="*/ 269934 h 6857999"/>
              <a:gd name="connsiteX2713" fmla="*/ 3331993 w 7119498"/>
              <a:gd name="connsiteY2713" fmla="*/ 312111 h 6857999"/>
              <a:gd name="connsiteX2714" fmla="*/ 3382605 w 7119498"/>
              <a:gd name="connsiteY2714" fmla="*/ 371159 h 6857999"/>
              <a:gd name="connsiteX2715" fmla="*/ 3433218 w 7119498"/>
              <a:gd name="connsiteY2715" fmla="*/ 438642 h 6857999"/>
              <a:gd name="connsiteX2716" fmla="*/ 3407911 w 7119498"/>
              <a:gd name="connsiteY2716" fmla="*/ 447078 h 6857999"/>
              <a:gd name="connsiteX2717" fmla="*/ 3365734 w 7119498"/>
              <a:gd name="connsiteY2717" fmla="*/ 430207 h 6857999"/>
              <a:gd name="connsiteX2718" fmla="*/ 3289816 w 7119498"/>
              <a:gd name="connsiteY2718" fmla="*/ 303675 h 6857999"/>
              <a:gd name="connsiteX2719" fmla="*/ 3264509 w 7119498"/>
              <a:gd name="connsiteY2719" fmla="*/ 202450 h 6857999"/>
              <a:gd name="connsiteX2720" fmla="*/ 3306686 w 7119498"/>
              <a:gd name="connsiteY2720" fmla="*/ 202450 h 6857999"/>
              <a:gd name="connsiteX2721" fmla="*/ 3365734 w 7119498"/>
              <a:gd name="connsiteY2721" fmla="*/ 227756 h 6857999"/>
              <a:gd name="connsiteX2722" fmla="*/ 3256074 w 7119498"/>
              <a:gd name="connsiteY2722" fmla="*/ 286804 h 6857999"/>
              <a:gd name="connsiteX2723" fmla="*/ 3239203 w 7119498"/>
              <a:gd name="connsiteY2723" fmla="*/ 295240 h 6857999"/>
              <a:gd name="connsiteX2724" fmla="*/ 3137978 w 7119498"/>
              <a:gd name="connsiteY2724" fmla="*/ 236192 h 6857999"/>
              <a:gd name="connsiteX2725" fmla="*/ 3078930 w 7119498"/>
              <a:gd name="connsiteY2725" fmla="*/ 303675 h 6857999"/>
              <a:gd name="connsiteX2726" fmla="*/ 3045188 w 7119498"/>
              <a:gd name="connsiteY2726" fmla="*/ 261498 h 6857999"/>
              <a:gd name="connsiteX2727" fmla="*/ 3154849 w 7119498"/>
              <a:gd name="connsiteY2727" fmla="*/ 194015 h 6857999"/>
              <a:gd name="connsiteX2728" fmla="*/ 3256074 w 7119498"/>
              <a:gd name="connsiteY2728" fmla="*/ 286804 h 6857999"/>
              <a:gd name="connsiteX2729" fmla="*/ 2547498 w 7119498"/>
              <a:gd name="connsiteY2729" fmla="*/ 177144 h 6857999"/>
              <a:gd name="connsiteX2730" fmla="*/ 2505321 w 7119498"/>
              <a:gd name="connsiteY2730" fmla="*/ 236192 h 6857999"/>
              <a:gd name="connsiteX2731" fmla="*/ 2311306 w 7119498"/>
              <a:gd name="connsiteY2731" fmla="*/ 362723 h 6857999"/>
              <a:gd name="connsiteX2732" fmla="*/ 2361919 w 7119498"/>
              <a:gd name="connsiteY2732" fmla="*/ 455513 h 6857999"/>
              <a:gd name="connsiteX2733" fmla="*/ 2420967 w 7119498"/>
              <a:gd name="connsiteY2733" fmla="*/ 413336 h 6857999"/>
              <a:gd name="connsiteX2734" fmla="*/ 2471579 w 7119498"/>
              <a:gd name="connsiteY2734" fmla="*/ 472384 h 6857999"/>
              <a:gd name="connsiteX2735" fmla="*/ 2387225 w 7119498"/>
              <a:gd name="connsiteY2735" fmla="*/ 548303 h 6857999"/>
              <a:gd name="connsiteX2736" fmla="*/ 2235388 w 7119498"/>
              <a:gd name="connsiteY2736" fmla="*/ 379594 h 6857999"/>
              <a:gd name="connsiteX2737" fmla="*/ 2420967 w 7119498"/>
              <a:gd name="connsiteY2737" fmla="*/ 177144 h 6857999"/>
              <a:gd name="connsiteX2738" fmla="*/ 2547498 w 7119498"/>
              <a:gd name="connsiteY2738" fmla="*/ 177144 h 6857999"/>
              <a:gd name="connsiteX2739" fmla="*/ 4799757 w 7119498"/>
              <a:gd name="connsiteY2739" fmla="*/ 362723 h 6857999"/>
              <a:gd name="connsiteX2740" fmla="*/ 4647919 w 7119498"/>
              <a:gd name="connsiteY2740" fmla="*/ 522996 h 6857999"/>
              <a:gd name="connsiteX2741" fmla="*/ 4563565 w 7119498"/>
              <a:gd name="connsiteY2741" fmla="*/ 447078 h 6857999"/>
              <a:gd name="connsiteX2742" fmla="*/ 4614177 w 7119498"/>
              <a:gd name="connsiteY2742" fmla="*/ 388030 h 6857999"/>
              <a:gd name="connsiteX2743" fmla="*/ 4681661 w 7119498"/>
              <a:gd name="connsiteY2743" fmla="*/ 447078 h 6857999"/>
              <a:gd name="connsiteX2744" fmla="*/ 4706967 w 7119498"/>
              <a:gd name="connsiteY2744" fmla="*/ 447078 h 6857999"/>
              <a:gd name="connsiteX2745" fmla="*/ 4740709 w 7119498"/>
              <a:gd name="connsiteY2745" fmla="*/ 371159 h 6857999"/>
              <a:gd name="connsiteX2746" fmla="*/ 4631048 w 7119498"/>
              <a:gd name="connsiteY2746" fmla="*/ 219321 h 6857999"/>
              <a:gd name="connsiteX2747" fmla="*/ 4521388 w 7119498"/>
              <a:gd name="connsiteY2747" fmla="*/ 202450 h 6857999"/>
              <a:gd name="connsiteX2748" fmla="*/ 4479210 w 7119498"/>
              <a:gd name="connsiteY2748" fmla="*/ 160273 h 6857999"/>
              <a:gd name="connsiteX2749" fmla="*/ 4546694 w 7119498"/>
              <a:gd name="connsiteY2749" fmla="*/ 151838 h 6857999"/>
              <a:gd name="connsiteX2750" fmla="*/ 4799757 w 7119498"/>
              <a:gd name="connsiteY2750" fmla="*/ 362723 h 6857999"/>
              <a:gd name="connsiteX2751" fmla="*/ 4276760 w 7119498"/>
              <a:gd name="connsiteY2751" fmla="*/ 194015 h 6857999"/>
              <a:gd name="connsiteX2752" fmla="*/ 4428598 w 7119498"/>
              <a:gd name="connsiteY2752" fmla="*/ 371159 h 6857999"/>
              <a:gd name="connsiteX2753" fmla="*/ 4411727 w 7119498"/>
              <a:gd name="connsiteY2753" fmla="*/ 438642 h 6857999"/>
              <a:gd name="connsiteX2754" fmla="*/ 4394856 w 7119498"/>
              <a:gd name="connsiteY2754" fmla="*/ 320546 h 6857999"/>
              <a:gd name="connsiteX2755" fmla="*/ 4234583 w 7119498"/>
              <a:gd name="connsiteY2755" fmla="*/ 202450 h 6857999"/>
              <a:gd name="connsiteX2756" fmla="*/ 3551314 w 7119498"/>
              <a:gd name="connsiteY2756" fmla="*/ 134967 h 6857999"/>
              <a:gd name="connsiteX2757" fmla="*/ 2707771 w 7119498"/>
              <a:gd name="connsiteY2757" fmla="*/ 244627 h 6857999"/>
              <a:gd name="connsiteX2758" fmla="*/ 2623417 w 7119498"/>
              <a:gd name="connsiteY2758" fmla="*/ 354288 h 6857999"/>
              <a:gd name="connsiteX2759" fmla="*/ 2648723 w 7119498"/>
              <a:gd name="connsiteY2759" fmla="*/ 430207 h 6857999"/>
              <a:gd name="connsiteX2760" fmla="*/ 2640288 w 7119498"/>
              <a:gd name="connsiteY2760" fmla="*/ 447078 h 6857999"/>
              <a:gd name="connsiteX2761" fmla="*/ 2606546 w 7119498"/>
              <a:gd name="connsiteY2761" fmla="*/ 371159 h 6857999"/>
              <a:gd name="connsiteX2762" fmla="*/ 2682465 w 7119498"/>
              <a:gd name="connsiteY2762" fmla="*/ 236192 h 6857999"/>
              <a:gd name="connsiteX2763" fmla="*/ 3559749 w 7119498"/>
              <a:gd name="connsiteY2763" fmla="*/ 118096 h 6857999"/>
              <a:gd name="connsiteX2764" fmla="*/ 4276760 w 7119498"/>
              <a:gd name="connsiteY2764" fmla="*/ 194015 h 6857999"/>
              <a:gd name="connsiteX2765" fmla="*/ 3585055 w 7119498"/>
              <a:gd name="connsiteY2765" fmla="*/ 16871 h 6857999"/>
              <a:gd name="connsiteX2766" fmla="*/ 3812812 w 7119498"/>
              <a:gd name="connsiteY2766" fmla="*/ 25306 h 6857999"/>
              <a:gd name="connsiteX2767" fmla="*/ 3989956 w 7119498"/>
              <a:gd name="connsiteY2767" fmla="*/ 42177 h 6857999"/>
              <a:gd name="connsiteX2768" fmla="*/ 4538258 w 7119498"/>
              <a:gd name="connsiteY2768" fmla="*/ 345852 h 6857999"/>
              <a:gd name="connsiteX2769" fmla="*/ 4462340 w 7119498"/>
              <a:gd name="connsiteY2769" fmla="*/ 522996 h 6857999"/>
              <a:gd name="connsiteX2770" fmla="*/ 4428598 w 7119498"/>
              <a:gd name="connsiteY2770" fmla="*/ 472384 h 6857999"/>
              <a:gd name="connsiteX2771" fmla="*/ 4462340 w 7119498"/>
              <a:gd name="connsiteY2771" fmla="*/ 371159 h 6857999"/>
              <a:gd name="connsiteX2772" fmla="*/ 3551314 w 7119498"/>
              <a:gd name="connsiteY2772" fmla="*/ 84354 h 6857999"/>
              <a:gd name="connsiteX2773" fmla="*/ 2572804 w 7119498"/>
              <a:gd name="connsiteY2773" fmla="*/ 345852 h 6857999"/>
              <a:gd name="connsiteX2774" fmla="*/ 2589675 w 7119498"/>
              <a:gd name="connsiteY2774" fmla="*/ 447078 h 6857999"/>
              <a:gd name="connsiteX2775" fmla="*/ 2631852 w 7119498"/>
              <a:gd name="connsiteY2775" fmla="*/ 497690 h 6857999"/>
              <a:gd name="connsiteX2776" fmla="*/ 2606546 w 7119498"/>
              <a:gd name="connsiteY2776" fmla="*/ 548303 h 6857999"/>
              <a:gd name="connsiteX2777" fmla="*/ 2513757 w 7119498"/>
              <a:gd name="connsiteY2777" fmla="*/ 379594 h 6857999"/>
              <a:gd name="connsiteX2778" fmla="*/ 2657159 w 7119498"/>
              <a:gd name="connsiteY2778" fmla="*/ 143402 h 6857999"/>
              <a:gd name="connsiteX2779" fmla="*/ 2876480 w 7119498"/>
              <a:gd name="connsiteY2779" fmla="*/ 75919 h 6857999"/>
              <a:gd name="connsiteX2780" fmla="*/ 3517572 w 7119498"/>
              <a:gd name="connsiteY2780" fmla="*/ 8435 h 6857999"/>
              <a:gd name="connsiteX2781" fmla="*/ 3542878 w 7119498"/>
              <a:gd name="connsiteY2781" fmla="*/ 0 h 6857999"/>
              <a:gd name="connsiteX2782" fmla="*/ 3585055 w 7119498"/>
              <a:gd name="connsiteY2782" fmla="*/ 16871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</a:cxnLst>
            <a:rect l="l" t="t" r="r" b="b"/>
            <a:pathLst>
              <a:path w="7119498" h="6857999">
                <a:moveTo>
                  <a:pt x="3104236" y="6588067"/>
                </a:moveTo>
                <a:cubicBezTo>
                  <a:pt x="3104236" y="6613373"/>
                  <a:pt x="3121107" y="6621808"/>
                  <a:pt x="3146413" y="6621808"/>
                </a:cubicBezTo>
                <a:cubicBezTo>
                  <a:pt x="3197026" y="6621808"/>
                  <a:pt x="3154849" y="6562760"/>
                  <a:pt x="3256074" y="6571196"/>
                </a:cubicBezTo>
                <a:cubicBezTo>
                  <a:pt x="3256074" y="6621808"/>
                  <a:pt x="3180155" y="6663985"/>
                  <a:pt x="3154849" y="6663985"/>
                </a:cubicBezTo>
                <a:cubicBezTo>
                  <a:pt x="3112672" y="6663985"/>
                  <a:pt x="3045188" y="6630244"/>
                  <a:pt x="3045188" y="6596502"/>
                </a:cubicBezTo>
                <a:cubicBezTo>
                  <a:pt x="3045188" y="6579631"/>
                  <a:pt x="3053624" y="6554325"/>
                  <a:pt x="3078930" y="6554325"/>
                </a:cubicBezTo>
                <a:cubicBezTo>
                  <a:pt x="3112672" y="6554325"/>
                  <a:pt x="3104236" y="6579631"/>
                  <a:pt x="3104236" y="6588067"/>
                </a:cubicBezTo>
                <a:close/>
                <a:moveTo>
                  <a:pt x="4032133" y="6588067"/>
                </a:moveTo>
                <a:cubicBezTo>
                  <a:pt x="4032133" y="6647115"/>
                  <a:pt x="3964649" y="6655550"/>
                  <a:pt x="3947779" y="6655550"/>
                </a:cubicBezTo>
                <a:cubicBezTo>
                  <a:pt x="3905602" y="6655550"/>
                  <a:pt x="3880295" y="6647115"/>
                  <a:pt x="3838118" y="6604938"/>
                </a:cubicBezTo>
                <a:lnTo>
                  <a:pt x="3838118" y="6571196"/>
                </a:lnTo>
                <a:cubicBezTo>
                  <a:pt x="3871860" y="6588067"/>
                  <a:pt x="3914037" y="6613373"/>
                  <a:pt x="3939343" y="6613373"/>
                </a:cubicBezTo>
                <a:cubicBezTo>
                  <a:pt x="3956214" y="6613373"/>
                  <a:pt x="3973085" y="6545890"/>
                  <a:pt x="3989956" y="6545890"/>
                </a:cubicBezTo>
                <a:cubicBezTo>
                  <a:pt x="4032133" y="6545890"/>
                  <a:pt x="4032133" y="6588067"/>
                  <a:pt x="4032133" y="6588067"/>
                </a:cubicBezTo>
                <a:close/>
                <a:moveTo>
                  <a:pt x="4943159" y="6520583"/>
                </a:moveTo>
                <a:cubicBezTo>
                  <a:pt x="4943159" y="6529019"/>
                  <a:pt x="4951594" y="6529019"/>
                  <a:pt x="4960030" y="6537454"/>
                </a:cubicBezTo>
                <a:cubicBezTo>
                  <a:pt x="4926288" y="6571196"/>
                  <a:pt x="4875675" y="6604938"/>
                  <a:pt x="4850369" y="6604938"/>
                </a:cubicBezTo>
                <a:lnTo>
                  <a:pt x="4808192" y="6604938"/>
                </a:lnTo>
                <a:cubicBezTo>
                  <a:pt x="4816627" y="6537454"/>
                  <a:pt x="4875675" y="6537454"/>
                  <a:pt x="4909417" y="6520583"/>
                </a:cubicBezTo>
                <a:lnTo>
                  <a:pt x="4943159" y="6520583"/>
                </a:lnTo>
                <a:close/>
                <a:moveTo>
                  <a:pt x="2226952" y="6571196"/>
                </a:moveTo>
                <a:cubicBezTo>
                  <a:pt x="2226952" y="6571196"/>
                  <a:pt x="2226952" y="6579631"/>
                  <a:pt x="2235388" y="6588067"/>
                </a:cubicBezTo>
                <a:cubicBezTo>
                  <a:pt x="2226952" y="6596502"/>
                  <a:pt x="2218517" y="6596502"/>
                  <a:pt x="2193210" y="6596502"/>
                </a:cubicBezTo>
                <a:cubicBezTo>
                  <a:pt x="2151033" y="6596502"/>
                  <a:pt x="2125727" y="6571196"/>
                  <a:pt x="2091985" y="6537454"/>
                </a:cubicBezTo>
                <a:cubicBezTo>
                  <a:pt x="2091985" y="6529019"/>
                  <a:pt x="2100421" y="6520583"/>
                  <a:pt x="2117292" y="6520583"/>
                </a:cubicBezTo>
                <a:cubicBezTo>
                  <a:pt x="2142598" y="6520583"/>
                  <a:pt x="2193210" y="6554325"/>
                  <a:pt x="2226952" y="6571196"/>
                </a:cubicBezTo>
                <a:close/>
                <a:moveTo>
                  <a:pt x="3905602" y="6520583"/>
                </a:moveTo>
                <a:cubicBezTo>
                  <a:pt x="3888731" y="6529019"/>
                  <a:pt x="3871860" y="6529019"/>
                  <a:pt x="3854989" y="6529019"/>
                </a:cubicBezTo>
                <a:cubicBezTo>
                  <a:pt x="3838118" y="6529019"/>
                  <a:pt x="3821247" y="6529019"/>
                  <a:pt x="3804376" y="6495277"/>
                </a:cubicBezTo>
                <a:cubicBezTo>
                  <a:pt x="3804376" y="6495277"/>
                  <a:pt x="3795941" y="6503712"/>
                  <a:pt x="3821247" y="6503712"/>
                </a:cubicBezTo>
                <a:cubicBezTo>
                  <a:pt x="3838118" y="6503712"/>
                  <a:pt x="3854989" y="6495277"/>
                  <a:pt x="3897166" y="6486842"/>
                </a:cubicBezTo>
                <a:cubicBezTo>
                  <a:pt x="3897166" y="6495277"/>
                  <a:pt x="3905602" y="6512148"/>
                  <a:pt x="3905602" y="6520583"/>
                </a:cubicBezTo>
                <a:close/>
                <a:moveTo>
                  <a:pt x="4841934" y="6520583"/>
                </a:moveTo>
                <a:lnTo>
                  <a:pt x="4833498" y="6469971"/>
                </a:lnTo>
                <a:cubicBezTo>
                  <a:pt x="4841934" y="6469971"/>
                  <a:pt x="4858805" y="6486842"/>
                  <a:pt x="4875675" y="6503712"/>
                </a:cubicBezTo>
                <a:cubicBezTo>
                  <a:pt x="4867240" y="6512148"/>
                  <a:pt x="4850369" y="6520583"/>
                  <a:pt x="4841934" y="6520583"/>
                </a:cubicBezTo>
                <a:close/>
                <a:moveTo>
                  <a:pt x="4706967" y="6503712"/>
                </a:moveTo>
                <a:cubicBezTo>
                  <a:pt x="4690096" y="6562760"/>
                  <a:pt x="4639484" y="6613373"/>
                  <a:pt x="4580436" y="6613373"/>
                </a:cubicBezTo>
                <a:lnTo>
                  <a:pt x="4546694" y="6613373"/>
                </a:lnTo>
                <a:cubicBezTo>
                  <a:pt x="4563565" y="6579631"/>
                  <a:pt x="4639484" y="6596502"/>
                  <a:pt x="4673225" y="6529019"/>
                </a:cubicBezTo>
                <a:cubicBezTo>
                  <a:pt x="4681661" y="6512148"/>
                  <a:pt x="4690096" y="6486842"/>
                  <a:pt x="4706967" y="6469971"/>
                </a:cubicBezTo>
                <a:lnTo>
                  <a:pt x="4706967" y="6503712"/>
                </a:lnTo>
                <a:close/>
                <a:moveTo>
                  <a:pt x="3281380" y="6478406"/>
                </a:moveTo>
                <a:cubicBezTo>
                  <a:pt x="3272945" y="6495277"/>
                  <a:pt x="3247638" y="6520583"/>
                  <a:pt x="3230768" y="6537454"/>
                </a:cubicBezTo>
                <a:cubicBezTo>
                  <a:pt x="3197026" y="6537454"/>
                  <a:pt x="3197026" y="6529019"/>
                  <a:pt x="3188590" y="6529019"/>
                </a:cubicBezTo>
                <a:cubicBezTo>
                  <a:pt x="3197026" y="6512148"/>
                  <a:pt x="3213897" y="6469971"/>
                  <a:pt x="3239203" y="6469971"/>
                </a:cubicBezTo>
                <a:cubicBezTo>
                  <a:pt x="3256074" y="6469971"/>
                  <a:pt x="3264509" y="6478406"/>
                  <a:pt x="3281380" y="6478406"/>
                </a:cubicBezTo>
                <a:close/>
                <a:moveTo>
                  <a:pt x="2420967" y="6554325"/>
                </a:moveTo>
                <a:cubicBezTo>
                  <a:pt x="2437838" y="6571196"/>
                  <a:pt x="2471579" y="6571196"/>
                  <a:pt x="2488450" y="6579631"/>
                </a:cubicBezTo>
                <a:lnTo>
                  <a:pt x="2429402" y="6579631"/>
                </a:lnTo>
                <a:cubicBezTo>
                  <a:pt x="2404096" y="6562760"/>
                  <a:pt x="2370354" y="6537454"/>
                  <a:pt x="2353483" y="6503712"/>
                </a:cubicBezTo>
                <a:lnTo>
                  <a:pt x="2361919" y="6469971"/>
                </a:lnTo>
                <a:cubicBezTo>
                  <a:pt x="2353483" y="6486842"/>
                  <a:pt x="2378790" y="6537454"/>
                  <a:pt x="2420967" y="6554325"/>
                </a:cubicBezTo>
                <a:close/>
                <a:moveTo>
                  <a:pt x="2201646" y="6512148"/>
                </a:moveTo>
                <a:cubicBezTo>
                  <a:pt x="2193210" y="6512148"/>
                  <a:pt x="2176340" y="6503712"/>
                  <a:pt x="2167904" y="6503712"/>
                </a:cubicBezTo>
                <a:cubicBezTo>
                  <a:pt x="2167904" y="6495277"/>
                  <a:pt x="2184775" y="6478406"/>
                  <a:pt x="2201646" y="6469971"/>
                </a:cubicBezTo>
                <a:lnTo>
                  <a:pt x="2201646" y="6512148"/>
                </a:lnTo>
                <a:close/>
                <a:moveTo>
                  <a:pt x="3652539" y="6630244"/>
                </a:moveTo>
                <a:cubicBezTo>
                  <a:pt x="3644103" y="6630244"/>
                  <a:pt x="3627233" y="6613373"/>
                  <a:pt x="3627233" y="6596502"/>
                </a:cubicBezTo>
                <a:cubicBezTo>
                  <a:pt x="3627233" y="6562760"/>
                  <a:pt x="3652539" y="6537454"/>
                  <a:pt x="3669410" y="6537454"/>
                </a:cubicBezTo>
                <a:cubicBezTo>
                  <a:pt x="3694716" y="6537454"/>
                  <a:pt x="3694716" y="6562760"/>
                  <a:pt x="3711587" y="6579631"/>
                </a:cubicBezTo>
                <a:cubicBezTo>
                  <a:pt x="3720022" y="6571196"/>
                  <a:pt x="3728458" y="6562760"/>
                  <a:pt x="3728458" y="6545890"/>
                </a:cubicBezTo>
                <a:cubicBezTo>
                  <a:pt x="3728458" y="6520583"/>
                  <a:pt x="3728458" y="6537454"/>
                  <a:pt x="3720022" y="6529019"/>
                </a:cubicBezTo>
                <a:cubicBezTo>
                  <a:pt x="3711587" y="6512148"/>
                  <a:pt x="3686280" y="6495277"/>
                  <a:pt x="3660974" y="6486842"/>
                </a:cubicBezTo>
                <a:cubicBezTo>
                  <a:pt x="3660974" y="6478406"/>
                  <a:pt x="3652539" y="6453100"/>
                  <a:pt x="3635668" y="6427794"/>
                </a:cubicBezTo>
                <a:cubicBezTo>
                  <a:pt x="3753764" y="6410923"/>
                  <a:pt x="3779070" y="6571196"/>
                  <a:pt x="3829683" y="6647115"/>
                </a:cubicBezTo>
                <a:cubicBezTo>
                  <a:pt x="3736893" y="6630244"/>
                  <a:pt x="3694716" y="6638679"/>
                  <a:pt x="3652539" y="6630244"/>
                </a:cubicBezTo>
                <a:close/>
                <a:moveTo>
                  <a:pt x="3618797" y="6495277"/>
                </a:moveTo>
                <a:cubicBezTo>
                  <a:pt x="3618797" y="6529019"/>
                  <a:pt x="3585055" y="6638679"/>
                  <a:pt x="3526007" y="6638679"/>
                </a:cubicBezTo>
                <a:cubicBezTo>
                  <a:pt x="3466959" y="6638679"/>
                  <a:pt x="3433218" y="6503712"/>
                  <a:pt x="3433218" y="6495277"/>
                </a:cubicBezTo>
                <a:cubicBezTo>
                  <a:pt x="3433218" y="6486842"/>
                  <a:pt x="3441653" y="6461535"/>
                  <a:pt x="3466959" y="6444664"/>
                </a:cubicBezTo>
                <a:cubicBezTo>
                  <a:pt x="3466959" y="6469971"/>
                  <a:pt x="3492266" y="6529019"/>
                  <a:pt x="3517572" y="6529019"/>
                </a:cubicBezTo>
                <a:cubicBezTo>
                  <a:pt x="3542878" y="6529019"/>
                  <a:pt x="3551314" y="6512148"/>
                  <a:pt x="3568185" y="6503712"/>
                </a:cubicBezTo>
                <a:cubicBezTo>
                  <a:pt x="3568185" y="6495277"/>
                  <a:pt x="3576620" y="6478406"/>
                  <a:pt x="3551314" y="6478406"/>
                </a:cubicBezTo>
                <a:cubicBezTo>
                  <a:pt x="3534443" y="6478406"/>
                  <a:pt x="3526007" y="6495277"/>
                  <a:pt x="3517572" y="6495277"/>
                </a:cubicBezTo>
                <a:cubicBezTo>
                  <a:pt x="3509137" y="6486842"/>
                  <a:pt x="3500701" y="6478406"/>
                  <a:pt x="3500701" y="6461535"/>
                </a:cubicBezTo>
                <a:cubicBezTo>
                  <a:pt x="3500701" y="6436229"/>
                  <a:pt x="3534443" y="6419358"/>
                  <a:pt x="3551314" y="6419358"/>
                </a:cubicBezTo>
                <a:cubicBezTo>
                  <a:pt x="3601926" y="6419358"/>
                  <a:pt x="3618797" y="6461535"/>
                  <a:pt x="3618797" y="6495277"/>
                </a:cubicBezTo>
                <a:close/>
                <a:moveTo>
                  <a:pt x="3433218" y="6419358"/>
                </a:moveTo>
                <a:cubicBezTo>
                  <a:pt x="3407911" y="6461535"/>
                  <a:pt x="3331993" y="6520583"/>
                  <a:pt x="3331993" y="6545890"/>
                </a:cubicBezTo>
                <a:cubicBezTo>
                  <a:pt x="3331993" y="6562760"/>
                  <a:pt x="3340428" y="6571196"/>
                  <a:pt x="3374170" y="6588067"/>
                </a:cubicBezTo>
                <a:cubicBezTo>
                  <a:pt x="3391041" y="6554325"/>
                  <a:pt x="3340428" y="6545890"/>
                  <a:pt x="3399476" y="6520583"/>
                </a:cubicBezTo>
                <a:cubicBezTo>
                  <a:pt x="3407911" y="6545890"/>
                  <a:pt x="3416347" y="6579631"/>
                  <a:pt x="3433218" y="6621808"/>
                </a:cubicBezTo>
                <a:cubicBezTo>
                  <a:pt x="3340428" y="6621808"/>
                  <a:pt x="3348864" y="6655550"/>
                  <a:pt x="3315122" y="6655550"/>
                </a:cubicBezTo>
                <a:lnTo>
                  <a:pt x="3256074" y="6655550"/>
                </a:lnTo>
                <a:cubicBezTo>
                  <a:pt x="3315122" y="6562760"/>
                  <a:pt x="3289816" y="6402487"/>
                  <a:pt x="3416347" y="6410923"/>
                </a:cubicBezTo>
                <a:cubicBezTo>
                  <a:pt x="3416347" y="6410923"/>
                  <a:pt x="3424782" y="6419358"/>
                  <a:pt x="3433218" y="6419358"/>
                </a:cubicBezTo>
                <a:close/>
                <a:moveTo>
                  <a:pt x="2648723" y="6427794"/>
                </a:moveTo>
                <a:cubicBezTo>
                  <a:pt x="2648723" y="6444664"/>
                  <a:pt x="2623417" y="6478406"/>
                  <a:pt x="2623417" y="6495277"/>
                </a:cubicBezTo>
                <a:cubicBezTo>
                  <a:pt x="2623417" y="6529019"/>
                  <a:pt x="2657159" y="6596502"/>
                  <a:pt x="2699336" y="6604938"/>
                </a:cubicBezTo>
                <a:cubicBezTo>
                  <a:pt x="2977705" y="6706163"/>
                  <a:pt x="3272945" y="6723033"/>
                  <a:pt x="3559749" y="6723033"/>
                </a:cubicBezTo>
                <a:cubicBezTo>
                  <a:pt x="3770635" y="6723033"/>
                  <a:pt x="4276760" y="6672421"/>
                  <a:pt x="4361115" y="6588067"/>
                </a:cubicBezTo>
                <a:cubicBezTo>
                  <a:pt x="4411727" y="6537454"/>
                  <a:pt x="4403292" y="6469971"/>
                  <a:pt x="4420163" y="6427794"/>
                </a:cubicBezTo>
                <a:cubicBezTo>
                  <a:pt x="4420163" y="6444664"/>
                  <a:pt x="4428598" y="6461535"/>
                  <a:pt x="4428598" y="6478406"/>
                </a:cubicBezTo>
                <a:cubicBezTo>
                  <a:pt x="4428598" y="6545890"/>
                  <a:pt x="4352679" y="6638679"/>
                  <a:pt x="4259889" y="6663985"/>
                </a:cubicBezTo>
                <a:cubicBezTo>
                  <a:pt x="4091181" y="6714598"/>
                  <a:pt x="3762199" y="6739904"/>
                  <a:pt x="3559749" y="6739904"/>
                </a:cubicBezTo>
                <a:cubicBezTo>
                  <a:pt x="3281380" y="6739904"/>
                  <a:pt x="2960834" y="6731469"/>
                  <a:pt x="2690900" y="6621808"/>
                </a:cubicBezTo>
                <a:cubicBezTo>
                  <a:pt x="2623417" y="6596502"/>
                  <a:pt x="2606546" y="6520583"/>
                  <a:pt x="2606546" y="6478406"/>
                </a:cubicBezTo>
                <a:cubicBezTo>
                  <a:pt x="2606546" y="6461535"/>
                  <a:pt x="2623417" y="6427794"/>
                  <a:pt x="2640288" y="6410923"/>
                </a:cubicBezTo>
                <a:cubicBezTo>
                  <a:pt x="2640288" y="6410923"/>
                  <a:pt x="2648723" y="6402487"/>
                  <a:pt x="2648723" y="6427794"/>
                </a:cubicBezTo>
                <a:close/>
                <a:moveTo>
                  <a:pt x="5128738" y="6368746"/>
                </a:moveTo>
                <a:cubicBezTo>
                  <a:pt x="5086561" y="6419358"/>
                  <a:pt x="5061255" y="6427794"/>
                  <a:pt x="5019078" y="6427794"/>
                </a:cubicBezTo>
                <a:cubicBezTo>
                  <a:pt x="4993771" y="6427794"/>
                  <a:pt x="4934723" y="6410923"/>
                  <a:pt x="4934723" y="6377181"/>
                </a:cubicBezTo>
                <a:cubicBezTo>
                  <a:pt x="4934723" y="6402487"/>
                  <a:pt x="4985336" y="6410923"/>
                  <a:pt x="5010642" y="6410923"/>
                </a:cubicBezTo>
                <a:cubicBezTo>
                  <a:pt x="5027513" y="6410923"/>
                  <a:pt x="5086561" y="6385616"/>
                  <a:pt x="5128738" y="6368746"/>
                </a:cubicBezTo>
                <a:close/>
                <a:moveTo>
                  <a:pt x="2851173" y="6351875"/>
                </a:moveTo>
                <a:cubicBezTo>
                  <a:pt x="2868044" y="6377181"/>
                  <a:pt x="2910221" y="6394052"/>
                  <a:pt x="2901786" y="6436229"/>
                </a:cubicBezTo>
                <a:cubicBezTo>
                  <a:pt x="2884915" y="6410923"/>
                  <a:pt x="2842738" y="6377181"/>
                  <a:pt x="2817432" y="6351875"/>
                </a:cubicBezTo>
                <a:lnTo>
                  <a:pt x="2851173" y="6351875"/>
                </a:lnTo>
                <a:close/>
                <a:moveTo>
                  <a:pt x="1990760" y="6385616"/>
                </a:moveTo>
                <a:cubicBezTo>
                  <a:pt x="2016066" y="6385616"/>
                  <a:pt x="2058244" y="6368746"/>
                  <a:pt x="2091985" y="6368746"/>
                </a:cubicBezTo>
                <a:cubicBezTo>
                  <a:pt x="2066679" y="6385616"/>
                  <a:pt x="2016066" y="6402487"/>
                  <a:pt x="1999196" y="6402487"/>
                </a:cubicBezTo>
                <a:cubicBezTo>
                  <a:pt x="1957018" y="6402487"/>
                  <a:pt x="1940148" y="6394052"/>
                  <a:pt x="1914841" y="6351875"/>
                </a:cubicBezTo>
                <a:cubicBezTo>
                  <a:pt x="1940148" y="6368746"/>
                  <a:pt x="1973889" y="6385616"/>
                  <a:pt x="1990760" y="6385616"/>
                </a:cubicBezTo>
                <a:close/>
                <a:moveTo>
                  <a:pt x="4799757" y="6495277"/>
                </a:moveTo>
                <a:cubicBezTo>
                  <a:pt x="4799757" y="6571196"/>
                  <a:pt x="4740709" y="6672421"/>
                  <a:pt x="4605742" y="6706163"/>
                </a:cubicBezTo>
                <a:lnTo>
                  <a:pt x="4479210" y="6697727"/>
                </a:lnTo>
                <a:cubicBezTo>
                  <a:pt x="4496081" y="6680856"/>
                  <a:pt x="4504517" y="6647115"/>
                  <a:pt x="4529823" y="6647115"/>
                </a:cubicBezTo>
                <a:cubicBezTo>
                  <a:pt x="4563565" y="6638679"/>
                  <a:pt x="4597306" y="6647115"/>
                  <a:pt x="4631048" y="6630244"/>
                </a:cubicBezTo>
                <a:cubicBezTo>
                  <a:pt x="4690096" y="6604938"/>
                  <a:pt x="4740709" y="6545890"/>
                  <a:pt x="4740709" y="6486842"/>
                </a:cubicBezTo>
                <a:cubicBezTo>
                  <a:pt x="4740709" y="6469971"/>
                  <a:pt x="4723838" y="6436229"/>
                  <a:pt x="4706967" y="6410923"/>
                </a:cubicBezTo>
                <a:cubicBezTo>
                  <a:pt x="4673225" y="6427794"/>
                  <a:pt x="4631048" y="6478406"/>
                  <a:pt x="4614177" y="6478406"/>
                </a:cubicBezTo>
                <a:cubicBezTo>
                  <a:pt x="4580436" y="6478406"/>
                  <a:pt x="4563565" y="6427794"/>
                  <a:pt x="4563565" y="6410923"/>
                </a:cubicBezTo>
                <a:cubicBezTo>
                  <a:pt x="4563565" y="6343439"/>
                  <a:pt x="4614177" y="6343439"/>
                  <a:pt x="4656354" y="6343439"/>
                </a:cubicBezTo>
                <a:cubicBezTo>
                  <a:pt x="4757579" y="6343439"/>
                  <a:pt x="4799757" y="6427794"/>
                  <a:pt x="4799757" y="6495277"/>
                </a:cubicBezTo>
                <a:close/>
                <a:moveTo>
                  <a:pt x="4141793" y="6419358"/>
                </a:moveTo>
                <a:cubicBezTo>
                  <a:pt x="4141793" y="6385616"/>
                  <a:pt x="4192406" y="6326569"/>
                  <a:pt x="4251454" y="6351875"/>
                </a:cubicBezTo>
                <a:cubicBezTo>
                  <a:pt x="4217712" y="6368746"/>
                  <a:pt x="4175535" y="6394052"/>
                  <a:pt x="4141793" y="6419358"/>
                </a:cubicBezTo>
                <a:close/>
                <a:moveTo>
                  <a:pt x="2631852" y="6360310"/>
                </a:moveTo>
                <a:cubicBezTo>
                  <a:pt x="2631852" y="6377181"/>
                  <a:pt x="2589675" y="6402487"/>
                  <a:pt x="2581240" y="6436229"/>
                </a:cubicBezTo>
                <a:cubicBezTo>
                  <a:pt x="2572804" y="6453100"/>
                  <a:pt x="2572804" y="6486842"/>
                  <a:pt x="2572804" y="6503712"/>
                </a:cubicBezTo>
                <a:cubicBezTo>
                  <a:pt x="2572804" y="6765211"/>
                  <a:pt x="3517572" y="6773646"/>
                  <a:pt x="3568185" y="6773646"/>
                </a:cubicBezTo>
                <a:cubicBezTo>
                  <a:pt x="3804376" y="6773646"/>
                  <a:pt x="4065875" y="6765211"/>
                  <a:pt x="4293631" y="6680856"/>
                </a:cubicBezTo>
                <a:cubicBezTo>
                  <a:pt x="4386421" y="6647115"/>
                  <a:pt x="4462340" y="6562760"/>
                  <a:pt x="4462340" y="6478406"/>
                </a:cubicBezTo>
                <a:cubicBezTo>
                  <a:pt x="4462340" y="6461535"/>
                  <a:pt x="4428598" y="6402487"/>
                  <a:pt x="4428598" y="6377181"/>
                </a:cubicBezTo>
                <a:cubicBezTo>
                  <a:pt x="4428598" y="6360310"/>
                  <a:pt x="4445469" y="6351875"/>
                  <a:pt x="4445469" y="6343439"/>
                </a:cubicBezTo>
                <a:lnTo>
                  <a:pt x="4470775" y="6343439"/>
                </a:lnTo>
                <a:cubicBezTo>
                  <a:pt x="4512952" y="6427794"/>
                  <a:pt x="4538258" y="6461535"/>
                  <a:pt x="4538258" y="6520583"/>
                </a:cubicBezTo>
                <a:cubicBezTo>
                  <a:pt x="4538258" y="6613373"/>
                  <a:pt x="4445469" y="6706163"/>
                  <a:pt x="4335808" y="6739904"/>
                </a:cubicBezTo>
                <a:cubicBezTo>
                  <a:pt x="4082745" y="6815823"/>
                  <a:pt x="3829683" y="6841129"/>
                  <a:pt x="3576620" y="6841129"/>
                </a:cubicBezTo>
                <a:cubicBezTo>
                  <a:pt x="3568185" y="6849565"/>
                  <a:pt x="3568185" y="6858000"/>
                  <a:pt x="3542878" y="6858000"/>
                </a:cubicBezTo>
                <a:cubicBezTo>
                  <a:pt x="3526007" y="6858000"/>
                  <a:pt x="3517572" y="6841129"/>
                  <a:pt x="3500701" y="6841129"/>
                </a:cubicBezTo>
                <a:cubicBezTo>
                  <a:pt x="3281380" y="6832694"/>
                  <a:pt x="3045188" y="6807388"/>
                  <a:pt x="2825867" y="6765211"/>
                </a:cubicBezTo>
                <a:cubicBezTo>
                  <a:pt x="2766819" y="6756775"/>
                  <a:pt x="2690900" y="6731469"/>
                  <a:pt x="2640288" y="6697727"/>
                </a:cubicBezTo>
                <a:cubicBezTo>
                  <a:pt x="2522192" y="6630244"/>
                  <a:pt x="2513757" y="6554325"/>
                  <a:pt x="2513757" y="6469971"/>
                </a:cubicBezTo>
                <a:cubicBezTo>
                  <a:pt x="2513757" y="6436229"/>
                  <a:pt x="2539063" y="6326569"/>
                  <a:pt x="2589675" y="6309698"/>
                </a:cubicBezTo>
                <a:cubicBezTo>
                  <a:pt x="2606546" y="6318133"/>
                  <a:pt x="2631852" y="6335004"/>
                  <a:pt x="2631852" y="6360310"/>
                </a:cubicBezTo>
                <a:close/>
                <a:moveTo>
                  <a:pt x="2471579" y="6385616"/>
                </a:moveTo>
                <a:cubicBezTo>
                  <a:pt x="2471579" y="6419358"/>
                  <a:pt x="2454709" y="6444664"/>
                  <a:pt x="2429402" y="6444664"/>
                </a:cubicBezTo>
                <a:cubicBezTo>
                  <a:pt x="2404096" y="6444664"/>
                  <a:pt x="2387225" y="6427794"/>
                  <a:pt x="2361919" y="6402487"/>
                </a:cubicBezTo>
                <a:cubicBezTo>
                  <a:pt x="2336613" y="6427794"/>
                  <a:pt x="2311306" y="6469971"/>
                  <a:pt x="2311306" y="6486842"/>
                </a:cubicBezTo>
                <a:cubicBezTo>
                  <a:pt x="2311306" y="6545890"/>
                  <a:pt x="2387225" y="6596502"/>
                  <a:pt x="2429402" y="6604938"/>
                </a:cubicBezTo>
                <a:cubicBezTo>
                  <a:pt x="2446273" y="6613373"/>
                  <a:pt x="2480015" y="6613373"/>
                  <a:pt x="2505321" y="6613373"/>
                </a:cubicBezTo>
                <a:cubicBezTo>
                  <a:pt x="2513757" y="6630244"/>
                  <a:pt x="2530627" y="6655550"/>
                  <a:pt x="2547498" y="6680856"/>
                </a:cubicBezTo>
                <a:cubicBezTo>
                  <a:pt x="2530627" y="6680856"/>
                  <a:pt x="2505321" y="6689292"/>
                  <a:pt x="2480015" y="6689292"/>
                </a:cubicBezTo>
                <a:cubicBezTo>
                  <a:pt x="2370354" y="6689292"/>
                  <a:pt x="2235388" y="6604938"/>
                  <a:pt x="2235388" y="6478406"/>
                </a:cubicBezTo>
                <a:cubicBezTo>
                  <a:pt x="2235388" y="6402487"/>
                  <a:pt x="2286000" y="6309698"/>
                  <a:pt x="2378790" y="6309698"/>
                </a:cubicBezTo>
                <a:cubicBezTo>
                  <a:pt x="2429402" y="6309698"/>
                  <a:pt x="2471579" y="6335004"/>
                  <a:pt x="2471579" y="6385616"/>
                </a:cubicBezTo>
                <a:close/>
                <a:moveTo>
                  <a:pt x="4782886" y="6343439"/>
                </a:moveTo>
                <a:cubicBezTo>
                  <a:pt x="4774450" y="6343439"/>
                  <a:pt x="4757579" y="6335004"/>
                  <a:pt x="4740709" y="6326569"/>
                </a:cubicBezTo>
                <a:cubicBezTo>
                  <a:pt x="4749144" y="6318133"/>
                  <a:pt x="4766015" y="6309698"/>
                  <a:pt x="4782886" y="6301262"/>
                </a:cubicBezTo>
                <a:cubicBezTo>
                  <a:pt x="4791321" y="6309698"/>
                  <a:pt x="4782886" y="6326569"/>
                  <a:pt x="4782886" y="6343439"/>
                </a:cubicBezTo>
                <a:close/>
                <a:moveTo>
                  <a:pt x="3998391" y="6343439"/>
                </a:moveTo>
                <a:cubicBezTo>
                  <a:pt x="3973085" y="6394052"/>
                  <a:pt x="3846554" y="6469971"/>
                  <a:pt x="3838118" y="6469971"/>
                </a:cubicBezTo>
                <a:cubicBezTo>
                  <a:pt x="3812812" y="6469971"/>
                  <a:pt x="3770635" y="6436229"/>
                  <a:pt x="3770635" y="6410923"/>
                </a:cubicBezTo>
                <a:cubicBezTo>
                  <a:pt x="3770635" y="6394052"/>
                  <a:pt x="3779070" y="6385616"/>
                  <a:pt x="3795941" y="6385616"/>
                </a:cubicBezTo>
                <a:cubicBezTo>
                  <a:pt x="3812812" y="6385616"/>
                  <a:pt x="3821247" y="6402487"/>
                  <a:pt x="3838118" y="6410923"/>
                </a:cubicBezTo>
                <a:cubicBezTo>
                  <a:pt x="3838118" y="6410923"/>
                  <a:pt x="3846554" y="6410923"/>
                  <a:pt x="3846554" y="6394052"/>
                </a:cubicBezTo>
                <a:cubicBezTo>
                  <a:pt x="3846554" y="6368746"/>
                  <a:pt x="3821247" y="6351875"/>
                  <a:pt x="3795941" y="6351875"/>
                </a:cubicBezTo>
                <a:cubicBezTo>
                  <a:pt x="3779070" y="6351875"/>
                  <a:pt x="3745328" y="6394052"/>
                  <a:pt x="3736893" y="6419358"/>
                </a:cubicBezTo>
                <a:cubicBezTo>
                  <a:pt x="3728458" y="6419358"/>
                  <a:pt x="3711587" y="6410923"/>
                  <a:pt x="3694716" y="6394052"/>
                </a:cubicBezTo>
                <a:cubicBezTo>
                  <a:pt x="3753764" y="6335004"/>
                  <a:pt x="3762199" y="6292827"/>
                  <a:pt x="3812812" y="6292827"/>
                </a:cubicBezTo>
                <a:cubicBezTo>
                  <a:pt x="3829683" y="6292827"/>
                  <a:pt x="3939343" y="6335004"/>
                  <a:pt x="3998391" y="6343439"/>
                </a:cubicBezTo>
                <a:close/>
                <a:moveTo>
                  <a:pt x="3348864" y="6368746"/>
                </a:moveTo>
                <a:cubicBezTo>
                  <a:pt x="3357299" y="6377181"/>
                  <a:pt x="3365734" y="6385616"/>
                  <a:pt x="3365734" y="6394052"/>
                </a:cubicBezTo>
                <a:cubicBezTo>
                  <a:pt x="3365734" y="6394052"/>
                  <a:pt x="3357299" y="6394052"/>
                  <a:pt x="3348864" y="6402487"/>
                </a:cubicBezTo>
                <a:cubicBezTo>
                  <a:pt x="3306686" y="6351875"/>
                  <a:pt x="3315122" y="6343439"/>
                  <a:pt x="3289816" y="6343439"/>
                </a:cubicBezTo>
                <a:cubicBezTo>
                  <a:pt x="3281380" y="6343439"/>
                  <a:pt x="3230768" y="6335004"/>
                  <a:pt x="3230768" y="6385616"/>
                </a:cubicBezTo>
                <a:lnTo>
                  <a:pt x="3247638" y="6402487"/>
                </a:lnTo>
                <a:cubicBezTo>
                  <a:pt x="3256074" y="6394052"/>
                  <a:pt x="3264509" y="6377181"/>
                  <a:pt x="3272945" y="6368746"/>
                </a:cubicBezTo>
                <a:cubicBezTo>
                  <a:pt x="3289816" y="6368746"/>
                  <a:pt x="3306686" y="6377181"/>
                  <a:pt x="3306686" y="6402487"/>
                </a:cubicBezTo>
                <a:cubicBezTo>
                  <a:pt x="3306686" y="6427794"/>
                  <a:pt x="3272945" y="6444664"/>
                  <a:pt x="3256074" y="6444664"/>
                </a:cubicBezTo>
                <a:cubicBezTo>
                  <a:pt x="3239203" y="6444664"/>
                  <a:pt x="3171720" y="6410923"/>
                  <a:pt x="3137978" y="6394052"/>
                </a:cubicBezTo>
                <a:cubicBezTo>
                  <a:pt x="3112672" y="6385616"/>
                  <a:pt x="3112672" y="6368746"/>
                  <a:pt x="3095801" y="6351875"/>
                </a:cubicBezTo>
                <a:cubicBezTo>
                  <a:pt x="3146413" y="6309698"/>
                  <a:pt x="3188590" y="6267521"/>
                  <a:pt x="3247638" y="6267521"/>
                </a:cubicBezTo>
                <a:cubicBezTo>
                  <a:pt x="3315122" y="6267521"/>
                  <a:pt x="3306686" y="6309698"/>
                  <a:pt x="3348864" y="6368746"/>
                </a:cubicBezTo>
                <a:close/>
                <a:moveTo>
                  <a:pt x="4808192" y="6267521"/>
                </a:moveTo>
                <a:cubicBezTo>
                  <a:pt x="4774450" y="6267521"/>
                  <a:pt x="4715402" y="6292827"/>
                  <a:pt x="4698532" y="6301262"/>
                </a:cubicBezTo>
                <a:cubicBezTo>
                  <a:pt x="4698532" y="6275956"/>
                  <a:pt x="4757579" y="6250650"/>
                  <a:pt x="4774450" y="6250650"/>
                </a:cubicBezTo>
                <a:cubicBezTo>
                  <a:pt x="4799757" y="6250650"/>
                  <a:pt x="4808192" y="6259085"/>
                  <a:pt x="4808192" y="6267521"/>
                </a:cubicBezTo>
                <a:close/>
                <a:moveTo>
                  <a:pt x="2311306" y="6292827"/>
                </a:moveTo>
                <a:lnTo>
                  <a:pt x="2260694" y="6318133"/>
                </a:lnTo>
                <a:cubicBezTo>
                  <a:pt x="2260694" y="6301262"/>
                  <a:pt x="2252258" y="6275956"/>
                  <a:pt x="2252258" y="6259085"/>
                </a:cubicBezTo>
                <a:lnTo>
                  <a:pt x="2302871" y="6259085"/>
                </a:lnTo>
                <a:cubicBezTo>
                  <a:pt x="2302871" y="6267521"/>
                  <a:pt x="2311306" y="6284391"/>
                  <a:pt x="2311306" y="6292827"/>
                </a:cubicBezTo>
                <a:close/>
                <a:moveTo>
                  <a:pt x="4293631" y="6242214"/>
                </a:moveTo>
                <a:cubicBezTo>
                  <a:pt x="4285196" y="6275956"/>
                  <a:pt x="4276760" y="6292827"/>
                  <a:pt x="4259889" y="6301262"/>
                </a:cubicBezTo>
                <a:cubicBezTo>
                  <a:pt x="4200841" y="6284391"/>
                  <a:pt x="4108052" y="6360310"/>
                  <a:pt x="4108052" y="6436229"/>
                </a:cubicBezTo>
                <a:cubicBezTo>
                  <a:pt x="4108052" y="6478406"/>
                  <a:pt x="4175535" y="6453100"/>
                  <a:pt x="4175535" y="6453100"/>
                </a:cubicBezTo>
                <a:cubicBezTo>
                  <a:pt x="4200841" y="6453100"/>
                  <a:pt x="4217712" y="6478406"/>
                  <a:pt x="4217712" y="6503712"/>
                </a:cubicBezTo>
                <a:cubicBezTo>
                  <a:pt x="4217712" y="6545890"/>
                  <a:pt x="4175535" y="6554325"/>
                  <a:pt x="4141793" y="6554325"/>
                </a:cubicBezTo>
                <a:cubicBezTo>
                  <a:pt x="4057439" y="6554325"/>
                  <a:pt x="4032133" y="6503712"/>
                  <a:pt x="4032133" y="6436229"/>
                </a:cubicBezTo>
                <a:cubicBezTo>
                  <a:pt x="4032133" y="6343439"/>
                  <a:pt x="4108052" y="6267521"/>
                  <a:pt x="4226148" y="6242214"/>
                </a:cubicBezTo>
                <a:lnTo>
                  <a:pt x="4293631" y="6242214"/>
                </a:lnTo>
                <a:close/>
                <a:moveTo>
                  <a:pt x="3011447" y="6444664"/>
                </a:moveTo>
                <a:cubicBezTo>
                  <a:pt x="3011447" y="6520583"/>
                  <a:pt x="2935528" y="6571196"/>
                  <a:pt x="2893351" y="6571196"/>
                </a:cubicBezTo>
                <a:cubicBezTo>
                  <a:pt x="2851173" y="6571196"/>
                  <a:pt x="2851173" y="6520583"/>
                  <a:pt x="2851173" y="6512148"/>
                </a:cubicBezTo>
                <a:cubicBezTo>
                  <a:pt x="2851173" y="6419358"/>
                  <a:pt x="2943963" y="6503712"/>
                  <a:pt x="2943963" y="6444664"/>
                </a:cubicBezTo>
                <a:cubicBezTo>
                  <a:pt x="2943963" y="6301262"/>
                  <a:pt x="2783690" y="6343439"/>
                  <a:pt x="2766819" y="6242214"/>
                </a:cubicBezTo>
                <a:lnTo>
                  <a:pt x="2817432" y="6233779"/>
                </a:lnTo>
                <a:cubicBezTo>
                  <a:pt x="2935528" y="6242214"/>
                  <a:pt x="3011447" y="6368746"/>
                  <a:pt x="3011447" y="6444664"/>
                </a:cubicBezTo>
                <a:close/>
                <a:moveTo>
                  <a:pt x="4985336" y="6292827"/>
                </a:moveTo>
                <a:cubicBezTo>
                  <a:pt x="4985336" y="6360310"/>
                  <a:pt x="4892546" y="6284391"/>
                  <a:pt x="4892546" y="6360310"/>
                </a:cubicBezTo>
                <a:cubicBezTo>
                  <a:pt x="4892546" y="6444664"/>
                  <a:pt x="5002207" y="6461535"/>
                  <a:pt x="5019078" y="6461535"/>
                </a:cubicBezTo>
                <a:cubicBezTo>
                  <a:pt x="5094996" y="6461535"/>
                  <a:pt x="5162480" y="6385616"/>
                  <a:pt x="5187786" y="6385616"/>
                </a:cubicBezTo>
                <a:cubicBezTo>
                  <a:pt x="5213092" y="6385616"/>
                  <a:pt x="5221528" y="6394052"/>
                  <a:pt x="5238399" y="6394052"/>
                </a:cubicBezTo>
                <a:cubicBezTo>
                  <a:pt x="5187786" y="6461535"/>
                  <a:pt x="5086561" y="6512148"/>
                  <a:pt x="5027513" y="6512148"/>
                </a:cubicBezTo>
                <a:cubicBezTo>
                  <a:pt x="4943159" y="6512148"/>
                  <a:pt x="4816627" y="6436229"/>
                  <a:pt x="4816627" y="6351875"/>
                </a:cubicBezTo>
                <a:cubicBezTo>
                  <a:pt x="4816627" y="6309698"/>
                  <a:pt x="4841934" y="6225343"/>
                  <a:pt x="4926288" y="6225343"/>
                </a:cubicBezTo>
                <a:cubicBezTo>
                  <a:pt x="4960030" y="6225343"/>
                  <a:pt x="4985336" y="6284391"/>
                  <a:pt x="4985336" y="6292827"/>
                </a:cubicBezTo>
                <a:close/>
                <a:moveTo>
                  <a:pt x="2370354" y="6275956"/>
                </a:moveTo>
                <a:cubicBezTo>
                  <a:pt x="2345048" y="6259085"/>
                  <a:pt x="2311306" y="6225343"/>
                  <a:pt x="2286000" y="6216908"/>
                </a:cubicBezTo>
                <a:cubicBezTo>
                  <a:pt x="2277565" y="6216908"/>
                  <a:pt x="2243823" y="6216908"/>
                  <a:pt x="2226952" y="6208473"/>
                </a:cubicBezTo>
                <a:cubicBezTo>
                  <a:pt x="2235388" y="6208473"/>
                  <a:pt x="2226952" y="6200037"/>
                  <a:pt x="2252258" y="6200037"/>
                </a:cubicBezTo>
                <a:cubicBezTo>
                  <a:pt x="2277565" y="6200037"/>
                  <a:pt x="2361919" y="6233779"/>
                  <a:pt x="2370354" y="6275956"/>
                </a:cubicBezTo>
                <a:close/>
                <a:moveTo>
                  <a:pt x="3627233" y="6335004"/>
                </a:moveTo>
                <a:cubicBezTo>
                  <a:pt x="3627233" y="6351875"/>
                  <a:pt x="3610362" y="6377181"/>
                  <a:pt x="3593491" y="6385616"/>
                </a:cubicBezTo>
                <a:cubicBezTo>
                  <a:pt x="3593491" y="6377181"/>
                  <a:pt x="3585055" y="6284391"/>
                  <a:pt x="3534443" y="6284391"/>
                </a:cubicBezTo>
                <a:cubicBezTo>
                  <a:pt x="3517572" y="6284391"/>
                  <a:pt x="3509137" y="6301262"/>
                  <a:pt x="3500701" y="6309698"/>
                </a:cubicBezTo>
                <a:cubicBezTo>
                  <a:pt x="3500701" y="6309698"/>
                  <a:pt x="3492266" y="6318133"/>
                  <a:pt x="3500701" y="6335004"/>
                </a:cubicBezTo>
                <a:cubicBezTo>
                  <a:pt x="3517572" y="6326569"/>
                  <a:pt x="3534443" y="6318133"/>
                  <a:pt x="3542878" y="6318133"/>
                </a:cubicBezTo>
                <a:cubicBezTo>
                  <a:pt x="3551314" y="6326569"/>
                  <a:pt x="3559749" y="6343439"/>
                  <a:pt x="3559749" y="6368746"/>
                </a:cubicBezTo>
                <a:cubicBezTo>
                  <a:pt x="3542878" y="6377181"/>
                  <a:pt x="3517572" y="6385616"/>
                  <a:pt x="3492266" y="6385616"/>
                </a:cubicBezTo>
                <a:cubicBezTo>
                  <a:pt x="3450089" y="6385616"/>
                  <a:pt x="3441653" y="6318133"/>
                  <a:pt x="3441653" y="6318133"/>
                </a:cubicBezTo>
                <a:cubicBezTo>
                  <a:pt x="3441653" y="6292827"/>
                  <a:pt x="3500701" y="6225343"/>
                  <a:pt x="3534443" y="6183166"/>
                </a:cubicBezTo>
                <a:cubicBezTo>
                  <a:pt x="3576620" y="6208473"/>
                  <a:pt x="3627233" y="6292827"/>
                  <a:pt x="3627233" y="6335004"/>
                </a:cubicBezTo>
                <a:close/>
                <a:moveTo>
                  <a:pt x="2218517" y="6326569"/>
                </a:moveTo>
                <a:cubicBezTo>
                  <a:pt x="2218517" y="6444664"/>
                  <a:pt x="2100421" y="6503712"/>
                  <a:pt x="2024502" y="6503712"/>
                </a:cubicBezTo>
                <a:cubicBezTo>
                  <a:pt x="1940148" y="6503712"/>
                  <a:pt x="1872664" y="6478406"/>
                  <a:pt x="1788310" y="6385616"/>
                </a:cubicBezTo>
                <a:cubicBezTo>
                  <a:pt x="1805181" y="6377181"/>
                  <a:pt x="1830487" y="6368746"/>
                  <a:pt x="1847358" y="6368746"/>
                </a:cubicBezTo>
                <a:cubicBezTo>
                  <a:pt x="1872664" y="6368746"/>
                  <a:pt x="1948583" y="6436229"/>
                  <a:pt x="2007631" y="6436229"/>
                </a:cubicBezTo>
                <a:cubicBezTo>
                  <a:pt x="2032937" y="6436229"/>
                  <a:pt x="2134162" y="6402487"/>
                  <a:pt x="2134162" y="6351875"/>
                </a:cubicBezTo>
                <a:cubicBezTo>
                  <a:pt x="2134162" y="6309698"/>
                  <a:pt x="2049808" y="6318133"/>
                  <a:pt x="2049808" y="6250650"/>
                </a:cubicBezTo>
                <a:cubicBezTo>
                  <a:pt x="2049808" y="6208473"/>
                  <a:pt x="2091985" y="6183166"/>
                  <a:pt x="2117292" y="6183166"/>
                </a:cubicBezTo>
                <a:cubicBezTo>
                  <a:pt x="2201646" y="6183166"/>
                  <a:pt x="2218517" y="6292827"/>
                  <a:pt x="2218517" y="6326569"/>
                </a:cubicBezTo>
                <a:close/>
                <a:moveTo>
                  <a:pt x="3888731" y="6216908"/>
                </a:moveTo>
                <a:cubicBezTo>
                  <a:pt x="3888731" y="6233779"/>
                  <a:pt x="3880295" y="6242214"/>
                  <a:pt x="3880295" y="6259085"/>
                </a:cubicBezTo>
                <a:lnTo>
                  <a:pt x="3804376" y="6259085"/>
                </a:lnTo>
                <a:lnTo>
                  <a:pt x="3804376" y="6174731"/>
                </a:lnTo>
                <a:lnTo>
                  <a:pt x="3829683" y="6174731"/>
                </a:lnTo>
                <a:cubicBezTo>
                  <a:pt x="3854989" y="6174731"/>
                  <a:pt x="3888731" y="6191602"/>
                  <a:pt x="3888731" y="6216908"/>
                </a:cubicBezTo>
                <a:close/>
                <a:moveTo>
                  <a:pt x="3264509" y="6174731"/>
                </a:moveTo>
                <a:cubicBezTo>
                  <a:pt x="3272945" y="6183166"/>
                  <a:pt x="3281380" y="6183166"/>
                  <a:pt x="3289816" y="6191602"/>
                </a:cubicBezTo>
                <a:lnTo>
                  <a:pt x="3289816" y="6225343"/>
                </a:lnTo>
                <a:cubicBezTo>
                  <a:pt x="3281380" y="6233779"/>
                  <a:pt x="3281380" y="6233779"/>
                  <a:pt x="3256074" y="6233779"/>
                </a:cubicBezTo>
                <a:cubicBezTo>
                  <a:pt x="3222332" y="6233779"/>
                  <a:pt x="3213897" y="6200037"/>
                  <a:pt x="3213897" y="6191602"/>
                </a:cubicBezTo>
                <a:cubicBezTo>
                  <a:pt x="3213897" y="6166295"/>
                  <a:pt x="3213897" y="6183166"/>
                  <a:pt x="3222332" y="6174731"/>
                </a:cubicBezTo>
                <a:lnTo>
                  <a:pt x="3264509" y="6174731"/>
                </a:lnTo>
                <a:close/>
                <a:moveTo>
                  <a:pt x="4858805" y="6200037"/>
                </a:moveTo>
                <a:lnTo>
                  <a:pt x="4858805" y="6225343"/>
                </a:lnTo>
                <a:cubicBezTo>
                  <a:pt x="4833498" y="6225343"/>
                  <a:pt x="4782886" y="6216908"/>
                  <a:pt x="4766015" y="6216908"/>
                </a:cubicBezTo>
                <a:cubicBezTo>
                  <a:pt x="4723838" y="6216908"/>
                  <a:pt x="4681661" y="6267521"/>
                  <a:pt x="4647919" y="6309698"/>
                </a:cubicBezTo>
                <a:lnTo>
                  <a:pt x="4605742" y="6309698"/>
                </a:lnTo>
                <a:lnTo>
                  <a:pt x="4605742" y="6267521"/>
                </a:lnTo>
                <a:cubicBezTo>
                  <a:pt x="4639484" y="6191602"/>
                  <a:pt x="4690096" y="6166295"/>
                  <a:pt x="4757579" y="6166295"/>
                </a:cubicBezTo>
                <a:cubicBezTo>
                  <a:pt x="4774450" y="6166295"/>
                  <a:pt x="4825063" y="6183166"/>
                  <a:pt x="4858805" y="6200037"/>
                </a:cubicBezTo>
                <a:close/>
                <a:moveTo>
                  <a:pt x="2437838" y="6250650"/>
                </a:moveTo>
                <a:lnTo>
                  <a:pt x="2429402" y="6284391"/>
                </a:lnTo>
                <a:cubicBezTo>
                  <a:pt x="2387225" y="6242214"/>
                  <a:pt x="2361919" y="6183166"/>
                  <a:pt x="2319742" y="6174731"/>
                </a:cubicBezTo>
                <a:cubicBezTo>
                  <a:pt x="2260694" y="6166295"/>
                  <a:pt x="2218517" y="6191602"/>
                  <a:pt x="2167904" y="6166295"/>
                </a:cubicBezTo>
                <a:cubicBezTo>
                  <a:pt x="2201646" y="6149425"/>
                  <a:pt x="2243823" y="6132554"/>
                  <a:pt x="2269129" y="6132554"/>
                </a:cubicBezTo>
                <a:cubicBezTo>
                  <a:pt x="2311306" y="6132554"/>
                  <a:pt x="2412531" y="6157860"/>
                  <a:pt x="2437838" y="6250650"/>
                </a:cubicBezTo>
                <a:close/>
                <a:moveTo>
                  <a:pt x="3770635" y="6039764"/>
                </a:moveTo>
                <a:lnTo>
                  <a:pt x="3770635" y="6208473"/>
                </a:lnTo>
                <a:cubicBezTo>
                  <a:pt x="3753764" y="6250650"/>
                  <a:pt x="3720022" y="6368746"/>
                  <a:pt x="3652539" y="6377181"/>
                </a:cubicBezTo>
                <a:cubicBezTo>
                  <a:pt x="3652539" y="6360310"/>
                  <a:pt x="3660974" y="6335004"/>
                  <a:pt x="3660974" y="6309698"/>
                </a:cubicBezTo>
                <a:cubicBezTo>
                  <a:pt x="3660974" y="6292827"/>
                  <a:pt x="3644103" y="6267521"/>
                  <a:pt x="3635668" y="6250650"/>
                </a:cubicBezTo>
                <a:cubicBezTo>
                  <a:pt x="3652539" y="6233779"/>
                  <a:pt x="3694716" y="6200037"/>
                  <a:pt x="3694716" y="6174731"/>
                </a:cubicBezTo>
                <a:cubicBezTo>
                  <a:pt x="3694716" y="6174731"/>
                  <a:pt x="3644103" y="6124118"/>
                  <a:pt x="3644103" y="6149425"/>
                </a:cubicBezTo>
                <a:cubicBezTo>
                  <a:pt x="3644103" y="6174731"/>
                  <a:pt x="3652539" y="6174731"/>
                  <a:pt x="3660974" y="6183166"/>
                </a:cubicBezTo>
                <a:cubicBezTo>
                  <a:pt x="3652539" y="6191602"/>
                  <a:pt x="3652539" y="6200037"/>
                  <a:pt x="3627233" y="6200037"/>
                </a:cubicBezTo>
                <a:cubicBezTo>
                  <a:pt x="3610362" y="6200037"/>
                  <a:pt x="3593491" y="6174731"/>
                  <a:pt x="3593491" y="6157860"/>
                </a:cubicBezTo>
                <a:cubicBezTo>
                  <a:pt x="3593491" y="6115683"/>
                  <a:pt x="3720022" y="6031329"/>
                  <a:pt x="3736893" y="6031329"/>
                </a:cubicBezTo>
                <a:lnTo>
                  <a:pt x="3770635" y="6039764"/>
                </a:lnTo>
                <a:close/>
                <a:moveTo>
                  <a:pt x="3618797" y="6065070"/>
                </a:moveTo>
                <a:cubicBezTo>
                  <a:pt x="3601926" y="6081941"/>
                  <a:pt x="3585055" y="6107247"/>
                  <a:pt x="3559749" y="6124118"/>
                </a:cubicBezTo>
                <a:cubicBezTo>
                  <a:pt x="3551314" y="6124118"/>
                  <a:pt x="3534443" y="6132554"/>
                  <a:pt x="3526007" y="6149425"/>
                </a:cubicBezTo>
                <a:cubicBezTo>
                  <a:pt x="3509137" y="6124118"/>
                  <a:pt x="3483830" y="6090377"/>
                  <a:pt x="3458524" y="6056635"/>
                </a:cubicBezTo>
                <a:cubicBezTo>
                  <a:pt x="3475395" y="6039764"/>
                  <a:pt x="3500701" y="6022893"/>
                  <a:pt x="3517572" y="6022893"/>
                </a:cubicBezTo>
                <a:cubicBezTo>
                  <a:pt x="3542878" y="6022893"/>
                  <a:pt x="3585055" y="6039764"/>
                  <a:pt x="3618797" y="6065070"/>
                </a:cubicBezTo>
                <a:close/>
                <a:moveTo>
                  <a:pt x="3340428" y="6014458"/>
                </a:moveTo>
                <a:cubicBezTo>
                  <a:pt x="3357299" y="6014458"/>
                  <a:pt x="3483830" y="6132554"/>
                  <a:pt x="3483830" y="6157860"/>
                </a:cubicBezTo>
                <a:cubicBezTo>
                  <a:pt x="3483830" y="6183166"/>
                  <a:pt x="3466959" y="6200037"/>
                  <a:pt x="3450089" y="6216908"/>
                </a:cubicBezTo>
                <a:lnTo>
                  <a:pt x="3424782" y="6216908"/>
                </a:lnTo>
                <a:cubicBezTo>
                  <a:pt x="3424782" y="6208473"/>
                  <a:pt x="3407911" y="6208473"/>
                  <a:pt x="3407911" y="6191602"/>
                </a:cubicBezTo>
                <a:cubicBezTo>
                  <a:pt x="3407911" y="6166295"/>
                  <a:pt x="3424782" y="6166295"/>
                  <a:pt x="3433218" y="6157860"/>
                </a:cubicBezTo>
                <a:cubicBezTo>
                  <a:pt x="3424782" y="6149425"/>
                  <a:pt x="3433218" y="6140989"/>
                  <a:pt x="3407911" y="6140989"/>
                </a:cubicBezTo>
                <a:cubicBezTo>
                  <a:pt x="3391041" y="6140989"/>
                  <a:pt x="3365734" y="6174731"/>
                  <a:pt x="3365734" y="6191602"/>
                </a:cubicBezTo>
                <a:cubicBezTo>
                  <a:pt x="3365734" y="6216908"/>
                  <a:pt x="3399476" y="6242214"/>
                  <a:pt x="3424782" y="6259085"/>
                </a:cubicBezTo>
                <a:cubicBezTo>
                  <a:pt x="3416347" y="6284391"/>
                  <a:pt x="3399476" y="6318133"/>
                  <a:pt x="3399476" y="6335004"/>
                </a:cubicBezTo>
                <a:cubicBezTo>
                  <a:pt x="3399476" y="6360310"/>
                  <a:pt x="3407911" y="6360310"/>
                  <a:pt x="3416347" y="6368746"/>
                </a:cubicBezTo>
                <a:cubicBezTo>
                  <a:pt x="3340428" y="6335004"/>
                  <a:pt x="3323557" y="6259085"/>
                  <a:pt x="3323557" y="6208473"/>
                </a:cubicBezTo>
                <a:cubicBezTo>
                  <a:pt x="3323557" y="6191602"/>
                  <a:pt x="3340428" y="6098812"/>
                  <a:pt x="3340428" y="6081941"/>
                </a:cubicBezTo>
                <a:cubicBezTo>
                  <a:pt x="3340428" y="6056635"/>
                  <a:pt x="3331993" y="6039764"/>
                  <a:pt x="3323557" y="6014458"/>
                </a:cubicBezTo>
                <a:lnTo>
                  <a:pt x="3340428" y="6014458"/>
                </a:lnTo>
                <a:close/>
                <a:moveTo>
                  <a:pt x="4943159" y="6073506"/>
                </a:moveTo>
                <a:cubicBezTo>
                  <a:pt x="4968465" y="6090377"/>
                  <a:pt x="5019078" y="6073506"/>
                  <a:pt x="5061255" y="6090377"/>
                </a:cubicBezTo>
                <a:cubicBezTo>
                  <a:pt x="5078126" y="6098812"/>
                  <a:pt x="5154044" y="6124118"/>
                  <a:pt x="5162480" y="6174731"/>
                </a:cubicBezTo>
                <a:cubicBezTo>
                  <a:pt x="5128738" y="6149425"/>
                  <a:pt x="5078126" y="6115683"/>
                  <a:pt x="5027513" y="6098812"/>
                </a:cubicBezTo>
                <a:cubicBezTo>
                  <a:pt x="4993771" y="6090377"/>
                  <a:pt x="4951594" y="6098812"/>
                  <a:pt x="4926288" y="6090377"/>
                </a:cubicBezTo>
                <a:cubicBezTo>
                  <a:pt x="4892546" y="6081941"/>
                  <a:pt x="4875675" y="6048200"/>
                  <a:pt x="4850369" y="6031329"/>
                </a:cubicBezTo>
                <a:cubicBezTo>
                  <a:pt x="4816627" y="6014458"/>
                  <a:pt x="4766015" y="6014458"/>
                  <a:pt x="4740709" y="6014458"/>
                </a:cubicBezTo>
                <a:cubicBezTo>
                  <a:pt x="4614177" y="6014458"/>
                  <a:pt x="4496081" y="6065070"/>
                  <a:pt x="4479210" y="6275956"/>
                </a:cubicBezTo>
                <a:cubicBezTo>
                  <a:pt x="4386421" y="6326569"/>
                  <a:pt x="4361115" y="6427794"/>
                  <a:pt x="4369550" y="6512148"/>
                </a:cubicBezTo>
                <a:cubicBezTo>
                  <a:pt x="4369550" y="6486842"/>
                  <a:pt x="4352679" y="6453100"/>
                  <a:pt x="4352679" y="6436229"/>
                </a:cubicBezTo>
                <a:cubicBezTo>
                  <a:pt x="4352679" y="6360310"/>
                  <a:pt x="4386421" y="6343439"/>
                  <a:pt x="4453904" y="6259085"/>
                </a:cubicBezTo>
                <a:cubicBezTo>
                  <a:pt x="4462340" y="6250650"/>
                  <a:pt x="4462340" y="6233779"/>
                  <a:pt x="4462340" y="6216908"/>
                </a:cubicBezTo>
                <a:cubicBezTo>
                  <a:pt x="4496081" y="6039764"/>
                  <a:pt x="4605742" y="5980716"/>
                  <a:pt x="4723838" y="5980716"/>
                </a:cubicBezTo>
                <a:cubicBezTo>
                  <a:pt x="4808192" y="5980716"/>
                  <a:pt x="4841934" y="6014458"/>
                  <a:pt x="4943159" y="6073506"/>
                </a:cubicBezTo>
                <a:close/>
                <a:moveTo>
                  <a:pt x="5297447" y="5980716"/>
                </a:moveTo>
                <a:cubicBezTo>
                  <a:pt x="5246834" y="5980716"/>
                  <a:pt x="5229963" y="5989152"/>
                  <a:pt x="5154044" y="6006022"/>
                </a:cubicBezTo>
                <a:cubicBezTo>
                  <a:pt x="5162480" y="5980716"/>
                  <a:pt x="5221528" y="5963845"/>
                  <a:pt x="5246834" y="5963845"/>
                </a:cubicBezTo>
                <a:cubicBezTo>
                  <a:pt x="5263705" y="5963845"/>
                  <a:pt x="5289011" y="5972281"/>
                  <a:pt x="5297447" y="5980716"/>
                </a:cubicBezTo>
                <a:close/>
                <a:moveTo>
                  <a:pt x="2530627" y="6073506"/>
                </a:moveTo>
                <a:cubicBezTo>
                  <a:pt x="2564369" y="6107247"/>
                  <a:pt x="2564369" y="6191602"/>
                  <a:pt x="2581240" y="6233779"/>
                </a:cubicBezTo>
                <a:cubicBezTo>
                  <a:pt x="2589675" y="6259085"/>
                  <a:pt x="2640288" y="6284391"/>
                  <a:pt x="2657159" y="6318133"/>
                </a:cubicBezTo>
                <a:cubicBezTo>
                  <a:pt x="2674030" y="6335004"/>
                  <a:pt x="2690900" y="6385616"/>
                  <a:pt x="2690900" y="6410923"/>
                </a:cubicBezTo>
                <a:cubicBezTo>
                  <a:pt x="2690900" y="6427794"/>
                  <a:pt x="2674030" y="6469971"/>
                  <a:pt x="2657159" y="6486842"/>
                </a:cubicBezTo>
                <a:cubicBezTo>
                  <a:pt x="2665594" y="6461535"/>
                  <a:pt x="2682465" y="6427794"/>
                  <a:pt x="2682465" y="6410923"/>
                </a:cubicBezTo>
                <a:cubicBezTo>
                  <a:pt x="2682465" y="6385616"/>
                  <a:pt x="2665594" y="6335004"/>
                  <a:pt x="2640288" y="6309698"/>
                </a:cubicBezTo>
                <a:cubicBezTo>
                  <a:pt x="2623417" y="6275956"/>
                  <a:pt x="2581240" y="6267521"/>
                  <a:pt x="2572804" y="6242214"/>
                </a:cubicBezTo>
                <a:cubicBezTo>
                  <a:pt x="2547498" y="6191602"/>
                  <a:pt x="2555934" y="6132554"/>
                  <a:pt x="2530627" y="6090377"/>
                </a:cubicBezTo>
                <a:cubicBezTo>
                  <a:pt x="2496886" y="6014458"/>
                  <a:pt x="2387225" y="5955410"/>
                  <a:pt x="2328177" y="5955410"/>
                </a:cubicBezTo>
                <a:cubicBezTo>
                  <a:pt x="2243823" y="5955410"/>
                  <a:pt x="2176340" y="5997587"/>
                  <a:pt x="2134162" y="6039764"/>
                </a:cubicBezTo>
                <a:cubicBezTo>
                  <a:pt x="2049808" y="6039764"/>
                  <a:pt x="1923277" y="6006022"/>
                  <a:pt x="1855793" y="6149425"/>
                </a:cubicBezTo>
                <a:cubicBezTo>
                  <a:pt x="1855793" y="6065070"/>
                  <a:pt x="1999196" y="6014458"/>
                  <a:pt x="2058244" y="6022893"/>
                </a:cubicBezTo>
                <a:cubicBezTo>
                  <a:pt x="2066679" y="6031329"/>
                  <a:pt x="2100421" y="6039764"/>
                  <a:pt x="2125727" y="6022893"/>
                </a:cubicBezTo>
                <a:cubicBezTo>
                  <a:pt x="2193210" y="5980716"/>
                  <a:pt x="2260694" y="5946974"/>
                  <a:pt x="2319742" y="5946974"/>
                </a:cubicBezTo>
                <a:cubicBezTo>
                  <a:pt x="2395661" y="5946974"/>
                  <a:pt x="2454709" y="5972281"/>
                  <a:pt x="2530627" y="6073506"/>
                </a:cubicBezTo>
                <a:close/>
                <a:moveTo>
                  <a:pt x="1847358" y="5946974"/>
                </a:moveTo>
                <a:cubicBezTo>
                  <a:pt x="1813616" y="5946974"/>
                  <a:pt x="1779875" y="5955410"/>
                  <a:pt x="1746133" y="5946974"/>
                </a:cubicBezTo>
                <a:cubicBezTo>
                  <a:pt x="1754568" y="5938539"/>
                  <a:pt x="1763004" y="5930104"/>
                  <a:pt x="1788310" y="5930104"/>
                </a:cubicBezTo>
                <a:cubicBezTo>
                  <a:pt x="1805181" y="5930104"/>
                  <a:pt x="1830487" y="5938539"/>
                  <a:pt x="1847358" y="5946974"/>
                </a:cubicBezTo>
                <a:close/>
                <a:moveTo>
                  <a:pt x="2842738" y="5972281"/>
                </a:moveTo>
                <a:cubicBezTo>
                  <a:pt x="2859609" y="5972281"/>
                  <a:pt x="2893351" y="5946974"/>
                  <a:pt x="2918657" y="5946974"/>
                </a:cubicBezTo>
                <a:cubicBezTo>
                  <a:pt x="2952399" y="5946974"/>
                  <a:pt x="2969269" y="5972281"/>
                  <a:pt x="2969269" y="5989152"/>
                </a:cubicBezTo>
                <a:cubicBezTo>
                  <a:pt x="2969269" y="6014458"/>
                  <a:pt x="2952399" y="6031329"/>
                  <a:pt x="2935528" y="6031329"/>
                </a:cubicBezTo>
                <a:cubicBezTo>
                  <a:pt x="2910221" y="6031329"/>
                  <a:pt x="2910221" y="6014458"/>
                  <a:pt x="2893351" y="5997587"/>
                </a:cubicBezTo>
                <a:cubicBezTo>
                  <a:pt x="2884915" y="6006022"/>
                  <a:pt x="2859609" y="6014458"/>
                  <a:pt x="2859609" y="6031329"/>
                </a:cubicBezTo>
                <a:cubicBezTo>
                  <a:pt x="2859609" y="6073506"/>
                  <a:pt x="2918657" y="6107247"/>
                  <a:pt x="2935528" y="6107247"/>
                </a:cubicBezTo>
                <a:cubicBezTo>
                  <a:pt x="2960834" y="6107247"/>
                  <a:pt x="2977705" y="6073506"/>
                  <a:pt x="3003011" y="6065070"/>
                </a:cubicBezTo>
                <a:cubicBezTo>
                  <a:pt x="3036753" y="6039764"/>
                  <a:pt x="3087365" y="6039764"/>
                  <a:pt x="3129542" y="6022893"/>
                </a:cubicBezTo>
                <a:cubicBezTo>
                  <a:pt x="3146413" y="6014458"/>
                  <a:pt x="3163284" y="5989152"/>
                  <a:pt x="3188590" y="5989152"/>
                </a:cubicBezTo>
                <a:cubicBezTo>
                  <a:pt x="3205461" y="5989152"/>
                  <a:pt x="3222332" y="5997587"/>
                  <a:pt x="3239203" y="6014458"/>
                </a:cubicBezTo>
                <a:cubicBezTo>
                  <a:pt x="3213897" y="6048200"/>
                  <a:pt x="3197026" y="6039764"/>
                  <a:pt x="3180155" y="6056635"/>
                </a:cubicBezTo>
                <a:lnTo>
                  <a:pt x="3230768" y="6132554"/>
                </a:lnTo>
                <a:cubicBezTo>
                  <a:pt x="3222332" y="6140989"/>
                  <a:pt x="3205461" y="6140989"/>
                  <a:pt x="3197026" y="6149425"/>
                </a:cubicBezTo>
                <a:cubicBezTo>
                  <a:pt x="3163284" y="6115683"/>
                  <a:pt x="3129542" y="6081941"/>
                  <a:pt x="3104236" y="6081941"/>
                </a:cubicBezTo>
                <a:cubicBezTo>
                  <a:pt x="3070495" y="6081941"/>
                  <a:pt x="2994576" y="6115683"/>
                  <a:pt x="2994576" y="6166295"/>
                </a:cubicBezTo>
                <a:cubicBezTo>
                  <a:pt x="2994576" y="6183166"/>
                  <a:pt x="3011447" y="6208473"/>
                  <a:pt x="3028317" y="6208473"/>
                </a:cubicBezTo>
                <a:cubicBezTo>
                  <a:pt x="3053624" y="6208473"/>
                  <a:pt x="3062059" y="6191602"/>
                  <a:pt x="3087365" y="6191602"/>
                </a:cubicBezTo>
                <a:cubicBezTo>
                  <a:pt x="3095801" y="6200037"/>
                  <a:pt x="3095801" y="6191602"/>
                  <a:pt x="3095801" y="6216908"/>
                </a:cubicBezTo>
                <a:cubicBezTo>
                  <a:pt x="3095801" y="6242214"/>
                  <a:pt x="3078930" y="6259085"/>
                  <a:pt x="3053624" y="6259085"/>
                </a:cubicBezTo>
                <a:cubicBezTo>
                  <a:pt x="3028317" y="6259085"/>
                  <a:pt x="2994576" y="6242214"/>
                  <a:pt x="2977705" y="6216908"/>
                </a:cubicBezTo>
                <a:cubicBezTo>
                  <a:pt x="2960834" y="6200037"/>
                  <a:pt x="2969269" y="6157860"/>
                  <a:pt x="2943963" y="6149425"/>
                </a:cubicBezTo>
                <a:cubicBezTo>
                  <a:pt x="2910221" y="6132554"/>
                  <a:pt x="2868044" y="6140989"/>
                  <a:pt x="2842738" y="6115683"/>
                </a:cubicBezTo>
                <a:cubicBezTo>
                  <a:pt x="2808996" y="6090377"/>
                  <a:pt x="2808996" y="6039764"/>
                  <a:pt x="2783690" y="6006022"/>
                </a:cubicBezTo>
                <a:cubicBezTo>
                  <a:pt x="2766819" y="5963845"/>
                  <a:pt x="2707771" y="5938539"/>
                  <a:pt x="2716207" y="5904797"/>
                </a:cubicBezTo>
                <a:cubicBezTo>
                  <a:pt x="2758384" y="5921668"/>
                  <a:pt x="2817432" y="5972281"/>
                  <a:pt x="2842738" y="5972281"/>
                </a:cubicBezTo>
                <a:close/>
                <a:moveTo>
                  <a:pt x="4900982" y="5930104"/>
                </a:moveTo>
                <a:cubicBezTo>
                  <a:pt x="4917853" y="5946974"/>
                  <a:pt x="4951594" y="5980716"/>
                  <a:pt x="4985336" y="5989152"/>
                </a:cubicBezTo>
                <a:cubicBezTo>
                  <a:pt x="5010642" y="6006022"/>
                  <a:pt x="5061255" y="5997587"/>
                  <a:pt x="5103432" y="6014458"/>
                </a:cubicBezTo>
                <a:cubicBezTo>
                  <a:pt x="5154044" y="6031329"/>
                  <a:pt x="5263705" y="6098812"/>
                  <a:pt x="5272140" y="6174731"/>
                </a:cubicBezTo>
                <a:lnTo>
                  <a:pt x="5272140" y="6200037"/>
                </a:lnTo>
                <a:cubicBezTo>
                  <a:pt x="5272140" y="6200037"/>
                  <a:pt x="5272140" y="6208473"/>
                  <a:pt x="5255270" y="6208473"/>
                </a:cubicBezTo>
                <a:cubicBezTo>
                  <a:pt x="5229963" y="6208473"/>
                  <a:pt x="5120303" y="6065070"/>
                  <a:pt x="5069690" y="6056635"/>
                </a:cubicBezTo>
                <a:cubicBezTo>
                  <a:pt x="5027513" y="6048200"/>
                  <a:pt x="4976901" y="6048200"/>
                  <a:pt x="4943159" y="6031329"/>
                </a:cubicBezTo>
                <a:cubicBezTo>
                  <a:pt x="4926288" y="6031329"/>
                  <a:pt x="4900982" y="5997587"/>
                  <a:pt x="4884111" y="5989152"/>
                </a:cubicBezTo>
                <a:cubicBezTo>
                  <a:pt x="4867240" y="5972281"/>
                  <a:pt x="4749144" y="5946974"/>
                  <a:pt x="4715402" y="5946974"/>
                </a:cubicBezTo>
                <a:cubicBezTo>
                  <a:pt x="4631048" y="5946974"/>
                  <a:pt x="4563565" y="5955410"/>
                  <a:pt x="4470775" y="6090377"/>
                </a:cubicBezTo>
                <a:cubicBezTo>
                  <a:pt x="4437033" y="6132554"/>
                  <a:pt x="4437033" y="6191602"/>
                  <a:pt x="4420163" y="6242214"/>
                </a:cubicBezTo>
                <a:cubicBezTo>
                  <a:pt x="4411727" y="6259085"/>
                  <a:pt x="4377985" y="6267521"/>
                  <a:pt x="4361115" y="6301262"/>
                </a:cubicBezTo>
                <a:cubicBezTo>
                  <a:pt x="4335808" y="6335004"/>
                  <a:pt x="4318937" y="6419358"/>
                  <a:pt x="4318937" y="6444664"/>
                </a:cubicBezTo>
                <a:cubicBezTo>
                  <a:pt x="4318937" y="6461535"/>
                  <a:pt x="4344244" y="6529019"/>
                  <a:pt x="4344244" y="6554325"/>
                </a:cubicBezTo>
                <a:cubicBezTo>
                  <a:pt x="4344244" y="6571196"/>
                  <a:pt x="4327373" y="6579631"/>
                  <a:pt x="4318937" y="6588067"/>
                </a:cubicBezTo>
                <a:cubicBezTo>
                  <a:pt x="4276760" y="6562760"/>
                  <a:pt x="4259889" y="6461535"/>
                  <a:pt x="4259889" y="6461535"/>
                </a:cubicBezTo>
                <a:cubicBezTo>
                  <a:pt x="4259889" y="6444664"/>
                  <a:pt x="4268325" y="6427794"/>
                  <a:pt x="4268325" y="6410923"/>
                </a:cubicBezTo>
                <a:cubicBezTo>
                  <a:pt x="4285196" y="6351875"/>
                  <a:pt x="4293631" y="6275956"/>
                  <a:pt x="4377985" y="6216908"/>
                </a:cubicBezTo>
                <a:cubicBezTo>
                  <a:pt x="4386421" y="6208473"/>
                  <a:pt x="4386421" y="6191602"/>
                  <a:pt x="4386421" y="6174731"/>
                </a:cubicBezTo>
                <a:cubicBezTo>
                  <a:pt x="4428598" y="5972281"/>
                  <a:pt x="4546694" y="5887926"/>
                  <a:pt x="4706967" y="5887926"/>
                </a:cubicBezTo>
                <a:cubicBezTo>
                  <a:pt x="4757579" y="5887926"/>
                  <a:pt x="4833498" y="5887926"/>
                  <a:pt x="4900982" y="5930104"/>
                </a:cubicBezTo>
                <a:close/>
                <a:moveTo>
                  <a:pt x="5643299" y="5938539"/>
                </a:moveTo>
                <a:cubicBezTo>
                  <a:pt x="5643299" y="6006022"/>
                  <a:pt x="5584251" y="6039764"/>
                  <a:pt x="5550509" y="6039764"/>
                </a:cubicBezTo>
                <a:cubicBezTo>
                  <a:pt x="5525203" y="6039764"/>
                  <a:pt x="5499897" y="6014458"/>
                  <a:pt x="5499897" y="5989152"/>
                </a:cubicBezTo>
                <a:cubicBezTo>
                  <a:pt x="5499897" y="5972281"/>
                  <a:pt x="5508332" y="5972281"/>
                  <a:pt x="5508332" y="5963845"/>
                </a:cubicBezTo>
                <a:lnTo>
                  <a:pt x="5525203" y="5963845"/>
                </a:lnTo>
                <a:cubicBezTo>
                  <a:pt x="5542074" y="5972281"/>
                  <a:pt x="5542074" y="5989152"/>
                  <a:pt x="5567380" y="5989152"/>
                </a:cubicBezTo>
                <a:cubicBezTo>
                  <a:pt x="5626428" y="5989152"/>
                  <a:pt x="5609557" y="5896362"/>
                  <a:pt x="5617993" y="5879491"/>
                </a:cubicBezTo>
                <a:cubicBezTo>
                  <a:pt x="5634864" y="5896362"/>
                  <a:pt x="5643299" y="5921668"/>
                  <a:pt x="5643299" y="5938539"/>
                </a:cubicBezTo>
                <a:close/>
                <a:moveTo>
                  <a:pt x="5423978" y="6006022"/>
                </a:moveTo>
                <a:cubicBezTo>
                  <a:pt x="5423978" y="6048200"/>
                  <a:pt x="5381801" y="6090377"/>
                  <a:pt x="5348059" y="6090377"/>
                </a:cubicBezTo>
                <a:cubicBezTo>
                  <a:pt x="5322753" y="6090377"/>
                  <a:pt x="5297447" y="6056635"/>
                  <a:pt x="5297447" y="6039764"/>
                </a:cubicBezTo>
                <a:cubicBezTo>
                  <a:pt x="5297447" y="6014458"/>
                  <a:pt x="5331188" y="5989152"/>
                  <a:pt x="5339624" y="5963845"/>
                </a:cubicBezTo>
                <a:cubicBezTo>
                  <a:pt x="5314317" y="5946974"/>
                  <a:pt x="5263705" y="5930104"/>
                  <a:pt x="5246834" y="5930104"/>
                </a:cubicBezTo>
                <a:cubicBezTo>
                  <a:pt x="5213092" y="5930104"/>
                  <a:pt x="5137174" y="5938539"/>
                  <a:pt x="5111867" y="5980716"/>
                </a:cubicBezTo>
                <a:cubicBezTo>
                  <a:pt x="5061255" y="5980716"/>
                  <a:pt x="5061255" y="5972281"/>
                  <a:pt x="5052819" y="5972281"/>
                </a:cubicBezTo>
                <a:cubicBezTo>
                  <a:pt x="5052819" y="5913233"/>
                  <a:pt x="5196222" y="5871056"/>
                  <a:pt x="5255270" y="5871056"/>
                </a:cubicBezTo>
                <a:cubicBezTo>
                  <a:pt x="5339624" y="5871056"/>
                  <a:pt x="5423978" y="5904797"/>
                  <a:pt x="5423978" y="6006022"/>
                </a:cubicBezTo>
                <a:close/>
                <a:moveTo>
                  <a:pt x="2623417" y="6006022"/>
                </a:moveTo>
                <a:cubicBezTo>
                  <a:pt x="2657159" y="6056635"/>
                  <a:pt x="2657159" y="6149425"/>
                  <a:pt x="2690900" y="6191602"/>
                </a:cubicBezTo>
                <a:cubicBezTo>
                  <a:pt x="2758384" y="6284391"/>
                  <a:pt x="2783690" y="6351875"/>
                  <a:pt x="2783690" y="6419358"/>
                </a:cubicBezTo>
                <a:cubicBezTo>
                  <a:pt x="2783690" y="6444664"/>
                  <a:pt x="2775255" y="6579631"/>
                  <a:pt x="2716207" y="6579631"/>
                </a:cubicBezTo>
                <a:cubicBezTo>
                  <a:pt x="2682465" y="6579631"/>
                  <a:pt x="2674030" y="6545890"/>
                  <a:pt x="2674030" y="6529019"/>
                </a:cubicBezTo>
                <a:cubicBezTo>
                  <a:pt x="2674030" y="6512148"/>
                  <a:pt x="2716207" y="6461535"/>
                  <a:pt x="2724642" y="6427794"/>
                </a:cubicBezTo>
                <a:lnTo>
                  <a:pt x="2724642" y="6402487"/>
                </a:lnTo>
                <a:cubicBezTo>
                  <a:pt x="2724642" y="6385616"/>
                  <a:pt x="2707771" y="6318133"/>
                  <a:pt x="2682465" y="6292827"/>
                </a:cubicBezTo>
                <a:cubicBezTo>
                  <a:pt x="2674030" y="6275956"/>
                  <a:pt x="2640288" y="6250650"/>
                  <a:pt x="2623417" y="6233779"/>
                </a:cubicBezTo>
                <a:cubicBezTo>
                  <a:pt x="2606546" y="6208473"/>
                  <a:pt x="2614982" y="6183166"/>
                  <a:pt x="2614982" y="6157860"/>
                </a:cubicBezTo>
                <a:cubicBezTo>
                  <a:pt x="2614982" y="6107247"/>
                  <a:pt x="2505321" y="5980716"/>
                  <a:pt x="2471579" y="5955410"/>
                </a:cubicBezTo>
                <a:cubicBezTo>
                  <a:pt x="2446273" y="5938539"/>
                  <a:pt x="2353483" y="5913233"/>
                  <a:pt x="2319742" y="5913233"/>
                </a:cubicBezTo>
                <a:cubicBezTo>
                  <a:pt x="2294435" y="5913233"/>
                  <a:pt x="2226952" y="5921668"/>
                  <a:pt x="2193210" y="5938539"/>
                </a:cubicBezTo>
                <a:cubicBezTo>
                  <a:pt x="2159469" y="5946974"/>
                  <a:pt x="2142598" y="5980716"/>
                  <a:pt x="2117292" y="5989152"/>
                </a:cubicBezTo>
                <a:cubicBezTo>
                  <a:pt x="2075114" y="6006022"/>
                  <a:pt x="2024502" y="5989152"/>
                  <a:pt x="1982325" y="5997587"/>
                </a:cubicBezTo>
                <a:cubicBezTo>
                  <a:pt x="1906406" y="6006022"/>
                  <a:pt x="1813616" y="6098812"/>
                  <a:pt x="1796745" y="6174731"/>
                </a:cubicBezTo>
                <a:lnTo>
                  <a:pt x="1754568" y="6174731"/>
                </a:lnTo>
                <a:cubicBezTo>
                  <a:pt x="1746133" y="6166295"/>
                  <a:pt x="1746133" y="6166295"/>
                  <a:pt x="1746133" y="6149425"/>
                </a:cubicBezTo>
                <a:cubicBezTo>
                  <a:pt x="1746133" y="6090377"/>
                  <a:pt x="1822052" y="5989152"/>
                  <a:pt x="1906406" y="5955410"/>
                </a:cubicBezTo>
                <a:cubicBezTo>
                  <a:pt x="1948583" y="5938539"/>
                  <a:pt x="2024502" y="5955410"/>
                  <a:pt x="2075114" y="5921668"/>
                </a:cubicBezTo>
                <a:cubicBezTo>
                  <a:pt x="2193210" y="5854185"/>
                  <a:pt x="2243823" y="5845749"/>
                  <a:pt x="2319742" y="5845749"/>
                </a:cubicBezTo>
                <a:cubicBezTo>
                  <a:pt x="2412531" y="5845749"/>
                  <a:pt x="2555934" y="5896362"/>
                  <a:pt x="2623417" y="6006022"/>
                </a:cubicBezTo>
                <a:close/>
                <a:moveTo>
                  <a:pt x="1484635" y="5963845"/>
                </a:moveTo>
                <a:cubicBezTo>
                  <a:pt x="1509941" y="5963845"/>
                  <a:pt x="1518376" y="5938539"/>
                  <a:pt x="1535247" y="5938539"/>
                </a:cubicBezTo>
                <a:cubicBezTo>
                  <a:pt x="1543683" y="5946974"/>
                  <a:pt x="1560554" y="5955410"/>
                  <a:pt x="1560554" y="5972281"/>
                </a:cubicBezTo>
                <a:cubicBezTo>
                  <a:pt x="1560554" y="5997587"/>
                  <a:pt x="1535247" y="6014458"/>
                  <a:pt x="1518376" y="6014458"/>
                </a:cubicBezTo>
                <a:cubicBezTo>
                  <a:pt x="1434022" y="6014458"/>
                  <a:pt x="1391845" y="5938539"/>
                  <a:pt x="1391845" y="5887926"/>
                </a:cubicBezTo>
                <a:cubicBezTo>
                  <a:pt x="1391845" y="5862620"/>
                  <a:pt x="1391845" y="5854185"/>
                  <a:pt x="1408716" y="5837314"/>
                </a:cubicBezTo>
                <a:cubicBezTo>
                  <a:pt x="1434022" y="5854185"/>
                  <a:pt x="1434022" y="5963845"/>
                  <a:pt x="1484635" y="5963845"/>
                </a:cubicBezTo>
                <a:close/>
                <a:moveTo>
                  <a:pt x="1965454" y="5896362"/>
                </a:moveTo>
                <a:cubicBezTo>
                  <a:pt x="1940148" y="5904797"/>
                  <a:pt x="1906406" y="5930104"/>
                  <a:pt x="1889535" y="5930104"/>
                </a:cubicBezTo>
                <a:cubicBezTo>
                  <a:pt x="1864229" y="5930104"/>
                  <a:pt x="1796745" y="5896362"/>
                  <a:pt x="1779875" y="5896362"/>
                </a:cubicBezTo>
                <a:cubicBezTo>
                  <a:pt x="1754568" y="5896362"/>
                  <a:pt x="1712391" y="5896362"/>
                  <a:pt x="1687085" y="5938539"/>
                </a:cubicBezTo>
                <a:cubicBezTo>
                  <a:pt x="1703956" y="5963845"/>
                  <a:pt x="1754568" y="5989152"/>
                  <a:pt x="1754568" y="6006022"/>
                </a:cubicBezTo>
                <a:cubicBezTo>
                  <a:pt x="1754568" y="6031329"/>
                  <a:pt x="1729262" y="6065070"/>
                  <a:pt x="1703956" y="6065070"/>
                </a:cubicBezTo>
                <a:cubicBezTo>
                  <a:pt x="1636472" y="6065070"/>
                  <a:pt x="1619602" y="6006022"/>
                  <a:pt x="1619602" y="5963845"/>
                </a:cubicBezTo>
                <a:cubicBezTo>
                  <a:pt x="1619602" y="5854185"/>
                  <a:pt x="1737697" y="5828878"/>
                  <a:pt x="1796745" y="5828878"/>
                </a:cubicBezTo>
                <a:cubicBezTo>
                  <a:pt x="1864229" y="5828878"/>
                  <a:pt x="1855793" y="5820443"/>
                  <a:pt x="1965454" y="5896362"/>
                </a:cubicBezTo>
                <a:close/>
                <a:moveTo>
                  <a:pt x="5609557" y="5837314"/>
                </a:moveTo>
                <a:cubicBezTo>
                  <a:pt x="5609557" y="5862620"/>
                  <a:pt x="5584251" y="5879491"/>
                  <a:pt x="5567380" y="5896362"/>
                </a:cubicBezTo>
                <a:cubicBezTo>
                  <a:pt x="5558945" y="5887926"/>
                  <a:pt x="5533639" y="5862620"/>
                  <a:pt x="5516768" y="5837314"/>
                </a:cubicBezTo>
                <a:cubicBezTo>
                  <a:pt x="5533639" y="5820443"/>
                  <a:pt x="5558945" y="5803572"/>
                  <a:pt x="5584251" y="5795137"/>
                </a:cubicBezTo>
                <a:cubicBezTo>
                  <a:pt x="5601122" y="5812008"/>
                  <a:pt x="5609557" y="5820443"/>
                  <a:pt x="5609557" y="5837314"/>
                </a:cubicBezTo>
                <a:close/>
                <a:moveTo>
                  <a:pt x="1518376" y="5812008"/>
                </a:moveTo>
                <a:cubicBezTo>
                  <a:pt x="1518376" y="5837314"/>
                  <a:pt x="1518376" y="5862620"/>
                  <a:pt x="1493070" y="5862620"/>
                </a:cubicBezTo>
                <a:cubicBezTo>
                  <a:pt x="1476199" y="5862620"/>
                  <a:pt x="1442458" y="5820443"/>
                  <a:pt x="1442458" y="5803572"/>
                </a:cubicBezTo>
                <a:cubicBezTo>
                  <a:pt x="1442458" y="5778266"/>
                  <a:pt x="1450893" y="5778266"/>
                  <a:pt x="1459328" y="5778266"/>
                </a:cubicBezTo>
                <a:cubicBezTo>
                  <a:pt x="1484635" y="5786701"/>
                  <a:pt x="1518376" y="5795137"/>
                  <a:pt x="1518376" y="5812008"/>
                </a:cubicBezTo>
                <a:close/>
                <a:moveTo>
                  <a:pt x="5685476" y="5685476"/>
                </a:moveTo>
                <a:cubicBezTo>
                  <a:pt x="5685476" y="5702347"/>
                  <a:pt x="5651734" y="5736089"/>
                  <a:pt x="5651734" y="5761395"/>
                </a:cubicBezTo>
                <a:cubicBezTo>
                  <a:pt x="5651734" y="5795137"/>
                  <a:pt x="5677041" y="5820443"/>
                  <a:pt x="5693912" y="5820443"/>
                </a:cubicBezTo>
                <a:cubicBezTo>
                  <a:pt x="5719218" y="5820443"/>
                  <a:pt x="5727653" y="5803572"/>
                  <a:pt x="5736089" y="5786701"/>
                </a:cubicBezTo>
                <a:cubicBezTo>
                  <a:pt x="5727653" y="5778266"/>
                  <a:pt x="5710782" y="5786701"/>
                  <a:pt x="5693912" y="5786701"/>
                </a:cubicBezTo>
                <a:cubicBezTo>
                  <a:pt x="5685476" y="5778266"/>
                  <a:pt x="5685476" y="5778266"/>
                  <a:pt x="5685476" y="5761395"/>
                </a:cubicBezTo>
                <a:cubicBezTo>
                  <a:pt x="5685476" y="5727653"/>
                  <a:pt x="5702347" y="5719218"/>
                  <a:pt x="5719218" y="5719218"/>
                </a:cubicBezTo>
                <a:cubicBezTo>
                  <a:pt x="5736089" y="5719218"/>
                  <a:pt x="5803572" y="5744524"/>
                  <a:pt x="5803572" y="5761395"/>
                </a:cubicBezTo>
                <a:cubicBezTo>
                  <a:pt x="5803572" y="5786701"/>
                  <a:pt x="5719218" y="5913233"/>
                  <a:pt x="5693912" y="5938539"/>
                </a:cubicBezTo>
                <a:cubicBezTo>
                  <a:pt x="5668605" y="5887926"/>
                  <a:pt x="5634864" y="5828878"/>
                  <a:pt x="5609557" y="5769831"/>
                </a:cubicBezTo>
                <a:cubicBezTo>
                  <a:pt x="5601122" y="5752960"/>
                  <a:pt x="5609557" y="5744524"/>
                  <a:pt x="5609557" y="5719218"/>
                </a:cubicBezTo>
                <a:cubicBezTo>
                  <a:pt x="5609557" y="5677041"/>
                  <a:pt x="5601122" y="5677041"/>
                  <a:pt x="5651734" y="5626428"/>
                </a:cubicBezTo>
                <a:cubicBezTo>
                  <a:pt x="5660170" y="5634864"/>
                  <a:pt x="5685476" y="5660170"/>
                  <a:pt x="5685476" y="5685476"/>
                </a:cubicBezTo>
                <a:close/>
                <a:moveTo>
                  <a:pt x="5575816" y="5634864"/>
                </a:moveTo>
                <a:lnTo>
                  <a:pt x="5592686" y="5651735"/>
                </a:lnTo>
                <a:cubicBezTo>
                  <a:pt x="5584251" y="5660170"/>
                  <a:pt x="5584251" y="5668605"/>
                  <a:pt x="5584251" y="5685476"/>
                </a:cubicBezTo>
                <a:cubicBezTo>
                  <a:pt x="5567380" y="5685476"/>
                  <a:pt x="5542074" y="5677041"/>
                  <a:pt x="5525203" y="5677041"/>
                </a:cubicBezTo>
                <a:cubicBezTo>
                  <a:pt x="5499897" y="5677041"/>
                  <a:pt x="5499897" y="5693912"/>
                  <a:pt x="5483026" y="5710783"/>
                </a:cubicBezTo>
                <a:cubicBezTo>
                  <a:pt x="5483026" y="5719218"/>
                  <a:pt x="5483026" y="5727653"/>
                  <a:pt x="5491461" y="5736089"/>
                </a:cubicBezTo>
                <a:cubicBezTo>
                  <a:pt x="5499897" y="5727653"/>
                  <a:pt x="5508332" y="5710783"/>
                  <a:pt x="5525203" y="5710783"/>
                </a:cubicBezTo>
                <a:cubicBezTo>
                  <a:pt x="5550509" y="5710783"/>
                  <a:pt x="5542074" y="5719218"/>
                  <a:pt x="5558945" y="5719218"/>
                </a:cubicBezTo>
                <a:cubicBezTo>
                  <a:pt x="5558945" y="5727653"/>
                  <a:pt x="5567380" y="5727653"/>
                  <a:pt x="5567380" y="5744524"/>
                </a:cubicBezTo>
                <a:cubicBezTo>
                  <a:pt x="5567380" y="5752960"/>
                  <a:pt x="5415543" y="5837314"/>
                  <a:pt x="5407107" y="5837314"/>
                </a:cubicBezTo>
                <a:cubicBezTo>
                  <a:pt x="5381801" y="5837314"/>
                  <a:pt x="5364930" y="5820443"/>
                  <a:pt x="5348059" y="5812008"/>
                </a:cubicBezTo>
                <a:cubicBezTo>
                  <a:pt x="5381801" y="5761395"/>
                  <a:pt x="5390236" y="5685476"/>
                  <a:pt x="5423978" y="5634864"/>
                </a:cubicBezTo>
                <a:cubicBezTo>
                  <a:pt x="5423978" y="5617993"/>
                  <a:pt x="5440849" y="5626428"/>
                  <a:pt x="5457720" y="5626428"/>
                </a:cubicBezTo>
                <a:cubicBezTo>
                  <a:pt x="5483026" y="5626428"/>
                  <a:pt x="5542074" y="5643299"/>
                  <a:pt x="5575816" y="5634864"/>
                </a:cubicBezTo>
                <a:close/>
                <a:moveTo>
                  <a:pt x="5407107" y="5601122"/>
                </a:moveTo>
                <a:cubicBezTo>
                  <a:pt x="5407107" y="5609557"/>
                  <a:pt x="5398672" y="5626428"/>
                  <a:pt x="5381801" y="5634864"/>
                </a:cubicBezTo>
                <a:lnTo>
                  <a:pt x="5339624" y="5634864"/>
                </a:lnTo>
                <a:lnTo>
                  <a:pt x="5339624" y="5601122"/>
                </a:lnTo>
                <a:cubicBezTo>
                  <a:pt x="5348059" y="5592687"/>
                  <a:pt x="5348059" y="5575816"/>
                  <a:pt x="5364930" y="5575816"/>
                </a:cubicBezTo>
                <a:cubicBezTo>
                  <a:pt x="5390236" y="5575816"/>
                  <a:pt x="5398672" y="5592687"/>
                  <a:pt x="5407107" y="5601122"/>
                </a:cubicBezTo>
                <a:close/>
                <a:moveTo>
                  <a:pt x="1467764" y="5668605"/>
                </a:moveTo>
                <a:cubicBezTo>
                  <a:pt x="1467764" y="5761395"/>
                  <a:pt x="1358103" y="5820443"/>
                  <a:pt x="1341233" y="5879491"/>
                </a:cubicBezTo>
                <a:cubicBezTo>
                  <a:pt x="1299055" y="5854185"/>
                  <a:pt x="1307491" y="5812008"/>
                  <a:pt x="1290620" y="5786701"/>
                </a:cubicBezTo>
                <a:cubicBezTo>
                  <a:pt x="1282185" y="5761395"/>
                  <a:pt x="1265314" y="5752960"/>
                  <a:pt x="1256878" y="5736089"/>
                </a:cubicBezTo>
                <a:lnTo>
                  <a:pt x="1256878" y="5693912"/>
                </a:lnTo>
                <a:lnTo>
                  <a:pt x="1366539" y="5693912"/>
                </a:lnTo>
                <a:lnTo>
                  <a:pt x="1366539" y="5719218"/>
                </a:lnTo>
                <a:cubicBezTo>
                  <a:pt x="1349668" y="5727653"/>
                  <a:pt x="1324362" y="5719218"/>
                  <a:pt x="1307491" y="5727653"/>
                </a:cubicBezTo>
                <a:cubicBezTo>
                  <a:pt x="1315926" y="5736089"/>
                  <a:pt x="1315926" y="5761395"/>
                  <a:pt x="1341233" y="5761395"/>
                </a:cubicBezTo>
                <a:cubicBezTo>
                  <a:pt x="1374974" y="5761395"/>
                  <a:pt x="1408716" y="5710783"/>
                  <a:pt x="1408716" y="5693912"/>
                </a:cubicBezTo>
                <a:cubicBezTo>
                  <a:pt x="1408716" y="5677041"/>
                  <a:pt x="1391845" y="5668605"/>
                  <a:pt x="1391845" y="5643299"/>
                </a:cubicBezTo>
                <a:cubicBezTo>
                  <a:pt x="1391845" y="5626428"/>
                  <a:pt x="1417151" y="5601122"/>
                  <a:pt x="1425587" y="5575816"/>
                </a:cubicBezTo>
                <a:cubicBezTo>
                  <a:pt x="1434022" y="5584251"/>
                  <a:pt x="1467764" y="5643299"/>
                  <a:pt x="1467764" y="5668605"/>
                </a:cubicBezTo>
                <a:close/>
                <a:moveTo>
                  <a:pt x="1670214" y="5710783"/>
                </a:moveTo>
                <a:cubicBezTo>
                  <a:pt x="1678649" y="5727653"/>
                  <a:pt x="1712391" y="5752960"/>
                  <a:pt x="1720827" y="5769831"/>
                </a:cubicBezTo>
                <a:cubicBezTo>
                  <a:pt x="1703956" y="5786701"/>
                  <a:pt x="1670214" y="5803572"/>
                  <a:pt x="1653343" y="5803572"/>
                </a:cubicBezTo>
                <a:cubicBezTo>
                  <a:pt x="1628037" y="5803572"/>
                  <a:pt x="1552118" y="5778266"/>
                  <a:pt x="1518376" y="5761395"/>
                </a:cubicBezTo>
                <a:cubicBezTo>
                  <a:pt x="1493070" y="5761395"/>
                  <a:pt x="1493070" y="5736089"/>
                  <a:pt x="1493070" y="5719218"/>
                </a:cubicBezTo>
                <a:cubicBezTo>
                  <a:pt x="1493070" y="5693912"/>
                  <a:pt x="1501506" y="5668605"/>
                  <a:pt x="1518376" y="5643299"/>
                </a:cubicBezTo>
                <a:lnTo>
                  <a:pt x="1552118" y="5643299"/>
                </a:lnTo>
                <a:lnTo>
                  <a:pt x="1568989" y="5660170"/>
                </a:lnTo>
                <a:cubicBezTo>
                  <a:pt x="1560554" y="5668605"/>
                  <a:pt x="1543683" y="5677041"/>
                  <a:pt x="1526812" y="5693912"/>
                </a:cubicBezTo>
                <a:cubicBezTo>
                  <a:pt x="1535247" y="5702347"/>
                  <a:pt x="1526812" y="5710783"/>
                  <a:pt x="1552118" y="5710783"/>
                </a:cubicBezTo>
                <a:cubicBezTo>
                  <a:pt x="1568989" y="5710783"/>
                  <a:pt x="1602731" y="5677041"/>
                  <a:pt x="1602731" y="5660170"/>
                </a:cubicBezTo>
                <a:cubicBezTo>
                  <a:pt x="1602731" y="5634864"/>
                  <a:pt x="1577424" y="5609557"/>
                  <a:pt x="1560554" y="5601122"/>
                </a:cubicBezTo>
                <a:cubicBezTo>
                  <a:pt x="1543683" y="5592687"/>
                  <a:pt x="1518376" y="5601122"/>
                  <a:pt x="1493070" y="5609557"/>
                </a:cubicBezTo>
                <a:cubicBezTo>
                  <a:pt x="1493070" y="5609557"/>
                  <a:pt x="1484635" y="5601122"/>
                  <a:pt x="1484635" y="5584251"/>
                </a:cubicBezTo>
                <a:cubicBezTo>
                  <a:pt x="1501506" y="5584251"/>
                  <a:pt x="1526812" y="5592687"/>
                  <a:pt x="1543683" y="5592687"/>
                </a:cubicBezTo>
                <a:cubicBezTo>
                  <a:pt x="1568989" y="5592687"/>
                  <a:pt x="1577424" y="5558945"/>
                  <a:pt x="1602731" y="5558945"/>
                </a:cubicBezTo>
                <a:cubicBezTo>
                  <a:pt x="1670214" y="5558945"/>
                  <a:pt x="1661779" y="5685476"/>
                  <a:pt x="1670214" y="5710783"/>
                </a:cubicBezTo>
                <a:close/>
                <a:moveTo>
                  <a:pt x="5904797" y="5643299"/>
                </a:moveTo>
                <a:cubicBezTo>
                  <a:pt x="5904797" y="5719218"/>
                  <a:pt x="5887926" y="5710783"/>
                  <a:pt x="5845749" y="5710783"/>
                </a:cubicBezTo>
                <a:cubicBezTo>
                  <a:pt x="5786701" y="5710783"/>
                  <a:pt x="5702347" y="5693912"/>
                  <a:pt x="5702347" y="5617993"/>
                </a:cubicBezTo>
                <a:cubicBezTo>
                  <a:pt x="5702347" y="5575816"/>
                  <a:pt x="5744524" y="5558945"/>
                  <a:pt x="5761395" y="5558945"/>
                </a:cubicBezTo>
                <a:cubicBezTo>
                  <a:pt x="5786701" y="5558945"/>
                  <a:pt x="5795137" y="5575816"/>
                  <a:pt x="5803572" y="5592687"/>
                </a:cubicBezTo>
                <a:cubicBezTo>
                  <a:pt x="5795137" y="5609557"/>
                  <a:pt x="5778266" y="5617993"/>
                  <a:pt x="5769830" y="5634864"/>
                </a:cubicBezTo>
                <a:lnTo>
                  <a:pt x="5786701" y="5651735"/>
                </a:lnTo>
                <a:cubicBezTo>
                  <a:pt x="5812008" y="5626428"/>
                  <a:pt x="5828878" y="5609557"/>
                  <a:pt x="5828878" y="5592687"/>
                </a:cubicBezTo>
                <a:cubicBezTo>
                  <a:pt x="5828878" y="5567380"/>
                  <a:pt x="5812008" y="5550509"/>
                  <a:pt x="5803572" y="5533639"/>
                </a:cubicBezTo>
                <a:cubicBezTo>
                  <a:pt x="5803572" y="5525203"/>
                  <a:pt x="5803572" y="5516768"/>
                  <a:pt x="5828878" y="5516768"/>
                </a:cubicBezTo>
                <a:cubicBezTo>
                  <a:pt x="5896362" y="5516768"/>
                  <a:pt x="5904797" y="5626428"/>
                  <a:pt x="5904797" y="5643299"/>
                </a:cubicBezTo>
                <a:close/>
                <a:moveTo>
                  <a:pt x="1729262" y="5601122"/>
                </a:moveTo>
                <a:cubicBezTo>
                  <a:pt x="1720827" y="5601122"/>
                  <a:pt x="1712391" y="5609557"/>
                  <a:pt x="1687085" y="5609557"/>
                </a:cubicBezTo>
                <a:cubicBezTo>
                  <a:pt x="1687085" y="5592687"/>
                  <a:pt x="1653343" y="5558945"/>
                  <a:pt x="1653343" y="5542074"/>
                </a:cubicBezTo>
                <a:cubicBezTo>
                  <a:pt x="1653343" y="5516768"/>
                  <a:pt x="1661779" y="5516768"/>
                  <a:pt x="1670214" y="5516768"/>
                </a:cubicBezTo>
                <a:cubicBezTo>
                  <a:pt x="1687085" y="5516768"/>
                  <a:pt x="1712391" y="5567380"/>
                  <a:pt x="1729262" y="5601122"/>
                </a:cubicBezTo>
                <a:close/>
                <a:moveTo>
                  <a:pt x="1324362" y="5499897"/>
                </a:moveTo>
                <a:lnTo>
                  <a:pt x="1324362" y="5550509"/>
                </a:lnTo>
                <a:cubicBezTo>
                  <a:pt x="1315926" y="5550509"/>
                  <a:pt x="1315926" y="5558945"/>
                  <a:pt x="1290620" y="5558945"/>
                </a:cubicBezTo>
                <a:cubicBezTo>
                  <a:pt x="1273749" y="5558945"/>
                  <a:pt x="1265314" y="5542074"/>
                  <a:pt x="1256878" y="5542074"/>
                </a:cubicBezTo>
                <a:cubicBezTo>
                  <a:pt x="1248443" y="5550509"/>
                  <a:pt x="1248443" y="5542074"/>
                  <a:pt x="1248443" y="5558945"/>
                </a:cubicBezTo>
                <a:cubicBezTo>
                  <a:pt x="1248443" y="5584251"/>
                  <a:pt x="1265314" y="5601122"/>
                  <a:pt x="1290620" y="5601122"/>
                </a:cubicBezTo>
                <a:cubicBezTo>
                  <a:pt x="1307491" y="5601122"/>
                  <a:pt x="1341233" y="5567380"/>
                  <a:pt x="1358103" y="5550509"/>
                </a:cubicBezTo>
                <a:cubicBezTo>
                  <a:pt x="1366539" y="5550509"/>
                  <a:pt x="1383410" y="5558945"/>
                  <a:pt x="1383410" y="5584251"/>
                </a:cubicBezTo>
                <a:cubicBezTo>
                  <a:pt x="1383410" y="5634864"/>
                  <a:pt x="1299055" y="5660170"/>
                  <a:pt x="1273749" y="5660170"/>
                </a:cubicBezTo>
                <a:cubicBezTo>
                  <a:pt x="1256878" y="5660170"/>
                  <a:pt x="1206266" y="5651735"/>
                  <a:pt x="1172524" y="5643299"/>
                </a:cubicBezTo>
                <a:cubicBezTo>
                  <a:pt x="1189395" y="5584251"/>
                  <a:pt x="1197830" y="5466155"/>
                  <a:pt x="1282185" y="5466155"/>
                </a:cubicBezTo>
                <a:cubicBezTo>
                  <a:pt x="1299055" y="5466155"/>
                  <a:pt x="1307491" y="5483026"/>
                  <a:pt x="1324362" y="5499897"/>
                </a:cubicBezTo>
                <a:close/>
                <a:moveTo>
                  <a:pt x="6132554" y="5516768"/>
                </a:moveTo>
                <a:cubicBezTo>
                  <a:pt x="6124118" y="5516768"/>
                  <a:pt x="6014458" y="5643299"/>
                  <a:pt x="5963845" y="5643299"/>
                </a:cubicBezTo>
                <a:cubicBezTo>
                  <a:pt x="5930103" y="5643299"/>
                  <a:pt x="5921668" y="5558945"/>
                  <a:pt x="5921668" y="5558945"/>
                </a:cubicBezTo>
                <a:cubicBezTo>
                  <a:pt x="5921668" y="5533639"/>
                  <a:pt x="5930103" y="5533639"/>
                  <a:pt x="5946974" y="5533639"/>
                </a:cubicBezTo>
                <a:cubicBezTo>
                  <a:pt x="5963845" y="5533639"/>
                  <a:pt x="5963845" y="5567380"/>
                  <a:pt x="5980716" y="5592687"/>
                </a:cubicBezTo>
                <a:cubicBezTo>
                  <a:pt x="5997587" y="5584251"/>
                  <a:pt x="6014458" y="5575816"/>
                  <a:pt x="6014458" y="5550509"/>
                </a:cubicBezTo>
                <a:cubicBezTo>
                  <a:pt x="6014458" y="5508332"/>
                  <a:pt x="5946974" y="5499897"/>
                  <a:pt x="5946974" y="5499897"/>
                </a:cubicBezTo>
                <a:cubicBezTo>
                  <a:pt x="5930103" y="5499897"/>
                  <a:pt x="5921668" y="5525203"/>
                  <a:pt x="5904797" y="5525203"/>
                </a:cubicBezTo>
                <a:cubicBezTo>
                  <a:pt x="5879491" y="5525203"/>
                  <a:pt x="5845749" y="5491462"/>
                  <a:pt x="5820443" y="5483026"/>
                </a:cubicBezTo>
                <a:cubicBezTo>
                  <a:pt x="5837314" y="5457720"/>
                  <a:pt x="5887926" y="5449284"/>
                  <a:pt x="5904797" y="5449284"/>
                </a:cubicBezTo>
                <a:cubicBezTo>
                  <a:pt x="5921668" y="5449284"/>
                  <a:pt x="6056635" y="5491462"/>
                  <a:pt x="6132554" y="5516768"/>
                </a:cubicBezTo>
                <a:close/>
                <a:moveTo>
                  <a:pt x="1923277" y="5499897"/>
                </a:moveTo>
                <a:cubicBezTo>
                  <a:pt x="1923277" y="5516768"/>
                  <a:pt x="1906406" y="5533639"/>
                  <a:pt x="1906406" y="5558945"/>
                </a:cubicBezTo>
                <a:cubicBezTo>
                  <a:pt x="1906406" y="5575816"/>
                  <a:pt x="1923277" y="5592687"/>
                  <a:pt x="1931712" y="5609557"/>
                </a:cubicBezTo>
                <a:cubicBezTo>
                  <a:pt x="1940148" y="5626428"/>
                  <a:pt x="1948583" y="5752960"/>
                  <a:pt x="2024502" y="5752960"/>
                </a:cubicBezTo>
                <a:cubicBezTo>
                  <a:pt x="2058244" y="5752960"/>
                  <a:pt x="2075114" y="5719218"/>
                  <a:pt x="2108856" y="5710783"/>
                </a:cubicBezTo>
                <a:lnTo>
                  <a:pt x="2108856" y="5677041"/>
                </a:lnTo>
                <a:cubicBezTo>
                  <a:pt x="2091985" y="5668605"/>
                  <a:pt x="2032937" y="5685476"/>
                  <a:pt x="2032937" y="5634864"/>
                </a:cubicBezTo>
                <a:cubicBezTo>
                  <a:pt x="2032937" y="5609557"/>
                  <a:pt x="2041373" y="5626428"/>
                  <a:pt x="2041373" y="5609557"/>
                </a:cubicBezTo>
                <a:lnTo>
                  <a:pt x="2091985" y="5609557"/>
                </a:lnTo>
                <a:cubicBezTo>
                  <a:pt x="2142598" y="5626428"/>
                  <a:pt x="2151033" y="5660170"/>
                  <a:pt x="2151033" y="5710783"/>
                </a:cubicBezTo>
                <a:cubicBezTo>
                  <a:pt x="2176340" y="5702347"/>
                  <a:pt x="2226952" y="5710783"/>
                  <a:pt x="2269129" y="5752960"/>
                </a:cubicBezTo>
                <a:cubicBezTo>
                  <a:pt x="2260694" y="5761395"/>
                  <a:pt x="2243823" y="5769831"/>
                  <a:pt x="2226952" y="5769831"/>
                </a:cubicBezTo>
                <a:cubicBezTo>
                  <a:pt x="2201646" y="5769831"/>
                  <a:pt x="2176340" y="5752960"/>
                  <a:pt x="2151033" y="5752960"/>
                </a:cubicBezTo>
                <a:cubicBezTo>
                  <a:pt x="2134162" y="5752960"/>
                  <a:pt x="2066679" y="5803572"/>
                  <a:pt x="2041373" y="5803572"/>
                </a:cubicBezTo>
                <a:cubicBezTo>
                  <a:pt x="2024502" y="5803572"/>
                  <a:pt x="1940148" y="5736089"/>
                  <a:pt x="1914841" y="5736089"/>
                </a:cubicBezTo>
                <a:cubicBezTo>
                  <a:pt x="1897971" y="5736089"/>
                  <a:pt x="1872664" y="5761395"/>
                  <a:pt x="1855793" y="5761395"/>
                </a:cubicBezTo>
                <a:cubicBezTo>
                  <a:pt x="1805181" y="5761395"/>
                  <a:pt x="1771439" y="5719218"/>
                  <a:pt x="1771439" y="5685476"/>
                </a:cubicBezTo>
                <a:cubicBezTo>
                  <a:pt x="1771439" y="5660170"/>
                  <a:pt x="1788310" y="5651735"/>
                  <a:pt x="1805181" y="5651735"/>
                </a:cubicBezTo>
                <a:cubicBezTo>
                  <a:pt x="1838923" y="5651735"/>
                  <a:pt x="1813616" y="5677041"/>
                  <a:pt x="1847358" y="5719218"/>
                </a:cubicBezTo>
                <a:lnTo>
                  <a:pt x="1872664" y="5719218"/>
                </a:lnTo>
                <a:cubicBezTo>
                  <a:pt x="1897971" y="5693912"/>
                  <a:pt x="1914841" y="5668605"/>
                  <a:pt x="1914841" y="5643299"/>
                </a:cubicBezTo>
                <a:cubicBezTo>
                  <a:pt x="1914841" y="5558945"/>
                  <a:pt x="1754568" y="5558945"/>
                  <a:pt x="1746133" y="5558945"/>
                </a:cubicBezTo>
                <a:cubicBezTo>
                  <a:pt x="1746133" y="5550509"/>
                  <a:pt x="1737697" y="5533639"/>
                  <a:pt x="1737697" y="5525203"/>
                </a:cubicBezTo>
                <a:cubicBezTo>
                  <a:pt x="1746133" y="5516768"/>
                  <a:pt x="1737697" y="5516768"/>
                  <a:pt x="1763004" y="5516768"/>
                </a:cubicBezTo>
                <a:cubicBezTo>
                  <a:pt x="1779875" y="5516768"/>
                  <a:pt x="1805181" y="5533639"/>
                  <a:pt x="1830487" y="5533639"/>
                </a:cubicBezTo>
                <a:cubicBezTo>
                  <a:pt x="1847358" y="5533639"/>
                  <a:pt x="1855793" y="5516768"/>
                  <a:pt x="1864229" y="5508332"/>
                </a:cubicBezTo>
                <a:cubicBezTo>
                  <a:pt x="1855793" y="5491462"/>
                  <a:pt x="1838923" y="5483026"/>
                  <a:pt x="1838923" y="5457720"/>
                </a:cubicBezTo>
                <a:cubicBezTo>
                  <a:pt x="1838923" y="5440849"/>
                  <a:pt x="1847358" y="5432414"/>
                  <a:pt x="1872664" y="5432414"/>
                </a:cubicBezTo>
                <a:cubicBezTo>
                  <a:pt x="1906406" y="5432414"/>
                  <a:pt x="1923277" y="5491462"/>
                  <a:pt x="1923277" y="5499897"/>
                </a:cubicBezTo>
                <a:close/>
                <a:moveTo>
                  <a:pt x="5778266" y="5474591"/>
                </a:moveTo>
                <a:cubicBezTo>
                  <a:pt x="5778266" y="5516768"/>
                  <a:pt x="5744524" y="5525203"/>
                  <a:pt x="5727653" y="5525203"/>
                </a:cubicBezTo>
                <a:cubicBezTo>
                  <a:pt x="5677041" y="5525203"/>
                  <a:pt x="5702347" y="5499897"/>
                  <a:pt x="5677041" y="5466155"/>
                </a:cubicBezTo>
                <a:lnTo>
                  <a:pt x="5651734" y="5466155"/>
                </a:lnTo>
                <a:cubicBezTo>
                  <a:pt x="5651734" y="5474591"/>
                  <a:pt x="5643299" y="5483026"/>
                  <a:pt x="5643299" y="5499897"/>
                </a:cubicBezTo>
                <a:cubicBezTo>
                  <a:pt x="5643299" y="5525203"/>
                  <a:pt x="5677041" y="5550509"/>
                  <a:pt x="5693912" y="5558945"/>
                </a:cubicBezTo>
                <a:cubicBezTo>
                  <a:pt x="5685476" y="5575816"/>
                  <a:pt x="5668605" y="5584251"/>
                  <a:pt x="5643299" y="5584251"/>
                </a:cubicBezTo>
                <a:cubicBezTo>
                  <a:pt x="5584251" y="5584251"/>
                  <a:pt x="5584251" y="5466155"/>
                  <a:pt x="5584251" y="5457720"/>
                </a:cubicBezTo>
                <a:cubicBezTo>
                  <a:pt x="5584251" y="5398672"/>
                  <a:pt x="5601122" y="5407107"/>
                  <a:pt x="5660170" y="5407107"/>
                </a:cubicBezTo>
                <a:cubicBezTo>
                  <a:pt x="5702347" y="5407107"/>
                  <a:pt x="5778266" y="5415543"/>
                  <a:pt x="5778266" y="5474591"/>
                </a:cubicBezTo>
                <a:close/>
                <a:moveTo>
                  <a:pt x="6081941" y="5398672"/>
                </a:moveTo>
                <a:lnTo>
                  <a:pt x="6081941" y="5423978"/>
                </a:lnTo>
                <a:cubicBezTo>
                  <a:pt x="6073506" y="5432414"/>
                  <a:pt x="6056635" y="5440849"/>
                  <a:pt x="6048199" y="5449284"/>
                </a:cubicBezTo>
                <a:lnTo>
                  <a:pt x="6014458" y="5449284"/>
                </a:lnTo>
                <a:lnTo>
                  <a:pt x="5997587" y="5432414"/>
                </a:lnTo>
                <a:cubicBezTo>
                  <a:pt x="6006022" y="5423978"/>
                  <a:pt x="6022893" y="5390236"/>
                  <a:pt x="6048199" y="5390236"/>
                </a:cubicBezTo>
                <a:cubicBezTo>
                  <a:pt x="6065070" y="5390236"/>
                  <a:pt x="6073506" y="5398672"/>
                  <a:pt x="6081941" y="5398672"/>
                </a:cubicBezTo>
                <a:close/>
                <a:moveTo>
                  <a:pt x="5533639" y="5449284"/>
                </a:moveTo>
                <a:cubicBezTo>
                  <a:pt x="5533639" y="5508332"/>
                  <a:pt x="5483026" y="5466155"/>
                  <a:pt x="5449284" y="5483026"/>
                </a:cubicBezTo>
                <a:cubicBezTo>
                  <a:pt x="5457720" y="5499897"/>
                  <a:pt x="5466155" y="5516768"/>
                  <a:pt x="5491461" y="5516768"/>
                </a:cubicBezTo>
                <a:cubicBezTo>
                  <a:pt x="5508332" y="5516768"/>
                  <a:pt x="5533639" y="5499897"/>
                  <a:pt x="5550509" y="5499897"/>
                </a:cubicBezTo>
                <a:cubicBezTo>
                  <a:pt x="5558945" y="5533639"/>
                  <a:pt x="5575816" y="5567380"/>
                  <a:pt x="5592686" y="5601122"/>
                </a:cubicBezTo>
                <a:lnTo>
                  <a:pt x="5491461" y="5601122"/>
                </a:lnTo>
                <a:cubicBezTo>
                  <a:pt x="5432413" y="5575816"/>
                  <a:pt x="5339624" y="5474591"/>
                  <a:pt x="5272140" y="5440849"/>
                </a:cubicBezTo>
                <a:cubicBezTo>
                  <a:pt x="5280576" y="5423978"/>
                  <a:pt x="5297447" y="5407107"/>
                  <a:pt x="5331188" y="5398672"/>
                </a:cubicBezTo>
                <a:cubicBezTo>
                  <a:pt x="5364930" y="5390236"/>
                  <a:pt x="5449284" y="5390236"/>
                  <a:pt x="5474591" y="5390236"/>
                </a:cubicBezTo>
                <a:cubicBezTo>
                  <a:pt x="5516768" y="5390236"/>
                  <a:pt x="5533639" y="5415543"/>
                  <a:pt x="5533639" y="5449284"/>
                </a:cubicBezTo>
                <a:close/>
                <a:moveTo>
                  <a:pt x="1256878" y="5432414"/>
                </a:moveTo>
                <a:cubicBezTo>
                  <a:pt x="1248443" y="5440849"/>
                  <a:pt x="1231572" y="5457720"/>
                  <a:pt x="1214701" y="5457720"/>
                </a:cubicBezTo>
                <a:cubicBezTo>
                  <a:pt x="1189395" y="5457720"/>
                  <a:pt x="1164089" y="5423978"/>
                  <a:pt x="1147218" y="5423978"/>
                </a:cubicBezTo>
                <a:cubicBezTo>
                  <a:pt x="1138782" y="5423978"/>
                  <a:pt x="1088170" y="5449284"/>
                  <a:pt x="1079734" y="5491462"/>
                </a:cubicBezTo>
                <a:cubicBezTo>
                  <a:pt x="1079734" y="5491462"/>
                  <a:pt x="1071299" y="5499897"/>
                  <a:pt x="1096605" y="5499897"/>
                </a:cubicBezTo>
                <a:cubicBezTo>
                  <a:pt x="1113476" y="5499897"/>
                  <a:pt x="1121911" y="5474591"/>
                  <a:pt x="1138782" y="5457720"/>
                </a:cubicBezTo>
                <a:cubicBezTo>
                  <a:pt x="1155653" y="5466155"/>
                  <a:pt x="1172524" y="5474591"/>
                  <a:pt x="1172524" y="5499897"/>
                </a:cubicBezTo>
                <a:cubicBezTo>
                  <a:pt x="1172524" y="5533639"/>
                  <a:pt x="1138782" y="5558945"/>
                  <a:pt x="1113476" y="5558945"/>
                </a:cubicBezTo>
                <a:cubicBezTo>
                  <a:pt x="1071299" y="5558945"/>
                  <a:pt x="953203" y="5474591"/>
                  <a:pt x="944768" y="5466155"/>
                </a:cubicBezTo>
                <a:cubicBezTo>
                  <a:pt x="1003816" y="5440849"/>
                  <a:pt x="1130347" y="5373366"/>
                  <a:pt x="1155653" y="5373366"/>
                </a:cubicBezTo>
                <a:cubicBezTo>
                  <a:pt x="1172524" y="5373366"/>
                  <a:pt x="1231572" y="5407107"/>
                  <a:pt x="1256878" y="5432414"/>
                </a:cubicBezTo>
                <a:close/>
                <a:moveTo>
                  <a:pt x="6250650" y="5364930"/>
                </a:moveTo>
                <a:cubicBezTo>
                  <a:pt x="6250650" y="5432414"/>
                  <a:pt x="6149424" y="5483026"/>
                  <a:pt x="6124118" y="5483026"/>
                </a:cubicBezTo>
                <a:cubicBezTo>
                  <a:pt x="6107247" y="5483026"/>
                  <a:pt x="6098812" y="5474591"/>
                  <a:pt x="6081941" y="5474591"/>
                </a:cubicBezTo>
                <a:cubicBezTo>
                  <a:pt x="6090377" y="5407107"/>
                  <a:pt x="6157860" y="5440849"/>
                  <a:pt x="6200037" y="5390236"/>
                </a:cubicBezTo>
                <a:cubicBezTo>
                  <a:pt x="6200037" y="5381801"/>
                  <a:pt x="6183166" y="5373366"/>
                  <a:pt x="6174731" y="5364930"/>
                </a:cubicBezTo>
                <a:lnTo>
                  <a:pt x="6174731" y="5339624"/>
                </a:lnTo>
                <a:cubicBezTo>
                  <a:pt x="6183166" y="5331188"/>
                  <a:pt x="6174731" y="5331188"/>
                  <a:pt x="6200037" y="5331188"/>
                </a:cubicBezTo>
                <a:cubicBezTo>
                  <a:pt x="6216908" y="5331188"/>
                  <a:pt x="6250650" y="5339624"/>
                  <a:pt x="6250650" y="5364930"/>
                </a:cubicBezTo>
                <a:close/>
                <a:moveTo>
                  <a:pt x="1788310" y="5398672"/>
                </a:moveTo>
                <a:cubicBezTo>
                  <a:pt x="1737697" y="5398672"/>
                  <a:pt x="1611166" y="5542074"/>
                  <a:pt x="1560554" y="5542074"/>
                </a:cubicBezTo>
                <a:lnTo>
                  <a:pt x="1484635" y="5542074"/>
                </a:lnTo>
                <a:cubicBezTo>
                  <a:pt x="1484635" y="5449284"/>
                  <a:pt x="1619602" y="5516768"/>
                  <a:pt x="1619602" y="5415543"/>
                </a:cubicBezTo>
                <a:cubicBezTo>
                  <a:pt x="1619602" y="5398672"/>
                  <a:pt x="1602731" y="5390236"/>
                  <a:pt x="1585860" y="5381801"/>
                </a:cubicBezTo>
                <a:cubicBezTo>
                  <a:pt x="1577424" y="5398672"/>
                  <a:pt x="1585860" y="5415543"/>
                  <a:pt x="1585860" y="5432414"/>
                </a:cubicBezTo>
                <a:cubicBezTo>
                  <a:pt x="1577424" y="5432414"/>
                  <a:pt x="1560554" y="5440849"/>
                  <a:pt x="1552118" y="5440849"/>
                </a:cubicBezTo>
                <a:cubicBezTo>
                  <a:pt x="1543683" y="5432414"/>
                  <a:pt x="1535247" y="5415543"/>
                  <a:pt x="1535247" y="5398672"/>
                </a:cubicBezTo>
                <a:cubicBezTo>
                  <a:pt x="1535247" y="5348059"/>
                  <a:pt x="1552118" y="5331188"/>
                  <a:pt x="1611166" y="5331188"/>
                </a:cubicBezTo>
                <a:cubicBezTo>
                  <a:pt x="1619602" y="5331188"/>
                  <a:pt x="1763004" y="5364930"/>
                  <a:pt x="1788310" y="5398672"/>
                </a:cubicBezTo>
                <a:close/>
                <a:moveTo>
                  <a:pt x="1518376" y="5322753"/>
                </a:moveTo>
                <a:cubicBezTo>
                  <a:pt x="1501506" y="5373366"/>
                  <a:pt x="1509941" y="5525203"/>
                  <a:pt x="1417151" y="5525203"/>
                </a:cubicBezTo>
                <a:cubicBezTo>
                  <a:pt x="1374974" y="5525203"/>
                  <a:pt x="1341233" y="5474591"/>
                  <a:pt x="1341233" y="5457720"/>
                </a:cubicBezTo>
                <a:cubicBezTo>
                  <a:pt x="1341233" y="5432414"/>
                  <a:pt x="1366539" y="5423978"/>
                  <a:pt x="1383410" y="5423978"/>
                </a:cubicBezTo>
                <a:cubicBezTo>
                  <a:pt x="1408716" y="5423978"/>
                  <a:pt x="1417151" y="5440849"/>
                  <a:pt x="1434022" y="5449284"/>
                </a:cubicBezTo>
                <a:cubicBezTo>
                  <a:pt x="1434022" y="5449284"/>
                  <a:pt x="1442458" y="5449284"/>
                  <a:pt x="1442458" y="5432414"/>
                </a:cubicBezTo>
                <a:cubicBezTo>
                  <a:pt x="1442458" y="5390236"/>
                  <a:pt x="1391845" y="5381801"/>
                  <a:pt x="1383410" y="5381801"/>
                </a:cubicBezTo>
                <a:cubicBezTo>
                  <a:pt x="1358103" y="5381801"/>
                  <a:pt x="1341233" y="5398672"/>
                  <a:pt x="1315926" y="5423978"/>
                </a:cubicBezTo>
                <a:cubicBezTo>
                  <a:pt x="1307491" y="5415543"/>
                  <a:pt x="1307491" y="5415543"/>
                  <a:pt x="1307491" y="5398672"/>
                </a:cubicBezTo>
                <a:cubicBezTo>
                  <a:pt x="1307491" y="5322753"/>
                  <a:pt x="1341233" y="5314318"/>
                  <a:pt x="1408716" y="5314318"/>
                </a:cubicBezTo>
                <a:cubicBezTo>
                  <a:pt x="1434022" y="5314318"/>
                  <a:pt x="1484635" y="5322753"/>
                  <a:pt x="1518376" y="5322753"/>
                </a:cubicBezTo>
                <a:close/>
                <a:moveTo>
                  <a:pt x="1071299" y="5364930"/>
                </a:moveTo>
                <a:lnTo>
                  <a:pt x="1020686" y="5364930"/>
                </a:lnTo>
                <a:cubicBezTo>
                  <a:pt x="1003816" y="5356495"/>
                  <a:pt x="986945" y="5339624"/>
                  <a:pt x="978509" y="5322753"/>
                </a:cubicBezTo>
                <a:cubicBezTo>
                  <a:pt x="995380" y="5322753"/>
                  <a:pt x="1012251" y="5314318"/>
                  <a:pt x="1029122" y="5314318"/>
                </a:cubicBezTo>
                <a:cubicBezTo>
                  <a:pt x="1054428" y="5314318"/>
                  <a:pt x="1062864" y="5314318"/>
                  <a:pt x="1071299" y="5364930"/>
                </a:cubicBezTo>
                <a:close/>
                <a:moveTo>
                  <a:pt x="5516768" y="5280576"/>
                </a:moveTo>
                <a:lnTo>
                  <a:pt x="5542074" y="5381801"/>
                </a:lnTo>
                <a:cubicBezTo>
                  <a:pt x="5440849" y="5339624"/>
                  <a:pt x="5449284" y="5356495"/>
                  <a:pt x="5432413" y="5356495"/>
                </a:cubicBezTo>
                <a:lnTo>
                  <a:pt x="5432413" y="5305882"/>
                </a:lnTo>
                <a:cubicBezTo>
                  <a:pt x="5449284" y="5280576"/>
                  <a:pt x="5474591" y="5263705"/>
                  <a:pt x="5491461" y="5263705"/>
                </a:cubicBezTo>
                <a:cubicBezTo>
                  <a:pt x="5516768" y="5263705"/>
                  <a:pt x="5516768" y="5272140"/>
                  <a:pt x="5516768" y="5280576"/>
                </a:cubicBezTo>
                <a:close/>
                <a:moveTo>
                  <a:pt x="902590" y="5272140"/>
                </a:moveTo>
                <a:lnTo>
                  <a:pt x="902590" y="5297447"/>
                </a:lnTo>
                <a:cubicBezTo>
                  <a:pt x="894155" y="5305882"/>
                  <a:pt x="877284" y="5297447"/>
                  <a:pt x="877284" y="5322753"/>
                </a:cubicBezTo>
                <a:cubicBezTo>
                  <a:pt x="877284" y="5373366"/>
                  <a:pt x="1003816" y="5381801"/>
                  <a:pt x="1012251" y="5390236"/>
                </a:cubicBezTo>
                <a:cubicBezTo>
                  <a:pt x="1003816" y="5407107"/>
                  <a:pt x="978509" y="5415543"/>
                  <a:pt x="953203" y="5415543"/>
                </a:cubicBezTo>
                <a:cubicBezTo>
                  <a:pt x="877284" y="5415543"/>
                  <a:pt x="835107" y="5339624"/>
                  <a:pt x="835107" y="5297447"/>
                </a:cubicBezTo>
                <a:cubicBezTo>
                  <a:pt x="835107" y="5280576"/>
                  <a:pt x="826672" y="5255270"/>
                  <a:pt x="860413" y="5255270"/>
                </a:cubicBezTo>
                <a:cubicBezTo>
                  <a:pt x="885720" y="5255270"/>
                  <a:pt x="894155" y="5263705"/>
                  <a:pt x="902590" y="5272140"/>
                </a:cubicBezTo>
                <a:close/>
                <a:moveTo>
                  <a:pt x="1636472" y="5255270"/>
                </a:moveTo>
                <a:lnTo>
                  <a:pt x="1636472" y="5297447"/>
                </a:lnTo>
                <a:lnTo>
                  <a:pt x="1568989" y="5297447"/>
                </a:lnTo>
                <a:cubicBezTo>
                  <a:pt x="1560554" y="5289011"/>
                  <a:pt x="1552118" y="5289011"/>
                  <a:pt x="1543683" y="5280576"/>
                </a:cubicBezTo>
                <a:cubicBezTo>
                  <a:pt x="1552118" y="5255270"/>
                  <a:pt x="1552118" y="5221528"/>
                  <a:pt x="1552118" y="5196222"/>
                </a:cubicBezTo>
                <a:cubicBezTo>
                  <a:pt x="1568989" y="5196222"/>
                  <a:pt x="1636472" y="5213093"/>
                  <a:pt x="1636472" y="5255270"/>
                </a:cubicBezTo>
                <a:close/>
                <a:moveTo>
                  <a:pt x="5845749" y="5221528"/>
                </a:moveTo>
                <a:cubicBezTo>
                  <a:pt x="5845749" y="5238399"/>
                  <a:pt x="5803572" y="5246834"/>
                  <a:pt x="5778266" y="5255270"/>
                </a:cubicBezTo>
                <a:cubicBezTo>
                  <a:pt x="5769830" y="5246834"/>
                  <a:pt x="5761395" y="5229963"/>
                  <a:pt x="5761395" y="5221528"/>
                </a:cubicBezTo>
                <a:cubicBezTo>
                  <a:pt x="5778266" y="5213093"/>
                  <a:pt x="5803572" y="5196222"/>
                  <a:pt x="5837314" y="5187786"/>
                </a:cubicBezTo>
                <a:cubicBezTo>
                  <a:pt x="5837314" y="5196222"/>
                  <a:pt x="5845749" y="5196222"/>
                  <a:pt x="5845749" y="5221528"/>
                </a:cubicBezTo>
                <a:close/>
                <a:moveTo>
                  <a:pt x="6039764" y="5229963"/>
                </a:moveTo>
                <a:cubicBezTo>
                  <a:pt x="6039764" y="5255270"/>
                  <a:pt x="6022893" y="5331188"/>
                  <a:pt x="5997587" y="5381801"/>
                </a:cubicBezTo>
                <a:cubicBezTo>
                  <a:pt x="5989151" y="5398672"/>
                  <a:pt x="5946974" y="5415543"/>
                  <a:pt x="5921668" y="5415543"/>
                </a:cubicBezTo>
                <a:cubicBezTo>
                  <a:pt x="5887926" y="5415543"/>
                  <a:pt x="5879491" y="5381801"/>
                  <a:pt x="5879491" y="5364930"/>
                </a:cubicBezTo>
                <a:cubicBezTo>
                  <a:pt x="5879491" y="5339624"/>
                  <a:pt x="5921668" y="5339624"/>
                  <a:pt x="5938539" y="5331188"/>
                </a:cubicBezTo>
                <a:cubicBezTo>
                  <a:pt x="5930103" y="5322753"/>
                  <a:pt x="5921668" y="5314318"/>
                  <a:pt x="5904797" y="5314318"/>
                </a:cubicBezTo>
                <a:cubicBezTo>
                  <a:pt x="5871055" y="5314318"/>
                  <a:pt x="5845749" y="5356495"/>
                  <a:pt x="5845749" y="5373366"/>
                </a:cubicBezTo>
                <a:cubicBezTo>
                  <a:pt x="5845749" y="5398672"/>
                  <a:pt x="5854185" y="5407107"/>
                  <a:pt x="5862620" y="5415543"/>
                </a:cubicBezTo>
                <a:cubicBezTo>
                  <a:pt x="5862620" y="5415543"/>
                  <a:pt x="5854185" y="5423978"/>
                  <a:pt x="5845749" y="5423978"/>
                </a:cubicBezTo>
                <a:cubicBezTo>
                  <a:pt x="5837314" y="5381801"/>
                  <a:pt x="5828878" y="5331188"/>
                  <a:pt x="5812008" y="5289011"/>
                </a:cubicBezTo>
                <a:cubicBezTo>
                  <a:pt x="5871055" y="5246834"/>
                  <a:pt x="5972281" y="5272140"/>
                  <a:pt x="6014458" y="5170915"/>
                </a:cubicBezTo>
                <a:cubicBezTo>
                  <a:pt x="6031329" y="5187786"/>
                  <a:pt x="6039764" y="5213093"/>
                  <a:pt x="6039764" y="5229963"/>
                </a:cubicBezTo>
                <a:close/>
                <a:moveTo>
                  <a:pt x="5803572" y="5364930"/>
                </a:moveTo>
                <a:lnTo>
                  <a:pt x="5803572" y="5440849"/>
                </a:lnTo>
                <a:cubicBezTo>
                  <a:pt x="5795137" y="5398672"/>
                  <a:pt x="5719218" y="5373366"/>
                  <a:pt x="5702347" y="5373366"/>
                </a:cubicBezTo>
                <a:cubicBezTo>
                  <a:pt x="5702347" y="5364930"/>
                  <a:pt x="5710782" y="5356495"/>
                  <a:pt x="5710782" y="5331188"/>
                </a:cubicBezTo>
                <a:cubicBezTo>
                  <a:pt x="5710782" y="5289011"/>
                  <a:pt x="5685476" y="5272140"/>
                  <a:pt x="5651734" y="5272140"/>
                </a:cubicBezTo>
                <a:cubicBezTo>
                  <a:pt x="5626428" y="5272140"/>
                  <a:pt x="5617993" y="5289011"/>
                  <a:pt x="5601122" y="5305882"/>
                </a:cubicBezTo>
                <a:cubicBezTo>
                  <a:pt x="5601122" y="5314318"/>
                  <a:pt x="5609557" y="5331188"/>
                  <a:pt x="5617993" y="5339624"/>
                </a:cubicBezTo>
                <a:cubicBezTo>
                  <a:pt x="5626428" y="5331188"/>
                  <a:pt x="5634864" y="5314318"/>
                  <a:pt x="5643299" y="5305882"/>
                </a:cubicBezTo>
                <a:cubicBezTo>
                  <a:pt x="5660170" y="5305882"/>
                  <a:pt x="5677041" y="5314318"/>
                  <a:pt x="5677041" y="5331188"/>
                </a:cubicBezTo>
                <a:cubicBezTo>
                  <a:pt x="5677041" y="5373366"/>
                  <a:pt x="5626428" y="5381801"/>
                  <a:pt x="5617993" y="5381801"/>
                </a:cubicBezTo>
                <a:cubicBezTo>
                  <a:pt x="5567380" y="5381801"/>
                  <a:pt x="5558945" y="5339624"/>
                  <a:pt x="5558945" y="5305882"/>
                </a:cubicBezTo>
                <a:cubicBezTo>
                  <a:pt x="5558945" y="5289011"/>
                  <a:pt x="5567380" y="5229963"/>
                  <a:pt x="5567380" y="5204657"/>
                </a:cubicBezTo>
                <a:cubicBezTo>
                  <a:pt x="5567380" y="5187786"/>
                  <a:pt x="5584251" y="5145609"/>
                  <a:pt x="5601122" y="5111867"/>
                </a:cubicBezTo>
                <a:cubicBezTo>
                  <a:pt x="5626428" y="5145609"/>
                  <a:pt x="5803572" y="5280576"/>
                  <a:pt x="5803572" y="5364930"/>
                </a:cubicBezTo>
                <a:close/>
                <a:moveTo>
                  <a:pt x="1096605" y="5103432"/>
                </a:moveTo>
                <a:cubicBezTo>
                  <a:pt x="1113476" y="5154045"/>
                  <a:pt x="1273749" y="5162480"/>
                  <a:pt x="1273749" y="5229963"/>
                </a:cubicBezTo>
                <a:cubicBezTo>
                  <a:pt x="1273749" y="5272140"/>
                  <a:pt x="1231572" y="5297447"/>
                  <a:pt x="1256878" y="5373366"/>
                </a:cubicBezTo>
                <a:cubicBezTo>
                  <a:pt x="1240007" y="5364930"/>
                  <a:pt x="1214701" y="5356495"/>
                  <a:pt x="1197830" y="5348059"/>
                </a:cubicBezTo>
                <a:cubicBezTo>
                  <a:pt x="1197830" y="5314318"/>
                  <a:pt x="1197830" y="5255270"/>
                  <a:pt x="1147218" y="5246834"/>
                </a:cubicBezTo>
                <a:cubicBezTo>
                  <a:pt x="1138782" y="5246834"/>
                  <a:pt x="1130347" y="5255270"/>
                  <a:pt x="1121911" y="5263705"/>
                </a:cubicBezTo>
                <a:cubicBezTo>
                  <a:pt x="1130347" y="5280576"/>
                  <a:pt x="1164089" y="5289011"/>
                  <a:pt x="1164089" y="5305882"/>
                </a:cubicBezTo>
                <a:cubicBezTo>
                  <a:pt x="1164089" y="5339624"/>
                  <a:pt x="1130347" y="5339624"/>
                  <a:pt x="1121911" y="5339624"/>
                </a:cubicBezTo>
                <a:cubicBezTo>
                  <a:pt x="1088170" y="5339624"/>
                  <a:pt x="1045993" y="5187786"/>
                  <a:pt x="1045993" y="5179351"/>
                </a:cubicBezTo>
                <a:cubicBezTo>
                  <a:pt x="1045993" y="5154045"/>
                  <a:pt x="1062864" y="5128738"/>
                  <a:pt x="1071299" y="5103432"/>
                </a:cubicBezTo>
                <a:lnTo>
                  <a:pt x="1096605" y="5103432"/>
                </a:lnTo>
                <a:close/>
                <a:moveTo>
                  <a:pt x="1324362" y="5170915"/>
                </a:moveTo>
                <a:cubicBezTo>
                  <a:pt x="1315926" y="5170915"/>
                  <a:pt x="1307491" y="5179351"/>
                  <a:pt x="1290620" y="5179351"/>
                </a:cubicBezTo>
                <a:cubicBezTo>
                  <a:pt x="1265314" y="5179351"/>
                  <a:pt x="1240007" y="5137174"/>
                  <a:pt x="1240007" y="5120303"/>
                </a:cubicBezTo>
                <a:cubicBezTo>
                  <a:pt x="1240007" y="5094997"/>
                  <a:pt x="1248443" y="5103432"/>
                  <a:pt x="1256878" y="5094997"/>
                </a:cubicBezTo>
                <a:cubicBezTo>
                  <a:pt x="1273749" y="5111867"/>
                  <a:pt x="1324362" y="5128738"/>
                  <a:pt x="1324362" y="5170915"/>
                </a:cubicBezTo>
                <a:close/>
                <a:moveTo>
                  <a:pt x="1501506" y="5179351"/>
                </a:moveTo>
                <a:cubicBezTo>
                  <a:pt x="1501506" y="5196222"/>
                  <a:pt x="1518376" y="5204657"/>
                  <a:pt x="1518376" y="5229963"/>
                </a:cubicBezTo>
                <a:cubicBezTo>
                  <a:pt x="1518376" y="5246834"/>
                  <a:pt x="1501506" y="5272140"/>
                  <a:pt x="1484635" y="5280576"/>
                </a:cubicBezTo>
                <a:lnTo>
                  <a:pt x="1425587" y="5280576"/>
                </a:lnTo>
                <a:cubicBezTo>
                  <a:pt x="1425587" y="5272140"/>
                  <a:pt x="1417151" y="5272140"/>
                  <a:pt x="1417151" y="5255270"/>
                </a:cubicBezTo>
                <a:cubicBezTo>
                  <a:pt x="1417151" y="5229963"/>
                  <a:pt x="1442458" y="5238399"/>
                  <a:pt x="1459328" y="5221528"/>
                </a:cubicBezTo>
                <a:cubicBezTo>
                  <a:pt x="1450893" y="5213093"/>
                  <a:pt x="1450893" y="5204657"/>
                  <a:pt x="1425587" y="5204657"/>
                </a:cubicBezTo>
                <a:cubicBezTo>
                  <a:pt x="1400280" y="5204657"/>
                  <a:pt x="1349668" y="5238399"/>
                  <a:pt x="1374974" y="5263705"/>
                </a:cubicBezTo>
                <a:cubicBezTo>
                  <a:pt x="1349668" y="5280576"/>
                  <a:pt x="1282185" y="5297447"/>
                  <a:pt x="1282185" y="5314318"/>
                </a:cubicBezTo>
                <a:cubicBezTo>
                  <a:pt x="1282185" y="5196222"/>
                  <a:pt x="1374974" y="5196222"/>
                  <a:pt x="1467764" y="5061255"/>
                </a:cubicBezTo>
                <a:cubicBezTo>
                  <a:pt x="1501506" y="5086561"/>
                  <a:pt x="1493070" y="5154045"/>
                  <a:pt x="1501506" y="5179351"/>
                </a:cubicBezTo>
                <a:close/>
                <a:moveTo>
                  <a:pt x="6200037" y="5145609"/>
                </a:moveTo>
                <a:cubicBezTo>
                  <a:pt x="6174731" y="5120303"/>
                  <a:pt x="6174731" y="5078126"/>
                  <a:pt x="6174731" y="5069690"/>
                </a:cubicBezTo>
                <a:cubicBezTo>
                  <a:pt x="6174731" y="5052819"/>
                  <a:pt x="6183166" y="5027513"/>
                  <a:pt x="6191602" y="5019078"/>
                </a:cubicBezTo>
                <a:lnTo>
                  <a:pt x="6200037" y="5145609"/>
                </a:lnTo>
                <a:close/>
                <a:moveTo>
                  <a:pt x="6385616" y="4968465"/>
                </a:moveTo>
                <a:cubicBezTo>
                  <a:pt x="6453100" y="5002207"/>
                  <a:pt x="6469971" y="5061255"/>
                  <a:pt x="6469971" y="5103432"/>
                </a:cubicBezTo>
                <a:cubicBezTo>
                  <a:pt x="6469971" y="5314318"/>
                  <a:pt x="5845749" y="5913233"/>
                  <a:pt x="5719218" y="5989152"/>
                </a:cubicBezTo>
                <a:cubicBezTo>
                  <a:pt x="5558945" y="6081941"/>
                  <a:pt x="5390236" y="6259085"/>
                  <a:pt x="5238399" y="6259085"/>
                </a:cubicBezTo>
                <a:cubicBezTo>
                  <a:pt x="5187786" y="6259085"/>
                  <a:pt x="5120303" y="6242214"/>
                  <a:pt x="5103432" y="6174731"/>
                </a:cubicBezTo>
                <a:cubicBezTo>
                  <a:pt x="5120303" y="6208473"/>
                  <a:pt x="5221528" y="6242214"/>
                  <a:pt x="5272140" y="6242214"/>
                </a:cubicBezTo>
                <a:cubicBezTo>
                  <a:pt x="5491461" y="6242214"/>
                  <a:pt x="6453100" y="5339624"/>
                  <a:pt x="6453100" y="5103432"/>
                </a:cubicBezTo>
                <a:cubicBezTo>
                  <a:pt x="6453100" y="5052819"/>
                  <a:pt x="6436229" y="4985336"/>
                  <a:pt x="6368745" y="4968465"/>
                </a:cubicBezTo>
                <a:lnTo>
                  <a:pt x="6385616" y="4968465"/>
                </a:lnTo>
                <a:close/>
                <a:moveTo>
                  <a:pt x="6174731" y="4968465"/>
                </a:moveTo>
                <a:cubicBezTo>
                  <a:pt x="6174731" y="4993771"/>
                  <a:pt x="6140989" y="5052819"/>
                  <a:pt x="6140989" y="5078126"/>
                </a:cubicBezTo>
                <a:cubicBezTo>
                  <a:pt x="6140989" y="5094997"/>
                  <a:pt x="6149424" y="5179351"/>
                  <a:pt x="6191602" y="5179351"/>
                </a:cubicBezTo>
                <a:cubicBezTo>
                  <a:pt x="6208472" y="5179351"/>
                  <a:pt x="6233779" y="5145609"/>
                  <a:pt x="6259085" y="5145609"/>
                </a:cubicBezTo>
                <a:cubicBezTo>
                  <a:pt x="6292827" y="5145609"/>
                  <a:pt x="6309698" y="5187786"/>
                  <a:pt x="6309698" y="5196222"/>
                </a:cubicBezTo>
                <a:cubicBezTo>
                  <a:pt x="6309698" y="5255270"/>
                  <a:pt x="6225343" y="5272140"/>
                  <a:pt x="6216908" y="5272140"/>
                </a:cubicBezTo>
                <a:cubicBezTo>
                  <a:pt x="6115683" y="5272140"/>
                  <a:pt x="6073506" y="5154045"/>
                  <a:pt x="6073506" y="5086561"/>
                </a:cubicBezTo>
                <a:cubicBezTo>
                  <a:pt x="6073506" y="5019078"/>
                  <a:pt x="6081941" y="5010642"/>
                  <a:pt x="6149424" y="4926288"/>
                </a:cubicBezTo>
                <a:cubicBezTo>
                  <a:pt x="6166295" y="4934723"/>
                  <a:pt x="6174731" y="4951594"/>
                  <a:pt x="6174731" y="4968465"/>
                </a:cubicBezTo>
                <a:close/>
                <a:moveTo>
                  <a:pt x="927897" y="4993771"/>
                </a:moveTo>
                <a:cubicBezTo>
                  <a:pt x="927897" y="5002207"/>
                  <a:pt x="902590" y="5044384"/>
                  <a:pt x="894155" y="5052819"/>
                </a:cubicBezTo>
                <a:cubicBezTo>
                  <a:pt x="894155" y="5035949"/>
                  <a:pt x="902590" y="5010642"/>
                  <a:pt x="902590" y="4985336"/>
                </a:cubicBezTo>
                <a:cubicBezTo>
                  <a:pt x="902590" y="4968465"/>
                  <a:pt x="894155" y="4951594"/>
                  <a:pt x="885720" y="4917853"/>
                </a:cubicBezTo>
                <a:cubicBezTo>
                  <a:pt x="902590" y="4926288"/>
                  <a:pt x="927897" y="4985336"/>
                  <a:pt x="927897" y="4993771"/>
                </a:cubicBezTo>
                <a:close/>
                <a:moveTo>
                  <a:pt x="6520583" y="4943159"/>
                </a:moveTo>
                <a:cubicBezTo>
                  <a:pt x="6562760" y="5002207"/>
                  <a:pt x="6571196" y="5052819"/>
                  <a:pt x="6571196" y="5094997"/>
                </a:cubicBezTo>
                <a:cubicBezTo>
                  <a:pt x="6571196" y="5440849"/>
                  <a:pt x="5609557" y="6233779"/>
                  <a:pt x="5449284" y="6292827"/>
                </a:cubicBezTo>
                <a:cubicBezTo>
                  <a:pt x="5322753" y="6343439"/>
                  <a:pt x="5331188" y="6360310"/>
                  <a:pt x="5246834" y="6360310"/>
                </a:cubicBezTo>
                <a:cubicBezTo>
                  <a:pt x="5229963" y="6360310"/>
                  <a:pt x="5196222" y="6360310"/>
                  <a:pt x="5187786" y="6351875"/>
                </a:cubicBezTo>
                <a:cubicBezTo>
                  <a:pt x="5137174" y="6343439"/>
                  <a:pt x="4985336" y="6259085"/>
                  <a:pt x="4985336" y="6191602"/>
                </a:cubicBezTo>
                <a:lnTo>
                  <a:pt x="4985336" y="6132554"/>
                </a:lnTo>
                <a:cubicBezTo>
                  <a:pt x="4985336" y="6132554"/>
                  <a:pt x="4976901" y="6124118"/>
                  <a:pt x="5002207" y="6124118"/>
                </a:cubicBezTo>
                <a:cubicBezTo>
                  <a:pt x="5019078" y="6124118"/>
                  <a:pt x="5035948" y="6132554"/>
                  <a:pt x="5044384" y="6149425"/>
                </a:cubicBezTo>
                <a:cubicBezTo>
                  <a:pt x="5061255" y="6157860"/>
                  <a:pt x="5069690" y="6191602"/>
                  <a:pt x="5078126" y="6208473"/>
                </a:cubicBezTo>
                <a:cubicBezTo>
                  <a:pt x="5128738" y="6275956"/>
                  <a:pt x="5196222" y="6292827"/>
                  <a:pt x="5246834" y="6292827"/>
                </a:cubicBezTo>
                <a:cubicBezTo>
                  <a:pt x="5407107" y="6292827"/>
                  <a:pt x="5533639" y="6157860"/>
                  <a:pt x="5702347" y="6039764"/>
                </a:cubicBezTo>
                <a:cubicBezTo>
                  <a:pt x="5963845" y="5845749"/>
                  <a:pt x="6267520" y="5525203"/>
                  <a:pt x="6444664" y="5272140"/>
                </a:cubicBezTo>
                <a:cubicBezTo>
                  <a:pt x="6469971" y="5229963"/>
                  <a:pt x="6486841" y="5179351"/>
                  <a:pt x="6495277" y="5128738"/>
                </a:cubicBezTo>
                <a:lnTo>
                  <a:pt x="6495277" y="5094997"/>
                </a:lnTo>
                <a:cubicBezTo>
                  <a:pt x="6495277" y="5002207"/>
                  <a:pt x="6469971" y="4951594"/>
                  <a:pt x="6326568" y="4917853"/>
                </a:cubicBezTo>
                <a:cubicBezTo>
                  <a:pt x="6326568" y="4900982"/>
                  <a:pt x="6318133" y="4884111"/>
                  <a:pt x="6318133" y="4867240"/>
                </a:cubicBezTo>
                <a:cubicBezTo>
                  <a:pt x="6335004" y="4867240"/>
                  <a:pt x="6360310" y="4858805"/>
                  <a:pt x="6385616" y="4858805"/>
                </a:cubicBezTo>
                <a:cubicBezTo>
                  <a:pt x="6419358" y="4858805"/>
                  <a:pt x="6486841" y="4884111"/>
                  <a:pt x="6520583" y="4943159"/>
                </a:cubicBezTo>
                <a:close/>
                <a:moveTo>
                  <a:pt x="607351" y="4951594"/>
                </a:moveTo>
                <a:cubicBezTo>
                  <a:pt x="598915" y="4968465"/>
                  <a:pt x="598915" y="5002207"/>
                  <a:pt x="598915" y="5019078"/>
                </a:cubicBezTo>
                <a:cubicBezTo>
                  <a:pt x="598915" y="5094997"/>
                  <a:pt x="733882" y="5255270"/>
                  <a:pt x="759188" y="5305882"/>
                </a:cubicBezTo>
                <a:cubicBezTo>
                  <a:pt x="911026" y="5542074"/>
                  <a:pt x="1568989" y="6208473"/>
                  <a:pt x="1788310" y="6208473"/>
                </a:cubicBezTo>
                <a:cubicBezTo>
                  <a:pt x="1838923" y="6208473"/>
                  <a:pt x="1838923" y="6216908"/>
                  <a:pt x="1889535" y="6166295"/>
                </a:cubicBezTo>
                <a:cubicBezTo>
                  <a:pt x="1906406" y="6149425"/>
                  <a:pt x="1914841" y="6124118"/>
                  <a:pt x="1931712" y="6115683"/>
                </a:cubicBezTo>
                <a:cubicBezTo>
                  <a:pt x="1881100" y="6216908"/>
                  <a:pt x="1855793" y="6216908"/>
                  <a:pt x="1788310" y="6216908"/>
                </a:cubicBezTo>
                <a:cubicBezTo>
                  <a:pt x="1653343" y="6216908"/>
                  <a:pt x="1594295" y="6140989"/>
                  <a:pt x="1450893" y="6039764"/>
                </a:cubicBezTo>
                <a:cubicBezTo>
                  <a:pt x="1315926" y="5946974"/>
                  <a:pt x="1155653" y="5812008"/>
                  <a:pt x="1037557" y="5677041"/>
                </a:cubicBezTo>
                <a:cubicBezTo>
                  <a:pt x="1012251" y="5643299"/>
                  <a:pt x="590480" y="5162480"/>
                  <a:pt x="590480" y="5035949"/>
                </a:cubicBezTo>
                <a:cubicBezTo>
                  <a:pt x="590480" y="4985336"/>
                  <a:pt x="607351" y="4841934"/>
                  <a:pt x="700140" y="4841934"/>
                </a:cubicBezTo>
                <a:cubicBezTo>
                  <a:pt x="683269" y="4867240"/>
                  <a:pt x="624221" y="4900982"/>
                  <a:pt x="607351" y="4951594"/>
                </a:cubicBezTo>
                <a:close/>
                <a:moveTo>
                  <a:pt x="6588067" y="4993771"/>
                </a:moveTo>
                <a:cubicBezTo>
                  <a:pt x="6604937" y="4960030"/>
                  <a:pt x="6630244" y="4917853"/>
                  <a:pt x="6630244" y="4892546"/>
                </a:cubicBezTo>
                <a:cubicBezTo>
                  <a:pt x="6630244" y="4858805"/>
                  <a:pt x="6596502" y="4841934"/>
                  <a:pt x="6588067" y="4816628"/>
                </a:cubicBezTo>
                <a:cubicBezTo>
                  <a:pt x="6638679" y="4799757"/>
                  <a:pt x="6647114" y="4867240"/>
                  <a:pt x="6647114" y="4892546"/>
                </a:cubicBezTo>
                <a:cubicBezTo>
                  <a:pt x="6647114" y="4909417"/>
                  <a:pt x="6638679" y="4985336"/>
                  <a:pt x="6588067" y="4993771"/>
                </a:cubicBezTo>
                <a:close/>
                <a:moveTo>
                  <a:pt x="1020686" y="5002207"/>
                </a:moveTo>
                <a:cubicBezTo>
                  <a:pt x="1020686" y="5103432"/>
                  <a:pt x="961638" y="5179351"/>
                  <a:pt x="868849" y="5179351"/>
                </a:cubicBezTo>
                <a:cubicBezTo>
                  <a:pt x="818236" y="5179351"/>
                  <a:pt x="767624" y="5145609"/>
                  <a:pt x="767624" y="5094997"/>
                </a:cubicBezTo>
                <a:cubicBezTo>
                  <a:pt x="767624" y="5044384"/>
                  <a:pt x="809801" y="5044384"/>
                  <a:pt x="826672" y="5044384"/>
                </a:cubicBezTo>
                <a:cubicBezTo>
                  <a:pt x="860413" y="5044384"/>
                  <a:pt x="835107" y="5052819"/>
                  <a:pt x="894155" y="5111867"/>
                </a:cubicBezTo>
                <a:cubicBezTo>
                  <a:pt x="944768" y="5069690"/>
                  <a:pt x="953203" y="5027513"/>
                  <a:pt x="953203" y="4985336"/>
                </a:cubicBezTo>
                <a:cubicBezTo>
                  <a:pt x="953203" y="4934723"/>
                  <a:pt x="902590" y="4867240"/>
                  <a:pt x="902590" y="4850369"/>
                </a:cubicBezTo>
                <a:cubicBezTo>
                  <a:pt x="902590" y="4825063"/>
                  <a:pt x="911026" y="4816628"/>
                  <a:pt x="911026" y="4799757"/>
                </a:cubicBezTo>
                <a:cubicBezTo>
                  <a:pt x="970074" y="4825063"/>
                  <a:pt x="1020686" y="4934723"/>
                  <a:pt x="1020686" y="5002207"/>
                </a:cubicBezTo>
                <a:close/>
                <a:moveTo>
                  <a:pt x="1003816" y="4825063"/>
                </a:moveTo>
                <a:cubicBezTo>
                  <a:pt x="1003816" y="4816628"/>
                  <a:pt x="970074" y="4782886"/>
                  <a:pt x="1012251" y="4791321"/>
                </a:cubicBezTo>
                <a:cubicBezTo>
                  <a:pt x="1012251" y="4799757"/>
                  <a:pt x="1020686" y="4816628"/>
                  <a:pt x="1003816" y="4825063"/>
                </a:cubicBezTo>
                <a:close/>
                <a:moveTo>
                  <a:pt x="742317" y="4740709"/>
                </a:moveTo>
                <a:lnTo>
                  <a:pt x="742317" y="4791321"/>
                </a:lnTo>
                <a:cubicBezTo>
                  <a:pt x="725447" y="4808192"/>
                  <a:pt x="691705" y="4799757"/>
                  <a:pt x="674834" y="4808192"/>
                </a:cubicBezTo>
                <a:cubicBezTo>
                  <a:pt x="590480" y="4841934"/>
                  <a:pt x="556738" y="4943159"/>
                  <a:pt x="556738" y="5019078"/>
                </a:cubicBezTo>
                <a:cubicBezTo>
                  <a:pt x="556738" y="5111867"/>
                  <a:pt x="624221" y="5179351"/>
                  <a:pt x="700140" y="5314318"/>
                </a:cubicBezTo>
                <a:cubicBezTo>
                  <a:pt x="860413" y="5584251"/>
                  <a:pt x="1552118" y="6259085"/>
                  <a:pt x="1796745" y="6259085"/>
                </a:cubicBezTo>
                <a:cubicBezTo>
                  <a:pt x="1822052" y="6259085"/>
                  <a:pt x="1923277" y="6216908"/>
                  <a:pt x="1931712" y="6191602"/>
                </a:cubicBezTo>
                <a:cubicBezTo>
                  <a:pt x="1948583" y="6149425"/>
                  <a:pt x="1965454" y="6115683"/>
                  <a:pt x="1973889" y="6081941"/>
                </a:cubicBezTo>
                <a:cubicBezTo>
                  <a:pt x="1990760" y="6073506"/>
                  <a:pt x="2016066" y="6073506"/>
                  <a:pt x="2041373" y="6065070"/>
                </a:cubicBezTo>
                <a:cubicBezTo>
                  <a:pt x="2041373" y="6073506"/>
                  <a:pt x="2049808" y="6073506"/>
                  <a:pt x="2049808" y="6098812"/>
                </a:cubicBezTo>
                <a:cubicBezTo>
                  <a:pt x="2049808" y="6216908"/>
                  <a:pt x="1940148" y="6343439"/>
                  <a:pt x="1813616" y="6343439"/>
                </a:cubicBezTo>
                <a:cubicBezTo>
                  <a:pt x="1687085" y="6343439"/>
                  <a:pt x="1543683" y="6242214"/>
                  <a:pt x="1417151" y="6140989"/>
                </a:cubicBezTo>
                <a:cubicBezTo>
                  <a:pt x="1248443" y="6006022"/>
                  <a:pt x="1029122" y="5854185"/>
                  <a:pt x="877284" y="5660170"/>
                </a:cubicBezTo>
                <a:cubicBezTo>
                  <a:pt x="742317" y="5491462"/>
                  <a:pt x="480819" y="5204657"/>
                  <a:pt x="480819" y="5019078"/>
                </a:cubicBezTo>
                <a:cubicBezTo>
                  <a:pt x="480819" y="4926288"/>
                  <a:pt x="548303" y="4757580"/>
                  <a:pt x="674834" y="4740709"/>
                </a:cubicBezTo>
                <a:lnTo>
                  <a:pt x="742317" y="4740709"/>
                </a:lnTo>
                <a:close/>
                <a:moveTo>
                  <a:pt x="6731469" y="4723838"/>
                </a:moveTo>
                <a:lnTo>
                  <a:pt x="6756775" y="4723838"/>
                </a:lnTo>
                <a:cubicBezTo>
                  <a:pt x="6756775" y="4723838"/>
                  <a:pt x="6756775" y="4732273"/>
                  <a:pt x="6731469" y="4723838"/>
                </a:cubicBezTo>
                <a:close/>
                <a:moveTo>
                  <a:pt x="6832694" y="4698532"/>
                </a:moveTo>
                <a:cubicBezTo>
                  <a:pt x="6815823" y="4723838"/>
                  <a:pt x="6815823" y="4808192"/>
                  <a:pt x="6773646" y="4825063"/>
                </a:cubicBezTo>
                <a:cubicBezTo>
                  <a:pt x="6765210" y="4808192"/>
                  <a:pt x="6756775" y="4799757"/>
                  <a:pt x="6756775" y="4774450"/>
                </a:cubicBezTo>
                <a:cubicBezTo>
                  <a:pt x="6756775" y="4757580"/>
                  <a:pt x="6782081" y="4723838"/>
                  <a:pt x="6807388" y="4698532"/>
                </a:cubicBezTo>
                <a:lnTo>
                  <a:pt x="6832694" y="4698532"/>
                </a:lnTo>
                <a:close/>
                <a:moveTo>
                  <a:pt x="472384" y="4766015"/>
                </a:moveTo>
                <a:cubicBezTo>
                  <a:pt x="472384" y="4791321"/>
                  <a:pt x="480819" y="4825063"/>
                  <a:pt x="489255" y="4850369"/>
                </a:cubicBezTo>
                <a:cubicBezTo>
                  <a:pt x="463948" y="4841934"/>
                  <a:pt x="438642" y="4782886"/>
                  <a:pt x="438642" y="4766015"/>
                </a:cubicBezTo>
                <a:cubicBezTo>
                  <a:pt x="438642" y="4740709"/>
                  <a:pt x="463948" y="4715402"/>
                  <a:pt x="489255" y="4690096"/>
                </a:cubicBezTo>
                <a:lnTo>
                  <a:pt x="506125" y="4698532"/>
                </a:lnTo>
                <a:cubicBezTo>
                  <a:pt x="489255" y="4715402"/>
                  <a:pt x="472384" y="4749144"/>
                  <a:pt x="472384" y="4766015"/>
                </a:cubicBezTo>
                <a:close/>
                <a:moveTo>
                  <a:pt x="6748340" y="4875676"/>
                </a:moveTo>
                <a:cubicBezTo>
                  <a:pt x="6748340" y="4917853"/>
                  <a:pt x="6680856" y="5086561"/>
                  <a:pt x="6604937" y="5094997"/>
                </a:cubicBezTo>
                <a:cubicBezTo>
                  <a:pt x="6604937" y="5078126"/>
                  <a:pt x="6596502" y="5052819"/>
                  <a:pt x="6596502" y="5035949"/>
                </a:cubicBezTo>
                <a:cubicBezTo>
                  <a:pt x="6596502" y="5010642"/>
                  <a:pt x="6621808" y="5010642"/>
                  <a:pt x="6630244" y="5002207"/>
                </a:cubicBezTo>
                <a:cubicBezTo>
                  <a:pt x="6638679" y="4985336"/>
                  <a:pt x="6680856" y="4892546"/>
                  <a:pt x="6680856" y="4867240"/>
                </a:cubicBezTo>
                <a:cubicBezTo>
                  <a:pt x="6680856" y="4833498"/>
                  <a:pt x="6604937" y="4766015"/>
                  <a:pt x="6588067" y="4757580"/>
                </a:cubicBezTo>
                <a:cubicBezTo>
                  <a:pt x="6545889" y="4774450"/>
                  <a:pt x="6562760" y="4841934"/>
                  <a:pt x="6512148" y="4841934"/>
                </a:cubicBezTo>
                <a:cubicBezTo>
                  <a:pt x="6486841" y="4841934"/>
                  <a:pt x="6444664" y="4799757"/>
                  <a:pt x="6444664" y="4782886"/>
                </a:cubicBezTo>
                <a:cubicBezTo>
                  <a:pt x="6444664" y="4715402"/>
                  <a:pt x="6537454" y="4681661"/>
                  <a:pt x="6562760" y="4681661"/>
                </a:cubicBezTo>
                <a:cubicBezTo>
                  <a:pt x="6680856" y="4681661"/>
                  <a:pt x="6748340" y="4791321"/>
                  <a:pt x="6748340" y="4875676"/>
                </a:cubicBezTo>
                <a:close/>
                <a:moveTo>
                  <a:pt x="6014458" y="4681661"/>
                </a:moveTo>
                <a:cubicBezTo>
                  <a:pt x="6014458" y="4698532"/>
                  <a:pt x="5997587" y="4723838"/>
                  <a:pt x="5997587" y="4740709"/>
                </a:cubicBezTo>
                <a:cubicBezTo>
                  <a:pt x="5997587" y="4757580"/>
                  <a:pt x="6056635" y="4850369"/>
                  <a:pt x="6056635" y="4892546"/>
                </a:cubicBezTo>
                <a:cubicBezTo>
                  <a:pt x="6056635" y="4934723"/>
                  <a:pt x="6006022" y="4968465"/>
                  <a:pt x="6006022" y="4993771"/>
                </a:cubicBezTo>
                <a:cubicBezTo>
                  <a:pt x="6006022" y="5010642"/>
                  <a:pt x="6022893" y="5019078"/>
                  <a:pt x="6022893" y="5044384"/>
                </a:cubicBezTo>
                <a:cubicBezTo>
                  <a:pt x="6022893" y="5086561"/>
                  <a:pt x="5955410" y="5128738"/>
                  <a:pt x="5938539" y="5128738"/>
                </a:cubicBezTo>
                <a:cubicBezTo>
                  <a:pt x="5921668" y="5128738"/>
                  <a:pt x="5913233" y="5120303"/>
                  <a:pt x="5904797" y="5111867"/>
                </a:cubicBezTo>
                <a:cubicBezTo>
                  <a:pt x="5921668" y="5069690"/>
                  <a:pt x="5938539" y="5086561"/>
                  <a:pt x="5963845" y="5061255"/>
                </a:cubicBezTo>
                <a:cubicBezTo>
                  <a:pt x="5938539" y="5019078"/>
                  <a:pt x="5913233" y="5019078"/>
                  <a:pt x="5904797" y="5019078"/>
                </a:cubicBezTo>
                <a:cubicBezTo>
                  <a:pt x="5854185" y="5019078"/>
                  <a:pt x="5744524" y="5103432"/>
                  <a:pt x="5778266" y="5179351"/>
                </a:cubicBezTo>
                <a:cubicBezTo>
                  <a:pt x="5769830" y="5179351"/>
                  <a:pt x="5752960" y="5179351"/>
                  <a:pt x="5744524" y="5187786"/>
                </a:cubicBezTo>
                <a:cubicBezTo>
                  <a:pt x="5736089" y="5179351"/>
                  <a:pt x="5736089" y="5162480"/>
                  <a:pt x="5736089" y="5145609"/>
                </a:cubicBezTo>
                <a:cubicBezTo>
                  <a:pt x="5736089" y="5120303"/>
                  <a:pt x="5744524" y="5086561"/>
                  <a:pt x="5752960" y="5061255"/>
                </a:cubicBezTo>
                <a:cubicBezTo>
                  <a:pt x="5744524" y="5052819"/>
                  <a:pt x="5744524" y="5044384"/>
                  <a:pt x="5727653" y="5044384"/>
                </a:cubicBezTo>
                <a:cubicBezTo>
                  <a:pt x="5702347" y="5044384"/>
                  <a:pt x="5702347" y="5069690"/>
                  <a:pt x="5685476" y="5086561"/>
                </a:cubicBezTo>
                <a:cubicBezTo>
                  <a:pt x="5651734" y="5061255"/>
                  <a:pt x="5651734" y="5052819"/>
                  <a:pt x="5651734" y="5044384"/>
                </a:cubicBezTo>
                <a:cubicBezTo>
                  <a:pt x="5651734" y="5002207"/>
                  <a:pt x="5693912" y="4985336"/>
                  <a:pt x="5719218" y="4985336"/>
                </a:cubicBezTo>
                <a:cubicBezTo>
                  <a:pt x="5736089" y="4985336"/>
                  <a:pt x="5769830" y="5002207"/>
                  <a:pt x="5786701" y="5002207"/>
                </a:cubicBezTo>
                <a:cubicBezTo>
                  <a:pt x="5812008" y="5002207"/>
                  <a:pt x="5820443" y="4976901"/>
                  <a:pt x="5845749" y="4976901"/>
                </a:cubicBezTo>
                <a:cubicBezTo>
                  <a:pt x="5871055" y="4968465"/>
                  <a:pt x="5904797" y="4976901"/>
                  <a:pt x="5921668" y="4968465"/>
                </a:cubicBezTo>
                <a:cubicBezTo>
                  <a:pt x="5963845" y="4951594"/>
                  <a:pt x="6014458" y="4900982"/>
                  <a:pt x="6014458" y="4884111"/>
                </a:cubicBezTo>
                <a:cubicBezTo>
                  <a:pt x="6014458" y="4858805"/>
                  <a:pt x="5980716" y="4808192"/>
                  <a:pt x="5955410" y="4808192"/>
                </a:cubicBezTo>
                <a:cubicBezTo>
                  <a:pt x="5938539" y="4808192"/>
                  <a:pt x="5921668" y="4825063"/>
                  <a:pt x="5904797" y="4841934"/>
                </a:cubicBezTo>
                <a:cubicBezTo>
                  <a:pt x="5913233" y="4850369"/>
                  <a:pt x="5921668" y="4867240"/>
                  <a:pt x="5930103" y="4875676"/>
                </a:cubicBezTo>
                <a:cubicBezTo>
                  <a:pt x="5921668" y="4884111"/>
                  <a:pt x="5904797" y="4909417"/>
                  <a:pt x="5887926" y="4909417"/>
                </a:cubicBezTo>
                <a:cubicBezTo>
                  <a:pt x="5862620" y="4909417"/>
                  <a:pt x="5837314" y="4858805"/>
                  <a:pt x="5837314" y="4841934"/>
                </a:cubicBezTo>
                <a:cubicBezTo>
                  <a:pt x="5837314" y="4782886"/>
                  <a:pt x="5896362" y="4782886"/>
                  <a:pt x="5930103" y="4740709"/>
                </a:cubicBezTo>
                <a:cubicBezTo>
                  <a:pt x="5955410" y="4698532"/>
                  <a:pt x="5963845" y="4647919"/>
                  <a:pt x="6006022" y="4622613"/>
                </a:cubicBezTo>
                <a:cubicBezTo>
                  <a:pt x="6006022" y="4639484"/>
                  <a:pt x="6014458" y="4656354"/>
                  <a:pt x="6014458" y="4681661"/>
                </a:cubicBezTo>
                <a:close/>
                <a:moveTo>
                  <a:pt x="6545889" y="4647919"/>
                </a:moveTo>
                <a:cubicBezTo>
                  <a:pt x="6537454" y="4647919"/>
                  <a:pt x="6495277" y="4664790"/>
                  <a:pt x="6495277" y="4639484"/>
                </a:cubicBezTo>
                <a:cubicBezTo>
                  <a:pt x="6495277" y="4622613"/>
                  <a:pt x="6503712" y="4614177"/>
                  <a:pt x="6520583" y="4597307"/>
                </a:cubicBezTo>
                <a:cubicBezTo>
                  <a:pt x="6537454" y="4614177"/>
                  <a:pt x="6545889" y="4631048"/>
                  <a:pt x="6545889" y="4647919"/>
                </a:cubicBezTo>
                <a:close/>
                <a:moveTo>
                  <a:pt x="388030" y="4597307"/>
                </a:moveTo>
                <a:cubicBezTo>
                  <a:pt x="388030" y="4605742"/>
                  <a:pt x="371159" y="4614177"/>
                  <a:pt x="354288" y="4622613"/>
                </a:cubicBezTo>
                <a:cubicBezTo>
                  <a:pt x="354288" y="4614177"/>
                  <a:pt x="345852" y="4597307"/>
                  <a:pt x="354288" y="4588871"/>
                </a:cubicBezTo>
                <a:cubicBezTo>
                  <a:pt x="362723" y="4588871"/>
                  <a:pt x="379594" y="4597307"/>
                  <a:pt x="388030" y="4597307"/>
                </a:cubicBezTo>
                <a:close/>
                <a:moveTo>
                  <a:pt x="632657" y="4681661"/>
                </a:moveTo>
                <a:cubicBezTo>
                  <a:pt x="632657" y="4723838"/>
                  <a:pt x="598915" y="4749144"/>
                  <a:pt x="573609" y="4749144"/>
                </a:cubicBezTo>
                <a:cubicBezTo>
                  <a:pt x="480819" y="4749144"/>
                  <a:pt x="590480" y="4647919"/>
                  <a:pt x="514561" y="4647919"/>
                </a:cubicBezTo>
                <a:cubicBezTo>
                  <a:pt x="421771" y="4647919"/>
                  <a:pt x="413336" y="4740709"/>
                  <a:pt x="413336" y="4766015"/>
                </a:cubicBezTo>
                <a:cubicBezTo>
                  <a:pt x="413336" y="4791321"/>
                  <a:pt x="463948" y="4875676"/>
                  <a:pt x="463948" y="4900982"/>
                </a:cubicBezTo>
                <a:cubicBezTo>
                  <a:pt x="463948" y="4917853"/>
                  <a:pt x="455513" y="4934723"/>
                  <a:pt x="455513" y="4960030"/>
                </a:cubicBezTo>
                <a:cubicBezTo>
                  <a:pt x="447077" y="4960030"/>
                  <a:pt x="455513" y="4968465"/>
                  <a:pt x="430207" y="4968465"/>
                </a:cubicBezTo>
                <a:cubicBezTo>
                  <a:pt x="362723" y="4968465"/>
                  <a:pt x="328982" y="4782886"/>
                  <a:pt x="328982" y="4782886"/>
                </a:cubicBezTo>
                <a:cubicBezTo>
                  <a:pt x="328982" y="4723838"/>
                  <a:pt x="396465" y="4572000"/>
                  <a:pt x="506125" y="4572000"/>
                </a:cubicBezTo>
                <a:cubicBezTo>
                  <a:pt x="582044" y="4572000"/>
                  <a:pt x="632657" y="4622613"/>
                  <a:pt x="632657" y="4681661"/>
                </a:cubicBezTo>
                <a:close/>
                <a:moveTo>
                  <a:pt x="328982" y="4656354"/>
                </a:moveTo>
                <a:cubicBezTo>
                  <a:pt x="328982" y="4681661"/>
                  <a:pt x="320546" y="4690096"/>
                  <a:pt x="312111" y="4698532"/>
                </a:cubicBezTo>
                <a:cubicBezTo>
                  <a:pt x="269934" y="4673225"/>
                  <a:pt x="236192" y="4614177"/>
                  <a:pt x="236192" y="4580436"/>
                </a:cubicBezTo>
                <a:cubicBezTo>
                  <a:pt x="236192" y="4563565"/>
                  <a:pt x="244627" y="4546694"/>
                  <a:pt x="244627" y="4546694"/>
                </a:cubicBezTo>
                <a:cubicBezTo>
                  <a:pt x="286804" y="4555129"/>
                  <a:pt x="328982" y="4639484"/>
                  <a:pt x="328982" y="4656354"/>
                </a:cubicBezTo>
                <a:close/>
                <a:moveTo>
                  <a:pt x="6520583" y="4555129"/>
                </a:moveTo>
                <a:cubicBezTo>
                  <a:pt x="6520583" y="4572000"/>
                  <a:pt x="6486841" y="4597307"/>
                  <a:pt x="6461535" y="4622613"/>
                </a:cubicBezTo>
                <a:cubicBezTo>
                  <a:pt x="6461535" y="4639484"/>
                  <a:pt x="6469971" y="4664790"/>
                  <a:pt x="6461535" y="4690096"/>
                </a:cubicBezTo>
                <a:cubicBezTo>
                  <a:pt x="6453100" y="4681661"/>
                  <a:pt x="6436229" y="4656354"/>
                  <a:pt x="6436229" y="4639484"/>
                </a:cubicBezTo>
                <a:cubicBezTo>
                  <a:pt x="6436229" y="4605742"/>
                  <a:pt x="6444664" y="4572000"/>
                  <a:pt x="6512148" y="4538259"/>
                </a:cubicBezTo>
                <a:cubicBezTo>
                  <a:pt x="6512148" y="4538259"/>
                  <a:pt x="6520583" y="4529823"/>
                  <a:pt x="6520583" y="4555129"/>
                </a:cubicBezTo>
                <a:close/>
                <a:moveTo>
                  <a:pt x="1130347" y="4563565"/>
                </a:moveTo>
                <a:cubicBezTo>
                  <a:pt x="1138782" y="4588871"/>
                  <a:pt x="1138782" y="4622613"/>
                  <a:pt x="1130347" y="4656354"/>
                </a:cubicBezTo>
                <a:cubicBezTo>
                  <a:pt x="1180959" y="4698532"/>
                  <a:pt x="1256878" y="4664790"/>
                  <a:pt x="1256878" y="4749144"/>
                </a:cubicBezTo>
                <a:cubicBezTo>
                  <a:pt x="1256878" y="4766015"/>
                  <a:pt x="1231572" y="4791321"/>
                  <a:pt x="1214701" y="4791321"/>
                </a:cubicBezTo>
                <a:cubicBezTo>
                  <a:pt x="1180959" y="4791321"/>
                  <a:pt x="1189395" y="4740709"/>
                  <a:pt x="1189395" y="4723838"/>
                </a:cubicBezTo>
                <a:cubicBezTo>
                  <a:pt x="1180959" y="4715402"/>
                  <a:pt x="1189395" y="4715402"/>
                  <a:pt x="1164089" y="4715402"/>
                </a:cubicBezTo>
                <a:cubicBezTo>
                  <a:pt x="1121911" y="4715402"/>
                  <a:pt x="1105041" y="4774450"/>
                  <a:pt x="1105041" y="4782886"/>
                </a:cubicBezTo>
                <a:cubicBezTo>
                  <a:pt x="1105041" y="4867240"/>
                  <a:pt x="1189395" y="4850369"/>
                  <a:pt x="1240007" y="4858805"/>
                </a:cubicBezTo>
                <a:cubicBezTo>
                  <a:pt x="1256878" y="4858805"/>
                  <a:pt x="1282185" y="4884111"/>
                  <a:pt x="1299055" y="4892546"/>
                </a:cubicBezTo>
                <a:cubicBezTo>
                  <a:pt x="1315926" y="4900982"/>
                  <a:pt x="1341233" y="4884111"/>
                  <a:pt x="1366539" y="4892546"/>
                </a:cubicBezTo>
                <a:cubicBezTo>
                  <a:pt x="1383410" y="4892546"/>
                  <a:pt x="1425587" y="4934723"/>
                  <a:pt x="1425587" y="4951594"/>
                </a:cubicBezTo>
                <a:lnTo>
                  <a:pt x="1417151" y="4976901"/>
                </a:lnTo>
                <a:cubicBezTo>
                  <a:pt x="1408716" y="4976901"/>
                  <a:pt x="1408716" y="4985336"/>
                  <a:pt x="1391845" y="4985336"/>
                </a:cubicBezTo>
                <a:cubicBezTo>
                  <a:pt x="1366539" y="4985336"/>
                  <a:pt x="1374974" y="4968465"/>
                  <a:pt x="1358103" y="4951594"/>
                </a:cubicBezTo>
                <a:cubicBezTo>
                  <a:pt x="1307491" y="4968465"/>
                  <a:pt x="1358103" y="5035949"/>
                  <a:pt x="1307491" y="5086561"/>
                </a:cubicBezTo>
                <a:lnTo>
                  <a:pt x="1282185" y="5086561"/>
                </a:lnTo>
                <a:cubicBezTo>
                  <a:pt x="1282185" y="5086561"/>
                  <a:pt x="1273749" y="5086561"/>
                  <a:pt x="1273749" y="5069690"/>
                </a:cubicBezTo>
                <a:cubicBezTo>
                  <a:pt x="1273749" y="5044384"/>
                  <a:pt x="1290620" y="5027513"/>
                  <a:pt x="1290620" y="5002207"/>
                </a:cubicBezTo>
                <a:cubicBezTo>
                  <a:pt x="1290620" y="4943159"/>
                  <a:pt x="1206266" y="4909417"/>
                  <a:pt x="1189395" y="4909417"/>
                </a:cubicBezTo>
                <a:cubicBezTo>
                  <a:pt x="1172524" y="4909417"/>
                  <a:pt x="1138782" y="4909417"/>
                  <a:pt x="1130347" y="4951594"/>
                </a:cubicBezTo>
                <a:cubicBezTo>
                  <a:pt x="1147218" y="4968465"/>
                  <a:pt x="1172524" y="4976901"/>
                  <a:pt x="1189395" y="4993771"/>
                </a:cubicBezTo>
                <a:cubicBezTo>
                  <a:pt x="1189395" y="5010642"/>
                  <a:pt x="1172524" y="5035949"/>
                  <a:pt x="1155653" y="5035949"/>
                </a:cubicBezTo>
                <a:cubicBezTo>
                  <a:pt x="1105041" y="5035949"/>
                  <a:pt x="1079734" y="4968465"/>
                  <a:pt x="1079734" y="4951594"/>
                </a:cubicBezTo>
                <a:cubicBezTo>
                  <a:pt x="1079734" y="4934723"/>
                  <a:pt x="1105041" y="4909417"/>
                  <a:pt x="1105041" y="4892546"/>
                </a:cubicBezTo>
                <a:cubicBezTo>
                  <a:pt x="1105041" y="4867240"/>
                  <a:pt x="1054428" y="4816628"/>
                  <a:pt x="1054428" y="4791321"/>
                </a:cubicBezTo>
                <a:cubicBezTo>
                  <a:pt x="1054428" y="4774450"/>
                  <a:pt x="1105041" y="4681661"/>
                  <a:pt x="1105041" y="4673225"/>
                </a:cubicBezTo>
                <a:cubicBezTo>
                  <a:pt x="1105041" y="4647919"/>
                  <a:pt x="1088170" y="4605742"/>
                  <a:pt x="1088170" y="4588871"/>
                </a:cubicBezTo>
                <a:cubicBezTo>
                  <a:pt x="1088170" y="4555129"/>
                  <a:pt x="1079734" y="4538259"/>
                  <a:pt x="1121911" y="4504517"/>
                </a:cubicBezTo>
                <a:cubicBezTo>
                  <a:pt x="1121911" y="4521388"/>
                  <a:pt x="1130347" y="4546694"/>
                  <a:pt x="1130347" y="4563565"/>
                </a:cubicBezTo>
                <a:close/>
                <a:moveTo>
                  <a:pt x="565173" y="4538259"/>
                </a:moveTo>
                <a:lnTo>
                  <a:pt x="522996" y="4546694"/>
                </a:lnTo>
                <a:cubicBezTo>
                  <a:pt x="522996" y="4521388"/>
                  <a:pt x="531432" y="4504517"/>
                  <a:pt x="548303" y="4487646"/>
                </a:cubicBezTo>
                <a:cubicBezTo>
                  <a:pt x="556738" y="4496081"/>
                  <a:pt x="565173" y="4512952"/>
                  <a:pt x="565173" y="4538259"/>
                </a:cubicBezTo>
                <a:close/>
                <a:moveTo>
                  <a:pt x="6545889" y="4470775"/>
                </a:moveTo>
                <a:cubicBezTo>
                  <a:pt x="6478406" y="4546694"/>
                  <a:pt x="6402487" y="4546694"/>
                  <a:pt x="6402487" y="4631048"/>
                </a:cubicBezTo>
                <a:cubicBezTo>
                  <a:pt x="6402487" y="4656354"/>
                  <a:pt x="6419358" y="4698532"/>
                  <a:pt x="6436229" y="4723838"/>
                </a:cubicBezTo>
                <a:cubicBezTo>
                  <a:pt x="6427793" y="4732273"/>
                  <a:pt x="6427793" y="4740709"/>
                  <a:pt x="6419358" y="4749144"/>
                </a:cubicBezTo>
                <a:cubicBezTo>
                  <a:pt x="6368745" y="4732273"/>
                  <a:pt x="6343439" y="4647919"/>
                  <a:pt x="6343439" y="4622613"/>
                </a:cubicBezTo>
                <a:cubicBezTo>
                  <a:pt x="6343439" y="4529823"/>
                  <a:pt x="6377181" y="4521388"/>
                  <a:pt x="6495277" y="4470775"/>
                </a:cubicBezTo>
                <a:lnTo>
                  <a:pt x="6545889" y="4470775"/>
                </a:lnTo>
                <a:close/>
                <a:moveTo>
                  <a:pt x="598915" y="4563565"/>
                </a:moveTo>
                <a:cubicBezTo>
                  <a:pt x="590480" y="4555129"/>
                  <a:pt x="598915" y="4546694"/>
                  <a:pt x="598915" y="4529823"/>
                </a:cubicBezTo>
                <a:cubicBezTo>
                  <a:pt x="598915" y="4504517"/>
                  <a:pt x="573609" y="4479211"/>
                  <a:pt x="556738" y="4453904"/>
                </a:cubicBezTo>
                <a:cubicBezTo>
                  <a:pt x="582044" y="4462340"/>
                  <a:pt x="590480" y="4487646"/>
                  <a:pt x="607351" y="4512952"/>
                </a:cubicBezTo>
                <a:lnTo>
                  <a:pt x="598915" y="4563565"/>
                </a:lnTo>
                <a:close/>
                <a:moveTo>
                  <a:pt x="6849565" y="4437033"/>
                </a:moveTo>
                <a:lnTo>
                  <a:pt x="6849565" y="4479211"/>
                </a:lnTo>
                <a:cubicBezTo>
                  <a:pt x="6824258" y="4563565"/>
                  <a:pt x="6748340" y="4597307"/>
                  <a:pt x="6714598" y="4597307"/>
                </a:cubicBezTo>
                <a:cubicBezTo>
                  <a:pt x="6697727" y="4597307"/>
                  <a:pt x="6689292" y="4597307"/>
                  <a:pt x="6680856" y="4572000"/>
                </a:cubicBezTo>
                <a:cubicBezTo>
                  <a:pt x="6748340" y="4588871"/>
                  <a:pt x="6815823" y="4496081"/>
                  <a:pt x="6824258" y="4437033"/>
                </a:cubicBezTo>
                <a:lnTo>
                  <a:pt x="6849565" y="4437033"/>
                </a:lnTo>
                <a:close/>
                <a:moveTo>
                  <a:pt x="6950790" y="4428598"/>
                </a:moveTo>
                <a:cubicBezTo>
                  <a:pt x="6950790" y="4546694"/>
                  <a:pt x="6866436" y="4690096"/>
                  <a:pt x="6731469" y="4690096"/>
                </a:cubicBezTo>
                <a:cubicBezTo>
                  <a:pt x="6672421" y="4690096"/>
                  <a:pt x="6554325" y="4631048"/>
                  <a:pt x="6554325" y="4555129"/>
                </a:cubicBezTo>
                <a:cubicBezTo>
                  <a:pt x="6554325" y="4504517"/>
                  <a:pt x="6596502" y="4487646"/>
                  <a:pt x="6613373" y="4487646"/>
                </a:cubicBezTo>
                <a:cubicBezTo>
                  <a:pt x="6647114" y="4487646"/>
                  <a:pt x="6663985" y="4512952"/>
                  <a:pt x="6663985" y="4529823"/>
                </a:cubicBezTo>
                <a:cubicBezTo>
                  <a:pt x="6663985" y="4546694"/>
                  <a:pt x="6638679" y="4563565"/>
                  <a:pt x="6638679" y="4588871"/>
                </a:cubicBezTo>
                <a:cubicBezTo>
                  <a:pt x="6638679" y="4622613"/>
                  <a:pt x="6714598" y="4631048"/>
                  <a:pt x="6714598" y="4631048"/>
                </a:cubicBezTo>
                <a:cubicBezTo>
                  <a:pt x="6790517" y="4631048"/>
                  <a:pt x="6866436" y="4563565"/>
                  <a:pt x="6874871" y="4479211"/>
                </a:cubicBezTo>
                <a:lnTo>
                  <a:pt x="6874871" y="4420163"/>
                </a:lnTo>
                <a:cubicBezTo>
                  <a:pt x="6874871" y="4403292"/>
                  <a:pt x="6917048" y="4377985"/>
                  <a:pt x="6942354" y="4361115"/>
                </a:cubicBezTo>
                <a:cubicBezTo>
                  <a:pt x="6950790" y="4386421"/>
                  <a:pt x="6950790" y="4411727"/>
                  <a:pt x="6950790" y="4428598"/>
                </a:cubicBezTo>
                <a:close/>
                <a:moveTo>
                  <a:pt x="582044" y="4361115"/>
                </a:moveTo>
                <a:cubicBezTo>
                  <a:pt x="674834" y="4403292"/>
                  <a:pt x="700140" y="4462340"/>
                  <a:pt x="700140" y="4529823"/>
                </a:cubicBezTo>
                <a:cubicBezTo>
                  <a:pt x="700140" y="4572000"/>
                  <a:pt x="691705" y="4605742"/>
                  <a:pt x="666399" y="4639484"/>
                </a:cubicBezTo>
                <a:cubicBezTo>
                  <a:pt x="657963" y="4631048"/>
                  <a:pt x="624221" y="4664790"/>
                  <a:pt x="641092" y="4572000"/>
                </a:cubicBezTo>
                <a:lnTo>
                  <a:pt x="641092" y="4529823"/>
                </a:lnTo>
                <a:cubicBezTo>
                  <a:pt x="641092" y="4462340"/>
                  <a:pt x="641092" y="4479211"/>
                  <a:pt x="556738" y="4394856"/>
                </a:cubicBezTo>
                <a:lnTo>
                  <a:pt x="556738" y="4361115"/>
                </a:lnTo>
                <a:lnTo>
                  <a:pt x="582044" y="4361115"/>
                </a:lnTo>
                <a:close/>
                <a:moveTo>
                  <a:pt x="337417" y="4420163"/>
                </a:moveTo>
                <a:cubicBezTo>
                  <a:pt x="354288" y="4437033"/>
                  <a:pt x="396465" y="4437033"/>
                  <a:pt x="413336" y="4445469"/>
                </a:cubicBezTo>
                <a:cubicBezTo>
                  <a:pt x="404900" y="4445469"/>
                  <a:pt x="388030" y="4453904"/>
                  <a:pt x="371159" y="4453904"/>
                </a:cubicBezTo>
                <a:cubicBezTo>
                  <a:pt x="295240" y="4453904"/>
                  <a:pt x="261498" y="4361115"/>
                  <a:pt x="261498" y="4327373"/>
                </a:cubicBezTo>
                <a:cubicBezTo>
                  <a:pt x="261498" y="4302067"/>
                  <a:pt x="261498" y="4318938"/>
                  <a:pt x="269934" y="4310502"/>
                </a:cubicBezTo>
                <a:cubicBezTo>
                  <a:pt x="278369" y="4327373"/>
                  <a:pt x="278369" y="4386421"/>
                  <a:pt x="337417" y="4420163"/>
                </a:cubicBezTo>
                <a:close/>
                <a:moveTo>
                  <a:pt x="6739904" y="4276760"/>
                </a:moveTo>
                <a:cubicBezTo>
                  <a:pt x="6689292" y="4285196"/>
                  <a:pt x="6621808" y="4276760"/>
                  <a:pt x="6571196" y="4302067"/>
                </a:cubicBezTo>
                <a:cubicBezTo>
                  <a:pt x="6529019" y="4318938"/>
                  <a:pt x="6503712" y="4352679"/>
                  <a:pt x="6478406" y="4377985"/>
                </a:cubicBezTo>
                <a:cubicBezTo>
                  <a:pt x="6326568" y="4344244"/>
                  <a:pt x="6191602" y="4470775"/>
                  <a:pt x="6191602" y="4597307"/>
                </a:cubicBezTo>
                <a:cubicBezTo>
                  <a:pt x="6191602" y="4673225"/>
                  <a:pt x="6259085" y="4706967"/>
                  <a:pt x="6267520" y="4757580"/>
                </a:cubicBezTo>
                <a:cubicBezTo>
                  <a:pt x="6275956" y="4791321"/>
                  <a:pt x="6275956" y="4841934"/>
                  <a:pt x="6284391" y="4884111"/>
                </a:cubicBezTo>
                <a:cubicBezTo>
                  <a:pt x="6292827" y="4934723"/>
                  <a:pt x="6360310" y="4985336"/>
                  <a:pt x="6410923" y="5035949"/>
                </a:cubicBezTo>
                <a:cubicBezTo>
                  <a:pt x="6275956" y="5010642"/>
                  <a:pt x="6275956" y="4867240"/>
                  <a:pt x="6250650" y="4782886"/>
                </a:cubicBezTo>
                <a:cubicBezTo>
                  <a:pt x="6233779" y="4732273"/>
                  <a:pt x="6183166" y="4690096"/>
                  <a:pt x="6166295" y="4639484"/>
                </a:cubicBezTo>
                <a:cubicBezTo>
                  <a:pt x="6157860" y="4622613"/>
                  <a:pt x="6166295" y="4605742"/>
                  <a:pt x="6166295" y="4588871"/>
                </a:cubicBezTo>
                <a:cubicBezTo>
                  <a:pt x="6166295" y="4504517"/>
                  <a:pt x="6183166" y="4437033"/>
                  <a:pt x="6309698" y="4377985"/>
                </a:cubicBezTo>
                <a:cubicBezTo>
                  <a:pt x="6343439" y="4361115"/>
                  <a:pt x="6402487" y="4369550"/>
                  <a:pt x="6453100" y="4361115"/>
                </a:cubicBezTo>
                <a:cubicBezTo>
                  <a:pt x="6469971" y="4361115"/>
                  <a:pt x="6486841" y="4327373"/>
                  <a:pt x="6520583" y="4310502"/>
                </a:cubicBezTo>
                <a:cubicBezTo>
                  <a:pt x="6554325" y="4276760"/>
                  <a:pt x="6630244" y="4259890"/>
                  <a:pt x="6647114" y="4259890"/>
                </a:cubicBezTo>
                <a:cubicBezTo>
                  <a:pt x="6672421" y="4259890"/>
                  <a:pt x="6714598" y="4268325"/>
                  <a:pt x="6739904" y="4276760"/>
                </a:cubicBezTo>
                <a:close/>
                <a:moveTo>
                  <a:pt x="371159" y="4487646"/>
                </a:moveTo>
                <a:cubicBezTo>
                  <a:pt x="388030" y="4487646"/>
                  <a:pt x="455513" y="4470775"/>
                  <a:pt x="455513" y="4428598"/>
                </a:cubicBezTo>
                <a:cubicBezTo>
                  <a:pt x="455513" y="4411727"/>
                  <a:pt x="421771" y="4394856"/>
                  <a:pt x="396465" y="4377985"/>
                </a:cubicBezTo>
                <a:cubicBezTo>
                  <a:pt x="404900" y="4318938"/>
                  <a:pt x="438642" y="4327373"/>
                  <a:pt x="463948" y="4327373"/>
                </a:cubicBezTo>
                <a:cubicBezTo>
                  <a:pt x="514561" y="4327373"/>
                  <a:pt x="531432" y="4361115"/>
                  <a:pt x="531432" y="4403292"/>
                </a:cubicBezTo>
                <a:cubicBezTo>
                  <a:pt x="531432" y="4504517"/>
                  <a:pt x="447077" y="4555129"/>
                  <a:pt x="371159" y="4555129"/>
                </a:cubicBezTo>
                <a:cubicBezTo>
                  <a:pt x="278369" y="4555129"/>
                  <a:pt x="194015" y="4496081"/>
                  <a:pt x="160273" y="4369550"/>
                </a:cubicBezTo>
                <a:lnTo>
                  <a:pt x="168708" y="4251454"/>
                </a:lnTo>
                <a:cubicBezTo>
                  <a:pt x="261498" y="4259890"/>
                  <a:pt x="210886" y="4487646"/>
                  <a:pt x="371159" y="4487646"/>
                </a:cubicBezTo>
                <a:close/>
                <a:moveTo>
                  <a:pt x="6815823" y="4217712"/>
                </a:moveTo>
                <a:cubicBezTo>
                  <a:pt x="6807388" y="4234583"/>
                  <a:pt x="6798952" y="4251454"/>
                  <a:pt x="6773646" y="4251454"/>
                </a:cubicBezTo>
                <a:cubicBezTo>
                  <a:pt x="6756775" y="4251454"/>
                  <a:pt x="6689292" y="4226148"/>
                  <a:pt x="6663985" y="4226148"/>
                </a:cubicBezTo>
                <a:cubicBezTo>
                  <a:pt x="6647114" y="4226148"/>
                  <a:pt x="6571196" y="4234583"/>
                  <a:pt x="6537454" y="4259890"/>
                </a:cubicBezTo>
                <a:cubicBezTo>
                  <a:pt x="6512148" y="4268325"/>
                  <a:pt x="6478406" y="4310502"/>
                  <a:pt x="6453100" y="4327373"/>
                </a:cubicBezTo>
                <a:cubicBezTo>
                  <a:pt x="6275956" y="4302067"/>
                  <a:pt x="6132554" y="4428598"/>
                  <a:pt x="6132554" y="4588871"/>
                </a:cubicBezTo>
                <a:cubicBezTo>
                  <a:pt x="6132554" y="4673225"/>
                  <a:pt x="6216908" y="4749144"/>
                  <a:pt x="6225343" y="4808192"/>
                </a:cubicBezTo>
                <a:cubicBezTo>
                  <a:pt x="6233779" y="4833498"/>
                  <a:pt x="6233779" y="4884111"/>
                  <a:pt x="6242214" y="4917853"/>
                </a:cubicBezTo>
                <a:cubicBezTo>
                  <a:pt x="6267520" y="5002207"/>
                  <a:pt x="6368745" y="5044384"/>
                  <a:pt x="6427793" y="5086561"/>
                </a:cubicBezTo>
                <a:lnTo>
                  <a:pt x="6427793" y="5120303"/>
                </a:lnTo>
                <a:cubicBezTo>
                  <a:pt x="6419358" y="5128738"/>
                  <a:pt x="6419358" y="5128738"/>
                  <a:pt x="6394052" y="5128738"/>
                </a:cubicBezTo>
                <a:cubicBezTo>
                  <a:pt x="6343439" y="5128738"/>
                  <a:pt x="6242214" y="5044384"/>
                  <a:pt x="6216908" y="4993771"/>
                </a:cubicBezTo>
                <a:cubicBezTo>
                  <a:pt x="6191602" y="4934723"/>
                  <a:pt x="6183166" y="4858805"/>
                  <a:pt x="6157860" y="4808192"/>
                </a:cubicBezTo>
                <a:cubicBezTo>
                  <a:pt x="6124118" y="4740709"/>
                  <a:pt x="6081941" y="4656354"/>
                  <a:pt x="6081941" y="4588871"/>
                </a:cubicBezTo>
                <a:cubicBezTo>
                  <a:pt x="6081941" y="4521388"/>
                  <a:pt x="6132554" y="4352679"/>
                  <a:pt x="6242214" y="4310502"/>
                </a:cubicBezTo>
                <a:cubicBezTo>
                  <a:pt x="6309698" y="4276760"/>
                  <a:pt x="6377181" y="4293631"/>
                  <a:pt x="6444664" y="4268325"/>
                </a:cubicBezTo>
                <a:cubicBezTo>
                  <a:pt x="6554325" y="4226148"/>
                  <a:pt x="6596502" y="4183971"/>
                  <a:pt x="6697727" y="4183971"/>
                </a:cubicBezTo>
                <a:cubicBezTo>
                  <a:pt x="6723033" y="4183971"/>
                  <a:pt x="6773646" y="4175535"/>
                  <a:pt x="6815823" y="4217712"/>
                </a:cubicBezTo>
                <a:close/>
                <a:moveTo>
                  <a:pt x="615786" y="4226148"/>
                </a:moveTo>
                <a:cubicBezTo>
                  <a:pt x="792930" y="4200842"/>
                  <a:pt x="902590" y="4335808"/>
                  <a:pt x="902590" y="4470775"/>
                </a:cubicBezTo>
                <a:cubicBezTo>
                  <a:pt x="902590" y="4496081"/>
                  <a:pt x="885720" y="4563565"/>
                  <a:pt x="860413" y="4605742"/>
                </a:cubicBezTo>
                <a:cubicBezTo>
                  <a:pt x="851978" y="4631048"/>
                  <a:pt x="809801" y="4647919"/>
                  <a:pt x="792930" y="4690096"/>
                </a:cubicBezTo>
                <a:cubicBezTo>
                  <a:pt x="776059" y="4715402"/>
                  <a:pt x="792930" y="4757580"/>
                  <a:pt x="784494" y="4791321"/>
                </a:cubicBezTo>
                <a:cubicBezTo>
                  <a:pt x="784494" y="4816628"/>
                  <a:pt x="725447" y="4926288"/>
                  <a:pt x="666399" y="4926288"/>
                </a:cubicBezTo>
                <a:cubicBezTo>
                  <a:pt x="691705" y="4900982"/>
                  <a:pt x="725447" y="4884111"/>
                  <a:pt x="750753" y="4850369"/>
                </a:cubicBezTo>
                <a:cubicBezTo>
                  <a:pt x="776059" y="4816628"/>
                  <a:pt x="784494" y="4766015"/>
                  <a:pt x="784494" y="4749144"/>
                </a:cubicBezTo>
                <a:cubicBezTo>
                  <a:pt x="784494" y="4723838"/>
                  <a:pt x="767624" y="4698532"/>
                  <a:pt x="767624" y="4681661"/>
                </a:cubicBezTo>
                <a:cubicBezTo>
                  <a:pt x="767624" y="4656354"/>
                  <a:pt x="885720" y="4563565"/>
                  <a:pt x="885720" y="4470775"/>
                </a:cubicBezTo>
                <a:cubicBezTo>
                  <a:pt x="885720" y="4335808"/>
                  <a:pt x="784494" y="4243019"/>
                  <a:pt x="615786" y="4251454"/>
                </a:cubicBezTo>
                <a:cubicBezTo>
                  <a:pt x="565173" y="4167100"/>
                  <a:pt x="506125" y="4150229"/>
                  <a:pt x="430207" y="4150229"/>
                </a:cubicBezTo>
                <a:lnTo>
                  <a:pt x="404900" y="4150229"/>
                </a:lnTo>
                <a:cubicBezTo>
                  <a:pt x="413336" y="4141793"/>
                  <a:pt x="430207" y="4133358"/>
                  <a:pt x="455513" y="4133358"/>
                </a:cubicBezTo>
                <a:cubicBezTo>
                  <a:pt x="539867" y="4133358"/>
                  <a:pt x="548303" y="4158664"/>
                  <a:pt x="615786" y="4226148"/>
                </a:cubicBezTo>
                <a:close/>
                <a:moveTo>
                  <a:pt x="6596502" y="4158664"/>
                </a:moveTo>
                <a:cubicBezTo>
                  <a:pt x="6596502" y="4167100"/>
                  <a:pt x="6588067" y="4167100"/>
                  <a:pt x="6579631" y="4167100"/>
                </a:cubicBezTo>
                <a:cubicBezTo>
                  <a:pt x="6579631" y="4133358"/>
                  <a:pt x="6604937" y="4049004"/>
                  <a:pt x="6680856" y="4049004"/>
                </a:cubicBezTo>
                <a:cubicBezTo>
                  <a:pt x="6663985" y="4057439"/>
                  <a:pt x="6613373" y="4124923"/>
                  <a:pt x="6596502" y="4158664"/>
                </a:cubicBezTo>
                <a:close/>
                <a:moveTo>
                  <a:pt x="615786" y="4065875"/>
                </a:moveTo>
                <a:cubicBezTo>
                  <a:pt x="632657" y="4082746"/>
                  <a:pt x="649528" y="4116487"/>
                  <a:pt x="683269" y="4124923"/>
                </a:cubicBezTo>
                <a:cubicBezTo>
                  <a:pt x="742317" y="4141793"/>
                  <a:pt x="809801" y="4141793"/>
                  <a:pt x="885720" y="4200842"/>
                </a:cubicBezTo>
                <a:cubicBezTo>
                  <a:pt x="953203" y="4251454"/>
                  <a:pt x="1012251" y="4394856"/>
                  <a:pt x="1012251" y="4462340"/>
                </a:cubicBezTo>
                <a:cubicBezTo>
                  <a:pt x="1012251" y="4496081"/>
                  <a:pt x="961638" y="4647919"/>
                  <a:pt x="953203" y="4656354"/>
                </a:cubicBezTo>
                <a:cubicBezTo>
                  <a:pt x="936332" y="4690096"/>
                  <a:pt x="885720" y="4723838"/>
                  <a:pt x="877284" y="4766015"/>
                </a:cubicBezTo>
                <a:cubicBezTo>
                  <a:pt x="860413" y="4791321"/>
                  <a:pt x="877284" y="4841934"/>
                  <a:pt x="860413" y="4875676"/>
                </a:cubicBezTo>
                <a:cubicBezTo>
                  <a:pt x="851978" y="4892546"/>
                  <a:pt x="742317" y="5035949"/>
                  <a:pt x="691705" y="5035949"/>
                </a:cubicBezTo>
                <a:lnTo>
                  <a:pt x="641092" y="5035949"/>
                </a:lnTo>
                <a:cubicBezTo>
                  <a:pt x="641092" y="5027513"/>
                  <a:pt x="632657" y="5027513"/>
                  <a:pt x="632657" y="5010642"/>
                </a:cubicBezTo>
                <a:cubicBezTo>
                  <a:pt x="632657" y="4985336"/>
                  <a:pt x="632657" y="4976901"/>
                  <a:pt x="649528" y="4968465"/>
                </a:cubicBezTo>
                <a:cubicBezTo>
                  <a:pt x="657963" y="4951594"/>
                  <a:pt x="691705" y="4951594"/>
                  <a:pt x="717011" y="4934723"/>
                </a:cubicBezTo>
                <a:cubicBezTo>
                  <a:pt x="750753" y="4909417"/>
                  <a:pt x="818236" y="4841934"/>
                  <a:pt x="826672" y="4799757"/>
                </a:cubicBezTo>
                <a:lnTo>
                  <a:pt x="826672" y="4749144"/>
                </a:lnTo>
                <a:lnTo>
                  <a:pt x="826672" y="4706967"/>
                </a:lnTo>
                <a:cubicBezTo>
                  <a:pt x="885720" y="4656354"/>
                  <a:pt x="927897" y="4563565"/>
                  <a:pt x="936332" y="4521388"/>
                </a:cubicBezTo>
                <a:lnTo>
                  <a:pt x="936332" y="4470775"/>
                </a:lnTo>
                <a:cubicBezTo>
                  <a:pt x="936332" y="4310502"/>
                  <a:pt x="835107" y="4226148"/>
                  <a:pt x="649528" y="4192406"/>
                </a:cubicBezTo>
                <a:cubicBezTo>
                  <a:pt x="615786" y="4192406"/>
                  <a:pt x="598915" y="4150229"/>
                  <a:pt x="573609" y="4133358"/>
                </a:cubicBezTo>
                <a:cubicBezTo>
                  <a:pt x="539867" y="4108052"/>
                  <a:pt x="480819" y="4091181"/>
                  <a:pt x="455513" y="4091181"/>
                </a:cubicBezTo>
                <a:cubicBezTo>
                  <a:pt x="438642" y="4091181"/>
                  <a:pt x="362723" y="4124923"/>
                  <a:pt x="337417" y="4124923"/>
                </a:cubicBezTo>
                <a:cubicBezTo>
                  <a:pt x="320546" y="4124923"/>
                  <a:pt x="295240" y="4099616"/>
                  <a:pt x="278369" y="4082746"/>
                </a:cubicBezTo>
                <a:cubicBezTo>
                  <a:pt x="328982" y="4032133"/>
                  <a:pt x="396465" y="4023698"/>
                  <a:pt x="455513" y="4023698"/>
                </a:cubicBezTo>
                <a:cubicBezTo>
                  <a:pt x="472384" y="4023698"/>
                  <a:pt x="565173" y="4032133"/>
                  <a:pt x="615786" y="4065875"/>
                </a:cubicBezTo>
                <a:close/>
                <a:moveTo>
                  <a:pt x="6824258" y="4032133"/>
                </a:moveTo>
                <a:cubicBezTo>
                  <a:pt x="6824258" y="4065875"/>
                  <a:pt x="6798952" y="4108052"/>
                  <a:pt x="6756775" y="4108052"/>
                </a:cubicBezTo>
                <a:cubicBezTo>
                  <a:pt x="6731469" y="4108052"/>
                  <a:pt x="6706162" y="4074310"/>
                  <a:pt x="6706162" y="4057439"/>
                </a:cubicBezTo>
                <a:cubicBezTo>
                  <a:pt x="6706162" y="4032133"/>
                  <a:pt x="6723033" y="4049004"/>
                  <a:pt x="6723033" y="4032133"/>
                </a:cubicBezTo>
                <a:cubicBezTo>
                  <a:pt x="6723033" y="4006827"/>
                  <a:pt x="6697727" y="4006827"/>
                  <a:pt x="6680856" y="4006827"/>
                </a:cubicBezTo>
                <a:cubicBezTo>
                  <a:pt x="6537454" y="4006827"/>
                  <a:pt x="6579631" y="4234583"/>
                  <a:pt x="6478406" y="4209277"/>
                </a:cubicBezTo>
                <a:lnTo>
                  <a:pt x="6478406" y="4158664"/>
                </a:lnTo>
                <a:cubicBezTo>
                  <a:pt x="6537454" y="4006827"/>
                  <a:pt x="6579631" y="3947779"/>
                  <a:pt x="6697727" y="3947779"/>
                </a:cubicBezTo>
                <a:cubicBezTo>
                  <a:pt x="6748340" y="3947779"/>
                  <a:pt x="6824258" y="3964650"/>
                  <a:pt x="6824258" y="4032133"/>
                </a:cubicBezTo>
                <a:close/>
                <a:moveTo>
                  <a:pt x="514561" y="3998391"/>
                </a:moveTo>
                <a:cubicBezTo>
                  <a:pt x="497690" y="3981520"/>
                  <a:pt x="472384" y="3947779"/>
                  <a:pt x="455513" y="3930908"/>
                </a:cubicBezTo>
                <a:cubicBezTo>
                  <a:pt x="472384" y="3939343"/>
                  <a:pt x="506125" y="3964650"/>
                  <a:pt x="514561" y="3998391"/>
                </a:cubicBezTo>
                <a:close/>
                <a:moveTo>
                  <a:pt x="894155" y="3905602"/>
                </a:moveTo>
                <a:cubicBezTo>
                  <a:pt x="961638" y="3973085"/>
                  <a:pt x="919461" y="3973085"/>
                  <a:pt x="919461" y="4032133"/>
                </a:cubicBezTo>
                <a:cubicBezTo>
                  <a:pt x="919461" y="4049004"/>
                  <a:pt x="961638" y="4116487"/>
                  <a:pt x="970074" y="4158664"/>
                </a:cubicBezTo>
                <a:cubicBezTo>
                  <a:pt x="919461" y="4124923"/>
                  <a:pt x="868849" y="4082746"/>
                  <a:pt x="835107" y="4049004"/>
                </a:cubicBezTo>
                <a:cubicBezTo>
                  <a:pt x="843542" y="4023698"/>
                  <a:pt x="860413" y="4006827"/>
                  <a:pt x="885720" y="3981520"/>
                </a:cubicBezTo>
                <a:cubicBezTo>
                  <a:pt x="877284" y="3964650"/>
                  <a:pt x="851978" y="3956214"/>
                  <a:pt x="851978" y="3930908"/>
                </a:cubicBezTo>
                <a:cubicBezTo>
                  <a:pt x="851978" y="3914037"/>
                  <a:pt x="860413" y="3914037"/>
                  <a:pt x="860413" y="3905602"/>
                </a:cubicBezTo>
                <a:lnTo>
                  <a:pt x="894155" y="3905602"/>
                </a:lnTo>
                <a:close/>
                <a:moveTo>
                  <a:pt x="573609" y="3880295"/>
                </a:moveTo>
                <a:cubicBezTo>
                  <a:pt x="582044" y="3905602"/>
                  <a:pt x="624221" y="3939343"/>
                  <a:pt x="624221" y="3964650"/>
                </a:cubicBezTo>
                <a:lnTo>
                  <a:pt x="624221" y="4032133"/>
                </a:lnTo>
                <a:cubicBezTo>
                  <a:pt x="522996" y="4023698"/>
                  <a:pt x="548303" y="3888731"/>
                  <a:pt x="438642" y="3888731"/>
                </a:cubicBezTo>
                <a:cubicBezTo>
                  <a:pt x="379594" y="3888731"/>
                  <a:pt x="447077" y="3964650"/>
                  <a:pt x="354288" y="3964650"/>
                </a:cubicBezTo>
                <a:cubicBezTo>
                  <a:pt x="303675" y="3964650"/>
                  <a:pt x="312111" y="3930908"/>
                  <a:pt x="312111" y="3914037"/>
                </a:cubicBezTo>
                <a:cubicBezTo>
                  <a:pt x="312111" y="3838118"/>
                  <a:pt x="379594" y="3812812"/>
                  <a:pt x="438642" y="3812812"/>
                </a:cubicBezTo>
                <a:cubicBezTo>
                  <a:pt x="455513" y="3812812"/>
                  <a:pt x="556738" y="3838118"/>
                  <a:pt x="573609" y="3880295"/>
                </a:cubicBezTo>
                <a:close/>
                <a:moveTo>
                  <a:pt x="6419358" y="3762199"/>
                </a:moveTo>
                <a:cubicBezTo>
                  <a:pt x="6419358" y="3762199"/>
                  <a:pt x="6335004" y="3846554"/>
                  <a:pt x="6335004" y="3880295"/>
                </a:cubicBezTo>
                <a:cubicBezTo>
                  <a:pt x="6335004" y="3922472"/>
                  <a:pt x="6394052" y="3964650"/>
                  <a:pt x="6410923" y="3964650"/>
                </a:cubicBezTo>
                <a:cubicBezTo>
                  <a:pt x="6436229" y="3964650"/>
                  <a:pt x="6453100" y="3947779"/>
                  <a:pt x="6453100" y="3930908"/>
                </a:cubicBezTo>
                <a:cubicBezTo>
                  <a:pt x="6453100" y="3905602"/>
                  <a:pt x="6436229" y="3905602"/>
                  <a:pt x="6436229" y="3880295"/>
                </a:cubicBezTo>
                <a:cubicBezTo>
                  <a:pt x="6444664" y="3880295"/>
                  <a:pt x="6444664" y="3871860"/>
                  <a:pt x="6469971" y="3871860"/>
                </a:cubicBezTo>
                <a:cubicBezTo>
                  <a:pt x="6503712" y="3871860"/>
                  <a:pt x="6520583" y="3914037"/>
                  <a:pt x="6520583" y="3930908"/>
                </a:cubicBezTo>
                <a:cubicBezTo>
                  <a:pt x="6520583" y="3989956"/>
                  <a:pt x="6444664" y="3998391"/>
                  <a:pt x="6419358" y="4040568"/>
                </a:cubicBezTo>
                <a:cubicBezTo>
                  <a:pt x="6427793" y="4049004"/>
                  <a:pt x="6427793" y="4040568"/>
                  <a:pt x="6427793" y="4057439"/>
                </a:cubicBezTo>
                <a:cubicBezTo>
                  <a:pt x="6427793" y="4082746"/>
                  <a:pt x="6402487" y="4133358"/>
                  <a:pt x="6377181" y="4150229"/>
                </a:cubicBezTo>
                <a:cubicBezTo>
                  <a:pt x="6343439" y="4175535"/>
                  <a:pt x="6292827" y="4167100"/>
                  <a:pt x="6259085" y="4183971"/>
                </a:cubicBezTo>
                <a:cubicBezTo>
                  <a:pt x="6216908" y="4200842"/>
                  <a:pt x="6233779" y="4234583"/>
                  <a:pt x="6166295" y="4268325"/>
                </a:cubicBezTo>
                <a:cubicBezTo>
                  <a:pt x="6157860" y="4276760"/>
                  <a:pt x="6149424" y="4276760"/>
                  <a:pt x="6140989" y="4285196"/>
                </a:cubicBezTo>
                <a:cubicBezTo>
                  <a:pt x="6166295" y="4226148"/>
                  <a:pt x="6208472" y="4200842"/>
                  <a:pt x="6208472" y="4141793"/>
                </a:cubicBezTo>
                <a:cubicBezTo>
                  <a:pt x="6208472" y="4116487"/>
                  <a:pt x="6191602" y="4074310"/>
                  <a:pt x="6191602" y="4057439"/>
                </a:cubicBezTo>
                <a:cubicBezTo>
                  <a:pt x="6191602" y="4023698"/>
                  <a:pt x="6216908" y="3998391"/>
                  <a:pt x="6242214" y="3998391"/>
                </a:cubicBezTo>
                <a:cubicBezTo>
                  <a:pt x="6259085" y="3998391"/>
                  <a:pt x="6275956" y="4015262"/>
                  <a:pt x="6275956" y="4040568"/>
                </a:cubicBezTo>
                <a:cubicBezTo>
                  <a:pt x="6275956" y="4057439"/>
                  <a:pt x="6242214" y="4065875"/>
                  <a:pt x="6242214" y="4082746"/>
                </a:cubicBezTo>
                <a:cubicBezTo>
                  <a:pt x="6242214" y="4116487"/>
                  <a:pt x="6284391" y="4133358"/>
                  <a:pt x="6301262" y="4133358"/>
                </a:cubicBezTo>
                <a:cubicBezTo>
                  <a:pt x="6351875" y="4133358"/>
                  <a:pt x="6377181" y="4065875"/>
                  <a:pt x="6377181" y="4049004"/>
                </a:cubicBezTo>
                <a:cubicBezTo>
                  <a:pt x="6377181" y="4032133"/>
                  <a:pt x="6309698" y="3939343"/>
                  <a:pt x="6284391" y="3880295"/>
                </a:cubicBezTo>
                <a:cubicBezTo>
                  <a:pt x="6259085" y="3846554"/>
                  <a:pt x="6216908" y="3821247"/>
                  <a:pt x="6216908" y="3795941"/>
                </a:cubicBezTo>
                <a:cubicBezTo>
                  <a:pt x="6216908" y="3770635"/>
                  <a:pt x="6225343" y="3762199"/>
                  <a:pt x="6242214" y="3745329"/>
                </a:cubicBezTo>
                <a:cubicBezTo>
                  <a:pt x="6250650" y="3753764"/>
                  <a:pt x="6259085" y="3753764"/>
                  <a:pt x="6275956" y="3753764"/>
                </a:cubicBezTo>
                <a:lnTo>
                  <a:pt x="6275956" y="3804377"/>
                </a:lnTo>
                <a:lnTo>
                  <a:pt x="6292827" y="3821247"/>
                </a:lnTo>
                <a:cubicBezTo>
                  <a:pt x="6326568" y="3795941"/>
                  <a:pt x="6368745" y="3762199"/>
                  <a:pt x="6402487" y="3736893"/>
                </a:cubicBezTo>
                <a:cubicBezTo>
                  <a:pt x="6410923" y="3745329"/>
                  <a:pt x="6419358" y="3736893"/>
                  <a:pt x="6419358" y="3762199"/>
                </a:cubicBezTo>
                <a:close/>
                <a:moveTo>
                  <a:pt x="6917048" y="3829683"/>
                </a:moveTo>
                <a:cubicBezTo>
                  <a:pt x="6917048" y="3846554"/>
                  <a:pt x="6900177" y="3897166"/>
                  <a:pt x="6874871" y="3922472"/>
                </a:cubicBezTo>
                <a:lnTo>
                  <a:pt x="6849565" y="3922472"/>
                </a:lnTo>
                <a:cubicBezTo>
                  <a:pt x="6841129" y="3914037"/>
                  <a:pt x="6832694" y="3914037"/>
                  <a:pt x="6832694" y="3897166"/>
                </a:cubicBezTo>
                <a:cubicBezTo>
                  <a:pt x="6832694" y="3854989"/>
                  <a:pt x="6874871" y="3863424"/>
                  <a:pt x="6874871" y="3829683"/>
                </a:cubicBezTo>
                <a:cubicBezTo>
                  <a:pt x="6874871" y="3804377"/>
                  <a:pt x="6849565" y="3762199"/>
                  <a:pt x="6841129" y="3728458"/>
                </a:cubicBezTo>
                <a:cubicBezTo>
                  <a:pt x="6900177" y="3745329"/>
                  <a:pt x="6917048" y="3779070"/>
                  <a:pt x="6917048" y="3829683"/>
                </a:cubicBezTo>
                <a:close/>
                <a:moveTo>
                  <a:pt x="6815823" y="3745329"/>
                </a:moveTo>
                <a:lnTo>
                  <a:pt x="6815823" y="3779070"/>
                </a:lnTo>
                <a:cubicBezTo>
                  <a:pt x="6798952" y="3779070"/>
                  <a:pt x="6782081" y="3770635"/>
                  <a:pt x="6765210" y="3762199"/>
                </a:cubicBezTo>
                <a:lnTo>
                  <a:pt x="6773646" y="3703151"/>
                </a:lnTo>
                <a:cubicBezTo>
                  <a:pt x="6790517" y="3711587"/>
                  <a:pt x="6815823" y="3720022"/>
                  <a:pt x="6815823" y="3745329"/>
                </a:cubicBezTo>
                <a:close/>
                <a:moveTo>
                  <a:pt x="6512148" y="3660974"/>
                </a:moveTo>
                <a:lnTo>
                  <a:pt x="6512148" y="3720022"/>
                </a:lnTo>
                <a:cubicBezTo>
                  <a:pt x="6503712" y="3736893"/>
                  <a:pt x="6478406" y="3753764"/>
                  <a:pt x="6444664" y="3762199"/>
                </a:cubicBezTo>
                <a:lnTo>
                  <a:pt x="6444664" y="3660974"/>
                </a:lnTo>
                <a:lnTo>
                  <a:pt x="6512148" y="3660974"/>
                </a:lnTo>
                <a:close/>
                <a:moveTo>
                  <a:pt x="295240" y="3652539"/>
                </a:moveTo>
                <a:cubicBezTo>
                  <a:pt x="295240" y="3669410"/>
                  <a:pt x="253063" y="3694716"/>
                  <a:pt x="253063" y="3720022"/>
                </a:cubicBezTo>
                <a:cubicBezTo>
                  <a:pt x="253063" y="3736893"/>
                  <a:pt x="295240" y="3753764"/>
                  <a:pt x="295240" y="3779070"/>
                </a:cubicBezTo>
                <a:cubicBezTo>
                  <a:pt x="295240" y="3804377"/>
                  <a:pt x="269934" y="3821247"/>
                  <a:pt x="253063" y="3821247"/>
                </a:cubicBezTo>
                <a:cubicBezTo>
                  <a:pt x="185579" y="3821247"/>
                  <a:pt x="202450" y="3736893"/>
                  <a:pt x="202450" y="3728458"/>
                </a:cubicBezTo>
                <a:cubicBezTo>
                  <a:pt x="202450" y="3660974"/>
                  <a:pt x="194015" y="3660974"/>
                  <a:pt x="286804" y="3635668"/>
                </a:cubicBezTo>
                <a:cubicBezTo>
                  <a:pt x="286804" y="3635668"/>
                  <a:pt x="295240" y="3627233"/>
                  <a:pt x="295240" y="3652539"/>
                </a:cubicBezTo>
                <a:close/>
                <a:moveTo>
                  <a:pt x="851978" y="3728458"/>
                </a:moveTo>
                <a:cubicBezTo>
                  <a:pt x="860413" y="3720022"/>
                  <a:pt x="877284" y="3711587"/>
                  <a:pt x="885720" y="3703151"/>
                </a:cubicBezTo>
                <a:lnTo>
                  <a:pt x="860413" y="3677845"/>
                </a:lnTo>
                <a:lnTo>
                  <a:pt x="860413" y="3652539"/>
                </a:lnTo>
                <a:cubicBezTo>
                  <a:pt x="868849" y="3652539"/>
                  <a:pt x="860413" y="3644103"/>
                  <a:pt x="885720" y="3644103"/>
                </a:cubicBezTo>
                <a:cubicBezTo>
                  <a:pt x="911026" y="3644103"/>
                  <a:pt x="927897" y="3686281"/>
                  <a:pt x="927897" y="3703151"/>
                </a:cubicBezTo>
                <a:cubicBezTo>
                  <a:pt x="927897" y="3762199"/>
                  <a:pt x="868849" y="3753764"/>
                  <a:pt x="843542" y="3779070"/>
                </a:cubicBezTo>
                <a:cubicBezTo>
                  <a:pt x="851978" y="3854989"/>
                  <a:pt x="759188" y="3897166"/>
                  <a:pt x="759188" y="3947779"/>
                </a:cubicBezTo>
                <a:cubicBezTo>
                  <a:pt x="759188" y="3964650"/>
                  <a:pt x="767624" y="3998391"/>
                  <a:pt x="809801" y="4015262"/>
                </a:cubicBezTo>
                <a:cubicBezTo>
                  <a:pt x="809801" y="4023698"/>
                  <a:pt x="801365" y="4040568"/>
                  <a:pt x="792930" y="4049004"/>
                </a:cubicBezTo>
                <a:cubicBezTo>
                  <a:pt x="717011" y="4023698"/>
                  <a:pt x="725447" y="3939343"/>
                  <a:pt x="708576" y="3914037"/>
                </a:cubicBezTo>
                <a:cubicBezTo>
                  <a:pt x="691705" y="3897166"/>
                  <a:pt x="657963" y="3880295"/>
                  <a:pt x="632657" y="3846554"/>
                </a:cubicBezTo>
                <a:lnTo>
                  <a:pt x="632657" y="3804377"/>
                </a:lnTo>
                <a:cubicBezTo>
                  <a:pt x="641092" y="3804377"/>
                  <a:pt x="649528" y="3795941"/>
                  <a:pt x="674834" y="3795941"/>
                </a:cubicBezTo>
                <a:cubicBezTo>
                  <a:pt x="683269" y="3821247"/>
                  <a:pt x="683269" y="3821247"/>
                  <a:pt x="683269" y="3838118"/>
                </a:cubicBezTo>
                <a:cubicBezTo>
                  <a:pt x="683269" y="3854989"/>
                  <a:pt x="700140" y="3863424"/>
                  <a:pt x="717011" y="3863424"/>
                </a:cubicBezTo>
                <a:cubicBezTo>
                  <a:pt x="784494" y="3863424"/>
                  <a:pt x="792930" y="3804377"/>
                  <a:pt x="792930" y="3770635"/>
                </a:cubicBezTo>
                <a:cubicBezTo>
                  <a:pt x="792930" y="3686281"/>
                  <a:pt x="717011" y="3677845"/>
                  <a:pt x="717011" y="3652539"/>
                </a:cubicBezTo>
                <a:cubicBezTo>
                  <a:pt x="717011" y="3627233"/>
                  <a:pt x="725447" y="3627233"/>
                  <a:pt x="725447" y="3627233"/>
                </a:cubicBezTo>
                <a:cubicBezTo>
                  <a:pt x="759188" y="3618797"/>
                  <a:pt x="809801" y="3694716"/>
                  <a:pt x="851978" y="3728458"/>
                </a:cubicBezTo>
                <a:close/>
                <a:moveTo>
                  <a:pt x="388030" y="3669410"/>
                </a:moveTo>
                <a:cubicBezTo>
                  <a:pt x="371159" y="3677845"/>
                  <a:pt x="345852" y="3694716"/>
                  <a:pt x="328982" y="3694716"/>
                </a:cubicBezTo>
                <a:lnTo>
                  <a:pt x="328982" y="3627233"/>
                </a:lnTo>
                <a:cubicBezTo>
                  <a:pt x="345852" y="3610362"/>
                  <a:pt x="362723" y="3601926"/>
                  <a:pt x="388030" y="3593491"/>
                </a:cubicBezTo>
                <a:lnTo>
                  <a:pt x="388030" y="3669410"/>
                </a:lnTo>
                <a:close/>
                <a:moveTo>
                  <a:pt x="6663985" y="3610362"/>
                </a:moveTo>
                <a:cubicBezTo>
                  <a:pt x="6638679" y="3627233"/>
                  <a:pt x="6588067" y="3660974"/>
                  <a:pt x="6588067" y="3686281"/>
                </a:cubicBezTo>
                <a:cubicBezTo>
                  <a:pt x="6588067" y="3703151"/>
                  <a:pt x="6613373" y="3728458"/>
                  <a:pt x="6638679" y="3753764"/>
                </a:cubicBezTo>
                <a:lnTo>
                  <a:pt x="6663985" y="3753764"/>
                </a:lnTo>
                <a:lnTo>
                  <a:pt x="6680856" y="3736893"/>
                </a:lnTo>
                <a:cubicBezTo>
                  <a:pt x="6663985" y="3720022"/>
                  <a:pt x="6630244" y="3711587"/>
                  <a:pt x="6630244" y="3686281"/>
                </a:cubicBezTo>
                <a:cubicBezTo>
                  <a:pt x="6630244" y="3669410"/>
                  <a:pt x="6647114" y="3652539"/>
                  <a:pt x="6672421" y="3652539"/>
                </a:cubicBezTo>
                <a:cubicBezTo>
                  <a:pt x="6714598" y="3652539"/>
                  <a:pt x="6731469" y="3711587"/>
                  <a:pt x="6731469" y="3720022"/>
                </a:cubicBezTo>
                <a:cubicBezTo>
                  <a:pt x="6731469" y="3770635"/>
                  <a:pt x="6697727" y="3745329"/>
                  <a:pt x="6663985" y="3804377"/>
                </a:cubicBezTo>
                <a:cubicBezTo>
                  <a:pt x="6647114" y="3821247"/>
                  <a:pt x="6647114" y="3854989"/>
                  <a:pt x="6630244" y="3871860"/>
                </a:cubicBezTo>
                <a:cubicBezTo>
                  <a:pt x="6621808" y="3880295"/>
                  <a:pt x="6604937" y="3888731"/>
                  <a:pt x="6588067" y="3888731"/>
                </a:cubicBezTo>
                <a:cubicBezTo>
                  <a:pt x="6579631" y="3838118"/>
                  <a:pt x="6545889" y="3736893"/>
                  <a:pt x="6545889" y="3720022"/>
                </a:cubicBezTo>
                <a:cubicBezTo>
                  <a:pt x="6545889" y="3644103"/>
                  <a:pt x="6571196" y="3677845"/>
                  <a:pt x="6647114" y="3576620"/>
                </a:cubicBezTo>
                <a:cubicBezTo>
                  <a:pt x="6655550" y="3585055"/>
                  <a:pt x="6655550" y="3601926"/>
                  <a:pt x="6663985" y="3610362"/>
                </a:cubicBezTo>
                <a:close/>
                <a:moveTo>
                  <a:pt x="700140" y="3568185"/>
                </a:moveTo>
                <a:cubicBezTo>
                  <a:pt x="691705" y="3601926"/>
                  <a:pt x="691705" y="3627233"/>
                  <a:pt x="683269" y="3652539"/>
                </a:cubicBezTo>
                <a:cubicBezTo>
                  <a:pt x="674834" y="3652539"/>
                  <a:pt x="657963" y="3644103"/>
                  <a:pt x="641092" y="3627233"/>
                </a:cubicBezTo>
                <a:lnTo>
                  <a:pt x="649528" y="3568185"/>
                </a:lnTo>
                <a:lnTo>
                  <a:pt x="700140" y="3568185"/>
                </a:lnTo>
                <a:close/>
                <a:moveTo>
                  <a:pt x="6883306" y="3542878"/>
                </a:moveTo>
                <a:cubicBezTo>
                  <a:pt x="6900177" y="3576620"/>
                  <a:pt x="6866436" y="3627233"/>
                  <a:pt x="6933919" y="3652539"/>
                </a:cubicBezTo>
                <a:lnTo>
                  <a:pt x="6933919" y="3711587"/>
                </a:lnTo>
                <a:cubicBezTo>
                  <a:pt x="6933919" y="3711587"/>
                  <a:pt x="6933919" y="3720022"/>
                  <a:pt x="6917048" y="3720022"/>
                </a:cubicBezTo>
                <a:cubicBezTo>
                  <a:pt x="6891742" y="3720022"/>
                  <a:pt x="6782081" y="3677845"/>
                  <a:pt x="6731469" y="3635668"/>
                </a:cubicBezTo>
                <a:cubicBezTo>
                  <a:pt x="6714598" y="3627233"/>
                  <a:pt x="6697727" y="3601926"/>
                  <a:pt x="6680856" y="3576620"/>
                </a:cubicBezTo>
                <a:lnTo>
                  <a:pt x="6680856" y="3542878"/>
                </a:lnTo>
                <a:cubicBezTo>
                  <a:pt x="6706162" y="3559749"/>
                  <a:pt x="6739904" y="3568185"/>
                  <a:pt x="6765210" y="3568185"/>
                </a:cubicBezTo>
                <a:cubicBezTo>
                  <a:pt x="6782081" y="3585055"/>
                  <a:pt x="6798952" y="3652539"/>
                  <a:pt x="6841129" y="3652539"/>
                </a:cubicBezTo>
                <a:lnTo>
                  <a:pt x="6858000" y="3635668"/>
                </a:lnTo>
                <a:cubicBezTo>
                  <a:pt x="6824258" y="3601926"/>
                  <a:pt x="6815823" y="3601926"/>
                  <a:pt x="6815823" y="3576620"/>
                </a:cubicBezTo>
                <a:cubicBezTo>
                  <a:pt x="6815823" y="3542878"/>
                  <a:pt x="6841129" y="3534443"/>
                  <a:pt x="6866436" y="3534443"/>
                </a:cubicBezTo>
                <a:cubicBezTo>
                  <a:pt x="6883306" y="3534443"/>
                  <a:pt x="6883306" y="3534443"/>
                  <a:pt x="6883306" y="3542878"/>
                </a:cubicBezTo>
                <a:close/>
                <a:moveTo>
                  <a:pt x="598915" y="3559749"/>
                </a:moveTo>
                <a:cubicBezTo>
                  <a:pt x="607351" y="3568185"/>
                  <a:pt x="607351" y="3568185"/>
                  <a:pt x="607351" y="3585055"/>
                </a:cubicBezTo>
                <a:cubicBezTo>
                  <a:pt x="607351" y="3610362"/>
                  <a:pt x="556738" y="3703151"/>
                  <a:pt x="539867" y="3762199"/>
                </a:cubicBezTo>
                <a:lnTo>
                  <a:pt x="514561" y="3762199"/>
                </a:lnTo>
                <a:cubicBezTo>
                  <a:pt x="489255" y="3762199"/>
                  <a:pt x="480819" y="3745329"/>
                  <a:pt x="472384" y="3736893"/>
                </a:cubicBezTo>
                <a:cubicBezTo>
                  <a:pt x="447077" y="3694716"/>
                  <a:pt x="413336" y="3610362"/>
                  <a:pt x="413336" y="3593491"/>
                </a:cubicBezTo>
                <a:cubicBezTo>
                  <a:pt x="413336" y="3568185"/>
                  <a:pt x="438642" y="3542878"/>
                  <a:pt x="463948" y="3542878"/>
                </a:cubicBezTo>
                <a:cubicBezTo>
                  <a:pt x="480819" y="3542878"/>
                  <a:pt x="472384" y="3551314"/>
                  <a:pt x="489255" y="3551314"/>
                </a:cubicBezTo>
                <a:cubicBezTo>
                  <a:pt x="497690" y="3576620"/>
                  <a:pt x="489255" y="3601926"/>
                  <a:pt x="497690" y="3627233"/>
                </a:cubicBezTo>
                <a:cubicBezTo>
                  <a:pt x="514561" y="3618797"/>
                  <a:pt x="531432" y="3593491"/>
                  <a:pt x="531432" y="3576620"/>
                </a:cubicBezTo>
                <a:cubicBezTo>
                  <a:pt x="531432" y="3551314"/>
                  <a:pt x="472384" y="3509137"/>
                  <a:pt x="472384" y="3492266"/>
                </a:cubicBezTo>
                <a:cubicBezTo>
                  <a:pt x="472384" y="3466960"/>
                  <a:pt x="480819" y="3466960"/>
                  <a:pt x="480819" y="3466960"/>
                </a:cubicBezTo>
                <a:cubicBezTo>
                  <a:pt x="514561" y="3500701"/>
                  <a:pt x="556738" y="3534443"/>
                  <a:pt x="598915" y="3559749"/>
                </a:cubicBezTo>
                <a:close/>
                <a:moveTo>
                  <a:pt x="6461535" y="3492266"/>
                </a:moveTo>
                <a:lnTo>
                  <a:pt x="6461535" y="3526008"/>
                </a:lnTo>
                <a:cubicBezTo>
                  <a:pt x="6453100" y="3534443"/>
                  <a:pt x="6453100" y="3542878"/>
                  <a:pt x="6436229" y="3542878"/>
                </a:cubicBezTo>
                <a:cubicBezTo>
                  <a:pt x="6410923" y="3542878"/>
                  <a:pt x="6410923" y="3534443"/>
                  <a:pt x="6402487" y="3534443"/>
                </a:cubicBezTo>
                <a:cubicBezTo>
                  <a:pt x="6410923" y="3551314"/>
                  <a:pt x="6427793" y="3576620"/>
                  <a:pt x="6444664" y="3576620"/>
                </a:cubicBezTo>
                <a:cubicBezTo>
                  <a:pt x="6469971" y="3576620"/>
                  <a:pt x="6486841" y="3526008"/>
                  <a:pt x="6512148" y="3526008"/>
                </a:cubicBezTo>
                <a:cubicBezTo>
                  <a:pt x="6529019" y="3526008"/>
                  <a:pt x="6588067" y="3551314"/>
                  <a:pt x="6621808" y="3551314"/>
                </a:cubicBezTo>
                <a:cubicBezTo>
                  <a:pt x="6571196" y="3618797"/>
                  <a:pt x="6537454" y="3627233"/>
                  <a:pt x="6486841" y="3627233"/>
                </a:cubicBezTo>
                <a:cubicBezTo>
                  <a:pt x="6427793" y="3627233"/>
                  <a:pt x="6394052" y="3593491"/>
                  <a:pt x="6292827" y="3618797"/>
                </a:cubicBezTo>
                <a:lnTo>
                  <a:pt x="6292827" y="3585055"/>
                </a:lnTo>
                <a:cubicBezTo>
                  <a:pt x="6309698" y="3568185"/>
                  <a:pt x="6335004" y="3551314"/>
                  <a:pt x="6343439" y="3534443"/>
                </a:cubicBezTo>
                <a:cubicBezTo>
                  <a:pt x="6351875" y="3526008"/>
                  <a:pt x="6351875" y="3509137"/>
                  <a:pt x="6351875" y="3500701"/>
                </a:cubicBezTo>
                <a:cubicBezTo>
                  <a:pt x="6368745" y="3483830"/>
                  <a:pt x="6377181" y="3458524"/>
                  <a:pt x="6394052" y="3458524"/>
                </a:cubicBezTo>
                <a:cubicBezTo>
                  <a:pt x="6419358" y="3458524"/>
                  <a:pt x="6444664" y="3475395"/>
                  <a:pt x="6461535" y="3492266"/>
                </a:cubicBezTo>
                <a:close/>
                <a:moveTo>
                  <a:pt x="6360310" y="3441653"/>
                </a:moveTo>
                <a:cubicBezTo>
                  <a:pt x="6343439" y="3458524"/>
                  <a:pt x="6326568" y="3483830"/>
                  <a:pt x="6326568" y="3500701"/>
                </a:cubicBezTo>
                <a:cubicBezTo>
                  <a:pt x="6284391" y="3475395"/>
                  <a:pt x="6267520" y="3433218"/>
                  <a:pt x="6267520" y="3424782"/>
                </a:cubicBezTo>
                <a:cubicBezTo>
                  <a:pt x="6267520" y="3407912"/>
                  <a:pt x="6301262" y="3365734"/>
                  <a:pt x="6326568" y="3357299"/>
                </a:cubicBezTo>
                <a:cubicBezTo>
                  <a:pt x="6326568" y="3382605"/>
                  <a:pt x="6343439" y="3416347"/>
                  <a:pt x="6360310" y="3441653"/>
                </a:cubicBezTo>
                <a:close/>
                <a:moveTo>
                  <a:pt x="6655550" y="3391041"/>
                </a:moveTo>
                <a:lnTo>
                  <a:pt x="6621808" y="3391041"/>
                </a:lnTo>
                <a:cubicBezTo>
                  <a:pt x="6613373" y="3382605"/>
                  <a:pt x="6613373" y="3374170"/>
                  <a:pt x="6596502" y="3374170"/>
                </a:cubicBezTo>
                <a:cubicBezTo>
                  <a:pt x="6562760" y="3374170"/>
                  <a:pt x="6554325" y="3416347"/>
                  <a:pt x="6554325" y="3433218"/>
                </a:cubicBezTo>
                <a:cubicBezTo>
                  <a:pt x="6554325" y="3450089"/>
                  <a:pt x="6571196" y="3466960"/>
                  <a:pt x="6588067" y="3483830"/>
                </a:cubicBezTo>
                <a:cubicBezTo>
                  <a:pt x="6596502" y="3483830"/>
                  <a:pt x="6604937" y="3483830"/>
                  <a:pt x="6613373" y="3475395"/>
                </a:cubicBezTo>
                <a:cubicBezTo>
                  <a:pt x="6613373" y="3466960"/>
                  <a:pt x="6596502" y="3450089"/>
                  <a:pt x="6588067" y="3441653"/>
                </a:cubicBezTo>
                <a:lnTo>
                  <a:pt x="6588067" y="3416347"/>
                </a:lnTo>
                <a:cubicBezTo>
                  <a:pt x="6596502" y="3416347"/>
                  <a:pt x="6596502" y="3407912"/>
                  <a:pt x="6621808" y="3407912"/>
                </a:cubicBezTo>
                <a:cubicBezTo>
                  <a:pt x="6655550" y="3407912"/>
                  <a:pt x="6655550" y="3450089"/>
                  <a:pt x="6655550" y="3458524"/>
                </a:cubicBezTo>
                <a:cubicBezTo>
                  <a:pt x="6655550" y="3492266"/>
                  <a:pt x="6630244" y="3517572"/>
                  <a:pt x="6596502" y="3517572"/>
                </a:cubicBezTo>
                <a:cubicBezTo>
                  <a:pt x="6562760" y="3517572"/>
                  <a:pt x="6503712" y="3466960"/>
                  <a:pt x="6461535" y="3441653"/>
                </a:cubicBezTo>
                <a:cubicBezTo>
                  <a:pt x="6478406" y="3382605"/>
                  <a:pt x="6545889" y="3340428"/>
                  <a:pt x="6596502" y="3340428"/>
                </a:cubicBezTo>
                <a:cubicBezTo>
                  <a:pt x="6596502" y="3340428"/>
                  <a:pt x="6647114" y="3340428"/>
                  <a:pt x="6655550" y="3391041"/>
                </a:cubicBezTo>
                <a:close/>
                <a:moveTo>
                  <a:pt x="6874871" y="3382605"/>
                </a:moveTo>
                <a:cubicBezTo>
                  <a:pt x="6874871" y="3407912"/>
                  <a:pt x="6858000" y="3374170"/>
                  <a:pt x="6858000" y="3399476"/>
                </a:cubicBezTo>
                <a:cubicBezTo>
                  <a:pt x="6858000" y="3416347"/>
                  <a:pt x="6891742" y="3424782"/>
                  <a:pt x="6891742" y="3441653"/>
                </a:cubicBezTo>
                <a:cubicBezTo>
                  <a:pt x="6891742" y="3500701"/>
                  <a:pt x="6756775" y="3534443"/>
                  <a:pt x="6756775" y="3534443"/>
                </a:cubicBezTo>
                <a:cubicBezTo>
                  <a:pt x="6723033" y="3534443"/>
                  <a:pt x="6697727" y="3509137"/>
                  <a:pt x="6689292" y="3492266"/>
                </a:cubicBezTo>
                <a:cubicBezTo>
                  <a:pt x="6723033" y="3509137"/>
                  <a:pt x="6790517" y="3500701"/>
                  <a:pt x="6782081" y="3433218"/>
                </a:cubicBezTo>
                <a:cubicBezTo>
                  <a:pt x="6773646" y="3441653"/>
                  <a:pt x="6756775" y="3466960"/>
                  <a:pt x="6739904" y="3466960"/>
                </a:cubicBezTo>
                <a:cubicBezTo>
                  <a:pt x="6714598" y="3466960"/>
                  <a:pt x="6714598" y="3450089"/>
                  <a:pt x="6697727" y="3433218"/>
                </a:cubicBezTo>
                <a:lnTo>
                  <a:pt x="6697727" y="3399476"/>
                </a:lnTo>
                <a:cubicBezTo>
                  <a:pt x="6723033" y="3399476"/>
                  <a:pt x="6756775" y="3399476"/>
                  <a:pt x="6782081" y="3391041"/>
                </a:cubicBezTo>
                <a:cubicBezTo>
                  <a:pt x="6756775" y="3348864"/>
                  <a:pt x="6714598" y="3348864"/>
                  <a:pt x="6689292" y="3365734"/>
                </a:cubicBezTo>
                <a:cubicBezTo>
                  <a:pt x="6697727" y="3323557"/>
                  <a:pt x="6731469" y="3331993"/>
                  <a:pt x="6756775" y="3331993"/>
                </a:cubicBezTo>
                <a:cubicBezTo>
                  <a:pt x="6773646" y="3331993"/>
                  <a:pt x="6874871" y="3357299"/>
                  <a:pt x="6874871" y="3382605"/>
                </a:cubicBezTo>
                <a:close/>
                <a:moveTo>
                  <a:pt x="868849" y="3340428"/>
                </a:moveTo>
                <a:cubicBezTo>
                  <a:pt x="868849" y="3374170"/>
                  <a:pt x="851978" y="3382605"/>
                  <a:pt x="818236" y="3382605"/>
                </a:cubicBezTo>
                <a:cubicBezTo>
                  <a:pt x="809801" y="3391041"/>
                  <a:pt x="809801" y="3382605"/>
                  <a:pt x="809801" y="3399476"/>
                </a:cubicBezTo>
                <a:cubicBezTo>
                  <a:pt x="809801" y="3424782"/>
                  <a:pt x="868849" y="3492266"/>
                  <a:pt x="868849" y="3509137"/>
                </a:cubicBezTo>
                <a:cubicBezTo>
                  <a:pt x="868849" y="3534443"/>
                  <a:pt x="860413" y="3542878"/>
                  <a:pt x="851978" y="3559749"/>
                </a:cubicBezTo>
                <a:cubicBezTo>
                  <a:pt x="835107" y="3551314"/>
                  <a:pt x="818236" y="3534443"/>
                  <a:pt x="792930" y="3534443"/>
                </a:cubicBezTo>
                <a:lnTo>
                  <a:pt x="624221" y="3534443"/>
                </a:lnTo>
                <a:cubicBezTo>
                  <a:pt x="590480" y="3517572"/>
                  <a:pt x="506125" y="3458524"/>
                  <a:pt x="506125" y="3424782"/>
                </a:cubicBezTo>
                <a:cubicBezTo>
                  <a:pt x="522996" y="3433218"/>
                  <a:pt x="539867" y="3433218"/>
                  <a:pt x="556738" y="3433218"/>
                </a:cubicBezTo>
                <a:cubicBezTo>
                  <a:pt x="582044" y="3433218"/>
                  <a:pt x="607351" y="3416347"/>
                  <a:pt x="632657" y="3416347"/>
                </a:cubicBezTo>
                <a:cubicBezTo>
                  <a:pt x="649528" y="3416347"/>
                  <a:pt x="683269" y="3475395"/>
                  <a:pt x="708576" y="3475395"/>
                </a:cubicBezTo>
                <a:cubicBezTo>
                  <a:pt x="725447" y="3475395"/>
                  <a:pt x="742317" y="3458524"/>
                  <a:pt x="759188" y="3441653"/>
                </a:cubicBezTo>
                <a:cubicBezTo>
                  <a:pt x="759188" y="3433218"/>
                  <a:pt x="750753" y="3416347"/>
                  <a:pt x="742317" y="3407912"/>
                </a:cubicBezTo>
                <a:cubicBezTo>
                  <a:pt x="733882" y="3416347"/>
                  <a:pt x="725447" y="3433218"/>
                  <a:pt x="708576" y="3433218"/>
                </a:cubicBezTo>
                <a:cubicBezTo>
                  <a:pt x="657963" y="3433218"/>
                  <a:pt x="700140" y="3382605"/>
                  <a:pt x="632657" y="3382605"/>
                </a:cubicBezTo>
                <a:cubicBezTo>
                  <a:pt x="615786" y="3382605"/>
                  <a:pt x="598915" y="3399476"/>
                  <a:pt x="573609" y="3399476"/>
                </a:cubicBezTo>
                <a:lnTo>
                  <a:pt x="522996" y="3399476"/>
                </a:lnTo>
                <a:cubicBezTo>
                  <a:pt x="548303" y="3374170"/>
                  <a:pt x="607351" y="3323557"/>
                  <a:pt x="632657" y="3323557"/>
                </a:cubicBezTo>
                <a:lnTo>
                  <a:pt x="801365" y="3323557"/>
                </a:lnTo>
                <a:cubicBezTo>
                  <a:pt x="818236" y="3315122"/>
                  <a:pt x="835107" y="3306686"/>
                  <a:pt x="843542" y="3298251"/>
                </a:cubicBezTo>
                <a:cubicBezTo>
                  <a:pt x="860413" y="3306686"/>
                  <a:pt x="868849" y="3323557"/>
                  <a:pt x="868849" y="3340428"/>
                </a:cubicBezTo>
                <a:close/>
                <a:moveTo>
                  <a:pt x="6621808" y="3306686"/>
                </a:moveTo>
                <a:cubicBezTo>
                  <a:pt x="6588067" y="3306686"/>
                  <a:pt x="6545889" y="3323557"/>
                  <a:pt x="6503712" y="3340428"/>
                </a:cubicBezTo>
                <a:cubicBezTo>
                  <a:pt x="6469971" y="3298251"/>
                  <a:pt x="6453100" y="3289816"/>
                  <a:pt x="6444664" y="3289816"/>
                </a:cubicBezTo>
                <a:cubicBezTo>
                  <a:pt x="6427793" y="3289816"/>
                  <a:pt x="6410923" y="3306686"/>
                  <a:pt x="6402487" y="3323557"/>
                </a:cubicBezTo>
                <a:lnTo>
                  <a:pt x="6453100" y="3323557"/>
                </a:lnTo>
                <a:cubicBezTo>
                  <a:pt x="6461535" y="3331993"/>
                  <a:pt x="6461535" y="3323557"/>
                  <a:pt x="6461535" y="3348864"/>
                </a:cubicBezTo>
                <a:cubicBezTo>
                  <a:pt x="6461535" y="3382605"/>
                  <a:pt x="6436229" y="3407912"/>
                  <a:pt x="6410923" y="3407912"/>
                </a:cubicBezTo>
                <a:cubicBezTo>
                  <a:pt x="6368745" y="3407912"/>
                  <a:pt x="6351875" y="3340428"/>
                  <a:pt x="6343439" y="3323557"/>
                </a:cubicBezTo>
                <a:cubicBezTo>
                  <a:pt x="6335004" y="3298251"/>
                  <a:pt x="6309698" y="3289816"/>
                  <a:pt x="6292827" y="3272945"/>
                </a:cubicBezTo>
                <a:lnTo>
                  <a:pt x="6292827" y="3239203"/>
                </a:lnTo>
                <a:cubicBezTo>
                  <a:pt x="6309698" y="3239203"/>
                  <a:pt x="6326568" y="3247639"/>
                  <a:pt x="6343439" y="3247639"/>
                </a:cubicBezTo>
                <a:cubicBezTo>
                  <a:pt x="6368745" y="3247639"/>
                  <a:pt x="6469971" y="3230768"/>
                  <a:pt x="6486841" y="3230768"/>
                </a:cubicBezTo>
                <a:cubicBezTo>
                  <a:pt x="6520583" y="3230768"/>
                  <a:pt x="6596502" y="3256074"/>
                  <a:pt x="6621808" y="3306686"/>
                </a:cubicBezTo>
                <a:close/>
                <a:moveTo>
                  <a:pt x="455513" y="3416347"/>
                </a:moveTo>
                <a:cubicBezTo>
                  <a:pt x="455513" y="3542878"/>
                  <a:pt x="303675" y="3568185"/>
                  <a:pt x="227756" y="3627233"/>
                </a:cubicBezTo>
                <a:cubicBezTo>
                  <a:pt x="210886" y="3618797"/>
                  <a:pt x="194015" y="3593491"/>
                  <a:pt x="194015" y="3576620"/>
                </a:cubicBezTo>
                <a:cubicBezTo>
                  <a:pt x="194015" y="3551314"/>
                  <a:pt x="219321" y="3517572"/>
                  <a:pt x="219321" y="3483830"/>
                </a:cubicBezTo>
                <a:cubicBezTo>
                  <a:pt x="227756" y="3424782"/>
                  <a:pt x="261498" y="3416347"/>
                  <a:pt x="286804" y="3416347"/>
                </a:cubicBezTo>
                <a:cubicBezTo>
                  <a:pt x="312111" y="3416347"/>
                  <a:pt x="328982" y="3433218"/>
                  <a:pt x="345852" y="3450089"/>
                </a:cubicBezTo>
                <a:lnTo>
                  <a:pt x="345852" y="3492266"/>
                </a:lnTo>
                <a:cubicBezTo>
                  <a:pt x="337417" y="3492266"/>
                  <a:pt x="337417" y="3500701"/>
                  <a:pt x="320546" y="3500701"/>
                </a:cubicBezTo>
                <a:cubicBezTo>
                  <a:pt x="295240" y="3500701"/>
                  <a:pt x="303675" y="3475395"/>
                  <a:pt x="286804" y="3466960"/>
                </a:cubicBezTo>
                <a:lnTo>
                  <a:pt x="269934" y="3483830"/>
                </a:lnTo>
                <a:cubicBezTo>
                  <a:pt x="278369" y="3500701"/>
                  <a:pt x="295240" y="3526008"/>
                  <a:pt x="320546" y="3526008"/>
                </a:cubicBezTo>
                <a:cubicBezTo>
                  <a:pt x="337417" y="3526008"/>
                  <a:pt x="362723" y="3509137"/>
                  <a:pt x="371159" y="3492266"/>
                </a:cubicBezTo>
                <a:cubicBezTo>
                  <a:pt x="379594" y="3483830"/>
                  <a:pt x="379594" y="3466960"/>
                  <a:pt x="379594" y="3458524"/>
                </a:cubicBezTo>
                <a:cubicBezTo>
                  <a:pt x="396465" y="3424782"/>
                  <a:pt x="421771" y="3416347"/>
                  <a:pt x="447077" y="3399476"/>
                </a:cubicBezTo>
                <a:cubicBezTo>
                  <a:pt x="447077" y="3391041"/>
                  <a:pt x="438642" y="3382605"/>
                  <a:pt x="421771" y="3382605"/>
                </a:cubicBezTo>
                <a:cubicBezTo>
                  <a:pt x="396465" y="3382605"/>
                  <a:pt x="388030" y="3399476"/>
                  <a:pt x="371159" y="3399476"/>
                </a:cubicBezTo>
                <a:cubicBezTo>
                  <a:pt x="345852" y="3399476"/>
                  <a:pt x="328982" y="3382605"/>
                  <a:pt x="303675" y="3391041"/>
                </a:cubicBezTo>
                <a:lnTo>
                  <a:pt x="303675" y="3365734"/>
                </a:lnTo>
                <a:cubicBezTo>
                  <a:pt x="312111" y="3365734"/>
                  <a:pt x="303675" y="3357299"/>
                  <a:pt x="320546" y="3357299"/>
                </a:cubicBezTo>
                <a:cubicBezTo>
                  <a:pt x="345852" y="3357299"/>
                  <a:pt x="354288" y="3391041"/>
                  <a:pt x="371159" y="3399476"/>
                </a:cubicBezTo>
                <a:cubicBezTo>
                  <a:pt x="379594" y="3391041"/>
                  <a:pt x="379594" y="3399476"/>
                  <a:pt x="379594" y="3374170"/>
                </a:cubicBezTo>
                <a:cubicBezTo>
                  <a:pt x="379594" y="3348864"/>
                  <a:pt x="328982" y="3331993"/>
                  <a:pt x="320546" y="3331993"/>
                </a:cubicBezTo>
                <a:cubicBezTo>
                  <a:pt x="286804" y="3331993"/>
                  <a:pt x="269934" y="3357299"/>
                  <a:pt x="269934" y="3391041"/>
                </a:cubicBezTo>
                <a:lnTo>
                  <a:pt x="227756" y="3391041"/>
                </a:lnTo>
                <a:cubicBezTo>
                  <a:pt x="219321" y="3357299"/>
                  <a:pt x="194015" y="3298251"/>
                  <a:pt x="194015" y="3281380"/>
                </a:cubicBezTo>
                <a:cubicBezTo>
                  <a:pt x="194015" y="3256074"/>
                  <a:pt x="210886" y="3247639"/>
                  <a:pt x="219321" y="3230768"/>
                </a:cubicBezTo>
                <a:cubicBezTo>
                  <a:pt x="261498" y="3264509"/>
                  <a:pt x="455513" y="3306686"/>
                  <a:pt x="455513" y="3416347"/>
                </a:cubicBezTo>
                <a:close/>
                <a:moveTo>
                  <a:pt x="700140" y="3281380"/>
                </a:moveTo>
                <a:lnTo>
                  <a:pt x="641092" y="3289816"/>
                </a:lnTo>
                <a:lnTo>
                  <a:pt x="641092" y="3230768"/>
                </a:lnTo>
                <a:cubicBezTo>
                  <a:pt x="649528" y="3222332"/>
                  <a:pt x="666399" y="3213897"/>
                  <a:pt x="683269" y="3205461"/>
                </a:cubicBezTo>
                <a:cubicBezTo>
                  <a:pt x="691705" y="3230768"/>
                  <a:pt x="691705" y="3256074"/>
                  <a:pt x="700140" y="3281380"/>
                </a:cubicBezTo>
                <a:close/>
                <a:moveTo>
                  <a:pt x="388030" y="3188591"/>
                </a:moveTo>
                <a:lnTo>
                  <a:pt x="388030" y="3264509"/>
                </a:lnTo>
                <a:cubicBezTo>
                  <a:pt x="362723" y="3256074"/>
                  <a:pt x="345852" y="3247639"/>
                  <a:pt x="328982" y="3230768"/>
                </a:cubicBezTo>
                <a:lnTo>
                  <a:pt x="328982" y="3163284"/>
                </a:lnTo>
                <a:cubicBezTo>
                  <a:pt x="345852" y="3163284"/>
                  <a:pt x="371159" y="3180155"/>
                  <a:pt x="388030" y="3188591"/>
                </a:cubicBezTo>
                <a:close/>
                <a:moveTo>
                  <a:pt x="6933919" y="3171720"/>
                </a:moveTo>
                <a:cubicBezTo>
                  <a:pt x="6933919" y="3213897"/>
                  <a:pt x="6908613" y="3205461"/>
                  <a:pt x="6900177" y="3239203"/>
                </a:cubicBezTo>
                <a:cubicBezTo>
                  <a:pt x="6891742" y="3247639"/>
                  <a:pt x="6900177" y="3281380"/>
                  <a:pt x="6891742" y="3306686"/>
                </a:cubicBezTo>
                <a:cubicBezTo>
                  <a:pt x="6891742" y="3315122"/>
                  <a:pt x="6883306" y="3331993"/>
                  <a:pt x="6866436" y="3331993"/>
                </a:cubicBezTo>
                <a:cubicBezTo>
                  <a:pt x="6841129" y="3331993"/>
                  <a:pt x="6815823" y="3298251"/>
                  <a:pt x="6815823" y="3281380"/>
                </a:cubicBezTo>
                <a:cubicBezTo>
                  <a:pt x="6815823" y="3272945"/>
                  <a:pt x="6824258" y="3247639"/>
                  <a:pt x="6858000" y="3222332"/>
                </a:cubicBezTo>
                <a:cubicBezTo>
                  <a:pt x="6849565" y="3213897"/>
                  <a:pt x="6858000" y="3205461"/>
                  <a:pt x="6832694" y="3205461"/>
                </a:cubicBezTo>
                <a:cubicBezTo>
                  <a:pt x="6807388" y="3205461"/>
                  <a:pt x="6773646" y="3264509"/>
                  <a:pt x="6765210" y="3281380"/>
                </a:cubicBezTo>
                <a:cubicBezTo>
                  <a:pt x="6748340" y="3289816"/>
                  <a:pt x="6714598" y="3298251"/>
                  <a:pt x="6680856" y="3315122"/>
                </a:cubicBezTo>
                <a:lnTo>
                  <a:pt x="6680856" y="3289816"/>
                </a:lnTo>
                <a:cubicBezTo>
                  <a:pt x="6723033" y="3171720"/>
                  <a:pt x="6849565" y="3163284"/>
                  <a:pt x="6925483" y="3137978"/>
                </a:cubicBezTo>
                <a:cubicBezTo>
                  <a:pt x="6933919" y="3146413"/>
                  <a:pt x="6933919" y="3154849"/>
                  <a:pt x="6933919" y="3171720"/>
                </a:cubicBezTo>
                <a:close/>
                <a:moveTo>
                  <a:pt x="6512148" y="3137978"/>
                </a:moveTo>
                <a:lnTo>
                  <a:pt x="6512148" y="3197026"/>
                </a:lnTo>
                <a:lnTo>
                  <a:pt x="6444664" y="3197026"/>
                </a:lnTo>
                <a:lnTo>
                  <a:pt x="6453100" y="3095801"/>
                </a:lnTo>
                <a:cubicBezTo>
                  <a:pt x="6469971" y="3104236"/>
                  <a:pt x="6495277" y="3121107"/>
                  <a:pt x="6512148" y="3137978"/>
                </a:cubicBezTo>
                <a:close/>
                <a:moveTo>
                  <a:pt x="539867" y="3095801"/>
                </a:moveTo>
                <a:cubicBezTo>
                  <a:pt x="522996" y="3154849"/>
                  <a:pt x="607351" y="3213897"/>
                  <a:pt x="607351" y="3272945"/>
                </a:cubicBezTo>
                <a:cubicBezTo>
                  <a:pt x="607351" y="3298251"/>
                  <a:pt x="497690" y="3374170"/>
                  <a:pt x="480819" y="3391041"/>
                </a:cubicBezTo>
                <a:cubicBezTo>
                  <a:pt x="472384" y="3382605"/>
                  <a:pt x="472384" y="3391041"/>
                  <a:pt x="472384" y="3365734"/>
                </a:cubicBezTo>
                <a:cubicBezTo>
                  <a:pt x="472384" y="3348864"/>
                  <a:pt x="531432" y="3298251"/>
                  <a:pt x="531432" y="3281380"/>
                </a:cubicBezTo>
                <a:cubicBezTo>
                  <a:pt x="531432" y="3256074"/>
                  <a:pt x="514561" y="3247639"/>
                  <a:pt x="497690" y="3230768"/>
                </a:cubicBezTo>
                <a:cubicBezTo>
                  <a:pt x="480819" y="3247639"/>
                  <a:pt x="514561" y="3315122"/>
                  <a:pt x="463948" y="3315122"/>
                </a:cubicBezTo>
                <a:cubicBezTo>
                  <a:pt x="438642" y="3315122"/>
                  <a:pt x="413336" y="3289816"/>
                  <a:pt x="413336" y="3264509"/>
                </a:cubicBezTo>
                <a:cubicBezTo>
                  <a:pt x="413336" y="3247639"/>
                  <a:pt x="463948" y="3121107"/>
                  <a:pt x="514561" y="3095801"/>
                </a:cubicBezTo>
                <a:lnTo>
                  <a:pt x="539867" y="3095801"/>
                </a:lnTo>
                <a:close/>
                <a:moveTo>
                  <a:pt x="6815823" y="3121107"/>
                </a:moveTo>
                <a:cubicBezTo>
                  <a:pt x="6807388" y="3137978"/>
                  <a:pt x="6790517" y="3146413"/>
                  <a:pt x="6765210" y="3154849"/>
                </a:cubicBezTo>
                <a:lnTo>
                  <a:pt x="6765210" y="3095801"/>
                </a:lnTo>
                <a:cubicBezTo>
                  <a:pt x="6782081" y="3087365"/>
                  <a:pt x="6798952" y="3078930"/>
                  <a:pt x="6815823" y="3078930"/>
                </a:cubicBezTo>
                <a:lnTo>
                  <a:pt x="6815823" y="3121107"/>
                </a:lnTo>
                <a:close/>
                <a:moveTo>
                  <a:pt x="295240" y="3078930"/>
                </a:moveTo>
                <a:cubicBezTo>
                  <a:pt x="295240" y="3095801"/>
                  <a:pt x="253063" y="3112672"/>
                  <a:pt x="253063" y="3137978"/>
                </a:cubicBezTo>
                <a:cubicBezTo>
                  <a:pt x="253063" y="3163284"/>
                  <a:pt x="295240" y="3180155"/>
                  <a:pt x="278369" y="3222332"/>
                </a:cubicBezTo>
                <a:cubicBezTo>
                  <a:pt x="185579" y="3171720"/>
                  <a:pt x="202450" y="3171720"/>
                  <a:pt x="202450" y="3121107"/>
                </a:cubicBezTo>
                <a:cubicBezTo>
                  <a:pt x="202450" y="3095801"/>
                  <a:pt x="194015" y="3036753"/>
                  <a:pt x="253063" y="3036753"/>
                </a:cubicBezTo>
                <a:cubicBezTo>
                  <a:pt x="278369" y="3036753"/>
                  <a:pt x="295240" y="3053624"/>
                  <a:pt x="295240" y="3078930"/>
                </a:cubicBezTo>
                <a:close/>
                <a:moveTo>
                  <a:pt x="6630244" y="2986140"/>
                </a:moveTo>
                <a:cubicBezTo>
                  <a:pt x="6663985" y="3028317"/>
                  <a:pt x="6731469" y="3112672"/>
                  <a:pt x="6731469" y="3129543"/>
                </a:cubicBezTo>
                <a:cubicBezTo>
                  <a:pt x="6731469" y="3163284"/>
                  <a:pt x="6706162" y="3205461"/>
                  <a:pt x="6672421" y="3205461"/>
                </a:cubicBezTo>
                <a:cubicBezTo>
                  <a:pt x="6647114" y="3205461"/>
                  <a:pt x="6647114" y="3197026"/>
                  <a:pt x="6630244" y="3180155"/>
                </a:cubicBezTo>
                <a:lnTo>
                  <a:pt x="6630244" y="3154849"/>
                </a:lnTo>
                <a:cubicBezTo>
                  <a:pt x="6647114" y="3129543"/>
                  <a:pt x="6663985" y="3154849"/>
                  <a:pt x="6680856" y="3112672"/>
                </a:cubicBezTo>
                <a:cubicBezTo>
                  <a:pt x="6672421" y="3112672"/>
                  <a:pt x="6672421" y="3104236"/>
                  <a:pt x="6655550" y="3104236"/>
                </a:cubicBezTo>
                <a:cubicBezTo>
                  <a:pt x="6630244" y="3104236"/>
                  <a:pt x="6588067" y="3146413"/>
                  <a:pt x="6588067" y="3171720"/>
                </a:cubicBezTo>
                <a:cubicBezTo>
                  <a:pt x="6588067" y="3180155"/>
                  <a:pt x="6613373" y="3222332"/>
                  <a:pt x="6663985" y="3239203"/>
                </a:cubicBezTo>
                <a:lnTo>
                  <a:pt x="6663985" y="3264509"/>
                </a:lnTo>
                <a:cubicBezTo>
                  <a:pt x="6655550" y="3264509"/>
                  <a:pt x="6655550" y="3272945"/>
                  <a:pt x="6647114" y="3281380"/>
                </a:cubicBezTo>
                <a:cubicBezTo>
                  <a:pt x="6571196" y="3171720"/>
                  <a:pt x="6545889" y="3205461"/>
                  <a:pt x="6545889" y="3137978"/>
                </a:cubicBezTo>
                <a:cubicBezTo>
                  <a:pt x="6545889" y="3121107"/>
                  <a:pt x="6579631" y="3028317"/>
                  <a:pt x="6596502" y="2969269"/>
                </a:cubicBezTo>
                <a:cubicBezTo>
                  <a:pt x="6604937" y="2977705"/>
                  <a:pt x="6621808" y="2969269"/>
                  <a:pt x="6630244" y="2986140"/>
                </a:cubicBezTo>
                <a:close/>
                <a:moveTo>
                  <a:pt x="6917048" y="3028317"/>
                </a:moveTo>
                <a:cubicBezTo>
                  <a:pt x="6917048" y="3070495"/>
                  <a:pt x="6908613" y="3070495"/>
                  <a:pt x="6866436" y="3129543"/>
                </a:cubicBezTo>
                <a:lnTo>
                  <a:pt x="6841129" y="3129543"/>
                </a:lnTo>
                <a:cubicBezTo>
                  <a:pt x="6849565" y="3095801"/>
                  <a:pt x="6874871" y="3045188"/>
                  <a:pt x="6874871" y="3028317"/>
                </a:cubicBezTo>
                <a:cubicBezTo>
                  <a:pt x="6874871" y="2994576"/>
                  <a:pt x="6832694" y="2986140"/>
                  <a:pt x="6832694" y="2960834"/>
                </a:cubicBezTo>
                <a:cubicBezTo>
                  <a:pt x="6832694" y="2943963"/>
                  <a:pt x="6841129" y="2935528"/>
                  <a:pt x="6866436" y="2935528"/>
                </a:cubicBezTo>
                <a:cubicBezTo>
                  <a:pt x="6908613" y="2935528"/>
                  <a:pt x="6917048" y="3011447"/>
                  <a:pt x="6917048" y="3028317"/>
                </a:cubicBezTo>
                <a:close/>
                <a:moveTo>
                  <a:pt x="455513" y="2935528"/>
                </a:moveTo>
                <a:cubicBezTo>
                  <a:pt x="472384" y="2910222"/>
                  <a:pt x="497690" y="2884915"/>
                  <a:pt x="514561" y="2859609"/>
                </a:cubicBezTo>
                <a:cubicBezTo>
                  <a:pt x="506125" y="2868044"/>
                  <a:pt x="489255" y="2935528"/>
                  <a:pt x="455513" y="2935528"/>
                </a:cubicBezTo>
                <a:close/>
                <a:moveTo>
                  <a:pt x="624221" y="2859609"/>
                </a:moveTo>
                <a:cubicBezTo>
                  <a:pt x="624221" y="2969269"/>
                  <a:pt x="522996" y="3045188"/>
                  <a:pt x="438642" y="3045188"/>
                </a:cubicBezTo>
                <a:cubicBezTo>
                  <a:pt x="379594" y="3045188"/>
                  <a:pt x="312111" y="3019882"/>
                  <a:pt x="312111" y="2943963"/>
                </a:cubicBezTo>
                <a:cubicBezTo>
                  <a:pt x="312111" y="2893351"/>
                  <a:pt x="320546" y="2893351"/>
                  <a:pt x="354288" y="2893351"/>
                </a:cubicBezTo>
                <a:cubicBezTo>
                  <a:pt x="396465" y="2893351"/>
                  <a:pt x="404900" y="2901786"/>
                  <a:pt x="413336" y="2969269"/>
                </a:cubicBezTo>
                <a:lnTo>
                  <a:pt x="447077" y="2969269"/>
                </a:lnTo>
                <a:cubicBezTo>
                  <a:pt x="539867" y="2943963"/>
                  <a:pt x="522996" y="2842738"/>
                  <a:pt x="615786" y="2825867"/>
                </a:cubicBezTo>
                <a:cubicBezTo>
                  <a:pt x="624221" y="2834303"/>
                  <a:pt x="624221" y="2842738"/>
                  <a:pt x="624221" y="2859609"/>
                </a:cubicBezTo>
                <a:close/>
                <a:moveTo>
                  <a:pt x="809801" y="2834303"/>
                </a:moveTo>
                <a:cubicBezTo>
                  <a:pt x="809801" y="2859609"/>
                  <a:pt x="759188" y="2893351"/>
                  <a:pt x="759188" y="2910222"/>
                </a:cubicBezTo>
                <a:cubicBezTo>
                  <a:pt x="759188" y="2935528"/>
                  <a:pt x="767624" y="2935528"/>
                  <a:pt x="767624" y="2943963"/>
                </a:cubicBezTo>
                <a:cubicBezTo>
                  <a:pt x="792930" y="2969269"/>
                  <a:pt x="843542" y="3028317"/>
                  <a:pt x="843542" y="3078930"/>
                </a:cubicBezTo>
                <a:cubicBezTo>
                  <a:pt x="860413" y="3087365"/>
                  <a:pt x="877284" y="3087365"/>
                  <a:pt x="894155" y="3095801"/>
                </a:cubicBezTo>
                <a:cubicBezTo>
                  <a:pt x="911026" y="3104236"/>
                  <a:pt x="927897" y="3137978"/>
                  <a:pt x="927897" y="3154849"/>
                </a:cubicBezTo>
                <a:cubicBezTo>
                  <a:pt x="927897" y="3180155"/>
                  <a:pt x="911026" y="3197026"/>
                  <a:pt x="894155" y="3213897"/>
                </a:cubicBezTo>
                <a:lnTo>
                  <a:pt x="868849" y="3213897"/>
                </a:lnTo>
                <a:cubicBezTo>
                  <a:pt x="868849" y="3205461"/>
                  <a:pt x="860413" y="3205461"/>
                  <a:pt x="860413" y="3188591"/>
                </a:cubicBezTo>
                <a:cubicBezTo>
                  <a:pt x="860413" y="3163284"/>
                  <a:pt x="877284" y="3171720"/>
                  <a:pt x="885720" y="3163284"/>
                </a:cubicBezTo>
                <a:cubicBezTo>
                  <a:pt x="885720" y="3154849"/>
                  <a:pt x="868849" y="3137978"/>
                  <a:pt x="851978" y="3137978"/>
                </a:cubicBezTo>
                <a:cubicBezTo>
                  <a:pt x="826672" y="3137978"/>
                  <a:pt x="776059" y="3213897"/>
                  <a:pt x="733882" y="3239203"/>
                </a:cubicBezTo>
                <a:cubicBezTo>
                  <a:pt x="725447" y="3230768"/>
                  <a:pt x="717011" y="3230768"/>
                  <a:pt x="717011" y="3205461"/>
                </a:cubicBezTo>
                <a:cubicBezTo>
                  <a:pt x="717011" y="3180155"/>
                  <a:pt x="792930" y="3171720"/>
                  <a:pt x="792930" y="3112672"/>
                </a:cubicBezTo>
                <a:lnTo>
                  <a:pt x="792930" y="3087365"/>
                </a:lnTo>
                <a:cubicBezTo>
                  <a:pt x="792930" y="3053624"/>
                  <a:pt x="784494" y="2994576"/>
                  <a:pt x="725447" y="2994576"/>
                </a:cubicBezTo>
                <a:cubicBezTo>
                  <a:pt x="700140" y="2994576"/>
                  <a:pt x="657963" y="3003011"/>
                  <a:pt x="691705" y="3053624"/>
                </a:cubicBezTo>
                <a:cubicBezTo>
                  <a:pt x="683269" y="3062059"/>
                  <a:pt x="683269" y="3062059"/>
                  <a:pt x="666399" y="3062059"/>
                </a:cubicBezTo>
                <a:cubicBezTo>
                  <a:pt x="641092" y="3062059"/>
                  <a:pt x="632657" y="3053624"/>
                  <a:pt x="632657" y="3028317"/>
                </a:cubicBezTo>
                <a:cubicBezTo>
                  <a:pt x="632657" y="2943963"/>
                  <a:pt x="725447" y="2977705"/>
                  <a:pt x="717011" y="2901786"/>
                </a:cubicBezTo>
                <a:cubicBezTo>
                  <a:pt x="717011" y="2876480"/>
                  <a:pt x="759188" y="2825867"/>
                  <a:pt x="792930" y="2808996"/>
                </a:cubicBezTo>
                <a:cubicBezTo>
                  <a:pt x="801365" y="2817432"/>
                  <a:pt x="809801" y="2817432"/>
                  <a:pt x="809801" y="2834303"/>
                </a:cubicBezTo>
                <a:close/>
                <a:moveTo>
                  <a:pt x="919461" y="2800561"/>
                </a:moveTo>
                <a:cubicBezTo>
                  <a:pt x="911026" y="2817432"/>
                  <a:pt x="927897" y="2868044"/>
                  <a:pt x="927897" y="2884915"/>
                </a:cubicBezTo>
                <a:cubicBezTo>
                  <a:pt x="927897" y="2918657"/>
                  <a:pt x="902590" y="2943963"/>
                  <a:pt x="877284" y="2960834"/>
                </a:cubicBezTo>
                <a:cubicBezTo>
                  <a:pt x="868849" y="2952399"/>
                  <a:pt x="851978" y="2943963"/>
                  <a:pt x="851978" y="2927092"/>
                </a:cubicBezTo>
                <a:cubicBezTo>
                  <a:pt x="851978" y="2901786"/>
                  <a:pt x="868849" y="2901786"/>
                  <a:pt x="885720" y="2893351"/>
                </a:cubicBezTo>
                <a:cubicBezTo>
                  <a:pt x="877284" y="2868044"/>
                  <a:pt x="851978" y="2842738"/>
                  <a:pt x="835107" y="2817432"/>
                </a:cubicBezTo>
                <a:cubicBezTo>
                  <a:pt x="851978" y="2800561"/>
                  <a:pt x="919461" y="2707771"/>
                  <a:pt x="970074" y="2707771"/>
                </a:cubicBezTo>
                <a:cubicBezTo>
                  <a:pt x="961638" y="2733078"/>
                  <a:pt x="936332" y="2758384"/>
                  <a:pt x="919461" y="2800561"/>
                </a:cubicBezTo>
                <a:close/>
                <a:moveTo>
                  <a:pt x="6579631" y="2699336"/>
                </a:moveTo>
                <a:lnTo>
                  <a:pt x="6588067" y="2690900"/>
                </a:lnTo>
                <a:lnTo>
                  <a:pt x="6663985" y="2817432"/>
                </a:lnTo>
                <a:cubicBezTo>
                  <a:pt x="6604937" y="2783690"/>
                  <a:pt x="6596502" y="2733078"/>
                  <a:pt x="6579631" y="2699336"/>
                </a:cubicBezTo>
                <a:close/>
                <a:moveTo>
                  <a:pt x="447077" y="2682465"/>
                </a:moveTo>
                <a:cubicBezTo>
                  <a:pt x="438642" y="2674030"/>
                  <a:pt x="438642" y="2674030"/>
                  <a:pt x="421771" y="2674030"/>
                </a:cubicBezTo>
                <a:cubicBezTo>
                  <a:pt x="354288" y="2674030"/>
                  <a:pt x="227756" y="2733078"/>
                  <a:pt x="202450" y="2834303"/>
                </a:cubicBezTo>
                <a:cubicBezTo>
                  <a:pt x="151838" y="3011447"/>
                  <a:pt x="134967" y="3230768"/>
                  <a:pt x="134967" y="3424782"/>
                </a:cubicBezTo>
                <a:cubicBezTo>
                  <a:pt x="134967" y="3601926"/>
                  <a:pt x="168708" y="3804377"/>
                  <a:pt x="185579" y="3973085"/>
                </a:cubicBezTo>
                <a:cubicBezTo>
                  <a:pt x="194015" y="4057439"/>
                  <a:pt x="345852" y="4200842"/>
                  <a:pt x="447077" y="4183971"/>
                </a:cubicBezTo>
                <a:cubicBezTo>
                  <a:pt x="430207" y="4192406"/>
                  <a:pt x="413336" y="4192406"/>
                  <a:pt x="396465" y="4192406"/>
                </a:cubicBezTo>
                <a:cubicBezTo>
                  <a:pt x="194015" y="4192406"/>
                  <a:pt x="151838" y="3914037"/>
                  <a:pt x="134967" y="3795941"/>
                </a:cubicBezTo>
                <a:cubicBezTo>
                  <a:pt x="126531" y="3736893"/>
                  <a:pt x="118096" y="3677845"/>
                  <a:pt x="118096" y="3618797"/>
                </a:cubicBezTo>
                <a:cubicBezTo>
                  <a:pt x="109661" y="3450089"/>
                  <a:pt x="109661" y="3416347"/>
                  <a:pt x="118096" y="3230768"/>
                </a:cubicBezTo>
                <a:cubicBezTo>
                  <a:pt x="143402" y="3137978"/>
                  <a:pt x="126531" y="2665594"/>
                  <a:pt x="396465" y="2665594"/>
                </a:cubicBezTo>
                <a:cubicBezTo>
                  <a:pt x="421771" y="2665594"/>
                  <a:pt x="438642" y="2657159"/>
                  <a:pt x="447077" y="2682465"/>
                </a:cubicBezTo>
                <a:close/>
                <a:moveTo>
                  <a:pt x="6537454" y="2682465"/>
                </a:moveTo>
                <a:cubicBezTo>
                  <a:pt x="6554325" y="2699336"/>
                  <a:pt x="6545889" y="2741513"/>
                  <a:pt x="6571196" y="2775255"/>
                </a:cubicBezTo>
                <a:cubicBezTo>
                  <a:pt x="6613373" y="2825867"/>
                  <a:pt x="6647114" y="2851174"/>
                  <a:pt x="6672421" y="2851174"/>
                </a:cubicBezTo>
                <a:cubicBezTo>
                  <a:pt x="6697727" y="2851174"/>
                  <a:pt x="6723033" y="2842738"/>
                  <a:pt x="6723033" y="2825867"/>
                </a:cubicBezTo>
                <a:cubicBezTo>
                  <a:pt x="6723033" y="2800561"/>
                  <a:pt x="6706162" y="2817432"/>
                  <a:pt x="6706162" y="2800561"/>
                </a:cubicBezTo>
                <a:cubicBezTo>
                  <a:pt x="6706162" y="2775255"/>
                  <a:pt x="6731469" y="2749948"/>
                  <a:pt x="6756775" y="2749948"/>
                </a:cubicBezTo>
                <a:cubicBezTo>
                  <a:pt x="6790517" y="2749948"/>
                  <a:pt x="6824258" y="2792126"/>
                  <a:pt x="6824258" y="2825867"/>
                </a:cubicBezTo>
                <a:cubicBezTo>
                  <a:pt x="6824258" y="2893351"/>
                  <a:pt x="6731469" y="2910222"/>
                  <a:pt x="6697727" y="2910222"/>
                </a:cubicBezTo>
                <a:cubicBezTo>
                  <a:pt x="6596502" y="2910222"/>
                  <a:pt x="6478406" y="2800561"/>
                  <a:pt x="6478406" y="2699336"/>
                </a:cubicBezTo>
                <a:lnTo>
                  <a:pt x="6478406" y="2648723"/>
                </a:lnTo>
                <a:cubicBezTo>
                  <a:pt x="6495277" y="2648723"/>
                  <a:pt x="6529019" y="2657159"/>
                  <a:pt x="6537454" y="2682465"/>
                </a:cubicBezTo>
                <a:close/>
                <a:moveTo>
                  <a:pt x="6157860" y="2581240"/>
                </a:moveTo>
                <a:cubicBezTo>
                  <a:pt x="6200037" y="2598111"/>
                  <a:pt x="6225343" y="2648723"/>
                  <a:pt x="6259085" y="2665594"/>
                </a:cubicBezTo>
                <a:cubicBezTo>
                  <a:pt x="6284391" y="2690900"/>
                  <a:pt x="6326568" y="2674030"/>
                  <a:pt x="6360310" y="2690900"/>
                </a:cubicBezTo>
                <a:cubicBezTo>
                  <a:pt x="6410923" y="2716207"/>
                  <a:pt x="6427793" y="2775255"/>
                  <a:pt x="6419358" y="2817432"/>
                </a:cubicBezTo>
                <a:cubicBezTo>
                  <a:pt x="6427793" y="2825867"/>
                  <a:pt x="6436229" y="2834303"/>
                  <a:pt x="6444664" y="2834303"/>
                </a:cubicBezTo>
                <a:cubicBezTo>
                  <a:pt x="6503712" y="2842738"/>
                  <a:pt x="6520583" y="2901786"/>
                  <a:pt x="6520583" y="2918657"/>
                </a:cubicBezTo>
                <a:cubicBezTo>
                  <a:pt x="6520583" y="2943963"/>
                  <a:pt x="6503712" y="2969269"/>
                  <a:pt x="6486841" y="2986140"/>
                </a:cubicBezTo>
                <a:lnTo>
                  <a:pt x="6444664" y="2986140"/>
                </a:lnTo>
                <a:cubicBezTo>
                  <a:pt x="6436229" y="2977705"/>
                  <a:pt x="6436229" y="2986140"/>
                  <a:pt x="6436229" y="2960834"/>
                </a:cubicBezTo>
                <a:cubicBezTo>
                  <a:pt x="6436229" y="2943963"/>
                  <a:pt x="6453100" y="2943963"/>
                  <a:pt x="6453100" y="2927092"/>
                </a:cubicBezTo>
                <a:cubicBezTo>
                  <a:pt x="6453100" y="2901786"/>
                  <a:pt x="6453100" y="2918657"/>
                  <a:pt x="6444664" y="2901786"/>
                </a:cubicBezTo>
                <a:cubicBezTo>
                  <a:pt x="6436229" y="2901786"/>
                  <a:pt x="6427793" y="2893351"/>
                  <a:pt x="6410923" y="2893351"/>
                </a:cubicBezTo>
                <a:cubicBezTo>
                  <a:pt x="6351875" y="2893351"/>
                  <a:pt x="6335004" y="2960834"/>
                  <a:pt x="6335004" y="2969269"/>
                </a:cubicBezTo>
                <a:cubicBezTo>
                  <a:pt x="6335004" y="2986140"/>
                  <a:pt x="6385616" y="3062059"/>
                  <a:pt x="6419358" y="3087365"/>
                </a:cubicBezTo>
                <a:cubicBezTo>
                  <a:pt x="6419358" y="3112672"/>
                  <a:pt x="6410923" y="3112672"/>
                  <a:pt x="6410923" y="3121107"/>
                </a:cubicBezTo>
                <a:cubicBezTo>
                  <a:pt x="6377181" y="3104236"/>
                  <a:pt x="6343439" y="3078930"/>
                  <a:pt x="6309698" y="3045188"/>
                </a:cubicBezTo>
                <a:lnTo>
                  <a:pt x="6275956" y="3045188"/>
                </a:lnTo>
                <a:lnTo>
                  <a:pt x="6275956" y="3104236"/>
                </a:lnTo>
                <a:cubicBezTo>
                  <a:pt x="6267520" y="3104236"/>
                  <a:pt x="6250650" y="3112672"/>
                  <a:pt x="6233779" y="3112672"/>
                </a:cubicBezTo>
                <a:cubicBezTo>
                  <a:pt x="6225343" y="3095801"/>
                  <a:pt x="6216908" y="3087365"/>
                  <a:pt x="6216908" y="3062059"/>
                </a:cubicBezTo>
                <a:cubicBezTo>
                  <a:pt x="6216908" y="3028317"/>
                  <a:pt x="6250650" y="3003011"/>
                  <a:pt x="6284391" y="2977705"/>
                </a:cubicBezTo>
                <a:cubicBezTo>
                  <a:pt x="6309698" y="2842738"/>
                  <a:pt x="6377181" y="2893351"/>
                  <a:pt x="6377181" y="2800561"/>
                </a:cubicBezTo>
                <a:cubicBezTo>
                  <a:pt x="6377181" y="2749948"/>
                  <a:pt x="6335004" y="2733078"/>
                  <a:pt x="6301262" y="2733078"/>
                </a:cubicBezTo>
                <a:cubicBezTo>
                  <a:pt x="6267520" y="2733078"/>
                  <a:pt x="6242214" y="2741513"/>
                  <a:pt x="6242214" y="2766819"/>
                </a:cubicBezTo>
                <a:cubicBezTo>
                  <a:pt x="6242214" y="2792126"/>
                  <a:pt x="6275956" y="2792126"/>
                  <a:pt x="6275956" y="2817432"/>
                </a:cubicBezTo>
                <a:cubicBezTo>
                  <a:pt x="6275956" y="2834303"/>
                  <a:pt x="6259085" y="2859609"/>
                  <a:pt x="6233779" y="2859609"/>
                </a:cubicBezTo>
                <a:cubicBezTo>
                  <a:pt x="6191602" y="2859609"/>
                  <a:pt x="6191602" y="2808996"/>
                  <a:pt x="6191602" y="2800561"/>
                </a:cubicBezTo>
                <a:cubicBezTo>
                  <a:pt x="6191602" y="2783690"/>
                  <a:pt x="6208472" y="2733078"/>
                  <a:pt x="6208472" y="2716207"/>
                </a:cubicBezTo>
                <a:cubicBezTo>
                  <a:pt x="6208472" y="2657159"/>
                  <a:pt x="6183166" y="2665594"/>
                  <a:pt x="6140989" y="2581240"/>
                </a:cubicBezTo>
                <a:lnTo>
                  <a:pt x="6157860" y="2581240"/>
                </a:lnTo>
                <a:close/>
                <a:moveTo>
                  <a:pt x="548303" y="2631853"/>
                </a:moveTo>
                <a:cubicBezTo>
                  <a:pt x="539867" y="2648723"/>
                  <a:pt x="522996" y="2674030"/>
                  <a:pt x="506125" y="2674030"/>
                </a:cubicBezTo>
                <a:cubicBezTo>
                  <a:pt x="480819" y="2674030"/>
                  <a:pt x="421771" y="2623417"/>
                  <a:pt x="404900" y="2623417"/>
                </a:cubicBezTo>
                <a:cubicBezTo>
                  <a:pt x="379594" y="2623417"/>
                  <a:pt x="320546" y="2631853"/>
                  <a:pt x="295240" y="2657159"/>
                </a:cubicBezTo>
                <a:cubicBezTo>
                  <a:pt x="84354" y="2808996"/>
                  <a:pt x="109661" y="3003011"/>
                  <a:pt x="92790" y="3180155"/>
                </a:cubicBezTo>
                <a:cubicBezTo>
                  <a:pt x="84354" y="3239203"/>
                  <a:pt x="75919" y="3374170"/>
                  <a:pt x="75919" y="3399476"/>
                </a:cubicBezTo>
                <a:cubicBezTo>
                  <a:pt x="75919" y="3416347"/>
                  <a:pt x="84354" y="3424782"/>
                  <a:pt x="84354" y="3551314"/>
                </a:cubicBezTo>
                <a:cubicBezTo>
                  <a:pt x="101225" y="3736893"/>
                  <a:pt x="84354" y="3922472"/>
                  <a:pt x="194015" y="4108052"/>
                </a:cubicBezTo>
                <a:cubicBezTo>
                  <a:pt x="236192" y="4175535"/>
                  <a:pt x="345852" y="4234583"/>
                  <a:pt x="396465" y="4234583"/>
                </a:cubicBezTo>
                <a:cubicBezTo>
                  <a:pt x="421771" y="4234583"/>
                  <a:pt x="480819" y="4192406"/>
                  <a:pt x="506125" y="4192406"/>
                </a:cubicBezTo>
                <a:cubicBezTo>
                  <a:pt x="522996" y="4192406"/>
                  <a:pt x="531432" y="4200842"/>
                  <a:pt x="548303" y="4217712"/>
                </a:cubicBezTo>
                <a:cubicBezTo>
                  <a:pt x="531432" y="4276760"/>
                  <a:pt x="404900" y="4302067"/>
                  <a:pt x="362723" y="4302067"/>
                </a:cubicBezTo>
                <a:cubicBezTo>
                  <a:pt x="278369" y="4302067"/>
                  <a:pt x="109661" y="4192406"/>
                  <a:pt x="84354" y="4074310"/>
                </a:cubicBezTo>
                <a:cubicBezTo>
                  <a:pt x="50613" y="3922472"/>
                  <a:pt x="16871" y="3728458"/>
                  <a:pt x="8435" y="3585055"/>
                </a:cubicBezTo>
                <a:cubicBezTo>
                  <a:pt x="8435" y="3534443"/>
                  <a:pt x="0" y="3441653"/>
                  <a:pt x="0" y="3424782"/>
                </a:cubicBezTo>
                <a:cubicBezTo>
                  <a:pt x="0" y="3399476"/>
                  <a:pt x="8435" y="3289816"/>
                  <a:pt x="8435" y="3272945"/>
                </a:cubicBezTo>
                <a:cubicBezTo>
                  <a:pt x="8435" y="3247639"/>
                  <a:pt x="25306" y="3112672"/>
                  <a:pt x="33742" y="3036753"/>
                </a:cubicBezTo>
                <a:cubicBezTo>
                  <a:pt x="42177" y="2825867"/>
                  <a:pt x="134967" y="2564369"/>
                  <a:pt x="379594" y="2564369"/>
                </a:cubicBezTo>
                <a:cubicBezTo>
                  <a:pt x="430207" y="2564369"/>
                  <a:pt x="463948" y="2547498"/>
                  <a:pt x="548303" y="2631853"/>
                </a:cubicBezTo>
                <a:close/>
                <a:moveTo>
                  <a:pt x="7077321" y="3011447"/>
                </a:moveTo>
                <a:cubicBezTo>
                  <a:pt x="7077321" y="3028317"/>
                  <a:pt x="7094192" y="3146413"/>
                  <a:pt x="7094192" y="3213897"/>
                </a:cubicBezTo>
                <a:cubicBezTo>
                  <a:pt x="7102627" y="3264509"/>
                  <a:pt x="7102627" y="3323557"/>
                  <a:pt x="7119498" y="3374170"/>
                </a:cubicBezTo>
                <a:cubicBezTo>
                  <a:pt x="7111063" y="3382605"/>
                  <a:pt x="7094192" y="3382605"/>
                  <a:pt x="7085757" y="3391041"/>
                </a:cubicBezTo>
                <a:cubicBezTo>
                  <a:pt x="7094192" y="3416347"/>
                  <a:pt x="7111063" y="3424782"/>
                  <a:pt x="7119498" y="3416347"/>
                </a:cubicBezTo>
                <a:cubicBezTo>
                  <a:pt x="7111063" y="3424782"/>
                  <a:pt x="7085757" y="3433218"/>
                  <a:pt x="7085757" y="3450089"/>
                </a:cubicBezTo>
                <a:cubicBezTo>
                  <a:pt x="7085757" y="3475395"/>
                  <a:pt x="7102627" y="3475395"/>
                  <a:pt x="7119498" y="3492266"/>
                </a:cubicBezTo>
                <a:cubicBezTo>
                  <a:pt x="7094192" y="3576620"/>
                  <a:pt x="7094192" y="3660974"/>
                  <a:pt x="7085757" y="3745329"/>
                </a:cubicBezTo>
                <a:cubicBezTo>
                  <a:pt x="7077321" y="3779070"/>
                  <a:pt x="7077321" y="3838118"/>
                  <a:pt x="7077321" y="3888731"/>
                </a:cubicBezTo>
                <a:cubicBezTo>
                  <a:pt x="7077321" y="3897166"/>
                  <a:pt x="7060450" y="3905602"/>
                  <a:pt x="7060450" y="3930908"/>
                </a:cubicBezTo>
                <a:cubicBezTo>
                  <a:pt x="7052015" y="4116487"/>
                  <a:pt x="6917048" y="4445469"/>
                  <a:pt x="6697727" y="4445469"/>
                </a:cubicBezTo>
                <a:cubicBezTo>
                  <a:pt x="6672421" y="4445469"/>
                  <a:pt x="6545889" y="4394856"/>
                  <a:pt x="6545889" y="4361115"/>
                </a:cubicBezTo>
                <a:cubicBezTo>
                  <a:pt x="6545889" y="4344244"/>
                  <a:pt x="6571196" y="4327373"/>
                  <a:pt x="6588067" y="4327373"/>
                </a:cubicBezTo>
                <a:cubicBezTo>
                  <a:pt x="6613373" y="4327373"/>
                  <a:pt x="6697727" y="4369550"/>
                  <a:pt x="6714598" y="4369550"/>
                </a:cubicBezTo>
                <a:cubicBezTo>
                  <a:pt x="6984531" y="4369550"/>
                  <a:pt x="7009838" y="3821247"/>
                  <a:pt x="7018273" y="3787506"/>
                </a:cubicBezTo>
                <a:cubicBezTo>
                  <a:pt x="7026709" y="3736893"/>
                  <a:pt x="7026709" y="3686281"/>
                  <a:pt x="7035144" y="3635668"/>
                </a:cubicBezTo>
                <a:lnTo>
                  <a:pt x="7035144" y="3475395"/>
                </a:lnTo>
                <a:cubicBezTo>
                  <a:pt x="7026709" y="3466960"/>
                  <a:pt x="7018273" y="3458524"/>
                  <a:pt x="7001402" y="3458524"/>
                </a:cubicBezTo>
                <a:lnTo>
                  <a:pt x="7001402" y="3660974"/>
                </a:lnTo>
                <a:cubicBezTo>
                  <a:pt x="6992967" y="3686281"/>
                  <a:pt x="6976096" y="3694716"/>
                  <a:pt x="6976096" y="3711587"/>
                </a:cubicBezTo>
                <a:cubicBezTo>
                  <a:pt x="6976096" y="3736893"/>
                  <a:pt x="6992967" y="3720022"/>
                  <a:pt x="6992967" y="3736893"/>
                </a:cubicBezTo>
                <a:cubicBezTo>
                  <a:pt x="6992967" y="3762199"/>
                  <a:pt x="6976096" y="3787506"/>
                  <a:pt x="6976096" y="3812812"/>
                </a:cubicBezTo>
                <a:cubicBezTo>
                  <a:pt x="6967661" y="3846554"/>
                  <a:pt x="6950790" y="4335808"/>
                  <a:pt x="6714598" y="4335808"/>
                </a:cubicBezTo>
                <a:cubicBezTo>
                  <a:pt x="6706162" y="4335808"/>
                  <a:pt x="6655550" y="4335808"/>
                  <a:pt x="6655550" y="4310502"/>
                </a:cubicBezTo>
                <a:cubicBezTo>
                  <a:pt x="6672421" y="4310502"/>
                  <a:pt x="6689292" y="4327373"/>
                  <a:pt x="6706162" y="4327373"/>
                </a:cubicBezTo>
                <a:cubicBezTo>
                  <a:pt x="6773646" y="4327373"/>
                  <a:pt x="6874871" y="4200842"/>
                  <a:pt x="6883306" y="4167100"/>
                </a:cubicBezTo>
                <a:cubicBezTo>
                  <a:pt x="6908613" y="4099616"/>
                  <a:pt x="6925483" y="4032133"/>
                  <a:pt x="6933919" y="3964650"/>
                </a:cubicBezTo>
                <a:lnTo>
                  <a:pt x="6959225" y="3812812"/>
                </a:lnTo>
                <a:cubicBezTo>
                  <a:pt x="6967661" y="3762199"/>
                  <a:pt x="6967661" y="3703151"/>
                  <a:pt x="6976096" y="3652539"/>
                </a:cubicBezTo>
                <a:cubicBezTo>
                  <a:pt x="6984531" y="3601926"/>
                  <a:pt x="6984531" y="3551314"/>
                  <a:pt x="6984531" y="3500701"/>
                </a:cubicBezTo>
                <a:cubicBezTo>
                  <a:pt x="6976096" y="3466960"/>
                  <a:pt x="6976096" y="3450089"/>
                  <a:pt x="7018273" y="3450089"/>
                </a:cubicBezTo>
                <a:cubicBezTo>
                  <a:pt x="7009838" y="3433218"/>
                  <a:pt x="6984531" y="3416347"/>
                  <a:pt x="6984531" y="3391041"/>
                </a:cubicBezTo>
                <a:cubicBezTo>
                  <a:pt x="6976096" y="3348864"/>
                  <a:pt x="6984531" y="3289816"/>
                  <a:pt x="6976096" y="3256074"/>
                </a:cubicBezTo>
                <a:cubicBezTo>
                  <a:pt x="6933919" y="2986140"/>
                  <a:pt x="6984531" y="2640288"/>
                  <a:pt x="6731469" y="2539063"/>
                </a:cubicBezTo>
                <a:cubicBezTo>
                  <a:pt x="6714598" y="2530627"/>
                  <a:pt x="6697727" y="2547498"/>
                  <a:pt x="6672421" y="2547498"/>
                </a:cubicBezTo>
                <a:lnTo>
                  <a:pt x="6655550" y="2547498"/>
                </a:lnTo>
                <a:cubicBezTo>
                  <a:pt x="6663985" y="2539063"/>
                  <a:pt x="6689292" y="2522192"/>
                  <a:pt x="6706162" y="2522192"/>
                </a:cubicBezTo>
                <a:cubicBezTo>
                  <a:pt x="6959225" y="2522192"/>
                  <a:pt x="6967661" y="3019882"/>
                  <a:pt x="6976096" y="3045188"/>
                </a:cubicBezTo>
                <a:cubicBezTo>
                  <a:pt x="6976096" y="3070495"/>
                  <a:pt x="6992967" y="3095801"/>
                  <a:pt x="6992967" y="3112672"/>
                </a:cubicBezTo>
                <a:cubicBezTo>
                  <a:pt x="6992967" y="3137978"/>
                  <a:pt x="6976096" y="3121107"/>
                  <a:pt x="6976096" y="3146413"/>
                </a:cubicBezTo>
                <a:cubicBezTo>
                  <a:pt x="6976096" y="3163284"/>
                  <a:pt x="7001402" y="3171720"/>
                  <a:pt x="7001402" y="3197026"/>
                </a:cubicBezTo>
                <a:lnTo>
                  <a:pt x="7001402" y="3382605"/>
                </a:lnTo>
                <a:cubicBezTo>
                  <a:pt x="7009838" y="3391041"/>
                  <a:pt x="7018273" y="3399476"/>
                  <a:pt x="7035144" y="3399476"/>
                </a:cubicBezTo>
                <a:lnTo>
                  <a:pt x="7035144" y="3213897"/>
                </a:lnTo>
                <a:cubicBezTo>
                  <a:pt x="7001402" y="3045188"/>
                  <a:pt x="7001402" y="2488450"/>
                  <a:pt x="6714598" y="2488450"/>
                </a:cubicBezTo>
                <a:cubicBezTo>
                  <a:pt x="6689292" y="2488450"/>
                  <a:pt x="6604937" y="2530627"/>
                  <a:pt x="6588067" y="2530627"/>
                </a:cubicBezTo>
                <a:cubicBezTo>
                  <a:pt x="6562760" y="2530627"/>
                  <a:pt x="6562760" y="2522192"/>
                  <a:pt x="6545889" y="2505321"/>
                </a:cubicBezTo>
                <a:cubicBezTo>
                  <a:pt x="6562760" y="2454709"/>
                  <a:pt x="6680856" y="2412531"/>
                  <a:pt x="6697727" y="2412531"/>
                </a:cubicBezTo>
                <a:cubicBezTo>
                  <a:pt x="6992967" y="2412531"/>
                  <a:pt x="7077321" y="2884915"/>
                  <a:pt x="7077321" y="3011447"/>
                </a:cubicBezTo>
                <a:close/>
                <a:moveTo>
                  <a:pt x="413336" y="2420967"/>
                </a:moveTo>
                <a:cubicBezTo>
                  <a:pt x="312111" y="2404096"/>
                  <a:pt x="286804" y="2480015"/>
                  <a:pt x="269934" y="2547498"/>
                </a:cubicBezTo>
                <a:cubicBezTo>
                  <a:pt x="269934" y="2547498"/>
                  <a:pt x="261498" y="2547498"/>
                  <a:pt x="261498" y="2530627"/>
                </a:cubicBezTo>
                <a:cubicBezTo>
                  <a:pt x="261498" y="2496886"/>
                  <a:pt x="303675" y="2404096"/>
                  <a:pt x="371159" y="2404096"/>
                </a:cubicBezTo>
                <a:cubicBezTo>
                  <a:pt x="388030" y="2404096"/>
                  <a:pt x="404900" y="2412531"/>
                  <a:pt x="413336" y="2420967"/>
                </a:cubicBezTo>
                <a:close/>
                <a:moveTo>
                  <a:pt x="565173" y="2353484"/>
                </a:moveTo>
                <a:lnTo>
                  <a:pt x="548303" y="2370354"/>
                </a:lnTo>
                <a:cubicBezTo>
                  <a:pt x="539867" y="2361919"/>
                  <a:pt x="522996" y="2345048"/>
                  <a:pt x="514561" y="2328177"/>
                </a:cubicBezTo>
                <a:cubicBezTo>
                  <a:pt x="522996" y="2319742"/>
                  <a:pt x="539867" y="2311306"/>
                  <a:pt x="556738" y="2311306"/>
                </a:cubicBezTo>
                <a:lnTo>
                  <a:pt x="565173" y="2353484"/>
                </a:lnTo>
                <a:close/>
                <a:moveTo>
                  <a:pt x="531432" y="2446273"/>
                </a:moveTo>
                <a:cubicBezTo>
                  <a:pt x="531432" y="2471579"/>
                  <a:pt x="506125" y="2539063"/>
                  <a:pt x="480819" y="2539063"/>
                </a:cubicBezTo>
                <a:cubicBezTo>
                  <a:pt x="455513" y="2539063"/>
                  <a:pt x="438642" y="2530627"/>
                  <a:pt x="430207" y="2522192"/>
                </a:cubicBezTo>
                <a:cubicBezTo>
                  <a:pt x="404900" y="2513757"/>
                  <a:pt x="404900" y="2496886"/>
                  <a:pt x="396465" y="2480015"/>
                </a:cubicBezTo>
                <a:cubicBezTo>
                  <a:pt x="413336" y="2463144"/>
                  <a:pt x="438642" y="2454709"/>
                  <a:pt x="455513" y="2446273"/>
                </a:cubicBezTo>
                <a:lnTo>
                  <a:pt x="455513" y="2412531"/>
                </a:lnTo>
                <a:cubicBezTo>
                  <a:pt x="430207" y="2387225"/>
                  <a:pt x="396465" y="2370354"/>
                  <a:pt x="371159" y="2370354"/>
                </a:cubicBezTo>
                <a:cubicBezTo>
                  <a:pt x="278369" y="2370354"/>
                  <a:pt x="227756" y="2488450"/>
                  <a:pt x="219321" y="2564369"/>
                </a:cubicBezTo>
                <a:cubicBezTo>
                  <a:pt x="210886" y="2581240"/>
                  <a:pt x="185579" y="2598111"/>
                  <a:pt x="160273" y="2606546"/>
                </a:cubicBezTo>
                <a:lnTo>
                  <a:pt x="160273" y="2488450"/>
                </a:lnTo>
                <a:cubicBezTo>
                  <a:pt x="194015" y="2370354"/>
                  <a:pt x="278369" y="2302871"/>
                  <a:pt x="371159" y="2302871"/>
                </a:cubicBezTo>
                <a:cubicBezTo>
                  <a:pt x="463948" y="2302871"/>
                  <a:pt x="531432" y="2361919"/>
                  <a:pt x="531432" y="2446273"/>
                </a:cubicBezTo>
                <a:close/>
                <a:moveTo>
                  <a:pt x="607351" y="2336613"/>
                </a:moveTo>
                <a:cubicBezTo>
                  <a:pt x="598915" y="2353484"/>
                  <a:pt x="598915" y="2395661"/>
                  <a:pt x="556738" y="2404096"/>
                </a:cubicBezTo>
                <a:cubicBezTo>
                  <a:pt x="598915" y="2378790"/>
                  <a:pt x="582044" y="2302871"/>
                  <a:pt x="607351" y="2294436"/>
                </a:cubicBezTo>
                <a:lnTo>
                  <a:pt x="607351" y="2336613"/>
                </a:lnTo>
                <a:close/>
                <a:moveTo>
                  <a:pt x="6731469" y="2260694"/>
                </a:moveTo>
                <a:cubicBezTo>
                  <a:pt x="6798952" y="2277565"/>
                  <a:pt x="6849565" y="2353484"/>
                  <a:pt x="6849565" y="2387225"/>
                </a:cubicBezTo>
                <a:cubicBezTo>
                  <a:pt x="6849565" y="2412531"/>
                  <a:pt x="6849565" y="2412531"/>
                  <a:pt x="6841129" y="2420967"/>
                </a:cubicBezTo>
                <a:lnTo>
                  <a:pt x="6815823" y="2420967"/>
                </a:lnTo>
                <a:cubicBezTo>
                  <a:pt x="6824258" y="2387225"/>
                  <a:pt x="6798952" y="2336613"/>
                  <a:pt x="6756775" y="2302871"/>
                </a:cubicBezTo>
                <a:cubicBezTo>
                  <a:pt x="6739904" y="2294436"/>
                  <a:pt x="6714598" y="2286000"/>
                  <a:pt x="6689292" y="2277565"/>
                </a:cubicBezTo>
                <a:cubicBezTo>
                  <a:pt x="6680856" y="2277565"/>
                  <a:pt x="6680856" y="2260694"/>
                  <a:pt x="6689292" y="2260694"/>
                </a:cubicBezTo>
                <a:lnTo>
                  <a:pt x="6731469" y="2260694"/>
                </a:lnTo>
                <a:close/>
                <a:moveTo>
                  <a:pt x="388030" y="2269129"/>
                </a:moveTo>
                <a:lnTo>
                  <a:pt x="345852" y="2269129"/>
                </a:lnTo>
                <a:cubicBezTo>
                  <a:pt x="345852" y="2260694"/>
                  <a:pt x="354288" y="2243823"/>
                  <a:pt x="362723" y="2235388"/>
                </a:cubicBezTo>
                <a:cubicBezTo>
                  <a:pt x="371159" y="2243823"/>
                  <a:pt x="388030" y="2260694"/>
                  <a:pt x="388030" y="2269129"/>
                </a:cubicBezTo>
                <a:close/>
                <a:moveTo>
                  <a:pt x="700140" y="2319742"/>
                </a:moveTo>
                <a:cubicBezTo>
                  <a:pt x="700140" y="2404096"/>
                  <a:pt x="666399" y="2454709"/>
                  <a:pt x="565173" y="2505321"/>
                </a:cubicBezTo>
                <a:cubicBezTo>
                  <a:pt x="556738" y="2496886"/>
                  <a:pt x="556738" y="2505321"/>
                  <a:pt x="556738" y="2480015"/>
                </a:cubicBezTo>
                <a:cubicBezTo>
                  <a:pt x="556738" y="2429402"/>
                  <a:pt x="649528" y="2404096"/>
                  <a:pt x="641092" y="2336613"/>
                </a:cubicBezTo>
                <a:lnTo>
                  <a:pt x="641092" y="2286000"/>
                </a:lnTo>
                <a:cubicBezTo>
                  <a:pt x="641092" y="2269129"/>
                  <a:pt x="641092" y="2226952"/>
                  <a:pt x="657963" y="2226952"/>
                </a:cubicBezTo>
                <a:cubicBezTo>
                  <a:pt x="683269" y="2243823"/>
                  <a:pt x="700140" y="2294436"/>
                  <a:pt x="700140" y="2319742"/>
                </a:cubicBezTo>
                <a:close/>
                <a:moveTo>
                  <a:pt x="6529019" y="2260694"/>
                </a:moveTo>
                <a:cubicBezTo>
                  <a:pt x="6512148" y="2252258"/>
                  <a:pt x="6495277" y="2235388"/>
                  <a:pt x="6495277" y="2210081"/>
                </a:cubicBezTo>
                <a:cubicBezTo>
                  <a:pt x="6495277" y="2193210"/>
                  <a:pt x="6529019" y="2210081"/>
                  <a:pt x="6545889" y="2210081"/>
                </a:cubicBezTo>
                <a:cubicBezTo>
                  <a:pt x="6545889" y="2226952"/>
                  <a:pt x="6537454" y="2243823"/>
                  <a:pt x="6529019" y="2260694"/>
                </a:cubicBezTo>
                <a:close/>
                <a:moveTo>
                  <a:pt x="6950790" y="2370354"/>
                </a:moveTo>
                <a:cubicBezTo>
                  <a:pt x="6950790" y="2480015"/>
                  <a:pt x="6942354" y="2488450"/>
                  <a:pt x="6942354" y="2496886"/>
                </a:cubicBezTo>
                <a:cubicBezTo>
                  <a:pt x="6925483" y="2488450"/>
                  <a:pt x="6900177" y="2471579"/>
                  <a:pt x="6874871" y="2446273"/>
                </a:cubicBezTo>
                <a:cubicBezTo>
                  <a:pt x="6917048" y="2336613"/>
                  <a:pt x="6798952" y="2226952"/>
                  <a:pt x="6714598" y="2226952"/>
                </a:cubicBezTo>
                <a:cubicBezTo>
                  <a:pt x="6697727" y="2226952"/>
                  <a:pt x="6638679" y="2235388"/>
                  <a:pt x="6638679" y="2269129"/>
                </a:cubicBezTo>
                <a:cubicBezTo>
                  <a:pt x="6638679" y="2286000"/>
                  <a:pt x="6663985" y="2302871"/>
                  <a:pt x="6663985" y="2328177"/>
                </a:cubicBezTo>
                <a:cubicBezTo>
                  <a:pt x="6663985" y="2361919"/>
                  <a:pt x="6630244" y="2370354"/>
                  <a:pt x="6613373" y="2370354"/>
                </a:cubicBezTo>
                <a:cubicBezTo>
                  <a:pt x="6571196" y="2370354"/>
                  <a:pt x="6554325" y="2319742"/>
                  <a:pt x="6554325" y="2302871"/>
                </a:cubicBezTo>
                <a:cubicBezTo>
                  <a:pt x="6554325" y="2201646"/>
                  <a:pt x="6672421" y="2176340"/>
                  <a:pt x="6731469" y="2176340"/>
                </a:cubicBezTo>
                <a:cubicBezTo>
                  <a:pt x="6841129" y="2176340"/>
                  <a:pt x="6883306" y="2226952"/>
                  <a:pt x="6950790" y="2370354"/>
                </a:cubicBezTo>
                <a:close/>
                <a:moveTo>
                  <a:pt x="6461535" y="2235388"/>
                </a:moveTo>
                <a:cubicBezTo>
                  <a:pt x="6469971" y="2277565"/>
                  <a:pt x="6537454" y="2269129"/>
                  <a:pt x="6503712" y="2319742"/>
                </a:cubicBezTo>
                <a:cubicBezTo>
                  <a:pt x="6444664" y="2286000"/>
                  <a:pt x="6436229" y="2243823"/>
                  <a:pt x="6436229" y="2218517"/>
                </a:cubicBezTo>
                <a:cubicBezTo>
                  <a:pt x="6436229" y="2201646"/>
                  <a:pt x="6444664" y="2184775"/>
                  <a:pt x="6461535" y="2167904"/>
                </a:cubicBezTo>
                <a:cubicBezTo>
                  <a:pt x="6469971" y="2184775"/>
                  <a:pt x="6453100" y="2210081"/>
                  <a:pt x="6461535" y="2235388"/>
                </a:cubicBezTo>
                <a:close/>
                <a:moveTo>
                  <a:pt x="328982" y="2193210"/>
                </a:moveTo>
                <a:cubicBezTo>
                  <a:pt x="328982" y="2210081"/>
                  <a:pt x="286804" y="2294436"/>
                  <a:pt x="244627" y="2311306"/>
                </a:cubicBezTo>
                <a:cubicBezTo>
                  <a:pt x="236192" y="2302871"/>
                  <a:pt x="236192" y="2302871"/>
                  <a:pt x="236192" y="2286000"/>
                </a:cubicBezTo>
                <a:cubicBezTo>
                  <a:pt x="236192" y="2252258"/>
                  <a:pt x="253063" y="2167904"/>
                  <a:pt x="320546" y="2167904"/>
                </a:cubicBezTo>
                <a:cubicBezTo>
                  <a:pt x="320546" y="2176340"/>
                  <a:pt x="328982" y="2176340"/>
                  <a:pt x="328982" y="2193210"/>
                </a:cubicBezTo>
                <a:close/>
                <a:moveTo>
                  <a:pt x="6756775" y="2134162"/>
                </a:moveTo>
                <a:lnTo>
                  <a:pt x="6731469" y="2134162"/>
                </a:lnTo>
                <a:lnTo>
                  <a:pt x="6748340" y="2117292"/>
                </a:lnTo>
                <a:cubicBezTo>
                  <a:pt x="6748340" y="2117292"/>
                  <a:pt x="6756775" y="2125727"/>
                  <a:pt x="6756775" y="2134162"/>
                </a:cubicBezTo>
                <a:close/>
                <a:moveTo>
                  <a:pt x="6436229" y="2134162"/>
                </a:moveTo>
                <a:cubicBezTo>
                  <a:pt x="6436229" y="2151033"/>
                  <a:pt x="6402487" y="2201646"/>
                  <a:pt x="6402487" y="2218517"/>
                </a:cubicBezTo>
                <a:cubicBezTo>
                  <a:pt x="6402487" y="2294436"/>
                  <a:pt x="6461535" y="2328177"/>
                  <a:pt x="6529019" y="2353484"/>
                </a:cubicBezTo>
                <a:cubicBezTo>
                  <a:pt x="6529019" y="2353484"/>
                  <a:pt x="6537454" y="2361919"/>
                  <a:pt x="6545889" y="2387225"/>
                </a:cubicBezTo>
                <a:lnTo>
                  <a:pt x="6486841" y="2387225"/>
                </a:lnTo>
                <a:cubicBezTo>
                  <a:pt x="6377181" y="2336613"/>
                  <a:pt x="6343439" y="2319742"/>
                  <a:pt x="6343439" y="2235388"/>
                </a:cubicBezTo>
                <a:cubicBezTo>
                  <a:pt x="6343439" y="2201646"/>
                  <a:pt x="6360310" y="2125727"/>
                  <a:pt x="6427793" y="2108856"/>
                </a:cubicBezTo>
                <a:cubicBezTo>
                  <a:pt x="6427793" y="2117292"/>
                  <a:pt x="6436229" y="2108856"/>
                  <a:pt x="6436229" y="2134162"/>
                </a:cubicBezTo>
                <a:close/>
                <a:moveTo>
                  <a:pt x="6832694" y="2159469"/>
                </a:moveTo>
                <a:lnTo>
                  <a:pt x="6798952" y="2159469"/>
                </a:lnTo>
                <a:cubicBezTo>
                  <a:pt x="6782081" y="2134162"/>
                  <a:pt x="6756775" y="2100421"/>
                  <a:pt x="6756775" y="2075114"/>
                </a:cubicBezTo>
                <a:cubicBezTo>
                  <a:pt x="6756775" y="2058244"/>
                  <a:pt x="6765210" y="2049808"/>
                  <a:pt x="6773646" y="2032937"/>
                </a:cubicBezTo>
                <a:cubicBezTo>
                  <a:pt x="6832694" y="2075114"/>
                  <a:pt x="6815823" y="2117292"/>
                  <a:pt x="6832694" y="2159469"/>
                </a:cubicBezTo>
                <a:close/>
                <a:moveTo>
                  <a:pt x="995380" y="2066679"/>
                </a:moveTo>
                <a:cubicBezTo>
                  <a:pt x="995380" y="2058244"/>
                  <a:pt x="1003816" y="2041373"/>
                  <a:pt x="1020686" y="2032937"/>
                </a:cubicBezTo>
                <a:cubicBezTo>
                  <a:pt x="1020686" y="2041373"/>
                  <a:pt x="1012251" y="2058244"/>
                  <a:pt x="995380" y="2066679"/>
                </a:cubicBezTo>
                <a:close/>
                <a:moveTo>
                  <a:pt x="472384" y="2083550"/>
                </a:moveTo>
                <a:cubicBezTo>
                  <a:pt x="472384" y="2108856"/>
                  <a:pt x="480819" y="2134162"/>
                  <a:pt x="497690" y="2151033"/>
                </a:cubicBezTo>
                <a:lnTo>
                  <a:pt x="489255" y="2167904"/>
                </a:lnTo>
                <a:cubicBezTo>
                  <a:pt x="463948" y="2151033"/>
                  <a:pt x="438642" y="2091985"/>
                  <a:pt x="438642" y="2091985"/>
                </a:cubicBezTo>
                <a:cubicBezTo>
                  <a:pt x="438642" y="2083550"/>
                  <a:pt x="472384" y="2007631"/>
                  <a:pt x="489255" y="2007631"/>
                </a:cubicBezTo>
                <a:cubicBezTo>
                  <a:pt x="480819" y="2032937"/>
                  <a:pt x="472384" y="2066679"/>
                  <a:pt x="472384" y="2083550"/>
                </a:cubicBezTo>
                <a:close/>
                <a:moveTo>
                  <a:pt x="784494" y="2066679"/>
                </a:moveTo>
                <a:cubicBezTo>
                  <a:pt x="792930" y="2100421"/>
                  <a:pt x="784494" y="2134162"/>
                  <a:pt x="792930" y="2167904"/>
                </a:cubicBezTo>
                <a:cubicBezTo>
                  <a:pt x="801365" y="2184775"/>
                  <a:pt x="835107" y="2201646"/>
                  <a:pt x="843542" y="2226952"/>
                </a:cubicBezTo>
                <a:cubicBezTo>
                  <a:pt x="894155" y="2311306"/>
                  <a:pt x="902590" y="2319742"/>
                  <a:pt x="902590" y="2378790"/>
                </a:cubicBezTo>
                <a:cubicBezTo>
                  <a:pt x="902590" y="2530627"/>
                  <a:pt x="801365" y="2623417"/>
                  <a:pt x="615786" y="2623417"/>
                </a:cubicBezTo>
                <a:cubicBezTo>
                  <a:pt x="556738" y="2699336"/>
                  <a:pt x="514561" y="2724642"/>
                  <a:pt x="455513" y="2724642"/>
                </a:cubicBezTo>
                <a:cubicBezTo>
                  <a:pt x="438642" y="2724642"/>
                  <a:pt x="413336" y="2716207"/>
                  <a:pt x="404900" y="2707771"/>
                </a:cubicBezTo>
                <a:cubicBezTo>
                  <a:pt x="421771" y="2707771"/>
                  <a:pt x="430207" y="2716207"/>
                  <a:pt x="447077" y="2716207"/>
                </a:cubicBezTo>
                <a:cubicBezTo>
                  <a:pt x="472384" y="2716207"/>
                  <a:pt x="573609" y="2657159"/>
                  <a:pt x="590480" y="2640288"/>
                </a:cubicBezTo>
                <a:cubicBezTo>
                  <a:pt x="598915" y="2631853"/>
                  <a:pt x="607351" y="2614982"/>
                  <a:pt x="615786" y="2598111"/>
                </a:cubicBezTo>
                <a:cubicBezTo>
                  <a:pt x="784494" y="2606546"/>
                  <a:pt x="885720" y="2522192"/>
                  <a:pt x="885720" y="2387225"/>
                </a:cubicBezTo>
                <a:cubicBezTo>
                  <a:pt x="885720" y="2260694"/>
                  <a:pt x="767624" y="2201646"/>
                  <a:pt x="767624" y="2176340"/>
                </a:cubicBezTo>
                <a:cubicBezTo>
                  <a:pt x="767624" y="2151033"/>
                  <a:pt x="784494" y="2134162"/>
                  <a:pt x="784494" y="2108856"/>
                </a:cubicBezTo>
                <a:cubicBezTo>
                  <a:pt x="784494" y="2066679"/>
                  <a:pt x="759188" y="1973889"/>
                  <a:pt x="691705" y="1957019"/>
                </a:cubicBezTo>
                <a:cubicBezTo>
                  <a:pt x="683269" y="1957019"/>
                  <a:pt x="666399" y="1940148"/>
                  <a:pt x="666399" y="1931712"/>
                </a:cubicBezTo>
                <a:cubicBezTo>
                  <a:pt x="708576" y="1940148"/>
                  <a:pt x="776059" y="2016066"/>
                  <a:pt x="784494" y="2066679"/>
                </a:cubicBezTo>
                <a:close/>
                <a:moveTo>
                  <a:pt x="463948" y="1957019"/>
                </a:moveTo>
                <a:cubicBezTo>
                  <a:pt x="463948" y="1999196"/>
                  <a:pt x="413336" y="2032937"/>
                  <a:pt x="413336" y="2091985"/>
                </a:cubicBezTo>
                <a:cubicBezTo>
                  <a:pt x="413336" y="2134162"/>
                  <a:pt x="447077" y="2210081"/>
                  <a:pt x="506125" y="2210081"/>
                </a:cubicBezTo>
                <a:lnTo>
                  <a:pt x="539867" y="2210081"/>
                </a:lnTo>
                <a:cubicBezTo>
                  <a:pt x="539867" y="2167904"/>
                  <a:pt x="522996" y="2108856"/>
                  <a:pt x="573609" y="2108856"/>
                </a:cubicBezTo>
                <a:cubicBezTo>
                  <a:pt x="615786" y="2108856"/>
                  <a:pt x="632657" y="2151033"/>
                  <a:pt x="632657" y="2176340"/>
                </a:cubicBezTo>
                <a:cubicBezTo>
                  <a:pt x="632657" y="2252258"/>
                  <a:pt x="556738" y="2286000"/>
                  <a:pt x="506125" y="2286000"/>
                </a:cubicBezTo>
                <a:cubicBezTo>
                  <a:pt x="396465" y="2286000"/>
                  <a:pt x="328982" y="2125727"/>
                  <a:pt x="328982" y="2066679"/>
                </a:cubicBezTo>
                <a:cubicBezTo>
                  <a:pt x="328982" y="1999196"/>
                  <a:pt x="371159" y="1948583"/>
                  <a:pt x="438642" y="1889535"/>
                </a:cubicBezTo>
                <a:cubicBezTo>
                  <a:pt x="455513" y="1906406"/>
                  <a:pt x="463948" y="1931712"/>
                  <a:pt x="463948" y="1957019"/>
                </a:cubicBezTo>
                <a:close/>
                <a:moveTo>
                  <a:pt x="6647114" y="1965454"/>
                </a:moveTo>
                <a:cubicBezTo>
                  <a:pt x="6647114" y="1990760"/>
                  <a:pt x="6638679" y="2041373"/>
                  <a:pt x="6604937" y="2058244"/>
                </a:cubicBezTo>
                <a:lnTo>
                  <a:pt x="6588067" y="2041373"/>
                </a:lnTo>
                <a:cubicBezTo>
                  <a:pt x="6604937" y="2016066"/>
                  <a:pt x="6630244" y="1990760"/>
                  <a:pt x="6630244" y="1965454"/>
                </a:cubicBezTo>
                <a:cubicBezTo>
                  <a:pt x="6630244" y="1940148"/>
                  <a:pt x="6604937" y="1897971"/>
                  <a:pt x="6588067" y="1864229"/>
                </a:cubicBezTo>
                <a:cubicBezTo>
                  <a:pt x="6621808" y="1881100"/>
                  <a:pt x="6647114" y="1940148"/>
                  <a:pt x="6647114" y="1965454"/>
                </a:cubicBezTo>
                <a:close/>
                <a:moveTo>
                  <a:pt x="6301262" y="1931712"/>
                </a:moveTo>
                <a:cubicBezTo>
                  <a:pt x="6275956" y="1973889"/>
                  <a:pt x="6284391" y="2041373"/>
                  <a:pt x="6267520" y="2100421"/>
                </a:cubicBezTo>
                <a:cubicBezTo>
                  <a:pt x="6250650" y="2142598"/>
                  <a:pt x="6191602" y="2201646"/>
                  <a:pt x="6191602" y="2260694"/>
                </a:cubicBezTo>
                <a:cubicBezTo>
                  <a:pt x="6191602" y="2345048"/>
                  <a:pt x="6275956" y="2471579"/>
                  <a:pt x="6385616" y="2471579"/>
                </a:cubicBezTo>
                <a:lnTo>
                  <a:pt x="6478406" y="2471579"/>
                </a:lnTo>
                <a:cubicBezTo>
                  <a:pt x="6537454" y="2572805"/>
                  <a:pt x="6647114" y="2572805"/>
                  <a:pt x="6739904" y="2581240"/>
                </a:cubicBezTo>
                <a:cubicBezTo>
                  <a:pt x="6714598" y="2589675"/>
                  <a:pt x="6672421" y="2598111"/>
                  <a:pt x="6655550" y="2598111"/>
                </a:cubicBezTo>
                <a:cubicBezTo>
                  <a:pt x="6579631" y="2598111"/>
                  <a:pt x="6537454" y="2530627"/>
                  <a:pt x="6461535" y="2496886"/>
                </a:cubicBezTo>
                <a:cubicBezTo>
                  <a:pt x="6419358" y="2480015"/>
                  <a:pt x="6368745" y="2488450"/>
                  <a:pt x="6326568" y="2480015"/>
                </a:cubicBezTo>
                <a:cubicBezTo>
                  <a:pt x="6200037" y="2463144"/>
                  <a:pt x="6166295" y="2336613"/>
                  <a:pt x="6166295" y="2269129"/>
                </a:cubicBezTo>
                <a:cubicBezTo>
                  <a:pt x="6166295" y="2125727"/>
                  <a:pt x="6250650" y="2167904"/>
                  <a:pt x="6267520" y="1982325"/>
                </a:cubicBezTo>
                <a:cubicBezTo>
                  <a:pt x="6267520" y="1931712"/>
                  <a:pt x="6326568" y="1838923"/>
                  <a:pt x="6402487" y="1822052"/>
                </a:cubicBezTo>
                <a:cubicBezTo>
                  <a:pt x="6377181" y="1847358"/>
                  <a:pt x="6318133" y="1881100"/>
                  <a:pt x="6301262" y="1931712"/>
                </a:cubicBezTo>
                <a:close/>
                <a:moveTo>
                  <a:pt x="851978" y="1965454"/>
                </a:moveTo>
                <a:cubicBezTo>
                  <a:pt x="868849" y="1999196"/>
                  <a:pt x="860413" y="2049808"/>
                  <a:pt x="877284" y="2091985"/>
                </a:cubicBezTo>
                <a:cubicBezTo>
                  <a:pt x="885720" y="2125727"/>
                  <a:pt x="936332" y="2159469"/>
                  <a:pt x="953203" y="2201646"/>
                </a:cubicBezTo>
                <a:cubicBezTo>
                  <a:pt x="978509" y="2243823"/>
                  <a:pt x="1012251" y="2328177"/>
                  <a:pt x="1012251" y="2387225"/>
                </a:cubicBezTo>
                <a:cubicBezTo>
                  <a:pt x="1012251" y="2463144"/>
                  <a:pt x="944768" y="2623417"/>
                  <a:pt x="851978" y="2674030"/>
                </a:cubicBezTo>
                <a:cubicBezTo>
                  <a:pt x="801365" y="2699336"/>
                  <a:pt x="733882" y="2707771"/>
                  <a:pt x="683269" y="2724642"/>
                </a:cubicBezTo>
                <a:cubicBezTo>
                  <a:pt x="649528" y="2733078"/>
                  <a:pt x="641092" y="2766819"/>
                  <a:pt x="615786" y="2783690"/>
                </a:cubicBezTo>
                <a:cubicBezTo>
                  <a:pt x="548303" y="2825867"/>
                  <a:pt x="506125" y="2834303"/>
                  <a:pt x="455513" y="2834303"/>
                </a:cubicBezTo>
                <a:cubicBezTo>
                  <a:pt x="404900" y="2834303"/>
                  <a:pt x="312111" y="2808996"/>
                  <a:pt x="278369" y="2783690"/>
                </a:cubicBezTo>
                <a:cubicBezTo>
                  <a:pt x="295240" y="2758384"/>
                  <a:pt x="320546" y="2733078"/>
                  <a:pt x="337417" y="2733078"/>
                </a:cubicBezTo>
                <a:cubicBezTo>
                  <a:pt x="362723" y="2733078"/>
                  <a:pt x="438642" y="2766819"/>
                  <a:pt x="455513" y="2766819"/>
                </a:cubicBezTo>
                <a:cubicBezTo>
                  <a:pt x="506125" y="2766819"/>
                  <a:pt x="607351" y="2674030"/>
                  <a:pt x="632657" y="2665594"/>
                </a:cubicBezTo>
                <a:cubicBezTo>
                  <a:pt x="657963" y="2648723"/>
                  <a:pt x="700140" y="2657159"/>
                  <a:pt x="733882" y="2648723"/>
                </a:cubicBezTo>
                <a:cubicBezTo>
                  <a:pt x="877284" y="2606546"/>
                  <a:pt x="936332" y="2496886"/>
                  <a:pt x="936332" y="2387225"/>
                </a:cubicBezTo>
                <a:cubicBezTo>
                  <a:pt x="936332" y="2361919"/>
                  <a:pt x="927897" y="2286000"/>
                  <a:pt x="902590" y="2252258"/>
                </a:cubicBezTo>
                <a:cubicBezTo>
                  <a:pt x="885720" y="2210081"/>
                  <a:pt x="843542" y="2184775"/>
                  <a:pt x="826672" y="2151033"/>
                </a:cubicBezTo>
                <a:cubicBezTo>
                  <a:pt x="809801" y="2117292"/>
                  <a:pt x="826672" y="2083550"/>
                  <a:pt x="818236" y="2049808"/>
                </a:cubicBezTo>
                <a:cubicBezTo>
                  <a:pt x="818236" y="2016066"/>
                  <a:pt x="750753" y="1940148"/>
                  <a:pt x="717011" y="1914841"/>
                </a:cubicBezTo>
                <a:cubicBezTo>
                  <a:pt x="700140" y="1906406"/>
                  <a:pt x="666399" y="1897971"/>
                  <a:pt x="657963" y="1889535"/>
                </a:cubicBezTo>
                <a:cubicBezTo>
                  <a:pt x="632657" y="1881100"/>
                  <a:pt x="632657" y="1864229"/>
                  <a:pt x="632657" y="1847358"/>
                </a:cubicBezTo>
                <a:cubicBezTo>
                  <a:pt x="632657" y="1813616"/>
                  <a:pt x="649528" y="1822052"/>
                  <a:pt x="666399" y="1822052"/>
                </a:cubicBezTo>
                <a:cubicBezTo>
                  <a:pt x="725447" y="1822052"/>
                  <a:pt x="818236" y="1881100"/>
                  <a:pt x="851978" y="1965454"/>
                </a:cubicBezTo>
                <a:close/>
                <a:moveTo>
                  <a:pt x="927897" y="1864229"/>
                </a:moveTo>
                <a:cubicBezTo>
                  <a:pt x="927897" y="1872664"/>
                  <a:pt x="894155" y="1923277"/>
                  <a:pt x="885720" y="1940148"/>
                </a:cubicBezTo>
                <a:cubicBezTo>
                  <a:pt x="902590" y="1889535"/>
                  <a:pt x="902590" y="1847358"/>
                  <a:pt x="902590" y="1805181"/>
                </a:cubicBezTo>
                <a:cubicBezTo>
                  <a:pt x="919461" y="1822052"/>
                  <a:pt x="927897" y="1838923"/>
                  <a:pt x="927897" y="1864229"/>
                </a:cubicBezTo>
                <a:close/>
                <a:moveTo>
                  <a:pt x="1349668" y="1914841"/>
                </a:moveTo>
                <a:cubicBezTo>
                  <a:pt x="1358103" y="1906406"/>
                  <a:pt x="1374974" y="1889535"/>
                  <a:pt x="1383410" y="1872664"/>
                </a:cubicBezTo>
                <a:cubicBezTo>
                  <a:pt x="1400280" y="1872664"/>
                  <a:pt x="1425587" y="1881100"/>
                  <a:pt x="1425587" y="1897971"/>
                </a:cubicBezTo>
                <a:cubicBezTo>
                  <a:pt x="1425587" y="1965454"/>
                  <a:pt x="1332797" y="1957019"/>
                  <a:pt x="1307491" y="1957019"/>
                </a:cubicBezTo>
                <a:cubicBezTo>
                  <a:pt x="1290620" y="1965454"/>
                  <a:pt x="1265314" y="1990760"/>
                  <a:pt x="1248443" y="1990760"/>
                </a:cubicBezTo>
                <a:cubicBezTo>
                  <a:pt x="1189395" y="1999196"/>
                  <a:pt x="1105041" y="1982325"/>
                  <a:pt x="1105041" y="2066679"/>
                </a:cubicBezTo>
                <a:cubicBezTo>
                  <a:pt x="1105041" y="2100421"/>
                  <a:pt x="1121911" y="2125727"/>
                  <a:pt x="1155653" y="2142598"/>
                </a:cubicBezTo>
                <a:lnTo>
                  <a:pt x="1180959" y="2142598"/>
                </a:lnTo>
                <a:cubicBezTo>
                  <a:pt x="1189395" y="2125727"/>
                  <a:pt x="1180959" y="2100421"/>
                  <a:pt x="1189395" y="2075114"/>
                </a:cubicBezTo>
                <a:cubicBezTo>
                  <a:pt x="1197830" y="2075114"/>
                  <a:pt x="1189395" y="2066679"/>
                  <a:pt x="1214701" y="2066679"/>
                </a:cubicBezTo>
                <a:cubicBezTo>
                  <a:pt x="1231572" y="2066679"/>
                  <a:pt x="1256878" y="2083550"/>
                  <a:pt x="1256878" y="2108856"/>
                </a:cubicBezTo>
                <a:cubicBezTo>
                  <a:pt x="1256878" y="2125727"/>
                  <a:pt x="1248443" y="2134162"/>
                  <a:pt x="1240007" y="2151033"/>
                </a:cubicBezTo>
                <a:cubicBezTo>
                  <a:pt x="1214701" y="2176340"/>
                  <a:pt x="1172524" y="2184775"/>
                  <a:pt x="1130347" y="2201646"/>
                </a:cubicBezTo>
                <a:cubicBezTo>
                  <a:pt x="1138782" y="2243823"/>
                  <a:pt x="1138782" y="2286000"/>
                  <a:pt x="1121911" y="2328177"/>
                </a:cubicBezTo>
                <a:lnTo>
                  <a:pt x="1121911" y="2353484"/>
                </a:lnTo>
                <a:cubicBezTo>
                  <a:pt x="1096605" y="2328177"/>
                  <a:pt x="1088170" y="2294436"/>
                  <a:pt x="1088170" y="2269129"/>
                </a:cubicBezTo>
                <a:cubicBezTo>
                  <a:pt x="1088170" y="2243823"/>
                  <a:pt x="1105041" y="2210081"/>
                  <a:pt x="1105041" y="2184775"/>
                </a:cubicBezTo>
                <a:cubicBezTo>
                  <a:pt x="1105041" y="2167904"/>
                  <a:pt x="1054428" y="2083550"/>
                  <a:pt x="1054428" y="2066679"/>
                </a:cubicBezTo>
                <a:cubicBezTo>
                  <a:pt x="1054428" y="2041373"/>
                  <a:pt x="1105041" y="1982325"/>
                  <a:pt x="1105041" y="1965454"/>
                </a:cubicBezTo>
                <a:cubicBezTo>
                  <a:pt x="1105041" y="1940148"/>
                  <a:pt x="1079734" y="1923277"/>
                  <a:pt x="1079734" y="1906406"/>
                </a:cubicBezTo>
                <a:cubicBezTo>
                  <a:pt x="1079734" y="1881100"/>
                  <a:pt x="1096605" y="1855793"/>
                  <a:pt x="1121911" y="1830487"/>
                </a:cubicBezTo>
                <a:lnTo>
                  <a:pt x="1180959" y="1830487"/>
                </a:lnTo>
                <a:cubicBezTo>
                  <a:pt x="1180959" y="1838923"/>
                  <a:pt x="1189395" y="1838923"/>
                  <a:pt x="1189395" y="1855793"/>
                </a:cubicBezTo>
                <a:cubicBezTo>
                  <a:pt x="1189395" y="1881100"/>
                  <a:pt x="1147218" y="1889535"/>
                  <a:pt x="1130347" y="1906406"/>
                </a:cubicBezTo>
                <a:cubicBezTo>
                  <a:pt x="1147218" y="1931712"/>
                  <a:pt x="1164089" y="1948583"/>
                  <a:pt x="1189395" y="1948583"/>
                </a:cubicBezTo>
                <a:cubicBezTo>
                  <a:pt x="1231572" y="1948583"/>
                  <a:pt x="1290620" y="1889535"/>
                  <a:pt x="1290620" y="1855793"/>
                </a:cubicBezTo>
                <a:cubicBezTo>
                  <a:pt x="1290620" y="1830487"/>
                  <a:pt x="1273749" y="1805181"/>
                  <a:pt x="1273749" y="1788310"/>
                </a:cubicBezTo>
                <a:cubicBezTo>
                  <a:pt x="1273749" y="1763004"/>
                  <a:pt x="1290620" y="1779875"/>
                  <a:pt x="1299055" y="1771439"/>
                </a:cubicBezTo>
                <a:cubicBezTo>
                  <a:pt x="1349668" y="1805181"/>
                  <a:pt x="1315926" y="1855793"/>
                  <a:pt x="1349668" y="1914841"/>
                </a:cubicBezTo>
                <a:close/>
                <a:moveTo>
                  <a:pt x="6748340" y="1982325"/>
                </a:moveTo>
                <a:cubicBezTo>
                  <a:pt x="6748340" y="2100421"/>
                  <a:pt x="6647114" y="2176340"/>
                  <a:pt x="6562760" y="2176340"/>
                </a:cubicBezTo>
                <a:cubicBezTo>
                  <a:pt x="6512148" y="2176340"/>
                  <a:pt x="6444664" y="2117292"/>
                  <a:pt x="6444664" y="2083550"/>
                </a:cubicBezTo>
                <a:cubicBezTo>
                  <a:pt x="6444664" y="2049808"/>
                  <a:pt x="6486841" y="2024502"/>
                  <a:pt x="6512148" y="2024502"/>
                </a:cubicBezTo>
                <a:cubicBezTo>
                  <a:pt x="6529019" y="2024502"/>
                  <a:pt x="6579631" y="2016066"/>
                  <a:pt x="6562760" y="2091985"/>
                </a:cubicBezTo>
                <a:cubicBezTo>
                  <a:pt x="6571196" y="2091985"/>
                  <a:pt x="6562760" y="2100421"/>
                  <a:pt x="6579631" y="2100421"/>
                </a:cubicBezTo>
                <a:cubicBezTo>
                  <a:pt x="6630244" y="2100421"/>
                  <a:pt x="6680856" y="1999196"/>
                  <a:pt x="6680856" y="1982325"/>
                </a:cubicBezTo>
                <a:cubicBezTo>
                  <a:pt x="6680856" y="1923277"/>
                  <a:pt x="6596502" y="1822052"/>
                  <a:pt x="6596502" y="1822052"/>
                </a:cubicBezTo>
                <a:cubicBezTo>
                  <a:pt x="6596502" y="1796745"/>
                  <a:pt x="6604937" y="1779875"/>
                  <a:pt x="6613373" y="1763004"/>
                </a:cubicBezTo>
                <a:cubicBezTo>
                  <a:pt x="6680856" y="1771439"/>
                  <a:pt x="6748340" y="1931712"/>
                  <a:pt x="6748340" y="1982325"/>
                </a:cubicBezTo>
                <a:close/>
                <a:moveTo>
                  <a:pt x="6419358" y="1729262"/>
                </a:moveTo>
                <a:cubicBezTo>
                  <a:pt x="6427793" y="1737697"/>
                  <a:pt x="6427793" y="1729262"/>
                  <a:pt x="6427793" y="1754568"/>
                </a:cubicBezTo>
                <a:cubicBezTo>
                  <a:pt x="6427793" y="1771439"/>
                  <a:pt x="6419358" y="1779875"/>
                  <a:pt x="6402487" y="1788310"/>
                </a:cubicBezTo>
                <a:cubicBezTo>
                  <a:pt x="6385616" y="1796745"/>
                  <a:pt x="6351875" y="1796745"/>
                  <a:pt x="6335004" y="1822052"/>
                </a:cubicBezTo>
                <a:cubicBezTo>
                  <a:pt x="6301262" y="1847358"/>
                  <a:pt x="6267520" y="1881100"/>
                  <a:pt x="6250650" y="1923277"/>
                </a:cubicBezTo>
                <a:cubicBezTo>
                  <a:pt x="6233779" y="1957019"/>
                  <a:pt x="6250650" y="2016066"/>
                  <a:pt x="6225343" y="2058244"/>
                </a:cubicBezTo>
                <a:cubicBezTo>
                  <a:pt x="6174731" y="2151033"/>
                  <a:pt x="6132554" y="2193210"/>
                  <a:pt x="6132554" y="2269129"/>
                </a:cubicBezTo>
                <a:cubicBezTo>
                  <a:pt x="6132554" y="2404096"/>
                  <a:pt x="6250650" y="2555934"/>
                  <a:pt x="6444664" y="2522192"/>
                </a:cubicBezTo>
                <a:cubicBezTo>
                  <a:pt x="6503712" y="2581240"/>
                  <a:pt x="6588067" y="2631853"/>
                  <a:pt x="6663985" y="2631853"/>
                </a:cubicBezTo>
                <a:cubicBezTo>
                  <a:pt x="6680856" y="2631853"/>
                  <a:pt x="6756775" y="2606546"/>
                  <a:pt x="6773646" y="2606546"/>
                </a:cubicBezTo>
                <a:cubicBezTo>
                  <a:pt x="6798952" y="2606546"/>
                  <a:pt x="6790517" y="2614982"/>
                  <a:pt x="6807388" y="2614982"/>
                </a:cubicBezTo>
                <a:cubicBezTo>
                  <a:pt x="6807388" y="2623417"/>
                  <a:pt x="6815823" y="2640288"/>
                  <a:pt x="6815823" y="2648723"/>
                </a:cubicBezTo>
                <a:cubicBezTo>
                  <a:pt x="6782081" y="2665594"/>
                  <a:pt x="6714598" y="2674030"/>
                  <a:pt x="6697727" y="2674030"/>
                </a:cubicBezTo>
                <a:cubicBezTo>
                  <a:pt x="6579631" y="2674030"/>
                  <a:pt x="6588067" y="2640288"/>
                  <a:pt x="6436229" y="2581240"/>
                </a:cubicBezTo>
                <a:cubicBezTo>
                  <a:pt x="6394052" y="2564369"/>
                  <a:pt x="6335004" y="2572805"/>
                  <a:pt x="6301262" y="2564369"/>
                </a:cubicBezTo>
                <a:cubicBezTo>
                  <a:pt x="6259085" y="2555934"/>
                  <a:pt x="6166295" y="2513757"/>
                  <a:pt x="6140989" y="2463144"/>
                </a:cubicBezTo>
                <a:cubicBezTo>
                  <a:pt x="6098812" y="2387225"/>
                  <a:pt x="6081941" y="2345048"/>
                  <a:pt x="6081941" y="2269129"/>
                </a:cubicBezTo>
                <a:cubicBezTo>
                  <a:pt x="6081941" y="2243823"/>
                  <a:pt x="6090377" y="2218517"/>
                  <a:pt x="6090377" y="2193210"/>
                </a:cubicBezTo>
                <a:cubicBezTo>
                  <a:pt x="6107247" y="2151033"/>
                  <a:pt x="6140989" y="2100421"/>
                  <a:pt x="6157860" y="2049808"/>
                </a:cubicBezTo>
                <a:cubicBezTo>
                  <a:pt x="6183166" y="1990760"/>
                  <a:pt x="6191602" y="1914841"/>
                  <a:pt x="6225343" y="1855793"/>
                </a:cubicBezTo>
                <a:cubicBezTo>
                  <a:pt x="6242214" y="1805181"/>
                  <a:pt x="6326568" y="1737697"/>
                  <a:pt x="6385616" y="1729262"/>
                </a:cubicBezTo>
                <a:lnTo>
                  <a:pt x="6419358" y="1729262"/>
                </a:lnTo>
                <a:close/>
                <a:moveTo>
                  <a:pt x="6191602" y="1847358"/>
                </a:moveTo>
                <a:cubicBezTo>
                  <a:pt x="6183166" y="1830487"/>
                  <a:pt x="6174731" y="1805181"/>
                  <a:pt x="6174731" y="1779875"/>
                </a:cubicBezTo>
                <a:cubicBezTo>
                  <a:pt x="6174731" y="1763004"/>
                  <a:pt x="6183166" y="1729262"/>
                  <a:pt x="6200037" y="1712391"/>
                </a:cubicBezTo>
                <a:lnTo>
                  <a:pt x="6191602" y="1847358"/>
                </a:lnTo>
                <a:close/>
                <a:moveTo>
                  <a:pt x="5761395" y="1678650"/>
                </a:moveTo>
                <a:cubicBezTo>
                  <a:pt x="5778266" y="1703956"/>
                  <a:pt x="5778266" y="1737697"/>
                  <a:pt x="5795137" y="1771439"/>
                </a:cubicBezTo>
                <a:cubicBezTo>
                  <a:pt x="5812008" y="1796745"/>
                  <a:pt x="5871055" y="1838923"/>
                  <a:pt x="5913233" y="1838923"/>
                </a:cubicBezTo>
                <a:cubicBezTo>
                  <a:pt x="5930103" y="1838923"/>
                  <a:pt x="5946974" y="1830487"/>
                  <a:pt x="5963845" y="1813616"/>
                </a:cubicBezTo>
                <a:cubicBezTo>
                  <a:pt x="5930103" y="1771439"/>
                  <a:pt x="5938539" y="1796745"/>
                  <a:pt x="5904797" y="1763004"/>
                </a:cubicBezTo>
                <a:lnTo>
                  <a:pt x="5904797" y="1737697"/>
                </a:lnTo>
                <a:cubicBezTo>
                  <a:pt x="5913233" y="1737697"/>
                  <a:pt x="5921668" y="1729262"/>
                  <a:pt x="5946974" y="1729262"/>
                </a:cubicBezTo>
                <a:cubicBezTo>
                  <a:pt x="5980716" y="1729262"/>
                  <a:pt x="6022893" y="1788310"/>
                  <a:pt x="6022893" y="1813616"/>
                </a:cubicBezTo>
                <a:cubicBezTo>
                  <a:pt x="6022893" y="1830487"/>
                  <a:pt x="6006022" y="1838923"/>
                  <a:pt x="6006022" y="1864229"/>
                </a:cubicBezTo>
                <a:cubicBezTo>
                  <a:pt x="6006022" y="1881100"/>
                  <a:pt x="6056635" y="1914841"/>
                  <a:pt x="6056635" y="1965454"/>
                </a:cubicBezTo>
                <a:cubicBezTo>
                  <a:pt x="6056635" y="2049808"/>
                  <a:pt x="5997587" y="2066679"/>
                  <a:pt x="5997587" y="2108856"/>
                </a:cubicBezTo>
                <a:cubicBezTo>
                  <a:pt x="5997587" y="2134162"/>
                  <a:pt x="6014458" y="2151033"/>
                  <a:pt x="6014458" y="2176340"/>
                </a:cubicBezTo>
                <a:cubicBezTo>
                  <a:pt x="6014458" y="2193210"/>
                  <a:pt x="6006022" y="2218517"/>
                  <a:pt x="6006022" y="2235388"/>
                </a:cubicBezTo>
                <a:cubicBezTo>
                  <a:pt x="5955410" y="2201646"/>
                  <a:pt x="5955410" y="2151033"/>
                  <a:pt x="5930103" y="2117292"/>
                </a:cubicBezTo>
                <a:cubicBezTo>
                  <a:pt x="5904797" y="2066679"/>
                  <a:pt x="5837314" y="2075114"/>
                  <a:pt x="5837314" y="2016066"/>
                </a:cubicBezTo>
                <a:cubicBezTo>
                  <a:pt x="5837314" y="1990760"/>
                  <a:pt x="5862620" y="1948583"/>
                  <a:pt x="5879491" y="1948583"/>
                </a:cubicBezTo>
                <a:cubicBezTo>
                  <a:pt x="5904797" y="1948583"/>
                  <a:pt x="5913233" y="1965454"/>
                  <a:pt x="5930103" y="1982325"/>
                </a:cubicBezTo>
                <a:cubicBezTo>
                  <a:pt x="5921668" y="1990760"/>
                  <a:pt x="5913233" y="2007631"/>
                  <a:pt x="5904797" y="2016066"/>
                </a:cubicBezTo>
                <a:cubicBezTo>
                  <a:pt x="5921668" y="2032937"/>
                  <a:pt x="5930103" y="2049808"/>
                  <a:pt x="5955410" y="2049808"/>
                </a:cubicBezTo>
                <a:cubicBezTo>
                  <a:pt x="5972281" y="2049808"/>
                  <a:pt x="6014458" y="1990760"/>
                  <a:pt x="6014458" y="1973889"/>
                </a:cubicBezTo>
                <a:cubicBezTo>
                  <a:pt x="6014458" y="1940148"/>
                  <a:pt x="5955410" y="1881100"/>
                  <a:pt x="5921668" y="1881100"/>
                </a:cubicBezTo>
                <a:cubicBezTo>
                  <a:pt x="5896362" y="1881100"/>
                  <a:pt x="5887926" y="1889535"/>
                  <a:pt x="5871055" y="1881100"/>
                </a:cubicBezTo>
                <a:cubicBezTo>
                  <a:pt x="5845749" y="1881100"/>
                  <a:pt x="5803572" y="1855793"/>
                  <a:pt x="5786701" y="1855793"/>
                </a:cubicBezTo>
                <a:cubicBezTo>
                  <a:pt x="5761395" y="1855793"/>
                  <a:pt x="5744524" y="1872664"/>
                  <a:pt x="5719218" y="1872664"/>
                </a:cubicBezTo>
                <a:cubicBezTo>
                  <a:pt x="5702347" y="1872664"/>
                  <a:pt x="5668605" y="1847358"/>
                  <a:pt x="5651734" y="1830487"/>
                </a:cubicBezTo>
                <a:lnTo>
                  <a:pt x="5651734" y="1779875"/>
                </a:lnTo>
                <a:cubicBezTo>
                  <a:pt x="5660170" y="1779875"/>
                  <a:pt x="5651734" y="1771439"/>
                  <a:pt x="5677041" y="1771439"/>
                </a:cubicBezTo>
                <a:cubicBezTo>
                  <a:pt x="5693912" y="1771439"/>
                  <a:pt x="5710782" y="1805181"/>
                  <a:pt x="5727653" y="1822052"/>
                </a:cubicBezTo>
                <a:cubicBezTo>
                  <a:pt x="5736089" y="1813616"/>
                  <a:pt x="5752960" y="1813616"/>
                  <a:pt x="5752960" y="1788310"/>
                </a:cubicBezTo>
                <a:cubicBezTo>
                  <a:pt x="5752960" y="1771439"/>
                  <a:pt x="5736089" y="1763004"/>
                  <a:pt x="5736089" y="1746133"/>
                </a:cubicBezTo>
                <a:lnTo>
                  <a:pt x="5736089" y="1678650"/>
                </a:lnTo>
                <a:lnTo>
                  <a:pt x="5761395" y="1678650"/>
                </a:lnTo>
                <a:close/>
                <a:moveTo>
                  <a:pt x="1324362" y="1695520"/>
                </a:moveTo>
                <a:cubicBezTo>
                  <a:pt x="1315926" y="1712391"/>
                  <a:pt x="1273749" y="1754568"/>
                  <a:pt x="1248443" y="1763004"/>
                </a:cubicBezTo>
                <a:cubicBezTo>
                  <a:pt x="1248443" y="1754568"/>
                  <a:pt x="1240007" y="1754568"/>
                  <a:pt x="1240007" y="1737697"/>
                </a:cubicBezTo>
                <a:cubicBezTo>
                  <a:pt x="1240007" y="1712391"/>
                  <a:pt x="1265314" y="1678650"/>
                  <a:pt x="1290620" y="1678650"/>
                </a:cubicBezTo>
                <a:cubicBezTo>
                  <a:pt x="1307491" y="1678650"/>
                  <a:pt x="1315926" y="1695520"/>
                  <a:pt x="1324362" y="1695520"/>
                </a:cubicBezTo>
                <a:close/>
                <a:moveTo>
                  <a:pt x="1020686" y="1864229"/>
                </a:moveTo>
                <a:cubicBezTo>
                  <a:pt x="1020686" y="1897971"/>
                  <a:pt x="995380" y="2016066"/>
                  <a:pt x="911026" y="2058244"/>
                </a:cubicBezTo>
                <a:cubicBezTo>
                  <a:pt x="911026" y="2041373"/>
                  <a:pt x="902590" y="2024502"/>
                  <a:pt x="902590" y="2007631"/>
                </a:cubicBezTo>
                <a:cubicBezTo>
                  <a:pt x="902590" y="1982325"/>
                  <a:pt x="953203" y="1914841"/>
                  <a:pt x="953203" y="1872664"/>
                </a:cubicBezTo>
                <a:cubicBezTo>
                  <a:pt x="953203" y="1830487"/>
                  <a:pt x="961638" y="1813616"/>
                  <a:pt x="902590" y="1754568"/>
                </a:cubicBezTo>
                <a:cubicBezTo>
                  <a:pt x="868849" y="1771439"/>
                  <a:pt x="843542" y="1822052"/>
                  <a:pt x="818236" y="1822052"/>
                </a:cubicBezTo>
                <a:cubicBezTo>
                  <a:pt x="801365" y="1822052"/>
                  <a:pt x="767624" y="1779875"/>
                  <a:pt x="767624" y="1763004"/>
                </a:cubicBezTo>
                <a:cubicBezTo>
                  <a:pt x="767624" y="1695520"/>
                  <a:pt x="818236" y="1678650"/>
                  <a:pt x="860413" y="1678650"/>
                </a:cubicBezTo>
                <a:cubicBezTo>
                  <a:pt x="995380" y="1678650"/>
                  <a:pt x="1020686" y="1796745"/>
                  <a:pt x="1020686" y="1864229"/>
                </a:cubicBezTo>
                <a:close/>
                <a:moveTo>
                  <a:pt x="5845749" y="1636472"/>
                </a:moveTo>
                <a:cubicBezTo>
                  <a:pt x="5837314" y="1644908"/>
                  <a:pt x="5845749" y="1670214"/>
                  <a:pt x="5820443" y="1670214"/>
                </a:cubicBezTo>
                <a:cubicBezTo>
                  <a:pt x="5803572" y="1670214"/>
                  <a:pt x="5778266" y="1653343"/>
                  <a:pt x="5761395" y="1636472"/>
                </a:cubicBezTo>
                <a:cubicBezTo>
                  <a:pt x="5769830" y="1619602"/>
                  <a:pt x="5769830" y="1602731"/>
                  <a:pt x="5786701" y="1602731"/>
                </a:cubicBezTo>
                <a:cubicBezTo>
                  <a:pt x="5812008" y="1602731"/>
                  <a:pt x="5828878" y="1619602"/>
                  <a:pt x="5845749" y="1636472"/>
                </a:cubicBezTo>
                <a:close/>
                <a:moveTo>
                  <a:pt x="6309698" y="1661779"/>
                </a:moveTo>
                <a:cubicBezTo>
                  <a:pt x="6309698" y="1678650"/>
                  <a:pt x="6275956" y="1712391"/>
                  <a:pt x="6259085" y="1712391"/>
                </a:cubicBezTo>
                <a:cubicBezTo>
                  <a:pt x="6233779" y="1712391"/>
                  <a:pt x="6208472" y="1678650"/>
                  <a:pt x="6191602" y="1678650"/>
                </a:cubicBezTo>
                <a:cubicBezTo>
                  <a:pt x="6140989" y="1678650"/>
                  <a:pt x="6140989" y="1779875"/>
                  <a:pt x="6140989" y="1779875"/>
                </a:cubicBezTo>
                <a:cubicBezTo>
                  <a:pt x="6140989" y="1796745"/>
                  <a:pt x="6174731" y="1864229"/>
                  <a:pt x="6174731" y="1881100"/>
                </a:cubicBezTo>
                <a:cubicBezTo>
                  <a:pt x="6174731" y="1906406"/>
                  <a:pt x="6166295" y="1914841"/>
                  <a:pt x="6157860" y="1931712"/>
                </a:cubicBezTo>
                <a:cubicBezTo>
                  <a:pt x="6107247" y="1897971"/>
                  <a:pt x="6073506" y="1822052"/>
                  <a:pt x="6073506" y="1771439"/>
                </a:cubicBezTo>
                <a:cubicBezTo>
                  <a:pt x="6073506" y="1703956"/>
                  <a:pt x="6115683" y="1585860"/>
                  <a:pt x="6225343" y="1585860"/>
                </a:cubicBezTo>
                <a:cubicBezTo>
                  <a:pt x="6267520" y="1585860"/>
                  <a:pt x="6309698" y="1628037"/>
                  <a:pt x="6309698" y="1661779"/>
                </a:cubicBezTo>
                <a:close/>
                <a:moveTo>
                  <a:pt x="1636472" y="1560554"/>
                </a:moveTo>
                <a:lnTo>
                  <a:pt x="1636472" y="1594295"/>
                </a:lnTo>
                <a:cubicBezTo>
                  <a:pt x="1602731" y="1644908"/>
                  <a:pt x="1577424" y="1644908"/>
                  <a:pt x="1552118" y="1661779"/>
                </a:cubicBezTo>
                <a:cubicBezTo>
                  <a:pt x="1552118" y="1636472"/>
                  <a:pt x="1552118" y="1602731"/>
                  <a:pt x="1543683" y="1577424"/>
                </a:cubicBezTo>
                <a:cubicBezTo>
                  <a:pt x="1552118" y="1568989"/>
                  <a:pt x="1568989" y="1568989"/>
                  <a:pt x="1577424" y="1560554"/>
                </a:cubicBezTo>
                <a:lnTo>
                  <a:pt x="1636472" y="1560554"/>
                </a:lnTo>
                <a:close/>
                <a:moveTo>
                  <a:pt x="1374974" y="1585860"/>
                </a:moveTo>
                <a:cubicBezTo>
                  <a:pt x="1383410" y="1602731"/>
                  <a:pt x="1383410" y="1628037"/>
                  <a:pt x="1408716" y="1653343"/>
                </a:cubicBezTo>
                <a:lnTo>
                  <a:pt x="1442458" y="1653343"/>
                </a:lnTo>
                <a:lnTo>
                  <a:pt x="1459328" y="1636472"/>
                </a:lnTo>
                <a:cubicBezTo>
                  <a:pt x="1450893" y="1628037"/>
                  <a:pt x="1434022" y="1619602"/>
                  <a:pt x="1417151" y="1611166"/>
                </a:cubicBezTo>
                <a:cubicBezTo>
                  <a:pt x="1434022" y="1577424"/>
                  <a:pt x="1450893" y="1577424"/>
                  <a:pt x="1459328" y="1577424"/>
                </a:cubicBezTo>
                <a:cubicBezTo>
                  <a:pt x="1501506" y="1577424"/>
                  <a:pt x="1518376" y="1602731"/>
                  <a:pt x="1518376" y="1628037"/>
                </a:cubicBezTo>
                <a:cubicBezTo>
                  <a:pt x="1518376" y="1644908"/>
                  <a:pt x="1501506" y="1653343"/>
                  <a:pt x="1501506" y="1678650"/>
                </a:cubicBezTo>
                <a:cubicBezTo>
                  <a:pt x="1493070" y="1695520"/>
                  <a:pt x="1509941" y="1712391"/>
                  <a:pt x="1509941" y="1729262"/>
                </a:cubicBezTo>
                <a:cubicBezTo>
                  <a:pt x="1509941" y="1754568"/>
                  <a:pt x="1493070" y="1779875"/>
                  <a:pt x="1476199" y="1805181"/>
                </a:cubicBezTo>
                <a:cubicBezTo>
                  <a:pt x="1391845" y="1695520"/>
                  <a:pt x="1256878" y="1628037"/>
                  <a:pt x="1282185" y="1535247"/>
                </a:cubicBezTo>
                <a:cubicBezTo>
                  <a:pt x="1307491" y="1552118"/>
                  <a:pt x="1341233" y="1577424"/>
                  <a:pt x="1374974" y="1585860"/>
                </a:cubicBezTo>
                <a:close/>
                <a:moveTo>
                  <a:pt x="1062864" y="1493070"/>
                </a:moveTo>
                <a:cubicBezTo>
                  <a:pt x="1062864" y="1493070"/>
                  <a:pt x="1071299" y="1484635"/>
                  <a:pt x="1071299" y="1509941"/>
                </a:cubicBezTo>
                <a:cubicBezTo>
                  <a:pt x="1071299" y="1526812"/>
                  <a:pt x="1054428" y="1535247"/>
                  <a:pt x="1054428" y="1543683"/>
                </a:cubicBezTo>
                <a:cubicBezTo>
                  <a:pt x="995380" y="1543683"/>
                  <a:pt x="986945" y="1535247"/>
                  <a:pt x="978509" y="1535247"/>
                </a:cubicBezTo>
                <a:lnTo>
                  <a:pt x="1020686" y="1493070"/>
                </a:lnTo>
                <a:lnTo>
                  <a:pt x="1062864" y="1493070"/>
                </a:lnTo>
                <a:close/>
                <a:moveTo>
                  <a:pt x="1273749" y="1619602"/>
                </a:moveTo>
                <a:cubicBezTo>
                  <a:pt x="1273749" y="1644908"/>
                  <a:pt x="1256878" y="1661779"/>
                  <a:pt x="1240007" y="1670214"/>
                </a:cubicBezTo>
                <a:cubicBezTo>
                  <a:pt x="1197830" y="1695520"/>
                  <a:pt x="1113476" y="1695520"/>
                  <a:pt x="1088170" y="1763004"/>
                </a:cubicBezTo>
                <a:cubicBezTo>
                  <a:pt x="1071299" y="1746133"/>
                  <a:pt x="1045993" y="1703956"/>
                  <a:pt x="1045993" y="1678650"/>
                </a:cubicBezTo>
                <a:cubicBezTo>
                  <a:pt x="1045993" y="1661779"/>
                  <a:pt x="1071299" y="1611166"/>
                  <a:pt x="1071299" y="1585860"/>
                </a:cubicBezTo>
                <a:cubicBezTo>
                  <a:pt x="1071299" y="1568989"/>
                  <a:pt x="1088170" y="1543683"/>
                  <a:pt x="1113476" y="1518376"/>
                </a:cubicBezTo>
                <a:lnTo>
                  <a:pt x="1155653" y="1518376"/>
                </a:lnTo>
                <a:cubicBezTo>
                  <a:pt x="1155653" y="1526812"/>
                  <a:pt x="1164089" y="1526812"/>
                  <a:pt x="1164089" y="1552118"/>
                </a:cubicBezTo>
                <a:cubicBezTo>
                  <a:pt x="1164089" y="1568989"/>
                  <a:pt x="1138782" y="1577424"/>
                  <a:pt x="1121911" y="1585860"/>
                </a:cubicBezTo>
                <a:cubicBezTo>
                  <a:pt x="1130347" y="1602731"/>
                  <a:pt x="1130347" y="1611166"/>
                  <a:pt x="1147218" y="1611166"/>
                </a:cubicBezTo>
                <a:cubicBezTo>
                  <a:pt x="1197830" y="1611166"/>
                  <a:pt x="1197830" y="1526812"/>
                  <a:pt x="1197830" y="1509941"/>
                </a:cubicBezTo>
                <a:cubicBezTo>
                  <a:pt x="1214701" y="1509941"/>
                  <a:pt x="1240007" y="1493070"/>
                  <a:pt x="1256878" y="1484635"/>
                </a:cubicBezTo>
                <a:cubicBezTo>
                  <a:pt x="1223137" y="1568989"/>
                  <a:pt x="1273749" y="1577424"/>
                  <a:pt x="1273749" y="1619602"/>
                </a:cubicBezTo>
                <a:close/>
                <a:moveTo>
                  <a:pt x="5516768" y="1585860"/>
                </a:moveTo>
                <a:cubicBezTo>
                  <a:pt x="5508332" y="1594295"/>
                  <a:pt x="5516768" y="1594295"/>
                  <a:pt x="5491461" y="1594295"/>
                </a:cubicBezTo>
                <a:cubicBezTo>
                  <a:pt x="5474591" y="1594295"/>
                  <a:pt x="5449284" y="1577424"/>
                  <a:pt x="5432413" y="1552118"/>
                </a:cubicBezTo>
                <a:lnTo>
                  <a:pt x="5432413" y="1501506"/>
                </a:lnTo>
                <a:cubicBezTo>
                  <a:pt x="5449284" y="1501506"/>
                  <a:pt x="5508332" y="1493070"/>
                  <a:pt x="5542074" y="1476199"/>
                </a:cubicBezTo>
                <a:cubicBezTo>
                  <a:pt x="5533639" y="1509941"/>
                  <a:pt x="5525203" y="1552118"/>
                  <a:pt x="5516768" y="1585860"/>
                </a:cubicBezTo>
                <a:close/>
                <a:moveTo>
                  <a:pt x="1012251" y="1459328"/>
                </a:moveTo>
                <a:cubicBezTo>
                  <a:pt x="986945" y="1493070"/>
                  <a:pt x="877284" y="1459328"/>
                  <a:pt x="877284" y="1535247"/>
                </a:cubicBezTo>
                <a:cubicBezTo>
                  <a:pt x="877284" y="1552118"/>
                  <a:pt x="902590" y="1552118"/>
                  <a:pt x="902590" y="1568989"/>
                </a:cubicBezTo>
                <a:cubicBezTo>
                  <a:pt x="902590" y="1594295"/>
                  <a:pt x="885720" y="1602731"/>
                  <a:pt x="860413" y="1602731"/>
                </a:cubicBezTo>
                <a:cubicBezTo>
                  <a:pt x="826672" y="1602731"/>
                  <a:pt x="835107" y="1568989"/>
                  <a:pt x="835107" y="1560554"/>
                </a:cubicBezTo>
                <a:cubicBezTo>
                  <a:pt x="835107" y="1493070"/>
                  <a:pt x="902590" y="1442458"/>
                  <a:pt x="953203" y="1442458"/>
                </a:cubicBezTo>
                <a:cubicBezTo>
                  <a:pt x="978509" y="1442458"/>
                  <a:pt x="995380" y="1450893"/>
                  <a:pt x="1012251" y="1459328"/>
                </a:cubicBezTo>
                <a:close/>
                <a:moveTo>
                  <a:pt x="5845749" y="1476199"/>
                </a:moveTo>
                <a:cubicBezTo>
                  <a:pt x="5845749" y="1501506"/>
                  <a:pt x="5879491" y="1535247"/>
                  <a:pt x="5904797" y="1552118"/>
                </a:cubicBezTo>
                <a:cubicBezTo>
                  <a:pt x="5913233" y="1543683"/>
                  <a:pt x="5921668" y="1543683"/>
                  <a:pt x="5930103" y="1535247"/>
                </a:cubicBezTo>
                <a:cubicBezTo>
                  <a:pt x="5913233" y="1484635"/>
                  <a:pt x="5887926" y="1509941"/>
                  <a:pt x="5887926" y="1484635"/>
                </a:cubicBezTo>
                <a:cubicBezTo>
                  <a:pt x="5887926" y="1450893"/>
                  <a:pt x="5896362" y="1442458"/>
                  <a:pt x="5921668" y="1442458"/>
                </a:cubicBezTo>
                <a:cubicBezTo>
                  <a:pt x="5921668" y="1442458"/>
                  <a:pt x="5997587" y="1459328"/>
                  <a:pt x="6006022" y="1493070"/>
                </a:cubicBezTo>
                <a:cubicBezTo>
                  <a:pt x="6022893" y="1526812"/>
                  <a:pt x="6039764" y="1602731"/>
                  <a:pt x="6039764" y="1619602"/>
                </a:cubicBezTo>
                <a:cubicBezTo>
                  <a:pt x="6039764" y="1644908"/>
                  <a:pt x="6031329" y="1653343"/>
                  <a:pt x="6031329" y="1670214"/>
                </a:cubicBezTo>
                <a:lnTo>
                  <a:pt x="6014458" y="1687085"/>
                </a:lnTo>
                <a:cubicBezTo>
                  <a:pt x="5980716" y="1602731"/>
                  <a:pt x="5879491" y="1585860"/>
                  <a:pt x="5812008" y="1577424"/>
                </a:cubicBezTo>
                <a:cubicBezTo>
                  <a:pt x="5828878" y="1535247"/>
                  <a:pt x="5837314" y="1484635"/>
                  <a:pt x="5845749" y="1434022"/>
                </a:cubicBezTo>
                <a:cubicBezTo>
                  <a:pt x="5845749" y="1434022"/>
                  <a:pt x="5854185" y="1434022"/>
                  <a:pt x="5862620" y="1442458"/>
                </a:cubicBezTo>
                <a:cubicBezTo>
                  <a:pt x="5854185" y="1450893"/>
                  <a:pt x="5845749" y="1459328"/>
                  <a:pt x="5845749" y="1476199"/>
                </a:cubicBezTo>
                <a:close/>
                <a:moveTo>
                  <a:pt x="5609557" y="1746133"/>
                </a:moveTo>
                <a:cubicBezTo>
                  <a:pt x="5584251" y="1729262"/>
                  <a:pt x="5558945" y="1670214"/>
                  <a:pt x="5567380" y="1636472"/>
                </a:cubicBezTo>
                <a:cubicBezTo>
                  <a:pt x="5575816" y="1611166"/>
                  <a:pt x="5558945" y="1568989"/>
                  <a:pt x="5558945" y="1552118"/>
                </a:cubicBezTo>
                <a:cubicBezTo>
                  <a:pt x="5558945" y="1484635"/>
                  <a:pt x="5584251" y="1484635"/>
                  <a:pt x="5617993" y="1484635"/>
                </a:cubicBezTo>
                <a:cubicBezTo>
                  <a:pt x="5660170" y="1484635"/>
                  <a:pt x="5677041" y="1493070"/>
                  <a:pt x="5677041" y="1518376"/>
                </a:cubicBezTo>
                <a:cubicBezTo>
                  <a:pt x="5677041" y="1543683"/>
                  <a:pt x="5668605" y="1543683"/>
                  <a:pt x="5668605" y="1552118"/>
                </a:cubicBezTo>
                <a:lnTo>
                  <a:pt x="5643299" y="1552118"/>
                </a:lnTo>
                <a:cubicBezTo>
                  <a:pt x="5634864" y="1543683"/>
                  <a:pt x="5617993" y="1526812"/>
                  <a:pt x="5609557" y="1526812"/>
                </a:cubicBezTo>
                <a:cubicBezTo>
                  <a:pt x="5609557" y="1526812"/>
                  <a:pt x="5601122" y="1518376"/>
                  <a:pt x="5601122" y="1543683"/>
                </a:cubicBezTo>
                <a:cubicBezTo>
                  <a:pt x="5601122" y="1577424"/>
                  <a:pt x="5643299" y="1585860"/>
                  <a:pt x="5651734" y="1585860"/>
                </a:cubicBezTo>
                <a:cubicBezTo>
                  <a:pt x="5702347" y="1585860"/>
                  <a:pt x="5719218" y="1518376"/>
                  <a:pt x="5702347" y="1493070"/>
                </a:cubicBezTo>
                <a:cubicBezTo>
                  <a:pt x="5719218" y="1467764"/>
                  <a:pt x="5795137" y="1459328"/>
                  <a:pt x="5803572" y="1417151"/>
                </a:cubicBezTo>
                <a:cubicBezTo>
                  <a:pt x="5828878" y="1560554"/>
                  <a:pt x="5651734" y="1670214"/>
                  <a:pt x="5609557" y="1746133"/>
                </a:cubicBezTo>
                <a:close/>
                <a:moveTo>
                  <a:pt x="6081941" y="1442458"/>
                </a:moveTo>
                <a:cubicBezTo>
                  <a:pt x="6073506" y="1459328"/>
                  <a:pt x="6073506" y="1467764"/>
                  <a:pt x="6048199" y="1467764"/>
                </a:cubicBezTo>
                <a:cubicBezTo>
                  <a:pt x="6031329" y="1467764"/>
                  <a:pt x="6014458" y="1442458"/>
                  <a:pt x="5997587" y="1434022"/>
                </a:cubicBezTo>
                <a:cubicBezTo>
                  <a:pt x="6006022" y="1417151"/>
                  <a:pt x="6014458" y="1408716"/>
                  <a:pt x="6031329" y="1408716"/>
                </a:cubicBezTo>
                <a:cubicBezTo>
                  <a:pt x="6056635" y="1408716"/>
                  <a:pt x="6073506" y="1425587"/>
                  <a:pt x="6081941" y="1442458"/>
                </a:cubicBezTo>
                <a:close/>
                <a:moveTo>
                  <a:pt x="6250650" y="1484635"/>
                </a:moveTo>
                <a:cubicBezTo>
                  <a:pt x="6250650" y="1509941"/>
                  <a:pt x="6233779" y="1518376"/>
                  <a:pt x="6225343" y="1526812"/>
                </a:cubicBezTo>
                <a:lnTo>
                  <a:pt x="6183166" y="1526812"/>
                </a:lnTo>
                <a:cubicBezTo>
                  <a:pt x="6174731" y="1518376"/>
                  <a:pt x="6174731" y="1526812"/>
                  <a:pt x="6174731" y="1501506"/>
                </a:cubicBezTo>
                <a:cubicBezTo>
                  <a:pt x="6174731" y="1484635"/>
                  <a:pt x="6191602" y="1484635"/>
                  <a:pt x="6200037" y="1476199"/>
                </a:cubicBezTo>
                <a:cubicBezTo>
                  <a:pt x="6183166" y="1417151"/>
                  <a:pt x="6090377" y="1442458"/>
                  <a:pt x="6081941" y="1391845"/>
                </a:cubicBezTo>
                <a:cubicBezTo>
                  <a:pt x="6098812" y="1383410"/>
                  <a:pt x="6107247" y="1374974"/>
                  <a:pt x="6124118" y="1374974"/>
                </a:cubicBezTo>
                <a:cubicBezTo>
                  <a:pt x="6200037" y="1374974"/>
                  <a:pt x="6250650" y="1442458"/>
                  <a:pt x="6250650" y="1484635"/>
                </a:cubicBezTo>
                <a:close/>
                <a:moveTo>
                  <a:pt x="1476199" y="1374974"/>
                </a:moveTo>
                <a:cubicBezTo>
                  <a:pt x="1501506" y="1417151"/>
                  <a:pt x="1501506" y="1484635"/>
                  <a:pt x="1518376" y="1535247"/>
                </a:cubicBezTo>
                <a:cubicBezTo>
                  <a:pt x="1484635" y="1535247"/>
                  <a:pt x="1425587" y="1543683"/>
                  <a:pt x="1408716" y="1543683"/>
                </a:cubicBezTo>
                <a:cubicBezTo>
                  <a:pt x="1374974" y="1543683"/>
                  <a:pt x="1299055" y="1552118"/>
                  <a:pt x="1307491" y="1476199"/>
                </a:cubicBezTo>
                <a:cubicBezTo>
                  <a:pt x="1307491" y="1450893"/>
                  <a:pt x="1315926" y="1442458"/>
                  <a:pt x="1315926" y="1434022"/>
                </a:cubicBezTo>
                <a:cubicBezTo>
                  <a:pt x="1332797" y="1450893"/>
                  <a:pt x="1358103" y="1476199"/>
                  <a:pt x="1383410" y="1476199"/>
                </a:cubicBezTo>
                <a:cubicBezTo>
                  <a:pt x="1383410" y="1476199"/>
                  <a:pt x="1434022" y="1450893"/>
                  <a:pt x="1442458" y="1434022"/>
                </a:cubicBezTo>
                <a:cubicBezTo>
                  <a:pt x="1442458" y="1425587"/>
                  <a:pt x="1442458" y="1417151"/>
                  <a:pt x="1434022" y="1408716"/>
                </a:cubicBezTo>
                <a:cubicBezTo>
                  <a:pt x="1417151" y="1417151"/>
                  <a:pt x="1400280" y="1434022"/>
                  <a:pt x="1383410" y="1434022"/>
                </a:cubicBezTo>
                <a:cubicBezTo>
                  <a:pt x="1358103" y="1434022"/>
                  <a:pt x="1341233" y="1417151"/>
                  <a:pt x="1341233" y="1400281"/>
                </a:cubicBezTo>
                <a:cubicBezTo>
                  <a:pt x="1341233" y="1374974"/>
                  <a:pt x="1383410" y="1332797"/>
                  <a:pt x="1417151" y="1332797"/>
                </a:cubicBezTo>
                <a:cubicBezTo>
                  <a:pt x="1434022" y="1332797"/>
                  <a:pt x="1467764" y="1341233"/>
                  <a:pt x="1476199" y="1374974"/>
                </a:cubicBezTo>
                <a:close/>
                <a:moveTo>
                  <a:pt x="1560554" y="1315926"/>
                </a:moveTo>
                <a:cubicBezTo>
                  <a:pt x="1644908" y="1341233"/>
                  <a:pt x="1720827" y="1459328"/>
                  <a:pt x="1788310" y="1459328"/>
                </a:cubicBezTo>
                <a:cubicBezTo>
                  <a:pt x="1763004" y="1493070"/>
                  <a:pt x="1619602" y="1526812"/>
                  <a:pt x="1602731" y="1526812"/>
                </a:cubicBezTo>
                <a:cubicBezTo>
                  <a:pt x="1552118" y="1526812"/>
                  <a:pt x="1535247" y="1501506"/>
                  <a:pt x="1535247" y="1459328"/>
                </a:cubicBezTo>
                <a:cubicBezTo>
                  <a:pt x="1535247" y="1434022"/>
                  <a:pt x="1543683" y="1434022"/>
                  <a:pt x="1552118" y="1417151"/>
                </a:cubicBezTo>
                <a:cubicBezTo>
                  <a:pt x="1560554" y="1417151"/>
                  <a:pt x="1577424" y="1425587"/>
                  <a:pt x="1585860" y="1425587"/>
                </a:cubicBezTo>
                <a:cubicBezTo>
                  <a:pt x="1585860" y="1442458"/>
                  <a:pt x="1577424" y="1459328"/>
                  <a:pt x="1585860" y="1476199"/>
                </a:cubicBezTo>
                <a:cubicBezTo>
                  <a:pt x="1602731" y="1467764"/>
                  <a:pt x="1619602" y="1459328"/>
                  <a:pt x="1619602" y="1434022"/>
                </a:cubicBezTo>
                <a:cubicBezTo>
                  <a:pt x="1619602" y="1341233"/>
                  <a:pt x="1484635" y="1400281"/>
                  <a:pt x="1484635" y="1315926"/>
                </a:cubicBezTo>
                <a:lnTo>
                  <a:pt x="1560554" y="1315926"/>
                </a:lnTo>
                <a:close/>
                <a:moveTo>
                  <a:pt x="1172524" y="1358103"/>
                </a:moveTo>
                <a:cubicBezTo>
                  <a:pt x="1172524" y="1383410"/>
                  <a:pt x="1164089" y="1383410"/>
                  <a:pt x="1164089" y="1391845"/>
                </a:cubicBezTo>
                <a:cubicBezTo>
                  <a:pt x="1155653" y="1391845"/>
                  <a:pt x="1164089" y="1400281"/>
                  <a:pt x="1138782" y="1400281"/>
                </a:cubicBezTo>
                <a:cubicBezTo>
                  <a:pt x="1121911" y="1400281"/>
                  <a:pt x="1113476" y="1366539"/>
                  <a:pt x="1088170" y="1358103"/>
                </a:cubicBezTo>
                <a:cubicBezTo>
                  <a:pt x="1088170" y="1366539"/>
                  <a:pt x="1079734" y="1358103"/>
                  <a:pt x="1079734" y="1374974"/>
                </a:cubicBezTo>
                <a:cubicBezTo>
                  <a:pt x="1079734" y="1417151"/>
                  <a:pt x="1138782" y="1434022"/>
                  <a:pt x="1138782" y="1434022"/>
                </a:cubicBezTo>
                <a:cubicBezTo>
                  <a:pt x="1164089" y="1434022"/>
                  <a:pt x="1189395" y="1400281"/>
                  <a:pt x="1214701" y="1400281"/>
                </a:cubicBezTo>
                <a:cubicBezTo>
                  <a:pt x="1231572" y="1400281"/>
                  <a:pt x="1240007" y="1408716"/>
                  <a:pt x="1256878" y="1425587"/>
                </a:cubicBezTo>
                <a:cubicBezTo>
                  <a:pt x="1223137" y="1459328"/>
                  <a:pt x="1189395" y="1484635"/>
                  <a:pt x="1155653" y="1484635"/>
                </a:cubicBezTo>
                <a:cubicBezTo>
                  <a:pt x="1130347" y="1484635"/>
                  <a:pt x="1012251" y="1417151"/>
                  <a:pt x="944768" y="1400281"/>
                </a:cubicBezTo>
                <a:cubicBezTo>
                  <a:pt x="961638" y="1358103"/>
                  <a:pt x="1113476" y="1299055"/>
                  <a:pt x="1113476" y="1299055"/>
                </a:cubicBezTo>
                <a:cubicBezTo>
                  <a:pt x="1147218" y="1299055"/>
                  <a:pt x="1172524" y="1341233"/>
                  <a:pt x="1172524" y="1358103"/>
                </a:cubicBezTo>
                <a:close/>
                <a:moveTo>
                  <a:pt x="5693912" y="1290620"/>
                </a:moveTo>
                <a:cubicBezTo>
                  <a:pt x="5677041" y="1315926"/>
                  <a:pt x="5643299" y="1332797"/>
                  <a:pt x="5643299" y="1349668"/>
                </a:cubicBezTo>
                <a:cubicBezTo>
                  <a:pt x="5643299" y="1374974"/>
                  <a:pt x="5651734" y="1383410"/>
                  <a:pt x="5660170" y="1391845"/>
                </a:cubicBezTo>
                <a:lnTo>
                  <a:pt x="5685476" y="1391845"/>
                </a:lnTo>
                <a:cubicBezTo>
                  <a:pt x="5668605" y="1332797"/>
                  <a:pt x="5702347" y="1332797"/>
                  <a:pt x="5719218" y="1332797"/>
                </a:cubicBezTo>
                <a:cubicBezTo>
                  <a:pt x="5761395" y="1332797"/>
                  <a:pt x="5778266" y="1358103"/>
                  <a:pt x="5778266" y="1383410"/>
                </a:cubicBezTo>
                <a:cubicBezTo>
                  <a:pt x="5778266" y="1408716"/>
                  <a:pt x="5727653" y="1450893"/>
                  <a:pt x="5702347" y="1450893"/>
                </a:cubicBezTo>
                <a:lnTo>
                  <a:pt x="5584251" y="1450893"/>
                </a:lnTo>
                <a:lnTo>
                  <a:pt x="5584251" y="1349668"/>
                </a:lnTo>
                <a:cubicBezTo>
                  <a:pt x="5592686" y="1324362"/>
                  <a:pt x="5601122" y="1273749"/>
                  <a:pt x="5643299" y="1273749"/>
                </a:cubicBezTo>
                <a:cubicBezTo>
                  <a:pt x="5668605" y="1273749"/>
                  <a:pt x="5677041" y="1282185"/>
                  <a:pt x="5693912" y="1290620"/>
                </a:cubicBezTo>
                <a:close/>
                <a:moveTo>
                  <a:pt x="5592686" y="1256878"/>
                </a:moveTo>
                <a:cubicBezTo>
                  <a:pt x="5575816" y="1290620"/>
                  <a:pt x="5558945" y="1324362"/>
                  <a:pt x="5550509" y="1358103"/>
                </a:cubicBezTo>
                <a:cubicBezTo>
                  <a:pt x="5533639" y="1358103"/>
                  <a:pt x="5516768" y="1341233"/>
                  <a:pt x="5491461" y="1341233"/>
                </a:cubicBezTo>
                <a:cubicBezTo>
                  <a:pt x="5474591" y="1341233"/>
                  <a:pt x="5440849" y="1349668"/>
                  <a:pt x="5457720" y="1391845"/>
                </a:cubicBezTo>
                <a:cubicBezTo>
                  <a:pt x="5474591" y="1383410"/>
                  <a:pt x="5483026" y="1374974"/>
                  <a:pt x="5499897" y="1374974"/>
                </a:cubicBezTo>
                <a:cubicBezTo>
                  <a:pt x="5525203" y="1374974"/>
                  <a:pt x="5516768" y="1383410"/>
                  <a:pt x="5533639" y="1383410"/>
                </a:cubicBezTo>
                <a:lnTo>
                  <a:pt x="5533639" y="1425587"/>
                </a:lnTo>
                <a:cubicBezTo>
                  <a:pt x="5508332" y="1459328"/>
                  <a:pt x="5483026" y="1467764"/>
                  <a:pt x="5474591" y="1467764"/>
                </a:cubicBezTo>
                <a:cubicBezTo>
                  <a:pt x="5457720" y="1467764"/>
                  <a:pt x="5381801" y="1459328"/>
                  <a:pt x="5331188" y="1450893"/>
                </a:cubicBezTo>
                <a:cubicBezTo>
                  <a:pt x="5314317" y="1450893"/>
                  <a:pt x="5289011" y="1442458"/>
                  <a:pt x="5272140" y="1425587"/>
                </a:cubicBezTo>
                <a:cubicBezTo>
                  <a:pt x="5305882" y="1383410"/>
                  <a:pt x="5432413" y="1240007"/>
                  <a:pt x="5499897" y="1256878"/>
                </a:cubicBezTo>
                <a:lnTo>
                  <a:pt x="5592686" y="1256878"/>
                </a:lnTo>
                <a:close/>
                <a:moveTo>
                  <a:pt x="1729262" y="1256878"/>
                </a:moveTo>
                <a:cubicBezTo>
                  <a:pt x="1720827" y="1282185"/>
                  <a:pt x="1703956" y="1315926"/>
                  <a:pt x="1687085" y="1341233"/>
                </a:cubicBezTo>
                <a:lnTo>
                  <a:pt x="1661779" y="1341233"/>
                </a:lnTo>
                <a:cubicBezTo>
                  <a:pt x="1661779" y="1332797"/>
                  <a:pt x="1653343" y="1332797"/>
                  <a:pt x="1653343" y="1315926"/>
                </a:cubicBezTo>
                <a:cubicBezTo>
                  <a:pt x="1653343" y="1290620"/>
                  <a:pt x="1678649" y="1273749"/>
                  <a:pt x="1695520" y="1248443"/>
                </a:cubicBezTo>
                <a:cubicBezTo>
                  <a:pt x="1720827" y="1248443"/>
                  <a:pt x="1720827" y="1256878"/>
                  <a:pt x="1729262" y="1256878"/>
                </a:cubicBezTo>
                <a:close/>
                <a:moveTo>
                  <a:pt x="6132554" y="1349668"/>
                </a:moveTo>
                <a:cubicBezTo>
                  <a:pt x="6056635" y="1366539"/>
                  <a:pt x="5930103" y="1408716"/>
                  <a:pt x="5904797" y="1408716"/>
                </a:cubicBezTo>
                <a:cubicBezTo>
                  <a:pt x="5887926" y="1408716"/>
                  <a:pt x="5845749" y="1400281"/>
                  <a:pt x="5820443" y="1383410"/>
                </a:cubicBezTo>
                <a:cubicBezTo>
                  <a:pt x="5837314" y="1374974"/>
                  <a:pt x="5879491" y="1341233"/>
                  <a:pt x="5904797" y="1341233"/>
                </a:cubicBezTo>
                <a:cubicBezTo>
                  <a:pt x="5921668" y="1341233"/>
                  <a:pt x="5930103" y="1358103"/>
                  <a:pt x="5955410" y="1358103"/>
                </a:cubicBezTo>
                <a:cubicBezTo>
                  <a:pt x="5972281" y="1358103"/>
                  <a:pt x="6014458" y="1324362"/>
                  <a:pt x="6014458" y="1299055"/>
                </a:cubicBezTo>
                <a:cubicBezTo>
                  <a:pt x="6014458" y="1282185"/>
                  <a:pt x="5997587" y="1273749"/>
                  <a:pt x="5989151" y="1265314"/>
                </a:cubicBezTo>
                <a:cubicBezTo>
                  <a:pt x="5972281" y="1282185"/>
                  <a:pt x="5972281" y="1307491"/>
                  <a:pt x="5963845" y="1324362"/>
                </a:cubicBezTo>
                <a:lnTo>
                  <a:pt x="5930103" y="1324362"/>
                </a:lnTo>
                <a:cubicBezTo>
                  <a:pt x="5930103" y="1315926"/>
                  <a:pt x="5921668" y="1324362"/>
                  <a:pt x="5921668" y="1299055"/>
                </a:cubicBezTo>
                <a:cubicBezTo>
                  <a:pt x="5921668" y="1256878"/>
                  <a:pt x="5938539" y="1223137"/>
                  <a:pt x="5972281" y="1223137"/>
                </a:cubicBezTo>
                <a:cubicBezTo>
                  <a:pt x="5989151" y="1223137"/>
                  <a:pt x="6132554" y="1315926"/>
                  <a:pt x="6132554" y="1349668"/>
                </a:cubicBezTo>
                <a:close/>
                <a:moveTo>
                  <a:pt x="5373365" y="1290620"/>
                </a:moveTo>
                <a:cubicBezTo>
                  <a:pt x="5356495" y="1282185"/>
                  <a:pt x="5331188" y="1256878"/>
                  <a:pt x="5339624" y="1223137"/>
                </a:cubicBezTo>
                <a:cubicBezTo>
                  <a:pt x="5373365" y="1223137"/>
                  <a:pt x="5390236" y="1231572"/>
                  <a:pt x="5407107" y="1240007"/>
                </a:cubicBezTo>
                <a:cubicBezTo>
                  <a:pt x="5407107" y="1256878"/>
                  <a:pt x="5390236" y="1273749"/>
                  <a:pt x="5373365" y="1290620"/>
                </a:cubicBezTo>
                <a:close/>
                <a:moveTo>
                  <a:pt x="1383410" y="1256878"/>
                </a:moveTo>
                <a:cubicBezTo>
                  <a:pt x="1383410" y="1299055"/>
                  <a:pt x="1374974" y="1299055"/>
                  <a:pt x="1374974" y="1307491"/>
                </a:cubicBezTo>
                <a:cubicBezTo>
                  <a:pt x="1315926" y="1265314"/>
                  <a:pt x="1341233" y="1265314"/>
                  <a:pt x="1290620" y="1265314"/>
                </a:cubicBezTo>
                <a:cubicBezTo>
                  <a:pt x="1265314" y="1265314"/>
                  <a:pt x="1265314" y="1265314"/>
                  <a:pt x="1248443" y="1290620"/>
                </a:cubicBezTo>
                <a:lnTo>
                  <a:pt x="1256878" y="1324362"/>
                </a:lnTo>
                <a:cubicBezTo>
                  <a:pt x="1265314" y="1315926"/>
                  <a:pt x="1265314" y="1299055"/>
                  <a:pt x="1290620" y="1299055"/>
                </a:cubicBezTo>
                <a:cubicBezTo>
                  <a:pt x="1324362" y="1299055"/>
                  <a:pt x="1324362" y="1324362"/>
                  <a:pt x="1324362" y="1332797"/>
                </a:cubicBezTo>
                <a:cubicBezTo>
                  <a:pt x="1324362" y="1374974"/>
                  <a:pt x="1290620" y="1391845"/>
                  <a:pt x="1273749" y="1391845"/>
                </a:cubicBezTo>
                <a:cubicBezTo>
                  <a:pt x="1189395" y="1391845"/>
                  <a:pt x="1172524" y="1223137"/>
                  <a:pt x="1172524" y="1214701"/>
                </a:cubicBezTo>
                <a:cubicBezTo>
                  <a:pt x="1206266" y="1206266"/>
                  <a:pt x="1256878" y="1197830"/>
                  <a:pt x="1282185" y="1197830"/>
                </a:cubicBezTo>
                <a:cubicBezTo>
                  <a:pt x="1315926" y="1197830"/>
                  <a:pt x="1349668" y="1206266"/>
                  <a:pt x="1383410" y="1256878"/>
                </a:cubicBezTo>
                <a:close/>
                <a:moveTo>
                  <a:pt x="5904797" y="1214701"/>
                </a:moveTo>
                <a:cubicBezTo>
                  <a:pt x="5904797" y="1256878"/>
                  <a:pt x="5913233" y="1299055"/>
                  <a:pt x="5837314" y="1341233"/>
                </a:cubicBezTo>
                <a:lnTo>
                  <a:pt x="5803572" y="1341233"/>
                </a:lnTo>
                <a:cubicBezTo>
                  <a:pt x="5820443" y="1307491"/>
                  <a:pt x="5828878" y="1290620"/>
                  <a:pt x="5828878" y="1265314"/>
                </a:cubicBezTo>
                <a:cubicBezTo>
                  <a:pt x="5828878" y="1248443"/>
                  <a:pt x="5812008" y="1223137"/>
                  <a:pt x="5795137" y="1206266"/>
                </a:cubicBezTo>
                <a:cubicBezTo>
                  <a:pt x="5786701" y="1206266"/>
                  <a:pt x="5778266" y="1214701"/>
                  <a:pt x="5769830" y="1223137"/>
                </a:cubicBezTo>
                <a:cubicBezTo>
                  <a:pt x="5778266" y="1240007"/>
                  <a:pt x="5795137" y="1248443"/>
                  <a:pt x="5803572" y="1265314"/>
                </a:cubicBezTo>
                <a:cubicBezTo>
                  <a:pt x="5795137" y="1282185"/>
                  <a:pt x="5778266" y="1299055"/>
                  <a:pt x="5761395" y="1299055"/>
                </a:cubicBezTo>
                <a:cubicBezTo>
                  <a:pt x="5727653" y="1299055"/>
                  <a:pt x="5702347" y="1256878"/>
                  <a:pt x="5702347" y="1240007"/>
                </a:cubicBezTo>
                <a:cubicBezTo>
                  <a:pt x="5702347" y="1164089"/>
                  <a:pt x="5786701" y="1147218"/>
                  <a:pt x="5845749" y="1147218"/>
                </a:cubicBezTo>
                <a:cubicBezTo>
                  <a:pt x="5913233" y="1147218"/>
                  <a:pt x="5904797" y="1164089"/>
                  <a:pt x="5904797" y="1214701"/>
                </a:cubicBezTo>
                <a:close/>
                <a:moveTo>
                  <a:pt x="1720827" y="1079734"/>
                </a:moveTo>
                <a:cubicBezTo>
                  <a:pt x="1712391" y="1105041"/>
                  <a:pt x="1678649" y="1130347"/>
                  <a:pt x="1670214" y="1155653"/>
                </a:cubicBezTo>
                <a:cubicBezTo>
                  <a:pt x="1661779" y="1172524"/>
                  <a:pt x="1670214" y="1299055"/>
                  <a:pt x="1602731" y="1299055"/>
                </a:cubicBezTo>
                <a:cubicBezTo>
                  <a:pt x="1577424" y="1299055"/>
                  <a:pt x="1568989" y="1282185"/>
                  <a:pt x="1552118" y="1265314"/>
                </a:cubicBezTo>
                <a:cubicBezTo>
                  <a:pt x="1535247" y="1273749"/>
                  <a:pt x="1509941" y="1273749"/>
                  <a:pt x="1484635" y="1265314"/>
                </a:cubicBezTo>
                <a:cubicBezTo>
                  <a:pt x="1484635" y="1256878"/>
                  <a:pt x="1476199" y="1248443"/>
                  <a:pt x="1493070" y="1248443"/>
                </a:cubicBezTo>
                <a:cubicBezTo>
                  <a:pt x="1518376" y="1248443"/>
                  <a:pt x="1518376" y="1265314"/>
                  <a:pt x="1543683" y="1265314"/>
                </a:cubicBezTo>
                <a:cubicBezTo>
                  <a:pt x="1560554" y="1265314"/>
                  <a:pt x="1602731" y="1214701"/>
                  <a:pt x="1602731" y="1197830"/>
                </a:cubicBezTo>
                <a:cubicBezTo>
                  <a:pt x="1602731" y="1172524"/>
                  <a:pt x="1585860" y="1172524"/>
                  <a:pt x="1568989" y="1155653"/>
                </a:cubicBezTo>
                <a:lnTo>
                  <a:pt x="1526812" y="1164089"/>
                </a:lnTo>
                <a:cubicBezTo>
                  <a:pt x="1526812" y="1172524"/>
                  <a:pt x="1543683" y="1180959"/>
                  <a:pt x="1560554" y="1189395"/>
                </a:cubicBezTo>
                <a:lnTo>
                  <a:pt x="1560554" y="1214701"/>
                </a:lnTo>
                <a:lnTo>
                  <a:pt x="1509941" y="1214701"/>
                </a:lnTo>
                <a:cubicBezTo>
                  <a:pt x="1501506" y="1189395"/>
                  <a:pt x="1493070" y="1155653"/>
                  <a:pt x="1493070" y="1138782"/>
                </a:cubicBezTo>
                <a:cubicBezTo>
                  <a:pt x="1493070" y="1113476"/>
                  <a:pt x="1501506" y="1105041"/>
                  <a:pt x="1518376" y="1088170"/>
                </a:cubicBezTo>
                <a:cubicBezTo>
                  <a:pt x="1560554" y="1088170"/>
                  <a:pt x="1628037" y="1062864"/>
                  <a:pt x="1653343" y="1062864"/>
                </a:cubicBezTo>
                <a:cubicBezTo>
                  <a:pt x="1670214" y="1062864"/>
                  <a:pt x="1695520" y="1071299"/>
                  <a:pt x="1720827" y="1079734"/>
                </a:cubicBezTo>
                <a:close/>
                <a:moveTo>
                  <a:pt x="2151033" y="1113476"/>
                </a:moveTo>
                <a:cubicBezTo>
                  <a:pt x="2176340" y="1113476"/>
                  <a:pt x="2201646" y="1096605"/>
                  <a:pt x="2226952" y="1096605"/>
                </a:cubicBezTo>
                <a:cubicBezTo>
                  <a:pt x="2243823" y="1096605"/>
                  <a:pt x="2252258" y="1096605"/>
                  <a:pt x="2269129" y="1105041"/>
                </a:cubicBezTo>
                <a:cubicBezTo>
                  <a:pt x="2260694" y="1113476"/>
                  <a:pt x="2235388" y="1130347"/>
                  <a:pt x="2210081" y="1138782"/>
                </a:cubicBezTo>
                <a:cubicBezTo>
                  <a:pt x="2201646" y="1147218"/>
                  <a:pt x="2184775" y="1147218"/>
                  <a:pt x="2167904" y="1147218"/>
                </a:cubicBezTo>
                <a:cubicBezTo>
                  <a:pt x="2151033" y="1180959"/>
                  <a:pt x="2142598" y="1214701"/>
                  <a:pt x="2108856" y="1248443"/>
                </a:cubicBezTo>
                <a:lnTo>
                  <a:pt x="2041373" y="1248443"/>
                </a:lnTo>
                <a:cubicBezTo>
                  <a:pt x="2041373" y="1240007"/>
                  <a:pt x="2032937" y="1240007"/>
                  <a:pt x="2032937" y="1223137"/>
                </a:cubicBezTo>
                <a:cubicBezTo>
                  <a:pt x="2032937" y="1197830"/>
                  <a:pt x="2058244" y="1180959"/>
                  <a:pt x="2091985" y="1189395"/>
                </a:cubicBezTo>
                <a:cubicBezTo>
                  <a:pt x="2100421" y="1180959"/>
                  <a:pt x="2108856" y="1180959"/>
                  <a:pt x="2108856" y="1164089"/>
                </a:cubicBezTo>
                <a:cubicBezTo>
                  <a:pt x="2108856" y="1113476"/>
                  <a:pt x="2058244" y="1113476"/>
                  <a:pt x="2041373" y="1113476"/>
                </a:cubicBezTo>
                <a:cubicBezTo>
                  <a:pt x="1948583" y="1113476"/>
                  <a:pt x="1965454" y="1164089"/>
                  <a:pt x="1931712" y="1256878"/>
                </a:cubicBezTo>
                <a:cubicBezTo>
                  <a:pt x="1923277" y="1273749"/>
                  <a:pt x="1906406" y="1282185"/>
                  <a:pt x="1906406" y="1299055"/>
                </a:cubicBezTo>
                <a:cubicBezTo>
                  <a:pt x="1906406" y="1324362"/>
                  <a:pt x="1923277" y="1341233"/>
                  <a:pt x="1923277" y="1358103"/>
                </a:cubicBezTo>
                <a:cubicBezTo>
                  <a:pt x="1923277" y="1383410"/>
                  <a:pt x="1906406" y="1408716"/>
                  <a:pt x="1881100" y="1425587"/>
                </a:cubicBezTo>
                <a:lnTo>
                  <a:pt x="1847358" y="1425587"/>
                </a:lnTo>
                <a:cubicBezTo>
                  <a:pt x="1847358" y="1417151"/>
                  <a:pt x="1838923" y="1417151"/>
                  <a:pt x="1838923" y="1391845"/>
                </a:cubicBezTo>
                <a:cubicBezTo>
                  <a:pt x="1838923" y="1374974"/>
                  <a:pt x="1855793" y="1366539"/>
                  <a:pt x="1864229" y="1349668"/>
                </a:cubicBezTo>
                <a:cubicBezTo>
                  <a:pt x="1855793" y="1341233"/>
                  <a:pt x="1855793" y="1324362"/>
                  <a:pt x="1830487" y="1324362"/>
                </a:cubicBezTo>
                <a:cubicBezTo>
                  <a:pt x="1813616" y="1324362"/>
                  <a:pt x="1796745" y="1332797"/>
                  <a:pt x="1746133" y="1341233"/>
                </a:cubicBezTo>
                <a:cubicBezTo>
                  <a:pt x="1746133" y="1341233"/>
                  <a:pt x="1737697" y="1341233"/>
                  <a:pt x="1737697" y="1324362"/>
                </a:cubicBezTo>
                <a:cubicBezTo>
                  <a:pt x="1737697" y="1299055"/>
                  <a:pt x="1914841" y="1273749"/>
                  <a:pt x="1914841" y="1206266"/>
                </a:cubicBezTo>
                <a:cubicBezTo>
                  <a:pt x="1914841" y="1189395"/>
                  <a:pt x="1897971" y="1164089"/>
                  <a:pt x="1872664" y="1138782"/>
                </a:cubicBezTo>
                <a:lnTo>
                  <a:pt x="1847358" y="1138782"/>
                </a:lnTo>
                <a:cubicBezTo>
                  <a:pt x="1830487" y="1172524"/>
                  <a:pt x="1838923" y="1164089"/>
                  <a:pt x="1838923" y="1180959"/>
                </a:cubicBezTo>
                <a:cubicBezTo>
                  <a:pt x="1838923" y="1197830"/>
                  <a:pt x="1822052" y="1206266"/>
                  <a:pt x="1805181" y="1214701"/>
                </a:cubicBezTo>
                <a:cubicBezTo>
                  <a:pt x="1788310" y="1206266"/>
                  <a:pt x="1771439" y="1189395"/>
                  <a:pt x="1771439" y="1172524"/>
                </a:cubicBezTo>
                <a:cubicBezTo>
                  <a:pt x="1771439" y="1113476"/>
                  <a:pt x="1830487" y="1096605"/>
                  <a:pt x="1855793" y="1096605"/>
                </a:cubicBezTo>
                <a:cubicBezTo>
                  <a:pt x="1872664" y="1096605"/>
                  <a:pt x="1897971" y="1121912"/>
                  <a:pt x="1923277" y="1121912"/>
                </a:cubicBezTo>
                <a:cubicBezTo>
                  <a:pt x="1948583" y="1121912"/>
                  <a:pt x="1990760" y="1054428"/>
                  <a:pt x="2049808" y="1054428"/>
                </a:cubicBezTo>
                <a:cubicBezTo>
                  <a:pt x="2066679" y="1054428"/>
                  <a:pt x="2134162" y="1113476"/>
                  <a:pt x="2151033" y="1113476"/>
                </a:cubicBezTo>
                <a:close/>
                <a:moveTo>
                  <a:pt x="5567380" y="1105041"/>
                </a:moveTo>
                <a:cubicBezTo>
                  <a:pt x="5567380" y="1121912"/>
                  <a:pt x="5550509" y="1147218"/>
                  <a:pt x="5525203" y="1147218"/>
                </a:cubicBezTo>
                <a:cubicBezTo>
                  <a:pt x="5508332" y="1147218"/>
                  <a:pt x="5483026" y="1155653"/>
                  <a:pt x="5483026" y="1138782"/>
                </a:cubicBezTo>
                <a:cubicBezTo>
                  <a:pt x="5483026" y="1189395"/>
                  <a:pt x="5550509" y="1172524"/>
                  <a:pt x="5550509" y="1172524"/>
                </a:cubicBezTo>
                <a:lnTo>
                  <a:pt x="5584251" y="1172524"/>
                </a:lnTo>
                <a:cubicBezTo>
                  <a:pt x="5584251" y="1180959"/>
                  <a:pt x="5584251" y="1197830"/>
                  <a:pt x="5592686" y="1214701"/>
                </a:cubicBezTo>
                <a:cubicBezTo>
                  <a:pt x="5575816" y="1223137"/>
                  <a:pt x="5558945" y="1214701"/>
                  <a:pt x="5542074" y="1214701"/>
                </a:cubicBezTo>
                <a:cubicBezTo>
                  <a:pt x="5516768" y="1214701"/>
                  <a:pt x="5483026" y="1240007"/>
                  <a:pt x="5457720" y="1240007"/>
                </a:cubicBezTo>
                <a:cubicBezTo>
                  <a:pt x="5440849" y="1240007"/>
                  <a:pt x="5423978" y="1231572"/>
                  <a:pt x="5415543" y="1214701"/>
                </a:cubicBezTo>
                <a:cubicBezTo>
                  <a:pt x="5390236" y="1172524"/>
                  <a:pt x="5398672" y="1088170"/>
                  <a:pt x="5348059" y="1062864"/>
                </a:cubicBezTo>
                <a:cubicBezTo>
                  <a:pt x="5356495" y="1037557"/>
                  <a:pt x="5407107" y="1020686"/>
                  <a:pt x="5407107" y="1020686"/>
                </a:cubicBezTo>
                <a:cubicBezTo>
                  <a:pt x="5432413" y="1020686"/>
                  <a:pt x="5516768" y="1071299"/>
                  <a:pt x="5567380" y="1105041"/>
                </a:cubicBezTo>
                <a:close/>
                <a:moveTo>
                  <a:pt x="5128738" y="1054428"/>
                </a:moveTo>
                <a:cubicBezTo>
                  <a:pt x="5154044" y="1054428"/>
                  <a:pt x="5162480" y="1037557"/>
                  <a:pt x="5187786" y="1037557"/>
                </a:cubicBezTo>
                <a:cubicBezTo>
                  <a:pt x="5204657" y="1037557"/>
                  <a:pt x="5229963" y="1054428"/>
                  <a:pt x="5255270" y="1071299"/>
                </a:cubicBezTo>
                <a:lnTo>
                  <a:pt x="5255270" y="1121912"/>
                </a:lnTo>
                <a:cubicBezTo>
                  <a:pt x="5246834" y="1130347"/>
                  <a:pt x="5255270" y="1130347"/>
                  <a:pt x="5229963" y="1130347"/>
                </a:cubicBezTo>
                <a:cubicBezTo>
                  <a:pt x="5213092" y="1130347"/>
                  <a:pt x="5204657" y="1088170"/>
                  <a:pt x="5179351" y="1088170"/>
                </a:cubicBezTo>
                <a:cubicBezTo>
                  <a:pt x="5154044" y="1088170"/>
                  <a:pt x="5145609" y="1138782"/>
                  <a:pt x="5145609" y="1138782"/>
                </a:cubicBezTo>
                <a:cubicBezTo>
                  <a:pt x="5145609" y="1223137"/>
                  <a:pt x="5263705" y="1240007"/>
                  <a:pt x="5314317" y="1256878"/>
                </a:cubicBezTo>
                <a:lnTo>
                  <a:pt x="5314317" y="1282185"/>
                </a:lnTo>
                <a:cubicBezTo>
                  <a:pt x="5280576" y="1282185"/>
                  <a:pt x="5238399" y="1273749"/>
                  <a:pt x="5213092" y="1273749"/>
                </a:cubicBezTo>
                <a:cubicBezTo>
                  <a:pt x="5196222" y="1273749"/>
                  <a:pt x="5187786" y="1282185"/>
                  <a:pt x="5170915" y="1299055"/>
                </a:cubicBezTo>
                <a:lnTo>
                  <a:pt x="5170915" y="1324362"/>
                </a:lnTo>
                <a:cubicBezTo>
                  <a:pt x="5187786" y="1332797"/>
                  <a:pt x="5213092" y="1341233"/>
                  <a:pt x="5238399" y="1349668"/>
                </a:cubicBezTo>
                <a:cubicBezTo>
                  <a:pt x="5213092" y="1383410"/>
                  <a:pt x="5196222" y="1383410"/>
                  <a:pt x="5187786" y="1383410"/>
                </a:cubicBezTo>
                <a:cubicBezTo>
                  <a:pt x="5094996" y="1383410"/>
                  <a:pt x="5137174" y="1265314"/>
                  <a:pt x="5137174" y="1240007"/>
                </a:cubicBezTo>
                <a:cubicBezTo>
                  <a:pt x="5137174" y="1223137"/>
                  <a:pt x="5103432" y="1138782"/>
                  <a:pt x="5086561" y="1096605"/>
                </a:cubicBezTo>
                <a:cubicBezTo>
                  <a:pt x="5078126" y="1054428"/>
                  <a:pt x="5035948" y="1062864"/>
                  <a:pt x="5035948" y="1062864"/>
                </a:cubicBezTo>
                <a:cubicBezTo>
                  <a:pt x="5010642" y="1062864"/>
                  <a:pt x="4976901" y="1079734"/>
                  <a:pt x="4951594" y="1105041"/>
                </a:cubicBezTo>
                <a:lnTo>
                  <a:pt x="4951594" y="1130347"/>
                </a:lnTo>
                <a:cubicBezTo>
                  <a:pt x="4960030" y="1130347"/>
                  <a:pt x="4951594" y="1138782"/>
                  <a:pt x="5027513" y="1138782"/>
                </a:cubicBezTo>
                <a:cubicBezTo>
                  <a:pt x="5027513" y="1147218"/>
                  <a:pt x="5035948" y="1147218"/>
                  <a:pt x="5035948" y="1164089"/>
                </a:cubicBezTo>
                <a:cubicBezTo>
                  <a:pt x="5035948" y="1189395"/>
                  <a:pt x="5019078" y="1206266"/>
                  <a:pt x="4993771" y="1206266"/>
                </a:cubicBezTo>
                <a:cubicBezTo>
                  <a:pt x="4934723" y="1206266"/>
                  <a:pt x="4917853" y="1130347"/>
                  <a:pt x="4900982" y="1113476"/>
                </a:cubicBezTo>
                <a:cubicBezTo>
                  <a:pt x="4850369" y="1045993"/>
                  <a:pt x="4782886" y="1105041"/>
                  <a:pt x="4740709" y="1037557"/>
                </a:cubicBezTo>
                <a:lnTo>
                  <a:pt x="4884111" y="1037557"/>
                </a:lnTo>
                <a:cubicBezTo>
                  <a:pt x="4900982" y="1045993"/>
                  <a:pt x="4892546" y="1054428"/>
                  <a:pt x="4917853" y="1054428"/>
                </a:cubicBezTo>
                <a:cubicBezTo>
                  <a:pt x="4934723" y="1054428"/>
                  <a:pt x="5002207" y="1020686"/>
                  <a:pt x="5027513" y="1020686"/>
                </a:cubicBezTo>
                <a:cubicBezTo>
                  <a:pt x="5035948" y="1020686"/>
                  <a:pt x="5128738" y="1054428"/>
                  <a:pt x="5128738" y="1054428"/>
                </a:cubicBezTo>
                <a:close/>
                <a:moveTo>
                  <a:pt x="1509941" y="1003816"/>
                </a:moveTo>
                <a:cubicBezTo>
                  <a:pt x="1509941" y="1012251"/>
                  <a:pt x="1518376" y="1020686"/>
                  <a:pt x="1518376" y="1037557"/>
                </a:cubicBezTo>
                <a:cubicBezTo>
                  <a:pt x="1518376" y="1062864"/>
                  <a:pt x="1484635" y="1071299"/>
                  <a:pt x="1459328" y="1079734"/>
                </a:cubicBezTo>
                <a:cubicBezTo>
                  <a:pt x="1450893" y="1071299"/>
                  <a:pt x="1442458" y="1071299"/>
                  <a:pt x="1442458" y="1054428"/>
                </a:cubicBezTo>
                <a:cubicBezTo>
                  <a:pt x="1442458" y="1029122"/>
                  <a:pt x="1467764" y="1012251"/>
                  <a:pt x="1484635" y="1003816"/>
                </a:cubicBezTo>
                <a:lnTo>
                  <a:pt x="1509941" y="1003816"/>
                </a:lnTo>
                <a:close/>
                <a:moveTo>
                  <a:pt x="1467764" y="1189395"/>
                </a:moveTo>
                <a:cubicBezTo>
                  <a:pt x="1467764" y="1189395"/>
                  <a:pt x="1434022" y="1265314"/>
                  <a:pt x="1425587" y="1282185"/>
                </a:cubicBezTo>
                <a:cubicBezTo>
                  <a:pt x="1408716" y="1256878"/>
                  <a:pt x="1391845" y="1231572"/>
                  <a:pt x="1391845" y="1206266"/>
                </a:cubicBezTo>
                <a:cubicBezTo>
                  <a:pt x="1391845" y="1189395"/>
                  <a:pt x="1408716" y="1180959"/>
                  <a:pt x="1408716" y="1164089"/>
                </a:cubicBezTo>
                <a:cubicBezTo>
                  <a:pt x="1408716" y="1138782"/>
                  <a:pt x="1358103" y="1096605"/>
                  <a:pt x="1341233" y="1096605"/>
                </a:cubicBezTo>
                <a:cubicBezTo>
                  <a:pt x="1315926" y="1096605"/>
                  <a:pt x="1315926" y="1113476"/>
                  <a:pt x="1307491" y="1130347"/>
                </a:cubicBezTo>
                <a:cubicBezTo>
                  <a:pt x="1324362" y="1138782"/>
                  <a:pt x="1349668" y="1130347"/>
                  <a:pt x="1366539" y="1147218"/>
                </a:cubicBezTo>
                <a:lnTo>
                  <a:pt x="1366539" y="1164089"/>
                </a:lnTo>
                <a:lnTo>
                  <a:pt x="1256878" y="1164089"/>
                </a:lnTo>
                <a:lnTo>
                  <a:pt x="1256878" y="1121912"/>
                </a:lnTo>
                <a:cubicBezTo>
                  <a:pt x="1282185" y="1079734"/>
                  <a:pt x="1282185" y="1071299"/>
                  <a:pt x="1299055" y="1029122"/>
                </a:cubicBezTo>
                <a:cubicBezTo>
                  <a:pt x="1307491" y="1012251"/>
                  <a:pt x="1315926" y="995380"/>
                  <a:pt x="1332797" y="978509"/>
                </a:cubicBezTo>
                <a:cubicBezTo>
                  <a:pt x="1383410" y="1045993"/>
                  <a:pt x="1467764" y="1105041"/>
                  <a:pt x="1467764" y="1189395"/>
                </a:cubicBezTo>
                <a:close/>
                <a:moveTo>
                  <a:pt x="5609557" y="1012251"/>
                </a:moveTo>
                <a:cubicBezTo>
                  <a:pt x="5609557" y="1037557"/>
                  <a:pt x="5601122" y="1037557"/>
                  <a:pt x="5601122" y="1054428"/>
                </a:cubicBezTo>
                <a:cubicBezTo>
                  <a:pt x="5592686" y="1054428"/>
                  <a:pt x="5592686" y="1062864"/>
                  <a:pt x="5575816" y="1062864"/>
                </a:cubicBezTo>
                <a:cubicBezTo>
                  <a:pt x="5550509" y="1062864"/>
                  <a:pt x="5533639" y="1037557"/>
                  <a:pt x="5516768" y="1029122"/>
                </a:cubicBezTo>
                <a:cubicBezTo>
                  <a:pt x="5516768" y="1012251"/>
                  <a:pt x="5542074" y="986945"/>
                  <a:pt x="5567380" y="961638"/>
                </a:cubicBezTo>
                <a:cubicBezTo>
                  <a:pt x="5584251" y="978509"/>
                  <a:pt x="5609557" y="995380"/>
                  <a:pt x="5609557" y="1012251"/>
                </a:cubicBezTo>
                <a:close/>
                <a:moveTo>
                  <a:pt x="6107247" y="3441653"/>
                </a:moveTo>
                <a:cubicBezTo>
                  <a:pt x="6107247" y="4597307"/>
                  <a:pt x="5255270" y="5769831"/>
                  <a:pt x="3753764" y="5921668"/>
                </a:cubicBezTo>
                <a:cubicBezTo>
                  <a:pt x="3593491" y="5930104"/>
                  <a:pt x="3542878" y="5930104"/>
                  <a:pt x="3391041" y="5921668"/>
                </a:cubicBezTo>
                <a:cubicBezTo>
                  <a:pt x="2749948" y="5862620"/>
                  <a:pt x="1973889" y="5584251"/>
                  <a:pt x="1442458" y="4791321"/>
                </a:cubicBezTo>
                <a:cubicBezTo>
                  <a:pt x="1366539" y="4673225"/>
                  <a:pt x="1307491" y="4546694"/>
                  <a:pt x="1248443" y="4437033"/>
                </a:cubicBezTo>
                <a:cubicBezTo>
                  <a:pt x="1189395" y="4310502"/>
                  <a:pt x="1138782" y="4141793"/>
                  <a:pt x="1105041" y="4023698"/>
                </a:cubicBezTo>
                <a:cubicBezTo>
                  <a:pt x="1071299" y="3880295"/>
                  <a:pt x="1037557" y="3601926"/>
                  <a:pt x="1037557" y="3585055"/>
                </a:cubicBezTo>
                <a:lnTo>
                  <a:pt x="1037557" y="3298251"/>
                </a:lnTo>
                <a:cubicBezTo>
                  <a:pt x="1189395" y="1712391"/>
                  <a:pt x="2437838" y="953203"/>
                  <a:pt x="3576620" y="953203"/>
                </a:cubicBezTo>
                <a:cubicBezTo>
                  <a:pt x="4943159" y="953203"/>
                  <a:pt x="6107247" y="2032937"/>
                  <a:pt x="6107247" y="3441653"/>
                </a:cubicBezTo>
                <a:close/>
                <a:moveTo>
                  <a:pt x="5803572" y="1088170"/>
                </a:moveTo>
                <a:cubicBezTo>
                  <a:pt x="5803572" y="1105041"/>
                  <a:pt x="5719218" y="1147218"/>
                  <a:pt x="5719218" y="1147218"/>
                </a:cubicBezTo>
                <a:cubicBezTo>
                  <a:pt x="5693912" y="1147218"/>
                  <a:pt x="5693912" y="1130347"/>
                  <a:pt x="5685476" y="1113476"/>
                </a:cubicBezTo>
                <a:lnTo>
                  <a:pt x="5685476" y="1071299"/>
                </a:lnTo>
                <a:cubicBezTo>
                  <a:pt x="5702347" y="1071299"/>
                  <a:pt x="5719218" y="1079734"/>
                  <a:pt x="5736089" y="1071299"/>
                </a:cubicBezTo>
                <a:cubicBezTo>
                  <a:pt x="5727653" y="1062864"/>
                  <a:pt x="5719218" y="1037557"/>
                  <a:pt x="5693912" y="1037557"/>
                </a:cubicBezTo>
                <a:cubicBezTo>
                  <a:pt x="5651734" y="1037557"/>
                  <a:pt x="5651734" y="1079734"/>
                  <a:pt x="5651734" y="1096605"/>
                </a:cubicBezTo>
                <a:cubicBezTo>
                  <a:pt x="5651734" y="1113476"/>
                  <a:pt x="5685476" y="1147218"/>
                  <a:pt x="5685476" y="1172524"/>
                </a:cubicBezTo>
                <a:cubicBezTo>
                  <a:pt x="5685476" y="1189395"/>
                  <a:pt x="5668605" y="1214701"/>
                  <a:pt x="5660170" y="1231572"/>
                </a:cubicBezTo>
                <a:cubicBezTo>
                  <a:pt x="5601122" y="1206266"/>
                  <a:pt x="5609557" y="1172524"/>
                  <a:pt x="5609557" y="1130347"/>
                </a:cubicBezTo>
                <a:cubicBezTo>
                  <a:pt x="5609557" y="1054428"/>
                  <a:pt x="5668605" y="1003816"/>
                  <a:pt x="5677041" y="919461"/>
                </a:cubicBezTo>
                <a:cubicBezTo>
                  <a:pt x="5727653" y="927897"/>
                  <a:pt x="5803572" y="1071299"/>
                  <a:pt x="5803572" y="1088170"/>
                </a:cubicBezTo>
                <a:close/>
                <a:moveTo>
                  <a:pt x="1847358" y="911026"/>
                </a:moveTo>
                <a:cubicBezTo>
                  <a:pt x="1830487" y="919461"/>
                  <a:pt x="1805181" y="927897"/>
                  <a:pt x="1788310" y="927897"/>
                </a:cubicBezTo>
                <a:cubicBezTo>
                  <a:pt x="1763004" y="927897"/>
                  <a:pt x="1763004" y="919461"/>
                  <a:pt x="1746133" y="919461"/>
                </a:cubicBezTo>
                <a:cubicBezTo>
                  <a:pt x="1746133" y="911026"/>
                  <a:pt x="1754568" y="911026"/>
                  <a:pt x="1763004" y="902590"/>
                </a:cubicBezTo>
                <a:lnTo>
                  <a:pt x="1847358" y="911026"/>
                </a:lnTo>
                <a:close/>
                <a:moveTo>
                  <a:pt x="6174731" y="3441653"/>
                </a:moveTo>
                <a:cubicBezTo>
                  <a:pt x="6174731" y="4099616"/>
                  <a:pt x="5921668" y="4850369"/>
                  <a:pt x="5162480" y="5466155"/>
                </a:cubicBezTo>
                <a:cubicBezTo>
                  <a:pt x="5179351" y="5474591"/>
                  <a:pt x="5204657" y="5474591"/>
                  <a:pt x="5229963" y="5474591"/>
                </a:cubicBezTo>
                <a:cubicBezTo>
                  <a:pt x="5229963" y="5483026"/>
                  <a:pt x="5238399" y="5474591"/>
                  <a:pt x="5238399" y="5499897"/>
                </a:cubicBezTo>
                <a:cubicBezTo>
                  <a:pt x="5238399" y="5508332"/>
                  <a:pt x="5204657" y="5533639"/>
                  <a:pt x="5179351" y="5525203"/>
                </a:cubicBezTo>
                <a:cubicBezTo>
                  <a:pt x="5170915" y="5533639"/>
                  <a:pt x="5170915" y="5525203"/>
                  <a:pt x="5170915" y="5542074"/>
                </a:cubicBezTo>
                <a:cubicBezTo>
                  <a:pt x="5170915" y="5626428"/>
                  <a:pt x="5272140" y="5567380"/>
                  <a:pt x="5314317" y="5584251"/>
                </a:cubicBezTo>
                <a:lnTo>
                  <a:pt x="5314317" y="5609557"/>
                </a:lnTo>
                <a:cubicBezTo>
                  <a:pt x="5289011" y="5617993"/>
                  <a:pt x="5246834" y="5609557"/>
                  <a:pt x="5229963" y="5617993"/>
                </a:cubicBezTo>
                <a:cubicBezTo>
                  <a:pt x="5204657" y="5626428"/>
                  <a:pt x="5145609" y="5685476"/>
                  <a:pt x="5145609" y="5719218"/>
                </a:cubicBezTo>
                <a:cubicBezTo>
                  <a:pt x="5145609" y="5736089"/>
                  <a:pt x="5162480" y="5761395"/>
                  <a:pt x="5179351" y="5778266"/>
                </a:cubicBezTo>
                <a:cubicBezTo>
                  <a:pt x="5196222" y="5769831"/>
                  <a:pt x="5213092" y="5744524"/>
                  <a:pt x="5221528" y="5727653"/>
                </a:cubicBezTo>
                <a:cubicBezTo>
                  <a:pt x="5255270" y="5736089"/>
                  <a:pt x="5255270" y="5744524"/>
                  <a:pt x="5255270" y="5761395"/>
                </a:cubicBezTo>
                <a:cubicBezTo>
                  <a:pt x="5255270" y="5803572"/>
                  <a:pt x="5204657" y="5820443"/>
                  <a:pt x="5187786" y="5820443"/>
                </a:cubicBezTo>
                <a:cubicBezTo>
                  <a:pt x="5170915" y="5820443"/>
                  <a:pt x="5154044" y="5803572"/>
                  <a:pt x="5137174" y="5803572"/>
                </a:cubicBezTo>
                <a:cubicBezTo>
                  <a:pt x="5111867" y="5803572"/>
                  <a:pt x="5044384" y="5837314"/>
                  <a:pt x="5027513" y="5837314"/>
                </a:cubicBezTo>
                <a:cubicBezTo>
                  <a:pt x="5010642" y="5837314"/>
                  <a:pt x="4917853" y="5803572"/>
                  <a:pt x="4917853" y="5803572"/>
                </a:cubicBezTo>
                <a:cubicBezTo>
                  <a:pt x="4900982" y="5803572"/>
                  <a:pt x="4909417" y="5820443"/>
                  <a:pt x="4884111" y="5820443"/>
                </a:cubicBezTo>
                <a:lnTo>
                  <a:pt x="4740709" y="5820443"/>
                </a:lnTo>
                <a:cubicBezTo>
                  <a:pt x="4766015" y="5769831"/>
                  <a:pt x="4850369" y="5786701"/>
                  <a:pt x="4892546" y="5761395"/>
                </a:cubicBezTo>
                <a:cubicBezTo>
                  <a:pt x="4909417" y="5752960"/>
                  <a:pt x="4909417" y="5719218"/>
                  <a:pt x="4917853" y="5702347"/>
                </a:cubicBezTo>
                <a:cubicBezTo>
                  <a:pt x="4917853" y="5677041"/>
                  <a:pt x="4976901" y="5651735"/>
                  <a:pt x="4993771" y="5651735"/>
                </a:cubicBezTo>
                <a:cubicBezTo>
                  <a:pt x="5019078" y="5651735"/>
                  <a:pt x="5035948" y="5668605"/>
                  <a:pt x="5035948" y="5693912"/>
                </a:cubicBezTo>
                <a:cubicBezTo>
                  <a:pt x="5035948" y="5727653"/>
                  <a:pt x="4968465" y="5710783"/>
                  <a:pt x="4960030" y="5719218"/>
                </a:cubicBezTo>
                <a:cubicBezTo>
                  <a:pt x="4960030" y="5727653"/>
                  <a:pt x="4951594" y="5719218"/>
                  <a:pt x="4951594" y="5744524"/>
                </a:cubicBezTo>
                <a:cubicBezTo>
                  <a:pt x="4951594" y="5786701"/>
                  <a:pt x="5027513" y="5795137"/>
                  <a:pt x="5027513" y="5795137"/>
                </a:cubicBezTo>
                <a:cubicBezTo>
                  <a:pt x="5052819" y="5795137"/>
                  <a:pt x="5061255" y="5795137"/>
                  <a:pt x="5078126" y="5778266"/>
                </a:cubicBezTo>
                <a:cubicBezTo>
                  <a:pt x="5094996" y="5752960"/>
                  <a:pt x="5094996" y="5702347"/>
                  <a:pt x="5111867" y="5668605"/>
                </a:cubicBezTo>
                <a:cubicBezTo>
                  <a:pt x="5111867" y="5651735"/>
                  <a:pt x="5145609" y="5643299"/>
                  <a:pt x="5145609" y="5626428"/>
                </a:cubicBezTo>
                <a:cubicBezTo>
                  <a:pt x="5145609" y="5601122"/>
                  <a:pt x="5128738" y="5567380"/>
                  <a:pt x="5128738" y="5550509"/>
                </a:cubicBezTo>
                <a:cubicBezTo>
                  <a:pt x="5128738" y="5525203"/>
                  <a:pt x="5137174" y="5508332"/>
                  <a:pt x="5137174" y="5483026"/>
                </a:cubicBezTo>
                <a:cubicBezTo>
                  <a:pt x="4740709" y="5769831"/>
                  <a:pt x="4327373" y="5904797"/>
                  <a:pt x="3930908" y="5972281"/>
                </a:cubicBezTo>
                <a:cubicBezTo>
                  <a:pt x="3956214" y="5989152"/>
                  <a:pt x="3981520" y="6022893"/>
                  <a:pt x="3998391" y="6039764"/>
                </a:cubicBezTo>
                <a:cubicBezTo>
                  <a:pt x="4099616" y="6039764"/>
                  <a:pt x="4082745" y="6115683"/>
                  <a:pt x="4158664" y="6115683"/>
                </a:cubicBezTo>
                <a:cubicBezTo>
                  <a:pt x="4183971" y="6115683"/>
                  <a:pt x="4234583" y="6098812"/>
                  <a:pt x="4243019" y="6031329"/>
                </a:cubicBezTo>
                <a:cubicBezTo>
                  <a:pt x="4234583" y="6022893"/>
                  <a:pt x="4243019" y="6014458"/>
                  <a:pt x="4217712" y="6014458"/>
                </a:cubicBezTo>
                <a:cubicBezTo>
                  <a:pt x="4200841" y="6014458"/>
                  <a:pt x="4192406" y="6031329"/>
                  <a:pt x="4175535" y="6039764"/>
                </a:cubicBezTo>
                <a:cubicBezTo>
                  <a:pt x="4167100" y="6031329"/>
                  <a:pt x="4150229" y="6022893"/>
                  <a:pt x="4150229" y="5997587"/>
                </a:cubicBezTo>
                <a:cubicBezTo>
                  <a:pt x="4150229" y="5980716"/>
                  <a:pt x="4167100" y="5963845"/>
                  <a:pt x="4183971" y="5963845"/>
                </a:cubicBezTo>
                <a:cubicBezTo>
                  <a:pt x="4234583" y="5955410"/>
                  <a:pt x="4302067" y="5989152"/>
                  <a:pt x="4386421" y="5955410"/>
                </a:cubicBezTo>
                <a:cubicBezTo>
                  <a:pt x="4369550" y="5989152"/>
                  <a:pt x="4318937" y="6006022"/>
                  <a:pt x="4285196" y="6056635"/>
                </a:cubicBezTo>
                <a:cubicBezTo>
                  <a:pt x="4276760" y="6056635"/>
                  <a:pt x="4276760" y="6081941"/>
                  <a:pt x="4268325" y="6098812"/>
                </a:cubicBezTo>
                <a:cubicBezTo>
                  <a:pt x="4243019" y="6140989"/>
                  <a:pt x="4175535" y="6174731"/>
                  <a:pt x="4133358" y="6166295"/>
                </a:cubicBezTo>
                <a:cubicBezTo>
                  <a:pt x="4116487" y="6174731"/>
                  <a:pt x="4099616" y="6233779"/>
                  <a:pt x="4065875" y="6242214"/>
                </a:cubicBezTo>
                <a:cubicBezTo>
                  <a:pt x="4057439" y="6250650"/>
                  <a:pt x="4065875" y="6250650"/>
                  <a:pt x="4040568" y="6250650"/>
                </a:cubicBezTo>
                <a:cubicBezTo>
                  <a:pt x="4023697" y="6250650"/>
                  <a:pt x="4015262" y="6242214"/>
                  <a:pt x="3998391" y="6225343"/>
                </a:cubicBezTo>
                <a:lnTo>
                  <a:pt x="3998391" y="6200037"/>
                </a:lnTo>
                <a:cubicBezTo>
                  <a:pt x="4015262" y="6191602"/>
                  <a:pt x="4040568" y="6200037"/>
                  <a:pt x="4057439" y="6191602"/>
                </a:cubicBezTo>
                <a:cubicBezTo>
                  <a:pt x="4074310" y="6183166"/>
                  <a:pt x="4082745" y="6174731"/>
                  <a:pt x="4082745" y="6149425"/>
                </a:cubicBezTo>
                <a:cubicBezTo>
                  <a:pt x="4082745" y="6115683"/>
                  <a:pt x="4015262" y="6098812"/>
                  <a:pt x="4006827" y="6098812"/>
                </a:cubicBezTo>
                <a:cubicBezTo>
                  <a:pt x="3981520" y="6098812"/>
                  <a:pt x="3914037" y="6124118"/>
                  <a:pt x="3897166" y="6166295"/>
                </a:cubicBezTo>
                <a:cubicBezTo>
                  <a:pt x="3888731" y="6166295"/>
                  <a:pt x="3871860" y="6157860"/>
                  <a:pt x="3863424" y="6149425"/>
                </a:cubicBezTo>
                <a:cubicBezTo>
                  <a:pt x="3871860" y="6124118"/>
                  <a:pt x="3905602" y="6098812"/>
                  <a:pt x="3939343" y="6065070"/>
                </a:cubicBezTo>
                <a:lnTo>
                  <a:pt x="3939343" y="6039764"/>
                </a:lnTo>
                <a:lnTo>
                  <a:pt x="3922472" y="6022893"/>
                </a:lnTo>
                <a:cubicBezTo>
                  <a:pt x="3905602" y="6031329"/>
                  <a:pt x="3888731" y="6048200"/>
                  <a:pt x="3871860" y="6048200"/>
                </a:cubicBezTo>
                <a:cubicBezTo>
                  <a:pt x="3863424" y="6039764"/>
                  <a:pt x="3854989" y="6039764"/>
                  <a:pt x="3854989" y="6014458"/>
                </a:cubicBezTo>
                <a:cubicBezTo>
                  <a:pt x="3854989" y="5997587"/>
                  <a:pt x="3863424" y="5997587"/>
                  <a:pt x="3880295" y="5980716"/>
                </a:cubicBezTo>
                <a:cubicBezTo>
                  <a:pt x="3880295" y="5980716"/>
                  <a:pt x="3880295" y="5972281"/>
                  <a:pt x="3863424" y="5972281"/>
                </a:cubicBezTo>
                <a:cubicBezTo>
                  <a:pt x="3838118" y="5972281"/>
                  <a:pt x="3593491" y="5989152"/>
                  <a:pt x="3568185" y="5989152"/>
                </a:cubicBezTo>
                <a:cubicBezTo>
                  <a:pt x="2581240" y="5989152"/>
                  <a:pt x="1442458" y="5432414"/>
                  <a:pt x="1045993" y="4074310"/>
                </a:cubicBezTo>
                <a:cubicBezTo>
                  <a:pt x="1020686" y="3989956"/>
                  <a:pt x="970074" y="3686281"/>
                  <a:pt x="970074" y="3551314"/>
                </a:cubicBezTo>
                <a:lnTo>
                  <a:pt x="970074" y="3323557"/>
                </a:lnTo>
                <a:cubicBezTo>
                  <a:pt x="1088170" y="1703956"/>
                  <a:pt x="2378790" y="885720"/>
                  <a:pt x="3568185" y="885720"/>
                </a:cubicBezTo>
                <a:cubicBezTo>
                  <a:pt x="4968465" y="885720"/>
                  <a:pt x="6174731" y="1990760"/>
                  <a:pt x="6174731" y="3441653"/>
                </a:cubicBezTo>
                <a:close/>
                <a:moveTo>
                  <a:pt x="5238399" y="894155"/>
                </a:moveTo>
                <a:cubicBezTo>
                  <a:pt x="5213092" y="894155"/>
                  <a:pt x="5170915" y="885720"/>
                  <a:pt x="5154044" y="860413"/>
                </a:cubicBezTo>
                <a:cubicBezTo>
                  <a:pt x="5204657" y="868849"/>
                  <a:pt x="5255270" y="877284"/>
                  <a:pt x="5297447" y="885720"/>
                </a:cubicBezTo>
                <a:cubicBezTo>
                  <a:pt x="5280576" y="894155"/>
                  <a:pt x="5263705" y="894155"/>
                  <a:pt x="5238399" y="894155"/>
                </a:cubicBezTo>
                <a:close/>
                <a:moveTo>
                  <a:pt x="1552118" y="851978"/>
                </a:moveTo>
                <a:cubicBezTo>
                  <a:pt x="1552118" y="860413"/>
                  <a:pt x="1560554" y="860413"/>
                  <a:pt x="1560554" y="877284"/>
                </a:cubicBezTo>
                <a:cubicBezTo>
                  <a:pt x="1560554" y="902590"/>
                  <a:pt x="1543683" y="919461"/>
                  <a:pt x="1526812" y="919461"/>
                </a:cubicBezTo>
                <a:cubicBezTo>
                  <a:pt x="1501506" y="919461"/>
                  <a:pt x="1509941" y="894155"/>
                  <a:pt x="1484635" y="894155"/>
                </a:cubicBezTo>
                <a:cubicBezTo>
                  <a:pt x="1434022" y="894155"/>
                  <a:pt x="1425587" y="986945"/>
                  <a:pt x="1425587" y="1012251"/>
                </a:cubicBezTo>
                <a:cubicBezTo>
                  <a:pt x="1425587" y="1012251"/>
                  <a:pt x="1417151" y="1012251"/>
                  <a:pt x="1408716" y="1020686"/>
                </a:cubicBezTo>
                <a:cubicBezTo>
                  <a:pt x="1391845" y="1003816"/>
                  <a:pt x="1391845" y="995380"/>
                  <a:pt x="1391845" y="970074"/>
                </a:cubicBezTo>
                <a:cubicBezTo>
                  <a:pt x="1391845" y="927897"/>
                  <a:pt x="1408716" y="877284"/>
                  <a:pt x="1484635" y="851978"/>
                </a:cubicBezTo>
                <a:lnTo>
                  <a:pt x="1552118" y="851978"/>
                </a:lnTo>
                <a:close/>
                <a:moveTo>
                  <a:pt x="5643299" y="911026"/>
                </a:moveTo>
                <a:cubicBezTo>
                  <a:pt x="5643299" y="936332"/>
                  <a:pt x="5634864" y="961638"/>
                  <a:pt x="5617993" y="978509"/>
                </a:cubicBezTo>
                <a:cubicBezTo>
                  <a:pt x="5601122" y="944768"/>
                  <a:pt x="5634864" y="868849"/>
                  <a:pt x="5567380" y="868849"/>
                </a:cubicBezTo>
                <a:cubicBezTo>
                  <a:pt x="5542074" y="868849"/>
                  <a:pt x="5542074" y="885720"/>
                  <a:pt x="5525203" y="902590"/>
                </a:cubicBezTo>
                <a:cubicBezTo>
                  <a:pt x="5516768" y="902590"/>
                  <a:pt x="5499897" y="894155"/>
                  <a:pt x="5499897" y="868849"/>
                </a:cubicBezTo>
                <a:cubicBezTo>
                  <a:pt x="5499897" y="826672"/>
                  <a:pt x="5525203" y="826672"/>
                  <a:pt x="5550509" y="826672"/>
                </a:cubicBezTo>
                <a:cubicBezTo>
                  <a:pt x="5626428" y="826672"/>
                  <a:pt x="5643299" y="885720"/>
                  <a:pt x="5643299" y="911026"/>
                </a:cubicBezTo>
                <a:close/>
                <a:moveTo>
                  <a:pt x="1754568" y="851978"/>
                </a:moveTo>
                <a:cubicBezTo>
                  <a:pt x="1754568" y="868849"/>
                  <a:pt x="1703956" y="885720"/>
                  <a:pt x="1687085" y="911026"/>
                </a:cubicBezTo>
                <a:cubicBezTo>
                  <a:pt x="1729262" y="953203"/>
                  <a:pt x="1737697" y="961638"/>
                  <a:pt x="1771439" y="961638"/>
                </a:cubicBezTo>
                <a:cubicBezTo>
                  <a:pt x="1796745" y="961638"/>
                  <a:pt x="1864229" y="936332"/>
                  <a:pt x="1889535" y="936332"/>
                </a:cubicBezTo>
                <a:cubicBezTo>
                  <a:pt x="1906406" y="936332"/>
                  <a:pt x="1940148" y="953203"/>
                  <a:pt x="1965454" y="961638"/>
                </a:cubicBezTo>
                <a:cubicBezTo>
                  <a:pt x="1931712" y="986945"/>
                  <a:pt x="1822052" y="1037557"/>
                  <a:pt x="1788310" y="1037557"/>
                </a:cubicBezTo>
                <a:cubicBezTo>
                  <a:pt x="1720827" y="1037557"/>
                  <a:pt x="1619602" y="970074"/>
                  <a:pt x="1619602" y="894155"/>
                </a:cubicBezTo>
                <a:cubicBezTo>
                  <a:pt x="1619602" y="835107"/>
                  <a:pt x="1644908" y="801365"/>
                  <a:pt x="1695520" y="801365"/>
                </a:cubicBezTo>
                <a:cubicBezTo>
                  <a:pt x="1720827" y="801365"/>
                  <a:pt x="1754568" y="826672"/>
                  <a:pt x="1754568" y="851978"/>
                </a:cubicBezTo>
                <a:close/>
                <a:moveTo>
                  <a:pt x="5423978" y="851978"/>
                </a:moveTo>
                <a:cubicBezTo>
                  <a:pt x="5423978" y="944768"/>
                  <a:pt x="5314317" y="995380"/>
                  <a:pt x="5263705" y="995380"/>
                </a:cubicBezTo>
                <a:cubicBezTo>
                  <a:pt x="5213092" y="995380"/>
                  <a:pt x="5078126" y="944768"/>
                  <a:pt x="5052819" y="894155"/>
                </a:cubicBezTo>
                <a:cubicBezTo>
                  <a:pt x="5061255" y="885720"/>
                  <a:pt x="5069690" y="877284"/>
                  <a:pt x="5086561" y="877284"/>
                </a:cubicBezTo>
                <a:cubicBezTo>
                  <a:pt x="5111867" y="877284"/>
                  <a:pt x="5221528" y="936332"/>
                  <a:pt x="5246834" y="936332"/>
                </a:cubicBezTo>
                <a:cubicBezTo>
                  <a:pt x="5263705" y="936332"/>
                  <a:pt x="5305882" y="919461"/>
                  <a:pt x="5339624" y="894155"/>
                </a:cubicBezTo>
                <a:cubicBezTo>
                  <a:pt x="5331188" y="868849"/>
                  <a:pt x="5297447" y="835107"/>
                  <a:pt x="5297447" y="818236"/>
                </a:cubicBezTo>
                <a:cubicBezTo>
                  <a:pt x="5297447" y="792930"/>
                  <a:pt x="5322753" y="767624"/>
                  <a:pt x="5348059" y="767624"/>
                </a:cubicBezTo>
                <a:cubicBezTo>
                  <a:pt x="5415543" y="767624"/>
                  <a:pt x="5423978" y="843542"/>
                  <a:pt x="5423978" y="851978"/>
                </a:cubicBezTo>
                <a:close/>
                <a:moveTo>
                  <a:pt x="3559749" y="725447"/>
                </a:moveTo>
                <a:cubicBezTo>
                  <a:pt x="3576620" y="742317"/>
                  <a:pt x="3593491" y="767624"/>
                  <a:pt x="3618797" y="784494"/>
                </a:cubicBezTo>
                <a:cubicBezTo>
                  <a:pt x="3593491" y="809801"/>
                  <a:pt x="3551314" y="835107"/>
                  <a:pt x="3526007" y="835107"/>
                </a:cubicBezTo>
                <a:cubicBezTo>
                  <a:pt x="3500701" y="835107"/>
                  <a:pt x="3483830" y="826672"/>
                  <a:pt x="3458524" y="809801"/>
                </a:cubicBezTo>
                <a:cubicBezTo>
                  <a:pt x="3475395" y="776059"/>
                  <a:pt x="3509137" y="742317"/>
                  <a:pt x="3526007" y="708576"/>
                </a:cubicBezTo>
                <a:cubicBezTo>
                  <a:pt x="3548193" y="723338"/>
                  <a:pt x="3550892" y="728399"/>
                  <a:pt x="3549880" y="729496"/>
                </a:cubicBezTo>
                <a:cubicBezTo>
                  <a:pt x="3548446" y="730761"/>
                  <a:pt x="3540769" y="725447"/>
                  <a:pt x="3559749" y="725447"/>
                </a:cubicBezTo>
                <a:close/>
                <a:moveTo>
                  <a:pt x="1931712" y="742317"/>
                </a:moveTo>
                <a:cubicBezTo>
                  <a:pt x="1914841" y="725447"/>
                  <a:pt x="1881100" y="674834"/>
                  <a:pt x="1838923" y="649528"/>
                </a:cubicBezTo>
                <a:cubicBezTo>
                  <a:pt x="1822052" y="641092"/>
                  <a:pt x="1813616" y="649528"/>
                  <a:pt x="1788310" y="649528"/>
                </a:cubicBezTo>
                <a:cubicBezTo>
                  <a:pt x="1703956" y="649528"/>
                  <a:pt x="1602731" y="725447"/>
                  <a:pt x="1518376" y="784494"/>
                </a:cubicBezTo>
                <a:cubicBezTo>
                  <a:pt x="1349668" y="894155"/>
                  <a:pt x="1164089" y="1071299"/>
                  <a:pt x="995380" y="1256878"/>
                </a:cubicBezTo>
                <a:cubicBezTo>
                  <a:pt x="978509" y="1273749"/>
                  <a:pt x="598915" y="1737697"/>
                  <a:pt x="598915" y="1830487"/>
                </a:cubicBezTo>
                <a:cubicBezTo>
                  <a:pt x="598915" y="1897971"/>
                  <a:pt x="615786" y="1948583"/>
                  <a:pt x="708576" y="2016066"/>
                </a:cubicBezTo>
                <a:lnTo>
                  <a:pt x="683269" y="2016066"/>
                </a:lnTo>
                <a:cubicBezTo>
                  <a:pt x="607351" y="1982325"/>
                  <a:pt x="590480" y="1872664"/>
                  <a:pt x="590480" y="1822052"/>
                </a:cubicBezTo>
                <a:cubicBezTo>
                  <a:pt x="590480" y="1737697"/>
                  <a:pt x="657963" y="1687085"/>
                  <a:pt x="717011" y="1577424"/>
                </a:cubicBezTo>
                <a:cubicBezTo>
                  <a:pt x="868849" y="1307491"/>
                  <a:pt x="1552118" y="641092"/>
                  <a:pt x="1796745" y="641092"/>
                </a:cubicBezTo>
                <a:cubicBezTo>
                  <a:pt x="1847358" y="641092"/>
                  <a:pt x="1881100" y="632657"/>
                  <a:pt x="1931712" y="742317"/>
                </a:cubicBezTo>
                <a:close/>
                <a:moveTo>
                  <a:pt x="3289816" y="649528"/>
                </a:moveTo>
                <a:cubicBezTo>
                  <a:pt x="3289816" y="666399"/>
                  <a:pt x="3281380" y="674834"/>
                  <a:pt x="3272945" y="683269"/>
                </a:cubicBezTo>
                <a:lnTo>
                  <a:pt x="3222332" y="683269"/>
                </a:lnTo>
                <a:cubicBezTo>
                  <a:pt x="3222332" y="683269"/>
                  <a:pt x="3213897" y="683269"/>
                  <a:pt x="3213897" y="666399"/>
                </a:cubicBezTo>
                <a:cubicBezTo>
                  <a:pt x="3213897" y="624221"/>
                  <a:pt x="3247638" y="641092"/>
                  <a:pt x="3281380" y="624221"/>
                </a:cubicBezTo>
                <a:cubicBezTo>
                  <a:pt x="3289816" y="632657"/>
                  <a:pt x="3289816" y="624221"/>
                  <a:pt x="3289816" y="649528"/>
                </a:cubicBezTo>
                <a:close/>
                <a:moveTo>
                  <a:pt x="4133358" y="683269"/>
                </a:moveTo>
                <a:cubicBezTo>
                  <a:pt x="4209277" y="674834"/>
                  <a:pt x="4234583" y="717011"/>
                  <a:pt x="4285196" y="801365"/>
                </a:cubicBezTo>
                <a:cubicBezTo>
                  <a:pt x="4302067" y="826672"/>
                  <a:pt x="4369550" y="835107"/>
                  <a:pt x="4377985" y="911026"/>
                </a:cubicBezTo>
                <a:cubicBezTo>
                  <a:pt x="4352679" y="894155"/>
                  <a:pt x="4318937" y="885720"/>
                  <a:pt x="4302067" y="885720"/>
                </a:cubicBezTo>
                <a:cubicBezTo>
                  <a:pt x="4276760" y="885720"/>
                  <a:pt x="4234583" y="902590"/>
                  <a:pt x="4217712" y="902590"/>
                </a:cubicBezTo>
                <a:cubicBezTo>
                  <a:pt x="4192406" y="902590"/>
                  <a:pt x="4150229" y="885720"/>
                  <a:pt x="4150229" y="851978"/>
                </a:cubicBezTo>
                <a:cubicBezTo>
                  <a:pt x="4150229" y="835107"/>
                  <a:pt x="4167100" y="826672"/>
                  <a:pt x="4175535" y="818236"/>
                </a:cubicBezTo>
                <a:cubicBezTo>
                  <a:pt x="4183971" y="818236"/>
                  <a:pt x="4200841" y="835107"/>
                  <a:pt x="4209277" y="843542"/>
                </a:cubicBezTo>
                <a:lnTo>
                  <a:pt x="4234583" y="843542"/>
                </a:lnTo>
                <a:cubicBezTo>
                  <a:pt x="4234583" y="835107"/>
                  <a:pt x="4243019" y="835107"/>
                  <a:pt x="4243019" y="818236"/>
                </a:cubicBezTo>
                <a:cubicBezTo>
                  <a:pt x="4243019" y="759188"/>
                  <a:pt x="4175535" y="742317"/>
                  <a:pt x="4158664" y="742317"/>
                </a:cubicBezTo>
                <a:cubicBezTo>
                  <a:pt x="4133358" y="742317"/>
                  <a:pt x="4099616" y="767624"/>
                  <a:pt x="4065875" y="792930"/>
                </a:cubicBezTo>
                <a:cubicBezTo>
                  <a:pt x="4049004" y="809801"/>
                  <a:pt x="4023697" y="809801"/>
                  <a:pt x="3998391" y="809801"/>
                </a:cubicBezTo>
                <a:cubicBezTo>
                  <a:pt x="3964649" y="826672"/>
                  <a:pt x="3939343" y="885720"/>
                  <a:pt x="3914037" y="885720"/>
                </a:cubicBezTo>
                <a:cubicBezTo>
                  <a:pt x="3888731" y="885720"/>
                  <a:pt x="3871860" y="868849"/>
                  <a:pt x="3854989" y="860413"/>
                </a:cubicBezTo>
                <a:lnTo>
                  <a:pt x="3854989" y="826672"/>
                </a:lnTo>
                <a:cubicBezTo>
                  <a:pt x="3863424" y="818236"/>
                  <a:pt x="3854989" y="809801"/>
                  <a:pt x="3880295" y="809801"/>
                </a:cubicBezTo>
                <a:cubicBezTo>
                  <a:pt x="3897166" y="809801"/>
                  <a:pt x="3897166" y="826672"/>
                  <a:pt x="3905602" y="835107"/>
                </a:cubicBezTo>
                <a:lnTo>
                  <a:pt x="3930908" y="835107"/>
                </a:lnTo>
                <a:cubicBezTo>
                  <a:pt x="3930908" y="826672"/>
                  <a:pt x="3939343" y="826672"/>
                  <a:pt x="3939343" y="801365"/>
                </a:cubicBezTo>
                <a:cubicBezTo>
                  <a:pt x="3939343" y="784494"/>
                  <a:pt x="3888731" y="750753"/>
                  <a:pt x="3863424" y="725447"/>
                </a:cubicBezTo>
                <a:cubicBezTo>
                  <a:pt x="3863424" y="717011"/>
                  <a:pt x="3863424" y="691705"/>
                  <a:pt x="3888731" y="691705"/>
                </a:cubicBezTo>
                <a:cubicBezTo>
                  <a:pt x="3897166" y="691705"/>
                  <a:pt x="3947779" y="759188"/>
                  <a:pt x="4006827" y="759188"/>
                </a:cubicBezTo>
                <a:cubicBezTo>
                  <a:pt x="4015262" y="759188"/>
                  <a:pt x="4082745" y="742317"/>
                  <a:pt x="4082745" y="708576"/>
                </a:cubicBezTo>
                <a:cubicBezTo>
                  <a:pt x="4082745" y="691705"/>
                  <a:pt x="4049004" y="624221"/>
                  <a:pt x="4015262" y="666399"/>
                </a:cubicBezTo>
                <a:cubicBezTo>
                  <a:pt x="4006827" y="657963"/>
                  <a:pt x="3998391" y="657963"/>
                  <a:pt x="3998391" y="641092"/>
                </a:cubicBezTo>
                <a:cubicBezTo>
                  <a:pt x="3998391" y="615786"/>
                  <a:pt x="4023697" y="607351"/>
                  <a:pt x="4040568" y="607351"/>
                </a:cubicBezTo>
                <a:cubicBezTo>
                  <a:pt x="4074310" y="607351"/>
                  <a:pt x="4116487" y="657963"/>
                  <a:pt x="4133358" y="683269"/>
                </a:cubicBezTo>
                <a:close/>
                <a:moveTo>
                  <a:pt x="5499897" y="708576"/>
                </a:moveTo>
                <a:cubicBezTo>
                  <a:pt x="5634864" y="801365"/>
                  <a:pt x="5778266" y="911026"/>
                  <a:pt x="5930103" y="1037557"/>
                </a:cubicBezTo>
                <a:cubicBezTo>
                  <a:pt x="6073506" y="1155653"/>
                  <a:pt x="6469971" y="1577424"/>
                  <a:pt x="6469971" y="1746133"/>
                </a:cubicBezTo>
                <a:cubicBezTo>
                  <a:pt x="6469971" y="1788310"/>
                  <a:pt x="6444664" y="1881100"/>
                  <a:pt x="6368745" y="1897971"/>
                </a:cubicBezTo>
                <a:cubicBezTo>
                  <a:pt x="6419358" y="1822052"/>
                  <a:pt x="6453100" y="1822052"/>
                  <a:pt x="6453100" y="1754568"/>
                </a:cubicBezTo>
                <a:cubicBezTo>
                  <a:pt x="6453100" y="1493070"/>
                  <a:pt x="5466155" y="615786"/>
                  <a:pt x="5272140" y="615786"/>
                </a:cubicBezTo>
                <a:cubicBezTo>
                  <a:pt x="5255270" y="615786"/>
                  <a:pt x="5196222" y="624221"/>
                  <a:pt x="5170915" y="632657"/>
                </a:cubicBezTo>
                <a:cubicBezTo>
                  <a:pt x="5154044" y="632657"/>
                  <a:pt x="5128738" y="666399"/>
                  <a:pt x="5103432" y="683269"/>
                </a:cubicBezTo>
                <a:cubicBezTo>
                  <a:pt x="5120303" y="607351"/>
                  <a:pt x="5187786" y="598915"/>
                  <a:pt x="5238399" y="598915"/>
                </a:cubicBezTo>
                <a:cubicBezTo>
                  <a:pt x="5322753" y="598915"/>
                  <a:pt x="5398672" y="641092"/>
                  <a:pt x="5499897" y="708576"/>
                </a:cubicBezTo>
                <a:close/>
                <a:moveTo>
                  <a:pt x="3880295" y="598915"/>
                </a:moveTo>
                <a:cubicBezTo>
                  <a:pt x="3880295" y="615786"/>
                  <a:pt x="3888731" y="641092"/>
                  <a:pt x="3888731" y="657963"/>
                </a:cubicBezTo>
                <a:cubicBezTo>
                  <a:pt x="3871860" y="666399"/>
                  <a:pt x="3846554" y="683269"/>
                  <a:pt x="3821247" y="691705"/>
                </a:cubicBezTo>
                <a:cubicBezTo>
                  <a:pt x="3795941" y="657963"/>
                  <a:pt x="3804376" y="632657"/>
                  <a:pt x="3795941" y="615786"/>
                </a:cubicBezTo>
                <a:lnTo>
                  <a:pt x="3812812" y="598915"/>
                </a:lnTo>
                <a:lnTo>
                  <a:pt x="3880295" y="598915"/>
                </a:lnTo>
                <a:close/>
                <a:moveTo>
                  <a:pt x="3095801" y="624221"/>
                </a:moveTo>
                <a:lnTo>
                  <a:pt x="3095801" y="657963"/>
                </a:lnTo>
                <a:lnTo>
                  <a:pt x="3078930" y="674834"/>
                </a:lnTo>
                <a:cubicBezTo>
                  <a:pt x="3070495" y="666399"/>
                  <a:pt x="3053624" y="657963"/>
                  <a:pt x="3036753" y="657963"/>
                </a:cubicBezTo>
                <a:cubicBezTo>
                  <a:pt x="3011447" y="657963"/>
                  <a:pt x="2994576" y="674834"/>
                  <a:pt x="2994576" y="691705"/>
                </a:cubicBezTo>
                <a:cubicBezTo>
                  <a:pt x="2994576" y="759188"/>
                  <a:pt x="3087365" y="776059"/>
                  <a:pt x="3095801" y="776059"/>
                </a:cubicBezTo>
                <a:cubicBezTo>
                  <a:pt x="3129542" y="776059"/>
                  <a:pt x="3146413" y="767624"/>
                  <a:pt x="3188590" y="717011"/>
                </a:cubicBezTo>
                <a:cubicBezTo>
                  <a:pt x="3213897" y="717011"/>
                  <a:pt x="3222332" y="725447"/>
                  <a:pt x="3230768" y="725447"/>
                </a:cubicBezTo>
                <a:lnTo>
                  <a:pt x="3180155" y="801365"/>
                </a:lnTo>
                <a:cubicBezTo>
                  <a:pt x="3188590" y="809801"/>
                  <a:pt x="3205461" y="809801"/>
                  <a:pt x="3230768" y="809801"/>
                </a:cubicBezTo>
                <a:cubicBezTo>
                  <a:pt x="3230768" y="818236"/>
                  <a:pt x="3239203" y="818236"/>
                  <a:pt x="3239203" y="835107"/>
                </a:cubicBezTo>
                <a:cubicBezTo>
                  <a:pt x="3239203" y="860413"/>
                  <a:pt x="3205461" y="868849"/>
                  <a:pt x="3188590" y="868849"/>
                </a:cubicBezTo>
                <a:cubicBezTo>
                  <a:pt x="3163284" y="868849"/>
                  <a:pt x="3146413" y="843542"/>
                  <a:pt x="3129542" y="826672"/>
                </a:cubicBezTo>
                <a:cubicBezTo>
                  <a:pt x="3112672" y="818236"/>
                  <a:pt x="3078930" y="826672"/>
                  <a:pt x="3062059" y="818236"/>
                </a:cubicBezTo>
                <a:cubicBezTo>
                  <a:pt x="3011447" y="801365"/>
                  <a:pt x="2960834" y="750753"/>
                  <a:pt x="2935528" y="750753"/>
                </a:cubicBezTo>
                <a:cubicBezTo>
                  <a:pt x="2893351" y="750753"/>
                  <a:pt x="2859609" y="792930"/>
                  <a:pt x="2859609" y="818236"/>
                </a:cubicBezTo>
                <a:cubicBezTo>
                  <a:pt x="2859609" y="843542"/>
                  <a:pt x="2884915" y="851978"/>
                  <a:pt x="2893351" y="860413"/>
                </a:cubicBezTo>
                <a:cubicBezTo>
                  <a:pt x="2910221" y="843542"/>
                  <a:pt x="2918657" y="835107"/>
                  <a:pt x="2935528" y="835107"/>
                </a:cubicBezTo>
                <a:cubicBezTo>
                  <a:pt x="2960834" y="835107"/>
                  <a:pt x="2969269" y="843542"/>
                  <a:pt x="2969269" y="860413"/>
                </a:cubicBezTo>
                <a:cubicBezTo>
                  <a:pt x="2969269" y="902590"/>
                  <a:pt x="2935528" y="911026"/>
                  <a:pt x="2918657" y="911026"/>
                </a:cubicBezTo>
                <a:cubicBezTo>
                  <a:pt x="2901786" y="911026"/>
                  <a:pt x="2859609" y="885720"/>
                  <a:pt x="2842738" y="885720"/>
                </a:cubicBezTo>
                <a:cubicBezTo>
                  <a:pt x="2817432" y="885720"/>
                  <a:pt x="2758384" y="936332"/>
                  <a:pt x="2716207" y="953203"/>
                </a:cubicBezTo>
                <a:cubicBezTo>
                  <a:pt x="2716207" y="919461"/>
                  <a:pt x="2783690" y="860413"/>
                  <a:pt x="2792126" y="843542"/>
                </a:cubicBezTo>
                <a:cubicBezTo>
                  <a:pt x="2808996" y="818236"/>
                  <a:pt x="2800561" y="759188"/>
                  <a:pt x="2859609" y="725447"/>
                </a:cubicBezTo>
                <a:cubicBezTo>
                  <a:pt x="2876480" y="708576"/>
                  <a:pt x="2918657" y="717011"/>
                  <a:pt x="2943963" y="700140"/>
                </a:cubicBezTo>
                <a:cubicBezTo>
                  <a:pt x="2977705" y="674834"/>
                  <a:pt x="2986140" y="598915"/>
                  <a:pt x="3053624" y="598915"/>
                </a:cubicBezTo>
                <a:cubicBezTo>
                  <a:pt x="3070495" y="598915"/>
                  <a:pt x="3078930" y="607351"/>
                  <a:pt x="3095801" y="624221"/>
                </a:cubicBezTo>
                <a:close/>
                <a:moveTo>
                  <a:pt x="2437838" y="607351"/>
                </a:moveTo>
                <a:cubicBezTo>
                  <a:pt x="2429402" y="674834"/>
                  <a:pt x="2319742" y="725447"/>
                  <a:pt x="2269129" y="725447"/>
                </a:cubicBezTo>
                <a:cubicBezTo>
                  <a:pt x="2235388" y="725447"/>
                  <a:pt x="2201646" y="717011"/>
                  <a:pt x="2167904" y="691705"/>
                </a:cubicBezTo>
                <a:cubicBezTo>
                  <a:pt x="2176340" y="691705"/>
                  <a:pt x="2184775" y="674834"/>
                  <a:pt x="2201646" y="674834"/>
                </a:cubicBezTo>
                <a:cubicBezTo>
                  <a:pt x="2226952" y="674834"/>
                  <a:pt x="2243823" y="691705"/>
                  <a:pt x="2269129" y="691705"/>
                </a:cubicBezTo>
                <a:cubicBezTo>
                  <a:pt x="2345048" y="691705"/>
                  <a:pt x="2378790" y="615786"/>
                  <a:pt x="2437838" y="582044"/>
                </a:cubicBezTo>
                <a:lnTo>
                  <a:pt x="2437838" y="607351"/>
                </a:lnTo>
                <a:close/>
                <a:moveTo>
                  <a:pt x="2252258" y="657963"/>
                </a:moveTo>
                <a:cubicBezTo>
                  <a:pt x="2226952" y="657963"/>
                  <a:pt x="2235388" y="649528"/>
                  <a:pt x="2226952" y="649528"/>
                </a:cubicBezTo>
                <a:cubicBezTo>
                  <a:pt x="2243823" y="641092"/>
                  <a:pt x="2269129" y="641092"/>
                  <a:pt x="2286000" y="632657"/>
                </a:cubicBezTo>
                <a:cubicBezTo>
                  <a:pt x="2311306" y="624221"/>
                  <a:pt x="2345048" y="598915"/>
                  <a:pt x="2370354" y="582044"/>
                </a:cubicBezTo>
                <a:cubicBezTo>
                  <a:pt x="2361919" y="632657"/>
                  <a:pt x="2277565" y="657963"/>
                  <a:pt x="2252258" y="657963"/>
                </a:cubicBezTo>
                <a:close/>
                <a:moveTo>
                  <a:pt x="4808192" y="607351"/>
                </a:moveTo>
                <a:lnTo>
                  <a:pt x="4757579" y="607351"/>
                </a:lnTo>
                <a:cubicBezTo>
                  <a:pt x="4740709" y="598915"/>
                  <a:pt x="4715402" y="582044"/>
                  <a:pt x="4698532" y="556738"/>
                </a:cubicBezTo>
                <a:cubicBezTo>
                  <a:pt x="4732273" y="573609"/>
                  <a:pt x="4774450" y="590480"/>
                  <a:pt x="4808192" y="607351"/>
                </a:cubicBezTo>
                <a:close/>
                <a:moveTo>
                  <a:pt x="4631048" y="548303"/>
                </a:moveTo>
                <a:cubicBezTo>
                  <a:pt x="4664790" y="565173"/>
                  <a:pt x="4690096" y="590480"/>
                  <a:pt x="4715402" y="615786"/>
                </a:cubicBezTo>
                <a:cubicBezTo>
                  <a:pt x="4749144" y="649528"/>
                  <a:pt x="4808192" y="632657"/>
                  <a:pt x="4850369" y="632657"/>
                </a:cubicBezTo>
                <a:lnTo>
                  <a:pt x="4867240" y="649528"/>
                </a:lnTo>
                <a:cubicBezTo>
                  <a:pt x="4833498" y="674834"/>
                  <a:pt x="4774450" y="691705"/>
                  <a:pt x="4757579" y="691705"/>
                </a:cubicBezTo>
                <a:cubicBezTo>
                  <a:pt x="4706967" y="691705"/>
                  <a:pt x="4605742" y="649528"/>
                  <a:pt x="4605742" y="590480"/>
                </a:cubicBezTo>
                <a:lnTo>
                  <a:pt x="4605742" y="548303"/>
                </a:lnTo>
                <a:lnTo>
                  <a:pt x="4631048" y="548303"/>
                </a:lnTo>
                <a:close/>
                <a:moveTo>
                  <a:pt x="2260694" y="607351"/>
                </a:moveTo>
                <a:cubicBezTo>
                  <a:pt x="2252258" y="590480"/>
                  <a:pt x="2260694" y="565173"/>
                  <a:pt x="2260694" y="539867"/>
                </a:cubicBezTo>
                <a:cubicBezTo>
                  <a:pt x="2277565" y="548303"/>
                  <a:pt x="2294435" y="556738"/>
                  <a:pt x="2311306" y="573609"/>
                </a:cubicBezTo>
                <a:cubicBezTo>
                  <a:pt x="2302871" y="590480"/>
                  <a:pt x="2277565" y="607351"/>
                  <a:pt x="2260694" y="607351"/>
                </a:cubicBezTo>
                <a:close/>
                <a:moveTo>
                  <a:pt x="2049808" y="759188"/>
                </a:moveTo>
                <a:cubicBezTo>
                  <a:pt x="2049808" y="776059"/>
                  <a:pt x="2041373" y="784494"/>
                  <a:pt x="2041373" y="792930"/>
                </a:cubicBezTo>
                <a:lnTo>
                  <a:pt x="2016066" y="792930"/>
                </a:lnTo>
                <a:lnTo>
                  <a:pt x="1965454" y="767624"/>
                </a:lnTo>
                <a:cubicBezTo>
                  <a:pt x="1940148" y="615786"/>
                  <a:pt x="1881100" y="607351"/>
                  <a:pt x="1788310" y="607351"/>
                </a:cubicBezTo>
                <a:cubicBezTo>
                  <a:pt x="1636472" y="607351"/>
                  <a:pt x="1611166" y="691705"/>
                  <a:pt x="1434022" y="784494"/>
                </a:cubicBezTo>
                <a:cubicBezTo>
                  <a:pt x="1223137" y="902590"/>
                  <a:pt x="556738" y="1636472"/>
                  <a:pt x="556738" y="1838923"/>
                </a:cubicBezTo>
                <a:cubicBezTo>
                  <a:pt x="556738" y="1881100"/>
                  <a:pt x="582044" y="2016066"/>
                  <a:pt x="674834" y="2041373"/>
                </a:cubicBezTo>
                <a:cubicBezTo>
                  <a:pt x="683269" y="2049808"/>
                  <a:pt x="717011" y="2049808"/>
                  <a:pt x="742317" y="2066679"/>
                </a:cubicBezTo>
                <a:lnTo>
                  <a:pt x="742317" y="2117292"/>
                </a:lnTo>
                <a:lnTo>
                  <a:pt x="674834" y="2117292"/>
                </a:lnTo>
                <a:cubicBezTo>
                  <a:pt x="548303" y="2100421"/>
                  <a:pt x="480819" y="1931712"/>
                  <a:pt x="480819" y="1838923"/>
                </a:cubicBezTo>
                <a:cubicBezTo>
                  <a:pt x="480819" y="1712391"/>
                  <a:pt x="573609" y="1611166"/>
                  <a:pt x="657963" y="1476199"/>
                </a:cubicBezTo>
                <a:cubicBezTo>
                  <a:pt x="877284" y="1130347"/>
                  <a:pt x="1315926" y="733882"/>
                  <a:pt x="1644908" y="556738"/>
                </a:cubicBezTo>
                <a:cubicBezTo>
                  <a:pt x="1729262" y="506125"/>
                  <a:pt x="1737697" y="522996"/>
                  <a:pt x="1796745" y="522996"/>
                </a:cubicBezTo>
                <a:cubicBezTo>
                  <a:pt x="1923277" y="522996"/>
                  <a:pt x="2049808" y="624221"/>
                  <a:pt x="2049808" y="759188"/>
                </a:cubicBezTo>
                <a:close/>
                <a:moveTo>
                  <a:pt x="4791321" y="548303"/>
                </a:moveTo>
                <a:cubicBezTo>
                  <a:pt x="4791321" y="548303"/>
                  <a:pt x="4791321" y="556738"/>
                  <a:pt x="4774450" y="556738"/>
                </a:cubicBezTo>
                <a:cubicBezTo>
                  <a:pt x="4749144" y="556738"/>
                  <a:pt x="4749144" y="548303"/>
                  <a:pt x="4740709" y="539867"/>
                </a:cubicBezTo>
                <a:cubicBezTo>
                  <a:pt x="4740709" y="531432"/>
                  <a:pt x="4757579" y="522996"/>
                  <a:pt x="4774450" y="514561"/>
                </a:cubicBezTo>
                <a:cubicBezTo>
                  <a:pt x="4782886" y="522996"/>
                  <a:pt x="4791321" y="539867"/>
                  <a:pt x="4791321" y="548303"/>
                </a:cubicBezTo>
                <a:close/>
                <a:moveTo>
                  <a:pt x="5617993" y="666399"/>
                </a:moveTo>
                <a:cubicBezTo>
                  <a:pt x="5812008" y="792930"/>
                  <a:pt x="6571196" y="1450893"/>
                  <a:pt x="6571196" y="1754568"/>
                </a:cubicBezTo>
                <a:cubicBezTo>
                  <a:pt x="6571196" y="1872664"/>
                  <a:pt x="6495277" y="1999196"/>
                  <a:pt x="6377181" y="1999196"/>
                </a:cubicBezTo>
                <a:cubicBezTo>
                  <a:pt x="6360310" y="1999196"/>
                  <a:pt x="6335004" y="1990760"/>
                  <a:pt x="6318133" y="1990760"/>
                </a:cubicBezTo>
                <a:cubicBezTo>
                  <a:pt x="6326568" y="1914841"/>
                  <a:pt x="6495277" y="1914841"/>
                  <a:pt x="6495277" y="1805181"/>
                </a:cubicBezTo>
                <a:cubicBezTo>
                  <a:pt x="6495277" y="1788310"/>
                  <a:pt x="6503712" y="1763004"/>
                  <a:pt x="6503712" y="1746133"/>
                </a:cubicBezTo>
                <a:cubicBezTo>
                  <a:pt x="6503712" y="1501506"/>
                  <a:pt x="5769830" y="860413"/>
                  <a:pt x="5710782" y="818236"/>
                </a:cubicBezTo>
                <a:cubicBezTo>
                  <a:pt x="5584251" y="733882"/>
                  <a:pt x="5390236" y="565173"/>
                  <a:pt x="5255270" y="565173"/>
                </a:cubicBezTo>
                <a:cubicBezTo>
                  <a:pt x="5170915" y="565173"/>
                  <a:pt x="5111867" y="590480"/>
                  <a:pt x="5044384" y="708576"/>
                </a:cubicBezTo>
                <a:cubicBezTo>
                  <a:pt x="5035948" y="725447"/>
                  <a:pt x="5010642" y="733882"/>
                  <a:pt x="4993771" y="733882"/>
                </a:cubicBezTo>
                <a:cubicBezTo>
                  <a:pt x="4985336" y="725447"/>
                  <a:pt x="4985336" y="717011"/>
                  <a:pt x="4985336" y="691705"/>
                </a:cubicBezTo>
                <a:cubicBezTo>
                  <a:pt x="4985336" y="548303"/>
                  <a:pt x="5162480" y="497690"/>
                  <a:pt x="5246834" y="497690"/>
                </a:cubicBezTo>
                <a:cubicBezTo>
                  <a:pt x="5381801" y="497690"/>
                  <a:pt x="5432413" y="556738"/>
                  <a:pt x="5617993" y="666399"/>
                </a:cubicBezTo>
                <a:close/>
                <a:moveTo>
                  <a:pt x="3770635" y="641092"/>
                </a:moveTo>
                <a:lnTo>
                  <a:pt x="3770635" y="826672"/>
                </a:lnTo>
                <a:lnTo>
                  <a:pt x="3728458" y="826672"/>
                </a:lnTo>
                <a:cubicBezTo>
                  <a:pt x="3677845" y="801365"/>
                  <a:pt x="3593491" y="742317"/>
                  <a:pt x="3593491" y="700140"/>
                </a:cubicBezTo>
                <a:cubicBezTo>
                  <a:pt x="3593491" y="674834"/>
                  <a:pt x="3601926" y="674834"/>
                  <a:pt x="3618797" y="657963"/>
                </a:cubicBezTo>
                <a:lnTo>
                  <a:pt x="3644103" y="657963"/>
                </a:lnTo>
                <a:cubicBezTo>
                  <a:pt x="3652539" y="666399"/>
                  <a:pt x="3660974" y="657963"/>
                  <a:pt x="3660974" y="674834"/>
                </a:cubicBezTo>
                <a:cubicBezTo>
                  <a:pt x="3660974" y="700140"/>
                  <a:pt x="3644103" y="700140"/>
                  <a:pt x="3635668" y="708576"/>
                </a:cubicBezTo>
                <a:cubicBezTo>
                  <a:pt x="3635668" y="708576"/>
                  <a:pt x="3627233" y="717011"/>
                  <a:pt x="3652539" y="717011"/>
                </a:cubicBezTo>
                <a:cubicBezTo>
                  <a:pt x="3669410" y="717011"/>
                  <a:pt x="3694716" y="700140"/>
                  <a:pt x="3694716" y="674834"/>
                </a:cubicBezTo>
                <a:cubicBezTo>
                  <a:pt x="3694716" y="657963"/>
                  <a:pt x="3660974" y="632657"/>
                  <a:pt x="3635668" y="615786"/>
                </a:cubicBezTo>
                <a:cubicBezTo>
                  <a:pt x="3652539" y="573609"/>
                  <a:pt x="3652539" y="531432"/>
                  <a:pt x="3652539" y="489255"/>
                </a:cubicBezTo>
                <a:cubicBezTo>
                  <a:pt x="3694716" y="472384"/>
                  <a:pt x="3770635" y="598915"/>
                  <a:pt x="3770635" y="641092"/>
                </a:cubicBezTo>
                <a:close/>
                <a:moveTo>
                  <a:pt x="3399476" y="522996"/>
                </a:moveTo>
                <a:cubicBezTo>
                  <a:pt x="3399476" y="539867"/>
                  <a:pt x="3424782" y="573609"/>
                  <a:pt x="3424782" y="590480"/>
                </a:cubicBezTo>
                <a:cubicBezTo>
                  <a:pt x="3424782" y="615786"/>
                  <a:pt x="3365734" y="641092"/>
                  <a:pt x="3365734" y="666399"/>
                </a:cubicBezTo>
                <a:cubicBezTo>
                  <a:pt x="3365734" y="683269"/>
                  <a:pt x="3391041" y="708576"/>
                  <a:pt x="3416347" y="717011"/>
                </a:cubicBezTo>
                <a:lnTo>
                  <a:pt x="3433218" y="700140"/>
                </a:lnTo>
                <a:lnTo>
                  <a:pt x="3407911" y="674834"/>
                </a:lnTo>
                <a:cubicBezTo>
                  <a:pt x="3407911" y="666399"/>
                  <a:pt x="3416347" y="641092"/>
                  <a:pt x="3433218" y="641092"/>
                </a:cubicBezTo>
                <a:cubicBezTo>
                  <a:pt x="3458524" y="641092"/>
                  <a:pt x="3483830" y="674834"/>
                  <a:pt x="3483830" y="691705"/>
                </a:cubicBezTo>
                <a:cubicBezTo>
                  <a:pt x="3483830" y="725447"/>
                  <a:pt x="3357299" y="835107"/>
                  <a:pt x="3348864" y="843542"/>
                </a:cubicBezTo>
                <a:lnTo>
                  <a:pt x="3323557" y="843542"/>
                </a:lnTo>
                <a:cubicBezTo>
                  <a:pt x="3323557" y="826672"/>
                  <a:pt x="3340428" y="792930"/>
                  <a:pt x="3340428" y="776059"/>
                </a:cubicBezTo>
                <a:cubicBezTo>
                  <a:pt x="3340428" y="750753"/>
                  <a:pt x="3323557" y="666399"/>
                  <a:pt x="3323557" y="649528"/>
                </a:cubicBezTo>
                <a:cubicBezTo>
                  <a:pt x="3323557" y="590480"/>
                  <a:pt x="3340428" y="514561"/>
                  <a:pt x="3416347" y="489255"/>
                </a:cubicBezTo>
                <a:cubicBezTo>
                  <a:pt x="3407911" y="497690"/>
                  <a:pt x="3399476" y="497690"/>
                  <a:pt x="3399476" y="522996"/>
                </a:cubicBezTo>
                <a:close/>
                <a:moveTo>
                  <a:pt x="3559749" y="480819"/>
                </a:moveTo>
                <a:lnTo>
                  <a:pt x="3559749" y="531432"/>
                </a:lnTo>
                <a:cubicBezTo>
                  <a:pt x="3551314" y="531432"/>
                  <a:pt x="3551314" y="539867"/>
                  <a:pt x="3534443" y="539867"/>
                </a:cubicBezTo>
                <a:cubicBezTo>
                  <a:pt x="3509137" y="539867"/>
                  <a:pt x="3509137" y="522996"/>
                  <a:pt x="3492266" y="531432"/>
                </a:cubicBezTo>
                <a:cubicBezTo>
                  <a:pt x="3500701" y="548303"/>
                  <a:pt x="3517572" y="573609"/>
                  <a:pt x="3534443" y="573609"/>
                </a:cubicBezTo>
                <a:cubicBezTo>
                  <a:pt x="3585055" y="573609"/>
                  <a:pt x="3593491" y="480819"/>
                  <a:pt x="3593491" y="472384"/>
                </a:cubicBezTo>
                <a:cubicBezTo>
                  <a:pt x="3601926" y="480819"/>
                  <a:pt x="3627233" y="514561"/>
                  <a:pt x="3627233" y="522996"/>
                </a:cubicBezTo>
                <a:cubicBezTo>
                  <a:pt x="3627233" y="556738"/>
                  <a:pt x="3559749" y="641092"/>
                  <a:pt x="3542878" y="674834"/>
                </a:cubicBezTo>
                <a:cubicBezTo>
                  <a:pt x="3509137" y="649528"/>
                  <a:pt x="3441653" y="582044"/>
                  <a:pt x="3441653" y="539867"/>
                </a:cubicBezTo>
                <a:cubicBezTo>
                  <a:pt x="3441653" y="514561"/>
                  <a:pt x="3466959" y="472384"/>
                  <a:pt x="3492266" y="472384"/>
                </a:cubicBezTo>
                <a:cubicBezTo>
                  <a:pt x="3517572" y="472384"/>
                  <a:pt x="3534443" y="480819"/>
                  <a:pt x="3559749" y="480819"/>
                </a:cubicBezTo>
                <a:close/>
                <a:moveTo>
                  <a:pt x="2075114" y="497690"/>
                </a:moveTo>
                <a:cubicBezTo>
                  <a:pt x="2049808" y="480819"/>
                  <a:pt x="2016066" y="472384"/>
                  <a:pt x="1990760" y="472384"/>
                </a:cubicBezTo>
                <a:cubicBezTo>
                  <a:pt x="1973889" y="472384"/>
                  <a:pt x="1940148" y="489255"/>
                  <a:pt x="1914841" y="506125"/>
                </a:cubicBezTo>
                <a:cubicBezTo>
                  <a:pt x="1931712" y="455513"/>
                  <a:pt x="1973889" y="455513"/>
                  <a:pt x="1999196" y="455513"/>
                </a:cubicBezTo>
                <a:cubicBezTo>
                  <a:pt x="2041373" y="455513"/>
                  <a:pt x="2066679" y="472384"/>
                  <a:pt x="2075114" y="497690"/>
                </a:cubicBezTo>
                <a:close/>
                <a:moveTo>
                  <a:pt x="4251454" y="514561"/>
                </a:moveTo>
                <a:lnTo>
                  <a:pt x="4226148" y="514561"/>
                </a:lnTo>
                <a:cubicBezTo>
                  <a:pt x="4192406" y="489255"/>
                  <a:pt x="4141793" y="472384"/>
                  <a:pt x="4141793" y="438642"/>
                </a:cubicBezTo>
                <a:cubicBezTo>
                  <a:pt x="4175535" y="463948"/>
                  <a:pt x="4217712" y="489255"/>
                  <a:pt x="4251454" y="514561"/>
                </a:cubicBezTo>
                <a:close/>
                <a:moveTo>
                  <a:pt x="5128738" y="489255"/>
                </a:moveTo>
                <a:cubicBezTo>
                  <a:pt x="5094996" y="472384"/>
                  <a:pt x="5035948" y="455513"/>
                  <a:pt x="5010642" y="455513"/>
                </a:cubicBezTo>
                <a:cubicBezTo>
                  <a:pt x="4976901" y="455513"/>
                  <a:pt x="4976901" y="472384"/>
                  <a:pt x="4934723" y="489255"/>
                </a:cubicBezTo>
                <a:cubicBezTo>
                  <a:pt x="4951594" y="430207"/>
                  <a:pt x="4993771" y="430207"/>
                  <a:pt x="5019078" y="430207"/>
                </a:cubicBezTo>
                <a:cubicBezTo>
                  <a:pt x="5052819" y="430207"/>
                  <a:pt x="5111867" y="438642"/>
                  <a:pt x="5128738" y="489255"/>
                </a:cubicBezTo>
                <a:close/>
                <a:moveTo>
                  <a:pt x="2851173" y="506125"/>
                </a:moveTo>
                <a:lnTo>
                  <a:pt x="2817432" y="506125"/>
                </a:lnTo>
                <a:cubicBezTo>
                  <a:pt x="2842738" y="480819"/>
                  <a:pt x="2876480" y="463948"/>
                  <a:pt x="2893351" y="430207"/>
                </a:cubicBezTo>
                <a:lnTo>
                  <a:pt x="2910221" y="438642"/>
                </a:lnTo>
                <a:cubicBezTo>
                  <a:pt x="2893351" y="463948"/>
                  <a:pt x="2876480" y="489255"/>
                  <a:pt x="2851173" y="506125"/>
                </a:cubicBezTo>
                <a:close/>
                <a:moveTo>
                  <a:pt x="3306686" y="438642"/>
                </a:moveTo>
                <a:lnTo>
                  <a:pt x="3306686" y="480819"/>
                </a:lnTo>
                <a:cubicBezTo>
                  <a:pt x="3298251" y="480819"/>
                  <a:pt x="3298251" y="489255"/>
                  <a:pt x="3281380" y="489255"/>
                </a:cubicBezTo>
                <a:cubicBezTo>
                  <a:pt x="3256074" y="489255"/>
                  <a:pt x="3264509" y="472384"/>
                  <a:pt x="3256074" y="463948"/>
                </a:cubicBezTo>
                <a:cubicBezTo>
                  <a:pt x="3247638" y="463948"/>
                  <a:pt x="3239203" y="463948"/>
                  <a:pt x="3230768" y="472384"/>
                </a:cubicBezTo>
                <a:cubicBezTo>
                  <a:pt x="3247638" y="497690"/>
                  <a:pt x="3264509" y="514561"/>
                  <a:pt x="3289816" y="514561"/>
                </a:cubicBezTo>
                <a:cubicBezTo>
                  <a:pt x="3315122" y="514561"/>
                  <a:pt x="3306686" y="497690"/>
                  <a:pt x="3348864" y="455513"/>
                </a:cubicBezTo>
                <a:cubicBezTo>
                  <a:pt x="3348864" y="455513"/>
                  <a:pt x="3357299" y="463948"/>
                  <a:pt x="3365734" y="463948"/>
                </a:cubicBezTo>
                <a:cubicBezTo>
                  <a:pt x="3298251" y="531432"/>
                  <a:pt x="3315122" y="590480"/>
                  <a:pt x="3247638" y="590480"/>
                </a:cubicBezTo>
                <a:cubicBezTo>
                  <a:pt x="3188590" y="590480"/>
                  <a:pt x="3146413" y="531432"/>
                  <a:pt x="3095801" y="514561"/>
                </a:cubicBezTo>
                <a:cubicBezTo>
                  <a:pt x="3104236" y="497690"/>
                  <a:pt x="3104236" y="472384"/>
                  <a:pt x="3129542" y="463948"/>
                </a:cubicBezTo>
                <a:cubicBezTo>
                  <a:pt x="3163284" y="447078"/>
                  <a:pt x="3230768" y="413336"/>
                  <a:pt x="3256074" y="413336"/>
                </a:cubicBezTo>
                <a:cubicBezTo>
                  <a:pt x="3272945" y="413336"/>
                  <a:pt x="3289816" y="421771"/>
                  <a:pt x="3306686" y="438642"/>
                </a:cubicBezTo>
                <a:close/>
                <a:moveTo>
                  <a:pt x="3956214" y="455513"/>
                </a:moveTo>
                <a:cubicBezTo>
                  <a:pt x="3973085" y="463948"/>
                  <a:pt x="3989956" y="497690"/>
                  <a:pt x="3998391" y="514561"/>
                </a:cubicBezTo>
                <a:cubicBezTo>
                  <a:pt x="3939343" y="522996"/>
                  <a:pt x="3838118" y="565173"/>
                  <a:pt x="3812812" y="565173"/>
                </a:cubicBezTo>
                <a:cubicBezTo>
                  <a:pt x="3745328" y="565173"/>
                  <a:pt x="3762199" y="514561"/>
                  <a:pt x="3694716" y="463948"/>
                </a:cubicBezTo>
                <a:cubicBezTo>
                  <a:pt x="3703151" y="455513"/>
                  <a:pt x="3720022" y="447078"/>
                  <a:pt x="3728458" y="438642"/>
                </a:cubicBezTo>
                <a:cubicBezTo>
                  <a:pt x="3745328" y="463948"/>
                  <a:pt x="3770635" y="506125"/>
                  <a:pt x="3795941" y="506125"/>
                </a:cubicBezTo>
                <a:cubicBezTo>
                  <a:pt x="3812812" y="506125"/>
                  <a:pt x="3829683" y="489255"/>
                  <a:pt x="3846554" y="480819"/>
                </a:cubicBezTo>
                <a:lnTo>
                  <a:pt x="3838118" y="447078"/>
                </a:lnTo>
                <a:cubicBezTo>
                  <a:pt x="3829683" y="447078"/>
                  <a:pt x="3812812" y="463948"/>
                  <a:pt x="3804376" y="472384"/>
                </a:cubicBezTo>
                <a:lnTo>
                  <a:pt x="3779070" y="472384"/>
                </a:lnTo>
                <a:cubicBezTo>
                  <a:pt x="3779070" y="463948"/>
                  <a:pt x="3770635" y="463948"/>
                  <a:pt x="3770635" y="438642"/>
                </a:cubicBezTo>
                <a:cubicBezTo>
                  <a:pt x="3770635" y="396465"/>
                  <a:pt x="3812812" y="396465"/>
                  <a:pt x="3829683" y="396465"/>
                </a:cubicBezTo>
                <a:cubicBezTo>
                  <a:pt x="3846554" y="396465"/>
                  <a:pt x="3914037" y="421771"/>
                  <a:pt x="3956214" y="455513"/>
                </a:cubicBezTo>
                <a:close/>
                <a:moveTo>
                  <a:pt x="2581240" y="624221"/>
                </a:moveTo>
                <a:cubicBezTo>
                  <a:pt x="2572804" y="657963"/>
                  <a:pt x="2564369" y="708576"/>
                  <a:pt x="2547498" y="750753"/>
                </a:cubicBezTo>
                <a:cubicBezTo>
                  <a:pt x="2496886" y="868849"/>
                  <a:pt x="2387225" y="911026"/>
                  <a:pt x="2319742" y="911026"/>
                </a:cubicBezTo>
                <a:cubicBezTo>
                  <a:pt x="2269129" y="911026"/>
                  <a:pt x="2243823" y="902590"/>
                  <a:pt x="2176340" y="860413"/>
                </a:cubicBezTo>
                <a:cubicBezTo>
                  <a:pt x="2159469" y="851978"/>
                  <a:pt x="2134162" y="826672"/>
                  <a:pt x="2117292" y="826672"/>
                </a:cubicBezTo>
                <a:cubicBezTo>
                  <a:pt x="2041373" y="826672"/>
                  <a:pt x="1889535" y="835107"/>
                  <a:pt x="1855793" y="708576"/>
                </a:cubicBezTo>
                <a:cubicBezTo>
                  <a:pt x="1889535" y="792930"/>
                  <a:pt x="1973889" y="826672"/>
                  <a:pt x="2041373" y="826672"/>
                </a:cubicBezTo>
                <a:cubicBezTo>
                  <a:pt x="2058244" y="826672"/>
                  <a:pt x="2100421" y="809801"/>
                  <a:pt x="2117292" y="809801"/>
                </a:cubicBezTo>
                <a:cubicBezTo>
                  <a:pt x="2142598" y="809801"/>
                  <a:pt x="2167904" y="851978"/>
                  <a:pt x="2193210" y="860413"/>
                </a:cubicBezTo>
                <a:cubicBezTo>
                  <a:pt x="2226952" y="885720"/>
                  <a:pt x="2311306" y="902590"/>
                  <a:pt x="2328177" y="902590"/>
                </a:cubicBezTo>
                <a:cubicBezTo>
                  <a:pt x="2429402" y="902590"/>
                  <a:pt x="2572804" y="784494"/>
                  <a:pt x="2564369" y="657963"/>
                </a:cubicBezTo>
                <a:cubicBezTo>
                  <a:pt x="2598111" y="556738"/>
                  <a:pt x="2682465" y="539867"/>
                  <a:pt x="2682465" y="447078"/>
                </a:cubicBezTo>
                <a:cubicBezTo>
                  <a:pt x="2682465" y="421771"/>
                  <a:pt x="2657159" y="404900"/>
                  <a:pt x="2657159" y="379594"/>
                </a:cubicBezTo>
                <a:cubicBezTo>
                  <a:pt x="2657159" y="371159"/>
                  <a:pt x="2690900" y="447078"/>
                  <a:pt x="2690900" y="447078"/>
                </a:cubicBezTo>
                <a:cubicBezTo>
                  <a:pt x="2690900" y="522996"/>
                  <a:pt x="2589675" y="573609"/>
                  <a:pt x="2581240" y="624221"/>
                </a:cubicBezTo>
                <a:close/>
                <a:moveTo>
                  <a:pt x="2218517" y="531432"/>
                </a:moveTo>
                <a:cubicBezTo>
                  <a:pt x="2218517" y="582044"/>
                  <a:pt x="2184775" y="674834"/>
                  <a:pt x="2117292" y="674834"/>
                </a:cubicBezTo>
                <a:cubicBezTo>
                  <a:pt x="2091985" y="674834"/>
                  <a:pt x="2049808" y="641092"/>
                  <a:pt x="2049808" y="615786"/>
                </a:cubicBezTo>
                <a:cubicBezTo>
                  <a:pt x="2049808" y="548303"/>
                  <a:pt x="2134162" y="531432"/>
                  <a:pt x="2134162" y="497690"/>
                </a:cubicBezTo>
                <a:cubicBezTo>
                  <a:pt x="2134162" y="438642"/>
                  <a:pt x="2016066" y="421771"/>
                  <a:pt x="2007631" y="421771"/>
                </a:cubicBezTo>
                <a:cubicBezTo>
                  <a:pt x="1990760" y="421771"/>
                  <a:pt x="1864229" y="489255"/>
                  <a:pt x="1838923" y="489255"/>
                </a:cubicBezTo>
                <a:cubicBezTo>
                  <a:pt x="1822052" y="489255"/>
                  <a:pt x="1805181" y="480819"/>
                  <a:pt x="1788310" y="480819"/>
                </a:cubicBezTo>
                <a:cubicBezTo>
                  <a:pt x="1864229" y="379594"/>
                  <a:pt x="1931712" y="354288"/>
                  <a:pt x="2024502" y="354288"/>
                </a:cubicBezTo>
                <a:cubicBezTo>
                  <a:pt x="2125727" y="354288"/>
                  <a:pt x="2218517" y="421771"/>
                  <a:pt x="2218517" y="531432"/>
                </a:cubicBezTo>
                <a:close/>
                <a:moveTo>
                  <a:pt x="5238399" y="463948"/>
                </a:moveTo>
                <a:cubicBezTo>
                  <a:pt x="5229963" y="463948"/>
                  <a:pt x="5213092" y="472384"/>
                  <a:pt x="5196222" y="472384"/>
                </a:cubicBezTo>
                <a:cubicBezTo>
                  <a:pt x="5162480" y="472384"/>
                  <a:pt x="5094996" y="396465"/>
                  <a:pt x="5019078" y="396465"/>
                </a:cubicBezTo>
                <a:cubicBezTo>
                  <a:pt x="4968465" y="396465"/>
                  <a:pt x="4934723" y="413336"/>
                  <a:pt x="4892546" y="480819"/>
                </a:cubicBezTo>
                <a:lnTo>
                  <a:pt x="4892546" y="522996"/>
                </a:lnTo>
                <a:cubicBezTo>
                  <a:pt x="4909417" y="522996"/>
                  <a:pt x="4985336" y="506125"/>
                  <a:pt x="4985336" y="556738"/>
                </a:cubicBezTo>
                <a:cubicBezTo>
                  <a:pt x="4985336" y="582044"/>
                  <a:pt x="4951594" y="632657"/>
                  <a:pt x="4926288" y="632657"/>
                </a:cubicBezTo>
                <a:cubicBezTo>
                  <a:pt x="4841934" y="632657"/>
                  <a:pt x="4816627" y="539867"/>
                  <a:pt x="4816627" y="506125"/>
                </a:cubicBezTo>
                <a:cubicBezTo>
                  <a:pt x="4816627" y="404900"/>
                  <a:pt x="4968465" y="345852"/>
                  <a:pt x="5035948" y="345852"/>
                </a:cubicBezTo>
                <a:cubicBezTo>
                  <a:pt x="5103432" y="345852"/>
                  <a:pt x="5170915" y="388030"/>
                  <a:pt x="5238399" y="463948"/>
                </a:cubicBezTo>
                <a:close/>
                <a:moveTo>
                  <a:pt x="4841934" y="388030"/>
                </a:moveTo>
                <a:cubicBezTo>
                  <a:pt x="4833498" y="379594"/>
                  <a:pt x="4833498" y="362723"/>
                  <a:pt x="4833498" y="345852"/>
                </a:cubicBezTo>
                <a:lnTo>
                  <a:pt x="4875675" y="354288"/>
                </a:lnTo>
                <a:lnTo>
                  <a:pt x="4841934" y="388030"/>
                </a:lnTo>
                <a:close/>
                <a:moveTo>
                  <a:pt x="4377985" y="455513"/>
                </a:moveTo>
                <a:cubicBezTo>
                  <a:pt x="4377985" y="480819"/>
                  <a:pt x="4453904" y="565173"/>
                  <a:pt x="4479210" y="582044"/>
                </a:cubicBezTo>
                <a:cubicBezTo>
                  <a:pt x="4496081" y="776059"/>
                  <a:pt x="4614177" y="843542"/>
                  <a:pt x="4740709" y="843542"/>
                </a:cubicBezTo>
                <a:cubicBezTo>
                  <a:pt x="4825063" y="843542"/>
                  <a:pt x="4833498" y="843542"/>
                  <a:pt x="4926288" y="759188"/>
                </a:cubicBezTo>
                <a:cubicBezTo>
                  <a:pt x="4985336" y="767624"/>
                  <a:pt x="5094996" y="742317"/>
                  <a:pt x="5162480" y="683269"/>
                </a:cubicBezTo>
                <a:cubicBezTo>
                  <a:pt x="5137174" y="733882"/>
                  <a:pt x="5069690" y="759188"/>
                  <a:pt x="5027513" y="767624"/>
                </a:cubicBezTo>
                <a:cubicBezTo>
                  <a:pt x="5002207" y="776059"/>
                  <a:pt x="4960030" y="767624"/>
                  <a:pt x="4943159" y="776059"/>
                </a:cubicBezTo>
                <a:cubicBezTo>
                  <a:pt x="4909417" y="792930"/>
                  <a:pt x="4892546" y="818236"/>
                  <a:pt x="4867240" y="835107"/>
                </a:cubicBezTo>
                <a:cubicBezTo>
                  <a:pt x="4782886" y="885720"/>
                  <a:pt x="4791321" y="877284"/>
                  <a:pt x="4723838" y="877284"/>
                </a:cubicBezTo>
                <a:cubicBezTo>
                  <a:pt x="4631048" y="877284"/>
                  <a:pt x="4580436" y="860413"/>
                  <a:pt x="4504517" y="759188"/>
                </a:cubicBezTo>
                <a:cubicBezTo>
                  <a:pt x="4470775" y="708576"/>
                  <a:pt x="4487646" y="632657"/>
                  <a:pt x="4445469" y="590480"/>
                </a:cubicBezTo>
                <a:cubicBezTo>
                  <a:pt x="4369550" y="497690"/>
                  <a:pt x="4352679" y="480819"/>
                  <a:pt x="4352679" y="421771"/>
                </a:cubicBezTo>
                <a:cubicBezTo>
                  <a:pt x="4352679" y="404900"/>
                  <a:pt x="4369550" y="371159"/>
                  <a:pt x="4369550" y="345852"/>
                </a:cubicBezTo>
                <a:cubicBezTo>
                  <a:pt x="4377985" y="379594"/>
                  <a:pt x="4369550" y="421771"/>
                  <a:pt x="4377985" y="455513"/>
                </a:cubicBezTo>
                <a:close/>
                <a:moveTo>
                  <a:pt x="2201646" y="388030"/>
                </a:moveTo>
                <a:cubicBezTo>
                  <a:pt x="2193210" y="388030"/>
                  <a:pt x="2176340" y="371159"/>
                  <a:pt x="2167904" y="362723"/>
                </a:cubicBezTo>
                <a:cubicBezTo>
                  <a:pt x="2167904" y="354288"/>
                  <a:pt x="2184775" y="345852"/>
                  <a:pt x="2201646" y="345852"/>
                </a:cubicBezTo>
                <a:lnTo>
                  <a:pt x="2201646" y="388030"/>
                </a:lnTo>
                <a:close/>
                <a:moveTo>
                  <a:pt x="3905602" y="337417"/>
                </a:moveTo>
                <a:cubicBezTo>
                  <a:pt x="3905602" y="354288"/>
                  <a:pt x="3888731" y="371159"/>
                  <a:pt x="3871860" y="371159"/>
                </a:cubicBezTo>
                <a:cubicBezTo>
                  <a:pt x="3846554" y="371159"/>
                  <a:pt x="3829683" y="362723"/>
                  <a:pt x="3804376" y="362723"/>
                </a:cubicBezTo>
                <a:cubicBezTo>
                  <a:pt x="3804376" y="354288"/>
                  <a:pt x="3812812" y="337417"/>
                  <a:pt x="3821247" y="328982"/>
                </a:cubicBezTo>
                <a:cubicBezTo>
                  <a:pt x="3897166" y="328982"/>
                  <a:pt x="3897166" y="337417"/>
                  <a:pt x="3905602" y="337417"/>
                </a:cubicBezTo>
                <a:close/>
                <a:moveTo>
                  <a:pt x="3256074" y="328982"/>
                </a:moveTo>
                <a:cubicBezTo>
                  <a:pt x="3272945" y="345852"/>
                  <a:pt x="3272945" y="362723"/>
                  <a:pt x="3281380" y="379594"/>
                </a:cubicBezTo>
                <a:cubicBezTo>
                  <a:pt x="3272945" y="379594"/>
                  <a:pt x="3256074" y="388030"/>
                  <a:pt x="3239203" y="388030"/>
                </a:cubicBezTo>
                <a:cubicBezTo>
                  <a:pt x="3222332" y="388030"/>
                  <a:pt x="3197026" y="354288"/>
                  <a:pt x="3188590" y="328982"/>
                </a:cubicBezTo>
                <a:lnTo>
                  <a:pt x="3256074" y="328982"/>
                </a:lnTo>
                <a:close/>
                <a:moveTo>
                  <a:pt x="4217712" y="354288"/>
                </a:moveTo>
                <a:cubicBezTo>
                  <a:pt x="4217712" y="362723"/>
                  <a:pt x="4200841" y="413336"/>
                  <a:pt x="4175535" y="413336"/>
                </a:cubicBezTo>
                <a:cubicBezTo>
                  <a:pt x="4150229" y="413336"/>
                  <a:pt x="4150229" y="396465"/>
                  <a:pt x="4133358" y="396465"/>
                </a:cubicBezTo>
                <a:cubicBezTo>
                  <a:pt x="4108052" y="396465"/>
                  <a:pt x="4108052" y="404900"/>
                  <a:pt x="4108052" y="421771"/>
                </a:cubicBezTo>
                <a:cubicBezTo>
                  <a:pt x="4108052" y="539867"/>
                  <a:pt x="4259889" y="514561"/>
                  <a:pt x="4302067" y="607351"/>
                </a:cubicBezTo>
                <a:cubicBezTo>
                  <a:pt x="4293631" y="615786"/>
                  <a:pt x="4276760" y="615786"/>
                  <a:pt x="4259889" y="615786"/>
                </a:cubicBezTo>
                <a:cubicBezTo>
                  <a:pt x="4158664" y="615786"/>
                  <a:pt x="4032133" y="539867"/>
                  <a:pt x="4032133" y="421771"/>
                </a:cubicBezTo>
                <a:cubicBezTo>
                  <a:pt x="4032133" y="354288"/>
                  <a:pt x="4065875" y="303675"/>
                  <a:pt x="4150229" y="303675"/>
                </a:cubicBezTo>
                <a:cubicBezTo>
                  <a:pt x="4167100" y="303675"/>
                  <a:pt x="4217712" y="303675"/>
                  <a:pt x="4217712" y="354288"/>
                </a:cubicBezTo>
                <a:close/>
                <a:moveTo>
                  <a:pt x="3011447" y="413336"/>
                </a:moveTo>
                <a:cubicBezTo>
                  <a:pt x="3011447" y="506125"/>
                  <a:pt x="2901786" y="632657"/>
                  <a:pt x="2783690" y="632657"/>
                </a:cubicBezTo>
                <a:lnTo>
                  <a:pt x="2766819" y="615786"/>
                </a:lnTo>
                <a:cubicBezTo>
                  <a:pt x="2783690" y="598915"/>
                  <a:pt x="2783690" y="565173"/>
                  <a:pt x="2800561" y="556738"/>
                </a:cubicBezTo>
                <a:cubicBezTo>
                  <a:pt x="2808996" y="539867"/>
                  <a:pt x="2842738" y="539867"/>
                  <a:pt x="2868044" y="522996"/>
                </a:cubicBezTo>
                <a:cubicBezTo>
                  <a:pt x="2910221" y="497690"/>
                  <a:pt x="2927092" y="430207"/>
                  <a:pt x="2943963" y="404900"/>
                </a:cubicBezTo>
                <a:cubicBezTo>
                  <a:pt x="2927092" y="396465"/>
                  <a:pt x="2893351" y="396465"/>
                  <a:pt x="2884915" y="388030"/>
                </a:cubicBezTo>
                <a:cubicBezTo>
                  <a:pt x="2859609" y="379594"/>
                  <a:pt x="2851173" y="362723"/>
                  <a:pt x="2851173" y="345852"/>
                </a:cubicBezTo>
                <a:cubicBezTo>
                  <a:pt x="2851173" y="328982"/>
                  <a:pt x="2859609" y="286804"/>
                  <a:pt x="2893351" y="286804"/>
                </a:cubicBezTo>
                <a:cubicBezTo>
                  <a:pt x="2969269" y="286804"/>
                  <a:pt x="3011447" y="379594"/>
                  <a:pt x="3011447" y="413336"/>
                </a:cubicBezTo>
                <a:close/>
                <a:moveTo>
                  <a:pt x="2783690" y="430207"/>
                </a:moveTo>
                <a:cubicBezTo>
                  <a:pt x="2783690" y="506125"/>
                  <a:pt x="2775255" y="497690"/>
                  <a:pt x="2741513" y="590480"/>
                </a:cubicBezTo>
                <a:cubicBezTo>
                  <a:pt x="2733078" y="615786"/>
                  <a:pt x="2707771" y="632657"/>
                  <a:pt x="2690900" y="666399"/>
                </a:cubicBezTo>
                <a:cubicBezTo>
                  <a:pt x="2674030" y="691705"/>
                  <a:pt x="2674030" y="733882"/>
                  <a:pt x="2665594" y="767624"/>
                </a:cubicBezTo>
                <a:cubicBezTo>
                  <a:pt x="2614982" y="927897"/>
                  <a:pt x="2446273" y="1012251"/>
                  <a:pt x="2319742" y="1012251"/>
                </a:cubicBezTo>
                <a:cubicBezTo>
                  <a:pt x="2294435" y="1012251"/>
                  <a:pt x="2201646" y="995380"/>
                  <a:pt x="2159469" y="978509"/>
                </a:cubicBezTo>
                <a:cubicBezTo>
                  <a:pt x="2125727" y="970074"/>
                  <a:pt x="2100421" y="936332"/>
                  <a:pt x="2066679" y="927897"/>
                </a:cubicBezTo>
                <a:cubicBezTo>
                  <a:pt x="2024502" y="911026"/>
                  <a:pt x="1973889" y="919461"/>
                  <a:pt x="1923277" y="902590"/>
                </a:cubicBezTo>
                <a:cubicBezTo>
                  <a:pt x="1838923" y="877284"/>
                  <a:pt x="1746133" y="767624"/>
                  <a:pt x="1746133" y="708576"/>
                </a:cubicBezTo>
                <a:cubicBezTo>
                  <a:pt x="1746133" y="683269"/>
                  <a:pt x="1754568" y="683269"/>
                  <a:pt x="1779875" y="683269"/>
                </a:cubicBezTo>
                <a:cubicBezTo>
                  <a:pt x="1796745" y="683269"/>
                  <a:pt x="1805181" y="691705"/>
                  <a:pt x="1805181" y="700140"/>
                </a:cubicBezTo>
                <a:cubicBezTo>
                  <a:pt x="1805181" y="784494"/>
                  <a:pt x="1965454" y="877284"/>
                  <a:pt x="2032937" y="860413"/>
                </a:cubicBezTo>
                <a:cubicBezTo>
                  <a:pt x="2049808" y="860413"/>
                  <a:pt x="2083550" y="851978"/>
                  <a:pt x="2117292" y="860413"/>
                </a:cubicBezTo>
                <a:cubicBezTo>
                  <a:pt x="2134162" y="868849"/>
                  <a:pt x="2151033" y="894155"/>
                  <a:pt x="2176340" y="902590"/>
                </a:cubicBezTo>
                <a:cubicBezTo>
                  <a:pt x="2210081" y="919461"/>
                  <a:pt x="2269129" y="944768"/>
                  <a:pt x="2319742" y="944768"/>
                </a:cubicBezTo>
                <a:cubicBezTo>
                  <a:pt x="2437838" y="944768"/>
                  <a:pt x="2564369" y="877284"/>
                  <a:pt x="2606546" y="708576"/>
                </a:cubicBezTo>
                <a:cubicBezTo>
                  <a:pt x="2614982" y="683269"/>
                  <a:pt x="2606546" y="641092"/>
                  <a:pt x="2623417" y="624221"/>
                </a:cubicBezTo>
                <a:cubicBezTo>
                  <a:pt x="2682465" y="565173"/>
                  <a:pt x="2724642" y="506125"/>
                  <a:pt x="2724642" y="455513"/>
                </a:cubicBezTo>
                <a:cubicBezTo>
                  <a:pt x="2724642" y="404900"/>
                  <a:pt x="2674030" y="328982"/>
                  <a:pt x="2674030" y="320546"/>
                </a:cubicBezTo>
                <a:cubicBezTo>
                  <a:pt x="2674030" y="303675"/>
                  <a:pt x="2682465" y="278369"/>
                  <a:pt x="2716207" y="278369"/>
                </a:cubicBezTo>
                <a:cubicBezTo>
                  <a:pt x="2783690" y="278369"/>
                  <a:pt x="2783690" y="421771"/>
                  <a:pt x="2783690" y="430207"/>
                </a:cubicBezTo>
                <a:close/>
                <a:moveTo>
                  <a:pt x="2488450" y="286804"/>
                </a:moveTo>
                <a:cubicBezTo>
                  <a:pt x="2471579" y="295240"/>
                  <a:pt x="2463144" y="286804"/>
                  <a:pt x="2437838" y="286804"/>
                </a:cubicBezTo>
                <a:cubicBezTo>
                  <a:pt x="2404096" y="286804"/>
                  <a:pt x="2353483" y="379594"/>
                  <a:pt x="2353483" y="388030"/>
                </a:cubicBezTo>
                <a:lnTo>
                  <a:pt x="2353483" y="354288"/>
                </a:lnTo>
                <a:cubicBezTo>
                  <a:pt x="2361919" y="312111"/>
                  <a:pt x="2404096" y="286804"/>
                  <a:pt x="2437838" y="278369"/>
                </a:cubicBezTo>
                <a:lnTo>
                  <a:pt x="2488450" y="286804"/>
                </a:lnTo>
                <a:close/>
                <a:moveTo>
                  <a:pt x="4344244" y="303675"/>
                </a:moveTo>
                <a:cubicBezTo>
                  <a:pt x="4344244" y="328982"/>
                  <a:pt x="4318937" y="388030"/>
                  <a:pt x="4318937" y="413336"/>
                </a:cubicBezTo>
                <a:cubicBezTo>
                  <a:pt x="4318937" y="430207"/>
                  <a:pt x="4335808" y="506125"/>
                  <a:pt x="4361115" y="556738"/>
                </a:cubicBezTo>
                <a:cubicBezTo>
                  <a:pt x="4369550" y="573609"/>
                  <a:pt x="4411727" y="582044"/>
                  <a:pt x="4420163" y="615786"/>
                </a:cubicBezTo>
                <a:cubicBezTo>
                  <a:pt x="4479210" y="826672"/>
                  <a:pt x="4572000" y="911026"/>
                  <a:pt x="4715402" y="911026"/>
                </a:cubicBezTo>
                <a:cubicBezTo>
                  <a:pt x="4791321" y="911026"/>
                  <a:pt x="4841934" y="885720"/>
                  <a:pt x="4926288" y="826672"/>
                </a:cubicBezTo>
                <a:cubicBezTo>
                  <a:pt x="4968465" y="792930"/>
                  <a:pt x="5035948" y="801365"/>
                  <a:pt x="5094996" y="784494"/>
                </a:cubicBezTo>
                <a:cubicBezTo>
                  <a:pt x="5145609" y="767624"/>
                  <a:pt x="5187786" y="700140"/>
                  <a:pt x="5221528" y="657963"/>
                </a:cubicBezTo>
                <a:lnTo>
                  <a:pt x="5272140" y="657963"/>
                </a:lnTo>
                <a:lnTo>
                  <a:pt x="5272140" y="674834"/>
                </a:lnTo>
                <a:cubicBezTo>
                  <a:pt x="5263705" y="742317"/>
                  <a:pt x="5179351" y="809801"/>
                  <a:pt x="5128738" y="826672"/>
                </a:cubicBezTo>
                <a:cubicBezTo>
                  <a:pt x="5086561" y="843542"/>
                  <a:pt x="5027513" y="851978"/>
                  <a:pt x="4993771" y="860413"/>
                </a:cubicBezTo>
                <a:cubicBezTo>
                  <a:pt x="4960030" y="868849"/>
                  <a:pt x="4934723" y="902590"/>
                  <a:pt x="4917853" y="911026"/>
                </a:cubicBezTo>
                <a:cubicBezTo>
                  <a:pt x="4858805" y="944768"/>
                  <a:pt x="4766015" y="970074"/>
                  <a:pt x="4698532" y="970074"/>
                </a:cubicBezTo>
                <a:cubicBezTo>
                  <a:pt x="4605742" y="970074"/>
                  <a:pt x="4529823" y="953203"/>
                  <a:pt x="4437033" y="826672"/>
                </a:cubicBezTo>
                <a:cubicBezTo>
                  <a:pt x="4411727" y="792930"/>
                  <a:pt x="4394856" y="750753"/>
                  <a:pt x="4386421" y="708576"/>
                </a:cubicBezTo>
                <a:cubicBezTo>
                  <a:pt x="4377985" y="691705"/>
                  <a:pt x="4386421" y="657963"/>
                  <a:pt x="4377985" y="641092"/>
                </a:cubicBezTo>
                <a:cubicBezTo>
                  <a:pt x="4369550" y="615786"/>
                  <a:pt x="4335808" y="598915"/>
                  <a:pt x="4318937" y="582044"/>
                </a:cubicBezTo>
                <a:cubicBezTo>
                  <a:pt x="4276760" y="531432"/>
                  <a:pt x="4259889" y="438642"/>
                  <a:pt x="4259889" y="396465"/>
                </a:cubicBezTo>
                <a:cubicBezTo>
                  <a:pt x="4259889" y="371159"/>
                  <a:pt x="4285196" y="312111"/>
                  <a:pt x="4310502" y="269934"/>
                </a:cubicBezTo>
                <a:cubicBezTo>
                  <a:pt x="4327373" y="278369"/>
                  <a:pt x="4344244" y="286804"/>
                  <a:pt x="4344244" y="303675"/>
                </a:cubicBezTo>
                <a:close/>
                <a:moveTo>
                  <a:pt x="2235388" y="269934"/>
                </a:moveTo>
                <a:cubicBezTo>
                  <a:pt x="2210081" y="295240"/>
                  <a:pt x="2167904" y="312111"/>
                  <a:pt x="2134162" y="337417"/>
                </a:cubicBezTo>
                <a:lnTo>
                  <a:pt x="2091985" y="328982"/>
                </a:lnTo>
                <a:cubicBezTo>
                  <a:pt x="2100421" y="286804"/>
                  <a:pt x="2159469" y="261498"/>
                  <a:pt x="2201646" y="261498"/>
                </a:cubicBezTo>
                <a:cubicBezTo>
                  <a:pt x="2218517" y="261498"/>
                  <a:pt x="2226952" y="261498"/>
                  <a:pt x="2235388" y="269934"/>
                </a:cubicBezTo>
                <a:close/>
                <a:moveTo>
                  <a:pt x="4960030" y="320546"/>
                </a:moveTo>
                <a:cubicBezTo>
                  <a:pt x="4951594" y="328982"/>
                  <a:pt x="4943159" y="337417"/>
                  <a:pt x="4926288" y="337417"/>
                </a:cubicBezTo>
                <a:cubicBezTo>
                  <a:pt x="4900982" y="337417"/>
                  <a:pt x="4850369" y="312111"/>
                  <a:pt x="4816627" y="295240"/>
                </a:cubicBezTo>
                <a:cubicBezTo>
                  <a:pt x="4816627" y="286804"/>
                  <a:pt x="4808192" y="269934"/>
                  <a:pt x="4816627" y="253063"/>
                </a:cubicBezTo>
                <a:lnTo>
                  <a:pt x="4833498" y="253063"/>
                </a:lnTo>
                <a:cubicBezTo>
                  <a:pt x="4850369" y="253063"/>
                  <a:pt x="4926288" y="286804"/>
                  <a:pt x="4960030" y="320546"/>
                </a:cubicBezTo>
                <a:close/>
                <a:moveTo>
                  <a:pt x="4572000" y="244627"/>
                </a:moveTo>
                <a:cubicBezTo>
                  <a:pt x="4597306" y="253063"/>
                  <a:pt x="4622613" y="244627"/>
                  <a:pt x="4647919" y="261498"/>
                </a:cubicBezTo>
                <a:cubicBezTo>
                  <a:pt x="4690096" y="295240"/>
                  <a:pt x="4706967" y="337417"/>
                  <a:pt x="4706967" y="362723"/>
                </a:cubicBezTo>
                <a:cubicBezTo>
                  <a:pt x="4706967" y="388030"/>
                  <a:pt x="4706967" y="388030"/>
                  <a:pt x="4698532" y="396465"/>
                </a:cubicBezTo>
                <a:cubicBezTo>
                  <a:pt x="4690096" y="379594"/>
                  <a:pt x="4681661" y="345852"/>
                  <a:pt x="4673225" y="328982"/>
                </a:cubicBezTo>
                <a:cubicBezTo>
                  <a:pt x="4656354" y="253063"/>
                  <a:pt x="4572000" y="278369"/>
                  <a:pt x="4546694" y="244627"/>
                </a:cubicBezTo>
                <a:lnTo>
                  <a:pt x="4572000" y="244627"/>
                </a:lnTo>
                <a:close/>
                <a:moveTo>
                  <a:pt x="3618797" y="362723"/>
                </a:moveTo>
                <a:cubicBezTo>
                  <a:pt x="3618797" y="413336"/>
                  <a:pt x="3593491" y="438642"/>
                  <a:pt x="3551314" y="438642"/>
                </a:cubicBezTo>
                <a:cubicBezTo>
                  <a:pt x="3542878" y="438642"/>
                  <a:pt x="3509137" y="413336"/>
                  <a:pt x="3500701" y="388030"/>
                </a:cubicBezTo>
                <a:cubicBezTo>
                  <a:pt x="3509137" y="379594"/>
                  <a:pt x="3509137" y="362723"/>
                  <a:pt x="3526007" y="362723"/>
                </a:cubicBezTo>
                <a:cubicBezTo>
                  <a:pt x="3551314" y="362723"/>
                  <a:pt x="3551314" y="379594"/>
                  <a:pt x="3559749" y="379594"/>
                </a:cubicBezTo>
                <a:cubicBezTo>
                  <a:pt x="3559749" y="379594"/>
                  <a:pt x="3568185" y="379594"/>
                  <a:pt x="3568185" y="362723"/>
                </a:cubicBezTo>
                <a:cubicBezTo>
                  <a:pt x="3568185" y="337417"/>
                  <a:pt x="3542878" y="337417"/>
                  <a:pt x="3526007" y="337417"/>
                </a:cubicBezTo>
                <a:cubicBezTo>
                  <a:pt x="3492266" y="337417"/>
                  <a:pt x="3441653" y="371159"/>
                  <a:pt x="3466959" y="421771"/>
                </a:cubicBezTo>
                <a:cubicBezTo>
                  <a:pt x="3450089" y="404900"/>
                  <a:pt x="3433218" y="379594"/>
                  <a:pt x="3433218" y="354288"/>
                </a:cubicBezTo>
                <a:cubicBezTo>
                  <a:pt x="3433218" y="328982"/>
                  <a:pt x="3466959" y="219321"/>
                  <a:pt x="3526007" y="219321"/>
                </a:cubicBezTo>
                <a:cubicBezTo>
                  <a:pt x="3593491" y="219321"/>
                  <a:pt x="3618797" y="345852"/>
                  <a:pt x="3618797" y="362723"/>
                </a:cubicBezTo>
                <a:close/>
                <a:moveTo>
                  <a:pt x="3829683" y="219321"/>
                </a:moveTo>
                <a:cubicBezTo>
                  <a:pt x="3779070" y="269934"/>
                  <a:pt x="3753764" y="447078"/>
                  <a:pt x="3635668" y="430207"/>
                </a:cubicBezTo>
                <a:cubicBezTo>
                  <a:pt x="3644103" y="413336"/>
                  <a:pt x="3652539" y="388030"/>
                  <a:pt x="3660974" y="362723"/>
                </a:cubicBezTo>
                <a:cubicBezTo>
                  <a:pt x="3660974" y="354288"/>
                  <a:pt x="3703151" y="362723"/>
                  <a:pt x="3728458" y="328982"/>
                </a:cubicBezTo>
                <a:lnTo>
                  <a:pt x="3728458" y="295240"/>
                </a:lnTo>
                <a:lnTo>
                  <a:pt x="3711587" y="278369"/>
                </a:lnTo>
                <a:cubicBezTo>
                  <a:pt x="3694716" y="295240"/>
                  <a:pt x="3686280" y="320546"/>
                  <a:pt x="3669410" y="328982"/>
                </a:cubicBezTo>
                <a:cubicBezTo>
                  <a:pt x="3644103" y="312111"/>
                  <a:pt x="3627233" y="286804"/>
                  <a:pt x="3627233" y="261498"/>
                </a:cubicBezTo>
                <a:cubicBezTo>
                  <a:pt x="3627233" y="244627"/>
                  <a:pt x="3635668" y="236192"/>
                  <a:pt x="3644103" y="227756"/>
                </a:cubicBezTo>
                <a:cubicBezTo>
                  <a:pt x="3686280" y="219321"/>
                  <a:pt x="3736893" y="227756"/>
                  <a:pt x="3779070" y="210886"/>
                </a:cubicBezTo>
                <a:lnTo>
                  <a:pt x="3829683" y="219321"/>
                </a:lnTo>
                <a:close/>
                <a:moveTo>
                  <a:pt x="4032133" y="261498"/>
                </a:moveTo>
                <a:cubicBezTo>
                  <a:pt x="4032133" y="286804"/>
                  <a:pt x="4023697" y="303675"/>
                  <a:pt x="3981520" y="312111"/>
                </a:cubicBezTo>
                <a:cubicBezTo>
                  <a:pt x="3964649" y="286804"/>
                  <a:pt x="3956214" y="244627"/>
                  <a:pt x="3930908" y="244627"/>
                </a:cubicBezTo>
                <a:cubicBezTo>
                  <a:pt x="3914037" y="244627"/>
                  <a:pt x="3871860" y="278369"/>
                  <a:pt x="3838118" y="286804"/>
                </a:cubicBezTo>
                <a:lnTo>
                  <a:pt x="3838118" y="253063"/>
                </a:lnTo>
                <a:cubicBezTo>
                  <a:pt x="3880295" y="202450"/>
                  <a:pt x="3914037" y="202450"/>
                  <a:pt x="3939343" y="202450"/>
                </a:cubicBezTo>
                <a:cubicBezTo>
                  <a:pt x="3989956" y="202450"/>
                  <a:pt x="4032133" y="202450"/>
                  <a:pt x="4032133" y="261498"/>
                </a:cubicBezTo>
                <a:close/>
                <a:moveTo>
                  <a:pt x="3365734" y="227756"/>
                </a:moveTo>
                <a:cubicBezTo>
                  <a:pt x="3374170" y="236192"/>
                  <a:pt x="3407911" y="236192"/>
                  <a:pt x="3433218" y="236192"/>
                </a:cubicBezTo>
                <a:cubicBezTo>
                  <a:pt x="3416347" y="278369"/>
                  <a:pt x="3407911" y="312111"/>
                  <a:pt x="3382605" y="337417"/>
                </a:cubicBezTo>
                <a:cubicBezTo>
                  <a:pt x="3374170" y="320546"/>
                  <a:pt x="3374170" y="303675"/>
                  <a:pt x="3382605" y="286804"/>
                </a:cubicBezTo>
                <a:lnTo>
                  <a:pt x="3365734" y="269934"/>
                </a:lnTo>
                <a:cubicBezTo>
                  <a:pt x="3357299" y="278369"/>
                  <a:pt x="3331993" y="286804"/>
                  <a:pt x="3331993" y="312111"/>
                </a:cubicBezTo>
                <a:cubicBezTo>
                  <a:pt x="3331993" y="328982"/>
                  <a:pt x="3374170" y="362723"/>
                  <a:pt x="3382605" y="371159"/>
                </a:cubicBezTo>
                <a:cubicBezTo>
                  <a:pt x="3399476" y="388030"/>
                  <a:pt x="3416347" y="413336"/>
                  <a:pt x="3433218" y="438642"/>
                </a:cubicBezTo>
                <a:cubicBezTo>
                  <a:pt x="3424782" y="447078"/>
                  <a:pt x="3424782" y="447078"/>
                  <a:pt x="3407911" y="447078"/>
                </a:cubicBezTo>
                <a:cubicBezTo>
                  <a:pt x="3382605" y="447078"/>
                  <a:pt x="3374170" y="438642"/>
                  <a:pt x="3365734" y="430207"/>
                </a:cubicBezTo>
                <a:cubicBezTo>
                  <a:pt x="3306686" y="404900"/>
                  <a:pt x="3306686" y="328982"/>
                  <a:pt x="3289816" y="303675"/>
                </a:cubicBezTo>
                <a:cubicBezTo>
                  <a:pt x="3281380" y="278369"/>
                  <a:pt x="3264509" y="244627"/>
                  <a:pt x="3264509" y="202450"/>
                </a:cubicBezTo>
                <a:lnTo>
                  <a:pt x="3306686" y="202450"/>
                </a:lnTo>
                <a:cubicBezTo>
                  <a:pt x="3331993" y="202450"/>
                  <a:pt x="3340428" y="219321"/>
                  <a:pt x="3365734" y="227756"/>
                </a:cubicBezTo>
                <a:close/>
                <a:moveTo>
                  <a:pt x="3256074" y="286804"/>
                </a:moveTo>
                <a:cubicBezTo>
                  <a:pt x="3256074" y="286804"/>
                  <a:pt x="3256074" y="295240"/>
                  <a:pt x="3239203" y="295240"/>
                </a:cubicBezTo>
                <a:cubicBezTo>
                  <a:pt x="3213897" y="295240"/>
                  <a:pt x="3163284" y="236192"/>
                  <a:pt x="3137978" y="236192"/>
                </a:cubicBezTo>
                <a:cubicBezTo>
                  <a:pt x="3070495" y="236192"/>
                  <a:pt x="3146413" y="303675"/>
                  <a:pt x="3078930" y="303675"/>
                </a:cubicBezTo>
                <a:cubicBezTo>
                  <a:pt x="3045188" y="303675"/>
                  <a:pt x="3045188" y="269934"/>
                  <a:pt x="3045188" y="261498"/>
                </a:cubicBezTo>
                <a:cubicBezTo>
                  <a:pt x="3045188" y="202450"/>
                  <a:pt x="3137978" y="194015"/>
                  <a:pt x="3154849" y="194015"/>
                </a:cubicBezTo>
                <a:cubicBezTo>
                  <a:pt x="3180155" y="194015"/>
                  <a:pt x="3256074" y="236192"/>
                  <a:pt x="3256074" y="286804"/>
                </a:cubicBezTo>
                <a:close/>
                <a:moveTo>
                  <a:pt x="2547498" y="177144"/>
                </a:moveTo>
                <a:cubicBezTo>
                  <a:pt x="2539063" y="194015"/>
                  <a:pt x="2522192" y="219321"/>
                  <a:pt x="2505321" y="236192"/>
                </a:cubicBezTo>
                <a:cubicBezTo>
                  <a:pt x="2437838" y="210886"/>
                  <a:pt x="2311306" y="286804"/>
                  <a:pt x="2311306" y="362723"/>
                </a:cubicBezTo>
                <a:cubicBezTo>
                  <a:pt x="2311306" y="388030"/>
                  <a:pt x="2336613" y="430207"/>
                  <a:pt x="2361919" y="455513"/>
                </a:cubicBezTo>
                <a:cubicBezTo>
                  <a:pt x="2378790" y="438642"/>
                  <a:pt x="2404096" y="413336"/>
                  <a:pt x="2420967" y="413336"/>
                </a:cubicBezTo>
                <a:cubicBezTo>
                  <a:pt x="2471579" y="413336"/>
                  <a:pt x="2471579" y="455513"/>
                  <a:pt x="2471579" y="472384"/>
                </a:cubicBezTo>
                <a:cubicBezTo>
                  <a:pt x="2471579" y="514561"/>
                  <a:pt x="2429402" y="548303"/>
                  <a:pt x="2387225" y="548303"/>
                </a:cubicBezTo>
                <a:cubicBezTo>
                  <a:pt x="2277565" y="548303"/>
                  <a:pt x="2235388" y="447078"/>
                  <a:pt x="2235388" y="379594"/>
                </a:cubicBezTo>
                <a:cubicBezTo>
                  <a:pt x="2235388" y="312111"/>
                  <a:pt x="2328177" y="168708"/>
                  <a:pt x="2420967" y="177144"/>
                </a:cubicBezTo>
                <a:lnTo>
                  <a:pt x="2547498" y="177144"/>
                </a:lnTo>
                <a:close/>
                <a:moveTo>
                  <a:pt x="4799757" y="362723"/>
                </a:moveTo>
                <a:cubicBezTo>
                  <a:pt x="4799757" y="463948"/>
                  <a:pt x="4732273" y="522996"/>
                  <a:pt x="4647919" y="522996"/>
                </a:cubicBezTo>
                <a:cubicBezTo>
                  <a:pt x="4597306" y="522996"/>
                  <a:pt x="4563565" y="480819"/>
                  <a:pt x="4563565" y="447078"/>
                </a:cubicBezTo>
                <a:cubicBezTo>
                  <a:pt x="4563565" y="396465"/>
                  <a:pt x="4588871" y="388030"/>
                  <a:pt x="4614177" y="388030"/>
                </a:cubicBezTo>
                <a:cubicBezTo>
                  <a:pt x="4664790" y="388030"/>
                  <a:pt x="4664790" y="413336"/>
                  <a:pt x="4681661" y="447078"/>
                </a:cubicBezTo>
                <a:lnTo>
                  <a:pt x="4706967" y="447078"/>
                </a:lnTo>
                <a:cubicBezTo>
                  <a:pt x="4723838" y="421771"/>
                  <a:pt x="4740709" y="388030"/>
                  <a:pt x="4740709" y="371159"/>
                </a:cubicBezTo>
                <a:cubicBezTo>
                  <a:pt x="4740709" y="328982"/>
                  <a:pt x="4698532" y="236192"/>
                  <a:pt x="4631048" y="219321"/>
                </a:cubicBezTo>
                <a:cubicBezTo>
                  <a:pt x="4597306" y="210886"/>
                  <a:pt x="4555129" y="210886"/>
                  <a:pt x="4521388" y="202450"/>
                </a:cubicBezTo>
                <a:cubicBezTo>
                  <a:pt x="4504517" y="194015"/>
                  <a:pt x="4496081" y="177144"/>
                  <a:pt x="4479210" y="160273"/>
                </a:cubicBezTo>
                <a:cubicBezTo>
                  <a:pt x="4496081" y="151838"/>
                  <a:pt x="4521388" y="151838"/>
                  <a:pt x="4546694" y="151838"/>
                </a:cubicBezTo>
                <a:cubicBezTo>
                  <a:pt x="4656354" y="151838"/>
                  <a:pt x="4799757" y="210886"/>
                  <a:pt x="4799757" y="362723"/>
                </a:cubicBezTo>
                <a:close/>
                <a:moveTo>
                  <a:pt x="4276760" y="194015"/>
                </a:moveTo>
                <a:cubicBezTo>
                  <a:pt x="4361115" y="219321"/>
                  <a:pt x="4428598" y="320546"/>
                  <a:pt x="4428598" y="371159"/>
                </a:cubicBezTo>
                <a:cubicBezTo>
                  <a:pt x="4428598" y="396465"/>
                  <a:pt x="4420163" y="421771"/>
                  <a:pt x="4411727" y="438642"/>
                </a:cubicBezTo>
                <a:cubicBezTo>
                  <a:pt x="4411727" y="404900"/>
                  <a:pt x="4411727" y="354288"/>
                  <a:pt x="4394856" y="320546"/>
                </a:cubicBezTo>
                <a:cubicBezTo>
                  <a:pt x="4361115" y="244627"/>
                  <a:pt x="4285196" y="210886"/>
                  <a:pt x="4234583" y="202450"/>
                </a:cubicBezTo>
                <a:cubicBezTo>
                  <a:pt x="4006827" y="160273"/>
                  <a:pt x="3770635" y="134967"/>
                  <a:pt x="3551314" y="134967"/>
                </a:cubicBezTo>
                <a:cubicBezTo>
                  <a:pt x="3272945" y="134967"/>
                  <a:pt x="2969269" y="160273"/>
                  <a:pt x="2707771" y="244627"/>
                </a:cubicBezTo>
                <a:cubicBezTo>
                  <a:pt x="2648723" y="261498"/>
                  <a:pt x="2623417" y="320546"/>
                  <a:pt x="2623417" y="354288"/>
                </a:cubicBezTo>
                <a:cubicBezTo>
                  <a:pt x="2623417" y="379594"/>
                  <a:pt x="2631852" y="404900"/>
                  <a:pt x="2648723" y="430207"/>
                </a:cubicBezTo>
                <a:cubicBezTo>
                  <a:pt x="2648723" y="430207"/>
                  <a:pt x="2640288" y="438642"/>
                  <a:pt x="2640288" y="447078"/>
                </a:cubicBezTo>
                <a:cubicBezTo>
                  <a:pt x="2623417" y="430207"/>
                  <a:pt x="2606546" y="396465"/>
                  <a:pt x="2606546" y="371159"/>
                </a:cubicBezTo>
                <a:cubicBezTo>
                  <a:pt x="2606546" y="328982"/>
                  <a:pt x="2631852" y="253063"/>
                  <a:pt x="2682465" y="236192"/>
                </a:cubicBezTo>
                <a:cubicBezTo>
                  <a:pt x="2876480" y="151838"/>
                  <a:pt x="3298251" y="118096"/>
                  <a:pt x="3559749" y="118096"/>
                </a:cubicBezTo>
                <a:cubicBezTo>
                  <a:pt x="3770635" y="118096"/>
                  <a:pt x="4074310" y="134967"/>
                  <a:pt x="4276760" y="194015"/>
                </a:cubicBezTo>
                <a:close/>
                <a:moveTo>
                  <a:pt x="3585055" y="16871"/>
                </a:moveTo>
                <a:cubicBezTo>
                  <a:pt x="3736893" y="25306"/>
                  <a:pt x="3795941" y="25306"/>
                  <a:pt x="3812812" y="25306"/>
                </a:cubicBezTo>
                <a:cubicBezTo>
                  <a:pt x="3838118" y="25306"/>
                  <a:pt x="3930908" y="42177"/>
                  <a:pt x="3989956" y="42177"/>
                </a:cubicBezTo>
                <a:cubicBezTo>
                  <a:pt x="4057439" y="50613"/>
                  <a:pt x="4538258" y="75919"/>
                  <a:pt x="4538258" y="345852"/>
                </a:cubicBezTo>
                <a:cubicBezTo>
                  <a:pt x="4538258" y="388030"/>
                  <a:pt x="4512952" y="489255"/>
                  <a:pt x="4462340" y="522996"/>
                </a:cubicBezTo>
                <a:cubicBezTo>
                  <a:pt x="4445469" y="514561"/>
                  <a:pt x="4428598" y="497690"/>
                  <a:pt x="4428598" y="472384"/>
                </a:cubicBezTo>
                <a:cubicBezTo>
                  <a:pt x="4428598" y="455513"/>
                  <a:pt x="4462340" y="396465"/>
                  <a:pt x="4462340" y="371159"/>
                </a:cubicBezTo>
                <a:cubicBezTo>
                  <a:pt x="4462340" y="59048"/>
                  <a:pt x="3618797" y="84354"/>
                  <a:pt x="3551314" y="84354"/>
                </a:cubicBezTo>
                <a:cubicBezTo>
                  <a:pt x="3483830" y="84354"/>
                  <a:pt x="2572804" y="84354"/>
                  <a:pt x="2572804" y="345852"/>
                </a:cubicBezTo>
                <a:cubicBezTo>
                  <a:pt x="2572804" y="371159"/>
                  <a:pt x="2572804" y="413336"/>
                  <a:pt x="2589675" y="447078"/>
                </a:cubicBezTo>
                <a:cubicBezTo>
                  <a:pt x="2598111" y="463948"/>
                  <a:pt x="2631852" y="472384"/>
                  <a:pt x="2631852" y="497690"/>
                </a:cubicBezTo>
                <a:cubicBezTo>
                  <a:pt x="2631852" y="514561"/>
                  <a:pt x="2614982" y="531432"/>
                  <a:pt x="2606546" y="548303"/>
                </a:cubicBezTo>
                <a:cubicBezTo>
                  <a:pt x="2530627" y="531432"/>
                  <a:pt x="2513757" y="413336"/>
                  <a:pt x="2513757" y="379594"/>
                </a:cubicBezTo>
                <a:cubicBezTo>
                  <a:pt x="2513757" y="278369"/>
                  <a:pt x="2530627" y="210886"/>
                  <a:pt x="2657159" y="143402"/>
                </a:cubicBezTo>
                <a:cubicBezTo>
                  <a:pt x="2716207" y="109661"/>
                  <a:pt x="2800561" y="84354"/>
                  <a:pt x="2876480" y="75919"/>
                </a:cubicBezTo>
                <a:cubicBezTo>
                  <a:pt x="3078930" y="42177"/>
                  <a:pt x="3306686" y="16871"/>
                  <a:pt x="3517572" y="8435"/>
                </a:cubicBezTo>
                <a:cubicBezTo>
                  <a:pt x="3534443" y="8435"/>
                  <a:pt x="3526007" y="0"/>
                  <a:pt x="3542878" y="0"/>
                </a:cubicBezTo>
                <a:cubicBezTo>
                  <a:pt x="3568185" y="0"/>
                  <a:pt x="3576620" y="16871"/>
                  <a:pt x="3585055" y="16871"/>
                </a:cubicBezTo>
                <a:close/>
              </a:path>
            </a:pathLst>
          </a:custGeom>
          <a:gradFill flip="none" rotWithShape="1">
            <a:gsLst>
              <a:gs pos="44000">
                <a:schemeClr val="accent4">
                  <a:lumMod val="20000"/>
                  <a:lumOff val="80000"/>
                  <a:alpha val="0"/>
                </a:schemeClr>
              </a:gs>
              <a:gs pos="74000">
                <a:srgbClr val="FF0000"/>
              </a:gs>
            </a:gsLst>
            <a:path path="shape">
              <a:fillToRect l="50000" t="50000" r="50000" b="50000"/>
            </a:path>
            <a:tileRect/>
          </a:gradFill>
          <a:ln w="8430" cap="flat">
            <a:noFill/>
            <a:prstDash val="solid"/>
            <a:miter/>
          </a:ln>
          <a:effectLst/>
        </p:spPr>
        <p:txBody>
          <a:bodyPr rtlCol="0" anchor="ctr"/>
          <a:lstStyle/>
          <a:p>
            <a:endParaRPr lang="zh-CN" altLang="en-US">
              <a:cs typeface="+mn-ea"/>
              <a:sym typeface="+mn-lt"/>
            </a:endParaRPr>
          </a:p>
        </p:txBody>
      </p:sp>
      <p:pic>
        <p:nvPicPr>
          <p:cNvPr id="34" name="图片 33">
            <a:extLst>
              <a:ext uri="{FF2B5EF4-FFF2-40B4-BE49-F238E27FC236}">
                <a16:creationId xmlns:a16="http://schemas.microsoft.com/office/drawing/2014/main" id="{F942F620-93EE-E9D0-64A6-DB9D528F6C1F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445026" y="0"/>
            <a:ext cx="4068098" cy="3181772"/>
          </a:xfrm>
          <a:custGeom>
            <a:avLst/>
            <a:gdLst>
              <a:gd name="connsiteX0" fmla="*/ 0 w 4068098"/>
              <a:gd name="connsiteY0" fmla="*/ 0 h 3181772"/>
              <a:gd name="connsiteX1" fmla="*/ 4068098 w 4068098"/>
              <a:gd name="connsiteY1" fmla="*/ 0 h 3181772"/>
              <a:gd name="connsiteX2" fmla="*/ 4068098 w 4068098"/>
              <a:gd name="connsiteY2" fmla="*/ 3181772 h 3181772"/>
              <a:gd name="connsiteX3" fmla="*/ 0 w 4068098"/>
              <a:gd name="connsiteY3" fmla="*/ 3181772 h 3181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8098" h="3181772">
                <a:moveTo>
                  <a:pt x="0" y="0"/>
                </a:moveTo>
                <a:lnTo>
                  <a:pt x="4068098" y="0"/>
                </a:lnTo>
                <a:lnTo>
                  <a:pt x="4068098" y="3181772"/>
                </a:lnTo>
                <a:lnTo>
                  <a:pt x="0" y="3181772"/>
                </a:lnTo>
                <a:close/>
              </a:path>
            </a:pathLst>
          </a:custGeom>
        </p:spPr>
      </p:pic>
      <p:sp>
        <p:nvSpPr>
          <p:cNvPr id="15" name="图形 4">
            <a:extLst>
              <a:ext uri="{FF2B5EF4-FFF2-40B4-BE49-F238E27FC236}">
                <a16:creationId xmlns:a16="http://schemas.microsoft.com/office/drawing/2014/main" id="{EE2FEB7E-D4A3-15F9-C97E-DC967F8CB5EC}"/>
              </a:ext>
            </a:extLst>
          </p:cNvPr>
          <p:cNvSpPr/>
          <p:nvPr/>
        </p:nvSpPr>
        <p:spPr>
          <a:xfrm>
            <a:off x="5843361" y="812502"/>
            <a:ext cx="7007428" cy="5576926"/>
          </a:xfrm>
          <a:custGeom>
            <a:avLst/>
            <a:gdLst>
              <a:gd name="connsiteX0" fmla="*/ 2194754 w 3531775"/>
              <a:gd name="connsiteY0" fmla="*/ 386127 h 2810796"/>
              <a:gd name="connsiteX1" fmla="*/ 2199897 w 3531775"/>
              <a:gd name="connsiteY1" fmla="*/ 390128 h 2810796"/>
              <a:gd name="connsiteX2" fmla="*/ 2194754 w 3531775"/>
              <a:gd name="connsiteY2" fmla="*/ 386127 h 2810796"/>
              <a:gd name="connsiteX3" fmla="*/ 2339915 w 3531775"/>
              <a:gd name="connsiteY3" fmla="*/ 310308 h 2810796"/>
              <a:gd name="connsiteX4" fmla="*/ 2278002 w 3531775"/>
              <a:gd name="connsiteY4" fmla="*/ 330120 h 2810796"/>
              <a:gd name="connsiteX5" fmla="*/ 2193230 w 3531775"/>
              <a:gd name="connsiteY5" fmla="*/ 200771 h 2810796"/>
              <a:gd name="connsiteX6" fmla="*/ 2245522 w 3531775"/>
              <a:gd name="connsiteY6" fmla="*/ 209915 h 2810796"/>
              <a:gd name="connsiteX7" fmla="*/ 2229615 w 3531775"/>
              <a:gd name="connsiteY7" fmla="*/ 219059 h 2810796"/>
              <a:gd name="connsiteX8" fmla="*/ 2299338 w 3531775"/>
              <a:gd name="connsiteY8" fmla="*/ 226107 h 2810796"/>
              <a:gd name="connsiteX9" fmla="*/ 2193039 w 3531775"/>
              <a:gd name="connsiteY9" fmla="*/ 155051 h 2810796"/>
              <a:gd name="connsiteX10" fmla="*/ 2163797 w 3531775"/>
              <a:gd name="connsiteY10" fmla="*/ 356314 h 2810796"/>
              <a:gd name="connsiteX11" fmla="*/ 2163321 w 3531775"/>
              <a:gd name="connsiteY11" fmla="*/ 355743 h 2810796"/>
              <a:gd name="connsiteX12" fmla="*/ 2223996 w 3531775"/>
              <a:gd name="connsiteY12" fmla="*/ 406606 h 2810796"/>
              <a:gd name="connsiteX13" fmla="*/ 2339915 w 3531775"/>
              <a:gd name="connsiteY13" fmla="*/ 310308 h 2810796"/>
              <a:gd name="connsiteX14" fmla="*/ 2228948 w 3531775"/>
              <a:gd name="connsiteY14" fmla="*/ 1073356 h 2810796"/>
              <a:gd name="connsiteX15" fmla="*/ 2346106 w 3531775"/>
              <a:gd name="connsiteY15" fmla="*/ 994870 h 2810796"/>
              <a:gd name="connsiteX16" fmla="*/ 2414876 w 3531775"/>
              <a:gd name="connsiteY16" fmla="*/ 1033732 h 2810796"/>
              <a:gd name="connsiteX17" fmla="*/ 2551275 w 3531775"/>
              <a:gd name="connsiteY17" fmla="*/ 961152 h 2810796"/>
              <a:gd name="connsiteX18" fmla="*/ 2540797 w 3531775"/>
              <a:gd name="connsiteY18" fmla="*/ 960104 h 2810796"/>
              <a:gd name="connsiteX19" fmla="*/ 2403065 w 3531775"/>
              <a:gd name="connsiteY19" fmla="*/ 1003157 h 2810796"/>
              <a:gd name="connsiteX20" fmla="*/ 2317055 w 3531775"/>
              <a:gd name="connsiteY20" fmla="*/ 968200 h 2810796"/>
              <a:gd name="connsiteX21" fmla="*/ 2219995 w 3531775"/>
              <a:gd name="connsiteY21" fmla="*/ 1112694 h 2810796"/>
              <a:gd name="connsiteX22" fmla="*/ 2596233 w 3531775"/>
              <a:gd name="connsiteY22" fmla="*/ 955818 h 2810796"/>
              <a:gd name="connsiteX23" fmla="*/ 2578802 w 3531775"/>
              <a:gd name="connsiteY23" fmla="*/ 959532 h 2810796"/>
              <a:gd name="connsiteX24" fmla="*/ 2358774 w 3531775"/>
              <a:gd name="connsiteY24" fmla="*/ 1012682 h 2810796"/>
              <a:gd name="connsiteX25" fmla="*/ 2228948 w 3531775"/>
              <a:gd name="connsiteY25" fmla="*/ 1073356 h 2810796"/>
              <a:gd name="connsiteX26" fmla="*/ 2327532 w 3531775"/>
              <a:gd name="connsiteY26" fmla="*/ 652542 h 2810796"/>
              <a:gd name="connsiteX27" fmla="*/ 2327627 w 3531775"/>
              <a:gd name="connsiteY27" fmla="*/ 652446 h 2810796"/>
              <a:gd name="connsiteX28" fmla="*/ 2327532 w 3531775"/>
              <a:gd name="connsiteY28" fmla="*/ 652542 h 2810796"/>
              <a:gd name="connsiteX29" fmla="*/ 3072673 w 3531775"/>
              <a:gd name="connsiteY29" fmla="*/ 437753 h 2810796"/>
              <a:gd name="connsiteX30" fmla="*/ 3072483 w 3531775"/>
              <a:gd name="connsiteY30" fmla="*/ 437848 h 2810796"/>
              <a:gd name="connsiteX31" fmla="*/ 3072673 w 3531775"/>
              <a:gd name="connsiteY31" fmla="*/ 437753 h 2810796"/>
              <a:gd name="connsiteX32" fmla="*/ 3124394 w 3531775"/>
              <a:gd name="connsiteY32" fmla="*/ 615489 h 2810796"/>
              <a:gd name="connsiteX33" fmla="*/ 3124775 w 3531775"/>
              <a:gd name="connsiteY33" fmla="*/ 615108 h 2810796"/>
              <a:gd name="connsiteX34" fmla="*/ 3124394 w 3531775"/>
              <a:gd name="connsiteY34" fmla="*/ 615489 h 2810796"/>
              <a:gd name="connsiteX35" fmla="*/ 2689482 w 3531775"/>
              <a:gd name="connsiteY35" fmla="*/ 960961 h 2810796"/>
              <a:gd name="connsiteX36" fmla="*/ 2689196 w 3531775"/>
              <a:gd name="connsiteY36" fmla="*/ 961152 h 2810796"/>
              <a:gd name="connsiteX37" fmla="*/ 2689482 w 3531775"/>
              <a:gd name="connsiteY37" fmla="*/ 960961 h 2810796"/>
              <a:gd name="connsiteX38" fmla="*/ 1892144 w 3531775"/>
              <a:gd name="connsiteY38" fmla="*/ 189436 h 2810796"/>
              <a:gd name="connsiteX39" fmla="*/ 1892621 w 3531775"/>
              <a:gd name="connsiteY39" fmla="*/ 189055 h 2810796"/>
              <a:gd name="connsiteX40" fmla="*/ 1892144 w 3531775"/>
              <a:gd name="connsiteY40" fmla="*/ 189436 h 2810796"/>
              <a:gd name="connsiteX41" fmla="*/ 2609091 w 3531775"/>
              <a:gd name="connsiteY41" fmla="*/ 1601137 h 2810796"/>
              <a:gd name="connsiteX42" fmla="*/ 2669480 w 3531775"/>
              <a:gd name="connsiteY42" fmla="*/ 1548082 h 2810796"/>
              <a:gd name="connsiteX43" fmla="*/ 2595661 w 3531775"/>
              <a:gd name="connsiteY43" fmla="*/ 1567132 h 2810796"/>
              <a:gd name="connsiteX44" fmla="*/ 2608996 w 3531775"/>
              <a:gd name="connsiteY44" fmla="*/ 1599517 h 2810796"/>
              <a:gd name="connsiteX45" fmla="*/ 2609091 w 3531775"/>
              <a:gd name="connsiteY45" fmla="*/ 1601137 h 2810796"/>
              <a:gd name="connsiteX46" fmla="*/ 2370680 w 3531775"/>
              <a:gd name="connsiteY46" fmla="*/ 2091960 h 2810796"/>
              <a:gd name="connsiteX47" fmla="*/ 2378301 w 3531775"/>
              <a:gd name="connsiteY47" fmla="*/ 2093960 h 2810796"/>
              <a:gd name="connsiteX48" fmla="*/ 2371252 w 3531775"/>
              <a:gd name="connsiteY48" fmla="*/ 2091293 h 2810796"/>
              <a:gd name="connsiteX49" fmla="*/ 2370680 w 3531775"/>
              <a:gd name="connsiteY49" fmla="*/ 2091960 h 2810796"/>
              <a:gd name="connsiteX50" fmla="*/ 618080 w 3531775"/>
              <a:gd name="connsiteY50" fmla="*/ 1733058 h 2810796"/>
              <a:gd name="connsiteX51" fmla="*/ 618747 w 3531775"/>
              <a:gd name="connsiteY51" fmla="*/ 1732677 h 2810796"/>
              <a:gd name="connsiteX52" fmla="*/ 618080 w 3531775"/>
              <a:gd name="connsiteY52" fmla="*/ 1733058 h 2810796"/>
              <a:gd name="connsiteX53" fmla="*/ 8480 w 3531775"/>
              <a:gd name="connsiteY53" fmla="*/ 1494361 h 2810796"/>
              <a:gd name="connsiteX54" fmla="*/ 101635 w 3531775"/>
              <a:gd name="connsiteY54" fmla="*/ 1341009 h 2810796"/>
              <a:gd name="connsiteX55" fmla="*/ 106493 w 3531775"/>
              <a:gd name="connsiteY55" fmla="*/ 1301480 h 2810796"/>
              <a:gd name="connsiteX56" fmla="*/ 264608 w 3531775"/>
              <a:gd name="connsiteY56" fmla="*/ 992775 h 2810796"/>
              <a:gd name="connsiteX57" fmla="*/ 228317 w 3531775"/>
              <a:gd name="connsiteY57" fmla="*/ 1100883 h 2810796"/>
              <a:gd name="connsiteX58" fmla="*/ 222221 w 3531775"/>
              <a:gd name="connsiteY58" fmla="*/ 1182894 h 2810796"/>
              <a:gd name="connsiteX59" fmla="*/ 497303 w 3531775"/>
              <a:gd name="connsiteY59" fmla="*/ 1060021 h 2810796"/>
              <a:gd name="connsiteX60" fmla="*/ 442344 w 3531775"/>
              <a:gd name="connsiteY60" fmla="*/ 1104408 h 2810796"/>
              <a:gd name="connsiteX61" fmla="*/ 290230 w 3531775"/>
              <a:gd name="connsiteY61" fmla="*/ 1158700 h 2810796"/>
              <a:gd name="connsiteX62" fmla="*/ 324520 w 3531775"/>
              <a:gd name="connsiteY62" fmla="*/ 1160319 h 2810796"/>
              <a:gd name="connsiteX63" fmla="*/ 456727 w 3531775"/>
              <a:gd name="connsiteY63" fmla="*/ 1137936 h 2810796"/>
              <a:gd name="connsiteX64" fmla="*/ 589029 w 3531775"/>
              <a:gd name="connsiteY64" fmla="*/ 1121362 h 2810796"/>
              <a:gd name="connsiteX65" fmla="*/ 493208 w 3531775"/>
              <a:gd name="connsiteY65" fmla="*/ 1231471 h 2810796"/>
              <a:gd name="connsiteX66" fmla="*/ 425294 w 3531775"/>
              <a:gd name="connsiteY66" fmla="*/ 1193466 h 2810796"/>
              <a:gd name="connsiteX67" fmla="*/ 321662 w 3531775"/>
              <a:gd name="connsiteY67" fmla="*/ 1206325 h 2810796"/>
              <a:gd name="connsiteX68" fmla="*/ 430438 w 3531775"/>
              <a:gd name="connsiteY68" fmla="*/ 1255188 h 2810796"/>
              <a:gd name="connsiteX69" fmla="*/ 533403 w 3531775"/>
              <a:gd name="connsiteY69" fmla="*/ 1269381 h 2810796"/>
              <a:gd name="connsiteX70" fmla="*/ 395005 w 3531775"/>
              <a:gd name="connsiteY70" fmla="*/ 1287574 h 2810796"/>
              <a:gd name="connsiteX71" fmla="*/ 318519 w 3531775"/>
              <a:gd name="connsiteY71" fmla="*/ 1319482 h 2810796"/>
              <a:gd name="connsiteX72" fmla="*/ 390338 w 3531775"/>
              <a:gd name="connsiteY72" fmla="*/ 1373584 h 2810796"/>
              <a:gd name="connsiteX73" fmla="*/ 250130 w 3531775"/>
              <a:gd name="connsiteY73" fmla="*/ 1335961 h 2810796"/>
              <a:gd name="connsiteX74" fmla="*/ 129067 w 3531775"/>
              <a:gd name="connsiteY74" fmla="*/ 1357868 h 2810796"/>
              <a:gd name="connsiteX75" fmla="*/ 111731 w 3531775"/>
              <a:gd name="connsiteY75" fmla="*/ 1410255 h 2810796"/>
              <a:gd name="connsiteX76" fmla="*/ 103635 w 3531775"/>
              <a:gd name="connsiteY76" fmla="*/ 1423686 h 2810796"/>
              <a:gd name="connsiteX77" fmla="*/ 102873 w 3531775"/>
              <a:gd name="connsiteY77" fmla="*/ 1450165 h 2810796"/>
              <a:gd name="connsiteX78" fmla="*/ 111446 w 3531775"/>
              <a:gd name="connsiteY78" fmla="*/ 1511697 h 2810796"/>
              <a:gd name="connsiteX79" fmla="*/ 102111 w 3531775"/>
              <a:gd name="connsiteY79" fmla="*/ 1560846 h 2810796"/>
              <a:gd name="connsiteX80" fmla="*/ 130781 w 3531775"/>
              <a:gd name="connsiteY80" fmla="*/ 1596755 h 2810796"/>
              <a:gd name="connsiteX81" fmla="*/ 151832 w 3531775"/>
              <a:gd name="connsiteY81" fmla="*/ 1625235 h 2810796"/>
              <a:gd name="connsiteX82" fmla="*/ 146402 w 3531775"/>
              <a:gd name="connsiteY82" fmla="*/ 1622854 h 2810796"/>
              <a:gd name="connsiteX83" fmla="*/ 125828 w 3531775"/>
              <a:gd name="connsiteY83" fmla="*/ 1638379 h 2810796"/>
              <a:gd name="connsiteX84" fmla="*/ 189551 w 3531775"/>
              <a:gd name="connsiteY84" fmla="*/ 1679622 h 2810796"/>
              <a:gd name="connsiteX85" fmla="*/ 180026 w 3531775"/>
              <a:gd name="connsiteY85" fmla="*/ 1689909 h 2810796"/>
              <a:gd name="connsiteX86" fmla="*/ 223174 w 3531775"/>
              <a:gd name="connsiteY86" fmla="*/ 1699434 h 2810796"/>
              <a:gd name="connsiteX87" fmla="*/ 264322 w 3531775"/>
              <a:gd name="connsiteY87" fmla="*/ 1727247 h 2810796"/>
              <a:gd name="connsiteX88" fmla="*/ 310899 w 3531775"/>
              <a:gd name="connsiteY88" fmla="*/ 1709626 h 2810796"/>
              <a:gd name="connsiteX89" fmla="*/ 350523 w 3531775"/>
              <a:gd name="connsiteY89" fmla="*/ 1702292 h 2810796"/>
              <a:gd name="connsiteX90" fmla="*/ 333950 w 3531775"/>
              <a:gd name="connsiteY90" fmla="*/ 1716103 h 2810796"/>
              <a:gd name="connsiteX91" fmla="*/ 349571 w 3531775"/>
              <a:gd name="connsiteY91" fmla="*/ 1736963 h 2810796"/>
              <a:gd name="connsiteX92" fmla="*/ 386623 w 3531775"/>
              <a:gd name="connsiteY92" fmla="*/ 1721342 h 2810796"/>
              <a:gd name="connsiteX93" fmla="*/ 426818 w 3531775"/>
              <a:gd name="connsiteY93" fmla="*/ 1703530 h 2810796"/>
              <a:gd name="connsiteX94" fmla="*/ 430438 w 3531775"/>
              <a:gd name="connsiteY94" fmla="*/ 1719818 h 2810796"/>
              <a:gd name="connsiteX95" fmla="*/ 522449 w 3531775"/>
              <a:gd name="connsiteY95" fmla="*/ 1661525 h 2810796"/>
              <a:gd name="connsiteX96" fmla="*/ 479015 w 3531775"/>
              <a:gd name="connsiteY96" fmla="*/ 1698768 h 2810796"/>
              <a:gd name="connsiteX97" fmla="*/ 502733 w 3531775"/>
              <a:gd name="connsiteY97" fmla="*/ 1718104 h 2810796"/>
              <a:gd name="connsiteX98" fmla="*/ 512829 w 3531775"/>
              <a:gd name="connsiteY98" fmla="*/ 1704483 h 2810796"/>
              <a:gd name="connsiteX99" fmla="*/ 564931 w 3531775"/>
              <a:gd name="connsiteY99" fmla="*/ 1685242 h 2810796"/>
              <a:gd name="connsiteX100" fmla="*/ 564931 w 3531775"/>
              <a:gd name="connsiteY100" fmla="*/ 1685242 h 2810796"/>
              <a:gd name="connsiteX101" fmla="*/ 564931 w 3531775"/>
              <a:gd name="connsiteY101" fmla="*/ 1685242 h 2810796"/>
              <a:gd name="connsiteX102" fmla="*/ 564931 w 3531775"/>
              <a:gd name="connsiteY102" fmla="*/ 1685242 h 2810796"/>
              <a:gd name="connsiteX103" fmla="*/ 564931 w 3531775"/>
              <a:gd name="connsiteY103" fmla="*/ 1685242 h 2810796"/>
              <a:gd name="connsiteX104" fmla="*/ 621033 w 3531775"/>
              <a:gd name="connsiteY104" fmla="*/ 1634474 h 2810796"/>
              <a:gd name="connsiteX105" fmla="*/ 609794 w 3531775"/>
              <a:gd name="connsiteY105" fmla="*/ 1651047 h 2810796"/>
              <a:gd name="connsiteX106" fmla="*/ 639321 w 3531775"/>
              <a:gd name="connsiteY106" fmla="*/ 1618186 h 2810796"/>
              <a:gd name="connsiteX107" fmla="*/ 669515 w 3531775"/>
              <a:gd name="connsiteY107" fmla="*/ 1556179 h 2810796"/>
              <a:gd name="connsiteX108" fmla="*/ 706187 w 3531775"/>
              <a:gd name="connsiteY108" fmla="*/ 1554178 h 2810796"/>
              <a:gd name="connsiteX109" fmla="*/ 746668 w 3531775"/>
              <a:gd name="connsiteY109" fmla="*/ 1474930 h 2810796"/>
              <a:gd name="connsiteX110" fmla="*/ 782863 w 3531775"/>
              <a:gd name="connsiteY110" fmla="*/ 1435116 h 2810796"/>
              <a:gd name="connsiteX111" fmla="*/ 806009 w 3531775"/>
              <a:gd name="connsiteY111" fmla="*/ 1470549 h 2810796"/>
              <a:gd name="connsiteX112" fmla="*/ 836489 w 3531775"/>
              <a:gd name="connsiteY112" fmla="*/ 1431306 h 2810796"/>
              <a:gd name="connsiteX113" fmla="*/ 880018 w 3531775"/>
              <a:gd name="connsiteY113" fmla="*/ 1392253 h 2810796"/>
              <a:gd name="connsiteX114" fmla="*/ 887352 w 3531775"/>
              <a:gd name="connsiteY114" fmla="*/ 1410351 h 2810796"/>
              <a:gd name="connsiteX115" fmla="*/ 935739 w 3531775"/>
              <a:gd name="connsiteY115" fmla="*/ 1368250 h 2810796"/>
              <a:gd name="connsiteX116" fmla="*/ 1044229 w 3531775"/>
              <a:gd name="connsiteY116" fmla="*/ 1339104 h 2810796"/>
              <a:gd name="connsiteX117" fmla="*/ 1102046 w 3531775"/>
              <a:gd name="connsiteY117" fmla="*/ 1323292 h 2810796"/>
              <a:gd name="connsiteX118" fmla="*/ 1136717 w 3531775"/>
              <a:gd name="connsiteY118" fmla="*/ 1328626 h 2810796"/>
              <a:gd name="connsiteX119" fmla="*/ 1171864 w 3531775"/>
              <a:gd name="connsiteY119" fmla="*/ 1374727 h 2810796"/>
              <a:gd name="connsiteX120" fmla="*/ 1261494 w 3531775"/>
              <a:gd name="connsiteY120" fmla="*/ 1411113 h 2810796"/>
              <a:gd name="connsiteX121" fmla="*/ 1246445 w 3531775"/>
              <a:gd name="connsiteY121" fmla="*/ 1425876 h 2810796"/>
              <a:gd name="connsiteX122" fmla="*/ 1349981 w 3531775"/>
              <a:gd name="connsiteY122" fmla="*/ 1548654 h 2810796"/>
              <a:gd name="connsiteX123" fmla="*/ 1299308 w 3531775"/>
              <a:gd name="connsiteY123" fmla="*/ 1482741 h 2810796"/>
              <a:gd name="connsiteX124" fmla="*/ 1275115 w 3531775"/>
              <a:gd name="connsiteY124" fmla="*/ 1503315 h 2810796"/>
              <a:gd name="connsiteX125" fmla="*/ 1292641 w 3531775"/>
              <a:gd name="connsiteY125" fmla="*/ 1534176 h 2810796"/>
              <a:gd name="connsiteX126" fmla="*/ 1297022 w 3531775"/>
              <a:gd name="connsiteY126" fmla="*/ 1528366 h 2810796"/>
              <a:gd name="connsiteX127" fmla="*/ 1309595 w 3531775"/>
              <a:gd name="connsiteY127" fmla="*/ 1595136 h 2810796"/>
              <a:gd name="connsiteX128" fmla="*/ 1309595 w 3531775"/>
              <a:gd name="connsiteY128" fmla="*/ 1595231 h 2810796"/>
              <a:gd name="connsiteX129" fmla="*/ 1342361 w 3531775"/>
              <a:gd name="connsiteY129" fmla="*/ 1680861 h 2810796"/>
              <a:gd name="connsiteX130" fmla="*/ 1335027 w 3531775"/>
              <a:gd name="connsiteY130" fmla="*/ 1667716 h 2810796"/>
              <a:gd name="connsiteX131" fmla="*/ 1324931 w 3531775"/>
              <a:gd name="connsiteY131" fmla="*/ 1677337 h 2810796"/>
              <a:gd name="connsiteX132" fmla="*/ 1340266 w 3531775"/>
              <a:gd name="connsiteY132" fmla="*/ 1707340 h 2810796"/>
              <a:gd name="connsiteX133" fmla="*/ 1367888 w 3531775"/>
              <a:gd name="connsiteY133" fmla="*/ 1784779 h 2810796"/>
              <a:gd name="connsiteX134" fmla="*/ 1333027 w 3531775"/>
              <a:gd name="connsiteY134" fmla="*/ 1834023 h 2810796"/>
              <a:gd name="connsiteX135" fmla="*/ 1354077 w 3531775"/>
              <a:gd name="connsiteY135" fmla="*/ 1907556 h 2810796"/>
              <a:gd name="connsiteX136" fmla="*/ 1348458 w 3531775"/>
              <a:gd name="connsiteY136" fmla="*/ 1960324 h 2810796"/>
              <a:gd name="connsiteX137" fmla="*/ 1345219 w 3531775"/>
              <a:gd name="connsiteY137" fmla="*/ 1951752 h 2810796"/>
              <a:gd name="connsiteX138" fmla="*/ 1301975 w 3531775"/>
              <a:gd name="connsiteY138" fmla="*/ 1942703 h 2810796"/>
              <a:gd name="connsiteX139" fmla="*/ 1303976 w 3531775"/>
              <a:gd name="connsiteY139" fmla="*/ 1990137 h 2810796"/>
              <a:gd name="connsiteX140" fmla="*/ 1300642 w 3531775"/>
              <a:gd name="connsiteY140" fmla="*/ 2040906 h 2810796"/>
              <a:gd name="connsiteX141" fmla="*/ 1279687 w 3531775"/>
              <a:gd name="connsiteY141" fmla="*/ 2032238 h 2810796"/>
              <a:gd name="connsiteX142" fmla="*/ 1284926 w 3531775"/>
              <a:gd name="connsiteY142" fmla="*/ 2085483 h 2810796"/>
              <a:gd name="connsiteX143" fmla="*/ 1249207 w 3531775"/>
              <a:gd name="connsiteY143" fmla="*/ 2123011 h 2810796"/>
              <a:gd name="connsiteX144" fmla="*/ 1285783 w 3531775"/>
              <a:gd name="connsiteY144" fmla="*/ 2197401 h 2810796"/>
              <a:gd name="connsiteX145" fmla="*/ 1270448 w 3531775"/>
              <a:gd name="connsiteY145" fmla="*/ 2202640 h 2810796"/>
              <a:gd name="connsiteX146" fmla="*/ 1237682 w 3531775"/>
              <a:gd name="connsiteY146" fmla="*/ 2220643 h 2810796"/>
              <a:gd name="connsiteX147" fmla="*/ 1256351 w 3531775"/>
              <a:gd name="connsiteY147" fmla="*/ 2250742 h 2810796"/>
              <a:gd name="connsiteX148" fmla="*/ 1275305 w 3531775"/>
              <a:gd name="connsiteY148" fmla="*/ 2285984 h 2810796"/>
              <a:gd name="connsiteX149" fmla="*/ 1251493 w 3531775"/>
              <a:gd name="connsiteY149" fmla="*/ 2290842 h 2810796"/>
              <a:gd name="connsiteX150" fmla="*/ 1307500 w 3531775"/>
              <a:gd name="connsiteY150" fmla="*/ 2358850 h 2810796"/>
              <a:gd name="connsiteX151" fmla="*/ 1270638 w 3531775"/>
              <a:gd name="connsiteY151" fmla="*/ 2332657 h 2810796"/>
              <a:gd name="connsiteX152" fmla="*/ 1239110 w 3531775"/>
              <a:gd name="connsiteY152" fmla="*/ 2354469 h 2810796"/>
              <a:gd name="connsiteX153" fmla="*/ 1250921 w 3531775"/>
              <a:gd name="connsiteY153" fmla="*/ 2372090 h 2810796"/>
              <a:gd name="connsiteX154" fmla="*/ 1256160 w 3531775"/>
              <a:gd name="connsiteY154" fmla="*/ 2366375 h 2810796"/>
              <a:gd name="connsiteX155" fmla="*/ 1273496 w 3531775"/>
              <a:gd name="connsiteY155" fmla="*/ 2411905 h 2810796"/>
              <a:gd name="connsiteX156" fmla="*/ 1273496 w 3531775"/>
              <a:gd name="connsiteY156" fmla="*/ 2411905 h 2810796"/>
              <a:gd name="connsiteX157" fmla="*/ 1323311 w 3531775"/>
              <a:gd name="connsiteY157" fmla="*/ 2431336 h 2810796"/>
              <a:gd name="connsiteX158" fmla="*/ 1323216 w 3531775"/>
              <a:gd name="connsiteY158" fmla="*/ 2444766 h 2810796"/>
              <a:gd name="connsiteX159" fmla="*/ 1347981 w 3531775"/>
              <a:gd name="connsiteY159" fmla="*/ 2436479 h 2810796"/>
              <a:gd name="connsiteX160" fmla="*/ 1395320 w 3531775"/>
              <a:gd name="connsiteY160" fmla="*/ 2404285 h 2810796"/>
              <a:gd name="connsiteX161" fmla="*/ 1433516 w 3531775"/>
              <a:gd name="connsiteY161" fmla="*/ 2424192 h 2810796"/>
              <a:gd name="connsiteX162" fmla="*/ 1460471 w 3531775"/>
              <a:gd name="connsiteY162" fmla="*/ 2365042 h 2810796"/>
              <a:gd name="connsiteX163" fmla="*/ 1471806 w 3531775"/>
              <a:gd name="connsiteY163" fmla="*/ 2352659 h 2810796"/>
              <a:gd name="connsiteX164" fmla="*/ 1476473 w 3531775"/>
              <a:gd name="connsiteY164" fmla="*/ 2394950 h 2810796"/>
              <a:gd name="connsiteX165" fmla="*/ 1507049 w 3531775"/>
              <a:gd name="connsiteY165" fmla="*/ 2395426 h 2810796"/>
              <a:gd name="connsiteX166" fmla="*/ 1529337 w 3531775"/>
              <a:gd name="connsiteY166" fmla="*/ 2333038 h 2810796"/>
              <a:gd name="connsiteX167" fmla="*/ 1547720 w 3531775"/>
              <a:gd name="connsiteY167" fmla="*/ 2351040 h 2810796"/>
              <a:gd name="connsiteX168" fmla="*/ 1556483 w 3531775"/>
              <a:gd name="connsiteY168" fmla="*/ 2302653 h 2810796"/>
              <a:gd name="connsiteX169" fmla="*/ 1604299 w 3531775"/>
              <a:gd name="connsiteY169" fmla="*/ 2274078 h 2810796"/>
              <a:gd name="connsiteX170" fmla="*/ 1590678 w 3531775"/>
              <a:gd name="connsiteY170" fmla="*/ 2211975 h 2810796"/>
              <a:gd name="connsiteX171" fmla="*/ 1601441 w 3531775"/>
              <a:gd name="connsiteY171" fmla="*/ 2164921 h 2810796"/>
              <a:gd name="connsiteX172" fmla="*/ 1612205 w 3531775"/>
              <a:gd name="connsiteY172" fmla="*/ 2192830 h 2810796"/>
              <a:gd name="connsiteX173" fmla="*/ 1652686 w 3531775"/>
              <a:gd name="connsiteY173" fmla="*/ 2193877 h 2810796"/>
              <a:gd name="connsiteX174" fmla="*/ 1655067 w 3531775"/>
              <a:gd name="connsiteY174" fmla="*/ 2145871 h 2810796"/>
              <a:gd name="connsiteX175" fmla="*/ 1666116 w 3531775"/>
              <a:gd name="connsiteY175" fmla="*/ 2092722 h 2810796"/>
              <a:gd name="connsiteX176" fmla="*/ 1690024 w 3531775"/>
              <a:gd name="connsiteY176" fmla="*/ 2106152 h 2810796"/>
              <a:gd name="connsiteX177" fmla="*/ 1737744 w 3531775"/>
              <a:gd name="connsiteY177" fmla="*/ 1973564 h 2810796"/>
              <a:gd name="connsiteX178" fmla="*/ 1715837 w 3531775"/>
              <a:gd name="connsiteY178" fmla="*/ 2046907 h 2810796"/>
              <a:gd name="connsiteX179" fmla="*/ 1734029 w 3531775"/>
              <a:gd name="connsiteY179" fmla="*/ 2070529 h 2810796"/>
              <a:gd name="connsiteX180" fmla="*/ 1762319 w 3531775"/>
              <a:gd name="connsiteY180" fmla="*/ 2055098 h 2810796"/>
              <a:gd name="connsiteX181" fmla="*/ 1760795 w 3531775"/>
              <a:gd name="connsiteY181" fmla="*/ 2033667 h 2810796"/>
              <a:gd name="connsiteX182" fmla="*/ 1810515 w 3531775"/>
              <a:gd name="connsiteY182" fmla="*/ 1989852 h 2810796"/>
              <a:gd name="connsiteX183" fmla="*/ 1810515 w 3531775"/>
              <a:gd name="connsiteY183" fmla="*/ 1989852 h 2810796"/>
              <a:gd name="connsiteX184" fmla="*/ 1856807 w 3531775"/>
              <a:gd name="connsiteY184" fmla="*/ 1914223 h 2810796"/>
              <a:gd name="connsiteX185" fmla="*/ 1847377 w 3531775"/>
              <a:gd name="connsiteY185" fmla="*/ 1938226 h 2810796"/>
              <a:gd name="connsiteX186" fmla="*/ 1880429 w 3531775"/>
              <a:gd name="connsiteY186" fmla="*/ 1905079 h 2810796"/>
              <a:gd name="connsiteX187" fmla="*/ 1878714 w 3531775"/>
              <a:gd name="connsiteY187" fmla="*/ 1892030 h 2810796"/>
              <a:gd name="connsiteX188" fmla="*/ 1929197 w 3531775"/>
              <a:gd name="connsiteY188" fmla="*/ 1810401 h 2810796"/>
              <a:gd name="connsiteX189" fmla="*/ 2021304 w 3531775"/>
              <a:gd name="connsiteY189" fmla="*/ 1805733 h 2810796"/>
              <a:gd name="connsiteX190" fmla="*/ 2083406 w 3531775"/>
              <a:gd name="connsiteY190" fmla="*/ 1758299 h 2810796"/>
              <a:gd name="connsiteX191" fmla="*/ 2157511 w 3531775"/>
              <a:gd name="connsiteY191" fmla="*/ 1751346 h 2810796"/>
              <a:gd name="connsiteX192" fmla="*/ 2146176 w 3531775"/>
              <a:gd name="connsiteY192" fmla="*/ 1756870 h 2810796"/>
              <a:gd name="connsiteX193" fmla="*/ 2159511 w 3531775"/>
              <a:gd name="connsiteY193" fmla="*/ 1814687 h 2810796"/>
              <a:gd name="connsiteX194" fmla="*/ 2273811 w 3531775"/>
              <a:gd name="connsiteY194" fmla="*/ 1816401 h 2810796"/>
              <a:gd name="connsiteX195" fmla="*/ 2259047 w 3531775"/>
              <a:gd name="connsiteY195" fmla="*/ 1841166 h 2810796"/>
              <a:gd name="connsiteX196" fmla="*/ 2328771 w 3531775"/>
              <a:gd name="connsiteY196" fmla="*/ 1850882 h 2810796"/>
              <a:gd name="connsiteX197" fmla="*/ 2380301 w 3531775"/>
              <a:gd name="connsiteY197" fmla="*/ 1913842 h 2810796"/>
              <a:gd name="connsiteX198" fmla="*/ 2444499 w 3531775"/>
              <a:gd name="connsiteY198" fmla="*/ 1915176 h 2810796"/>
              <a:gd name="connsiteX199" fmla="*/ 2493934 w 3531775"/>
              <a:gd name="connsiteY199" fmla="*/ 1942417 h 2810796"/>
              <a:gd name="connsiteX200" fmla="*/ 2460406 w 3531775"/>
              <a:gd name="connsiteY200" fmla="*/ 1945084 h 2810796"/>
              <a:gd name="connsiteX201" fmla="*/ 2446500 w 3531775"/>
              <a:gd name="connsiteY201" fmla="*/ 1988042 h 2810796"/>
              <a:gd name="connsiteX202" fmla="*/ 2473455 w 3531775"/>
              <a:gd name="connsiteY202" fmla="*/ 2000043 h 2810796"/>
              <a:gd name="connsiteX203" fmla="*/ 2542321 w 3531775"/>
              <a:gd name="connsiteY203" fmla="*/ 2028809 h 2810796"/>
              <a:gd name="connsiteX204" fmla="*/ 2520223 w 3531775"/>
              <a:gd name="connsiteY204" fmla="*/ 2049954 h 2810796"/>
              <a:gd name="connsiteX205" fmla="*/ 2625855 w 3531775"/>
              <a:gd name="connsiteY205" fmla="*/ 2108247 h 2810796"/>
              <a:gd name="connsiteX206" fmla="*/ 2540416 w 3531775"/>
              <a:gd name="connsiteY206" fmla="*/ 2098532 h 2810796"/>
              <a:gd name="connsiteX207" fmla="*/ 2543559 w 3531775"/>
              <a:gd name="connsiteY207" fmla="*/ 2131870 h 2810796"/>
              <a:gd name="connsiteX208" fmla="*/ 2564514 w 3531775"/>
              <a:gd name="connsiteY208" fmla="*/ 2132155 h 2810796"/>
              <a:gd name="connsiteX209" fmla="*/ 2595090 w 3531775"/>
              <a:gd name="connsiteY209" fmla="*/ 2181400 h 2810796"/>
              <a:gd name="connsiteX210" fmla="*/ 2595090 w 3531775"/>
              <a:gd name="connsiteY210" fmla="*/ 2181400 h 2810796"/>
              <a:gd name="connsiteX211" fmla="*/ 2595090 w 3531775"/>
              <a:gd name="connsiteY211" fmla="*/ 2181400 h 2810796"/>
              <a:gd name="connsiteX212" fmla="*/ 2595090 w 3531775"/>
              <a:gd name="connsiteY212" fmla="*/ 2181400 h 2810796"/>
              <a:gd name="connsiteX213" fmla="*/ 2595090 w 3531775"/>
              <a:gd name="connsiteY213" fmla="*/ 2181400 h 2810796"/>
              <a:gd name="connsiteX214" fmla="*/ 2661860 w 3531775"/>
              <a:gd name="connsiteY214" fmla="*/ 2204355 h 2810796"/>
              <a:gd name="connsiteX215" fmla="*/ 2640714 w 3531775"/>
              <a:gd name="connsiteY215" fmla="*/ 2205688 h 2810796"/>
              <a:gd name="connsiteX216" fmla="*/ 2682338 w 3531775"/>
              <a:gd name="connsiteY216" fmla="*/ 2211594 h 2810796"/>
              <a:gd name="connsiteX217" fmla="*/ 2748251 w 3531775"/>
              <a:gd name="connsiteY217" fmla="*/ 2186448 h 2810796"/>
              <a:gd name="connsiteX218" fmla="*/ 2787876 w 3531775"/>
              <a:gd name="connsiteY218" fmla="*/ 2220547 h 2810796"/>
              <a:gd name="connsiteX219" fmla="*/ 2836548 w 3531775"/>
              <a:gd name="connsiteY219" fmla="*/ 2174351 h 2810796"/>
              <a:gd name="connsiteX220" fmla="*/ 2853788 w 3531775"/>
              <a:gd name="connsiteY220" fmla="*/ 2167874 h 2810796"/>
              <a:gd name="connsiteX221" fmla="*/ 2841216 w 3531775"/>
              <a:gd name="connsiteY221" fmla="*/ 2194639 h 2810796"/>
              <a:gd name="connsiteX222" fmla="*/ 2846168 w 3531775"/>
              <a:gd name="connsiteY222" fmla="*/ 2234359 h 2810796"/>
              <a:gd name="connsiteX223" fmla="*/ 2863694 w 3531775"/>
              <a:gd name="connsiteY223" fmla="*/ 2235883 h 2810796"/>
              <a:gd name="connsiteX224" fmla="*/ 2873886 w 3531775"/>
              <a:gd name="connsiteY224" fmla="*/ 2225691 h 2810796"/>
              <a:gd name="connsiteX225" fmla="*/ 2916082 w 3531775"/>
              <a:gd name="connsiteY225" fmla="*/ 2187496 h 2810796"/>
              <a:gd name="connsiteX226" fmla="*/ 2922750 w 3531775"/>
              <a:gd name="connsiteY226" fmla="*/ 2218452 h 2810796"/>
              <a:gd name="connsiteX227" fmla="*/ 2950277 w 3531775"/>
              <a:gd name="connsiteY227" fmla="*/ 2179780 h 2810796"/>
              <a:gd name="connsiteX228" fmla="*/ 3003902 w 3531775"/>
              <a:gd name="connsiteY228" fmla="*/ 2179114 h 2810796"/>
              <a:gd name="connsiteX229" fmla="*/ 3022381 w 3531775"/>
              <a:gd name="connsiteY229" fmla="*/ 2092817 h 2810796"/>
              <a:gd name="connsiteX230" fmla="*/ 3048003 w 3531775"/>
              <a:gd name="connsiteY230" fmla="*/ 2149681 h 2810796"/>
              <a:gd name="connsiteX231" fmla="*/ 3074483 w 3531775"/>
              <a:gd name="connsiteY231" fmla="*/ 2140633 h 2810796"/>
              <a:gd name="connsiteX232" fmla="*/ 3076197 w 3531775"/>
              <a:gd name="connsiteY232" fmla="*/ 2107295 h 2810796"/>
              <a:gd name="connsiteX233" fmla="*/ 3086199 w 3531775"/>
              <a:gd name="connsiteY233" fmla="*/ 2068052 h 2810796"/>
              <a:gd name="connsiteX234" fmla="*/ 3112487 w 3531775"/>
              <a:gd name="connsiteY234" fmla="*/ 2088721 h 2810796"/>
              <a:gd name="connsiteX235" fmla="*/ 3127632 w 3531775"/>
              <a:gd name="connsiteY235" fmla="*/ 1994519 h 2810796"/>
              <a:gd name="connsiteX236" fmla="*/ 3131347 w 3531775"/>
              <a:gd name="connsiteY236" fmla="*/ 2046621 h 2810796"/>
              <a:gd name="connsiteX237" fmla="*/ 3184496 w 3531775"/>
              <a:gd name="connsiteY237" fmla="*/ 2061480 h 2810796"/>
              <a:gd name="connsiteX238" fmla="*/ 3176781 w 3531775"/>
              <a:gd name="connsiteY238" fmla="*/ 2042334 h 2810796"/>
              <a:gd name="connsiteX239" fmla="*/ 3212119 w 3531775"/>
              <a:gd name="connsiteY239" fmla="*/ 2002901 h 2810796"/>
              <a:gd name="connsiteX240" fmla="*/ 3212119 w 3531775"/>
              <a:gd name="connsiteY240" fmla="*/ 2002901 h 2810796"/>
              <a:gd name="connsiteX241" fmla="*/ 3205166 w 3531775"/>
              <a:gd name="connsiteY241" fmla="*/ 1950609 h 2810796"/>
              <a:gd name="connsiteX242" fmla="*/ 3222406 w 3531775"/>
              <a:gd name="connsiteY242" fmla="*/ 1939655 h 2810796"/>
              <a:gd name="connsiteX243" fmla="*/ 3200879 w 3531775"/>
              <a:gd name="connsiteY243" fmla="*/ 1916319 h 2810796"/>
              <a:gd name="connsiteX244" fmla="*/ 3144682 w 3531775"/>
              <a:gd name="connsiteY244" fmla="*/ 1872694 h 2810796"/>
              <a:gd name="connsiteX245" fmla="*/ 3159160 w 3531775"/>
              <a:gd name="connsiteY245" fmla="*/ 1824403 h 2810796"/>
              <a:gd name="connsiteX246" fmla="*/ 3077817 w 3531775"/>
              <a:gd name="connsiteY246" fmla="*/ 1793541 h 2810796"/>
              <a:gd name="connsiteX247" fmla="*/ 3144015 w 3531775"/>
              <a:gd name="connsiteY247" fmla="*/ 1773063 h 2810796"/>
              <a:gd name="connsiteX248" fmla="*/ 3139253 w 3531775"/>
              <a:gd name="connsiteY248" fmla="*/ 1751536 h 2810796"/>
              <a:gd name="connsiteX249" fmla="*/ 3107725 w 3531775"/>
              <a:gd name="connsiteY249" fmla="*/ 1747250 h 2810796"/>
              <a:gd name="connsiteX250" fmla="*/ 3070006 w 3531775"/>
              <a:gd name="connsiteY250" fmla="*/ 1731058 h 2810796"/>
              <a:gd name="connsiteX251" fmla="*/ 3096485 w 3531775"/>
              <a:gd name="connsiteY251" fmla="*/ 1708959 h 2810796"/>
              <a:gd name="connsiteX252" fmla="*/ 3047718 w 3531775"/>
              <a:gd name="connsiteY252" fmla="*/ 1703816 h 2810796"/>
              <a:gd name="connsiteX253" fmla="*/ 3024762 w 3531775"/>
              <a:gd name="connsiteY253" fmla="*/ 1654953 h 2810796"/>
              <a:gd name="connsiteX254" fmla="*/ 2973042 w 3531775"/>
              <a:gd name="connsiteY254" fmla="*/ 1680289 h 2810796"/>
              <a:gd name="connsiteX255" fmla="*/ 2936084 w 3531775"/>
              <a:gd name="connsiteY255" fmla="*/ 1680384 h 2810796"/>
              <a:gd name="connsiteX256" fmla="*/ 2961326 w 3531775"/>
              <a:gd name="connsiteY256" fmla="*/ 1659239 h 2810796"/>
              <a:gd name="connsiteX257" fmla="*/ 2975137 w 3531775"/>
              <a:gd name="connsiteY257" fmla="*/ 1616758 h 2810796"/>
              <a:gd name="connsiteX258" fmla="*/ 2959040 w 3531775"/>
              <a:gd name="connsiteY258" fmla="*/ 1607233 h 2810796"/>
              <a:gd name="connsiteX259" fmla="*/ 2926369 w 3531775"/>
              <a:gd name="connsiteY259" fmla="*/ 1621044 h 2810796"/>
              <a:gd name="connsiteX260" fmla="*/ 2882744 w 3531775"/>
              <a:gd name="connsiteY260" fmla="*/ 1627997 h 2810796"/>
              <a:gd name="connsiteX261" fmla="*/ 2892555 w 3531775"/>
              <a:gd name="connsiteY261" fmla="*/ 1593040 h 2810796"/>
              <a:gd name="connsiteX262" fmla="*/ 2782256 w 3531775"/>
              <a:gd name="connsiteY262" fmla="*/ 1609709 h 2810796"/>
              <a:gd name="connsiteX263" fmla="*/ 2840930 w 3531775"/>
              <a:gd name="connsiteY263" fmla="*/ 1590087 h 2810796"/>
              <a:gd name="connsiteX264" fmla="*/ 2837120 w 3531775"/>
              <a:gd name="connsiteY264" fmla="*/ 1530366 h 2810796"/>
              <a:gd name="connsiteX265" fmla="*/ 2819784 w 3531775"/>
              <a:gd name="connsiteY265" fmla="*/ 1544558 h 2810796"/>
              <a:gd name="connsiteX266" fmla="*/ 2835596 w 3531775"/>
              <a:gd name="connsiteY266" fmla="*/ 1559036 h 2810796"/>
              <a:gd name="connsiteX267" fmla="*/ 2767492 w 3531775"/>
              <a:gd name="connsiteY267" fmla="*/ 1518174 h 2810796"/>
              <a:gd name="connsiteX268" fmla="*/ 2767492 w 3531775"/>
              <a:gd name="connsiteY268" fmla="*/ 1518174 h 2810796"/>
              <a:gd name="connsiteX269" fmla="*/ 2767492 w 3531775"/>
              <a:gd name="connsiteY269" fmla="*/ 1518174 h 2810796"/>
              <a:gd name="connsiteX270" fmla="*/ 2688911 w 3531775"/>
              <a:gd name="connsiteY270" fmla="*/ 1543605 h 2810796"/>
              <a:gd name="connsiteX271" fmla="*/ 2757110 w 3531775"/>
              <a:gd name="connsiteY271" fmla="*/ 1503696 h 2810796"/>
              <a:gd name="connsiteX272" fmla="*/ 3109154 w 3531775"/>
              <a:gd name="connsiteY272" fmla="*/ 1629330 h 2810796"/>
              <a:gd name="connsiteX273" fmla="*/ 3224025 w 3531775"/>
              <a:gd name="connsiteY273" fmla="*/ 2006711 h 2810796"/>
              <a:gd name="connsiteX274" fmla="*/ 3224025 w 3531775"/>
              <a:gd name="connsiteY274" fmla="*/ 2006711 h 2810796"/>
              <a:gd name="connsiteX275" fmla="*/ 2986091 w 3531775"/>
              <a:gd name="connsiteY275" fmla="*/ 2261124 h 2810796"/>
              <a:gd name="connsiteX276" fmla="*/ 2587565 w 3531775"/>
              <a:gd name="connsiteY276" fmla="*/ 2190163 h 2810796"/>
              <a:gd name="connsiteX277" fmla="*/ 2587565 w 3531775"/>
              <a:gd name="connsiteY277" fmla="*/ 2190163 h 2810796"/>
              <a:gd name="connsiteX278" fmla="*/ 2587565 w 3531775"/>
              <a:gd name="connsiteY278" fmla="*/ 2190163 h 2810796"/>
              <a:gd name="connsiteX279" fmla="*/ 2164750 w 3531775"/>
              <a:gd name="connsiteY279" fmla="*/ 1865360 h 2810796"/>
              <a:gd name="connsiteX280" fmla="*/ 1818230 w 3531775"/>
              <a:gd name="connsiteY280" fmla="*/ 1996329 h 2810796"/>
              <a:gd name="connsiteX281" fmla="*/ 1818230 w 3531775"/>
              <a:gd name="connsiteY281" fmla="*/ 1996329 h 2810796"/>
              <a:gd name="connsiteX282" fmla="*/ 1818230 w 3531775"/>
              <a:gd name="connsiteY282" fmla="*/ 1996329 h 2810796"/>
              <a:gd name="connsiteX283" fmla="*/ 1588011 w 3531775"/>
              <a:gd name="connsiteY283" fmla="*/ 2379424 h 2810796"/>
              <a:gd name="connsiteX284" fmla="*/ 1266447 w 3531775"/>
              <a:gd name="connsiteY284" fmla="*/ 2418286 h 2810796"/>
              <a:gd name="connsiteX285" fmla="*/ 1266447 w 3531775"/>
              <a:gd name="connsiteY285" fmla="*/ 2418286 h 2810796"/>
              <a:gd name="connsiteX286" fmla="*/ 1266447 w 3531775"/>
              <a:gd name="connsiteY286" fmla="*/ 2418286 h 2810796"/>
              <a:gd name="connsiteX287" fmla="*/ 1198915 w 3531775"/>
              <a:gd name="connsiteY287" fmla="*/ 2238264 h 2810796"/>
              <a:gd name="connsiteX288" fmla="*/ 1247683 w 3531775"/>
              <a:gd name="connsiteY288" fmla="*/ 1486170 h 2810796"/>
              <a:gd name="connsiteX289" fmla="*/ 1081281 w 3531775"/>
              <a:gd name="connsiteY289" fmla="*/ 1396158 h 2810796"/>
              <a:gd name="connsiteX290" fmla="*/ 608079 w 3531775"/>
              <a:gd name="connsiteY290" fmla="*/ 1664763 h 2810796"/>
              <a:gd name="connsiteX291" fmla="*/ 577980 w 3531775"/>
              <a:gd name="connsiteY291" fmla="*/ 1683718 h 2810796"/>
              <a:gd name="connsiteX292" fmla="*/ 259369 w 3531775"/>
              <a:gd name="connsiteY292" fmla="*/ 1753917 h 2810796"/>
              <a:gd name="connsiteX293" fmla="*/ 124590 w 3531775"/>
              <a:gd name="connsiteY293" fmla="*/ 1357963 h 2810796"/>
              <a:gd name="connsiteX294" fmla="*/ 123447 w 3531775"/>
              <a:gd name="connsiteY294" fmla="*/ 1357963 h 2810796"/>
              <a:gd name="connsiteX295" fmla="*/ 105254 w 3531775"/>
              <a:gd name="connsiteY295" fmla="*/ 1652762 h 2810796"/>
              <a:gd name="connsiteX296" fmla="*/ 477015 w 3531775"/>
              <a:gd name="connsiteY296" fmla="*/ 1740868 h 2810796"/>
              <a:gd name="connsiteX297" fmla="*/ 586743 w 3531775"/>
              <a:gd name="connsiteY297" fmla="*/ 1682480 h 2810796"/>
              <a:gd name="connsiteX298" fmla="*/ 755907 w 3531775"/>
              <a:gd name="connsiteY298" fmla="*/ 1555226 h 2810796"/>
              <a:gd name="connsiteX299" fmla="*/ 981173 w 3531775"/>
              <a:gd name="connsiteY299" fmla="*/ 1414446 h 2810796"/>
              <a:gd name="connsiteX300" fmla="*/ 1296546 w 3531775"/>
              <a:gd name="connsiteY300" fmla="*/ 1598470 h 2810796"/>
              <a:gd name="connsiteX301" fmla="*/ 1201391 w 3531775"/>
              <a:gd name="connsiteY301" fmla="*/ 2138156 h 2810796"/>
              <a:gd name="connsiteX302" fmla="*/ 1262447 w 3531775"/>
              <a:gd name="connsiteY302" fmla="*/ 2422001 h 2810796"/>
              <a:gd name="connsiteX303" fmla="*/ 1262447 w 3531775"/>
              <a:gd name="connsiteY303" fmla="*/ 2422001 h 2810796"/>
              <a:gd name="connsiteX304" fmla="*/ 1607918 w 3531775"/>
              <a:gd name="connsiteY304" fmla="*/ 2363518 h 2810796"/>
              <a:gd name="connsiteX305" fmla="*/ 1823088 w 3531775"/>
              <a:gd name="connsiteY305" fmla="*/ 2000139 h 2810796"/>
              <a:gd name="connsiteX306" fmla="*/ 1823088 w 3531775"/>
              <a:gd name="connsiteY306" fmla="*/ 2000139 h 2810796"/>
              <a:gd name="connsiteX307" fmla="*/ 2063118 w 3531775"/>
              <a:gd name="connsiteY307" fmla="*/ 1862217 h 2810796"/>
              <a:gd name="connsiteX308" fmla="*/ 2583088 w 3531775"/>
              <a:gd name="connsiteY308" fmla="*/ 2195401 h 2810796"/>
              <a:gd name="connsiteX309" fmla="*/ 2583088 w 3531775"/>
              <a:gd name="connsiteY309" fmla="*/ 2195401 h 2810796"/>
              <a:gd name="connsiteX310" fmla="*/ 3231169 w 3531775"/>
              <a:gd name="connsiteY310" fmla="*/ 2008902 h 2810796"/>
              <a:gd name="connsiteX311" fmla="*/ 3231169 w 3531775"/>
              <a:gd name="connsiteY311" fmla="*/ 2008902 h 2810796"/>
              <a:gd name="connsiteX312" fmla="*/ 3231169 w 3531775"/>
              <a:gd name="connsiteY312" fmla="*/ 2008902 h 2810796"/>
              <a:gd name="connsiteX313" fmla="*/ 3193355 w 3531775"/>
              <a:gd name="connsiteY313" fmla="*/ 1713912 h 2810796"/>
              <a:gd name="connsiteX314" fmla="*/ 2769587 w 3531775"/>
              <a:gd name="connsiteY314" fmla="*/ 1496457 h 2810796"/>
              <a:gd name="connsiteX315" fmla="*/ 2769587 w 3531775"/>
              <a:gd name="connsiteY315" fmla="*/ 1496457 h 2810796"/>
              <a:gd name="connsiteX316" fmla="*/ 2769587 w 3531775"/>
              <a:gd name="connsiteY316" fmla="*/ 1496457 h 2810796"/>
              <a:gd name="connsiteX317" fmla="*/ 2763015 w 3531775"/>
              <a:gd name="connsiteY317" fmla="*/ 1495885 h 2810796"/>
              <a:gd name="connsiteX318" fmla="*/ 2768349 w 3531775"/>
              <a:gd name="connsiteY318" fmla="*/ 1487027 h 2810796"/>
              <a:gd name="connsiteX319" fmla="*/ 2770445 w 3531775"/>
              <a:gd name="connsiteY319" fmla="*/ 1487217 h 2810796"/>
              <a:gd name="connsiteX320" fmla="*/ 3200879 w 3531775"/>
              <a:gd name="connsiteY320" fmla="*/ 1709245 h 2810796"/>
              <a:gd name="connsiteX321" fmla="*/ 3239075 w 3531775"/>
              <a:gd name="connsiteY321" fmla="*/ 2012236 h 2810796"/>
              <a:gd name="connsiteX322" fmla="*/ 2578040 w 3531775"/>
              <a:gd name="connsiteY322" fmla="*/ 2201497 h 2810796"/>
              <a:gd name="connsiteX323" fmla="*/ 2578040 w 3531775"/>
              <a:gd name="connsiteY323" fmla="*/ 2201497 h 2810796"/>
              <a:gd name="connsiteX324" fmla="*/ 2578040 w 3531775"/>
              <a:gd name="connsiteY324" fmla="*/ 2201497 h 2810796"/>
              <a:gd name="connsiteX325" fmla="*/ 2165893 w 3531775"/>
              <a:gd name="connsiteY325" fmla="*/ 1879933 h 2810796"/>
              <a:gd name="connsiteX326" fmla="*/ 1923958 w 3531775"/>
              <a:gd name="connsiteY326" fmla="*/ 1916224 h 2810796"/>
              <a:gd name="connsiteX327" fmla="*/ 1621254 w 3531775"/>
              <a:gd name="connsiteY327" fmla="*/ 2357136 h 2810796"/>
              <a:gd name="connsiteX328" fmla="*/ 1257875 w 3531775"/>
              <a:gd name="connsiteY328" fmla="*/ 2426478 h 2810796"/>
              <a:gd name="connsiteX329" fmla="*/ 1257875 w 3531775"/>
              <a:gd name="connsiteY329" fmla="*/ 2426478 h 2810796"/>
              <a:gd name="connsiteX330" fmla="*/ 1257875 w 3531775"/>
              <a:gd name="connsiteY330" fmla="*/ 2426478 h 2810796"/>
              <a:gd name="connsiteX331" fmla="*/ 1202820 w 3531775"/>
              <a:gd name="connsiteY331" fmla="*/ 2329513 h 2810796"/>
              <a:gd name="connsiteX332" fmla="*/ 1291212 w 3531775"/>
              <a:gd name="connsiteY332" fmla="*/ 1600089 h 2810796"/>
              <a:gd name="connsiteX333" fmla="*/ 1291212 w 3531775"/>
              <a:gd name="connsiteY333" fmla="*/ 1600089 h 2810796"/>
              <a:gd name="connsiteX334" fmla="*/ 1291212 w 3531775"/>
              <a:gd name="connsiteY334" fmla="*/ 1600089 h 2810796"/>
              <a:gd name="connsiteX335" fmla="*/ 975935 w 3531775"/>
              <a:gd name="connsiteY335" fmla="*/ 1421781 h 2810796"/>
              <a:gd name="connsiteX336" fmla="*/ 591410 w 3531775"/>
              <a:gd name="connsiteY336" fmla="*/ 1685052 h 2810796"/>
              <a:gd name="connsiteX337" fmla="*/ 572265 w 3531775"/>
              <a:gd name="connsiteY337" fmla="*/ 1697911 h 2810796"/>
              <a:gd name="connsiteX338" fmla="*/ 572265 w 3531775"/>
              <a:gd name="connsiteY338" fmla="*/ 1697911 h 2810796"/>
              <a:gd name="connsiteX339" fmla="*/ 572265 w 3531775"/>
              <a:gd name="connsiteY339" fmla="*/ 1697911 h 2810796"/>
              <a:gd name="connsiteX340" fmla="*/ 121923 w 3531775"/>
              <a:gd name="connsiteY340" fmla="*/ 1358154 h 2810796"/>
              <a:gd name="connsiteX341" fmla="*/ 120590 w 3531775"/>
              <a:gd name="connsiteY341" fmla="*/ 1358058 h 2810796"/>
              <a:gd name="connsiteX342" fmla="*/ 479682 w 3531775"/>
              <a:gd name="connsiteY342" fmla="*/ 1749250 h 2810796"/>
              <a:gd name="connsiteX343" fmla="*/ 591220 w 3531775"/>
              <a:gd name="connsiteY343" fmla="*/ 1690481 h 2810796"/>
              <a:gd name="connsiteX344" fmla="*/ 761813 w 3531775"/>
              <a:gd name="connsiteY344" fmla="*/ 1562941 h 2810796"/>
              <a:gd name="connsiteX345" fmla="*/ 977459 w 3531775"/>
              <a:gd name="connsiteY345" fmla="*/ 1426638 h 2810796"/>
              <a:gd name="connsiteX346" fmla="*/ 1285783 w 3531775"/>
              <a:gd name="connsiteY346" fmla="*/ 1601517 h 2810796"/>
              <a:gd name="connsiteX347" fmla="*/ 1189390 w 3531775"/>
              <a:gd name="connsiteY347" fmla="*/ 2136156 h 2810796"/>
              <a:gd name="connsiteX348" fmla="*/ 1253112 w 3531775"/>
              <a:gd name="connsiteY348" fmla="*/ 2430859 h 2810796"/>
              <a:gd name="connsiteX349" fmla="*/ 1253112 w 3531775"/>
              <a:gd name="connsiteY349" fmla="*/ 2430859 h 2810796"/>
              <a:gd name="connsiteX350" fmla="*/ 1618396 w 3531775"/>
              <a:gd name="connsiteY350" fmla="*/ 2371900 h 2810796"/>
              <a:gd name="connsiteX351" fmla="*/ 1833947 w 3531775"/>
              <a:gd name="connsiteY351" fmla="*/ 2009187 h 2810796"/>
              <a:gd name="connsiteX352" fmla="*/ 1833947 w 3531775"/>
              <a:gd name="connsiteY352" fmla="*/ 2009187 h 2810796"/>
              <a:gd name="connsiteX353" fmla="*/ 2163702 w 3531775"/>
              <a:gd name="connsiteY353" fmla="*/ 1887267 h 2810796"/>
              <a:gd name="connsiteX354" fmla="*/ 2756538 w 3531775"/>
              <a:gd name="connsiteY354" fmla="*/ 2303129 h 2810796"/>
              <a:gd name="connsiteX355" fmla="*/ 3246314 w 3531775"/>
              <a:gd name="connsiteY355" fmla="*/ 1786303 h 2810796"/>
              <a:gd name="connsiteX356" fmla="*/ 2772254 w 3531775"/>
              <a:gd name="connsiteY356" fmla="*/ 1478074 h 2810796"/>
              <a:gd name="connsiteX357" fmla="*/ 2776255 w 3531775"/>
              <a:gd name="connsiteY357" fmla="*/ 1423495 h 2810796"/>
              <a:gd name="connsiteX358" fmla="*/ 2776255 w 3531775"/>
              <a:gd name="connsiteY358" fmla="*/ 1423495 h 2810796"/>
              <a:gd name="connsiteX359" fmla="*/ 2719772 w 3531775"/>
              <a:gd name="connsiteY359" fmla="*/ 1351200 h 2810796"/>
              <a:gd name="connsiteX360" fmla="*/ 2694531 w 3531775"/>
              <a:gd name="connsiteY360" fmla="*/ 1342914 h 2810796"/>
              <a:gd name="connsiteX361" fmla="*/ 2652335 w 3531775"/>
              <a:gd name="connsiteY361" fmla="*/ 1344057 h 2810796"/>
              <a:gd name="connsiteX362" fmla="*/ 2636237 w 3531775"/>
              <a:gd name="connsiteY362" fmla="*/ 1341485 h 2810796"/>
              <a:gd name="connsiteX363" fmla="*/ 2638047 w 3531775"/>
              <a:gd name="connsiteY363" fmla="*/ 1348057 h 2810796"/>
              <a:gd name="connsiteX364" fmla="*/ 2632809 w 3531775"/>
              <a:gd name="connsiteY364" fmla="*/ 1349962 h 2810796"/>
              <a:gd name="connsiteX365" fmla="*/ 2581374 w 3531775"/>
              <a:gd name="connsiteY365" fmla="*/ 1382633 h 2810796"/>
              <a:gd name="connsiteX366" fmla="*/ 2556037 w 3531775"/>
              <a:gd name="connsiteY366" fmla="*/ 1377775 h 2810796"/>
              <a:gd name="connsiteX367" fmla="*/ 2557751 w 3531775"/>
              <a:gd name="connsiteY367" fmla="*/ 1387015 h 2810796"/>
              <a:gd name="connsiteX368" fmla="*/ 2558704 w 3531775"/>
              <a:gd name="connsiteY368" fmla="*/ 1389205 h 2810796"/>
              <a:gd name="connsiteX369" fmla="*/ 2570610 w 3531775"/>
              <a:gd name="connsiteY369" fmla="*/ 1389491 h 2810796"/>
              <a:gd name="connsiteX370" fmla="*/ 2565086 w 3531775"/>
              <a:gd name="connsiteY370" fmla="*/ 1393491 h 2810796"/>
              <a:gd name="connsiteX371" fmla="*/ 2564419 w 3531775"/>
              <a:gd name="connsiteY371" fmla="*/ 1399492 h 2810796"/>
              <a:gd name="connsiteX372" fmla="*/ 2559752 w 3531775"/>
              <a:gd name="connsiteY372" fmla="*/ 1404731 h 2810796"/>
              <a:gd name="connsiteX373" fmla="*/ 2553751 w 3531775"/>
              <a:gd name="connsiteY373" fmla="*/ 1411875 h 2810796"/>
              <a:gd name="connsiteX374" fmla="*/ 2546988 w 3531775"/>
              <a:gd name="connsiteY374" fmla="*/ 1420542 h 2810796"/>
              <a:gd name="connsiteX375" fmla="*/ 2529653 w 3531775"/>
              <a:gd name="connsiteY375" fmla="*/ 1414923 h 2810796"/>
              <a:gd name="connsiteX376" fmla="*/ 2532034 w 3531775"/>
              <a:gd name="connsiteY376" fmla="*/ 1419590 h 2810796"/>
              <a:gd name="connsiteX377" fmla="*/ 2530510 w 3531775"/>
              <a:gd name="connsiteY377" fmla="*/ 1427115 h 2810796"/>
              <a:gd name="connsiteX378" fmla="*/ 2539083 w 3531775"/>
              <a:gd name="connsiteY378" fmla="*/ 1431496 h 2810796"/>
              <a:gd name="connsiteX379" fmla="*/ 2537177 w 3531775"/>
              <a:gd name="connsiteY379" fmla="*/ 1434258 h 2810796"/>
              <a:gd name="connsiteX380" fmla="*/ 2529367 w 3531775"/>
              <a:gd name="connsiteY380" fmla="*/ 1437021 h 2810796"/>
              <a:gd name="connsiteX381" fmla="*/ 2533082 w 3531775"/>
              <a:gd name="connsiteY381" fmla="*/ 1440450 h 2810796"/>
              <a:gd name="connsiteX382" fmla="*/ 2525176 w 3531775"/>
              <a:gd name="connsiteY382" fmla="*/ 1440545 h 2810796"/>
              <a:gd name="connsiteX383" fmla="*/ 2527557 w 3531775"/>
              <a:gd name="connsiteY383" fmla="*/ 1449213 h 2810796"/>
              <a:gd name="connsiteX384" fmla="*/ 2512603 w 3531775"/>
              <a:gd name="connsiteY384" fmla="*/ 1474168 h 2810796"/>
              <a:gd name="connsiteX385" fmla="*/ 1901384 w 3531775"/>
              <a:gd name="connsiteY385" fmla="*/ 1411399 h 2810796"/>
              <a:gd name="connsiteX386" fmla="*/ 1647447 w 3531775"/>
              <a:gd name="connsiteY386" fmla="*/ 1050306 h 2810796"/>
              <a:gd name="connsiteX387" fmla="*/ 1915957 w 3531775"/>
              <a:gd name="connsiteY387" fmla="*/ 718359 h 2810796"/>
              <a:gd name="connsiteX388" fmla="*/ 1912909 w 3531775"/>
              <a:gd name="connsiteY388" fmla="*/ 707882 h 2810796"/>
              <a:gd name="connsiteX389" fmla="*/ 1637065 w 3531775"/>
              <a:gd name="connsiteY389" fmla="*/ 1049448 h 2810796"/>
              <a:gd name="connsiteX390" fmla="*/ 1896812 w 3531775"/>
              <a:gd name="connsiteY390" fmla="*/ 1420257 h 2810796"/>
              <a:gd name="connsiteX391" fmla="*/ 2506698 w 3531775"/>
              <a:gd name="connsiteY391" fmla="*/ 1483884 h 2810796"/>
              <a:gd name="connsiteX392" fmla="*/ 2500983 w 3531775"/>
              <a:gd name="connsiteY392" fmla="*/ 1493599 h 2810796"/>
              <a:gd name="connsiteX393" fmla="*/ 1892430 w 3531775"/>
              <a:gd name="connsiteY393" fmla="*/ 1429210 h 2810796"/>
              <a:gd name="connsiteX394" fmla="*/ 1626873 w 3531775"/>
              <a:gd name="connsiteY394" fmla="*/ 1048782 h 2810796"/>
              <a:gd name="connsiteX395" fmla="*/ 1910051 w 3531775"/>
              <a:gd name="connsiteY395" fmla="*/ 697500 h 2810796"/>
              <a:gd name="connsiteX396" fmla="*/ 1909956 w 3531775"/>
              <a:gd name="connsiteY396" fmla="*/ 697214 h 2810796"/>
              <a:gd name="connsiteX397" fmla="*/ 1910623 w 3531775"/>
              <a:gd name="connsiteY397" fmla="*/ 696833 h 2810796"/>
              <a:gd name="connsiteX398" fmla="*/ 1909956 w 3531775"/>
              <a:gd name="connsiteY398" fmla="*/ 697023 h 2810796"/>
              <a:gd name="connsiteX399" fmla="*/ 1907575 w 3531775"/>
              <a:gd name="connsiteY399" fmla="*/ 688165 h 2810796"/>
              <a:gd name="connsiteX400" fmla="*/ 1622968 w 3531775"/>
              <a:gd name="connsiteY400" fmla="*/ 1009920 h 2810796"/>
              <a:gd name="connsiteX401" fmla="*/ 1888620 w 3531775"/>
              <a:gd name="connsiteY401" fmla="*/ 1436830 h 2810796"/>
              <a:gd name="connsiteX402" fmla="*/ 2495934 w 3531775"/>
              <a:gd name="connsiteY402" fmla="*/ 1501981 h 2810796"/>
              <a:gd name="connsiteX403" fmla="*/ 2459930 w 3531775"/>
              <a:gd name="connsiteY403" fmla="*/ 1565704 h 2810796"/>
              <a:gd name="connsiteX404" fmla="*/ 2360965 w 3531775"/>
              <a:gd name="connsiteY404" fmla="*/ 1616281 h 2810796"/>
              <a:gd name="connsiteX405" fmla="*/ 2361632 w 3531775"/>
              <a:gd name="connsiteY405" fmla="*/ 1579134 h 2810796"/>
              <a:gd name="connsiteX406" fmla="*/ 2308292 w 3531775"/>
              <a:gd name="connsiteY406" fmla="*/ 1613709 h 2810796"/>
              <a:gd name="connsiteX407" fmla="*/ 2244951 w 3531775"/>
              <a:gd name="connsiteY407" fmla="*/ 1579134 h 2810796"/>
              <a:gd name="connsiteX408" fmla="*/ 2183705 w 3531775"/>
              <a:gd name="connsiteY408" fmla="*/ 1637236 h 2810796"/>
              <a:gd name="connsiteX409" fmla="*/ 2124459 w 3531775"/>
              <a:gd name="connsiteY409" fmla="*/ 1649619 h 2810796"/>
              <a:gd name="connsiteX410" fmla="*/ 2151605 w 3531775"/>
              <a:gd name="connsiteY410" fmla="*/ 1620282 h 2810796"/>
              <a:gd name="connsiteX411" fmla="*/ 2147700 w 3531775"/>
              <a:gd name="connsiteY411" fmla="*/ 1572085 h 2810796"/>
              <a:gd name="connsiteX412" fmla="*/ 2122364 w 3531775"/>
              <a:gd name="connsiteY412" fmla="*/ 1566942 h 2810796"/>
              <a:gd name="connsiteX413" fmla="*/ 2094265 w 3531775"/>
              <a:gd name="connsiteY413" fmla="*/ 1582658 h 2810796"/>
              <a:gd name="connsiteX414" fmla="*/ 2019875 w 3531775"/>
              <a:gd name="connsiteY414" fmla="*/ 1597517 h 2810796"/>
              <a:gd name="connsiteX415" fmla="*/ 2028733 w 3531775"/>
              <a:gd name="connsiteY415" fmla="*/ 1559703 h 2810796"/>
              <a:gd name="connsiteX416" fmla="*/ 1871666 w 3531775"/>
              <a:gd name="connsiteY416" fmla="*/ 1550559 h 2810796"/>
              <a:gd name="connsiteX417" fmla="*/ 1957391 w 3531775"/>
              <a:gd name="connsiteY417" fmla="*/ 1550178 h 2810796"/>
              <a:gd name="connsiteX418" fmla="*/ 1980346 w 3531775"/>
              <a:gd name="connsiteY418" fmla="*/ 1516364 h 2810796"/>
              <a:gd name="connsiteX419" fmla="*/ 1959010 w 3531775"/>
              <a:gd name="connsiteY419" fmla="*/ 1485312 h 2810796"/>
              <a:gd name="connsiteX420" fmla="*/ 1935769 w 3531775"/>
              <a:gd name="connsiteY420" fmla="*/ 1496171 h 2810796"/>
              <a:gd name="connsiteX421" fmla="*/ 1882238 w 3531775"/>
              <a:gd name="connsiteY421" fmla="*/ 1449975 h 2810796"/>
              <a:gd name="connsiteX422" fmla="*/ 1882143 w 3531775"/>
              <a:gd name="connsiteY422" fmla="*/ 1449975 h 2810796"/>
              <a:gd name="connsiteX423" fmla="*/ 1865570 w 3531775"/>
              <a:gd name="connsiteY423" fmla="*/ 1469596 h 2810796"/>
              <a:gd name="connsiteX424" fmla="*/ 1794418 w 3531775"/>
              <a:gd name="connsiteY424" fmla="*/ 1432639 h 2810796"/>
              <a:gd name="connsiteX425" fmla="*/ 1822993 w 3531775"/>
              <a:gd name="connsiteY425" fmla="*/ 1431401 h 2810796"/>
              <a:gd name="connsiteX426" fmla="*/ 1780226 w 3531775"/>
              <a:gd name="connsiteY426" fmla="*/ 1409779 h 2810796"/>
              <a:gd name="connsiteX427" fmla="*/ 1752889 w 3531775"/>
              <a:gd name="connsiteY427" fmla="*/ 1427972 h 2810796"/>
              <a:gd name="connsiteX428" fmla="*/ 1660592 w 3531775"/>
              <a:gd name="connsiteY428" fmla="*/ 1412161 h 2810796"/>
              <a:gd name="connsiteX429" fmla="*/ 1636208 w 3531775"/>
              <a:gd name="connsiteY429" fmla="*/ 1328245 h 2810796"/>
              <a:gd name="connsiteX430" fmla="*/ 1543244 w 3531775"/>
              <a:gd name="connsiteY430" fmla="*/ 1299861 h 2810796"/>
              <a:gd name="connsiteX431" fmla="*/ 1494285 w 3531775"/>
              <a:gd name="connsiteY431" fmla="*/ 1234805 h 2810796"/>
              <a:gd name="connsiteX432" fmla="*/ 1507620 w 3531775"/>
              <a:gd name="connsiteY432" fmla="*/ 1242044 h 2810796"/>
              <a:gd name="connsiteX433" fmla="*/ 1578867 w 3531775"/>
              <a:gd name="connsiteY433" fmla="*/ 1224042 h 2810796"/>
              <a:gd name="connsiteX434" fmla="*/ 1570295 w 3531775"/>
              <a:gd name="connsiteY434" fmla="*/ 1192895 h 2810796"/>
              <a:gd name="connsiteX435" fmla="*/ 1553340 w 3531775"/>
              <a:gd name="connsiteY435" fmla="*/ 1176226 h 2810796"/>
              <a:gd name="connsiteX436" fmla="*/ 1501905 w 3531775"/>
              <a:gd name="connsiteY436" fmla="*/ 1077166 h 2810796"/>
              <a:gd name="connsiteX437" fmla="*/ 1541434 w 3531775"/>
              <a:gd name="connsiteY437" fmla="*/ 1079452 h 2810796"/>
              <a:gd name="connsiteX438" fmla="*/ 1513145 w 3531775"/>
              <a:gd name="connsiteY438" fmla="*/ 995156 h 2810796"/>
              <a:gd name="connsiteX439" fmla="*/ 1574295 w 3531775"/>
              <a:gd name="connsiteY439" fmla="*/ 919813 h 2810796"/>
              <a:gd name="connsiteX440" fmla="*/ 1553150 w 3531775"/>
              <a:gd name="connsiteY440" fmla="*/ 821229 h 2810796"/>
              <a:gd name="connsiteX441" fmla="*/ 1582963 w 3531775"/>
              <a:gd name="connsiteY441" fmla="*/ 748839 h 2810796"/>
              <a:gd name="connsiteX442" fmla="*/ 1586297 w 3531775"/>
              <a:gd name="connsiteY442" fmla="*/ 778081 h 2810796"/>
              <a:gd name="connsiteX443" fmla="*/ 1649733 w 3531775"/>
              <a:gd name="connsiteY443" fmla="*/ 807799 h 2810796"/>
              <a:gd name="connsiteX444" fmla="*/ 1700787 w 3531775"/>
              <a:gd name="connsiteY444" fmla="*/ 684736 h 2810796"/>
              <a:gd name="connsiteX445" fmla="*/ 1726505 w 3531775"/>
              <a:gd name="connsiteY445" fmla="*/ 717026 h 2810796"/>
              <a:gd name="connsiteX446" fmla="*/ 1828136 w 3531775"/>
              <a:gd name="connsiteY446" fmla="*/ 598630 h 2810796"/>
              <a:gd name="connsiteX447" fmla="*/ 1779464 w 3531775"/>
              <a:gd name="connsiteY447" fmla="*/ 665972 h 2810796"/>
              <a:gd name="connsiteX448" fmla="*/ 1817278 w 3531775"/>
              <a:gd name="connsiteY448" fmla="*/ 714073 h 2810796"/>
              <a:gd name="connsiteX449" fmla="*/ 1845377 w 3531775"/>
              <a:gd name="connsiteY449" fmla="*/ 694356 h 2810796"/>
              <a:gd name="connsiteX450" fmla="*/ 1827660 w 3531775"/>
              <a:gd name="connsiteY450" fmla="*/ 689118 h 2810796"/>
              <a:gd name="connsiteX451" fmla="*/ 1903479 w 3531775"/>
              <a:gd name="connsiteY451" fmla="*/ 672925 h 2810796"/>
              <a:gd name="connsiteX452" fmla="*/ 1903479 w 3531775"/>
              <a:gd name="connsiteY452" fmla="*/ 672925 h 2810796"/>
              <a:gd name="connsiteX453" fmla="*/ 1903955 w 3531775"/>
              <a:gd name="connsiteY453" fmla="*/ 673782 h 2810796"/>
              <a:gd name="connsiteX454" fmla="*/ 1894335 w 3531775"/>
              <a:gd name="connsiteY454" fmla="*/ 577485 h 2810796"/>
              <a:gd name="connsiteX455" fmla="*/ 1866046 w 3531775"/>
              <a:gd name="connsiteY455" fmla="*/ 491188 h 2810796"/>
              <a:gd name="connsiteX456" fmla="*/ 1864046 w 3531775"/>
              <a:gd name="connsiteY456" fmla="*/ 490236 h 2810796"/>
              <a:gd name="connsiteX457" fmla="*/ 1864236 w 3531775"/>
              <a:gd name="connsiteY457" fmla="*/ 490331 h 2810796"/>
              <a:gd name="connsiteX458" fmla="*/ 1864046 w 3531775"/>
              <a:gd name="connsiteY458" fmla="*/ 490236 h 2810796"/>
              <a:gd name="connsiteX459" fmla="*/ 1864141 w 3531775"/>
              <a:gd name="connsiteY459" fmla="*/ 490236 h 2810796"/>
              <a:gd name="connsiteX460" fmla="*/ 1860426 w 3531775"/>
              <a:gd name="connsiteY460" fmla="*/ 488521 h 2810796"/>
              <a:gd name="connsiteX461" fmla="*/ 1860902 w 3531775"/>
              <a:gd name="connsiteY461" fmla="*/ 488712 h 2810796"/>
              <a:gd name="connsiteX462" fmla="*/ 1859379 w 3531775"/>
              <a:gd name="connsiteY462" fmla="*/ 488045 h 2810796"/>
              <a:gd name="connsiteX463" fmla="*/ 1860331 w 3531775"/>
              <a:gd name="connsiteY463" fmla="*/ 488521 h 2810796"/>
              <a:gd name="connsiteX464" fmla="*/ 1808420 w 3531775"/>
              <a:gd name="connsiteY464" fmla="*/ 474424 h 2810796"/>
              <a:gd name="connsiteX465" fmla="*/ 1808705 w 3531775"/>
              <a:gd name="connsiteY465" fmla="*/ 474424 h 2810796"/>
              <a:gd name="connsiteX466" fmla="*/ 1808324 w 3531775"/>
              <a:gd name="connsiteY466" fmla="*/ 474424 h 2810796"/>
              <a:gd name="connsiteX467" fmla="*/ 1808420 w 3531775"/>
              <a:gd name="connsiteY467" fmla="*/ 474424 h 2810796"/>
              <a:gd name="connsiteX468" fmla="*/ 1803943 w 3531775"/>
              <a:gd name="connsiteY468" fmla="*/ 474138 h 2810796"/>
              <a:gd name="connsiteX469" fmla="*/ 1803943 w 3531775"/>
              <a:gd name="connsiteY469" fmla="*/ 474138 h 2810796"/>
              <a:gd name="connsiteX470" fmla="*/ 1803752 w 3531775"/>
              <a:gd name="connsiteY470" fmla="*/ 474138 h 2810796"/>
              <a:gd name="connsiteX471" fmla="*/ 1803848 w 3531775"/>
              <a:gd name="connsiteY471" fmla="*/ 474138 h 2810796"/>
              <a:gd name="connsiteX472" fmla="*/ 1798704 w 3531775"/>
              <a:gd name="connsiteY472" fmla="*/ 474043 h 2810796"/>
              <a:gd name="connsiteX473" fmla="*/ 1799942 w 3531775"/>
              <a:gd name="connsiteY473" fmla="*/ 474043 h 2810796"/>
              <a:gd name="connsiteX474" fmla="*/ 1798514 w 3531775"/>
              <a:gd name="connsiteY474" fmla="*/ 474043 h 2810796"/>
              <a:gd name="connsiteX475" fmla="*/ 1798799 w 3531775"/>
              <a:gd name="connsiteY475" fmla="*/ 474043 h 2810796"/>
              <a:gd name="connsiteX476" fmla="*/ 1793751 w 3531775"/>
              <a:gd name="connsiteY476" fmla="*/ 474138 h 2810796"/>
              <a:gd name="connsiteX477" fmla="*/ 1795275 w 3531775"/>
              <a:gd name="connsiteY477" fmla="*/ 474043 h 2810796"/>
              <a:gd name="connsiteX478" fmla="*/ 1793465 w 3531775"/>
              <a:gd name="connsiteY478" fmla="*/ 474138 h 2810796"/>
              <a:gd name="connsiteX479" fmla="*/ 1793846 w 3531775"/>
              <a:gd name="connsiteY479" fmla="*/ 474138 h 2810796"/>
              <a:gd name="connsiteX480" fmla="*/ 1788608 w 3531775"/>
              <a:gd name="connsiteY480" fmla="*/ 474519 h 2810796"/>
              <a:gd name="connsiteX481" fmla="*/ 1788798 w 3531775"/>
              <a:gd name="connsiteY481" fmla="*/ 474519 h 2810796"/>
              <a:gd name="connsiteX482" fmla="*/ 1788322 w 3531775"/>
              <a:gd name="connsiteY482" fmla="*/ 474519 h 2810796"/>
              <a:gd name="connsiteX483" fmla="*/ 1788608 w 3531775"/>
              <a:gd name="connsiteY483" fmla="*/ 474519 h 2810796"/>
              <a:gd name="connsiteX484" fmla="*/ 1778511 w 3531775"/>
              <a:gd name="connsiteY484" fmla="*/ 476043 h 2810796"/>
              <a:gd name="connsiteX485" fmla="*/ 1778511 w 3531775"/>
              <a:gd name="connsiteY485" fmla="*/ 476043 h 2810796"/>
              <a:gd name="connsiteX486" fmla="*/ 1777654 w 3531775"/>
              <a:gd name="connsiteY486" fmla="*/ 476234 h 2810796"/>
              <a:gd name="connsiteX487" fmla="*/ 1778416 w 3531775"/>
              <a:gd name="connsiteY487" fmla="*/ 476043 h 2810796"/>
              <a:gd name="connsiteX488" fmla="*/ 1775368 w 3531775"/>
              <a:gd name="connsiteY488" fmla="*/ 476710 h 2810796"/>
              <a:gd name="connsiteX489" fmla="*/ 1775558 w 3531775"/>
              <a:gd name="connsiteY489" fmla="*/ 476615 h 2810796"/>
              <a:gd name="connsiteX490" fmla="*/ 1775273 w 3531775"/>
              <a:gd name="connsiteY490" fmla="*/ 476710 h 2810796"/>
              <a:gd name="connsiteX491" fmla="*/ 1775368 w 3531775"/>
              <a:gd name="connsiteY491" fmla="*/ 476710 h 2810796"/>
              <a:gd name="connsiteX492" fmla="*/ 1771463 w 3531775"/>
              <a:gd name="connsiteY492" fmla="*/ 477853 h 2810796"/>
              <a:gd name="connsiteX493" fmla="*/ 1771558 w 3531775"/>
              <a:gd name="connsiteY493" fmla="*/ 477853 h 2810796"/>
              <a:gd name="connsiteX494" fmla="*/ 1770129 w 3531775"/>
              <a:gd name="connsiteY494" fmla="*/ 478329 h 2810796"/>
              <a:gd name="connsiteX495" fmla="*/ 1771558 w 3531775"/>
              <a:gd name="connsiteY495" fmla="*/ 477853 h 2810796"/>
              <a:gd name="connsiteX496" fmla="*/ 1742316 w 3531775"/>
              <a:gd name="connsiteY496" fmla="*/ 499856 h 2810796"/>
              <a:gd name="connsiteX497" fmla="*/ 1870618 w 3531775"/>
              <a:gd name="connsiteY497" fmla="*/ 377555 h 2810796"/>
              <a:gd name="connsiteX498" fmla="*/ 1888620 w 3531775"/>
              <a:gd name="connsiteY498" fmla="*/ 191055 h 2810796"/>
              <a:gd name="connsiteX499" fmla="*/ 1888049 w 3531775"/>
              <a:gd name="connsiteY499" fmla="*/ 191532 h 2810796"/>
              <a:gd name="connsiteX500" fmla="*/ 1889001 w 3531775"/>
              <a:gd name="connsiteY500" fmla="*/ 190674 h 2810796"/>
              <a:gd name="connsiteX501" fmla="*/ 1888715 w 3531775"/>
              <a:gd name="connsiteY501" fmla="*/ 190960 h 2810796"/>
              <a:gd name="connsiteX502" fmla="*/ 1895478 w 3531775"/>
              <a:gd name="connsiteY502" fmla="*/ 185721 h 2810796"/>
              <a:gd name="connsiteX503" fmla="*/ 1895192 w 3531775"/>
              <a:gd name="connsiteY503" fmla="*/ 185912 h 2810796"/>
              <a:gd name="connsiteX504" fmla="*/ 2037115 w 3531775"/>
              <a:gd name="connsiteY504" fmla="*/ 264112 h 2810796"/>
              <a:gd name="connsiteX505" fmla="*/ 1967297 w 3531775"/>
              <a:gd name="connsiteY505" fmla="*/ 260112 h 2810796"/>
              <a:gd name="connsiteX506" fmla="*/ 1970630 w 3531775"/>
              <a:gd name="connsiteY506" fmla="*/ 245824 h 2810796"/>
              <a:gd name="connsiteX507" fmla="*/ 1970345 w 3531775"/>
              <a:gd name="connsiteY507" fmla="*/ 245824 h 2810796"/>
              <a:gd name="connsiteX508" fmla="*/ 1974059 w 3531775"/>
              <a:gd name="connsiteY508" fmla="*/ 245157 h 2810796"/>
              <a:gd name="connsiteX509" fmla="*/ 1974059 w 3531775"/>
              <a:gd name="connsiteY509" fmla="*/ 245157 h 2810796"/>
              <a:gd name="connsiteX510" fmla="*/ 1974155 w 3531775"/>
              <a:gd name="connsiteY510" fmla="*/ 245157 h 2810796"/>
              <a:gd name="connsiteX511" fmla="*/ 1974059 w 3531775"/>
              <a:gd name="connsiteY511" fmla="*/ 245157 h 2810796"/>
              <a:gd name="connsiteX512" fmla="*/ 1974917 w 3531775"/>
              <a:gd name="connsiteY512" fmla="*/ 244872 h 2810796"/>
              <a:gd name="connsiteX513" fmla="*/ 1974821 w 3531775"/>
              <a:gd name="connsiteY513" fmla="*/ 244967 h 2810796"/>
              <a:gd name="connsiteX514" fmla="*/ 1975012 w 3531775"/>
              <a:gd name="connsiteY514" fmla="*/ 244872 h 2810796"/>
              <a:gd name="connsiteX515" fmla="*/ 1974917 w 3531775"/>
              <a:gd name="connsiteY515" fmla="*/ 244872 h 2810796"/>
              <a:gd name="connsiteX516" fmla="*/ 1978631 w 3531775"/>
              <a:gd name="connsiteY516" fmla="*/ 242776 h 2810796"/>
              <a:gd name="connsiteX517" fmla="*/ 1978631 w 3531775"/>
              <a:gd name="connsiteY517" fmla="*/ 242776 h 2810796"/>
              <a:gd name="connsiteX518" fmla="*/ 1978727 w 3531775"/>
              <a:gd name="connsiteY518" fmla="*/ 242681 h 2810796"/>
              <a:gd name="connsiteX519" fmla="*/ 1978631 w 3531775"/>
              <a:gd name="connsiteY519" fmla="*/ 242776 h 2810796"/>
              <a:gd name="connsiteX520" fmla="*/ 1901098 w 3531775"/>
              <a:gd name="connsiteY520" fmla="*/ 258969 h 2810796"/>
              <a:gd name="connsiteX521" fmla="*/ 2105695 w 3531775"/>
              <a:gd name="connsiteY521" fmla="*/ 327453 h 2810796"/>
              <a:gd name="connsiteX522" fmla="*/ 2128364 w 3531775"/>
              <a:gd name="connsiteY522" fmla="*/ 327834 h 2810796"/>
              <a:gd name="connsiteX523" fmla="*/ 2075691 w 3531775"/>
              <a:gd name="connsiteY523" fmla="*/ 395938 h 2810796"/>
              <a:gd name="connsiteX524" fmla="*/ 2087216 w 3531775"/>
              <a:gd name="connsiteY524" fmla="*/ 458803 h 2810796"/>
              <a:gd name="connsiteX525" fmla="*/ 2221614 w 3531775"/>
              <a:gd name="connsiteY525" fmla="*/ 440801 h 2810796"/>
              <a:gd name="connsiteX526" fmla="*/ 2376300 w 3531775"/>
              <a:gd name="connsiteY526" fmla="*/ 379936 h 2810796"/>
              <a:gd name="connsiteX527" fmla="*/ 2373157 w 3531775"/>
              <a:gd name="connsiteY527" fmla="*/ 439372 h 2810796"/>
              <a:gd name="connsiteX528" fmla="*/ 2332771 w 3531775"/>
              <a:gd name="connsiteY528" fmla="*/ 427180 h 2810796"/>
              <a:gd name="connsiteX529" fmla="*/ 2292576 w 3531775"/>
              <a:gd name="connsiteY529" fmla="*/ 415369 h 2810796"/>
              <a:gd name="connsiteX530" fmla="*/ 2381444 w 3531775"/>
              <a:gd name="connsiteY530" fmla="*/ 506619 h 2810796"/>
              <a:gd name="connsiteX531" fmla="*/ 2468407 w 3531775"/>
              <a:gd name="connsiteY531" fmla="*/ 399748 h 2810796"/>
              <a:gd name="connsiteX532" fmla="*/ 2486981 w 3531775"/>
              <a:gd name="connsiteY532" fmla="*/ 450326 h 2810796"/>
              <a:gd name="connsiteX533" fmla="*/ 2487076 w 3531775"/>
              <a:gd name="connsiteY533" fmla="*/ 450231 h 2810796"/>
              <a:gd name="connsiteX534" fmla="*/ 2456882 w 3531775"/>
              <a:gd name="connsiteY534" fmla="*/ 452517 h 2810796"/>
              <a:gd name="connsiteX535" fmla="*/ 2428116 w 3531775"/>
              <a:gd name="connsiteY535" fmla="*/ 493379 h 2810796"/>
              <a:gd name="connsiteX536" fmla="*/ 2533368 w 3531775"/>
              <a:gd name="connsiteY536" fmla="*/ 489569 h 2810796"/>
              <a:gd name="connsiteX537" fmla="*/ 2506793 w 3531775"/>
              <a:gd name="connsiteY537" fmla="*/ 403749 h 2810796"/>
              <a:gd name="connsiteX538" fmla="*/ 2506698 w 3531775"/>
              <a:gd name="connsiteY538" fmla="*/ 403844 h 2810796"/>
              <a:gd name="connsiteX539" fmla="*/ 2599566 w 3531775"/>
              <a:gd name="connsiteY539" fmla="*/ 402415 h 2810796"/>
              <a:gd name="connsiteX540" fmla="*/ 2573658 w 3531775"/>
              <a:gd name="connsiteY540" fmla="*/ 394700 h 2810796"/>
              <a:gd name="connsiteX541" fmla="*/ 2672337 w 3531775"/>
              <a:gd name="connsiteY541" fmla="*/ 498713 h 2810796"/>
              <a:gd name="connsiteX542" fmla="*/ 2747966 w 3531775"/>
              <a:gd name="connsiteY542" fmla="*/ 479282 h 2810796"/>
              <a:gd name="connsiteX543" fmla="*/ 2806449 w 3531775"/>
              <a:gd name="connsiteY543" fmla="*/ 542337 h 2810796"/>
              <a:gd name="connsiteX544" fmla="*/ 2907033 w 3531775"/>
              <a:gd name="connsiteY544" fmla="*/ 500904 h 2810796"/>
              <a:gd name="connsiteX545" fmla="*/ 2948467 w 3531775"/>
              <a:gd name="connsiteY545" fmla="*/ 533003 h 2810796"/>
              <a:gd name="connsiteX546" fmla="*/ 2907128 w 3531775"/>
              <a:gd name="connsiteY546" fmla="*/ 500808 h 2810796"/>
              <a:gd name="connsiteX547" fmla="*/ 2907128 w 3531775"/>
              <a:gd name="connsiteY547" fmla="*/ 500808 h 2810796"/>
              <a:gd name="connsiteX548" fmla="*/ 2955611 w 3531775"/>
              <a:gd name="connsiteY548" fmla="*/ 461946 h 2810796"/>
              <a:gd name="connsiteX549" fmla="*/ 3015713 w 3531775"/>
              <a:gd name="connsiteY549" fmla="*/ 426704 h 2810796"/>
              <a:gd name="connsiteX550" fmla="*/ 3046956 w 3531775"/>
              <a:gd name="connsiteY550" fmla="*/ 385365 h 2810796"/>
              <a:gd name="connsiteX551" fmla="*/ 3004569 w 3531775"/>
              <a:gd name="connsiteY551" fmla="*/ 363553 h 2810796"/>
              <a:gd name="connsiteX552" fmla="*/ 3004855 w 3531775"/>
              <a:gd name="connsiteY552" fmla="*/ 363648 h 2810796"/>
              <a:gd name="connsiteX553" fmla="*/ 3004474 w 3531775"/>
              <a:gd name="connsiteY553" fmla="*/ 363553 h 2810796"/>
              <a:gd name="connsiteX554" fmla="*/ 3004569 w 3531775"/>
              <a:gd name="connsiteY554" fmla="*/ 363553 h 2810796"/>
              <a:gd name="connsiteX555" fmla="*/ 2751490 w 3531775"/>
              <a:gd name="connsiteY555" fmla="*/ 459660 h 2810796"/>
              <a:gd name="connsiteX556" fmla="*/ 2663860 w 3531775"/>
              <a:gd name="connsiteY556" fmla="*/ 380793 h 2810796"/>
              <a:gd name="connsiteX557" fmla="*/ 2652144 w 3531775"/>
              <a:gd name="connsiteY557" fmla="*/ 244776 h 2810796"/>
              <a:gd name="connsiteX558" fmla="*/ 2390111 w 3531775"/>
              <a:gd name="connsiteY558" fmla="*/ 163433 h 2810796"/>
              <a:gd name="connsiteX559" fmla="*/ 2390111 w 3531775"/>
              <a:gd name="connsiteY559" fmla="*/ 163433 h 2810796"/>
              <a:gd name="connsiteX560" fmla="*/ 2654144 w 3531775"/>
              <a:gd name="connsiteY560" fmla="*/ 197247 h 2810796"/>
              <a:gd name="connsiteX561" fmla="*/ 2686339 w 3531775"/>
              <a:gd name="connsiteY561" fmla="*/ 371745 h 2810796"/>
              <a:gd name="connsiteX562" fmla="*/ 2799210 w 3531775"/>
              <a:gd name="connsiteY562" fmla="*/ 432228 h 2810796"/>
              <a:gd name="connsiteX563" fmla="*/ 3050003 w 3531775"/>
              <a:gd name="connsiteY563" fmla="*/ 383841 h 2810796"/>
              <a:gd name="connsiteX564" fmla="*/ 3109059 w 3531775"/>
              <a:gd name="connsiteY564" fmla="*/ 379936 h 2810796"/>
              <a:gd name="connsiteX565" fmla="*/ 2898080 w 3531775"/>
              <a:gd name="connsiteY565" fmla="*/ 341169 h 2810796"/>
              <a:gd name="connsiteX566" fmla="*/ 2898937 w 3531775"/>
              <a:gd name="connsiteY566" fmla="*/ 341265 h 2810796"/>
              <a:gd name="connsiteX567" fmla="*/ 2856170 w 3531775"/>
              <a:gd name="connsiteY567" fmla="*/ 328120 h 2810796"/>
              <a:gd name="connsiteX568" fmla="*/ 2856170 w 3531775"/>
              <a:gd name="connsiteY568" fmla="*/ 328120 h 2810796"/>
              <a:gd name="connsiteX569" fmla="*/ 2812736 w 3531775"/>
              <a:gd name="connsiteY569" fmla="*/ 20082 h 2810796"/>
              <a:gd name="connsiteX570" fmla="*/ 2812736 w 3531775"/>
              <a:gd name="connsiteY570" fmla="*/ 20082 h 2810796"/>
              <a:gd name="connsiteX571" fmla="*/ 2812736 w 3531775"/>
              <a:gd name="connsiteY571" fmla="*/ 20082 h 2810796"/>
              <a:gd name="connsiteX572" fmla="*/ 2812736 w 3531775"/>
              <a:gd name="connsiteY572" fmla="*/ 20082 h 2810796"/>
              <a:gd name="connsiteX573" fmla="*/ 2811117 w 3531775"/>
              <a:gd name="connsiteY573" fmla="*/ 19320 h 2810796"/>
              <a:gd name="connsiteX574" fmla="*/ 2812641 w 3531775"/>
              <a:gd name="connsiteY574" fmla="*/ 20082 h 2810796"/>
              <a:gd name="connsiteX575" fmla="*/ 2806830 w 3531775"/>
              <a:gd name="connsiteY575" fmla="*/ 17224 h 2810796"/>
              <a:gd name="connsiteX576" fmla="*/ 2811212 w 3531775"/>
              <a:gd name="connsiteY576" fmla="*/ 19320 h 2810796"/>
              <a:gd name="connsiteX577" fmla="*/ 2793686 w 3531775"/>
              <a:gd name="connsiteY577" fmla="*/ 11985 h 2810796"/>
              <a:gd name="connsiteX578" fmla="*/ 2797877 w 3531775"/>
              <a:gd name="connsiteY578" fmla="*/ 13509 h 2810796"/>
              <a:gd name="connsiteX579" fmla="*/ 2793114 w 3531775"/>
              <a:gd name="connsiteY579" fmla="*/ 11795 h 2810796"/>
              <a:gd name="connsiteX580" fmla="*/ 2793686 w 3531775"/>
              <a:gd name="connsiteY580" fmla="*/ 11985 h 2810796"/>
              <a:gd name="connsiteX581" fmla="*/ 2711771 w 3531775"/>
              <a:gd name="connsiteY581" fmla="*/ 8842 h 2810796"/>
              <a:gd name="connsiteX582" fmla="*/ 2711771 w 3531775"/>
              <a:gd name="connsiteY582" fmla="*/ 8842 h 2810796"/>
              <a:gd name="connsiteX583" fmla="*/ 2840453 w 3531775"/>
              <a:gd name="connsiteY583" fmla="*/ 23511 h 2810796"/>
              <a:gd name="connsiteX584" fmla="*/ 2839882 w 3531775"/>
              <a:gd name="connsiteY584" fmla="*/ 23130 h 2810796"/>
              <a:gd name="connsiteX585" fmla="*/ 2871410 w 3531775"/>
              <a:gd name="connsiteY585" fmla="*/ 315357 h 2810796"/>
              <a:gd name="connsiteX586" fmla="*/ 3044098 w 3531775"/>
              <a:gd name="connsiteY586" fmla="*/ 316309 h 2810796"/>
              <a:gd name="connsiteX587" fmla="*/ 3043431 w 3531775"/>
              <a:gd name="connsiteY587" fmla="*/ 316214 h 2810796"/>
              <a:gd name="connsiteX588" fmla="*/ 3045051 w 3531775"/>
              <a:gd name="connsiteY588" fmla="*/ 316404 h 2810796"/>
              <a:gd name="connsiteX589" fmla="*/ 3044098 w 3531775"/>
              <a:gd name="connsiteY589" fmla="*/ 316309 h 2810796"/>
              <a:gd name="connsiteX590" fmla="*/ 3110201 w 3531775"/>
              <a:gd name="connsiteY590" fmla="*/ 380508 h 2810796"/>
              <a:gd name="connsiteX591" fmla="*/ 3106201 w 3531775"/>
              <a:gd name="connsiteY591" fmla="*/ 500427 h 2810796"/>
              <a:gd name="connsiteX592" fmla="*/ 3167066 w 3531775"/>
              <a:gd name="connsiteY592" fmla="*/ 552720 h 2810796"/>
              <a:gd name="connsiteX593" fmla="*/ 3142301 w 3531775"/>
              <a:gd name="connsiteY593" fmla="*/ 586343 h 2810796"/>
              <a:gd name="connsiteX594" fmla="*/ 3133347 w 3531775"/>
              <a:gd name="connsiteY594" fmla="*/ 603583 h 2810796"/>
              <a:gd name="connsiteX595" fmla="*/ 3133538 w 3531775"/>
              <a:gd name="connsiteY595" fmla="*/ 603393 h 2810796"/>
              <a:gd name="connsiteX596" fmla="*/ 3132966 w 3531775"/>
              <a:gd name="connsiteY596" fmla="*/ 604155 h 2810796"/>
              <a:gd name="connsiteX597" fmla="*/ 3132966 w 3531775"/>
              <a:gd name="connsiteY597" fmla="*/ 604059 h 2810796"/>
              <a:gd name="connsiteX598" fmla="*/ 3129251 w 3531775"/>
              <a:gd name="connsiteY598" fmla="*/ 609012 h 2810796"/>
              <a:gd name="connsiteX599" fmla="*/ 3129442 w 3531775"/>
              <a:gd name="connsiteY599" fmla="*/ 608727 h 2810796"/>
              <a:gd name="connsiteX600" fmla="*/ 3128585 w 3531775"/>
              <a:gd name="connsiteY600" fmla="*/ 609774 h 2810796"/>
              <a:gd name="connsiteX601" fmla="*/ 3128775 w 3531775"/>
              <a:gd name="connsiteY601" fmla="*/ 609489 h 2810796"/>
              <a:gd name="connsiteX602" fmla="*/ 3124489 w 3531775"/>
              <a:gd name="connsiteY602" fmla="*/ 614442 h 2810796"/>
              <a:gd name="connsiteX603" fmla="*/ 3124679 w 3531775"/>
              <a:gd name="connsiteY603" fmla="*/ 614251 h 2810796"/>
              <a:gd name="connsiteX604" fmla="*/ 3119726 w 3531775"/>
              <a:gd name="connsiteY604" fmla="*/ 619299 h 2810796"/>
              <a:gd name="connsiteX605" fmla="*/ 3119822 w 3531775"/>
              <a:gd name="connsiteY605" fmla="*/ 619204 h 2810796"/>
              <a:gd name="connsiteX606" fmla="*/ 3114011 w 3531775"/>
              <a:gd name="connsiteY606" fmla="*/ 624348 h 2810796"/>
              <a:gd name="connsiteX607" fmla="*/ 3114297 w 3531775"/>
              <a:gd name="connsiteY607" fmla="*/ 624062 h 2810796"/>
              <a:gd name="connsiteX608" fmla="*/ 3113345 w 3531775"/>
              <a:gd name="connsiteY608" fmla="*/ 624824 h 2810796"/>
              <a:gd name="connsiteX609" fmla="*/ 3113631 w 3531775"/>
              <a:gd name="connsiteY609" fmla="*/ 624633 h 2810796"/>
              <a:gd name="connsiteX610" fmla="*/ 3098962 w 3531775"/>
              <a:gd name="connsiteY610" fmla="*/ 634920 h 2810796"/>
              <a:gd name="connsiteX611" fmla="*/ 3097248 w 3531775"/>
              <a:gd name="connsiteY611" fmla="*/ 555482 h 2810796"/>
              <a:gd name="connsiteX612" fmla="*/ 3083627 w 3531775"/>
              <a:gd name="connsiteY612" fmla="*/ 553577 h 2810796"/>
              <a:gd name="connsiteX613" fmla="*/ 3014666 w 3531775"/>
              <a:gd name="connsiteY613" fmla="*/ 669591 h 2810796"/>
              <a:gd name="connsiteX614" fmla="*/ 3014951 w 3531775"/>
              <a:gd name="connsiteY614" fmla="*/ 584057 h 2810796"/>
              <a:gd name="connsiteX615" fmla="*/ 2701579 w 3531775"/>
              <a:gd name="connsiteY615" fmla="*/ 735790 h 2810796"/>
              <a:gd name="connsiteX616" fmla="*/ 2984662 w 3531775"/>
              <a:gd name="connsiteY616" fmla="*/ 698357 h 2810796"/>
              <a:gd name="connsiteX617" fmla="*/ 2785018 w 3531775"/>
              <a:gd name="connsiteY617" fmla="*/ 777224 h 2810796"/>
              <a:gd name="connsiteX618" fmla="*/ 3014285 w 3531775"/>
              <a:gd name="connsiteY618" fmla="*/ 861711 h 2810796"/>
              <a:gd name="connsiteX619" fmla="*/ 3036573 w 3531775"/>
              <a:gd name="connsiteY619" fmla="*/ 786844 h 2810796"/>
              <a:gd name="connsiteX620" fmla="*/ 3066958 w 3531775"/>
              <a:gd name="connsiteY620" fmla="*/ 836755 h 2810796"/>
              <a:gd name="connsiteX621" fmla="*/ 3066958 w 3531775"/>
              <a:gd name="connsiteY621" fmla="*/ 836374 h 2810796"/>
              <a:gd name="connsiteX622" fmla="*/ 3065720 w 3531775"/>
              <a:gd name="connsiteY622" fmla="*/ 848090 h 2810796"/>
              <a:gd name="connsiteX623" fmla="*/ 3065720 w 3531775"/>
              <a:gd name="connsiteY623" fmla="*/ 847899 h 2810796"/>
              <a:gd name="connsiteX624" fmla="*/ 3061434 w 3531775"/>
              <a:gd name="connsiteY624" fmla="*/ 860663 h 2810796"/>
              <a:gd name="connsiteX625" fmla="*/ 3101629 w 3531775"/>
              <a:gd name="connsiteY625" fmla="*/ 800846 h 2810796"/>
              <a:gd name="connsiteX626" fmla="*/ 3109249 w 3531775"/>
              <a:gd name="connsiteY626" fmla="*/ 807228 h 2810796"/>
              <a:gd name="connsiteX627" fmla="*/ 3108963 w 3531775"/>
              <a:gd name="connsiteY627" fmla="*/ 806942 h 2810796"/>
              <a:gd name="connsiteX628" fmla="*/ 3121917 w 3531775"/>
              <a:gd name="connsiteY628" fmla="*/ 836660 h 2810796"/>
              <a:gd name="connsiteX629" fmla="*/ 2993425 w 3531775"/>
              <a:gd name="connsiteY629" fmla="*/ 932672 h 2810796"/>
              <a:gd name="connsiteX630" fmla="*/ 3025619 w 3531775"/>
              <a:gd name="connsiteY630" fmla="*/ 1058021 h 2810796"/>
              <a:gd name="connsiteX631" fmla="*/ 2951229 w 3531775"/>
              <a:gd name="connsiteY631" fmla="*/ 931815 h 2810796"/>
              <a:gd name="connsiteX632" fmla="*/ 2951229 w 3531775"/>
              <a:gd name="connsiteY632" fmla="*/ 931815 h 2810796"/>
              <a:gd name="connsiteX633" fmla="*/ 2948181 w 3531775"/>
              <a:gd name="connsiteY633" fmla="*/ 907050 h 2810796"/>
              <a:gd name="connsiteX634" fmla="*/ 2895794 w 3531775"/>
              <a:gd name="connsiteY634" fmla="*/ 962104 h 2810796"/>
              <a:gd name="connsiteX635" fmla="*/ 2908367 w 3531775"/>
              <a:gd name="connsiteY635" fmla="*/ 919813 h 2810796"/>
              <a:gd name="connsiteX636" fmla="*/ 2841977 w 3531775"/>
              <a:gd name="connsiteY636" fmla="*/ 955151 h 2810796"/>
              <a:gd name="connsiteX637" fmla="*/ 2884078 w 3531775"/>
              <a:gd name="connsiteY637" fmla="*/ 883332 h 2810796"/>
              <a:gd name="connsiteX638" fmla="*/ 2880268 w 3531775"/>
              <a:gd name="connsiteY638" fmla="*/ 882570 h 2810796"/>
              <a:gd name="connsiteX639" fmla="*/ 2858456 w 3531775"/>
              <a:gd name="connsiteY639" fmla="*/ 918003 h 2810796"/>
              <a:gd name="connsiteX640" fmla="*/ 2830928 w 3531775"/>
              <a:gd name="connsiteY640" fmla="*/ 924195 h 2810796"/>
              <a:gd name="connsiteX641" fmla="*/ 2761586 w 3531775"/>
              <a:gd name="connsiteY641" fmla="*/ 958104 h 2810796"/>
              <a:gd name="connsiteX642" fmla="*/ 2761586 w 3531775"/>
              <a:gd name="connsiteY642" fmla="*/ 958104 h 2810796"/>
              <a:gd name="connsiteX643" fmla="*/ 2793019 w 3531775"/>
              <a:gd name="connsiteY643" fmla="*/ 917908 h 2810796"/>
              <a:gd name="connsiteX644" fmla="*/ 2841120 w 3531775"/>
              <a:gd name="connsiteY644" fmla="*/ 878856 h 2810796"/>
              <a:gd name="connsiteX645" fmla="*/ 2834738 w 3531775"/>
              <a:gd name="connsiteY645" fmla="*/ 880380 h 2810796"/>
              <a:gd name="connsiteX646" fmla="*/ 2770731 w 3531775"/>
              <a:gd name="connsiteY646" fmla="*/ 890476 h 2810796"/>
              <a:gd name="connsiteX647" fmla="*/ 2725582 w 3531775"/>
              <a:gd name="connsiteY647" fmla="*/ 950865 h 2810796"/>
              <a:gd name="connsiteX648" fmla="*/ 2572039 w 3531775"/>
              <a:gd name="connsiteY648" fmla="*/ 993918 h 2810796"/>
              <a:gd name="connsiteX649" fmla="*/ 2702817 w 3531775"/>
              <a:gd name="connsiteY649" fmla="*/ 891905 h 2810796"/>
              <a:gd name="connsiteX650" fmla="*/ 2543274 w 3531775"/>
              <a:gd name="connsiteY650" fmla="*/ 945054 h 2810796"/>
              <a:gd name="connsiteX651" fmla="*/ 2389540 w 3531775"/>
              <a:gd name="connsiteY651" fmla="*/ 954294 h 2810796"/>
              <a:gd name="connsiteX652" fmla="*/ 2171322 w 3531775"/>
              <a:gd name="connsiteY652" fmla="*/ 1136602 h 2810796"/>
              <a:gd name="connsiteX653" fmla="*/ 2172275 w 3531775"/>
              <a:gd name="connsiteY653" fmla="*/ 978297 h 2810796"/>
              <a:gd name="connsiteX654" fmla="*/ 2153987 w 3531775"/>
              <a:gd name="connsiteY654" fmla="*/ 1105265 h 2810796"/>
              <a:gd name="connsiteX655" fmla="*/ 2058832 w 3531775"/>
              <a:gd name="connsiteY655" fmla="*/ 1233567 h 2810796"/>
              <a:gd name="connsiteX656" fmla="*/ 2224376 w 3531775"/>
              <a:gd name="connsiteY656" fmla="*/ 1262046 h 2810796"/>
              <a:gd name="connsiteX657" fmla="*/ 2791304 w 3531775"/>
              <a:gd name="connsiteY657" fmla="*/ 1268142 h 2810796"/>
              <a:gd name="connsiteX658" fmla="*/ 2791304 w 3531775"/>
              <a:gd name="connsiteY658" fmla="*/ 1268142 h 2810796"/>
              <a:gd name="connsiteX659" fmla="*/ 2791304 w 3531775"/>
              <a:gd name="connsiteY659" fmla="*/ 1268142 h 2810796"/>
              <a:gd name="connsiteX660" fmla="*/ 3398714 w 3531775"/>
              <a:gd name="connsiteY660" fmla="*/ 1633903 h 2810796"/>
              <a:gd name="connsiteX661" fmla="*/ 3229835 w 3531775"/>
              <a:gd name="connsiteY661" fmla="*/ 2361708 h 2810796"/>
              <a:gd name="connsiteX662" fmla="*/ 2459358 w 3531775"/>
              <a:gd name="connsiteY662" fmla="*/ 2345039 h 2810796"/>
              <a:gd name="connsiteX663" fmla="*/ 2459358 w 3531775"/>
              <a:gd name="connsiteY663" fmla="*/ 2345039 h 2810796"/>
              <a:gd name="connsiteX664" fmla="*/ 2459358 w 3531775"/>
              <a:gd name="connsiteY664" fmla="*/ 2345039 h 2810796"/>
              <a:gd name="connsiteX665" fmla="*/ 2396112 w 3531775"/>
              <a:gd name="connsiteY665" fmla="*/ 2286460 h 2810796"/>
              <a:gd name="connsiteX666" fmla="*/ 2402970 w 3531775"/>
              <a:gd name="connsiteY666" fmla="*/ 2282650 h 2810796"/>
              <a:gd name="connsiteX667" fmla="*/ 2440403 w 3531775"/>
              <a:gd name="connsiteY667" fmla="*/ 2274649 h 2810796"/>
              <a:gd name="connsiteX668" fmla="*/ 2409923 w 3531775"/>
              <a:gd name="connsiteY668" fmla="*/ 2278174 h 2810796"/>
              <a:gd name="connsiteX669" fmla="*/ 2430783 w 3531775"/>
              <a:gd name="connsiteY669" fmla="*/ 2259409 h 2810796"/>
              <a:gd name="connsiteX670" fmla="*/ 2487362 w 3531775"/>
              <a:gd name="connsiteY670" fmla="*/ 2311130 h 2810796"/>
              <a:gd name="connsiteX671" fmla="*/ 2487362 w 3531775"/>
              <a:gd name="connsiteY671" fmla="*/ 2311130 h 2810796"/>
              <a:gd name="connsiteX672" fmla="*/ 2487362 w 3531775"/>
              <a:gd name="connsiteY672" fmla="*/ 2311130 h 2810796"/>
              <a:gd name="connsiteX673" fmla="*/ 3387379 w 3531775"/>
              <a:gd name="connsiteY673" fmla="*/ 2058813 h 2810796"/>
              <a:gd name="connsiteX674" fmla="*/ 3387379 w 3531775"/>
              <a:gd name="connsiteY674" fmla="*/ 2058813 h 2810796"/>
              <a:gd name="connsiteX675" fmla="*/ 3354994 w 3531775"/>
              <a:gd name="connsiteY675" fmla="*/ 1656667 h 2810796"/>
              <a:gd name="connsiteX676" fmla="*/ 2786447 w 3531775"/>
              <a:gd name="connsiteY676" fmla="*/ 1319673 h 2810796"/>
              <a:gd name="connsiteX677" fmla="*/ 2786447 w 3531775"/>
              <a:gd name="connsiteY677" fmla="*/ 1319673 h 2810796"/>
              <a:gd name="connsiteX678" fmla="*/ 2786447 w 3531775"/>
              <a:gd name="connsiteY678" fmla="*/ 1319673 h 2810796"/>
              <a:gd name="connsiteX679" fmla="*/ 2221995 w 3531775"/>
              <a:gd name="connsiteY679" fmla="*/ 1316149 h 2810796"/>
              <a:gd name="connsiteX680" fmla="*/ 1972345 w 3531775"/>
              <a:gd name="connsiteY680" fmla="*/ 1256998 h 2810796"/>
              <a:gd name="connsiteX681" fmla="*/ 1972440 w 3531775"/>
              <a:gd name="connsiteY681" fmla="*/ 1256808 h 2810796"/>
              <a:gd name="connsiteX682" fmla="*/ 1838709 w 3531775"/>
              <a:gd name="connsiteY682" fmla="*/ 1137745 h 2810796"/>
              <a:gd name="connsiteX683" fmla="*/ 1992443 w 3531775"/>
              <a:gd name="connsiteY683" fmla="*/ 881618 h 2810796"/>
              <a:gd name="connsiteX684" fmla="*/ 1982441 w 3531775"/>
              <a:gd name="connsiteY684" fmla="*/ 867235 h 2810796"/>
              <a:gd name="connsiteX685" fmla="*/ 1823945 w 3531775"/>
              <a:gd name="connsiteY685" fmla="*/ 1145651 h 2810796"/>
              <a:gd name="connsiteX686" fmla="*/ 1965392 w 3531775"/>
              <a:gd name="connsiteY686" fmla="*/ 1271667 h 2810796"/>
              <a:gd name="connsiteX687" fmla="*/ 1965296 w 3531775"/>
              <a:gd name="connsiteY687" fmla="*/ 1271762 h 2810796"/>
              <a:gd name="connsiteX688" fmla="*/ 1969868 w 3531775"/>
              <a:gd name="connsiteY688" fmla="*/ 1274048 h 2810796"/>
              <a:gd name="connsiteX689" fmla="*/ 1969868 w 3531775"/>
              <a:gd name="connsiteY689" fmla="*/ 1274048 h 2810796"/>
              <a:gd name="connsiteX690" fmla="*/ 1969868 w 3531775"/>
              <a:gd name="connsiteY690" fmla="*/ 1274048 h 2810796"/>
              <a:gd name="connsiteX691" fmla="*/ 2221233 w 3531775"/>
              <a:gd name="connsiteY691" fmla="*/ 1332150 h 2810796"/>
              <a:gd name="connsiteX692" fmla="*/ 2784923 w 3531775"/>
              <a:gd name="connsiteY692" fmla="*/ 1334913 h 2810796"/>
              <a:gd name="connsiteX693" fmla="*/ 2784923 w 3531775"/>
              <a:gd name="connsiteY693" fmla="*/ 1334913 h 2810796"/>
              <a:gd name="connsiteX694" fmla="*/ 2784923 w 3531775"/>
              <a:gd name="connsiteY694" fmla="*/ 1334913 h 2810796"/>
              <a:gd name="connsiteX695" fmla="*/ 3341945 w 3531775"/>
              <a:gd name="connsiteY695" fmla="*/ 1663430 h 2810796"/>
              <a:gd name="connsiteX696" fmla="*/ 3373758 w 3531775"/>
              <a:gd name="connsiteY696" fmla="*/ 2054431 h 2810796"/>
              <a:gd name="connsiteX697" fmla="*/ 3373758 w 3531775"/>
              <a:gd name="connsiteY697" fmla="*/ 2054431 h 2810796"/>
              <a:gd name="connsiteX698" fmla="*/ 3373758 w 3531775"/>
              <a:gd name="connsiteY698" fmla="*/ 2054431 h 2810796"/>
              <a:gd name="connsiteX699" fmla="*/ 2873124 w 3531775"/>
              <a:gd name="connsiteY699" fmla="*/ 2437813 h 2810796"/>
              <a:gd name="connsiteX700" fmla="*/ 2438499 w 3531775"/>
              <a:gd name="connsiteY700" fmla="*/ 2248837 h 2810796"/>
              <a:gd name="connsiteX701" fmla="*/ 2449833 w 3531775"/>
              <a:gd name="connsiteY701" fmla="*/ 2223881 h 2810796"/>
              <a:gd name="connsiteX702" fmla="*/ 2451738 w 3531775"/>
              <a:gd name="connsiteY702" fmla="*/ 2215975 h 2810796"/>
              <a:gd name="connsiteX703" fmla="*/ 2452405 w 3531775"/>
              <a:gd name="connsiteY703" fmla="*/ 2181876 h 2810796"/>
              <a:gd name="connsiteX704" fmla="*/ 2450309 w 3531775"/>
              <a:gd name="connsiteY704" fmla="*/ 2171684 h 2810796"/>
              <a:gd name="connsiteX705" fmla="*/ 2457644 w 3531775"/>
              <a:gd name="connsiteY705" fmla="*/ 2177113 h 2810796"/>
              <a:gd name="connsiteX706" fmla="*/ 2464692 w 3531775"/>
              <a:gd name="connsiteY706" fmla="*/ 2175208 h 2810796"/>
              <a:gd name="connsiteX707" fmla="*/ 2447166 w 3531775"/>
              <a:gd name="connsiteY707" fmla="*/ 2161588 h 2810796"/>
              <a:gd name="connsiteX708" fmla="*/ 2420306 w 3531775"/>
              <a:gd name="connsiteY708" fmla="*/ 2119487 h 2810796"/>
              <a:gd name="connsiteX709" fmla="*/ 2428973 w 3531775"/>
              <a:gd name="connsiteY709" fmla="*/ 2124726 h 2810796"/>
              <a:gd name="connsiteX710" fmla="*/ 2408685 w 3531775"/>
              <a:gd name="connsiteY710" fmla="*/ 2109200 h 2810796"/>
              <a:gd name="connsiteX711" fmla="*/ 2381730 w 3531775"/>
              <a:gd name="connsiteY711" fmla="*/ 2094722 h 2810796"/>
              <a:gd name="connsiteX712" fmla="*/ 2353917 w 3531775"/>
              <a:gd name="connsiteY712" fmla="*/ 2089007 h 2810796"/>
              <a:gd name="connsiteX713" fmla="*/ 2319055 w 3531775"/>
              <a:gd name="connsiteY713" fmla="*/ 2091960 h 2810796"/>
              <a:gd name="connsiteX714" fmla="*/ 2292004 w 3531775"/>
              <a:gd name="connsiteY714" fmla="*/ 2101009 h 2810796"/>
              <a:gd name="connsiteX715" fmla="*/ 2024733 w 3531775"/>
              <a:gd name="connsiteY715" fmla="*/ 1997853 h 2810796"/>
              <a:gd name="connsiteX716" fmla="*/ 1905575 w 3531775"/>
              <a:gd name="connsiteY716" fmla="*/ 2094722 h 2810796"/>
              <a:gd name="connsiteX717" fmla="*/ 1525241 w 3531775"/>
              <a:gd name="connsiteY717" fmla="*/ 2568495 h 2810796"/>
              <a:gd name="connsiteX718" fmla="*/ 1160053 w 3531775"/>
              <a:gd name="connsiteY718" fmla="*/ 2469055 h 2810796"/>
              <a:gd name="connsiteX719" fmla="*/ 1099093 w 3531775"/>
              <a:gd name="connsiteY719" fmla="*/ 2119011 h 2810796"/>
              <a:gd name="connsiteX720" fmla="*/ 1212345 w 3531775"/>
              <a:gd name="connsiteY720" fmla="*/ 1708388 h 2810796"/>
              <a:gd name="connsiteX721" fmla="*/ 1101379 w 3531775"/>
              <a:gd name="connsiteY721" fmla="*/ 1493885 h 2810796"/>
              <a:gd name="connsiteX722" fmla="*/ 981935 w 3531775"/>
              <a:gd name="connsiteY722" fmla="*/ 1507982 h 2810796"/>
              <a:gd name="connsiteX723" fmla="*/ 627034 w 3531775"/>
              <a:gd name="connsiteY723" fmla="*/ 1749536 h 2810796"/>
              <a:gd name="connsiteX724" fmla="*/ 627986 w 3531775"/>
              <a:gd name="connsiteY724" fmla="*/ 1749060 h 2810796"/>
              <a:gd name="connsiteX725" fmla="*/ 626748 w 3531775"/>
              <a:gd name="connsiteY725" fmla="*/ 1749822 h 2810796"/>
              <a:gd name="connsiteX726" fmla="*/ 626748 w 3531775"/>
              <a:gd name="connsiteY726" fmla="*/ 1749822 h 2810796"/>
              <a:gd name="connsiteX727" fmla="*/ 626843 w 3531775"/>
              <a:gd name="connsiteY727" fmla="*/ 1750012 h 2810796"/>
              <a:gd name="connsiteX728" fmla="*/ 612461 w 3531775"/>
              <a:gd name="connsiteY728" fmla="*/ 1759156 h 2810796"/>
              <a:gd name="connsiteX729" fmla="*/ 612461 w 3531775"/>
              <a:gd name="connsiteY729" fmla="*/ 1759156 h 2810796"/>
              <a:gd name="connsiteX730" fmla="*/ 612461 w 3531775"/>
              <a:gd name="connsiteY730" fmla="*/ 1759156 h 2810796"/>
              <a:gd name="connsiteX731" fmla="*/ 30388 w 3531775"/>
              <a:gd name="connsiteY731" fmla="*/ 1621901 h 2810796"/>
              <a:gd name="connsiteX732" fmla="*/ 104683 w 3531775"/>
              <a:gd name="connsiteY732" fmla="*/ 1348343 h 2810796"/>
              <a:gd name="connsiteX733" fmla="*/ 103635 w 3531775"/>
              <a:gd name="connsiteY733" fmla="*/ 1346629 h 2810796"/>
              <a:gd name="connsiteX734" fmla="*/ 49819 w 3531775"/>
              <a:gd name="connsiteY734" fmla="*/ 1685337 h 2810796"/>
              <a:gd name="connsiteX735" fmla="*/ 630844 w 3531775"/>
              <a:gd name="connsiteY735" fmla="*/ 1756394 h 2810796"/>
              <a:gd name="connsiteX736" fmla="*/ 630653 w 3531775"/>
              <a:gd name="connsiteY736" fmla="*/ 1756204 h 2810796"/>
              <a:gd name="connsiteX737" fmla="*/ 630653 w 3531775"/>
              <a:gd name="connsiteY737" fmla="*/ 1756204 h 2810796"/>
              <a:gd name="connsiteX738" fmla="*/ 630653 w 3531775"/>
              <a:gd name="connsiteY738" fmla="*/ 1756204 h 2810796"/>
              <a:gd name="connsiteX739" fmla="*/ 631606 w 3531775"/>
              <a:gd name="connsiteY739" fmla="*/ 1755632 h 2810796"/>
              <a:gd name="connsiteX740" fmla="*/ 630558 w 3531775"/>
              <a:gd name="connsiteY740" fmla="*/ 1756204 h 2810796"/>
              <a:gd name="connsiteX741" fmla="*/ 980126 w 3531775"/>
              <a:gd name="connsiteY741" fmla="*/ 1517888 h 2810796"/>
              <a:gd name="connsiteX742" fmla="*/ 1099093 w 3531775"/>
              <a:gd name="connsiteY742" fmla="*/ 1502458 h 2810796"/>
              <a:gd name="connsiteX743" fmla="*/ 1195772 w 3531775"/>
              <a:gd name="connsiteY743" fmla="*/ 1625616 h 2810796"/>
              <a:gd name="connsiteX744" fmla="*/ 1195772 w 3531775"/>
              <a:gd name="connsiteY744" fmla="*/ 1625616 h 2810796"/>
              <a:gd name="connsiteX745" fmla="*/ 1195772 w 3531775"/>
              <a:gd name="connsiteY745" fmla="*/ 1625616 h 2810796"/>
              <a:gd name="connsiteX746" fmla="*/ 1099474 w 3531775"/>
              <a:gd name="connsiteY746" fmla="*/ 2072719 h 2810796"/>
              <a:gd name="connsiteX747" fmla="*/ 1175960 w 3531775"/>
              <a:gd name="connsiteY747" fmla="*/ 2504773 h 2810796"/>
              <a:gd name="connsiteX748" fmla="*/ 1175960 w 3531775"/>
              <a:gd name="connsiteY748" fmla="*/ 2504773 h 2810796"/>
              <a:gd name="connsiteX749" fmla="*/ 1175960 w 3531775"/>
              <a:gd name="connsiteY749" fmla="*/ 2504773 h 2810796"/>
              <a:gd name="connsiteX750" fmla="*/ 1623730 w 3531775"/>
              <a:gd name="connsiteY750" fmla="*/ 2526395 h 2810796"/>
              <a:gd name="connsiteX751" fmla="*/ 1718599 w 3531775"/>
              <a:gd name="connsiteY751" fmla="*/ 2429145 h 2810796"/>
              <a:gd name="connsiteX752" fmla="*/ 1901574 w 3531775"/>
              <a:gd name="connsiteY752" fmla="*/ 2120344 h 2810796"/>
              <a:gd name="connsiteX753" fmla="*/ 1956629 w 3531775"/>
              <a:gd name="connsiteY753" fmla="*/ 2054241 h 2810796"/>
              <a:gd name="connsiteX754" fmla="*/ 2280002 w 3531775"/>
              <a:gd name="connsiteY754" fmla="*/ 2107200 h 2810796"/>
              <a:gd name="connsiteX755" fmla="*/ 2244474 w 3531775"/>
              <a:gd name="connsiteY755" fmla="*/ 2132155 h 2810796"/>
              <a:gd name="connsiteX756" fmla="*/ 2057594 w 3531775"/>
              <a:gd name="connsiteY756" fmla="*/ 2043382 h 2810796"/>
              <a:gd name="connsiteX757" fmla="*/ 2057784 w 3531775"/>
              <a:gd name="connsiteY757" fmla="*/ 2043382 h 2810796"/>
              <a:gd name="connsiteX758" fmla="*/ 1832518 w 3531775"/>
              <a:gd name="connsiteY758" fmla="*/ 2319512 h 2810796"/>
              <a:gd name="connsiteX759" fmla="*/ 1703835 w 3531775"/>
              <a:gd name="connsiteY759" fmla="*/ 2504678 h 2810796"/>
              <a:gd name="connsiteX760" fmla="*/ 1064422 w 3531775"/>
              <a:gd name="connsiteY760" fmla="*/ 2376186 h 2810796"/>
              <a:gd name="connsiteX761" fmla="*/ 1158719 w 3531775"/>
              <a:gd name="connsiteY761" fmla="*/ 1781254 h 2810796"/>
              <a:gd name="connsiteX762" fmla="*/ 1172245 w 3531775"/>
              <a:gd name="connsiteY762" fmla="*/ 1674765 h 2810796"/>
              <a:gd name="connsiteX763" fmla="*/ 1091378 w 3531775"/>
              <a:gd name="connsiteY763" fmla="*/ 1530747 h 2810796"/>
              <a:gd name="connsiteX764" fmla="*/ 1091378 w 3531775"/>
              <a:gd name="connsiteY764" fmla="*/ 1530747 h 2810796"/>
              <a:gd name="connsiteX765" fmla="*/ 901163 w 3531775"/>
              <a:gd name="connsiteY765" fmla="*/ 1594755 h 2810796"/>
              <a:gd name="connsiteX766" fmla="*/ 656085 w 3531775"/>
              <a:gd name="connsiteY766" fmla="*/ 1770777 h 2810796"/>
              <a:gd name="connsiteX767" fmla="*/ 656085 w 3531775"/>
              <a:gd name="connsiteY767" fmla="*/ 1770777 h 2810796"/>
              <a:gd name="connsiteX768" fmla="*/ 629796 w 3531775"/>
              <a:gd name="connsiteY768" fmla="*/ 1786493 h 2810796"/>
              <a:gd name="connsiteX769" fmla="*/ 629796 w 3531775"/>
              <a:gd name="connsiteY769" fmla="*/ 1786493 h 2810796"/>
              <a:gd name="connsiteX770" fmla="*/ 629796 w 3531775"/>
              <a:gd name="connsiteY770" fmla="*/ 1786493 h 2810796"/>
              <a:gd name="connsiteX771" fmla="*/ 75060 w 3531775"/>
              <a:gd name="connsiteY771" fmla="*/ 1753251 h 2810796"/>
              <a:gd name="connsiteX772" fmla="*/ 8480 w 3531775"/>
              <a:gd name="connsiteY772" fmla="*/ 1494361 h 2810796"/>
              <a:gd name="connsiteX773" fmla="*/ 2455262 w 3531775"/>
              <a:gd name="connsiteY773" fmla="*/ 124952 h 2810796"/>
              <a:gd name="connsiteX774" fmla="*/ 2454882 w 3531775"/>
              <a:gd name="connsiteY774" fmla="*/ 125047 h 2810796"/>
              <a:gd name="connsiteX775" fmla="*/ 2455453 w 3531775"/>
              <a:gd name="connsiteY775" fmla="*/ 124857 h 2810796"/>
              <a:gd name="connsiteX776" fmla="*/ 2455262 w 3531775"/>
              <a:gd name="connsiteY776" fmla="*/ 124952 h 2810796"/>
              <a:gd name="connsiteX777" fmla="*/ 2471360 w 3531775"/>
              <a:gd name="connsiteY777" fmla="*/ 2307987 h 2810796"/>
              <a:gd name="connsiteX778" fmla="*/ 2426021 w 3531775"/>
              <a:gd name="connsiteY778" fmla="*/ 2303224 h 2810796"/>
              <a:gd name="connsiteX779" fmla="*/ 2426116 w 3531775"/>
              <a:gd name="connsiteY779" fmla="*/ 2306177 h 2810796"/>
              <a:gd name="connsiteX780" fmla="*/ 2475836 w 3531775"/>
              <a:gd name="connsiteY780" fmla="*/ 2306653 h 2810796"/>
              <a:gd name="connsiteX781" fmla="*/ 2471360 w 3531775"/>
              <a:gd name="connsiteY781" fmla="*/ 2307987 h 2810796"/>
              <a:gd name="connsiteX782" fmla="*/ 2519080 w 3531775"/>
              <a:gd name="connsiteY782" fmla="*/ 2346849 h 2810796"/>
              <a:gd name="connsiteX783" fmla="*/ 2471455 w 3531775"/>
              <a:gd name="connsiteY783" fmla="*/ 2343801 h 2810796"/>
              <a:gd name="connsiteX784" fmla="*/ 2471741 w 3531775"/>
              <a:gd name="connsiteY784" fmla="*/ 2346849 h 2810796"/>
              <a:gd name="connsiteX785" fmla="*/ 2523461 w 3531775"/>
              <a:gd name="connsiteY785" fmla="*/ 2345230 h 2810796"/>
              <a:gd name="connsiteX786" fmla="*/ 2519080 w 3531775"/>
              <a:gd name="connsiteY786" fmla="*/ 2346849 h 2810796"/>
              <a:gd name="connsiteX787" fmla="*/ 2570420 w 3531775"/>
              <a:gd name="connsiteY787" fmla="*/ 2381710 h 2810796"/>
              <a:gd name="connsiteX788" fmla="*/ 2521271 w 3531775"/>
              <a:gd name="connsiteY788" fmla="*/ 2382663 h 2810796"/>
              <a:gd name="connsiteX789" fmla="*/ 2531939 w 3531775"/>
              <a:gd name="connsiteY789" fmla="*/ 2391426 h 2810796"/>
              <a:gd name="connsiteX790" fmla="*/ 2574706 w 3531775"/>
              <a:gd name="connsiteY790" fmla="*/ 2379615 h 2810796"/>
              <a:gd name="connsiteX791" fmla="*/ 2570420 w 3531775"/>
              <a:gd name="connsiteY791" fmla="*/ 2381710 h 2810796"/>
              <a:gd name="connsiteX792" fmla="*/ 2628808 w 3531775"/>
              <a:gd name="connsiteY792" fmla="*/ 2414191 h 2810796"/>
              <a:gd name="connsiteX793" fmla="*/ 2574801 w 3531775"/>
              <a:gd name="connsiteY793" fmla="*/ 2416381 h 2810796"/>
              <a:gd name="connsiteX794" fmla="*/ 2575659 w 3531775"/>
              <a:gd name="connsiteY794" fmla="*/ 2419334 h 2810796"/>
              <a:gd name="connsiteX795" fmla="*/ 2633475 w 3531775"/>
              <a:gd name="connsiteY795" fmla="*/ 2412095 h 2810796"/>
              <a:gd name="connsiteX796" fmla="*/ 2628808 w 3531775"/>
              <a:gd name="connsiteY796" fmla="*/ 2414191 h 2810796"/>
              <a:gd name="connsiteX797" fmla="*/ 2687577 w 3531775"/>
              <a:gd name="connsiteY797" fmla="*/ 2435050 h 2810796"/>
              <a:gd name="connsiteX798" fmla="*/ 2637571 w 3531775"/>
              <a:gd name="connsiteY798" fmla="*/ 2446194 h 2810796"/>
              <a:gd name="connsiteX799" fmla="*/ 2639000 w 3531775"/>
              <a:gd name="connsiteY799" fmla="*/ 2449147 h 2810796"/>
              <a:gd name="connsiteX800" fmla="*/ 2691387 w 3531775"/>
              <a:gd name="connsiteY800" fmla="*/ 2432193 h 2810796"/>
              <a:gd name="connsiteX801" fmla="*/ 2687577 w 3531775"/>
              <a:gd name="connsiteY801" fmla="*/ 2435050 h 2810796"/>
              <a:gd name="connsiteX802" fmla="*/ 2753395 w 3531775"/>
              <a:gd name="connsiteY802" fmla="*/ 2447814 h 2810796"/>
              <a:gd name="connsiteX803" fmla="*/ 2702627 w 3531775"/>
              <a:gd name="connsiteY803" fmla="*/ 2468959 h 2810796"/>
              <a:gd name="connsiteX804" fmla="*/ 2704532 w 3531775"/>
              <a:gd name="connsiteY804" fmla="*/ 2471722 h 2810796"/>
              <a:gd name="connsiteX805" fmla="*/ 2753395 w 3531775"/>
              <a:gd name="connsiteY805" fmla="*/ 2447814 h 2810796"/>
              <a:gd name="connsiteX806" fmla="*/ 2818451 w 3531775"/>
              <a:gd name="connsiteY806" fmla="*/ 2461530 h 2810796"/>
              <a:gd name="connsiteX807" fmla="*/ 2766920 w 3531775"/>
              <a:gd name="connsiteY807" fmla="*/ 2482866 h 2810796"/>
              <a:gd name="connsiteX808" fmla="*/ 2768921 w 3531775"/>
              <a:gd name="connsiteY808" fmla="*/ 2485438 h 2810796"/>
              <a:gd name="connsiteX809" fmla="*/ 2822166 w 3531775"/>
              <a:gd name="connsiteY809" fmla="*/ 2457815 h 2810796"/>
              <a:gd name="connsiteX810" fmla="*/ 2818451 w 3531775"/>
              <a:gd name="connsiteY810" fmla="*/ 2461530 h 2810796"/>
              <a:gd name="connsiteX811" fmla="*/ 2885031 w 3531775"/>
              <a:gd name="connsiteY811" fmla="*/ 2460006 h 2810796"/>
              <a:gd name="connsiteX812" fmla="*/ 2884173 w 3531775"/>
              <a:gd name="connsiteY812" fmla="*/ 2455719 h 2810796"/>
              <a:gd name="connsiteX813" fmla="*/ 2838453 w 3531775"/>
              <a:gd name="connsiteY813" fmla="*/ 2488676 h 2810796"/>
              <a:gd name="connsiteX814" fmla="*/ 2840739 w 3531775"/>
              <a:gd name="connsiteY814" fmla="*/ 2490867 h 2810796"/>
              <a:gd name="connsiteX815" fmla="*/ 2885031 w 3531775"/>
              <a:gd name="connsiteY815" fmla="*/ 2460006 h 2810796"/>
              <a:gd name="connsiteX816" fmla="*/ 2949801 w 3531775"/>
              <a:gd name="connsiteY816" fmla="*/ 2454291 h 2810796"/>
              <a:gd name="connsiteX817" fmla="*/ 2947610 w 3531775"/>
              <a:gd name="connsiteY817" fmla="*/ 2448004 h 2810796"/>
              <a:gd name="connsiteX818" fmla="*/ 2907986 w 3531775"/>
              <a:gd name="connsiteY818" fmla="*/ 2486485 h 2810796"/>
              <a:gd name="connsiteX819" fmla="*/ 2922559 w 3531775"/>
              <a:gd name="connsiteY819" fmla="*/ 2486009 h 2810796"/>
              <a:gd name="connsiteX820" fmla="*/ 2949801 w 3531775"/>
              <a:gd name="connsiteY820" fmla="*/ 2454291 h 2810796"/>
              <a:gd name="connsiteX821" fmla="*/ 3003331 w 3531775"/>
              <a:gd name="connsiteY821" fmla="*/ 2444861 h 2810796"/>
              <a:gd name="connsiteX822" fmla="*/ 3000283 w 3531775"/>
              <a:gd name="connsiteY822" fmla="*/ 2435431 h 2810796"/>
              <a:gd name="connsiteX823" fmla="*/ 2963421 w 3531775"/>
              <a:gd name="connsiteY823" fmla="*/ 2477722 h 2810796"/>
              <a:gd name="connsiteX824" fmla="*/ 2966279 w 3531775"/>
              <a:gd name="connsiteY824" fmla="*/ 2479437 h 2810796"/>
              <a:gd name="connsiteX825" fmla="*/ 3003331 w 3531775"/>
              <a:gd name="connsiteY825" fmla="*/ 2444861 h 2810796"/>
              <a:gd name="connsiteX826" fmla="*/ 3050289 w 3531775"/>
              <a:gd name="connsiteY826" fmla="*/ 2429145 h 2810796"/>
              <a:gd name="connsiteX827" fmla="*/ 3046479 w 3531775"/>
              <a:gd name="connsiteY827" fmla="*/ 2420001 h 2810796"/>
              <a:gd name="connsiteX828" fmla="*/ 3013713 w 3531775"/>
              <a:gd name="connsiteY828" fmla="*/ 2465340 h 2810796"/>
              <a:gd name="connsiteX829" fmla="*/ 3016761 w 3531775"/>
              <a:gd name="connsiteY829" fmla="*/ 2466768 h 2810796"/>
              <a:gd name="connsiteX830" fmla="*/ 3050289 w 3531775"/>
              <a:gd name="connsiteY830" fmla="*/ 2429145 h 2810796"/>
              <a:gd name="connsiteX831" fmla="*/ 3109820 w 3531775"/>
              <a:gd name="connsiteY831" fmla="*/ 2405047 h 2810796"/>
              <a:gd name="connsiteX832" fmla="*/ 3104010 w 3531775"/>
              <a:gd name="connsiteY832" fmla="*/ 2394283 h 2810796"/>
              <a:gd name="connsiteX833" fmla="*/ 3078293 w 3531775"/>
              <a:gd name="connsiteY833" fmla="*/ 2442766 h 2810796"/>
              <a:gd name="connsiteX834" fmla="*/ 3091818 w 3531775"/>
              <a:gd name="connsiteY834" fmla="*/ 2438193 h 2810796"/>
              <a:gd name="connsiteX835" fmla="*/ 3109820 w 3531775"/>
              <a:gd name="connsiteY835" fmla="*/ 2405047 h 2810796"/>
              <a:gd name="connsiteX836" fmla="*/ 3168399 w 3531775"/>
              <a:gd name="connsiteY836" fmla="*/ 2375138 h 2810796"/>
              <a:gd name="connsiteX837" fmla="*/ 3163256 w 3531775"/>
              <a:gd name="connsiteY837" fmla="*/ 2361422 h 2810796"/>
              <a:gd name="connsiteX838" fmla="*/ 3136205 w 3531775"/>
              <a:gd name="connsiteY838" fmla="*/ 2414762 h 2810796"/>
              <a:gd name="connsiteX839" fmla="*/ 3139348 w 3531775"/>
              <a:gd name="connsiteY839" fmla="*/ 2415715 h 2810796"/>
              <a:gd name="connsiteX840" fmla="*/ 3168399 w 3531775"/>
              <a:gd name="connsiteY840" fmla="*/ 2375138 h 2810796"/>
              <a:gd name="connsiteX841" fmla="*/ 3217072 w 3531775"/>
              <a:gd name="connsiteY841" fmla="*/ 2331514 h 2810796"/>
              <a:gd name="connsiteX842" fmla="*/ 3210404 w 3531775"/>
              <a:gd name="connsiteY842" fmla="*/ 2323893 h 2810796"/>
              <a:gd name="connsiteX843" fmla="*/ 3194688 w 3531775"/>
              <a:gd name="connsiteY843" fmla="*/ 2377424 h 2810796"/>
              <a:gd name="connsiteX844" fmla="*/ 3198022 w 3531775"/>
              <a:gd name="connsiteY844" fmla="*/ 2377805 h 2810796"/>
              <a:gd name="connsiteX845" fmla="*/ 3217072 w 3531775"/>
              <a:gd name="connsiteY845" fmla="*/ 2331514 h 2810796"/>
              <a:gd name="connsiteX846" fmla="*/ 3269078 w 3531775"/>
              <a:gd name="connsiteY846" fmla="*/ 2300176 h 2810796"/>
              <a:gd name="connsiteX847" fmla="*/ 3256506 w 3531775"/>
              <a:gd name="connsiteY847" fmla="*/ 2281603 h 2810796"/>
              <a:gd name="connsiteX848" fmla="*/ 3247933 w 3531775"/>
              <a:gd name="connsiteY848" fmla="*/ 2335800 h 2810796"/>
              <a:gd name="connsiteX849" fmla="*/ 3251267 w 3531775"/>
              <a:gd name="connsiteY849" fmla="*/ 2335800 h 2810796"/>
              <a:gd name="connsiteX850" fmla="*/ 3269078 w 3531775"/>
              <a:gd name="connsiteY850" fmla="*/ 2300176 h 2810796"/>
              <a:gd name="connsiteX851" fmla="*/ 3311941 w 3531775"/>
              <a:gd name="connsiteY851" fmla="*/ 2243407 h 2810796"/>
              <a:gd name="connsiteX852" fmla="*/ 3302607 w 3531775"/>
              <a:gd name="connsiteY852" fmla="*/ 2231787 h 2810796"/>
              <a:gd name="connsiteX853" fmla="*/ 3293843 w 3531775"/>
              <a:gd name="connsiteY853" fmla="*/ 2291318 h 2810796"/>
              <a:gd name="connsiteX854" fmla="*/ 3304797 w 3531775"/>
              <a:gd name="connsiteY854" fmla="*/ 2281888 h 2810796"/>
              <a:gd name="connsiteX855" fmla="*/ 3311941 w 3531775"/>
              <a:gd name="connsiteY855" fmla="*/ 2243407 h 2810796"/>
              <a:gd name="connsiteX856" fmla="*/ 3351756 w 3531775"/>
              <a:gd name="connsiteY856" fmla="*/ 2197306 h 2810796"/>
              <a:gd name="connsiteX857" fmla="*/ 3335849 w 3531775"/>
              <a:gd name="connsiteY857" fmla="*/ 2180733 h 2810796"/>
              <a:gd name="connsiteX858" fmla="*/ 3337944 w 3531775"/>
              <a:gd name="connsiteY858" fmla="*/ 2237216 h 2810796"/>
              <a:gd name="connsiteX859" fmla="*/ 3341278 w 3531775"/>
              <a:gd name="connsiteY859" fmla="*/ 2236549 h 2810796"/>
              <a:gd name="connsiteX860" fmla="*/ 3351756 w 3531775"/>
              <a:gd name="connsiteY860" fmla="*/ 2197306 h 2810796"/>
              <a:gd name="connsiteX861" fmla="*/ 3378140 w 3531775"/>
              <a:gd name="connsiteY861" fmla="*/ 2130155 h 2810796"/>
              <a:gd name="connsiteX862" fmla="*/ 3366615 w 3531775"/>
              <a:gd name="connsiteY862" fmla="*/ 2124916 h 2810796"/>
              <a:gd name="connsiteX863" fmla="*/ 3375949 w 3531775"/>
              <a:gd name="connsiteY863" fmla="*/ 2180161 h 2810796"/>
              <a:gd name="connsiteX864" fmla="*/ 3379187 w 3531775"/>
              <a:gd name="connsiteY864" fmla="*/ 2179114 h 2810796"/>
              <a:gd name="connsiteX865" fmla="*/ 3378140 w 3531775"/>
              <a:gd name="connsiteY865" fmla="*/ 2130155 h 2810796"/>
              <a:gd name="connsiteX866" fmla="*/ 3387665 w 3531775"/>
              <a:gd name="connsiteY866" fmla="*/ 2074338 h 2810796"/>
              <a:gd name="connsiteX867" fmla="*/ 3401285 w 3531775"/>
              <a:gd name="connsiteY867" fmla="*/ 2130155 h 2810796"/>
              <a:gd name="connsiteX868" fmla="*/ 3404429 w 3531775"/>
              <a:gd name="connsiteY868" fmla="*/ 2128822 h 2810796"/>
              <a:gd name="connsiteX869" fmla="*/ 3387665 w 3531775"/>
              <a:gd name="connsiteY869" fmla="*/ 2074338 h 2810796"/>
              <a:gd name="connsiteX870" fmla="*/ 3453101 w 3531775"/>
              <a:gd name="connsiteY870" fmla="*/ 1925844 h 2810796"/>
              <a:gd name="connsiteX871" fmla="*/ 3455673 w 3531775"/>
              <a:gd name="connsiteY871" fmla="*/ 1923558 h 2810796"/>
              <a:gd name="connsiteX872" fmla="*/ 3420621 w 3531775"/>
              <a:gd name="connsiteY872" fmla="*/ 1871551 h 2810796"/>
              <a:gd name="connsiteX873" fmla="*/ 3453101 w 3531775"/>
              <a:gd name="connsiteY873" fmla="*/ 1925844 h 2810796"/>
              <a:gd name="connsiteX874" fmla="*/ 3443767 w 3531775"/>
              <a:gd name="connsiteY874" fmla="*/ 1981184 h 2810796"/>
              <a:gd name="connsiteX875" fmla="*/ 3445005 w 3531775"/>
              <a:gd name="connsiteY875" fmla="*/ 1993471 h 2810796"/>
              <a:gd name="connsiteX876" fmla="*/ 3448720 w 3531775"/>
              <a:gd name="connsiteY876" fmla="*/ 1978898 h 2810796"/>
              <a:gd name="connsiteX877" fmla="*/ 3417192 w 3531775"/>
              <a:gd name="connsiteY877" fmla="*/ 1943179 h 2810796"/>
              <a:gd name="connsiteX878" fmla="*/ 3443767 w 3531775"/>
              <a:gd name="connsiteY878" fmla="*/ 1981184 h 2810796"/>
              <a:gd name="connsiteX879" fmla="*/ 3411573 w 3531775"/>
              <a:gd name="connsiteY879" fmla="*/ 2008425 h 2810796"/>
              <a:gd name="connsiteX880" fmla="*/ 3406905 w 3531775"/>
              <a:gd name="connsiteY880" fmla="*/ 2008045 h 2810796"/>
              <a:gd name="connsiteX881" fmla="*/ 3427479 w 3531775"/>
              <a:gd name="connsiteY881" fmla="*/ 2062337 h 2810796"/>
              <a:gd name="connsiteX882" fmla="*/ 3430432 w 3531775"/>
              <a:gd name="connsiteY882" fmla="*/ 2060813 h 2810796"/>
              <a:gd name="connsiteX883" fmla="*/ 3411573 w 3531775"/>
              <a:gd name="connsiteY883" fmla="*/ 2008425 h 2810796"/>
              <a:gd name="connsiteX884" fmla="*/ 3416240 w 3531775"/>
              <a:gd name="connsiteY884" fmla="*/ 1810401 h 2810796"/>
              <a:gd name="connsiteX885" fmla="*/ 3451673 w 3531775"/>
              <a:gd name="connsiteY885" fmla="*/ 1851644 h 2810796"/>
              <a:gd name="connsiteX886" fmla="*/ 3453768 w 3531775"/>
              <a:gd name="connsiteY886" fmla="*/ 1848882 h 2810796"/>
              <a:gd name="connsiteX887" fmla="*/ 3411477 w 3531775"/>
              <a:gd name="connsiteY887" fmla="*/ 1808400 h 2810796"/>
              <a:gd name="connsiteX888" fmla="*/ 3416240 w 3531775"/>
              <a:gd name="connsiteY888" fmla="*/ 1810401 h 2810796"/>
              <a:gd name="connsiteX889" fmla="*/ 3401095 w 3531775"/>
              <a:gd name="connsiteY889" fmla="*/ 1745345 h 2810796"/>
              <a:gd name="connsiteX890" fmla="*/ 3441576 w 3531775"/>
              <a:gd name="connsiteY890" fmla="*/ 1779921 h 2810796"/>
              <a:gd name="connsiteX891" fmla="*/ 3443291 w 3531775"/>
              <a:gd name="connsiteY891" fmla="*/ 1776778 h 2810796"/>
              <a:gd name="connsiteX892" fmla="*/ 3396142 w 3531775"/>
              <a:gd name="connsiteY892" fmla="*/ 1744012 h 2810796"/>
              <a:gd name="connsiteX893" fmla="*/ 3401095 w 3531775"/>
              <a:gd name="connsiteY893" fmla="*/ 1745345 h 2810796"/>
              <a:gd name="connsiteX894" fmla="*/ 3378235 w 3531775"/>
              <a:gd name="connsiteY894" fmla="*/ 1678956 h 2810796"/>
              <a:gd name="connsiteX895" fmla="*/ 3423479 w 3531775"/>
              <a:gd name="connsiteY895" fmla="*/ 1714484 h 2810796"/>
              <a:gd name="connsiteX896" fmla="*/ 3425003 w 3531775"/>
              <a:gd name="connsiteY896" fmla="*/ 1711436 h 2810796"/>
              <a:gd name="connsiteX897" fmla="*/ 3372901 w 3531775"/>
              <a:gd name="connsiteY897" fmla="*/ 1677527 h 2810796"/>
              <a:gd name="connsiteX898" fmla="*/ 3378235 w 3531775"/>
              <a:gd name="connsiteY898" fmla="*/ 1678956 h 2810796"/>
              <a:gd name="connsiteX899" fmla="*/ 3346802 w 3531775"/>
              <a:gd name="connsiteY899" fmla="*/ 1622282 h 2810796"/>
              <a:gd name="connsiteX900" fmla="*/ 3395190 w 3531775"/>
              <a:gd name="connsiteY900" fmla="*/ 1647523 h 2810796"/>
              <a:gd name="connsiteX901" fmla="*/ 3396237 w 3531775"/>
              <a:gd name="connsiteY901" fmla="*/ 1644190 h 2810796"/>
              <a:gd name="connsiteX902" fmla="*/ 3341564 w 3531775"/>
              <a:gd name="connsiteY902" fmla="*/ 1621901 h 2810796"/>
              <a:gd name="connsiteX903" fmla="*/ 3346802 w 3531775"/>
              <a:gd name="connsiteY903" fmla="*/ 1622282 h 2810796"/>
              <a:gd name="connsiteX904" fmla="*/ 3308798 w 3531775"/>
              <a:gd name="connsiteY904" fmla="*/ 1567513 h 2810796"/>
              <a:gd name="connsiteX905" fmla="*/ 3358709 w 3531775"/>
              <a:gd name="connsiteY905" fmla="*/ 1583229 h 2810796"/>
              <a:gd name="connsiteX906" fmla="*/ 3359090 w 3531775"/>
              <a:gd name="connsiteY906" fmla="*/ 1579610 h 2810796"/>
              <a:gd name="connsiteX907" fmla="*/ 3303750 w 3531775"/>
              <a:gd name="connsiteY907" fmla="*/ 1568275 h 2810796"/>
              <a:gd name="connsiteX908" fmla="*/ 3308798 w 3531775"/>
              <a:gd name="connsiteY908" fmla="*/ 1567513 h 2810796"/>
              <a:gd name="connsiteX909" fmla="*/ 3273746 w 3531775"/>
              <a:gd name="connsiteY909" fmla="*/ 1526746 h 2810796"/>
              <a:gd name="connsiteX910" fmla="*/ 3324990 w 3531775"/>
              <a:gd name="connsiteY910" fmla="*/ 1538748 h 2810796"/>
              <a:gd name="connsiteX911" fmla="*/ 3325276 w 3531775"/>
              <a:gd name="connsiteY911" fmla="*/ 1535319 h 2810796"/>
              <a:gd name="connsiteX912" fmla="*/ 3268602 w 3531775"/>
              <a:gd name="connsiteY912" fmla="*/ 1527794 h 2810796"/>
              <a:gd name="connsiteX913" fmla="*/ 3273746 w 3531775"/>
              <a:gd name="connsiteY913" fmla="*/ 1526746 h 2810796"/>
              <a:gd name="connsiteX914" fmla="*/ 3238789 w 3531775"/>
              <a:gd name="connsiteY914" fmla="*/ 1492266 h 2810796"/>
              <a:gd name="connsiteX915" fmla="*/ 3291081 w 3531775"/>
              <a:gd name="connsiteY915" fmla="*/ 1500267 h 2810796"/>
              <a:gd name="connsiteX916" fmla="*/ 3291081 w 3531775"/>
              <a:gd name="connsiteY916" fmla="*/ 1496838 h 2810796"/>
              <a:gd name="connsiteX917" fmla="*/ 3233741 w 3531775"/>
              <a:gd name="connsiteY917" fmla="*/ 1493695 h 2810796"/>
              <a:gd name="connsiteX918" fmla="*/ 3238789 w 3531775"/>
              <a:gd name="connsiteY918" fmla="*/ 1492266 h 2810796"/>
              <a:gd name="connsiteX919" fmla="*/ 3189354 w 3531775"/>
              <a:gd name="connsiteY919" fmla="*/ 1451499 h 2810796"/>
              <a:gd name="connsiteX920" fmla="*/ 3241456 w 3531775"/>
              <a:gd name="connsiteY920" fmla="*/ 1452832 h 2810796"/>
              <a:gd name="connsiteX921" fmla="*/ 3231264 w 3531775"/>
              <a:gd name="connsiteY921" fmla="*/ 1442641 h 2810796"/>
              <a:gd name="connsiteX922" fmla="*/ 3184592 w 3531775"/>
              <a:gd name="connsiteY922" fmla="*/ 1453690 h 2810796"/>
              <a:gd name="connsiteX923" fmla="*/ 3189354 w 3531775"/>
              <a:gd name="connsiteY923" fmla="*/ 1451499 h 2810796"/>
              <a:gd name="connsiteX924" fmla="*/ 3133824 w 3531775"/>
              <a:gd name="connsiteY924" fmla="*/ 1412827 h 2810796"/>
              <a:gd name="connsiteX925" fmla="*/ 3190116 w 3531775"/>
              <a:gd name="connsiteY925" fmla="*/ 1413304 h 2810796"/>
              <a:gd name="connsiteX926" fmla="*/ 3189640 w 3531775"/>
              <a:gd name="connsiteY926" fmla="*/ 1409970 h 2810796"/>
              <a:gd name="connsiteX927" fmla="*/ 3128775 w 3531775"/>
              <a:gd name="connsiteY927" fmla="*/ 1414923 h 2810796"/>
              <a:gd name="connsiteX928" fmla="*/ 3133824 w 3531775"/>
              <a:gd name="connsiteY928" fmla="*/ 1412827 h 2810796"/>
              <a:gd name="connsiteX929" fmla="*/ 3078959 w 3531775"/>
              <a:gd name="connsiteY929" fmla="*/ 1386253 h 2810796"/>
              <a:gd name="connsiteX930" fmla="*/ 3130490 w 3531775"/>
              <a:gd name="connsiteY930" fmla="*/ 1377299 h 2810796"/>
              <a:gd name="connsiteX931" fmla="*/ 3129537 w 3531775"/>
              <a:gd name="connsiteY931" fmla="*/ 1373965 h 2810796"/>
              <a:gd name="connsiteX932" fmla="*/ 3074673 w 3531775"/>
              <a:gd name="connsiteY932" fmla="*/ 1389205 h 2810796"/>
              <a:gd name="connsiteX933" fmla="*/ 3078959 w 3531775"/>
              <a:gd name="connsiteY933" fmla="*/ 1386253 h 2810796"/>
              <a:gd name="connsiteX934" fmla="*/ 3022191 w 3531775"/>
              <a:gd name="connsiteY934" fmla="*/ 1362440 h 2810796"/>
              <a:gd name="connsiteX935" fmla="*/ 3070863 w 3531775"/>
              <a:gd name="connsiteY935" fmla="*/ 1347676 h 2810796"/>
              <a:gd name="connsiteX936" fmla="*/ 3058767 w 3531775"/>
              <a:gd name="connsiteY936" fmla="*/ 1341104 h 2810796"/>
              <a:gd name="connsiteX937" fmla="*/ 3018381 w 3531775"/>
              <a:gd name="connsiteY937" fmla="*/ 1365869 h 2810796"/>
              <a:gd name="connsiteX938" fmla="*/ 3022191 w 3531775"/>
              <a:gd name="connsiteY938" fmla="*/ 1362440 h 2810796"/>
              <a:gd name="connsiteX939" fmla="*/ 2961993 w 3531775"/>
              <a:gd name="connsiteY939" fmla="*/ 1341009 h 2810796"/>
              <a:gd name="connsiteX940" fmla="*/ 3013618 w 3531775"/>
              <a:gd name="connsiteY940" fmla="*/ 1325483 h 2810796"/>
              <a:gd name="connsiteX941" fmla="*/ 2993996 w 3531775"/>
              <a:gd name="connsiteY941" fmla="*/ 1318054 h 2810796"/>
              <a:gd name="connsiteX942" fmla="*/ 2957801 w 3531775"/>
              <a:gd name="connsiteY942" fmla="*/ 1344342 h 2810796"/>
              <a:gd name="connsiteX943" fmla="*/ 2961993 w 3531775"/>
              <a:gd name="connsiteY943" fmla="*/ 1341009 h 2810796"/>
              <a:gd name="connsiteX944" fmla="*/ 2906176 w 3531775"/>
              <a:gd name="connsiteY944" fmla="*/ 1329198 h 2810796"/>
              <a:gd name="connsiteX945" fmla="*/ 2951325 w 3531775"/>
              <a:gd name="connsiteY945" fmla="*/ 1307290 h 2810796"/>
              <a:gd name="connsiteX946" fmla="*/ 2949801 w 3531775"/>
              <a:gd name="connsiteY946" fmla="*/ 1304337 h 2810796"/>
              <a:gd name="connsiteX947" fmla="*/ 2902842 w 3531775"/>
              <a:gd name="connsiteY947" fmla="*/ 1333103 h 2810796"/>
              <a:gd name="connsiteX948" fmla="*/ 2906176 w 3531775"/>
              <a:gd name="connsiteY948" fmla="*/ 1329198 h 2810796"/>
              <a:gd name="connsiteX949" fmla="*/ 2849788 w 3531775"/>
              <a:gd name="connsiteY949" fmla="*/ 1318625 h 2810796"/>
              <a:gd name="connsiteX950" fmla="*/ 2891508 w 3531775"/>
              <a:gd name="connsiteY950" fmla="*/ 1293288 h 2810796"/>
              <a:gd name="connsiteX951" fmla="*/ 2879411 w 3531775"/>
              <a:gd name="connsiteY951" fmla="*/ 1289574 h 2810796"/>
              <a:gd name="connsiteX952" fmla="*/ 2846835 w 3531775"/>
              <a:gd name="connsiteY952" fmla="*/ 1322816 h 2810796"/>
              <a:gd name="connsiteX953" fmla="*/ 2849788 w 3531775"/>
              <a:gd name="connsiteY953" fmla="*/ 1318625 h 2810796"/>
              <a:gd name="connsiteX954" fmla="*/ 2802639 w 3531775"/>
              <a:gd name="connsiteY954" fmla="*/ 1312243 h 2810796"/>
              <a:gd name="connsiteX955" fmla="*/ 2843692 w 3531775"/>
              <a:gd name="connsiteY955" fmla="*/ 1285478 h 2810796"/>
              <a:gd name="connsiteX956" fmla="*/ 2841882 w 3531775"/>
              <a:gd name="connsiteY956" fmla="*/ 1282716 h 2810796"/>
              <a:gd name="connsiteX957" fmla="*/ 2799686 w 3531775"/>
              <a:gd name="connsiteY957" fmla="*/ 1316529 h 2810796"/>
              <a:gd name="connsiteX958" fmla="*/ 2802639 w 3531775"/>
              <a:gd name="connsiteY958" fmla="*/ 1312243 h 2810796"/>
              <a:gd name="connsiteX959" fmla="*/ 2741679 w 3531775"/>
              <a:gd name="connsiteY959" fmla="*/ 1306052 h 2810796"/>
              <a:gd name="connsiteX960" fmla="*/ 2741870 w 3531775"/>
              <a:gd name="connsiteY960" fmla="*/ 1311100 h 2810796"/>
              <a:gd name="connsiteX961" fmla="*/ 2783494 w 3531775"/>
              <a:gd name="connsiteY961" fmla="*/ 1277953 h 2810796"/>
              <a:gd name="connsiteX962" fmla="*/ 2781684 w 3531775"/>
              <a:gd name="connsiteY962" fmla="*/ 1275286 h 2810796"/>
              <a:gd name="connsiteX963" fmla="*/ 2741679 w 3531775"/>
              <a:gd name="connsiteY963" fmla="*/ 1306052 h 2810796"/>
              <a:gd name="connsiteX964" fmla="*/ 2687673 w 3531775"/>
              <a:gd name="connsiteY964" fmla="*/ 1302909 h 2810796"/>
              <a:gd name="connsiteX965" fmla="*/ 2688149 w 3531775"/>
              <a:gd name="connsiteY965" fmla="*/ 1307957 h 2810796"/>
              <a:gd name="connsiteX966" fmla="*/ 2726630 w 3531775"/>
              <a:gd name="connsiteY966" fmla="*/ 1272715 h 2810796"/>
              <a:gd name="connsiteX967" fmla="*/ 2724725 w 3531775"/>
              <a:gd name="connsiteY967" fmla="*/ 1270143 h 2810796"/>
              <a:gd name="connsiteX968" fmla="*/ 2687673 w 3531775"/>
              <a:gd name="connsiteY968" fmla="*/ 1302909 h 2810796"/>
              <a:gd name="connsiteX969" fmla="*/ 2634047 w 3531775"/>
              <a:gd name="connsiteY969" fmla="*/ 1299861 h 2810796"/>
              <a:gd name="connsiteX970" fmla="*/ 2673861 w 3531775"/>
              <a:gd name="connsiteY970" fmla="*/ 1269857 h 2810796"/>
              <a:gd name="connsiteX971" fmla="*/ 2655764 w 3531775"/>
              <a:gd name="connsiteY971" fmla="*/ 1268333 h 2810796"/>
              <a:gd name="connsiteX972" fmla="*/ 2631189 w 3531775"/>
              <a:gd name="connsiteY972" fmla="*/ 1304242 h 2810796"/>
              <a:gd name="connsiteX973" fmla="*/ 2634047 w 3531775"/>
              <a:gd name="connsiteY973" fmla="*/ 1299861 h 2810796"/>
              <a:gd name="connsiteX974" fmla="*/ 2580516 w 3531775"/>
              <a:gd name="connsiteY974" fmla="*/ 1301194 h 2810796"/>
              <a:gd name="connsiteX975" fmla="*/ 2581088 w 3531775"/>
              <a:gd name="connsiteY975" fmla="*/ 1306242 h 2810796"/>
              <a:gd name="connsiteX976" fmla="*/ 2617664 w 3531775"/>
              <a:gd name="connsiteY976" fmla="*/ 1269190 h 2810796"/>
              <a:gd name="connsiteX977" fmla="*/ 2615759 w 3531775"/>
              <a:gd name="connsiteY977" fmla="*/ 1266618 h 2810796"/>
              <a:gd name="connsiteX978" fmla="*/ 2580516 w 3531775"/>
              <a:gd name="connsiteY978" fmla="*/ 1301194 h 2810796"/>
              <a:gd name="connsiteX979" fmla="*/ 2528795 w 3531775"/>
              <a:gd name="connsiteY979" fmla="*/ 1299099 h 2810796"/>
              <a:gd name="connsiteX980" fmla="*/ 2529748 w 3531775"/>
              <a:gd name="connsiteY980" fmla="*/ 1306719 h 2810796"/>
              <a:gd name="connsiteX981" fmla="*/ 2563848 w 3531775"/>
              <a:gd name="connsiteY981" fmla="*/ 1268524 h 2810796"/>
              <a:gd name="connsiteX982" fmla="*/ 2561847 w 3531775"/>
              <a:gd name="connsiteY982" fmla="*/ 1266047 h 2810796"/>
              <a:gd name="connsiteX983" fmla="*/ 2528795 w 3531775"/>
              <a:gd name="connsiteY983" fmla="*/ 1299099 h 2810796"/>
              <a:gd name="connsiteX984" fmla="*/ 2475265 w 3531775"/>
              <a:gd name="connsiteY984" fmla="*/ 1306052 h 2810796"/>
              <a:gd name="connsiteX985" fmla="*/ 2514032 w 3531775"/>
              <a:gd name="connsiteY985" fmla="*/ 1269095 h 2810796"/>
              <a:gd name="connsiteX986" fmla="*/ 2496887 w 3531775"/>
              <a:gd name="connsiteY986" fmla="*/ 1268524 h 2810796"/>
              <a:gd name="connsiteX987" fmla="*/ 2475265 w 3531775"/>
              <a:gd name="connsiteY987" fmla="*/ 1306052 h 2810796"/>
              <a:gd name="connsiteX988" fmla="*/ 2426878 w 3531775"/>
              <a:gd name="connsiteY988" fmla="*/ 1304528 h 2810796"/>
              <a:gd name="connsiteX989" fmla="*/ 2427545 w 3531775"/>
              <a:gd name="connsiteY989" fmla="*/ 1309671 h 2810796"/>
              <a:gd name="connsiteX990" fmla="*/ 2460977 w 3531775"/>
              <a:gd name="connsiteY990" fmla="*/ 1271000 h 2810796"/>
              <a:gd name="connsiteX991" fmla="*/ 2459073 w 3531775"/>
              <a:gd name="connsiteY991" fmla="*/ 1268524 h 2810796"/>
              <a:gd name="connsiteX992" fmla="*/ 2426878 w 3531775"/>
              <a:gd name="connsiteY992" fmla="*/ 1304528 h 2810796"/>
              <a:gd name="connsiteX993" fmla="*/ 2377634 w 3531775"/>
              <a:gd name="connsiteY993" fmla="*/ 1303290 h 2810796"/>
              <a:gd name="connsiteX994" fmla="*/ 2378586 w 3531775"/>
              <a:gd name="connsiteY994" fmla="*/ 1311005 h 2810796"/>
              <a:gd name="connsiteX995" fmla="*/ 2410209 w 3531775"/>
              <a:gd name="connsiteY995" fmla="*/ 1271953 h 2810796"/>
              <a:gd name="connsiteX996" fmla="*/ 2408304 w 3531775"/>
              <a:gd name="connsiteY996" fmla="*/ 1269476 h 2810796"/>
              <a:gd name="connsiteX997" fmla="*/ 2377634 w 3531775"/>
              <a:gd name="connsiteY997" fmla="*/ 1303290 h 2810796"/>
              <a:gd name="connsiteX998" fmla="*/ 2337248 w 3531775"/>
              <a:gd name="connsiteY998" fmla="*/ 1307004 h 2810796"/>
              <a:gd name="connsiteX999" fmla="*/ 2337819 w 3531775"/>
              <a:gd name="connsiteY999" fmla="*/ 1312148 h 2810796"/>
              <a:gd name="connsiteX1000" fmla="*/ 2370204 w 3531775"/>
              <a:gd name="connsiteY1000" fmla="*/ 1273476 h 2810796"/>
              <a:gd name="connsiteX1001" fmla="*/ 2368299 w 3531775"/>
              <a:gd name="connsiteY1001" fmla="*/ 1270905 h 2810796"/>
              <a:gd name="connsiteX1002" fmla="*/ 2337248 w 3531775"/>
              <a:gd name="connsiteY1002" fmla="*/ 1307004 h 2810796"/>
              <a:gd name="connsiteX1003" fmla="*/ 2300958 w 3531775"/>
              <a:gd name="connsiteY1003" fmla="*/ 1307576 h 2810796"/>
              <a:gd name="connsiteX1004" fmla="*/ 2301529 w 3531775"/>
              <a:gd name="connsiteY1004" fmla="*/ 1312720 h 2810796"/>
              <a:gd name="connsiteX1005" fmla="*/ 2333628 w 3531775"/>
              <a:gd name="connsiteY1005" fmla="*/ 1274238 h 2810796"/>
              <a:gd name="connsiteX1006" fmla="*/ 2331818 w 3531775"/>
              <a:gd name="connsiteY1006" fmla="*/ 1271667 h 2810796"/>
              <a:gd name="connsiteX1007" fmla="*/ 2300958 w 3531775"/>
              <a:gd name="connsiteY1007" fmla="*/ 1307576 h 2810796"/>
              <a:gd name="connsiteX1008" fmla="*/ 2255428 w 3531775"/>
              <a:gd name="connsiteY1008" fmla="*/ 1307481 h 2810796"/>
              <a:gd name="connsiteX1009" fmla="*/ 2255904 w 3531775"/>
              <a:gd name="connsiteY1009" fmla="*/ 1312624 h 2810796"/>
              <a:gd name="connsiteX1010" fmla="*/ 2286098 w 3531775"/>
              <a:gd name="connsiteY1010" fmla="*/ 1274238 h 2810796"/>
              <a:gd name="connsiteX1011" fmla="*/ 2284384 w 3531775"/>
              <a:gd name="connsiteY1011" fmla="*/ 1271667 h 2810796"/>
              <a:gd name="connsiteX1012" fmla="*/ 2255428 w 3531775"/>
              <a:gd name="connsiteY1012" fmla="*/ 1307481 h 2810796"/>
              <a:gd name="connsiteX1013" fmla="*/ 2213327 w 3531775"/>
              <a:gd name="connsiteY1013" fmla="*/ 1303957 h 2810796"/>
              <a:gd name="connsiteX1014" fmla="*/ 2244951 w 3531775"/>
              <a:gd name="connsiteY1014" fmla="*/ 1273572 h 2810796"/>
              <a:gd name="connsiteX1015" fmla="*/ 2231901 w 3531775"/>
              <a:gd name="connsiteY1015" fmla="*/ 1272048 h 2810796"/>
              <a:gd name="connsiteX1016" fmla="*/ 2210756 w 3531775"/>
              <a:gd name="connsiteY1016" fmla="*/ 1308529 h 2810796"/>
              <a:gd name="connsiteX1017" fmla="*/ 2213327 w 3531775"/>
              <a:gd name="connsiteY1017" fmla="*/ 1303957 h 2810796"/>
              <a:gd name="connsiteX1018" fmla="*/ 2171894 w 3531775"/>
              <a:gd name="connsiteY1018" fmla="*/ 1302433 h 2810796"/>
              <a:gd name="connsiteX1019" fmla="*/ 2201993 w 3531775"/>
              <a:gd name="connsiteY1019" fmla="*/ 1271476 h 2810796"/>
              <a:gd name="connsiteX1020" fmla="*/ 2200659 w 3531775"/>
              <a:gd name="connsiteY1020" fmla="*/ 1268714 h 2810796"/>
              <a:gd name="connsiteX1021" fmla="*/ 2169513 w 3531775"/>
              <a:gd name="connsiteY1021" fmla="*/ 1306909 h 2810796"/>
              <a:gd name="connsiteX1022" fmla="*/ 2171894 w 3531775"/>
              <a:gd name="connsiteY1022" fmla="*/ 1302433 h 2810796"/>
              <a:gd name="connsiteX1023" fmla="*/ 2476694 w 3531775"/>
              <a:gd name="connsiteY1023" fmla="*/ 1467691 h 2810796"/>
              <a:gd name="connsiteX1024" fmla="*/ 2477360 w 3531775"/>
              <a:gd name="connsiteY1024" fmla="*/ 1430353 h 2810796"/>
              <a:gd name="connsiteX1025" fmla="*/ 2481551 w 3531775"/>
              <a:gd name="connsiteY1025" fmla="*/ 1435020 h 2810796"/>
              <a:gd name="connsiteX1026" fmla="*/ 2484028 w 3531775"/>
              <a:gd name="connsiteY1026" fmla="*/ 1443117 h 2810796"/>
              <a:gd name="connsiteX1027" fmla="*/ 2482980 w 3531775"/>
              <a:gd name="connsiteY1027" fmla="*/ 1446070 h 2810796"/>
              <a:gd name="connsiteX1028" fmla="*/ 2494029 w 3531775"/>
              <a:gd name="connsiteY1028" fmla="*/ 1447212 h 2810796"/>
              <a:gd name="connsiteX1029" fmla="*/ 2488505 w 3531775"/>
              <a:gd name="connsiteY1029" fmla="*/ 1450641 h 2810796"/>
              <a:gd name="connsiteX1030" fmla="*/ 2484218 w 3531775"/>
              <a:gd name="connsiteY1030" fmla="*/ 1455499 h 2810796"/>
              <a:gd name="connsiteX1031" fmla="*/ 2489267 w 3531775"/>
              <a:gd name="connsiteY1031" fmla="*/ 1459595 h 2810796"/>
              <a:gd name="connsiteX1032" fmla="*/ 2480694 w 3531775"/>
              <a:gd name="connsiteY1032" fmla="*/ 1460643 h 2810796"/>
              <a:gd name="connsiteX1033" fmla="*/ 2476694 w 3531775"/>
              <a:gd name="connsiteY1033" fmla="*/ 1467691 h 2810796"/>
              <a:gd name="connsiteX1034" fmla="*/ 2405351 w 3531775"/>
              <a:gd name="connsiteY1034" fmla="*/ 1445403 h 2810796"/>
              <a:gd name="connsiteX1035" fmla="*/ 2406780 w 3531775"/>
              <a:gd name="connsiteY1035" fmla="*/ 1452928 h 2810796"/>
              <a:gd name="connsiteX1036" fmla="*/ 2407542 w 3531775"/>
              <a:gd name="connsiteY1036" fmla="*/ 1454737 h 2810796"/>
              <a:gd name="connsiteX1037" fmla="*/ 2417067 w 3531775"/>
              <a:gd name="connsiteY1037" fmla="*/ 1454737 h 2810796"/>
              <a:gd name="connsiteX1038" fmla="*/ 2412781 w 3531775"/>
              <a:gd name="connsiteY1038" fmla="*/ 1458166 h 2810796"/>
              <a:gd name="connsiteX1039" fmla="*/ 2409543 w 3531775"/>
              <a:gd name="connsiteY1039" fmla="*/ 1462643 h 2810796"/>
              <a:gd name="connsiteX1040" fmla="*/ 2414210 w 3531775"/>
              <a:gd name="connsiteY1040" fmla="*/ 1465691 h 2810796"/>
              <a:gd name="connsiteX1041" fmla="*/ 2407066 w 3531775"/>
              <a:gd name="connsiteY1041" fmla="*/ 1467405 h 2810796"/>
              <a:gd name="connsiteX1042" fmla="*/ 2404399 w 3531775"/>
              <a:gd name="connsiteY1042" fmla="*/ 1473787 h 2810796"/>
              <a:gd name="connsiteX1043" fmla="*/ 2414876 w 3531775"/>
              <a:gd name="connsiteY1043" fmla="*/ 1474359 h 2810796"/>
              <a:gd name="connsiteX1044" fmla="*/ 2410971 w 3531775"/>
              <a:gd name="connsiteY1044" fmla="*/ 1438450 h 2810796"/>
              <a:gd name="connsiteX1045" fmla="*/ 2405351 w 3531775"/>
              <a:gd name="connsiteY1045" fmla="*/ 1445403 h 2810796"/>
              <a:gd name="connsiteX1046" fmla="*/ 2290289 w 3531775"/>
              <a:gd name="connsiteY1046" fmla="*/ 1472549 h 2810796"/>
              <a:gd name="connsiteX1047" fmla="*/ 2319150 w 3531775"/>
              <a:gd name="connsiteY1047" fmla="*/ 1459404 h 2810796"/>
              <a:gd name="connsiteX1048" fmla="*/ 2291718 w 3531775"/>
              <a:gd name="connsiteY1048" fmla="*/ 1434735 h 2810796"/>
              <a:gd name="connsiteX1049" fmla="*/ 2295814 w 3531775"/>
              <a:gd name="connsiteY1049" fmla="*/ 1439497 h 2810796"/>
              <a:gd name="connsiteX1050" fmla="*/ 2298100 w 3531775"/>
              <a:gd name="connsiteY1050" fmla="*/ 1447784 h 2810796"/>
              <a:gd name="connsiteX1051" fmla="*/ 2296957 w 3531775"/>
              <a:gd name="connsiteY1051" fmla="*/ 1450737 h 2810796"/>
              <a:gd name="connsiteX1052" fmla="*/ 2307911 w 3531775"/>
              <a:gd name="connsiteY1052" fmla="*/ 1452166 h 2810796"/>
              <a:gd name="connsiteX1053" fmla="*/ 2303243 w 3531775"/>
              <a:gd name="connsiteY1053" fmla="*/ 1455499 h 2810796"/>
              <a:gd name="connsiteX1054" fmla="*/ 2297909 w 3531775"/>
              <a:gd name="connsiteY1054" fmla="*/ 1460357 h 2810796"/>
              <a:gd name="connsiteX1055" fmla="*/ 2302863 w 3531775"/>
              <a:gd name="connsiteY1055" fmla="*/ 1464643 h 2810796"/>
              <a:gd name="connsiteX1056" fmla="*/ 2294290 w 3531775"/>
              <a:gd name="connsiteY1056" fmla="*/ 1465596 h 2810796"/>
              <a:gd name="connsiteX1057" fmla="*/ 2290289 w 3531775"/>
              <a:gd name="connsiteY1057" fmla="*/ 1472549 h 2810796"/>
              <a:gd name="connsiteX1058" fmla="*/ 2251237 w 3531775"/>
              <a:gd name="connsiteY1058" fmla="*/ 1450641 h 2810796"/>
              <a:gd name="connsiteX1059" fmla="*/ 2252189 w 3531775"/>
              <a:gd name="connsiteY1059" fmla="*/ 1457500 h 2810796"/>
              <a:gd name="connsiteX1060" fmla="*/ 2252761 w 3531775"/>
              <a:gd name="connsiteY1060" fmla="*/ 1459119 h 2810796"/>
              <a:gd name="connsiteX1061" fmla="*/ 2261143 w 3531775"/>
              <a:gd name="connsiteY1061" fmla="*/ 1459500 h 2810796"/>
              <a:gd name="connsiteX1062" fmla="*/ 2257238 w 3531775"/>
              <a:gd name="connsiteY1062" fmla="*/ 1462357 h 2810796"/>
              <a:gd name="connsiteX1063" fmla="*/ 2254190 w 3531775"/>
              <a:gd name="connsiteY1063" fmla="*/ 1466262 h 2810796"/>
              <a:gd name="connsiteX1064" fmla="*/ 2258285 w 3531775"/>
              <a:gd name="connsiteY1064" fmla="*/ 1469215 h 2810796"/>
              <a:gd name="connsiteX1065" fmla="*/ 2251809 w 3531775"/>
              <a:gd name="connsiteY1065" fmla="*/ 1470454 h 2810796"/>
              <a:gd name="connsiteX1066" fmla="*/ 2249142 w 3531775"/>
              <a:gd name="connsiteY1066" fmla="*/ 1476073 h 2810796"/>
              <a:gd name="connsiteX1067" fmla="*/ 2258476 w 3531775"/>
              <a:gd name="connsiteY1067" fmla="*/ 1476930 h 2810796"/>
              <a:gd name="connsiteX1068" fmla="*/ 2256380 w 3531775"/>
              <a:gd name="connsiteY1068" fmla="*/ 1444641 h 2810796"/>
              <a:gd name="connsiteX1069" fmla="*/ 2251237 w 3531775"/>
              <a:gd name="connsiteY1069" fmla="*/ 1450641 h 2810796"/>
              <a:gd name="connsiteX1070" fmla="*/ 2193134 w 3531775"/>
              <a:gd name="connsiteY1070" fmla="*/ 1474359 h 2810796"/>
              <a:gd name="connsiteX1071" fmla="*/ 2193515 w 3531775"/>
              <a:gd name="connsiteY1071" fmla="*/ 1441783 h 2810796"/>
              <a:gd name="connsiteX1072" fmla="*/ 2197040 w 3531775"/>
              <a:gd name="connsiteY1072" fmla="*/ 1445879 h 2810796"/>
              <a:gd name="connsiteX1073" fmla="*/ 2197706 w 3531775"/>
              <a:gd name="connsiteY1073" fmla="*/ 1453690 h 2810796"/>
              <a:gd name="connsiteX1074" fmla="*/ 2198278 w 3531775"/>
              <a:gd name="connsiteY1074" fmla="*/ 1455595 h 2810796"/>
              <a:gd name="connsiteX1075" fmla="*/ 2207708 w 3531775"/>
              <a:gd name="connsiteY1075" fmla="*/ 1456547 h 2810796"/>
              <a:gd name="connsiteX1076" fmla="*/ 2203040 w 3531775"/>
              <a:gd name="connsiteY1076" fmla="*/ 1459595 h 2810796"/>
              <a:gd name="connsiteX1077" fmla="*/ 2199421 w 3531775"/>
              <a:gd name="connsiteY1077" fmla="*/ 1463786 h 2810796"/>
              <a:gd name="connsiteX1078" fmla="*/ 2203802 w 3531775"/>
              <a:gd name="connsiteY1078" fmla="*/ 1467310 h 2810796"/>
              <a:gd name="connsiteX1079" fmla="*/ 2196468 w 3531775"/>
              <a:gd name="connsiteY1079" fmla="*/ 1468263 h 2810796"/>
              <a:gd name="connsiteX1080" fmla="*/ 2193134 w 3531775"/>
              <a:gd name="connsiteY1080" fmla="*/ 1474359 h 2810796"/>
              <a:gd name="connsiteX1081" fmla="*/ 2145129 w 3531775"/>
              <a:gd name="connsiteY1081" fmla="*/ 1449689 h 2810796"/>
              <a:gd name="connsiteX1082" fmla="*/ 2158273 w 3531775"/>
              <a:gd name="connsiteY1082" fmla="*/ 1419780 h 2810796"/>
              <a:gd name="connsiteX1083" fmla="*/ 2159988 w 3531775"/>
              <a:gd name="connsiteY1083" fmla="*/ 1424924 h 2810796"/>
              <a:gd name="connsiteX1084" fmla="*/ 2157606 w 3531775"/>
              <a:gd name="connsiteY1084" fmla="*/ 1432354 h 2810796"/>
              <a:gd name="connsiteX1085" fmla="*/ 2157416 w 3531775"/>
              <a:gd name="connsiteY1085" fmla="*/ 1434258 h 2810796"/>
              <a:gd name="connsiteX1086" fmla="*/ 2165607 w 3531775"/>
              <a:gd name="connsiteY1086" fmla="*/ 1438640 h 2810796"/>
              <a:gd name="connsiteX1087" fmla="*/ 2160178 w 3531775"/>
              <a:gd name="connsiteY1087" fmla="*/ 1439688 h 2810796"/>
              <a:gd name="connsiteX1088" fmla="*/ 2155225 w 3531775"/>
              <a:gd name="connsiteY1088" fmla="*/ 1442164 h 2810796"/>
              <a:gd name="connsiteX1089" fmla="*/ 2157797 w 3531775"/>
              <a:gd name="connsiteY1089" fmla="*/ 1447117 h 2810796"/>
              <a:gd name="connsiteX1090" fmla="*/ 2150748 w 3531775"/>
              <a:gd name="connsiteY1090" fmla="*/ 1445212 h 2810796"/>
              <a:gd name="connsiteX1091" fmla="*/ 2145129 w 3531775"/>
              <a:gd name="connsiteY1091" fmla="*/ 1449689 h 2810796"/>
              <a:gd name="connsiteX1092" fmla="*/ 2094265 w 3531775"/>
              <a:gd name="connsiteY1092" fmla="*/ 1461881 h 2810796"/>
              <a:gd name="connsiteX1093" fmla="*/ 2125126 w 3531775"/>
              <a:gd name="connsiteY1093" fmla="*/ 1453499 h 2810796"/>
              <a:gd name="connsiteX1094" fmla="*/ 2102456 w 3531775"/>
              <a:gd name="connsiteY1094" fmla="*/ 1424353 h 2810796"/>
              <a:gd name="connsiteX1095" fmla="*/ 2105505 w 3531775"/>
              <a:gd name="connsiteY1095" fmla="*/ 1429782 h 2810796"/>
              <a:gd name="connsiteX1096" fmla="*/ 2106267 w 3531775"/>
              <a:gd name="connsiteY1096" fmla="*/ 1438450 h 2810796"/>
              <a:gd name="connsiteX1097" fmla="*/ 2104647 w 3531775"/>
              <a:gd name="connsiteY1097" fmla="*/ 1441212 h 2810796"/>
              <a:gd name="connsiteX1098" fmla="*/ 2115220 w 3531775"/>
              <a:gd name="connsiteY1098" fmla="*/ 1444450 h 2810796"/>
              <a:gd name="connsiteX1099" fmla="*/ 2110076 w 3531775"/>
              <a:gd name="connsiteY1099" fmla="*/ 1446927 h 2810796"/>
              <a:gd name="connsiteX1100" fmla="*/ 2103980 w 3531775"/>
              <a:gd name="connsiteY1100" fmla="*/ 1450832 h 2810796"/>
              <a:gd name="connsiteX1101" fmla="*/ 2108172 w 3531775"/>
              <a:gd name="connsiteY1101" fmla="*/ 1455975 h 2810796"/>
              <a:gd name="connsiteX1102" fmla="*/ 2099504 w 3531775"/>
              <a:gd name="connsiteY1102" fmla="*/ 1455404 h 2810796"/>
              <a:gd name="connsiteX1103" fmla="*/ 2094265 w 3531775"/>
              <a:gd name="connsiteY1103" fmla="*/ 1461881 h 2810796"/>
              <a:gd name="connsiteX1104" fmla="*/ 2021113 w 3531775"/>
              <a:gd name="connsiteY1104" fmla="*/ 1449689 h 2810796"/>
              <a:gd name="connsiteX1105" fmla="*/ 2027876 w 3531775"/>
              <a:gd name="connsiteY1105" fmla="*/ 1417399 h 2810796"/>
              <a:gd name="connsiteX1106" fmla="*/ 2030543 w 3531775"/>
              <a:gd name="connsiteY1106" fmla="*/ 1422162 h 2810796"/>
              <a:gd name="connsiteX1107" fmla="*/ 2029685 w 3531775"/>
              <a:gd name="connsiteY1107" fmla="*/ 1429972 h 2810796"/>
              <a:gd name="connsiteX1108" fmla="*/ 2029876 w 3531775"/>
              <a:gd name="connsiteY1108" fmla="*/ 1431972 h 2810796"/>
              <a:gd name="connsiteX1109" fmla="*/ 2038925 w 3531775"/>
              <a:gd name="connsiteY1109" fmla="*/ 1434640 h 2810796"/>
              <a:gd name="connsiteX1110" fmla="*/ 2033781 w 3531775"/>
              <a:gd name="connsiteY1110" fmla="*/ 1436830 h 2810796"/>
              <a:gd name="connsiteX1111" fmla="*/ 2029400 w 3531775"/>
              <a:gd name="connsiteY1111" fmla="*/ 1440354 h 2810796"/>
              <a:gd name="connsiteX1112" fmla="*/ 2033114 w 3531775"/>
              <a:gd name="connsiteY1112" fmla="*/ 1444641 h 2810796"/>
              <a:gd name="connsiteX1113" fmla="*/ 2025590 w 3531775"/>
              <a:gd name="connsiteY1113" fmla="*/ 1444260 h 2810796"/>
              <a:gd name="connsiteX1114" fmla="*/ 2021113 w 3531775"/>
              <a:gd name="connsiteY1114" fmla="*/ 1449689 h 2810796"/>
              <a:gd name="connsiteX1115" fmla="*/ 1923958 w 3531775"/>
              <a:gd name="connsiteY1115" fmla="*/ 1410255 h 2810796"/>
              <a:gd name="connsiteX1116" fmla="*/ 1956057 w 3531775"/>
              <a:gd name="connsiteY1116" fmla="*/ 1409875 h 2810796"/>
              <a:gd name="connsiteX1117" fmla="*/ 1941865 w 3531775"/>
              <a:gd name="connsiteY1117" fmla="*/ 1375775 h 2810796"/>
              <a:gd name="connsiteX1118" fmla="*/ 1943389 w 3531775"/>
              <a:gd name="connsiteY1118" fmla="*/ 1381871 h 2810796"/>
              <a:gd name="connsiteX1119" fmla="*/ 1941865 w 3531775"/>
              <a:gd name="connsiteY1119" fmla="*/ 1390539 h 2810796"/>
              <a:gd name="connsiteX1120" fmla="*/ 1939579 w 3531775"/>
              <a:gd name="connsiteY1120" fmla="*/ 1392825 h 2810796"/>
              <a:gd name="connsiteX1121" fmla="*/ 1948818 w 3531775"/>
              <a:gd name="connsiteY1121" fmla="*/ 1398635 h 2810796"/>
              <a:gd name="connsiteX1122" fmla="*/ 1943294 w 3531775"/>
              <a:gd name="connsiteY1122" fmla="*/ 1399873 h 2810796"/>
              <a:gd name="connsiteX1123" fmla="*/ 1936436 w 3531775"/>
              <a:gd name="connsiteY1123" fmla="*/ 1402159 h 2810796"/>
              <a:gd name="connsiteX1124" fmla="*/ 1939198 w 3531775"/>
              <a:gd name="connsiteY1124" fmla="*/ 1408255 h 2810796"/>
              <a:gd name="connsiteX1125" fmla="*/ 1930911 w 3531775"/>
              <a:gd name="connsiteY1125" fmla="*/ 1405398 h 2810796"/>
              <a:gd name="connsiteX1126" fmla="*/ 1923958 w 3531775"/>
              <a:gd name="connsiteY1126" fmla="*/ 1410255 h 2810796"/>
              <a:gd name="connsiteX1127" fmla="*/ 1888430 w 3531775"/>
              <a:gd name="connsiteY1127" fmla="*/ 1394634 h 2810796"/>
              <a:gd name="connsiteX1128" fmla="*/ 1914623 w 3531775"/>
              <a:gd name="connsiteY1128" fmla="*/ 1387015 h 2810796"/>
              <a:gd name="connsiteX1129" fmla="*/ 1895097 w 3531775"/>
              <a:gd name="connsiteY1129" fmla="*/ 1361964 h 2810796"/>
              <a:gd name="connsiteX1130" fmla="*/ 1897669 w 3531775"/>
              <a:gd name="connsiteY1130" fmla="*/ 1366631 h 2810796"/>
              <a:gd name="connsiteX1131" fmla="*/ 1896812 w 3531775"/>
              <a:gd name="connsiteY1131" fmla="*/ 1374632 h 2810796"/>
              <a:gd name="connsiteX1132" fmla="*/ 1897002 w 3531775"/>
              <a:gd name="connsiteY1132" fmla="*/ 1376632 h 2810796"/>
              <a:gd name="connsiteX1133" fmla="*/ 1905956 w 3531775"/>
              <a:gd name="connsiteY1133" fmla="*/ 1379204 h 2810796"/>
              <a:gd name="connsiteX1134" fmla="*/ 1900908 w 3531775"/>
              <a:gd name="connsiteY1134" fmla="*/ 1381490 h 2810796"/>
              <a:gd name="connsiteX1135" fmla="*/ 1896526 w 3531775"/>
              <a:gd name="connsiteY1135" fmla="*/ 1385109 h 2810796"/>
              <a:gd name="connsiteX1136" fmla="*/ 1900241 w 3531775"/>
              <a:gd name="connsiteY1136" fmla="*/ 1389491 h 2810796"/>
              <a:gd name="connsiteX1137" fmla="*/ 1892811 w 3531775"/>
              <a:gd name="connsiteY1137" fmla="*/ 1389205 h 2810796"/>
              <a:gd name="connsiteX1138" fmla="*/ 1888430 w 3531775"/>
              <a:gd name="connsiteY1138" fmla="*/ 1394634 h 2810796"/>
              <a:gd name="connsiteX1139" fmla="*/ 1836233 w 3531775"/>
              <a:gd name="connsiteY1139" fmla="*/ 1355391 h 2810796"/>
              <a:gd name="connsiteX1140" fmla="*/ 1867856 w 3531775"/>
              <a:gd name="connsiteY1140" fmla="*/ 1356344 h 2810796"/>
              <a:gd name="connsiteX1141" fmla="*/ 1856426 w 3531775"/>
              <a:gd name="connsiteY1141" fmla="*/ 1321768 h 2810796"/>
              <a:gd name="connsiteX1142" fmla="*/ 1857378 w 3531775"/>
              <a:gd name="connsiteY1142" fmla="*/ 1327959 h 2810796"/>
              <a:gd name="connsiteX1143" fmla="*/ 1855187 w 3531775"/>
              <a:gd name="connsiteY1143" fmla="*/ 1336532 h 2810796"/>
              <a:gd name="connsiteX1144" fmla="*/ 1852806 w 3531775"/>
              <a:gd name="connsiteY1144" fmla="*/ 1338723 h 2810796"/>
              <a:gd name="connsiteX1145" fmla="*/ 1861569 w 3531775"/>
              <a:gd name="connsiteY1145" fmla="*/ 1344819 h 2810796"/>
              <a:gd name="connsiteX1146" fmla="*/ 1856045 w 3531775"/>
              <a:gd name="connsiteY1146" fmla="*/ 1345771 h 2810796"/>
              <a:gd name="connsiteX1147" fmla="*/ 1849091 w 3531775"/>
              <a:gd name="connsiteY1147" fmla="*/ 1347867 h 2810796"/>
              <a:gd name="connsiteX1148" fmla="*/ 1851377 w 3531775"/>
              <a:gd name="connsiteY1148" fmla="*/ 1354058 h 2810796"/>
              <a:gd name="connsiteX1149" fmla="*/ 1843376 w 3531775"/>
              <a:gd name="connsiteY1149" fmla="*/ 1350915 h 2810796"/>
              <a:gd name="connsiteX1150" fmla="*/ 1836233 w 3531775"/>
              <a:gd name="connsiteY1150" fmla="*/ 1355391 h 2810796"/>
              <a:gd name="connsiteX1151" fmla="*/ 1837757 w 3531775"/>
              <a:gd name="connsiteY1151" fmla="*/ 1301575 h 2810796"/>
              <a:gd name="connsiteX1152" fmla="*/ 1866141 w 3531775"/>
              <a:gd name="connsiteY1152" fmla="*/ 1266523 h 2810796"/>
              <a:gd name="connsiteX1153" fmla="*/ 1864141 w 3531775"/>
              <a:gd name="connsiteY1153" fmla="*/ 1272810 h 2810796"/>
              <a:gd name="connsiteX1154" fmla="*/ 1856807 w 3531775"/>
              <a:gd name="connsiteY1154" fmla="*/ 1279477 h 2810796"/>
              <a:gd name="connsiteX1155" fmla="*/ 1859759 w 3531775"/>
              <a:gd name="connsiteY1155" fmla="*/ 1290717 h 2810796"/>
              <a:gd name="connsiteX1156" fmla="*/ 1854044 w 3531775"/>
              <a:gd name="connsiteY1156" fmla="*/ 1288812 h 2810796"/>
              <a:gd name="connsiteX1157" fmla="*/ 1847663 w 3531775"/>
              <a:gd name="connsiteY1157" fmla="*/ 1288716 h 2810796"/>
              <a:gd name="connsiteX1158" fmla="*/ 1846710 w 3531775"/>
              <a:gd name="connsiteY1158" fmla="*/ 1295479 h 2810796"/>
              <a:gd name="connsiteX1159" fmla="*/ 1841376 w 3531775"/>
              <a:gd name="connsiteY1159" fmla="*/ 1289383 h 2810796"/>
              <a:gd name="connsiteX1160" fmla="*/ 1833089 w 3531775"/>
              <a:gd name="connsiteY1160" fmla="*/ 1290717 h 2810796"/>
              <a:gd name="connsiteX1161" fmla="*/ 1837757 w 3531775"/>
              <a:gd name="connsiteY1161" fmla="*/ 1301575 h 2810796"/>
              <a:gd name="connsiteX1162" fmla="*/ 1827089 w 3531775"/>
              <a:gd name="connsiteY1162" fmla="*/ 1285668 h 2810796"/>
              <a:gd name="connsiteX1163" fmla="*/ 1816897 w 3531775"/>
              <a:gd name="connsiteY1163" fmla="*/ 1245092 h 2810796"/>
              <a:gd name="connsiteX1164" fmla="*/ 1817278 w 3531775"/>
              <a:gd name="connsiteY1164" fmla="*/ 1252236 h 2810796"/>
              <a:gd name="connsiteX1165" fmla="*/ 1813754 w 3531775"/>
              <a:gd name="connsiteY1165" fmla="*/ 1262332 h 2810796"/>
              <a:gd name="connsiteX1166" fmla="*/ 1810706 w 3531775"/>
              <a:gd name="connsiteY1166" fmla="*/ 1264999 h 2810796"/>
              <a:gd name="connsiteX1167" fmla="*/ 1820516 w 3531775"/>
              <a:gd name="connsiteY1167" fmla="*/ 1272143 h 2810796"/>
              <a:gd name="connsiteX1168" fmla="*/ 1805372 w 3531775"/>
              <a:gd name="connsiteY1168" fmla="*/ 1275953 h 2810796"/>
              <a:gd name="connsiteX1169" fmla="*/ 1807658 w 3531775"/>
              <a:gd name="connsiteY1169" fmla="*/ 1283287 h 2810796"/>
              <a:gd name="connsiteX1170" fmla="*/ 1798418 w 3531775"/>
              <a:gd name="connsiteY1170" fmla="*/ 1279668 h 2810796"/>
              <a:gd name="connsiteX1171" fmla="*/ 1827089 w 3531775"/>
              <a:gd name="connsiteY1171" fmla="*/ 1285668 h 2810796"/>
              <a:gd name="connsiteX1172" fmla="*/ 1790608 w 3531775"/>
              <a:gd name="connsiteY1172" fmla="*/ 1338151 h 2810796"/>
              <a:gd name="connsiteX1173" fmla="*/ 1822040 w 3531775"/>
              <a:gd name="connsiteY1173" fmla="*/ 1317006 h 2810796"/>
              <a:gd name="connsiteX1174" fmla="*/ 1813087 w 3531775"/>
              <a:gd name="connsiteY1174" fmla="*/ 1315767 h 2810796"/>
              <a:gd name="connsiteX1175" fmla="*/ 1806800 w 3531775"/>
              <a:gd name="connsiteY1175" fmla="*/ 1320720 h 2810796"/>
              <a:gd name="connsiteX1176" fmla="*/ 1805467 w 3531775"/>
              <a:gd name="connsiteY1176" fmla="*/ 1322245 h 2810796"/>
              <a:gd name="connsiteX1177" fmla="*/ 1809848 w 3531775"/>
              <a:gd name="connsiteY1177" fmla="*/ 1330626 h 2810796"/>
              <a:gd name="connsiteX1178" fmla="*/ 1804610 w 3531775"/>
              <a:gd name="connsiteY1178" fmla="*/ 1328531 h 2810796"/>
              <a:gd name="connsiteX1179" fmla="*/ 1798895 w 3531775"/>
              <a:gd name="connsiteY1179" fmla="*/ 1327769 h 2810796"/>
              <a:gd name="connsiteX1180" fmla="*/ 1798228 w 3531775"/>
              <a:gd name="connsiteY1180" fmla="*/ 1333484 h 2810796"/>
              <a:gd name="connsiteX1181" fmla="*/ 1793275 w 3531775"/>
              <a:gd name="connsiteY1181" fmla="*/ 1327769 h 2810796"/>
              <a:gd name="connsiteX1182" fmla="*/ 1785941 w 3531775"/>
              <a:gd name="connsiteY1182" fmla="*/ 1328245 h 2810796"/>
              <a:gd name="connsiteX1183" fmla="*/ 1790608 w 3531775"/>
              <a:gd name="connsiteY1183" fmla="*/ 1338151 h 2810796"/>
              <a:gd name="connsiteX1184" fmla="*/ 1779368 w 3531775"/>
              <a:gd name="connsiteY1184" fmla="*/ 1244711 h 2810796"/>
              <a:gd name="connsiteX1185" fmla="*/ 1814039 w 3531775"/>
              <a:gd name="connsiteY1185" fmla="*/ 1212993 h 2810796"/>
              <a:gd name="connsiteX1186" fmla="*/ 1802324 w 3531775"/>
              <a:gd name="connsiteY1186" fmla="*/ 1210421 h 2810796"/>
              <a:gd name="connsiteX1187" fmla="*/ 1803562 w 3531775"/>
              <a:gd name="connsiteY1187" fmla="*/ 1214041 h 2810796"/>
              <a:gd name="connsiteX1188" fmla="*/ 1796513 w 3531775"/>
              <a:gd name="connsiteY1188" fmla="*/ 1221089 h 2810796"/>
              <a:gd name="connsiteX1189" fmla="*/ 1795085 w 3531775"/>
              <a:gd name="connsiteY1189" fmla="*/ 1223089 h 2810796"/>
              <a:gd name="connsiteX1190" fmla="*/ 1800800 w 3531775"/>
              <a:gd name="connsiteY1190" fmla="*/ 1230995 h 2810796"/>
              <a:gd name="connsiteX1191" fmla="*/ 1794608 w 3531775"/>
              <a:gd name="connsiteY1191" fmla="*/ 1230042 h 2810796"/>
              <a:gd name="connsiteX1192" fmla="*/ 1787941 w 3531775"/>
              <a:gd name="connsiteY1192" fmla="*/ 1230804 h 2810796"/>
              <a:gd name="connsiteX1193" fmla="*/ 1787750 w 3531775"/>
              <a:gd name="connsiteY1193" fmla="*/ 1237282 h 2810796"/>
              <a:gd name="connsiteX1194" fmla="*/ 1781464 w 3531775"/>
              <a:gd name="connsiteY1194" fmla="*/ 1232233 h 2810796"/>
              <a:gd name="connsiteX1195" fmla="*/ 1773082 w 3531775"/>
              <a:gd name="connsiteY1195" fmla="*/ 1234710 h 2810796"/>
              <a:gd name="connsiteX1196" fmla="*/ 1779368 w 3531775"/>
              <a:gd name="connsiteY1196" fmla="*/ 1244711 h 2810796"/>
              <a:gd name="connsiteX1197" fmla="*/ 1772415 w 3531775"/>
              <a:gd name="connsiteY1197" fmla="*/ 1177941 h 2810796"/>
              <a:gd name="connsiteX1198" fmla="*/ 1764414 w 3531775"/>
              <a:gd name="connsiteY1198" fmla="*/ 1179560 h 2810796"/>
              <a:gd name="connsiteX1199" fmla="*/ 1770320 w 3531775"/>
              <a:gd name="connsiteY1199" fmla="*/ 1188228 h 2810796"/>
              <a:gd name="connsiteX1200" fmla="*/ 1756985 w 3531775"/>
              <a:gd name="connsiteY1200" fmla="*/ 1189752 h 2810796"/>
              <a:gd name="connsiteX1201" fmla="*/ 1757651 w 3531775"/>
              <a:gd name="connsiteY1201" fmla="*/ 1195848 h 2810796"/>
              <a:gd name="connsiteX1202" fmla="*/ 1750508 w 3531775"/>
              <a:gd name="connsiteY1202" fmla="*/ 1191942 h 2810796"/>
              <a:gd name="connsiteX1203" fmla="*/ 1773654 w 3531775"/>
              <a:gd name="connsiteY1203" fmla="*/ 1199658 h 2810796"/>
              <a:gd name="connsiteX1204" fmla="*/ 1771653 w 3531775"/>
              <a:gd name="connsiteY1204" fmla="*/ 1166606 h 2810796"/>
              <a:gd name="connsiteX1205" fmla="*/ 1772415 w 3531775"/>
              <a:gd name="connsiteY1205" fmla="*/ 1177941 h 2810796"/>
              <a:gd name="connsiteX1206" fmla="*/ 1785083 w 3531775"/>
              <a:gd name="connsiteY1206" fmla="*/ 1019730 h 2810796"/>
              <a:gd name="connsiteX1207" fmla="*/ 1781750 w 3531775"/>
              <a:gd name="connsiteY1207" fmla="*/ 1016587 h 2810796"/>
              <a:gd name="connsiteX1208" fmla="*/ 1777940 w 3531775"/>
              <a:gd name="connsiteY1208" fmla="*/ 1018016 h 2810796"/>
              <a:gd name="connsiteX1209" fmla="*/ 1778035 w 3531775"/>
              <a:gd name="connsiteY1209" fmla="*/ 1013634 h 2810796"/>
              <a:gd name="connsiteX1210" fmla="*/ 1770129 w 3531775"/>
              <a:gd name="connsiteY1210" fmla="*/ 1015539 h 2810796"/>
              <a:gd name="connsiteX1211" fmla="*/ 1802038 w 3531775"/>
              <a:gd name="connsiteY1211" fmla="*/ 1019826 h 2810796"/>
              <a:gd name="connsiteX1212" fmla="*/ 1790894 w 3531775"/>
              <a:gd name="connsiteY1212" fmla="*/ 1018492 h 2810796"/>
              <a:gd name="connsiteX1213" fmla="*/ 1788417 w 3531775"/>
              <a:gd name="connsiteY1213" fmla="*/ 1022207 h 2810796"/>
              <a:gd name="connsiteX1214" fmla="*/ 1785083 w 3531775"/>
              <a:gd name="connsiteY1214" fmla="*/ 1019730 h 2810796"/>
              <a:gd name="connsiteX1215" fmla="*/ 1771748 w 3531775"/>
              <a:gd name="connsiteY1215" fmla="*/ 952008 h 2810796"/>
              <a:gd name="connsiteX1216" fmla="*/ 1768796 w 3531775"/>
              <a:gd name="connsiteY1216" fmla="*/ 945912 h 2810796"/>
              <a:gd name="connsiteX1217" fmla="*/ 1762509 w 3531775"/>
              <a:gd name="connsiteY1217" fmla="*/ 947531 h 2810796"/>
              <a:gd name="connsiteX1218" fmla="*/ 1765271 w 3531775"/>
              <a:gd name="connsiteY1218" fmla="*/ 940197 h 2810796"/>
              <a:gd name="connsiteX1219" fmla="*/ 1760128 w 3531775"/>
              <a:gd name="connsiteY1219" fmla="*/ 932862 h 2810796"/>
              <a:gd name="connsiteX1220" fmla="*/ 1752698 w 3531775"/>
              <a:gd name="connsiteY1220" fmla="*/ 941625 h 2810796"/>
              <a:gd name="connsiteX1221" fmla="*/ 1796133 w 3531775"/>
              <a:gd name="connsiteY1221" fmla="*/ 956008 h 2810796"/>
              <a:gd name="connsiteX1222" fmla="*/ 1789941 w 3531775"/>
              <a:gd name="connsiteY1222" fmla="*/ 956199 h 2810796"/>
              <a:gd name="connsiteX1223" fmla="*/ 1780892 w 3531775"/>
              <a:gd name="connsiteY1223" fmla="*/ 951436 h 2810796"/>
              <a:gd name="connsiteX1224" fmla="*/ 1775082 w 3531775"/>
              <a:gd name="connsiteY1224" fmla="*/ 957246 h 2810796"/>
              <a:gd name="connsiteX1225" fmla="*/ 1772891 w 3531775"/>
              <a:gd name="connsiteY1225" fmla="*/ 958294 h 2810796"/>
              <a:gd name="connsiteX1226" fmla="*/ 1771748 w 3531775"/>
              <a:gd name="connsiteY1226" fmla="*/ 952008 h 2810796"/>
              <a:gd name="connsiteX1227" fmla="*/ 1803181 w 3531775"/>
              <a:gd name="connsiteY1227" fmla="*/ 1050306 h 2810796"/>
              <a:gd name="connsiteX1228" fmla="*/ 1796037 w 3531775"/>
              <a:gd name="connsiteY1228" fmla="*/ 1048305 h 2810796"/>
              <a:gd name="connsiteX1229" fmla="*/ 1786512 w 3531775"/>
              <a:gd name="connsiteY1229" fmla="*/ 1046877 h 2810796"/>
              <a:gd name="connsiteX1230" fmla="*/ 1781464 w 3531775"/>
              <a:gd name="connsiteY1230" fmla="*/ 1052877 h 2810796"/>
              <a:gd name="connsiteX1231" fmla="*/ 1778606 w 3531775"/>
              <a:gd name="connsiteY1231" fmla="*/ 1049163 h 2810796"/>
              <a:gd name="connsiteX1232" fmla="*/ 1774034 w 3531775"/>
              <a:gd name="connsiteY1232" fmla="*/ 1045638 h 2810796"/>
              <a:gd name="connsiteX1233" fmla="*/ 1768986 w 3531775"/>
              <a:gd name="connsiteY1233" fmla="*/ 1048020 h 2810796"/>
              <a:gd name="connsiteX1234" fmla="*/ 1769081 w 3531775"/>
              <a:gd name="connsiteY1234" fmla="*/ 1042495 h 2810796"/>
              <a:gd name="connsiteX1235" fmla="*/ 1762319 w 3531775"/>
              <a:gd name="connsiteY1235" fmla="*/ 1038399 h 2810796"/>
              <a:gd name="connsiteX1236" fmla="*/ 1772701 w 3531775"/>
              <a:gd name="connsiteY1236" fmla="*/ 1058688 h 2810796"/>
              <a:gd name="connsiteX1237" fmla="*/ 1803181 w 3531775"/>
              <a:gd name="connsiteY1237" fmla="*/ 1050306 h 2810796"/>
              <a:gd name="connsiteX1238" fmla="*/ 1749650 w 3531775"/>
              <a:gd name="connsiteY1238" fmla="*/ 1019540 h 2810796"/>
              <a:gd name="connsiteX1239" fmla="*/ 1742983 w 3531775"/>
              <a:gd name="connsiteY1239" fmla="*/ 1024588 h 2810796"/>
              <a:gd name="connsiteX1240" fmla="*/ 1739744 w 3531775"/>
              <a:gd name="connsiteY1240" fmla="*/ 1020111 h 2810796"/>
              <a:gd name="connsiteX1241" fmla="*/ 1737268 w 3531775"/>
              <a:gd name="connsiteY1241" fmla="*/ 1014587 h 2810796"/>
              <a:gd name="connsiteX1242" fmla="*/ 1730600 w 3531775"/>
              <a:gd name="connsiteY1242" fmla="*/ 1015825 h 2810796"/>
              <a:gd name="connsiteX1243" fmla="*/ 1734125 w 3531775"/>
              <a:gd name="connsiteY1243" fmla="*/ 1009253 h 2810796"/>
              <a:gd name="connsiteX1244" fmla="*/ 1727933 w 3531775"/>
              <a:gd name="connsiteY1244" fmla="*/ 1030113 h 2810796"/>
              <a:gd name="connsiteX1245" fmla="*/ 1758794 w 3531775"/>
              <a:gd name="connsiteY1245" fmla="*/ 1023636 h 2810796"/>
              <a:gd name="connsiteX1246" fmla="*/ 1749650 w 3531775"/>
              <a:gd name="connsiteY1246" fmla="*/ 1019540 h 2810796"/>
              <a:gd name="connsiteX1247" fmla="*/ 1717932 w 3531775"/>
              <a:gd name="connsiteY1247" fmla="*/ 1053449 h 2810796"/>
              <a:gd name="connsiteX1248" fmla="*/ 1707455 w 3531775"/>
              <a:gd name="connsiteY1248" fmla="*/ 1054878 h 2810796"/>
              <a:gd name="connsiteX1249" fmla="*/ 1749079 w 3531775"/>
              <a:gd name="connsiteY1249" fmla="*/ 1069260 h 2810796"/>
              <a:gd name="connsiteX1250" fmla="*/ 1752222 w 3531775"/>
              <a:gd name="connsiteY1250" fmla="*/ 1052306 h 2810796"/>
              <a:gd name="connsiteX1251" fmla="*/ 1746983 w 3531775"/>
              <a:gd name="connsiteY1251" fmla="*/ 1055164 h 2810796"/>
              <a:gd name="connsiteX1252" fmla="*/ 1736887 w 3531775"/>
              <a:gd name="connsiteY1252" fmla="*/ 1055354 h 2810796"/>
              <a:gd name="connsiteX1253" fmla="*/ 1734791 w 3531775"/>
              <a:gd name="connsiteY1253" fmla="*/ 1062783 h 2810796"/>
              <a:gd name="connsiteX1254" fmla="*/ 1733363 w 3531775"/>
              <a:gd name="connsiteY1254" fmla="*/ 1064689 h 2810796"/>
              <a:gd name="connsiteX1255" fmla="*/ 1729362 w 3531775"/>
              <a:gd name="connsiteY1255" fmla="*/ 1060212 h 2810796"/>
              <a:gd name="connsiteX1256" fmla="*/ 1723742 w 3531775"/>
              <a:gd name="connsiteY1256" fmla="*/ 1056497 h 2810796"/>
              <a:gd name="connsiteX1257" fmla="*/ 1719170 w 3531775"/>
              <a:gd name="connsiteY1257" fmla="*/ 1060783 h 2810796"/>
              <a:gd name="connsiteX1258" fmla="*/ 1717932 w 3531775"/>
              <a:gd name="connsiteY1258" fmla="*/ 1053449 h 2810796"/>
              <a:gd name="connsiteX1259" fmla="*/ 1681261 w 3531775"/>
              <a:gd name="connsiteY1259" fmla="*/ 1081548 h 2810796"/>
              <a:gd name="connsiteX1260" fmla="*/ 1677927 w 3531775"/>
              <a:gd name="connsiteY1260" fmla="*/ 1076976 h 2810796"/>
              <a:gd name="connsiteX1261" fmla="*/ 1673165 w 3531775"/>
              <a:gd name="connsiteY1261" fmla="*/ 1080119 h 2810796"/>
              <a:gd name="connsiteX1262" fmla="*/ 1674308 w 3531775"/>
              <a:gd name="connsiteY1262" fmla="*/ 1072880 h 2810796"/>
              <a:gd name="connsiteX1263" fmla="*/ 1669164 w 3531775"/>
              <a:gd name="connsiteY1263" fmla="*/ 1067737 h 2810796"/>
              <a:gd name="connsiteX1264" fmla="*/ 1664402 w 3531775"/>
              <a:gd name="connsiteY1264" fmla="*/ 1077357 h 2810796"/>
              <a:gd name="connsiteX1265" fmla="*/ 1701740 w 3531775"/>
              <a:gd name="connsiteY1265" fmla="*/ 1077262 h 2810796"/>
              <a:gd name="connsiteX1266" fmla="*/ 1696691 w 3531775"/>
              <a:gd name="connsiteY1266" fmla="*/ 1079452 h 2810796"/>
              <a:gd name="connsiteX1267" fmla="*/ 1688595 w 3531775"/>
              <a:gd name="connsiteY1267" fmla="*/ 1078119 h 2810796"/>
              <a:gd name="connsiteX1268" fmla="*/ 1683071 w 3531775"/>
              <a:gd name="connsiteY1268" fmla="*/ 1086596 h 2810796"/>
              <a:gd name="connsiteX1269" fmla="*/ 1681261 w 3531775"/>
              <a:gd name="connsiteY1269" fmla="*/ 1081548 h 2810796"/>
              <a:gd name="connsiteX1270" fmla="*/ 1700787 w 3531775"/>
              <a:gd name="connsiteY1270" fmla="*/ 1149080 h 2810796"/>
              <a:gd name="connsiteX1271" fmla="*/ 1753651 w 3531775"/>
              <a:gd name="connsiteY1271" fmla="*/ 1147270 h 2810796"/>
              <a:gd name="connsiteX1272" fmla="*/ 1740602 w 3531775"/>
              <a:gd name="connsiteY1272" fmla="*/ 1128696 h 2810796"/>
              <a:gd name="connsiteX1273" fmla="*/ 1741268 w 3531775"/>
              <a:gd name="connsiteY1273" fmla="*/ 1132983 h 2810796"/>
              <a:gd name="connsiteX1274" fmla="*/ 1733172 w 3531775"/>
              <a:gd name="connsiteY1274" fmla="*/ 1140031 h 2810796"/>
              <a:gd name="connsiteX1275" fmla="*/ 1729172 w 3531775"/>
              <a:gd name="connsiteY1275" fmla="*/ 1140984 h 2810796"/>
              <a:gd name="connsiteX1276" fmla="*/ 1734410 w 3531775"/>
              <a:gd name="connsiteY1276" fmla="*/ 1151366 h 2810796"/>
              <a:gd name="connsiteX1277" fmla="*/ 1727267 w 3531775"/>
              <a:gd name="connsiteY1277" fmla="*/ 1148889 h 2810796"/>
              <a:gd name="connsiteX1278" fmla="*/ 1719170 w 3531775"/>
              <a:gd name="connsiteY1278" fmla="*/ 1148223 h 2810796"/>
              <a:gd name="connsiteX1279" fmla="*/ 1717646 w 3531775"/>
              <a:gd name="connsiteY1279" fmla="*/ 1155652 h 2810796"/>
              <a:gd name="connsiteX1280" fmla="*/ 1711074 w 3531775"/>
              <a:gd name="connsiteY1280" fmla="*/ 1148318 h 2810796"/>
              <a:gd name="connsiteX1281" fmla="*/ 1700787 w 3531775"/>
              <a:gd name="connsiteY1281" fmla="*/ 1149080 h 2810796"/>
              <a:gd name="connsiteX1282" fmla="*/ 1748984 w 3531775"/>
              <a:gd name="connsiteY1282" fmla="*/ 1100026 h 2810796"/>
              <a:gd name="connsiteX1283" fmla="*/ 1737458 w 3531775"/>
              <a:gd name="connsiteY1283" fmla="*/ 1100121 h 2810796"/>
              <a:gd name="connsiteX1284" fmla="*/ 1738316 w 3531775"/>
              <a:gd name="connsiteY1284" fmla="*/ 1109075 h 2810796"/>
              <a:gd name="connsiteX1285" fmla="*/ 1727267 w 3531775"/>
              <a:gd name="connsiteY1285" fmla="*/ 1103169 h 2810796"/>
              <a:gd name="connsiteX1286" fmla="*/ 1723838 w 3531775"/>
              <a:gd name="connsiteY1286" fmla="*/ 1108408 h 2810796"/>
              <a:gd name="connsiteX1287" fmla="*/ 1720980 w 3531775"/>
              <a:gd name="connsiteY1287" fmla="*/ 1101360 h 2810796"/>
              <a:gd name="connsiteX1288" fmla="*/ 1721075 w 3531775"/>
              <a:gd name="connsiteY1288" fmla="*/ 1118219 h 2810796"/>
              <a:gd name="connsiteX1289" fmla="*/ 1759271 w 3531775"/>
              <a:gd name="connsiteY1289" fmla="*/ 1100502 h 2810796"/>
              <a:gd name="connsiteX1290" fmla="*/ 1748984 w 3531775"/>
              <a:gd name="connsiteY1290" fmla="*/ 1100026 h 2810796"/>
              <a:gd name="connsiteX1291" fmla="*/ 1798609 w 3531775"/>
              <a:gd name="connsiteY1291" fmla="*/ 1076881 h 2810796"/>
              <a:gd name="connsiteX1292" fmla="*/ 1793465 w 3531775"/>
              <a:gd name="connsiteY1292" fmla="*/ 1078309 h 2810796"/>
              <a:gd name="connsiteX1293" fmla="*/ 1783369 w 3531775"/>
              <a:gd name="connsiteY1293" fmla="*/ 1077738 h 2810796"/>
              <a:gd name="connsiteX1294" fmla="*/ 1779749 w 3531775"/>
              <a:gd name="connsiteY1294" fmla="*/ 1083072 h 2810796"/>
              <a:gd name="connsiteX1295" fmla="*/ 1777940 w 3531775"/>
              <a:gd name="connsiteY1295" fmla="*/ 1079929 h 2810796"/>
              <a:gd name="connsiteX1296" fmla="*/ 1774701 w 3531775"/>
              <a:gd name="connsiteY1296" fmla="*/ 1077166 h 2810796"/>
              <a:gd name="connsiteX1297" fmla="*/ 1769843 w 3531775"/>
              <a:gd name="connsiteY1297" fmla="*/ 1079262 h 2810796"/>
              <a:gd name="connsiteX1298" fmla="*/ 1770891 w 3531775"/>
              <a:gd name="connsiteY1298" fmla="*/ 1074690 h 2810796"/>
              <a:gd name="connsiteX1299" fmla="*/ 1765748 w 3531775"/>
              <a:gd name="connsiteY1299" fmla="*/ 1071546 h 2810796"/>
              <a:gd name="connsiteX1300" fmla="*/ 1770891 w 3531775"/>
              <a:gd name="connsiteY1300" fmla="*/ 1088406 h 2810796"/>
              <a:gd name="connsiteX1301" fmla="*/ 1798609 w 3531775"/>
              <a:gd name="connsiteY1301" fmla="*/ 1076881 h 2810796"/>
              <a:gd name="connsiteX1302" fmla="*/ 1795847 w 3531775"/>
              <a:gd name="connsiteY1302" fmla="*/ 1111647 h 2810796"/>
              <a:gd name="connsiteX1303" fmla="*/ 1787941 w 3531775"/>
              <a:gd name="connsiteY1303" fmla="*/ 1110027 h 2810796"/>
              <a:gd name="connsiteX1304" fmla="*/ 1780226 w 3531775"/>
              <a:gd name="connsiteY1304" fmla="*/ 1112694 h 2810796"/>
              <a:gd name="connsiteX1305" fmla="*/ 1779559 w 3531775"/>
              <a:gd name="connsiteY1305" fmla="*/ 1119648 h 2810796"/>
              <a:gd name="connsiteX1306" fmla="*/ 1775463 w 3531775"/>
              <a:gd name="connsiteY1306" fmla="*/ 1117743 h 2810796"/>
              <a:gd name="connsiteX1307" fmla="*/ 1770415 w 3531775"/>
              <a:gd name="connsiteY1307" fmla="*/ 1116695 h 2810796"/>
              <a:gd name="connsiteX1308" fmla="*/ 1767843 w 3531775"/>
              <a:gd name="connsiteY1308" fmla="*/ 1120600 h 2810796"/>
              <a:gd name="connsiteX1309" fmla="*/ 1765271 w 3531775"/>
              <a:gd name="connsiteY1309" fmla="*/ 1116123 h 2810796"/>
              <a:gd name="connsiteX1310" fmla="*/ 1758318 w 3531775"/>
              <a:gd name="connsiteY1310" fmla="*/ 1115647 h 2810796"/>
              <a:gd name="connsiteX1311" fmla="*/ 1795847 w 3531775"/>
              <a:gd name="connsiteY1311" fmla="*/ 1111647 h 2810796"/>
              <a:gd name="connsiteX1312" fmla="*/ 1739649 w 3531775"/>
              <a:gd name="connsiteY1312" fmla="*/ 1284811 h 2810796"/>
              <a:gd name="connsiteX1313" fmla="*/ 1764319 w 3531775"/>
              <a:gd name="connsiteY1313" fmla="*/ 1261570 h 2810796"/>
              <a:gd name="connsiteX1314" fmla="*/ 1763652 w 3531775"/>
              <a:gd name="connsiteY1314" fmla="*/ 1267000 h 2810796"/>
              <a:gd name="connsiteX1315" fmla="*/ 1758318 w 3531775"/>
              <a:gd name="connsiteY1315" fmla="*/ 1273095 h 2810796"/>
              <a:gd name="connsiteX1316" fmla="*/ 1757366 w 3531775"/>
              <a:gd name="connsiteY1316" fmla="*/ 1274810 h 2810796"/>
              <a:gd name="connsiteX1317" fmla="*/ 1762700 w 3531775"/>
              <a:gd name="connsiteY1317" fmla="*/ 1279858 h 2810796"/>
              <a:gd name="connsiteX1318" fmla="*/ 1757842 w 3531775"/>
              <a:gd name="connsiteY1318" fmla="*/ 1281096 h 2810796"/>
              <a:gd name="connsiteX1319" fmla="*/ 1752127 w 3531775"/>
              <a:gd name="connsiteY1319" fmla="*/ 1281573 h 2810796"/>
              <a:gd name="connsiteX1320" fmla="*/ 1752698 w 3531775"/>
              <a:gd name="connsiteY1320" fmla="*/ 1287288 h 2810796"/>
              <a:gd name="connsiteX1321" fmla="*/ 1746698 w 3531775"/>
              <a:gd name="connsiteY1321" fmla="*/ 1282716 h 2810796"/>
              <a:gd name="connsiteX1322" fmla="*/ 1739649 w 3531775"/>
              <a:gd name="connsiteY1322" fmla="*/ 1284811 h 2810796"/>
              <a:gd name="connsiteX1323" fmla="*/ 1727552 w 3531775"/>
              <a:gd name="connsiteY1323" fmla="*/ 1238329 h 2810796"/>
              <a:gd name="connsiteX1324" fmla="*/ 1763462 w 3531775"/>
              <a:gd name="connsiteY1324" fmla="*/ 1226137 h 2810796"/>
              <a:gd name="connsiteX1325" fmla="*/ 1755556 w 3531775"/>
              <a:gd name="connsiteY1325" fmla="*/ 1222899 h 2810796"/>
              <a:gd name="connsiteX1326" fmla="*/ 1748126 w 3531775"/>
              <a:gd name="connsiteY1326" fmla="*/ 1226042 h 2810796"/>
              <a:gd name="connsiteX1327" fmla="*/ 1746412 w 3531775"/>
              <a:gd name="connsiteY1327" fmla="*/ 1227185 h 2810796"/>
              <a:gd name="connsiteX1328" fmla="*/ 1747936 w 3531775"/>
              <a:gd name="connsiteY1328" fmla="*/ 1236138 h 2810796"/>
              <a:gd name="connsiteX1329" fmla="*/ 1743745 w 3531775"/>
              <a:gd name="connsiteY1329" fmla="*/ 1232900 h 2810796"/>
              <a:gd name="connsiteX1330" fmla="*/ 1738601 w 3531775"/>
              <a:gd name="connsiteY1330" fmla="*/ 1230900 h 2810796"/>
              <a:gd name="connsiteX1331" fmla="*/ 1736315 w 3531775"/>
              <a:gd name="connsiteY1331" fmla="*/ 1236043 h 2810796"/>
              <a:gd name="connsiteX1332" fmla="*/ 1733458 w 3531775"/>
              <a:gd name="connsiteY1332" fmla="*/ 1229471 h 2810796"/>
              <a:gd name="connsiteX1333" fmla="*/ 1726409 w 3531775"/>
              <a:gd name="connsiteY1333" fmla="*/ 1228137 h 2810796"/>
              <a:gd name="connsiteX1334" fmla="*/ 1727552 w 3531775"/>
              <a:gd name="connsiteY1334" fmla="*/ 1238329 h 2810796"/>
              <a:gd name="connsiteX1335" fmla="*/ 1688881 w 3531775"/>
              <a:gd name="connsiteY1335" fmla="*/ 1210231 h 2810796"/>
              <a:gd name="connsiteX1336" fmla="*/ 1729553 w 3531775"/>
              <a:gd name="connsiteY1336" fmla="*/ 1191466 h 2810796"/>
              <a:gd name="connsiteX1337" fmla="*/ 1719456 w 3531775"/>
              <a:gd name="connsiteY1337" fmla="*/ 1188514 h 2810796"/>
              <a:gd name="connsiteX1338" fmla="*/ 1712503 w 3531775"/>
              <a:gd name="connsiteY1338" fmla="*/ 1194229 h 2810796"/>
              <a:gd name="connsiteX1339" fmla="*/ 1709264 w 3531775"/>
              <a:gd name="connsiteY1339" fmla="*/ 1194610 h 2810796"/>
              <a:gd name="connsiteX1340" fmla="*/ 1712693 w 3531775"/>
              <a:gd name="connsiteY1340" fmla="*/ 1204992 h 2810796"/>
              <a:gd name="connsiteX1341" fmla="*/ 1707169 w 3531775"/>
              <a:gd name="connsiteY1341" fmla="*/ 1201658 h 2810796"/>
              <a:gd name="connsiteX1342" fmla="*/ 1700692 w 3531775"/>
              <a:gd name="connsiteY1342" fmla="*/ 1199848 h 2810796"/>
              <a:gd name="connsiteX1343" fmla="*/ 1698882 w 3531775"/>
              <a:gd name="connsiteY1343" fmla="*/ 1206325 h 2810796"/>
              <a:gd name="connsiteX1344" fmla="*/ 1694310 w 3531775"/>
              <a:gd name="connsiteY1344" fmla="*/ 1198800 h 2810796"/>
              <a:gd name="connsiteX1345" fmla="*/ 1685833 w 3531775"/>
              <a:gd name="connsiteY1345" fmla="*/ 1197943 h 2810796"/>
              <a:gd name="connsiteX1346" fmla="*/ 1688881 w 3531775"/>
              <a:gd name="connsiteY1346" fmla="*/ 1210231 h 2810796"/>
              <a:gd name="connsiteX1347" fmla="*/ 1658877 w 3531775"/>
              <a:gd name="connsiteY1347" fmla="*/ 1126029 h 2810796"/>
              <a:gd name="connsiteX1348" fmla="*/ 1692119 w 3531775"/>
              <a:gd name="connsiteY1348" fmla="*/ 1118029 h 2810796"/>
              <a:gd name="connsiteX1349" fmla="*/ 1688881 w 3531775"/>
              <a:gd name="connsiteY1349" fmla="*/ 1122410 h 2810796"/>
              <a:gd name="connsiteX1350" fmla="*/ 1681166 w 3531775"/>
              <a:gd name="connsiteY1350" fmla="*/ 1125172 h 2810796"/>
              <a:gd name="connsiteX1351" fmla="*/ 1679451 w 3531775"/>
              <a:gd name="connsiteY1351" fmla="*/ 1126220 h 2810796"/>
              <a:gd name="connsiteX1352" fmla="*/ 1681070 w 3531775"/>
              <a:gd name="connsiteY1352" fmla="*/ 1135554 h 2810796"/>
              <a:gd name="connsiteX1353" fmla="*/ 1671450 w 3531775"/>
              <a:gd name="connsiteY1353" fmla="*/ 1129554 h 2810796"/>
              <a:gd name="connsiteX1354" fmla="*/ 1669069 w 3531775"/>
              <a:gd name="connsiteY1354" fmla="*/ 1134888 h 2810796"/>
              <a:gd name="connsiteX1355" fmla="*/ 1666116 w 3531775"/>
              <a:gd name="connsiteY1355" fmla="*/ 1127839 h 2810796"/>
              <a:gd name="connsiteX1356" fmla="*/ 1658877 w 3531775"/>
              <a:gd name="connsiteY1356" fmla="*/ 1126029 h 2810796"/>
              <a:gd name="connsiteX1357" fmla="*/ 1666688 w 3531775"/>
              <a:gd name="connsiteY1357" fmla="*/ 1006681 h 2810796"/>
              <a:gd name="connsiteX1358" fmla="*/ 1674308 w 3531775"/>
              <a:gd name="connsiteY1358" fmla="*/ 1038399 h 2810796"/>
              <a:gd name="connsiteX1359" fmla="*/ 1705359 w 3531775"/>
              <a:gd name="connsiteY1359" fmla="*/ 1018016 h 2810796"/>
              <a:gd name="connsiteX1360" fmla="*/ 1699454 w 3531775"/>
              <a:gd name="connsiteY1360" fmla="*/ 1020397 h 2810796"/>
              <a:gd name="connsiteX1361" fmla="*/ 1690405 w 3531775"/>
              <a:gd name="connsiteY1361" fmla="*/ 1020492 h 2810796"/>
              <a:gd name="connsiteX1362" fmla="*/ 1687547 w 3531775"/>
              <a:gd name="connsiteY1362" fmla="*/ 1018778 h 2810796"/>
              <a:gd name="connsiteX1363" fmla="*/ 1683833 w 3531775"/>
              <a:gd name="connsiteY1363" fmla="*/ 1028874 h 2810796"/>
              <a:gd name="connsiteX1364" fmla="*/ 1681356 w 3531775"/>
              <a:gd name="connsiteY1364" fmla="*/ 1023731 h 2810796"/>
              <a:gd name="connsiteX1365" fmla="*/ 1677356 w 3531775"/>
              <a:gd name="connsiteY1365" fmla="*/ 1017444 h 2810796"/>
              <a:gd name="connsiteX1366" fmla="*/ 1671926 w 3531775"/>
              <a:gd name="connsiteY1366" fmla="*/ 1021350 h 2810796"/>
              <a:gd name="connsiteX1367" fmla="*/ 1672974 w 3531775"/>
              <a:gd name="connsiteY1367" fmla="*/ 1012587 h 2810796"/>
              <a:gd name="connsiteX1368" fmla="*/ 1666688 w 3531775"/>
              <a:gd name="connsiteY1368" fmla="*/ 1006681 h 2810796"/>
              <a:gd name="connsiteX1369" fmla="*/ 1692215 w 3531775"/>
              <a:gd name="connsiteY1369" fmla="*/ 974677 h 2810796"/>
              <a:gd name="connsiteX1370" fmla="*/ 1687071 w 3531775"/>
              <a:gd name="connsiteY1370" fmla="*/ 980583 h 2810796"/>
              <a:gd name="connsiteX1371" fmla="*/ 1684595 w 3531775"/>
              <a:gd name="connsiteY1371" fmla="*/ 973248 h 2810796"/>
              <a:gd name="connsiteX1372" fmla="*/ 1680213 w 3531775"/>
              <a:gd name="connsiteY1372" fmla="*/ 976011 h 2810796"/>
              <a:gd name="connsiteX1373" fmla="*/ 1681451 w 3531775"/>
              <a:gd name="connsiteY1373" fmla="*/ 969343 h 2810796"/>
              <a:gd name="connsiteX1374" fmla="*/ 1681166 w 3531775"/>
              <a:gd name="connsiteY1374" fmla="*/ 989155 h 2810796"/>
              <a:gd name="connsiteX1375" fmla="*/ 1701168 w 3531775"/>
              <a:gd name="connsiteY1375" fmla="*/ 976487 h 2810796"/>
              <a:gd name="connsiteX1376" fmla="*/ 1694024 w 3531775"/>
              <a:gd name="connsiteY1376" fmla="*/ 974772 h 2810796"/>
              <a:gd name="connsiteX1377" fmla="*/ 1692215 w 3531775"/>
              <a:gd name="connsiteY1377" fmla="*/ 974677 h 2810796"/>
              <a:gd name="connsiteX1378" fmla="*/ 1732982 w 3531775"/>
              <a:gd name="connsiteY1378" fmla="*/ 929814 h 2810796"/>
              <a:gd name="connsiteX1379" fmla="*/ 1727648 w 3531775"/>
              <a:gd name="connsiteY1379" fmla="*/ 930767 h 2810796"/>
              <a:gd name="connsiteX1380" fmla="*/ 1720028 w 3531775"/>
              <a:gd name="connsiteY1380" fmla="*/ 927433 h 2810796"/>
              <a:gd name="connsiteX1381" fmla="*/ 1718027 w 3531775"/>
              <a:gd name="connsiteY1381" fmla="*/ 926957 h 2810796"/>
              <a:gd name="connsiteX1382" fmla="*/ 1712789 w 3531775"/>
              <a:gd name="connsiteY1382" fmla="*/ 934767 h 2810796"/>
              <a:gd name="connsiteX1383" fmla="*/ 1712122 w 3531775"/>
              <a:gd name="connsiteY1383" fmla="*/ 929243 h 2810796"/>
              <a:gd name="connsiteX1384" fmla="*/ 1709836 w 3531775"/>
              <a:gd name="connsiteY1384" fmla="*/ 923909 h 2810796"/>
              <a:gd name="connsiteX1385" fmla="*/ 1704407 w 3531775"/>
              <a:gd name="connsiteY1385" fmla="*/ 926100 h 2810796"/>
              <a:gd name="connsiteX1386" fmla="*/ 1706979 w 3531775"/>
              <a:gd name="connsiteY1386" fmla="*/ 918956 h 2810796"/>
              <a:gd name="connsiteX1387" fmla="*/ 1702883 w 3531775"/>
              <a:gd name="connsiteY1387" fmla="*/ 912765 h 2810796"/>
              <a:gd name="connsiteX1388" fmla="*/ 1732982 w 3531775"/>
              <a:gd name="connsiteY1388" fmla="*/ 929814 h 2810796"/>
              <a:gd name="connsiteX1389" fmla="*/ 1731362 w 3531775"/>
              <a:gd name="connsiteY1389" fmla="*/ 979059 h 2810796"/>
              <a:gd name="connsiteX1390" fmla="*/ 1731458 w 3531775"/>
              <a:gd name="connsiteY1390" fmla="*/ 969534 h 2810796"/>
              <a:gd name="connsiteX1391" fmla="*/ 1736411 w 3531775"/>
              <a:gd name="connsiteY1391" fmla="*/ 997251 h 2810796"/>
              <a:gd name="connsiteX1392" fmla="*/ 1764033 w 3531775"/>
              <a:gd name="connsiteY1392" fmla="*/ 979440 h 2810796"/>
              <a:gd name="connsiteX1393" fmla="*/ 1753270 w 3531775"/>
              <a:gd name="connsiteY1393" fmla="*/ 978868 h 2810796"/>
              <a:gd name="connsiteX1394" fmla="*/ 1749650 w 3531775"/>
              <a:gd name="connsiteY1394" fmla="*/ 976773 h 2810796"/>
              <a:gd name="connsiteX1395" fmla="*/ 1746507 w 3531775"/>
              <a:gd name="connsiteY1395" fmla="*/ 987536 h 2810796"/>
              <a:gd name="connsiteX1396" fmla="*/ 1737268 w 3531775"/>
              <a:gd name="connsiteY1396" fmla="*/ 974868 h 2810796"/>
              <a:gd name="connsiteX1397" fmla="*/ 1731362 w 3531775"/>
              <a:gd name="connsiteY1397" fmla="*/ 979059 h 2810796"/>
              <a:gd name="connsiteX1398" fmla="*/ 1750222 w 3531775"/>
              <a:gd name="connsiteY1398" fmla="*/ 884761 h 2810796"/>
              <a:gd name="connsiteX1399" fmla="*/ 1737649 w 3531775"/>
              <a:gd name="connsiteY1399" fmla="*/ 908383 h 2810796"/>
              <a:gd name="connsiteX1400" fmla="*/ 1769748 w 3531775"/>
              <a:gd name="connsiteY1400" fmla="*/ 913146 h 2810796"/>
              <a:gd name="connsiteX1401" fmla="*/ 1764414 w 3531775"/>
              <a:gd name="connsiteY1401" fmla="*/ 911526 h 2810796"/>
              <a:gd name="connsiteX1402" fmla="*/ 1758985 w 3531775"/>
              <a:gd name="connsiteY1402" fmla="*/ 905240 h 2810796"/>
              <a:gd name="connsiteX1403" fmla="*/ 1757366 w 3531775"/>
              <a:gd name="connsiteY1403" fmla="*/ 903906 h 2810796"/>
              <a:gd name="connsiteX1404" fmla="*/ 1749174 w 3531775"/>
              <a:gd name="connsiteY1404" fmla="*/ 908002 h 2810796"/>
              <a:gd name="connsiteX1405" fmla="*/ 1751079 w 3531775"/>
              <a:gd name="connsiteY1405" fmla="*/ 902954 h 2810796"/>
              <a:gd name="connsiteX1406" fmla="*/ 1751460 w 3531775"/>
              <a:gd name="connsiteY1406" fmla="*/ 897334 h 2810796"/>
              <a:gd name="connsiteX1407" fmla="*/ 1745745 w 3531775"/>
              <a:gd name="connsiteY1407" fmla="*/ 896572 h 2810796"/>
              <a:gd name="connsiteX1408" fmla="*/ 1751174 w 3531775"/>
              <a:gd name="connsiteY1408" fmla="*/ 891810 h 2810796"/>
              <a:gd name="connsiteX1409" fmla="*/ 1750222 w 3531775"/>
              <a:gd name="connsiteY1409" fmla="*/ 884761 h 2810796"/>
              <a:gd name="connsiteX1410" fmla="*/ 1789465 w 3531775"/>
              <a:gd name="connsiteY1410" fmla="*/ 864854 h 2810796"/>
              <a:gd name="connsiteX1411" fmla="*/ 1781750 w 3531775"/>
              <a:gd name="connsiteY1411" fmla="*/ 859996 h 2810796"/>
              <a:gd name="connsiteX1412" fmla="*/ 1780321 w 3531775"/>
              <a:gd name="connsiteY1412" fmla="*/ 856948 h 2810796"/>
              <a:gd name="connsiteX1413" fmla="*/ 1771463 w 3531775"/>
              <a:gd name="connsiteY1413" fmla="*/ 863425 h 2810796"/>
              <a:gd name="connsiteX1414" fmla="*/ 1772415 w 3531775"/>
              <a:gd name="connsiteY1414" fmla="*/ 850281 h 2810796"/>
              <a:gd name="connsiteX1415" fmla="*/ 1765652 w 3531775"/>
              <a:gd name="connsiteY1415" fmla="*/ 850471 h 2810796"/>
              <a:gd name="connsiteX1416" fmla="*/ 1771272 w 3531775"/>
              <a:gd name="connsiteY1416" fmla="*/ 843708 h 2810796"/>
              <a:gd name="connsiteX1417" fmla="*/ 1769177 w 3531775"/>
              <a:gd name="connsiteY1417" fmla="*/ 835326 h 2810796"/>
              <a:gd name="connsiteX1418" fmla="*/ 1758604 w 3531775"/>
              <a:gd name="connsiteY1418" fmla="*/ 842280 h 2810796"/>
              <a:gd name="connsiteX1419" fmla="*/ 1790132 w 3531775"/>
              <a:gd name="connsiteY1419" fmla="*/ 875712 h 2810796"/>
              <a:gd name="connsiteX1420" fmla="*/ 1789465 w 3531775"/>
              <a:gd name="connsiteY1420" fmla="*/ 864854 h 2810796"/>
              <a:gd name="connsiteX1421" fmla="*/ 1799466 w 3531775"/>
              <a:gd name="connsiteY1421" fmla="*/ 902859 h 2810796"/>
              <a:gd name="connsiteX1422" fmla="*/ 1793656 w 3531775"/>
              <a:gd name="connsiteY1422" fmla="*/ 905526 h 2810796"/>
              <a:gd name="connsiteX1423" fmla="*/ 1795180 w 3531775"/>
              <a:gd name="connsiteY1423" fmla="*/ 897239 h 2810796"/>
              <a:gd name="connsiteX1424" fmla="*/ 1794894 w 3531775"/>
              <a:gd name="connsiteY1424" fmla="*/ 922194 h 2810796"/>
              <a:gd name="connsiteX1425" fmla="*/ 1820993 w 3531775"/>
              <a:gd name="connsiteY1425" fmla="*/ 910574 h 2810796"/>
              <a:gd name="connsiteX1426" fmla="*/ 1811754 w 3531775"/>
              <a:gd name="connsiteY1426" fmla="*/ 906669 h 2810796"/>
              <a:gd name="connsiteX1427" fmla="*/ 1809372 w 3531775"/>
              <a:gd name="connsiteY1427" fmla="*/ 906192 h 2810796"/>
              <a:gd name="connsiteX1428" fmla="*/ 1804991 w 3531775"/>
              <a:gd name="connsiteY1428" fmla="*/ 915336 h 2810796"/>
              <a:gd name="connsiteX1429" fmla="*/ 1799466 w 3531775"/>
              <a:gd name="connsiteY1429" fmla="*/ 902859 h 2810796"/>
              <a:gd name="connsiteX1430" fmla="*/ 1840900 w 3531775"/>
              <a:gd name="connsiteY1430" fmla="*/ 810657 h 2810796"/>
              <a:gd name="connsiteX1431" fmla="*/ 1834994 w 3531775"/>
              <a:gd name="connsiteY1431" fmla="*/ 804656 h 2810796"/>
              <a:gd name="connsiteX1432" fmla="*/ 1833280 w 3531775"/>
              <a:gd name="connsiteY1432" fmla="*/ 803513 h 2810796"/>
              <a:gd name="connsiteX1433" fmla="*/ 1825469 w 3531775"/>
              <a:gd name="connsiteY1433" fmla="*/ 808942 h 2810796"/>
              <a:gd name="connsiteX1434" fmla="*/ 1826708 w 3531775"/>
              <a:gd name="connsiteY1434" fmla="*/ 797512 h 2810796"/>
              <a:gd name="connsiteX1435" fmla="*/ 1820897 w 3531775"/>
              <a:gd name="connsiteY1435" fmla="*/ 797512 h 2810796"/>
              <a:gd name="connsiteX1436" fmla="*/ 1825850 w 3531775"/>
              <a:gd name="connsiteY1436" fmla="*/ 791892 h 2810796"/>
              <a:gd name="connsiteX1437" fmla="*/ 1824231 w 3531775"/>
              <a:gd name="connsiteY1437" fmla="*/ 784653 h 2810796"/>
              <a:gd name="connsiteX1438" fmla="*/ 1814992 w 3531775"/>
              <a:gd name="connsiteY1438" fmla="*/ 790273 h 2810796"/>
              <a:gd name="connsiteX1439" fmla="*/ 1840805 w 3531775"/>
              <a:gd name="connsiteY1439" fmla="*/ 820086 h 2810796"/>
              <a:gd name="connsiteX1440" fmla="*/ 1840900 w 3531775"/>
              <a:gd name="connsiteY1440" fmla="*/ 810657 h 2810796"/>
              <a:gd name="connsiteX1441" fmla="*/ 1854711 w 3531775"/>
              <a:gd name="connsiteY1441" fmla="*/ 868759 h 2810796"/>
              <a:gd name="connsiteX1442" fmla="*/ 1847186 w 3531775"/>
              <a:gd name="connsiteY1442" fmla="*/ 868664 h 2810796"/>
              <a:gd name="connsiteX1443" fmla="*/ 1836995 w 3531775"/>
              <a:gd name="connsiteY1443" fmla="*/ 864092 h 2810796"/>
              <a:gd name="connsiteX1444" fmla="*/ 1834518 w 3531775"/>
              <a:gd name="connsiteY1444" fmla="*/ 860663 h 2810796"/>
              <a:gd name="connsiteX1445" fmla="*/ 1826327 w 3531775"/>
              <a:gd name="connsiteY1445" fmla="*/ 870093 h 2810796"/>
              <a:gd name="connsiteX1446" fmla="*/ 1828422 w 3531775"/>
              <a:gd name="connsiteY1446" fmla="*/ 853614 h 2810796"/>
              <a:gd name="connsiteX1447" fmla="*/ 1815944 w 3531775"/>
              <a:gd name="connsiteY1447" fmla="*/ 855710 h 2810796"/>
              <a:gd name="connsiteX1448" fmla="*/ 1820421 w 3531775"/>
              <a:gd name="connsiteY1448" fmla="*/ 846471 h 2810796"/>
              <a:gd name="connsiteX1449" fmla="*/ 1815563 w 3531775"/>
              <a:gd name="connsiteY1449" fmla="*/ 836946 h 2810796"/>
              <a:gd name="connsiteX1450" fmla="*/ 1805276 w 3531775"/>
              <a:gd name="connsiteY1450" fmla="*/ 847328 h 2810796"/>
              <a:gd name="connsiteX1451" fmla="*/ 1854711 w 3531775"/>
              <a:gd name="connsiteY1451" fmla="*/ 868759 h 2810796"/>
              <a:gd name="connsiteX1452" fmla="*/ 1880714 w 3531775"/>
              <a:gd name="connsiteY1452" fmla="*/ 800370 h 2810796"/>
              <a:gd name="connsiteX1453" fmla="*/ 1877571 w 3531775"/>
              <a:gd name="connsiteY1453" fmla="*/ 792559 h 2810796"/>
              <a:gd name="connsiteX1454" fmla="*/ 1876428 w 3531775"/>
              <a:gd name="connsiteY1454" fmla="*/ 790845 h 2810796"/>
              <a:gd name="connsiteX1455" fmla="*/ 1867094 w 3531775"/>
              <a:gd name="connsiteY1455" fmla="*/ 792273 h 2810796"/>
              <a:gd name="connsiteX1456" fmla="*/ 1870523 w 3531775"/>
              <a:gd name="connsiteY1456" fmla="*/ 787987 h 2810796"/>
              <a:gd name="connsiteX1457" fmla="*/ 1872713 w 3531775"/>
              <a:gd name="connsiteY1457" fmla="*/ 782748 h 2810796"/>
              <a:gd name="connsiteX1458" fmla="*/ 1867379 w 3531775"/>
              <a:gd name="connsiteY1458" fmla="*/ 780177 h 2810796"/>
              <a:gd name="connsiteX1459" fmla="*/ 1874142 w 3531775"/>
              <a:gd name="connsiteY1459" fmla="*/ 777319 h 2810796"/>
              <a:gd name="connsiteX1460" fmla="*/ 1875476 w 3531775"/>
              <a:gd name="connsiteY1460" fmla="*/ 770080 h 2810796"/>
              <a:gd name="connsiteX1461" fmla="*/ 1864903 w 3531775"/>
              <a:gd name="connsiteY1461" fmla="*/ 771128 h 2810796"/>
              <a:gd name="connsiteX1462" fmla="*/ 1876809 w 3531775"/>
              <a:gd name="connsiteY1462" fmla="*/ 808561 h 2810796"/>
              <a:gd name="connsiteX1463" fmla="*/ 1880714 w 3531775"/>
              <a:gd name="connsiteY1463" fmla="*/ 800370 h 2810796"/>
              <a:gd name="connsiteX1464" fmla="*/ 1887287 w 3531775"/>
              <a:gd name="connsiteY1464" fmla="*/ 847709 h 2810796"/>
              <a:gd name="connsiteX1465" fmla="*/ 1879095 w 3531775"/>
              <a:gd name="connsiteY1465" fmla="*/ 851614 h 2810796"/>
              <a:gd name="connsiteX1466" fmla="*/ 1876428 w 3531775"/>
              <a:gd name="connsiteY1466" fmla="*/ 851900 h 2810796"/>
              <a:gd name="connsiteX1467" fmla="*/ 1877952 w 3531775"/>
              <a:gd name="connsiteY1467" fmla="*/ 845518 h 2810796"/>
              <a:gd name="connsiteX1468" fmla="*/ 1877571 w 3531775"/>
              <a:gd name="connsiteY1468" fmla="*/ 838470 h 2810796"/>
              <a:gd name="connsiteX1469" fmla="*/ 1870808 w 3531775"/>
              <a:gd name="connsiteY1469" fmla="*/ 837993 h 2810796"/>
              <a:gd name="connsiteX1470" fmla="*/ 1876428 w 3531775"/>
              <a:gd name="connsiteY1470" fmla="*/ 831707 h 2810796"/>
              <a:gd name="connsiteX1471" fmla="*/ 1862998 w 3531775"/>
              <a:gd name="connsiteY1471" fmla="*/ 852852 h 2810796"/>
              <a:gd name="connsiteX1472" fmla="*/ 1894240 w 3531775"/>
              <a:gd name="connsiteY1472" fmla="*/ 855519 h 2810796"/>
              <a:gd name="connsiteX1473" fmla="*/ 1887287 w 3531775"/>
              <a:gd name="connsiteY1473" fmla="*/ 847709 h 2810796"/>
              <a:gd name="connsiteX1474" fmla="*/ 1915100 w 3531775"/>
              <a:gd name="connsiteY1474" fmla="*/ 732933 h 2810796"/>
              <a:gd name="connsiteX1475" fmla="*/ 1896431 w 3531775"/>
              <a:gd name="connsiteY1475" fmla="*/ 759317 h 2810796"/>
              <a:gd name="connsiteX1476" fmla="*/ 1933197 w 3531775"/>
              <a:gd name="connsiteY1476" fmla="*/ 769890 h 2810796"/>
              <a:gd name="connsiteX1477" fmla="*/ 1927196 w 3531775"/>
              <a:gd name="connsiteY1477" fmla="*/ 767127 h 2810796"/>
              <a:gd name="connsiteX1478" fmla="*/ 1922053 w 3531775"/>
              <a:gd name="connsiteY1478" fmla="*/ 758745 h 2810796"/>
              <a:gd name="connsiteX1479" fmla="*/ 1912909 w 3531775"/>
              <a:gd name="connsiteY1479" fmla="*/ 761031 h 2810796"/>
              <a:gd name="connsiteX1480" fmla="*/ 1912433 w 3531775"/>
              <a:gd name="connsiteY1480" fmla="*/ 755412 h 2810796"/>
              <a:gd name="connsiteX1481" fmla="*/ 1914528 w 3531775"/>
              <a:gd name="connsiteY1481" fmla="*/ 748173 h 2810796"/>
              <a:gd name="connsiteX1482" fmla="*/ 1907956 w 3531775"/>
              <a:gd name="connsiteY1482" fmla="*/ 746458 h 2810796"/>
              <a:gd name="connsiteX1483" fmla="*/ 1915100 w 3531775"/>
              <a:gd name="connsiteY1483" fmla="*/ 741410 h 2810796"/>
              <a:gd name="connsiteX1484" fmla="*/ 1915100 w 3531775"/>
              <a:gd name="connsiteY1484" fmla="*/ 732933 h 2810796"/>
              <a:gd name="connsiteX1485" fmla="*/ 2078168 w 3531775"/>
              <a:gd name="connsiteY1485" fmla="*/ 741696 h 2810796"/>
              <a:gd name="connsiteX1486" fmla="*/ 2277717 w 3531775"/>
              <a:gd name="connsiteY1486" fmla="*/ 693213 h 2810796"/>
              <a:gd name="connsiteX1487" fmla="*/ 1896812 w 3531775"/>
              <a:gd name="connsiteY1487" fmla="*/ 580628 h 2810796"/>
              <a:gd name="connsiteX1488" fmla="*/ 2078168 w 3531775"/>
              <a:gd name="connsiteY1488" fmla="*/ 741696 h 2810796"/>
              <a:gd name="connsiteX1489" fmla="*/ 2101218 w 3531775"/>
              <a:gd name="connsiteY1489" fmla="*/ 572246 h 2810796"/>
              <a:gd name="connsiteX1490" fmla="*/ 1894049 w 3531775"/>
              <a:gd name="connsiteY1490" fmla="*/ 506523 h 2810796"/>
              <a:gd name="connsiteX1491" fmla="*/ 2101218 w 3531775"/>
              <a:gd name="connsiteY1491" fmla="*/ 572246 h 2810796"/>
              <a:gd name="connsiteX1492" fmla="*/ 2004063 w 3531775"/>
              <a:gd name="connsiteY1492" fmla="*/ 469185 h 2810796"/>
              <a:gd name="connsiteX1493" fmla="*/ 2166941 w 3531775"/>
              <a:gd name="connsiteY1493" fmla="*/ 503856 h 2810796"/>
              <a:gd name="connsiteX1494" fmla="*/ 2004063 w 3531775"/>
              <a:gd name="connsiteY1494" fmla="*/ 469185 h 2810796"/>
              <a:gd name="connsiteX1495" fmla="*/ 2185134 w 3531775"/>
              <a:gd name="connsiteY1495" fmla="*/ 508524 h 2810796"/>
              <a:gd name="connsiteX1496" fmla="*/ 1963582 w 3531775"/>
              <a:gd name="connsiteY1496" fmla="*/ 468233 h 2810796"/>
              <a:gd name="connsiteX1497" fmla="*/ 1771844 w 3531775"/>
              <a:gd name="connsiteY1497" fmla="*/ 457946 h 2810796"/>
              <a:gd name="connsiteX1498" fmla="*/ 1906622 w 3531775"/>
              <a:gd name="connsiteY1498" fmla="*/ 437943 h 2810796"/>
              <a:gd name="connsiteX1499" fmla="*/ 1905003 w 3531775"/>
              <a:gd name="connsiteY1499" fmla="*/ 437181 h 2810796"/>
              <a:gd name="connsiteX1500" fmla="*/ 1941960 w 3531775"/>
              <a:gd name="connsiteY1500" fmla="*/ 464613 h 2810796"/>
              <a:gd name="connsiteX1501" fmla="*/ 1941770 w 3531775"/>
              <a:gd name="connsiteY1501" fmla="*/ 464423 h 2810796"/>
              <a:gd name="connsiteX1502" fmla="*/ 2093122 w 3531775"/>
              <a:gd name="connsiteY1502" fmla="*/ 553767 h 2810796"/>
              <a:gd name="connsiteX1503" fmla="*/ 2092265 w 3531775"/>
              <a:gd name="connsiteY1503" fmla="*/ 553767 h 2810796"/>
              <a:gd name="connsiteX1504" fmla="*/ 2093503 w 3531775"/>
              <a:gd name="connsiteY1504" fmla="*/ 553767 h 2810796"/>
              <a:gd name="connsiteX1505" fmla="*/ 2093122 w 3531775"/>
              <a:gd name="connsiteY1505" fmla="*/ 553767 h 2810796"/>
              <a:gd name="connsiteX1506" fmla="*/ 2100647 w 3531775"/>
              <a:gd name="connsiteY1506" fmla="*/ 553482 h 2810796"/>
              <a:gd name="connsiteX1507" fmla="*/ 2097504 w 3531775"/>
              <a:gd name="connsiteY1507" fmla="*/ 553672 h 2810796"/>
              <a:gd name="connsiteX1508" fmla="*/ 2101314 w 3531775"/>
              <a:gd name="connsiteY1508" fmla="*/ 553482 h 2810796"/>
              <a:gd name="connsiteX1509" fmla="*/ 2100647 w 3531775"/>
              <a:gd name="connsiteY1509" fmla="*/ 553482 h 2810796"/>
              <a:gd name="connsiteX1510" fmla="*/ 2110458 w 3531775"/>
              <a:gd name="connsiteY1510" fmla="*/ 552720 h 2810796"/>
              <a:gd name="connsiteX1511" fmla="*/ 2109029 w 3531775"/>
              <a:gd name="connsiteY1511" fmla="*/ 552815 h 2810796"/>
              <a:gd name="connsiteX1512" fmla="*/ 2139223 w 3531775"/>
              <a:gd name="connsiteY1512" fmla="*/ 548243 h 2810796"/>
              <a:gd name="connsiteX1513" fmla="*/ 2139223 w 3531775"/>
              <a:gd name="connsiteY1513" fmla="*/ 548243 h 2810796"/>
              <a:gd name="connsiteX1514" fmla="*/ 2140556 w 3531775"/>
              <a:gd name="connsiteY1514" fmla="*/ 547957 h 2810796"/>
              <a:gd name="connsiteX1515" fmla="*/ 2139223 w 3531775"/>
              <a:gd name="connsiteY1515" fmla="*/ 548243 h 2810796"/>
              <a:gd name="connsiteX1516" fmla="*/ 2154558 w 3531775"/>
              <a:gd name="connsiteY1516" fmla="*/ 544623 h 2810796"/>
              <a:gd name="connsiteX1517" fmla="*/ 2153415 w 3531775"/>
              <a:gd name="connsiteY1517" fmla="*/ 544909 h 2810796"/>
              <a:gd name="connsiteX1518" fmla="*/ 2162178 w 3531775"/>
              <a:gd name="connsiteY1518" fmla="*/ 542433 h 2810796"/>
              <a:gd name="connsiteX1519" fmla="*/ 2161607 w 3531775"/>
              <a:gd name="connsiteY1519" fmla="*/ 542623 h 2810796"/>
              <a:gd name="connsiteX1520" fmla="*/ 2216471 w 3531775"/>
              <a:gd name="connsiteY1520" fmla="*/ 521573 h 2810796"/>
              <a:gd name="connsiteX1521" fmla="*/ 2185134 w 3531775"/>
              <a:gd name="connsiteY1521" fmla="*/ 508524 h 2810796"/>
              <a:gd name="connsiteX1522" fmla="*/ 2406494 w 3531775"/>
              <a:gd name="connsiteY1522" fmla="*/ 617109 h 2810796"/>
              <a:gd name="connsiteX1523" fmla="*/ 2469645 w 3531775"/>
              <a:gd name="connsiteY1523" fmla="*/ 510143 h 2810796"/>
              <a:gd name="connsiteX1524" fmla="*/ 2406494 w 3531775"/>
              <a:gd name="connsiteY1524" fmla="*/ 617109 h 2810796"/>
              <a:gd name="connsiteX1525" fmla="*/ 2502887 w 3531775"/>
              <a:gd name="connsiteY1525" fmla="*/ 512619 h 2810796"/>
              <a:gd name="connsiteX1526" fmla="*/ 2456120 w 3531775"/>
              <a:gd name="connsiteY1526" fmla="*/ 587391 h 2810796"/>
              <a:gd name="connsiteX1527" fmla="*/ 2533939 w 3531775"/>
              <a:gd name="connsiteY1527" fmla="*/ 514239 h 2810796"/>
              <a:gd name="connsiteX1528" fmla="*/ 2502887 w 3531775"/>
              <a:gd name="connsiteY1528" fmla="*/ 512619 h 2810796"/>
              <a:gd name="connsiteX1529" fmla="*/ 2503173 w 3531775"/>
              <a:gd name="connsiteY1529" fmla="*/ 586819 h 2810796"/>
              <a:gd name="connsiteX1530" fmla="*/ 2590327 w 3531775"/>
              <a:gd name="connsiteY1530" fmla="*/ 528907 h 2810796"/>
              <a:gd name="connsiteX1531" fmla="*/ 2559561 w 3531775"/>
              <a:gd name="connsiteY1531" fmla="*/ 521763 h 2810796"/>
              <a:gd name="connsiteX1532" fmla="*/ 2503173 w 3531775"/>
              <a:gd name="connsiteY1532" fmla="*/ 586819 h 2810796"/>
              <a:gd name="connsiteX1533" fmla="*/ 2713104 w 3531775"/>
              <a:gd name="connsiteY1533" fmla="*/ 501951 h 2810796"/>
              <a:gd name="connsiteX1534" fmla="*/ 2548322 w 3531775"/>
              <a:gd name="connsiteY1534" fmla="*/ 475948 h 2810796"/>
              <a:gd name="connsiteX1535" fmla="*/ 2547560 w 3531775"/>
              <a:gd name="connsiteY1535" fmla="*/ 476424 h 2810796"/>
              <a:gd name="connsiteX1536" fmla="*/ 2792352 w 3531775"/>
              <a:gd name="connsiteY1536" fmla="*/ 547386 h 2810796"/>
              <a:gd name="connsiteX1537" fmla="*/ 2793209 w 3531775"/>
              <a:gd name="connsiteY1537" fmla="*/ 547386 h 2810796"/>
              <a:gd name="connsiteX1538" fmla="*/ 2713104 w 3531775"/>
              <a:gd name="connsiteY1538" fmla="*/ 501951 h 2810796"/>
              <a:gd name="connsiteX1539" fmla="*/ 2617664 w 3531775"/>
              <a:gd name="connsiteY1539" fmla="*/ 828087 h 2810796"/>
              <a:gd name="connsiteX1540" fmla="*/ 2617568 w 3531775"/>
              <a:gd name="connsiteY1540" fmla="*/ 828183 h 2810796"/>
              <a:gd name="connsiteX1541" fmla="*/ 2619474 w 3531775"/>
              <a:gd name="connsiteY1541" fmla="*/ 826944 h 2810796"/>
              <a:gd name="connsiteX1542" fmla="*/ 2619093 w 3531775"/>
              <a:gd name="connsiteY1542" fmla="*/ 827230 h 2810796"/>
              <a:gd name="connsiteX1543" fmla="*/ 2613759 w 3531775"/>
              <a:gd name="connsiteY1543" fmla="*/ 785225 h 2810796"/>
              <a:gd name="connsiteX1544" fmla="*/ 2613854 w 3531775"/>
              <a:gd name="connsiteY1544" fmla="*/ 785225 h 2810796"/>
              <a:gd name="connsiteX1545" fmla="*/ 2613568 w 3531775"/>
              <a:gd name="connsiteY1545" fmla="*/ 785320 h 2810796"/>
              <a:gd name="connsiteX1546" fmla="*/ 2613759 w 3531775"/>
              <a:gd name="connsiteY1546" fmla="*/ 785320 h 2810796"/>
              <a:gd name="connsiteX1547" fmla="*/ 2616616 w 3531775"/>
              <a:gd name="connsiteY1547" fmla="*/ 797512 h 2810796"/>
              <a:gd name="connsiteX1548" fmla="*/ 2603471 w 3531775"/>
              <a:gd name="connsiteY1548" fmla="*/ 800274 h 2810796"/>
              <a:gd name="connsiteX1549" fmla="*/ 2612139 w 3531775"/>
              <a:gd name="connsiteY1549" fmla="*/ 813990 h 2810796"/>
              <a:gd name="connsiteX1550" fmla="*/ 2594709 w 3531775"/>
              <a:gd name="connsiteY1550" fmla="*/ 807894 h 2810796"/>
              <a:gd name="connsiteX1551" fmla="*/ 2597280 w 3531775"/>
              <a:gd name="connsiteY1551" fmla="*/ 818277 h 2810796"/>
              <a:gd name="connsiteX1552" fmla="*/ 2586422 w 3531775"/>
              <a:gd name="connsiteY1552" fmla="*/ 813419 h 2810796"/>
              <a:gd name="connsiteX1553" fmla="*/ 2616807 w 3531775"/>
              <a:gd name="connsiteY1553" fmla="*/ 828754 h 2810796"/>
              <a:gd name="connsiteX1554" fmla="*/ 2616616 w 3531775"/>
              <a:gd name="connsiteY1554" fmla="*/ 828849 h 2810796"/>
              <a:gd name="connsiteX1555" fmla="*/ 2617664 w 3531775"/>
              <a:gd name="connsiteY1555" fmla="*/ 828087 h 2810796"/>
              <a:gd name="connsiteX1556" fmla="*/ 2579183 w 3531775"/>
              <a:gd name="connsiteY1556" fmla="*/ 757126 h 2810796"/>
              <a:gd name="connsiteX1557" fmla="*/ 2574039 w 3531775"/>
              <a:gd name="connsiteY1557" fmla="*/ 760746 h 2810796"/>
              <a:gd name="connsiteX1558" fmla="*/ 2585088 w 3531775"/>
              <a:gd name="connsiteY1558" fmla="*/ 764841 h 2810796"/>
              <a:gd name="connsiteX1559" fmla="*/ 2573182 w 3531775"/>
              <a:gd name="connsiteY1559" fmla="*/ 767699 h 2810796"/>
              <a:gd name="connsiteX1560" fmla="*/ 2578040 w 3531775"/>
              <a:gd name="connsiteY1560" fmla="*/ 775795 h 2810796"/>
              <a:gd name="connsiteX1561" fmla="*/ 2566419 w 3531775"/>
              <a:gd name="connsiteY1561" fmla="*/ 777700 h 2810796"/>
              <a:gd name="connsiteX1562" fmla="*/ 2589565 w 3531775"/>
              <a:gd name="connsiteY1562" fmla="*/ 778653 h 2810796"/>
              <a:gd name="connsiteX1563" fmla="*/ 2588327 w 3531775"/>
              <a:gd name="connsiteY1563" fmla="*/ 779700 h 2810796"/>
              <a:gd name="connsiteX1564" fmla="*/ 2570896 w 3531775"/>
              <a:gd name="connsiteY1564" fmla="*/ 748077 h 2810796"/>
              <a:gd name="connsiteX1565" fmla="*/ 2579183 w 3531775"/>
              <a:gd name="connsiteY1565" fmla="*/ 757126 h 2810796"/>
              <a:gd name="connsiteX1566" fmla="*/ 2571277 w 3531775"/>
              <a:gd name="connsiteY1566" fmla="*/ 825706 h 2810796"/>
              <a:gd name="connsiteX1567" fmla="*/ 2559657 w 3531775"/>
              <a:gd name="connsiteY1567" fmla="*/ 839613 h 2810796"/>
              <a:gd name="connsiteX1568" fmla="*/ 2552418 w 3531775"/>
              <a:gd name="connsiteY1568" fmla="*/ 832469 h 2810796"/>
              <a:gd name="connsiteX1569" fmla="*/ 2547941 w 3531775"/>
              <a:gd name="connsiteY1569" fmla="*/ 847995 h 2810796"/>
              <a:gd name="connsiteX1570" fmla="*/ 2541654 w 3531775"/>
              <a:gd name="connsiteY1570" fmla="*/ 834850 h 2810796"/>
              <a:gd name="connsiteX1571" fmla="*/ 2532606 w 3531775"/>
              <a:gd name="connsiteY1571" fmla="*/ 844185 h 2810796"/>
              <a:gd name="connsiteX1572" fmla="*/ 2530415 w 3531775"/>
              <a:gd name="connsiteY1572" fmla="*/ 831135 h 2810796"/>
              <a:gd name="connsiteX1573" fmla="*/ 2521176 w 3531775"/>
              <a:gd name="connsiteY1573" fmla="*/ 833326 h 2810796"/>
              <a:gd name="connsiteX1574" fmla="*/ 2571277 w 3531775"/>
              <a:gd name="connsiteY1574" fmla="*/ 825706 h 2810796"/>
              <a:gd name="connsiteX1575" fmla="*/ 2554513 w 3531775"/>
              <a:gd name="connsiteY1575" fmla="*/ 798369 h 2810796"/>
              <a:gd name="connsiteX1576" fmla="*/ 2545369 w 3531775"/>
              <a:gd name="connsiteY1576" fmla="*/ 793226 h 2810796"/>
              <a:gd name="connsiteX1577" fmla="*/ 2545369 w 3531775"/>
              <a:gd name="connsiteY1577" fmla="*/ 793226 h 2810796"/>
              <a:gd name="connsiteX1578" fmla="*/ 2545274 w 3531775"/>
              <a:gd name="connsiteY1578" fmla="*/ 793226 h 2810796"/>
              <a:gd name="connsiteX1579" fmla="*/ 2545369 w 3531775"/>
              <a:gd name="connsiteY1579" fmla="*/ 793226 h 2810796"/>
              <a:gd name="connsiteX1580" fmla="*/ 2545083 w 3531775"/>
              <a:gd name="connsiteY1580" fmla="*/ 793607 h 2810796"/>
              <a:gd name="connsiteX1581" fmla="*/ 2545083 w 3531775"/>
              <a:gd name="connsiteY1581" fmla="*/ 793607 h 2810796"/>
              <a:gd name="connsiteX1582" fmla="*/ 2545083 w 3531775"/>
              <a:gd name="connsiteY1582" fmla="*/ 793607 h 2810796"/>
              <a:gd name="connsiteX1583" fmla="*/ 2545083 w 3531775"/>
              <a:gd name="connsiteY1583" fmla="*/ 793607 h 2810796"/>
              <a:gd name="connsiteX1584" fmla="*/ 2543464 w 3531775"/>
              <a:gd name="connsiteY1584" fmla="*/ 806275 h 2810796"/>
              <a:gd name="connsiteX1585" fmla="*/ 2535082 w 3531775"/>
              <a:gd name="connsiteY1585" fmla="*/ 797036 h 2810796"/>
              <a:gd name="connsiteX1586" fmla="*/ 2529272 w 3531775"/>
              <a:gd name="connsiteY1586" fmla="*/ 796083 h 2810796"/>
              <a:gd name="connsiteX1587" fmla="*/ 2524414 w 3531775"/>
              <a:gd name="connsiteY1587" fmla="*/ 789035 h 2810796"/>
              <a:gd name="connsiteX1588" fmla="*/ 2559942 w 3531775"/>
              <a:gd name="connsiteY1588" fmla="*/ 809895 h 2810796"/>
              <a:gd name="connsiteX1589" fmla="*/ 2558228 w 3531775"/>
              <a:gd name="connsiteY1589" fmla="*/ 789130 h 2810796"/>
              <a:gd name="connsiteX1590" fmla="*/ 2554513 w 3531775"/>
              <a:gd name="connsiteY1590" fmla="*/ 798369 h 2810796"/>
              <a:gd name="connsiteX1591" fmla="*/ 2541273 w 3531775"/>
              <a:gd name="connsiteY1591" fmla="*/ 751697 h 2810796"/>
              <a:gd name="connsiteX1592" fmla="*/ 2550322 w 3531775"/>
              <a:gd name="connsiteY1592" fmla="*/ 776081 h 2810796"/>
              <a:gd name="connsiteX1593" fmla="*/ 2541273 w 3531775"/>
              <a:gd name="connsiteY1593" fmla="*/ 751697 h 2810796"/>
              <a:gd name="connsiteX1594" fmla="*/ 2517461 w 3531775"/>
              <a:gd name="connsiteY1594" fmla="*/ 779796 h 2810796"/>
              <a:gd name="connsiteX1595" fmla="*/ 2517937 w 3531775"/>
              <a:gd name="connsiteY1595" fmla="*/ 779319 h 2810796"/>
              <a:gd name="connsiteX1596" fmla="*/ 2517461 w 3531775"/>
              <a:gd name="connsiteY1596" fmla="*/ 779796 h 2810796"/>
              <a:gd name="connsiteX1597" fmla="*/ 2518032 w 3531775"/>
              <a:gd name="connsiteY1597" fmla="*/ 779224 h 2810796"/>
              <a:gd name="connsiteX1598" fmla="*/ 2518032 w 3531775"/>
              <a:gd name="connsiteY1598" fmla="*/ 779224 h 2810796"/>
              <a:gd name="connsiteX1599" fmla="*/ 2518032 w 3531775"/>
              <a:gd name="connsiteY1599" fmla="*/ 779129 h 2810796"/>
              <a:gd name="connsiteX1600" fmla="*/ 2518032 w 3531775"/>
              <a:gd name="connsiteY1600" fmla="*/ 779129 h 2810796"/>
              <a:gd name="connsiteX1601" fmla="*/ 2518127 w 3531775"/>
              <a:gd name="connsiteY1601" fmla="*/ 778843 h 2810796"/>
              <a:gd name="connsiteX1602" fmla="*/ 2518127 w 3531775"/>
              <a:gd name="connsiteY1602" fmla="*/ 778938 h 2810796"/>
              <a:gd name="connsiteX1603" fmla="*/ 2518223 w 3531775"/>
              <a:gd name="connsiteY1603" fmla="*/ 778748 h 2810796"/>
              <a:gd name="connsiteX1604" fmla="*/ 2518127 w 3531775"/>
              <a:gd name="connsiteY1604" fmla="*/ 778843 h 2810796"/>
              <a:gd name="connsiteX1605" fmla="*/ 2518223 w 3531775"/>
              <a:gd name="connsiteY1605" fmla="*/ 778367 h 2810796"/>
              <a:gd name="connsiteX1606" fmla="*/ 2518223 w 3531775"/>
              <a:gd name="connsiteY1606" fmla="*/ 778748 h 2810796"/>
              <a:gd name="connsiteX1607" fmla="*/ 2518223 w 3531775"/>
              <a:gd name="connsiteY1607" fmla="*/ 778272 h 2810796"/>
              <a:gd name="connsiteX1608" fmla="*/ 2518223 w 3531775"/>
              <a:gd name="connsiteY1608" fmla="*/ 778367 h 2810796"/>
              <a:gd name="connsiteX1609" fmla="*/ 2510984 w 3531775"/>
              <a:gd name="connsiteY1609" fmla="*/ 768461 h 2810796"/>
              <a:gd name="connsiteX1610" fmla="*/ 2517080 w 3531775"/>
              <a:gd name="connsiteY1610" fmla="*/ 765127 h 2810796"/>
              <a:gd name="connsiteX1611" fmla="*/ 2506317 w 3531775"/>
              <a:gd name="connsiteY1611" fmla="*/ 759888 h 2810796"/>
              <a:gd name="connsiteX1612" fmla="*/ 2518413 w 3531775"/>
              <a:gd name="connsiteY1612" fmla="*/ 758745 h 2810796"/>
              <a:gd name="connsiteX1613" fmla="*/ 2518318 w 3531775"/>
              <a:gd name="connsiteY1613" fmla="*/ 758841 h 2810796"/>
              <a:gd name="connsiteX1614" fmla="*/ 2518509 w 3531775"/>
              <a:gd name="connsiteY1614" fmla="*/ 758745 h 2810796"/>
              <a:gd name="connsiteX1615" fmla="*/ 2518413 w 3531775"/>
              <a:gd name="connsiteY1615" fmla="*/ 758745 h 2810796"/>
              <a:gd name="connsiteX1616" fmla="*/ 2512508 w 3531775"/>
              <a:gd name="connsiteY1616" fmla="*/ 752840 h 2810796"/>
              <a:gd name="connsiteX1617" fmla="*/ 2521366 w 3531775"/>
              <a:gd name="connsiteY1617" fmla="*/ 751221 h 2810796"/>
              <a:gd name="connsiteX1618" fmla="*/ 2503745 w 3531775"/>
              <a:gd name="connsiteY1618" fmla="*/ 745601 h 2810796"/>
              <a:gd name="connsiteX1619" fmla="*/ 2517461 w 3531775"/>
              <a:gd name="connsiteY1619" fmla="*/ 779796 h 2810796"/>
              <a:gd name="connsiteX1620" fmla="*/ 2517461 w 3531775"/>
              <a:gd name="connsiteY1620" fmla="*/ 779796 h 2810796"/>
              <a:gd name="connsiteX1621" fmla="*/ 2551560 w 3531775"/>
              <a:gd name="connsiteY1621" fmla="*/ 848852 h 2810796"/>
              <a:gd name="connsiteX1622" fmla="*/ 2552132 w 3531775"/>
              <a:gd name="connsiteY1622" fmla="*/ 848471 h 2810796"/>
              <a:gd name="connsiteX1623" fmla="*/ 2551560 w 3531775"/>
              <a:gd name="connsiteY1623" fmla="*/ 848852 h 2810796"/>
              <a:gd name="connsiteX1624" fmla="*/ 2520794 w 3531775"/>
              <a:gd name="connsiteY1624" fmla="*/ 817419 h 2810796"/>
              <a:gd name="connsiteX1625" fmla="*/ 2505840 w 3531775"/>
              <a:gd name="connsiteY1625" fmla="*/ 821325 h 2810796"/>
              <a:gd name="connsiteX1626" fmla="*/ 2504031 w 3531775"/>
              <a:gd name="connsiteY1626" fmla="*/ 809990 h 2810796"/>
              <a:gd name="connsiteX1627" fmla="*/ 2491458 w 3531775"/>
              <a:gd name="connsiteY1627" fmla="*/ 820848 h 2810796"/>
              <a:gd name="connsiteX1628" fmla="*/ 2495839 w 3531775"/>
              <a:gd name="connsiteY1628" fmla="*/ 805227 h 2810796"/>
              <a:gd name="connsiteX1629" fmla="*/ 2483266 w 3531775"/>
              <a:gd name="connsiteY1629" fmla="*/ 807894 h 2810796"/>
              <a:gd name="connsiteX1630" fmla="*/ 2484600 w 3531775"/>
              <a:gd name="connsiteY1630" fmla="*/ 802941 h 2810796"/>
              <a:gd name="connsiteX1631" fmla="*/ 2471645 w 3531775"/>
              <a:gd name="connsiteY1631" fmla="*/ 805323 h 2810796"/>
              <a:gd name="connsiteX1632" fmla="*/ 2520794 w 3531775"/>
              <a:gd name="connsiteY1632" fmla="*/ 817419 h 2810796"/>
              <a:gd name="connsiteX1633" fmla="*/ 2481742 w 3531775"/>
              <a:gd name="connsiteY1633" fmla="*/ 779510 h 2810796"/>
              <a:gd name="connsiteX1634" fmla="*/ 2474312 w 3531775"/>
              <a:gd name="connsiteY1634" fmla="*/ 761508 h 2810796"/>
              <a:gd name="connsiteX1635" fmla="*/ 2482790 w 3531775"/>
              <a:gd name="connsiteY1635" fmla="*/ 757793 h 2810796"/>
              <a:gd name="connsiteX1636" fmla="*/ 2464883 w 3531775"/>
              <a:gd name="connsiteY1636" fmla="*/ 752268 h 2810796"/>
              <a:gd name="connsiteX1637" fmla="*/ 2483647 w 3531775"/>
              <a:gd name="connsiteY1637" fmla="*/ 748173 h 2810796"/>
              <a:gd name="connsiteX1638" fmla="*/ 2476979 w 3531775"/>
              <a:gd name="connsiteY1638" fmla="*/ 735219 h 2810796"/>
              <a:gd name="connsiteX1639" fmla="*/ 2476979 w 3531775"/>
              <a:gd name="connsiteY1639" fmla="*/ 735314 h 2810796"/>
              <a:gd name="connsiteX1640" fmla="*/ 2477075 w 3531775"/>
              <a:gd name="connsiteY1640" fmla="*/ 735219 h 2810796"/>
              <a:gd name="connsiteX1641" fmla="*/ 2476979 w 3531775"/>
              <a:gd name="connsiteY1641" fmla="*/ 735314 h 2810796"/>
              <a:gd name="connsiteX1642" fmla="*/ 2485171 w 3531775"/>
              <a:gd name="connsiteY1642" fmla="*/ 735695 h 2810796"/>
              <a:gd name="connsiteX1643" fmla="*/ 2480409 w 3531775"/>
              <a:gd name="connsiteY1643" fmla="*/ 722455 h 2810796"/>
              <a:gd name="connsiteX1644" fmla="*/ 2481742 w 3531775"/>
              <a:gd name="connsiteY1644" fmla="*/ 779510 h 2810796"/>
              <a:gd name="connsiteX1645" fmla="*/ 2495553 w 3531775"/>
              <a:gd name="connsiteY1645" fmla="*/ 713216 h 2810796"/>
              <a:gd name="connsiteX1646" fmla="*/ 2510698 w 3531775"/>
              <a:gd name="connsiteY1646" fmla="*/ 721122 h 2810796"/>
              <a:gd name="connsiteX1647" fmla="*/ 2510508 w 3531775"/>
              <a:gd name="connsiteY1647" fmla="*/ 721312 h 2810796"/>
              <a:gd name="connsiteX1648" fmla="*/ 2510793 w 3531775"/>
              <a:gd name="connsiteY1648" fmla="*/ 721122 h 2810796"/>
              <a:gd name="connsiteX1649" fmla="*/ 2510698 w 3531775"/>
              <a:gd name="connsiteY1649" fmla="*/ 721217 h 2810796"/>
              <a:gd name="connsiteX1650" fmla="*/ 2511651 w 3531775"/>
              <a:gd name="connsiteY1650" fmla="*/ 720169 h 2810796"/>
              <a:gd name="connsiteX1651" fmla="*/ 2511555 w 3531775"/>
              <a:gd name="connsiteY1651" fmla="*/ 720264 h 2810796"/>
              <a:gd name="connsiteX1652" fmla="*/ 2511746 w 3531775"/>
              <a:gd name="connsiteY1652" fmla="*/ 719883 h 2810796"/>
              <a:gd name="connsiteX1653" fmla="*/ 2511555 w 3531775"/>
              <a:gd name="connsiteY1653" fmla="*/ 720074 h 2810796"/>
              <a:gd name="connsiteX1654" fmla="*/ 2511936 w 3531775"/>
              <a:gd name="connsiteY1654" fmla="*/ 719502 h 2810796"/>
              <a:gd name="connsiteX1655" fmla="*/ 2511746 w 3531775"/>
              <a:gd name="connsiteY1655" fmla="*/ 719883 h 2810796"/>
              <a:gd name="connsiteX1656" fmla="*/ 2512032 w 3531775"/>
              <a:gd name="connsiteY1656" fmla="*/ 719407 h 2810796"/>
              <a:gd name="connsiteX1657" fmla="*/ 2511936 w 3531775"/>
              <a:gd name="connsiteY1657" fmla="*/ 719598 h 2810796"/>
              <a:gd name="connsiteX1658" fmla="*/ 2504411 w 3531775"/>
              <a:gd name="connsiteY1658" fmla="*/ 705120 h 2810796"/>
              <a:gd name="connsiteX1659" fmla="*/ 2512889 w 3531775"/>
              <a:gd name="connsiteY1659" fmla="*/ 704929 h 2810796"/>
              <a:gd name="connsiteX1660" fmla="*/ 2511746 w 3531775"/>
              <a:gd name="connsiteY1660" fmla="*/ 689689 h 2810796"/>
              <a:gd name="connsiteX1661" fmla="*/ 2525843 w 3531775"/>
              <a:gd name="connsiteY1661" fmla="*/ 697976 h 2810796"/>
              <a:gd name="connsiteX1662" fmla="*/ 2530891 w 3531775"/>
              <a:gd name="connsiteY1662" fmla="*/ 686832 h 2810796"/>
              <a:gd name="connsiteX1663" fmla="*/ 2541464 w 3531775"/>
              <a:gd name="connsiteY1663" fmla="*/ 691404 h 2810796"/>
              <a:gd name="connsiteX1664" fmla="*/ 2533844 w 3531775"/>
              <a:gd name="connsiteY1664" fmla="*/ 674354 h 2810796"/>
              <a:gd name="connsiteX1665" fmla="*/ 2495553 w 3531775"/>
              <a:gd name="connsiteY1665" fmla="*/ 713216 h 2810796"/>
              <a:gd name="connsiteX1666" fmla="*/ 2527748 w 3531775"/>
              <a:gd name="connsiteY1666" fmla="*/ 726075 h 2810796"/>
              <a:gd name="connsiteX1667" fmla="*/ 2536796 w 3531775"/>
              <a:gd name="connsiteY1667" fmla="*/ 730551 h 2810796"/>
              <a:gd name="connsiteX1668" fmla="*/ 2545274 w 3531775"/>
              <a:gd name="connsiteY1668" fmla="*/ 737695 h 2810796"/>
              <a:gd name="connsiteX1669" fmla="*/ 2548608 w 3531775"/>
              <a:gd name="connsiteY1669" fmla="*/ 723312 h 2810796"/>
              <a:gd name="connsiteX1670" fmla="*/ 2553275 w 3531775"/>
              <a:gd name="connsiteY1670" fmla="*/ 737886 h 2810796"/>
              <a:gd name="connsiteX1671" fmla="*/ 2558990 w 3531775"/>
              <a:gd name="connsiteY1671" fmla="*/ 729885 h 2810796"/>
              <a:gd name="connsiteX1672" fmla="*/ 2566419 w 3531775"/>
              <a:gd name="connsiteY1672" fmla="*/ 746268 h 2810796"/>
              <a:gd name="connsiteX1673" fmla="*/ 2566324 w 3531775"/>
              <a:gd name="connsiteY1673" fmla="*/ 746268 h 2810796"/>
              <a:gd name="connsiteX1674" fmla="*/ 2566705 w 3531775"/>
              <a:gd name="connsiteY1674" fmla="*/ 746268 h 2810796"/>
              <a:gd name="connsiteX1675" fmla="*/ 2566419 w 3531775"/>
              <a:gd name="connsiteY1675" fmla="*/ 746268 h 2810796"/>
              <a:gd name="connsiteX1676" fmla="*/ 2567276 w 3531775"/>
              <a:gd name="connsiteY1676" fmla="*/ 746077 h 2810796"/>
              <a:gd name="connsiteX1677" fmla="*/ 2567181 w 3531775"/>
              <a:gd name="connsiteY1677" fmla="*/ 746077 h 2810796"/>
              <a:gd name="connsiteX1678" fmla="*/ 2567276 w 3531775"/>
              <a:gd name="connsiteY1678" fmla="*/ 746077 h 2810796"/>
              <a:gd name="connsiteX1679" fmla="*/ 2567276 w 3531775"/>
              <a:gd name="connsiteY1679" fmla="*/ 746077 h 2810796"/>
              <a:gd name="connsiteX1680" fmla="*/ 2527748 w 3531775"/>
              <a:gd name="connsiteY1680" fmla="*/ 726075 h 2810796"/>
              <a:gd name="connsiteX1681" fmla="*/ 2570039 w 3531775"/>
              <a:gd name="connsiteY1681" fmla="*/ 679497 h 2810796"/>
              <a:gd name="connsiteX1682" fmla="*/ 2575849 w 3531775"/>
              <a:gd name="connsiteY1682" fmla="*/ 676735 h 2810796"/>
              <a:gd name="connsiteX1683" fmla="*/ 2575087 w 3531775"/>
              <a:gd name="connsiteY1683" fmla="*/ 687594 h 2810796"/>
              <a:gd name="connsiteX1684" fmla="*/ 2594232 w 3531775"/>
              <a:gd name="connsiteY1684" fmla="*/ 682450 h 2810796"/>
              <a:gd name="connsiteX1685" fmla="*/ 2584898 w 3531775"/>
              <a:gd name="connsiteY1685" fmla="*/ 695214 h 2810796"/>
              <a:gd name="connsiteX1686" fmla="*/ 2586993 w 3531775"/>
              <a:gd name="connsiteY1686" fmla="*/ 697595 h 2810796"/>
              <a:gd name="connsiteX1687" fmla="*/ 2598423 w 3531775"/>
              <a:gd name="connsiteY1687" fmla="*/ 701405 h 2810796"/>
              <a:gd name="connsiteX1688" fmla="*/ 2599852 w 3531775"/>
              <a:gd name="connsiteY1688" fmla="*/ 713883 h 2810796"/>
              <a:gd name="connsiteX1689" fmla="*/ 2554799 w 3531775"/>
              <a:gd name="connsiteY1689" fmla="*/ 682736 h 2810796"/>
              <a:gd name="connsiteX1690" fmla="*/ 2570039 w 3531775"/>
              <a:gd name="connsiteY1690" fmla="*/ 679497 h 2810796"/>
              <a:gd name="connsiteX1691" fmla="*/ 2608425 w 3531775"/>
              <a:gd name="connsiteY1691" fmla="*/ 724836 h 2810796"/>
              <a:gd name="connsiteX1692" fmla="*/ 2622331 w 3531775"/>
              <a:gd name="connsiteY1692" fmla="*/ 738933 h 2810796"/>
              <a:gd name="connsiteX1693" fmla="*/ 2635761 w 3531775"/>
              <a:gd name="connsiteY1693" fmla="*/ 743410 h 2810796"/>
              <a:gd name="connsiteX1694" fmla="*/ 2618997 w 3531775"/>
              <a:gd name="connsiteY1694" fmla="*/ 754364 h 2810796"/>
              <a:gd name="connsiteX1695" fmla="*/ 2631380 w 3531775"/>
              <a:gd name="connsiteY1695" fmla="*/ 758936 h 2810796"/>
              <a:gd name="connsiteX1696" fmla="*/ 2615283 w 3531775"/>
              <a:gd name="connsiteY1696" fmla="*/ 767794 h 2810796"/>
              <a:gd name="connsiteX1697" fmla="*/ 2650906 w 3531775"/>
              <a:gd name="connsiteY1697" fmla="*/ 734838 h 2810796"/>
              <a:gd name="connsiteX1698" fmla="*/ 2608425 w 3531775"/>
              <a:gd name="connsiteY1698" fmla="*/ 724836 h 2810796"/>
              <a:gd name="connsiteX1699" fmla="*/ 2705199 w 3531775"/>
              <a:gd name="connsiteY1699" fmla="*/ 544623 h 2810796"/>
              <a:gd name="connsiteX1700" fmla="*/ 2703865 w 3531775"/>
              <a:gd name="connsiteY1700" fmla="*/ 544623 h 2810796"/>
              <a:gd name="connsiteX1701" fmla="*/ 2747013 w 3531775"/>
              <a:gd name="connsiteY1701" fmla="*/ 559101 h 2810796"/>
              <a:gd name="connsiteX1702" fmla="*/ 2746537 w 3531775"/>
              <a:gd name="connsiteY1702" fmla="*/ 558720 h 2810796"/>
              <a:gd name="connsiteX1703" fmla="*/ 2775207 w 3531775"/>
              <a:gd name="connsiteY1703" fmla="*/ 620538 h 2810796"/>
              <a:gd name="connsiteX1704" fmla="*/ 2652144 w 3531775"/>
              <a:gd name="connsiteY1704" fmla="*/ 543576 h 2810796"/>
              <a:gd name="connsiteX1705" fmla="*/ 2606043 w 3531775"/>
              <a:gd name="connsiteY1705" fmla="*/ 538051 h 2810796"/>
              <a:gd name="connsiteX1706" fmla="*/ 2604424 w 3531775"/>
              <a:gd name="connsiteY1706" fmla="*/ 539385 h 2810796"/>
              <a:gd name="connsiteX1707" fmla="*/ 2705199 w 3531775"/>
              <a:gd name="connsiteY1707" fmla="*/ 544623 h 2810796"/>
              <a:gd name="connsiteX1708" fmla="*/ 2795115 w 3531775"/>
              <a:gd name="connsiteY1708" fmla="*/ 556149 h 2810796"/>
              <a:gd name="connsiteX1709" fmla="*/ 2800068 w 3531775"/>
              <a:gd name="connsiteY1709" fmla="*/ 632063 h 2810796"/>
              <a:gd name="connsiteX1710" fmla="*/ 2806735 w 3531775"/>
              <a:gd name="connsiteY1710" fmla="*/ 627586 h 2810796"/>
              <a:gd name="connsiteX1711" fmla="*/ 2805592 w 3531775"/>
              <a:gd name="connsiteY1711" fmla="*/ 628539 h 2810796"/>
              <a:gd name="connsiteX1712" fmla="*/ 2807402 w 3531775"/>
              <a:gd name="connsiteY1712" fmla="*/ 627110 h 2810796"/>
              <a:gd name="connsiteX1713" fmla="*/ 2806735 w 3531775"/>
              <a:gd name="connsiteY1713" fmla="*/ 627586 h 2810796"/>
              <a:gd name="connsiteX1714" fmla="*/ 2807973 w 3531775"/>
              <a:gd name="connsiteY1714" fmla="*/ 626634 h 2810796"/>
              <a:gd name="connsiteX1715" fmla="*/ 2807878 w 3531775"/>
              <a:gd name="connsiteY1715" fmla="*/ 626729 h 2810796"/>
              <a:gd name="connsiteX1716" fmla="*/ 2808450 w 3531775"/>
              <a:gd name="connsiteY1716" fmla="*/ 626253 h 2810796"/>
              <a:gd name="connsiteX1717" fmla="*/ 2807973 w 3531775"/>
              <a:gd name="connsiteY1717" fmla="*/ 626634 h 2810796"/>
              <a:gd name="connsiteX1718" fmla="*/ 2809783 w 3531775"/>
              <a:gd name="connsiteY1718" fmla="*/ 625014 h 2810796"/>
              <a:gd name="connsiteX1719" fmla="*/ 2809688 w 3531775"/>
              <a:gd name="connsiteY1719" fmla="*/ 625110 h 2810796"/>
              <a:gd name="connsiteX1720" fmla="*/ 2810069 w 3531775"/>
              <a:gd name="connsiteY1720" fmla="*/ 624729 h 2810796"/>
              <a:gd name="connsiteX1721" fmla="*/ 2809878 w 3531775"/>
              <a:gd name="connsiteY1721" fmla="*/ 624919 h 2810796"/>
              <a:gd name="connsiteX1722" fmla="*/ 2810926 w 3531775"/>
              <a:gd name="connsiteY1722" fmla="*/ 623871 h 2810796"/>
              <a:gd name="connsiteX1723" fmla="*/ 2810354 w 3531775"/>
              <a:gd name="connsiteY1723" fmla="*/ 624443 h 2810796"/>
              <a:gd name="connsiteX1724" fmla="*/ 2811402 w 3531775"/>
              <a:gd name="connsiteY1724" fmla="*/ 623395 h 2810796"/>
              <a:gd name="connsiteX1725" fmla="*/ 2810926 w 3531775"/>
              <a:gd name="connsiteY1725" fmla="*/ 623871 h 2810796"/>
              <a:gd name="connsiteX1726" fmla="*/ 2814736 w 3531775"/>
              <a:gd name="connsiteY1726" fmla="*/ 619585 h 2810796"/>
              <a:gd name="connsiteX1727" fmla="*/ 2814641 w 3531775"/>
              <a:gd name="connsiteY1727" fmla="*/ 619680 h 2810796"/>
              <a:gd name="connsiteX1728" fmla="*/ 2816927 w 3531775"/>
              <a:gd name="connsiteY1728" fmla="*/ 616347 h 2810796"/>
              <a:gd name="connsiteX1729" fmla="*/ 2816927 w 3531775"/>
              <a:gd name="connsiteY1729" fmla="*/ 616347 h 2810796"/>
              <a:gd name="connsiteX1730" fmla="*/ 2817022 w 3531775"/>
              <a:gd name="connsiteY1730" fmla="*/ 616251 h 2810796"/>
              <a:gd name="connsiteX1731" fmla="*/ 2816927 w 3531775"/>
              <a:gd name="connsiteY1731" fmla="*/ 616347 h 2810796"/>
              <a:gd name="connsiteX1732" fmla="*/ 2817784 w 3531775"/>
              <a:gd name="connsiteY1732" fmla="*/ 614918 h 2810796"/>
              <a:gd name="connsiteX1733" fmla="*/ 2817689 w 3531775"/>
              <a:gd name="connsiteY1733" fmla="*/ 615013 h 2810796"/>
              <a:gd name="connsiteX1734" fmla="*/ 2818070 w 3531775"/>
              <a:gd name="connsiteY1734" fmla="*/ 614442 h 2810796"/>
              <a:gd name="connsiteX1735" fmla="*/ 2817784 w 3531775"/>
              <a:gd name="connsiteY1735" fmla="*/ 614918 h 2810796"/>
              <a:gd name="connsiteX1736" fmla="*/ 2818641 w 3531775"/>
              <a:gd name="connsiteY1736" fmla="*/ 613203 h 2810796"/>
              <a:gd name="connsiteX1737" fmla="*/ 2818356 w 3531775"/>
              <a:gd name="connsiteY1737" fmla="*/ 613680 h 2810796"/>
              <a:gd name="connsiteX1738" fmla="*/ 2818736 w 3531775"/>
              <a:gd name="connsiteY1738" fmla="*/ 613013 h 2810796"/>
              <a:gd name="connsiteX1739" fmla="*/ 2818641 w 3531775"/>
              <a:gd name="connsiteY1739" fmla="*/ 613203 h 2810796"/>
              <a:gd name="connsiteX1740" fmla="*/ 2819308 w 3531775"/>
              <a:gd name="connsiteY1740" fmla="*/ 611870 h 2810796"/>
              <a:gd name="connsiteX1741" fmla="*/ 2819213 w 3531775"/>
              <a:gd name="connsiteY1741" fmla="*/ 612060 h 2810796"/>
              <a:gd name="connsiteX1742" fmla="*/ 2819308 w 3531775"/>
              <a:gd name="connsiteY1742" fmla="*/ 611870 h 2810796"/>
              <a:gd name="connsiteX1743" fmla="*/ 2819308 w 3531775"/>
              <a:gd name="connsiteY1743" fmla="*/ 611965 h 2810796"/>
              <a:gd name="connsiteX1744" fmla="*/ 2795115 w 3531775"/>
              <a:gd name="connsiteY1744" fmla="*/ 556149 h 2810796"/>
              <a:gd name="connsiteX1745" fmla="*/ 2961326 w 3531775"/>
              <a:gd name="connsiteY1745" fmla="*/ 485664 h 2810796"/>
              <a:gd name="connsiteX1746" fmla="*/ 2956277 w 3531775"/>
              <a:gd name="connsiteY1746" fmla="*/ 462518 h 2810796"/>
              <a:gd name="connsiteX1747" fmla="*/ 2980757 w 3531775"/>
              <a:gd name="connsiteY1747" fmla="*/ 509000 h 2810796"/>
              <a:gd name="connsiteX1748" fmla="*/ 2961326 w 3531775"/>
              <a:gd name="connsiteY1748" fmla="*/ 485664 h 2810796"/>
              <a:gd name="connsiteX1749" fmla="*/ 2717676 w 3531775"/>
              <a:gd name="connsiteY1749" fmla="*/ 691880 h 2810796"/>
              <a:gd name="connsiteX1750" fmla="*/ 2798067 w 3531775"/>
              <a:gd name="connsiteY1750" fmla="*/ 667591 h 2810796"/>
              <a:gd name="connsiteX1751" fmla="*/ 2939704 w 3531775"/>
              <a:gd name="connsiteY1751" fmla="*/ 613680 h 2810796"/>
              <a:gd name="connsiteX1752" fmla="*/ 3139443 w 3531775"/>
              <a:gd name="connsiteY1752" fmla="*/ 557958 h 2810796"/>
              <a:gd name="connsiteX1753" fmla="*/ 2952086 w 3531775"/>
              <a:gd name="connsiteY1753" fmla="*/ 592058 h 2810796"/>
              <a:gd name="connsiteX1754" fmla="*/ 2843120 w 3531775"/>
              <a:gd name="connsiteY1754" fmla="*/ 645874 h 2810796"/>
              <a:gd name="connsiteX1755" fmla="*/ 2843120 w 3531775"/>
              <a:gd name="connsiteY1755" fmla="*/ 645874 h 2810796"/>
              <a:gd name="connsiteX1756" fmla="*/ 3008284 w 3531775"/>
              <a:gd name="connsiteY1756" fmla="*/ 527574 h 2810796"/>
              <a:gd name="connsiteX1757" fmla="*/ 3008093 w 3531775"/>
              <a:gd name="connsiteY1757" fmla="*/ 527669 h 2810796"/>
              <a:gd name="connsiteX1758" fmla="*/ 3008379 w 3531775"/>
              <a:gd name="connsiteY1758" fmla="*/ 527574 h 2810796"/>
              <a:gd name="connsiteX1759" fmla="*/ 3008284 w 3531775"/>
              <a:gd name="connsiteY1759" fmla="*/ 527574 h 2810796"/>
              <a:gd name="connsiteX1760" fmla="*/ 3106487 w 3531775"/>
              <a:gd name="connsiteY1760" fmla="*/ 500904 h 2810796"/>
              <a:gd name="connsiteX1761" fmla="*/ 3072197 w 3531775"/>
              <a:gd name="connsiteY1761" fmla="*/ 438229 h 2810796"/>
              <a:gd name="connsiteX1762" fmla="*/ 3071340 w 3531775"/>
              <a:gd name="connsiteY1762" fmla="*/ 438801 h 2810796"/>
              <a:gd name="connsiteX1763" fmla="*/ 3092771 w 3531775"/>
              <a:gd name="connsiteY1763" fmla="*/ 431943 h 2810796"/>
              <a:gd name="connsiteX1764" fmla="*/ 3091913 w 3531775"/>
              <a:gd name="connsiteY1764" fmla="*/ 431943 h 2810796"/>
              <a:gd name="connsiteX1765" fmla="*/ 3093628 w 3531775"/>
              <a:gd name="connsiteY1765" fmla="*/ 431847 h 2810796"/>
              <a:gd name="connsiteX1766" fmla="*/ 3124965 w 3531775"/>
              <a:gd name="connsiteY1766" fmla="*/ 463661 h 2810796"/>
              <a:gd name="connsiteX1767" fmla="*/ 3068101 w 3531775"/>
              <a:gd name="connsiteY1767" fmla="*/ 426609 h 2810796"/>
              <a:gd name="connsiteX1768" fmla="*/ 3068196 w 3531775"/>
              <a:gd name="connsiteY1768" fmla="*/ 426513 h 2810796"/>
              <a:gd name="connsiteX1769" fmla="*/ 3058004 w 3531775"/>
              <a:gd name="connsiteY1769" fmla="*/ 434895 h 2810796"/>
              <a:gd name="connsiteX1770" fmla="*/ 3058195 w 3531775"/>
              <a:gd name="connsiteY1770" fmla="*/ 434610 h 2810796"/>
              <a:gd name="connsiteX1771" fmla="*/ 3056861 w 3531775"/>
              <a:gd name="connsiteY1771" fmla="*/ 436134 h 2810796"/>
              <a:gd name="connsiteX1772" fmla="*/ 3056957 w 3531775"/>
              <a:gd name="connsiteY1772" fmla="*/ 436038 h 2810796"/>
              <a:gd name="connsiteX1773" fmla="*/ 3055909 w 3531775"/>
              <a:gd name="connsiteY1773" fmla="*/ 437467 h 2810796"/>
              <a:gd name="connsiteX1774" fmla="*/ 3056004 w 3531775"/>
              <a:gd name="connsiteY1774" fmla="*/ 437277 h 2810796"/>
              <a:gd name="connsiteX1775" fmla="*/ 3081817 w 3531775"/>
              <a:gd name="connsiteY1775" fmla="*/ 500523 h 2810796"/>
              <a:gd name="connsiteX1776" fmla="*/ 3012761 w 3531775"/>
              <a:gd name="connsiteY1776" fmla="*/ 492522 h 2810796"/>
              <a:gd name="connsiteX1777" fmla="*/ 3018285 w 3531775"/>
              <a:gd name="connsiteY1777" fmla="*/ 458136 h 2810796"/>
              <a:gd name="connsiteX1778" fmla="*/ 3033525 w 3531775"/>
              <a:gd name="connsiteY1778" fmla="*/ 471281 h 2810796"/>
              <a:gd name="connsiteX1779" fmla="*/ 3001521 w 3531775"/>
              <a:gd name="connsiteY1779" fmla="*/ 460708 h 2810796"/>
              <a:gd name="connsiteX1780" fmla="*/ 3001521 w 3531775"/>
              <a:gd name="connsiteY1780" fmla="*/ 460708 h 2810796"/>
              <a:gd name="connsiteX1781" fmla="*/ 2999331 w 3531775"/>
              <a:gd name="connsiteY1781" fmla="*/ 464613 h 2810796"/>
              <a:gd name="connsiteX1782" fmla="*/ 2999426 w 3531775"/>
              <a:gd name="connsiteY1782" fmla="*/ 464328 h 2810796"/>
              <a:gd name="connsiteX1783" fmla="*/ 2999235 w 3531775"/>
              <a:gd name="connsiteY1783" fmla="*/ 464709 h 2810796"/>
              <a:gd name="connsiteX1784" fmla="*/ 2999235 w 3531775"/>
              <a:gd name="connsiteY1784" fmla="*/ 464613 h 2810796"/>
              <a:gd name="connsiteX1785" fmla="*/ 3034192 w 3531775"/>
              <a:gd name="connsiteY1785" fmla="*/ 509476 h 2810796"/>
              <a:gd name="connsiteX1786" fmla="*/ 2842740 w 3531775"/>
              <a:gd name="connsiteY1786" fmla="*/ 637778 h 2810796"/>
              <a:gd name="connsiteX1787" fmla="*/ 2714724 w 3531775"/>
              <a:gd name="connsiteY1787" fmla="*/ 694928 h 2810796"/>
              <a:gd name="connsiteX1788" fmla="*/ 2717676 w 3531775"/>
              <a:gd name="connsiteY1788" fmla="*/ 691880 h 2810796"/>
              <a:gd name="connsiteX1789" fmla="*/ 2734059 w 3531775"/>
              <a:gd name="connsiteY1789" fmla="*/ 631872 h 2810796"/>
              <a:gd name="connsiteX1790" fmla="*/ 2752061 w 3531775"/>
              <a:gd name="connsiteY1790" fmla="*/ 586248 h 2810796"/>
              <a:gd name="connsiteX1791" fmla="*/ 2703865 w 3531775"/>
              <a:gd name="connsiteY1791" fmla="*/ 572055 h 2810796"/>
              <a:gd name="connsiteX1792" fmla="*/ 2742536 w 3531775"/>
              <a:gd name="connsiteY1792" fmla="*/ 585200 h 2810796"/>
              <a:gd name="connsiteX1793" fmla="*/ 2679862 w 3531775"/>
              <a:gd name="connsiteY1793" fmla="*/ 575294 h 2810796"/>
              <a:gd name="connsiteX1794" fmla="*/ 2660621 w 3531775"/>
              <a:gd name="connsiteY1794" fmla="*/ 579771 h 2810796"/>
              <a:gd name="connsiteX1795" fmla="*/ 2734059 w 3531775"/>
              <a:gd name="connsiteY1795" fmla="*/ 631872 h 2810796"/>
              <a:gd name="connsiteX1796" fmla="*/ 2958183 w 3531775"/>
              <a:gd name="connsiteY1796" fmla="*/ 745029 h 2810796"/>
              <a:gd name="connsiteX1797" fmla="*/ 2756634 w 3531775"/>
              <a:gd name="connsiteY1797" fmla="*/ 736457 h 2810796"/>
              <a:gd name="connsiteX1798" fmla="*/ 2756729 w 3531775"/>
              <a:gd name="connsiteY1798" fmla="*/ 736362 h 2810796"/>
              <a:gd name="connsiteX1799" fmla="*/ 2731678 w 3531775"/>
              <a:gd name="connsiteY1799" fmla="*/ 760365 h 2810796"/>
              <a:gd name="connsiteX1800" fmla="*/ 2958183 w 3531775"/>
              <a:gd name="connsiteY1800" fmla="*/ 745029 h 2810796"/>
              <a:gd name="connsiteX1801" fmla="*/ 2962183 w 3531775"/>
              <a:gd name="connsiteY1801" fmla="*/ 1018302 h 2810796"/>
              <a:gd name="connsiteX1802" fmla="*/ 2987234 w 3531775"/>
              <a:gd name="connsiteY1802" fmla="*/ 1037066 h 2810796"/>
              <a:gd name="connsiteX1803" fmla="*/ 2974375 w 3531775"/>
              <a:gd name="connsiteY1803" fmla="*/ 916670 h 2810796"/>
              <a:gd name="connsiteX1804" fmla="*/ 2962183 w 3531775"/>
              <a:gd name="connsiteY1804" fmla="*/ 1018302 h 2810796"/>
              <a:gd name="connsiteX1805" fmla="*/ 2878839 w 3531775"/>
              <a:gd name="connsiteY1805" fmla="*/ 935815 h 2810796"/>
              <a:gd name="connsiteX1806" fmla="*/ 2898556 w 3531775"/>
              <a:gd name="connsiteY1806" fmla="*/ 918194 h 2810796"/>
              <a:gd name="connsiteX1807" fmla="*/ 2898461 w 3531775"/>
              <a:gd name="connsiteY1807" fmla="*/ 918289 h 2810796"/>
              <a:gd name="connsiteX1808" fmla="*/ 2898651 w 3531775"/>
              <a:gd name="connsiteY1808" fmla="*/ 918003 h 2810796"/>
              <a:gd name="connsiteX1809" fmla="*/ 2898556 w 3531775"/>
              <a:gd name="connsiteY1809" fmla="*/ 918194 h 2810796"/>
              <a:gd name="connsiteX1810" fmla="*/ 2902937 w 3531775"/>
              <a:gd name="connsiteY1810" fmla="*/ 884571 h 2810796"/>
              <a:gd name="connsiteX1811" fmla="*/ 2894936 w 3531775"/>
              <a:gd name="connsiteY1811" fmla="*/ 912288 h 2810796"/>
              <a:gd name="connsiteX1812" fmla="*/ 2894936 w 3531775"/>
              <a:gd name="connsiteY1812" fmla="*/ 912288 h 2810796"/>
              <a:gd name="connsiteX1813" fmla="*/ 2878839 w 3531775"/>
              <a:gd name="connsiteY1813" fmla="*/ 935815 h 2810796"/>
              <a:gd name="connsiteX1814" fmla="*/ 2802353 w 3531775"/>
              <a:gd name="connsiteY1814" fmla="*/ 926100 h 2810796"/>
              <a:gd name="connsiteX1815" fmla="*/ 2852169 w 3531775"/>
              <a:gd name="connsiteY1815" fmla="*/ 909717 h 2810796"/>
              <a:gd name="connsiteX1816" fmla="*/ 2852074 w 3531775"/>
              <a:gd name="connsiteY1816" fmla="*/ 909812 h 2810796"/>
              <a:gd name="connsiteX1817" fmla="*/ 2852265 w 3531775"/>
              <a:gd name="connsiteY1817" fmla="*/ 909717 h 2810796"/>
              <a:gd name="connsiteX1818" fmla="*/ 2852265 w 3531775"/>
              <a:gd name="connsiteY1818" fmla="*/ 909717 h 2810796"/>
              <a:gd name="connsiteX1819" fmla="*/ 2862361 w 3531775"/>
              <a:gd name="connsiteY1819" fmla="*/ 892857 h 2810796"/>
              <a:gd name="connsiteX1820" fmla="*/ 2862361 w 3531775"/>
              <a:gd name="connsiteY1820" fmla="*/ 893048 h 2810796"/>
              <a:gd name="connsiteX1821" fmla="*/ 2862361 w 3531775"/>
              <a:gd name="connsiteY1821" fmla="*/ 892857 h 2810796"/>
              <a:gd name="connsiteX1822" fmla="*/ 2862361 w 3531775"/>
              <a:gd name="connsiteY1822" fmla="*/ 892857 h 2810796"/>
              <a:gd name="connsiteX1823" fmla="*/ 2862933 w 3531775"/>
              <a:gd name="connsiteY1823" fmla="*/ 890000 h 2810796"/>
              <a:gd name="connsiteX1824" fmla="*/ 2862933 w 3531775"/>
              <a:gd name="connsiteY1824" fmla="*/ 890286 h 2810796"/>
              <a:gd name="connsiteX1825" fmla="*/ 2863028 w 3531775"/>
              <a:gd name="connsiteY1825" fmla="*/ 889238 h 2810796"/>
              <a:gd name="connsiteX1826" fmla="*/ 2862933 w 3531775"/>
              <a:gd name="connsiteY1826" fmla="*/ 889714 h 2810796"/>
              <a:gd name="connsiteX1827" fmla="*/ 2863218 w 3531775"/>
              <a:gd name="connsiteY1827" fmla="*/ 887142 h 2810796"/>
              <a:gd name="connsiteX1828" fmla="*/ 2863218 w 3531775"/>
              <a:gd name="connsiteY1828" fmla="*/ 887428 h 2810796"/>
              <a:gd name="connsiteX1829" fmla="*/ 2863313 w 3531775"/>
              <a:gd name="connsiteY1829" fmla="*/ 886380 h 2810796"/>
              <a:gd name="connsiteX1830" fmla="*/ 2863313 w 3531775"/>
              <a:gd name="connsiteY1830" fmla="*/ 886952 h 2810796"/>
              <a:gd name="connsiteX1831" fmla="*/ 2862837 w 3531775"/>
              <a:gd name="connsiteY1831" fmla="*/ 875331 h 2810796"/>
              <a:gd name="connsiteX1832" fmla="*/ 2855408 w 3531775"/>
              <a:gd name="connsiteY1832" fmla="*/ 898287 h 2810796"/>
              <a:gd name="connsiteX1833" fmla="*/ 2855503 w 3531775"/>
              <a:gd name="connsiteY1833" fmla="*/ 898096 h 2810796"/>
              <a:gd name="connsiteX1834" fmla="*/ 2855217 w 3531775"/>
              <a:gd name="connsiteY1834" fmla="*/ 898477 h 2810796"/>
              <a:gd name="connsiteX1835" fmla="*/ 2855312 w 3531775"/>
              <a:gd name="connsiteY1835" fmla="*/ 898287 h 2810796"/>
              <a:gd name="connsiteX1836" fmla="*/ 2853598 w 3531775"/>
              <a:gd name="connsiteY1836" fmla="*/ 900668 h 2810796"/>
              <a:gd name="connsiteX1837" fmla="*/ 2853693 w 3531775"/>
              <a:gd name="connsiteY1837" fmla="*/ 900573 h 2810796"/>
              <a:gd name="connsiteX1838" fmla="*/ 2842740 w 3531775"/>
              <a:gd name="connsiteY1838" fmla="*/ 908097 h 2810796"/>
              <a:gd name="connsiteX1839" fmla="*/ 2843883 w 3531775"/>
              <a:gd name="connsiteY1839" fmla="*/ 907716 h 2810796"/>
              <a:gd name="connsiteX1840" fmla="*/ 2802353 w 3531775"/>
              <a:gd name="connsiteY1840" fmla="*/ 926100 h 2810796"/>
              <a:gd name="connsiteX1841" fmla="*/ 2692530 w 3531775"/>
              <a:gd name="connsiteY1841" fmla="*/ 957723 h 2810796"/>
              <a:gd name="connsiteX1842" fmla="*/ 2692721 w 3531775"/>
              <a:gd name="connsiteY1842" fmla="*/ 957532 h 2810796"/>
              <a:gd name="connsiteX1843" fmla="*/ 2690340 w 3531775"/>
              <a:gd name="connsiteY1843" fmla="*/ 960009 h 2810796"/>
              <a:gd name="connsiteX1844" fmla="*/ 2690816 w 3531775"/>
              <a:gd name="connsiteY1844" fmla="*/ 959532 h 2810796"/>
              <a:gd name="connsiteX1845" fmla="*/ 2687387 w 3531775"/>
              <a:gd name="connsiteY1845" fmla="*/ 962866 h 2810796"/>
              <a:gd name="connsiteX1846" fmla="*/ 2687863 w 3531775"/>
              <a:gd name="connsiteY1846" fmla="*/ 962390 h 2810796"/>
              <a:gd name="connsiteX1847" fmla="*/ 2678433 w 3531775"/>
              <a:gd name="connsiteY1847" fmla="*/ 970010 h 2810796"/>
              <a:gd name="connsiteX1848" fmla="*/ 2678814 w 3531775"/>
              <a:gd name="connsiteY1848" fmla="*/ 969724 h 2810796"/>
              <a:gd name="connsiteX1849" fmla="*/ 2676433 w 3531775"/>
              <a:gd name="connsiteY1849" fmla="*/ 971343 h 2810796"/>
              <a:gd name="connsiteX1850" fmla="*/ 2677385 w 3531775"/>
              <a:gd name="connsiteY1850" fmla="*/ 970677 h 2810796"/>
              <a:gd name="connsiteX1851" fmla="*/ 2626998 w 3531775"/>
              <a:gd name="connsiteY1851" fmla="*/ 987441 h 2810796"/>
              <a:gd name="connsiteX1852" fmla="*/ 2707008 w 3531775"/>
              <a:gd name="connsiteY1852" fmla="*/ 946293 h 2810796"/>
              <a:gd name="connsiteX1853" fmla="*/ 2742441 w 3531775"/>
              <a:gd name="connsiteY1853" fmla="*/ 873331 h 2810796"/>
              <a:gd name="connsiteX1854" fmla="*/ 2901509 w 3531775"/>
              <a:gd name="connsiteY1854" fmla="*/ 862187 h 2810796"/>
              <a:gd name="connsiteX1855" fmla="*/ 2947610 w 3531775"/>
              <a:gd name="connsiteY1855" fmla="*/ 888952 h 2810796"/>
              <a:gd name="connsiteX1856" fmla="*/ 3117726 w 3531775"/>
              <a:gd name="connsiteY1856" fmla="*/ 849614 h 2810796"/>
              <a:gd name="connsiteX1857" fmla="*/ 2926083 w 3531775"/>
              <a:gd name="connsiteY1857" fmla="*/ 865711 h 2810796"/>
              <a:gd name="connsiteX1858" fmla="*/ 2708723 w 3531775"/>
              <a:gd name="connsiteY1858" fmla="*/ 927243 h 2810796"/>
              <a:gd name="connsiteX1859" fmla="*/ 2692530 w 3531775"/>
              <a:gd name="connsiteY1859" fmla="*/ 957723 h 2810796"/>
              <a:gd name="connsiteX1860" fmla="*/ 2590232 w 3531775"/>
              <a:gd name="connsiteY1860" fmla="*/ 896667 h 2810796"/>
              <a:gd name="connsiteX1861" fmla="*/ 2758729 w 3531775"/>
              <a:gd name="connsiteY1861" fmla="*/ 812181 h 2810796"/>
              <a:gd name="connsiteX1862" fmla="*/ 3120203 w 3531775"/>
              <a:gd name="connsiteY1862" fmla="*/ 844756 h 2810796"/>
              <a:gd name="connsiteX1863" fmla="*/ 2761682 w 3531775"/>
              <a:gd name="connsiteY1863" fmla="*/ 800846 h 2810796"/>
              <a:gd name="connsiteX1864" fmla="*/ 2491172 w 3531775"/>
              <a:gd name="connsiteY1864" fmla="*/ 874950 h 2810796"/>
              <a:gd name="connsiteX1865" fmla="*/ 2641191 w 3531775"/>
              <a:gd name="connsiteY1865" fmla="*/ 661686 h 2810796"/>
              <a:gd name="connsiteX1866" fmla="*/ 2503935 w 3531775"/>
              <a:gd name="connsiteY1866" fmla="*/ 615489 h 2810796"/>
              <a:gd name="connsiteX1867" fmla="*/ 2590232 w 3531775"/>
              <a:gd name="connsiteY1867" fmla="*/ 896667 h 2810796"/>
              <a:gd name="connsiteX1868" fmla="*/ 2394779 w 3531775"/>
              <a:gd name="connsiteY1868" fmla="*/ 924576 h 2810796"/>
              <a:gd name="connsiteX1869" fmla="*/ 2532891 w 3531775"/>
              <a:gd name="connsiteY1869" fmla="*/ 928671 h 2810796"/>
              <a:gd name="connsiteX1870" fmla="*/ 2523938 w 3531775"/>
              <a:gd name="connsiteY1870" fmla="*/ 920670 h 2810796"/>
              <a:gd name="connsiteX1871" fmla="*/ 2524128 w 3531775"/>
              <a:gd name="connsiteY1871" fmla="*/ 920575 h 2810796"/>
              <a:gd name="connsiteX1872" fmla="*/ 2523747 w 3531775"/>
              <a:gd name="connsiteY1872" fmla="*/ 920670 h 2810796"/>
              <a:gd name="connsiteX1873" fmla="*/ 2523938 w 3531775"/>
              <a:gd name="connsiteY1873" fmla="*/ 920670 h 2810796"/>
              <a:gd name="connsiteX1874" fmla="*/ 2523747 w 3531775"/>
              <a:gd name="connsiteY1874" fmla="*/ 920766 h 2810796"/>
              <a:gd name="connsiteX1875" fmla="*/ 2523747 w 3531775"/>
              <a:gd name="connsiteY1875" fmla="*/ 920766 h 2810796"/>
              <a:gd name="connsiteX1876" fmla="*/ 2523652 w 3531775"/>
              <a:gd name="connsiteY1876" fmla="*/ 920766 h 2810796"/>
              <a:gd name="connsiteX1877" fmla="*/ 2523747 w 3531775"/>
              <a:gd name="connsiteY1877" fmla="*/ 920766 h 2810796"/>
              <a:gd name="connsiteX1878" fmla="*/ 2523366 w 3531775"/>
              <a:gd name="connsiteY1878" fmla="*/ 920956 h 2810796"/>
              <a:gd name="connsiteX1879" fmla="*/ 2523461 w 3531775"/>
              <a:gd name="connsiteY1879" fmla="*/ 920861 h 2810796"/>
              <a:gd name="connsiteX1880" fmla="*/ 2523081 w 3531775"/>
              <a:gd name="connsiteY1880" fmla="*/ 921147 h 2810796"/>
              <a:gd name="connsiteX1881" fmla="*/ 2523271 w 3531775"/>
              <a:gd name="connsiteY1881" fmla="*/ 921051 h 2810796"/>
              <a:gd name="connsiteX1882" fmla="*/ 2522604 w 3531775"/>
              <a:gd name="connsiteY1882" fmla="*/ 921813 h 2810796"/>
              <a:gd name="connsiteX1883" fmla="*/ 2522604 w 3531775"/>
              <a:gd name="connsiteY1883" fmla="*/ 921813 h 2810796"/>
              <a:gd name="connsiteX1884" fmla="*/ 2522509 w 3531775"/>
              <a:gd name="connsiteY1884" fmla="*/ 921909 h 2810796"/>
              <a:gd name="connsiteX1885" fmla="*/ 2522604 w 3531775"/>
              <a:gd name="connsiteY1885" fmla="*/ 921813 h 2810796"/>
              <a:gd name="connsiteX1886" fmla="*/ 2522223 w 3531775"/>
              <a:gd name="connsiteY1886" fmla="*/ 922671 h 2810796"/>
              <a:gd name="connsiteX1887" fmla="*/ 2522318 w 3531775"/>
              <a:gd name="connsiteY1887" fmla="*/ 922480 h 2810796"/>
              <a:gd name="connsiteX1888" fmla="*/ 2522128 w 3531775"/>
              <a:gd name="connsiteY1888" fmla="*/ 922861 h 2810796"/>
              <a:gd name="connsiteX1889" fmla="*/ 2522223 w 3531775"/>
              <a:gd name="connsiteY1889" fmla="*/ 922766 h 2810796"/>
              <a:gd name="connsiteX1890" fmla="*/ 2510793 w 3531775"/>
              <a:gd name="connsiteY1890" fmla="*/ 917718 h 2810796"/>
              <a:gd name="connsiteX1891" fmla="*/ 2501935 w 3531775"/>
              <a:gd name="connsiteY1891" fmla="*/ 927909 h 2810796"/>
              <a:gd name="connsiteX1892" fmla="*/ 2489743 w 3531775"/>
              <a:gd name="connsiteY1892" fmla="*/ 911907 h 2810796"/>
              <a:gd name="connsiteX1893" fmla="*/ 2489838 w 3531775"/>
              <a:gd name="connsiteY1893" fmla="*/ 911907 h 2810796"/>
              <a:gd name="connsiteX1894" fmla="*/ 2489076 w 3531775"/>
              <a:gd name="connsiteY1894" fmla="*/ 912288 h 2810796"/>
              <a:gd name="connsiteX1895" fmla="*/ 2489171 w 3531775"/>
              <a:gd name="connsiteY1895" fmla="*/ 912193 h 2810796"/>
              <a:gd name="connsiteX1896" fmla="*/ 2471265 w 3531775"/>
              <a:gd name="connsiteY1896" fmla="*/ 936577 h 2810796"/>
              <a:gd name="connsiteX1897" fmla="*/ 2464407 w 3531775"/>
              <a:gd name="connsiteY1897" fmla="*/ 911145 h 2810796"/>
              <a:gd name="connsiteX1898" fmla="*/ 2442213 w 3531775"/>
              <a:gd name="connsiteY1898" fmla="*/ 932100 h 2810796"/>
              <a:gd name="connsiteX1899" fmla="*/ 2439165 w 3531775"/>
              <a:gd name="connsiteY1899" fmla="*/ 890571 h 2810796"/>
              <a:gd name="connsiteX1900" fmla="*/ 2418115 w 3531775"/>
              <a:gd name="connsiteY1900" fmla="*/ 920670 h 2810796"/>
              <a:gd name="connsiteX1901" fmla="*/ 2407638 w 3531775"/>
              <a:gd name="connsiteY1901" fmla="*/ 914098 h 2810796"/>
              <a:gd name="connsiteX1902" fmla="*/ 2407066 w 3531775"/>
              <a:gd name="connsiteY1902" fmla="*/ 877522 h 2810796"/>
              <a:gd name="connsiteX1903" fmla="*/ 2407256 w 3531775"/>
              <a:gd name="connsiteY1903" fmla="*/ 877427 h 2810796"/>
              <a:gd name="connsiteX1904" fmla="*/ 2407066 w 3531775"/>
              <a:gd name="connsiteY1904" fmla="*/ 877522 h 2810796"/>
              <a:gd name="connsiteX1905" fmla="*/ 2407066 w 3531775"/>
              <a:gd name="connsiteY1905" fmla="*/ 877522 h 2810796"/>
              <a:gd name="connsiteX1906" fmla="*/ 2387826 w 3531775"/>
              <a:gd name="connsiteY1906" fmla="*/ 900001 h 2810796"/>
              <a:gd name="connsiteX1907" fmla="*/ 2379348 w 3531775"/>
              <a:gd name="connsiteY1907" fmla="*/ 889333 h 2810796"/>
              <a:gd name="connsiteX1908" fmla="*/ 2378205 w 3531775"/>
              <a:gd name="connsiteY1908" fmla="*/ 890571 h 2810796"/>
              <a:gd name="connsiteX1909" fmla="*/ 2394779 w 3531775"/>
              <a:gd name="connsiteY1909" fmla="*/ 924576 h 2810796"/>
              <a:gd name="connsiteX1910" fmla="*/ 2362680 w 3531775"/>
              <a:gd name="connsiteY1910" fmla="*/ 600630 h 2810796"/>
              <a:gd name="connsiteX1911" fmla="*/ 2348011 w 3531775"/>
              <a:gd name="connsiteY1911" fmla="*/ 588915 h 2810796"/>
              <a:gd name="connsiteX1912" fmla="*/ 2379443 w 3531775"/>
              <a:gd name="connsiteY1912" fmla="*/ 575008 h 2810796"/>
              <a:gd name="connsiteX1913" fmla="*/ 2391445 w 3531775"/>
              <a:gd name="connsiteY1913" fmla="*/ 555387 h 2810796"/>
              <a:gd name="connsiteX1914" fmla="*/ 2396208 w 3531775"/>
              <a:gd name="connsiteY1914" fmla="*/ 528050 h 2810796"/>
              <a:gd name="connsiteX1915" fmla="*/ 2359251 w 3531775"/>
              <a:gd name="connsiteY1915" fmla="*/ 557768 h 2810796"/>
              <a:gd name="connsiteX1916" fmla="*/ 2306006 w 3531775"/>
              <a:gd name="connsiteY1916" fmla="*/ 542337 h 2810796"/>
              <a:gd name="connsiteX1917" fmla="*/ 2306672 w 3531775"/>
              <a:gd name="connsiteY1917" fmla="*/ 542718 h 2810796"/>
              <a:gd name="connsiteX1918" fmla="*/ 2273906 w 3531775"/>
              <a:gd name="connsiteY1918" fmla="*/ 511857 h 2810796"/>
              <a:gd name="connsiteX1919" fmla="*/ 2274192 w 3531775"/>
              <a:gd name="connsiteY1919" fmla="*/ 512334 h 2810796"/>
              <a:gd name="connsiteX1920" fmla="*/ 2265143 w 3531775"/>
              <a:gd name="connsiteY1920" fmla="*/ 415845 h 2810796"/>
              <a:gd name="connsiteX1921" fmla="*/ 2253428 w 3531775"/>
              <a:gd name="connsiteY1921" fmla="*/ 440896 h 2810796"/>
              <a:gd name="connsiteX1922" fmla="*/ 2253523 w 3531775"/>
              <a:gd name="connsiteY1922" fmla="*/ 440515 h 2810796"/>
              <a:gd name="connsiteX1923" fmla="*/ 2253333 w 3531775"/>
              <a:gd name="connsiteY1923" fmla="*/ 441372 h 2810796"/>
              <a:gd name="connsiteX1924" fmla="*/ 2253428 w 3531775"/>
              <a:gd name="connsiteY1924" fmla="*/ 440801 h 2810796"/>
              <a:gd name="connsiteX1925" fmla="*/ 2252094 w 3531775"/>
              <a:gd name="connsiteY1925" fmla="*/ 447468 h 2810796"/>
              <a:gd name="connsiteX1926" fmla="*/ 2252189 w 3531775"/>
              <a:gd name="connsiteY1926" fmla="*/ 447087 h 2810796"/>
              <a:gd name="connsiteX1927" fmla="*/ 2252094 w 3531775"/>
              <a:gd name="connsiteY1927" fmla="*/ 447945 h 2810796"/>
              <a:gd name="connsiteX1928" fmla="*/ 2252189 w 3531775"/>
              <a:gd name="connsiteY1928" fmla="*/ 447373 h 2810796"/>
              <a:gd name="connsiteX1929" fmla="*/ 2251332 w 3531775"/>
              <a:gd name="connsiteY1929" fmla="*/ 454326 h 2810796"/>
              <a:gd name="connsiteX1930" fmla="*/ 2251332 w 3531775"/>
              <a:gd name="connsiteY1930" fmla="*/ 453850 h 2810796"/>
              <a:gd name="connsiteX1931" fmla="*/ 2251237 w 3531775"/>
              <a:gd name="connsiteY1931" fmla="*/ 455279 h 2810796"/>
              <a:gd name="connsiteX1932" fmla="*/ 2251332 w 3531775"/>
              <a:gd name="connsiteY1932" fmla="*/ 454231 h 2810796"/>
              <a:gd name="connsiteX1933" fmla="*/ 2251047 w 3531775"/>
              <a:gd name="connsiteY1933" fmla="*/ 459184 h 2810796"/>
              <a:gd name="connsiteX1934" fmla="*/ 2251142 w 3531775"/>
              <a:gd name="connsiteY1934" fmla="*/ 456327 h 2810796"/>
              <a:gd name="connsiteX1935" fmla="*/ 2251047 w 3531775"/>
              <a:gd name="connsiteY1935" fmla="*/ 459279 h 2810796"/>
              <a:gd name="connsiteX1936" fmla="*/ 2251047 w 3531775"/>
              <a:gd name="connsiteY1936" fmla="*/ 459184 h 2810796"/>
              <a:gd name="connsiteX1937" fmla="*/ 2251047 w 3531775"/>
              <a:gd name="connsiteY1937" fmla="*/ 466518 h 2810796"/>
              <a:gd name="connsiteX1938" fmla="*/ 2251047 w 3531775"/>
              <a:gd name="connsiteY1938" fmla="*/ 465852 h 2810796"/>
              <a:gd name="connsiteX1939" fmla="*/ 2342296 w 3531775"/>
              <a:gd name="connsiteY1939" fmla="*/ 575389 h 2810796"/>
              <a:gd name="connsiteX1940" fmla="*/ 2320103 w 3531775"/>
              <a:gd name="connsiteY1940" fmla="*/ 607584 h 2810796"/>
              <a:gd name="connsiteX1941" fmla="*/ 1927958 w 3531775"/>
              <a:gd name="connsiteY1941" fmla="*/ 560625 h 2810796"/>
              <a:gd name="connsiteX1942" fmla="*/ 2283908 w 3531775"/>
              <a:gd name="connsiteY1942" fmla="*/ 621681 h 2810796"/>
              <a:gd name="connsiteX1943" fmla="*/ 2324675 w 3531775"/>
              <a:gd name="connsiteY1943" fmla="*/ 709311 h 2810796"/>
              <a:gd name="connsiteX1944" fmla="*/ 2324580 w 3531775"/>
              <a:gd name="connsiteY1944" fmla="*/ 709311 h 2810796"/>
              <a:gd name="connsiteX1945" fmla="*/ 2302005 w 3531775"/>
              <a:gd name="connsiteY1945" fmla="*/ 747792 h 2810796"/>
              <a:gd name="connsiteX1946" fmla="*/ 2031495 w 3531775"/>
              <a:gd name="connsiteY1946" fmla="*/ 773319 h 2810796"/>
              <a:gd name="connsiteX1947" fmla="*/ 2035400 w 3531775"/>
              <a:gd name="connsiteY1947" fmla="*/ 773890 h 2810796"/>
              <a:gd name="connsiteX1948" fmla="*/ 1957200 w 3531775"/>
              <a:gd name="connsiteY1948" fmla="*/ 734266 h 2810796"/>
              <a:gd name="connsiteX1949" fmla="*/ 2295243 w 3531775"/>
              <a:gd name="connsiteY1949" fmla="*/ 801608 h 2810796"/>
              <a:gd name="connsiteX1950" fmla="*/ 2031971 w 3531775"/>
              <a:gd name="connsiteY1950" fmla="*/ 905049 h 2810796"/>
              <a:gd name="connsiteX1951" fmla="*/ 2315435 w 3531775"/>
              <a:gd name="connsiteY1951" fmla="*/ 821896 h 2810796"/>
              <a:gd name="connsiteX1952" fmla="*/ 2361441 w 3531775"/>
              <a:gd name="connsiteY1952" fmla="*/ 872474 h 2810796"/>
              <a:gd name="connsiteX1953" fmla="*/ 2361727 w 3531775"/>
              <a:gd name="connsiteY1953" fmla="*/ 847233 h 2810796"/>
              <a:gd name="connsiteX1954" fmla="*/ 2350964 w 3531775"/>
              <a:gd name="connsiteY1954" fmla="*/ 833707 h 2810796"/>
              <a:gd name="connsiteX1955" fmla="*/ 2326675 w 3531775"/>
              <a:gd name="connsiteY1955" fmla="*/ 819610 h 2810796"/>
              <a:gd name="connsiteX1956" fmla="*/ 2342105 w 3531775"/>
              <a:gd name="connsiteY1956" fmla="*/ 807418 h 2810796"/>
              <a:gd name="connsiteX1957" fmla="*/ 2318484 w 3531775"/>
              <a:gd name="connsiteY1957" fmla="*/ 796655 h 2810796"/>
              <a:gd name="connsiteX1958" fmla="*/ 2334295 w 3531775"/>
              <a:gd name="connsiteY1958" fmla="*/ 779224 h 2810796"/>
              <a:gd name="connsiteX1959" fmla="*/ 2348297 w 3531775"/>
              <a:gd name="connsiteY1959" fmla="*/ 765127 h 2810796"/>
              <a:gd name="connsiteX1960" fmla="*/ 2317912 w 3531775"/>
              <a:gd name="connsiteY1960" fmla="*/ 750268 h 2810796"/>
              <a:gd name="connsiteX1961" fmla="*/ 2348201 w 3531775"/>
              <a:gd name="connsiteY1961" fmla="*/ 733790 h 2810796"/>
              <a:gd name="connsiteX1962" fmla="*/ 2329914 w 3531775"/>
              <a:gd name="connsiteY1962" fmla="*/ 710835 h 2810796"/>
              <a:gd name="connsiteX1963" fmla="*/ 2347154 w 3531775"/>
              <a:gd name="connsiteY1963" fmla="*/ 689213 h 2810796"/>
              <a:gd name="connsiteX1964" fmla="*/ 2337819 w 3531775"/>
              <a:gd name="connsiteY1964" fmla="*/ 672735 h 2810796"/>
              <a:gd name="connsiteX1965" fmla="*/ 2327437 w 3531775"/>
              <a:gd name="connsiteY1965" fmla="*/ 652446 h 2810796"/>
              <a:gd name="connsiteX1966" fmla="*/ 2327056 w 3531775"/>
              <a:gd name="connsiteY1966" fmla="*/ 653304 h 2810796"/>
              <a:gd name="connsiteX1967" fmla="*/ 2328294 w 3531775"/>
              <a:gd name="connsiteY1967" fmla="*/ 651113 h 2810796"/>
              <a:gd name="connsiteX1968" fmla="*/ 2328199 w 3531775"/>
              <a:gd name="connsiteY1968" fmla="*/ 651208 h 2810796"/>
              <a:gd name="connsiteX1969" fmla="*/ 2328771 w 3531775"/>
              <a:gd name="connsiteY1969" fmla="*/ 650446 h 2810796"/>
              <a:gd name="connsiteX1970" fmla="*/ 2328675 w 3531775"/>
              <a:gd name="connsiteY1970" fmla="*/ 650541 h 2810796"/>
              <a:gd name="connsiteX1971" fmla="*/ 2330009 w 3531775"/>
              <a:gd name="connsiteY1971" fmla="*/ 649208 h 2810796"/>
              <a:gd name="connsiteX1972" fmla="*/ 2329628 w 3531775"/>
              <a:gd name="connsiteY1972" fmla="*/ 649589 h 2810796"/>
              <a:gd name="connsiteX1973" fmla="*/ 2368109 w 3531775"/>
              <a:gd name="connsiteY1973" fmla="*/ 647493 h 2810796"/>
              <a:gd name="connsiteX1974" fmla="*/ 2333819 w 3531775"/>
              <a:gd name="connsiteY1974" fmla="*/ 621204 h 2810796"/>
              <a:gd name="connsiteX1975" fmla="*/ 2362680 w 3531775"/>
              <a:gd name="connsiteY1975" fmla="*/ 600630 h 2810796"/>
              <a:gd name="connsiteX1976" fmla="*/ 2290766 w 3531775"/>
              <a:gd name="connsiteY1976" fmla="*/ 807418 h 2810796"/>
              <a:gd name="connsiteX1977" fmla="*/ 2294004 w 3531775"/>
              <a:gd name="connsiteY1977" fmla="*/ 803418 h 2810796"/>
              <a:gd name="connsiteX1978" fmla="*/ 2290766 w 3531775"/>
              <a:gd name="connsiteY1978" fmla="*/ 807418 h 2810796"/>
              <a:gd name="connsiteX1979" fmla="*/ 2031686 w 3531775"/>
              <a:gd name="connsiteY1979" fmla="*/ 1002395 h 2810796"/>
              <a:gd name="connsiteX1980" fmla="*/ 2031781 w 3531775"/>
              <a:gd name="connsiteY1980" fmla="*/ 1002300 h 2810796"/>
              <a:gd name="connsiteX1981" fmla="*/ 2030829 w 3531775"/>
              <a:gd name="connsiteY1981" fmla="*/ 1003633 h 2810796"/>
              <a:gd name="connsiteX1982" fmla="*/ 2031686 w 3531775"/>
              <a:gd name="connsiteY1982" fmla="*/ 1002395 h 2810796"/>
              <a:gd name="connsiteX1983" fmla="*/ 2029209 w 3531775"/>
              <a:gd name="connsiteY1983" fmla="*/ 1006110 h 2810796"/>
              <a:gd name="connsiteX1984" fmla="*/ 2030162 w 3531775"/>
              <a:gd name="connsiteY1984" fmla="*/ 1004586 h 2810796"/>
              <a:gd name="connsiteX1985" fmla="*/ 2029114 w 3531775"/>
              <a:gd name="connsiteY1985" fmla="*/ 1006300 h 2810796"/>
              <a:gd name="connsiteX1986" fmla="*/ 2029304 w 3531775"/>
              <a:gd name="connsiteY1986" fmla="*/ 1006110 h 2810796"/>
              <a:gd name="connsiteX1987" fmla="*/ 2026447 w 3531775"/>
              <a:gd name="connsiteY1987" fmla="*/ 1011253 h 2810796"/>
              <a:gd name="connsiteX1988" fmla="*/ 2026828 w 3531775"/>
              <a:gd name="connsiteY1988" fmla="*/ 1010491 h 2810796"/>
              <a:gd name="connsiteX1989" fmla="*/ 2026161 w 3531775"/>
              <a:gd name="connsiteY1989" fmla="*/ 1011825 h 2810796"/>
              <a:gd name="connsiteX1990" fmla="*/ 2026447 w 3531775"/>
              <a:gd name="connsiteY1990" fmla="*/ 1011253 h 2810796"/>
              <a:gd name="connsiteX1991" fmla="*/ 2023685 w 3531775"/>
              <a:gd name="connsiteY1991" fmla="*/ 1016968 h 2810796"/>
              <a:gd name="connsiteX1992" fmla="*/ 2023780 w 3531775"/>
              <a:gd name="connsiteY1992" fmla="*/ 1016682 h 2810796"/>
              <a:gd name="connsiteX1993" fmla="*/ 2023399 w 3531775"/>
              <a:gd name="connsiteY1993" fmla="*/ 1017444 h 2810796"/>
              <a:gd name="connsiteX1994" fmla="*/ 2023589 w 3531775"/>
              <a:gd name="connsiteY1994" fmla="*/ 1016968 h 2810796"/>
              <a:gd name="connsiteX1995" fmla="*/ 2022827 w 3531775"/>
              <a:gd name="connsiteY1995" fmla="*/ 1018873 h 2810796"/>
              <a:gd name="connsiteX1996" fmla="*/ 2023018 w 3531775"/>
              <a:gd name="connsiteY1996" fmla="*/ 1018492 h 2810796"/>
              <a:gd name="connsiteX1997" fmla="*/ 2023494 w 3531775"/>
              <a:gd name="connsiteY1997" fmla="*/ 1090787 h 2810796"/>
              <a:gd name="connsiteX1998" fmla="*/ 1943579 w 3531775"/>
              <a:gd name="connsiteY1998" fmla="*/ 1133268 h 2810796"/>
              <a:gd name="connsiteX1999" fmla="*/ 2030066 w 3531775"/>
              <a:gd name="connsiteY1999" fmla="*/ 1085548 h 2810796"/>
              <a:gd name="connsiteX2000" fmla="*/ 2027304 w 3531775"/>
              <a:gd name="connsiteY2000" fmla="*/ 1039638 h 2810796"/>
              <a:gd name="connsiteX2001" fmla="*/ 2117792 w 3531775"/>
              <a:gd name="connsiteY2001" fmla="*/ 965914 h 2810796"/>
              <a:gd name="connsiteX2002" fmla="*/ 2124459 w 3531775"/>
              <a:gd name="connsiteY2002" fmla="*/ 959723 h 2810796"/>
              <a:gd name="connsiteX2003" fmla="*/ 2090169 w 3531775"/>
              <a:gd name="connsiteY2003" fmla="*/ 959628 h 2810796"/>
              <a:gd name="connsiteX2004" fmla="*/ 2090645 w 3531775"/>
              <a:gd name="connsiteY2004" fmla="*/ 959437 h 2810796"/>
              <a:gd name="connsiteX2005" fmla="*/ 2089883 w 3531775"/>
              <a:gd name="connsiteY2005" fmla="*/ 959723 h 2810796"/>
              <a:gd name="connsiteX2006" fmla="*/ 2090074 w 3531775"/>
              <a:gd name="connsiteY2006" fmla="*/ 959628 h 2810796"/>
              <a:gd name="connsiteX2007" fmla="*/ 2087407 w 3531775"/>
              <a:gd name="connsiteY2007" fmla="*/ 960771 h 2810796"/>
              <a:gd name="connsiteX2008" fmla="*/ 2087979 w 3531775"/>
              <a:gd name="connsiteY2008" fmla="*/ 960485 h 2810796"/>
              <a:gd name="connsiteX2009" fmla="*/ 2086359 w 3531775"/>
              <a:gd name="connsiteY2009" fmla="*/ 961152 h 2810796"/>
              <a:gd name="connsiteX2010" fmla="*/ 2087407 w 3531775"/>
              <a:gd name="connsiteY2010" fmla="*/ 960675 h 2810796"/>
              <a:gd name="connsiteX2011" fmla="*/ 2031686 w 3531775"/>
              <a:gd name="connsiteY2011" fmla="*/ 1002395 h 2810796"/>
              <a:gd name="connsiteX2012" fmla="*/ 2268287 w 3531775"/>
              <a:gd name="connsiteY2012" fmla="*/ 919432 h 2810796"/>
              <a:gd name="connsiteX2013" fmla="*/ 2267525 w 3531775"/>
              <a:gd name="connsiteY2013" fmla="*/ 919813 h 2810796"/>
              <a:gd name="connsiteX2014" fmla="*/ 2369347 w 3531775"/>
              <a:gd name="connsiteY2014" fmla="*/ 894381 h 2810796"/>
              <a:gd name="connsiteX2015" fmla="*/ 2173418 w 3531775"/>
              <a:gd name="connsiteY2015" fmla="*/ 1059354 h 2810796"/>
              <a:gd name="connsiteX2016" fmla="*/ 2268287 w 3531775"/>
              <a:gd name="connsiteY2016" fmla="*/ 919432 h 2810796"/>
              <a:gd name="connsiteX2017" fmla="*/ 2088169 w 3531775"/>
              <a:gd name="connsiteY2017" fmla="*/ 1210707 h 2810796"/>
              <a:gd name="connsiteX2018" fmla="*/ 2091122 w 3531775"/>
              <a:gd name="connsiteY2018" fmla="*/ 1209278 h 2810796"/>
              <a:gd name="connsiteX2019" fmla="*/ 2089883 w 3531775"/>
              <a:gd name="connsiteY2019" fmla="*/ 1209850 h 2810796"/>
              <a:gd name="connsiteX2020" fmla="*/ 2182847 w 3531775"/>
              <a:gd name="connsiteY2020" fmla="*/ 953436 h 2810796"/>
              <a:gd name="connsiteX2021" fmla="*/ 2185324 w 3531775"/>
              <a:gd name="connsiteY2021" fmla="*/ 948388 h 2810796"/>
              <a:gd name="connsiteX2022" fmla="*/ 2149034 w 3531775"/>
              <a:gd name="connsiteY2022" fmla="*/ 957342 h 2810796"/>
              <a:gd name="connsiteX2023" fmla="*/ 2125221 w 3531775"/>
              <a:gd name="connsiteY2023" fmla="*/ 1125553 h 2810796"/>
              <a:gd name="connsiteX2024" fmla="*/ 2036924 w 3531775"/>
              <a:gd name="connsiteY2024" fmla="*/ 1218041 h 2810796"/>
              <a:gd name="connsiteX2025" fmla="*/ 2088645 w 3531775"/>
              <a:gd name="connsiteY2025" fmla="*/ 1210516 h 2810796"/>
              <a:gd name="connsiteX2026" fmla="*/ 2088169 w 3531775"/>
              <a:gd name="connsiteY2026" fmla="*/ 1210707 h 2810796"/>
              <a:gd name="connsiteX2027" fmla="*/ 2130936 w 3531775"/>
              <a:gd name="connsiteY2027" fmla="*/ 1296717 h 2810796"/>
              <a:gd name="connsiteX2028" fmla="*/ 2160845 w 3531775"/>
              <a:gd name="connsiteY2028" fmla="*/ 1266618 h 2810796"/>
              <a:gd name="connsiteX2029" fmla="*/ 2159702 w 3531775"/>
              <a:gd name="connsiteY2029" fmla="*/ 1263856 h 2810796"/>
              <a:gd name="connsiteX2030" fmla="*/ 2128650 w 3531775"/>
              <a:gd name="connsiteY2030" fmla="*/ 1301194 h 2810796"/>
              <a:gd name="connsiteX2031" fmla="*/ 2130936 w 3531775"/>
              <a:gd name="connsiteY2031" fmla="*/ 1296717 h 2810796"/>
              <a:gd name="connsiteX2032" fmla="*/ 2089693 w 3531775"/>
              <a:gd name="connsiteY2032" fmla="*/ 1286621 h 2810796"/>
              <a:gd name="connsiteX2033" fmla="*/ 2123602 w 3531775"/>
              <a:gd name="connsiteY2033" fmla="*/ 1260713 h 2810796"/>
              <a:gd name="connsiteX2034" fmla="*/ 2111315 w 3531775"/>
              <a:gd name="connsiteY2034" fmla="*/ 1257284 h 2810796"/>
              <a:gd name="connsiteX2035" fmla="*/ 2086550 w 3531775"/>
              <a:gd name="connsiteY2035" fmla="*/ 1290812 h 2810796"/>
              <a:gd name="connsiteX2036" fmla="*/ 2089693 w 3531775"/>
              <a:gd name="connsiteY2036" fmla="*/ 1286621 h 2810796"/>
              <a:gd name="connsiteX2037" fmla="*/ 2053117 w 3531775"/>
              <a:gd name="connsiteY2037" fmla="*/ 1279096 h 2810796"/>
              <a:gd name="connsiteX2038" fmla="*/ 2085311 w 3531775"/>
              <a:gd name="connsiteY2038" fmla="*/ 1252807 h 2810796"/>
              <a:gd name="connsiteX2039" fmla="*/ 2084645 w 3531775"/>
              <a:gd name="connsiteY2039" fmla="*/ 1249854 h 2810796"/>
              <a:gd name="connsiteX2040" fmla="*/ 2050164 w 3531775"/>
              <a:gd name="connsiteY2040" fmla="*/ 1283287 h 2810796"/>
              <a:gd name="connsiteX2041" fmla="*/ 2053117 w 3531775"/>
              <a:gd name="connsiteY2041" fmla="*/ 1279096 h 2810796"/>
              <a:gd name="connsiteX2042" fmla="*/ 2018255 w 3531775"/>
              <a:gd name="connsiteY2042" fmla="*/ 1266809 h 2810796"/>
              <a:gd name="connsiteX2043" fmla="*/ 2050831 w 3531775"/>
              <a:gd name="connsiteY2043" fmla="*/ 1241949 h 2810796"/>
              <a:gd name="connsiteX2044" fmla="*/ 2050450 w 3531775"/>
              <a:gd name="connsiteY2044" fmla="*/ 1239091 h 2810796"/>
              <a:gd name="connsiteX2045" fmla="*/ 2015208 w 3531775"/>
              <a:gd name="connsiteY2045" fmla="*/ 1270809 h 2810796"/>
              <a:gd name="connsiteX2046" fmla="*/ 2018255 w 3531775"/>
              <a:gd name="connsiteY2046" fmla="*/ 1266809 h 2810796"/>
              <a:gd name="connsiteX2047" fmla="*/ 1990538 w 3531775"/>
              <a:gd name="connsiteY2047" fmla="*/ 1254903 h 2810796"/>
              <a:gd name="connsiteX2048" fmla="*/ 2024542 w 3531775"/>
              <a:gd name="connsiteY2048" fmla="*/ 1232614 h 2810796"/>
              <a:gd name="connsiteX2049" fmla="*/ 2025018 w 3531775"/>
              <a:gd name="connsiteY2049" fmla="*/ 1230995 h 2810796"/>
              <a:gd name="connsiteX2050" fmla="*/ 1987013 w 3531775"/>
              <a:gd name="connsiteY2050" fmla="*/ 1258617 h 2810796"/>
              <a:gd name="connsiteX2051" fmla="*/ 1990538 w 3531775"/>
              <a:gd name="connsiteY2051" fmla="*/ 1254903 h 2810796"/>
              <a:gd name="connsiteX2052" fmla="*/ 1950437 w 3531775"/>
              <a:gd name="connsiteY2052" fmla="*/ 1234805 h 2810796"/>
              <a:gd name="connsiteX2053" fmla="*/ 1987013 w 3531775"/>
              <a:gd name="connsiteY2053" fmla="*/ 1214612 h 2810796"/>
              <a:gd name="connsiteX2054" fmla="*/ 1980822 w 3531775"/>
              <a:gd name="connsiteY2054" fmla="*/ 1209183 h 2810796"/>
              <a:gd name="connsiteX2055" fmla="*/ 1946913 w 3531775"/>
              <a:gd name="connsiteY2055" fmla="*/ 1238520 h 2810796"/>
              <a:gd name="connsiteX2056" fmla="*/ 1950437 w 3531775"/>
              <a:gd name="connsiteY2056" fmla="*/ 1234805 h 2810796"/>
              <a:gd name="connsiteX2057" fmla="*/ 1924434 w 3531775"/>
              <a:gd name="connsiteY2057" fmla="*/ 1218327 h 2810796"/>
              <a:gd name="connsiteX2058" fmla="*/ 1958438 w 3531775"/>
              <a:gd name="connsiteY2058" fmla="*/ 1199181 h 2810796"/>
              <a:gd name="connsiteX2059" fmla="*/ 1958915 w 3531775"/>
              <a:gd name="connsiteY2059" fmla="*/ 1196324 h 2810796"/>
              <a:gd name="connsiteX2060" fmla="*/ 1920529 w 3531775"/>
              <a:gd name="connsiteY2060" fmla="*/ 1221661 h 2810796"/>
              <a:gd name="connsiteX2061" fmla="*/ 1924434 w 3531775"/>
              <a:gd name="connsiteY2061" fmla="*/ 1218327 h 2810796"/>
              <a:gd name="connsiteX2062" fmla="*/ 1899955 w 3531775"/>
              <a:gd name="connsiteY2062" fmla="*/ 1195943 h 2810796"/>
              <a:gd name="connsiteX2063" fmla="*/ 1937102 w 3531775"/>
              <a:gd name="connsiteY2063" fmla="*/ 1184132 h 2810796"/>
              <a:gd name="connsiteX2064" fmla="*/ 1938055 w 3531775"/>
              <a:gd name="connsiteY2064" fmla="*/ 1181370 h 2810796"/>
              <a:gd name="connsiteX2065" fmla="*/ 1899288 w 3531775"/>
              <a:gd name="connsiteY2065" fmla="*/ 1194419 h 2810796"/>
              <a:gd name="connsiteX2066" fmla="*/ 1895478 w 3531775"/>
              <a:gd name="connsiteY2066" fmla="*/ 1198515 h 2810796"/>
              <a:gd name="connsiteX2067" fmla="*/ 1899955 w 3531775"/>
              <a:gd name="connsiteY2067" fmla="*/ 1195943 h 2810796"/>
              <a:gd name="connsiteX2068" fmla="*/ 1877762 w 3531775"/>
              <a:gd name="connsiteY2068" fmla="*/ 1176321 h 2810796"/>
              <a:gd name="connsiteX2069" fmla="*/ 1915385 w 3531775"/>
              <a:gd name="connsiteY2069" fmla="*/ 1165844 h 2810796"/>
              <a:gd name="connsiteX2070" fmla="*/ 1916529 w 3531775"/>
              <a:gd name="connsiteY2070" fmla="*/ 1163177 h 2810796"/>
              <a:gd name="connsiteX2071" fmla="*/ 1873094 w 3531775"/>
              <a:gd name="connsiteY2071" fmla="*/ 1178608 h 2810796"/>
              <a:gd name="connsiteX2072" fmla="*/ 1877762 w 3531775"/>
              <a:gd name="connsiteY2072" fmla="*/ 1176321 h 2810796"/>
              <a:gd name="connsiteX2073" fmla="*/ 1860140 w 3531775"/>
              <a:gd name="connsiteY2073" fmla="*/ 1152985 h 2810796"/>
              <a:gd name="connsiteX2074" fmla="*/ 1898145 w 3531775"/>
              <a:gd name="connsiteY2074" fmla="*/ 1145651 h 2810796"/>
              <a:gd name="connsiteX2075" fmla="*/ 1899669 w 3531775"/>
              <a:gd name="connsiteY2075" fmla="*/ 1143270 h 2810796"/>
              <a:gd name="connsiteX2076" fmla="*/ 1855378 w 3531775"/>
              <a:gd name="connsiteY2076" fmla="*/ 1154890 h 2810796"/>
              <a:gd name="connsiteX2077" fmla="*/ 1860140 w 3531775"/>
              <a:gd name="connsiteY2077" fmla="*/ 1152985 h 2810796"/>
              <a:gd name="connsiteX2078" fmla="*/ 1847948 w 3531775"/>
              <a:gd name="connsiteY2078" fmla="*/ 1127077 h 2810796"/>
              <a:gd name="connsiteX2079" fmla="*/ 1885286 w 3531775"/>
              <a:gd name="connsiteY2079" fmla="*/ 1126410 h 2810796"/>
              <a:gd name="connsiteX2080" fmla="*/ 1887287 w 3531775"/>
              <a:gd name="connsiteY2080" fmla="*/ 1124315 h 2810796"/>
              <a:gd name="connsiteX2081" fmla="*/ 1842995 w 3531775"/>
              <a:gd name="connsiteY2081" fmla="*/ 1128030 h 2810796"/>
              <a:gd name="connsiteX2082" fmla="*/ 1847948 w 3531775"/>
              <a:gd name="connsiteY2082" fmla="*/ 1127077 h 2810796"/>
              <a:gd name="connsiteX2083" fmla="*/ 1837757 w 3531775"/>
              <a:gd name="connsiteY2083" fmla="*/ 1106122 h 2810796"/>
              <a:gd name="connsiteX2084" fmla="*/ 1875095 w 3531775"/>
              <a:gd name="connsiteY2084" fmla="*/ 1106979 h 2810796"/>
              <a:gd name="connsiteX2085" fmla="*/ 1877381 w 3531775"/>
              <a:gd name="connsiteY2085" fmla="*/ 1105265 h 2810796"/>
              <a:gd name="connsiteX2086" fmla="*/ 1832804 w 3531775"/>
              <a:gd name="connsiteY2086" fmla="*/ 1106598 h 2810796"/>
              <a:gd name="connsiteX2087" fmla="*/ 1837757 w 3531775"/>
              <a:gd name="connsiteY2087" fmla="*/ 1106122 h 2810796"/>
              <a:gd name="connsiteX2088" fmla="*/ 1833851 w 3531775"/>
              <a:gd name="connsiteY2088" fmla="*/ 1085167 h 2810796"/>
              <a:gd name="connsiteX2089" fmla="*/ 1870427 w 3531775"/>
              <a:gd name="connsiteY2089" fmla="*/ 1089835 h 2810796"/>
              <a:gd name="connsiteX2090" fmla="*/ 1872904 w 3531775"/>
              <a:gd name="connsiteY2090" fmla="*/ 1088596 h 2810796"/>
              <a:gd name="connsiteX2091" fmla="*/ 1828708 w 3531775"/>
              <a:gd name="connsiteY2091" fmla="*/ 1084881 h 2810796"/>
              <a:gd name="connsiteX2092" fmla="*/ 1833851 w 3531775"/>
              <a:gd name="connsiteY2092" fmla="*/ 1085167 h 2810796"/>
              <a:gd name="connsiteX2093" fmla="*/ 1833375 w 3531775"/>
              <a:gd name="connsiteY2093" fmla="*/ 1068784 h 2810796"/>
              <a:gd name="connsiteX2094" fmla="*/ 1868522 w 3531775"/>
              <a:gd name="connsiteY2094" fmla="*/ 1078214 h 2810796"/>
              <a:gd name="connsiteX2095" fmla="*/ 1871285 w 3531775"/>
              <a:gd name="connsiteY2095" fmla="*/ 1077452 h 2810796"/>
              <a:gd name="connsiteX2096" fmla="*/ 1828422 w 3531775"/>
              <a:gd name="connsiteY2096" fmla="*/ 1067737 h 2810796"/>
              <a:gd name="connsiteX2097" fmla="*/ 1833375 w 3531775"/>
              <a:gd name="connsiteY2097" fmla="*/ 1068784 h 2810796"/>
              <a:gd name="connsiteX2098" fmla="*/ 1830518 w 3531775"/>
              <a:gd name="connsiteY2098" fmla="*/ 1052687 h 2810796"/>
              <a:gd name="connsiteX2099" fmla="*/ 1868904 w 3531775"/>
              <a:gd name="connsiteY2099" fmla="*/ 1068594 h 2810796"/>
              <a:gd name="connsiteX2100" fmla="*/ 1871666 w 3531775"/>
              <a:gd name="connsiteY2100" fmla="*/ 1068308 h 2810796"/>
              <a:gd name="connsiteX2101" fmla="*/ 1835947 w 3531775"/>
              <a:gd name="connsiteY2101" fmla="*/ 1053544 h 2810796"/>
              <a:gd name="connsiteX2102" fmla="*/ 1830518 w 3531775"/>
              <a:gd name="connsiteY2102" fmla="*/ 1052687 h 2810796"/>
              <a:gd name="connsiteX2103" fmla="*/ 1842043 w 3531775"/>
              <a:gd name="connsiteY2103" fmla="*/ 1034399 h 2810796"/>
              <a:gd name="connsiteX2104" fmla="*/ 1836804 w 3531775"/>
              <a:gd name="connsiteY2104" fmla="*/ 1032684 h 2810796"/>
              <a:gd name="connsiteX2105" fmla="*/ 1871856 w 3531775"/>
              <a:gd name="connsiteY2105" fmla="*/ 1056306 h 2810796"/>
              <a:gd name="connsiteX2106" fmla="*/ 1874618 w 3531775"/>
              <a:gd name="connsiteY2106" fmla="*/ 1056497 h 2810796"/>
              <a:gd name="connsiteX2107" fmla="*/ 1842043 w 3531775"/>
              <a:gd name="connsiteY2107" fmla="*/ 1034399 h 2810796"/>
              <a:gd name="connsiteX2108" fmla="*/ 1850520 w 3531775"/>
              <a:gd name="connsiteY2108" fmla="*/ 1010872 h 2810796"/>
              <a:gd name="connsiteX2109" fmla="*/ 1877095 w 3531775"/>
              <a:gd name="connsiteY2109" fmla="*/ 1043352 h 2810796"/>
              <a:gd name="connsiteX2110" fmla="*/ 1879952 w 3531775"/>
              <a:gd name="connsiteY2110" fmla="*/ 1044019 h 2810796"/>
              <a:gd name="connsiteX2111" fmla="*/ 1850520 w 3531775"/>
              <a:gd name="connsiteY2111" fmla="*/ 1010872 h 2810796"/>
              <a:gd name="connsiteX2112" fmla="*/ 1868618 w 3531775"/>
              <a:gd name="connsiteY2112" fmla="*/ 991346 h 2810796"/>
              <a:gd name="connsiteX2113" fmla="*/ 1864141 w 3531775"/>
              <a:gd name="connsiteY2113" fmla="*/ 988107 h 2810796"/>
              <a:gd name="connsiteX2114" fmla="*/ 1886429 w 3531775"/>
              <a:gd name="connsiteY2114" fmla="*/ 1026207 h 2810796"/>
              <a:gd name="connsiteX2115" fmla="*/ 1889192 w 3531775"/>
              <a:gd name="connsiteY2115" fmla="*/ 1027160 h 2810796"/>
              <a:gd name="connsiteX2116" fmla="*/ 1868618 w 3531775"/>
              <a:gd name="connsiteY2116" fmla="*/ 991346 h 2810796"/>
              <a:gd name="connsiteX2117" fmla="*/ 1907956 w 3531775"/>
              <a:gd name="connsiteY2117" fmla="*/ 998394 h 2810796"/>
              <a:gd name="connsiteX2118" fmla="*/ 1885286 w 3531775"/>
              <a:gd name="connsiteY2118" fmla="*/ 965247 h 2810796"/>
              <a:gd name="connsiteX2119" fmla="*/ 1901765 w 3531775"/>
              <a:gd name="connsiteY2119" fmla="*/ 1007729 h 2810796"/>
              <a:gd name="connsiteX2120" fmla="*/ 1907956 w 3531775"/>
              <a:gd name="connsiteY2120" fmla="*/ 998394 h 2810796"/>
              <a:gd name="connsiteX2121" fmla="*/ 1929578 w 3531775"/>
              <a:gd name="connsiteY2121" fmla="*/ 973820 h 2810796"/>
              <a:gd name="connsiteX2122" fmla="*/ 1914623 w 3531775"/>
              <a:gd name="connsiteY2122" fmla="*/ 942578 h 2810796"/>
              <a:gd name="connsiteX2123" fmla="*/ 1920815 w 3531775"/>
              <a:gd name="connsiteY2123" fmla="*/ 988965 h 2810796"/>
              <a:gd name="connsiteX2124" fmla="*/ 1929101 w 3531775"/>
              <a:gd name="connsiteY2124" fmla="*/ 983059 h 2810796"/>
              <a:gd name="connsiteX2125" fmla="*/ 1929578 w 3531775"/>
              <a:gd name="connsiteY2125" fmla="*/ 973820 h 2810796"/>
              <a:gd name="connsiteX2126" fmla="*/ 1954724 w 3531775"/>
              <a:gd name="connsiteY2126" fmla="*/ 944007 h 2810796"/>
              <a:gd name="connsiteX2127" fmla="*/ 1941674 w 3531775"/>
              <a:gd name="connsiteY2127" fmla="*/ 919813 h 2810796"/>
              <a:gd name="connsiteX2128" fmla="*/ 1945770 w 3531775"/>
              <a:gd name="connsiteY2128" fmla="*/ 967533 h 2810796"/>
              <a:gd name="connsiteX2129" fmla="*/ 1954914 w 3531775"/>
              <a:gd name="connsiteY2129" fmla="*/ 961056 h 2810796"/>
              <a:gd name="connsiteX2130" fmla="*/ 1954724 w 3531775"/>
              <a:gd name="connsiteY2130" fmla="*/ 944007 h 2810796"/>
              <a:gd name="connsiteX2131" fmla="*/ 1982632 w 3531775"/>
              <a:gd name="connsiteY2131" fmla="*/ 912384 h 2810796"/>
              <a:gd name="connsiteX2132" fmla="*/ 1974536 w 3531775"/>
              <a:gd name="connsiteY2132" fmla="*/ 899144 h 2810796"/>
              <a:gd name="connsiteX2133" fmla="*/ 1974917 w 3531775"/>
              <a:gd name="connsiteY2133" fmla="*/ 947817 h 2810796"/>
              <a:gd name="connsiteX2134" fmla="*/ 1977584 w 3531775"/>
              <a:gd name="connsiteY2134" fmla="*/ 949436 h 2810796"/>
              <a:gd name="connsiteX2135" fmla="*/ 1982632 w 3531775"/>
              <a:gd name="connsiteY2135" fmla="*/ 912384 h 2810796"/>
              <a:gd name="connsiteX2136" fmla="*/ 1968725 w 3531775"/>
              <a:gd name="connsiteY2136" fmla="*/ 965152 h 2810796"/>
              <a:gd name="connsiteX2137" fmla="*/ 1889287 w 3531775"/>
              <a:gd name="connsiteY2137" fmla="*/ 1111647 h 2810796"/>
              <a:gd name="connsiteX2138" fmla="*/ 1997110 w 3531775"/>
              <a:gd name="connsiteY2138" fmla="*/ 1207183 h 2810796"/>
              <a:gd name="connsiteX2139" fmla="*/ 1997015 w 3531775"/>
              <a:gd name="connsiteY2139" fmla="*/ 1207373 h 2810796"/>
              <a:gd name="connsiteX2140" fmla="*/ 2007016 w 3531775"/>
              <a:gd name="connsiteY2140" fmla="*/ 1212421 h 2810796"/>
              <a:gd name="connsiteX2141" fmla="*/ 2068262 w 3531775"/>
              <a:gd name="connsiteY2141" fmla="*/ 1060974 h 2810796"/>
              <a:gd name="connsiteX2142" fmla="*/ 2068262 w 3531775"/>
              <a:gd name="connsiteY2142" fmla="*/ 1061260 h 2810796"/>
              <a:gd name="connsiteX2143" fmla="*/ 2069786 w 3531775"/>
              <a:gd name="connsiteY2143" fmla="*/ 1045829 h 2810796"/>
              <a:gd name="connsiteX2144" fmla="*/ 2069690 w 3531775"/>
              <a:gd name="connsiteY2144" fmla="*/ 1046305 h 2810796"/>
              <a:gd name="connsiteX2145" fmla="*/ 2108172 w 3531775"/>
              <a:gd name="connsiteY2145" fmla="*/ 975344 h 2810796"/>
              <a:gd name="connsiteX2146" fmla="*/ 2044544 w 3531775"/>
              <a:gd name="connsiteY2146" fmla="*/ 1035256 h 2810796"/>
              <a:gd name="connsiteX2147" fmla="*/ 2049212 w 3531775"/>
              <a:gd name="connsiteY2147" fmla="*/ 1074499 h 2810796"/>
              <a:gd name="connsiteX2148" fmla="*/ 1910147 w 3531775"/>
              <a:gd name="connsiteY2148" fmla="*/ 1122696 h 2810796"/>
              <a:gd name="connsiteX2149" fmla="*/ 1988537 w 3531775"/>
              <a:gd name="connsiteY2149" fmla="*/ 1060593 h 2810796"/>
              <a:gd name="connsiteX2150" fmla="*/ 2079025 w 3531775"/>
              <a:gd name="connsiteY2150" fmla="*/ 954008 h 2810796"/>
              <a:gd name="connsiteX2151" fmla="*/ 2034448 w 3531775"/>
              <a:gd name="connsiteY2151" fmla="*/ 926481 h 2810796"/>
              <a:gd name="connsiteX2152" fmla="*/ 1968725 w 3531775"/>
              <a:gd name="connsiteY2152" fmla="*/ 965152 h 2810796"/>
              <a:gd name="connsiteX2153" fmla="*/ 2001110 w 3531775"/>
              <a:gd name="connsiteY2153" fmla="*/ 930957 h 2810796"/>
              <a:gd name="connsiteX2154" fmla="*/ 2000539 w 3531775"/>
              <a:gd name="connsiteY2154" fmla="*/ 931719 h 2810796"/>
              <a:gd name="connsiteX2155" fmla="*/ 2003111 w 3531775"/>
              <a:gd name="connsiteY2155" fmla="*/ 933434 h 2810796"/>
              <a:gd name="connsiteX2156" fmla="*/ 2014350 w 3531775"/>
              <a:gd name="connsiteY2156" fmla="*/ 907716 h 2810796"/>
              <a:gd name="connsiteX2157" fmla="*/ 2006730 w 3531775"/>
              <a:gd name="connsiteY2157" fmla="*/ 899239 h 2810796"/>
              <a:gd name="connsiteX2158" fmla="*/ 2001110 w 3531775"/>
              <a:gd name="connsiteY2158" fmla="*/ 930957 h 2810796"/>
              <a:gd name="connsiteX2159" fmla="*/ 2211899 w 3531775"/>
              <a:gd name="connsiteY2159" fmla="*/ 822277 h 2810796"/>
              <a:gd name="connsiteX2160" fmla="*/ 1958248 w 3531775"/>
              <a:gd name="connsiteY2160" fmla="*/ 775224 h 2810796"/>
              <a:gd name="connsiteX2161" fmla="*/ 2211899 w 3531775"/>
              <a:gd name="connsiteY2161" fmla="*/ 822277 h 2810796"/>
              <a:gd name="connsiteX2162" fmla="*/ 1953295 w 3531775"/>
              <a:gd name="connsiteY2162" fmla="*/ 862854 h 2810796"/>
              <a:gd name="connsiteX2163" fmla="*/ 1978536 w 3531775"/>
              <a:gd name="connsiteY2163" fmla="*/ 860853 h 2810796"/>
              <a:gd name="connsiteX2164" fmla="*/ 1974155 w 3531775"/>
              <a:gd name="connsiteY2164" fmla="*/ 853710 h 2810796"/>
              <a:gd name="connsiteX2165" fmla="*/ 1967201 w 3531775"/>
              <a:gd name="connsiteY2165" fmla="*/ 849995 h 2810796"/>
              <a:gd name="connsiteX2166" fmla="*/ 1965392 w 3531775"/>
              <a:gd name="connsiteY2166" fmla="*/ 849519 h 2810796"/>
              <a:gd name="connsiteX2167" fmla="*/ 1961582 w 3531775"/>
              <a:gd name="connsiteY2167" fmla="*/ 857234 h 2810796"/>
              <a:gd name="connsiteX2168" fmla="*/ 1960343 w 3531775"/>
              <a:gd name="connsiteY2168" fmla="*/ 851614 h 2810796"/>
              <a:gd name="connsiteX2169" fmla="*/ 1957676 w 3531775"/>
              <a:gd name="connsiteY2169" fmla="*/ 846280 h 2810796"/>
              <a:gd name="connsiteX2170" fmla="*/ 1953104 w 3531775"/>
              <a:gd name="connsiteY2170" fmla="*/ 848280 h 2810796"/>
              <a:gd name="connsiteX2171" fmla="*/ 1954533 w 3531775"/>
              <a:gd name="connsiteY2171" fmla="*/ 841422 h 2810796"/>
              <a:gd name="connsiteX2172" fmla="*/ 1953295 w 3531775"/>
              <a:gd name="connsiteY2172" fmla="*/ 862854 h 2810796"/>
              <a:gd name="connsiteX2173" fmla="*/ 1953295 w 3531775"/>
              <a:gd name="connsiteY2173" fmla="*/ 828849 h 2810796"/>
              <a:gd name="connsiteX2174" fmla="*/ 1959772 w 3531775"/>
              <a:gd name="connsiteY2174" fmla="*/ 827897 h 2810796"/>
              <a:gd name="connsiteX2175" fmla="*/ 1955390 w 3531775"/>
              <a:gd name="connsiteY2175" fmla="*/ 819134 h 2810796"/>
              <a:gd name="connsiteX2176" fmla="*/ 1953104 w 3531775"/>
              <a:gd name="connsiteY2176" fmla="*/ 814467 h 2810796"/>
              <a:gd name="connsiteX2177" fmla="*/ 1950056 w 3531775"/>
              <a:gd name="connsiteY2177" fmla="*/ 808085 h 2810796"/>
              <a:gd name="connsiteX2178" fmla="*/ 1947770 w 3531775"/>
              <a:gd name="connsiteY2178" fmla="*/ 803132 h 2810796"/>
              <a:gd name="connsiteX2179" fmla="*/ 1940055 w 3531775"/>
              <a:gd name="connsiteY2179" fmla="*/ 785130 h 2810796"/>
              <a:gd name="connsiteX2180" fmla="*/ 1953295 w 3531775"/>
              <a:gd name="connsiteY2180" fmla="*/ 828849 h 2810796"/>
              <a:gd name="connsiteX2181" fmla="*/ 1910337 w 3531775"/>
              <a:gd name="connsiteY2181" fmla="*/ 873998 h 2810796"/>
              <a:gd name="connsiteX2182" fmla="*/ 1938912 w 3531775"/>
              <a:gd name="connsiteY2182" fmla="*/ 886666 h 2810796"/>
              <a:gd name="connsiteX2183" fmla="*/ 1934245 w 3531775"/>
              <a:gd name="connsiteY2183" fmla="*/ 883809 h 2810796"/>
              <a:gd name="connsiteX2184" fmla="*/ 1930149 w 3531775"/>
              <a:gd name="connsiteY2184" fmla="*/ 876474 h 2810796"/>
              <a:gd name="connsiteX2185" fmla="*/ 1928816 w 3531775"/>
              <a:gd name="connsiteY2185" fmla="*/ 874855 h 2810796"/>
              <a:gd name="connsiteX2186" fmla="*/ 1920910 w 3531775"/>
              <a:gd name="connsiteY2186" fmla="*/ 876760 h 2810796"/>
              <a:gd name="connsiteX2187" fmla="*/ 1923196 w 3531775"/>
              <a:gd name="connsiteY2187" fmla="*/ 872474 h 2810796"/>
              <a:gd name="connsiteX2188" fmla="*/ 1924244 w 3531775"/>
              <a:gd name="connsiteY2188" fmla="*/ 867235 h 2810796"/>
              <a:gd name="connsiteX2189" fmla="*/ 1919100 w 3531775"/>
              <a:gd name="connsiteY2189" fmla="*/ 865140 h 2810796"/>
              <a:gd name="connsiteX2190" fmla="*/ 1924625 w 3531775"/>
              <a:gd name="connsiteY2190" fmla="*/ 861996 h 2810796"/>
              <a:gd name="connsiteX2191" fmla="*/ 1910337 w 3531775"/>
              <a:gd name="connsiteY2191" fmla="*/ 873998 h 2810796"/>
              <a:gd name="connsiteX2192" fmla="*/ 1917195 w 3531775"/>
              <a:gd name="connsiteY2192" fmla="*/ 843804 h 2810796"/>
              <a:gd name="connsiteX2193" fmla="*/ 1930530 w 3531775"/>
              <a:gd name="connsiteY2193" fmla="*/ 831993 h 2810796"/>
              <a:gd name="connsiteX2194" fmla="*/ 1924053 w 3531775"/>
              <a:gd name="connsiteY2194" fmla="*/ 823896 h 2810796"/>
              <a:gd name="connsiteX2195" fmla="*/ 1915385 w 3531775"/>
              <a:gd name="connsiteY2195" fmla="*/ 827230 h 2810796"/>
              <a:gd name="connsiteX2196" fmla="*/ 1912623 w 3531775"/>
              <a:gd name="connsiteY2196" fmla="*/ 827325 h 2810796"/>
              <a:gd name="connsiteX2197" fmla="*/ 1914623 w 3531775"/>
              <a:gd name="connsiteY2197" fmla="*/ 820944 h 2810796"/>
              <a:gd name="connsiteX2198" fmla="*/ 1914814 w 3531775"/>
              <a:gd name="connsiteY2198" fmla="*/ 813895 h 2810796"/>
              <a:gd name="connsiteX2199" fmla="*/ 1907956 w 3531775"/>
              <a:gd name="connsiteY2199" fmla="*/ 812847 h 2810796"/>
              <a:gd name="connsiteX2200" fmla="*/ 1914147 w 3531775"/>
              <a:gd name="connsiteY2200" fmla="*/ 806942 h 2810796"/>
              <a:gd name="connsiteX2201" fmla="*/ 1912718 w 3531775"/>
              <a:gd name="connsiteY2201" fmla="*/ 797893 h 2810796"/>
              <a:gd name="connsiteX2202" fmla="*/ 1917195 w 3531775"/>
              <a:gd name="connsiteY2202" fmla="*/ 843804 h 2810796"/>
              <a:gd name="connsiteX2203" fmla="*/ 1884524 w 3531775"/>
              <a:gd name="connsiteY2203" fmla="*/ 915432 h 2810796"/>
              <a:gd name="connsiteX2204" fmla="*/ 1901479 w 3531775"/>
              <a:gd name="connsiteY2204" fmla="*/ 907716 h 2810796"/>
              <a:gd name="connsiteX2205" fmla="*/ 1888715 w 3531775"/>
              <a:gd name="connsiteY2205" fmla="*/ 899525 h 2810796"/>
              <a:gd name="connsiteX2206" fmla="*/ 1879381 w 3531775"/>
              <a:gd name="connsiteY2206" fmla="*/ 900668 h 2810796"/>
              <a:gd name="connsiteX2207" fmla="*/ 1880524 w 3531775"/>
              <a:gd name="connsiteY2207" fmla="*/ 888762 h 2810796"/>
              <a:gd name="connsiteX2208" fmla="*/ 1874333 w 3531775"/>
              <a:gd name="connsiteY2208" fmla="*/ 887619 h 2810796"/>
              <a:gd name="connsiteX2209" fmla="*/ 1879571 w 3531775"/>
              <a:gd name="connsiteY2209" fmla="*/ 882570 h 2810796"/>
              <a:gd name="connsiteX2210" fmla="*/ 1877762 w 3531775"/>
              <a:gd name="connsiteY2210" fmla="*/ 874379 h 2810796"/>
              <a:gd name="connsiteX2211" fmla="*/ 1867951 w 3531775"/>
              <a:gd name="connsiteY2211" fmla="*/ 878665 h 2810796"/>
              <a:gd name="connsiteX2212" fmla="*/ 1884524 w 3531775"/>
              <a:gd name="connsiteY2212" fmla="*/ 915432 h 2810796"/>
              <a:gd name="connsiteX2213" fmla="*/ 1854044 w 3531775"/>
              <a:gd name="connsiteY2213" fmla="*/ 934863 h 2810796"/>
              <a:gd name="connsiteX2214" fmla="*/ 1869951 w 3531775"/>
              <a:gd name="connsiteY2214" fmla="*/ 931815 h 2810796"/>
              <a:gd name="connsiteX2215" fmla="*/ 1865093 w 3531775"/>
              <a:gd name="connsiteY2215" fmla="*/ 929148 h 2810796"/>
              <a:gd name="connsiteX2216" fmla="*/ 1860426 w 3531775"/>
              <a:gd name="connsiteY2216" fmla="*/ 922290 h 2810796"/>
              <a:gd name="connsiteX2217" fmla="*/ 1851282 w 3531775"/>
              <a:gd name="connsiteY2217" fmla="*/ 922575 h 2810796"/>
              <a:gd name="connsiteX2218" fmla="*/ 1853283 w 3531775"/>
              <a:gd name="connsiteY2218" fmla="*/ 918480 h 2810796"/>
              <a:gd name="connsiteX2219" fmla="*/ 1853854 w 3531775"/>
              <a:gd name="connsiteY2219" fmla="*/ 913527 h 2810796"/>
              <a:gd name="connsiteX2220" fmla="*/ 1848615 w 3531775"/>
              <a:gd name="connsiteY2220" fmla="*/ 911622 h 2810796"/>
              <a:gd name="connsiteX2221" fmla="*/ 1853759 w 3531775"/>
              <a:gd name="connsiteY2221" fmla="*/ 908478 h 2810796"/>
              <a:gd name="connsiteX2222" fmla="*/ 1853378 w 3531775"/>
              <a:gd name="connsiteY2222" fmla="*/ 901811 h 2810796"/>
              <a:gd name="connsiteX2223" fmla="*/ 1844329 w 3531775"/>
              <a:gd name="connsiteY2223" fmla="*/ 903525 h 2810796"/>
              <a:gd name="connsiteX2224" fmla="*/ 1854044 w 3531775"/>
              <a:gd name="connsiteY2224" fmla="*/ 934863 h 2810796"/>
              <a:gd name="connsiteX2225" fmla="*/ 1829660 w 3531775"/>
              <a:gd name="connsiteY2225" fmla="*/ 967248 h 2810796"/>
              <a:gd name="connsiteX2226" fmla="*/ 1840614 w 3531775"/>
              <a:gd name="connsiteY2226" fmla="*/ 956865 h 2810796"/>
              <a:gd name="connsiteX2227" fmla="*/ 1827851 w 3531775"/>
              <a:gd name="connsiteY2227" fmla="*/ 951341 h 2810796"/>
              <a:gd name="connsiteX2228" fmla="*/ 1822707 w 3531775"/>
              <a:gd name="connsiteY2228" fmla="*/ 955437 h 2810796"/>
              <a:gd name="connsiteX2229" fmla="*/ 1820707 w 3531775"/>
              <a:gd name="connsiteY2229" fmla="*/ 956008 h 2810796"/>
              <a:gd name="connsiteX2230" fmla="*/ 1817754 w 3531775"/>
              <a:gd name="connsiteY2230" fmla="*/ 945531 h 2810796"/>
              <a:gd name="connsiteX2231" fmla="*/ 1812515 w 3531775"/>
              <a:gd name="connsiteY2231" fmla="*/ 946102 h 2810796"/>
              <a:gd name="connsiteX2232" fmla="*/ 1815087 w 3531775"/>
              <a:gd name="connsiteY2232" fmla="*/ 940387 h 2810796"/>
              <a:gd name="connsiteX2233" fmla="*/ 1806896 w 3531775"/>
              <a:gd name="connsiteY2233" fmla="*/ 936006 h 2810796"/>
              <a:gd name="connsiteX2234" fmla="*/ 1829660 w 3531775"/>
              <a:gd name="connsiteY2234" fmla="*/ 967248 h 2810796"/>
              <a:gd name="connsiteX2235" fmla="*/ 1812515 w 3531775"/>
              <a:gd name="connsiteY2235" fmla="*/ 1001347 h 2810796"/>
              <a:gd name="connsiteX2236" fmla="*/ 1820135 w 3531775"/>
              <a:gd name="connsiteY2236" fmla="*/ 991536 h 2810796"/>
              <a:gd name="connsiteX2237" fmla="*/ 1807848 w 3531775"/>
              <a:gd name="connsiteY2237" fmla="*/ 988012 h 2810796"/>
              <a:gd name="connsiteX2238" fmla="*/ 1802419 w 3531775"/>
              <a:gd name="connsiteY2238" fmla="*/ 992679 h 2810796"/>
              <a:gd name="connsiteX2239" fmla="*/ 1797847 w 3531775"/>
              <a:gd name="connsiteY2239" fmla="*/ 984107 h 2810796"/>
              <a:gd name="connsiteX2240" fmla="*/ 1793275 w 3531775"/>
              <a:gd name="connsiteY2240" fmla="*/ 985155 h 2810796"/>
              <a:gd name="connsiteX2241" fmla="*/ 1794513 w 3531775"/>
              <a:gd name="connsiteY2241" fmla="*/ 980011 h 2810796"/>
              <a:gd name="connsiteX2242" fmla="*/ 1786512 w 3531775"/>
              <a:gd name="connsiteY2242" fmla="*/ 977154 h 2810796"/>
              <a:gd name="connsiteX2243" fmla="*/ 1812515 w 3531775"/>
              <a:gd name="connsiteY2243" fmla="*/ 1001347 h 2810796"/>
              <a:gd name="connsiteX2244" fmla="*/ 1811754 w 3531775"/>
              <a:gd name="connsiteY2244" fmla="*/ 1133935 h 2810796"/>
              <a:gd name="connsiteX2245" fmla="*/ 1802895 w 3531775"/>
              <a:gd name="connsiteY2245" fmla="*/ 1132506 h 2810796"/>
              <a:gd name="connsiteX2246" fmla="*/ 1794132 w 3531775"/>
              <a:gd name="connsiteY2246" fmla="*/ 1136316 h 2810796"/>
              <a:gd name="connsiteX2247" fmla="*/ 1794227 w 3531775"/>
              <a:gd name="connsiteY2247" fmla="*/ 1142889 h 2810796"/>
              <a:gd name="connsiteX2248" fmla="*/ 1789084 w 3531775"/>
              <a:gd name="connsiteY2248" fmla="*/ 1143365 h 2810796"/>
              <a:gd name="connsiteX2249" fmla="*/ 1782988 w 3531775"/>
              <a:gd name="connsiteY2249" fmla="*/ 1141841 h 2810796"/>
              <a:gd name="connsiteX2250" fmla="*/ 1780130 w 3531775"/>
              <a:gd name="connsiteY2250" fmla="*/ 1146794 h 2810796"/>
              <a:gd name="connsiteX2251" fmla="*/ 1777083 w 3531775"/>
              <a:gd name="connsiteY2251" fmla="*/ 1141460 h 2810796"/>
              <a:gd name="connsiteX2252" fmla="*/ 1769177 w 3531775"/>
              <a:gd name="connsiteY2252" fmla="*/ 1141269 h 2810796"/>
              <a:gd name="connsiteX2253" fmla="*/ 1811754 w 3531775"/>
              <a:gd name="connsiteY2253" fmla="*/ 1133935 h 2810796"/>
              <a:gd name="connsiteX2254" fmla="*/ 1831946 w 3531775"/>
              <a:gd name="connsiteY2254" fmla="*/ 1176893 h 2810796"/>
              <a:gd name="connsiteX2255" fmla="*/ 1828136 w 3531775"/>
              <a:gd name="connsiteY2255" fmla="*/ 1170511 h 2810796"/>
              <a:gd name="connsiteX2256" fmla="*/ 1824517 w 3531775"/>
              <a:gd name="connsiteY2256" fmla="*/ 1174988 h 2810796"/>
              <a:gd name="connsiteX2257" fmla="*/ 1816611 w 3531775"/>
              <a:gd name="connsiteY2257" fmla="*/ 1178703 h 2810796"/>
              <a:gd name="connsiteX2258" fmla="*/ 1816135 w 3531775"/>
              <a:gd name="connsiteY2258" fmla="*/ 1185751 h 2810796"/>
              <a:gd name="connsiteX2259" fmla="*/ 1811468 w 3531775"/>
              <a:gd name="connsiteY2259" fmla="*/ 1185370 h 2810796"/>
              <a:gd name="connsiteX2260" fmla="*/ 1806515 w 3531775"/>
              <a:gd name="connsiteY2260" fmla="*/ 1184132 h 2810796"/>
              <a:gd name="connsiteX2261" fmla="*/ 1803562 w 3531775"/>
              <a:gd name="connsiteY2261" fmla="*/ 1189180 h 2810796"/>
              <a:gd name="connsiteX2262" fmla="*/ 1801466 w 3531775"/>
              <a:gd name="connsiteY2262" fmla="*/ 1183465 h 2810796"/>
              <a:gd name="connsiteX2263" fmla="*/ 1794513 w 3531775"/>
              <a:gd name="connsiteY2263" fmla="*/ 1182989 h 2810796"/>
              <a:gd name="connsiteX2264" fmla="*/ 1831946 w 3531775"/>
              <a:gd name="connsiteY2264" fmla="*/ 1176893 h 2810796"/>
              <a:gd name="connsiteX2265" fmla="*/ 1854521 w 3531775"/>
              <a:gd name="connsiteY2265" fmla="*/ 1202039 h 2810796"/>
              <a:gd name="connsiteX2266" fmla="*/ 1847663 w 3531775"/>
              <a:gd name="connsiteY2266" fmla="*/ 1199086 h 2810796"/>
              <a:gd name="connsiteX2267" fmla="*/ 1846520 w 3531775"/>
              <a:gd name="connsiteY2267" fmla="*/ 1203754 h 2810796"/>
              <a:gd name="connsiteX2268" fmla="*/ 1841090 w 3531775"/>
              <a:gd name="connsiteY2268" fmla="*/ 1209754 h 2810796"/>
              <a:gd name="connsiteX2269" fmla="*/ 1844424 w 3531775"/>
              <a:gd name="connsiteY2269" fmla="*/ 1216898 h 2810796"/>
              <a:gd name="connsiteX2270" fmla="*/ 1839662 w 3531775"/>
              <a:gd name="connsiteY2270" fmla="*/ 1216803 h 2810796"/>
              <a:gd name="connsiteX2271" fmla="*/ 1834518 w 3531775"/>
              <a:gd name="connsiteY2271" fmla="*/ 1218041 h 2810796"/>
              <a:gd name="connsiteX2272" fmla="*/ 1834328 w 3531775"/>
              <a:gd name="connsiteY2272" fmla="*/ 1222899 h 2810796"/>
              <a:gd name="connsiteX2273" fmla="*/ 1829565 w 3531775"/>
              <a:gd name="connsiteY2273" fmla="*/ 1219755 h 2810796"/>
              <a:gd name="connsiteX2274" fmla="*/ 1823183 w 3531775"/>
              <a:gd name="connsiteY2274" fmla="*/ 1222422 h 2810796"/>
              <a:gd name="connsiteX2275" fmla="*/ 1854521 w 3531775"/>
              <a:gd name="connsiteY2275" fmla="*/ 1202039 h 2810796"/>
              <a:gd name="connsiteX2276" fmla="*/ 1879476 w 3531775"/>
              <a:gd name="connsiteY2276" fmla="*/ 1231376 h 2810796"/>
              <a:gd name="connsiteX2277" fmla="*/ 1874237 w 3531775"/>
              <a:gd name="connsiteY2277" fmla="*/ 1226233 h 2810796"/>
              <a:gd name="connsiteX2278" fmla="*/ 1872142 w 3531775"/>
              <a:gd name="connsiteY2278" fmla="*/ 1231090 h 2810796"/>
              <a:gd name="connsiteX2279" fmla="*/ 1866046 w 3531775"/>
              <a:gd name="connsiteY2279" fmla="*/ 1236138 h 2810796"/>
              <a:gd name="connsiteX2280" fmla="*/ 1867284 w 3531775"/>
              <a:gd name="connsiteY2280" fmla="*/ 1244806 h 2810796"/>
              <a:gd name="connsiteX2281" fmla="*/ 1858426 w 3531775"/>
              <a:gd name="connsiteY2281" fmla="*/ 1243187 h 2810796"/>
              <a:gd name="connsiteX2282" fmla="*/ 1856997 w 3531775"/>
              <a:gd name="connsiteY2282" fmla="*/ 1248426 h 2810796"/>
              <a:gd name="connsiteX2283" fmla="*/ 1853568 w 3531775"/>
              <a:gd name="connsiteY2283" fmla="*/ 1243663 h 2810796"/>
              <a:gd name="connsiteX2284" fmla="*/ 1847186 w 3531775"/>
              <a:gd name="connsiteY2284" fmla="*/ 1244711 h 2810796"/>
              <a:gd name="connsiteX2285" fmla="*/ 1879476 w 3531775"/>
              <a:gd name="connsiteY2285" fmla="*/ 1231376 h 2810796"/>
              <a:gd name="connsiteX2286" fmla="*/ 1914242 w 3531775"/>
              <a:gd name="connsiteY2286" fmla="*/ 1263380 h 2810796"/>
              <a:gd name="connsiteX2287" fmla="*/ 1898240 w 3531775"/>
              <a:gd name="connsiteY2287" fmla="*/ 1256998 h 2810796"/>
              <a:gd name="connsiteX2288" fmla="*/ 1898621 w 3531775"/>
              <a:gd name="connsiteY2288" fmla="*/ 1270429 h 2810796"/>
              <a:gd name="connsiteX2289" fmla="*/ 1904908 w 3531775"/>
              <a:gd name="connsiteY2289" fmla="*/ 1275953 h 2810796"/>
              <a:gd name="connsiteX2290" fmla="*/ 1894526 w 3531775"/>
              <a:gd name="connsiteY2290" fmla="*/ 1282430 h 2810796"/>
              <a:gd name="connsiteX2291" fmla="*/ 1897193 w 3531775"/>
              <a:gd name="connsiteY2291" fmla="*/ 1287288 h 2810796"/>
              <a:gd name="connsiteX2292" fmla="*/ 1889954 w 3531775"/>
              <a:gd name="connsiteY2292" fmla="*/ 1286907 h 2810796"/>
              <a:gd name="connsiteX2293" fmla="*/ 1884429 w 3531775"/>
              <a:gd name="connsiteY2293" fmla="*/ 1293098 h 2810796"/>
              <a:gd name="connsiteX2294" fmla="*/ 1893764 w 3531775"/>
              <a:gd name="connsiteY2294" fmla="*/ 1297099 h 2810796"/>
              <a:gd name="connsiteX2295" fmla="*/ 1914242 w 3531775"/>
              <a:gd name="connsiteY2295" fmla="*/ 1263380 h 2810796"/>
              <a:gd name="connsiteX2296" fmla="*/ 1920719 w 3531775"/>
              <a:gd name="connsiteY2296" fmla="*/ 1305195 h 2810796"/>
              <a:gd name="connsiteX2297" fmla="*/ 1912052 w 3531775"/>
              <a:gd name="connsiteY2297" fmla="*/ 1300051 h 2810796"/>
              <a:gd name="connsiteX2298" fmla="*/ 1911099 w 3531775"/>
              <a:gd name="connsiteY2298" fmla="*/ 1306528 h 2810796"/>
              <a:gd name="connsiteX2299" fmla="*/ 1905003 w 3531775"/>
              <a:gd name="connsiteY2299" fmla="*/ 1314243 h 2810796"/>
              <a:gd name="connsiteX2300" fmla="*/ 1909766 w 3531775"/>
              <a:gd name="connsiteY2300" fmla="*/ 1324721 h 2810796"/>
              <a:gd name="connsiteX2301" fmla="*/ 1897574 w 3531775"/>
              <a:gd name="connsiteY2301" fmla="*/ 1324721 h 2810796"/>
              <a:gd name="connsiteX2302" fmla="*/ 1897764 w 3531775"/>
              <a:gd name="connsiteY2302" fmla="*/ 1331484 h 2810796"/>
              <a:gd name="connsiteX2303" fmla="*/ 1891478 w 3531775"/>
              <a:gd name="connsiteY2303" fmla="*/ 1326340 h 2810796"/>
              <a:gd name="connsiteX2304" fmla="*/ 1883572 w 3531775"/>
              <a:gd name="connsiteY2304" fmla="*/ 1329293 h 2810796"/>
              <a:gd name="connsiteX2305" fmla="*/ 1920719 w 3531775"/>
              <a:gd name="connsiteY2305" fmla="*/ 1305195 h 2810796"/>
              <a:gd name="connsiteX2306" fmla="*/ 1961963 w 3531775"/>
              <a:gd name="connsiteY2306" fmla="*/ 1285192 h 2810796"/>
              <a:gd name="connsiteX2307" fmla="*/ 1960915 w 3531775"/>
              <a:gd name="connsiteY2307" fmla="*/ 1282620 h 2810796"/>
              <a:gd name="connsiteX2308" fmla="*/ 1961010 w 3531775"/>
              <a:gd name="connsiteY2308" fmla="*/ 1282525 h 2810796"/>
              <a:gd name="connsiteX2309" fmla="*/ 1947008 w 3531775"/>
              <a:gd name="connsiteY2309" fmla="*/ 1270905 h 2810796"/>
              <a:gd name="connsiteX2310" fmla="*/ 1941960 w 3531775"/>
              <a:gd name="connsiteY2310" fmla="*/ 1282716 h 2810796"/>
              <a:gd name="connsiteX2311" fmla="*/ 1945675 w 3531775"/>
              <a:gd name="connsiteY2311" fmla="*/ 1290812 h 2810796"/>
              <a:gd name="connsiteX2312" fmla="*/ 1941198 w 3531775"/>
              <a:gd name="connsiteY2312" fmla="*/ 1290431 h 2810796"/>
              <a:gd name="connsiteX2313" fmla="*/ 1936626 w 3531775"/>
              <a:gd name="connsiteY2313" fmla="*/ 1291669 h 2810796"/>
              <a:gd name="connsiteX2314" fmla="*/ 1932245 w 3531775"/>
              <a:gd name="connsiteY2314" fmla="*/ 1293479 h 2810796"/>
              <a:gd name="connsiteX2315" fmla="*/ 1926530 w 3531775"/>
              <a:gd name="connsiteY2315" fmla="*/ 1296337 h 2810796"/>
              <a:gd name="connsiteX2316" fmla="*/ 1931102 w 3531775"/>
              <a:gd name="connsiteY2316" fmla="*/ 1303671 h 2810796"/>
              <a:gd name="connsiteX2317" fmla="*/ 1955867 w 3531775"/>
              <a:gd name="connsiteY2317" fmla="*/ 1301861 h 2810796"/>
              <a:gd name="connsiteX2318" fmla="*/ 1961963 w 3531775"/>
              <a:gd name="connsiteY2318" fmla="*/ 1285192 h 2810796"/>
              <a:gd name="connsiteX2319" fmla="*/ 1914909 w 3531775"/>
              <a:gd name="connsiteY2319" fmla="*/ 1386729 h 2810796"/>
              <a:gd name="connsiteX2320" fmla="*/ 1914909 w 3531775"/>
              <a:gd name="connsiteY2320" fmla="*/ 1386729 h 2810796"/>
              <a:gd name="connsiteX2321" fmla="*/ 1914909 w 3531775"/>
              <a:gd name="connsiteY2321" fmla="*/ 1386729 h 2810796"/>
              <a:gd name="connsiteX2322" fmla="*/ 1914909 w 3531775"/>
              <a:gd name="connsiteY2322" fmla="*/ 1386729 h 2810796"/>
              <a:gd name="connsiteX2323" fmla="*/ 1914909 w 3531775"/>
              <a:gd name="connsiteY2323" fmla="*/ 1386729 h 2810796"/>
              <a:gd name="connsiteX2324" fmla="*/ 1975012 w 3531775"/>
              <a:gd name="connsiteY2324" fmla="*/ 1327293 h 2810796"/>
              <a:gd name="connsiteX2325" fmla="*/ 1965106 w 3531775"/>
              <a:gd name="connsiteY2325" fmla="*/ 1327388 h 2810796"/>
              <a:gd name="connsiteX2326" fmla="*/ 1958534 w 3531775"/>
              <a:gd name="connsiteY2326" fmla="*/ 1334532 h 2810796"/>
              <a:gd name="connsiteX2327" fmla="*/ 1962725 w 3531775"/>
              <a:gd name="connsiteY2327" fmla="*/ 1345771 h 2810796"/>
              <a:gd name="connsiteX2328" fmla="*/ 1950437 w 3531775"/>
              <a:gd name="connsiteY2328" fmla="*/ 1344342 h 2810796"/>
              <a:gd name="connsiteX2329" fmla="*/ 1950152 w 3531775"/>
              <a:gd name="connsiteY2329" fmla="*/ 1351200 h 2810796"/>
              <a:gd name="connsiteX2330" fmla="*/ 1944246 w 3531775"/>
              <a:gd name="connsiteY2330" fmla="*/ 1345295 h 2810796"/>
              <a:gd name="connsiteX2331" fmla="*/ 1936150 w 3531775"/>
              <a:gd name="connsiteY2331" fmla="*/ 1347391 h 2810796"/>
              <a:gd name="connsiteX2332" fmla="*/ 1975012 w 3531775"/>
              <a:gd name="connsiteY2332" fmla="*/ 1327293 h 2810796"/>
              <a:gd name="connsiteX2333" fmla="*/ 1994443 w 3531775"/>
              <a:gd name="connsiteY2333" fmla="*/ 1291860 h 2810796"/>
              <a:gd name="connsiteX2334" fmla="*/ 1978250 w 3531775"/>
              <a:gd name="connsiteY2334" fmla="*/ 1294527 h 2810796"/>
              <a:gd name="connsiteX2335" fmla="*/ 1981584 w 3531775"/>
              <a:gd name="connsiteY2335" fmla="*/ 1297479 h 2810796"/>
              <a:gd name="connsiteX2336" fmla="*/ 1982918 w 3531775"/>
              <a:gd name="connsiteY2336" fmla="*/ 1304814 h 2810796"/>
              <a:gd name="connsiteX2337" fmla="*/ 1991490 w 3531775"/>
              <a:gd name="connsiteY2337" fmla="*/ 1304814 h 2810796"/>
              <a:gd name="connsiteX2338" fmla="*/ 1988061 w 3531775"/>
              <a:gd name="connsiteY2338" fmla="*/ 1309005 h 2810796"/>
              <a:gd name="connsiteX2339" fmla="*/ 1985585 w 3531775"/>
              <a:gd name="connsiteY2339" fmla="*/ 1314053 h 2810796"/>
              <a:gd name="connsiteX2340" fmla="*/ 1989776 w 3531775"/>
              <a:gd name="connsiteY2340" fmla="*/ 1316244 h 2810796"/>
              <a:gd name="connsiteX2341" fmla="*/ 1983775 w 3531775"/>
              <a:gd name="connsiteY2341" fmla="*/ 1319196 h 2810796"/>
              <a:gd name="connsiteX2342" fmla="*/ 1981870 w 3531775"/>
              <a:gd name="connsiteY2342" fmla="*/ 1326054 h 2810796"/>
              <a:gd name="connsiteX2343" fmla="*/ 1990919 w 3531775"/>
              <a:gd name="connsiteY2343" fmla="*/ 1324721 h 2810796"/>
              <a:gd name="connsiteX2344" fmla="*/ 1994443 w 3531775"/>
              <a:gd name="connsiteY2344" fmla="*/ 1291860 h 2810796"/>
              <a:gd name="connsiteX2345" fmla="*/ 2007778 w 3531775"/>
              <a:gd name="connsiteY2345" fmla="*/ 1345771 h 2810796"/>
              <a:gd name="connsiteX2346" fmla="*/ 1988537 w 3531775"/>
              <a:gd name="connsiteY2346" fmla="*/ 1336627 h 2810796"/>
              <a:gd name="connsiteX2347" fmla="*/ 1990633 w 3531775"/>
              <a:gd name="connsiteY2347" fmla="*/ 1342628 h 2810796"/>
              <a:gd name="connsiteX2348" fmla="*/ 1988442 w 3531775"/>
              <a:gd name="connsiteY2348" fmla="*/ 1352153 h 2810796"/>
              <a:gd name="connsiteX2349" fmla="*/ 1998062 w 3531775"/>
              <a:gd name="connsiteY2349" fmla="*/ 1358630 h 2810796"/>
              <a:gd name="connsiteX2350" fmla="*/ 1986537 w 3531775"/>
              <a:gd name="connsiteY2350" fmla="*/ 1364726 h 2810796"/>
              <a:gd name="connsiteX2351" fmla="*/ 1989966 w 3531775"/>
              <a:gd name="connsiteY2351" fmla="*/ 1370346 h 2810796"/>
              <a:gd name="connsiteX2352" fmla="*/ 1981584 w 3531775"/>
              <a:gd name="connsiteY2352" fmla="*/ 1369203 h 2810796"/>
              <a:gd name="connsiteX2353" fmla="*/ 1975583 w 3531775"/>
              <a:gd name="connsiteY2353" fmla="*/ 1375489 h 2810796"/>
              <a:gd name="connsiteX2354" fmla="*/ 1986442 w 3531775"/>
              <a:gd name="connsiteY2354" fmla="*/ 1380823 h 2810796"/>
              <a:gd name="connsiteX2355" fmla="*/ 2007778 w 3531775"/>
              <a:gd name="connsiteY2355" fmla="*/ 1345771 h 2810796"/>
              <a:gd name="connsiteX2356" fmla="*/ 2010826 w 3531775"/>
              <a:gd name="connsiteY2356" fmla="*/ 1406065 h 2810796"/>
              <a:gd name="connsiteX2357" fmla="*/ 1996919 w 3531775"/>
              <a:gd name="connsiteY2357" fmla="*/ 1392920 h 2810796"/>
              <a:gd name="connsiteX2358" fmla="*/ 1997396 w 3531775"/>
              <a:gd name="connsiteY2358" fmla="*/ 1398254 h 2810796"/>
              <a:gd name="connsiteX2359" fmla="*/ 1993395 w 3531775"/>
              <a:gd name="connsiteY2359" fmla="*/ 1405112 h 2810796"/>
              <a:gd name="connsiteX2360" fmla="*/ 1999777 w 3531775"/>
              <a:gd name="connsiteY2360" fmla="*/ 1413113 h 2810796"/>
              <a:gd name="connsiteX2361" fmla="*/ 1988823 w 3531775"/>
              <a:gd name="connsiteY2361" fmla="*/ 1414446 h 2810796"/>
              <a:gd name="connsiteX2362" fmla="*/ 1990252 w 3531775"/>
              <a:gd name="connsiteY2362" fmla="*/ 1419876 h 2810796"/>
              <a:gd name="connsiteX2363" fmla="*/ 1983775 w 3531775"/>
              <a:gd name="connsiteY2363" fmla="*/ 1416447 h 2810796"/>
              <a:gd name="connsiteX2364" fmla="*/ 1977393 w 3531775"/>
              <a:gd name="connsiteY2364" fmla="*/ 1419495 h 2810796"/>
              <a:gd name="connsiteX2365" fmla="*/ 2010826 w 3531775"/>
              <a:gd name="connsiteY2365" fmla="*/ 1406065 h 2810796"/>
              <a:gd name="connsiteX2366" fmla="*/ 2039496 w 3531775"/>
              <a:gd name="connsiteY2366" fmla="*/ 1315101 h 2810796"/>
              <a:gd name="connsiteX2367" fmla="*/ 2026828 w 3531775"/>
              <a:gd name="connsiteY2367" fmla="*/ 1304528 h 2810796"/>
              <a:gd name="connsiteX2368" fmla="*/ 2027590 w 3531775"/>
              <a:gd name="connsiteY2368" fmla="*/ 1309671 h 2810796"/>
              <a:gd name="connsiteX2369" fmla="*/ 2024542 w 3531775"/>
              <a:gd name="connsiteY2369" fmla="*/ 1317006 h 2810796"/>
              <a:gd name="connsiteX2370" fmla="*/ 2030543 w 3531775"/>
              <a:gd name="connsiteY2370" fmla="*/ 1323768 h 2810796"/>
              <a:gd name="connsiteX2371" fmla="*/ 2025780 w 3531775"/>
              <a:gd name="connsiteY2371" fmla="*/ 1324530 h 2810796"/>
              <a:gd name="connsiteX2372" fmla="*/ 2021208 w 3531775"/>
              <a:gd name="connsiteY2372" fmla="*/ 1326816 h 2810796"/>
              <a:gd name="connsiteX2373" fmla="*/ 2022827 w 3531775"/>
              <a:gd name="connsiteY2373" fmla="*/ 1331865 h 2810796"/>
              <a:gd name="connsiteX2374" fmla="*/ 2016922 w 3531775"/>
              <a:gd name="connsiteY2374" fmla="*/ 1329674 h 2810796"/>
              <a:gd name="connsiteX2375" fmla="*/ 2011588 w 3531775"/>
              <a:gd name="connsiteY2375" fmla="*/ 1333770 h 2810796"/>
              <a:gd name="connsiteX2376" fmla="*/ 2018541 w 3531775"/>
              <a:gd name="connsiteY2376" fmla="*/ 1339675 h 2810796"/>
              <a:gd name="connsiteX2377" fmla="*/ 2039496 w 3531775"/>
              <a:gd name="connsiteY2377" fmla="*/ 1315101 h 2810796"/>
              <a:gd name="connsiteX2378" fmla="*/ 2048450 w 3531775"/>
              <a:gd name="connsiteY2378" fmla="*/ 1358154 h 2810796"/>
              <a:gd name="connsiteX2379" fmla="*/ 2028257 w 3531775"/>
              <a:gd name="connsiteY2379" fmla="*/ 1350438 h 2810796"/>
              <a:gd name="connsiteX2380" fmla="*/ 2030924 w 3531775"/>
              <a:gd name="connsiteY2380" fmla="*/ 1356154 h 2810796"/>
              <a:gd name="connsiteX2381" fmla="*/ 2029495 w 3531775"/>
              <a:gd name="connsiteY2381" fmla="*/ 1365774 h 2810796"/>
              <a:gd name="connsiteX2382" fmla="*/ 2039687 w 3531775"/>
              <a:gd name="connsiteY2382" fmla="*/ 1371584 h 2810796"/>
              <a:gd name="connsiteX2383" fmla="*/ 2028638 w 3531775"/>
              <a:gd name="connsiteY2383" fmla="*/ 1378442 h 2810796"/>
              <a:gd name="connsiteX2384" fmla="*/ 2032543 w 3531775"/>
              <a:gd name="connsiteY2384" fmla="*/ 1383871 h 2810796"/>
              <a:gd name="connsiteX2385" fmla="*/ 2024066 w 3531775"/>
              <a:gd name="connsiteY2385" fmla="*/ 1383300 h 2810796"/>
              <a:gd name="connsiteX2386" fmla="*/ 2018541 w 3531775"/>
              <a:gd name="connsiteY2386" fmla="*/ 1390062 h 2810796"/>
              <a:gd name="connsiteX2387" fmla="*/ 2048450 w 3531775"/>
              <a:gd name="connsiteY2387" fmla="*/ 1358154 h 2810796"/>
              <a:gd name="connsiteX2388" fmla="*/ 2084930 w 3531775"/>
              <a:gd name="connsiteY2388" fmla="*/ 1329007 h 2810796"/>
              <a:gd name="connsiteX2389" fmla="*/ 2067119 w 3531775"/>
              <a:gd name="connsiteY2389" fmla="*/ 1320530 h 2810796"/>
              <a:gd name="connsiteX2390" fmla="*/ 2069024 w 3531775"/>
              <a:gd name="connsiteY2390" fmla="*/ 1334913 h 2810796"/>
              <a:gd name="connsiteX2391" fmla="*/ 2076263 w 3531775"/>
              <a:gd name="connsiteY2391" fmla="*/ 1341295 h 2810796"/>
              <a:gd name="connsiteX2392" fmla="*/ 2065880 w 3531775"/>
              <a:gd name="connsiteY2392" fmla="*/ 1347200 h 2810796"/>
              <a:gd name="connsiteX2393" fmla="*/ 2069024 w 3531775"/>
              <a:gd name="connsiteY2393" fmla="*/ 1352534 h 2810796"/>
              <a:gd name="connsiteX2394" fmla="*/ 2061499 w 3531775"/>
              <a:gd name="connsiteY2394" fmla="*/ 1351486 h 2810796"/>
              <a:gd name="connsiteX2395" fmla="*/ 2056165 w 3531775"/>
              <a:gd name="connsiteY2395" fmla="*/ 1357487 h 2810796"/>
              <a:gd name="connsiteX2396" fmla="*/ 2084930 w 3531775"/>
              <a:gd name="connsiteY2396" fmla="*/ 1329007 h 2810796"/>
              <a:gd name="connsiteX2397" fmla="*/ 2079977 w 3531775"/>
              <a:gd name="connsiteY2397" fmla="*/ 1374061 h 2810796"/>
              <a:gd name="connsiteX2398" fmla="*/ 2066928 w 3531775"/>
              <a:gd name="connsiteY2398" fmla="*/ 1378156 h 2810796"/>
              <a:gd name="connsiteX2399" fmla="*/ 2071786 w 3531775"/>
              <a:gd name="connsiteY2399" fmla="*/ 1383871 h 2810796"/>
              <a:gd name="connsiteX2400" fmla="*/ 2072834 w 3531775"/>
              <a:gd name="connsiteY2400" fmla="*/ 1395206 h 2810796"/>
              <a:gd name="connsiteX2401" fmla="*/ 2086550 w 3531775"/>
              <a:gd name="connsiteY2401" fmla="*/ 1398825 h 2810796"/>
              <a:gd name="connsiteX2402" fmla="*/ 2075405 w 3531775"/>
              <a:gd name="connsiteY2402" fmla="*/ 1409875 h 2810796"/>
              <a:gd name="connsiteX2403" fmla="*/ 2081597 w 3531775"/>
              <a:gd name="connsiteY2403" fmla="*/ 1414828 h 2810796"/>
              <a:gd name="connsiteX2404" fmla="*/ 2071405 w 3531775"/>
              <a:gd name="connsiteY2404" fmla="*/ 1416637 h 2810796"/>
              <a:gd name="connsiteX2405" fmla="*/ 2066928 w 3531775"/>
              <a:gd name="connsiteY2405" fmla="*/ 1425781 h 2810796"/>
              <a:gd name="connsiteX2406" fmla="*/ 2079977 w 3531775"/>
              <a:gd name="connsiteY2406" fmla="*/ 1374061 h 2810796"/>
              <a:gd name="connsiteX2407" fmla="*/ 2123030 w 3531775"/>
              <a:gd name="connsiteY2407" fmla="*/ 1341961 h 2810796"/>
              <a:gd name="connsiteX2408" fmla="*/ 2108934 w 3531775"/>
              <a:gd name="connsiteY2408" fmla="*/ 1331198 h 2810796"/>
              <a:gd name="connsiteX2409" fmla="*/ 2109981 w 3531775"/>
              <a:gd name="connsiteY2409" fmla="*/ 1336437 h 2810796"/>
              <a:gd name="connsiteX2410" fmla="*/ 2107219 w 3531775"/>
              <a:gd name="connsiteY2410" fmla="*/ 1343771 h 2810796"/>
              <a:gd name="connsiteX2411" fmla="*/ 2113886 w 3531775"/>
              <a:gd name="connsiteY2411" fmla="*/ 1350629 h 2810796"/>
              <a:gd name="connsiteX2412" fmla="*/ 2104266 w 3531775"/>
              <a:gd name="connsiteY2412" fmla="*/ 1353582 h 2810796"/>
              <a:gd name="connsiteX2413" fmla="*/ 2106171 w 3531775"/>
              <a:gd name="connsiteY2413" fmla="*/ 1358725 h 2810796"/>
              <a:gd name="connsiteX2414" fmla="*/ 2099980 w 3531775"/>
              <a:gd name="connsiteY2414" fmla="*/ 1356344 h 2810796"/>
              <a:gd name="connsiteX2415" fmla="*/ 2094646 w 3531775"/>
              <a:gd name="connsiteY2415" fmla="*/ 1360440 h 2810796"/>
              <a:gd name="connsiteX2416" fmla="*/ 2123030 w 3531775"/>
              <a:gd name="connsiteY2416" fmla="*/ 1341961 h 2810796"/>
              <a:gd name="connsiteX2417" fmla="*/ 2141414 w 3531775"/>
              <a:gd name="connsiteY2417" fmla="*/ 1374727 h 2810796"/>
              <a:gd name="connsiteX2418" fmla="*/ 2123983 w 3531775"/>
              <a:gd name="connsiteY2418" fmla="*/ 1380728 h 2810796"/>
              <a:gd name="connsiteX2419" fmla="*/ 2126650 w 3531775"/>
              <a:gd name="connsiteY2419" fmla="*/ 1389967 h 2810796"/>
              <a:gd name="connsiteX2420" fmla="*/ 2127793 w 3531775"/>
              <a:gd name="connsiteY2420" fmla="*/ 1392063 h 2810796"/>
              <a:gd name="connsiteX2421" fmla="*/ 2136080 w 3531775"/>
              <a:gd name="connsiteY2421" fmla="*/ 1389777 h 2810796"/>
              <a:gd name="connsiteX2422" fmla="*/ 2138651 w 3531775"/>
              <a:gd name="connsiteY2422" fmla="*/ 1390634 h 2810796"/>
              <a:gd name="connsiteX2423" fmla="*/ 2134175 w 3531775"/>
              <a:gd name="connsiteY2423" fmla="*/ 1395492 h 2810796"/>
              <a:gd name="connsiteX2424" fmla="*/ 2131127 w 3531775"/>
              <a:gd name="connsiteY2424" fmla="*/ 1401588 h 2810796"/>
              <a:gd name="connsiteX2425" fmla="*/ 2137032 w 3531775"/>
              <a:gd name="connsiteY2425" fmla="*/ 1404731 h 2810796"/>
              <a:gd name="connsiteX2426" fmla="*/ 2128936 w 3531775"/>
              <a:gd name="connsiteY2426" fmla="*/ 1407874 h 2810796"/>
              <a:gd name="connsiteX2427" fmla="*/ 2126745 w 3531775"/>
              <a:gd name="connsiteY2427" fmla="*/ 1416256 h 2810796"/>
              <a:gd name="connsiteX2428" fmla="*/ 2141414 w 3531775"/>
              <a:gd name="connsiteY2428" fmla="*/ 1374727 h 2810796"/>
              <a:gd name="connsiteX2429" fmla="*/ 2172465 w 3531775"/>
              <a:gd name="connsiteY2429" fmla="*/ 1345009 h 2810796"/>
              <a:gd name="connsiteX2430" fmla="*/ 2157035 w 3531775"/>
              <a:gd name="connsiteY2430" fmla="*/ 1345771 h 2810796"/>
              <a:gd name="connsiteX2431" fmla="*/ 2157225 w 3531775"/>
              <a:gd name="connsiteY2431" fmla="*/ 1354249 h 2810796"/>
              <a:gd name="connsiteX2432" fmla="*/ 2157701 w 3531775"/>
              <a:gd name="connsiteY2432" fmla="*/ 1356249 h 2810796"/>
              <a:gd name="connsiteX2433" fmla="*/ 2164845 w 3531775"/>
              <a:gd name="connsiteY2433" fmla="*/ 1356439 h 2810796"/>
              <a:gd name="connsiteX2434" fmla="*/ 2162083 w 3531775"/>
              <a:gd name="connsiteY2434" fmla="*/ 1360821 h 2810796"/>
              <a:gd name="connsiteX2435" fmla="*/ 2158273 w 3531775"/>
              <a:gd name="connsiteY2435" fmla="*/ 1365202 h 2810796"/>
              <a:gd name="connsiteX2436" fmla="*/ 2162369 w 3531775"/>
              <a:gd name="connsiteY2436" fmla="*/ 1369298 h 2810796"/>
              <a:gd name="connsiteX2437" fmla="*/ 2155130 w 3531775"/>
              <a:gd name="connsiteY2437" fmla="*/ 1369965 h 2810796"/>
              <a:gd name="connsiteX2438" fmla="*/ 2151510 w 3531775"/>
              <a:gd name="connsiteY2438" fmla="*/ 1376442 h 2810796"/>
              <a:gd name="connsiteX2439" fmla="*/ 2172465 w 3531775"/>
              <a:gd name="connsiteY2439" fmla="*/ 1345009 h 2810796"/>
              <a:gd name="connsiteX2440" fmla="*/ 2194277 w 3531775"/>
              <a:gd name="connsiteY2440" fmla="*/ 1374822 h 2810796"/>
              <a:gd name="connsiteX2441" fmla="*/ 2182943 w 3531775"/>
              <a:gd name="connsiteY2441" fmla="*/ 1377870 h 2810796"/>
              <a:gd name="connsiteX2442" fmla="*/ 2187039 w 3531775"/>
              <a:gd name="connsiteY2442" fmla="*/ 1382919 h 2810796"/>
              <a:gd name="connsiteX2443" fmla="*/ 2187705 w 3531775"/>
              <a:gd name="connsiteY2443" fmla="*/ 1392539 h 2810796"/>
              <a:gd name="connsiteX2444" fmla="*/ 2199326 w 3531775"/>
              <a:gd name="connsiteY2444" fmla="*/ 1396158 h 2810796"/>
              <a:gd name="connsiteX2445" fmla="*/ 2193897 w 3531775"/>
              <a:gd name="connsiteY2445" fmla="*/ 1399778 h 2810796"/>
              <a:gd name="connsiteX2446" fmla="*/ 2189515 w 3531775"/>
              <a:gd name="connsiteY2446" fmla="*/ 1404921 h 2810796"/>
              <a:gd name="connsiteX2447" fmla="*/ 2194659 w 3531775"/>
              <a:gd name="connsiteY2447" fmla="*/ 1409398 h 2810796"/>
              <a:gd name="connsiteX2448" fmla="*/ 2185991 w 3531775"/>
              <a:gd name="connsiteY2448" fmla="*/ 1410541 h 2810796"/>
              <a:gd name="connsiteX2449" fmla="*/ 2182085 w 3531775"/>
              <a:gd name="connsiteY2449" fmla="*/ 1418257 h 2810796"/>
              <a:gd name="connsiteX2450" fmla="*/ 2194277 w 3531775"/>
              <a:gd name="connsiteY2450" fmla="*/ 1374822 h 2810796"/>
              <a:gd name="connsiteX2451" fmla="*/ 2225139 w 3531775"/>
              <a:gd name="connsiteY2451" fmla="*/ 1344724 h 2810796"/>
              <a:gd name="connsiteX2452" fmla="*/ 2210565 w 3531775"/>
              <a:gd name="connsiteY2452" fmla="*/ 1346152 h 2810796"/>
              <a:gd name="connsiteX2453" fmla="*/ 2211232 w 3531775"/>
              <a:gd name="connsiteY2453" fmla="*/ 1353963 h 2810796"/>
              <a:gd name="connsiteX2454" fmla="*/ 2211804 w 3531775"/>
              <a:gd name="connsiteY2454" fmla="*/ 1355772 h 2810796"/>
              <a:gd name="connsiteX2455" fmla="*/ 2218566 w 3531775"/>
              <a:gd name="connsiteY2455" fmla="*/ 1355487 h 2810796"/>
              <a:gd name="connsiteX2456" fmla="*/ 2216185 w 3531775"/>
              <a:gd name="connsiteY2456" fmla="*/ 1359678 h 2810796"/>
              <a:gd name="connsiteX2457" fmla="*/ 2212851 w 3531775"/>
              <a:gd name="connsiteY2457" fmla="*/ 1363964 h 2810796"/>
              <a:gd name="connsiteX2458" fmla="*/ 2216947 w 3531775"/>
              <a:gd name="connsiteY2458" fmla="*/ 1367488 h 2810796"/>
              <a:gd name="connsiteX2459" fmla="*/ 2210184 w 3531775"/>
              <a:gd name="connsiteY2459" fmla="*/ 1368536 h 2810796"/>
              <a:gd name="connsiteX2460" fmla="*/ 2207136 w 3531775"/>
              <a:gd name="connsiteY2460" fmla="*/ 1374727 h 2810796"/>
              <a:gd name="connsiteX2461" fmla="*/ 2225139 w 3531775"/>
              <a:gd name="connsiteY2461" fmla="*/ 1344724 h 2810796"/>
              <a:gd name="connsiteX2462" fmla="*/ 2247427 w 3531775"/>
              <a:gd name="connsiteY2462" fmla="*/ 1388634 h 2810796"/>
              <a:gd name="connsiteX2463" fmla="*/ 2220947 w 3531775"/>
              <a:gd name="connsiteY2463" fmla="*/ 1389967 h 2810796"/>
              <a:gd name="connsiteX2464" fmla="*/ 2226853 w 3531775"/>
              <a:gd name="connsiteY2464" fmla="*/ 1394825 h 2810796"/>
              <a:gd name="connsiteX2465" fmla="*/ 2231520 w 3531775"/>
              <a:gd name="connsiteY2465" fmla="*/ 1404255 h 2810796"/>
              <a:gd name="connsiteX2466" fmla="*/ 2243903 w 3531775"/>
              <a:gd name="connsiteY2466" fmla="*/ 1406922 h 2810796"/>
              <a:gd name="connsiteX2467" fmla="*/ 2234854 w 3531775"/>
              <a:gd name="connsiteY2467" fmla="*/ 1419400 h 2810796"/>
              <a:gd name="connsiteX2468" fmla="*/ 2241807 w 3531775"/>
              <a:gd name="connsiteY2468" fmla="*/ 1423209 h 2810796"/>
              <a:gd name="connsiteX2469" fmla="*/ 2232092 w 3531775"/>
              <a:gd name="connsiteY2469" fmla="*/ 1426543 h 2810796"/>
              <a:gd name="connsiteX2470" fmla="*/ 2229234 w 3531775"/>
              <a:gd name="connsiteY2470" fmla="*/ 1436163 h 2810796"/>
              <a:gd name="connsiteX2471" fmla="*/ 2247427 w 3531775"/>
              <a:gd name="connsiteY2471" fmla="*/ 1388634 h 2810796"/>
              <a:gd name="connsiteX2472" fmla="*/ 2272478 w 3531775"/>
              <a:gd name="connsiteY2472" fmla="*/ 1348819 h 2810796"/>
              <a:gd name="connsiteX2473" fmla="*/ 2259333 w 3531775"/>
              <a:gd name="connsiteY2473" fmla="*/ 1350724 h 2810796"/>
              <a:gd name="connsiteX2474" fmla="*/ 2263619 w 3531775"/>
              <a:gd name="connsiteY2474" fmla="*/ 1353010 h 2810796"/>
              <a:gd name="connsiteX2475" fmla="*/ 2260286 w 3531775"/>
              <a:gd name="connsiteY2475" fmla="*/ 1357487 h 2810796"/>
              <a:gd name="connsiteX2476" fmla="*/ 2268763 w 3531775"/>
              <a:gd name="connsiteY2476" fmla="*/ 1359487 h 2810796"/>
              <a:gd name="connsiteX2477" fmla="*/ 2262191 w 3531775"/>
              <a:gd name="connsiteY2477" fmla="*/ 1366250 h 2810796"/>
              <a:gd name="connsiteX2478" fmla="*/ 2266096 w 3531775"/>
              <a:gd name="connsiteY2478" fmla="*/ 1369203 h 2810796"/>
              <a:gd name="connsiteX2479" fmla="*/ 2260095 w 3531775"/>
              <a:gd name="connsiteY2479" fmla="*/ 1370441 h 2810796"/>
              <a:gd name="connsiteX2480" fmla="*/ 2257714 w 3531775"/>
              <a:gd name="connsiteY2480" fmla="*/ 1376061 h 2810796"/>
              <a:gd name="connsiteX2481" fmla="*/ 2272478 w 3531775"/>
              <a:gd name="connsiteY2481" fmla="*/ 1348819 h 2810796"/>
              <a:gd name="connsiteX2482" fmla="*/ 2291051 w 3531775"/>
              <a:gd name="connsiteY2482" fmla="*/ 1379299 h 2810796"/>
              <a:gd name="connsiteX2483" fmla="*/ 2281622 w 3531775"/>
              <a:gd name="connsiteY2483" fmla="*/ 1384919 h 2810796"/>
              <a:gd name="connsiteX2484" fmla="*/ 2279717 w 3531775"/>
              <a:gd name="connsiteY2484" fmla="*/ 1394349 h 2810796"/>
              <a:gd name="connsiteX2485" fmla="*/ 2290289 w 3531775"/>
              <a:gd name="connsiteY2485" fmla="*/ 1401112 h 2810796"/>
              <a:gd name="connsiteX2486" fmla="*/ 2278097 w 3531775"/>
              <a:gd name="connsiteY2486" fmla="*/ 1406731 h 2810796"/>
              <a:gd name="connsiteX2487" fmla="*/ 2281908 w 3531775"/>
              <a:gd name="connsiteY2487" fmla="*/ 1412351 h 2810796"/>
              <a:gd name="connsiteX2488" fmla="*/ 2273049 w 3531775"/>
              <a:gd name="connsiteY2488" fmla="*/ 1411017 h 2810796"/>
              <a:gd name="connsiteX2489" fmla="*/ 2267144 w 3531775"/>
              <a:gd name="connsiteY2489" fmla="*/ 1417304 h 2810796"/>
              <a:gd name="connsiteX2490" fmla="*/ 2291051 w 3531775"/>
              <a:gd name="connsiteY2490" fmla="*/ 1379299 h 2810796"/>
              <a:gd name="connsiteX2491" fmla="*/ 2323818 w 3531775"/>
              <a:gd name="connsiteY2491" fmla="*/ 1344152 h 2810796"/>
              <a:gd name="connsiteX2492" fmla="*/ 2305720 w 3531775"/>
              <a:gd name="connsiteY2492" fmla="*/ 1345200 h 2810796"/>
              <a:gd name="connsiteX2493" fmla="*/ 2308006 w 3531775"/>
              <a:gd name="connsiteY2493" fmla="*/ 1353487 h 2810796"/>
              <a:gd name="connsiteX2494" fmla="*/ 2306958 w 3531775"/>
              <a:gd name="connsiteY2494" fmla="*/ 1356439 h 2810796"/>
              <a:gd name="connsiteX2495" fmla="*/ 2315340 w 3531775"/>
              <a:gd name="connsiteY2495" fmla="*/ 1356439 h 2810796"/>
              <a:gd name="connsiteX2496" fmla="*/ 2312292 w 3531775"/>
              <a:gd name="connsiteY2496" fmla="*/ 1361202 h 2810796"/>
              <a:gd name="connsiteX2497" fmla="*/ 2308006 w 3531775"/>
              <a:gd name="connsiteY2497" fmla="*/ 1365964 h 2810796"/>
              <a:gd name="connsiteX2498" fmla="*/ 2312864 w 3531775"/>
              <a:gd name="connsiteY2498" fmla="*/ 1370250 h 2810796"/>
              <a:gd name="connsiteX2499" fmla="*/ 2304482 w 3531775"/>
              <a:gd name="connsiteY2499" fmla="*/ 1371108 h 2810796"/>
              <a:gd name="connsiteX2500" fmla="*/ 2300576 w 3531775"/>
              <a:gd name="connsiteY2500" fmla="*/ 1378156 h 2810796"/>
              <a:gd name="connsiteX2501" fmla="*/ 2323818 w 3531775"/>
              <a:gd name="connsiteY2501" fmla="*/ 1344152 h 2810796"/>
              <a:gd name="connsiteX2502" fmla="*/ 2334295 w 3531775"/>
              <a:gd name="connsiteY2502" fmla="*/ 1380823 h 2810796"/>
              <a:gd name="connsiteX2503" fmla="*/ 2322675 w 3531775"/>
              <a:gd name="connsiteY2503" fmla="*/ 1384919 h 2810796"/>
              <a:gd name="connsiteX2504" fmla="*/ 2327437 w 3531775"/>
              <a:gd name="connsiteY2504" fmla="*/ 1389491 h 2810796"/>
              <a:gd name="connsiteX2505" fmla="*/ 2329151 w 3531775"/>
              <a:gd name="connsiteY2505" fmla="*/ 1398921 h 2810796"/>
              <a:gd name="connsiteX2506" fmla="*/ 2341629 w 3531775"/>
              <a:gd name="connsiteY2506" fmla="*/ 1401302 h 2810796"/>
              <a:gd name="connsiteX2507" fmla="*/ 2332390 w 3531775"/>
              <a:gd name="connsiteY2507" fmla="*/ 1410922 h 2810796"/>
              <a:gd name="connsiteX2508" fmla="*/ 2338105 w 3531775"/>
              <a:gd name="connsiteY2508" fmla="*/ 1414828 h 2810796"/>
              <a:gd name="connsiteX2509" fmla="*/ 2329342 w 3531775"/>
              <a:gd name="connsiteY2509" fmla="*/ 1416733 h 2810796"/>
              <a:gd name="connsiteX2510" fmla="*/ 2326199 w 3531775"/>
              <a:gd name="connsiteY2510" fmla="*/ 1424733 h 2810796"/>
              <a:gd name="connsiteX2511" fmla="*/ 2334295 w 3531775"/>
              <a:gd name="connsiteY2511" fmla="*/ 1380823 h 2810796"/>
              <a:gd name="connsiteX2512" fmla="*/ 2376014 w 3531775"/>
              <a:gd name="connsiteY2512" fmla="*/ 1347009 h 2810796"/>
              <a:gd name="connsiteX2513" fmla="*/ 2358108 w 3531775"/>
              <a:gd name="connsiteY2513" fmla="*/ 1339390 h 2810796"/>
              <a:gd name="connsiteX2514" fmla="*/ 2360489 w 3531775"/>
              <a:gd name="connsiteY2514" fmla="*/ 1344152 h 2810796"/>
              <a:gd name="connsiteX2515" fmla="*/ 2359060 w 3531775"/>
              <a:gd name="connsiteY2515" fmla="*/ 1351772 h 2810796"/>
              <a:gd name="connsiteX2516" fmla="*/ 2367823 w 3531775"/>
              <a:gd name="connsiteY2516" fmla="*/ 1357011 h 2810796"/>
              <a:gd name="connsiteX2517" fmla="*/ 2358012 w 3531775"/>
              <a:gd name="connsiteY2517" fmla="*/ 1361773 h 2810796"/>
              <a:gd name="connsiteX2518" fmla="*/ 2361251 w 3531775"/>
              <a:gd name="connsiteY2518" fmla="*/ 1366250 h 2810796"/>
              <a:gd name="connsiteX2519" fmla="*/ 2354012 w 3531775"/>
              <a:gd name="connsiteY2519" fmla="*/ 1365297 h 2810796"/>
              <a:gd name="connsiteX2520" fmla="*/ 2349249 w 3531775"/>
              <a:gd name="connsiteY2520" fmla="*/ 1370346 h 2810796"/>
              <a:gd name="connsiteX2521" fmla="*/ 2376014 w 3531775"/>
              <a:gd name="connsiteY2521" fmla="*/ 1347009 h 2810796"/>
              <a:gd name="connsiteX2522" fmla="*/ 2376014 w 3531775"/>
              <a:gd name="connsiteY2522" fmla="*/ 1437878 h 2810796"/>
              <a:gd name="connsiteX2523" fmla="*/ 2357822 w 3531775"/>
              <a:gd name="connsiteY2523" fmla="*/ 1430449 h 2810796"/>
              <a:gd name="connsiteX2524" fmla="*/ 2360203 w 3531775"/>
              <a:gd name="connsiteY2524" fmla="*/ 1435211 h 2810796"/>
              <a:gd name="connsiteX2525" fmla="*/ 2358774 w 3531775"/>
              <a:gd name="connsiteY2525" fmla="*/ 1442831 h 2810796"/>
              <a:gd name="connsiteX2526" fmla="*/ 2367633 w 3531775"/>
              <a:gd name="connsiteY2526" fmla="*/ 1448070 h 2810796"/>
              <a:gd name="connsiteX2527" fmla="*/ 2362298 w 3531775"/>
              <a:gd name="connsiteY2527" fmla="*/ 1449784 h 2810796"/>
              <a:gd name="connsiteX2528" fmla="*/ 2357631 w 3531775"/>
              <a:gd name="connsiteY2528" fmla="*/ 1452928 h 2810796"/>
              <a:gd name="connsiteX2529" fmla="*/ 2360870 w 3531775"/>
              <a:gd name="connsiteY2529" fmla="*/ 1457404 h 2810796"/>
              <a:gd name="connsiteX2530" fmla="*/ 2353535 w 3531775"/>
              <a:gd name="connsiteY2530" fmla="*/ 1456452 h 2810796"/>
              <a:gd name="connsiteX2531" fmla="*/ 2348678 w 3531775"/>
              <a:gd name="connsiteY2531" fmla="*/ 1461500 h 2810796"/>
              <a:gd name="connsiteX2532" fmla="*/ 2376014 w 3531775"/>
              <a:gd name="connsiteY2532" fmla="*/ 1437878 h 2810796"/>
              <a:gd name="connsiteX2533" fmla="*/ 2391540 w 3531775"/>
              <a:gd name="connsiteY2533" fmla="*/ 1377299 h 2810796"/>
              <a:gd name="connsiteX2534" fmla="*/ 2379825 w 3531775"/>
              <a:gd name="connsiteY2534" fmla="*/ 1381490 h 2810796"/>
              <a:gd name="connsiteX2535" fmla="*/ 2384682 w 3531775"/>
              <a:gd name="connsiteY2535" fmla="*/ 1385967 h 2810796"/>
              <a:gd name="connsiteX2536" fmla="*/ 2386492 w 3531775"/>
              <a:gd name="connsiteY2536" fmla="*/ 1395301 h 2810796"/>
              <a:gd name="connsiteX2537" fmla="*/ 2399065 w 3531775"/>
              <a:gd name="connsiteY2537" fmla="*/ 1397587 h 2810796"/>
              <a:gd name="connsiteX2538" fmla="*/ 2393731 w 3531775"/>
              <a:gd name="connsiteY2538" fmla="*/ 1401778 h 2810796"/>
              <a:gd name="connsiteX2539" fmla="*/ 2389730 w 3531775"/>
              <a:gd name="connsiteY2539" fmla="*/ 1407303 h 2810796"/>
              <a:gd name="connsiteX2540" fmla="*/ 2395541 w 3531775"/>
              <a:gd name="connsiteY2540" fmla="*/ 1411113 h 2810796"/>
              <a:gd name="connsiteX2541" fmla="*/ 2386683 w 3531775"/>
              <a:gd name="connsiteY2541" fmla="*/ 1413113 h 2810796"/>
              <a:gd name="connsiteX2542" fmla="*/ 2383539 w 3531775"/>
              <a:gd name="connsiteY2542" fmla="*/ 1421114 h 2810796"/>
              <a:gd name="connsiteX2543" fmla="*/ 2391540 w 3531775"/>
              <a:gd name="connsiteY2543" fmla="*/ 1377299 h 2810796"/>
              <a:gd name="connsiteX2544" fmla="*/ 2429259 w 3531775"/>
              <a:gd name="connsiteY2544" fmla="*/ 1348819 h 2810796"/>
              <a:gd name="connsiteX2545" fmla="*/ 2409447 w 3531775"/>
              <a:gd name="connsiteY2545" fmla="*/ 1347962 h 2810796"/>
              <a:gd name="connsiteX2546" fmla="*/ 2413448 w 3531775"/>
              <a:gd name="connsiteY2546" fmla="*/ 1351582 h 2810796"/>
              <a:gd name="connsiteX2547" fmla="*/ 2414876 w 3531775"/>
              <a:gd name="connsiteY2547" fmla="*/ 1359106 h 2810796"/>
              <a:gd name="connsiteX2548" fmla="*/ 2422973 w 3531775"/>
              <a:gd name="connsiteY2548" fmla="*/ 1360059 h 2810796"/>
              <a:gd name="connsiteX2549" fmla="*/ 2420782 w 3531775"/>
              <a:gd name="connsiteY2549" fmla="*/ 1364345 h 2810796"/>
              <a:gd name="connsiteX2550" fmla="*/ 2417543 w 3531775"/>
              <a:gd name="connsiteY2550" fmla="*/ 1368822 h 2810796"/>
              <a:gd name="connsiteX2551" fmla="*/ 2422211 w 3531775"/>
              <a:gd name="connsiteY2551" fmla="*/ 1371870 h 2810796"/>
              <a:gd name="connsiteX2552" fmla="*/ 2415067 w 3531775"/>
              <a:gd name="connsiteY2552" fmla="*/ 1373489 h 2810796"/>
              <a:gd name="connsiteX2553" fmla="*/ 2412400 w 3531775"/>
              <a:gd name="connsiteY2553" fmla="*/ 1379871 h 2810796"/>
              <a:gd name="connsiteX2554" fmla="*/ 2429259 w 3531775"/>
              <a:gd name="connsiteY2554" fmla="*/ 1348819 h 2810796"/>
              <a:gd name="connsiteX2555" fmla="*/ 2435831 w 3531775"/>
              <a:gd name="connsiteY2555" fmla="*/ 1387681 h 2810796"/>
              <a:gd name="connsiteX2556" fmla="*/ 2423068 w 3531775"/>
              <a:gd name="connsiteY2556" fmla="*/ 1394730 h 2810796"/>
              <a:gd name="connsiteX2557" fmla="*/ 2429640 w 3531775"/>
              <a:gd name="connsiteY2557" fmla="*/ 1398921 h 2810796"/>
              <a:gd name="connsiteX2558" fmla="*/ 2433641 w 3531775"/>
              <a:gd name="connsiteY2558" fmla="*/ 1409303 h 2810796"/>
              <a:gd name="connsiteX2559" fmla="*/ 2448690 w 3531775"/>
              <a:gd name="connsiteY2559" fmla="*/ 1409493 h 2810796"/>
              <a:gd name="connsiteX2560" fmla="*/ 2439927 w 3531775"/>
              <a:gd name="connsiteY2560" fmla="*/ 1422447 h 2810796"/>
              <a:gd name="connsiteX2561" fmla="*/ 2447357 w 3531775"/>
              <a:gd name="connsiteY2561" fmla="*/ 1425686 h 2810796"/>
              <a:gd name="connsiteX2562" fmla="*/ 2437546 w 3531775"/>
              <a:gd name="connsiteY2562" fmla="*/ 1429687 h 2810796"/>
              <a:gd name="connsiteX2563" fmla="*/ 2435546 w 3531775"/>
              <a:gd name="connsiteY2563" fmla="*/ 1439497 h 2810796"/>
              <a:gd name="connsiteX2564" fmla="*/ 2435831 w 3531775"/>
              <a:gd name="connsiteY2564" fmla="*/ 1387681 h 2810796"/>
              <a:gd name="connsiteX2565" fmla="*/ 2474408 w 3531775"/>
              <a:gd name="connsiteY2565" fmla="*/ 1341675 h 2810796"/>
              <a:gd name="connsiteX2566" fmla="*/ 2451167 w 3531775"/>
              <a:gd name="connsiteY2566" fmla="*/ 1338342 h 2810796"/>
              <a:gd name="connsiteX2567" fmla="*/ 2457929 w 3531775"/>
              <a:gd name="connsiteY2567" fmla="*/ 1351105 h 2810796"/>
              <a:gd name="connsiteX2568" fmla="*/ 2468026 w 3531775"/>
              <a:gd name="connsiteY2568" fmla="*/ 1355296 h 2810796"/>
              <a:gd name="connsiteX2569" fmla="*/ 2462501 w 3531775"/>
              <a:gd name="connsiteY2569" fmla="*/ 1358725 h 2810796"/>
              <a:gd name="connsiteX2570" fmla="*/ 2458120 w 3531775"/>
              <a:gd name="connsiteY2570" fmla="*/ 1363583 h 2810796"/>
              <a:gd name="connsiteX2571" fmla="*/ 2463263 w 3531775"/>
              <a:gd name="connsiteY2571" fmla="*/ 1367679 h 2810796"/>
              <a:gd name="connsiteX2572" fmla="*/ 2454596 w 3531775"/>
              <a:gd name="connsiteY2572" fmla="*/ 1368726 h 2810796"/>
              <a:gd name="connsiteX2573" fmla="*/ 2450595 w 3531775"/>
              <a:gd name="connsiteY2573" fmla="*/ 1375775 h 2810796"/>
              <a:gd name="connsiteX2574" fmla="*/ 2474408 w 3531775"/>
              <a:gd name="connsiteY2574" fmla="*/ 1341675 h 2810796"/>
              <a:gd name="connsiteX2575" fmla="*/ 2507459 w 3531775"/>
              <a:gd name="connsiteY2575" fmla="*/ 1376061 h 2810796"/>
              <a:gd name="connsiteX2576" fmla="*/ 2483457 w 3531775"/>
              <a:gd name="connsiteY2576" fmla="*/ 1381776 h 2810796"/>
              <a:gd name="connsiteX2577" fmla="*/ 2489552 w 3531775"/>
              <a:gd name="connsiteY2577" fmla="*/ 1384633 h 2810796"/>
              <a:gd name="connsiteX2578" fmla="*/ 2494125 w 3531775"/>
              <a:gd name="connsiteY2578" fmla="*/ 1393015 h 2810796"/>
              <a:gd name="connsiteX2579" fmla="*/ 2507078 w 3531775"/>
              <a:gd name="connsiteY2579" fmla="*/ 1391682 h 2810796"/>
              <a:gd name="connsiteX2580" fmla="*/ 2503173 w 3531775"/>
              <a:gd name="connsiteY2580" fmla="*/ 1397111 h 2810796"/>
              <a:gd name="connsiteX2581" fmla="*/ 2500983 w 3531775"/>
              <a:gd name="connsiteY2581" fmla="*/ 1403493 h 2810796"/>
              <a:gd name="connsiteX2582" fmla="*/ 2507745 w 3531775"/>
              <a:gd name="connsiteY2582" fmla="*/ 1405493 h 2810796"/>
              <a:gd name="connsiteX2583" fmla="*/ 2499840 w 3531775"/>
              <a:gd name="connsiteY2583" fmla="*/ 1409875 h 2810796"/>
              <a:gd name="connsiteX2584" fmla="*/ 2498982 w 3531775"/>
              <a:gd name="connsiteY2584" fmla="*/ 1418257 h 2810796"/>
              <a:gd name="connsiteX2585" fmla="*/ 2507459 w 3531775"/>
              <a:gd name="connsiteY2585" fmla="*/ 1376061 h 2810796"/>
              <a:gd name="connsiteX2586" fmla="*/ 2547179 w 3531775"/>
              <a:gd name="connsiteY2586" fmla="*/ 1344533 h 2810796"/>
              <a:gd name="connsiteX2587" fmla="*/ 2526891 w 3531775"/>
              <a:gd name="connsiteY2587" fmla="*/ 1336246 h 2810796"/>
              <a:gd name="connsiteX2588" fmla="*/ 2529558 w 3531775"/>
              <a:gd name="connsiteY2588" fmla="*/ 1341390 h 2810796"/>
              <a:gd name="connsiteX2589" fmla="*/ 2527938 w 3531775"/>
              <a:gd name="connsiteY2589" fmla="*/ 1349486 h 2810796"/>
              <a:gd name="connsiteX2590" fmla="*/ 2537749 w 3531775"/>
              <a:gd name="connsiteY2590" fmla="*/ 1355201 h 2810796"/>
              <a:gd name="connsiteX2591" fmla="*/ 2531843 w 3531775"/>
              <a:gd name="connsiteY2591" fmla="*/ 1356916 h 2810796"/>
              <a:gd name="connsiteX2592" fmla="*/ 2526605 w 3531775"/>
              <a:gd name="connsiteY2592" fmla="*/ 1360249 h 2810796"/>
              <a:gd name="connsiteX2593" fmla="*/ 2530129 w 3531775"/>
              <a:gd name="connsiteY2593" fmla="*/ 1365107 h 2810796"/>
              <a:gd name="connsiteX2594" fmla="*/ 2522033 w 3531775"/>
              <a:gd name="connsiteY2594" fmla="*/ 1364059 h 2810796"/>
              <a:gd name="connsiteX2595" fmla="*/ 2516603 w 3531775"/>
              <a:gd name="connsiteY2595" fmla="*/ 1369488 h 2810796"/>
              <a:gd name="connsiteX2596" fmla="*/ 2547179 w 3531775"/>
              <a:gd name="connsiteY2596" fmla="*/ 1344533 h 2810796"/>
              <a:gd name="connsiteX2597" fmla="*/ 2599661 w 3531775"/>
              <a:gd name="connsiteY2597" fmla="*/ 1338437 h 2810796"/>
              <a:gd name="connsiteX2598" fmla="*/ 2583088 w 3531775"/>
              <a:gd name="connsiteY2598" fmla="*/ 1340723 h 2810796"/>
              <a:gd name="connsiteX2599" fmla="*/ 2584421 w 3531775"/>
              <a:gd name="connsiteY2599" fmla="*/ 1348248 h 2810796"/>
              <a:gd name="connsiteX2600" fmla="*/ 2585184 w 3531775"/>
              <a:gd name="connsiteY2600" fmla="*/ 1350058 h 2810796"/>
              <a:gd name="connsiteX2601" fmla="*/ 2594994 w 3531775"/>
              <a:gd name="connsiteY2601" fmla="*/ 1350438 h 2810796"/>
              <a:gd name="connsiteX2602" fmla="*/ 2590422 w 3531775"/>
              <a:gd name="connsiteY2602" fmla="*/ 1353582 h 2810796"/>
              <a:gd name="connsiteX2603" fmla="*/ 2586993 w 3531775"/>
              <a:gd name="connsiteY2603" fmla="*/ 1357868 h 2810796"/>
              <a:gd name="connsiteX2604" fmla="*/ 2591756 w 3531775"/>
              <a:gd name="connsiteY2604" fmla="*/ 1361011 h 2810796"/>
              <a:gd name="connsiteX2605" fmla="*/ 2584326 w 3531775"/>
              <a:gd name="connsiteY2605" fmla="*/ 1362440 h 2810796"/>
              <a:gd name="connsiteX2606" fmla="*/ 2581374 w 3531775"/>
              <a:gd name="connsiteY2606" fmla="*/ 1368631 h 2810796"/>
              <a:gd name="connsiteX2607" fmla="*/ 2599661 w 3531775"/>
              <a:gd name="connsiteY2607" fmla="*/ 1338437 h 2810796"/>
              <a:gd name="connsiteX2608" fmla="*/ 2782637 w 3531775"/>
              <a:gd name="connsiteY2608" fmla="*/ 1349581 h 2810796"/>
              <a:gd name="connsiteX2609" fmla="*/ 2763873 w 3531775"/>
              <a:gd name="connsiteY2609" fmla="*/ 1339961 h 2810796"/>
              <a:gd name="connsiteX2610" fmla="*/ 2765873 w 3531775"/>
              <a:gd name="connsiteY2610" fmla="*/ 1344819 h 2810796"/>
              <a:gd name="connsiteX2611" fmla="*/ 2763396 w 3531775"/>
              <a:gd name="connsiteY2611" fmla="*/ 1351962 h 2810796"/>
              <a:gd name="connsiteX2612" fmla="*/ 2772350 w 3531775"/>
              <a:gd name="connsiteY2612" fmla="*/ 1358154 h 2810796"/>
              <a:gd name="connsiteX2613" fmla="*/ 2766444 w 3531775"/>
              <a:gd name="connsiteY2613" fmla="*/ 1359106 h 2810796"/>
              <a:gd name="connsiteX2614" fmla="*/ 2761110 w 3531775"/>
              <a:gd name="connsiteY2614" fmla="*/ 1361487 h 2810796"/>
              <a:gd name="connsiteX2615" fmla="*/ 2764063 w 3531775"/>
              <a:gd name="connsiteY2615" fmla="*/ 1366250 h 2810796"/>
              <a:gd name="connsiteX2616" fmla="*/ 2756348 w 3531775"/>
              <a:gd name="connsiteY2616" fmla="*/ 1364440 h 2810796"/>
              <a:gd name="connsiteX2617" fmla="*/ 2750633 w 3531775"/>
              <a:gd name="connsiteY2617" fmla="*/ 1368726 h 2810796"/>
              <a:gd name="connsiteX2618" fmla="*/ 2782637 w 3531775"/>
              <a:gd name="connsiteY2618" fmla="*/ 1349581 h 2810796"/>
              <a:gd name="connsiteX2619" fmla="*/ 3339373 w 3531775"/>
              <a:gd name="connsiteY2619" fmla="*/ 1800114 h 2810796"/>
              <a:gd name="connsiteX2620" fmla="*/ 3332610 w 3531775"/>
              <a:gd name="connsiteY2620" fmla="*/ 1795732 h 2810796"/>
              <a:gd name="connsiteX2621" fmla="*/ 3333277 w 3531775"/>
              <a:gd name="connsiteY2621" fmla="*/ 1810401 h 2810796"/>
              <a:gd name="connsiteX2622" fmla="*/ 3324228 w 3531775"/>
              <a:gd name="connsiteY2622" fmla="*/ 1797447 h 2810796"/>
              <a:gd name="connsiteX2623" fmla="*/ 3320418 w 3531775"/>
              <a:gd name="connsiteY2623" fmla="*/ 1808496 h 2810796"/>
              <a:gd name="connsiteX2624" fmla="*/ 3316799 w 3531775"/>
              <a:gd name="connsiteY2624" fmla="*/ 1799161 h 2810796"/>
              <a:gd name="connsiteX2625" fmla="*/ 3330038 w 3531775"/>
              <a:gd name="connsiteY2625" fmla="*/ 1825450 h 2810796"/>
              <a:gd name="connsiteX2626" fmla="*/ 3343374 w 3531775"/>
              <a:gd name="connsiteY2626" fmla="*/ 1785636 h 2810796"/>
              <a:gd name="connsiteX2627" fmla="*/ 3339373 w 3531775"/>
              <a:gd name="connsiteY2627" fmla="*/ 1800114 h 2810796"/>
              <a:gd name="connsiteX2628" fmla="*/ 3306321 w 3531775"/>
              <a:gd name="connsiteY2628" fmla="*/ 1727819 h 2810796"/>
              <a:gd name="connsiteX2629" fmla="*/ 3312512 w 3531775"/>
              <a:gd name="connsiteY2629" fmla="*/ 1740963 h 2810796"/>
              <a:gd name="connsiteX2630" fmla="*/ 3306321 w 3531775"/>
              <a:gd name="connsiteY2630" fmla="*/ 1738487 h 2810796"/>
              <a:gd name="connsiteX2631" fmla="*/ 3299940 w 3531775"/>
              <a:gd name="connsiteY2631" fmla="*/ 1738201 h 2810796"/>
              <a:gd name="connsiteX2632" fmla="*/ 3300701 w 3531775"/>
              <a:gd name="connsiteY2632" fmla="*/ 1745821 h 2810796"/>
              <a:gd name="connsiteX2633" fmla="*/ 3293939 w 3531775"/>
              <a:gd name="connsiteY2633" fmla="*/ 1738963 h 2810796"/>
              <a:gd name="connsiteX2634" fmla="*/ 3315465 w 3531775"/>
              <a:gd name="connsiteY2634" fmla="*/ 1756680 h 2810796"/>
              <a:gd name="connsiteX2635" fmla="*/ 3311751 w 3531775"/>
              <a:gd name="connsiteY2635" fmla="*/ 1720199 h 2810796"/>
              <a:gd name="connsiteX2636" fmla="*/ 3306321 w 3531775"/>
              <a:gd name="connsiteY2636" fmla="*/ 1727819 h 2810796"/>
              <a:gd name="connsiteX2637" fmla="*/ 3266221 w 3531775"/>
              <a:gd name="connsiteY2637" fmla="*/ 1674003 h 2810796"/>
              <a:gd name="connsiteX2638" fmla="*/ 3271841 w 3531775"/>
              <a:gd name="connsiteY2638" fmla="*/ 1687909 h 2810796"/>
              <a:gd name="connsiteX2639" fmla="*/ 3264316 w 3531775"/>
              <a:gd name="connsiteY2639" fmla="*/ 1685147 h 2810796"/>
              <a:gd name="connsiteX2640" fmla="*/ 3256601 w 3531775"/>
              <a:gd name="connsiteY2640" fmla="*/ 1684861 h 2810796"/>
              <a:gd name="connsiteX2641" fmla="*/ 3257744 w 3531775"/>
              <a:gd name="connsiteY2641" fmla="*/ 1693338 h 2810796"/>
              <a:gd name="connsiteX2642" fmla="*/ 3249457 w 3531775"/>
              <a:gd name="connsiteY2642" fmla="*/ 1685718 h 2810796"/>
              <a:gd name="connsiteX2643" fmla="*/ 3275365 w 3531775"/>
              <a:gd name="connsiteY2643" fmla="*/ 1705340 h 2810796"/>
              <a:gd name="connsiteX2644" fmla="*/ 3270221 w 3531775"/>
              <a:gd name="connsiteY2644" fmla="*/ 1664192 h 2810796"/>
              <a:gd name="connsiteX2645" fmla="*/ 3266221 w 3531775"/>
              <a:gd name="connsiteY2645" fmla="*/ 1674003 h 2810796"/>
              <a:gd name="connsiteX2646" fmla="*/ 3284414 w 3531775"/>
              <a:gd name="connsiteY2646" fmla="*/ 1898221 h 2810796"/>
              <a:gd name="connsiteX2647" fmla="*/ 3281651 w 3531775"/>
              <a:gd name="connsiteY2647" fmla="*/ 1893554 h 2810796"/>
              <a:gd name="connsiteX2648" fmla="*/ 3277556 w 3531775"/>
              <a:gd name="connsiteY2648" fmla="*/ 1896602 h 2810796"/>
              <a:gd name="connsiteX2649" fmla="*/ 3278318 w 3531775"/>
              <a:gd name="connsiteY2649" fmla="*/ 1889458 h 2810796"/>
              <a:gd name="connsiteX2650" fmla="*/ 3273746 w 3531775"/>
              <a:gd name="connsiteY2650" fmla="*/ 1884696 h 2810796"/>
              <a:gd name="connsiteX2651" fmla="*/ 3271841 w 3531775"/>
              <a:gd name="connsiteY2651" fmla="*/ 1903365 h 2810796"/>
              <a:gd name="connsiteX2652" fmla="*/ 3301844 w 3531775"/>
              <a:gd name="connsiteY2652" fmla="*/ 1894030 h 2810796"/>
              <a:gd name="connsiteX2653" fmla="*/ 3297558 w 3531775"/>
              <a:gd name="connsiteY2653" fmla="*/ 1896412 h 2810796"/>
              <a:gd name="connsiteX2654" fmla="*/ 3290700 w 3531775"/>
              <a:gd name="connsiteY2654" fmla="*/ 1894792 h 2810796"/>
              <a:gd name="connsiteX2655" fmla="*/ 3285747 w 3531775"/>
              <a:gd name="connsiteY2655" fmla="*/ 1903555 h 2810796"/>
              <a:gd name="connsiteX2656" fmla="*/ 3284414 w 3531775"/>
              <a:gd name="connsiteY2656" fmla="*/ 1898221 h 2810796"/>
              <a:gd name="connsiteX2657" fmla="*/ 3329753 w 3531775"/>
              <a:gd name="connsiteY2657" fmla="*/ 1853358 h 2810796"/>
              <a:gd name="connsiteX2658" fmla="*/ 3328991 w 3531775"/>
              <a:gd name="connsiteY2658" fmla="*/ 1868217 h 2810796"/>
              <a:gd name="connsiteX2659" fmla="*/ 3318513 w 3531775"/>
              <a:gd name="connsiteY2659" fmla="*/ 1854311 h 2810796"/>
              <a:gd name="connsiteX2660" fmla="*/ 3314132 w 3531775"/>
              <a:gd name="connsiteY2660" fmla="*/ 1867265 h 2810796"/>
              <a:gd name="connsiteX2661" fmla="*/ 3309941 w 3531775"/>
              <a:gd name="connsiteY2661" fmla="*/ 1856978 h 2810796"/>
              <a:gd name="connsiteX2662" fmla="*/ 3324990 w 3531775"/>
              <a:gd name="connsiteY2662" fmla="*/ 1885934 h 2810796"/>
              <a:gd name="connsiteX2663" fmla="*/ 3337182 w 3531775"/>
              <a:gd name="connsiteY2663" fmla="*/ 1846405 h 2810796"/>
              <a:gd name="connsiteX2664" fmla="*/ 3329753 w 3531775"/>
              <a:gd name="connsiteY2664" fmla="*/ 1853358 h 2810796"/>
              <a:gd name="connsiteX2665" fmla="*/ 3314036 w 3531775"/>
              <a:gd name="connsiteY2665" fmla="*/ 1939655 h 2810796"/>
              <a:gd name="connsiteX2666" fmla="*/ 3302130 w 3531775"/>
              <a:gd name="connsiteY2666" fmla="*/ 1946418 h 2810796"/>
              <a:gd name="connsiteX2667" fmla="*/ 3299559 w 3531775"/>
              <a:gd name="connsiteY2667" fmla="*/ 1945275 h 2810796"/>
              <a:gd name="connsiteX2668" fmla="*/ 3297653 w 3531775"/>
              <a:gd name="connsiteY2668" fmla="*/ 1956609 h 2810796"/>
              <a:gd name="connsiteX2669" fmla="*/ 3295082 w 3531775"/>
              <a:gd name="connsiteY2669" fmla="*/ 1950799 h 2810796"/>
              <a:gd name="connsiteX2670" fmla="*/ 3290986 w 3531775"/>
              <a:gd name="connsiteY2670" fmla="*/ 1946227 h 2810796"/>
              <a:gd name="connsiteX2671" fmla="*/ 3286890 w 3531775"/>
              <a:gd name="connsiteY2671" fmla="*/ 1951180 h 2810796"/>
              <a:gd name="connsiteX2672" fmla="*/ 3285461 w 3531775"/>
              <a:gd name="connsiteY2672" fmla="*/ 1947275 h 2810796"/>
              <a:gd name="connsiteX2673" fmla="*/ 3280032 w 3531775"/>
              <a:gd name="connsiteY2673" fmla="*/ 1938607 h 2810796"/>
              <a:gd name="connsiteX2674" fmla="*/ 3314036 w 3531775"/>
              <a:gd name="connsiteY2674" fmla="*/ 1939655 h 2810796"/>
              <a:gd name="connsiteX2675" fmla="*/ 3302511 w 3531775"/>
              <a:gd name="connsiteY2675" fmla="*/ 1782683 h 2810796"/>
              <a:gd name="connsiteX2676" fmla="*/ 3299559 w 3531775"/>
              <a:gd name="connsiteY2676" fmla="*/ 1772015 h 2810796"/>
              <a:gd name="connsiteX2677" fmla="*/ 3296129 w 3531775"/>
              <a:gd name="connsiteY2677" fmla="*/ 1775634 h 2810796"/>
              <a:gd name="connsiteX2678" fmla="*/ 3288986 w 3531775"/>
              <a:gd name="connsiteY2678" fmla="*/ 1776016 h 2810796"/>
              <a:gd name="connsiteX2679" fmla="*/ 3286890 w 3531775"/>
              <a:gd name="connsiteY2679" fmla="*/ 1786207 h 2810796"/>
              <a:gd name="connsiteX2680" fmla="*/ 3283842 w 3531775"/>
              <a:gd name="connsiteY2680" fmla="*/ 1781254 h 2810796"/>
              <a:gd name="connsiteX2681" fmla="*/ 3279746 w 3531775"/>
              <a:gd name="connsiteY2681" fmla="*/ 1777349 h 2810796"/>
              <a:gd name="connsiteX2682" fmla="*/ 3276699 w 3531775"/>
              <a:gd name="connsiteY2682" fmla="*/ 1781635 h 2810796"/>
              <a:gd name="connsiteX2683" fmla="*/ 3275460 w 3531775"/>
              <a:gd name="connsiteY2683" fmla="*/ 1774206 h 2810796"/>
              <a:gd name="connsiteX2684" fmla="*/ 3269555 w 3531775"/>
              <a:gd name="connsiteY2684" fmla="*/ 1770777 h 2810796"/>
              <a:gd name="connsiteX2685" fmla="*/ 3302511 w 3531775"/>
              <a:gd name="connsiteY2685" fmla="*/ 1782683 h 2810796"/>
              <a:gd name="connsiteX2686" fmla="*/ 3349279 w 3531775"/>
              <a:gd name="connsiteY2686" fmla="*/ 1918605 h 2810796"/>
              <a:gd name="connsiteX2687" fmla="*/ 3345755 w 3531775"/>
              <a:gd name="connsiteY2687" fmla="*/ 1910318 h 2810796"/>
              <a:gd name="connsiteX2688" fmla="*/ 3339087 w 3531775"/>
              <a:gd name="connsiteY2688" fmla="*/ 1922415 h 2810796"/>
              <a:gd name="connsiteX2689" fmla="*/ 3334610 w 3531775"/>
              <a:gd name="connsiteY2689" fmla="*/ 1908127 h 2810796"/>
              <a:gd name="connsiteX2690" fmla="*/ 3329467 w 3531775"/>
              <a:gd name="connsiteY2690" fmla="*/ 1912223 h 2810796"/>
              <a:gd name="connsiteX2691" fmla="*/ 3330896 w 3531775"/>
              <a:gd name="connsiteY2691" fmla="*/ 1902222 h 2810796"/>
              <a:gd name="connsiteX2692" fmla="*/ 3328991 w 3531775"/>
              <a:gd name="connsiteY2692" fmla="*/ 1932130 h 2810796"/>
              <a:gd name="connsiteX2693" fmla="*/ 3359471 w 3531775"/>
              <a:gd name="connsiteY2693" fmla="*/ 1909842 h 2810796"/>
              <a:gd name="connsiteX2694" fmla="*/ 3349279 w 3531775"/>
              <a:gd name="connsiteY2694" fmla="*/ 1918605 h 2810796"/>
              <a:gd name="connsiteX2695" fmla="*/ 3341754 w 3531775"/>
              <a:gd name="connsiteY2695" fmla="*/ 1994709 h 2810796"/>
              <a:gd name="connsiteX2696" fmla="*/ 3334039 w 3531775"/>
              <a:gd name="connsiteY2696" fmla="*/ 1990614 h 2810796"/>
              <a:gd name="connsiteX2697" fmla="*/ 3331943 w 3531775"/>
              <a:gd name="connsiteY2697" fmla="*/ 1990137 h 2810796"/>
              <a:gd name="connsiteX2698" fmla="*/ 3325371 w 3531775"/>
              <a:gd name="connsiteY2698" fmla="*/ 2001091 h 2810796"/>
              <a:gd name="connsiteX2699" fmla="*/ 3325467 w 3531775"/>
              <a:gd name="connsiteY2699" fmla="*/ 1993471 h 2810796"/>
              <a:gd name="connsiteX2700" fmla="*/ 3323657 w 3531775"/>
              <a:gd name="connsiteY2700" fmla="*/ 1986328 h 2810796"/>
              <a:gd name="connsiteX2701" fmla="*/ 3317846 w 3531775"/>
              <a:gd name="connsiteY2701" fmla="*/ 1989471 h 2810796"/>
              <a:gd name="connsiteX2702" fmla="*/ 3320990 w 3531775"/>
              <a:gd name="connsiteY2702" fmla="*/ 1979946 h 2810796"/>
              <a:gd name="connsiteX2703" fmla="*/ 3316989 w 3531775"/>
              <a:gd name="connsiteY2703" fmla="*/ 1972230 h 2810796"/>
              <a:gd name="connsiteX2704" fmla="*/ 3308988 w 3531775"/>
              <a:gd name="connsiteY2704" fmla="*/ 1997091 h 2810796"/>
              <a:gd name="connsiteX2705" fmla="*/ 3343945 w 3531775"/>
              <a:gd name="connsiteY2705" fmla="*/ 2006806 h 2810796"/>
              <a:gd name="connsiteX2706" fmla="*/ 3341754 w 3531775"/>
              <a:gd name="connsiteY2706" fmla="*/ 1994709 h 2810796"/>
              <a:gd name="connsiteX2707" fmla="*/ 3261840 w 3531775"/>
              <a:gd name="connsiteY2707" fmla="*/ 1998043 h 2810796"/>
              <a:gd name="connsiteX2708" fmla="*/ 3290891 w 3531775"/>
              <a:gd name="connsiteY2708" fmla="*/ 1997091 h 2810796"/>
              <a:gd name="connsiteX2709" fmla="*/ 3287176 w 3531775"/>
              <a:gd name="connsiteY2709" fmla="*/ 2000996 h 2810796"/>
              <a:gd name="connsiteX2710" fmla="*/ 3280127 w 3531775"/>
              <a:gd name="connsiteY2710" fmla="*/ 2002044 h 2810796"/>
              <a:gd name="connsiteX2711" fmla="*/ 3277079 w 3531775"/>
              <a:gd name="connsiteY2711" fmla="*/ 2012140 h 2810796"/>
              <a:gd name="connsiteX2712" fmla="*/ 3274698 w 3531775"/>
              <a:gd name="connsiteY2712" fmla="*/ 2007568 h 2810796"/>
              <a:gd name="connsiteX2713" fmla="*/ 3271079 w 3531775"/>
              <a:gd name="connsiteY2713" fmla="*/ 2004044 h 2810796"/>
              <a:gd name="connsiteX2714" fmla="*/ 3267650 w 3531775"/>
              <a:gd name="connsiteY2714" fmla="*/ 2008425 h 2810796"/>
              <a:gd name="connsiteX2715" fmla="*/ 3267174 w 3531775"/>
              <a:gd name="connsiteY2715" fmla="*/ 2001282 h 2810796"/>
              <a:gd name="connsiteX2716" fmla="*/ 3261840 w 3531775"/>
              <a:gd name="connsiteY2716" fmla="*/ 1998043 h 2810796"/>
              <a:gd name="connsiteX2717" fmla="*/ 3264126 w 3531775"/>
              <a:gd name="connsiteY2717" fmla="*/ 1831356 h 2810796"/>
              <a:gd name="connsiteX2718" fmla="*/ 3292701 w 3531775"/>
              <a:gd name="connsiteY2718" fmla="*/ 1818592 h 2810796"/>
              <a:gd name="connsiteX2719" fmla="*/ 3290224 w 3531775"/>
              <a:gd name="connsiteY2719" fmla="*/ 1823164 h 2810796"/>
              <a:gd name="connsiteX2720" fmla="*/ 3283652 w 3531775"/>
              <a:gd name="connsiteY2720" fmla="*/ 1825641 h 2810796"/>
              <a:gd name="connsiteX2721" fmla="*/ 3282223 w 3531775"/>
              <a:gd name="connsiteY2721" fmla="*/ 1826688 h 2810796"/>
              <a:gd name="connsiteX2722" fmla="*/ 3283461 w 3531775"/>
              <a:gd name="connsiteY2722" fmla="*/ 1836118 h 2810796"/>
              <a:gd name="connsiteX2723" fmla="*/ 3275365 w 3531775"/>
              <a:gd name="connsiteY2723" fmla="*/ 1829641 h 2810796"/>
              <a:gd name="connsiteX2724" fmla="*/ 3273174 w 3531775"/>
              <a:gd name="connsiteY2724" fmla="*/ 1834594 h 2810796"/>
              <a:gd name="connsiteX2725" fmla="*/ 3270698 w 3531775"/>
              <a:gd name="connsiteY2725" fmla="*/ 1827832 h 2810796"/>
              <a:gd name="connsiteX2726" fmla="*/ 3264126 w 3531775"/>
              <a:gd name="connsiteY2726" fmla="*/ 1831356 h 2810796"/>
              <a:gd name="connsiteX2727" fmla="*/ 3238218 w 3531775"/>
              <a:gd name="connsiteY2727" fmla="*/ 1747917 h 2810796"/>
              <a:gd name="connsiteX2728" fmla="*/ 3267269 w 3531775"/>
              <a:gd name="connsiteY2728" fmla="*/ 1723533 h 2810796"/>
              <a:gd name="connsiteX2729" fmla="*/ 3264887 w 3531775"/>
              <a:gd name="connsiteY2729" fmla="*/ 1735725 h 2810796"/>
              <a:gd name="connsiteX2730" fmla="*/ 3256125 w 3531775"/>
              <a:gd name="connsiteY2730" fmla="*/ 1734391 h 2810796"/>
              <a:gd name="connsiteX2731" fmla="*/ 3259268 w 3531775"/>
              <a:gd name="connsiteY2731" fmla="*/ 1745154 h 2810796"/>
              <a:gd name="connsiteX2732" fmla="*/ 3254696 w 3531775"/>
              <a:gd name="connsiteY2732" fmla="*/ 1741916 h 2810796"/>
              <a:gd name="connsiteX2733" fmla="*/ 3248504 w 3531775"/>
              <a:gd name="connsiteY2733" fmla="*/ 1738773 h 2810796"/>
              <a:gd name="connsiteX2734" fmla="*/ 3246885 w 3531775"/>
              <a:gd name="connsiteY2734" fmla="*/ 1744774 h 2810796"/>
              <a:gd name="connsiteX2735" fmla="*/ 3242694 w 3531775"/>
              <a:gd name="connsiteY2735" fmla="*/ 1737344 h 2810796"/>
              <a:gd name="connsiteX2736" fmla="*/ 3235169 w 3531775"/>
              <a:gd name="connsiteY2736" fmla="*/ 1736391 h 2810796"/>
              <a:gd name="connsiteX2737" fmla="*/ 3238218 w 3531775"/>
              <a:gd name="connsiteY2737" fmla="*/ 1747917 h 2810796"/>
              <a:gd name="connsiteX2738" fmla="*/ 3196974 w 3531775"/>
              <a:gd name="connsiteY2738" fmla="*/ 1678575 h 2810796"/>
              <a:gd name="connsiteX2739" fmla="*/ 3219739 w 3531775"/>
              <a:gd name="connsiteY2739" fmla="*/ 1659239 h 2810796"/>
              <a:gd name="connsiteX2740" fmla="*/ 3219358 w 3531775"/>
              <a:gd name="connsiteY2740" fmla="*/ 1664478 h 2810796"/>
              <a:gd name="connsiteX2741" fmla="*/ 3214405 w 3531775"/>
              <a:gd name="connsiteY2741" fmla="*/ 1669621 h 2810796"/>
              <a:gd name="connsiteX2742" fmla="*/ 3213452 w 3531775"/>
              <a:gd name="connsiteY2742" fmla="*/ 1671145 h 2810796"/>
              <a:gd name="connsiteX2743" fmla="*/ 3218691 w 3531775"/>
              <a:gd name="connsiteY2743" fmla="*/ 1679051 h 2810796"/>
              <a:gd name="connsiteX2744" fmla="*/ 3213738 w 3531775"/>
              <a:gd name="connsiteY2744" fmla="*/ 1677146 h 2810796"/>
              <a:gd name="connsiteX2745" fmla="*/ 3208500 w 3531775"/>
              <a:gd name="connsiteY2745" fmla="*/ 1676765 h 2810796"/>
              <a:gd name="connsiteX2746" fmla="*/ 3208595 w 3531775"/>
              <a:gd name="connsiteY2746" fmla="*/ 1682194 h 2810796"/>
              <a:gd name="connsiteX2747" fmla="*/ 3203451 w 3531775"/>
              <a:gd name="connsiteY2747" fmla="*/ 1677241 h 2810796"/>
              <a:gd name="connsiteX2748" fmla="*/ 3196974 w 3531775"/>
              <a:gd name="connsiteY2748" fmla="*/ 1678575 h 2810796"/>
              <a:gd name="connsiteX2749" fmla="*/ 3176019 w 3531775"/>
              <a:gd name="connsiteY2749" fmla="*/ 1637998 h 2810796"/>
              <a:gd name="connsiteX2750" fmla="*/ 3200784 w 3531775"/>
              <a:gd name="connsiteY2750" fmla="*/ 1616853 h 2810796"/>
              <a:gd name="connsiteX2751" fmla="*/ 3198975 w 3531775"/>
              <a:gd name="connsiteY2751" fmla="*/ 1621615 h 2810796"/>
              <a:gd name="connsiteX2752" fmla="*/ 3192593 w 3531775"/>
              <a:gd name="connsiteY2752" fmla="*/ 1624949 h 2810796"/>
              <a:gd name="connsiteX2753" fmla="*/ 3194593 w 3531775"/>
              <a:gd name="connsiteY2753" fmla="*/ 1635045 h 2810796"/>
              <a:gd name="connsiteX2754" fmla="*/ 3189926 w 3531775"/>
              <a:gd name="connsiteY2754" fmla="*/ 1631807 h 2810796"/>
              <a:gd name="connsiteX2755" fmla="*/ 3184687 w 3531775"/>
              <a:gd name="connsiteY2755" fmla="*/ 1629997 h 2810796"/>
              <a:gd name="connsiteX2756" fmla="*/ 3183544 w 3531775"/>
              <a:gd name="connsiteY2756" fmla="*/ 1635141 h 2810796"/>
              <a:gd name="connsiteX2757" fmla="*/ 3179448 w 3531775"/>
              <a:gd name="connsiteY2757" fmla="*/ 1629045 h 2810796"/>
              <a:gd name="connsiteX2758" fmla="*/ 3172685 w 3531775"/>
              <a:gd name="connsiteY2758" fmla="*/ 1628473 h 2810796"/>
              <a:gd name="connsiteX2759" fmla="*/ 3176019 w 3531775"/>
              <a:gd name="connsiteY2759" fmla="*/ 1637998 h 2810796"/>
              <a:gd name="connsiteX2760" fmla="*/ 3091342 w 3531775"/>
              <a:gd name="connsiteY2760" fmla="*/ 1573609 h 2810796"/>
              <a:gd name="connsiteX2761" fmla="*/ 3105344 w 3531775"/>
              <a:gd name="connsiteY2761" fmla="*/ 1550845 h 2810796"/>
              <a:gd name="connsiteX2762" fmla="*/ 3103629 w 3531775"/>
              <a:gd name="connsiteY2762" fmla="*/ 1561227 h 2810796"/>
              <a:gd name="connsiteX2763" fmla="*/ 3109916 w 3531775"/>
              <a:gd name="connsiteY2763" fmla="*/ 1567990 h 2810796"/>
              <a:gd name="connsiteX2764" fmla="*/ 3105153 w 3531775"/>
              <a:gd name="connsiteY2764" fmla="*/ 1567894 h 2810796"/>
              <a:gd name="connsiteX2765" fmla="*/ 3100581 w 3531775"/>
              <a:gd name="connsiteY2765" fmla="*/ 1569133 h 2810796"/>
              <a:gd name="connsiteX2766" fmla="*/ 3102296 w 3531775"/>
              <a:gd name="connsiteY2766" fmla="*/ 1573609 h 2810796"/>
              <a:gd name="connsiteX2767" fmla="*/ 3096485 w 3531775"/>
              <a:gd name="connsiteY2767" fmla="*/ 1570942 h 2810796"/>
              <a:gd name="connsiteX2768" fmla="*/ 3091342 w 3531775"/>
              <a:gd name="connsiteY2768" fmla="*/ 1573609 h 2810796"/>
              <a:gd name="connsiteX2769" fmla="*/ 3045527 w 3531775"/>
              <a:gd name="connsiteY2769" fmla="*/ 1546082 h 2810796"/>
              <a:gd name="connsiteX2770" fmla="*/ 3058481 w 3531775"/>
              <a:gd name="connsiteY2770" fmla="*/ 1518650 h 2810796"/>
              <a:gd name="connsiteX2771" fmla="*/ 3060291 w 3531775"/>
              <a:gd name="connsiteY2771" fmla="*/ 1523603 h 2810796"/>
              <a:gd name="connsiteX2772" fmla="*/ 3057814 w 3531775"/>
              <a:gd name="connsiteY2772" fmla="*/ 1530461 h 2810796"/>
              <a:gd name="connsiteX2773" fmla="*/ 3057624 w 3531775"/>
              <a:gd name="connsiteY2773" fmla="*/ 1532271 h 2810796"/>
              <a:gd name="connsiteX2774" fmla="*/ 3065720 w 3531775"/>
              <a:gd name="connsiteY2774" fmla="*/ 1537319 h 2810796"/>
              <a:gd name="connsiteX2775" fmla="*/ 3060291 w 3531775"/>
              <a:gd name="connsiteY2775" fmla="*/ 1537700 h 2810796"/>
              <a:gd name="connsiteX2776" fmla="*/ 3055337 w 3531775"/>
              <a:gd name="connsiteY2776" fmla="*/ 1539605 h 2810796"/>
              <a:gd name="connsiteX2777" fmla="*/ 3057719 w 3531775"/>
              <a:gd name="connsiteY2777" fmla="*/ 1544558 h 2810796"/>
              <a:gd name="connsiteX2778" fmla="*/ 3050861 w 3531775"/>
              <a:gd name="connsiteY2778" fmla="*/ 1542177 h 2810796"/>
              <a:gd name="connsiteX2779" fmla="*/ 3045527 w 3531775"/>
              <a:gd name="connsiteY2779" fmla="*/ 1546082 h 2810796"/>
              <a:gd name="connsiteX2780" fmla="*/ 2958468 w 3531775"/>
              <a:gd name="connsiteY2780" fmla="*/ 1506934 h 2810796"/>
              <a:gd name="connsiteX2781" fmla="*/ 2971899 w 3531775"/>
              <a:gd name="connsiteY2781" fmla="*/ 1473692 h 2810796"/>
              <a:gd name="connsiteX2782" fmla="*/ 2974280 w 3531775"/>
              <a:gd name="connsiteY2782" fmla="*/ 1479312 h 2810796"/>
              <a:gd name="connsiteX2783" fmla="*/ 2973708 w 3531775"/>
              <a:gd name="connsiteY2783" fmla="*/ 1487503 h 2810796"/>
              <a:gd name="connsiteX2784" fmla="*/ 2971708 w 3531775"/>
              <a:gd name="connsiteY2784" fmla="*/ 1489694 h 2810796"/>
              <a:gd name="connsiteX2785" fmla="*/ 2981614 w 3531775"/>
              <a:gd name="connsiteY2785" fmla="*/ 1494933 h 2810796"/>
              <a:gd name="connsiteX2786" fmla="*/ 2975232 w 3531775"/>
              <a:gd name="connsiteY2786" fmla="*/ 1495885 h 2810796"/>
              <a:gd name="connsiteX2787" fmla="*/ 2969517 w 3531775"/>
              <a:gd name="connsiteY2787" fmla="*/ 1498552 h 2810796"/>
              <a:gd name="connsiteX2788" fmla="*/ 2972756 w 3531775"/>
              <a:gd name="connsiteY2788" fmla="*/ 1504077 h 2810796"/>
              <a:gd name="connsiteX2789" fmla="*/ 2964469 w 3531775"/>
              <a:gd name="connsiteY2789" fmla="*/ 1501886 h 2810796"/>
              <a:gd name="connsiteX2790" fmla="*/ 2958468 w 3531775"/>
              <a:gd name="connsiteY2790" fmla="*/ 1506934 h 2810796"/>
              <a:gd name="connsiteX2791" fmla="*/ 2889317 w 3531775"/>
              <a:gd name="connsiteY2791" fmla="*/ 1490837 h 2810796"/>
              <a:gd name="connsiteX2792" fmla="*/ 2894365 w 3531775"/>
              <a:gd name="connsiteY2792" fmla="*/ 1460452 h 2810796"/>
              <a:gd name="connsiteX2793" fmla="*/ 2897413 w 3531775"/>
              <a:gd name="connsiteY2793" fmla="*/ 1464834 h 2810796"/>
              <a:gd name="connsiteX2794" fmla="*/ 2896937 w 3531775"/>
              <a:gd name="connsiteY2794" fmla="*/ 1472263 h 2810796"/>
              <a:gd name="connsiteX2795" fmla="*/ 2897223 w 3531775"/>
              <a:gd name="connsiteY2795" fmla="*/ 1474073 h 2810796"/>
              <a:gd name="connsiteX2796" fmla="*/ 2906367 w 3531775"/>
              <a:gd name="connsiteY2796" fmla="*/ 1476645 h 2810796"/>
              <a:gd name="connsiteX2797" fmla="*/ 2901318 w 3531775"/>
              <a:gd name="connsiteY2797" fmla="*/ 1478645 h 2810796"/>
              <a:gd name="connsiteX2798" fmla="*/ 2897032 w 3531775"/>
              <a:gd name="connsiteY2798" fmla="*/ 1481979 h 2810796"/>
              <a:gd name="connsiteX2799" fmla="*/ 2900747 w 3531775"/>
              <a:gd name="connsiteY2799" fmla="*/ 1486075 h 2810796"/>
              <a:gd name="connsiteX2800" fmla="*/ 2893508 w 3531775"/>
              <a:gd name="connsiteY2800" fmla="*/ 1485693 h 2810796"/>
              <a:gd name="connsiteX2801" fmla="*/ 2889317 w 3531775"/>
              <a:gd name="connsiteY2801" fmla="*/ 1490837 h 2810796"/>
              <a:gd name="connsiteX2802" fmla="*/ 2843787 w 3531775"/>
              <a:gd name="connsiteY2802" fmla="*/ 1466643 h 2810796"/>
              <a:gd name="connsiteX2803" fmla="*/ 2858932 w 3531775"/>
              <a:gd name="connsiteY2803" fmla="*/ 1439402 h 2810796"/>
              <a:gd name="connsiteX2804" fmla="*/ 2860361 w 3531775"/>
              <a:gd name="connsiteY2804" fmla="*/ 1444355 h 2810796"/>
              <a:gd name="connsiteX2805" fmla="*/ 2857408 w 3531775"/>
              <a:gd name="connsiteY2805" fmla="*/ 1451213 h 2810796"/>
              <a:gd name="connsiteX2806" fmla="*/ 2857122 w 3531775"/>
              <a:gd name="connsiteY2806" fmla="*/ 1453023 h 2810796"/>
              <a:gd name="connsiteX2807" fmla="*/ 2865218 w 3531775"/>
              <a:gd name="connsiteY2807" fmla="*/ 1457976 h 2810796"/>
              <a:gd name="connsiteX2808" fmla="*/ 2859599 w 3531775"/>
              <a:gd name="connsiteY2808" fmla="*/ 1458452 h 2810796"/>
              <a:gd name="connsiteX2809" fmla="*/ 2854360 w 3531775"/>
              <a:gd name="connsiteY2809" fmla="*/ 1460452 h 2810796"/>
              <a:gd name="connsiteX2810" fmla="*/ 2856646 w 3531775"/>
              <a:gd name="connsiteY2810" fmla="*/ 1465310 h 2810796"/>
              <a:gd name="connsiteX2811" fmla="*/ 2849598 w 3531775"/>
              <a:gd name="connsiteY2811" fmla="*/ 1462929 h 2810796"/>
              <a:gd name="connsiteX2812" fmla="*/ 2843787 w 3531775"/>
              <a:gd name="connsiteY2812" fmla="*/ 1466643 h 2810796"/>
              <a:gd name="connsiteX2813" fmla="*/ 2790828 w 3531775"/>
              <a:gd name="connsiteY2813" fmla="*/ 1469977 h 2810796"/>
              <a:gd name="connsiteX2814" fmla="*/ 2796924 w 3531775"/>
              <a:gd name="connsiteY2814" fmla="*/ 1434163 h 2810796"/>
              <a:gd name="connsiteX2815" fmla="*/ 2800449 w 3531775"/>
              <a:gd name="connsiteY2815" fmla="*/ 1439307 h 2810796"/>
              <a:gd name="connsiteX2816" fmla="*/ 2799782 w 3531775"/>
              <a:gd name="connsiteY2816" fmla="*/ 1447975 h 2810796"/>
              <a:gd name="connsiteX2817" fmla="*/ 2810926 w 3531775"/>
              <a:gd name="connsiteY2817" fmla="*/ 1453023 h 2810796"/>
              <a:gd name="connsiteX2818" fmla="*/ 2805878 w 3531775"/>
              <a:gd name="connsiteY2818" fmla="*/ 1455499 h 2810796"/>
              <a:gd name="connsiteX2819" fmla="*/ 2799972 w 3531775"/>
              <a:gd name="connsiteY2819" fmla="*/ 1459404 h 2810796"/>
              <a:gd name="connsiteX2820" fmla="*/ 2804354 w 3531775"/>
              <a:gd name="connsiteY2820" fmla="*/ 1464167 h 2810796"/>
              <a:gd name="connsiteX2821" fmla="*/ 2795781 w 3531775"/>
              <a:gd name="connsiteY2821" fmla="*/ 1463881 h 2810796"/>
              <a:gd name="connsiteX2822" fmla="*/ 2790828 w 3531775"/>
              <a:gd name="connsiteY2822" fmla="*/ 1469977 h 2810796"/>
              <a:gd name="connsiteX2823" fmla="*/ 2803116 w 3531775"/>
              <a:gd name="connsiteY2823" fmla="*/ 1378251 h 2810796"/>
              <a:gd name="connsiteX2824" fmla="*/ 2804354 w 3531775"/>
              <a:gd name="connsiteY2824" fmla="*/ 1384538 h 2810796"/>
              <a:gd name="connsiteX2825" fmla="*/ 2799591 w 3531775"/>
              <a:gd name="connsiteY2825" fmla="*/ 1392634 h 2810796"/>
              <a:gd name="connsiteX2826" fmla="*/ 2798925 w 3531775"/>
              <a:gd name="connsiteY2826" fmla="*/ 1394825 h 2810796"/>
              <a:gd name="connsiteX2827" fmla="*/ 2808640 w 3531775"/>
              <a:gd name="connsiteY2827" fmla="*/ 1401778 h 2810796"/>
              <a:gd name="connsiteX2828" fmla="*/ 2794448 w 3531775"/>
              <a:gd name="connsiteY2828" fmla="*/ 1403588 h 2810796"/>
              <a:gd name="connsiteX2829" fmla="*/ 2796734 w 3531775"/>
              <a:gd name="connsiteY2829" fmla="*/ 1409779 h 2810796"/>
              <a:gd name="connsiteX2830" fmla="*/ 2788066 w 3531775"/>
              <a:gd name="connsiteY2830" fmla="*/ 1406160 h 2810796"/>
              <a:gd name="connsiteX2831" fmla="*/ 2780160 w 3531775"/>
              <a:gd name="connsiteY2831" fmla="*/ 1410255 h 2810796"/>
              <a:gd name="connsiteX2832" fmla="*/ 2803116 w 3531775"/>
              <a:gd name="connsiteY2832" fmla="*/ 1378251 h 2810796"/>
              <a:gd name="connsiteX2833" fmla="*/ 2840644 w 3531775"/>
              <a:gd name="connsiteY2833" fmla="*/ 1359392 h 2810796"/>
              <a:gd name="connsiteX2834" fmla="*/ 2806163 w 3531775"/>
              <a:gd name="connsiteY2834" fmla="*/ 1351486 h 2810796"/>
              <a:gd name="connsiteX2835" fmla="*/ 2811878 w 3531775"/>
              <a:gd name="connsiteY2835" fmla="*/ 1353391 h 2810796"/>
              <a:gd name="connsiteX2836" fmla="*/ 2816832 w 3531775"/>
              <a:gd name="connsiteY2836" fmla="*/ 1359773 h 2810796"/>
              <a:gd name="connsiteX2837" fmla="*/ 2818451 w 3531775"/>
              <a:gd name="connsiteY2837" fmla="*/ 1361107 h 2810796"/>
              <a:gd name="connsiteX2838" fmla="*/ 2827976 w 3531775"/>
              <a:gd name="connsiteY2838" fmla="*/ 1358058 h 2810796"/>
              <a:gd name="connsiteX2839" fmla="*/ 2825118 w 3531775"/>
              <a:gd name="connsiteY2839" fmla="*/ 1362535 h 2810796"/>
              <a:gd name="connsiteX2840" fmla="*/ 2823975 w 3531775"/>
              <a:gd name="connsiteY2840" fmla="*/ 1367679 h 2810796"/>
              <a:gd name="connsiteX2841" fmla="*/ 2830071 w 3531775"/>
              <a:gd name="connsiteY2841" fmla="*/ 1369012 h 2810796"/>
              <a:gd name="connsiteX2842" fmla="*/ 2823690 w 3531775"/>
              <a:gd name="connsiteY2842" fmla="*/ 1372822 h 2810796"/>
              <a:gd name="connsiteX2843" fmla="*/ 2840644 w 3531775"/>
              <a:gd name="connsiteY2843" fmla="*/ 1359392 h 2810796"/>
              <a:gd name="connsiteX2844" fmla="*/ 2848931 w 3531775"/>
              <a:gd name="connsiteY2844" fmla="*/ 1386538 h 2810796"/>
              <a:gd name="connsiteX2845" fmla="*/ 2835596 w 3531775"/>
              <a:gd name="connsiteY2845" fmla="*/ 1388158 h 2810796"/>
              <a:gd name="connsiteX2846" fmla="*/ 2839977 w 3531775"/>
              <a:gd name="connsiteY2846" fmla="*/ 1393301 h 2810796"/>
              <a:gd name="connsiteX2847" fmla="*/ 2840168 w 3531775"/>
              <a:gd name="connsiteY2847" fmla="*/ 1402540 h 2810796"/>
              <a:gd name="connsiteX2848" fmla="*/ 2852931 w 3531775"/>
              <a:gd name="connsiteY2848" fmla="*/ 1407303 h 2810796"/>
              <a:gd name="connsiteX2849" fmla="*/ 2846550 w 3531775"/>
              <a:gd name="connsiteY2849" fmla="*/ 1410160 h 2810796"/>
              <a:gd name="connsiteX2850" fmla="*/ 2841406 w 3531775"/>
              <a:gd name="connsiteY2850" fmla="*/ 1414637 h 2810796"/>
              <a:gd name="connsiteX2851" fmla="*/ 2846645 w 3531775"/>
              <a:gd name="connsiteY2851" fmla="*/ 1419400 h 2810796"/>
              <a:gd name="connsiteX2852" fmla="*/ 2837120 w 3531775"/>
              <a:gd name="connsiteY2852" fmla="*/ 1419495 h 2810796"/>
              <a:gd name="connsiteX2853" fmla="*/ 2832262 w 3531775"/>
              <a:gd name="connsiteY2853" fmla="*/ 1426258 h 2810796"/>
              <a:gd name="connsiteX2854" fmla="*/ 2848931 w 3531775"/>
              <a:gd name="connsiteY2854" fmla="*/ 1386538 h 2810796"/>
              <a:gd name="connsiteX2855" fmla="*/ 2894746 w 3531775"/>
              <a:gd name="connsiteY2855" fmla="*/ 1363488 h 2810796"/>
              <a:gd name="connsiteX2856" fmla="*/ 2874934 w 3531775"/>
              <a:gd name="connsiteY2856" fmla="*/ 1353772 h 2810796"/>
              <a:gd name="connsiteX2857" fmla="*/ 2877315 w 3531775"/>
              <a:gd name="connsiteY2857" fmla="*/ 1358630 h 2810796"/>
              <a:gd name="connsiteX2858" fmla="*/ 2875220 w 3531775"/>
              <a:gd name="connsiteY2858" fmla="*/ 1365774 h 2810796"/>
              <a:gd name="connsiteX2859" fmla="*/ 2884650 w 3531775"/>
              <a:gd name="connsiteY2859" fmla="*/ 1371965 h 2810796"/>
              <a:gd name="connsiteX2860" fmla="*/ 2878649 w 3531775"/>
              <a:gd name="connsiteY2860" fmla="*/ 1372822 h 2810796"/>
              <a:gd name="connsiteX2861" fmla="*/ 2873315 w 3531775"/>
              <a:gd name="connsiteY2861" fmla="*/ 1375204 h 2810796"/>
              <a:gd name="connsiteX2862" fmla="*/ 2876553 w 3531775"/>
              <a:gd name="connsiteY2862" fmla="*/ 1379871 h 2810796"/>
              <a:gd name="connsiteX2863" fmla="*/ 2868648 w 3531775"/>
              <a:gd name="connsiteY2863" fmla="*/ 1378156 h 2810796"/>
              <a:gd name="connsiteX2864" fmla="*/ 2863028 w 3531775"/>
              <a:gd name="connsiteY2864" fmla="*/ 1382442 h 2810796"/>
              <a:gd name="connsiteX2865" fmla="*/ 2894746 w 3531775"/>
              <a:gd name="connsiteY2865" fmla="*/ 1363488 h 2810796"/>
              <a:gd name="connsiteX2866" fmla="*/ 2912653 w 3531775"/>
              <a:gd name="connsiteY2866" fmla="*/ 1404636 h 2810796"/>
              <a:gd name="connsiteX2867" fmla="*/ 2887031 w 3531775"/>
              <a:gd name="connsiteY2867" fmla="*/ 1397111 h 2810796"/>
              <a:gd name="connsiteX2868" fmla="*/ 2891222 w 3531775"/>
              <a:gd name="connsiteY2868" fmla="*/ 1402540 h 2810796"/>
              <a:gd name="connsiteX2869" fmla="*/ 2890936 w 3531775"/>
              <a:gd name="connsiteY2869" fmla="*/ 1411684 h 2810796"/>
              <a:gd name="connsiteX2870" fmla="*/ 2903509 w 3531775"/>
              <a:gd name="connsiteY2870" fmla="*/ 1417113 h 2810796"/>
              <a:gd name="connsiteX2871" fmla="*/ 2896937 w 3531775"/>
              <a:gd name="connsiteY2871" fmla="*/ 1419590 h 2810796"/>
              <a:gd name="connsiteX2872" fmla="*/ 2891508 w 3531775"/>
              <a:gd name="connsiteY2872" fmla="*/ 1423686 h 2810796"/>
              <a:gd name="connsiteX2873" fmla="*/ 2896556 w 3531775"/>
              <a:gd name="connsiteY2873" fmla="*/ 1428734 h 2810796"/>
              <a:gd name="connsiteX2874" fmla="*/ 2887031 w 3531775"/>
              <a:gd name="connsiteY2874" fmla="*/ 1428353 h 2810796"/>
              <a:gd name="connsiteX2875" fmla="*/ 2881792 w 3531775"/>
              <a:gd name="connsiteY2875" fmla="*/ 1434830 h 2810796"/>
              <a:gd name="connsiteX2876" fmla="*/ 2912653 w 3531775"/>
              <a:gd name="connsiteY2876" fmla="*/ 1404636 h 2810796"/>
              <a:gd name="connsiteX2877" fmla="*/ 2957135 w 3531775"/>
              <a:gd name="connsiteY2877" fmla="*/ 1380823 h 2810796"/>
              <a:gd name="connsiteX2878" fmla="*/ 2936180 w 3531775"/>
              <a:gd name="connsiteY2878" fmla="*/ 1375870 h 2810796"/>
              <a:gd name="connsiteX2879" fmla="*/ 2936561 w 3531775"/>
              <a:gd name="connsiteY2879" fmla="*/ 1384157 h 2810796"/>
              <a:gd name="connsiteX2880" fmla="*/ 2934560 w 3531775"/>
              <a:gd name="connsiteY2880" fmla="*/ 1386538 h 2810796"/>
              <a:gd name="connsiteX2881" fmla="*/ 2946181 w 3531775"/>
              <a:gd name="connsiteY2881" fmla="*/ 1391205 h 2810796"/>
              <a:gd name="connsiteX2882" fmla="*/ 2939323 w 3531775"/>
              <a:gd name="connsiteY2882" fmla="*/ 1392539 h 2810796"/>
              <a:gd name="connsiteX2883" fmla="*/ 2933322 w 3531775"/>
              <a:gd name="connsiteY2883" fmla="*/ 1395587 h 2810796"/>
              <a:gd name="connsiteX2884" fmla="*/ 2937609 w 3531775"/>
              <a:gd name="connsiteY2884" fmla="*/ 1401016 h 2810796"/>
              <a:gd name="connsiteX2885" fmla="*/ 2928179 w 3531775"/>
              <a:gd name="connsiteY2885" fmla="*/ 1399302 h 2810796"/>
              <a:gd name="connsiteX2886" fmla="*/ 2922083 w 3531775"/>
              <a:gd name="connsiteY2886" fmla="*/ 1404636 h 2810796"/>
              <a:gd name="connsiteX2887" fmla="*/ 2934275 w 3531775"/>
              <a:gd name="connsiteY2887" fmla="*/ 1410065 h 2810796"/>
              <a:gd name="connsiteX2888" fmla="*/ 2957135 w 3531775"/>
              <a:gd name="connsiteY2888" fmla="*/ 1380823 h 2810796"/>
              <a:gd name="connsiteX2889" fmla="*/ 2951039 w 3531775"/>
              <a:gd name="connsiteY2889" fmla="*/ 1422733 h 2810796"/>
              <a:gd name="connsiteX2890" fmla="*/ 2935703 w 3531775"/>
              <a:gd name="connsiteY2890" fmla="*/ 1425019 h 2810796"/>
              <a:gd name="connsiteX2891" fmla="*/ 2941323 w 3531775"/>
              <a:gd name="connsiteY2891" fmla="*/ 1431020 h 2810796"/>
              <a:gd name="connsiteX2892" fmla="*/ 2942276 w 3531775"/>
              <a:gd name="connsiteY2892" fmla="*/ 1441783 h 2810796"/>
              <a:gd name="connsiteX2893" fmla="*/ 2957420 w 3531775"/>
              <a:gd name="connsiteY2893" fmla="*/ 1447117 h 2810796"/>
              <a:gd name="connsiteX2894" fmla="*/ 2950277 w 3531775"/>
              <a:gd name="connsiteY2894" fmla="*/ 1450546 h 2810796"/>
              <a:gd name="connsiteX2895" fmla="*/ 2944657 w 3531775"/>
              <a:gd name="connsiteY2895" fmla="*/ 1455880 h 2810796"/>
              <a:gd name="connsiteX2896" fmla="*/ 2951039 w 3531775"/>
              <a:gd name="connsiteY2896" fmla="*/ 1461309 h 2810796"/>
              <a:gd name="connsiteX2897" fmla="*/ 2940180 w 3531775"/>
              <a:gd name="connsiteY2897" fmla="*/ 1461691 h 2810796"/>
              <a:gd name="connsiteX2898" fmla="*/ 2935037 w 3531775"/>
              <a:gd name="connsiteY2898" fmla="*/ 1469787 h 2810796"/>
              <a:gd name="connsiteX2899" fmla="*/ 2951039 w 3531775"/>
              <a:gd name="connsiteY2899" fmla="*/ 1422733 h 2810796"/>
              <a:gd name="connsiteX2900" fmla="*/ 3006379 w 3531775"/>
              <a:gd name="connsiteY2900" fmla="*/ 1402254 h 2810796"/>
              <a:gd name="connsiteX2901" fmla="*/ 2989139 w 3531775"/>
              <a:gd name="connsiteY2901" fmla="*/ 1388062 h 2810796"/>
              <a:gd name="connsiteX2902" fmla="*/ 2990186 w 3531775"/>
              <a:gd name="connsiteY2902" fmla="*/ 1393301 h 2810796"/>
              <a:gd name="connsiteX2903" fmla="*/ 2986091 w 3531775"/>
              <a:gd name="connsiteY2903" fmla="*/ 1399492 h 2810796"/>
              <a:gd name="connsiteX2904" fmla="*/ 2993901 w 3531775"/>
              <a:gd name="connsiteY2904" fmla="*/ 1407684 h 2810796"/>
              <a:gd name="connsiteX2905" fmla="*/ 2987615 w 3531775"/>
              <a:gd name="connsiteY2905" fmla="*/ 1407112 h 2810796"/>
              <a:gd name="connsiteX2906" fmla="*/ 2981614 w 3531775"/>
              <a:gd name="connsiteY2906" fmla="*/ 1408065 h 2810796"/>
              <a:gd name="connsiteX2907" fmla="*/ 2983519 w 3531775"/>
              <a:gd name="connsiteY2907" fmla="*/ 1413304 h 2810796"/>
              <a:gd name="connsiteX2908" fmla="*/ 2976090 w 3531775"/>
              <a:gd name="connsiteY2908" fmla="*/ 1409684 h 2810796"/>
              <a:gd name="connsiteX2909" fmla="*/ 2969327 w 3531775"/>
              <a:gd name="connsiteY2909" fmla="*/ 1412446 h 2810796"/>
              <a:gd name="connsiteX2910" fmla="*/ 3006379 w 3531775"/>
              <a:gd name="connsiteY2910" fmla="*/ 1402254 h 2810796"/>
              <a:gd name="connsiteX2911" fmla="*/ 3023524 w 3531775"/>
              <a:gd name="connsiteY2911" fmla="*/ 1438545 h 2810796"/>
              <a:gd name="connsiteX2912" fmla="*/ 3002093 w 3531775"/>
              <a:gd name="connsiteY2912" fmla="*/ 1438450 h 2810796"/>
              <a:gd name="connsiteX2913" fmla="*/ 3009141 w 3531775"/>
              <a:gd name="connsiteY2913" fmla="*/ 1442355 h 2810796"/>
              <a:gd name="connsiteX2914" fmla="*/ 3003617 w 3531775"/>
              <a:gd name="connsiteY2914" fmla="*/ 1447689 h 2810796"/>
              <a:gd name="connsiteX2915" fmla="*/ 3017047 w 3531775"/>
              <a:gd name="connsiteY2915" fmla="*/ 1452070 h 2810796"/>
              <a:gd name="connsiteX2916" fmla="*/ 3011046 w 3531775"/>
              <a:gd name="connsiteY2916" fmla="*/ 1455118 h 2810796"/>
              <a:gd name="connsiteX2917" fmla="*/ 3006474 w 3531775"/>
              <a:gd name="connsiteY2917" fmla="*/ 1459786 h 2810796"/>
              <a:gd name="connsiteX2918" fmla="*/ 3012284 w 3531775"/>
              <a:gd name="connsiteY2918" fmla="*/ 1464453 h 2810796"/>
              <a:gd name="connsiteX2919" fmla="*/ 3002855 w 3531775"/>
              <a:gd name="connsiteY2919" fmla="*/ 1464929 h 2810796"/>
              <a:gd name="connsiteX2920" fmla="*/ 2998854 w 3531775"/>
              <a:gd name="connsiteY2920" fmla="*/ 1471978 h 2810796"/>
              <a:gd name="connsiteX2921" fmla="*/ 3023524 w 3531775"/>
              <a:gd name="connsiteY2921" fmla="*/ 1438545 h 2810796"/>
              <a:gd name="connsiteX2922" fmla="*/ 3031239 w 3531775"/>
              <a:gd name="connsiteY2922" fmla="*/ 1490456 h 2810796"/>
              <a:gd name="connsiteX2923" fmla="*/ 3026667 w 3531775"/>
              <a:gd name="connsiteY2923" fmla="*/ 1496171 h 2810796"/>
              <a:gd name="connsiteX2924" fmla="*/ 3025905 w 3531775"/>
              <a:gd name="connsiteY2924" fmla="*/ 1497790 h 2810796"/>
              <a:gd name="connsiteX2925" fmla="*/ 3032668 w 3531775"/>
              <a:gd name="connsiteY2925" fmla="*/ 1504648 h 2810796"/>
              <a:gd name="connsiteX2926" fmla="*/ 3027048 w 3531775"/>
              <a:gd name="connsiteY2926" fmla="*/ 1503600 h 2810796"/>
              <a:gd name="connsiteX2927" fmla="*/ 3021428 w 3531775"/>
              <a:gd name="connsiteY2927" fmla="*/ 1504077 h 2810796"/>
              <a:gd name="connsiteX2928" fmla="*/ 3022476 w 3531775"/>
              <a:gd name="connsiteY2928" fmla="*/ 1509316 h 2810796"/>
              <a:gd name="connsiteX2929" fmla="*/ 3016190 w 3531775"/>
              <a:gd name="connsiteY2929" fmla="*/ 1505220 h 2810796"/>
              <a:gd name="connsiteX2930" fmla="*/ 3009618 w 3531775"/>
              <a:gd name="connsiteY2930" fmla="*/ 1507506 h 2810796"/>
              <a:gd name="connsiteX2931" fmla="*/ 3016571 w 3531775"/>
              <a:gd name="connsiteY2931" fmla="*/ 1515126 h 2810796"/>
              <a:gd name="connsiteX2932" fmla="*/ 3040574 w 3531775"/>
              <a:gd name="connsiteY2932" fmla="*/ 1490075 h 2810796"/>
              <a:gd name="connsiteX2933" fmla="*/ 3031239 w 3531775"/>
              <a:gd name="connsiteY2933" fmla="*/ 1490456 h 2810796"/>
              <a:gd name="connsiteX2934" fmla="*/ 3068101 w 3531775"/>
              <a:gd name="connsiteY2934" fmla="*/ 1424638 h 2810796"/>
              <a:gd name="connsiteX2935" fmla="*/ 3048670 w 3531775"/>
              <a:gd name="connsiteY2935" fmla="*/ 1418257 h 2810796"/>
              <a:gd name="connsiteX2936" fmla="*/ 3053718 w 3531775"/>
              <a:gd name="connsiteY2936" fmla="*/ 1423305 h 2810796"/>
              <a:gd name="connsiteX2937" fmla="*/ 3046956 w 3531775"/>
              <a:gd name="connsiteY2937" fmla="*/ 1425972 h 2810796"/>
              <a:gd name="connsiteX2938" fmla="*/ 3057624 w 3531775"/>
              <a:gd name="connsiteY2938" fmla="*/ 1433306 h 2810796"/>
              <a:gd name="connsiteX2939" fmla="*/ 3045527 w 3531775"/>
              <a:gd name="connsiteY2939" fmla="*/ 1436259 h 2810796"/>
              <a:gd name="connsiteX2940" fmla="*/ 3049337 w 3531775"/>
              <a:gd name="connsiteY2940" fmla="*/ 1441593 h 2810796"/>
              <a:gd name="connsiteX2941" fmla="*/ 3040669 w 3531775"/>
              <a:gd name="connsiteY2941" fmla="*/ 1439212 h 2810796"/>
              <a:gd name="connsiteX2942" fmla="*/ 3034859 w 3531775"/>
              <a:gd name="connsiteY2942" fmla="*/ 1443688 h 2810796"/>
              <a:gd name="connsiteX2943" fmla="*/ 3068101 w 3531775"/>
              <a:gd name="connsiteY2943" fmla="*/ 1424638 h 2810796"/>
              <a:gd name="connsiteX2944" fmla="*/ 3094009 w 3531775"/>
              <a:gd name="connsiteY2944" fmla="*/ 1473406 h 2810796"/>
              <a:gd name="connsiteX2945" fmla="*/ 3070292 w 3531775"/>
              <a:gd name="connsiteY2945" fmla="*/ 1458642 h 2810796"/>
              <a:gd name="connsiteX2946" fmla="*/ 3073149 w 3531775"/>
              <a:gd name="connsiteY2946" fmla="*/ 1464929 h 2810796"/>
              <a:gd name="connsiteX2947" fmla="*/ 3070482 w 3531775"/>
              <a:gd name="connsiteY2947" fmla="*/ 1473597 h 2810796"/>
              <a:gd name="connsiteX2948" fmla="*/ 3081626 w 3531775"/>
              <a:gd name="connsiteY2948" fmla="*/ 1482455 h 2810796"/>
              <a:gd name="connsiteX2949" fmla="*/ 3074483 w 3531775"/>
              <a:gd name="connsiteY2949" fmla="*/ 1482836 h 2810796"/>
              <a:gd name="connsiteX2950" fmla="*/ 3068006 w 3531775"/>
              <a:gd name="connsiteY2950" fmla="*/ 1485122 h 2810796"/>
              <a:gd name="connsiteX2951" fmla="*/ 3071625 w 3531775"/>
              <a:gd name="connsiteY2951" fmla="*/ 1491408 h 2810796"/>
              <a:gd name="connsiteX2952" fmla="*/ 3062291 w 3531775"/>
              <a:gd name="connsiteY2952" fmla="*/ 1488265 h 2810796"/>
              <a:gd name="connsiteX2953" fmla="*/ 3055433 w 3531775"/>
              <a:gd name="connsiteY2953" fmla="*/ 1493028 h 2810796"/>
              <a:gd name="connsiteX2954" fmla="*/ 3094009 w 3531775"/>
              <a:gd name="connsiteY2954" fmla="*/ 1473406 h 2810796"/>
              <a:gd name="connsiteX2955" fmla="*/ 3131252 w 3531775"/>
              <a:gd name="connsiteY2955" fmla="*/ 1454833 h 2810796"/>
              <a:gd name="connsiteX2956" fmla="*/ 3111344 w 3531775"/>
              <a:gd name="connsiteY2956" fmla="*/ 1441307 h 2810796"/>
              <a:gd name="connsiteX2957" fmla="*/ 3113631 w 3531775"/>
              <a:gd name="connsiteY2957" fmla="*/ 1446736 h 2810796"/>
              <a:gd name="connsiteX2958" fmla="*/ 3111249 w 3531775"/>
              <a:gd name="connsiteY2958" fmla="*/ 1453690 h 2810796"/>
              <a:gd name="connsiteX2959" fmla="*/ 3120584 w 3531775"/>
              <a:gd name="connsiteY2959" fmla="*/ 1461691 h 2810796"/>
              <a:gd name="connsiteX2960" fmla="*/ 3114488 w 3531775"/>
              <a:gd name="connsiteY2960" fmla="*/ 1461595 h 2810796"/>
              <a:gd name="connsiteX2961" fmla="*/ 3108963 w 3531775"/>
              <a:gd name="connsiteY2961" fmla="*/ 1463119 h 2810796"/>
              <a:gd name="connsiteX2962" fmla="*/ 3112011 w 3531775"/>
              <a:gd name="connsiteY2962" fmla="*/ 1468453 h 2810796"/>
              <a:gd name="connsiteX2963" fmla="*/ 3104106 w 3531775"/>
              <a:gd name="connsiteY2963" fmla="*/ 1465310 h 2810796"/>
              <a:gd name="connsiteX2964" fmla="*/ 3098200 w 3531775"/>
              <a:gd name="connsiteY2964" fmla="*/ 1468739 h 2810796"/>
              <a:gd name="connsiteX2965" fmla="*/ 3131252 w 3531775"/>
              <a:gd name="connsiteY2965" fmla="*/ 1454833 h 2810796"/>
              <a:gd name="connsiteX2966" fmla="*/ 3135157 w 3531775"/>
              <a:gd name="connsiteY2966" fmla="*/ 1505220 h 2810796"/>
              <a:gd name="connsiteX2967" fmla="*/ 3106868 w 3531775"/>
              <a:gd name="connsiteY2967" fmla="*/ 1489408 h 2810796"/>
              <a:gd name="connsiteX2968" fmla="*/ 3117250 w 3531775"/>
              <a:gd name="connsiteY2968" fmla="*/ 1503124 h 2810796"/>
              <a:gd name="connsiteX2969" fmla="*/ 3108868 w 3531775"/>
              <a:gd name="connsiteY2969" fmla="*/ 1507315 h 2810796"/>
              <a:gd name="connsiteX2970" fmla="*/ 3119822 w 3531775"/>
              <a:gd name="connsiteY2970" fmla="*/ 1514364 h 2810796"/>
              <a:gd name="connsiteX2971" fmla="*/ 3114297 w 3531775"/>
              <a:gd name="connsiteY2971" fmla="*/ 1518079 h 2810796"/>
              <a:gd name="connsiteX2972" fmla="*/ 3107344 w 3531775"/>
              <a:gd name="connsiteY2972" fmla="*/ 1521317 h 2810796"/>
              <a:gd name="connsiteX2973" fmla="*/ 3112011 w 3531775"/>
              <a:gd name="connsiteY2973" fmla="*/ 1528461 h 2810796"/>
              <a:gd name="connsiteX2974" fmla="*/ 3101248 w 3531775"/>
              <a:gd name="connsiteY2974" fmla="*/ 1525413 h 2810796"/>
              <a:gd name="connsiteX2975" fmla="*/ 3094104 w 3531775"/>
              <a:gd name="connsiteY2975" fmla="*/ 1531509 h 2810796"/>
              <a:gd name="connsiteX2976" fmla="*/ 3107820 w 3531775"/>
              <a:gd name="connsiteY2976" fmla="*/ 1539415 h 2810796"/>
              <a:gd name="connsiteX2977" fmla="*/ 3135157 w 3531775"/>
              <a:gd name="connsiteY2977" fmla="*/ 1505220 h 2810796"/>
              <a:gd name="connsiteX2978" fmla="*/ 3137919 w 3531775"/>
              <a:gd name="connsiteY2978" fmla="*/ 1591897 h 2810796"/>
              <a:gd name="connsiteX2979" fmla="*/ 3138967 w 3531775"/>
              <a:gd name="connsiteY2979" fmla="*/ 1598184 h 2810796"/>
              <a:gd name="connsiteX2980" fmla="*/ 3132109 w 3531775"/>
              <a:gd name="connsiteY2980" fmla="*/ 1593136 h 2810796"/>
              <a:gd name="connsiteX2981" fmla="*/ 3153921 w 3531775"/>
              <a:gd name="connsiteY2981" fmla="*/ 1605804 h 2810796"/>
              <a:gd name="connsiteX2982" fmla="*/ 3149159 w 3531775"/>
              <a:gd name="connsiteY2982" fmla="*/ 1576086 h 2810796"/>
              <a:gd name="connsiteX2983" fmla="*/ 3145730 w 3531775"/>
              <a:gd name="connsiteY2983" fmla="*/ 1583420 h 2810796"/>
              <a:gd name="connsiteX2984" fmla="*/ 3143063 w 3531775"/>
              <a:gd name="connsiteY2984" fmla="*/ 1584754 h 2810796"/>
              <a:gd name="connsiteX2985" fmla="*/ 3150492 w 3531775"/>
              <a:gd name="connsiteY2985" fmla="*/ 1593231 h 2810796"/>
              <a:gd name="connsiteX2986" fmla="*/ 3144206 w 3531775"/>
              <a:gd name="connsiteY2986" fmla="*/ 1591707 h 2810796"/>
              <a:gd name="connsiteX2987" fmla="*/ 3137919 w 3531775"/>
              <a:gd name="connsiteY2987" fmla="*/ 1591897 h 2810796"/>
              <a:gd name="connsiteX2988" fmla="*/ 3182592 w 3531775"/>
              <a:gd name="connsiteY2988" fmla="*/ 1494075 h 2810796"/>
              <a:gd name="connsiteX2989" fmla="*/ 3166399 w 3531775"/>
              <a:gd name="connsiteY2989" fmla="*/ 1480169 h 2810796"/>
              <a:gd name="connsiteX2990" fmla="*/ 3167923 w 3531775"/>
              <a:gd name="connsiteY2990" fmla="*/ 1485122 h 2810796"/>
              <a:gd name="connsiteX2991" fmla="*/ 3165161 w 3531775"/>
              <a:gd name="connsiteY2991" fmla="*/ 1490932 h 2810796"/>
              <a:gd name="connsiteX2992" fmla="*/ 3172590 w 3531775"/>
              <a:gd name="connsiteY2992" fmla="*/ 1498933 h 2810796"/>
              <a:gd name="connsiteX2993" fmla="*/ 3162208 w 3531775"/>
              <a:gd name="connsiteY2993" fmla="*/ 1498933 h 2810796"/>
              <a:gd name="connsiteX2994" fmla="*/ 3164399 w 3531775"/>
              <a:gd name="connsiteY2994" fmla="*/ 1503982 h 2810796"/>
              <a:gd name="connsiteX2995" fmla="*/ 3157731 w 3531775"/>
              <a:gd name="connsiteY2995" fmla="*/ 1500362 h 2810796"/>
              <a:gd name="connsiteX2996" fmla="*/ 3152207 w 3531775"/>
              <a:gd name="connsiteY2996" fmla="*/ 1502838 h 2810796"/>
              <a:gd name="connsiteX2997" fmla="*/ 3182592 w 3531775"/>
              <a:gd name="connsiteY2997" fmla="*/ 1494075 h 2810796"/>
              <a:gd name="connsiteX2998" fmla="*/ 3182210 w 3531775"/>
              <a:gd name="connsiteY2998" fmla="*/ 1530556 h 2810796"/>
              <a:gd name="connsiteX2999" fmla="*/ 3171257 w 3531775"/>
              <a:gd name="connsiteY2999" fmla="*/ 1520936 h 2810796"/>
              <a:gd name="connsiteX3000" fmla="*/ 3170209 w 3531775"/>
              <a:gd name="connsiteY3000" fmla="*/ 1527318 h 2810796"/>
              <a:gd name="connsiteX3001" fmla="*/ 3162875 w 3531775"/>
              <a:gd name="connsiteY3001" fmla="*/ 1532557 h 2810796"/>
              <a:gd name="connsiteX3002" fmla="*/ 3168209 w 3531775"/>
              <a:gd name="connsiteY3002" fmla="*/ 1545129 h 2810796"/>
              <a:gd name="connsiteX3003" fmla="*/ 3161446 w 3531775"/>
              <a:gd name="connsiteY3003" fmla="*/ 1541796 h 2810796"/>
              <a:gd name="connsiteX3004" fmla="*/ 3154207 w 3531775"/>
              <a:gd name="connsiteY3004" fmla="*/ 1540272 h 2810796"/>
              <a:gd name="connsiteX3005" fmla="*/ 3154112 w 3531775"/>
              <a:gd name="connsiteY3005" fmla="*/ 1547034 h 2810796"/>
              <a:gd name="connsiteX3006" fmla="*/ 3147254 w 3531775"/>
              <a:gd name="connsiteY3006" fmla="*/ 1539795 h 2810796"/>
              <a:gd name="connsiteX3007" fmla="*/ 3138395 w 3531775"/>
              <a:gd name="connsiteY3007" fmla="*/ 1540176 h 2810796"/>
              <a:gd name="connsiteX3008" fmla="*/ 3182210 w 3531775"/>
              <a:gd name="connsiteY3008" fmla="*/ 1530556 h 2810796"/>
              <a:gd name="connsiteX3009" fmla="*/ 3181829 w 3531775"/>
              <a:gd name="connsiteY3009" fmla="*/ 1587992 h 2810796"/>
              <a:gd name="connsiteX3010" fmla="*/ 3205928 w 3531775"/>
              <a:gd name="connsiteY3010" fmla="*/ 1559893 h 2810796"/>
              <a:gd name="connsiteX3011" fmla="*/ 3206785 w 3531775"/>
              <a:gd name="connsiteY3011" fmla="*/ 1566846 h 2810796"/>
              <a:gd name="connsiteX3012" fmla="*/ 3201737 w 3531775"/>
              <a:gd name="connsiteY3012" fmla="*/ 1574276 h 2810796"/>
              <a:gd name="connsiteX3013" fmla="*/ 3200975 w 3531775"/>
              <a:gd name="connsiteY3013" fmla="*/ 1576467 h 2810796"/>
              <a:gd name="connsiteX3014" fmla="*/ 3209738 w 3531775"/>
              <a:gd name="connsiteY3014" fmla="*/ 1586087 h 2810796"/>
              <a:gd name="connsiteX3015" fmla="*/ 3202880 w 3531775"/>
              <a:gd name="connsiteY3015" fmla="*/ 1584277 h 2810796"/>
              <a:gd name="connsiteX3016" fmla="*/ 3196022 w 3531775"/>
              <a:gd name="connsiteY3016" fmla="*/ 1584563 h 2810796"/>
              <a:gd name="connsiteX3017" fmla="*/ 3197641 w 3531775"/>
              <a:gd name="connsiteY3017" fmla="*/ 1591516 h 2810796"/>
              <a:gd name="connsiteX3018" fmla="*/ 3189735 w 3531775"/>
              <a:gd name="connsiteY3018" fmla="*/ 1585706 h 2810796"/>
              <a:gd name="connsiteX3019" fmla="*/ 3181829 w 3531775"/>
              <a:gd name="connsiteY3019" fmla="*/ 1587992 h 2810796"/>
              <a:gd name="connsiteX3020" fmla="*/ 3228597 w 3531775"/>
              <a:gd name="connsiteY3020" fmla="*/ 1520650 h 2810796"/>
              <a:gd name="connsiteX3021" fmla="*/ 3216405 w 3531775"/>
              <a:gd name="connsiteY3021" fmla="*/ 1512554 h 2810796"/>
              <a:gd name="connsiteX3022" fmla="*/ 3213834 w 3531775"/>
              <a:gd name="connsiteY3022" fmla="*/ 1526651 h 2810796"/>
              <a:gd name="connsiteX3023" fmla="*/ 3219549 w 3531775"/>
              <a:gd name="connsiteY3023" fmla="*/ 1537891 h 2810796"/>
              <a:gd name="connsiteX3024" fmla="*/ 3205166 w 3531775"/>
              <a:gd name="connsiteY3024" fmla="*/ 1530937 h 2810796"/>
              <a:gd name="connsiteX3025" fmla="*/ 3207261 w 3531775"/>
              <a:gd name="connsiteY3025" fmla="*/ 1541986 h 2810796"/>
              <a:gd name="connsiteX3026" fmla="*/ 3199356 w 3531775"/>
              <a:gd name="connsiteY3026" fmla="*/ 1535604 h 2810796"/>
              <a:gd name="connsiteX3027" fmla="*/ 3191354 w 3531775"/>
              <a:gd name="connsiteY3027" fmla="*/ 1537224 h 2810796"/>
              <a:gd name="connsiteX3028" fmla="*/ 3211452 w 3531775"/>
              <a:gd name="connsiteY3028" fmla="*/ 1553226 h 2810796"/>
              <a:gd name="connsiteX3029" fmla="*/ 3228597 w 3531775"/>
              <a:gd name="connsiteY3029" fmla="*/ 1520650 h 2810796"/>
              <a:gd name="connsiteX3030" fmla="*/ 3232598 w 3531775"/>
              <a:gd name="connsiteY3030" fmla="*/ 1631426 h 2810796"/>
              <a:gd name="connsiteX3031" fmla="*/ 3224501 w 3531775"/>
              <a:gd name="connsiteY3031" fmla="*/ 1632855 h 2810796"/>
              <a:gd name="connsiteX3032" fmla="*/ 3243551 w 3531775"/>
              <a:gd name="connsiteY3032" fmla="*/ 1649904 h 2810796"/>
              <a:gd name="connsiteX3033" fmla="*/ 3262792 w 3531775"/>
              <a:gd name="connsiteY3033" fmla="*/ 1616472 h 2810796"/>
              <a:gd name="connsiteX3034" fmla="*/ 3251552 w 3531775"/>
              <a:gd name="connsiteY3034" fmla="*/ 1607899 h 2810796"/>
              <a:gd name="connsiteX3035" fmla="*/ 3251552 w 3531775"/>
              <a:gd name="connsiteY3035" fmla="*/ 1614853 h 2810796"/>
              <a:gd name="connsiteX3036" fmla="*/ 3245742 w 3531775"/>
              <a:gd name="connsiteY3036" fmla="*/ 1621520 h 2810796"/>
              <a:gd name="connsiteX3037" fmla="*/ 3252219 w 3531775"/>
              <a:gd name="connsiteY3037" fmla="*/ 1634188 h 2810796"/>
              <a:gd name="connsiteX3038" fmla="*/ 3245647 w 3531775"/>
              <a:gd name="connsiteY3038" fmla="*/ 1631521 h 2810796"/>
              <a:gd name="connsiteX3039" fmla="*/ 3238884 w 3531775"/>
              <a:gd name="connsiteY3039" fmla="*/ 1630950 h 2810796"/>
              <a:gd name="connsiteX3040" fmla="*/ 3239646 w 3531775"/>
              <a:gd name="connsiteY3040" fmla="*/ 1638093 h 2810796"/>
              <a:gd name="connsiteX3041" fmla="*/ 3232598 w 3531775"/>
              <a:gd name="connsiteY3041" fmla="*/ 1631426 h 2810796"/>
              <a:gd name="connsiteX3042" fmla="*/ 3274222 w 3531775"/>
              <a:gd name="connsiteY3042" fmla="*/ 1573419 h 2810796"/>
              <a:gd name="connsiteX3043" fmla="*/ 3266411 w 3531775"/>
              <a:gd name="connsiteY3043" fmla="*/ 1563703 h 2810796"/>
              <a:gd name="connsiteX3044" fmla="*/ 3264792 w 3531775"/>
              <a:gd name="connsiteY3044" fmla="*/ 1568751 h 2810796"/>
              <a:gd name="connsiteX3045" fmla="*/ 3258220 w 3531775"/>
              <a:gd name="connsiteY3045" fmla="*/ 1571800 h 2810796"/>
              <a:gd name="connsiteX3046" fmla="*/ 3261077 w 3531775"/>
              <a:gd name="connsiteY3046" fmla="*/ 1583039 h 2810796"/>
              <a:gd name="connsiteX3047" fmla="*/ 3255839 w 3531775"/>
              <a:gd name="connsiteY3047" fmla="*/ 1579134 h 2810796"/>
              <a:gd name="connsiteX3048" fmla="*/ 3250124 w 3531775"/>
              <a:gd name="connsiteY3048" fmla="*/ 1576657 h 2810796"/>
              <a:gd name="connsiteX3049" fmla="*/ 3249267 w 3531775"/>
              <a:gd name="connsiteY3049" fmla="*/ 1582182 h 2810796"/>
              <a:gd name="connsiteX3050" fmla="*/ 3244504 w 3531775"/>
              <a:gd name="connsiteY3050" fmla="*/ 1575038 h 2810796"/>
              <a:gd name="connsiteX3051" fmla="*/ 3237170 w 3531775"/>
              <a:gd name="connsiteY3051" fmla="*/ 1573704 h 2810796"/>
              <a:gd name="connsiteX3052" fmla="*/ 3274222 w 3531775"/>
              <a:gd name="connsiteY3052" fmla="*/ 1573419 h 2810796"/>
              <a:gd name="connsiteX3053" fmla="*/ 3307274 w 3531775"/>
              <a:gd name="connsiteY3053" fmla="*/ 1627807 h 2810796"/>
              <a:gd name="connsiteX3054" fmla="*/ 3297749 w 3531775"/>
              <a:gd name="connsiteY3054" fmla="*/ 1625140 h 2810796"/>
              <a:gd name="connsiteX3055" fmla="*/ 3292796 w 3531775"/>
              <a:gd name="connsiteY3055" fmla="*/ 1630378 h 2810796"/>
              <a:gd name="connsiteX3056" fmla="*/ 3291938 w 3531775"/>
              <a:gd name="connsiteY3056" fmla="*/ 1631997 h 2810796"/>
              <a:gd name="connsiteX3057" fmla="*/ 3298320 w 3531775"/>
              <a:gd name="connsiteY3057" fmla="*/ 1642189 h 2810796"/>
              <a:gd name="connsiteX3058" fmla="*/ 3292701 w 3531775"/>
              <a:gd name="connsiteY3058" fmla="*/ 1639141 h 2810796"/>
              <a:gd name="connsiteX3059" fmla="*/ 3286985 w 3531775"/>
              <a:gd name="connsiteY3059" fmla="*/ 1637903 h 2810796"/>
              <a:gd name="connsiteX3060" fmla="*/ 3287652 w 3531775"/>
              <a:gd name="connsiteY3060" fmla="*/ 1644190 h 2810796"/>
              <a:gd name="connsiteX3061" fmla="*/ 3281556 w 3531775"/>
              <a:gd name="connsiteY3061" fmla="*/ 1637522 h 2810796"/>
              <a:gd name="connsiteX3062" fmla="*/ 3274793 w 3531775"/>
              <a:gd name="connsiteY3062" fmla="*/ 1637903 h 2810796"/>
              <a:gd name="connsiteX3063" fmla="*/ 3307274 w 3531775"/>
              <a:gd name="connsiteY3063" fmla="*/ 1627807 h 2810796"/>
              <a:gd name="connsiteX3064" fmla="*/ 3341373 w 3531775"/>
              <a:gd name="connsiteY3064" fmla="*/ 1673717 h 2810796"/>
              <a:gd name="connsiteX3065" fmla="*/ 3332610 w 3531775"/>
              <a:gd name="connsiteY3065" fmla="*/ 1661906 h 2810796"/>
              <a:gd name="connsiteX3066" fmla="*/ 3325467 w 3531775"/>
              <a:gd name="connsiteY3066" fmla="*/ 1674193 h 2810796"/>
              <a:gd name="connsiteX3067" fmla="*/ 3327086 w 3531775"/>
              <a:gd name="connsiteY3067" fmla="*/ 1686671 h 2810796"/>
              <a:gd name="connsiteX3068" fmla="*/ 3321466 w 3531775"/>
              <a:gd name="connsiteY3068" fmla="*/ 1681908 h 2810796"/>
              <a:gd name="connsiteX3069" fmla="*/ 3315084 w 3531775"/>
              <a:gd name="connsiteY3069" fmla="*/ 1679146 h 2810796"/>
              <a:gd name="connsiteX3070" fmla="*/ 3314227 w 3531775"/>
              <a:gd name="connsiteY3070" fmla="*/ 1686100 h 2810796"/>
              <a:gd name="connsiteX3071" fmla="*/ 3308893 w 3531775"/>
              <a:gd name="connsiteY3071" fmla="*/ 1677432 h 2810796"/>
              <a:gd name="connsiteX3072" fmla="*/ 3300987 w 3531775"/>
              <a:gd name="connsiteY3072" fmla="*/ 1676098 h 2810796"/>
              <a:gd name="connsiteX3073" fmla="*/ 3341373 w 3531775"/>
              <a:gd name="connsiteY3073" fmla="*/ 1673717 h 2810796"/>
              <a:gd name="connsiteX3074" fmla="*/ 3372615 w 3531775"/>
              <a:gd name="connsiteY3074" fmla="*/ 1761347 h 2810796"/>
              <a:gd name="connsiteX3075" fmla="*/ 3365186 w 3531775"/>
              <a:gd name="connsiteY3075" fmla="*/ 1752203 h 2810796"/>
              <a:gd name="connsiteX3076" fmla="*/ 3357375 w 3531775"/>
              <a:gd name="connsiteY3076" fmla="*/ 1752298 h 2810796"/>
              <a:gd name="connsiteX3077" fmla="*/ 3355566 w 3531775"/>
              <a:gd name="connsiteY3077" fmla="*/ 1765062 h 2810796"/>
              <a:gd name="connsiteX3078" fmla="*/ 3352041 w 3531775"/>
              <a:gd name="connsiteY3078" fmla="*/ 1758680 h 2810796"/>
              <a:gd name="connsiteX3079" fmla="*/ 3347374 w 3531775"/>
              <a:gd name="connsiteY3079" fmla="*/ 1753537 h 2810796"/>
              <a:gd name="connsiteX3080" fmla="*/ 3344231 w 3531775"/>
              <a:gd name="connsiteY3080" fmla="*/ 1758775 h 2810796"/>
              <a:gd name="connsiteX3081" fmla="*/ 3342516 w 3531775"/>
              <a:gd name="connsiteY3081" fmla="*/ 1749345 h 2810796"/>
              <a:gd name="connsiteX3082" fmla="*/ 3335753 w 3531775"/>
              <a:gd name="connsiteY3082" fmla="*/ 1744774 h 2810796"/>
              <a:gd name="connsiteX3083" fmla="*/ 3372615 w 3531775"/>
              <a:gd name="connsiteY3083" fmla="*/ 1761347 h 2810796"/>
              <a:gd name="connsiteX3084" fmla="*/ 3387855 w 3531775"/>
              <a:gd name="connsiteY3084" fmla="*/ 1822116 h 2810796"/>
              <a:gd name="connsiteX3085" fmla="*/ 3380521 w 3531775"/>
              <a:gd name="connsiteY3085" fmla="*/ 1815830 h 2810796"/>
              <a:gd name="connsiteX3086" fmla="*/ 3373949 w 3531775"/>
              <a:gd name="connsiteY3086" fmla="*/ 1818497 h 2810796"/>
              <a:gd name="connsiteX3087" fmla="*/ 3372520 w 3531775"/>
              <a:gd name="connsiteY3087" fmla="*/ 1819640 h 2810796"/>
              <a:gd name="connsiteX3088" fmla="*/ 3374044 w 3531775"/>
              <a:gd name="connsiteY3088" fmla="*/ 1831261 h 2810796"/>
              <a:gd name="connsiteX3089" fmla="*/ 3370234 w 3531775"/>
              <a:gd name="connsiteY3089" fmla="*/ 1826308 h 2810796"/>
              <a:gd name="connsiteX3090" fmla="*/ 3365662 w 3531775"/>
              <a:gd name="connsiteY3090" fmla="*/ 1822879 h 2810796"/>
              <a:gd name="connsiteX3091" fmla="*/ 3363662 w 3531775"/>
              <a:gd name="connsiteY3091" fmla="*/ 1828879 h 2810796"/>
              <a:gd name="connsiteX3092" fmla="*/ 3360995 w 3531775"/>
              <a:gd name="connsiteY3092" fmla="*/ 1820402 h 2810796"/>
              <a:gd name="connsiteX3093" fmla="*/ 3354803 w 3531775"/>
              <a:gd name="connsiteY3093" fmla="*/ 1817925 h 2810796"/>
              <a:gd name="connsiteX3094" fmla="*/ 3387855 w 3531775"/>
              <a:gd name="connsiteY3094" fmla="*/ 1822116 h 2810796"/>
              <a:gd name="connsiteX3095" fmla="*/ 3390522 w 3531775"/>
              <a:gd name="connsiteY3095" fmla="*/ 1890982 h 2810796"/>
              <a:gd name="connsiteX3096" fmla="*/ 3386236 w 3531775"/>
              <a:gd name="connsiteY3096" fmla="*/ 1880981 h 2810796"/>
              <a:gd name="connsiteX3097" fmla="*/ 3379378 w 3531775"/>
              <a:gd name="connsiteY3097" fmla="*/ 1879171 h 2810796"/>
              <a:gd name="connsiteX3098" fmla="*/ 3374711 w 3531775"/>
              <a:gd name="connsiteY3098" fmla="*/ 1890125 h 2810796"/>
              <a:gd name="connsiteX3099" fmla="*/ 3373187 w 3531775"/>
              <a:gd name="connsiteY3099" fmla="*/ 1883553 h 2810796"/>
              <a:gd name="connsiteX3100" fmla="*/ 3370329 w 3531775"/>
              <a:gd name="connsiteY3100" fmla="*/ 1877838 h 2810796"/>
              <a:gd name="connsiteX3101" fmla="*/ 3366329 w 3531775"/>
              <a:gd name="connsiteY3101" fmla="*/ 1881743 h 2810796"/>
              <a:gd name="connsiteX3102" fmla="*/ 3366995 w 3531775"/>
              <a:gd name="connsiteY3102" fmla="*/ 1872885 h 2810796"/>
              <a:gd name="connsiteX3103" fmla="*/ 3362138 w 3531775"/>
              <a:gd name="connsiteY3103" fmla="*/ 1867075 h 2810796"/>
              <a:gd name="connsiteX3104" fmla="*/ 3390522 w 3531775"/>
              <a:gd name="connsiteY3104" fmla="*/ 1890982 h 2810796"/>
              <a:gd name="connsiteX3105" fmla="*/ 3380140 w 3531775"/>
              <a:gd name="connsiteY3105" fmla="*/ 1972040 h 2810796"/>
              <a:gd name="connsiteX3106" fmla="*/ 3377092 w 3531775"/>
              <a:gd name="connsiteY3106" fmla="*/ 1949656 h 2810796"/>
              <a:gd name="connsiteX3107" fmla="*/ 3370043 w 3531775"/>
              <a:gd name="connsiteY3107" fmla="*/ 1954895 h 2810796"/>
              <a:gd name="connsiteX3108" fmla="*/ 3367281 w 3531775"/>
              <a:gd name="connsiteY3108" fmla="*/ 1954419 h 2810796"/>
              <a:gd name="connsiteX3109" fmla="*/ 3368234 w 3531775"/>
              <a:gd name="connsiteY3109" fmla="*/ 1964611 h 2810796"/>
              <a:gd name="connsiteX3110" fmla="*/ 3363662 w 3531775"/>
              <a:gd name="connsiteY3110" fmla="*/ 1962134 h 2810796"/>
              <a:gd name="connsiteX3111" fmla="*/ 3358899 w 3531775"/>
              <a:gd name="connsiteY3111" fmla="*/ 1958324 h 2810796"/>
              <a:gd name="connsiteX3112" fmla="*/ 3355566 w 3531775"/>
              <a:gd name="connsiteY3112" fmla="*/ 1965182 h 2810796"/>
              <a:gd name="connsiteX3113" fmla="*/ 3353851 w 3531775"/>
              <a:gd name="connsiteY3113" fmla="*/ 1955562 h 2810796"/>
              <a:gd name="connsiteX3114" fmla="*/ 3346993 w 3531775"/>
              <a:gd name="connsiteY3114" fmla="*/ 1952800 h 2810796"/>
              <a:gd name="connsiteX3115" fmla="*/ 3346421 w 3531775"/>
              <a:gd name="connsiteY3115" fmla="*/ 1966992 h 2810796"/>
              <a:gd name="connsiteX3116" fmla="*/ 3380140 w 3531775"/>
              <a:gd name="connsiteY3116" fmla="*/ 1972040 h 2810796"/>
              <a:gd name="connsiteX3117" fmla="*/ 3375854 w 3531775"/>
              <a:gd name="connsiteY3117" fmla="*/ 2029762 h 2810796"/>
              <a:gd name="connsiteX3118" fmla="*/ 3370901 w 3531775"/>
              <a:gd name="connsiteY3118" fmla="*/ 2031286 h 2810796"/>
              <a:gd name="connsiteX3119" fmla="*/ 3364995 w 3531775"/>
              <a:gd name="connsiteY3119" fmla="*/ 2027475 h 2810796"/>
              <a:gd name="connsiteX3120" fmla="*/ 3363376 w 3531775"/>
              <a:gd name="connsiteY3120" fmla="*/ 2026999 h 2810796"/>
              <a:gd name="connsiteX3121" fmla="*/ 3357375 w 3531775"/>
              <a:gd name="connsiteY3121" fmla="*/ 2036429 h 2810796"/>
              <a:gd name="connsiteX3122" fmla="*/ 3357851 w 3531775"/>
              <a:gd name="connsiteY3122" fmla="*/ 2029762 h 2810796"/>
              <a:gd name="connsiteX3123" fmla="*/ 3356899 w 3531775"/>
              <a:gd name="connsiteY3123" fmla="*/ 2023475 h 2810796"/>
              <a:gd name="connsiteX3124" fmla="*/ 3351946 w 3531775"/>
              <a:gd name="connsiteY3124" fmla="*/ 2025951 h 2810796"/>
              <a:gd name="connsiteX3125" fmla="*/ 3355375 w 3531775"/>
              <a:gd name="connsiteY3125" fmla="*/ 2017760 h 2810796"/>
              <a:gd name="connsiteX3126" fmla="*/ 3352518 w 3531775"/>
              <a:gd name="connsiteY3126" fmla="*/ 2010807 h 2810796"/>
              <a:gd name="connsiteX3127" fmla="*/ 3375854 w 3531775"/>
              <a:gd name="connsiteY3127" fmla="*/ 2029762 h 2810796"/>
              <a:gd name="connsiteX3128" fmla="*/ 3354327 w 3531775"/>
              <a:gd name="connsiteY3128" fmla="*/ 2048526 h 2810796"/>
              <a:gd name="connsiteX3129" fmla="*/ 3354327 w 3531775"/>
              <a:gd name="connsiteY3129" fmla="*/ 2048526 h 2810796"/>
              <a:gd name="connsiteX3130" fmla="*/ 3354327 w 3531775"/>
              <a:gd name="connsiteY3130" fmla="*/ 2048526 h 2810796"/>
              <a:gd name="connsiteX3131" fmla="*/ 2505745 w 3531775"/>
              <a:gd name="connsiteY3131" fmla="*/ 2165397 h 2810796"/>
              <a:gd name="connsiteX3132" fmla="*/ 2478218 w 3531775"/>
              <a:gd name="connsiteY3132" fmla="*/ 2177875 h 2810796"/>
              <a:gd name="connsiteX3133" fmla="*/ 2486504 w 3531775"/>
              <a:gd name="connsiteY3133" fmla="*/ 2180923 h 2810796"/>
              <a:gd name="connsiteX3134" fmla="*/ 2492029 w 3531775"/>
              <a:gd name="connsiteY3134" fmla="*/ 2177685 h 2810796"/>
              <a:gd name="connsiteX3135" fmla="*/ 2493077 w 3531775"/>
              <a:gd name="connsiteY3135" fmla="*/ 2176542 h 2810796"/>
              <a:gd name="connsiteX3136" fmla="*/ 2488791 w 3531775"/>
              <a:gd name="connsiteY3136" fmla="*/ 2168350 h 2810796"/>
              <a:gd name="connsiteX3137" fmla="*/ 2493458 w 3531775"/>
              <a:gd name="connsiteY3137" fmla="*/ 2171208 h 2810796"/>
              <a:gd name="connsiteX3138" fmla="*/ 2498601 w 3531775"/>
              <a:gd name="connsiteY3138" fmla="*/ 2172827 h 2810796"/>
              <a:gd name="connsiteX3139" fmla="*/ 2498982 w 3531775"/>
              <a:gd name="connsiteY3139" fmla="*/ 2167969 h 2810796"/>
              <a:gd name="connsiteX3140" fmla="*/ 2503554 w 3531775"/>
              <a:gd name="connsiteY3140" fmla="*/ 2173684 h 2810796"/>
              <a:gd name="connsiteX3141" fmla="*/ 2509936 w 3531775"/>
              <a:gd name="connsiteY3141" fmla="*/ 2174351 h 2810796"/>
              <a:gd name="connsiteX3142" fmla="*/ 2505745 w 3531775"/>
              <a:gd name="connsiteY3142" fmla="*/ 2165397 h 2810796"/>
              <a:gd name="connsiteX3143" fmla="*/ 2584421 w 3531775"/>
              <a:gd name="connsiteY3143" fmla="*/ 2226548 h 2810796"/>
              <a:gd name="connsiteX3144" fmla="*/ 2575277 w 3531775"/>
              <a:gd name="connsiteY3144" fmla="*/ 2251789 h 2810796"/>
              <a:gd name="connsiteX3145" fmla="*/ 2573087 w 3531775"/>
              <a:gd name="connsiteY3145" fmla="*/ 2247027 h 2810796"/>
              <a:gd name="connsiteX3146" fmla="*/ 2574611 w 3531775"/>
              <a:gd name="connsiteY3146" fmla="*/ 2240645 h 2810796"/>
              <a:gd name="connsiteX3147" fmla="*/ 2566515 w 3531775"/>
              <a:gd name="connsiteY3147" fmla="*/ 2233978 h 2810796"/>
              <a:gd name="connsiteX3148" fmla="*/ 2571468 w 3531775"/>
              <a:gd name="connsiteY3148" fmla="*/ 2233787 h 2810796"/>
              <a:gd name="connsiteX3149" fmla="*/ 2575944 w 3531775"/>
              <a:gd name="connsiteY3149" fmla="*/ 2232168 h 2810796"/>
              <a:gd name="connsiteX3150" fmla="*/ 2573087 w 3531775"/>
              <a:gd name="connsiteY3150" fmla="*/ 2227501 h 2810796"/>
              <a:gd name="connsiteX3151" fmla="*/ 2579754 w 3531775"/>
              <a:gd name="connsiteY3151" fmla="*/ 2229977 h 2810796"/>
              <a:gd name="connsiteX3152" fmla="*/ 2584421 w 3531775"/>
              <a:gd name="connsiteY3152" fmla="*/ 2226548 h 2810796"/>
              <a:gd name="connsiteX3153" fmla="*/ 2682910 w 3531775"/>
              <a:gd name="connsiteY3153" fmla="*/ 2285984 h 2810796"/>
              <a:gd name="connsiteX3154" fmla="*/ 2663003 w 3531775"/>
              <a:gd name="connsiteY3154" fmla="*/ 2304939 h 2810796"/>
              <a:gd name="connsiteX3155" fmla="*/ 2662622 w 3531775"/>
              <a:gd name="connsiteY3155" fmla="*/ 2300367 h 2810796"/>
              <a:gd name="connsiteX3156" fmla="*/ 2666908 w 3531775"/>
              <a:gd name="connsiteY3156" fmla="*/ 2295509 h 2810796"/>
              <a:gd name="connsiteX3157" fmla="*/ 2661860 w 3531775"/>
              <a:gd name="connsiteY3157" fmla="*/ 2289604 h 2810796"/>
              <a:gd name="connsiteX3158" fmla="*/ 2666432 w 3531775"/>
              <a:gd name="connsiteY3158" fmla="*/ 2288842 h 2810796"/>
              <a:gd name="connsiteX3159" fmla="*/ 2671766 w 3531775"/>
              <a:gd name="connsiteY3159" fmla="*/ 2288651 h 2810796"/>
              <a:gd name="connsiteX3160" fmla="*/ 2670718 w 3531775"/>
              <a:gd name="connsiteY3160" fmla="*/ 2283889 h 2810796"/>
              <a:gd name="connsiteX3161" fmla="*/ 2676719 w 3531775"/>
              <a:gd name="connsiteY3161" fmla="*/ 2287794 h 2810796"/>
              <a:gd name="connsiteX3162" fmla="*/ 2682910 w 3531775"/>
              <a:gd name="connsiteY3162" fmla="*/ 2285984 h 2810796"/>
              <a:gd name="connsiteX3163" fmla="*/ 2739679 w 3531775"/>
              <a:gd name="connsiteY3163" fmla="*/ 2304748 h 2810796"/>
              <a:gd name="connsiteX3164" fmla="*/ 2734059 w 3531775"/>
              <a:gd name="connsiteY3164" fmla="*/ 2331037 h 2810796"/>
              <a:gd name="connsiteX3165" fmla="*/ 2731107 w 3531775"/>
              <a:gd name="connsiteY3165" fmla="*/ 2326942 h 2810796"/>
              <a:gd name="connsiteX3166" fmla="*/ 2731773 w 3531775"/>
              <a:gd name="connsiteY3166" fmla="*/ 2320465 h 2810796"/>
              <a:gd name="connsiteX3167" fmla="*/ 2731487 w 3531775"/>
              <a:gd name="connsiteY3167" fmla="*/ 2318845 h 2810796"/>
              <a:gd name="connsiteX3168" fmla="*/ 2724249 w 3531775"/>
              <a:gd name="connsiteY3168" fmla="*/ 2317131 h 2810796"/>
              <a:gd name="connsiteX3169" fmla="*/ 2727582 w 3531775"/>
              <a:gd name="connsiteY3169" fmla="*/ 2314464 h 2810796"/>
              <a:gd name="connsiteX3170" fmla="*/ 2731868 w 3531775"/>
              <a:gd name="connsiteY3170" fmla="*/ 2311987 h 2810796"/>
              <a:gd name="connsiteX3171" fmla="*/ 2728344 w 3531775"/>
              <a:gd name="connsiteY3171" fmla="*/ 2307987 h 2810796"/>
              <a:gd name="connsiteX3172" fmla="*/ 2735488 w 3531775"/>
              <a:gd name="connsiteY3172" fmla="*/ 2308939 h 2810796"/>
              <a:gd name="connsiteX3173" fmla="*/ 2739679 w 3531775"/>
              <a:gd name="connsiteY3173" fmla="*/ 2304748 h 2810796"/>
              <a:gd name="connsiteX3174" fmla="*/ 2786733 w 3531775"/>
              <a:gd name="connsiteY3174" fmla="*/ 2333514 h 2810796"/>
              <a:gd name="connsiteX3175" fmla="*/ 2772159 w 3531775"/>
              <a:gd name="connsiteY3175" fmla="*/ 2357231 h 2810796"/>
              <a:gd name="connsiteX3176" fmla="*/ 2770540 w 3531775"/>
              <a:gd name="connsiteY3176" fmla="*/ 2352850 h 2810796"/>
              <a:gd name="connsiteX3177" fmla="*/ 2773398 w 3531775"/>
              <a:gd name="connsiteY3177" fmla="*/ 2346944 h 2810796"/>
              <a:gd name="connsiteX3178" fmla="*/ 2766635 w 3531775"/>
              <a:gd name="connsiteY3178" fmla="*/ 2342467 h 2810796"/>
              <a:gd name="connsiteX3179" fmla="*/ 2771016 w 3531775"/>
              <a:gd name="connsiteY3179" fmla="*/ 2340562 h 2810796"/>
              <a:gd name="connsiteX3180" fmla="*/ 2776350 w 3531775"/>
              <a:gd name="connsiteY3180" fmla="*/ 2338943 h 2810796"/>
              <a:gd name="connsiteX3181" fmla="*/ 2773874 w 3531775"/>
              <a:gd name="connsiteY3181" fmla="*/ 2334562 h 2810796"/>
              <a:gd name="connsiteX3182" fmla="*/ 2781018 w 3531775"/>
              <a:gd name="connsiteY3182" fmla="*/ 2336847 h 2810796"/>
              <a:gd name="connsiteX3183" fmla="*/ 2786733 w 3531775"/>
              <a:gd name="connsiteY3183" fmla="*/ 2333514 h 2810796"/>
              <a:gd name="connsiteX3184" fmla="*/ 2904081 w 3531775"/>
              <a:gd name="connsiteY3184" fmla="*/ 2338086 h 2810796"/>
              <a:gd name="connsiteX3185" fmla="*/ 2901985 w 3531775"/>
              <a:gd name="connsiteY3185" fmla="*/ 2331799 h 2810796"/>
              <a:gd name="connsiteX3186" fmla="*/ 2893793 w 3531775"/>
              <a:gd name="connsiteY3186" fmla="*/ 2331799 h 2810796"/>
              <a:gd name="connsiteX3187" fmla="*/ 2895699 w 3531775"/>
              <a:gd name="connsiteY3187" fmla="*/ 2327894 h 2810796"/>
              <a:gd name="connsiteX3188" fmla="*/ 2898556 w 3531775"/>
              <a:gd name="connsiteY3188" fmla="*/ 2323798 h 2810796"/>
              <a:gd name="connsiteX3189" fmla="*/ 2893793 w 3531775"/>
              <a:gd name="connsiteY3189" fmla="*/ 2321608 h 2810796"/>
              <a:gd name="connsiteX3190" fmla="*/ 2900651 w 3531775"/>
              <a:gd name="connsiteY3190" fmla="*/ 2319512 h 2810796"/>
              <a:gd name="connsiteX3191" fmla="*/ 2902747 w 3531775"/>
              <a:gd name="connsiteY3191" fmla="*/ 2313892 h 2810796"/>
              <a:gd name="connsiteX3192" fmla="*/ 2892651 w 3531775"/>
              <a:gd name="connsiteY3192" fmla="*/ 2314368 h 2810796"/>
              <a:gd name="connsiteX3193" fmla="*/ 2898842 w 3531775"/>
              <a:gd name="connsiteY3193" fmla="*/ 2344658 h 2810796"/>
              <a:gd name="connsiteX3194" fmla="*/ 2904081 w 3531775"/>
              <a:gd name="connsiteY3194" fmla="*/ 2338086 h 2810796"/>
              <a:gd name="connsiteX3195" fmla="*/ 2957992 w 3531775"/>
              <a:gd name="connsiteY3195" fmla="*/ 2314654 h 2810796"/>
              <a:gd name="connsiteX3196" fmla="*/ 2954753 w 3531775"/>
              <a:gd name="connsiteY3196" fmla="*/ 2342658 h 2810796"/>
              <a:gd name="connsiteX3197" fmla="*/ 2951420 w 3531775"/>
              <a:gd name="connsiteY3197" fmla="*/ 2339229 h 2810796"/>
              <a:gd name="connsiteX3198" fmla="*/ 2951515 w 3531775"/>
              <a:gd name="connsiteY3198" fmla="*/ 2332561 h 2810796"/>
              <a:gd name="connsiteX3199" fmla="*/ 2943609 w 3531775"/>
              <a:gd name="connsiteY3199" fmla="*/ 2331133 h 2810796"/>
              <a:gd name="connsiteX3200" fmla="*/ 2946657 w 3531775"/>
              <a:gd name="connsiteY3200" fmla="*/ 2327513 h 2810796"/>
              <a:gd name="connsiteX3201" fmla="*/ 2950753 w 3531775"/>
              <a:gd name="connsiteY3201" fmla="*/ 2323893 h 2810796"/>
              <a:gd name="connsiteX3202" fmla="*/ 2946752 w 3531775"/>
              <a:gd name="connsiteY3202" fmla="*/ 2320846 h 2810796"/>
              <a:gd name="connsiteX3203" fmla="*/ 2954087 w 3531775"/>
              <a:gd name="connsiteY3203" fmla="*/ 2319988 h 2810796"/>
              <a:gd name="connsiteX3204" fmla="*/ 2957992 w 3531775"/>
              <a:gd name="connsiteY3204" fmla="*/ 2314654 h 2810796"/>
              <a:gd name="connsiteX3205" fmla="*/ 3014761 w 3531775"/>
              <a:gd name="connsiteY3205" fmla="*/ 2315797 h 2810796"/>
              <a:gd name="connsiteX3206" fmla="*/ 3009999 w 3531775"/>
              <a:gd name="connsiteY3206" fmla="*/ 2310082 h 2810796"/>
              <a:gd name="connsiteX3207" fmla="*/ 3010094 w 3531775"/>
              <a:gd name="connsiteY3207" fmla="*/ 2307320 h 2810796"/>
              <a:gd name="connsiteX3208" fmla="*/ 3001902 w 3531775"/>
              <a:gd name="connsiteY3208" fmla="*/ 2310463 h 2810796"/>
              <a:gd name="connsiteX3209" fmla="*/ 3003521 w 3531775"/>
              <a:gd name="connsiteY3209" fmla="*/ 2305510 h 2810796"/>
              <a:gd name="connsiteX3210" fmla="*/ 3006188 w 3531775"/>
              <a:gd name="connsiteY3210" fmla="*/ 2300081 h 2810796"/>
              <a:gd name="connsiteX3211" fmla="*/ 3000283 w 3531775"/>
              <a:gd name="connsiteY3211" fmla="*/ 2298462 h 2810796"/>
              <a:gd name="connsiteX3212" fmla="*/ 3007903 w 3531775"/>
              <a:gd name="connsiteY3212" fmla="*/ 2294557 h 2810796"/>
              <a:gd name="connsiteX3213" fmla="*/ 3009332 w 3531775"/>
              <a:gd name="connsiteY3213" fmla="*/ 2287413 h 2810796"/>
              <a:gd name="connsiteX3214" fmla="*/ 2989996 w 3531775"/>
              <a:gd name="connsiteY3214" fmla="*/ 2297224 h 2810796"/>
              <a:gd name="connsiteX3215" fmla="*/ 3009618 w 3531775"/>
              <a:gd name="connsiteY3215" fmla="*/ 2324655 h 2810796"/>
              <a:gd name="connsiteX3216" fmla="*/ 3014761 w 3531775"/>
              <a:gd name="connsiteY3216" fmla="*/ 2315797 h 2810796"/>
              <a:gd name="connsiteX3217" fmla="*/ 3101534 w 3531775"/>
              <a:gd name="connsiteY3217" fmla="*/ 2260267 h 2810796"/>
              <a:gd name="connsiteX3218" fmla="*/ 3096771 w 3531775"/>
              <a:gd name="connsiteY3218" fmla="*/ 2255504 h 2810796"/>
              <a:gd name="connsiteX3219" fmla="*/ 3089437 w 3531775"/>
              <a:gd name="connsiteY3219" fmla="*/ 2259219 h 2810796"/>
              <a:gd name="connsiteX3220" fmla="*/ 3089342 w 3531775"/>
              <a:gd name="connsiteY3220" fmla="*/ 2254837 h 2810796"/>
              <a:gd name="connsiteX3221" fmla="*/ 3090009 w 3531775"/>
              <a:gd name="connsiteY3221" fmla="*/ 2249789 h 2810796"/>
              <a:gd name="connsiteX3222" fmla="*/ 3084675 w 3531775"/>
              <a:gd name="connsiteY3222" fmla="*/ 2249980 h 2810796"/>
              <a:gd name="connsiteX3223" fmla="*/ 3089913 w 3531775"/>
              <a:gd name="connsiteY3223" fmla="*/ 2245026 h 2810796"/>
              <a:gd name="connsiteX3224" fmla="*/ 3089056 w 3531775"/>
              <a:gd name="connsiteY3224" fmla="*/ 2238930 h 2810796"/>
              <a:gd name="connsiteX3225" fmla="*/ 3080293 w 3531775"/>
              <a:gd name="connsiteY3225" fmla="*/ 2243979 h 2810796"/>
              <a:gd name="connsiteX3226" fmla="*/ 3100010 w 3531775"/>
              <a:gd name="connsiteY3226" fmla="*/ 2268649 h 2810796"/>
              <a:gd name="connsiteX3227" fmla="*/ 3101534 w 3531775"/>
              <a:gd name="connsiteY3227" fmla="*/ 2260267 h 2810796"/>
              <a:gd name="connsiteX3228" fmla="*/ 3143253 w 3531775"/>
              <a:gd name="connsiteY3228" fmla="*/ 2247598 h 2810796"/>
              <a:gd name="connsiteX3229" fmla="*/ 3140396 w 3531775"/>
              <a:gd name="connsiteY3229" fmla="*/ 2241407 h 2810796"/>
              <a:gd name="connsiteX3230" fmla="*/ 3139348 w 3531775"/>
              <a:gd name="connsiteY3230" fmla="*/ 2240074 h 2810796"/>
              <a:gd name="connsiteX3231" fmla="*/ 3130394 w 3531775"/>
              <a:gd name="connsiteY3231" fmla="*/ 2243407 h 2810796"/>
              <a:gd name="connsiteX3232" fmla="*/ 3133824 w 3531775"/>
              <a:gd name="connsiteY3232" fmla="*/ 2238835 h 2810796"/>
              <a:gd name="connsiteX3233" fmla="*/ 3135919 w 3531775"/>
              <a:gd name="connsiteY3233" fmla="*/ 2233692 h 2810796"/>
              <a:gd name="connsiteX3234" fmla="*/ 3130966 w 3531775"/>
              <a:gd name="connsiteY3234" fmla="*/ 2232644 h 2810796"/>
              <a:gd name="connsiteX3235" fmla="*/ 3137252 w 3531775"/>
              <a:gd name="connsiteY3235" fmla="*/ 2228643 h 2810796"/>
              <a:gd name="connsiteX3236" fmla="*/ 3138300 w 3531775"/>
              <a:gd name="connsiteY3236" fmla="*/ 2222071 h 2810796"/>
              <a:gd name="connsiteX3237" fmla="*/ 3128680 w 3531775"/>
              <a:gd name="connsiteY3237" fmla="*/ 2225310 h 2810796"/>
              <a:gd name="connsiteX3238" fmla="*/ 3139253 w 3531775"/>
              <a:gd name="connsiteY3238" fmla="*/ 2255885 h 2810796"/>
              <a:gd name="connsiteX3239" fmla="*/ 3143253 w 3531775"/>
              <a:gd name="connsiteY3239" fmla="*/ 2247598 h 2810796"/>
              <a:gd name="connsiteX3240" fmla="*/ 3178115 w 3531775"/>
              <a:gd name="connsiteY3240" fmla="*/ 2201116 h 2810796"/>
              <a:gd name="connsiteX3241" fmla="*/ 3171352 w 3531775"/>
              <a:gd name="connsiteY3241" fmla="*/ 2197687 h 2810796"/>
              <a:gd name="connsiteX3242" fmla="*/ 3170304 w 3531775"/>
              <a:gd name="connsiteY3242" fmla="*/ 2195020 h 2810796"/>
              <a:gd name="connsiteX3243" fmla="*/ 3164113 w 3531775"/>
              <a:gd name="connsiteY3243" fmla="*/ 2201212 h 2810796"/>
              <a:gd name="connsiteX3244" fmla="*/ 3163542 w 3531775"/>
              <a:gd name="connsiteY3244" fmla="*/ 2195973 h 2810796"/>
              <a:gd name="connsiteX3245" fmla="*/ 3163732 w 3531775"/>
              <a:gd name="connsiteY3245" fmla="*/ 2189877 h 2810796"/>
              <a:gd name="connsiteX3246" fmla="*/ 3157636 w 3531775"/>
              <a:gd name="connsiteY3246" fmla="*/ 2190734 h 2810796"/>
              <a:gd name="connsiteX3247" fmla="*/ 3163065 w 3531775"/>
              <a:gd name="connsiteY3247" fmla="*/ 2184162 h 2810796"/>
              <a:gd name="connsiteX3248" fmla="*/ 3161446 w 3531775"/>
              <a:gd name="connsiteY3248" fmla="*/ 2177018 h 2810796"/>
              <a:gd name="connsiteX3249" fmla="*/ 3147825 w 3531775"/>
              <a:gd name="connsiteY3249" fmla="*/ 2193782 h 2810796"/>
              <a:gd name="connsiteX3250" fmla="*/ 3177258 w 3531775"/>
              <a:gd name="connsiteY3250" fmla="*/ 2211308 h 2810796"/>
              <a:gd name="connsiteX3251" fmla="*/ 3178115 w 3531775"/>
              <a:gd name="connsiteY3251" fmla="*/ 2201116 h 2810796"/>
              <a:gd name="connsiteX3252" fmla="*/ 3227168 w 3531775"/>
              <a:gd name="connsiteY3252" fmla="*/ 2134537 h 2810796"/>
              <a:gd name="connsiteX3253" fmla="*/ 3216024 w 3531775"/>
              <a:gd name="connsiteY3253" fmla="*/ 2133203 h 2810796"/>
              <a:gd name="connsiteX3254" fmla="*/ 3214310 w 3531775"/>
              <a:gd name="connsiteY3254" fmla="*/ 2132917 h 2810796"/>
              <a:gd name="connsiteX3255" fmla="*/ 3208595 w 3531775"/>
              <a:gd name="connsiteY3255" fmla="*/ 2140442 h 2810796"/>
              <a:gd name="connsiteX3256" fmla="*/ 3208881 w 3531775"/>
              <a:gd name="connsiteY3256" fmla="*/ 2135203 h 2810796"/>
              <a:gd name="connsiteX3257" fmla="*/ 3207642 w 3531775"/>
              <a:gd name="connsiteY3257" fmla="*/ 2130250 h 2810796"/>
              <a:gd name="connsiteX3258" fmla="*/ 3202689 w 3531775"/>
              <a:gd name="connsiteY3258" fmla="*/ 2132251 h 2810796"/>
              <a:gd name="connsiteX3259" fmla="*/ 3205737 w 3531775"/>
              <a:gd name="connsiteY3259" fmla="*/ 2125774 h 2810796"/>
              <a:gd name="connsiteX3260" fmla="*/ 3202499 w 3531775"/>
              <a:gd name="connsiteY3260" fmla="*/ 2120344 h 2810796"/>
              <a:gd name="connsiteX3261" fmla="*/ 3227168 w 3531775"/>
              <a:gd name="connsiteY3261" fmla="*/ 2134537 h 2810796"/>
              <a:gd name="connsiteX3262" fmla="*/ 3240980 w 3531775"/>
              <a:gd name="connsiteY3262" fmla="*/ 2091674 h 2810796"/>
              <a:gd name="connsiteX3263" fmla="*/ 3239456 w 3531775"/>
              <a:gd name="connsiteY3263" fmla="*/ 2085102 h 2810796"/>
              <a:gd name="connsiteX3264" fmla="*/ 3231645 w 3531775"/>
              <a:gd name="connsiteY3264" fmla="*/ 2091483 h 2810796"/>
              <a:gd name="connsiteX3265" fmla="*/ 3258601 w 3531775"/>
              <a:gd name="connsiteY3265" fmla="*/ 2107105 h 2810796"/>
              <a:gd name="connsiteX3266" fmla="*/ 3253743 w 3531775"/>
              <a:gd name="connsiteY3266" fmla="*/ 2107105 h 2810796"/>
              <a:gd name="connsiteX3267" fmla="*/ 3248790 w 3531775"/>
              <a:gd name="connsiteY3267" fmla="*/ 2102342 h 2810796"/>
              <a:gd name="connsiteX3268" fmla="*/ 3247266 w 3531775"/>
              <a:gd name="connsiteY3268" fmla="*/ 2101485 h 2810796"/>
              <a:gd name="connsiteX3269" fmla="*/ 3240123 w 3531775"/>
              <a:gd name="connsiteY3269" fmla="*/ 2107771 h 2810796"/>
              <a:gd name="connsiteX3270" fmla="*/ 3241742 w 3531775"/>
              <a:gd name="connsiteY3270" fmla="*/ 2096817 h 2810796"/>
              <a:gd name="connsiteX3271" fmla="*/ 3236693 w 3531775"/>
              <a:gd name="connsiteY3271" fmla="*/ 2097580 h 2810796"/>
              <a:gd name="connsiteX3272" fmla="*/ 3240980 w 3531775"/>
              <a:gd name="connsiteY3272" fmla="*/ 2091674 h 2810796"/>
              <a:gd name="connsiteX3273" fmla="*/ 3324800 w 3531775"/>
              <a:gd name="connsiteY3273" fmla="*/ 2065861 h 2810796"/>
              <a:gd name="connsiteX3274" fmla="*/ 3318799 w 3531775"/>
              <a:gd name="connsiteY3274" fmla="*/ 2059194 h 2810796"/>
              <a:gd name="connsiteX3275" fmla="*/ 3316989 w 3531775"/>
              <a:gd name="connsiteY3275" fmla="*/ 2058051 h 2810796"/>
              <a:gd name="connsiteX3276" fmla="*/ 3308036 w 3531775"/>
              <a:gd name="connsiteY3276" fmla="*/ 2066623 h 2810796"/>
              <a:gd name="connsiteX3277" fmla="*/ 3310036 w 3531775"/>
              <a:gd name="connsiteY3277" fmla="*/ 2059194 h 2810796"/>
              <a:gd name="connsiteX3278" fmla="*/ 3310226 w 3531775"/>
              <a:gd name="connsiteY3278" fmla="*/ 2051574 h 2810796"/>
              <a:gd name="connsiteX3279" fmla="*/ 3303940 w 3531775"/>
              <a:gd name="connsiteY3279" fmla="*/ 2052717 h 2810796"/>
              <a:gd name="connsiteX3280" fmla="*/ 3309560 w 3531775"/>
              <a:gd name="connsiteY3280" fmla="*/ 2044525 h 2810796"/>
              <a:gd name="connsiteX3281" fmla="*/ 3307750 w 3531775"/>
              <a:gd name="connsiteY3281" fmla="*/ 2035572 h 2810796"/>
              <a:gd name="connsiteX3282" fmla="*/ 3298034 w 3531775"/>
              <a:gd name="connsiteY3282" fmla="*/ 2044525 h 2810796"/>
              <a:gd name="connsiteX3283" fmla="*/ 3323466 w 3531775"/>
              <a:gd name="connsiteY3283" fmla="*/ 2078625 h 2810796"/>
              <a:gd name="connsiteX3284" fmla="*/ 3324800 w 3531775"/>
              <a:gd name="connsiteY3284" fmla="*/ 2065861 h 2810796"/>
              <a:gd name="connsiteX3285" fmla="*/ 3311941 w 3531775"/>
              <a:gd name="connsiteY3285" fmla="*/ 2097389 h 2810796"/>
              <a:gd name="connsiteX3286" fmla="*/ 3305845 w 3531775"/>
              <a:gd name="connsiteY3286" fmla="*/ 2100628 h 2810796"/>
              <a:gd name="connsiteX3287" fmla="*/ 3297558 w 3531775"/>
              <a:gd name="connsiteY3287" fmla="*/ 2098532 h 2810796"/>
              <a:gd name="connsiteX3288" fmla="*/ 3288986 w 3531775"/>
              <a:gd name="connsiteY3288" fmla="*/ 2110057 h 2810796"/>
              <a:gd name="connsiteX3289" fmla="*/ 3286509 w 3531775"/>
              <a:gd name="connsiteY3289" fmla="*/ 2096722 h 2810796"/>
              <a:gd name="connsiteX3290" fmla="*/ 3280509 w 3531775"/>
              <a:gd name="connsiteY3290" fmla="*/ 2100628 h 2810796"/>
              <a:gd name="connsiteX3291" fmla="*/ 3283557 w 3531775"/>
              <a:gd name="connsiteY3291" fmla="*/ 2091198 h 2810796"/>
              <a:gd name="connsiteX3292" fmla="*/ 3278794 w 3531775"/>
              <a:gd name="connsiteY3292" fmla="*/ 2084816 h 2810796"/>
              <a:gd name="connsiteX3293" fmla="*/ 3311941 w 3531775"/>
              <a:gd name="connsiteY3293" fmla="*/ 2097389 h 2810796"/>
              <a:gd name="connsiteX3294" fmla="*/ 3279080 w 3531775"/>
              <a:gd name="connsiteY3294" fmla="*/ 2149110 h 2810796"/>
              <a:gd name="connsiteX3295" fmla="*/ 3271174 w 3531775"/>
              <a:gd name="connsiteY3295" fmla="*/ 2146062 h 2810796"/>
              <a:gd name="connsiteX3296" fmla="*/ 3268983 w 3531775"/>
              <a:gd name="connsiteY3296" fmla="*/ 2145871 h 2810796"/>
              <a:gd name="connsiteX3297" fmla="*/ 3261459 w 3531775"/>
              <a:gd name="connsiteY3297" fmla="*/ 2156539 h 2810796"/>
              <a:gd name="connsiteX3298" fmla="*/ 3261935 w 3531775"/>
              <a:gd name="connsiteY3298" fmla="*/ 2149491 h 2810796"/>
              <a:gd name="connsiteX3299" fmla="*/ 3260411 w 3531775"/>
              <a:gd name="connsiteY3299" fmla="*/ 2143014 h 2810796"/>
              <a:gd name="connsiteX3300" fmla="*/ 3254029 w 3531775"/>
              <a:gd name="connsiteY3300" fmla="*/ 2146252 h 2810796"/>
              <a:gd name="connsiteX3301" fmla="*/ 3254696 w 3531775"/>
              <a:gd name="connsiteY3301" fmla="*/ 2141680 h 2810796"/>
              <a:gd name="connsiteX3302" fmla="*/ 3254219 w 3531775"/>
              <a:gd name="connsiteY3302" fmla="*/ 2130250 h 2810796"/>
              <a:gd name="connsiteX3303" fmla="*/ 3244313 w 3531775"/>
              <a:gd name="connsiteY3303" fmla="*/ 2154063 h 2810796"/>
              <a:gd name="connsiteX3304" fmla="*/ 3281080 w 3531775"/>
              <a:gd name="connsiteY3304" fmla="*/ 2159968 h 2810796"/>
              <a:gd name="connsiteX3305" fmla="*/ 3279080 w 3531775"/>
              <a:gd name="connsiteY3305" fmla="*/ 2149110 h 2810796"/>
              <a:gd name="connsiteX3306" fmla="*/ 3245266 w 3531775"/>
              <a:gd name="connsiteY3306" fmla="*/ 2044144 h 2810796"/>
              <a:gd name="connsiteX3307" fmla="*/ 3279651 w 3531775"/>
              <a:gd name="connsiteY3307" fmla="*/ 2059956 h 2810796"/>
              <a:gd name="connsiteX3308" fmla="*/ 3276603 w 3531775"/>
              <a:gd name="connsiteY3308" fmla="*/ 2050145 h 2810796"/>
              <a:gd name="connsiteX3309" fmla="*/ 3268983 w 3531775"/>
              <a:gd name="connsiteY3309" fmla="*/ 2047573 h 2810796"/>
              <a:gd name="connsiteX3310" fmla="*/ 3261363 w 3531775"/>
              <a:gd name="connsiteY3310" fmla="*/ 2057193 h 2810796"/>
              <a:gd name="connsiteX3311" fmla="*/ 3260887 w 3531775"/>
              <a:gd name="connsiteY3311" fmla="*/ 2050907 h 2810796"/>
              <a:gd name="connsiteX3312" fmla="*/ 3258696 w 3531775"/>
              <a:gd name="connsiteY3312" fmla="*/ 2045192 h 2810796"/>
              <a:gd name="connsiteX3313" fmla="*/ 3253267 w 3531775"/>
              <a:gd name="connsiteY3313" fmla="*/ 2048240 h 2810796"/>
              <a:gd name="connsiteX3314" fmla="*/ 3255743 w 3531775"/>
              <a:gd name="connsiteY3314" fmla="*/ 2040049 h 2810796"/>
              <a:gd name="connsiteX3315" fmla="*/ 3251362 w 3531775"/>
              <a:gd name="connsiteY3315" fmla="*/ 2033953 h 2810796"/>
              <a:gd name="connsiteX3316" fmla="*/ 3245266 w 3531775"/>
              <a:gd name="connsiteY3316" fmla="*/ 2044144 h 2810796"/>
              <a:gd name="connsiteX3317" fmla="*/ 3344993 w 3531775"/>
              <a:gd name="connsiteY3317" fmla="*/ 2106057 h 2810796"/>
              <a:gd name="connsiteX3318" fmla="*/ 3350708 w 3531775"/>
              <a:gd name="connsiteY3318" fmla="*/ 2080530 h 2810796"/>
              <a:gd name="connsiteX3319" fmla="*/ 3343374 w 3531775"/>
              <a:gd name="connsiteY3319" fmla="*/ 2084435 h 2810796"/>
              <a:gd name="connsiteX3320" fmla="*/ 3341659 w 3531775"/>
              <a:gd name="connsiteY3320" fmla="*/ 2085864 h 2810796"/>
              <a:gd name="connsiteX3321" fmla="*/ 3341373 w 3531775"/>
              <a:gd name="connsiteY3321" fmla="*/ 2096722 h 2810796"/>
              <a:gd name="connsiteX3322" fmla="*/ 3338230 w 3531775"/>
              <a:gd name="connsiteY3322" fmla="*/ 2092722 h 2810796"/>
              <a:gd name="connsiteX3323" fmla="*/ 3333944 w 3531775"/>
              <a:gd name="connsiteY3323" fmla="*/ 2090341 h 2810796"/>
              <a:gd name="connsiteX3324" fmla="*/ 3330896 w 3531775"/>
              <a:gd name="connsiteY3324" fmla="*/ 2096437 h 2810796"/>
              <a:gd name="connsiteX3325" fmla="*/ 3329467 w 3531775"/>
              <a:gd name="connsiteY3325" fmla="*/ 2088816 h 2810796"/>
              <a:gd name="connsiteX3326" fmla="*/ 3323466 w 3531775"/>
              <a:gd name="connsiteY3326" fmla="*/ 2087483 h 2810796"/>
              <a:gd name="connsiteX3327" fmla="*/ 3322514 w 3531775"/>
              <a:gd name="connsiteY3327" fmla="*/ 2099199 h 2810796"/>
              <a:gd name="connsiteX3328" fmla="*/ 3344993 w 3531775"/>
              <a:gd name="connsiteY3328" fmla="*/ 2106057 h 2810796"/>
              <a:gd name="connsiteX3329" fmla="*/ 3297749 w 3531775"/>
              <a:gd name="connsiteY3329" fmla="*/ 2156635 h 2810796"/>
              <a:gd name="connsiteX3330" fmla="*/ 3323276 w 3531775"/>
              <a:gd name="connsiteY3330" fmla="*/ 2147776 h 2810796"/>
              <a:gd name="connsiteX3331" fmla="*/ 3317751 w 3531775"/>
              <a:gd name="connsiteY3331" fmla="*/ 2143680 h 2810796"/>
              <a:gd name="connsiteX3332" fmla="*/ 3316132 w 3531775"/>
              <a:gd name="connsiteY3332" fmla="*/ 2143109 h 2810796"/>
              <a:gd name="connsiteX3333" fmla="*/ 3308702 w 3531775"/>
              <a:gd name="connsiteY3333" fmla="*/ 2151586 h 2810796"/>
              <a:gd name="connsiteX3334" fmla="*/ 3310131 w 3531775"/>
              <a:gd name="connsiteY3334" fmla="*/ 2145300 h 2810796"/>
              <a:gd name="connsiteX3335" fmla="*/ 3310036 w 3531775"/>
              <a:gd name="connsiteY3335" fmla="*/ 2139204 h 2810796"/>
              <a:gd name="connsiteX3336" fmla="*/ 3304607 w 3531775"/>
              <a:gd name="connsiteY3336" fmla="*/ 2141109 h 2810796"/>
              <a:gd name="connsiteX3337" fmla="*/ 3309179 w 3531775"/>
              <a:gd name="connsiteY3337" fmla="*/ 2133584 h 2810796"/>
              <a:gd name="connsiteX3338" fmla="*/ 3297749 w 3531775"/>
              <a:gd name="connsiteY3338" fmla="*/ 2156635 h 2810796"/>
              <a:gd name="connsiteX3339" fmla="*/ 3253362 w 3531775"/>
              <a:gd name="connsiteY3339" fmla="*/ 2211784 h 2810796"/>
              <a:gd name="connsiteX3340" fmla="*/ 3284318 w 3531775"/>
              <a:gd name="connsiteY3340" fmla="*/ 2201021 h 2810796"/>
              <a:gd name="connsiteX3341" fmla="*/ 3276889 w 3531775"/>
              <a:gd name="connsiteY3341" fmla="*/ 2198830 h 2810796"/>
              <a:gd name="connsiteX3342" fmla="*/ 3275651 w 3531775"/>
              <a:gd name="connsiteY3342" fmla="*/ 2196163 h 2810796"/>
              <a:gd name="connsiteX3343" fmla="*/ 3266602 w 3531775"/>
              <a:gd name="connsiteY3343" fmla="*/ 2205688 h 2810796"/>
              <a:gd name="connsiteX3344" fmla="*/ 3268412 w 3531775"/>
              <a:gd name="connsiteY3344" fmla="*/ 2198735 h 2810796"/>
              <a:gd name="connsiteX3345" fmla="*/ 3268221 w 3531775"/>
              <a:gd name="connsiteY3345" fmla="*/ 2191972 h 2810796"/>
              <a:gd name="connsiteX3346" fmla="*/ 3261744 w 3531775"/>
              <a:gd name="connsiteY3346" fmla="*/ 2194258 h 2810796"/>
              <a:gd name="connsiteX3347" fmla="*/ 3267174 w 3531775"/>
              <a:gd name="connsiteY3347" fmla="*/ 2185781 h 2810796"/>
              <a:gd name="connsiteX3348" fmla="*/ 3253362 w 3531775"/>
              <a:gd name="connsiteY3348" fmla="*/ 2211784 h 2810796"/>
              <a:gd name="connsiteX3349" fmla="*/ 3219929 w 3531775"/>
              <a:gd name="connsiteY3349" fmla="*/ 2245598 h 2810796"/>
              <a:gd name="connsiteX3350" fmla="*/ 3245457 w 3531775"/>
              <a:gd name="connsiteY3350" fmla="*/ 2246074 h 2810796"/>
              <a:gd name="connsiteX3351" fmla="*/ 3241932 w 3531775"/>
              <a:gd name="connsiteY3351" fmla="*/ 2240169 h 2810796"/>
              <a:gd name="connsiteX3352" fmla="*/ 3240694 w 3531775"/>
              <a:gd name="connsiteY3352" fmla="*/ 2239026 h 2810796"/>
              <a:gd name="connsiteX3353" fmla="*/ 3231455 w 3531775"/>
              <a:gd name="connsiteY3353" fmla="*/ 2244550 h 2810796"/>
              <a:gd name="connsiteX3354" fmla="*/ 3234788 w 3531775"/>
              <a:gd name="connsiteY3354" fmla="*/ 2239026 h 2810796"/>
              <a:gd name="connsiteX3355" fmla="*/ 3236598 w 3531775"/>
              <a:gd name="connsiteY3355" fmla="*/ 2233120 h 2810796"/>
              <a:gd name="connsiteX3356" fmla="*/ 3231169 w 3531775"/>
              <a:gd name="connsiteY3356" fmla="*/ 2233120 h 2810796"/>
              <a:gd name="connsiteX3357" fmla="*/ 3237646 w 3531775"/>
              <a:gd name="connsiteY3357" fmla="*/ 2227501 h 2810796"/>
              <a:gd name="connsiteX3358" fmla="*/ 3219929 w 3531775"/>
              <a:gd name="connsiteY3358" fmla="*/ 2245598 h 2810796"/>
              <a:gd name="connsiteX3359" fmla="*/ 3222977 w 3531775"/>
              <a:gd name="connsiteY3359" fmla="*/ 2210641 h 2810796"/>
              <a:gd name="connsiteX3360" fmla="*/ 3234026 w 3531775"/>
              <a:gd name="connsiteY3360" fmla="*/ 2187876 h 2810796"/>
              <a:gd name="connsiteX3361" fmla="*/ 3227168 w 3531775"/>
              <a:gd name="connsiteY3361" fmla="*/ 2193592 h 2810796"/>
              <a:gd name="connsiteX3362" fmla="*/ 3221644 w 3531775"/>
              <a:gd name="connsiteY3362" fmla="*/ 2185114 h 2810796"/>
              <a:gd name="connsiteX3363" fmla="*/ 3213262 w 3531775"/>
              <a:gd name="connsiteY3363" fmla="*/ 2197306 h 2810796"/>
              <a:gd name="connsiteX3364" fmla="*/ 3213357 w 3531775"/>
              <a:gd name="connsiteY3364" fmla="*/ 2189496 h 2810796"/>
              <a:gd name="connsiteX3365" fmla="*/ 3211167 w 3531775"/>
              <a:gd name="connsiteY3365" fmla="*/ 2182543 h 2810796"/>
              <a:gd name="connsiteX3366" fmla="*/ 3203737 w 3531775"/>
              <a:gd name="connsiteY3366" fmla="*/ 2186448 h 2810796"/>
              <a:gd name="connsiteX3367" fmla="*/ 3208023 w 3531775"/>
              <a:gd name="connsiteY3367" fmla="*/ 2176351 h 2810796"/>
              <a:gd name="connsiteX3368" fmla="*/ 3203166 w 3531775"/>
              <a:gd name="connsiteY3368" fmla="*/ 2168922 h 2810796"/>
              <a:gd name="connsiteX3369" fmla="*/ 3193926 w 3531775"/>
              <a:gd name="connsiteY3369" fmla="*/ 2181400 h 2810796"/>
              <a:gd name="connsiteX3370" fmla="*/ 3222977 w 3531775"/>
              <a:gd name="connsiteY3370" fmla="*/ 2210641 h 2810796"/>
              <a:gd name="connsiteX3371" fmla="*/ 3167066 w 3531775"/>
              <a:gd name="connsiteY3371" fmla="*/ 2296366 h 2810796"/>
              <a:gd name="connsiteX3372" fmla="*/ 3203356 w 3531775"/>
              <a:gd name="connsiteY3372" fmla="*/ 2289413 h 2810796"/>
              <a:gd name="connsiteX3373" fmla="*/ 3197260 w 3531775"/>
              <a:gd name="connsiteY3373" fmla="*/ 2290080 h 2810796"/>
              <a:gd name="connsiteX3374" fmla="*/ 3191450 w 3531775"/>
              <a:gd name="connsiteY3374" fmla="*/ 2285698 h 2810796"/>
              <a:gd name="connsiteX3375" fmla="*/ 3180210 w 3531775"/>
              <a:gd name="connsiteY3375" fmla="*/ 2292366 h 2810796"/>
              <a:gd name="connsiteX3376" fmla="*/ 3186973 w 3531775"/>
              <a:gd name="connsiteY3376" fmla="*/ 2280079 h 2810796"/>
              <a:gd name="connsiteX3377" fmla="*/ 3176781 w 3531775"/>
              <a:gd name="connsiteY3377" fmla="*/ 2281984 h 2810796"/>
              <a:gd name="connsiteX3378" fmla="*/ 3182782 w 3531775"/>
              <a:gd name="connsiteY3378" fmla="*/ 2275221 h 2810796"/>
              <a:gd name="connsiteX3379" fmla="*/ 3167066 w 3531775"/>
              <a:gd name="connsiteY3379" fmla="*/ 2296366 h 2810796"/>
              <a:gd name="connsiteX3380" fmla="*/ 3169352 w 3531775"/>
              <a:gd name="connsiteY3380" fmla="*/ 2257695 h 2810796"/>
              <a:gd name="connsiteX3381" fmla="*/ 3201070 w 3531775"/>
              <a:gd name="connsiteY3381" fmla="*/ 2240931 h 2810796"/>
              <a:gd name="connsiteX3382" fmla="*/ 3192307 w 3531775"/>
              <a:gd name="connsiteY3382" fmla="*/ 2238930 h 2810796"/>
              <a:gd name="connsiteX3383" fmla="*/ 3182496 w 3531775"/>
              <a:gd name="connsiteY3383" fmla="*/ 2249408 h 2810796"/>
              <a:gd name="connsiteX3384" fmla="*/ 3182496 w 3531775"/>
              <a:gd name="connsiteY3384" fmla="*/ 2242931 h 2810796"/>
              <a:gd name="connsiteX3385" fmla="*/ 3180496 w 3531775"/>
              <a:gd name="connsiteY3385" fmla="*/ 2237121 h 2810796"/>
              <a:gd name="connsiteX3386" fmla="*/ 3173924 w 3531775"/>
              <a:gd name="connsiteY3386" fmla="*/ 2240645 h 2810796"/>
              <a:gd name="connsiteX3387" fmla="*/ 3177734 w 3531775"/>
              <a:gd name="connsiteY3387" fmla="*/ 2231977 h 2810796"/>
              <a:gd name="connsiteX3388" fmla="*/ 3169352 w 3531775"/>
              <a:gd name="connsiteY3388" fmla="*/ 2257695 h 2810796"/>
              <a:gd name="connsiteX3389" fmla="*/ 3114107 w 3531775"/>
              <a:gd name="connsiteY3389" fmla="*/ 2338657 h 2810796"/>
              <a:gd name="connsiteX3390" fmla="*/ 3142872 w 3531775"/>
              <a:gd name="connsiteY3390" fmla="*/ 2336181 h 2810796"/>
              <a:gd name="connsiteX3391" fmla="*/ 3138015 w 3531775"/>
              <a:gd name="connsiteY3391" fmla="*/ 2331418 h 2810796"/>
              <a:gd name="connsiteX3392" fmla="*/ 3136491 w 3531775"/>
              <a:gd name="connsiteY3392" fmla="*/ 2330561 h 2810796"/>
              <a:gd name="connsiteX3393" fmla="*/ 3126870 w 3531775"/>
              <a:gd name="connsiteY3393" fmla="*/ 2336467 h 2810796"/>
              <a:gd name="connsiteX3394" fmla="*/ 3129728 w 3531775"/>
              <a:gd name="connsiteY3394" fmla="*/ 2331228 h 2810796"/>
              <a:gd name="connsiteX3395" fmla="*/ 3130966 w 3531775"/>
              <a:gd name="connsiteY3395" fmla="*/ 2325894 h 2810796"/>
              <a:gd name="connsiteX3396" fmla="*/ 3124965 w 3531775"/>
              <a:gd name="connsiteY3396" fmla="*/ 2326465 h 2810796"/>
              <a:gd name="connsiteX3397" fmla="*/ 3131347 w 3531775"/>
              <a:gd name="connsiteY3397" fmla="*/ 2320846 h 2810796"/>
              <a:gd name="connsiteX3398" fmla="*/ 3114107 w 3531775"/>
              <a:gd name="connsiteY3398" fmla="*/ 2338657 h 2810796"/>
              <a:gd name="connsiteX3399" fmla="*/ 3112107 w 3531775"/>
              <a:gd name="connsiteY3399" fmla="*/ 2297509 h 2810796"/>
              <a:gd name="connsiteX3400" fmla="*/ 3145825 w 3531775"/>
              <a:gd name="connsiteY3400" fmla="*/ 2293985 h 2810796"/>
              <a:gd name="connsiteX3401" fmla="*/ 3139634 w 3531775"/>
              <a:gd name="connsiteY3401" fmla="*/ 2288365 h 2810796"/>
              <a:gd name="connsiteX3402" fmla="*/ 3126870 w 3531775"/>
              <a:gd name="connsiteY3402" fmla="*/ 2294557 h 2810796"/>
              <a:gd name="connsiteX3403" fmla="*/ 3129823 w 3531775"/>
              <a:gd name="connsiteY3403" fmla="*/ 2288175 h 2810796"/>
              <a:gd name="connsiteX3404" fmla="*/ 3130776 w 3531775"/>
              <a:gd name="connsiteY3404" fmla="*/ 2281698 h 2810796"/>
              <a:gd name="connsiteX3405" fmla="*/ 3123727 w 3531775"/>
              <a:gd name="connsiteY3405" fmla="*/ 2282460 h 2810796"/>
              <a:gd name="connsiteX3406" fmla="*/ 3130776 w 3531775"/>
              <a:gd name="connsiteY3406" fmla="*/ 2275602 h 2810796"/>
              <a:gd name="connsiteX3407" fmla="*/ 3129823 w 3531775"/>
              <a:gd name="connsiteY3407" fmla="*/ 2267791 h 2810796"/>
              <a:gd name="connsiteX3408" fmla="*/ 3112107 w 3531775"/>
              <a:gd name="connsiteY3408" fmla="*/ 2297509 h 2810796"/>
              <a:gd name="connsiteX3409" fmla="*/ 3109249 w 3531775"/>
              <a:gd name="connsiteY3409" fmla="*/ 2313797 h 2810796"/>
              <a:gd name="connsiteX3410" fmla="*/ 3091818 w 3531775"/>
              <a:gd name="connsiteY3410" fmla="*/ 2310654 h 2810796"/>
              <a:gd name="connsiteX3411" fmla="*/ 3090485 w 3531775"/>
              <a:gd name="connsiteY3411" fmla="*/ 2307606 h 2810796"/>
              <a:gd name="connsiteX3412" fmla="*/ 3078198 w 3531775"/>
              <a:gd name="connsiteY3412" fmla="*/ 2316274 h 2810796"/>
              <a:gd name="connsiteX3413" fmla="*/ 3081531 w 3531775"/>
              <a:gd name="connsiteY3413" fmla="*/ 2301796 h 2810796"/>
              <a:gd name="connsiteX3414" fmla="*/ 3073149 w 3531775"/>
              <a:gd name="connsiteY3414" fmla="*/ 2302939 h 2810796"/>
              <a:gd name="connsiteX3415" fmla="*/ 3080769 w 3531775"/>
              <a:gd name="connsiteY3415" fmla="*/ 2294938 h 2810796"/>
              <a:gd name="connsiteX3416" fmla="*/ 3078578 w 3531775"/>
              <a:gd name="connsiteY3416" fmla="*/ 2286365 h 2810796"/>
              <a:gd name="connsiteX3417" fmla="*/ 3109249 w 3531775"/>
              <a:gd name="connsiteY3417" fmla="*/ 2313797 h 2810796"/>
              <a:gd name="connsiteX3418" fmla="*/ 3059052 w 3531775"/>
              <a:gd name="connsiteY3418" fmla="*/ 2366851 h 2810796"/>
              <a:gd name="connsiteX3419" fmla="*/ 3089532 w 3531775"/>
              <a:gd name="connsiteY3419" fmla="*/ 2368185 h 2810796"/>
              <a:gd name="connsiteX3420" fmla="*/ 3084579 w 3531775"/>
              <a:gd name="connsiteY3420" fmla="*/ 2367518 h 2810796"/>
              <a:gd name="connsiteX3421" fmla="*/ 3080769 w 3531775"/>
              <a:gd name="connsiteY3421" fmla="*/ 2362851 h 2810796"/>
              <a:gd name="connsiteX3422" fmla="*/ 3079531 w 3531775"/>
              <a:gd name="connsiteY3422" fmla="*/ 2361993 h 2810796"/>
              <a:gd name="connsiteX3423" fmla="*/ 3070482 w 3531775"/>
              <a:gd name="connsiteY3423" fmla="*/ 2366089 h 2810796"/>
              <a:gd name="connsiteX3424" fmla="*/ 3073626 w 3531775"/>
              <a:gd name="connsiteY3424" fmla="*/ 2361898 h 2810796"/>
              <a:gd name="connsiteX3425" fmla="*/ 3075245 w 3531775"/>
              <a:gd name="connsiteY3425" fmla="*/ 2357326 h 2810796"/>
              <a:gd name="connsiteX3426" fmla="*/ 3069911 w 3531775"/>
              <a:gd name="connsiteY3426" fmla="*/ 2357231 h 2810796"/>
              <a:gd name="connsiteX3427" fmla="*/ 3076102 w 3531775"/>
              <a:gd name="connsiteY3427" fmla="*/ 2352850 h 2810796"/>
              <a:gd name="connsiteX3428" fmla="*/ 3059052 w 3531775"/>
              <a:gd name="connsiteY3428" fmla="*/ 2366851 h 2810796"/>
              <a:gd name="connsiteX3429" fmla="*/ 3057147 w 3531775"/>
              <a:gd name="connsiteY3429" fmla="*/ 2288556 h 2810796"/>
              <a:gd name="connsiteX3430" fmla="*/ 3049051 w 3531775"/>
              <a:gd name="connsiteY3430" fmla="*/ 2283031 h 2810796"/>
              <a:gd name="connsiteX3431" fmla="*/ 3047813 w 3531775"/>
              <a:gd name="connsiteY3431" fmla="*/ 2282079 h 2810796"/>
              <a:gd name="connsiteX3432" fmla="*/ 3040193 w 3531775"/>
              <a:gd name="connsiteY3432" fmla="*/ 2285698 h 2810796"/>
              <a:gd name="connsiteX3433" fmla="*/ 3042574 w 3531775"/>
              <a:gd name="connsiteY3433" fmla="*/ 2281698 h 2810796"/>
              <a:gd name="connsiteX3434" fmla="*/ 3043622 w 3531775"/>
              <a:gd name="connsiteY3434" fmla="*/ 2277316 h 2810796"/>
              <a:gd name="connsiteX3435" fmla="*/ 3038954 w 3531775"/>
              <a:gd name="connsiteY3435" fmla="*/ 2276935 h 2810796"/>
              <a:gd name="connsiteX3436" fmla="*/ 3044003 w 3531775"/>
              <a:gd name="connsiteY3436" fmla="*/ 2273125 h 2810796"/>
              <a:gd name="connsiteX3437" fmla="*/ 3043812 w 3531775"/>
              <a:gd name="connsiteY3437" fmla="*/ 2267696 h 2810796"/>
              <a:gd name="connsiteX3438" fmla="*/ 3057147 w 3531775"/>
              <a:gd name="connsiteY3438" fmla="*/ 2288556 h 2810796"/>
              <a:gd name="connsiteX3439" fmla="*/ 3047146 w 3531775"/>
              <a:gd name="connsiteY3439" fmla="*/ 2353040 h 2810796"/>
              <a:gd name="connsiteX3440" fmla="*/ 3046003 w 3531775"/>
              <a:gd name="connsiteY3440" fmla="*/ 2344753 h 2810796"/>
              <a:gd name="connsiteX3441" fmla="*/ 3045146 w 3531775"/>
              <a:gd name="connsiteY3441" fmla="*/ 2342848 h 2810796"/>
              <a:gd name="connsiteX3442" fmla="*/ 3032573 w 3531775"/>
              <a:gd name="connsiteY3442" fmla="*/ 2344182 h 2810796"/>
              <a:gd name="connsiteX3443" fmla="*/ 3038669 w 3531775"/>
              <a:gd name="connsiteY3443" fmla="*/ 2339800 h 2810796"/>
              <a:gd name="connsiteX3444" fmla="*/ 3043336 w 3531775"/>
              <a:gd name="connsiteY3444" fmla="*/ 2334180 h 2810796"/>
              <a:gd name="connsiteX3445" fmla="*/ 3037526 w 3531775"/>
              <a:gd name="connsiteY3445" fmla="*/ 2331514 h 2810796"/>
              <a:gd name="connsiteX3446" fmla="*/ 3046956 w 3531775"/>
              <a:gd name="connsiteY3446" fmla="*/ 2328466 h 2810796"/>
              <a:gd name="connsiteX3447" fmla="*/ 3050861 w 3531775"/>
              <a:gd name="connsiteY3447" fmla="*/ 2320941 h 2810796"/>
              <a:gd name="connsiteX3448" fmla="*/ 3037526 w 3531775"/>
              <a:gd name="connsiteY3448" fmla="*/ 2321989 h 2810796"/>
              <a:gd name="connsiteX3449" fmla="*/ 3038669 w 3531775"/>
              <a:gd name="connsiteY3449" fmla="*/ 2361803 h 2810796"/>
              <a:gd name="connsiteX3450" fmla="*/ 3047146 w 3531775"/>
              <a:gd name="connsiteY3450" fmla="*/ 2353040 h 2810796"/>
              <a:gd name="connsiteX3451" fmla="*/ 3010665 w 3531775"/>
              <a:gd name="connsiteY3451" fmla="*/ 2403904 h 2810796"/>
              <a:gd name="connsiteX3452" fmla="*/ 3032096 w 3531775"/>
              <a:gd name="connsiteY3452" fmla="*/ 2395617 h 2810796"/>
              <a:gd name="connsiteX3453" fmla="*/ 3027143 w 3531775"/>
              <a:gd name="connsiteY3453" fmla="*/ 2389902 h 2810796"/>
              <a:gd name="connsiteX3454" fmla="*/ 3027525 w 3531775"/>
              <a:gd name="connsiteY3454" fmla="*/ 2387044 h 2810796"/>
              <a:gd name="connsiteX3455" fmla="*/ 3014666 w 3531775"/>
              <a:gd name="connsiteY3455" fmla="*/ 2390283 h 2810796"/>
              <a:gd name="connsiteX3456" fmla="*/ 3020000 w 3531775"/>
              <a:gd name="connsiteY3456" fmla="*/ 2385425 h 2810796"/>
              <a:gd name="connsiteX3457" fmla="*/ 3023619 w 3531775"/>
              <a:gd name="connsiteY3457" fmla="*/ 2379805 h 2810796"/>
              <a:gd name="connsiteX3458" fmla="*/ 3016952 w 3531775"/>
              <a:gd name="connsiteY3458" fmla="*/ 2378376 h 2810796"/>
              <a:gd name="connsiteX3459" fmla="*/ 3026191 w 3531775"/>
              <a:gd name="connsiteY3459" fmla="*/ 2374186 h 2810796"/>
              <a:gd name="connsiteX3460" fmla="*/ 3028572 w 3531775"/>
              <a:gd name="connsiteY3460" fmla="*/ 2366851 h 2810796"/>
              <a:gd name="connsiteX3461" fmla="*/ 3010665 w 3531775"/>
              <a:gd name="connsiteY3461" fmla="*/ 2403904 h 2810796"/>
              <a:gd name="connsiteX3462" fmla="*/ 2989996 w 3531775"/>
              <a:gd name="connsiteY3462" fmla="*/ 2377329 h 2810796"/>
              <a:gd name="connsiteX3463" fmla="*/ 3001998 w 3531775"/>
              <a:gd name="connsiteY3463" fmla="*/ 2369995 h 2810796"/>
              <a:gd name="connsiteX3464" fmla="*/ 2995616 w 3531775"/>
              <a:gd name="connsiteY3464" fmla="*/ 2367899 h 2810796"/>
              <a:gd name="connsiteX3465" fmla="*/ 2991520 w 3531775"/>
              <a:gd name="connsiteY3465" fmla="*/ 2360755 h 2810796"/>
              <a:gd name="connsiteX3466" fmla="*/ 2977423 w 3531775"/>
              <a:gd name="connsiteY3466" fmla="*/ 2362565 h 2810796"/>
              <a:gd name="connsiteX3467" fmla="*/ 2985329 w 3531775"/>
              <a:gd name="connsiteY3467" fmla="*/ 2351802 h 2810796"/>
              <a:gd name="connsiteX3468" fmla="*/ 2978376 w 3531775"/>
              <a:gd name="connsiteY3468" fmla="*/ 2350278 h 2810796"/>
              <a:gd name="connsiteX3469" fmla="*/ 2987234 w 3531775"/>
              <a:gd name="connsiteY3469" fmla="*/ 2345992 h 2810796"/>
              <a:gd name="connsiteX3470" fmla="*/ 2988853 w 3531775"/>
              <a:gd name="connsiteY3470" fmla="*/ 2338467 h 2810796"/>
              <a:gd name="connsiteX3471" fmla="*/ 2989996 w 3531775"/>
              <a:gd name="connsiteY3471" fmla="*/ 2377329 h 2810796"/>
              <a:gd name="connsiteX3472" fmla="*/ 2946752 w 3531775"/>
              <a:gd name="connsiteY3472" fmla="*/ 2416858 h 2810796"/>
              <a:gd name="connsiteX3473" fmla="*/ 2966184 w 3531775"/>
              <a:gd name="connsiteY3473" fmla="*/ 2415524 h 2810796"/>
              <a:gd name="connsiteX3474" fmla="*/ 2966660 w 3531775"/>
              <a:gd name="connsiteY3474" fmla="*/ 2408761 h 2810796"/>
              <a:gd name="connsiteX3475" fmla="*/ 2966279 w 3531775"/>
              <a:gd name="connsiteY3475" fmla="*/ 2407142 h 2810796"/>
              <a:gd name="connsiteX3476" fmla="*/ 2955325 w 3531775"/>
              <a:gd name="connsiteY3476" fmla="*/ 2406571 h 2810796"/>
              <a:gd name="connsiteX3477" fmla="*/ 2961326 w 3531775"/>
              <a:gd name="connsiteY3477" fmla="*/ 2403904 h 2810796"/>
              <a:gd name="connsiteX3478" fmla="*/ 2966279 w 3531775"/>
              <a:gd name="connsiteY3478" fmla="*/ 2400093 h 2810796"/>
              <a:gd name="connsiteX3479" fmla="*/ 2961802 w 3531775"/>
              <a:gd name="connsiteY3479" fmla="*/ 2397141 h 2810796"/>
              <a:gd name="connsiteX3480" fmla="*/ 2970375 w 3531775"/>
              <a:gd name="connsiteY3480" fmla="*/ 2395998 h 2810796"/>
              <a:gd name="connsiteX3481" fmla="*/ 2975042 w 3531775"/>
              <a:gd name="connsiteY3481" fmla="*/ 2390473 h 2810796"/>
              <a:gd name="connsiteX3482" fmla="*/ 2946752 w 3531775"/>
              <a:gd name="connsiteY3482" fmla="*/ 2416858 h 2810796"/>
              <a:gd name="connsiteX3483" fmla="*/ 2924940 w 3531775"/>
              <a:gd name="connsiteY3483" fmla="*/ 2394093 h 2810796"/>
              <a:gd name="connsiteX3484" fmla="*/ 2937990 w 3531775"/>
              <a:gd name="connsiteY3484" fmla="*/ 2388473 h 2810796"/>
              <a:gd name="connsiteX3485" fmla="*/ 2931893 w 3531775"/>
              <a:gd name="connsiteY3485" fmla="*/ 2385616 h 2810796"/>
              <a:gd name="connsiteX3486" fmla="*/ 2928845 w 3531775"/>
              <a:gd name="connsiteY3486" fmla="*/ 2377996 h 2810796"/>
              <a:gd name="connsiteX3487" fmla="*/ 2914558 w 3531775"/>
              <a:gd name="connsiteY3487" fmla="*/ 2377996 h 2810796"/>
              <a:gd name="connsiteX3488" fmla="*/ 2920083 w 3531775"/>
              <a:gd name="connsiteY3488" fmla="*/ 2373614 h 2810796"/>
              <a:gd name="connsiteX3489" fmla="*/ 2923893 w 3531775"/>
              <a:gd name="connsiteY3489" fmla="*/ 2368280 h 2810796"/>
              <a:gd name="connsiteX3490" fmla="*/ 2917225 w 3531775"/>
              <a:gd name="connsiteY3490" fmla="*/ 2365899 h 2810796"/>
              <a:gd name="connsiteX3491" fmla="*/ 2926559 w 3531775"/>
              <a:gd name="connsiteY3491" fmla="*/ 2362851 h 2810796"/>
              <a:gd name="connsiteX3492" fmla="*/ 2929226 w 3531775"/>
              <a:gd name="connsiteY3492" fmla="*/ 2355707 h 2810796"/>
              <a:gd name="connsiteX3493" fmla="*/ 2924940 w 3531775"/>
              <a:gd name="connsiteY3493" fmla="*/ 2394093 h 2810796"/>
              <a:gd name="connsiteX3494" fmla="*/ 2881506 w 3531775"/>
              <a:gd name="connsiteY3494" fmla="*/ 2422382 h 2810796"/>
              <a:gd name="connsiteX3495" fmla="*/ 2900651 w 3531775"/>
              <a:gd name="connsiteY3495" fmla="*/ 2418858 h 2810796"/>
              <a:gd name="connsiteX3496" fmla="*/ 2894079 w 3531775"/>
              <a:gd name="connsiteY3496" fmla="*/ 2417334 h 2810796"/>
              <a:gd name="connsiteX3497" fmla="*/ 2898556 w 3531775"/>
              <a:gd name="connsiteY3497" fmla="*/ 2412571 h 2810796"/>
              <a:gd name="connsiteX3498" fmla="*/ 2886269 w 3531775"/>
              <a:gd name="connsiteY3498" fmla="*/ 2411714 h 2810796"/>
              <a:gd name="connsiteX3499" fmla="*/ 2894936 w 3531775"/>
              <a:gd name="connsiteY3499" fmla="*/ 2404570 h 2810796"/>
              <a:gd name="connsiteX3500" fmla="*/ 2889317 w 3531775"/>
              <a:gd name="connsiteY3500" fmla="*/ 2402284 h 2810796"/>
              <a:gd name="connsiteX3501" fmla="*/ 2897699 w 3531775"/>
              <a:gd name="connsiteY3501" fmla="*/ 2400379 h 2810796"/>
              <a:gd name="connsiteX3502" fmla="*/ 2900461 w 3531775"/>
              <a:gd name="connsiteY3502" fmla="*/ 2394664 h 2810796"/>
              <a:gd name="connsiteX3503" fmla="*/ 2881506 w 3531775"/>
              <a:gd name="connsiteY3503" fmla="*/ 2422382 h 2810796"/>
              <a:gd name="connsiteX3504" fmla="*/ 2873601 w 3531775"/>
              <a:gd name="connsiteY3504" fmla="*/ 2389426 h 2810796"/>
              <a:gd name="connsiteX3505" fmla="*/ 2887888 w 3531775"/>
              <a:gd name="connsiteY3505" fmla="*/ 2382663 h 2810796"/>
              <a:gd name="connsiteX3506" fmla="*/ 2874934 w 3531775"/>
              <a:gd name="connsiteY3506" fmla="*/ 2379805 h 2810796"/>
              <a:gd name="connsiteX3507" fmla="*/ 2875791 w 3531775"/>
              <a:gd name="connsiteY3507" fmla="*/ 2370757 h 2810796"/>
              <a:gd name="connsiteX3508" fmla="*/ 2859313 w 3531775"/>
              <a:gd name="connsiteY3508" fmla="*/ 2370757 h 2810796"/>
              <a:gd name="connsiteX3509" fmla="*/ 2865123 w 3531775"/>
              <a:gd name="connsiteY3509" fmla="*/ 2365804 h 2810796"/>
              <a:gd name="connsiteX3510" fmla="*/ 2868838 w 3531775"/>
              <a:gd name="connsiteY3510" fmla="*/ 2359708 h 2810796"/>
              <a:gd name="connsiteX3511" fmla="*/ 2860932 w 3531775"/>
              <a:gd name="connsiteY3511" fmla="*/ 2356945 h 2810796"/>
              <a:gd name="connsiteX3512" fmla="*/ 2871315 w 3531775"/>
              <a:gd name="connsiteY3512" fmla="*/ 2353421 h 2810796"/>
              <a:gd name="connsiteX3513" fmla="*/ 2873505 w 3531775"/>
              <a:gd name="connsiteY3513" fmla="*/ 2345134 h 2810796"/>
              <a:gd name="connsiteX3514" fmla="*/ 2847216 w 3531775"/>
              <a:gd name="connsiteY3514" fmla="*/ 2353993 h 2810796"/>
              <a:gd name="connsiteX3515" fmla="*/ 2873601 w 3531775"/>
              <a:gd name="connsiteY3515" fmla="*/ 2389426 h 2810796"/>
              <a:gd name="connsiteX3516" fmla="*/ 2826261 w 3531775"/>
              <a:gd name="connsiteY3516" fmla="*/ 2427621 h 2810796"/>
              <a:gd name="connsiteX3517" fmla="*/ 2849502 w 3531775"/>
              <a:gd name="connsiteY3517" fmla="*/ 2427526 h 2810796"/>
              <a:gd name="connsiteX3518" fmla="*/ 2846835 w 3531775"/>
              <a:gd name="connsiteY3518" fmla="*/ 2420477 h 2810796"/>
              <a:gd name="connsiteX3519" fmla="*/ 2848264 w 3531775"/>
              <a:gd name="connsiteY3519" fmla="*/ 2418001 h 2810796"/>
              <a:gd name="connsiteX3520" fmla="*/ 2835024 w 3531775"/>
              <a:gd name="connsiteY3520" fmla="*/ 2416572 h 2810796"/>
              <a:gd name="connsiteX3521" fmla="*/ 2841787 w 3531775"/>
              <a:gd name="connsiteY3521" fmla="*/ 2413905 h 2810796"/>
              <a:gd name="connsiteX3522" fmla="*/ 2847216 w 3531775"/>
              <a:gd name="connsiteY3522" fmla="*/ 2410000 h 2810796"/>
              <a:gd name="connsiteX3523" fmla="*/ 2841406 w 3531775"/>
              <a:gd name="connsiteY3523" fmla="*/ 2406285 h 2810796"/>
              <a:gd name="connsiteX3524" fmla="*/ 2851598 w 3531775"/>
              <a:gd name="connsiteY3524" fmla="*/ 2405713 h 2810796"/>
              <a:gd name="connsiteX3525" fmla="*/ 2856456 w 3531775"/>
              <a:gd name="connsiteY3525" fmla="*/ 2399808 h 2810796"/>
              <a:gd name="connsiteX3526" fmla="*/ 2842454 w 3531775"/>
              <a:gd name="connsiteY3526" fmla="*/ 2397808 h 2810796"/>
              <a:gd name="connsiteX3527" fmla="*/ 2826261 w 3531775"/>
              <a:gd name="connsiteY3527" fmla="*/ 2427621 h 2810796"/>
              <a:gd name="connsiteX3528" fmla="*/ 2829785 w 3531775"/>
              <a:gd name="connsiteY3528" fmla="*/ 2352088 h 2810796"/>
              <a:gd name="connsiteX3529" fmla="*/ 2823975 w 3531775"/>
              <a:gd name="connsiteY3529" fmla="*/ 2340753 h 2810796"/>
              <a:gd name="connsiteX3530" fmla="*/ 2825309 w 3531775"/>
              <a:gd name="connsiteY3530" fmla="*/ 2338372 h 2810796"/>
              <a:gd name="connsiteX3531" fmla="*/ 2814260 w 3531775"/>
              <a:gd name="connsiteY3531" fmla="*/ 2336371 h 2810796"/>
              <a:gd name="connsiteX3532" fmla="*/ 2820070 w 3531775"/>
              <a:gd name="connsiteY3532" fmla="*/ 2334085 h 2810796"/>
              <a:gd name="connsiteX3533" fmla="*/ 2824833 w 3531775"/>
              <a:gd name="connsiteY3533" fmla="*/ 2330275 h 2810796"/>
              <a:gd name="connsiteX3534" fmla="*/ 2820165 w 3531775"/>
              <a:gd name="connsiteY3534" fmla="*/ 2326465 h 2810796"/>
              <a:gd name="connsiteX3535" fmla="*/ 2828643 w 3531775"/>
              <a:gd name="connsiteY3535" fmla="*/ 2326180 h 2810796"/>
              <a:gd name="connsiteX3536" fmla="*/ 2832834 w 3531775"/>
              <a:gd name="connsiteY3536" fmla="*/ 2320369 h 2810796"/>
              <a:gd name="connsiteX3537" fmla="*/ 2829785 w 3531775"/>
              <a:gd name="connsiteY3537" fmla="*/ 2352088 h 2810796"/>
              <a:gd name="connsiteX3538" fmla="*/ 2791114 w 3531775"/>
              <a:gd name="connsiteY3538" fmla="*/ 2394474 h 2810796"/>
              <a:gd name="connsiteX3539" fmla="*/ 2812355 w 3531775"/>
              <a:gd name="connsiteY3539" fmla="*/ 2389711 h 2810796"/>
              <a:gd name="connsiteX3540" fmla="*/ 2808164 w 3531775"/>
              <a:gd name="connsiteY3540" fmla="*/ 2381996 h 2810796"/>
              <a:gd name="connsiteX3541" fmla="*/ 2806640 w 3531775"/>
              <a:gd name="connsiteY3541" fmla="*/ 2380282 h 2810796"/>
              <a:gd name="connsiteX3542" fmla="*/ 2796829 w 3531775"/>
              <a:gd name="connsiteY3542" fmla="*/ 2382187 h 2810796"/>
              <a:gd name="connsiteX3543" fmla="*/ 2798734 w 3531775"/>
              <a:gd name="connsiteY3543" fmla="*/ 2377424 h 2810796"/>
              <a:gd name="connsiteX3544" fmla="*/ 2801877 w 3531775"/>
              <a:gd name="connsiteY3544" fmla="*/ 2372376 h 2810796"/>
              <a:gd name="connsiteX3545" fmla="*/ 2803973 w 3531775"/>
              <a:gd name="connsiteY3545" fmla="*/ 2367137 h 2810796"/>
              <a:gd name="connsiteX3546" fmla="*/ 2805878 w 3531775"/>
              <a:gd name="connsiteY3546" fmla="*/ 2360184 h 2810796"/>
              <a:gd name="connsiteX3547" fmla="*/ 2792162 w 3531775"/>
              <a:gd name="connsiteY3547" fmla="*/ 2360755 h 2810796"/>
              <a:gd name="connsiteX3548" fmla="*/ 2791114 w 3531775"/>
              <a:gd name="connsiteY3548" fmla="*/ 2394474 h 2810796"/>
              <a:gd name="connsiteX3549" fmla="*/ 2740155 w 3531775"/>
              <a:gd name="connsiteY3549" fmla="*/ 2411905 h 2810796"/>
              <a:gd name="connsiteX3550" fmla="*/ 2760158 w 3531775"/>
              <a:gd name="connsiteY3550" fmla="*/ 2419048 h 2810796"/>
              <a:gd name="connsiteX3551" fmla="*/ 2763587 w 3531775"/>
              <a:gd name="connsiteY3551" fmla="*/ 2412667 h 2810796"/>
              <a:gd name="connsiteX3552" fmla="*/ 2763873 w 3531775"/>
              <a:gd name="connsiteY3552" fmla="*/ 2410952 h 2810796"/>
              <a:gd name="connsiteX3553" fmla="*/ 2753204 w 3531775"/>
              <a:gd name="connsiteY3553" fmla="*/ 2405618 h 2810796"/>
              <a:gd name="connsiteX3554" fmla="*/ 2760348 w 3531775"/>
              <a:gd name="connsiteY3554" fmla="*/ 2405523 h 2810796"/>
              <a:gd name="connsiteX3555" fmla="*/ 2766920 w 3531775"/>
              <a:gd name="connsiteY3555" fmla="*/ 2403999 h 2810796"/>
              <a:gd name="connsiteX3556" fmla="*/ 2763682 w 3531775"/>
              <a:gd name="connsiteY3556" fmla="*/ 2399141 h 2810796"/>
              <a:gd name="connsiteX3557" fmla="*/ 2772731 w 3531775"/>
              <a:gd name="connsiteY3557" fmla="*/ 2401903 h 2810796"/>
              <a:gd name="connsiteX3558" fmla="*/ 2779779 w 3531775"/>
              <a:gd name="connsiteY3558" fmla="*/ 2398379 h 2810796"/>
              <a:gd name="connsiteX3559" fmla="*/ 2768635 w 3531775"/>
              <a:gd name="connsiteY3559" fmla="*/ 2392474 h 2810796"/>
              <a:gd name="connsiteX3560" fmla="*/ 2740155 w 3531775"/>
              <a:gd name="connsiteY3560" fmla="*/ 2411905 h 2810796"/>
              <a:gd name="connsiteX3561" fmla="*/ 2713866 w 3531775"/>
              <a:gd name="connsiteY3561" fmla="*/ 2377805 h 2810796"/>
              <a:gd name="connsiteX3562" fmla="*/ 2740822 w 3531775"/>
              <a:gd name="connsiteY3562" fmla="*/ 2386568 h 2810796"/>
              <a:gd name="connsiteX3563" fmla="*/ 2736345 w 3531775"/>
              <a:gd name="connsiteY3563" fmla="*/ 2381520 h 2810796"/>
              <a:gd name="connsiteX3564" fmla="*/ 2736631 w 3531775"/>
              <a:gd name="connsiteY3564" fmla="*/ 2373519 h 2810796"/>
              <a:gd name="connsiteX3565" fmla="*/ 2723582 w 3531775"/>
              <a:gd name="connsiteY3565" fmla="*/ 2367518 h 2810796"/>
              <a:gd name="connsiteX3566" fmla="*/ 2738917 w 3531775"/>
              <a:gd name="connsiteY3566" fmla="*/ 2365899 h 2810796"/>
              <a:gd name="connsiteX3567" fmla="*/ 2730916 w 3531775"/>
              <a:gd name="connsiteY3567" fmla="*/ 2357898 h 2810796"/>
              <a:gd name="connsiteX3568" fmla="*/ 2740727 w 3531775"/>
              <a:gd name="connsiteY3568" fmla="*/ 2359041 h 2810796"/>
              <a:gd name="connsiteX3569" fmla="*/ 2746061 w 3531775"/>
              <a:gd name="connsiteY3569" fmla="*/ 2353612 h 2810796"/>
              <a:gd name="connsiteX3570" fmla="*/ 2732916 w 3531775"/>
              <a:gd name="connsiteY3570" fmla="*/ 2349230 h 2810796"/>
              <a:gd name="connsiteX3571" fmla="*/ 2713866 w 3531775"/>
              <a:gd name="connsiteY3571" fmla="*/ 2377805 h 2810796"/>
              <a:gd name="connsiteX3572" fmla="*/ 2679100 w 3531775"/>
              <a:gd name="connsiteY3572" fmla="*/ 2399046 h 2810796"/>
              <a:gd name="connsiteX3573" fmla="*/ 2701769 w 3531775"/>
              <a:gd name="connsiteY3573" fmla="*/ 2407999 h 2810796"/>
              <a:gd name="connsiteX3574" fmla="*/ 2698150 w 3531775"/>
              <a:gd name="connsiteY3574" fmla="*/ 2403522 h 2810796"/>
              <a:gd name="connsiteX3575" fmla="*/ 2698721 w 3531775"/>
              <a:gd name="connsiteY3575" fmla="*/ 2396950 h 2810796"/>
              <a:gd name="connsiteX3576" fmla="*/ 2687673 w 3531775"/>
              <a:gd name="connsiteY3576" fmla="*/ 2391330 h 2810796"/>
              <a:gd name="connsiteX3577" fmla="*/ 2693578 w 3531775"/>
              <a:gd name="connsiteY3577" fmla="*/ 2390473 h 2810796"/>
              <a:gd name="connsiteX3578" fmla="*/ 2698531 w 3531775"/>
              <a:gd name="connsiteY3578" fmla="*/ 2388283 h 2810796"/>
              <a:gd name="connsiteX3579" fmla="*/ 2694245 w 3531775"/>
              <a:gd name="connsiteY3579" fmla="*/ 2383996 h 2810796"/>
              <a:gd name="connsiteX3580" fmla="*/ 2702722 w 3531775"/>
              <a:gd name="connsiteY3580" fmla="*/ 2385616 h 2810796"/>
              <a:gd name="connsiteX3581" fmla="*/ 2707580 w 3531775"/>
              <a:gd name="connsiteY3581" fmla="*/ 2381710 h 2810796"/>
              <a:gd name="connsiteX3582" fmla="*/ 2679100 w 3531775"/>
              <a:gd name="connsiteY3582" fmla="*/ 2399046 h 2810796"/>
              <a:gd name="connsiteX3583" fmla="*/ 2665098 w 3531775"/>
              <a:gd name="connsiteY3583" fmla="*/ 2351135 h 2810796"/>
              <a:gd name="connsiteX3584" fmla="*/ 2695769 w 3531775"/>
              <a:gd name="connsiteY3584" fmla="*/ 2361041 h 2810796"/>
              <a:gd name="connsiteX3585" fmla="*/ 2687292 w 3531775"/>
              <a:gd name="connsiteY3585" fmla="*/ 2345706 h 2810796"/>
              <a:gd name="connsiteX3586" fmla="*/ 2674528 w 3531775"/>
              <a:gd name="connsiteY3586" fmla="*/ 2338562 h 2810796"/>
              <a:gd name="connsiteX3587" fmla="*/ 2681862 w 3531775"/>
              <a:gd name="connsiteY3587" fmla="*/ 2336562 h 2810796"/>
              <a:gd name="connsiteX3588" fmla="*/ 2687768 w 3531775"/>
              <a:gd name="connsiteY3588" fmla="*/ 2332561 h 2810796"/>
              <a:gd name="connsiteX3589" fmla="*/ 2681672 w 3531775"/>
              <a:gd name="connsiteY3589" fmla="*/ 2326846 h 2810796"/>
              <a:gd name="connsiteX3590" fmla="*/ 2692626 w 3531775"/>
              <a:gd name="connsiteY3590" fmla="*/ 2327894 h 2810796"/>
              <a:gd name="connsiteX3591" fmla="*/ 2698055 w 3531775"/>
              <a:gd name="connsiteY3591" fmla="*/ 2321322 h 2810796"/>
              <a:gd name="connsiteX3592" fmla="*/ 2683196 w 3531775"/>
              <a:gd name="connsiteY3592" fmla="*/ 2316369 h 2810796"/>
              <a:gd name="connsiteX3593" fmla="*/ 2665098 w 3531775"/>
              <a:gd name="connsiteY3593" fmla="*/ 2351135 h 2810796"/>
              <a:gd name="connsiteX3594" fmla="*/ 2629379 w 3531775"/>
              <a:gd name="connsiteY3594" fmla="*/ 2379139 h 2810796"/>
              <a:gd name="connsiteX3595" fmla="*/ 2640428 w 3531775"/>
              <a:gd name="connsiteY3595" fmla="*/ 2384758 h 2810796"/>
              <a:gd name="connsiteX3596" fmla="*/ 2639571 w 3531775"/>
              <a:gd name="connsiteY3596" fmla="*/ 2379996 h 2810796"/>
              <a:gd name="connsiteX3597" fmla="*/ 2643953 w 3531775"/>
              <a:gd name="connsiteY3597" fmla="*/ 2375138 h 2810796"/>
              <a:gd name="connsiteX3598" fmla="*/ 2636523 w 3531775"/>
              <a:gd name="connsiteY3598" fmla="*/ 2366470 h 2810796"/>
              <a:gd name="connsiteX3599" fmla="*/ 2642715 w 3531775"/>
              <a:gd name="connsiteY3599" fmla="*/ 2368090 h 2810796"/>
              <a:gd name="connsiteX3600" fmla="*/ 2648810 w 3531775"/>
              <a:gd name="connsiteY3600" fmla="*/ 2368185 h 2810796"/>
              <a:gd name="connsiteX3601" fmla="*/ 2647096 w 3531775"/>
              <a:gd name="connsiteY3601" fmla="*/ 2363232 h 2810796"/>
              <a:gd name="connsiteX3602" fmla="*/ 2654526 w 3531775"/>
              <a:gd name="connsiteY3602" fmla="*/ 2367518 h 2810796"/>
              <a:gd name="connsiteX3603" fmla="*/ 2661574 w 3531775"/>
              <a:gd name="connsiteY3603" fmla="*/ 2366089 h 2810796"/>
              <a:gd name="connsiteX3604" fmla="*/ 2629379 w 3531775"/>
              <a:gd name="connsiteY3604" fmla="*/ 2379139 h 2810796"/>
              <a:gd name="connsiteX3605" fmla="*/ 2613282 w 3531775"/>
              <a:gd name="connsiteY3605" fmla="*/ 2338562 h 2810796"/>
              <a:gd name="connsiteX3606" fmla="*/ 2625284 w 3531775"/>
              <a:gd name="connsiteY3606" fmla="*/ 2339800 h 2810796"/>
              <a:gd name="connsiteX3607" fmla="*/ 2630903 w 3531775"/>
              <a:gd name="connsiteY3607" fmla="*/ 2334085 h 2810796"/>
              <a:gd name="connsiteX3608" fmla="*/ 2623093 w 3531775"/>
              <a:gd name="connsiteY3608" fmla="*/ 2323513 h 2810796"/>
              <a:gd name="connsiteX3609" fmla="*/ 2630237 w 3531775"/>
              <a:gd name="connsiteY3609" fmla="*/ 2325608 h 2810796"/>
              <a:gd name="connsiteX3610" fmla="*/ 2637285 w 3531775"/>
              <a:gd name="connsiteY3610" fmla="*/ 2325989 h 2810796"/>
              <a:gd name="connsiteX3611" fmla="*/ 2635857 w 3531775"/>
              <a:gd name="connsiteY3611" fmla="*/ 2319893 h 2810796"/>
              <a:gd name="connsiteX3612" fmla="*/ 2643953 w 3531775"/>
              <a:gd name="connsiteY3612" fmla="*/ 2325513 h 2810796"/>
              <a:gd name="connsiteX3613" fmla="*/ 2652240 w 3531775"/>
              <a:gd name="connsiteY3613" fmla="*/ 2323989 h 2810796"/>
              <a:gd name="connsiteX3614" fmla="*/ 2613282 w 3531775"/>
              <a:gd name="connsiteY3614" fmla="*/ 2338562 h 2810796"/>
              <a:gd name="connsiteX3615" fmla="*/ 2597852 w 3531775"/>
              <a:gd name="connsiteY3615" fmla="*/ 2281031 h 2810796"/>
              <a:gd name="connsiteX3616" fmla="*/ 2617759 w 3531775"/>
              <a:gd name="connsiteY3616" fmla="*/ 2295318 h 2810796"/>
              <a:gd name="connsiteX3617" fmla="*/ 2616330 w 3531775"/>
              <a:gd name="connsiteY3617" fmla="*/ 2282460 h 2810796"/>
              <a:gd name="connsiteX3618" fmla="*/ 2608996 w 3531775"/>
              <a:gd name="connsiteY3618" fmla="*/ 2274364 h 2810796"/>
              <a:gd name="connsiteX3619" fmla="*/ 2622331 w 3531775"/>
              <a:gd name="connsiteY3619" fmla="*/ 2276554 h 2810796"/>
              <a:gd name="connsiteX3620" fmla="*/ 2617950 w 3531775"/>
              <a:gd name="connsiteY3620" fmla="*/ 2267601 h 2810796"/>
              <a:gd name="connsiteX3621" fmla="*/ 2625855 w 3531775"/>
              <a:gd name="connsiteY3621" fmla="*/ 2271030 h 2810796"/>
              <a:gd name="connsiteX3622" fmla="*/ 2631951 w 3531775"/>
              <a:gd name="connsiteY3622" fmla="*/ 2267601 h 2810796"/>
              <a:gd name="connsiteX3623" fmla="*/ 2622236 w 3531775"/>
              <a:gd name="connsiteY3623" fmla="*/ 2260457 h 2810796"/>
              <a:gd name="connsiteX3624" fmla="*/ 2597852 w 3531775"/>
              <a:gd name="connsiteY3624" fmla="*/ 2281031 h 2810796"/>
              <a:gd name="connsiteX3625" fmla="*/ 2564038 w 3531775"/>
              <a:gd name="connsiteY3625" fmla="*/ 2337038 h 2810796"/>
              <a:gd name="connsiteX3626" fmla="*/ 2584517 w 3531775"/>
              <a:gd name="connsiteY3626" fmla="*/ 2343705 h 2810796"/>
              <a:gd name="connsiteX3627" fmla="*/ 2582707 w 3531775"/>
              <a:gd name="connsiteY3627" fmla="*/ 2335609 h 2810796"/>
              <a:gd name="connsiteX3628" fmla="*/ 2572610 w 3531775"/>
              <a:gd name="connsiteY3628" fmla="*/ 2327894 h 2810796"/>
              <a:gd name="connsiteX3629" fmla="*/ 2578897 w 3531775"/>
              <a:gd name="connsiteY3629" fmla="*/ 2327227 h 2810796"/>
              <a:gd name="connsiteX3630" fmla="*/ 2584041 w 3531775"/>
              <a:gd name="connsiteY3630" fmla="*/ 2324846 h 2810796"/>
              <a:gd name="connsiteX3631" fmla="*/ 2579278 w 3531775"/>
              <a:gd name="connsiteY3631" fmla="*/ 2319322 h 2810796"/>
              <a:gd name="connsiteX3632" fmla="*/ 2588327 w 3531775"/>
              <a:gd name="connsiteY3632" fmla="*/ 2321798 h 2810796"/>
              <a:gd name="connsiteX3633" fmla="*/ 2593280 w 3531775"/>
              <a:gd name="connsiteY3633" fmla="*/ 2317226 h 2810796"/>
              <a:gd name="connsiteX3634" fmla="*/ 2581088 w 3531775"/>
              <a:gd name="connsiteY3634" fmla="*/ 2310844 h 2810796"/>
              <a:gd name="connsiteX3635" fmla="*/ 2564038 w 3531775"/>
              <a:gd name="connsiteY3635" fmla="*/ 2337038 h 2810796"/>
              <a:gd name="connsiteX3636" fmla="*/ 2547655 w 3531775"/>
              <a:gd name="connsiteY3636" fmla="*/ 2292842 h 2810796"/>
              <a:gd name="connsiteX3637" fmla="*/ 2559085 w 3531775"/>
              <a:gd name="connsiteY3637" fmla="*/ 2295700 h 2810796"/>
              <a:gd name="connsiteX3638" fmla="*/ 2565467 w 3531775"/>
              <a:gd name="connsiteY3638" fmla="*/ 2290842 h 2810796"/>
              <a:gd name="connsiteX3639" fmla="*/ 2566610 w 3531775"/>
              <a:gd name="connsiteY3639" fmla="*/ 2289222 h 2810796"/>
              <a:gd name="connsiteX3640" fmla="*/ 2559371 w 3531775"/>
              <a:gd name="connsiteY3640" fmla="*/ 2279317 h 2810796"/>
              <a:gd name="connsiteX3641" fmla="*/ 2566038 w 3531775"/>
              <a:gd name="connsiteY3641" fmla="*/ 2282365 h 2810796"/>
              <a:gd name="connsiteX3642" fmla="*/ 2572896 w 3531775"/>
              <a:gd name="connsiteY3642" fmla="*/ 2283698 h 2810796"/>
              <a:gd name="connsiteX3643" fmla="*/ 2572325 w 3531775"/>
              <a:gd name="connsiteY3643" fmla="*/ 2277507 h 2810796"/>
              <a:gd name="connsiteX3644" fmla="*/ 2579468 w 3531775"/>
              <a:gd name="connsiteY3644" fmla="*/ 2284079 h 2810796"/>
              <a:gd name="connsiteX3645" fmla="*/ 2587755 w 3531775"/>
              <a:gd name="connsiteY3645" fmla="*/ 2283793 h 2810796"/>
              <a:gd name="connsiteX3646" fmla="*/ 2547655 w 3531775"/>
              <a:gd name="connsiteY3646" fmla="*/ 2292842 h 2810796"/>
              <a:gd name="connsiteX3647" fmla="*/ 2542131 w 3531775"/>
              <a:gd name="connsiteY3647" fmla="*/ 2205307 h 2810796"/>
              <a:gd name="connsiteX3648" fmla="*/ 2540797 w 3531775"/>
              <a:gd name="connsiteY3648" fmla="*/ 2199402 h 2810796"/>
              <a:gd name="connsiteX3649" fmla="*/ 2547655 w 3531775"/>
              <a:gd name="connsiteY3649" fmla="*/ 2204641 h 2810796"/>
              <a:gd name="connsiteX3650" fmla="*/ 2526224 w 3531775"/>
              <a:gd name="connsiteY3650" fmla="*/ 2191496 h 2810796"/>
              <a:gd name="connsiteX3651" fmla="*/ 2532415 w 3531775"/>
              <a:gd name="connsiteY3651" fmla="*/ 2219309 h 2810796"/>
              <a:gd name="connsiteX3652" fmla="*/ 2535273 w 3531775"/>
              <a:gd name="connsiteY3652" fmla="*/ 2212832 h 2810796"/>
              <a:gd name="connsiteX3653" fmla="*/ 2537749 w 3531775"/>
              <a:gd name="connsiteY3653" fmla="*/ 2211784 h 2810796"/>
              <a:gd name="connsiteX3654" fmla="*/ 2530319 w 3531775"/>
              <a:gd name="connsiteY3654" fmla="*/ 2203497 h 2810796"/>
              <a:gd name="connsiteX3655" fmla="*/ 2536320 w 3531775"/>
              <a:gd name="connsiteY3655" fmla="*/ 2205307 h 2810796"/>
              <a:gd name="connsiteX3656" fmla="*/ 2542131 w 3531775"/>
              <a:gd name="connsiteY3656" fmla="*/ 2205307 h 2810796"/>
              <a:gd name="connsiteX3657" fmla="*/ 2508031 w 3531775"/>
              <a:gd name="connsiteY3657" fmla="*/ 2303796 h 2810796"/>
              <a:gd name="connsiteX3658" fmla="*/ 2517366 w 3531775"/>
              <a:gd name="connsiteY3658" fmla="*/ 2306653 h 2810796"/>
              <a:gd name="connsiteX3659" fmla="*/ 2522700 w 3531775"/>
              <a:gd name="connsiteY3659" fmla="*/ 2303034 h 2810796"/>
              <a:gd name="connsiteX3660" fmla="*/ 2523652 w 3531775"/>
              <a:gd name="connsiteY3660" fmla="*/ 2301796 h 2810796"/>
              <a:gd name="connsiteX3661" fmla="*/ 2517842 w 3531775"/>
              <a:gd name="connsiteY3661" fmla="*/ 2293318 h 2810796"/>
              <a:gd name="connsiteX3662" fmla="*/ 2523271 w 3531775"/>
              <a:gd name="connsiteY3662" fmla="*/ 2296080 h 2810796"/>
              <a:gd name="connsiteX3663" fmla="*/ 2528986 w 3531775"/>
              <a:gd name="connsiteY3663" fmla="*/ 2297509 h 2810796"/>
              <a:gd name="connsiteX3664" fmla="*/ 2528605 w 3531775"/>
              <a:gd name="connsiteY3664" fmla="*/ 2292366 h 2810796"/>
              <a:gd name="connsiteX3665" fmla="*/ 2534415 w 3531775"/>
              <a:gd name="connsiteY3665" fmla="*/ 2298176 h 2810796"/>
              <a:gd name="connsiteX3666" fmla="*/ 2541368 w 3531775"/>
              <a:gd name="connsiteY3666" fmla="*/ 2298462 h 2810796"/>
              <a:gd name="connsiteX3667" fmla="*/ 2508031 w 3531775"/>
              <a:gd name="connsiteY3667" fmla="*/ 2303796 h 2810796"/>
              <a:gd name="connsiteX3668" fmla="*/ 2493077 w 3531775"/>
              <a:gd name="connsiteY3668" fmla="*/ 2250646 h 2810796"/>
              <a:gd name="connsiteX3669" fmla="*/ 2501744 w 3531775"/>
              <a:gd name="connsiteY3669" fmla="*/ 2260838 h 2810796"/>
              <a:gd name="connsiteX3670" fmla="*/ 2503650 w 3531775"/>
              <a:gd name="connsiteY3670" fmla="*/ 2255695 h 2810796"/>
              <a:gd name="connsiteX3671" fmla="*/ 2511269 w 3531775"/>
              <a:gd name="connsiteY3671" fmla="*/ 2252742 h 2810796"/>
              <a:gd name="connsiteX3672" fmla="*/ 2508126 w 3531775"/>
              <a:gd name="connsiteY3672" fmla="*/ 2240931 h 2810796"/>
              <a:gd name="connsiteX3673" fmla="*/ 2513936 w 3531775"/>
              <a:gd name="connsiteY3673" fmla="*/ 2245122 h 2810796"/>
              <a:gd name="connsiteX3674" fmla="*/ 2520509 w 3531775"/>
              <a:gd name="connsiteY3674" fmla="*/ 2247884 h 2810796"/>
              <a:gd name="connsiteX3675" fmla="*/ 2521557 w 3531775"/>
              <a:gd name="connsiteY3675" fmla="*/ 2242074 h 2810796"/>
              <a:gd name="connsiteX3676" fmla="*/ 2526986 w 3531775"/>
              <a:gd name="connsiteY3676" fmla="*/ 2249694 h 2810796"/>
              <a:gd name="connsiteX3677" fmla="*/ 2535368 w 3531775"/>
              <a:gd name="connsiteY3677" fmla="*/ 2251408 h 2810796"/>
              <a:gd name="connsiteX3678" fmla="*/ 2493077 w 3531775"/>
              <a:gd name="connsiteY3678" fmla="*/ 2250646 h 2810796"/>
              <a:gd name="connsiteX3679" fmla="*/ 2467550 w 3531775"/>
              <a:gd name="connsiteY3679" fmla="*/ 2270458 h 2810796"/>
              <a:gd name="connsiteX3680" fmla="*/ 2486600 w 3531775"/>
              <a:gd name="connsiteY3680" fmla="*/ 2278078 h 2810796"/>
              <a:gd name="connsiteX3681" fmla="*/ 2482885 w 3531775"/>
              <a:gd name="connsiteY3681" fmla="*/ 2273411 h 2810796"/>
              <a:gd name="connsiteX3682" fmla="*/ 2481837 w 3531775"/>
              <a:gd name="connsiteY3682" fmla="*/ 2265982 h 2810796"/>
              <a:gd name="connsiteX3683" fmla="*/ 2472217 w 3531775"/>
              <a:gd name="connsiteY3683" fmla="*/ 2260743 h 2810796"/>
              <a:gd name="connsiteX3684" fmla="*/ 2476503 w 3531775"/>
              <a:gd name="connsiteY3684" fmla="*/ 2259219 h 2810796"/>
              <a:gd name="connsiteX3685" fmla="*/ 2479837 w 3531775"/>
              <a:gd name="connsiteY3685" fmla="*/ 2256266 h 2810796"/>
              <a:gd name="connsiteX3686" fmla="*/ 2475646 w 3531775"/>
              <a:gd name="connsiteY3686" fmla="*/ 2251885 h 2810796"/>
              <a:gd name="connsiteX3687" fmla="*/ 2482504 w 3531775"/>
              <a:gd name="connsiteY3687" fmla="*/ 2252837 h 2810796"/>
              <a:gd name="connsiteX3688" fmla="*/ 2485457 w 3531775"/>
              <a:gd name="connsiteY3688" fmla="*/ 2247979 h 2810796"/>
              <a:gd name="connsiteX3689" fmla="*/ 2475646 w 3531775"/>
              <a:gd name="connsiteY3689" fmla="*/ 2243884 h 2810796"/>
              <a:gd name="connsiteX3690" fmla="*/ 2467550 w 3531775"/>
              <a:gd name="connsiteY3690" fmla="*/ 2270458 h 2810796"/>
              <a:gd name="connsiteX3691" fmla="*/ 2462883 w 3531775"/>
              <a:gd name="connsiteY3691" fmla="*/ 2216356 h 2810796"/>
              <a:gd name="connsiteX3692" fmla="*/ 2480313 w 3531775"/>
              <a:gd name="connsiteY3692" fmla="*/ 2235121 h 2810796"/>
              <a:gd name="connsiteX3693" fmla="*/ 2479266 w 3531775"/>
              <a:gd name="connsiteY3693" fmla="*/ 2228929 h 2810796"/>
              <a:gd name="connsiteX3694" fmla="*/ 2483361 w 3531775"/>
              <a:gd name="connsiteY3694" fmla="*/ 2222262 h 2810796"/>
              <a:gd name="connsiteX3695" fmla="*/ 2475456 w 3531775"/>
              <a:gd name="connsiteY3695" fmla="*/ 2211689 h 2810796"/>
              <a:gd name="connsiteX3696" fmla="*/ 2481837 w 3531775"/>
              <a:gd name="connsiteY3696" fmla="*/ 2213308 h 2810796"/>
              <a:gd name="connsiteX3697" fmla="*/ 2487933 w 3531775"/>
              <a:gd name="connsiteY3697" fmla="*/ 2213118 h 2810796"/>
              <a:gd name="connsiteX3698" fmla="*/ 2486028 w 3531775"/>
              <a:gd name="connsiteY3698" fmla="*/ 2206736 h 2810796"/>
              <a:gd name="connsiteX3699" fmla="*/ 2493648 w 3531775"/>
              <a:gd name="connsiteY3699" fmla="*/ 2212070 h 2810796"/>
              <a:gd name="connsiteX3700" fmla="*/ 2500697 w 3531775"/>
              <a:gd name="connsiteY3700" fmla="*/ 2209975 h 2810796"/>
              <a:gd name="connsiteX3701" fmla="*/ 2462883 w 3531775"/>
              <a:gd name="connsiteY3701" fmla="*/ 2216356 h 2810796"/>
              <a:gd name="connsiteX3702" fmla="*/ 2457644 w 3531775"/>
              <a:gd name="connsiteY3702" fmla="*/ 2145109 h 2810796"/>
              <a:gd name="connsiteX3703" fmla="*/ 2466311 w 3531775"/>
              <a:gd name="connsiteY3703" fmla="*/ 2150253 h 2810796"/>
              <a:gd name="connsiteX3704" fmla="*/ 2469264 w 3531775"/>
              <a:gd name="connsiteY3704" fmla="*/ 2140156 h 2810796"/>
              <a:gd name="connsiteX3705" fmla="*/ 2463359 w 3531775"/>
              <a:gd name="connsiteY3705" fmla="*/ 2131679 h 2810796"/>
              <a:gd name="connsiteX3706" fmla="*/ 2468312 w 3531775"/>
              <a:gd name="connsiteY3706" fmla="*/ 2133013 h 2810796"/>
              <a:gd name="connsiteX3707" fmla="*/ 2473169 w 3531775"/>
              <a:gd name="connsiteY3707" fmla="*/ 2132917 h 2810796"/>
              <a:gd name="connsiteX3708" fmla="*/ 2471836 w 3531775"/>
              <a:gd name="connsiteY3708" fmla="*/ 2127869 h 2810796"/>
              <a:gd name="connsiteX3709" fmla="*/ 2477742 w 3531775"/>
              <a:gd name="connsiteY3709" fmla="*/ 2132155 h 2810796"/>
              <a:gd name="connsiteX3710" fmla="*/ 2483361 w 3531775"/>
              <a:gd name="connsiteY3710" fmla="*/ 2130631 h 2810796"/>
              <a:gd name="connsiteX3711" fmla="*/ 2457644 w 3531775"/>
              <a:gd name="connsiteY3711" fmla="*/ 2145109 h 2810796"/>
              <a:gd name="connsiteX3712" fmla="*/ 2398113 w 3531775"/>
              <a:gd name="connsiteY3712" fmla="*/ 2093865 h 2810796"/>
              <a:gd name="connsiteX3713" fmla="*/ 2407733 w 3531775"/>
              <a:gd name="connsiteY3713" fmla="*/ 2100723 h 2810796"/>
              <a:gd name="connsiteX3714" fmla="*/ 2407638 w 3531775"/>
              <a:gd name="connsiteY3714" fmla="*/ 2095198 h 2810796"/>
              <a:gd name="connsiteX3715" fmla="*/ 2412495 w 3531775"/>
              <a:gd name="connsiteY3715" fmla="*/ 2089864 h 2810796"/>
              <a:gd name="connsiteX3716" fmla="*/ 2406494 w 3531775"/>
              <a:gd name="connsiteY3716" fmla="*/ 2079577 h 2810796"/>
              <a:gd name="connsiteX3717" fmla="*/ 2412305 w 3531775"/>
              <a:gd name="connsiteY3717" fmla="*/ 2081673 h 2810796"/>
              <a:gd name="connsiteX3718" fmla="*/ 2418115 w 3531775"/>
              <a:gd name="connsiteY3718" fmla="*/ 2082244 h 2810796"/>
              <a:gd name="connsiteX3719" fmla="*/ 2417067 w 3531775"/>
              <a:gd name="connsiteY3719" fmla="*/ 2076339 h 2810796"/>
              <a:gd name="connsiteX3720" fmla="*/ 2423544 w 3531775"/>
              <a:gd name="connsiteY3720" fmla="*/ 2082054 h 2810796"/>
              <a:gd name="connsiteX3721" fmla="*/ 2430497 w 3531775"/>
              <a:gd name="connsiteY3721" fmla="*/ 2081101 h 2810796"/>
              <a:gd name="connsiteX3722" fmla="*/ 2398113 w 3531775"/>
              <a:gd name="connsiteY3722" fmla="*/ 2093865 h 2810796"/>
              <a:gd name="connsiteX3723" fmla="*/ 2282384 w 3531775"/>
              <a:gd name="connsiteY3723" fmla="*/ 1952895 h 2810796"/>
              <a:gd name="connsiteX3724" fmla="*/ 2264001 w 3531775"/>
              <a:gd name="connsiteY3724" fmla="*/ 1975945 h 2810796"/>
              <a:gd name="connsiteX3725" fmla="*/ 2264763 w 3531775"/>
              <a:gd name="connsiteY3725" fmla="*/ 1964134 h 2810796"/>
              <a:gd name="connsiteX3726" fmla="*/ 2264381 w 3531775"/>
              <a:gd name="connsiteY3726" fmla="*/ 1961086 h 2810796"/>
              <a:gd name="connsiteX3727" fmla="*/ 2264572 w 3531775"/>
              <a:gd name="connsiteY3727" fmla="*/ 1956800 h 2810796"/>
              <a:gd name="connsiteX3728" fmla="*/ 2270382 w 3531775"/>
              <a:gd name="connsiteY3728" fmla="*/ 1956229 h 2810796"/>
              <a:gd name="connsiteX3729" fmla="*/ 2268096 w 3531775"/>
              <a:gd name="connsiteY3729" fmla="*/ 1950704 h 2810796"/>
              <a:gd name="connsiteX3730" fmla="*/ 2275621 w 3531775"/>
              <a:gd name="connsiteY3730" fmla="*/ 1954990 h 2810796"/>
              <a:gd name="connsiteX3731" fmla="*/ 2282384 w 3531775"/>
              <a:gd name="connsiteY3731" fmla="*/ 1952895 h 2810796"/>
              <a:gd name="connsiteX3732" fmla="*/ 2317245 w 3531775"/>
              <a:gd name="connsiteY3732" fmla="*/ 1975850 h 2810796"/>
              <a:gd name="connsiteX3733" fmla="*/ 2304482 w 3531775"/>
              <a:gd name="connsiteY3733" fmla="*/ 1994329 h 2810796"/>
              <a:gd name="connsiteX3734" fmla="*/ 2303434 w 3531775"/>
              <a:gd name="connsiteY3734" fmla="*/ 1990137 h 2810796"/>
              <a:gd name="connsiteX3735" fmla="*/ 2305910 w 3531775"/>
              <a:gd name="connsiteY3735" fmla="*/ 1985375 h 2810796"/>
              <a:gd name="connsiteX3736" fmla="*/ 2300767 w 3531775"/>
              <a:gd name="connsiteY3736" fmla="*/ 1980327 h 2810796"/>
              <a:gd name="connsiteX3737" fmla="*/ 2304196 w 3531775"/>
              <a:gd name="connsiteY3737" fmla="*/ 1979279 h 2810796"/>
              <a:gd name="connsiteX3738" fmla="*/ 2308482 w 3531775"/>
              <a:gd name="connsiteY3738" fmla="*/ 1978708 h 2810796"/>
              <a:gd name="connsiteX3739" fmla="*/ 2306672 w 3531775"/>
              <a:gd name="connsiteY3739" fmla="*/ 1974421 h 2810796"/>
              <a:gd name="connsiteX3740" fmla="*/ 2312388 w 3531775"/>
              <a:gd name="connsiteY3740" fmla="*/ 1977660 h 2810796"/>
              <a:gd name="connsiteX3741" fmla="*/ 2317245 w 3531775"/>
              <a:gd name="connsiteY3741" fmla="*/ 1975850 h 2810796"/>
              <a:gd name="connsiteX3742" fmla="*/ 2354393 w 3531775"/>
              <a:gd name="connsiteY3742" fmla="*/ 2060718 h 2810796"/>
              <a:gd name="connsiteX3743" fmla="*/ 2361441 w 3531775"/>
              <a:gd name="connsiteY3743" fmla="*/ 2067862 h 2810796"/>
              <a:gd name="connsiteX3744" fmla="*/ 2362489 w 3531775"/>
              <a:gd name="connsiteY3744" fmla="*/ 2063575 h 2810796"/>
              <a:gd name="connsiteX3745" fmla="*/ 2367823 w 3531775"/>
              <a:gd name="connsiteY3745" fmla="*/ 2060432 h 2810796"/>
              <a:gd name="connsiteX3746" fmla="*/ 2364584 w 3531775"/>
              <a:gd name="connsiteY3746" fmla="*/ 2051288 h 2810796"/>
              <a:gd name="connsiteX3747" fmla="*/ 2369252 w 3531775"/>
              <a:gd name="connsiteY3747" fmla="*/ 2054050 h 2810796"/>
              <a:gd name="connsiteX3748" fmla="*/ 2374300 w 3531775"/>
              <a:gd name="connsiteY3748" fmla="*/ 2055670 h 2810796"/>
              <a:gd name="connsiteX3749" fmla="*/ 2374586 w 3531775"/>
              <a:gd name="connsiteY3749" fmla="*/ 2050907 h 2810796"/>
              <a:gd name="connsiteX3750" fmla="*/ 2379158 w 3531775"/>
              <a:gd name="connsiteY3750" fmla="*/ 2056622 h 2810796"/>
              <a:gd name="connsiteX3751" fmla="*/ 2385444 w 3531775"/>
              <a:gd name="connsiteY3751" fmla="*/ 2057289 h 2810796"/>
              <a:gd name="connsiteX3752" fmla="*/ 2354393 w 3531775"/>
              <a:gd name="connsiteY3752" fmla="*/ 2060718 h 2810796"/>
              <a:gd name="connsiteX3753" fmla="*/ 2343630 w 3531775"/>
              <a:gd name="connsiteY3753" fmla="*/ 2026904 h 2810796"/>
              <a:gd name="connsiteX3754" fmla="*/ 2346773 w 3531775"/>
              <a:gd name="connsiteY3754" fmla="*/ 2021665 h 2810796"/>
              <a:gd name="connsiteX3755" fmla="*/ 2347249 w 3531775"/>
              <a:gd name="connsiteY3755" fmla="*/ 2020141 h 2810796"/>
              <a:gd name="connsiteX3756" fmla="*/ 2340391 w 3531775"/>
              <a:gd name="connsiteY3756" fmla="*/ 2013569 h 2810796"/>
              <a:gd name="connsiteX3757" fmla="*/ 2345439 w 3531775"/>
              <a:gd name="connsiteY3757" fmla="*/ 2014617 h 2810796"/>
              <a:gd name="connsiteX3758" fmla="*/ 2350297 w 3531775"/>
              <a:gd name="connsiteY3758" fmla="*/ 2014331 h 2810796"/>
              <a:gd name="connsiteX3759" fmla="*/ 2348583 w 3531775"/>
              <a:gd name="connsiteY3759" fmla="*/ 2009378 h 2810796"/>
              <a:gd name="connsiteX3760" fmla="*/ 2354774 w 3531775"/>
              <a:gd name="connsiteY3760" fmla="*/ 2013474 h 2810796"/>
              <a:gd name="connsiteX3761" fmla="*/ 2360298 w 3531775"/>
              <a:gd name="connsiteY3761" fmla="*/ 2011759 h 2810796"/>
              <a:gd name="connsiteX3762" fmla="*/ 2352964 w 3531775"/>
              <a:gd name="connsiteY3762" fmla="*/ 2004139 h 2810796"/>
              <a:gd name="connsiteX3763" fmla="*/ 2335819 w 3531775"/>
              <a:gd name="connsiteY3763" fmla="*/ 2027190 h 2810796"/>
              <a:gd name="connsiteX3764" fmla="*/ 2343630 w 3531775"/>
              <a:gd name="connsiteY3764" fmla="*/ 2026904 h 2810796"/>
              <a:gd name="connsiteX3765" fmla="*/ 2306387 w 3531775"/>
              <a:gd name="connsiteY3765" fmla="*/ 2061480 h 2810796"/>
              <a:gd name="connsiteX3766" fmla="*/ 2322293 w 3531775"/>
              <a:gd name="connsiteY3766" fmla="*/ 2078244 h 2810796"/>
              <a:gd name="connsiteX3767" fmla="*/ 2321531 w 3531775"/>
              <a:gd name="connsiteY3767" fmla="*/ 2072433 h 2810796"/>
              <a:gd name="connsiteX3768" fmla="*/ 2325627 w 3531775"/>
              <a:gd name="connsiteY3768" fmla="*/ 2066052 h 2810796"/>
              <a:gd name="connsiteX3769" fmla="*/ 2318293 w 3531775"/>
              <a:gd name="connsiteY3769" fmla="*/ 2056336 h 2810796"/>
              <a:gd name="connsiteX3770" fmla="*/ 2324294 w 3531775"/>
              <a:gd name="connsiteY3770" fmla="*/ 2057575 h 2810796"/>
              <a:gd name="connsiteX3771" fmla="*/ 2330104 w 3531775"/>
              <a:gd name="connsiteY3771" fmla="*/ 2057193 h 2810796"/>
              <a:gd name="connsiteX3772" fmla="*/ 2328294 w 3531775"/>
              <a:gd name="connsiteY3772" fmla="*/ 2051097 h 2810796"/>
              <a:gd name="connsiteX3773" fmla="*/ 2335533 w 3531775"/>
              <a:gd name="connsiteY3773" fmla="*/ 2055955 h 2810796"/>
              <a:gd name="connsiteX3774" fmla="*/ 2342296 w 3531775"/>
              <a:gd name="connsiteY3774" fmla="*/ 2053860 h 2810796"/>
              <a:gd name="connsiteX3775" fmla="*/ 2333723 w 3531775"/>
              <a:gd name="connsiteY3775" fmla="*/ 2044620 h 2810796"/>
              <a:gd name="connsiteX3776" fmla="*/ 2306387 w 3531775"/>
              <a:gd name="connsiteY3776" fmla="*/ 2061480 h 2810796"/>
              <a:gd name="connsiteX3777" fmla="*/ 2301624 w 3531775"/>
              <a:gd name="connsiteY3777" fmla="*/ 2019475 h 2810796"/>
              <a:gd name="connsiteX3778" fmla="*/ 2298005 w 3531775"/>
              <a:gd name="connsiteY3778" fmla="*/ 2012807 h 2810796"/>
              <a:gd name="connsiteX3779" fmla="*/ 2307244 w 3531775"/>
              <a:gd name="connsiteY3779" fmla="*/ 2016712 h 2810796"/>
              <a:gd name="connsiteX3780" fmla="*/ 2314102 w 3531775"/>
              <a:gd name="connsiteY3780" fmla="*/ 2012521 h 2810796"/>
              <a:gd name="connsiteX3781" fmla="*/ 2279622 w 3531775"/>
              <a:gd name="connsiteY3781" fmla="*/ 2008902 h 2810796"/>
              <a:gd name="connsiteX3782" fmla="*/ 2296290 w 3531775"/>
              <a:gd name="connsiteY3782" fmla="*/ 2039667 h 2810796"/>
              <a:gd name="connsiteX3783" fmla="*/ 2297052 w 3531775"/>
              <a:gd name="connsiteY3783" fmla="*/ 2030809 h 2810796"/>
              <a:gd name="connsiteX3784" fmla="*/ 2299243 w 3531775"/>
              <a:gd name="connsiteY3784" fmla="*/ 2028714 h 2810796"/>
              <a:gd name="connsiteX3785" fmla="*/ 2288575 w 3531775"/>
              <a:gd name="connsiteY3785" fmla="*/ 2021475 h 2810796"/>
              <a:gd name="connsiteX3786" fmla="*/ 2295433 w 3531775"/>
              <a:gd name="connsiteY3786" fmla="*/ 2021379 h 2810796"/>
              <a:gd name="connsiteX3787" fmla="*/ 2301624 w 3531775"/>
              <a:gd name="connsiteY3787" fmla="*/ 2019475 h 2810796"/>
              <a:gd name="connsiteX3788" fmla="*/ 2273716 w 3531775"/>
              <a:gd name="connsiteY3788" fmla="*/ 2071862 h 2810796"/>
              <a:gd name="connsiteX3789" fmla="*/ 2286289 w 3531775"/>
              <a:gd name="connsiteY3789" fmla="*/ 2084721 h 2810796"/>
              <a:gd name="connsiteX3790" fmla="*/ 2288861 w 3531775"/>
              <a:gd name="connsiteY3790" fmla="*/ 2074910 h 2810796"/>
              <a:gd name="connsiteX3791" fmla="*/ 2283051 w 3531775"/>
              <a:gd name="connsiteY3791" fmla="*/ 2067385 h 2810796"/>
              <a:gd name="connsiteX3792" fmla="*/ 2287813 w 3531775"/>
              <a:gd name="connsiteY3792" fmla="*/ 2068147 h 2810796"/>
              <a:gd name="connsiteX3793" fmla="*/ 2292385 w 3531775"/>
              <a:gd name="connsiteY3793" fmla="*/ 2067671 h 2810796"/>
              <a:gd name="connsiteX3794" fmla="*/ 2290956 w 3531775"/>
              <a:gd name="connsiteY3794" fmla="*/ 2062908 h 2810796"/>
              <a:gd name="connsiteX3795" fmla="*/ 2296671 w 3531775"/>
              <a:gd name="connsiteY3795" fmla="*/ 2066528 h 2810796"/>
              <a:gd name="connsiteX3796" fmla="*/ 2302005 w 3531775"/>
              <a:gd name="connsiteY3796" fmla="*/ 2064623 h 2810796"/>
              <a:gd name="connsiteX3797" fmla="*/ 2295243 w 3531775"/>
              <a:gd name="connsiteY3797" fmla="*/ 2057575 h 2810796"/>
              <a:gd name="connsiteX3798" fmla="*/ 2273716 w 3531775"/>
              <a:gd name="connsiteY3798" fmla="*/ 2071862 h 2810796"/>
              <a:gd name="connsiteX3799" fmla="*/ 2239140 w 3531775"/>
              <a:gd name="connsiteY3799" fmla="*/ 2040525 h 2810796"/>
              <a:gd name="connsiteX3800" fmla="*/ 2249713 w 3531775"/>
              <a:gd name="connsiteY3800" fmla="*/ 2046716 h 2810796"/>
              <a:gd name="connsiteX3801" fmla="*/ 2252571 w 3531775"/>
              <a:gd name="connsiteY3801" fmla="*/ 2040620 h 2810796"/>
              <a:gd name="connsiteX3802" fmla="*/ 2246951 w 3531775"/>
              <a:gd name="connsiteY3802" fmla="*/ 2035953 h 2810796"/>
              <a:gd name="connsiteX3803" fmla="*/ 2251047 w 3531775"/>
              <a:gd name="connsiteY3803" fmla="*/ 2036238 h 2810796"/>
              <a:gd name="connsiteX3804" fmla="*/ 2254952 w 3531775"/>
              <a:gd name="connsiteY3804" fmla="*/ 2035381 h 2810796"/>
              <a:gd name="connsiteX3805" fmla="*/ 2253523 w 3531775"/>
              <a:gd name="connsiteY3805" fmla="*/ 2031381 h 2810796"/>
              <a:gd name="connsiteX3806" fmla="*/ 2258571 w 3531775"/>
              <a:gd name="connsiteY3806" fmla="*/ 2034143 h 2810796"/>
              <a:gd name="connsiteX3807" fmla="*/ 2263048 w 3531775"/>
              <a:gd name="connsiteY3807" fmla="*/ 2032143 h 2810796"/>
              <a:gd name="connsiteX3808" fmla="*/ 2239140 w 3531775"/>
              <a:gd name="connsiteY3808" fmla="*/ 2040525 h 2810796"/>
              <a:gd name="connsiteX3809" fmla="*/ 2239521 w 3531775"/>
              <a:gd name="connsiteY3809" fmla="*/ 2011474 h 2810796"/>
              <a:gd name="connsiteX3810" fmla="*/ 2248380 w 3531775"/>
              <a:gd name="connsiteY3810" fmla="*/ 2018236 h 2810796"/>
              <a:gd name="connsiteX3811" fmla="*/ 2249142 w 3531775"/>
              <a:gd name="connsiteY3811" fmla="*/ 2012997 h 2810796"/>
              <a:gd name="connsiteX3812" fmla="*/ 2254952 w 3531775"/>
              <a:gd name="connsiteY3812" fmla="*/ 2008140 h 2810796"/>
              <a:gd name="connsiteX3813" fmla="*/ 2249999 w 3531775"/>
              <a:gd name="connsiteY3813" fmla="*/ 1998138 h 2810796"/>
              <a:gd name="connsiteX3814" fmla="*/ 2255809 w 3531775"/>
              <a:gd name="connsiteY3814" fmla="*/ 2000425 h 2810796"/>
              <a:gd name="connsiteX3815" fmla="*/ 2261905 w 3531775"/>
              <a:gd name="connsiteY3815" fmla="*/ 2001282 h 2810796"/>
              <a:gd name="connsiteX3816" fmla="*/ 2261619 w 3531775"/>
              <a:gd name="connsiteY3816" fmla="*/ 1995567 h 2810796"/>
              <a:gd name="connsiteX3817" fmla="*/ 2267715 w 3531775"/>
              <a:gd name="connsiteY3817" fmla="*/ 2001377 h 2810796"/>
              <a:gd name="connsiteX3818" fmla="*/ 2275240 w 3531775"/>
              <a:gd name="connsiteY3818" fmla="*/ 2001091 h 2810796"/>
              <a:gd name="connsiteX3819" fmla="*/ 2239521 w 3531775"/>
              <a:gd name="connsiteY3819" fmla="*/ 2011474 h 2810796"/>
              <a:gd name="connsiteX3820" fmla="*/ 2200659 w 3531775"/>
              <a:gd name="connsiteY3820" fmla="*/ 2018427 h 2810796"/>
              <a:gd name="connsiteX3821" fmla="*/ 2214471 w 3531775"/>
              <a:gd name="connsiteY3821" fmla="*/ 2031000 h 2810796"/>
              <a:gd name="connsiteX3822" fmla="*/ 2215804 w 3531775"/>
              <a:gd name="connsiteY3822" fmla="*/ 2019570 h 2810796"/>
              <a:gd name="connsiteX3823" fmla="*/ 2210851 w 3531775"/>
              <a:gd name="connsiteY3823" fmla="*/ 2012236 h 2810796"/>
              <a:gd name="connsiteX3824" fmla="*/ 2216090 w 3531775"/>
              <a:gd name="connsiteY3824" fmla="*/ 2012616 h 2810796"/>
              <a:gd name="connsiteX3825" fmla="*/ 2221233 w 3531775"/>
              <a:gd name="connsiteY3825" fmla="*/ 2011569 h 2810796"/>
              <a:gd name="connsiteX3826" fmla="*/ 2219519 w 3531775"/>
              <a:gd name="connsiteY3826" fmla="*/ 2006520 h 2810796"/>
              <a:gd name="connsiteX3827" fmla="*/ 2225996 w 3531775"/>
              <a:gd name="connsiteY3827" fmla="*/ 2010045 h 2810796"/>
              <a:gd name="connsiteX3828" fmla="*/ 2231997 w 3531775"/>
              <a:gd name="connsiteY3828" fmla="*/ 2007568 h 2810796"/>
              <a:gd name="connsiteX3829" fmla="*/ 2200659 w 3531775"/>
              <a:gd name="connsiteY3829" fmla="*/ 2018427 h 2810796"/>
              <a:gd name="connsiteX3830" fmla="*/ 2200755 w 3531775"/>
              <a:gd name="connsiteY3830" fmla="*/ 1980422 h 2810796"/>
              <a:gd name="connsiteX3831" fmla="*/ 2218471 w 3531775"/>
              <a:gd name="connsiteY3831" fmla="*/ 1992042 h 2810796"/>
              <a:gd name="connsiteX3832" fmla="*/ 2216756 w 3531775"/>
              <a:gd name="connsiteY3832" fmla="*/ 1986804 h 2810796"/>
              <a:gd name="connsiteX3833" fmla="*/ 2219328 w 3531775"/>
              <a:gd name="connsiteY3833" fmla="*/ 1979755 h 2810796"/>
              <a:gd name="connsiteX3834" fmla="*/ 2210565 w 3531775"/>
              <a:gd name="connsiteY3834" fmla="*/ 1972421 h 2810796"/>
              <a:gd name="connsiteX3835" fmla="*/ 2216376 w 3531775"/>
              <a:gd name="connsiteY3835" fmla="*/ 1972135 h 2810796"/>
              <a:gd name="connsiteX3836" fmla="*/ 2221709 w 3531775"/>
              <a:gd name="connsiteY3836" fmla="*/ 1970325 h 2810796"/>
              <a:gd name="connsiteX3837" fmla="*/ 2218757 w 3531775"/>
              <a:gd name="connsiteY3837" fmla="*/ 1965087 h 2810796"/>
              <a:gd name="connsiteX3838" fmla="*/ 2226567 w 3531775"/>
              <a:gd name="connsiteY3838" fmla="*/ 1967944 h 2810796"/>
              <a:gd name="connsiteX3839" fmla="*/ 2232473 w 3531775"/>
              <a:gd name="connsiteY3839" fmla="*/ 1964420 h 2810796"/>
              <a:gd name="connsiteX3840" fmla="*/ 2222472 w 3531775"/>
              <a:gd name="connsiteY3840" fmla="*/ 1957657 h 2810796"/>
              <a:gd name="connsiteX3841" fmla="*/ 2200755 w 3531775"/>
              <a:gd name="connsiteY3841" fmla="*/ 1980422 h 2810796"/>
              <a:gd name="connsiteX3842" fmla="*/ 2199707 w 3531775"/>
              <a:gd name="connsiteY3842" fmla="*/ 1941274 h 2810796"/>
              <a:gd name="connsiteX3843" fmla="*/ 2208279 w 3531775"/>
              <a:gd name="connsiteY3843" fmla="*/ 1945656 h 2810796"/>
              <a:gd name="connsiteX3844" fmla="*/ 2211994 w 3531775"/>
              <a:gd name="connsiteY3844" fmla="*/ 1936797 h 2810796"/>
              <a:gd name="connsiteX3845" fmla="*/ 2206089 w 3531775"/>
              <a:gd name="connsiteY3845" fmla="*/ 1929368 h 2810796"/>
              <a:gd name="connsiteX3846" fmla="*/ 2211327 w 3531775"/>
              <a:gd name="connsiteY3846" fmla="*/ 1930511 h 2810796"/>
              <a:gd name="connsiteX3847" fmla="*/ 2216566 w 3531775"/>
              <a:gd name="connsiteY3847" fmla="*/ 1930511 h 2810796"/>
              <a:gd name="connsiteX3848" fmla="*/ 2215328 w 3531775"/>
              <a:gd name="connsiteY3848" fmla="*/ 1925939 h 2810796"/>
              <a:gd name="connsiteX3849" fmla="*/ 2221519 w 3531775"/>
              <a:gd name="connsiteY3849" fmla="*/ 1929940 h 2810796"/>
              <a:gd name="connsiteX3850" fmla="*/ 2227710 w 3531775"/>
              <a:gd name="connsiteY3850" fmla="*/ 1928892 h 2810796"/>
              <a:gd name="connsiteX3851" fmla="*/ 2199707 w 3531775"/>
              <a:gd name="connsiteY3851" fmla="*/ 1941274 h 2810796"/>
              <a:gd name="connsiteX3852" fmla="*/ 2168560 w 3531775"/>
              <a:gd name="connsiteY3852" fmla="*/ 2004425 h 2810796"/>
              <a:gd name="connsiteX3853" fmla="*/ 2175323 w 3531775"/>
              <a:gd name="connsiteY3853" fmla="*/ 2007949 h 2810796"/>
              <a:gd name="connsiteX3854" fmla="*/ 2179038 w 3531775"/>
              <a:gd name="connsiteY3854" fmla="*/ 1999091 h 2810796"/>
              <a:gd name="connsiteX3855" fmla="*/ 2174656 w 3531775"/>
              <a:gd name="connsiteY3855" fmla="*/ 1992328 h 2810796"/>
              <a:gd name="connsiteX3856" fmla="*/ 2178942 w 3531775"/>
              <a:gd name="connsiteY3856" fmla="*/ 1992995 h 2810796"/>
              <a:gd name="connsiteX3857" fmla="*/ 2183324 w 3531775"/>
              <a:gd name="connsiteY3857" fmla="*/ 1992614 h 2810796"/>
              <a:gd name="connsiteX3858" fmla="*/ 2182657 w 3531775"/>
              <a:gd name="connsiteY3858" fmla="*/ 1988328 h 2810796"/>
              <a:gd name="connsiteX3859" fmla="*/ 2187515 w 3531775"/>
              <a:gd name="connsiteY3859" fmla="*/ 1991757 h 2810796"/>
              <a:gd name="connsiteX3860" fmla="*/ 2192849 w 3531775"/>
              <a:gd name="connsiteY3860" fmla="*/ 1990233 h 2810796"/>
              <a:gd name="connsiteX3861" fmla="*/ 2168560 w 3531775"/>
              <a:gd name="connsiteY3861" fmla="*/ 2004425 h 2810796"/>
              <a:gd name="connsiteX3862" fmla="*/ 2155511 w 3531775"/>
              <a:gd name="connsiteY3862" fmla="*/ 1962610 h 2810796"/>
              <a:gd name="connsiteX3863" fmla="*/ 2173894 w 3531775"/>
              <a:gd name="connsiteY3863" fmla="*/ 1970992 h 2810796"/>
              <a:gd name="connsiteX3864" fmla="*/ 2171513 w 3531775"/>
              <a:gd name="connsiteY3864" fmla="*/ 1966134 h 2810796"/>
              <a:gd name="connsiteX3865" fmla="*/ 2172942 w 3531775"/>
              <a:gd name="connsiteY3865" fmla="*/ 1958895 h 2810796"/>
              <a:gd name="connsiteX3866" fmla="*/ 2163512 w 3531775"/>
              <a:gd name="connsiteY3866" fmla="*/ 1953180 h 2810796"/>
              <a:gd name="connsiteX3867" fmla="*/ 2169036 w 3531775"/>
              <a:gd name="connsiteY3867" fmla="*/ 1951847 h 2810796"/>
              <a:gd name="connsiteX3868" fmla="*/ 2173894 w 3531775"/>
              <a:gd name="connsiteY3868" fmla="*/ 1949180 h 2810796"/>
              <a:gd name="connsiteX3869" fmla="*/ 2170275 w 3531775"/>
              <a:gd name="connsiteY3869" fmla="*/ 1944513 h 2810796"/>
              <a:gd name="connsiteX3870" fmla="*/ 2178180 w 3531775"/>
              <a:gd name="connsiteY3870" fmla="*/ 1946132 h 2810796"/>
              <a:gd name="connsiteX3871" fmla="*/ 2183419 w 3531775"/>
              <a:gd name="connsiteY3871" fmla="*/ 1941750 h 2810796"/>
              <a:gd name="connsiteX3872" fmla="*/ 2155511 w 3531775"/>
              <a:gd name="connsiteY3872" fmla="*/ 1962610 h 2810796"/>
              <a:gd name="connsiteX3873" fmla="*/ 2156177 w 3531775"/>
              <a:gd name="connsiteY3873" fmla="*/ 1913937 h 2810796"/>
              <a:gd name="connsiteX3874" fmla="*/ 2171513 w 3531775"/>
              <a:gd name="connsiteY3874" fmla="*/ 1916700 h 2810796"/>
              <a:gd name="connsiteX3875" fmla="*/ 2167226 w 3531775"/>
              <a:gd name="connsiteY3875" fmla="*/ 1913271 h 2810796"/>
              <a:gd name="connsiteX3876" fmla="*/ 2172275 w 3531775"/>
              <a:gd name="connsiteY3876" fmla="*/ 1910794 h 2810796"/>
              <a:gd name="connsiteX3877" fmla="*/ 2163035 w 3531775"/>
              <a:gd name="connsiteY3877" fmla="*/ 1906222 h 2810796"/>
              <a:gd name="connsiteX3878" fmla="*/ 2174275 w 3531775"/>
              <a:gd name="connsiteY3878" fmla="*/ 1905270 h 2810796"/>
              <a:gd name="connsiteX3879" fmla="*/ 2168560 w 3531775"/>
              <a:gd name="connsiteY3879" fmla="*/ 1899174 h 2810796"/>
              <a:gd name="connsiteX3880" fmla="*/ 2175989 w 3531775"/>
              <a:gd name="connsiteY3880" fmla="*/ 1900317 h 2810796"/>
              <a:gd name="connsiteX3881" fmla="*/ 2180371 w 3531775"/>
              <a:gd name="connsiteY3881" fmla="*/ 1896697 h 2810796"/>
              <a:gd name="connsiteX3882" fmla="*/ 2156177 w 3531775"/>
              <a:gd name="connsiteY3882" fmla="*/ 1913937 h 2810796"/>
              <a:gd name="connsiteX3883" fmla="*/ 1713074 w 3531775"/>
              <a:gd name="connsiteY3883" fmla="*/ 2275316 h 2810796"/>
              <a:gd name="connsiteX3884" fmla="*/ 1708883 w 3531775"/>
              <a:gd name="connsiteY3884" fmla="*/ 2277412 h 2810796"/>
              <a:gd name="connsiteX3885" fmla="*/ 1703549 w 3531775"/>
              <a:gd name="connsiteY3885" fmla="*/ 2275792 h 2810796"/>
              <a:gd name="connsiteX3886" fmla="*/ 1702121 w 3531775"/>
              <a:gd name="connsiteY3886" fmla="*/ 2275792 h 2810796"/>
              <a:gd name="connsiteX3887" fmla="*/ 1698977 w 3531775"/>
              <a:gd name="connsiteY3887" fmla="*/ 2282460 h 2810796"/>
              <a:gd name="connsiteX3888" fmla="*/ 1697454 w 3531775"/>
              <a:gd name="connsiteY3888" fmla="*/ 2278936 h 2810796"/>
              <a:gd name="connsiteX3889" fmla="*/ 1696406 w 3531775"/>
              <a:gd name="connsiteY3889" fmla="*/ 2274459 h 2810796"/>
              <a:gd name="connsiteX3890" fmla="*/ 1692215 w 3531775"/>
              <a:gd name="connsiteY3890" fmla="*/ 2277316 h 2810796"/>
              <a:gd name="connsiteX3891" fmla="*/ 1694786 w 3531775"/>
              <a:gd name="connsiteY3891" fmla="*/ 2270554 h 2810796"/>
              <a:gd name="connsiteX3892" fmla="*/ 1692119 w 3531775"/>
              <a:gd name="connsiteY3892" fmla="*/ 2265982 h 2810796"/>
              <a:gd name="connsiteX3893" fmla="*/ 1713074 w 3531775"/>
              <a:gd name="connsiteY3893" fmla="*/ 2275316 h 2810796"/>
              <a:gd name="connsiteX3894" fmla="*/ 1714694 w 3531775"/>
              <a:gd name="connsiteY3894" fmla="*/ 2323989 h 2810796"/>
              <a:gd name="connsiteX3895" fmla="*/ 1709455 w 3531775"/>
              <a:gd name="connsiteY3895" fmla="*/ 2325989 h 2810796"/>
              <a:gd name="connsiteX3896" fmla="*/ 1707169 w 3531775"/>
              <a:gd name="connsiteY3896" fmla="*/ 2320179 h 2810796"/>
              <a:gd name="connsiteX3897" fmla="*/ 1701168 w 3531775"/>
              <a:gd name="connsiteY3897" fmla="*/ 2325322 h 2810796"/>
              <a:gd name="connsiteX3898" fmla="*/ 1704216 w 3531775"/>
              <a:gd name="connsiteY3898" fmla="*/ 2315226 h 2810796"/>
              <a:gd name="connsiteX3899" fmla="*/ 1699739 w 3531775"/>
              <a:gd name="connsiteY3899" fmla="*/ 2309511 h 2810796"/>
              <a:gd name="connsiteX3900" fmla="*/ 1719075 w 3531775"/>
              <a:gd name="connsiteY3900" fmla="*/ 2342658 h 2810796"/>
              <a:gd name="connsiteX3901" fmla="*/ 1726790 w 3531775"/>
              <a:gd name="connsiteY3901" fmla="*/ 2320274 h 2810796"/>
              <a:gd name="connsiteX3902" fmla="*/ 1718408 w 3531775"/>
              <a:gd name="connsiteY3902" fmla="*/ 2321893 h 2810796"/>
              <a:gd name="connsiteX3903" fmla="*/ 1714694 w 3531775"/>
              <a:gd name="connsiteY3903" fmla="*/ 2323989 h 2810796"/>
              <a:gd name="connsiteX3904" fmla="*/ 1747745 w 3531775"/>
              <a:gd name="connsiteY3904" fmla="*/ 2282936 h 2810796"/>
              <a:gd name="connsiteX3905" fmla="*/ 1739840 w 3531775"/>
              <a:gd name="connsiteY3905" fmla="*/ 2293318 h 2810796"/>
              <a:gd name="connsiteX3906" fmla="*/ 1740125 w 3531775"/>
              <a:gd name="connsiteY3906" fmla="*/ 2287032 h 2810796"/>
              <a:gd name="connsiteX3907" fmla="*/ 1738792 w 3531775"/>
              <a:gd name="connsiteY3907" fmla="*/ 2281412 h 2810796"/>
              <a:gd name="connsiteX3908" fmla="*/ 1736792 w 3531775"/>
              <a:gd name="connsiteY3908" fmla="*/ 2276554 h 2810796"/>
              <a:gd name="connsiteX3909" fmla="*/ 1729458 w 3531775"/>
              <a:gd name="connsiteY3909" fmla="*/ 2302176 h 2810796"/>
              <a:gd name="connsiteX3910" fmla="*/ 1759556 w 3531775"/>
              <a:gd name="connsiteY3910" fmla="*/ 2282079 h 2810796"/>
              <a:gd name="connsiteX3911" fmla="*/ 1754318 w 3531775"/>
              <a:gd name="connsiteY3911" fmla="*/ 2284841 h 2810796"/>
              <a:gd name="connsiteX3912" fmla="*/ 1747745 w 3531775"/>
              <a:gd name="connsiteY3912" fmla="*/ 2282936 h 2810796"/>
              <a:gd name="connsiteX3913" fmla="*/ 1728124 w 3531775"/>
              <a:gd name="connsiteY3913" fmla="*/ 2228929 h 2810796"/>
              <a:gd name="connsiteX3914" fmla="*/ 1742697 w 3531775"/>
              <a:gd name="connsiteY3914" fmla="*/ 2248075 h 2810796"/>
              <a:gd name="connsiteX3915" fmla="*/ 1734696 w 3531775"/>
              <a:gd name="connsiteY3915" fmla="*/ 2244455 h 2810796"/>
              <a:gd name="connsiteX3916" fmla="*/ 1733458 w 3531775"/>
              <a:gd name="connsiteY3916" fmla="*/ 2243788 h 2810796"/>
              <a:gd name="connsiteX3917" fmla="*/ 1727171 w 3531775"/>
              <a:gd name="connsiteY3917" fmla="*/ 2250361 h 2810796"/>
              <a:gd name="connsiteX3918" fmla="*/ 1728695 w 3531775"/>
              <a:gd name="connsiteY3918" fmla="*/ 2245122 h 2810796"/>
              <a:gd name="connsiteX3919" fmla="*/ 1729076 w 3531775"/>
              <a:gd name="connsiteY3919" fmla="*/ 2239883 h 2810796"/>
              <a:gd name="connsiteX3920" fmla="*/ 1724790 w 3531775"/>
              <a:gd name="connsiteY3920" fmla="*/ 2241121 h 2810796"/>
              <a:gd name="connsiteX3921" fmla="*/ 1728886 w 3531775"/>
              <a:gd name="connsiteY3921" fmla="*/ 2235025 h 2810796"/>
              <a:gd name="connsiteX3922" fmla="*/ 1728124 w 3531775"/>
              <a:gd name="connsiteY3922" fmla="*/ 2228929 h 2810796"/>
              <a:gd name="connsiteX3923" fmla="*/ 1756604 w 3531775"/>
              <a:gd name="connsiteY3923" fmla="*/ 2195973 h 2810796"/>
              <a:gd name="connsiteX3924" fmla="*/ 1750698 w 3531775"/>
              <a:gd name="connsiteY3924" fmla="*/ 2193306 h 2810796"/>
              <a:gd name="connsiteX3925" fmla="*/ 1744983 w 3531775"/>
              <a:gd name="connsiteY3925" fmla="*/ 2200735 h 2810796"/>
              <a:gd name="connsiteX3926" fmla="*/ 1743554 w 3531775"/>
              <a:gd name="connsiteY3926" fmla="*/ 2196259 h 2810796"/>
              <a:gd name="connsiteX3927" fmla="*/ 1742602 w 3531775"/>
              <a:gd name="connsiteY3927" fmla="*/ 2190734 h 2810796"/>
              <a:gd name="connsiteX3928" fmla="*/ 1737649 w 3531775"/>
              <a:gd name="connsiteY3928" fmla="*/ 2193687 h 2810796"/>
              <a:gd name="connsiteX3929" fmla="*/ 1741078 w 3531775"/>
              <a:gd name="connsiteY3929" fmla="*/ 2185781 h 2810796"/>
              <a:gd name="connsiteX3930" fmla="*/ 1738601 w 3531775"/>
              <a:gd name="connsiteY3930" fmla="*/ 2179685 h 2810796"/>
              <a:gd name="connsiteX3931" fmla="*/ 1729838 w 3531775"/>
              <a:gd name="connsiteY3931" fmla="*/ 2199973 h 2810796"/>
              <a:gd name="connsiteX3932" fmla="*/ 1757842 w 3531775"/>
              <a:gd name="connsiteY3932" fmla="*/ 2205117 h 2810796"/>
              <a:gd name="connsiteX3933" fmla="*/ 1756604 w 3531775"/>
              <a:gd name="connsiteY3933" fmla="*/ 2195973 h 2810796"/>
              <a:gd name="connsiteX3934" fmla="*/ 1762700 w 3531775"/>
              <a:gd name="connsiteY3934" fmla="*/ 2222452 h 2810796"/>
              <a:gd name="connsiteX3935" fmla="*/ 1757842 w 3531775"/>
              <a:gd name="connsiteY3935" fmla="*/ 2218738 h 2810796"/>
              <a:gd name="connsiteX3936" fmla="*/ 1753556 w 3531775"/>
              <a:gd name="connsiteY3936" fmla="*/ 2230834 h 2810796"/>
              <a:gd name="connsiteX3937" fmla="*/ 1787846 w 3531775"/>
              <a:gd name="connsiteY3937" fmla="*/ 2229977 h 2810796"/>
              <a:gd name="connsiteX3938" fmla="*/ 1788131 w 3531775"/>
              <a:gd name="connsiteY3938" fmla="*/ 2218642 h 2810796"/>
              <a:gd name="connsiteX3939" fmla="*/ 1783369 w 3531775"/>
              <a:gd name="connsiteY3939" fmla="*/ 2222929 h 2810796"/>
              <a:gd name="connsiteX3940" fmla="*/ 1775939 w 3531775"/>
              <a:gd name="connsiteY3940" fmla="*/ 2223881 h 2810796"/>
              <a:gd name="connsiteX3941" fmla="*/ 1770510 w 3531775"/>
              <a:gd name="connsiteY3941" fmla="*/ 2235597 h 2810796"/>
              <a:gd name="connsiteX3942" fmla="*/ 1768986 w 3531775"/>
              <a:gd name="connsiteY3942" fmla="*/ 2230263 h 2810796"/>
              <a:gd name="connsiteX3943" fmla="*/ 1766033 w 3531775"/>
              <a:gd name="connsiteY3943" fmla="*/ 2226072 h 2810796"/>
              <a:gd name="connsiteX3944" fmla="*/ 1762700 w 3531775"/>
              <a:gd name="connsiteY3944" fmla="*/ 2222452 h 2810796"/>
              <a:gd name="connsiteX3945" fmla="*/ 1792132 w 3531775"/>
              <a:gd name="connsiteY3945" fmla="*/ 2124250 h 2810796"/>
              <a:gd name="connsiteX3946" fmla="*/ 1782512 w 3531775"/>
              <a:gd name="connsiteY3946" fmla="*/ 2124535 h 2810796"/>
              <a:gd name="connsiteX3947" fmla="*/ 1781083 w 3531775"/>
              <a:gd name="connsiteY3947" fmla="*/ 2124535 h 2810796"/>
              <a:gd name="connsiteX3948" fmla="*/ 1776225 w 3531775"/>
              <a:gd name="connsiteY3948" fmla="*/ 2132632 h 2810796"/>
              <a:gd name="connsiteX3949" fmla="*/ 1776320 w 3531775"/>
              <a:gd name="connsiteY3949" fmla="*/ 2127583 h 2810796"/>
              <a:gd name="connsiteX3950" fmla="*/ 1775177 w 3531775"/>
              <a:gd name="connsiteY3950" fmla="*/ 2123107 h 2810796"/>
              <a:gd name="connsiteX3951" fmla="*/ 1770891 w 3531775"/>
              <a:gd name="connsiteY3951" fmla="*/ 2125964 h 2810796"/>
              <a:gd name="connsiteX3952" fmla="*/ 1773558 w 3531775"/>
              <a:gd name="connsiteY3952" fmla="*/ 2119106 h 2810796"/>
              <a:gd name="connsiteX3953" fmla="*/ 1770891 w 3531775"/>
              <a:gd name="connsiteY3953" fmla="*/ 2114343 h 2810796"/>
              <a:gd name="connsiteX3954" fmla="*/ 1792132 w 3531775"/>
              <a:gd name="connsiteY3954" fmla="*/ 2124250 h 2810796"/>
              <a:gd name="connsiteX3955" fmla="*/ 1792799 w 3531775"/>
              <a:gd name="connsiteY3955" fmla="*/ 2172065 h 2810796"/>
              <a:gd name="connsiteX3956" fmla="*/ 1785179 w 3531775"/>
              <a:gd name="connsiteY3956" fmla="*/ 2182828 h 2810796"/>
              <a:gd name="connsiteX3957" fmla="*/ 1784131 w 3531775"/>
              <a:gd name="connsiteY3957" fmla="*/ 2176066 h 2810796"/>
              <a:gd name="connsiteX3958" fmla="*/ 1781369 w 3531775"/>
              <a:gd name="connsiteY3958" fmla="*/ 2170446 h 2810796"/>
              <a:gd name="connsiteX3959" fmla="*/ 1775654 w 3531775"/>
              <a:gd name="connsiteY3959" fmla="*/ 2175685 h 2810796"/>
              <a:gd name="connsiteX3960" fmla="*/ 1777940 w 3531775"/>
              <a:gd name="connsiteY3960" fmla="*/ 2165683 h 2810796"/>
              <a:gd name="connsiteX3961" fmla="*/ 1774320 w 3531775"/>
              <a:gd name="connsiteY3961" fmla="*/ 2194830 h 2810796"/>
              <a:gd name="connsiteX3962" fmla="*/ 1806800 w 3531775"/>
              <a:gd name="connsiteY3962" fmla="*/ 2166541 h 2810796"/>
              <a:gd name="connsiteX3963" fmla="*/ 1792799 w 3531775"/>
              <a:gd name="connsiteY3963" fmla="*/ 2172065 h 2810796"/>
              <a:gd name="connsiteX3964" fmla="*/ 1880333 w 3531775"/>
              <a:gd name="connsiteY3964" fmla="*/ 2070814 h 2810796"/>
              <a:gd name="connsiteX3965" fmla="*/ 1874904 w 3531775"/>
              <a:gd name="connsiteY3965" fmla="*/ 2071481 h 2810796"/>
              <a:gd name="connsiteX3966" fmla="*/ 1875857 w 3531775"/>
              <a:gd name="connsiteY3966" fmla="*/ 2063004 h 2810796"/>
              <a:gd name="connsiteX3967" fmla="*/ 1866903 w 3531775"/>
              <a:gd name="connsiteY3967" fmla="*/ 2067766 h 2810796"/>
              <a:gd name="connsiteX3968" fmla="*/ 1870142 w 3531775"/>
              <a:gd name="connsiteY3968" fmla="*/ 2062337 h 2810796"/>
              <a:gd name="connsiteX3969" fmla="*/ 1872047 w 3531775"/>
              <a:gd name="connsiteY3969" fmla="*/ 2056336 h 2810796"/>
              <a:gd name="connsiteX3970" fmla="*/ 1866808 w 3531775"/>
              <a:gd name="connsiteY3970" fmla="*/ 2055765 h 2810796"/>
              <a:gd name="connsiteX3971" fmla="*/ 1873380 w 3531775"/>
              <a:gd name="connsiteY3971" fmla="*/ 2050621 h 2810796"/>
              <a:gd name="connsiteX3972" fmla="*/ 1874523 w 3531775"/>
              <a:gd name="connsiteY3972" fmla="*/ 2043096 h 2810796"/>
              <a:gd name="connsiteX3973" fmla="*/ 1864236 w 3531775"/>
              <a:gd name="connsiteY3973" fmla="*/ 2047668 h 2810796"/>
              <a:gd name="connsiteX3974" fmla="*/ 1877000 w 3531775"/>
              <a:gd name="connsiteY3974" fmla="*/ 2080149 h 2810796"/>
              <a:gd name="connsiteX3975" fmla="*/ 1880333 w 3531775"/>
              <a:gd name="connsiteY3975" fmla="*/ 2070814 h 2810796"/>
              <a:gd name="connsiteX3976" fmla="*/ 1859855 w 3531775"/>
              <a:gd name="connsiteY3976" fmla="*/ 2094532 h 2810796"/>
              <a:gd name="connsiteX3977" fmla="*/ 1853378 w 3531775"/>
              <a:gd name="connsiteY3977" fmla="*/ 2091865 h 2810796"/>
              <a:gd name="connsiteX3978" fmla="*/ 1845281 w 3531775"/>
              <a:gd name="connsiteY3978" fmla="*/ 2100723 h 2810796"/>
              <a:gd name="connsiteX3979" fmla="*/ 1845662 w 3531775"/>
              <a:gd name="connsiteY3979" fmla="*/ 2094817 h 2810796"/>
              <a:gd name="connsiteX3980" fmla="*/ 1844519 w 3531775"/>
              <a:gd name="connsiteY3980" fmla="*/ 2089293 h 2810796"/>
              <a:gd name="connsiteX3981" fmla="*/ 1839090 w 3531775"/>
              <a:gd name="connsiteY3981" fmla="*/ 2092245 h 2810796"/>
              <a:gd name="connsiteX3982" fmla="*/ 1842710 w 3531775"/>
              <a:gd name="connsiteY3982" fmla="*/ 2084340 h 2810796"/>
              <a:gd name="connsiteX3983" fmla="*/ 1839947 w 3531775"/>
              <a:gd name="connsiteY3983" fmla="*/ 2078339 h 2810796"/>
              <a:gd name="connsiteX3984" fmla="*/ 1865189 w 3531775"/>
              <a:gd name="connsiteY3984" fmla="*/ 2092722 h 2810796"/>
              <a:gd name="connsiteX3985" fmla="*/ 1859855 w 3531775"/>
              <a:gd name="connsiteY3985" fmla="*/ 2094532 h 2810796"/>
              <a:gd name="connsiteX3986" fmla="*/ 1841090 w 3531775"/>
              <a:gd name="connsiteY3986" fmla="*/ 2130917 h 2810796"/>
              <a:gd name="connsiteX3987" fmla="*/ 1835852 w 3531775"/>
              <a:gd name="connsiteY3987" fmla="*/ 2133108 h 2810796"/>
              <a:gd name="connsiteX3988" fmla="*/ 1829279 w 3531775"/>
              <a:gd name="connsiteY3988" fmla="*/ 2130822 h 2810796"/>
              <a:gd name="connsiteX3989" fmla="*/ 1827470 w 3531775"/>
              <a:gd name="connsiteY3989" fmla="*/ 2130726 h 2810796"/>
              <a:gd name="connsiteX3990" fmla="*/ 1821469 w 3531775"/>
              <a:gd name="connsiteY3990" fmla="*/ 2140251 h 2810796"/>
              <a:gd name="connsiteX3991" fmla="*/ 1821659 w 3531775"/>
              <a:gd name="connsiteY3991" fmla="*/ 2134251 h 2810796"/>
              <a:gd name="connsiteX3992" fmla="*/ 1820326 w 3531775"/>
              <a:gd name="connsiteY3992" fmla="*/ 2128822 h 2810796"/>
              <a:gd name="connsiteX3993" fmla="*/ 1815087 w 3531775"/>
              <a:gd name="connsiteY3993" fmla="*/ 2132060 h 2810796"/>
              <a:gd name="connsiteX3994" fmla="*/ 1818421 w 3531775"/>
              <a:gd name="connsiteY3994" fmla="*/ 2123964 h 2810796"/>
              <a:gd name="connsiteX3995" fmla="*/ 1815183 w 3531775"/>
              <a:gd name="connsiteY3995" fmla="*/ 2118154 h 2810796"/>
              <a:gd name="connsiteX3996" fmla="*/ 1841090 w 3531775"/>
              <a:gd name="connsiteY3996" fmla="*/ 2130917 h 2810796"/>
              <a:gd name="connsiteX3997" fmla="*/ 1812134 w 3531775"/>
              <a:gd name="connsiteY3997" fmla="*/ 2093008 h 2810796"/>
              <a:gd name="connsiteX3998" fmla="*/ 1806134 w 3531775"/>
              <a:gd name="connsiteY3998" fmla="*/ 2097580 h 2810796"/>
              <a:gd name="connsiteX3999" fmla="*/ 1806134 w 3531775"/>
              <a:gd name="connsiteY3999" fmla="*/ 2093198 h 2810796"/>
              <a:gd name="connsiteX4000" fmla="*/ 1806800 w 3531775"/>
              <a:gd name="connsiteY4000" fmla="*/ 2088054 h 2810796"/>
              <a:gd name="connsiteX4001" fmla="*/ 1802324 w 3531775"/>
              <a:gd name="connsiteY4001" fmla="*/ 2088912 h 2810796"/>
              <a:gd name="connsiteX4002" fmla="*/ 1806800 w 3531775"/>
              <a:gd name="connsiteY4002" fmla="*/ 2083101 h 2810796"/>
              <a:gd name="connsiteX4003" fmla="*/ 1795180 w 3531775"/>
              <a:gd name="connsiteY4003" fmla="*/ 2101485 h 2810796"/>
              <a:gd name="connsiteX4004" fmla="*/ 1820135 w 3531775"/>
              <a:gd name="connsiteY4004" fmla="*/ 2097294 h 2810796"/>
              <a:gd name="connsiteX4005" fmla="*/ 1812134 w 3531775"/>
              <a:gd name="connsiteY4005" fmla="*/ 2093008 h 2810796"/>
              <a:gd name="connsiteX4006" fmla="*/ 1832042 w 3531775"/>
              <a:gd name="connsiteY4006" fmla="*/ 2040525 h 2810796"/>
              <a:gd name="connsiteX4007" fmla="*/ 1826612 w 3531775"/>
              <a:gd name="connsiteY4007" fmla="*/ 2042620 h 2810796"/>
              <a:gd name="connsiteX4008" fmla="*/ 1831280 w 3531775"/>
              <a:gd name="connsiteY4008" fmla="*/ 2035286 h 2810796"/>
              <a:gd name="connsiteX4009" fmla="*/ 1829660 w 3531775"/>
              <a:gd name="connsiteY4009" fmla="*/ 2028809 h 2810796"/>
              <a:gd name="connsiteX4010" fmla="*/ 1820231 w 3531775"/>
              <a:gd name="connsiteY4010" fmla="*/ 2058051 h 2810796"/>
              <a:gd name="connsiteX4011" fmla="*/ 1845472 w 3531775"/>
              <a:gd name="connsiteY4011" fmla="*/ 2047954 h 2810796"/>
              <a:gd name="connsiteX4012" fmla="*/ 1839281 w 3531775"/>
              <a:gd name="connsiteY4012" fmla="*/ 2046049 h 2810796"/>
              <a:gd name="connsiteX4013" fmla="*/ 1838233 w 3531775"/>
              <a:gd name="connsiteY4013" fmla="*/ 2043858 h 2810796"/>
              <a:gd name="connsiteX4014" fmla="*/ 1830899 w 3531775"/>
              <a:gd name="connsiteY4014" fmla="*/ 2051955 h 2810796"/>
              <a:gd name="connsiteX4015" fmla="*/ 1832232 w 3531775"/>
              <a:gd name="connsiteY4015" fmla="*/ 2046049 h 2810796"/>
              <a:gd name="connsiteX4016" fmla="*/ 1832042 w 3531775"/>
              <a:gd name="connsiteY4016" fmla="*/ 2040525 h 2810796"/>
              <a:gd name="connsiteX4017" fmla="*/ 1850615 w 3531775"/>
              <a:gd name="connsiteY4017" fmla="*/ 2022046 h 2810796"/>
              <a:gd name="connsiteX4018" fmla="*/ 1850615 w 3531775"/>
              <a:gd name="connsiteY4018" fmla="*/ 2022046 h 2810796"/>
              <a:gd name="connsiteX4019" fmla="*/ 1850615 w 3531775"/>
              <a:gd name="connsiteY4019" fmla="*/ 2022046 h 2810796"/>
              <a:gd name="connsiteX4020" fmla="*/ 1850615 w 3531775"/>
              <a:gd name="connsiteY4020" fmla="*/ 2022046 h 2810796"/>
              <a:gd name="connsiteX4021" fmla="*/ 1871570 w 3531775"/>
              <a:gd name="connsiteY4021" fmla="*/ 2008711 h 2810796"/>
              <a:gd name="connsiteX4022" fmla="*/ 1865855 w 3531775"/>
              <a:gd name="connsiteY4022" fmla="*/ 2007187 h 2810796"/>
              <a:gd name="connsiteX4023" fmla="*/ 1864236 w 3531775"/>
              <a:gd name="connsiteY4023" fmla="*/ 2007187 h 2810796"/>
              <a:gd name="connsiteX4024" fmla="*/ 1858997 w 3531775"/>
              <a:gd name="connsiteY4024" fmla="*/ 2014903 h 2810796"/>
              <a:gd name="connsiteX4025" fmla="*/ 1859188 w 3531775"/>
              <a:gd name="connsiteY4025" fmla="*/ 2010235 h 2810796"/>
              <a:gd name="connsiteX4026" fmla="*/ 1858045 w 3531775"/>
              <a:gd name="connsiteY4026" fmla="*/ 2006044 h 2810796"/>
              <a:gd name="connsiteX4027" fmla="*/ 1856330 w 3531775"/>
              <a:gd name="connsiteY4027" fmla="*/ 2002329 h 2810796"/>
              <a:gd name="connsiteX4028" fmla="*/ 1849663 w 3531775"/>
              <a:gd name="connsiteY4028" fmla="*/ 2021379 h 2810796"/>
              <a:gd name="connsiteX4029" fmla="*/ 1871570 w 3531775"/>
              <a:gd name="connsiteY4029" fmla="*/ 2008711 h 2810796"/>
              <a:gd name="connsiteX4030" fmla="*/ 1888144 w 3531775"/>
              <a:gd name="connsiteY4030" fmla="*/ 2024428 h 2810796"/>
              <a:gd name="connsiteX4031" fmla="*/ 1913480 w 3531775"/>
              <a:gd name="connsiteY4031" fmla="*/ 2026142 h 2810796"/>
              <a:gd name="connsiteX4032" fmla="*/ 1909766 w 3531775"/>
              <a:gd name="connsiteY4032" fmla="*/ 2020046 h 2810796"/>
              <a:gd name="connsiteX4033" fmla="*/ 1910623 w 3531775"/>
              <a:gd name="connsiteY4033" fmla="*/ 2018141 h 2810796"/>
              <a:gd name="connsiteX4034" fmla="*/ 1899479 w 3531775"/>
              <a:gd name="connsiteY4034" fmla="*/ 2023570 h 2810796"/>
              <a:gd name="connsiteX4035" fmla="*/ 1904336 w 3531775"/>
              <a:gd name="connsiteY4035" fmla="*/ 2012521 h 2810796"/>
              <a:gd name="connsiteX4036" fmla="*/ 1898907 w 3531775"/>
              <a:gd name="connsiteY4036" fmla="*/ 2012140 h 2810796"/>
              <a:gd name="connsiteX4037" fmla="*/ 1905479 w 3531775"/>
              <a:gd name="connsiteY4037" fmla="*/ 2007092 h 2810796"/>
              <a:gd name="connsiteX4038" fmla="*/ 1888144 w 3531775"/>
              <a:gd name="connsiteY4038" fmla="*/ 2024428 h 2810796"/>
              <a:gd name="connsiteX4039" fmla="*/ 1917767 w 3531775"/>
              <a:gd name="connsiteY4039" fmla="*/ 1977469 h 2810796"/>
              <a:gd name="connsiteX4040" fmla="*/ 1911766 w 3531775"/>
              <a:gd name="connsiteY4040" fmla="*/ 1974802 h 2810796"/>
              <a:gd name="connsiteX4041" fmla="*/ 1910909 w 3531775"/>
              <a:gd name="connsiteY4041" fmla="*/ 1972516 h 2810796"/>
              <a:gd name="connsiteX4042" fmla="*/ 1902622 w 3531775"/>
              <a:gd name="connsiteY4042" fmla="*/ 1979279 h 2810796"/>
              <a:gd name="connsiteX4043" fmla="*/ 1904622 w 3531775"/>
              <a:gd name="connsiteY4043" fmla="*/ 1973850 h 2810796"/>
              <a:gd name="connsiteX4044" fmla="*/ 1905098 w 3531775"/>
              <a:gd name="connsiteY4044" fmla="*/ 1968420 h 2810796"/>
              <a:gd name="connsiteX4045" fmla="*/ 1899288 w 3531775"/>
              <a:gd name="connsiteY4045" fmla="*/ 1969754 h 2810796"/>
              <a:gd name="connsiteX4046" fmla="*/ 1904908 w 3531775"/>
              <a:gd name="connsiteY4046" fmla="*/ 1963277 h 2810796"/>
              <a:gd name="connsiteX4047" fmla="*/ 1904051 w 3531775"/>
              <a:gd name="connsiteY4047" fmla="*/ 1956800 h 2810796"/>
              <a:gd name="connsiteX4048" fmla="*/ 1894240 w 3531775"/>
              <a:gd name="connsiteY4048" fmla="*/ 1964229 h 2810796"/>
              <a:gd name="connsiteX4049" fmla="*/ 1917100 w 3531775"/>
              <a:gd name="connsiteY4049" fmla="*/ 1986042 h 2810796"/>
              <a:gd name="connsiteX4050" fmla="*/ 1917767 w 3531775"/>
              <a:gd name="connsiteY4050" fmla="*/ 1977469 h 2810796"/>
              <a:gd name="connsiteX4051" fmla="*/ 1945580 w 3531775"/>
              <a:gd name="connsiteY4051" fmla="*/ 1942798 h 2810796"/>
              <a:gd name="connsiteX4052" fmla="*/ 1944056 w 3531775"/>
              <a:gd name="connsiteY4052" fmla="*/ 1937179 h 2810796"/>
              <a:gd name="connsiteX4053" fmla="*/ 1936531 w 3531775"/>
              <a:gd name="connsiteY4053" fmla="*/ 1938417 h 2810796"/>
              <a:gd name="connsiteX4054" fmla="*/ 1938436 w 3531775"/>
              <a:gd name="connsiteY4054" fmla="*/ 1934416 h 2810796"/>
              <a:gd name="connsiteX4055" fmla="*/ 1941484 w 3531775"/>
              <a:gd name="connsiteY4055" fmla="*/ 1930130 h 2810796"/>
              <a:gd name="connsiteX4056" fmla="*/ 1937007 w 3531775"/>
              <a:gd name="connsiteY4056" fmla="*/ 1928796 h 2810796"/>
              <a:gd name="connsiteX4057" fmla="*/ 1943865 w 3531775"/>
              <a:gd name="connsiteY4057" fmla="*/ 1925749 h 2810796"/>
              <a:gd name="connsiteX4058" fmla="*/ 1946532 w 3531775"/>
              <a:gd name="connsiteY4058" fmla="*/ 1919938 h 2810796"/>
              <a:gd name="connsiteX4059" fmla="*/ 1936436 w 3531775"/>
              <a:gd name="connsiteY4059" fmla="*/ 1922034 h 2810796"/>
              <a:gd name="connsiteX4060" fmla="*/ 1940817 w 3531775"/>
              <a:gd name="connsiteY4060" fmla="*/ 1949847 h 2810796"/>
              <a:gd name="connsiteX4061" fmla="*/ 1945580 w 3531775"/>
              <a:gd name="connsiteY4061" fmla="*/ 1942798 h 2810796"/>
              <a:gd name="connsiteX4062" fmla="*/ 2129031 w 3531775"/>
              <a:gd name="connsiteY4062" fmla="*/ 1981565 h 2810796"/>
              <a:gd name="connsiteX4063" fmla="*/ 2140747 w 3531775"/>
              <a:gd name="connsiteY4063" fmla="*/ 1982899 h 2810796"/>
              <a:gd name="connsiteX4064" fmla="*/ 2141509 w 3531775"/>
              <a:gd name="connsiteY4064" fmla="*/ 1976993 h 2810796"/>
              <a:gd name="connsiteX4065" fmla="*/ 2141414 w 3531775"/>
              <a:gd name="connsiteY4065" fmla="*/ 1975469 h 2810796"/>
              <a:gd name="connsiteX4066" fmla="*/ 2135889 w 3531775"/>
              <a:gd name="connsiteY4066" fmla="*/ 1974516 h 2810796"/>
              <a:gd name="connsiteX4067" fmla="*/ 2138461 w 3531775"/>
              <a:gd name="connsiteY4067" fmla="*/ 1971850 h 2810796"/>
              <a:gd name="connsiteX4068" fmla="*/ 2141890 w 3531775"/>
              <a:gd name="connsiteY4068" fmla="*/ 1969278 h 2810796"/>
              <a:gd name="connsiteX4069" fmla="*/ 2139033 w 3531775"/>
              <a:gd name="connsiteY4069" fmla="*/ 1965944 h 2810796"/>
              <a:gd name="connsiteX4070" fmla="*/ 2144843 w 3531775"/>
              <a:gd name="connsiteY4070" fmla="*/ 1966420 h 2810796"/>
              <a:gd name="connsiteX4071" fmla="*/ 2148462 w 3531775"/>
              <a:gd name="connsiteY4071" fmla="*/ 1962420 h 2810796"/>
              <a:gd name="connsiteX4072" fmla="*/ 2129031 w 3531775"/>
              <a:gd name="connsiteY4072" fmla="*/ 1981565 h 2810796"/>
              <a:gd name="connsiteX4073" fmla="*/ 2125126 w 3531775"/>
              <a:gd name="connsiteY4073" fmla="*/ 1949656 h 2810796"/>
              <a:gd name="connsiteX4074" fmla="*/ 2143509 w 3531775"/>
              <a:gd name="connsiteY4074" fmla="*/ 1948799 h 2810796"/>
              <a:gd name="connsiteX4075" fmla="*/ 2139033 w 3531775"/>
              <a:gd name="connsiteY4075" fmla="*/ 1944132 h 2810796"/>
              <a:gd name="connsiteX4076" fmla="*/ 2137794 w 3531775"/>
              <a:gd name="connsiteY4076" fmla="*/ 1935464 h 2810796"/>
              <a:gd name="connsiteX4077" fmla="*/ 2124840 w 3531775"/>
              <a:gd name="connsiteY4077" fmla="*/ 1932321 h 2810796"/>
              <a:gd name="connsiteX4078" fmla="*/ 2130460 w 3531775"/>
              <a:gd name="connsiteY4078" fmla="*/ 1928987 h 2810796"/>
              <a:gd name="connsiteX4079" fmla="*/ 2134842 w 3531775"/>
              <a:gd name="connsiteY4079" fmla="*/ 1924320 h 2810796"/>
              <a:gd name="connsiteX4080" fmla="*/ 2128746 w 3531775"/>
              <a:gd name="connsiteY4080" fmla="*/ 1920415 h 2810796"/>
              <a:gd name="connsiteX4081" fmla="*/ 2138366 w 3531775"/>
              <a:gd name="connsiteY4081" fmla="*/ 1919462 h 2810796"/>
              <a:gd name="connsiteX4082" fmla="*/ 2142366 w 3531775"/>
              <a:gd name="connsiteY4082" fmla="*/ 1912795 h 2810796"/>
              <a:gd name="connsiteX4083" fmla="*/ 2125126 w 3531775"/>
              <a:gd name="connsiteY4083" fmla="*/ 1949656 h 2810796"/>
              <a:gd name="connsiteX4084" fmla="*/ 2096646 w 3531775"/>
              <a:gd name="connsiteY4084" fmla="*/ 1980708 h 2810796"/>
              <a:gd name="connsiteX4085" fmla="*/ 2112172 w 3531775"/>
              <a:gd name="connsiteY4085" fmla="*/ 1985756 h 2810796"/>
              <a:gd name="connsiteX4086" fmla="*/ 2109219 w 3531775"/>
              <a:gd name="connsiteY4086" fmla="*/ 1975183 h 2810796"/>
              <a:gd name="connsiteX4087" fmla="*/ 2102456 w 3531775"/>
              <a:gd name="connsiteY4087" fmla="*/ 1970897 h 2810796"/>
              <a:gd name="connsiteX4088" fmla="*/ 2106838 w 3531775"/>
              <a:gd name="connsiteY4088" fmla="*/ 1968897 h 2810796"/>
              <a:gd name="connsiteX4089" fmla="*/ 2110648 w 3531775"/>
              <a:gd name="connsiteY4089" fmla="*/ 1965754 h 2810796"/>
              <a:gd name="connsiteX4090" fmla="*/ 2107314 w 3531775"/>
              <a:gd name="connsiteY4090" fmla="*/ 1961943 h 2810796"/>
              <a:gd name="connsiteX4091" fmla="*/ 2113982 w 3531775"/>
              <a:gd name="connsiteY4091" fmla="*/ 1962325 h 2810796"/>
              <a:gd name="connsiteX4092" fmla="*/ 2118077 w 3531775"/>
              <a:gd name="connsiteY4092" fmla="*/ 1957467 h 2810796"/>
              <a:gd name="connsiteX4093" fmla="*/ 2096646 w 3531775"/>
              <a:gd name="connsiteY4093" fmla="*/ 1980708 h 2810796"/>
              <a:gd name="connsiteX4094" fmla="*/ 2101790 w 3531775"/>
              <a:gd name="connsiteY4094" fmla="*/ 1912509 h 2810796"/>
              <a:gd name="connsiteX4095" fmla="*/ 2096551 w 3531775"/>
              <a:gd name="connsiteY4095" fmla="*/ 1902222 h 2810796"/>
              <a:gd name="connsiteX4096" fmla="*/ 2097789 w 3531775"/>
              <a:gd name="connsiteY4096" fmla="*/ 1900031 h 2810796"/>
              <a:gd name="connsiteX4097" fmla="*/ 2087026 w 3531775"/>
              <a:gd name="connsiteY4097" fmla="*/ 1898412 h 2810796"/>
              <a:gd name="connsiteX4098" fmla="*/ 2092646 w 3531775"/>
              <a:gd name="connsiteY4098" fmla="*/ 1896030 h 2810796"/>
              <a:gd name="connsiteX4099" fmla="*/ 2097313 w 3531775"/>
              <a:gd name="connsiteY4099" fmla="*/ 1892697 h 2810796"/>
              <a:gd name="connsiteX4100" fmla="*/ 2092455 w 3531775"/>
              <a:gd name="connsiteY4100" fmla="*/ 1889172 h 2810796"/>
              <a:gd name="connsiteX4101" fmla="*/ 2101218 w 3531775"/>
              <a:gd name="connsiteY4101" fmla="*/ 1889077 h 2810796"/>
              <a:gd name="connsiteX4102" fmla="*/ 2105790 w 3531775"/>
              <a:gd name="connsiteY4102" fmla="*/ 1883838 h 2810796"/>
              <a:gd name="connsiteX4103" fmla="*/ 2101790 w 3531775"/>
              <a:gd name="connsiteY4103" fmla="*/ 1912509 h 2810796"/>
              <a:gd name="connsiteX4104" fmla="*/ 2073310 w 3531775"/>
              <a:gd name="connsiteY4104" fmla="*/ 1952895 h 2810796"/>
              <a:gd name="connsiteX4105" fmla="*/ 2091788 w 3531775"/>
              <a:gd name="connsiteY4105" fmla="*/ 1946704 h 2810796"/>
              <a:gd name="connsiteX4106" fmla="*/ 2087883 w 3531775"/>
              <a:gd name="connsiteY4106" fmla="*/ 1946704 h 2810796"/>
              <a:gd name="connsiteX4107" fmla="*/ 2084454 w 3531775"/>
              <a:gd name="connsiteY4107" fmla="*/ 1940036 h 2810796"/>
              <a:gd name="connsiteX4108" fmla="*/ 2073596 w 3531775"/>
              <a:gd name="connsiteY4108" fmla="*/ 1940798 h 2810796"/>
              <a:gd name="connsiteX4109" fmla="*/ 2082263 w 3531775"/>
              <a:gd name="connsiteY4109" fmla="*/ 1933083 h 2810796"/>
              <a:gd name="connsiteX4110" fmla="*/ 2073024 w 3531775"/>
              <a:gd name="connsiteY4110" fmla="*/ 1930225 h 2810796"/>
              <a:gd name="connsiteX4111" fmla="*/ 2080073 w 3531775"/>
              <a:gd name="connsiteY4111" fmla="*/ 1926987 h 2810796"/>
              <a:gd name="connsiteX4112" fmla="*/ 2081025 w 3531775"/>
              <a:gd name="connsiteY4112" fmla="*/ 1920510 h 2810796"/>
              <a:gd name="connsiteX4113" fmla="*/ 2073310 w 3531775"/>
              <a:gd name="connsiteY4113" fmla="*/ 1952895 h 2810796"/>
              <a:gd name="connsiteX4114" fmla="*/ 2046259 w 3531775"/>
              <a:gd name="connsiteY4114" fmla="*/ 1978898 h 2810796"/>
              <a:gd name="connsiteX4115" fmla="*/ 2059975 w 3531775"/>
              <a:gd name="connsiteY4115" fmla="*/ 1984041 h 2810796"/>
              <a:gd name="connsiteX4116" fmla="*/ 2054165 w 3531775"/>
              <a:gd name="connsiteY4116" fmla="*/ 1977088 h 2810796"/>
              <a:gd name="connsiteX4117" fmla="*/ 2058356 w 3531775"/>
              <a:gd name="connsiteY4117" fmla="*/ 1972326 h 2810796"/>
              <a:gd name="connsiteX4118" fmla="*/ 2052260 w 3531775"/>
              <a:gd name="connsiteY4118" fmla="*/ 1971373 h 2810796"/>
              <a:gd name="connsiteX4119" fmla="*/ 2055117 w 3531775"/>
              <a:gd name="connsiteY4119" fmla="*/ 1968420 h 2810796"/>
              <a:gd name="connsiteX4120" fmla="*/ 2058832 w 3531775"/>
              <a:gd name="connsiteY4120" fmla="*/ 1965658 h 2810796"/>
              <a:gd name="connsiteX4121" fmla="*/ 2055784 w 3531775"/>
              <a:gd name="connsiteY4121" fmla="*/ 1962134 h 2810796"/>
              <a:gd name="connsiteX4122" fmla="*/ 2062070 w 3531775"/>
              <a:gd name="connsiteY4122" fmla="*/ 1962515 h 2810796"/>
              <a:gd name="connsiteX4123" fmla="*/ 2046259 w 3531775"/>
              <a:gd name="connsiteY4123" fmla="*/ 1978898 h 2810796"/>
              <a:gd name="connsiteX4124" fmla="*/ 2047973 w 3531775"/>
              <a:gd name="connsiteY4124" fmla="*/ 1924415 h 2810796"/>
              <a:gd name="connsiteX4125" fmla="*/ 2050069 w 3531775"/>
              <a:gd name="connsiteY4125" fmla="*/ 1920033 h 2810796"/>
              <a:gd name="connsiteX4126" fmla="*/ 2051021 w 3531775"/>
              <a:gd name="connsiteY4126" fmla="*/ 1914223 h 2810796"/>
              <a:gd name="connsiteX4127" fmla="*/ 2042258 w 3531775"/>
              <a:gd name="connsiteY4127" fmla="*/ 1911080 h 2810796"/>
              <a:gd name="connsiteX4128" fmla="*/ 2047211 w 3531775"/>
              <a:gd name="connsiteY4128" fmla="*/ 1909270 h 2810796"/>
              <a:gd name="connsiteX4129" fmla="*/ 2051593 w 3531775"/>
              <a:gd name="connsiteY4129" fmla="*/ 1906603 h 2810796"/>
              <a:gd name="connsiteX4130" fmla="*/ 2048259 w 3531775"/>
              <a:gd name="connsiteY4130" fmla="*/ 1903460 h 2810796"/>
              <a:gd name="connsiteX4131" fmla="*/ 2055403 w 3531775"/>
              <a:gd name="connsiteY4131" fmla="*/ 1903650 h 2810796"/>
              <a:gd name="connsiteX4132" fmla="*/ 2060070 w 3531775"/>
              <a:gd name="connsiteY4132" fmla="*/ 1899555 h 2810796"/>
              <a:gd name="connsiteX4133" fmla="*/ 2040830 w 3531775"/>
              <a:gd name="connsiteY4133" fmla="*/ 1899650 h 2810796"/>
              <a:gd name="connsiteX4134" fmla="*/ 2047973 w 3531775"/>
              <a:gd name="connsiteY4134" fmla="*/ 1924415 h 2810796"/>
              <a:gd name="connsiteX4135" fmla="*/ 2032638 w 3531775"/>
              <a:gd name="connsiteY4135" fmla="*/ 1962229 h 2810796"/>
              <a:gd name="connsiteX4136" fmla="*/ 2036353 w 3531775"/>
              <a:gd name="connsiteY4136" fmla="*/ 1954704 h 2810796"/>
              <a:gd name="connsiteX4137" fmla="*/ 2033686 w 3531775"/>
              <a:gd name="connsiteY4137" fmla="*/ 1948037 h 2810796"/>
              <a:gd name="connsiteX4138" fmla="*/ 2022923 w 3531775"/>
              <a:gd name="connsiteY4138" fmla="*/ 1948704 h 2810796"/>
              <a:gd name="connsiteX4139" fmla="*/ 2026637 w 3531775"/>
              <a:gd name="connsiteY4139" fmla="*/ 1944513 h 2810796"/>
              <a:gd name="connsiteX4140" fmla="*/ 2029114 w 3531775"/>
              <a:gd name="connsiteY4140" fmla="*/ 1939655 h 2810796"/>
              <a:gd name="connsiteX4141" fmla="*/ 2023494 w 3531775"/>
              <a:gd name="connsiteY4141" fmla="*/ 1937941 h 2810796"/>
              <a:gd name="connsiteX4142" fmla="*/ 2030733 w 3531775"/>
              <a:gd name="connsiteY4142" fmla="*/ 1934797 h 2810796"/>
              <a:gd name="connsiteX4143" fmla="*/ 2031876 w 3531775"/>
              <a:gd name="connsiteY4143" fmla="*/ 1928320 h 2810796"/>
              <a:gd name="connsiteX4144" fmla="*/ 2032638 w 3531775"/>
              <a:gd name="connsiteY4144" fmla="*/ 1962229 h 2810796"/>
              <a:gd name="connsiteX4145" fmla="*/ 2006730 w 3531775"/>
              <a:gd name="connsiteY4145" fmla="*/ 1982232 h 2810796"/>
              <a:gd name="connsiteX4146" fmla="*/ 2025590 w 3531775"/>
              <a:gd name="connsiteY4146" fmla="*/ 1987470 h 2810796"/>
              <a:gd name="connsiteX4147" fmla="*/ 2022827 w 3531775"/>
              <a:gd name="connsiteY4147" fmla="*/ 1982327 h 2810796"/>
              <a:gd name="connsiteX4148" fmla="*/ 2021875 w 3531775"/>
              <a:gd name="connsiteY4148" fmla="*/ 1981184 h 2810796"/>
              <a:gd name="connsiteX4149" fmla="*/ 2015208 w 3531775"/>
              <a:gd name="connsiteY4149" fmla="*/ 1983279 h 2810796"/>
              <a:gd name="connsiteX4150" fmla="*/ 2018732 w 3531775"/>
              <a:gd name="connsiteY4150" fmla="*/ 1975850 h 2810796"/>
              <a:gd name="connsiteX4151" fmla="*/ 2014541 w 3531775"/>
              <a:gd name="connsiteY4151" fmla="*/ 1974707 h 2810796"/>
              <a:gd name="connsiteX4152" fmla="*/ 2019494 w 3531775"/>
              <a:gd name="connsiteY4152" fmla="*/ 1971945 h 2810796"/>
              <a:gd name="connsiteX4153" fmla="*/ 2006730 w 3531775"/>
              <a:gd name="connsiteY4153" fmla="*/ 1982232 h 2810796"/>
              <a:gd name="connsiteX4154" fmla="*/ 2005111 w 3531775"/>
              <a:gd name="connsiteY4154" fmla="*/ 1920986 h 2810796"/>
              <a:gd name="connsiteX4155" fmla="*/ 2013207 w 3531775"/>
              <a:gd name="connsiteY4155" fmla="*/ 1915842 h 2810796"/>
              <a:gd name="connsiteX4156" fmla="*/ 2008826 w 3531775"/>
              <a:gd name="connsiteY4156" fmla="*/ 1914318 h 2810796"/>
              <a:gd name="connsiteX4157" fmla="*/ 2005968 w 3531775"/>
              <a:gd name="connsiteY4157" fmla="*/ 1909175 h 2810796"/>
              <a:gd name="connsiteX4158" fmla="*/ 1995872 w 3531775"/>
              <a:gd name="connsiteY4158" fmla="*/ 1910794 h 2810796"/>
              <a:gd name="connsiteX4159" fmla="*/ 1999301 w 3531775"/>
              <a:gd name="connsiteY4159" fmla="*/ 1907079 h 2810796"/>
              <a:gd name="connsiteX4160" fmla="*/ 2001491 w 3531775"/>
              <a:gd name="connsiteY4160" fmla="*/ 1902888 h 2810796"/>
              <a:gd name="connsiteX4161" fmla="*/ 1996348 w 3531775"/>
              <a:gd name="connsiteY4161" fmla="*/ 1902031 h 2810796"/>
              <a:gd name="connsiteX4162" fmla="*/ 2003015 w 3531775"/>
              <a:gd name="connsiteY4162" fmla="*/ 1898697 h 2810796"/>
              <a:gd name="connsiteX4163" fmla="*/ 2004444 w 3531775"/>
              <a:gd name="connsiteY4163" fmla="*/ 1893173 h 2810796"/>
              <a:gd name="connsiteX4164" fmla="*/ 2005111 w 3531775"/>
              <a:gd name="connsiteY4164" fmla="*/ 1920986 h 2810796"/>
              <a:gd name="connsiteX4165" fmla="*/ 1980155 w 3531775"/>
              <a:gd name="connsiteY4165" fmla="*/ 2004996 h 2810796"/>
              <a:gd name="connsiteX4166" fmla="*/ 1994443 w 3531775"/>
              <a:gd name="connsiteY4166" fmla="*/ 2003854 h 2810796"/>
              <a:gd name="connsiteX4167" fmla="*/ 1989585 w 3531775"/>
              <a:gd name="connsiteY4167" fmla="*/ 1995948 h 2810796"/>
              <a:gd name="connsiteX4168" fmla="*/ 1981870 w 3531775"/>
              <a:gd name="connsiteY4168" fmla="*/ 1995567 h 2810796"/>
              <a:gd name="connsiteX4169" fmla="*/ 1984823 w 3531775"/>
              <a:gd name="connsiteY4169" fmla="*/ 1992614 h 2810796"/>
              <a:gd name="connsiteX4170" fmla="*/ 1986918 w 3531775"/>
              <a:gd name="connsiteY4170" fmla="*/ 1988899 h 2810796"/>
              <a:gd name="connsiteX4171" fmla="*/ 1983204 w 3531775"/>
              <a:gd name="connsiteY4171" fmla="*/ 1987090 h 2810796"/>
              <a:gd name="connsiteX4172" fmla="*/ 1988537 w 3531775"/>
              <a:gd name="connsiteY4172" fmla="*/ 1985184 h 2810796"/>
              <a:gd name="connsiteX4173" fmla="*/ 1990347 w 3531775"/>
              <a:gd name="connsiteY4173" fmla="*/ 1980232 h 2810796"/>
              <a:gd name="connsiteX4174" fmla="*/ 1980155 w 3531775"/>
              <a:gd name="connsiteY4174" fmla="*/ 2004996 h 2810796"/>
              <a:gd name="connsiteX4175" fmla="*/ 1972154 w 3531775"/>
              <a:gd name="connsiteY4175" fmla="*/ 1965372 h 2810796"/>
              <a:gd name="connsiteX4176" fmla="*/ 1997205 w 3531775"/>
              <a:gd name="connsiteY4176" fmla="*/ 1956419 h 2810796"/>
              <a:gd name="connsiteX4177" fmla="*/ 1990157 w 3531775"/>
              <a:gd name="connsiteY4177" fmla="*/ 1951847 h 2810796"/>
              <a:gd name="connsiteX4178" fmla="*/ 1979012 w 3531775"/>
              <a:gd name="connsiteY4178" fmla="*/ 1955371 h 2810796"/>
              <a:gd name="connsiteX4179" fmla="*/ 1980822 w 3531775"/>
              <a:gd name="connsiteY4179" fmla="*/ 1950037 h 2810796"/>
              <a:gd name="connsiteX4180" fmla="*/ 1982346 w 3531775"/>
              <a:gd name="connsiteY4180" fmla="*/ 1943084 h 2810796"/>
              <a:gd name="connsiteX4181" fmla="*/ 1975202 w 3531775"/>
              <a:gd name="connsiteY4181" fmla="*/ 1943655 h 2810796"/>
              <a:gd name="connsiteX4182" fmla="*/ 1982346 w 3531775"/>
              <a:gd name="connsiteY4182" fmla="*/ 1937179 h 2810796"/>
              <a:gd name="connsiteX4183" fmla="*/ 1981679 w 3531775"/>
              <a:gd name="connsiteY4183" fmla="*/ 1929654 h 2810796"/>
              <a:gd name="connsiteX4184" fmla="*/ 1972154 w 3531775"/>
              <a:gd name="connsiteY4184" fmla="*/ 1965372 h 2810796"/>
              <a:gd name="connsiteX4185" fmla="*/ 1964534 w 3531775"/>
              <a:gd name="connsiteY4185" fmla="*/ 1991757 h 2810796"/>
              <a:gd name="connsiteX4186" fmla="*/ 1960153 w 3531775"/>
              <a:gd name="connsiteY4186" fmla="*/ 1989280 h 2810796"/>
              <a:gd name="connsiteX4187" fmla="*/ 1957676 w 3531775"/>
              <a:gd name="connsiteY4187" fmla="*/ 1982517 h 2810796"/>
              <a:gd name="connsiteX4188" fmla="*/ 1947199 w 3531775"/>
              <a:gd name="connsiteY4188" fmla="*/ 1983375 h 2810796"/>
              <a:gd name="connsiteX4189" fmla="*/ 1951104 w 3531775"/>
              <a:gd name="connsiteY4189" fmla="*/ 1979088 h 2810796"/>
              <a:gd name="connsiteX4190" fmla="*/ 1953866 w 3531775"/>
              <a:gd name="connsiteY4190" fmla="*/ 1973945 h 2810796"/>
              <a:gd name="connsiteX4191" fmla="*/ 1948723 w 3531775"/>
              <a:gd name="connsiteY4191" fmla="*/ 1972326 h 2810796"/>
              <a:gd name="connsiteX4192" fmla="*/ 1955867 w 3531775"/>
              <a:gd name="connsiteY4192" fmla="*/ 1968801 h 2810796"/>
              <a:gd name="connsiteX4193" fmla="*/ 1958058 w 3531775"/>
              <a:gd name="connsiteY4193" fmla="*/ 1962039 h 2810796"/>
              <a:gd name="connsiteX4194" fmla="*/ 1936150 w 3531775"/>
              <a:gd name="connsiteY4194" fmla="*/ 1982041 h 2810796"/>
              <a:gd name="connsiteX4195" fmla="*/ 1964534 w 3531775"/>
              <a:gd name="connsiteY4195" fmla="*/ 1991757 h 2810796"/>
              <a:gd name="connsiteX4196" fmla="*/ 1926911 w 3531775"/>
              <a:gd name="connsiteY4196" fmla="*/ 2020141 h 2810796"/>
              <a:gd name="connsiteX4197" fmla="*/ 1955962 w 3531775"/>
              <a:gd name="connsiteY4197" fmla="*/ 2027475 h 2810796"/>
              <a:gd name="connsiteX4198" fmla="*/ 1954247 w 3531775"/>
              <a:gd name="connsiteY4198" fmla="*/ 2019760 h 2810796"/>
              <a:gd name="connsiteX4199" fmla="*/ 1947961 w 3531775"/>
              <a:gd name="connsiteY4199" fmla="*/ 2018141 h 2810796"/>
              <a:gd name="connsiteX4200" fmla="*/ 1946532 w 3531775"/>
              <a:gd name="connsiteY4200" fmla="*/ 2016331 h 2810796"/>
              <a:gd name="connsiteX4201" fmla="*/ 1940817 w 3531775"/>
              <a:gd name="connsiteY4201" fmla="*/ 2023094 h 2810796"/>
              <a:gd name="connsiteX4202" fmla="*/ 1941008 w 3531775"/>
              <a:gd name="connsiteY4202" fmla="*/ 2018236 h 2810796"/>
              <a:gd name="connsiteX4203" fmla="*/ 1939769 w 3531775"/>
              <a:gd name="connsiteY4203" fmla="*/ 2013569 h 2810796"/>
              <a:gd name="connsiteX4204" fmla="*/ 1934721 w 3531775"/>
              <a:gd name="connsiteY4204" fmla="*/ 2015379 h 2810796"/>
              <a:gd name="connsiteX4205" fmla="*/ 1938055 w 3531775"/>
              <a:gd name="connsiteY4205" fmla="*/ 2009283 h 2810796"/>
              <a:gd name="connsiteX4206" fmla="*/ 1926911 w 3531775"/>
              <a:gd name="connsiteY4206" fmla="*/ 2020141 h 2810796"/>
              <a:gd name="connsiteX4207" fmla="*/ 1920910 w 3531775"/>
              <a:gd name="connsiteY4207" fmla="*/ 2068433 h 2810796"/>
              <a:gd name="connsiteX4208" fmla="*/ 1922720 w 3531775"/>
              <a:gd name="connsiteY4208" fmla="*/ 2061480 h 2810796"/>
              <a:gd name="connsiteX4209" fmla="*/ 1919386 w 3531775"/>
              <a:gd name="connsiteY4209" fmla="*/ 2056812 h 2810796"/>
              <a:gd name="connsiteX4210" fmla="*/ 1911480 w 3531775"/>
              <a:gd name="connsiteY4210" fmla="*/ 2059670 h 2810796"/>
              <a:gd name="connsiteX4211" fmla="*/ 1913576 w 3531775"/>
              <a:gd name="connsiteY4211" fmla="*/ 2055574 h 2810796"/>
              <a:gd name="connsiteX4212" fmla="*/ 1914528 w 3531775"/>
              <a:gd name="connsiteY4212" fmla="*/ 2051097 h 2810796"/>
              <a:gd name="connsiteX4213" fmla="*/ 1910242 w 3531775"/>
              <a:gd name="connsiteY4213" fmla="*/ 2050812 h 2810796"/>
              <a:gd name="connsiteX4214" fmla="*/ 1914909 w 3531775"/>
              <a:gd name="connsiteY4214" fmla="*/ 2046716 h 2810796"/>
              <a:gd name="connsiteX4215" fmla="*/ 1915195 w 3531775"/>
              <a:gd name="connsiteY4215" fmla="*/ 2041191 h 2810796"/>
              <a:gd name="connsiteX4216" fmla="*/ 1920910 w 3531775"/>
              <a:gd name="connsiteY4216" fmla="*/ 2068433 h 2810796"/>
              <a:gd name="connsiteX4217" fmla="*/ 1906718 w 3531775"/>
              <a:gd name="connsiteY4217" fmla="*/ 2066814 h 2810796"/>
              <a:gd name="connsiteX4218" fmla="*/ 1906718 w 3531775"/>
              <a:gd name="connsiteY4218" fmla="*/ 2066814 h 2810796"/>
              <a:gd name="connsiteX4219" fmla="*/ 1906718 w 3531775"/>
              <a:gd name="connsiteY4219" fmla="*/ 2066814 h 2810796"/>
              <a:gd name="connsiteX4220" fmla="*/ 1906718 w 3531775"/>
              <a:gd name="connsiteY4220" fmla="*/ 2066814 h 2810796"/>
              <a:gd name="connsiteX4221" fmla="*/ 1883191 w 3531775"/>
              <a:gd name="connsiteY4221" fmla="*/ 2105676 h 2810796"/>
              <a:gd name="connsiteX4222" fmla="*/ 1901384 w 3531775"/>
              <a:gd name="connsiteY4222" fmla="*/ 2084435 h 2810796"/>
              <a:gd name="connsiteX4223" fmla="*/ 1897955 w 3531775"/>
              <a:gd name="connsiteY4223" fmla="*/ 2087578 h 2810796"/>
              <a:gd name="connsiteX4224" fmla="*/ 1891763 w 3531775"/>
              <a:gd name="connsiteY4224" fmla="*/ 2088721 h 2810796"/>
              <a:gd name="connsiteX4225" fmla="*/ 1890239 w 3531775"/>
              <a:gd name="connsiteY4225" fmla="*/ 2089293 h 2810796"/>
              <a:gd name="connsiteX4226" fmla="*/ 1888715 w 3531775"/>
              <a:gd name="connsiteY4226" fmla="*/ 2097103 h 2810796"/>
              <a:gd name="connsiteX4227" fmla="*/ 1886715 w 3531775"/>
              <a:gd name="connsiteY4227" fmla="*/ 2093579 h 2810796"/>
              <a:gd name="connsiteX4228" fmla="*/ 1883667 w 3531775"/>
              <a:gd name="connsiteY4228" fmla="*/ 2091007 h 2810796"/>
              <a:gd name="connsiteX4229" fmla="*/ 1880524 w 3531775"/>
              <a:gd name="connsiteY4229" fmla="*/ 2095008 h 2810796"/>
              <a:gd name="connsiteX4230" fmla="*/ 1880333 w 3531775"/>
              <a:gd name="connsiteY4230" fmla="*/ 2089007 h 2810796"/>
              <a:gd name="connsiteX4231" fmla="*/ 1883191 w 3531775"/>
              <a:gd name="connsiteY4231" fmla="*/ 2105676 h 2810796"/>
              <a:gd name="connsiteX4232" fmla="*/ 1851282 w 3531775"/>
              <a:gd name="connsiteY4232" fmla="*/ 2139013 h 2810796"/>
              <a:gd name="connsiteX4233" fmla="*/ 1871761 w 3531775"/>
              <a:gd name="connsiteY4233" fmla="*/ 2132917 h 2810796"/>
              <a:gd name="connsiteX4234" fmla="*/ 1867379 w 3531775"/>
              <a:gd name="connsiteY4234" fmla="*/ 2129393 h 2810796"/>
              <a:gd name="connsiteX4235" fmla="*/ 1866046 w 3531775"/>
              <a:gd name="connsiteY4235" fmla="*/ 2128822 h 2810796"/>
              <a:gd name="connsiteX4236" fmla="*/ 1860045 w 3531775"/>
              <a:gd name="connsiteY4236" fmla="*/ 2135013 h 2810796"/>
              <a:gd name="connsiteX4237" fmla="*/ 1861188 w 3531775"/>
              <a:gd name="connsiteY4237" fmla="*/ 2130250 h 2810796"/>
              <a:gd name="connsiteX4238" fmla="*/ 1861188 w 3531775"/>
              <a:gd name="connsiteY4238" fmla="*/ 2125488 h 2810796"/>
              <a:gd name="connsiteX4239" fmla="*/ 1856807 w 3531775"/>
              <a:gd name="connsiteY4239" fmla="*/ 2126726 h 2810796"/>
              <a:gd name="connsiteX4240" fmla="*/ 1860617 w 3531775"/>
              <a:gd name="connsiteY4240" fmla="*/ 2121011 h 2810796"/>
              <a:gd name="connsiteX4241" fmla="*/ 1851282 w 3531775"/>
              <a:gd name="connsiteY4241" fmla="*/ 2139013 h 2810796"/>
              <a:gd name="connsiteX4242" fmla="*/ 1835471 w 3531775"/>
              <a:gd name="connsiteY4242" fmla="*/ 2190639 h 2810796"/>
              <a:gd name="connsiteX4243" fmla="*/ 1848615 w 3531775"/>
              <a:gd name="connsiteY4243" fmla="*/ 2173018 h 2810796"/>
              <a:gd name="connsiteX4244" fmla="*/ 1837471 w 3531775"/>
              <a:gd name="connsiteY4244" fmla="*/ 2173589 h 2810796"/>
              <a:gd name="connsiteX4245" fmla="*/ 1830041 w 3531775"/>
              <a:gd name="connsiteY4245" fmla="*/ 2180257 h 2810796"/>
              <a:gd name="connsiteX4246" fmla="*/ 1830613 w 3531775"/>
              <a:gd name="connsiteY4246" fmla="*/ 2174446 h 2810796"/>
              <a:gd name="connsiteX4247" fmla="*/ 1829756 w 3531775"/>
              <a:gd name="connsiteY4247" fmla="*/ 2169017 h 2810796"/>
              <a:gd name="connsiteX4248" fmla="*/ 1824708 w 3531775"/>
              <a:gd name="connsiteY4248" fmla="*/ 2171684 h 2810796"/>
              <a:gd name="connsiteX4249" fmla="*/ 1828232 w 3531775"/>
              <a:gd name="connsiteY4249" fmla="*/ 2164159 h 2810796"/>
              <a:gd name="connsiteX4250" fmla="*/ 1825850 w 3531775"/>
              <a:gd name="connsiteY4250" fmla="*/ 2158254 h 2810796"/>
              <a:gd name="connsiteX4251" fmla="*/ 1835471 w 3531775"/>
              <a:gd name="connsiteY4251" fmla="*/ 2190639 h 2810796"/>
              <a:gd name="connsiteX4252" fmla="*/ 1799561 w 3531775"/>
              <a:gd name="connsiteY4252" fmla="*/ 2221500 h 2810796"/>
              <a:gd name="connsiteX4253" fmla="*/ 1819945 w 3531775"/>
              <a:gd name="connsiteY4253" fmla="*/ 2216071 h 2810796"/>
              <a:gd name="connsiteX4254" fmla="*/ 1815944 w 3531775"/>
              <a:gd name="connsiteY4254" fmla="*/ 2212070 h 2810796"/>
              <a:gd name="connsiteX4255" fmla="*/ 1814706 w 3531775"/>
              <a:gd name="connsiteY4255" fmla="*/ 2211403 h 2810796"/>
              <a:gd name="connsiteX4256" fmla="*/ 1808420 w 3531775"/>
              <a:gd name="connsiteY4256" fmla="*/ 2217785 h 2810796"/>
              <a:gd name="connsiteX4257" fmla="*/ 1809944 w 3531775"/>
              <a:gd name="connsiteY4257" fmla="*/ 2212642 h 2810796"/>
              <a:gd name="connsiteX4258" fmla="*/ 1810229 w 3531775"/>
              <a:gd name="connsiteY4258" fmla="*/ 2207498 h 2810796"/>
              <a:gd name="connsiteX4259" fmla="*/ 1805848 w 3531775"/>
              <a:gd name="connsiteY4259" fmla="*/ 2208641 h 2810796"/>
              <a:gd name="connsiteX4260" fmla="*/ 1809944 w 3531775"/>
              <a:gd name="connsiteY4260" fmla="*/ 2202640 h 2810796"/>
              <a:gd name="connsiteX4261" fmla="*/ 1799561 w 3531775"/>
              <a:gd name="connsiteY4261" fmla="*/ 2221500 h 2810796"/>
              <a:gd name="connsiteX4262" fmla="*/ 1786226 w 3531775"/>
              <a:gd name="connsiteY4262" fmla="*/ 2279412 h 2810796"/>
              <a:gd name="connsiteX4263" fmla="*/ 1792989 w 3531775"/>
              <a:gd name="connsiteY4263" fmla="*/ 2263124 h 2810796"/>
              <a:gd name="connsiteX4264" fmla="*/ 1787179 w 3531775"/>
              <a:gd name="connsiteY4264" fmla="*/ 2261505 h 2810796"/>
              <a:gd name="connsiteX4265" fmla="*/ 1785560 w 3531775"/>
              <a:gd name="connsiteY4265" fmla="*/ 2261505 h 2810796"/>
              <a:gd name="connsiteX4266" fmla="*/ 1780416 w 3531775"/>
              <a:gd name="connsiteY4266" fmla="*/ 2270554 h 2810796"/>
              <a:gd name="connsiteX4267" fmla="*/ 1780511 w 3531775"/>
              <a:gd name="connsiteY4267" fmla="*/ 2265124 h 2810796"/>
              <a:gd name="connsiteX4268" fmla="*/ 1779273 w 3531775"/>
              <a:gd name="connsiteY4268" fmla="*/ 2260267 h 2810796"/>
              <a:gd name="connsiteX4269" fmla="*/ 1777463 w 3531775"/>
              <a:gd name="connsiteY4269" fmla="*/ 2256076 h 2810796"/>
              <a:gd name="connsiteX4270" fmla="*/ 1774701 w 3531775"/>
              <a:gd name="connsiteY4270" fmla="*/ 2251027 h 2810796"/>
              <a:gd name="connsiteX4271" fmla="*/ 1768700 w 3531775"/>
              <a:gd name="connsiteY4271" fmla="*/ 2260743 h 2810796"/>
              <a:gd name="connsiteX4272" fmla="*/ 1786226 w 3531775"/>
              <a:gd name="connsiteY4272" fmla="*/ 2279412 h 2810796"/>
              <a:gd name="connsiteX4273" fmla="*/ 1745459 w 3531775"/>
              <a:gd name="connsiteY4273" fmla="*/ 2332942 h 2810796"/>
              <a:gd name="connsiteX4274" fmla="*/ 1770510 w 3531775"/>
              <a:gd name="connsiteY4274" fmla="*/ 2316369 h 2810796"/>
              <a:gd name="connsiteX4275" fmla="*/ 1766224 w 3531775"/>
              <a:gd name="connsiteY4275" fmla="*/ 2318655 h 2810796"/>
              <a:gd name="connsiteX4276" fmla="*/ 1761842 w 3531775"/>
              <a:gd name="connsiteY4276" fmla="*/ 2322560 h 2810796"/>
              <a:gd name="connsiteX4277" fmla="*/ 1759366 w 3531775"/>
              <a:gd name="connsiteY4277" fmla="*/ 2317036 h 2810796"/>
              <a:gd name="connsiteX4278" fmla="*/ 1754127 w 3531775"/>
              <a:gd name="connsiteY4278" fmla="*/ 2325608 h 2810796"/>
              <a:gd name="connsiteX4279" fmla="*/ 1754508 w 3531775"/>
              <a:gd name="connsiteY4279" fmla="*/ 2320369 h 2810796"/>
              <a:gd name="connsiteX4280" fmla="*/ 1753556 w 3531775"/>
              <a:gd name="connsiteY4280" fmla="*/ 2315797 h 2810796"/>
              <a:gd name="connsiteX4281" fmla="*/ 1749174 w 3531775"/>
              <a:gd name="connsiteY4281" fmla="*/ 2318845 h 2810796"/>
              <a:gd name="connsiteX4282" fmla="*/ 1752127 w 3531775"/>
              <a:gd name="connsiteY4282" fmla="*/ 2311797 h 2810796"/>
              <a:gd name="connsiteX4283" fmla="*/ 1745459 w 3531775"/>
              <a:gd name="connsiteY4283" fmla="*/ 2332942 h 2810796"/>
              <a:gd name="connsiteX4284" fmla="*/ 1714789 w 3531775"/>
              <a:gd name="connsiteY4284" fmla="*/ 2380472 h 2810796"/>
              <a:gd name="connsiteX4285" fmla="*/ 1734125 w 3531775"/>
              <a:gd name="connsiteY4285" fmla="*/ 2368280 h 2810796"/>
              <a:gd name="connsiteX4286" fmla="*/ 1729458 w 3531775"/>
              <a:gd name="connsiteY4286" fmla="*/ 2366661 h 2810796"/>
              <a:gd name="connsiteX4287" fmla="*/ 1722980 w 3531775"/>
              <a:gd name="connsiteY4287" fmla="*/ 2374186 h 2810796"/>
              <a:gd name="connsiteX4288" fmla="*/ 1723647 w 3531775"/>
              <a:gd name="connsiteY4288" fmla="*/ 2369518 h 2810796"/>
              <a:gd name="connsiteX4289" fmla="*/ 1723076 w 3531775"/>
              <a:gd name="connsiteY4289" fmla="*/ 2365327 h 2810796"/>
              <a:gd name="connsiteX4290" fmla="*/ 1718980 w 3531775"/>
              <a:gd name="connsiteY4290" fmla="*/ 2367899 h 2810796"/>
              <a:gd name="connsiteX4291" fmla="*/ 1721933 w 3531775"/>
              <a:gd name="connsiteY4291" fmla="*/ 2361613 h 2810796"/>
              <a:gd name="connsiteX4292" fmla="*/ 1714789 w 3531775"/>
              <a:gd name="connsiteY4292" fmla="*/ 2380472 h 2810796"/>
              <a:gd name="connsiteX4293" fmla="*/ 1679642 w 3531775"/>
              <a:gd name="connsiteY4293" fmla="*/ 2426573 h 2810796"/>
              <a:gd name="connsiteX4294" fmla="*/ 1711646 w 3531775"/>
              <a:gd name="connsiteY4294" fmla="*/ 2413714 h 2810796"/>
              <a:gd name="connsiteX4295" fmla="*/ 1706216 w 3531775"/>
              <a:gd name="connsiteY4295" fmla="*/ 2415429 h 2810796"/>
              <a:gd name="connsiteX4296" fmla="*/ 1700883 w 3531775"/>
              <a:gd name="connsiteY4296" fmla="*/ 2412000 h 2810796"/>
              <a:gd name="connsiteX4297" fmla="*/ 1691167 w 3531775"/>
              <a:gd name="connsiteY4297" fmla="*/ 2420191 h 2810796"/>
              <a:gd name="connsiteX4298" fmla="*/ 1693358 w 3531775"/>
              <a:gd name="connsiteY4298" fmla="*/ 2408380 h 2810796"/>
              <a:gd name="connsiteX4299" fmla="*/ 1687738 w 3531775"/>
              <a:gd name="connsiteY4299" fmla="*/ 2410666 h 2810796"/>
              <a:gd name="connsiteX4300" fmla="*/ 1692977 w 3531775"/>
              <a:gd name="connsiteY4300" fmla="*/ 2403046 h 2810796"/>
              <a:gd name="connsiteX4301" fmla="*/ 1679642 w 3531775"/>
              <a:gd name="connsiteY4301" fmla="*/ 2426573 h 2810796"/>
              <a:gd name="connsiteX4302" fmla="*/ 1674117 w 3531775"/>
              <a:gd name="connsiteY4302" fmla="*/ 2381520 h 2810796"/>
              <a:gd name="connsiteX4303" fmla="*/ 1705454 w 3531775"/>
              <a:gd name="connsiteY4303" fmla="*/ 2376376 h 2810796"/>
              <a:gd name="connsiteX4304" fmla="*/ 1700311 w 3531775"/>
              <a:gd name="connsiteY4304" fmla="*/ 2376567 h 2810796"/>
              <a:gd name="connsiteX4305" fmla="*/ 1696120 w 3531775"/>
              <a:gd name="connsiteY4305" fmla="*/ 2371042 h 2810796"/>
              <a:gd name="connsiteX4306" fmla="*/ 1685738 w 3531775"/>
              <a:gd name="connsiteY4306" fmla="*/ 2377805 h 2810796"/>
              <a:gd name="connsiteX4307" fmla="*/ 1688690 w 3531775"/>
              <a:gd name="connsiteY4307" fmla="*/ 2371233 h 2810796"/>
              <a:gd name="connsiteX4308" fmla="*/ 1690024 w 3531775"/>
              <a:gd name="connsiteY4308" fmla="*/ 2364661 h 2810796"/>
              <a:gd name="connsiteX4309" fmla="*/ 1684499 w 3531775"/>
              <a:gd name="connsiteY4309" fmla="*/ 2365804 h 2810796"/>
              <a:gd name="connsiteX4310" fmla="*/ 1690595 w 3531775"/>
              <a:gd name="connsiteY4310" fmla="*/ 2358469 h 2810796"/>
              <a:gd name="connsiteX4311" fmla="*/ 1674117 w 3531775"/>
              <a:gd name="connsiteY4311" fmla="*/ 2381520 h 2810796"/>
              <a:gd name="connsiteX4312" fmla="*/ 1680499 w 3531775"/>
              <a:gd name="connsiteY4312" fmla="*/ 2331037 h 2810796"/>
              <a:gd name="connsiteX4313" fmla="*/ 1683452 w 3531775"/>
              <a:gd name="connsiteY4313" fmla="*/ 2322655 h 2810796"/>
              <a:gd name="connsiteX4314" fmla="*/ 1675070 w 3531775"/>
              <a:gd name="connsiteY4314" fmla="*/ 2322751 h 2810796"/>
              <a:gd name="connsiteX4315" fmla="*/ 1669164 w 3531775"/>
              <a:gd name="connsiteY4315" fmla="*/ 2329704 h 2810796"/>
              <a:gd name="connsiteX4316" fmla="*/ 1669545 w 3531775"/>
              <a:gd name="connsiteY4316" fmla="*/ 2325322 h 2810796"/>
              <a:gd name="connsiteX4317" fmla="*/ 1668783 w 3531775"/>
              <a:gd name="connsiteY4317" fmla="*/ 2321322 h 2810796"/>
              <a:gd name="connsiteX4318" fmla="*/ 1664973 w 3531775"/>
              <a:gd name="connsiteY4318" fmla="*/ 2323703 h 2810796"/>
              <a:gd name="connsiteX4319" fmla="*/ 1667640 w 3531775"/>
              <a:gd name="connsiteY4319" fmla="*/ 2317893 h 2810796"/>
              <a:gd name="connsiteX4320" fmla="*/ 1665640 w 3531775"/>
              <a:gd name="connsiteY4320" fmla="*/ 2313702 h 2810796"/>
              <a:gd name="connsiteX4321" fmla="*/ 1680499 w 3531775"/>
              <a:gd name="connsiteY4321" fmla="*/ 2331037 h 2810796"/>
              <a:gd name="connsiteX4322" fmla="*/ 1649447 w 3531775"/>
              <a:gd name="connsiteY4322" fmla="*/ 2477722 h 2810796"/>
              <a:gd name="connsiteX4323" fmla="*/ 1664687 w 3531775"/>
              <a:gd name="connsiteY4323" fmla="*/ 2465530 h 2810796"/>
              <a:gd name="connsiteX4324" fmla="*/ 1662211 w 3531775"/>
              <a:gd name="connsiteY4324" fmla="*/ 2460482 h 2810796"/>
              <a:gd name="connsiteX4325" fmla="*/ 1661258 w 3531775"/>
              <a:gd name="connsiteY4325" fmla="*/ 2459530 h 2810796"/>
              <a:gd name="connsiteX4326" fmla="*/ 1652210 w 3531775"/>
              <a:gd name="connsiteY4326" fmla="*/ 2465530 h 2810796"/>
              <a:gd name="connsiteX4327" fmla="*/ 1655924 w 3531775"/>
              <a:gd name="connsiteY4327" fmla="*/ 2460196 h 2810796"/>
              <a:gd name="connsiteX4328" fmla="*/ 1658306 w 3531775"/>
              <a:gd name="connsiteY4328" fmla="*/ 2454576 h 2810796"/>
              <a:gd name="connsiteX4329" fmla="*/ 1653448 w 3531775"/>
              <a:gd name="connsiteY4329" fmla="*/ 2455148 h 2810796"/>
              <a:gd name="connsiteX4330" fmla="*/ 1659830 w 3531775"/>
              <a:gd name="connsiteY4330" fmla="*/ 2449243 h 2810796"/>
              <a:gd name="connsiteX4331" fmla="*/ 1661258 w 3531775"/>
              <a:gd name="connsiteY4331" fmla="*/ 2442575 h 2810796"/>
              <a:gd name="connsiteX4332" fmla="*/ 1651543 w 3531775"/>
              <a:gd name="connsiteY4332" fmla="*/ 2448766 h 2810796"/>
              <a:gd name="connsiteX4333" fmla="*/ 1649447 w 3531775"/>
              <a:gd name="connsiteY4333" fmla="*/ 2477722 h 2810796"/>
              <a:gd name="connsiteX4334" fmla="*/ 1638970 w 3531775"/>
              <a:gd name="connsiteY4334" fmla="*/ 2428764 h 2810796"/>
              <a:gd name="connsiteX4335" fmla="*/ 1673165 w 3531775"/>
              <a:gd name="connsiteY4335" fmla="*/ 2412762 h 2810796"/>
              <a:gd name="connsiteX4336" fmla="*/ 1667450 w 3531775"/>
              <a:gd name="connsiteY4336" fmla="*/ 2414857 h 2810796"/>
              <a:gd name="connsiteX4337" fmla="*/ 1661258 w 3531775"/>
              <a:gd name="connsiteY4337" fmla="*/ 2412095 h 2810796"/>
              <a:gd name="connsiteX4338" fmla="*/ 1651352 w 3531775"/>
              <a:gd name="connsiteY4338" fmla="*/ 2421525 h 2810796"/>
              <a:gd name="connsiteX4339" fmla="*/ 1652876 w 3531775"/>
              <a:gd name="connsiteY4339" fmla="*/ 2415143 h 2810796"/>
              <a:gd name="connsiteX4340" fmla="*/ 1652686 w 3531775"/>
              <a:gd name="connsiteY4340" fmla="*/ 2409333 h 2810796"/>
              <a:gd name="connsiteX4341" fmla="*/ 1651733 w 3531775"/>
              <a:gd name="connsiteY4341" fmla="*/ 2404094 h 2810796"/>
              <a:gd name="connsiteX4342" fmla="*/ 1638970 w 3531775"/>
              <a:gd name="connsiteY4342" fmla="*/ 2428764 h 2810796"/>
              <a:gd name="connsiteX4343" fmla="*/ 1635541 w 3531775"/>
              <a:gd name="connsiteY4343" fmla="*/ 2377043 h 2810796"/>
              <a:gd name="connsiteX4344" fmla="*/ 1665926 w 3531775"/>
              <a:gd name="connsiteY4344" fmla="*/ 2365327 h 2810796"/>
              <a:gd name="connsiteX4345" fmla="*/ 1655353 w 3531775"/>
              <a:gd name="connsiteY4345" fmla="*/ 2363422 h 2810796"/>
              <a:gd name="connsiteX4346" fmla="*/ 1646495 w 3531775"/>
              <a:gd name="connsiteY4346" fmla="*/ 2371423 h 2810796"/>
              <a:gd name="connsiteX4347" fmla="*/ 1647923 w 3531775"/>
              <a:gd name="connsiteY4347" fmla="*/ 2365518 h 2810796"/>
              <a:gd name="connsiteX4348" fmla="*/ 1647828 w 3531775"/>
              <a:gd name="connsiteY4348" fmla="*/ 2359898 h 2810796"/>
              <a:gd name="connsiteX4349" fmla="*/ 1647066 w 3531775"/>
              <a:gd name="connsiteY4349" fmla="*/ 2354850 h 2810796"/>
              <a:gd name="connsiteX4350" fmla="*/ 1635541 w 3531775"/>
              <a:gd name="connsiteY4350" fmla="*/ 2377043 h 2810796"/>
              <a:gd name="connsiteX4351" fmla="*/ 1581915 w 3531775"/>
              <a:gd name="connsiteY4351" fmla="*/ 2446385 h 2810796"/>
              <a:gd name="connsiteX4352" fmla="*/ 1577629 w 3531775"/>
              <a:gd name="connsiteY4352" fmla="*/ 2443147 h 2810796"/>
              <a:gd name="connsiteX4353" fmla="*/ 1568675 w 3531775"/>
              <a:gd name="connsiteY4353" fmla="*/ 2448290 h 2810796"/>
              <a:gd name="connsiteX4354" fmla="*/ 1570866 w 3531775"/>
              <a:gd name="connsiteY4354" fmla="*/ 2443813 h 2810796"/>
              <a:gd name="connsiteX4355" fmla="*/ 1571628 w 3531775"/>
              <a:gd name="connsiteY4355" fmla="*/ 2439432 h 2810796"/>
              <a:gd name="connsiteX4356" fmla="*/ 1570009 w 3531775"/>
              <a:gd name="connsiteY4356" fmla="*/ 2436479 h 2810796"/>
              <a:gd name="connsiteX4357" fmla="*/ 1558484 w 3531775"/>
              <a:gd name="connsiteY4357" fmla="*/ 2451433 h 2810796"/>
              <a:gd name="connsiteX4358" fmla="*/ 1581915 w 3531775"/>
              <a:gd name="connsiteY4358" fmla="*/ 2446385 h 2810796"/>
              <a:gd name="connsiteX4359" fmla="*/ 1620968 w 3531775"/>
              <a:gd name="connsiteY4359" fmla="*/ 2420191 h 2810796"/>
              <a:gd name="connsiteX4360" fmla="*/ 1618301 w 3531775"/>
              <a:gd name="connsiteY4360" fmla="*/ 2415334 h 2810796"/>
              <a:gd name="connsiteX4361" fmla="*/ 1611443 w 3531775"/>
              <a:gd name="connsiteY4361" fmla="*/ 2418953 h 2810796"/>
              <a:gd name="connsiteX4362" fmla="*/ 1612395 w 3531775"/>
              <a:gd name="connsiteY4362" fmla="*/ 2414572 h 2810796"/>
              <a:gd name="connsiteX4363" fmla="*/ 1614110 w 3531775"/>
              <a:gd name="connsiteY4363" fmla="*/ 2409618 h 2810796"/>
              <a:gd name="connsiteX4364" fmla="*/ 1609728 w 3531775"/>
              <a:gd name="connsiteY4364" fmla="*/ 2409809 h 2810796"/>
              <a:gd name="connsiteX4365" fmla="*/ 1615158 w 3531775"/>
              <a:gd name="connsiteY4365" fmla="*/ 2404856 h 2810796"/>
              <a:gd name="connsiteX4366" fmla="*/ 1615919 w 3531775"/>
              <a:gd name="connsiteY4366" fmla="*/ 2398855 h 2810796"/>
              <a:gd name="connsiteX4367" fmla="*/ 1607442 w 3531775"/>
              <a:gd name="connsiteY4367" fmla="*/ 2403808 h 2810796"/>
              <a:gd name="connsiteX4368" fmla="*/ 1617634 w 3531775"/>
              <a:gd name="connsiteY4368" fmla="*/ 2428383 h 2810796"/>
              <a:gd name="connsiteX4369" fmla="*/ 1620968 w 3531775"/>
              <a:gd name="connsiteY4369" fmla="*/ 2420191 h 2810796"/>
              <a:gd name="connsiteX4370" fmla="*/ 1622206 w 3531775"/>
              <a:gd name="connsiteY4370" fmla="*/ 2474103 h 2810796"/>
              <a:gd name="connsiteX4371" fmla="*/ 1624492 w 3531775"/>
              <a:gd name="connsiteY4371" fmla="*/ 2464292 h 2810796"/>
              <a:gd name="connsiteX4372" fmla="*/ 1618872 w 3531775"/>
              <a:gd name="connsiteY4372" fmla="*/ 2460673 h 2810796"/>
              <a:gd name="connsiteX4373" fmla="*/ 1617062 w 3531775"/>
              <a:gd name="connsiteY4373" fmla="*/ 2460196 h 2810796"/>
              <a:gd name="connsiteX4374" fmla="*/ 1606871 w 3531775"/>
              <a:gd name="connsiteY4374" fmla="*/ 2468578 h 2810796"/>
              <a:gd name="connsiteX4375" fmla="*/ 1609728 w 3531775"/>
              <a:gd name="connsiteY4375" fmla="*/ 2462482 h 2810796"/>
              <a:gd name="connsiteX4376" fmla="*/ 1610776 w 3531775"/>
              <a:gd name="connsiteY4376" fmla="*/ 2456672 h 2810796"/>
              <a:gd name="connsiteX4377" fmla="*/ 1604204 w 3531775"/>
              <a:gd name="connsiteY4377" fmla="*/ 2458672 h 2810796"/>
              <a:gd name="connsiteX4378" fmla="*/ 1610776 w 3531775"/>
              <a:gd name="connsiteY4378" fmla="*/ 2451338 h 2810796"/>
              <a:gd name="connsiteX4379" fmla="*/ 1609919 w 3531775"/>
              <a:gd name="connsiteY4379" fmla="*/ 2444670 h 2810796"/>
              <a:gd name="connsiteX4380" fmla="*/ 1622206 w 3531775"/>
              <a:gd name="connsiteY4380" fmla="*/ 2474103 h 2810796"/>
              <a:gd name="connsiteX4381" fmla="*/ 1584392 w 3531775"/>
              <a:gd name="connsiteY4381" fmla="*/ 2511536 h 2810796"/>
              <a:gd name="connsiteX4382" fmla="*/ 1617158 w 3531775"/>
              <a:gd name="connsiteY4382" fmla="*/ 2504107 h 2810796"/>
              <a:gd name="connsiteX4383" fmla="*/ 1611824 w 3531775"/>
              <a:gd name="connsiteY4383" fmla="*/ 2504964 h 2810796"/>
              <a:gd name="connsiteX4384" fmla="*/ 1607442 w 3531775"/>
              <a:gd name="connsiteY4384" fmla="*/ 2501630 h 2810796"/>
              <a:gd name="connsiteX4385" fmla="*/ 1596679 w 3531775"/>
              <a:gd name="connsiteY4385" fmla="*/ 2507821 h 2810796"/>
              <a:gd name="connsiteX4386" fmla="*/ 1599727 w 3531775"/>
              <a:gd name="connsiteY4386" fmla="*/ 2502868 h 2810796"/>
              <a:gd name="connsiteX4387" fmla="*/ 1601156 w 3531775"/>
              <a:gd name="connsiteY4387" fmla="*/ 2498010 h 2810796"/>
              <a:gd name="connsiteX4388" fmla="*/ 1601727 w 3531775"/>
              <a:gd name="connsiteY4388" fmla="*/ 2493534 h 2810796"/>
              <a:gd name="connsiteX4389" fmla="*/ 1584392 w 3531775"/>
              <a:gd name="connsiteY4389" fmla="*/ 2511536 h 2810796"/>
              <a:gd name="connsiteX4390" fmla="*/ 1582582 w 3531775"/>
              <a:gd name="connsiteY4390" fmla="*/ 2492867 h 2810796"/>
              <a:gd name="connsiteX4391" fmla="*/ 1578677 w 3531775"/>
              <a:gd name="connsiteY4391" fmla="*/ 2488295 h 2810796"/>
              <a:gd name="connsiteX4392" fmla="*/ 1571247 w 3531775"/>
              <a:gd name="connsiteY4392" fmla="*/ 2484580 h 2810796"/>
              <a:gd name="connsiteX4393" fmla="*/ 1557055 w 3531775"/>
              <a:gd name="connsiteY4393" fmla="*/ 2493153 h 2810796"/>
              <a:gd name="connsiteX4394" fmla="*/ 1559341 w 3531775"/>
              <a:gd name="connsiteY4394" fmla="*/ 2487533 h 2810796"/>
              <a:gd name="connsiteX4395" fmla="*/ 1556388 w 3531775"/>
              <a:gd name="connsiteY4395" fmla="*/ 2483247 h 2810796"/>
              <a:gd name="connsiteX4396" fmla="*/ 1553054 w 3531775"/>
              <a:gd name="connsiteY4396" fmla="*/ 2482580 h 2810796"/>
              <a:gd name="connsiteX4397" fmla="*/ 1560579 w 3531775"/>
              <a:gd name="connsiteY4397" fmla="*/ 2474674 h 2810796"/>
              <a:gd name="connsiteX4398" fmla="*/ 1558865 w 3531775"/>
              <a:gd name="connsiteY4398" fmla="*/ 2467721 h 2810796"/>
              <a:gd name="connsiteX4399" fmla="*/ 1582582 w 3531775"/>
              <a:gd name="connsiteY4399" fmla="*/ 2492867 h 2810796"/>
              <a:gd name="connsiteX4400" fmla="*/ 1549816 w 3531775"/>
              <a:gd name="connsiteY4400" fmla="*/ 2549350 h 2810796"/>
              <a:gd name="connsiteX4401" fmla="*/ 1570676 w 3531775"/>
              <a:gd name="connsiteY4401" fmla="*/ 2537920 h 2810796"/>
              <a:gd name="connsiteX4402" fmla="*/ 1565532 w 3531775"/>
              <a:gd name="connsiteY4402" fmla="*/ 2534301 h 2810796"/>
              <a:gd name="connsiteX4403" fmla="*/ 1565818 w 3531775"/>
              <a:gd name="connsiteY4403" fmla="*/ 2531824 h 2810796"/>
              <a:gd name="connsiteX4404" fmla="*/ 1553340 w 3531775"/>
              <a:gd name="connsiteY4404" fmla="*/ 2537253 h 2810796"/>
              <a:gd name="connsiteX4405" fmla="*/ 1558484 w 3531775"/>
              <a:gd name="connsiteY4405" fmla="*/ 2532205 h 2810796"/>
              <a:gd name="connsiteX4406" fmla="*/ 1561722 w 3531775"/>
              <a:gd name="connsiteY4406" fmla="*/ 2526681 h 2810796"/>
              <a:gd name="connsiteX4407" fmla="*/ 1555150 w 3531775"/>
              <a:gd name="connsiteY4407" fmla="*/ 2526967 h 2810796"/>
              <a:gd name="connsiteX4408" fmla="*/ 1563913 w 3531775"/>
              <a:gd name="connsiteY4408" fmla="*/ 2521442 h 2810796"/>
              <a:gd name="connsiteX4409" fmla="*/ 1565818 w 3531775"/>
              <a:gd name="connsiteY4409" fmla="*/ 2514775 h 2810796"/>
              <a:gd name="connsiteX4410" fmla="*/ 1552769 w 3531775"/>
              <a:gd name="connsiteY4410" fmla="*/ 2520490 h 2810796"/>
              <a:gd name="connsiteX4411" fmla="*/ 1549816 w 3531775"/>
              <a:gd name="connsiteY4411" fmla="*/ 2549350 h 2810796"/>
              <a:gd name="connsiteX4412" fmla="*/ 1171769 w 3531775"/>
              <a:gd name="connsiteY4412" fmla="*/ 1442641 h 2810796"/>
              <a:gd name="connsiteX4413" fmla="*/ 1159196 w 3531775"/>
              <a:gd name="connsiteY4413" fmla="*/ 1459214 h 2810796"/>
              <a:gd name="connsiteX4414" fmla="*/ 1157767 w 3531775"/>
              <a:gd name="connsiteY4414" fmla="*/ 1450070 h 2810796"/>
              <a:gd name="connsiteX4415" fmla="*/ 1159577 w 3531775"/>
              <a:gd name="connsiteY4415" fmla="*/ 1449213 h 2810796"/>
              <a:gd name="connsiteX4416" fmla="*/ 1150433 w 3531775"/>
              <a:gd name="connsiteY4416" fmla="*/ 1443403 h 2810796"/>
              <a:gd name="connsiteX4417" fmla="*/ 1156243 w 3531775"/>
              <a:gd name="connsiteY4417" fmla="*/ 1444260 h 2810796"/>
              <a:gd name="connsiteX4418" fmla="*/ 1158338 w 3531775"/>
              <a:gd name="connsiteY4418" fmla="*/ 1441688 h 2810796"/>
              <a:gd name="connsiteX4419" fmla="*/ 1158148 w 3531775"/>
              <a:gd name="connsiteY4419" fmla="*/ 1439688 h 2810796"/>
              <a:gd name="connsiteX4420" fmla="*/ 1166054 w 3531775"/>
              <a:gd name="connsiteY4420" fmla="*/ 1443593 h 2810796"/>
              <a:gd name="connsiteX4421" fmla="*/ 1171769 w 3531775"/>
              <a:gd name="connsiteY4421" fmla="*/ 1442641 h 2810796"/>
              <a:gd name="connsiteX4422" fmla="*/ 1188723 w 3531775"/>
              <a:gd name="connsiteY4422" fmla="*/ 1475883 h 2810796"/>
              <a:gd name="connsiteX4423" fmla="*/ 1178531 w 3531775"/>
              <a:gd name="connsiteY4423" fmla="*/ 1500743 h 2810796"/>
              <a:gd name="connsiteX4424" fmla="*/ 1176245 w 3531775"/>
              <a:gd name="connsiteY4424" fmla="*/ 1488265 h 2810796"/>
              <a:gd name="connsiteX4425" fmla="*/ 1177865 w 3531775"/>
              <a:gd name="connsiteY4425" fmla="*/ 1486837 h 2810796"/>
              <a:gd name="connsiteX4426" fmla="*/ 1169673 w 3531775"/>
              <a:gd name="connsiteY4426" fmla="*/ 1478740 h 2810796"/>
              <a:gd name="connsiteX4427" fmla="*/ 1180913 w 3531775"/>
              <a:gd name="connsiteY4427" fmla="*/ 1483217 h 2810796"/>
              <a:gd name="connsiteX4428" fmla="*/ 1174912 w 3531775"/>
              <a:gd name="connsiteY4428" fmla="*/ 1473883 h 2810796"/>
              <a:gd name="connsiteX4429" fmla="*/ 1183294 w 3531775"/>
              <a:gd name="connsiteY4429" fmla="*/ 1478169 h 2810796"/>
              <a:gd name="connsiteX4430" fmla="*/ 1188723 w 3531775"/>
              <a:gd name="connsiteY4430" fmla="*/ 1475883 h 2810796"/>
              <a:gd name="connsiteX4431" fmla="*/ 1199867 w 3531775"/>
              <a:gd name="connsiteY4431" fmla="*/ 1509411 h 2810796"/>
              <a:gd name="connsiteX4432" fmla="*/ 1187485 w 3531775"/>
              <a:gd name="connsiteY4432" fmla="*/ 1526841 h 2810796"/>
              <a:gd name="connsiteX4433" fmla="*/ 1197486 w 3531775"/>
              <a:gd name="connsiteY4433" fmla="*/ 1533985 h 2810796"/>
              <a:gd name="connsiteX4434" fmla="*/ 1195772 w 3531775"/>
              <a:gd name="connsiteY4434" fmla="*/ 1528461 h 2810796"/>
              <a:gd name="connsiteX4435" fmla="*/ 1201677 w 3531775"/>
              <a:gd name="connsiteY4435" fmla="*/ 1528651 h 2810796"/>
              <a:gd name="connsiteX4436" fmla="*/ 1195962 w 3531775"/>
              <a:gd name="connsiteY4436" fmla="*/ 1520365 h 2810796"/>
              <a:gd name="connsiteX4437" fmla="*/ 1205201 w 3531775"/>
              <a:gd name="connsiteY4437" fmla="*/ 1523984 h 2810796"/>
              <a:gd name="connsiteX4438" fmla="*/ 1209488 w 3531775"/>
              <a:gd name="connsiteY4438" fmla="*/ 1524555 h 2810796"/>
              <a:gd name="connsiteX4439" fmla="*/ 1199867 w 3531775"/>
              <a:gd name="connsiteY4439" fmla="*/ 1509411 h 2810796"/>
              <a:gd name="connsiteX4440" fmla="*/ 1221965 w 3531775"/>
              <a:gd name="connsiteY4440" fmla="*/ 1566561 h 2810796"/>
              <a:gd name="connsiteX4441" fmla="*/ 1218441 w 3531775"/>
              <a:gd name="connsiteY4441" fmla="*/ 1555893 h 2810796"/>
              <a:gd name="connsiteX4442" fmla="*/ 1222632 w 3531775"/>
              <a:gd name="connsiteY4442" fmla="*/ 1559226 h 2810796"/>
              <a:gd name="connsiteX4443" fmla="*/ 1227014 w 3531775"/>
              <a:gd name="connsiteY4443" fmla="*/ 1561322 h 2810796"/>
              <a:gd name="connsiteX4444" fmla="*/ 1231205 w 3531775"/>
              <a:gd name="connsiteY4444" fmla="*/ 1562655 h 2810796"/>
              <a:gd name="connsiteX4445" fmla="*/ 1216441 w 3531775"/>
              <a:gd name="connsiteY4445" fmla="*/ 1544463 h 2810796"/>
              <a:gd name="connsiteX4446" fmla="*/ 1216917 w 3531775"/>
              <a:gd name="connsiteY4446" fmla="*/ 1574752 h 2810796"/>
              <a:gd name="connsiteX4447" fmla="*/ 1221965 w 3531775"/>
              <a:gd name="connsiteY4447" fmla="*/ 1566561 h 2810796"/>
              <a:gd name="connsiteX4448" fmla="*/ 1223204 w 3531775"/>
              <a:gd name="connsiteY4448" fmla="*/ 1736201 h 2810796"/>
              <a:gd name="connsiteX4449" fmla="*/ 1226252 w 3531775"/>
              <a:gd name="connsiteY4449" fmla="*/ 1730200 h 2810796"/>
              <a:gd name="connsiteX4450" fmla="*/ 1227680 w 3531775"/>
              <a:gd name="connsiteY4450" fmla="*/ 1733725 h 2810796"/>
              <a:gd name="connsiteX4451" fmla="*/ 1228823 w 3531775"/>
              <a:gd name="connsiteY4451" fmla="*/ 1738201 h 2810796"/>
              <a:gd name="connsiteX4452" fmla="*/ 1231776 w 3531775"/>
              <a:gd name="connsiteY4452" fmla="*/ 1735820 h 2810796"/>
              <a:gd name="connsiteX4453" fmla="*/ 1230347 w 3531775"/>
              <a:gd name="connsiteY4453" fmla="*/ 1742202 h 2810796"/>
              <a:gd name="connsiteX4454" fmla="*/ 1233014 w 3531775"/>
              <a:gd name="connsiteY4454" fmla="*/ 1722866 h 2810796"/>
              <a:gd name="connsiteX4455" fmla="*/ 1216060 w 3531775"/>
              <a:gd name="connsiteY4455" fmla="*/ 1735820 h 2810796"/>
              <a:gd name="connsiteX4456" fmla="*/ 1223204 w 3531775"/>
              <a:gd name="connsiteY4456" fmla="*/ 1736201 h 2810796"/>
              <a:gd name="connsiteX4457" fmla="*/ 1183103 w 3531775"/>
              <a:gd name="connsiteY4457" fmla="*/ 1968706 h 2810796"/>
              <a:gd name="connsiteX4458" fmla="*/ 1188723 w 3531775"/>
              <a:gd name="connsiteY4458" fmla="*/ 1957276 h 2810796"/>
              <a:gd name="connsiteX4459" fmla="*/ 1189199 w 3531775"/>
              <a:gd name="connsiteY4459" fmla="*/ 1963277 h 2810796"/>
              <a:gd name="connsiteX4460" fmla="*/ 1190914 w 3531775"/>
              <a:gd name="connsiteY4460" fmla="*/ 1968325 h 2810796"/>
              <a:gd name="connsiteX4461" fmla="*/ 1193105 w 3531775"/>
              <a:gd name="connsiteY4461" fmla="*/ 1972612 h 2810796"/>
              <a:gd name="connsiteX4462" fmla="*/ 1196438 w 3531775"/>
              <a:gd name="connsiteY4462" fmla="*/ 1977565 h 2810796"/>
              <a:gd name="connsiteX4463" fmla="*/ 1201201 w 3531775"/>
              <a:gd name="connsiteY4463" fmla="*/ 1965563 h 2810796"/>
              <a:gd name="connsiteX4464" fmla="*/ 1172816 w 3531775"/>
              <a:gd name="connsiteY4464" fmla="*/ 1971945 h 2810796"/>
              <a:gd name="connsiteX4465" fmla="*/ 1183103 w 3531775"/>
              <a:gd name="connsiteY4465" fmla="*/ 1968706 h 2810796"/>
              <a:gd name="connsiteX4466" fmla="*/ 1195391 w 3531775"/>
              <a:gd name="connsiteY4466" fmla="*/ 1934130 h 2810796"/>
              <a:gd name="connsiteX4467" fmla="*/ 1200058 w 3531775"/>
              <a:gd name="connsiteY4467" fmla="*/ 1928892 h 2810796"/>
              <a:gd name="connsiteX4468" fmla="*/ 1207297 w 3531775"/>
              <a:gd name="connsiteY4468" fmla="*/ 1927558 h 2810796"/>
              <a:gd name="connsiteX4469" fmla="*/ 1212536 w 3531775"/>
              <a:gd name="connsiteY4469" fmla="*/ 1913557 h 2810796"/>
              <a:gd name="connsiteX4470" fmla="*/ 1213964 w 3531775"/>
              <a:gd name="connsiteY4470" fmla="*/ 1919843 h 2810796"/>
              <a:gd name="connsiteX4471" fmla="*/ 1216822 w 3531775"/>
              <a:gd name="connsiteY4471" fmla="*/ 1924701 h 2810796"/>
              <a:gd name="connsiteX4472" fmla="*/ 1221204 w 3531775"/>
              <a:gd name="connsiteY4472" fmla="*/ 1918509 h 2810796"/>
              <a:gd name="connsiteX4473" fmla="*/ 1220156 w 3531775"/>
              <a:gd name="connsiteY4473" fmla="*/ 1928606 h 2810796"/>
              <a:gd name="connsiteX4474" fmla="*/ 1225013 w 3531775"/>
              <a:gd name="connsiteY4474" fmla="*/ 1932702 h 2810796"/>
              <a:gd name="connsiteX4475" fmla="*/ 1195391 w 3531775"/>
              <a:gd name="connsiteY4475" fmla="*/ 1934130 h 2810796"/>
              <a:gd name="connsiteX4476" fmla="*/ 1208154 w 3531775"/>
              <a:gd name="connsiteY4476" fmla="*/ 1875266 h 2810796"/>
              <a:gd name="connsiteX4477" fmla="*/ 1211678 w 3531775"/>
              <a:gd name="connsiteY4477" fmla="*/ 1870313 h 2810796"/>
              <a:gd name="connsiteX4478" fmla="*/ 1217774 w 3531775"/>
              <a:gd name="connsiteY4478" fmla="*/ 1867837 h 2810796"/>
              <a:gd name="connsiteX4479" fmla="*/ 1219870 w 3531775"/>
              <a:gd name="connsiteY4479" fmla="*/ 1858312 h 2810796"/>
              <a:gd name="connsiteX4480" fmla="*/ 1222823 w 3531775"/>
              <a:gd name="connsiteY4480" fmla="*/ 1860407 h 2810796"/>
              <a:gd name="connsiteX4481" fmla="*/ 1225775 w 3531775"/>
              <a:gd name="connsiteY4481" fmla="*/ 1863741 h 2810796"/>
              <a:gd name="connsiteX4482" fmla="*/ 1229014 w 3531775"/>
              <a:gd name="connsiteY4482" fmla="*/ 1857930 h 2810796"/>
              <a:gd name="connsiteX4483" fmla="*/ 1229014 w 3531775"/>
              <a:gd name="connsiteY4483" fmla="*/ 1866217 h 2810796"/>
              <a:gd name="connsiteX4484" fmla="*/ 1233586 w 3531775"/>
              <a:gd name="connsiteY4484" fmla="*/ 1868503 h 2810796"/>
              <a:gd name="connsiteX4485" fmla="*/ 1208154 w 3531775"/>
              <a:gd name="connsiteY4485" fmla="*/ 1875266 h 2810796"/>
              <a:gd name="connsiteX4486" fmla="*/ 1222918 w 3531775"/>
              <a:gd name="connsiteY4486" fmla="*/ 1811639 h 2810796"/>
              <a:gd name="connsiteX4487" fmla="*/ 1232443 w 3531775"/>
              <a:gd name="connsiteY4487" fmla="*/ 1807924 h 2810796"/>
              <a:gd name="connsiteX4488" fmla="*/ 1236824 w 3531775"/>
              <a:gd name="connsiteY4488" fmla="*/ 1796685 h 2810796"/>
              <a:gd name="connsiteX4489" fmla="*/ 1237872 w 3531775"/>
              <a:gd name="connsiteY4489" fmla="*/ 1802304 h 2810796"/>
              <a:gd name="connsiteX4490" fmla="*/ 1239968 w 3531775"/>
              <a:gd name="connsiteY4490" fmla="*/ 1806972 h 2810796"/>
              <a:gd name="connsiteX4491" fmla="*/ 1243587 w 3531775"/>
              <a:gd name="connsiteY4491" fmla="*/ 1802209 h 2810796"/>
              <a:gd name="connsiteX4492" fmla="*/ 1242539 w 3531775"/>
              <a:gd name="connsiteY4492" fmla="*/ 1810782 h 2810796"/>
              <a:gd name="connsiteX4493" fmla="*/ 1246254 w 3531775"/>
              <a:gd name="connsiteY4493" fmla="*/ 1815163 h 2810796"/>
              <a:gd name="connsiteX4494" fmla="*/ 1222918 w 3531775"/>
              <a:gd name="connsiteY4494" fmla="*/ 1811639 h 2810796"/>
              <a:gd name="connsiteX4495" fmla="*/ 1252350 w 3531775"/>
              <a:gd name="connsiteY4495" fmla="*/ 1754108 h 2810796"/>
              <a:gd name="connsiteX4496" fmla="*/ 1255874 w 3531775"/>
              <a:gd name="connsiteY4496" fmla="*/ 1756870 h 2810796"/>
              <a:gd name="connsiteX4497" fmla="*/ 1259399 w 3531775"/>
              <a:gd name="connsiteY4497" fmla="*/ 1761061 h 2810796"/>
              <a:gd name="connsiteX4498" fmla="*/ 1262542 w 3531775"/>
              <a:gd name="connsiteY4498" fmla="*/ 1754394 h 2810796"/>
              <a:gd name="connsiteX4499" fmla="*/ 1263209 w 3531775"/>
              <a:gd name="connsiteY4499" fmla="*/ 1764300 h 2810796"/>
              <a:gd name="connsiteX4500" fmla="*/ 1268447 w 3531775"/>
              <a:gd name="connsiteY4500" fmla="*/ 1767538 h 2810796"/>
              <a:gd name="connsiteX4501" fmla="*/ 1238634 w 3531775"/>
              <a:gd name="connsiteY4501" fmla="*/ 1760299 h 2810796"/>
              <a:gd name="connsiteX4502" fmla="*/ 1240254 w 3531775"/>
              <a:gd name="connsiteY4502" fmla="*/ 1772967 h 2810796"/>
              <a:gd name="connsiteX4503" fmla="*/ 1250731 w 3531775"/>
              <a:gd name="connsiteY4503" fmla="*/ 1765157 h 2810796"/>
              <a:gd name="connsiteX4504" fmla="*/ 1252350 w 3531775"/>
              <a:gd name="connsiteY4504" fmla="*/ 1754108 h 2810796"/>
              <a:gd name="connsiteX4505" fmla="*/ 1248445 w 3531775"/>
              <a:gd name="connsiteY4505" fmla="*/ 1644094 h 2810796"/>
              <a:gd name="connsiteX4506" fmla="*/ 1251302 w 3531775"/>
              <a:gd name="connsiteY4506" fmla="*/ 1647904 h 2810796"/>
              <a:gd name="connsiteX4507" fmla="*/ 1254065 w 3531775"/>
              <a:gd name="connsiteY4507" fmla="*/ 1652953 h 2810796"/>
              <a:gd name="connsiteX4508" fmla="*/ 1256827 w 3531775"/>
              <a:gd name="connsiteY4508" fmla="*/ 1649047 h 2810796"/>
              <a:gd name="connsiteX4509" fmla="*/ 1257113 w 3531775"/>
              <a:gd name="connsiteY4509" fmla="*/ 1657429 h 2810796"/>
              <a:gd name="connsiteX4510" fmla="*/ 1261208 w 3531775"/>
              <a:gd name="connsiteY4510" fmla="*/ 1662668 h 2810796"/>
              <a:gd name="connsiteX4511" fmla="*/ 1236920 w 3531775"/>
              <a:gd name="connsiteY4511" fmla="*/ 1643142 h 2810796"/>
              <a:gd name="connsiteX4512" fmla="*/ 1241301 w 3531775"/>
              <a:gd name="connsiteY4512" fmla="*/ 1651143 h 2810796"/>
              <a:gd name="connsiteX4513" fmla="*/ 1243587 w 3531775"/>
              <a:gd name="connsiteY4513" fmla="*/ 1646380 h 2810796"/>
              <a:gd name="connsiteX4514" fmla="*/ 1246826 w 3531775"/>
              <a:gd name="connsiteY4514" fmla="*/ 1652286 h 2810796"/>
              <a:gd name="connsiteX4515" fmla="*/ 1248445 w 3531775"/>
              <a:gd name="connsiteY4515" fmla="*/ 1644094 h 2810796"/>
              <a:gd name="connsiteX4516" fmla="*/ 1262733 w 3531775"/>
              <a:gd name="connsiteY4516" fmla="*/ 1706292 h 2810796"/>
              <a:gd name="connsiteX4517" fmla="*/ 1241682 w 3531775"/>
              <a:gd name="connsiteY4517" fmla="*/ 1699339 h 2810796"/>
              <a:gd name="connsiteX4518" fmla="*/ 1242063 w 3531775"/>
              <a:gd name="connsiteY4518" fmla="*/ 1713055 h 2810796"/>
              <a:gd name="connsiteX4519" fmla="*/ 1248635 w 3531775"/>
              <a:gd name="connsiteY4519" fmla="*/ 1715437 h 2810796"/>
              <a:gd name="connsiteX4520" fmla="*/ 1251874 w 3531775"/>
              <a:gd name="connsiteY4520" fmla="*/ 1705816 h 2810796"/>
              <a:gd name="connsiteX4521" fmla="*/ 1252636 w 3531775"/>
              <a:gd name="connsiteY4521" fmla="*/ 1711817 h 2810796"/>
              <a:gd name="connsiteX4522" fmla="*/ 1254255 w 3531775"/>
              <a:gd name="connsiteY4522" fmla="*/ 1717437 h 2810796"/>
              <a:gd name="connsiteX4523" fmla="*/ 1257779 w 3531775"/>
              <a:gd name="connsiteY4523" fmla="*/ 1714103 h 2810796"/>
              <a:gd name="connsiteX4524" fmla="*/ 1256255 w 3531775"/>
              <a:gd name="connsiteY4524" fmla="*/ 1722485 h 2810796"/>
              <a:gd name="connsiteX4525" fmla="*/ 1259399 w 3531775"/>
              <a:gd name="connsiteY4525" fmla="*/ 1728581 h 2810796"/>
              <a:gd name="connsiteX4526" fmla="*/ 1262733 w 3531775"/>
              <a:gd name="connsiteY4526" fmla="*/ 1706292 h 2810796"/>
              <a:gd name="connsiteX4527" fmla="*/ 1220918 w 3531775"/>
              <a:gd name="connsiteY4527" fmla="*/ 1684480 h 2810796"/>
              <a:gd name="connsiteX4528" fmla="*/ 1224442 w 3531775"/>
              <a:gd name="connsiteY4528" fmla="*/ 1692672 h 2810796"/>
              <a:gd name="connsiteX4529" fmla="*/ 1231109 w 3531775"/>
              <a:gd name="connsiteY4529" fmla="*/ 1685147 h 2810796"/>
              <a:gd name="connsiteX4530" fmla="*/ 1230633 w 3531775"/>
              <a:gd name="connsiteY4530" fmla="*/ 1674860 h 2810796"/>
              <a:gd name="connsiteX4531" fmla="*/ 1233395 w 3531775"/>
              <a:gd name="connsiteY4531" fmla="*/ 1677527 h 2810796"/>
              <a:gd name="connsiteX4532" fmla="*/ 1237110 w 3531775"/>
              <a:gd name="connsiteY4532" fmla="*/ 1680289 h 2810796"/>
              <a:gd name="connsiteX4533" fmla="*/ 1238253 w 3531775"/>
              <a:gd name="connsiteY4533" fmla="*/ 1674955 h 2810796"/>
              <a:gd name="connsiteX4534" fmla="*/ 1240539 w 3531775"/>
              <a:gd name="connsiteY4534" fmla="*/ 1681623 h 2810796"/>
              <a:gd name="connsiteX4535" fmla="*/ 1245111 w 3531775"/>
              <a:gd name="connsiteY4535" fmla="*/ 1682861 h 2810796"/>
              <a:gd name="connsiteX4536" fmla="*/ 1220918 w 3531775"/>
              <a:gd name="connsiteY4536" fmla="*/ 1684480 h 2810796"/>
              <a:gd name="connsiteX4537" fmla="*/ 1233491 w 3531775"/>
              <a:gd name="connsiteY4537" fmla="*/ 1599517 h 2810796"/>
              <a:gd name="connsiteX4538" fmla="*/ 1233872 w 3531775"/>
              <a:gd name="connsiteY4538" fmla="*/ 1589992 h 2810796"/>
              <a:gd name="connsiteX4539" fmla="*/ 1236348 w 3531775"/>
              <a:gd name="connsiteY4539" fmla="*/ 1595612 h 2810796"/>
              <a:gd name="connsiteX4540" fmla="*/ 1239587 w 3531775"/>
              <a:gd name="connsiteY4540" fmla="*/ 1600660 h 2810796"/>
              <a:gd name="connsiteX4541" fmla="*/ 1242158 w 3531775"/>
              <a:gd name="connsiteY4541" fmla="*/ 1597136 h 2810796"/>
              <a:gd name="connsiteX4542" fmla="*/ 1243016 w 3531775"/>
              <a:gd name="connsiteY4542" fmla="*/ 1605137 h 2810796"/>
              <a:gd name="connsiteX4543" fmla="*/ 1237777 w 3531775"/>
              <a:gd name="connsiteY4543" fmla="*/ 1581420 h 2810796"/>
              <a:gd name="connsiteX4544" fmla="*/ 1223585 w 3531775"/>
              <a:gd name="connsiteY4544" fmla="*/ 1600851 h 2810796"/>
              <a:gd name="connsiteX4545" fmla="*/ 1232252 w 3531775"/>
              <a:gd name="connsiteY4545" fmla="*/ 1599612 h 2810796"/>
              <a:gd name="connsiteX4546" fmla="*/ 1233491 w 3531775"/>
              <a:gd name="connsiteY4546" fmla="*/ 1599517 h 2810796"/>
              <a:gd name="connsiteX4547" fmla="*/ 1228919 w 3531775"/>
              <a:gd name="connsiteY4547" fmla="*/ 1491694 h 2810796"/>
              <a:gd name="connsiteX4548" fmla="*/ 1215965 w 3531775"/>
              <a:gd name="connsiteY4548" fmla="*/ 1504172 h 2810796"/>
              <a:gd name="connsiteX4549" fmla="*/ 1217774 w 3531775"/>
              <a:gd name="connsiteY4549" fmla="*/ 1496362 h 2810796"/>
              <a:gd name="connsiteX4550" fmla="*/ 1213107 w 3531775"/>
              <a:gd name="connsiteY4550" fmla="*/ 1489789 h 2810796"/>
              <a:gd name="connsiteX4551" fmla="*/ 1216441 w 3531775"/>
              <a:gd name="connsiteY4551" fmla="*/ 1489980 h 2810796"/>
              <a:gd name="connsiteX4552" fmla="*/ 1220441 w 3531775"/>
              <a:gd name="connsiteY4552" fmla="*/ 1491028 h 2810796"/>
              <a:gd name="connsiteX4553" fmla="*/ 1218822 w 3531775"/>
              <a:gd name="connsiteY4553" fmla="*/ 1486265 h 2810796"/>
              <a:gd name="connsiteX4554" fmla="*/ 1224156 w 3531775"/>
              <a:gd name="connsiteY4554" fmla="*/ 1491504 h 2810796"/>
              <a:gd name="connsiteX4555" fmla="*/ 1228919 w 3531775"/>
              <a:gd name="connsiteY4555" fmla="*/ 1491694 h 2810796"/>
              <a:gd name="connsiteX4556" fmla="*/ 1248921 w 3531775"/>
              <a:gd name="connsiteY4556" fmla="*/ 1534366 h 2810796"/>
              <a:gd name="connsiteX4557" fmla="*/ 1229490 w 3531775"/>
              <a:gd name="connsiteY4557" fmla="*/ 1538653 h 2810796"/>
              <a:gd name="connsiteX4558" fmla="*/ 1230919 w 3531775"/>
              <a:gd name="connsiteY4558" fmla="*/ 1530937 h 2810796"/>
              <a:gd name="connsiteX4559" fmla="*/ 1235300 w 3531775"/>
              <a:gd name="connsiteY4559" fmla="*/ 1534747 h 2810796"/>
              <a:gd name="connsiteX4560" fmla="*/ 1233586 w 3531775"/>
              <a:gd name="connsiteY4560" fmla="*/ 1525889 h 2810796"/>
              <a:gd name="connsiteX4561" fmla="*/ 1237015 w 3531775"/>
              <a:gd name="connsiteY4561" fmla="*/ 1529890 h 2810796"/>
              <a:gd name="connsiteX4562" fmla="*/ 1240825 w 3531775"/>
              <a:gd name="connsiteY4562" fmla="*/ 1533128 h 2810796"/>
              <a:gd name="connsiteX4563" fmla="*/ 1241587 w 3531775"/>
              <a:gd name="connsiteY4563" fmla="*/ 1529223 h 2810796"/>
              <a:gd name="connsiteX4564" fmla="*/ 1244635 w 3531775"/>
              <a:gd name="connsiteY4564" fmla="*/ 1535795 h 2810796"/>
              <a:gd name="connsiteX4565" fmla="*/ 1248921 w 3531775"/>
              <a:gd name="connsiteY4565" fmla="*/ 1534366 h 2810796"/>
              <a:gd name="connsiteX4566" fmla="*/ 1272829 w 3531775"/>
              <a:gd name="connsiteY4566" fmla="*/ 1573514 h 2810796"/>
              <a:gd name="connsiteX4567" fmla="*/ 1254731 w 3531775"/>
              <a:gd name="connsiteY4567" fmla="*/ 1590278 h 2810796"/>
              <a:gd name="connsiteX4568" fmla="*/ 1259780 w 3531775"/>
              <a:gd name="connsiteY4568" fmla="*/ 1582277 h 2810796"/>
              <a:gd name="connsiteX4569" fmla="*/ 1261685 w 3531775"/>
              <a:gd name="connsiteY4569" fmla="*/ 1582849 h 2810796"/>
              <a:gd name="connsiteX4570" fmla="*/ 1258732 w 3531775"/>
              <a:gd name="connsiteY4570" fmla="*/ 1572371 h 2810796"/>
              <a:gd name="connsiteX4571" fmla="*/ 1262447 w 3531775"/>
              <a:gd name="connsiteY4571" fmla="*/ 1576848 h 2810796"/>
              <a:gd name="connsiteX4572" fmla="*/ 1266447 w 3531775"/>
              <a:gd name="connsiteY4572" fmla="*/ 1580182 h 2810796"/>
              <a:gd name="connsiteX4573" fmla="*/ 1267114 w 3531775"/>
              <a:gd name="connsiteY4573" fmla="*/ 1574752 h 2810796"/>
              <a:gd name="connsiteX4574" fmla="*/ 1270448 w 3531775"/>
              <a:gd name="connsiteY4574" fmla="*/ 1582753 h 2810796"/>
              <a:gd name="connsiteX4575" fmla="*/ 1275591 w 3531775"/>
              <a:gd name="connsiteY4575" fmla="*/ 1585516 h 2810796"/>
              <a:gd name="connsiteX4576" fmla="*/ 1272829 w 3531775"/>
              <a:gd name="connsiteY4576" fmla="*/ 1573514 h 2810796"/>
              <a:gd name="connsiteX4577" fmla="*/ 1283497 w 3531775"/>
              <a:gd name="connsiteY4577" fmla="*/ 1613233 h 2810796"/>
              <a:gd name="connsiteX4578" fmla="*/ 1270448 w 3531775"/>
              <a:gd name="connsiteY4578" fmla="*/ 1634855 h 2810796"/>
              <a:gd name="connsiteX4579" fmla="*/ 1271305 w 3531775"/>
              <a:gd name="connsiteY4579" fmla="*/ 1630188 h 2810796"/>
              <a:gd name="connsiteX4580" fmla="*/ 1274829 w 3531775"/>
              <a:gd name="connsiteY4580" fmla="*/ 1626759 h 2810796"/>
              <a:gd name="connsiteX4581" fmla="*/ 1275496 w 3531775"/>
              <a:gd name="connsiteY4581" fmla="*/ 1625520 h 2810796"/>
              <a:gd name="connsiteX4582" fmla="*/ 1272734 w 3531775"/>
              <a:gd name="connsiteY4582" fmla="*/ 1616662 h 2810796"/>
              <a:gd name="connsiteX4583" fmla="*/ 1275782 w 3531775"/>
              <a:gd name="connsiteY4583" fmla="*/ 1619710 h 2810796"/>
              <a:gd name="connsiteX4584" fmla="*/ 1279020 w 3531775"/>
              <a:gd name="connsiteY4584" fmla="*/ 1621520 h 2810796"/>
              <a:gd name="connsiteX4585" fmla="*/ 1282163 w 3531775"/>
              <a:gd name="connsiteY4585" fmla="*/ 1622568 h 2810796"/>
              <a:gd name="connsiteX4586" fmla="*/ 1286259 w 3531775"/>
              <a:gd name="connsiteY4586" fmla="*/ 1623425 h 2810796"/>
              <a:gd name="connsiteX4587" fmla="*/ 1283497 w 3531775"/>
              <a:gd name="connsiteY4587" fmla="*/ 1613233 h 2810796"/>
              <a:gd name="connsiteX4588" fmla="*/ 1289117 w 3531775"/>
              <a:gd name="connsiteY4588" fmla="*/ 1675432 h 2810796"/>
              <a:gd name="connsiteX4589" fmla="*/ 1267304 w 3531775"/>
              <a:gd name="connsiteY4589" fmla="*/ 1690195 h 2810796"/>
              <a:gd name="connsiteX4590" fmla="*/ 1274829 w 3531775"/>
              <a:gd name="connsiteY4590" fmla="*/ 1684385 h 2810796"/>
              <a:gd name="connsiteX4591" fmla="*/ 1275782 w 3531775"/>
              <a:gd name="connsiteY4591" fmla="*/ 1672765 h 2810796"/>
              <a:gd name="connsiteX4592" fmla="*/ 1278258 w 3531775"/>
              <a:gd name="connsiteY4592" fmla="*/ 1677717 h 2810796"/>
              <a:gd name="connsiteX4593" fmla="*/ 1281306 w 3531775"/>
              <a:gd name="connsiteY4593" fmla="*/ 1681432 h 2810796"/>
              <a:gd name="connsiteX4594" fmla="*/ 1283306 w 3531775"/>
              <a:gd name="connsiteY4594" fmla="*/ 1676003 h 2810796"/>
              <a:gd name="connsiteX4595" fmla="*/ 1284545 w 3531775"/>
              <a:gd name="connsiteY4595" fmla="*/ 1684385 h 2810796"/>
              <a:gd name="connsiteX4596" fmla="*/ 1288926 w 3531775"/>
              <a:gd name="connsiteY4596" fmla="*/ 1687719 h 2810796"/>
              <a:gd name="connsiteX4597" fmla="*/ 1289117 w 3531775"/>
              <a:gd name="connsiteY4597" fmla="*/ 1675432 h 2810796"/>
              <a:gd name="connsiteX4598" fmla="*/ 1285878 w 3531775"/>
              <a:gd name="connsiteY4598" fmla="*/ 1728867 h 2810796"/>
              <a:gd name="connsiteX4599" fmla="*/ 1287116 w 3531775"/>
              <a:gd name="connsiteY4599" fmla="*/ 1733820 h 2810796"/>
              <a:gd name="connsiteX4600" fmla="*/ 1290164 w 3531775"/>
              <a:gd name="connsiteY4600" fmla="*/ 1730962 h 2810796"/>
              <a:gd name="connsiteX4601" fmla="*/ 1288640 w 3531775"/>
              <a:gd name="connsiteY4601" fmla="*/ 1738201 h 2810796"/>
              <a:gd name="connsiteX4602" fmla="*/ 1294546 w 3531775"/>
              <a:gd name="connsiteY4602" fmla="*/ 1734391 h 2810796"/>
              <a:gd name="connsiteX4603" fmla="*/ 1274353 w 3531775"/>
              <a:gd name="connsiteY4603" fmla="*/ 1731534 h 2810796"/>
              <a:gd name="connsiteX4604" fmla="*/ 1277401 w 3531775"/>
              <a:gd name="connsiteY4604" fmla="*/ 1729629 h 2810796"/>
              <a:gd name="connsiteX4605" fmla="*/ 1281592 w 3531775"/>
              <a:gd name="connsiteY4605" fmla="*/ 1731724 h 2810796"/>
              <a:gd name="connsiteX4606" fmla="*/ 1284449 w 3531775"/>
              <a:gd name="connsiteY4606" fmla="*/ 1724866 h 2810796"/>
              <a:gd name="connsiteX4607" fmla="*/ 1285878 w 3531775"/>
              <a:gd name="connsiteY4607" fmla="*/ 1728867 h 2810796"/>
              <a:gd name="connsiteX4608" fmla="*/ 1265780 w 3531775"/>
              <a:gd name="connsiteY4608" fmla="*/ 1799542 h 2810796"/>
              <a:gd name="connsiteX4609" fmla="*/ 1270448 w 3531775"/>
              <a:gd name="connsiteY4609" fmla="*/ 1799352 h 2810796"/>
              <a:gd name="connsiteX4610" fmla="*/ 1272829 w 3531775"/>
              <a:gd name="connsiteY4610" fmla="*/ 1791637 h 2810796"/>
              <a:gd name="connsiteX4611" fmla="*/ 1274734 w 3531775"/>
              <a:gd name="connsiteY4611" fmla="*/ 1794494 h 2810796"/>
              <a:gd name="connsiteX4612" fmla="*/ 1276544 w 3531775"/>
              <a:gd name="connsiteY4612" fmla="*/ 1798399 h 2810796"/>
              <a:gd name="connsiteX4613" fmla="*/ 1278639 w 3531775"/>
              <a:gd name="connsiteY4613" fmla="*/ 1801638 h 2810796"/>
              <a:gd name="connsiteX4614" fmla="*/ 1281592 w 3531775"/>
              <a:gd name="connsiteY4614" fmla="*/ 1805353 h 2810796"/>
              <a:gd name="connsiteX4615" fmla="*/ 1284354 w 3531775"/>
              <a:gd name="connsiteY4615" fmla="*/ 1795161 h 2810796"/>
              <a:gd name="connsiteX4616" fmla="*/ 1263018 w 3531775"/>
              <a:gd name="connsiteY4616" fmla="*/ 1793161 h 2810796"/>
              <a:gd name="connsiteX4617" fmla="*/ 1265780 w 3531775"/>
              <a:gd name="connsiteY4617" fmla="*/ 1799542 h 2810796"/>
              <a:gd name="connsiteX4618" fmla="*/ 1260542 w 3531775"/>
              <a:gd name="connsiteY4618" fmla="*/ 1826879 h 2810796"/>
              <a:gd name="connsiteX4619" fmla="*/ 1244540 w 3531775"/>
              <a:gd name="connsiteY4619" fmla="*/ 1837357 h 2810796"/>
              <a:gd name="connsiteX4620" fmla="*/ 1248445 w 3531775"/>
              <a:gd name="connsiteY4620" fmla="*/ 1840119 h 2810796"/>
              <a:gd name="connsiteX4621" fmla="*/ 1249588 w 3531775"/>
              <a:gd name="connsiteY4621" fmla="*/ 1840404 h 2810796"/>
              <a:gd name="connsiteX4622" fmla="*/ 1253874 w 3531775"/>
              <a:gd name="connsiteY4622" fmla="*/ 1832689 h 2810796"/>
              <a:gd name="connsiteX4623" fmla="*/ 1253398 w 3531775"/>
              <a:gd name="connsiteY4623" fmla="*/ 1838023 h 2810796"/>
              <a:gd name="connsiteX4624" fmla="*/ 1253874 w 3531775"/>
              <a:gd name="connsiteY4624" fmla="*/ 1843071 h 2810796"/>
              <a:gd name="connsiteX4625" fmla="*/ 1257303 w 3531775"/>
              <a:gd name="connsiteY4625" fmla="*/ 1840881 h 2810796"/>
              <a:gd name="connsiteX4626" fmla="*/ 1254636 w 3531775"/>
              <a:gd name="connsiteY4626" fmla="*/ 1847643 h 2810796"/>
              <a:gd name="connsiteX4627" fmla="*/ 1260542 w 3531775"/>
              <a:gd name="connsiteY4627" fmla="*/ 1826879 h 2810796"/>
              <a:gd name="connsiteX4628" fmla="*/ 1242825 w 3531775"/>
              <a:gd name="connsiteY4628" fmla="*/ 1888029 h 2810796"/>
              <a:gd name="connsiteX4629" fmla="*/ 1248350 w 3531775"/>
              <a:gd name="connsiteY4629" fmla="*/ 1879457 h 2810796"/>
              <a:gd name="connsiteX4630" fmla="*/ 1248540 w 3531775"/>
              <a:gd name="connsiteY4630" fmla="*/ 1885362 h 2810796"/>
              <a:gd name="connsiteX4631" fmla="*/ 1249874 w 3531775"/>
              <a:gd name="connsiteY4631" fmla="*/ 1890506 h 2810796"/>
              <a:gd name="connsiteX4632" fmla="*/ 1251683 w 3531775"/>
              <a:gd name="connsiteY4632" fmla="*/ 1894983 h 2810796"/>
              <a:gd name="connsiteX4633" fmla="*/ 1255874 w 3531775"/>
              <a:gd name="connsiteY4633" fmla="*/ 1870218 h 2810796"/>
              <a:gd name="connsiteX4634" fmla="*/ 1233586 w 3531775"/>
              <a:gd name="connsiteY4634" fmla="*/ 1891458 h 2810796"/>
              <a:gd name="connsiteX4635" fmla="*/ 1242825 w 3531775"/>
              <a:gd name="connsiteY4635" fmla="*/ 1888029 h 2810796"/>
              <a:gd name="connsiteX4636" fmla="*/ 1217774 w 3531775"/>
              <a:gd name="connsiteY4636" fmla="*/ 1962420 h 2810796"/>
              <a:gd name="connsiteX4637" fmla="*/ 1222537 w 3531775"/>
              <a:gd name="connsiteY4637" fmla="*/ 1962801 h 2810796"/>
              <a:gd name="connsiteX4638" fmla="*/ 1223775 w 3531775"/>
              <a:gd name="connsiteY4638" fmla="*/ 1962515 h 2810796"/>
              <a:gd name="connsiteX4639" fmla="*/ 1227014 w 3531775"/>
              <a:gd name="connsiteY4639" fmla="*/ 1953657 h 2810796"/>
              <a:gd name="connsiteX4640" fmla="*/ 1227395 w 3531775"/>
              <a:gd name="connsiteY4640" fmla="*/ 1958515 h 2810796"/>
              <a:gd name="connsiteX4641" fmla="*/ 1228823 w 3531775"/>
              <a:gd name="connsiteY4641" fmla="*/ 1962610 h 2810796"/>
              <a:gd name="connsiteX4642" fmla="*/ 1230633 w 3531775"/>
              <a:gd name="connsiteY4642" fmla="*/ 1966039 h 2810796"/>
              <a:gd name="connsiteX4643" fmla="*/ 1233300 w 3531775"/>
              <a:gd name="connsiteY4643" fmla="*/ 1970040 h 2810796"/>
              <a:gd name="connsiteX4644" fmla="*/ 1237110 w 3531775"/>
              <a:gd name="connsiteY4644" fmla="*/ 1960324 h 2810796"/>
              <a:gd name="connsiteX4645" fmla="*/ 1215584 w 3531775"/>
              <a:gd name="connsiteY4645" fmla="*/ 1955657 h 2810796"/>
              <a:gd name="connsiteX4646" fmla="*/ 1217774 w 3531775"/>
              <a:gd name="connsiteY4646" fmla="*/ 1962420 h 2810796"/>
              <a:gd name="connsiteX4647" fmla="*/ 1205868 w 3531775"/>
              <a:gd name="connsiteY4647" fmla="*/ 2009092 h 2810796"/>
              <a:gd name="connsiteX4648" fmla="*/ 1209488 w 3531775"/>
              <a:gd name="connsiteY4648" fmla="*/ 2006997 h 2810796"/>
              <a:gd name="connsiteX4649" fmla="*/ 1206535 w 3531775"/>
              <a:gd name="connsiteY4649" fmla="*/ 2013664 h 2810796"/>
              <a:gd name="connsiteX4650" fmla="*/ 1207868 w 3531775"/>
              <a:gd name="connsiteY4650" fmla="*/ 2019379 h 2810796"/>
              <a:gd name="connsiteX4651" fmla="*/ 1213583 w 3531775"/>
              <a:gd name="connsiteY4651" fmla="*/ 1993090 h 2810796"/>
              <a:gd name="connsiteX4652" fmla="*/ 1193105 w 3531775"/>
              <a:gd name="connsiteY4652" fmla="*/ 2004044 h 2810796"/>
              <a:gd name="connsiteX4653" fmla="*/ 1200439 w 3531775"/>
              <a:gd name="connsiteY4653" fmla="*/ 2005854 h 2810796"/>
              <a:gd name="connsiteX4654" fmla="*/ 1201582 w 3531775"/>
              <a:gd name="connsiteY4654" fmla="*/ 2006235 h 2810796"/>
              <a:gd name="connsiteX4655" fmla="*/ 1206344 w 3531775"/>
              <a:gd name="connsiteY4655" fmla="*/ 1998615 h 2810796"/>
              <a:gd name="connsiteX4656" fmla="*/ 1205582 w 3531775"/>
              <a:gd name="connsiteY4656" fmla="*/ 2004044 h 2810796"/>
              <a:gd name="connsiteX4657" fmla="*/ 1205868 w 3531775"/>
              <a:gd name="connsiteY4657" fmla="*/ 2009092 h 2810796"/>
              <a:gd name="connsiteX4658" fmla="*/ 1194057 w 3531775"/>
              <a:gd name="connsiteY4658" fmla="*/ 2071862 h 2810796"/>
              <a:gd name="connsiteX4659" fmla="*/ 1197105 w 3531775"/>
              <a:gd name="connsiteY4659" fmla="*/ 2077005 h 2810796"/>
              <a:gd name="connsiteX4660" fmla="*/ 1201582 w 3531775"/>
              <a:gd name="connsiteY4660" fmla="*/ 2065957 h 2810796"/>
              <a:gd name="connsiteX4661" fmla="*/ 1183961 w 3531775"/>
              <a:gd name="connsiteY4661" fmla="*/ 2047478 h 2810796"/>
              <a:gd name="connsiteX4662" fmla="*/ 1179198 w 3531775"/>
              <a:gd name="connsiteY4662" fmla="*/ 2065861 h 2810796"/>
              <a:gd name="connsiteX4663" fmla="*/ 1184723 w 3531775"/>
              <a:gd name="connsiteY4663" fmla="*/ 2065195 h 2810796"/>
              <a:gd name="connsiteX4664" fmla="*/ 1190057 w 3531775"/>
              <a:gd name="connsiteY4664" fmla="*/ 2056432 h 2810796"/>
              <a:gd name="connsiteX4665" fmla="*/ 1190438 w 3531775"/>
              <a:gd name="connsiteY4665" fmla="*/ 2062337 h 2810796"/>
              <a:gd name="connsiteX4666" fmla="*/ 1191962 w 3531775"/>
              <a:gd name="connsiteY4666" fmla="*/ 2067480 h 2810796"/>
              <a:gd name="connsiteX4667" fmla="*/ 1194057 w 3531775"/>
              <a:gd name="connsiteY4667" fmla="*/ 2071862 h 2810796"/>
              <a:gd name="connsiteX4668" fmla="*/ 1184627 w 3531775"/>
              <a:gd name="connsiteY4668" fmla="*/ 2110724 h 2810796"/>
              <a:gd name="connsiteX4669" fmla="*/ 1187199 w 3531775"/>
              <a:gd name="connsiteY4669" fmla="*/ 2107200 h 2810796"/>
              <a:gd name="connsiteX4670" fmla="*/ 1186628 w 3531775"/>
              <a:gd name="connsiteY4670" fmla="*/ 2113582 h 2810796"/>
              <a:gd name="connsiteX4671" fmla="*/ 1189485 w 3531775"/>
              <a:gd name="connsiteY4671" fmla="*/ 2116820 h 2810796"/>
              <a:gd name="connsiteX4672" fmla="*/ 1187104 w 3531775"/>
              <a:gd name="connsiteY4672" fmla="*/ 2095103 h 2810796"/>
              <a:gd name="connsiteX4673" fmla="*/ 1171959 w 3531775"/>
              <a:gd name="connsiteY4673" fmla="*/ 2114629 h 2810796"/>
              <a:gd name="connsiteX4674" fmla="*/ 1174721 w 3531775"/>
              <a:gd name="connsiteY4674" fmla="*/ 2111676 h 2810796"/>
              <a:gd name="connsiteX4675" fmla="*/ 1179008 w 3531775"/>
              <a:gd name="connsiteY4675" fmla="*/ 2111581 h 2810796"/>
              <a:gd name="connsiteX4676" fmla="*/ 1181198 w 3531775"/>
              <a:gd name="connsiteY4676" fmla="*/ 2104723 h 2810796"/>
              <a:gd name="connsiteX4677" fmla="*/ 1183008 w 3531775"/>
              <a:gd name="connsiteY4677" fmla="*/ 2107295 h 2810796"/>
              <a:gd name="connsiteX4678" fmla="*/ 1184627 w 3531775"/>
              <a:gd name="connsiteY4678" fmla="*/ 2110724 h 2810796"/>
              <a:gd name="connsiteX4679" fmla="*/ 1182246 w 3531775"/>
              <a:gd name="connsiteY4679" fmla="*/ 2165397 h 2810796"/>
              <a:gd name="connsiteX4680" fmla="*/ 1160624 w 3531775"/>
              <a:gd name="connsiteY4680" fmla="*/ 2169589 h 2810796"/>
              <a:gd name="connsiteX4681" fmla="*/ 1163387 w 3531775"/>
              <a:gd name="connsiteY4681" fmla="*/ 2165969 h 2810796"/>
              <a:gd name="connsiteX4682" fmla="*/ 1165673 w 3531775"/>
              <a:gd name="connsiteY4682" fmla="*/ 2160921 h 2810796"/>
              <a:gd name="connsiteX4683" fmla="*/ 1169483 w 3531775"/>
              <a:gd name="connsiteY4683" fmla="*/ 2164921 h 2810796"/>
              <a:gd name="connsiteX4684" fmla="*/ 1171102 w 3531775"/>
              <a:gd name="connsiteY4684" fmla="*/ 2155587 h 2810796"/>
              <a:gd name="connsiteX4685" fmla="*/ 1174626 w 3531775"/>
              <a:gd name="connsiteY4685" fmla="*/ 2163969 h 2810796"/>
              <a:gd name="connsiteX4686" fmla="*/ 1177293 w 3531775"/>
              <a:gd name="connsiteY4686" fmla="*/ 2159778 h 2810796"/>
              <a:gd name="connsiteX4687" fmla="*/ 1177198 w 3531775"/>
              <a:gd name="connsiteY4687" fmla="*/ 2167017 h 2810796"/>
              <a:gd name="connsiteX4688" fmla="*/ 1182246 w 3531775"/>
              <a:gd name="connsiteY4688" fmla="*/ 2165397 h 2810796"/>
              <a:gd name="connsiteX4689" fmla="*/ 1129859 w 3531775"/>
              <a:gd name="connsiteY4689" fmla="*/ 2247027 h 2810796"/>
              <a:gd name="connsiteX4690" fmla="*/ 1128906 w 3531775"/>
              <a:gd name="connsiteY4690" fmla="*/ 2233025 h 2810796"/>
              <a:gd name="connsiteX4691" fmla="*/ 1135478 w 3531775"/>
              <a:gd name="connsiteY4691" fmla="*/ 2243979 h 2810796"/>
              <a:gd name="connsiteX4692" fmla="*/ 1137764 w 3531775"/>
              <a:gd name="connsiteY4692" fmla="*/ 2232644 h 2810796"/>
              <a:gd name="connsiteX4693" fmla="*/ 1140431 w 3531775"/>
              <a:gd name="connsiteY4693" fmla="*/ 2241121 h 2810796"/>
              <a:gd name="connsiteX4694" fmla="*/ 1130811 w 3531775"/>
              <a:gd name="connsiteY4694" fmla="*/ 2217785 h 2810796"/>
              <a:gd name="connsiteX4695" fmla="*/ 1123191 w 3531775"/>
              <a:gd name="connsiteY4695" fmla="*/ 2258743 h 2810796"/>
              <a:gd name="connsiteX4696" fmla="*/ 1124810 w 3531775"/>
              <a:gd name="connsiteY4696" fmla="*/ 2251980 h 2810796"/>
              <a:gd name="connsiteX4697" fmla="*/ 1129859 w 3531775"/>
              <a:gd name="connsiteY4697" fmla="*/ 2247027 h 2810796"/>
              <a:gd name="connsiteX4698" fmla="*/ 1139669 w 3531775"/>
              <a:gd name="connsiteY4698" fmla="*/ 2302653 h 2810796"/>
              <a:gd name="connsiteX4699" fmla="*/ 1145956 w 3531775"/>
              <a:gd name="connsiteY4699" fmla="*/ 2306177 h 2810796"/>
              <a:gd name="connsiteX4700" fmla="*/ 1143765 w 3531775"/>
              <a:gd name="connsiteY4700" fmla="*/ 2290080 h 2810796"/>
              <a:gd name="connsiteX4701" fmla="*/ 1152528 w 3531775"/>
              <a:gd name="connsiteY4701" fmla="*/ 2303224 h 2810796"/>
              <a:gd name="connsiteX4702" fmla="*/ 1154338 w 3531775"/>
              <a:gd name="connsiteY4702" fmla="*/ 2290556 h 2810796"/>
              <a:gd name="connsiteX4703" fmla="*/ 1158338 w 3531775"/>
              <a:gd name="connsiteY4703" fmla="*/ 2300462 h 2810796"/>
              <a:gd name="connsiteX4704" fmla="*/ 1137098 w 3531775"/>
              <a:gd name="connsiteY4704" fmla="*/ 2277507 h 2810796"/>
              <a:gd name="connsiteX4705" fmla="*/ 1138907 w 3531775"/>
              <a:gd name="connsiteY4705" fmla="*/ 2318750 h 2810796"/>
              <a:gd name="connsiteX4706" fmla="*/ 1139669 w 3531775"/>
              <a:gd name="connsiteY4706" fmla="*/ 2302653 h 2810796"/>
              <a:gd name="connsiteX4707" fmla="*/ 1173864 w 3531775"/>
              <a:gd name="connsiteY4707" fmla="*/ 2262267 h 2810796"/>
              <a:gd name="connsiteX4708" fmla="*/ 1178722 w 3531775"/>
              <a:gd name="connsiteY4708" fmla="*/ 2265982 h 2810796"/>
              <a:gd name="connsiteX4709" fmla="*/ 1179103 w 3531775"/>
              <a:gd name="connsiteY4709" fmla="*/ 2254266 h 2810796"/>
              <a:gd name="connsiteX4710" fmla="*/ 1155671 w 3531775"/>
              <a:gd name="connsiteY4710" fmla="*/ 2242645 h 2810796"/>
              <a:gd name="connsiteX4711" fmla="*/ 1154814 w 3531775"/>
              <a:gd name="connsiteY4711" fmla="*/ 2266363 h 2810796"/>
              <a:gd name="connsiteX4712" fmla="*/ 1157386 w 3531775"/>
              <a:gd name="connsiteY4712" fmla="*/ 2261981 h 2810796"/>
              <a:gd name="connsiteX4713" fmla="*/ 1162434 w 3531775"/>
              <a:gd name="connsiteY4713" fmla="*/ 2259314 h 2810796"/>
              <a:gd name="connsiteX4714" fmla="*/ 1164720 w 3531775"/>
              <a:gd name="connsiteY4714" fmla="*/ 2249218 h 2810796"/>
              <a:gd name="connsiteX4715" fmla="*/ 1168816 w 3531775"/>
              <a:gd name="connsiteY4715" fmla="*/ 2261791 h 2810796"/>
              <a:gd name="connsiteX4716" fmla="*/ 1172721 w 3531775"/>
              <a:gd name="connsiteY4716" fmla="*/ 2253885 h 2810796"/>
              <a:gd name="connsiteX4717" fmla="*/ 1173864 w 3531775"/>
              <a:gd name="connsiteY4717" fmla="*/ 2262267 h 2810796"/>
              <a:gd name="connsiteX4718" fmla="*/ 1158148 w 3531775"/>
              <a:gd name="connsiteY4718" fmla="*/ 2204069 h 2810796"/>
              <a:gd name="connsiteX4719" fmla="*/ 1159862 w 3531775"/>
              <a:gd name="connsiteY4719" fmla="*/ 2209022 h 2810796"/>
              <a:gd name="connsiteX4720" fmla="*/ 1162815 w 3531775"/>
              <a:gd name="connsiteY4720" fmla="*/ 2205974 h 2810796"/>
              <a:gd name="connsiteX4721" fmla="*/ 1161863 w 3531775"/>
              <a:gd name="connsiteY4721" fmla="*/ 2213308 h 2810796"/>
              <a:gd name="connsiteX4722" fmla="*/ 1167863 w 3531775"/>
              <a:gd name="connsiteY4722" fmla="*/ 2209117 h 2810796"/>
              <a:gd name="connsiteX4723" fmla="*/ 1145861 w 3531775"/>
              <a:gd name="connsiteY4723" fmla="*/ 2207498 h 2810796"/>
              <a:gd name="connsiteX4724" fmla="*/ 1153671 w 3531775"/>
              <a:gd name="connsiteY4724" fmla="*/ 2207212 h 2810796"/>
              <a:gd name="connsiteX4725" fmla="*/ 1156338 w 3531775"/>
              <a:gd name="connsiteY4725" fmla="*/ 2199973 h 2810796"/>
              <a:gd name="connsiteX4726" fmla="*/ 1158148 w 3531775"/>
              <a:gd name="connsiteY4726" fmla="*/ 2204069 h 2810796"/>
              <a:gd name="connsiteX4727" fmla="*/ 1123572 w 3531775"/>
              <a:gd name="connsiteY4727" fmla="*/ 2177304 h 2810796"/>
              <a:gd name="connsiteX4728" fmla="*/ 1129668 w 3531775"/>
              <a:gd name="connsiteY4728" fmla="*/ 2176351 h 2810796"/>
              <a:gd name="connsiteX4729" fmla="*/ 1131859 w 3531775"/>
              <a:gd name="connsiteY4729" fmla="*/ 2165779 h 2810796"/>
              <a:gd name="connsiteX4730" fmla="*/ 1134716 w 3531775"/>
              <a:gd name="connsiteY4730" fmla="*/ 2169303 h 2810796"/>
              <a:gd name="connsiteX4731" fmla="*/ 1137574 w 3531775"/>
              <a:gd name="connsiteY4731" fmla="*/ 2174161 h 2810796"/>
              <a:gd name="connsiteX4732" fmla="*/ 1140717 w 3531775"/>
              <a:gd name="connsiteY4732" fmla="*/ 2177971 h 2810796"/>
              <a:gd name="connsiteX4733" fmla="*/ 1139003 w 3531775"/>
              <a:gd name="connsiteY4733" fmla="*/ 2150634 h 2810796"/>
              <a:gd name="connsiteX4734" fmla="*/ 1123572 w 3531775"/>
              <a:gd name="connsiteY4734" fmla="*/ 2177304 h 2810796"/>
              <a:gd name="connsiteX4735" fmla="*/ 1131954 w 3531775"/>
              <a:gd name="connsiteY4735" fmla="*/ 2138537 h 2810796"/>
              <a:gd name="connsiteX4736" fmla="*/ 1142622 w 3531775"/>
              <a:gd name="connsiteY4736" fmla="*/ 2127679 h 2810796"/>
              <a:gd name="connsiteX4737" fmla="*/ 1144908 w 3531775"/>
              <a:gd name="connsiteY4737" fmla="*/ 2128536 h 2810796"/>
              <a:gd name="connsiteX4738" fmla="*/ 1146718 w 3531775"/>
              <a:gd name="connsiteY4738" fmla="*/ 2114343 h 2810796"/>
              <a:gd name="connsiteX4739" fmla="*/ 1148909 w 3531775"/>
              <a:gd name="connsiteY4739" fmla="*/ 2120725 h 2810796"/>
              <a:gd name="connsiteX4740" fmla="*/ 1152433 w 3531775"/>
              <a:gd name="connsiteY4740" fmla="*/ 2125393 h 2810796"/>
              <a:gd name="connsiteX4741" fmla="*/ 1156148 w 3531775"/>
              <a:gd name="connsiteY4741" fmla="*/ 2118344 h 2810796"/>
              <a:gd name="connsiteX4742" fmla="*/ 1156338 w 3531775"/>
              <a:gd name="connsiteY4742" fmla="*/ 2128917 h 2810796"/>
              <a:gd name="connsiteX4743" fmla="*/ 1161863 w 3531775"/>
              <a:gd name="connsiteY4743" fmla="*/ 2132441 h 2810796"/>
              <a:gd name="connsiteX4744" fmla="*/ 1131954 w 3531775"/>
              <a:gd name="connsiteY4744" fmla="*/ 2138537 h 2810796"/>
              <a:gd name="connsiteX4745" fmla="*/ 1143098 w 3531775"/>
              <a:gd name="connsiteY4745" fmla="*/ 2070719 h 2810796"/>
              <a:gd name="connsiteX4746" fmla="*/ 1148051 w 3531775"/>
              <a:gd name="connsiteY4746" fmla="*/ 2074243 h 2810796"/>
              <a:gd name="connsiteX4747" fmla="*/ 1149480 w 3531775"/>
              <a:gd name="connsiteY4747" fmla="*/ 2074624 h 2810796"/>
              <a:gd name="connsiteX4748" fmla="*/ 1155005 w 3531775"/>
              <a:gd name="connsiteY4748" fmla="*/ 2064528 h 2810796"/>
              <a:gd name="connsiteX4749" fmla="*/ 1154338 w 3531775"/>
              <a:gd name="connsiteY4749" fmla="*/ 2071481 h 2810796"/>
              <a:gd name="connsiteX4750" fmla="*/ 1154909 w 3531775"/>
              <a:gd name="connsiteY4750" fmla="*/ 2077958 h 2810796"/>
              <a:gd name="connsiteX4751" fmla="*/ 1159291 w 3531775"/>
              <a:gd name="connsiteY4751" fmla="*/ 2075005 h 2810796"/>
              <a:gd name="connsiteX4752" fmla="*/ 1156052 w 3531775"/>
              <a:gd name="connsiteY4752" fmla="*/ 2083768 h 2810796"/>
              <a:gd name="connsiteX4753" fmla="*/ 1158148 w 3531775"/>
              <a:gd name="connsiteY4753" fmla="*/ 2090912 h 2810796"/>
              <a:gd name="connsiteX4754" fmla="*/ 1138717 w 3531775"/>
              <a:gd name="connsiteY4754" fmla="*/ 2072529 h 2810796"/>
              <a:gd name="connsiteX4755" fmla="*/ 1143098 w 3531775"/>
              <a:gd name="connsiteY4755" fmla="*/ 2070719 h 2810796"/>
              <a:gd name="connsiteX4756" fmla="*/ 1192724 w 3531775"/>
              <a:gd name="connsiteY4756" fmla="*/ 2324655 h 2810796"/>
              <a:gd name="connsiteX4757" fmla="*/ 1175674 w 3531775"/>
              <a:gd name="connsiteY4757" fmla="*/ 2342277 h 2810796"/>
              <a:gd name="connsiteX4758" fmla="*/ 1177293 w 3531775"/>
              <a:gd name="connsiteY4758" fmla="*/ 2341515 h 2810796"/>
              <a:gd name="connsiteX4759" fmla="*/ 1179770 w 3531775"/>
              <a:gd name="connsiteY4759" fmla="*/ 2327132 h 2810796"/>
              <a:gd name="connsiteX4760" fmla="*/ 1183008 w 3531775"/>
              <a:gd name="connsiteY4760" fmla="*/ 2328656 h 2810796"/>
              <a:gd name="connsiteX4761" fmla="*/ 1186628 w 3531775"/>
              <a:gd name="connsiteY4761" fmla="*/ 2331133 h 2810796"/>
              <a:gd name="connsiteX4762" fmla="*/ 1190152 w 3531775"/>
              <a:gd name="connsiteY4762" fmla="*/ 2332847 h 2810796"/>
              <a:gd name="connsiteX4763" fmla="*/ 1194819 w 3531775"/>
              <a:gd name="connsiteY4763" fmla="*/ 2334466 h 2810796"/>
              <a:gd name="connsiteX4764" fmla="*/ 1192724 w 3531775"/>
              <a:gd name="connsiteY4764" fmla="*/ 2324655 h 2810796"/>
              <a:gd name="connsiteX4765" fmla="*/ 1203677 w 3531775"/>
              <a:gd name="connsiteY4765" fmla="*/ 2378758 h 2810796"/>
              <a:gd name="connsiteX4766" fmla="*/ 1181389 w 3531775"/>
              <a:gd name="connsiteY4766" fmla="*/ 2382663 h 2810796"/>
              <a:gd name="connsiteX4767" fmla="*/ 1183294 w 3531775"/>
              <a:gd name="connsiteY4767" fmla="*/ 2379234 h 2810796"/>
              <a:gd name="connsiteX4768" fmla="*/ 1188437 w 3531775"/>
              <a:gd name="connsiteY4768" fmla="*/ 2378853 h 2810796"/>
              <a:gd name="connsiteX4769" fmla="*/ 1189580 w 3531775"/>
              <a:gd name="connsiteY4769" fmla="*/ 2378376 h 2810796"/>
              <a:gd name="connsiteX4770" fmla="*/ 1188152 w 3531775"/>
              <a:gd name="connsiteY4770" fmla="*/ 2369233 h 2810796"/>
              <a:gd name="connsiteX4771" fmla="*/ 1191200 w 3531775"/>
              <a:gd name="connsiteY4771" fmla="*/ 2373900 h 2810796"/>
              <a:gd name="connsiteX4772" fmla="*/ 1194914 w 3531775"/>
              <a:gd name="connsiteY4772" fmla="*/ 2377615 h 2810796"/>
              <a:gd name="connsiteX4773" fmla="*/ 1196343 w 3531775"/>
              <a:gd name="connsiteY4773" fmla="*/ 2373519 h 2810796"/>
              <a:gd name="connsiteX4774" fmla="*/ 1198724 w 3531775"/>
              <a:gd name="connsiteY4774" fmla="*/ 2380472 h 2810796"/>
              <a:gd name="connsiteX4775" fmla="*/ 1203677 w 3531775"/>
              <a:gd name="connsiteY4775" fmla="*/ 2378758 h 2810796"/>
              <a:gd name="connsiteX4776" fmla="*/ 1237491 w 3531775"/>
              <a:gd name="connsiteY4776" fmla="*/ 2422572 h 2810796"/>
              <a:gd name="connsiteX4777" fmla="*/ 1217108 w 3531775"/>
              <a:gd name="connsiteY4777" fmla="*/ 2436479 h 2810796"/>
              <a:gd name="connsiteX4778" fmla="*/ 1221489 w 3531775"/>
              <a:gd name="connsiteY4778" fmla="*/ 2427240 h 2810796"/>
              <a:gd name="connsiteX4779" fmla="*/ 1217108 w 3531775"/>
              <a:gd name="connsiteY4779" fmla="*/ 2418667 h 2810796"/>
              <a:gd name="connsiteX4780" fmla="*/ 1221584 w 3531775"/>
              <a:gd name="connsiteY4780" fmla="*/ 2419620 h 2810796"/>
              <a:gd name="connsiteX4781" fmla="*/ 1226728 w 3531775"/>
              <a:gd name="connsiteY4781" fmla="*/ 2421430 h 2810796"/>
              <a:gd name="connsiteX4782" fmla="*/ 1226061 w 3531775"/>
              <a:gd name="connsiteY4782" fmla="*/ 2415810 h 2810796"/>
              <a:gd name="connsiteX4783" fmla="*/ 1231490 w 3531775"/>
              <a:gd name="connsiteY4783" fmla="*/ 2422382 h 2810796"/>
              <a:gd name="connsiteX4784" fmla="*/ 1237491 w 3531775"/>
              <a:gd name="connsiteY4784" fmla="*/ 2422572 h 2810796"/>
              <a:gd name="connsiteX4785" fmla="*/ 1263875 w 3531775"/>
              <a:gd name="connsiteY4785" fmla="*/ 2448766 h 2810796"/>
              <a:gd name="connsiteX4786" fmla="*/ 1257017 w 3531775"/>
              <a:gd name="connsiteY4786" fmla="*/ 2469721 h 2810796"/>
              <a:gd name="connsiteX4787" fmla="*/ 1255589 w 3531775"/>
              <a:gd name="connsiteY4787" fmla="*/ 2459720 h 2810796"/>
              <a:gd name="connsiteX4788" fmla="*/ 1247778 w 3531775"/>
              <a:gd name="connsiteY4788" fmla="*/ 2452481 h 2810796"/>
              <a:gd name="connsiteX4789" fmla="*/ 1252255 w 3531775"/>
              <a:gd name="connsiteY4789" fmla="*/ 2453243 h 2810796"/>
              <a:gd name="connsiteX4790" fmla="*/ 1256255 w 3531775"/>
              <a:gd name="connsiteY4790" fmla="*/ 2452481 h 2810796"/>
              <a:gd name="connsiteX4791" fmla="*/ 1253588 w 3531775"/>
              <a:gd name="connsiteY4791" fmla="*/ 2447909 h 2810796"/>
              <a:gd name="connsiteX4792" fmla="*/ 1259780 w 3531775"/>
              <a:gd name="connsiteY4792" fmla="*/ 2451148 h 2810796"/>
              <a:gd name="connsiteX4793" fmla="*/ 1263875 w 3531775"/>
              <a:gd name="connsiteY4793" fmla="*/ 2448766 h 2810796"/>
              <a:gd name="connsiteX4794" fmla="*/ 1365221 w 3531775"/>
              <a:gd name="connsiteY4794" fmla="*/ 2495629 h 2810796"/>
              <a:gd name="connsiteX4795" fmla="*/ 1351410 w 3531775"/>
              <a:gd name="connsiteY4795" fmla="*/ 2513727 h 2810796"/>
              <a:gd name="connsiteX4796" fmla="*/ 1352648 w 3531775"/>
              <a:gd name="connsiteY4796" fmla="*/ 2505535 h 2810796"/>
              <a:gd name="connsiteX4797" fmla="*/ 1352934 w 3531775"/>
              <a:gd name="connsiteY4797" fmla="*/ 2504297 h 2810796"/>
              <a:gd name="connsiteX4798" fmla="*/ 1344933 w 3531775"/>
              <a:gd name="connsiteY4798" fmla="*/ 2500011 h 2810796"/>
              <a:gd name="connsiteX4799" fmla="*/ 1355411 w 3531775"/>
              <a:gd name="connsiteY4799" fmla="*/ 2499344 h 2810796"/>
              <a:gd name="connsiteX4800" fmla="*/ 1353125 w 3531775"/>
              <a:gd name="connsiteY4800" fmla="*/ 2495725 h 2810796"/>
              <a:gd name="connsiteX4801" fmla="*/ 1359887 w 3531775"/>
              <a:gd name="connsiteY4801" fmla="*/ 2498010 h 2810796"/>
              <a:gd name="connsiteX4802" fmla="*/ 1365221 w 3531775"/>
              <a:gd name="connsiteY4802" fmla="*/ 2495629 h 2810796"/>
              <a:gd name="connsiteX4803" fmla="*/ 1427420 w 3531775"/>
              <a:gd name="connsiteY4803" fmla="*/ 2515441 h 2810796"/>
              <a:gd name="connsiteX4804" fmla="*/ 1413799 w 3531775"/>
              <a:gd name="connsiteY4804" fmla="*/ 2509822 h 2810796"/>
              <a:gd name="connsiteX4805" fmla="*/ 1415990 w 3531775"/>
              <a:gd name="connsiteY4805" fmla="*/ 2506774 h 2810796"/>
              <a:gd name="connsiteX4806" fmla="*/ 1419133 w 3531775"/>
              <a:gd name="connsiteY4806" fmla="*/ 2503630 h 2810796"/>
              <a:gd name="connsiteX4807" fmla="*/ 1421514 w 3531775"/>
              <a:gd name="connsiteY4807" fmla="*/ 2500392 h 2810796"/>
              <a:gd name="connsiteX4808" fmla="*/ 1423991 w 3531775"/>
              <a:gd name="connsiteY4808" fmla="*/ 2496010 h 2810796"/>
              <a:gd name="connsiteX4809" fmla="*/ 1413989 w 3531775"/>
              <a:gd name="connsiteY4809" fmla="*/ 2496010 h 2810796"/>
              <a:gd name="connsiteX4810" fmla="*/ 1427801 w 3531775"/>
              <a:gd name="connsiteY4810" fmla="*/ 2517346 h 2810796"/>
              <a:gd name="connsiteX4811" fmla="*/ 1427420 w 3531775"/>
              <a:gd name="connsiteY4811" fmla="*/ 2515441 h 2810796"/>
              <a:gd name="connsiteX4812" fmla="*/ 1518383 w 3531775"/>
              <a:gd name="connsiteY4812" fmla="*/ 2493248 h 2810796"/>
              <a:gd name="connsiteX4813" fmla="*/ 1514002 w 3531775"/>
              <a:gd name="connsiteY4813" fmla="*/ 2489152 h 2810796"/>
              <a:gd name="connsiteX4814" fmla="*/ 1514192 w 3531775"/>
              <a:gd name="connsiteY4814" fmla="*/ 2486866 h 2810796"/>
              <a:gd name="connsiteX4815" fmla="*/ 1506096 w 3531775"/>
              <a:gd name="connsiteY4815" fmla="*/ 2490295 h 2810796"/>
              <a:gd name="connsiteX4816" fmla="*/ 1507906 w 3531775"/>
              <a:gd name="connsiteY4816" fmla="*/ 2486104 h 2810796"/>
              <a:gd name="connsiteX4817" fmla="*/ 1510763 w 3531775"/>
              <a:gd name="connsiteY4817" fmla="*/ 2481437 h 2810796"/>
              <a:gd name="connsiteX4818" fmla="*/ 1505048 w 3531775"/>
              <a:gd name="connsiteY4818" fmla="*/ 2480675 h 2810796"/>
              <a:gd name="connsiteX4819" fmla="*/ 1512478 w 3531775"/>
              <a:gd name="connsiteY4819" fmla="*/ 2476675 h 2810796"/>
              <a:gd name="connsiteX4820" fmla="*/ 1514097 w 3531775"/>
              <a:gd name="connsiteY4820" fmla="*/ 2470578 h 2810796"/>
              <a:gd name="connsiteX4821" fmla="*/ 1503048 w 3531775"/>
              <a:gd name="connsiteY4821" fmla="*/ 2474103 h 2810796"/>
              <a:gd name="connsiteX4822" fmla="*/ 1513145 w 3531775"/>
              <a:gd name="connsiteY4822" fmla="*/ 2501154 h 2810796"/>
              <a:gd name="connsiteX4823" fmla="*/ 1518383 w 3531775"/>
              <a:gd name="connsiteY4823" fmla="*/ 2493248 h 2810796"/>
              <a:gd name="connsiteX4824" fmla="*/ 1512859 w 3531775"/>
              <a:gd name="connsiteY4824" fmla="*/ 2540683 h 2810796"/>
              <a:gd name="connsiteX4825" fmla="*/ 1522479 w 3531775"/>
              <a:gd name="connsiteY4825" fmla="*/ 2528872 h 2810796"/>
              <a:gd name="connsiteX4826" fmla="*/ 1515716 w 3531775"/>
              <a:gd name="connsiteY4826" fmla="*/ 2525347 h 2810796"/>
              <a:gd name="connsiteX4827" fmla="*/ 1513621 w 3531775"/>
              <a:gd name="connsiteY4827" fmla="*/ 2524871 h 2810796"/>
              <a:gd name="connsiteX4828" fmla="*/ 1509716 w 3531775"/>
              <a:gd name="connsiteY4828" fmla="*/ 2522680 h 2810796"/>
              <a:gd name="connsiteX4829" fmla="*/ 1498762 w 3531775"/>
              <a:gd name="connsiteY4829" fmla="*/ 2522394 h 2810796"/>
              <a:gd name="connsiteX4830" fmla="*/ 1506191 w 3531775"/>
              <a:gd name="connsiteY4830" fmla="*/ 2516775 h 2810796"/>
              <a:gd name="connsiteX4831" fmla="*/ 1505239 w 3531775"/>
              <a:gd name="connsiteY4831" fmla="*/ 2510965 h 2810796"/>
              <a:gd name="connsiteX4832" fmla="*/ 1492856 w 3531775"/>
              <a:gd name="connsiteY4832" fmla="*/ 2517156 h 2810796"/>
              <a:gd name="connsiteX4833" fmla="*/ 1512859 w 3531775"/>
              <a:gd name="connsiteY4833" fmla="*/ 2540683 h 2810796"/>
              <a:gd name="connsiteX4834" fmla="*/ 1462948 w 3531775"/>
              <a:gd name="connsiteY4834" fmla="*/ 2574496 h 2810796"/>
              <a:gd name="connsiteX4835" fmla="*/ 1484855 w 3531775"/>
              <a:gd name="connsiteY4835" fmla="*/ 2572115 h 2810796"/>
              <a:gd name="connsiteX4836" fmla="*/ 1485713 w 3531775"/>
              <a:gd name="connsiteY4836" fmla="*/ 2566114 h 2810796"/>
              <a:gd name="connsiteX4837" fmla="*/ 1485332 w 3531775"/>
              <a:gd name="connsiteY4837" fmla="*/ 2564781 h 2810796"/>
              <a:gd name="connsiteX4838" fmla="*/ 1473140 w 3531775"/>
              <a:gd name="connsiteY4838" fmla="*/ 2565067 h 2810796"/>
              <a:gd name="connsiteX4839" fmla="*/ 1479902 w 3531775"/>
              <a:gd name="connsiteY4839" fmla="*/ 2562304 h 2810796"/>
              <a:gd name="connsiteX4840" fmla="*/ 1485522 w 3531775"/>
              <a:gd name="connsiteY4840" fmla="*/ 2558494 h 2810796"/>
              <a:gd name="connsiteX4841" fmla="*/ 1490285 w 3531775"/>
              <a:gd name="connsiteY4841" fmla="*/ 2554589 h 2810796"/>
              <a:gd name="connsiteX4842" fmla="*/ 1482855 w 3531775"/>
              <a:gd name="connsiteY4842" fmla="*/ 2549541 h 2810796"/>
              <a:gd name="connsiteX4843" fmla="*/ 1462948 w 3531775"/>
              <a:gd name="connsiteY4843" fmla="*/ 2574496 h 2810796"/>
              <a:gd name="connsiteX4844" fmla="*/ 1462186 w 3531775"/>
              <a:gd name="connsiteY4844" fmla="*/ 2525252 h 2810796"/>
              <a:gd name="connsiteX4845" fmla="*/ 1469901 w 3531775"/>
              <a:gd name="connsiteY4845" fmla="*/ 2520299 h 2810796"/>
              <a:gd name="connsiteX4846" fmla="*/ 1470377 w 3531775"/>
              <a:gd name="connsiteY4846" fmla="*/ 2514870 h 2810796"/>
              <a:gd name="connsiteX4847" fmla="*/ 1470092 w 3531775"/>
              <a:gd name="connsiteY4847" fmla="*/ 2513632 h 2810796"/>
              <a:gd name="connsiteX4848" fmla="*/ 1460662 w 3531775"/>
              <a:gd name="connsiteY4848" fmla="*/ 2513536 h 2810796"/>
              <a:gd name="connsiteX4849" fmla="*/ 1465901 w 3531775"/>
              <a:gd name="connsiteY4849" fmla="*/ 2511250 h 2810796"/>
              <a:gd name="connsiteX4850" fmla="*/ 1470187 w 3531775"/>
              <a:gd name="connsiteY4850" fmla="*/ 2508012 h 2810796"/>
              <a:gd name="connsiteX4851" fmla="*/ 1466377 w 3531775"/>
              <a:gd name="connsiteY4851" fmla="*/ 2505821 h 2810796"/>
              <a:gd name="connsiteX4852" fmla="*/ 1473806 w 3531775"/>
              <a:gd name="connsiteY4852" fmla="*/ 2504583 h 2810796"/>
              <a:gd name="connsiteX4853" fmla="*/ 1477807 w 3531775"/>
              <a:gd name="connsiteY4853" fmla="*/ 2500011 h 2810796"/>
              <a:gd name="connsiteX4854" fmla="*/ 1462186 w 3531775"/>
              <a:gd name="connsiteY4854" fmla="*/ 2525252 h 2810796"/>
              <a:gd name="connsiteX4855" fmla="*/ 1431801 w 3531775"/>
              <a:gd name="connsiteY4855" fmla="*/ 2560494 h 2810796"/>
              <a:gd name="connsiteX4856" fmla="*/ 1448089 w 3531775"/>
              <a:gd name="connsiteY4856" fmla="*/ 2553541 h 2810796"/>
              <a:gd name="connsiteX4857" fmla="*/ 1445422 w 3531775"/>
              <a:gd name="connsiteY4857" fmla="*/ 2547541 h 2810796"/>
              <a:gd name="connsiteX4858" fmla="*/ 1444184 w 3531775"/>
              <a:gd name="connsiteY4858" fmla="*/ 2546207 h 2810796"/>
              <a:gd name="connsiteX4859" fmla="*/ 1433706 w 3531775"/>
              <a:gd name="connsiteY4859" fmla="*/ 2548112 h 2810796"/>
              <a:gd name="connsiteX4860" fmla="*/ 1436659 w 3531775"/>
              <a:gd name="connsiteY4860" fmla="*/ 2544207 h 2810796"/>
              <a:gd name="connsiteX4861" fmla="*/ 1440945 w 3531775"/>
              <a:gd name="connsiteY4861" fmla="*/ 2539920 h 2810796"/>
              <a:gd name="connsiteX4862" fmla="*/ 1444088 w 3531775"/>
              <a:gd name="connsiteY4862" fmla="*/ 2535634 h 2810796"/>
              <a:gd name="connsiteX4863" fmla="*/ 1447232 w 3531775"/>
              <a:gd name="connsiteY4863" fmla="*/ 2529919 h 2810796"/>
              <a:gd name="connsiteX4864" fmla="*/ 1433135 w 3531775"/>
              <a:gd name="connsiteY4864" fmla="*/ 2531062 h 2810796"/>
              <a:gd name="connsiteX4865" fmla="*/ 1431801 w 3531775"/>
              <a:gd name="connsiteY4865" fmla="*/ 2560494 h 2810796"/>
              <a:gd name="connsiteX4866" fmla="*/ 1397511 w 3531775"/>
              <a:gd name="connsiteY4866" fmla="*/ 2583831 h 2810796"/>
              <a:gd name="connsiteX4867" fmla="*/ 1418371 w 3531775"/>
              <a:gd name="connsiteY4867" fmla="*/ 2582116 h 2810796"/>
              <a:gd name="connsiteX4868" fmla="*/ 1411418 w 3531775"/>
              <a:gd name="connsiteY4868" fmla="*/ 2580783 h 2810796"/>
              <a:gd name="connsiteX4869" fmla="*/ 1416561 w 3531775"/>
              <a:gd name="connsiteY4869" fmla="*/ 2577163 h 2810796"/>
              <a:gd name="connsiteX4870" fmla="*/ 1403417 w 3531775"/>
              <a:gd name="connsiteY4870" fmla="*/ 2575925 h 2810796"/>
              <a:gd name="connsiteX4871" fmla="*/ 1414656 w 3531775"/>
              <a:gd name="connsiteY4871" fmla="*/ 2572972 h 2810796"/>
              <a:gd name="connsiteX4872" fmla="*/ 1407512 w 3531775"/>
              <a:gd name="connsiteY4872" fmla="*/ 2568686 h 2810796"/>
              <a:gd name="connsiteX4873" fmla="*/ 1416466 w 3531775"/>
              <a:gd name="connsiteY4873" fmla="*/ 2567448 h 2810796"/>
              <a:gd name="connsiteX4874" fmla="*/ 1419895 w 3531775"/>
              <a:gd name="connsiteY4874" fmla="*/ 2563066 h 2810796"/>
              <a:gd name="connsiteX4875" fmla="*/ 1407131 w 3531775"/>
              <a:gd name="connsiteY4875" fmla="*/ 2562876 h 2810796"/>
              <a:gd name="connsiteX4876" fmla="*/ 1397511 w 3531775"/>
              <a:gd name="connsiteY4876" fmla="*/ 2583831 h 2810796"/>
              <a:gd name="connsiteX4877" fmla="*/ 1375699 w 3531775"/>
              <a:gd name="connsiteY4877" fmla="*/ 2553541 h 2810796"/>
              <a:gd name="connsiteX4878" fmla="*/ 1401226 w 3531775"/>
              <a:gd name="connsiteY4878" fmla="*/ 2550589 h 2810796"/>
              <a:gd name="connsiteX4879" fmla="*/ 1387986 w 3531775"/>
              <a:gd name="connsiteY4879" fmla="*/ 2547160 h 2810796"/>
              <a:gd name="connsiteX4880" fmla="*/ 1389796 w 3531775"/>
              <a:gd name="connsiteY4880" fmla="*/ 2540301 h 2810796"/>
              <a:gd name="connsiteX4881" fmla="*/ 1372746 w 3531775"/>
              <a:gd name="connsiteY4881" fmla="*/ 2538397 h 2810796"/>
              <a:gd name="connsiteX4882" fmla="*/ 1379318 w 3531775"/>
              <a:gd name="connsiteY4882" fmla="*/ 2535158 h 2810796"/>
              <a:gd name="connsiteX4883" fmla="*/ 1383795 w 3531775"/>
              <a:gd name="connsiteY4883" fmla="*/ 2530776 h 2810796"/>
              <a:gd name="connsiteX4884" fmla="*/ 1375985 w 3531775"/>
              <a:gd name="connsiteY4884" fmla="*/ 2527728 h 2810796"/>
              <a:gd name="connsiteX4885" fmla="*/ 1386938 w 3531775"/>
              <a:gd name="connsiteY4885" fmla="*/ 2526109 h 2810796"/>
              <a:gd name="connsiteX4886" fmla="*/ 1390082 w 3531775"/>
              <a:gd name="connsiteY4886" fmla="*/ 2519918 h 2810796"/>
              <a:gd name="connsiteX4887" fmla="*/ 1374175 w 3531775"/>
              <a:gd name="connsiteY4887" fmla="*/ 2519347 h 2810796"/>
              <a:gd name="connsiteX4888" fmla="*/ 1375699 w 3531775"/>
              <a:gd name="connsiteY4888" fmla="*/ 2553541 h 2810796"/>
              <a:gd name="connsiteX4889" fmla="*/ 1330646 w 3531775"/>
              <a:gd name="connsiteY4889" fmla="*/ 2570591 h 2810796"/>
              <a:gd name="connsiteX4890" fmla="*/ 1350553 w 3531775"/>
              <a:gd name="connsiteY4890" fmla="*/ 2577068 h 2810796"/>
              <a:gd name="connsiteX4891" fmla="*/ 1345886 w 3531775"/>
              <a:gd name="connsiteY4891" fmla="*/ 2573449 h 2810796"/>
              <a:gd name="connsiteX4892" fmla="*/ 1353601 w 3531775"/>
              <a:gd name="connsiteY4892" fmla="*/ 2572496 h 2810796"/>
              <a:gd name="connsiteX4893" fmla="*/ 1343123 w 3531775"/>
              <a:gd name="connsiteY4893" fmla="*/ 2566876 h 2810796"/>
              <a:gd name="connsiteX4894" fmla="*/ 1350077 w 3531775"/>
              <a:gd name="connsiteY4894" fmla="*/ 2567257 h 2810796"/>
              <a:gd name="connsiteX4895" fmla="*/ 1356458 w 3531775"/>
              <a:gd name="connsiteY4895" fmla="*/ 2566305 h 2810796"/>
              <a:gd name="connsiteX4896" fmla="*/ 1362078 w 3531775"/>
              <a:gd name="connsiteY4896" fmla="*/ 2564876 h 2810796"/>
              <a:gd name="connsiteX4897" fmla="*/ 1357601 w 3531775"/>
              <a:gd name="connsiteY4897" fmla="*/ 2557923 h 2810796"/>
              <a:gd name="connsiteX4898" fmla="*/ 1330646 w 3531775"/>
              <a:gd name="connsiteY4898" fmla="*/ 2570591 h 2810796"/>
              <a:gd name="connsiteX4899" fmla="*/ 1301975 w 3531775"/>
              <a:gd name="connsiteY4899" fmla="*/ 2536015 h 2810796"/>
              <a:gd name="connsiteX4900" fmla="*/ 1323502 w 3531775"/>
              <a:gd name="connsiteY4900" fmla="*/ 2546398 h 2810796"/>
              <a:gd name="connsiteX4901" fmla="*/ 1327693 w 3531775"/>
              <a:gd name="connsiteY4901" fmla="*/ 2541254 h 2810796"/>
              <a:gd name="connsiteX4902" fmla="*/ 1328169 w 3531775"/>
              <a:gd name="connsiteY4902" fmla="*/ 2539730 h 2810796"/>
              <a:gd name="connsiteX4903" fmla="*/ 1316834 w 3531775"/>
              <a:gd name="connsiteY4903" fmla="*/ 2533158 h 2810796"/>
              <a:gd name="connsiteX4904" fmla="*/ 1324645 w 3531775"/>
              <a:gd name="connsiteY4904" fmla="*/ 2534301 h 2810796"/>
              <a:gd name="connsiteX4905" fmla="*/ 1331884 w 3531775"/>
              <a:gd name="connsiteY4905" fmla="*/ 2534015 h 2810796"/>
              <a:gd name="connsiteX4906" fmla="*/ 1328741 w 3531775"/>
              <a:gd name="connsiteY4906" fmla="*/ 2529062 h 2810796"/>
              <a:gd name="connsiteX4907" fmla="*/ 1338361 w 3531775"/>
              <a:gd name="connsiteY4907" fmla="*/ 2532777 h 2810796"/>
              <a:gd name="connsiteX4908" fmla="*/ 1341028 w 3531775"/>
              <a:gd name="connsiteY4908" fmla="*/ 2526681 h 2810796"/>
              <a:gd name="connsiteX4909" fmla="*/ 1301975 w 3531775"/>
              <a:gd name="connsiteY4909" fmla="*/ 2536015 h 2810796"/>
              <a:gd name="connsiteX4910" fmla="*/ 1298642 w 3531775"/>
              <a:gd name="connsiteY4910" fmla="*/ 2508869 h 2810796"/>
              <a:gd name="connsiteX4911" fmla="*/ 1301404 w 3531775"/>
              <a:gd name="connsiteY4911" fmla="*/ 2505059 h 2810796"/>
              <a:gd name="connsiteX4912" fmla="*/ 1302547 w 3531775"/>
              <a:gd name="connsiteY4912" fmla="*/ 2499058 h 2810796"/>
              <a:gd name="connsiteX4913" fmla="*/ 1292069 w 3531775"/>
              <a:gd name="connsiteY4913" fmla="*/ 2492010 h 2810796"/>
              <a:gd name="connsiteX4914" fmla="*/ 1298070 w 3531775"/>
              <a:gd name="connsiteY4914" fmla="*/ 2492200 h 2810796"/>
              <a:gd name="connsiteX4915" fmla="*/ 1303214 w 3531775"/>
              <a:gd name="connsiteY4915" fmla="*/ 2490962 h 2810796"/>
              <a:gd name="connsiteX4916" fmla="*/ 1299404 w 3531775"/>
              <a:gd name="connsiteY4916" fmla="*/ 2486295 h 2810796"/>
              <a:gd name="connsiteX4917" fmla="*/ 1307500 w 3531775"/>
              <a:gd name="connsiteY4917" fmla="*/ 2489057 h 2810796"/>
              <a:gd name="connsiteX4918" fmla="*/ 1312453 w 3531775"/>
              <a:gd name="connsiteY4918" fmla="*/ 2485914 h 2810796"/>
              <a:gd name="connsiteX4919" fmla="*/ 1298642 w 3531775"/>
              <a:gd name="connsiteY4919" fmla="*/ 2508869 h 2810796"/>
              <a:gd name="connsiteX4920" fmla="*/ 1259684 w 3531775"/>
              <a:gd name="connsiteY4920" fmla="*/ 2544302 h 2810796"/>
              <a:gd name="connsiteX4921" fmla="*/ 1282449 w 3531775"/>
              <a:gd name="connsiteY4921" fmla="*/ 2550969 h 2810796"/>
              <a:gd name="connsiteX4922" fmla="*/ 1278734 w 3531775"/>
              <a:gd name="connsiteY4922" fmla="*/ 2543921 h 2810796"/>
              <a:gd name="connsiteX4923" fmla="*/ 1279782 w 3531775"/>
              <a:gd name="connsiteY4923" fmla="*/ 2542111 h 2810796"/>
              <a:gd name="connsiteX4924" fmla="*/ 1266638 w 3531775"/>
              <a:gd name="connsiteY4924" fmla="*/ 2536968 h 2810796"/>
              <a:gd name="connsiteX4925" fmla="*/ 1272924 w 3531775"/>
              <a:gd name="connsiteY4925" fmla="*/ 2536587 h 2810796"/>
              <a:gd name="connsiteX4926" fmla="*/ 1277687 w 3531775"/>
              <a:gd name="connsiteY4926" fmla="*/ 2534682 h 2810796"/>
              <a:gd name="connsiteX4927" fmla="*/ 1281401 w 3531775"/>
              <a:gd name="connsiteY4927" fmla="*/ 2532110 h 2810796"/>
              <a:gd name="connsiteX4928" fmla="*/ 1285497 w 3531775"/>
              <a:gd name="connsiteY4928" fmla="*/ 2528300 h 2810796"/>
              <a:gd name="connsiteX4929" fmla="*/ 1271876 w 3531775"/>
              <a:gd name="connsiteY4929" fmla="*/ 2522490 h 2810796"/>
              <a:gd name="connsiteX4930" fmla="*/ 1259684 w 3531775"/>
              <a:gd name="connsiteY4930" fmla="*/ 2544302 h 2810796"/>
              <a:gd name="connsiteX4931" fmla="*/ 1234824 w 3531775"/>
              <a:gd name="connsiteY4931" fmla="*/ 2502487 h 2810796"/>
              <a:gd name="connsiteX4932" fmla="*/ 1246730 w 3531775"/>
              <a:gd name="connsiteY4932" fmla="*/ 2506774 h 2810796"/>
              <a:gd name="connsiteX4933" fmla="*/ 1252350 w 3531775"/>
              <a:gd name="connsiteY4933" fmla="*/ 2503249 h 2810796"/>
              <a:gd name="connsiteX4934" fmla="*/ 1253208 w 3531775"/>
              <a:gd name="connsiteY4934" fmla="*/ 2502011 h 2810796"/>
              <a:gd name="connsiteX4935" fmla="*/ 1244635 w 3531775"/>
              <a:gd name="connsiteY4935" fmla="*/ 2492200 h 2810796"/>
              <a:gd name="connsiteX4936" fmla="*/ 1251588 w 3531775"/>
              <a:gd name="connsiteY4936" fmla="*/ 2495820 h 2810796"/>
              <a:gd name="connsiteX4937" fmla="*/ 1258541 w 3531775"/>
              <a:gd name="connsiteY4937" fmla="*/ 2497820 h 2810796"/>
              <a:gd name="connsiteX4938" fmla="*/ 1257113 w 3531775"/>
              <a:gd name="connsiteY4938" fmla="*/ 2492200 h 2810796"/>
              <a:gd name="connsiteX4939" fmla="*/ 1264923 w 3531775"/>
              <a:gd name="connsiteY4939" fmla="*/ 2498868 h 2810796"/>
              <a:gd name="connsiteX4940" fmla="*/ 1273115 w 3531775"/>
              <a:gd name="connsiteY4940" fmla="*/ 2499153 h 2810796"/>
              <a:gd name="connsiteX4941" fmla="*/ 1240730 w 3531775"/>
              <a:gd name="connsiteY4941" fmla="*/ 2480008 h 2810796"/>
              <a:gd name="connsiteX4942" fmla="*/ 1234824 w 3531775"/>
              <a:gd name="connsiteY4942" fmla="*/ 2502487 h 2810796"/>
              <a:gd name="connsiteX4943" fmla="*/ 1196248 w 3531775"/>
              <a:gd name="connsiteY4943" fmla="*/ 2503726 h 2810796"/>
              <a:gd name="connsiteX4944" fmla="*/ 1206154 w 3531775"/>
              <a:gd name="connsiteY4944" fmla="*/ 2513346 h 2810796"/>
              <a:gd name="connsiteX4945" fmla="*/ 1205963 w 3531775"/>
              <a:gd name="connsiteY4945" fmla="*/ 2509060 h 2810796"/>
              <a:gd name="connsiteX4946" fmla="*/ 1211012 w 3531775"/>
              <a:gd name="connsiteY4946" fmla="*/ 2506869 h 2810796"/>
              <a:gd name="connsiteX4947" fmla="*/ 1205868 w 3531775"/>
              <a:gd name="connsiteY4947" fmla="*/ 2498677 h 2810796"/>
              <a:gd name="connsiteX4948" fmla="*/ 1210821 w 3531775"/>
              <a:gd name="connsiteY4948" fmla="*/ 2500582 h 2810796"/>
              <a:gd name="connsiteX4949" fmla="*/ 1216822 w 3531775"/>
              <a:gd name="connsiteY4949" fmla="*/ 2503154 h 2810796"/>
              <a:gd name="connsiteX4950" fmla="*/ 1215774 w 3531775"/>
              <a:gd name="connsiteY4950" fmla="*/ 2498296 h 2810796"/>
              <a:gd name="connsiteX4951" fmla="*/ 1222346 w 3531775"/>
              <a:gd name="connsiteY4951" fmla="*/ 2504964 h 2810796"/>
              <a:gd name="connsiteX4952" fmla="*/ 1229300 w 3531775"/>
              <a:gd name="connsiteY4952" fmla="*/ 2506488 h 2810796"/>
              <a:gd name="connsiteX4953" fmla="*/ 1196057 w 3531775"/>
              <a:gd name="connsiteY4953" fmla="*/ 2487057 h 2810796"/>
              <a:gd name="connsiteX4954" fmla="*/ 1196248 w 3531775"/>
              <a:gd name="connsiteY4954" fmla="*/ 2503726 h 2810796"/>
              <a:gd name="connsiteX4955" fmla="*/ 1241301 w 3531775"/>
              <a:gd name="connsiteY4955" fmla="*/ 2443242 h 2810796"/>
              <a:gd name="connsiteX4956" fmla="*/ 1241301 w 3531775"/>
              <a:gd name="connsiteY4956" fmla="*/ 2443242 h 2810796"/>
              <a:gd name="connsiteX4957" fmla="*/ 1241301 w 3531775"/>
              <a:gd name="connsiteY4957" fmla="*/ 2443242 h 2810796"/>
              <a:gd name="connsiteX4958" fmla="*/ 1179770 w 3531775"/>
              <a:gd name="connsiteY4958" fmla="*/ 2447147 h 2810796"/>
              <a:gd name="connsiteX4959" fmla="*/ 1187580 w 3531775"/>
              <a:gd name="connsiteY4959" fmla="*/ 2460292 h 2810796"/>
              <a:gd name="connsiteX4960" fmla="*/ 1189485 w 3531775"/>
              <a:gd name="connsiteY4960" fmla="*/ 2456005 h 2810796"/>
              <a:gd name="connsiteX4961" fmla="*/ 1196629 w 3531775"/>
              <a:gd name="connsiteY4961" fmla="*/ 2455719 h 2810796"/>
              <a:gd name="connsiteX4962" fmla="*/ 1194057 w 3531775"/>
              <a:gd name="connsiteY4962" fmla="*/ 2445909 h 2810796"/>
              <a:gd name="connsiteX4963" fmla="*/ 1199296 w 3531775"/>
              <a:gd name="connsiteY4963" fmla="*/ 2449528 h 2810796"/>
              <a:gd name="connsiteX4964" fmla="*/ 1205487 w 3531775"/>
              <a:gd name="connsiteY4964" fmla="*/ 2454100 h 2810796"/>
              <a:gd name="connsiteX4965" fmla="*/ 1206440 w 3531775"/>
              <a:gd name="connsiteY4965" fmla="*/ 2449052 h 2810796"/>
              <a:gd name="connsiteX4966" fmla="*/ 1211583 w 3531775"/>
              <a:gd name="connsiteY4966" fmla="*/ 2457720 h 2810796"/>
              <a:gd name="connsiteX4967" fmla="*/ 1219394 w 3531775"/>
              <a:gd name="connsiteY4967" fmla="*/ 2461625 h 2810796"/>
              <a:gd name="connsiteX4968" fmla="*/ 1190628 w 3531775"/>
              <a:gd name="connsiteY4968" fmla="*/ 2430955 h 2810796"/>
              <a:gd name="connsiteX4969" fmla="*/ 1179770 w 3531775"/>
              <a:gd name="connsiteY4969" fmla="*/ 2447147 h 2810796"/>
              <a:gd name="connsiteX4970" fmla="*/ 1174055 w 3531775"/>
              <a:gd name="connsiteY4970" fmla="*/ 2414476 h 2810796"/>
              <a:gd name="connsiteX4971" fmla="*/ 1168149 w 3531775"/>
              <a:gd name="connsiteY4971" fmla="*/ 2402380 h 2810796"/>
              <a:gd name="connsiteX4972" fmla="*/ 1173293 w 3531775"/>
              <a:gd name="connsiteY4972" fmla="*/ 2406761 h 2810796"/>
              <a:gd name="connsiteX4973" fmla="*/ 1178531 w 3531775"/>
              <a:gd name="connsiteY4973" fmla="*/ 2409333 h 2810796"/>
              <a:gd name="connsiteX4974" fmla="*/ 1183484 w 3531775"/>
              <a:gd name="connsiteY4974" fmla="*/ 2410762 h 2810796"/>
              <a:gd name="connsiteX4975" fmla="*/ 1159481 w 3531775"/>
              <a:gd name="connsiteY4975" fmla="*/ 2391807 h 2810796"/>
              <a:gd name="connsiteX4976" fmla="*/ 1168816 w 3531775"/>
              <a:gd name="connsiteY4976" fmla="*/ 2420572 h 2810796"/>
              <a:gd name="connsiteX4977" fmla="*/ 1166911 w 3531775"/>
              <a:gd name="connsiteY4977" fmla="*/ 2412857 h 2810796"/>
              <a:gd name="connsiteX4978" fmla="*/ 1174055 w 3531775"/>
              <a:gd name="connsiteY4978" fmla="*/ 2414476 h 2810796"/>
              <a:gd name="connsiteX4979" fmla="*/ 1155100 w 3531775"/>
              <a:gd name="connsiteY4979" fmla="*/ 2456196 h 2810796"/>
              <a:gd name="connsiteX4980" fmla="*/ 1169768 w 3531775"/>
              <a:gd name="connsiteY4980" fmla="*/ 2465435 h 2810796"/>
              <a:gd name="connsiteX4981" fmla="*/ 1168911 w 3531775"/>
              <a:gd name="connsiteY4981" fmla="*/ 2457720 h 2810796"/>
              <a:gd name="connsiteX4982" fmla="*/ 1161577 w 3531775"/>
              <a:gd name="connsiteY4982" fmla="*/ 2451052 h 2810796"/>
              <a:gd name="connsiteX4983" fmla="*/ 1163863 w 3531775"/>
              <a:gd name="connsiteY4983" fmla="*/ 2448957 h 2810796"/>
              <a:gd name="connsiteX4984" fmla="*/ 1163577 w 3531775"/>
              <a:gd name="connsiteY4984" fmla="*/ 2441242 h 2810796"/>
              <a:gd name="connsiteX4985" fmla="*/ 1169768 w 3531775"/>
              <a:gd name="connsiteY4985" fmla="*/ 2445147 h 2810796"/>
              <a:gd name="connsiteX4986" fmla="*/ 1172816 w 3531775"/>
              <a:gd name="connsiteY4986" fmla="*/ 2441623 h 2810796"/>
              <a:gd name="connsiteX4987" fmla="*/ 1164339 w 3531775"/>
              <a:gd name="connsiteY4987" fmla="*/ 2433431 h 2810796"/>
              <a:gd name="connsiteX4988" fmla="*/ 1155100 w 3531775"/>
              <a:gd name="connsiteY4988" fmla="*/ 2456196 h 2810796"/>
              <a:gd name="connsiteX4989" fmla="*/ 1150528 w 3531775"/>
              <a:gd name="connsiteY4989" fmla="*/ 2365708 h 2810796"/>
              <a:gd name="connsiteX4990" fmla="*/ 1147575 w 3531775"/>
              <a:gd name="connsiteY4990" fmla="*/ 2351707 h 2810796"/>
              <a:gd name="connsiteX4991" fmla="*/ 1152052 w 3531775"/>
              <a:gd name="connsiteY4991" fmla="*/ 2356755 h 2810796"/>
              <a:gd name="connsiteX4992" fmla="*/ 1156910 w 3531775"/>
              <a:gd name="connsiteY4992" fmla="*/ 2359993 h 2810796"/>
              <a:gd name="connsiteX4993" fmla="*/ 1157291 w 3531775"/>
              <a:gd name="connsiteY4993" fmla="*/ 2353326 h 2810796"/>
              <a:gd name="connsiteX4994" fmla="*/ 1161577 w 3531775"/>
              <a:gd name="connsiteY4994" fmla="*/ 2362279 h 2810796"/>
              <a:gd name="connsiteX4995" fmla="*/ 1148147 w 3531775"/>
              <a:gd name="connsiteY4995" fmla="*/ 2337324 h 2810796"/>
              <a:gd name="connsiteX4996" fmla="*/ 1144527 w 3531775"/>
              <a:gd name="connsiteY4996" fmla="*/ 2375614 h 2810796"/>
              <a:gd name="connsiteX4997" fmla="*/ 1150528 w 3531775"/>
              <a:gd name="connsiteY4997" fmla="*/ 2365708 h 2810796"/>
              <a:gd name="connsiteX4998" fmla="*/ 1122334 w 3531775"/>
              <a:gd name="connsiteY4998" fmla="*/ 2394569 h 2810796"/>
              <a:gd name="connsiteX4999" fmla="*/ 1129097 w 3531775"/>
              <a:gd name="connsiteY4999" fmla="*/ 2401808 h 2810796"/>
              <a:gd name="connsiteX5000" fmla="*/ 1133954 w 3531775"/>
              <a:gd name="connsiteY5000" fmla="*/ 2400665 h 2810796"/>
              <a:gd name="connsiteX5001" fmla="*/ 1135002 w 3531775"/>
              <a:gd name="connsiteY5001" fmla="*/ 2399903 h 2810796"/>
              <a:gd name="connsiteX5002" fmla="*/ 1132145 w 3531775"/>
              <a:gd name="connsiteY5002" fmla="*/ 2388854 h 2810796"/>
              <a:gd name="connsiteX5003" fmla="*/ 1135859 w 3531775"/>
              <a:gd name="connsiteY5003" fmla="*/ 2394093 h 2810796"/>
              <a:gd name="connsiteX5004" fmla="*/ 1140050 w 3531775"/>
              <a:gd name="connsiteY5004" fmla="*/ 2398093 h 2810796"/>
              <a:gd name="connsiteX5005" fmla="*/ 1140812 w 3531775"/>
              <a:gd name="connsiteY5005" fmla="*/ 2392950 h 2810796"/>
              <a:gd name="connsiteX5006" fmla="*/ 1145384 w 3531775"/>
              <a:gd name="connsiteY5006" fmla="*/ 2403904 h 2810796"/>
              <a:gd name="connsiteX5007" fmla="*/ 1149575 w 3531775"/>
              <a:gd name="connsiteY5007" fmla="*/ 2404666 h 2810796"/>
              <a:gd name="connsiteX5008" fmla="*/ 1122334 w 3531775"/>
              <a:gd name="connsiteY5008" fmla="*/ 2394569 h 2810796"/>
              <a:gd name="connsiteX5009" fmla="*/ 1103951 w 3531775"/>
              <a:gd name="connsiteY5009" fmla="*/ 2330371 h 2810796"/>
              <a:gd name="connsiteX5010" fmla="*/ 1110523 w 3531775"/>
              <a:gd name="connsiteY5010" fmla="*/ 2338181 h 2810796"/>
              <a:gd name="connsiteX5011" fmla="*/ 1110904 w 3531775"/>
              <a:gd name="connsiteY5011" fmla="*/ 2331133 h 2810796"/>
              <a:gd name="connsiteX5012" fmla="*/ 1115952 w 3531775"/>
              <a:gd name="connsiteY5012" fmla="*/ 2336276 h 2810796"/>
              <a:gd name="connsiteX5013" fmla="*/ 1115285 w 3531775"/>
              <a:gd name="connsiteY5013" fmla="*/ 2322560 h 2810796"/>
              <a:gd name="connsiteX5014" fmla="*/ 1118619 w 3531775"/>
              <a:gd name="connsiteY5014" fmla="*/ 2328370 h 2810796"/>
              <a:gd name="connsiteX5015" fmla="*/ 1122715 w 3531775"/>
              <a:gd name="connsiteY5015" fmla="*/ 2332752 h 2810796"/>
              <a:gd name="connsiteX5016" fmla="*/ 1124144 w 3531775"/>
              <a:gd name="connsiteY5016" fmla="*/ 2326656 h 2810796"/>
              <a:gd name="connsiteX5017" fmla="*/ 1126906 w 3531775"/>
              <a:gd name="connsiteY5017" fmla="*/ 2336086 h 2810796"/>
              <a:gd name="connsiteX5018" fmla="*/ 1132430 w 3531775"/>
              <a:gd name="connsiteY5018" fmla="*/ 2339610 h 2810796"/>
              <a:gd name="connsiteX5019" fmla="*/ 1103951 w 3531775"/>
              <a:gd name="connsiteY5019" fmla="*/ 2330371 h 2810796"/>
              <a:gd name="connsiteX5020" fmla="*/ 1098426 w 3531775"/>
              <a:gd name="connsiteY5020" fmla="*/ 2283603 h 2810796"/>
              <a:gd name="connsiteX5021" fmla="*/ 1106141 w 3531775"/>
              <a:gd name="connsiteY5021" fmla="*/ 2281984 h 2810796"/>
              <a:gd name="connsiteX5022" fmla="*/ 1107380 w 3531775"/>
              <a:gd name="connsiteY5022" fmla="*/ 2281888 h 2810796"/>
              <a:gd name="connsiteX5023" fmla="*/ 1108618 w 3531775"/>
              <a:gd name="connsiteY5023" fmla="*/ 2271506 h 2810796"/>
              <a:gd name="connsiteX5024" fmla="*/ 1110237 w 3531775"/>
              <a:gd name="connsiteY5024" fmla="*/ 2277602 h 2810796"/>
              <a:gd name="connsiteX5025" fmla="*/ 1112714 w 3531775"/>
              <a:gd name="connsiteY5025" fmla="*/ 2282841 h 2810796"/>
              <a:gd name="connsiteX5026" fmla="*/ 1115190 w 3531775"/>
              <a:gd name="connsiteY5026" fmla="*/ 2278936 h 2810796"/>
              <a:gd name="connsiteX5027" fmla="*/ 1115381 w 3531775"/>
              <a:gd name="connsiteY5027" fmla="*/ 2287318 h 2810796"/>
              <a:gd name="connsiteX5028" fmla="*/ 1119476 w 3531775"/>
              <a:gd name="connsiteY5028" fmla="*/ 2292461 h 2810796"/>
              <a:gd name="connsiteX5029" fmla="*/ 1098426 w 3531775"/>
              <a:gd name="connsiteY5029" fmla="*/ 2283603 h 2810796"/>
              <a:gd name="connsiteX5030" fmla="*/ 1099283 w 3531775"/>
              <a:gd name="connsiteY5030" fmla="*/ 2197116 h 2810796"/>
              <a:gd name="connsiteX5031" fmla="*/ 1097283 w 3531775"/>
              <a:gd name="connsiteY5031" fmla="*/ 2221786 h 2810796"/>
              <a:gd name="connsiteX5032" fmla="*/ 1105189 w 3531775"/>
              <a:gd name="connsiteY5032" fmla="*/ 2215690 h 2810796"/>
              <a:gd name="connsiteX5033" fmla="*/ 1107189 w 3531775"/>
              <a:gd name="connsiteY5033" fmla="*/ 2203212 h 2810796"/>
              <a:gd name="connsiteX5034" fmla="*/ 1109189 w 3531775"/>
              <a:gd name="connsiteY5034" fmla="*/ 2208736 h 2810796"/>
              <a:gd name="connsiteX5035" fmla="*/ 1111952 w 3531775"/>
              <a:gd name="connsiteY5035" fmla="*/ 2212927 h 2810796"/>
              <a:gd name="connsiteX5036" fmla="*/ 1114333 w 3531775"/>
              <a:gd name="connsiteY5036" fmla="*/ 2207498 h 2810796"/>
              <a:gd name="connsiteX5037" fmla="*/ 1114904 w 3531775"/>
              <a:gd name="connsiteY5037" fmla="*/ 2216261 h 2810796"/>
              <a:gd name="connsiteX5038" fmla="*/ 1119095 w 3531775"/>
              <a:gd name="connsiteY5038" fmla="*/ 2219690 h 2810796"/>
              <a:gd name="connsiteX5039" fmla="*/ 1099283 w 3531775"/>
              <a:gd name="connsiteY5039" fmla="*/ 2197116 h 2810796"/>
              <a:gd name="connsiteX5040" fmla="*/ 1104808 w 3531775"/>
              <a:gd name="connsiteY5040" fmla="*/ 2131298 h 2810796"/>
              <a:gd name="connsiteX5041" fmla="*/ 1100331 w 3531775"/>
              <a:gd name="connsiteY5041" fmla="*/ 2153110 h 2810796"/>
              <a:gd name="connsiteX5042" fmla="*/ 1108237 w 3531775"/>
              <a:gd name="connsiteY5042" fmla="*/ 2148538 h 2810796"/>
              <a:gd name="connsiteX5043" fmla="*/ 1111380 w 3531775"/>
              <a:gd name="connsiteY5043" fmla="*/ 2137585 h 2810796"/>
              <a:gd name="connsiteX5044" fmla="*/ 1112618 w 3531775"/>
              <a:gd name="connsiteY5044" fmla="*/ 2142823 h 2810796"/>
              <a:gd name="connsiteX5045" fmla="*/ 1114714 w 3531775"/>
              <a:gd name="connsiteY5045" fmla="*/ 2146919 h 2810796"/>
              <a:gd name="connsiteX5046" fmla="*/ 1117095 w 3531775"/>
              <a:gd name="connsiteY5046" fmla="*/ 2150253 h 2810796"/>
              <a:gd name="connsiteX5047" fmla="*/ 1120524 w 3531775"/>
              <a:gd name="connsiteY5047" fmla="*/ 2153968 h 2810796"/>
              <a:gd name="connsiteX5048" fmla="*/ 1122905 w 3531775"/>
              <a:gd name="connsiteY5048" fmla="*/ 2142823 h 2810796"/>
              <a:gd name="connsiteX5049" fmla="*/ 1104808 w 3531775"/>
              <a:gd name="connsiteY5049" fmla="*/ 2131298 h 2810796"/>
              <a:gd name="connsiteX5050" fmla="*/ 1114333 w 3531775"/>
              <a:gd name="connsiteY5050" fmla="*/ 2083578 h 2810796"/>
              <a:gd name="connsiteX5051" fmla="*/ 1116619 w 3531775"/>
              <a:gd name="connsiteY5051" fmla="*/ 2089864 h 2810796"/>
              <a:gd name="connsiteX5052" fmla="*/ 1121000 w 3531775"/>
              <a:gd name="connsiteY5052" fmla="*/ 2089769 h 2810796"/>
              <a:gd name="connsiteX5053" fmla="*/ 1122143 w 3531775"/>
              <a:gd name="connsiteY5053" fmla="*/ 2089388 h 2810796"/>
              <a:gd name="connsiteX5054" fmla="*/ 1125191 w 3531775"/>
              <a:gd name="connsiteY5054" fmla="*/ 2085197 h 2810796"/>
              <a:gd name="connsiteX5055" fmla="*/ 1126715 w 3531775"/>
              <a:gd name="connsiteY5055" fmla="*/ 2088912 h 2810796"/>
              <a:gd name="connsiteX5056" fmla="*/ 1129478 w 3531775"/>
              <a:gd name="connsiteY5056" fmla="*/ 2085102 h 2810796"/>
              <a:gd name="connsiteX5057" fmla="*/ 1128525 w 3531775"/>
              <a:gd name="connsiteY5057" fmla="*/ 2091960 h 2810796"/>
              <a:gd name="connsiteX5058" fmla="*/ 1134050 w 3531775"/>
              <a:gd name="connsiteY5058" fmla="*/ 2086054 h 2810796"/>
              <a:gd name="connsiteX5059" fmla="*/ 1114333 w 3531775"/>
              <a:gd name="connsiteY5059" fmla="*/ 2083578 h 2810796"/>
              <a:gd name="connsiteX5060" fmla="*/ 1132526 w 3531775"/>
              <a:gd name="connsiteY5060" fmla="*/ 2019189 h 2810796"/>
              <a:gd name="connsiteX5061" fmla="*/ 1127192 w 3531775"/>
              <a:gd name="connsiteY5061" fmla="*/ 2038334 h 2810796"/>
              <a:gd name="connsiteX5062" fmla="*/ 1132621 w 3531775"/>
              <a:gd name="connsiteY5062" fmla="*/ 2039477 h 2810796"/>
              <a:gd name="connsiteX5063" fmla="*/ 1138336 w 3531775"/>
              <a:gd name="connsiteY5063" fmla="*/ 2028523 h 2810796"/>
              <a:gd name="connsiteX5064" fmla="*/ 1138526 w 3531775"/>
              <a:gd name="connsiteY5064" fmla="*/ 2034715 h 2810796"/>
              <a:gd name="connsiteX5065" fmla="*/ 1139955 w 3531775"/>
              <a:gd name="connsiteY5065" fmla="*/ 2040049 h 2810796"/>
              <a:gd name="connsiteX5066" fmla="*/ 1143956 w 3531775"/>
              <a:gd name="connsiteY5066" fmla="*/ 2035858 h 2810796"/>
              <a:gd name="connsiteX5067" fmla="*/ 1141860 w 3531775"/>
              <a:gd name="connsiteY5067" fmla="*/ 2044620 h 2810796"/>
              <a:gd name="connsiteX5068" fmla="*/ 1144718 w 3531775"/>
              <a:gd name="connsiteY5068" fmla="*/ 2050050 h 2810796"/>
              <a:gd name="connsiteX5069" fmla="*/ 1132526 w 3531775"/>
              <a:gd name="connsiteY5069" fmla="*/ 2019189 h 2810796"/>
              <a:gd name="connsiteX5070" fmla="*/ 1162339 w 3531775"/>
              <a:gd name="connsiteY5070" fmla="*/ 1972421 h 2810796"/>
              <a:gd name="connsiteX5071" fmla="*/ 1145194 w 3531775"/>
              <a:gd name="connsiteY5071" fmla="*/ 1982327 h 2810796"/>
              <a:gd name="connsiteX5072" fmla="*/ 1149004 w 3531775"/>
              <a:gd name="connsiteY5072" fmla="*/ 1985375 h 2810796"/>
              <a:gd name="connsiteX5073" fmla="*/ 1150147 w 3531775"/>
              <a:gd name="connsiteY5073" fmla="*/ 1985756 h 2810796"/>
              <a:gd name="connsiteX5074" fmla="*/ 1155100 w 3531775"/>
              <a:gd name="connsiteY5074" fmla="*/ 1977945 h 2810796"/>
              <a:gd name="connsiteX5075" fmla="*/ 1154243 w 3531775"/>
              <a:gd name="connsiteY5075" fmla="*/ 1983470 h 2810796"/>
              <a:gd name="connsiteX5076" fmla="*/ 1154433 w 3531775"/>
              <a:gd name="connsiteY5076" fmla="*/ 1988709 h 2810796"/>
              <a:gd name="connsiteX5077" fmla="*/ 1158053 w 3531775"/>
              <a:gd name="connsiteY5077" fmla="*/ 1986613 h 2810796"/>
              <a:gd name="connsiteX5078" fmla="*/ 1155005 w 3531775"/>
              <a:gd name="connsiteY5078" fmla="*/ 1993471 h 2810796"/>
              <a:gd name="connsiteX5079" fmla="*/ 1162339 w 3531775"/>
              <a:gd name="connsiteY5079" fmla="*/ 1972421 h 2810796"/>
              <a:gd name="connsiteX5080" fmla="*/ 1157100 w 3531775"/>
              <a:gd name="connsiteY5080" fmla="*/ 2016236 h 2810796"/>
              <a:gd name="connsiteX5081" fmla="*/ 1155671 w 3531775"/>
              <a:gd name="connsiteY5081" fmla="*/ 2028714 h 2810796"/>
              <a:gd name="connsiteX5082" fmla="*/ 1159862 w 3531775"/>
              <a:gd name="connsiteY5082" fmla="*/ 2024808 h 2810796"/>
              <a:gd name="connsiteX5083" fmla="*/ 1165863 w 3531775"/>
              <a:gd name="connsiteY5083" fmla="*/ 2025094 h 2810796"/>
              <a:gd name="connsiteX5084" fmla="*/ 1169768 w 3531775"/>
              <a:gd name="connsiteY5084" fmla="*/ 2015665 h 2810796"/>
              <a:gd name="connsiteX5085" fmla="*/ 1171959 w 3531775"/>
              <a:gd name="connsiteY5085" fmla="*/ 2019475 h 2810796"/>
              <a:gd name="connsiteX5086" fmla="*/ 1173864 w 3531775"/>
              <a:gd name="connsiteY5086" fmla="*/ 2024523 h 2810796"/>
              <a:gd name="connsiteX5087" fmla="*/ 1177960 w 3531775"/>
              <a:gd name="connsiteY5087" fmla="*/ 2019760 h 2810796"/>
              <a:gd name="connsiteX5088" fmla="*/ 1176245 w 3531775"/>
              <a:gd name="connsiteY5088" fmla="*/ 2028714 h 2810796"/>
              <a:gd name="connsiteX5089" fmla="*/ 1179674 w 3531775"/>
              <a:gd name="connsiteY5089" fmla="*/ 2033667 h 2810796"/>
              <a:gd name="connsiteX5090" fmla="*/ 1157100 w 3531775"/>
              <a:gd name="connsiteY5090" fmla="*/ 2016236 h 2810796"/>
              <a:gd name="connsiteX5091" fmla="*/ 1165863 w 3531775"/>
              <a:gd name="connsiteY5091" fmla="*/ 1926225 h 2810796"/>
              <a:gd name="connsiteX5092" fmla="*/ 1164434 w 3531775"/>
              <a:gd name="connsiteY5092" fmla="*/ 1935940 h 2810796"/>
              <a:gd name="connsiteX5093" fmla="*/ 1167863 w 3531775"/>
              <a:gd name="connsiteY5093" fmla="*/ 1933083 h 2810796"/>
              <a:gd name="connsiteX5094" fmla="*/ 1172626 w 3531775"/>
              <a:gd name="connsiteY5094" fmla="*/ 1933464 h 2810796"/>
              <a:gd name="connsiteX5095" fmla="*/ 1177198 w 3531775"/>
              <a:gd name="connsiteY5095" fmla="*/ 1924320 h 2810796"/>
              <a:gd name="connsiteX5096" fmla="*/ 1177579 w 3531775"/>
              <a:gd name="connsiteY5096" fmla="*/ 1929178 h 2810796"/>
              <a:gd name="connsiteX5097" fmla="*/ 1179008 w 3531775"/>
              <a:gd name="connsiteY5097" fmla="*/ 1933178 h 2810796"/>
              <a:gd name="connsiteX5098" fmla="*/ 1182341 w 3531775"/>
              <a:gd name="connsiteY5098" fmla="*/ 1929463 h 2810796"/>
              <a:gd name="connsiteX5099" fmla="*/ 1180817 w 3531775"/>
              <a:gd name="connsiteY5099" fmla="*/ 1936512 h 2810796"/>
              <a:gd name="connsiteX5100" fmla="*/ 1183484 w 3531775"/>
              <a:gd name="connsiteY5100" fmla="*/ 1940512 h 2810796"/>
              <a:gd name="connsiteX5101" fmla="*/ 1165863 w 3531775"/>
              <a:gd name="connsiteY5101" fmla="*/ 1926225 h 2810796"/>
              <a:gd name="connsiteX5102" fmla="*/ 1182722 w 3531775"/>
              <a:gd name="connsiteY5102" fmla="*/ 1874790 h 2810796"/>
              <a:gd name="connsiteX5103" fmla="*/ 1177388 w 3531775"/>
              <a:gd name="connsiteY5103" fmla="*/ 1892220 h 2810796"/>
              <a:gd name="connsiteX5104" fmla="*/ 1182818 w 3531775"/>
              <a:gd name="connsiteY5104" fmla="*/ 1891744 h 2810796"/>
              <a:gd name="connsiteX5105" fmla="*/ 1184151 w 3531775"/>
              <a:gd name="connsiteY5105" fmla="*/ 1893363 h 2810796"/>
              <a:gd name="connsiteX5106" fmla="*/ 1188437 w 3531775"/>
              <a:gd name="connsiteY5106" fmla="*/ 1883458 h 2810796"/>
              <a:gd name="connsiteX5107" fmla="*/ 1188533 w 3531775"/>
              <a:gd name="connsiteY5107" fmla="*/ 1889268 h 2810796"/>
              <a:gd name="connsiteX5108" fmla="*/ 1189771 w 3531775"/>
              <a:gd name="connsiteY5108" fmla="*/ 1894316 h 2810796"/>
              <a:gd name="connsiteX5109" fmla="*/ 1193771 w 3531775"/>
              <a:gd name="connsiteY5109" fmla="*/ 1890601 h 2810796"/>
              <a:gd name="connsiteX5110" fmla="*/ 1191485 w 3531775"/>
              <a:gd name="connsiteY5110" fmla="*/ 1898697 h 2810796"/>
              <a:gd name="connsiteX5111" fmla="*/ 1194152 w 3531775"/>
              <a:gd name="connsiteY5111" fmla="*/ 1903936 h 2810796"/>
              <a:gd name="connsiteX5112" fmla="*/ 1182722 w 3531775"/>
              <a:gd name="connsiteY5112" fmla="*/ 1874790 h 2810796"/>
              <a:gd name="connsiteX5113" fmla="*/ 1204916 w 3531775"/>
              <a:gd name="connsiteY5113" fmla="*/ 1811067 h 2810796"/>
              <a:gd name="connsiteX5114" fmla="*/ 1195010 w 3531775"/>
              <a:gd name="connsiteY5114" fmla="*/ 1827260 h 2810796"/>
              <a:gd name="connsiteX5115" fmla="*/ 1202820 w 3531775"/>
              <a:gd name="connsiteY5115" fmla="*/ 1828879 h 2810796"/>
              <a:gd name="connsiteX5116" fmla="*/ 1203963 w 3531775"/>
              <a:gd name="connsiteY5116" fmla="*/ 1829260 h 2810796"/>
              <a:gd name="connsiteX5117" fmla="*/ 1208535 w 3531775"/>
              <a:gd name="connsiteY5117" fmla="*/ 1821259 h 2810796"/>
              <a:gd name="connsiteX5118" fmla="*/ 1208059 w 3531775"/>
              <a:gd name="connsiteY5118" fmla="*/ 1826784 h 2810796"/>
              <a:gd name="connsiteX5119" fmla="*/ 1208535 w 3531775"/>
              <a:gd name="connsiteY5119" fmla="*/ 1832022 h 2810796"/>
              <a:gd name="connsiteX5120" fmla="*/ 1212250 w 3531775"/>
              <a:gd name="connsiteY5120" fmla="*/ 1829737 h 2810796"/>
              <a:gd name="connsiteX5121" fmla="*/ 1209392 w 3531775"/>
              <a:gd name="connsiteY5121" fmla="*/ 1836785 h 2810796"/>
              <a:gd name="connsiteX5122" fmla="*/ 1210916 w 3531775"/>
              <a:gd name="connsiteY5122" fmla="*/ 1842691 h 2810796"/>
              <a:gd name="connsiteX5123" fmla="*/ 1204916 w 3531775"/>
              <a:gd name="connsiteY5123" fmla="*/ 1811067 h 2810796"/>
              <a:gd name="connsiteX5124" fmla="*/ 1212059 w 3531775"/>
              <a:gd name="connsiteY5124" fmla="*/ 1765252 h 2810796"/>
              <a:gd name="connsiteX5125" fmla="*/ 1210440 w 3531775"/>
              <a:gd name="connsiteY5125" fmla="*/ 1779540 h 2810796"/>
              <a:gd name="connsiteX5126" fmla="*/ 1216250 w 3531775"/>
              <a:gd name="connsiteY5126" fmla="*/ 1778968 h 2810796"/>
              <a:gd name="connsiteX5127" fmla="*/ 1218251 w 3531775"/>
              <a:gd name="connsiteY5127" fmla="*/ 1770586 h 2810796"/>
              <a:gd name="connsiteX5128" fmla="*/ 1219298 w 3531775"/>
              <a:gd name="connsiteY5128" fmla="*/ 1774968 h 2810796"/>
              <a:gd name="connsiteX5129" fmla="*/ 1221204 w 3531775"/>
              <a:gd name="connsiteY5129" fmla="*/ 1778492 h 2810796"/>
              <a:gd name="connsiteX5130" fmla="*/ 1223299 w 3531775"/>
              <a:gd name="connsiteY5130" fmla="*/ 1781445 h 2810796"/>
              <a:gd name="connsiteX5131" fmla="*/ 1228919 w 3531775"/>
              <a:gd name="connsiteY5131" fmla="*/ 1775539 h 2810796"/>
              <a:gd name="connsiteX5132" fmla="*/ 1212059 w 3531775"/>
              <a:gd name="connsiteY5132" fmla="*/ 1765252 h 2810796"/>
              <a:gd name="connsiteX5133" fmla="*/ 1212250 w 3531775"/>
              <a:gd name="connsiteY5133" fmla="*/ 1637903 h 2810796"/>
              <a:gd name="connsiteX5134" fmla="*/ 1219108 w 3531775"/>
              <a:gd name="connsiteY5134" fmla="*/ 1635998 h 2810796"/>
              <a:gd name="connsiteX5135" fmla="*/ 1220156 w 3531775"/>
              <a:gd name="connsiteY5135" fmla="*/ 1635808 h 2810796"/>
              <a:gd name="connsiteX5136" fmla="*/ 1220632 w 3531775"/>
              <a:gd name="connsiteY5136" fmla="*/ 1628283 h 2810796"/>
              <a:gd name="connsiteX5137" fmla="*/ 1222442 w 3531775"/>
              <a:gd name="connsiteY5137" fmla="*/ 1632474 h 2810796"/>
              <a:gd name="connsiteX5138" fmla="*/ 1224823 w 3531775"/>
              <a:gd name="connsiteY5138" fmla="*/ 1636093 h 2810796"/>
              <a:gd name="connsiteX5139" fmla="*/ 1226918 w 3531775"/>
              <a:gd name="connsiteY5139" fmla="*/ 1632950 h 2810796"/>
              <a:gd name="connsiteX5140" fmla="*/ 1227395 w 3531775"/>
              <a:gd name="connsiteY5140" fmla="*/ 1639141 h 2810796"/>
              <a:gd name="connsiteX5141" fmla="*/ 1231014 w 3531775"/>
              <a:gd name="connsiteY5141" fmla="*/ 1642761 h 2810796"/>
              <a:gd name="connsiteX5142" fmla="*/ 1212250 w 3531775"/>
              <a:gd name="connsiteY5142" fmla="*/ 1637903 h 2810796"/>
              <a:gd name="connsiteX5143" fmla="*/ 1199105 w 3531775"/>
              <a:gd name="connsiteY5143" fmla="*/ 1594279 h 2810796"/>
              <a:gd name="connsiteX5144" fmla="*/ 1208440 w 3531775"/>
              <a:gd name="connsiteY5144" fmla="*/ 1605804 h 2810796"/>
              <a:gd name="connsiteX5145" fmla="*/ 1209488 w 3531775"/>
              <a:gd name="connsiteY5145" fmla="*/ 1596374 h 2810796"/>
              <a:gd name="connsiteX5146" fmla="*/ 1204916 w 3531775"/>
              <a:gd name="connsiteY5146" fmla="*/ 1589516 h 2810796"/>
              <a:gd name="connsiteX5147" fmla="*/ 1208059 w 3531775"/>
              <a:gd name="connsiteY5147" fmla="*/ 1589992 h 2810796"/>
              <a:gd name="connsiteX5148" fmla="*/ 1211012 w 3531775"/>
              <a:gd name="connsiteY5148" fmla="*/ 1589230 h 2810796"/>
              <a:gd name="connsiteX5149" fmla="*/ 1209488 w 3531775"/>
              <a:gd name="connsiteY5149" fmla="*/ 1584754 h 2810796"/>
              <a:gd name="connsiteX5150" fmla="*/ 1213679 w 3531775"/>
              <a:gd name="connsiteY5150" fmla="*/ 1587897 h 2810796"/>
              <a:gd name="connsiteX5151" fmla="*/ 1217012 w 3531775"/>
              <a:gd name="connsiteY5151" fmla="*/ 1585706 h 2810796"/>
              <a:gd name="connsiteX5152" fmla="*/ 1211678 w 3531775"/>
              <a:gd name="connsiteY5152" fmla="*/ 1579420 h 2810796"/>
              <a:gd name="connsiteX5153" fmla="*/ 1199105 w 3531775"/>
              <a:gd name="connsiteY5153" fmla="*/ 1594279 h 2810796"/>
              <a:gd name="connsiteX5154" fmla="*/ 1180722 w 3531775"/>
              <a:gd name="connsiteY5154" fmla="*/ 1557036 h 2810796"/>
              <a:gd name="connsiteX5155" fmla="*/ 1186151 w 3531775"/>
              <a:gd name="connsiteY5155" fmla="*/ 1560274 h 2810796"/>
              <a:gd name="connsiteX5156" fmla="*/ 1186151 w 3531775"/>
              <a:gd name="connsiteY5156" fmla="*/ 1556274 h 2810796"/>
              <a:gd name="connsiteX5157" fmla="*/ 1190152 w 3531775"/>
              <a:gd name="connsiteY5157" fmla="*/ 1558655 h 2810796"/>
              <a:gd name="connsiteX5158" fmla="*/ 1191009 w 3531775"/>
              <a:gd name="connsiteY5158" fmla="*/ 1557988 h 2810796"/>
              <a:gd name="connsiteX5159" fmla="*/ 1188533 w 3531775"/>
              <a:gd name="connsiteY5159" fmla="*/ 1551130 h 2810796"/>
              <a:gd name="connsiteX5160" fmla="*/ 1191676 w 3531775"/>
              <a:gd name="connsiteY5160" fmla="*/ 1553988 h 2810796"/>
              <a:gd name="connsiteX5161" fmla="*/ 1195105 w 3531775"/>
              <a:gd name="connsiteY5161" fmla="*/ 1555988 h 2810796"/>
              <a:gd name="connsiteX5162" fmla="*/ 1195676 w 3531775"/>
              <a:gd name="connsiteY5162" fmla="*/ 1552273 h 2810796"/>
              <a:gd name="connsiteX5163" fmla="*/ 1198439 w 3531775"/>
              <a:gd name="connsiteY5163" fmla="*/ 1557607 h 2810796"/>
              <a:gd name="connsiteX5164" fmla="*/ 1202820 w 3531775"/>
              <a:gd name="connsiteY5164" fmla="*/ 1559226 h 2810796"/>
              <a:gd name="connsiteX5165" fmla="*/ 1180722 w 3531775"/>
              <a:gd name="connsiteY5165" fmla="*/ 1557036 h 2810796"/>
              <a:gd name="connsiteX5166" fmla="*/ 1155481 w 3531775"/>
              <a:gd name="connsiteY5166" fmla="*/ 1521031 h 2810796"/>
              <a:gd name="connsiteX5167" fmla="*/ 1164434 w 3531775"/>
              <a:gd name="connsiteY5167" fmla="*/ 1530175 h 2810796"/>
              <a:gd name="connsiteX5168" fmla="*/ 1166816 w 3531775"/>
              <a:gd name="connsiteY5168" fmla="*/ 1521793 h 2810796"/>
              <a:gd name="connsiteX5169" fmla="*/ 1164149 w 3531775"/>
              <a:gd name="connsiteY5169" fmla="*/ 1516554 h 2810796"/>
              <a:gd name="connsiteX5170" fmla="*/ 1167197 w 3531775"/>
              <a:gd name="connsiteY5170" fmla="*/ 1515983 h 2810796"/>
              <a:gd name="connsiteX5171" fmla="*/ 1172245 w 3531775"/>
              <a:gd name="connsiteY5171" fmla="*/ 1519793 h 2810796"/>
              <a:gd name="connsiteX5172" fmla="*/ 1171102 w 3531775"/>
              <a:gd name="connsiteY5172" fmla="*/ 1512745 h 2810796"/>
              <a:gd name="connsiteX5173" fmla="*/ 1176055 w 3531775"/>
              <a:gd name="connsiteY5173" fmla="*/ 1517412 h 2810796"/>
              <a:gd name="connsiteX5174" fmla="*/ 1175579 w 3531775"/>
              <a:gd name="connsiteY5174" fmla="*/ 1509316 h 2810796"/>
              <a:gd name="connsiteX5175" fmla="*/ 1155481 w 3531775"/>
              <a:gd name="connsiteY5175" fmla="*/ 1521031 h 2810796"/>
              <a:gd name="connsiteX5176" fmla="*/ 1133192 w 3531775"/>
              <a:gd name="connsiteY5176" fmla="*/ 1501791 h 2810796"/>
              <a:gd name="connsiteX5177" fmla="*/ 1138812 w 3531775"/>
              <a:gd name="connsiteY5177" fmla="*/ 1505791 h 2810796"/>
              <a:gd name="connsiteX5178" fmla="*/ 1142336 w 3531775"/>
              <a:gd name="connsiteY5178" fmla="*/ 1499981 h 2810796"/>
              <a:gd name="connsiteX5179" fmla="*/ 1138812 w 3531775"/>
              <a:gd name="connsiteY5179" fmla="*/ 1493980 h 2810796"/>
              <a:gd name="connsiteX5180" fmla="*/ 1142527 w 3531775"/>
              <a:gd name="connsiteY5180" fmla="*/ 1495409 h 2810796"/>
              <a:gd name="connsiteX5181" fmla="*/ 1146337 w 3531775"/>
              <a:gd name="connsiteY5181" fmla="*/ 1495980 h 2810796"/>
              <a:gd name="connsiteX5182" fmla="*/ 1145861 w 3531775"/>
              <a:gd name="connsiteY5182" fmla="*/ 1492647 h 2810796"/>
              <a:gd name="connsiteX5183" fmla="*/ 1149956 w 3531775"/>
              <a:gd name="connsiteY5183" fmla="*/ 1496362 h 2810796"/>
              <a:gd name="connsiteX5184" fmla="*/ 1154624 w 3531775"/>
              <a:gd name="connsiteY5184" fmla="*/ 1496457 h 2810796"/>
              <a:gd name="connsiteX5185" fmla="*/ 1133192 w 3531775"/>
              <a:gd name="connsiteY5185" fmla="*/ 1501791 h 2810796"/>
              <a:gd name="connsiteX5186" fmla="*/ 1115857 w 3531775"/>
              <a:gd name="connsiteY5186" fmla="*/ 1466548 h 2810796"/>
              <a:gd name="connsiteX5187" fmla="*/ 1138812 w 3531775"/>
              <a:gd name="connsiteY5187" fmla="*/ 1476264 h 2810796"/>
              <a:gd name="connsiteX5188" fmla="*/ 1126620 w 3531775"/>
              <a:gd name="connsiteY5188" fmla="*/ 1466262 h 2810796"/>
              <a:gd name="connsiteX5189" fmla="*/ 1125572 w 3531775"/>
              <a:gd name="connsiteY5189" fmla="*/ 1463595 h 2810796"/>
              <a:gd name="connsiteX5190" fmla="*/ 1131859 w 3531775"/>
              <a:gd name="connsiteY5190" fmla="*/ 1461309 h 2810796"/>
              <a:gd name="connsiteX5191" fmla="*/ 1127096 w 3531775"/>
              <a:gd name="connsiteY5191" fmla="*/ 1457976 h 2810796"/>
              <a:gd name="connsiteX5192" fmla="*/ 1134335 w 3531775"/>
              <a:gd name="connsiteY5192" fmla="*/ 1458547 h 2810796"/>
              <a:gd name="connsiteX5193" fmla="*/ 1137098 w 3531775"/>
              <a:gd name="connsiteY5193" fmla="*/ 1454737 h 2810796"/>
              <a:gd name="connsiteX5194" fmla="*/ 1126144 w 3531775"/>
              <a:gd name="connsiteY5194" fmla="*/ 1451784 h 2810796"/>
              <a:gd name="connsiteX5195" fmla="*/ 1115857 w 3531775"/>
              <a:gd name="connsiteY5195" fmla="*/ 1466548 h 2810796"/>
              <a:gd name="connsiteX5196" fmla="*/ 1098140 w 3531775"/>
              <a:gd name="connsiteY5196" fmla="*/ 1485122 h 2810796"/>
              <a:gd name="connsiteX5197" fmla="*/ 1108808 w 3531775"/>
              <a:gd name="connsiteY5197" fmla="*/ 1486741 h 2810796"/>
              <a:gd name="connsiteX5198" fmla="*/ 1103855 w 3531775"/>
              <a:gd name="connsiteY5198" fmla="*/ 1483122 h 2810796"/>
              <a:gd name="connsiteX5199" fmla="*/ 1106808 w 3531775"/>
              <a:gd name="connsiteY5199" fmla="*/ 1480931 h 2810796"/>
              <a:gd name="connsiteX5200" fmla="*/ 1101665 w 3531775"/>
              <a:gd name="connsiteY5200" fmla="*/ 1478454 h 2810796"/>
              <a:gd name="connsiteX5201" fmla="*/ 1108237 w 3531775"/>
              <a:gd name="connsiteY5201" fmla="*/ 1476645 h 2810796"/>
              <a:gd name="connsiteX5202" fmla="*/ 1105094 w 3531775"/>
              <a:gd name="connsiteY5202" fmla="*/ 1473978 h 2810796"/>
              <a:gd name="connsiteX5203" fmla="*/ 1104713 w 3531775"/>
              <a:gd name="connsiteY5203" fmla="*/ 1472454 h 2810796"/>
              <a:gd name="connsiteX5204" fmla="*/ 1109380 w 3531775"/>
              <a:gd name="connsiteY5204" fmla="*/ 1472835 h 2810796"/>
              <a:gd name="connsiteX5205" fmla="*/ 1105665 w 3531775"/>
              <a:gd name="connsiteY5205" fmla="*/ 1467405 h 2810796"/>
              <a:gd name="connsiteX5206" fmla="*/ 1098140 w 3531775"/>
              <a:gd name="connsiteY5206" fmla="*/ 1485122 h 2810796"/>
              <a:gd name="connsiteX5207" fmla="*/ 1094426 w 3531775"/>
              <a:gd name="connsiteY5207" fmla="*/ 1439212 h 2810796"/>
              <a:gd name="connsiteX5208" fmla="*/ 1108427 w 3531775"/>
              <a:gd name="connsiteY5208" fmla="*/ 1442831 h 2810796"/>
              <a:gd name="connsiteX5209" fmla="*/ 1110713 w 3531775"/>
              <a:gd name="connsiteY5209" fmla="*/ 1439021 h 2810796"/>
              <a:gd name="connsiteX5210" fmla="*/ 1104713 w 3531775"/>
              <a:gd name="connsiteY5210" fmla="*/ 1436068 h 2810796"/>
              <a:gd name="connsiteX5211" fmla="*/ 1105379 w 3531775"/>
              <a:gd name="connsiteY5211" fmla="*/ 1434258 h 2810796"/>
              <a:gd name="connsiteX5212" fmla="*/ 1108427 w 3531775"/>
              <a:gd name="connsiteY5212" fmla="*/ 1434830 h 2810796"/>
              <a:gd name="connsiteX5213" fmla="*/ 1113095 w 3531775"/>
              <a:gd name="connsiteY5213" fmla="*/ 1433878 h 2810796"/>
              <a:gd name="connsiteX5214" fmla="*/ 1110713 w 3531775"/>
              <a:gd name="connsiteY5214" fmla="*/ 1431020 h 2810796"/>
              <a:gd name="connsiteX5215" fmla="*/ 1117381 w 3531775"/>
              <a:gd name="connsiteY5215" fmla="*/ 1432925 h 2810796"/>
              <a:gd name="connsiteX5216" fmla="*/ 1122810 w 3531775"/>
              <a:gd name="connsiteY5216" fmla="*/ 1431687 h 2810796"/>
              <a:gd name="connsiteX5217" fmla="*/ 1094426 w 3531775"/>
              <a:gd name="connsiteY5217" fmla="*/ 1439212 h 2810796"/>
              <a:gd name="connsiteX5218" fmla="*/ 196504 w 3531775"/>
              <a:gd name="connsiteY5218" fmla="*/ 1110027 h 2810796"/>
              <a:gd name="connsiteX5219" fmla="*/ 235080 w 3531775"/>
              <a:gd name="connsiteY5219" fmla="*/ 1073642 h 2810796"/>
              <a:gd name="connsiteX5220" fmla="*/ 234318 w 3531775"/>
              <a:gd name="connsiteY5220" fmla="*/ 1072689 h 2810796"/>
              <a:gd name="connsiteX5221" fmla="*/ 145831 w 3531775"/>
              <a:gd name="connsiteY5221" fmla="*/ 1258237 h 2810796"/>
              <a:gd name="connsiteX5222" fmla="*/ 196504 w 3531775"/>
              <a:gd name="connsiteY5222" fmla="*/ 1110027 h 2810796"/>
              <a:gd name="connsiteX5223" fmla="*/ 375479 w 3531775"/>
              <a:gd name="connsiteY5223" fmla="*/ 1070118 h 2810796"/>
              <a:gd name="connsiteX5224" fmla="*/ 442344 w 3531775"/>
              <a:gd name="connsiteY5224" fmla="*/ 1090025 h 2810796"/>
              <a:gd name="connsiteX5225" fmla="*/ 442344 w 3531775"/>
              <a:gd name="connsiteY5225" fmla="*/ 1088787 h 2810796"/>
              <a:gd name="connsiteX5226" fmla="*/ 409007 w 3531775"/>
              <a:gd name="connsiteY5226" fmla="*/ 1079643 h 2810796"/>
              <a:gd name="connsiteX5227" fmla="*/ 247177 w 3531775"/>
              <a:gd name="connsiteY5227" fmla="*/ 1209468 h 2810796"/>
              <a:gd name="connsiteX5228" fmla="*/ 375479 w 3531775"/>
              <a:gd name="connsiteY5228" fmla="*/ 1070118 h 2810796"/>
              <a:gd name="connsiteX5229" fmla="*/ 418532 w 3531775"/>
              <a:gd name="connsiteY5229" fmla="*/ 1166987 h 2810796"/>
              <a:gd name="connsiteX5230" fmla="*/ 471681 w 3531775"/>
              <a:gd name="connsiteY5230" fmla="*/ 1206516 h 2810796"/>
              <a:gd name="connsiteX5231" fmla="*/ 577313 w 3531775"/>
              <a:gd name="connsiteY5231" fmla="*/ 1153462 h 2810796"/>
              <a:gd name="connsiteX5232" fmla="*/ 463013 w 3531775"/>
              <a:gd name="connsiteY5232" fmla="*/ 1190323 h 2810796"/>
              <a:gd name="connsiteX5233" fmla="*/ 421675 w 3531775"/>
              <a:gd name="connsiteY5233" fmla="*/ 1157367 h 2810796"/>
              <a:gd name="connsiteX5234" fmla="*/ 297469 w 3531775"/>
              <a:gd name="connsiteY5234" fmla="*/ 1213183 h 2810796"/>
              <a:gd name="connsiteX5235" fmla="*/ 418532 w 3531775"/>
              <a:gd name="connsiteY5235" fmla="*/ 1166987 h 2810796"/>
              <a:gd name="connsiteX5236" fmla="*/ 367668 w 3531775"/>
              <a:gd name="connsiteY5236" fmla="*/ 1261284 h 2810796"/>
              <a:gd name="connsiteX5237" fmla="*/ 479587 w 3531775"/>
              <a:gd name="connsiteY5237" fmla="*/ 1288716 h 2810796"/>
              <a:gd name="connsiteX5238" fmla="*/ 479301 w 3531775"/>
              <a:gd name="connsiteY5238" fmla="*/ 1287574 h 2810796"/>
              <a:gd name="connsiteX5239" fmla="*/ 260036 w 3531775"/>
              <a:gd name="connsiteY5239" fmla="*/ 1279858 h 2810796"/>
              <a:gd name="connsiteX5240" fmla="*/ 367668 w 3531775"/>
              <a:gd name="connsiteY5240" fmla="*/ 1261284 h 2810796"/>
              <a:gd name="connsiteX5241" fmla="*/ 258893 w 3531775"/>
              <a:gd name="connsiteY5241" fmla="*/ 1322149 h 2810796"/>
              <a:gd name="connsiteX5242" fmla="*/ 363096 w 3531775"/>
              <a:gd name="connsiteY5242" fmla="*/ 1345295 h 2810796"/>
              <a:gd name="connsiteX5243" fmla="*/ 363668 w 3531775"/>
              <a:gd name="connsiteY5243" fmla="*/ 1344247 h 2810796"/>
              <a:gd name="connsiteX5244" fmla="*/ 321091 w 3531775"/>
              <a:gd name="connsiteY5244" fmla="*/ 1335008 h 2810796"/>
              <a:gd name="connsiteX5245" fmla="*/ 195551 w 3531775"/>
              <a:gd name="connsiteY5245" fmla="*/ 1311767 h 2810796"/>
              <a:gd name="connsiteX5246" fmla="*/ 258893 w 3531775"/>
              <a:gd name="connsiteY5246" fmla="*/ 1322149 h 2810796"/>
              <a:gd name="connsiteX5247" fmla="*/ 127162 w 3531775"/>
              <a:gd name="connsiteY5247" fmla="*/ 1274048 h 2810796"/>
              <a:gd name="connsiteX5248" fmla="*/ 168881 w 3531775"/>
              <a:gd name="connsiteY5248" fmla="*/ 1316149 h 2810796"/>
              <a:gd name="connsiteX5249" fmla="*/ 127162 w 3531775"/>
              <a:gd name="connsiteY5249" fmla="*/ 1274048 h 2810796"/>
              <a:gd name="connsiteX5250" fmla="*/ 156975 w 3531775"/>
              <a:gd name="connsiteY5250" fmla="*/ 1328626 h 2810796"/>
              <a:gd name="connsiteX5251" fmla="*/ 119066 w 3531775"/>
              <a:gd name="connsiteY5251" fmla="*/ 1292908 h 2810796"/>
              <a:gd name="connsiteX5252" fmla="*/ 156975 w 3531775"/>
              <a:gd name="connsiteY5252" fmla="*/ 1328626 h 2810796"/>
              <a:gd name="connsiteX5253" fmla="*/ 143354 w 3531775"/>
              <a:gd name="connsiteY5253" fmla="*/ 1341485 h 2810796"/>
              <a:gd name="connsiteX5254" fmla="*/ 111827 w 3531775"/>
              <a:gd name="connsiteY5254" fmla="*/ 1316529 h 2810796"/>
              <a:gd name="connsiteX5255" fmla="*/ 143354 w 3531775"/>
              <a:gd name="connsiteY5255" fmla="*/ 1341485 h 2810796"/>
              <a:gd name="connsiteX5256" fmla="*/ 108874 w 3531775"/>
              <a:gd name="connsiteY5256" fmla="*/ 1370632 h 2810796"/>
              <a:gd name="connsiteX5257" fmla="*/ 111160 w 3531775"/>
              <a:gd name="connsiteY5257" fmla="*/ 1368822 h 2810796"/>
              <a:gd name="connsiteX5258" fmla="*/ 116303 w 3531775"/>
              <a:gd name="connsiteY5258" fmla="*/ 1359773 h 2810796"/>
              <a:gd name="connsiteX5259" fmla="*/ 114970 w 3531775"/>
              <a:gd name="connsiteY5259" fmla="*/ 1363297 h 2810796"/>
              <a:gd name="connsiteX5260" fmla="*/ 114398 w 3531775"/>
              <a:gd name="connsiteY5260" fmla="*/ 1365774 h 2810796"/>
              <a:gd name="connsiteX5261" fmla="*/ 114208 w 3531775"/>
              <a:gd name="connsiteY5261" fmla="*/ 1367583 h 2810796"/>
              <a:gd name="connsiteX5262" fmla="*/ 114303 w 3531775"/>
              <a:gd name="connsiteY5262" fmla="*/ 1369488 h 2810796"/>
              <a:gd name="connsiteX5263" fmla="*/ 119923 w 3531775"/>
              <a:gd name="connsiteY5263" fmla="*/ 1358058 h 2810796"/>
              <a:gd name="connsiteX5264" fmla="*/ 115922 w 3531775"/>
              <a:gd name="connsiteY5264" fmla="*/ 1357106 h 2810796"/>
              <a:gd name="connsiteX5265" fmla="*/ 106302 w 3531775"/>
              <a:gd name="connsiteY5265" fmla="*/ 1374537 h 2810796"/>
              <a:gd name="connsiteX5266" fmla="*/ 108874 w 3531775"/>
              <a:gd name="connsiteY5266" fmla="*/ 1370632 h 2810796"/>
              <a:gd name="connsiteX5267" fmla="*/ 70202 w 3531775"/>
              <a:gd name="connsiteY5267" fmla="*/ 1465691 h 2810796"/>
              <a:gd name="connsiteX5268" fmla="*/ 71726 w 3531775"/>
              <a:gd name="connsiteY5268" fmla="*/ 1467882 h 2810796"/>
              <a:gd name="connsiteX5269" fmla="*/ 72203 w 3531775"/>
              <a:gd name="connsiteY5269" fmla="*/ 1467977 h 2810796"/>
              <a:gd name="connsiteX5270" fmla="*/ 75441 w 3531775"/>
              <a:gd name="connsiteY5270" fmla="*/ 1459786 h 2810796"/>
              <a:gd name="connsiteX5271" fmla="*/ 74393 w 3531775"/>
              <a:gd name="connsiteY5271" fmla="*/ 1465024 h 2810796"/>
              <a:gd name="connsiteX5272" fmla="*/ 74012 w 3531775"/>
              <a:gd name="connsiteY5272" fmla="*/ 1469882 h 2810796"/>
              <a:gd name="connsiteX5273" fmla="*/ 75917 w 3531775"/>
              <a:gd name="connsiteY5273" fmla="*/ 1467215 h 2810796"/>
              <a:gd name="connsiteX5274" fmla="*/ 74203 w 3531775"/>
              <a:gd name="connsiteY5274" fmla="*/ 1479312 h 2810796"/>
              <a:gd name="connsiteX5275" fmla="*/ 68297 w 3531775"/>
              <a:gd name="connsiteY5275" fmla="*/ 1467501 h 2810796"/>
              <a:gd name="connsiteX5276" fmla="*/ 70202 w 3531775"/>
              <a:gd name="connsiteY5276" fmla="*/ 1465691 h 2810796"/>
              <a:gd name="connsiteX5277" fmla="*/ 53819 w 3531775"/>
              <a:gd name="connsiteY5277" fmla="*/ 1622282 h 2810796"/>
              <a:gd name="connsiteX5278" fmla="*/ 50486 w 3531775"/>
              <a:gd name="connsiteY5278" fmla="*/ 1611900 h 2810796"/>
              <a:gd name="connsiteX5279" fmla="*/ 52676 w 3531775"/>
              <a:gd name="connsiteY5279" fmla="*/ 1612662 h 2810796"/>
              <a:gd name="connsiteX5280" fmla="*/ 55915 w 3531775"/>
              <a:gd name="connsiteY5280" fmla="*/ 1618758 h 2810796"/>
              <a:gd name="connsiteX5281" fmla="*/ 54391 w 3531775"/>
              <a:gd name="connsiteY5281" fmla="*/ 1607518 h 2810796"/>
              <a:gd name="connsiteX5282" fmla="*/ 60296 w 3531775"/>
              <a:gd name="connsiteY5282" fmla="*/ 1618758 h 2810796"/>
              <a:gd name="connsiteX5283" fmla="*/ 44485 w 3531775"/>
              <a:gd name="connsiteY5283" fmla="*/ 1609233 h 2810796"/>
              <a:gd name="connsiteX5284" fmla="*/ 54010 w 3531775"/>
              <a:gd name="connsiteY5284" fmla="*/ 1632664 h 2810796"/>
              <a:gd name="connsiteX5285" fmla="*/ 53819 w 3531775"/>
              <a:gd name="connsiteY5285" fmla="*/ 1622282 h 2810796"/>
              <a:gd name="connsiteX5286" fmla="*/ 52581 w 3531775"/>
              <a:gd name="connsiteY5286" fmla="*/ 1578372 h 2810796"/>
              <a:gd name="connsiteX5287" fmla="*/ 53534 w 3531775"/>
              <a:gd name="connsiteY5287" fmla="*/ 1583611 h 2810796"/>
              <a:gd name="connsiteX5288" fmla="*/ 55629 w 3531775"/>
              <a:gd name="connsiteY5288" fmla="*/ 1576753 h 2810796"/>
              <a:gd name="connsiteX5289" fmla="*/ 57534 w 3531775"/>
              <a:gd name="connsiteY5289" fmla="*/ 1582467 h 2810796"/>
              <a:gd name="connsiteX5290" fmla="*/ 58201 w 3531775"/>
              <a:gd name="connsiteY5290" fmla="*/ 1582372 h 2810796"/>
              <a:gd name="connsiteX5291" fmla="*/ 58296 w 3531775"/>
              <a:gd name="connsiteY5291" fmla="*/ 1573324 h 2810796"/>
              <a:gd name="connsiteX5292" fmla="*/ 59344 w 3531775"/>
              <a:gd name="connsiteY5292" fmla="*/ 1578753 h 2810796"/>
              <a:gd name="connsiteX5293" fmla="*/ 61058 w 3531775"/>
              <a:gd name="connsiteY5293" fmla="*/ 1583420 h 2810796"/>
              <a:gd name="connsiteX5294" fmla="*/ 62106 w 3531775"/>
              <a:gd name="connsiteY5294" fmla="*/ 1580086 h 2810796"/>
              <a:gd name="connsiteX5295" fmla="*/ 63916 w 3531775"/>
              <a:gd name="connsiteY5295" fmla="*/ 1591802 h 2810796"/>
              <a:gd name="connsiteX5296" fmla="*/ 65249 w 3531775"/>
              <a:gd name="connsiteY5296" fmla="*/ 1582658 h 2810796"/>
              <a:gd name="connsiteX5297" fmla="*/ 52581 w 3531775"/>
              <a:gd name="connsiteY5297" fmla="*/ 1578372 h 2810796"/>
              <a:gd name="connsiteX5298" fmla="*/ 57058 w 3531775"/>
              <a:gd name="connsiteY5298" fmla="*/ 1536462 h 2810796"/>
              <a:gd name="connsiteX5299" fmla="*/ 58963 w 3531775"/>
              <a:gd name="connsiteY5299" fmla="*/ 1537224 h 2810796"/>
              <a:gd name="connsiteX5300" fmla="*/ 61439 w 3531775"/>
              <a:gd name="connsiteY5300" fmla="*/ 1536081 h 2810796"/>
              <a:gd name="connsiteX5301" fmla="*/ 62011 w 3531775"/>
              <a:gd name="connsiteY5301" fmla="*/ 1535414 h 2810796"/>
              <a:gd name="connsiteX5302" fmla="*/ 63440 w 3531775"/>
              <a:gd name="connsiteY5302" fmla="*/ 1530461 h 2810796"/>
              <a:gd name="connsiteX5303" fmla="*/ 65916 w 3531775"/>
              <a:gd name="connsiteY5303" fmla="*/ 1529413 h 2810796"/>
              <a:gd name="connsiteX5304" fmla="*/ 67916 w 3531775"/>
              <a:gd name="connsiteY5304" fmla="*/ 1539510 h 2810796"/>
              <a:gd name="connsiteX5305" fmla="*/ 57058 w 3531775"/>
              <a:gd name="connsiteY5305" fmla="*/ 1536462 h 2810796"/>
              <a:gd name="connsiteX5306" fmla="*/ 123828 w 3531775"/>
              <a:gd name="connsiteY5306" fmla="*/ 1691815 h 2810796"/>
              <a:gd name="connsiteX5307" fmla="*/ 116399 w 3531775"/>
              <a:gd name="connsiteY5307" fmla="*/ 1700863 h 2810796"/>
              <a:gd name="connsiteX5308" fmla="*/ 114779 w 3531775"/>
              <a:gd name="connsiteY5308" fmla="*/ 1697053 h 2810796"/>
              <a:gd name="connsiteX5309" fmla="*/ 116113 w 3531775"/>
              <a:gd name="connsiteY5309" fmla="*/ 1694291 h 2810796"/>
              <a:gd name="connsiteX5310" fmla="*/ 116113 w 3531775"/>
              <a:gd name="connsiteY5310" fmla="*/ 1693338 h 2810796"/>
              <a:gd name="connsiteX5311" fmla="*/ 110112 w 3531775"/>
              <a:gd name="connsiteY5311" fmla="*/ 1686004 h 2810796"/>
              <a:gd name="connsiteX5312" fmla="*/ 113827 w 3531775"/>
              <a:gd name="connsiteY5312" fmla="*/ 1688671 h 2810796"/>
              <a:gd name="connsiteX5313" fmla="*/ 117256 w 3531775"/>
              <a:gd name="connsiteY5313" fmla="*/ 1690195 h 2810796"/>
              <a:gd name="connsiteX5314" fmla="*/ 115256 w 3531775"/>
              <a:gd name="connsiteY5314" fmla="*/ 1686004 h 2810796"/>
              <a:gd name="connsiteX5315" fmla="*/ 123828 w 3531775"/>
              <a:gd name="connsiteY5315" fmla="*/ 1691815 h 2810796"/>
              <a:gd name="connsiteX5316" fmla="*/ 161166 w 3531775"/>
              <a:gd name="connsiteY5316" fmla="*/ 1731153 h 2810796"/>
              <a:gd name="connsiteX5317" fmla="*/ 137830 w 3531775"/>
              <a:gd name="connsiteY5317" fmla="*/ 1727629 h 2810796"/>
              <a:gd name="connsiteX5318" fmla="*/ 145355 w 3531775"/>
              <a:gd name="connsiteY5318" fmla="*/ 1731438 h 2810796"/>
              <a:gd name="connsiteX5319" fmla="*/ 148403 w 3531775"/>
              <a:gd name="connsiteY5319" fmla="*/ 1730295 h 2810796"/>
              <a:gd name="connsiteX5320" fmla="*/ 148879 w 3531775"/>
              <a:gd name="connsiteY5320" fmla="*/ 1729724 h 2810796"/>
              <a:gd name="connsiteX5321" fmla="*/ 142783 w 3531775"/>
              <a:gd name="connsiteY5321" fmla="*/ 1723152 h 2810796"/>
              <a:gd name="connsiteX5322" fmla="*/ 152498 w 3531775"/>
              <a:gd name="connsiteY5322" fmla="*/ 1730010 h 2810796"/>
              <a:gd name="connsiteX5323" fmla="*/ 151832 w 3531775"/>
              <a:gd name="connsiteY5323" fmla="*/ 1728200 h 2810796"/>
              <a:gd name="connsiteX5324" fmla="*/ 150403 w 3531775"/>
              <a:gd name="connsiteY5324" fmla="*/ 1724962 h 2810796"/>
              <a:gd name="connsiteX5325" fmla="*/ 161166 w 3531775"/>
              <a:gd name="connsiteY5325" fmla="*/ 1731153 h 2810796"/>
              <a:gd name="connsiteX5326" fmla="*/ 213839 w 3531775"/>
              <a:gd name="connsiteY5326" fmla="*/ 1755251 h 2810796"/>
              <a:gd name="connsiteX5327" fmla="*/ 206315 w 3531775"/>
              <a:gd name="connsiteY5327" fmla="*/ 1767919 h 2810796"/>
              <a:gd name="connsiteX5328" fmla="*/ 203267 w 3531775"/>
              <a:gd name="connsiteY5328" fmla="*/ 1764586 h 2810796"/>
              <a:gd name="connsiteX5329" fmla="*/ 202600 w 3531775"/>
              <a:gd name="connsiteY5329" fmla="*/ 1760775 h 2810796"/>
              <a:gd name="connsiteX5330" fmla="*/ 204124 w 3531775"/>
              <a:gd name="connsiteY5330" fmla="*/ 1760204 h 2810796"/>
              <a:gd name="connsiteX5331" fmla="*/ 194313 w 3531775"/>
              <a:gd name="connsiteY5331" fmla="*/ 1754965 h 2810796"/>
              <a:gd name="connsiteX5332" fmla="*/ 206886 w 3531775"/>
              <a:gd name="connsiteY5332" fmla="*/ 1758585 h 2810796"/>
              <a:gd name="connsiteX5333" fmla="*/ 201076 w 3531775"/>
              <a:gd name="connsiteY5333" fmla="*/ 1752965 h 2810796"/>
              <a:gd name="connsiteX5334" fmla="*/ 208982 w 3531775"/>
              <a:gd name="connsiteY5334" fmla="*/ 1756204 h 2810796"/>
              <a:gd name="connsiteX5335" fmla="*/ 213839 w 3531775"/>
              <a:gd name="connsiteY5335" fmla="*/ 1755251 h 2810796"/>
              <a:gd name="connsiteX5336" fmla="*/ 252320 w 3531775"/>
              <a:gd name="connsiteY5336" fmla="*/ 1766776 h 2810796"/>
              <a:gd name="connsiteX5337" fmla="*/ 250892 w 3531775"/>
              <a:gd name="connsiteY5337" fmla="*/ 1778111 h 2810796"/>
              <a:gd name="connsiteX5338" fmla="*/ 247939 w 3531775"/>
              <a:gd name="connsiteY5338" fmla="*/ 1775920 h 2810796"/>
              <a:gd name="connsiteX5339" fmla="*/ 247653 w 3531775"/>
              <a:gd name="connsiteY5339" fmla="*/ 1773063 h 2810796"/>
              <a:gd name="connsiteX5340" fmla="*/ 247272 w 3531775"/>
              <a:gd name="connsiteY5340" fmla="*/ 1772301 h 2810796"/>
              <a:gd name="connsiteX5341" fmla="*/ 239271 w 3531775"/>
              <a:gd name="connsiteY5341" fmla="*/ 1769824 h 2810796"/>
              <a:gd name="connsiteX5342" fmla="*/ 243367 w 3531775"/>
              <a:gd name="connsiteY5342" fmla="*/ 1769824 h 2810796"/>
              <a:gd name="connsiteX5343" fmla="*/ 246701 w 3531775"/>
              <a:gd name="connsiteY5343" fmla="*/ 1769158 h 2810796"/>
              <a:gd name="connsiteX5344" fmla="*/ 243176 w 3531775"/>
              <a:gd name="connsiteY5344" fmla="*/ 1766967 h 2810796"/>
              <a:gd name="connsiteX5345" fmla="*/ 252320 w 3531775"/>
              <a:gd name="connsiteY5345" fmla="*/ 1766776 h 2810796"/>
              <a:gd name="connsiteX5346" fmla="*/ 302231 w 3531775"/>
              <a:gd name="connsiteY5346" fmla="*/ 1787160 h 2810796"/>
              <a:gd name="connsiteX5347" fmla="*/ 301374 w 3531775"/>
              <a:gd name="connsiteY5347" fmla="*/ 1783921 h 2810796"/>
              <a:gd name="connsiteX5348" fmla="*/ 300803 w 3531775"/>
              <a:gd name="connsiteY5348" fmla="*/ 1783064 h 2810796"/>
              <a:gd name="connsiteX5349" fmla="*/ 296040 w 3531775"/>
              <a:gd name="connsiteY5349" fmla="*/ 1780968 h 2810796"/>
              <a:gd name="connsiteX5350" fmla="*/ 295278 w 3531775"/>
              <a:gd name="connsiteY5350" fmla="*/ 1777730 h 2810796"/>
              <a:gd name="connsiteX5351" fmla="*/ 302422 w 3531775"/>
              <a:gd name="connsiteY5351" fmla="*/ 1778016 h 2810796"/>
              <a:gd name="connsiteX5352" fmla="*/ 286801 w 3531775"/>
              <a:gd name="connsiteY5352" fmla="*/ 1775158 h 2810796"/>
              <a:gd name="connsiteX5353" fmla="*/ 296040 w 3531775"/>
              <a:gd name="connsiteY5353" fmla="*/ 1789160 h 2810796"/>
              <a:gd name="connsiteX5354" fmla="*/ 302231 w 3531775"/>
              <a:gd name="connsiteY5354" fmla="*/ 1787160 h 2810796"/>
              <a:gd name="connsiteX5355" fmla="*/ 401768 w 3531775"/>
              <a:gd name="connsiteY5355" fmla="*/ 1773349 h 2810796"/>
              <a:gd name="connsiteX5356" fmla="*/ 402053 w 3531775"/>
              <a:gd name="connsiteY5356" fmla="*/ 1789636 h 2810796"/>
              <a:gd name="connsiteX5357" fmla="*/ 397672 w 3531775"/>
              <a:gd name="connsiteY5357" fmla="*/ 1788112 h 2810796"/>
              <a:gd name="connsiteX5358" fmla="*/ 396719 w 3531775"/>
              <a:gd name="connsiteY5358" fmla="*/ 1784302 h 2810796"/>
              <a:gd name="connsiteX5359" fmla="*/ 387385 w 3531775"/>
              <a:gd name="connsiteY5359" fmla="*/ 1784493 h 2810796"/>
              <a:gd name="connsiteX5360" fmla="*/ 390433 w 3531775"/>
              <a:gd name="connsiteY5360" fmla="*/ 1782112 h 2810796"/>
              <a:gd name="connsiteX5361" fmla="*/ 394624 w 3531775"/>
              <a:gd name="connsiteY5361" fmla="*/ 1779540 h 2810796"/>
              <a:gd name="connsiteX5362" fmla="*/ 389576 w 3531775"/>
              <a:gd name="connsiteY5362" fmla="*/ 1778301 h 2810796"/>
              <a:gd name="connsiteX5363" fmla="*/ 397958 w 3531775"/>
              <a:gd name="connsiteY5363" fmla="*/ 1776873 h 2810796"/>
              <a:gd name="connsiteX5364" fmla="*/ 401768 w 3531775"/>
              <a:gd name="connsiteY5364" fmla="*/ 1773349 h 2810796"/>
              <a:gd name="connsiteX5365" fmla="*/ 472538 w 3531775"/>
              <a:gd name="connsiteY5365" fmla="*/ 1768015 h 2810796"/>
              <a:gd name="connsiteX5366" fmla="*/ 470348 w 3531775"/>
              <a:gd name="connsiteY5366" fmla="*/ 1765157 h 2810796"/>
              <a:gd name="connsiteX5367" fmla="*/ 469395 w 3531775"/>
              <a:gd name="connsiteY5367" fmla="*/ 1764586 h 2810796"/>
              <a:gd name="connsiteX5368" fmla="*/ 462442 w 3531775"/>
              <a:gd name="connsiteY5368" fmla="*/ 1766967 h 2810796"/>
              <a:gd name="connsiteX5369" fmla="*/ 464156 w 3531775"/>
              <a:gd name="connsiteY5369" fmla="*/ 1764490 h 2810796"/>
              <a:gd name="connsiteX5370" fmla="*/ 466823 w 3531775"/>
              <a:gd name="connsiteY5370" fmla="*/ 1761633 h 2810796"/>
              <a:gd name="connsiteX5371" fmla="*/ 468728 w 3531775"/>
              <a:gd name="connsiteY5371" fmla="*/ 1758870 h 2810796"/>
              <a:gd name="connsiteX5372" fmla="*/ 449964 w 3531775"/>
              <a:gd name="connsiteY5372" fmla="*/ 1767538 h 2810796"/>
              <a:gd name="connsiteX5373" fmla="*/ 472538 w 3531775"/>
              <a:gd name="connsiteY5373" fmla="*/ 1768015 h 2810796"/>
              <a:gd name="connsiteX5374" fmla="*/ 519211 w 3531775"/>
              <a:gd name="connsiteY5374" fmla="*/ 1743916 h 2810796"/>
              <a:gd name="connsiteX5375" fmla="*/ 515306 w 3531775"/>
              <a:gd name="connsiteY5375" fmla="*/ 1760680 h 2810796"/>
              <a:gd name="connsiteX5376" fmla="*/ 512353 w 3531775"/>
              <a:gd name="connsiteY5376" fmla="*/ 1759537 h 2810796"/>
              <a:gd name="connsiteX5377" fmla="*/ 512639 w 3531775"/>
              <a:gd name="connsiteY5377" fmla="*/ 1755727 h 2810796"/>
              <a:gd name="connsiteX5378" fmla="*/ 512353 w 3531775"/>
              <a:gd name="connsiteY5378" fmla="*/ 1754965 h 2810796"/>
              <a:gd name="connsiteX5379" fmla="*/ 503590 w 3531775"/>
              <a:gd name="connsiteY5379" fmla="*/ 1756870 h 2810796"/>
              <a:gd name="connsiteX5380" fmla="*/ 508352 w 3531775"/>
              <a:gd name="connsiteY5380" fmla="*/ 1754108 h 2810796"/>
              <a:gd name="connsiteX5381" fmla="*/ 512258 w 3531775"/>
              <a:gd name="connsiteY5381" fmla="*/ 1751060 h 2810796"/>
              <a:gd name="connsiteX5382" fmla="*/ 508638 w 3531775"/>
              <a:gd name="connsiteY5382" fmla="*/ 1750393 h 2810796"/>
              <a:gd name="connsiteX5383" fmla="*/ 515591 w 3531775"/>
              <a:gd name="connsiteY5383" fmla="*/ 1748012 h 2810796"/>
              <a:gd name="connsiteX5384" fmla="*/ 519211 w 3531775"/>
              <a:gd name="connsiteY5384" fmla="*/ 1743916 h 2810796"/>
              <a:gd name="connsiteX5385" fmla="*/ 565407 w 3531775"/>
              <a:gd name="connsiteY5385" fmla="*/ 1731438 h 2810796"/>
              <a:gd name="connsiteX5386" fmla="*/ 563026 w 3531775"/>
              <a:gd name="connsiteY5386" fmla="*/ 1728009 h 2810796"/>
              <a:gd name="connsiteX5387" fmla="*/ 554358 w 3531775"/>
              <a:gd name="connsiteY5387" fmla="*/ 1731629 h 2810796"/>
              <a:gd name="connsiteX5388" fmla="*/ 556263 w 3531775"/>
              <a:gd name="connsiteY5388" fmla="*/ 1728200 h 2810796"/>
              <a:gd name="connsiteX5389" fmla="*/ 559121 w 3531775"/>
              <a:gd name="connsiteY5389" fmla="*/ 1724104 h 2810796"/>
              <a:gd name="connsiteX5390" fmla="*/ 553882 w 3531775"/>
              <a:gd name="connsiteY5390" fmla="*/ 1724771 h 2810796"/>
              <a:gd name="connsiteX5391" fmla="*/ 561121 w 3531775"/>
              <a:gd name="connsiteY5391" fmla="*/ 1720199 h 2810796"/>
              <a:gd name="connsiteX5392" fmla="*/ 544643 w 3531775"/>
              <a:gd name="connsiteY5392" fmla="*/ 1726866 h 2810796"/>
              <a:gd name="connsiteX5393" fmla="*/ 560359 w 3531775"/>
              <a:gd name="connsiteY5393" fmla="*/ 1738201 h 2810796"/>
              <a:gd name="connsiteX5394" fmla="*/ 565407 w 3531775"/>
              <a:gd name="connsiteY5394" fmla="*/ 1731438 h 2810796"/>
              <a:gd name="connsiteX5395" fmla="*/ 604841 w 3531775"/>
              <a:gd name="connsiteY5395" fmla="*/ 1703435 h 2810796"/>
              <a:gd name="connsiteX5396" fmla="*/ 601316 w 3531775"/>
              <a:gd name="connsiteY5396" fmla="*/ 1701149 h 2810796"/>
              <a:gd name="connsiteX5397" fmla="*/ 601031 w 3531775"/>
              <a:gd name="connsiteY5397" fmla="*/ 1700673 h 2810796"/>
              <a:gd name="connsiteX5398" fmla="*/ 592363 w 3531775"/>
              <a:gd name="connsiteY5398" fmla="*/ 1707436 h 2810796"/>
              <a:gd name="connsiteX5399" fmla="*/ 596173 w 3531775"/>
              <a:gd name="connsiteY5399" fmla="*/ 1702101 h 2810796"/>
              <a:gd name="connsiteX5400" fmla="*/ 590267 w 3531775"/>
              <a:gd name="connsiteY5400" fmla="*/ 1702578 h 2810796"/>
              <a:gd name="connsiteX5401" fmla="*/ 593887 w 3531775"/>
              <a:gd name="connsiteY5401" fmla="*/ 1698672 h 2810796"/>
              <a:gd name="connsiteX5402" fmla="*/ 595125 w 3531775"/>
              <a:gd name="connsiteY5402" fmla="*/ 1694005 h 2810796"/>
              <a:gd name="connsiteX5403" fmla="*/ 604079 w 3531775"/>
              <a:gd name="connsiteY5403" fmla="*/ 1708007 h 2810796"/>
              <a:gd name="connsiteX5404" fmla="*/ 604841 w 3531775"/>
              <a:gd name="connsiteY5404" fmla="*/ 1703435 h 2810796"/>
              <a:gd name="connsiteX5405" fmla="*/ 689423 w 3531775"/>
              <a:gd name="connsiteY5405" fmla="*/ 1644570 h 2810796"/>
              <a:gd name="connsiteX5406" fmla="*/ 688565 w 3531775"/>
              <a:gd name="connsiteY5406" fmla="*/ 1640665 h 2810796"/>
              <a:gd name="connsiteX5407" fmla="*/ 687994 w 3531775"/>
              <a:gd name="connsiteY5407" fmla="*/ 1639903 h 2810796"/>
              <a:gd name="connsiteX5408" fmla="*/ 683803 w 3531775"/>
              <a:gd name="connsiteY5408" fmla="*/ 1639999 h 2810796"/>
              <a:gd name="connsiteX5409" fmla="*/ 686756 w 3531775"/>
              <a:gd name="connsiteY5409" fmla="*/ 1635998 h 2810796"/>
              <a:gd name="connsiteX5410" fmla="*/ 682946 w 3531775"/>
              <a:gd name="connsiteY5410" fmla="*/ 1636093 h 2810796"/>
              <a:gd name="connsiteX5411" fmla="*/ 689042 w 3531775"/>
              <a:gd name="connsiteY5411" fmla="*/ 1632093 h 2810796"/>
              <a:gd name="connsiteX5412" fmla="*/ 691518 w 3531775"/>
              <a:gd name="connsiteY5412" fmla="*/ 1627140 h 2810796"/>
              <a:gd name="connsiteX5413" fmla="*/ 692661 w 3531775"/>
              <a:gd name="connsiteY5413" fmla="*/ 1645142 h 2810796"/>
              <a:gd name="connsiteX5414" fmla="*/ 689423 w 3531775"/>
              <a:gd name="connsiteY5414" fmla="*/ 1644570 h 2810796"/>
              <a:gd name="connsiteX5415" fmla="*/ 820677 w 3531775"/>
              <a:gd name="connsiteY5415" fmla="*/ 1543225 h 2810796"/>
              <a:gd name="connsiteX5416" fmla="*/ 816391 w 3531775"/>
              <a:gd name="connsiteY5416" fmla="*/ 1541224 h 2810796"/>
              <a:gd name="connsiteX5417" fmla="*/ 816391 w 3531775"/>
              <a:gd name="connsiteY5417" fmla="*/ 1539319 h 2810796"/>
              <a:gd name="connsiteX5418" fmla="*/ 810676 w 3531775"/>
              <a:gd name="connsiteY5418" fmla="*/ 1540653 h 2810796"/>
              <a:gd name="connsiteX5419" fmla="*/ 812771 w 3531775"/>
              <a:gd name="connsiteY5419" fmla="*/ 1535986 h 2810796"/>
              <a:gd name="connsiteX5420" fmla="*/ 807533 w 3531775"/>
              <a:gd name="connsiteY5420" fmla="*/ 1537319 h 2810796"/>
              <a:gd name="connsiteX5421" fmla="*/ 814105 w 3531775"/>
              <a:gd name="connsiteY5421" fmla="*/ 1531699 h 2810796"/>
              <a:gd name="connsiteX5422" fmla="*/ 815343 w 3531775"/>
              <a:gd name="connsiteY5422" fmla="*/ 1526270 h 2810796"/>
              <a:gd name="connsiteX5423" fmla="*/ 825344 w 3531775"/>
              <a:gd name="connsiteY5423" fmla="*/ 1542653 h 2810796"/>
              <a:gd name="connsiteX5424" fmla="*/ 820677 w 3531775"/>
              <a:gd name="connsiteY5424" fmla="*/ 1543225 h 2810796"/>
              <a:gd name="connsiteX5425" fmla="*/ 880018 w 3531775"/>
              <a:gd name="connsiteY5425" fmla="*/ 1495790 h 2810796"/>
              <a:gd name="connsiteX5426" fmla="*/ 876875 w 3531775"/>
              <a:gd name="connsiteY5426" fmla="*/ 1493123 h 2810796"/>
              <a:gd name="connsiteX5427" fmla="*/ 869826 w 3531775"/>
              <a:gd name="connsiteY5427" fmla="*/ 1497124 h 2810796"/>
              <a:gd name="connsiteX5428" fmla="*/ 870588 w 3531775"/>
              <a:gd name="connsiteY5428" fmla="*/ 1493980 h 2810796"/>
              <a:gd name="connsiteX5429" fmla="*/ 872207 w 3531775"/>
              <a:gd name="connsiteY5429" fmla="*/ 1490170 h 2810796"/>
              <a:gd name="connsiteX5430" fmla="*/ 873160 w 3531775"/>
              <a:gd name="connsiteY5430" fmla="*/ 1486741 h 2810796"/>
              <a:gd name="connsiteX5431" fmla="*/ 864778 w 3531775"/>
              <a:gd name="connsiteY5431" fmla="*/ 1487789 h 2810796"/>
              <a:gd name="connsiteX5432" fmla="*/ 877160 w 3531775"/>
              <a:gd name="connsiteY5432" fmla="*/ 1501981 h 2810796"/>
              <a:gd name="connsiteX5433" fmla="*/ 880018 w 3531775"/>
              <a:gd name="connsiteY5433" fmla="*/ 1495790 h 2810796"/>
              <a:gd name="connsiteX5434" fmla="*/ 925547 w 3531775"/>
              <a:gd name="connsiteY5434" fmla="*/ 1460738 h 2810796"/>
              <a:gd name="connsiteX5435" fmla="*/ 924119 w 3531775"/>
              <a:gd name="connsiteY5435" fmla="*/ 1479597 h 2810796"/>
              <a:gd name="connsiteX5436" fmla="*/ 920594 w 3531775"/>
              <a:gd name="connsiteY5436" fmla="*/ 1474168 h 2810796"/>
              <a:gd name="connsiteX5437" fmla="*/ 920118 w 3531775"/>
              <a:gd name="connsiteY5437" fmla="*/ 1473311 h 2810796"/>
              <a:gd name="connsiteX5438" fmla="*/ 911641 w 3531775"/>
              <a:gd name="connsiteY5438" fmla="*/ 1475883 h 2810796"/>
              <a:gd name="connsiteX5439" fmla="*/ 915927 w 3531775"/>
              <a:gd name="connsiteY5439" fmla="*/ 1472644 h 2810796"/>
              <a:gd name="connsiteX5440" fmla="*/ 919356 w 3531775"/>
              <a:gd name="connsiteY5440" fmla="*/ 1469025 h 2810796"/>
              <a:gd name="connsiteX5441" fmla="*/ 915546 w 3531775"/>
              <a:gd name="connsiteY5441" fmla="*/ 1468453 h 2810796"/>
              <a:gd name="connsiteX5442" fmla="*/ 925547 w 3531775"/>
              <a:gd name="connsiteY5442" fmla="*/ 1460738 h 2810796"/>
              <a:gd name="connsiteX5443" fmla="*/ 977840 w 3531775"/>
              <a:gd name="connsiteY5443" fmla="*/ 1451118 h 2810796"/>
              <a:gd name="connsiteX5444" fmla="*/ 975839 w 3531775"/>
              <a:gd name="connsiteY5444" fmla="*/ 1446736 h 2810796"/>
              <a:gd name="connsiteX5445" fmla="*/ 971934 w 3531775"/>
              <a:gd name="connsiteY5445" fmla="*/ 1446832 h 2810796"/>
              <a:gd name="connsiteX5446" fmla="*/ 964505 w 3531775"/>
              <a:gd name="connsiteY5446" fmla="*/ 1448927 h 2810796"/>
              <a:gd name="connsiteX5447" fmla="*/ 975458 w 3531775"/>
              <a:gd name="connsiteY5447" fmla="*/ 1441879 h 2810796"/>
              <a:gd name="connsiteX5448" fmla="*/ 966981 w 3531775"/>
              <a:gd name="connsiteY5448" fmla="*/ 1440926 h 2810796"/>
              <a:gd name="connsiteX5449" fmla="*/ 974982 w 3531775"/>
              <a:gd name="connsiteY5449" fmla="*/ 1437592 h 2810796"/>
              <a:gd name="connsiteX5450" fmla="*/ 977649 w 3531775"/>
              <a:gd name="connsiteY5450" fmla="*/ 1432734 h 2810796"/>
              <a:gd name="connsiteX5451" fmla="*/ 957170 w 3531775"/>
              <a:gd name="connsiteY5451" fmla="*/ 1441593 h 2810796"/>
              <a:gd name="connsiteX5452" fmla="*/ 972125 w 3531775"/>
              <a:gd name="connsiteY5452" fmla="*/ 1457214 h 2810796"/>
              <a:gd name="connsiteX5453" fmla="*/ 977840 w 3531775"/>
              <a:gd name="connsiteY5453" fmla="*/ 1451118 h 2810796"/>
              <a:gd name="connsiteX5454" fmla="*/ 1018607 w 3531775"/>
              <a:gd name="connsiteY5454" fmla="*/ 1433973 h 2810796"/>
              <a:gd name="connsiteX5455" fmla="*/ 1016892 w 3531775"/>
              <a:gd name="connsiteY5455" fmla="*/ 1430639 h 2810796"/>
              <a:gd name="connsiteX5456" fmla="*/ 1016130 w 3531775"/>
              <a:gd name="connsiteY5456" fmla="*/ 1429972 h 2810796"/>
              <a:gd name="connsiteX5457" fmla="*/ 1011463 w 3531775"/>
              <a:gd name="connsiteY5457" fmla="*/ 1429210 h 2810796"/>
              <a:gd name="connsiteX5458" fmla="*/ 1014035 w 3531775"/>
              <a:gd name="connsiteY5458" fmla="*/ 1426543 h 2810796"/>
              <a:gd name="connsiteX5459" fmla="*/ 1009748 w 3531775"/>
              <a:gd name="connsiteY5459" fmla="*/ 1425876 h 2810796"/>
              <a:gd name="connsiteX5460" fmla="*/ 1016035 w 3531775"/>
              <a:gd name="connsiteY5460" fmla="*/ 1423876 h 2810796"/>
              <a:gd name="connsiteX5461" fmla="*/ 1001652 w 3531775"/>
              <a:gd name="connsiteY5461" fmla="*/ 1426067 h 2810796"/>
              <a:gd name="connsiteX5462" fmla="*/ 1014511 w 3531775"/>
              <a:gd name="connsiteY5462" fmla="*/ 1438164 h 2810796"/>
              <a:gd name="connsiteX5463" fmla="*/ 1018607 w 3531775"/>
              <a:gd name="connsiteY5463" fmla="*/ 1433973 h 2810796"/>
              <a:gd name="connsiteX5464" fmla="*/ 1072137 w 3531775"/>
              <a:gd name="connsiteY5464" fmla="*/ 1430353 h 2810796"/>
              <a:gd name="connsiteX5465" fmla="*/ 1070994 w 3531775"/>
              <a:gd name="connsiteY5465" fmla="*/ 1426258 h 2810796"/>
              <a:gd name="connsiteX5466" fmla="*/ 1062993 w 3531775"/>
              <a:gd name="connsiteY5466" fmla="*/ 1425686 h 2810796"/>
              <a:gd name="connsiteX5467" fmla="*/ 1065279 w 3531775"/>
              <a:gd name="connsiteY5467" fmla="*/ 1423400 h 2810796"/>
              <a:gd name="connsiteX5468" fmla="*/ 1068708 w 3531775"/>
              <a:gd name="connsiteY5468" fmla="*/ 1421019 h 2810796"/>
              <a:gd name="connsiteX5469" fmla="*/ 1071470 w 3531775"/>
              <a:gd name="connsiteY5469" fmla="*/ 1418542 h 2810796"/>
              <a:gd name="connsiteX5470" fmla="*/ 1054992 w 3531775"/>
              <a:gd name="connsiteY5470" fmla="*/ 1417875 h 2810796"/>
              <a:gd name="connsiteX5471" fmla="*/ 1066517 w 3531775"/>
              <a:gd name="connsiteY5471" fmla="*/ 1434258 h 2810796"/>
              <a:gd name="connsiteX5472" fmla="*/ 1072137 w 3531775"/>
              <a:gd name="connsiteY5472" fmla="*/ 1430353 h 2810796"/>
              <a:gd name="connsiteX5473" fmla="*/ 1075280 w 3531775"/>
              <a:gd name="connsiteY5473" fmla="*/ 1467882 h 2810796"/>
              <a:gd name="connsiteX5474" fmla="*/ 1084520 w 3531775"/>
              <a:gd name="connsiteY5474" fmla="*/ 1464072 h 2810796"/>
              <a:gd name="connsiteX5475" fmla="*/ 1083567 w 3531775"/>
              <a:gd name="connsiteY5475" fmla="*/ 1458928 h 2810796"/>
              <a:gd name="connsiteX5476" fmla="*/ 1082900 w 3531775"/>
              <a:gd name="connsiteY5476" fmla="*/ 1457690 h 2810796"/>
              <a:gd name="connsiteX5477" fmla="*/ 1074899 w 3531775"/>
              <a:gd name="connsiteY5477" fmla="*/ 1457690 h 2810796"/>
              <a:gd name="connsiteX5478" fmla="*/ 1077566 w 3531775"/>
              <a:gd name="connsiteY5478" fmla="*/ 1454928 h 2810796"/>
              <a:gd name="connsiteX5479" fmla="*/ 1081376 w 3531775"/>
              <a:gd name="connsiteY5479" fmla="*/ 1452261 h 2810796"/>
              <a:gd name="connsiteX5480" fmla="*/ 1076423 w 3531775"/>
              <a:gd name="connsiteY5480" fmla="*/ 1449784 h 2810796"/>
              <a:gd name="connsiteX5481" fmla="*/ 1084520 w 3531775"/>
              <a:gd name="connsiteY5481" fmla="*/ 1449403 h 2810796"/>
              <a:gd name="connsiteX5482" fmla="*/ 1088139 w 3531775"/>
              <a:gd name="connsiteY5482" fmla="*/ 1445403 h 2810796"/>
              <a:gd name="connsiteX5483" fmla="*/ 1075280 w 3531775"/>
              <a:gd name="connsiteY5483" fmla="*/ 1467882 h 2810796"/>
              <a:gd name="connsiteX5484" fmla="*/ 1053182 w 3531775"/>
              <a:gd name="connsiteY5484" fmla="*/ 1485503 h 2810796"/>
              <a:gd name="connsiteX5485" fmla="*/ 1068422 w 3531775"/>
              <a:gd name="connsiteY5485" fmla="*/ 1485884 h 2810796"/>
              <a:gd name="connsiteX5486" fmla="*/ 1064422 w 3531775"/>
              <a:gd name="connsiteY5486" fmla="*/ 1479693 h 2810796"/>
              <a:gd name="connsiteX5487" fmla="*/ 1056326 w 3531775"/>
              <a:gd name="connsiteY5487" fmla="*/ 1478836 h 2810796"/>
              <a:gd name="connsiteX5488" fmla="*/ 1062422 w 3531775"/>
              <a:gd name="connsiteY5488" fmla="*/ 1474359 h 2810796"/>
              <a:gd name="connsiteX5489" fmla="*/ 1058612 w 3531775"/>
              <a:gd name="connsiteY5489" fmla="*/ 1472835 h 2810796"/>
              <a:gd name="connsiteX5490" fmla="*/ 1064517 w 3531775"/>
              <a:gd name="connsiteY5490" fmla="*/ 1471882 h 2810796"/>
              <a:gd name="connsiteX5491" fmla="*/ 1066898 w 3531775"/>
              <a:gd name="connsiteY5491" fmla="*/ 1468549 h 2810796"/>
              <a:gd name="connsiteX5492" fmla="*/ 1053182 w 3531775"/>
              <a:gd name="connsiteY5492" fmla="*/ 1485503 h 2810796"/>
              <a:gd name="connsiteX5493" fmla="*/ 1042514 w 3531775"/>
              <a:gd name="connsiteY5493" fmla="*/ 1465786 h 2810796"/>
              <a:gd name="connsiteX5494" fmla="*/ 1047467 w 3531775"/>
              <a:gd name="connsiteY5494" fmla="*/ 1459214 h 2810796"/>
              <a:gd name="connsiteX5495" fmla="*/ 1040514 w 3531775"/>
              <a:gd name="connsiteY5495" fmla="*/ 1458928 h 2810796"/>
              <a:gd name="connsiteX5496" fmla="*/ 1045086 w 3531775"/>
              <a:gd name="connsiteY5496" fmla="*/ 1452451 h 2810796"/>
              <a:gd name="connsiteX5497" fmla="*/ 1030322 w 3531775"/>
              <a:gd name="connsiteY5497" fmla="*/ 1455213 h 2810796"/>
              <a:gd name="connsiteX5498" fmla="*/ 1034799 w 3531775"/>
              <a:gd name="connsiteY5498" fmla="*/ 1451594 h 2810796"/>
              <a:gd name="connsiteX5499" fmla="*/ 1037657 w 3531775"/>
              <a:gd name="connsiteY5499" fmla="*/ 1447403 h 2810796"/>
              <a:gd name="connsiteX5500" fmla="*/ 1030703 w 3531775"/>
              <a:gd name="connsiteY5500" fmla="*/ 1446450 h 2810796"/>
              <a:gd name="connsiteX5501" fmla="*/ 1039657 w 3531775"/>
              <a:gd name="connsiteY5501" fmla="*/ 1443212 h 2810796"/>
              <a:gd name="connsiteX5502" fmla="*/ 1041276 w 3531775"/>
              <a:gd name="connsiteY5502" fmla="*/ 1437687 h 2810796"/>
              <a:gd name="connsiteX5503" fmla="*/ 1042514 w 3531775"/>
              <a:gd name="connsiteY5503" fmla="*/ 1465786 h 2810796"/>
              <a:gd name="connsiteX5504" fmla="*/ 1011749 w 3531775"/>
              <a:gd name="connsiteY5504" fmla="*/ 1490837 h 2810796"/>
              <a:gd name="connsiteX5505" fmla="*/ 1022512 w 3531775"/>
              <a:gd name="connsiteY5505" fmla="*/ 1487122 h 2810796"/>
              <a:gd name="connsiteX5506" fmla="*/ 1018511 w 3531775"/>
              <a:gd name="connsiteY5506" fmla="*/ 1486646 h 2810796"/>
              <a:gd name="connsiteX5507" fmla="*/ 1020131 w 3531775"/>
              <a:gd name="connsiteY5507" fmla="*/ 1483026 h 2810796"/>
              <a:gd name="connsiteX5508" fmla="*/ 1013368 w 3531775"/>
              <a:gd name="connsiteY5508" fmla="*/ 1484455 h 2810796"/>
              <a:gd name="connsiteX5509" fmla="*/ 1018130 w 3531775"/>
              <a:gd name="connsiteY5509" fmla="*/ 1479597 h 2810796"/>
              <a:gd name="connsiteX5510" fmla="*/ 1016511 w 3531775"/>
              <a:gd name="connsiteY5510" fmla="*/ 1477502 h 2810796"/>
              <a:gd name="connsiteX5511" fmla="*/ 1021083 w 3531775"/>
              <a:gd name="connsiteY5511" fmla="*/ 1473787 h 2810796"/>
              <a:gd name="connsiteX5512" fmla="*/ 1011749 w 3531775"/>
              <a:gd name="connsiteY5512" fmla="*/ 1490837 h 2810796"/>
              <a:gd name="connsiteX5513" fmla="*/ 1002128 w 3531775"/>
              <a:gd name="connsiteY5513" fmla="*/ 1476930 h 2810796"/>
              <a:gd name="connsiteX5514" fmla="*/ 999271 w 3531775"/>
              <a:gd name="connsiteY5514" fmla="*/ 1469311 h 2810796"/>
              <a:gd name="connsiteX5515" fmla="*/ 998890 w 3531775"/>
              <a:gd name="connsiteY5515" fmla="*/ 1468072 h 2810796"/>
              <a:gd name="connsiteX5516" fmla="*/ 988984 w 3531775"/>
              <a:gd name="connsiteY5516" fmla="*/ 1468834 h 2810796"/>
              <a:gd name="connsiteX5517" fmla="*/ 998985 w 3531775"/>
              <a:gd name="connsiteY5517" fmla="*/ 1462643 h 2810796"/>
              <a:gd name="connsiteX5518" fmla="*/ 994794 w 3531775"/>
              <a:gd name="connsiteY5518" fmla="*/ 1460738 h 2810796"/>
              <a:gd name="connsiteX5519" fmla="*/ 1002986 w 3531775"/>
              <a:gd name="connsiteY5519" fmla="*/ 1459309 h 2810796"/>
              <a:gd name="connsiteX5520" fmla="*/ 1007558 w 3531775"/>
              <a:gd name="connsiteY5520" fmla="*/ 1454642 h 2810796"/>
              <a:gd name="connsiteX5521" fmla="*/ 1002128 w 3531775"/>
              <a:gd name="connsiteY5521" fmla="*/ 1476930 h 2810796"/>
              <a:gd name="connsiteX5522" fmla="*/ 970505 w 3531775"/>
              <a:gd name="connsiteY5522" fmla="*/ 1507601 h 2810796"/>
              <a:gd name="connsiteX5523" fmla="*/ 989079 w 3531775"/>
              <a:gd name="connsiteY5523" fmla="*/ 1502458 h 2810796"/>
              <a:gd name="connsiteX5524" fmla="*/ 985079 w 3531775"/>
              <a:gd name="connsiteY5524" fmla="*/ 1501219 h 2810796"/>
              <a:gd name="connsiteX5525" fmla="*/ 982983 w 3531775"/>
              <a:gd name="connsiteY5525" fmla="*/ 1496933 h 2810796"/>
              <a:gd name="connsiteX5526" fmla="*/ 973077 w 3531775"/>
              <a:gd name="connsiteY5526" fmla="*/ 1498743 h 2810796"/>
              <a:gd name="connsiteX5527" fmla="*/ 976887 w 3531775"/>
              <a:gd name="connsiteY5527" fmla="*/ 1495314 h 2810796"/>
              <a:gd name="connsiteX5528" fmla="*/ 979554 w 3531775"/>
              <a:gd name="connsiteY5528" fmla="*/ 1491599 h 2810796"/>
              <a:gd name="connsiteX5529" fmla="*/ 974696 w 3531775"/>
              <a:gd name="connsiteY5529" fmla="*/ 1491028 h 2810796"/>
              <a:gd name="connsiteX5530" fmla="*/ 981554 w 3531775"/>
              <a:gd name="connsiteY5530" fmla="*/ 1487979 h 2810796"/>
              <a:gd name="connsiteX5531" fmla="*/ 983745 w 3531775"/>
              <a:gd name="connsiteY5531" fmla="*/ 1483217 h 2810796"/>
              <a:gd name="connsiteX5532" fmla="*/ 970505 w 3531775"/>
              <a:gd name="connsiteY5532" fmla="*/ 1507601 h 2810796"/>
              <a:gd name="connsiteX5533" fmla="*/ 954599 w 3531775"/>
              <a:gd name="connsiteY5533" fmla="*/ 1493504 h 2810796"/>
              <a:gd name="connsiteX5534" fmla="*/ 958694 w 3531775"/>
              <a:gd name="connsiteY5534" fmla="*/ 1486837 h 2810796"/>
              <a:gd name="connsiteX5535" fmla="*/ 955456 w 3531775"/>
              <a:gd name="connsiteY5535" fmla="*/ 1482836 h 2810796"/>
              <a:gd name="connsiteX5536" fmla="*/ 954218 w 3531775"/>
              <a:gd name="connsiteY5536" fmla="*/ 1482074 h 2810796"/>
              <a:gd name="connsiteX5537" fmla="*/ 944312 w 3531775"/>
              <a:gd name="connsiteY5537" fmla="*/ 1486551 h 2810796"/>
              <a:gd name="connsiteX5538" fmla="*/ 948026 w 3531775"/>
              <a:gd name="connsiteY5538" fmla="*/ 1482360 h 2810796"/>
              <a:gd name="connsiteX5539" fmla="*/ 950312 w 3531775"/>
              <a:gd name="connsiteY5539" fmla="*/ 1478074 h 2810796"/>
              <a:gd name="connsiteX5540" fmla="*/ 944597 w 3531775"/>
              <a:gd name="connsiteY5540" fmla="*/ 1478454 h 2810796"/>
              <a:gd name="connsiteX5541" fmla="*/ 951836 w 3531775"/>
              <a:gd name="connsiteY5541" fmla="*/ 1474073 h 2810796"/>
              <a:gd name="connsiteX5542" fmla="*/ 953265 w 3531775"/>
              <a:gd name="connsiteY5542" fmla="*/ 1468929 h 2810796"/>
              <a:gd name="connsiteX5543" fmla="*/ 954599 w 3531775"/>
              <a:gd name="connsiteY5543" fmla="*/ 1493504 h 2810796"/>
              <a:gd name="connsiteX5544" fmla="*/ 928024 w 3531775"/>
              <a:gd name="connsiteY5544" fmla="*/ 1526841 h 2810796"/>
              <a:gd name="connsiteX5545" fmla="*/ 944026 w 3531775"/>
              <a:gd name="connsiteY5545" fmla="*/ 1522746 h 2810796"/>
              <a:gd name="connsiteX5546" fmla="*/ 940502 w 3531775"/>
              <a:gd name="connsiteY5546" fmla="*/ 1517316 h 2810796"/>
              <a:gd name="connsiteX5547" fmla="*/ 940025 w 3531775"/>
              <a:gd name="connsiteY5547" fmla="*/ 1516459 h 2810796"/>
              <a:gd name="connsiteX5548" fmla="*/ 932215 w 3531775"/>
              <a:gd name="connsiteY5548" fmla="*/ 1518555 h 2810796"/>
              <a:gd name="connsiteX5549" fmla="*/ 936025 w 3531775"/>
              <a:gd name="connsiteY5549" fmla="*/ 1515602 h 2810796"/>
              <a:gd name="connsiteX5550" fmla="*/ 939073 w 3531775"/>
              <a:gd name="connsiteY5550" fmla="*/ 1512173 h 2810796"/>
              <a:gd name="connsiteX5551" fmla="*/ 935453 w 3531775"/>
              <a:gd name="connsiteY5551" fmla="*/ 1511411 h 2810796"/>
              <a:gd name="connsiteX5552" fmla="*/ 941549 w 3531775"/>
              <a:gd name="connsiteY5552" fmla="*/ 1508839 h 2810796"/>
              <a:gd name="connsiteX5553" fmla="*/ 944407 w 3531775"/>
              <a:gd name="connsiteY5553" fmla="*/ 1504458 h 2810796"/>
              <a:gd name="connsiteX5554" fmla="*/ 928024 w 3531775"/>
              <a:gd name="connsiteY5554" fmla="*/ 1526841 h 2810796"/>
              <a:gd name="connsiteX5555" fmla="*/ 916784 w 3531775"/>
              <a:gd name="connsiteY5555" fmla="*/ 1512554 h 2810796"/>
              <a:gd name="connsiteX5556" fmla="*/ 911736 w 3531775"/>
              <a:gd name="connsiteY5556" fmla="*/ 1512745 h 2810796"/>
              <a:gd name="connsiteX5557" fmla="*/ 908021 w 3531775"/>
              <a:gd name="connsiteY5557" fmla="*/ 1509220 h 2810796"/>
              <a:gd name="connsiteX5558" fmla="*/ 899544 w 3531775"/>
              <a:gd name="connsiteY5558" fmla="*/ 1513602 h 2810796"/>
              <a:gd name="connsiteX5559" fmla="*/ 900401 w 3531775"/>
              <a:gd name="connsiteY5559" fmla="*/ 1509792 h 2810796"/>
              <a:gd name="connsiteX5560" fmla="*/ 902306 w 3531775"/>
              <a:gd name="connsiteY5560" fmla="*/ 1505220 h 2810796"/>
              <a:gd name="connsiteX5561" fmla="*/ 896591 w 3531775"/>
              <a:gd name="connsiteY5561" fmla="*/ 1506363 h 2810796"/>
              <a:gd name="connsiteX5562" fmla="*/ 903449 w 3531775"/>
              <a:gd name="connsiteY5562" fmla="*/ 1501029 h 2810796"/>
              <a:gd name="connsiteX5563" fmla="*/ 904116 w 3531775"/>
              <a:gd name="connsiteY5563" fmla="*/ 1495790 h 2810796"/>
              <a:gd name="connsiteX5564" fmla="*/ 916784 w 3531775"/>
              <a:gd name="connsiteY5564" fmla="*/ 1512554 h 2810796"/>
              <a:gd name="connsiteX5565" fmla="*/ 876113 w 3531775"/>
              <a:gd name="connsiteY5565" fmla="*/ 1547225 h 2810796"/>
              <a:gd name="connsiteX5566" fmla="*/ 901259 w 3531775"/>
              <a:gd name="connsiteY5566" fmla="*/ 1541986 h 2810796"/>
              <a:gd name="connsiteX5567" fmla="*/ 894115 w 3531775"/>
              <a:gd name="connsiteY5567" fmla="*/ 1539700 h 2810796"/>
              <a:gd name="connsiteX5568" fmla="*/ 885542 w 3531775"/>
              <a:gd name="connsiteY5568" fmla="*/ 1543987 h 2810796"/>
              <a:gd name="connsiteX5569" fmla="*/ 888114 w 3531775"/>
              <a:gd name="connsiteY5569" fmla="*/ 1540272 h 2810796"/>
              <a:gd name="connsiteX5570" fmla="*/ 889448 w 3531775"/>
              <a:gd name="connsiteY5570" fmla="*/ 1536652 h 2810796"/>
              <a:gd name="connsiteX5571" fmla="*/ 884876 w 3531775"/>
              <a:gd name="connsiteY5571" fmla="*/ 1537700 h 2810796"/>
              <a:gd name="connsiteX5572" fmla="*/ 890210 w 3531775"/>
              <a:gd name="connsiteY5572" fmla="*/ 1533318 h 2810796"/>
              <a:gd name="connsiteX5573" fmla="*/ 876113 w 3531775"/>
              <a:gd name="connsiteY5573" fmla="*/ 1547225 h 2810796"/>
              <a:gd name="connsiteX5574" fmla="*/ 852681 w 3531775"/>
              <a:gd name="connsiteY5574" fmla="*/ 1578943 h 2810796"/>
              <a:gd name="connsiteX5575" fmla="*/ 866873 w 3531775"/>
              <a:gd name="connsiteY5575" fmla="*/ 1567990 h 2810796"/>
              <a:gd name="connsiteX5576" fmla="*/ 863825 w 3531775"/>
              <a:gd name="connsiteY5576" fmla="*/ 1564561 h 2810796"/>
              <a:gd name="connsiteX5577" fmla="*/ 853729 w 3531775"/>
              <a:gd name="connsiteY5577" fmla="*/ 1569609 h 2810796"/>
              <a:gd name="connsiteX5578" fmla="*/ 857063 w 3531775"/>
              <a:gd name="connsiteY5578" fmla="*/ 1565037 h 2810796"/>
              <a:gd name="connsiteX5579" fmla="*/ 859063 w 3531775"/>
              <a:gd name="connsiteY5579" fmla="*/ 1560560 h 2810796"/>
              <a:gd name="connsiteX5580" fmla="*/ 853919 w 3531775"/>
              <a:gd name="connsiteY5580" fmla="*/ 1561608 h 2810796"/>
              <a:gd name="connsiteX5581" fmla="*/ 860396 w 3531775"/>
              <a:gd name="connsiteY5581" fmla="*/ 1556464 h 2810796"/>
              <a:gd name="connsiteX5582" fmla="*/ 851538 w 3531775"/>
              <a:gd name="connsiteY5582" fmla="*/ 1557036 h 2810796"/>
              <a:gd name="connsiteX5583" fmla="*/ 852681 w 3531775"/>
              <a:gd name="connsiteY5583" fmla="*/ 1578943 h 2810796"/>
              <a:gd name="connsiteX5584" fmla="*/ 839822 w 3531775"/>
              <a:gd name="connsiteY5584" fmla="*/ 1542272 h 2810796"/>
              <a:gd name="connsiteX5585" fmla="*/ 878494 w 3531775"/>
              <a:gd name="connsiteY5585" fmla="*/ 1527984 h 2810796"/>
              <a:gd name="connsiteX5586" fmla="*/ 872112 w 3531775"/>
              <a:gd name="connsiteY5586" fmla="*/ 1529604 h 2810796"/>
              <a:gd name="connsiteX5587" fmla="*/ 866111 w 3531775"/>
              <a:gd name="connsiteY5587" fmla="*/ 1527127 h 2810796"/>
              <a:gd name="connsiteX5588" fmla="*/ 853919 w 3531775"/>
              <a:gd name="connsiteY5588" fmla="*/ 1535319 h 2810796"/>
              <a:gd name="connsiteX5589" fmla="*/ 856586 w 3531775"/>
              <a:gd name="connsiteY5589" fmla="*/ 1529794 h 2810796"/>
              <a:gd name="connsiteX5590" fmla="*/ 857444 w 3531775"/>
              <a:gd name="connsiteY5590" fmla="*/ 1524746 h 2810796"/>
              <a:gd name="connsiteX5591" fmla="*/ 857444 w 3531775"/>
              <a:gd name="connsiteY5591" fmla="*/ 1520269 h 2810796"/>
              <a:gd name="connsiteX5592" fmla="*/ 856682 w 3531775"/>
              <a:gd name="connsiteY5592" fmla="*/ 1514745 h 2810796"/>
              <a:gd name="connsiteX5593" fmla="*/ 839822 w 3531775"/>
              <a:gd name="connsiteY5593" fmla="*/ 1542272 h 2810796"/>
              <a:gd name="connsiteX5594" fmla="*/ 828488 w 3531775"/>
              <a:gd name="connsiteY5594" fmla="*/ 1575895 h 2810796"/>
              <a:gd name="connsiteX5595" fmla="*/ 828678 w 3531775"/>
              <a:gd name="connsiteY5595" fmla="*/ 1569323 h 2810796"/>
              <a:gd name="connsiteX5596" fmla="*/ 822677 w 3531775"/>
              <a:gd name="connsiteY5596" fmla="*/ 1568466 h 2810796"/>
              <a:gd name="connsiteX5597" fmla="*/ 813057 w 3531775"/>
              <a:gd name="connsiteY5597" fmla="*/ 1576657 h 2810796"/>
              <a:gd name="connsiteX5598" fmla="*/ 814486 w 3531775"/>
              <a:gd name="connsiteY5598" fmla="*/ 1572085 h 2810796"/>
              <a:gd name="connsiteX5599" fmla="*/ 814295 w 3531775"/>
              <a:gd name="connsiteY5599" fmla="*/ 1568180 h 2810796"/>
              <a:gd name="connsiteX5600" fmla="*/ 808485 w 3531775"/>
              <a:gd name="connsiteY5600" fmla="*/ 1571323 h 2810796"/>
              <a:gd name="connsiteX5601" fmla="*/ 813438 w 3531775"/>
              <a:gd name="connsiteY5601" fmla="*/ 1564751 h 2810796"/>
              <a:gd name="connsiteX5602" fmla="*/ 811628 w 3531775"/>
              <a:gd name="connsiteY5602" fmla="*/ 1560750 h 2810796"/>
              <a:gd name="connsiteX5603" fmla="*/ 828488 w 3531775"/>
              <a:gd name="connsiteY5603" fmla="*/ 1575895 h 2810796"/>
              <a:gd name="connsiteX5604" fmla="*/ 796388 w 3531775"/>
              <a:gd name="connsiteY5604" fmla="*/ 1619901 h 2810796"/>
              <a:gd name="connsiteX5605" fmla="*/ 810771 w 3531775"/>
              <a:gd name="connsiteY5605" fmla="*/ 1610757 h 2810796"/>
              <a:gd name="connsiteX5606" fmla="*/ 809628 w 3531775"/>
              <a:gd name="connsiteY5606" fmla="*/ 1606470 h 2810796"/>
              <a:gd name="connsiteX5607" fmla="*/ 808961 w 3531775"/>
              <a:gd name="connsiteY5607" fmla="*/ 1605613 h 2810796"/>
              <a:gd name="connsiteX5608" fmla="*/ 800389 w 3531775"/>
              <a:gd name="connsiteY5608" fmla="*/ 1609900 h 2810796"/>
              <a:gd name="connsiteX5609" fmla="*/ 804389 w 3531775"/>
              <a:gd name="connsiteY5609" fmla="*/ 1605708 h 2810796"/>
              <a:gd name="connsiteX5610" fmla="*/ 807437 w 3531775"/>
              <a:gd name="connsiteY5610" fmla="*/ 1601232 h 2810796"/>
              <a:gd name="connsiteX5611" fmla="*/ 809819 w 3531775"/>
              <a:gd name="connsiteY5611" fmla="*/ 1596945 h 2810796"/>
              <a:gd name="connsiteX5612" fmla="*/ 802961 w 3531775"/>
              <a:gd name="connsiteY5612" fmla="*/ 1595898 h 2810796"/>
              <a:gd name="connsiteX5613" fmla="*/ 796388 w 3531775"/>
              <a:gd name="connsiteY5613" fmla="*/ 1619901 h 2810796"/>
              <a:gd name="connsiteX5614" fmla="*/ 787816 w 3531775"/>
              <a:gd name="connsiteY5614" fmla="*/ 1580943 h 2810796"/>
              <a:gd name="connsiteX5615" fmla="*/ 784577 w 3531775"/>
              <a:gd name="connsiteY5615" fmla="*/ 1580467 h 2810796"/>
              <a:gd name="connsiteX5616" fmla="*/ 783530 w 3531775"/>
              <a:gd name="connsiteY5616" fmla="*/ 1576467 h 2810796"/>
              <a:gd name="connsiteX5617" fmla="*/ 782958 w 3531775"/>
              <a:gd name="connsiteY5617" fmla="*/ 1575705 h 2810796"/>
              <a:gd name="connsiteX5618" fmla="*/ 775052 w 3531775"/>
              <a:gd name="connsiteY5618" fmla="*/ 1579800 h 2810796"/>
              <a:gd name="connsiteX5619" fmla="*/ 778672 w 3531775"/>
              <a:gd name="connsiteY5619" fmla="*/ 1575800 h 2810796"/>
              <a:gd name="connsiteX5620" fmla="*/ 781434 w 3531775"/>
              <a:gd name="connsiteY5620" fmla="*/ 1571609 h 2810796"/>
              <a:gd name="connsiteX5621" fmla="*/ 777624 w 3531775"/>
              <a:gd name="connsiteY5621" fmla="*/ 1571800 h 2810796"/>
              <a:gd name="connsiteX5622" fmla="*/ 783625 w 3531775"/>
              <a:gd name="connsiteY5622" fmla="*/ 1567608 h 2810796"/>
              <a:gd name="connsiteX5623" fmla="*/ 785911 w 3531775"/>
              <a:gd name="connsiteY5623" fmla="*/ 1562560 h 2810796"/>
              <a:gd name="connsiteX5624" fmla="*/ 787816 w 3531775"/>
              <a:gd name="connsiteY5624" fmla="*/ 1580943 h 2810796"/>
              <a:gd name="connsiteX5625" fmla="*/ 783720 w 3531775"/>
              <a:gd name="connsiteY5625" fmla="*/ 1611042 h 2810796"/>
              <a:gd name="connsiteX5626" fmla="*/ 778577 w 3531775"/>
              <a:gd name="connsiteY5626" fmla="*/ 1612281 h 2810796"/>
              <a:gd name="connsiteX5627" fmla="*/ 774481 w 3531775"/>
              <a:gd name="connsiteY5627" fmla="*/ 1609518 h 2810796"/>
              <a:gd name="connsiteX5628" fmla="*/ 763813 w 3531775"/>
              <a:gd name="connsiteY5628" fmla="*/ 1616376 h 2810796"/>
              <a:gd name="connsiteX5629" fmla="*/ 766861 w 3531775"/>
              <a:gd name="connsiteY5629" fmla="*/ 1611424 h 2810796"/>
              <a:gd name="connsiteX5630" fmla="*/ 768385 w 3531775"/>
              <a:gd name="connsiteY5630" fmla="*/ 1606661 h 2810796"/>
              <a:gd name="connsiteX5631" fmla="*/ 762765 w 3531775"/>
              <a:gd name="connsiteY5631" fmla="*/ 1608661 h 2810796"/>
              <a:gd name="connsiteX5632" fmla="*/ 769147 w 3531775"/>
              <a:gd name="connsiteY5632" fmla="*/ 1602375 h 2810796"/>
              <a:gd name="connsiteX5633" fmla="*/ 769337 w 3531775"/>
              <a:gd name="connsiteY5633" fmla="*/ 1597136 h 2810796"/>
              <a:gd name="connsiteX5634" fmla="*/ 783720 w 3531775"/>
              <a:gd name="connsiteY5634" fmla="*/ 1611042 h 2810796"/>
              <a:gd name="connsiteX5635" fmla="*/ 748382 w 3531775"/>
              <a:gd name="connsiteY5635" fmla="*/ 1650666 h 2810796"/>
              <a:gd name="connsiteX5636" fmla="*/ 770099 w 3531775"/>
              <a:gd name="connsiteY5636" fmla="*/ 1643046 h 2810796"/>
              <a:gd name="connsiteX5637" fmla="*/ 766766 w 3531775"/>
              <a:gd name="connsiteY5637" fmla="*/ 1640856 h 2810796"/>
              <a:gd name="connsiteX5638" fmla="*/ 760003 w 3531775"/>
              <a:gd name="connsiteY5638" fmla="*/ 1645523 h 2810796"/>
              <a:gd name="connsiteX5639" fmla="*/ 760574 w 3531775"/>
              <a:gd name="connsiteY5639" fmla="*/ 1642380 h 2810796"/>
              <a:gd name="connsiteX5640" fmla="*/ 761908 w 3531775"/>
              <a:gd name="connsiteY5640" fmla="*/ 1638570 h 2810796"/>
              <a:gd name="connsiteX5641" fmla="*/ 757241 w 3531775"/>
              <a:gd name="connsiteY5641" fmla="*/ 1640189 h 2810796"/>
              <a:gd name="connsiteX5642" fmla="*/ 762575 w 3531775"/>
              <a:gd name="connsiteY5642" fmla="*/ 1635141 h 2810796"/>
              <a:gd name="connsiteX5643" fmla="*/ 748382 w 3531775"/>
              <a:gd name="connsiteY5643" fmla="*/ 1650666 h 2810796"/>
              <a:gd name="connsiteX5644" fmla="*/ 749811 w 3531775"/>
              <a:gd name="connsiteY5644" fmla="*/ 1598755 h 2810796"/>
              <a:gd name="connsiteX5645" fmla="*/ 745620 w 3531775"/>
              <a:gd name="connsiteY5645" fmla="*/ 1599803 h 2810796"/>
              <a:gd name="connsiteX5646" fmla="*/ 742286 w 3531775"/>
              <a:gd name="connsiteY5646" fmla="*/ 1597612 h 2810796"/>
              <a:gd name="connsiteX5647" fmla="*/ 735714 w 3531775"/>
              <a:gd name="connsiteY5647" fmla="*/ 1602279 h 2810796"/>
              <a:gd name="connsiteX5648" fmla="*/ 736190 w 3531775"/>
              <a:gd name="connsiteY5648" fmla="*/ 1599136 h 2810796"/>
              <a:gd name="connsiteX5649" fmla="*/ 737429 w 3531775"/>
              <a:gd name="connsiteY5649" fmla="*/ 1595326 h 2810796"/>
              <a:gd name="connsiteX5650" fmla="*/ 732857 w 3531775"/>
              <a:gd name="connsiteY5650" fmla="*/ 1596945 h 2810796"/>
              <a:gd name="connsiteX5651" fmla="*/ 738000 w 3531775"/>
              <a:gd name="connsiteY5651" fmla="*/ 1591802 h 2810796"/>
              <a:gd name="connsiteX5652" fmla="*/ 738095 w 3531775"/>
              <a:gd name="connsiteY5652" fmla="*/ 1587611 h 2810796"/>
              <a:gd name="connsiteX5653" fmla="*/ 749811 w 3531775"/>
              <a:gd name="connsiteY5653" fmla="*/ 1598755 h 2810796"/>
              <a:gd name="connsiteX5654" fmla="*/ 713997 w 3531775"/>
              <a:gd name="connsiteY5654" fmla="*/ 1683718 h 2810796"/>
              <a:gd name="connsiteX5655" fmla="*/ 727999 w 3531775"/>
              <a:gd name="connsiteY5655" fmla="*/ 1675146 h 2810796"/>
              <a:gd name="connsiteX5656" fmla="*/ 727142 w 3531775"/>
              <a:gd name="connsiteY5656" fmla="*/ 1671145 h 2810796"/>
              <a:gd name="connsiteX5657" fmla="*/ 718379 w 3531775"/>
              <a:gd name="connsiteY5657" fmla="*/ 1674479 h 2810796"/>
              <a:gd name="connsiteX5658" fmla="*/ 722284 w 3531775"/>
              <a:gd name="connsiteY5658" fmla="*/ 1670574 h 2810796"/>
              <a:gd name="connsiteX5659" fmla="*/ 725332 w 3531775"/>
              <a:gd name="connsiteY5659" fmla="*/ 1666478 h 2810796"/>
              <a:gd name="connsiteX5660" fmla="*/ 727713 w 3531775"/>
              <a:gd name="connsiteY5660" fmla="*/ 1662573 h 2810796"/>
              <a:gd name="connsiteX5661" fmla="*/ 721427 w 3531775"/>
              <a:gd name="connsiteY5661" fmla="*/ 1661716 h 2810796"/>
              <a:gd name="connsiteX5662" fmla="*/ 713997 w 3531775"/>
              <a:gd name="connsiteY5662" fmla="*/ 1683718 h 2810796"/>
              <a:gd name="connsiteX5663" fmla="*/ 705996 w 3531775"/>
              <a:gd name="connsiteY5663" fmla="*/ 1650666 h 2810796"/>
              <a:gd name="connsiteX5664" fmla="*/ 744953 w 3531775"/>
              <a:gd name="connsiteY5664" fmla="*/ 1633331 h 2810796"/>
              <a:gd name="connsiteX5665" fmla="*/ 731428 w 3531775"/>
              <a:gd name="connsiteY5665" fmla="*/ 1635522 h 2810796"/>
              <a:gd name="connsiteX5666" fmla="*/ 732380 w 3531775"/>
              <a:gd name="connsiteY5666" fmla="*/ 1633807 h 2810796"/>
              <a:gd name="connsiteX5667" fmla="*/ 720188 w 3531775"/>
              <a:gd name="connsiteY5667" fmla="*/ 1642951 h 2810796"/>
              <a:gd name="connsiteX5668" fmla="*/ 722855 w 3531775"/>
              <a:gd name="connsiteY5668" fmla="*/ 1637332 h 2810796"/>
              <a:gd name="connsiteX5669" fmla="*/ 723617 w 3531775"/>
              <a:gd name="connsiteY5669" fmla="*/ 1632283 h 2810796"/>
              <a:gd name="connsiteX5670" fmla="*/ 723522 w 3531775"/>
              <a:gd name="connsiteY5670" fmla="*/ 1627902 h 2810796"/>
              <a:gd name="connsiteX5671" fmla="*/ 705996 w 3531775"/>
              <a:gd name="connsiteY5671" fmla="*/ 1650666 h 2810796"/>
              <a:gd name="connsiteX5672" fmla="*/ 699900 w 3531775"/>
              <a:gd name="connsiteY5672" fmla="*/ 1678384 h 2810796"/>
              <a:gd name="connsiteX5673" fmla="*/ 695900 w 3531775"/>
              <a:gd name="connsiteY5673" fmla="*/ 1677813 h 2810796"/>
              <a:gd name="connsiteX5674" fmla="*/ 694947 w 3531775"/>
              <a:gd name="connsiteY5674" fmla="*/ 1672955 h 2810796"/>
              <a:gd name="connsiteX5675" fmla="*/ 694280 w 3531775"/>
              <a:gd name="connsiteY5675" fmla="*/ 1672003 h 2810796"/>
              <a:gd name="connsiteX5676" fmla="*/ 684089 w 3531775"/>
              <a:gd name="connsiteY5676" fmla="*/ 1676765 h 2810796"/>
              <a:gd name="connsiteX5677" fmla="*/ 689042 w 3531775"/>
              <a:gd name="connsiteY5677" fmla="*/ 1672003 h 2810796"/>
              <a:gd name="connsiteX5678" fmla="*/ 692852 w 3531775"/>
              <a:gd name="connsiteY5678" fmla="*/ 1666954 h 2810796"/>
              <a:gd name="connsiteX5679" fmla="*/ 688089 w 3531775"/>
              <a:gd name="connsiteY5679" fmla="*/ 1667050 h 2810796"/>
              <a:gd name="connsiteX5680" fmla="*/ 695804 w 3531775"/>
              <a:gd name="connsiteY5680" fmla="*/ 1662096 h 2810796"/>
              <a:gd name="connsiteX5681" fmla="*/ 698948 w 3531775"/>
              <a:gd name="connsiteY5681" fmla="*/ 1655905 h 2810796"/>
              <a:gd name="connsiteX5682" fmla="*/ 699900 w 3531775"/>
              <a:gd name="connsiteY5682" fmla="*/ 1678384 h 2810796"/>
              <a:gd name="connsiteX5683" fmla="*/ 650370 w 3531775"/>
              <a:gd name="connsiteY5683" fmla="*/ 1718294 h 2810796"/>
              <a:gd name="connsiteX5684" fmla="*/ 684755 w 3531775"/>
              <a:gd name="connsiteY5684" fmla="*/ 1704292 h 2810796"/>
              <a:gd name="connsiteX5685" fmla="*/ 679040 w 3531775"/>
              <a:gd name="connsiteY5685" fmla="*/ 1706292 h 2810796"/>
              <a:gd name="connsiteX5686" fmla="*/ 673706 w 3531775"/>
              <a:gd name="connsiteY5686" fmla="*/ 1705054 h 2810796"/>
              <a:gd name="connsiteX5687" fmla="*/ 662943 w 3531775"/>
              <a:gd name="connsiteY5687" fmla="*/ 1712293 h 2810796"/>
              <a:gd name="connsiteX5688" fmla="*/ 666182 w 3531775"/>
              <a:gd name="connsiteY5688" fmla="*/ 1704102 h 2810796"/>
              <a:gd name="connsiteX5689" fmla="*/ 666086 w 3531775"/>
              <a:gd name="connsiteY5689" fmla="*/ 1700768 h 2810796"/>
              <a:gd name="connsiteX5690" fmla="*/ 650370 w 3531775"/>
              <a:gd name="connsiteY5690" fmla="*/ 1718294 h 2810796"/>
              <a:gd name="connsiteX5691" fmla="*/ 653799 w 3531775"/>
              <a:gd name="connsiteY5691" fmla="*/ 1684766 h 2810796"/>
              <a:gd name="connsiteX5692" fmla="*/ 662276 w 3531775"/>
              <a:gd name="connsiteY5692" fmla="*/ 1676765 h 2810796"/>
              <a:gd name="connsiteX5693" fmla="*/ 657323 w 3531775"/>
              <a:gd name="connsiteY5693" fmla="*/ 1677717 h 2810796"/>
              <a:gd name="connsiteX5694" fmla="*/ 652656 w 3531775"/>
              <a:gd name="connsiteY5694" fmla="*/ 1676384 h 2810796"/>
              <a:gd name="connsiteX5695" fmla="*/ 643131 w 3531775"/>
              <a:gd name="connsiteY5695" fmla="*/ 1680861 h 2810796"/>
              <a:gd name="connsiteX5696" fmla="*/ 645798 w 3531775"/>
              <a:gd name="connsiteY5696" fmla="*/ 1676955 h 2810796"/>
              <a:gd name="connsiteX5697" fmla="*/ 648370 w 3531775"/>
              <a:gd name="connsiteY5697" fmla="*/ 1672098 h 2810796"/>
              <a:gd name="connsiteX5698" fmla="*/ 642941 w 3531775"/>
              <a:gd name="connsiteY5698" fmla="*/ 1673622 h 2810796"/>
              <a:gd name="connsiteX5699" fmla="*/ 649513 w 3531775"/>
              <a:gd name="connsiteY5699" fmla="*/ 1668192 h 2810796"/>
              <a:gd name="connsiteX5700" fmla="*/ 650275 w 3531775"/>
              <a:gd name="connsiteY5700" fmla="*/ 1663335 h 2810796"/>
              <a:gd name="connsiteX5701" fmla="*/ 653799 w 3531775"/>
              <a:gd name="connsiteY5701" fmla="*/ 1684766 h 2810796"/>
              <a:gd name="connsiteX5702" fmla="*/ 637702 w 3531775"/>
              <a:gd name="connsiteY5702" fmla="*/ 1718866 h 2810796"/>
              <a:gd name="connsiteX5703" fmla="*/ 633701 w 3531775"/>
              <a:gd name="connsiteY5703" fmla="*/ 1718008 h 2810796"/>
              <a:gd name="connsiteX5704" fmla="*/ 633320 w 3531775"/>
              <a:gd name="connsiteY5704" fmla="*/ 1713055 h 2810796"/>
              <a:gd name="connsiteX5705" fmla="*/ 632749 w 3531775"/>
              <a:gd name="connsiteY5705" fmla="*/ 1712103 h 2810796"/>
              <a:gd name="connsiteX5706" fmla="*/ 621986 w 3531775"/>
              <a:gd name="connsiteY5706" fmla="*/ 1715913 h 2810796"/>
              <a:gd name="connsiteX5707" fmla="*/ 627510 w 3531775"/>
              <a:gd name="connsiteY5707" fmla="*/ 1711817 h 2810796"/>
              <a:gd name="connsiteX5708" fmla="*/ 631892 w 3531775"/>
              <a:gd name="connsiteY5708" fmla="*/ 1707150 h 2810796"/>
              <a:gd name="connsiteX5709" fmla="*/ 627129 w 3531775"/>
              <a:gd name="connsiteY5709" fmla="*/ 1706959 h 2810796"/>
              <a:gd name="connsiteX5710" fmla="*/ 635416 w 3531775"/>
              <a:gd name="connsiteY5710" fmla="*/ 1702673 h 2810796"/>
              <a:gd name="connsiteX5711" fmla="*/ 639416 w 3531775"/>
              <a:gd name="connsiteY5711" fmla="*/ 1696863 h 2810796"/>
              <a:gd name="connsiteX5712" fmla="*/ 614842 w 3531775"/>
              <a:gd name="connsiteY5712" fmla="*/ 1726200 h 2810796"/>
              <a:gd name="connsiteX5713" fmla="*/ 614461 w 3531775"/>
              <a:gd name="connsiteY5713" fmla="*/ 1726581 h 2810796"/>
              <a:gd name="connsiteX5714" fmla="*/ 637702 w 3531775"/>
              <a:gd name="connsiteY5714" fmla="*/ 1718866 h 2810796"/>
              <a:gd name="connsiteX5715" fmla="*/ 619890 w 3531775"/>
              <a:gd name="connsiteY5715" fmla="*/ 1751441 h 2810796"/>
              <a:gd name="connsiteX5716" fmla="*/ 625796 w 3531775"/>
              <a:gd name="connsiteY5716" fmla="*/ 1748203 h 2810796"/>
              <a:gd name="connsiteX5717" fmla="*/ 625700 w 3531775"/>
              <a:gd name="connsiteY5717" fmla="*/ 1748012 h 2810796"/>
              <a:gd name="connsiteX5718" fmla="*/ 625700 w 3531775"/>
              <a:gd name="connsiteY5718" fmla="*/ 1748012 h 2810796"/>
              <a:gd name="connsiteX5719" fmla="*/ 624367 w 3531775"/>
              <a:gd name="connsiteY5719" fmla="*/ 1745916 h 2810796"/>
              <a:gd name="connsiteX5720" fmla="*/ 624462 w 3531775"/>
              <a:gd name="connsiteY5720" fmla="*/ 1746107 h 2810796"/>
              <a:gd name="connsiteX5721" fmla="*/ 622652 w 3531775"/>
              <a:gd name="connsiteY5721" fmla="*/ 1743250 h 2810796"/>
              <a:gd name="connsiteX5722" fmla="*/ 622557 w 3531775"/>
              <a:gd name="connsiteY5722" fmla="*/ 1743059 h 2810796"/>
              <a:gd name="connsiteX5723" fmla="*/ 622557 w 3531775"/>
              <a:gd name="connsiteY5723" fmla="*/ 1743059 h 2810796"/>
              <a:gd name="connsiteX5724" fmla="*/ 621890 w 3531775"/>
              <a:gd name="connsiteY5724" fmla="*/ 1742011 h 2810796"/>
              <a:gd name="connsiteX5725" fmla="*/ 621890 w 3531775"/>
              <a:gd name="connsiteY5725" fmla="*/ 1742011 h 2810796"/>
              <a:gd name="connsiteX5726" fmla="*/ 621986 w 3531775"/>
              <a:gd name="connsiteY5726" fmla="*/ 1742202 h 2810796"/>
              <a:gd name="connsiteX5727" fmla="*/ 616271 w 3531775"/>
              <a:gd name="connsiteY5727" fmla="*/ 1744107 h 2810796"/>
              <a:gd name="connsiteX5728" fmla="*/ 620843 w 3531775"/>
              <a:gd name="connsiteY5728" fmla="*/ 1740487 h 2810796"/>
              <a:gd name="connsiteX5729" fmla="*/ 620747 w 3531775"/>
              <a:gd name="connsiteY5729" fmla="*/ 1740297 h 2810796"/>
              <a:gd name="connsiteX5730" fmla="*/ 622462 w 3531775"/>
              <a:gd name="connsiteY5730" fmla="*/ 1739249 h 2810796"/>
              <a:gd name="connsiteX5731" fmla="*/ 621700 w 3531775"/>
              <a:gd name="connsiteY5731" fmla="*/ 1739630 h 2810796"/>
              <a:gd name="connsiteX5732" fmla="*/ 622462 w 3531775"/>
              <a:gd name="connsiteY5732" fmla="*/ 1738392 h 2810796"/>
              <a:gd name="connsiteX5733" fmla="*/ 621128 w 3531775"/>
              <a:gd name="connsiteY5733" fmla="*/ 1738582 h 2810796"/>
              <a:gd name="connsiteX5734" fmla="*/ 621795 w 3531775"/>
              <a:gd name="connsiteY5734" fmla="*/ 1738201 h 2810796"/>
              <a:gd name="connsiteX5735" fmla="*/ 619319 w 3531775"/>
              <a:gd name="connsiteY5735" fmla="*/ 1738201 h 2810796"/>
              <a:gd name="connsiteX5736" fmla="*/ 619319 w 3531775"/>
              <a:gd name="connsiteY5736" fmla="*/ 1738201 h 2810796"/>
              <a:gd name="connsiteX5737" fmla="*/ 619319 w 3531775"/>
              <a:gd name="connsiteY5737" fmla="*/ 1738201 h 2810796"/>
              <a:gd name="connsiteX5738" fmla="*/ 619414 w 3531775"/>
              <a:gd name="connsiteY5738" fmla="*/ 1738392 h 2810796"/>
              <a:gd name="connsiteX5739" fmla="*/ 618842 w 3531775"/>
              <a:gd name="connsiteY5739" fmla="*/ 1737534 h 2810796"/>
              <a:gd name="connsiteX5740" fmla="*/ 618747 w 3531775"/>
              <a:gd name="connsiteY5740" fmla="*/ 1737344 h 2810796"/>
              <a:gd name="connsiteX5741" fmla="*/ 620843 w 3531775"/>
              <a:gd name="connsiteY5741" fmla="*/ 1735629 h 2810796"/>
              <a:gd name="connsiteX5742" fmla="*/ 627034 w 3531775"/>
              <a:gd name="connsiteY5742" fmla="*/ 1730295 h 2810796"/>
              <a:gd name="connsiteX5743" fmla="*/ 616652 w 3531775"/>
              <a:gd name="connsiteY5743" fmla="*/ 1734010 h 2810796"/>
              <a:gd name="connsiteX5744" fmla="*/ 616652 w 3531775"/>
              <a:gd name="connsiteY5744" fmla="*/ 1734010 h 2810796"/>
              <a:gd name="connsiteX5745" fmla="*/ 616747 w 3531775"/>
              <a:gd name="connsiteY5745" fmla="*/ 1734105 h 2810796"/>
              <a:gd name="connsiteX5746" fmla="*/ 619890 w 3531775"/>
              <a:gd name="connsiteY5746" fmla="*/ 1751441 h 2810796"/>
              <a:gd name="connsiteX5747" fmla="*/ 607222 w 3531775"/>
              <a:gd name="connsiteY5747" fmla="*/ 1750679 h 2810796"/>
              <a:gd name="connsiteX5748" fmla="*/ 607222 w 3531775"/>
              <a:gd name="connsiteY5748" fmla="*/ 1750679 h 2810796"/>
              <a:gd name="connsiteX5749" fmla="*/ 607222 w 3531775"/>
              <a:gd name="connsiteY5749" fmla="*/ 1750679 h 2810796"/>
              <a:gd name="connsiteX5750" fmla="*/ 582362 w 3531775"/>
              <a:gd name="connsiteY5750" fmla="*/ 1712293 h 2810796"/>
              <a:gd name="connsiteX5751" fmla="*/ 582362 w 3531775"/>
              <a:gd name="connsiteY5751" fmla="*/ 1712293 h 2810796"/>
              <a:gd name="connsiteX5752" fmla="*/ 582362 w 3531775"/>
              <a:gd name="connsiteY5752" fmla="*/ 1712293 h 2810796"/>
              <a:gd name="connsiteX5753" fmla="*/ 582362 w 3531775"/>
              <a:gd name="connsiteY5753" fmla="*/ 1712293 h 2810796"/>
              <a:gd name="connsiteX5754" fmla="*/ 582362 w 3531775"/>
              <a:gd name="connsiteY5754" fmla="*/ 1712293 h 2810796"/>
              <a:gd name="connsiteX5755" fmla="*/ 591887 w 3531775"/>
              <a:gd name="connsiteY5755" fmla="*/ 1730295 h 2810796"/>
              <a:gd name="connsiteX5756" fmla="*/ 561692 w 3531775"/>
              <a:gd name="connsiteY5756" fmla="*/ 1748107 h 2810796"/>
              <a:gd name="connsiteX5757" fmla="*/ 583790 w 3531775"/>
              <a:gd name="connsiteY5757" fmla="*/ 1754394 h 2810796"/>
              <a:gd name="connsiteX5758" fmla="*/ 580647 w 3531775"/>
              <a:gd name="connsiteY5758" fmla="*/ 1752870 h 2810796"/>
              <a:gd name="connsiteX5759" fmla="*/ 581885 w 3531775"/>
              <a:gd name="connsiteY5759" fmla="*/ 1747441 h 2810796"/>
              <a:gd name="connsiteX5760" fmla="*/ 581695 w 3531775"/>
              <a:gd name="connsiteY5760" fmla="*/ 1746297 h 2810796"/>
              <a:gd name="connsiteX5761" fmla="*/ 571217 w 3531775"/>
              <a:gd name="connsiteY5761" fmla="*/ 1749155 h 2810796"/>
              <a:gd name="connsiteX5762" fmla="*/ 577313 w 3531775"/>
              <a:gd name="connsiteY5762" fmla="*/ 1745154 h 2810796"/>
              <a:gd name="connsiteX5763" fmla="*/ 582552 w 3531775"/>
              <a:gd name="connsiteY5763" fmla="*/ 1740678 h 2810796"/>
              <a:gd name="connsiteX5764" fmla="*/ 578456 w 3531775"/>
              <a:gd name="connsiteY5764" fmla="*/ 1739725 h 2810796"/>
              <a:gd name="connsiteX5765" fmla="*/ 586934 w 3531775"/>
              <a:gd name="connsiteY5765" fmla="*/ 1736201 h 2810796"/>
              <a:gd name="connsiteX5766" fmla="*/ 591887 w 3531775"/>
              <a:gd name="connsiteY5766" fmla="*/ 1730295 h 2810796"/>
              <a:gd name="connsiteX5767" fmla="*/ 558263 w 3531775"/>
              <a:gd name="connsiteY5767" fmla="*/ 1780587 h 2810796"/>
              <a:gd name="connsiteX5768" fmla="*/ 590267 w 3531775"/>
              <a:gd name="connsiteY5768" fmla="*/ 1765633 h 2810796"/>
              <a:gd name="connsiteX5769" fmla="*/ 584838 w 3531775"/>
              <a:gd name="connsiteY5769" fmla="*/ 1768015 h 2810796"/>
              <a:gd name="connsiteX5770" fmla="*/ 578456 w 3531775"/>
              <a:gd name="connsiteY5770" fmla="*/ 1768395 h 2810796"/>
              <a:gd name="connsiteX5771" fmla="*/ 569598 w 3531775"/>
              <a:gd name="connsiteY5771" fmla="*/ 1774777 h 2810796"/>
              <a:gd name="connsiteX5772" fmla="*/ 570455 w 3531775"/>
              <a:gd name="connsiteY5772" fmla="*/ 1771729 h 2810796"/>
              <a:gd name="connsiteX5773" fmla="*/ 569693 w 3531775"/>
              <a:gd name="connsiteY5773" fmla="*/ 1769253 h 2810796"/>
              <a:gd name="connsiteX5774" fmla="*/ 568265 w 3531775"/>
              <a:gd name="connsiteY5774" fmla="*/ 1767253 h 2810796"/>
              <a:gd name="connsiteX5775" fmla="*/ 558263 w 3531775"/>
              <a:gd name="connsiteY5775" fmla="*/ 1780587 h 2810796"/>
              <a:gd name="connsiteX5776" fmla="*/ 552929 w 3531775"/>
              <a:gd name="connsiteY5776" fmla="*/ 1767824 h 2810796"/>
              <a:gd name="connsiteX5777" fmla="*/ 547405 w 3531775"/>
              <a:gd name="connsiteY5777" fmla="*/ 1768205 h 2810796"/>
              <a:gd name="connsiteX5778" fmla="*/ 544166 w 3531775"/>
              <a:gd name="connsiteY5778" fmla="*/ 1765062 h 2810796"/>
              <a:gd name="connsiteX5779" fmla="*/ 542928 w 3531775"/>
              <a:gd name="connsiteY5779" fmla="*/ 1764586 h 2810796"/>
              <a:gd name="connsiteX5780" fmla="*/ 531593 w 3531775"/>
              <a:gd name="connsiteY5780" fmla="*/ 1769538 h 2810796"/>
              <a:gd name="connsiteX5781" fmla="*/ 536165 w 3531775"/>
              <a:gd name="connsiteY5781" fmla="*/ 1765538 h 2810796"/>
              <a:gd name="connsiteX5782" fmla="*/ 539118 w 3531775"/>
              <a:gd name="connsiteY5782" fmla="*/ 1761537 h 2810796"/>
              <a:gd name="connsiteX5783" fmla="*/ 532927 w 3531775"/>
              <a:gd name="connsiteY5783" fmla="*/ 1762300 h 2810796"/>
              <a:gd name="connsiteX5784" fmla="*/ 541118 w 3531775"/>
              <a:gd name="connsiteY5784" fmla="*/ 1757632 h 2810796"/>
              <a:gd name="connsiteX5785" fmla="*/ 542738 w 3531775"/>
              <a:gd name="connsiteY5785" fmla="*/ 1752775 h 2810796"/>
              <a:gd name="connsiteX5786" fmla="*/ 552929 w 3531775"/>
              <a:gd name="connsiteY5786" fmla="*/ 1767824 h 2810796"/>
              <a:gd name="connsiteX5787" fmla="*/ 509876 w 3531775"/>
              <a:gd name="connsiteY5787" fmla="*/ 1803638 h 2810796"/>
              <a:gd name="connsiteX5788" fmla="*/ 526831 w 3531775"/>
              <a:gd name="connsiteY5788" fmla="*/ 1797923 h 2810796"/>
              <a:gd name="connsiteX5789" fmla="*/ 526259 w 3531775"/>
              <a:gd name="connsiteY5789" fmla="*/ 1794399 h 2810796"/>
              <a:gd name="connsiteX5790" fmla="*/ 515877 w 3531775"/>
              <a:gd name="connsiteY5790" fmla="*/ 1796304 h 2810796"/>
              <a:gd name="connsiteX5791" fmla="*/ 520830 w 3531775"/>
              <a:gd name="connsiteY5791" fmla="*/ 1793351 h 2810796"/>
              <a:gd name="connsiteX5792" fmla="*/ 524735 w 3531775"/>
              <a:gd name="connsiteY5792" fmla="*/ 1790112 h 2810796"/>
              <a:gd name="connsiteX5793" fmla="*/ 527879 w 3531775"/>
              <a:gd name="connsiteY5793" fmla="*/ 1786969 h 2810796"/>
              <a:gd name="connsiteX5794" fmla="*/ 520830 w 3531775"/>
              <a:gd name="connsiteY5794" fmla="*/ 1785541 h 2810796"/>
              <a:gd name="connsiteX5795" fmla="*/ 509876 w 3531775"/>
              <a:gd name="connsiteY5795" fmla="*/ 1803638 h 2810796"/>
              <a:gd name="connsiteX5796" fmla="*/ 493589 w 3531775"/>
              <a:gd name="connsiteY5796" fmla="*/ 1794018 h 2810796"/>
              <a:gd name="connsiteX5797" fmla="*/ 505209 w 3531775"/>
              <a:gd name="connsiteY5797" fmla="*/ 1788112 h 2810796"/>
              <a:gd name="connsiteX5798" fmla="*/ 499685 w 3531775"/>
              <a:gd name="connsiteY5798" fmla="*/ 1787922 h 2810796"/>
              <a:gd name="connsiteX5799" fmla="*/ 496827 w 3531775"/>
              <a:gd name="connsiteY5799" fmla="*/ 1784493 h 2810796"/>
              <a:gd name="connsiteX5800" fmla="*/ 486540 w 3531775"/>
              <a:gd name="connsiteY5800" fmla="*/ 1787255 h 2810796"/>
              <a:gd name="connsiteX5801" fmla="*/ 488731 w 3531775"/>
              <a:gd name="connsiteY5801" fmla="*/ 1784112 h 2810796"/>
              <a:gd name="connsiteX5802" fmla="*/ 492160 w 3531775"/>
              <a:gd name="connsiteY5802" fmla="*/ 1780397 h 2810796"/>
              <a:gd name="connsiteX5803" fmla="*/ 485969 w 3531775"/>
              <a:gd name="connsiteY5803" fmla="*/ 1780587 h 2810796"/>
              <a:gd name="connsiteX5804" fmla="*/ 494541 w 3531775"/>
              <a:gd name="connsiteY5804" fmla="*/ 1776873 h 2810796"/>
              <a:gd name="connsiteX5805" fmla="*/ 496922 w 3531775"/>
              <a:gd name="connsiteY5805" fmla="*/ 1772301 h 2810796"/>
              <a:gd name="connsiteX5806" fmla="*/ 493589 w 3531775"/>
              <a:gd name="connsiteY5806" fmla="*/ 1794018 h 2810796"/>
              <a:gd name="connsiteX5807" fmla="*/ 449012 w 3531775"/>
              <a:gd name="connsiteY5807" fmla="*/ 1820116 h 2810796"/>
              <a:gd name="connsiteX5808" fmla="*/ 469300 w 3531775"/>
              <a:gd name="connsiteY5808" fmla="*/ 1814973 h 2810796"/>
              <a:gd name="connsiteX5809" fmla="*/ 467776 w 3531775"/>
              <a:gd name="connsiteY5809" fmla="*/ 1811258 h 2810796"/>
              <a:gd name="connsiteX5810" fmla="*/ 466919 w 3531775"/>
              <a:gd name="connsiteY5810" fmla="*/ 1810496 h 2810796"/>
              <a:gd name="connsiteX5811" fmla="*/ 455012 w 3531775"/>
              <a:gd name="connsiteY5811" fmla="*/ 1812782 h 2810796"/>
              <a:gd name="connsiteX5812" fmla="*/ 460632 w 3531775"/>
              <a:gd name="connsiteY5812" fmla="*/ 1809925 h 2810796"/>
              <a:gd name="connsiteX5813" fmla="*/ 464823 w 3531775"/>
              <a:gd name="connsiteY5813" fmla="*/ 1806686 h 2810796"/>
              <a:gd name="connsiteX5814" fmla="*/ 468157 w 3531775"/>
              <a:gd name="connsiteY5814" fmla="*/ 1803543 h 2810796"/>
              <a:gd name="connsiteX5815" fmla="*/ 449012 w 3531775"/>
              <a:gd name="connsiteY5815" fmla="*/ 1820116 h 2810796"/>
              <a:gd name="connsiteX5816" fmla="*/ 439487 w 3531775"/>
              <a:gd name="connsiteY5816" fmla="*/ 1802590 h 2810796"/>
              <a:gd name="connsiteX5817" fmla="*/ 445202 w 3531775"/>
              <a:gd name="connsiteY5817" fmla="*/ 1796304 h 2810796"/>
              <a:gd name="connsiteX5818" fmla="*/ 440439 w 3531775"/>
              <a:gd name="connsiteY5818" fmla="*/ 1792589 h 2810796"/>
              <a:gd name="connsiteX5819" fmla="*/ 425009 w 3531775"/>
              <a:gd name="connsiteY5819" fmla="*/ 1795446 h 2810796"/>
              <a:gd name="connsiteX5820" fmla="*/ 430247 w 3531775"/>
              <a:gd name="connsiteY5820" fmla="*/ 1791922 h 2810796"/>
              <a:gd name="connsiteX5821" fmla="*/ 433391 w 3531775"/>
              <a:gd name="connsiteY5821" fmla="*/ 1788208 h 2810796"/>
              <a:gd name="connsiteX5822" fmla="*/ 425675 w 3531775"/>
              <a:gd name="connsiteY5822" fmla="*/ 1788112 h 2810796"/>
              <a:gd name="connsiteX5823" fmla="*/ 435391 w 3531775"/>
              <a:gd name="connsiteY5823" fmla="*/ 1784493 h 2810796"/>
              <a:gd name="connsiteX5824" fmla="*/ 437105 w 3531775"/>
              <a:gd name="connsiteY5824" fmla="*/ 1779825 h 2810796"/>
              <a:gd name="connsiteX5825" fmla="*/ 439487 w 3531775"/>
              <a:gd name="connsiteY5825" fmla="*/ 1802590 h 2810796"/>
              <a:gd name="connsiteX5826" fmla="*/ 398053 w 3531775"/>
              <a:gd name="connsiteY5826" fmla="*/ 1826022 h 2810796"/>
              <a:gd name="connsiteX5827" fmla="*/ 415579 w 3531775"/>
              <a:gd name="connsiteY5827" fmla="*/ 1825260 h 2810796"/>
              <a:gd name="connsiteX5828" fmla="*/ 416912 w 3531775"/>
              <a:gd name="connsiteY5828" fmla="*/ 1821736 h 2810796"/>
              <a:gd name="connsiteX5829" fmla="*/ 416817 w 3531775"/>
              <a:gd name="connsiteY5829" fmla="*/ 1820878 h 2810796"/>
              <a:gd name="connsiteX5830" fmla="*/ 407102 w 3531775"/>
              <a:gd name="connsiteY5830" fmla="*/ 1820783 h 2810796"/>
              <a:gd name="connsiteX5831" fmla="*/ 412817 w 3531775"/>
              <a:gd name="connsiteY5831" fmla="*/ 1819259 h 2810796"/>
              <a:gd name="connsiteX5832" fmla="*/ 417770 w 3531775"/>
              <a:gd name="connsiteY5832" fmla="*/ 1817259 h 2810796"/>
              <a:gd name="connsiteX5833" fmla="*/ 422056 w 3531775"/>
              <a:gd name="connsiteY5833" fmla="*/ 1815068 h 2810796"/>
              <a:gd name="connsiteX5834" fmla="*/ 398053 w 3531775"/>
              <a:gd name="connsiteY5834" fmla="*/ 1826022 h 2810796"/>
              <a:gd name="connsiteX5835" fmla="*/ 384146 w 3531775"/>
              <a:gd name="connsiteY5835" fmla="*/ 1815640 h 2810796"/>
              <a:gd name="connsiteX5836" fmla="*/ 388337 w 3531775"/>
              <a:gd name="connsiteY5836" fmla="*/ 1810972 h 2810796"/>
              <a:gd name="connsiteX5837" fmla="*/ 383480 w 3531775"/>
              <a:gd name="connsiteY5837" fmla="*/ 1807734 h 2810796"/>
              <a:gd name="connsiteX5838" fmla="*/ 369859 w 3531775"/>
              <a:gd name="connsiteY5838" fmla="*/ 1809067 h 2810796"/>
              <a:gd name="connsiteX5839" fmla="*/ 373955 w 3531775"/>
              <a:gd name="connsiteY5839" fmla="*/ 1806591 h 2810796"/>
              <a:gd name="connsiteX5840" fmla="*/ 376241 w 3531775"/>
              <a:gd name="connsiteY5840" fmla="*/ 1803733 h 2810796"/>
              <a:gd name="connsiteX5841" fmla="*/ 369287 w 3531775"/>
              <a:gd name="connsiteY5841" fmla="*/ 1803162 h 2810796"/>
              <a:gd name="connsiteX5842" fmla="*/ 377574 w 3531775"/>
              <a:gd name="connsiteY5842" fmla="*/ 1800876 h 2810796"/>
              <a:gd name="connsiteX5843" fmla="*/ 378431 w 3531775"/>
              <a:gd name="connsiteY5843" fmla="*/ 1797161 h 2810796"/>
              <a:gd name="connsiteX5844" fmla="*/ 384146 w 3531775"/>
              <a:gd name="connsiteY5844" fmla="*/ 1815640 h 2810796"/>
              <a:gd name="connsiteX5845" fmla="*/ 336140 w 3531775"/>
              <a:gd name="connsiteY5845" fmla="*/ 1829641 h 2810796"/>
              <a:gd name="connsiteX5846" fmla="*/ 355286 w 3531775"/>
              <a:gd name="connsiteY5846" fmla="*/ 1828879 h 2810796"/>
              <a:gd name="connsiteX5847" fmla="*/ 353762 w 3531775"/>
              <a:gd name="connsiteY5847" fmla="*/ 1825450 h 2810796"/>
              <a:gd name="connsiteX5848" fmla="*/ 341665 w 3531775"/>
              <a:gd name="connsiteY5848" fmla="*/ 1824403 h 2810796"/>
              <a:gd name="connsiteX5849" fmla="*/ 346904 w 3531775"/>
              <a:gd name="connsiteY5849" fmla="*/ 1823069 h 2810796"/>
              <a:gd name="connsiteX5850" fmla="*/ 350904 w 3531775"/>
              <a:gd name="connsiteY5850" fmla="*/ 1821069 h 2810796"/>
              <a:gd name="connsiteX5851" fmla="*/ 354047 w 3531775"/>
              <a:gd name="connsiteY5851" fmla="*/ 1818973 h 2810796"/>
              <a:gd name="connsiteX5852" fmla="*/ 345284 w 3531775"/>
              <a:gd name="connsiteY5852" fmla="*/ 1815735 h 2810796"/>
              <a:gd name="connsiteX5853" fmla="*/ 336140 w 3531775"/>
              <a:gd name="connsiteY5853" fmla="*/ 1829641 h 2810796"/>
              <a:gd name="connsiteX5854" fmla="*/ 325853 w 3531775"/>
              <a:gd name="connsiteY5854" fmla="*/ 1794875 h 2810796"/>
              <a:gd name="connsiteX5855" fmla="*/ 342046 w 3531775"/>
              <a:gd name="connsiteY5855" fmla="*/ 1796685 h 2810796"/>
              <a:gd name="connsiteX5856" fmla="*/ 343760 w 3531775"/>
              <a:gd name="connsiteY5856" fmla="*/ 1793541 h 2810796"/>
              <a:gd name="connsiteX5857" fmla="*/ 343760 w 3531775"/>
              <a:gd name="connsiteY5857" fmla="*/ 1792779 h 2810796"/>
              <a:gd name="connsiteX5858" fmla="*/ 334902 w 3531775"/>
              <a:gd name="connsiteY5858" fmla="*/ 1791160 h 2810796"/>
              <a:gd name="connsiteX5859" fmla="*/ 346808 w 3531775"/>
              <a:gd name="connsiteY5859" fmla="*/ 1790589 h 2810796"/>
              <a:gd name="connsiteX5860" fmla="*/ 345189 w 3531775"/>
              <a:gd name="connsiteY5860" fmla="*/ 1789446 h 2810796"/>
              <a:gd name="connsiteX5861" fmla="*/ 349380 w 3531775"/>
              <a:gd name="connsiteY5861" fmla="*/ 1787922 h 2810796"/>
              <a:gd name="connsiteX5862" fmla="*/ 325853 w 3531775"/>
              <a:gd name="connsiteY5862" fmla="*/ 1794875 h 2810796"/>
              <a:gd name="connsiteX5863" fmla="*/ 300136 w 3531775"/>
              <a:gd name="connsiteY5863" fmla="*/ 1815068 h 2810796"/>
              <a:gd name="connsiteX5864" fmla="*/ 315662 w 3531775"/>
              <a:gd name="connsiteY5864" fmla="*/ 1813639 h 2810796"/>
              <a:gd name="connsiteX5865" fmla="*/ 314423 w 3531775"/>
              <a:gd name="connsiteY5865" fmla="*/ 1809639 h 2810796"/>
              <a:gd name="connsiteX5866" fmla="*/ 313566 w 3531775"/>
              <a:gd name="connsiteY5866" fmla="*/ 1808591 h 2810796"/>
              <a:gd name="connsiteX5867" fmla="*/ 301184 w 3531775"/>
              <a:gd name="connsiteY5867" fmla="*/ 1807162 h 2810796"/>
              <a:gd name="connsiteX5868" fmla="*/ 307184 w 3531775"/>
              <a:gd name="connsiteY5868" fmla="*/ 1806115 h 2810796"/>
              <a:gd name="connsiteX5869" fmla="*/ 311756 w 3531775"/>
              <a:gd name="connsiteY5869" fmla="*/ 1804305 h 2810796"/>
              <a:gd name="connsiteX5870" fmla="*/ 305946 w 3531775"/>
              <a:gd name="connsiteY5870" fmla="*/ 1802114 h 2810796"/>
              <a:gd name="connsiteX5871" fmla="*/ 315376 w 3531775"/>
              <a:gd name="connsiteY5871" fmla="*/ 1802304 h 2810796"/>
              <a:gd name="connsiteX5872" fmla="*/ 319376 w 3531775"/>
              <a:gd name="connsiteY5872" fmla="*/ 1799352 h 2810796"/>
              <a:gd name="connsiteX5873" fmla="*/ 300136 w 3531775"/>
              <a:gd name="connsiteY5873" fmla="*/ 1815068 h 2810796"/>
              <a:gd name="connsiteX5874" fmla="*/ 270989 w 3531775"/>
              <a:gd name="connsiteY5874" fmla="*/ 1824021 h 2810796"/>
              <a:gd name="connsiteX5875" fmla="*/ 288801 w 3531775"/>
              <a:gd name="connsiteY5875" fmla="*/ 1826117 h 2810796"/>
              <a:gd name="connsiteX5876" fmla="*/ 283086 w 3531775"/>
              <a:gd name="connsiteY5876" fmla="*/ 1824212 h 2810796"/>
              <a:gd name="connsiteX5877" fmla="*/ 287944 w 3531775"/>
              <a:gd name="connsiteY5877" fmla="*/ 1822879 h 2810796"/>
              <a:gd name="connsiteX5878" fmla="*/ 276895 w 3531775"/>
              <a:gd name="connsiteY5878" fmla="*/ 1820116 h 2810796"/>
              <a:gd name="connsiteX5879" fmla="*/ 282038 w 3531775"/>
              <a:gd name="connsiteY5879" fmla="*/ 1819735 h 2810796"/>
              <a:gd name="connsiteX5880" fmla="*/ 286039 w 3531775"/>
              <a:gd name="connsiteY5880" fmla="*/ 1818592 h 2810796"/>
              <a:gd name="connsiteX5881" fmla="*/ 281276 w 3531775"/>
              <a:gd name="connsiteY5881" fmla="*/ 1816401 h 2810796"/>
              <a:gd name="connsiteX5882" fmla="*/ 289277 w 3531775"/>
              <a:gd name="connsiteY5882" fmla="*/ 1817068 h 2810796"/>
              <a:gd name="connsiteX5883" fmla="*/ 270989 w 3531775"/>
              <a:gd name="connsiteY5883" fmla="*/ 1824021 h 2810796"/>
              <a:gd name="connsiteX5884" fmla="*/ 246415 w 3531775"/>
              <a:gd name="connsiteY5884" fmla="*/ 1800780 h 2810796"/>
              <a:gd name="connsiteX5885" fmla="*/ 270227 w 3531775"/>
              <a:gd name="connsiteY5885" fmla="*/ 1803543 h 2810796"/>
              <a:gd name="connsiteX5886" fmla="*/ 267275 w 3531775"/>
              <a:gd name="connsiteY5886" fmla="*/ 1798590 h 2810796"/>
              <a:gd name="connsiteX5887" fmla="*/ 251749 w 3531775"/>
              <a:gd name="connsiteY5887" fmla="*/ 1794684 h 2810796"/>
              <a:gd name="connsiteX5888" fmla="*/ 257940 w 3531775"/>
              <a:gd name="connsiteY5888" fmla="*/ 1793922 h 2810796"/>
              <a:gd name="connsiteX5889" fmla="*/ 262417 w 3531775"/>
              <a:gd name="connsiteY5889" fmla="*/ 1792113 h 2810796"/>
              <a:gd name="connsiteX5890" fmla="*/ 265751 w 3531775"/>
              <a:gd name="connsiteY5890" fmla="*/ 1789827 h 2810796"/>
              <a:gd name="connsiteX5891" fmla="*/ 246415 w 3531775"/>
              <a:gd name="connsiteY5891" fmla="*/ 1800780 h 2810796"/>
              <a:gd name="connsiteX5892" fmla="*/ 213268 w 3531775"/>
              <a:gd name="connsiteY5892" fmla="*/ 1806686 h 2810796"/>
              <a:gd name="connsiteX5893" fmla="*/ 228698 w 3531775"/>
              <a:gd name="connsiteY5893" fmla="*/ 1811163 h 2810796"/>
              <a:gd name="connsiteX5894" fmla="*/ 228317 w 3531775"/>
              <a:gd name="connsiteY5894" fmla="*/ 1808305 h 2810796"/>
              <a:gd name="connsiteX5895" fmla="*/ 218983 w 3531775"/>
              <a:gd name="connsiteY5895" fmla="*/ 1804305 h 2810796"/>
              <a:gd name="connsiteX5896" fmla="*/ 223555 w 3531775"/>
              <a:gd name="connsiteY5896" fmla="*/ 1804686 h 2810796"/>
              <a:gd name="connsiteX5897" fmla="*/ 227174 w 3531775"/>
              <a:gd name="connsiteY5897" fmla="*/ 1804305 h 2810796"/>
              <a:gd name="connsiteX5898" fmla="*/ 230127 w 3531775"/>
              <a:gd name="connsiteY5898" fmla="*/ 1803638 h 2810796"/>
              <a:gd name="connsiteX5899" fmla="*/ 213268 w 3531775"/>
              <a:gd name="connsiteY5899" fmla="*/ 1806686 h 2810796"/>
              <a:gd name="connsiteX5900" fmla="*/ 189646 w 3531775"/>
              <a:gd name="connsiteY5900" fmla="*/ 1779825 h 2810796"/>
              <a:gd name="connsiteX5901" fmla="*/ 208505 w 3531775"/>
              <a:gd name="connsiteY5901" fmla="*/ 1789827 h 2810796"/>
              <a:gd name="connsiteX5902" fmla="*/ 204219 w 3531775"/>
              <a:gd name="connsiteY5902" fmla="*/ 1785921 h 2810796"/>
              <a:gd name="connsiteX5903" fmla="*/ 211934 w 3531775"/>
              <a:gd name="connsiteY5903" fmla="*/ 1787255 h 2810796"/>
              <a:gd name="connsiteX5904" fmla="*/ 212315 w 3531775"/>
              <a:gd name="connsiteY5904" fmla="*/ 1786398 h 2810796"/>
              <a:gd name="connsiteX5905" fmla="*/ 202219 w 3531775"/>
              <a:gd name="connsiteY5905" fmla="*/ 1780397 h 2810796"/>
              <a:gd name="connsiteX5906" fmla="*/ 209077 w 3531775"/>
              <a:gd name="connsiteY5906" fmla="*/ 1782492 h 2810796"/>
              <a:gd name="connsiteX5907" fmla="*/ 215459 w 3531775"/>
              <a:gd name="connsiteY5907" fmla="*/ 1783445 h 2810796"/>
              <a:gd name="connsiteX5908" fmla="*/ 212411 w 3531775"/>
              <a:gd name="connsiteY5908" fmla="*/ 1779921 h 2810796"/>
              <a:gd name="connsiteX5909" fmla="*/ 221174 w 3531775"/>
              <a:gd name="connsiteY5909" fmla="*/ 1783826 h 2810796"/>
              <a:gd name="connsiteX5910" fmla="*/ 228222 w 3531775"/>
              <a:gd name="connsiteY5910" fmla="*/ 1783731 h 2810796"/>
              <a:gd name="connsiteX5911" fmla="*/ 189646 w 3531775"/>
              <a:gd name="connsiteY5911" fmla="*/ 1779825 h 2810796"/>
              <a:gd name="connsiteX5912" fmla="*/ 157070 w 3531775"/>
              <a:gd name="connsiteY5912" fmla="*/ 1781445 h 2810796"/>
              <a:gd name="connsiteX5913" fmla="*/ 176216 w 3531775"/>
              <a:gd name="connsiteY5913" fmla="*/ 1791827 h 2810796"/>
              <a:gd name="connsiteX5914" fmla="*/ 175454 w 3531775"/>
              <a:gd name="connsiteY5914" fmla="*/ 1787826 h 2810796"/>
              <a:gd name="connsiteX5915" fmla="*/ 177168 w 3531775"/>
              <a:gd name="connsiteY5915" fmla="*/ 1787445 h 2810796"/>
              <a:gd name="connsiteX5916" fmla="*/ 168500 w 3531775"/>
              <a:gd name="connsiteY5916" fmla="*/ 1782683 h 2810796"/>
              <a:gd name="connsiteX5917" fmla="*/ 171739 w 3531775"/>
              <a:gd name="connsiteY5917" fmla="*/ 1782397 h 2810796"/>
              <a:gd name="connsiteX5918" fmla="*/ 177930 w 3531775"/>
              <a:gd name="connsiteY5918" fmla="*/ 1783731 h 2810796"/>
              <a:gd name="connsiteX5919" fmla="*/ 182502 w 3531775"/>
              <a:gd name="connsiteY5919" fmla="*/ 1783826 h 2810796"/>
              <a:gd name="connsiteX5920" fmla="*/ 157070 w 3531775"/>
              <a:gd name="connsiteY5920" fmla="*/ 1781445 h 2810796"/>
              <a:gd name="connsiteX5921" fmla="*/ 144688 w 3531775"/>
              <a:gd name="connsiteY5921" fmla="*/ 1754108 h 2810796"/>
              <a:gd name="connsiteX5922" fmla="*/ 163357 w 3531775"/>
              <a:gd name="connsiteY5922" fmla="*/ 1765157 h 2810796"/>
              <a:gd name="connsiteX5923" fmla="*/ 157928 w 3531775"/>
              <a:gd name="connsiteY5923" fmla="*/ 1760395 h 2810796"/>
              <a:gd name="connsiteX5924" fmla="*/ 163833 w 3531775"/>
              <a:gd name="connsiteY5924" fmla="*/ 1761252 h 2810796"/>
              <a:gd name="connsiteX5925" fmla="*/ 163452 w 3531775"/>
              <a:gd name="connsiteY5925" fmla="*/ 1760013 h 2810796"/>
              <a:gd name="connsiteX5926" fmla="*/ 154975 w 3531775"/>
              <a:gd name="connsiteY5926" fmla="*/ 1754965 h 2810796"/>
              <a:gd name="connsiteX5927" fmla="*/ 158690 w 3531775"/>
              <a:gd name="connsiteY5927" fmla="*/ 1755061 h 2810796"/>
              <a:gd name="connsiteX5928" fmla="*/ 163547 w 3531775"/>
              <a:gd name="connsiteY5928" fmla="*/ 1755727 h 2810796"/>
              <a:gd name="connsiteX5929" fmla="*/ 167643 w 3531775"/>
              <a:gd name="connsiteY5929" fmla="*/ 1755632 h 2810796"/>
              <a:gd name="connsiteX5930" fmla="*/ 144688 w 3531775"/>
              <a:gd name="connsiteY5930" fmla="*/ 1754108 h 2810796"/>
              <a:gd name="connsiteX5931" fmla="*/ 108493 w 3531775"/>
              <a:gd name="connsiteY5931" fmla="*/ 1742678 h 2810796"/>
              <a:gd name="connsiteX5932" fmla="*/ 121542 w 3531775"/>
              <a:gd name="connsiteY5932" fmla="*/ 1755822 h 2810796"/>
              <a:gd name="connsiteX5933" fmla="*/ 124781 w 3531775"/>
              <a:gd name="connsiteY5933" fmla="*/ 1754870 h 2810796"/>
              <a:gd name="connsiteX5934" fmla="*/ 125257 w 3531775"/>
              <a:gd name="connsiteY5934" fmla="*/ 1754299 h 2810796"/>
              <a:gd name="connsiteX5935" fmla="*/ 118399 w 3531775"/>
              <a:gd name="connsiteY5935" fmla="*/ 1746774 h 2810796"/>
              <a:gd name="connsiteX5936" fmla="*/ 128400 w 3531775"/>
              <a:gd name="connsiteY5936" fmla="*/ 1752965 h 2810796"/>
              <a:gd name="connsiteX5937" fmla="*/ 126686 w 3531775"/>
              <a:gd name="connsiteY5937" fmla="*/ 1749345 h 2810796"/>
              <a:gd name="connsiteX5938" fmla="*/ 138592 w 3531775"/>
              <a:gd name="connsiteY5938" fmla="*/ 1756870 h 2810796"/>
              <a:gd name="connsiteX5939" fmla="*/ 108493 w 3531775"/>
              <a:gd name="connsiteY5939" fmla="*/ 1742678 h 2810796"/>
              <a:gd name="connsiteX5940" fmla="*/ 96682 w 3531775"/>
              <a:gd name="connsiteY5940" fmla="*/ 1710960 h 2810796"/>
              <a:gd name="connsiteX5941" fmla="*/ 114970 w 3531775"/>
              <a:gd name="connsiteY5941" fmla="*/ 1731343 h 2810796"/>
              <a:gd name="connsiteX5942" fmla="*/ 108112 w 3531775"/>
              <a:gd name="connsiteY5942" fmla="*/ 1720390 h 2810796"/>
              <a:gd name="connsiteX5943" fmla="*/ 113636 w 3531775"/>
              <a:gd name="connsiteY5943" fmla="*/ 1722771 h 2810796"/>
              <a:gd name="connsiteX5944" fmla="*/ 104873 w 3531775"/>
              <a:gd name="connsiteY5944" fmla="*/ 1712103 h 2810796"/>
              <a:gd name="connsiteX5945" fmla="*/ 114494 w 3531775"/>
              <a:gd name="connsiteY5945" fmla="*/ 1717437 h 2810796"/>
              <a:gd name="connsiteX5946" fmla="*/ 118494 w 3531775"/>
              <a:gd name="connsiteY5946" fmla="*/ 1718484 h 2810796"/>
              <a:gd name="connsiteX5947" fmla="*/ 96682 w 3531775"/>
              <a:gd name="connsiteY5947" fmla="*/ 1710960 h 2810796"/>
              <a:gd name="connsiteX5948" fmla="*/ 94682 w 3531775"/>
              <a:gd name="connsiteY5948" fmla="*/ 1673526 h 2810796"/>
              <a:gd name="connsiteX5949" fmla="*/ 87728 w 3531775"/>
              <a:gd name="connsiteY5949" fmla="*/ 1692005 h 2810796"/>
              <a:gd name="connsiteX5950" fmla="*/ 84966 w 3531775"/>
              <a:gd name="connsiteY5950" fmla="*/ 1685242 h 2810796"/>
              <a:gd name="connsiteX5951" fmla="*/ 84395 w 3531775"/>
              <a:gd name="connsiteY5951" fmla="*/ 1678575 h 2810796"/>
              <a:gd name="connsiteX5952" fmla="*/ 79251 w 3531775"/>
              <a:gd name="connsiteY5952" fmla="*/ 1669145 h 2810796"/>
              <a:gd name="connsiteX5953" fmla="*/ 86585 w 3531775"/>
              <a:gd name="connsiteY5953" fmla="*/ 1672193 h 2810796"/>
              <a:gd name="connsiteX5954" fmla="*/ 83728 w 3531775"/>
              <a:gd name="connsiteY5954" fmla="*/ 1664954 h 2810796"/>
              <a:gd name="connsiteX5955" fmla="*/ 90205 w 3531775"/>
              <a:gd name="connsiteY5955" fmla="*/ 1673241 h 2810796"/>
              <a:gd name="connsiteX5956" fmla="*/ 94682 w 3531775"/>
              <a:gd name="connsiteY5956" fmla="*/ 1673526 h 2810796"/>
              <a:gd name="connsiteX5957" fmla="*/ 69155 w 3531775"/>
              <a:gd name="connsiteY5957" fmla="*/ 1693720 h 2810796"/>
              <a:gd name="connsiteX5958" fmla="*/ 80489 w 3531775"/>
              <a:gd name="connsiteY5958" fmla="*/ 1708579 h 2810796"/>
              <a:gd name="connsiteX5959" fmla="*/ 81823 w 3531775"/>
              <a:gd name="connsiteY5959" fmla="*/ 1705816 h 2810796"/>
              <a:gd name="connsiteX5960" fmla="*/ 75536 w 3531775"/>
              <a:gd name="connsiteY5960" fmla="*/ 1695815 h 2810796"/>
              <a:gd name="connsiteX5961" fmla="*/ 79442 w 3531775"/>
              <a:gd name="connsiteY5961" fmla="*/ 1699339 h 2810796"/>
              <a:gd name="connsiteX5962" fmla="*/ 82966 w 3531775"/>
              <a:gd name="connsiteY5962" fmla="*/ 1701530 h 2810796"/>
              <a:gd name="connsiteX5963" fmla="*/ 86109 w 3531775"/>
              <a:gd name="connsiteY5963" fmla="*/ 1702959 h 2810796"/>
              <a:gd name="connsiteX5964" fmla="*/ 69155 w 3531775"/>
              <a:gd name="connsiteY5964" fmla="*/ 1693720 h 2810796"/>
              <a:gd name="connsiteX5965" fmla="*/ 69440 w 3531775"/>
              <a:gd name="connsiteY5965" fmla="*/ 1631140 h 2810796"/>
              <a:gd name="connsiteX5966" fmla="*/ 72203 w 3531775"/>
              <a:gd name="connsiteY5966" fmla="*/ 1636284 h 2810796"/>
              <a:gd name="connsiteX5967" fmla="*/ 71155 w 3531775"/>
              <a:gd name="connsiteY5967" fmla="*/ 1625997 h 2810796"/>
              <a:gd name="connsiteX5968" fmla="*/ 74965 w 3531775"/>
              <a:gd name="connsiteY5968" fmla="*/ 1630378 h 2810796"/>
              <a:gd name="connsiteX5969" fmla="*/ 75441 w 3531775"/>
              <a:gd name="connsiteY5969" fmla="*/ 1629521 h 2810796"/>
              <a:gd name="connsiteX5970" fmla="*/ 72584 w 3531775"/>
              <a:gd name="connsiteY5970" fmla="*/ 1621234 h 2810796"/>
              <a:gd name="connsiteX5971" fmla="*/ 75155 w 3531775"/>
              <a:gd name="connsiteY5971" fmla="*/ 1623901 h 2810796"/>
              <a:gd name="connsiteX5972" fmla="*/ 77918 w 3531775"/>
              <a:gd name="connsiteY5972" fmla="*/ 1622472 h 2810796"/>
              <a:gd name="connsiteX5973" fmla="*/ 84966 w 3531775"/>
              <a:gd name="connsiteY5973" fmla="*/ 1633141 h 2810796"/>
              <a:gd name="connsiteX5974" fmla="*/ 71631 w 3531775"/>
              <a:gd name="connsiteY5974" fmla="*/ 1607613 h 2810796"/>
              <a:gd name="connsiteX5975" fmla="*/ 69440 w 3531775"/>
              <a:gd name="connsiteY5975" fmla="*/ 1631140 h 2810796"/>
              <a:gd name="connsiteX5976" fmla="*/ 46390 w 3531775"/>
              <a:gd name="connsiteY5976" fmla="*/ 1660477 h 2810796"/>
              <a:gd name="connsiteX5977" fmla="*/ 53153 w 3531775"/>
              <a:gd name="connsiteY5977" fmla="*/ 1672669 h 2810796"/>
              <a:gd name="connsiteX5978" fmla="*/ 50867 w 3531775"/>
              <a:gd name="connsiteY5978" fmla="*/ 1663430 h 2810796"/>
              <a:gd name="connsiteX5979" fmla="*/ 55058 w 3531775"/>
              <a:gd name="connsiteY5979" fmla="*/ 1665811 h 2810796"/>
              <a:gd name="connsiteX5980" fmla="*/ 51343 w 3531775"/>
              <a:gd name="connsiteY5980" fmla="*/ 1655620 h 2810796"/>
              <a:gd name="connsiteX5981" fmla="*/ 53915 w 3531775"/>
              <a:gd name="connsiteY5981" fmla="*/ 1657525 h 2810796"/>
              <a:gd name="connsiteX5982" fmla="*/ 58487 w 3531775"/>
              <a:gd name="connsiteY5982" fmla="*/ 1665716 h 2810796"/>
              <a:gd name="connsiteX5983" fmla="*/ 56963 w 3531775"/>
              <a:gd name="connsiteY5983" fmla="*/ 1656762 h 2810796"/>
              <a:gd name="connsiteX5984" fmla="*/ 65726 w 3531775"/>
              <a:gd name="connsiteY5984" fmla="*/ 1668669 h 2810796"/>
              <a:gd name="connsiteX5985" fmla="*/ 48485 w 3531775"/>
              <a:gd name="connsiteY5985" fmla="*/ 1640284 h 2810796"/>
              <a:gd name="connsiteX5986" fmla="*/ 46390 w 3531775"/>
              <a:gd name="connsiteY5986" fmla="*/ 1660477 h 2810796"/>
              <a:gd name="connsiteX5987" fmla="*/ 42199 w 3531775"/>
              <a:gd name="connsiteY5987" fmla="*/ 1554083 h 2810796"/>
              <a:gd name="connsiteX5988" fmla="*/ 42770 w 3531775"/>
              <a:gd name="connsiteY5988" fmla="*/ 1543320 h 2810796"/>
              <a:gd name="connsiteX5989" fmla="*/ 44390 w 3531775"/>
              <a:gd name="connsiteY5989" fmla="*/ 1546463 h 2810796"/>
              <a:gd name="connsiteX5990" fmla="*/ 45247 w 3531775"/>
              <a:gd name="connsiteY5990" fmla="*/ 1554274 h 2810796"/>
              <a:gd name="connsiteX5991" fmla="*/ 46009 w 3531775"/>
              <a:gd name="connsiteY5991" fmla="*/ 1550845 h 2810796"/>
              <a:gd name="connsiteX5992" fmla="*/ 47438 w 3531775"/>
              <a:gd name="connsiteY5992" fmla="*/ 1544844 h 2810796"/>
              <a:gd name="connsiteX5993" fmla="*/ 50581 w 3531775"/>
              <a:gd name="connsiteY5993" fmla="*/ 1557988 h 2810796"/>
              <a:gd name="connsiteX5994" fmla="*/ 38865 w 3531775"/>
              <a:gd name="connsiteY5994" fmla="*/ 1534176 h 2810796"/>
              <a:gd name="connsiteX5995" fmla="*/ 37817 w 3531775"/>
              <a:gd name="connsiteY5995" fmla="*/ 1560846 h 2810796"/>
              <a:gd name="connsiteX5996" fmla="*/ 39151 w 3531775"/>
              <a:gd name="connsiteY5996" fmla="*/ 1555607 h 2810796"/>
              <a:gd name="connsiteX5997" fmla="*/ 42199 w 3531775"/>
              <a:gd name="connsiteY5997" fmla="*/ 1554083 h 2810796"/>
              <a:gd name="connsiteX5998" fmla="*/ 26387 w 3531775"/>
              <a:gd name="connsiteY5998" fmla="*/ 1582658 h 2810796"/>
              <a:gd name="connsiteX5999" fmla="*/ 27435 w 3531775"/>
              <a:gd name="connsiteY5999" fmla="*/ 1589040 h 2810796"/>
              <a:gd name="connsiteX6000" fmla="*/ 28769 w 3531775"/>
              <a:gd name="connsiteY6000" fmla="*/ 1585992 h 2810796"/>
              <a:gd name="connsiteX6001" fmla="*/ 31721 w 3531775"/>
              <a:gd name="connsiteY6001" fmla="*/ 1587706 h 2810796"/>
              <a:gd name="connsiteX6002" fmla="*/ 32102 w 3531775"/>
              <a:gd name="connsiteY6002" fmla="*/ 1578753 h 2810796"/>
              <a:gd name="connsiteX6003" fmla="*/ 33722 w 3531775"/>
              <a:gd name="connsiteY6003" fmla="*/ 1583229 h 2810796"/>
              <a:gd name="connsiteX6004" fmla="*/ 35531 w 3531775"/>
              <a:gd name="connsiteY6004" fmla="*/ 1588945 h 2810796"/>
              <a:gd name="connsiteX6005" fmla="*/ 36674 w 3531775"/>
              <a:gd name="connsiteY6005" fmla="*/ 1584944 h 2810796"/>
              <a:gd name="connsiteX6006" fmla="*/ 37436 w 3531775"/>
              <a:gd name="connsiteY6006" fmla="*/ 1593802 h 2810796"/>
              <a:gd name="connsiteX6007" fmla="*/ 40484 w 3531775"/>
              <a:gd name="connsiteY6007" fmla="*/ 1594279 h 2810796"/>
              <a:gd name="connsiteX6008" fmla="*/ 26387 w 3531775"/>
              <a:gd name="connsiteY6008" fmla="*/ 1582658 h 2810796"/>
              <a:gd name="connsiteX6009" fmla="*/ 36579 w 3531775"/>
              <a:gd name="connsiteY6009" fmla="*/ 1503791 h 2810796"/>
              <a:gd name="connsiteX6010" fmla="*/ 28578 w 3531775"/>
              <a:gd name="connsiteY6010" fmla="*/ 1526841 h 2810796"/>
              <a:gd name="connsiteX6011" fmla="*/ 31055 w 3531775"/>
              <a:gd name="connsiteY6011" fmla="*/ 1525699 h 2810796"/>
              <a:gd name="connsiteX6012" fmla="*/ 33150 w 3531775"/>
              <a:gd name="connsiteY6012" fmla="*/ 1514554 h 2810796"/>
              <a:gd name="connsiteX6013" fmla="*/ 33436 w 3531775"/>
              <a:gd name="connsiteY6013" fmla="*/ 1519507 h 2810796"/>
              <a:gd name="connsiteX6014" fmla="*/ 34388 w 3531775"/>
              <a:gd name="connsiteY6014" fmla="*/ 1523317 h 2810796"/>
              <a:gd name="connsiteX6015" fmla="*/ 35531 w 3531775"/>
              <a:gd name="connsiteY6015" fmla="*/ 1526365 h 2810796"/>
              <a:gd name="connsiteX6016" fmla="*/ 36579 w 3531775"/>
              <a:gd name="connsiteY6016" fmla="*/ 1503791 h 2810796"/>
              <a:gd name="connsiteX6017" fmla="*/ 50962 w 3531775"/>
              <a:gd name="connsiteY6017" fmla="*/ 1457404 h 2810796"/>
              <a:gd name="connsiteX6018" fmla="*/ 40389 w 3531775"/>
              <a:gd name="connsiteY6018" fmla="*/ 1470739 h 2810796"/>
              <a:gd name="connsiteX6019" fmla="*/ 41913 w 3531775"/>
              <a:gd name="connsiteY6019" fmla="*/ 1473025 h 2810796"/>
              <a:gd name="connsiteX6020" fmla="*/ 42485 w 3531775"/>
              <a:gd name="connsiteY6020" fmla="*/ 1473120 h 2810796"/>
              <a:gd name="connsiteX6021" fmla="*/ 46295 w 3531775"/>
              <a:gd name="connsiteY6021" fmla="*/ 1464358 h 2810796"/>
              <a:gd name="connsiteX6022" fmla="*/ 44294 w 3531775"/>
              <a:gd name="connsiteY6022" fmla="*/ 1475025 h 2810796"/>
              <a:gd name="connsiteX6023" fmla="*/ 44104 w 3531775"/>
              <a:gd name="connsiteY6023" fmla="*/ 1485122 h 2810796"/>
              <a:gd name="connsiteX6024" fmla="*/ 50962 w 3531775"/>
              <a:gd name="connsiteY6024" fmla="*/ 1457404 h 2810796"/>
              <a:gd name="connsiteX6025" fmla="*/ 54962 w 3531775"/>
              <a:gd name="connsiteY6025" fmla="*/ 1475311 h 2810796"/>
              <a:gd name="connsiteX6026" fmla="*/ 44866 w 3531775"/>
              <a:gd name="connsiteY6026" fmla="*/ 1513602 h 2810796"/>
              <a:gd name="connsiteX6027" fmla="*/ 47152 w 3531775"/>
              <a:gd name="connsiteY6027" fmla="*/ 1506934 h 2810796"/>
              <a:gd name="connsiteX6028" fmla="*/ 50962 w 3531775"/>
              <a:gd name="connsiteY6028" fmla="*/ 1503600 h 2810796"/>
              <a:gd name="connsiteX6029" fmla="*/ 53153 w 3531775"/>
              <a:gd name="connsiteY6029" fmla="*/ 1491408 h 2810796"/>
              <a:gd name="connsiteX6030" fmla="*/ 54581 w 3531775"/>
              <a:gd name="connsiteY6030" fmla="*/ 1494075 h 2810796"/>
              <a:gd name="connsiteX6031" fmla="*/ 58391 w 3531775"/>
              <a:gd name="connsiteY6031" fmla="*/ 1491028 h 2810796"/>
              <a:gd name="connsiteX6032" fmla="*/ 60106 w 3531775"/>
              <a:gd name="connsiteY6032" fmla="*/ 1504362 h 2810796"/>
              <a:gd name="connsiteX6033" fmla="*/ 54962 w 3531775"/>
              <a:gd name="connsiteY6033" fmla="*/ 1475311 h 2810796"/>
              <a:gd name="connsiteX6034" fmla="*/ 56201 w 3531775"/>
              <a:gd name="connsiteY6034" fmla="*/ 1449117 h 2810796"/>
              <a:gd name="connsiteX6035" fmla="*/ 61725 w 3531775"/>
              <a:gd name="connsiteY6035" fmla="*/ 1442355 h 2810796"/>
              <a:gd name="connsiteX6036" fmla="*/ 60201 w 3531775"/>
              <a:gd name="connsiteY6036" fmla="*/ 1449594 h 2810796"/>
              <a:gd name="connsiteX6037" fmla="*/ 60773 w 3531775"/>
              <a:gd name="connsiteY6037" fmla="*/ 1449784 h 2810796"/>
              <a:gd name="connsiteX6038" fmla="*/ 65726 w 3531775"/>
              <a:gd name="connsiteY6038" fmla="*/ 1439592 h 2810796"/>
              <a:gd name="connsiteX6039" fmla="*/ 63725 w 3531775"/>
              <a:gd name="connsiteY6039" fmla="*/ 1446165 h 2810796"/>
              <a:gd name="connsiteX6040" fmla="*/ 62678 w 3531775"/>
              <a:gd name="connsiteY6040" fmla="*/ 1452261 h 2810796"/>
              <a:gd name="connsiteX6041" fmla="*/ 65345 w 3531775"/>
              <a:gd name="connsiteY6041" fmla="*/ 1448927 h 2810796"/>
              <a:gd name="connsiteX6042" fmla="*/ 61820 w 3531775"/>
              <a:gd name="connsiteY6042" fmla="*/ 1464072 h 2810796"/>
              <a:gd name="connsiteX6043" fmla="*/ 71726 w 3531775"/>
              <a:gd name="connsiteY6043" fmla="*/ 1431591 h 2810796"/>
              <a:gd name="connsiteX6044" fmla="*/ 56201 w 3531775"/>
              <a:gd name="connsiteY6044" fmla="*/ 1449117 h 2810796"/>
              <a:gd name="connsiteX6045" fmla="*/ 81347 w 3531775"/>
              <a:gd name="connsiteY6045" fmla="*/ 1391110 h 2810796"/>
              <a:gd name="connsiteX6046" fmla="*/ 61154 w 3531775"/>
              <a:gd name="connsiteY6046" fmla="*/ 1421400 h 2810796"/>
              <a:gd name="connsiteX6047" fmla="*/ 64487 w 3531775"/>
              <a:gd name="connsiteY6047" fmla="*/ 1416542 h 2810796"/>
              <a:gd name="connsiteX6048" fmla="*/ 67916 w 3531775"/>
              <a:gd name="connsiteY6048" fmla="*/ 1413970 h 2810796"/>
              <a:gd name="connsiteX6049" fmla="*/ 70202 w 3531775"/>
              <a:gd name="connsiteY6049" fmla="*/ 1409970 h 2810796"/>
              <a:gd name="connsiteX6050" fmla="*/ 73155 w 3531775"/>
              <a:gd name="connsiteY6050" fmla="*/ 1406160 h 2810796"/>
              <a:gd name="connsiteX6051" fmla="*/ 70679 w 3531775"/>
              <a:gd name="connsiteY6051" fmla="*/ 1413018 h 2810796"/>
              <a:gd name="connsiteX6052" fmla="*/ 76203 w 3531775"/>
              <a:gd name="connsiteY6052" fmla="*/ 1404445 h 2810796"/>
              <a:gd name="connsiteX6053" fmla="*/ 74012 w 3531775"/>
              <a:gd name="connsiteY6053" fmla="*/ 1414161 h 2810796"/>
              <a:gd name="connsiteX6054" fmla="*/ 81347 w 3531775"/>
              <a:gd name="connsiteY6054" fmla="*/ 1391110 h 2810796"/>
              <a:gd name="connsiteX6055" fmla="*/ 82204 w 3531775"/>
              <a:gd name="connsiteY6055" fmla="*/ 1414446 h 2810796"/>
              <a:gd name="connsiteX6056" fmla="*/ 81251 w 3531775"/>
              <a:gd name="connsiteY6056" fmla="*/ 1421495 h 2810796"/>
              <a:gd name="connsiteX6057" fmla="*/ 84109 w 3531775"/>
              <a:gd name="connsiteY6057" fmla="*/ 1419304 h 2810796"/>
              <a:gd name="connsiteX6058" fmla="*/ 88967 w 3531775"/>
              <a:gd name="connsiteY6058" fmla="*/ 1410065 h 2810796"/>
              <a:gd name="connsiteX6059" fmla="*/ 87633 w 3531775"/>
              <a:gd name="connsiteY6059" fmla="*/ 1415208 h 2810796"/>
              <a:gd name="connsiteX6060" fmla="*/ 87157 w 3531775"/>
              <a:gd name="connsiteY6060" fmla="*/ 1419304 h 2810796"/>
              <a:gd name="connsiteX6061" fmla="*/ 90014 w 3531775"/>
              <a:gd name="connsiteY6061" fmla="*/ 1414637 h 2810796"/>
              <a:gd name="connsiteX6062" fmla="*/ 87633 w 3531775"/>
              <a:gd name="connsiteY6062" fmla="*/ 1426448 h 2810796"/>
              <a:gd name="connsiteX6063" fmla="*/ 82204 w 3531775"/>
              <a:gd name="connsiteY6063" fmla="*/ 1414446 h 2810796"/>
              <a:gd name="connsiteX6064" fmla="*/ 89062 w 3531775"/>
              <a:gd name="connsiteY6064" fmla="*/ 1383109 h 2810796"/>
              <a:gd name="connsiteX6065" fmla="*/ 94967 w 3531775"/>
              <a:gd name="connsiteY6065" fmla="*/ 1377204 h 2810796"/>
              <a:gd name="connsiteX6066" fmla="*/ 91919 w 3531775"/>
              <a:gd name="connsiteY6066" fmla="*/ 1383681 h 2810796"/>
              <a:gd name="connsiteX6067" fmla="*/ 92300 w 3531775"/>
              <a:gd name="connsiteY6067" fmla="*/ 1383871 h 2810796"/>
              <a:gd name="connsiteX6068" fmla="*/ 98682 w 3531775"/>
              <a:gd name="connsiteY6068" fmla="*/ 1374727 h 2810796"/>
              <a:gd name="connsiteX6069" fmla="*/ 95444 w 3531775"/>
              <a:gd name="connsiteY6069" fmla="*/ 1380633 h 2810796"/>
              <a:gd name="connsiteX6070" fmla="*/ 93062 w 3531775"/>
              <a:gd name="connsiteY6070" fmla="*/ 1386157 h 2810796"/>
              <a:gd name="connsiteX6071" fmla="*/ 89443 w 3531775"/>
              <a:gd name="connsiteY6071" fmla="*/ 1397111 h 2810796"/>
              <a:gd name="connsiteX6072" fmla="*/ 105064 w 3531775"/>
              <a:gd name="connsiteY6072" fmla="*/ 1367488 h 2810796"/>
              <a:gd name="connsiteX6073" fmla="*/ 89062 w 3531775"/>
              <a:gd name="connsiteY6073" fmla="*/ 1383109 h 2810796"/>
              <a:gd name="connsiteX6074" fmla="*/ 104492 w 3531775"/>
              <a:gd name="connsiteY6074" fmla="*/ 1351200 h 2810796"/>
              <a:gd name="connsiteX6075" fmla="*/ 99635 w 3531775"/>
              <a:gd name="connsiteY6075" fmla="*/ 1357868 h 2810796"/>
              <a:gd name="connsiteX6076" fmla="*/ 99444 w 3531775"/>
              <a:gd name="connsiteY6076" fmla="*/ 1359773 h 2810796"/>
              <a:gd name="connsiteX6077" fmla="*/ 104588 w 3531775"/>
              <a:gd name="connsiteY6077" fmla="*/ 1354249 h 2810796"/>
              <a:gd name="connsiteX6078" fmla="*/ 105826 w 3531775"/>
              <a:gd name="connsiteY6078" fmla="*/ 1353105 h 2810796"/>
              <a:gd name="connsiteX6079" fmla="*/ 99825 w 3531775"/>
              <a:gd name="connsiteY6079" fmla="*/ 1361678 h 2810796"/>
              <a:gd name="connsiteX6080" fmla="*/ 102302 w 3531775"/>
              <a:gd name="connsiteY6080" fmla="*/ 1359487 h 2810796"/>
              <a:gd name="connsiteX6081" fmla="*/ 95444 w 3531775"/>
              <a:gd name="connsiteY6081" fmla="*/ 1370155 h 2810796"/>
              <a:gd name="connsiteX6082" fmla="*/ 108398 w 3531775"/>
              <a:gd name="connsiteY6082" fmla="*/ 1352725 h 2810796"/>
              <a:gd name="connsiteX6083" fmla="*/ 105731 w 3531775"/>
              <a:gd name="connsiteY6083" fmla="*/ 1349772 h 2810796"/>
              <a:gd name="connsiteX6084" fmla="*/ 104492 w 3531775"/>
              <a:gd name="connsiteY6084" fmla="*/ 1351200 h 2810796"/>
              <a:gd name="connsiteX6085" fmla="*/ 77346 w 3531775"/>
              <a:gd name="connsiteY6085" fmla="*/ 1374727 h 2810796"/>
              <a:gd name="connsiteX6086" fmla="*/ 79346 w 3531775"/>
              <a:gd name="connsiteY6086" fmla="*/ 1375489 h 2810796"/>
              <a:gd name="connsiteX6087" fmla="*/ 99158 w 3531775"/>
              <a:gd name="connsiteY6087" fmla="*/ 1344914 h 2810796"/>
              <a:gd name="connsiteX6088" fmla="*/ 98968 w 3531775"/>
              <a:gd name="connsiteY6088" fmla="*/ 1344819 h 2810796"/>
              <a:gd name="connsiteX6089" fmla="*/ 77346 w 3531775"/>
              <a:gd name="connsiteY6089" fmla="*/ 1374727 h 2810796"/>
              <a:gd name="connsiteX6090" fmla="*/ 47723 w 3531775"/>
              <a:gd name="connsiteY6090" fmla="*/ 1419400 h 2810796"/>
              <a:gd name="connsiteX6091" fmla="*/ 50962 w 3531775"/>
              <a:gd name="connsiteY6091" fmla="*/ 1420447 h 2810796"/>
              <a:gd name="connsiteX6092" fmla="*/ 62582 w 3531775"/>
              <a:gd name="connsiteY6092" fmla="*/ 1386062 h 2810796"/>
              <a:gd name="connsiteX6093" fmla="*/ 47723 w 3531775"/>
              <a:gd name="connsiteY6093" fmla="*/ 1419400 h 2810796"/>
              <a:gd name="connsiteX6094" fmla="*/ 24197 w 3531775"/>
              <a:gd name="connsiteY6094" fmla="*/ 1470834 h 2810796"/>
              <a:gd name="connsiteX6095" fmla="*/ 27911 w 3531775"/>
              <a:gd name="connsiteY6095" fmla="*/ 1474740 h 2810796"/>
              <a:gd name="connsiteX6096" fmla="*/ 34865 w 3531775"/>
              <a:gd name="connsiteY6096" fmla="*/ 1431306 h 2810796"/>
              <a:gd name="connsiteX6097" fmla="*/ 34579 w 3531775"/>
              <a:gd name="connsiteY6097" fmla="*/ 1431211 h 2810796"/>
              <a:gd name="connsiteX6098" fmla="*/ 24197 w 3531775"/>
              <a:gd name="connsiteY6098" fmla="*/ 1470834 h 2810796"/>
              <a:gd name="connsiteX6099" fmla="*/ 2223900 w 3531775"/>
              <a:gd name="connsiteY6099" fmla="*/ 2105771 h 2810796"/>
              <a:gd name="connsiteX6100" fmla="*/ 2267620 w 3531775"/>
              <a:gd name="connsiteY6100" fmla="*/ 2103390 h 2810796"/>
              <a:gd name="connsiteX6101" fmla="*/ 2224281 w 3531775"/>
              <a:gd name="connsiteY6101" fmla="*/ 2103295 h 2810796"/>
              <a:gd name="connsiteX6102" fmla="*/ 2223900 w 3531775"/>
              <a:gd name="connsiteY6102" fmla="*/ 2105771 h 2810796"/>
              <a:gd name="connsiteX6103" fmla="*/ 2195325 w 3531775"/>
              <a:gd name="connsiteY6103" fmla="*/ 2082816 h 2810796"/>
              <a:gd name="connsiteX6104" fmla="*/ 2234092 w 3531775"/>
              <a:gd name="connsiteY6104" fmla="*/ 2072338 h 2810796"/>
              <a:gd name="connsiteX6105" fmla="*/ 2195421 w 3531775"/>
              <a:gd name="connsiteY6105" fmla="*/ 2080434 h 2810796"/>
              <a:gd name="connsiteX6106" fmla="*/ 2195325 w 3531775"/>
              <a:gd name="connsiteY6106" fmla="*/ 2082816 h 2810796"/>
              <a:gd name="connsiteX6107" fmla="*/ 2166464 w 3531775"/>
              <a:gd name="connsiteY6107" fmla="*/ 2063290 h 2810796"/>
              <a:gd name="connsiteX6108" fmla="*/ 2202564 w 3531775"/>
              <a:gd name="connsiteY6108" fmla="*/ 2048812 h 2810796"/>
              <a:gd name="connsiteX6109" fmla="*/ 2166464 w 3531775"/>
              <a:gd name="connsiteY6109" fmla="*/ 2061004 h 2810796"/>
              <a:gd name="connsiteX6110" fmla="*/ 2166464 w 3531775"/>
              <a:gd name="connsiteY6110" fmla="*/ 2063290 h 2810796"/>
              <a:gd name="connsiteX6111" fmla="*/ 2145700 w 3531775"/>
              <a:gd name="connsiteY6111" fmla="*/ 2052336 h 2810796"/>
              <a:gd name="connsiteX6112" fmla="*/ 2178561 w 3531775"/>
              <a:gd name="connsiteY6112" fmla="*/ 2033953 h 2810796"/>
              <a:gd name="connsiteX6113" fmla="*/ 2145605 w 3531775"/>
              <a:gd name="connsiteY6113" fmla="*/ 2050145 h 2810796"/>
              <a:gd name="connsiteX6114" fmla="*/ 2145700 w 3531775"/>
              <a:gd name="connsiteY6114" fmla="*/ 2052336 h 2810796"/>
              <a:gd name="connsiteX6115" fmla="*/ 2124364 w 3531775"/>
              <a:gd name="connsiteY6115" fmla="*/ 2044335 h 2810796"/>
              <a:gd name="connsiteX6116" fmla="*/ 2152463 w 3531775"/>
              <a:gd name="connsiteY6116" fmla="*/ 2021189 h 2810796"/>
              <a:gd name="connsiteX6117" fmla="*/ 2123983 w 3531775"/>
              <a:gd name="connsiteY6117" fmla="*/ 2042144 h 2810796"/>
              <a:gd name="connsiteX6118" fmla="*/ 2124364 w 3531775"/>
              <a:gd name="connsiteY6118" fmla="*/ 2044335 h 2810796"/>
              <a:gd name="connsiteX6119" fmla="*/ 2099027 w 3531775"/>
              <a:gd name="connsiteY6119" fmla="*/ 2038048 h 2810796"/>
              <a:gd name="connsiteX6120" fmla="*/ 2122554 w 3531775"/>
              <a:gd name="connsiteY6120" fmla="*/ 2011092 h 2810796"/>
              <a:gd name="connsiteX6121" fmla="*/ 2098456 w 3531775"/>
              <a:gd name="connsiteY6121" fmla="*/ 2035953 h 2810796"/>
              <a:gd name="connsiteX6122" fmla="*/ 2099027 w 3531775"/>
              <a:gd name="connsiteY6122" fmla="*/ 2038048 h 2810796"/>
              <a:gd name="connsiteX6123" fmla="*/ 2071119 w 3531775"/>
              <a:gd name="connsiteY6123" fmla="*/ 2036238 h 2810796"/>
              <a:gd name="connsiteX6124" fmla="*/ 2093503 w 3531775"/>
              <a:gd name="connsiteY6124" fmla="*/ 2008045 h 2810796"/>
              <a:gd name="connsiteX6125" fmla="*/ 2071119 w 3531775"/>
              <a:gd name="connsiteY6125" fmla="*/ 2035191 h 2810796"/>
              <a:gd name="connsiteX6126" fmla="*/ 2071119 w 3531775"/>
              <a:gd name="connsiteY6126" fmla="*/ 2036238 h 2810796"/>
              <a:gd name="connsiteX6127" fmla="*/ 2053022 w 3531775"/>
              <a:gd name="connsiteY6127" fmla="*/ 2038143 h 2810796"/>
              <a:gd name="connsiteX6128" fmla="*/ 2057022 w 3531775"/>
              <a:gd name="connsiteY6128" fmla="*/ 2037762 h 2810796"/>
              <a:gd name="connsiteX6129" fmla="*/ 2059975 w 3531775"/>
              <a:gd name="connsiteY6129" fmla="*/ 2025761 h 2810796"/>
              <a:gd name="connsiteX6130" fmla="*/ 2059880 w 3531775"/>
              <a:gd name="connsiteY6130" fmla="*/ 2006711 h 2810796"/>
              <a:gd name="connsiteX6131" fmla="*/ 2055212 w 3531775"/>
              <a:gd name="connsiteY6131" fmla="*/ 2028047 h 2810796"/>
              <a:gd name="connsiteX6132" fmla="*/ 2052641 w 3531775"/>
              <a:gd name="connsiteY6132" fmla="*/ 2037191 h 2810796"/>
              <a:gd name="connsiteX6133" fmla="*/ 2053022 w 3531775"/>
              <a:gd name="connsiteY6133" fmla="*/ 2038143 h 2810796"/>
              <a:gd name="connsiteX6134" fmla="*/ 2027876 w 3531775"/>
              <a:gd name="connsiteY6134" fmla="*/ 2046430 h 2810796"/>
              <a:gd name="connsiteX6135" fmla="*/ 2035305 w 3531775"/>
              <a:gd name="connsiteY6135" fmla="*/ 2012140 h 2810796"/>
              <a:gd name="connsiteX6136" fmla="*/ 2027495 w 3531775"/>
              <a:gd name="connsiteY6136" fmla="*/ 2045478 h 2810796"/>
              <a:gd name="connsiteX6137" fmla="*/ 2027876 w 3531775"/>
              <a:gd name="connsiteY6137" fmla="*/ 2046430 h 2810796"/>
              <a:gd name="connsiteX6138" fmla="*/ 2003873 w 3531775"/>
              <a:gd name="connsiteY6138" fmla="*/ 2060051 h 2810796"/>
              <a:gd name="connsiteX6139" fmla="*/ 2008635 w 3531775"/>
              <a:gd name="connsiteY6139" fmla="*/ 2024618 h 2810796"/>
              <a:gd name="connsiteX6140" fmla="*/ 2003301 w 3531775"/>
              <a:gd name="connsiteY6140" fmla="*/ 2059289 h 2810796"/>
              <a:gd name="connsiteX6141" fmla="*/ 2003873 w 3531775"/>
              <a:gd name="connsiteY6141" fmla="*/ 2060051 h 2810796"/>
              <a:gd name="connsiteX6142" fmla="*/ 1980155 w 3531775"/>
              <a:gd name="connsiteY6142" fmla="*/ 2045097 h 2810796"/>
              <a:gd name="connsiteX6143" fmla="*/ 1980917 w 3531775"/>
              <a:gd name="connsiteY6143" fmla="*/ 2076815 h 2810796"/>
              <a:gd name="connsiteX6144" fmla="*/ 1983108 w 3531775"/>
              <a:gd name="connsiteY6144" fmla="*/ 2077387 h 2810796"/>
              <a:gd name="connsiteX6145" fmla="*/ 1979012 w 3531775"/>
              <a:gd name="connsiteY6145" fmla="*/ 2041477 h 2810796"/>
              <a:gd name="connsiteX6146" fmla="*/ 1980155 w 3531775"/>
              <a:gd name="connsiteY6146" fmla="*/ 2045097 h 2810796"/>
              <a:gd name="connsiteX6147" fmla="*/ 1954629 w 3531775"/>
              <a:gd name="connsiteY6147" fmla="*/ 2067576 h 2810796"/>
              <a:gd name="connsiteX6148" fmla="*/ 1957010 w 3531775"/>
              <a:gd name="connsiteY6148" fmla="*/ 2100913 h 2810796"/>
              <a:gd name="connsiteX6149" fmla="*/ 1959296 w 3531775"/>
              <a:gd name="connsiteY6149" fmla="*/ 2101199 h 2810796"/>
              <a:gd name="connsiteX6150" fmla="*/ 1953104 w 3531775"/>
              <a:gd name="connsiteY6150" fmla="*/ 2063956 h 2810796"/>
              <a:gd name="connsiteX6151" fmla="*/ 1954629 w 3531775"/>
              <a:gd name="connsiteY6151" fmla="*/ 2067576 h 2810796"/>
              <a:gd name="connsiteX6152" fmla="*/ 1928435 w 3531775"/>
              <a:gd name="connsiteY6152" fmla="*/ 2097294 h 2810796"/>
              <a:gd name="connsiteX6153" fmla="*/ 1932721 w 3531775"/>
              <a:gd name="connsiteY6153" fmla="*/ 2132346 h 2810796"/>
              <a:gd name="connsiteX6154" fmla="*/ 1938626 w 3531775"/>
              <a:gd name="connsiteY6154" fmla="*/ 2125964 h 2810796"/>
              <a:gd name="connsiteX6155" fmla="*/ 1926815 w 3531775"/>
              <a:gd name="connsiteY6155" fmla="*/ 2093865 h 2810796"/>
              <a:gd name="connsiteX6156" fmla="*/ 1928435 w 3531775"/>
              <a:gd name="connsiteY6156" fmla="*/ 2097294 h 2810796"/>
              <a:gd name="connsiteX6157" fmla="*/ 1908242 w 3531775"/>
              <a:gd name="connsiteY6157" fmla="*/ 2125107 h 2810796"/>
              <a:gd name="connsiteX6158" fmla="*/ 1914242 w 3531775"/>
              <a:gd name="connsiteY6158" fmla="*/ 2160635 h 2810796"/>
              <a:gd name="connsiteX6159" fmla="*/ 1919958 w 3531775"/>
              <a:gd name="connsiteY6159" fmla="*/ 2153587 h 2810796"/>
              <a:gd name="connsiteX6160" fmla="*/ 1906337 w 3531775"/>
              <a:gd name="connsiteY6160" fmla="*/ 2121773 h 2810796"/>
              <a:gd name="connsiteX6161" fmla="*/ 1908242 w 3531775"/>
              <a:gd name="connsiteY6161" fmla="*/ 2125107 h 2810796"/>
              <a:gd name="connsiteX6162" fmla="*/ 1884905 w 3531775"/>
              <a:gd name="connsiteY6162" fmla="*/ 2161588 h 2810796"/>
              <a:gd name="connsiteX6163" fmla="*/ 1890906 w 3531775"/>
              <a:gd name="connsiteY6163" fmla="*/ 2198830 h 2810796"/>
              <a:gd name="connsiteX6164" fmla="*/ 1893383 w 3531775"/>
              <a:gd name="connsiteY6164" fmla="*/ 2198354 h 2810796"/>
              <a:gd name="connsiteX6165" fmla="*/ 1883000 w 3531775"/>
              <a:gd name="connsiteY6165" fmla="*/ 2158159 h 2810796"/>
              <a:gd name="connsiteX6166" fmla="*/ 1884905 w 3531775"/>
              <a:gd name="connsiteY6166" fmla="*/ 2161588 h 2810796"/>
              <a:gd name="connsiteX6167" fmla="*/ 1864141 w 3531775"/>
              <a:gd name="connsiteY6167" fmla="*/ 2200640 h 2810796"/>
              <a:gd name="connsiteX6168" fmla="*/ 1867570 w 3531775"/>
              <a:gd name="connsiteY6168" fmla="*/ 2241788 h 2810796"/>
              <a:gd name="connsiteX6169" fmla="*/ 1870046 w 3531775"/>
              <a:gd name="connsiteY6169" fmla="*/ 2241217 h 2810796"/>
              <a:gd name="connsiteX6170" fmla="*/ 1862426 w 3531775"/>
              <a:gd name="connsiteY6170" fmla="*/ 2196735 h 2810796"/>
              <a:gd name="connsiteX6171" fmla="*/ 1864141 w 3531775"/>
              <a:gd name="connsiteY6171" fmla="*/ 2200640 h 2810796"/>
              <a:gd name="connsiteX6172" fmla="*/ 1838709 w 3531775"/>
              <a:gd name="connsiteY6172" fmla="*/ 2244550 h 2810796"/>
              <a:gd name="connsiteX6173" fmla="*/ 1844996 w 3531775"/>
              <a:gd name="connsiteY6173" fmla="*/ 2283508 h 2810796"/>
              <a:gd name="connsiteX6174" fmla="*/ 1850996 w 3531775"/>
              <a:gd name="connsiteY6174" fmla="*/ 2274649 h 2810796"/>
              <a:gd name="connsiteX6175" fmla="*/ 1836614 w 3531775"/>
              <a:gd name="connsiteY6175" fmla="*/ 2241217 h 2810796"/>
              <a:gd name="connsiteX6176" fmla="*/ 1838709 w 3531775"/>
              <a:gd name="connsiteY6176" fmla="*/ 2244550 h 2810796"/>
              <a:gd name="connsiteX6177" fmla="*/ 1814992 w 3531775"/>
              <a:gd name="connsiteY6177" fmla="*/ 2288556 h 2810796"/>
              <a:gd name="connsiteX6178" fmla="*/ 1819278 w 3531775"/>
              <a:gd name="connsiteY6178" fmla="*/ 2329609 h 2810796"/>
              <a:gd name="connsiteX6179" fmla="*/ 1821850 w 3531775"/>
              <a:gd name="connsiteY6179" fmla="*/ 2328751 h 2810796"/>
              <a:gd name="connsiteX6180" fmla="*/ 1813087 w 3531775"/>
              <a:gd name="connsiteY6180" fmla="*/ 2285032 h 2810796"/>
              <a:gd name="connsiteX6181" fmla="*/ 1814992 w 3531775"/>
              <a:gd name="connsiteY6181" fmla="*/ 2288556 h 2810796"/>
              <a:gd name="connsiteX6182" fmla="*/ 1795370 w 3531775"/>
              <a:gd name="connsiteY6182" fmla="*/ 2361517 h 2810796"/>
              <a:gd name="connsiteX6183" fmla="*/ 1790608 w 3531775"/>
              <a:gd name="connsiteY6183" fmla="*/ 2379139 h 2810796"/>
              <a:gd name="connsiteX6184" fmla="*/ 1793180 w 3531775"/>
              <a:gd name="connsiteY6184" fmla="*/ 2378472 h 2810796"/>
              <a:gd name="connsiteX6185" fmla="*/ 1790322 w 3531775"/>
              <a:gd name="connsiteY6185" fmla="*/ 2329323 h 2810796"/>
              <a:gd name="connsiteX6186" fmla="*/ 1795370 w 3531775"/>
              <a:gd name="connsiteY6186" fmla="*/ 2361517 h 2810796"/>
              <a:gd name="connsiteX6187" fmla="*/ 1760699 w 3531775"/>
              <a:gd name="connsiteY6187" fmla="*/ 2382377 h 2810796"/>
              <a:gd name="connsiteX6188" fmla="*/ 1759842 w 3531775"/>
              <a:gd name="connsiteY6188" fmla="*/ 2425811 h 2810796"/>
              <a:gd name="connsiteX6189" fmla="*/ 1767748 w 3531775"/>
              <a:gd name="connsiteY6189" fmla="*/ 2416096 h 2810796"/>
              <a:gd name="connsiteX6190" fmla="*/ 1758985 w 3531775"/>
              <a:gd name="connsiteY6190" fmla="*/ 2378758 h 2810796"/>
              <a:gd name="connsiteX6191" fmla="*/ 1760699 w 3531775"/>
              <a:gd name="connsiteY6191" fmla="*/ 2382377 h 2810796"/>
              <a:gd name="connsiteX6192" fmla="*/ 1723552 w 3531775"/>
              <a:gd name="connsiteY6192" fmla="*/ 2473817 h 2810796"/>
              <a:gd name="connsiteX6193" fmla="*/ 1726981 w 3531775"/>
              <a:gd name="connsiteY6193" fmla="*/ 2425430 h 2810796"/>
              <a:gd name="connsiteX6194" fmla="*/ 1722790 w 3531775"/>
              <a:gd name="connsiteY6194" fmla="*/ 2473245 h 2810796"/>
              <a:gd name="connsiteX6195" fmla="*/ 1723552 w 3531775"/>
              <a:gd name="connsiteY6195" fmla="*/ 2473817 h 2810796"/>
              <a:gd name="connsiteX6196" fmla="*/ 1688881 w 3531775"/>
              <a:gd name="connsiteY6196" fmla="*/ 2511726 h 2810796"/>
              <a:gd name="connsiteX6197" fmla="*/ 1699930 w 3531775"/>
              <a:gd name="connsiteY6197" fmla="*/ 2459720 h 2810796"/>
              <a:gd name="connsiteX6198" fmla="*/ 1688214 w 3531775"/>
              <a:gd name="connsiteY6198" fmla="*/ 2511155 h 2810796"/>
              <a:gd name="connsiteX6199" fmla="*/ 1688881 w 3531775"/>
              <a:gd name="connsiteY6199" fmla="*/ 2511726 h 2810796"/>
              <a:gd name="connsiteX6200" fmla="*/ 1645923 w 3531775"/>
              <a:gd name="connsiteY6200" fmla="*/ 2549255 h 2810796"/>
              <a:gd name="connsiteX6201" fmla="*/ 1662973 w 3531775"/>
              <a:gd name="connsiteY6201" fmla="*/ 2499249 h 2810796"/>
              <a:gd name="connsiteX6202" fmla="*/ 1645256 w 3531775"/>
              <a:gd name="connsiteY6202" fmla="*/ 2548588 h 2810796"/>
              <a:gd name="connsiteX6203" fmla="*/ 1645923 w 3531775"/>
              <a:gd name="connsiteY6203" fmla="*/ 2549255 h 2810796"/>
              <a:gd name="connsiteX6204" fmla="*/ 1585154 w 3531775"/>
              <a:gd name="connsiteY6204" fmla="*/ 2587260 h 2810796"/>
              <a:gd name="connsiteX6205" fmla="*/ 1605251 w 3531775"/>
              <a:gd name="connsiteY6205" fmla="*/ 2575163 h 2810796"/>
              <a:gd name="connsiteX6206" fmla="*/ 1612205 w 3531775"/>
              <a:gd name="connsiteY6206" fmla="*/ 2539825 h 2810796"/>
              <a:gd name="connsiteX6207" fmla="*/ 1584582 w 3531775"/>
              <a:gd name="connsiteY6207" fmla="*/ 2586498 h 2810796"/>
              <a:gd name="connsiteX6208" fmla="*/ 1585154 w 3531775"/>
              <a:gd name="connsiteY6208" fmla="*/ 2587260 h 2810796"/>
              <a:gd name="connsiteX6209" fmla="*/ 1515907 w 3531775"/>
              <a:gd name="connsiteY6209" fmla="*/ 2616120 h 2810796"/>
              <a:gd name="connsiteX6210" fmla="*/ 1557817 w 3531775"/>
              <a:gd name="connsiteY6210" fmla="*/ 2572591 h 2810796"/>
              <a:gd name="connsiteX6211" fmla="*/ 1515621 w 3531775"/>
              <a:gd name="connsiteY6211" fmla="*/ 2615168 h 2810796"/>
              <a:gd name="connsiteX6212" fmla="*/ 1515907 w 3531775"/>
              <a:gd name="connsiteY6212" fmla="*/ 2616120 h 2810796"/>
              <a:gd name="connsiteX6213" fmla="*/ 1446946 w 3531775"/>
              <a:gd name="connsiteY6213" fmla="*/ 2630122 h 2810796"/>
              <a:gd name="connsiteX6214" fmla="*/ 1489237 w 3531775"/>
              <a:gd name="connsiteY6214" fmla="*/ 2595451 h 2810796"/>
              <a:gd name="connsiteX6215" fmla="*/ 1446755 w 3531775"/>
              <a:gd name="connsiteY6215" fmla="*/ 2629265 h 2810796"/>
              <a:gd name="connsiteX6216" fmla="*/ 1446946 w 3531775"/>
              <a:gd name="connsiteY6216" fmla="*/ 2630122 h 2810796"/>
              <a:gd name="connsiteX6217" fmla="*/ 1373032 w 3531775"/>
              <a:gd name="connsiteY6217" fmla="*/ 2631456 h 2810796"/>
              <a:gd name="connsiteX6218" fmla="*/ 1421800 w 3531775"/>
              <a:gd name="connsiteY6218" fmla="*/ 2605357 h 2810796"/>
              <a:gd name="connsiteX6219" fmla="*/ 1370651 w 3531775"/>
              <a:gd name="connsiteY6219" fmla="*/ 2629456 h 2810796"/>
              <a:gd name="connsiteX6220" fmla="*/ 1373032 w 3531775"/>
              <a:gd name="connsiteY6220" fmla="*/ 2631456 h 2810796"/>
              <a:gd name="connsiteX6221" fmla="*/ 1294165 w 3531775"/>
              <a:gd name="connsiteY6221" fmla="*/ 2615549 h 2810796"/>
              <a:gd name="connsiteX6222" fmla="*/ 1354649 w 3531775"/>
              <a:gd name="connsiteY6222" fmla="*/ 2603548 h 2810796"/>
              <a:gd name="connsiteX6223" fmla="*/ 1292260 w 3531775"/>
              <a:gd name="connsiteY6223" fmla="*/ 2613073 h 2810796"/>
              <a:gd name="connsiteX6224" fmla="*/ 1294165 w 3531775"/>
              <a:gd name="connsiteY6224" fmla="*/ 2615549 h 2810796"/>
              <a:gd name="connsiteX6225" fmla="*/ 1226156 w 3531775"/>
              <a:gd name="connsiteY6225" fmla="*/ 2583831 h 2810796"/>
              <a:gd name="connsiteX6226" fmla="*/ 1281211 w 3531775"/>
              <a:gd name="connsiteY6226" fmla="*/ 2581640 h 2810796"/>
              <a:gd name="connsiteX6227" fmla="*/ 1224728 w 3531775"/>
              <a:gd name="connsiteY6227" fmla="*/ 2580973 h 2810796"/>
              <a:gd name="connsiteX6228" fmla="*/ 1226156 w 3531775"/>
              <a:gd name="connsiteY6228" fmla="*/ 2583831 h 2810796"/>
              <a:gd name="connsiteX6229" fmla="*/ 1164053 w 3531775"/>
              <a:gd name="connsiteY6229" fmla="*/ 2534872 h 2810796"/>
              <a:gd name="connsiteX6230" fmla="*/ 1218822 w 3531775"/>
              <a:gd name="connsiteY6230" fmla="*/ 2546683 h 2810796"/>
              <a:gd name="connsiteX6231" fmla="*/ 1163387 w 3531775"/>
              <a:gd name="connsiteY6231" fmla="*/ 2531824 h 2810796"/>
              <a:gd name="connsiteX6232" fmla="*/ 1164053 w 3531775"/>
              <a:gd name="connsiteY6232" fmla="*/ 2534872 h 2810796"/>
              <a:gd name="connsiteX6233" fmla="*/ 1198343 w 3531775"/>
              <a:gd name="connsiteY6233" fmla="*/ 1695148 h 2810796"/>
              <a:gd name="connsiteX6234" fmla="*/ 1201296 w 3531775"/>
              <a:gd name="connsiteY6234" fmla="*/ 1694672 h 2810796"/>
              <a:gd name="connsiteX6235" fmla="*/ 1178627 w 3531775"/>
              <a:gd name="connsiteY6235" fmla="*/ 1671526 h 2810796"/>
              <a:gd name="connsiteX6236" fmla="*/ 1177293 w 3531775"/>
              <a:gd name="connsiteY6236" fmla="*/ 1672955 h 2810796"/>
              <a:gd name="connsiteX6237" fmla="*/ 1198343 w 3531775"/>
              <a:gd name="connsiteY6237" fmla="*/ 1695148 h 2810796"/>
              <a:gd name="connsiteX6238" fmla="*/ 1193200 w 3531775"/>
              <a:gd name="connsiteY6238" fmla="*/ 1735915 h 2810796"/>
              <a:gd name="connsiteX6239" fmla="*/ 1196248 w 3531775"/>
              <a:gd name="connsiteY6239" fmla="*/ 1736391 h 2810796"/>
              <a:gd name="connsiteX6240" fmla="*/ 1178627 w 3531775"/>
              <a:gd name="connsiteY6240" fmla="*/ 1704007 h 2810796"/>
              <a:gd name="connsiteX6241" fmla="*/ 1177007 w 3531775"/>
              <a:gd name="connsiteY6241" fmla="*/ 1704959 h 2810796"/>
              <a:gd name="connsiteX6242" fmla="*/ 1193200 w 3531775"/>
              <a:gd name="connsiteY6242" fmla="*/ 1735915 h 2810796"/>
              <a:gd name="connsiteX6243" fmla="*/ 1114333 w 3531775"/>
              <a:gd name="connsiteY6243" fmla="*/ 2472865 h 2810796"/>
              <a:gd name="connsiteX6244" fmla="*/ 1163863 w 3531775"/>
              <a:gd name="connsiteY6244" fmla="*/ 2495915 h 2810796"/>
              <a:gd name="connsiteX6245" fmla="*/ 1114428 w 3531775"/>
              <a:gd name="connsiteY6245" fmla="*/ 2469912 h 2810796"/>
              <a:gd name="connsiteX6246" fmla="*/ 1114333 w 3531775"/>
              <a:gd name="connsiteY6246" fmla="*/ 2472865 h 2810796"/>
              <a:gd name="connsiteX6247" fmla="*/ 1086520 w 3531775"/>
              <a:gd name="connsiteY6247" fmla="*/ 2420477 h 2810796"/>
              <a:gd name="connsiteX6248" fmla="*/ 1130049 w 3531775"/>
              <a:gd name="connsiteY6248" fmla="*/ 2448290 h 2810796"/>
              <a:gd name="connsiteX6249" fmla="*/ 1087091 w 3531775"/>
              <a:gd name="connsiteY6249" fmla="*/ 2417620 h 2810796"/>
              <a:gd name="connsiteX6250" fmla="*/ 1086520 w 3531775"/>
              <a:gd name="connsiteY6250" fmla="*/ 2420477 h 2810796"/>
              <a:gd name="connsiteX6251" fmla="*/ 1064612 w 3531775"/>
              <a:gd name="connsiteY6251" fmla="*/ 2354374 h 2810796"/>
              <a:gd name="connsiteX6252" fmla="*/ 1102046 w 3531775"/>
              <a:gd name="connsiteY6252" fmla="*/ 2388378 h 2810796"/>
              <a:gd name="connsiteX6253" fmla="*/ 1065660 w 3531775"/>
              <a:gd name="connsiteY6253" fmla="*/ 2351802 h 2810796"/>
              <a:gd name="connsiteX6254" fmla="*/ 1064612 w 3531775"/>
              <a:gd name="connsiteY6254" fmla="*/ 2354374 h 2810796"/>
              <a:gd name="connsiteX6255" fmla="*/ 1052039 w 3531775"/>
              <a:gd name="connsiteY6255" fmla="*/ 2287508 h 2810796"/>
              <a:gd name="connsiteX6256" fmla="*/ 1084234 w 3531775"/>
              <a:gd name="connsiteY6256" fmla="*/ 2330656 h 2810796"/>
              <a:gd name="connsiteX6257" fmla="*/ 1053563 w 3531775"/>
              <a:gd name="connsiteY6257" fmla="*/ 2285222 h 2810796"/>
              <a:gd name="connsiteX6258" fmla="*/ 1052039 w 3531775"/>
              <a:gd name="connsiteY6258" fmla="*/ 2287508 h 2810796"/>
              <a:gd name="connsiteX6259" fmla="*/ 1051087 w 3531775"/>
              <a:gd name="connsiteY6259" fmla="*/ 2225024 h 2810796"/>
              <a:gd name="connsiteX6260" fmla="*/ 1050896 w 3531775"/>
              <a:gd name="connsiteY6260" fmla="*/ 2223500 h 2810796"/>
              <a:gd name="connsiteX6261" fmla="*/ 1049277 w 3531775"/>
              <a:gd name="connsiteY6261" fmla="*/ 2225881 h 2810796"/>
              <a:gd name="connsiteX6262" fmla="*/ 1076138 w 3531775"/>
              <a:gd name="connsiteY6262" fmla="*/ 2264934 h 2810796"/>
              <a:gd name="connsiteX6263" fmla="*/ 1051087 w 3531775"/>
              <a:gd name="connsiteY6263" fmla="*/ 2225024 h 2810796"/>
              <a:gd name="connsiteX6264" fmla="*/ 1056992 w 3531775"/>
              <a:gd name="connsiteY6264" fmla="*/ 2172922 h 2810796"/>
              <a:gd name="connsiteX6265" fmla="*/ 1055754 w 3531775"/>
              <a:gd name="connsiteY6265" fmla="*/ 2160730 h 2810796"/>
              <a:gd name="connsiteX6266" fmla="*/ 1053849 w 3531775"/>
              <a:gd name="connsiteY6266" fmla="*/ 2162730 h 2810796"/>
              <a:gd name="connsiteX6267" fmla="*/ 1075661 w 3531775"/>
              <a:gd name="connsiteY6267" fmla="*/ 2204641 h 2810796"/>
              <a:gd name="connsiteX6268" fmla="*/ 1056992 w 3531775"/>
              <a:gd name="connsiteY6268" fmla="*/ 2172922 h 2810796"/>
              <a:gd name="connsiteX6269" fmla="*/ 1065851 w 3531775"/>
              <a:gd name="connsiteY6269" fmla="*/ 2101009 h 2810796"/>
              <a:gd name="connsiteX6270" fmla="*/ 1066041 w 3531775"/>
              <a:gd name="connsiteY6270" fmla="*/ 2099580 h 2810796"/>
              <a:gd name="connsiteX6271" fmla="*/ 1064041 w 3531775"/>
              <a:gd name="connsiteY6271" fmla="*/ 2101104 h 2810796"/>
              <a:gd name="connsiteX6272" fmla="*/ 1080043 w 3531775"/>
              <a:gd name="connsiteY6272" fmla="*/ 2148348 h 2810796"/>
              <a:gd name="connsiteX6273" fmla="*/ 1065851 w 3531775"/>
              <a:gd name="connsiteY6273" fmla="*/ 2101009 h 2810796"/>
              <a:gd name="connsiteX6274" fmla="*/ 1086520 w 3531775"/>
              <a:gd name="connsiteY6274" fmla="*/ 2080530 h 2810796"/>
              <a:gd name="connsiteX6275" fmla="*/ 1079376 w 3531775"/>
              <a:gd name="connsiteY6275" fmla="*/ 2046907 h 2810796"/>
              <a:gd name="connsiteX6276" fmla="*/ 1077281 w 3531775"/>
              <a:gd name="connsiteY6276" fmla="*/ 2048526 h 2810796"/>
              <a:gd name="connsiteX6277" fmla="*/ 1092806 w 3531775"/>
              <a:gd name="connsiteY6277" fmla="*/ 2089007 h 2810796"/>
              <a:gd name="connsiteX6278" fmla="*/ 1086520 w 3531775"/>
              <a:gd name="connsiteY6278" fmla="*/ 2080530 h 2810796"/>
              <a:gd name="connsiteX6279" fmla="*/ 1095664 w 3531775"/>
              <a:gd name="connsiteY6279" fmla="*/ 1995567 h 2810796"/>
              <a:gd name="connsiteX6280" fmla="*/ 1095854 w 3531775"/>
              <a:gd name="connsiteY6280" fmla="*/ 1994329 h 2810796"/>
              <a:gd name="connsiteX6281" fmla="*/ 1093759 w 3531775"/>
              <a:gd name="connsiteY6281" fmla="*/ 1995662 h 2810796"/>
              <a:gd name="connsiteX6282" fmla="*/ 1106999 w 3531775"/>
              <a:gd name="connsiteY6282" fmla="*/ 2036620 h 2810796"/>
              <a:gd name="connsiteX6283" fmla="*/ 1095664 w 3531775"/>
              <a:gd name="connsiteY6283" fmla="*/ 1995567 h 2810796"/>
              <a:gd name="connsiteX6284" fmla="*/ 1108427 w 3531775"/>
              <a:gd name="connsiteY6284" fmla="*/ 1957848 h 2810796"/>
              <a:gd name="connsiteX6285" fmla="*/ 1108618 w 3531775"/>
              <a:gd name="connsiteY6285" fmla="*/ 1956609 h 2810796"/>
              <a:gd name="connsiteX6286" fmla="*/ 1106522 w 3531775"/>
              <a:gd name="connsiteY6286" fmla="*/ 1957848 h 2810796"/>
              <a:gd name="connsiteX6287" fmla="*/ 1119000 w 3531775"/>
              <a:gd name="connsiteY6287" fmla="*/ 1998043 h 2810796"/>
              <a:gd name="connsiteX6288" fmla="*/ 1108427 w 3531775"/>
              <a:gd name="connsiteY6288" fmla="*/ 1957848 h 2810796"/>
              <a:gd name="connsiteX6289" fmla="*/ 1130811 w 3531775"/>
              <a:gd name="connsiteY6289" fmla="*/ 1954038 h 2810796"/>
              <a:gd name="connsiteX6290" fmla="*/ 1122143 w 3531775"/>
              <a:gd name="connsiteY6290" fmla="*/ 1917557 h 2810796"/>
              <a:gd name="connsiteX6291" fmla="*/ 1120048 w 3531775"/>
              <a:gd name="connsiteY6291" fmla="*/ 1918795 h 2810796"/>
              <a:gd name="connsiteX6292" fmla="*/ 1132811 w 3531775"/>
              <a:gd name="connsiteY6292" fmla="*/ 1956895 h 2810796"/>
              <a:gd name="connsiteX6293" fmla="*/ 1130811 w 3531775"/>
              <a:gd name="connsiteY6293" fmla="*/ 1954038 h 2810796"/>
              <a:gd name="connsiteX6294" fmla="*/ 1140527 w 3531775"/>
              <a:gd name="connsiteY6294" fmla="*/ 1893935 h 2810796"/>
              <a:gd name="connsiteX6295" fmla="*/ 1138717 w 3531775"/>
              <a:gd name="connsiteY6295" fmla="*/ 1871266 h 2810796"/>
              <a:gd name="connsiteX6296" fmla="*/ 1136717 w 3531775"/>
              <a:gd name="connsiteY6296" fmla="*/ 1872408 h 2810796"/>
              <a:gd name="connsiteX6297" fmla="*/ 1149290 w 3531775"/>
              <a:gd name="connsiteY6297" fmla="*/ 1910223 h 2810796"/>
              <a:gd name="connsiteX6298" fmla="*/ 1140527 w 3531775"/>
              <a:gd name="connsiteY6298" fmla="*/ 1893935 h 2810796"/>
              <a:gd name="connsiteX6299" fmla="*/ 1155671 w 3531775"/>
              <a:gd name="connsiteY6299" fmla="*/ 1850787 h 2810796"/>
              <a:gd name="connsiteX6300" fmla="*/ 1153290 w 3531775"/>
              <a:gd name="connsiteY6300" fmla="*/ 1825450 h 2810796"/>
              <a:gd name="connsiteX6301" fmla="*/ 1151290 w 3531775"/>
              <a:gd name="connsiteY6301" fmla="*/ 1826498 h 2810796"/>
              <a:gd name="connsiteX6302" fmla="*/ 1162910 w 3531775"/>
              <a:gd name="connsiteY6302" fmla="*/ 1866408 h 2810796"/>
              <a:gd name="connsiteX6303" fmla="*/ 1155671 w 3531775"/>
              <a:gd name="connsiteY6303" fmla="*/ 1850787 h 2810796"/>
              <a:gd name="connsiteX6304" fmla="*/ 1167197 w 3531775"/>
              <a:gd name="connsiteY6304" fmla="*/ 1801162 h 2810796"/>
              <a:gd name="connsiteX6305" fmla="*/ 1164815 w 3531775"/>
              <a:gd name="connsiteY6305" fmla="*/ 1784969 h 2810796"/>
              <a:gd name="connsiteX6306" fmla="*/ 1161672 w 3531775"/>
              <a:gd name="connsiteY6306" fmla="*/ 1793541 h 2810796"/>
              <a:gd name="connsiteX6307" fmla="*/ 1178912 w 3531775"/>
              <a:gd name="connsiteY6307" fmla="*/ 1819259 h 2810796"/>
              <a:gd name="connsiteX6308" fmla="*/ 1167197 w 3531775"/>
              <a:gd name="connsiteY6308" fmla="*/ 1801162 h 2810796"/>
              <a:gd name="connsiteX6309" fmla="*/ 1173102 w 3531775"/>
              <a:gd name="connsiteY6309" fmla="*/ 1743821 h 2810796"/>
              <a:gd name="connsiteX6310" fmla="*/ 1189961 w 3531775"/>
              <a:gd name="connsiteY6310" fmla="*/ 1776682 h 2810796"/>
              <a:gd name="connsiteX6311" fmla="*/ 1173864 w 3531775"/>
              <a:gd name="connsiteY6311" fmla="*/ 1743916 h 2810796"/>
              <a:gd name="connsiteX6312" fmla="*/ 1173102 w 3531775"/>
              <a:gd name="connsiteY6312" fmla="*/ 1743821 h 2810796"/>
              <a:gd name="connsiteX6313" fmla="*/ 1172626 w 3531775"/>
              <a:gd name="connsiteY6313" fmla="*/ 1638284 h 2810796"/>
              <a:gd name="connsiteX6314" fmla="*/ 1199391 w 3531775"/>
              <a:gd name="connsiteY6314" fmla="*/ 1657525 h 2810796"/>
              <a:gd name="connsiteX6315" fmla="*/ 1173864 w 3531775"/>
              <a:gd name="connsiteY6315" fmla="*/ 1636760 h 2810796"/>
              <a:gd name="connsiteX6316" fmla="*/ 1172626 w 3531775"/>
              <a:gd name="connsiteY6316" fmla="*/ 1638284 h 2810796"/>
              <a:gd name="connsiteX6317" fmla="*/ 1162434 w 3531775"/>
              <a:gd name="connsiteY6317" fmla="*/ 1604280 h 2810796"/>
              <a:gd name="connsiteX6318" fmla="*/ 1191390 w 3531775"/>
              <a:gd name="connsiteY6318" fmla="*/ 1618758 h 2810796"/>
              <a:gd name="connsiteX6319" fmla="*/ 1163387 w 3531775"/>
              <a:gd name="connsiteY6319" fmla="*/ 1602661 h 2810796"/>
              <a:gd name="connsiteX6320" fmla="*/ 1162434 w 3531775"/>
              <a:gd name="connsiteY6320" fmla="*/ 1604280 h 2810796"/>
              <a:gd name="connsiteX6321" fmla="*/ 1151195 w 3531775"/>
              <a:gd name="connsiteY6321" fmla="*/ 1580753 h 2810796"/>
              <a:gd name="connsiteX6322" fmla="*/ 1181008 w 3531775"/>
              <a:gd name="connsiteY6322" fmla="*/ 1589516 h 2810796"/>
              <a:gd name="connsiteX6323" fmla="*/ 1151861 w 3531775"/>
              <a:gd name="connsiteY6323" fmla="*/ 1579038 h 2810796"/>
              <a:gd name="connsiteX6324" fmla="*/ 1151195 w 3531775"/>
              <a:gd name="connsiteY6324" fmla="*/ 1580753 h 2810796"/>
              <a:gd name="connsiteX6325" fmla="*/ 1134812 w 3531775"/>
              <a:gd name="connsiteY6325" fmla="*/ 1556274 h 2810796"/>
              <a:gd name="connsiteX6326" fmla="*/ 1164625 w 3531775"/>
              <a:gd name="connsiteY6326" fmla="*/ 1558750 h 2810796"/>
              <a:gd name="connsiteX6327" fmla="*/ 1135193 w 3531775"/>
              <a:gd name="connsiteY6327" fmla="*/ 1554654 h 2810796"/>
              <a:gd name="connsiteX6328" fmla="*/ 1134812 w 3531775"/>
              <a:gd name="connsiteY6328" fmla="*/ 1556274 h 2810796"/>
              <a:gd name="connsiteX6329" fmla="*/ 1115666 w 3531775"/>
              <a:gd name="connsiteY6329" fmla="*/ 1538748 h 2810796"/>
              <a:gd name="connsiteX6330" fmla="*/ 1144527 w 3531775"/>
              <a:gd name="connsiteY6330" fmla="*/ 1535319 h 2810796"/>
              <a:gd name="connsiteX6331" fmla="*/ 1115857 w 3531775"/>
              <a:gd name="connsiteY6331" fmla="*/ 1537129 h 2810796"/>
              <a:gd name="connsiteX6332" fmla="*/ 1115666 w 3531775"/>
              <a:gd name="connsiteY6332" fmla="*/ 1538748 h 2810796"/>
              <a:gd name="connsiteX6333" fmla="*/ 1097188 w 3531775"/>
              <a:gd name="connsiteY6333" fmla="*/ 1528556 h 2810796"/>
              <a:gd name="connsiteX6334" fmla="*/ 1120524 w 3531775"/>
              <a:gd name="connsiteY6334" fmla="*/ 1515126 h 2810796"/>
              <a:gd name="connsiteX6335" fmla="*/ 1096902 w 3531775"/>
              <a:gd name="connsiteY6335" fmla="*/ 1526937 h 2810796"/>
              <a:gd name="connsiteX6336" fmla="*/ 1097188 w 3531775"/>
              <a:gd name="connsiteY6336" fmla="*/ 1528556 h 2810796"/>
              <a:gd name="connsiteX6337" fmla="*/ 1075661 w 3531775"/>
              <a:gd name="connsiteY6337" fmla="*/ 1524079 h 2810796"/>
              <a:gd name="connsiteX6338" fmla="*/ 1085853 w 3531775"/>
              <a:gd name="connsiteY6338" fmla="*/ 1524460 h 2810796"/>
              <a:gd name="connsiteX6339" fmla="*/ 1094140 w 3531775"/>
              <a:gd name="connsiteY6339" fmla="*/ 1518650 h 2810796"/>
              <a:gd name="connsiteX6340" fmla="*/ 1097378 w 3531775"/>
              <a:gd name="connsiteY6340" fmla="*/ 1505220 h 2810796"/>
              <a:gd name="connsiteX6341" fmla="*/ 1075566 w 3531775"/>
              <a:gd name="connsiteY6341" fmla="*/ 1523317 h 2810796"/>
              <a:gd name="connsiteX6342" fmla="*/ 1075661 w 3531775"/>
              <a:gd name="connsiteY6342" fmla="*/ 1524079 h 2810796"/>
              <a:gd name="connsiteX6343" fmla="*/ 1043276 w 3531775"/>
              <a:gd name="connsiteY6343" fmla="*/ 1525603 h 2810796"/>
              <a:gd name="connsiteX6344" fmla="*/ 1067470 w 3531775"/>
              <a:gd name="connsiteY6344" fmla="*/ 1503886 h 2810796"/>
              <a:gd name="connsiteX6345" fmla="*/ 1043181 w 3531775"/>
              <a:gd name="connsiteY6345" fmla="*/ 1524937 h 2810796"/>
              <a:gd name="connsiteX6346" fmla="*/ 1043276 w 3531775"/>
              <a:gd name="connsiteY6346" fmla="*/ 1525603 h 2810796"/>
              <a:gd name="connsiteX6347" fmla="*/ 1012130 w 3531775"/>
              <a:gd name="connsiteY6347" fmla="*/ 1532366 h 2810796"/>
              <a:gd name="connsiteX6348" fmla="*/ 1029751 w 3531775"/>
              <a:gd name="connsiteY6348" fmla="*/ 1506363 h 2810796"/>
              <a:gd name="connsiteX6349" fmla="*/ 1011844 w 3531775"/>
              <a:gd name="connsiteY6349" fmla="*/ 1531699 h 2810796"/>
              <a:gd name="connsiteX6350" fmla="*/ 1012130 w 3531775"/>
              <a:gd name="connsiteY6350" fmla="*/ 1532366 h 2810796"/>
              <a:gd name="connsiteX6351" fmla="*/ 977363 w 3531775"/>
              <a:gd name="connsiteY6351" fmla="*/ 1545320 h 2810796"/>
              <a:gd name="connsiteX6352" fmla="*/ 994032 w 3531775"/>
              <a:gd name="connsiteY6352" fmla="*/ 1516174 h 2810796"/>
              <a:gd name="connsiteX6353" fmla="*/ 976982 w 3531775"/>
              <a:gd name="connsiteY6353" fmla="*/ 1544653 h 2810796"/>
              <a:gd name="connsiteX6354" fmla="*/ 977363 w 3531775"/>
              <a:gd name="connsiteY6354" fmla="*/ 1545320 h 2810796"/>
              <a:gd name="connsiteX6355" fmla="*/ 950312 w 3531775"/>
              <a:gd name="connsiteY6355" fmla="*/ 1559036 h 2810796"/>
              <a:gd name="connsiteX6356" fmla="*/ 965933 w 3531775"/>
              <a:gd name="connsiteY6356" fmla="*/ 1527984 h 2810796"/>
              <a:gd name="connsiteX6357" fmla="*/ 949931 w 3531775"/>
              <a:gd name="connsiteY6357" fmla="*/ 1558465 h 2810796"/>
              <a:gd name="connsiteX6358" fmla="*/ 950312 w 3531775"/>
              <a:gd name="connsiteY6358" fmla="*/ 1559036 h 2810796"/>
              <a:gd name="connsiteX6359" fmla="*/ 920785 w 3531775"/>
              <a:gd name="connsiteY6359" fmla="*/ 1577133 h 2810796"/>
              <a:gd name="connsiteX6360" fmla="*/ 934501 w 3531775"/>
              <a:gd name="connsiteY6360" fmla="*/ 1544653 h 2810796"/>
              <a:gd name="connsiteX6361" fmla="*/ 920309 w 3531775"/>
              <a:gd name="connsiteY6361" fmla="*/ 1576657 h 2810796"/>
              <a:gd name="connsiteX6362" fmla="*/ 920785 w 3531775"/>
              <a:gd name="connsiteY6362" fmla="*/ 1577133 h 2810796"/>
              <a:gd name="connsiteX6363" fmla="*/ 883256 w 3531775"/>
              <a:gd name="connsiteY6363" fmla="*/ 1602470 h 2810796"/>
              <a:gd name="connsiteX6364" fmla="*/ 897449 w 3531775"/>
              <a:gd name="connsiteY6364" fmla="*/ 1568085 h 2810796"/>
              <a:gd name="connsiteX6365" fmla="*/ 882875 w 3531775"/>
              <a:gd name="connsiteY6365" fmla="*/ 1601994 h 2810796"/>
              <a:gd name="connsiteX6366" fmla="*/ 883256 w 3531775"/>
              <a:gd name="connsiteY6366" fmla="*/ 1602470 h 2810796"/>
              <a:gd name="connsiteX6367" fmla="*/ 844204 w 3531775"/>
              <a:gd name="connsiteY6367" fmla="*/ 1632093 h 2810796"/>
              <a:gd name="connsiteX6368" fmla="*/ 862111 w 3531775"/>
              <a:gd name="connsiteY6368" fmla="*/ 1594564 h 2810796"/>
              <a:gd name="connsiteX6369" fmla="*/ 843728 w 3531775"/>
              <a:gd name="connsiteY6369" fmla="*/ 1631521 h 2810796"/>
              <a:gd name="connsiteX6370" fmla="*/ 844204 w 3531775"/>
              <a:gd name="connsiteY6370" fmla="*/ 1632093 h 2810796"/>
              <a:gd name="connsiteX6371" fmla="*/ 807247 w 3531775"/>
              <a:gd name="connsiteY6371" fmla="*/ 1660858 h 2810796"/>
              <a:gd name="connsiteX6372" fmla="*/ 820868 w 3531775"/>
              <a:gd name="connsiteY6372" fmla="*/ 1625044 h 2810796"/>
              <a:gd name="connsiteX6373" fmla="*/ 806771 w 3531775"/>
              <a:gd name="connsiteY6373" fmla="*/ 1660382 h 2810796"/>
              <a:gd name="connsiteX6374" fmla="*/ 807247 w 3531775"/>
              <a:gd name="connsiteY6374" fmla="*/ 1660858 h 2810796"/>
              <a:gd name="connsiteX6375" fmla="*/ 766289 w 3531775"/>
              <a:gd name="connsiteY6375" fmla="*/ 1692291 h 2810796"/>
              <a:gd name="connsiteX6376" fmla="*/ 782291 w 3531775"/>
              <a:gd name="connsiteY6376" fmla="*/ 1655429 h 2810796"/>
              <a:gd name="connsiteX6377" fmla="*/ 765813 w 3531775"/>
              <a:gd name="connsiteY6377" fmla="*/ 1691815 h 2810796"/>
              <a:gd name="connsiteX6378" fmla="*/ 766289 w 3531775"/>
              <a:gd name="connsiteY6378" fmla="*/ 1692291 h 2810796"/>
              <a:gd name="connsiteX6379" fmla="*/ 721903 w 3531775"/>
              <a:gd name="connsiteY6379" fmla="*/ 1725152 h 2810796"/>
              <a:gd name="connsiteX6380" fmla="*/ 744477 w 3531775"/>
              <a:gd name="connsiteY6380" fmla="*/ 1686100 h 2810796"/>
              <a:gd name="connsiteX6381" fmla="*/ 721522 w 3531775"/>
              <a:gd name="connsiteY6381" fmla="*/ 1724580 h 2810796"/>
              <a:gd name="connsiteX6382" fmla="*/ 721903 w 3531775"/>
              <a:gd name="connsiteY6382" fmla="*/ 1725152 h 2810796"/>
              <a:gd name="connsiteX6383" fmla="*/ 677612 w 3531775"/>
              <a:gd name="connsiteY6383" fmla="*/ 1754394 h 2810796"/>
              <a:gd name="connsiteX6384" fmla="*/ 698090 w 3531775"/>
              <a:gd name="connsiteY6384" fmla="*/ 1718484 h 2810796"/>
              <a:gd name="connsiteX6385" fmla="*/ 677135 w 3531775"/>
              <a:gd name="connsiteY6385" fmla="*/ 1753917 h 2810796"/>
              <a:gd name="connsiteX6386" fmla="*/ 677612 w 3531775"/>
              <a:gd name="connsiteY6386" fmla="*/ 1754394 h 2810796"/>
              <a:gd name="connsiteX6387" fmla="*/ 634844 w 3531775"/>
              <a:gd name="connsiteY6387" fmla="*/ 1779159 h 2810796"/>
              <a:gd name="connsiteX6388" fmla="*/ 642750 w 3531775"/>
              <a:gd name="connsiteY6388" fmla="*/ 1774396 h 2810796"/>
              <a:gd name="connsiteX6389" fmla="*/ 642369 w 3531775"/>
              <a:gd name="connsiteY6389" fmla="*/ 1773253 h 2810796"/>
              <a:gd name="connsiteX6390" fmla="*/ 652275 w 3531775"/>
              <a:gd name="connsiteY6390" fmla="*/ 1747631 h 2810796"/>
              <a:gd name="connsiteX6391" fmla="*/ 640274 w 3531775"/>
              <a:gd name="connsiteY6391" fmla="*/ 1769538 h 2810796"/>
              <a:gd name="connsiteX6392" fmla="*/ 641512 w 3531775"/>
              <a:gd name="connsiteY6392" fmla="*/ 1772301 h 2810796"/>
              <a:gd name="connsiteX6393" fmla="*/ 634559 w 3531775"/>
              <a:gd name="connsiteY6393" fmla="*/ 1778683 h 2810796"/>
              <a:gd name="connsiteX6394" fmla="*/ 634844 w 3531775"/>
              <a:gd name="connsiteY6394" fmla="*/ 1779159 h 2810796"/>
              <a:gd name="connsiteX6395" fmla="*/ 581028 w 3531775"/>
              <a:gd name="connsiteY6395" fmla="*/ 1809067 h 2810796"/>
              <a:gd name="connsiteX6396" fmla="*/ 607698 w 3531775"/>
              <a:gd name="connsiteY6396" fmla="*/ 1774491 h 2810796"/>
              <a:gd name="connsiteX6397" fmla="*/ 580742 w 3531775"/>
              <a:gd name="connsiteY6397" fmla="*/ 1808591 h 2810796"/>
              <a:gd name="connsiteX6398" fmla="*/ 581028 w 3531775"/>
              <a:gd name="connsiteY6398" fmla="*/ 1809067 h 2810796"/>
              <a:gd name="connsiteX6399" fmla="*/ 537023 w 3531775"/>
              <a:gd name="connsiteY6399" fmla="*/ 1828212 h 2810796"/>
              <a:gd name="connsiteX6400" fmla="*/ 565407 w 3531775"/>
              <a:gd name="connsiteY6400" fmla="*/ 1796685 h 2810796"/>
              <a:gd name="connsiteX6401" fmla="*/ 536737 w 3531775"/>
              <a:gd name="connsiteY6401" fmla="*/ 1827736 h 2810796"/>
              <a:gd name="connsiteX6402" fmla="*/ 537023 w 3531775"/>
              <a:gd name="connsiteY6402" fmla="*/ 1828212 h 2810796"/>
              <a:gd name="connsiteX6403" fmla="*/ 480063 w 3531775"/>
              <a:gd name="connsiteY6403" fmla="*/ 1846120 h 2810796"/>
              <a:gd name="connsiteX6404" fmla="*/ 513305 w 3531775"/>
              <a:gd name="connsiteY6404" fmla="*/ 1817925 h 2810796"/>
              <a:gd name="connsiteX6405" fmla="*/ 479873 w 3531775"/>
              <a:gd name="connsiteY6405" fmla="*/ 1845548 h 2810796"/>
              <a:gd name="connsiteX6406" fmla="*/ 480063 w 3531775"/>
              <a:gd name="connsiteY6406" fmla="*/ 1846120 h 2810796"/>
              <a:gd name="connsiteX6407" fmla="*/ 419770 w 3531775"/>
              <a:gd name="connsiteY6407" fmla="*/ 1858121 h 2810796"/>
              <a:gd name="connsiteX6408" fmla="*/ 461394 w 3531775"/>
              <a:gd name="connsiteY6408" fmla="*/ 1833928 h 2810796"/>
              <a:gd name="connsiteX6409" fmla="*/ 419675 w 3531775"/>
              <a:gd name="connsiteY6409" fmla="*/ 1857550 h 2810796"/>
              <a:gd name="connsiteX6410" fmla="*/ 419770 w 3531775"/>
              <a:gd name="connsiteY6410" fmla="*/ 1858121 h 2810796"/>
              <a:gd name="connsiteX6411" fmla="*/ 363287 w 3531775"/>
              <a:gd name="connsiteY6411" fmla="*/ 1862121 h 2810796"/>
              <a:gd name="connsiteX6412" fmla="*/ 401101 w 3531775"/>
              <a:gd name="connsiteY6412" fmla="*/ 1843167 h 2810796"/>
              <a:gd name="connsiteX6413" fmla="*/ 363191 w 3531775"/>
              <a:gd name="connsiteY6413" fmla="*/ 1861645 h 2810796"/>
              <a:gd name="connsiteX6414" fmla="*/ 363287 w 3531775"/>
              <a:gd name="connsiteY6414" fmla="*/ 1862121 h 2810796"/>
              <a:gd name="connsiteX6415" fmla="*/ 17434 w 3531775"/>
              <a:gd name="connsiteY6415" fmla="*/ 1527889 h 2810796"/>
              <a:gd name="connsiteX6416" fmla="*/ 13624 w 3531775"/>
              <a:gd name="connsiteY6416" fmla="*/ 1486741 h 2810796"/>
              <a:gd name="connsiteX6417" fmla="*/ 17434 w 3531775"/>
              <a:gd name="connsiteY6417" fmla="*/ 1527889 h 2810796"/>
              <a:gd name="connsiteX6418" fmla="*/ 302803 w 3531775"/>
              <a:gd name="connsiteY6418" fmla="*/ 1858692 h 2810796"/>
              <a:gd name="connsiteX6419" fmla="*/ 344332 w 3531775"/>
              <a:gd name="connsiteY6419" fmla="*/ 1845358 h 2810796"/>
              <a:gd name="connsiteX6420" fmla="*/ 302803 w 3531775"/>
              <a:gd name="connsiteY6420" fmla="*/ 1858121 h 2810796"/>
              <a:gd name="connsiteX6421" fmla="*/ 302803 w 3531775"/>
              <a:gd name="connsiteY6421" fmla="*/ 1858692 h 2810796"/>
              <a:gd name="connsiteX6422" fmla="*/ 242891 w 3531775"/>
              <a:gd name="connsiteY6422" fmla="*/ 1847929 h 2810796"/>
              <a:gd name="connsiteX6423" fmla="*/ 289468 w 3531775"/>
              <a:gd name="connsiteY6423" fmla="*/ 1841547 h 2810796"/>
              <a:gd name="connsiteX6424" fmla="*/ 241271 w 3531775"/>
              <a:gd name="connsiteY6424" fmla="*/ 1846405 h 2810796"/>
              <a:gd name="connsiteX6425" fmla="*/ 242891 w 3531775"/>
              <a:gd name="connsiteY6425" fmla="*/ 1847929 h 2810796"/>
              <a:gd name="connsiteX6426" fmla="*/ 187455 w 3531775"/>
              <a:gd name="connsiteY6426" fmla="*/ 1828593 h 2810796"/>
              <a:gd name="connsiteX6427" fmla="*/ 228794 w 3531775"/>
              <a:gd name="connsiteY6427" fmla="*/ 1826879 h 2810796"/>
              <a:gd name="connsiteX6428" fmla="*/ 185836 w 3531775"/>
              <a:gd name="connsiteY6428" fmla="*/ 1826784 h 2810796"/>
              <a:gd name="connsiteX6429" fmla="*/ 187455 w 3531775"/>
              <a:gd name="connsiteY6429" fmla="*/ 1828593 h 2810796"/>
              <a:gd name="connsiteX6430" fmla="*/ 132020 w 3531775"/>
              <a:gd name="connsiteY6430" fmla="*/ 1797923 h 2810796"/>
              <a:gd name="connsiteX6431" fmla="*/ 174596 w 3531775"/>
              <a:gd name="connsiteY6431" fmla="*/ 1805067 h 2810796"/>
              <a:gd name="connsiteX6432" fmla="*/ 130781 w 3531775"/>
              <a:gd name="connsiteY6432" fmla="*/ 1795923 h 2810796"/>
              <a:gd name="connsiteX6433" fmla="*/ 132020 w 3531775"/>
              <a:gd name="connsiteY6433" fmla="*/ 1797923 h 2810796"/>
              <a:gd name="connsiteX6434" fmla="*/ 94110 w 3531775"/>
              <a:gd name="connsiteY6434" fmla="*/ 1767729 h 2810796"/>
              <a:gd name="connsiteX6435" fmla="*/ 135449 w 3531775"/>
              <a:gd name="connsiteY6435" fmla="*/ 1781635 h 2810796"/>
              <a:gd name="connsiteX6436" fmla="*/ 93158 w 3531775"/>
              <a:gd name="connsiteY6436" fmla="*/ 1765538 h 2810796"/>
              <a:gd name="connsiteX6437" fmla="*/ 94110 w 3531775"/>
              <a:gd name="connsiteY6437" fmla="*/ 1767729 h 2810796"/>
              <a:gd name="connsiteX6438" fmla="*/ 58487 w 3531775"/>
              <a:gd name="connsiteY6438" fmla="*/ 1728581 h 2810796"/>
              <a:gd name="connsiteX6439" fmla="*/ 95920 w 3531775"/>
              <a:gd name="connsiteY6439" fmla="*/ 1748965 h 2810796"/>
              <a:gd name="connsiteX6440" fmla="*/ 57915 w 3531775"/>
              <a:gd name="connsiteY6440" fmla="*/ 1726200 h 2810796"/>
              <a:gd name="connsiteX6441" fmla="*/ 58487 w 3531775"/>
              <a:gd name="connsiteY6441" fmla="*/ 1728581 h 2810796"/>
              <a:gd name="connsiteX6442" fmla="*/ 25625 w 3531775"/>
              <a:gd name="connsiteY6442" fmla="*/ 1671621 h 2810796"/>
              <a:gd name="connsiteX6443" fmla="*/ 57725 w 3531775"/>
              <a:gd name="connsiteY6443" fmla="*/ 1701720 h 2810796"/>
              <a:gd name="connsiteX6444" fmla="*/ 25625 w 3531775"/>
              <a:gd name="connsiteY6444" fmla="*/ 1669240 h 2810796"/>
              <a:gd name="connsiteX6445" fmla="*/ 25625 w 3531775"/>
              <a:gd name="connsiteY6445" fmla="*/ 1671621 h 2810796"/>
              <a:gd name="connsiteX6446" fmla="*/ 6385 w 3531775"/>
              <a:gd name="connsiteY6446" fmla="*/ 1607709 h 2810796"/>
              <a:gd name="connsiteX6447" fmla="*/ 31055 w 3531775"/>
              <a:gd name="connsiteY6447" fmla="*/ 1649428 h 2810796"/>
              <a:gd name="connsiteX6448" fmla="*/ 6956 w 3531775"/>
              <a:gd name="connsiteY6448" fmla="*/ 1605518 h 2810796"/>
              <a:gd name="connsiteX6449" fmla="*/ 6480 w 3531775"/>
              <a:gd name="connsiteY6449" fmla="*/ 1605613 h 2810796"/>
              <a:gd name="connsiteX6450" fmla="*/ 6385 w 3531775"/>
              <a:gd name="connsiteY6450" fmla="*/ 1607709 h 2810796"/>
              <a:gd name="connsiteX6451" fmla="*/ 2861 w 3531775"/>
              <a:gd name="connsiteY6451" fmla="*/ 1559131 h 2810796"/>
              <a:gd name="connsiteX6452" fmla="*/ 17148 w 3531775"/>
              <a:gd name="connsiteY6452" fmla="*/ 1586087 h 2810796"/>
              <a:gd name="connsiteX6453" fmla="*/ 3718 w 3531775"/>
              <a:gd name="connsiteY6453" fmla="*/ 1546177 h 2810796"/>
              <a:gd name="connsiteX6454" fmla="*/ 2861 w 3531775"/>
              <a:gd name="connsiteY6454" fmla="*/ 1559131 h 2810796"/>
              <a:gd name="connsiteX6455" fmla="*/ 2974946 w 3531775"/>
              <a:gd name="connsiteY6455" fmla="*/ 2803858 h 2810796"/>
              <a:gd name="connsiteX6456" fmla="*/ 3008856 w 3531775"/>
              <a:gd name="connsiteY6456" fmla="*/ 2802334 h 2810796"/>
              <a:gd name="connsiteX6457" fmla="*/ 2992187 w 3531775"/>
              <a:gd name="connsiteY6457" fmla="*/ 2790047 h 2810796"/>
              <a:gd name="connsiteX6458" fmla="*/ 2974946 w 3531775"/>
              <a:gd name="connsiteY6458" fmla="*/ 2803858 h 2810796"/>
              <a:gd name="connsiteX6459" fmla="*/ 2905700 w 3531775"/>
              <a:gd name="connsiteY6459" fmla="*/ 2797953 h 2810796"/>
              <a:gd name="connsiteX6460" fmla="*/ 2942371 w 3531775"/>
              <a:gd name="connsiteY6460" fmla="*/ 2809573 h 2810796"/>
              <a:gd name="connsiteX6461" fmla="*/ 2923607 w 3531775"/>
              <a:gd name="connsiteY6461" fmla="*/ 2791857 h 2810796"/>
              <a:gd name="connsiteX6462" fmla="*/ 2917130 w 3531775"/>
              <a:gd name="connsiteY6462" fmla="*/ 2798429 h 2810796"/>
              <a:gd name="connsiteX6463" fmla="*/ 2905700 w 3531775"/>
              <a:gd name="connsiteY6463" fmla="*/ 2797953 h 2810796"/>
              <a:gd name="connsiteX6464" fmla="*/ 3084960 w 3531775"/>
              <a:gd name="connsiteY6464" fmla="*/ 2754424 h 2810796"/>
              <a:gd name="connsiteX6465" fmla="*/ 3123441 w 3531775"/>
              <a:gd name="connsiteY6465" fmla="*/ 2742803 h 2810796"/>
              <a:gd name="connsiteX6466" fmla="*/ 3100772 w 3531775"/>
              <a:gd name="connsiteY6466" fmla="*/ 2736040 h 2810796"/>
              <a:gd name="connsiteX6467" fmla="*/ 3084960 w 3531775"/>
              <a:gd name="connsiteY6467" fmla="*/ 2754424 h 2810796"/>
              <a:gd name="connsiteX6468" fmla="*/ 3052099 w 3531775"/>
              <a:gd name="connsiteY6468" fmla="*/ 2510393 h 2810796"/>
              <a:gd name="connsiteX6469" fmla="*/ 3051909 w 3531775"/>
              <a:gd name="connsiteY6469" fmla="*/ 2523442 h 2810796"/>
              <a:gd name="connsiteX6470" fmla="*/ 3078864 w 3531775"/>
              <a:gd name="connsiteY6470" fmla="*/ 2521347 h 2810796"/>
              <a:gd name="connsiteX6471" fmla="*/ 3074673 w 3531775"/>
              <a:gd name="connsiteY6471" fmla="*/ 2512774 h 2810796"/>
              <a:gd name="connsiteX6472" fmla="*/ 3052099 w 3531775"/>
              <a:gd name="connsiteY6472" fmla="*/ 2510393 h 2810796"/>
              <a:gd name="connsiteX6473" fmla="*/ 3137538 w 3531775"/>
              <a:gd name="connsiteY6473" fmla="*/ 2617454 h 2810796"/>
              <a:gd name="connsiteX6474" fmla="*/ 3121727 w 3531775"/>
              <a:gd name="connsiteY6474" fmla="*/ 2578687 h 2810796"/>
              <a:gd name="connsiteX6475" fmla="*/ 3113250 w 3531775"/>
              <a:gd name="connsiteY6475" fmla="*/ 2597356 h 2810796"/>
              <a:gd name="connsiteX6476" fmla="*/ 3124775 w 3531775"/>
              <a:gd name="connsiteY6476" fmla="*/ 2604214 h 2810796"/>
              <a:gd name="connsiteX6477" fmla="*/ 3137538 w 3531775"/>
              <a:gd name="connsiteY6477" fmla="*/ 2617454 h 2810796"/>
              <a:gd name="connsiteX6478" fmla="*/ 2817403 w 3531775"/>
              <a:gd name="connsiteY6478" fmla="*/ 2507250 h 2810796"/>
              <a:gd name="connsiteX6479" fmla="*/ 2899890 w 3531775"/>
              <a:gd name="connsiteY6479" fmla="*/ 2789285 h 2810796"/>
              <a:gd name="connsiteX6480" fmla="*/ 2915129 w 3531775"/>
              <a:gd name="connsiteY6480" fmla="*/ 2762234 h 2810796"/>
              <a:gd name="connsiteX6481" fmla="*/ 2944467 w 3531775"/>
              <a:gd name="connsiteY6481" fmla="*/ 2683367 h 2810796"/>
              <a:gd name="connsiteX6482" fmla="*/ 2954753 w 3531775"/>
              <a:gd name="connsiteY6482" fmla="*/ 2692606 h 2810796"/>
              <a:gd name="connsiteX6483" fmla="*/ 3007808 w 3531775"/>
              <a:gd name="connsiteY6483" fmla="*/ 2776712 h 2810796"/>
              <a:gd name="connsiteX6484" fmla="*/ 2998283 w 3531775"/>
              <a:gd name="connsiteY6484" fmla="*/ 2792143 h 2810796"/>
              <a:gd name="connsiteX6485" fmla="*/ 3040669 w 3531775"/>
              <a:gd name="connsiteY6485" fmla="*/ 2746994 h 2810796"/>
              <a:gd name="connsiteX6486" fmla="*/ 2972565 w 3531775"/>
              <a:gd name="connsiteY6486" fmla="*/ 2672509 h 2810796"/>
              <a:gd name="connsiteX6487" fmla="*/ 2974661 w 3531775"/>
              <a:gd name="connsiteY6487" fmla="*/ 2670127 h 2810796"/>
              <a:gd name="connsiteX6488" fmla="*/ 2984186 w 3531775"/>
              <a:gd name="connsiteY6488" fmla="*/ 2673651 h 2810796"/>
              <a:gd name="connsiteX6489" fmla="*/ 3044669 w 3531775"/>
              <a:gd name="connsiteY6489" fmla="*/ 2697369 h 2810796"/>
              <a:gd name="connsiteX6490" fmla="*/ 3107725 w 3531775"/>
              <a:gd name="connsiteY6490" fmla="*/ 2693749 h 2810796"/>
              <a:gd name="connsiteX6491" fmla="*/ 3113440 w 3531775"/>
              <a:gd name="connsiteY6491" fmla="*/ 2733850 h 2810796"/>
              <a:gd name="connsiteX6492" fmla="*/ 3146968 w 3531775"/>
              <a:gd name="connsiteY6492" fmla="*/ 2713942 h 2810796"/>
              <a:gd name="connsiteX6493" fmla="*/ 3125251 w 3531775"/>
              <a:gd name="connsiteY6493" fmla="*/ 2677081 h 2810796"/>
              <a:gd name="connsiteX6494" fmla="*/ 2989139 w 3531775"/>
              <a:gd name="connsiteY6494" fmla="*/ 2644410 h 2810796"/>
              <a:gd name="connsiteX6495" fmla="*/ 2988758 w 3531775"/>
              <a:gd name="connsiteY6495" fmla="*/ 2632789 h 2810796"/>
              <a:gd name="connsiteX6496" fmla="*/ 2998950 w 3531775"/>
              <a:gd name="connsiteY6496" fmla="*/ 2631551 h 2810796"/>
              <a:gd name="connsiteX6497" fmla="*/ 3065339 w 3531775"/>
              <a:gd name="connsiteY6497" fmla="*/ 2607929 h 2810796"/>
              <a:gd name="connsiteX6498" fmla="*/ 3098200 w 3531775"/>
              <a:gd name="connsiteY6498" fmla="*/ 2598118 h 2810796"/>
              <a:gd name="connsiteX6499" fmla="*/ 3116869 w 3531775"/>
              <a:gd name="connsiteY6499" fmla="*/ 2571543 h 2810796"/>
              <a:gd name="connsiteX6500" fmla="*/ 3116869 w 3531775"/>
              <a:gd name="connsiteY6500" fmla="*/ 2571543 h 2810796"/>
              <a:gd name="connsiteX6501" fmla="*/ 2990949 w 3531775"/>
              <a:gd name="connsiteY6501" fmla="*/ 2616311 h 2810796"/>
              <a:gd name="connsiteX6502" fmla="*/ 2989901 w 3531775"/>
              <a:gd name="connsiteY6502" fmla="*/ 2600118 h 2810796"/>
              <a:gd name="connsiteX6503" fmla="*/ 3022571 w 3531775"/>
              <a:gd name="connsiteY6503" fmla="*/ 2550017 h 2810796"/>
              <a:gd name="connsiteX6504" fmla="*/ 3049146 w 3531775"/>
              <a:gd name="connsiteY6504" fmla="*/ 2515346 h 2810796"/>
              <a:gd name="connsiteX6505" fmla="*/ 3027810 w 3531775"/>
              <a:gd name="connsiteY6505" fmla="*/ 2512774 h 2810796"/>
              <a:gd name="connsiteX6506" fmla="*/ 2990853 w 3531775"/>
              <a:gd name="connsiteY6506" fmla="*/ 2583259 h 2810796"/>
              <a:gd name="connsiteX6507" fmla="*/ 2891508 w 3531775"/>
              <a:gd name="connsiteY6507" fmla="*/ 2504868 h 2810796"/>
              <a:gd name="connsiteX6508" fmla="*/ 2817403 w 3531775"/>
              <a:gd name="connsiteY6508" fmla="*/ 2507250 h 2810796"/>
              <a:gd name="connsiteX6509" fmla="*/ 2449643 w 3531775"/>
              <a:gd name="connsiteY6509" fmla="*/ 1627711 h 2810796"/>
              <a:gd name="connsiteX6510" fmla="*/ 2515842 w 3531775"/>
              <a:gd name="connsiteY6510" fmla="*/ 1493599 h 2810796"/>
              <a:gd name="connsiteX6511" fmla="*/ 2584231 w 3531775"/>
              <a:gd name="connsiteY6511" fmla="*/ 1397111 h 2810796"/>
              <a:gd name="connsiteX6512" fmla="*/ 2736726 w 3531775"/>
              <a:gd name="connsiteY6512" fmla="*/ 1376537 h 2810796"/>
              <a:gd name="connsiteX6513" fmla="*/ 2713676 w 3531775"/>
              <a:gd name="connsiteY6513" fmla="*/ 1522936 h 2810796"/>
              <a:gd name="connsiteX6514" fmla="*/ 2585374 w 3531775"/>
              <a:gd name="connsiteY6514" fmla="*/ 1559512 h 2810796"/>
              <a:gd name="connsiteX6515" fmla="*/ 2555846 w 3531775"/>
              <a:gd name="connsiteY6515" fmla="*/ 1578753 h 2810796"/>
              <a:gd name="connsiteX6516" fmla="*/ 2592803 w 3531775"/>
              <a:gd name="connsiteY6516" fmla="*/ 1731915 h 2810796"/>
              <a:gd name="connsiteX6517" fmla="*/ 2593280 w 3531775"/>
              <a:gd name="connsiteY6517" fmla="*/ 1731629 h 2810796"/>
              <a:gd name="connsiteX6518" fmla="*/ 2667003 w 3531775"/>
              <a:gd name="connsiteY6518" fmla="*/ 1714484 h 2810796"/>
              <a:gd name="connsiteX6519" fmla="*/ 2687292 w 3531775"/>
              <a:gd name="connsiteY6519" fmla="*/ 1635808 h 2810796"/>
              <a:gd name="connsiteX6520" fmla="*/ 2702722 w 3531775"/>
              <a:gd name="connsiteY6520" fmla="*/ 1655620 h 2810796"/>
              <a:gd name="connsiteX6521" fmla="*/ 2670909 w 3531775"/>
              <a:gd name="connsiteY6521" fmla="*/ 1730391 h 2810796"/>
              <a:gd name="connsiteX6522" fmla="*/ 2665384 w 3531775"/>
              <a:gd name="connsiteY6522" fmla="*/ 1740963 h 2810796"/>
              <a:gd name="connsiteX6523" fmla="*/ 2769207 w 3531775"/>
              <a:gd name="connsiteY6523" fmla="*/ 1672955 h 2810796"/>
              <a:gd name="connsiteX6524" fmla="*/ 2803782 w 3531775"/>
              <a:gd name="connsiteY6524" fmla="*/ 1658191 h 2810796"/>
              <a:gd name="connsiteX6525" fmla="*/ 2803782 w 3531775"/>
              <a:gd name="connsiteY6525" fmla="*/ 1658191 h 2810796"/>
              <a:gd name="connsiteX6526" fmla="*/ 2790828 w 3531775"/>
              <a:gd name="connsiteY6526" fmla="*/ 1689529 h 2810796"/>
              <a:gd name="connsiteX6527" fmla="*/ 2757205 w 3531775"/>
              <a:gd name="connsiteY6527" fmla="*/ 1710483 h 2810796"/>
              <a:gd name="connsiteX6528" fmla="*/ 2690244 w 3531775"/>
              <a:gd name="connsiteY6528" fmla="*/ 1756299 h 2810796"/>
              <a:gd name="connsiteX6529" fmla="*/ 2679291 w 3531775"/>
              <a:gd name="connsiteY6529" fmla="*/ 1761157 h 2810796"/>
              <a:gd name="connsiteX6530" fmla="*/ 2683196 w 3531775"/>
              <a:gd name="connsiteY6530" fmla="*/ 1771825 h 2810796"/>
              <a:gd name="connsiteX6531" fmla="*/ 2844549 w 3531775"/>
              <a:gd name="connsiteY6531" fmla="*/ 1752965 h 2810796"/>
              <a:gd name="connsiteX6532" fmla="*/ 2879601 w 3531775"/>
              <a:gd name="connsiteY6532" fmla="*/ 1779349 h 2810796"/>
              <a:gd name="connsiteX6533" fmla="*/ 2848169 w 3531775"/>
              <a:gd name="connsiteY6533" fmla="*/ 1809925 h 2810796"/>
              <a:gd name="connsiteX6534" fmla="*/ 2836453 w 3531775"/>
              <a:gd name="connsiteY6534" fmla="*/ 1775825 h 2810796"/>
              <a:gd name="connsiteX6535" fmla="*/ 2760825 w 3531775"/>
              <a:gd name="connsiteY6535" fmla="*/ 1800971 h 2810796"/>
              <a:gd name="connsiteX6536" fmla="*/ 2684529 w 3531775"/>
              <a:gd name="connsiteY6536" fmla="*/ 1799923 h 2810796"/>
              <a:gd name="connsiteX6537" fmla="*/ 2703008 w 3531775"/>
              <a:gd name="connsiteY6537" fmla="*/ 1825641 h 2810796"/>
              <a:gd name="connsiteX6538" fmla="*/ 2755871 w 3531775"/>
              <a:gd name="connsiteY6538" fmla="*/ 1839738 h 2810796"/>
              <a:gd name="connsiteX6539" fmla="*/ 2738631 w 3531775"/>
              <a:gd name="connsiteY6539" fmla="*/ 1906317 h 2810796"/>
              <a:gd name="connsiteX6540" fmla="*/ 2743108 w 3531775"/>
              <a:gd name="connsiteY6540" fmla="*/ 1887934 h 2810796"/>
              <a:gd name="connsiteX6541" fmla="*/ 2696340 w 3531775"/>
              <a:gd name="connsiteY6541" fmla="*/ 1846786 h 2810796"/>
              <a:gd name="connsiteX6542" fmla="*/ 2659098 w 3531775"/>
              <a:gd name="connsiteY6542" fmla="*/ 1829165 h 2810796"/>
              <a:gd name="connsiteX6543" fmla="*/ 2656811 w 3531775"/>
              <a:gd name="connsiteY6543" fmla="*/ 1822688 h 2810796"/>
              <a:gd name="connsiteX6544" fmla="*/ 2618045 w 3531775"/>
              <a:gd name="connsiteY6544" fmla="*/ 1867646 h 2810796"/>
              <a:gd name="connsiteX6545" fmla="*/ 2635666 w 3531775"/>
              <a:gd name="connsiteY6545" fmla="*/ 1908032 h 2810796"/>
              <a:gd name="connsiteX6546" fmla="*/ 2626712 w 3531775"/>
              <a:gd name="connsiteY6546" fmla="*/ 1938512 h 2810796"/>
              <a:gd name="connsiteX6547" fmla="*/ 2590899 w 3531775"/>
              <a:gd name="connsiteY6547" fmla="*/ 1886982 h 2810796"/>
              <a:gd name="connsiteX6548" fmla="*/ 2556037 w 3531775"/>
              <a:gd name="connsiteY6548" fmla="*/ 1755918 h 2810796"/>
              <a:gd name="connsiteX6549" fmla="*/ 2556132 w 3531775"/>
              <a:gd name="connsiteY6549" fmla="*/ 1755822 h 2810796"/>
              <a:gd name="connsiteX6550" fmla="*/ 2449643 w 3531775"/>
              <a:gd name="connsiteY6550" fmla="*/ 1627711 h 2810796"/>
              <a:gd name="connsiteX6551" fmla="*/ 2496696 w 3531775"/>
              <a:gd name="connsiteY6551" fmla="*/ 1674003 h 2810796"/>
              <a:gd name="connsiteX6552" fmla="*/ 2497839 w 3531775"/>
              <a:gd name="connsiteY6552" fmla="*/ 1677241 h 2810796"/>
              <a:gd name="connsiteX6553" fmla="*/ 2528415 w 3531775"/>
              <a:gd name="connsiteY6553" fmla="*/ 1654953 h 2810796"/>
              <a:gd name="connsiteX6554" fmla="*/ 2496696 w 3531775"/>
              <a:gd name="connsiteY6554" fmla="*/ 1674003 h 2810796"/>
              <a:gd name="connsiteX6555" fmla="*/ 2472788 w 3531775"/>
              <a:gd name="connsiteY6555" fmla="*/ 1621520 h 2810796"/>
              <a:gd name="connsiteX6556" fmla="*/ 2468217 w 3531775"/>
              <a:gd name="connsiteY6556" fmla="*/ 1634379 h 2810796"/>
              <a:gd name="connsiteX6557" fmla="*/ 2524033 w 3531775"/>
              <a:gd name="connsiteY6557" fmla="*/ 1630950 h 2810796"/>
              <a:gd name="connsiteX6558" fmla="*/ 2472788 w 3531775"/>
              <a:gd name="connsiteY6558" fmla="*/ 1621520 h 2810796"/>
              <a:gd name="connsiteX6559" fmla="*/ 2484981 w 3531775"/>
              <a:gd name="connsiteY6559" fmla="*/ 1570752 h 2810796"/>
              <a:gd name="connsiteX6560" fmla="*/ 2482504 w 3531775"/>
              <a:gd name="connsiteY6560" fmla="*/ 1573228 h 2810796"/>
              <a:gd name="connsiteX6561" fmla="*/ 2528510 w 3531775"/>
              <a:gd name="connsiteY6561" fmla="*/ 1592469 h 2810796"/>
              <a:gd name="connsiteX6562" fmla="*/ 2484981 w 3531775"/>
              <a:gd name="connsiteY6562" fmla="*/ 1570752 h 2810796"/>
              <a:gd name="connsiteX6563" fmla="*/ 2656716 w 3531775"/>
              <a:gd name="connsiteY6563" fmla="*/ 1375775 h 2810796"/>
              <a:gd name="connsiteX6564" fmla="*/ 2637095 w 3531775"/>
              <a:gd name="connsiteY6564" fmla="*/ 1416733 h 2810796"/>
              <a:gd name="connsiteX6565" fmla="*/ 2657669 w 3531775"/>
              <a:gd name="connsiteY6565" fmla="*/ 1433878 h 2810796"/>
              <a:gd name="connsiteX6566" fmla="*/ 2657669 w 3531775"/>
              <a:gd name="connsiteY6566" fmla="*/ 1378251 h 2810796"/>
              <a:gd name="connsiteX6567" fmla="*/ 2657669 w 3531775"/>
              <a:gd name="connsiteY6567" fmla="*/ 1378251 h 2810796"/>
              <a:gd name="connsiteX6568" fmla="*/ 2659955 w 3531775"/>
              <a:gd name="connsiteY6568" fmla="*/ 1375966 h 2810796"/>
              <a:gd name="connsiteX6569" fmla="*/ 2656716 w 3531775"/>
              <a:gd name="connsiteY6569" fmla="*/ 1375775 h 2810796"/>
              <a:gd name="connsiteX6570" fmla="*/ 2714343 w 3531775"/>
              <a:gd name="connsiteY6570" fmla="*/ 1387872 h 2810796"/>
              <a:gd name="connsiteX6571" fmla="*/ 2662908 w 3531775"/>
              <a:gd name="connsiteY6571" fmla="*/ 1400159 h 2810796"/>
              <a:gd name="connsiteX6572" fmla="*/ 2668242 w 3531775"/>
              <a:gd name="connsiteY6572" fmla="*/ 1436259 h 2810796"/>
              <a:gd name="connsiteX6573" fmla="*/ 2716438 w 3531775"/>
              <a:gd name="connsiteY6573" fmla="*/ 1390253 h 2810796"/>
              <a:gd name="connsiteX6574" fmla="*/ 2714343 w 3531775"/>
              <a:gd name="connsiteY6574" fmla="*/ 1387872 h 2810796"/>
              <a:gd name="connsiteX6575" fmla="*/ 2737107 w 3531775"/>
              <a:gd name="connsiteY6575" fmla="*/ 1419209 h 2810796"/>
              <a:gd name="connsiteX6576" fmla="*/ 2724725 w 3531775"/>
              <a:gd name="connsiteY6576" fmla="*/ 1405683 h 2810796"/>
              <a:gd name="connsiteX6577" fmla="*/ 2680338 w 3531775"/>
              <a:gd name="connsiteY6577" fmla="*/ 1429401 h 2810796"/>
              <a:gd name="connsiteX6578" fmla="*/ 2738250 w 3531775"/>
              <a:gd name="connsiteY6578" fmla="*/ 1431687 h 2810796"/>
              <a:gd name="connsiteX6579" fmla="*/ 2737107 w 3531775"/>
              <a:gd name="connsiteY6579" fmla="*/ 1419209 h 2810796"/>
              <a:gd name="connsiteX6580" fmla="*/ 2723391 w 3531775"/>
              <a:gd name="connsiteY6580" fmla="*/ 1474645 h 2810796"/>
              <a:gd name="connsiteX6581" fmla="*/ 2723963 w 3531775"/>
              <a:gd name="connsiteY6581" fmla="*/ 1488075 h 2810796"/>
              <a:gd name="connsiteX6582" fmla="*/ 2719010 w 3531775"/>
              <a:gd name="connsiteY6582" fmla="*/ 1435973 h 2810796"/>
              <a:gd name="connsiteX6583" fmla="*/ 2677957 w 3531775"/>
              <a:gd name="connsiteY6583" fmla="*/ 1439878 h 2810796"/>
              <a:gd name="connsiteX6584" fmla="*/ 2723391 w 3531775"/>
              <a:gd name="connsiteY6584" fmla="*/ 1474645 h 2810796"/>
              <a:gd name="connsiteX6585" fmla="*/ 2685768 w 3531775"/>
              <a:gd name="connsiteY6585" fmla="*/ 1510078 h 2810796"/>
              <a:gd name="connsiteX6586" fmla="*/ 2707961 w 3531775"/>
              <a:gd name="connsiteY6586" fmla="*/ 1473883 h 2810796"/>
              <a:gd name="connsiteX6587" fmla="*/ 2684815 w 3531775"/>
              <a:gd name="connsiteY6587" fmla="*/ 1451975 h 2810796"/>
              <a:gd name="connsiteX6588" fmla="*/ 2682529 w 3531775"/>
              <a:gd name="connsiteY6588" fmla="*/ 1509887 h 2810796"/>
              <a:gd name="connsiteX6589" fmla="*/ 2685768 w 3531775"/>
              <a:gd name="connsiteY6589" fmla="*/ 1510078 h 2810796"/>
              <a:gd name="connsiteX6590" fmla="*/ 2628141 w 3531775"/>
              <a:gd name="connsiteY6590" fmla="*/ 1498076 h 2810796"/>
              <a:gd name="connsiteX6591" fmla="*/ 2680052 w 3531775"/>
              <a:gd name="connsiteY6591" fmla="*/ 1482455 h 2810796"/>
              <a:gd name="connsiteX6592" fmla="*/ 2674242 w 3531775"/>
              <a:gd name="connsiteY6592" fmla="*/ 1449689 h 2810796"/>
              <a:gd name="connsiteX6593" fmla="*/ 2626046 w 3531775"/>
              <a:gd name="connsiteY6593" fmla="*/ 1495695 h 2810796"/>
              <a:gd name="connsiteX6594" fmla="*/ 2628141 w 3531775"/>
              <a:gd name="connsiteY6594" fmla="*/ 1498076 h 2810796"/>
              <a:gd name="connsiteX6595" fmla="*/ 2608520 w 3531775"/>
              <a:gd name="connsiteY6595" fmla="*/ 1472358 h 2810796"/>
              <a:gd name="connsiteX6596" fmla="*/ 2662241 w 3531775"/>
              <a:gd name="connsiteY6596" fmla="*/ 1456547 h 2810796"/>
              <a:gd name="connsiteX6597" fmla="*/ 2604329 w 3531775"/>
              <a:gd name="connsiteY6597" fmla="*/ 1454261 h 2810796"/>
              <a:gd name="connsiteX6598" fmla="*/ 2608520 w 3531775"/>
              <a:gd name="connsiteY6598" fmla="*/ 1472358 h 2810796"/>
              <a:gd name="connsiteX6599" fmla="*/ 2604519 w 3531775"/>
              <a:gd name="connsiteY6599" fmla="*/ 1432354 h 2810796"/>
              <a:gd name="connsiteX6600" fmla="*/ 2664527 w 3531775"/>
              <a:gd name="connsiteY6600" fmla="*/ 1445974 h 2810796"/>
              <a:gd name="connsiteX6601" fmla="*/ 2618521 w 3531775"/>
              <a:gd name="connsiteY6601" fmla="*/ 1397778 h 2810796"/>
              <a:gd name="connsiteX6602" fmla="*/ 2604519 w 3531775"/>
              <a:gd name="connsiteY6602" fmla="*/ 1432354 h 2810796"/>
              <a:gd name="connsiteX6603" fmla="*/ 2567658 w 3531775"/>
              <a:gd name="connsiteY6603" fmla="*/ 1485789 h 2810796"/>
              <a:gd name="connsiteX6604" fmla="*/ 2589851 w 3531775"/>
              <a:gd name="connsiteY6604" fmla="*/ 1547511 h 2810796"/>
              <a:gd name="connsiteX6605" fmla="*/ 2533177 w 3531775"/>
              <a:gd name="connsiteY6605" fmla="*/ 1482931 h 2810796"/>
              <a:gd name="connsiteX6606" fmla="*/ 2567658 w 3531775"/>
              <a:gd name="connsiteY6606" fmla="*/ 1485789 h 2810796"/>
              <a:gd name="connsiteX6607" fmla="*/ 2554037 w 3531775"/>
              <a:gd name="connsiteY6607" fmla="*/ 1556179 h 2810796"/>
              <a:gd name="connsiteX6608" fmla="*/ 2554989 w 3531775"/>
              <a:gd name="connsiteY6608" fmla="*/ 1559512 h 2810796"/>
              <a:gd name="connsiteX6609" fmla="*/ 2511555 w 3531775"/>
              <a:gd name="connsiteY6609" fmla="*/ 1522174 h 2810796"/>
              <a:gd name="connsiteX6610" fmla="*/ 2554037 w 3531775"/>
              <a:gd name="connsiteY6610" fmla="*/ 1556179 h 2810796"/>
              <a:gd name="connsiteX6611" fmla="*/ 2546036 w 3531775"/>
              <a:gd name="connsiteY6611" fmla="*/ 1691053 h 2810796"/>
              <a:gd name="connsiteX6612" fmla="*/ 2522700 w 3531775"/>
              <a:gd name="connsiteY6612" fmla="*/ 1711245 h 2810796"/>
              <a:gd name="connsiteX6613" fmla="*/ 2548322 w 3531775"/>
              <a:gd name="connsiteY6613" fmla="*/ 1692767 h 2810796"/>
              <a:gd name="connsiteX6614" fmla="*/ 2546036 w 3531775"/>
              <a:gd name="connsiteY6614" fmla="*/ 1691053 h 2810796"/>
              <a:gd name="connsiteX6615" fmla="*/ 2714438 w 3531775"/>
              <a:gd name="connsiteY6615" fmla="*/ 1924415 h 2810796"/>
              <a:gd name="connsiteX6616" fmla="*/ 2751776 w 3531775"/>
              <a:gd name="connsiteY6616" fmla="*/ 1910794 h 2810796"/>
              <a:gd name="connsiteX6617" fmla="*/ 2729583 w 3531775"/>
              <a:gd name="connsiteY6617" fmla="*/ 1905460 h 2810796"/>
              <a:gd name="connsiteX6618" fmla="*/ 2728059 w 3531775"/>
              <a:gd name="connsiteY6618" fmla="*/ 1913175 h 2810796"/>
              <a:gd name="connsiteX6619" fmla="*/ 2714438 w 3531775"/>
              <a:gd name="connsiteY6619" fmla="*/ 1924415 h 2810796"/>
              <a:gd name="connsiteX6620" fmla="*/ 2635476 w 3531775"/>
              <a:gd name="connsiteY6620" fmla="*/ 1943941 h 2810796"/>
              <a:gd name="connsiteX6621" fmla="*/ 2679767 w 3531775"/>
              <a:gd name="connsiteY6621" fmla="*/ 1941465 h 2810796"/>
              <a:gd name="connsiteX6622" fmla="*/ 2653668 w 3531775"/>
              <a:gd name="connsiteY6622" fmla="*/ 1931845 h 2810796"/>
              <a:gd name="connsiteX6623" fmla="*/ 2635476 w 3531775"/>
              <a:gd name="connsiteY6623" fmla="*/ 1943941 h 2810796"/>
              <a:gd name="connsiteX6624" fmla="*/ 2822356 w 3531775"/>
              <a:gd name="connsiteY6624" fmla="*/ 1838976 h 2810796"/>
              <a:gd name="connsiteX6625" fmla="*/ 2861790 w 3531775"/>
              <a:gd name="connsiteY6625" fmla="*/ 1814306 h 2810796"/>
              <a:gd name="connsiteX6626" fmla="*/ 2834548 w 3531775"/>
              <a:gd name="connsiteY6626" fmla="*/ 1816211 h 2810796"/>
              <a:gd name="connsiteX6627" fmla="*/ 2822356 w 3531775"/>
              <a:gd name="connsiteY6627" fmla="*/ 1838976 h 2810796"/>
              <a:gd name="connsiteX6628" fmla="*/ 2717200 w 3531775"/>
              <a:gd name="connsiteY6628" fmla="*/ 1636855 h 2810796"/>
              <a:gd name="connsiteX6629" fmla="*/ 2746632 w 3531775"/>
              <a:gd name="connsiteY6629" fmla="*/ 1625235 h 2810796"/>
              <a:gd name="connsiteX6630" fmla="*/ 2713485 w 3531775"/>
              <a:gd name="connsiteY6630" fmla="*/ 1624758 h 2810796"/>
              <a:gd name="connsiteX6631" fmla="*/ 2717200 w 3531775"/>
              <a:gd name="connsiteY6631" fmla="*/ 1636855 h 2810796"/>
              <a:gd name="connsiteX6632" fmla="*/ 2811212 w 3531775"/>
              <a:gd name="connsiteY6632" fmla="*/ 1662954 h 2810796"/>
              <a:gd name="connsiteX6633" fmla="*/ 2807307 w 3531775"/>
              <a:gd name="connsiteY6633" fmla="*/ 1683337 h 2810796"/>
              <a:gd name="connsiteX6634" fmla="*/ 2840358 w 3531775"/>
              <a:gd name="connsiteY6634" fmla="*/ 1693148 h 2810796"/>
              <a:gd name="connsiteX6635" fmla="*/ 2818451 w 3531775"/>
              <a:gd name="connsiteY6635" fmla="*/ 1667812 h 2810796"/>
              <a:gd name="connsiteX6636" fmla="*/ 2811212 w 3531775"/>
              <a:gd name="connsiteY6636" fmla="*/ 1662954 h 2810796"/>
              <a:gd name="connsiteX6637" fmla="*/ 2200278 w 3531775"/>
              <a:gd name="connsiteY6637" fmla="*/ 2202450 h 2810796"/>
              <a:gd name="connsiteX6638" fmla="*/ 2435451 w 3531775"/>
              <a:gd name="connsiteY6638" fmla="*/ 2164064 h 2810796"/>
              <a:gd name="connsiteX6639" fmla="*/ 2387730 w 3531775"/>
              <a:gd name="connsiteY6639" fmla="*/ 2277888 h 2810796"/>
              <a:gd name="connsiteX6640" fmla="*/ 2320008 w 3531775"/>
              <a:gd name="connsiteY6640" fmla="*/ 2293699 h 2810796"/>
              <a:gd name="connsiteX6641" fmla="*/ 2212565 w 3531775"/>
              <a:gd name="connsiteY6641" fmla="*/ 2330371 h 2810796"/>
              <a:gd name="connsiteX6642" fmla="*/ 2242569 w 3531775"/>
              <a:gd name="connsiteY6642" fmla="*/ 2492581 h 2810796"/>
              <a:gd name="connsiteX6643" fmla="*/ 2243141 w 3531775"/>
              <a:gd name="connsiteY6643" fmla="*/ 2492295 h 2810796"/>
              <a:gd name="connsiteX6644" fmla="*/ 2321151 w 3531775"/>
              <a:gd name="connsiteY6644" fmla="*/ 2478484 h 2810796"/>
              <a:gd name="connsiteX6645" fmla="*/ 2346773 w 3531775"/>
              <a:gd name="connsiteY6645" fmla="*/ 2397426 h 2810796"/>
              <a:gd name="connsiteX6646" fmla="*/ 2361822 w 3531775"/>
              <a:gd name="connsiteY6646" fmla="*/ 2419048 h 2810796"/>
              <a:gd name="connsiteX6647" fmla="*/ 2324294 w 3531775"/>
              <a:gd name="connsiteY6647" fmla="*/ 2495439 h 2810796"/>
              <a:gd name="connsiteX6648" fmla="*/ 2317912 w 3531775"/>
              <a:gd name="connsiteY6648" fmla="*/ 2506107 h 2810796"/>
              <a:gd name="connsiteX6649" fmla="*/ 2430307 w 3531775"/>
              <a:gd name="connsiteY6649" fmla="*/ 2440765 h 2810796"/>
              <a:gd name="connsiteX6650" fmla="*/ 2467264 w 3531775"/>
              <a:gd name="connsiteY6650" fmla="*/ 2427335 h 2810796"/>
              <a:gd name="connsiteX6651" fmla="*/ 2467264 w 3531775"/>
              <a:gd name="connsiteY6651" fmla="*/ 2427335 h 2810796"/>
              <a:gd name="connsiteX6652" fmla="*/ 2451929 w 3531775"/>
              <a:gd name="connsiteY6652" fmla="*/ 2459339 h 2810796"/>
              <a:gd name="connsiteX6653" fmla="*/ 2415543 w 3531775"/>
              <a:gd name="connsiteY6653" fmla="*/ 2479342 h 2810796"/>
              <a:gd name="connsiteX6654" fmla="*/ 2342963 w 3531775"/>
              <a:gd name="connsiteY6654" fmla="*/ 2523442 h 2810796"/>
              <a:gd name="connsiteX6655" fmla="*/ 2331247 w 3531775"/>
              <a:gd name="connsiteY6655" fmla="*/ 2527824 h 2810796"/>
              <a:gd name="connsiteX6656" fmla="*/ 2334676 w 3531775"/>
              <a:gd name="connsiteY6656" fmla="*/ 2539159 h 2810796"/>
              <a:gd name="connsiteX6657" fmla="*/ 2504411 w 3531775"/>
              <a:gd name="connsiteY6657" fmla="*/ 2528491 h 2810796"/>
              <a:gd name="connsiteX6658" fmla="*/ 2539559 w 3531775"/>
              <a:gd name="connsiteY6658" fmla="*/ 2558018 h 2810796"/>
              <a:gd name="connsiteX6659" fmla="*/ 2504983 w 3531775"/>
              <a:gd name="connsiteY6659" fmla="*/ 2588212 h 2810796"/>
              <a:gd name="connsiteX6660" fmla="*/ 2494601 w 3531775"/>
              <a:gd name="connsiteY6660" fmla="*/ 2551827 h 2810796"/>
              <a:gd name="connsiteX6661" fmla="*/ 2414114 w 3531775"/>
              <a:gd name="connsiteY6661" fmla="*/ 2573830 h 2810796"/>
              <a:gd name="connsiteX6662" fmla="*/ 2334390 w 3531775"/>
              <a:gd name="connsiteY6662" fmla="*/ 2568400 h 2810796"/>
              <a:gd name="connsiteX6663" fmla="*/ 2352297 w 3531775"/>
              <a:gd name="connsiteY6663" fmla="*/ 2596309 h 2810796"/>
              <a:gd name="connsiteX6664" fmla="*/ 2406780 w 3531775"/>
              <a:gd name="connsiteY6664" fmla="*/ 2614025 h 2810796"/>
              <a:gd name="connsiteX6665" fmla="*/ 2384968 w 3531775"/>
              <a:gd name="connsiteY6665" fmla="*/ 2682605 h 2810796"/>
              <a:gd name="connsiteX6666" fmla="*/ 2390683 w 3531775"/>
              <a:gd name="connsiteY6666" fmla="*/ 2663555 h 2810796"/>
              <a:gd name="connsiteX6667" fmla="*/ 2344106 w 3531775"/>
              <a:gd name="connsiteY6667" fmla="*/ 2617930 h 2810796"/>
              <a:gd name="connsiteX6668" fmla="*/ 2306101 w 3531775"/>
              <a:gd name="connsiteY6668" fmla="*/ 2597451 h 2810796"/>
              <a:gd name="connsiteX6669" fmla="*/ 2304101 w 3531775"/>
              <a:gd name="connsiteY6669" fmla="*/ 2590498 h 2810796"/>
              <a:gd name="connsiteX6670" fmla="*/ 2261048 w 3531775"/>
              <a:gd name="connsiteY6670" fmla="*/ 2635266 h 2810796"/>
              <a:gd name="connsiteX6671" fmla="*/ 2277145 w 3531775"/>
              <a:gd name="connsiteY6671" fmla="*/ 2678509 h 2810796"/>
              <a:gd name="connsiteX6672" fmla="*/ 2258476 w 3531775"/>
              <a:gd name="connsiteY6672" fmla="*/ 2707846 h 2810796"/>
              <a:gd name="connsiteX6673" fmla="*/ 2231520 w 3531775"/>
              <a:gd name="connsiteY6673" fmla="*/ 2654125 h 2810796"/>
              <a:gd name="connsiteX6674" fmla="*/ 2202469 w 3531775"/>
              <a:gd name="connsiteY6674" fmla="*/ 2515156 h 2810796"/>
              <a:gd name="connsiteX6675" fmla="*/ 2202564 w 3531775"/>
              <a:gd name="connsiteY6675" fmla="*/ 2515060 h 2810796"/>
              <a:gd name="connsiteX6676" fmla="*/ 2200278 w 3531775"/>
              <a:gd name="connsiteY6676" fmla="*/ 2202450 h 2810796"/>
              <a:gd name="connsiteX6677" fmla="*/ 2290956 w 3531775"/>
              <a:gd name="connsiteY6677" fmla="*/ 2168731 h 2810796"/>
              <a:gd name="connsiteX6678" fmla="*/ 2288384 w 3531775"/>
              <a:gd name="connsiteY6678" fmla="*/ 2144824 h 2810796"/>
              <a:gd name="connsiteX6679" fmla="*/ 2314769 w 3531775"/>
              <a:gd name="connsiteY6679" fmla="*/ 2202355 h 2810796"/>
              <a:gd name="connsiteX6680" fmla="*/ 2333723 w 3531775"/>
              <a:gd name="connsiteY6680" fmla="*/ 2197783 h 2810796"/>
              <a:gd name="connsiteX6681" fmla="*/ 2290956 w 3531775"/>
              <a:gd name="connsiteY6681" fmla="*/ 2168731 h 2810796"/>
              <a:gd name="connsiteX6682" fmla="*/ 2329533 w 3531775"/>
              <a:gd name="connsiteY6682" fmla="*/ 2124059 h 2810796"/>
              <a:gd name="connsiteX6683" fmla="*/ 2309244 w 3531775"/>
              <a:gd name="connsiteY6683" fmla="*/ 2169589 h 2810796"/>
              <a:gd name="connsiteX6684" fmla="*/ 2327342 w 3531775"/>
              <a:gd name="connsiteY6684" fmla="*/ 2184829 h 2810796"/>
              <a:gd name="connsiteX6685" fmla="*/ 2330485 w 3531775"/>
              <a:gd name="connsiteY6685" fmla="*/ 2126631 h 2810796"/>
              <a:gd name="connsiteX6686" fmla="*/ 2330485 w 3531775"/>
              <a:gd name="connsiteY6686" fmla="*/ 2126631 h 2810796"/>
              <a:gd name="connsiteX6687" fmla="*/ 2332961 w 3531775"/>
              <a:gd name="connsiteY6687" fmla="*/ 2124345 h 2810796"/>
              <a:gd name="connsiteX6688" fmla="*/ 2329533 w 3531775"/>
              <a:gd name="connsiteY6688" fmla="*/ 2124059 h 2810796"/>
              <a:gd name="connsiteX6689" fmla="*/ 2389064 w 3531775"/>
              <a:gd name="connsiteY6689" fmla="*/ 2139871 h 2810796"/>
              <a:gd name="connsiteX6690" fmla="*/ 2336295 w 3531775"/>
              <a:gd name="connsiteY6690" fmla="*/ 2144728 h 2810796"/>
              <a:gd name="connsiteX6691" fmla="*/ 2338105 w 3531775"/>
              <a:gd name="connsiteY6691" fmla="*/ 2187876 h 2810796"/>
              <a:gd name="connsiteX6692" fmla="*/ 2391064 w 3531775"/>
              <a:gd name="connsiteY6692" fmla="*/ 2142538 h 2810796"/>
              <a:gd name="connsiteX6693" fmla="*/ 2389064 w 3531775"/>
              <a:gd name="connsiteY6693" fmla="*/ 2139871 h 2810796"/>
              <a:gd name="connsiteX6694" fmla="*/ 2411924 w 3531775"/>
              <a:gd name="connsiteY6694" fmla="*/ 2183590 h 2810796"/>
              <a:gd name="connsiteX6695" fmla="*/ 2359917 w 3531775"/>
              <a:gd name="connsiteY6695" fmla="*/ 2168922 h 2810796"/>
              <a:gd name="connsiteX6696" fmla="*/ 2351059 w 3531775"/>
              <a:gd name="connsiteY6696" fmla="*/ 2181304 h 2810796"/>
              <a:gd name="connsiteX6697" fmla="*/ 2411447 w 3531775"/>
              <a:gd name="connsiteY6697" fmla="*/ 2186924 h 2810796"/>
              <a:gd name="connsiteX6698" fmla="*/ 2411924 w 3531775"/>
              <a:gd name="connsiteY6698" fmla="*/ 2183590 h 2810796"/>
              <a:gd name="connsiteX6699" fmla="*/ 2388778 w 3531775"/>
              <a:gd name="connsiteY6699" fmla="*/ 2217118 h 2810796"/>
              <a:gd name="connsiteX6700" fmla="*/ 2393540 w 3531775"/>
              <a:gd name="connsiteY6700" fmla="*/ 2245217 h 2810796"/>
              <a:gd name="connsiteX6701" fmla="*/ 2377824 w 3531775"/>
              <a:gd name="connsiteY6701" fmla="*/ 2187400 h 2810796"/>
              <a:gd name="connsiteX6702" fmla="*/ 2348201 w 3531775"/>
              <a:gd name="connsiteY6702" fmla="*/ 2192258 h 2810796"/>
              <a:gd name="connsiteX6703" fmla="*/ 2388778 w 3531775"/>
              <a:gd name="connsiteY6703" fmla="*/ 2217118 h 2810796"/>
              <a:gd name="connsiteX6704" fmla="*/ 2352297 w 3531775"/>
              <a:gd name="connsiteY6704" fmla="*/ 2265982 h 2810796"/>
              <a:gd name="connsiteX6705" fmla="*/ 2379443 w 3531775"/>
              <a:gd name="connsiteY6705" fmla="*/ 2241121 h 2810796"/>
              <a:gd name="connsiteX6706" fmla="*/ 2354583 w 3531775"/>
              <a:gd name="connsiteY6706" fmla="*/ 2205212 h 2810796"/>
              <a:gd name="connsiteX6707" fmla="*/ 2348964 w 3531775"/>
              <a:gd name="connsiteY6707" fmla="*/ 2265601 h 2810796"/>
              <a:gd name="connsiteX6708" fmla="*/ 2352297 w 3531775"/>
              <a:gd name="connsiteY6708" fmla="*/ 2265982 h 2810796"/>
              <a:gd name="connsiteX6709" fmla="*/ 2292766 w 3531775"/>
              <a:gd name="connsiteY6709" fmla="*/ 2250170 h 2810796"/>
              <a:gd name="connsiteX6710" fmla="*/ 2347916 w 3531775"/>
              <a:gd name="connsiteY6710" fmla="*/ 2237026 h 2810796"/>
              <a:gd name="connsiteX6711" fmla="*/ 2343725 w 3531775"/>
              <a:gd name="connsiteY6711" fmla="*/ 2202164 h 2810796"/>
              <a:gd name="connsiteX6712" fmla="*/ 2290766 w 3531775"/>
              <a:gd name="connsiteY6712" fmla="*/ 2247503 h 2810796"/>
              <a:gd name="connsiteX6713" fmla="*/ 2292766 w 3531775"/>
              <a:gd name="connsiteY6713" fmla="*/ 2250170 h 2810796"/>
              <a:gd name="connsiteX6714" fmla="*/ 2282860 w 3531775"/>
              <a:gd name="connsiteY6714" fmla="*/ 2230930 h 2810796"/>
              <a:gd name="connsiteX6715" fmla="*/ 2330771 w 3531775"/>
              <a:gd name="connsiteY6715" fmla="*/ 2208736 h 2810796"/>
              <a:gd name="connsiteX6716" fmla="*/ 2270382 w 3531775"/>
              <a:gd name="connsiteY6716" fmla="*/ 2203117 h 2810796"/>
              <a:gd name="connsiteX6717" fmla="*/ 2282860 w 3531775"/>
              <a:gd name="connsiteY6717" fmla="*/ 2230930 h 2810796"/>
              <a:gd name="connsiteX6718" fmla="*/ 2138937 w 3531775"/>
              <a:gd name="connsiteY6718" fmla="*/ 2318179 h 2810796"/>
              <a:gd name="connsiteX6719" fmla="*/ 2136270 w 3531775"/>
              <a:gd name="connsiteY6719" fmla="*/ 2320655 h 2810796"/>
              <a:gd name="connsiteX6720" fmla="*/ 2183324 w 3531775"/>
              <a:gd name="connsiteY6720" fmla="*/ 2343325 h 2810796"/>
              <a:gd name="connsiteX6721" fmla="*/ 2138937 w 3531775"/>
              <a:gd name="connsiteY6721" fmla="*/ 2318179 h 2810796"/>
              <a:gd name="connsiteX6722" fmla="*/ 2230187 w 3531775"/>
              <a:gd name="connsiteY6722" fmla="*/ 2233978 h 2810796"/>
              <a:gd name="connsiteX6723" fmla="*/ 2249999 w 3531775"/>
              <a:gd name="connsiteY6723" fmla="*/ 2299700 h 2810796"/>
              <a:gd name="connsiteX6724" fmla="*/ 2194373 w 3531775"/>
              <a:gd name="connsiteY6724" fmla="*/ 2228929 h 2810796"/>
              <a:gd name="connsiteX6725" fmla="*/ 2230187 w 3531775"/>
              <a:gd name="connsiteY6725" fmla="*/ 2233978 h 2810796"/>
              <a:gd name="connsiteX6726" fmla="*/ 2211994 w 3531775"/>
              <a:gd name="connsiteY6726" fmla="*/ 2306749 h 2810796"/>
              <a:gd name="connsiteX6727" fmla="*/ 2212756 w 3531775"/>
              <a:gd name="connsiteY6727" fmla="*/ 2310273 h 2810796"/>
              <a:gd name="connsiteX6728" fmla="*/ 2169417 w 3531775"/>
              <a:gd name="connsiteY6728" fmla="*/ 2268744 h 2810796"/>
              <a:gd name="connsiteX6729" fmla="*/ 2211994 w 3531775"/>
              <a:gd name="connsiteY6729" fmla="*/ 2306749 h 2810796"/>
              <a:gd name="connsiteX6730" fmla="*/ 2169513 w 3531775"/>
              <a:gd name="connsiteY6730" fmla="*/ 2464387 h 2810796"/>
              <a:gd name="connsiteX6731" fmla="*/ 2170465 w 3531775"/>
              <a:gd name="connsiteY6731" fmla="*/ 2467054 h 2810796"/>
              <a:gd name="connsiteX6732" fmla="*/ 2198278 w 3531775"/>
              <a:gd name="connsiteY6732" fmla="*/ 2449147 h 2810796"/>
              <a:gd name="connsiteX6733" fmla="*/ 2169513 w 3531775"/>
              <a:gd name="connsiteY6733" fmla="*/ 2464387 h 2810796"/>
              <a:gd name="connsiteX6734" fmla="*/ 2145414 w 3531775"/>
              <a:gd name="connsiteY6734" fmla="*/ 2426764 h 2810796"/>
              <a:gd name="connsiteX6735" fmla="*/ 2146462 w 3531775"/>
              <a:gd name="connsiteY6735" fmla="*/ 2430193 h 2810796"/>
              <a:gd name="connsiteX6736" fmla="*/ 2179704 w 3531775"/>
              <a:gd name="connsiteY6736" fmla="*/ 2408571 h 2810796"/>
              <a:gd name="connsiteX6737" fmla="*/ 2145414 w 3531775"/>
              <a:gd name="connsiteY6737" fmla="*/ 2426764 h 2810796"/>
              <a:gd name="connsiteX6738" fmla="*/ 2121602 w 3531775"/>
              <a:gd name="connsiteY6738" fmla="*/ 2381043 h 2810796"/>
              <a:gd name="connsiteX6739" fmla="*/ 2176466 w 3531775"/>
              <a:gd name="connsiteY6739" fmla="*/ 2383330 h 2810796"/>
              <a:gd name="connsiteX6740" fmla="*/ 2117887 w 3531775"/>
              <a:gd name="connsiteY6740" fmla="*/ 2383806 h 2810796"/>
              <a:gd name="connsiteX6741" fmla="*/ 2121602 w 3531775"/>
              <a:gd name="connsiteY6741" fmla="*/ 2381043 h 2810796"/>
              <a:gd name="connsiteX6742" fmla="*/ 1982441 w 3531775"/>
              <a:gd name="connsiteY6742" fmla="*/ 2269506 h 2810796"/>
              <a:gd name="connsiteX6743" fmla="*/ 2086454 w 3531775"/>
              <a:gd name="connsiteY6743" fmla="*/ 2374281 h 2810796"/>
              <a:gd name="connsiteX6744" fmla="*/ 2150463 w 3531775"/>
              <a:gd name="connsiteY6744" fmla="*/ 2255980 h 2810796"/>
              <a:gd name="connsiteX6745" fmla="*/ 2063309 w 3531775"/>
              <a:gd name="connsiteY6745" fmla="*/ 2185305 h 2810796"/>
              <a:gd name="connsiteX6746" fmla="*/ 2042163 w 3531775"/>
              <a:gd name="connsiteY6746" fmla="*/ 2161397 h 2810796"/>
              <a:gd name="connsiteX6747" fmla="*/ 2017398 w 3531775"/>
              <a:gd name="connsiteY6747" fmla="*/ 2105485 h 2810796"/>
              <a:gd name="connsiteX6748" fmla="*/ 2036924 w 3531775"/>
              <a:gd name="connsiteY6748" fmla="*/ 2160064 h 2810796"/>
              <a:gd name="connsiteX6749" fmla="*/ 2079977 w 3531775"/>
              <a:gd name="connsiteY6749" fmla="*/ 2238073 h 2810796"/>
              <a:gd name="connsiteX6750" fmla="*/ 2108076 w 3531775"/>
              <a:gd name="connsiteY6750" fmla="*/ 2283984 h 2810796"/>
              <a:gd name="connsiteX6751" fmla="*/ 2042258 w 3531775"/>
              <a:gd name="connsiteY6751" fmla="*/ 2229310 h 2810796"/>
              <a:gd name="connsiteX6752" fmla="*/ 2060832 w 3531775"/>
              <a:gd name="connsiteY6752" fmla="*/ 2269030 h 2810796"/>
              <a:gd name="connsiteX6753" fmla="*/ 2094551 w 3531775"/>
              <a:gd name="connsiteY6753" fmla="*/ 2313130 h 2810796"/>
              <a:gd name="connsiteX6754" fmla="*/ 2028066 w 3531775"/>
              <a:gd name="connsiteY6754" fmla="*/ 2271506 h 2810796"/>
              <a:gd name="connsiteX6755" fmla="*/ 2083311 w 3531775"/>
              <a:gd name="connsiteY6755" fmla="*/ 2342372 h 2810796"/>
              <a:gd name="connsiteX6756" fmla="*/ 1984537 w 3531775"/>
              <a:gd name="connsiteY6756" fmla="*/ 2275221 h 2810796"/>
              <a:gd name="connsiteX6757" fmla="*/ 1982441 w 3531775"/>
              <a:gd name="connsiteY6757" fmla="*/ 2269506 h 2810796"/>
              <a:gd name="connsiteX6758" fmla="*/ 2358965 w 3531775"/>
              <a:gd name="connsiteY6758" fmla="*/ 2700702 h 2810796"/>
              <a:gd name="connsiteX6759" fmla="*/ 2398684 w 3531775"/>
              <a:gd name="connsiteY6759" fmla="*/ 2688606 h 2810796"/>
              <a:gd name="connsiteX6760" fmla="*/ 2375824 w 3531775"/>
              <a:gd name="connsiteY6760" fmla="*/ 2681748 h 2810796"/>
              <a:gd name="connsiteX6761" fmla="*/ 2373824 w 3531775"/>
              <a:gd name="connsiteY6761" fmla="*/ 2689749 h 2810796"/>
              <a:gd name="connsiteX6762" fmla="*/ 2358965 w 3531775"/>
              <a:gd name="connsiteY6762" fmla="*/ 2700702 h 2810796"/>
              <a:gd name="connsiteX6763" fmla="*/ 2275430 w 3531775"/>
              <a:gd name="connsiteY6763" fmla="*/ 2716705 h 2810796"/>
              <a:gd name="connsiteX6764" fmla="*/ 2321817 w 3531775"/>
              <a:gd name="connsiteY6764" fmla="*/ 2716609 h 2810796"/>
              <a:gd name="connsiteX6765" fmla="*/ 2295052 w 3531775"/>
              <a:gd name="connsiteY6765" fmla="*/ 2705084 h 2810796"/>
              <a:gd name="connsiteX6766" fmla="*/ 2275430 w 3531775"/>
              <a:gd name="connsiteY6766" fmla="*/ 2716705 h 2810796"/>
              <a:gd name="connsiteX6767" fmla="*/ 2476599 w 3531775"/>
              <a:gd name="connsiteY6767" fmla="*/ 2617454 h 2810796"/>
              <a:gd name="connsiteX6768" fmla="*/ 2519175 w 3531775"/>
              <a:gd name="connsiteY6768" fmla="*/ 2593927 h 2810796"/>
              <a:gd name="connsiteX6769" fmla="*/ 2490600 w 3531775"/>
              <a:gd name="connsiteY6769" fmla="*/ 2594403 h 2810796"/>
              <a:gd name="connsiteX6770" fmla="*/ 2476599 w 3531775"/>
              <a:gd name="connsiteY6770" fmla="*/ 2617454 h 2810796"/>
              <a:gd name="connsiteX6771" fmla="*/ 2378110 w 3531775"/>
              <a:gd name="connsiteY6771" fmla="*/ 2400284 h 2810796"/>
              <a:gd name="connsiteX6772" fmla="*/ 2409543 w 3531775"/>
              <a:gd name="connsiteY6772" fmla="*/ 2389807 h 2810796"/>
              <a:gd name="connsiteX6773" fmla="*/ 2374967 w 3531775"/>
              <a:gd name="connsiteY6773" fmla="*/ 2387425 h 2810796"/>
              <a:gd name="connsiteX6774" fmla="*/ 2378110 w 3531775"/>
              <a:gd name="connsiteY6774" fmla="*/ 2400284 h 2810796"/>
              <a:gd name="connsiteX6775" fmla="*/ 2474884 w 3531775"/>
              <a:gd name="connsiteY6775" fmla="*/ 2432860 h 2810796"/>
              <a:gd name="connsiteX6776" fmla="*/ 2469645 w 3531775"/>
              <a:gd name="connsiteY6776" fmla="*/ 2454005 h 2810796"/>
              <a:gd name="connsiteX6777" fmla="*/ 2503650 w 3531775"/>
              <a:gd name="connsiteY6777" fmla="*/ 2466102 h 2810796"/>
              <a:gd name="connsiteX6778" fmla="*/ 2482123 w 3531775"/>
              <a:gd name="connsiteY6778" fmla="*/ 2438384 h 2810796"/>
              <a:gd name="connsiteX6779" fmla="*/ 2474884 w 3531775"/>
              <a:gd name="connsiteY6779" fmla="*/ 2432860 h 2810796"/>
              <a:gd name="connsiteX6780" fmla="*/ 3513395 w 3531775"/>
              <a:gd name="connsiteY6780" fmla="*/ 1325769 h 2810796"/>
              <a:gd name="connsiteX6781" fmla="*/ 3519586 w 3531775"/>
              <a:gd name="connsiteY6781" fmla="*/ 1347009 h 2810796"/>
              <a:gd name="connsiteX6782" fmla="*/ 3531207 w 3531775"/>
              <a:gd name="connsiteY6782" fmla="*/ 1315005 h 2810796"/>
              <a:gd name="connsiteX6783" fmla="*/ 3513395 w 3531775"/>
              <a:gd name="connsiteY6783" fmla="*/ 1325769 h 2810796"/>
              <a:gd name="connsiteX6784" fmla="*/ 3487582 w 3531775"/>
              <a:gd name="connsiteY6784" fmla="*/ 1409017 h 2810796"/>
              <a:gd name="connsiteX6785" fmla="*/ 3512347 w 3531775"/>
              <a:gd name="connsiteY6785" fmla="*/ 1379490 h 2810796"/>
              <a:gd name="connsiteX6786" fmla="*/ 3488725 w 3531775"/>
              <a:gd name="connsiteY6786" fmla="*/ 1390062 h 2810796"/>
              <a:gd name="connsiteX6787" fmla="*/ 3487582 w 3531775"/>
              <a:gd name="connsiteY6787" fmla="*/ 1409017 h 2810796"/>
              <a:gd name="connsiteX6788" fmla="*/ 3515776 w 3531775"/>
              <a:gd name="connsiteY6788" fmla="*/ 1226137 h 2810796"/>
              <a:gd name="connsiteX6789" fmla="*/ 3519681 w 3531775"/>
              <a:gd name="connsiteY6789" fmla="*/ 1186037 h 2810796"/>
              <a:gd name="connsiteX6790" fmla="*/ 3504822 w 3531775"/>
              <a:gd name="connsiteY6790" fmla="*/ 1204516 h 2810796"/>
              <a:gd name="connsiteX6791" fmla="*/ 3515776 w 3531775"/>
              <a:gd name="connsiteY6791" fmla="*/ 1226137 h 2810796"/>
              <a:gd name="connsiteX6792" fmla="*/ 3297368 w 3531775"/>
              <a:gd name="connsiteY6792" fmla="*/ 1142508 h 2810796"/>
              <a:gd name="connsiteX6793" fmla="*/ 3276984 w 3531775"/>
              <a:gd name="connsiteY6793" fmla="*/ 1163177 h 2810796"/>
              <a:gd name="connsiteX6794" fmla="*/ 3288986 w 3531775"/>
              <a:gd name="connsiteY6794" fmla="*/ 1168320 h 2810796"/>
              <a:gd name="connsiteX6795" fmla="*/ 3287938 w 3531775"/>
              <a:gd name="connsiteY6795" fmla="*/ 1163939 h 2810796"/>
              <a:gd name="connsiteX6796" fmla="*/ 3297368 w 3531775"/>
              <a:gd name="connsiteY6796" fmla="*/ 1142508 h 2810796"/>
              <a:gd name="connsiteX6797" fmla="*/ 3408906 w 3531775"/>
              <a:gd name="connsiteY6797" fmla="*/ 1124982 h 2810796"/>
              <a:gd name="connsiteX6798" fmla="*/ 3366900 w 3531775"/>
              <a:gd name="connsiteY6798" fmla="*/ 1124887 h 2810796"/>
              <a:gd name="connsiteX6799" fmla="*/ 3380997 w 3531775"/>
              <a:gd name="connsiteY6799" fmla="*/ 1139936 h 2810796"/>
              <a:gd name="connsiteX6800" fmla="*/ 3408906 w 3531775"/>
              <a:gd name="connsiteY6800" fmla="*/ 1124982 h 2810796"/>
              <a:gd name="connsiteX6801" fmla="*/ 3477390 w 3531775"/>
              <a:gd name="connsiteY6801" fmla="*/ 1411113 h 2810796"/>
              <a:gd name="connsiteX6802" fmla="*/ 3477771 w 3531775"/>
              <a:gd name="connsiteY6802" fmla="*/ 1387300 h 2810796"/>
              <a:gd name="connsiteX6803" fmla="*/ 3414906 w 3531775"/>
              <a:gd name="connsiteY6803" fmla="*/ 1372917 h 2810796"/>
              <a:gd name="connsiteX6804" fmla="*/ 3402048 w 3531775"/>
              <a:gd name="connsiteY6804" fmla="*/ 1320720 h 2810796"/>
              <a:gd name="connsiteX6805" fmla="*/ 3408620 w 3531775"/>
              <a:gd name="connsiteY6805" fmla="*/ 1323292 h 2810796"/>
              <a:gd name="connsiteX6806" fmla="*/ 3445386 w 3531775"/>
              <a:gd name="connsiteY6806" fmla="*/ 1310529 h 2810796"/>
              <a:gd name="connsiteX6807" fmla="*/ 3506918 w 3531775"/>
              <a:gd name="connsiteY6807" fmla="*/ 1306242 h 2810796"/>
              <a:gd name="connsiteX6808" fmla="*/ 3517586 w 3531775"/>
              <a:gd name="connsiteY6808" fmla="*/ 1321006 h 2810796"/>
              <a:gd name="connsiteX6809" fmla="*/ 3491868 w 3531775"/>
              <a:gd name="connsiteY6809" fmla="*/ 1264333 h 2810796"/>
              <a:gd name="connsiteX6810" fmla="*/ 3396809 w 3531775"/>
              <a:gd name="connsiteY6810" fmla="*/ 1299004 h 2810796"/>
              <a:gd name="connsiteX6811" fmla="*/ 3395380 w 3531775"/>
              <a:gd name="connsiteY6811" fmla="*/ 1296146 h 2810796"/>
              <a:gd name="connsiteX6812" fmla="*/ 3402333 w 3531775"/>
              <a:gd name="connsiteY6812" fmla="*/ 1288716 h 2810796"/>
              <a:gd name="connsiteX6813" fmla="*/ 3447482 w 3531775"/>
              <a:gd name="connsiteY6813" fmla="*/ 1241663 h 2810796"/>
              <a:gd name="connsiteX6814" fmla="*/ 3468246 w 3531775"/>
              <a:gd name="connsiteY6814" fmla="*/ 1181846 h 2810796"/>
              <a:gd name="connsiteX6815" fmla="*/ 3507584 w 3531775"/>
              <a:gd name="connsiteY6815" fmla="*/ 1191847 h 2810796"/>
              <a:gd name="connsiteX6816" fmla="*/ 3501965 w 3531775"/>
              <a:gd name="connsiteY6816" fmla="*/ 1153176 h 2810796"/>
              <a:gd name="connsiteX6817" fmla="*/ 3459483 w 3531775"/>
              <a:gd name="connsiteY6817" fmla="*/ 1159177 h 2810796"/>
              <a:gd name="connsiteX6818" fmla="*/ 3431384 w 3531775"/>
              <a:gd name="connsiteY6818" fmla="*/ 1210612 h 2810796"/>
              <a:gd name="connsiteX6819" fmla="*/ 3377092 w 3531775"/>
              <a:gd name="connsiteY6819" fmla="*/ 1272905 h 2810796"/>
              <a:gd name="connsiteX6820" fmla="*/ 3368901 w 3531775"/>
              <a:gd name="connsiteY6820" fmla="*/ 1258903 h 2810796"/>
              <a:gd name="connsiteX6821" fmla="*/ 3372425 w 3531775"/>
              <a:gd name="connsiteY6821" fmla="*/ 1188323 h 2810796"/>
              <a:gd name="connsiteX6822" fmla="*/ 3375854 w 3531775"/>
              <a:gd name="connsiteY6822" fmla="*/ 1154128 h 2810796"/>
              <a:gd name="connsiteX6823" fmla="*/ 3358423 w 3531775"/>
              <a:gd name="connsiteY6823" fmla="*/ 1126601 h 2810796"/>
              <a:gd name="connsiteX6824" fmla="*/ 3358423 w 3531775"/>
              <a:gd name="connsiteY6824" fmla="*/ 1126601 h 2810796"/>
              <a:gd name="connsiteX6825" fmla="*/ 3349374 w 3531775"/>
              <a:gd name="connsiteY6825" fmla="*/ 1157557 h 2810796"/>
              <a:gd name="connsiteX6826" fmla="*/ 3341564 w 3531775"/>
              <a:gd name="connsiteY6826" fmla="*/ 1265190 h 2810796"/>
              <a:gd name="connsiteX6827" fmla="*/ 3336420 w 3531775"/>
              <a:gd name="connsiteY6827" fmla="*/ 1255188 h 2810796"/>
              <a:gd name="connsiteX6828" fmla="*/ 3302416 w 3531775"/>
              <a:gd name="connsiteY6828" fmla="*/ 1205754 h 2810796"/>
              <a:gd name="connsiteX6829" fmla="*/ 3280413 w 3531775"/>
              <a:gd name="connsiteY6829" fmla="*/ 1167844 h 2810796"/>
              <a:gd name="connsiteX6830" fmla="*/ 3269936 w 3531775"/>
              <a:gd name="connsiteY6830" fmla="*/ 1186608 h 2810796"/>
              <a:gd name="connsiteX6831" fmla="*/ 3321180 w 3531775"/>
              <a:gd name="connsiteY6831" fmla="*/ 1247854 h 2810796"/>
              <a:gd name="connsiteX6832" fmla="*/ 3210404 w 3531775"/>
              <a:gd name="connsiteY6832" fmla="*/ 1310053 h 2810796"/>
              <a:gd name="connsiteX6833" fmla="*/ 3210404 w 3531775"/>
              <a:gd name="connsiteY6833" fmla="*/ 1310243 h 2810796"/>
              <a:gd name="connsiteX6834" fmla="*/ 3042860 w 3531775"/>
              <a:gd name="connsiteY6834" fmla="*/ 1311195 h 2810796"/>
              <a:gd name="connsiteX6835" fmla="*/ 3184211 w 3531775"/>
              <a:gd name="connsiteY6835" fmla="*/ 1379680 h 2810796"/>
              <a:gd name="connsiteX6836" fmla="*/ 3444815 w 3531775"/>
              <a:gd name="connsiteY6836" fmla="*/ 1414637 h 2810796"/>
              <a:gd name="connsiteX6837" fmla="*/ 3477390 w 3531775"/>
              <a:gd name="connsiteY6837" fmla="*/ 1411113 h 2810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</a:cxnLst>
            <a:rect l="l" t="t" r="r" b="b"/>
            <a:pathLst>
              <a:path w="3531775" h="2810796">
                <a:moveTo>
                  <a:pt x="2194754" y="386127"/>
                </a:moveTo>
                <a:cubicBezTo>
                  <a:pt x="2196468" y="387461"/>
                  <a:pt x="2198088" y="388794"/>
                  <a:pt x="2199897" y="390128"/>
                </a:cubicBezTo>
                <a:cubicBezTo>
                  <a:pt x="2198088" y="388794"/>
                  <a:pt x="2196373" y="387461"/>
                  <a:pt x="2194754" y="386127"/>
                </a:cubicBezTo>
                <a:close/>
                <a:moveTo>
                  <a:pt x="2339915" y="310308"/>
                </a:moveTo>
                <a:cubicBezTo>
                  <a:pt x="2337724" y="271161"/>
                  <a:pt x="2322293" y="321453"/>
                  <a:pt x="2278002" y="330120"/>
                </a:cubicBezTo>
                <a:cubicBezTo>
                  <a:pt x="2199993" y="355647"/>
                  <a:pt x="2115506" y="254778"/>
                  <a:pt x="2193230" y="200771"/>
                </a:cubicBezTo>
                <a:cubicBezTo>
                  <a:pt x="2207231" y="191151"/>
                  <a:pt x="2249332" y="185055"/>
                  <a:pt x="2245522" y="209915"/>
                </a:cubicBezTo>
                <a:cubicBezTo>
                  <a:pt x="2239235" y="223440"/>
                  <a:pt x="2233521" y="214963"/>
                  <a:pt x="2229615" y="219059"/>
                </a:cubicBezTo>
                <a:cubicBezTo>
                  <a:pt x="2214280" y="245538"/>
                  <a:pt x="2293718" y="258207"/>
                  <a:pt x="2299338" y="226107"/>
                </a:cubicBezTo>
                <a:cubicBezTo>
                  <a:pt x="2302386" y="176577"/>
                  <a:pt x="2237616" y="140478"/>
                  <a:pt x="2193039" y="155051"/>
                </a:cubicBezTo>
                <a:cubicBezTo>
                  <a:pt x="2110362" y="182102"/>
                  <a:pt x="2105790" y="295164"/>
                  <a:pt x="2163797" y="356314"/>
                </a:cubicBezTo>
                <a:cubicBezTo>
                  <a:pt x="2163607" y="356124"/>
                  <a:pt x="2163417" y="355933"/>
                  <a:pt x="2163321" y="355743"/>
                </a:cubicBezTo>
                <a:cubicBezTo>
                  <a:pt x="2180752" y="376317"/>
                  <a:pt x="2200659" y="392223"/>
                  <a:pt x="2223996" y="406606"/>
                </a:cubicBezTo>
                <a:cubicBezTo>
                  <a:pt x="2255142" y="334597"/>
                  <a:pt x="2334485" y="365363"/>
                  <a:pt x="2339915" y="310308"/>
                </a:cubicBezTo>
                <a:close/>
                <a:moveTo>
                  <a:pt x="2228948" y="1073356"/>
                </a:moveTo>
                <a:cubicBezTo>
                  <a:pt x="2229901" y="1014968"/>
                  <a:pt x="2290766" y="969819"/>
                  <a:pt x="2346106" y="994870"/>
                </a:cubicBezTo>
                <a:cubicBezTo>
                  <a:pt x="2370204" y="1005538"/>
                  <a:pt x="2387921" y="1029255"/>
                  <a:pt x="2414876" y="1033732"/>
                </a:cubicBezTo>
                <a:cubicBezTo>
                  <a:pt x="2469550" y="1040495"/>
                  <a:pt x="2518127" y="1002776"/>
                  <a:pt x="2551275" y="961152"/>
                </a:cubicBezTo>
                <a:cubicBezTo>
                  <a:pt x="2544702" y="960866"/>
                  <a:pt x="2540797" y="960104"/>
                  <a:pt x="2540797" y="960104"/>
                </a:cubicBezTo>
                <a:cubicBezTo>
                  <a:pt x="2520223" y="987441"/>
                  <a:pt x="2432593" y="1032875"/>
                  <a:pt x="2403065" y="1003157"/>
                </a:cubicBezTo>
                <a:cubicBezTo>
                  <a:pt x="2377729" y="978487"/>
                  <a:pt x="2351059" y="965057"/>
                  <a:pt x="2317055" y="968200"/>
                </a:cubicBezTo>
                <a:cubicBezTo>
                  <a:pt x="2182943" y="981345"/>
                  <a:pt x="2219995" y="1112694"/>
                  <a:pt x="2219995" y="1112694"/>
                </a:cubicBezTo>
                <a:cubicBezTo>
                  <a:pt x="2276955" y="980202"/>
                  <a:pt x="2429831" y="1190037"/>
                  <a:pt x="2596233" y="955818"/>
                </a:cubicBezTo>
                <a:cubicBezTo>
                  <a:pt x="2590041" y="957532"/>
                  <a:pt x="2584231" y="958675"/>
                  <a:pt x="2578802" y="959532"/>
                </a:cubicBezTo>
                <a:cubicBezTo>
                  <a:pt x="2529843" y="1026493"/>
                  <a:pt x="2427830" y="1087644"/>
                  <a:pt x="2358774" y="1012682"/>
                </a:cubicBezTo>
                <a:cubicBezTo>
                  <a:pt x="2307911" y="968676"/>
                  <a:pt x="2233139" y="1009158"/>
                  <a:pt x="2228948" y="1073356"/>
                </a:cubicBezTo>
                <a:close/>
                <a:moveTo>
                  <a:pt x="2327532" y="652542"/>
                </a:moveTo>
                <a:cubicBezTo>
                  <a:pt x="2327532" y="652542"/>
                  <a:pt x="2327627" y="652446"/>
                  <a:pt x="2327627" y="652446"/>
                </a:cubicBezTo>
                <a:cubicBezTo>
                  <a:pt x="2327627" y="652446"/>
                  <a:pt x="2327627" y="652446"/>
                  <a:pt x="2327532" y="652542"/>
                </a:cubicBezTo>
                <a:close/>
                <a:moveTo>
                  <a:pt x="3072673" y="437753"/>
                </a:moveTo>
                <a:cubicBezTo>
                  <a:pt x="3072578" y="437753"/>
                  <a:pt x="3072578" y="437848"/>
                  <a:pt x="3072483" y="437848"/>
                </a:cubicBezTo>
                <a:cubicBezTo>
                  <a:pt x="3072578" y="437848"/>
                  <a:pt x="3072578" y="437753"/>
                  <a:pt x="3072673" y="437753"/>
                </a:cubicBezTo>
                <a:close/>
                <a:moveTo>
                  <a:pt x="3124394" y="615489"/>
                </a:moveTo>
                <a:cubicBezTo>
                  <a:pt x="3124489" y="615394"/>
                  <a:pt x="3124584" y="615299"/>
                  <a:pt x="3124775" y="615108"/>
                </a:cubicBezTo>
                <a:cubicBezTo>
                  <a:pt x="3124584" y="615299"/>
                  <a:pt x="3124489" y="615394"/>
                  <a:pt x="3124394" y="615489"/>
                </a:cubicBezTo>
                <a:close/>
                <a:moveTo>
                  <a:pt x="2689482" y="960961"/>
                </a:moveTo>
                <a:cubicBezTo>
                  <a:pt x="2689387" y="961056"/>
                  <a:pt x="2689292" y="961152"/>
                  <a:pt x="2689196" y="961152"/>
                </a:cubicBezTo>
                <a:cubicBezTo>
                  <a:pt x="2689292" y="961056"/>
                  <a:pt x="2689387" y="960961"/>
                  <a:pt x="2689482" y="960961"/>
                </a:cubicBezTo>
                <a:close/>
                <a:moveTo>
                  <a:pt x="1892144" y="189436"/>
                </a:moveTo>
                <a:cubicBezTo>
                  <a:pt x="1892335" y="189341"/>
                  <a:pt x="1892430" y="189150"/>
                  <a:pt x="1892621" y="189055"/>
                </a:cubicBezTo>
                <a:cubicBezTo>
                  <a:pt x="1892430" y="189150"/>
                  <a:pt x="1892335" y="189341"/>
                  <a:pt x="1892144" y="189436"/>
                </a:cubicBezTo>
                <a:close/>
                <a:moveTo>
                  <a:pt x="2609091" y="1601137"/>
                </a:moveTo>
                <a:cubicBezTo>
                  <a:pt x="2637857" y="1596755"/>
                  <a:pt x="2661669" y="1571609"/>
                  <a:pt x="2669480" y="1548082"/>
                </a:cubicBezTo>
                <a:cubicBezTo>
                  <a:pt x="2642810" y="1550559"/>
                  <a:pt x="2612139" y="1557893"/>
                  <a:pt x="2595661" y="1567132"/>
                </a:cubicBezTo>
                <a:cubicBezTo>
                  <a:pt x="2603662" y="1575895"/>
                  <a:pt x="2607662" y="1588945"/>
                  <a:pt x="2608996" y="1599517"/>
                </a:cubicBezTo>
                <a:cubicBezTo>
                  <a:pt x="2609091" y="1600184"/>
                  <a:pt x="2609186" y="1600755"/>
                  <a:pt x="2609091" y="1601137"/>
                </a:cubicBezTo>
                <a:close/>
                <a:moveTo>
                  <a:pt x="2370680" y="2091960"/>
                </a:moveTo>
                <a:cubicBezTo>
                  <a:pt x="2373252" y="2092531"/>
                  <a:pt x="2375729" y="2093198"/>
                  <a:pt x="2378301" y="2093960"/>
                </a:cubicBezTo>
                <a:cubicBezTo>
                  <a:pt x="2376014" y="2092245"/>
                  <a:pt x="2373252" y="2089293"/>
                  <a:pt x="2371252" y="2091293"/>
                </a:cubicBezTo>
                <a:cubicBezTo>
                  <a:pt x="2370966" y="2091483"/>
                  <a:pt x="2370871" y="2091769"/>
                  <a:pt x="2370680" y="2091960"/>
                </a:cubicBezTo>
                <a:close/>
                <a:moveTo>
                  <a:pt x="618080" y="1733058"/>
                </a:moveTo>
                <a:lnTo>
                  <a:pt x="618747" y="1732677"/>
                </a:lnTo>
                <a:cubicBezTo>
                  <a:pt x="618461" y="1732867"/>
                  <a:pt x="618271" y="1732962"/>
                  <a:pt x="618080" y="1733058"/>
                </a:cubicBezTo>
                <a:close/>
                <a:moveTo>
                  <a:pt x="8480" y="1494361"/>
                </a:moveTo>
                <a:cubicBezTo>
                  <a:pt x="23149" y="1435687"/>
                  <a:pt x="56772" y="1380061"/>
                  <a:pt x="101635" y="1341009"/>
                </a:cubicBezTo>
                <a:cubicBezTo>
                  <a:pt x="97825" y="1326150"/>
                  <a:pt x="99825" y="1314529"/>
                  <a:pt x="106493" y="1301480"/>
                </a:cubicBezTo>
                <a:cubicBezTo>
                  <a:pt x="78108" y="1045257"/>
                  <a:pt x="250511" y="1117647"/>
                  <a:pt x="264608" y="992775"/>
                </a:cubicBezTo>
                <a:cubicBezTo>
                  <a:pt x="264608" y="992775"/>
                  <a:pt x="280895" y="1047924"/>
                  <a:pt x="228317" y="1100883"/>
                </a:cubicBezTo>
                <a:cubicBezTo>
                  <a:pt x="175644" y="1153938"/>
                  <a:pt x="198123" y="1207373"/>
                  <a:pt x="222221" y="1182894"/>
                </a:cubicBezTo>
                <a:cubicBezTo>
                  <a:pt x="365192" y="896191"/>
                  <a:pt x="407864" y="1149270"/>
                  <a:pt x="497303" y="1060021"/>
                </a:cubicBezTo>
                <a:cubicBezTo>
                  <a:pt x="497303" y="1060021"/>
                  <a:pt x="511115" y="1108313"/>
                  <a:pt x="442344" y="1104408"/>
                </a:cubicBezTo>
                <a:cubicBezTo>
                  <a:pt x="373574" y="1100502"/>
                  <a:pt x="324901" y="1057926"/>
                  <a:pt x="290230" y="1158700"/>
                </a:cubicBezTo>
                <a:cubicBezTo>
                  <a:pt x="284229" y="1175750"/>
                  <a:pt x="313566" y="1167939"/>
                  <a:pt x="324520" y="1160319"/>
                </a:cubicBezTo>
                <a:cubicBezTo>
                  <a:pt x="360715" y="1138221"/>
                  <a:pt x="410054" y="1119171"/>
                  <a:pt x="456727" y="1137936"/>
                </a:cubicBezTo>
                <a:cubicBezTo>
                  <a:pt x="545024" y="1173464"/>
                  <a:pt x="586648" y="1141841"/>
                  <a:pt x="589029" y="1121362"/>
                </a:cubicBezTo>
                <a:cubicBezTo>
                  <a:pt x="589029" y="1121362"/>
                  <a:pt x="606174" y="1234519"/>
                  <a:pt x="493208" y="1231471"/>
                </a:cubicBezTo>
                <a:cubicBezTo>
                  <a:pt x="464537" y="1230519"/>
                  <a:pt x="443773" y="1216612"/>
                  <a:pt x="425294" y="1193466"/>
                </a:cubicBezTo>
                <a:cubicBezTo>
                  <a:pt x="409292" y="1172131"/>
                  <a:pt x="346427" y="1183179"/>
                  <a:pt x="321662" y="1206325"/>
                </a:cubicBezTo>
                <a:cubicBezTo>
                  <a:pt x="319662" y="1224708"/>
                  <a:pt x="381479" y="1223470"/>
                  <a:pt x="430438" y="1255188"/>
                </a:cubicBezTo>
                <a:cubicBezTo>
                  <a:pt x="482159" y="1288716"/>
                  <a:pt x="533403" y="1269381"/>
                  <a:pt x="533403" y="1269381"/>
                </a:cubicBezTo>
                <a:cubicBezTo>
                  <a:pt x="504542" y="1297861"/>
                  <a:pt x="487016" y="1316911"/>
                  <a:pt x="395005" y="1287574"/>
                </a:cubicBezTo>
                <a:cubicBezTo>
                  <a:pt x="303089" y="1258237"/>
                  <a:pt x="251273" y="1313958"/>
                  <a:pt x="318519" y="1319482"/>
                </a:cubicBezTo>
                <a:cubicBezTo>
                  <a:pt x="385670" y="1324912"/>
                  <a:pt x="390338" y="1373584"/>
                  <a:pt x="390338" y="1373584"/>
                </a:cubicBezTo>
                <a:cubicBezTo>
                  <a:pt x="350714" y="1331770"/>
                  <a:pt x="325949" y="1380252"/>
                  <a:pt x="250130" y="1335961"/>
                </a:cubicBezTo>
                <a:cubicBezTo>
                  <a:pt x="180121" y="1310243"/>
                  <a:pt x="170977" y="1351200"/>
                  <a:pt x="129067" y="1357868"/>
                </a:cubicBezTo>
                <a:cubicBezTo>
                  <a:pt x="128781" y="1370917"/>
                  <a:pt x="96587" y="1472740"/>
                  <a:pt x="111731" y="1410255"/>
                </a:cubicBezTo>
                <a:cubicBezTo>
                  <a:pt x="114208" y="1401969"/>
                  <a:pt x="108588" y="1404255"/>
                  <a:pt x="103635" y="1423686"/>
                </a:cubicBezTo>
                <a:cubicBezTo>
                  <a:pt x="101921" y="1436068"/>
                  <a:pt x="97253" y="1444355"/>
                  <a:pt x="102873" y="1450165"/>
                </a:cubicBezTo>
                <a:cubicBezTo>
                  <a:pt x="110588" y="1462643"/>
                  <a:pt x="110112" y="1489789"/>
                  <a:pt x="111446" y="1511697"/>
                </a:cubicBezTo>
                <a:cubicBezTo>
                  <a:pt x="95825" y="1515221"/>
                  <a:pt x="94301" y="1546654"/>
                  <a:pt x="102111" y="1560846"/>
                </a:cubicBezTo>
                <a:cubicBezTo>
                  <a:pt x="109445" y="1575895"/>
                  <a:pt x="122114" y="1582467"/>
                  <a:pt x="130781" y="1596755"/>
                </a:cubicBezTo>
                <a:cubicBezTo>
                  <a:pt x="137544" y="1606090"/>
                  <a:pt x="144212" y="1616091"/>
                  <a:pt x="151832" y="1625235"/>
                </a:cubicBezTo>
                <a:cubicBezTo>
                  <a:pt x="151927" y="1625425"/>
                  <a:pt x="149546" y="1624473"/>
                  <a:pt x="146402" y="1622854"/>
                </a:cubicBezTo>
                <a:cubicBezTo>
                  <a:pt x="128876" y="1613424"/>
                  <a:pt x="113922" y="1611424"/>
                  <a:pt x="125828" y="1638379"/>
                </a:cubicBezTo>
                <a:cubicBezTo>
                  <a:pt x="139354" y="1658191"/>
                  <a:pt x="169834" y="1666097"/>
                  <a:pt x="189551" y="1679622"/>
                </a:cubicBezTo>
                <a:cubicBezTo>
                  <a:pt x="183550" y="1679146"/>
                  <a:pt x="171739" y="1678479"/>
                  <a:pt x="180026" y="1689909"/>
                </a:cubicBezTo>
                <a:cubicBezTo>
                  <a:pt x="194408" y="1690862"/>
                  <a:pt x="209267" y="1694767"/>
                  <a:pt x="223174" y="1699434"/>
                </a:cubicBezTo>
                <a:cubicBezTo>
                  <a:pt x="219745" y="1719913"/>
                  <a:pt x="247272" y="1730962"/>
                  <a:pt x="264322" y="1727247"/>
                </a:cubicBezTo>
                <a:cubicBezTo>
                  <a:pt x="282134" y="1724200"/>
                  <a:pt x="292802" y="1712388"/>
                  <a:pt x="310899" y="1709626"/>
                </a:cubicBezTo>
                <a:cubicBezTo>
                  <a:pt x="320234" y="1707340"/>
                  <a:pt x="332902" y="1705245"/>
                  <a:pt x="350523" y="1702292"/>
                </a:cubicBezTo>
                <a:cubicBezTo>
                  <a:pt x="347475" y="1704959"/>
                  <a:pt x="338045" y="1711626"/>
                  <a:pt x="333950" y="1716103"/>
                </a:cubicBezTo>
                <a:cubicBezTo>
                  <a:pt x="319662" y="1728676"/>
                  <a:pt x="334331" y="1736772"/>
                  <a:pt x="349571" y="1736963"/>
                </a:cubicBezTo>
                <a:cubicBezTo>
                  <a:pt x="360429" y="1738582"/>
                  <a:pt x="375764" y="1727343"/>
                  <a:pt x="386623" y="1721342"/>
                </a:cubicBezTo>
                <a:cubicBezTo>
                  <a:pt x="399196" y="1715055"/>
                  <a:pt x="414436" y="1708102"/>
                  <a:pt x="426818" y="1703530"/>
                </a:cubicBezTo>
                <a:cubicBezTo>
                  <a:pt x="421294" y="1709245"/>
                  <a:pt x="413960" y="1718961"/>
                  <a:pt x="430438" y="1719818"/>
                </a:cubicBezTo>
                <a:cubicBezTo>
                  <a:pt x="454727" y="1695434"/>
                  <a:pt x="486921" y="1676098"/>
                  <a:pt x="522449" y="1661525"/>
                </a:cubicBezTo>
                <a:cubicBezTo>
                  <a:pt x="507876" y="1671526"/>
                  <a:pt x="489588" y="1684385"/>
                  <a:pt x="479015" y="1698768"/>
                </a:cubicBezTo>
                <a:cubicBezTo>
                  <a:pt x="468728" y="1716294"/>
                  <a:pt x="475491" y="1727152"/>
                  <a:pt x="502733" y="1718104"/>
                </a:cubicBezTo>
                <a:cubicBezTo>
                  <a:pt x="521402" y="1712770"/>
                  <a:pt x="520163" y="1700863"/>
                  <a:pt x="512829" y="1704483"/>
                </a:cubicBezTo>
                <a:cubicBezTo>
                  <a:pt x="452631" y="1728105"/>
                  <a:pt x="553215" y="1664192"/>
                  <a:pt x="564931" y="1685242"/>
                </a:cubicBezTo>
                <a:lnTo>
                  <a:pt x="564931" y="1685242"/>
                </a:lnTo>
                <a:lnTo>
                  <a:pt x="564931" y="1685242"/>
                </a:lnTo>
                <a:lnTo>
                  <a:pt x="564931" y="1685242"/>
                </a:lnTo>
                <a:lnTo>
                  <a:pt x="564931" y="1685242"/>
                </a:lnTo>
                <a:cubicBezTo>
                  <a:pt x="550548" y="1666287"/>
                  <a:pt x="639512" y="1612852"/>
                  <a:pt x="621033" y="1634474"/>
                </a:cubicBezTo>
                <a:cubicBezTo>
                  <a:pt x="618557" y="1639332"/>
                  <a:pt x="600269" y="1647237"/>
                  <a:pt x="609794" y="1651047"/>
                </a:cubicBezTo>
                <a:cubicBezTo>
                  <a:pt x="620557" y="1654476"/>
                  <a:pt x="648560" y="1621806"/>
                  <a:pt x="639321" y="1618186"/>
                </a:cubicBezTo>
                <a:cubicBezTo>
                  <a:pt x="633225" y="1601137"/>
                  <a:pt x="655228" y="1569609"/>
                  <a:pt x="669515" y="1556179"/>
                </a:cubicBezTo>
                <a:cubicBezTo>
                  <a:pt x="680279" y="1563799"/>
                  <a:pt x="690185" y="1563513"/>
                  <a:pt x="706187" y="1554178"/>
                </a:cubicBezTo>
                <a:cubicBezTo>
                  <a:pt x="741810" y="1525222"/>
                  <a:pt x="724379" y="1502172"/>
                  <a:pt x="746668" y="1474930"/>
                </a:cubicBezTo>
                <a:cubicBezTo>
                  <a:pt x="757336" y="1459786"/>
                  <a:pt x="767623" y="1449213"/>
                  <a:pt x="782863" y="1435116"/>
                </a:cubicBezTo>
                <a:cubicBezTo>
                  <a:pt x="776005" y="1451308"/>
                  <a:pt x="760574" y="1497504"/>
                  <a:pt x="806009" y="1470549"/>
                </a:cubicBezTo>
                <a:cubicBezTo>
                  <a:pt x="820391" y="1462071"/>
                  <a:pt x="825440" y="1444545"/>
                  <a:pt x="836489" y="1431306"/>
                </a:cubicBezTo>
                <a:cubicBezTo>
                  <a:pt x="848204" y="1416828"/>
                  <a:pt x="864968" y="1401969"/>
                  <a:pt x="880018" y="1392253"/>
                </a:cubicBezTo>
                <a:cubicBezTo>
                  <a:pt x="875160" y="1399492"/>
                  <a:pt x="867731" y="1414542"/>
                  <a:pt x="887352" y="1410351"/>
                </a:cubicBezTo>
                <a:cubicBezTo>
                  <a:pt x="898973" y="1391205"/>
                  <a:pt x="913641" y="1379109"/>
                  <a:pt x="935739" y="1368250"/>
                </a:cubicBezTo>
                <a:cubicBezTo>
                  <a:pt x="968124" y="1400540"/>
                  <a:pt x="1018035" y="1361868"/>
                  <a:pt x="1044229" y="1339104"/>
                </a:cubicBezTo>
                <a:cubicBezTo>
                  <a:pt x="1059755" y="1328817"/>
                  <a:pt x="1082234" y="1324721"/>
                  <a:pt x="1102046" y="1323292"/>
                </a:cubicBezTo>
                <a:cubicBezTo>
                  <a:pt x="1111190" y="1321387"/>
                  <a:pt x="1175864" y="1326436"/>
                  <a:pt x="1136717" y="1328626"/>
                </a:cubicBezTo>
                <a:cubicBezTo>
                  <a:pt x="1056611" y="1348438"/>
                  <a:pt x="1133573" y="1375489"/>
                  <a:pt x="1171864" y="1374727"/>
                </a:cubicBezTo>
                <a:cubicBezTo>
                  <a:pt x="1203677" y="1374822"/>
                  <a:pt x="1237682" y="1391777"/>
                  <a:pt x="1261494" y="1411113"/>
                </a:cubicBezTo>
                <a:cubicBezTo>
                  <a:pt x="1251207" y="1407493"/>
                  <a:pt x="1231967" y="1404445"/>
                  <a:pt x="1246445" y="1425876"/>
                </a:cubicBezTo>
                <a:cubicBezTo>
                  <a:pt x="1298356" y="1442736"/>
                  <a:pt x="1336742" y="1491408"/>
                  <a:pt x="1349981" y="1548654"/>
                </a:cubicBezTo>
                <a:cubicBezTo>
                  <a:pt x="1339599" y="1524270"/>
                  <a:pt x="1323026" y="1496838"/>
                  <a:pt x="1299308" y="1482741"/>
                </a:cubicBezTo>
                <a:cubicBezTo>
                  <a:pt x="1281306" y="1472168"/>
                  <a:pt x="1265399" y="1484170"/>
                  <a:pt x="1275115" y="1503315"/>
                </a:cubicBezTo>
                <a:cubicBezTo>
                  <a:pt x="1278639" y="1512840"/>
                  <a:pt x="1282735" y="1529985"/>
                  <a:pt x="1292641" y="1534176"/>
                </a:cubicBezTo>
                <a:cubicBezTo>
                  <a:pt x="1296546" y="1535604"/>
                  <a:pt x="1299118" y="1533128"/>
                  <a:pt x="1297022" y="1528366"/>
                </a:cubicBezTo>
                <a:cubicBezTo>
                  <a:pt x="1263971" y="1450641"/>
                  <a:pt x="1349600" y="1576181"/>
                  <a:pt x="1309595" y="1595136"/>
                </a:cubicBezTo>
                <a:cubicBezTo>
                  <a:pt x="1309595" y="1595136"/>
                  <a:pt x="1309595" y="1595136"/>
                  <a:pt x="1309595" y="1595231"/>
                </a:cubicBezTo>
                <a:cubicBezTo>
                  <a:pt x="1342076" y="1596279"/>
                  <a:pt x="1346457" y="1665811"/>
                  <a:pt x="1342361" y="1680861"/>
                </a:cubicBezTo>
                <a:cubicBezTo>
                  <a:pt x="1338742" y="1690671"/>
                  <a:pt x="1335980" y="1671526"/>
                  <a:pt x="1335027" y="1667716"/>
                </a:cubicBezTo>
                <a:cubicBezTo>
                  <a:pt x="1332646" y="1639522"/>
                  <a:pt x="1319216" y="1660858"/>
                  <a:pt x="1324931" y="1677337"/>
                </a:cubicBezTo>
                <a:cubicBezTo>
                  <a:pt x="1329788" y="1700101"/>
                  <a:pt x="1332646" y="1707436"/>
                  <a:pt x="1340266" y="1707340"/>
                </a:cubicBezTo>
                <a:cubicBezTo>
                  <a:pt x="1365126" y="1720104"/>
                  <a:pt x="1369412" y="1758680"/>
                  <a:pt x="1367888" y="1784779"/>
                </a:cubicBezTo>
                <a:cubicBezTo>
                  <a:pt x="1347505" y="1784207"/>
                  <a:pt x="1330646" y="1812020"/>
                  <a:pt x="1333027" y="1834023"/>
                </a:cubicBezTo>
                <a:cubicBezTo>
                  <a:pt x="1335122" y="1863360"/>
                  <a:pt x="1355315" y="1880314"/>
                  <a:pt x="1354077" y="1907556"/>
                </a:cubicBezTo>
                <a:cubicBezTo>
                  <a:pt x="1354554" y="1920319"/>
                  <a:pt x="1353220" y="1937559"/>
                  <a:pt x="1348458" y="1960324"/>
                </a:cubicBezTo>
                <a:cubicBezTo>
                  <a:pt x="1348267" y="1960610"/>
                  <a:pt x="1347219" y="1956991"/>
                  <a:pt x="1345219" y="1951752"/>
                </a:cubicBezTo>
                <a:cubicBezTo>
                  <a:pt x="1336837" y="1925463"/>
                  <a:pt x="1317977" y="1907365"/>
                  <a:pt x="1301975" y="1942703"/>
                </a:cubicBezTo>
                <a:cubicBezTo>
                  <a:pt x="1295403" y="1953942"/>
                  <a:pt x="1302928" y="1975279"/>
                  <a:pt x="1303976" y="1990137"/>
                </a:cubicBezTo>
                <a:cubicBezTo>
                  <a:pt x="1305214" y="2004901"/>
                  <a:pt x="1303023" y="2030904"/>
                  <a:pt x="1300642" y="2040906"/>
                </a:cubicBezTo>
                <a:cubicBezTo>
                  <a:pt x="1297689" y="2032047"/>
                  <a:pt x="1291022" y="2019379"/>
                  <a:pt x="1279687" y="2032238"/>
                </a:cubicBezTo>
                <a:cubicBezTo>
                  <a:pt x="1286164" y="2047764"/>
                  <a:pt x="1288164" y="2067004"/>
                  <a:pt x="1284926" y="2085483"/>
                </a:cubicBezTo>
                <a:cubicBezTo>
                  <a:pt x="1266447" y="2081387"/>
                  <a:pt x="1244921" y="2101675"/>
                  <a:pt x="1249207" y="2123011"/>
                </a:cubicBezTo>
                <a:cubicBezTo>
                  <a:pt x="1256827" y="2154253"/>
                  <a:pt x="1281973" y="2163493"/>
                  <a:pt x="1285783" y="2197401"/>
                </a:cubicBezTo>
                <a:cubicBezTo>
                  <a:pt x="1292355" y="2229120"/>
                  <a:pt x="1290736" y="2217023"/>
                  <a:pt x="1270448" y="2202640"/>
                </a:cubicBezTo>
                <a:cubicBezTo>
                  <a:pt x="1254541" y="2189115"/>
                  <a:pt x="1237205" y="2198735"/>
                  <a:pt x="1237682" y="2220643"/>
                </a:cubicBezTo>
                <a:cubicBezTo>
                  <a:pt x="1238444" y="2232549"/>
                  <a:pt x="1250445" y="2240645"/>
                  <a:pt x="1256351" y="2250742"/>
                </a:cubicBezTo>
                <a:cubicBezTo>
                  <a:pt x="1263971" y="2262076"/>
                  <a:pt x="1270352" y="2274078"/>
                  <a:pt x="1275305" y="2285984"/>
                </a:cubicBezTo>
                <a:cubicBezTo>
                  <a:pt x="1267400" y="2281126"/>
                  <a:pt x="1255208" y="2275602"/>
                  <a:pt x="1251493" y="2290842"/>
                </a:cubicBezTo>
                <a:cubicBezTo>
                  <a:pt x="1274543" y="2306653"/>
                  <a:pt x="1298451" y="2330942"/>
                  <a:pt x="1307500" y="2358850"/>
                </a:cubicBezTo>
                <a:cubicBezTo>
                  <a:pt x="1297404" y="2348659"/>
                  <a:pt x="1284735" y="2337800"/>
                  <a:pt x="1270638" y="2332657"/>
                </a:cubicBezTo>
                <a:cubicBezTo>
                  <a:pt x="1255493" y="2327227"/>
                  <a:pt x="1233014" y="2333514"/>
                  <a:pt x="1239110" y="2354469"/>
                </a:cubicBezTo>
                <a:cubicBezTo>
                  <a:pt x="1239110" y="2362279"/>
                  <a:pt x="1245492" y="2373138"/>
                  <a:pt x="1250921" y="2372090"/>
                </a:cubicBezTo>
                <a:cubicBezTo>
                  <a:pt x="1254446" y="2372185"/>
                  <a:pt x="1257779" y="2369995"/>
                  <a:pt x="1256160" y="2366375"/>
                </a:cubicBezTo>
                <a:cubicBezTo>
                  <a:pt x="1236443" y="2313702"/>
                  <a:pt x="1298737" y="2392759"/>
                  <a:pt x="1273496" y="2411905"/>
                </a:cubicBezTo>
                <a:cubicBezTo>
                  <a:pt x="1273496" y="2411905"/>
                  <a:pt x="1273496" y="2411905"/>
                  <a:pt x="1273496" y="2411905"/>
                </a:cubicBezTo>
                <a:cubicBezTo>
                  <a:pt x="1290641" y="2390283"/>
                  <a:pt x="1362078" y="2439622"/>
                  <a:pt x="1323311" y="2431336"/>
                </a:cubicBezTo>
                <a:cubicBezTo>
                  <a:pt x="1307405" y="2422001"/>
                  <a:pt x="1309405" y="2444194"/>
                  <a:pt x="1323216" y="2444766"/>
                </a:cubicBezTo>
                <a:cubicBezTo>
                  <a:pt x="1332360" y="2446576"/>
                  <a:pt x="1345219" y="2447433"/>
                  <a:pt x="1347981" y="2436479"/>
                </a:cubicBezTo>
                <a:cubicBezTo>
                  <a:pt x="1353696" y="2423525"/>
                  <a:pt x="1378747" y="2406190"/>
                  <a:pt x="1395320" y="2404285"/>
                </a:cubicBezTo>
                <a:cubicBezTo>
                  <a:pt x="1393415" y="2424763"/>
                  <a:pt x="1417609" y="2446861"/>
                  <a:pt x="1433516" y="2424192"/>
                </a:cubicBezTo>
                <a:cubicBezTo>
                  <a:pt x="1446184" y="2405523"/>
                  <a:pt x="1443898" y="2381425"/>
                  <a:pt x="1460471" y="2365042"/>
                </a:cubicBezTo>
                <a:cubicBezTo>
                  <a:pt x="1463996" y="2360851"/>
                  <a:pt x="1467615" y="2356564"/>
                  <a:pt x="1471806" y="2352659"/>
                </a:cubicBezTo>
                <a:cubicBezTo>
                  <a:pt x="1472283" y="2364184"/>
                  <a:pt x="1470187" y="2383806"/>
                  <a:pt x="1476473" y="2394950"/>
                </a:cubicBezTo>
                <a:cubicBezTo>
                  <a:pt x="1482474" y="2405809"/>
                  <a:pt x="1499905" y="2406190"/>
                  <a:pt x="1507049" y="2395426"/>
                </a:cubicBezTo>
                <a:cubicBezTo>
                  <a:pt x="1514764" y="2375710"/>
                  <a:pt x="1517050" y="2350754"/>
                  <a:pt x="1529337" y="2333038"/>
                </a:cubicBezTo>
                <a:cubicBezTo>
                  <a:pt x="1530861" y="2341991"/>
                  <a:pt x="1534290" y="2354659"/>
                  <a:pt x="1547720" y="2351040"/>
                </a:cubicBezTo>
                <a:cubicBezTo>
                  <a:pt x="1544672" y="2334657"/>
                  <a:pt x="1547816" y="2317321"/>
                  <a:pt x="1556483" y="2302653"/>
                </a:cubicBezTo>
                <a:cubicBezTo>
                  <a:pt x="1576581" y="2316655"/>
                  <a:pt x="1608490" y="2302272"/>
                  <a:pt x="1604299" y="2274078"/>
                </a:cubicBezTo>
                <a:cubicBezTo>
                  <a:pt x="1602680" y="2251313"/>
                  <a:pt x="1587630" y="2235121"/>
                  <a:pt x="1590678" y="2211975"/>
                </a:cubicBezTo>
                <a:cubicBezTo>
                  <a:pt x="1592012" y="2195401"/>
                  <a:pt x="1595441" y="2182447"/>
                  <a:pt x="1601441" y="2164921"/>
                </a:cubicBezTo>
                <a:cubicBezTo>
                  <a:pt x="1601822" y="2164350"/>
                  <a:pt x="1605251" y="2180161"/>
                  <a:pt x="1612205" y="2192830"/>
                </a:cubicBezTo>
                <a:cubicBezTo>
                  <a:pt x="1621063" y="2211975"/>
                  <a:pt x="1639637" y="2213404"/>
                  <a:pt x="1652686" y="2193877"/>
                </a:cubicBezTo>
                <a:cubicBezTo>
                  <a:pt x="1661354" y="2184067"/>
                  <a:pt x="1654496" y="2160635"/>
                  <a:pt x="1655067" y="2145871"/>
                </a:cubicBezTo>
                <a:cubicBezTo>
                  <a:pt x="1655258" y="2129965"/>
                  <a:pt x="1661449" y="2103009"/>
                  <a:pt x="1666116" y="2092722"/>
                </a:cubicBezTo>
                <a:cubicBezTo>
                  <a:pt x="1668116" y="2104057"/>
                  <a:pt x="1674212" y="2118916"/>
                  <a:pt x="1690024" y="2106152"/>
                </a:cubicBezTo>
                <a:cubicBezTo>
                  <a:pt x="1679261" y="2069004"/>
                  <a:pt x="1702692" y="2003568"/>
                  <a:pt x="1737744" y="1973564"/>
                </a:cubicBezTo>
                <a:cubicBezTo>
                  <a:pt x="1725266" y="1992900"/>
                  <a:pt x="1712503" y="2022618"/>
                  <a:pt x="1715837" y="2046907"/>
                </a:cubicBezTo>
                <a:cubicBezTo>
                  <a:pt x="1717170" y="2057860"/>
                  <a:pt x="1723742" y="2066147"/>
                  <a:pt x="1734029" y="2070529"/>
                </a:cubicBezTo>
                <a:cubicBezTo>
                  <a:pt x="1745840" y="2074338"/>
                  <a:pt x="1751651" y="2064909"/>
                  <a:pt x="1762319" y="2055098"/>
                </a:cubicBezTo>
                <a:cubicBezTo>
                  <a:pt x="1778035" y="2039382"/>
                  <a:pt x="1766224" y="2025761"/>
                  <a:pt x="1760795" y="2033667"/>
                </a:cubicBezTo>
                <a:cubicBezTo>
                  <a:pt x="1711360" y="2096055"/>
                  <a:pt x="1770129" y="1961848"/>
                  <a:pt x="1810515" y="1989852"/>
                </a:cubicBezTo>
                <a:cubicBezTo>
                  <a:pt x="1810515" y="1989852"/>
                  <a:pt x="1810515" y="1989852"/>
                  <a:pt x="1810515" y="1989852"/>
                </a:cubicBezTo>
                <a:cubicBezTo>
                  <a:pt x="1776892" y="1958991"/>
                  <a:pt x="1873952" y="1882124"/>
                  <a:pt x="1856807" y="1914223"/>
                </a:cubicBezTo>
                <a:cubicBezTo>
                  <a:pt x="1853663" y="1921843"/>
                  <a:pt x="1833185" y="1933750"/>
                  <a:pt x="1847377" y="1938226"/>
                </a:cubicBezTo>
                <a:cubicBezTo>
                  <a:pt x="1862712" y="1938512"/>
                  <a:pt x="1873856" y="1916795"/>
                  <a:pt x="1880429" y="1905079"/>
                </a:cubicBezTo>
                <a:cubicBezTo>
                  <a:pt x="1882429" y="1899745"/>
                  <a:pt x="1881667" y="1895840"/>
                  <a:pt x="1878714" y="1892030"/>
                </a:cubicBezTo>
                <a:cubicBezTo>
                  <a:pt x="1866903" y="1866027"/>
                  <a:pt x="1902908" y="1822212"/>
                  <a:pt x="1929197" y="1810401"/>
                </a:cubicBezTo>
                <a:cubicBezTo>
                  <a:pt x="1951295" y="1841452"/>
                  <a:pt x="1996729" y="1826879"/>
                  <a:pt x="2021304" y="1805733"/>
                </a:cubicBezTo>
                <a:cubicBezTo>
                  <a:pt x="2042925" y="1787636"/>
                  <a:pt x="2053784" y="1765538"/>
                  <a:pt x="2083406" y="1758299"/>
                </a:cubicBezTo>
                <a:cubicBezTo>
                  <a:pt x="2106933" y="1751060"/>
                  <a:pt x="2132079" y="1749441"/>
                  <a:pt x="2157511" y="1751346"/>
                </a:cubicBezTo>
                <a:cubicBezTo>
                  <a:pt x="2157987" y="1751536"/>
                  <a:pt x="2152939" y="1753346"/>
                  <a:pt x="2146176" y="1756870"/>
                </a:cubicBezTo>
                <a:cubicBezTo>
                  <a:pt x="2096265" y="1780683"/>
                  <a:pt x="2107219" y="1811829"/>
                  <a:pt x="2159511" y="1814687"/>
                </a:cubicBezTo>
                <a:cubicBezTo>
                  <a:pt x="2200469" y="1805067"/>
                  <a:pt x="2234568" y="1801162"/>
                  <a:pt x="2273811" y="1816401"/>
                </a:cubicBezTo>
                <a:cubicBezTo>
                  <a:pt x="2260667" y="1817259"/>
                  <a:pt x="2244760" y="1826974"/>
                  <a:pt x="2259047" y="1841166"/>
                </a:cubicBezTo>
                <a:cubicBezTo>
                  <a:pt x="2282669" y="1835737"/>
                  <a:pt x="2305720" y="1839262"/>
                  <a:pt x="2328771" y="1850882"/>
                </a:cubicBezTo>
                <a:cubicBezTo>
                  <a:pt x="2313435" y="1883362"/>
                  <a:pt x="2346392" y="1918509"/>
                  <a:pt x="2380301" y="1913842"/>
                </a:cubicBezTo>
                <a:cubicBezTo>
                  <a:pt x="2404018" y="1913271"/>
                  <a:pt x="2421830" y="1905746"/>
                  <a:pt x="2444499" y="1915176"/>
                </a:cubicBezTo>
                <a:cubicBezTo>
                  <a:pt x="2457549" y="1919653"/>
                  <a:pt x="2474217" y="1928034"/>
                  <a:pt x="2493934" y="1942417"/>
                </a:cubicBezTo>
                <a:cubicBezTo>
                  <a:pt x="2494410" y="1942989"/>
                  <a:pt x="2476218" y="1941465"/>
                  <a:pt x="2460406" y="1945084"/>
                </a:cubicBezTo>
                <a:cubicBezTo>
                  <a:pt x="2436498" y="1948704"/>
                  <a:pt x="2430879" y="1969087"/>
                  <a:pt x="2446500" y="1988042"/>
                </a:cubicBezTo>
                <a:cubicBezTo>
                  <a:pt x="2451262" y="1993471"/>
                  <a:pt x="2459453" y="1998996"/>
                  <a:pt x="2473455" y="2000043"/>
                </a:cubicBezTo>
                <a:cubicBezTo>
                  <a:pt x="2495363" y="2000996"/>
                  <a:pt x="2528034" y="2017379"/>
                  <a:pt x="2542321" y="2028809"/>
                </a:cubicBezTo>
                <a:cubicBezTo>
                  <a:pt x="2530319" y="2028428"/>
                  <a:pt x="2514127" y="2031190"/>
                  <a:pt x="2520223" y="2049954"/>
                </a:cubicBezTo>
                <a:cubicBezTo>
                  <a:pt x="2549846" y="2047668"/>
                  <a:pt x="2606519" y="2072910"/>
                  <a:pt x="2625855" y="2108247"/>
                </a:cubicBezTo>
                <a:cubicBezTo>
                  <a:pt x="2603471" y="2092722"/>
                  <a:pt x="2564895" y="2072148"/>
                  <a:pt x="2540416" y="2098532"/>
                </a:cubicBezTo>
                <a:cubicBezTo>
                  <a:pt x="2531843" y="2107009"/>
                  <a:pt x="2532891" y="2113772"/>
                  <a:pt x="2543559" y="2131870"/>
                </a:cubicBezTo>
                <a:cubicBezTo>
                  <a:pt x="2554132" y="2149491"/>
                  <a:pt x="2570420" y="2138061"/>
                  <a:pt x="2564514" y="2132155"/>
                </a:cubicBezTo>
                <a:cubicBezTo>
                  <a:pt x="2520604" y="2078625"/>
                  <a:pt x="2626617" y="2144633"/>
                  <a:pt x="2595090" y="2181400"/>
                </a:cubicBezTo>
                <a:lnTo>
                  <a:pt x="2595090" y="2181400"/>
                </a:lnTo>
                <a:lnTo>
                  <a:pt x="2595090" y="2181400"/>
                </a:lnTo>
                <a:lnTo>
                  <a:pt x="2595090" y="2181400"/>
                </a:lnTo>
                <a:lnTo>
                  <a:pt x="2595090" y="2181400"/>
                </a:lnTo>
                <a:cubicBezTo>
                  <a:pt x="2618045" y="2150729"/>
                  <a:pt x="2689101" y="2205403"/>
                  <a:pt x="2661860" y="2204355"/>
                </a:cubicBezTo>
                <a:cubicBezTo>
                  <a:pt x="2654049" y="2204260"/>
                  <a:pt x="2643000" y="2191877"/>
                  <a:pt x="2640714" y="2205688"/>
                </a:cubicBezTo>
                <a:cubicBezTo>
                  <a:pt x="2639571" y="2221690"/>
                  <a:pt x="2676433" y="2228167"/>
                  <a:pt x="2682338" y="2211594"/>
                </a:cubicBezTo>
                <a:cubicBezTo>
                  <a:pt x="2691768" y="2196354"/>
                  <a:pt x="2727487" y="2181971"/>
                  <a:pt x="2748251" y="2186448"/>
                </a:cubicBezTo>
                <a:cubicBezTo>
                  <a:pt x="2737488" y="2214737"/>
                  <a:pt x="2759205" y="2248837"/>
                  <a:pt x="2787876" y="2220547"/>
                </a:cubicBezTo>
                <a:cubicBezTo>
                  <a:pt x="2807402" y="2200068"/>
                  <a:pt x="2811783" y="2184543"/>
                  <a:pt x="2836548" y="2174351"/>
                </a:cubicBezTo>
                <a:cubicBezTo>
                  <a:pt x="2842263" y="2171779"/>
                  <a:pt x="2847597" y="2169779"/>
                  <a:pt x="2853788" y="2167874"/>
                </a:cubicBezTo>
                <a:cubicBezTo>
                  <a:pt x="2851312" y="2173684"/>
                  <a:pt x="2844644" y="2185686"/>
                  <a:pt x="2841216" y="2194639"/>
                </a:cubicBezTo>
                <a:cubicBezTo>
                  <a:pt x="2835786" y="2208070"/>
                  <a:pt x="2831500" y="2225596"/>
                  <a:pt x="2846168" y="2234359"/>
                </a:cubicBezTo>
                <a:cubicBezTo>
                  <a:pt x="2850359" y="2238073"/>
                  <a:pt x="2857694" y="2239216"/>
                  <a:pt x="2863694" y="2235883"/>
                </a:cubicBezTo>
                <a:cubicBezTo>
                  <a:pt x="2867028" y="2234168"/>
                  <a:pt x="2870552" y="2230834"/>
                  <a:pt x="2873886" y="2225691"/>
                </a:cubicBezTo>
                <a:cubicBezTo>
                  <a:pt x="2885126" y="2209022"/>
                  <a:pt x="2900080" y="2196259"/>
                  <a:pt x="2916082" y="2187496"/>
                </a:cubicBezTo>
                <a:cubicBezTo>
                  <a:pt x="2912653" y="2197687"/>
                  <a:pt x="2909129" y="2212165"/>
                  <a:pt x="2922750" y="2218452"/>
                </a:cubicBezTo>
                <a:cubicBezTo>
                  <a:pt x="2927798" y="2203879"/>
                  <a:pt x="2936466" y="2188258"/>
                  <a:pt x="2950277" y="2179780"/>
                </a:cubicBezTo>
                <a:cubicBezTo>
                  <a:pt x="2961611" y="2209117"/>
                  <a:pt x="3001045" y="2220166"/>
                  <a:pt x="3003902" y="2179114"/>
                </a:cubicBezTo>
                <a:cubicBezTo>
                  <a:pt x="3005998" y="2144252"/>
                  <a:pt x="2995235" y="2132155"/>
                  <a:pt x="3022381" y="2092817"/>
                </a:cubicBezTo>
                <a:cubicBezTo>
                  <a:pt x="3026762" y="2109200"/>
                  <a:pt x="3029049" y="2140633"/>
                  <a:pt x="3048003" y="2149681"/>
                </a:cubicBezTo>
                <a:cubicBezTo>
                  <a:pt x="3056861" y="2153110"/>
                  <a:pt x="3070196" y="2151586"/>
                  <a:pt x="3074483" y="2140633"/>
                </a:cubicBezTo>
                <a:cubicBezTo>
                  <a:pt x="3078483" y="2132060"/>
                  <a:pt x="3074483" y="2117296"/>
                  <a:pt x="3076197" y="2107295"/>
                </a:cubicBezTo>
                <a:cubicBezTo>
                  <a:pt x="3077150" y="2095389"/>
                  <a:pt x="3082293" y="2075196"/>
                  <a:pt x="3086199" y="2068052"/>
                </a:cubicBezTo>
                <a:cubicBezTo>
                  <a:pt x="3090009" y="2078911"/>
                  <a:pt x="3096676" y="2093388"/>
                  <a:pt x="3112487" y="2088721"/>
                </a:cubicBezTo>
                <a:cubicBezTo>
                  <a:pt x="3103439" y="2057765"/>
                  <a:pt x="3101915" y="2020713"/>
                  <a:pt x="3127632" y="1994519"/>
                </a:cubicBezTo>
                <a:cubicBezTo>
                  <a:pt x="3123346" y="2010807"/>
                  <a:pt x="3123727" y="2030714"/>
                  <a:pt x="3131347" y="2046621"/>
                </a:cubicBezTo>
                <a:cubicBezTo>
                  <a:pt x="3140491" y="2064909"/>
                  <a:pt x="3165732" y="2085007"/>
                  <a:pt x="3184496" y="2061480"/>
                </a:cubicBezTo>
                <a:cubicBezTo>
                  <a:pt x="3195641" y="2052812"/>
                  <a:pt x="3185068" y="2035381"/>
                  <a:pt x="3176781" y="2042334"/>
                </a:cubicBezTo>
                <a:cubicBezTo>
                  <a:pt x="3141062" y="2090245"/>
                  <a:pt x="3165732" y="1985851"/>
                  <a:pt x="3212119" y="2002901"/>
                </a:cubicBezTo>
                <a:cubicBezTo>
                  <a:pt x="3212119" y="2002901"/>
                  <a:pt x="3212119" y="2002901"/>
                  <a:pt x="3212119" y="2002901"/>
                </a:cubicBezTo>
                <a:cubicBezTo>
                  <a:pt x="3164780" y="1989375"/>
                  <a:pt x="3201832" y="1892220"/>
                  <a:pt x="3205166" y="1950609"/>
                </a:cubicBezTo>
                <a:cubicBezTo>
                  <a:pt x="3208214" y="1960610"/>
                  <a:pt x="3226883" y="1953276"/>
                  <a:pt x="3222406" y="1939655"/>
                </a:cubicBezTo>
                <a:cubicBezTo>
                  <a:pt x="3218120" y="1921748"/>
                  <a:pt x="3212500" y="1916795"/>
                  <a:pt x="3200879" y="1916319"/>
                </a:cubicBezTo>
                <a:cubicBezTo>
                  <a:pt x="3183544" y="1914604"/>
                  <a:pt x="3151350" y="1893268"/>
                  <a:pt x="3144682" y="1872694"/>
                </a:cubicBezTo>
                <a:cubicBezTo>
                  <a:pt x="3175162" y="1869646"/>
                  <a:pt x="3202118" y="1836690"/>
                  <a:pt x="3159160" y="1824403"/>
                </a:cubicBezTo>
                <a:cubicBezTo>
                  <a:pt x="3124965" y="1818116"/>
                  <a:pt x="3100962" y="1819354"/>
                  <a:pt x="3077817" y="1793541"/>
                </a:cubicBezTo>
                <a:cubicBezTo>
                  <a:pt x="3096771" y="1791446"/>
                  <a:pt x="3133347" y="1795351"/>
                  <a:pt x="3144015" y="1773063"/>
                </a:cubicBezTo>
                <a:cubicBezTo>
                  <a:pt x="3146587" y="1766300"/>
                  <a:pt x="3147444" y="1755632"/>
                  <a:pt x="3139253" y="1751536"/>
                </a:cubicBezTo>
                <a:cubicBezTo>
                  <a:pt x="3129728" y="1746297"/>
                  <a:pt x="3117917" y="1750488"/>
                  <a:pt x="3107725" y="1747250"/>
                </a:cubicBezTo>
                <a:cubicBezTo>
                  <a:pt x="3094485" y="1743821"/>
                  <a:pt x="3080388" y="1738201"/>
                  <a:pt x="3070006" y="1731058"/>
                </a:cubicBezTo>
                <a:cubicBezTo>
                  <a:pt x="3081436" y="1728962"/>
                  <a:pt x="3096581" y="1724866"/>
                  <a:pt x="3096485" y="1708959"/>
                </a:cubicBezTo>
                <a:cubicBezTo>
                  <a:pt x="3080484" y="1711817"/>
                  <a:pt x="3062100" y="1712198"/>
                  <a:pt x="3047718" y="1703816"/>
                </a:cubicBezTo>
                <a:cubicBezTo>
                  <a:pt x="3068673" y="1681146"/>
                  <a:pt x="3067053" y="1636474"/>
                  <a:pt x="3024762" y="1654953"/>
                </a:cubicBezTo>
                <a:cubicBezTo>
                  <a:pt x="2999807" y="1665716"/>
                  <a:pt x="2997235" y="1675432"/>
                  <a:pt x="2973042" y="1680289"/>
                </a:cubicBezTo>
                <a:cubicBezTo>
                  <a:pt x="2963231" y="1682290"/>
                  <a:pt x="2951325" y="1682766"/>
                  <a:pt x="2936084" y="1680384"/>
                </a:cubicBezTo>
                <a:cubicBezTo>
                  <a:pt x="2941514" y="1675812"/>
                  <a:pt x="2953896" y="1666764"/>
                  <a:pt x="2961326" y="1659239"/>
                </a:cubicBezTo>
                <a:cubicBezTo>
                  <a:pt x="2972756" y="1648285"/>
                  <a:pt x="2985138" y="1632093"/>
                  <a:pt x="2975137" y="1616758"/>
                </a:cubicBezTo>
                <a:cubicBezTo>
                  <a:pt x="2972851" y="1611233"/>
                  <a:pt x="2966374" y="1606566"/>
                  <a:pt x="2959040" y="1607233"/>
                </a:cubicBezTo>
                <a:cubicBezTo>
                  <a:pt x="2949229" y="1607518"/>
                  <a:pt x="2936656" y="1618377"/>
                  <a:pt x="2926369" y="1621044"/>
                </a:cubicBezTo>
                <a:cubicBezTo>
                  <a:pt x="2912462" y="1625806"/>
                  <a:pt x="2896175" y="1628854"/>
                  <a:pt x="2882744" y="1627997"/>
                </a:cubicBezTo>
                <a:cubicBezTo>
                  <a:pt x="2892365" y="1619805"/>
                  <a:pt x="2903700" y="1607137"/>
                  <a:pt x="2892555" y="1593040"/>
                </a:cubicBezTo>
                <a:cubicBezTo>
                  <a:pt x="2862361" y="1617805"/>
                  <a:pt x="2821403" y="1628950"/>
                  <a:pt x="2782256" y="1609709"/>
                </a:cubicBezTo>
                <a:cubicBezTo>
                  <a:pt x="2801115" y="1610280"/>
                  <a:pt x="2825880" y="1604470"/>
                  <a:pt x="2840930" y="1590087"/>
                </a:cubicBezTo>
                <a:cubicBezTo>
                  <a:pt x="2857408" y="1574086"/>
                  <a:pt x="2867124" y="1540938"/>
                  <a:pt x="2837120" y="1530366"/>
                </a:cubicBezTo>
                <a:cubicBezTo>
                  <a:pt x="2824642" y="1521698"/>
                  <a:pt x="2809878" y="1538271"/>
                  <a:pt x="2819784" y="1544558"/>
                </a:cubicBezTo>
                <a:cubicBezTo>
                  <a:pt x="2827690" y="1546177"/>
                  <a:pt x="2845311" y="1553892"/>
                  <a:pt x="2835596" y="1559036"/>
                </a:cubicBezTo>
                <a:cubicBezTo>
                  <a:pt x="2815403" y="1566466"/>
                  <a:pt x="2764158" y="1554464"/>
                  <a:pt x="2767492" y="1518174"/>
                </a:cubicBezTo>
                <a:lnTo>
                  <a:pt x="2767492" y="1518174"/>
                </a:lnTo>
                <a:lnTo>
                  <a:pt x="2767492" y="1518174"/>
                </a:lnTo>
                <a:cubicBezTo>
                  <a:pt x="2763587" y="1553512"/>
                  <a:pt x="2709390" y="1561036"/>
                  <a:pt x="2688911" y="1543605"/>
                </a:cubicBezTo>
                <a:cubicBezTo>
                  <a:pt x="2718152" y="1535890"/>
                  <a:pt x="2741489" y="1522174"/>
                  <a:pt x="2757110" y="1503696"/>
                </a:cubicBezTo>
                <a:cubicBezTo>
                  <a:pt x="2882649" y="1513507"/>
                  <a:pt x="3012666" y="1544844"/>
                  <a:pt x="3109154" y="1629330"/>
                </a:cubicBezTo>
                <a:cubicBezTo>
                  <a:pt x="3217739" y="1719437"/>
                  <a:pt x="3269269" y="1870980"/>
                  <a:pt x="3224025" y="2006711"/>
                </a:cubicBezTo>
                <a:lnTo>
                  <a:pt x="3224025" y="2006711"/>
                </a:lnTo>
                <a:cubicBezTo>
                  <a:pt x="3187926" y="2121201"/>
                  <a:pt x="3096771" y="2215785"/>
                  <a:pt x="2986091" y="2261124"/>
                </a:cubicBezTo>
                <a:cubicBezTo>
                  <a:pt x="2852741" y="2318845"/>
                  <a:pt x="2695197" y="2284841"/>
                  <a:pt x="2587565" y="2190163"/>
                </a:cubicBezTo>
                <a:lnTo>
                  <a:pt x="2587565" y="2190163"/>
                </a:lnTo>
                <a:lnTo>
                  <a:pt x="2587565" y="2190163"/>
                </a:lnTo>
                <a:cubicBezTo>
                  <a:pt x="2452976" y="2080434"/>
                  <a:pt x="2343439" y="1912033"/>
                  <a:pt x="2164750" y="1865360"/>
                </a:cubicBezTo>
                <a:cubicBezTo>
                  <a:pt x="2029971" y="1829546"/>
                  <a:pt x="1900622" y="1888411"/>
                  <a:pt x="1818230" y="1996329"/>
                </a:cubicBezTo>
                <a:lnTo>
                  <a:pt x="1818230" y="1996329"/>
                </a:lnTo>
                <a:lnTo>
                  <a:pt x="1818230" y="1996329"/>
                </a:lnTo>
                <a:cubicBezTo>
                  <a:pt x="1724885" y="2114153"/>
                  <a:pt x="1683642" y="2264458"/>
                  <a:pt x="1588011" y="2379424"/>
                </a:cubicBezTo>
                <a:cubicBezTo>
                  <a:pt x="1512478" y="2474865"/>
                  <a:pt x="1356649" y="2513441"/>
                  <a:pt x="1266447" y="2418286"/>
                </a:cubicBezTo>
                <a:lnTo>
                  <a:pt x="1266447" y="2418286"/>
                </a:lnTo>
                <a:lnTo>
                  <a:pt x="1266447" y="2418286"/>
                </a:lnTo>
                <a:cubicBezTo>
                  <a:pt x="1220632" y="2370661"/>
                  <a:pt x="1202249" y="2302939"/>
                  <a:pt x="1198915" y="2238264"/>
                </a:cubicBezTo>
                <a:cubicBezTo>
                  <a:pt x="1193581" y="1984708"/>
                  <a:pt x="1425038" y="1728867"/>
                  <a:pt x="1247683" y="1486170"/>
                </a:cubicBezTo>
                <a:cubicBezTo>
                  <a:pt x="1208821" y="1433878"/>
                  <a:pt x="1147575" y="1395968"/>
                  <a:pt x="1081281" y="1396158"/>
                </a:cubicBezTo>
                <a:cubicBezTo>
                  <a:pt x="885257" y="1391777"/>
                  <a:pt x="758384" y="1568656"/>
                  <a:pt x="608079" y="1664763"/>
                </a:cubicBezTo>
                <a:cubicBezTo>
                  <a:pt x="598268" y="1671431"/>
                  <a:pt x="587505" y="1676765"/>
                  <a:pt x="577980" y="1683718"/>
                </a:cubicBezTo>
                <a:cubicBezTo>
                  <a:pt x="486826" y="1747726"/>
                  <a:pt x="369097" y="1779349"/>
                  <a:pt x="259369" y="1753917"/>
                </a:cubicBezTo>
                <a:cubicBezTo>
                  <a:pt x="57725" y="1703816"/>
                  <a:pt x="44675" y="1521984"/>
                  <a:pt x="124590" y="1357963"/>
                </a:cubicBezTo>
                <a:cubicBezTo>
                  <a:pt x="124209" y="1357963"/>
                  <a:pt x="123828" y="1357963"/>
                  <a:pt x="123447" y="1357963"/>
                </a:cubicBezTo>
                <a:cubicBezTo>
                  <a:pt x="80585" y="1448070"/>
                  <a:pt x="50295" y="1561989"/>
                  <a:pt x="105254" y="1652762"/>
                </a:cubicBezTo>
                <a:cubicBezTo>
                  <a:pt x="181454" y="1774872"/>
                  <a:pt x="352333" y="1787826"/>
                  <a:pt x="477015" y="1740868"/>
                </a:cubicBezTo>
                <a:cubicBezTo>
                  <a:pt x="516068" y="1726581"/>
                  <a:pt x="552929" y="1706578"/>
                  <a:pt x="586743" y="1682480"/>
                </a:cubicBezTo>
                <a:cubicBezTo>
                  <a:pt x="648275" y="1647047"/>
                  <a:pt x="701043" y="1600565"/>
                  <a:pt x="755907" y="1555226"/>
                </a:cubicBezTo>
                <a:cubicBezTo>
                  <a:pt x="824106" y="1498933"/>
                  <a:pt x="895639" y="1441593"/>
                  <a:pt x="981173" y="1414446"/>
                </a:cubicBezTo>
                <a:cubicBezTo>
                  <a:pt x="1138717" y="1365679"/>
                  <a:pt x="1252731" y="1445498"/>
                  <a:pt x="1296546" y="1598470"/>
                </a:cubicBezTo>
                <a:cubicBezTo>
                  <a:pt x="1347314" y="1784397"/>
                  <a:pt x="1232919" y="1960610"/>
                  <a:pt x="1201391" y="2138156"/>
                </a:cubicBezTo>
                <a:cubicBezTo>
                  <a:pt x="1183389" y="2235406"/>
                  <a:pt x="1192628" y="2346944"/>
                  <a:pt x="1262447" y="2422001"/>
                </a:cubicBezTo>
                <a:lnTo>
                  <a:pt x="1262447" y="2422001"/>
                </a:lnTo>
                <a:cubicBezTo>
                  <a:pt x="1364459" y="2527538"/>
                  <a:pt x="1532576" y="2474198"/>
                  <a:pt x="1607918" y="2363518"/>
                </a:cubicBezTo>
                <a:cubicBezTo>
                  <a:pt x="1693548" y="2251408"/>
                  <a:pt x="1734791" y="2111296"/>
                  <a:pt x="1823088" y="2000139"/>
                </a:cubicBezTo>
                <a:lnTo>
                  <a:pt x="1823088" y="2000139"/>
                </a:lnTo>
                <a:cubicBezTo>
                  <a:pt x="1880714" y="1925653"/>
                  <a:pt x="1967011" y="1866979"/>
                  <a:pt x="2063118" y="1862217"/>
                </a:cubicBezTo>
                <a:cubicBezTo>
                  <a:pt x="2291337" y="1848977"/>
                  <a:pt x="2426688" y="2066718"/>
                  <a:pt x="2583088" y="2195401"/>
                </a:cubicBezTo>
                <a:lnTo>
                  <a:pt x="2583088" y="2195401"/>
                </a:lnTo>
                <a:cubicBezTo>
                  <a:pt x="2807307" y="2392283"/>
                  <a:pt x="3138300" y="2283889"/>
                  <a:pt x="3231169" y="2008902"/>
                </a:cubicBezTo>
                <a:lnTo>
                  <a:pt x="3231169" y="2008902"/>
                </a:lnTo>
                <a:lnTo>
                  <a:pt x="3231169" y="2008902"/>
                </a:lnTo>
                <a:cubicBezTo>
                  <a:pt x="3263459" y="1910890"/>
                  <a:pt x="3247838" y="1800971"/>
                  <a:pt x="3193355" y="1713912"/>
                </a:cubicBezTo>
                <a:cubicBezTo>
                  <a:pt x="3103248" y="1570275"/>
                  <a:pt x="2932370" y="1508458"/>
                  <a:pt x="2769587" y="1496457"/>
                </a:cubicBezTo>
                <a:lnTo>
                  <a:pt x="2769587" y="1496457"/>
                </a:lnTo>
                <a:lnTo>
                  <a:pt x="2769587" y="1496457"/>
                </a:lnTo>
                <a:cubicBezTo>
                  <a:pt x="2767397" y="1496266"/>
                  <a:pt x="2765206" y="1496076"/>
                  <a:pt x="2763015" y="1495885"/>
                </a:cubicBezTo>
                <a:cubicBezTo>
                  <a:pt x="2764920" y="1493028"/>
                  <a:pt x="2766730" y="1490075"/>
                  <a:pt x="2768349" y="1487027"/>
                </a:cubicBezTo>
                <a:cubicBezTo>
                  <a:pt x="2769016" y="1487122"/>
                  <a:pt x="2769778" y="1487122"/>
                  <a:pt x="2770445" y="1487217"/>
                </a:cubicBezTo>
                <a:cubicBezTo>
                  <a:pt x="2935894" y="1499409"/>
                  <a:pt x="3109820" y="1563513"/>
                  <a:pt x="3200879" y="1709245"/>
                </a:cubicBezTo>
                <a:cubicBezTo>
                  <a:pt x="3256886" y="1799066"/>
                  <a:pt x="3272412" y="1911651"/>
                  <a:pt x="3239075" y="2012236"/>
                </a:cubicBezTo>
                <a:cubicBezTo>
                  <a:pt x="3143729" y="2292175"/>
                  <a:pt x="2806259" y="2402094"/>
                  <a:pt x="2578040" y="2201497"/>
                </a:cubicBezTo>
                <a:lnTo>
                  <a:pt x="2578040" y="2201497"/>
                </a:lnTo>
                <a:lnTo>
                  <a:pt x="2578040" y="2201497"/>
                </a:lnTo>
                <a:cubicBezTo>
                  <a:pt x="2444118" y="2092245"/>
                  <a:pt x="2340296" y="1929654"/>
                  <a:pt x="2165893" y="1879933"/>
                </a:cubicBezTo>
                <a:cubicBezTo>
                  <a:pt x="2082073" y="1857359"/>
                  <a:pt x="1997110" y="1869170"/>
                  <a:pt x="1923958" y="1916224"/>
                </a:cubicBezTo>
                <a:cubicBezTo>
                  <a:pt x="1768415" y="2018236"/>
                  <a:pt x="1726219" y="2213975"/>
                  <a:pt x="1621254" y="2357136"/>
                </a:cubicBezTo>
                <a:cubicBezTo>
                  <a:pt x="1542767" y="2477341"/>
                  <a:pt x="1369412" y="2539349"/>
                  <a:pt x="1257875" y="2426478"/>
                </a:cubicBezTo>
                <a:lnTo>
                  <a:pt x="1257875" y="2426478"/>
                </a:lnTo>
                <a:lnTo>
                  <a:pt x="1257875" y="2426478"/>
                </a:lnTo>
                <a:cubicBezTo>
                  <a:pt x="1231871" y="2399332"/>
                  <a:pt x="1213774" y="2365422"/>
                  <a:pt x="1202820" y="2329513"/>
                </a:cubicBezTo>
                <a:cubicBezTo>
                  <a:pt x="1126334" y="2080816"/>
                  <a:pt x="1358935" y="1849929"/>
                  <a:pt x="1291212" y="1600089"/>
                </a:cubicBezTo>
                <a:lnTo>
                  <a:pt x="1291212" y="1600089"/>
                </a:lnTo>
                <a:lnTo>
                  <a:pt x="1291212" y="1600089"/>
                </a:lnTo>
                <a:cubicBezTo>
                  <a:pt x="1247397" y="1446546"/>
                  <a:pt x="1132430" y="1369679"/>
                  <a:pt x="975935" y="1421781"/>
                </a:cubicBezTo>
                <a:cubicBezTo>
                  <a:pt x="825821" y="1473311"/>
                  <a:pt x="725808" y="1607042"/>
                  <a:pt x="591410" y="1685052"/>
                </a:cubicBezTo>
                <a:cubicBezTo>
                  <a:pt x="584838" y="1688862"/>
                  <a:pt x="578742" y="1693910"/>
                  <a:pt x="572265" y="1697911"/>
                </a:cubicBezTo>
                <a:lnTo>
                  <a:pt x="572265" y="1697911"/>
                </a:lnTo>
                <a:lnTo>
                  <a:pt x="572265" y="1697911"/>
                </a:lnTo>
                <a:cubicBezTo>
                  <a:pt x="292992" y="1879171"/>
                  <a:pt x="-59909" y="1705530"/>
                  <a:pt x="121923" y="1358154"/>
                </a:cubicBezTo>
                <a:cubicBezTo>
                  <a:pt x="121447" y="1358154"/>
                  <a:pt x="121066" y="1358154"/>
                  <a:pt x="120590" y="1358058"/>
                </a:cubicBezTo>
                <a:cubicBezTo>
                  <a:pt x="-36763" y="1646857"/>
                  <a:pt x="191646" y="1847358"/>
                  <a:pt x="479682" y="1749250"/>
                </a:cubicBezTo>
                <a:cubicBezTo>
                  <a:pt x="519306" y="1734963"/>
                  <a:pt x="556835" y="1714865"/>
                  <a:pt x="591220" y="1690481"/>
                </a:cubicBezTo>
                <a:cubicBezTo>
                  <a:pt x="653132" y="1655048"/>
                  <a:pt x="706758" y="1608280"/>
                  <a:pt x="761813" y="1562941"/>
                </a:cubicBezTo>
                <a:cubicBezTo>
                  <a:pt x="827535" y="1509125"/>
                  <a:pt x="895829" y="1453975"/>
                  <a:pt x="977459" y="1426638"/>
                </a:cubicBezTo>
                <a:cubicBezTo>
                  <a:pt x="1131192" y="1375680"/>
                  <a:pt x="1242825" y="1450832"/>
                  <a:pt x="1285783" y="1601517"/>
                </a:cubicBezTo>
                <a:cubicBezTo>
                  <a:pt x="1335122" y="1785921"/>
                  <a:pt x="1220537" y="1959562"/>
                  <a:pt x="1189390" y="2136156"/>
                </a:cubicBezTo>
                <a:cubicBezTo>
                  <a:pt x="1170435" y="2236930"/>
                  <a:pt x="1180627" y="2353040"/>
                  <a:pt x="1253112" y="2430859"/>
                </a:cubicBezTo>
                <a:lnTo>
                  <a:pt x="1253112" y="2430859"/>
                </a:lnTo>
                <a:cubicBezTo>
                  <a:pt x="1360364" y="2542492"/>
                  <a:pt x="1538195" y="2488771"/>
                  <a:pt x="1618396" y="2371900"/>
                </a:cubicBezTo>
                <a:cubicBezTo>
                  <a:pt x="1704502" y="2260076"/>
                  <a:pt x="1745840" y="2120154"/>
                  <a:pt x="1833947" y="2009187"/>
                </a:cubicBezTo>
                <a:lnTo>
                  <a:pt x="1833947" y="2009187"/>
                </a:lnTo>
                <a:cubicBezTo>
                  <a:pt x="1913957" y="1905555"/>
                  <a:pt x="2034353" y="1851358"/>
                  <a:pt x="2163702" y="1887267"/>
                </a:cubicBezTo>
                <a:cubicBezTo>
                  <a:pt x="2405733" y="1956609"/>
                  <a:pt x="2509079" y="2246646"/>
                  <a:pt x="2756538" y="2303129"/>
                </a:cubicBezTo>
                <a:cubicBezTo>
                  <a:pt x="3044765" y="2374567"/>
                  <a:pt x="3345564" y="2073862"/>
                  <a:pt x="3246314" y="1786303"/>
                </a:cubicBezTo>
                <a:cubicBezTo>
                  <a:pt x="3180115" y="1585516"/>
                  <a:pt x="2970279" y="1491980"/>
                  <a:pt x="2772254" y="1478074"/>
                </a:cubicBezTo>
                <a:cubicBezTo>
                  <a:pt x="2779208" y="1460738"/>
                  <a:pt x="2780351" y="1441688"/>
                  <a:pt x="2776255" y="1423495"/>
                </a:cubicBezTo>
                <a:lnTo>
                  <a:pt x="2776255" y="1423495"/>
                </a:lnTo>
                <a:cubicBezTo>
                  <a:pt x="2769968" y="1394920"/>
                  <a:pt x="2747870" y="1364821"/>
                  <a:pt x="2719772" y="1351200"/>
                </a:cubicBezTo>
                <a:cubicBezTo>
                  <a:pt x="2714057" y="1343200"/>
                  <a:pt x="2704056" y="1338246"/>
                  <a:pt x="2694531" y="1342914"/>
                </a:cubicBezTo>
                <a:cubicBezTo>
                  <a:pt x="2681005" y="1340533"/>
                  <a:pt x="2666718" y="1340913"/>
                  <a:pt x="2652335" y="1344057"/>
                </a:cubicBezTo>
                <a:cubicBezTo>
                  <a:pt x="2651287" y="1334722"/>
                  <a:pt x="2622712" y="1333579"/>
                  <a:pt x="2636237" y="1341485"/>
                </a:cubicBezTo>
                <a:cubicBezTo>
                  <a:pt x="2640714" y="1343009"/>
                  <a:pt x="2641952" y="1346438"/>
                  <a:pt x="2638047" y="1348057"/>
                </a:cubicBezTo>
                <a:cubicBezTo>
                  <a:pt x="2637285" y="1348819"/>
                  <a:pt x="2631284" y="1348533"/>
                  <a:pt x="2632809" y="1349962"/>
                </a:cubicBezTo>
                <a:cubicBezTo>
                  <a:pt x="2613759" y="1357487"/>
                  <a:pt x="2597757" y="1368060"/>
                  <a:pt x="2581374" y="1382633"/>
                </a:cubicBezTo>
                <a:cubicBezTo>
                  <a:pt x="2573277" y="1358440"/>
                  <a:pt x="2536225" y="1375108"/>
                  <a:pt x="2556037" y="1377775"/>
                </a:cubicBezTo>
                <a:cubicBezTo>
                  <a:pt x="2563181" y="1377680"/>
                  <a:pt x="2566229" y="1382919"/>
                  <a:pt x="2557751" y="1387015"/>
                </a:cubicBezTo>
                <a:cubicBezTo>
                  <a:pt x="2554703" y="1388538"/>
                  <a:pt x="2555846" y="1389205"/>
                  <a:pt x="2558704" y="1389205"/>
                </a:cubicBezTo>
                <a:cubicBezTo>
                  <a:pt x="2562419" y="1389682"/>
                  <a:pt x="2567848" y="1386443"/>
                  <a:pt x="2570610" y="1389491"/>
                </a:cubicBezTo>
                <a:cubicBezTo>
                  <a:pt x="2571944" y="1392349"/>
                  <a:pt x="2567181" y="1393206"/>
                  <a:pt x="2565086" y="1393491"/>
                </a:cubicBezTo>
                <a:cubicBezTo>
                  <a:pt x="2552132" y="1395492"/>
                  <a:pt x="2558799" y="1399111"/>
                  <a:pt x="2564419" y="1399492"/>
                </a:cubicBezTo>
                <a:cubicBezTo>
                  <a:pt x="2562895" y="1401207"/>
                  <a:pt x="2561276" y="1402921"/>
                  <a:pt x="2559752" y="1404731"/>
                </a:cubicBezTo>
                <a:cubicBezTo>
                  <a:pt x="2555370" y="1403397"/>
                  <a:pt x="2550227" y="1408255"/>
                  <a:pt x="2553751" y="1411875"/>
                </a:cubicBezTo>
                <a:cubicBezTo>
                  <a:pt x="2551465" y="1414732"/>
                  <a:pt x="2549179" y="1417590"/>
                  <a:pt x="2546988" y="1420542"/>
                </a:cubicBezTo>
                <a:cubicBezTo>
                  <a:pt x="2544035" y="1414828"/>
                  <a:pt x="2535463" y="1413018"/>
                  <a:pt x="2529653" y="1414923"/>
                </a:cubicBezTo>
                <a:cubicBezTo>
                  <a:pt x="2526414" y="1416447"/>
                  <a:pt x="2530034" y="1419018"/>
                  <a:pt x="2532034" y="1419590"/>
                </a:cubicBezTo>
                <a:cubicBezTo>
                  <a:pt x="2537463" y="1421304"/>
                  <a:pt x="2538130" y="1426067"/>
                  <a:pt x="2530510" y="1427115"/>
                </a:cubicBezTo>
                <a:cubicBezTo>
                  <a:pt x="2524128" y="1428829"/>
                  <a:pt x="2538225" y="1429877"/>
                  <a:pt x="2539083" y="1431496"/>
                </a:cubicBezTo>
                <a:cubicBezTo>
                  <a:pt x="2538416" y="1432449"/>
                  <a:pt x="2537844" y="1433306"/>
                  <a:pt x="2537177" y="1434258"/>
                </a:cubicBezTo>
                <a:cubicBezTo>
                  <a:pt x="2531939" y="1433782"/>
                  <a:pt x="2523557" y="1432449"/>
                  <a:pt x="2529367" y="1437021"/>
                </a:cubicBezTo>
                <a:cubicBezTo>
                  <a:pt x="2530701" y="1437973"/>
                  <a:pt x="2533463" y="1438735"/>
                  <a:pt x="2533082" y="1440450"/>
                </a:cubicBezTo>
                <a:cubicBezTo>
                  <a:pt x="2531558" y="1444260"/>
                  <a:pt x="2527843" y="1441688"/>
                  <a:pt x="2525176" y="1440545"/>
                </a:cubicBezTo>
                <a:cubicBezTo>
                  <a:pt x="2515460" y="1440164"/>
                  <a:pt x="2520318" y="1448927"/>
                  <a:pt x="2527557" y="1449213"/>
                </a:cubicBezTo>
                <a:cubicBezTo>
                  <a:pt x="2522318" y="1457785"/>
                  <a:pt x="2517270" y="1466358"/>
                  <a:pt x="2512603" y="1474168"/>
                </a:cubicBezTo>
                <a:cubicBezTo>
                  <a:pt x="2308482" y="1481883"/>
                  <a:pt x="2090836" y="1505315"/>
                  <a:pt x="1901384" y="1411399"/>
                </a:cubicBezTo>
                <a:cubicBezTo>
                  <a:pt x="1759747" y="1351296"/>
                  <a:pt x="1636589" y="1211564"/>
                  <a:pt x="1647447" y="1050306"/>
                </a:cubicBezTo>
                <a:cubicBezTo>
                  <a:pt x="1659068" y="896191"/>
                  <a:pt x="1788893" y="786939"/>
                  <a:pt x="1915957" y="718359"/>
                </a:cubicBezTo>
                <a:cubicBezTo>
                  <a:pt x="1914909" y="714835"/>
                  <a:pt x="1913861" y="711311"/>
                  <a:pt x="1912909" y="707882"/>
                </a:cubicBezTo>
                <a:cubicBezTo>
                  <a:pt x="1781940" y="778081"/>
                  <a:pt x="1648876" y="890762"/>
                  <a:pt x="1637065" y="1049448"/>
                </a:cubicBezTo>
                <a:cubicBezTo>
                  <a:pt x="1625825" y="1214898"/>
                  <a:pt x="1751365" y="1358535"/>
                  <a:pt x="1896812" y="1420257"/>
                </a:cubicBezTo>
                <a:cubicBezTo>
                  <a:pt x="2085883" y="1513887"/>
                  <a:pt x="2303053" y="1492170"/>
                  <a:pt x="2506698" y="1483884"/>
                </a:cubicBezTo>
                <a:cubicBezTo>
                  <a:pt x="2504697" y="1487217"/>
                  <a:pt x="2502792" y="1490456"/>
                  <a:pt x="2500983" y="1493599"/>
                </a:cubicBezTo>
                <a:cubicBezTo>
                  <a:pt x="2297814" y="1502553"/>
                  <a:pt x="2081025" y="1522650"/>
                  <a:pt x="1892430" y="1429210"/>
                </a:cubicBezTo>
                <a:cubicBezTo>
                  <a:pt x="1743269" y="1365964"/>
                  <a:pt x="1615348" y="1218327"/>
                  <a:pt x="1626873" y="1048782"/>
                </a:cubicBezTo>
                <a:cubicBezTo>
                  <a:pt x="1638684" y="885809"/>
                  <a:pt x="1775368" y="769223"/>
                  <a:pt x="1910051" y="697500"/>
                </a:cubicBezTo>
                <a:cubicBezTo>
                  <a:pt x="1910051" y="697404"/>
                  <a:pt x="1910051" y="697309"/>
                  <a:pt x="1909956" y="697214"/>
                </a:cubicBezTo>
                <a:cubicBezTo>
                  <a:pt x="1910147" y="697119"/>
                  <a:pt x="1910337" y="696928"/>
                  <a:pt x="1910623" y="696833"/>
                </a:cubicBezTo>
                <a:cubicBezTo>
                  <a:pt x="1910433" y="696928"/>
                  <a:pt x="1910147" y="697023"/>
                  <a:pt x="1909956" y="697023"/>
                </a:cubicBezTo>
                <a:cubicBezTo>
                  <a:pt x="1909099" y="693975"/>
                  <a:pt x="1908337" y="691118"/>
                  <a:pt x="1907575" y="688165"/>
                </a:cubicBezTo>
                <a:cubicBezTo>
                  <a:pt x="1779940" y="756459"/>
                  <a:pt x="1652495" y="860187"/>
                  <a:pt x="1622968" y="1009920"/>
                </a:cubicBezTo>
                <a:cubicBezTo>
                  <a:pt x="1586201" y="1194514"/>
                  <a:pt x="1724790" y="1368536"/>
                  <a:pt x="1888620" y="1436830"/>
                </a:cubicBezTo>
                <a:cubicBezTo>
                  <a:pt x="2077310" y="1530175"/>
                  <a:pt x="2292671" y="1511316"/>
                  <a:pt x="2495934" y="1501981"/>
                </a:cubicBezTo>
                <a:cubicBezTo>
                  <a:pt x="2480218" y="1528842"/>
                  <a:pt x="2468502" y="1549511"/>
                  <a:pt x="2459930" y="1565704"/>
                </a:cubicBezTo>
                <a:cubicBezTo>
                  <a:pt x="2432022" y="1556369"/>
                  <a:pt x="2420972" y="1605994"/>
                  <a:pt x="2360965" y="1616281"/>
                </a:cubicBezTo>
                <a:cubicBezTo>
                  <a:pt x="2369347" y="1605994"/>
                  <a:pt x="2378110" y="1589802"/>
                  <a:pt x="2361632" y="1579134"/>
                </a:cubicBezTo>
                <a:cubicBezTo>
                  <a:pt x="2350964" y="1594183"/>
                  <a:pt x="2332961" y="1609804"/>
                  <a:pt x="2308292" y="1613709"/>
                </a:cubicBezTo>
                <a:cubicBezTo>
                  <a:pt x="2306482" y="1582467"/>
                  <a:pt x="2274478" y="1552178"/>
                  <a:pt x="2244951" y="1579134"/>
                </a:cubicBezTo>
                <a:cubicBezTo>
                  <a:pt x="2220947" y="1597231"/>
                  <a:pt x="2212661" y="1626187"/>
                  <a:pt x="2183705" y="1637236"/>
                </a:cubicBezTo>
                <a:cubicBezTo>
                  <a:pt x="2170275" y="1643237"/>
                  <a:pt x="2151510" y="1648476"/>
                  <a:pt x="2124459" y="1649619"/>
                </a:cubicBezTo>
                <a:cubicBezTo>
                  <a:pt x="2123697" y="1649333"/>
                  <a:pt x="2140652" y="1636665"/>
                  <a:pt x="2151605" y="1620282"/>
                </a:cubicBezTo>
                <a:cubicBezTo>
                  <a:pt x="2162655" y="1603994"/>
                  <a:pt x="2167893" y="1584658"/>
                  <a:pt x="2147700" y="1572085"/>
                </a:cubicBezTo>
                <a:cubicBezTo>
                  <a:pt x="2141604" y="1567037"/>
                  <a:pt x="2131698" y="1564370"/>
                  <a:pt x="2122364" y="1566942"/>
                </a:cubicBezTo>
                <a:cubicBezTo>
                  <a:pt x="2113791" y="1568275"/>
                  <a:pt x="2103028" y="1577705"/>
                  <a:pt x="2094265" y="1582658"/>
                </a:cubicBezTo>
                <a:cubicBezTo>
                  <a:pt x="2072453" y="1594279"/>
                  <a:pt x="2043306" y="1599327"/>
                  <a:pt x="2019875" y="1597517"/>
                </a:cubicBezTo>
                <a:cubicBezTo>
                  <a:pt x="2032543" y="1589611"/>
                  <a:pt x="2046640" y="1575133"/>
                  <a:pt x="2028733" y="1559703"/>
                </a:cubicBezTo>
                <a:cubicBezTo>
                  <a:pt x="1985585" y="1591230"/>
                  <a:pt x="1914623" y="1585230"/>
                  <a:pt x="1871666" y="1550559"/>
                </a:cubicBezTo>
                <a:cubicBezTo>
                  <a:pt x="1896716" y="1559417"/>
                  <a:pt x="1931768" y="1564084"/>
                  <a:pt x="1957391" y="1550178"/>
                </a:cubicBezTo>
                <a:cubicBezTo>
                  <a:pt x="1970249" y="1543320"/>
                  <a:pt x="1977488" y="1530937"/>
                  <a:pt x="1980346" y="1516364"/>
                </a:cubicBezTo>
                <a:cubicBezTo>
                  <a:pt x="1982727" y="1501124"/>
                  <a:pt x="1972535" y="1495504"/>
                  <a:pt x="1959010" y="1485312"/>
                </a:cubicBezTo>
                <a:cubicBezTo>
                  <a:pt x="1946818" y="1473692"/>
                  <a:pt x="1924720" y="1486455"/>
                  <a:pt x="1935769" y="1496171"/>
                </a:cubicBezTo>
                <a:cubicBezTo>
                  <a:pt x="2012159" y="1535890"/>
                  <a:pt x="1854521" y="1513030"/>
                  <a:pt x="1882238" y="1449975"/>
                </a:cubicBezTo>
                <a:cubicBezTo>
                  <a:pt x="1882238" y="1449975"/>
                  <a:pt x="1882238" y="1449975"/>
                  <a:pt x="1882143" y="1449975"/>
                </a:cubicBezTo>
                <a:cubicBezTo>
                  <a:pt x="1877381" y="1456547"/>
                  <a:pt x="1871856" y="1465024"/>
                  <a:pt x="1865570" y="1469596"/>
                </a:cubicBezTo>
                <a:cubicBezTo>
                  <a:pt x="1835090" y="1484170"/>
                  <a:pt x="1759366" y="1428543"/>
                  <a:pt x="1794418" y="1432639"/>
                </a:cubicBezTo>
                <a:cubicBezTo>
                  <a:pt x="1804324" y="1433020"/>
                  <a:pt x="1821564" y="1450070"/>
                  <a:pt x="1822993" y="1431401"/>
                </a:cubicBezTo>
                <a:cubicBezTo>
                  <a:pt x="1825660" y="1415875"/>
                  <a:pt x="1789274" y="1408541"/>
                  <a:pt x="1780226" y="1409779"/>
                </a:cubicBezTo>
                <a:cubicBezTo>
                  <a:pt x="1766795" y="1410827"/>
                  <a:pt x="1766891" y="1423305"/>
                  <a:pt x="1752889" y="1427972"/>
                </a:cubicBezTo>
                <a:cubicBezTo>
                  <a:pt x="1723838" y="1440069"/>
                  <a:pt x="1686690" y="1433496"/>
                  <a:pt x="1660592" y="1412161"/>
                </a:cubicBezTo>
                <a:cubicBezTo>
                  <a:pt x="1684118" y="1385395"/>
                  <a:pt x="1674784" y="1336151"/>
                  <a:pt x="1636208" y="1328245"/>
                </a:cubicBezTo>
                <a:cubicBezTo>
                  <a:pt x="1603156" y="1317768"/>
                  <a:pt x="1570295" y="1325197"/>
                  <a:pt x="1543244" y="1299861"/>
                </a:cubicBezTo>
                <a:cubicBezTo>
                  <a:pt x="1521812" y="1281478"/>
                  <a:pt x="1508763" y="1262904"/>
                  <a:pt x="1494285" y="1234805"/>
                </a:cubicBezTo>
                <a:cubicBezTo>
                  <a:pt x="1494190" y="1234233"/>
                  <a:pt x="1499524" y="1237853"/>
                  <a:pt x="1507620" y="1242044"/>
                </a:cubicBezTo>
                <a:cubicBezTo>
                  <a:pt x="1531718" y="1256712"/>
                  <a:pt x="1580867" y="1265857"/>
                  <a:pt x="1578867" y="1224042"/>
                </a:cubicBezTo>
                <a:cubicBezTo>
                  <a:pt x="1580010" y="1213660"/>
                  <a:pt x="1577248" y="1202801"/>
                  <a:pt x="1570295" y="1192895"/>
                </a:cubicBezTo>
                <a:cubicBezTo>
                  <a:pt x="1565913" y="1186513"/>
                  <a:pt x="1560103" y="1181179"/>
                  <a:pt x="1553340" y="1176226"/>
                </a:cubicBezTo>
                <a:cubicBezTo>
                  <a:pt x="1524956" y="1155938"/>
                  <a:pt x="1505810" y="1111170"/>
                  <a:pt x="1501905" y="1077166"/>
                </a:cubicBezTo>
                <a:cubicBezTo>
                  <a:pt x="1507715" y="1086406"/>
                  <a:pt x="1530861" y="1105932"/>
                  <a:pt x="1541434" y="1079452"/>
                </a:cubicBezTo>
                <a:cubicBezTo>
                  <a:pt x="1521336" y="1060212"/>
                  <a:pt x="1509716" y="1024398"/>
                  <a:pt x="1513145" y="995156"/>
                </a:cubicBezTo>
                <a:cubicBezTo>
                  <a:pt x="1551530" y="997823"/>
                  <a:pt x="1586011" y="958008"/>
                  <a:pt x="1574295" y="919813"/>
                </a:cubicBezTo>
                <a:cubicBezTo>
                  <a:pt x="1567056" y="881332"/>
                  <a:pt x="1544863" y="864092"/>
                  <a:pt x="1553150" y="821229"/>
                </a:cubicBezTo>
                <a:cubicBezTo>
                  <a:pt x="1556388" y="802560"/>
                  <a:pt x="1564675" y="777700"/>
                  <a:pt x="1582963" y="748839"/>
                </a:cubicBezTo>
                <a:cubicBezTo>
                  <a:pt x="1584011" y="756936"/>
                  <a:pt x="1584201" y="768556"/>
                  <a:pt x="1586297" y="778081"/>
                </a:cubicBezTo>
                <a:cubicBezTo>
                  <a:pt x="1592012" y="815514"/>
                  <a:pt x="1617539" y="836850"/>
                  <a:pt x="1649733" y="807799"/>
                </a:cubicBezTo>
                <a:cubicBezTo>
                  <a:pt x="1674403" y="779891"/>
                  <a:pt x="1647161" y="743791"/>
                  <a:pt x="1700787" y="684736"/>
                </a:cubicBezTo>
                <a:cubicBezTo>
                  <a:pt x="1698882" y="700643"/>
                  <a:pt x="1701835" y="721598"/>
                  <a:pt x="1726505" y="717026"/>
                </a:cubicBezTo>
                <a:cubicBezTo>
                  <a:pt x="1728886" y="663781"/>
                  <a:pt x="1773177" y="610822"/>
                  <a:pt x="1828136" y="598630"/>
                </a:cubicBezTo>
                <a:cubicBezTo>
                  <a:pt x="1805943" y="613584"/>
                  <a:pt x="1783559" y="638064"/>
                  <a:pt x="1779464" y="665972"/>
                </a:cubicBezTo>
                <a:cubicBezTo>
                  <a:pt x="1776225" y="685403"/>
                  <a:pt x="1791179" y="721026"/>
                  <a:pt x="1817278" y="714073"/>
                </a:cubicBezTo>
                <a:cubicBezTo>
                  <a:pt x="1828041" y="713406"/>
                  <a:pt x="1848425" y="706072"/>
                  <a:pt x="1845377" y="694356"/>
                </a:cubicBezTo>
                <a:cubicBezTo>
                  <a:pt x="1843662" y="681212"/>
                  <a:pt x="1835756" y="685117"/>
                  <a:pt x="1827660" y="689118"/>
                </a:cubicBezTo>
                <a:cubicBezTo>
                  <a:pt x="1767843" y="709215"/>
                  <a:pt x="1871094" y="614061"/>
                  <a:pt x="1903479" y="672925"/>
                </a:cubicBezTo>
                <a:lnTo>
                  <a:pt x="1903479" y="672925"/>
                </a:lnTo>
                <a:lnTo>
                  <a:pt x="1903955" y="673782"/>
                </a:lnTo>
                <a:cubicBezTo>
                  <a:pt x="1894049" y="630920"/>
                  <a:pt x="1893002" y="600059"/>
                  <a:pt x="1894335" y="577485"/>
                </a:cubicBezTo>
                <a:cubicBezTo>
                  <a:pt x="1879476" y="551005"/>
                  <a:pt x="1870523" y="521097"/>
                  <a:pt x="1866046" y="491188"/>
                </a:cubicBezTo>
                <a:cubicBezTo>
                  <a:pt x="1865379" y="490902"/>
                  <a:pt x="1864712" y="490617"/>
                  <a:pt x="1864046" y="490236"/>
                </a:cubicBezTo>
                <a:cubicBezTo>
                  <a:pt x="1864141" y="490236"/>
                  <a:pt x="1864141" y="490236"/>
                  <a:pt x="1864236" y="490331"/>
                </a:cubicBezTo>
                <a:cubicBezTo>
                  <a:pt x="1864141" y="490331"/>
                  <a:pt x="1864046" y="490236"/>
                  <a:pt x="1864046" y="490236"/>
                </a:cubicBezTo>
                <a:cubicBezTo>
                  <a:pt x="1864046" y="490236"/>
                  <a:pt x="1864141" y="490236"/>
                  <a:pt x="1864141" y="490236"/>
                </a:cubicBezTo>
                <a:cubicBezTo>
                  <a:pt x="1862903" y="489664"/>
                  <a:pt x="1861664" y="489093"/>
                  <a:pt x="1860426" y="488521"/>
                </a:cubicBezTo>
                <a:cubicBezTo>
                  <a:pt x="1860617" y="488616"/>
                  <a:pt x="1860712" y="488616"/>
                  <a:pt x="1860902" y="488712"/>
                </a:cubicBezTo>
                <a:cubicBezTo>
                  <a:pt x="1860426" y="488521"/>
                  <a:pt x="1859950" y="488235"/>
                  <a:pt x="1859379" y="488045"/>
                </a:cubicBezTo>
                <a:cubicBezTo>
                  <a:pt x="1859664" y="488140"/>
                  <a:pt x="1860045" y="488331"/>
                  <a:pt x="1860331" y="488521"/>
                </a:cubicBezTo>
                <a:cubicBezTo>
                  <a:pt x="1843853" y="481282"/>
                  <a:pt x="1826327" y="476043"/>
                  <a:pt x="1808420" y="474424"/>
                </a:cubicBezTo>
                <a:cubicBezTo>
                  <a:pt x="1808515" y="474424"/>
                  <a:pt x="1808610" y="474424"/>
                  <a:pt x="1808705" y="474424"/>
                </a:cubicBezTo>
                <a:cubicBezTo>
                  <a:pt x="1808610" y="474424"/>
                  <a:pt x="1808420" y="474424"/>
                  <a:pt x="1808324" y="474424"/>
                </a:cubicBezTo>
                <a:cubicBezTo>
                  <a:pt x="1808324" y="474424"/>
                  <a:pt x="1808324" y="474424"/>
                  <a:pt x="1808420" y="474424"/>
                </a:cubicBezTo>
                <a:cubicBezTo>
                  <a:pt x="1806896" y="474329"/>
                  <a:pt x="1805372" y="474234"/>
                  <a:pt x="1803943" y="474138"/>
                </a:cubicBezTo>
                <a:cubicBezTo>
                  <a:pt x="1803943" y="474138"/>
                  <a:pt x="1803943" y="474138"/>
                  <a:pt x="1803943" y="474138"/>
                </a:cubicBezTo>
                <a:cubicBezTo>
                  <a:pt x="1803848" y="474138"/>
                  <a:pt x="1803848" y="474138"/>
                  <a:pt x="1803752" y="474138"/>
                </a:cubicBezTo>
                <a:cubicBezTo>
                  <a:pt x="1803752" y="474138"/>
                  <a:pt x="1803848" y="474138"/>
                  <a:pt x="1803848" y="474138"/>
                </a:cubicBezTo>
                <a:cubicBezTo>
                  <a:pt x="1802133" y="474043"/>
                  <a:pt x="1800419" y="474043"/>
                  <a:pt x="1798704" y="474043"/>
                </a:cubicBezTo>
                <a:cubicBezTo>
                  <a:pt x="1799085" y="474043"/>
                  <a:pt x="1799466" y="474043"/>
                  <a:pt x="1799942" y="474043"/>
                </a:cubicBezTo>
                <a:cubicBezTo>
                  <a:pt x="1799466" y="474043"/>
                  <a:pt x="1798990" y="474043"/>
                  <a:pt x="1798514" y="474043"/>
                </a:cubicBezTo>
                <a:cubicBezTo>
                  <a:pt x="1798609" y="474043"/>
                  <a:pt x="1798704" y="474043"/>
                  <a:pt x="1798799" y="474043"/>
                </a:cubicBezTo>
                <a:cubicBezTo>
                  <a:pt x="1797085" y="474043"/>
                  <a:pt x="1795466" y="474043"/>
                  <a:pt x="1793751" y="474138"/>
                </a:cubicBezTo>
                <a:cubicBezTo>
                  <a:pt x="1794227" y="474138"/>
                  <a:pt x="1794704" y="474043"/>
                  <a:pt x="1795275" y="474043"/>
                </a:cubicBezTo>
                <a:cubicBezTo>
                  <a:pt x="1794608" y="474043"/>
                  <a:pt x="1794037" y="474043"/>
                  <a:pt x="1793465" y="474138"/>
                </a:cubicBezTo>
                <a:cubicBezTo>
                  <a:pt x="1793561" y="474138"/>
                  <a:pt x="1793751" y="474138"/>
                  <a:pt x="1793846" y="474138"/>
                </a:cubicBezTo>
                <a:cubicBezTo>
                  <a:pt x="1792132" y="474234"/>
                  <a:pt x="1790417" y="474329"/>
                  <a:pt x="1788608" y="474519"/>
                </a:cubicBezTo>
                <a:cubicBezTo>
                  <a:pt x="1788703" y="474519"/>
                  <a:pt x="1788798" y="474519"/>
                  <a:pt x="1788798" y="474519"/>
                </a:cubicBezTo>
                <a:cubicBezTo>
                  <a:pt x="1788608" y="474519"/>
                  <a:pt x="1788512" y="474519"/>
                  <a:pt x="1788322" y="474519"/>
                </a:cubicBezTo>
                <a:cubicBezTo>
                  <a:pt x="1788417" y="474519"/>
                  <a:pt x="1788512" y="474519"/>
                  <a:pt x="1788608" y="474519"/>
                </a:cubicBezTo>
                <a:cubicBezTo>
                  <a:pt x="1785083" y="474805"/>
                  <a:pt x="1781654" y="475377"/>
                  <a:pt x="1778511" y="476043"/>
                </a:cubicBezTo>
                <a:cubicBezTo>
                  <a:pt x="1778511" y="476043"/>
                  <a:pt x="1778511" y="476043"/>
                  <a:pt x="1778511" y="476043"/>
                </a:cubicBezTo>
                <a:cubicBezTo>
                  <a:pt x="1778225" y="476139"/>
                  <a:pt x="1777940" y="476139"/>
                  <a:pt x="1777654" y="476234"/>
                </a:cubicBezTo>
                <a:cubicBezTo>
                  <a:pt x="1777940" y="476139"/>
                  <a:pt x="1778130" y="476139"/>
                  <a:pt x="1778416" y="476043"/>
                </a:cubicBezTo>
                <a:cubicBezTo>
                  <a:pt x="1777368" y="476234"/>
                  <a:pt x="1776416" y="476520"/>
                  <a:pt x="1775368" y="476710"/>
                </a:cubicBezTo>
                <a:cubicBezTo>
                  <a:pt x="1775463" y="476710"/>
                  <a:pt x="1775463" y="476710"/>
                  <a:pt x="1775558" y="476615"/>
                </a:cubicBezTo>
                <a:cubicBezTo>
                  <a:pt x="1775463" y="476615"/>
                  <a:pt x="1775368" y="476615"/>
                  <a:pt x="1775273" y="476710"/>
                </a:cubicBezTo>
                <a:cubicBezTo>
                  <a:pt x="1775273" y="476710"/>
                  <a:pt x="1775368" y="476710"/>
                  <a:pt x="1775368" y="476710"/>
                </a:cubicBezTo>
                <a:cubicBezTo>
                  <a:pt x="1774034" y="477091"/>
                  <a:pt x="1772701" y="477377"/>
                  <a:pt x="1771463" y="477853"/>
                </a:cubicBezTo>
                <a:cubicBezTo>
                  <a:pt x="1771463" y="477853"/>
                  <a:pt x="1771558" y="477853"/>
                  <a:pt x="1771558" y="477853"/>
                </a:cubicBezTo>
                <a:cubicBezTo>
                  <a:pt x="1771082" y="478044"/>
                  <a:pt x="1770605" y="478139"/>
                  <a:pt x="1770129" y="478329"/>
                </a:cubicBezTo>
                <a:cubicBezTo>
                  <a:pt x="1770605" y="478139"/>
                  <a:pt x="1771082" y="478044"/>
                  <a:pt x="1771558" y="477853"/>
                </a:cubicBezTo>
                <a:cubicBezTo>
                  <a:pt x="1759747" y="481568"/>
                  <a:pt x="1747841" y="488426"/>
                  <a:pt x="1742316" y="499856"/>
                </a:cubicBezTo>
                <a:cubicBezTo>
                  <a:pt x="1752317" y="439372"/>
                  <a:pt x="1801657" y="372316"/>
                  <a:pt x="1870618" y="377555"/>
                </a:cubicBezTo>
                <a:cubicBezTo>
                  <a:pt x="1831280" y="322881"/>
                  <a:pt x="1836709" y="233061"/>
                  <a:pt x="1888620" y="191055"/>
                </a:cubicBezTo>
                <a:cubicBezTo>
                  <a:pt x="1888430" y="191246"/>
                  <a:pt x="1888239" y="191436"/>
                  <a:pt x="1888049" y="191532"/>
                </a:cubicBezTo>
                <a:cubicBezTo>
                  <a:pt x="1888334" y="191246"/>
                  <a:pt x="1888715" y="190960"/>
                  <a:pt x="1889001" y="190674"/>
                </a:cubicBezTo>
                <a:cubicBezTo>
                  <a:pt x="1888906" y="190770"/>
                  <a:pt x="1888811" y="190865"/>
                  <a:pt x="1888715" y="190960"/>
                </a:cubicBezTo>
                <a:cubicBezTo>
                  <a:pt x="1890906" y="189150"/>
                  <a:pt x="1893192" y="187341"/>
                  <a:pt x="1895478" y="185721"/>
                </a:cubicBezTo>
                <a:cubicBezTo>
                  <a:pt x="1895383" y="185817"/>
                  <a:pt x="1895288" y="185817"/>
                  <a:pt x="1895192" y="185912"/>
                </a:cubicBezTo>
                <a:cubicBezTo>
                  <a:pt x="1961582" y="129333"/>
                  <a:pt x="2103980" y="214201"/>
                  <a:pt x="2037115" y="264112"/>
                </a:cubicBezTo>
                <a:cubicBezTo>
                  <a:pt x="2019779" y="273447"/>
                  <a:pt x="1984156" y="278685"/>
                  <a:pt x="1967297" y="260112"/>
                </a:cubicBezTo>
                <a:cubicBezTo>
                  <a:pt x="1964915" y="256873"/>
                  <a:pt x="1965201" y="246777"/>
                  <a:pt x="1970630" y="245824"/>
                </a:cubicBezTo>
                <a:cubicBezTo>
                  <a:pt x="1970535" y="245824"/>
                  <a:pt x="1970440" y="245824"/>
                  <a:pt x="1970345" y="245824"/>
                </a:cubicBezTo>
                <a:cubicBezTo>
                  <a:pt x="1971583" y="245729"/>
                  <a:pt x="1972821" y="245538"/>
                  <a:pt x="1974059" y="245157"/>
                </a:cubicBezTo>
                <a:cubicBezTo>
                  <a:pt x="1974059" y="245157"/>
                  <a:pt x="1974059" y="245157"/>
                  <a:pt x="1974059" y="245157"/>
                </a:cubicBezTo>
                <a:cubicBezTo>
                  <a:pt x="1974059" y="245157"/>
                  <a:pt x="1974155" y="245157"/>
                  <a:pt x="1974155" y="245157"/>
                </a:cubicBezTo>
                <a:cubicBezTo>
                  <a:pt x="1974155" y="245157"/>
                  <a:pt x="1974059" y="245157"/>
                  <a:pt x="1974059" y="245157"/>
                </a:cubicBezTo>
                <a:cubicBezTo>
                  <a:pt x="1974345" y="245062"/>
                  <a:pt x="1974631" y="244967"/>
                  <a:pt x="1974917" y="244872"/>
                </a:cubicBezTo>
                <a:cubicBezTo>
                  <a:pt x="1974917" y="244872"/>
                  <a:pt x="1974821" y="244872"/>
                  <a:pt x="1974821" y="244967"/>
                </a:cubicBezTo>
                <a:cubicBezTo>
                  <a:pt x="1974917" y="244967"/>
                  <a:pt x="1974917" y="244872"/>
                  <a:pt x="1975012" y="244872"/>
                </a:cubicBezTo>
                <a:cubicBezTo>
                  <a:pt x="1975012" y="244872"/>
                  <a:pt x="1975012" y="244872"/>
                  <a:pt x="1974917" y="244872"/>
                </a:cubicBezTo>
                <a:cubicBezTo>
                  <a:pt x="1976250" y="244395"/>
                  <a:pt x="1977488" y="243633"/>
                  <a:pt x="1978631" y="242776"/>
                </a:cubicBezTo>
                <a:cubicBezTo>
                  <a:pt x="1978631" y="242776"/>
                  <a:pt x="1978631" y="242776"/>
                  <a:pt x="1978631" y="242776"/>
                </a:cubicBezTo>
                <a:cubicBezTo>
                  <a:pt x="1978631" y="242776"/>
                  <a:pt x="1978727" y="242681"/>
                  <a:pt x="1978727" y="242681"/>
                </a:cubicBezTo>
                <a:cubicBezTo>
                  <a:pt x="1978727" y="242681"/>
                  <a:pt x="1978631" y="242681"/>
                  <a:pt x="1978631" y="242776"/>
                </a:cubicBezTo>
                <a:cubicBezTo>
                  <a:pt x="2006540" y="202009"/>
                  <a:pt x="1920148" y="209248"/>
                  <a:pt x="1901098" y="258969"/>
                </a:cubicBezTo>
                <a:cubicBezTo>
                  <a:pt x="1854425" y="383270"/>
                  <a:pt x="2048926" y="431085"/>
                  <a:pt x="2105695" y="327453"/>
                </a:cubicBezTo>
                <a:cubicBezTo>
                  <a:pt x="2114744" y="311261"/>
                  <a:pt x="2121030" y="303831"/>
                  <a:pt x="2128364" y="327834"/>
                </a:cubicBezTo>
                <a:cubicBezTo>
                  <a:pt x="2133698" y="370411"/>
                  <a:pt x="2105219" y="378031"/>
                  <a:pt x="2075691" y="395938"/>
                </a:cubicBezTo>
                <a:cubicBezTo>
                  <a:pt x="2051402" y="414321"/>
                  <a:pt x="2056260" y="450326"/>
                  <a:pt x="2087216" y="458803"/>
                </a:cubicBezTo>
                <a:cubicBezTo>
                  <a:pt x="2124555" y="474043"/>
                  <a:pt x="2182943" y="461756"/>
                  <a:pt x="2221614" y="440801"/>
                </a:cubicBezTo>
                <a:cubicBezTo>
                  <a:pt x="2234759" y="376507"/>
                  <a:pt x="2326865" y="326310"/>
                  <a:pt x="2376300" y="379936"/>
                </a:cubicBezTo>
                <a:cubicBezTo>
                  <a:pt x="2390969" y="397748"/>
                  <a:pt x="2391826" y="427085"/>
                  <a:pt x="2373157" y="439372"/>
                </a:cubicBezTo>
                <a:cubicBezTo>
                  <a:pt x="2360775" y="448326"/>
                  <a:pt x="2331723" y="446325"/>
                  <a:pt x="2332771" y="427180"/>
                </a:cubicBezTo>
                <a:cubicBezTo>
                  <a:pt x="2360203" y="405177"/>
                  <a:pt x="2315531" y="387747"/>
                  <a:pt x="2292576" y="415369"/>
                </a:cubicBezTo>
                <a:cubicBezTo>
                  <a:pt x="2244665" y="466804"/>
                  <a:pt x="2328389" y="538623"/>
                  <a:pt x="2381444" y="506619"/>
                </a:cubicBezTo>
                <a:cubicBezTo>
                  <a:pt x="2365537" y="454898"/>
                  <a:pt x="2411067" y="382032"/>
                  <a:pt x="2468407" y="399748"/>
                </a:cubicBezTo>
                <a:cubicBezTo>
                  <a:pt x="2489171" y="407178"/>
                  <a:pt x="2502887" y="433752"/>
                  <a:pt x="2486981" y="450326"/>
                </a:cubicBezTo>
                <a:cubicBezTo>
                  <a:pt x="2486981" y="450231"/>
                  <a:pt x="2487076" y="450231"/>
                  <a:pt x="2487076" y="450231"/>
                </a:cubicBezTo>
                <a:cubicBezTo>
                  <a:pt x="2480313" y="458613"/>
                  <a:pt x="2462311" y="464328"/>
                  <a:pt x="2456882" y="452517"/>
                </a:cubicBezTo>
                <a:cubicBezTo>
                  <a:pt x="2468883" y="413559"/>
                  <a:pt x="2400208" y="443468"/>
                  <a:pt x="2428116" y="493379"/>
                </a:cubicBezTo>
                <a:cubicBezTo>
                  <a:pt x="2455643" y="487378"/>
                  <a:pt x="2510603" y="486330"/>
                  <a:pt x="2533368" y="489569"/>
                </a:cubicBezTo>
                <a:cubicBezTo>
                  <a:pt x="2506602" y="472043"/>
                  <a:pt x="2496220" y="433276"/>
                  <a:pt x="2506793" y="403749"/>
                </a:cubicBezTo>
                <a:cubicBezTo>
                  <a:pt x="2506793" y="403749"/>
                  <a:pt x="2506793" y="403844"/>
                  <a:pt x="2506698" y="403844"/>
                </a:cubicBezTo>
                <a:cubicBezTo>
                  <a:pt x="2521557" y="363363"/>
                  <a:pt x="2587946" y="355457"/>
                  <a:pt x="2599566" y="402415"/>
                </a:cubicBezTo>
                <a:cubicBezTo>
                  <a:pt x="2593851" y="395271"/>
                  <a:pt x="2579087" y="393938"/>
                  <a:pt x="2573658" y="394700"/>
                </a:cubicBezTo>
                <a:cubicBezTo>
                  <a:pt x="2489457" y="409845"/>
                  <a:pt x="2578516" y="521954"/>
                  <a:pt x="2672337" y="498713"/>
                </a:cubicBezTo>
                <a:cubicBezTo>
                  <a:pt x="2704151" y="495189"/>
                  <a:pt x="2722058" y="482901"/>
                  <a:pt x="2747966" y="479282"/>
                </a:cubicBezTo>
                <a:cubicBezTo>
                  <a:pt x="2787399" y="472424"/>
                  <a:pt x="2808068" y="510810"/>
                  <a:pt x="2806449" y="542337"/>
                </a:cubicBezTo>
                <a:cubicBezTo>
                  <a:pt x="2835691" y="583295"/>
                  <a:pt x="2893032" y="520906"/>
                  <a:pt x="2907033" y="500904"/>
                </a:cubicBezTo>
                <a:cubicBezTo>
                  <a:pt x="2903509" y="522525"/>
                  <a:pt x="2928179" y="544433"/>
                  <a:pt x="2948467" y="533003"/>
                </a:cubicBezTo>
                <a:cubicBezTo>
                  <a:pt x="2929608" y="530717"/>
                  <a:pt x="2915892" y="516715"/>
                  <a:pt x="2907128" y="500808"/>
                </a:cubicBezTo>
                <a:lnTo>
                  <a:pt x="2907128" y="500808"/>
                </a:lnTo>
                <a:cubicBezTo>
                  <a:pt x="2907414" y="475377"/>
                  <a:pt x="2932179" y="458803"/>
                  <a:pt x="2955611" y="461946"/>
                </a:cubicBezTo>
                <a:cubicBezTo>
                  <a:pt x="2962088" y="436419"/>
                  <a:pt x="2991996" y="423846"/>
                  <a:pt x="3015713" y="426704"/>
                </a:cubicBezTo>
                <a:cubicBezTo>
                  <a:pt x="3020000" y="409083"/>
                  <a:pt x="3030953" y="394224"/>
                  <a:pt x="3046956" y="385365"/>
                </a:cubicBezTo>
                <a:cubicBezTo>
                  <a:pt x="3035716" y="373745"/>
                  <a:pt x="3020381" y="366506"/>
                  <a:pt x="3004569" y="363553"/>
                </a:cubicBezTo>
                <a:cubicBezTo>
                  <a:pt x="3004665" y="363553"/>
                  <a:pt x="3004760" y="363553"/>
                  <a:pt x="3004855" y="363648"/>
                </a:cubicBezTo>
                <a:cubicBezTo>
                  <a:pt x="3004760" y="363648"/>
                  <a:pt x="3004569" y="363553"/>
                  <a:pt x="3004474" y="363553"/>
                </a:cubicBezTo>
                <a:cubicBezTo>
                  <a:pt x="3004474" y="363553"/>
                  <a:pt x="3004569" y="363553"/>
                  <a:pt x="3004569" y="363553"/>
                </a:cubicBezTo>
                <a:cubicBezTo>
                  <a:pt x="2907414" y="350694"/>
                  <a:pt x="2849217" y="470519"/>
                  <a:pt x="2751490" y="459660"/>
                </a:cubicBezTo>
                <a:cubicBezTo>
                  <a:pt x="2708818" y="456422"/>
                  <a:pt x="2671575" y="422799"/>
                  <a:pt x="2663860" y="380793"/>
                </a:cubicBezTo>
                <a:cubicBezTo>
                  <a:pt x="2656716" y="335740"/>
                  <a:pt x="2668432" y="288687"/>
                  <a:pt x="2652144" y="244776"/>
                </a:cubicBezTo>
                <a:cubicBezTo>
                  <a:pt x="2621378" y="134096"/>
                  <a:pt x="2478884" y="92472"/>
                  <a:pt x="2390111" y="163433"/>
                </a:cubicBezTo>
                <a:lnTo>
                  <a:pt x="2390111" y="163433"/>
                </a:lnTo>
                <a:cubicBezTo>
                  <a:pt x="2463930" y="87614"/>
                  <a:pt x="2600424" y="107426"/>
                  <a:pt x="2654144" y="197247"/>
                </a:cubicBezTo>
                <a:cubicBezTo>
                  <a:pt x="2690530" y="252015"/>
                  <a:pt x="2683767" y="310308"/>
                  <a:pt x="2686339" y="371745"/>
                </a:cubicBezTo>
                <a:cubicBezTo>
                  <a:pt x="2692340" y="423942"/>
                  <a:pt x="2752252" y="451088"/>
                  <a:pt x="2799210" y="432228"/>
                </a:cubicBezTo>
                <a:cubicBezTo>
                  <a:pt x="2876934" y="404606"/>
                  <a:pt x="2973803" y="299069"/>
                  <a:pt x="3050003" y="383841"/>
                </a:cubicBezTo>
                <a:cubicBezTo>
                  <a:pt x="3072292" y="372792"/>
                  <a:pt x="3092485" y="372983"/>
                  <a:pt x="3109059" y="379936"/>
                </a:cubicBezTo>
                <a:cubicBezTo>
                  <a:pt x="3089056" y="280971"/>
                  <a:pt x="2964088" y="350218"/>
                  <a:pt x="2898080" y="341169"/>
                </a:cubicBezTo>
                <a:cubicBezTo>
                  <a:pt x="2898366" y="341169"/>
                  <a:pt x="2898651" y="341169"/>
                  <a:pt x="2898937" y="341265"/>
                </a:cubicBezTo>
                <a:cubicBezTo>
                  <a:pt x="2883602" y="339931"/>
                  <a:pt x="2868457" y="335264"/>
                  <a:pt x="2856170" y="328120"/>
                </a:cubicBezTo>
                <a:lnTo>
                  <a:pt x="2856170" y="328120"/>
                </a:lnTo>
                <a:cubicBezTo>
                  <a:pt x="2742632" y="251920"/>
                  <a:pt x="2982948" y="12895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164" y="19796"/>
                  <a:pt x="2811688" y="19510"/>
                  <a:pt x="2811117" y="19320"/>
                </a:cubicBezTo>
                <a:cubicBezTo>
                  <a:pt x="2811593" y="19605"/>
                  <a:pt x="2812069" y="19796"/>
                  <a:pt x="2812641" y="20082"/>
                </a:cubicBezTo>
                <a:cubicBezTo>
                  <a:pt x="2810735" y="19129"/>
                  <a:pt x="2808735" y="18177"/>
                  <a:pt x="2806830" y="17224"/>
                </a:cubicBezTo>
                <a:cubicBezTo>
                  <a:pt x="2808259" y="17891"/>
                  <a:pt x="2809783" y="18653"/>
                  <a:pt x="2811212" y="19320"/>
                </a:cubicBezTo>
                <a:cubicBezTo>
                  <a:pt x="2805592" y="16462"/>
                  <a:pt x="2799782" y="14081"/>
                  <a:pt x="2793686" y="11985"/>
                </a:cubicBezTo>
                <a:cubicBezTo>
                  <a:pt x="2795115" y="12462"/>
                  <a:pt x="2796448" y="12938"/>
                  <a:pt x="2797877" y="13509"/>
                </a:cubicBezTo>
                <a:cubicBezTo>
                  <a:pt x="2796258" y="12938"/>
                  <a:pt x="2794734" y="12366"/>
                  <a:pt x="2793114" y="11795"/>
                </a:cubicBezTo>
                <a:cubicBezTo>
                  <a:pt x="2793305" y="11890"/>
                  <a:pt x="2793495" y="11890"/>
                  <a:pt x="2793686" y="11985"/>
                </a:cubicBezTo>
                <a:cubicBezTo>
                  <a:pt x="2768254" y="3603"/>
                  <a:pt x="2739965" y="2365"/>
                  <a:pt x="2711771" y="8842"/>
                </a:cubicBezTo>
                <a:lnTo>
                  <a:pt x="2711771" y="8842"/>
                </a:lnTo>
                <a:cubicBezTo>
                  <a:pt x="2753871" y="-6398"/>
                  <a:pt x="2803306" y="-2207"/>
                  <a:pt x="2840453" y="23511"/>
                </a:cubicBezTo>
                <a:cubicBezTo>
                  <a:pt x="2840263" y="23415"/>
                  <a:pt x="2840073" y="23320"/>
                  <a:pt x="2839882" y="23130"/>
                </a:cubicBezTo>
                <a:cubicBezTo>
                  <a:pt x="2988282" y="134477"/>
                  <a:pt x="2774826" y="253158"/>
                  <a:pt x="2871410" y="315357"/>
                </a:cubicBezTo>
                <a:cubicBezTo>
                  <a:pt x="2925702" y="342027"/>
                  <a:pt x="2987424" y="308499"/>
                  <a:pt x="3044098" y="316309"/>
                </a:cubicBezTo>
                <a:cubicBezTo>
                  <a:pt x="3043908" y="316309"/>
                  <a:pt x="3043622" y="316309"/>
                  <a:pt x="3043431" y="316214"/>
                </a:cubicBezTo>
                <a:cubicBezTo>
                  <a:pt x="3044003" y="316309"/>
                  <a:pt x="3044479" y="316309"/>
                  <a:pt x="3045051" y="316404"/>
                </a:cubicBezTo>
                <a:cubicBezTo>
                  <a:pt x="3044765" y="316404"/>
                  <a:pt x="3044384" y="316309"/>
                  <a:pt x="3044098" y="316309"/>
                </a:cubicBezTo>
                <a:cubicBezTo>
                  <a:pt x="3077626" y="318881"/>
                  <a:pt x="3115059" y="343074"/>
                  <a:pt x="3110201" y="380508"/>
                </a:cubicBezTo>
                <a:cubicBezTo>
                  <a:pt x="3168780" y="406225"/>
                  <a:pt x="3177638" y="506238"/>
                  <a:pt x="3106201" y="500427"/>
                </a:cubicBezTo>
                <a:cubicBezTo>
                  <a:pt x="3131823" y="507381"/>
                  <a:pt x="3160112" y="525192"/>
                  <a:pt x="3167066" y="552720"/>
                </a:cubicBezTo>
                <a:cubicBezTo>
                  <a:pt x="3172781" y="576437"/>
                  <a:pt x="3168209" y="637206"/>
                  <a:pt x="3142301" y="586343"/>
                </a:cubicBezTo>
                <a:cubicBezTo>
                  <a:pt x="3140015" y="592439"/>
                  <a:pt x="3136967" y="598154"/>
                  <a:pt x="3133347" y="603583"/>
                </a:cubicBezTo>
                <a:cubicBezTo>
                  <a:pt x="3133443" y="603488"/>
                  <a:pt x="3133443" y="603393"/>
                  <a:pt x="3133538" y="603393"/>
                </a:cubicBezTo>
                <a:cubicBezTo>
                  <a:pt x="3133347" y="603678"/>
                  <a:pt x="3133157" y="603964"/>
                  <a:pt x="3132966" y="604155"/>
                </a:cubicBezTo>
                <a:cubicBezTo>
                  <a:pt x="3132966" y="604155"/>
                  <a:pt x="3132966" y="604155"/>
                  <a:pt x="3132966" y="604059"/>
                </a:cubicBezTo>
                <a:cubicBezTo>
                  <a:pt x="3131823" y="605774"/>
                  <a:pt x="3130585" y="607393"/>
                  <a:pt x="3129251" y="609012"/>
                </a:cubicBezTo>
                <a:cubicBezTo>
                  <a:pt x="3129347" y="608917"/>
                  <a:pt x="3129442" y="608822"/>
                  <a:pt x="3129442" y="608727"/>
                </a:cubicBezTo>
                <a:cubicBezTo>
                  <a:pt x="3129156" y="609108"/>
                  <a:pt x="3128870" y="609489"/>
                  <a:pt x="3128585" y="609774"/>
                </a:cubicBezTo>
                <a:cubicBezTo>
                  <a:pt x="3128680" y="609679"/>
                  <a:pt x="3128775" y="609584"/>
                  <a:pt x="3128775" y="609489"/>
                </a:cubicBezTo>
                <a:cubicBezTo>
                  <a:pt x="3127442" y="611203"/>
                  <a:pt x="3126013" y="612822"/>
                  <a:pt x="3124489" y="614442"/>
                </a:cubicBezTo>
                <a:cubicBezTo>
                  <a:pt x="3124584" y="614346"/>
                  <a:pt x="3124584" y="614346"/>
                  <a:pt x="3124679" y="614251"/>
                </a:cubicBezTo>
                <a:cubicBezTo>
                  <a:pt x="3123060" y="615966"/>
                  <a:pt x="3121441" y="617680"/>
                  <a:pt x="3119726" y="619299"/>
                </a:cubicBezTo>
                <a:cubicBezTo>
                  <a:pt x="3119726" y="619299"/>
                  <a:pt x="3119726" y="619299"/>
                  <a:pt x="3119822" y="619204"/>
                </a:cubicBezTo>
                <a:cubicBezTo>
                  <a:pt x="3118012" y="621014"/>
                  <a:pt x="3116012" y="622633"/>
                  <a:pt x="3114011" y="624348"/>
                </a:cubicBezTo>
                <a:cubicBezTo>
                  <a:pt x="3114107" y="624252"/>
                  <a:pt x="3114202" y="624157"/>
                  <a:pt x="3114297" y="624062"/>
                </a:cubicBezTo>
                <a:cubicBezTo>
                  <a:pt x="3114011" y="624348"/>
                  <a:pt x="3113631" y="624538"/>
                  <a:pt x="3113345" y="624824"/>
                </a:cubicBezTo>
                <a:cubicBezTo>
                  <a:pt x="3113440" y="624729"/>
                  <a:pt x="3113535" y="624729"/>
                  <a:pt x="3113631" y="624633"/>
                </a:cubicBezTo>
                <a:cubicBezTo>
                  <a:pt x="3109059" y="628348"/>
                  <a:pt x="3104296" y="631682"/>
                  <a:pt x="3098962" y="634920"/>
                </a:cubicBezTo>
                <a:cubicBezTo>
                  <a:pt x="3101819" y="621204"/>
                  <a:pt x="3103915" y="572913"/>
                  <a:pt x="3097248" y="555482"/>
                </a:cubicBezTo>
                <a:cubicBezTo>
                  <a:pt x="3092771" y="554339"/>
                  <a:pt x="3088199" y="553672"/>
                  <a:pt x="3083627" y="553577"/>
                </a:cubicBezTo>
                <a:cubicBezTo>
                  <a:pt x="3090009" y="595487"/>
                  <a:pt x="3054766" y="648636"/>
                  <a:pt x="3014666" y="669591"/>
                </a:cubicBezTo>
                <a:cubicBezTo>
                  <a:pt x="3020000" y="653970"/>
                  <a:pt x="3023715" y="603869"/>
                  <a:pt x="3014951" y="584057"/>
                </a:cubicBezTo>
                <a:cubicBezTo>
                  <a:pt x="2873219" y="709977"/>
                  <a:pt x="2758729" y="636635"/>
                  <a:pt x="2701579" y="735790"/>
                </a:cubicBezTo>
                <a:cubicBezTo>
                  <a:pt x="2845502" y="616442"/>
                  <a:pt x="2937323" y="814371"/>
                  <a:pt x="2984662" y="698357"/>
                </a:cubicBezTo>
                <a:cubicBezTo>
                  <a:pt x="2973518" y="846375"/>
                  <a:pt x="2859218" y="736266"/>
                  <a:pt x="2785018" y="777224"/>
                </a:cubicBezTo>
                <a:cubicBezTo>
                  <a:pt x="2934370" y="767032"/>
                  <a:pt x="2926559" y="836660"/>
                  <a:pt x="3014285" y="861711"/>
                </a:cubicBezTo>
                <a:cubicBezTo>
                  <a:pt x="3033049" y="847233"/>
                  <a:pt x="3043431" y="804561"/>
                  <a:pt x="3036573" y="786844"/>
                </a:cubicBezTo>
                <a:cubicBezTo>
                  <a:pt x="3053147" y="798179"/>
                  <a:pt x="3067625" y="817229"/>
                  <a:pt x="3066958" y="836755"/>
                </a:cubicBezTo>
                <a:cubicBezTo>
                  <a:pt x="3066958" y="836660"/>
                  <a:pt x="3066958" y="836469"/>
                  <a:pt x="3066958" y="836374"/>
                </a:cubicBezTo>
                <a:cubicBezTo>
                  <a:pt x="3066958" y="840279"/>
                  <a:pt x="3066577" y="844185"/>
                  <a:pt x="3065720" y="848090"/>
                </a:cubicBezTo>
                <a:cubicBezTo>
                  <a:pt x="3065720" y="847995"/>
                  <a:pt x="3065720" y="847995"/>
                  <a:pt x="3065720" y="847899"/>
                </a:cubicBezTo>
                <a:cubicBezTo>
                  <a:pt x="3064767" y="852281"/>
                  <a:pt x="3063243" y="856567"/>
                  <a:pt x="3061434" y="860663"/>
                </a:cubicBezTo>
                <a:cubicBezTo>
                  <a:pt x="3093342" y="859710"/>
                  <a:pt x="3105629" y="825801"/>
                  <a:pt x="3101629" y="800846"/>
                </a:cubicBezTo>
                <a:cubicBezTo>
                  <a:pt x="3104486" y="802846"/>
                  <a:pt x="3106868" y="804942"/>
                  <a:pt x="3109249" y="807228"/>
                </a:cubicBezTo>
                <a:cubicBezTo>
                  <a:pt x="3109154" y="807132"/>
                  <a:pt x="3109059" y="807037"/>
                  <a:pt x="3108963" y="806942"/>
                </a:cubicBezTo>
                <a:cubicBezTo>
                  <a:pt x="3117155" y="814562"/>
                  <a:pt x="3122870" y="825325"/>
                  <a:pt x="3121917" y="836660"/>
                </a:cubicBezTo>
                <a:cubicBezTo>
                  <a:pt x="3206023" y="775890"/>
                  <a:pt x="3113821" y="980773"/>
                  <a:pt x="2993425" y="932672"/>
                </a:cubicBezTo>
                <a:cubicBezTo>
                  <a:pt x="2953515" y="1005538"/>
                  <a:pt x="2967803" y="1007634"/>
                  <a:pt x="3025619" y="1058021"/>
                </a:cubicBezTo>
                <a:cubicBezTo>
                  <a:pt x="2937513" y="1035447"/>
                  <a:pt x="2920083" y="1015063"/>
                  <a:pt x="2951229" y="931815"/>
                </a:cubicBezTo>
                <a:cubicBezTo>
                  <a:pt x="2951229" y="931815"/>
                  <a:pt x="2951229" y="931815"/>
                  <a:pt x="2951229" y="931815"/>
                </a:cubicBezTo>
                <a:cubicBezTo>
                  <a:pt x="2953325" y="923528"/>
                  <a:pt x="2955801" y="912955"/>
                  <a:pt x="2948181" y="907050"/>
                </a:cubicBezTo>
                <a:cubicBezTo>
                  <a:pt x="2940276" y="932100"/>
                  <a:pt x="2919987" y="952484"/>
                  <a:pt x="2895794" y="962104"/>
                </a:cubicBezTo>
                <a:cubicBezTo>
                  <a:pt x="2952563" y="918861"/>
                  <a:pt x="2920178" y="879427"/>
                  <a:pt x="2908367" y="919813"/>
                </a:cubicBezTo>
                <a:cubicBezTo>
                  <a:pt x="2896079" y="943626"/>
                  <a:pt x="2866361" y="950960"/>
                  <a:pt x="2841977" y="955151"/>
                </a:cubicBezTo>
                <a:cubicBezTo>
                  <a:pt x="2867695" y="941054"/>
                  <a:pt x="2889412" y="913908"/>
                  <a:pt x="2884078" y="883332"/>
                </a:cubicBezTo>
                <a:cubicBezTo>
                  <a:pt x="2883411" y="881904"/>
                  <a:pt x="2881411" y="881427"/>
                  <a:pt x="2880268" y="882570"/>
                </a:cubicBezTo>
                <a:cubicBezTo>
                  <a:pt x="2870838" y="890571"/>
                  <a:pt x="2869028" y="909621"/>
                  <a:pt x="2858456" y="918003"/>
                </a:cubicBezTo>
                <a:cubicBezTo>
                  <a:pt x="2850931" y="925052"/>
                  <a:pt x="2840168" y="922194"/>
                  <a:pt x="2830928" y="924195"/>
                </a:cubicBezTo>
                <a:cubicBezTo>
                  <a:pt x="2806449" y="928957"/>
                  <a:pt x="2782256" y="942102"/>
                  <a:pt x="2761586" y="958104"/>
                </a:cubicBezTo>
                <a:lnTo>
                  <a:pt x="2761586" y="958104"/>
                </a:lnTo>
                <a:cubicBezTo>
                  <a:pt x="2774350" y="945816"/>
                  <a:pt x="2780065" y="929529"/>
                  <a:pt x="2793019" y="917908"/>
                </a:cubicBezTo>
                <a:cubicBezTo>
                  <a:pt x="2807211" y="904383"/>
                  <a:pt x="2843216" y="905430"/>
                  <a:pt x="2841120" y="878856"/>
                </a:cubicBezTo>
                <a:cubicBezTo>
                  <a:pt x="2839787" y="875617"/>
                  <a:pt x="2836929" y="878379"/>
                  <a:pt x="2834738" y="880380"/>
                </a:cubicBezTo>
                <a:cubicBezTo>
                  <a:pt x="2816641" y="894381"/>
                  <a:pt x="2790638" y="882380"/>
                  <a:pt x="2770731" y="890476"/>
                </a:cubicBezTo>
                <a:cubicBezTo>
                  <a:pt x="2746918" y="901430"/>
                  <a:pt x="2738822" y="929719"/>
                  <a:pt x="2725582" y="950865"/>
                </a:cubicBezTo>
                <a:cubicBezTo>
                  <a:pt x="2693673" y="1004014"/>
                  <a:pt x="2625474" y="995251"/>
                  <a:pt x="2572039" y="993918"/>
                </a:cubicBezTo>
                <a:cubicBezTo>
                  <a:pt x="2654049" y="971724"/>
                  <a:pt x="2673194" y="977725"/>
                  <a:pt x="2702817" y="891905"/>
                </a:cubicBezTo>
                <a:cubicBezTo>
                  <a:pt x="2662908" y="935720"/>
                  <a:pt x="2601567" y="956199"/>
                  <a:pt x="2543274" y="945054"/>
                </a:cubicBezTo>
                <a:cubicBezTo>
                  <a:pt x="2500792" y="982392"/>
                  <a:pt x="2433355" y="997918"/>
                  <a:pt x="2389540" y="954294"/>
                </a:cubicBezTo>
                <a:cubicBezTo>
                  <a:pt x="2247236" y="896572"/>
                  <a:pt x="2188181" y="1012110"/>
                  <a:pt x="2171322" y="1136602"/>
                </a:cubicBezTo>
                <a:cubicBezTo>
                  <a:pt x="2160940" y="1105551"/>
                  <a:pt x="2156273" y="1017921"/>
                  <a:pt x="2172275" y="978297"/>
                </a:cubicBezTo>
                <a:cubicBezTo>
                  <a:pt x="2123602" y="1036685"/>
                  <a:pt x="2128650" y="1041638"/>
                  <a:pt x="2153987" y="1105265"/>
                </a:cubicBezTo>
                <a:cubicBezTo>
                  <a:pt x="2165893" y="1175845"/>
                  <a:pt x="2118268" y="1229280"/>
                  <a:pt x="2058832" y="1233567"/>
                </a:cubicBezTo>
                <a:cubicBezTo>
                  <a:pt x="2110076" y="1250426"/>
                  <a:pt x="2169131" y="1258713"/>
                  <a:pt x="2224376" y="1262046"/>
                </a:cubicBezTo>
                <a:cubicBezTo>
                  <a:pt x="2413067" y="1268809"/>
                  <a:pt x="2597090" y="1245949"/>
                  <a:pt x="2791304" y="1268142"/>
                </a:cubicBezTo>
                <a:lnTo>
                  <a:pt x="2791304" y="1268142"/>
                </a:lnTo>
                <a:lnTo>
                  <a:pt x="2791304" y="1268142"/>
                </a:lnTo>
                <a:cubicBezTo>
                  <a:pt x="3034668" y="1289479"/>
                  <a:pt x="3284128" y="1407208"/>
                  <a:pt x="3398714" y="1633903"/>
                </a:cubicBezTo>
                <a:cubicBezTo>
                  <a:pt x="3530254" y="1884505"/>
                  <a:pt x="3448815" y="2189686"/>
                  <a:pt x="3229835" y="2361708"/>
                </a:cubicBezTo>
                <a:cubicBezTo>
                  <a:pt x="2999807" y="2547064"/>
                  <a:pt x="2680624" y="2541826"/>
                  <a:pt x="2459358" y="2345039"/>
                </a:cubicBezTo>
                <a:lnTo>
                  <a:pt x="2459358" y="2345039"/>
                </a:lnTo>
                <a:lnTo>
                  <a:pt x="2459358" y="2345039"/>
                </a:lnTo>
                <a:cubicBezTo>
                  <a:pt x="2436498" y="2325418"/>
                  <a:pt x="2415639" y="2305796"/>
                  <a:pt x="2396112" y="2286460"/>
                </a:cubicBezTo>
                <a:cubicBezTo>
                  <a:pt x="2398493" y="2285222"/>
                  <a:pt x="2400780" y="2283984"/>
                  <a:pt x="2402970" y="2282650"/>
                </a:cubicBezTo>
                <a:cubicBezTo>
                  <a:pt x="2418496" y="2292842"/>
                  <a:pt x="2433546" y="2286270"/>
                  <a:pt x="2440403" y="2274649"/>
                </a:cubicBezTo>
                <a:cubicBezTo>
                  <a:pt x="2431259" y="2278078"/>
                  <a:pt x="2418210" y="2279888"/>
                  <a:pt x="2409923" y="2278174"/>
                </a:cubicBezTo>
                <a:cubicBezTo>
                  <a:pt x="2417829" y="2272649"/>
                  <a:pt x="2424878" y="2266363"/>
                  <a:pt x="2430783" y="2259409"/>
                </a:cubicBezTo>
                <a:cubicBezTo>
                  <a:pt x="2448500" y="2276650"/>
                  <a:pt x="2467264" y="2294080"/>
                  <a:pt x="2487362" y="2311130"/>
                </a:cubicBezTo>
                <a:lnTo>
                  <a:pt x="2487362" y="2311130"/>
                </a:lnTo>
                <a:lnTo>
                  <a:pt x="2487362" y="2311130"/>
                </a:lnTo>
                <a:cubicBezTo>
                  <a:pt x="2795305" y="2583259"/>
                  <a:pt x="3255839" y="2437527"/>
                  <a:pt x="3387379" y="2058813"/>
                </a:cubicBezTo>
                <a:lnTo>
                  <a:pt x="3387379" y="2058813"/>
                </a:lnTo>
                <a:cubicBezTo>
                  <a:pt x="3431956" y="1927749"/>
                  <a:pt x="3419193" y="1779254"/>
                  <a:pt x="3354994" y="1656667"/>
                </a:cubicBezTo>
                <a:cubicBezTo>
                  <a:pt x="3247743" y="1445688"/>
                  <a:pt x="3012951" y="1338628"/>
                  <a:pt x="2786447" y="1319673"/>
                </a:cubicBezTo>
                <a:lnTo>
                  <a:pt x="2786447" y="1319673"/>
                </a:lnTo>
                <a:lnTo>
                  <a:pt x="2786447" y="1319673"/>
                </a:lnTo>
                <a:cubicBezTo>
                  <a:pt x="2594518" y="1298527"/>
                  <a:pt x="2410019" y="1322340"/>
                  <a:pt x="2221995" y="1316149"/>
                </a:cubicBezTo>
                <a:cubicBezTo>
                  <a:pt x="2135889" y="1311195"/>
                  <a:pt x="2048735" y="1297003"/>
                  <a:pt x="1972345" y="1256998"/>
                </a:cubicBezTo>
                <a:cubicBezTo>
                  <a:pt x="1972345" y="1256903"/>
                  <a:pt x="1972250" y="1257189"/>
                  <a:pt x="1972440" y="1256808"/>
                </a:cubicBezTo>
                <a:cubicBezTo>
                  <a:pt x="1917005" y="1233186"/>
                  <a:pt x="1866141" y="1191085"/>
                  <a:pt x="1838709" y="1137745"/>
                </a:cubicBezTo>
                <a:cubicBezTo>
                  <a:pt x="1776797" y="1024398"/>
                  <a:pt x="1901669" y="930100"/>
                  <a:pt x="1992443" y="881618"/>
                </a:cubicBezTo>
                <a:cubicBezTo>
                  <a:pt x="1989014" y="876951"/>
                  <a:pt x="1985680" y="872188"/>
                  <a:pt x="1982441" y="867235"/>
                </a:cubicBezTo>
                <a:cubicBezTo>
                  <a:pt x="1883381" y="919242"/>
                  <a:pt x="1756604" y="1024588"/>
                  <a:pt x="1823945" y="1145651"/>
                </a:cubicBezTo>
                <a:cubicBezTo>
                  <a:pt x="1853283" y="1202229"/>
                  <a:pt x="1906718" y="1246521"/>
                  <a:pt x="1965392" y="1271667"/>
                </a:cubicBezTo>
                <a:cubicBezTo>
                  <a:pt x="1965296" y="1271953"/>
                  <a:pt x="1965392" y="1271762"/>
                  <a:pt x="1965296" y="1271762"/>
                </a:cubicBezTo>
                <a:cubicBezTo>
                  <a:pt x="1966725" y="1272429"/>
                  <a:pt x="1968535" y="1273286"/>
                  <a:pt x="1969868" y="1274048"/>
                </a:cubicBezTo>
                <a:lnTo>
                  <a:pt x="1969868" y="1274048"/>
                </a:lnTo>
                <a:lnTo>
                  <a:pt x="1969868" y="1274048"/>
                </a:lnTo>
                <a:cubicBezTo>
                  <a:pt x="2047021" y="1313386"/>
                  <a:pt x="2134842" y="1327293"/>
                  <a:pt x="2221233" y="1332150"/>
                </a:cubicBezTo>
                <a:cubicBezTo>
                  <a:pt x="2409066" y="1338246"/>
                  <a:pt x="2593756" y="1314148"/>
                  <a:pt x="2784923" y="1334913"/>
                </a:cubicBezTo>
                <a:lnTo>
                  <a:pt x="2784923" y="1334913"/>
                </a:lnTo>
                <a:lnTo>
                  <a:pt x="2784923" y="1334913"/>
                </a:lnTo>
                <a:cubicBezTo>
                  <a:pt x="3006569" y="1353201"/>
                  <a:pt x="3236693" y="1457023"/>
                  <a:pt x="3341945" y="1663430"/>
                </a:cubicBezTo>
                <a:cubicBezTo>
                  <a:pt x="3404429" y="1782492"/>
                  <a:pt x="3417002" y="1926891"/>
                  <a:pt x="3373758" y="2054431"/>
                </a:cubicBezTo>
                <a:lnTo>
                  <a:pt x="3373758" y="2054431"/>
                </a:lnTo>
                <a:lnTo>
                  <a:pt x="3373758" y="2054431"/>
                </a:lnTo>
                <a:cubicBezTo>
                  <a:pt x="3304226" y="2267315"/>
                  <a:pt x="3097438" y="2428002"/>
                  <a:pt x="2873124" y="2437813"/>
                </a:cubicBezTo>
                <a:cubicBezTo>
                  <a:pt x="2705103" y="2447528"/>
                  <a:pt x="2553084" y="2366185"/>
                  <a:pt x="2438499" y="2248837"/>
                </a:cubicBezTo>
                <a:cubicBezTo>
                  <a:pt x="2443451" y="2241217"/>
                  <a:pt x="2447357" y="2232739"/>
                  <a:pt x="2449833" y="2223881"/>
                </a:cubicBezTo>
                <a:cubicBezTo>
                  <a:pt x="2457644" y="2229501"/>
                  <a:pt x="2456120" y="2219595"/>
                  <a:pt x="2451738" y="2215975"/>
                </a:cubicBezTo>
                <a:cubicBezTo>
                  <a:pt x="2453929" y="2204736"/>
                  <a:pt x="2454119" y="2193306"/>
                  <a:pt x="2452405" y="2181876"/>
                </a:cubicBezTo>
                <a:cubicBezTo>
                  <a:pt x="2454501" y="2180733"/>
                  <a:pt x="2450024" y="2174351"/>
                  <a:pt x="2450309" y="2171684"/>
                </a:cubicBezTo>
                <a:cubicBezTo>
                  <a:pt x="2453358" y="2170446"/>
                  <a:pt x="2455453" y="2175018"/>
                  <a:pt x="2457644" y="2177113"/>
                </a:cubicBezTo>
                <a:cubicBezTo>
                  <a:pt x="2460692" y="2180066"/>
                  <a:pt x="2465550" y="2179399"/>
                  <a:pt x="2464692" y="2175208"/>
                </a:cubicBezTo>
                <a:cubicBezTo>
                  <a:pt x="2462311" y="2168446"/>
                  <a:pt x="2454024" y="2162730"/>
                  <a:pt x="2447166" y="2161588"/>
                </a:cubicBezTo>
                <a:cubicBezTo>
                  <a:pt x="2441642" y="2146538"/>
                  <a:pt x="2432593" y="2131965"/>
                  <a:pt x="2420306" y="2119487"/>
                </a:cubicBezTo>
                <a:cubicBezTo>
                  <a:pt x="2423354" y="2118058"/>
                  <a:pt x="2426402" y="2122726"/>
                  <a:pt x="2428973" y="2124726"/>
                </a:cubicBezTo>
                <a:cubicBezTo>
                  <a:pt x="2448881" y="2131584"/>
                  <a:pt x="2426306" y="2102056"/>
                  <a:pt x="2408685" y="2109200"/>
                </a:cubicBezTo>
                <a:cubicBezTo>
                  <a:pt x="2400494" y="2103009"/>
                  <a:pt x="2391445" y="2098056"/>
                  <a:pt x="2381730" y="2094722"/>
                </a:cubicBezTo>
                <a:cubicBezTo>
                  <a:pt x="2394017" y="2088912"/>
                  <a:pt x="2361727" y="2071957"/>
                  <a:pt x="2353917" y="2089007"/>
                </a:cubicBezTo>
                <a:cubicBezTo>
                  <a:pt x="2342868" y="2090341"/>
                  <a:pt x="2328009" y="2084816"/>
                  <a:pt x="2319055" y="2091960"/>
                </a:cubicBezTo>
                <a:cubicBezTo>
                  <a:pt x="2310101" y="2094055"/>
                  <a:pt x="2300958" y="2097008"/>
                  <a:pt x="2292004" y="2101009"/>
                </a:cubicBezTo>
                <a:cubicBezTo>
                  <a:pt x="2221995" y="2033571"/>
                  <a:pt x="2125888" y="1963182"/>
                  <a:pt x="2024733" y="1997853"/>
                </a:cubicBezTo>
                <a:cubicBezTo>
                  <a:pt x="1975107" y="2015188"/>
                  <a:pt x="1936055" y="2052907"/>
                  <a:pt x="1905575" y="2094722"/>
                </a:cubicBezTo>
                <a:cubicBezTo>
                  <a:pt x="1790036" y="2257218"/>
                  <a:pt x="1731077" y="2492105"/>
                  <a:pt x="1525241" y="2568495"/>
                </a:cubicBezTo>
                <a:cubicBezTo>
                  <a:pt x="1398083" y="2619359"/>
                  <a:pt x="1240539" y="2583259"/>
                  <a:pt x="1160053" y="2469055"/>
                </a:cubicBezTo>
                <a:cubicBezTo>
                  <a:pt x="1087282" y="2370185"/>
                  <a:pt x="1075090" y="2235406"/>
                  <a:pt x="1099093" y="2119011"/>
                </a:cubicBezTo>
                <a:cubicBezTo>
                  <a:pt x="1125001" y="1979088"/>
                  <a:pt x="1199677" y="1850691"/>
                  <a:pt x="1212345" y="1708388"/>
                </a:cubicBezTo>
                <a:cubicBezTo>
                  <a:pt x="1217489" y="1627140"/>
                  <a:pt x="1185199" y="1521126"/>
                  <a:pt x="1101379" y="1493885"/>
                </a:cubicBezTo>
                <a:cubicBezTo>
                  <a:pt x="1061469" y="1486170"/>
                  <a:pt x="1019654" y="1492837"/>
                  <a:pt x="981935" y="1507982"/>
                </a:cubicBezTo>
                <a:cubicBezTo>
                  <a:pt x="849062" y="1564656"/>
                  <a:pt x="754478" y="1682004"/>
                  <a:pt x="627034" y="1749536"/>
                </a:cubicBezTo>
                <a:cubicBezTo>
                  <a:pt x="627034" y="1749536"/>
                  <a:pt x="628082" y="1748965"/>
                  <a:pt x="627986" y="1749060"/>
                </a:cubicBezTo>
                <a:cubicBezTo>
                  <a:pt x="627605" y="1749345"/>
                  <a:pt x="627129" y="1749631"/>
                  <a:pt x="626748" y="1749822"/>
                </a:cubicBezTo>
                <a:cubicBezTo>
                  <a:pt x="626748" y="1749822"/>
                  <a:pt x="626748" y="1749822"/>
                  <a:pt x="626748" y="1749822"/>
                </a:cubicBezTo>
                <a:cubicBezTo>
                  <a:pt x="626843" y="1749917"/>
                  <a:pt x="626653" y="1749631"/>
                  <a:pt x="626843" y="1750012"/>
                </a:cubicBezTo>
                <a:cubicBezTo>
                  <a:pt x="622081" y="1752679"/>
                  <a:pt x="617318" y="1756394"/>
                  <a:pt x="612461" y="1759156"/>
                </a:cubicBezTo>
                <a:lnTo>
                  <a:pt x="612461" y="1759156"/>
                </a:lnTo>
                <a:lnTo>
                  <a:pt x="612461" y="1759156"/>
                </a:lnTo>
                <a:cubicBezTo>
                  <a:pt x="429771" y="1882981"/>
                  <a:pt x="99063" y="1867360"/>
                  <a:pt x="30388" y="1621901"/>
                </a:cubicBezTo>
                <a:cubicBezTo>
                  <a:pt x="4575" y="1525603"/>
                  <a:pt x="40294" y="1420828"/>
                  <a:pt x="104683" y="1348343"/>
                </a:cubicBezTo>
                <a:cubicBezTo>
                  <a:pt x="104302" y="1347771"/>
                  <a:pt x="103921" y="1347200"/>
                  <a:pt x="103635" y="1346629"/>
                </a:cubicBezTo>
                <a:cubicBezTo>
                  <a:pt x="19720" y="1434068"/>
                  <a:pt x="-12856" y="1576371"/>
                  <a:pt x="49819" y="1685337"/>
                </a:cubicBezTo>
                <a:cubicBezTo>
                  <a:pt x="166786" y="1886887"/>
                  <a:pt x="458346" y="1875742"/>
                  <a:pt x="630844" y="1756394"/>
                </a:cubicBezTo>
                <a:cubicBezTo>
                  <a:pt x="630558" y="1755918"/>
                  <a:pt x="630749" y="1756299"/>
                  <a:pt x="630653" y="1756204"/>
                </a:cubicBezTo>
                <a:lnTo>
                  <a:pt x="630653" y="1756204"/>
                </a:lnTo>
                <a:lnTo>
                  <a:pt x="630653" y="1756204"/>
                </a:lnTo>
                <a:cubicBezTo>
                  <a:pt x="630939" y="1756013"/>
                  <a:pt x="631320" y="1755822"/>
                  <a:pt x="631606" y="1755632"/>
                </a:cubicBezTo>
                <a:cubicBezTo>
                  <a:pt x="631701" y="1755537"/>
                  <a:pt x="630558" y="1756204"/>
                  <a:pt x="630558" y="1756204"/>
                </a:cubicBezTo>
                <a:cubicBezTo>
                  <a:pt x="755812" y="1690291"/>
                  <a:pt x="850490" y="1575419"/>
                  <a:pt x="980126" y="1517888"/>
                </a:cubicBezTo>
                <a:cubicBezTo>
                  <a:pt x="1017559" y="1502172"/>
                  <a:pt x="1059183" y="1494837"/>
                  <a:pt x="1099093" y="1502458"/>
                </a:cubicBezTo>
                <a:cubicBezTo>
                  <a:pt x="1150909" y="1517793"/>
                  <a:pt x="1183199" y="1574086"/>
                  <a:pt x="1195772" y="1625616"/>
                </a:cubicBezTo>
                <a:lnTo>
                  <a:pt x="1195772" y="1625616"/>
                </a:lnTo>
                <a:lnTo>
                  <a:pt x="1195772" y="1625616"/>
                </a:lnTo>
                <a:cubicBezTo>
                  <a:pt x="1230443" y="1767633"/>
                  <a:pt x="1131383" y="1933178"/>
                  <a:pt x="1099474" y="2072719"/>
                </a:cubicBezTo>
                <a:cubicBezTo>
                  <a:pt x="1059850" y="2216071"/>
                  <a:pt x="1069375" y="2390568"/>
                  <a:pt x="1175960" y="2504773"/>
                </a:cubicBezTo>
                <a:lnTo>
                  <a:pt x="1175960" y="2504773"/>
                </a:lnTo>
                <a:lnTo>
                  <a:pt x="1175960" y="2504773"/>
                </a:lnTo>
                <a:cubicBezTo>
                  <a:pt x="1291784" y="2631360"/>
                  <a:pt x="1493237" y="2628122"/>
                  <a:pt x="1623730" y="2526395"/>
                </a:cubicBezTo>
                <a:cubicBezTo>
                  <a:pt x="1660401" y="2499725"/>
                  <a:pt x="1691453" y="2465149"/>
                  <a:pt x="1718599" y="2429145"/>
                </a:cubicBezTo>
                <a:cubicBezTo>
                  <a:pt x="1791846" y="2333514"/>
                  <a:pt x="1835947" y="2218261"/>
                  <a:pt x="1901574" y="2120344"/>
                </a:cubicBezTo>
                <a:cubicBezTo>
                  <a:pt x="1917767" y="2096817"/>
                  <a:pt x="1935674" y="2073576"/>
                  <a:pt x="1956629" y="2054241"/>
                </a:cubicBezTo>
                <a:cubicBezTo>
                  <a:pt x="2066452" y="1949847"/>
                  <a:pt x="2187419" y="2016903"/>
                  <a:pt x="2280002" y="2107200"/>
                </a:cubicBezTo>
                <a:cubicBezTo>
                  <a:pt x="2267906" y="2113772"/>
                  <a:pt x="2256095" y="2122154"/>
                  <a:pt x="2244474" y="2132155"/>
                </a:cubicBezTo>
                <a:cubicBezTo>
                  <a:pt x="2192849" y="2084625"/>
                  <a:pt x="2131508" y="2033667"/>
                  <a:pt x="2057594" y="2043382"/>
                </a:cubicBezTo>
                <a:cubicBezTo>
                  <a:pt x="2057689" y="2043382"/>
                  <a:pt x="2057784" y="2043382"/>
                  <a:pt x="2057784" y="2043382"/>
                </a:cubicBezTo>
                <a:cubicBezTo>
                  <a:pt x="1949294" y="2065480"/>
                  <a:pt x="1885763" y="2229787"/>
                  <a:pt x="1832518" y="2319512"/>
                </a:cubicBezTo>
                <a:cubicBezTo>
                  <a:pt x="1796799" y="2384758"/>
                  <a:pt x="1755175" y="2450005"/>
                  <a:pt x="1703835" y="2504678"/>
                </a:cubicBezTo>
                <a:cubicBezTo>
                  <a:pt x="1501619" y="2719086"/>
                  <a:pt x="1153004" y="2672509"/>
                  <a:pt x="1064422" y="2376186"/>
                </a:cubicBezTo>
                <a:cubicBezTo>
                  <a:pt x="998890" y="2157587"/>
                  <a:pt x="1101950" y="1983089"/>
                  <a:pt x="1158719" y="1781254"/>
                </a:cubicBezTo>
                <a:cubicBezTo>
                  <a:pt x="1167101" y="1746488"/>
                  <a:pt x="1174150" y="1710579"/>
                  <a:pt x="1172245" y="1674765"/>
                </a:cubicBezTo>
                <a:cubicBezTo>
                  <a:pt x="1168054" y="1619615"/>
                  <a:pt x="1146813" y="1551892"/>
                  <a:pt x="1091378" y="1530747"/>
                </a:cubicBezTo>
                <a:cubicBezTo>
                  <a:pt x="1091378" y="1530747"/>
                  <a:pt x="1091378" y="1530747"/>
                  <a:pt x="1091378" y="1530747"/>
                </a:cubicBezTo>
                <a:cubicBezTo>
                  <a:pt x="1021750" y="1518459"/>
                  <a:pt x="956980" y="1556750"/>
                  <a:pt x="901163" y="1594755"/>
                </a:cubicBezTo>
                <a:cubicBezTo>
                  <a:pt x="819058" y="1651714"/>
                  <a:pt x="744382" y="1722009"/>
                  <a:pt x="656085" y="1770777"/>
                </a:cubicBezTo>
                <a:lnTo>
                  <a:pt x="656085" y="1770777"/>
                </a:lnTo>
                <a:cubicBezTo>
                  <a:pt x="649227" y="1774682"/>
                  <a:pt x="636654" y="1782207"/>
                  <a:pt x="629796" y="1786493"/>
                </a:cubicBezTo>
                <a:lnTo>
                  <a:pt x="629796" y="1786493"/>
                </a:lnTo>
                <a:lnTo>
                  <a:pt x="629796" y="1786493"/>
                </a:lnTo>
                <a:cubicBezTo>
                  <a:pt x="463871" y="1889934"/>
                  <a:pt x="217840" y="1903841"/>
                  <a:pt x="75060" y="1753251"/>
                </a:cubicBezTo>
                <a:cubicBezTo>
                  <a:pt x="12005" y="1685814"/>
                  <a:pt x="-15237" y="1584468"/>
                  <a:pt x="8480" y="1494361"/>
                </a:cubicBezTo>
                <a:close/>
                <a:moveTo>
                  <a:pt x="2455262" y="124952"/>
                </a:moveTo>
                <a:cubicBezTo>
                  <a:pt x="2455167" y="124952"/>
                  <a:pt x="2454977" y="125047"/>
                  <a:pt x="2454882" y="125047"/>
                </a:cubicBezTo>
                <a:cubicBezTo>
                  <a:pt x="2455072" y="124952"/>
                  <a:pt x="2455262" y="124952"/>
                  <a:pt x="2455453" y="124857"/>
                </a:cubicBezTo>
                <a:cubicBezTo>
                  <a:pt x="2455358" y="124857"/>
                  <a:pt x="2455358" y="124857"/>
                  <a:pt x="2455262" y="124952"/>
                </a:cubicBezTo>
                <a:close/>
                <a:moveTo>
                  <a:pt x="2471360" y="2307987"/>
                </a:moveTo>
                <a:cubicBezTo>
                  <a:pt x="2456501" y="2312749"/>
                  <a:pt x="2437927" y="2311511"/>
                  <a:pt x="2426021" y="2303224"/>
                </a:cubicBezTo>
                <a:cubicBezTo>
                  <a:pt x="2425068" y="2304082"/>
                  <a:pt x="2424878" y="2305129"/>
                  <a:pt x="2426116" y="2306177"/>
                </a:cubicBezTo>
                <a:cubicBezTo>
                  <a:pt x="2441356" y="2322084"/>
                  <a:pt x="2464978" y="2325322"/>
                  <a:pt x="2475836" y="2306653"/>
                </a:cubicBezTo>
                <a:lnTo>
                  <a:pt x="2471360" y="2307987"/>
                </a:lnTo>
                <a:close/>
                <a:moveTo>
                  <a:pt x="2519080" y="2346849"/>
                </a:moveTo>
                <a:cubicBezTo>
                  <a:pt x="2503935" y="2352564"/>
                  <a:pt x="2484695" y="2351992"/>
                  <a:pt x="2471455" y="2343801"/>
                </a:cubicBezTo>
                <a:cubicBezTo>
                  <a:pt x="2470502" y="2344753"/>
                  <a:pt x="2470502" y="2345896"/>
                  <a:pt x="2471741" y="2346849"/>
                </a:cubicBezTo>
                <a:cubicBezTo>
                  <a:pt x="2488505" y="2362184"/>
                  <a:pt x="2513460" y="2365804"/>
                  <a:pt x="2523461" y="2345230"/>
                </a:cubicBezTo>
                <a:lnTo>
                  <a:pt x="2519080" y="2346849"/>
                </a:lnTo>
                <a:close/>
                <a:moveTo>
                  <a:pt x="2570420" y="2381710"/>
                </a:moveTo>
                <a:cubicBezTo>
                  <a:pt x="2553370" y="2390188"/>
                  <a:pt x="2534320" y="2389235"/>
                  <a:pt x="2521271" y="2382663"/>
                </a:cubicBezTo>
                <a:cubicBezTo>
                  <a:pt x="2518985" y="2386568"/>
                  <a:pt x="2529938" y="2389521"/>
                  <a:pt x="2531939" y="2391426"/>
                </a:cubicBezTo>
                <a:cubicBezTo>
                  <a:pt x="2552703" y="2402665"/>
                  <a:pt x="2569467" y="2395712"/>
                  <a:pt x="2574706" y="2379615"/>
                </a:cubicBezTo>
                <a:lnTo>
                  <a:pt x="2570420" y="2381710"/>
                </a:lnTo>
                <a:close/>
                <a:moveTo>
                  <a:pt x="2628808" y="2414191"/>
                </a:moveTo>
                <a:cubicBezTo>
                  <a:pt x="2609853" y="2422572"/>
                  <a:pt x="2589851" y="2422477"/>
                  <a:pt x="2574801" y="2416381"/>
                </a:cubicBezTo>
                <a:cubicBezTo>
                  <a:pt x="2573944" y="2417524"/>
                  <a:pt x="2574134" y="2418572"/>
                  <a:pt x="2575659" y="2419334"/>
                </a:cubicBezTo>
                <a:cubicBezTo>
                  <a:pt x="2596423" y="2432955"/>
                  <a:pt x="2625284" y="2432860"/>
                  <a:pt x="2633475" y="2412095"/>
                </a:cubicBezTo>
                <a:lnTo>
                  <a:pt x="2628808" y="2414191"/>
                </a:lnTo>
                <a:close/>
                <a:moveTo>
                  <a:pt x="2687577" y="2435050"/>
                </a:moveTo>
                <a:cubicBezTo>
                  <a:pt x="2675290" y="2446194"/>
                  <a:pt x="2648239" y="2450385"/>
                  <a:pt x="2637571" y="2446194"/>
                </a:cubicBezTo>
                <a:cubicBezTo>
                  <a:pt x="2636904" y="2447433"/>
                  <a:pt x="2637381" y="2448481"/>
                  <a:pt x="2639000" y="2449147"/>
                </a:cubicBezTo>
                <a:cubicBezTo>
                  <a:pt x="2661002" y="2458577"/>
                  <a:pt x="2688244" y="2457053"/>
                  <a:pt x="2691387" y="2432193"/>
                </a:cubicBezTo>
                <a:lnTo>
                  <a:pt x="2687577" y="2435050"/>
                </a:lnTo>
                <a:close/>
                <a:moveTo>
                  <a:pt x="2753395" y="2447814"/>
                </a:moveTo>
                <a:cubicBezTo>
                  <a:pt x="2740441" y="2463530"/>
                  <a:pt x="2718915" y="2471531"/>
                  <a:pt x="2702627" y="2468959"/>
                </a:cubicBezTo>
                <a:cubicBezTo>
                  <a:pt x="2702151" y="2470293"/>
                  <a:pt x="2702817" y="2471341"/>
                  <a:pt x="2704532" y="2471722"/>
                </a:cubicBezTo>
                <a:cubicBezTo>
                  <a:pt x="2727392" y="2478770"/>
                  <a:pt x="2754633" y="2472865"/>
                  <a:pt x="2753395" y="2447814"/>
                </a:cubicBezTo>
                <a:close/>
                <a:moveTo>
                  <a:pt x="2818451" y="2461530"/>
                </a:moveTo>
                <a:cubicBezTo>
                  <a:pt x="2806354" y="2474769"/>
                  <a:pt x="2782542" y="2484199"/>
                  <a:pt x="2766920" y="2482866"/>
                </a:cubicBezTo>
                <a:cubicBezTo>
                  <a:pt x="2766444" y="2484294"/>
                  <a:pt x="2767016" y="2485152"/>
                  <a:pt x="2768921" y="2485438"/>
                </a:cubicBezTo>
                <a:cubicBezTo>
                  <a:pt x="2793400" y="2490581"/>
                  <a:pt x="2820832" y="2482485"/>
                  <a:pt x="2822166" y="2457815"/>
                </a:cubicBezTo>
                <a:lnTo>
                  <a:pt x="2818451" y="2461530"/>
                </a:lnTo>
                <a:close/>
                <a:moveTo>
                  <a:pt x="2885031" y="2460006"/>
                </a:moveTo>
                <a:lnTo>
                  <a:pt x="2884173" y="2455719"/>
                </a:lnTo>
                <a:cubicBezTo>
                  <a:pt x="2877029" y="2472484"/>
                  <a:pt x="2851979" y="2488867"/>
                  <a:pt x="2838453" y="2488676"/>
                </a:cubicBezTo>
                <a:cubicBezTo>
                  <a:pt x="2838263" y="2490105"/>
                  <a:pt x="2838929" y="2490867"/>
                  <a:pt x="2840739" y="2490867"/>
                </a:cubicBezTo>
                <a:cubicBezTo>
                  <a:pt x="2863694" y="2491819"/>
                  <a:pt x="2886364" y="2482675"/>
                  <a:pt x="2885031" y="2460006"/>
                </a:cubicBezTo>
                <a:close/>
                <a:moveTo>
                  <a:pt x="2949801" y="2454291"/>
                </a:moveTo>
                <a:cubicBezTo>
                  <a:pt x="2949324" y="2451814"/>
                  <a:pt x="2948372" y="2450005"/>
                  <a:pt x="2947610" y="2448004"/>
                </a:cubicBezTo>
                <a:cubicBezTo>
                  <a:pt x="2941609" y="2466292"/>
                  <a:pt x="2925702" y="2482294"/>
                  <a:pt x="2907986" y="2486485"/>
                </a:cubicBezTo>
                <a:cubicBezTo>
                  <a:pt x="2908938" y="2491152"/>
                  <a:pt x="2919606" y="2485914"/>
                  <a:pt x="2922559" y="2486009"/>
                </a:cubicBezTo>
                <a:cubicBezTo>
                  <a:pt x="2939609" y="2484199"/>
                  <a:pt x="2953229" y="2466578"/>
                  <a:pt x="2949801" y="2454291"/>
                </a:cubicBezTo>
                <a:close/>
                <a:moveTo>
                  <a:pt x="3003331" y="2444861"/>
                </a:moveTo>
                <a:cubicBezTo>
                  <a:pt x="3002664" y="2439146"/>
                  <a:pt x="3001807" y="2439336"/>
                  <a:pt x="3000283" y="2435431"/>
                </a:cubicBezTo>
                <a:cubicBezTo>
                  <a:pt x="2995616" y="2454005"/>
                  <a:pt x="2980757" y="2472198"/>
                  <a:pt x="2963421" y="2477722"/>
                </a:cubicBezTo>
                <a:cubicBezTo>
                  <a:pt x="2963517" y="2479246"/>
                  <a:pt x="2964564" y="2479818"/>
                  <a:pt x="2966279" y="2479437"/>
                </a:cubicBezTo>
                <a:cubicBezTo>
                  <a:pt x="2987519" y="2474865"/>
                  <a:pt x="3003712" y="2465340"/>
                  <a:pt x="3003331" y="2444861"/>
                </a:cubicBezTo>
                <a:close/>
                <a:moveTo>
                  <a:pt x="3050289" y="2429145"/>
                </a:moveTo>
                <a:cubicBezTo>
                  <a:pt x="3049051" y="2423430"/>
                  <a:pt x="3048289" y="2423716"/>
                  <a:pt x="3046479" y="2420001"/>
                </a:cubicBezTo>
                <a:cubicBezTo>
                  <a:pt x="3043241" y="2439146"/>
                  <a:pt x="3031049" y="2457720"/>
                  <a:pt x="3013713" y="2465340"/>
                </a:cubicBezTo>
                <a:cubicBezTo>
                  <a:pt x="3013999" y="2466768"/>
                  <a:pt x="3015047" y="2467340"/>
                  <a:pt x="3016761" y="2466768"/>
                </a:cubicBezTo>
                <a:cubicBezTo>
                  <a:pt x="3037431" y="2460387"/>
                  <a:pt x="3052575" y="2449243"/>
                  <a:pt x="3050289" y="2429145"/>
                </a:cubicBezTo>
                <a:close/>
                <a:moveTo>
                  <a:pt x="3109820" y="2405047"/>
                </a:moveTo>
                <a:cubicBezTo>
                  <a:pt x="3108773" y="2400284"/>
                  <a:pt x="3106582" y="2397522"/>
                  <a:pt x="3104010" y="2394283"/>
                </a:cubicBezTo>
                <a:cubicBezTo>
                  <a:pt x="3103915" y="2412952"/>
                  <a:pt x="3094009" y="2433622"/>
                  <a:pt x="3078293" y="2442766"/>
                </a:cubicBezTo>
                <a:cubicBezTo>
                  <a:pt x="3080579" y="2446957"/>
                  <a:pt x="3089056" y="2439051"/>
                  <a:pt x="3091818" y="2438193"/>
                </a:cubicBezTo>
                <a:cubicBezTo>
                  <a:pt x="3108963" y="2429145"/>
                  <a:pt x="3111630" y="2415143"/>
                  <a:pt x="3109820" y="2405047"/>
                </a:cubicBezTo>
                <a:close/>
                <a:moveTo>
                  <a:pt x="3168399" y="2375138"/>
                </a:moveTo>
                <a:cubicBezTo>
                  <a:pt x="3167161" y="2365518"/>
                  <a:pt x="3166018" y="2366470"/>
                  <a:pt x="3163256" y="2361422"/>
                </a:cubicBezTo>
                <a:cubicBezTo>
                  <a:pt x="3162494" y="2381139"/>
                  <a:pt x="3151064" y="2405047"/>
                  <a:pt x="3136205" y="2414762"/>
                </a:cubicBezTo>
                <a:cubicBezTo>
                  <a:pt x="3136681" y="2416191"/>
                  <a:pt x="3137729" y="2416572"/>
                  <a:pt x="3139348" y="2415715"/>
                </a:cubicBezTo>
                <a:cubicBezTo>
                  <a:pt x="3158017" y="2405332"/>
                  <a:pt x="3168876" y="2394188"/>
                  <a:pt x="3168399" y="2375138"/>
                </a:cubicBezTo>
                <a:close/>
                <a:moveTo>
                  <a:pt x="3217072" y="2331514"/>
                </a:moveTo>
                <a:cubicBezTo>
                  <a:pt x="3214024" y="2326465"/>
                  <a:pt x="3213452" y="2326942"/>
                  <a:pt x="3210404" y="2323893"/>
                </a:cubicBezTo>
                <a:cubicBezTo>
                  <a:pt x="3213834" y="2342658"/>
                  <a:pt x="3208214" y="2365232"/>
                  <a:pt x="3194688" y="2377424"/>
                </a:cubicBezTo>
                <a:cubicBezTo>
                  <a:pt x="3195355" y="2378758"/>
                  <a:pt x="3196593" y="2378948"/>
                  <a:pt x="3198022" y="2377805"/>
                </a:cubicBezTo>
                <a:cubicBezTo>
                  <a:pt x="3215548" y="2365327"/>
                  <a:pt x="3225740" y="2349516"/>
                  <a:pt x="3217072" y="2331514"/>
                </a:cubicBezTo>
                <a:close/>
                <a:moveTo>
                  <a:pt x="3269078" y="2300176"/>
                </a:moveTo>
                <a:cubicBezTo>
                  <a:pt x="3267840" y="2291318"/>
                  <a:pt x="3263268" y="2285603"/>
                  <a:pt x="3256506" y="2281603"/>
                </a:cubicBezTo>
                <a:cubicBezTo>
                  <a:pt x="3262887" y="2300843"/>
                  <a:pt x="3258887" y="2323513"/>
                  <a:pt x="3247933" y="2335800"/>
                </a:cubicBezTo>
                <a:cubicBezTo>
                  <a:pt x="3248790" y="2336943"/>
                  <a:pt x="3250028" y="2337038"/>
                  <a:pt x="3251267" y="2335800"/>
                </a:cubicBezTo>
                <a:cubicBezTo>
                  <a:pt x="3263078" y="2324941"/>
                  <a:pt x="3271555" y="2312654"/>
                  <a:pt x="3269078" y="2300176"/>
                </a:cubicBezTo>
                <a:close/>
                <a:moveTo>
                  <a:pt x="3311941" y="2243407"/>
                </a:moveTo>
                <a:cubicBezTo>
                  <a:pt x="3307655" y="2234549"/>
                  <a:pt x="3306893" y="2235787"/>
                  <a:pt x="3302607" y="2231787"/>
                </a:cubicBezTo>
                <a:cubicBezTo>
                  <a:pt x="3308036" y="2254647"/>
                  <a:pt x="3305654" y="2274268"/>
                  <a:pt x="3293843" y="2291318"/>
                </a:cubicBezTo>
                <a:cubicBezTo>
                  <a:pt x="3297273" y="2294747"/>
                  <a:pt x="3302892" y="2283031"/>
                  <a:pt x="3304797" y="2281888"/>
                </a:cubicBezTo>
                <a:cubicBezTo>
                  <a:pt x="3314894" y="2271220"/>
                  <a:pt x="3316323" y="2251789"/>
                  <a:pt x="3311941" y="2243407"/>
                </a:cubicBezTo>
                <a:close/>
                <a:moveTo>
                  <a:pt x="3351756" y="2197306"/>
                </a:moveTo>
                <a:cubicBezTo>
                  <a:pt x="3348708" y="2187972"/>
                  <a:pt x="3342897" y="2183400"/>
                  <a:pt x="3335849" y="2180733"/>
                </a:cubicBezTo>
                <a:cubicBezTo>
                  <a:pt x="3345088" y="2197497"/>
                  <a:pt x="3346993" y="2221214"/>
                  <a:pt x="3337944" y="2237216"/>
                </a:cubicBezTo>
                <a:cubicBezTo>
                  <a:pt x="3338992" y="2238264"/>
                  <a:pt x="3340230" y="2238073"/>
                  <a:pt x="3341278" y="2236549"/>
                </a:cubicBezTo>
                <a:cubicBezTo>
                  <a:pt x="3349660" y="2224357"/>
                  <a:pt x="3356804" y="2210832"/>
                  <a:pt x="3351756" y="2197306"/>
                </a:cubicBezTo>
                <a:close/>
                <a:moveTo>
                  <a:pt x="3378140" y="2130155"/>
                </a:moveTo>
                <a:cubicBezTo>
                  <a:pt x="3374330" y="2126917"/>
                  <a:pt x="3370806" y="2125964"/>
                  <a:pt x="3366615" y="2124916"/>
                </a:cubicBezTo>
                <a:cubicBezTo>
                  <a:pt x="3379092" y="2141395"/>
                  <a:pt x="3382521" y="2164731"/>
                  <a:pt x="3375949" y="2180161"/>
                </a:cubicBezTo>
                <a:cubicBezTo>
                  <a:pt x="3377187" y="2181018"/>
                  <a:pt x="3378330" y="2180733"/>
                  <a:pt x="3379187" y="2179114"/>
                </a:cubicBezTo>
                <a:cubicBezTo>
                  <a:pt x="3389284" y="2161111"/>
                  <a:pt x="3392237" y="2142347"/>
                  <a:pt x="3378140" y="2130155"/>
                </a:cubicBezTo>
                <a:close/>
                <a:moveTo>
                  <a:pt x="3387665" y="2074338"/>
                </a:moveTo>
                <a:cubicBezTo>
                  <a:pt x="3400333" y="2089197"/>
                  <a:pt x="3407001" y="2112343"/>
                  <a:pt x="3401285" y="2130155"/>
                </a:cubicBezTo>
                <a:cubicBezTo>
                  <a:pt x="3402619" y="2130917"/>
                  <a:pt x="3403762" y="2130536"/>
                  <a:pt x="3404429" y="2128822"/>
                </a:cubicBezTo>
                <a:cubicBezTo>
                  <a:pt x="3415478" y="2106247"/>
                  <a:pt x="3413096" y="2078625"/>
                  <a:pt x="3387665" y="2074338"/>
                </a:cubicBezTo>
                <a:close/>
                <a:moveTo>
                  <a:pt x="3453101" y="1925844"/>
                </a:moveTo>
                <a:cubicBezTo>
                  <a:pt x="3454626" y="1926225"/>
                  <a:pt x="3455578" y="1925463"/>
                  <a:pt x="3455673" y="1923558"/>
                </a:cubicBezTo>
                <a:cubicBezTo>
                  <a:pt x="3458817" y="1896602"/>
                  <a:pt x="3445005" y="1869361"/>
                  <a:pt x="3420621" y="1871551"/>
                </a:cubicBezTo>
                <a:cubicBezTo>
                  <a:pt x="3439481" y="1884982"/>
                  <a:pt x="3452435" y="1906984"/>
                  <a:pt x="3453101" y="1925844"/>
                </a:cubicBezTo>
                <a:close/>
                <a:moveTo>
                  <a:pt x="3443767" y="1981184"/>
                </a:moveTo>
                <a:cubicBezTo>
                  <a:pt x="3444910" y="1986804"/>
                  <a:pt x="3445101" y="1989757"/>
                  <a:pt x="3445005" y="1993471"/>
                </a:cubicBezTo>
                <a:cubicBezTo>
                  <a:pt x="3450053" y="1993947"/>
                  <a:pt x="3447768" y="1981755"/>
                  <a:pt x="3448720" y="1978898"/>
                </a:cubicBezTo>
                <a:cubicBezTo>
                  <a:pt x="3451387" y="1956991"/>
                  <a:pt x="3434623" y="1939274"/>
                  <a:pt x="3417192" y="1943179"/>
                </a:cubicBezTo>
                <a:cubicBezTo>
                  <a:pt x="3430051" y="1951942"/>
                  <a:pt x="3441100" y="1966706"/>
                  <a:pt x="3443767" y="1981184"/>
                </a:cubicBezTo>
                <a:close/>
                <a:moveTo>
                  <a:pt x="3411573" y="2008425"/>
                </a:moveTo>
                <a:lnTo>
                  <a:pt x="3406905" y="2008045"/>
                </a:lnTo>
                <a:cubicBezTo>
                  <a:pt x="3421478" y="2021379"/>
                  <a:pt x="3430908" y="2043763"/>
                  <a:pt x="3427479" y="2062337"/>
                </a:cubicBezTo>
                <a:cubicBezTo>
                  <a:pt x="3428813" y="2062908"/>
                  <a:pt x="3429860" y="2062528"/>
                  <a:pt x="3430432" y="2060813"/>
                </a:cubicBezTo>
                <a:cubicBezTo>
                  <a:pt x="3437957" y="2038143"/>
                  <a:pt x="3434337" y="2013474"/>
                  <a:pt x="3411573" y="2008425"/>
                </a:cubicBezTo>
                <a:close/>
                <a:moveTo>
                  <a:pt x="3416240" y="1810401"/>
                </a:moveTo>
                <a:cubicBezTo>
                  <a:pt x="3433385" y="1817545"/>
                  <a:pt x="3448244" y="1834690"/>
                  <a:pt x="3451673" y="1851644"/>
                </a:cubicBezTo>
                <a:cubicBezTo>
                  <a:pt x="3453197" y="1851739"/>
                  <a:pt x="3454054" y="1850691"/>
                  <a:pt x="3453768" y="1848882"/>
                </a:cubicBezTo>
                <a:cubicBezTo>
                  <a:pt x="3452340" y="1822974"/>
                  <a:pt x="3436433" y="1799161"/>
                  <a:pt x="3411477" y="1808400"/>
                </a:cubicBezTo>
                <a:lnTo>
                  <a:pt x="3416240" y="1810401"/>
                </a:lnTo>
                <a:close/>
                <a:moveTo>
                  <a:pt x="3401095" y="1745345"/>
                </a:moveTo>
                <a:cubicBezTo>
                  <a:pt x="3421098" y="1750298"/>
                  <a:pt x="3436052" y="1764966"/>
                  <a:pt x="3441576" y="1779921"/>
                </a:cubicBezTo>
                <a:cubicBezTo>
                  <a:pt x="3443100" y="1779730"/>
                  <a:pt x="3443767" y="1778683"/>
                  <a:pt x="3443291" y="1776778"/>
                </a:cubicBezTo>
                <a:cubicBezTo>
                  <a:pt x="3438719" y="1751441"/>
                  <a:pt x="3418907" y="1730676"/>
                  <a:pt x="3396142" y="1744012"/>
                </a:cubicBezTo>
                <a:lnTo>
                  <a:pt x="3401095" y="1745345"/>
                </a:lnTo>
                <a:close/>
                <a:moveTo>
                  <a:pt x="3378235" y="1678956"/>
                </a:moveTo>
                <a:cubicBezTo>
                  <a:pt x="3396904" y="1683433"/>
                  <a:pt x="3416716" y="1699244"/>
                  <a:pt x="3423479" y="1714484"/>
                </a:cubicBezTo>
                <a:cubicBezTo>
                  <a:pt x="3425003" y="1714198"/>
                  <a:pt x="3425669" y="1713246"/>
                  <a:pt x="3425003" y="1711436"/>
                </a:cubicBezTo>
                <a:cubicBezTo>
                  <a:pt x="3417859" y="1685147"/>
                  <a:pt x="3394618" y="1666383"/>
                  <a:pt x="3372901" y="1677527"/>
                </a:cubicBezTo>
                <a:lnTo>
                  <a:pt x="3378235" y="1678956"/>
                </a:lnTo>
                <a:close/>
                <a:moveTo>
                  <a:pt x="3346802" y="1622282"/>
                </a:moveTo>
                <a:cubicBezTo>
                  <a:pt x="3364900" y="1623425"/>
                  <a:pt x="3385093" y="1632950"/>
                  <a:pt x="3395190" y="1647523"/>
                </a:cubicBezTo>
                <a:cubicBezTo>
                  <a:pt x="3396618" y="1647047"/>
                  <a:pt x="3397094" y="1645809"/>
                  <a:pt x="3396237" y="1644190"/>
                </a:cubicBezTo>
                <a:cubicBezTo>
                  <a:pt x="3385665" y="1620949"/>
                  <a:pt x="3360900" y="1604375"/>
                  <a:pt x="3341564" y="1621901"/>
                </a:cubicBezTo>
                <a:lnTo>
                  <a:pt x="3346802" y="1622282"/>
                </a:lnTo>
                <a:close/>
                <a:moveTo>
                  <a:pt x="3308798" y="1567513"/>
                </a:moveTo>
                <a:cubicBezTo>
                  <a:pt x="3329086" y="1564370"/>
                  <a:pt x="3348231" y="1571133"/>
                  <a:pt x="3358709" y="1583229"/>
                </a:cubicBezTo>
                <a:cubicBezTo>
                  <a:pt x="3360137" y="1582467"/>
                  <a:pt x="3360233" y="1581134"/>
                  <a:pt x="3359090" y="1579610"/>
                </a:cubicBezTo>
                <a:cubicBezTo>
                  <a:pt x="3345469" y="1557607"/>
                  <a:pt x="3319751" y="1548178"/>
                  <a:pt x="3303750" y="1568275"/>
                </a:cubicBezTo>
                <a:lnTo>
                  <a:pt x="3308798" y="1567513"/>
                </a:lnTo>
                <a:close/>
                <a:moveTo>
                  <a:pt x="3273746" y="1526746"/>
                </a:moveTo>
                <a:cubicBezTo>
                  <a:pt x="3290129" y="1521888"/>
                  <a:pt x="3317370" y="1529699"/>
                  <a:pt x="3324990" y="1538748"/>
                </a:cubicBezTo>
                <a:cubicBezTo>
                  <a:pt x="3326228" y="1537891"/>
                  <a:pt x="3326514" y="1536652"/>
                  <a:pt x="3325276" y="1535319"/>
                </a:cubicBezTo>
                <a:cubicBezTo>
                  <a:pt x="3309655" y="1514935"/>
                  <a:pt x="3283747" y="1507125"/>
                  <a:pt x="3268602" y="1527794"/>
                </a:cubicBezTo>
                <a:lnTo>
                  <a:pt x="3273746" y="1526746"/>
                </a:lnTo>
                <a:close/>
                <a:moveTo>
                  <a:pt x="3238789" y="1492266"/>
                </a:moveTo>
                <a:cubicBezTo>
                  <a:pt x="3254982" y="1486075"/>
                  <a:pt x="3282699" y="1491885"/>
                  <a:pt x="3291081" y="1500267"/>
                </a:cubicBezTo>
                <a:cubicBezTo>
                  <a:pt x="3292319" y="1499314"/>
                  <a:pt x="3292415" y="1498076"/>
                  <a:pt x="3291081" y="1496838"/>
                </a:cubicBezTo>
                <a:cubicBezTo>
                  <a:pt x="3273841" y="1477502"/>
                  <a:pt x="3247171" y="1471787"/>
                  <a:pt x="3233741" y="1493695"/>
                </a:cubicBezTo>
                <a:lnTo>
                  <a:pt x="3238789" y="1492266"/>
                </a:lnTo>
                <a:close/>
                <a:moveTo>
                  <a:pt x="3189354" y="1451499"/>
                </a:moveTo>
                <a:cubicBezTo>
                  <a:pt x="3205928" y="1443879"/>
                  <a:pt x="3226597" y="1443783"/>
                  <a:pt x="3241456" y="1452832"/>
                </a:cubicBezTo>
                <a:cubicBezTo>
                  <a:pt x="3244599" y="1448832"/>
                  <a:pt x="3233265" y="1444831"/>
                  <a:pt x="3231264" y="1442641"/>
                </a:cubicBezTo>
                <a:cubicBezTo>
                  <a:pt x="3209928" y="1428829"/>
                  <a:pt x="3192021" y="1437402"/>
                  <a:pt x="3184592" y="1453690"/>
                </a:cubicBezTo>
                <a:lnTo>
                  <a:pt x="3189354" y="1451499"/>
                </a:lnTo>
                <a:close/>
                <a:moveTo>
                  <a:pt x="3133824" y="1412827"/>
                </a:moveTo>
                <a:cubicBezTo>
                  <a:pt x="3154398" y="1404541"/>
                  <a:pt x="3174781" y="1405588"/>
                  <a:pt x="3190116" y="1413304"/>
                </a:cubicBezTo>
                <a:cubicBezTo>
                  <a:pt x="3191164" y="1412256"/>
                  <a:pt x="3191259" y="1411017"/>
                  <a:pt x="3189640" y="1409970"/>
                </a:cubicBezTo>
                <a:cubicBezTo>
                  <a:pt x="3168399" y="1392920"/>
                  <a:pt x="3139443" y="1393682"/>
                  <a:pt x="3128775" y="1414923"/>
                </a:cubicBezTo>
                <a:lnTo>
                  <a:pt x="3133824" y="1412827"/>
                </a:lnTo>
                <a:close/>
                <a:moveTo>
                  <a:pt x="3078959" y="1386253"/>
                </a:moveTo>
                <a:cubicBezTo>
                  <a:pt x="3093628" y="1375775"/>
                  <a:pt x="3114774" y="1371393"/>
                  <a:pt x="3130490" y="1377299"/>
                </a:cubicBezTo>
                <a:cubicBezTo>
                  <a:pt x="3131347" y="1376061"/>
                  <a:pt x="3131157" y="1374822"/>
                  <a:pt x="3129537" y="1373965"/>
                </a:cubicBezTo>
                <a:cubicBezTo>
                  <a:pt x="3107249" y="1360535"/>
                  <a:pt x="3080865" y="1364821"/>
                  <a:pt x="3074673" y="1389205"/>
                </a:cubicBezTo>
                <a:lnTo>
                  <a:pt x="3078959" y="1386253"/>
                </a:lnTo>
                <a:close/>
                <a:moveTo>
                  <a:pt x="3022191" y="1362440"/>
                </a:moveTo>
                <a:cubicBezTo>
                  <a:pt x="3036954" y="1349105"/>
                  <a:pt x="3056100" y="1343962"/>
                  <a:pt x="3070863" y="1347676"/>
                </a:cubicBezTo>
                <a:cubicBezTo>
                  <a:pt x="3072578" y="1342818"/>
                  <a:pt x="3061338" y="1342628"/>
                  <a:pt x="3058767" y="1341104"/>
                </a:cubicBezTo>
                <a:cubicBezTo>
                  <a:pt x="3034859" y="1334246"/>
                  <a:pt x="3021143" y="1348724"/>
                  <a:pt x="3018381" y="1365869"/>
                </a:cubicBezTo>
                <a:lnTo>
                  <a:pt x="3022191" y="1362440"/>
                </a:lnTo>
                <a:close/>
                <a:moveTo>
                  <a:pt x="2961993" y="1341009"/>
                </a:moveTo>
                <a:cubicBezTo>
                  <a:pt x="2986091" y="1322530"/>
                  <a:pt x="3004379" y="1323959"/>
                  <a:pt x="3013618" y="1325483"/>
                </a:cubicBezTo>
                <a:cubicBezTo>
                  <a:pt x="3016380" y="1320054"/>
                  <a:pt x="2993234" y="1318530"/>
                  <a:pt x="2993996" y="1318054"/>
                </a:cubicBezTo>
                <a:cubicBezTo>
                  <a:pt x="2967898" y="1316625"/>
                  <a:pt x="2958373" y="1339008"/>
                  <a:pt x="2957801" y="1344342"/>
                </a:cubicBezTo>
                <a:lnTo>
                  <a:pt x="2961993" y="1341009"/>
                </a:lnTo>
                <a:close/>
                <a:moveTo>
                  <a:pt x="2906176" y="1329198"/>
                </a:moveTo>
                <a:cubicBezTo>
                  <a:pt x="2915701" y="1315958"/>
                  <a:pt x="2940276" y="1304814"/>
                  <a:pt x="2951325" y="1307290"/>
                </a:cubicBezTo>
                <a:cubicBezTo>
                  <a:pt x="2951801" y="1305957"/>
                  <a:pt x="2951515" y="1304623"/>
                  <a:pt x="2949801" y="1304337"/>
                </a:cubicBezTo>
                <a:cubicBezTo>
                  <a:pt x="2925321" y="1296908"/>
                  <a:pt x="2903509" y="1309386"/>
                  <a:pt x="2902842" y="1333103"/>
                </a:cubicBezTo>
                <a:lnTo>
                  <a:pt x="2906176" y="1329198"/>
                </a:lnTo>
                <a:close/>
                <a:moveTo>
                  <a:pt x="2849788" y="1318625"/>
                </a:moveTo>
                <a:cubicBezTo>
                  <a:pt x="2859408" y="1304528"/>
                  <a:pt x="2875506" y="1293288"/>
                  <a:pt x="2891508" y="1293288"/>
                </a:cubicBezTo>
                <a:cubicBezTo>
                  <a:pt x="2892460" y="1288336"/>
                  <a:pt x="2882078" y="1290526"/>
                  <a:pt x="2879411" y="1289574"/>
                </a:cubicBezTo>
                <a:cubicBezTo>
                  <a:pt x="2855503" y="1288336"/>
                  <a:pt x="2846550" y="1306147"/>
                  <a:pt x="2846835" y="1322816"/>
                </a:cubicBezTo>
                <a:lnTo>
                  <a:pt x="2849788" y="1318625"/>
                </a:lnTo>
                <a:close/>
                <a:moveTo>
                  <a:pt x="2802639" y="1312243"/>
                </a:moveTo>
                <a:cubicBezTo>
                  <a:pt x="2810354" y="1298337"/>
                  <a:pt x="2832738" y="1284240"/>
                  <a:pt x="2843692" y="1285478"/>
                </a:cubicBezTo>
                <a:cubicBezTo>
                  <a:pt x="2843978" y="1284145"/>
                  <a:pt x="2843692" y="1282811"/>
                  <a:pt x="2841882" y="1282716"/>
                </a:cubicBezTo>
                <a:cubicBezTo>
                  <a:pt x="2817022" y="1277763"/>
                  <a:pt x="2798162" y="1293765"/>
                  <a:pt x="2799686" y="1316529"/>
                </a:cubicBezTo>
                <a:lnTo>
                  <a:pt x="2802639" y="1312243"/>
                </a:lnTo>
                <a:close/>
                <a:moveTo>
                  <a:pt x="2741679" y="1306052"/>
                </a:moveTo>
                <a:lnTo>
                  <a:pt x="2741870" y="1311100"/>
                </a:lnTo>
                <a:cubicBezTo>
                  <a:pt x="2748728" y="1295765"/>
                  <a:pt x="2770635" y="1277191"/>
                  <a:pt x="2783494" y="1277953"/>
                </a:cubicBezTo>
                <a:cubicBezTo>
                  <a:pt x="2783780" y="1276620"/>
                  <a:pt x="2783399" y="1275286"/>
                  <a:pt x="2781684" y="1275286"/>
                </a:cubicBezTo>
                <a:cubicBezTo>
                  <a:pt x="2759110" y="1271667"/>
                  <a:pt x="2742156" y="1286050"/>
                  <a:pt x="2741679" y="1306052"/>
                </a:cubicBezTo>
                <a:close/>
                <a:moveTo>
                  <a:pt x="2687673" y="1302909"/>
                </a:moveTo>
                <a:lnTo>
                  <a:pt x="2688149" y="1307957"/>
                </a:lnTo>
                <a:cubicBezTo>
                  <a:pt x="2695769" y="1290431"/>
                  <a:pt x="2711485" y="1274238"/>
                  <a:pt x="2726630" y="1272715"/>
                </a:cubicBezTo>
                <a:cubicBezTo>
                  <a:pt x="2726820" y="1271381"/>
                  <a:pt x="2726344" y="1270047"/>
                  <a:pt x="2724725" y="1270143"/>
                </a:cubicBezTo>
                <a:cubicBezTo>
                  <a:pt x="2701293" y="1267476"/>
                  <a:pt x="2686529" y="1284525"/>
                  <a:pt x="2687673" y="1302909"/>
                </a:cubicBezTo>
                <a:close/>
                <a:moveTo>
                  <a:pt x="2634047" y="1299861"/>
                </a:moveTo>
                <a:cubicBezTo>
                  <a:pt x="2645382" y="1282620"/>
                  <a:pt x="2658526" y="1272333"/>
                  <a:pt x="2673861" y="1269857"/>
                </a:cubicBezTo>
                <a:cubicBezTo>
                  <a:pt x="2674909" y="1263951"/>
                  <a:pt x="2655573" y="1268904"/>
                  <a:pt x="2655764" y="1268333"/>
                </a:cubicBezTo>
                <a:cubicBezTo>
                  <a:pt x="2632523" y="1275286"/>
                  <a:pt x="2630903" y="1298908"/>
                  <a:pt x="2631189" y="1304242"/>
                </a:cubicBezTo>
                <a:lnTo>
                  <a:pt x="2634047" y="1299861"/>
                </a:lnTo>
                <a:close/>
                <a:moveTo>
                  <a:pt x="2580516" y="1301194"/>
                </a:moveTo>
                <a:lnTo>
                  <a:pt x="2581088" y="1306242"/>
                </a:lnTo>
                <a:cubicBezTo>
                  <a:pt x="2586231" y="1290812"/>
                  <a:pt x="2605091" y="1269762"/>
                  <a:pt x="2617664" y="1269190"/>
                </a:cubicBezTo>
                <a:cubicBezTo>
                  <a:pt x="2617759" y="1267952"/>
                  <a:pt x="2617378" y="1266523"/>
                  <a:pt x="2615759" y="1266618"/>
                </a:cubicBezTo>
                <a:cubicBezTo>
                  <a:pt x="2593184" y="1264999"/>
                  <a:pt x="2579373" y="1282144"/>
                  <a:pt x="2580516" y="1301194"/>
                </a:cubicBezTo>
                <a:close/>
                <a:moveTo>
                  <a:pt x="2528795" y="1299099"/>
                </a:moveTo>
                <a:cubicBezTo>
                  <a:pt x="2528891" y="1301956"/>
                  <a:pt x="2529462" y="1304337"/>
                  <a:pt x="2529748" y="1306719"/>
                </a:cubicBezTo>
                <a:cubicBezTo>
                  <a:pt x="2535749" y="1289097"/>
                  <a:pt x="2549369" y="1271381"/>
                  <a:pt x="2563848" y="1268524"/>
                </a:cubicBezTo>
                <a:cubicBezTo>
                  <a:pt x="2563943" y="1267285"/>
                  <a:pt x="2563467" y="1265857"/>
                  <a:pt x="2561847" y="1266047"/>
                </a:cubicBezTo>
                <a:cubicBezTo>
                  <a:pt x="2539749" y="1265285"/>
                  <a:pt x="2528034" y="1282430"/>
                  <a:pt x="2528795" y="1299099"/>
                </a:cubicBezTo>
                <a:close/>
                <a:moveTo>
                  <a:pt x="2475265" y="1306052"/>
                </a:moveTo>
                <a:cubicBezTo>
                  <a:pt x="2486028" y="1282335"/>
                  <a:pt x="2507078" y="1269000"/>
                  <a:pt x="2514032" y="1269095"/>
                </a:cubicBezTo>
                <a:cubicBezTo>
                  <a:pt x="2514699" y="1263094"/>
                  <a:pt x="2496887" y="1269095"/>
                  <a:pt x="2496887" y="1268524"/>
                </a:cubicBezTo>
                <a:cubicBezTo>
                  <a:pt x="2474884" y="1277191"/>
                  <a:pt x="2474884" y="1300623"/>
                  <a:pt x="2475265" y="1306052"/>
                </a:cubicBezTo>
                <a:close/>
                <a:moveTo>
                  <a:pt x="2426878" y="1304528"/>
                </a:moveTo>
                <a:lnTo>
                  <a:pt x="2427545" y="1309671"/>
                </a:lnTo>
                <a:cubicBezTo>
                  <a:pt x="2431831" y="1294432"/>
                  <a:pt x="2448785" y="1272333"/>
                  <a:pt x="2460977" y="1271000"/>
                </a:cubicBezTo>
                <a:cubicBezTo>
                  <a:pt x="2461073" y="1269762"/>
                  <a:pt x="2460596" y="1268333"/>
                  <a:pt x="2459073" y="1268524"/>
                </a:cubicBezTo>
                <a:cubicBezTo>
                  <a:pt x="2436975" y="1267762"/>
                  <a:pt x="2425354" y="1286430"/>
                  <a:pt x="2426878" y="1304528"/>
                </a:cubicBezTo>
                <a:close/>
                <a:moveTo>
                  <a:pt x="2377634" y="1303290"/>
                </a:moveTo>
                <a:cubicBezTo>
                  <a:pt x="2377729" y="1306242"/>
                  <a:pt x="2378301" y="1308529"/>
                  <a:pt x="2378586" y="1311005"/>
                </a:cubicBezTo>
                <a:cubicBezTo>
                  <a:pt x="2384015" y="1293670"/>
                  <a:pt x="2396303" y="1275191"/>
                  <a:pt x="2410209" y="1271953"/>
                </a:cubicBezTo>
                <a:cubicBezTo>
                  <a:pt x="2410209" y="1270809"/>
                  <a:pt x="2409828" y="1269286"/>
                  <a:pt x="2408304" y="1269476"/>
                </a:cubicBezTo>
                <a:cubicBezTo>
                  <a:pt x="2386968" y="1269095"/>
                  <a:pt x="2376681" y="1287478"/>
                  <a:pt x="2377634" y="1303290"/>
                </a:cubicBezTo>
                <a:close/>
                <a:moveTo>
                  <a:pt x="2337248" y="1307004"/>
                </a:moveTo>
                <a:lnTo>
                  <a:pt x="2337819" y="1312148"/>
                </a:lnTo>
                <a:cubicBezTo>
                  <a:pt x="2342105" y="1297194"/>
                  <a:pt x="2358203" y="1274905"/>
                  <a:pt x="2370204" y="1273476"/>
                </a:cubicBezTo>
                <a:cubicBezTo>
                  <a:pt x="2370300" y="1272333"/>
                  <a:pt x="2369918" y="1270714"/>
                  <a:pt x="2368299" y="1270905"/>
                </a:cubicBezTo>
                <a:cubicBezTo>
                  <a:pt x="2346582" y="1270238"/>
                  <a:pt x="2335914" y="1289479"/>
                  <a:pt x="2337248" y="1307004"/>
                </a:cubicBezTo>
                <a:close/>
                <a:moveTo>
                  <a:pt x="2300958" y="1307576"/>
                </a:moveTo>
                <a:lnTo>
                  <a:pt x="2301529" y="1312720"/>
                </a:lnTo>
                <a:cubicBezTo>
                  <a:pt x="2305815" y="1297956"/>
                  <a:pt x="2321722" y="1275572"/>
                  <a:pt x="2333628" y="1274238"/>
                </a:cubicBezTo>
                <a:cubicBezTo>
                  <a:pt x="2333723" y="1273095"/>
                  <a:pt x="2333343" y="1271476"/>
                  <a:pt x="2331818" y="1271667"/>
                </a:cubicBezTo>
                <a:cubicBezTo>
                  <a:pt x="2310197" y="1270809"/>
                  <a:pt x="2299910" y="1290241"/>
                  <a:pt x="2300958" y="1307576"/>
                </a:cubicBezTo>
                <a:close/>
                <a:moveTo>
                  <a:pt x="2255428" y="1307481"/>
                </a:moveTo>
                <a:lnTo>
                  <a:pt x="2255904" y="1312624"/>
                </a:lnTo>
                <a:cubicBezTo>
                  <a:pt x="2260762" y="1295670"/>
                  <a:pt x="2272764" y="1277382"/>
                  <a:pt x="2286098" y="1274238"/>
                </a:cubicBezTo>
                <a:cubicBezTo>
                  <a:pt x="2286194" y="1273095"/>
                  <a:pt x="2285908" y="1271476"/>
                  <a:pt x="2284384" y="1271667"/>
                </a:cubicBezTo>
                <a:cubicBezTo>
                  <a:pt x="2262572" y="1271000"/>
                  <a:pt x="2254571" y="1289955"/>
                  <a:pt x="2255428" y="1307481"/>
                </a:cubicBezTo>
                <a:close/>
                <a:moveTo>
                  <a:pt x="2213327" y="1303957"/>
                </a:moveTo>
                <a:cubicBezTo>
                  <a:pt x="2223329" y="1287574"/>
                  <a:pt x="2231806" y="1277477"/>
                  <a:pt x="2244951" y="1273572"/>
                </a:cubicBezTo>
                <a:cubicBezTo>
                  <a:pt x="2245998" y="1267762"/>
                  <a:pt x="2232377" y="1272333"/>
                  <a:pt x="2231901" y="1272048"/>
                </a:cubicBezTo>
                <a:cubicBezTo>
                  <a:pt x="2211994" y="1280620"/>
                  <a:pt x="2211327" y="1302909"/>
                  <a:pt x="2210756" y="1308529"/>
                </a:cubicBezTo>
                <a:lnTo>
                  <a:pt x="2213327" y="1303957"/>
                </a:lnTo>
                <a:close/>
                <a:moveTo>
                  <a:pt x="2171894" y="1302433"/>
                </a:moveTo>
                <a:cubicBezTo>
                  <a:pt x="2178656" y="1289097"/>
                  <a:pt x="2188372" y="1274715"/>
                  <a:pt x="2201993" y="1271476"/>
                </a:cubicBezTo>
                <a:cubicBezTo>
                  <a:pt x="2202088" y="1270429"/>
                  <a:pt x="2202088" y="1268714"/>
                  <a:pt x="2200659" y="1268714"/>
                </a:cubicBezTo>
                <a:cubicBezTo>
                  <a:pt x="2177418" y="1265190"/>
                  <a:pt x="2168465" y="1293479"/>
                  <a:pt x="2169513" y="1306909"/>
                </a:cubicBezTo>
                <a:lnTo>
                  <a:pt x="2171894" y="1302433"/>
                </a:lnTo>
                <a:close/>
                <a:moveTo>
                  <a:pt x="2476694" y="1467691"/>
                </a:moveTo>
                <a:cubicBezTo>
                  <a:pt x="2514603" y="1482741"/>
                  <a:pt x="2515079" y="1413113"/>
                  <a:pt x="2477360" y="1430353"/>
                </a:cubicBezTo>
                <a:cubicBezTo>
                  <a:pt x="2474122" y="1433020"/>
                  <a:pt x="2479170" y="1434830"/>
                  <a:pt x="2481551" y="1435020"/>
                </a:cubicBezTo>
                <a:cubicBezTo>
                  <a:pt x="2487743" y="1435401"/>
                  <a:pt x="2490124" y="1439878"/>
                  <a:pt x="2484028" y="1443117"/>
                </a:cubicBezTo>
                <a:cubicBezTo>
                  <a:pt x="2481742" y="1444069"/>
                  <a:pt x="2478123" y="1445688"/>
                  <a:pt x="2482980" y="1446070"/>
                </a:cubicBezTo>
                <a:cubicBezTo>
                  <a:pt x="2486409" y="1446832"/>
                  <a:pt x="2491743" y="1444165"/>
                  <a:pt x="2494029" y="1447212"/>
                </a:cubicBezTo>
                <a:cubicBezTo>
                  <a:pt x="2494982" y="1450070"/>
                  <a:pt x="2490791" y="1450451"/>
                  <a:pt x="2488505" y="1450641"/>
                </a:cubicBezTo>
                <a:cubicBezTo>
                  <a:pt x="2479075" y="1451404"/>
                  <a:pt x="2480313" y="1453975"/>
                  <a:pt x="2484218" y="1455499"/>
                </a:cubicBezTo>
                <a:cubicBezTo>
                  <a:pt x="2486314" y="1456357"/>
                  <a:pt x="2490695" y="1456166"/>
                  <a:pt x="2489267" y="1459595"/>
                </a:cubicBezTo>
                <a:cubicBezTo>
                  <a:pt x="2487743" y="1463119"/>
                  <a:pt x="2483457" y="1460833"/>
                  <a:pt x="2480694" y="1460643"/>
                </a:cubicBezTo>
                <a:cubicBezTo>
                  <a:pt x="2476694" y="1460452"/>
                  <a:pt x="2473646" y="1464834"/>
                  <a:pt x="2476694" y="1467691"/>
                </a:cubicBezTo>
                <a:close/>
                <a:moveTo>
                  <a:pt x="2405351" y="1445403"/>
                </a:moveTo>
                <a:cubicBezTo>
                  <a:pt x="2411067" y="1445117"/>
                  <a:pt x="2413543" y="1449403"/>
                  <a:pt x="2406780" y="1452928"/>
                </a:cubicBezTo>
                <a:cubicBezTo>
                  <a:pt x="2404399" y="1454166"/>
                  <a:pt x="2405256" y="1454737"/>
                  <a:pt x="2407542" y="1454737"/>
                </a:cubicBezTo>
                <a:cubicBezTo>
                  <a:pt x="2410495" y="1455118"/>
                  <a:pt x="2414781" y="1452356"/>
                  <a:pt x="2417067" y="1454737"/>
                </a:cubicBezTo>
                <a:cubicBezTo>
                  <a:pt x="2418210" y="1457118"/>
                  <a:pt x="2414400" y="1457785"/>
                  <a:pt x="2412781" y="1458166"/>
                </a:cubicBezTo>
                <a:cubicBezTo>
                  <a:pt x="2404875" y="1459595"/>
                  <a:pt x="2406114" y="1461691"/>
                  <a:pt x="2409543" y="1462643"/>
                </a:cubicBezTo>
                <a:cubicBezTo>
                  <a:pt x="2411447" y="1463119"/>
                  <a:pt x="2415162" y="1462643"/>
                  <a:pt x="2414210" y="1465691"/>
                </a:cubicBezTo>
                <a:cubicBezTo>
                  <a:pt x="2413257" y="1468834"/>
                  <a:pt x="2409447" y="1467215"/>
                  <a:pt x="2407066" y="1467405"/>
                </a:cubicBezTo>
                <a:cubicBezTo>
                  <a:pt x="2403732" y="1467596"/>
                  <a:pt x="2401446" y="1471596"/>
                  <a:pt x="2404399" y="1473787"/>
                </a:cubicBezTo>
                <a:cubicBezTo>
                  <a:pt x="2407066" y="1475692"/>
                  <a:pt x="2411829" y="1475025"/>
                  <a:pt x="2414876" y="1474359"/>
                </a:cubicBezTo>
                <a:cubicBezTo>
                  <a:pt x="2433736" y="1469787"/>
                  <a:pt x="2430021" y="1438450"/>
                  <a:pt x="2410971" y="1438450"/>
                </a:cubicBezTo>
                <a:cubicBezTo>
                  <a:pt x="2406018" y="1437973"/>
                  <a:pt x="2394207" y="1444355"/>
                  <a:pt x="2405351" y="1445403"/>
                </a:cubicBezTo>
                <a:close/>
                <a:moveTo>
                  <a:pt x="2290289" y="1472549"/>
                </a:moveTo>
                <a:cubicBezTo>
                  <a:pt x="2300958" y="1479597"/>
                  <a:pt x="2316293" y="1471025"/>
                  <a:pt x="2319150" y="1459404"/>
                </a:cubicBezTo>
                <a:cubicBezTo>
                  <a:pt x="2324008" y="1443688"/>
                  <a:pt x="2307530" y="1424353"/>
                  <a:pt x="2291718" y="1434735"/>
                </a:cubicBezTo>
                <a:cubicBezTo>
                  <a:pt x="2288480" y="1437307"/>
                  <a:pt x="2293338" y="1439307"/>
                  <a:pt x="2295814" y="1439497"/>
                </a:cubicBezTo>
                <a:cubicBezTo>
                  <a:pt x="2301910" y="1439974"/>
                  <a:pt x="2304291" y="1444545"/>
                  <a:pt x="2298100" y="1447784"/>
                </a:cubicBezTo>
                <a:cubicBezTo>
                  <a:pt x="2295814" y="1448737"/>
                  <a:pt x="2292194" y="1450356"/>
                  <a:pt x="2296957" y="1450737"/>
                </a:cubicBezTo>
                <a:cubicBezTo>
                  <a:pt x="2300386" y="1451594"/>
                  <a:pt x="2305720" y="1448927"/>
                  <a:pt x="2307911" y="1452166"/>
                </a:cubicBezTo>
                <a:cubicBezTo>
                  <a:pt x="2308768" y="1454737"/>
                  <a:pt x="2305434" y="1455309"/>
                  <a:pt x="2303243" y="1455499"/>
                </a:cubicBezTo>
                <a:cubicBezTo>
                  <a:pt x="2294766" y="1455690"/>
                  <a:pt x="2292861" y="1458452"/>
                  <a:pt x="2297909" y="1460357"/>
                </a:cubicBezTo>
                <a:cubicBezTo>
                  <a:pt x="2300005" y="1461214"/>
                  <a:pt x="2304386" y="1461119"/>
                  <a:pt x="2302863" y="1464643"/>
                </a:cubicBezTo>
                <a:cubicBezTo>
                  <a:pt x="2301339" y="1468167"/>
                  <a:pt x="2297052" y="1465786"/>
                  <a:pt x="2294290" y="1465596"/>
                </a:cubicBezTo>
                <a:cubicBezTo>
                  <a:pt x="2290480" y="1465215"/>
                  <a:pt x="2287242" y="1469596"/>
                  <a:pt x="2290289" y="1472549"/>
                </a:cubicBezTo>
                <a:close/>
                <a:moveTo>
                  <a:pt x="2251237" y="1450641"/>
                </a:moveTo>
                <a:cubicBezTo>
                  <a:pt x="2256190" y="1450641"/>
                  <a:pt x="2258190" y="1454547"/>
                  <a:pt x="2252189" y="1457500"/>
                </a:cubicBezTo>
                <a:cubicBezTo>
                  <a:pt x="2249999" y="1458547"/>
                  <a:pt x="2250761" y="1459119"/>
                  <a:pt x="2252761" y="1459119"/>
                </a:cubicBezTo>
                <a:cubicBezTo>
                  <a:pt x="2255428" y="1459500"/>
                  <a:pt x="2259238" y="1457214"/>
                  <a:pt x="2261143" y="1459500"/>
                </a:cubicBezTo>
                <a:cubicBezTo>
                  <a:pt x="2262096" y="1461595"/>
                  <a:pt x="2258667" y="1462167"/>
                  <a:pt x="2257238" y="1462357"/>
                </a:cubicBezTo>
                <a:cubicBezTo>
                  <a:pt x="2250189" y="1463310"/>
                  <a:pt x="2251142" y="1465310"/>
                  <a:pt x="2254190" y="1466262"/>
                </a:cubicBezTo>
                <a:cubicBezTo>
                  <a:pt x="2255904" y="1466834"/>
                  <a:pt x="2259143" y="1466453"/>
                  <a:pt x="2258285" y="1469215"/>
                </a:cubicBezTo>
                <a:cubicBezTo>
                  <a:pt x="2257333" y="1471978"/>
                  <a:pt x="2253904" y="1470454"/>
                  <a:pt x="2251809" y="1470454"/>
                </a:cubicBezTo>
                <a:cubicBezTo>
                  <a:pt x="2248760" y="1470454"/>
                  <a:pt x="2246570" y="1473978"/>
                  <a:pt x="2249142" y="1476073"/>
                </a:cubicBezTo>
                <a:cubicBezTo>
                  <a:pt x="2251427" y="1477883"/>
                  <a:pt x="2255809" y="1477502"/>
                  <a:pt x="2258476" y="1476930"/>
                </a:cubicBezTo>
                <a:cubicBezTo>
                  <a:pt x="2275430" y="1473597"/>
                  <a:pt x="2273144" y="1445498"/>
                  <a:pt x="2256380" y="1444641"/>
                </a:cubicBezTo>
                <a:cubicBezTo>
                  <a:pt x="2252094" y="1443974"/>
                  <a:pt x="2241522" y="1449213"/>
                  <a:pt x="2251237" y="1450641"/>
                </a:cubicBezTo>
                <a:close/>
                <a:moveTo>
                  <a:pt x="2193134" y="1474359"/>
                </a:moveTo>
                <a:cubicBezTo>
                  <a:pt x="2225710" y="1487694"/>
                  <a:pt x="2225424" y="1426734"/>
                  <a:pt x="2193515" y="1441783"/>
                </a:cubicBezTo>
                <a:cubicBezTo>
                  <a:pt x="2190848" y="1444069"/>
                  <a:pt x="2195039" y="1445688"/>
                  <a:pt x="2197040" y="1445879"/>
                </a:cubicBezTo>
                <a:cubicBezTo>
                  <a:pt x="2202659" y="1446260"/>
                  <a:pt x="2204660" y="1450832"/>
                  <a:pt x="2197706" y="1453690"/>
                </a:cubicBezTo>
                <a:cubicBezTo>
                  <a:pt x="2195230" y="1454737"/>
                  <a:pt x="2196087" y="1455404"/>
                  <a:pt x="2198278" y="1455595"/>
                </a:cubicBezTo>
                <a:cubicBezTo>
                  <a:pt x="2201231" y="1456261"/>
                  <a:pt x="2205708" y="1453880"/>
                  <a:pt x="2207708" y="1456547"/>
                </a:cubicBezTo>
                <a:cubicBezTo>
                  <a:pt x="2208660" y="1459024"/>
                  <a:pt x="2204755" y="1459404"/>
                  <a:pt x="2203040" y="1459595"/>
                </a:cubicBezTo>
                <a:cubicBezTo>
                  <a:pt x="2195039" y="1460262"/>
                  <a:pt x="2195992" y="1462453"/>
                  <a:pt x="2199421" y="1463786"/>
                </a:cubicBezTo>
                <a:cubicBezTo>
                  <a:pt x="2201231" y="1464548"/>
                  <a:pt x="2205041" y="1464358"/>
                  <a:pt x="2203802" y="1467310"/>
                </a:cubicBezTo>
                <a:cubicBezTo>
                  <a:pt x="2202564" y="1470358"/>
                  <a:pt x="2198850" y="1468358"/>
                  <a:pt x="2196468" y="1468263"/>
                </a:cubicBezTo>
                <a:cubicBezTo>
                  <a:pt x="2193039" y="1467977"/>
                  <a:pt x="2190372" y="1471787"/>
                  <a:pt x="2193134" y="1474359"/>
                </a:cubicBezTo>
                <a:close/>
                <a:moveTo>
                  <a:pt x="2145129" y="1449689"/>
                </a:moveTo>
                <a:cubicBezTo>
                  <a:pt x="2169608" y="1474359"/>
                  <a:pt x="2193230" y="1417971"/>
                  <a:pt x="2158273" y="1419780"/>
                </a:cubicBezTo>
                <a:cubicBezTo>
                  <a:pt x="2154939" y="1420828"/>
                  <a:pt x="2158178" y="1423971"/>
                  <a:pt x="2159988" y="1424924"/>
                </a:cubicBezTo>
                <a:cubicBezTo>
                  <a:pt x="2164940" y="1427305"/>
                  <a:pt x="2165036" y="1432354"/>
                  <a:pt x="2157606" y="1432354"/>
                </a:cubicBezTo>
                <a:cubicBezTo>
                  <a:pt x="2154939" y="1432354"/>
                  <a:pt x="2155415" y="1433306"/>
                  <a:pt x="2157416" y="1434258"/>
                </a:cubicBezTo>
                <a:cubicBezTo>
                  <a:pt x="2159797" y="1435973"/>
                  <a:pt x="2164845" y="1435497"/>
                  <a:pt x="2165607" y="1438640"/>
                </a:cubicBezTo>
                <a:cubicBezTo>
                  <a:pt x="2165512" y="1441307"/>
                  <a:pt x="2161797" y="1440164"/>
                  <a:pt x="2160178" y="1439688"/>
                </a:cubicBezTo>
                <a:cubicBezTo>
                  <a:pt x="2152653" y="1437211"/>
                  <a:pt x="2152653" y="1439688"/>
                  <a:pt x="2155225" y="1442164"/>
                </a:cubicBezTo>
                <a:cubicBezTo>
                  <a:pt x="2156654" y="1443498"/>
                  <a:pt x="2160083" y="1444831"/>
                  <a:pt x="2157797" y="1447117"/>
                </a:cubicBezTo>
                <a:cubicBezTo>
                  <a:pt x="2155511" y="1449403"/>
                  <a:pt x="2152844" y="1446165"/>
                  <a:pt x="2150748" y="1445212"/>
                </a:cubicBezTo>
                <a:cubicBezTo>
                  <a:pt x="2147700" y="1443879"/>
                  <a:pt x="2143700" y="1446355"/>
                  <a:pt x="2145129" y="1449689"/>
                </a:cubicBezTo>
                <a:close/>
                <a:moveTo>
                  <a:pt x="2094265" y="1461881"/>
                </a:moveTo>
                <a:cubicBezTo>
                  <a:pt x="2103695" y="1470834"/>
                  <a:pt x="2120459" y="1464834"/>
                  <a:pt x="2125126" y="1453499"/>
                </a:cubicBezTo>
                <a:cubicBezTo>
                  <a:pt x="2132175" y="1438926"/>
                  <a:pt x="2119792" y="1416733"/>
                  <a:pt x="2102456" y="1424353"/>
                </a:cubicBezTo>
                <a:cubicBezTo>
                  <a:pt x="2098837" y="1426448"/>
                  <a:pt x="2103218" y="1429210"/>
                  <a:pt x="2105505" y="1429782"/>
                </a:cubicBezTo>
                <a:cubicBezTo>
                  <a:pt x="2111315" y="1431306"/>
                  <a:pt x="2112839" y="1436259"/>
                  <a:pt x="2106267" y="1438450"/>
                </a:cubicBezTo>
                <a:cubicBezTo>
                  <a:pt x="2103885" y="1439021"/>
                  <a:pt x="2100075" y="1439974"/>
                  <a:pt x="2104647" y="1441212"/>
                </a:cubicBezTo>
                <a:cubicBezTo>
                  <a:pt x="2107790" y="1442641"/>
                  <a:pt x="2113505" y="1441021"/>
                  <a:pt x="2115220" y="1444450"/>
                </a:cubicBezTo>
                <a:cubicBezTo>
                  <a:pt x="2115601" y="1447117"/>
                  <a:pt x="2112267" y="1447117"/>
                  <a:pt x="2110076" y="1446927"/>
                </a:cubicBezTo>
                <a:cubicBezTo>
                  <a:pt x="2101694" y="1445688"/>
                  <a:pt x="2099313" y="1448070"/>
                  <a:pt x="2103980" y="1450832"/>
                </a:cubicBezTo>
                <a:cubicBezTo>
                  <a:pt x="2105885" y="1452070"/>
                  <a:pt x="2110267" y="1452737"/>
                  <a:pt x="2108172" y="1455975"/>
                </a:cubicBezTo>
                <a:cubicBezTo>
                  <a:pt x="2106076" y="1459214"/>
                  <a:pt x="2102171" y="1456071"/>
                  <a:pt x="2099504" y="1455404"/>
                </a:cubicBezTo>
                <a:cubicBezTo>
                  <a:pt x="2095789" y="1454642"/>
                  <a:pt x="2091788" y="1458452"/>
                  <a:pt x="2094265" y="1461881"/>
                </a:cubicBezTo>
                <a:close/>
                <a:moveTo>
                  <a:pt x="2021113" y="1449689"/>
                </a:moveTo>
                <a:cubicBezTo>
                  <a:pt x="2051117" y="1468929"/>
                  <a:pt x="2061689" y="1408446"/>
                  <a:pt x="2027876" y="1417399"/>
                </a:cubicBezTo>
                <a:cubicBezTo>
                  <a:pt x="2024828" y="1419114"/>
                  <a:pt x="2028542" y="1421590"/>
                  <a:pt x="2030543" y="1422162"/>
                </a:cubicBezTo>
                <a:cubicBezTo>
                  <a:pt x="2035972" y="1423495"/>
                  <a:pt x="2037115" y="1428353"/>
                  <a:pt x="2029685" y="1429972"/>
                </a:cubicBezTo>
                <a:cubicBezTo>
                  <a:pt x="2027018" y="1430544"/>
                  <a:pt x="2027685" y="1431401"/>
                  <a:pt x="2029876" y="1431972"/>
                </a:cubicBezTo>
                <a:cubicBezTo>
                  <a:pt x="2032638" y="1433116"/>
                  <a:pt x="2037496" y="1431591"/>
                  <a:pt x="2038925" y="1434640"/>
                </a:cubicBezTo>
                <a:cubicBezTo>
                  <a:pt x="2039401" y="1437307"/>
                  <a:pt x="2035496" y="1436925"/>
                  <a:pt x="2033781" y="1436830"/>
                </a:cubicBezTo>
                <a:cubicBezTo>
                  <a:pt x="2025780" y="1436068"/>
                  <a:pt x="2026256" y="1438450"/>
                  <a:pt x="2029400" y="1440354"/>
                </a:cubicBezTo>
                <a:cubicBezTo>
                  <a:pt x="2031114" y="1441402"/>
                  <a:pt x="2034829" y="1441974"/>
                  <a:pt x="2033114" y="1444641"/>
                </a:cubicBezTo>
                <a:cubicBezTo>
                  <a:pt x="2031305" y="1447403"/>
                  <a:pt x="2027971" y="1444831"/>
                  <a:pt x="2025590" y="1444260"/>
                </a:cubicBezTo>
                <a:cubicBezTo>
                  <a:pt x="2022351" y="1443498"/>
                  <a:pt x="2018922" y="1446641"/>
                  <a:pt x="2021113" y="1449689"/>
                </a:cubicBezTo>
                <a:close/>
                <a:moveTo>
                  <a:pt x="1923958" y="1410255"/>
                </a:moveTo>
                <a:cubicBezTo>
                  <a:pt x="1930816" y="1421590"/>
                  <a:pt x="1948723" y="1419876"/>
                  <a:pt x="1956057" y="1409875"/>
                </a:cubicBezTo>
                <a:cubicBezTo>
                  <a:pt x="1966154" y="1397683"/>
                  <a:pt x="1960629" y="1372727"/>
                  <a:pt x="1941865" y="1375775"/>
                </a:cubicBezTo>
                <a:cubicBezTo>
                  <a:pt x="1937864" y="1376918"/>
                  <a:pt x="1941293" y="1380728"/>
                  <a:pt x="1943389" y="1381871"/>
                </a:cubicBezTo>
                <a:cubicBezTo>
                  <a:pt x="1948533" y="1384824"/>
                  <a:pt x="1948723" y="1390062"/>
                  <a:pt x="1941865" y="1390539"/>
                </a:cubicBezTo>
                <a:cubicBezTo>
                  <a:pt x="1939388" y="1390443"/>
                  <a:pt x="1935483" y="1390443"/>
                  <a:pt x="1939579" y="1392825"/>
                </a:cubicBezTo>
                <a:cubicBezTo>
                  <a:pt x="1942246" y="1395016"/>
                  <a:pt x="1948151" y="1394920"/>
                  <a:pt x="1948818" y="1398635"/>
                </a:cubicBezTo>
                <a:cubicBezTo>
                  <a:pt x="1948533" y="1401302"/>
                  <a:pt x="1945294" y="1400635"/>
                  <a:pt x="1943294" y="1399873"/>
                </a:cubicBezTo>
                <a:cubicBezTo>
                  <a:pt x="1935579" y="1396540"/>
                  <a:pt x="1932626" y="1398254"/>
                  <a:pt x="1936436" y="1402159"/>
                </a:cubicBezTo>
                <a:cubicBezTo>
                  <a:pt x="1937960" y="1403874"/>
                  <a:pt x="1941960" y="1405683"/>
                  <a:pt x="1939198" y="1408255"/>
                </a:cubicBezTo>
                <a:cubicBezTo>
                  <a:pt x="1936340" y="1410827"/>
                  <a:pt x="1933388" y="1406826"/>
                  <a:pt x="1930911" y="1405398"/>
                </a:cubicBezTo>
                <a:cubicBezTo>
                  <a:pt x="1927292" y="1403493"/>
                  <a:pt x="1922434" y="1406160"/>
                  <a:pt x="1923958" y="1410255"/>
                </a:cubicBezTo>
                <a:close/>
                <a:moveTo>
                  <a:pt x="1888430" y="1394634"/>
                </a:moveTo>
                <a:cubicBezTo>
                  <a:pt x="1896716" y="1402254"/>
                  <a:pt x="1910433" y="1396540"/>
                  <a:pt x="1914623" y="1387015"/>
                </a:cubicBezTo>
                <a:cubicBezTo>
                  <a:pt x="1920910" y="1374822"/>
                  <a:pt x="1909956" y="1354915"/>
                  <a:pt x="1895097" y="1361964"/>
                </a:cubicBezTo>
                <a:cubicBezTo>
                  <a:pt x="1892049" y="1363774"/>
                  <a:pt x="1895764" y="1366155"/>
                  <a:pt x="1897669" y="1366631"/>
                </a:cubicBezTo>
                <a:cubicBezTo>
                  <a:pt x="1902908" y="1367965"/>
                  <a:pt x="1904146" y="1372727"/>
                  <a:pt x="1896812" y="1374632"/>
                </a:cubicBezTo>
                <a:cubicBezTo>
                  <a:pt x="1894145" y="1375204"/>
                  <a:pt x="1894907" y="1376061"/>
                  <a:pt x="1897002" y="1376632"/>
                </a:cubicBezTo>
                <a:cubicBezTo>
                  <a:pt x="1899764" y="1377775"/>
                  <a:pt x="1904527" y="1376156"/>
                  <a:pt x="1905956" y="1379204"/>
                </a:cubicBezTo>
                <a:cubicBezTo>
                  <a:pt x="1906432" y="1381871"/>
                  <a:pt x="1902622" y="1381585"/>
                  <a:pt x="1900908" y="1381490"/>
                </a:cubicBezTo>
                <a:cubicBezTo>
                  <a:pt x="1892906" y="1380823"/>
                  <a:pt x="1893478" y="1383204"/>
                  <a:pt x="1896526" y="1385109"/>
                </a:cubicBezTo>
                <a:cubicBezTo>
                  <a:pt x="1898240" y="1386157"/>
                  <a:pt x="1901955" y="1386633"/>
                  <a:pt x="1900241" y="1389491"/>
                </a:cubicBezTo>
                <a:cubicBezTo>
                  <a:pt x="1898526" y="1392349"/>
                  <a:pt x="1895192" y="1389682"/>
                  <a:pt x="1892811" y="1389205"/>
                </a:cubicBezTo>
                <a:cubicBezTo>
                  <a:pt x="1889573" y="1388253"/>
                  <a:pt x="1886239" y="1391587"/>
                  <a:pt x="1888430" y="1394634"/>
                </a:cubicBezTo>
                <a:close/>
                <a:moveTo>
                  <a:pt x="1836233" y="1355391"/>
                </a:moveTo>
                <a:cubicBezTo>
                  <a:pt x="1842233" y="1367203"/>
                  <a:pt x="1860331" y="1366059"/>
                  <a:pt x="1867856" y="1356344"/>
                </a:cubicBezTo>
                <a:cubicBezTo>
                  <a:pt x="1878047" y="1344819"/>
                  <a:pt x="1875380" y="1319673"/>
                  <a:pt x="1856426" y="1321768"/>
                </a:cubicBezTo>
                <a:cubicBezTo>
                  <a:pt x="1852425" y="1322721"/>
                  <a:pt x="1855473" y="1326626"/>
                  <a:pt x="1857378" y="1327959"/>
                </a:cubicBezTo>
                <a:cubicBezTo>
                  <a:pt x="1862141" y="1331103"/>
                  <a:pt x="1861950" y="1336246"/>
                  <a:pt x="1855187" y="1336532"/>
                </a:cubicBezTo>
                <a:cubicBezTo>
                  <a:pt x="1852806" y="1336341"/>
                  <a:pt x="1848996" y="1336151"/>
                  <a:pt x="1852806" y="1338723"/>
                </a:cubicBezTo>
                <a:cubicBezTo>
                  <a:pt x="1855283" y="1341009"/>
                  <a:pt x="1861188" y="1341009"/>
                  <a:pt x="1861569" y="1344819"/>
                </a:cubicBezTo>
                <a:cubicBezTo>
                  <a:pt x="1861093" y="1347581"/>
                  <a:pt x="1858045" y="1346629"/>
                  <a:pt x="1856045" y="1345771"/>
                </a:cubicBezTo>
                <a:cubicBezTo>
                  <a:pt x="1850615" y="1343200"/>
                  <a:pt x="1844996" y="1342152"/>
                  <a:pt x="1849091" y="1347867"/>
                </a:cubicBezTo>
                <a:cubicBezTo>
                  <a:pt x="1850520" y="1349581"/>
                  <a:pt x="1854425" y="1351582"/>
                  <a:pt x="1851377" y="1354058"/>
                </a:cubicBezTo>
                <a:cubicBezTo>
                  <a:pt x="1848329" y="1356534"/>
                  <a:pt x="1845662" y="1352439"/>
                  <a:pt x="1843376" y="1350915"/>
                </a:cubicBezTo>
                <a:cubicBezTo>
                  <a:pt x="1840043" y="1348724"/>
                  <a:pt x="1834994" y="1351200"/>
                  <a:pt x="1836233" y="1355391"/>
                </a:cubicBezTo>
                <a:close/>
                <a:moveTo>
                  <a:pt x="1837757" y="1301575"/>
                </a:moveTo>
                <a:cubicBezTo>
                  <a:pt x="1856997" y="1321578"/>
                  <a:pt x="1892525" y="1278525"/>
                  <a:pt x="1866141" y="1266523"/>
                </a:cubicBezTo>
                <a:cubicBezTo>
                  <a:pt x="1862522" y="1265857"/>
                  <a:pt x="1863093" y="1270905"/>
                  <a:pt x="1864141" y="1272810"/>
                </a:cubicBezTo>
                <a:cubicBezTo>
                  <a:pt x="1866903" y="1278049"/>
                  <a:pt x="1863760" y="1283383"/>
                  <a:pt x="1856807" y="1279477"/>
                </a:cubicBezTo>
                <a:cubicBezTo>
                  <a:pt x="1849472" y="1276905"/>
                  <a:pt x="1862617" y="1288431"/>
                  <a:pt x="1859759" y="1290717"/>
                </a:cubicBezTo>
                <a:cubicBezTo>
                  <a:pt x="1857854" y="1293479"/>
                  <a:pt x="1855187" y="1290241"/>
                  <a:pt x="1854044" y="1288812"/>
                </a:cubicBezTo>
                <a:cubicBezTo>
                  <a:pt x="1848710" y="1282049"/>
                  <a:pt x="1847091" y="1284525"/>
                  <a:pt x="1847663" y="1288716"/>
                </a:cubicBezTo>
                <a:cubicBezTo>
                  <a:pt x="1847948" y="1291003"/>
                  <a:pt x="1850425" y="1294241"/>
                  <a:pt x="1846710" y="1295479"/>
                </a:cubicBezTo>
                <a:cubicBezTo>
                  <a:pt x="1842900" y="1296717"/>
                  <a:pt x="1842710" y="1291669"/>
                  <a:pt x="1841376" y="1289383"/>
                </a:cubicBezTo>
                <a:cubicBezTo>
                  <a:pt x="1839566" y="1286145"/>
                  <a:pt x="1834137" y="1286430"/>
                  <a:pt x="1833089" y="1290717"/>
                </a:cubicBezTo>
                <a:cubicBezTo>
                  <a:pt x="1832232" y="1294432"/>
                  <a:pt x="1835375" y="1298908"/>
                  <a:pt x="1837757" y="1301575"/>
                </a:cubicBezTo>
                <a:close/>
                <a:moveTo>
                  <a:pt x="1827089" y="1285668"/>
                </a:moveTo>
                <a:cubicBezTo>
                  <a:pt x="1839376" y="1272524"/>
                  <a:pt x="1840519" y="1242520"/>
                  <a:pt x="1816897" y="1245092"/>
                </a:cubicBezTo>
                <a:cubicBezTo>
                  <a:pt x="1812039" y="1246140"/>
                  <a:pt x="1815087" y="1250902"/>
                  <a:pt x="1817278" y="1252236"/>
                </a:cubicBezTo>
                <a:cubicBezTo>
                  <a:pt x="1822612" y="1255760"/>
                  <a:pt x="1821755" y="1262046"/>
                  <a:pt x="1813754" y="1262332"/>
                </a:cubicBezTo>
                <a:cubicBezTo>
                  <a:pt x="1810991" y="1262142"/>
                  <a:pt x="1806324" y="1261951"/>
                  <a:pt x="1810706" y="1264999"/>
                </a:cubicBezTo>
                <a:cubicBezTo>
                  <a:pt x="1813468" y="1267762"/>
                  <a:pt x="1820516" y="1267666"/>
                  <a:pt x="1820516" y="1272143"/>
                </a:cubicBezTo>
                <a:cubicBezTo>
                  <a:pt x="1818611" y="1279572"/>
                  <a:pt x="1798609" y="1263190"/>
                  <a:pt x="1805372" y="1275953"/>
                </a:cubicBezTo>
                <a:cubicBezTo>
                  <a:pt x="1806991" y="1278049"/>
                  <a:pt x="1811372" y="1280239"/>
                  <a:pt x="1807658" y="1283287"/>
                </a:cubicBezTo>
                <a:cubicBezTo>
                  <a:pt x="1803848" y="1286335"/>
                  <a:pt x="1800990" y="1281478"/>
                  <a:pt x="1798418" y="1279668"/>
                </a:cubicBezTo>
                <a:cubicBezTo>
                  <a:pt x="1774130" y="1275858"/>
                  <a:pt x="1803371" y="1312148"/>
                  <a:pt x="1827089" y="1285668"/>
                </a:cubicBezTo>
                <a:close/>
                <a:moveTo>
                  <a:pt x="1790608" y="1338151"/>
                </a:moveTo>
                <a:cubicBezTo>
                  <a:pt x="1803848" y="1353105"/>
                  <a:pt x="1830804" y="1334341"/>
                  <a:pt x="1822040" y="1317006"/>
                </a:cubicBezTo>
                <a:cubicBezTo>
                  <a:pt x="1820040" y="1312529"/>
                  <a:pt x="1809277" y="1305671"/>
                  <a:pt x="1813087" y="1315767"/>
                </a:cubicBezTo>
                <a:cubicBezTo>
                  <a:pt x="1815849" y="1320530"/>
                  <a:pt x="1813087" y="1324912"/>
                  <a:pt x="1806800" y="1320720"/>
                </a:cubicBezTo>
                <a:cubicBezTo>
                  <a:pt x="1804514" y="1319196"/>
                  <a:pt x="1804419" y="1320244"/>
                  <a:pt x="1805467" y="1322245"/>
                </a:cubicBezTo>
                <a:cubicBezTo>
                  <a:pt x="1806515" y="1325102"/>
                  <a:pt x="1811087" y="1327483"/>
                  <a:pt x="1809848" y="1330626"/>
                </a:cubicBezTo>
                <a:cubicBezTo>
                  <a:pt x="1808229" y="1332817"/>
                  <a:pt x="1805753" y="1329769"/>
                  <a:pt x="1804610" y="1328531"/>
                </a:cubicBezTo>
                <a:cubicBezTo>
                  <a:pt x="1799657" y="1322149"/>
                  <a:pt x="1798228" y="1324245"/>
                  <a:pt x="1798895" y="1327769"/>
                </a:cubicBezTo>
                <a:cubicBezTo>
                  <a:pt x="1799276" y="1329769"/>
                  <a:pt x="1801466" y="1332817"/>
                  <a:pt x="1798228" y="1333484"/>
                </a:cubicBezTo>
                <a:cubicBezTo>
                  <a:pt x="1794894" y="1334151"/>
                  <a:pt x="1794513" y="1329865"/>
                  <a:pt x="1793275" y="1327769"/>
                </a:cubicBezTo>
                <a:cubicBezTo>
                  <a:pt x="1791560" y="1324816"/>
                  <a:pt x="1786703" y="1324626"/>
                  <a:pt x="1785941" y="1328245"/>
                </a:cubicBezTo>
                <a:cubicBezTo>
                  <a:pt x="1785464" y="1331674"/>
                  <a:pt x="1788417" y="1335770"/>
                  <a:pt x="1790608" y="1338151"/>
                </a:cubicBezTo>
                <a:close/>
                <a:moveTo>
                  <a:pt x="1779368" y="1244711"/>
                </a:moveTo>
                <a:cubicBezTo>
                  <a:pt x="1796228" y="1257093"/>
                  <a:pt x="1824422" y="1230042"/>
                  <a:pt x="1814039" y="1212993"/>
                </a:cubicBezTo>
                <a:cubicBezTo>
                  <a:pt x="1812230" y="1210612"/>
                  <a:pt x="1803562" y="1204706"/>
                  <a:pt x="1802324" y="1210421"/>
                </a:cubicBezTo>
                <a:cubicBezTo>
                  <a:pt x="1802324" y="1211754"/>
                  <a:pt x="1802895" y="1213279"/>
                  <a:pt x="1803562" y="1214041"/>
                </a:cubicBezTo>
                <a:cubicBezTo>
                  <a:pt x="1806991" y="1218422"/>
                  <a:pt x="1804133" y="1223946"/>
                  <a:pt x="1796513" y="1221089"/>
                </a:cubicBezTo>
                <a:cubicBezTo>
                  <a:pt x="1793751" y="1220041"/>
                  <a:pt x="1793751" y="1221279"/>
                  <a:pt x="1795085" y="1223089"/>
                </a:cubicBezTo>
                <a:cubicBezTo>
                  <a:pt x="1796513" y="1225851"/>
                  <a:pt x="1802038" y="1227471"/>
                  <a:pt x="1800800" y="1230995"/>
                </a:cubicBezTo>
                <a:cubicBezTo>
                  <a:pt x="1799085" y="1233853"/>
                  <a:pt x="1795942" y="1231281"/>
                  <a:pt x="1794608" y="1230042"/>
                </a:cubicBezTo>
                <a:cubicBezTo>
                  <a:pt x="1788322" y="1224423"/>
                  <a:pt x="1786798" y="1227090"/>
                  <a:pt x="1787941" y="1230804"/>
                </a:cubicBezTo>
                <a:cubicBezTo>
                  <a:pt x="1788512" y="1232900"/>
                  <a:pt x="1791465" y="1235662"/>
                  <a:pt x="1787750" y="1237282"/>
                </a:cubicBezTo>
                <a:cubicBezTo>
                  <a:pt x="1783940" y="1238996"/>
                  <a:pt x="1783083" y="1234329"/>
                  <a:pt x="1781464" y="1232233"/>
                </a:cubicBezTo>
                <a:cubicBezTo>
                  <a:pt x="1779178" y="1229376"/>
                  <a:pt x="1773463" y="1230424"/>
                  <a:pt x="1773082" y="1234710"/>
                </a:cubicBezTo>
                <a:cubicBezTo>
                  <a:pt x="1772796" y="1238710"/>
                  <a:pt x="1776511" y="1242711"/>
                  <a:pt x="1779368" y="1244711"/>
                </a:cubicBezTo>
                <a:close/>
                <a:moveTo>
                  <a:pt x="1772415" y="1177941"/>
                </a:moveTo>
                <a:cubicBezTo>
                  <a:pt x="1771367" y="1179465"/>
                  <a:pt x="1768700" y="1180417"/>
                  <a:pt x="1764414" y="1179560"/>
                </a:cubicBezTo>
                <a:cubicBezTo>
                  <a:pt x="1755842" y="1179084"/>
                  <a:pt x="1772606" y="1185561"/>
                  <a:pt x="1770320" y="1188228"/>
                </a:cubicBezTo>
                <a:cubicBezTo>
                  <a:pt x="1767367" y="1193943"/>
                  <a:pt x="1753365" y="1178798"/>
                  <a:pt x="1756985" y="1189752"/>
                </a:cubicBezTo>
                <a:cubicBezTo>
                  <a:pt x="1757937" y="1191657"/>
                  <a:pt x="1761271" y="1193847"/>
                  <a:pt x="1757651" y="1195848"/>
                </a:cubicBezTo>
                <a:cubicBezTo>
                  <a:pt x="1753937" y="1197943"/>
                  <a:pt x="1752413" y="1193657"/>
                  <a:pt x="1750508" y="1191942"/>
                </a:cubicBezTo>
                <a:cubicBezTo>
                  <a:pt x="1730219" y="1186894"/>
                  <a:pt x="1750698" y="1218327"/>
                  <a:pt x="1773654" y="1199658"/>
                </a:cubicBezTo>
                <a:cubicBezTo>
                  <a:pt x="1785560" y="1191276"/>
                  <a:pt x="1792322" y="1166987"/>
                  <a:pt x="1771653" y="1166606"/>
                </a:cubicBezTo>
                <a:cubicBezTo>
                  <a:pt x="1763938" y="1168416"/>
                  <a:pt x="1775844" y="1174512"/>
                  <a:pt x="1772415" y="1177941"/>
                </a:cubicBezTo>
                <a:close/>
                <a:moveTo>
                  <a:pt x="1785083" y="1019730"/>
                </a:moveTo>
                <a:cubicBezTo>
                  <a:pt x="1785560" y="1015254"/>
                  <a:pt x="1783369" y="1015063"/>
                  <a:pt x="1781750" y="1016587"/>
                </a:cubicBezTo>
                <a:cubicBezTo>
                  <a:pt x="1780892" y="1017444"/>
                  <a:pt x="1780511" y="1019540"/>
                  <a:pt x="1777940" y="1018016"/>
                </a:cubicBezTo>
                <a:cubicBezTo>
                  <a:pt x="1775368" y="1016492"/>
                  <a:pt x="1777654" y="1014968"/>
                  <a:pt x="1778035" y="1013634"/>
                </a:cubicBezTo>
                <a:cubicBezTo>
                  <a:pt x="1777844" y="1007634"/>
                  <a:pt x="1769367" y="1009062"/>
                  <a:pt x="1770129" y="1015539"/>
                </a:cubicBezTo>
                <a:cubicBezTo>
                  <a:pt x="1768605" y="1028017"/>
                  <a:pt x="1809372" y="1037161"/>
                  <a:pt x="1802038" y="1019826"/>
                </a:cubicBezTo>
                <a:cubicBezTo>
                  <a:pt x="1797847" y="1015444"/>
                  <a:pt x="1796513" y="1028589"/>
                  <a:pt x="1790894" y="1018492"/>
                </a:cubicBezTo>
                <a:cubicBezTo>
                  <a:pt x="1789084" y="1014873"/>
                  <a:pt x="1788798" y="1021159"/>
                  <a:pt x="1788417" y="1022207"/>
                </a:cubicBezTo>
                <a:cubicBezTo>
                  <a:pt x="1786893" y="1024683"/>
                  <a:pt x="1784321" y="1021254"/>
                  <a:pt x="1785083" y="1019730"/>
                </a:cubicBezTo>
                <a:close/>
                <a:moveTo>
                  <a:pt x="1771748" y="952008"/>
                </a:moveTo>
                <a:cubicBezTo>
                  <a:pt x="1775082" y="944483"/>
                  <a:pt x="1772034" y="943721"/>
                  <a:pt x="1768796" y="945912"/>
                </a:cubicBezTo>
                <a:cubicBezTo>
                  <a:pt x="1767081" y="947055"/>
                  <a:pt x="1765271" y="950579"/>
                  <a:pt x="1762509" y="947531"/>
                </a:cubicBezTo>
                <a:cubicBezTo>
                  <a:pt x="1759747" y="944388"/>
                  <a:pt x="1763843" y="942292"/>
                  <a:pt x="1765271" y="940197"/>
                </a:cubicBezTo>
                <a:cubicBezTo>
                  <a:pt x="1767176" y="937244"/>
                  <a:pt x="1764414" y="932100"/>
                  <a:pt x="1760128" y="932862"/>
                </a:cubicBezTo>
                <a:cubicBezTo>
                  <a:pt x="1756318" y="933624"/>
                  <a:pt x="1753937" y="938387"/>
                  <a:pt x="1752698" y="941625"/>
                </a:cubicBezTo>
                <a:cubicBezTo>
                  <a:pt x="1744126" y="964200"/>
                  <a:pt x="1797942" y="986107"/>
                  <a:pt x="1796133" y="956008"/>
                </a:cubicBezTo>
                <a:cubicBezTo>
                  <a:pt x="1794989" y="952198"/>
                  <a:pt x="1790989" y="954484"/>
                  <a:pt x="1789941" y="956199"/>
                </a:cubicBezTo>
                <a:cubicBezTo>
                  <a:pt x="1786988" y="960675"/>
                  <a:pt x="1780797" y="959437"/>
                  <a:pt x="1780892" y="951436"/>
                </a:cubicBezTo>
                <a:cubicBezTo>
                  <a:pt x="1780130" y="944864"/>
                  <a:pt x="1776225" y="955722"/>
                  <a:pt x="1775082" y="957246"/>
                </a:cubicBezTo>
                <a:cubicBezTo>
                  <a:pt x="1774606" y="958104"/>
                  <a:pt x="1774225" y="958580"/>
                  <a:pt x="1772891" y="958294"/>
                </a:cubicBezTo>
                <a:cubicBezTo>
                  <a:pt x="1769653" y="957246"/>
                  <a:pt x="1770986" y="953532"/>
                  <a:pt x="1771748" y="952008"/>
                </a:cubicBezTo>
                <a:close/>
                <a:moveTo>
                  <a:pt x="1803181" y="1050306"/>
                </a:moveTo>
                <a:cubicBezTo>
                  <a:pt x="1802990" y="1046019"/>
                  <a:pt x="1797466" y="1044876"/>
                  <a:pt x="1796037" y="1048305"/>
                </a:cubicBezTo>
                <a:cubicBezTo>
                  <a:pt x="1794799" y="1052020"/>
                  <a:pt x="1788322" y="1051544"/>
                  <a:pt x="1786512" y="1046877"/>
                </a:cubicBezTo>
                <a:cubicBezTo>
                  <a:pt x="1782797" y="1041924"/>
                  <a:pt x="1785083" y="1053544"/>
                  <a:pt x="1781464" y="1052877"/>
                </a:cubicBezTo>
                <a:cubicBezTo>
                  <a:pt x="1778416" y="1052973"/>
                  <a:pt x="1778511" y="1050687"/>
                  <a:pt x="1778606" y="1049163"/>
                </a:cubicBezTo>
                <a:cubicBezTo>
                  <a:pt x="1778987" y="1044495"/>
                  <a:pt x="1777083" y="1043067"/>
                  <a:pt x="1774034" y="1045638"/>
                </a:cubicBezTo>
                <a:cubicBezTo>
                  <a:pt x="1772891" y="1046781"/>
                  <a:pt x="1772415" y="1049448"/>
                  <a:pt x="1768986" y="1048020"/>
                </a:cubicBezTo>
                <a:cubicBezTo>
                  <a:pt x="1765462" y="1046496"/>
                  <a:pt x="1768415" y="1044114"/>
                  <a:pt x="1769081" y="1042495"/>
                </a:cubicBezTo>
                <a:cubicBezTo>
                  <a:pt x="1769939" y="1040114"/>
                  <a:pt x="1765843" y="1037066"/>
                  <a:pt x="1762319" y="1038399"/>
                </a:cubicBezTo>
                <a:cubicBezTo>
                  <a:pt x="1751936" y="1045638"/>
                  <a:pt x="1763462" y="1057068"/>
                  <a:pt x="1772701" y="1058688"/>
                </a:cubicBezTo>
                <a:cubicBezTo>
                  <a:pt x="1781464" y="1060212"/>
                  <a:pt x="1803371" y="1062021"/>
                  <a:pt x="1803181" y="1050306"/>
                </a:cubicBezTo>
                <a:close/>
                <a:moveTo>
                  <a:pt x="1749650" y="1019540"/>
                </a:moveTo>
                <a:cubicBezTo>
                  <a:pt x="1749460" y="1013825"/>
                  <a:pt x="1744221" y="1023255"/>
                  <a:pt x="1742983" y="1024588"/>
                </a:cubicBezTo>
                <a:cubicBezTo>
                  <a:pt x="1739268" y="1027827"/>
                  <a:pt x="1737173" y="1022874"/>
                  <a:pt x="1739744" y="1020111"/>
                </a:cubicBezTo>
                <a:cubicBezTo>
                  <a:pt x="1743935" y="1013444"/>
                  <a:pt x="1740792" y="1012777"/>
                  <a:pt x="1737268" y="1014587"/>
                </a:cubicBezTo>
                <a:cubicBezTo>
                  <a:pt x="1735363" y="1015539"/>
                  <a:pt x="1733172" y="1018683"/>
                  <a:pt x="1730600" y="1015825"/>
                </a:cubicBezTo>
                <a:cubicBezTo>
                  <a:pt x="1728029" y="1012872"/>
                  <a:pt x="1732505" y="1011063"/>
                  <a:pt x="1734125" y="1009253"/>
                </a:cubicBezTo>
                <a:cubicBezTo>
                  <a:pt x="1737935" y="991060"/>
                  <a:pt x="1704978" y="1012110"/>
                  <a:pt x="1727933" y="1030113"/>
                </a:cubicBezTo>
                <a:cubicBezTo>
                  <a:pt x="1763843" y="1050972"/>
                  <a:pt x="1774415" y="1013920"/>
                  <a:pt x="1758794" y="1023636"/>
                </a:cubicBezTo>
                <a:cubicBezTo>
                  <a:pt x="1754794" y="1027636"/>
                  <a:pt x="1748603" y="1026207"/>
                  <a:pt x="1749650" y="1019540"/>
                </a:cubicBezTo>
                <a:close/>
                <a:moveTo>
                  <a:pt x="1717932" y="1053449"/>
                </a:moveTo>
                <a:cubicBezTo>
                  <a:pt x="1717551" y="1046400"/>
                  <a:pt x="1707455" y="1047639"/>
                  <a:pt x="1707455" y="1054878"/>
                </a:cubicBezTo>
                <a:cubicBezTo>
                  <a:pt x="1705835" y="1076309"/>
                  <a:pt x="1735934" y="1078404"/>
                  <a:pt x="1749079" y="1069260"/>
                </a:cubicBezTo>
                <a:cubicBezTo>
                  <a:pt x="1756604" y="1065641"/>
                  <a:pt x="1757366" y="1057735"/>
                  <a:pt x="1752222" y="1052306"/>
                </a:cubicBezTo>
                <a:cubicBezTo>
                  <a:pt x="1749269" y="1049734"/>
                  <a:pt x="1747174" y="1053354"/>
                  <a:pt x="1746983" y="1055164"/>
                </a:cubicBezTo>
                <a:cubicBezTo>
                  <a:pt x="1746031" y="1061164"/>
                  <a:pt x="1739840" y="1060974"/>
                  <a:pt x="1736887" y="1055354"/>
                </a:cubicBezTo>
                <a:cubicBezTo>
                  <a:pt x="1733077" y="1050306"/>
                  <a:pt x="1734887" y="1060974"/>
                  <a:pt x="1734791" y="1062783"/>
                </a:cubicBezTo>
                <a:cubicBezTo>
                  <a:pt x="1734696" y="1063736"/>
                  <a:pt x="1734696" y="1064308"/>
                  <a:pt x="1733363" y="1064689"/>
                </a:cubicBezTo>
                <a:cubicBezTo>
                  <a:pt x="1730124" y="1065546"/>
                  <a:pt x="1729553" y="1061926"/>
                  <a:pt x="1729362" y="1060212"/>
                </a:cubicBezTo>
                <a:cubicBezTo>
                  <a:pt x="1728600" y="1054402"/>
                  <a:pt x="1726600" y="1051925"/>
                  <a:pt x="1723742" y="1056497"/>
                </a:cubicBezTo>
                <a:cubicBezTo>
                  <a:pt x="1722885" y="1058307"/>
                  <a:pt x="1723171" y="1062021"/>
                  <a:pt x="1719170" y="1060783"/>
                </a:cubicBezTo>
                <a:cubicBezTo>
                  <a:pt x="1715265" y="1059640"/>
                  <a:pt x="1717646" y="1055925"/>
                  <a:pt x="1717932" y="1053449"/>
                </a:cubicBezTo>
                <a:close/>
                <a:moveTo>
                  <a:pt x="1681261" y="1081548"/>
                </a:moveTo>
                <a:cubicBezTo>
                  <a:pt x="1682690" y="1073928"/>
                  <a:pt x="1680213" y="1074214"/>
                  <a:pt x="1677927" y="1076976"/>
                </a:cubicBezTo>
                <a:cubicBezTo>
                  <a:pt x="1676689" y="1078500"/>
                  <a:pt x="1675832" y="1082119"/>
                  <a:pt x="1673165" y="1080119"/>
                </a:cubicBezTo>
                <a:cubicBezTo>
                  <a:pt x="1670307" y="1078023"/>
                  <a:pt x="1673450" y="1074975"/>
                  <a:pt x="1674308" y="1072880"/>
                </a:cubicBezTo>
                <a:cubicBezTo>
                  <a:pt x="1675546" y="1069737"/>
                  <a:pt x="1672403" y="1066022"/>
                  <a:pt x="1669164" y="1067737"/>
                </a:cubicBezTo>
                <a:cubicBezTo>
                  <a:pt x="1666211" y="1069356"/>
                  <a:pt x="1664878" y="1074214"/>
                  <a:pt x="1664402" y="1077357"/>
                </a:cubicBezTo>
                <a:cubicBezTo>
                  <a:pt x="1661354" y="1102217"/>
                  <a:pt x="1708502" y="1102503"/>
                  <a:pt x="1701740" y="1077262"/>
                </a:cubicBezTo>
                <a:cubicBezTo>
                  <a:pt x="1700120" y="1074309"/>
                  <a:pt x="1697358" y="1077642"/>
                  <a:pt x="1696691" y="1079452"/>
                </a:cubicBezTo>
                <a:cubicBezTo>
                  <a:pt x="1694882" y="1084310"/>
                  <a:pt x="1689738" y="1085262"/>
                  <a:pt x="1688595" y="1078119"/>
                </a:cubicBezTo>
                <a:cubicBezTo>
                  <a:pt x="1686119" y="1071832"/>
                  <a:pt x="1686119" y="1087072"/>
                  <a:pt x="1683071" y="1086596"/>
                </a:cubicBezTo>
                <a:cubicBezTo>
                  <a:pt x="1680308" y="1086882"/>
                  <a:pt x="1680975" y="1083167"/>
                  <a:pt x="1681261" y="1081548"/>
                </a:cubicBezTo>
                <a:close/>
                <a:moveTo>
                  <a:pt x="1700787" y="1149080"/>
                </a:moveTo>
                <a:cubicBezTo>
                  <a:pt x="1702787" y="1179274"/>
                  <a:pt x="1746317" y="1169178"/>
                  <a:pt x="1753651" y="1147270"/>
                </a:cubicBezTo>
                <a:cubicBezTo>
                  <a:pt x="1761271" y="1137650"/>
                  <a:pt x="1745079" y="1121172"/>
                  <a:pt x="1740602" y="1128696"/>
                </a:cubicBezTo>
                <a:cubicBezTo>
                  <a:pt x="1740316" y="1130125"/>
                  <a:pt x="1740697" y="1131935"/>
                  <a:pt x="1741268" y="1132983"/>
                </a:cubicBezTo>
                <a:cubicBezTo>
                  <a:pt x="1744126" y="1138221"/>
                  <a:pt x="1740602" y="1143175"/>
                  <a:pt x="1733172" y="1140031"/>
                </a:cubicBezTo>
                <a:cubicBezTo>
                  <a:pt x="1730791" y="1138698"/>
                  <a:pt x="1726886" y="1136507"/>
                  <a:pt x="1729172" y="1140984"/>
                </a:cubicBezTo>
                <a:cubicBezTo>
                  <a:pt x="1730410" y="1144508"/>
                  <a:pt x="1736506" y="1147461"/>
                  <a:pt x="1734410" y="1151366"/>
                </a:cubicBezTo>
                <a:cubicBezTo>
                  <a:pt x="1731839" y="1154128"/>
                  <a:pt x="1728886" y="1150890"/>
                  <a:pt x="1727267" y="1148889"/>
                </a:cubicBezTo>
                <a:cubicBezTo>
                  <a:pt x="1722695" y="1143270"/>
                  <a:pt x="1718504" y="1141269"/>
                  <a:pt x="1719170" y="1148223"/>
                </a:cubicBezTo>
                <a:cubicBezTo>
                  <a:pt x="1719551" y="1150699"/>
                  <a:pt x="1722409" y="1154604"/>
                  <a:pt x="1717646" y="1155652"/>
                </a:cubicBezTo>
                <a:cubicBezTo>
                  <a:pt x="1712884" y="1156700"/>
                  <a:pt x="1712693" y="1151080"/>
                  <a:pt x="1711074" y="1148318"/>
                </a:cubicBezTo>
                <a:cubicBezTo>
                  <a:pt x="1709169" y="1144508"/>
                  <a:pt x="1702216" y="1144127"/>
                  <a:pt x="1700787" y="1149080"/>
                </a:cubicBezTo>
                <a:close/>
                <a:moveTo>
                  <a:pt x="1748984" y="1100026"/>
                </a:moveTo>
                <a:cubicBezTo>
                  <a:pt x="1744507" y="1107741"/>
                  <a:pt x="1736982" y="1093264"/>
                  <a:pt x="1737458" y="1100121"/>
                </a:cubicBezTo>
                <a:cubicBezTo>
                  <a:pt x="1737268" y="1103074"/>
                  <a:pt x="1741268" y="1106884"/>
                  <a:pt x="1738316" y="1109075"/>
                </a:cubicBezTo>
                <a:cubicBezTo>
                  <a:pt x="1732315" y="1112028"/>
                  <a:pt x="1731839" y="1092597"/>
                  <a:pt x="1727267" y="1103169"/>
                </a:cubicBezTo>
                <a:cubicBezTo>
                  <a:pt x="1726790" y="1105170"/>
                  <a:pt x="1727838" y="1108694"/>
                  <a:pt x="1723838" y="1108408"/>
                </a:cubicBezTo>
                <a:cubicBezTo>
                  <a:pt x="1719742" y="1108027"/>
                  <a:pt x="1721266" y="1103741"/>
                  <a:pt x="1720980" y="1101360"/>
                </a:cubicBezTo>
                <a:cubicBezTo>
                  <a:pt x="1712027" y="1088025"/>
                  <a:pt x="1704692" y="1112028"/>
                  <a:pt x="1721075" y="1118219"/>
                </a:cubicBezTo>
                <a:cubicBezTo>
                  <a:pt x="1734125" y="1124220"/>
                  <a:pt x="1758699" y="1115362"/>
                  <a:pt x="1759271" y="1100502"/>
                </a:cubicBezTo>
                <a:cubicBezTo>
                  <a:pt x="1756413" y="1091549"/>
                  <a:pt x="1749555" y="1088025"/>
                  <a:pt x="1748984" y="1100026"/>
                </a:cubicBezTo>
                <a:close/>
                <a:moveTo>
                  <a:pt x="1798609" y="1076881"/>
                </a:moveTo>
                <a:cubicBezTo>
                  <a:pt x="1797085" y="1075166"/>
                  <a:pt x="1794227" y="1077166"/>
                  <a:pt x="1793465" y="1078309"/>
                </a:cubicBezTo>
                <a:cubicBezTo>
                  <a:pt x="1785464" y="1086215"/>
                  <a:pt x="1785941" y="1073166"/>
                  <a:pt x="1783369" y="1077738"/>
                </a:cubicBezTo>
                <a:cubicBezTo>
                  <a:pt x="1781940" y="1079547"/>
                  <a:pt x="1782512" y="1082595"/>
                  <a:pt x="1779749" y="1083072"/>
                </a:cubicBezTo>
                <a:cubicBezTo>
                  <a:pt x="1776987" y="1083358"/>
                  <a:pt x="1777559" y="1080976"/>
                  <a:pt x="1777940" y="1079929"/>
                </a:cubicBezTo>
                <a:cubicBezTo>
                  <a:pt x="1779559" y="1075166"/>
                  <a:pt x="1776987" y="1075356"/>
                  <a:pt x="1774701" y="1077166"/>
                </a:cubicBezTo>
                <a:cubicBezTo>
                  <a:pt x="1773463" y="1078119"/>
                  <a:pt x="1772510" y="1080405"/>
                  <a:pt x="1769843" y="1079262"/>
                </a:cubicBezTo>
                <a:cubicBezTo>
                  <a:pt x="1767176" y="1078023"/>
                  <a:pt x="1770129" y="1076023"/>
                  <a:pt x="1770891" y="1074690"/>
                </a:cubicBezTo>
                <a:cubicBezTo>
                  <a:pt x="1772129" y="1072689"/>
                  <a:pt x="1769081" y="1070404"/>
                  <a:pt x="1765748" y="1071546"/>
                </a:cubicBezTo>
                <a:cubicBezTo>
                  <a:pt x="1756889" y="1076023"/>
                  <a:pt x="1761366" y="1086310"/>
                  <a:pt x="1770891" y="1088406"/>
                </a:cubicBezTo>
                <a:cubicBezTo>
                  <a:pt x="1779083" y="1090406"/>
                  <a:pt x="1802038" y="1088882"/>
                  <a:pt x="1798609" y="1076881"/>
                </a:cubicBezTo>
                <a:close/>
                <a:moveTo>
                  <a:pt x="1795847" y="1111647"/>
                </a:moveTo>
                <a:cubicBezTo>
                  <a:pt x="1795370" y="1107932"/>
                  <a:pt x="1787465" y="1103646"/>
                  <a:pt x="1787941" y="1110027"/>
                </a:cubicBezTo>
                <a:cubicBezTo>
                  <a:pt x="1788798" y="1113361"/>
                  <a:pt x="1784702" y="1116028"/>
                  <a:pt x="1780226" y="1112694"/>
                </a:cubicBezTo>
                <a:cubicBezTo>
                  <a:pt x="1774987" y="1110123"/>
                  <a:pt x="1782416" y="1118695"/>
                  <a:pt x="1779559" y="1119648"/>
                </a:cubicBezTo>
                <a:cubicBezTo>
                  <a:pt x="1777368" y="1120981"/>
                  <a:pt x="1775939" y="1118695"/>
                  <a:pt x="1775463" y="1117743"/>
                </a:cubicBezTo>
                <a:cubicBezTo>
                  <a:pt x="1773082" y="1112885"/>
                  <a:pt x="1770986" y="1114123"/>
                  <a:pt x="1770415" y="1116695"/>
                </a:cubicBezTo>
                <a:cubicBezTo>
                  <a:pt x="1770129" y="1118124"/>
                  <a:pt x="1771082" y="1120505"/>
                  <a:pt x="1767843" y="1120600"/>
                </a:cubicBezTo>
                <a:cubicBezTo>
                  <a:pt x="1764509" y="1120791"/>
                  <a:pt x="1765652" y="1117647"/>
                  <a:pt x="1765271" y="1116123"/>
                </a:cubicBezTo>
                <a:cubicBezTo>
                  <a:pt x="1764700" y="1113837"/>
                  <a:pt x="1760223" y="1113171"/>
                  <a:pt x="1758318" y="1115647"/>
                </a:cubicBezTo>
                <a:cubicBezTo>
                  <a:pt x="1754032" y="1137269"/>
                  <a:pt x="1796513" y="1127363"/>
                  <a:pt x="1795847" y="1111647"/>
                </a:cubicBezTo>
                <a:close/>
                <a:moveTo>
                  <a:pt x="1739649" y="1284811"/>
                </a:moveTo>
                <a:cubicBezTo>
                  <a:pt x="1753556" y="1317863"/>
                  <a:pt x="1796799" y="1272810"/>
                  <a:pt x="1764319" y="1261570"/>
                </a:cubicBezTo>
                <a:cubicBezTo>
                  <a:pt x="1760795" y="1261284"/>
                  <a:pt x="1762414" y="1265475"/>
                  <a:pt x="1763652" y="1267000"/>
                </a:cubicBezTo>
                <a:cubicBezTo>
                  <a:pt x="1767272" y="1271095"/>
                  <a:pt x="1765367" y="1275858"/>
                  <a:pt x="1758318" y="1273095"/>
                </a:cubicBezTo>
                <a:cubicBezTo>
                  <a:pt x="1755842" y="1272048"/>
                  <a:pt x="1755937" y="1273095"/>
                  <a:pt x="1757366" y="1274810"/>
                </a:cubicBezTo>
                <a:cubicBezTo>
                  <a:pt x="1758985" y="1276715"/>
                  <a:pt x="1761080" y="1278049"/>
                  <a:pt x="1762700" y="1279858"/>
                </a:cubicBezTo>
                <a:cubicBezTo>
                  <a:pt x="1765462" y="1284145"/>
                  <a:pt x="1759747" y="1283668"/>
                  <a:pt x="1757842" y="1281096"/>
                </a:cubicBezTo>
                <a:cubicBezTo>
                  <a:pt x="1751651" y="1275953"/>
                  <a:pt x="1750698" y="1278239"/>
                  <a:pt x="1752127" y="1281573"/>
                </a:cubicBezTo>
                <a:cubicBezTo>
                  <a:pt x="1752889" y="1283383"/>
                  <a:pt x="1755746" y="1285954"/>
                  <a:pt x="1752698" y="1287288"/>
                </a:cubicBezTo>
                <a:cubicBezTo>
                  <a:pt x="1749555" y="1288621"/>
                  <a:pt x="1748317" y="1284525"/>
                  <a:pt x="1746698" y="1282716"/>
                </a:cubicBezTo>
                <a:cubicBezTo>
                  <a:pt x="1744316" y="1279954"/>
                  <a:pt x="1739363" y="1280906"/>
                  <a:pt x="1739649" y="1284811"/>
                </a:cubicBezTo>
                <a:close/>
                <a:moveTo>
                  <a:pt x="1727552" y="1238329"/>
                </a:moveTo>
                <a:cubicBezTo>
                  <a:pt x="1736220" y="1255855"/>
                  <a:pt x="1766414" y="1244140"/>
                  <a:pt x="1763462" y="1226137"/>
                </a:cubicBezTo>
                <a:cubicBezTo>
                  <a:pt x="1762890" y="1221184"/>
                  <a:pt x="1754794" y="1212802"/>
                  <a:pt x="1755556" y="1222899"/>
                </a:cubicBezTo>
                <a:cubicBezTo>
                  <a:pt x="1756699" y="1228042"/>
                  <a:pt x="1752794" y="1231471"/>
                  <a:pt x="1748126" y="1226042"/>
                </a:cubicBezTo>
                <a:cubicBezTo>
                  <a:pt x="1746412" y="1224137"/>
                  <a:pt x="1746031" y="1225090"/>
                  <a:pt x="1746412" y="1227185"/>
                </a:cubicBezTo>
                <a:cubicBezTo>
                  <a:pt x="1746602" y="1230042"/>
                  <a:pt x="1750031" y="1233567"/>
                  <a:pt x="1747936" y="1236138"/>
                </a:cubicBezTo>
                <a:cubicBezTo>
                  <a:pt x="1745745" y="1237853"/>
                  <a:pt x="1744316" y="1234329"/>
                  <a:pt x="1743745" y="1232900"/>
                </a:cubicBezTo>
                <a:cubicBezTo>
                  <a:pt x="1740887" y="1225851"/>
                  <a:pt x="1739078" y="1227375"/>
                  <a:pt x="1738601" y="1230900"/>
                </a:cubicBezTo>
                <a:cubicBezTo>
                  <a:pt x="1738411" y="1232805"/>
                  <a:pt x="1739554" y="1236234"/>
                  <a:pt x="1736315" y="1236043"/>
                </a:cubicBezTo>
                <a:cubicBezTo>
                  <a:pt x="1732886" y="1235853"/>
                  <a:pt x="1733839" y="1231757"/>
                  <a:pt x="1733458" y="1229471"/>
                </a:cubicBezTo>
                <a:cubicBezTo>
                  <a:pt x="1732791" y="1226233"/>
                  <a:pt x="1728219" y="1224899"/>
                  <a:pt x="1726409" y="1228137"/>
                </a:cubicBezTo>
                <a:cubicBezTo>
                  <a:pt x="1724790" y="1230900"/>
                  <a:pt x="1726314" y="1235567"/>
                  <a:pt x="1727552" y="1238329"/>
                </a:cubicBezTo>
                <a:close/>
                <a:moveTo>
                  <a:pt x="1688881" y="1210231"/>
                </a:moveTo>
                <a:cubicBezTo>
                  <a:pt x="1701359" y="1229757"/>
                  <a:pt x="1735554" y="1212421"/>
                  <a:pt x="1729553" y="1191466"/>
                </a:cubicBezTo>
                <a:cubicBezTo>
                  <a:pt x="1728029" y="1186037"/>
                  <a:pt x="1717170" y="1176607"/>
                  <a:pt x="1719456" y="1188514"/>
                </a:cubicBezTo>
                <a:cubicBezTo>
                  <a:pt x="1721361" y="1193943"/>
                  <a:pt x="1718218" y="1198134"/>
                  <a:pt x="1712503" y="1194229"/>
                </a:cubicBezTo>
                <a:cubicBezTo>
                  <a:pt x="1710693" y="1192609"/>
                  <a:pt x="1707740" y="1190133"/>
                  <a:pt x="1709264" y="1194610"/>
                </a:cubicBezTo>
                <a:cubicBezTo>
                  <a:pt x="1709931" y="1198039"/>
                  <a:pt x="1714694" y="1201563"/>
                  <a:pt x="1712693" y="1204992"/>
                </a:cubicBezTo>
                <a:cubicBezTo>
                  <a:pt x="1710408" y="1207183"/>
                  <a:pt x="1708217" y="1203563"/>
                  <a:pt x="1707169" y="1201658"/>
                </a:cubicBezTo>
                <a:cubicBezTo>
                  <a:pt x="1703835" y="1195848"/>
                  <a:pt x="1700883" y="1193466"/>
                  <a:pt x="1700692" y="1199848"/>
                </a:cubicBezTo>
                <a:cubicBezTo>
                  <a:pt x="1700787" y="1202134"/>
                  <a:pt x="1702787" y="1206135"/>
                  <a:pt x="1698882" y="1206325"/>
                </a:cubicBezTo>
                <a:cubicBezTo>
                  <a:pt x="1694882" y="1206516"/>
                  <a:pt x="1695167" y="1201467"/>
                  <a:pt x="1694310" y="1198800"/>
                </a:cubicBezTo>
                <a:cubicBezTo>
                  <a:pt x="1692977" y="1194991"/>
                  <a:pt x="1687357" y="1193847"/>
                  <a:pt x="1685833" y="1197943"/>
                </a:cubicBezTo>
                <a:cubicBezTo>
                  <a:pt x="1684214" y="1201658"/>
                  <a:pt x="1686785" y="1207087"/>
                  <a:pt x="1688881" y="1210231"/>
                </a:cubicBezTo>
                <a:close/>
                <a:moveTo>
                  <a:pt x="1658877" y="1126029"/>
                </a:moveTo>
                <a:cubicBezTo>
                  <a:pt x="1654591" y="1162701"/>
                  <a:pt x="1715170" y="1143175"/>
                  <a:pt x="1692119" y="1118029"/>
                </a:cubicBezTo>
                <a:cubicBezTo>
                  <a:pt x="1689167" y="1116123"/>
                  <a:pt x="1688405" y="1120410"/>
                  <a:pt x="1688881" y="1122410"/>
                </a:cubicBezTo>
                <a:cubicBezTo>
                  <a:pt x="1690024" y="1127744"/>
                  <a:pt x="1686023" y="1130983"/>
                  <a:pt x="1681166" y="1125172"/>
                </a:cubicBezTo>
                <a:cubicBezTo>
                  <a:pt x="1679451" y="1123077"/>
                  <a:pt x="1678975" y="1124029"/>
                  <a:pt x="1679451" y="1126220"/>
                </a:cubicBezTo>
                <a:cubicBezTo>
                  <a:pt x="1679642" y="1129268"/>
                  <a:pt x="1683071" y="1132887"/>
                  <a:pt x="1681070" y="1135554"/>
                </a:cubicBezTo>
                <a:cubicBezTo>
                  <a:pt x="1676403" y="1138698"/>
                  <a:pt x="1674117" y="1118791"/>
                  <a:pt x="1671450" y="1129554"/>
                </a:cubicBezTo>
                <a:cubicBezTo>
                  <a:pt x="1671260" y="1131554"/>
                  <a:pt x="1672403" y="1135269"/>
                  <a:pt x="1669069" y="1134888"/>
                </a:cubicBezTo>
                <a:cubicBezTo>
                  <a:pt x="1665640" y="1134507"/>
                  <a:pt x="1666592" y="1130220"/>
                  <a:pt x="1666116" y="1127839"/>
                </a:cubicBezTo>
                <a:cubicBezTo>
                  <a:pt x="1665259" y="1124410"/>
                  <a:pt x="1660782" y="1122696"/>
                  <a:pt x="1658877" y="1126029"/>
                </a:cubicBezTo>
                <a:close/>
                <a:moveTo>
                  <a:pt x="1666688" y="1006681"/>
                </a:moveTo>
                <a:cubicBezTo>
                  <a:pt x="1656401" y="1015730"/>
                  <a:pt x="1662306" y="1033827"/>
                  <a:pt x="1674308" y="1038399"/>
                </a:cubicBezTo>
                <a:cubicBezTo>
                  <a:pt x="1687929" y="1044591"/>
                  <a:pt x="1712408" y="1035923"/>
                  <a:pt x="1705359" y="1018016"/>
                </a:cubicBezTo>
                <a:cubicBezTo>
                  <a:pt x="1703454" y="1014492"/>
                  <a:pt x="1700216" y="1018302"/>
                  <a:pt x="1699454" y="1020397"/>
                </a:cubicBezTo>
                <a:cubicBezTo>
                  <a:pt x="1697644" y="1025731"/>
                  <a:pt x="1692500" y="1026969"/>
                  <a:pt x="1690405" y="1020492"/>
                </a:cubicBezTo>
                <a:cubicBezTo>
                  <a:pt x="1689929" y="1018111"/>
                  <a:pt x="1689167" y="1014396"/>
                  <a:pt x="1687547" y="1018778"/>
                </a:cubicBezTo>
                <a:cubicBezTo>
                  <a:pt x="1686023" y="1021826"/>
                  <a:pt x="1687547" y="1027541"/>
                  <a:pt x="1683833" y="1028874"/>
                </a:cubicBezTo>
                <a:cubicBezTo>
                  <a:pt x="1680975" y="1029160"/>
                  <a:pt x="1681070" y="1025922"/>
                  <a:pt x="1681356" y="1023731"/>
                </a:cubicBezTo>
                <a:cubicBezTo>
                  <a:pt x="1682213" y="1019635"/>
                  <a:pt x="1682309" y="1011444"/>
                  <a:pt x="1677356" y="1017444"/>
                </a:cubicBezTo>
                <a:cubicBezTo>
                  <a:pt x="1676022" y="1019349"/>
                  <a:pt x="1675165" y="1023636"/>
                  <a:pt x="1671926" y="1021350"/>
                </a:cubicBezTo>
                <a:cubicBezTo>
                  <a:pt x="1668593" y="1019064"/>
                  <a:pt x="1671926" y="1015254"/>
                  <a:pt x="1672974" y="1012587"/>
                </a:cubicBezTo>
                <a:cubicBezTo>
                  <a:pt x="1674212" y="1008777"/>
                  <a:pt x="1670498" y="1004395"/>
                  <a:pt x="1666688" y="1006681"/>
                </a:cubicBezTo>
                <a:close/>
                <a:moveTo>
                  <a:pt x="1692215" y="974677"/>
                </a:moveTo>
                <a:cubicBezTo>
                  <a:pt x="1691453" y="976868"/>
                  <a:pt x="1689738" y="986583"/>
                  <a:pt x="1687071" y="980583"/>
                </a:cubicBezTo>
                <a:cubicBezTo>
                  <a:pt x="1687643" y="975915"/>
                  <a:pt x="1689262" y="968295"/>
                  <a:pt x="1684595" y="973248"/>
                </a:cubicBezTo>
                <a:cubicBezTo>
                  <a:pt x="1683452" y="974582"/>
                  <a:pt x="1682499" y="977916"/>
                  <a:pt x="1680213" y="976011"/>
                </a:cubicBezTo>
                <a:cubicBezTo>
                  <a:pt x="1677832" y="974106"/>
                  <a:pt x="1680594" y="971439"/>
                  <a:pt x="1681451" y="969343"/>
                </a:cubicBezTo>
                <a:cubicBezTo>
                  <a:pt x="1680213" y="952770"/>
                  <a:pt x="1662116" y="979154"/>
                  <a:pt x="1681166" y="989155"/>
                </a:cubicBezTo>
                <a:cubicBezTo>
                  <a:pt x="1710979" y="1001061"/>
                  <a:pt x="1709455" y="963533"/>
                  <a:pt x="1701168" y="976487"/>
                </a:cubicBezTo>
                <a:cubicBezTo>
                  <a:pt x="1699454" y="980964"/>
                  <a:pt x="1694786" y="981440"/>
                  <a:pt x="1694024" y="974772"/>
                </a:cubicBezTo>
                <a:cubicBezTo>
                  <a:pt x="1693739" y="972296"/>
                  <a:pt x="1692977" y="972867"/>
                  <a:pt x="1692215" y="974677"/>
                </a:cubicBezTo>
                <a:close/>
                <a:moveTo>
                  <a:pt x="1732982" y="929814"/>
                </a:moveTo>
                <a:cubicBezTo>
                  <a:pt x="1732029" y="926290"/>
                  <a:pt x="1728600" y="929148"/>
                  <a:pt x="1727648" y="930767"/>
                </a:cubicBezTo>
                <a:cubicBezTo>
                  <a:pt x="1724885" y="935434"/>
                  <a:pt x="1719647" y="934958"/>
                  <a:pt x="1720028" y="927433"/>
                </a:cubicBezTo>
                <a:cubicBezTo>
                  <a:pt x="1720218" y="924671"/>
                  <a:pt x="1719170" y="925147"/>
                  <a:pt x="1718027" y="926957"/>
                </a:cubicBezTo>
                <a:cubicBezTo>
                  <a:pt x="1716122" y="929243"/>
                  <a:pt x="1716122" y="934291"/>
                  <a:pt x="1712789" y="934767"/>
                </a:cubicBezTo>
                <a:cubicBezTo>
                  <a:pt x="1710026" y="934386"/>
                  <a:pt x="1711360" y="930767"/>
                  <a:pt x="1712122" y="929243"/>
                </a:cubicBezTo>
                <a:cubicBezTo>
                  <a:pt x="1715265" y="921813"/>
                  <a:pt x="1712693" y="921528"/>
                  <a:pt x="1709836" y="923909"/>
                </a:cubicBezTo>
                <a:cubicBezTo>
                  <a:pt x="1708312" y="925242"/>
                  <a:pt x="1706693" y="928671"/>
                  <a:pt x="1704407" y="926100"/>
                </a:cubicBezTo>
                <a:cubicBezTo>
                  <a:pt x="1702121" y="923528"/>
                  <a:pt x="1705740" y="921051"/>
                  <a:pt x="1706979" y="918956"/>
                </a:cubicBezTo>
                <a:cubicBezTo>
                  <a:pt x="1708788" y="916003"/>
                  <a:pt x="1706502" y="911526"/>
                  <a:pt x="1702883" y="912765"/>
                </a:cubicBezTo>
                <a:cubicBezTo>
                  <a:pt x="1674593" y="936387"/>
                  <a:pt x="1733077" y="964009"/>
                  <a:pt x="1732982" y="929814"/>
                </a:cubicBezTo>
                <a:close/>
                <a:moveTo>
                  <a:pt x="1731362" y="979059"/>
                </a:moveTo>
                <a:cubicBezTo>
                  <a:pt x="1727171" y="976487"/>
                  <a:pt x="1730505" y="972677"/>
                  <a:pt x="1731458" y="969534"/>
                </a:cubicBezTo>
                <a:cubicBezTo>
                  <a:pt x="1726409" y="945816"/>
                  <a:pt x="1702216" y="984012"/>
                  <a:pt x="1736411" y="997251"/>
                </a:cubicBezTo>
                <a:cubicBezTo>
                  <a:pt x="1788322" y="1011729"/>
                  <a:pt x="1771844" y="961914"/>
                  <a:pt x="1764033" y="979440"/>
                </a:cubicBezTo>
                <a:cubicBezTo>
                  <a:pt x="1762700" y="985155"/>
                  <a:pt x="1756508" y="986012"/>
                  <a:pt x="1753270" y="978868"/>
                </a:cubicBezTo>
                <a:cubicBezTo>
                  <a:pt x="1752413" y="976296"/>
                  <a:pt x="1750984" y="972010"/>
                  <a:pt x="1749650" y="976773"/>
                </a:cubicBezTo>
                <a:cubicBezTo>
                  <a:pt x="1748031" y="980011"/>
                  <a:pt x="1750698" y="986393"/>
                  <a:pt x="1746507" y="987536"/>
                </a:cubicBezTo>
                <a:cubicBezTo>
                  <a:pt x="1738697" y="987917"/>
                  <a:pt x="1747079" y="965724"/>
                  <a:pt x="1737268" y="974868"/>
                </a:cubicBezTo>
                <a:cubicBezTo>
                  <a:pt x="1736030" y="976963"/>
                  <a:pt x="1735554" y="981630"/>
                  <a:pt x="1731362" y="979059"/>
                </a:cubicBezTo>
                <a:close/>
                <a:moveTo>
                  <a:pt x="1750222" y="884761"/>
                </a:moveTo>
                <a:cubicBezTo>
                  <a:pt x="1738697" y="884475"/>
                  <a:pt x="1732791" y="899049"/>
                  <a:pt x="1737649" y="908383"/>
                </a:cubicBezTo>
                <a:cubicBezTo>
                  <a:pt x="1742697" y="920289"/>
                  <a:pt x="1764033" y="928481"/>
                  <a:pt x="1769748" y="913146"/>
                </a:cubicBezTo>
                <a:cubicBezTo>
                  <a:pt x="1770415" y="909812"/>
                  <a:pt x="1766129" y="910574"/>
                  <a:pt x="1764414" y="911526"/>
                </a:cubicBezTo>
                <a:cubicBezTo>
                  <a:pt x="1759747" y="914098"/>
                  <a:pt x="1755270" y="911336"/>
                  <a:pt x="1758985" y="905240"/>
                </a:cubicBezTo>
                <a:cubicBezTo>
                  <a:pt x="1760318" y="903049"/>
                  <a:pt x="1759271" y="902954"/>
                  <a:pt x="1757366" y="903906"/>
                </a:cubicBezTo>
                <a:cubicBezTo>
                  <a:pt x="1754604" y="904954"/>
                  <a:pt x="1752317" y="909240"/>
                  <a:pt x="1749174" y="908002"/>
                </a:cubicBezTo>
                <a:cubicBezTo>
                  <a:pt x="1746793" y="906383"/>
                  <a:pt x="1749746" y="904002"/>
                  <a:pt x="1751079" y="902954"/>
                </a:cubicBezTo>
                <a:cubicBezTo>
                  <a:pt x="1757175" y="898191"/>
                  <a:pt x="1754889" y="896667"/>
                  <a:pt x="1751460" y="897334"/>
                </a:cubicBezTo>
                <a:cubicBezTo>
                  <a:pt x="1749555" y="897715"/>
                  <a:pt x="1746602" y="899811"/>
                  <a:pt x="1745745" y="896572"/>
                </a:cubicBezTo>
                <a:cubicBezTo>
                  <a:pt x="1744888" y="893238"/>
                  <a:pt x="1749079" y="892953"/>
                  <a:pt x="1751174" y="891810"/>
                </a:cubicBezTo>
                <a:cubicBezTo>
                  <a:pt x="1753937" y="890286"/>
                  <a:pt x="1753937" y="885618"/>
                  <a:pt x="1750222" y="884761"/>
                </a:cubicBezTo>
                <a:close/>
                <a:moveTo>
                  <a:pt x="1789465" y="864854"/>
                </a:moveTo>
                <a:cubicBezTo>
                  <a:pt x="1784893" y="868569"/>
                  <a:pt x="1779749" y="866664"/>
                  <a:pt x="1781750" y="859996"/>
                </a:cubicBezTo>
                <a:cubicBezTo>
                  <a:pt x="1782702" y="857710"/>
                  <a:pt x="1784036" y="853995"/>
                  <a:pt x="1780321" y="856948"/>
                </a:cubicBezTo>
                <a:cubicBezTo>
                  <a:pt x="1777273" y="858663"/>
                  <a:pt x="1775368" y="864378"/>
                  <a:pt x="1771463" y="863425"/>
                </a:cubicBezTo>
                <a:cubicBezTo>
                  <a:pt x="1765748" y="860472"/>
                  <a:pt x="1785083" y="847423"/>
                  <a:pt x="1772415" y="850281"/>
                </a:cubicBezTo>
                <a:cubicBezTo>
                  <a:pt x="1770224" y="851043"/>
                  <a:pt x="1767081" y="854186"/>
                  <a:pt x="1765652" y="850471"/>
                </a:cubicBezTo>
                <a:cubicBezTo>
                  <a:pt x="1764129" y="846661"/>
                  <a:pt x="1769081" y="845518"/>
                  <a:pt x="1771272" y="843708"/>
                </a:cubicBezTo>
                <a:cubicBezTo>
                  <a:pt x="1774415" y="841232"/>
                  <a:pt x="1773654" y="835517"/>
                  <a:pt x="1769177" y="835326"/>
                </a:cubicBezTo>
                <a:cubicBezTo>
                  <a:pt x="1765081" y="835136"/>
                  <a:pt x="1760890" y="839327"/>
                  <a:pt x="1758604" y="842280"/>
                </a:cubicBezTo>
                <a:cubicBezTo>
                  <a:pt x="1744221" y="860472"/>
                  <a:pt x="1771844" y="888095"/>
                  <a:pt x="1790132" y="875712"/>
                </a:cubicBezTo>
                <a:cubicBezTo>
                  <a:pt x="1794799" y="872474"/>
                  <a:pt x="1800228" y="858663"/>
                  <a:pt x="1789465" y="864854"/>
                </a:cubicBezTo>
                <a:close/>
                <a:moveTo>
                  <a:pt x="1799466" y="902859"/>
                </a:moveTo>
                <a:cubicBezTo>
                  <a:pt x="1797942" y="904383"/>
                  <a:pt x="1796799" y="908383"/>
                  <a:pt x="1793656" y="905526"/>
                </a:cubicBezTo>
                <a:cubicBezTo>
                  <a:pt x="1790513" y="902573"/>
                  <a:pt x="1794227" y="899715"/>
                  <a:pt x="1795180" y="897239"/>
                </a:cubicBezTo>
                <a:cubicBezTo>
                  <a:pt x="1793942" y="876093"/>
                  <a:pt x="1769367" y="905049"/>
                  <a:pt x="1794894" y="922194"/>
                </a:cubicBezTo>
                <a:cubicBezTo>
                  <a:pt x="1834709" y="944578"/>
                  <a:pt x="1831280" y="895429"/>
                  <a:pt x="1820993" y="910574"/>
                </a:cubicBezTo>
                <a:cubicBezTo>
                  <a:pt x="1817659" y="917146"/>
                  <a:pt x="1812420" y="914098"/>
                  <a:pt x="1811754" y="906669"/>
                </a:cubicBezTo>
                <a:cubicBezTo>
                  <a:pt x="1811372" y="903430"/>
                  <a:pt x="1810325" y="904002"/>
                  <a:pt x="1809372" y="906192"/>
                </a:cubicBezTo>
                <a:cubicBezTo>
                  <a:pt x="1807658" y="908859"/>
                  <a:pt x="1808801" y="914860"/>
                  <a:pt x="1804991" y="915336"/>
                </a:cubicBezTo>
                <a:cubicBezTo>
                  <a:pt x="1798609" y="914574"/>
                  <a:pt x="1808896" y="895715"/>
                  <a:pt x="1799466" y="902859"/>
                </a:cubicBezTo>
                <a:close/>
                <a:moveTo>
                  <a:pt x="1840900" y="810657"/>
                </a:moveTo>
                <a:cubicBezTo>
                  <a:pt x="1835756" y="814276"/>
                  <a:pt x="1831946" y="810847"/>
                  <a:pt x="1834994" y="804656"/>
                </a:cubicBezTo>
                <a:cubicBezTo>
                  <a:pt x="1836233" y="802179"/>
                  <a:pt x="1835090" y="802179"/>
                  <a:pt x="1833280" y="803513"/>
                </a:cubicBezTo>
                <a:cubicBezTo>
                  <a:pt x="1830613" y="804846"/>
                  <a:pt x="1828803" y="809799"/>
                  <a:pt x="1825469" y="808942"/>
                </a:cubicBezTo>
                <a:cubicBezTo>
                  <a:pt x="1820802" y="805799"/>
                  <a:pt x="1837661" y="795512"/>
                  <a:pt x="1826708" y="797512"/>
                </a:cubicBezTo>
                <a:cubicBezTo>
                  <a:pt x="1824803" y="798179"/>
                  <a:pt x="1822040" y="800751"/>
                  <a:pt x="1820897" y="797512"/>
                </a:cubicBezTo>
                <a:cubicBezTo>
                  <a:pt x="1819754" y="794178"/>
                  <a:pt x="1823850" y="793226"/>
                  <a:pt x="1825850" y="791892"/>
                </a:cubicBezTo>
                <a:cubicBezTo>
                  <a:pt x="1828613" y="789797"/>
                  <a:pt x="1828041" y="784939"/>
                  <a:pt x="1824231" y="784653"/>
                </a:cubicBezTo>
                <a:cubicBezTo>
                  <a:pt x="1820707" y="784368"/>
                  <a:pt x="1817087" y="787797"/>
                  <a:pt x="1814992" y="790273"/>
                </a:cubicBezTo>
                <a:cubicBezTo>
                  <a:pt x="1802229" y="805227"/>
                  <a:pt x="1824803" y="830469"/>
                  <a:pt x="1840805" y="820086"/>
                </a:cubicBezTo>
                <a:cubicBezTo>
                  <a:pt x="1844996" y="817419"/>
                  <a:pt x="1850520" y="805513"/>
                  <a:pt x="1840900" y="810657"/>
                </a:cubicBezTo>
                <a:close/>
                <a:moveTo>
                  <a:pt x="1854711" y="868759"/>
                </a:moveTo>
                <a:cubicBezTo>
                  <a:pt x="1854044" y="863616"/>
                  <a:pt x="1848901" y="866568"/>
                  <a:pt x="1847186" y="868664"/>
                </a:cubicBezTo>
                <a:cubicBezTo>
                  <a:pt x="1842900" y="873903"/>
                  <a:pt x="1836614" y="872569"/>
                  <a:pt x="1836995" y="864092"/>
                </a:cubicBezTo>
                <a:cubicBezTo>
                  <a:pt x="1837471" y="861234"/>
                  <a:pt x="1838042" y="856472"/>
                  <a:pt x="1834518" y="860663"/>
                </a:cubicBezTo>
                <a:cubicBezTo>
                  <a:pt x="1831470" y="863235"/>
                  <a:pt x="1830899" y="870569"/>
                  <a:pt x="1826327" y="870093"/>
                </a:cubicBezTo>
                <a:cubicBezTo>
                  <a:pt x="1820135" y="867521"/>
                  <a:pt x="1831375" y="855805"/>
                  <a:pt x="1828422" y="853614"/>
                </a:cubicBezTo>
                <a:cubicBezTo>
                  <a:pt x="1824612" y="849804"/>
                  <a:pt x="1819754" y="861615"/>
                  <a:pt x="1815944" y="855710"/>
                </a:cubicBezTo>
                <a:cubicBezTo>
                  <a:pt x="1813182" y="851519"/>
                  <a:pt x="1818421" y="849138"/>
                  <a:pt x="1820421" y="846471"/>
                </a:cubicBezTo>
                <a:cubicBezTo>
                  <a:pt x="1823374" y="842851"/>
                  <a:pt x="1820897" y="836279"/>
                  <a:pt x="1815563" y="836946"/>
                </a:cubicBezTo>
                <a:cubicBezTo>
                  <a:pt x="1810801" y="837517"/>
                  <a:pt x="1807181" y="843518"/>
                  <a:pt x="1805276" y="847328"/>
                </a:cubicBezTo>
                <a:cubicBezTo>
                  <a:pt x="1791275" y="876570"/>
                  <a:pt x="1852330" y="907812"/>
                  <a:pt x="1854711" y="868759"/>
                </a:cubicBezTo>
                <a:close/>
                <a:moveTo>
                  <a:pt x="1880714" y="800370"/>
                </a:moveTo>
                <a:cubicBezTo>
                  <a:pt x="1875285" y="801417"/>
                  <a:pt x="1871856" y="797322"/>
                  <a:pt x="1877571" y="792559"/>
                </a:cubicBezTo>
                <a:cubicBezTo>
                  <a:pt x="1879667" y="790845"/>
                  <a:pt x="1878619" y="790368"/>
                  <a:pt x="1876428" y="790845"/>
                </a:cubicBezTo>
                <a:cubicBezTo>
                  <a:pt x="1873380" y="790940"/>
                  <a:pt x="1869761" y="794464"/>
                  <a:pt x="1867094" y="792273"/>
                </a:cubicBezTo>
                <a:cubicBezTo>
                  <a:pt x="1865474" y="789987"/>
                  <a:pt x="1868999" y="788463"/>
                  <a:pt x="1870523" y="787987"/>
                </a:cubicBezTo>
                <a:cubicBezTo>
                  <a:pt x="1878047" y="785320"/>
                  <a:pt x="1876333" y="783225"/>
                  <a:pt x="1872713" y="782748"/>
                </a:cubicBezTo>
                <a:cubicBezTo>
                  <a:pt x="1870713" y="782463"/>
                  <a:pt x="1867189" y="783606"/>
                  <a:pt x="1867379" y="780177"/>
                </a:cubicBezTo>
                <a:cubicBezTo>
                  <a:pt x="1867665" y="776748"/>
                  <a:pt x="1871856" y="777795"/>
                  <a:pt x="1874142" y="777319"/>
                </a:cubicBezTo>
                <a:cubicBezTo>
                  <a:pt x="1877476" y="776652"/>
                  <a:pt x="1878809" y="771985"/>
                  <a:pt x="1875476" y="770080"/>
                </a:cubicBezTo>
                <a:cubicBezTo>
                  <a:pt x="1872428" y="768366"/>
                  <a:pt x="1867760" y="769890"/>
                  <a:pt x="1864903" y="771128"/>
                </a:cubicBezTo>
                <a:cubicBezTo>
                  <a:pt x="1846901" y="779510"/>
                  <a:pt x="1858140" y="811419"/>
                  <a:pt x="1876809" y="808561"/>
                </a:cubicBezTo>
                <a:cubicBezTo>
                  <a:pt x="1882143" y="807990"/>
                  <a:pt x="1891478" y="799798"/>
                  <a:pt x="1880714" y="800370"/>
                </a:cubicBezTo>
                <a:close/>
                <a:moveTo>
                  <a:pt x="1887287" y="847709"/>
                </a:moveTo>
                <a:cubicBezTo>
                  <a:pt x="1889287" y="841041"/>
                  <a:pt x="1880714" y="850566"/>
                  <a:pt x="1879095" y="851614"/>
                </a:cubicBezTo>
                <a:cubicBezTo>
                  <a:pt x="1878238" y="852281"/>
                  <a:pt x="1877571" y="852662"/>
                  <a:pt x="1876428" y="851900"/>
                </a:cubicBezTo>
                <a:cubicBezTo>
                  <a:pt x="1873571" y="849995"/>
                  <a:pt x="1876619" y="846852"/>
                  <a:pt x="1877952" y="845518"/>
                </a:cubicBezTo>
                <a:cubicBezTo>
                  <a:pt x="1884334" y="839041"/>
                  <a:pt x="1881572" y="837422"/>
                  <a:pt x="1877571" y="838470"/>
                </a:cubicBezTo>
                <a:cubicBezTo>
                  <a:pt x="1875380" y="839041"/>
                  <a:pt x="1872237" y="841899"/>
                  <a:pt x="1870808" y="837993"/>
                </a:cubicBezTo>
                <a:cubicBezTo>
                  <a:pt x="1869380" y="833993"/>
                  <a:pt x="1874237" y="833231"/>
                  <a:pt x="1876428" y="831707"/>
                </a:cubicBezTo>
                <a:cubicBezTo>
                  <a:pt x="1886144" y="813133"/>
                  <a:pt x="1848425" y="825992"/>
                  <a:pt x="1862998" y="852852"/>
                </a:cubicBezTo>
                <a:cubicBezTo>
                  <a:pt x="1889477" y="891238"/>
                  <a:pt x="1912337" y="847518"/>
                  <a:pt x="1894240" y="855519"/>
                </a:cubicBezTo>
                <a:cubicBezTo>
                  <a:pt x="1889287" y="858948"/>
                  <a:pt x="1883762" y="855710"/>
                  <a:pt x="1887287" y="847709"/>
                </a:cubicBezTo>
                <a:close/>
                <a:moveTo>
                  <a:pt x="1915100" y="732933"/>
                </a:moveTo>
                <a:cubicBezTo>
                  <a:pt x="1901574" y="731218"/>
                  <a:pt x="1892716" y="747411"/>
                  <a:pt x="1896431" y="759317"/>
                </a:cubicBezTo>
                <a:cubicBezTo>
                  <a:pt x="1900145" y="775128"/>
                  <a:pt x="1923863" y="787987"/>
                  <a:pt x="1933197" y="769890"/>
                </a:cubicBezTo>
                <a:cubicBezTo>
                  <a:pt x="1934721" y="765984"/>
                  <a:pt x="1929387" y="766175"/>
                  <a:pt x="1927196" y="767127"/>
                </a:cubicBezTo>
                <a:cubicBezTo>
                  <a:pt x="1920338" y="770271"/>
                  <a:pt x="1917195" y="764175"/>
                  <a:pt x="1922053" y="758745"/>
                </a:cubicBezTo>
                <a:cubicBezTo>
                  <a:pt x="1925577" y="752649"/>
                  <a:pt x="1914719" y="760460"/>
                  <a:pt x="1912909" y="761031"/>
                </a:cubicBezTo>
                <a:cubicBezTo>
                  <a:pt x="1908146" y="762746"/>
                  <a:pt x="1908813" y="756840"/>
                  <a:pt x="1912433" y="755412"/>
                </a:cubicBezTo>
                <a:cubicBezTo>
                  <a:pt x="1919767" y="751125"/>
                  <a:pt x="1919958" y="747601"/>
                  <a:pt x="1914528" y="748173"/>
                </a:cubicBezTo>
                <a:cubicBezTo>
                  <a:pt x="1912242" y="748363"/>
                  <a:pt x="1908432" y="750554"/>
                  <a:pt x="1907956" y="746458"/>
                </a:cubicBezTo>
                <a:cubicBezTo>
                  <a:pt x="1907480" y="742362"/>
                  <a:pt x="1912528" y="742553"/>
                  <a:pt x="1915100" y="741410"/>
                </a:cubicBezTo>
                <a:cubicBezTo>
                  <a:pt x="1918719" y="740076"/>
                  <a:pt x="1919386" y="734361"/>
                  <a:pt x="1915100" y="732933"/>
                </a:cubicBezTo>
                <a:close/>
                <a:moveTo>
                  <a:pt x="2078168" y="741696"/>
                </a:moveTo>
                <a:cubicBezTo>
                  <a:pt x="2148653" y="725598"/>
                  <a:pt x="2197611" y="671496"/>
                  <a:pt x="2277717" y="693213"/>
                </a:cubicBezTo>
                <a:cubicBezTo>
                  <a:pt x="2168941" y="630634"/>
                  <a:pt x="1970630" y="723979"/>
                  <a:pt x="1896812" y="580628"/>
                </a:cubicBezTo>
                <a:cubicBezTo>
                  <a:pt x="1921196" y="652827"/>
                  <a:pt x="1981394" y="764175"/>
                  <a:pt x="2078168" y="741696"/>
                </a:cubicBezTo>
                <a:close/>
                <a:moveTo>
                  <a:pt x="2101218" y="572246"/>
                </a:moveTo>
                <a:cubicBezTo>
                  <a:pt x="2004158" y="587200"/>
                  <a:pt x="1965677" y="560911"/>
                  <a:pt x="1894049" y="506523"/>
                </a:cubicBezTo>
                <a:cubicBezTo>
                  <a:pt x="1930911" y="579675"/>
                  <a:pt x="2017874" y="618728"/>
                  <a:pt x="2101218" y="572246"/>
                </a:cubicBezTo>
                <a:close/>
                <a:moveTo>
                  <a:pt x="2004063" y="469185"/>
                </a:moveTo>
                <a:cubicBezTo>
                  <a:pt x="2029590" y="525573"/>
                  <a:pt x="2117220" y="514429"/>
                  <a:pt x="2166941" y="503856"/>
                </a:cubicBezTo>
                <a:cubicBezTo>
                  <a:pt x="2121602" y="494998"/>
                  <a:pt x="2046735" y="482330"/>
                  <a:pt x="2004063" y="469185"/>
                </a:cubicBezTo>
                <a:close/>
                <a:moveTo>
                  <a:pt x="2185134" y="508524"/>
                </a:moveTo>
                <a:cubicBezTo>
                  <a:pt x="2113791" y="544052"/>
                  <a:pt x="2002444" y="553196"/>
                  <a:pt x="1963582" y="468233"/>
                </a:cubicBezTo>
                <a:cubicBezTo>
                  <a:pt x="1928435" y="372888"/>
                  <a:pt x="1824422" y="382127"/>
                  <a:pt x="1771844" y="457946"/>
                </a:cubicBezTo>
                <a:cubicBezTo>
                  <a:pt x="1810896" y="417846"/>
                  <a:pt x="1855664" y="411750"/>
                  <a:pt x="1906622" y="437943"/>
                </a:cubicBezTo>
                <a:cubicBezTo>
                  <a:pt x="1906051" y="437658"/>
                  <a:pt x="1905575" y="437467"/>
                  <a:pt x="1905003" y="437181"/>
                </a:cubicBezTo>
                <a:cubicBezTo>
                  <a:pt x="1919005" y="443944"/>
                  <a:pt x="1932245" y="452421"/>
                  <a:pt x="1941960" y="464613"/>
                </a:cubicBezTo>
                <a:cubicBezTo>
                  <a:pt x="1941865" y="464518"/>
                  <a:pt x="1941865" y="464518"/>
                  <a:pt x="1941770" y="464423"/>
                </a:cubicBezTo>
                <a:cubicBezTo>
                  <a:pt x="1967678" y="523002"/>
                  <a:pt x="2029114" y="556911"/>
                  <a:pt x="2093122" y="553767"/>
                </a:cubicBezTo>
                <a:cubicBezTo>
                  <a:pt x="2092836" y="553767"/>
                  <a:pt x="2092550" y="553767"/>
                  <a:pt x="2092265" y="553767"/>
                </a:cubicBezTo>
                <a:cubicBezTo>
                  <a:pt x="2092646" y="553767"/>
                  <a:pt x="2093122" y="553767"/>
                  <a:pt x="2093503" y="553767"/>
                </a:cubicBezTo>
                <a:cubicBezTo>
                  <a:pt x="2093408" y="553767"/>
                  <a:pt x="2093217" y="553767"/>
                  <a:pt x="2093122" y="553767"/>
                </a:cubicBezTo>
                <a:cubicBezTo>
                  <a:pt x="2095598" y="553672"/>
                  <a:pt x="2098170" y="553577"/>
                  <a:pt x="2100647" y="553482"/>
                </a:cubicBezTo>
                <a:cubicBezTo>
                  <a:pt x="2099599" y="553577"/>
                  <a:pt x="2098551" y="553577"/>
                  <a:pt x="2097504" y="553672"/>
                </a:cubicBezTo>
                <a:cubicBezTo>
                  <a:pt x="2098742" y="553577"/>
                  <a:pt x="2100075" y="553577"/>
                  <a:pt x="2101314" y="553482"/>
                </a:cubicBezTo>
                <a:cubicBezTo>
                  <a:pt x="2101123" y="553482"/>
                  <a:pt x="2100837" y="553482"/>
                  <a:pt x="2100647" y="553482"/>
                </a:cubicBezTo>
                <a:cubicBezTo>
                  <a:pt x="2103885" y="553291"/>
                  <a:pt x="2107219" y="553005"/>
                  <a:pt x="2110458" y="552720"/>
                </a:cubicBezTo>
                <a:cubicBezTo>
                  <a:pt x="2109981" y="552815"/>
                  <a:pt x="2109505" y="552815"/>
                  <a:pt x="2109029" y="552815"/>
                </a:cubicBezTo>
                <a:cubicBezTo>
                  <a:pt x="2119316" y="551862"/>
                  <a:pt x="2129222" y="550243"/>
                  <a:pt x="2139223" y="548243"/>
                </a:cubicBezTo>
                <a:cubicBezTo>
                  <a:pt x="2139223" y="548243"/>
                  <a:pt x="2139223" y="548243"/>
                  <a:pt x="2139223" y="548243"/>
                </a:cubicBezTo>
                <a:cubicBezTo>
                  <a:pt x="2139699" y="548148"/>
                  <a:pt x="2140080" y="548052"/>
                  <a:pt x="2140556" y="547957"/>
                </a:cubicBezTo>
                <a:cubicBezTo>
                  <a:pt x="2140080" y="548052"/>
                  <a:pt x="2139699" y="548148"/>
                  <a:pt x="2139223" y="548243"/>
                </a:cubicBezTo>
                <a:cubicBezTo>
                  <a:pt x="2144367" y="547195"/>
                  <a:pt x="2149510" y="545957"/>
                  <a:pt x="2154558" y="544623"/>
                </a:cubicBezTo>
                <a:cubicBezTo>
                  <a:pt x="2154177" y="544719"/>
                  <a:pt x="2153796" y="544814"/>
                  <a:pt x="2153415" y="544909"/>
                </a:cubicBezTo>
                <a:cubicBezTo>
                  <a:pt x="2156368" y="544147"/>
                  <a:pt x="2159321" y="543290"/>
                  <a:pt x="2162178" y="542433"/>
                </a:cubicBezTo>
                <a:cubicBezTo>
                  <a:pt x="2161988" y="542528"/>
                  <a:pt x="2161797" y="542528"/>
                  <a:pt x="2161607" y="542623"/>
                </a:cubicBezTo>
                <a:cubicBezTo>
                  <a:pt x="2181419" y="536813"/>
                  <a:pt x="2199611" y="529764"/>
                  <a:pt x="2216471" y="521573"/>
                </a:cubicBezTo>
                <a:cubicBezTo>
                  <a:pt x="2205898" y="516715"/>
                  <a:pt x="2196278" y="512048"/>
                  <a:pt x="2185134" y="508524"/>
                </a:cubicBezTo>
                <a:close/>
                <a:moveTo>
                  <a:pt x="2406494" y="617109"/>
                </a:moveTo>
                <a:cubicBezTo>
                  <a:pt x="2418877" y="577199"/>
                  <a:pt x="2435546" y="531669"/>
                  <a:pt x="2469645" y="510143"/>
                </a:cubicBezTo>
                <a:cubicBezTo>
                  <a:pt x="2416972" y="504523"/>
                  <a:pt x="2408495" y="583009"/>
                  <a:pt x="2406494" y="617109"/>
                </a:cubicBezTo>
                <a:close/>
                <a:moveTo>
                  <a:pt x="2502887" y="512619"/>
                </a:moveTo>
                <a:cubicBezTo>
                  <a:pt x="2479266" y="528145"/>
                  <a:pt x="2462501" y="563388"/>
                  <a:pt x="2456120" y="587391"/>
                </a:cubicBezTo>
                <a:cubicBezTo>
                  <a:pt x="2478313" y="552815"/>
                  <a:pt x="2499935" y="523383"/>
                  <a:pt x="2533939" y="514239"/>
                </a:cubicBezTo>
                <a:cubicBezTo>
                  <a:pt x="2519556" y="510143"/>
                  <a:pt x="2510698" y="509667"/>
                  <a:pt x="2502887" y="512619"/>
                </a:cubicBezTo>
                <a:close/>
                <a:moveTo>
                  <a:pt x="2503173" y="586819"/>
                </a:moveTo>
                <a:cubicBezTo>
                  <a:pt x="2522414" y="561387"/>
                  <a:pt x="2566324" y="526812"/>
                  <a:pt x="2590327" y="528907"/>
                </a:cubicBezTo>
                <a:cubicBezTo>
                  <a:pt x="2583755" y="524621"/>
                  <a:pt x="2563848" y="519287"/>
                  <a:pt x="2559561" y="521763"/>
                </a:cubicBezTo>
                <a:cubicBezTo>
                  <a:pt x="2535273" y="531288"/>
                  <a:pt x="2510888" y="567102"/>
                  <a:pt x="2503173" y="586819"/>
                </a:cubicBezTo>
                <a:close/>
                <a:moveTo>
                  <a:pt x="2713104" y="501951"/>
                </a:moveTo>
                <a:cubicBezTo>
                  <a:pt x="2660145" y="529479"/>
                  <a:pt x="2587946" y="521763"/>
                  <a:pt x="2548322" y="475948"/>
                </a:cubicBezTo>
                <a:lnTo>
                  <a:pt x="2547560" y="476424"/>
                </a:lnTo>
                <a:cubicBezTo>
                  <a:pt x="2644619" y="593106"/>
                  <a:pt x="2768540" y="434324"/>
                  <a:pt x="2792352" y="547386"/>
                </a:cubicBezTo>
                <a:cubicBezTo>
                  <a:pt x="2792448" y="547386"/>
                  <a:pt x="2793114" y="547386"/>
                  <a:pt x="2793209" y="547386"/>
                </a:cubicBezTo>
                <a:cubicBezTo>
                  <a:pt x="2797305" y="497284"/>
                  <a:pt x="2751871" y="483473"/>
                  <a:pt x="2713104" y="501951"/>
                </a:cubicBezTo>
                <a:close/>
                <a:moveTo>
                  <a:pt x="2617664" y="828087"/>
                </a:moveTo>
                <a:cubicBezTo>
                  <a:pt x="2617664" y="828087"/>
                  <a:pt x="2617568" y="828183"/>
                  <a:pt x="2617568" y="828183"/>
                </a:cubicBezTo>
                <a:cubicBezTo>
                  <a:pt x="2618235" y="827802"/>
                  <a:pt x="2618902" y="827421"/>
                  <a:pt x="2619474" y="826944"/>
                </a:cubicBezTo>
                <a:cubicBezTo>
                  <a:pt x="2619378" y="827040"/>
                  <a:pt x="2619188" y="827135"/>
                  <a:pt x="2619093" y="827230"/>
                </a:cubicBezTo>
                <a:cubicBezTo>
                  <a:pt x="2636809" y="815991"/>
                  <a:pt x="2637857" y="787511"/>
                  <a:pt x="2613759" y="785225"/>
                </a:cubicBezTo>
                <a:cubicBezTo>
                  <a:pt x="2613759" y="785225"/>
                  <a:pt x="2613759" y="785225"/>
                  <a:pt x="2613854" y="785225"/>
                </a:cubicBezTo>
                <a:cubicBezTo>
                  <a:pt x="2613759" y="785225"/>
                  <a:pt x="2613663" y="785225"/>
                  <a:pt x="2613568" y="785320"/>
                </a:cubicBezTo>
                <a:cubicBezTo>
                  <a:pt x="2613663" y="785320"/>
                  <a:pt x="2613663" y="785320"/>
                  <a:pt x="2613759" y="785320"/>
                </a:cubicBezTo>
                <a:cubicBezTo>
                  <a:pt x="2608234" y="788082"/>
                  <a:pt x="2616426" y="793797"/>
                  <a:pt x="2616616" y="797512"/>
                </a:cubicBezTo>
                <a:cubicBezTo>
                  <a:pt x="2617187" y="804942"/>
                  <a:pt x="2607662" y="801989"/>
                  <a:pt x="2603471" y="800274"/>
                </a:cubicBezTo>
                <a:cubicBezTo>
                  <a:pt x="2598423" y="802275"/>
                  <a:pt x="2615187" y="810180"/>
                  <a:pt x="2612139" y="813990"/>
                </a:cubicBezTo>
                <a:cubicBezTo>
                  <a:pt x="2606424" y="819324"/>
                  <a:pt x="2600043" y="804656"/>
                  <a:pt x="2594709" y="807894"/>
                </a:cubicBezTo>
                <a:cubicBezTo>
                  <a:pt x="2592708" y="811228"/>
                  <a:pt x="2597757" y="814848"/>
                  <a:pt x="2597280" y="818277"/>
                </a:cubicBezTo>
                <a:cubicBezTo>
                  <a:pt x="2593280" y="823992"/>
                  <a:pt x="2588517" y="817134"/>
                  <a:pt x="2586422" y="813419"/>
                </a:cubicBezTo>
                <a:cubicBezTo>
                  <a:pt x="2560514" y="802656"/>
                  <a:pt x="2584802" y="847042"/>
                  <a:pt x="2616807" y="828754"/>
                </a:cubicBezTo>
                <a:cubicBezTo>
                  <a:pt x="2616711" y="828754"/>
                  <a:pt x="2616616" y="828849"/>
                  <a:pt x="2616616" y="828849"/>
                </a:cubicBezTo>
                <a:cubicBezTo>
                  <a:pt x="2616902" y="828468"/>
                  <a:pt x="2617283" y="828278"/>
                  <a:pt x="2617664" y="828087"/>
                </a:cubicBezTo>
                <a:close/>
                <a:moveTo>
                  <a:pt x="2579183" y="757126"/>
                </a:moveTo>
                <a:cubicBezTo>
                  <a:pt x="2578611" y="758364"/>
                  <a:pt x="2571849" y="759412"/>
                  <a:pt x="2574039" y="760746"/>
                </a:cubicBezTo>
                <a:cubicBezTo>
                  <a:pt x="2576611" y="762174"/>
                  <a:pt x="2589946" y="758936"/>
                  <a:pt x="2585088" y="764841"/>
                </a:cubicBezTo>
                <a:cubicBezTo>
                  <a:pt x="2581754" y="766556"/>
                  <a:pt x="2574611" y="764937"/>
                  <a:pt x="2573182" y="767699"/>
                </a:cubicBezTo>
                <a:cubicBezTo>
                  <a:pt x="2573468" y="771318"/>
                  <a:pt x="2585945" y="770747"/>
                  <a:pt x="2578040" y="775795"/>
                </a:cubicBezTo>
                <a:cubicBezTo>
                  <a:pt x="2574134" y="776271"/>
                  <a:pt x="2568801" y="772747"/>
                  <a:pt x="2566419" y="777700"/>
                </a:cubicBezTo>
                <a:cubicBezTo>
                  <a:pt x="2565657" y="788178"/>
                  <a:pt x="2585279" y="783701"/>
                  <a:pt x="2589565" y="778653"/>
                </a:cubicBezTo>
                <a:cubicBezTo>
                  <a:pt x="2589184" y="779034"/>
                  <a:pt x="2588708" y="779319"/>
                  <a:pt x="2588327" y="779700"/>
                </a:cubicBezTo>
                <a:cubicBezTo>
                  <a:pt x="2608615" y="766746"/>
                  <a:pt x="2591184" y="730075"/>
                  <a:pt x="2570896" y="748077"/>
                </a:cubicBezTo>
                <a:cubicBezTo>
                  <a:pt x="2573087" y="751697"/>
                  <a:pt x="2586136" y="750649"/>
                  <a:pt x="2579183" y="757126"/>
                </a:cubicBezTo>
                <a:close/>
                <a:moveTo>
                  <a:pt x="2571277" y="825706"/>
                </a:moveTo>
                <a:cubicBezTo>
                  <a:pt x="2562990" y="823420"/>
                  <a:pt x="2569848" y="842851"/>
                  <a:pt x="2559657" y="839613"/>
                </a:cubicBezTo>
                <a:cubicBezTo>
                  <a:pt x="2556418" y="839041"/>
                  <a:pt x="2555370" y="833517"/>
                  <a:pt x="2552418" y="832469"/>
                </a:cubicBezTo>
                <a:cubicBezTo>
                  <a:pt x="2549751" y="835612"/>
                  <a:pt x="2557370" y="853995"/>
                  <a:pt x="2547941" y="847995"/>
                </a:cubicBezTo>
                <a:cubicBezTo>
                  <a:pt x="2545369" y="844089"/>
                  <a:pt x="2546226" y="833612"/>
                  <a:pt x="2541654" y="834850"/>
                </a:cubicBezTo>
                <a:cubicBezTo>
                  <a:pt x="2538035" y="837136"/>
                  <a:pt x="2539844" y="849614"/>
                  <a:pt x="2532606" y="844185"/>
                </a:cubicBezTo>
                <a:cubicBezTo>
                  <a:pt x="2529653" y="840375"/>
                  <a:pt x="2534415" y="834564"/>
                  <a:pt x="2530415" y="831135"/>
                </a:cubicBezTo>
                <a:cubicBezTo>
                  <a:pt x="2527557" y="828087"/>
                  <a:pt x="2522509" y="829421"/>
                  <a:pt x="2521176" y="833326"/>
                </a:cubicBezTo>
                <a:cubicBezTo>
                  <a:pt x="2511079" y="881618"/>
                  <a:pt x="2600233" y="865711"/>
                  <a:pt x="2571277" y="825706"/>
                </a:cubicBezTo>
                <a:close/>
                <a:moveTo>
                  <a:pt x="2554513" y="798369"/>
                </a:moveTo>
                <a:cubicBezTo>
                  <a:pt x="2549941" y="803037"/>
                  <a:pt x="2548036" y="795321"/>
                  <a:pt x="2545369" y="793226"/>
                </a:cubicBezTo>
                <a:cubicBezTo>
                  <a:pt x="2545369" y="793226"/>
                  <a:pt x="2545369" y="793226"/>
                  <a:pt x="2545369" y="793226"/>
                </a:cubicBezTo>
                <a:cubicBezTo>
                  <a:pt x="2545369" y="793226"/>
                  <a:pt x="2545274" y="793226"/>
                  <a:pt x="2545274" y="793226"/>
                </a:cubicBezTo>
                <a:cubicBezTo>
                  <a:pt x="2545274" y="793226"/>
                  <a:pt x="2545274" y="793226"/>
                  <a:pt x="2545369" y="793226"/>
                </a:cubicBezTo>
                <a:cubicBezTo>
                  <a:pt x="2545274" y="793321"/>
                  <a:pt x="2545178" y="793416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3274" y="797226"/>
                  <a:pt x="2547084" y="803799"/>
                  <a:pt x="2543464" y="806275"/>
                </a:cubicBezTo>
                <a:cubicBezTo>
                  <a:pt x="2537844" y="807894"/>
                  <a:pt x="2541083" y="786463"/>
                  <a:pt x="2535082" y="797036"/>
                </a:cubicBezTo>
                <a:cubicBezTo>
                  <a:pt x="2534606" y="804751"/>
                  <a:pt x="2527081" y="803322"/>
                  <a:pt x="2529272" y="796083"/>
                </a:cubicBezTo>
                <a:cubicBezTo>
                  <a:pt x="2530701" y="792654"/>
                  <a:pt x="2528319" y="788178"/>
                  <a:pt x="2524414" y="789035"/>
                </a:cubicBezTo>
                <a:cubicBezTo>
                  <a:pt x="2508221" y="804846"/>
                  <a:pt x="2539178" y="830850"/>
                  <a:pt x="2559942" y="809895"/>
                </a:cubicBezTo>
                <a:cubicBezTo>
                  <a:pt x="2565371" y="806370"/>
                  <a:pt x="2565467" y="788463"/>
                  <a:pt x="2558228" y="789130"/>
                </a:cubicBezTo>
                <a:cubicBezTo>
                  <a:pt x="2555275" y="791321"/>
                  <a:pt x="2556704" y="795702"/>
                  <a:pt x="2554513" y="798369"/>
                </a:cubicBezTo>
                <a:close/>
                <a:moveTo>
                  <a:pt x="2541273" y="751697"/>
                </a:moveTo>
                <a:cubicBezTo>
                  <a:pt x="2519175" y="756936"/>
                  <a:pt x="2530796" y="787035"/>
                  <a:pt x="2550322" y="776081"/>
                </a:cubicBezTo>
                <a:cubicBezTo>
                  <a:pt x="2564228" y="768937"/>
                  <a:pt x="2556513" y="747792"/>
                  <a:pt x="2541273" y="751697"/>
                </a:cubicBezTo>
                <a:close/>
                <a:moveTo>
                  <a:pt x="2517461" y="779796"/>
                </a:moveTo>
                <a:cubicBezTo>
                  <a:pt x="2517651" y="779605"/>
                  <a:pt x="2517842" y="779415"/>
                  <a:pt x="2517937" y="779319"/>
                </a:cubicBezTo>
                <a:cubicBezTo>
                  <a:pt x="2517937" y="779415"/>
                  <a:pt x="2517746" y="779605"/>
                  <a:pt x="2517461" y="779796"/>
                </a:cubicBezTo>
                <a:cubicBezTo>
                  <a:pt x="2517746" y="779605"/>
                  <a:pt x="2517937" y="779415"/>
                  <a:pt x="2518032" y="779224"/>
                </a:cubicBezTo>
                <a:cubicBezTo>
                  <a:pt x="2518032" y="779224"/>
                  <a:pt x="2518032" y="779224"/>
                  <a:pt x="2518032" y="779224"/>
                </a:cubicBezTo>
                <a:cubicBezTo>
                  <a:pt x="2518032" y="779224"/>
                  <a:pt x="2518032" y="779224"/>
                  <a:pt x="2518032" y="779129"/>
                </a:cubicBezTo>
                <a:cubicBezTo>
                  <a:pt x="2518032" y="779129"/>
                  <a:pt x="2518032" y="779129"/>
                  <a:pt x="2518032" y="779129"/>
                </a:cubicBezTo>
                <a:cubicBezTo>
                  <a:pt x="2518127" y="779034"/>
                  <a:pt x="2518127" y="778938"/>
                  <a:pt x="2518127" y="778843"/>
                </a:cubicBezTo>
                <a:cubicBezTo>
                  <a:pt x="2518127" y="778843"/>
                  <a:pt x="2518127" y="778938"/>
                  <a:pt x="2518127" y="778938"/>
                </a:cubicBezTo>
                <a:cubicBezTo>
                  <a:pt x="2518127" y="778843"/>
                  <a:pt x="2518223" y="778748"/>
                  <a:pt x="2518223" y="778748"/>
                </a:cubicBezTo>
                <a:cubicBezTo>
                  <a:pt x="2518223" y="778748"/>
                  <a:pt x="2518223" y="778843"/>
                  <a:pt x="2518127" y="778843"/>
                </a:cubicBezTo>
                <a:cubicBezTo>
                  <a:pt x="2518223" y="778653"/>
                  <a:pt x="2518223" y="778462"/>
                  <a:pt x="2518223" y="778367"/>
                </a:cubicBezTo>
                <a:cubicBezTo>
                  <a:pt x="2518223" y="778462"/>
                  <a:pt x="2518223" y="778557"/>
                  <a:pt x="2518223" y="778748"/>
                </a:cubicBezTo>
                <a:cubicBezTo>
                  <a:pt x="2518223" y="778557"/>
                  <a:pt x="2518318" y="778462"/>
                  <a:pt x="2518223" y="778272"/>
                </a:cubicBezTo>
                <a:cubicBezTo>
                  <a:pt x="2518223" y="778272"/>
                  <a:pt x="2518223" y="778367"/>
                  <a:pt x="2518223" y="778367"/>
                </a:cubicBezTo>
                <a:cubicBezTo>
                  <a:pt x="2517175" y="774271"/>
                  <a:pt x="2504507" y="774081"/>
                  <a:pt x="2510984" y="768461"/>
                </a:cubicBezTo>
                <a:cubicBezTo>
                  <a:pt x="2511651" y="767127"/>
                  <a:pt x="2519080" y="766746"/>
                  <a:pt x="2517080" y="765127"/>
                </a:cubicBezTo>
                <a:cubicBezTo>
                  <a:pt x="2514699" y="763127"/>
                  <a:pt x="2502221" y="765318"/>
                  <a:pt x="2506317" y="759888"/>
                </a:cubicBezTo>
                <a:cubicBezTo>
                  <a:pt x="2509555" y="758269"/>
                  <a:pt x="2516699" y="760460"/>
                  <a:pt x="2518413" y="758745"/>
                </a:cubicBezTo>
                <a:cubicBezTo>
                  <a:pt x="2518413" y="758745"/>
                  <a:pt x="2518318" y="758745"/>
                  <a:pt x="2518318" y="758841"/>
                </a:cubicBezTo>
                <a:cubicBezTo>
                  <a:pt x="2518413" y="758841"/>
                  <a:pt x="2518413" y="758745"/>
                  <a:pt x="2518509" y="758745"/>
                </a:cubicBezTo>
                <a:cubicBezTo>
                  <a:pt x="2518509" y="758745"/>
                  <a:pt x="2518509" y="758745"/>
                  <a:pt x="2518413" y="758745"/>
                </a:cubicBezTo>
                <a:cubicBezTo>
                  <a:pt x="2520509" y="755602"/>
                  <a:pt x="2513460" y="755126"/>
                  <a:pt x="2512508" y="752840"/>
                </a:cubicBezTo>
                <a:cubicBezTo>
                  <a:pt x="2512412" y="747792"/>
                  <a:pt x="2518604" y="749982"/>
                  <a:pt x="2521366" y="751221"/>
                </a:cubicBezTo>
                <a:cubicBezTo>
                  <a:pt x="2538797" y="748268"/>
                  <a:pt x="2516032" y="734933"/>
                  <a:pt x="2503745" y="745601"/>
                </a:cubicBezTo>
                <a:cubicBezTo>
                  <a:pt x="2485552" y="756840"/>
                  <a:pt x="2494791" y="790273"/>
                  <a:pt x="2517461" y="779796"/>
                </a:cubicBezTo>
                <a:cubicBezTo>
                  <a:pt x="2517556" y="779700"/>
                  <a:pt x="2517556" y="779796"/>
                  <a:pt x="2517461" y="779796"/>
                </a:cubicBezTo>
                <a:close/>
                <a:moveTo>
                  <a:pt x="2551560" y="848852"/>
                </a:moveTo>
                <a:cubicBezTo>
                  <a:pt x="2551751" y="848757"/>
                  <a:pt x="2551941" y="848661"/>
                  <a:pt x="2552132" y="848471"/>
                </a:cubicBezTo>
                <a:cubicBezTo>
                  <a:pt x="2551941" y="848661"/>
                  <a:pt x="2551751" y="848757"/>
                  <a:pt x="2551560" y="848852"/>
                </a:cubicBezTo>
                <a:close/>
                <a:moveTo>
                  <a:pt x="2520794" y="817419"/>
                </a:moveTo>
                <a:cubicBezTo>
                  <a:pt x="2518318" y="809514"/>
                  <a:pt x="2510317" y="823515"/>
                  <a:pt x="2505840" y="821325"/>
                </a:cubicBezTo>
                <a:cubicBezTo>
                  <a:pt x="2500506" y="819801"/>
                  <a:pt x="2504411" y="813514"/>
                  <a:pt x="2504031" y="809990"/>
                </a:cubicBezTo>
                <a:cubicBezTo>
                  <a:pt x="2498601" y="810847"/>
                  <a:pt x="2497268" y="820944"/>
                  <a:pt x="2491458" y="820848"/>
                </a:cubicBezTo>
                <a:cubicBezTo>
                  <a:pt x="2485647" y="817038"/>
                  <a:pt x="2498411" y="809704"/>
                  <a:pt x="2495839" y="805227"/>
                </a:cubicBezTo>
                <a:cubicBezTo>
                  <a:pt x="2492505" y="802656"/>
                  <a:pt x="2486314" y="812943"/>
                  <a:pt x="2483266" y="807894"/>
                </a:cubicBezTo>
                <a:cubicBezTo>
                  <a:pt x="2482123" y="806085"/>
                  <a:pt x="2483171" y="804084"/>
                  <a:pt x="2484600" y="802941"/>
                </a:cubicBezTo>
                <a:cubicBezTo>
                  <a:pt x="2501173" y="790368"/>
                  <a:pt x="2479456" y="783320"/>
                  <a:pt x="2471645" y="805323"/>
                </a:cubicBezTo>
                <a:cubicBezTo>
                  <a:pt x="2462025" y="835898"/>
                  <a:pt x="2516223" y="849709"/>
                  <a:pt x="2520794" y="817419"/>
                </a:cubicBezTo>
                <a:close/>
                <a:moveTo>
                  <a:pt x="2481742" y="779510"/>
                </a:moveTo>
                <a:cubicBezTo>
                  <a:pt x="2492315" y="772080"/>
                  <a:pt x="2459453" y="771795"/>
                  <a:pt x="2474312" y="761508"/>
                </a:cubicBezTo>
                <a:cubicBezTo>
                  <a:pt x="2476122" y="759793"/>
                  <a:pt x="2482599" y="760079"/>
                  <a:pt x="2482790" y="757793"/>
                </a:cubicBezTo>
                <a:cubicBezTo>
                  <a:pt x="2478123" y="753792"/>
                  <a:pt x="2467835" y="757983"/>
                  <a:pt x="2464883" y="752268"/>
                </a:cubicBezTo>
                <a:cubicBezTo>
                  <a:pt x="2465931" y="744934"/>
                  <a:pt x="2480790" y="751125"/>
                  <a:pt x="2483647" y="748173"/>
                </a:cubicBezTo>
                <a:cubicBezTo>
                  <a:pt x="2489171" y="742553"/>
                  <a:pt x="2468788" y="741791"/>
                  <a:pt x="2476979" y="735219"/>
                </a:cubicBezTo>
                <a:cubicBezTo>
                  <a:pt x="2476979" y="735219"/>
                  <a:pt x="2476979" y="735219"/>
                  <a:pt x="2476979" y="735314"/>
                </a:cubicBezTo>
                <a:cubicBezTo>
                  <a:pt x="2476979" y="735314"/>
                  <a:pt x="2477075" y="735219"/>
                  <a:pt x="2477075" y="735219"/>
                </a:cubicBezTo>
                <a:cubicBezTo>
                  <a:pt x="2477075" y="735219"/>
                  <a:pt x="2476979" y="735219"/>
                  <a:pt x="2476979" y="735314"/>
                </a:cubicBezTo>
                <a:cubicBezTo>
                  <a:pt x="2479361" y="733218"/>
                  <a:pt x="2482694" y="734647"/>
                  <a:pt x="2485171" y="735695"/>
                </a:cubicBezTo>
                <a:cubicBezTo>
                  <a:pt x="2501649" y="741029"/>
                  <a:pt x="2502507" y="721693"/>
                  <a:pt x="2480409" y="722455"/>
                </a:cubicBezTo>
                <a:cubicBezTo>
                  <a:pt x="2439070" y="721598"/>
                  <a:pt x="2435260" y="794369"/>
                  <a:pt x="2481742" y="779510"/>
                </a:cubicBezTo>
                <a:close/>
                <a:moveTo>
                  <a:pt x="2495553" y="713216"/>
                </a:moveTo>
                <a:cubicBezTo>
                  <a:pt x="2497934" y="716740"/>
                  <a:pt x="2505174" y="725217"/>
                  <a:pt x="2510698" y="721122"/>
                </a:cubicBezTo>
                <a:cubicBezTo>
                  <a:pt x="2510603" y="721122"/>
                  <a:pt x="2510603" y="721217"/>
                  <a:pt x="2510508" y="721312"/>
                </a:cubicBezTo>
                <a:cubicBezTo>
                  <a:pt x="2510603" y="721217"/>
                  <a:pt x="2510698" y="721122"/>
                  <a:pt x="2510793" y="721122"/>
                </a:cubicBezTo>
                <a:cubicBezTo>
                  <a:pt x="2510793" y="721122"/>
                  <a:pt x="2510698" y="721217"/>
                  <a:pt x="2510698" y="721217"/>
                </a:cubicBezTo>
                <a:cubicBezTo>
                  <a:pt x="2511079" y="720931"/>
                  <a:pt x="2511365" y="720550"/>
                  <a:pt x="2511651" y="720169"/>
                </a:cubicBezTo>
                <a:cubicBezTo>
                  <a:pt x="2511651" y="720169"/>
                  <a:pt x="2511555" y="720264"/>
                  <a:pt x="2511555" y="720264"/>
                </a:cubicBezTo>
                <a:cubicBezTo>
                  <a:pt x="2511651" y="720169"/>
                  <a:pt x="2511746" y="720074"/>
                  <a:pt x="2511746" y="719883"/>
                </a:cubicBezTo>
                <a:cubicBezTo>
                  <a:pt x="2511746" y="719979"/>
                  <a:pt x="2511651" y="719979"/>
                  <a:pt x="2511555" y="720074"/>
                </a:cubicBezTo>
                <a:cubicBezTo>
                  <a:pt x="2511651" y="719883"/>
                  <a:pt x="2511841" y="719693"/>
                  <a:pt x="2511936" y="719502"/>
                </a:cubicBezTo>
                <a:cubicBezTo>
                  <a:pt x="2511841" y="719598"/>
                  <a:pt x="2511841" y="719693"/>
                  <a:pt x="2511746" y="719883"/>
                </a:cubicBezTo>
                <a:cubicBezTo>
                  <a:pt x="2511841" y="719693"/>
                  <a:pt x="2511936" y="719502"/>
                  <a:pt x="2512032" y="719407"/>
                </a:cubicBezTo>
                <a:cubicBezTo>
                  <a:pt x="2512032" y="719502"/>
                  <a:pt x="2511936" y="719502"/>
                  <a:pt x="2511936" y="719598"/>
                </a:cubicBezTo>
                <a:cubicBezTo>
                  <a:pt x="2515937" y="712263"/>
                  <a:pt x="2503840" y="711216"/>
                  <a:pt x="2504411" y="705120"/>
                </a:cubicBezTo>
                <a:cubicBezTo>
                  <a:pt x="2505554" y="699976"/>
                  <a:pt x="2510222" y="703215"/>
                  <a:pt x="2512889" y="704929"/>
                </a:cubicBezTo>
                <a:cubicBezTo>
                  <a:pt x="2526891" y="709215"/>
                  <a:pt x="2507936" y="693785"/>
                  <a:pt x="2511746" y="689689"/>
                </a:cubicBezTo>
                <a:cubicBezTo>
                  <a:pt x="2515651" y="684450"/>
                  <a:pt x="2524604" y="704167"/>
                  <a:pt x="2525843" y="697976"/>
                </a:cubicBezTo>
                <a:cubicBezTo>
                  <a:pt x="2523652" y="693023"/>
                  <a:pt x="2523747" y="684165"/>
                  <a:pt x="2530891" y="686832"/>
                </a:cubicBezTo>
                <a:cubicBezTo>
                  <a:pt x="2534225" y="687975"/>
                  <a:pt x="2537654" y="693118"/>
                  <a:pt x="2541464" y="691404"/>
                </a:cubicBezTo>
                <a:cubicBezTo>
                  <a:pt x="2545083" y="686260"/>
                  <a:pt x="2538035" y="678164"/>
                  <a:pt x="2533844" y="674354"/>
                </a:cubicBezTo>
                <a:cubicBezTo>
                  <a:pt x="2511746" y="661209"/>
                  <a:pt x="2480980" y="691118"/>
                  <a:pt x="2495553" y="713216"/>
                </a:cubicBezTo>
                <a:close/>
                <a:moveTo>
                  <a:pt x="2527748" y="726075"/>
                </a:moveTo>
                <a:cubicBezTo>
                  <a:pt x="2527271" y="738933"/>
                  <a:pt x="2532129" y="748363"/>
                  <a:pt x="2536796" y="730551"/>
                </a:cubicBezTo>
                <a:cubicBezTo>
                  <a:pt x="2541368" y="725884"/>
                  <a:pt x="2543845" y="734552"/>
                  <a:pt x="2545274" y="737695"/>
                </a:cubicBezTo>
                <a:cubicBezTo>
                  <a:pt x="2549084" y="736362"/>
                  <a:pt x="2544417" y="725122"/>
                  <a:pt x="2548608" y="723312"/>
                </a:cubicBezTo>
                <a:cubicBezTo>
                  <a:pt x="2554323" y="723598"/>
                  <a:pt x="2550227" y="735981"/>
                  <a:pt x="2553275" y="737886"/>
                </a:cubicBezTo>
                <a:cubicBezTo>
                  <a:pt x="2556894" y="739219"/>
                  <a:pt x="2556513" y="730932"/>
                  <a:pt x="2558990" y="729885"/>
                </a:cubicBezTo>
                <a:cubicBezTo>
                  <a:pt x="2568229" y="730266"/>
                  <a:pt x="2555751" y="745506"/>
                  <a:pt x="2566419" y="746268"/>
                </a:cubicBezTo>
                <a:cubicBezTo>
                  <a:pt x="2566419" y="746268"/>
                  <a:pt x="2566324" y="746268"/>
                  <a:pt x="2566324" y="746268"/>
                </a:cubicBezTo>
                <a:cubicBezTo>
                  <a:pt x="2566419" y="746268"/>
                  <a:pt x="2566610" y="746268"/>
                  <a:pt x="2566705" y="746268"/>
                </a:cubicBezTo>
                <a:cubicBezTo>
                  <a:pt x="2566610" y="746268"/>
                  <a:pt x="2566515" y="746268"/>
                  <a:pt x="2566419" y="746268"/>
                </a:cubicBezTo>
                <a:cubicBezTo>
                  <a:pt x="2566705" y="746268"/>
                  <a:pt x="2566991" y="746172"/>
                  <a:pt x="2567276" y="746077"/>
                </a:cubicBezTo>
                <a:cubicBezTo>
                  <a:pt x="2567276" y="746077"/>
                  <a:pt x="2567276" y="746077"/>
                  <a:pt x="2567181" y="746077"/>
                </a:cubicBezTo>
                <a:cubicBezTo>
                  <a:pt x="2567181" y="746077"/>
                  <a:pt x="2567181" y="746077"/>
                  <a:pt x="2567276" y="746077"/>
                </a:cubicBezTo>
                <a:cubicBezTo>
                  <a:pt x="2567276" y="746077"/>
                  <a:pt x="2567276" y="746077"/>
                  <a:pt x="2567276" y="746077"/>
                </a:cubicBezTo>
                <a:cubicBezTo>
                  <a:pt x="2587279" y="719883"/>
                  <a:pt x="2536130" y="691689"/>
                  <a:pt x="2527748" y="726075"/>
                </a:cubicBezTo>
                <a:close/>
                <a:moveTo>
                  <a:pt x="2570039" y="679497"/>
                </a:moveTo>
                <a:cubicBezTo>
                  <a:pt x="2571277" y="677592"/>
                  <a:pt x="2573468" y="676068"/>
                  <a:pt x="2575849" y="676735"/>
                </a:cubicBezTo>
                <a:cubicBezTo>
                  <a:pt x="2582135" y="678164"/>
                  <a:pt x="2575563" y="683974"/>
                  <a:pt x="2575087" y="687594"/>
                </a:cubicBezTo>
                <a:cubicBezTo>
                  <a:pt x="2575563" y="699786"/>
                  <a:pt x="2589184" y="676068"/>
                  <a:pt x="2594232" y="682450"/>
                </a:cubicBezTo>
                <a:cubicBezTo>
                  <a:pt x="2595661" y="687879"/>
                  <a:pt x="2587374" y="690832"/>
                  <a:pt x="2584898" y="695214"/>
                </a:cubicBezTo>
                <a:cubicBezTo>
                  <a:pt x="2582421" y="697976"/>
                  <a:pt x="2583088" y="699786"/>
                  <a:pt x="2586993" y="697595"/>
                </a:cubicBezTo>
                <a:cubicBezTo>
                  <a:pt x="2591089" y="695118"/>
                  <a:pt x="2600233" y="694166"/>
                  <a:pt x="2598423" y="701405"/>
                </a:cubicBezTo>
                <a:cubicBezTo>
                  <a:pt x="2596137" y="706263"/>
                  <a:pt x="2587279" y="718455"/>
                  <a:pt x="2599852" y="713883"/>
                </a:cubicBezTo>
                <a:cubicBezTo>
                  <a:pt x="2649668" y="685403"/>
                  <a:pt x="2572420" y="631777"/>
                  <a:pt x="2554799" y="682736"/>
                </a:cubicBezTo>
                <a:cubicBezTo>
                  <a:pt x="2556894" y="692451"/>
                  <a:pt x="2568038" y="685974"/>
                  <a:pt x="2570039" y="679497"/>
                </a:cubicBezTo>
                <a:close/>
                <a:moveTo>
                  <a:pt x="2608425" y="724836"/>
                </a:moveTo>
                <a:cubicBezTo>
                  <a:pt x="2600995" y="735219"/>
                  <a:pt x="2634142" y="723693"/>
                  <a:pt x="2622331" y="738933"/>
                </a:cubicBezTo>
                <a:cubicBezTo>
                  <a:pt x="2603852" y="752935"/>
                  <a:pt x="2632809" y="738076"/>
                  <a:pt x="2635761" y="743410"/>
                </a:cubicBezTo>
                <a:cubicBezTo>
                  <a:pt x="2637571" y="750459"/>
                  <a:pt x="2620140" y="749792"/>
                  <a:pt x="2618997" y="754364"/>
                </a:cubicBezTo>
                <a:cubicBezTo>
                  <a:pt x="2619188" y="759507"/>
                  <a:pt x="2628999" y="756078"/>
                  <a:pt x="2631380" y="758936"/>
                </a:cubicBezTo>
                <a:cubicBezTo>
                  <a:pt x="2633951" y="769032"/>
                  <a:pt x="2619378" y="762936"/>
                  <a:pt x="2615283" y="767794"/>
                </a:cubicBezTo>
                <a:cubicBezTo>
                  <a:pt x="2602805" y="790749"/>
                  <a:pt x="2667956" y="773319"/>
                  <a:pt x="2650906" y="734838"/>
                </a:cubicBezTo>
                <a:cubicBezTo>
                  <a:pt x="2644238" y="717121"/>
                  <a:pt x="2622045" y="711597"/>
                  <a:pt x="2608425" y="724836"/>
                </a:cubicBezTo>
                <a:close/>
                <a:moveTo>
                  <a:pt x="2705199" y="544623"/>
                </a:moveTo>
                <a:cubicBezTo>
                  <a:pt x="2704722" y="544623"/>
                  <a:pt x="2704341" y="544623"/>
                  <a:pt x="2703865" y="544623"/>
                </a:cubicBezTo>
                <a:cubicBezTo>
                  <a:pt x="2720724" y="544623"/>
                  <a:pt x="2735583" y="549291"/>
                  <a:pt x="2747013" y="559101"/>
                </a:cubicBezTo>
                <a:cubicBezTo>
                  <a:pt x="2746823" y="559006"/>
                  <a:pt x="2746727" y="558816"/>
                  <a:pt x="2746537" y="558720"/>
                </a:cubicBezTo>
                <a:cubicBezTo>
                  <a:pt x="2765396" y="574246"/>
                  <a:pt x="2771683" y="597011"/>
                  <a:pt x="2775207" y="620538"/>
                </a:cubicBezTo>
                <a:cubicBezTo>
                  <a:pt x="2805497" y="530622"/>
                  <a:pt x="2719010" y="511857"/>
                  <a:pt x="2652144" y="543576"/>
                </a:cubicBezTo>
                <a:cubicBezTo>
                  <a:pt x="2636904" y="547767"/>
                  <a:pt x="2618997" y="548433"/>
                  <a:pt x="2606043" y="538051"/>
                </a:cubicBezTo>
                <a:lnTo>
                  <a:pt x="2604424" y="539385"/>
                </a:lnTo>
                <a:cubicBezTo>
                  <a:pt x="2631761" y="568341"/>
                  <a:pt x="2672051" y="544052"/>
                  <a:pt x="2705199" y="544623"/>
                </a:cubicBezTo>
                <a:close/>
                <a:moveTo>
                  <a:pt x="2795115" y="556149"/>
                </a:moveTo>
                <a:cubicBezTo>
                  <a:pt x="2815212" y="579009"/>
                  <a:pt x="2820451" y="607298"/>
                  <a:pt x="2800068" y="632063"/>
                </a:cubicBezTo>
                <a:cubicBezTo>
                  <a:pt x="2802353" y="630729"/>
                  <a:pt x="2804640" y="629301"/>
                  <a:pt x="2806735" y="627586"/>
                </a:cubicBezTo>
                <a:cubicBezTo>
                  <a:pt x="2806354" y="627872"/>
                  <a:pt x="2805973" y="628253"/>
                  <a:pt x="2805592" y="628539"/>
                </a:cubicBezTo>
                <a:cubicBezTo>
                  <a:pt x="2806259" y="628062"/>
                  <a:pt x="2806830" y="627586"/>
                  <a:pt x="2807402" y="627110"/>
                </a:cubicBezTo>
                <a:cubicBezTo>
                  <a:pt x="2807211" y="627300"/>
                  <a:pt x="2807021" y="627396"/>
                  <a:pt x="2806735" y="627586"/>
                </a:cubicBezTo>
                <a:cubicBezTo>
                  <a:pt x="2807116" y="627300"/>
                  <a:pt x="2807497" y="626919"/>
                  <a:pt x="2807973" y="626634"/>
                </a:cubicBezTo>
                <a:cubicBezTo>
                  <a:pt x="2807973" y="626634"/>
                  <a:pt x="2807878" y="626729"/>
                  <a:pt x="2807878" y="626729"/>
                </a:cubicBezTo>
                <a:cubicBezTo>
                  <a:pt x="2808068" y="626538"/>
                  <a:pt x="2808259" y="626443"/>
                  <a:pt x="2808450" y="626253"/>
                </a:cubicBezTo>
                <a:cubicBezTo>
                  <a:pt x="2808259" y="626348"/>
                  <a:pt x="2808164" y="626538"/>
                  <a:pt x="2807973" y="626634"/>
                </a:cubicBezTo>
                <a:cubicBezTo>
                  <a:pt x="2808640" y="626062"/>
                  <a:pt x="2809211" y="625586"/>
                  <a:pt x="2809783" y="625014"/>
                </a:cubicBezTo>
                <a:cubicBezTo>
                  <a:pt x="2809688" y="625014"/>
                  <a:pt x="2809688" y="625110"/>
                  <a:pt x="2809688" y="625110"/>
                </a:cubicBezTo>
                <a:cubicBezTo>
                  <a:pt x="2809783" y="625014"/>
                  <a:pt x="2809974" y="624919"/>
                  <a:pt x="2810069" y="624729"/>
                </a:cubicBezTo>
                <a:cubicBezTo>
                  <a:pt x="2809974" y="624824"/>
                  <a:pt x="2809878" y="624824"/>
                  <a:pt x="2809878" y="624919"/>
                </a:cubicBezTo>
                <a:cubicBezTo>
                  <a:pt x="2810259" y="624633"/>
                  <a:pt x="2810545" y="624252"/>
                  <a:pt x="2810926" y="623871"/>
                </a:cubicBezTo>
                <a:cubicBezTo>
                  <a:pt x="2810735" y="624062"/>
                  <a:pt x="2810545" y="624252"/>
                  <a:pt x="2810354" y="624443"/>
                </a:cubicBezTo>
                <a:cubicBezTo>
                  <a:pt x="2810735" y="624062"/>
                  <a:pt x="2811021" y="623776"/>
                  <a:pt x="2811402" y="623395"/>
                </a:cubicBezTo>
                <a:cubicBezTo>
                  <a:pt x="2811212" y="623586"/>
                  <a:pt x="2811021" y="623681"/>
                  <a:pt x="2810926" y="623871"/>
                </a:cubicBezTo>
                <a:cubicBezTo>
                  <a:pt x="2812259" y="622538"/>
                  <a:pt x="2813498" y="621109"/>
                  <a:pt x="2814736" y="619585"/>
                </a:cubicBezTo>
                <a:cubicBezTo>
                  <a:pt x="2814736" y="619585"/>
                  <a:pt x="2814736" y="619585"/>
                  <a:pt x="2814641" y="619680"/>
                </a:cubicBezTo>
                <a:cubicBezTo>
                  <a:pt x="2815403" y="618633"/>
                  <a:pt x="2816165" y="617490"/>
                  <a:pt x="2816927" y="616347"/>
                </a:cubicBezTo>
                <a:cubicBezTo>
                  <a:pt x="2816927" y="616347"/>
                  <a:pt x="2816927" y="616347"/>
                  <a:pt x="2816927" y="616347"/>
                </a:cubicBezTo>
                <a:cubicBezTo>
                  <a:pt x="2816927" y="616347"/>
                  <a:pt x="2817022" y="616251"/>
                  <a:pt x="2817022" y="616251"/>
                </a:cubicBezTo>
                <a:cubicBezTo>
                  <a:pt x="2817022" y="616251"/>
                  <a:pt x="2816927" y="616347"/>
                  <a:pt x="2816927" y="616347"/>
                </a:cubicBezTo>
                <a:cubicBezTo>
                  <a:pt x="2817212" y="615870"/>
                  <a:pt x="2817498" y="615394"/>
                  <a:pt x="2817784" y="614918"/>
                </a:cubicBezTo>
                <a:cubicBezTo>
                  <a:pt x="2817784" y="614918"/>
                  <a:pt x="2817784" y="615013"/>
                  <a:pt x="2817689" y="615013"/>
                </a:cubicBezTo>
                <a:cubicBezTo>
                  <a:pt x="2817784" y="614823"/>
                  <a:pt x="2817879" y="614632"/>
                  <a:pt x="2818070" y="614442"/>
                </a:cubicBezTo>
                <a:cubicBezTo>
                  <a:pt x="2817975" y="614632"/>
                  <a:pt x="2817879" y="614727"/>
                  <a:pt x="2817784" y="614918"/>
                </a:cubicBezTo>
                <a:cubicBezTo>
                  <a:pt x="2818070" y="614346"/>
                  <a:pt x="2818356" y="613775"/>
                  <a:pt x="2818641" y="613203"/>
                </a:cubicBezTo>
                <a:cubicBezTo>
                  <a:pt x="2818546" y="613394"/>
                  <a:pt x="2818451" y="613584"/>
                  <a:pt x="2818356" y="613680"/>
                </a:cubicBezTo>
                <a:cubicBezTo>
                  <a:pt x="2818451" y="613489"/>
                  <a:pt x="2818546" y="613203"/>
                  <a:pt x="2818736" y="613013"/>
                </a:cubicBezTo>
                <a:cubicBezTo>
                  <a:pt x="2818736" y="613108"/>
                  <a:pt x="2818641" y="613108"/>
                  <a:pt x="2818641" y="613203"/>
                </a:cubicBezTo>
                <a:cubicBezTo>
                  <a:pt x="2818832" y="612727"/>
                  <a:pt x="2819118" y="612346"/>
                  <a:pt x="2819308" y="611870"/>
                </a:cubicBezTo>
                <a:cubicBezTo>
                  <a:pt x="2819308" y="611965"/>
                  <a:pt x="2819308" y="611965"/>
                  <a:pt x="2819213" y="612060"/>
                </a:cubicBezTo>
                <a:cubicBezTo>
                  <a:pt x="2819213" y="611965"/>
                  <a:pt x="2819308" y="611870"/>
                  <a:pt x="2819308" y="611870"/>
                </a:cubicBezTo>
                <a:cubicBezTo>
                  <a:pt x="2819308" y="611870"/>
                  <a:pt x="2819308" y="611965"/>
                  <a:pt x="2819308" y="611965"/>
                </a:cubicBezTo>
                <a:cubicBezTo>
                  <a:pt x="2828833" y="590343"/>
                  <a:pt x="2815974" y="565769"/>
                  <a:pt x="2795115" y="556149"/>
                </a:cubicBezTo>
                <a:close/>
                <a:moveTo>
                  <a:pt x="2961326" y="485664"/>
                </a:moveTo>
                <a:cubicBezTo>
                  <a:pt x="2958563" y="478234"/>
                  <a:pt x="2957230" y="470138"/>
                  <a:pt x="2956277" y="462518"/>
                </a:cubicBezTo>
                <a:cubicBezTo>
                  <a:pt x="2943990" y="480806"/>
                  <a:pt x="2957420" y="511000"/>
                  <a:pt x="2980757" y="509000"/>
                </a:cubicBezTo>
                <a:cubicBezTo>
                  <a:pt x="2972375" y="502904"/>
                  <a:pt x="2964755" y="495760"/>
                  <a:pt x="2961326" y="485664"/>
                </a:cubicBezTo>
                <a:close/>
                <a:moveTo>
                  <a:pt x="2717676" y="691880"/>
                </a:moveTo>
                <a:cubicBezTo>
                  <a:pt x="2738917" y="671115"/>
                  <a:pt x="2771111" y="673973"/>
                  <a:pt x="2798067" y="667591"/>
                </a:cubicBezTo>
                <a:cubicBezTo>
                  <a:pt x="2846264" y="658447"/>
                  <a:pt x="2895889" y="639588"/>
                  <a:pt x="2939704" y="613680"/>
                </a:cubicBezTo>
                <a:cubicBezTo>
                  <a:pt x="2980661" y="589486"/>
                  <a:pt x="3110773" y="476615"/>
                  <a:pt x="3139443" y="557958"/>
                </a:cubicBezTo>
                <a:cubicBezTo>
                  <a:pt x="3119155" y="478044"/>
                  <a:pt x="2997902" y="557863"/>
                  <a:pt x="2952086" y="592058"/>
                </a:cubicBezTo>
                <a:cubicBezTo>
                  <a:pt x="2917892" y="613965"/>
                  <a:pt x="2881411" y="632253"/>
                  <a:pt x="2843120" y="645874"/>
                </a:cubicBezTo>
                <a:lnTo>
                  <a:pt x="2843120" y="645874"/>
                </a:lnTo>
                <a:cubicBezTo>
                  <a:pt x="2900937" y="611394"/>
                  <a:pt x="2947038" y="555482"/>
                  <a:pt x="3008284" y="527574"/>
                </a:cubicBezTo>
                <a:cubicBezTo>
                  <a:pt x="3008189" y="527574"/>
                  <a:pt x="3008093" y="527669"/>
                  <a:pt x="3008093" y="527669"/>
                </a:cubicBezTo>
                <a:cubicBezTo>
                  <a:pt x="3008189" y="527574"/>
                  <a:pt x="3008284" y="527574"/>
                  <a:pt x="3008379" y="527574"/>
                </a:cubicBezTo>
                <a:cubicBezTo>
                  <a:pt x="3008379" y="527574"/>
                  <a:pt x="3008379" y="527574"/>
                  <a:pt x="3008284" y="527574"/>
                </a:cubicBezTo>
                <a:cubicBezTo>
                  <a:pt x="3038669" y="512429"/>
                  <a:pt x="3072578" y="502142"/>
                  <a:pt x="3106487" y="500904"/>
                </a:cubicBezTo>
                <a:cubicBezTo>
                  <a:pt x="3075816" y="501761"/>
                  <a:pt x="3042384" y="461756"/>
                  <a:pt x="3072197" y="438229"/>
                </a:cubicBezTo>
                <a:cubicBezTo>
                  <a:pt x="3071911" y="438420"/>
                  <a:pt x="3071625" y="438610"/>
                  <a:pt x="3071340" y="438801"/>
                </a:cubicBezTo>
                <a:cubicBezTo>
                  <a:pt x="3077531" y="434324"/>
                  <a:pt x="3085246" y="432228"/>
                  <a:pt x="3092771" y="431943"/>
                </a:cubicBezTo>
                <a:cubicBezTo>
                  <a:pt x="3092485" y="431943"/>
                  <a:pt x="3092199" y="431943"/>
                  <a:pt x="3091913" y="431943"/>
                </a:cubicBezTo>
                <a:cubicBezTo>
                  <a:pt x="3092485" y="431943"/>
                  <a:pt x="3093057" y="431847"/>
                  <a:pt x="3093628" y="431847"/>
                </a:cubicBezTo>
                <a:cubicBezTo>
                  <a:pt x="3067529" y="452612"/>
                  <a:pt x="3103820" y="489474"/>
                  <a:pt x="3124965" y="463661"/>
                </a:cubicBezTo>
                <a:cubicBezTo>
                  <a:pt x="3146206" y="430228"/>
                  <a:pt x="3092961" y="409368"/>
                  <a:pt x="3068101" y="426609"/>
                </a:cubicBezTo>
                <a:cubicBezTo>
                  <a:pt x="3068101" y="426609"/>
                  <a:pt x="3068196" y="426609"/>
                  <a:pt x="3068196" y="426513"/>
                </a:cubicBezTo>
                <a:cubicBezTo>
                  <a:pt x="3064386" y="428704"/>
                  <a:pt x="3060862" y="431466"/>
                  <a:pt x="3058004" y="434895"/>
                </a:cubicBezTo>
                <a:cubicBezTo>
                  <a:pt x="3058100" y="434800"/>
                  <a:pt x="3058100" y="434705"/>
                  <a:pt x="3058195" y="434610"/>
                </a:cubicBezTo>
                <a:cubicBezTo>
                  <a:pt x="3057719" y="435086"/>
                  <a:pt x="3057338" y="435657"/>
                  <a:pt x="3056861" y="436134"/>
                </a:cubicBezTo>
                <a:cubicBezTo>
                  <a:pt x="3056861" y="436134"/>
                  <a:pt x="3056957" y="436038"/>
                  <a:pt x="3056957" y="436038"/>
                </a:cubicBezTo>
                <a:cubicBezTo>
                  <a:pt x="3056576" y="436515"/>
                  <a:pt x="3056195" y="436991"/>
                  <a:pt x="3055909" y="437467"/>
                </a:cubicBezTo>
                <a:cubicBezTo>
                  <a:pt x="3055909" y="437372"/>
                  <a:pt x="3056004" y="437372"/>
                  <a:pt x="3056004" y="437277"/>
                </a:cubicBezTo>
                <a:cubicBezTo>
                  <a:pt x="3039431" y="459851"/>
                  <a:pt x="3056481" y="493569"/>
                  <a:pt x="3081817" y="500523"/>
                </a:cubicBezTo>
                <a:cubicBezTo>
                  <a:pt x="3059052" y="502523"/>
                  <a:pt x="3032192" y="507381"/>
                  <a:pt x="3012761" y="492522"/>
                </a:cubicBezTo>
                <a:cubicBezTo>
                  <a:pt x="3002188" y="483473"/>
                  <a:pt x="3001998" y="460422"/>
                  <a:pt x="3018285" y="458136"/>
                </a:cubicBezTo>
                <a:cubicBezTo>
                  <a:pt x="3025810" y="455755"/>
                  <a:pt x="3035907" y="463089"/>
                  <a:pt x="3033525" y="471281"/>
                </a:cubicBezTo>
                <a:cubicBezTo>
                  <a:pt x="3041717" y="452136"/>
                  <a:pt x="3010379" y="445754"/>
                  <a:pt x="3001521" y="460708"/>
                </a:cubicBezTo>
                <a:cubicBezTo>
                  <a:pt x="3001521" y="460708"/>
                  <a:pt x="3001521" y="460708"/>
                  <a:pt x="3001521" y="460708"/>
                </a:cubicBezTo>
                <a:cubicBezTo>
                  <a:pt x="3000664" y="461946"/>
                  <a:pt x="2999902" y="463280"/>
                  <a:pt x="2999331" y="464613"/>
                </a:cubicBezTo>
                <a:cubicBezTo>
                  <a:pt x="2999331" y="464518"/>
                  <a:pt x="2999426" y="464423"/>
                  <a:pt x="2999426" y="464328"/>
                </a:cubicBezTo>
                <a:cubicBezTo>
                  <a:pt x="2999331" y="464423"/>
                  <a:pt x="2999331" y="464613"/>
                  <a:pt x="2999235" y="464709"/>
                </a:cubicBezTo>
                <a:cubicBezTo>
                  <a:pt x="2999235" y="464709"/>
                  <a:pt x="2999235" y="464613"/>
                  <a:pt x="2999235" y="464613"/>
                </a:cubicBezTo>
                <a:cubicBezTo>
                  <a:pt x="2989425" y="488045"/>
                  <a:pt x="3010760" y="509762"/>
                  <a:pt x="3034192" y="509476"/>
                </a:cubicBezTo>
                <a:cubicBezTo>
                  <a:pt x="2959230" y="530622"/>
                  <a:pt x="2904938" y="594820"/>
                  <a:pt x="2842740" y="637778"/>
                </a:cubicBezTo>
                <a:cubicBezTo>
                  <a:pt x="2806830" y="663114"/>
                  <a:pt x="2736250" y="662543"/>
                  <a:pt x="2714724" y="694928"/>
                </a:cubicBezTo>
                <a:cubicBezTo>
                  <a:pt x="2715771" y="693785"/>
                  <a:pt x="2716724" y="692832"/>
                  <a:pt x="2717676" y="691880"/>
                </a:cubicBezTo>
                <a:close/>
                <a:moveTo>
                  <a:pt x="2734059" y="631872"/>
                </a:moveTo>
                <a:cubicBezTo>
                  <a:pt x="2747966" y="621490"/>
                  <a:pt x="2755300" y="603297"/>
                  <a:pt x="2752061" y="586248"/>
                </a:cubicBezTo>
                <a:cubicBezTo>
                  <a:pt x="2738726" y="575199"/>
                  <a:pt x="2720915" y="571389"/>
                  <a:pt x="2703865" y="572055"/>
                </a:cubicBezTo>
                <a:cubicBezTo>
                  <a:pt x="2699865" y="594344"/>
                  <a:pt x="2732154" y="605298"/>
                  <a:pt x="2742536" y="585200"/>
                </a:cubicBezTo>
                <a:cubicBezTo>
                  <a:pt x="2747204" y="643207"/>
                  <a:pt x="2657478" y="629015"/>
                  <a:pt x="2679862" y="575294"/>
                </a:cubicBezTo>
                <a:cubicBezTo>
                  <a:pt x="2673194" y="576723"/>
                  <a:pt x="2667194" y="578913"/>
                  <a:pt x="2660621" y="579771"/>
                </a:cubicBezTo>
                <a:cubicBezTo>
                  <a:pt x="2645667" y="622062"/>
                  <a:pt x="2699198" y="659971"/>
                  <a:pt x="2734059" y="631872"/>
                </a:cubicBezTo>
                <a:close/>
                <a:moveTo>
                  <a:pt x="2958183" y="745029"/>
                </a:moveTo>
                <a:cubicBezTo>
                  <a:pt x="2891888" y="779034"/>
                  <a:pt x="2822546" y="689880"/>
                  <a:pt x="2756634" y="736457"/>
                </a:cubicBezTo>
                <a:cubicBezTo>
                  <a:pt x="2756634" y="736457"/>
                  <a:pt x="2756729" y="736362"/>
                  <a:pt x="2756729" y="736362"/>
                </a:cubicBezTo>
                <a:cubicBezTo>
                  <a:pt x="2746727" y="742553"/>
                  <a:pt x="2738060" y="750649"/>
                  <a:pt x="2731678" y="760365"/>
                </a:cubicBezTo>
                <a:cubicBezTo>
                  <a:pt x="2812831" y="684546"/>
                  <a:pt x="2888078" y="800751"/>
                  <a:pt x="2958183" y="745029"/>
                </a:cubicBezTo>
                <a:close/>
                <a:moveTo>
                  <a:pt x="2962183" y="1018302"/>
                </a:moveTo>
                <a:cubicBezTo>
                  <a:pt x="2968184" y="1027065"/>
                  <a:pt x="2977042" y="1034018"/>
                  <a:pt x="2987234" y="1037066"/>
                </a:cubicBezTo>
                <a:cubicBezTo>
                  <a:pt x="2934465" y="1003538"/>
                  <a:pt x="2971041" y="961818"/>
                  <a:pt x="2974375" y="916670"/>
                </a:cubicBezTo>
                <a:cubicBezTo>
                  <a:pt x="2966755" y="949626"/>
                  <a:pt x="2937990" y="985631"/>
                  <a:pt x="2962183" y="1018302"/>
                </a:cubicBezTo>
                <a:close/>
                <a:moveTo>
                  <a:pt x="2878839" y="935815"/>
                </a:moveTo>
                <a:cubicBezTo>
                  <a:pt x="2887317" y="932196"/>
                  <a:pt x="2894175" y="926195"/>
                  <a:pt x="2898556" y="918194"/>
                </a:cubicBezTo>
                <a:cubicBezTo>
                  <a:pt x="2898556" y="918194"/>
                  <a:pt x="2898556" y="918289"/>
                  <a:pt x="2898461" y="918289"/>
                </a:cubicBezTo>
                <a:cubicBezTo>
                  <a:pt x="2898556" y="918194"/>
                  <a:pt x="2898556" y="918099"/>
                  <a:pt x="2898651" y="918003"/>
                </a:cubicBezTo>
                <a:cubicBezTo>
                  <a:pt x="2898651" y="918099"/>
                  <a:pt x="2898556" y="918099"/>
                  <a:pt x="2898556" y="918194"/>
                </a:cubicBezTo>
                <a:cubicBezTo>
                  <a:pt x="2904081" y="908097"/>
                  <a:pt x="2905319" y="896001"/>
                  <a:pt x="2902937" y="884571"/>
                </a:cubicBezTo>
                <a:cubicBezTo>
                  <a:pt x="2900080" y="893810"/>
                  <a:pt x="2898842" y="903430"/>
                  <a:pt x="2894936" y="912288"/>
                </a:cubicBezTo>
                <a:lnTo>
                  <a:pt x="2894936" y="912288"/>
                </a:lnTo>
                <a:cubicBezTo>
                  <a:pt x="2891317" y="921147"/>
                  <a:pt x="2884935" y="928290"/>
                  <a:pt x="2878839" y="935815"/>
                </a:cubicBezTo>
                <a:close/>
                <a:moveTo>
                  <a:pt x="2802353" y="926100"/>
                </a:moveTo>
                <a:cubicBezTo>
                  <a:pt x="2816165" y="913717"/>
                  <a:pt x="2837596" y="920575"/>
                  <a:pt x="2852169" y="909717"/>
                </a:cubicBezTo>
                <a:cubicBezTo>
                  <a:pt x="2852169" y="909717"/>
                  <a:pt x="2852074" y="909812"/>
                  <a:pt x="2852074" y="909812"/>
                </a:cubicBezTo>
                <a:cubicBezTo>
                  <a:pt x="2852169" y="909812"/>
                  <a:pt x="2852169" y="909717"/>
                  <a:pt x="2852265" y="909717"/>
                </a:cubicBezTo>
                <a:cubicBezTo>
                  <a:pt x="2852265" y="909717"/>
                  <a:pt x="2852265" y="909717"/>
                  <a:pt x="2852265" y="909717"/>
                </a:cubicBezTo>
                <a:cubicBezTo>
                  <a:pt x="2857599" y="905621"/>
                  <a:pt x="2860932" y="899334"/>
                  <a:pt x="2862361" y="892857"/>
                </a:cubicBezTo>
                <a:cubicBezTo>
                  <a:pt x="2862361" y="892953"/>
                  <a:pt x="2862361" y="892953"/>
                  <a:pt x="2862361" y="893048"/>
                </a:cubicBezTo>
                <a:cubicBezTo>
                  <a:pt x="2862361" y="892953"/>
                  <a:pt x="2862361" y="892953"/>
                  <a:pt x="2862361" y="892857"/>
                </a:cubicBezTo>
                <a:cubicBezTo>
                  <a:pt x="2862361" y="892857"/>
                  <a:pt x="2862361" y="892857"/>
                  <a:pt x="2862361" y="892857"/>
                </a:cubicBezTo>
                <a:cubicBezTo>
                  <a:pt x="2862551" y="891905"/>
                  <a:pt x="2862742" y="890952"/>
                  <a:pt x="2862933" y="890000"/>
                </a:cubicBezTo>
                <a:cubicBezTo>
                  <a:pt x="2862933" y="890095"/>
                  <a:pt x="2862933" y="890190"/>
                  <a:pt x="2862933" y="890286"/>
                </a:cubicBezTo>
                <a:cubicBezTo>
                  <a:pt x="2863028" y="889905"/>
                  <a:pt x="2863028" y="889619"/>
                  <a:pt x="2863028" y="889238"/>
                </a:cubicBezTo>
                <a:cubicBezTo>
                  <a:pt x="2863028" y="889428"/>
                  <a:pt x="2863028" y="889524"/>
                  <a:pt x="2862933" y="889714"/>
                </a:cubicBezTo>
                <a:cubicBezTo>
                  <a:pt x="2863028" y="888857"/>
                  <a:pt x="2863123" y="888000"/>
                  <a:pt x="2863218" y="887142"/>
                </a:cubicBezTo>
                <a:cubicBezTo>
                  <a:pt x="2863218" y="887238"/>
                  <a:pt x="2863218" y="887333"/>
                  <a:pt x="2863218" y="887428"/>
                </a:cubicBezTo>
                <a:cubicBezTo>
                  <a:pt x="2863218" y="887047"/>
                  <a:pt x="2863218" y="886761"/>
                  <a:pt x="2863313" y="886380"/>
                </a:cubicBezTo>
                <a:cubicBezTo>
                  <a:pt x="2863313" y="886571"/>
                  <a:pt x="2863313" y="886761"/>
                  <a:pt x="2863313" y="886952"/>
                </a:cubicBezTo>
                <a:cubicBezTo>
                  <a:pt x="2863599" y="883047"/>
                  <a:pt x="2863409" y="879141"/>
                  <a:pt x="2862837" y="875331"/>
                </a:cubicBezTo>
                <a:cubicBezTo>
                  <a:pt x="2861123" y="883809"/>
                  <a:pt x="2859694" y="891524"/>
                  <a:pt x="2855408" y="898287"/>
                </a:cubicBezTo>
                <a:cubicBezTo>
                  <a:pt x="2855408" y="898287"/>
                  <a:pt x="2855503" y="898191"/>
                  <a:pt x="2855503" y="898096"/>
                </a:cubicBezTo>
                <a:cubicBezTo>
                  <a:pt x="2855408" y="898191"/>
                  <a:pt x="2855312" y="898382"/>
                  <a:pt x="2855217" y="898477"/>
                </a:cubicBezTo>
                <a:cubicBezTo>
                  <a:pt x="2855217" y="898382"/>
                  <a:pt x="2855312" y="898382"/>
                  <a:pt x="2855312" y="898287"/>
                </a:cubicBezTo>
                <a:cubicBezTo>
                  <a:pt x="2854741" y="899144"/>
                  <a:pt x="2854265" y="899906"/>
                  <a:pt x="2853598" y="900668"/>
                </a:cubicBezTo>
                <a:cubicBezTo>
                  <a:pt x="2853598" y="900668"/>
                  <a:pt x="2853693" y="900573"/>
                  <a:pt x="2853693" y="900573"/>
                </a:cubicBezTo>
                <a:cubicBezTo>
                  <a:pt x="2850931" y="904097"/>
                  <a:pt x="2847026" y="906764"/>
                  <a:pt x="2842740" y="908097"/>
                </a:cubicBezTo>
                <a:cubicBezTo>
                  <a:pt x="2843120" y="908002"/>
                  <a:pt x="2843501" y="907907"/>
                  <a:pt x="2843883" y="907716"/>
                </a:cubicBezTo>
                <a:cubicBezTo>
                  <a:pt x="2829881" y="913146"/>
                  <a:pt x="2810831" y="911526"/>
                  <a:pt x="2802353" y="926100"/>
                </a:cubicBezTo>
                <a:close/>
                <a:moveTo>
                  <a:pt x="2692530" y="957723"/>
                </a:moveTo>
                <a:cubicBezTo>
                  <a:pt x="2692626" y="957627"/>
                  <a:pt x="2692626" y="957627"/>
                  <a:pt x="2692721" y="957532"/>
                </a:cubicBezTo>
                <a:cubicBezTo>
                  <a:pt x="2691959" y="958389"/>
                  <a:pt x="2691197" y="959151"/>
                  <a:pt x="2690340" y="960009"/>
                </a:cubicBezTo>
                <a:cubicBezTo>
                  <a:pt x="2690530" y="959818"/>
                  <a:pt x="2690625" y="959723"/>
                  <a:pt x="2690816" y="959532"/>
                </a:cubicBezTo>
                <a:cubicBezTo>
                  <a:pt x="2689673" y="960675"/>
                  <a:pt x="2688625" y="961818"/>
                  <a:pt x="2687387" y="962866"/>
                </a:cubicBezTo>
                <a:cubicBezTo>
                  <a:pt x="2687577" y="962676"/>
                  <a:pt x="2687673" y="962580"/>
                  <a:pt x="2687863" y="962390"/>
                </a:cubicBezTo>
                <a:cubicBezTo>
                  <a:pt x="2684910" y="965152"/>
                  <a:pt x="2681767" y="967629"/>
                  <a:pt x="2678433" y="970010"/>
                </a:cubicBezTo>
                <a:cubicBezTo>
                  <a:pt x="2678528" y="969915"/>
                  <a:pt x="2678719" y="969819"/>
                  <a:pt x="2678814" y="969724"/>
                </a:cubicBezTo>
                <a:cubicBezTo>
                  <a:pt x="2678052" y="970296"/>
                  <a:pt x="2677290" y="970772"/>
                  <a:pt x="2676433" y="971343"/>
                </a:cubicBezTo>
                <a:cubicBezTo>
                  <a:pt x="2676814" y="971153"/>
                  <a:pt x="2677100" y="970867"/>
                  <a:pt x="2677385" y="970677"/>
                </a:cubicBezTo>
                <a:cubicBezTo>
                  <a:pt x="2662622" y="980868"/>
                  <a:pt x="2644715" y="985536"/>
                  <a:pt x="2626998" y="987441"/>
                </a:cubicBezTo>
                <a:cubicBezTo>
                  <a:pt x="2657954" y="987536"/>
                  <a:pt x="2690911" y="973439"/>
                  <a:pt x="2707008" y="946293"/>
                </a:cubicBezTo>
                <a:cubicBezTo>
                  <a:pt x="2719676" y="921528"/>
                  <a:pt x="2719962" y="892476"/>
                  <a:pt x="2742441" y="873331"/>
                </a:cubicBezTo>
                <a:cubicBezTo>
                  <a:pt x="2785399" y="834945"/>
                  <a:pt x="2851884" y="838851"/>
                  <a:pt x="2901509" y="862187"/>
                </a:cubicBezTo>
                <a:cubicBezTo>
                  <a:pt x="2916653" y="868854"/>
                  <a:pt x="2932941" y="879237"/>
                  <a:pt x="2947610" y="888952"/>
                </a:cubicBezTo>
                <a:cubicBezTo>
                  <a:pt x="3004760" y="926671"/>
                  <a:pt x="3079055" y="901811"/>
                  <a:pt x="3117726" y="849614"/>
                </a:cubicBezTo>
                <a:cubicBezTo>
                  <a:pt x="3061434" y="911526"/>
                  <a:pt x="2991234" y="918099"/>
                  <a:pt x="2926083" y="865711"/>
                </a:cubicBezTo>
                <a:cubicBezTo>
                  <a:pt x="2853598" y="816848"/>
                  <a:pt x="2722439" y="823039"/>
                  <a:pt x="2708723" y="927243"/>
                </a:cubicBezTo>
                <a:cubicBezTo>
                  <a:pt x="2706437" y="938577"/>
                  <a:pt x="2700436" y="949055"/>
                  <a:pt x="2692530" y="957723"/>
                </a:cubicBezTo>
                <a:close/>
                <a:moveTo>
                  <a:pt x="2590232" y="896667"/>
                </a:moveTo>
                <a:cubicBezTo>
                  <a:pt x="2648049" y="878760"/>
                  <a:pt x="2700436" y="829421"/>
                  <a:pt x="2758729" y="812181"/>
                </a:cubicBezTo>
                <a:cubicBezTo>
                  <a:pt x="2886554" y="765508"/>
                  <a:pt x="3010094" y="979249"/>
                  <a:pt x="3120203" y="844756"/>
                </a:cubicBezTo>
                <a:cubicBezTo>
                  <a:pt x="3007808" y="974487"/>
                  <a:pt x="2890174" y="760460"/>
                  <a:pt x="2761682" y="800846"/>
                </a:cubicBezTo>
                <a:cubicBezTo>
                  <a:pt x="2671861" y="820277"/>
                  <a:pt x="2587660" y="926195"/>
                  <a:pt x="2491172" y="874950"/>
                </a:cubicBezTo>
                <a:cubicBezTo>
                  <a:pt x="2325722" y="767699"/>
                  <a:pt x="2481075" y="545004"/>
                  <a:pt x="2641191" y="661686"/>
                </a:cubicBezTo>
                <a:cubicBezTo>
                  <a:pt x="2611377" y="619204"/>
                  <a:pt x="2552799" y="607869"/>
                  <a:pt x="2503935" y="615489"/>
                </a:cubicBezTo>
                <a:cubicBezTo>
                  <a:pt x="2315340" y="659876"/>
                  <a:pt x="2407733" y="962580"/>
                  <a:pt x="2590232" y="896667"/>
                </a:cubicBezTo>
                <a:close/>
                <a:moveTo>
                  <a:pt x="2394779" y="924576"/>
                </a:moveTo>
                <a:cubicBezTo>
                  <a:pt x="2429545" y="961914"/>
                  <a:pt x="2494220" y="946007"/>
                  <a:pt x="2532891" y="928671"/>
                </a:cubicBezTo>
                <a:cubicBezTo>
                  <a:pt x="2532701" y="928386"/>
                  <a:pt x="2527462" y="919718"/>
                  <a:pt x="2523938" y="920670"/>
                </a:cubicBezTo>
                <a:cubicBezTo>
                  <a:pt x="2524033" y="920670"/>
                  <a:pt x="2524033" y="920575"/>
                  <a:pt x="2524128" y="920575"/>
                </a:cubicBezTo>
                <a:cubicBezTo>
                  <a:pt x="2524033" y="920575"/>
                  <a:pt x="2523843" y="920670"/>
                  <a:pt x="2523747" y="920670"/>
                </a:cubicBezTo>
                <a:cubicBezTo>
                  <a:pt x="2523843" y="920670"/>
                  <a:pt x="2523843" y="920670"/>
                  <a:pt x="2523938" y="920670"/>
                </a:cubicBezTo>
                <a:cubicBezTo>
                  <a:pt x="2523843" y="920670"/>
                  <a:pt x="2523747" y="920670"/>
                  <a:pt x="2523747" y="920766"/>
                </a:cubicBezTo>
                <a:cubicBezTo>
                  <a:pt x="2523747" y="920766"/>
                  <a:pt x="2523747" y="920766"/>
                  <a:pt x="2523747" y="920766"/>
                </a:cubicBezTo>
                <a:cubicBezTo>
                  <a:pt x="2523747" y="920766"/>
                  <a:pt x="2523652" y="920766"/>
                  <a:pt x="2523652" y="920766"/>
                </a:cubicBezTo>
                <a:cubicBezTo>
                  <a:pt x="2523652" y="920766"/>
                  <a:pt x="2523747" y="920766"/>
                  <a:pt x="2523747" y="920766"/>
                </a:cubicBezTo>
                <a:cubicBezTo>
                  <a:pt x="2523652" y="920861"/>
                  <a:pt x="2523461" y="920861"/>
                  <a:pt x="2523366" y="920956"/>
                </a:cubicBezTo>
                <a:cubicBezTo>
                  <a:pt x="2523366" y="920956"/>
                  <a:pt x="2523461" y="920956"/>
                  <a:pt x="2523461" y="920861"/>
                </a:cubicBezTo>
                <a:cubicBezTo>
                  <a:pt x="2523271" y="920956"/>
                  <a:pt x="2523176" y="921051"/>
                  <a:pt x="2523081" y="921147"/>
                </a:cubicBezTo>
                <a:cubicBezTo>
                  <a:pt x="2523176" y="921147"/>
                  <a:pt x="2523176" y="921051"/>
                  <a:pt x="2523271" y="921051"/>
                </a:cubicBezTo>
                <a:cubicBezTo>
                  <a:pt x="2522985" y="921242"/>
                  <a:pt x="2522795" y="921528"/>
                  <a:pt x="2522604" y="921813"/>
                </a:cubicBezTo>
                <a:cubicBezTo>
                  <a:pt x="2522604" y="921813"/>
                  <a:pt x="2522604" y="921813"/>
                  <a:pt x="2522604" y="921813"/>
                </a:cubicBezTo>
                <a:cubicBezTo>
                  <a:pt x="2522604" y="921813"/>
                  <a:pt x="2522509" y="921909"/>
                  <a:pt x="2522509" y="921909"/>
                </a:cubicBezTo>
                <a:cubicBezTo>
                  <a:pt x="2522509" y="921909"/>
                  <a:pt x="2522509" y="921813"/>
                  <a:pt x="2522604" y="921813"/>
                </a:cubicBezTo>
                <a:cubicBezTo>
                  <a:pt x="2522414" y="922099"/>
                  <a:pt x="2522318" y="922385"/>
                  <a:pt x="2522223" y="922671"/>
                </a:cubicBezTo>
                <a:cubicBezTo>
                  <a:pt x="2522223" y="922575"/>
                  <a:pt x="2522318" y="922575"/>
                  <a:pt x="2522318" y="922480"/>
                </a:cubicBezTo>
                <a:cubicBezTo>
                  <a:pt x="2522223" y="922575"/>
                  <a:pt x="2522223" y="922671"/>
                  <a:pt x="2522128" y="922861"/>
                </a:cubicBezTo>
                <a:cubicBezTo>
                  <a:pt x="2522128" y="922861"/>
                  <a:pt x="2522128" y="922766"/>
                  <a:pt x="2522223" y="922766"/>
                </a:cubicBezTo>
                <a:cubicBezTo>
                  <a:pt x="2517270" y="935910"/>
                  <a:pt x="2513651" y="917622"/>
                  <a:pt x="2510793" y="917718"/>
                </a:cubicBezTo>
                <a:cubicBezTo>
                  <a:pt x="2507078" y="918765"/>
                  <a:pt x="2506031" y="926481"/>
                  <a:pt x="2501935" y="927909"/>
                </a:cubicBezTo>
                <a:cubicBezTo>
                  <a:pt x="2494029" y="928290"/>
                  <a:pt x="2494886" y="914765"/>
                  <a:pt x="2489743" y="911907"/>
                </a:cubicBezTo>
                <a:cubicBezTo>
                  <a:pt x="2489743" y="911907"/>
                  <a:pt x="2489838" y="911907"/>
                  <a:pt x="2489838" y="911907"/>
                </a:cubicBezTo>
                <a:cubicBezTo>
                  <a:pt x="2489552" y="911907"/>
                  <a:pt x="2489267" y="912098"/>
                  <a:pt x="2489076" y="912288"/>
                </a:cubicBezTo>
                <a:cubicBezTo>
                  <a:pt x="2489076" y="912288"/>
                  <a:pt x="2489076" y="912193"/>
                  <a:pt x="2489171" y="912193"/>
                </a:cubicBezTo>
                <a:cubicBezTo>
                  <a:pt x="2484409" y="919146"/>
                  <a:pt x="2480694" y="933529"/>
                  <a:pt x="2471265" y="936577"/>
                </a:cubicBezTo>
                <a:cubicBezTo>
                  <a:pt x="2463835" y="936768"/>
                  <a:pt x="2474503" y="886666"/>
                  <a:pt x="2464407" y="911145"/>
                </a:cubicBezTo>
                <a:cubicBezTo>
                  <a:pt x="2460787" y="919623"/>
                  <a:pt x="2453262" y="940959"/>
                  <a:pt x="2442213" y="932100"/>
                </a:cubicBezTo>
                <a:cubicBezTo>
                  <a:pt x="2437260" y="925147"/>
                  <a:pt x="2446500" y="895143"/>
                  <a:pt x="2439165" y="890571"/>
                </a:cubicBezTo>
                <a:cubicBezTo>
                  <a:pt x="2433641" y="899811"/>
                  <a:pt x="2431831" y="919146"/>
                  <a:pt x="2418115" y="920670"/>
                </a:cubicBezTo>
                <a:cubicBezTo>
                  <a:pt x="2413924" y="920194"/>
                  <a:pt x="2408876" y="918480"/>
                  <a:pt x="2407638" y="914098"/>
                </a:cubicBezTo>
                <a:cubicBezTo>
                  <a:pt x="2405256" y="906669"/>
                  <a:pt x="2415258" y="881332"/>
                  <a:pt x="2407066" y="877522"/>
                </a:cubicBezTo>
                <a:cubicBezTo>
                  <a:pt x="2407161" y="877522"/>
                  <a:pt x="2407161" y="877427"/>
                  <a:pt x="2407256" y="877427"/>
                </a:cubicBezTo>
                <a:cubicBezTo>
                  <a:pt x="2407161" y="877427"/>
                  <a:pt x="2407161" y="877522"/>
                  <a:pt x="2407066" y="877522"/>
                </a:cubicBezTo>
                <a:cubicBezTo>
                  <a:pt x="2407066" y="877522"/>
                  <a:pt x="2407066" y="877522"/>
                  <a:pt x="2407066" y="877522"/>
                </a:cubicBezTo>
                <a:cubicBezTo>
                  <a:pt x="2401446" y="881332"/>
                  <a:pt x="2396779" y="904192"/>
                  <a:pt x="2387826" y="900001"/>
                </a:cubicBezTo>
                <a:cubicBezTo>
                  <a:pt x="2384492" y="896477"/>
                  <a:pt x="2383254" y="889714"/>
                  <a:pt x="2379348" y="889333"/>
                </a:cubicBezTo>
                <a:cubicBezTo>
                  <a:pt x="2379158" y="889333"/>
                  <a:pt x="2378777" y="889619"/>
                  <a:pt x="2378205" y="890571"/>
                </a:cubicBezTo>
                <a:cubicBezTo>
                  <a:pt x="2378967" y="903430"/>
                  <a:pt x="2385635" y="915241"/>
                  <a:pt x="2394779" y="924576"/>
                </a:cubicBezTo>
                <a:close/>
                <a:moveTo>
                  <a:pt x="2362680" y="600630"/>
                </a:moveTo>
                <a:cubicBezTo>
                  <a:pt x="2356584" y="596725"/>
                  <a:pt x="2349726" y="595106"/>
                  <a:pt x="2348011" y="588915"/>
                </a:cubicBezTo>
                <a:cubicBezTo>
                  <a:pt x="2354869" y="574818"/>
                  <a:pt x="2394302" y="592915"/>
                  <a:pt x="2379443" y="575008"/>
                </a:cubicBezTo>
                <a:cubicBezTo>
                  <a:pt x="2364299" y="550053"/>
                  <a:pt x="2392302" y="565197"/>
                  <a:pt x="2391445" y="555387"/>
                </a:cubicBezTo>
                <a:cubicBezTo>
                  <a:pt x="2377062" y="529193"/>
                  <a:pt x="2407161" y="557101"/>
                  <a:pt x="2396208" y="528050"/>
                </a:cubicBezTo>
                <a:cubicBezTo>
                  <a:pt x="2384682" y="535956"/>
                  <a:pt x="2374681" y="543385"/>
                  <a:pt x="2359251" y="557768"/>
                </a:cubicBezTo>
                <a:cubicBezTo>
                  <a:pt x="2340867" y="558149"/>
                  <a:pt x="2321817" y="552243"/>
                  <a:pt x="2306006" y="542337"/>
                </a:cubicBezTo>
                <a:cubicBezTo>
                  <a:pt x="2306196" y="542433"/>
                  <a:pt x="2306482" y="542623"/>
                  <a:pt x="2306672" y="542718"/>
                </a:cubicBezTo>
                <a:cubicBezTo>
                  <a:pt x="2293814" y="534908"/>
                  <a:pt x="2282574" y="524335"/>
                  <a:pt x="2273906" y="511857"/>
                </a:cubicBezTo>
                <a:cubicBezTo>
                  <a:pt x="2274002" y="512048"/>
                  <a:pt x="2274097" y="512143"/>
                  <a:pt x="2274192" y="512334"/>
                </a:cubicBezTo>
                <a:cubicBezTo>
                  <a:pt x="2254952" y="485187"/>
                  <a:pt x="2247332" y="445373"/>
                  <a:pt x="2265143" y="415845"/>
                </a:cubicBezTo>
                <a:cubicBezTo>
                  <a:pt x="2259619" y="423180"/>
                  <a:pt x="2255618" y="431943"/>
                  <a:pt x="2253428" y="440896"/>
                </a:cubicBezTo>
                <a:cubicBezTo>
                  <a:pt x="2253428" y="440801"/>
                  <a:pt x="2253428" y="440706"/>
                  <a:pt x="2253523" y="440515"/>
                </a:cubicBezTo>
                <a:cubicBezTo>
                  <a:pt x="2253428" y="440801"/>
                  <a:pt x="2253428" y="441087"/>
                  <a:pt x="2253333" y="441372"/>
                </a:cubicBezTo>
                <a:cubicBezTo>
                  <a:pt x="2253333" y="441182"/>
                  <a:pt x="2253428" y="440991"/>
                  <a:pt x="2253428" y="440801"/>
                </a:cubicBezTo>
                <a:cubicBezTo>
                  <a:pt x="2252856" y="442992"/>
                  <a:pt x="2252380" y="445182"/>
                  <a:pt x="2252094" y="447468"/>
                </a:cubicBezTo>
                <a:cubicBezTo>
                  <a:pt x="2252094" y="447373"/>
                  <a:pt x="2252094" y="447278"/>
                  <a:pt x="2252189" y="447087"/>
                </a:cubicBezTo>
                <a:cubicBezTo>
                  <a:pt x="2252094" y="447373"/>
                  <a:pt x="2252094" y="447659"/>
                  <a:pt x="2252094" y="447945"/>
                </a:cubicBezTo>
                <a:cubicBezTo>
                  <a:pt x="2252094" y="447754"/>
                  <a:pt x="2252189" y="447564"/>
                  <a:pt x="2252189" y="447373"/>
                </a:cubicBezTo>
                <a:cubicBezTo>
                  <a:pt x="2251809" y="449659"/>
                  <a:pt x="2251523" y="451945"/>
                  <a:pt x="2251332" y="454326"/>
                </a:cubicBezTo>
                <a:cubicBezTo>
                  <a:pt x="2251332" y="454136"/>
                  <a:pt x="2251332" y="454041"/>
                  <a:pt x="2251332" y="453850"/>
                </a:cubicBezTo>
                <a:cubicBezTo>
                  <a:pt x="2251332" y="454326"/>
                  <a:pt x="2251237" y="454803"/>
                  <a:pt x="2251237" y="455279"/>
                </a:cubicBezTo>
                <a:cubicBezTo>
                  <a:pt x="2251237" y="454898"/>
                  <a:pt x="2251332" y="454612"/>
                  <a:pt x="2251332" y="454231"/>
                </a:cubicBezTo>
                <a:cubicBezTo>
                  <a:pt x="2251237" y="455850"/>
                  <a:pt x="2251047" y="457470"/>
                  <a:pt x="2251047" y="459184"/>
                </a:cubicBezTo>
                <a:cubicBezTo>
                  <a:pt x="2251047" y="458232"/>
                  <a:pt x="2251142" y="457279"/>
                  <a:pt x="2251142" y="456327"/>
                </a:cubicBezTo>
                <a:cubicBezTo>
                  <a:pt x="2251047" y="457279"/>
                  <a:pt x="2251047" y="458232"/>
                  <a:pt x="2251047" y="459279"/>
                </a:cubicBezTo>
                <a:cubicBezTo>
                  <a:pt x="2251047" y="459279"/>
                  <a:pt x="2251047" y="459184"/>
                  <a:pt x="2251047" y="459184"/>
                </a:cubicBezTo>
                <a:cubicBezTo>
                  <a:pt x="2250951" y="461661"/>
                  <a:pt x="2250951" y="464137"/>
                  <a:pt x="2251047" y="466518"/>
                </a:cubicBezTo>
                <a:cubicBezTo>
                  <a:pt x="2251047" y="466328"/>
                  <a:pt x="2251047" y="466042"/>
                  <a:pt x="2251047" y="465852"/>
                </a:cubicBezTo>
                <a:cubicBezTo>
                  <a:pt x="2252285" y="517477"/>
                  <a:pt x="2292385" y="563864"/>
                  <a:pt x="2342296" y="575389"/>
                </a:cubicBezTo>
                <a:cubicBezTo>
                  <a:pt x="2333723" y="585390"/>
                  <a:pt x="2326008" y="596344"/>
                  <a:pt x="2320103" y="607584"/>
                </a:cubicBezTo>
                <a:cubicBezTo>
                  <a:pt x="2194563" y="492712"/>
                  <a:pt x="2028257" y="721503"/>
                  <a:pt x="1927958" y="560625"/>
                </a:cubicBezTo>
                <a:cubicBezTo>
                  <a:pt x="2024161" y="727980"/>
                  <a:pt x="2158940" y="540813"/>
                  <a:pt x="2283908" y="621681"/>
                </a:cubicBezTo>
                <a:cubicBezTo>
                  <a:pt x="2324389" y="649303"/>
                  <a:pt x="2292861" y="669210"/>
                  <a:pt x="2324675" y="709311"/>
                </a:cubicBezTo>
                <a:cubicBezTo>
                  <a:pt x="2324675" y="709311"/>
                  <a:pt x="2324580" y="709311"/>
                  <a:pt x="2324580" y="709311"/>
                </a:cubicBezTo>
                <a:cubicBezTo>
                  <a:pt x="2314483" y="720169"/>
                  <a:pt x="2305720" y="734361"/>
                  <a:pt x="2302005" y="747792"/>
                </a:cubicBezTo>
                <a:cubicBezTo>
                  <a:pt x="2214089" y="694071"/>
                  <a:pt x="2126745" y="795607"/>
                  <a:pt x="2031495" y="773319"/>
                </a:cubicBezTo>
                <a:cubicBezTo>
                  <a:pt x="2032829" y="773509"/>
                  <a:pt x="2034067" y="773700"/>
                  <a:pt x="2035400" y="773890"/>
                </a:cubicBezTo>
                <a:cubicBezTo>
                  <a:pt x="2005873" y="769794"/>
                  <a:pt x="1977393" y="756745"/>
                  <a:pt x="1957200" y="734266"/>
                </a:cubicBezTo>
                <a:cubicBezTo>
                  <a:pt x="2061689" y="871807"/>
                  <a:pt x="2235711" y="696071"/>
                  <a:pt x="2295243" y="801608"/>
                </a:cubicBezTo>
                <a:cubicBezTo>
                  <a:pt x="2235902" y="880284"/>
                  <a:pt x="2131413" y="951722"/>
                  <a:pt x="2031971" y="905049"/>
                </a:cubicBezTo>
                <a:cubicBezTo>
                  <a:pt x="2131031" y="962199"/>
                  <a:pt x="2245998" y="897525"/>
                  <a:pt x="2315435" y="821896"/>
                </a:cubicBezTo>
                <a:cubicBezTo>
                  <a:pt x="2322865" y="836660"/>
                  <a:pt x="2352393" y="866949"/>
                  <a:pt x="2361441" y="872474"/>
                </a:cubicBezTo>
                <a:cubicBezTo>
                  <a:pt x="2376776" y="845232"/>
                  <a:pt x="2343439" y="872760"/>
                  <a:pt x="2361727" y="847233"/>
                </a:cubicBezTo>
                <a:cubicBezTo>
                  <a:pt x="2362775" y="839803"/>
                  <a:pt x="2338676" y="851614"/>
                  <a:pt x="2350964" y="833707"/>
                </a:cubicBezTo>
                <a:cubicBezTo>
                  <a:pt x="2372300" y="810752"/>
                  <a:pt x="2337343" y="831612"/>
                  <a:pt x="2326675" y="819610"/>
                </a:cubicBezTo>
                <a:cubicBezTo>
                  <a:pt x="2325437" y="815610"/>
                  <a:pt x="2334105" y="811800"/>
                  <a:pt x="2342105" y="807418"/>
                </a:cubicBezTo>
                <a:cubicBezTo>
                  <a:pt x="2378872" y="787511"/>
                  <a:pt x="2326199" y="808752"/>
                  <a:pt x="2318484" y="796655"/>
                </a:cubicBezTo>
                <a:cubicBezTo>
                  <a:pt x="2313150" y="787320"/>
                  <a:pt x="2328199" y="783129"/>
                  <a:pt x="2334295" y="779224"/>
                </a:cubicBezTo>
                <a:cubicBezTo>
                  <a:pt x="2339534" y="777033"/>
                  <a:pt x="2369347" y="760365"/>
                  <a:pt x="2348297" y="765127"/>
                </a:cubicBezTo>
                <a:cubicBezTo>
                  <a:pt x="2336105" y="768556"/>
                  <a:pt x="2310673" y="770366"/>
                  <a:pt x="2317912" y="750268"/>
                </a:cubicBezTo>
                <a:cubicBezTo>
                  <a:pt x="2323532" y="742172"/>
                  <a:pt x="2340010" y="740648"/>
                  <a:pt x="2348201" y="733790"/>
                </a:cubicBezTo>
                <a:cubicBezTo>
                  <a:pt x="2372776" y="714930"/>
                  <a:pt x="2304196" y="743124"/>
                  <a:pt x="2329914" y="710835"/>
                </a:cubicBezTo>
                <a:cubicBezTo>
                  <a:pt x="2333247" y="697976"/>
                  <a:pt x="2311054" y="688546"/>
                  <a:pt x="2347154" y="689213"/>
                </a:cubicBezTo>
                <a:cubicBezTo>
                  <a:pt x="2376300" y="691499"/>
                  <a:pt x="2345820" y="674925"/>
                  <a:pt x="2337819" y="672735"/>
                </a:cubicBezTo>
                <a:cubicBezTo>
                  <a:pt x="2327151" y="669877"/>
                  <a:pt x="2321436" y="663210"/>
                  <a:pt x="2327437" y="652446"/>
                </a:cubicBezTo>
                <a:cubicBezTo>
                  <a:pt x="2327342" y="652732"/>
                  <a:pt x="2327151" y="653018"/>
                  <a:pt x="2327056" y="653304"/>
                </a:cubicBezTo>
                <a:cubicBezTo>
                  <a:pt x="2327437" y="652542"/>
                  <a:pt x="2327818" y="651780"/>
                  <a:pt x="2328294" y="651113"/>
                </a:cubicBezTo>
                <a:cubicBezTo>
                  <a:pt x="2328294" y="651113"/>
                  <a:pt x="2328294" y="651208"/>
                  <a:pt x="2328199" y="651208"/>
                </a:cubicBezTo>
                <a:cubicBezTo>
                  <a:pt x="2328389" y="650922"/>
                  <a:pt x="2328580" y="650732"/>
                  <a:pt x="2328771" y="650446"/>
                </a:cubicBezTo>
                <a:cubicBezTo>
                  <a:pt x="2328771" y="650446"/>
                  <a:pt x="2328675" y="650541"/>
                  <a:pt x="2328675" y="650541"/>
                </a:cubicBezTo>
                <a:cubicBezTo>
                  <a:pt x="2329056" y="650065"/>
                  <a:pt x="2329533" y="649589"/>
                  <a:pt x="2330009" y="649208"/>
                </a:cubicBezTo>
                <a:cubicBezTo>
                  <a:pt x="2329818" y="649303"/>
                  <a:pt x="2329723" y="649494"/>
                  <a:pt x="2329628" y="649589"/>
                </a:cubicBezTo>
                <a:cubicBezTo>
                  <a:pt x="2338772" y="640731"/>
                  <a:pt x="2356964" y="647017"/>
                  <a:pt x="2368109" y="647493"/>
                </a:cubicBezTo>
                <a:cubicBezTo>
                  <a:pt x="2374300" y="641588"/>
                  <a:pt x="2335247" y="627300"/>
                  <a:pt x="2333819" y="621204"/>
                </a:cubicBezTo>
                <a:cubicBezTo>
                  <a:pt x="2326294" y="593296"/>
                  <a:pt x="2405542" y="624062"/>
                  <a:pt x="2362680" y="600630"/>
                </a:cubicBezTo>
                <a:close/>
                <a:moveTo>
                  <a:pt x="2290766" y="807418"/>
                </a:moveTo>
                <a:cubicBezTo>
                  <a:pt x="2291814" y="806180"/>
                  <a:pt x="2292861" y="804846"/>
                  <a:pt x="2294004" y="803418"/>
                </a:cubicBezTo>
                <a:cubicBezTo>
                  <a:pt x="2292956" y="804751"/>
                  <a:pt x="2291909" y="806085"/>
                  <a:pt x="2290766" y="807418"/>
                </a:cubicBezTo>
                <a:close/>
                <a:moveTo>
                  <a:pt x="2031686" y="1002395"/>
                </a:moveTo>
                <a:cubicBezTo>
                  <a:pt x="2031686" y="1002395"/>
                  <a:pt x="2031686" y="1002300"/>
                  <a:pt x="2031781" y="1002300"/>
                </a:cubicBezTo>
                <a:cubicBezTo>
                  <a:pt x="2031495" y="1002776"/>
                  <a:pt x="2031209" y="1003157"/>
                  <a:pt x="2030829" y="1003633"/>
                </a:cubicBezTo>
                <a:cubicBezTo>
                  <a:pt x="2031114" y="1003157"/>
                  <a:pt x="2031400" y="1002776"/>
                  <a:pt x="2031686" y="1002395"/>
                </a:cubicBezTo>
                <a:cubicBezTo>
                  <a:pt x="2030829" y="1003633"/>
                  <a:pt x="2029971" y="1004871"/>
                  <a:pt x="2029209" y="1006110"/>
                </a:cubicBezTo>
                <a:cubicBezTo>
                  <a:pt x="2029495" y="1005633"/>
                  <a:pt x="2029876" y="1005157"/>
                  <a:pt x="2030162" y="1004586"/>
                </a:cubicBezTo>
                <a:cubicBezTo>
                  <a:pt x="2029781" y="1005157"/>
                  <a:pt x="2029400" y="1005729"/>
                  <a:pt x="2029114" y="1006300"/>
                </a:cubicBezTo>
                <a:cubicBezTo>
                  <a:pt x="2029209" y="1006205"/>
                  <a:pt x="2029209" y="1006110"/>
                  <a:pt x="2029304" y="1006110"/>
                </a:cubicBezTo>
                <a:cubicBezTo>
                  <a:pt x="2028257" y="1007729"/>
                  <a:pt x="2027304" y="1009539"/>
                  <a:pt x="2026447" y="1011253"/>
                </a:cubicBezTo>
                <a:cubicBezTo>
                  <a:pt x="2026542" y="1010967"/>
                  <a:pt x="2026733" y="1010777"/>
                  <a:pt x="2026828" y="1010491"/>
                </a:cubicBezTo>
                <a:cubicBezTo>
                  <a:pt x="2026637" y="1010967"/>
                  <a:pt x="2026352" y="1011348"/>
                  <a:pt x="2026161" y="1011825"/>
                </a:cubicBezTo>
                <a:cubicBezTo>
                  <a:pt x="2026256" y="1011634"/>
                  <a:pt x="2026352" y="1011444"/>
                  <a:pt x="2026447" y="1011253"/>
                </a:cubicBezTo>
                <a:cubicBezTo>
                  <a:pt x="2025494" y="1013158"/>
                  <a:pt x="2024542" y="1015063"/>
                  <a:pt x="2023685" y="1016968"/>
                </a:cubicBezTo>
                <a:cubicBezTo>
                  <a:pt x="2023685" y="1016873"/>
                  <a:pt x="2023780" y="1016778"/>
                  <a:pt x="2023780" y="1016682"/>
                </a:cubicBezTo>
                <a:cubicBezTo>
                  <a:pt x="2023685" y="1016968"/>
                  <a:pt x="2023589" y="1017159"/>
                  <a:pt x="2023399" y="1017444"/>
                </a:cubicBezTo>
                <a:cubicBezTo>
                  <a:pt x="2023494" y="1017254"/>
                  <a:pt x="2023589" y="1017159"/>
                  <a:pt x="2023589" y="1016968"/>
                </a:cubicBezTo>
                <a:cubicBezTo>
                  <a:pt x="2023304" y="1017635"/>
                  <a:pt x="2023113" y="1018206"/>
                  <a:pt x="2022827" y="1018873"/>
                </a:cubicBezTo>
                <a:cubicBezTo>
                  <a:pt x="2022923" y="1018778"/>
                  <a:pt x="2022923" y="1018587"/>
                  <a:pt x="2023018" y="1018492"/>
                </a:cubicBezTo>
                <a:cubicBezTo>
                  <a:pt x="2012826" y="1039733"/>
                  <a:pt x="2026733" y="1069070"/>
                  <a:pt x="2023494" y="1090787"/>
                </a:cubicBezTo>
                <a:cubicBezTo>
                  <a:pt x="2017684" y="1127744"/>
                  <a:pt x="1976726" y="1145270"/>
                  <a:pt x="1943579" y="1133268"/>
                </a:cubicBezTo>
                <a:cubicBezTo>
                  <a:pt x="1980060" y="1149937"/>
                  <a:pt x="2025780" y="1126506"/>
                  <a:pt x="2030066" y="1085548"/>
                </a:cubicBezTo>
                <a:cubicBezTo>
                  <a:pt x="2032067" y="1069832"/>
                  <a:pt x="2026352" y="1055164"/>
                  <a:pt x="2027304" y="1039638"/>
                </a:cubicBezTo>
                <a:cubicBezTo>
                  <a:pt x="2031686" y="995918"/>
                  <a:pt x="2079406" y="973629"/>
                  <a:pt x="2117792" y="965914"/>
                </a:cubicBezTo>
                <a:cubicBezTo>
                  <a:pt x="2119983" y="963819"/>
                  <a:pt x="2122268" y="961723"/>
                  <a:pt x="2124459" y="959723"/>
                </a:cubicBezTo>
                <a:cubicBezTo>
                  <a:pt x="2112839" y="961342"/>
                  <a:pt x="2100837" y="955722"/>
                  <a:pt x="2090169" y="959628"/>
                </a:cubicBezTo>
                <a:cubicBezTo>
                  <a:pt x="2090360" y="959532"/>
                  <a:pt x="2090550" y="959532"/>
                  <a:pt x="2090645" y="959437"/>
                </a:cubicBezTo>
                <a:cubicBezTo>
                  <a:pt x="2090455" y="959532"/>
                  <a:pt x="2090169" y="959628"/>
                  <a:pt x="2089883" y="959723"/>
                </a:cubicBezTo>
                <a:cubicBezTo>
                  <a:pt x="2089979" y="959723"/>
                  <a:pt x="2089979" y="959723"/>
                  <a:pt x="2090074" y="959628"/>
                </a:cubicBezTo>
                <a:cubicBezTo>
                  <a:pt x="2089217" y="960009"/>
                  <a:pt x="2088264" y="960390"/>
                  <a:pt x="2087407" y="960771"/>
                </a:cubicBezTo>
                <a:cubicBezTo>
                  <a:pt x="2087597" y="960675"/>
                  <a:pt x="2087788" y="960580"/>
                  <a:pt x="2087979" y="960485"/>
                </a:cubicBezTo>
                <a:cubicBezTo>
                  <a:pt x="2087407" y="960675"/>
                  <a:pt x="2086931" y="960961"/>
                  <a:pt x="2086359" y="961152"/>
                </a:cubicBezTo>
                <a:cubicBezTo>
                  <a:pt x="2086740" y="960961"/>
                  <a:pt x="2087026" y="960866"/>
                  <a:pt x="2087407" y="960675"/>
                </a:cubicBezTo>
                <a:cubicBezTo>
                  <a:pt x="2064928" y="970867"/>
                  <a:pt x="2051974" y="977344"/>
                  <a:pt x="2031686" y="1002395"/>
                </a:cubicBezTo>
                <a:close/>
                <a:moveTo>
                  <a:pt x="2268287" y="919432"/>
                </a:moveTo>
                <a:cubicBezTo>
                  <a:pt x="2268001" y="919527"/>
                  <a:pt x="2267715" y="919718"/>
                  <a:pt x="2267525" y="919813"/>
                </a:cubicBezTo>
                <a:cubicBezTo>
                  <a:pt x="2299243" y="904478"/>
                  <a:pt x="2335724" y="899715"/>
                  <a:pt x="2369347" y="894381"/>
                </a:cubicBezTo>
                <a:cubicBezTo>
                  <a:pt x="2256190" y="884666"/>
                  <a:pt x="2179990" y="944483"/>
                  <a:pt x="2173418" y="1059354"/>
                </a:cubicBezTo>
                <a:cubicBezTo>
                  <a:pt x="2187515" y="1004490"/>
                  <a:pt x="2213804" y="944483"/>
                  <a:pt x="2268287" y="919432"/>
                </a:cubicBezTo>
                <a:close/>
                <a:moveTo>
                  <a:pt x="2088169" y="1210707"/>
                </a:moveTo>
                <a:cubicBezTo>
                  <a:pt x="2089217" y="1210231"/>
                  <a:pt x="2090169" y="1209754"/>
                  <a:pt x="2091122" y="1209278"/>
                </a:cubicBezTo>
                <a:cubicBezTo>
                  <a:pt x="2090741" y="1209468"/>
                  <a:pt x="2090264" y="1209659"/>
                  <a:pt x="2089883" y="1209850"/>
                </a:cubicBezTo>
                <a:cubicBezTo>
                  <a:pt x="2210756" y="1131078"/>
                  <a:pt x="2023399" y="1055735"/>
                  <a:pt x="2182847" y="953436"/>
                </a:cubicBezTo>
                <a:cubicBezTo>
                  <a:pt x="2183800" y="951531"/>
                  <a:pt x="2184562" y="949912"/>
                  <a:pt x="2185324" y="948388"/>
                </a:cubicBezTo>
                <a:cubicBezTo>
                  <a:pt x="2173418" y="952389"/>
                  <a:pt x="2161226" y="955437"/>
                  <a:pt x="2149034" y="957342"/>
                </a:cubicBezTo>
                <a:cubicBezTo>
                  <a:pt x="2087788" y="1018111"/>
                  <a:pt x="2092550" y="1052496"/>
                  <a:pt x="2125221" y="1125553"/>
                </a:cubicBezTo>
                <a:cubicBezTo>
                  <a:pt x="2137127" y="1179560"/>
                  <a:pt x="2088550" y="1222613"/>
                  <a:pt x="2036924" y="1218041"/>
                </a:cubicBezTo>
                <a:cubicBezTo>
                  <a:pt x="2054450" y="1219851"/>
                  <a:pt x="2072548" y="1217946"/>
                  <a:pt x="2088645" y="1210516"/>
                </a:cubicBezTo>
                <a:cubicBezTo>
                  <a:pt x="2088455" y="1210612"/>
                  <a:pt x="2088359" y="1210707"/>
                  <a:pt x="2088169" y="1210707"/>
                </a:cubicBezTo>
                <a:close/>
                <a:moveTo>
                  <a:pt x="2130936" y="1296717"/>
                </a:moveTo>
                <a:cubicBezTo>
                  <a:pt x="2138461" y="1282049"/>
                  <a:pt x="2149415" y="1268619"/>
                  <a:pt x="2160845" y="1266618"/>
                </a:cubicBezTo>
                <a:cubicBezTo>
                  <a:pt x="2161035" y="1265666"/>
                  <a:pt x="2161035" y="1263856"/>
                  <a:pt x="2159702" y="1263856"/>
                </a:cubicBezTo>
                <a:cubicBezTo>
                  <a:pt x="2137223" y="1260904"/>
                  <a:pt x="2129126" y="1284049"/>
                  <a:pt x="2128650" y="1301194"/>
                </a:cubicBezTo>
                <a:lnTo>
                  <a:pt x="2130936" y="1296717"/>
                </a:lnTo>
                <a:close/>
                <a:moveTo>
                  <a:pt x="2089693" y="1286621"/>
                </a:moveTo>
                <a:cubicBezTo>
                  <a:pt x="2106743" y="1264047"/>
                  <a:pt x="2117506" y="1261189"/>
                  <a:pt x="2123602" y="1260713"/>
                </a:cubicBezTo>
                <a:cubicBezTo>
                  <a:pt x="2125317" y="1255093"/>
                  <a:pt x="2111981" y="1257665"/>
                  <a:pt x="2111315" y="1257284"/>
                </a:cubicBezTo>
                <a:cubicBezTo>
                  <a:pt x="2091979" y="1263666"/>
                  <a:pt x="2088169" y="1285478"/>
                  <a:pt x="2086550" y="1290812"/>
                </a:cubicBezTo>
                <a:lnTo>
                  <a:pt x="2089693" y="1286621"/>
                </a:lnTo>
                <a:close/>
                <a:moveTo>
                  <a:pt x="2053117" y="1279096"/>
                </a:moveTo>
                <a:cubicBezTo>
                  <a:pt x="2059880" y="1268142"/>
                  <a:pt x="2076548" y="1252045"/>
                  <a:pt x="2085311" y="1252807"/>
                </a:cubicBezTo>
                <a:cubicBezTo>
                  <a:pt x="2085597" y="1251855"/>
                  <a:pt x="2085978" y="1250045"/>
                  <a:pt x="2084645" y="1249854"/>
                </a:cubicBezTo>
                <a:cubicBezTo>
                  <a:pt x="2063785" y="1244330"/>
                  <a:pt x="2053212" y="1267857"/>
                  <a:pt x="2050164" y="1283287"/>
                </a:cubicBezTo>
                <a:lnTo>
                  <a:pt x="2053117" y="1279096"/>
                </a:lnTo>
                <a:close/>
                <a:moveTo>
                  <a:pt x="2018255" y="1266809"/>
                </a:moveTo>
                <a:cubicBezTo>
                  <a:pt x="2027876" y="1254236"/>
                  <a:pt x="2040258" y="1242425"/>
                  <a:pt x="2050831" y="1241949"/>
                </a:cubicBezTo>
                <a:cubicBezTo>
                  <a:pt x="2051117" y="1241091"/>
                  <a:pt x="2051688" y="1239282"/>
                  <a:pt x="2050450" y="1239091"/>
                </a:cubicBezTo>
                <a:cubicBezTo>
                  <a:pt x="2029971" y="1233186"/>
                  <a:pt x="2019589" y="1255665"/>
                  <a:pt x="2015208" y="1270809"/>
                </a:cubicBezTo>
                <a:lnTo>
                  <a:pt x="2018255" y="1266809"/>
                </a:lnTo>
                <a:close/>
                <a:moveTo>
                  <a:pt x="1990538" y="1254903"/>
                </a:moveTo>
                <a:cubicBezTo>
                  <a:pt x="2000348" y="1244616"/>
                  <a:pt x="2011588" y="1233091"/>
                  <a:pt x="2024542" y="1232614"/>
                </a:cubicBezTo>
                <a:cubicBezTo>
                  <a:pt x="2024637" y="1232424"/>
                  <a:pt x="2025113" y="1231281"/>
                  <a:pt x="2025018" y="1230995"/>
                </a:cubicBezTo>
                <a:cubicBezTo>
                  <a:pt x="2006063" y="1219946"/>
                  <a:pt x="1990347" y="1248235"/>
                  <a:pt x="1987013" y="1258617"/>
                </a:cubicBezTo>
                <a:lnTo>
                  <a:pt x="1990538" y="1254903"/>
                </a:lnTo>
                <a:close/>
                <a:moveTo>
                  <a:pt x="1950437" y="1234805"/>
                </a:moveTo>
                <a:cubicBezTo>
                  <a:pt x="1961010" y="1224613"/>
                  <a:pt x="1974059" y="1207849"/>
                  <a:pt x="1987013" y="1214612"/>
                </a:cubicBezTo>
                <a:cubicBezTo>
                  <a:pt x="1989299" y="1211469"/>
                  <a:pt x="1982727" y="1209850"/>
                  <a:pt x="1980822" y="1209183"/>
                </a:cubicBezTo>
                <a:cubicBezTo>
                  <a:pt x="1964725" y="1202801"/>
                  <a:pt x="1949961" y="1231757"/>
                  <a:pt x="1946913" y="1238520"/>
                </a:cubicBezTo>
                <a:lnTo>
                  <a:pt x="1950437" y="1234805"/>
                </a:lnTo>
                <a:close/>
                <a:moveTo>
                  <a:pt x="1924434" y="1218327"/>
                </a:moveTo>
                <a:cubicBezTo>
                  <a:pt x="1934721" y="1209945"/>
                  <a:pt x="1946246" y="1199372"/>
                  <a:pt x="1958438" y="1199181"/>
                </a:cubicBezTo>
                <a:cubicBezTo>
                  <a:pt x="1958819" y="1198515"/>
                  <a:pt x="1959867" y="1196800"/>
                  <a:pt x="1958915" y="1196324"/>
                </a:cubicBezTo>
                <a:cubicBezTo>
                  <a:pt x="1941960" y="1188418"/>
                  <a:pt x="1927482" y="1210612"/>
                  <a:pt x="1920529" y="1221661"/>
                </a:cubicBezTo>
                <a:lnTo>
                  <a:pt x="1924434" y="1218327"/>
                </a:lnTo>
                <a:close/>
                <a:moveTo>
                  <a:pt x="1899955" y="1195943"/>
                </a:moveTo>
                <a:cubicBezTo>
                  <a:pt x="1911671" y="1189847"/>
                  <a:pt x="1925863" y="1181560"/>
                  <a:pt x="1937102" y="1184132"/>
                </a:cubicBezTo>
                <a:cubicBezTo>
                  <a:pt x="1937579" y="1183560"/>
                  <a:pt x="1938912" y="1181941"/>
                  <a:pt x="1938055" y="1181370"/>
                </a:cubicBezTo>
                <a:cubicBezTo>
                  <a:pt x="1925672" y="1168416"/>
                  <a:pt x="1899479" y="1193752"/>
                  <a:pt x="1899288" y="1194419"/>
                </a:cubicBezTo>
                <a:lnTo>
                  <a:pt x="1895478" y="1198515"/>
                </a:lnTo>
                <a:lnTo>
                  <a:pt x="1899955" y="1195943"/>
                </a:lnTo>
                <a:close/>
                <a:moveTo>
                  <a:pt x="1877762" y="1176321"/>
                </a:moveTo>
                <a:cubicBezTo>
                  <a:pt x="1890430" y="1170511"/>
                  <a:pt x="1903003" y="1163177"/>
                  <a:pt x="1915385" y="1165844"/>
                </a:cubicBezTo>
                <a:cubicBezTo>
                  <a:pt x="1915957" y="1165272"/>
                  <a:pt x="1917386" y="1163844"/>
                  <a:pt x="1916529" y="1163177"/>
                </a:cubicBezTo>
                <a:cubicBezTo>
                  <a:pt x="1903193" y="1150414"/>
                  <a:pt x="1878809" y="1172797"/>
                  <a:pt x="1873094" y="1178608"/>
                </a:cubicBezTo>
                <a:lnTo>
                  <a:pt x="1877762" y="1176321"/>
                </a:lnTo>
                <a:close/>
                <a:moveTo>
                  <a:pt x="1860140" y="1152985"/>
                </a:moveTo>
                <a:cubicBezTo>
                  <a:pt x="1872618" y="1148604"/>
                  <a:pt x="1886620" y="1142222"/>
                  <a:pt x="1898145" y="1145651"/>
                </a:cubicBezTo>
                <a:cubicBezTo>
                  <a:pt x="1898717" y="1145175"/>
                  <a:pt x="1900336" y="1143937"/>
                  <a:pt x="1899669" y="1143270"/>
                </a:cubicBezTo>
                <a:cubicBezTo>
                  <a:pt x="1887572" y="1130983"/>
                  <a:pt x="1865665" y="1147461"/>
                  <a:pt x="1855378" y="1154890"/>
                </a:cubicBezTo>
                <a:lnTo>
                  <a:pt x="1860140" y="1152985"/>
                </a:lnTo>
                <a:close/>
                <a:moveTo>
                  <a:pt x="1847948" y="1127077"/>
                </a:moveTo>
                <a:cubicBezTo>
                  <a:pt x="1860617" y="1125267"/>
                  <a:pt x="1875571" y="1121362"/>
                  <a:pt x="1885286" y="1126410"/>
                </a:cubicBezTo>
                <a:cubicBezTo>
                  <a:pt x="1885953" y="1126029"/>
                  <a:pt x="1887763" y="1124982"/>
                  <a:pt x="1887287" y="1124315"/>
                </a:cubicBezTo>
                <a:cubicBezTo>
                  <a:pt x="1879857" y="1110694"/>
                  <a:pt x="1851473" y="1124410"/>
                  <a:pt x="1842995" y="1128030"/>
                </a:cubicBezTo>
                <a:lnTo>
                  <a:pt x="1847948" y="1127077"/>
                </a:lnTo>
                <a:close/>
                <a:moveTo>
                  <a:pt x="1837757" y="1106122"/>
                </a:moveTo>
                <a:cubicBezTo>
                  <a:pt x="1848425" y="1104884"/>
                  <a:pt x="1870237" y="1103074"/>
                  <a:pt x="1875095" y="1106979"/>
                </a:cubicBezTo>
                <a:cubicBezTo>
                  <a:pt x="1875666" y="1106694"/>
                  <a:pt x="1877666" y="1105932"/>
                  <a:pt x="1877381" y="1105265"/>
                </a:cubicBezTo>
                <a:cubicBezTo>
                  <a:pt x="1870332" y="1092978"/>
                  <a:pt x="1838328" y="1105170"/>
                  <a:pt x="1832804" y="1106598"/>
                </a:cubicBezTo>
                <a:lnTo>
                  <a:pt x="1837757" y="1106122"/>
                </a:lnTo>
                <a:close/>
                <a:moveTo>
                  <a:pt x="1833851" y="1085167"/>
                </a:moveTo>
                <a:cubicBezTo>
                  <a:pt x="1847472" y="1085929"/>
                  <a:pt x="1864236" y="1085929"/>
                  <a:pt x="1870427" y="1089835"/>
                </a:cubicBezTo>
                <a:cubicBezTo>
                  <a:pt x="1870999" y="1089644"/>
                  <a:pt x="1873190" y="1089263"/>
                  <a:pt x="1872904" y="1088596"/>
                </a:cubicBezTo>
                <a:cubicBezTo>
                  <a:pt x="1867475" y="1078500"/>
                  <a:pt x="1838233" y="1083834"/>
                  <a:pt x="1828708" y="1084881"/>
                </a:cubicBezTo>
                <a:lnTo>
                  <a:pt x="1833851" y="1085167"/>
                </a:lnTo>
                <a:close/>
                <a:moveTo>
                  <a:pt x="1833375" y="1068784"/>
                </a:moveTo>
                <a:cubicBezTo>
                  <a:pt x="1846043" y="1071737"/>
                  <a:pt x="1859188" y="1072785"/>
                  <a:pt x="1868522" y="1078214"/>
                </a:cubicBezTo>
                <a:cubicBezTo>
                  <a:pt x="1869094" y="1078119"/>
                  <a:pt x="1871285" y="1078023"/>
                  <a:pt x="1871285" y="1077452"/>
                </a:cubicBezTo>
                <a:cubicBezTo>
                  <a:pt x="1867189" y="1067451"/>
                  <a:pt x="1832708" y="1068117"/>
                  <a:pt x="1828422" y="1067737"/>
                </a:cubicBezTo>
                <a:lnTo>
                  <a:pt x="1833375" y="1068784"/>
                </a:lnTo>
                <a:close/>
                <a:moveTo>
                  <a:pt x="1830518" y="1052687"/>
                </a:moveTo>
                <a:cubicBezTo>
                  <a:pt x="1843472" y="1057926"/>
                  <a:pt x="1858997" y="1061545"/>
                  <a:pt x="1868904" y="1068594"/>
                </a:cubicBezTo>
                <a:cubicBezTo>
                  <a:pt x="1869475" y="1068594"/>
                  <a:pt x="1871666" y="1068784"/>
                  <a:pt x="1871666" y="1068308"/>
                </a:cubicBezTo>
                <a:cubicBezTo>
                  <a:pt x="1869189" y="1058878"/>
                  <a:pt x="1838328" y="1054497"/>
                  <a:pt x="1835947" y="1053544"/>
                </a:cubicBezTo>
                <a:cubicBezTo>
                  <a:pt x="1835947" y="1053544"/>
                  <a:pt x="1830518" y="1052687"/>
                  <a:pt x="1830518" y="1052687"/>
                </a:cubicBezTo>
                <a:close/>
                <a:moveTo>
                  <a:pt x="1842043" y="1034399"/>
                </a:moveTo>
                <a:lnTo>
                  <a:pt x="1836804" y="1032684"/>
                </a:lnTo>
                <a:cubicBezTo>
                  <a:pt x="1848520" y="1040114"/>
                  <a:pt x="1863569" y="1047162"/>
                  <a:pt x="1871856" y="1056306"/>
                </a:cubicBezTo>
                <a:cubicBezTo>
                  <a:pt x="1872428" y="1056402"/>
                  <a:pt x="1874523" y="1057068"/>
                  <a:pt x="1874618" y="1056497"/>
                </a:cubicBezTo>
                <a:cubicBezTo>
                  <a:pt x="1872428" y="1044972"/>
                  <a:pt x="1851187" y="1038780"/>
                  <a:pt x="1842043" y="1034399"/>
                </a:cubicBezTo>
                <a:close/>
                <a:moveTo>
                  <a:pt x="1850520" y="1010872"/>
                </a:moveTo>
                <a:cubicBezTo>
                  <a:pt x="1860236" y="1021921"/>
                  <a:pt x="1872047" y="1030589"/>
                  <a:pt x="1877095" y="1043352"/>
                </a:cubicBezTo>
                <a:cubicBezTo>
                  <a:pt x="1877666" y="1043638"/>
                  <a:pt x="1879667" y="1044591"/>
                  <a:pt x="1879952" y="1044019"/>
                </a:cubicBezTo>
                <a:cubicBezTo>
                  <a:pt x="1884620" y="1031922"/>
                  <a:pt x="1857473" y="1015444"/>
                  <a:pt x="1850520" y="1010872"/>
                </a:cubicBezTo>
                <a:close/>
                <a:moveTo>
                  <a:pt x="1868618" y="991346"/>
                </a:moveTo>
                <a:lnTo>
                  <a:pt x="1864141" y="988107"/>
                </a:lnTo>
                <a:cubicBezTo>
                  <a:pt x="1872713" y="1000014"/>
                  <a:pt x="1884905" y="1013063"/>
                  <a:pt x="1886429" y="1026207"/>
                </a:cubicBezTo>
                <a:cubicBezTo>
                  <a:pt x="1887001" y="1026588"/>
                  <a:pt x="1888715" y="1027827"/>
                  <a:pt x="1889192" y="1027160"/>
                </a:cubicBezTo>
                <a:cubicBezTo>
                  <a:pt x="1897574" y="1015444"/>
                  <a:pt x="1871951" y="993632"/>
                  <a:pt x="1868618" y="991346"/>
                </a:cubicBezTo>
                <a:close/>
                <a:moveTo>
                  <a:pt x="1907956" y="998394"/>
                </a:moveTo>
                <a:cubicBezTo>
                  <a:pt x="1904051" y="983821"/>
                  <a:pt x="1895478" y="973820"/>
                  <a:pt x="1885286" y="965247"/>
                </a:cubicBezTo>
                <a:cubicBezTo>
                  <a:pt x="1892430" y="977916"/>
                  <a:pt x="1903098" y="993441"/>
                  <a:pt x="1901765" y="1007729"/>
                </a:cubicBezTo>
                <a:cubicBezTo>
                  <a:pt x="1905860" y="1012968"/>
                  <a:pt x="1908527" y="998585"/>
                  <a:pt x="1907956" y="998394"/>
                </a:cubicBezTo>
                <a:close/>
                <a:moveTo>
                  <a:pt x="1929578" y="973820"/>
                </a:moveTo>
                <a:cubicBezTo>
                  <a:pt x="1928435" y="962580"/>
                  <a:pt x="1920338" y="948960"/>
                  <a:pt x="1914623" y="942578"/>
                </a:cubicBezTo>
                <a:cubicBezTo>
                  <a:pt x="1919195" y="957056"/>
                  <a:pt x="1926244" y="976201"/>
                  <a:pt x="1920815" y="988965"/>
                </a:cubicBezTo>
                <a:cubicBezTo>
                  <a:pt x="1923958" y="993822"/>
                  <a:pt x="1928244" y="983821"/>
                  <a:pt x="1929101" y="983059"/>
                </a:cubicBezTo>
                <a:cubicBezTo>
                  <a:pt x="1930911" y="978868"/>
                  <a:pt x="1929768" y="977630"/>
                  <a:pt x="1929578" y="973820"/>
                </a:cubicBezTo>
                <a:close/>
                <a:moveTo>
                  <a:pt x="1954724" y="944007"/>
                </a:moveTo>
                <a:cubicBezTo>
                  <a:pt x="1949580" y="927624"/>
                  <a:pt x="1946532" y="926385"/>
                  <a:pt x="1941674" y="919813"/>
                </a:cubicBezTo>
                <a:cubicBezTo>
                  <a:pt x="1946246" y="935148"/>
                  <a:pt x="1952533" y="954008"/>
                  <a:pt x="1945770" y="967533"/>
                </a:cubicBezTo>
                <a:cubicBezTo>
                  <a:pt x="1948723" y="972582"/>
                  <a:pt x="1953200" y="962866"/>
                  <a:pt x="1954914" y="961056"/>
                </a:cubicBezTo>
                <a:cubicBezTo>
                  <a:pt x="1957772" y="954960"/>
                  <a:pt x="1955867" y="950579"/>
                  <a:pt x="1954724" y="944007"/>
                </a:cubicBezTo>
                <a:close/>
                <a:moveTo>
                  <a:pt x="1982632" y="912384"/>
                </a:moveTo>
                <a:cubicBezTo>
                  <a:pt x="1980251" y="906859"/>
                  <a:pt x="1977584" y="903335"/>
                  <a:pt x="1974536" y="899144"/>
                </a:cubicBezTo>
                <a:cubicBezTo>
                  <a:pt x="1979012" y="915241"/>
                  <a:pt x="1982537" y="938006"/>
                  <a:pt x="1974917" y="947817"/>
                </a:cubicBezTo>
                <a:cubicBezTo>
                  <a:pt x="1975393" y="948674"/>
                  <a:pt x="1976536" y="950293"/>
                  <a:pt x="1977584" y="949436"/>
                </a:cubicBezTo>
                <a:cubicBezTo>
                  <a:pt x="1991966" y="940482"/>
                  <a:pt x="1987204" y="922671"/>
                  <a:pt x="1982632" y="912384"/>
                </a:cubicBezTo>
                <a:close/>
                <a:moveTo>
                  <a:pt x="1968725" y="965152"/>
                </a:moveTo>
                <a:cubicBezTo>
                  <a:pt x="1921862" y="998871"/>
                  <a:pt x="1855664" y="1049829"/>
                  <a:pt x="1889287" y="1111647"/>
                </a:cubicBezTo>
                <a:cubicBezTo>
                  <a:pt x="1911004" y="1155081"/>
                  <a:pt x="1952628" y="1188418"/>
                  <a:pt x="1997110" y="1207183"/>
                </a:cubicBezTo>
                <a:cubicBezTo>
                  <a:pt x="1996919" y="1207564"/>
                  <a:pt x="1997015" y="1207278"/>
                  <a:pt x="1997015" y="1207373"/>
                </a:cubicBezTo>
                <a:cubicBezTo>
                  <a:pt x="2000348" y="1208992"/>
                  <a:pt x="2003777" y="1210707"/>
                  <a:pt x="2007016" y="1212421"/>
                </a:cubicBezTo>
                <a:cubicBezTo>
                  <a:pt x="2085026" y="1192800"/>
                  <a:pt x="2080835" y="1149937"/>
                  <a:pt x="2068262" y="1060974"/>
                </a:cubicBezTo>
                <a:cubicBezTo>
                  <a:pt x="2068262" y="1061069"/>
                  <a:pt x="2068262" y="1061164"/>
                  <a:pt x="2068262" y="1061260"/>
                </a:cubicBezTo>
                <a:cubicBezTo>
                  <a:pt x="2068357" y="1056116"/>
                  <a:pt x="2068929" y="1050972"/>
                  <a:pt x="2069786" y="1045829"/>
                </a:cubicBezTo>
                <a:cubicBezTo>
                  <a:pt x="2069786" y="1046019"/>
                  <a:pt x="2069690" y="1046210"/>
                  <a:pt x="2069690" y="1046305"/>
                </a:cubicBezTo>
                <a:cubicBezTo>
                  <a:pt x="2074167" y="1019254"/>
                  <a:pt x="2089693" y="995251"/>
                  <a:pt x="2108172" y="975344"/>
                </a:cubicBezTo>
                <a:cubicBezTo>
                  <a:pt x="2082930" y="987060"/>
                  <a:pt x="2051402" y="1006395"/>
                  <a:pt x="2044544" y="1035256"/>
                </a:cubicBezTo>
                <a:cubicBezTo>
                  <a:pt x="2044354" y="1048401"/>
                  <a:pt x="2050545" y="1061069"/>
                  <a:pt x="2049212" y="1074499"/>
                </a:cubicBezTo>
                <a:cubicBezTo>
                  <a:pt x="2042068" y="1149270"/>
                  <a:pt x="1960153" y="1174321"/>
                  <a:pt x="1910147" y="1122696"/>
                </a:cubicBezTo>
                <a:cubicBezTo>
                  <a:pt x="1940627" y="1134697"/>
                  <a:pt x="1987490" y="1085834"/>
                  <a:pt x="1988537" y="1060593"/>
                </a:cubicBezTo>
                <a:cubicBezTo>
                  <a:pt x="1988061" y="1002300"/>
                  <a:pt x="2031876" y="973153"/>
                  <a:pt x="2079025" y="954008"/>
                </a:cubicBezTo>
                <a:cubicBezTo>
                  <a:pt x="2062833" y="947245"/>
                  <a:pt x="2048069" y="937815"/>
                  <a:pt x="2034448" y="926481"/>
                </a:cubicBezTo>
                <a:cubicBezTo>
                  <a:pt x="2010540" y="938863"/>
                  <a:pt x="1988347" y="951817"/>
                  <a:pt x="1968725" y="965152"/>
                </a:cubicBezTo>
                <a:close/>
                <a:moveTo>
                  <a:pt x="2001110" y="930957"/>
                </a:moveTo>
                <a:lnTo>
                  <a:pt x="2000539" y="931719"/>
                </a:lnTo>
                <a:cubicBezTo>
                  <a:pt x="2001015" y="932577"/>
                  <a:pt x="2002063" y="934291"/>
                  <a:pt x="2003111" y="933434"/>
                </a:cubicBezTo>
                <a:cubicBezTo>
                  <a:pt x="2014255" y="926385"/>
                  <a:pt x="2015684" y="919242"/>
                  <a:pt x="2014350" y="907716"/>
                </a:cubicBezTo>
                <a:cubicBezTo>
                  <a:pt x="2011779" y="904954"/>
                  <a:pt x="2009207" y="902097"/>
                  <a:pt x="2006730" y="899239"/>
                </a:cubicBezTo>
                <a:cubicBezTo>
                  <a:pt x="2008540" y="909336"/>
                  <a:pt x="2004730" y="929243"/>
                  <a:pt x="2001110" y="930957"/>
                </a:cubicBezTo>
                <a:close/>
                <a:moveTo>
                  <a:pt x="2211899" y="822277"/>
                </a:moveTo>
                <a:cubicBezTo>
                  <a:pt x="2125602" y="814752"/>
                  <a:pt x="2023018" y="839994"/>
                  <a:pt x="1958248" y="775224"/>
                </a:cubicBezTo>
                <a:cubicBezTo>
                  <a:pt x="2014160" y="858377"/>
                  <a:pt x="2121126" y="888190"/>
                  <a:pt x="2211899" y="822277"/>
                </a:cubicBezTo>
                <a:close/>
                <a:moveTo>
                  <a:pt x="1953295" y="862854"/>
                </a:moveTo>
                <a:cubicBezTo>
                  <a:pt x="1960534" y="869235"/>
                  <a:pt x="1975583" y="871998"/>
                  <a:pt x="1978536" y="860853"/>
                </a:cubicBezTo>
                <a:cubicBezTo>
                  <a:pt x="1977012" y="858472"/>
                  <a:pt x="1975583" y="856091"/>
                  <a:pt x="1974155" y="853710"/>
                </a:cubicBezTo>
                <a:cubicBezTo>
                  <a:pt x="1972059" y="858186"/>
                  <a:pt x="1967583" y="857520"/>
                  <a:pt x="1967201" y="849995"/>
                </a:cubicBezTo>
                <a:cubicBezTo>
                  <a:pt x="1967106" y="847233"/>
                  <a:pt x="1966249" y="847709"/>
                  <a:pt x="1965392" y="849519"/>
                </a:cubicBezTo>
                <a:cubicBezTo>
                  <a:pt x="1963868" y="851709"/>
                  <a:pt x="1964630" y="856853"/>
                  <a:pt x="1961582" y="857234"/>
                </a:cubicBezTo>
                <a:cubicBezTo>
                  <a:pt x="1959105" y="856758"/>
                  <a:pt x="1959962" y="853233"/>
                  <a:pt x="1960343" y="851614"/>
                </a:cubicBezTo>
                <a:cubicBezTo>
                  <a:pt x="1962248" y="844280"/>
                  <a:pt x="1959962" y="843994"/>
                  <a:pt x="1957676" y="846280"/>
                </a:cubicBezTo>
                <a:cubicBezTo>
                  <a:pt x="1956438" y="847518"/>
                  <a:pt x="1955390" y="850852"/>
                  <a:pt x="1953104" y="848280"/>
                </a:cubicBezTo>
                <a:cubicBezTo>
                  <a:pt x="1950723" y="845709"/>
                  <a:pt x="1953676" y="843423"/>
                  <a:pt x="1954533" y="841422"/>
                </a:cubicBezTo>
                <a:cubicBezTo>
                  <a:pt x="1953581" y="823611"/>
                  <a:pt x="1934912" y="847709"/>
                  <a:pt x="1953295" y="862854"/>
                </a:cubicBezTo>
                <a:close/>
                <a:moveTo>
                  <a:pt x="1953295" y="828849"/>
                </a:moveTo>
                <a:cubicBezTo>
                  <a:pt x="1955200" y="828849"/>
                  <a:pt x="1957581" y="828564"/>
                  <a:pt x="1959772" y="827897"/>
                </a:cubicBezTo>
                <a:cubicBezTo>
                  <a:pt x="1958248" y="825039"/>
                  <a:pt x="1956819" y="822087"/>
                  <a:pt x="1955390" y="819134"/>
                </a:cubicBezTo>
                <a:cubicBezTo>
                  <a:pt x="1953485" y="817991"/>
                  <a:pt x="1952533" y="816276"/>
                  <a:pt x="1953104" y="814467"/>
                </a:cubicBezTo>
                <a:cubicBezTo>
                  <a:pt x="1952057" y="812371"/>
                  <a:pt x="1951104" y="810180"/>
                  <a:pt x="1950056" y="808085"/>
                </a:cubicBezTo>
                <a:cubicBezTo>
                  <a:pt x="1945865" y="809323"/>
                  <a:pt x="1942627" y="804370"/>
                  <a:pt x="1947770" y="803132"/>
                </a:cubicBezTo>
                <a:cubicBezTo>
                  <a:pt x="1945104" y="797131"/>
                  <a:pt x="1942532" y="791130"/>
                  <a:pt x="1940055" y="785130"/>
                </a:cubicBezTo>
                <a:cubicBezTo>
                  <a:pt x="1925863" y="797322"/>
                  <a:pt x="1935007" y="826659"/>
                  <a:pt x="1953295" y="828849"/>
                </a:cubicBezTo>
                <a:close/>
                <a:moveTo>
                  <a:pt x="1910337" y="873998"/>
                </a:moveTo>
                <a:cubicBezTo>
                  <a:pt x="1912909" y="885333"/>
                  <a:pt x="1930435" y="900763"/>
                  <a:pt x="1938912" y="886666"/>
                </a:cubicBezTo>
                <a:cubicBezTo>
                  <a:pt x="1940055" y="883618"/>
                  <a:pt x="1935959" y="883332"/>
                  <a:pt x="1934245" y="883809"/>
                </a:cubicBezTo>
                <a:cubicBezTo>
                  <a:pt x="1929101" y="885142"/>
                  <a:pt x="1926149" y="880856"/>
                  <a:pt x="1930149" y="876474"/>
                </a:cubicBezTo>
                <a:cubicBezTo>
                  <a:pt x="1931673" y="874760"/>
                  <a:pt x="1930721" y="874379"/>
                  <a:pt x="1928816" y="874855"/>
                </a:cubicBezTo>
                <a:cubicBezTo>
                  <a:pt x="1926054" y="875141"/>
                  <a:pt x="1923386" y="878760"/>
                  <a:pt x="1920910" y="876760"/>
                </a:cubicBezTo>
                <a:cubicBezTo>
                  <a:pt x="1919005" y="874665"/>
                  <a:pt x="1921958" y="873045"/>
                  <a:pt x="1923196" y="872474"/>
                </a:cubicBezTo>
                <a:cubicBezTo>
                  <a:pt x="1929387" y="869426"/>
                  <a:pt x="1927577" y="867521"/>
                  <a:pt x="1924244" y="867235"/>
                </a:cubicBezTo>
                <a:cubicBezTo>
                  <a:pt x="1922434" y="867045"/>
                  <a:pt x="1919481" y="868378"/>
                  <a:pt x="1919100" y="865140"/>
                </a:cubicBezTo>
                <a:cubicBezTo>
                  <a:pt x="1918719" y="861806"/>
                  <a:pt x="1922624" y="862568"/>
                  <a:pt x="1924625" y="861996"/>
                </a:cubicBezTo>
                <a:cubicBezTo>
                  <a:pt x="1935388" y="850566"/>
                  <a:pt x="1904241" y="850852"/>
                  <a:pt x="1910337" y="873998"/>
                </a:cubicBezTo>
                <a:close/>
                <a:moveTo>
                  <a:pt x="1917195" y="843804"/>
                </a:moveTo>
                <a:cubicBezTo>
                  <a:pt x="1929006" y="851805"/>
                  <a:pt x="1946627" y="826563"/>
                  <a:pt x="1930530" y="831993"/>
                </a:cubicBezTo>
                <a:cubicBezTo>
                  <a:pt x="1925101" y="835231"/>
                  <a:pt x="1919767" y="831612"/>
                  <a:pt x="1924053" y="823896"/>
                </a:cubicBezTo>
                <a:cubicBezTo>
                  <a:pt x="1926625" y="817324"/>
                  <a:pt x="1917100" y="826278"/>
                  <a:pt x="1915385" y="827230"/>
                </a:cubicBezTo>
                <a:cubicBezTo>
                  <a:pt x="1914433" y="827802"/>
                  <a:pt x="1913766" y="828183"/>
                  <a:pt x="1912623" y="827325"/>
                </a:cubicBezTo>
                <a:cubicBezTo>
                  <a:pt x="1909861" y="825230"/>
                  <a:pt x="1913099" y="822182"/>
                  <a:pt x="1914623" y="820944"/>
                </a:cubicBezTo>
                <a:cubicBezTo>
                  <a:pt x="1921577" y="814943"/>
                  <a:pt x="1919005" y="813133"/>
                  <a:pt x="1914814" y="813895"/>
                </a:cubicBezTo>
                <a:cubicBezTo>
                  <a:pt x="1912528" y="814276"/>
                  <a:pt x="1909099" y="816943"/>
                  <a:pt x="1907956" y="812847"/>
                </a:cubicBezTo>
                <a:cubicBezTo>
                  <a:pt x="1906813" y="808752"/>
                  <a:pt x="1911766" y="808371"/>
                  <a:pt x="1914147" y="806942"/>
                </a:cubicBezTo>
                <a:cubicBezTo>
                  <a:pt x="1917481" y="804846"/>
                  <a:pt x="1917100" y="798846"/>
                  <a:pt x="1912718" y="797893"/>
                </a:cubicBezTo>
                <a:cubicBezTo>
                  <a:pt x="1886620" y="800846"/>
                  <a:pt x="1896621" y="839041"/>
                  <a:pt x="1917195" y="843804"/>
                </a:cubicBezTo>
                <a:close/>
                <a:moveTo>
                  <a:pt x="1884524" y="915432"/>
                </a:moveTo>
                <a:cubicBezTo>
                  <a:pt x="1892049" y="919146"/>
                  <a:pt x="1899574" y="915241"/>
                  <a:pt x="1901479" y="907716"/>
                </a:cubicBezTo>
                <a:cubicBezTo>
                  <a:pt x="1901669" y="899239"/>
                  <a:pt x="1886048" y="913908"/>
                  <a:pt x="1888715" y="899525"/>
                </a:cubicBezTo>
                <a:cubicBezTo>
                  <a:pt x="1893002" y="889238"/>
                  <a:pt x="1881953" y="903335"/>
                  <a:pt x="1879381" y="900668"/>
                </a:cubicBezTo>
                <a:cubicBezTo>
                  <a:pt x="1874237" y="896572"/>
                  <a:pt x="1892144" y="888762"/>
                  <a:pt x="1880524" y="888762"/>
                </a:cubicBezTo>
                <a:cubicBezTo>
                  <a:pt x="1878429" y="889047"/>
                  <a:pt x="1875571" y="891333"/>
                  <a:pt x="1874333" y="887619"/>
                </a:cubicBezTo>
                <a:cubicBezTo>
                  <a:pt x="1872999" y="883809"/>
                  <a:pt x="1877571" y="883809"/>
                  <a:pt x="1879571" y="882570"/>
                </a:cubicBezTo>
                <a:cubicBezTo>
                  <a:pt x="1882429" y="880856"/>
                  <a:pt x="1881858" y="875427"/>
                  <a:pt x="1877762" y="874379"/>
                </a:cubicBezTo>
                <a:cubicBezTo>
                  <a:pt x="1874142" y="873522"/>
                  <a:pt x="1870142" y="876474"/>
                  <a:pt x="1867951" y="878665"/>
                </a:cubicBezTo>
                <a:cubicBezTo>
                  <a:pt x="1857569" y="891810"/>
                  <a:pt x="1871189" y="910669"/>
                  <a:pt x="1884524" y="915432"/>
                </a:cubicBezTo>
                <a:close/>
                <a:moveTo>
                  <a:pt x="1854044" y="934863"/>
                </a:moveTo>
                <a:cubicBezTo>
                  <a:pt x="1859759" y="938577"/>
                  <a:pt x="1867094" y="937720"/>
                  <a:pt x="1869951" y="931815"/>
                </a:cubicBezTo>
                <a:cubicBezTo>
                  <a:pt x="1870713" y="928957"/>
                  <a:pt x="1866713" y="928671"/>
                  <a:pt x="1865093" y="929148"/>
                </a:cubicBezTo>
                <a:cubicBezTo>
                  <a:pt x="1860712" y="930386"/>
                  <a:pt x="1856711" y="926957"/>
                  <a:pt x="1860426" y="922290"/>
                </a:cubicBezTo>
                <a:cubicBezTo>
                  <a:pt x="1862808" y="916956"/>
                  <a:pt x="1852901" y="925338"/>
                  <a:pt x="1851282" y="922575"/>
                </a:cubicBezTo>
                <a:cubicBezTo>
                  <a:pt x="1849282" y="920575"/>
                  <a:pt x="1852044" y="919146"/>
                  <a:pt x="1853283" y="918480"/>
                </a:cubicBezTo>
                <a:cubicBezTo>
                  <a:pt x="1859093" y="915527"/>
                  <a:pt x="1857092" y="913717"/>
                  <a:pt x="1853854" y="913527"/>
                </a:cubicBezTo>
                <a:cubicBezTo>
                  <a:pt x="1852044" y="913431"/>
                  <a:pt x="1849282" y="914670"/>
                  <a:pt x="1848615" y="911622"/>
                </a:cubicBezTo>
                <a:cubicBezTo>
                  <a:pt x="1848044" y="908478"/>
                  <a:pt x="1851854" y="909145"/>
                  <a:pt x="1853759" y="908478"/>
                </a:cubicBezTo>
                <a:cubicBezTo>
                  <a:pt x="1856521" y="907621"/>
                  <a:pt x="1856711" y="903335"/>
                  <a:pt x="1853378" y="901811"/>
                </a:cubicBezTo>
                <a:cubicBezTo>
                  <a:pt x="1850520" y="900477"/>
                  <a:pt x="1846710" y="902001"/>
                  <a:pt x="1844329" y="903525"/>
                </a:cubicBezTo>
                <a:cubicBezTo>
                  <a:pt x="1833089" y="912003"/>
                  <a:pt x="1843376" y="929719"/>
                  <a:pt x="1854044" y="934863"/>
                </a:cubicBezTo>
                <a:close/>
                <a:moveTo>
                  <a:pt x="1829660" y="967248"/>
                </a:moveTo>
                <a:cubicBezTo>
                  <a:pt x="1837090" y="968772"/>
                  <a:pt x="1841376" y="963628"/>
                  <a:pt x="1840614" y="956865"/>
                </a:cubicBezTo>
                <a:cubicBezTo>
                  <a:pt x="1838519" y="949436"/>
                  <a:pt x="1828994" y="966676"/>
                  <a:pt x="1827851" y="951341"/>
                </a:cubicBezTo>
                <a:cubicBezTo>
                  <a:pt x="1827565" y="945912"/>
                  <a:pt x="1823755" y="954198"/>
                  <a:pt x="1822707" y="955437"/>
                </a:cubicBezTo>
                <a:cubicBezTo>
                  <a:pt x="1822231" y="956008"/>
                  <a:pt x="1821850" y="956389"/>
                  <a:pt x="1820707" y="956008"/>
                </a:cubicBezTo>
                <a:cubicBezTo>
                  <a:pt x="1815373" y="953722"/>
                  <a:pt x="1826993" y="942578"/>
                  <a:pt x="1817754" y="945531"/>
                </a:cubicBezTo>
                <a:cubicBezTo>
                  <a:pt x="1816230" y="946293"/>
                  <a:pt x="1814706" y="948960"/>
                  <a:pt x="1812515" y="946102"/>
                </a:cubicBezTo>
                <a:cubicBezTo>
                  <a:pt x="1810325" y="943245"/>
                  <a:pt x="1813754" y="941911"/>
                  <a:pt x="1815087" y="940387"/>
                </a:cubicBezTo>
                <a:cubicBezTo>
                  <a:pt x="1818230" y="935815"/>
                  <a:pt x="1810229" y="931053"/>
                  <a:pt x="1806896" y="936006"/>
                </a:cubicBezTo>
                <a:cubicBezTo>
                  <a:pt x="1795942" y="950103"/>
                  <a:pt x="1816516" y="966390"/>
                  <a:pt x="1829660" y="967248"/>
                </a:cubicBezTo>
                <a:close/>
                <a:moveTo>
                  <a:pt x="1812515" y="1001347"/>
                </a:moveTo>
                <a:cubicBezTo>
                  <a:pt x="1819278" y="1001919"/>
                  <a:pt x="1822136" y="997347"/>
                  <a:pt x="1820135" y="991536"/>
                </a:cubicBezTo>
                <a:cubicBezTo>
                  <a:pt x="1816706" y="985536"/>
                  <a:pt x="1811658" y="1000871"/>
                  <a:pt x="1807848" y="988012"/>
                </a:cubicBezTo>
                <a:cubicBezTo>
                  <a:pt x="1805848" y="982392"/>
                  <a:pt x="1805276" y="994013"/>
                  <a:pt x="1802419" y="992679"/>
                </a:cubicBezTo>
                <a:cubicBezTo>
                  <a:pt x="1797275" y="991346"/>
                  <a:pt x="1805372" y="980583"/>
                  <a:pt x="1797847" y="984107"/>
                </a:cubicBezTo>
                <a:cubicBezTo>
                  <a:pt x="1796704" y="984869"/>
                  <a:pt x="1795751" y="987345"/>
                  <a:pt x="1793275" y="985155"/>
                </a:cubicBezTo>
                <a:cubicBezTo>
                  <a:pt x="1790798" y="982869"/>
                  <a:pt x="1793561" y="981440"/>
                  <a:pt x="1794513" y="980011"/>
                </a:cubicBezTo>
                <a:cubicBezTo>
                  <a:pt x="1796513" y="975915"/>
                  <a:pt x="1788608" y="972296"/>
                  <a:pt x="1786512" y="977154"/>
                </a:cubicBezTo>
                <a:cubicBezTo>
                  <a:pt x="1779464" y="991346"/>
                  <a:pt x="1801371" y="1001823"/>
                  <a:pt x="1812515" y="1001347"/>
                </a:cubicBezTo>
                <a:close/>
                <a:moveTo>
                  <a:pt x="1811754" y="1133935"/>
                </a:moveTo>
                <a:cubicBezTo>
                  <a:pt x="1810801" y="1128792"/>
                  <a:pt x="1802419" y="1125172"/>
                  <a:pt x="1802895" y="1132506"/>
                </a:cubicBezTo>
                <a:cubicBezTo>
                  <a:pt x="1804038" y="1136983"/>
                  <a:pt x="1798228" y="1139841"/>
                  <a:pt x="1794132" y="1136316"/>
                </a:cubicBezTo>
                <a:cubicBezTo>
                  <a:pt x="1789560" y="1133745"/>
                  <a:pt x="1793846" y="1141269"/>
                  <a:pt x="1794227" y="1142889"/>
                </a:cubicBezTo>
                <a:cubicBezTo>
                  <a:pt x="1794704" y="1146318"/>
                  <a:pt x="1789655" y="1146032"/>
                  <a:pt x="1789084" y="1143365"/>
                </a:cubicBezTo>
                <a:cubicBezTo>
                  <a:pt x="1787084" y="1138888"/>
                  <a:pt x="1784226" y="1136983"/>
                  <a:pt x="1782988" y="1141841"/>
                </a:cubicBezTo>
                <a:cubicBezTo>
                  <a:pt x="1782702" y="1143556"/>
                  <a:pt x="1783845" y="1146413"/>
                  <a:pt x="1780130" y="1146794"/>
                </a:cubicBezTo>
                <a:cubicBezTo>
                  <a:pt x="1776320" y="1147175"/>
                  <a:pt x="1777463" y="1143365"/>
                  <a:pt x="1777083" y="1141460"/>
                </a:cubicBezTo>
                <a:cubicBezTo>
                  <a:pt x="1776511" y="1138698"/>
                  <a:pt x="1771367" y="1138126"/>
                  <a:pt x="1769177" y="1141269"/>
                </a:cubicBezTo>
                <a:cubicBezTo>
                  <a:pt x="1764224" y="1168892"/>
                  <a:pt x="1813468" y="1152509"/>
                  <a:pt x="1811754" y="1133935"/>
                </a:cubicBezTo>
                <a:close/>
                <a:moveTo>
                  <a:pt x="1831946" y="1176893"/>
                </a:moveTo>
                <a:cubicBezTo>
                  <a:pt x="1831565" y="1174607"/>
                  <a:pt x="1830422" y="1171368"/>
                  <a:pt x="1828136" y="1170511"/>
                </a:cubicBezTo>
                <a:cubicBezTo>
                  <a:pt x="1825565" y="1169368"/>
                  <a:pt x="1824231" y="1173273"/>
                  <a:pt x="1824517" y="1174988"/>
                </a:cubicBezTo>
                <a:cubicBezTo>
                  <a:pt x="1824898" y="1179465"/>
                  <a:pt x="1820707" y="1183084"/>
                  <a:pt x="1816611" y="1178703"/>
                </a:cubicBezTo>
                <a:cubicBezTo>
                  <a:pt x="1812801" y="1175750"/>
                  <a:pt x="1816040" y="1184227"/>
                  <a:pt x="1816135" y="1185751"/>
                </a:cubicBezTo>
                <a:cubicBezTo>
                  <a:pt x="1816040" y="1189942"/>
                  <a:pt x="1811754" y="1188609"/>
                  <a:pt x="1811468" y="1185370"/>
                </a:cubicBezTo>
                <a:cubicBezTo>
                  <a:pt x="1809944" y="1180322"/>
                  <a:pt x="1807848" y="1179750"/>
                  <a:pt x="1806515" y="1184132"/>
                </a:cubicBezTo>
                <a:cubicBezTo>
                  <a:pt x="1806038" y="1185942"/>
                  <a:pt x="1806800" y="1188894"/>
                  <a:pt x="1803562" y="1189180"/>
                </a:cubicBezTo>
                <a:cubicBezTo>
                  <a:pt x="1800133" y="1189371"/>
                  <a:pt x="1801657" y="1185466"/>
                  <a:pt x="1801466" y="1183465"/>
                </a:cubicBezTo>
                <a:cubicBezTo>
                  <a:pt x="1801181" y="1180608"/>
                  <a:pt x="1796799" y="1179846"/>
                  <a:pt x="1794513" y="1182989"/>
                </a:cubicBezTo>
                <a:cubicBezTo>
                  <a:pt x="1787560" y="1211088"/>
                  <a:pt x="1833280" y="1196705"/>
                  <a:pt x="1831946" y="1176893"/>
                </a:cubicBezTo>
                <a:close/>
                <a:moveTo>
                  <a:pt x="1854521" y="1202039"/>
                </a:moveTo>
                <a:cubicBezTo>
                  <a:pt x="1852997" y="1200706"/>
                  <a:pt x="1850330" y="1198800"/>
                  <a:pt x="1847663" y="1199086"/>
                </a:cubicBezTo>
                <a:cubicBezTo>
                  <a:pt x="1844519" y="1199372"/>
                  <a:pt x="1845567" y="1202610"/>
                  <a:pt x="1846520" y="1203754"/>
                </a:cubicBezTo>
                <a:cubicBezTo>
                  <a:pt x="1849187" y="1206802"/>
                  <a:pt x="1846901" y="1211183"/>
                  <a:pt x="1841090" y="1209754"/>
                </a:cubicBezTo>
                <a:cubicBezTo>
                  <a:pt x="1834994" y="1209564"/>
                  <a:pt x="1846424" y="1214612"/>
                  <a:pt x="1844424" y="1216898"/>
                </a:cubicBezTo>
                <a:cubicBezTo>
                  <a:pt x="1843091" y="1219184"/>
                  <a:pt x="1840709" y="1217565"/>
                  <a:pt x="1839662" y="1216803"/>
                </a:cubicBezTo>
                <a:cubicBezTo>
                  <a:pt x="1834804" y="1213183"/>
                  <a:pt x="1833756" y="1215279"/>
                  <a:pt x="1834518" y="1218041"/>
                </a:cubicBezTo>
                <a:cubicBezTo>
                  <a:pt x="1834994" y="1219565"/>
                  <a:pt x="1837185" y="1221375"/>
                  <a:pt x="1834328" y="1222899"/>
                </a:cubicBezTo>
                <a:cubicBezTo>
                  <a:pt x="1831375" y="1224518"/>
                  <a:pt x="1830708" y="1221089"/>
                  <a:pt x="1829565" y="1219755"/>
                </a:cubicBezTo>
                <a:cubicBezTo>
                  <a:pt x="1827851" y="1217850"/>
                  <a:pt x="1823469" y="1219184"/>
                  <a:pt x="1823183" y="1222422"/>
                </a:cubicBezTo>
                <a:cubicBezTo>
                  <a:pt x="1830232" y="1244806"/>
                  <a:pt x="1864522" y="1216993"/>
                  <a:pt x="1854521" y="1202039"/>
                </a:cubicBezTo>
                <a:close/>
                <a:moveTo>
                  <a:pt x="1879476" y="1231376"/>
                </a:moveTo>
                <a:cubicBezTo>
                  <a:pt x="1878524" y="1229376"/>
                  <a:pt x="1876523" y="1226709"/>
                  <a:pt x="1874237" y="1226233"/>
                </a:cubicBezTo>
                <a:cubicBezTo>
                  <a:pt x="1871475" y="1225756"/>
                  <a:pt x="1871570" y="1229566"/>
                  <a:pt x="1872142" y="1231090"/>
                </a:cubicBezTo>
                <a:cubicBezTo>
                  <a:pt x="1873761" y="1235091"/>
                  <a:pt x="1870808" y="1239282"/>
                  <a:pt x="1866046" y="1236138"/>
                </a:cubicBezTo>
                <a:cubicBezTo>
                  <a:pt x="1860712" y="1234329"/>
                  <a:pt x="1869665" y="1242996"/>
                  <a:pt x="1867284" y="1244806"/>
                </a:cubicBezTo>
                <a:cubicBezTo>
                  <a:pt x="1863665" y="1249092"/>
                  <a:pt x="1859569" y="1233281"/>
                  <a:pt x="1858426" y="1243187"/>
                </a:cubicBezTo>
                <a:cubicBezTo>
                  <a:pt x="1858426" y="1244901"/>
                  <a:pt x="1859950" y="1247568"/>
                  <a:pt x="1856997" y="1248426"/>
                </a:cubicBezTo>
                <a:cubicBezTo>
                  <a:pt x="1854044" y="1249283"/>
                  <a:pt x="1854330" y="1245473"/>
                  <a:pt x="1853568" y="1243663"/>
                </a:cubicBezTo>
                <a:cubicBezTo>
                  <a:pt x="1852520" y="1241187"/>
                  <a:pt x="1848329" y="1241377"/>
                  <a:pt x="1847186" y="1244711"/>
                </a:cubicBezTo>
                <a:cubicBezTo>
                  <a:pt x="1848044" y="1271476"/>
                  <a:pt x="1885858" y="1249283"/>
                  <a:pt x="1879476" y="1231376"/>
                </a:cubicBezTo>
                <a:close/>
                <a:moveTo>
                  <a:pt x="1914242" y="1263380"/>
                </a:moveTo>
                <a:cubicBezTo>
                  <a:pt x="1912909" y="1255474"/>
                  <a:pt x="1904813" y="1253950"/>
                  <a:pt x="1898240" y="1256998"/>
                </a:cubicBezTo>
                <a:cubicBezTo>
                  <a:pt x="1891192" y="1262142"/>
                  <a:pt x="1912052" y="1263285"/>
                  <a:pt x="1898621" y="1270429"/>
                </a:cubicBezTo>
                <a:cubicBezTo>
                  <a:pt x="1887763" y="1273953"/>
                  <a:pt x="1905384" y="1272429"/>
                  <a:pt x="1904908" y="1275953"/>
                </a:cubicBezTo>
                <a:cubicBezTo>
                  <a:pt x="1904622" y="1281858"/>
                  <a:pt x="1887668" y="1274810"/>
                  <a:pt x="1894526" y="1282430"/>
                </a:cubicBezTo>
                <a:cubicBezTo>
                  <a:pt x="1895954" y="1283573"/>
                  <a:pt x="1899479" y="1284145"/>
                  <a:pt x="1897193" y="1287288"/>
                </a:cubicBezTo>
                <a:cubicBezTo>
                  <a:pt x="1894907" y="1290431"/>
                  <a:pt x="1892144" y="1287478"/>
                  <a:pt x="1889954" y="1286907"/>
                </a:cubicBezTo>
                <a:cubicBezTo>
                  <a:pt x="1886810" y="1286050"/>
                  <a:pt x="1882810" y="1289764"/>
                  <a:pt x="1884429" y="1293098"/>
                </a:cubicBezTo>
                <a:cubicBezTo>
                  <a:pt x="1885953" y="1296146"/>
                  <a:pt x="1890620" y="1297003"/>
                  <a:pt x="1893764" y="1297099"/>
                </a:cubicBezTo>
                <a:cubicBezTo>
                  <a:pt x="1909099" y="1296717"/>
                  <a:pt x="1917862" y="1276143"/>
                  <a:pt x="1914242" y="1263380"/>
                </a:cubicBezTo>
                <a:close/>
                <a:moveTo>
                  <a:pt x="1920719" y="1305195"/>
                </a:moveTo>
                <a:cubicBezTo>
                  <a:pt x="1918719" y="1303004"/>
                  <a:pt x="1915195" y="1299956"/>
                  <a:pt x="1912052" y="1300051"/>
                </a:cubicBezTo>
                <a:cubicBezTo>
                  <a:pt x="1908337" y="1300051"/>
                  <a:pt x="1909766" y="1304814"/>
                  <a:pt x="1911099" y="1306528"/>
                </a:cubicBezTo>
                <a:cubicBezTo>
                  <a:pt x="1914719" y="1311195"/>
                  <a:pt x="1912433" y="1317006"/>
                  <a:pt x="1905003" y="1314243"/>
                </a:cubicBezTo>
                <a:cubicBezTo>
                  <a:pt x="1897383" y="1312910"/>
                  <a:pt x="1912242" y="1322054"/>
                  <a:pt x="1909766" y="1324721"/>
                </a:cubicBezTo>
                <a:cubicBezTo>
                  <a:pt x="1906813" y="1330722"/>
                  <a:pt x="1895097" y="1312243"/>
                  <a:pt x="1897574" y="1324721"/>
                </a:cubicBezTo>
                <a:cubicBezTo>
                  <a:pt x="1898240" y="1326912"/>
                  <a:pt x="1901193" y="1329674"/>
                  <a:pt x="1897764" y="1331484"/>
                </a:cubicBezTo>
                <a:cubicBezTo>
                  <a:pt x="1894145" y="1333293"/>
                  <a:pt x="1893097" y="1328436"/>
                  <a:pt x="1891478" y="1326340"/>
                </a:cubicBezTo>
                <a:cubicBezTo>
                  <a:pt x="1889096" y="1323292"/>
                  <a:pt x="1883572" y="1324721"/>
                  <a:pt x="1883572" y="1329293"/>
                </a:cubicBezTo>
                <a:cubicBezTo>
                  <a:pt x="1894049" y="1361392"/>
                  <a:pt x="1935579" y="1327579"/>
                  <a:pt x="1920719" y="1305195"/>
                </a:cubicBezTo>
                <a:close/>
                <a:moveTo>
                  <a:pt x="1961963" y="1285192"/>
                </a:moveTo>
                <a:cubicBezTo>
                  <a:pt x="1961677" y="1284335"/>
                  <a:pt x="1961296" y="1283478"/>
                  <a:pt x="1960915" y="1282620"/>
                </a:cubicBezTo>
                <a:lnTo>
                  <a:pt x="1961010" y="1282525"/>
                </a:lnTo>
                <a:cubicBezTo>
                  <a:pt x="1959010" y="1278049"/>
                  <a:pt x="1952533" y="1271667"/>
                  <a:pt x="1947008" y="1270905"/>
                </a:cubicBezTo>
                <a:cubicBezTo>
                  <a:pt x="1940912" y="1271857"/>
                  <a:pt x="1954533" y="1284430"/>
                  <a:pt x="1941960" y="1282716"/>
                </a:cubicBezTo>
                <a:cubicBezTo>
                  <a:pt x="1936531" y="1282430"/>
                  <a:pt x="1947104" y="1288431"/>
                  <a:pt x="1945675" y="1290812"/>
                </a:cubicBezTo>
                <a:cubicBezTo>
                  <a:pt x="1944722" y="1292908"/>
                  <a:pt x="1942246" y="1291574"/>
                  <a:pt x="1941198" y="1290431"/>
                </a:cubicBezTo>
                <a:cubicBezTo>
                  <a:pt x="1936531" y="1286335"/>
                  <a:pt x="1935674" y="1288716"/>
                  <a:pt x="1936626" y="1291669"/>
                </a:cubicBezTo>
                <a:cubicBezTo>
                  <a:pt x="1940150" y="1297194"/>
                  <a:pt x="1934912" y="1300242"/>
                  <a:pt x="1932245" y="1293479"/>
                </a:cubicBezTo>
                <a:cubicBezTo>
                  <a:pt x="1930625" y="1291383"/>
                  <a:pt x="1926720" y="1292812"/>
                  <a:pt x="1926530" y="1296337"/>
                </a:cubicBezTo>
                <a:cubicBezTo>
                  <a:pt x="1926339" y="1299384"/>
                  <a:pt x="1929101" y="1302242"/>
                  <a:pt x="1931102" y="1303671"/>
                </a:cubicBezTo>
                <a:cubicBezTo>
                  <a:pt x="1938436" y="1307195"/>
                  <a:pt x="1949104" y="1305480"/>
                  <a:pt x="1955867" y="1301861"/>
                </a:cubicBezTo>
                <a:cubicBezTo>
                  <a:pt x="1959296" y="1297479"/>
                  <a:pt x="1963582" y="1290907"/>
                  <a:pt x="1961963" y="1285192"/>
                </a:cubicBezTo>
                <a:close/>
                <a:moveTo>
                  <a:pt x="1914909" y="1386729"/>
                </a:moveTo>
                <a:lnTo>
                  <a:pt x="1914909" y="1386729"/>
                </a:lnTo>
                <a:lnTo>
                  <a:pt x="1914909" y="1386729"/>
                </a:lnTo>
                <a:lnTo>
                  <a:pt x="1914909" y="1386729"/>
                </a:lnTo>
                <a:lnTo>
                  <a:pt x="1914909" y="1386729"/>
                </a:lnTo>
                <a:close/>
                <a:moveTo>
                  <a:pt x="1975012" y="1327293"/>
                </a:moveTo>
                <a:cubicBezTo>
                  <a:pt x="1972059" y="1321673"/>
                  <a:pt x="1960058" y="1316529"/>
                  <a:pt x="1965106" y="1327388"/>
                </a:cubicBezTo>
                <a:cubicBezTo>
                  <a:pt x="1968535" y="1332627"/>
                  <a:pt x="1965868" y="1338246"/>
                  <a:pt x="1958534" y="1334532"/>
                </a:cubicBezTo>
                <a:cubicBezTo>
                  <a:pt x="1951009" y="1332341"/>
                  <a:pt x="1965296" y="1343295"/>
                  <a:pt x="1962725" y="1345771"/>
                </a:cubicBezTo>
                <a:cubicBezTo>
                  <a:pt x="1959581" y="1351486"/>
                  <a:pt x="1948818" y="1331484"/>
                  <a:pt x="1950437" y="1344342"/>
                </a:cubicBezTo>
                <a:cubicBezTo>
                  <a:pt x="1951009" y="1346533"/>
                  <a:pt x="1953771" y="1349772"/>
                  <a:pt x="1950152" y="1351200"/>
                </a:cubicBezTo>
                <a:cubicBezTo>
                  <a:pt x="1946437" y="1352629"/>
                  <a:pt x="1945675" y="1347676"/>
                  <a:pt x="1944246" y="1345295"/>
                </a:cubicBezTo>
                <a:cubicBezTo>
                  <a:pt x="1942151" y="1341961"/>
                  <a:pt x="1936531" y="1342818"/>
                  <a:pt x="1936150" y="1347391"/>
                </a:cubicBezTo>
                <a:cubicBezTo>
                  <a:pt x="1943675" y="1380442"/>
                  <a:pt x="1989109" y="1351962"/>
                  <a:pt x="1975012" y="1327293"/>
                </a:cubicBezTo>
                <a:close/>
                <a:moveTo>
                  <a:pt x="1994443" y="1291860"/>
                </a:moveTo>
                <a:cubicBezTo>
                  <a:pt x="1989776" y="1286812"/>
                  <a:pt x="1982251" y="1289764"/>
                  <a:pt x="1978250" y="1294527"/>
                </a:cubicBezTo>
                <a:cubicBezTo>
                  <a:pt x="1976250" y="1297479"/>
                  <a:pt x="1979870" y="1297861"/>
                  <a:pt x="1981584" y="1297479"/>
                </a:cubicBezTo>
                <a:cubicBezTo>
                  <a:pt x="1986251" y="1296337"/>
                  <a:pt x="1988347" y="1300146"/>
                  <a:pt x="1982918" y="1304814"/>
                </a:cubicBezTo>
                <a:cubicBezTo>
                  <a:pt x="1978250" y="1310148"/>
                  <a:pt x="1990919" y="1302147"/>
                  <a:pt x="1991490" y="1304814"/>
                </a:cubicBezTo>
                <a:cubicBezTo>
                  <a:pt x="1992538" y="1306909"/>
                  <a:pt x="1989395" y="1308338"/>
                  <a:pt x="1988061" y="1309005"/>
                </a:cubicBezTo>
                <a:cubicBezTo>
                  <a:pt x="1981394" y="1311862"/>
                  <a:pt x="1982537" y="1313767"/>
                  <a:pt x="1985585" y="1314053"/>
                </a:cubicBezTo>
                <a:cubicBezTo>
                  <a:pt x="1987204" y="1314243"/>
                  <a:pt x="1990347" y="1313005"/>
                  <a:pt x="1989776" y="1316244"/>
                </a:cubicBezTo>
                <a:cubicBezTo>
                  <a:pt x="1989204" y="1319482"/>
                  <a:pt x="1985775" y="1318625"/>
                  <a:pt x="1983775" y="1319196"/>
                </a:cubicBezTo>
                <a:cubicBezTo>
                  <a:pt x="1980917" y="1319958"/>
                  <a:pt x="1979203" y="1324340"/>
                  <a:pt x="1981870" y="1326054"/>
                </a:cubicBezTo>
                <a:cubicBezTo>
                  <a:pt x="1984346" y="1327483"/>
                  <a:pt x="1988442" y="1325959"/>
                  <a:pt x="1990919" y="1324721"/>
                </a:cubicBezTo>
                <a:cubicBezTo>
                  <a:pt x="2001872" y="1318816"/>
                  <a:pt x="2003492" y="1299575"/>
                  <a:pt x="1994443" y="1291860"/>
                </a:cubicBezTo>
                <a:close/>
                <a:moveTo>
                  <a:pt x="2007778" y="1345771"/>
                </a:moveTo>
                <a:cubicBezTo>
                  <a:pt x="2005683" y="1337104"/>
                  <a:pt x="1996253" y="1333770"/>
                  <a:pt x="1988537" y="1336627"/>
                </a:cubicBezTo>
                <a:cubicBezTo>
                  <a:pt x="1984918" y="1338532"/>
                  <a:pt x="1988537" y="1341771"/>
                  <a:pt x="1990633" y="1342628"/>
                </a:cubicBezTo>
                <a:cubicBezTo>
                  <a:pt x="1996348" y="1344724"/>
                  <a:pt x="1996919" y="1350724"/>
                  <a:pt x="1988442" y="1352153"/>
                </a:cubicBezTo>
                <a:cubicBezTo>
                  <a:pt x="1980536" y="1354820"/>
                  <a:pt x="1998920" y="1355106"/>
                  <a:pt x="1998062" y="1358630"/>
                </a:cubicBezTo>
                <a:cubicBezTo>
                  <a:pt x="1998348" y="1365012"/>
                  <a:pt x="1978060" y="1355582"/>
                  <a:pt x="1986537" y="1364726"/>
                </a:cubicBezTo>
                <a:cubicBezTo>
                  <a:pt x="1988252" y="1366155"/>
                  <a:pt x="1992347" y="1367107"/>
                  <a:pt x="1989966" y="1370346"/>
                </a:cubicBezTo>
                <a:cubicBezTo>
                  <a:pt x="1987490" y="1373584"/>
                  <a:pt x="1984156" y="1370060"/>
                  <a:pt x="1981584" y="1369203"/>
                </a:cubicBezTo>
                <a:cubicBezTo>
                  <a:pt x="1977965" y="1367869"/>
                  <a:pt x="1973679" y="1371489"/>
                  <a:pt x="1975583" y="1375489"/>
                </a:cubicBezTo>
                <a:cubicBezTo>
                  <a:pt x="1977298" y="1379109"/>
                  <a:pt x="1982918" y="1380347"/>
                  <a:pt x="1986442" y="1380823"/>
                </a:cubicBezTo>
                <a:cubicBezTo>
                  <a:pt x="2004254" y="1382252"/>
                  <a:pt x="2013588" y="1360249"/>
                  <a:pt x="2007778" y="1345771"/>
                </a:cubicBezTo>
                <a:close/>
                <a:moveTo>
                  <a:pt x="2010826" y="1406065"/>
                </a:moveTo>
                <a:cubicBezTo>
                  <a:pt x="2010921" y="1398635"/>
                  <a:pt x="2003968" y="1392825"/>
                  <a:pt x="1996919" y="1392920"/>
                </a:cubicBezTo>
                <a:cubicBezTo>
                  <a:pt x="1993490" y="1393396"/>
                  <a:pt x="1995872" y="1397016"/>
                  <a:pt x="1997396" y="1398254"/>
                </a:cubicBezTo>
                <a:cubicBezTo>
                  <a:pt x="2001682" y="1401683"/>
                  <a:pt x="2000729" y="1406541"/>
                  <a:pt x="1993395" y="1405112"/>
                </a:cubicBezTo>
                <a:cubicBezTo>
                  <a:pt x="1986442" y="1405112"/>
                  <a:pt x="2001206" y="1410351"/>
                  <a:pt x="1999777" y="1413113"/>
                </a:cubicBezTo>
                <a:cubicBezTo>
                  <a:pt x="1998253" y="1418161"/>
                  <a:pt x="1984156" y="1404731"/>
                  <a:pt x="1988823" y="1414446"/>
                </a:cubicBezTo>
                <a:cubicBezTo>
                  <a:pt x="1989871" y="1416066"/>
                  <a:pt x="1993014" y="1418066"/>
                  <a:pt x="1990252" y="1419876"/>
                </a:cubicBezTo>
                <a:cubicBezTo>
                  <a:pt x="1987394" y="1421686"/>
                  <a:pt x="1985585" y="1418066"/>
                  <a:pt x="1983775" y="1416447"/>
                </a:cubicBezTo>
                <a:cubicBezTo>
                  <a:pt x="1981203" y="1414351"/>
                  <a:pt x="1976726" y="1415875"/>
                  <a:pt x="1977393" y="1419495"/>
                </a:cubicBezTo>
                <a:cubicBezTo>
                  <a:pt x="1986347" y="1437973"/>
                  <a:pt x="2014064" y="1424638"/>
                  <a:pt x="2010826" y="1406065"/>
                </a:cubicBezTo>
                <a:close/>
                <a:moveTo>
                  <a:pt x="2039496" y="1315101"/>
                </a:moveTo>
                <a:cubicBezTo>
                  <a:pt x="2039210" y="1308147"/>
                  <a:pt x="2033305" y="1303290"/>
                  <a:pt x="2026828" y="1304528"/>
                </a:cubicBezTo>
                <a:cubicBezTo>
                  <a:pt x="2023875" y="1305480"/>
                  <a:pt x="2026161" y="1308719"/>
                  <a:pt x="2027590" y="1309671"/>
                </a:cubicBezTo>
                <a:cubicBezTo>
                  <a:pt x="2031495" y="1312338"/>
                  <a:pt x="2030924" y="1317291"/>
                  <a:pt x="2024542" y="1317006"/>
                </a:cubicBezTo>
                <a:cubicBezTo>
                  <a:pt x="2018541" y="1318149"/>
                  <a:pt x="2031686" y="1321006"/>
                  <a:pt x="2030543" y="1323768"/>
                </a:cubicBezTo>
                <a:cubicBezTo>
                  <a:pt x="2030066" y="1326436"/>
                  <a:pt x="2027114" y="1325102"/>
                  <a:pt x="2025780" y="1324530"/>
                </a:cubicBezTo>
                <a:cubicBezTo>
                  <a:pt x="2019684" y="1321768"/>
                  <a:pt x="2019303" y="1324245"/>
                  <a:pt x="2021208" y="1326816"/>
                </a:cubicBezTo>
                <a:cubicBezTo>
                  <a:pt x="2022256" y="1328245"/>
                  <a:pt x="2025018" y="1329674"/>
                  <a:pt x="2022827" y="1331865"/>
                </a:cubicBezTo>
                <a:cubicBezTo>
                  <a:pt x="2020541" y="1334055"/>
                  <a:pt x="2018636" y="1330722"/>
                  <a:pt x="2016922" y="1329674"/>
                </a:cubicBezTo>
                <a:cubicBezTo>
                  <a:pt x="2014541" y="1328055"/>
                  <a:pt x="2010826" y="1330245"/>
                  <a:pt x="2011588" y="1333770"/>
                </a:cubicBezTo>
                <a:cubicBezTo>
                  <a:pt x="2012255" y="1336913"/>
                  <a:pt x="2016065" y="1338723"/>
                  <a:pt x="2018541" y="1339675"/>
                </a:cubicBezTo>
                <a:cubicBezTo>
                  <a:pt x="2031686" y="1343676"/>
                  <a:pt x="2041782" y="1326912"/>
                  <a:pt x="2039496" y="1315101"/>
                </a:cubicBezTo>
                <a:close/>
                <a:moveTo>
                  <a:pt x="2048450" y="1358154"/>
                </a:moveTo>
                <a:cubicBezTo>
                  <a:pt x="2045497" y="1349772"/>
                  <a:pt x="2035877" y="1346819"/>
                  <a:pt x="2028257" y="1350438"/>
                </a:cubicBezTo>
                <a:cubicBezTo>
                  <a:pt x="2024733" y="1352534"/>
                  <a:pt x="2028733" y="1355582"/>
                  <a:pt x="2030924" y="1356154"/>
                </a:cubicBezTo>
                <a:cubicBezTo>
                  <a:pt x="2036924" y="1357868"/>
                  <a:pt x="2037877" y="1363869"/>
                  <a:pt x="2029495" y="1365774"/>
                </a:cubicBezTo>
                <a:cubicBezTo>
                  <a:pt x="2021780" y="1369012"/>
                  <a:pt x="2040354" y="1367965"/>
                  <a:pt x="2039687" y="1371584"/>
                </a:cubicBezTo>
                <a:cubicBezTo>
                  <a:pt x="2040449" y="1377966"/>
                  <a:pt x="2019398" y="1369774"/>
                  <a:pt x="2028638" y="1378442"/>
                </a:cubicBezTo>
                <a:cubicBezTo>
                  <a:pt x="2030447" y="1379775"/>
                  <a:pt x="2034734" y="1380442"/>
                  <a:pt x="2032543" y="1383871"/>
                </a:cubicBezTo>
                <a:cubicBezTo>
                  <a:pt x="2030352" y="1387300"/>
                  <a:pt x="2026733" y="1383966"/>
                  <a:pt x="2024066" y="1383300"/>
                </a:cubicBezTo>
                <a:cubicBezTo>
                  <a:pt x="2020351" y="1382252"/>
                  <a:pt x="2016255" y="1386348"/>
                  <a:pt x="2018541" y="1390062"/>
                </a:cubicBezTo>
                <a:cubicBezTo>
                  <a:pt x="2037496" y="1406350"/>
                  <a:pt x="2059308" y="1376346"/>
                  <a:pt x="2048450" y="1358154"/>
                </a:cubicBezTo>
                <a:close/>
                <a:moveTo>
                  <a:pt x="2084930" y="1329007"/>
                </a:moveTo>
                <a:cubicBezTo>
                  <a:pt x="2082835" y="1321101"/>
                  <a:pt x="2074262" y="1317672"/>
                  <a:pt x="2067119" y="1320530"/>
                </a:cubicBezTo>
                <a:cubicBezTo>
                  <a:pt x="2060356" y="1325292"/>
                  <a:pt x="2082359" y="1328721"/>
                  <a:pt x="2069024" y="1334913"/>
                </a:cubicBezTo>
                <a:cubicBezTo>
                  <a:pt x="2058070" y="1337580"/>
                  <a:pt x="2076548" y="1337866"/>
                  <a:pt x="2076263" y="1341295"/>
                </a:cubicBezTo>
                <a:cubicBezTo>
                  <a:pt x="2076358" y="1347581"/>
                  <a:pt x="2058260" y="1338437"/>
                  <a:pt x="2065880" y="1347200"/>
                </a:cubicBezTo>
                <a:cubicBezTo>
                  <a:pt x="2067404" y="1348629"/>
                  <a:pt x="2071214" y="1349486"/>
                  <a:pt x="2069024" y="1352534"/>
                </a:cubicBezTo>
                <a:cubicBezTo>
                  <a:pt x="2066833" y="1355677"/>
                  <a:pt x="2063785" y="1352248"/>
                  <a:pt x="2061499" y="1351486"/>
                </a:cubicBezTo>
                <a:cubicBezTo>
                  <a:pt x="2058260" y="1350248"/>
                  <a:pt x="2054355" y="1353867"/>
                  <a:pt x="2056165" y="1357487"/>
                </a:cubicBezTo>
                <a:cubicBezTo>
                  <a:pt x="2073024" y="1374346"/>
                  <a:pt x="2093503" y="1345962"/>
                  <a:pt x="2084930" y="1329007"/>
                </a:cubicBezTo>
                <a:close/>
                <a:moveTo>
                  <a:pt x="2079977" y="1374061"/>
                </a:moveTo>
                <a:cubicBezTo>
                  <a:pt x="2076072" y="1374251"/>
                  <a:pt x="2070071" y="1375204"/>
                  <a:pt x="2066928" y="1378156"/>
                </a:cubicBezTo>
                <a:cubicBezTo>
                  <a:pt x="2063309" y="1381585"/>
                  <a:pt x="2069024" y="1383776"/>
                  <a:pt x="2071786" y="1383871"/>
                </a:cubicBezTo>
                <a:cubicBezTo>
                  <a:pt x="2080644" y="1384062"/>
                  <a:pt x="2080644" y="1391967"/>
                  <a:pt x="2072834" y="1395206"/>
                </a:cubicBezTo>
                <a:cubicBezTo>
                  <a:pt x="2064642" y="1401016"/>
                  <a:pt x="2086264" y="1394730"/>
                  <a:pt x="2086550" y="1398825"/>
                </a:cubicBezTo>
                <a:cubicBezTo>
                  <a:pt x="2089217" y="1405969"/>
                  <a:pt x="2062070" y="1402636"/>
                  <a:pt x="2075405" y="1409875"/>
                </a:cubicBezTo>
                <a:cubicBezTo>
                  <a:pt x="2077977" y="1410827"/>
                  <a:pt x="2083121" y="1410351"/>
                  <a:pt x="2081597" y="1414828"/>
                </a:cubicBezTo>
                <a:cubicBezTo>
                  <a:pt x="2080073" y="1419304"/>
                  <a:pt x="2074739" y="1416733"/>
                  <a:pt x="2071405" y="1416637"/>
                </a:cubicBezTo>
                <a:cubicBezTo>
                  <a:pt x="2066738" y="1416447"/>
                  <a:pt x="2063118" y="1422162"/>
                  <a:pt x="2066928" y="1425781"/>
                </a:cubicBezTo>
                <a:cubicBezTo>
                  <a:pt x="2101980" y="1441688"/>
                  <a:pt x="2114077" y="1379013"/>
                  <a:pt x="2079977" y="1374061"/>
                </a:cubicBezTo>
                <a:close/>
                <a:moveTo>
                  <a:pt x="2123030" y="1341961"/>
                </a:moveTo>
                <a:cubicBezTo>
                  <a:pt x="2122364" y="1334817"/>
                  <a:pt x="2115601" y="1330245"/>
                  <a:pt x="2108934" y="1331198"/>
                </a:cubicBezTo>
                <a:cubicBezTo>
                  <a:pt x="2105885" y="1332055"/>
                  <a:pt x="2108457" y="1335389"/>
                  <a:pt x="2109981" y="1336437"/>
                </a:cubicBezTo>
                <a:cubicBezTo>
                  <a:pt x="2114268" y="1339104"/>
                  <a:pt x="2113886" y="1344152"/>
                  <a:pt x="2107219" y="1343771"/>
                </a:cubicBezTo>
                <a:cubicBezTo>
                  <a:pt x="2100837" y="1344628"/>
                  <a:pt x="2115030" y="1348057"/>
                  <a:pt x="2113886" y="1350629"/>
                </a:cubicBezTo>
                <a:cubicBezTo>
                  <a:pt x="2112934" y="1355868"/>
                  <a:pt x="2099027" y="1344724"/>
                  <a:pt x="2104266" y="1353582"/>
                </a:cubicBezTo>
                <a:cubicBezTo>
                  <a:pt x="2105409" y="1355011"/>
                  <a:pt x="2108362" y="1356534"/>
                  <a:pt x="2106171" y="1358725"/>
                </a:cubicBezTo>
                <a:cubicBezTo>
                  <a:pt x="2103885" y="1360916"/>
                  <a:pt x="2101790" y="1357487"/>
                  <a:pt x="2099980" y="1356344"/>
                </a:cubicBezTo>
                <a:cubicBezTo>
                  <a:pt x="2097408" y="1354725"/>
                  <a:pt x="2093693" y="1357011"/>
                  <a:pt x="2094646" y="1360440"/>
                </a:cubicBezTo>
                <a:cubicBezTo>
                  <a:pt x="2105695" y="1377585"/>
                  <a:pt x="2128174" y="1358249"/>
                  <a:pt x="2123030" y="1341961"/>
                </a:cubicBezTo>
                <a:close/>
                <a:moveTo>
                  <a:pt x="2141414" y="1374727"/>
                </a:moveTo>
                <a:cubicBezTo>
                  <a:pt x="2134080" y="1363774"/>
                  <a:pt x="2106743" y="1379966"/>
                  <a:pt x="2123983" y="1380728"/>
                </a:cubicBezTo>
                <a:cubicBezTo>
                  <a:pt x="2130365" y="1379585"/>
                  <a:pt x="2133794" y="1384443"/>
                  <a:pt x="2126650" y="1389967"/>
                </a:cubicBezTo>
                <a:cubicBezTo>
                  <a:pt x="2124078" y="1391967"/>
                  <a:pt x="2125221" y="1392444"/>
                  <a:pt x="2127793" y="1392063"/>
                </a:cubicBezTo>
                <a:cubicBezTo>
                  <a:pt x="2130651" y="1391587"/>
                  <a:pt x="2133318" y="1390253"/>
                  <a:pt x="2136080" y="1389777"/>
                </a:cubicBezTo>
                <a:cubicBezTo>
                  <a:pt x="2137223" y="1389586"/>
                  <a:pt x="2137985" y="1389491"/>
                  <a:pt x="2138651" y="1390634"/>
                </a:cubicBezTo>
                <a:cubicBezTo>
                  <a:pt x="2140366" y="1393396"/>
                  <a:pt x="2136080" y="1394920"/>
                  <a:pt x="2134175" y="1395492"/>
                </a:cubicBezTo>
                <a:cubicBezTo>
                  <a:pt x="2125317" y="1398445"/>
                  <a:pt x="2126936" y="1400921"/>
                  <a:pt x="2131127" y="1401588"/>
                </a:cubicBezTo>
                <a:cubicBezTo>
                  <a:pt x="2133413" y="1401969"/>
                  <a:pt x="2137604" y="1400730"/>
                  <a:pt x="2137032" y="1404731"/>
                </a:cubicBezTo>
                <a:cubicBezTo>
                  <a:pt x="2136461" y="1408732"/>
                  <a:pt x="2131698" y="1407398"/>
                  <a:pt x="2128936" y="1407874"/>
                </a:cubicBezTo>
                <a:cubicBezTo>
                  <a:pt x="2125031" y="1408636"/>
                  <a:pt x="2122935" y="1413970"/>
                  <a:pt x="2126745" y="1416256"/>
                </a:cubicBezTo>
                <a:cubicBezTo>
                  <a:pt x="2150653" y="1422829"/>
                  <a:pt x="2159130" y="1387015"/>
                  <a:pt x="2141414" y="1374727"/>
                </a:cubicBezTo>
                <a:close/>
                <a:moveTo>
                  <a:pt x="2172465" y="1345009"/>
                </a:moveTo>
                <a:cubicBezTo>
                  <a:pt x="2168560" y="1333960"/>
                  <a:pt x="2143128" y="1341009"/>
                  <a:pt x="2157035" y="1345771"/>
                </a:cubicBezTo>
                <a:cubicBezTo>
                  <a:pt x="2162464" y="1346343"/>
                  <a:pt x="2164179" y="1351391"/>
                  <a:pt x="2157225" y="1354249"/>
                </a:cubicBezTo>
                <a:cubicBezTo>
                  <a:pt x="2154749" y="1355296"/>
                  <a:pt x="2155511" y="1355963"/>
                  <a:pt x="2157701" y="1356249"/>
                </a:cubicBezTo>
                <a:cubicBezTo>
                  <a:pt x="2160083" y="1356534"/>
                  <a:pt x="2162559" y="1356154"/>
                  <a:pt x="2164845" y="1356439"/>
                </a:cubicBezTo>
                <a:cubicBezTo>
                  <a:pt x="2169608" y="1357773"/>
                  <a:pt x="2165226" y="1361392"/>
                  <a:pt x="2162083" y="1360821"/>
                </a:cubicBezTo>
                <a:cubicBezTo>
                  <a:pt x="2154272" y="1361107"/>
                  <a:pt x="2155034" y="1363678"/>
                  <a:pt x="2158273" y="1365202"/>
                </a:cubicBezTo>
                <a:cubicBezTo>
                  <a:pt x="2159988" y="1366059"/>
                  <a:pt x="2163702" y="1366059"/>
                  <a:pt x="2162369" y="1369298"/>
                </a:cubicBezTo>
                <a:cubicBezTo>
                  <a:pt x="2161035" y="1372537"/>
                  <a:pt x="2157511" y="1370250"/>
                  <a:pt x="2155130" y="1369965"/>
                </a:cubicBezTo>
                <a:cubicBezTo>
                  <a:pt x="2151796" y="1369584"/>
                  <a:pt x="2148939" y="1373679"/>
                  <a:pt x="2151510" y="1376442"/>
                </a:cubicBezTo>
                <a:cubicBezTo>
                  <a:pt x="2169798" y="1387681"/>
                  <a:pt x="2184181" y="1359011"/>
                  <a:pt x="2172465" y="1345009"/>
                </a:cubicBezTo>
                <a:close/>
                <a:moveTo>
                  <a:pt x="2194277" y="1374822"/>
                </a:moveTo>
                <a:cubicBezTo>
                  <a:pt x="2190944" y="1374822"/>
                  <a:pt x="2185610" y="1375489"/>
                  <a:pt x="2182943" y="1377870"/>
                </a:cubicBezTo>
                <a:cubicBezTo>
                  <a:pt x="2179800" y="1380633"/>
                  <a:pt x="2184562" y="1382824"/>
                  <a:pt x="2187039" y="1382919"/>
                </a:cubicBezTo>
                <a:cubicBezTo>
                  <a:pt x="2193611" y="1383395"/>
                  <a:pt x="2195897" y="1389015"/>
                  <a:pt x="2187705" y="1392539"/>
                </a:cubicBezTo>
                <a:cubicBezTo>
                  <a:pt x="2180561" y="1397206"/>
                  <a:pt x="2199230" y="1392539"/>
                  <a:pt x="2199326" y="1396158"/>
                </a:cubicBezTo>
                <a:cubicBezTo>
                  <a:pt x="2200373" y="1399207"/>
                  <a:pt x="2195801" y="1399683"/>
                  <a:pt x="2193897" y="1399778"/>
                </a:cubicBezTo>
                <a:cubicBezTo>
                  <a:pt x="2184467" y="1400540"/>
                  <a:pt x="2185610" y="1403302"/>
                  <a:pt x="2189515" y="1404921"/>
                </a:cubicBezTo>
                <a:cubicBezTo>
                  <a:pt x="2191706" y="1405779"/>
                  <a:pt x="2196087" y="1405683"/>
                  <a:pt x="2194659" y="1409398"/>
                </a:cubicBezTo>
                <a:cubicBezTo>
                  <a:pt x="2193134" y="1413113"/>
                  <a:pt x="2188848" y="1410637"/>
                  <a:pt x="2185991" y="1410541"/>
                </a:cubicBezTo>
                <a:cubicBezTo>
                  <a:pt x="2181895" y="1410255"/>
                  <a:pt x="2178752" y="1415208"/>
                  <a:pt x="2182085" y="1418257"/>
                </a:cubicBezTo>
                <a:cubicBezTo>
                  <a:pt x="2211422" y="1432449"/>
                  <a:pt x="2223234" y="1380157"/>
                  <a:pt x="2194277" y="1374822"/>
                </a:cubicBezTo>
                <a:close/>
                <a:moveTo>
                  <a:pt x="2225139" y="1344724"/>
                </a:moveTo>
                <a:cubicBezTo>
                  <a:pt x="2221233" y="1334722"/>
                  <a:pt x="2197135" y="1342342"/>
                  <a:pt x="2210565" y="1346152"/>
                </a:cubicBezTo>
                <a:cubicBezTo>
                  <a:pt x="2215709" y="1346438"/>
                  <a:pt x="2217614" y="1350915"/>
                  <a:pt x="2211232" y="1353963"/>
                </a:cubicBezTo>
                <a:cubicBezTo>
                  <a:pt x="2208946" y="1355011"/>
                  <a:pt x="2209708" y="1355677"/>
                  <a:pt x="2211804" y="1355772"/>
                </a:cubicBezTo>
                <a:cubicBezTo>
                  <a:pt x="2214089" y="1355963"/>
                  <a:pt x="2216376" y="1355391"/>
                  <a:pt x="2218566" y="1355487"/>
                </a:cubicBezTo>
                <a:cubicBezTo>
                  <a:pt x="2223138" y="1356439"/>
                  <a:pt x="2219138" y="1360059"/>
                  <a:pt x="2216185" y="1359678"/>
                </a:cubicBezTo>
                <a:cubicBezTo>
                  <a:pt x="2208851" y="1360440"/>
                  <a:pt x="2209708" y="1362630"/>
                  <a:pt x="2212851" y="1363964"/>
                </a:cubicBezTo>
                <a:cubicBezTo>
                  <a:pt x="2214566" y="1364631"/>
                  <a:pt x="2217995" y="1364536"/>
                  <a:pt x="2216947" y="1367488"/>
                </a:cubicBezTo>
                <a:cubicBezTo>
                  <a:pt x="2215804" y="1370536"/>
                  <a:pt x="2212375" y="1368631"/>
                  <a:pt x="2210184" y="1368536"/>
                </a:cubicBezTo>
                <a:cubicBezTo>
                  <a:pt x="2207041" y="1368441"/>
                  <a:pt x="2204660" y="1372251"/>
                  <a:pt x="2207136" y="1374727"/>
                </a:cubicBezTo>
                <a:cubicBezTo>
                  <a:pt x="2224567" y="1384062"/>
                  <a:pt x="2236759" y="1357392"/>
                  <a:pt x="2225139" y="1344724"/>
                </a:cubicBezTo>
                <a:close/>
                <a:moveTo>
                  <a:pt x="2247427" y="1388634"/>
                </a:moveTo>
                <a:cubicBezTo>
                  <a:pt x="2240188" y="1380823"/>
                  <a:pt x="2227805" y="1383014"/>
                  <a:pt x="2220947" y="1389967"/>
                </a:cubicBezTo>
                <a:cubicBezTo>
                  <a:pt x="2217900" y="1393968"/>
                  <a:pt x="2223996" y="1395111"/>
                  <a:pt x="2226853" y="1394825"/>
                </a:cubicBezTo>
                <a:cubicBezTo>
                  <a:pt x="2233806" y="1393777"/>
                  <a:pt x="2237711" y="1398730"/>
                  <a:pt x="2231520" y="1404255"/>
                </a:cubicBezTo>
                <a:cubicBezTo>
                  <a:pt x="2219900" y="1413684"/>
                  <a:pt x="2241998" y="1402826"/>
                  <a:pt x="2243903" y="1406922"/>
                </a:cubicBezTo>
                <a:cubicBezTo>
                  <a:pt x="2247903" y="1413208"/>
                  <a:pt x="2220471" y="1414637"/>
                  <a:pt x="2234854" y="1419400"/>
                </a:cubicBezTo>
                <a:cubicBezTo>
                  <a:pt x="2237521" y="1419876"/>
                  <a:pt x="2242569" y="1418733"/>
                  <a:pt x="2241807" y="1423209"/>
                </a:cubicBezTo>
                <a:cubicBezTo>
                  <a:pt x="2241045" y="1427877"/>
                  <a:pt x="2235426" y="1426067"/>
                  <a:pt x="2232092" y="1426543"/>
                </a:cubicBezTo>
                <a:cubicBezTo>
                  <a:pt x="2227425" y="1427210"/>
                  <a:pt x="2224853" y="1433401"/>
                  <a:pt x="2229234" y="1436163"/>
                </a:cubicBezTo>
                <a:cubicBezTo>
                  <a:pt x="2257047" y="1444926"/>
                  <a:pt x="2268382" y="1403397"/>
                  <a:pt x="2247427" y="1388634"/>
                </a:cubicBezTo>
                <a:close/>
                <a:moveTo>
                  <a:pt x="2272478" y="1348819"/>
                </a:moveTo>
                <a:cubicBezTo>
                  <a:pt x="2268572" y="1340342"/>
                  <a:pt x="2247427" y="1347771"/>
                  <a:pt x="2259333" y="1350724"/>
                </a:cubicBezTo>
                <a:cubicBezTo>
                  <a:pt x="2261524" y="1350724"/>
                  <a:pt x="2263239" y="1351677"/>
                  <a:pt x="2263619" y="1353010"/>
                </a:cubicBezTo>
                <a:cubicBezTo>
                  <a:pt x="2264001" y="1354344"/>
                  <a:pt x="2262953" y="1356058"/>
                  <a:pt x="2260286" y="1357487"/>
                </a:cubicBezTo>
                <a:cubicBezTo>
                  <a:pt x="2255904" y="1361202"/>
                  <a:pt x="2268287" y="1356820"/>
                  <a:pt x="2268763" y="1359487"/>
                </a:cubicBezTo>
                <a:cubicBezTo>
                  <a:pt x="2270287" y="1363869"/>
                  <a:pt x="2254094" y="1362059"/>
                  <a:pt x="2262191" y="1366250"/>
                </a:cubicBezTo>
                <a:cubicBezTo>
                  <a:pt x="2263810" y="1366821"/>
                  <a:pt x="2266953" y="1366441"/>
                  <a:pt x="2266096" y="1369203"/>
                </a:cubicBezTo>
                <a:cubicBezTo>
                  <a:pt x="2265239" y="1371965"/>
                  <a:pt x="2261905" y="1370441"/>
                  <a:pt x="2260095" y="1370441"/>
                </a:cubicBezTo>
                <a:cubicBezTo>
                  <a:pt x="2257428" y="1370441"/>
                  <a:pt x="2255428" y="1373965"/>
                  <a:pt x="2257714" y="1376061"/>
                </a:cubicBezTo>
                <a:cubicBezTo>
                  <a:pt x="2273430" y="1383490"/>
                  <a:pt x="2283908" y="1359487"/>
                  <a:pt x="2272478" y="1348819"/>
                </a:cubicBezTo>
                <a:close/>
                <a:moveTo>
                  <a:pt x="2291051" y="1379299"/>
                </a:moveTo>
                <a:cubicBezTo>
                  <a:pt x="2285718" y="1376632"/>
                  <a:pt x="2269811" y="1378633"/>
                  <a:pt x="2281622" y="1384919"/>
                </a:cubicBezTo>
                <a:cubicBezTo>
                  <a:pt x="2288004" y="1387205"/>
                  <a:pt x="2288765" y="1393206"/>
                  <a:pt x="2279717" y="1394349"/>
                </a:cubicBezTo>
                <a:cubicBezTo>
                  <a:pt x="2271335" y="1396730"/>
                  <a:pt x="2291051" y="1397587"/>
                  <a:pt x="2290289" y="1401112"/>
                </a:cubicBezTo>
                <a:cubicBezTo>
                  <a:pt x="2290766" y="1407398"/>
                  <a:pt x="2268954" y="1397397"/>
                  <a:pt x="2278097" y="1406731"/>
                </a:cubicBezTo>
                <a:cubicBezTo>
                  <a:pt x="2280002" y="1408160"/>
                  <a:pt x="2284384" y="1409303"/>
                  <a:pt x="2281908" y="1412351"/>
                </a:cubicBezTo>
                <a:cubicBezTo>
                  <a:pt x="2279431" y="1415494"/>
                  <a:pt x="2275811" y="1411970"/>
                  <a:pt x="2273049" y="1411017"/>
                </a:cubicBezTo>
                <a:cubicBezTo>
                  <a:pt x="2269144" y="1409589"/>
                  <a:pt x="2264667" y="1413494"/>
                  <a:pt x="2267144" y="1417304"/>
                </a:cubicBezTo>
                <a:cubicBezTo>
                  <a:pt x="2291718" y="1439021"/>
                  <a:pt x="2318960" y="1392444"/>
                  <a:pt x="2291051" y="1379299"/>
                </a:cubicBezTo>
                <a:close/>
                <a:moveTo>
                  <a:pt x="2323818" y="1344152"/>
                </a:moveTo>
                <a:cubicBezTo>
                  <a:pt x="2319055" y="1332341"/>
                  <a:pt x="2289147" y="1340342"/>
                  <a:pt x="2305720" y="1345200"/>
                </a:cubicBezTo>
                <a:cubicBezTo>
                  <a:pt x="2311626" y="1345676"/>
                  <a:pt x="2313911" y="1350248"/>
                  <a:pt x="2308006" y="1353487"/>
                </a:cubicBezTo>
                <a:cubicBezTo>
                  <a:pt x="2305815" y="1354439"/>
                  <a:pt x="2302291" y="1355963"/>
                  <a:pt x="2306958" y="1356439"/>
                </a:cubicBezTo>
                <a:cubicBezTo>
                  <a:pt x="2309721" y="1356725"/>
                  <a:pt x="2312578" y="1356154"/>
                  <a:pt x="2315340" y="1356439"/>
                </a:cubicBezTo>
                <a:cubicBezTo>
                  <a:pt x="2320865" y="1357678"/>
                  <a:pt x="2316102" y="1361773"/>
                  <a:pt x="2312292" y="1361202"/>
                </a:cubicBezTo>
                <a:cubicBezTo>
                  <a:pt x="2303148" y="1361773"/>
                  <a:pt x="2304291" y="1364345"/>
                  <a:pt x="2308006" y="1365964"/>
                </a:cubicBezTo>
                <a:cubicBezTo>
                  <a:pt x="2310101" y="1366821"/>
                  <a:pt x="2314293" y="1366821"/>
                  <a:pt x="2312864" y="1370250"/>
                </a:cubicBezTo>
                <a:cubicBezTo>
                  <a:pt x="2311340" y="1373775"/>
                  <a:pt x="2307244" y="1371393"/>
                  <a:pt x="2304482" y="1371108"/>
                </a:cubicBezTo>
                <a:cubicBezTo>
                  <a:pt x="2300672" y="1370822"/>
                  <a:pt x="2297529" y="1375204"/>
                  <a:pt x="2300576" y="1378156"/>
                </a:cubicBezTo>
                <a:cubicBezTo>
                  <a:pt x="2320674" y="1389777"/>
                  <a:pt x="2338296" y="1359773"/>
                  <a:pt x="2323818" y="1344152"/>
                </a:cubicBezTo>
                <a:close/>
                <a:moveTo>
                  <a:pt x="2334295" y="1380823"/>
                </a:moveTo>
                <a:cubicBezTo>
                  <a:pt x="2330771" y="1381109"/>
                  <a:pt x="2325246" y="1382347"/>
                  <a:pt x="2322675" y="1384919"/>
                </a:cubicBezTo>
                <a:cubicBezTo>
                  <a:pt x="2319626" y="1387967"/>
                  <a:pt x="2324960" y="1389491"/>
                  <a:pt x="2327437" y="1389491"/>
                </a:cubicBezTo>
                <a:cubicBezTo>
                  <a:pt x="2334295" y="1389300"/>
                  <a:pt x="2337248" y="1394634"/>
                  <a:pt x="2329151" y="1398921"/>
                </a:cubicBezTo>
                <a:cubicBezTo>
                  <a:pt x="2322198" y="1404159"/>
                  <a:pt x="2341058" y="1397873"/>
                  <a:pt x="2341629" y="1401302"/>
                </a:cubicBezTo>
                <a:cubicBezTo>
                  <a:pt x="2344296" y="1407112"/>
                  <a:pt x="2320198" y="1405588"/>
                  <a:pt x="2332390" y="1410922"/>
                </a:cubicBezTo>
                <a:cubicBezTo>
                  <a:pt x="2334676" y="1411589"/>
                  <a:pt x="2339248" y="1411017"/>
                  <a:pt x="2338105" y="1414828"/>
                </a:cubicBezTo>
                <a:cubicBezTo>
                  <a:pt x="2336962" y="1418637"/>
                  <a:pt x="2332200" y="1416637"/>
                  <a:pt x="2329342" y="1416733"/>
                </a:cubicBezTo>
                <a:cubicBezTo>
                  <a:pt x="2325056" y="1416828"/>
                  <a:pt x="2322389" y="1422066"/>
                  <a:pt x="2326199" y="1424733"/>
                </a:cubicBezTo>
                <a:cubicBezTo>
                  <a:pt x="2357250" y="1436068"/>
                  <a:pt x="2365251" y="1383109"/>
                  <a:pt x="2334295" y="1380823"/>
                </a:cubicBezTo>
                <a:close/>
                <a:moveTo>
                  <a:pt x="2376014" y="1347009"/>
                </a:moveTo>
                <a:cubicBezTo>
                  <a:pt x="2373633" y="1339961"/>
                  <a:pt x="2364680" y="1337199"/>
                  <a:pt x="2358108" y="1339390"/>
                </a:cubicBezTo>
                <a:cubicBezTo>
                  <a:pt x="2354964" y="1340913"/>
                  <a:pt x="2358584" y="1343485"/>
                  <a:pt x="2360489" y="1344152"/>
                </a:cubicBezTo>
                <a:cubicBezTo>
                  <a:pt x="2365823" y="1345866"/>
                  <a:pt x="2366489" y="1350724"/>
                  <a:pt x="2359060" y="1351772"/>
                </a:cubicBezTo>
                <a:cubicBezTo>
                  <a:pt x="2352583" y="1353963"/>
                  <a:pt x="2368204" y="1354058"/>
                  <a:pt x="2367823" y="1357011"/>
                </a:cubicBezTo>
                <a:cubicBezTo>
                  <a:pt x="2368109" y="1362154"/>
                  <a:pt x="2350297" y="1354344"/>
                  <a:pt x="2358012" y="1361773"/>
                </a:cubicBezTo>
                <a:cubicBezTo>
                  <a:pt x="2359536" y="1362916"/>
                  <a:pt x="2363156" y="1363774"/>
                  <a:pt x="2361251" y="1366250"/>
                </a:cubicBezTo>
                <a:cubicBezTo>
                  <a:pt x="2359251" y="1368822"/>
                  <a:pt x="2356298" y="1366059"/>
                  <a:pt x="2354012" y="1365297"/>
                </a:cubicBezTo>
                <a:cubicBezTo>
                  <a:pt x="2350868" y="1364250"/>
                  <a:pt x="2347344" y="1367298"/>
                  <a:pt x="2349249" y="1370346"/>
                </a:cubicBezTo>
                <a:cubicBezTo>
                  <a:pt x="2363537" y="1383966"/>
                  <a:pt x="2384873" y="1363202"/>
                  <a:pt x="2376014" y="1347009"/>
                </a:cubicBezTo>
                <a:close/>
                <a:moveTo>
                  <a:pt x="2376014" y="1437878"/>
                </a:moveTo>
                <a:cubicBezTo>
                  <a:pt x="2373633" y="1430829"/>
                  <a:pt x="2364489" y="1428067"/>
                  <a:pt x="2357822" y="1430449"/>
                </a:cubicBezTo>
                <a:cubicBezTo>
                  <a:pt x="2354583" y="1431972"/>
                  <a:pt x="2358298" y="1434544"/>
                  <a:pt x="2360203" y="1435211"/>
                </a:cubicBezTo>
                <a:cubicBezTo>
                  <a:pt x="2365537" y="1436925"/>
                  <a:pt x="2366299" y="1441783"/>
                  <a:pt x="2358774" y="1442831"/>
                </a:cubicBezTo>
                <a:cubicBezTo>
                  <a:pt x="2352202" y="1445117"/>
                  <a:pt x="2368014" y="1445022"/>
                  <a:pt x="2367633" y="1448070"/>
                </a:cubicBezTo>
                <a:cubicBezTo>
                  <a:pt x="2367823" y="1450641"/>
                  <a:pt x="2364013" y="1450070"/>
                  <a:pt x="2362298" y="1449784"/>
                </a:cubicBezTo>
                <a:cubicBezTo>
                  <a:pt x="2354393" y="1448451"/>
                  <a:pt x="2354774" y="1450832"/>
                  <a:pt x="2357631" y="1452928"/>
                </a:cubicBezTo>
                <a:cubicBezTo>
                  <a:pt x="2359251" y="1454070"/>
                  <a:pt x="2362870" y="1454833"/>
                  <a:pt x="2360870" y="1457404"/>
                </a:cubicBezTo>
                <a:cubicBezTo>
                  <a:pt x="2358869" y="1459976"/>
                  <a:pt x="2355822" y="1457214"/>
                  <a:pt x="2353535" y="1456452"/>
                </a:cubicBezTo>
                <a:cubicBezTo>
                  <a:pt x="2350297" y="1455404"/>
                  <a:pt x="2346773" y="1458452"/>
                  <a:pt x="2348678" y="1461500"/>
                </a:cubicBezTo>
                <a:cubicBezTo>
                  <a:pt x="2363251" y="1474835"/>
                  <a:pt x="2384968" y="1454166"/>
                  <a:pt x="2376014" y="1437878"/>
                </a:cubicBezTo>
                <a:close/>
                <a:moveTo>
                  <a:pt x="2391540" y="1377299"/>
                </a:moveTo>
                <a:cubicBezTo>
                  <a:pt x="2387921" y="1377680"/>
                  <a:pt x="2382396" y="1378823"/>
                  <a:pt x="2379825" y="1381490"/>
                </a:cubicBezTo>
                <a:cubicBezTo>
                  <a:pt x="2376776" y="1384633"/>
                  <a:pt x="2382206" y="1386062"/>
                  <a:pt x="2384682" y="1385967"/>
                </a:cubicBezTo>
                <a:cubicBezTo>
                  <a:pt x="2391635" y="1385681"/>
                  <a:pt x="2394684" y="1391015"/>
                  <a:pt x="2386492" y="1395301"/>
                </a:cubicBezTo>
                <a:cubicBezTo>
                  <a:pt x="2379539" y="1400635"/>
                  <a:pt x="2398493" y="1394063"/>
                  <a:pt x="2399065" y="1397587"/>
                </a:cubicBezTo>
                <a:cubicBezTo>
                  <a:pt x="2400494" y="1400540"/>
                  <a:pt x="2395826" y="1401397"/>
                  <a:pt x="2393731" y="1401778"/>
                </a:cubicBezTo>
                <a:cubicBezTo>
                  <a:pt x="2384015" y="1403493"/>
                  <a:pt x="2385539" y="1406160"/>
                  <a:pt x="2389730" y="1407303"/>
                </a:cubicBezTo>
                <a:cubicBezTo>
                  <a:pt x="2392112" y="1407970"/>
                  <a:pt x="2396589" y="1407303"/>
                  <a:pt x="2395541" y="1411113"/>
                </a:cubicBezTo>
                <a:cubicBezTo>
                  <a:pt x="2394398" y="1414923"/>
                  <a:pt x="2389635" y="1413018"/>
                  <a:pt x="2386683" y="1413113"/>
                </a:cubicBezTo>
                <a:cubicBezTo>
                  <a:pt x="2382396" y="1413304"/>
                  <a:pt x="2379729" y="1418542"/>
                  <a:pt x="2383539" y="1421114"/>
                </a:cubicBezTo>
                <a:cubicBezTo>
                  <a:pt x="2415067" y="1432068"/>
                  <a:pt x="2422782" y="1379204"/>
                  <a:pt x="2391540" y="1377299"/>
                </a:cubicBezTo>
                <a:close/>
                <a:moveTo>
                  <a:pt x="2429259" y="1348819"/>
                </a:moveTo>
                <a:cubicBezTo>
                  <a:pt x="2424497" y="1343104"/>
                  <a:pt x="2414972" y="1343485"/>
                  <a:pt x="2409447" y="1347962"/>
                </a:cubicBezTo>
                <a:cubicBezTo>
                  <a:pt x="2406971" y="1350438"/>
                  <a:pt x="2411352" y="1351677"/>
                  <a:pt x="2413448" y="1351582"/>
                </a:cubicBezTo>
                <a:cubicBezTo>
                  <a:pt x="2419068" y="1351391"/>
                  <a:pt x="2421544" y="1355677"/>
                  <a:pt x="2414876" y="1359106"/>
                </a:cubicBezTo>
                <a:cubicBezTo>
                  <a:pt x="2410114" y="1362535"/>
                  <a:pt x="2421354" y="1359963"/>
                  <a:pt x="2422973" y="1360059"/>
                </a:cubicBezTo>
                <a:cubicBezTo>
                  <a:pt x="2428021" y="1360630"/>
                  <a:pt x="2424021" y="1364536"/>
                  <a:pt x="2420782" y="1364345"/>
                </a:cubicBezTo>
                <a:cubicBezTo>
                  <a:pt x="2412876" y="1365774"/>
                  <a:pt x="2414114" y="1367869"/>
                  <a:pt x="2417543" y="1368822"/>
                </a:cubicBezTo>
                <a:cubicBezTo>
                  <a:pt x="2419448" y="1369393"/>
                  <a:pt x="2423163" y="1368822"/>
                  <a:pt x="2422211" y="1371870"/>
                </a:cubicBezTo>
                <a:cubicBezTo>
                  <a:pt x="2421258" y="1374918"/>
                  <a:pt x="2417448" y="1373394"/>
                  <a:pt x="2415067" y="1373489"/>
                </a:cubicBezTo>
                <a:cubicBezTo>
                  <a:pt x="2411733" y="1373679"/>
                  <a:pt x="2409447" y="1377680"/>
                  <a:pt x="2412400" y="1379871"/>
                </a:cubicBezTo>
                <a:cubicBezTo>
                  <a:pt x="2430879" y="1387586"/>
                  <a:pt x="2443642" y="1360916"/>
                  <a:pt x="2429259" y="1348819"/>
                </a:cubicBezTo>
                <a:close/>
                <a:moveTo>
                  <a:pt x="2435831" y="1387681"/>
                </a:moveTo>
                <a:cubicBezTo>
                  <a:pt x="2431736" y="1388824"/>
                  <a:pt x="2425544" y="1391205"/>
                  <a:pt x="2423068" y="1394730"/>
                </a:cubicBezTo>
                <a:cubicBezTo>
                  <a:pt x="2420210" y="1398921"/>
                  <a:pt x="2426783" y="1399492"/>
                  <a:pt x="2429640" y="1398921"/>
                </a:cubicBezTo>
                <a:cubicBezTo>
                  <a:pt x="2438975" y="1396920"/>
                  <a:pt x="2440975" y="1404350"/>
                  <a:pt x="2433641" y="1409303"/>
                </a:cubicBezTo>
                <a:cubicBezTo>
                  <a:pt x="2426688" y="1416733"/>
                  <a:pt x="2447357" y="1405588"/>
                  <a:pt x="2448690" y="1409493"/>
                </a:cubicBezTo>
                <a:cubicBezTo>
                  <a:pt x="2453262" y="1415304"/>
                  <a:pt x="2424592" y="1418828"/>
                  <a:pt x="2439927" y="1422447"/>
                </a:cubicBezTo>
                <a:cubicBezTo>
                  <a:pt x="2442785" y="1422733"/>
                  <a:pt x="2447928" y="1421209"/>
                  <a:pt x="2447357" y="1425686"/>
                </a:cubicBezTo>
                <a:cubicBezTo>
                  <a:pt x="2446785" y="1430258"/>
                  <a:pt x="2440880" y="1428925"/>
                  <a:pt x="2437546" y="1429687"/>
                </a:cubicBezTo>
                <a:cubicBezTo>
                  <a:pt x="2432593" y="1430734"/>
                  <a:pt x="2430593" y="1437211"/>
                  <a:pt x="2435546" y="1439497"/>
                </a:cubicBezTo>
                <a:cubicBezTo>
                  <a:pt x="2474598" y="1445784"/>
                  <a:pt x="2472408" y="1384062"/>
                  <a:pt x="2435831" y="1387681"/>
                </a:cubicBezTo>
                <a:close/>
                <a:moveTo>
                  <a:pt x="2474408" y="1341675"/>
                </a:moveTo>
                <a:cubicBezTo>
                  <a:pt x="2469455" y="1334437"/>
                  <a:pt x="2458215" y="1333865"/>
                  <a:pt x="2451167" y="1338342"/>
                </a:cubicBezTo>
                <a:cubicBezTo>
                  <a:pt x="2444785" y="1344628"/>
                  <a:pt x="2471169" y="1341675"/>
                  <a:pt x="2457929" y="1351105"/>
                </a:cubicBezTo>
                <a:cubicBezTo>
                  <a:pt x="2446595" y="1356534"/>
                  <a:pt x="2467074" y="1351772"/>
                  <a:pt x="2468026" y="1355296"/>
                </a:cubicBezTo>
                <a:cubicBezTo>
                  <a:pt x="2468978" y="1358154"/>
                  <a:pt x="2464692" y="1358535"/>
                  <a:pt x="2462501" y="1358725"/>
                </a:cubicBezTo>
                <a:cubicBezTo>
                  <a:pt x="2453072" y="1359392"/>
                  <a:pt x="2454215" y="1362059"/>
                  <a:pt x="2458120" y="1363583"/>
                </a:cubicBezTo>
                <a:cubicBezTo>
                  <a:pt x="2460311" y="1364440"/>
                  <a:pt x="2464692" y="1364250"/>
                  <a:pt x="2463263" y="1367679"/>
                </a:cubicBezTo>
                <a:cubicBezTo>
                  <a:pt x="2461740" y="1371108"/>
                  <a:pt x="2457453" y="1368917"/>
                  <a:pt x="2454596" y="1368726"/>
                </a:cubicBezTo>
                <a:cubicBezTo>
                  <a:pt x="2450595" y="1368536"/>
                  <a:pt x="2447547" y="1372917"/>
                  <a:pt x="2450595" y="1375775"/>
                </a:cubicBezTo>
                <a:cubicBezTo>
                  <a:pt x="2470884" y="1386729"/>
                  <a:pt x="2489838" y="1357678"/>
                  <a:pt x="2474408" y="1341675"/>
                </a:cubicBezTo>
                <a:close/>
                <a:moveTo>
                  <a:pt x="2507459" y="1376061"/>
                </a:moveTo>
                <a:cubicBezTo>
                  <a:pt x="2499744" y="1371012"/>
                  <a:pt x="2488409" y="1374537"/>
                  <a:pt x="2483457" y="1381776"/>
                </a:cubicBezTo>
                <a:cubicBezTo>
                  <a:pt x="2481456" y="1385586"/>
                  <a:pt x="2487171" y="1385395"/>
                  <a:pt x="2489552" y="1384633"/>
                </a:cubicBezTo>
                <a:cubicBezTo>
                  <a:pt x="2496220" y="1382442"/>
                  <a:pt x="2500792" y="1386633"/>
                  <a:pt x="2494125" y="1393015"/>
                </a:cubicBezTo>
                <a:cubicBezTo>
                  <a:pt x="2488981" y="1399968"/>
                  <a:pt x="2505459" y="1388538"/>
                  <a:pt x="2507078" y="1391682"/>
                </a:cubicBezTo>
                <a:cubicBezTo>
                  <a:pt x="2509365" y="1394063"/>
                  <a:pt x="2505078" y="1396158"/>
                  <a:pt x="2503173" y="1397111"/>
                </a:cubicBezTo>
                <a:cubicBezTo>
                  <a:pt x="2494315" y="1401397"/>
                  <a:pt x="2496506" y="1403493"/>
                  <a:pt x="2500983" y="1403493"/>
                </a:cubicBezTo>
                <a:cubicBezTo>
                  <a:pt x="2503459" y="1403493"/>
                  <a:pt x="2507650" y="1401683"/>
                  <a:pt x="2507745" y="1405493"/>
                </a:cubicBezTo>
                <a:cubicBezTo>
                  <a:pt x="2507745" y="1409398"/>
                  <a:pt x="2502602" y="1408922"/>
                  <a:pt x="2499840" y="1409875"/>
                </a:cubicBezTo>
                <a:cubicBezTo>
                  <a:pt x="2495839" y="1411208"/>
                  <a:pt x="2494696" y="1416637"/>
                  <a:pt x="2498982" y="1418257"/>
                </a:cubicBezTo>
                <a:cubicBezTo>
                  <a:pt x="2523938" y="1421019"/>
                  <a:pt x="2529081" y="1385205"/>
                  <a:pt x="2507459" y="1376061"/>
                </a:cubicBezTo>
                <a:close/>
                <a:moveTo>
                  <a:pt x="2547179" y="1344533"/>
                </a:moveTo>
                <a:cubicBezTo>
                  <a:pt x="2544512" y="1336818"/>
                  <a:pt x="2534225" y="1333865"/>
                  <a:pt x="2526891" y="1336246"/>
                </a:cubicBezTo>
                <a:cubicBezTo>
                  <a:pt x="2523271" y="1337866"/>
                  <a:pt x="2527367" y="1340628"/>
                  <a:pt x="2529558" y="1341390"/>
                </a:cubicBezTo>
                <a:cubicBezTo>
                  <a:pt x="2535558" y="1343295"/>
                  <a:pt x="2536320" y="1348533"/>
                  <a:pt x="2527938" y="1349486"/>
                </a:cubicBezTo>
                <a:cubicBezTo>
                  <a:pt x="2520223" y="1351677"/>
                  <a:pt x="2538416" y="1352153"/>
                  <a:pt x="2537749" y="1355201"/>
                </a:cubicBezTo>
                <a:cubicBezTo>
                  <a:pt x="2537940" y="1357963"/>
                  <a:pt x="2533653" y="1357296"/>
                  <a:pt x="2531843" y="1356916"/>
                </a:cubicBezTo>
                <a:cubicBezTo>
                  <a:pt x="2523081" y="1355391"/>
                  <a:pt x="2523461" y="1357963"/>
                  <a:pt x="2526605" y="1360249"/>
                </a:cubicBezTo>
                <a:cubicBezTo>
                  <a:pt x="2528319" y="1361487"/>
                  <a:pt x="2532415" y="1362345"/>
                  <a:pt x="2530129" y="1365107"/>
                </a:cubicBezTo>
                <a:cubicBezTo>
                  <a:pt x="2527843" y="1367869"/>
                  <a:pt x="2524509" y="1364821"/>
                  <a:pt x="2522033" y="1364059"/>
                </a:cubicBezTo>
                <a:cubicBezTo>
                  <a:pt x="2518509" y="1362916"/>
                  <a:pt x="2514508" y="1366155"/>
                  <a:pt x="2516603" y="1369488"/>
                </a:cubicBezTo>
                <a:cubicBezTo>
                  <a:pt x="2532034" y="1383776"/>
                  <a:pt x="2556799" y="1362630"/>
                  <a:pt x="2547179" y="1344533"/>
                </a:cubicBezTo>
                <a:close/>
                <a:moveTo>
                  <a:pt x="2599661" y="1338437"/>
                </a:moveTo>
                <a:cubicBezTo>
                  <a:pt x="2594804" y="1329007"/>
                  <a:pt x="2567372" y="1337770"/>
                  <a:pt x="2583088" y="1340723"/>
                </a:cubicBezTo>
                <a:cubicBezTo>
                  <a:pt x="2588993" y="1340628"/>
                  <a:pt x="2591375" y="1344914"/>
                  <a:pt x="2584421" y="1348248"/>
                </a:cubicBezTo>
                <a:cubicBezTo>
                  <a:pt x="2581850" y="1349391"/>
                  <a:pt x="2582802" y="1349962"/>
                  <a:pt x="2585184" y="1350058"/>
                </a:cubicBezTo>
                <a:cubicBezTo>
                  <a:pt x="2588232" y="1350534"/>
                  <a:pt x="2592708" y="1347962"/>
                  <a:pt x="2594994" y="1350438"/>
                </a:cubicBezTo>
                <a:cubicBezTo>
                  <a:pt x="2596137" y="1352820"/>
                  <a:pt x="2592137" y="1353391"/>
                  <a:pt x="2590422" y="1353582"/>
                </a:cubicBezTo>
                <a:cubicBezTo>
                  <a:pt x="2582231" y="1354725"/>
                  <a:pt x="2583469" y="1356916"/>
                  <a:pt x="2586993" y="1357868"/>
                </a:cubicBezTo>
                <a:cubicBezTo>
                  <a:pt x="2588898" y="1358440"/>
                  <a:pt x="2592803" y="1358058"/>
                  <a:pt x="2591756" y="1361011"/>
                </a:cubicBezTo>
                <a:cubicBezTo>
                  <a:pt x="2590708" y="1364059"/>
                  <a:pt x="2586803" y="1362345"/>
                  <a:pt x="2584326" y="1362440"/>
                </a:cubicBezTo>
                <a:cubicBezTo>
                  <a:pt x="2580802" y="1362535"/>
                  <a:pt x="2578421" y="1366441"/>
                  <a:pt x="2581374" y="1368631"/>
                </a:cubicBezTo>
                <a:cubicBezTo>
                  <a:pt x="2599471" y="1376632"/>
                  <a:pt x="2614425" y="1351200"/>
                  <a:pt x="2599661" y="1338437"/>
                </a:cubicBezTo>
                <a:close/>
                <a:moveTo>
                  <a:pt x="2782637" y="1349581"/>
                </a:moveTo>
                <a:cubicBezTo>
                  <a:pt x="2780827" y="1342152"/>
                  <a:pt x="2770921" y="1338532"/>
                  <a:pt x="2763873" y="1339961"/>
                </a:cubicBezTo>
                <a:cubicBezTo>
                  <a:pt x="2760158" y="1341009"/>
                  <a:pt x="2763873" y="1343962"/>
                  <a:pt x="2765873" y="1344819"/>
                </a:cubicBezTo>
                <a:cubicBezTo>
                  <a:pt x="2771493" y="1347200"/>
                  <a:pt x="2771683" y="1351867"/>
                  <a:pt x="2763396" y="1351962"/>
                </a:cubicBezTo>
                <a:cubicBezTo>
                  <a:pt x="2755776" y="1353105"/>
                  <a:pt x="2773207" y="1355391"/>
                  <a:pt x="2772350" y="1358154"/>
                </a:cubicBezTo>
                <a:cubicBezTo>
                  <a:pt x="2772254" y="1360630"/>
                  <a:pt x="2768254" y="1359583"/>
                  <a:pt x="2766444" y="1359106"/>
                </a:cubicBezTo>
                <a:cubicBezTo>
                  <a:pt x="2758158" y="1356820"/>
                  <a:pt x="2758253" y="1359201"/>
                  <a:pt x="2761110" y="1361487"/>
                </a:cubicBezTo>
                <a:cubicBezTo>
                  <a:pt x="2762634" y="1362821"/>
                  <a:pt x="2766444" y="1363964"/>
                  <a:pt x="2764063" y="1366250"/>
                </a:cubicBezTo>
                <a:cubicBezTo>
                  <a:pt x="2761586" y="1368441"/>
                  <a:pt x="2758729" y="1365393"/>
                  <a:pt x="2756348" y="1364440"/>
                </a:cubicBezTo>
                <a:cubicBezTo>
                  <a:pt x="2753014" y="1363107"/>
                  <a:pt x="2748918" y="1365583"/>
                  <a:pt x="2750633" y="1368726"/>
                </a:cubicBezTo>
                <a:cubicBezTo>
                  <a:pt x="2763301" y="1382633"/>
                  <a:pt x="2789781" y="1367774"/>
                  <a:pt x="2782637" y="1349581"/>
                </a:cubicBezTo>
                <a:close/>
                <a:moveTo>
                  <a:pt x="3339373" y="1800114"/>
                </a:moveTo>
                <a:cubicBezTo>
                  <a:pt x="3337849" y="1801066"/>
                  <a:pt x="3335468" y="1800018"/>
                  <a:pt x="3332610" y="1795732"/>
                </a:cubicBezTo>
                <a:cubicBezTo>
                  <a:pt x="3326324" y="1788970"/>
                  <a:pt x="3336325" y="1808877"/>
                  <a:pt x="3333277" y="1810401"/>
                </a:cubicBezTo>
                <a:cubicBezTo>
                  <a:pt x="3328800" y="1813068"/>
                  <a:pt x="3326705" y="1796208"/>
                  <a:pt x="3324228" y="1797447"/>
                </a:cubicBezTo>
                <a:cubicBezTo>
                  <a:pt x="3320513" y="1798018"/>
                  <a:pt x="3325467" y="1809543"/>
                  <a:pt x="3320418" y="1808496"/>
                </a:cubicBezTo>
                <a:cubicBezTo>
                  <a:pt x="3316703" y="1807829"/>
                  <a:pt x="3317561" y="1802304"/>
                  <a:pt x="3316799" y="1799161"/>
                </a:cubicBezTo>
                <a:cubicBezTo>
                  <a:pt x="3303654" y="1780397"/>
                  <a:pt x="3305654" y="1824498"/>
                  <a:pt x="3330038" y="1825450"/>
                </a:cubicBezTo>
                <a:cubicBezTo>
                  <a:pt x="3349374" y="1826308"/>
                  <a:pt x="3357375" y="1798399"/>
                  <a:pt x="3343374" y="1785636"/>
                </a:cubicBezTo>
                <a:cubicBezTo>
                  <a:pt x="3336325" y="1781826"/>
                  <a:pt x="3343659" y="1799352"/>
                  <a:pt x="3339373" y="1800114"/>
                </a:cubicBezTo>
                <a:close/>
                <a:moveTo>
                  <a:pt x="3306321" y="1727819"/>
                </a:moveTo>
                <a:cubicBezTo>
                  <a:pt x="3298320" y="1724866"/>
                  <a:pt x="3314894" y="1738201"/>
                  <a:pt x="3312512" y="1740963"/>
                </a:cubicBezTo>
                <a:cubicBezTo>
                  <a:pt x="3311274" y="1744107"/>
                  <a:pt x="3307845" y="1740106"/>
                  <a:pt x="3306321" y="1738487"/>
                </a:cubicBezTo>
                <a:cubicBezTo>
                  <a:pt x="3298987" y="1730581"/>
                  <a:pt x="3298130" y="1733629"/>
                  <a:pt x="3299940" y="1738201"/>
                </a:cubicBezTo>
                <a:cubicBezTo>
                  <a:pt x="3300987" y="1740678"/>
                  <a:pt x="3304035" y="1744583"/>
                  <a:pt x="3300701" y="1745821"/>
                </a:cubicBezTo>
                <a:cubicBezTo>
                  <a:pt x="3296987" y="1746964"/>
                  <a:pt x="3295749" y="1741059"/>
                  <a:pt x="3293939" y="1738963"/>
                </a:cubicBezTo>
                <a:cubicBezTo>
                  <a:pt x="3275651" y="1727629"/>
                  <a:pt x="3293558" y="1768395"/>
                  <a:pt x="3315465" y="1756680"/>
                </a:cubicBezTo>
                <a:cubicBezTo>
                  <a:pt x="3348041" y="1732010"/>
                  <a:pt x="3299368" y="1696767"/>
                  <a:pt x="3311751" y="1720199"/>
                </a:cubicBezTo>
                <a:cubicBezTo>
                  <a:pt x="3316418" y="1726676"/>
                  <a:pt x="3314608" y="1732772"/>
                  <a:pt x="3306321" y="1727819"/>
                </a:cubicBezTo>
                <a:close/>
                <a:moveTo>
                  <a:pt x="3266221" y="1674003"/>
                </a:moveTo>
                <a:cubicBezTo>
                  <a:pt x="3251838" y="1667145"/>
                  <a:pt x="3274032" y="1684004"/>
                  <a:pt x="3271841" y="1687909"/>
                </a:cubicBezTo>
                <a:cubicBezTo>
                  <a:pt x="3270317" y="1691338"/>
                  <a:pt x="3266411" y="1687052"/>
                  <a:pt x="3264316" y="1685147"/>
                </a:cubicBezTo>
                <a:cubicBezTo>
                  <a:pt x="3255362" y="1676098"/>
                  <a:pt x="3254410" y="1679718"/>
                  <a:pt x="3256601" y="1684861"/>
                </a:cubicBezTo>
                <a:cubicBezTo>
                  <a:pt x="3257839" y="1687719"/>
                  <a:pt x="3261840" y="1692005"/>
                  <a:pt x="3257744" y="1693338"/>
                </a:cubicBezTo>
                <a:cubicBezTo>
                  <a:pt x="3253743" y="1694767"/>
                  <a:pt x="3251743" y="1688671"/>
                  <a:pt x="3249457" y="1685718"/>
                </a:cubicBezTo>
                <a:cubicBezTo>
                  <a:pt x="3227835" y="1673241"/>
                  <a:pt x="3248885" y="1718294"/>
                  <a:pt x="3275365" y="1705340"/>
                </a:cubicBezTo>
                <a:cubicBezTo>
                  <a:pt x="3314703" y="1677432"/>
                  <a:pt x="3253838" y="1637427"/>
                  <a:pt x="3270221" y="1664192"/>
                </a:cubicBezTo>
                <a:cubicBezTo>
                  <a:pt x="3275651" y="1671145"/>
                  <a:pt x="3274412" y="1677622"/>
                  <a:pt x="3266221" y="1674003"/>
                </a:cubicBezTo>
                <a:close/>
                <a:moveTo>
                  <a:pt x="3284414" y="1898221"/>
                </a:moveTo>
                <a:cubicBezTo>
                  <a:pt x="3285747" y="1890411"/>
                  <a:pt x="3283461" y="1890696"/>
                  <a:pt x="3281651" y="1893554"/>
                </a:cubicBezTo>
                <a:cubicBezTo>
                  <a:pt x="3280604" y="1895078"/>
                  <a:pt x="3279842" y="1898602"/>
                  <a:pt x="3277556" y="1896602"/>
                </a:cubicBezTo>
                <a:cubicBezTo>
                  <a:pt x="3275175" y="1894602"/>
                  <a:pt x="3277746" y="1891744"/>
                  <a:pt x="3278318" y="1889458"/>
                </a:cubicBezTo>
                <a:cubicBezTo>
                  <a:pt x="3279175" y="1886315"/>
                  <a:pt x="3276508" y="1882791"/>
                  <a:pt x="3273746" y="1884696"/>
                </a:cubicBezTo>
                <a:cubicBezTo>
                  <a:pt x="3269078" y="1889077"/>
                  <a:pt x="3269078" y="1897936"/>
                  <a:pt x="3271841" y="1903365"/>
                </a:cubicBezTo>
                <a:cubicBezTo>
                  <a:pt x="3279842" y="1921272"/>
                  <a:pt x="3307559" y="1914414"/>
                  <a:pt x="3301844" y="1894030"/>
                </a:cubicBezTo>
                <a:cubicBezTo>
                  <a:pt x="3300416" y="1890601"/>
                  <a:pt x="3298130" y="1894411"/>
                  <a:pt x="3297558" y="1896412"/>
                </a:cubicBezTo>
                <a:cubicBezTo>
                  <a:pt x="3295749" y="1901936"/>
                  <a:pt x="3291462" y="1902412"/>
                  <a:pt x="3290700" y="1894792"/>
                </a:cubicBezTo>
                <a:cubicBezTo>
                  <a:pt x="3288795" y="1888125"/>
                  <a:pt x="3288509" y="1903936"/>
                  <a:pt x="3285747" y="1903555"/>
                </a:cubicBezTo>
                <a:cubicBezTo>
                  <a:pt x="3283366" y="1903650"/>
                  <a:pt x="3284128" y="1899936"/>
                  <a:pt x="3284414" y="1898221"/>
                </a:cubicBezTo>
                <a:close/>
                <a:moveTo>
                  <a:pt x="3329753" y="1853358"/>
                </a:moveTo>
                <a:cubicBezTo>
                  <a:pt x="3319656" y="1841357"/>
                  <a:pt x="3332706" y="1865455"/>
                  <a:pt x="3328991" y="1868217"/>
                </a:cubicBezTo>
                <a:cubicBezTo>
                  <a:pt x="3323085" y="1870980"/>
                  <a:pt x="3323276" y="1855073"/>
                  <a:pt x="3318513" y="1854311"/>
                </a:cubicBezTo>
                <a:cubicBezTo>
                  <a:pt x="3314322" y="1855263"/>
                  <a:pt x="3320037" y="1868027"/>
                  <a:pt x="3314132" y="1867265"/>
                </a:cubicBezTo>
                <a:cubicBezTo>
                  <a:pt x="3309845" y="1866789"/>
                  <a:pt x="3310988" y="1860502"/>
                  <a:pt x="3309941" y="1856978"/>
                </a:cubicBezTo>
                <a:cubicBezTo>
                  <a:pt x="3295272" y="1836595"/>
                  <a:pt x="3296510" y="1886505"/>
                  <a:pt x="3324990" y="1885934"/>
                </a:cubicBezTo>
                <a:cubicBezTo>
                  <a:pt x="3371853" y="1876790"/>
                  <a:pt x="3333468" y="1815544"/>
                  <a:pt x="3337182" y="1846405"/>
                </a:cubicBezTo>
                <a:cubicBezTo>
                  <a:pt x="3339468" y="1854692"/>
                  <a:pt x="3335753" y="1859931"/>
                  <a:pt x="3329753" y="1853358"/>
                </a:cubicBezTo>
                <a:close/>
                <a:moveTo>
                  <a:pt x="3314036" y="1939655"/>
                </a:moveTo>
                <a:cubicBezTo>
                  <a:pt x="3308702" y="1932892"/>
                  <a:pt x="3310131" y="1960610"/>
                  <a:pt x="3302130" y="1946418"/>
                </a:cubicBezTo>
                <a:cubicBezTo>
                  <a:pt x="3301368" y="1944037"/>
                  <a:pt x="3300035" y="1940226"/>
                  <a:pt x="3299559" y="1945275"/>
                </a:cubicBezTo>
                <a:cubicBezTo>
                  <a:pt x="3298796" y="1948799"/>
                  <a:pt x="3300701" y="1954228"/>
                  <a:pt x="3297653" y="1956609"/>
                </a:cubicBezTo>
                <a:cubicBezTo>
                  <a:pt x="3294986" y="1957467"/>
                  <a:pt x="3294986" y="1952990"/>
                  <a:pt x="3295082" y="1950799"/>
                </a:cubicBezTo>
                <a:cubicBezTo>
                  <a:pt x="3294986" y="1941179"/>
                  <a:pt x="3292510" y="1942322"/>
                  <a:pt x="3290986" y="1946227"/>
                </a:cubicBezTo>
                <a:cubicBezTo>
                  <a:pt x="3290224" y="1948418"/>
                  <a:pt x="3289843" y="1952800"/>
                  <a:pt x="3286890" y="1951180"/>
                </a:cubicBezTo>
                <a:cubicBezTo>
                  <a:pt x="3285366" y="1950323"/>
                  <a:pt x="3285271" y="1948894"/>
                  <a:pt x="3285461" y="1947275"/>
                </a:cubicBezTo>
                <a:cubicBezTo>
                  <a:pt x="3287652" y="1942989"/>
                  <a:pt x="3285557" y="1933654"/>
                  <a:pt x="3280032" y="1938607"/>
                </a:cubicBezTo>
                <a:cubicBezTo>
                  <a:pt x="3264983" y="1977088"/>
                  <a:pt x="3327943" y="1978993"/>
                  <a:pt x="3314036" y="1939655"/>
                </a:cubicBezTo>
                <a:close/>
                <a:moveTo>
                  <a:pt x="3302511" y="1782683"/>
                </a:moveTo>
                <a:cubicBezTo>
                  <a:pt x="3302321" y="1779540"/>
                  <a:pt x="3301463" y="1774587"/>
                  <a:pt x="3299559" y="1772015"/>
                </a:cubicBezTo>
                <a:cubicBezTo>
                  <a:pt x="3297273" y="1768967"/>
                  <a:pt x="3296034" y="1773444"/>
                  <a:pt x="3296129" y="1775634"/>
                </a:cubicBezTo>
                <a:cubicBezTo>
                  <a:pt x="3296225" y="1781635"/>
                  <a:pt x="3292129" y="1783350"/>
                  <a:pt x="3288986" y="1776016"/>
                </a:cubicBezTo>
                <a:cubicBezTo>
                  <a:pt x="3285176" y="1769538"/>
                  <a:pt x="3289557" y="1786017"/>
                  <a:pt x="3286890" y="1786207"/>
                </a:cubicBezTo>
                <a:cubicBezTo>
                  <a:pt x="3284604" y="1786969"/>
                  <a:pt x="3284128" y="1783064"/>
                  <a:pt x="3283842" y="1781254"/>
                </a:cubicBezTo>
                <a:cubicBezTo>
                  <a:pt x="3282794" y="1772967"/>
                  <a:pt x="3280794" y="1774015"/>
                  <a:pt x="3279746" y="1777349"/>
                </a:cubicBezTo>
                <a:cubicBezTo>
                  <a:pt x="3279175" y="1779159"/>
                  <a:pt x="3279556" y="1782969"/>
                  <a:pt x="3276699" y="1781635"/>
                </a:cubicBezTo>
                <a:cubicBezTo>
                  <a:pt x="3273841" y="1780302"/>
                  <a:pt x="3275460" y="1776682"/>
                  <a:pt x="3275460" y="1774206"/>
                </a:cubicBezTo>
                <a:cubicBezTo>
                  <a:pt x="3275460" y="1770777"/>
                  <a:pt x="3271555" y="1768110"/>
                  <a:pt x="3269555" y="1770777"/>
                </a:cubicBezTo>
                <a:cubicBezTo>
                  <a:pt x="3259839" y="1792875"/>
                  <a:pt x="3299463" y="1809353"/>
                  <a:pt x="3302511" y="1782683"/>
                </a:cubicBezTo>
                <a:close/>
                <a:moveTo>
                  <a:pt x="3349279" y="1918605"/>
                </a:moveTo>
                <a:cubicBezTo>
                  <a:pt x="3347565" y="1918319"/>
                  <a:pt x="3346231" y="1915747"/>
                  <a:pt x="3345755" y="1910318"/>
                </a:cubicBezTo>
                <a:cubicBezTo>
                  <a:pt x="3344040" y="1900412"/>
                  <a:pt x="3342516" y="1923177"/>
                  <a:pt x="3339087" y="1922415"/>
                </a:cubicBezTo>
                <a:cubicBezTo>
                  <a:pt x="3333658" y="1922700"/>
                  <a:pt x="3343278" y="1897650"/>
                  <a:pt x="3334610" y="1908127"/>
                </a:cubicBezTo>
                <a:cubicBezTo>
                  <a:pt x="3333277" y="1910223"/>
                  <a:pt x="3332134" y="1915176"/>
                  <a:pt x="3329467" y="1912223"/>
                </a:cubicBezTo>
                <a:cubicBezTo>
                  <a:pt x="3326705" y="1909270"/>
                  <a:pt x="3330038" y="1905365"/>
                  <a:pt x="3330896" y="1902222"/>
                </a:cubicBezTo>
                <a:cubicBezTo>
                  <a:pt x="3329276" y="1878219"/>
                  <a:pt x="3309274" y="1915652"/>
                  <a:pt x="3328991" y="1932130"/>
                </a:cubicBezTo>
                <a:cubicBezTo>
                  <a:pt x="3344612" y="1946227"/>
                  <a:pt x="3364709" y="1928320"/>
                  <a:pt x="3359471" y="1909842"/>
                </a:cubicBezTo>
                <a:cubicBezTo>
                  <a:pt x="3355851" y="1902222"/>
                  <a:pt x="3353375" y="1920795"/>
                  <a:pt x="3349279" y="1918605"/>
                </a:cubicBezTo>
                <a:close/>
                <a:moveTo>
                  <a:pt x="3341754" y="1994709"/>
                </a:moveTo>
                <a:cubicBezTo>
                  <a:pt x="3337849" y="2001758"/>
                  <a:pt x="3332610" y="2001187"/>
                  <a:pt x="3334039" y="1990614"/>
                </a:cubicBezTo>
                <a:cubicBezTo>
                  <a:pt x="3334515" y="1986804"/>
                  <a:pt x="3333372" y="1987470"/>
                  <a:pt x="3331943" y="1990137"/>
                </a:cubicBezTo>
                <a:cubicBezTo>
                  <a:pt x="3329658" y="1993281"/>
                  <a:pt x="3329276" y="2000139"/>
                  <a:pt x="3325371" y="2001091"/>
                </a:cubicBezTo>
                <a:cubicBezTo>
                  <a:pt x="3322514" y="2000615"/>
                  <a:pt x="3324514" y="1995662"/>
                  <a:pt x="3325467" y="1993471"/>
                </a:cubicBezTo>
                <a:cubicBezTo>
                  <a:pt x="3329562" y="1983184"/>
                  <a:pt x="3326705" y="1982994"/>
                  <a:pt x="3323657" y="1986328"/>
                </a:cubicBezTo>
                <a:cubicBezTo>
                  <a:pt x="3322228" y="1987661"/>
                  <a:pt x="3320133" y="1992900"/>
                  <a:pt x="3317846" y="1989471"/>
                </a:cubicBezTo>
                <a:cubicBezTo>
                  <a:pt x="3315656" y="1986137"/>
                  <a:pt x="3319561" y="1982899"/>
                  <a:pt x="3320990" y="1979946"/>
                </a:cubicBezTo>
                <a:cubicBezTo>
                  <a:pt x="3322990" y="1975850"/>
                  <a:pt x="3320799" y="1970421"/>
                  <a:pt x="3316989" y="1972230"/>
                </a:cubicBezTo>
                <a:cubicBezTo>
                  <a:pt x="3310036" y="1977088"/>
                  <a:pt x="3307464" y="1988995"/>
                  <a:pt x="3308988" y="1997091"/>
                </a:cubicBezTo>
                <a:cubicBezTo>
                  <a:pt x="3310417" y="2014521"/>
                  <a:pt x="3334896" y="2024237"/>
                  <a:pt x="3343945" y="2006806"/>
                </a:cubicBezTo>
                <a:cubicBezTo>
                  <a:pt x="3347279" y="2002711"/>
                  <a:pt x="3350993" y="1981470"/>
                  <a:pt x="3341754" y="1994709"/>
                </a:cubicBezTo>
                <a:close/>
                <a:moveTo>
                  <a:pt x="3261840" y="1998043"/>
                </a:moveTo>
                <a:cubicBezTo>
                  <a:pt x="3249076" y="2031286"/>
                  <a:pt x="3303559" y="2028618"/>
                  <a:pt x="3290891" y="1997091"/>
                </a:cubicBezTo>
                <a:cubicBezTo>
                  <a:pt x="3288891" y="1994424"/>
                  <a:pt x="3287367" y="1998900"/>
                  <a:pt x="3287176" y="2000996"/>
                </a:cubicBezTo>
                <a:cubicBezTo>
                  <a:pt x="3286509" y="2006806"/>
                  <a:pt x="3282413" y="2008902"/>
                  <a:pt x="3280127" y="2002044"/>
                </a:cubicBezTo>
                <a:cubicBezTo>
                  <a:pt x="3276889" y="1996519"/>
                  <a:pt x="3279746" y="2011664"/>
                  <a:pt x="3277079" y="2012140"/>
                </a:cubicBezTo>
                <a:cubicBezTo>
                  <a:pt x="3274793" y="2013093"/>
                  <a:pt x="3274698" y="2009187"/>
                  <a:pt x="3274698" y="2007568"/>
                </a:cubicBezTo>
                <a:cubicBezTo>
                  <a:pt x="3274508" y="1999567"/>
                  <a:pt x="3272412" y="2000710"/>
                  <a:pt x="3271079" y="2004044"/>
                </a:cubicBezTo>
                <a:cubicBezTo>
                  <a:pt x="3270317" y="2005854"/>
                  <a:pt x="3270317" y="2009568"/>
                  <a:pt x="3267650" y="2008425"/>
                </a:cubicBezTo>
                <a:cubicBezTo>
                  <a:pt x="3264983" y="2007187"/>
                  <a:pt x="3266888" y="2003663"/>
                  <a:pt x="3267174" y="2001282"/>
                </a:cubicBezTo>
                <a:cubicBezTo>
                  <a:pt x="3267554" y="1997853"/>
                  <a:pt x="3264221" y="1995471"/>
                  <a:pt x="3261840" y="1998043"/>
                </a:cubicBezTo>
                <a:close/>
                <a:moveTo>
                  <a:pt x="3264126" y="1831356"/>
                </a:moveTo>
                <a:cubicBezTo>
                  <a:pt x="3268983" y="1861169"/>
                  <a:pt x="3312608" y="1841452"/>
                  <a:pt x="3292701" y="1818592"/>
                </a:cubicBezTo>
                <a:cubicBezTo>
                  <a:pt x="3289938" y="1816497"/>
                  <a:pt x="3289748" y="1821069"/>
                  <a:pt x="3290224" y="1823164"/>
                </a:cubicBezTo>
                <a:cubicBezTo>
                  <a:pt x="3291462" y="1829260"/>
                  <a:pt x="3287652" y="1831641"/>
                  <a:pt x="3283652" y="1825641"/>
                </a:cubicBezTo>
                <a:cubicBezTo>
                  <a:pt x="3282033" y="1823450"/>
                  <a:pt x="3281747" y="1824403"/>
                  <a:pt x="3282223" y="1826688"/>
                </a:cubicBezTo>
                <a:cubicBezTo>
                  <a:pt x="3282318" y="1829641"/>
                  <a:pt x="3285366" y="1833546"/>
                  <a:pt x="3283461" y="1836118"/>
                </a:cubicBezTo>
                <a:cubicBezTo>
                  <a:pt x="3279461" y="1838595"/>
                  <a:pt x="3277746" y="1819259"/>
                  <a:pt x="3275365" y="1829641"/>
                </a:cubicBezTo>
                <a:cubicBezTo>
                  <a:pt x="3275175" y="1831546"/>
                  <a:pt x="3276127" y="1835166"/>
                  <a:pt x="3273174" y="1834594"/>
                </a:cubicBezTo>
                <a:cubicBezTo>
                  <a:pt x="3270221" y="1834118"/>
                  <a:pt x="3271269" y="1830117"/>
                  <a:pt x="3270698" y="1827832"/>
                </a:cubicBezTo>
                <a:cubicBezTo>
                  <a:pt x="3268126" y="1821164"/>
                  <a:pt x="3262316" y="1825831"/>
                  <a:pt x="3264126" y="1831356"/>
                </a:cubicBezTo>
                <a:close/>
                <a:moveTo>
                  <a:pt x="3238218" y="1747917"/>
                </a:moveTo>
                <a:cubicBezTo>
                  <a:pt x="3254315" y="1774015"/>
                  <a:pt x="3292129" y="1743726"/>
                  <a:pt x="3267269" y="1723533"/>
                </a:cubicBezTo>
                <a:cubicBezTo>
                  <a:pt x="3260601" y="1721247"/>
                  <a:pt x="3268221" y="1734201"/>
                  <a:pt x="3264887" y="1735725"/>
                </a:cubicBezTo>
                <a:cubicBezTo>
                  <a:pt x="3262411" y="1739820"/>
                  <a:pt x="3253648" y="1726771"/>
                  <a:pt x="3256125" y="1734391"/>
                </a:cubicBezTo>
                <a:cubicBezTo>
                  <a:pt x="3256886" y="1737725"/>
                  <a:pt x="3261077" y="1741821"/>
                  <a:pt x="3259268" y="1745154"/>
                </a:cubicBezTo>
                <a:cubicBezTo>
                  <a:pt x="3257458" y="1746774"/>
                  <a:pt x="3255743" y="1743916"/>
                  <a:pt x="3254696" y="1741916"/>
                </a:cubicBezTo>
                <a:cubicBezTo>
                  <a:pt x="3251267" y="1734201"/>
                  <a:pt x="3248028" y="1733439"/>
                  <a:pt x="3248504" y="1738773"/>
                </a:cubicBezTo>
                <a:cubicBezTo>
                  <a:pt x="3248695" y="1740963"/>
                  <a:pt x="3250314" y="1744964"/>
                  <a:pt x="3246885" y="1744774"/>
                </a:cubicBezTo>
                <a:cubicBezTo>
                  <a:pt x="3243456" y="1744583"/>
                  <a:pt x="3243647" y="1740011"/>
                  <a:pt x="3242694" y="1737344"/>
                </a:cubicBezTo>
                <a:cubicBezTo>
                  <a:pt x="3241361" y="1733725"/>
                  <a:pt x="3236408" y="1732582"/>
                  <a:pt x="3235169" y="1736391"/>
                </a:cubicBezTo>
                <a:cubicBezTo>
                  <a:pt x="3234122" y="1740011"/>
                  <a:pt x="3236503" y="1744869"/>
                  <a:pt x="3238218" y="1747917"/>
                </a:cubicBezTo>
                <a:close/>
                <a:moveTo>
                  <a:pt x="3196974" y="1678575"/>
                </a:moveTo>
                <a:cubicBezTo>
                  <a:pt x="3208785" y="1710483"/>
                  <a:pt x="3251076" y="1674860"/>
                  <a:pt x="3219739" y="1659239"/>
                </a:cubicBezTo>
                <a:cubicBezTo>
                  <a:pt x="3216310" y="1658477"/>
                  <a:pt x="3218025" y="1662763"/>
                  <a:pt x="3219358" y="1664478"/>
                </a:cubicBezTo>
                <a:cubicBezTo>
                  <a:pt x="3223073" y="1669526"/>
                  <a:pt x="3220596" y="1673145"/>
                  <a:pt x="3214405" y="1669621"/>
                </a:cubicBezTo>
                <a:cubicBezTo>
                  <a:pt x="3212024" y="1668288"/>
                  <a:pt x="3212119" y="1669336"/>
                  <a:pt x="3213452" y="1671145"/>
                </a:cubicBezTo>
                <a:cubicBezTo>
                  <a:pt x="3214881" y="1673717"/>
                  <a:pt x="3219263" y="1675908"/>
                  <a:pt x="3218691" y="1679051"/>
                </a:cubicBezTo>
                <a:cubicBezTo>
                  <a:pt x="3217453" y="1681146"/>
                  <a:pt x="3214881" y="1678384"/>
                  <a:pt x="3213738" y="1677146"/>
                </a:cubicBezTo>
                <a:cubicBezTo>
                  <a:pt x="3208309" y="1671336"/>
                  <a:pt x="3207261" y="1673526"/>
                  <a:pt x="3208500" y="1676765"/>
                </a:cubicBezTo>
                <a:cubicBezTo>
                  <a:pt x="3209166" y="1678575"/>
                  <a:pt x="3211452" y="1681337"/>
                  <a:pt x="3208595" y="1682194"/>
                </a:cubicBezTo>
                <a:cubicBezTo>
                  <a:pt x="3205737" y="1682956"/>
                  <a:pt x="3204880" y="1679051"/>
                  <a:pt x="3203451" y="1677241"/>
                </a:cubicBezTo>
                <a:cubicBezTo>
                  <a:pt x="3201356" y="1674479"/>
                  <a:pt x="3196879" y="1674955"/>
                  <a:pt x="3196974" y="1678575"/>
                </a:cubicBezTo>
                <a:close/>
                <a:moveTo>
                  <a:pt x="3176019" y="1637998"/>
                </a:moveTo>
                <a:cubicBezTo>
                  <a:pt x="3190783" y="1658858"/>
                  <a:pt x="3223740" y="1633521"/>
                  <a:pt x="3200784" y="1616853"/>
                </a:cubicBezTo>
                <a:cubicBezTo>
                  <a:pt x="3197451" y="1615138"/>
                  <a:pt x="3198212" y="1619615"/>
                  <a:pt x="3198975" y="1621615"/>
                </a:cubicBezTo>
                <a:cubicBezTo>
                  <a:pt x="3201260" y="1627045"/>
                  <a:pt x="3198212" y="1630378"/>
                  <a:pt x="3192593" y="1624949"/>
                </a:cubicBezTo>
                <a:cubicBezTo>
                  <a:pt x="3186687" y="1621044"/>
                  <a:pt x="3196974" y="1633521"/>
                  <a:pt x="3194593" y="1635045"/>
                </a:cubicBezTo>
                <a:cubicBezTo>
                  <a:pt x="3192878" y="1636665"/>
                  <a:pt x="3190878" y="1633331"/>
                  <a:pt x="3189926" y="1631807"/>
                </a:cubicBezTo>
                <a:cubicBezTo>
                  <a:pt x="3187259" y="1627045"/>
                  <a:pt x="3184306" y="1624663"/>
                  <a:pt x="3184687" y="1629997"/>
                </a:cubicBezTo>
                <a:cubicBezTo>
                  <a:pt x="3184973" y="1631902"/>
                  <a:pt x="3186592" y="1635236"/>
                  <a:pt x="3183544" y="1635141"/>
                </a:cubicBezTo>
                <a:cubicBezTo>
                  <a:pt x="3180496" y="1635045"/>
                  <a:pt x="3180401" y="1631140"/>
                  <a:pt x="3179448" y="1629045"/>
                </a:cubicBezTo>
                <a:cubicBezTo>
                  <a:pt x="3178019" y="1625997"/>
                  <a:pt x="3173543" y="1625140"/>
                  <a:pt x="3172685" y="1628473"/>
                </a:cubicBezTo>
                <a:cubicBezTo>
                  <a:pt x="3171924" y="1631426"/>
                  <a:pt x="3174305" y="1635522"/>
                  <a:pt x="3176019" y="1637998"/>
                </a:cubicBezTo>
                <a:close/>
                <a:moveTo>
                  <a:pt x="3091342" y="1573609"/>
                </a:moveTo>
                <a:cubicBezTo>
                  <a:pt x="3109630" y="1597898"/>
                  <a:pt x="3136109" y="1555036"/>
                  <a:pt x="3105344" y="1550845"/>
                </a:cubicBezTo>
                <a:cubicBezTo>
                  <a:pt x="3098771" y="1551797"/>
                  <a:pt x="3118393" y="1562179"/>
                  <a:pt x="3103629" y="1561227"/>
                </a:cubicBezTo>
                <a:cubicBezTo>
                  <a:pt x="3097628" y="1561227"/>
                  <a:pt x="3110963" y="1565608"/>
                  <a:pt x="3109916" y="1567990"/>
                </a:cubicBezTo>
                <a:cubicBezTo>
                  <a:pt x="3109535" y="1570085"/>
                  <a:pt x="3106487" y="1568561"/>
                  <a:pt x="3105153" y="1567894"/>
                </a:cubicBezTo>
                <a:cubicBezTo>
                  <a:pt x="3098867" y="1564561"/>
                  <a:pt x="3098676" y="1566656"/>
                  <a:pt x="3100581" y="1569133"/>
                </a:cubicBezTo>
                <a:cubicBezTo>
                  <a:pt x="3101629" y="1570466"/>
                  <a:pt x="3104486" y="1572085"/>
                  <a:pt x="3102296" y="1573609"/>
                </a:cubicBezTo>
                <a:cubicBezTo>
                  <a:pt x="3100010" y="1575133"/>
                  <a:pt x="3098200" y="1572085"/>
                  <a:pt x="3096485" y="1570942"/>
                </a:cubicBezTo>
                <a:cubicBezTo>
                  <a:pt x="3094009" y="1569133"/>
                  <a:pt x="3090485" y="1570657"/>
                  <a:pt x="3091342" y="1573609"/>
                </a:cubicBezTo>
                <a:close/>
                <a:moveTo>
                  <a:pt x="3045527" y="1546082"/>
                </a:moveTo>
                <a:cubicBezTo>
                  <a:pt x="3069244" y="1571037"/>
                  <a:pt x="3093723" y="1519698"/>
                  <a:pt x="3058481" y="1518650"/>
                </a:cubicBezTo>
                <a:cubicBezTo>
                  <a:pt x="3055052" y="1519412"/>
                  <a:pt x="3058385" y="1522650"/>
                  <a:pt x="3060291" y="1523603"/>
                </a:cubicBezTo>
                <a:cubicBezTo>
                  <a:pt x="3065434" y="1526461"/>
                  <a:pt x="3065339" y="1531223"/>
                  <a:pt x="3057814" y="1530461"/>
                </a:cubicBezTo>
                <a:cubicBezTo>
                  <a:pt x="3055052" y="1530270"/>
                  <a:pt x="3055623" y="1531128"/>
                  <a:pt x="3057624" y="1532271"/>
                </a:cubicBezTo>
                <a:cubicBezTo>
                  <a:pt x="3060005" y="1534176"/>
                  <a:pt x="3064958" y="1534176"/>
                  <a:pt x="3065720" y="1537319"/>
                </a:cubicBezTo>
                <a:cubicBezTo>
                  <a:pt x="3065529" y="1539795"/>
                  <a:pt x="3061910" y="1538367"/>
                  <a:pt x="3060291" y="1537700"/>
                </a:cubicBezTo>
                <a:cubicBezTo>
                  <a:pt x="3052861" y="1534652"/>
                  <a:pt x="3052861" y="1537033"/>
                  <a:pt x="3055337" y="1539605"/>
                </a:cubicBezTo>
                <a:cubicBezTo>
                  <a:pt x="3056671" y="1541034"/>
                  <a:pt x="3060005" y="1542558"/>
                  <a:pt x="3057719" y="1544558"/>
                </a:cubicBezTo>
                <a:cubicBezTo>
                  <a:pt x="3055433" y="1546558"/>
                  <a:pt x="3052956" y="1543320"/>
                  <a:pt x="3050861" y="1542177"/>
                </a:cubicBezTo>
                <a:cubicBezTo>
                  <a:pt x="3047908" y="1540653"/>
                  <a:pt x="3044098" y="1542843"/>
                  <a:pt x="3045527" y="1546082"/>
                </a:cubicBezTo>
                <a:close/>
                <a:moveTo>
                  <a:pt x="2958468" y="1506934"/>
                </a:moveTo>
                <a:cubicBezTo>
                  <a:pt x="2988091" y="1533890"/>
                  <a:pt x="3013809" y="1471978"/>
                  <a:pt x="2971899" y="1473692"/>
                </a:cubicBezTo>
                <a:cubicBezTo>
                  <a:pt x="2967898" y="1474930"/>
                  <a:pt x="2972089" y="1478359"/>
                  <a:pt x="2974280" y="1479312"/>
                </a:cubicBezTo>
                <a:cubicBezTo>
                  <a:pt x="2979995" y="1481979"/>
                  <a:pt x="2980661" y="1486837"/>
                  <a:pt x="2973708" y="1487503"/>
                </a:cubicBezTo>
                <a:cubicBezTo>
                  <a:pt x="2971232" y="1487503"/>
                  <a:pt x="2967231" y="1487694"/>
                  <a:pt x="2971708" y="1489694"/>
                </a:cubicBezTo>
                <a:cubicBezTo>
                  <a:pt x="2974566" y="1491694"/>
                  <a:pt x="2980566" y="1491218"/>
                  <a:pt x="2981614" y="1494933"/>
                </a:cubicBezTo>
                <a:cubicBezTo>
                  <a:pt x="2981519" y="1497790"/>
                  <a:pt x="2977328" y="1496552"/>
                  <a:pt x="2975232" y="1495885"/>
                </a:cubicBezTo>
                <a:cubicBezTo>
                  <a:pt x="2966279" y="1493028"/>
                  <a:pt x="2966374" y="1495790"/>
                  <a:pt x="2969517" y="1498552"/>
                </a:cubicBezTo>
                <a:cubicBezTo>
                  <a:pt x="2971232" y="1500076"/>
                  <a:pt x="2975327" y="1501600"/>
                  <a:pt x="2972756" y="1504077"/>
                </a:cubicBezTo>
                <a:cubicBezTo>
                  <a:pt x="2970184" y="1506649"/>
                  <a:pt x="2967041" y="1502934"/>
                  <a:pt x="2964469" y="1501886"/>
                </a:cubicBezTo>
                <a:cubicBezTo>
                  <a:pt x="2960945" y="1500457"/>
                  <a:pt x="2956659" y="1503315"/>
                  <a:pt x="2958468" y="1506934"/>
                </a:cubicBezTo>
                <a:close/>
                <a:moveTo>
                  <a:pt x="2889317" y="1490837"/>
                </a:moveTo>
                <a:cubicBezTo>
                  <a:pt x="2918940" y="1508458"/>
                  <a:pt x="2928465" y="1451594"/>
                  <a:pt x="2894365" y="1460452"/>
                </a:cubicBezTo>
                <a:cubicBezTo>
                  <a:pt x="2891317" y="1462167"/>
                  <a:pt x="2895318" y="1464358"/>
                  <a:pt x="2897413" y="1464834"/>
                </a:cubicBezTo>
                <a:cubicBezTo>
                  <a:pt x="2903033" y="1466167"/>
                  <a:pt x="2904271" y="1470739"/>
                  <a:pt x="2896937" y="1472263"/>
                </a:cubicBezTo>
                <a:cubicBezTo>
                  <a:pt x="2894270" y="1472835"/>
                  <a:pt x="2895032" y="1473597"/>
                  <a:pt x="2897223" y="1474073"/>
                </a:cubicBezTo>
                <a:cubicBezTo>
                  <a:pt x="2899985" y="1475216"/>
                  <a:pt x="2904747" y="1473787"/>
                  <a:pt x="2906367" y="1476645"/>
                </a:cubicBezTo>
                <a:cubicBezTo>
                  <a:pt x="2906843" y="1479121"/>
                  <a:pt x="2903033" y="1478740"/>
                  <a:pt x="2901318" y="1478645"/>
                </a:cubicBezTo>
                <a:cubicBezTo>
                  <a:pt x="2893317" y="1477883"/>
                  <a:pt x="2893984" y="1480169"/>
                  <a:pt x="2897032" y="1481979"/>
                </a:cubicBezTo>
                <a:cubicBezTo>
                  <a:pt x="2898746" y="1482931"/>
                  <a:pt x="2902366" y="1483503"/>
                  <a:pt x="2900747" y="1486075"/>
                </a:cubicBezTo>
                <a:cubicBezTo>
                  <a:pt x="2899032" y="1488646"/>
                  <a:pt x="2895794" y="1486265"/>
                  <a:pt x="2893508" y="1485693"/>
                </a:cubicBezTo>
                <a:cubicBezTo>
                  <a:pt x="2890269" y="1484836"/>
                  <a:pt x="2887126" y="1487979"/>
                  <a:pt x="2889317" y="1490837"/>
                </a:cubicBezTo>
                <a:close/>
                <a:moveTo>
                  <a:pt x="2843787" y="1466643"/>
                </a:moveTo>
                <a:cubicBezTo>
                  <a:pt x="2866457" y="1491694"/>
                  <a:pt x="2895222" y="1440545"/>
                  <a:pt x="2858932" y="1439402"/>
                </a:cubicBezTo>
                <a:cubicBezTo>
                  <a:pt x="2855312" y="1440164"/>
                  <a:pt x="2858551" y="1443403"/>
                  <a:pt x="2860361" y="1444355"/>
                </a:cubicBezTo>
                <a:cubicBezTo>
                  <a:pt x="2865409" y="1447117"/>
                  <a:pt x="2865123" y="1451784"/>
                  <a:pt x="2857408" y="1451213"/>
                </a:cubicBezTo>
                <a:cubicBezTo>
                  <a:pt x="2854646" y="1451022"/>
                  <a:pt x="2855122" y="1451880"/>
                  <a:pt x="2857122" y="1453023"/>
                </a:cubicBezTo>
                <a:cubicBezTo>
                  <a:pt x="2859503" y="1454833"/>
                  <a:pt x="2864647" y="1454737"/>
                  <a:pt x="2865218" y="1457976"/>
                </a:cubicBezTo>
                <a:cubicBezTo>
                  <a:pt x="2864837" y="1460452"/>
                  <a:pt x="2861218" y="1459024"/>
                  <a:pt x="2859599" y="1458452"/>
                </a:cubicBezTo>
                <a:cubicBezTo>
                  <a:pt x="2852074" y="1455499"/>
                  <a:pt x="2851884" y="1457880"/>
                  <a:pt x="2854360" y="1460452"/>
                </a:cubicBezTo>
                <a:cubicBezTo>
                  <a:pt x="2855693" y="1461881"/>
                  <a:pt x="2859123" y="1463310"/>
                  <a:pt x="2856646" y="1465310"/>
                </a:cubicBezTo>
                <a:cubicBezTo>
                  <a:pt x="2854169" y="1467310"/>
                  <a:pt x="2851788" y="1464072"/>
                  <a:pt x="2849598" y="1462929"/>
                </a:cubicBezTo>
                <a:cubicBezTo>
                  <a:pt x="2846645" y="1461309"/>
                  <a:pt x="2842549" y="1463405"/>
                  <a:pt x="2843787" y="1466643"/>
                </a:cubicBezTo>
                <a:close/>
                <a:moveTo>
                  <a:pt x="2790828" y="1469977"/>
                </a:moveTo>
                <a:cubicBezTo>
                  <a:pt x="2825690" y="1490361"/>
                  <a:pt x="2837310" y="1423209"/>
                  <a:pt x="2796924" y="1434163"/>
                </a:cubicBezTo>
                <a:cubicBezTo>
                  <a:pt x="2793305" y="1436259"/>
                  <a:pt x="2798067" y="1438735"/>
                  <a:pt x="2800449" y="1439307"/>
                </a:cubicBezTo>
                <a:cubicBezTo>
                  <a:pt x="2808259" y="1440926"/>
                  <a:pt x="2806926" y="1446927"/>
                  <a:pt x="2799782" y="1447975"/>
                </a:cubicBezTo>
                <a:cubicBezTo>
                  <a:pt x="2792067" y="1451022"/>
                  <a:pt x="2811212" y="1449784"/>
                  <a:pt x="2810926" y="1453023"/>
                </a:cubicBezTo>
                <a:cubicBezTo>
                  <a:pt x="2811402" y="1455499"/>
                  <a:pt x="2808068" y="1455595"/>
                  <a:pt x="2805878" y="1455499"/>
                </a:cubicBezTo>
                <a:cubicBezTo>
                  <a:pt x="2797496" y="1454547"/>
                  <a:pt x="2795115" y="1456833"/>
                  <a:pt x="2799972" y="1459404"/>
                </a:cubicBezTo>
                <a:cubicBezTo>
                  <a:pt x="2801973" y="1460547"/>
                  <a:pt x="2806259" y="1461119"/>
                  <a:pt x="2804354" y="1464167"/>
                </a:cubicBezTo>
                <a:cubicBezTo>
                  <a:pt x="2802353" y="1467310"/>
                  <a:pt x="2798543" y="1464453"/>
                  <a:pt x="2795781" y="1463881"/>
                </a:cubicBezTo>
                <a:cubicBezTo>
                  <a:pt x="2791876" y="1463024"/>
                  <a:pt x="2788161" y="1466834"/>
                  <a:pt x="2790828" y="1469977"/>
                </a:cubicBezTo>
                <a:close/>
                <a:moveTo>
                  <a:pt x="2803116" y="1378251"/>
                </a:moveTo>
                <a:cubicBezTo>
                  <a:pt x="2798448" y="1378823"/>
                  <a:pt x="2802068" y="1383109"/>
                  <a:pt x="2804354" y="1384538"/>
                </a:cubicBezTo>
                <a:cubicBezTo>
                  <a:pt x="2810545" y="1388538"/>
                  <a:pt x="2809497" y="1394158"/>
                  <a:pt x="2799591" y="1392634"/>
                </a:cubicBezTo>
                <a:cubicBezTo>
                  <a:pt x="2796067" y="1392063"/>
                  <a:pt x="2796543" y="1393301"/>
                  <a:pt x="2798925" y="1394825"/>
                </a:cubicBezTo>
                <a:cubicBezTo>
                  <a:pt x="2801687" y="1397301"/>
                  <a:pt x="2808259" y="1397778"/>
                  <a:pt x="2808640" y="1401778"/>
                </a:cubicBezTo>
                <a:cubicBezTo>
                  <a:pt x="2807211" y="1407588"/>
                  <a:pt x="2787494" y="1392444"/>
                  <a:pt x="2794448" y="1403588"/>
                </a:cubicBezTo>
                <a:cubicBezTo>
                  <a:pt x="2795972" y="1405398"/>
                  <a:pt x="2800163" y="1407588"/>
                  <a:pt x="2796734" y="1409779"/>
                </a:cubicBezTo>
                <a:cubicBezTo>
                  <a:pt x="2793305" y="1411970"/>
                  <a:pt x="2790638" y="1407779"/>
                  <a:pt x="2788066" y="1406160"/>
                </a:cubicBezTo>
                <a:cubicBezTo>
                  <a:pt x="2784446" y="1403874"/>
                  <a:pt x="2778922" y="1406160"/>
                  <a:pt x="2780160" y="1410255"/>
                </a:cubicBezTo>
                <a:cubicBezTo>
                  <a:pt x="2806259" y="1443212"/>
                  <a:pt x="2849693" y="1383871"/>
                  <a:pt x="2803116" y="1378251"/>
                </a:cubicBezTo>
                <a:close/>
                <a:moveTo>
                  <a:pt x="2840644" y="1359392"/>
                </a:moveTo>
                <a:cubicBezTo>
                  <a:pt x="2836929" y="1346343"/>
                  <a:pt x="2814545" y="1337389"/>
                  <a:pt x="2806163" y="1351486"/>
                </a:cubicBezTo>
                <a:cubicBezTo>
                  <a:pt x="2804925" y="1354629"/>
                  <a:pt x="2809783" y="1354153"/>
                  <a:pt x="2811878" y="1353391"/>
                </a:cubicBezTo>
                <a:cubicBezTo>
                  <a:pt x="2817498" y="1351296"/>
                  <a:pt x="2821880" y="1354344"/>
                  <a:pt x="2816832" y="1359773"/>
                </a:cubicBezTo>
                <a:cubicBezTo>
                  <a:pt x="2815022" y="1361773"/>
                  <a:pt x="2816165" y="1361964"/>
                  <a:pt x="2818451" y="1361107"/>
                </a:cubicBezTo>
                <a:cubicBezTo>
                  <a:pt x="2821594" y="1360345"/>
                  <a:pt x="2824737" y="1356534"/>
                  <a:pt x="2827976" y="1358058"/>
                </a:cubicBezTo>
                <a:cubicBezTo>
                  <a:pt x="2830167" y="1359868"/>
                  <a:pt x="2826737" y="1361678"/>
                  <a:pt x="2825118" y="1362535"/>
                </a:cubicBezTo>
                <a:cubicBezTo>
                  <a:pt x="2817879" y="1366441"/>
                  <a:pt x="2820070" y="1367965"/>
                  <a:pt x="2823975" y="1367679"/>
                </a:cubicBezTo>
                <a:cubicBezTo>
                  <a:pt x="2826071" y="1367583"/>
                  <a:pt x="2829595" y="1365964"/>
                  <a:pt x="2830071" y="1369012"/>
                </a:cubicBezTo>
                <a:cubicBezTo>
                  <a:pt x="2830548" y="1372155"/>
                  <a:pt x="2825976" y="1371965"/>
                  <a:pt x="2823690" y="1372822"/>
                </a:cubicBezTo>
                <a:cubicBezTo>
                  <a:pt x="2811688" y="1385014"/>
                  <a:pt x="2847311" y="1380252"/>
                  <a:pt x="2840644" y="1359392"/>
                </a:cubicBezTo>
                <a:close/>
                <a:moveTo>
                  <a:pt x="2848931" y="1386538"/>
                </a:moveTo>
                <a:cubicBezTo>
                  <a:pt x="2845026" y="1386157"/>
                  <a:pt x="2838834" y="1386062"/>
                  <a:pt x="2835596" y="1388158"/>
                </a:cubicBezTo>
                <a:cubicBezTo>
                  <a:pt x="2831786" y="1390539"/>
                  <a:pt x="2837310" y="1392920"/>
                  <a:pt x="2839977" y="1393301"/>
                </a:cubicBezTo>
                <a:cubicBezTo>
                  <a:pt x="2847407" y="1394444"/>
                  <a:pt x="2849598" y="1400064"/>
                  <a:pt x="2840168" y="1402540"/>
                </a:cubicBezTo>
                <a:cubicBezTo>
                  <a:pt x="2831976" y="1406160"/>
                  <a:pt x="2852931" y="1403779"/>
                  <a:pt x="2852931" y="1407303"/>
                </a:cubicBezTo>
                <a:cubicBezTo>
                  <a:pt x="2853788" y="1410351"/>
                  <a:pt x="2848740" y="1410255"/>
                  <a:pt x="2846550" y="1410160"/>
                </a:cubicBezTo>
                <a:cubicBezTo>
                  <a:pt x="2836072" y="1409875"/>
                  <a:pt x="2837215" y="1412637"/>
                  <a:pt x="2841406" y="1414637"/>
                </a:cubicBezTo>
                <a:cubicBezTo>
                  <a:pt x="2843692" y="1415685"/>
                  <a:pt x="2848550" y="1416066"/>
                  <a:pt x="2846645" y="1419400"/>
                </a:cubicBezTo>
                <a:cubicBezTo>
                  <a:pt x="2844740" y="1422829"/>
                  <a:pt x="2840263" y="1419971"/>
                  <a:pt x="2837120" y="1419495"/>
                </a:cubicBezTo>
                <a:cubicBezTo>
                  <a:pt x="2832834" y="1418828"/>
                  <a:pt x="2829119" y="1423114"/>
                  <a:pt x="2832262" y="1426258"/>
                </a:cubicBezTo>
                <a:cubicBezTo>
                  <a:pt x="2862170" y="1443212"/>
                  <a:pt x="2881983" y="1395016"/>
                  <a:pt x="2848931" y="1386538"/>
                </a:cubicBezTo>
                <a:close/>
                <a:moveTo>
                  <a:pt x="2894746" y="1363488"/>
                </a:moveTo>
                <a:cubicBezTo>
                  <a:pt x="2892555" y="1356154"/>
                  <a:pt x="2882173" y="1352343"/>
                  <a:pt x="2874934" y="1353772"/>
                </a:cubicBezTo>
                <a:cubicBezTo>
                  <a:pt x="2871219" y="1354820"/>
                  <a:pt x="2875125" y="1357773"/>
                  <a:pt x="2877315" y="1358630"/>
                </a:cubicBezTo>
                <a:cubicBezTo>
                  <a:pt x="2883221" y="1361011"/>
                  <a:pt x="2883602" y="1365679"/>
                  <a:pt x="2875220" y="1365774"/>
                </a:cubicBezTo>
                <a:cubicBezTo>
                  <a:pt x="2867504" y="1366917"/>
                  <a:pt x="2885411" y="1369203"/>
                  <a:pt x="2884650" y="1371965"/>
                </a:cubicBezTo>
                <a:cubicBezTo>
                  <a:pt x="2884650" y="1374441"/>
                  <a:pt x="2880459" y="1373394"/>
                  <a:pt x="2878649" y="1372822"/>
                </a:cubicBezTo>
                <a:cubicBezTo>
                  <a:pt x="2870076" y="1370536"/>
                  <a:pt x="2870267" y="1372917"/>
                  <a:pt x="2873315" y="1375204"/>
                </a:cubicBezTo>
                <a:cubicBezTo>
                  <a:pt x="2874934" y="1376442"/>
                  <a:pt x="2878934" y="1377680"/>
                  <a:pt x="2876553" y="1379871"/>
                </a:cubicBezTo>
                <a:cubicBezTo>
                  <a:pt x="2874172" y="1382062"/>
                  <a:pt x="2871029" y="1379109"/>
                  <a:pt x="2868648" y="1378156"/>
                </a:cubicBezTo>
                <a:cubicBezTo>
                  <a:pt x="2865218" y="1376823"/>
                  <a:pt x="2861123" y="1379299"/>
                  <a:pt x="2863028" y="1382442"/>
                </a:cubicBezTo>
                <a:cubicBezTo>
                  <a:pt x="2875886" y="1396063"/>
                  <a:pt x="2903033" y="1382157"/>
                  <a:pt x="2894746" y="1363488"/>
                </a:cubicBezTo>
                <a:close/>
                <a:moveTo>
                  <a:pt x="2912653" y="1404636"/>
                </a:moveTo>
                <a:cubicBezTo>
                  <a:pt x="2908176" y="1396349"/>
                  <a:pt x="2895318" y="1393682"/>
                  <a:pt x="2887031" y="1397111"/>
                </a:cubicBezTo>
                <a:cubicBezTo>
                  <a:pt x="2883126" y="1399302"/>
                  <a:pt x="2888459" y="1401969"/>
                  <a:pt x="2891222" y="1402540"/>
                </a:cubicBezTo>
                <a:cubicBezTo>
                  <a:pt x="2898746" y="1404159"/>
                  <a:pt x="2900556" y="1409875"/>
                  <a:pt x="2890936" y="1411684"/>
                </a:cubicBezTo>
                <a:cubicBezTo>
                  <a:pt x="2882459" y="1414828"/>
                  <a:pt x="2903700" y="1413684"/>
                  <a:pt x="2903509" y="1417113"/>
                </a:cubicBezTo>
                <a:cubicBezTo>
                  <a:pt x="2904271" y="1420162"/>
                  <a:pt x="2899127" y="1419780"/>
                  <a:pt x="2896937" y="1419590"/>
                </a:cubicBezTo>
                <a:cubicBezTo>
                  <a:pt x="2886459" y="1418637"/>
                  <a:pt x="2887412" y="1421495"/>
                  <a:pt x="2891508" y="1423686"/>
                </a:cubicBezTo>
                <a:cubicBezTo>
                  <a:pt x="2893793" y="1424924"/>
                  <a:pt x="2898651" y="1425495"/>
                  <a:pt x="2896556" y="1428734"/>
                </a:cubicBezTo>
                <a:cubicBezTo>
                  <a:pt x="2894460" y="1431972"/>
                  <a:pt x="2890079" y="1428925"/>
                  <a:pt x="2887031" y="1428353"/>
                </a:cubicBezTo>
                <a:cubicBezTo>
                  <a:pt x="2882744" y="1427496"/>
                  <a:pt x="2878744" y="1431496"/>
                  <a:pt x="2881792" y="1434830"/>
                </a:cubicBezTo>
                <a:cubicBezTo>
                  <a:pt x="2900937" y="1448927"/>
                  <a:pt x="2927607" y="1424638"/>
                  <a:pt x="2912653" y="1404636"/>
                </a:cubicBezTo>
                <a:close/>
                <a:moveTo>
                  <a:pt x="2957135" y="1380823"/>
                </a:moveTo>
                <a:cubicBezTo>
                  <a:pt x="2955325" y="1368345"/>
                  <a:pt x="2918273" y="1366059"/>
                  <a:pt x="2936180" y="1375870"/>
                </a:cubicBezTo>
                <a:cubicBezTo>
                  <a:pt x="2942847" y="1378251"/>
                  <a:pt x="2944181" y="1383109"/>
                  <a:pt x="2936561" y="1384157"/>
                </a:cubicBezTo>
                <a:cubicBezTo>
                  <a:pt x="2933894" y="1384347"/>
                  <a:pt x="2929417" y="1384633"/>
                  <a:pt x="2934560" y="1386538"/>
                </a:cubicBezTo>
                <a:cubicBezTo>
                  <a:pt x="2937990" y="1388348"/>
                  <a:pt x="2944371" y="1387491"/>
                  <a:pt x="2946181" y="1391205"/>
                </a:cubicBezTo>
                <a:cubicBezTo>
                  <a:pt x="2946467" y="1394158"/>
                  <a:pt x="2941609" y="1393111"/>
                  <a:pt x="2939323" y="1392539"/>
                </a:cubicBezTo>
                <a:cubicBezTo>
                  <a:pt x="2929036" y="1390158"/>
                  <a:pt x="2929608" y="1392920"/>
                  <a:pt x="2933322" y="1395587"/>
                </a:cubicBezTo>
                <a:cubicBezTo>
                  <a:pt x="2935418" y="1397016"/>
                  <a:pt x="2940085" y="1398349"/>
                  <a:pt x="2937609" y="1401016"/>
                </a:cubicBezTo>
                <a:cubicBezTo>
                  <a:pt x="2935037" y="1403779"/>
                  <a:pt x="2931132" y="1400254"/>
                  <a:pt x="2928179" y="1399302"/>
                </a:cubicBezTo>
                <a:cubicBezTo>
                  <a:pt x="2923988" y="1397873"/>
                  <a:pt x="2919511" y="1401112"/>
                  <a:pt x="2922083" y="1404636"/>
                </a:cubicBezTo>
                <a:cubicBezTo>
                  <a:pt x="2924369" y="1407779"/>
                  <a:pt x="2930369" y="1409398"/>
                  <a:pt x="2934275" y="1410065"/>
                </a:cubicBezTo>
                <a:cubicBezTo>
                  <a:pt x="2950848" y="1413018"/>
                  <a:pt x="2965707" y="1396540"/>
                  <a:pt x="2957135" y="1380823"/>
                </a:cubicBezTo>
                <a:close/>
                <a:moveTo>
                  <a:pt x="2951039" y="1422733"/>
                </a:moveTo>
                <a:cubicBezTo>
                  <a:pt x="2946467" y="1422352"/>
                  <a:pt x="2939323" y="1422447"/>
                  <a:pt x="2935703" y="1425019"/>
                </a:cubicBezTo>
                <a:cubicBezTo>
                  <a:pt x="2931512" y="1427972"/>
                  <a:pt x="2938085" y="1430544"/>
                  <a:pt x="2941323" y="1431020"/>
                </a:cubicBezTo>
                <a:cubicBezTo>
                  <a:pt x="2951610" y="1432258"/>
                  <a:pt x="2951229" y="1439688"/>
                  <a:pt x="2942276" y="1441783"/>
                </a:cubicBezTo>
                <a:cubicBezTo>
                  <a:pt x="2933132" y="1446260"/>
                  <a:pt x="2957230" y="1442926"/>
                  <a:pt x="2957420" y="1447117"/>
                </a:cubicBezTo>
                <a:cubicBezTo>
                  <a:pt x="2958659" y="1450641"/>
                  <a:pt x="2953039" y="1450546"/>
                  <a:pt x="2950277" y="1450546"/>
                </a:cubicBezTo>
                <a:cubicBezTo>
                  <a:pt x="2938180" y="1450451"/>
                  <a:pt x="2939704" y="1453690"/>
                  <a:pt x="2944657" y="1455880"/>
                </a:cubicBezTo>
                <a:cubicBezTo>
                  <a:pt x="2947419" y="1457023"/>
                  <a:pt x="2952944" y="1457404"/>
                  <a:pt x="2951039" y="1461309"/>
                </a:cubicBezTo>
                <a:cubicBezTo>
                  <a:pt x="2949038" y="1465310"/>
                  <a:pt x="2943704" y="1462071"/>
                  <a:pt x="2940180" y="1461691"/>
                </a:cubicBezTo>
                <a:cubicBezTo>
                  <a:pt x="2935132" y="1461119"/>
                  <a:pt x="2931227" y="1466072"/>
                  <a:pt x="2935037" y="1469787"/>
                </a:cubicBezTo>
                <a:cubicBezTo>
                  <a:pt x="2971422" y="1488456"/>
                  <a:pt x="2989710" y="1431687"/>
                  <a:pt x="2951039" y="1422733"/>
                </a:cubicBezTo>
                <a:close/>
                <a:moveTo>
                  <a:pt x="3006379" y="1402254"/>
                </a:moveTo>
                <a:cubicBezTo>
                  <a:pt x="3006188" y="1394349"/>
                  <a:pt x="2996473" y="1388634"/>
                  <a:pt x="2989139" y="1388062"/>
                </a:cubicBezTo>
                <a:cubicBezTo>
                  <a:pt x="2985043" y="1388062"/>
                  <a:pt x="2988282" y="1391872"/>
                  <a:pt x="2990186" y="1393301"/>
                </a:cubicBezTo>
                <a:cubicBezTo>
                  <a:pt x="2995520" y="1397016"/>
                  <a:pt x="2994568" y="1401588"/>
                  <a:pt x="2986091" y="1399492"/>
                </a:cubicBezTo>
                <a:cubicBezTo>
                  <a:pt x="2977994" y="1398540"/>
                  <a:pt x="2995330" y="1405303"/>
                  <a:pt x="2993901" y="1407684"/>
                </a:cubicBezTo>
                <a:cubicBezTo>
                  <a:pt x="2993234" y="1410065"/>
                  <a:pt x="2989329" y="1407970"/>
                  <a:pt x="2987615" y="1407112"/>
                </a:cubicBezTo>
                <a:cubicBezTo>
                  <a:pt x="2979614" y="1402731"/>
                  <a:pt x="2979233" y="1405112"/>
                  <a:pt x="2981614" y="1408065"/>
                </a:cubicBezTo>
                <a:cubicBezTo>
                  <a:pt x="2982948" y="1409684"/>
                  <a:pt x="2986567" y="1411875"/>
                  <a:pt x="2983519" y="1413304"/>
                </a:cubicBezTo>
                <a:cubicBezTo>
                  <a:pt x="2980566" y="1414828"/>
                  <a:pt x="2978280" y="1411113"/>
                  <a:pt x="2976090" y="1409684"/>
                </a:cubicBezTo>
                <a:cubicBezTo>
                  <a:pt x="2972946" y="1407588"/>
                  <a:pt x="2968184" y="1409017"/>
                  <a:pt x="2969327" y="1412446"/>
                </a:cubicBezTo>
                <a:cubicBezTo>
                  <a:pt x="2978661" y="1428162"/>
                  <a:pt x="3009141" y="1422257"/>
                  <a:pt x="3006379" y="1402254"/>
                </a:cubicBezTo>
                <a:close/>
                <a:moveTo>
                  <a:pt x="3023524" y="1438545"/>
                </a:moveTo>
                <a:cubicBezTo>
                  <a:pt x="3017142" y="1425781"/>
                  <a:pt x="2981804" y="1432734"/>
                  <a:pt x="3002093" y="1438450"/>
                </a:cubicBezTo>
                <a:cubicBezTo>
                  <a:pt x="3005903" y="1438830"/>
                  <a:pt x="3008570" y="1440450"/>
                  <a:pt x="3009141" y="1442355"/>
                </a:cubicBezTo>
                <a:cubicBezTo>
                  <a:pt x="3009713" y="1444260"/>
                  <a:pt x="3008189" y="1446355"/>
                  <a:pt x="3003617" y="1447689"/>
                </a:cubicBezTo>
                <a:cubicBezTo>
                  <a:pt x="2995997" y="1451689"/>
                  <a:pt x="3016666" y="1448546"/>
                  <a:pt x="3017047" y="1452070"/>
                </a:cubicBezTo>
                <a:cubicBezTo>
                  <a:pt x="3018381" y="1455118"/>
                  <a:pt x="3013237" y="1455118"/>
                  <a:pt x="3011046" y="1455118"/>
                </a:cubicBezTo>
                <a:cubicBezTo>
                  <a:pt x="3000569" y="1455118"/>
                  <a:pt x="3002093" y="1457976"/>
                  <a:pt x="3006474" y="1459786"/>
                </a:cubicBezTo>
                <a:cubicBezTo>
                  <a:pt x="3008856" y="1460833"/>
                  <a:pt x="3013809" y="1461024"/>
                  <a:pt x="3012284" y="1464453"/>
                </a:cubicBezTo>
                <a:cubicBezTo>
                  <a:pt x="3010760" y="1467882"/>
                  <a:pt x="3005903" y="1465310"/>
                  <a:pt x="3002855" y="1464929"/>
                </a:cubicBezTo>
                <a:cubicBezTo>
                  <a:pt x="2998473" y="1464453"/>
                  <a:pt x="2995330" y="1468834"/>
                  <a:pt x="2998854" y="1471978"/>
                </a:cubicBezTo>
                <a:cubicBezTo>
                  <a:pt x="3021143" y="1484550"/>
                  <a:pt x="3041907" y="1457118"/>
                  <a:pt x="3023524" y="1438545"/>
                </a:cubicBezTo>
                <a:close/>
                <a:moveTo>
                  <a:pt x="3031239" y="1490456"/>
                </a:moveTo>
                <a:cubicBezTo>
                  <a:pt x="3035621" y="1494457"/>
                  <a:pt x="3034097" y="1498838"/>
                  <a:pt x="3026667" y="1496171"/>
                </a:cubicBezTo>
                <a:cubicBezTo>
                  <a:pt x="3024000" y="1495218"/>
                  <a:pt x="3024286" y="1496266"/>
                  <a:pt x="3025905" y="1497790"/>
                </a:cubicBezTo>
                <a:cubicBezTo>
                  <a:pt x="3027715" y="1500171"/>
                  <a:pt x="3032763" y="1501410"/>
                  <a:pt x="3032668" y="1504648"/>
                </a:cubicBezTo>
                <a:cubicBezTo>
                  <a:pt x="3031716" y="1506934"/>
                  <a:pt x="3028477" y="1504648"/>
                  <a:pt x="3027048" y="1503600"/>
                </a:cubicBezTo>
                <a:cubicBezTo>
                  <a:pt x="3020381" y="1498838"/>
                  <a:pt x="3019714" y="1501029"/>
                  <a:pt x="3021428" y="1504077"/>
                </a:cubicBezTo>
                <a:cubicBezTo>
                  <a:pt x="3022381" y="1505791"/>
                  <a:pt x="3025334" y="1508077"/>
                  <a:pt x="3022476" y="1509316"/>
                </a:cubicBezTo>
                <a:cubicBezTo>
                  <a:pt x="3019524" y="1510554"/>
                  <a:pt x="3018000" y="1506839"/>
                  <a:pt x="3016190" y="1505220"/>
                </a:cubicBezTo>
                <a:cubicBezTo>
                  <a:pt x="3013618" y="1503029"/>
                  <a:pt x="3009141" y="1504077"/>
                  <a:pt x="3009618" y="1507506"/>
                </a:cubicBezTo>
                <a:cubicBezTo>
                  <a:pt x="3010094" y="1510554"/>
                  <a:pt x="3013999" y="1513411"/>
                  <a:pt x="3016571" y="1515126"/>
                </a:cubicBezTo>
                <a:cubicBezTo>
                  <a:pt x="3032001" y="1525508"/>
                  <a:pt x="3054480" y="1504362"/>
                  <a:pt x="3040574" y="1490075"/>
                </a:cubicBezTo>
                <a:cubicBezTo>
                  <a:pt x="3037716" y="1486741"/>
                  <a:pt x="3023810" y="1481407"/>
                  <a:pt x="3031239" y="1490456"/>
                </a:cubicBezTo>
                <a:close/>
                <a:moveTo>
                  <a:pt x="3068101" y="1424638"/>
                </a:moveTo>
                <a:cubicBezTo>
                  <a:pt x="3066863" y="1413018"/>
                  <a:pt x="3032287" y="1407684"/>
                  <a:pt x="3048670" y="1418257"/>
                </a:cubicBezTo>
                <a:cubicBezTo>
                  <a:pt x="3052004" y="1419685"/>
                  <a:pt x="3053909" y="1421686"/>
                  <a:pt x="3053718" y="1423305"/>
                </a:cubicBezTo>
                <a:cubicBezTo>
                  <a:pt x="3053623" y="1424924"/>
                  <a:pt x="3051527" y="1426067"/>
                  <a:pt x="3046956" y="1425972"/>
                </a:cubicBezTo>
                <a:cubicBezTo>
                  <a:pt x="3038764" y="1426829"/>
                  <a:pt x="3058290" y="1430258"/>
                  <a:pt x="3057624" y="1433306"/>
                </a:cubicBezTo>
                <a:cubicBezTo>
                  <a:pt x="3058004" y="1438640"/>
                  <a:pt x="3036287" y="1427115"/>
                  <a:pt x="3045527" y="1436259"/>
                </a:cubicBezTo>
                <a:cubicBezTo>
                  <a:pt x="3047432" y="1437687"/>
                  <a:pt x="3051718" y="1439402"/>
                  <a:pt x="3049337" y="1441593"/>
                </a:cubicBezTo>
                <a:cubicBezTo>
                  <a:pt x="3046860" y="1443879"/>
                  <a:pt x="3043336" y="1440354"/>
                  <a:pt x="3040669" y="1439212"/>
                </a:cubicBezTo>
                <a:cubicBezTo>
                  <a:pt x="3036859" y="1437592"/>
                  <a:pt x="3032573" y="1440164"/>
                  <a:pt x="3034859" y="1443688"/>
                </a:cubicBezTo>
                <a:cubicBezTo>
                  <a:pt x="3048860" y="1459214"/>
                  <a:pt x="3078674" y="1445974"/>
                  <a:pt x="3068101" y="1424638"/>
                </a:cubicBezTo>
                <a:close/>
                <a:moveTo>
                  <a:pt x="3094009" y="1473406"/>
                </a:moveTo>
                <a:cubicBezTo>
                  <a:pt x="3091723" y="1464072"/>
                  <a:pt x="3079817" y="1457785"/>
                  <a:pt x="3070292" y="1458642"/>
                </a:cubicBezTo>
                <a:cubicBezTo>
                  <a:pt x="3065815" y="1459595"/>
                  <a:pt x="3070577" y="1463691"/>
                  <a:pt x="3073149" y="1464929"/>
                </a:cubicBezTo>
                <a:cubicBezTo>
                  <a:pt x="3080198" y="1468644"/>
                  <a:pt x="3080579" y="1474645"/>
                  <a:pt x="3070482" y="1473597"/>
                </a:cubicBezTo>
                <a:cubicBezTo>
                  <a:pt x="3061338" y="1474073"/>
                  <a:pt x="3082579" y="1479216"/>
                  <a:pt x="3081626" y="1482455"/>
                </a:cubicBezTo>
                <a:cubicBezTo>
                  <a:pt x="3081531" y="1485598"/>
                  <a:pt x="3076578" y="1483693"/>
                  <a:pt x="3074483" y="1482836"/>
                </a:cubicBezTo>
                <a:cubicBezTo>
                  <a:pt x="3064291" y="1478836"/>
                  <a:pt x="3064577" y="1481883"/>
                  <a:pt x="3068006" y="1485122"/>
                </a:cubicBezTo>
                <a:cubicBezTo>
                  <a:pt x="3069911" y="1486932"/>
                  <a:pt x="3074578" y="1488932"/>
                  <a:pt x="3071625" y="1491408"/>
                </a:cubicBezTo>
                <a:cubicBezTo>
                  <a:pt x="3068673" y="1493885"/>
                  <a:pt x="3065148" y="1489694"/>
                  <a:pt x="3062291" y="1488265"/>
                </a:cubicBezTo>
                <a:cubicBezTo>
                  <a:pt x="3058195" y="1486265"/>
                  <a:pt x="3053337" y="1488932"/>
                  <a:pt x="3055433" y="1493028"/>
                </a:cubicBezTo>
                <a:cubicBezTo>
                  <a:pt x="3069720" y="1511411"/>
                  <a:pt x="3103534" y="1497600"/>
                  <a:pt x="3094009" y="1473406"/>
                </a:cubicBezTo>
                <a:close/>
                <a:moveTo>
                  <a:pt x="3131252" y="1454833"/>
                </a:moveTo>
                <a:cubicBezTo>
                  <a:pt x="3129442" y="1446927"/>
                  <a:pt x="3119155" y="1441116"/>
                  <a:pt x="3111344" y="1441307"/>
                </a:cubicBezTo>
                <a:cubicBezTo>
                  <a:pt x="3107534" y="1441783"/>
                  <a:pt x="3111440" y="1445498"/>
                  <a:pt x="3113631" y="1446736"/>
                </a:cubicBezTo>
                <a:cubicBezTo>
                  <a:pt x="3119631" y="1450165"/>
                  <a:pt x="3119822" y="1455118"/>
                  <a:pt x="3111249" y="1453690"/>
                </a:cubicBezTo>
                <a:cubicBezTo>
                  <a:pt x="3103439" y="1453594"/>
                  <a:pt x="3121536" y="1458928"/>
                  <a:pt x="3120584" y="1461691"/>
                </a:cubicBezTo>
                <a:cubicBezTo>
                  <a:pt x="3120488" y="1464262"/>
                  <a:pt x="3116393" y="1462357"/>
                  <a:pt x="3114488" y="1461595"/>
                </a:cubicBezTo>
                <a:cubicBezTo>
                  <a:pt x="3105820" y="1457785"/>
                  <a:pt x="3106010" y="1460262"/>
                  <a:pt x="3108963" y="1463119"/>
                </a:cubicBezTo>
                <a:cubicBezTo>
                  <a:pt x="3110583" y="1464738"/>
                  <a:pt x="3114488" y="1466643"/>
                  <a:pt x="3112011" y="1468453"/>
                </a:cubicBezTo>
                <a:cubicBezTo>
                  <a:pt x="3109440" y="1470358"/>
                  <a:pt x="3106487" y="1466739"/>
                  <a:pt x="3104106" y="1465310"/>
                </a:cubicBezTo>
                <a:cubicBezTo>
                  <a:pt x="3100676" y="1463310"/>
                  <a:pt x="3096485" y="1465215"/>
                  <a:pt x="3098200" y="1468739"/>
                </a:cubicBezTo>
                <a:cubicBezTo>
                  <a:pt x="3109725" y="1484170"/>
                  <a:pt x="3139158" y="1476073"/>
                  <a:pt x="3131252" y="1454833"/>
                </a:cubicBezTo>
                <a:close/>
                <a:moveTo>
                  <a:pt x="3135157" y="1505220"/>
                </a:moveTo>
                <a:cubicBezTo>
                  <a:pt x="3131728" y="1494552"/>
                  <a:pt x="3117536" y="1487503"/>
                  <a:pt x="3106868" y="1489408"/>
                </a:cubicBezTo>
                <a:cubicBezTo>
                  <a:pt x="3099343" y="1493695"/>
                  <a:pt x="3118584" y="1498552"/>
                  <a:pt x="3117250" y="1503124"/>
                </a:cubicBezTo>
                <a:cubicBezTo>
                  <a:pt x="3118107" y="1506077"/>
                  <a:pt x="3112678" y="1507696"/>
                  <a:pt x="3108868" y="1507315"/>
                </a:cubicBezTo>
                <a:cubicBezTo>
                  <a:pt x="3099915" y="1507982"/>
                  <a:pt x="3117917" y="1513221"/>
                  <a:pt x="3119822" y="1514364"/>
                </a:cubicBezTo>
                <a:cubicBezTo>
                  <a:pt x="3126394" y="1518650"/>
                  <a:pt x="3119250" y="1520745"/>
                  <a:pt x="3114297" y="1518079"/>
                </a:cubicBezTo>
                <a:cubicBezTo>
                  <a:pt x="3102486" y="1514078"/>
                  <a:pt x="3103058" y="1517697"/>
                  <a:pt x="3107344" y="1521317"/>
                </a:cubicBezTo>
                <a:cubicBezTo>
                  <a:pt x="3109630" y="1523317"/>
                  <a:pt x="3115059" y="1525413"/>
                  <a:pt x="3112011" y="1528461"/>
                </a:cubicBezTo>
                <a:cubicBezTo>
                  <a:pt x="3108963" y="1531604"/>
                  <a:pt x="3104582" y="1526937"/>
                  <a:pt x="3101248" y="1525413"/>
                </a:cubicBezTo>
                <a:cubicBezTo>
                  <a:pt x="3096581" y="1523222"/>
                  <a:pt x="3091247" y="1526937"/>
                  <a:pt x="3094104" y="1531509"/>
                </a:cubicBezTo>
                <a:cubicBezTo>
                  <a:pt x="3096581" y="1535795"/>
                  <a:pt x="3103343" y="1538176"/>
                  <a:pt x="3107820" y="1539415"/>
                </a:cubicBezTo>
                <a:cubicBezTo>
                  <a:pt x="3128109" y="1545129"/>
                  <a:pt x="3144396" y="1524651"/>
                  <a:pt x="3135157" y="1505220"/>
                </a:cubicBezTo>
                <a:close/>
                <a:moveTo>
                  <a:pt x="3137919" y="1591897"/>
                </a:moveTo>
                <a:cubicBezTo>
                  <a:pt x="3138967" y="1593897"/>
                  <a:pt x="3142206" y="1596850"/>
                  <a:pt x="3138967" y="1598184"/>
                </a:cubicBezTo>
                <a:cubicBezTo>
                  <a:pt x="3135633" y="1599517"/>
                  <a:pt x="3134014" y="1595136"/>
                  <a:pt x="3132109" y="1593136"/>
                </a:cubicBezTo>
                <a:cubicBezTo>
                  <a:pt x="3113726" y="1585611"/>
                  <a:pt x="3132871" y="1617615"/>
                  <a:pt x="3153921" y="1605804"/>
                </a:cubicBezTo>
                <a:cubicBezTo>
                  <a:pt x="3185354" y="1582753"/>
                  <a:pt x="3136205" y="1557798"/>
                  <a:pt x="3149159" y="1576086"/>
                </a:cubicBezTo>
                <a:cubicBezTo>
                  <a:pt x="3153635" y="1580753"/>
                  <a:pt x="3152493" y="1585420"/>
                  <a:pt x="3145730" y="1583420"/>
                </a:cubicBezTo>
                <a:cubicBezTo>
                  <a:pt x="3143444" y="1582467"/>
                  <a:pt x="3139634" y="1581134"/>
                  <a:pt x="3143063" y="1584754"/>
                </a:cubicBezTo>
                <a:cubicBezTo>
                  <a:pt x="3145063" y="1587611"/>
                  <a:pt x="3150778" y="1589421"/>
                  <a:pt x="3150492" y="1593231"/>
                </a:cubicBezTo>
                <a:cubicBezTo>
                  <a:pt x="3149349" y="1595803"/>
                  <a:pt x="3145920" y="1593136"/>
                  <a:pt x="3144206" y="1591707"/>
                </a:cubicBezTo>
                <a:cubicBezTo>
                  <a:pt x="3136776" y="1585611"/>
                  <a:pt x="3136014" y="1588183"/>
                  <a:pt x="3137919" y="1591897"/>
                </a:cubicBezTo>
                <a:close/>
                <a:moveTo>
                  <a:pt x="3182592" y="1494075"/>
                </a:moveTo>
                <a:cubicBezTo>
                  <a:pt x="3181639" y="1487122"/>
                  <a:pt x="3173257" y="1480741"/>
                  <a:pt x="3166399" y="1480169"/>
                </a:cubicBezTo>
                <a:cubicBezTo>
                  <a:pt x="3162970" y="1480169"/>
                  <a:pt x="3166113" y="1483788"/>
                  <a:pt x="3167923" y="1485122"/>
                </a:cubicBezTo>
                <a:cubicBezTo>
                  <a:pt x="3172876" y="1488741"/>
                  <a:pt x="3172590" y="1493218"/>
                  <a:pt x="3165161" y="1490932"/>
                </a:cubicBezTo>
                <a:cubicBezTo>
                  <a:pt x="3158303" y="1489980"/>
                  <a:pt x="3173638" y="1496742"/>
                  <a:pt x="3172590" y="1498933"/>
                </a:cubicBezTo>
                <a:cubicBezTo>
                  <a:pt x="3171733" y="1503315"/>
                  <a:pt x="3156398" y="1489599"/>
                  <a:pt x="3162208" y="1498933"/>
                </a:cubicBezTo>
                <a:cubicBezTo>
                  <a:pt x="3163446" y="1500553"/>
                  <a:pt x="3166780" y="1502648"/>
                  <a:pt x="3164399" y="1503982"/>
                </a:cubicBezTo>
                <a:cubicBezTo>
                  <a:pt x="3162018" y="1505315"/>
                  <a:pt x="3159732" y="1501791"/>
                  <a:pt x="3157731" y="1500362"/>
                </a:cubicBezTo>
                <a:cubicBezTo>
                  <a:pt x="3154874" y="1498362"/>
                  <a:pt x="3150968" y="1499505"/>
                  <a:pt x="3152207" y="1502838"/>
                </a:cubicBezTo>
                <a:cubicBezTo>
                  <a:pt x="3160779" y="1517697"/>
                  <a:pt x="3187544" y="1513697"/>
                  <a:pt x="3182592" y="1494075"/>
                </a:cubicBezTo>
                <a:close/>
                <a:moveTo>
                  <a:pt x="3182210" y="1530556"/>
                </a:moveTo>
                <a:cubicBezTo>
                  <a:pt x="3179734" y="1527222"/>
                  <a:pt x="3175162" y="1522365"/>
                  <a:pt x="3171257" y="1520936"/>
                </a:cubicBezTo>
                <a:cubicBezTo>
                  <a:pt x="3166590" y="1519221"/>
                  <a:pt x="3168590" y="1524937"/>
                  <a:pt x="3170209" y="1527318"/>
                </a:cubicBezTo>
                <a:cubicBezTo>
                  <a:pt x="3174686" y="1533795"/>
                  <a:pt x="3171638" y="1538557"/>
                  <a:pt x="3162875" y="1532557"/>
                </a:cubicBezTo>
                <a:cubicBezTo>
                  <a:pt x="3154112" y="1528080"/>
                  <a:pt x="3170781" y="1543034"/>
                  <a:pt x="3168209" y="1545129"/>
                </a:cubicBezTo>
                <a:cubicBezTo>
                  <a:pt x="3166399" y="1547511"/>
                  <a:pt x="3162970" y="1543510"/>
                  <a:pt x="3161446" y="1541796"/>
                </a:cubicBezTo>
                <a:cubicBezTo>
                  <a:pt x="3154302" y="1533509"/>
                  <a:pt x="3152874" y="1535890"/>
                  <a:pt x="3154207" y="1540272"/>
                </a:cubicBezTo>
                <a:cubicBezTo>
                  <a:pt x="3154969" y="1542653"/>
                  <a:pt x="3158112" y="1546654"/>
                  <a:pt x="3154112" y="1547034"/>
                </a:cubicBezTo>
                <a:cubicBezTo>
                  <a:pt x="3150111" y="1547511"/>
                  <a:pt x="3149159" y="1542367"/>
                  <a:pt x="3147254" y="1539795"/>
                </a:cubicBezTo>
                <a:cubicBezTo>
                  <a:pt x="3144587" y="1536176"/>
                  <a:pt x="3138681" y="1535795"/>
                  <a:pt x="3138395" y="1540176"/>
                </a:cubicBezTo>
                <a:cubicBezTo>
                  <a:pt x="3144587" y="1570466"/>
                  <a:pt x="3198117" y="1562655"/>
                  <a:pt x="3182210" y="1530556"/>
                </a:cubicBezTo>
                <a:close/>
                <a:moveTo>
                  <a:pt x="3181829" y="1587992"/>
                </a:moveTo>
                <a:cubicBezTo>
                  <a:pt x="3205261" y="1628854"/>
                  <a:pt x="3249743" y="1576276"/>
                  <a:pt x="3205928" y="1559893"/>
                </a:cubicBezTo>
                <a:cubicBezTo>
                  <a:pt x="3201356" y="1559417"/>
                  <a:pt x="3204785" y="1564751"/>
                  <a:pt x="3206785" y="1566846"/>
                </a:cubicBezTo>
                <a:cubicBezTo>
                  <a:pt x="3212405" y="1572562"/>
                  <a:pt x="3211071" y="1578276"/>
                  <a:pt x="3201737" y="1574276"/>
                </a:cubicBezTo>
                <a:cubicBezTo>
                  <a:pt x="3198403" y="1572847"/>
                  <a:pt x="3198784" y="1574181"/>
                  <a:pt x="3200975" y="1576467"/>
                </a:cubicBezTo>
                <a:cubicBezTo>
                  <a:pt x="3203356" y="1579800"/>
                  <a:pt x="3209738" y="1581705"/>
                  <a:pt x="3209738" y="1586087"/>
                </a:cubicBezTo>
                <a:cubicBezTo>
                  <a:pt x="3208404" y="1589230"/>
                  <a:pt x="3204213" y="1585230"/>
                  <a:pt x="3202880" y="1584277"/>
                </a:cubicBezTo>
                <a:cubicBezTo>
                  <a:pt x="3194307" y="1577419"/>
                  <a:pt x="3193736" y="1580372"/>
                  <a:pt x="3196022" y="1584563"/>
                </a:cubicBezTo>
                <a:cubicBezTo>
                  <a:pt x="3197355" y="1586849"/>
                  <a:pt x="3201165" y="1590087"/>
                  <a:pt x="3197641" y="1591516"/>
                </a:cubicBezTo>
                <a:cubicBezTo>
                  <a:pt x="3194117" y="1592945"/>
                  <a:pt x="3192021" y="1587992"/>
                  <a:pt x="3189735" y="1585706"/>
                </a:cubicBezTo>
                <a:cubicBezTo>
                  <a:pt x="3186401" y="1582467"/>
                  <a:pt x="3180972" y="1583515"/>
                  <a:pt x="3181829" y="1587992"/>
                </a:cubicBezTo>
                <a:close/>
                <a:moveTo>
                  <a:pt x="3228597" y="1520650"/>
                </a:moveTo>
                <a:cubicBezTo>
                  <a:pt x="3225740" y="1517697"/>
                  <a:pt x="3220596" y="1513411"/>
                  <a:pt x="3216405" y="1512554"/>
                </a:cubicBezTo>
                <a:cubicBezTo>
                  <a:pt x="3206690" y="1511125"/>
                  <a:pt x="3231550" y="1531604"/>
                  <a:pt x="3213834" y="1526651"/>
                </a:cubicBezTo>
                <a:cubicBezTo>
                  <a:pt x="3200879" y="1521031"/>
                  <a:pt x="3220882" y="1534462"/>
                  <a:pt x="3219549" y="1537891"/>
                </a:cubicBezTo>
                <a:cubicBezTo>
                  <a:pt x="3216977" y="1542082"/>
                  <a:pt x="3206690" y="1528651"/>
                  <a:pt x="3205166" y="1530937"/>
                </a:cubicBezTo>
                <a:cubicBezTo>
                  <a:pt x="3202118" y="1533128"/>
                  <a:pt x="3212309" y="1540653"/>
                  <a:pt x="3207261" y="1541986"/>
                </a:cubicBezTo>
                <a:cubicBezTo>
                  <a:pt x="3203642" y="1543034"/>
                  <a:pt x="3201737" y="1537986"/>
                  <a:pt x="3199356" y="1535604"/>
                </a:cubicBezTo>
                <a:cubicBezTo>
                  <a:pt x="3196117" y="1532271"/>
                  <a:pt x="3190593" y="1532747"/>
                  <a:pt x="3191354" y="1537224"/>
                </a:cubicBezTo>
                <a:cubicBezTo>
                  <a:pt x="3194021" y="1545034"/>
                  <a:pt x="3203451" y="1551987"/>
                  <a:pt x="3211452" y="1553226"/>
                </a:cubicBezTo>
                <a:cubicBezTo>
                  <a:pt x="3230121" y="1558083"/>
                  <a:pt x="3242027" y="1534080"/>
                  <a:pt x="3228597" y="1520650"/>
                </a:cubicBezTo>
                <a:close/>
                <a:moveTo>
                  <a:pt x="3232598" y="1631426"/>
                </a:moveTo>
                <a:cubicBezTo>
                  <a:pt x="3229740" y="1627902"/>
                  <a:pt x="3224216" y="1628283"/>
                  <a:pt x="3224501" y="1632855"/>
                </a:cubicBezTo>
                <a:cubicBezTo>
                  <a:pt x="3226311" y="1641141"/>
                  <a:pt x="3235360" y="1648762"/>
                  <a:pt x="3243551" y="1649904"/>
                </a:cubicBezTo>
                <a:cubicBezTo>
                  <a:pt x="3262125" y="1654572"/>
                  <a:pt x="3274222" y="1630474"/>
                  <a:pt x="3262792" y="1616472"/>
                </a:cubicBezTo>
                <a:cubicBezTo>
                  <a:pt x="3260125" y="1613233"/>
                  <a:pt x="3255267" y="1608852"/>
                  <a:pt x="3251552" y="1607899"/>
                </a:cubicBezTo>
                <a:cubicBezTo>
                  <a:pt x="3247171" y="1606851"/>
                  <a:pt x="3249743" y="1612566"/>
                  <a:pt x="3251552" y="1614853"/>
                </a:cubicBezTo>
                <a:cubicBezTo>
                  <a:pt x="3256696" y="1621425"/>
                  <a:pt x="3254219" y="1626473"/>
                  <a:pt x="3245742" y="1621520"/>
                </a:cubicBezTo>
                <a:cubicBezTo>
                  <a:pt x="3237265" y="1618186"/>
                  <a:pt x="3254505" y="1631521"/>
                  <a:pt x="3252219" y="1634188"/>
                </a:cubicBezTo>
                <a:cubicBezTo>
                  <a:pt x="3250886" y="1636950"/>
                  <a:pt x="3247266" y="1633236"/>
                  <a:pt x="3245647" y="1631521"/>
                </a:cubicBezTo>
                <a:cubicBezTo>
                  <a:pt x="3238027" y="1623711"/>
                  <a:pt x="3236979" y="1626568"/>
                  <a:pt x="3238884" y="1630950"/>
                </a:cubicBezTo>
                <a:cubicBezTo>
                  <a:pt x="3239932" y="1633331"/>
                  <a:pt x="3243170" y="1637141"/>
                  <a:pt x="3239646" y="1638093"/>
                </a:cubicBezTo>
                <a:cubicBezTo>
                  <a:pt x="3236122" y="1639046"/>
                  <a:pt x="3234598" y="1633903"/>
                  <a:pt x="3232598" y="1631426"/>
                </a:cubicBezTo>
                <a:close/>
                <a:moveTo>
                  <a:pt x="3274222" y="1573419"/>
                </a:moveTo>
                <a:cubicBezTo>
                  <a:pt x="3272603" y="1570275"/>
                  <a:pt x="3269459" y="1565513"/>
                  <a:pt x="3266411" y="1563703"/>
                </a:cubicBezTo>
                <a:cubicBezTo>
                  <a:pt x="3262792" y="1561512"/>
                  <a:pt x="3263744" y="1566561"/>
                  <a:pt x="3264792" y="1568751"/>
                </a:cubicBezTo>
                <a:cubicBezTo>
                  <a:pt x="3267650" y="1574847"/>
                  <a:pt x="3264697" y="1578276"/>
                  <a:pt x="3258220" y="1571800"/>
                </a:cubicBezTo>
                <a:cubicBezTo>
                  <a:pt x="3251552" y="1566466"/>
                  <a:pt x="3263459" y="1581705"/>
                  <a:pt x="3261077" y="1583039"/>
                </a:cubicBezTo>
                <a:cubicBezTo>
                  <a:pt x="3259363" y="1584658"/>
                  <a:pt x="3256886" y="1580848"/>
                  <a:pt x="3255839" y="1579134"/>
                </a:cubicBezTo>
                <a:cubicBezTo>
                  <a:pt x="3250886" y="1571037"/>
                  <a:pt x="3249457" y="1572752"/>
                  <a:pt x="3250124" y="1576657"/>
                </a:cubicBezTo>
                <a:cubicBezTo>
                  <a:pt x="3250505" y="1578753"/>
                  <a:pt x="3252600" y="1582563"/>
                  <a:pt x="3249267" y="1582182"/>
                </a:cubicBezTo>
                <a:cubicBezTo>
                  <a:pt x="3245837" y="1581896"/>
                  <a:pt x="3245742" y="1577419"/>
                  <a:pt x="3244504" y="1575038"/>
                </a:cubicBezTo>
                <a:cubicBezTo>
                  <a:pt x="3242694" y="1571609"/>
                  <a:pt x="3237836" y="1570180"/>
                  <a:pt x="3237170" y="1573704"/>
                </a:cubicBezTo>
                <a:cubicBezTo>
                  <a:pt x="3238503" y="1599422"/>
                  <a:pt x="3283366" y="1603327"/>
                  <a:pt x="3274222" y="1573419"/>
                </a:cubicBezTo>
                <a:close/>
                <a:moveTo>
                  <a:pt x="3307274" y="1627807"/>
                </a:moveTo>
                <a:cubicBezTo>
                  <a:pt x="3304607" y="1622758"/>
                  <a:pt x="3290795" y="1612281"/>
                  <a:pt x="3297749" y="1625140"/>
                </a:cubicBezTo>
                <a:cubicBezTo>
                  <a:pt x="3301940" y="1631236"/>
                  <a:pt x="3300225" y="1635808"/>
                  <a:pt x="3292796" y="1630378"/>
                </a:cubicBezTo>
                <a:cubicBezTo>
                  <a:pt x="3290129" y="1628473"/>
                  <a:pt x="3290319" y="1629712"/>
                  <a:pt x="3291938" y="1631997"/>
                </a:cubicBezTo>
                <a:cubicBezTo>
                  <a:pt x="3293653" y="1635331"/>
                  <a:pt x="3298796" y="1638284"/>
                  <a:pt x="3298320" y="1642189"/>
                </a:cubicBezTo>
                <a:cubicBezTo>
                  <a:pt x="3296796" y="1644570"/>
                  <a:pt x="3293748" y="1640094"/>
                  <a:pt x="3292701" y="1639141"/>
                </a:cubicBezTo>
                <a:cubicBezTo>
                  <a:pt x="3286224" y="1631521"/>
                  <a:pt x="3285366" y="1633903"/>
                  <a:pt x="3286985" y="1637903"/>
                </a:cubicBezTo>
                <a:cubicBezTo>
                  <a:pt x="3287843" y="1640094"/>
                  <a:pt x="3290700" y="1643713"/>
                  <a:pt x="3287652" y="1644190"/>
                </a:cubicBezTo>
                <a:cubicBezTo>
                  <a:pt x="3284509" y="1644666"/>
                  <a:pt x="3283271" y="1639999"/>
                  <a:pt x="3281556" y="1637522"/>
                </a:cubicBezTo>
                <a:cubicBezTo>
                  <a:pt x="3279175" y="1634093"/>
                  <a:pt x="3274508" y="1633807"/>
                  <a:pt x="3274793" y="1637903"/>
                </a:cubicBezTo>
                <a:cubicBezTo>
                  <a:pt x="3283461" y="1667335"/>
                  <a:pt x="3322990" y="1658382"/>
                  <a:pt x="3307274" y="1627807"/>
                </a:cubicBezTo>
                <a:close/>
                <a:moveTo>
                  <a:pt x="3341373" y="1673717"/>
                </a:moveTo>
                <a:cubicBezTo>
                  <a:pt x="3339468" y="1669812"/>
                  <a:pt x="3336039" y="1664001"/>
                  <a:pt x="3332610" y="1661906"/>
                </a:cubicBezTo>
                <a:cubicBezTo>
                  <a:pt x="3324038" y="1657334"/>
                  <a:pt x="3340516" y="1685052"/>
                  <a:pt x="3325467" y="1674193"/>
                </a:cubicBezTo>
                <a:cubicBezTo>
                  <a:pt x="3315084" y="1664383"/>
                  <a:pt x="3329658" y="1683909"/>
                  <a:pt x="3327086" y="1686671"/>
                </a:cubicBezTo>
                <a:cubicBezTo>
                  <a:pt x="3325181" y="1688862"/>
                  <a:pt x="3322704" y="1684099"/>
                  <a:pt x="3321466" y="1681908"/>
                </a:cubicBezTo>
                <a:cubicBezTo>
                  <a:pt x="3315942" y="1672098"/>
                  <a:pt x="3314322" y="1674384"/>
                  <a:pt x="3315084" y="1679146"/>
                </a:cubicBezTo>
                <a:cubicBezTo>
                  <a:pt x="3315465" y="1681718"/>
                  <a:pt x="3317846" y="1686385"/>
                  <a:pt x="3314227" y="1686100"/>
                </a:cubicBezTo>
                <a:cubicBezTo>
                  <a:pt x="3310512" y="1685814"/>
                  <a:pt x="3310226" y="1680480"/>
                  <a:pt x="3308893" y="1677432"/>
                </a:cubicBezTo>
                <a:cubicBezTo>
                  <a:pt x="3306988" y="1673145"/>
                  <a:pt x="3301749" y="1671717"/>
                  <a:pt x="3300987" y="1676098"/>
                </a:cubicBezTo>
                <a:cubicBezTo>
                  <a:pt x="3302892" y="1708959"/>
                  <a:pt x="3351565" y="1710865"/>
                  <a:pt x="3341373" y="1673717"/>
                </a:cubicBezTo>
                <a:close/>
                <a:moveTo>
                  <a:pt x="3372615" y="1761347"/>
                </a:moveTo>
                <a:cubicBezTo>
                  <a:pt x="3373092" y="1756394"/>
                  <a:pt x="3366329" y="1737344"/>
                  <a:pt x="3365186" y="1752203"/>
                </a:cubicBezTo>
                <a:cubicBezTo>
                  <a:pt x="3365567" y="1759728"/>
                  <a:pt x="3361090" y="1761823"/>
                  <a:pt x="3357375" y="1752298"/>
                </a:cubicBezTo>
                <a:cubicBezTo>
                  <a:pt x="3352994" y="1743630"/>
                  <a:pt x="3358518" y="1764871"/>
                  <a:pt x="3355566" y="1765062"/>
                </a:cubicBezTo>
                <a:cubicBezTo>
                  <a:pt x="3353089" y="1765919"/>
                  <a:pt x="3352327" y="1760871"/>
                  <a:pt x="3352041" y="1758680"/>
                </a:cubicBezTo>
                <a:cubicBezTo>
                  <a:pt x="3350517" y="1748203"/>
                  <a:pt x="3348326" y="1749345"/>
                  <a:pt x="3347374" y="1753537"/>
                </a:cubicBezTo>
                <a:cubicBezTo>
                  <a:pt x="3346898" y="1755822"/>
                  <a:pt x="3347374" y="1760680"/>
                  <a:pt x="3344231" y="1758775"/>
                </a:cubicBezTo>
                <a:cubicBezTo>
                  <a:pt x="3340992" y="1756966"/>
                  <a:pt x="3342611" y="1752393"/>
                  <a:pt x="3342516" y="1749345"/>
                </a:cubicBezTo>
                <a:cubicBezTo>
                  <a:pt x="3342231" y="1745059"/>
                  <a:pt x="3337849" y="1741535"/>
                  <a:pt x="3335753" y="1744774"/>
                </a:cubicBezTo>
                <a:cubicBezTo>
                  <a:pt x="3326228" y="1770300"/>
                  <a:pt x="3368901" y="1796399"/>
                  <a:pt x="3372615" y="1761347"/>
                </a:cubicBezTo>
                <a:close/>
                <a:moveTo>
                  <a:pt x="3387855" y="1822116"/>
                </a:moveTo>
                <a:cubicBezTo>
                  <a:pt x="3387569" y="1816497"/>
                  <a:pt x="3379664" y="1801542"/>
                  <a:pt x="3380521" y="1815830"/>
                </a:cubicBezTo>
                <a:cubicBezTo>
                  <a:pt x="3381664" y="1822974"/>
                  <a:pt x="3378235" y="1826403"/>
                  <a:pt x="3373949" y="1818497"/>
                </a:cubicBezTo>
                <a:cubicBezTo>
                  <a:pt x="3372425" y="1815640"/>
                  <a:pt x="3372044" y="1816878"/>
                  <a:pt x="3372520" y="1819640"/>
                </a:cubicBezTo>
                <a:cubicBezTo>
                  <a:pt x="3372615" y="1823355"/>
                  <a:pt x="3375854" y="1828022"/>
                  <a:pt x="3374044" y="1831261"/>
                </a:cubicBezTo>
                <a:cubicBezTo>
                  <a:pt x="3372139" y="1832880"/>
                  <a:pt x="3370806" y="1828308"/>
                  <a:pt x="3370234" y="1826308"/>
                </a:cubicBezTo>
                <a:cubicBezTo>
                  <a:pt x="3367662" y="1816783"/>
                  <a:pt x="3365948" y="1818592"/>
                  <a:pt x="3365662" y="1822879"/>
                </a:cubicBezTo>
                <a:cubicBezTo>
                  <a:pt x="3365471" y="1825260"/>
                  <a:pt x="3366519" y="1829641"/>
                  <a:pt x="3363662" y="1828879"/>
                </a:cubicBezTo>
                <a:cubicBezTo>
                  <a:pt x="3360709" y="1828022"/>
                  <a:pt x="3361471" y="1823259"/>
                  <a:pt x="3360995" y="1820402"/>
                </a:cubicBezTo>
                <a:cubicBezTo>
                  <a:pt x="3360328" y="1816306"/>
                  <a:pt x="3356327" y="1814211"/>
                  <a:pt x="3354803" y="1817925"/>
                </a:cubicBezTo>
                <a:cubicBezTo>
                  <a:pt x="3350041" y="1847643"/>
                  <a:pt x="3389760" y="1855549"/>
                  <a:pt x="3387855" y="1822116"/>
                </a:cubicBezTo>
                <a:close/>
                <a:moveTo>
                  <a:pt x="3390522" y="1890982"/>
                </a:moveTo>
                <a:cubicBezTo>
                  <a:pt x="3392142" y="1886791"/>
                  <a:pt x="3390999" y="1868027"/>
                  <a:pt x="3386236" y="1880981"/>
                </a:cubicBezTo>
                <a:cubicBezTo>
                  <a:pt x="3384712" y="1887744"/>
                  <a:pt x="3380331" y="1888506"/>
                  <a:pt x="3379378" y="1879171"/>
                </a:cubicBezTo>
                <a:cubicBezTo>
                  <a:pt x="3377663" y="1870313"/>
                  <a:pt x="3377283" y="1890601"/>
                  <a:pt x="3374711" y="1890125"/>
                </a:cubicBezTo>
                <a:cubicBezTo>
                  <a:pt x="3372329" y="1890316"/>
                  <a:pt x="3372901" y="1885648"/>
                  <a:pt x="3373187" y="1883553"/>
                </a:cubicBezTo>
                <a:cubicBezTo>
                  <a:pt x="3374425" y="1873837"/>
                  <a:pt x="3372234" y="1874313"/>
                  <a:pt x="3370329" y="1877838"/>
                </a:cubicBezTo>
                <a:cubicBezTo>
                  <a:pt x="3369282" y="1879743"/>
                  <a:pt x="3368615" y="1884220"/>
                  <a:pt x="3366329" y="1881743"/>
                </a:cubicBezTo>
                <a:cubicBezTo>
                  <a:pt x="3363948" y="1879266"/>
                  <a:pt x="3366615" y="1875647"/>
                  <a:pt x="3366995" y="1872885"/>
                </a:cubicBezTo>
                <a:cubicBezTo>
                  <a:pt x="3367758" y="1868979"/>
                  <a:pt x="3364805" y="1864693"/>
                  <a:pt x="3362138" y="1867075"/>
                </a:cubicBezTo>
                <a:cubicBezTo>
                  <a:pt x="3347755" y="1887553"/>
                  <a:pt x="3378616" y="1921367"/>
                  <a:pt x="3390522" y="1890982"/>
                </a:cubicBezTo>
                <a:close/>
                <a:moveTo>
                  <a:pt x="3380140" y="1972040"/>
                </a:moveTo>
                <a:cubicBezTo>
                  <a:pt x="3390618" y="1963753"/>
                  <a:pt x="3379283" y="1927177"/>
                  <a:pt x="3377092" y="1949656"/>
                </a:cubicBezTo>
                <a:cubicBezTo>
                  <a:pt x="3377473" y="1957181"/>
                  <a:pt x="3373758" y="1961277"/>
                  <a:pt x="3370043" y="1954895"/>
                </a:cubicBezTo>
                <a:cubicBezTo>
                  <a:pt x="3368805" y="1952323"/>
                  <a:pt x="3366995" y="1948799"/>
                  <a:pt x="3367281" y="1954419"/>
                </a:cubicBezTo>
                <a:cubicBezTo>
                  <a:pt x="3367472" y="1957848"/>
                  <a:pt x="3368234" y="1961182"/>
                  <a:pt x="3368234" y="1964611"/>
                </a:cubicBezTo>
                <a:cubicBezTo>
                  <a:pt x="3367662" y="1971468"/>
                  <a:pt x="3363567" y="1967182"/>
                  <a:pt x="3363662" y="1962134"/>
                </a:cubicBezTo>
                <a:cubicBezTo>
                  <a:pt x="3362709" y="1954324"/>
                  <a:pt x="3360518" y="1951085"/>
                  <a:pt x="3358899" y="1958324"/>
                </a:cubicBezTo>
                <a:cubicBezTo>
                  <a:pt x="3358328" y="1960991"/>
                  <a:pt x="3358804" y="1966039"/>
                  <a:pt x="3355566" y="1965182"/>
                </a:cubicBezTo>
                <a:cubicBezTo>
                  <a:pt x="3352232" y="1964325"/>
                  <a:pt x="3354042" y="1958800"/>
                  <a:pt x="3353851" y="1955562"/>
                </a:cubicBezTo>
                <a:cubicBezTo>
                  <a:pt x="3353565" y="1950895"/>
                  <a:pt x="3349184" y="1948608"/>
                  <a:pt x="3346993" y="1952800"/>
                </a:cubicBezTo>
                <a:cubicBezTo>
                  <a:pt x="3345088" y="1956705"/>
                  <a:pt x="3345659" y="1962991"/>
                  <a:pt x="3346421" y="1966992"/>
                </a:cubicBezTo>
                <a:cubicBezTo>
                  <a:pt x="3349374" y="1985470"/>
                  <a:pt x="3371377" y="1987470"/>
                  <a:pt x="3380140" y="1972040"/>
                </a:cubicBezTo>
                <a:close/>
                <a:moveTo>
                  <a:pt x="3375854" y="2029762"/>
                </a:moveTo>
                <a:cubicBezTo>
                  <a:pt x="3375759" y="2025475"/>
                  <a:pt x="3372139" y="2029190"/>
                  <a:pt x="3370901" y="2031286"/>
                </a:cubicBezTo>
                <a:cubicBezTo>
                  <a:pt x="3367376" y="2037286"/>
                  <a:pt x="3363090" y="2036620"/>
                  <a:pt x="3364995" y="2027475"/>
                </a:cubicBezTo>
                <a:cubicBezTo>
                  <a:pt x="3365662" y="2024142"/>
                  <a:pt x="3364709" y="2024713"/>
                  <a:pt x="3363376" y="2026999"/>
                </a:cubicBezTo>
                <a:cubicBezTo>
                  <a:pt x="3361185" y="2029666"/>
                  <a:pt x="3360709" y="2035476"/>
                  <a:pt x="3357375" y="2036429"/>
                </a:cubicBezTo>
                <a:cubicBezTo>
                  <a:pt x="3355089" y="2035858"/>
                  <a:pt x="3356994" y="2031666"/>
                  <a:pt x="3357851" y="2029762"/>
                </a:cubicBezTo>
                <a:cubicBezTo>
                  <a:pt x="3361852" y="2020903"/>
                  <a:pt x="3359661" y="2020713"/>
                  <a:pt x="3356899" y="2023475"/>
                </a:cubicBezTo>
                <a:cubicBezTo>
                  <a:pt x="3355375" y="2024999"/>
                  <a:pt x="3353375" y="2029000"/>
                  <a:pt x="3351946" y="2025951"/>
                </a:cubicBezTo>
                <a:cubicBezTo>
                  <a:pt x="3350422" y="2022904"/>
                  <a:pt x="3353946" y="2020237"/>
                  <a:pt x="3355375" y="2017760"/>
                </a:cubicBezTo>
                <a:cubicBezTo>
                  <a:pt x="3357280" y="2014236"/>
                  <a:pt x="3355756" y="2009378"/>
                  <a:pt x="3352518" y="2010807"/>
                </a:cubicBezTo>
                <a:cubicBezTo>
                  <a:pt x="3325752" y="2036429"/>
                  <a:pt x="3367948" y="2073195"/>
                  <a:pt x="3375854" y="2029762"/>
                </a:cubicBezTo>
                <a:close/>
                <a:moveTo>
                  <a:pt x="3354327" y="2048526"/>
                </a:moveTo>
                <a:lnTo>
                  <a:pt x="3354327" y="2048526"/>
                </a:lnTo>
                <a:lnTo>
                  <a:pt x="3354327" y="2048526"/>
                </a:lnTo>
                <a:close/>
                <a:moveTo>
                  <a:pt x="2505745" y="2165397"/>
                </a:moveTo>
                <a:cubicBezTo>
                  <a:pt x="2495553" y="2151205"/>
                  <a:pt x="2469359" y="2160445"/>
                  <a:pt x="2478218" y="2177875"/>
                </a:cubicBezTo>
                <a:cubicBezTo>
                  <a:pt x="2479646" y="2181495"/>
                  <a:pt x="2490695" y="2191210"/>
                  <a:pt x="2486504" y="2180923"/>
                </a:cubicBezTo>
                <a:cubicBezTo>
                  <a:pt x="2483742" y="2176066"/>
                  <a:pt x="2486028" y="2172827"/>
                  <a:pt x="2492029" y="2177685"/>
                </a:cubicBezTo>
                <a:cubicBezTo>
                  <a:pt x="2494220" y="2179399"/>
                  <a:pt x="2494220" y="2178447"/>
                  <a:pt x="2493077" y="2176542"/>
                </a:cubicBezTo>
                <a:cubicBezTo>
                  <a:pt x="2492029" y="2173875"/>
                  <a:pt x="2487933" y="2171208"/>
                  <a:pt x="2488791" y="2168350"/>
                </a:cubicBezTo>
                <a:cubicBezTo>
                  <a:pt x="2490219" y="2166731"/>
                  <a:pt x="2492505" y="2169874"/>
                  <a:pt x="2493458" y="2171208"/>
                </a:cubicBezTo>
                <a:cubicBezTo>
                  <a:pt x="2498220" y="2177685"/>
                  <a:pt x="2499363" y="2176066"/>
                  <a:pt x="2498601" y="2172827"/>
                </a:cubicBezTo>
                <a:cubicBezTo>
                  <a:pt x="2498125" y="2171017"/>
                  <a:pt x="2496029" y="2167969"/>
                  <a:pt x="2498982" y="2167969"/>
                </a:cubicBezTo>
                <a:cubicBezTo>
                  <a:pt x="2501935" y="2167969"/>
                  <a:pt x="2502411" y="2171684"/>
                  <a:pt x="2503554" y="2173684"/>
                </a:cubicBezTo>
                <a:cubicBezTo>
                  <a:pt x="2505174" y="2176542"/>
                  <a:pt x="2509555" y="2177399"/>
                  <a:pt x="2509936" y="2174351"/>
                </a:cubicBezTo>
                <a:cubicBezTo>
                  <a:pt x="2510412" y="2171684"/>
                  <a:pt x="2507650" y="2167779"/>
                  <a:pt x="2505745" y="2165397"/>
                </a:cubicBezTo>
                <a:close/>
                <a:moveTo>
                  <a:pt x="2584421" y="2226548"/>
                </a:moveTo>
                <a:cubicBezTo>
                  <a:pt x="2558609" y="2201878"/>
                  <a:pt x="2542893" y="2250265"/>
                  <a:pt x="2575277" y="2251789"/>
                </a:cubicBezTo>
                <a:cubicBezTo>
                  <a:pt x="2578326" y="2251122"/>
                  <a:pt x="2574896" y="2248075"/>
                  <a:pt x="2573087" y="2247027"/>
                </a:cubicBezTo>
                <a:cubicBezTo>
                  <a:pt x="2568038" y="2244265"/>
                  <a:pt x="2567562" y="2239788"/>
                  <a:pt x="2574611" y="2240645"/>
                </a:cubicBezTo>
                <a:cubicBezTo>
                  <a:pt x="2580707" y="2240074"/>
                  <a:pt x="2566038" y="2236454"/>
                  <a:pt x="2566515" y="2233978"/>
                </a:cubicBezTo>
                <a:cubicBezTo>
                  <a:pt x="2566419" y="2231692"/>
                  <a:pt x="2569943" y="2233120"/>
                  <a:pt x="2571468" y="2233787"/>
                </a:cubicBezTo>
                <a:cubicBezTo>
                  <a:pt x="2578707" y="2236835"/>
                  <a:pt x="2578516" y="2234644"/>
                  <a:pt x="2575944" y="2232168"/>
                </a:cubicBezTo>
                <a:cubicBezTo>
                  <a:pt x="2574516" y="2230834"/>
                  <a:pt x="2571182" y="2229215"/>
                  <a:pt x="2573087" y="2227501"/>
                </a:cubicBezTo>
                <a:cubicBezTo>
                  <a:pt x="2575087" y="2225691"/>
                  <a:pt x="2577754" y="2228834"/>
                  <a:pt x="2579754" y="2229977"/>
                </a:cubicBezTo>
                <a:cubicBezTo>
                  <a:pt x="2582707" y="2231501"/>
                  <a:pt x="2586136" y="2229596"/>
                  <a:pt x="2584421" y="2226548"/>
                </a:cubicBezTo>
                <a:close/>
                <a:moveTo>
                  <a:pt x="2682910" y="2285984"/>
                </a:moveTo>
                <a:cubicBezTo>
                  <a:pt x="2667194" y="2259028"/>
                  <a:pt x="2628903" y="2293414"/>
                  <a:pt x="2663003" y="2304939"/>
                </a:cubicBezTo>
                <a:cubicBezTo>
                  <a:pt x="2666622" y="2305320"/>
                  <a:pt x="2664241" y="2301700"/>
                  <a:pt x="2662622" y="2300367"/>
                </a:cubicBezTo>
                <a:cubicBezTo>
                  <a:pt x="2658335" y="2296557"/>
                  <a:pt x="2659764" y="2292747"/>
                  <a:pt x="2666908" y="2295509"/>
                </a:cubicBezTo>
                <a:cubicBezTo>
                  <a:pt x="2672623" y="2296938"/>
                  <a:pt x="2662812" y="2290651"/>
                  <a:pt x="2661860" y="2289604"/>
                </a:cubicBezTo>
                <a:cubicBezTo>
                  <a:pt x="2658717" y="2285889"/>
                  <a:pt x="2664622" y="2286746"/>
                  <a:pt x="2666432" y="2288842"/>
                </a:cubicBezTo>
                <a:cubicBezTo>
                  <a:pt x="2672909" y="2293414"/>
                  <a:pt x="2673480" y="2291509"/>
                  <a:pt x="2671766" y="2288651"/>
                </a:cubicBezTo>
                <a:cubicBezTo>
                  <a:pt x="2670813" y="2287127"/>
                  <a:pt x="2667956" y="2284936"/>
                  <a:pt x="2670718" y="2283889"/>
                </a:cubicBezTo>
                <a:cubicBezTo>
                  <a:pt x="2673480" y="2282841"/>
                  <a:pt x="2675004" y="2286270"/>
                  <a:pt x="2676719" y="2287794"/>
                </a:cubicBezTo>
                <a:cubicBezTo>
                  <a:pt x="2679291" y="2289985"/>
                  <a:pt x="2683672" y="2289222"/>
                  <a:pt x="2682910" y="2285984"/>
                </a:cubicBezTo>
                <a:close/>
                <a:moveTo>
                  <a:pt x="2739679" y="2304748"/>
                </a:moveTo>
                <a:cubicBezTo>
                  <a:pt x="2710247" y="2286651"/>
                  <a:pt x="2700341" y="2336276"/>
                  <a:pt x="2734059" y="2331037"/>
                </a:cubicBezTo>
                <a:cubicBezTo>
                  <a:pt x="2737107" y="2329799"/>
                  <a:pt x="2733107" y="2327513"/>
                  <a:pt x="2731107" y="2326942"/>
                </a:cubicBezTo>
                <a:cubicBezTo>
                  <a:pt x="2725296" y="2325322"/>
                  <a:pt x="2724629" y="2321131"/>
                  <a:pt x="2731773" y="2320465"/>
                </a:cubicBezTo>
                <a:cubicBezTo>
                  <a:pt x="2734440" y="2320179"/>
                  <a:pt x="2733678" y="2319417"/>
                  <a:pt x="2731487" y="2318845"/>
                </a:cubicBezTo>
                <a:cubicBezTo>
                  <a:pt x="2729106" y="2318083"/>
                  <a:pt x="2726630" y="2317893"/>
                  <a:pt x="2724249" y="2317131"/>
                </a:cubicBezTo>
                <a:cubicBezTo>
                  <a:pt x="2719676" y="2315130"/>
                  <a:pt x="2724629" y="2313226"/>
                  <a:pt x="2727582" y="2314464"/>
                </a:cubicBezTo>
                <a:cubicBezTo>
                  <a:pt x="2733011" y="2315607"/>
                  <a:pt x="2736250" y="2314940"/>
                  <a:pt x="2731868" y="2311987"/>
                </a:cubicBezTo>
                <a:cubicBezTo>
                  <a:pt x="2730249" y="2310940"/>
                  <a:pt x="2726630" y="2310082"/>
                  <a:pt x="2728344" y="2307987"/>
                </a:cubicBezTo>
                <a:cubicBezTo>
                  <a:pt x="2730059" y="2305796"/>
                  <a:pt x="2733202" y="2308463"/>
                  <a:pt x="2735488" y="2308939"/>
                </a:cubicBezTo>
                <a:cubicBezTo>
                  <a:pt x="2738631" y="2309892"/>
                  <a:pt x="2741775" y="2307320"/>
                  <a:pt x="2739679" y="2304748"/>
                </a:cubicBezTo>
                <a:close/>
                <a:moveTo>
                  <a:pt x="2786733" y="2333514"/>
                </a:moveTo>
                <a:cubicBezTo>
                  <a:pt x="2763587" y="2311225"/>
                  <a:pt x="2734631" y="2354945"/>
                  <a:pt x="2772159" y="2357231"/>
                </a:cubicBezTo>
                <a:cubicBezTo>
                  <a:pt x="2775874" y="2356660"/>
                  <a:pt x="2772445" y="2353802"/>
                  <a:pt x="2770540" y="2352850"/>
                </a:cubicBezTo>
                <a:cubicBezTo>
                  <a:pt x="2765206" y="2350278"/>
                  <a:pt x="2765492" y="2346182"/>
                  <a:pt x="2773398" y="2346944"/>
                </a:cubicBezTo>
                <a:cubicBezTo>
                  <a:pt x="2779493" y="2346849"/>
                  <a:pt x="2767968" y="2343229"/>
                  <a:pt x="2766635" y="2342467"/>
                </a:cubicBezTo>
                <a:cubicBezTo>
                  <a:pt x="2762349" y="2339610"/>
                  <a:pt x="2768635" y="2338943"/>
                  <a:pt x="2771016" y="2340562"/>
                </a:cubicBezTo>
                <a:cubicBezTo>
                  <a:pt x="2778827" y="2343325"/>
                  <a:pt x="2778827" y="2341324"/>
                  <a:pt x="2776350" y="2338943"/>
                </a:cubicBezTo>
                <a:cubicBezTo>
                  <a:pt x="2774921" y="2337705"/>
                  <a:pt x="2771493" y="2336276"/>
                  <a:pt x="2773874" y="2334562"/>
                </a:cubicBezTo>
                <a:cubicBezTo>
                  <a:pt x="2776350" y="2332847"/>
                  <a:pt x="2778827" y="2335800"/>
                  <a:pt x="2781018" y="2336847"/>
                </a:cubicBezTo>
                <a:cubicBezTo>
                  <a:pt x="2784066" y="2338372"/>
                  <a:pt x="2788161" y="2336276"/>
                  <a:pt x="2786733" y="2333514"/>
                </a:cubicBezTo>
                <a:close/>
                <a:moveTo>
                  <a:pt x="2904081" y="2338086"/>
                </a:moveTo>
                <a:cubicBezTo>
                  <a:pt x="2898270" y="2338848"/>
                  <a:pt x="2895603" y="2335419"/>
                  <a:pt x="2901985" y="2331799"/>
                </a:cubicBezTo>
                <a:cubicBezTo>
                  <a:pt x="2906367" y="2328466"/>
                  <a:pt x="2895318" y="2331799"/>
                  <a:pt x="2893793" y="2331799"/>
                </a:cubicBezTo>
                <a:cubicBezTo>
                  <a:pt x="2888841" y="2331895"/>
                  <a:pt x="2892555" y="2327989"/>
                  <a:pt x="2895699" y="2327894"/>
                </a:cubicBezTo>
                <a:cubicBezTo>
                  <a:pt x="2903414" y="2325989"/>
                  <a:pt x="2901985" y="2324275"/>
                  <a:pt x="2898556" y="2323798"/>
                </a:cubicBezTo>
                <a:cubicBezTo>
                  <a:pt x="2896651" y="2323513"/>
                  <a:pt x="2893032" y="2324275"/>
                  <a:pt x="2893793" y="2321608"/>
                </a:cubicBezTo>
                <a:cubicBezTo>
                  <a:pt x="2894460" y="2318845"/>
                  <a:pt x="2898366" y="2319893"/>
                  <a:pt x="2900651" y="2319512"/>
                </a:cubicBezTo>
                <a:cubicBezTo>
                  <a:pt x="2903985" y="2319131"/>
                  <a:pt x="2905700" y="2315416"/>
                  <a:pt x="2902747" y="2313892"/>
                </a:cubicBezTo>
                <a:cubicBezTo>
                  <a:pt x="2899985" y="2312464"/>
                  <a:pt x="2895508" y="2313511"/>
                  <a:pt x="2892651" y="2314368"/>
                </a:cubicBezTo>
                <a:cubicBezTo>
                  <a:pt x="2874172" y="2319798"/>
                  <a:pt x="2880173" y="2347039"/>
                  <a:pt x="2898842" y="2344658"/>
                </a:cubicBezTo>
                <a:cubicBezTo>
                  <a:pt x="2903604" y="2344563"/>
                  <a:pt x="2915606" y="2337895"/>
                  <a:pt x="2904081" y="2338086"/>
                </a:cubicBezTo>
                <a:close/>
                <a:moveTo>
                  <a:pt x="2957992" y="2314654"/>
                </a:moveTo>
                <a:cubicBezTo>
                  <a:pt x="2927988" y="2303415"/>
                  <a:pt x="2920368" y="2355993"/>
                  <a:pt x="2954753" y="2342658"/>
                </a:cubicBezTo>
                <a:cubicBezTo>
                  <a:pt x="2957801" y="2340658"/>
                  <a:pt x="2953610" y="2339324"/>
                  <a:pt x="2951420" y="2339229"/>
                </a:cubicBezTo>
                <a:cubicBezTo>
                  <a:pt x="2945609" y="2339038"/>
                  <a:pt x="2944181" y="2335133"/>
                  <a:pt x="2951515" y="2332561"/>
                </a:cubicBezTo>
                <a:cubicBezTo>
                  <a:pt x="2956944" y="2329990"/>
                  <a:pt x="2945133" y="2331323"/>
                  <a:pt x="2943609" y="2331133"/>
                </a:cubicBezTo>
                <a:cubicBezTo>
                  <a:pt x="2938656" y="2330275"/>
                  <a:pt x="2943990" y="2327037"/>
                  <a:pt x="2946657" y="2327513"/>
                </a:cubicBezTo>
                <a:cubicBezTo>
                  <a:pt x="2954753" y="2326942"/>
                  <a:pt x="2953992" y="2324941"/>
                  <a:pt x="2950753" y="2323893"/>
                </a:cubicBezTo>
                <a:cubicBezTo>
                  <a:pt x="2948943" y="2323322"/>
                  <a:pt x="2945324" y="2323417"/>
                  <a:pt x="2946752" y="2320846"/>
                </a:cubicBezTo>
                <a:cubicBezTo>
                  <a:pt x="2948276" y="2318274"/>
                  <a:pt x="2951706" y="2319893"/>
                  <a:pt x="2954087" y="2319988"/>
                </a:cubicBezTo>
                <a:cubicBezTo>
                  <a:pt x="2957516" y="2320179"/>
                  <a:pt x="2960373" y="2316655"/>
                  <a:pt x="2957992" y="2314654"/>
                </a:cubicBezTo>
                <a:close/>
                <a:moveTo>
                  <a:pt x="3014761" y="2315797"/>
                </a:moveTo>
                <a:cubicBezTo>
                  <a:pt x="3009046" y="2317702"/>
                  <a:pt x="3004950" y="2315226"/>
                  <a:pt x="3009999" y="2310082"/>
                </a:cubicBezTo>
                <a:cubicBezTo>
                  <a:pt x="3011808" y="2308463"/>
                  <a:pt x="3014856" y="2305796"/>
                  <a:pt x="3010094" y="2307320"/>
                </a:cubicBezTo>
                <a:cubicBezTo>
                  <a:pt x="3007332" y="2308272"/>
                  <a:pt x="3004665" y="2309701"/>
                  <a:pt x="3001902" y="2310463"/>
                </a:cubicBezTo>
                <a:cubicBezTo>
                  <a:pt x="2996092" y="2311416"/>
                  <a:pt x="2999807" y="2306272"/>
                  <a:pt x="3003521" y="2305510"/>
                </a:cubicBezTo>
                <a:cubicBezTo>
                  <a:pt x="3012189" y="2301605"/>
                  <a:pt x="3010284" y="2299795"/>
                  <a:pt x="3006188" y="2300081"/>
                </a:cubicBezTo>
                <a:cubicBezTo>
                  <a:pt x="3003998" y="2300272"/>
                  <a:pt x="2999902" y="2301700"/>
                  <a:pt x="3000283" y="2298462"/>
                </a:cubicBezTo>
                <a:cubicBezTo>
                  <a:pt x="3000664" y="2295223"/>
                  <a:pt x="3005236" y="2295509"/>
                  <a:pt x="3007903" y="2294557"/>
                </a:cubicBezTo>
                <a:cubicBezTo>
                  <a:pt x="3011618" y="2293318"/>
                  <a:pt x="3013046" y="2288651"/>
                  <a:pt x="3009332" y="2287413"/>
                </a:cubicBezTo>
                <a:cubicBezTo>
                  <a:pt x="3002283" y="2286270"/>
                  <a:pt x="2993711" y="2291318"/>
                  <a:pt x="2989996" y="2297224"/>
                </a:cubicBezTo>
                <a:cubicBezTo>
                  <a:pt x="2980090" y="2310368"/>
                  <a:pt x="2993616" y="2329894"/>
                  <a:pt x="3009618" y="2324655"/>
                </a:cubicBezTo>
                <a:cubicBezTo>
                  <a:pt x="3015047" y="2323893"/>
                  <a:pt x="3028191" y="2313130"/>
                  <a:pt x="3014761" y="2315797"/>
                </a:cubicBezTo>
                <a:close/>
                <a:moveTo>
                  <a:pt x="3101534" y="2260267"/>
                </a:moveTo>
                <a:cubicBezTo>
                  <a:pt x="3096485" y="2263791"/>
                  <a:pt x="3092866" y="2261505"/>
                  <a:pt x="3096771" y="2255504"/>
                </a:cubicBezTo>
                <a:cubicBezTo>
                  <a:pt x="3099152" y="2250456"/>
                  <a:pt x="3090866" y="2258552"/>
                  <a:pt x="3089437" y="2259219"/>
                </a:cubicBezTo>
                <a:cubicBezTo>
                  <a:pt x="3084960" y="2261505"/>
                  <a:pt x="3086579" y="2256361"/>
                  <a:pt x="3089342" y="2254837"/>
                </a:cubicBezTo>
                <a:cubicBezTo>
                  <a:pt x="3093533" y="2251218"/>
                  <a:pt x="3095152" y="2248360"/>
                  <a:pt x="3090009" y="2249789"/>
                </a:cubicBezTo>
                <a:cubicBezTo>
                  <a:pt x="3088199" y="2250361"/>
                  <a:pt x="3085246" y="2252742"/>
                  <a:pt x="3084675" y="2249980"/>
                </a:cubicBezTo>
                <a:cubicBezTo>
                  <a:pt x="3084008" y="2247217"/>
                  <a:pt x="3088008" y="2246455"/>
                  <a:pt x="3089913" y="2245026"/>
                </a:cubicBezTo>
                <a:cubicBezTo>
                  <a:pt x="3092580" y="2243026"/>
                  <a:pt x="3092485" y="2238930"/>
                  <a:pt x="3089056" y="2238930"/>
                </a:cubicBezTo>
                <a:cubicBezTo>
                  <a:pt x="3086008" y="2238930"/>
                  <a:pt x="3082388" y="2241979"/>
                  <a:pt x="3080293" y="2243979"/>
                </a:cubicBezTo>
                <a:cubicBezTo>
                  <a:pt x="3066386" y="2257314"/>
                  <a:pt x="3084389" y="2279126"/>
                  <a:pt x="3100010" y="2268649"/>
                </a:cubicBezTo>
                <a:cubicBezTo>
                  <a:pt x="3104201" y="2266458"/>
                  <a:pt x="3111630" y="2254647"/>
                  <a:pt x="3101534" y="2260267"/>
                </a:cubicBezTo>
                <a:close/>
                <a:moveTo>
                  <a:pt x="3143253" y="2247598"/>
                </a:moveTo>
                <a:cubicBezTo>
                  <a:pt x="3137824" y="2249884"/>
                  <a:pt x="3134776" y="2247027"/>
                  <a:pt x="3140396" y="2241407"/>
                </a:cubicBezTo>
                <a:cubicBezTo>
                  <a:pt x="3142396" y="2239407"/>
                  <a:pt x="3141443" y="2239216"/>
                  <a:pt x="3139348" y="2240074"/>
                </a:cubicBezTo>
                <a:cubicBezTo>
                  <a:pt x="3136491" y="2240740"/>
                  <a:pt x="3133252" y="2244741"/>
                  <a:pt x="3130394" y="2243407"/>
                </a:cubicBezTo>
                <a:cubicBezTo>
                  <a:pt x="3128870" y="2241693"/>
                  <a:pt x="3132300" y="2239693"/>
                  <a:pt x="3133824" y="2238835"/>
                </a:cubicBezTo>
                <a:cubicBezTo>
                  <a:pt x="3140967" y="2234740"/>
                  <a:pt x="3139348" y="2233311"/>
                  <a:pt x="3135919" y="2233692"/>
                </a:cubicBezTo>
                <a:cubicBezTo>
                  <a:pt x="3134014" y="2233882"/>
                  <a:pt x="3130680" y="2235692"/>
                  <a:pt x="3130966" y="2232644"/>
                </a:cubicBezTo>
                <a:cubicBezTo>
                  <a:pt x="3131157" y="2229596"/>
                  <a:pt x="3135062" y="2229596"/>
                  <a:pt x="3137252" y="2228643"/>
                </a:cubicBezTo>
                <a:cubicBezTo>
                  <a:pt x="3140396" y="2227310"/>
                  <a:pt x="3141443" y="2222833"/>
                  <a:pt x="3138300" y="2222071"/>
                </a:cubicBezTo>
                <a:cubicBezTo>
                  <a:pt x="3135443" y="2221405"/>
                  <a:pt x="3131252" y="2223691"/>
                  <a:pt x="3128680" y="2225310"/>
                </a:cubicBezTo>
                <a:cubicBezTo>
                  <a:pt x="3113345" y="2233978"/>
                  <a:pt x="3120203" y="2262743"/>
                  <a:pt x="3139253" y="2255885"/>
                </a:cubicBezTo>
                <a:cubicBezTo>
                  <a:pt x="3143253" y="2254933"/>
                  <a:pt x="3154493" y="2244455"/>
                  <a:pt x="3143253" y="2247598"/>
                </a:cubicBezTo>
                <a:close/>
                <a:moveTo>
                  <a:pt x="3178115" y="2201116"/>
                </a:moveTo>
                <a:cubicBezTo>
                  <a:pt x="3173352" y="2205307"/>
                  <a:pt x="3168876" y="2204164"/>
                  <a:pt x="3171352" y="2197687"/>
                </a:cubicBezTo>
                <a:cubicBezTo>
                  <a:pt x="3172400" y="2195497"/>
                  <a:pt x="3174019" y="2191877"/>
                  <a:pt x="3170304" y="2195020"/>
                </a:cubicBezTo>
                <a:cubicBezTo>
                  <a:pt x="3168113" y="2196925"/>
                  <a:pt x="3166304" y="2199402"/>
                  <a:pt x="3164113" y="2201212"/>
                </a:cubicBezTo>
                <a:cubicBezTo>
                  <a:pt x="3159255" y="2204545"/>
                  <a:pt x="3160493" y="2198164"/>
                  <a:pt x="3163542" y="2195973"/>
                </a:cubicBezTo>
                <a:cubicBezTo>
                  <a:pt x="3169828" y="2188924"/>
                  <a:pt x="3167447" y="2188162"/>
                  <a:pt x="3163732" y="2189877"/>
                </a:cubicBezTo>
                <a:cubicBezTo>
                  <a:pt x="3161732" y="2190829"/>
                  <a:pt x="3158684" y="2193972"/>
                  <a:pt x="3157636" y="2190734"/>
                </a:cubicBezTo>
                <a:cubicBezTo>
                  <a:pt x="3156588" y="2187496"/>
                  <a:pt x="3160970" y="2185972"/>
                  <a:pt x="3163065" y="2184162"/>
                </a:cubicBezTo>
                <a:cubicBezTo>
                  <a:pt x="3166018" y="2181590"/>
                  <a:pt x="3165256" y="2176542"/>
                  <a:pt x="3161446" y="2177018"/>
                </a:cubicBezTo>
                <a:cubicBezTo>
                  <a:pt x="3154398" y="2178637"/>
                  <a:pt x="3148778" y="2186829"/>
                  <a:pt x="3147825" y="2193782"/>
                </a:cubicBezTo>
                <a:cubicBezTo>
                  <a:pt x="3144206" y="2209689"/>
                  <a:pt x="3164875" y="2222643"/>
                  <a:pt x="3177258" y="2211308"/>
                </a:cubicBezTo>
                <a:cubicBezTo>
                  <a:pt x="3181639" y="2208260"/>
                  <a:pt x="3189450" y="2193496"/>
                  <a:pt x="3178115" y="2201116"/>
                </a:cubicBezTo>
                <a:close/>
                <a:moveTo>
                  <a:pt x="3227168" y="2134537"/>
                </a:moveTo>
                <a:cubicBezTo>
                  <a:pt x="3226121" y="2127297"/>
                  <a:pt x="3214881" y="2149681"/>
                  <a:pt x="3216024" y="2133203"/>
                </a:cubicBezTo>
                <a:cubicBezTo>
                  <a:pt x="3216501" y="2130536"/>
                  <a:pt x="3215548" y="2131012"/>
                  <a:pt x="3214310" y="2132917"/>
                </a:cubicBezTo>
                <a:cubicBezTo>
                  <a:pt x="3212405" y="2135203"/>
                  <a:pt x="3211643" y="2139966"/>
                  <a:pt x="3208595" y="2140442"/>
                </a:cubicBezTo>
                <a:cubicBezTo>
                  <a:pt x="3206213" y="2140061"/>
                  <a:pt x="3208023" y="2136632"/>
                  <a:pt x="3208881" y="2135203"/>
                </a:cubicBezTo>
                <a:cubicBezTo>
                  <a:pt x="3212595" y="2128155"/>
                  <a:pt x="3210214" y="2127964"/>
                  <a:pt x="3207642" y="2130250"/>
                </a:cubicBezTo>
                <a:cubicBezTo>
                  <a:pt x="3206213" y="2131489"/>
                  <a:pt x="3204309" y="2134632"/>
                  <a:pt x="3202689" y="2132251"/>
                </a:cubicBezTo>
                <a:cubicBezTo>
                  <a:pt x="3201070" y="2129869"/>
                  <a:pt x="3204499" y="2127679"/>
                  <a:pt x="3205737" y="2125774"/>
                </a:cubicBezTo>
                <a:cubicBezTo>
                  <a:pt x="3207642" y="2122916"/>
                  <a:pt x="3205737" y="2119011"/>
                  <a:pt x="3202499" y="2120344"/>
                </a:cubicBezTo>
                <a:cubicBezTo>
                  <a:pt x="3176400" y="2142538"/>
                  <a:pt x="3222406" y="2168541"/>
                  <a:pt x="3227168" y="2134537"/>
                </a:cubicBezTo>
                <a:close/>
                <a:moveTo>
                  <a:pt x="3240980" y="2091674"/>
                </a:moveTo>
                <a:cubicBezTo>
                  <a:pt x="3243266" y="2089293"/>
                  <a:pt x="3242694" y="2084816"/>
                  <a:pt x="3239456" y="2085102"/>
                </a:cubicBezTo>
                <a:cubicBezTo>
                  <a:pt x="3236503" y="2085483"/>
                  <a:pt x="3233550" y="2089102"/>
                  <a:pt x="3231645" y="2091483"/>
                </a:cubicBezTo>
                <a:cubicBezTo>
                  <a:pt x="3216882" y="2112629"/>
                  <a:pt x="3250409" y="2134155"/>
                  <a:pt x="3258601" y="2107105"/>
                </a:cubicBezTo>
                <a:cubicBezTo>
                  <a:pt x="3259173" y="2103485"/>
                  <a:pt x="3255267" y="2105580"/>
                  <a:pt x="3253743" y="2107105"/>
                </a:cubicBezTo>
                <a:cubicBezTo>
                  <a:pt x="3249552" y="2111200"/>
                  <a:pt x="3245552" y="2109486"/>
                  <a:pt x="3248790" y="2102342"/>
                </a:cubicBezTo>
                <a:cubicBezTo>
                  <a:pt x="3249933" y="2099770"/>
                  <a:pt x="3248981" y="2099961"/>
                  <a:pt x="3247266" y="2101485"/>
                </a:cubicBezTo>
                <a:cubicBezTo>
                  <a:pt x="3244885" y="2103199"/>
                  <a:pt x="3243266" y="2107962"/>
                  <a:pt x="3240123" y="2107771"/>
                </a:cubicBezTo>
                <a:cubicBezTo>
                  <a:pt x="3236217" y="2105295"/>
                  <a:pt x="3251457" y="2093579"/>
                  <a:pt x="3241742" y="2096817"/>
                </a:cubicBezTo>
                <a:cubicBezTo>
                  <a:pt x="3240027" y="2097675"/>
                  <a:pt x="3237551" y="2100437"/>
                  <a:pt x="3236693" y="2097580"/>
                </a:cubicBezTo>
                <a:cubicBezTo>
                  <a:pt x="3235551" y="2094722"/>
                  <a:pt x="3239265" y="2093388"/>
                  <a:pt x="3240980" y="2091674"/>
                </a:cubicBezTo>
                <a:close/>
                <a:moveTo>
                  <a:pt x="3324800" y="2065861"/>
                </a:moveTo>
                <a:cubicBezTo>
                  <a:pt x="3319561" y="2071481"/>
                  <a:pt x="3314703" y="2069195"/>
                  <a:pt x="3318799" y="2059194"/>
                </a:cubicBezTo>
                <a:cubicBezTo>
                  <a:pt x="3320323" y="2055574"/>
                  <a:pt x="3319085" y="2055860"/>
                  <a:pt x="3316989" y="2058051"/>
                </a:cubicBezTo>
                <a:cubicBezTo>
                  <a:pt x="3313941" y="2060337"/>
                  <a:pt x="3312036" y="2067004"/>
                  <a:pt x="3308036" y="2066623"/>
                </a:cubicBezTo>
                <a:cubicBezTo>
                  <a:pt x="3305559" y="2065195"/>
                  <a:pt x="3308702" y="2061004"/>
                  <a:pt x="3310036" y="2059194"/>
                </a:cubicBezTo>
                <a:cubicBezTo>
                  <a:pt x="3316513" y="2050431"/>
                  <a:pt x="3314036" y="2049383"/>
                  <a:pt x="3310226" y="2051574"/>
                </a:cubicBezTo>
                <a:cubicBezTo>
                  <a:pt x="3308131" y="2052812"/>
                  <a:pt x="3304988" y="2056622"/>
                  <a:pt x="3303940" y="2052717"/>
                </a:cubicBezTo>
                <a:cubicBezTo>
                  <a:pt x="3302892" y="2048716"/>
                  <a:pt x="3307464" y="2046811"/>
                  <a:pt x="3309560" y="2044525"/>
                </a:cubicBezTo>
                <a:cubicBezTo>
                  <a:pt x="3312512" y="2041191"/>
                  <a:pt x="3311751" y="2035000"/>
                  <a:pt x="3307750" y="2035572"/>
                </a:cubicBezTo>
                <a:cubicBezTo>
                  <a:pt x="3304035" y="2036143"/>
                  <a:pt x="3300416" y="2041191"/>
                  <a:pt x="3298034" y="2044525"/>
                </a:cubicBezTo>
                <a:cubicBezTo>
                  <a:pt x="3284414" y="2061289"/>
                  <a:pt x="3302987" y="2096722"/>
                  <a:pt x="3323466" y="2078625"/>
                </a:cubicBezTo>
                <a:cubicBezTo>
                  <a:pt x="3327848" y="2075672"/>
                  <a:pt x="3336611" y="2056336"/>
                  <a:pt x="3324800" y="2065861"/>
                </a:cubicBezTo>
                <a:close/>
                <a:moveTo>
                  <a:pt x="3311941" y="2097389"/>
                </a:moveTo>
                <a:cubicBezTo>
                  <a:pt x="3311084" y="2092912"/>
                  <a:pt x="3307083" y="2097961"/>
                  <a:pt x="3305845" y="2100628"/>
                </a:cubicBezTo>
                <a:cubicBezTo>
                  <a:pt x="3302226" y="2108152"/>
                  <a:pt x="3296606" y="2108438"/>
                  <a:pt x="3297558" y="2098532"/>
                </a:cubicBezTo>
                <a:cubicBezTo>
                  <a:pt x="3297082" y="2089483"/>
                  <a:pt x="3292224" y="2110819"/>
                  <a:pt x="3288986" y="2110057"/>
                </a:cubicBezTo>
                <a:cubicBezTo>
                  <a:pt x="3283176" y="2110248"/>
                  <a:pt x="3296987" y="2086816"/>
                  <a:pt x="3286509" y="2096722"/>
                </a:cubicBezTo>
                <a:cubicBezTo>
                  <a:pt x="3284795" y="2098722"/>
                  <a:pt x="3282794" y="2103390"/>
                  <a:pt x="3280509" y="2100628"/>
                </a:cubicBezTo>
                <a:cubicBezTo>
                  <a:pt x="3278127" y="2097865"/>
                  <a:pt x="3282223" y="2094150"/>
                  <a:pt x="3283557" y="2091198"/>
                </a:cubicBezTo>
                <a:cubicBezTo>
                  <a:pt x="3285557" y="2086912"/>
                  <a:pt x="3282699" y="2082149"/>
                  <a:pt x="3278794" y="2084816"/>
                </a:cubicBezTo>
                <a:cubicBezTo>
                  <a:pt x="3248600" y="2121297"/>
                  <a:pt x="3310131" y="2143966"/>
                  <a:pt x="3311941" y="2097389"/>
                </a:cubicBezTo>
                <a:close/>
                <a:moveTo>
                  <a:pt x="3279080" y="2149110"/>
                </a:moveTo>
                <a:cubicBezTo>
                  <a:pt x="3274698" y="2156158"/>
                  <a:pt x="3269174" y="2155872"/>
                  <a:pt x="3271174" y="2146062"/>
                </a:cubicBezTo>
                <a:cubicBezTo>
                  <a:pt x="3271841" y="2142442"/>
                  <a:pt x="3270698" y="2143204"/>
                  <a:pt x="3268983" y="2145871"/>
                </a:cubicBezTo>
                <a:cubicBezTo>
                  <a:pt x="3266411" y="2149110"/>
                  <a:pt x="3265554" y="2155396"/>
                  <a:pt x="3261459" y="2156539"/>
                </a:cubicBezTo>
                <a:cubicBezTo>
                  <a:pt x="3258506" y="2156254"/>
                  <a:pt x="3260887" y="2151586"/>
                  <a:pt x="3261935" y="2149491"/>
                </a:cubicBezTo>
                <a:cubicBezTo>
                  <a:pt x="3266793" y="2139680"/>
                  <a:pt x="3263840" y="2139680"/>
                  <a:pt x="3260411" y="2143014"/>
                </a:cubicBezTo>
                <a:cubicBezTo>
                  <a:pt x="3258506" y="2144824"/>
                  <a:pt x="3256029" y="2149205"/>
                  <a:pt x="3254029" y="2146252"/>
                </a:cubicBezTo>
                <a:cubicBezTo>
                  <a:pt x="3252981" y="2144728"/>
                  <a:pt x="3253648" y="2143204"/>
                  <a:pt x="3254696" y="2141680"/>
                </a:cubicBezTo>
                <a:cubicBezTo>
                  <a:pt x="3258601" y="2138632"/>
                  <a:pt x="3261935" y="2128155"/>
                  <a:pt x="3254219" y="2130250"/>
                </a:cubicBezTo>
                <a:cubicBezTo>
                  <a:pt x="3247171" y="2134918"/>
                  <a:pt x="3242885" y="2145967"/>
                  <a:pt x="3244313" y="2154063"/>
                </a:cubicBezTo>
                <a:cubicBezTo>
                  <a:pt x="3245742" y="2172827"/>
                  <a:pt x="3271936" y="2175399"/>
                  <a:pt x="3281080" y="2159968"/>
                </a:cubicBezTo>
                <a:cubicBezTo>
                  <a:pt x="3285081" y="2155206"/>
                  <a:pt x="3288986" y="2136537"/>
                  <a:pt x="3279080" y="2149110"/>
                </a:cubicBezTo>
                <a:close/>
                <a:moveTo>
                  <a:pt x="3245266" y="2044144"/>
                </a:moveTo>
                <a:cubicBezTo>
                  <a:pt x="3238313" y="2064813"/>
                  <a:pt x="3268983" y="2080339"/>
                  <a:pt x="3279651" y="2059956"/>
                </a:cubicBezTo>
                <a:cubicBezTo>
                  <a:pt x="3282794" y="2055670"/>
                  <a:pt x="3284128" y="2038429"/>
                  <a:pt x="3276603" y="2050145"/>
                </a:cubicBezTo>
                <a:cubicBezTo>
                  <a:pt x="3272984" y="2057575"/>
                  <a:pt x="3268031" y="2054717"/>
                  <a:pt x="3268983" y="2047573"/>
                </a:cubicBezTo>
                <a:cubicBezTo>
                  <a:pt x="3268317" y="2039382"/>
                  <a:pt x="3264411" y="2058146"/>
                  <a:pt x="3261363" y="2057193"/>
                </a:cubicBezTo>
                <a:cubicBezTo>
                  <a:pt x="3258601" y="2057003"/>
                  <a:pt x="3260125" y="2052907"/>
                  <a:pt x="3260887" y="2050907"/>
                </a:cubicBezTo>
                <a:cubicBezTo>
                  <a:pt x="3263268" y="2044811"/>
                  <a:pt x="3263078" y="2040715"/>
                  <a:pt x="3258696" y="2045192"/>
                </a:cubicBezTo>
                <a:cubicBezTo>
                  <a:pt x="3257172" y="2046811"/>
                  <a:pt x="3255458" y="2050907"/>
                  <a:pt x="3253267" y="2048240"/>
                </a:cubicBezTo>
                <a:cubicBezTo>
                  <a:pt x="3251076" y="2045573"/>
                  <a:pt x="3254696" y="2042620"/>
                  <a:pt x="3255743" y="2040049"/>
                </a:cubicBezTo>
                <a:cubicBezTo>
                  <a:pt x="3257363" y="2036524"/>
                  <a:pt x="3254886" y="2032143"/>
                  <a:pt x="3251362" y="2033953"/>
                </a:cubicBezTo>
                <a:cubicBezTo>
                  <a:pt x="3248219" y="2035762"/>
                  <a:pt x="3246409" y="2040906"/>
                  <a:pt x="3245266" y="2044144"/>
                </a:cubicBezTo>
                <a:close/>
                <a:moveTo>
                  <a:pt x="3344993" y="2106057"/>
                </a:moveTo>
                <a:cubicBezTo>
                  <a:pt x="3366710" y="2093388"/>
                  <a:pt x="3352803" y="2060908"/>
                  <a:pt x="3350708" y="2080530"/>
                </a:cubicBezTo>
                <a:cubicBezTo>
                  <a:pt x="3350898" y="2087007"/>
                  <a:pt x="3346612" y="2091007"/>
                  <a:pt x="3343374" y="2084435"/>
                </a:cubicBezTo>
                <a:cubicBezTo>
                  <a:pt x="3342135" y="2082054"/>
                  <a:pt x="3341659" y="2083292"/>
                  <a:pt x="3341659" y="2085864"/>
                </a:cubicBezTo>
                <a:cubicBezTo>
                  <a:pt x="3341278" y="2089388"/>
                  <a:pt x="3343754" y="2093674"/>
                  <a:pt x="3341373" y="2096722"/>
                </a:cubicBezTo>
                <a:cubicBezTo>
                  <a:pt x="3339087" y="2098722"/>
                  <a:pt x="3338516" y="2094532"/>
                  <a:pt x="3338230" y="2092722"/>
                </a:cubicBezTo>
                <a:cubicBezTo>
                  <a:pt x="3336992" y="2084149"/>
                  <a:pt x="3334992" y="2086150"/>
                  <a:pt x="3333944" y="2090341"/>
                </a:cubicBezTo>
                <a:cubicBezTo>
                  <a:pt x="3333372" y="2092626"/>
                  <a:pt x="3333849" y="2096722"/>
                  <a:pt x="3330896" y="2096437"/>
                </a:cubicBezTo>
                <a:cubicBezTo>
                  <a:pt x="3327943" y="2096151"/>
                  <a:pt x="3329562" y="2091483"/>
                  <a:pt x="3329467" y="2088816"/>
                </a:cubicBezTo>
                <a:cubicBezTo>
                  <a:pt x="3329372" y="2085102"/>
                  <a:pt x="3325562" y="2083673"/>
                  <a:pt x="3323466" y="2087483"/>
                </a:cubicBezTo>
                <a:cubicBezTo>
                  <a:pt x="3321657" y="2090912"/>
                  <a:pt x="3322037" y="2096055"/>
                  <a:pt x="3322514" y="2099199"/>
                </a:cubicBezTo>
                <a:cubicBezTo>
                  <a:pt x="3324800" y="2110343"/>
                  <a:pt x="3336992" y="2112439"/>
                  <a:pt x="3344993" y="2106057"/>
                </a:cubicBezTo>
                <a:close/>
                <a:moveTo>
                  <a:pt x="3297749" y="2156635"/>
                </a:moveTo>
                <a:cubicBezTo>
                  <a:pt x="3316989" y="2183400"/>
                  <a:pt x="3338992" y="2132632"/>
                  <a:pt x="3323276" y="2147776"/>
                </a:cubicBezTo>
                <a:cubicBezTo>
                  <a:pt x="3318894" y="2153110"/>
                  <a:pt x="3314608" y="2152253"/>
                  <a:pt x="3317751" y="2143680"/>
                </a:cubicBezTo>
                <a:cubicBezTo>
                  <a:pt x="3318894" y="2140537"/>
                  <a:pt x="3317846" y="2141014"/>
                  <a:pt x="3316132" y="2143109"/>
                </a:cubicBezTo>
                <a:cubicBezTo>
                  <a:pt x="3313560" y="2145490"/>
                  <a:pt x="3312227" y="2151015"/>
                  <a:pt x="3308702" y="2151586"/>
                </a:cubicBezTo>
                <a:cubicBezTo>
                  <a:pt x="3306512" y="2150920"/>
                  <a:pt x="3308988" y="2147014"/>
                  <a:pt x="3310131" y="2145300"/>
                </a:cubicBezTo>
                <a:cubicBezTo>
                  <a:pt x="3315465" y="2137204"/>
                  <a:pt x="3313275" y="2136822"/>
                  <a:pt x="3310036" y="2139204"/>
                </a:cubicBezTo>
                <a:cubicBezTo>
                  <a:pt x="3308226" y="2140537"/>
                  <a:pt x="3305750" y="2144157"/>
                  <a:pt x="3304607" y="2141109"/>
                </a:cubicBezTo>
                <a:cubicBezTo>
                  <a:pt x="3303559" y="2138061"/>
                  <a:pt x="3307369" y="2135870"/>
                  <a:pt x="3309179" y="2133584"/>
                </a:cubicBezTo>
                <a:cubicBezTo>
                  <a:pt x="3316227" y="2114058"/>
                  <a:pt x="3288128" y="2139013"/>
                  <a:pt x="3297749" y="2156635"/>
                </a:cubicBezTo>
                <a:close/>
                <a:moveTo>
                  <a:pt x="3253362" y="2211784"/>
                </a:moveTo>
                <a:cubicBezTo>
                  <a:pt x="3276794" y="2240931"/>
                  <a:pt x="3303273" y="2183400"/>
                  <a:pt x="3284318" y="2201021"/>
                </a:cubicBezTo>
                <a:cubicBezTo>
                  <a:pt x="3279461" y="2206736"/>
                  <a:pt x="3274698" y="2206450"/>
                  <a:pt x="3276889" y="2198830"/>
                </a:cubicBezTo>
                <a:cubicBezTo>
                  <a:pt x="3277842" y="2196259"/>
                  <a:pt x="3279461" y="2191782"/>
                  <a:pt x="3275651" y="2196163"/>
                </a:cubicBezTo>
                <a:cubicBezTo>
                  <a:pt x="3272698" y="2198926"/>
                  <a:pt x="3270793" y="2205117"/>
                  <a:pt x="3266602" y="2205688"/>
                </a:cubicBezTo>
                <a:cubicBezTo>
                  <a:pt x="3263935" y="2204926"/>
                  <a:pt x="3266983" y="2200735"/>
                  <a:pt x="3268412" y="2198735"/>
                </a:cubicBezTo>
                <a:cubicBezTo>
                  <a:pt x="3274793" y="2189591"/>
                  <a:pt x="3272031" y="2189210"/>
                  <a:pt x="3268221" y="2191972"/>
                </a:cubicBezTo>
                <a:cubicBezTo>
                  <a:pt x="3266126" y="2193496"/>
                  <a:pt x="3262983" y="2197592"/>
                  <a:pt x="3261744" y="2194258"/>
                </a:cubicBezTo>
                <a:cubicBezTo>
                  <a:pt x="3260506" y="2191020"/>
                  <a:pt x="3265078" y="2188258"/>
                  <a:pt x="3267174" y="2185781"/>
                </a:cubicBezTo>
                <a:cubicBezTo>
                  <a:pt x="3275556" y="2164255"/>
                  <a:pt x="3241742" y="2192163"/>
                  <a:pt x="3253362" y="2211784"/>
                </a:cubicBezTo>
                <a:close/>
                <a:moveTo>
                  <a:pt x="3219929" y="2245598"/>
                </a:moveTo>
                <a:cubicBezTo>
                  <a:pt x="3228597" y="2278078"/>
                  <a:pt x="3264126" y="2237121"/>
                  <a:pt x="3245457" y="2246074"/>
                </a:cubicBezTo>
                <a:cubicBezTo>
                  <a:pt x="3239932" y="2249694"/>
                  <a:pt x="3236312" y="2247313"/>
                  <a:pt x="3241932" y="2240169"/>
                </a:cubicBezTo>
                <a:cubicBezTo>
                  <a:pt x="3243933" y="2237597"/>
                  <a:pt x="3242885" y="2237692"/>
                  <a:pt x="3240694" y="2239026"/>
                </a:cubicBezTo>
                <a:cubicBezTo>
                  <a:pt x="3237646" y="2240359"/>
                  <a:pt x="3234693" y="2245312"/>
                  <a:pt x="3231455" y="2244550"/>
                </a:cubicBezTo>
                <a:cubicBezTo>
                  <a:pt x="3229740" y="2243122"/>
                  <a:pt x="3233169" y="2240264"/>
                  <a:pt x="3234788" y="2239026"/>
                </a:cubicBezTo>
                <a:cubicBezTo>
                  <a:pt x="3242123" y="2233120"/>
                  <a:pt x="3240313" y="2231977"/>
                  <a:pt x="3236598" y="2233120"/>
                </a:cubicBezTo>
                <a:cubicBezTo>
                  <a:pt x="3234598" y="2233787"/>
                  <a:pt x="3231169" y="2236359"/>
                  <a:pt x="3231169" y="2233120"/>
                </a:cubicBezTo>
                <a:cubicBezTo>
                  <a:pt x="3231169" y="2229787"/>
                  <a:pt x="3235360" y="2229025"/>
                  <a:pt x="3237646" y="2227501"/>
                </a:cubicBezTo>
                <a:cubicBezTo>
                  <a:pt x="3249933" y="2210927"/>
                  <a:pt x="3216786" y="2225500"/>
                  <a:pt x="3219929" y="2245598"/>
                </a:cubicBezTo>
                <a:close/>
                <a:moveTo>
                  <a:pt x="3222977" y="2210641"/>
                </a:moveTo>
                <a:cubicBezTo>
                  <a:pt x="3238979" y="2209784"/>
                  <a:pt x="3249648" y="2168731"/>
                  <a:pt x="3234026" y="2187876"/>
                </a:cubicBezTo>
                <a:cubicBezTo>
                  <a:pt x="3232312" y="2190639"/>
                  <a:pt x="3230121" y="2193306"/>
                  <a:pt x="3227168" y="2193592"/>
                </a:cubicBezTo>
                <a:cubicBezTo>
                  <a:pt x="3220882" y="2194830"/>
                  <a:pt x="3227454" y="2176161"/>
                  <a:pt x="3221644" y="2185114"/>
                </a:cubicBezTo>
                <a:cubicBezTo>
                  <a:pt x="3218596" y="2188734"/>
                  <a:pt x="3218025" y="2195878"/>
                  <a:pt x="3213262" y="2197306"/>
                </a:cubicBezTo>
                <a:cubicBezTo>
                  <a:pt x="3209738" y="2197211"/>
                  <a:pt x="3212214" y="2191972"/>
                  <a:pt x="3213357" y="2189496"/>
                </a:cubicBezTo>
                <a:cubicBezTo>
                  <a:pt x="3218596" y="2178447"/>
                  <a:pt x="3215167" y="2178733"/>
                  <a:pt x="3211167" y="2182543"/>
                </a:cubicBezTo>
                <a:cubicBezTo>
                  <a:pt x="3208976" y="2184638"/>
                  <a:pt x="3206309" y="2189591"/>
                  <a:pt x="3203737" y="2186448"/>
                </a:cubicBezTo>
                <a:cubicBezTo>
                  <a:pt x="3201165" y="2183209"/>
                  <a:pt x="3206118" y="2179399"/>
                  <a:pt x="3208023" y="2176351"/>
                </a:cubicBezTo>
                <a:cubicBezTo>
                  <a:pt x="3210690" y="2171970"/>
                  <a:pt x="3207833" y="2166636"/>
                  <a:pt x="3203166" y="2168922"/>
                </a:cubicBezTo>
                <a:cubicBezTo>
                  <a:pt x="3198879" y="2171017"/>
                  <a:pt x="3195641" y="2177209"/>
                  <a:pt x="3193926" y="2181400"/>
                </a:cubicBezTo>
                <a:cubicBezTo>
                  <a:pt x="3186020" y="2200354"/>
                  <a:pt x="3203261" y="2217976"/>
                  <a:pt x="3222977" y="2210641"/>
                </a:cubicBezTo>
                <a:close/>
                <a:moveTo>
                  <a:pt x="3167066" y="2296366"/>
                </a:moveTo>
                <a:cubicBezTo>
                  <a:pt x="3174495" y="2311511"/>
                  <a:pt x="3199070" y="2304367"/>
                  <a:pt x="3203356" y="2289413"/>
                </a:cubicBezTo>
                <a:cubicBezTo>
                  <a:pt x="3204309" y="2285508"/>
                  <a:pt x="3199260" y="2288270"/>
                  <a:pt x="3197260" y="2290080"/>
                </a:cubicBezTo>
                <a:cubicBezTo>
                  <a:pt x="3191640" y="2295033"/>
                  <a:pt x="3186878" y="2293509"/>
                  <a:pt x="3191450" y="2285698"/>
                </a:cubicBezTo>
                <a:cubicBezTo>
                  <a:pt x="3194402" y="2278174"/>
                  <a:pt x="3182496" y="2294080"/>
                  <a:pt x="3180210" y="2292366"/>
                </a:cubicBezTo>
                <a:cubicBezTo>
                  <a:pt x="3176495" y="2290175"/>
                  <a:pt x="3188973" y="2281317"/>
                  <a:pt x="3186973" y="2280079"/>
                </a:cubicBezTo>
                <a:cubicBezTo>
                  <a:pt x="3185163" y="2277507"/>
                  <a:pt x="3177924" y="2286270"/>
                  <a:pt x="3176781" y="2281984"/>
                </a:cubicBezTo>
                <a:cubicBezTo>
                  <a:pt x="3175924" y="2278936"/>
                  <a:pt x="3180686" y="2277221"/>
                  <a:pt x="3182782" y="2275221"/>
                </a:cubicBezTo>
                <a:cubicBezTo>
                  <a:pt x="3192878" y="2256933"/>
                  <a:pt x="3158112" y="2278078"/>
                  <a:pt x="3167066" y="2296366"/>
                </a:cubicBezTo>
                <a:close/>
                <a:moveTo>
                  <a:pt x="3169352" y="2257695"/>
                </a:moveTo>
                <a:cubicBezTo>
                  <a:pt x="3203451" y="2277602"/>
                  <a:pt x="3217548" y="2220833"/>
                  <a:pt x="3201070" y="2240931"/>
                </a:cubicBezTo>
                <a:cubicBezTo>
                  <a:pt x="3196879" y="2247408"/>
                  <a:pt x="3190688" y="2248075"/>
                  <a:pt x="3192307" y="2238930"/>
                </a:cubicBezTo>
                <a:cubicBezTo>
                  <a:pt x="3192212" y="2230739"/>
                  <a:pt x="3185735" y="2250265"/>
                  <a:pt x="3182496" y="2249408"/>
                </a:cubicBezTo>
                <a:cubicBezTo>
                  <a:pt x="3179258" y="2249408"/>
                  <a:pt x="3181544" y="2244931"/>
                  <a:pt x="3182496" y="2242931"/>
                </a:cubicBezTo>
                <a:cubicBezTo>
                  <a:pt x="3187163" y="2233501"/>
                  <a:pt x="3184116" y="2233882"/>
                  <a:pt x="3180496" y="2237121"/>
                </a:cubicBezTo>
                <a:cubicBezTo>
                  <a:pt x="3178591" y="2238930"/>
                  <a:pt x="3176210" y="2243217"/>
                  <a:pt x="3173924" y="2240645"/>
                </a:cubicBezTo>
                <a:cubicBezTo>
                  <a:pt x="3171638" y="2238073"/>
                  <a:pt x="3176019" y="2234644"/>
                  <a:pt x="3177734" y="2231977"/>
                </a:cubicBezTo>
                <a:cubicBezTo>
                  <a:pt x="3182115" y="2211499"/>
                  <a:pt x="3150968" y="2242169"/>
                  <a:pt x="3169352" y="2257695"/>
                </a:cubicBezTo>
                <a:close/>
                <a:moveTo>
                  <a:pt x="3114107" y="2338657"/>
                </a:moveTo>
                <a:cubicBezTo>
                  <a:pt x="3127823" y="2366185"/>
                  <a:pt x="3162779" y="2326370"/>
                  <a:pt x="3142872" y="2336181"/>
                </a:cubicBezTo>
                <a:cubicBezTo>
                  <a:pt x="3137157" y="2339991"/>
                  <a:pt x="3132776" y="2338276"/>
                  <a:pt x="3138015" y="2331418"/>
                </a:cubicBezTo>
                <a:cubicBezTo>
                  <a:pt x="3139919" y="2328942"/>
                  <a:pt x="3138681" y="2329132"/>
                  <a:pt x="3136491" y="2330561"/>
                </a:cubicBezTo>
                <a:cubicBezTo>
                  <a:pt x="3133347" y="2332085"/>
                  <a:pt x="3130490" y="2336752"/>
                  <a:pt x="3126870" y="2336467"/>
                </a:cubicBezTo>
                <a:cubicBezTo>
                  <a:pt x="3124679" y="2335419"/>
                  <a:pt x="3128204" y="2332466"/>
                  <a:pt x="3129728" y="2331228"/>
                </a:cubicBezTo>
                <a:cubicBezTo>
                  <a:pt x="3137062" y="2325227"/>
                  <a:pt x="3134871" y="2324465"/>
                  <a:pt x="3130966" y="2325894"/>
                </a:cubicBezTo>
                <a:cubicBezTo>
                  <a:pt x="3128870" y="2326656"/>
                  <a:pt x="3125346" y="2329323"/>
                  <a:pt x="3124965" y="2326465"/>
                </a:cubicBezTo>
                <a:cubicBezTo>
                  <a:pt x="3124584" y="2323608"/>
                  <a:pt x="3129061" y="2322370"/>
                  <a:pt x="3131347" y="2320846"/>
                </a:cubicBezTo>
                <a:cubicBezTo>
                  <a:pt x="3142968" y="2305320"/>
                  <a:pt x="3108011" y="2320941"/>
                  <a:pt x="3114107" y="2338657"/>
                </a:cubicBezTo>
                <a:close/>
                <a:moveTo>
                  <a:pt x="3112107" y="2297509"/>
                </a:moveTo>
                <a:cubicBezTo>
                  <a:pt x="3131252" y="2331037"/>
                  <a:pt x="3168304" y="2281126"/>
                  <a:pt x="3145825" y="2293985"/>
                </a:cubicBezTo>
                <a:cubicBezTo>
                  <a:pt x="3139348" y="2298652"/>
                  <a:pt x="3134014" y="2296652"/>
                  <a:pt x="3139634" y="2288365"/>
                </a:cubicBezTo>
                <a:cubicBezTo>
                  <a:pt x="3143349" y="2280269"/>
                  <a:pt x="3129251" y="2296652"/>
                  <a:pt x="3126870" y="2294557"/>
                </a:cubicBezTo>
                <a:cubicBezTo>
                  <a:pt x="3124203" y="2293318"/>
                  <a:pt x="3128109" y="2289699"/>
                  <a:pt x="3129823" y="2288175"/>
                </a:cubicBezTo>
                <a:cubicBezTo>
                  <a:pt x="3137919" y="2280841"/>
                  <a:pt x="3135252" y="2279888"/>
                  <a:pt x="3130776" y="2281698"/>
                </a:cubicBezTo>
                <a:cubicBezTo>
                  <a:pt x="3128299" y="2282650"/>
                  <a:pt x="3124489" y="2285889"/>
                  <a:pt x="3123727" y="2282460"/>
                </a:cubicBezTo>
                <a:cubicBezTo>
                  <a:pt x="3122965" y="2278936"/>
                  <a:pt x="3128109" y="2277507"/>
                  <a:pt x="3130776" y="2275602"/>
                </a:cubicBezTo>
                <a:cubicBezTo>
                  <a:pt x="3134395" y="2272840"/>
                  <a:pt x="3134300" y="2267505"/>
                  <a:pt x="3129823" y="2267791"/>
                </a:cubicBezTo>
                <a:cubicBezTo>
                  <a:pt x="3117631" y="2270363"/>
                  <a:pt x="3107916" y="2286746"/>
                  <a:pt x="3112107" y="2297509"/>
                </a:cubicBezTo>
                <a:close/>
                <a:moveTo>
                  <a:pt x="3109249" y="2313797"/>
                </a:moveTo>
                <a:cubicBezTo>
                  <a:pt x="3110678" y="2303605"/>
                  <a:pt x="3086199" y="2329323"/>
                  <a:pt x="3091818" y="2310654"/>
                </a:cubicBezTo>
                <a:cubicBezTo>
                  <a:pt x="3093342" y="2307796"/>
                  <a:pt x="3095533" y="2303605"/>
                  <a:pt x="3090485" y="2307606"/>
                </a:cubicBezTo>
                <a:cubicBezTo>
                  <a:pt x="3086484" y="2310082"/>
                  <a:pt x="3083246" y="2316464"/>
                  <a:pt x="3078198" y="2316274"/>
                </a:cubicBezTo>
                <a:cubicBezTo>
                  <a:pt x="3071530" y="2314178"/>
                  <a:pt x="3097533" y="2296747"/>
                  <a:pt x="3081531" y="2301796"/>
                </a:cubicBezTo>
                <a:cubicBezTo>
                  <a:pt x="3078674" y="2302939"/>
                  <a:pt x="3074387" y="2306749"/>
                  <a:pt x="3073149" y="2302939"/>
                </a:cubicBezTo>
                <a:cubicBezTo>
                  <a:pt x="3071816" y="2299033"/>
                  <a:pt x="3077912" y="2297319"/>
                  <a:pt x="3080769" y="2294938"/>
                </a:cubicBezTo>
                <a:cubicBezTo>
                  <a:pt x="3084960" y="2291509"/>
                  <a:pt x="3083912" y="2285508"/>
                  <a:pt x="3078578" y="2286365"/>
                </a:cubicBezTo>
                <a:cubicBezTo>
                  <a:pt x="3028096" y="2310082"/>
                  <a:pt x="3086865" y="2359041"/>
                  <a:pt x="3109249" y="2313797"/>
                </a:cubicBezTo>
                <a:close/>
                <a:moveTo>
                  <a:pt x="3059052" y="2366851"/>
                </a:moveTo>
                <a:cubicBezTo>
                  <a:pt x="3062100" y="2380282"/>
                  <a:pt x="3083151" y="2379139"/>
                  <a:pt x="3089532" y="2368185"/>
                </a:cubicBezTo>
                <a:cubicBezTo>
                  <a:pt x="3091151" y="2365327"/>
                  <a:pt x="3086484" y="2366470"/>
                  <a:pt x="3084579" y="2367518"/>
                </a:cubicBezTo>
                <a:cubicBezTo>
                  <a:pt x="3079150" y="2370280"/>
                  <a:pt x="3075531" y="2368375"/>
                  <a:pt x="3080769" y="2362851"/>
                </a:cubicBezTo>
                <a:cubicBezTo>
                  <a:pt x="3082674" y="2360851"/>
                  <a:pt x="3081626" y="2360946"/>
                  <a:pt x="3079531" y="2361993"/>
                </a:cubicBezTo>
                <a:cubicBezTo>
                  <a:pt x="3076578" y="2363041"/>
                  <a:pt x="3073626" y="2366851"/>
                  <a:pt x="3070482" y="2366089"/>
                </a:cubicBezTo>
                <a:cubicBezTo>
                  <a:pt x="3068673" y="2364851"/>
                  <a:pt x="3072197" y="2362851"/>
                  <a:pt x="3073626" y="2361898"/>
                </a:cubicBezTo>
                <a:cubicBezTo>
                  <a:pt x="3080674" y="2357326"/>
                  <a:pt x="3078864" y="2356469"/>
                  <a:pt x="3075245" y="2357326"/>
                </a:cubicBezTo>
                <a:cubicBezTo>
                  <a:pt x="3073340" y="2357803"/>
                  <a:pt x="3070006" y="2359803"/>
                  <a:pt x="3069911" y="2357231"/>
                </a:cubicBezTo>
                <a:cubicBezTo>
                  <a:pt x="3069816" y="2354659"/>
                  <a:pt x="3073911" y="2353993"/>
                  <a:pt x="3076102" y="2352850"/>
                </a:cubicBezTo>
                <a:cubicBezTo>
                  <a:pt x="3087913" y="2340086"/>
                  <a:pt x="3055147" y="2351421"/>
                  <a:pt x="3059052" y="2366851"/>
                </a:cubicBezTo>
                <a:close/>
                <a:moveTo>
                  <a:pt x="3057147" y="2288556"/>
                </a:moveTo>
                <a:cubicBezTo>
                  <a:pt x="3059433" y="2282650"/>
                  <a:pt x="3041241" y="2295128"/>
                  <a:pt x="3049051" y="2283031"/>
                </a:cubicBezTo>
                <a:cubicBezTo>
                  <a:pt x="3050575" y="2281222"/>
                  <a:pt x="3049623" y="2281222"/>
                  <a:pt x="3047813" y="2282079"/>
                </a:cubicBezTo>
                <a:cubicBezTo>
                  <a:pt x="3045336" y="2282936"/>
                  <a:pt x="3042955" y="2286460"/>
                  <a:pt x="3040193" y="2285698"/>
                </a:cubicBezTo>
                <a:cubicBezTo>
                  <a:pt x="3038574" y="2284460"/>
                  <a:pt x="3041336" y="2282555"/>
                  <a:pt x="3042574" y="2281698"/>
                </a:cubicBezTo>
                <a:cubicBezTo>
                  <a:pt x="3048384" y="2277697"/>
                  <a:pt x="3046670" y="2276745"/>
                  <a:pt x="3043622" y="2277316"/>
                </a:cubicBezTo>
                <a:cubicBezTo>
                  <a:pt x="3041907" y="2277697"/>
                  <a:pt x="3039240" y="2279412"/>
                  <a:pt x="3038954" y="2276935"/>
                </a:cubicBezTo>
                <a:cubicBezTo>
                  <a:pt x="3038669" y="2274459"/>
                  <a:pt x="3042193" y="2274078"/>
                  <a:pt x="3044003" y="2273125"/>
                </a:cubicBezTo>
                <a:cubicBezTo>
                  <a:pt x="3046670" y="2271697"/>
                  <a:pt x="3046860" y="2267887"/>
                  <a:pt x="3043812" y="2267696"/>
                </a:cubicBezTo>
                <a:cubicBezTo>
                  <a:pt x="3014475" y="2274173"/>
                  <a:pt x="3039050" y="2313035"/>
                  <a:pt x="3057147" y="2288556"/>
                </a:cubicBezTo>
                <a:close/>
                <a:moveTo>
                  <a:pt x="3047146" y="2353040"/>
                </a:moveTo>
                <a:cubicBezTo>
                  <a:pt x="3038288" y="2354088"/>
                  <a:pt x="3037716" y="2349230"/>
                  <a:pt x="3046003" y="2344753"/>
                </a:cubicBezTo>
                <a:cubicBezTo>
                  <a:pt x="3049337" y="2342848"/>
                  <a:pt x="3048099" y="2342467"/>
                  <a:pt x="3045146" y="2342848"/>
                </a:cubicBezTo>
                <a:cubicBezTo>
                  <a:pt x="3041336" y="2342943"/>
                  <a:pt x="3035716" y="2346658"/>
                  <a:pt x="3032573" y="2344182"/>
                </a:cubicBezTo>
                <a:cubicBezTo>
                  <a:pt x="3031334" y="2341705"/>
                  <a:pt x="3036478" y="2340372"/>
                  <a:pt x="3038669" y="2339800"/>
                </a:cubicBezTo>
                <a:cubicBezTo>
                  <a:pt x="3049146" y="2336943"/>
                  <a:pt x="3047718" y="2334657"/>
                  <a:pt x="3043336" y="2334180"/>
                </a:cubicBezTo>
                <a:cubicBezTo>
                  <a:pt x="3040859" y="2333895"/>
                  <a:pt x="3036097" y="2335133"/>
                  <a:pt x="3037526" y="2331514"/>
                </a:cubicBezTo>
                <a:cubicBezTo>
                  <a:pt x="3038954" y="2327894"/>
                  <a:pt x="3043812" y="2329037"/>
                  <a:pt x="3046956" y="2328466"/>
                </a:cubicBezTo>
                <a:cubicBezTo>
                  <a:pt x="3051337" y="2327704"/>
                  <a:pt x="3054480" y="2322846"/>
                  <a:pt x="3050861" y="2320941"/>
                </a:cubicBezTo>
                <a:cubicBezTo>
                  <a:pt x="3047527" y="2319226"/>
                  <a:pt x="3041431" y="2320750"/>
                  <a:pt x="3037526" y="2321989"/>
                </a:cubicBezTo>
                <a:cubicBezTo>
                  <a:pt x="3015618" y="2327418"/>
                  <a:pt x="3011237" y="2364184"/>
                  <a:pt x="3038669" y="2361803"/>
                </a:cubicBezTo>
                <a:cubicBezTo>
                  <a:pt x="3044003" y="2361993"/>
                  <a:pt x="3062576" y="2352564"/>
                  <a:pt x="3047146" y="2353040"/>
                </a:cubicBezTo>
                <a:close/>
                <a:moveTo>
                  <a:pt x="3010665" y="2403904"/>
                </a:moveTo>
                <a:cubicBezTo>
                  <a:pt x="3019143" y="2412095"/>
                  <a:pt x="3053433" y="2392474"/>
                  <a:pt x="3032096" y="2395617"/>
                </a:cubicBezTo>
                <a:cubicBezTo>
                  <a:pt x="3024953" y="2397808"/>
                  <a:pt x="3021048" y="2394950"/>
                  <a:pt x="3027143" y="2389902"/>
                </a:cubicBezTo>
                <a:cubicBezTo>
                  <a:pt x="3029334" y="2388283"/>
                  <a:pt x="3033144" y="2385425"/>
                  <a:pt x="3027525" y="2387044"/>
                </a:cubicBezTo>
                <a:cubicBezTo>
                  <a:pt x="3023429" y="2387711"/>
                  <a:pt x="3018571" y="2391997"/>
                  <a:pt x="3014666" y="2390283"/>
                </a:cubicBezTo>
                <a:cubicBezTo>
                  <a:pt x="3012761" y="2388283"/>
                  <a:pt x="3017809" y="2386378"/>
                  <a:pt x="3020000" y="2385425"/>
                </a:cubicBezTo>
                <a:cubicBezTo>
                  <a:pt x="3030382" y="2381234"/>
                  <a:pt x="3028382" y="2379520"/>
                  <a:pt x="3023619" y="2379805"/>
                </a:cubicBezTo>
                <a:cubicBezTo>
                  <a:pt x="3021048" y="2379996"/>
                  <a:pt x="3016190" y="2381710"/>
                  <a:pt x="3016952" y="2378376"/>
                </a:cubicBezTo>
                <a:cubicBezTo>
                  <a:pt x="3017714" y="2374947"/>
                  <a:pt x="3023048" y="2375138"/>
                  <a:pt x="3026191" y="2374186"/>
                </a:cubicBezTo>
                <a:cubicBezTo>
                  <a:pt x="3030668" y="2372852"/>
                  <a:pt x="3032763" y="2367994"/>
                  <a:pt x="3028572" y="2366851"/>
                </a:cubicBezTo>
                <a:cubicBezTo>
                  <a:pt x="3009332" y="2364184"/>
                  <a:pt x="2986853" y="2392759"/>
                  <a:pt x="3010665" y="2403904"/>
                </a:cubicBezTo>
                <a:close/>
                <a:moveTo>
                  <a:pt x="2989996" y="2377329"/>
                </a:moveTo>
                <a:cubicBezTo>
                  <a:pt x="2993996" y="2375995"/>
                  <a:pt x="2999807" y="2372947"/>
                  <a:pt x="3001998" y="2369995"/>
                </a:cubicBezTo>
                <a:cubicBezTo>
                  <a:pt x="3004569" y="2366375"/>
                  <a:pt x="2998283" y="2367042"/>
                  <a:pt x="2995616" y="2367899"/>
                </a:cubicBezTo>
                <a:cubicBezTo>
                  <a:pt x="2987805" y="2370471"/>
                  <a:pt x="2983805" y="2366851"/>
                  <a:pt x="2991520" y="2360755"/>
                </a:cubicBezTo>
                <a:cubicBezTo>
                  <a:pt x="2997711" y="2354374"/>
                  <a:pt x="2979042" y="2365422"/>
                  <a:pt x="2977423" y="2362565"/>
                </a:cubicBezTo>
                <a:cubicBezTo>
                  <a:pt x="2973232" y="2358850"/>
                  <a:pt x="2999521" y="2352373"/>
                  <a:pt x="2985329" y="2351802"/>
                </a:cubicBezTo>
                <a:cubicBezTo>
                  <a:pt x="2982757" y="2351992"/>
                  <a:pt x="2977994" y="2353707"/>
                  <a:pt x="2978376" y="2350278"/>
                </a:cubicBezTo>
                <a:cubicBezTo>
                  <a:pt x="2978757" y="2346754"/>
                  <a:pt x="2984186" y="2347135"/>
                  <a:pt x="2987234" y="2345992"/>
                </a:cubicBezTo>
                <a:cubicBezTo>
                  <a:pt x="2991520" y="2344563"/>
                  <a:pt x="2993139" y="2339515"/>
                  <a:pt x="2988853" y="2338467"/>
                </a:cubicBezTo>
                <a:cubicBezTo>
                  <a:pt x="2955420" y="2337705"/>
                  <a:pt x="2953896" y="2384663"/>
                  <a:pt x="2989996" y="2377329"/>
                </a:cubicBezTo>
                <a:close/>
                <a:moveTo>
                  <a:pt x="2946752" y="2416858"/>
                </a:moveTo>
                <a:cubicBezTo>
                  <a:pt x="2950086" y="2425906"/>
                  <a:pt x="2983233" y="2418286"/>
                  <a:pt x="2966184" y="2415524"/>
                </a:cubicBezTo>
                <a:cubicBezTo>
                  <a:pt x="2959421" y="2415524"/>
                  <a:pt x="2957897" y="2411619"/>
                  <a:pt x="2966660" y="2408761"/>
                </a:cubicBezTo>
                <a:cubicBezTo>
                  <a:pt x="2969803" y="2407714"/>
                  <a:pt x="2968851" y="2407237"/>
                  <a:pt x="2966279" y="2407142"/>
                </a:cubicBezTo>
                <a:cubicBezTo>
                  <a:pt x="2963040" y="2406666"/>
                  <a:pt x="2957706" y="2409047"/>
                  <a:pt x="2955325" y="2406571"/>
                </a:cubicBezTo>
                <a:cubicBezTo>
                  <a:pt x="2954753" y="2404475"/>
                  <a:pt x="2959326" y="2404189"/>
                  <a:pt x="2961326" y="2403904"/>
                </a:cubicBezTo>
                <a:cubicBezTo>
                  <a:pt x="2970851" y="2403046"/>
                  <a:pt x="2969993" y="2401046"/>
                  <a:pt x="2966279" y="2400093"/>
                </a:cubicBezTo>
                <a:cubicBezTo>
                  <a:pt x="2964278" y="2399522"/>
                  <a:pt x="2959897" y="2399808"/>
                  <a:pt x="2961802" y="2397141"/>
                </a:cubicBezTo>
                <a:cubicBezTo>
                  <a:pt x="2963707" y="2394474"/>
                  <a:pt x="2967612" y="2395998"/>
                  <a:pt x="2970375" y="2395998"/>
                </a:cubicBezTo>
                <a:cubicBezTo>
                  <a:pt x="2974280" y="2395998"/>
                  <a:pt x="2977899" y="2392569"/>
                  <a:pt x="2975042" y="2390473"/>
                </a:cubicBezTo>
                <a:cubicBezTo>
                  <a:pt x="2960373" y="2383806"/>
                  <a:pt x="2933799" y="2401237"/>
                  <a:pt x="2946752" y="2416858"/>
                </a:cubicBezTo>
                <a:close/>
                <a:moveTo>
                  <a:pt x="2924940" y="2394093"/>
                </a:moveTo>
                <a:cubicBezTo>
                  <a:pt x="2929036" y="2393140"/>
                  <a:pt x="2935418" y="2391330"/>
                  <a:pt x="2937990" y="2388473"/>
                </a:cubicBezTo>
                <a:cubicBezTo>
                  <a:pt x="2941037" y="2385235"/>
                  <a:pt x="2934751" y="2385139"/>
                  <a:pt x="2931893" y="2385616"/>
                </a:cubicBezTo>
                <a:cubicBezTo>
                  <a:pt x="2923893" y="2386949"/>
                  <a:pt x="2920083" y="2382949"/>
                  <a:pt x="2928845" y="2377996"/>
                </a:cubicBezTo>
                <a:cubicBezTo>
                  <a:pt x="2935894" y="2372471"/>
                  <a:pt x="2915796" y="2380853"/>
                  <a:pt x="2914558" y="2377996"/>
                </a:cubicBezTo>
                <a:cubicBezTo>
                  <a:pt x="2912748" y="2375710"/>
                  <a:pt x="2917892" y="2374281"/>
                  <a:pt x="2920083" y="2373614"/>
                </a:cubicBezTo>
                <a:cubicBezTo>
                  <a:pt x="2930655" y="2370661"/>
                  <a:pt x="2928655" y="2368661"/>
                  <a:pt x="2923893" y="2368280"/>
                </a:cubicBezTo>
                <a:cubicBezTo>
                  <a:pt x="2921226" y="2368090"/>
                  <a:pt x="2916368" y="2369233"/>
                  <a:pt x="2917225" y="2365899"/>
                </a:cubicBezTo>
                <a:cubicBezTo>
                  <a:pt x="2918082" y="2362470"/>
                  <a:pt x="2923416" y="2363422"/>
                  <a:pt x="2926559" y="2362851"/>
                </a:cubicBezTo>
                <a:cubicBezTo>
                  <a:pt x="2931036" y="2362089"/>
                  <a:pt x="2933322" y="2357231"/>
                  <a:pt x="2929226" y="2355707"/>
                </a:cubicBezTo>
                <a:cubicBezTo>
                  <a:pt x="2895984" y="2350373"/>
                  <a:pt x="2887793" y="2396474"/>
                  <a:pt x="2924940" y="2394093"/>
                </a:cubicBezTo>
                <a:close/>
                <a:moveTo>
                  <a:pt x="2881506" y="2422382"/>
                </a:moveTo>
                <a:cubicBezTo>
                  <a:pt x="2887698" y="2430383"/>
                  <a:pt x="2919320" y="2419525"/>
                  <a:pt x="2900651" y="2418858"/>
                </a:cubicBezTo>
                <a:cubicBezTo>
                  <a:pt x="2897223" y="2419334"/>
                  <a:pt x="2894746" y="2418477"/>
                  <a:pt x="2894079" y="2417334"/>
                </a:cubicBezTo>
                <a:cubicBezTo>
                  <a:pt x="2893412" y="2416096"/>
                  <a:pt x="2894651" y="2414381"/>
                  <a:pt x="2898556" y="2412571"/>
                </a:cubicBezTo>
                <a:cubicBezTo>
                  <a:pt x="2904938" y="2408571"/>
                  <a:pt x="2887126" y="2414095"/>
                  <a:pt x="2886269" y="2411714"/>
                </a:cubicBezTo>
                <a:cubicBezTo>
                  <a:pt x="2883887" y="2407809"/>
                  <a:pt x="2906843" y="2407523"/>
                  <a:pt x="2894936" y="2404570"/>
                </a:cubicBezTo>
                <a:cubicBezTo>
                  <a:pt x="2892651" y="2404285"/>
                  <a:pt x="2888364" y="2404856"/>
                  <a:pt x="2889317" y="2402284"/>
                </a:cubicBezTo>
                <a:cubicBezTo>
                  <a:pt x="2890269" y="2399522"/>
                  <a:pt x="2894841" y="2400760"/>
                  <a:pt x="2897699" y="2400379"/>
                </a:cubicBezTo>
                <a:cubicBezTo>
                  <a:pt x="2901604" y="2399903"/>
                  <a:pt x="2903985" y="2396188"/>
                  <a:pt x="2900461" y="2394664"/>
                </a:cubicBezTo>
                <a:cubicBezTo>
                  <a:pt x="2883507" y="2389426"/>
                  <a:pt x="2862170" y="2410190"/>
                  <a:pt x="2881506" y="2422382"/>
                </a:cubicBezTo>
                <a:close/>
                <a:moveTo>
                  <a:pt x="2873601" y="2389426"/>
                </a:moveTo>
                <a:cubicBezTo>
                  <a:pt x="2878268" y="2388378"/>
                  <a:pt x="2885221" y="2385806"/>
                  <a:pt x="2887888" y="2382663"/>
                </a:cubicBezTo>
                <a:cubicBezTo>
                  <a:pt x="2891317" y="2376662"/>
                  <a:pt x="2877792" y="2380472"/>
                  <a:pt x="2874934" y="2379805"/>
                </a:cubicBezTo>
                <a:cubicBezTo>
                  <a:pt x="2868362" y="2379043"/>
                  <a:pt x="2870648" y="2373614"/>
                  <a:pt x="2875791" y="2370757"/>
                </a:cubicBezTo>
                <a:cubicBezTo>
                  <a:pt x="2883126" y="2364375"/>
                  <a:pt x="2860932" y="2374186"/>
                  <a:pt x="2859313" y="2370757"/>
                </a:cubicBezTo>
                <a:cubicBezTo>
                  <a:pt x="2856932" y="2368185"/>
                  <a:pt x="2862551" y="2366470"/>
                  <a:pt x="2865123" y="2365804"/>
                </a:cubicBezTo>
                <a:cubicBezTo>
                  <a:pt x="2876934" y="2362375"/>
                  <a:pt x="2874362" y="2360089"/>
                  <a:pt x="2868838" y="2359708"/>
                </a:cubicBezTo>
                <a:cubicBezTo>
                  <a:pt x="2865790" y="2359517"/>
                  <a:pt x="2860266" y="2360851"/>
                  <a:pt x="2860932" y="2356945"/>
                </a:cubicBezTo>
                <a:cubicBezTo>
                  <a:pt x="2861599" y="2353040"/>
                  <a:pt x="2867790" y="2354088"/>
                  <a:pt x="2871315" y="2353421"/>
                </a:cubicBezTo>
                <a:cubicBezTo>
                  <a:pt x="2876363" y="2352468"/>
                  <a:pt x="2878363" y="2346944"/>
                  <a:pt x="2873505" y="2345134"/>
                </a:cubicBezTo>
                <a:cubicBezTo>
                  <a:pt x="2864647" y="2342753"/>
                  <a:pt x="2852836" y="2347325"/>
                  <a:pt x="2847216" y="2353993"/>
                </a:cubicBezTo>
                <a:cubicBezTo>
                  <a:pt x="2832167" y="2370566"/>
                  <a:pt x="2853979" y="2393807"/>
                  <a:pt x="2873601" y="2389426"/>
                </a:cubicBezTo>
                <a:close/>
                <a:moveTo>
                  <a:pt x="2826261" y="2427621"/>
                </a:moveTo>
                <a:cubicBezTo>
                  <a:pt x="2830928" y="2438098"/>
                  <a:pt x="2870838" y="2432193"/>
                  <a:pt x="2849502" y="2427526"/>
                </a:cubicBezTo>
                <a:cubicBezTo>
                  <a:pt x="2841977" y="2426954"/>
                  <a:pt x="2839215" y="2423049"/>
                  <a:pt x="2846835" y="2420477"/>
                </a:cubicBezTo>
                <a:cubicBezTo>
                  <a:pt x="2849502" y="2419715"/>
                  <a:pt x="2854169" y="2418477"/>
                  <a:pt x="2848264" y="2418001"/>
                </a:cubicBezTo>
                <a:cubicBezTo>
                  <a:pt x="2844168" y="2417143"/>
                  <a:pt x="2838072" y="2419429"/>
                  <a:pt x="2835024" y="2416572"/>
                </a:cubicBezTo>
                <a:cubicBezTo>
                  <a:pt x="2833976" y="2414095"/>
                  <a:pt x="2839406" y="2414000"/>
                  <a:pt x="2841787" y="2413905"/>
                </a:cubicBezTo>
                <a:cubicBezTo>
                  <a:pt x="2853122" y="2413714"/>
                  <a:pt x="2851788" y="2411428"/>
                  <a:pt x="2847216" y="2410000"/>
                </a:cubicBezTo>
                <a:cubicBezTo>
                  <a:pt x="2844740" y="2409238"/>
                  <a:pt x="2839501" y="2409142"/>
                  <a:pt x="2841406" y="2406285"/>
                </a:cubicBezTo>
                <a:cubicBezTo>
                  <a:pt x="2843311" y="2403427"/>
                  <a:pt x="2848264" y="2405523"/>
                  <a:pt x="2851598" y="2405713"/>
                </a:cubicBezTo>
                <a:cubicBezTo>
                  <a:pt x="2856265" y="2406094"/>
                  <a:pt x="2859980" y="2402189"/>
                  <a:pt x="2856456" y="2399808"/>
                </a:cubicBezTo>
                <a:cubicBezTo>
                  <a:pt x="2853122" y="2397522"/>
                  <a:pt x="2846645" y="2397522"/>
                  <a:pt x="2842454" y="2397808"/>
                </a:cubicBezTo>
                <a:cubicBezTo>
                  <a:pt x="2827023" y="2398189"/>
                  <a:pt x="2812355" y="2414476"/>
                  <a:pt x="2826261" y="2427621"/>
                </a:cubicBezTo>
                <a:close/>
                <a:moveTo>
                  <a:pt x="2829785" y="2352088"/>
                </a:moveTo>
                <a:cubicBezTo>
                  <a:pt x="2836739" y="2347230"/>
                  <a:pt x="2809593" y="2347801"/>
                  <a:pt x="2823975" y="2340753"/>
                </a:cubicBezTo>
                <a:cubicBezTo>
                  <a:pt x="2826261" y="2340086"/>
                  <a:pt x="2830167" y="2339038"/>
                  <a:pt x="2825309" y="2338372"/>
                </a:cubicBezTo>
                <a:cubicBezTo>
                  <a:pt x="2821975" y="2337514"/>
                  <a:pt x="2816546" y="2339324"/>
                  <a:pt x="2814260" y="2336371"/>
                </a:cubicBezTo>
                <a:cubicBezTo>
                  <a:pt x="2813593" y="2333800"/>
                  <a:pt x="2817975" y="2334085"/>
                  <a:pt x="2820070" y="2334085"/>
                </a:cubicBezTo>
                <a:cubicBezTo>
                  <a:pt x="2829500" y="2334180"/>
                  <a:pt x="2828547" y="2331895"/>
                  <a:pt x="2824833" y="2330275"/>
                </a:cubicBezTo>
                <a:cubicBezTo>
                  <a:pt x="2822737" y="2329418"/>
                  <a:pt x="2818451" y="2329228"/>
                  <a:pt x="2820165" y="2326465"/>
                </a:cubicBezTo>
                <a:cubicBezTo>
                  <a:pt x="2821975" y="2323608"/>
                  <a:pt x="2825880" y="2325894"/>
                  <a:pt x="2828643" y="2326180"/>
                </a:cubicBezTo>
                <a:cubicBezTo>
                  <a:pt x="2832643" y="2326656"/>
                  <a:pt x="2835882" y="2322941"/>
                  <a:pt x="2832834" y="2320369"/>
                </a:cubicBezTo>
                <a:cubicBezTo>
                  <a:pt x="2796638" y="2305034"/>
                  <a:pt x="2790352" y="2363899"/>
                  <a:pt x="2829785" y="2352088"/>
                </a:cubicBezTo>
                <a:close/>
                <a:moveTo>
                  <a:pt x="2791114" y="2394474"/>
                </a:moveTo>
                <a:cubicBezTo>
                  <a:pt x="2799972" y="2404094"/>
                  <a:pt x="2834453" y="2390188"/>
                  <a:pt x="2812355" y="2389711"/>
                </a:cubicBezTo>
                <a:cubicBezTo>
                  <a:pt x="2804544" y="2390664"/>
                  <a:pt x="2799972" y="2386568"/>
                  <a:pt x="2808164" y="2381996"/>
                </a:cubicBezTo>
                <a:cubicBezTo>
                  <a:pt x="2811117" y="2380377"/>
                  <a:pt x="2809688" y="2379901"/>
                  <a:pt x="2806640" y="2380282"/>
                </a:cubicBezTo>
                <a:cubicBezTo>
                  <a:pt x="2803306" y="2380663"/>
                  <a:pt x="2800163" y="2381805"/>
                  <a:pt x="2796829" y="2382187"/>
                </a:cubicBezTo>
                <a:cubicBezTo>
                  <a:pt x="2790161" y="2382091"/>
                  <a:pt x="2793686" y="2377900"/>
                  <a:pt x="2798734" y="2377424"/>
                </a:cubicBezTo>
                <a:cubicBezTo>
                  <a:pt x="2809021" y="2374947"/>
                  <a:pt x="2806735" y="2372852"/>
                  <a:pt x="2801877" y="2372376"/>
                </a:cubicBezTo>
                <a:cubicBezTo>
                  <a:pt x="2789590" y="2372662"/>
                  <a:pt x="2794638" y="2366089"/>
                  <a:pt x="2803973" y="2367137"/>
                </a:cubicBezTo>
                <a:cubicBezTo>
                  <a:pt x="2808354" y="2366566"/>
                  <a:pt x="2810164" y="2361993"/>
                  <a:pt x="2805878" y="2360184"/>
                </a:cubicBezTo>
                <a:cubicBezTo>
                  <a:pt x="2801973" y="2358565"/>
                  <a:pt x="2795972" y="2359803"/>
                  <a:pt x="2792162" y="2360755"/>
                </a:cubicBezTo>
                <a:cubicBezTo>
                  <a:pt x="2773683" y="2366375"/>
                  <a:pt x="2775302" y="2386092"/>
                  <a:pt x="2791114" y="2394474"/>
                </a:cubicBezTo>
                <a:close/>
                <a:moveTo>
                  <a:pt x="2740155" y="2411905"/>
                </a:moveTo>
                <a:cubicBezTo>
                  <a:pt x="2739488" y="2422287"/>
                  <a:pt x="2775969" y="2429145"/>
                  <a:pt x="2760158" y="2419048"/>
                </a:cubicBezTo>
                <a:cubicBezTo>
                  <a:pt x="2753395" y="2416000"/>
                  <a:pt x="2753585" y="2411524"/>
                  <a:pt x="2763587" y="2412667"/>
                </a:cubicBezTo>
                <a:cubicBezTo>
                  <a:pt x="2767206" y="2413047"/>
                  <a:pt x="2766444" y="2412095"/>
                  <a:pt x="2763873" y="2410952"/>
                </a:cubicBezTo>
                <a:cubicBezTo>
                  <a:pt x="2760825" y="2408952"/>
                  <a:pt x="2754633" y="2409047"/>
                  <a:pt x="2753204" y="2405618"/>
                </a:cubicBezTo>
                <a:cubicBezTo>
                  <a:pt x="2753490" y="2403237"/>
                  <a:pt x="2758253" y="2404856"/>
                  <a:pt x="2760348" y="2405523"/>
                </a:cubicBezTo>
                <a:cubicBezTo>
                  <a:pt x="2770159" y="2408857"/>
                  <a:pt x="2770159" y="2406571"/>
                  <a:pt x="2766920" y="2403999"/>
                </a:cubicBezTo>
                <a:cubicBezTo>
                  <a:pt x="2765111" y="2402570"/>
                  <a:pt x="2760729" y="2400855"/>
                  <a:pt x="2763682" y="2399141"/>
                </a:cubicBezTo>
                <a:cubicBezTo>
                  <a:pt x="2766730" y="2397331"/>
                  <a:pt x="2769968" y="2400665"/>
                  <a:pt x="2772731" y="2401903"/>
                </a:cubicBezTo>
                <a:cubicBezTo>
                  <a:pt x="2776636" y="2403522"/>
                  <a:pt x="2781684" y="2401522"/>
                  <a:pt x="2779779" y="2398379"/>
                </a:cubicBezTo>
                <a:cubicBezTo>
                  <a:pt x="2777779" y="2395331"/>
                  <a:pt x="2771969" y="2393617"/>
                  <a:pt x="2768635" y="2392474"/>
                </a:cubicBezTo>
                <a:cubicBezTo>
                  <a:pt x="2755776" y="2388473"/>
                  <a:pt x="2735202" y="2396093"/>
                  <a:pt x="2740155" y="2411905"/>
                </a:cubicBezTo>
                <a:close/>
                <a:moveTo>
                  <a:pt x="2713866" y="2377805"/>
                </a:moveTo>
                <a:cubicBezTo>
                  <a:pt x="2718724" y="2385616"/>
                  <a:pt x="2731868" y="2389140"/>
                  <a:pt x="2740822" y="2386568"/>
                </a:cubicBezTo>
                <a:cubicBezTo>
                  <a:pt x="2744918" y="2384949"/>
                  <a:pt x="2739203" y="2382187"/>
                  <a:pt x="2736345" y="2381520"/>
                </a:cubicBezTo>
                <a:cubicBezTo>
                  <a:pt x="2728440" y="2379520"/>
                  <a:pt x="2726630" y="2374281"/>
                  <a:pt x="2736631" y="2373519"/>
                </a:cubicBezTo>
                <a:cubicBezTo>
                  <a:pt x="2745299" y="2371423"/>
                  <a:pt x="2723486" y="2370661"/>
                  <a:pt x="2723582" y="2367518"/>
                </a:cubicBezTo>
                <a:cubicBezTo>
                  <a:pt x="2723201" y="2362755"/>
                  <a:pt x="2738917" y="2368471"/>
                  <a:pt x="2738917" y="2365899"/>
                </a:cubicBezTo>
                <a:cubicBezTo>
                  <a:pt x="2740060" y="2362660"/>
                  <a:pt x="2727773" y="2361613"/>
                  <a:pt x="2730916" y="2357898"/>
                </a:cubicBezTo>
                <a:cubicBezTo>
                  <a:pt x="2733107" y="2355231"/>
                  <a:pt x="2737584" y="2358279"/>
                  <a:pt x="2740727" y="2359041"/>
                </a:cubicBezTo>
                <a:cubicBezTo>
                  <a:pt x="2745203" y="2359993"/>
                  <a:pt x="2749204" y="2356755"/>
                  <a:pt x="2746061" y="2353612"/>
                </a:cubicBezTo>
                <a:cubicBezTo>
                  <a:pt x="2743203" y="2350849"/>
                  <a:pt x="2736917" y="2349706"/>
                  <a:pt x="2732916" y="2349230"/>
                </a:cubicBezTo>
                <a:cubicBezTo>
                  <a:pt x="2716438" y="2347039"/>
                  <a:pt x="2702532" y="2362851"/>
                  <a:pt x="2713866" y="2377805"/>
                </a:cubicBezTo>
                <a:close/>
                <a:moveTo>
                  <a:pt x="2679100" y="2399046"/>
                </a:moveTo>
                <a:cubicBezTo>
                  <a:pt x="2682719" y="2405904"/>
                  <a:pt x="2694340" y="2409238"/>
                  <a:pt x="2701769" y="2407999"/>
                </a:cubicBezTo>
                <a:cubicBezTo>
                  <a:pt x="2705389" y="2407047"/>
                  <a:pt x="2700626" y="2404285"/>
                  <a:pt x="2698150" y="2403522"/>
                </a:cubicBezTo>
                <a:cubicBezTo>
                  <a:pt x="2691483" y="2401332"/>
                  <a:pt x="2690054" y="2397046"/>
                  <a:pt x="2698721" y="2396950"/>
                </a:cubicBezTo>
                <a:cubicBezTo>
                  <a:pt x="2706246" y="2395903"/>
                  <a:pt x="2687577" y="2393807"/>
                  <a:pt x="2687673" y="2391330"/>
                </a:cubicBezTo>
                <a:cubicBezTo>
                  <a:pt x="2687101" y="2389045"/>
                  <a:pt x="2691673" y="2389997"/>
                  <a:pt x="2693578" y="2390473"/>
                </a:cubicBezTo>
                <a:cubicBezTo>
                  <a:pt x="2702912" y="2392569"/>
                  <a:pt x="2702151" y="2390378"/>
                  <a:pt x="2698531" y="2388283"/>
                </a:cubicBezTo>
                <a:cubicBezTo>
                  <a:pt x="2696531" y="2387140"/>
                  <a:pt x="2692244" y="2385997"/>
                  <a:pt x="2694245" y="2383996"/>
                </a:cubicBezTo>
                <a:cubicBezTo>
                  <a:pt x="2696245" y="2381996"/>
                  <a:pt x="2700055" y="2384663"/>
                  <a:pt x="2702722" y="2385616"/>
                </a:cubicBezTo>
                <a:cubicBezTo>
                  <a:pt x="2706532" y="2386854"/>
                  <a:pt x="2710151" y="2384568"/>
                  <a:pt x="2707580" y="2381710"/>
                </a:cubicBezTo>
                <a:cubicBezTo>
                  <a:pt x="2695102" y="2370471"/>
                  <a:pt x="2665956" y="2379615"/>
                  <a:pt x="2679100" y="2399046"/>
                </a:cubicBezTo>
                <a:close/>
                <a:moveTo>
                  <a:pt x="2665098" y="2351135"/>
                </a:moveTo>
                <a:cubicBezTo>
                  <a:pt x="2670718" y="2360279"/>
                  <a:pt x="2685958" y="2364280"/>
                  <a:pt x="2695769" y="2361041"/>
                </a:cubicBezTo>
                <a:cubicBezTo>
                  <a:pt x="2704436" y="2356088"/>
                  <a:pt x="2669384" y="2352373"/>
                  <a:pt x="2687292" y="2345706"/>
                </a:cubicBezTo>
                <a:cubicBezTo>
                  <a:pt x="2702055" y="2342753"/>
                  <a:pt x="2675385" y="2342848"/>
                  <a:pt x="2674528" y="2338562"/>
                </a:cubicBezTo>
                <a:cubicBezTo>
                  <a:pt x="2673480" y="2335228"/>
                  <a:pt x="2679195" y="2336181"/>
                  <a:pt x="2681862" y="2336562"/>
                </a:cubicBezTo>
                <a:cubicBezTo>
                  <a:pt x="2694054" y="2338181"/>
                  <a:pt x="2692626" y="2335038"/>
                  <a:pt x="2687768" y="2332561"/>
                </a:cubicBezTo>
                <a:cubicBezTo>
                  <a:pt x="2685006" y="2331228"/>
                  <a:pt x="2679576" y="2329990"/>
                  <a:pt x="2681672" y="2326846"/>
                </a:cubicBezTo>
                <a:cubicBezTo>
                  <a:pt x="2684243" y="2323513"/>
                  <a:pt x="2689482" y="2327513"/>
                  <a:pt x="2692626" y="2327894"/>
                </a:cubicBezTo>
                <a:cubicBezTo>
                  <a:pt x="2697674" y="2329037"/>
                  <a:pt x="2701769" y="2325037"/>
                  <a:pt x="2698055" y="2321322"/>
                </a:cubicBezTo>
                <a:cubicBezTo>
                  <a:pt x="2694626" y="2318083"/>
                  <a:pt x="2687673" y="2316940"/>
                  <a:pt x="2683196" y="2316369"/>
                </a:cubicBezTo>
                <a:cubicBezTo>
                  <a:pt x="2663003" y="2313988"/>
                  <a:pt x="2651668" y="2336086"/>
                  <a:pt x="2665098" y="2351135"/>
                </a:cubicBezTo>
                <a:close/>
                <a:moveTo>
                  <a:pt x="2629379" y="2379139"/>
                </a:moveTo>
                <a:cubicBezTo>
                  <a:pt x="2632237" y="2381234"/>
                  <a:pt x="2636904" y="2384282"/>
                  <a:pt x="2640428" y="2384758"/>
                </a:cubicBezTo>
                <a:cubicBezTo>
                  <a:pt x="2644619" y="2385235"/>
                  <a:pt x="2641476" y="2381520"/>
                  <a:pt x="2639571" y="2379996"/>
                </a:cubicBezTo>
                <a:cubicBezTo>
                  <a:pt x="2634428" y="2375710"/>
                  <a:pt x="2635571" y="2371900"/>
                  <a:pt x="2643953" y="2375138"/>
                </a:cubicBezTo>
                <a:cubicBezTo>
                  <a:pt x="2652430" y="2377519"/>
                  <a:pt x="2634999" y="2368471"/>
                  <a:pt x="2636523" y="2366470"/>
                </a:cubicBezTo>
                <a:cubicBezTo>
                  <a:pt x="2637381" y="2364470"/>
                  <a:pt x="2641095" y="2366947"/>
                  <a:pt x="2642715" y="2368090"/>
                </a:cubicBezTo>
                <a:cubicBezTo>
                  <a:pt x="2647572" y="2371423"/>
                  <a:pt x="2652240" y="2373138"/>
                  <a:pt x="2648810" y="2368185"/>
                </a:cubicBezTo>
                <a:cubicBezTo>
                  <a:pt x="2647477" y="2366566"/>
                  <a:pt x="2644048" y="2363994"/>
                  <a:pt x="2647096" y="2363232"/>
                </a:cubicBezTo>
                <a:cubicBezTo>
                  <a:pt x="2650144" y="2362375"/>
                  <a:pt x="2652335" y="2365899"/>
                  <a:pt x="2654526" y="2367518"/>
                </a:cubicBezTo>
                <a:cubicBezTo>
                  <a:pt x="2657574" y="2369804"/>
                  <a:pt x="2662526" y="2369328"/>
                  <a:pt x="2661574" y="2366089"/>
                </a:cubicBezTo>
                <a:cubicBezTo>
                  <a:pt x="2650430" y="2345801"/>
                  <a:pt x="2608043" y="2355993"/>
                  <a:pt x="2629379" y="2379139"/>
                </a:cubicBezTo>
                <a:close/>
                <a:moveTo>
                  <a:pt x="2613282" y="2338562"/>
                </a:moveTo>
                <a:cubicBezTo>
                  <a:pt x="2616426" y="2342563"/>
                  <a:pt x="2634999" y="2351516"/>
                  <a:pt x="2625284" y="2339800"/>
                </a:cubicBezTo>
                <a:cubicBezTo>
                  <a:pt x="2619664" y="2334562"/>
                  <a:pt x="2621378" y="2329894"/>
                  <a:pt x="2630903" y="2334085"/>
                </a:cubicBezTo>
                <a:cubicBezTo>
                  <a:pt x="2640428" y="2337324"/>
                  <a:pt x="2621093" y="2325703"/>
                  <a:pt x="2623093" y="2323513"/>
                </a:cubicBezTo>
                <a:cubicBezTo>
                  <a:pt x="2624236" y="2321131"/>
                  <a:pt x="2628427" y="2324179"/>
                  <a:pt x="2630237" y="2325608"/>
                </a:cubicBezTo>
                <a:cubicBezTo>
                  <a:pt x="2638904" y="2332085"/>
                  <a:pt x="2639667" y="2329704"/>
                  <a:pt x="2637285" y="2325989"/>
                </a:cubicBezTo>
                <a:cubicBezTo>
                  <a:pt x="2636047" y="2323893"/>
                  <a:pt x="2632142" y="2320846"/>
                  <a:pt x="2635857" y="2319893"/>
                </a:cubicBezTo>
                <a:cubicBezTo>
                  <a:pt x="2639571" y="2318941"/>
                  <a:pt x="2641571" y="2323417"/>
                  <a:pt x="2643953" y="2325513"/>
                </a:cubicBezTo>
                <a:cubicBezTo>
                  <a:pt x="2647286" y="2328370"/>
                  <a:pt x="2653097" y="2327894"/>
                  <a:pt x="2652240" y="2323989"/>
                </a:cubicBezTo>
                <a:cubicBezTo>
                  <a:pt x="2640143" y="2298081"/>
                  <a:pt x="2590994" y="2310654"/>
                  <a:pt x="2613282" y="2338562"/>
                </a:cubicBezTo>
                <a:close/>
                <a:moveTo>
                  <a:pt x="2597852" y="2281031"/>
                </a:moveTo>
                <a:cubicBezTo>
                  <a:pt x="2599376" y="2289127"/>
                  <a:pt x="2609758" y="2295414"/>
                  <a:pt x="2617759" y="2295318"/>
                </a:cubicBezTo>
                <a:cubicBezTo>
                  <a:pt x="2625760" y="2293890"/>
                  <a:pt x="2600709" y="2282841"/>
                  <a:pt x="2616330" y="2282460"/>
                </a:cubicBezTo>
                <a:cubicBezTo>
                  <a:pt x="2628332" y="2283889"/>
                  <a:pt x="2608615" y="2277602"/>
                  <a:pt x="2608996" y="2274364"/>
                </a:cubicBezTo>
                <a:cubicBezTo>
                  <a:pt x="2610044" y="2270077"/>
                  <a:pt x="2621569" y="2278840"/>
                  <a:pt x="2622331" y="2276554"/>
                </a:cubicBezTo>
                <a:cubicBezTo>
                  <a:pt x="2624236" y="2273983"/>
                  <a:pt x="2614235" y="2270077"/>
                  <a:pt x="2617950" y="2267601"/>
                </a:cubicBezTo>
                <a:cubicBezTo>
                  <a:pt x="2620617" y="2265696"/>
                  <a:pt x="2623379" y="2269601"/>
                  <a:pt x="2625855" y="2271030"/>
                </a:cubicBezTo>
                <a:cubicBezTo>
                  <a:pt x="2629284" y="2273030"/>
                  <a:pt x="2633570" y="2271220"/>
                  <a:pt x="2631951" y="2267601"/>
                </a:cubicBezTo>
                <a:cubicBezTo>
                  <a:pt x="2630332" y="2264267"/>
                  <a:pt x="2625379" y="2261886"/>
                  <a:pt x="2622236" y="2260457"/>
                </a:cubicBezTo>
                <a:cubicBezTo>
                  <a:pt x="2608329" y="2254456"/>
                  <a:pt x="2592708" y="2265601"/>
                  <a:pt x="2597852" y="2281031"/>
                </a:cubicBezTo>
                <a:close/>
                <a:moveTo>
                  <a:pt x="2564038" y="2337038"/>
                </a:moveTo>
                <a:cubicBezTo>
                  <a:pt x="2566705" y="2348754"/>
                  <a:pt x="2603376" y="2355040"/>
                  <a:pt x="2584517" y="2343705"/>
                </a:cubicBezTo>
                <a:cubicBezTo>
                  <a:pt x="2577754" y="2340943"/>
                  <a:pt x="2575849" y="2335990"/>
                  <a:pt x="2582707" y="2335609"/>
                </a:cubicBezTo>
                <a:cubicBezTo>
                  <a:pt x="2595185" y="2335324"/>
                  <a:pt x="2573087" y="2331323"/>
                  <a:pt x="2572610" y="2327894"/>
                </a:cubicBezTo>
                <a:cubicBezTo>
                  <a:pt x="2571944" y="2325037"/>
                  <a:pt x="2576706" y="2326561"/>
                  <a:pt x="2578897" y="2327227"/>
                </a:cubicBezTo>
                <a:cubicBezTo>
                  <a:pt x="2588898" y="2330466"/>
                  <a:pt x="2587946" y="2327704"/>
                  <a:pt x="2584041" y="2324846"/>
                </a:cubicBezTo>
                <a:cubicBezTo>
                  <a:pt x="2581945" y="2323322"/>
                  <a:pt x="2577278" y="2321608"/>
                  <a:pt x="2579278" y="2319322"/>
                </a:cubicBezTo>
                <a:cubicBezTo>
                  <a:pt x="2581278" y="2316940"/>
                  <a:pt x="2585469" y="2320560"/>
                  <a:pt x="2588327" y="2321798"/>
                </a:cubicBezTo>
                <a:cubicBezTo>
                  <a:pt x="2592423" y="2323513"/>
                  <a:pt x="2596233" y="2320846"/>
                  <a:pt x="2593280" y="2317226"/>
                </a:cubicBezTo>
                <a:cubicBezTo>
                  <a:pt x="2590708" y="2313892"/>
                  <a:pt x="2584802" y="2311987"/>
                  <a:pt x="2581088" y="2310844"/>
                </a:cubicBezTo>
                <a:cubicBezTo>
                  <a:pt x="2564514" y="2305987"/>
                  <a:pt x="2554037" y="2322274"/>
                  <a:pt x="2564038" y="2337038"/>
                </a:cubicBezTo>
                <a:close/>
                <a:moveTo>
                  <a:pt x="2547655" y="2292842"/>
                </a:moveTo>
                <a:cubicBezTo>
                  <a:pt x="2550132" y="2297224"/>
                  <a:pt x="2566800" y="2308463"/>
                  <a:pt x="2559085" y="2295700"/>
                </a:cubicBezTo>
                <a:cubicBezTo>
                  <a:pt x="2554418" y="2289794"/>
                  <a:pt x="2556799" y="2285413"/>
                  <a:pt x="2565467" y="2290842"/>
                </a:cubicBezTo>
                <a:cubicBezTo>
                  <a:pt x="2568610" y="2292747"/>
                  <a:pt x="2568419" y="2291604"/>
                  <a:pt x="2566610" y="2289222"/>
                </a:cubicBezTo>
                <a:cubicBezTo>
                  <a:pt x="2564800" y="2285984"/>
                  <a:pt x="2558894" y="2283222"/>
                  <a:pt x="2559371" y="2279317"/>
                </a:cubicBezTo>
                <a:cubicBezTo>
                  <a:pt x="2560800" y="2277126"/>
                  <a:pt x="2564419" y="2280745"/>
                  <a:pt x="2566038" y="2282365"/>
                </a:cubicBezTo>
                <a:cubicBezTo>
                  <a:pt x="2573468" y="2289985"/>
                  <a:pt x="2574706" y="2287603"/>
                  <a:pt x="2572896" y="2283698"/>
                </a:cubicBezTo>
                <a:cubicBezTo>
                  <a:pt x="2571944" y="2281507"/>
                  <a:pt x="2568705" y="2277888"/>
                  <a:pt x="2572325" y="2277507"/>
                </a:cubicBezTo>
                <a:cubicBezTo>
                  <a:pt x="2576040" y="2277126"/>
                  <a:pt x="2577468" y="2281698"/>
                  <a:pt x="2579468" y="2284079"/>
                </a:cubicBezTo>
                <a:cubicBezTo>
                  <a:pt x="2582231" y="2287413"/>
                  <a:pt x="2587946" y="2287794"/>
                  <a:pt x="2587755" y="2283793"/>
                </a:cubicBezTo>
                <a:cubicBezTo>
                  <a:pt x="2580135" y="2257123"/>
                  <a:pt x="2530319" y="2262267"/>
                  <a:pt x="2547655" y="2292842"/>
                </a:cubicBezTo>
                <a:close/>
                <a:moveTo>
                  <a:pt x="2542131" y="2205307"/>
                </a:moveTo>
                <a:cubicBezTo>
                  <a:pt x="2541083" y="2203307"/>
                  <a:pt x="2537749" y="2200450"/>
                  <a:pt x="2540797" y="2199402"/>
                </a:cubicBezTo>
                <a:cubicBezTo>
                  <a:pt x="2543845" y="2198354"/>
                  <a:pt x="2545655" y="2202640"/>
                  <a:pt x="2547655" y="2204641"/>
                </a:cubicBezTo>
                <a:cubicBezTo>
                  <a:pt x="2565943" y="2213022"/>
                  <a:pt x="2544702" y="2181304"/>
                  <a:pt x="2526224" y="2191496"/>
                </a:cubicBezTo>
                <a:cubicBezTo>
                  <a:pt x="2498696" y="2211118"/>
                  <a:pt x="2545178" y="2236740"/>
                  <a:pt x="2532415" y="2219309"/>
                </a:cubicBezTo>
                <a:cubicBezTo>
                  <a:pt x="2528129" y="2214832"/>
                  <a:pt x="2528891" y="2210451"/>
                  <a:pt x="2535273" y="2212832"/>
                </a:cubicBezTo>
                <a:cubicBezTo>
                  <a:pt x="2537463" y="2213785"/>
                  <a:pt x="2541083" y="2215404"/>
                  <a:pt x="2537749" y="2211784"/>
                </a:cubicBezTo>
                <a:cubicBezTo>
                  <a:pt x="2535749" y="2208927"/>
                  <a:pt x="2530415" y="2207117"/>
                  <a:pt x="2530319" y="2203497"/>
                </a:cubicBezTo>
                <a:cubicBezTo>
                  <a:pt x="2531272" y="2201116"/>
                  <a:pt x="2534701" y="2203974"/>
                  <a:pt x="2536320" y="2205307"/>
                </a:cubicBezTo>
                <a:cubicBezTo>
                  <a:pt x="2543464" y="2211213"/>
                  <a:pt x="2544131" y="2208832"/>
                  <a:pt x="2542131" y="2205307"/>
                </a:cubicBezTo>
                <a:close/>
                <a:moveTo>
                  <a:pt x="2508031" y="2303796"/>
                </a:moveTo>
                <a:cubicBezTo>
                  <a:pt x="2509936" y="2307415"/>
                  <a:pt x="2523461" y="2317417"/>
                  <a:pt x="2517366" y="2306653"/>
                </a:cubicBezTo>
                <a:cubicBezTo>
                  <a:pt x="2513651" y="2301605"/>
                  <a:pt x="2515651" y="2298176"/>
                  <a:pt x="2522700" y="2303034"/>
                </a:cubicBezTo>
                <a:cubicBezTo>
                  <a:pt x="2525271" y="2304748"/>
                  <a:pt x="2525081" y="2303796"/>
                  <a:pt x="2523652" y="2301796"/>
                </a:cubicBezTo>
                <a:cubicBezTo>
                  <a:pt x="2522223" y="2299033"/>
                  <a:pt x="2517366" y="2296557"/>
                  <a:pt x="2517842" y="2293318"/>
                </a:cubicBezTo>
                <a:cubicBezTo>
                  <a:pt x="2519080" y="2291604"/>
                  <a:pt x="2522033" y="2294747"/>
                  <a:pt x="2523271" y="2296080"/>
                </a:cubicBezTo>
                <a:cubicBezTo>
                  <a:pt x="2529272" y="2302653"/>
                  <a:pt x="2530319" y="2300843"/>
                  <a:pt x="2528986" y="2297509"/>
                </a:cubicBezTo>
                <a:cubicBezTo>
                  <a:pt x="2528224" y="2295700"/>
                  <a:pt x="2525557" y="2292556"/>
                  <a:pt x="2528605" y="2292366"/>
                </a:cubicBezTo>
                <a:cubicBezTo>
                  <a:pt x="2531748" y="2292175"/>
                  <a:pt x="2532796" y="2296080"/>
                  <a:pt x="2534415" y="2298176"/>
                </a:cubicBezTo>
                <a:cubicBezTo>
                  <a:pt x="2536701" y="2301129"/>
                  <a:pt x="2541368" y="2301700"/>
                  <a:pt x="2541368" y="2298462"/>
                </a:cubicBezTo>
                <a:cubicBezTo>
                  <a:pt x="2535939" y="2276459"/>
                  <a:pt x="2494125" y="2277221"/>
                  <a:pt x="2508031" y="2303796"/>
                </a:cubicBezTo>
                <a:close/>
                <a:moveTo>
                  <a:pt x="2493077" y="2250646"/>
                </a:moveTo>
                <a:cubicBezTo>
                  <a:pt x="2494886" y="2253885"/>
                  <a:pt x="2498220" y="2258838"/>
                  <a:pt x="2501744" y="2260838"/>
                </a:cubicBezTo>
                <a:cubicBezTo>
                  <a:pt x="2505840" y="2263219"/>
                  <a:pt x="2504793" y="2257980"/>
                  <a:pt x="2503650" y="2255695"/>
                </a:cubicBezTo>
                <a:cubicBezTo>
                  <a:pt x="2500506" y="2249313"/>
                  <a:pt x="2503935" y="2245884"/>
                  <a:pt x="2511269" y="2252742"/>
                </a:cubicBezTo>
                <a:cubicBezTo>
                  <a:pt x="2518890" y="2258552"/>
                  <a:pt x="2505364" y="2242360"/>
                  <a:pt x="2508126" y="2240931"/>
                </a:cubicBezTo>
                <a:cubicBezTo>
                  <a:pt x="2510126" y="2239216"/>
                  <a:pt x="2512793" y="2243407"/>
                  <a:pt x="2513936" y="2245122"/>
                </a:cubicBezTo>
                <a:cubicBezTo>
                  <a:pt x="2519461" y="2253694"/>
                  <a:pt x="2521176" y="2251885"/>
                  <a:pt x="2520509" y="2247884"/>
                </a:cubicBezTo>
                <a:cubicBezTo>
                  <a:pt x="2520128" y="2245693"/>
                  <a:pt x="2517746" y="2241693"/>
                  <a:pt x="2521557" y="2242074"/>
                </a:cubicBezTo>
                <a:cubicBezTo>
                  <a:pt x="2525367" y="2242550"/>
                  <a:pt x="2525652" y="2247122"/>
                  <a:pt x="2526986" y="2249694"/>
                </a:cubicBezTo>
                <a:cubicBezTo>
                  <a:pt x="2528891" y="2253409"/>
                  <a:pt x="2534510" y="2255028"/>
                  <a:pt x="2535368" y="2251408"/>
                </a:cubicBezTo>
                <a:cubicBezTo>
                  <a:pt x="2534510" y="2224929"/>
                  <a:pt x="2483457" y="2218928"/>
                  <a:pt x="2493077" y="2250646"/>
                </a:cubicBezTo>
                <a:close/>
                <a:moveTo>
                  <a:pt x="2467550" y="2270458"/>
                </a:moveTo>
                <a:cubicBezTo>
                  <a:pt x="2471360" y="2276650"/>
                  <a:pt x="2480123" y="2280460"/>
                  <a:pt x="2486600" y="2278078"/>
                </a:cubicBezTo>
                <a:cubicBezTo>
                  <a:pt x="2489076" y="2276554"/>
                  <a:pt x="2484885" y="2274078"/>
                  <a:pt x="2482885" y="2273411"/>
                </a:cubicBezTo>
                <a:cubicBezTo>
                  <a:pt x="2477456" y="2271697"/>
                  <a:pt x="2475265" y="2266934"/>
                  <a:pt x="2481837" y="2265982"/>
                </a:cubicBezTo>
                <a:cubicBezTo>
                  <a:pt x="2487362" y="2263886"/>
                  <a:pt x="2472217" y="2263505"/>
                  <a:pt x="2472217" y="2260743"/>
                </a:cubicBezTo>
                <a:cubicBezTo>
                  <a:pt x="2471265" y="2258171"/>
                  <a:pt x="2474979" y="2258838"/>
                  <a:pt x="2476503" y="2259219"/>
                </a:cubicBezTo>
                <a:cubicBezTo>
                  <a:pt x="2484123" y="2260647"/>
                  <a:pt x="2483076" y="2258266"/>
                  <a:pt x="2479837" y="2256266"/>
                </a:cubicBezTo>
                <a:cubicBezTo>
                  <a:pt x="2478123" y="2255123"/>
                  <a:pt x="2474503" y="2254266"/>
                  <a:pt x="2475646" y="2251885"/>
                </a:cubicBezTo>
                <a:cubicBezTo>
                  <a:pt x="2476694" y="2249408"/>
                  <a:pt x="2480313" y="2252170"/>
                  <a:pt x="2482504" y="2252837"/>
                </a:cubicBezTo>
                <a:cubicBezTo>
                  <a:pt x="2485647" y="2253885"/>
                  <a:pt x="2488028" y="2250932"/>
                  <a:pt x="2485457" y="2247979"/>
                </a:cubicBezTo>
                <a:cubicBezTo>
                  <a:pt x="2483171" y="2245312"/>
                  <a:pt x="2478503" y="2244265"/>
                  <a:pt x="2475646" y="2243884"/>
                </a:cubicBezTo>
                <a:cubicBezTo>
                  <a:pt x="2460501" y="2242931"/>
                  <a:pt x="2459644" y="2260457"/>
                  <a:pt x="2467550" y="2270458"/>
                </a:cubicBezTo>
                <a:close/>
                <a:moveTo>
                  <a:pt x="2462883" y="2216356"/>
                </a:moveTo>
                <a:cubicBezTo>
                  <a:pt x="2462978" y="2224834"/>
                  <a:pt x="2472217" y="2233311"/>
                  <a:pt x="2480313" y="2235121"/>
                </a:cubicBezTo>
                <a:cubicBezTo>
                  <a:pt x="2484409" y="2235597"/>
                  <a:pt x="2481170" y="2230739"/>
                  <a:pt x="2479266" y="2228929"/>
                </a:cubicBezTo>
                <a:cubicBezTo>
                  <a:pt x="2473932" y="2223881"/>
                  <a:pt x="2474789" y="2218642"/>
                  <a:pt x="2483361" y="2222262"/>
                </a:cubicBezTo>
                <a:cubicBezTo>
                  <a:pt x="2491458" y="2224357"/>
                  <a:pt x="2473932" y="2214166"/>
                  <a:pt x="2475456" y="2211689"/>
                </a:cubicBezTo>
                <a:cubicBezTo>
                  <a:pt x="2476122" y="2209022"/>
                  <a:pt x="2480123" y="2211975"/>
                  <a:pt x="2481837" y="2213308"/>
                </a:cubicBezTo>
                <a:cubicBezTo>
                  <a:pt x="2489934" y="2219500"/>
                  <a:pt x="2490410" y="2216833"/>
                  <a:pt x="2487933" y="2213118"/>
                </a:cubicBezTo>
                <a:cubicBezTo>
                  <a:pt x="2486600" y="2211022"/>
                  <a:pt x="2482980" y="2208070"/>
                  <a:pt x="2486028" y="2206736"/>
                </a:cubicBezTo>
                <a:cubicBezTo>
                  <a:pt x="2489076" y="2205403"/>
                  <a:pt x="2491362" y="2209975"/>
                  <a:pt x="2493648" y="2212070"/>
                </a:cubicBezTo>
                <a:cubicBezTo>
                  <a:pt x="2496792" y="2215023"/>
                  <a:pt x="2501744" y="2214166"/>
                  <a:pt x="2500697" y="2209975"/>
                </a:cubicBezTo>
                <a:cubicBezTo>
                  <a:pt x="2492410" y="2190829"/>
                  <a:pt x="2459549" y="2192068"/>
                  <a:pt x="2462883" y="2216356"/>
                </a:cubicBezTo>
                <a:close/>
                <a:moveTo>
                  <a:pt x="2457644" y="2145109"/>
                </a:moveTo>
                <a:cubicBezTo>
                  <a:pt x="2459834" y="2147110"/>
                  <a:pt x="2463549" y="2149872"/>
                  <a:pt x="2466311" y="2150253"/>
                </a:cubicBezTo>
                <a:cubicBezTo>
                  <a:pt x="2473265" y="2150920"/>
                  <a:pt x="2454024" y="2135489"/>
                  <a:pt x="2469264" y="2140156"/>
                </a:cubicBezTo>
                <a:cubicBezTo>
                  <a:pt x="2475646" y="2141871"/>
                  <a:pt x="2462025" y="2133679"/>
                  <a:pt x="2463359" y="2131679"/>
                </a:cubicBezTo>
                <a:cubicBezTo>
                  <a:pt x="2464026" y="2129584"/>
                  <a:pt x="2466978" y="2131965"/>
                  <a:pt x="2468312" y="2133013"/>
                </a:cubicBezTo>
                <a:cubicBezTo>
                  <a:pt x="2474598" y="2137966"/>
                  <a:pt x="2474979" y="2135965"/>
                  <a:pt x="2473169" y="2132917"/>
                </a:cubicBezTo>
                <a:cubicBezTo>
                  <a:pt x="2472217" y="2131298"/>
                  <a:pt x="2469359" y="2128822"/>
                  <a:pt x="2471836" y="2127869"/>
                </a:cubicBezTo>
                <a:cubicBezTo>
                  <a:pt x="2474312" y="2126821"/>
                  <a:pt x="2476027" y="2130536"/>
                  <a:pt x="2477742" y="2132155"/>
                </a:cubicBezTo>
                <a:cubicBezTo>
                  <a:pt x="2480123" y="2134537"/>
                  <a:pt x="2484123" y="2133965"/>
                  <a:pt x="2483361" y="2130631"/>
                </a:cubicBezTo>
                <a:cubicBezTo>
                  <a:pt x="2472693" y="2107771"/>
                  <a:pt x="2440689" y="2124726"/>
                  <a:pt x="2457644" y="2145109"/>
                </a:cubicBezTo>
                <a:close/>
                <a:moveTo>
                  <a:pt x="2398113" y="2093865"/>
                </a:moveTo>
                <a:cubicBezTo>
                  <a:pt x="2400494" y="2096341"/>
                  <a:pt x="2404494" y="2099961"/>
                  <a:pt x="2407733" y="2100723"/>
                </a:cubicBezTo>
                <a:cubicBezTo>
                  <a:pt x="2411447" y="2101580"/>
                  <a:pt x="2409257" y="2097008"/>
                  <a:pt x="2407638" y="2095198"/>
                </a:cubicBezTo>
                <a:cubicBezTo>
                  <a:pt x="2402399" y="2089197"/>
                  <a:pt x="2406685" y="2086150"/>
                  <a:pt x="2412495" y="2089864"/>
                </a:cubicBezTo>
                <a:cubicBezTo>
                  <a:pt x="2419830" y="2092722"/>
                  <a:pt x="2404780" y="2081673"/>
                  <a:pt x="2406494" y="2079577"/>
                </a:cubicBezTo>
                <a:cubicBezTo>
                  <a:pt x="2407542" y="2077291"/>
                  <a:pt x="2410781" y="2080244"/>
                  <a:pt x="2412305" y="2081673"/>
                </a:cubicBezTo>
                <a:cubicBezTo>
                  <a:pt x="2419163" y="2088150"/>
                  <a:pt x="2419925" y="2085864"/>
                  <a:pt x="2418115" y="2082244"/>
                </a:cubicBezTo>
                <a:cubicBezTo>
                  <a:pt x="2417163" y="2080244"/>
                  <a:pt x="2414019" y="2077101"/>
                  <a:pt x="2417067" y="2076339"/>
                </a:cubicBezTo>
                <a:cubicBezTo>
                  <a:pt x="2420210" y="2075482"/>
                  <a:pt x="2421734" y="2079863"/>
                  <a:pt x="2423544" y="2082054"/>
                </a:cubicBezTo>
                <a:cubicBezTo>
                  <a:pt x="2426116" y="2085007"/>
                  <a:pt x="2430879" y="2084911"/>
                  <a:pt x="2430497" y="2081101"/>
                </a:cubicBezTo>
                <a:cubicBezTo>
                  <a:pt x="2420972" y="2054431"/>
                  <a:pt x="2380586" y="2067480"/>
                  <a:pt x="2398113" y="2093865"/>
                </a:cubicBezTo>
                <a:close/>
                <a:moveTo>
                  <a:pt x="2282384" y="1952895"/>
                </a:moveTo>
                <a:cubicBezTo>
                  <a:pt x="2258952" y="1921272"/>
                  <a:pt x="2225805" y="1964706"/>
                  <a:pt x="2264001" y="1975945"/>
                </a:cubicBezTo>
                <a:cubicBezTo>
                  <a:pt x="2271906" y="1975374"/>
                  <a:pt x="2249904" y="1962705"/>
                  <a:pt x="2264763" y="1964134"/>
                </a:cubicBezTo>
                <a:cubicBezTo>
                  <a:pt x="2271525" y="1966420"/>
                  <a:pt x="2267525" y="1962991"/>
                  <a:pt x="2264381" y="1961086"/>
                </a:cubicBezTo>
                <a:cubicBezTo>
                  <a:pt x="2258190" y="1958610"/>
                  <a:pt x="2255523" y="1951561"/>
                  <a:pt x="2264572" y="1956800"/>
                </a:cubicBezTo>
                <a:cubicBezTo>
                  <a:pt x="2272573" y="1961658"/>
                  <a:pt x="2272859" y="1959467"/>
                  <a:pt x="2270382" y="1956229"/>
                </a:cubicBezTo>
                <a:cubicBezTo>
                  <a:pt x="2269049" y="1954514"/>
                  <a:pt x="2265334" y="1952037"/>
                  <a:pt x="2268096" y="1950704"/>
                </a:cubicBezTo>
                <a:cubicBezTo>
                  <a:pt x="2270954" y="1949370"/>
                  <a:pt x="2273430" y="1953276"/>
                  <a:pt x="2275621" y="1954990"/>
                </a:cubicBezTo>
                <a:cubicBezTo>
                  <a:pt x="2278955" y="1957467"/>
                  <a:pt x="2283622" y="1956609"/>
                  <a:pt x="2282384" y="1952895"/>
                </a:cubicBezTo>
                <a:close/>
                <a:moveTo>
                  <a:pt x="2317245" y="1975850"/>
                </a:moveTo>
                <a:cubicBezTo>
                  <a:pt x="2298767" y="1951466"/>
                  <a:pt x="2275907" y="1986804"/>
                  <a:pt x="2304482" y="1994329"/>
                </a:cubicBezTo>
                <a:cubicBezTo>
                  <a:pt x="2307339" y="1994424"/>
                  <a:pt x="2304863" y="1991280"/>
                  <a:pt x="2303434" y="1990137"/>
                </a:cubicBezTo>
                <a:cubicBezTo>
                  <a:pt x="2299529" y="1987090"/>
                  <a:pt x="2299719" y="1983470"/>
                  <a:pt x="2305910" y="1985375"/>
                </a:cubicBezTo>
                <a:cubicBezTo>
                  <a:pt x="2310673" y="1986137"/>
                  <a:pt x="2301719" y="1981279"/>
                  <a:pt x="2300767" y="1980327"/>
                </a:cubicBezTo>
                <a:cubicBezTo>
                  <a:pt x="2297624" y="1977279"/>
                  <a:pt x="2302196" y="1977374"/>
                  <a:pt x="2304196" y="1979279"/>
                </a:cubicBezTo>
                <a:cubicBezTo>
                  <a:pt x="2310292" y="1982994"/>
                  <a:pt x="2310387" y="1981184"/>
                  <a:pt x="2308482" y="1978708"/>
                </a:cubicBezTo>
                <a:cubicBezTo>
                  <a:pt x="2307434" y="1977374"/>
                  <a:pt x="2304672" y="1975564"/>
                  <a:pt x="2306672" y="1974421"/>
                </a:cubicBezTo>
                <a:cubicBezTo>
                  <a:pt x="2308768" y="1973278"/>
                  <a:pt x="2310673" y="1976326"/>
                  <a:pt x="2312388" y="1977660"/>
                </a:cubicBezTo>
                <a:cubicBezTo>
                  <a:pt x="2314864" y="1979470"/>
                  <a:pt x="2318293" y="1978612"/>
                  <a:pt x="2317245" y="1975850"/>
                </a:cubicBezTo>
                <a:close/>
                <a:moveTo>
                  <a:pt x="2354393" y="2060718"/>
                </a:moveTo>
                <a:cubicBezTo>
                  <a:pt x="2355917" y="2063099"/>
                  <a:pt x="2358774" y="2066623"/>
                  <a:pt x="2361441" y="2067862"/>
                </a:cubicBezTo>
                <a:cubicBezTo>
                  <a:pt x="2364584" y="2069290"/>
                  <a:pt x="2363537" y="2065290"/>
                  <a:pt x="2362489" y="2063575"/>
                </a:cubicBezTo>
                <a:cubicBezTo>
                  <a:pt x="2359727" y="2058908"/>
                  <a:pt x="2362013" y="2055670"/>
                  <a:pt x="2367823" y="2060432"/>
                </a:cubicBezTo>
                <a:cubicBezTo>
                  <a:pt x="2373824" y="2064242"/>
                  <a:pt x="2362775" y="2052621"/>
                  <a:pt x="2364584" y="2051288"/>
                </a:cubicBezTo>
                <a:cubicBezTo>
                  <a:pt x="2365918" y="2049669"/>
                  <a:pt x="2368299" y="2052717"/>
                  <a:pt x="2369252" y="2054050"/>
                </a:cubicBezTo>
                <a:cubicBezTo>
                  <a:pt x="2374014" y="2060432"/>
                  <a:pt x="2375062" y="2058813"/>
                  <a:pt x="2374300" y="2055670"/>
                </a:cubicBezTo>
                <a:cubicBezTo>
                  <a:pt x="2373824" y="2053955"/>
                  <a:pt x="2371728" y="2050907"/>
                  <a:pt x="2374586" y="2050907"/>
                </a:cubicBezTo>
                <a:cubicBezTo>
                  <a:pt x="2377443" y="2050907"/>
                  <a:pt x="2378015" y="2054622"/>
                  <a:pt x="2379158" y="2056622"/>
                </a:cubicBezTo>
                <a:cubicBezTo>
                  <a:pt x="2380777" y="2059479"/>
                  <a:pt x="2385063" y="2060337"/>
                  <a:pt x="2385444" y="2057289"/>
                </a:cubicBezTo>
                <a:cubicBezTo>
                  <a:pt x="2383158" y="2035381"/>
                  <a:pt x="2344296" y="2036429"/>
                  <a:pt x="2354393" y="2060718"/>
                </a:cubicBezTo>
                <a:close/>
                <a:moveTo>
                  <a:pt x="2343630" y="2026904"/>
                </a:moveTo>
                <a:cubicBezTo>
                  <a:pt x="2339439" y="2023189"/>
                  <a:pt x="2340010" y="2018998"/>
                  <a:pt x="2346773" y="2021665"/>
                </a:cubicBezTo>
                <a:cubicBezTo>
                  <a:pt x="2349249" y="2022618"/>
                  <a:pt x="2348868" y="2021665"/>
                  <a:pt x="2347249" y="2020141"/>
                </a:cubicBezTo>
                <a:cubicBezTo>
                  <a:pt x="2345344" y="2017855"/>
                  <a:pt x="2340867" y="2016712"/>
                  <a:pt x="2340391" y="2013569"/>
                </a:cubicBezTo>
                <a:cubicBezTo>
                  <a:pt x="2340867" y="2011474"/>
                  <a:pt x="2344010" y="2013664"/>
                  <a:pt x="2345439" y="2014617"/>
                </a:cubicBezTo>
                <a:cubicBezTo>
                  <a:pt x="2351916" y="2019284"/>
                  <a:pt x="2352297" y="2017188"/>
                  <a:pt x="2350297" y="2014331"/>
                </a:cubicBezTo>
                <a:cubicBezTo>
                  <a:pt x="2349249" y="2012712"/>
                  <a:pt x="2346201" y="2010426"/>
                  <a:pt x="2348583" y="2009378"/>
                </a:cubicBezTo>
                <a:cubicBezTo>
                  <a:pt x="2350964" y="2008235"/>
                  <a:pt x="2352964" y="2011854"/>
                  <a:pt x="2354774" y="2013474"/>
                </a:cubicBezTo>
                <a:cubicBezTo>
                  <a:pt x="2357346" y="2015760"/>
                  <a:pt x="2361251" y="2014998"/>
                  <a:pt x="2360298" y="2011759"/>
                </a:cubicBezTo>
                <a:cubicBezTo>
                  <a:pt x="2359441" y="2008807"/>
                  <a:pt x="2355536" y="2005854"/>
                  <a:pt x="2352964" y="2004139"/>
                </a:cubicBezTo>
                <a:cubicBezTo>
                  <a:pt x="2336486" y="1993281"/>
                  <a:pt x="2322293" y="2015283"/>
                  <a:pt x="2335819" y="2027190"/>
                </a:cubicBezTo>
                <a:cubicBezTo>
                  <a:pt x="2338676" y="2030333"/>
                  <a:pt x="2350964" y="2035191"/>
                  <a:pt x="2343630" y="2026904"/>
                </a:cubicBezTo>
                <a:close/>
                <a:moveTo>
                  <a:pt x="2306387" y="2061480"/>
                </a:moveTo>
                <a:cubicBezTo>
                  <a:pt x="2306482" y="2069481"/>
                  <a:pt x="2314769" y="2076815"/>
                  <a:pt x="2322293" y="2078244"/>
                </a:cubicBezTo>
                <a:cubicBezTo>
                  <a:pt x="2326104" y="2078625"/>
                  <a:pt x="2323246" y="2074053"/>
                  <a:pt x="2321531" y="2072433"/>
                </a:cubicBezTo>
                <a:cubicBezTo>
                  <a:pt x="2316674" y="2067862"/>
                  <a:pt x="2317531" y="2062908"/>
                  <a:pt x="2325627" y="2066052"/>
                </a:cubicBezTo>
                <a:cubicBezTo>
                  <a:pt x="2333247" y="2067766"/>
                  <a:pt x="2316864" y="2058717"/>
                  <a:pt x="2318293" y="2056336"/>
                </a:cubicBezTo>
                <a:cubicBezTo>
                  <a:pt x="2318960" y="2053765"/>
                  <a:pt x="2322675" y="2056336"/>
                  <a:pt x="2324294" y="2057575"/>
                </a:cubicBezTo>
                <a:cubicBezTo>
                  <a:pt x="2331914" y="2063194"/>
                  <a:pt x="2332390" y="2060718"/>
                  <a:pt x="2330104" y="2057193"/>
                </a:cubicBezTo>
                <a:cubicBezTo>
                  <a:pt x="2328866" y="2055288"/>
                  <a:pt x="2325342" y="2052526"/>
                  <a:pt x="2328294" y="2051097"/>
                </a:cubicBezTo>
                <a:cubicBezTo>
                  <a:pt x="2331247" y="2049764"/>
                  <a:pt x="2333438" y="2054050"/>
                  <a:pt x="2335533" y="2055955"/>
                </a:cubicBezTo>
                <a:cubicBezTo>
                  <a:pt x="2338486" y="2058717"/>
                  <a:pt x="2343248" y="2057860"/>
                  <a:pt x="2342296" y="2053860"/>
                </a:cubicBezTo>
                <a:cubicBezTo>
                  <a:pt x="2341439" y="2050240"/>
                  <a:pt x="2336772" y="2046716"/>
                  <a:pt x="2333723" y="2044620"/>
                </a:cubicBezTo>
                <a:cubicBezTo>
                  <a:pt x="2319817" y="2035858"/>
                  <a:pt x="2304291" y="2045859"/>
                  <a:pt x="2306387" y="2061480"/>
                </a:cubicBezTo>
                <a:close/>
                <a:moveTo>
                  <a:pt x="2301624" y="2019475"/>
                </a:moveTo>
                <a:cubicBezTo>
                  <a:pt x="2299719" y="2017474"/>
                  <a:pt x="2295243" y="2015093"/>
                  <a:pt x="2298005" y="2012807"/>
                </a:cubicBezTo>
                <a:cubicBezTo>
                  <a:pt x="2300862" y="2010426"/>
                  <a:pt x="2304386" y="2014998"/>
                  <a:pt x="2307244" y="2016712"/>
                </a:cubicBezTo>
                <a:cubicBezTo>
                  <a:pt x="2311244" y="2019189"/>
                  <a:pt x="2316197" y="2016998"/>
                  <a:pt x="2314102" y="2012521"/>
                </a:cubicBezTo>
                <a:cubicBezTo>
                  <a:pt x="2306958" y="2001472"/>
                  <a:pt x="2288099" y="1998234"/>
                  <a:pt x="2279622" y="2008902"/>
                </a:cubicBezTo>
                <a:cubicBezTo>
                  <a:pt x="2259714" y="2042144"/>
                  <a:pt x="2314864" y="2055860"/>
                  <a:pt x="2296290" y="2039667"/>
                </a:cubicBezTo>
                <a:cubicBezTo>
                  <a:pt x="2290385" y="2035858"/>
                  <a:pt x="2289623" y="2030428"/>
                  <a:pt x="2297052" y="2030809"/>
                </a:cubicBezTo>
                <a:cubicBezTo>
                  <a:pt x="2299814" y="2031190"/>
                  <a:pt x="2303910" y="2031762"/>
                  <a:pt x="2299243" y="2028714"/>
                </a:cubicBezTo>
                <a:cubicBezTo>
                  <a:pt x="2296100" y="2026047"/>
                  <a:pt x="2289813" y="2025570"/>
                  <a:pt x="2288575" y="2021475"/>
                </a:cubicBezTo>
                <a:cubicBezTo>
                  <a:pt x="2288575" y="2018332"/>
                  <a:pt x="2293242" y="2020332"/>
                  <a:pt x="2295433" y="2021379"/>
                </a:cubicBezTo>
                <a:cubicBezTo>
                  <a:pt x="2305244" y="2026142"/>
                  <a:pt x="2305053" y="2023094"/>
                  <a:pt x="2301624" y="2019475"/>
                </a:cubicBezTo>
                <a:close/>
                <a:moveTo>
                  <a:pt x="2273716" y="2071862"/>
                </a:moveTo>
                <a:cubicBezTo>
                  <a:pt x="2273811" y="2078149"/>
                  <a:pt x="2280288" y="2083768"/>
                  <a:pt x="2286289" y="2084721"/>
                </a:cubicBezTo>
                <a:cubicBezTo>
                  <a:pt x="2292861" y="2084721"/>
                  <a:pt x="2274478" y="2071767"/>
                  <a:pt x="2288861" y="2074910"/>
                </a:cubicBezTo>
                <a:cubicBezTo>
                  <a:pt x="2294766" y="2075767"/>
                  <a:pt x="2282003" y="2069576"/>
                  <a:pt x="2283051" y="2067385"/>
                </a:cubicBezTo>
                <a:cubicBezTo>
                  <a:pt x="2283527" y="2065290"/>
                  <a:pt x="2286480" y="2067290"/>
                  <a:pt x="2287813" y="2068147"/>
                </a:cubicBezTo>
                <a:cubicBezTo>
                  <a:pt x="2293814" y="2072338"/>
                  <a:pt x="2294195" y="2070338"/>
                  <a:pt x="2292385" y="2067671"/>
                </a:cubicBezTo>
                <a:cubicBezTo>
                  <a:pt x="2291433" y="2066147"/>
                  <a:pt x="2288670" y="2064051"/>
                  <a:pt x="2290956" y="2062908"/>
                </a:cubicBezTo>
                <a:cubicBezTo>
                  <a:pt x="2293242" y="2061766"/>
                  <a:pt x="2295052" y="2065099"/>
                  <a:pt x="2296671" y="2066528"/>
                </a:cubicBezTo>
                <a:cubicBezTo>
                  <a:pt x="2299052" y="2068624"/>
                  <a:pt x="2302767" y="2067766"/>
                  <a:pt x="2302005" y="2064623"/>
                </a:cubicBezTo>
                <a:cubicBezTo>
                  <a:pt x="2301339" y="2061766"/>
                  <a:pt x="2297719" y="2059099"/>
                  <a:pt x="2295243" y="2057575"/>
                </a:cubicBezTo>
                <a:cubicBezTo>
                  <a:pt x="2284193" y="2051002"/>
                  <a:pt x="2272097" y="2059670"/>
                  <a:pt x="2273716" y="2071862"/>
                </a:cubicBezTo>
                <a:close/>
                <a:moveTo>
                  <a:pt x="2239140" y="2040525"/>
                </a:moveTo>
                <a:cubicBezTo>
                  <a:pt x="2237616" y="2047383"/>
                  <a:pt x="2257428" y="2055860"/>
                  <a:pt x="2249713" y="2046716"/>
                </a:cubicBezTo>
                <a:cubicBezTo>
                  <a:pt x="2241617" y="2037953"/>
                  <a:pt x="2257714" y="2044430"/>
                  <a:pt x="2252571" y="2040620"/>
                </a:cubicBezTo>
                <a:cubicBezTo>
                  <a:pt x="2250951" y="2038905"/>
                  <a:pt x="2247236" y="2038429"/>
                  <a:pt x="2246951" y="2035953"/>
                </a:cubicBezTo>
                <a:cubicBezTo>
                  <a:pt x="2247332" y="2034143"/>
                  <a:pt x="2249904" y="2035572"/>
                  <a:pt x="2251047" y="2036238"/>
                </a:cubicBezTo>
                <a:cubicBezTo>
                  <a:pt x="2256380" y="2039382"/>
                  <a:pt x="2256666" y="2037762"/>
                  <a:pt x="2254952" y="2035381"/>
                </a:cubicBezTo>
                <a:cubicBezTo>
                  <a:pt x="2253999" y="2034143"/>
                  <a:pt x="2251618" y="2032619"/>
                  <a:pt x="2253523" y="2031381"/>
                </a:cubicBezTo>
                <a:cubicBezTo>
                  <a:pt x="2255428" y="2030142"/>
                  <a:pt x="2257143" y="2032905"/>
                  <a:pt x="2258571" y="2034143"/>
                </a:cubicBezTo>
                <a:cubicBezTo>
                  <a:pt x="2260667" y="2035762"/>
                  <a:pt x="2263905" y="2034810"/>
                  <a:pt x="2263048" y="2032143"/>
                </a:cubicBezTo>
                <a:cubicBezTo>
                  <a:pt x="2256285" y="2019379"/>
                  <a:pt x="2235902" y="2025951"/>
                  <a:pt x="2239140" y="2040525"/>
                </a:cubicBezTo>
                <a:close/>
                <a:moveTo>
                  <a:pt x="2239521" y="2011474"/>
                </a:moveTo>
                <a:cubicBezTo>
                  <a:pt x="2241617" y="2013855"/>
                  <a:pt x="2245236" y="2017379"/>
                  <a:pt x="2248380" y="2018236"/>
                </a:cubicBezTo>
                <a:cubicBezTo>
                  <a:pt x="2252094" y="2019284"/>
                  <a:pt x="2250475" y="2014807"/>
                  <a:pt x="2249142" y="2012997"/>
                </a:cubicBezTo>
                <a:cubicBezTo>
                  <a:pt x="2245046" y="2007283"/>
                  <a:pt x="2248380" y="2004139"/>
                  <a:pt x="2254952" y="2008140"/>
                </a:cubicBezTo>
                <a:cubicBezTo>
                  <a:pt x="2262286" y="2011283"/>
                  <a:pt x="2247998" y="1999948"/>
                  <a:pt x="2249999" y="1998138"/>
                </a:cubicBezTo>
                <a:cubicBezTo>
                  <a:pt x="2251332" y="1996043"/>
                  <a:pt x="2254476" y="1998996"/>
                  <a:pt x="2255809" y="2000425"/>
                </a:cubicBezTo>
                <a:cubicBezTo>
                  <a:pt x="2262096" y="2006997"/>
                  <a:pt x="2263239" y="2004901"/>
                  <a:pt x="2261905" y="2001282"/>
                </a:cubicBezTo>
                <a:cubicBezTo>
                  <a:pt x="2261143" y="1999282"/>
                  <a:pt x="2258285" y="1996138"/>
                  <a:pt x="2261619" y="1995567"/>
                </a:cubicBezTo>
                <a:cubicBezTo>
                  <a:pt x="2265048" y="1994995"/>
                  <a:pt x="2266096" y="1999282"/>
                  <a:pt x="2267715" y="2001377"/>
                </a:cubicBezTo>
                <a:cubicBezTo>
                  <a:pt x="2270001" y="2004425"/>
                  <a:pt x="2275050" y="2004806"/>
                  <a:pt x="2275240" y="2001091"/>
                </a:cubicBezTo>
                <a:cubicBezTo>
                  <a:pt x="2268763" y="1975088"/>
                  <a:pt x="2224662" y="1984994"/>
                  <a:pt x="2239521" y="2011474"/>
                </a:cubicBezTo>
                <a:close/>
                <a:moveTo>
                  <a:pt x="2200659" y="2018427"/>
                </a:moveTo>
                <a:cubicBezTo>
                  <a:pt x="2200850" y="2025380"/>
                  <a:pt x="2207898" y="2030524"/>
                  <a:pt x="2214471" y="2031000"/>
                </a:cubicBezTo>
                <a:cubicBezTo>
                  <a:pt x="2221424" y="2029762"/>
                  <a:pt x="2202659" y="2019475"/>
                  <a:pt x="2215804" y="2019570"/>
                </a:cubicBezTo>
                <a:cubicBezTo>
                  <a:pt x="2225901" y="2021379"/>
                  <a:pt x="2209994" y="2014903"/>
                  <a:pt x="2210851" y="2012236"/>
                </a:cubicBezTo>
                <a:cubicBezTo>
                  <a:pt x="2211422" y="2009854"/>
                  <a:pt x="2214566" y="2011664"/>
                  <a:pt x="2216090" y="2012616"/>
                </a:cubicBezTo>
                <a:cubicBezTo>
                  <a:pt x="2222852" y="2016617"/>
                  <a:pt x="2223329" y="2014426"/>
                  <a:pt x="2221233" y="2011569"/>
                </a:cubicBezTo>
                <a:cubicBezTo>
                  <a:pt x="2220090" y="2010045"/>
                  <a:pt x="2216947" y="2008045"/>
                  <a:pt x="2219519" y="2006520"/>
                </a:cubicBezTo>
                <a:cubicBezTo>
                  <a:pt x="2222090" y="2004996"/>
                  <a:pt x="2224186" y="2008521"/>
                  <a:pt x="2225996" y="2010045"/>
                </a:cubicBezTo>
                <a:cubicBezTo>
                  <a:pt x="2228663" y="2012140"/>
                  <a:pt x="2232854" y="2010902"/>
                  <a:pt x="2231997" y="2007568"/>
                </a:cubicBezTo>
                <a:cubicBezTo>
                  <a:pt x="2223519" y="1990614"/>
                  <a:pt x="2196944" y="1999662"/>
                  <a:pt x="2200659" y="2018427"/>
                </a:cubicBezTo>
                <a:close/>
                <a:moveTo>
                  <a:pt x="2200755" y="1980422"/>
                </a:moveTo>
                <a:cubicBezTo>
                  <a:pt x="2202564" y="1987756"/>
                  <a:pt x="2211137" y="1992424"/>
                  <a:pt x="2218471" y="1992042"/>
                </a:cubicBezTo>
                <a:cubicBezTo>
                  <a:pt x="2222090" y="1991471"/>
                  <a:pt x="2218661" y="1987947"/>
                  <a:pt x="2216756" y="1986804"/>
                </a:cubicBezTo>
                <a:cubicBezTo>
                  <a:pt x="2211422" y="1983756"/>
                  <a:pt x="2211232" y="1978898"/>
                  <a:pt x="2219328" y="1979755"/>
                </a:cubicBezTo>
                <a:cubicBezTo>
                  <a:pt x="2226758" y="1979565"/>
                  <a:pt x="2209803" y="1974993"/>
                  <a:pt x="2210565" y="1972421"/>
                </a:cubicBezTo>
                <a:cubicBezTo>
                  <a:pt x="2210660" y="1969849"/>
                  <a:pt x="2214661" y="1971373"/>
                  <a:pt x="2216376" y="1972135"/>
                </a:cubicBezTo>
                <a:cubicBezTo>
                  <a:pt x="2224662" y="1975564"/>
                  <a:pt x="2224567" y="1973088"/>
                  <a:pt x="2221709" y="1970325"/>
                </a:cubicBezTo>
                <a:cubicBezTo>
                  <a:pt x="2220185" y="1968801"/>
                  <a:pt x="2216280" y="1967087"/>
                  <a:pt x="2218757" y="1965087"/>
                </a:cubicBezTo>
                <a:cubicBezTo>
                  <a:pt x="2221233" y="1963087"/>
                  <a:pt x="2224186" y="1966611"/>
                  <a:pt x="2226567" y="1967944"/>
                </a:cubicBezTo>
                <a:cubicBezTo>
                  <a:pt x="2229901" y="1969849"/>
                  <a:pt x="2234187" y="1968040"/>
                  <a:pt x="2232473" y="1964420"/>
                </a:cubicBezTo>
                <a:cubicBezTo>
                  <a:pt x="2230949" y="1961086"/>
                  <a:pt x="2225805" y="1958895"/>
                  <a:pt x="2222472" y="1957657"/>
                </a:cubicBezTo>
                <a:cubicBezTo>
                  <a:pt x="2207136" y="1952609"/>
                  <a:pt x="2195611" y="1966516"/>
                  <a:pt x="2200755" y="1980422"/>
                </a:cubicBezTo>
                <a:close/>
                <a:moveTo>
                  <a:pt x="2199707" y="1941274"/>
                </a:moveTo>
                <a:cubicBezTo>
                  <a:pt x="2201897" y="1942893"/>
                  <a:pt x="2205517" y="1945275"/>
                  <a:pt x="2208279" y="1945656"/>
                </a:cubicBezTo>
                <a:cubicBezTo>
                  <a:pt x="2215518" y="1946227"/>
                  <a:pt x="2196278" y="1932702"/>
                  <a:pt x="2211994" y="1936797"/>
                </a:cubicBezTo>
                <a:cubicBezTo>
                  <a:pt x="2218757" y="1938512"/>
                  <a:pt x="2204850" y="1931083"/>
                  <a:pt x="2206089" y="1929368"/>
                </a:cubicBezTo>
                <a:cubicBezTo>
                  <a:pt x="2206851" y="1927463"/>
                  <a:pt x="2209994" y="1929463"/>
                  <a:pt x="2211327" y="1930511"/>
                </a:cubicBezTo>
                <a:cubicBezTo>
                  <a:pt x="2217709" y="1934988"/>
                  <a:pt x="2218280" y="1933178"/>
                  <a:pt x="2216566" y="1930511"/>
                </a:cubicBezTo>
                <a:cubicBezTo>
                  <a:pt x="2215614" y="1928987"/>
                  <a:pt x="2212661" y="1926796"/>
                  <a:pt x="2215328" y="1925939"/>
                </a:cubicBezTo>
                <a:cubicBezTo>
                  <a:pt x="2218090" y="1925082"/>
                  <a:pt x="2219709" y="1928416"/>
                  <a:pt x="2221519" y="1929940"/>
                </a:cubicBezTo>
                <a:cubicBezTo>
                  <a:pt x="2223900" y="1932130"/>
                  <a:pt x="2228186" y="1931845"/>
                  <a:pt x="2227710" y="1928892"/>
                </a:cubicBezTo>
                <a:cubicBezTo>
                  <a:pt x="2218471" y="1908699"/>
                  <a:pt x="2182371" y="1921367"/>
                  <a:pt x="2199707" y="1941274"/>
                </a:cubicBezTo>
                <a:close/>
                <a:moveTo>
                  <a:pt x="2168560" y="2004425"/>
                </a:moveTo>
                <a:cubicBezTo>
                  <a:pt x="2170179" y="2005949"/>
                  <a:pt x="2173037" y="2007759"/>
                  <a:pt x="2175323" y="2007949"/>
                </a:cubicBezTo>
                <a:cubicBezTo>
                  <a:pt x="2181323" y="2007854"/>
                  <a:pt x="2166274" y="1996329"/>
                  <a:pt x="2179038" y="1999091"/>
                </a:cubicBezTo>
                <a:cubicBezTo>
                  <a:pt x="2184467" y="1999948"/>
                  <a:pt x="2173418" y="1994233"/>
                  <a:pt x="2174656" y="1992328"/>
                </a:cubicBezTo>
                <a:cubicBezTo>
                  <a:pt x="2175418" y="1990423"/>
                  <a:pt x="2177894" y="1992233"/>
                  <a:pt x="2178942" y="1992995"/>
                </a:cubicBezTo>
                <a:cubicBezTo>
                  <a:pt x="2183990" y="1996805"/>
                  <a:pt x="2184657" y="1995091"/>
                  <a:pt x="2183324" y="1992614"/>
                </a:cubicBezTo>
                <a:cubicBezTo>
                  <a:pt x="2182657" y="1991185"/>
                  <a:pt x="2180276" y="1989280"/>
                  <a:pt x="2182657" y="1988328"/>
                </a:cubicBezTo>
                <a:cubicBezTo>
                  <a:pt x="2185038" y="1987280"/>
                  <a:pt x="2186181" y="1990423"/>
                  <a:pt x="2187515" y="1991757"/>
                </a:cubicBezTo>
                <a:cubicBezTo>
                  <a:pt x="2189420" y="1993662"/>
                  <a:pt x="2193134" y="1993090"/>
                  <a:pt x="2192849" y="1990233"/>
                </a:cubicBezTo>
                <a:cubicBezTo>
                  <a:pt x="2184848" y="1970421"/>
                  <a:pt x="2155797" y="1988137"/>
                  <a:pt x="2168560" y="2004425"/>
                </a:cubicBezTo>
                <a:close/>
                <a:moveTo>
                  <a:pt x="2155511" y="1962610"/>
                </a:moveTo>
                <a:cubicBezTo>
                  <a:pt x="2158178" y="1969468"/>
                  <a:pt x="2167036" y="1972421"/>
                  <a:pt x="2173894" y="1970992"/>
                </a:cubicBezTo>
                <a:cubicBezTo>
                  <a:pt x="2177228" y="1969849"/>
                  <a:pt x="2173513" y="1966896"/>
                  <a:pt x="2171513" y="1966134"/>
                </a:cubicBezTo>
                <a:cubicBezTo>
                  <a:pt x="2166084" y="1964134"/>
                  <a:pt x="2165131" y="1959276"/>
                  <a:pt x="2172942" y="1958895"/>
                </a:cubicBezTo>
                <a:cubicBezTo>
                  <a:pt x="2180085" y="1957467"/>
                  <a:pt x="2163131" y="1955752"/>
                  <a:pt x="2163512" y="1953180"/>
                </a:cubicBezTo>
                <a:cubicBezTo>
                  <a:pt x="2163131" y="1950704"/>
                  <a:pt x="2167226" y="1951371"/>
                  <a:pt x="2169036" y="1951847"/>
                </a:cubicBezTo>
                <a:cubicBezTo>
                  <a:pt x="2177418" y="1953847"/>
                  <a:pt x="2177037" y="1951466"/>
                  <a:pt x="2173894" y="1949180"/>
                </a:cubicBezTo>
                <a:cubicBezTo>
                  <a:pt x="2172180" y="1947942"/>
                  <a:pt x="2168274" y="1946799"/>
                  <a:pt x="2170275" y="1944513"/>
                </a:cubicBezTo>
                <a:cubicBezTo>
                  <a:pt x="2172370" y="1942132"/>
                  <a:pt x="2175704" y="1945179"/>
                  <a:pt x="2178180" y="1946132"/>
                </a:cubicBezTo>
                <a:cubicBezTo>
                  <a:pt x="2181705" y="1947466"/>
                  <a:pt x="2185514" y="1945084"/>
                  <a:pt x="2183419" y="1941750"/>
                </a:cubicBezTo>
                <a:cubicBezTo>
                  <a:pt x="2168941" y="1927654"/>
                  <a:pt x="2144843" y="1943846"/>
                  <a:pt x="2155511" y="1962610"/>
                </a:cubicBezTo>
                <a:close/>
                <a:moveTo>
                  <a:pt x="2156177" y="1913937"/>
                </a:moveTo>
                <a:cubicBezTo>
                  <a:pt x="2157606" y="1921367"/>
                  <a:pt x="2184752" y="1923748"/>
                  <a:pt x="2171513" y="1916700"/>
                </a:cubicBezTo>
                <a:cubicBezTo>
                  <a:pt x="2168846" y="1915842"/>
                  <a:pt x="2167226" y="1914509"/>
                  <a:pt x="2167226" y="1913271"/>
                </a:cubicBezTo>
                <a:cubicBezTo>
                  <a:pt x="2167131" y="1912033"/>
                  <a:pt x="2168655" y="1910890"/>
                  <a:pt x="2172275" y="1910794"/>
                </a:cubicBezTo>
                <a:cubicBezTo>
                  <a:pt x="2178656" y="1909461"/>
                  <a:pt x="2162940" y="1908413"/>
                  <a:pt x="2163035" y="1906222"/>
                </a:cubicBezTo>
                <a:cubicBezTo>
                  <a:pt x="2162845" y="1902603"/>
                  <a:pt x="2174275" y="1906984"/>
                  <a:pt x="2174275" y="1905270"/>
                </a:cubicBezTo>
                <a:cubicBezTo>
                  <a:pt x="2175323" y="1902793"/>
                  <a:pt x="2166084" y="1901841"/>
                  <a:pt x="2168560" y="1899174"/>
                </a:cubicBezTo>
                <a:cubicBezTo>
                  <a:pt x="2170275" y="1897269"/>
                  <a:pt x="2173704" y="1899555"/>
                  <a:pt x="2175989" y="1900317"/>
                </a:cubicBezTo>
                <a:cubicBezTo>
                  <a:pt x="2179323" y="1901365"/>
                  <a:pt x="2182657" y="1899269"/>
                  <a:pt x="2180371" y="1896697"/>
                </a:cubicBezTo>
                <a:cubicBezTo>
                  <a:pt x="2167608" y="1885648"/>
                  <a:pt x="2144271" y="1898031"/>
                  <a:pt x="2156177" y="1913937"/>
                </a:cubicBezTo>
                <a:close/>
                <a:moveTo>
                  <a:pt x="1713074" y="2275316"/>
                </a:moveTo>
                <a:cubicBezTo>
                  <a:pt x="1712789" y="2272268"/>
                  <a:pt x="1709836" y="2275602"/>
                  <a:pt x="1708883" y="2277412"/>
                </a:cubicBezTo>
                <a:cubicBezTo>
                  <a:pt x="1706121" y="2282460"/>
                  <a:pt x="1702311" y="2282936"/>
                  <a:pt x="1703549" y="2275792"/>
                </a:cubicBezTo>
                <a:cubicBezTo>
                  <a:pt x="1704026" y="2273221"/>
                  <a:pt x="1703168" y="2273792"/>
                  <a:pt x="1702121" y="2275792"/>
                </a:cubicBezTo>
                <a:cubicBezTo>
                  <a:pt x="1700883" y="2277983"/>
                  <a:pt x="1700120" y="2280364"/>
                  <a:pt x="1698977" y="2282460"/>
                </a:cubicBezTo>
                <a:cubicBezTo>
                  <a:pt x="1696215" y="2286555"/>
                  <a:pt x="1695739" y="2281507"/>
                  <a:pt x="1697454" y="2278936"/>
                </a:cubicBezTo>
                <a:cubicBezTo>
                  <a:pt x="1700597" y="2271601"/>
                  <a:pt x="1698692" y="2271887"/>
                  <a:pt x="1696406" y="2274459"/>
                </a:cubicBezTo>
                <a:cubicBezTo>
                  <a:pt x="1695167" y="2275888"/>
                  <a:pt x="1693548" y="2279317"/>
                  <a:pt x="1692215" y="2277316"/>
                </a:cubicBezTo>
                <a:cubicBezTo>
                  <a:pt x="1690786" y="2275316"/>
                  <a:pt x="1693739" y="2272649"/>
                  <a:pt x="1694786" y="2270554"/>
                </a:cubicBezTo>
                <a:cubicBezTo>
                  <a:pt x="1696406" y="2267505"/>
                  <a:pt x="1694977" y="2264076"/>
                  <a:pt x="1692119" y="2265982"/>
                </a:cubicBezTo>
                <a:cubicBezTo>
                  <a:pt x="1669545" y="2291794"/>
                  <a:pt x="1709169" y="2307701"/>
                  <a:pt x="1713074" y="2275316"/>
                </a:cubicBezTo>
                <a:close/>
                <a:moveTo>
                  <a:pt x="1714694" y="2323989"/>
                </a:moveTo>
                <a:cubicBezTo>
                  <a:pt x="1713646" y="2331037"/>
                  <a:pt x="1705454" y="2339134"/>
                  <a:pt x="1709455" y="2325989"/>
                </a:cubicBezTo>
                <a:cubicBezTo>
                  <a:pt x="1713265" y="2314940"/>
                  <a:pt x="1710312" y="2315893"/>
                  <a:pt x="1707169" y="2320179"/>
                </a:cubicBezTo>
                <a:cubicBezTo>
                  <a:pt x="1705454" y="2322560"/>
                  <a:pt x="1703454" y="2327608"/>
                  <a:pt x="1701168" y="2325322"/>
                </a:cubicBezTo>
                <a:cubicBezTo>
                  <a:pt x="1698787" y="2323036"/>
                  <a:pt x="1702787" y="2318464"/>
                  <a:pt x="1704216" y="2315226"/>
                </a:cubicBezTo>
                <a:cubicBezTo>
                  <a:pt x="1706216" y="2310654"/>
                  <a:pt x="1703645" y="2306368"/>
                  <a:pt x="1699739" y="2309511"/>
                </a:cubicBezTo>
                <a:cubicBezTo>
                  <a:pt x="1683261" y="2325513"/>
                  <a:pt x="1692881" y="2359041"/>
                  <a:pt x="1719075" y="2342658"/>
                </a:cubicBezTo>
                <a:cubicBezTo>
                  <a:pt x="1731362" y="2339610"/>
                  <a:pt x="1739078" y="2300462"/>
                  <a:pt x="1726790" y="2320274"/>
                </a:cubicBezTo>
                <a:cubicBezTo>
                  <a:pt x="1723647" y="2327418"/>
                  <a:pt x="1718408" y="2329609"/>
                  <a:pt x="1718408" y="2321893"/>
                </a:cubicBezTo>
                <a:cubicBezTo>
                  <a:pt x="1719170" y="2312749"/>
                  <a:pt x="1716027" y="2320369"/>
                  <a:pt x="1714694" y="2323989"/>
                </a:cubicBezTo>
                <a:close/>
                <a:moveTo>
                  <a:pt x="1747745" y="2282936"/>
                </a:moveTo>
                <a:cubicBezTo>
                  <a:pt x="1748031" y="2275030"/>
                  <a:pt x="1742411" y="2293795"/>
                  <a:pt x="1739840" y="2293318"/>
                </a:cubicBezTo>
                <a:cubicBezTo>
                  <a:pt x="1737363" y="2293509"/>
                  <a:pt x="1739268" y="2288937"/>
                  <a:pt x="1740125" y="2287032"/>
                </a:cubicBezTo>
                <a:cubicBezTo>
                  <a:pt x="1744126" y="2277793"/>
                  <a:pt x="1741649" y="2278078"/>
                  <a:pt x="1738792" y="2281412"/>
                </a:cubicBezTo>
                <a:cubicBezTo>
                  <a:pt x="1732124" y="2291223"/>
                  <a:pt x="1731553" y="2282269"/>
                  <a:pt x="1736792" y="2276554"/>
                </a:cubicBezTo>
                <a:cubicBezTo>
                  <a:pt x="1740411" y="2255980"/>
                  <a:pt x="1715265" y="2289127"/>
                  <a:pt x="1729458" y="2302176"/>
                </a:cubicBezTo>
                <a:cubicBezTo>
                  <a:pt x="1741554" y="2312749"/>
                  <a:pt x="1760318" y="2296462"/>
                  <a:pt x="1759556" y="2282079"/>
                </a:cubicBezTo>
                <a:cubicBezTo>
                  <a:pt x="1759175" y="2278174"/>
                  <a:pt x="1755556" y="2282460"/>
                  <a:pt x="1754318" y="2284841"/>
                </a:cubicBezTo>
                <a:cubicBezTo>
                  <a:pt x="1750889" y="2291223"/>
                  <a:pt x="1746126" y="2291890"/>
                  <a:pt x="1747745" y="2282936"/>
                </a:cubicBezTo>
                <a:close/>
                <a:moveTo>
                  <a:pt x="1728124" y="2228929"/>
                </a:moveTo>
                <a:cubicBezTo>
                  <a:pt x="1702502" y="2244360"/>
                  <a:pt x="1728695" y="2281793"/>
                  <a:pt x="1742697" y="2248075"/>
                </a:cubicBezTo>
                <a:cubicBezTo>
                  <a:pt x="1743840" y="2240645"/>
                  <a:pt x="1729458" y="2260552"/>
                  <a:pt x="1734696" y="2244455"/>
                </a:cubicBezTo>
                <a:cubicBezTo>
                  <a:pt x="1735839" y="2241883"/>
                  <a:pt x="1734982" y="2242169"/>
                  <a:pt x="1733458" y="2243788"/>
                </a:cubicBezTo>
                <a:cubicBezTo>
                  <a:pt x="1731267" y="2245503"/>
                  <a:pt x="1729934" y="2250170"/>
                  <a:pt x="1727171" y="2250361"/>
                </a:cubicBezTo>
                <a:cubicBezTo>
                  <a:pt x="1725457" y="2249599"/>
                  <a:pt x="1727743" y="2246455"/>
                  <a:pt x="1728695" y="2245122"/>
                </a:cubicBezTo>
                <a:cubicBezTo>
                  <a:pt x="1733363" y="2238645"/>
                  <a:pt x="1731743" y="2238168"/>
                  <a:pt x="1729076" y="2239883"/>
                </a:cubicBezTo>
                <a:cubicBezTo>
                  <a:pt x="1727648" y="2240836"/>
                  <a:pt x="1725362" y="2243788"/>
                  <a:pt x="1724790" y="2241121"/>
                </a:cubicBezTo>
                <a:cubicBezTo>
                  <a:pt x="1724219" y="2238454"/>
                  <a:pt x="1727362" y="2236740"/>
                  <a:pt x="1728886" y="2235025"/>
                </a:cubicBezTo>
                <a:cubicBezTo>
                  <a:pt x="1730981" y="2232549"/>
                  <a:pt x="1730886" y="2228358"/>
                  <a:pt x="1728124" y="2228929"/>
                </a:cubicBezTo>
                <a:close/>
                <a:moveTo>
                  <a:pt x="1756604" y="2195973"/>
                </a:moveTo>
                <a:cubicBezTo>
                  <a:pt x="1752413" y="2202831"/>
                  <a:pt x="1748793" y="2199783"/>
                  <a:pt x="1750698" y="2193306"/>
                </a:cubicBezTo>
                <a:cubicBezTo>
                  <a:pt x="1751365" y="2186924"/>
                  <a:pt x="1745936" y="2199402"/>
                  <a:pt x="1744983" y="2200735"/>
                </a:cubicBezTo>
                <a:cubicBezTo>
                  <a:pt x="1741459" y="2205403"/>
                  <a:pt x="1741364" y="2199116"/>
                  <a:pt x="1743554" y="2196259"/>
                </a:cubicBezTo>
                <a:cubicBezTo>
                  <a:pt x="1747650" y="2187781"/>
                  <a:pt x="1745459" y="2187876"/>
                  <a:pt x="1742602" y="2190734"/>
                </a:cubicBezTo>
                <a:cubicBezTo>
                  <a:pt x="1741078" y="2192353"/>
                  <a:pt x="1739078" y="2196163"/>
                  <a:pt x="1737649" y="2193687"/>
                </a:cubicBezTo>
                <a:cubicBezTo>
                  <a:pt x="1736220" y="2191115"/>
                  <a:pt x="1739649" y="2188162"/>
                  <a:pt x="1741078" y="2185781"/>
                </a:cubicBezTo>
                <a:cubicBezTo>
                  <a:pt x="1743078" y="2182447"/>
                  <a:pt x="1741840" y="2178066"/>
                  <a:pt x="1738601" y="2179685"/>
                </a:cubicBezTo>
                <a:cubicBezTo>
                  <a:pt x="1732886" y="2183590"/>
                  <a:pt x="1729267" y="2193306"/>
                  <a:pt x="1729838" y="2199973"/>
                </a:cubicBezTo>
                <a:cubicBezTo>
                  <a:pt x="1729648" y="2216071"/>
                  <a:pt x="1750698" y="2218261"/>
                  <a:pt x="1757842" y="2205117"/>
                </a:cubicBezTo>
                <a:cubicBezTo>
                  <a:pt x="1760699" y="2201307"/>
                  <a:pt x="1764700" y="2185686"/>
                  <a:pt x="1756604" y="2195973"/>
                </a:cubicBezTo>
                <a:close/>
                <a:moveTo>
                  <a:pt x="1762700" y="2222452"/>
                </a:moveTo>
                <a:cubicBezTo>
                  <a:pt x="1763747" y="2218547"/>
                  <a:pt x="1760890" y="2215594"/>
                  <a:pt x="1757842" y="2218738"/>
                </a:cubicBezTo>
                <a:cubicBezTo>
                  <a:pt x="1755080" y="2221595"/>
                  <a:pt x="1753937" y="2227215"/>
                  <a:pt x="1753556" y="2230834"/>
                </a:cubicBezTo>
                <a:cubicBezTo>
                  <a:pt x="1751555" y="2256361"/>
                  <a:pt x="1783750" y="2248265"/>
                  <a:pt x="1787846" y="2229977"/>
                </a:cubicBezTo>
                <a:cubicBezTo>
                  <a:pt x="1788608" y="2226548"/>
                  <a:pt x="1789370" y="2221214"/>
                  <a:pt x="1788131" y="2218642"/>
                </a:cubicBezTo>
                <a:cubicBezTo>
                  <a:pt x="1786703" y="2215499"/>
                  <a:pt x="1784036" y="2220452"/>
                  <a:pt x="1783369" y="2222929"/>
                </a:cubicBezTo>
                <a:cubicBezTo>
                  <a:pt x="1781559" y="2229501"/>
                  <a:pt x="1776701" y="2231882"/>
                  <a:pt x="1775939" y="2223881"/>
                </a:cubicBezTo>
                <a:cubicBezTo>
                  <a:pt x="1773939" y="2217214"/>
                  <a:pt x="1773272" y="2235311"/>
                  <a:pt x="1770510" y="2235597"/>
                </a:cubicBezTo>
                <a:cubicBezTo>
                  <a:pt x="1767938" y="2236740"/>
                  <a:pt x="1768700" y="2232168"/>
                  <a:pt x="1768986" y="2230263"/>
                </a:cubicBezTo>
                <a:cubicBezTo>
                  <a:pt x="1770605" y="2220928"/>
                  <a:pt x="1768129" y="2222167"/>
                  <a:pt x="1766033" y="2226072"/>
                </a:cubicBezTo>
                <a:cubicBezTo>
                  <a:pt x="1762223" y="2236073"/>
                  <a:pt x="1758509" y="2230072"/>
                  <a:pt x="1762700" y="2222452"/>
                </a:cubicBezTo>
                <a:close/>
                <a:moveTo>
                  <a:pt x="1792132" y="2124250"/>
                </a:moveTo>
                <a:cubicBezTo>
                  <a:pt x="1791179" y="2117677"/>
                  <a:pt x="1781559" y="2140061"/>
                  <a:pt x="1782512" y="2124535"/>
                </a:cubicBezTo>
                <a:cubicBezTo>
                  <a:pt x="1782988" y="2121964"/>
                  <a:pt x="1782131" y="2122535"/>
                  <a:pt x="1781083" y="2124535"/>
                </a:cubicBezTo>
                <a:cubicBezTo>
                  <a:pt x="1779273" y="2126917"/>
                  <a:pt x="1779083" y="2131489"/>
                  <a:pt x="1776225" y="2132632"/>
                </a:cubicBezTo>
                <a:cubicBezTo>
                  <a:pt x="1774225" y="2132727"/>
                  <a:pt x="1775654" y="2129203"/>
                  <a:pt x="1776320" y="2127583"/>
                </a:cubicBezTo>
                <a:cubicBezTo>
                  <a:pt x="1779464" y="2120249"/>
                  <a:pt x="1777559" y="2120440"/>
                  <a:pt x="1775177" y="2123107"/>
                </a:cubicBezTo>
                <a:cubicBezTo>
                  <a:pt x="1773844" y="2124535"/>
                  <a:pt x="1772320" y="2127964"/>
                  <a:pt x="1770891" y="2125964"/>
                </a:cubicBezTo>
                <a:cubicBezTo>
                  <a:pt x="1769462" y="2123964"/>
                  <a:pt x="1772415" y="2121201"/>
                  <a:pt x="1773558" y="2119106"/>
                </a:cubicBezTo>
                <a:cubicBezTo>
                  <a:pt x="1775273" y="2116058"/>
                  <a:pt x="1773749" y="2112534"/>
                  <a:pt x="1770891" y="2114343"/>
                </a:cubicBezTo>
                <a:cubicBezTo>
                  <a:pt x="1747841" y="2139966"/>
                  <a:pt x="1788131" y="2156730"/>
                  <a:pt x="1792132" y="2124250"/>
                </a:cubicBezTo>
                <a:close/>
                <a:moveTo>
                  <a:pt x="1792799" y="2172065"/>
                </a:moveTo>
                <a:cubicBezTo>
                  <a:pt x="1792132" y="2158730"/>
                  <a:pt x="1788703" y="2182257"/>
                  <a:pt x="1785179" y="2182828"/>
                </a:cubicBezTo>
                <a:cubicBezTo>
                  <a:pt x="1782131" y="2183590"/>
                  <a:pt x="1783559" y="2178351"/>
                  <a:pt x="1784131" y="2176066"/>
                </a:cubicBezTo>
                <a:cubicBezTo>
                  <a:pt x="1787084" y="2165207"/>
                  <a:pt x="1784226" y="2166160"/>
                  <a:pt x="1781369" y="2170446"/>
                </a:cubicBezTo>
                <a:cubicBezTo>
                  <a:pt x="1779749" y="2172827"/>
                  <a:pt x="1778225" y="2177780"/>
                  <a:pt x="1775654" y="2175685"/>
                </a:cubicBezTo>
                <a:cubicBezTo>
                  <a:pt x="1773082" y="2173494"/>
                  <a:pt x="1776797" y="2168922"/>
                  <a:pt x="1777940" y="2165683"/>
                </a:cubicBezTo>
                <a:cubicBezTo>
                  <a:pt x="1778892" y="2142823"/>
                  <a:pt x="1753651" y="2183400"/>
                  <a:pt x="1774320" y="2194830"/>
                </a:cubicBezTo>
                <a:cubicBezTo>
                  <a:pt x="1789655" y="2202450"/>
                  <a:pt x="1810325" y="2183305"/>
                  <a:pt x="1806800" y="2166541"/>
                </a:cubicBezTo>
                <a:cubicBezTo>
                  <a:pt x="1803752" y="2158540"/>
                  <a:pt x="1796228" y="2188353"/>
                  <a:pt x="1792799" y="2172065"/>
                </a:cubicBezTo>
                <a:close/>
                <a:moveTo>
                  <a:pt x="1880333" y="2070814"/>
                </a:moveTo>
                <a:cubicBezTo>
                  <a:pt x="1877857" y="2072243"/>
                  <a:pt x="1875857" y="2072433"/>
                  <a:pt x="1874904" y="2071481"/>
                </a:cubicBezTo>
                <a:cubicBezTo>
                  <a:pt x="1871475" y="2069957"/>
                  <a:pt x="1882048" y="2059670"/>
                  <a:pt x="1875857" y="2063004"/>
                </a:cubicBezTo>
                <a:cubicBezTo>
                  <a:pt x="1872999" y="2064051"/>
                  <a:pt x="1870046" y="2068814"/>
                  <a:pt x="1866903" y="2067766"/>
                </a:cubicBezTo>
                <a:cubicBezTo>
                  <a:pt x="1865189" y="2066147"/>
                  <a:pt x="1868618" y="2063480"/>
                  <a:pt x="1870142" y="2062337"/>
                </a:cubicBezTo>
                <a:cubicBezTo>
                  <a:pt x="1877190" y="2056908"/>
                  <a:pt x="1875666" y="2055670"/>
                  <a:pt x="1872047" y="2056336"/>
                </a:cubicBezTo>
                <a:cubicBezTo>
                  <a:pt x="1870142" y="2056812"/>
                  <a:pt x="1866713" y="2059194"/>
                  <a:pt x="1866808" y="2055765"/>
                </a:cubicBezTo>
                <a:cubicBezTo>
                  <a:pt x="1866903" y="2052241"/>
                  <a:pt x="1871094" y="2051859"/>
                  <a:pt x="1873380" y="2050621"/>
                </a:cubicBezTo>
                <a:cubicBezTo>
                  <a:pt x="1876619" y="2048812"/>
                  <a:pt x="1877857" y="2043858"/>
                  <a:pt x="1874523" y="2043096"/>
                </a:cubicBezTo>
                <a:cubicBezTo>
                  <a:pt x="1871475" y="2042430"/>
                  <a:pt x="1866998" y="2045478"/>
                  <a:pt x="1864236" y="2047668"/>
                </a:cubicBezTo>
                <a:cubicBezTo>
                  <a:pt x="1848615" y="2058717"/>
                  <a:pt x="1856711" y="2090341"/>
                  <a:pt x="1877000" y="2080149"/>
                </a:cubicBezTo>
                <a:cubicBezTo>
                  <a:pt x="1880905" y="2078625"/>
                  <a:pt x="1891287" y="2066433"/>
                  <a:pt x="1880333" y="2070814"/>
                </a:cubicBezTo>
                <a:close/>
                <a:moveTo>
                  <a:pt x="1859855" y="2094532"/>
                </a:moveTo>
                <a:cubicBezTo>
                  <a:pt x="1856330" y="2100056"/>
                  <a:pt x="1851568" y="2100151"/>
                  <a:pt x="1853378" y="2091865"/>
                </a:cubicBezTo>
                <a:cubicBezTo>
                  <a:pt x="1853949" y="2084245"/>
                  <a:pt x="1847758" y="2101580"/>
                  <a:pt x="1845281" y="2100723"/>
                </a:cubicBezTo>
                <a:cubicBezTo>
                  <a:pt x="1842805" y="2100628"/>
                  <a:pt x="1844805" y="2096532"/>
                  <a:pt x="1845662" y="2094817"/>
                </a:cubicBezTo>
                <a:cubicBezTo>
                  <a:pt x="1849854" y="2086435"/>
                  <a:pt x="1847472" y="2086435"/>
                  <a:pt x="1844519" y="2089293"/>
                </a:cubicBezTo>
                <a:cubicBezTo>
                  <a:pt x="1842900" y="2090817"/>
                  <a:pt x="1840805" y="2094722"/>
                  <a:pt x="1839090" y="2092245"/>
                </a:cubicBezTo>
                <a:cubicBezTo>
                  <a:pt x="1837471" y="2089674"/>
                  <a:pt x="1841186" y="2086816"/>
                  <a:pt x="1842710" y="2084340"/>
                </a:cubicBezTo>
                <a:cubicBezTo>
                  <a:pt x="1844900" y="2081006"/>
                  <a:pt x="1843567" y="2076720"/>
                  <a:pt x="1839947" y="2078339"/>
                </a:cubicBezTo>
                <a:cubicBezTo>
                  <a:pt x="1810229" y="2105676"/>
                  <a:pt x="1857759" y="2131012"/>
                  <a:pt x="1865189" y="2092722"/>
                </a:cubicBezTo>
                <a:cubicBezTo>
                  <a:pt x="1864998" y="2089197"/>
                  <a:pt x="1861188" y="2092626"/>
                  <a:pt x="1859855" y="2094532"/>
                </a:cubicBezTo>
                <a:close/>
                <a:moveTo>
                  <a:pt x="1841090" y="2130917"/>
                </a:moveTo>
                <a:cubicBezTo>
                  <a:pt x="1840709" y="2127202"/>
                  <a:pt x="1837090" y="2131012"/>
                  <a:pt x="1835852" y="2133108"/>
                </a:cubicBezTo>
                <a:cubicBezTo>
                  <a:pt x="1832518" y="2138918"/>
                  <a:pt x="1827755" y="2139299"/>
                  <a:pt x="1829279" y="2130822"/>
                </a:cubicBezTo>
                <a:cubicBezTo>
                  <a:pt x="1829851" y="2127774"/>
                  <a:pt x="1828803" y="2128441"/>
                  <a:pt x="1827470" y="2130726"/>
                </a:cubicBezTo>
                <a:cubicBezTo>
                  <a:pt x="1825279" y="2133584"/>
                  <a:pt x="1824898" y="2138918"/>
                  <a:pt x="1821469" y="2140251"/>
                </a:cubicBezTo>
                <a:cubicBezTo>
                  <a:pt x="1818992" y="2140251"/>
                  <a:pt x="1820802" y="2136061"/>
                  <a:pt x="1821659" y="2134251"/>
                </a:cubicBezTo>
                <a:cubicBezTo>
                  <a:pt x="1825565" y="2125583"/>
                  <a:pt x="1823183" y="2125774"/>
                  <a:pt x="1820326" y="2128822"/>
                </a:cubicBezTo>
                <a:cubicBezTo>
                  <a:pt x="1818707" y="2130536"/>
                  <a:pt x="1816802" y="2134441"/>
                  <a:pt x="1815087" y="2132060"/>
                </a:cubicBezTo>
                <a:cubicBezTo>
                  <a:pt x="1813373" y="2129584"/>
                  <a:pt x="1816992" y="2126440"/>
                  <a:pt x="1818421" y="2123964"/>
                </a:cubicBezTo>
                <a:cubicBezTo>
                  <a:pt x="1820516" y="2120344"/>
                  <a:pt x="1818707" y="2116058"/>
                  <a:pt x="1815183" y="2118154"/>
                </a:cubicBezTo>
                <a:cubicBezTo>
                  <a:pt x="1786703" y="2148253"/>
                  <a:pt x="1835756" y="2169684"/>
                  <a:pt x="1841090" y="2130917"/>
                </a:cubicBezTo>
                <a:close/>
                <a:moveTo>
                  <a:pt x="1812134" y="2093008"/>
                </a:moveTo>
                <a:cubicBezTo>
                  <a:pt x="1814135" y="2087674"/>
                  <a:pt x="1807181" y="2096722"/>
                  <a:pt x="1806134" y="2097580"/>
                </a:cubicBezTo>
                <a:cubicBezTo>
                  <a:pt x="1802324" y="2100532"/>
                  <a:pt x="1803943" y="2094722"/>
                  <a:pt x="1806134" y="2093198"/>
                </a:cubicBezTo>
                <a:cubicBezTo>
                  <a:pt x="1811182" y="2087197"/>
                  <a:pt x="1809563" y="2086435"/>
                  <a:pt x="1806800" y="2088054"/>
                </a:cubicBezTo>
                <a:cubicBezTo>
                  <a:pt x="1805276" y="2088912"/>
                  <a:pt x="1802800" y="2091674"/>
                  <a:pt x="1802324" y="2088912"/>
                </a:cubicBezTo>
                <a:cubicBezTo>
                  <a:pt x="1801847" y="2086150"/>
                  <a:pt x="1805181" y="2084721"/>
                  <a:pt x="1806800" y="2083101"/>
                </a:cubicBezTo>
                <a:cubicBezTo>
                  <a:pt x="1814992" y="2067004"/>
                  <a:pt x="1788798" y="2085387"/>
                  <a:pt x="1795180" y="2101485"/>
                </a:cubicBezTo>
                <a:cubicBezTo>
                  <a:pt x="1800133" y="2114820"/>
                  <a:pt x="1817183" y="2109105"/>
                  <a:pt x="1820135" y="2097294"/>
                </a:cubicBezTo>
                <a:cubicBezTo>
                  <a:pt x="1821469" y="2090150"/>
                  <a:pt x="1806229" y="2108533"/>
                  <a:pt x="1812134" y="2093008"/>
                </a:cubicBezTo>
                <a:close/>
                <a:moveTo>
                  <a:pt x="1832042" y="2040525"/>
                </a:moveTo>
                <a:cubicBezTo>
                  <a:pt x="1830232" y="2041858"/>
                  <a:pt x="1827660" y="2045383"/>
                  <a:pt x="1826612" y="2042620"/>
                </a:cubicBezTo>
                <a:cubicBezTo>
                  <a:pt x="1825469" y="2039858"/>
                  <a:pt x="1829470" y="2037477"/>
                  <a:pt x="1831280" y="2035286"/>
                </a:cubicBezTo>
                <a:cubicBezTo>
                  <a:pt x="1833851" y="2032238"/>
                  <a:pt x="1833185" y="2027666"/>
                  <a:pt x="1829660" y="2028809"/>
                </a:cubicBezTo>
                <a:cubicBezTo>
                  <a:pt x="1820135" y="2033667"/>
                  <a:pt x="1814420" y="2048812"/>
                  <a:pt x="1820231" y="2058051"/>
                </a:cubicBezTo>
                <a:cubicBezTo>
                  <a:pt x="1839471" y="2079863"/>
                  <a:pt x="1860807" y="2034429"/>
                  <a:pt x="1845472" y="2047954"/>
                </a:cubicBezTo>
                <a:cubicBezTo>
                  <a:pt x="1841662" y="2052526"/>
                  <a:pt x="1837566" y="2052336"/>
                  <a:pt x="1839281" y="2046049"/>
                </a:cubicBezTo>
                <a:cubicBezTo>
                  <a:pt x="1840043" y="2043858"/>
                  <a:pt x="1841376" y="2040239"/>
                  <a:pt x="1838233" y="2043858"/>
                </a:cubicBezTo>
                <a:cubicBezTo>
                  <a:pt x="1835756" y="2046145"/>
                  <a:pt x="1834328" y="2051288"/>
                  <a:pt x="1830899" y="2051955"/>
                </a:cubicBezTo>
                <a:cubicBezTo>
                  <a:pt x="1828613" y="2051479"/>
                  <a:pt x="1831089" y="2047764"/>
                  <a:pt x="1832232" y="2046049"/>
                </a:cubicBezTo>
                <a:cubicBezTo>
                  <a:pt x="1837471" y="2038429"/>
                  <a:pt x="1835280" y="2038048"/>
                  <a:pt x="1832042" y="2040525"/>
                </a:cubicBezTo>
                <a:close/>
                <a:moveTo>
                  <a:pt x="1850615" y="2022046"/>
                </a:moveTo>
                <a:cubicBezTo>
                  <a:pt x="1850615" y="2022046"/>
                  <a:pt x="1850615" y="2022046"/>
                  <a:pt x="1850615" y="2022046"/>
                </a:cubicBezTo>
                <a:lnTo>
                  <a:pt x="1850615" y="2022046"/>
                </a:lnTo>
                <a:lnTo>
                  <a:pt x="1850615" y="2022046"/>
                </a:lnTo>
                <a:close/>
                <a:moveTo>
                  <a:pt x="1871570" y="2008711"/>
                </a:moveTo>
                <a:cubicBezTo>
                  <a:pt x="1868618" y="2013379"/>
                  <a:pt x="1864522" y="2013855"/>
                  <a:pt x="1865855" y="2007187"/>
                </a:cubicBezTo>
                <a:cubicBezTo>
                  <a:pt x="1866332" y="2004711"/>
                  <a:pt x="1865474" y="2005282"/>
                  <a:pt x="1864236" y="2007187"/>
                </a:cubicBezTo>
                <a:cubicBezTo>
                  <a:pt x="1862331" y="2009473"/>
                  <a:pt x="1861950" y="2013855"/>
                  <a:pt x="1858997" y="2014903"/>
                </a:cubicBezTo>
                <a:cubicBezTo>
                  <a:pt x="1856807" y="2014998"/>
                  <a:pt x="1858426" y="2011664"/>
                  <a:pt x="1859188" y="2010235"/>
                </a:cubicBezTo>
                <a:cubicBezTo>
                  <a:pt x="1862617" y="2003282"/>
                  <a:pt x="1860617" y="2003472"/>
                  <a:pt x="1858045" y="2006044"/>
                </a:cubicBezTo>
                <a:cubicBezTo>
                  <a:pt x="1852425" y="2013283"/>
                  <a:pt x="1851473" y="2006901"/>
                  <a:pt x="1856330" y="2002329"/>
                </a:cubicBezTo>
                <a:cubicBezTo>
                  <a:pt x="1859855" y="1986613"/>
                  <a:pt x="1837280" y="2011474"/>
                  <a:pt x="1849663" y="2021379"/>
                </a:cubicBezTo>
                <a:cubicBezTo>
                  <a:pt x="1871189" y="2034715"/>
                  <a:pt x="1883667" y="1995281"/>
                  <a:pt x="1871570" y="2008711"/>
                </a:cubicBezTo>
                <a:close/>
                <a:moveTo>
                  <a:pt x="1888144" y="2024428"/>
                </a:moveTo>
                <a:cubicBezTo>
                  <a:pt x="1898240" y="2054908"/>
                  <a:pt x="1931197" y="2019665"/>
                  <a:pt x="1913480" y="2026142"/>
                </a:cubicBezTo>
                <a:cubicBezTo>
                  <a:pt x="1908337" y="2029095"/>
                  <a:pt x="1904622" y="2026523"/>
                  <a:pt x="1909766" y="2020046"/>
                </a:cubicBezTo>
                <a:cubicBezTo>
                  <a:pt x="1910718" y="2018808"/>
                  <a:pt x="1910909" y="2018332"/>
                  <a:pt x="1910623" y="2018141"/>
                </a:cubicBezTo>
                <a:cubicBezTo>
                  <a:pt x="1906908" y="2018046"/>
                  <a:pt x="1903289" y="2024713"/>
                  <a:pt x="1899479" y="2023570"/>
                </a:cubicBezTo>
                <a:cubicBezTo>
                  <a:pt x="1895954" y="2020332"/>
                  <a:pt x="1914814" y="2011759"/>
                  <a:pt x="1904336" y="2012521"/>
                </a:cubicBezTo>
                <a:cubicBezTo>
                  <a:pt x="1902336" y="2012997"/>
                  <a:pt x="1899002" y="2015379"/>
                  <a:pt x="1898907" y="2012140"/>
                </a:cubicBezTo>
                <a:cubicBezTo>
                  <a:pt x="1898812" y="2008711"/>
                  <a:pt x="1903098" y="2008330"/>
                  <a:pt x="1905479" y="2007092"/>
                </a:cubicBezTo>
                <a:cubicBezTo>
                  <a:pt x="1918910" y="1991662"/>
                  <a:pt x="1883858" y="2002806"/>
                  <a:pt x="1888144" y="2024428"/>
                </a:cubicBezTo>
                <a:close/>
                <a:moveTo>
                  <a:pt x="1917767" y="1977469"/>
                </a:moveTo>
                <a:cubicBezTo>
                  <a:pt x="1913480" y="1981279"/>
                  <a:pt x="1909289" y="1980517"/>
                  <a:pt x="1911766" y="1974802"/>
                </a:cubicBezTo>
                <a:cubicBezTo>
                  <a:pt x="1912814" y="1972802"/>
                  <a:pt x="1914433" y="1969563"/>
                  <a:pt x="1910909" y="1972516"/>
                </a:cubicBezTo>
                <a:cubicBezTo>
                  <a:pt x="1908146" y="1974421"/>
                  <a:pt x="1906146" y="1979184"/>
                  <a:pt x="1902622" y="1979279"/>
                </a:cubicBezTo>
                <a:cubicBezTo>
                  <a:pt x="1900336" y="1978517"/>
                  <a:pt x="1903193" y="1975279"/>
                  <a:pt x="1904622" y="1973850"/>
                </a:cubicBezTo>
                <a:cubicBezTo>
                  <a:pt x="1910813" y="1967182"/>
                  <a:pt x="1908623" y="1966516"/>
                  <a:pt x="1905098" y="1968420"/>
                </a:cubicBezTo>
                <a:cubicBezTo>
                  <a:pt x="1903098" y="1969468"/>
                  <a:pt x="1900050" y="1972516"/>
                  <a:pt x="1899288" y="1969754"/>
                </a:cubicBezTo>
                <a:cubicBezTo>
                  <a:pt x="1898431" y="1966992"/>
                  <a:pt x="1902812" y="1965182"/>
                  <a:pt x="1904908" y="1963277"/>
                </a:cubicBezTo>
                <a:cubicBezTo>
                  <a:pt x="1907765" y="1960610"/>
                  <a:pt x="1907956" y="1956324"/>
                  <a:pt x="1904051" y="1956800"/>
                </a:cubicBezTo>
                <a:cubicBezTo>
                  <a:pt x="1900526" y="1957467"/>
                  <a:pt x="1896526" y="1961562"/>
                  <a:pt x="1894240" y="1964229"/>
                </a:cubicBezTo>
                <a:cubicBezTo>
                  <a:pt x="1879571" y="1980803"/>
                  <a:pt x="1901384" y="1999377"/>
                  <a:pt x="1917100" y="1986042"/>
                </a:cubicBezTo>
                <a:cubicBezTo>
                  <a:pt x="1920529" y="1983661"/>
                  <a:pt x="1928149" y="1970707"/>
                  <a:pt x="1917767" y="1977469"/>
                </a:cubicBezTo>
                <a:close/>
                <a:moveTo>
                  <a:pt x="1945580" y="1942798"/>
                </a:moveTo>
                <a:cubicBezTo>
                  <a:pt x="1939579" y="1944227"/>
                  <a:pt x="1938531" y="1940893"/>
                  <a:pt x="1944056" y="1937179"/>
                </a:cubicBezTo>
                <a:cubicBezTo>
                  <a:pt x="1948437" y="1933464"/>
                  <a:pt x="1937769" y="1937941"/>
                  <a:pt x="1936531" y="1938417"/>
                </a:cubicBezTo>
                <a:cubicBezTo>
                  <a:pt x="1931864" y="1939465"/>
                  <a:pt x="1935769" y="1934702"/>
                  <a:pt x="1938436" y="1934416"/>
                </a:cubicBezTo>
                <a:cubicBezTo>
                  <a:pt x="1945865" y="1931463"/>
                  <a:pt x="1944722" y="1930035"/>
                  <a:pt x="1941484" y="1930130"/>
                </a:cubicBezTo>
                <a:cubicBezTo>
                  <a:pt x="1939674" y="1930130"/>
                  <a:pt x="1936150" y="1931463"/>
                  <a:pt x="1937007" y="1928796"/>
                </a:cubicBezTo>
                <a:cubicBezTo>
                  <a:pt x="1937864" y="1926129"/>
                  <a:pt x="1941579" y="1926415"/>
                  <a:pt x="1943865" y="1925749"/>
                </a:cubicBezTo>
                <a:cubicBezTo>
                  <a:pt x="1947104" y="1924796"/>
                  <a:pt x="1949294" y="1920986"/>
                  <a:pt x="1946532" y="1919938"/>
                </a:cubicBezTo>
                <a:cubicBezTo>
                  <a:pt x="1943960" y="1918986"/>
                  <a:pt x="1939388" y="1920700"/>
                  <a:pt x="1936436" y="1922034"/>
                </a:cubicBezTo>
                <a:cubicBezTo>
                  <a:pt x="1919958" y="1928034"/>
                  <a:pt x="1921767" y="1954990"/>
                  <a:pt x="1940817" y="1949847"/>
                </a:cubicBezTo>
                <a:cubicBezTo>
                  <a:pt x="1944341" y="1948990"/>
                  <a:pt x="1956057" y="1941465"/>
                  <a:pt x="1945580" y="1942798"/>
                </a:cubicBezTo>
                <a:close/>
                <a:moveTo>
                  <a:pt x="2129031" y="1981565"/>
                </a:moveTo>
                <a:cubicBezTo>
                  <a:pt x="2130269" y="1989090"/>
                  <a:pt x="2150653" y="1988518"/>
                  <a:pt x="2140747" y="1982899"/>
                </a:cubicBezTo>
                <a:cubicBezTo>
                  <a:pt x="2136747" y="1981755"/>
                  <a:pt x="2135889" y="1978041"/>
                  <a:pt x="2141509" y="1976993"/>
                </a:cubicBezTo>
                <a:cubicBezTo>
                  <a:pt x="2143509" y="1976707"/>
                  <a:pt x="2143033" y="1976041"/>
                  <a:pt x="2141414" y="1975469"/>
                </a:cubicBezTo>
                <a:cubicBezTo>
                  <a:pt x="2139604" y="1974993"/>
                  <a:pt x="2137699" y="1974993"/>
                  <a:pt x="2135889" y="1974516"/>
                </a:cubicBezTo>
                <a:cubicBezTo>
                  <a:pt x="2132365" y="1973088"/>
                  <a:pt x="2136175" y="1970897"/>
                  <a:pt x="2138461" y="1971850"/>
                </a:cubicBezTo>
                <a:cubicBezTo>
                  <a:pt x="2142843" y="1972421"/>
                  <a:pt x="2145224" y="1971754"/>
                  <a:pt x="2141890" y="1969278"/>
                </a:cubicBezTo>
                <a:cubicBezTo>
                  <a:pt x="2140556" y="1968516"/>
                  <a:pt x="2137699" y="1967944"/>
                  <a:pt x="2139033" y="1965944"/>
                </a:cubicBezTo>
                <a:cubicBezTo>
                  <a:pt x="2140461" y="1963849"/>
                  <a:pt x="2143033" y="1965849"/>
                  <a:pt x="2144843" y="1966420"/>
                </a:cubicBezTo>
                <a:cubicBezTo>
                  <a:pt x="2147414" y="1967182"/>
                  <a:pt x="2150081" y="1964801"/>
                  <a:pt x="2148462" y="1962420"/>
                </a:cubicBezTo>
                <a:cubicBezTo>
                  <a:pt x="2136175" y="1951942"/>
                  <a:pt x="2120744" y="1969183"/>
                  <a:pt x="2129031" y="1981565"/>
                </a:cubicBezTo>
                <a:close/>
                <a:moveTo>
                  <a:pt x="2125126" y="1949656"/>
                </a:moveTo>
                <a:cubicBezTo>
                  <a:pt x="2130460" y="1952133"/>
                  <a:pt x="2138366" y="1951657"/>
                  <a:pt x="2143509" y="1948799"/>
                </a:cubicBezTo>
                <a:cubicBezTo>
                  <a:pt x="2146843" y="1946418"/>
                  <a:pt x="2141604" y="1944322"/>
                  <a:pt x="2139033" y="1944132"/>
                </a:cubicBezTo>
                <a:cubicBezTo>
                  <a:pt x="2130841" y="1943655"/>
                  <a:pt x="2130651" y="1937559"/>
                  <a:pt x="2137794" y="1935464"/>
                </a:cubicBezTo>
                <a:cubicBezTo>
                  <a:pt x="2145129" y="1931368"/>
                  <a:pt x="2125412" y="1935274"/>
                  <a:pt x="2124840" y="1932321"/>
                </a:cubicBezTo>
                <a:cubicBezTo>
                  <a:pt x="2123411" y="1929558"/>
                  <a:pt x="2128174" y="1929178"/>
                  <a:pt x="2130460" y="1928987"/>
                </a:cubicBezTo>
                <a:cubicBezTo>
                  <a:pt x="2140747" y="1928320"/>
                  <a:pt x="2139318" y="1925939"/>
                  <a:pt x="2134842" y="1924320"/>
                </a:cubicBezTo>
                <a:cubicBezTo>
                  <a:pt x="2132365" y="1923462"/>
                  <a:pt x="2127507" y="1923748"/>
                  <a:pt x="2128746" y="1920415"/>
                </a:cubicBezTo>
                <a:cubicBezTo>
                  <a:pt x="2129984" y="1917081"/>
                  <a:pt x="2135222" y="1919081"/>
                  <a:pt x="2138366" y="1919462"/>
                </a:cubicBezTo>
                <a:cubicBezTo>
                  <a:pt x="2142843" y="1919748"/>
                  <a:pt x="2146176" y="1915652"/>
                  <a:pt x="2142366" y="1912795"/>
                </a:cubicBezTo>
                <a:cubicBezTo>
                  <a:pt x="2114744" y="1900412"/>
                  <a:pt x="2099123" y="1935369"/>
                  <a:pt x="2125126" y="1949656"/>
                </a:cubicBezTo>
                <a:close/>
                <a:moveTo>
                  <a:pt x="2096646" y="1980708"/>
                </a:moveTo>
                <a:cubicBezTo>
                  <a:pt x="2099409" y="1986423"/>
                  <a:pt x="2106647" y="1988328"/>
                  <a:pt x="2112172" y="1985756"/>
                </a:cubicBezTo>
                <a:cubicBezTo>
                  <a:pt x="2117315" y="1981755"/>
                  <a:pt x="2098647" y="1980517"/>
                  <a:pt x="2109219" y="1975183"/>
                </a:cubicBezTo>
                <a:cubicBezTo>
                  <a:pt x="2118077" y="1972516"/>
                  <a:pt x="2102647" y="1973469"/>
                  <a:pt x="2102456" y="1970897"/>
                </a:cubicBezTo>
                <a:cubicBezTo>
                  <a:pt x="2101980" y="1968611"/>
                  <a:pt x="2105219" y="1968801"/>
                  <a:pt x="2106838" y="1968897"/>
                </a:cubicBezTo>
                <a:cubicBezTo>
                  <a:pt x="2113886" y="1969563"/>
                  <a:pt x="2113410" y="1967468"/>
                  <a:pt x="2110648" y="1965754"/>
                </a:cubicBezTo>
                <a:cubicBezTo>
                  <a:pt x="2109124" y="1964801"/>
                  <a:pt x="2105790" y="1964420"/>
                  <a:pt x="2107314" y="1961943"/>
                </a:cubicBezTo>
                <a:cubicBezTo>
                  <a:pt x="2108838" y="1959372"/>
                  <a:pt x="2111886" y="1961848"/>
                  <a:pt x="2113982" y="1962325"/>
                </a:cubicBezTo>
                <a:cubicBezTo>
                  <a:pt x="2116934" y="1962991"/>
                  <a:pt x="2119983" y="1960229"/>
                  <a:pt x="2118077" y="1957467"/>
                </a:cubicBezTo>
                <a:cubicBezTo>
                  <a:pt x="2103409" y="1946037"/>
                  <a:pt x="2086359" y="1966801"/>
                  <a:pt x="2096646" y="1980708"/>
                </a:cubicBezTo>
                <a:close/>
                <a:moveTo>
                  <a:pt x="2101790" y="1912509"/>
                </a:moveTo>
                <a:cubicBezTo>
                  <a:pt x="2108267" y="1908222"/>
                  <a:pt x="2083216" y="1908318"/>
                  <a:pt x="2096551" y="1902222"/>
                </a:cubicBezTo>
                <a:cubicBezTo>
                  <a:pt x="2098742" y="1901650"/>
                  <a:pt x="2102552" y="1900698"/>
                  <a:pt x="2097789" y="1900031"/>
                </a:cubicBezTo>
                <a:cubicBezTo>
                  <a:pt x="2094551" y="1899079"/>
                  <a:pt x="2089407" y="1900983"/>
                  <a:pt x="2087026" y="1898412"/>
                </a:cubicBezTo>
                <a:cubicBezTo>
                  <a:pt x="2086169" y="1896221"/>
                  <a:pt x="2090550" y="1896030"/>
                  <a:pt x="2092646" y="1896030"/>
                </a:cubicBezTo>
                <a:cubicBezTo>
                  <a:pt x="2101980" y="1896221"/>
                  <a:pt x="2101123" y="1894125"/>
                  <a:pt x="2097313" y="1892697"/>
                </a:cubicBezTo>
                <a:cubicBezTo>
                  <a:pt x="2095884" y="1891935"/>
                  <a:pt x="2090836" y="1891935"/>
                  <a:pt x="2092455" y="1889172"/>
                </a:cubicBezTo>
                <a:cubicBezTo>
                  <a:pt x="2094170" y="1886601"/>
                  <a:pt x="2098456" y="1888696"/>
                  <a:pt x="2101218" y="1889077"/>
                </a:cubicBezTo>
                <a:cubicBezTo>
                  <a:pt x="2105314" y="1889554"/>
                  <a:pt x="2108934" y="1886410"/>
                  <a:pt x="2105790" y="1883838"/>
                </a:cubicBezTo>
                <a:cubicBezTo>
                  <a:pt x="2069119" y="1869456"/>
                  <a:pt x="2063690" y="1922129"/>
                  <a:pt x="2101790" y="1912509"/>
                </a:cubicBezTo>
                <a:close/>
                <a:moveTo>
                  <a:pt x="2073310" y="1952895"/>
                </a:moveTo>
                <a:cubicBezTo>
                  <a:pt x="2077501" y="1957943"/>
                  <a:pt x="2097884" y="1951275"/>
                  <a:pt x="2091788" y="1946704"/>
                </a:cubicBezTo>
                <a:cubicBezTo>
                  <a:pt x="2090645" y="1946322"/>
                  <a:pt x="2088931" y="1946418"/>
                  <a:pt x="2087883" y="1946704"/>
                </a:cubicBezTo>
                <a:cubicBezTo>
                  <a:pt x="2082359" y="1948132"/>
                  <a:pt x="2078739" y="1944703"/>
                  <a:pt x="2084454" y="1940036"/>
                </a:cubicBezTo>
                <a:cubicBezTo>
                  <a:pt x="2088931" y="1934797"/>
                  <a:pt x="2074834" y="1943179"/>
                  <a:pt x="2073596" y="1940798"/>
                </a:cubicBezTo>
                <a:cubicBezTo>
                  <a:pt x="2070738" y="1937369"/>
                  <a:pt x="2083406" y="1934988"/>
                  <a:pt x="2082263" y="1933083"/>
                </a:cubicBezTo>
                <a:cubicBezTo>
                  <a:pt x="2081501" y="1929940"/>
                  <a:pt x="2073024" y="1934416"/>
                  <a:pt x="2073024" y="1930225"/>
                </a:cubicBezTo>
                <a:cubicBezTo>
                  <a:pt x="2073024" y="1927177"/>
                  <a:pt x="2077596" y="1927654"/>
                  <a:pt x="2080073" y="1926987"/>
                </a:cubicBezTo>
                <a:cubicBezTo>
                  <a:pt x="2083597" y="1926034"/>
                  <a:pt x="2084835" y="1921938"/>
                  <a:pt x="2081025" y="1920510"/>
                </a:cubicBezTo>
                <a:cubicBezTo>
                  <a:pt x="2059594" y="1917843"/>
                  <a:pt x="2054355" y="1944894"/>
                  <a:pt x="2073310" y="1952895"/>
                </a:cubicBezTo>
                <a:close/>
                <a:moveTo>
                  <a:pt x="2046259" y="1978898"/>
                </a:moveTo>
                <a:cubicBezTo>
                  <a:pt x="2047878" y="1984899"/>
                  <a:pt x="2054831" y="1986042"/>
                  <a:pt x="2059975" y="1984041"/>
                </a:cubicBezTo>
                <a:cubicBezTo>
                  <a:pt x="2063880" y="1980708"/>
                  <a:pt x="2053403" y="1980041"/>
                  <a:pt x="2054165" y="1977088"/>
                </a:cubicBezTo>
                <a:cubicBezTo>
                  <a:pt x="2052926" y="1974326"/>
                  <a:pt x="2063499" y="1973850"/>
                  <a:pt x="2058356" y="1972326"/>
                </a:cubicBezTo>
                <a:cubicBezTo>
                  <a:pt x="2056355" y="1971754"/>
                  <a:pt x="2054260" y="1971754"/>
                  <a:pt x="2052260" y="1971373"/>
                </a:cubicBezTo>
                <a:cubicBezTo>
                  <a:pt x="2048259" y="1970040"/>
                  <a:pt x="2052736" y="1967468"/>
                  <a:pt x="2055117" y="1968420"/>
                </a:cubicBezTo>
                <a:cubicBezTo>
                  <a:pt x="2061785" y="1969183"/>
                  <a:pt x="2061404" y="1967182"/>
                  <a:pt x="2058832" y="1965658"/>
                </a:cubicBezTo>
                <a:cubicBezTo>
                  <a:pt x="2057403" y="1964801"/>
                  <a:pt x="2054260" y="1964325"/>
                  <a:pt x="2055784" y="1962134"/>
                </a:cubicBezTo>
                <a:cubicBezTo>
                  <a:pt x="2057403" y="1959943"/>
                  <a:pt x="2060165" y="1962039"/>
                  <a:pt x="2062070" y="1962515"/>
                </a:cubicBezTo>
                <a:cubicBezTo>
                  <a:pt x="2081978" y="1957657"/>
                  <a:pt x="2032543" y="1942893"/>
                  <a:pt x="2046259" y="1978898"/>
                </a:cubicBezTo>
                <a:close/>
                <a:moveTo>
                  <a:pt x="2047973" y="1924415"/>
                </a:moveTo>
                <a:cubicBezTo>
                  <a:pt x="2052450" y="1924605"/>
                  <a:pt x="2056641" y="1921653"/>
                  <a:pt x="2050069" y="1920033"/>
                </a:cubicBezTo>
                <a:cubicBezTo>
                  <a:pt x="2044259" y="1918891"/>
                  <a:pt x="2044735" y="1915271"/>
                  <a:pt x="2051021" y="1914223"/>
                </a:cubicBezTo>
                <a:cubicBezTo>
                  <a:pt x="2057498" y="1912223"/>
                  <a:pt x="2042163" y="1913080"/>
                  <a:pt x="2042258" y="1911080"/>
                </a:cubicBezTo>
                <a:cubicBezTo>
                  <a:pt x="2041877" y="1909175"/>
                  <a:pt x="2045592" y="1909175"/>
                  <a:pt x="2047211" y="1909270"/>
                </a:cubicBezTo>
                <a:cubicBezTo>
                  <a:pt x="2054831" y="1909746"/>
                  <a:pt x="2054450" y="1907937"/>
                  <a:pt x="2051593" y="1906603"/>
                </a:cubicBezTo>
                <a:cubicBezTo>
                  <a:pt x="2050069" y="1905841"/>
                  <a:pt x="2046449" y="1905555"/>
                  <a:pt x="2048259" y="1903460"/>
                </a:cubicBezTo>
                <a:cubicBezTo>
                  <a:pt x="2050069" y="1901365"/>
                  <a:pt x="2053212" y="1903270"/>
                  <a:pt x="2055403" y="1903650"/>
                </a:cubicBezTo>
                <a:cubicBezTo>
                  <a:pt x="2058546" y="1904127"/>
                  <a:pt x="2061975" y="1901841"/>
                  <a:pt x="2060070" y="1899555"/>
                </a:cubicBezTo>
                <a:cubicBezTo>
                  <a:pt x="2055212" y="1895745"/>
                  <a:pt x="2046068" y="1896507"/>
                  <a:pt x="2040830" y="1899650"/>
                </a:cubicBezTo>
                <a:cubicBezTo>
                  <a:pt x="2027209" y="1905841"/>
                  <a:pt x="2033114" y="1927177"/>
                  <a:pt x="2047973" y="1924415"/>
                </a:cubicBezTo>
                <a:close/>
                <a:moveTo>
                  <a:pt x="2032638" y="1962229"/>
                </a:moveTo>
                <a:cubicBezTo>
                  <a:pt x="2036829" y="1962039"/>
                  <a:pt x="2044925" y="1954038"/>
                  <a:pt x="2036353" y="1954704"/>
                </a:cubicBezTo>
                <a:cubicBezTo>
                  <a:pt x="2031400" y="1956038"/>
                  <a:pt x="2027685" y="1952418"/>
                  <a:pt x="2033686" y="1948037"/>
                </a:cubicBezTo>
                <a:cubicBezTo>
                  <a:pt x="2037020" y="1943084"/>
                  <a:pt x="2024447" y="1951085"/>
                  <a:pt x="2022923" y="1948704"/>
                </a:cubicBezTo>
                <a:cubicBezTo>
                  <a:pt x="2021208" y="1946894"/>
                  <a:pt x="2024923" y="1945084"/>
                  <a:pt x="2026637" y="1944513"/>
                </a:cubicBezTo>
                <a:cubicBezTo>
                  <a:pt x="2032543" y="1942512"/>
                  <a:pt x="2034258" y="1939941"/>
                  <a:pt x="2029114" y="1939655"/>
                </a:cubicBezTo>
                <a:cubicBezTo>
                  <a:pt x="2027018" y="1939655"/>
                  <a:pt x="2023208" y="1940893"/>
                  <a:pt x="2023494" y="1937941"/>
                </a:cubicBezTo>
                <a:cubicBezTo>
                  <a:pt x="2023780" y="1934892"/>
                  <a:pt x="2028352" y="1935464"/>
                  <a:pt x="2030733" y="1934797"/>
                </a:cubicBezTo>
                <a:cubicBezTo>
                  <a:pt x="2033781" y="1934035"/>
                  <a:pt x="2035210" y="1929558"/>
                  <a:pt x="2031876" y="1928320"/>
                </a:cubicBezTo>
                <a:cubicBezTo>
                  <a:pt x="2004063" y="1925844"/>
                  <a:pt x="2005778" y="1966325"/>
                  <a:pt x="2032638" y="1962229"/>
                </a:cubicBezTo>
                <a:close/>
                <a:moveTo>
                  <a:pt x="2006730" y="1982232"/>
                </a:moveTo>
                <a:cubicBezTo>
                  <a:pt x="2014445" y="2005663"/>
                  <a:pt x="2038544" y="1986137"/>
                  <a:pt x="2025590" y="1987470"/>
                </a:cubicBezTo>
                <a:cubicBezTo>
                  <a:pt x="2021684" y="1988709"/>
                  <a:pt x="2018922" y="1986137"/>
                  <a:pt x="2022827" y="1982327"/>
                </a:cubicBezTo>
                <a:cubicBezTo>
                  <a:pt x="2024256" y="1980898"/>
                  <a:pt x="2023494" y="1980708"/>
                  <a:pt x="2021875" y="1981184"/>
                </a:cubicBezTo>
                <a:cubicBezTo>
                  <a:pt x="2019589" y="1981470"/>
                  <a:pt x="2017303" y="1984422"/>
                  <a:pt x="2015208" y="1983279"/>
                </a:cubicBezTo>
                <a:cubicBezTo>
                  <a:pt x="2012636" y="1980041"/>
                  <a:pt x="2026923" y="1976707"/>
                  <a:pt x="2018732" y="1975850"/>
                </a:cubicBezTo>
                <a:cubicBezTo>
                  <a:pt x="2017303" y="1975755"/>
                  <a:pt x="2014731" y="1977183"/>
                  <a:pt x="2014541" y="1974707"/>
                </a:cubicBezTo>
                <a:cubicBezTo>
                  <a:pt x="2014445" y="1972135"/>
                  <a:pt x="2017779" y="1972516"/>
                  <a:pt x="2019494" y="1971945"/>
                </a:cubicBezTo>
                <a:cubicBezTo>
                  <a:pt x="2029495" y="1962325"/>
                  <a:pt x="2002730" y="1965754"/>
                  <a:pt x="2006730" y="1982232"/>
                </a:cubicBezTo>
                <a:close/>
                <a:moveTo>
                  <a:pt x="2005111" y="1920986"/>
                </a:moveTo>
                <a:cubicBezTo>
                  <a:pt x="2007683" y="1919938"/>
                  <a:pt x="2011683" y="1918033"/>
                  <a:pt x="2013207" y="1915842"/>
                </a:cubicBezTo>
                <a:cubicBezTo>
                  <a:pt x="2015017" y="1913271"/>
                  <a:pt x="2010731" y="1913652"/>
                  <a:pt x="2008826" y="1914318"/>
                </a:cubicBezTo>
                <a:cubicBezTo>
                  <a:pt x="2003587" y="1916033"/>
                  <a:pt x="2000348" y="1913652"/>
                  <a:pt x="2005968" y="1909175"/>
                </a:cubicBezTo>
                <a:cubicBezTo>
                  <a:pt x="2010445" y="1904508"/>
                  <a:pt x="1997015" y="1912604"/>
                  <a:pt x="1995872" y="1910794"/>
                </a:cubicBezTo>
                <a:cubicBezTo>
                  <a:pt x="1994252" y="1909461"/>
                  <a:pt x="1997777" y="1907841"/>
                  <a:pt x="1999301" y="1907079"/>
                </a:cubicBezTo>
                <a:cubicBezTo>
                  <a:pt x="2006635" y="1903746"/>
                  <a:pt x="2005016" y="1902508"/>
                  <a:pt x="2001491" y="1902888"/>
                </a:cubicBezTo>
                <a:cubicBezTo>
                  <a:pt x="1999586" y="1903079"/>
                  <a:pt x="1996062" y="1904508"/>
                  <a:pt x="1996348" y="1902031"/>
                </a:cubicBezTo>
                <a:cubicBezTo>
                  <a:pt x="1996634" y="1899459"/>
                  <a:pt x="2000729" y="1899459"/>
                  <a:pt x="2003015" y="1898697"/>
                </a:cubicBezTo>
                <a:cubicBezTo>
                  <a:pt x="2006254" y="1897554"/>
                  <a:pt x="2007778" y="1893935"/>
                  <a:pt x="2004444" y="1893173"/>
                </a:cubicBezTo>
                <a:cubicBezTo>
                  <a:pt x="1979108" y="1893173"/>
                  <a:pt x="1978727" y="1926415"/>
                  <a:pt x="2005111" y="1920986"/>
                </a:cubicBezTo>
                <a:close/>
                <a:moveTo>
                  <a:pt x="1980155" y="2004996"/>
                </a:moveTo>
                <a:cubicBezTo>
                  <a:pt x="1984251" y="2008521"/>
                  <a:pt x="1990919" y="2007759"/>
                  <a:pt x="1994443" y="2003854"/>
                </a:cubicBezTo>
                <a:cubicBezTo>
                  <a:pt x="1997586" y="1999091"/>
                  <a:pt x="1980536" y="2004520"/>
                  <a:pt x="1989585" y="1995948"/>
                </a:cubicBezTo>
                <a:cubicBezTo>
                  <a:pt x="1993109" y="1992138"/>
                  <a:pt x="1982727" y="1997662"/>
                  <a:pt x="1981870" y="1995567"/>
                </a:cubicBezTo>
                <a:cubicBezTo>
                  <a:pt x="1980822" y="1993947"/>
                  <a:pt x="1983584" y="1992995"/>
                  <a:pt x="1984823" y="1992614"/>
                </a:cubicBezTo>
                <a:cubicBezTo>
                  <a:pt x="1990538" y="1990709"/>
                  <a:pt x="1989490" y="1989185"/>
                  <a:pt x="1986918" y="1988899"/>
                </a:cubicBezTo>
                <a:cubicBezTo>
                  <a:pt x="1985489" y="1988709"/>
                  <a:pt x="1982727" y="1989471"/>
                  <a:pt x="1983204" y="1987090"/>
                </a:cubicBezTo>
                <a:cubicBezTo>
                  <a:pt x="1983680" y="1984613"/>
                  <a:pt x="1986728" y="1985280"/>
                  <a:pt x="1988537" y="1985184"/>
                </a:cubicBezTo>
                <a:cubicBezTo>
                  <a:pt x="1991109" y="1984899"/>
                  <a:pt x="1992729" y="1981755"/>
                  <a:pt x="1990347" y="1980232"/>
                </a:cubicBezTo>
                <a:cubicBezTo>
                  <a:pt x="1975964" y="1975564"/>
                  <a:pt x="1967487" y="1997567"/>
                  <a:pt x="1980155" y="2004996"/>
                </a:cubicBezTo>
                <a:close/>
                <a:moveTo>
                  <a:pt x="1972154" y="1965372"/>
                </a:moveTo>
                <a:cubicBezTo>
                  <a:pt x="1992347" y="1979565"/>
                  <a:pt x="2014922" y="1949085"/>
                  <a:pt x="1997205" y="1956419"/>
                </a:cubicBezTo>
                <a:cubicBezTo>
                  <a:pt x="1991681" y="1959562"/>
                  <a:pt x="1986918" y="1957943"/>
                  <a:pt x="1990157" y="1951847"/>
                </a:cubicBezTo>
                <a:cubicBezTo>
                  <a:pt x="1996919" y="1940893"/>
                  <a:pt x="1981584" y="1957086"/>
                  <a:pt x="1979012" y="1955371"/>
                </a:cubicBezTo>
                <a:cubicBezTo>
                  <a:pt x="1976631" y="1954228"/>
                  <a:pt x="1979108" y="1951657"/>
                  <a:pt x="1980822" y="1950037"/>
                </a:cubicBezTo>
                <a:cubicBezTo>
                  <a:pt x="1984156" y="1947466"/>
                  <a:pt x="1990728" y="1940703"/>
                  <a:pt x="1982346" y="1943084"/>
                </a:cubicBezTo>
                <a:cubicBezTo>
                  <a:pt x="1979870" y="1943941"/>
                  <a:pt x="1976155" y="1946989"/>
                  <a:pt x="1975202" y="1943655"/>
                </a:cubicBezTo>
                <a:cubicBezTo>
                  <a:pt x="1974250" y="1940226"/>
                  <a:pt x="1979584" y="1938893"/>
                  <a:pt x="1982346" y="1937179"/>
                </a:cubicBezTo>
                <a:cubicBezTo>
                  <a:pt x="1986156" y="1934892"/>
                  <a:pt x="1986537" y="1929749"/>
                  <a:pt x="1981679" y="1929654"/>
                </a:cubicBezTo>
                <a:cubicBezTo>
                  <a:pt x="1964439" y="1931463"/>
                  <a:pt x="1954819" y="1956800"/>
                  <a:pt x="1972154" y="1965372"/>
                </a:cubicBezTo>
                <a:close/>
                <a:moveTo>
                  <a:pt x="1964534" y="1991757"/>
                </a:moveTo>
                <a:cubicBezTo>
                  <a:pt x="1966535" y="1988804"/>
                  <a:pt x="1962153" y="1988709"/>
                  <a:pt x="1960153" y="1989280"/>
                </a:cubicBezTo>
                <a:cubicBezTo>
                  <a:pt x="1954629" y="1990804"/>
                  <a:pt x="1951485" y="1987566"/>
                  <a:pt x="1957676" y="1982517"/>
                </a:cubicBezTo>
                <a:cubicBezTo>
                  <a:pt x="1962725" y="1977088"/>
                  <a:pt x="1948247" y="1985851"/>
                  <a:pt x="1947199" y="1983375"/>
                </a:cubicBezTo>
                <a:cubicBezTo>
                  <a:pt x="1945675" y="1981470"/>
                  <a:pt x="1949485" y="1979850"/>
                  <a:pt x="1951104" y="1979088"/>
                </a:cubicBezTo>
                <a:cubicBezTo>
                  <a:pt x="1958915" y="1975659"/>
                  <a:pt x="1957391" y="1973945"/>
                  <a:pt x="1953866" y="1973945"/>
                </a:cubicBezTo>
                <a:cubicBezTo>
                  <a:pt x="1951866" y="1973945"/>
                  <a:pt x="1948151" y="1975469"/>
                  <a:pt x="1948723" y="1972326"/>
                </a:cubicBezTo>
                <a:cubicBezTo>
                  <a:pt x="1949390" y="1969087"/>
                  <a:pt x="1953485" y="1969563"/>
                  <a:pt x="1955867" y="1968801"/>
                </a:cubicBezTo>
                <a:cubicBezTo>
                  <a:pt x="1958819" y="1967944"/>
                  <a:pt x="1961772" y="1963753"/>
                  <a:pt x="1958058" y="1962039"/>
                </a:cubicBezTo>
                <a:cubicBezTo>
                  <a:pt x="1947104" y="1960134"/>
                  <a:pt x="1935864" y="1971468"/>
                  <a:pt x="1936150" y="1982041"/>
                </a:cubicBezTo>
                <a:cubicBezTo>
                  <a:pt x="1936340" y="1996900"/>
                  <a:pt x="1955390" y="2003187"/>
                  <a:pt x="1964534" y="1991757"/>
                </a:cubicBezTo>
                <a:close/>
                <a:moveTo>
                  <a:pt x="1926911" y="2020141"/>
                </a:moveTo>
                <a:cubicBezTo>
                  <a:pt x="1928530" y="2032905"/>
                  <a:pt x="1948247" y="2037000"/>
                  <a:pt x="1955962" y="2027475"/>
                </a:cubicBezTo>
                <a:cubicBezTo>
                  <a:pt x="1958819" y="2024332"/>
                  <a:pt x="1961677" y="2012997"/>
                  <a:pt x="1954247" y="2019760"/>
                </a:cubicBezTo>
                <a:cubicBezTo>
                  <a:pt x="1951390" y="2023570"/>
                  <a:pt x="1947389" y="2023380"/>
                  <a:pt x="1947961" y="2018141"/>
                </a:cubicBezTo>
                <a:cubicBezTo>
                  <a:pt x="1948342" y="2016236"/>
                  <a:pt x="1948818" y="2013283"/>
                  <a:pt x="1946532" y="2016331"/>
                </a:cubicBezTo>
                <a:cubicBezTo>
                  <a:pt x="1944532" y="2018332"/>
                  <a:pt x="1943865" y="2022713"/>
                  <a:pt x="1940817" y="2023094"/>
                </a:cubicBezTo>
                <a:cubicBezTo>
                  <a:pt x="1938436" y="2022713"/>
                  <a:pt x="1940150" y="2019760"/>
                  <a:pt x="1941008" y="2018236"/>
                </a:cubicBezTo>
                <a:cubicBezTo>
                  <a:pt x="1944818" y="2011759"/>
                  <a:pt x="1942627" y="2011474"/>
                  <a:pt x="1939769" y="2013569"/>
                </a:cubicBezTo>
                <a:cubicBezTo>
                  <a:pt x="1938245" y="2014712"/>
                  <a:pt x="1936340" y="2017665"/>
                  <a:pt x="1934721" y="2015379"/>
                </a:cubicBezTo>
                <a:cubicBezTo>
                  <a:pt x="1933102" y="2013093"/>
                  <a:pt x="1936626" y="2011092"/>
                  <a:pt x="1938055" y="2009283"/>
                </a:cubicBezTo>
                <a:cubicBezTo>
                  <a:pt x="1942055" y="1995662"/>
                  <a:pt x="1923482" y="2009759"/>
                  <a:pt x="1926911" y="2020141"/>
                </a:cubicBezTo>
                <a:close/>
                <a:moveTo>
                  <a:pt x="1920910" y="2068433"/>
                </a:moveTo>
                <a:cubicBezTo>
                  <a:pt x="1924148" y="2067004"/>
                  <a:pt x="1931006" y="2057860"/>
                  <a:pt x="1922720" y="2061480"/>
                </a:cubicBezTo>
                <a:cubicBezTo>
                  <a:pt x="1918814" y="2063861"/>
                  <a:pt x="1915766" y="2061956"/>
                  <a:pt x="1919386" y="2056812"/>
                </a:cubicBezTo>
                <a:cubicBezTo>
                  <a:pt x="1921862" y="2051669"/>
                  <a:pt x="1913004" y="2061289"/>
                  <a:pt x="1911480" y="2059670"/>
                </a:cubicBezTo>
                <a:cubicBezTo>
                  <a:pt x="1909956" y="2058527"/>
                  <a:pt x="1912433" y="2056432"/>
                  <a:pt x="1913576" y="2055574"/>
                </a:cubicBezTo>
                <a:cubicBezTo>
                  <a:pt x="1918814" y="2051383"/>
                  <a:pt x="1917290" y="2050336"/>
                  <a:pt x="1914528" y="2051097"/>
                </a:cubicBezTo>
                <a:cubicBezTo>
                  <a:pt x="1913004" y="2051479"/>
                  <a:pt x="1910528" y="2053383"/>
                  <a:pt x="1910242" y="2050812"/>
                </a:cubicBezTo>
                <a:cubicBezTo>
                  <a:pt x="1910051" y="2048240"/>
                  <a:pt x="1913290" y="2047764"/>
                  <a:pt x="1914909" y="2046716"/>
                </a:cubicBezTo>
                <a:cubicBezTo>
                  <a:pt x="1917386" y="2045287"/>
                  <a:pt x="1917862" y="2041668"/>
                  <a:pt x="1915195" y="2041191"/>
                </a:cubicBezTo>
                <a:cubicBezTo>
                  <a:pt x="1895002" y="2043478"/>
                  <a:pt x="1900526" y="2077863"/>
                  <a:pt x="1920910" y="2068433"/>
                </a:cubicBezTo>
                <a:close/>
                <a:moveTo>
                  <a:pt x="1906718" y="2066814"/>
                </a:moveTo>
                <a:lnTo>
                  <a:pt x="1906718" y="2066814"/>
                </a:lnTo>
                <a:cubicBezTo>
                  <a:pt x="1906718" y="2066814"/>
                  <a:pt x="1906718" y="2066814"/>
                  <a:pt x="1906718" y="2066814"/>
                </a:cubicBezTo>
                <a:lnTo>
                  <a:pt x="1906718" y="2066814"/>
                </a:lnTo>
                <a:close/>
                <a:moveTo>
                  <a:pt x="1883191" y="2105676"/>
                </a:moveTo>
                <a:cubicBezTo>
                  <a:pt x="1893287" y="2107105"/>
                  <a:pt x="1907384" y="2095198"/>
                  <a:pt x="1901384" y="2084435"/>
                </a:cubicBezTo>
                <a:cubicBezTo>
                  <a:pt x="1899860" y="2082340"/>
                  <a:pt x="1898145" y="2085959"/>
                  <a:pt x="1897955" y="2087578"/>
                </a:cubicBezTo>
                <a:cubicBezTo>
                  <a:pt x="1897193" y="2092150"/>
                  <a:pt x="1893478" y="2094055"/>
                  <a:pt x="1891763" y="2088721"/>
                </a:cubicBezTo>
                <a:cubicBezTo>
                  <a:pt x="1891192" y="2086721"/>
                  <a:pt x="1890525" y="2087483"/>
                  <a:pt x="1890239" y="2089293"/>
                </a:cubicBezTo>
                <a:cubicBezTo>
                  <a:pt x="1889477" y="2091674"/>
                  <a:pt x="1890906" y="2095293"/>
                  <a:pt x="1888715" y="2097103"/>
                </a:cubicBezTo>
                <a:cubicBezTo>
                  <a:pt x="1886715" y="2098056"/>
                  <a:pt x="1886715" y="2094912"/>
                  <a:pt x="1886715" y="2093579"/>
                </a:cubicBezTo>
                <a:cubicBezTo>
                  <a:pt x="1886810" y="2087007"/>
                  <a:pt x="1885001" y="2088054"/>
                  <a:pt x="1883667" y="2091007"/>
                </a:cubicBezTo>
                <a:cubicBezTo>
                  <a:pt x="1883000" y="2092626"/>
                  <a:pt x="1882810" y="2095675"/>
                  <a:pt x="1880524" y="2095008"/>
                </a:cubicBezTo>
                <a:cubicBezTo>
                  <a:pt x="1878238" y="2094341"/>
                  <a:pt x="1880048" y="2091007"/>
                  <a:pt x="1880333" y="2089007"/>
                </a:cubicBezTo>
                <a:cubicBezTo>
                  <a:pt x="1876619" y="2076053"/>
                  <a:pt x="1866046" y="2103866"/>
                  <a:pt x="1883191" y="2105676"/>
                </a:cubicBezTo>
                <a:close/>
                <a:moveTo>
                  <a:pt x="1851282" y="2139013"/>
                </a:moveTo>
                <a:cubicBezTo>
                  <a:pt x="1866236" y="2159397"/>
                  <a:pt x="1884429" y="2122916"/>
                  <a:pt x="1871761" y="2132917"/>
                </a:cubicBezTo>
                <a:cubicBezTo>
                  <a:pt x="1868332" y="2136727"/>
                  <a:pt x="1864808" y="2135870"/>
                  <a:pt x="1867379" y="2129393"/>
                </a:cubicBezTo>
                <a:cubicBezTo>
                  <a:pt x="1868332" y="2127107"/>
                  <a:pt x="1867475" y="2127393"/>
                  <a:pt x="1866046" y="2128822"/>
                </a:cubicBezTo>
                <a:cubicBezTo>
                  <a:pt x="1863950" y="2130536"/>
                  <a:pt x="1862808" y="2134727"/>
                  <a:pt x="1860045" y="2135013"/>
                </a:cubicBezTo>
                <a:cubicBezTo>
                  <a:pt x="1858235" y="2134346"/>
                  <a:pt x="1860331" y="2131489"/>
                  <a:pt x="1861188" y="2130250"/>
                </a:cubicBezTo>
                <a:cubicBezTo>
                  <a:pt x="1865474" y="2124250"/>
                  <a:pt x="1863760" y="2123773"/>
                  <a:pt x="1861188" y="2125488"/>
                </a:cubicBezTo>
                <a:cubicBezTo>
                  <a:pt x="1859759" y="2126440"/>
                  <a:pt x="1857664" y="2129107"/>
                  <a:pt x="1856807" y="2126726"/>
                </a:cubicBezTo>
                <a:cubicBezTo>
                  <a:pt x="1855949" y="2124250"/>
                  <a:pt x="1859093" y="2122630"/>
                  <a:pt x="1860617" y="2121011"/>
                </a:cubicBezTo>
                <a:cubicBezTo>
                  <a:pt x="1866617" y="2105580"/>
                  <a:pt x="1842805" y="2125107"/>
                  <a:pt x="1851282" y="2139013"/>
                </a:cubicBezTo>
                <a:close/>
                <a:moveTo>
                  <a:pt x="1835471" y="2190639"/>
                </a:moveTo>
                <a:cubicBezTo>
                  <a:pt x="1842614" y="2189210"/>
                  <a:pt x="1848139" y="2179971"/>
                  <a:pt x="1848615" y="2173018"/>
                </a:cubicBezTo>
                <a:cubicBezTo>
                  <a:pt x="1847663" y="2165588"/>
                  <a:pt x="1836899" y="2187972"/>
                  <a:pt x="1837471" y="2173589"/>
                </a:cubicBezTo>
                <a:cubicBezTo>
                  <a:pt x="1839376" y="2162540"/>
                  <a:pt x="1832899" y="2180542"/>
                  <a:pt x="1830041" y="2180257"/>
                </a:cubicBezTo>
                <a:cubicBezTo>
                  <a:pt x="1827755" y="2180066"/>
                  <a:pt x="1829660" y="2176161"/>
                  <a:pt x="1830613" y="2174446"/>
                </a:cubicBezTo>
                <a:cubicBezTo>
                  <a:pt x="1834709" y="2166350"/>
                  <a:pt x="1832613" y="2166350"/>
                  <a:pt x="1829756" y="2169017"/>
                </a:cubicBezTo>
                <a:cubicBezTo>
                  <a:pt x="1828232" y="2170446"/>
                  <a:pt x="1826136" y="2174161"/>
                  <a:pt x="1824708" y="2171684"/>
                </a:cubicBezTo>
                <a:cubicBezTo>
                  <a:pt x="1823279" y="2169112"/>
                  <a:pt x="1826803" y="2166350"/>
                  <a:pt x="1828232" y="2164159"/>
                </a:cubicBezTo>
                <a:cubicBezTo>
                  <a:pt x="1830327" y="2161016"/>
                  <a:pt x="1829089" y="2156730"/>
                  <a:pt x="1825850" y="2158254"/>
                </a:cubicBezTo>
                <a:cubicBezTo>
                  <a:pt x="1811468" y="2167017"/>
                  <a:pt x="1814516" y="2197211"/>
                  <a:pt x="1835471" y="2190639"/>
                </a:cubicBezTo>
                <a:close/>
                <a:moveTo>
                  <a:pt x="1799561" y="2221500"/>
                </a:moveTo>
                <a:cubicBezTo>
                  <a:pt x="1812611" y="2244741"/>
                  <a:pt x="1833089" y="2205498"/>
                  <a:pt x="1819945" y="2216071"/>
                </a:cubicBezTo>
                <a:cubicBezTo>
                  <a:pt x="1816230" y="2220071"/>
                  <a:pt x="1812896" y="2218928"/>
                  <a:pt x="1815944" y="2212070"/>
                </a:cubicBezTo>
                <a:cubicBezTo>
                  <a:pt x="1816992" y="2209593"/>
                  <a:pt x="1816230" y="2209879"/>
                  <a:pt x="1814706" y="2211403"/>
                </a:cubicBezTo>
                <a:cubicBezTo>
                  <a:pt x="1812515" y="2213118"/>
                  <a:pt x="1811182" y="2217595"/>
                  <a:pt x="1808420" y="2217785"/>
                </a:cubicBezTo>
                <a:cubicBezTo>
                  <a:pt x="1806705" y="2217023"/>
                  <a:pt x="1808991" y="2213975"/>
                  <a:pt x="1809944" y="2212642"/>
                </a:cubicBezTo>
                <a:cubicBezTo>
                  <a:pt x="1814611" y="2206355"/>
                  <a:pt x="1812992" y="2205784"/>
                  <a:pt x="1810229" y="2207498"/>
                </a:cubicBezTo>
                <a:cubicBezTo>
                  <a:pt x="1808801" y="2208451"/>
                  <a:pt x="1806515" y="2211308"/>
                  <a:pt x="1805848" y="2208641"/>
                </a:cubicBezTo>
                <a:cubicBezTo>
                  <a:pt x="1805181" y="2205974"/>
                  <a:pt x="1808420" y="2204355"/>
                  <a:pt x="1809944" y="2202640"/>
                </a:cubicBezTo>
                <a:cubicBezTo>
                  <a:pt x="1816802" y="2186257"/>
                  <a:pt x="1792418" y="2206450"/>
                  <a:pt x="1799561" y="2221500"/>
                </a:cubicBezTo>
                <a:close/>
                <a:moveTo>
                  <a:pt x="1786226" y="2279412"/>
                </a:moveTo>
                <a:cubicBezTo>
                  <a:pt x="1794418" y="2279126"/>
                  <a:pt x="1803181" y="2249694"/>
                  <a:pt x="1792989" y="2263124"/>
                </a:cubicBezTo>
                <a:cubicBezTo>
                  <a:pt x="1790036" y="2268649"/>
                  <a:pt x="1785941" y="2269315"/>
                  <a:pt x="1787179" y="2261505"/>
                </a:cubicBezTo>
                <a:cubicBezTo>
                  <a:pt x="1787655" y="2258743"/>
                  <a:pt x="1786798" y="2259409"/>
                  <a:pt x="1785560" y="2261505"/>
                </a:cubicBezTo>
                <a:cubicBezTo>
                  <a:pt x="1783655" y="2264172"/>
                  <a:pt x="1783369" y="2269125"/>
                  <a:pt x="1780416" y="2270554"/>
                </a:cubicBezTo>
                <a:cubicBezTo>
                  <a:pt x="1778225" y="2270744"/>
                  <a:pt x="1779845" y="2266839"/>
                  <a:pt x="1780511" y="2265124"/>
                </a:cubicBezTo>
                <a:cubicBezTo>
                  <a:pt x="1783845" y="2257028"/>
                  <a:pt x="1781750" y="2257314"/>
                  <a:pt x="1779273" y="2260267"/>
                </a:cubicBezTo>
                <a:cubicBezTo>
                  <a:pt x="1773558" y="2268934"/>
                  <a:pt x="1772987" y="2260838"/>
                  <a:pt x="1777463" y="2256076"/>
                </a:cubicBezTo>
                <a:cubicBezTo>
                  <a:pt x="1779178" y="2252837"/>
                  <a:pt x="1777654" y="2249122"/>
                  <a:pt x="1774701" y="2251027"/>
                </a:cubicBezTo>
                <a:cubicBezTo>
                  <a:pt x="1771939" y="2252742"/>
                  <a:pt x="1769843" y="2257600"/>
                  <a:pt x="1768700" y="2260743"/>
                </a:cubicBezTo>
                <a:cubicBezTo>
                  <a:pt x="1763938" y="2274173"/>
                  <a:pt x="1773082" y="2285793"/>
                  <a:pt x="1786226" y="2279412"/>
                </a:cubicBezTo>
                <a:close/>
                <a:moveTo>
                  <a:pt x="1745459" y="2332942"/>
                </a:moveTo>
                <a:cubicBezTo>
                  <a:pt x="1755270" y="2341705"/>
                  <a:pt x="1770796" y="2327989"/>
                  <a:pt x="1770510" y="2316369"/>
                </a:cubicBezTo>
                <a:cubicBezTo>
                  <a:pt x="1770320" y="2313130"/>
                  <a:pt x="1767272" y="2316750"/>
                  <a:pt x="1766224" y="2318655"/>
                </a:cubicBezTo>
                <a:cubicBezTo>
                  <a:pt x="1764795" y="2321226"/>
                  <a:pt x="1763081" y="2322751"/>
                  <a:pt x="1761842" y="2322560"/>
                </a:cubicBezTo>
                <a:cubicBezTo>
                  <a:pt x="1758890" y="2323513"/>
                  <a:pt x="1762795" y="2311225"/>
                  <a:pt x="1759366" y="2317036"/>
                </a:cubicBezTo>
                <a:cubicBezTo>
                  <a:pt x="1757556" y="2319607"/>
                  <a:pt x="1756985" y="2324179"/>
                  <a:pt x="1754127" y="2325608"/>
                </a:cubicBezTo>
                <a:cubicBezTo>
                  <a:pt x="1752127" y="2325703"/>
                  <a:pt x="1753746" y="2321989"/>
                  <a:pt x="1754508" y="2320369"/>
                </a:cubicBezTo>
                <a:cubicBezTo>
                  <a:pt x="1758033" y="2312749"/>
                  <a:pt x="1755937" y="2313035"/>
                  <a:pt x="1753556" y="2315797"/>
                </a:cubicBezTo>
                <a:cubicBezTo>
                  <a:pt x="1752222" y="2317321"/>
                  <a:pt x="1750412" y="2320846"/>
                  <a:pt x="1749174" y="2318845"/>
                </a:cubicBezTo>
                <a:cubicBezTo>
                  <a:pt x="1747841" y="2316845"/>
                  <a:pt x="1750889" y="2313988"/>
                  <a:pt x="1752127" y="2311797"/>
                </a:cubicBezTo>
                <a:cubicBezTo>
                  <a:pt x="1755365" y="2294652"/>
                  <a:pt x="1734315" y="2322655"/>
                  <a:pt x="1745459" y="2332942"/>
                </a:cubicBezTo>
                <a:close/>
                <a:moveTo>
                  <a:pt x="1714789" y="2380472"/>
                </a:moveTo>
                <a:cubicBezTo>
                  <a:pt x="1731172" y="2394379"/>
                  <a:pt x="1745555" y="2354659"/>
                  <a:pt x="1734125" y="2368280"/>
                </a:cubicBezTo>
                <a:cubicBezTo>
                  <a:pt x="1731172" y="2372947"/>
                  <a:pt x="1727743" y="2373328"/>
                  <a:pt x="1729458" y="2366661"/>
                </a:cubicBezTo>
                <a:cubicBezTo>
                  <a:pt x="1730315" y="2360755"/>
                  <a:pt x="1724790" y="2374662"/>
                  <a:pt x="1722980" y="2374186"/>
                </a:cubicBezTo>
                <a:cubicBezTo>
                  <a:pt x="1721171" y="2374186"/>
                  <a:pt x="1722885" y="2370947"/>
                  <a:pt x="1723647" y="2369518"/>
                </a:cubicBezTo>
                <a:cubicBezTo>
                  <a:pt x="1727171" y="2362660"/>
                  <a:pt x="1725457" y="2362946"/>
                  <a:pt x="1723076" y="2365327"/>
                </a:cubicBezTo>
                <a:cubicBezTo>
                  <a:pt x="1721837" y="2366661"/>
                  <a:pt x="1720028" y="2369804"/>
                  <a:pt x="1718980" y="2367899"/>
                </a:cubicBezTo>
                <a:cubicBezTo>
                  <a:pt x="1717932" y="2365994"/>
                  <a:pt x="1720790" y="2363518"/>
                  <a:pt x="1721933" y="2361613"/>
                </a:cubicBezTo>
                <a:cubicBezTo>
                  <a:pt x="1726029" y="2346087"/>
                  <a:pt x="1705835" y="2371233"/>
                  <a:pt x="1714789" y="2380472"/>
                </a:cubicBezTo>
                <a:close/>
                <a:moveTo>
                  <a:pt x="1679642" y="2426573"/>
                </a:moveTo>
                <a:cubicBezTo>
                  <a:pt x="1688024" y="2440575"/>
                  <a:pt x="1709169" y="2426954"/>
                  <a:pt x="1711646" y="2413714"/>
                </a:cubicBezTo>
                <a:cubicBezTo>
                  <a:pt x="1712408" y="2409618"/>
                  <a:pt x="1708026" y="2413333"/>
                  <a:pt x="1706216" y="2415429"/>
                </a:cubicBezTo>
                <a:cubicBezTo>
                  <a:pt x="1700406" y="2422096"/>
                  <a:pt x="1697549" y="2418286"/>
                  <a:pt x="1700883" y="2412000"/>
                </a:cubicBezTo>
                <a:cubicBezTo>
                  <a:pt x="1703740" y="2403808"/>
                  <a:pt x="1693167" y="2421334"/>
                  <a:pt x="1691167" y="2420191"/>
                </a:cubicBezTo>
                <a:cubicBezTo>
                  <a:pt x="1687071" y="2418667"/>
                  <a:pt x="1704121" y="2401903"/>
                  <a:pt x="1693358" y="2408380"/>
                </a:cubicBezTo>
                <a:cubicBezTo>
                  <a:pt x="1691453" y="2409809"/>
                  <a:pt x="1688595" y="2413429"/>
                  <a:pt x="1687738" y="2410666"/>
                </a:cubicBezTo>
                <a:cubicBezTo>
                  <a:pt x="1686881" y="2407809"/>
                  <a:pt x="1690976" y="2405428"/>
                  <a:pt x="1692977" y="2403046"/>
                </a:cubicBezTo>
                <a:cubicBezTo>
                  <a:pt x="1701454" y="2382949"/>
                  <a:pt x="1670879" y="2411333"/>
                  <a:pt x="1679642" y="2426573"/>
                </a:cubicBezTo>
                <a:close/>
                <a:moveTo>
                  <a:pt x="1674117" y="2381520"/>
                </a:moveTo>
                <a:cubicBezTo>
                  <a:pt x="1678689" y="2400379"/>
                  <a:pt x="1701168" y="2390473"/>
                  <a:pt x="1705454" y="2376376"/>
                </a:cubicBezTo>
                <a:cubicBezTo>
                  <a:pt x="1706883" y="2371995"/>
                  <a:pt x="1702311" y="2374757"/>
                  <a:pt x="1700311" y="2376567"/>
                </a:cubicBezTo>
                <a:cubicBezTo>
                  <a:pt x="1694977" y="2381520"/>
                  <a:pt x="1691167" y="2379710"/>
                  <a:pt x="1696120" y="2371042"/>
                </a:cubicBezTo>
                <a:cubicBezTo>
                  <a:pt x="1700025" y="2362565"/>
                  <a:pt x="1687643" y="2379615"/>
                  <a:pt x="1685738" y="2377805"/>
                </a:cubicBezTo>
                <a:cubicBezTo>
                  <a:pt x="1683737" y="2376186"/>
                  <a:pt x="1687738" y="2372471"/>
                  <a:pt x="1688690" y="2371233"/>
                </a:cubicBezTo>
                <a:cubicBezTo>
                  <a:pt x="1695644" y="2363518"/>
                  <a:pt x="1693643" y="2362660"/>
                  <a:pt x="1690024" y="2364661"/>
                </a:cubicBezTo>
                <a:cubicBezTo>
                  <a:pt x="1688024" y="2365804"/>
                  <a:pt x="1684785" y="2369233"/>
                  <a:pt x="1684499" y="2365804"/>
                </a:cubicBezTo>
                <a:cubicBezTo>
                  <a:pt x="1684214" y="2362279"/>
                  <a:pt x="1688405" y="2360565"/>
                  <a:pt x="1690595" y="2358469"/>
                </a:cubicBezTo>
                <a:cubicBezTo>
                  <a:pt x="1701740" y="2338372"/>
                  <a:pt x="1669164" y="2361041"/>
                  <a:pt x="1674117" y="2381520"/>
                </a:cubicBezTo>
                <a:close/>
                <a:moveTo>
                  <a:pt x="1680499" y="2331037"/>
                </a:moveTo>
                <a:cubicBezTo>
                  <a:pt x="1681833" y="2328751"/>
                  <a:pt x="1683547" y="2325037"/>
                  <a:pt x="1683452" y="2322655"/>
                </a:cubicBezTo>
                <a:cubicBezTo>
                  <a:pt x="1682880" y="2316940"/>
                  <a:pt x="1673355" y="2336371"/>
                  <a:pt x="1675070" y="2322751"/>
                </a:cubicBezTo>
                <a:cubicBezTo>
                  <a:pt x="1675355" y="2317417"/>
                  <a:pt x="1671069" y="2329990"/>
                  <a:pt x="1669164" y="2329704"/>
                </a:cubicBezTo>
                <a:cubicBezTo>
                  <a:pt x="1667450" y="2329704"/>
                  <a:pt x="1668879" y="2326656"/>
                  <a:pt x="1669545" y="2325322"/>
                </a:cubicBezTo>
                <a:cubicBezTo>
                  <a:pt x="1672688" y="2319036"/>
                  <a:pt x="1670974" y="2319131"/>
                  <a:pt x="1668783" y="2321322"/>
                </a:cubicBezTo>
                <a:cubicBezTo>
                  <a:pt x="1667640" y="2322560"/>
                  <a:pt x="1666021" y="2325418"/>
                  <a:pt x="1664973" y="2323703"/>
                </a:cubicBezTo>
                <a:cubicBezTo>
                  <a:pt x="1663830" y="2321893"/>
                  <a:pt x="1666497" y="2319607"/>
                  <a:pt x="1667640" y="2317893"/>
                </a:cubicBezTo>
                <a:cubicBezTo>
                  <a:pt x="1669164" y="2315416"/>
                  <a:pt x="1668212" y="2312273"/>
                  <a:pt x="1665640" y="2313702"/>
                </a:cubicBezTo>
                <a:cubicBezTo>
                  <a:pt x="1649162" y="2327037"/>
                  <a:pt x="1666211" y="2350278"/>
                  <a:pt x="1680499" y="2331037"/>
                </a:cubicBezTo>
                <a:close/>
                <a:moveTo>
                  <a:pt x="1649447" y="2477722"/>
                </a:moveTo>
                <a:cubicBezTo>
                  <a:pt x="1656115" y="2482294"/>
                  <a:pt x="1679546" y="2457529"/>
                  <a:pt x="1664687" y="2465530"/>
                </a:cubicBezTo>
                <a:cubicBezTo>
                  <a:pt x="1659258" y="2469531"/>
                  <a:pt x="1656401" y="2467626"/>
                  <a:pt x="1662211" y="2460482"/>
                </a:cubicBezTo>
                <a:cubicBezTo>
                  <a:pt x="1664306" y="2457910"/>
                  <a:pt x="1663354" y="2458101"/>
                  <a:pt x="1661258" y="2459530"/>
                </a:cubicBezTo>
                <a:cubicBezTo>
                  <a:pt x="1658401" y="2461053"/>
                  <a:pt x="1655448" y="2465816"/>
                  <a:pt x="1652210" y="2465530"/>
                </a:cubicBezTo>
                <a:cubicBezTo>
                  <a:pt x="1650876" y="2464387"/>
                  <a:pt x="1654496" y="2461530"/>
                  <a:pt x="1655924" y="2460196"/>
                </a:cubicBezTo>
                <a:cubicBezTo>
                  <a:pt x="1663163" y="2453910"/>
                  <a:pt x="1661639" y="2453052"/>
                  <a:pt x="1658306" y="2454576"/>
                </a:cubicBezTo>
                <a:cubicBezTo>
                  <a:pt x="1656496" y="2455434"/>
                  <a:pt x="1653067" y="2458101"/>
                  <a:pt x="1653448" y="2455148"/>
                </a:cubicBezTo>
                <a:cubicBezTo>
                  <a:pt x="1653829" y="2452100"/>
                  <a:pt x="1657639" y="2450862"/>
                  <a:pt x="1659830" y="2449243"/>
                </a:cubicBezTo>
                <a:cubicBezTo>
                  <a:pt x="1662973" y="2446957"/>
                  <a:pt x="1664306" y="2442385"/>
                  <a:pt x="1661258" y="2442575"/>
                </a:cubicBezTo>
                <a:cubicBezTo>
                  <a:pt x="1658401" y="2442766"/>
                  <a:pt x="1654210" y="2446290"/>
                  <a:pt x="1651543" y="2448766"/>
                </a:cubicBezTo>
                <a:cubicBezTo>
                  <a:pt x="1643161" y="2456958"/>
                  <a:pt x="1635350" y="2474008"/>
                  <a:pt x="1649447" y="2477722"/>
                </a:cubicBezTo>
                <a:close/>
                <a:moveTo>
                  <a:pt x="1638970" y="2428764"/>
                </a:moveTo>
                <a:cubicBezTo>
                  <a:pt x="1648971" y="2442194"/>
                  <a:pt x="1671355" y="2426859"/>
                  <a:pt x="1673165" y="2412762"/>
                </a:cubicBezTo>
                <a:cubicBezTo>
                  <a:pt x="1673546" y="2408857"/>
                  <a:pt x="1669259" y="2412571"/>
                  <a:pt x="1667450" y="2414857"/>
                </a:cubicBezTo>
                <a:cubicBezTo>
                  <a:pt x="1662687" y="2420953"/>
                  <a:pt x="1657829" y="2420953"/>
                  <a:pt x="1661258" y="2412095"/>
                </a:cubicBezTo>
                <a:cubicBezTo>
                  <a:pt x="1663259" y="2403999"/>
                  <a:pt x="1653734" y="2422382"/>
                  <a:pt x="1651352" y="2421525"/>
                </a:cubicBezTo>
                <a:cubicBezTo>
                  <a:pt x="1648876" y="2421334"/>
                  <a:pt x="1651638" y="2417048"/>
                  <a:pt x="1652876" y="2415143"/>
                </a:cubicBezTo>
                <a:cubicBezTo>
                  <a:pt x="1658687" y="2406285"/>
                  <a:pt x="1656210" y="2406380"/>
                  <a:pt x="1652686" y="2409333"/>
                </a:cubicBezTo>
                <a:cubicBezTo>
                  <a:pt x="1644113" y="2418382"/>
                  <a:pt x="1645637" y="2408857"/>
                  <a:pt x="1651733" y="2404094"/>
                </a:cubicBezTo>
                <a:cubicBezTo>
                  <a:pt x="1659354" y="2383996"/>
                  <a:pt x="1628873" y="2412857"/>
                  <a:pt x="1638970" y="2428764"/>
                </a:cubicBezTo>
                <a:close/>
                <a:moveTo>
                  <a:pt x="1635541" y="2377043"/>
                </a:moveTo>
                <a:cubicBezTo>
                  <a:pt x="1644113" y="2390378"/>
                  <a:pt x="1664021" y="2378758"/>
                  <a:pt x="1665926" y="2365327"/>
                </a:cubicBezTo>
                <a:cubicBezTo>
                  <a:pt x="1666783" y="2357231"/>
                  <a:pt x="1650305" y="2381615"/>
                  <a:pt x="1655353" y="2363422"/>
                </a:cubicBezTo>
                <a:cubicBezTo>
                  <a:pt x="1657353" y="2355802"/>
                  <a:pt x="1648590" y="2372471"/>
                  <a:pt x="1646495" y="2371423"/>
                </a:cubicBezTo>
                <a:cubicBezTo>
                  <a:pt x="1644304" y="2370947"/>
                  <a:pt x="1646780" y="2367137"/>
                  <a:pt x="1647923" y="2365518"/>
                </a:cubicBezTo>
                <a:cubicBezTo>
                  <a:pt x="1653162" y="2357612"/>
                  <a:pt x="1651067" y="2357422"/>
                  <a:pt x="1647828" y="2359898"/>
                </a:cubicBezTo>
                <a:cubicBezTo>
                  <a:pt x="1640018" y="2367709"/>
                  <a:pt x="1641542" y="2358850"/>
                  <a:pt x="1647066" y="2354850"/>
                </a:cubicBezTo>
                <a:cubicBezTo>
                  <a:pt x="1654115" y="2336181"/>
                  <a:pt x="1626206" y="2361708"/>
                  <a:pt x="1635541" y="2377043"/>
                </a:cubicBezTo>
                <a:close/>
                <a:moveTo>
                  <a:pt x="1581915" y="2446385"/>
                </a:moveTo>
                <a:cubicBezTo>
                  <a:pt x="1577534" y="2450195"/>
                  <a:pt x="1573819" y="2449243"/>
                  <a:pt x="1577629" y="2443147"/>
                </a:cubicBezTo>
                <a:cubicBezTo>
                  <a:pt x="1579915" y="2437622"/>
                  <a:pt x="1570676" y="2449433"/>
                  <a:pt x="1568675" y="2448290"/>
                </a:cubicBezTo>
                <a:cubicBezTo>
                  <a:pt x="1566866" y="2447623"/>
                  <a:pt x="1569628" y="2444956"/>
                  <a:pt x="1570866" y="2443813"/>
                </a:cubicBezTo>
                <a:cubicBezTo>
                  <a:pt x="1574867" y="2440194"/>
                  <a:pt x="1576391" y="2437146"/>
                  <a:pt x="1571628" y="2439432"/>
                </a:cubicBezTo>
                <a:cubicBezTo>
                  <a:pt x="1565818" y="2443813"/>
                  <a:pt x="1564865" y="2438956"/>
                  <a:pt x="1570009" y="2436479"/>
                </a:cubicBezTo>
                <a:cubicBezTo>
                  <a:pt x="1583344" y="2422192"/>
                  <a:pt x="1552769" y="2434765"/>
                  <a:pt x="1558484" y="2451433"/>
                </a:cubicBezTo>
                <a:cubicBezTo>
                  <a:pt x="1571342" y="2472484"/>
                  <a:pt x="1597631" y="2436003"/>
                  <a:pt x="1581915" y="2446385"/>
                </a:cubicBezTo>
                <a:close/>
                <a:moveTo>
                  <a:pt x="1620968" y="2420191"/>
                </a:moveTo>
                <a:cubicBezTo>
                  <a:pt x="1616300" y="2423430"/>
                  <a:pt x="1613443" y="2421525"/>
                  <a:pt x="1618301" y="2415334"/>
                </a:cubicBezTo>
                <a:cubicBezTo>
                  <a:pt x="1621444" y="2410285"/>
                  <a:pt x="1612681" y="2418286"/>
                  <a:pt x="1611443" y="2418953"/>
                </a:cubicBezTo>
                <a:cubicBezTo>
                  <a:pt x="1607156" y="2421239"/>
                  <a:pt x="1610109" y="2415715"/>
                  <a:pt x="1612395" y="2414572"/>
                </a:cubicBezTo>
                <a:cubicBezTo>
                  <a:pt x="1618586" y="2409333"/>
                  <a:pt x="1617158" y="2408476"/>
                  <a:pt x="1614110" y="2409618"/>
                </a:cubicBezTo>
                <a:cubicBezTo>
                  <a:pt x="1612490" y="2410285"/>
                  <a:pt x="1609538" y="2412476"/>
                  <a:pt x="1609728" y="2409809"/>
                </a:cubicBezTo>
                <a:cubicBezTo>
                  <a:pt x="1609823" y="2407047"/>
                  <a:pt x="1613252" y="2406190"/>
                  <a:pt x="1615158" y="2404856"/>
                </a:cubicBezTo>
                <a:cubicBezTo>
                  <a:pt x="1617920" y="2402951"/>
                  <a:pt x="1618777" y="2398951"/>
                  <a:pt x="1615919" y="2398855"/>
                </a:cubicBezTo>
                <a:cubicBezTo>
                  <a:pt x="1613252" y="2398855"/>
                  <a:pt x="1609633" y="2401713"/>
                  <a:pt x="1607442" y="2403808"/>
                </a:cubicBezTo>
                <a:cubicBezTo>
                  <a:pt x="1595155" y="2413429"/>
                  <a:pt x="1599346" y="2438575"/>
                  <a:pt x="1617634" y="2428383"/>
                </a:cubicBezTo>
                <a:cubicBezTo>
                  <a:pt x="1620777" y="2426954"/>
                  <a:pt x="1630969" y="2414857"/>
                  <a:pt x="1620968" y="2420191"/>
                </a:cubicBezTo>
                <a:close/>
                <a:moveTo>
                  <a:pt x="1622206" y="2474103"/>
                </a:moveTo>
                <a:cubicBezTo>
                  <a:pt x="1626778" y="2471245"/>
                  <a:pt x="1637351" y="2453910"/>
                  <a:pt x="1624492" y="2464292"/>
                </a:cubicBezTo>
                <a:cubicBezTo>
                  <a:pt x="1618491" y="2469817"/>
                  <a:pt x="1613538" y="2468959"/>
                  <a:pt x="1618872" y="2460673"/>
                </a:cubicBezTo>
                <a:cubicBezTo>
                  <a:pt x="1620587" y="2457529"/>
                  <a:pt x="1619444" y="2458101"/>
                  <a:pt x="1617062" y="2460196"/>
                </a:cubicBezTo>
                <a:cubicBezTo>
                  <a:pt x="1613633" y="2462577"/>
                  <a:pt x="1610966" y="2468007"/>
                  <a:pt x="1606871" y="2468578"/>
                </a:cubicBezTo>
                <a:cubicBezTo>
                  <a:pt x="1604394" y="2468007"/>
                  <a:pt x="1608109" y="2464101"/>
                  <a:pt x="1609728" y="2462482"/>
                </a:cubicBezTo>
                <a:cubicBezTo>
                  <a:pt x="1617348" y="2454576"/>
                  <a:pt x="1614872" y="2454291"/>
                  <a:pt x="1610776" y="2456672"/>
                </a:cubicBezTo>
                <a:cubicBezTo>
                  <a:pt x="1608490" y="2458006"/>
                  <a:pt x="1604870" y="2461530"/>
                  <a:pt x="1604204" y="2458672"/>
                </a:cubicBezTo>
                <a:cubicBezTo>
                  <a:pt x="1603537" y="2455815"/>
                  <a:pt x="1608395" y="2453529"/>
                  <a:pt x="1610776" y="2451338"/>
                </a:cubicBezTo>
                <a:cubicBezTo>
                  <a:pt x="1614014" y="2448100"/>
                  <a:pt x="1613919" y="2443432"/>
                  <a:pt x="1609919" y="2444670"/>
                </a:cubicBezTo>
                <a:cubicBezTo>
                  <a:pt x="1581725" y="2458386"/>
                  <a:pt x="1590488" y="2496772"/>
                  <a:pt x="1622206" y="2474103"/>
                </a:cubicBezTo>
                <a:close/>
                <a:moveTo>
                  <a:pt x="1584392" y="2511536"/>
                </a:moveTo>
                <a:cubicBezTo>
                  <a:pt x="1590202" y="2524871"/>
                  <a:pt x="1612205" y="2514775"/>
                  <a:pt x="1617158" y="2504107"/>
                </a:cubicBezTo>
                <a:cubicBezTo>
                  <a:pt x="1618682" y="2500868"/>
                  <a:pt x="1613824" y="2503440"/>
                  <a:pt x="1611824" y="2504964"/>
                </a:cubicBezTo>
                <a:cubicBezTo>
                  <a:pt x="1606204" y="2509250"/>
                  <a:pt x="1602299" y="2508488"/>
                  <a:pt x="1607442" y="2501630"/>
                </a:cubicBezTo>
                <a:cubicBezTo>
                  <a:pt x="1611347" y="2495248"/>
                  <a:pt x="1598489" y="2509060"/>
                  <a:pt x="1596679" y="2507821"/>
                </a:cubicBezTo>
                <a:cubicBezTo>
                  <a:pt x="1594679" y="2506774"/>
                  <a:pt x="1598965" y="2503726"/>
                  <a:pt x="1599727" y="2502868"/>
                </a:cubicBezTo>
                <a:cubicBezTo>
                  <a:pt x="1606871" y="2496486"/>
                  <a:pt x="1604870" y="2496106"/>
                  <a:pt x="1601156" y="2498010"/>
                </a:cubicBezTo>
                <a:cubicBezTo>
                  <a:pt x="1591631" y="2504107"/>
                  <a:pt x="1595726" y="2496201"/>
                  <a:pt x="1601727" y="2493534"/>
                </a:cubicBezTo>
                <a:cubicBezTo>
                  <a:pt x="1613252" y="2477818"/>
                  <a:pt x="1579534" y="2498677"/>
                  <a:pt x="1584392" y="2511536"/>
                </a:cubicBezTo>
                <a:close/>
                <a:moveTo>
                  <a:pt x="1582582" y="2492867"/>
                </a:moveTo>
                <a:cubicBezTo>
                  <a:pt x="1588392" y="2486581"/>
                  <a:pt x="1587725" y="2480961"/>
                  <a:pt x="1578677" y="2488295"/>
                </a:cubicBezTo>
                <a:cubicBezTo>
                  <a:pt x="1570390" y="2495248"/>
                  <a:pt x="1566104" y="2491819"/>
                  <a:pt x="1571247" y="2484580"/>
                </a:cubicBezTo>
                <a:cubicBezTo>
                  <a:pt x="1574771" y="2476389"/>
                  <a:pt x="1560008" y="2494867"/>
                  <a:pt x="1557055" y="2493153"/>
                </a:cubicBezTo>
                <a:cubicBezTo>
                  <a:pt x="1554293" y="2492581"/>
                  <a:pt x="1557341" y="2489533"/>
                  <a:pt x="1559341" y="2487533"/>
                </a:cubicBezTo>
                <a:cubicBezTo>
                  <a:pt x="1571438" y="2475722"/>
                  <a:pt x="1562960" y="2478389"/>
                  <a:pt x="1556388" y="2483247"/>
                </a:cubicBezTo>
                <a:cubicBezTo>
                  <a:pt x="1554864" y="2484009"/>
                  <a:pt x="1553531" y="2484104"/>
                  <a:pt x="1553054" y="2482580"/>
                </a:cubicBezTo>
                <a:cubicBezTo>
                  <a:pt x="1552102" y="2479627"/>
                  <a:pt x="1557722" y="2477056"/>
                  <a:pt x="1560579" y="2474674"/>
                </a:cubicBezTo>
                <a:cubicBezTo>
                  <a:pt x="1564675" y="2471245"/>
                  <a:pt x="1563913" y="2466292"/>
                  <a:pt x="1558865" y="2467721"/>
                </a:cubicBezTo>
                <a:cubicBezTo>
                  <a:pt x="1514859" y="2490867"/>
                  <a:pt x="1553626" y="2525919"/>
                  <a:pt x="1582582" y="2492867"/>
                </a:cubicBezTo>
                <a:close/>
                <a:moveTo>
                  <a:pt x="1549816" y="2549350"/>
                </a:moveTo>
                <a:cubicBezTo>
                  <a:pt x="1558484" y="2554684"/>
                  <a:pt x="1591345" y="2530395"/>
                  <a:pt x="1570676" y="2537920"/>
                </a:cubicBezTo>
                <a:cubicBezTo>
                  <a:pt x="1563818" y="2541444"/>
                  <a:pt x="1559912" y="2540016"/>
                  <a:pt x="1565532" y="2534301"/>
                </a:cubicBezTo>
                <a:cubicBezTo>
                  <a:pt x="1567533" y="2532491"/>
                  <a:pt x="1571247" y="2529157"/>
                  <a:pt x="1565818" y="2531824"/>
                </a:cubicBezTo>
                <a:cubicBezTo>
                  <a:pt x="1561913" y="2533348"/>
                  <a:pt x="1557531" y="2537730"/>
                  <a:pt x="1553340" y="2537253"/>
                </a:cubicBezTo>
                <a:cubicBezTo>
                  <a:pt x="1551435" y="2536015"/>
                  <a:pt x="1556388" y="2533348"/>
                  <a:pt x="1558484" y="2532205"/>
                </a:cubicBezTo>
                <a:cubicBezTo>
                  <a:pt x="1568390" y="2526395"/>
                  <a:pt x="1566294" y="2525347"/>
                  <a:pt x="1561722" y="2526681"/>
                </a:cubicBezTo>
                <a:cubicBezTo>
                  <a:pt x="1560198" y="2526871"/>
                  <a:pt x="1554959" y="2530300"/>
                  <a:pt x="1555150" y="2526967"/>
                </a:cubicBezTo>
                <a:cubicBezTo>
                  <a:pt x="1555817" y="2524014"/>
                  <a:pt x="1560865" y="2522966"/>
                  <a:pt x="1563913" y="2521442"/>
                </a:cubicBezTo>
                <a:cubicBezTo>
                  <a:pt x="1568104" y="2519251"/>
                  <a:pt x="1570009" y="2514775"/>
                  <a:pt x="1565818" y="2514775"/>
                </a:cubicBezTo>
                <a:cubicBezTo>
                  <a:pt x="1562008" y="2514870"/>
                  <a:pt x="1556388" y="2518203"/>
                  <a:pt x="1552769" y="2520490"/>
                </a:cubicBezTo>
                <a:cubicBezTo>
                  <a:pt x="1540862" y="2526585"/>
                  <a:pt x="1530766" y="2546017"/>
                  <a:pt x="1549816" y="2549350"/>
                </a:cubicBezTo>
                <a:close/>
                <a:moveTo>
                  <a:pt x="1171769" y="1442641"/>
                </a:moveTo>
                <a:cubicBezTo>
                  <a:pt x="1146146" y="1416923"/>
                  <a:pt x="1120619" y="1447212"/>
                  <a:pt x="1159196" y="1459214"/>
                </a:cubicBezTo>
                <a:cubicBezTo>
                  <a:pt x="1165958" y="1459119"/>
                  <a:pt x="1144146" y="1447975"/>
                  <a:pt x="1157767" y="1450070"/>
                </a:cubicBezTo>
                <a:cubicBezTo>
                  <a:pt x="1159862" y="1450737"/>
                  <a:pt x="1163577" y="1451880"/>
                  <a:pt x="1159577" y="1449213"/>
                </a:cubicBezTo>
                <a:cubicBezTo>
                  <a:pt x="1157005" y="1447022"/>
                  <a:pt x="1152147" y="1446260"/>
                  <a:pt x="1150433" y="1443403"/>
                </a:cubicBezTo>
                <a:cubicBezTo>
                  <a:pt x="1150337" y="1441593"/>
                  <a:pt x="1154528" y="1443498"/>
                  <a:pt x="1156243" y="1444260"/>
                </a:cubicBezTo>
                <a:cubicBezTo>
                  <a:pt x="1167863" y="1450356"/>
                  <a:pt x="1162244" y="1444545"/>
                  <a:pt x="1158338" y="1441688"/>
                </a:cubicBezTo>
                <a:cubicBezTo>
                  <a:pt x="1157481" y="1440831"/>
                  <a:pt x="1157005" y="1440164"/>
                  <a:pt x="1158148" y="1439688"/>
                </a:cubicBezTo>
                <a:cubicBezTo>
                  <a:pt x="1160529" y="1438735"/>
                  <a:pt x="1163577" y="1442164"/>
                  <a:pt x="1166054" y="1443593"/>
                </a:cubicBezTo>
                <a:cubicBezTo>
                  <a:pt x="1168244" y="1445117"/>
                  <a:pt x="1173483" y="1446546"/>
                  <a:pt x="1171769" y="1442641"/>
                </a:cubicBezTo>
                <a:close/>
                <a:moveTo>
                  <a:pt x="1188723" y="1475883"/>
                </a:moveTo>
                <a:cubicBezTo>
                  <a:pt x="1157005" y="1443688"/>
                  <a:pt x="1141860" y="1490456"/>
                  <a:pt x="1178531" y="1500743"/>
                </a:cubicBezTo>
                <a:cubicBezTo>
                  <a:pt x="1185580" y="1499981"/>
                  <a:pt x="1162529" y="1486932"/>
                  <a:pt x="1176245" y="1488265"/>
                </a:cubicBezTo>
                <a:cubicBezTo>
                  <a:pt x="1178627" y="1489027"/>
                  <a:pt x="1181960" y="1489980"/>
                  <a:pt x="1177865" y="1486837"/>
                </a:cubicBezTo>
                <a:cubicBezTo>
                  <a:pt x="1176341" y="1485122"/>
                  <a:pt x="1163768" y="1480359"/>
                  <a:pt x="1169673" y="1478740"/>
                </a:cubicBezTo>
                <a:cubicBezTo>
                  <a:pt x="1173293" y="1479502"/>
                  <a:pt x="1177865" y="1483598"/>
                  <a:pt x="1180913" y="1483217"/>
                </a:cubicBezTo>
                <a:cubicBezTo>
                  <a:pt x="1182437" y="1480836"/>
                  <a:pt x="1171959" y="1475978"/>
                  <a:pt x="1174912" y="1473883"/>
                </a:cubicBezTo>
                <a:cubicBezTo>
                  <a:pt x="1177007" y="1472263"/>
                  <a:pt x="1180722" y="1476454"/>
                  <a:pt x="1183294" y="1478169"/>
                </a:cubicBezTo>
                <a:cubicBezTo>
                  <a:pt x="1186913" y="1480836"/>
                  <a:pt x="1191009" y="1479883"/>
                  <a:pt x="1188723" y="1475883"/>
                </a:cubicBezTo>
                <a:close/>
                <a:moveTo>
                  <a:pt x="1199867" y="1509411"/>
                </a:moveTo>
                <a:cubicBezTo>
                  <a:pt x="1188818" y="1505601"/>
                  <a:pt x="1184151" y="1518174"/>
                  <a:pt x="1187485" y="1526841"/>
                </a:cubicBezTo>
                <a:cubicBezTo>
                  <a:pt x="1187580" y="1531223"/>
                  <a:pt x="1203868" y="1546654"/>
                  <a:pt x="1197486" y="1533985"/>
                </a:cubicBezTo>
                <a:cubicBezTo>
                  <a:pt x="1195867" y="1531509"/>
                  <a:pt x="1195200" y="1529413"/>
                  <a:pt x="1195772" y="1528461"/>
                </a:cubicBezTo>
                <a:cubicBezTo>
                  <a:pt x="1196629" y="1525317"/>
                  <a:pt x="1205487" y="1534462"/>
                  <a:pt x="1201677" y="1528651"/>
                </a:cubicBezTo>
                <a:cubicBezTo>
                  <a:pt x="1200153" y="1525794"/>
                  <a:pt x="1196057" y="1523603"/>
                  <a:pt x="1195962" y="1520365"/>
                </a:cubicBezTo>
                <a:cubicBezTo>
                  <a:pt x="1198058" y="1517126"/>
                  <a:pt x="1208726" y="1534462"/>
                  <a:pt x="1205201" y="1523984"/>
                </a:cubicBezTo>
                <a:cubicBezTo>
                  <a:pt x="1199677" y="1515126"/>
                  <a:pt x="1207297" y="1518650"/>
                  <a:pt x="1209488" y="1524555"/>
                </a:cubicBezTo>
                <a:cubicBezTo>
                  <a:pt x="1222442" y="1535033"/>
                  <a:pt x="1209678" y="1509982"/>
                  <a:pt x="1199867" y="1509411"/>
                </a:cubicBezTo>
                <a:close/>
                <a:moveTo>
                  <a:pt x="1221965" y="1566561"/>
                </a:moveTo>
                <a:cubicBezTo>
                  <a:pt x="1227109" y="1571037"/>
                  <a:pt x="1217203" y="1557321"/>
                  <a:pt x="1218441" y="1555893"/>
                </a:cubicBezTo>
                <a:cubicBezTo>
                  <a:pt x="1219394" y="1554083"/>
                  <a:pt x="1221680" y="1557607"/>
                  <a:pt x="1222632" y="1559226"/>
                </a:cubicBezTo>
                <a:cubicBezTo>
                  <a:pt x="1227109" y="1566846"/>
                  <a:pt x="1227871" y="1565037"/>
                  <a:pt x="1227014" y="1561322"/>
                </a:cubicBezTo>
                <a:cubicBezTo>
                  <a:pt x="1223204" y="1551321"/>
                  <a:pt x="1229966" y="1556369"/>
                  <a:pt x="1231205" y="1562655"/>
                </a:cubicBezTo>
                <a:cubicBezTo>
                  <a:pt x="1243778" y="1576753"/>
                  <a:pt x="1232062" y="1540176"/>
                  <a:pt x="1216441" y="1544463"/>
                </a:cubicBezTo>
                <a:cubicBezTo>
                  <a:pt x="1204344" y="1548558"/>
                  <a:pt x="1207964" y="1568275"/>
                  <a:pt x="1216917" y="1574752"/>
                </a:cubicBezTo>
                <a:cubicBezTo>
                  <a:pt x="1222823" y="1578372"/>
                  <a:pt x="1209869" y="1555607"/>
                  <a:pt x="1221965" y="1566561"/>
                </a:cubicBezTo>
                <a:close/>
                <a:moveTo>
                  <a:pt x="1223204" y="1736201"/>
                </a:moveTo>
                <a:cubicBezTo>
                  <a:pt x="1223394" y="1741249"/>
                  <a:pt x="1225680" y="1731343"/>
                  <a:pt x="1226252" y="1730200"/>
                </a:cubicBezTo>
                <a:cubicBezTo>
                  <a:pt x="1228157" y="1726390"/>
                  <a:pt x="1228728" y="1731724"/>
                  <a:pt x="1227680" y="1733725"/>
                </a:cubicBezTo>
                <a:cubicBezTo>
                  <a:pt x="1225871" y="1740583"/>
                  <a:pt x="1227299" y="1740487"/>
                  <a:pt x="1228823" y="1738201"/>
                </a:cubicBezTo>
                <a:cubicBezTo>
                  <a:pt x="1229681" y="1736963"/>
                  <a:pt x="1230633" y="1733725"/>
                  <a:pt x="1231776" y="1735820"/>
                </a:cubicBezTo>
                <a:cubicBezTo>
                  <a:pt x="1233014" y="1737916"/>
                  <a:pt x="1231014" y="1740297"/>
                  <a:pt x="1230347" y="1742202"/>
                </a:cubicBezTo>
                <a:cubicBezTo>
                  <a:pt x="1229585" y="1758966"/>
                  <a:pt x="1242920" y="1732105"/>
                  <a:pt x="1233014" y="1722866"/>
                </a:cubicBezTo>
                <a:cubicBezTo>
                  <a:pt x="1224251" y="1713912"/>
                  <a:pt x="1214441" y="1726295"/>
                  <a:pt x="1216060" y="1735820"/>
                </a:cubicBezTo>
                <a:cubicBezTo>
                  <a:pt x="1217393" y="1742011"/>
                  <a:pt x="1222632" y="1721533"/>
                  <a:pt x="1223204" y="1736201"/>
                </a:cubicBezTo>
                <a:close/>
                <a:moveTo>
                  <a:pt x="1183103" y="1968706"/>
                </a:moveTo>
                <a:cubicBezTo>
                  <a:pt x="1183675" y="1976326"/>
                  <a:pt x="1186532" y="1957371"/>
                  <a:pt x="1188723" y="1957276"/>
                </a:cubicBezTo>
                <a:cubicBezTo>
                  <a:pt x="1190819" y="1956609"/>
                  <a:pt x="1189771" y="1961277"/>
                  <a:pt x="1189199" y="1963277"/>
                </a:cubicBezTo>
                <a:cubicBezTo>
                  <a:pt x="1186818" y="1972897"/>
                  <a:pt x="1188818" y="1972040"/>
                  <a:pt x="1190914" y="1968325"/>
                </a:cubicBezTo>
                <a:cubicBezTo>
                  <a:pt x="1195676" y="1957467"/>
                  <a:pt x="1196915" y="1966611"/>
                  <a:pt x="1193105" y="1972612"/>
                </a:cubicBezTo>
                <a:cubicBezTo>
                  <a:pt x="1191771" y="1976612"/>
                  <a:pt x="1193676" y="1980327"/>
                  <a:pt x="1196438" y="1977565"/>
                </a:cubicBezTo>
                <a:cubicBezTo>
                  <a:pt x="1198915" y="1974993"/>
                  <a:pt x="1200439" y="1969278"/>
                  <a:pt x="1201201" y="1965563"/>
                </a:cubicBezTo>
                <a:cubicBezTo>
                  <a:pt x="1205582" y="1930320"/>
                  <a:pt x="1169197" y="1947370"/>
                  <a:pt x="1172816" y="1971945"/>
                </a:cubicBezTo>
                <a:cubicBezTo>
                  <a:pt x="1174721" y="1979565"/>
                  <a:pt x="1182151" y="1950133"/>
                  <a:pt x="1183103" y="1968706"/>
                </a:cubicBezTo>
                <a:close/>
                <a:moveTo>
                  <a:pt x="1195391" y="1934130"/>
                </a:moveTo>
                <a:cubicBezTo>
                  <a:pt x="1196724" y="1937750"/>
                  <a:pt x="1199391" y="1931749"/>
                  <a:pt x="1200058" y="1928892"/>
                </a:cubicBezTo>
                <a:cubicBezTo>
                  <a:pt x="1202153" y="1919557"/>
                  <a:pt x="1207011" y="1919653"/>
                  <a:pt x="1207297" y="1927558"/>
                </a:cubicBezTo>
                <a:cubicBezTo>
                  <a:pt x="1209107" y="1935369"/>
                  <a:pt x="1209869" y="1914128"/>
                  <a:pt x="1212536" y="1913557"/>
                </a:cubicBezTo>
                <a:cubicBezTo>
                  <a:pt x="1215012" y="1912128"/>
                  <a:pt x="1214250" y="1917652"/>
                  <a:pt x="1213964" y="1919843"/>
                </a:cubicBezTo>
                <a:cubicBezTo>
                  <a:pt x="1212440" y="1930892"/>
                  <a:pt x="1214726" y="1929368"/>
                  <a:pt x="1216822" y="1924701"/>
                </a:cubicBezTo>
                <a:cubicBezTo>
                  <a:pt x="1217965" y="1922129"/>
                  <a:pt x="1218822" y="1916890"/>
                  <a:pt x="1221204" y="1918509"/>
                </a:cubicBezTo>
                <a:cubicBezTo>
                  <a:pt x="1223585" y="1920033"/>
                  <a:pt x="1220822" y="1925272"/>
                  <a:pt x="1220156" y="1928606"/>
                </a:cubicBezTo>
                <a:cubicBezTo>
                  <a:pt x="1219013" y="1933559"/>
                  <a:pt x="1222156" y="1936797"/>
                  <a:pt x="1225013" y="1932702"/>
                </a:cubicBezTo>
                <a:cubicBezTo>
                  <a:pt x="1244540" y="1884982"/>
                  <a:pt x="1189485" y="1892887"/>
                  <a:pt x="1195391" y="1934130"/>
                </a:cubicBezTo>
                <a:close/>
                <a:moveTo>
                  <a:pt x="1208154" y="1875266"/>
                </a:moveTo>
                <a:cubicBezTo>
                  <a:pt x="1209678" y="1877933"/>
                  <a:pt x="1211393" y="1872694"/>
                  <a:pt x="1211678" y="1870313"/>
                </a:cubicBezTo>
                <a:cubicBezTo>
                  <a:pt x="1212440" y="1863741"/>
                  <a:pt x="1216155" y="1860502"/>
                  <a:pt x="1217774" y="1867837"/>
                </a:cubicBezTo>
                <a:cubicBezTo>
                  <a:pt x="1219584" y="1873170"/>
                  <a:pt x="1219584" y="1859740"/>
                  <a:pt x="1219870" y="1858312"/>
                </a:cubicBezTo>
                <a:cubicBezTo>
                  <a:pt x="1220918" y="1852882"/>
                  <a:pt x="1223585" y="1856025"/>
                  <a:pt x="1222823" y="1860407"/>
                </a:cubicBezTo>
                <a:cubicBezTo>
                  <a:pt x="1222537" y="1869456"/>
                  <a:pt x="1224442" y="1867837"/>
                  <a:pt x="1225775" y="1863741"/>
                </a:cubicBezTo>
                <a:cubicBezTo>
                  <a:pt x="1226537" y="1861455"/>
                  <a:pt x="1226728" y="1857168"/>
                  <a:pt x="1229014" y="1857930"/>
                </a:cubicBezTo>
                <a:cubicBezTo>
                  <a:pt x="1231300" y="1858692"/>
                  <a:pt x="1229395" y="1863360"/>
                  <a:pt x="1229014" y="1866217"/>
                </a:cubicBezTo>
                <a:cubicBezTo>
                  <a:pt x="1228538" y="1870408"/>
                  <a:pt x="1231586" y="1872313"/>
                  <a:pt x="1233586" y="1868503"/>
                </a:cubicBezTo>
                <a:cubicBezTo>
                  <a:pt x="1245873" y="1826117"/>
                  <a:pt x="1198534" y="1845072"/>
                  <a:pt x="1208154" y="1875266"/>
                </a:cubicBezTo>
                <a:close/>
                <a:moveTo>
                  <a:pt x="1222918" y="1811639"/>
                </a:moveTo>
                <a:cubicBezTo>
                  <a:pt x="1225299" y="1818687"/>
                  <a:pt x="1229871" y="1790493"/>
                  <a:pt x="1232443" y="1807924"/>
                </a:cubicBezTo>
                <a:cubicBezTo>
                  <a:pt x="1233681" y="1815068"/>
                  <a:pt x="1234729" y="1796970"/>
                  <a:pt x="1236824" y="1796685"/>
                </a:cubicBezTo>
                <a:cubicBezTo>
                  <a:pt x="1238825" y="1795828"/>
                  <a:pt x="1238253" y="1800400"/>
                  <a:pt x="1237872" y="1802304"/>
                </a:cubicBezTo>
                <a:cubicBezTo>
                  <a:pt x="1236443" y="1811639"/>
                  <a:pt x="1238253" y="1810687"/>
                  <a:pt x="1239968" y="1806972"/>
                </a:cubicBezTo>
                <a:cubicBezTo>
                  <a:pt x="1240920" y="1804876"/>
                  <a:pt x="1241682" y="1800590"/>
                  <a:pt x="1243587" y="1802209"/>
                </a:cubicBezTo>
                <a:cubicBezTo>
                  <a:pt x="1245492" y="1803924"/>
                  <a:pt x="1243206" y="1808020"/>
                  <a:pt x="1242539" y="1810782"/>
                </a:cubicBezTo>
                <a:cubicBezTo>
                  <a:pt x="1241587" y="1814878"/>
                  <a:pt x="1243873" y="1818307"/>
                  <a:pt x="1246254" y="1815163"/>
                </a:cubicBezTo>
                <a:cubicBezTo>
                  <a:pt x="1263018" y="1778206"/>
                  <a:pt x="1219394" y="1774301"/>
                  <a:pt x="1222918" y="1811639"/>
                </a:cubicBezTo>
                <a:close/>
                <a:moveTo>
                  <a:pt x="1252350" y="1754108"/>
                </a:moveTo>
                <a:cubicBezTo>
                  <a:pt x="1253303" y="1747536"/>
                  <a:pt x="1256351" y="1752108"/>
                  <a:pt x="1255874" y="1756870"/>
                </a:cubicBezTo>
                <a:cubicBezTo>
                  <a:pt x="1256255" y="1767633"/>
                  <a:pt x="1258160" y="1765919"/>
                  <a:pt x="1259399" y="1761061"/>
                </a:cubicBezTo>
                <a:cubicBezTo>
                  <a:pt x="1260065" y="1758394"/>
                  <a:pt x="1260065" y="1753346"/>
                  <a:pt x="1262542" y="1754394"/>
                </a:cubicBezTo>
                <a:cubicBezTo>
                  <a:pt x="1265114" y="1755441"/>
                  <a:pt x="1263304" y="1760966"/>
                  <a:pt x="1263209" y="1764300"/>
                </a:cubicBezTo>
                <a:cubicBezTo>
                  <a:pt x="1262923" y="1769158"/>
                  <a:pt x="1266257" y="1771920"/>
                  <a:pt x="1268447" y="1767538"/>
                </a:cubicBezTo>
                <a:cubicBezTo>
                  <a:pt x="1278925" y="1733534"/>
                  <a:pt x="1243968" y="1724200"/>
                  <a:pt x="1238634" y="1760299"/>
                </a:cubicBezTo>
                <a:cubicBezTo>
                  <a:pt x="1238539" y="1764204"/>
                  <a:pt x="1238634" y="1770205"/>
                  <a:pt x="1240254" y="1772967"/>
                </a:cubicBezTo>
                <a:cubicBezTo>
                  <a:pt x="1244444" y="1779540"/>
                  <a:pt x="1244349" y="1747250"/>
                  <a:pt x="1250731" y="1765157"/>
                </a:cubicBezTo>
                <a:cubicBezTo>
                  <a:pt x="1253017" y="1771825"/>
                  <a:pt x="1252255" y="1755822"/>
                  <a:pt x="1252350" y="1754108"/>
                </a:cubicBezTo>
                <a:close/>
                <a:moveTo>
                  <a:pt x="1248445" y="1644094"/>
                </a:moveTo>
                <a:cubicBezTo>
                  <a:pt x="1249302" y="1638855"/>
                  <a:pt x="1251874" y="1645142"/>
                  <a:pt x="1251302" y="1647904"/>
                </a:cubicBezTo>
                <a:cubicBezTo>
                  <a:pt x="1251302" y="1656858"/>
                  <a:pt x="1252922" y="1656286"/>
                  <a:pt x="1254065" y="1652953"/>
                </a:cubicBezTo>
                <a:cubicBezTo>
                  <a:pt x="1254636" y="1651143"/>
                  <a:pt x="1254827" y="1646952"/>
                  <a:pt x="1256827" y="1649047"/>
                </a:cubicBezTo>
                <a:cubicBezTo>
                  <a:pt x="1258922" y="1651238"/>
                  <a:pt x="1257303" y="1654762"/>
                  <a:pt x="1257113" y="1657429"/>
                </a:cubicBezTo>
                <a:cubicBezTo>
                  <a:pt x="1256732" y="1661144"/>
                  <a:pt x="1259208" y="1665240"/>
                  <a:pt x="1261208" y="1662668"/>
                </a:cubicBezTo>
                <a:cubicBezTo>
                  <a:pt x="1271495" y="1644761"/>
                  <a:pt x="1243778" y="1612852"/>
                  <a:pt x="1236920" y="1643142"/>
                </a:cubicBezTo>
                <a:cubicBezTo>
                  <a:pt x="1236253" y="1646666"/>
                  <a:pt x="1238825" y="1662478"/>
                  <a:pt x="1241301" y="1651143"/>
                </a:cubicBezTo>
                <a:cubicBezTo>
                  <a:pt x="1241587" y="1648190"/>
                  <a:pt x="1242444" y="1646380"/>
                  <a:pt x="1243587" y="1646380"/>
                </a:cubicBezTo>
                <a:cubicBezTo>
                  <a:pt x="1244635" y="1646380"/>
                  <a:pt x="1246064" y="1648095"/>
                  <a:pt x="1246826" y="1652286"/>
                </a:cubicBezTo>
                <a:cubicBezTo>
                  <a:pt x="1248635" y="1658477"/>
                  <a:pt x="1248350" y="1645618"/>
                  <a:pt x="1248445" y="1644094"/>
                </a:cubicBezTo>
                <a:close/>
                <a:moveTo>
                  <a:pt x="1262733" y="1706292"/>
                </a:moveTo>
                <a:cubicBezTo>
                  <a:pt x="1260732" y="1695625"/>
                  <a:pt x="1248445" y="1690100"/>
                  <a:pt x="1241682" y="1699339"/>
                </a:cubicBezTo>
                <a:cubicBezTo>
                  <a:pt x="1238158" y="1701530"/>
                  <a:pt x="1236062" y="1725533"/>
                  <a:pt x="1242063" y="1713055"/>
                </a:cubicBezTo>
                <a:cubicBezTo>
                  <a:pt x="1248731" y="1698768"/>
                  <a:pt x="1246159" y="1724009"/>
                  <a:pt x="1248635" y="1715437"/>
                </a:cubicBezTo>
                <a:cubicBezTo>
                  <a:pt x="1249969" y="1712579"/>
                  <a:pt x="1249397" y="1707531"/>
                  <a:pt x="1251874" y="1705816"/>
                </a:cubicBezTo>
                <a:cubicBezTo>
                  <a:pt x="1253684" y="1705816"/>
                  <a:pt x="1253112" y="1709912"/>
                  <a:pt x="1252636" y="1711817"/>
                </a:cubicBezTo>
                <a:cubicBezTo>
                  <a:pt x="1250731" y="1720675"/>
                  <a:pt x="1252541" y="1720485"/>
                  <a:pt x="1254255" y="1717437"/>
                </a:cubicBezTo>
                <a:cubicBezTo>
                  <a:pt x="1255208" y="1715722"/>
                  <a:pt x="1256255" y="1711626"/>
                  <a:pt x="1257779" y="1714103"/>
                </a:cubicBezTo>
                <a:cubicBezTo>
                  <a:pt x="1259399" y="1716675"/>
                  <a:pt x="1257017" y="1719913"/>
                  <a:pt x="1256255" y="1722485"/>
                </a:cubicBezTo>
                <a:cubicBezTo>
                  <a:pt x="1255398" y="1724866"/>
                  <a:pt x="1256160" y="1730676"/>
                  <a:pt x="1259399" y="1728581"/>
                </a:cubicBezTo>
                <a:cubicBezTo>
                  <a:pt x="1263590" y="1723437"/>
                  <a:pt x="1264828" y="1712579"/>
                  <a:pt x="1262733" y="1706292"/>
                </a:cubicBezTo>
                <a:close/>
                <a:moveTo>
                  <a:pt x="1220918" y="1684480"/>
                </a:moveTo>
                <a:cubicBezTo>
                  <a:pt x="1221584" y="1687147"/>
                  <a:pt x="1222823" y="1691148"/>
                  <a:pt x="1224442" y="1692672"/>
                </a:cubicBezTo>
                <a:cubicBezTo>
                  <a:pt x="1229014" y="1696291"/>
                  <a:pt x="1222823" y="1674288"/>
                  <a:pt x="1231109" y="1685147"/>
                </a:cubicBezTo>
                <a:cubicBezTo>
                  <a:pt x="1234729" y="1689433"/>
                  <a:pt x="1229014" y="1676003"/>
                  <a:pt x="1230633" y="1674860"/>
                </a:cubicBezTo>
                <a:cubicBezTo>
                  <a:pt x="1231776" y="1673431"/>
                  <a:pt x="1232824" y="1675812"/>
                  <a:pt x="1233395" y="1677527"/>
                </a:cubicBezTo>
                <a:cubicBezTo>
                  <a:pt x="1235205" y="1684099"/>
                  <a:pt x="1237015" y="1685147"/>
                  <a:pt x="1237110" y="1680289"/>
                </a:cubicBezTo>
                <a:cubicBezTo>
                  <a:pt x="1237110" y="1678289"/>
                  <a:pt x="1236158" y="1674765"/>
                  <a:pt x="1238253" y="1674955"/>
                </a:cubicBezTo>
                <a:cubicBezTo>
                  <a:pt x="1240444" y="1675146"/>
                  <a:pt x="1240158" y="1679337"/>
                  <a:pt x="1240539" y="1681623"/>
                </a:cubicBezTo>
                <a:cubicBezTo>
                  <a:pt x="1241111" y="1684957"/>
                  <a:pt x="1244159" y="1686290"/>
                  <a:pt x="1245111" y="1682861"/>
                </a:cubicBezTo>
                <a:cubicBezTo>
                  <a:pt x="1247302" y="1656191"/>
                  <a:pt x="1218060" y="1659239"/>
                  <a:pt x="1220918" y="1684480"/>
                </a:cubicBezTo>
                <a:close/>
                <a:moveTo>
                  <a:pt x="1233491" y="1599517"/>
                </a:moveTo>
                <a:cubicBezTo>
                  <a:pt x="1233967" y="1596755"/>
                  <a:pt x="1231776" y="1591992"/>
                  <a:pt x="1233872" y="1589992"/>
                </a:cubicBezTo>
                <a:cubicBezTo>
                  <a:pt x="1235681" y="1589707"/>
                  <a:pt x="1236158" y="1593802"/>
                  <a:pt x="1236348" y="1595612"/>
                </a:cubicBezTo>
                <a:cubicBezTo>
                  <a:pt x="1237110" y="1604089"/>
                  <a:pt x="1238634" y="1603804"/>
                  <a:pt x="1239587" y="1600660"/>
                </a:cubicBezTo>
                <a:cubicBezTo>
                  <a:pt x="1240063" y="1598946"/>
                  <a:pt x="1239872" y="1594945"/>
                  <a:pt x="1242158" y="1597136"/>
                </a:cubicBezTo>
                <a:cubicBezTo>
                  <a:pt x="1244444" y="1599327"/>
                  <a:pt x="1243016" y="1602661"/>
                  <a:pt x="1243016" y="1605137"/>
                </a:cubicBezTo>
                <a:cubicBezTo>
                  <a:pt x="1248921" y="1625330"/>
                  <a:pt x="1254065" y="1590278"/>
                  <a:pt x="1237777" y="1581420"/>
                </a:cubicBezTo>
                <a:cubicBezTo>
                  <a:pt x="1223870" y="1572847"/>
                  <a:pt x="1217489" y="1590183"/>
                  <a:pt x="1223585" y="1600851"/>
                </a:cubicBezTo>
                <a:cubicBezTo>
                  <a:pt x="1227871" y="1607899"/>
                  <a:pt x="1225109" y="1582563"/>
                  <a:pt x="1232252" y="1599612"/>
                </a:cubicBezTo>
                <a:cubicBezTo>
                  <a:pt x="1232919" y="1602470"/>
                  <a:pt x="1233395" y="1601803"/>
                  <a:pt x="1233491" y="1599517"/>
                </a:cubicBezTo>
                <a:close/>
                <a:moveTo>
                  <a:pt x="1228919" y="1491694"/>
                </a:moveTo>
                <a:cubicBezTo>
                  <a:pt x="1212536" y="1462357"/>
                  <a:pt x="1188818" y="1486075"/>
                  <a:pt x="1215965" y="1504172"/>
                </a:cubicBezTo>
                <a:cubicBezTo>
                  <a:pt x="1221489" y="1505982"/>
                  <a:pt x="1205201" y="1489122"/>
                  <a:pt x="1217774" y="1496362"/>
                </a:cubicBezTo>
                <a:cubicBezTo>
                  <a:pt x="1222156" y="1498838"/>
                  <a:pt x="1214060" y="1490837"/>
                  <a:pt x="1213107" y="1489789"/>
                </a:cubicBezTo>
                <a:cubicBezTo>
                  <a:pt x="1210154" y="1486075"/>
                  <a:pt x="1214536" y="1487408"/>
                  <a:pt x="1216441" y="1489980"/>
                </a:cubicBezTo>
                <a:cubicBezTo>
                  <a:pt x="1222061" y="1495695"/>
                  <a:pt x="1222251" y="1494075"/>
                  <a:pt x="1220441" y="1491028"/>
                </a:cubicBezTo>
                <a:cubicBezTo>
                  <a:pt x="1219489" y="1489313"/>
                  <a:pt x="1216917" y="1486551"/>
                  <a:pt x="1218822" y="1486265"/>
                </a:cubicBezTo>
                <a:cubicBezTo>
                  <a:pt x="1220822" y="1485979"/>
                  <a:pt x="1222537" y="1489599"/>
                  <a:pt x="1224156" y="1491504"/>
                </a:cubicBezTo>
                <a:cubicBezTo>
                  <a:pt x="1226442" y="1494171"/>
                  <a:pt x="1229776" y="1494742"/>
                  <a:pt x="1228919" y="1491694"/>
                </a:cubicBezTo>
                <a:close/>
                <a:moveTo>
                  <a:pt x="1248921" y="1534366"/>
                </a:moveTo>
                <a:cubicBezTo>
                  <a:pt x="1241968" y="1508934"/>
                  <a:pt x="1211202" y="1513316"/>
                  <a:pt x="1229490" y="1538653"/>
                </a:cubicBezTo>
                <a:cubicBezTo>
                  <a:pt x="1233681" y="1541986"/>
                  <a:pt x="1228633" y="1530937"/>
                  <a:pt x="1230919" y="1530937"/>
                </a:cubicBezTo>
                <a:cubicBezTo>
                  <a:pt x="1231776" y="1530556"/>
                  <a:pt x="1233300" y="1531604"/>
                  <a:pt x="1235300" y="1534747"/>
                </a:cubicBezTo>
                <a:cubicBezTo>
                  <a:pt x="1239396" y="1539510"/>
                  <a:pt x="1232348" y="1526841"/>
                  <a:pt x="1233586" y="1525889"/>
                </a:cubicBezTo>
                <a:cubicBezTo>
                  <a:pt x="1234729" y="1525032"/>
                  <a:pt x="1236443" y="1528366"/>
                  <a:pt x="1237015" y="1529890"/>
                </a:cubicBezTo>
                <a:cubicBezTo>
                  <a:pt x="1240063" y="1537033"/>
                  <a:pt x="1241111" y="1536176"/>
                  <a:pt x="1240825" y="1533128"/>
                </a:cubicBezTo>
                <a:cubicBezTo>
                  <a:pt x="1240634" y="1531509"/>
                  <a:pt x="1239301" y="1528080"/>
                  <a:pt x="1241587" y="1529223"/>
                </a:cubicBezTo>
                <a:cubicBezTo>
                  <a:pt x="1243873" y="1530366"/>
                  <a:pt x="1243873" y="1533700"/>
                  <a:pt x="1244635" y="1535795"/>
                </a:cubicBezTo>
                <a:cubicBezTo>
                  <a:pt x="1247302" y="1542653"/>
                  <a:pt x="1251017" y="1539986"/>
                  <a:pt x="1248921" y="1534366"/>
                </a:cubicBezTo>
                <a:close/>
                <a:moveTo>
                  <a:pt x="1272829" y="1573514"/>
                </a:moveTo>
                <a:cubicBezTo>
                  <a:pt x="1257970" y="1544749"/>
                  <a:pt x="1238634" y="1570466"/>
                  <a:pt x="1254731" y="1590278"/>
                </a:cubicBezTo>
                <a:cubicBezTo>
                  <a:pt x="1260065" y="1594850"/>
                  <a:pt x="1250731" y="1571609"/>
                  <a:pt x="1259780" y="1582277"/>
                </a:cubicBezTo>
                <a:cubicBezTo>
                  <a:pt x="1260923" y="1584087"/>
                  <a:pt x="1263018" y="1587420"/>
                  <a:pt x="1261685" y="1582849"/>
                </a:cubicBezTo>
                <a:cubicBezTo>
                  <a:pt x="1261208" y="1579515"/>
                  <a:pt x="1257970" y="1575609"/>
                  <a:pt x="1258732" y="1572371"/>
                </a:cubicBezTo>
                <a:cubicBezTo>
                  <a:pt x="1259970" y="1570942"/>
                  <a:pt x="1261685" y="1575133"/>
                  <a:pt x="1262447" y="1576848"/>
                </a:cubicBezTo>
                <a:cubicBezTo>
                  <a:pt x="1265780" y="1585611"/>
                  <a:pt x="1266828" y="1584087"/>
                  <a:pt x="1266447" y="1580182"/>
                </a:cubicBezTo>
                <a:cubicBezTo>
                  <a:pt x="1266257" y="1577991"/>
                  <a:pt x="1264733" y="1573895"/>
                  <a:pt x="1267114" y="1574752"/>
                </a:cubicBezTo>
                <a:cubicBezTo>
                  <a:pt x="1269590" y="1575609"/>
                  <a:pt x="1269590" y="1580086"/>
                  <a:pt x="1270448" y="1582753"/>
                </a:cubicBezTo>
                <a:cubicBezTo>
                  <a:pt x="1271591" y="1586563"/>
                  <a:pt x="1274924" y="1588945"/>
                  <a:pt x="1275591" y="1585516"/>
                </a:cubicBezTo>
                <a:cubicBezTo>
                  <a:pt x="1276163" y="1582277"/>
                  <a:pt x="1274258" y="1576943"/>
                  <a:pt x="1272829" y="1573514"/>
                </a:cubicBezTo>
                <a:close/>
                <a:moveTo>
                  <a:pt x="1283497" y="1613233"/>
                </a:moveTo>
                <a:cubicBezTo>
                  <a:pt x="1269114" y="1590183"/>
                  <a:pt x="1258160" y="1624282"/>
                  <a:pt x="1270448" y="1634855"/>
                </a:cubicBezTo>
                <a:cubicBezTo>
                  <a:pt x="1272448" y="1636474"/>
                  <a:pt x="1271972" y="1632093"/>
                  <a:pt x="1271305" y="1630188"/>
                </a:cubicBezTo>
                <a:cubicBezTo>
                  <a:pt x="1269590" y="1624949"/>
                  <a:pt x="1271210" y="1621520"/>
                  <a:pt x="1274829" y="1626759"/>
                </a:cubicBezTo>
                <a:cubicBezTo>
                  <a:pt x="1276163" y="1628664"/>
                  <a:pt x="1276163" y="1627616"/>
                  <a:pt x="1275496" y="1625520"/>
                </a:cubicBezTo>
                <a:cubicBezTo>
                  <a:pt x="1274924" y="1622568"/>
                  <a:pt x="1272258" y="1619615"/>
                  <a:pt x="1272734" y="1616662"/>
                </a:cubicBezTo>
                <a:cubicBezTo>
                  <a:pt x="1273591" y="1614948"/>
                  <a:pt x="1275115" y="1618282"/>
                  <a:pt x="1275782" y="1619710"/>
                </a:cubicBezTo>
                <a:cubicBezTo>
                  <a:pt x="1278830" y="1626759"/>
                  <a:pt x="1279496" y="1625044"/>
                  <a:pt x="1279020" y="1621520"/>
                </a:cubicBezTo>
                <a:cubicBezTo>
                  <a:pt x="1276639" y="1612757"/>
                  <a:pt x="1281592" y="1616186"/>
                  <a:pt x="1282163" y="1622568"/>
                </a:cubicBezTo>
                <a:cubicBezTo>
                  <a:pt x="1283211" y="1625806"/>
                  <a:pt x="1285973" y="1626854"/>
                  <a:pt x="1286259" y="1623425"/>
                </a:cubicBezTo>
                <a:cubicBezTo>
                  <a:pt x="1286640" y="1620282"/>
                  <a:pt x="1284830" y="1615900"/>
                  <a:pt x="1283497" y="1613233"/>
                </a:cubicBezTo>
                <a:close/>
                <a:moveTo>
                  <a:pt x="1289117" y="1675432"/>
                </a:moveTo>
                <a:cubicBezTo>
                  <a:pt x="1281401" y="1644570"/>
                  <a:pt x="1256446" y="1669812"/>
                  <a:pt x="1267304" y="1690195"/>
                </a:cubicBezTo>
                <a:cubicBezTo>
                  <a:pt x="1271210" y="1696005"/>
                  <a:pt x="1268162" y="1668954"/>
                  <a:pt x="1274829" y="1684385"/>
                </a:cubicBezTo>
                <a:cubicBezTo>
                  <a:pt x="1277782" y="1691148"/>
                  <a:pt x="1274067" y="1673431"/>
                  <a:pt x="1275782" y="1672765"/>
                </a:cubicBezTo>
                <a:cubicBezTo>
                  <a:pt x="1277306" y="1671431"/>
                  <a:pt x="1277972" y="1675908"/>
                  <a:pt x="1278258" y="1677717"/>
                </a:cubicBezTo>
                <a:cubicBezTo>
                  <a:pt x="1279306" y="1686766"/>
                  <a:pt x="1280735" y="1685433"/>
                  <a:pt x="1281306" y="1681432"/>
                </a:cubicBezTo>
                <a:cubicBezTo>
                  <a:pt x="1281783" y="1680099"/>
                  <a:pt x="1280830" y="1675146"/>
                  <a:pt x="1283306" y="1676003"/>
                </a:cubicBezTo>
                <a:cubicBezTo>
                  <a:pt x="1285497" y="1677146"/>
                  <a:pt x="1284449" y="1681623"/>
                  <a:pt x="1284545" y="1684385"/>
                </a:cubicBezTo>
                <a:cubicBezTo>
                  <a:pt x="1284735" y="1688290"/>
                  <a:pt x="1287402" y="1691053"/>
                  <a:pt x="1288926" y="1687719"/>
                </a:cubicBezTo>
                <a:cubicBezTo>
                  <a:pt x="1290260" y="1684671"/>
                  <a:pt x="1289783" y="1679051"/>
                  <a:pt x="1289117" y="1675432"/>
                </a:cubicBezTo>
                <a:close/>
                <a:moveTo>
                  <a:pt x="1285878" y="1728867"/>
                </a:moveTo>
                <a:cubicBezTo>
                  <a:pt x="1284164" y="1736582"/>
                  <a:pt x="1285497" y="1736487"/>
                  <a:pt x="1287116" y="1733820"/>
                </a:cubicBezTo>
                <a:cubicBezTo>
                  <a:pt x="1287974" y="1732391"/>
                  <a:pt x="1288831" y="1728771"/>
                  <a:pt x="1290164" y="1730962"/>
                </a:cubicBezTo>
                <a:cubicBezTo>
                  <a:pt x="1291403" y="1733248"/>
                  <a:pt x="1289402" y="1736011"/>
                  <a:pt x="1288640" y="1738201"/>
                </a:cubicBezTo>
                <a:cubicBezTo>
                  <a:pt x="1287497" y="1750488"/>
                  <a:pt x="1294355" y="1740297"/>
                  <a:pt x="1294546" y="1734391"/>
                </a:cubicBezTo>
                <a:cubicBezTo>
                  <a:pt x="1298832" y="1708959"/>
                  <a:pt x="1272543" y="1705245"/>
                  <a:pt x="1274353" y="1731534"/>
                </a:cubicBezTo>
                <a:cubicBezTo>
                  <a:pt x="1274829" y="1734867"/>
                  <a:pt x="1276734" y="1731534"/>
                  <a:pt x="1277401" y="1729629"/>
                </a:cubicBezTo>
                <a:cubicBezTo>
                  <a:pt x="1278830" y="1724485"/>
                  <a:pt x="1281783" y="1724200"/>
                  <a:pt x="1281592" y="1731724"/>
                </a:cubicBezTo>
                <a:cubicBezTo>
                  <a:pt x="1281783" y="1737439"/>
                  <a:pt x="1284068" y="1726104"/>
                  <a:pt x="1284449" y="1724866"/>
                </a:cubicBezTo>
                <a:cubicBezTo>
                  <a:pt x="1286069" y="1720580"/>
                  <a:pt x="1286831" y="1726581"/>
                  <a:pt x="1285878" y="1728867"/>
                </a:cubicBezTo>
                <a:close/>
                <a:moveTo>
                  <a:pt x="1265780" y="1799542"/>
                </a:moveTo>
                <a:cubicBezTo>
                  <a:pt x="1266923" y="1794018"/>
                  <a:pt x="1269971" y="1792303"/>
                  <a:pt x="1270448" y="1799352"/>
                </a:cubicBezTo>
                <a:cubicBezTo>
                  <a:pt x="1271400" y="1804305"/>
                  <a:pt x="1272448" y="1792970"/>
                  <a:pt x="1272829" y="1791637"/>
                </a:cubicBezTo>
                <a:cubicBezTo>
                  <a:pt x="1274258" y="1786969"/>
                  <a:pt x="1275686" y="1791351"/>
                  <a:pt x="1274734" y="1794494"/>
                </a:cubicBezTo>
                <a:cubicBezTo>
                  <a:pt x="1273686" y="1802400"/>
                  <a:pt x="1275210" y="1801542"/>
                  <a:pt x="1276544" y="1798399"/>
                </a:cubicBezTo>
                <a:cubicBezTo>
                  <a:pt x="1279306" y="1789160"/>
                  <a:pt x="1281116" y="1796590"/>
                  <a:pt x="1278639" y="1801638"/>
                </a:cubicBezTo>
                <a:cubicBezTo>
                  <a:pt x="1277972" y="1804971"/>
                  <a:pt x="1279687" y="1807829"/>
                  <a:pt x="1281592" y="1805353"/>
                </a:cubicBezTo>
                <a:cubicBezTo>
                  <a:pt x="1283306" y="1803066"/>
                  <a:pt x="1284068" y="1798209"/>
                  <a:pt x="1284354" y="1795161"/>
                </a:cubicBezTo>
                <a:cubicBezTo>
                  <a:pt x="1286164" y="1774872"/>
                  <a:pt x="1266257" y="1776301"/>
                  <a:pt x="1263018" y="1793161"/>
                </a:cubicBezTo>
                <a:cubicBezTo>
                  <a:pt x="1261685" y="1796970"/>
                  <a:pt x="1262447" y="1810115"/>
                  <a:pt x="1265780" y="1799542"/>
                </a:cubicBezTo>
                <a:close/>
                <a:moveTo>
                  <a:pt x="1260542" y="1826879"/>
                </a:moveTo>
                <a:cubicBezTo>
                  <a:pt x="1246254" y="1808305"/>
                  <a:pt x="1235300" y="1850691"/>
                  <a:pt x="1244540" y="1837357"/>
                </a:cubicBezTo>
                <a:cubicBezTo>
                  <a:pt x="1247016" y="1832594"/>
                  <a:pt x="1249874" y="1832784"/>
                  <a:pt x="1248445" y="1840119"/>
                </a:cubicBezTo>
                <a:cubicBezTo>
                  <a:pt x="1247873" y="1842786"/>
                  <a:pt x="1248540" y="1842309"/>
                  <a:pt x="1249588" y="1840404"/>
                </a:cubicBezTo>
                <a:cubicBezTo>
                  <a:pt x="1251112" y="1838214"/>
                  <a:pt x="1251398" y="1833737"/>
                  <a:pt x="1253874" y="1832689"/>
                </a:cubicBezTo>
                <a:cubicBezTo>
                  <a:pt x="1255398" y="1832975"/>
                  <a:pt x="1253969" y="1836499"/>
                  <a:pt x="1253398" y="1838023"/>
                </a:cubicBezTo>
                <a:cubicBezTo>
                  <a:pt x="1250445" y="1845262"/>
                  <a:pt x="1251779" y="1845358"/>
                  <a:pt x="1253874" y="1843071"/>
                </a:cubicBezTo>
                <a:cubicBezTo>
                  <a:pt x="1255017" y="1841833"/>
                  <a:pt x="1256446" y="1838500"/>
                  <a:pt x="1257303" y="1840881"/>
                </a:cubicBezTo>
                <a:cubicBezTo>
                  <a:pt x="1258256" y="1843357"/>
                  <a:pt x="1255779" y="1845643"/>
                  <a:pt x="1254636" y="1847643"/>
                </a:cubicBezTo>
                <a:cubicBezTo>
                  <a:pt x="1251207" y="1865550"/>
                  <a:pt x="1268638" y="1838976"/>
                  <a:pt x="1260542" y="1826879"/>
                </a:cubicBezTo>
                <a:close/>
                <a:moveTo>
                  <a:pt x="1242825" y="1888029"/>
                </a:moveTo>
                <a:cubicBezTo>
                  <a:pt x="1242444" y="1899174"/>
                  <a:pt x="1245873" y="1880314"/>
                  <a:pt x="1248350" y="1879457"/>
                </a:cubicBezTo>
                <a:cubicBezTo>
                  <a:pt x="1250350" y="1879076"/>
                  <a:pt x="1249112" y="1883458"/>
                  <a:pt x="1248540" y="1885362"/>
                </a:cubicBezTo>
                <a:cubicBezTo>
                  <a:pt x="1245968" y="1894411"/>
                  <a:pt x="1247778" y="1893840"/>
                  <a:pt x="1249874" y="1890506"/>
                </a:cubicBezTo>
                <a:cubicBezTo>
                  <a:pt x="1254731" y="1880409"/>
                  <a:pt x="1255208" y="1890030"/>
                  <a:pt x="1251683" y="1894983"/>
                </a:cubicBezTo>
                <a:cubicBezTo>
                  <a:pt x="1250064" y="1914985"/>
                  <a:pt x="1267971" y="1880409"/>
                  <a:pt x="1255874" y="1870218"/>
                </a:cubicBezTo>
                <a:cubicBezTo>
                  <a:pt x="1244254" y="1861359"/>
                  <a:pt x="1232252" y="1880219"/>
                  <a:pt x="1233586" y="1891458"/>
                </a:cubicBezTo>
                <a:cubicBezTo>
                  <a:pt x="1235205" y="1898507"/>
                  <a:pt x="1241777" y="1873647"/>
                  <a:pt x="1242825" y="1888029"/>
                </a:cubicBezTo>
                <a:close/>
                <a:moveTo>
                  <a:pt x="1217774" y="1962420"/>
                </a:moveTo>
                <a:cubicBezTo>
                  <a:pt x="1219584" y="1956991"/>
                  <a:pt x="1222823" y="1955657"/>
                  <a:pt x="1222537" y="1962801"/>
                </a:cubicBezTo>
                <a:cubicBezTo>
                  <a:pt x="1222442" y="1965372"/>
                  <a:pt x="1223013" y="1964611"/>
                  <a:pt x="1223775" y="1962515"/>
                </a:cubicBezTo>
                <a:cubicBezTo>
                  <a:pt x="1225013" y="1959753"/>
                  <a:pt x="1224728" y="1955562"/>
                  <a:pt x="1227014" y="1953657"/>
                </a:cubicBezTo>
                <a:cubicBezTo>
                  <a:pt x="1228728" y="1953085"/>
                  <a:pt x="1227871" y="1956895"/>
                  <a:pt x="1227395" y="1958515"/>
                </a:cubicBezTo>
                <a:cubicBezTo>
                  <a:pt x="1225490" y="1966230"/>
                  <a:pt x="1227109" y="1965563"/>
                  <a:pt x="1228823" y="1962610"/>
                </a:cubicBezTo>
                <a:cubicBezTo>
                  <a:pt x="1232538" y="1953847"/>
                  <a:pt x="1233681" y="1961277"/>
                  <a:pt x="1230633" y="1966039"/>
                </a:cubicBezTo>
                <a:cubicBezTo>
                  <a:pt x="1229585" y="1969278"/>
                  <a:pt x="1231109" y="1972230"/>
                  <a:pt x="1233300" y="1970040"/>
                </a:cubicBezTo>
                <a:cubicBezTo>
                  <a:pt x="1235300" y="1967944"/>
                  <a:pt x="1236539" y="1963372"/>
                  <a:pt x="1237110" y="1960324"/>
                </a:cubicBezTo>
                <a:cubicBezTo>
                  <a:pt x="1241206" y="1940417"/>
                  <a:pt x="1220822" y="1939083"/>
                  <a:pt x="1215584" y="1955657"/>
                </a:cubicBezTo>
                <a:cubicBezTo>
                  <a:pt x="1213964" y="1959372"/>
                  <a:pt x="1213202" y="1972707"/>
                  <a:pt x="1217774" y="1962420"/>
                </a:cubicBezTo>
                <a:close/>
                <a:moveTo>
                  <a:pt x="1205868" y="2009092"/>
                </a:moveTo>
                <a:cubicBezTo>
                  <a:pt x="1207011" y="2007854"/>
                  <a:pt x="1208726" y="2004616"/>
                  <a:pt x="1209488" y="2006997"/>
                </a:cubicBezTo>
                <a:cubicBezTo>
                  <a:pt x="1210345" y="2009473"/>
                  <a:pt x="1207678" y="2011664"/>
                  <a:pt x="1206535" y="2013664"/>
                </a:cubicBezTo>
                <a:cubicBezTo>
                  <a:pt x="1204916" y="2016522"/>
                  <a:pt x="1205487" y="2020522"/>
                  <a:pt x="1207868" y="2019379"/>
                </a:cubicBezTo>
                <a:cubicBezTo>
                  <a:pt x="1214726" y="2014141"/>
                  <a:pt x="1217012" y="1999567"/>
                  <a:pt x="1213583" y="1993090"/>
                </a:cubicBezTo>
                <a:cubicBezTo>
                  <a:pt x="1206344" y="1980517"/>
                  <a:pt x="1193486" y="1993662"/>
                  <a:pt x="1193105" y="2004044"/>
                </a:cubicBezTo>
                <a:cubicBezTo>
                  <a:pt x="1193009" y="2011283"/>
                  <a:pt x="1203201" y="1989375"/>
                  <a:pt x="1200439" y="2005854"/>
                </a:cubicBezTo>
                <a:cubicBezTo>
                  <a:pt x="1199772" y="2008521"/>
                  <a:pt x="1200439" y="2008045"/>
                  <a:pt x="1201582" y="2006235"/>
                </a:cubicBezTo>
                <a:cubicBezTo>
                  <a:pt x="1203296" y="2004139"/>
                  <a:pt x="1203868" y="1999567"/>
                  <a:pt x="1206344" y="1998615"/>
                </a:cubicBezTo>
                <a:cubicBezTo>
                  <a:pt x="1207868" y="1998996"/>
                  <a:pt x="1206249" y="2002520"/>
                  <a:pt x="1205582" y="2004044"/>
                </a:cubicBezTo>
                <a:cubicBezTo>
                  <a:pt x="1202249" y="2011092"/>
                  <a:pt x="1203773" y="2011283"/>
                  <a:pt x="1205868" y="2009092"/>
                </a:cubicBezTo>
                <a:close/>
                <a:moveTo>
                  <a:pt x="1194057" y="2071862"/>
                </a:moveTo>
                <a:cubicBezTo>
                  <a:pt x="1192819" y="2075577"/>
                  <a:pt x="1194629" y="2079482"/>
                  <a:pt x="1197105" y="2077005"/>
                </a:cubicBezTo>
                <a:cubicBezTo>
                  <a:pt x="1199391" y="2074720"/>
                  <a:pt x="1200820" y="2069386"/>
                  <a:pt x="1201582" y="2065957"/>
                </a:cubicBezTo>
                <a:cubicBezTo>
                  <a:pt x="1204630" y="2054431"/>
                  <a:pt x="1197010" y="2038239"/>
                  <a:pt x="1183961" y="2047478"/>
                </a:cubicBezTo>
                <a:cubicBezTo>
                  <a:pt x="1176341" y="2048716"/>
                  <a:pt x="1171197" y="2081863"/>
                  <a:pt x="1179198" y="2065861"/>
                </a:cubicBezTo>
                <a:cubicBezTo>
                  <a:pt x="1181294" y="2060051"/>
                  <a:pt x="1184627" y="2058622"/>
                  <a:pt x="1184723" y="2065195"/>
                </a:cubicBezTo>
                <a:cubicBezTo>
                  <a:pt x="1184723" y="2076434"/>
                  <a:pt x="1187580" y="2057289"/>
                  <a:pt x="1190057" y="2056432"/>
                </a:cubicBezTo>
                <a:cubicBezTo>
                  <a:pt x="1192057" y="2056050"/>
                  <a:pt x="1190914" y="2060527"/>
                  <a:pt x="1190438" y="2062337"/>
                </a:cubicBezTo>
                <a:cubicBezTo>
                  <a:pt x="1188056" y="2071481"/>
                  <a:pt x="1189961" y="2070909"/>
                  <a:pt x="1191962" y="2067480"/>
                </a:cubicBezTo>
                <a:cubicBezTo>
                  <a:pt x="1196724" y="2057193"/>
                  <a:pt x="1197486" y="2066623"/>
                  <a:pt x="1194057" y="2071862"/>
                </a:cubicBezTo>
                <a:close/>
                <a:moveTo>
                  <a:pt x="1184627" y="2110724"/>
                </a:moveTo>
                <a:cubicBezTo>
                  <a:pt x="1185294" y="2109200"/>
                  <a:pt x="1185770" y="2105962"/>
                  <a:pt x="1187199" y="2107200"/>
                </a:cubicBezTo>
                <a:cubicBezTo>
                  <a:pt x="1188628" y="2108438"/>
                  <a:pt x="1187009" y="2111486"/>
                  <a:pt x="1186628" y="2113582"/>
                </a:cubicBezTo>
                <a:cubicBezTo>
                  <a:pt x="1186056" y="2116534"/>
                  <a:pt x="1187675" y="2119011"/>
                  <a:pt x="1189485" y="2116820"/>
                </a:cubicBezTo>
                <a:cubicBezTo>
                  <a:pt x="1193390" y="2110915"/>
                  <a:pt x="1192724" y="2098151"/>
                  <a:pt x="1187104" y="2095103"/>
                </a:cubicBezTo>
                <a:cubicBezTo>
                  <a:pt x="1177293" y="2090531"/>
                  <a:pt x="1169197" y="2105962"/>
                  <a:pt x="1171959" y="2114629"/>
                </a:cubicBezTo>
                <a:cubicBezTo>
                  <a:pt x="1172816" y="2117201"/>
                  <a:pt x="1174340" y="2113486"/>
                  <a:pt x="1174721" y="2111676"/>
                </a:cubicBezTo>
                <a:cubicBezTo>
                  <a:pt x="1175769" y="2106724"/>
                  <a:pt x="1178531" y="2105295"/>
                  <a:pt x="1179008" y="2111581"/>
                </a:cubicBezTo>
                <a:cubicBezTo>
                  <a:pt x="1179865" y="2116058"/>
                  <a:pt x="1180722" y="2105866"/>
                  <a:pt x="1181198" y="2104723"/>
                </a:cubicBezTo>
                <a:cubicBezTo>
                  <a:pt x="1182437" y="2100628"/>
                  <a:pt x="1183865" y="2104628"/>
                  <a:pt x="1183008" y="2107295"/>
                </a:cubicBezTo>
                <a:cubicBezTo>
                  <a:pt x="1182056" y="2114248"/>
                  <a:pt x="1183484" y="2113486"/>
                  <a:pt x="1184627" y="2110724"/>
                </a:cubicBezTo>
                <a:close/>
                <a:moveTo>
                  <a:pt x="1182246" y="2165397"/>
                </a:moveTo>
                <a:cubicBezTo>
                  <a:pt x="1186532" y="2133679"/>
                  <a:pt x="1153100" y="2144633"/>
                  <a:pt x="1160624" y="2169589"/>
                </a:cubicBezTo>
                <a:cubicBezTo>
                  <a:pt x="1161863" y="2172351"/>
                  <a:pt x="1163196" y="2168065"/>
                  <a:pt x="1163387" y="2165969"/>
                </a:cubicBezTo>
                <a:cubicBezTo>
                  <a:pt x="1163672" y="2163112"/>
                  <a:pt x="1164625" y="2161207"/>
                  <a:pt x="1165673" y="2160921"/>
                </a:cubicBezTo>
                <a:cubicBezTo>
                  <a:pt x="1167768" y="2159111"/>
                  <a:pt x="1168625" y="2171398"/>
                  <a:pt x="1169483" y="2164921"/>
                </a:cubicBezTo>
                <a:cubicBezTo>
                  <a:pt x="1170149" y="2161968"/>
                  <a:pt x="1169102" y="2157778"/>
                  <a:pt x="1171102" y="2155587"/>
                </a:cubicBezTo>
                <a:cubicBezTo>
                  <a:pt x="1174340" y="2154539"/>
                  <a:pt x="1170530" y="2173208"/>
                  <a:pt x="1174626" y="2163969"/>
                </a:cubicBezTo>
                <a:cubicBezTo>
                  <a:pt x="1175293" y="2162159"/>
                  <a:pt x="1175579" y="2158444"/>
                  <a:pt x="1177293" y="2159778"/>
                </a:cubicBezTo>
                <a:cubicBezTo>
                  <a:pt x="1179008" y="2161111"/>
                  <a:pt x="1177388" y="2164636"/>
                  <a:pt x="1177198" y="2167017"/>
                </a:cubicBezTo>
                <a:cubicBezTo>
                  <a:pt x="1177293" y="2174827"/>
                  <a:pt x="1182437" y="2170351"/>
                  <a:pt x="1182246" y="2165397"/>
                </a:cubicBezTo>
                <a:close/>
                <a:moveTo>
                  <a:pt x="1129859" y="2247027"/>
                </a:moveTo>
                <a:cubicBezTo>
                  <a:pt x="1134240" y="2252170"/>
                  <a:pt x="1126715" y="2234740"/>
                  <a:pt x="1128906" y="2233025"/>
                </a:cubicBezTo>
                <a:cubicBezTo>
                  <a:pt x="1131764" y="2229596"/>
                  <a:pt x="1133764" y="2245598"/>
                  <a:pt x="1135478" y="2243979"/>
                </a:cubicBezTo>
                <a:cubicBezTo>
                  <a:pt x="1137860" y="2243026"/>
                  <a:pt x="1134240" y="2232454"/>
                  <a:pt x="1137764" y="2232644"/>
                </a:cubicBezTo>
                <a:cubicBezTo>
                  <a:pt x="1140241" y="2232739"/>
                  <a:pt x="1139860" y="2238168"/>
                  <a:pt x="1140431" y="2241121"/>
                </a:cubicBezTo>
                <a:cubicBezTo>
                  <a:pt x="1149956" y="2257600"/>
                  <a:pt x="1147194" y="2213975"/>
                  <a:pt x="1130811" y="2217785"/>
                </a:cubicBezTo>
                <a:cubicBezTo>
                  <a:pt x="1117095" y="2221500"/>
                  <a:pt x="1113285" y="2248265"/>
                  <a:pt x="1123191" y="2258743"/>
                </a:cubicBezTo>
                <a:cubicBezTo>
                  <a:pt x="1125668" y="2260933"/>
                  <a:pt x="1125382" y="2254647"/>
                  <a:pt x="1124810" y="2251980"/>
                </a:cubicBezTo>
                <a:cubicBezTo>
                  <a:pt x="1123001" y="2244550"/>
                  <a:pt x="1125477" y="2239693"/>
                  <a:pt x="1129859" y="2247027"/>
                </a:cubicBezTo>
                <a:close/>
                <a:moveTo>
                  <a:pt x="1139669" y="2302653"/>
                </a:moveTo>
                <a:cubicBezTo>
                  <a:pt x="1140717" y="2299986"/>
                  <a:pt x="1144432" y="2303701"/>
                  <a:pt x="1145956" y="2306177"/>
                </a:cubicBezTo>
                <a:cubicBezTo>
                  <a:pt x="1151671" y="2312464"/>
                  <a:pt x="1141384" y="2292175"/>
                  <a:pt x="1143765" y="2290080"/>
                </a:cubicBezTo>
                <a:cubicBezTo>
                  <a:pt x="1147004" y="2286555"/>
                  <a:pt x="1150718" y="2305034"/>
                  <a:pt x="1152528" y="2303224"/>
                </a:cubicBezTo>
                <a:cubicBezTo>
                  <a:pt x="1155481" y="2302272"/>
                  <a:pt x="1150147" y="2290080"/>
                  <a:pt x="1154338" y="2290556"/>
                </a:cubicBezTo>
                <a:cubicBezTo>
                  <a:pt x="1157386" y="2290842"/>
                  <a:pt x="1157386" y="2297033"/>
                  <a:pt x="1158338" y="2300462"/>
                </a:cubicBezTo>
                <a:cubicBezTo>
                  <a:pt x="1173483" y="2322751"/>
                  <a:pt x="1160434" y="2254837"/>
                  <a:pt x="1137098" y="2277507"/>
                </a:cubicBezTo>
                <a:cubicBezTo>
                  <a:pt x="1127477" y="2288175"/>
                  <a:pt x="1129001" y="2308558"/>
                  <a:pt x="1138907" y="2318750"/>
                </a:cubicBezTo>
                <a:cubicBezTo>
                  <a:pt x="1144813" y="2321417"/>
                  <a:pt x="1136812" y="2304177"/>
                  <a:pt x="1139669" y="2302653"/>
                </a:cubicBezTo>
                <a:close/>
                <a:moveTo>
                  <a:pt x="1173864" y="2262267"/>
                </a:moveTo>
                <a:cubicBezTo>
                  <a:pt x="1174055" y="2266172"/>
                  <a:pt x="1177198" y="2269030"/>
                  <a:pt x="1178722" y="2265982"/>
                </a:cubicBezTo>
                <a:cubicBezTo>
                  <a:pt x="1180151" y="2263124"/>
                  <a:pt x="1179389" y="2257695"/>
                  <a:pt x="1179103" y="2254266"/>
                </a:cubicBezTo>
                <a:cubicBezTo>
                  <a:pt x="1178055" y="2242264"/>
                  <a:pt x="1165006" y="2229882"/>
                  <a:pt x="1155671" y="2242645"/>
                </a:cubicBezTo>
                <a:cubicBezTo>
                  <a:pt x="1151099" y="2248075"/>
                  <a:pt x="1151385" y="2259695"/>
                  <a:pt x="1154814" y="2266363"/>
                </a:cubicBezTo>
                <a:cubicBezTo>
                  <a:pt x="1156814" y="2269601"/>
                  <a:pt x="1157576" y="2264458"/>
                  <a:pt x="1157386" y="2261981"/>
                </a:cubicBezTo>
                <a:cubicBezTo>
                  <a:pt x="1157195" y="2255695"/>
                  <a:pt x="1160053" y="2253218"/>
                  <a:pt x="1162434" y="2259314"/>
                </a:cubicBezTo>
                <a:cubicBezTo>
                  <a:pt x="1166530" y="2269982"/>
                  <a:pt x="1162339" y="2250837"/>
                  <a:pt x="1164720" y="2249218"/>
                </a:cubicBezTo>
                <a:cubicBezTo>
                  <a:pt x="1168530" y="2249122"/>
                  <a:pt x="1166244" y="2260171"/>
                  <a:pt x="1168816" y="2261791"/>
                </a:cubicBezTo>
                <a:cubicBezTo>
                  <a:pt x="1171292" y="2262172"/>
                  <a:pt x="1169578" y="2251694"/>
                  <a:pt x="1172721" y="2253885"/>
                </a:cubicBezTo>
                <a:cubicBezTo>
                  <a:pt x="1175007" y="2255218"/>
                  <a:pt x="1173578" y="2259505"/>
                  <a:pt x="1173864" y="2262267"/>
                </a:cubicBezTo>
                <a:close/>
                <a:moveTo>
                  <a:pt x="1158148" y="2204069"/>
                </a:moveTo>
                <a:cubicBezTo>
                  <a:pt x="1156814" y="2212070"/>
                  <a:pt x="1158434" y="2211784"/>
                  <a:pt x="1159862" y="2209022"/>
                </a:cubicBezTo>
                <a:cubicBezTo>
                  <a:pt x="1160624" y="2207498"/>
                  <a:pt x="1161386" y="2203879"/>
                  <a:pt x="1162815" y="2205974"/>
                </a:cubicBezTo>
                <a:cubicBezTo>
                  <a:pt x="1164339" y="2208165"/>
                  <a:pt x="1162434" y="2211022"/>
                  <a:pt x="1161863" y="2213308"/>
                </a:cubicBezTo>
                <a:cubicBezTo>
                  <a:pt x="1161672" y="2225596"/>
                  <a:pt x="1168054" y="2215213"/>
                  <a:pt x="1167863" y="2209117"/>
                </a:cubicBezTo>
                <a:cubicBezTo>
                  <a:pt x="1170816" y="2182733"/>
                  <a:pt x="1142622" y="2180638"/>
                  <a:pt x="1145861" y="2207498"/>
                </a:cubicBezTo>
                <a:cubicBezTo>
                  <a:pt x="1147861" y="2214832"/>
                  <a:pt x="1151576" y="2190067"/>
                  <a:pt x="1153671" y="2207212"/>
                </a:cubicBezTo>
                <a:cubicBezTo>
                  <a:pt x="1154338" y="2213118"/>
                  <a:pt x="1155862" y="2201307"/>
                  <a:pt x="1156338" y="2199973"/>
                </a:cubicBezTo>
                <a:cubicBezTo>
                  <a:pt x="1158243" y="2195592"/>
                  <a:pt x="1159005" y="2201688"/>
                  <a:pt x="1158148" y="2204069"/>
                </a:cubicBezTo>
                <a:close/>
                <a:moveTo>
                  <a:pt x="1123572" y="2177304"/>
                </a:moveTo>
                <a:cubicBezTo>
                  <a:pt x="1124429" y="2169684"/>
                  <a:pt x="1128144" y="2167017"/>
                  <a:pt x="1129668" y="2176351"/>
                </a:cubicBezTo>
                <a:cubicBezTo>
                  <a:pt x="1131287" y="2183305"/>
                  <a:pt x="1131573" y="2167398"/>
                  <a:pt x="1131859" y="2165779"/>
                </a:cubicBezTo>
                <a:cubicBezTo>
                  <a:pt x="1133097" y="2159397"/>
                  <a:pt x="1135574" y="2165112"/>
                  <a:pt x="1134716" y="2169303"/>
                </a:cubicBezTo>
                <a:cubicBezTo>
                  <a:pt x="1134335" y="2179876"/>
                  <a:pt x="1136240" y="2178447"/>
                  <a:pt x="1137574" y="2174161"/>
                </a:cubicBezTo>
                <a:cubicBezTo>
                  <a:pt x="1140050" y="2161873"/>
                  <a:pt x="1143289" y="2171017"/>
                  <a:pt x="1140717" y="2177971"/>
                </a:cubicBezTo>
                <a:cubicBezTo>
                  <a:pt x="1144527" y="2199021"/>
                  <a:pt x="1154147" y="2157111"/>
                  <a:pt x="1139003" y="2150634"/>
                </a:cubicBezTo>
                <a:cubicBezTo>
                  <a:pt x="1112237" y="2143490"/>
                  <a:pt x="1118619" y="2201497"/>
                  <a:pt x="1123572" y="2177304"/>
                </a:cubicBezTo>
                <a:close/>
                <a:moveTo>
                  <a:pt x="1131954" y="2138537"/>
                </a:moveTo>
                <a:cubicBezTo>
                  <a:pt x="1136526" y="2145205"/>
                  <a:pt x="1136050" y="2112439"/>
                  <a:pt x="1142622" y="2127679"/>
                </a:cubicBezTo>
                <a:cubicBezTo>
                  <a:pt x="1143289" y="2130631"/>
                  <a:pt x="1144337" y="2134537"/>
                  <a:pt x="1144908" y="2128536"/>
                </a:cubicBezTo>
                <a:cubicBezTo>
                  <a:pt x="1145765" y="2124059"/>
                  <a:pt x="1143860" y="2118058"/>
                  <a:pt x="1146718" y="2114343"/>
                </a:cubicBezTo>
                <a:cubicBezTo>
                  <a:pt x="1149194" y="2112534"/>
                  <a:pt x="1148909" y="2118344"/>
                  <a:pt x="1148909" y="2120725"/>
                </a:cubicBezTo>
                <a:cubicBezTo>
                  <a:pt x="1148909" y="2132536"/>
                  <a:pt x="1151004" y="2130536"/>
                  <a:pt x="1152433" y="2125393"/>
                </a:cubicBezTo>
                <a:cubicBezTo>
                  <a:pt x="1153195" y="2122535"/>
                  <a:pt x="1153481" y="2117106"/>
                  <a:pt x="1156148" y="2118344"/>
                </a:cubicBezTo>
                <a:cubicBezTo>
                  <a:pt x="1158719" y="2119678"/>
                  <a:pt x="1156624" y="2125393"/>
                  <a:pt x="1156338" y="2128917"/>
                </a:cubicBezTo>
                <a:cubicBezTo>
                  <a:pt x="1155862" y="2134155"/>
                  <a:pt x="1159577" y="2137013"/>
                  <a:pt x="1161863" y="2132441"/>
                </a:cubicBezTo>
                <a:cubicBezTo>
                  <a:pt x="1175674" y="2079387"/>
                  <a:pt x="1119762" y="2097103"/>
                  <a:pt x="1131954" y="2138537"/>
                </a:cubicBezTo>
                <a:close/>
                <a:moveTo>
                  <a:pt x="1143098" y="2070719"/>
                </a:moveTo>
                <a:cubicBezTo>
                  <a:pt x="1146337" y="2064433"/>
                  <a:pt x="1150052" y="2064718"/>
                  <a:pt x="1148051" y="2074243"/>
                </a:cubicBezTo>
                <a:cubicBezTo>
                  <a:pt x="1147385" y="2077672"/>
                  <a:pt x="1148147" y="2077101"/>
                  <a:pt x="1149480" y="2074624"/>
                </a:cubicBezTo>
                <a:cubicBezTo>
                  <a:pt x="1151480" y="2071767"/>
                  <a:pt x="1151861" y="2065957"/>
                  <a:pt x="1155005" y="2064528"/>
                </a:cubicBezTo>
                <a:cubicBezTo>
                  <a:pt x="1156910" y="2064909"/>
                  <a:pt x="1155100" y="2069481"/>
                  <a:pt x="1154338" y="2071481"/>
                </a:cubicBezTo>
                <a:cubicBezTo>
                  <a:pt x="1150528" y="2080911"/>
                  <a:pt x="1152433" y="2081006"/>
                  <a:pt x="1154909" y="2077958"/>
                </a:cubicBezTo>
                <a:cubicBezTo>
                  <a:pt x="1156338" y="2076243"/>
                  <a:pt x="1158148" y="2072053"/>
                  <a:pt x="1159291" y="2075005"/>
                </a:cubicBezTo>
                <a:cubicBezTo>
                  <a:pt x="1160434" y="2078053"/>
                  <a:pt x="1157386" y="2081101"/>
                  <a:pt x="1156052" y="2083768"/>
                </a:cubicBezTo>
                <a:cubicBezTo>
                  <a:pt x="1154243" y="2087483"/>
                  <a:pt x="1155290" y="2092626"/>
                  <a:pt x="1158148" y="2090912"/>
                </a:cubicBezTo>
                <a:cubicBezTo>
                  <a:pt x="1182056" y="2063099"/>
                  <a:pt x="1147766" y="2026809"/>
                  <a:pt x="1138717" y="2072529"/>
                </a:cubicBezTo>
                <a:cubicBezTo>
                  <a:pt x="1138717" y="2077005"/>
                  <a:pt x="1141955" y="2073005"/>
                  <a:pt x="1143098" y="2070719"/>
                </a:cubicBezTo>
                <a:close/>
                <a:moveTo>
                  <a:pt x="1192724" y="2324655"/>
                </a:moveTo>
                <a:cubicBezTo>
                  <a:pt x="1179103" y="2299510"/>
                  <a:pt x="1161291" y="2327037"/>
                  <a:pt x="1175674" y="2342277"/>
                </a:cubicBezTo>
                <a:cubicBezTo>
                  <a:pt x="1176817" y="2343325"/>
                  <a:pt x="1177293" y="2342658"/>
                  <a:pt x="1177293" y="2341515"/>
                </a:cubicBezTo>
                <a:cubicBezTo>
                  <a:pt x="1173007" y="2316369"/>
                  <a:pt x="1188247" y="2350849"/>
                  <a:pt x="1179770" y="2327132"/>
                </a:cubicBezTo>
                <a:cubicBezTo>
                  <a:pt x="1178817" y="2322274"/>
                  <a:pt x="1182437" y="2325608"/>
                  <a:pt x="1183008" y="2328656"/>
                </a:cubicBezTo>
                <a:cubicBezTo>
                  <a:pt x="1185866" y="2336086"/>
                  <a:pt x="1186818" y="2334562"/>
                  <a:pt x="1186628" y="2331133"/>
                </a:cubicBezTo>
                <a:cubicBezTo>
                  <a:pt x="1184913" y="2321989"/>
                  <a:pt x="1190057" y="2327132"/>
                  <a:pt x="1190152" y="2332847"/>
                </a:cubicBezTo>
                <a:cubicBezTo>
                  <a:pt x="1191104" y="2336086"/>
                  <a:pt x="1194057" y="2337514"/>
                  <a:pt x="1194819" y="2334466"/>
                </a:cubicBezTo>
                <a:cubicBezTo>
                  <a:pt x="1195391" y="2331704"/>
                  <a:pt x="1193867" y="2327418"/>
                  <a:pt x="1192724" y="2324655"/>
                </a:cubicBezTo>
                <a:close/>
                <a:moveTo>
                  <a:pt x="1203677" y="2378758"/>
                </a:moveTo>
                <a:cubicBezTo>
                  <a:pt x="1199296" y="2351421"/>
                  <a:pt x="1164815" y="2354659"/>
                  <a:pt x="1181389" y="2382663"/>
                </a:cubicBezTo>
                <a:cubicBezTo>
                  <a:pt x="1183580" y="2385520"/>
                  <a:pt x="1183675" y="2381234"/>
                  <a:pt x="1183294" y="2379234"/>
                </a:cubicBezTo>
                <a:cubicBezTo>
                  <a:pt x="1182151" y="2373519"/>
                  <a:pt x="1184818" y="2371900"/>
                  <a:pt x="1188437" y="2378853"/>
                </a:cubicBezTo>
                <a:cubicBezTo>
                  <a:pt x="1189771" y="2381425"/>
                  <a:pt x="1189961" y="2380567"/>
                  <a:pt x="1189580" y="2378376"/>
                </a:cubicBezTo>
                <a:cubicBezTo>
                  <a:pt x="1189485" y="2375519"/>
                  <a:pt x="1186723" y="2371614"/>
                  <a:pt x="1188152" y="2369233"/>
                </a:cubicBezTo>
                <a:cubicBezTo>
                  <a:pt x="1189676" y="2368471"/>
                  <a:pt x="1190723" y="2372185"/>
                  <a:pt x="1191200" y="2373900"/>
                </a:cubicBezTo>
                <a:cubicBezTo>
                  <a:pt x="1193486" y="2381710"/>
                  <a:pt x="1194724" y="2380758"/>
                  <a:pt x="1194914" y="2377615"/>
                </a:cubicBezTo>
                <a:cubicBezTo>
                  <a:pt x="1195010" y="2375900"/>
                  <a:pt x="1194057" y="2372280"/>
                  <a:pt x="1196343" y="2373519"/>
                </a:cubicBezTo>
                <a:cubicBezTo>
                  <a:pt x="1198724" y="2374852"/>
                  <a:pt x="1198058" y="2378376"/>
                  <a:pt x="1198724" y="2380472"/>
                </a:cubicBezTo>
                <a:cubicBezTo>
                  <a:pt x="1201106" y="2387140"/>
                  <a:pt x="1205678" y="2384568"/>
                  <a:pt x="1203677" y="2378758"/>
                </a:cubicBezTo>
                <a:close/>
                <a:moveTo>
                  <a:pt x="1237491" y="2422572"/>
                </a:moveTo>
                <a:cubicBezTo>
                  <a:pt x="1223013" y="2386473"/>
                  <a:pt x="1185485" y="2411524"/>
                  <a:pt x="1217108" y="2436479"/>
                </a:cubicBezTo>
                <a:cubicBezTo>
                  <a:pt x="1224347" y="2439718"/>
                  <a:pt x="1205868" y="2416286"/>
                  <a:pt x="1221489" y="2427240"/>
                </a:cubicBezTo>
                <a:cubicBezTo>
                  <a:pt x="1226918" y="2431240"/>
                  <a:pt x="1217774" y="2420001"/>
                  <a:pt x="1217108" y="2418667"/>
                </a:cubicBezTo>
                <a:cubicBezTo>
                  <a:pt x="1214345" y="2413429"/>
                  <a:pt x="1219965" y="2416476"/>
                  <a:pt x="1221584" y="2419620"/>
                </a:cubicBezTo>
                <a:cubicBezTo>
                  <a:pt x="1227395" y="2427145"/>
                  <a:pt x="1228157" y="2425144"/>
                  <a:pt x="1226728" y="2421430"/>
                </a:cubicBezTo>
                <a:cubicBezTo>
                  <a:pt x="1225966" y="2419334"/>
                  <a:pt x="1223394" y="2415905"/>
                  <a:pt x="1226061" y="2415810"/>
                </a:cubicBezTo>
                <a:cubicBezTo>
                  <a:pt x="1228823" y="2415810"/>
                  <a:pt x="1229966" y="2420001"/>
                  <a:pt x="1231490" y="2422382"/>
                </a:cubicBezTo>
                <a:cubicBezTo>
                  <a:pt x="1232919" y="2425049"/>
                  <a:pt x="1237872" y="2426764"/>
                  <a:pt x="1237491" y="2422572"/>
                </a:cubicBezTo>
                <a:close/>
                <a:moveTo>
                  <a:pt x="1263875" y="2448766"/>
                </a:moveTo>
                <a:cubicBezTo>
                  <a:pt x="1237777" y="2422572"/>
                  <a:pt x="1227966" y="2464768"/>
                  <a:pt x="1257017" y="2469721"/>
                </a:cubicBezTo>
                <a:cubicBezTo>
                  <a:pt x="1262828" y="2469150"/>
                  <a:pt x="1241206" y="2457625"/>
                  <a:pt x="1255589" y="2459720"/>
                </a:cubicBezTo>
                <a:cubicBezTo>
                  <a:pt x="1261304" y="2460292"/>
                  <a:pt x="1247207" y="2454767"/>
                  <a:pt x="1247778" y="2452481"/>
                </a:cubicBezTo>
                <a:cubicBezTo>
                  <a:pt x="1247683" y="2450385"/>
                  <a:pt x="1250826" y="2452386"/>
                  <a:pt x="1252255" y="2453243"/>
                </a:cubicBezTo>
                <a:cubicBezTo>
                  <a:pt x="1259113" y="2457053"/>
                  <a:pt x="1258827" y="2454958"/>
                  <a:pt x="1256255" y="2452481"/>
                </a:cubicBezTo>
                <a:cubicBezTo>
                  <a:pt x="1254827" y="2451148"/>
                  <a:pt x="1251969" y="2449052"/>
                  <a:pt x="1253588" y="2447909"/>
                </a:cubicBezTo>
                <a:cubicBezTo>
                  <a:pt x="1255303" y="2446671"/>
                  <a:pt x="1257684" y="2450005"/>
                  <a:pt x="1259780" y="2451148"/>
                </a:cubicBezTo>
                <a:cubicBezTo>
                  <a:pt x="1262542" y="2452862"/>
                  <a:pt x="1265495" y="2451624"/>
                  <a:pt x="1263875" y="2448766"/>
                </a:cubicBezTo>
                <a:close/>
                <a:moveTo>
                  <a:pt x="1365221" y="2495629"/>
                </a:moveTo>
                <a:cubicBezTo>
                  <a:pt x="1343600" y="2476960"/>
                  <a:pt x="1315406" y="2508774"/>
                  <a:pt x="1351410" y="2513727"/>
                </a:cubicBezTo>
                <a:cubicBezTo>
                  <a:pt x="1358935" y="2513060"/>
                  <a:pt x="1335504" y="2504583"/>
                  <a:pt x="1352648" y="2505535"/>
                </a:cubicBezTo>
                <a:cubicBezTo>
                  <a:pt x="1355411" y="2505916"/>
                  <a:pt x="1354839" y="2505250"/>
                  <a:pt x="1352934" y="2504297"/>
                </a:cubicBezTo>
                <a:cubicBezTo>
                  <a:pt x="1350648" y="2502773"/>
                  <a:pt x="1345981" y="2502583"/>
                  <a:pt x="1344933" y="2500011"/>
                </a:cubicBezTo>
                <a:cubicBezTo>
                  <a:pt x="1346076" y="2496772"/>
                  <a:pt x="1361411" y="2505821"/>
                  <a:pt x="1355411" y="2499344"/>
                </a:cubicBezTo>
                <a:cubicBezTo>
                  <a:pt x="1354077" y="2498201"/>
                  <a:pt x="1350839" y="2496868"/>
                  <a:pt x="1353125" y="2495725"/>
                </a:cubicBezTo>
                <a:cubicBezTo>
                  <a:pt x="1355506" y="2494582"/>
                  <a:pt x="1357792" y="2497058"/>
                  <a:pt x="1359887" y="2498010"/>
                </a:cubicBezTo>
                <a:cubicBezTo>
                  <a:pt x="1362840" y="2499344"/>
                  <a:pt x="1366650" y="2497915"/>
                  <a:pt x="1365221" y="2495629"/>
                </a:cubicBezTo>
                <a:close/>
                <a:moveTo>
                  <a:pt x="1427420" y="2515441"/>
                </a:moveTo>
                <a:cubicBezTo>
                  <a:pt x="1401607" y="2514393"/>
                  <a:pt x="1438945" y="2506202"/>
                  <a:pt x="1413799" y="2509822"/>
                </a:cubicBezTo>
                <a:cubicBezTo>
                  <a:pt x="1408846" y="2509726"/>
                  <a:pt x="1412846" y="2506774"/>
                  <a:pt x="1415990" y="2506774"/>
                </a:cubicBezTo>
                <a:cubicBezTo>
                  <a:pt x="1423895" y="2505440"/>
                  <a:pt x="1422562" y="2504107"/>
                  <a:pt x="1419133" y="2503630"/>
                </a:cubicBezTo>
                <a:cubicBezTo>
                  <a:pt x="1409894" y="2503440"/>
                  <a:pt x="1415894" y="2499249"/>
                  <a:pt x="1421514" y="2500392"/>
                </a:cubicBezTo>
                <a:cubicBezTo>
                  <a:pt x="1424848" y="2500106"/>
                  <a:pt x="1426848" y="2497344"/>
                  <a:pt x="1423991" y="2496010"/>
                </a:cubicBezTo>
                <a:cubicBezTo>
                  <a:pt x="1421419" y="2494772"/>
                  <a:pt x="1416942" y="2495439"/>
                  <a:pt x="1413989" y="2496010"/>
                </a:cubicBezTo>
                <a:cubicBezTo>
                  <a:pt x="1387129" y="2503535"/>
                  <a:pt x="1408560" y="2528967"/>
                  <a:pt x="1427801" y="2517346"/>
                </a:cubicBezTo>
                <a:cubicBezTo>
                  <a:pt x="1429039" y="2516299"/>
                  <a:pt x="1428467" y="2515727"/>
                  <a:pt x="1427420" y="2515441"/>
                </a:cubicBezTo>
                <a:close/>
                <a:moveTo>
                  <a:pt x="1518383" y="2493248"/>
                </a:moveTo>
                <a:cubicBezTo>
                  <a:pt x="1512383" y="2495629"/>
                  <a:pt x="1508954" y="2493534"/>
                  <a:pt x="1514002" y="2489152"/>
                </a:cubicBezTo>
                <a:cubicBezTo>
                  <a:pt x="1515812" y="2487628"/>
                  <a:pt x="1518764" y="2484961"/>
                  <a:pt x="1514192" y="2486866"/>
                </a:cubicBezTo>
                <a:cubicBezTo>
                  <a:pt x="1511621" y="2487914"/>
                  <a:pt x="1508668" y="2489343"/>
                  <a:pt x="1506096" y="2490295"/>
                </a:cubicBezTo>
                <a:cubicBezTo>
                  <a:pt x="1500381" y="2491724"/>
                  <a:pt x="1504477" y="2486961"/>
                  <a:pt x="1507906" y="2486104"/>
                </a:cubicBezTo>
                <a:cubicBezTo>
                  <a:pt x="1513526" y="2483628"/>
                  <a:pt x="1516859" y="2480580"/>
                  <a:pt x="1510763" y="2481437"/>
                </a:cubicBezTo>
                <a:cubicBezTo>
                  <a:pt x="1508573" y="2481723"/>
                  <a:pt x="1504572" y="2483437"/>
                  <a:pt x="1505048" y="2480675"/>
                </a:cubicBezTo>
                <a:cubicBezTo>
                  <a:pt x="1505525" y="2477913"/>
                  <a:pt x="1510001" y="2477818"/>
                  <a:pt x="1512478" y="2476675"/>
                </a:cubicBezTo>
                <a:cubicBezTo>
                  <a:pt x="1516097" y="2475151"/>
                  <a:pt x="1517526" y="2471055"/>
                  <a:pt x="1514097" y="2470578"/>
                </a:cubicBezTo>
                <a:cubicBezTo>
                  <a:pt x="1510859" y="2470102"/>
                  <a:pt x="1506191" y="2472674"/>
                  <a:pt x="1503048" y="2474103"/>
                </a:cubicBezTo>
                <a:cubicBezTo>
                  <a:pt x="1483903" y="2483533"/>
                  <a:pt x="1490951" y="2508678"/>
                  <a:pt x="1513145" y="2501154"/>
                </a:cubicBezTo>
                <a:cubicBezTo>
                  <a:pt x="1517717" y="2500297"/>
                  <a:pt x="1531623" y="2489248"/>
                  <a:pt x="1518383" y="2493248"/>
                </a:cubicBezTo>
                <a:close/>
                <a:moveTo>
                  <a:pt x="1512859" y="2540683"/>
                </a:moveTo>
                <a:cubicBezTo>
                  <a:pt x="1519812" y="2540778"/>
                  <a:pt x="1540672" y="2520109"/>
                  <a:pt x="1522479" y="2528872"/>
                </a:cubicBezTo>
                <a:cubicBezTo>
                  <a:pt x="1515716" y="2533158"/>
                  <a:pt x="1510097" y="2532301"/>
                  <a:pt x="1515716" y="2525347"/>
                </a:cubicBezTo>
                <a:cubicBezTo>
                  <a:pt x="1517717" y="2522871"/>
                  <a:pt x="1516288" y="2523157"/>
                  <a:pt x="1513621" y="2524871"/>
                </a:cubicBezTo>
                <a:cubicBezTo>
                  <a:pt x="1502858" y="2533539"/>
                  <a:pt x="1494285" y="2533920"/>
                  <a:pt x="1509716" y="2522680"/>
                </a:cubicBezTo>
                <a:cubicBezTo>
                  <a:pt x="1514097" y="2516108"/>
                  <a:pt x="1499143" y="2526490"/>
                  <a:pt x="1498762" y="2522394"/>
                </a:cubicBezTo>
                <a:cubicBezTo>
                  <a:pt x="1497905" y="2519823"/>
                  <a:pt x="1503524" y="2518489"/>
                  <a:pt x="1506191" y="2516775"/>
                </a:cubicBezTo>
                <a:cubicBezTo>
                  <a:pt x="1509906" y="2514298"/>
                  <a:pt x="1509811" y="2510298"/>
                  <a:pt x="1505239" y="2510965"/>
                </a:cubicBezTo>
                <a:cubicBezTo>
                  <a:pt x="1501048" y="2511536"/>
                  <a:pt x="1495904" y="2514775"/>
                  <a:pt x="1492856" y="2517156"/>
                </a:cubicBezTo>
                <a:cubicBezTo>
                  <a:pt x="1472949" y="2533443"/>
                  <a:pt x="1496666" y="2546112"/>
                  <a:pt x="1512859" y="2540683"/>
                </a:cubicBezTo>
                <a:close/>
                <a:moveTo>
                  <a:pt x="1462948" y="2574496"/>
                </a:moveTo>
                <a:cubicBezTo>
                  <a:pt x="1466567" y="2582593"/>
                  <a:pt x="1503715" y="2573068"/>
                  <a:pt x="1484855" y="2572115"/>
                </a:cubicBezTo>
                <a:cubicBezTo>
                  <a:pt x="1477331" y="2572686"/>
                  <a:pt x="1475807" y="2569353"/>
                  <a:pt x="1485713" y="2566114"/>
                </a:cubicBezTo>
                <a:cubicBezTo>
                  <a:pt x="1489332" y="2564971"/>
                  <a:pt x="1488284" y="2564590"/>
                  <a:pt x="1485332" y="2564781"/>
                </a:cubicBezTo>
                <a:cubicBezTo>
                  <a:pt x="1481712" y="2564590"/>
                  <a:pt x="1476092" y="2567257"/>
                  <a:pt x="1473140" y="2565067"/>
                </a:cubicBezTo>
                <a:cubicBezTo>
                  <a:pt x="1472949" y="2562876"/>
                  <a:pt x="1478474" y="2562685"/>
                  <a:pt x="1479902" y="2562304"/>
                </a:cubicBezTo>
                <a:cubicBezTo>
                  <a:pt x="1490475" y="2560685"/>
                  <a:pt x="1489618" y="2559066"/>
                  <a:pt x="1485522" y="2558494"/>
                </a:cubicBezTo>
                <a:cubicBezTo>
                  <a:pt x="1473140" y="2558113"/>
                  <a:pt x="1484855" y="2553351"/>
                  <a:pt x="1490285" y="2554589"/>
                </a:cubicBezTo>
                <a:cubicBezTo>
                  <a:pt x="1505429" y="2550112"/>
                  <a:pt x="1490761" y="2546969"/>
                  <a:pt x="1482855" y="2549541"/>
                </a:cubicBezTo>
                <a:cubicBezTo>
                  <a:pt x="1472283" y="2551446"/>
                  <a:pt x="1451613" y="2562781"/>
                  <a:pt x="1462948" y="2574496"/>
                </a:cubicBezTo>
                <a:close/>
                <a:moveTo>
                  <a:pt x="1462186" y="2525252"/>
                </a:moveTo>
                <a:cubicBezTo>
                  <a:pt x="1465710" y="2526014"/>
                  <a:pt x="1481331" y="2521156"/>
                  <a:pt x="1469901" y="2520299"/>
                </a:cubicBezTo>
                <a:cubicBezTo>
                  <a:pt x="1463996" y="2520585"/>
                  <a:pt x="1462758" y="2517537"/>
                  <a:pt x="1470377" y="2514870"/>
                </a:cubicBezTo>
                <a:cubicBezTo>
                  <a:pt x="1473140" y="2513917"/>
                  <a:pt x="1472283" y="2513536"/>
                  <a:pt x="1470092" y="2513632"/>
                </a:cubicBezTo>
                <a:cubicBezTo>
                  <a:pt x="1467234" y="2513346"/>
                  <a:pt x="1462853" y="2515536"/>
                  <a:pt x="1460662" y="2513536"/>
                </a:cubicBezTo>
                <a:cubicBezTo>
                  <a:pt x="1460186" y="2511822"/>
                  <a:pt x="1464186" y="2511536"/>
                  <a:pt x="1465901" y="2511250"/>
                </a:cubicBezTo>
                <a:cubicBezTo>
                  <a:pt x="1474092" y="2510107"/>
                  <a:pt x="1473330" y="2508583"/>
                  <a:pt x="1470187" y="2508012"/>
                </a:cubicBezTo>
                <a:cubicBezTo>
                  <a:pt x="1468472" y="2507631"/>
                  <a:pt x="1464662" y="2508012"/>
                  <a:pt x="1466377" y="2505821"/>
                </a:cubicBezTo>
                <a:cubicBezTo>
                  <a:pt x="1467996" y="2503630"/>
                  <a:pt x="1471425" y="2504678"/>
                  <a:pt x="1473806" y="2504583"/>
                </a:cubicBezTo>
                <a:cubicBezTo>
                  <a:pt x="1477140" y="2504392"/>
                  <a:pt x="1480188" y="2501535"/>
                  <a:pt x="1477807" y="2500011"/>
                </a:cubicBezTo>
                <a:cubicBezTo>
                  <a:pt x="1460376" y="2493058"/>
                  <a:pt x="1434563" y="2521537"/>
                  <a:pt x="1462186" y="2525252"/>
                </a:cubicBezTo>
                <a:close/>
                <a:moveTo>
                  <a:pt x="1431801" y="2560494"/>
                </a:moveTo>
                <a:cubicBezTo>
                  <a:pt x="1437135" y="2563257"/>
                  <a:pt x="1468663" y="2552970"/>
                  <a:pt x="1448089" y="2553541"/>
                </a:cubicBezTo>
                <a:cubicBezTo>
                  <a:pt x="1439707" y="2554684"/>
                  <a:pt x="1436087" y="2551541"/>
                  <a:pt x="1445422" y="2547541"/>
                </a:cubicBezTo>
                <a:cubicBezTo>
                  <a:pt x="1448756" y="2546112"/>
                  <a:pt x="1447422" y="2545826"/>
                  <a:pt x="1444184" y="2546207"/>
                </a:cubicBezTo>
                <a:cubicBezTo>
                  <a:pt x="1440659" y="2546683"/>
                  <a:pt x="1437230" y="2547636"/>
                  <a:pt x="1433706" y="2548112"/>
                </a:cubicBezTo>
                <a:cubicBezTo>
                  <a:pt x="1426658" y="2548493"/>
                  <a:pt x="1432182" y="2544397"/>
                  <a:pt x="1436659" y="2544207"/>
                </a:cubicBezTo>
                <a:cubicBezTo>
                  <a:pt x="1447803" y="2541826"/>
                  <a:pt x="1445803" y="2540206"/>
                  <a:pt x="1440945" y="2539920"/>
                </a:cubicBezTo>
                <a:cubicBezTo>
                  <a:pt x="1427610" y="2540587"/>
                  <a:pt x="1436278" y="2534777"/>
                  <a:pt x="1444088" y="2535634"/>
                </a:cubicBezTo>
                <a:cubicBezTo>
                  <a:pt x="1448756" y="2535063"/>
                  <a:pt x="1451327" y="2531158"/>
                  <a:pt x="1447232" y="2529919"/>
                </a:cubicBezTo>
                <a:cubicBezTo>
                  <a:pt x="1443422" y="2528681"/>
                  <a:pt x="1437135" y="2530015"/>
                  <a:pt x="1433135" y="2531062"/>
                </a:cubicBezTo>
                <a:cubicBezTo>
                  <a:pt x="1412465" y="2535539"/>
                  <a:pt x="1408846" y="2555542"/>
                  <a:pt x="1431801" y="2560494"/>
                </a:cubicBezTo>
                <a:close/>
                <a:moveTo>
                  <a:pt x="1397511" y="2583831"/>
                </a:moveTo>
                <a:cubicBezTo>
                  <a:pt x="1402750" y="2590689"/>
                  <a:pt x="1438373" y="2583355"/>
                  <a:pt x="1418371" y="2582116"/>
                </a:cubicBezTo>
                <a:cubicBezTo>
                  <a:pt x="1414656" y="2582307"/>
                  <a:pt x="1412084" y="2581735"/>
                  <a:pt x="1411418" y="2580783"/>
                </a:cubicBezTo>
                <a:cubicBezTo>
                  <a:pt x="1410846" y="2579830"/>
                  <a:pt x="1412275" y="2578497"/>
                  <a:pt x="1416561" y="2577163"/>
                </a:cubicBezTo>
                <a:cubicBezTo>
                  <a:pt x="1423610" y="2574306"/>
                  <a:pt x="1404464" y="2578116"/>
                  <a:pt x="1403417" y="2575925"/>
                </a:cubicBezTo>
                <a:cubicBezTo>
                  <a:pt x="1402369" y="2573068"/>
                  <a:pt x="1413227" y="2574115"/>
                  <a:pt x="1414656" y="2572972"/>
                </a:cubicBezTo>
                <a:cubicBezTo>
                  <a:pt x="1422276" y="2570115"/>
                  <a:pt x="1405036" y="2571734"/>
                  <a:pt x="1407512" y="2568686"/>
                </a:cubicBezTo>
                <a:cubicBezTo>
                  <a:pt x="1409227" y="2566495"/>
                  <a:pt x="1414085" y="2567829"/>
                  <a:pt x="1416466" y="2567448"/>
                </a:cubicBezTo>
                <a:cubicBezTo>
                  <a:pt x="1420657" y="2567162"/>
                  <a:pt x="1423419" y="2564305"/>
                  <a:pt x="1419895" y="2563066"/>
                </a:cubicBezTo>
                <a:cubicBezTo>
                  <a:pt x="1416561" y="2561828"/>
                  <a:pt x="1410846" y="2562685"/>
                  <a:pt x="1407131" y="2562876"/>
                </a:cubicBezTo>
                <a:cubicBezTo>
                  <a:pt x="1392749" y="2564305"/>
                  <a:pt x="1383033" y="2575449"/>
                  <a:pt x="1397511" y="2583831"/>
                </a:cubicBezTo>
                <a:close/>
                <a:moveTo>
                  <a:pt x="1375699" y="2553541"/>
                </a:moveTo>
                <a:cubicBezTo>
                  <a:pt x="1383129" y="2555637"/>
                  <a:pt x="1395225" y="2554494"/>
                  <a:pt x="1401226" y="2550589"/>
                </a:cubicBezTo>
                <a:cubicBezTo>
                  <a:pt x="1405322" y="2546017"/>
                  <a:pt x="1390463" y="2548302"/>
                  <a:pt x="1387986" y="2547160"/>
                </a:cubicBezTo>
                <a:cubicBezTo>
                  <a:pt x="1381414" y="2546017"/>
                  <a:pt x="1384081" y="2541730"/>
                  <a:pt x="1389796" y="2540301"/>
                </a:cubicBezTo>
                <a:cubicBezTo>
                  <a:pt x="1397702" y="2536110"/>
                  <a:pt x="1374175" y="2541254"/>
                  <a:pt x="1372746" y="2538397"/>
                </a:cubicBezTo>
                <a:cubicBezTo>
                  <a:pt x="1370555" y="2536110"/>
                  <a:pt x="1376842" y="2535444"/>
                  <a:pt x="1379318" y="2535158"/>
                </a:cubicBezTo>
                <a:cubicBezTo>
                  <a:pt x="1391796" y="2533825"/>
                  <a:pt x="1389415" y="2531729"/>
                  <a:pt x="1383795" y="2530776"/>
                </a:cubicBezTo>
                <a:cubicBezTo>
                  <a:pt x="1380747" y="2530300"/>
                  <a:pt x="1374937" y="2530681"/>
                  <a:pt x="1375985" y="2527728"/>
                </a:cubicBezTo>
                <a:cubicBezTo>
                  <a:pt x="1377128" y="2524681"/>
                  <a:pt x="1383224" y="2526300"/>
                  <a:pt x="1386938" y="2526109"/>
                </a:cubicBezTo>
                <a:cubicBezTo>
                  <a:pt x="1392177" y="2526014"/>
                  <a:pt x="1394844" y="2521918"/>
                  <a:pt x="1390082" y="2519918"/>
                </a:cubicBezTo>
                <a:cubicBezTo>
                  <a:pt x="1385795" y="2518013"/>
                  <a:pt x="1378652" y="2518680"/>
                  <a:pt x="1374175" y="2519347"/>
                </a:cubicBezTo>
                <a:cubicBezTo>
                  <a:pt x="1347505" y="2522490"/>
                  <a:pt x="1352077" y="2547445"/>
                  <a:pt x="1375699" y="2553541"/>
                </a:cubicBezTo>
                <a:close/>
                <a:moveTo>
                  <a:pt x="1330646" y="2570591"/>
                </a:moveTo>
                <a:cubicBezTo>
                  <a:pt x="1330646" y="2578687"/>
                  <a:pt x="1366460" y="2585069"/>
                  <a:pt x="1350553" y="2577068"/>
                </a:cubicBezTo>
                <a:cubicBezTo>
                  <a:pt x="1347124" y="2575925"/>
                  <a:pt x="1345505" y="2574496"/>
                  <a:pt x="1345886" y="2573449"/>
                </a:cubicBezTo>
                <a:cubicBezTo>
                  <a:pt x="1346267" y="2572496"/>
                  <a:pt x="1348743" y="2571925"/>
                  <a:pt x="1353601" y="2572496"/>
                </a:cubicBezTo>
                <a:cubicBezTo>
                  <a:pt x="1361697" y="2572401"/>
                  <a:pt x="1343028" y="2569258"/>
                  <a:pt x="1343123" y="2566876"/>
                </a:cubicBezTo>
                <a:cubicBezTo>
                  <a:pt x="1343314" y="2565162"/>
                  <a:pt x="1347981" y="2566781"/>
                  <a:pt x="1350077" y="2567257"/>
                </a:cubicBezTo>
                <a:cubicBezTo>
                  <a:pt x="1359887" y="2569924"/>
                  <a:pt x="1359792" y="2568210"/>
                  <a:pt x="1356458" y="2566305"/>
                </a:cubicBezTo>
                <a:cubicBezTo>
                  <a:pt x="1345790" y="2561352"/>
                  <a:pt x="1358078" y="2561828"/>
                  <a:pt x="1362078" y="2564876"/>
                </a:cubicBezTo>
                <a:cubicBezTo>
                  <a:pt x="1377318" y="2566876"/>
                  <a:pt x="1364745" y="2558590"/>
                  <a:pt x="1357601" y="2557923"/>
                </a:cubicBezTo>
                <a:cubicBezTo>
                  <a:pt x="1346076" y="2555446"/>
                  <a:pt x="1326074" y="2556303"/>
                  <a:pt x="1330646" y="2570591"/>
                </a:cubicBezTo>
                <a:close/>
                <a:moveTo>
                  <a:pt x="1301975" y="2536015"/>
                </a:moveTo>
                <a:cubicBezTo>
                  <a:pt x="1300451" y="2545921"/>
                  <a:pt x="1340456" y="2558209"/>
                  <a:pt x="1323502" y="2546398"/>
                </a:cubicBezTo>
                <a:cubicBezTo>
                  <a:pt x="1316263" y="2542492"/>
                  <a:pt x="1316739" y="2538492"/>
                  <a:pt x="1327693" y="2541254"/>
                </a:cubicBezTo>
                <a:cubicBezTo>
                  <a:pt x="1331598" y="2542207"/>
                  <a:pt x="1330931" y="2541254"/>
                  <a:pt x="1328169" y="2539730"/>
                </a:cubicBezTo>
                <a:cubicBezTo>
                  <a:pt x="1324931" y="2537349"/>
                  <a:pt x="1318358" y="2536587"/>
                  <a:pt x="1316834" y="2533158"/>
                </a:cubicBezTo>
                <a:cubicBezTo>
                  <a:pt x="1317406" y="2531062"/>
                  <a:pt x="1322454" y="2533348"/>
                  <a:pt x="1324645" y="2534301"/>
                </a:cubicBezTo>
                <a:cubicBezTo>
                  <a:pt x="1335218" y="2538968"/>
                  <a:pt x="1335313" y="2536873"/>
                  <a:pt x="1331884" y="2534015"/>
                </a:cubicBezTo>
                <a:cubicBezTo>
                  <a:pt x="1329979" y="2532396"/>
                  <a:pt x="1325312" y="2530205"/>
                  <a:pt x="1328741" y="2529062"/>
                </a:cubicBezTo>
                <a:cubicBezTo>
                  <a:pt x="1332170" y="2528014"/>
                  <a:pt x="1335408" y="2531539"/>
                  <a:pt x="1338361" y="2532777"/>
                </a:cubicBezTo>
                <a:cubicBezTo>
                  <a:pt x="1347981" y="2536206"/>
                  <a:pt x="1348838" y="2529538"/>
                  <a:pt x="1341028" y="2526681"/>
                </a:cubicBezTo>
                <a:cubicBezTo>
                  <a:pt x="1329312" y="2519918"/>
                  <a:pt x="1299213" y="2515822"/>
                  <a:pt x="1301975" y="2536015"/>
                </a:cubicBezTo>
                <a:close/>
                <a:moveTo>
                  <a:pt x="1298642" y="2508869"/>
                </a:moveTo>
                <a:cubicBezTo>
                  <a:pt x="1304452" y="2510965"/>
                  <a:pt x="1310072" y="2509441"/>
                  <a:pt x="1301404" y="2505059"/>
                </a:cubicBezTo>
                <a:cubicBezTo>
                  <a:pt x="1293498" y="2501344"/>
                  <a:pt x="1295689" y="2497630"/>
                  <a:pt x="1302547" y="2499058"/>
                </a:cubicBezTo>
                <a:cubicBezTo>
                  <a:pt x="1310167" y="2499344"/>
                  <a:pt x="1291784" y="2494296"/>
                  <a:pt x="1292069" y="2492010"/>
                </a:cubicBezTo>
                <a:cubicBezTo>
                  <a:pt x="1291784" y="2489819"/>
                  <a:pt x="1296260" y="2491438"/>
                  <a:pt x="1298070" y="2492200"/>
                </a:cubicBezTo>
                <a:cubicBezTo>
                  <a:pt x="1307119" y="2495629"/>
                  <a:pt x="1306547" y="2493534"/>
                  <a:pt x="1303214" y="2490962"/>
                </a:cubicBezTo>
                <a:cubicBezTo>
                  <a:pt x="1301404" y="2489533"/>
                  <a:pt x="1297308" y="2487819"/>
                  <a:pt x="1299404" y="2486295"/>
                </a:cubicBezTo>
                <a:cubicBezTo>
                  <a:pt x="1301594" y="2484771"/>
                  <a:pt x="1305023" y="2487819"/>
                  <a:pt x="1307500" y="2489057"/>
                </a:cubicBezTo>
                <a:cubicBezTo>
                  <a:pt x="1311215" y="2490962"/>
                  <a:pt x="1315025" y="2488771"/>
                  <a:pt x="1312453" y="2485914"/>
                </a:cubicBezTo>
                <a:cubicBezTo>
                  <a:pt x="1285307" y="2463816"/>
                  <a:pt x="1263494" y="2497439"/>
                  <a:pt x="1298642" y="2508869"/>
                </a:cubicBezTo>
                <a:close/>
                <a:moveTo>
                  <a:pt x="1259684" y="2544302"/>
                </a:moveTo>
                <a:cubicBezTo>
                  <a:pt x="1264066" y="2554589"/>
                  <a:pt x="1304833" y="2560971"/>
                  <a:pt x="1282449" y="2550969"/>
                </a:cubicBezTo>
                <a:cubicBezTo>
                  <a:pt x="1274924" y="2548302"/>
                  <a:pt x="1271686" y="2544016"/>
                  <a:pt x="1278734" y="2543921"/>
                </a:cubicBezTo>
                <a:cubicBezTo>
                  <a:pt x="1281687" y="2544111"/>
                  <a:pt x="1285211" y="2544111"/>
                  <a:pt x="1279782" y="2542111"/>
                </a:cubicBezTo>
                <a:cubicBezTo>
                  <a:pt x="1275686" y="2540206"/>
                  <a:pt x="1269781" y="2540301"/>
                  <a:pt x="1266638" y="2536968"/>
                </a:cubicBezTo>
                <a:cubicBezTo>
                  <a:pt x="1265780" y="2534015"/>
                  <a:pt x="1271400" y="2536396"/>
                  <a:pt x="1272924" y="2536587"/>
                </a:cubicBezTo>
                <a:cubicBezTo>
                  <a:pt x="1283878" y="2539635"/>
                  <a:pt x="1282259" y="2537158"/>
                  <a:pt x="1277687" y="2534682"/>
                </a:cubicBezTo>
                <a:cubicBezTo>
                  <a:pt x="1265399" y="2529348"/>
                  <a:pt x="1273210" y="2527252"/>
                  <a:pt x="1281401" y="2532110"/>
                </a:cubicBezTo>
                <a:cubicBezTo>
                  <a:pt x="1285973" y="2533729"/>
                  <a:pt x="1289117" y="2531539"/>
                  <a:pt x="1285497" y="2528300"/>
                </a:cubicBezTo>
                <a:cubicBezTo>
                  <a:pt x="1282259" y="2525347"/>
                  <a:pt x="1275877" y="2523728"/>
                  <a:pt x="1271876" y="2522490"/>
                </a:cubicBezTo>
                <a:cubicBezTo>
                  <a:pt x="1254827" y="2516870"/>
                  <a:pt x="1245778" y="2530205"/>
                  <a:pt x="1259684" y="2544302"/>
                </a:cubicBezTo>
                <a:close/>
                <a:moveTo>
                  <a:pt x="1234824" y="2502487"/>
                </a:moveTo>
                <a:cubicBezTo>
                  <a:pt x="1237015" y="2506393"/>
                  <a:pt x="1256732" y="2519632"/>
                  <a:pt x="1246730" y="2506774"/>
                </a:cubicBezTo>
                <a:cubicBezTo>
                  <a:pt x="1241111" y="2500773"/>
                  <a:pt x="1242920" y="2497249"/>
                  <a:pt x="1252350" y="2503249"/>
                </a:cubicBezTo>
                <a:cubicBezTo>
                  <a:pt x="1255779" y="2505440"/>
                  <a:pt x="1255398" y="2504297"/>
                  <a:pt x="1253208" y="2502011"/>
                </a:cubicBezTo>
                <a:cubicBezTo>
                  <a:pt x="1250921" y="2498773"/>
                  <a:pt x="1244825" y="2496010"/>
                  <a:pt x="1244635" y="2492200"/>
                </a:cubicBezTo>
                <a:cubicBezTo>
                  <a:pt x="1245778" y="2490486"/>
                  <a:pt x="1249874" y="2494105"/>
                  <a:pt x="1251588" y="2495820"/>
                </a:cubicBezTo>
                <a:cubicBezTo>
                  <a:pt x="1260065" y="2503535"/>
                  <a:pt x="1260827" y="2501630"/>
                  <a:pt x="1258541" y="2497820"/>
                </a:cubicBezTo>
                <a:cubicBezTo>
                  <a:pt x="1257303" y="2495725"/>
                  <a:pt x="1253588" y="2492200"/>
                  <a:pt x="1257113" y="2492200"/>
                </a:cubicBezTo>
                <a:cubicBezTo>
                  <a:pt x="1260732" y="2492295"/>
                  <a:pt x="1262733" y="2496486"/>
                  <a:pt x="1264923" y="2498868"/>
                </a:cubicBezTo>
                <a:cubicBezTo>
                  <a:pt x="1268257" y="2502011"/>
                  <a:pt x="1273972" y="2502583"/>
                  <a:pt x="1273115" y="2499153"/>
                </a:cubicBezTo>
                <a:cubicBezTo>
                  <a:pt x="1267114" y="2488295"/>
                  <a:pt x="1252731" y="2480294"/>
                  <a:pt x="1240730" y="2480008"/>
                </a:cubicBezTo>
                <a:cubicBezTo>
                  <a:pt x="1228538" y="2480866"/>
                  <a:pt x="1226537" y="2493819"/>
                  <a:pt x="1234824" y="2502487"/>
                </a:cubicBezTo>
                <a:close/>
                <a:moveTo>
                  <a:pt x="1196248" y="2503726"/>
                </a:moveTo>
                <a:cubicBezTo>
                  <a:pt x="1198534" y="2506774"/>
                  <a:pt x="1202630" y="2511536"/>
                  <a:pt x="1206154" y="2513346"/>
                </a:cubicBezTo>
                <a:cubicBezTo>
                  <a:pt x="1210154" y="2515536"/>
                  <a:pt x="1207583" y="2511060"/>
                  <a:pt x="1205963" y="2509060"/>
                </a:cubicBezTo>
                <a:cubicBezTo>
                  <a:pt x="1201487" y="2503535"/>
                  <a:pt x="1203773" y="2500677"/>
                  <a:pt x="1211012" y="2506869"/>
                </a:cubicBezTo>
                <a:cubicBezTo>
                  <a:pt x="1217203" y="2511060"/>
                  <a:pt x="1206535" y="2500297"/>
                  <a:pt x="1205868" y="2498677"/>
                </a:cubicBezTo>
                <a:cubicBezTo>
                  <a:pt x="1202820" y="2493439"/>
                  <a:pt x="1209297" y="2497915"/>
                  <a:pt x="1210821" y="2500582"/>
                </a:cubicBezTo>
                <a:cubicBezTo>
                  <a:pt x="1217870" y="2508107"/>
                  <a:pt x="1218632" y="2506583"/>
                  <a:pt x="1216822" y="2503154"/>
                </a:cubicBezTo>
                <a:cubicBezTo>
                  <a:pt x="1215774" y="2501249"/>
                  <a:pt x="1212726" y="2497820"/>
                  <a:pt x="1215774" y="2498296"/>
                </a:cubicBezTo>
                <a:cubicBezTo>
                  <a:pt x="1218917" y="2498773"/>
                  <a:pt x="1220441" y="2502678"/>
                  <a:pt x="1222346" y="2504964"/>
                </a:cubicBezTo>
                <a:cubicBezTo>
                  <a:pt x="1225013" y="2508202"/>
                  <a:pt x="1229966" y="2509726"/>
                  <a:pt x="1229300" y="2506488"/>
                </a:cubicBezTo>
                <a:cubicBezTo>
                  <a:pt x="1224347" y="2496296"/>
                  <a:pt x="1208059" y="2481818"/>
                  <a:pt x="1196057" y="2487057"/>
                </a:cubicBezTo>
                <a:cubicBezTo>
                  <a:pt x="1190628" y="2491343"/>
                  <a:pt x="1191581" y="2497249"/>
                  <a:pt x="1196248" y="2503726"/>
                </a:cubicBezTo>
                <a:close/>
                <a:moveTo>
                  <a:pt x="1241301" y="2443242"/>
                </a:moveTo>
                <a:lnTo>
                  <a:pt x="1241301" y="2443242"/>
                </a:lnTo>
                <a:cubicBezTo>
                  <a:pt x="1241301" y="2443242"/>
                  <a:pt x="1241301" y="2443242"/>
                  <a:pt x="1241301" y="2443242"/>
                </a:cubicBezTo>
                <a:close/>
                <a:moveTo>
                  <a:pt x="1179770" y="2447147"/>
                </a:moveTo>
                <a:cubicBezTo>
                  <a:pt x="1181294" y="2450957"/>
                  <a:pt x="1184342" y="2457053"/>
                  <a:pt x="1187580" y="2460292"/>
                </a:cubicBezTo>
                <a:cubicBezTo>
                  <a:pt x="1191962" y="2464101"/>
                  <a:pt x="1190152" y="2457910"/>
                  <a:pt x="1189485" y="2456005"/>
                </a:cubicBezTo>
                <a:cubicBezTo>
                  <a:pt x="1185961" y="2445623"/>
                  <a:pt x="1193390" y="2450576"/>
                  <a:pt x="1196629" y="2455719"/>
                </a:cubicBezTo>
                <a:cubicBezTo>
                  <a:pt x="1202439" y="2462101"/>
                  <a:pt x="1194343" y="2447814"/>
                  <a:pt x="1194057" y="2445909"/>
                </a:cubicBezTo>
                <a:cubicBezTo>
                  <a:pt x="1192628" y="2439622"/>
                  <a:pt x="1198724" y="2446576"/>
                  <a:pt x="1199296" y="2449528"/>
                </a:cubicBezTo>
                <a:cubicBezTo>
                  <a:pt x="1204439" y="2459244"/>
                  <a:pt x="1206249" y="2458101"/>
                  <a:pt x="1205487" y="2454100"/>
                </a:cubicBezTo>
                <a:cubicBezTo>
                  <a:pt x="1205106" y="2451910"/>
                  <a:pt x="1202820" y="2447528"/>
                  <a:pt x="1206440" y="2449052"/>
                </a:cubicBezTo>
                <a:cubicBezTo>
                  <a:pt x="1210059" y="2450576"/>
                  <a:pt x="1210250" y="2454862"/>
                  <a:pt x="1211583" y="2457720"/>
                </a:cubicBezTo>
                <a:cubicBezTo>
                  <a:pt x="1213393" y="2461816"/>
                  <a:pt x="1218632" y="2464864"/>
                  <a:pt x="1219394" y="2461625"/>
                </a:cubicBezTo>
                <a:cubicBezTo>
                  <a:pt x="1218155" y="2448290"/>
                  <a:pt x="1203868" y="2433241"/>
                  <a:pt x="1190628" y="2430955"/>
                </a:cubicBezTo>
                <a:cubicBezTo>
                  <a:pt x="1181579" y="2430097"/>
                  <a:pt x="1175483" y="2437622"/>
                  <a:pt x="1179770" y="2447147"/>
                </a:cubicBezTo>
                <a:close/>
                <a:moveTo>
                  <a:pt x="1174055" y="2414476"/>
                </a:moveTo>
                <a:cubicBezTo>
                  <a:pt x="1172531" y="2410571"/>
                  <a:pt x="1167959" y="2406571"/>
                  <a:pt x="1168149" y="2402380"/>
                </a:cubicBezTo>
                <a:cubicBezTo>
                  <a:pt x="1169197" y="2400189"/>
                  <a:pt x="1172054" y="2404761"/>
                  <a:pt x="1173293" y="2406761"/>
                </a:cubicBezTo>
                <a:cubicBezTo>
                  <a:pt x="1177293" y="2413143"/>
                  <a:pt x="1180532" y="2416476"/>
                  <a:pt x="1178531" y="2409333"/>
                </a:cubicBezTo>
                <a:cubicBezTo>
                  <a:pt x="1173388" y="2397141"/>
                  <a:pt x="1181389" y="2403237"/>
                  <a:pt x="1183484" y="2410762"/>
                </a:cubicBezTo>
                <a:cubicBezTo>
                  <a:pt x="1202630" y="2428097"/>
                  <a:pt x="1174721" y="2371995"/>
                  <a:pt x="1159481" y="2391807"/>
                </a:cubicBezTo>
                <a:cubicBezTo>
                  <a:pt x="1145765" y="2407047"/>
                  <a:pt x="1178817" y="2441908"/>
                  <a:pt x="1168816" y="2420572"/>
                </a:cubicBezTo>
                <a:cubicBezTo>
                  <a:pt x="1167292" y="2418001"/>
                  <a:pt x="1166054" y="2415048"/>
                  <a:pt x="1166911" y="2412857"/>
                </a:cubicBezTo>
                <a:cubicBezTo>
                  <a:pt x="1167863" y="2409142"/>
                  <a:pt x="1178531" y="2422763"/>
                  <a:pt x="1174055" y="2414476"/>
                </a:cubicBezTo>
                <a:close/>
                <a:moveTo>
                  <a:pt x="1155100" y="2456196"/>
                </a:moveTo>
                <a:cubicBezTo>
                  <a:pt x="1157195" y="2466292"/>
                  <a:pt x="1183961" y="2479818"/>
                  <a:pt x="1169768" y="2465435"/>
                </a:cubicBezTo>
                <a:cubicBezTo>
                  <a:pt x="1164530" y="2461530"/>
                  <a:pt x="1162529" y="2455910"/>
                  <a:pt x="1168911" y="2457720"/>
                </a:cubicBezTo>
                <a:cubicBezTo>
                  <a:pt x="1173578" y="2458196"/>
                  <a:pt x="1162720" y="2452100"/>
                  <a:pt x="1161577" y="2451052"/>
                </a:cubicBezTo>
                <a:cubicBezTo>
                  <a:pt x="1158053" y="2448004"/>
                  <a:pt x="1159958" y="2445528"/>
                  <a:pt x="1163863" y="2448957"/>
                </a:cubicBezTo>
                <a:cubicBezTo>
                  <a:pt x="1177674" y="2456482"/>
                  <a:pt x="1161577" y="2444099"/>
                  <a:pt x="1163577" y="2441242"/>
                </a:cubicBezTo>
                <a:cubicBezTo>
                  <a:pt x="1164720" y="2439241"/>
                  <a:pt x="1167768" y="2443527"/>
                  <a:pt x="1169768" y="2445147"/>
                </a:cubicBezTo>
                <a:cubicBezTo>
                  <a:pt x="1172816" y="2447433"/>
                  <a:pt x="1175007" y="2445528"/>
                  <a:pt x="1172816" y="2441623"/>
                </a:cubicBezTo>
                <a:cubicBezTo>
                  <a:pt x="1170911" y="2438098"/>
                  <a:pt x="1166911" y="2435050"/>
                  <a:pt x="1164339" y="2433431"/>
                </a:cubicBezTo>
                <a:cubicBezTo>
                  <a:pt x="1148432" y="2425621"/>
                  <a:pt x="1149290" y="2444956"/>
                  <a:pt x="1155100" y="2456196"/>
                </a:cubicBezTo>
                <a:close/>
                <a:moveTo>
                  <a:pt x="1150528" y="2365708"/>
                </a:moveTo>
                <a:cubicBezTo>
                  <a:pt x="1156148" y="2372376"/>
                  <a:pt x="1145670" y="2353135"/>
                  <a:pt x="1147575" y="2351707"/>
                </a:cubicBezTo>
                <a:cubicBezTo>
                  <a:pt x="1148909" y="2349801"/>
                  <a:pt x="1151099" y="2354659"/>
                  <a:pt x="1152052" y="2356755"/>
                </a:cubicBezTo>
                <a:cubicBezTo>
                  <a:pt x="1156529" y="2366851"/>
                  <a:pt x="1157576" y="2364756"/>
                  <a:pt x="1156910" y="2359993"/>
                </a:cubicBezTo>
                <a:cubicBezTo>
                  <a:pt x="1156529" y="2357422"/>
                  <a:pt x="1154624" y="2352659"/>
                  <a:pt x="1157291" y="2353326"/>
                </a:cubicBezTo>
                <a:cubicBezTo>
                  <a:pt x="1160053" y="2353897"/>
                  <a:pt x="1160434" y="2359136"/>
                  <a:pt x="1161577" y="2362279"/>
                </a:cubicBezTo>
                <a:cubicBezTo>
                  <a:pt x="1174436" y="2380282"/>
                  <a:pt x="1164339" y="2336847"/>
                  <a:pt x="1148147" y="2337324"/>
                </a:cubicBezTo>
                <a:cubicBezTo>
                  <a:pt x="1131192" y="2338943"/>
                  <a:pt x="1134716" y="2366566"/>
                  <a:pt x="1144527" y="2375614"/>
                </a:cubicBezTo>
                <a:cubicBezTo>
                  <a:pt x="1150909" y="2381234"/>
                  <a:pt x="1137193" y="2349611"/>
                  <a:pt x="1150528" y="2365708"/>
                </a:cubicBezTo>
                <a:close/>
                <a:moveTo>
                  <a:pt x="1122334" y="2394569"/>
                </a:moveTo>
                <a:cubicBezTo>
                  <a:pt x="1123001" y="2398760"/>
                  <a:pt x="1131764" y="2415238"/>
                  <a:pt x="1129097" y="2401808"/>
                </a:cubicBezTo>
                <a:cubicBezTo>
                  <a:pt x="1127096" y="2395045"/>
                  <a:pt x="1129382" y="2392569"/>
                  <a:pt x="1133954" y="2400665"/>
                </a:cubicBezTo>
                <a:cubicBezTo>
                  <a:pt x="1135669" y="2403618"/>
                  <a:pt x="1135669" y="2402475"/>
                  <a:pt x="1135002" y="2399903"/>
                </a:cubicBezTo>
                <a:cubicBezTo>
                  <a:pt x="1134431" y="2396474"/>
                  <a:pt x="1131192" y="2392188"/>
                  <a:pt x="1132145" y="2388854"/>
                </a:cubicBezTo>
                <a:cubicBezTo>
                  <a:pt x="1133478" y="2387711"/>
                  <a:pt x="1135097" y="2392188"/>
                  <a:pt x="1135859" y="2394093"/>
                </a:cubicBezTo>
                <a:cubicBezTo>
                  <a:pt x="1139288" y="2403332"/>
                  <a:pt x="1140431" y="2401999"/>
                  <a:pt x="1140050" y="2398093"/>
                </a:cubicBezTo>
                <a:cubicBezTo>
                  <a:pt x="1139860" y="2395903"/>
                  <a:pt x="1138336" y="2391712"/>
                  <a:pt x="1140812" y="2392950"/>
                </a:cubicBezTo>
                <a:cubicBezTo>
                  <a:pt x="1144051" y="2394855"/>
                  <a:pt x="1143003" y="2400855"/>
                  <a:pt x="1145384" y="2403904"/>
                </a:cubicBezTo>
                <a:cubicBezTo>
                  <a:pt x="1146432" y="2405428"/>
                  <a:pt x="1149099" y="2407428"/>
                  <a:pt x="1149575" y="2404666"/>
                </a:cubicBezTo>
                <a:cubicBezTo>
                  <a:pt x="1150147" y="2382568"/>
                  <a:pt x="1117381" y="2360755"/>
                  <a:pt x="1122334" y="2394569"/>
                </a:cubicBezTo>
                <a:close/>
                <a:moveTo>
                  <a:pt x="1103951" y="2330371"/>
                </a:moveTo>
                <a:cubicBezTo>
                  <a:pt x="1103951" y="2335228"/>
                  <a:pt x="1112428" y="2354088"/>
                  <a:pt x="1110523" y="2338181"/>
                </a:cubicBezTo>
                <a:cubicBezTo>
                  <a:pt x="1109666" y="2334562"/>
                  <a:pt x="1110047" y="2331990"/>
                  <a:pt x="1110904" y="2331133"/>
                </a:cubicBezTo>
                <a:cubicBezTo>
                  <a:pt x="1111952" y="2329418"/>
                  <a:pt x="1114904" y="2333895"/>
                  <a:pt x="1115952" y="2336276"/>
                </a:cubicBezTo>
                <a:cubicBezTo>
                  <a:pt x="1120334" y="2343610"/>
                  <a:pt x="1113190" y="2323798"/>
                  <a:pt x="1115285" y="2322560"/>
                </a:cubicBezTo>
                <a:cubicBezTo>
                  <a:pt x="1116905" y="2321131"/>
                  <a:pt x="1118143" y="2326275"/>
                  <a:pt x="1118619" y="2328370"/>
                </a:cubicBezTo>
                <a:cubicBezTo>
                  <a:pt x="1120143" y="2335133"/>
                  <a:pt x="1122620" y="2339896"/>
                  <a:pt x="1122715" y="2332752"/>
                </a:cubicBezTo>
                <a:cubicBezTo>
                  <a:pt x="1122620" y="2330275"/>
                  <a:pt x="1121667" y="2325322"/>
                  <a:pt x="1124144" y="2326656"/>
                </a:cubicBezTo>
                <a:cubicBezTo>
                  <a:pt x="1126811" y="2328275"/>
                  <a:pt x="1126239" y="2333418"/>
                  <a:pt x="1126906" y="2336086"/>
                </a:cubicBezTo>
                <a:cubicBezTo>
                  <a:pt x="1127858" y="2340562"/>
                  <a:pt x="1131478" y="2343420"/>
                  <a:pt x="1132430" y="2339610"/>
                </a:cubicBezTo>
                <a:cubicBezTo>
                  <a:pt x="1135478" y="2313035"/>
                  <a:pt x="1102427" y="2290937"/>
                  <a:pt x="1103951" y="2330371"/>
                </a:cubicBezTo>
                <a:close/>
                <a:moveTo>
                  <a:pt x="1098426" y="2283603"/>
                </a:moveTo>
                <a:cubicBezTo>
                  <a:pt x="1101474" y="2291509"/>
                  <a:pt x="1101474" y="2263029"/>
                  <a:pt x="1106141" y="2281984"/>
                </a:cubicBezTo>
                <a:cubicBezTo>
                  <a:pt x="1106618" y="2285127"/>
                  <a:pt x="1107094" y="2284365"/>
                  <a:pt x="1107380" y="2281888"/>
                </a:cubicBezTo>
                <a:cubicBezTo>
                  <a:pt x="1108046" y="2278840"/>
                  <a:pt x="1106522" y="2273792"/>
                  <a:pt x="1108618" y="2271506"/>
                </a:cubicBezTo>
                <a:cubicBezTo>
                  <a:pt x="1110237" y="2271220"/>
                  <a:pt x="1110237" y="2275602"/>
                  <a:pt x="1110237" y="2277602"/>
                </a:cubicBezTo>
                <a:cubicBezTo>
                  <a:pt x="1110142" y="2286841"/>
                  <a:pt x="1111666" y="2286270"/>
                  <a:pt x="1112714" y="2282841"/>
                </a:cubicBezTo>
                <a:cubicBezTo>
                  <a:pt x="1113285" y="2280936"/>
                  <a:pt x="1113380" y="2276745"/>
                  <a:pt x="1115190" y="2278936"/>
                </a:cubicBezTo>
                <a:cubicBezTo>
                  <a:pt x="1117095" y="2281126"/>
                  <a:pt x="1115571" y="2284651"/>
                  <a:pt x="1115381" y="2287318"/>
                </a:cubicBezTo>
                <a:cubicBezTo>
                  <a:pt x="1115285" y="2291128"/>
                  <a:pt x="1117857" y="2295128"/>
                  <a:pt x="1119476" y="2292461"/>
                </a:cubicBezTo>
                <a:cubicBezTo>
                  <a:pt x="1129001" y="2262172"/>
                  <a:pt x="1091473" y="2241597"/>
                  <a:pt x="1098426" y="2283603"/>
                </a:cubicBezTo>
                <a:close/>
                <a:moveTo>
                  <a:pt x="1099283" y="2197116"/>
                </a:moveTo>
                <a:cubicBezTo>
                  <a:pt x="1094902" y="2202736"/>
                  <a:pt x="1094616" y="2215023"/>
                  <a:pt x="1097283" y="2221786"/>
                </a:cubicBezTo>
                <a:cubicBezTo>
                  <a:pt x="1100712" y="2228358"/>
                  <a:pt x="1099569" y="2198259"/>
                  <a:pt x="1105189" y="2215690"/>
                </a:cubicBezTo>
                <a:cubicBezTo>
                  <a:pt x="1107570" y="2222929"/>
                  <a:pt x="1105284" y="2203879"/>
                  <a:pt x="1107189" y="2203212"/>
                </a:cubicBezTo>
                <a:cubicBezTo>
                  <a:pt x="1108904" y="2201974"/>
                  <a:pt x="1109094" y="2206736"/>
                  <a:pt x="1109189" y="2208736"/>
                </a:cubicBezTo>
                <a:cubicBezTo>
                  <a:pt x="1109570" y="2218452"/>
                  <a:pt x="1111094" y="2217118"/>
                  <a:pt x="1111952" y="2212927"/>
                </a:cubicBezTo>
                <a:cubicBezTo>
                  <a:pt x="1112428" y="2210641"/>
                  <a:pt x="1112333" y="2206165"/>
                  <a:pt x="1114333" y="2207498"/>
                </a:cubicBezTo>
                <a:cubicBezTo>
                  <a:pt x="1116333" y="2208832"/>
                  <a:pt x="1115000" y="2213404"/>
                  <a:pt x="1114904" y="2216261"/>
                </a:cubicBezTo>
                <a:cubicBezTo>
                  <a:pt x="1114714" y="2220547"/>
                  <a:pt x="1117571" y="2223310"/>
                  <a:pt x="1119095" y="2219690"/>
                </a:cubicBezTo>
                <a:cubicBezTo>
                  <a:pt x="1124715" y="2206069"/>
                  <a:pt x="1113285" y="2177875"/>
                  <a:pt x="1099283" y="2197116"/>
                </a:cubicBezTo>
                <a:close/>
                <a:moveTo>
                  <a:pt x="1104808" y="2131298"/>
                </a:moveTo>
                <a:cubicBezTo>
                  <a:pt x="1100141" y="2135870"/>
                  <a:pt x="1098712" y="2146824"/>
                  <a:pt x="1100331" y="2153110"/>
                </a:cubicBezTo>
                <a:cubicBezTo>
                  <a:pt x="1102903" y="2159206"/>
                  <a:pt x="1104998" y="2132346"/>
                  <a:pt x="1108237" y="2148538"/>
                </a:cubicBezTo>
                <a:cubicBezTo>
                  <a:pt x="1109666" y="2155206"/>
                  <a:pt x="1109570" y="2137966"/>
                  <a:pt x="1111380" y="2137585"/>
                </a:cubicBezTo>
                <a:cubicBezTo>
                  <a:pt x="1112999" y="2136632"/>
                  <a:pt x="1112714" y="2140918"/>
                  <a:pt x="1112618" y="2142823"/>
                </a:cubicBezTo>
                <a:cubicBezTo>
                  <a:pt x="1111952" y="2151682"/>
                  <a:pt x="1113476" y="2150539"/>
                  <a:pt x="1114714" y="2146919"/>
                </a:cubicBezTo>
                <a:cubicBezTo>
                  <a:pt x="1117095" y="2136727"/>
                  <a:pt x="1119476" y="2144633"/>
                  <a:pt x="1117095" y="2150253"/>
                </a:cubicBezTo>
                <a:cubicBezTo>
                  <a:pt x="1116524" y="2153968"/>
                  <a:pt x="1118619" y="2156825"/>
                  <a:pt x="1120524" y="2153968"/>
                </a:cubicBezTo>
                <a:cubicBezTo>
                  <a:pt x="1122239" y="2151301"/>
                  <a:pt x="1122715" y="2146157"/>
                  <a:pt x="1122905" y="2142823"/>
                </a:cubicBezTo>
                <a:cubicBezTo>
                  <a:pt x="1123382" y="2129488"/>
                  <a:pt x="1114523" y="2120440"/>
                  <a:pt x="1104808" y="2131298"/>
                </a:cubicBezTo>
                <a:close/>
                <a:moveTo>
                  <a:pt x="1114333" y="2083578"/>
                </a:moveTo>
                <a:cubicBezTo>
                  <a:pt x="1112999" y="2087292"/>
                  <a:pt x="1113190" y="2100056"/>
                  <a:pt x="1116619" y="2089864"/>
                </a:cubicBezTo>
                <a:cubicBezTo>
                  <a:pt x="1117952" y="2084530"/>
                  <a:pt x="1120810" y="2083006"/>
                  <a:pt x="1121000" y="2089769"/>
                </a:cubicBezTo>
                <a:cubicBezTo>
                  <a:pt x="1121096" y="2092150"/>
                  <a:pt x="1121572" y="2091388"/>
                  <a:pt x="1122143" y="2089388"/>
                </a:cubicBezTo>
                <a:cubicBezTo>
                  <a:pt x="1122239" y="2085578"/>
                  <a:pt x="1126144" y="2074053"/>
                  <a:pt x="1125191" y="2085197"/>
                </a:cubicBezTo>
                <a:cubicBezTo>
                  <a:pt x="1123953" y="2092722"/>
                  <a:pt x="1125382" y="2091865"/>
                  <a:pt x="1126715" y="2088912"/>
                </a:cubicBezTo>
                <a:cubicBezTo>
                  <a:pt x="1127477" y="2087292"/>
                  <a:pt x="1128144" y="2083768"/>
                  <a:pt x="1129478" y="2085102"/>
                </a:cubicBezTo>
                <a:cubicBezTo>
                  <a:pt x="1130906" y="2086435"/>
                  <a:pt x="1129097" y="2089674"/>
                  <a:pt x="1128525" y="2091960"/>
                </a:cubicBezTo>
                <a:cubicBezTo>
                  <a:pt x="1128430" y="2103295"/>
                  <a:pt x="1134526" y="2090055"/>
                  <a:pt x="1134050" y="2086054"/>
                </a:cubicBezTo>
                <a:cubicBezTo>
                  <a:pt x="1136621" y="2066718"/>
                  <a:pt x="1117857" y="2067576"/>
                  <a:pt x="1114333" y="2083578"/>
                </a:cubicBezTo>
                <a:close/>
                <a:moveTo>
                  <a:pt x="1132526" y="2019189"/>
                </a:moveTo>
                <a:cubicBezTo>
                  <a:pt x="1124906" y="2020237"/>
                  <a:pt x="1118524" y="2054908"/>
                  <a:pt x="1127192" y="2038334"/>
                </a:cubicBezTo>
                <a:cubicBezTo>
                  <a:pt x="1130049" y="2030142"/>
                  <a:pt x="1133573" y="2032714"/>
                  <a:pt x="1132621" y="2039477"/>
                </a:cubicBezTo>
                <a:cubicBezTo>
                  <a:pt x="1132907" y="2047192"/>
                  <a:pt x="1136050" y="2028428"/>
                  <a:pt x="1138336" y="2028523"/>
                </a:cubicBezTo>
                <a:cubicBezTo>
                  <a:pt x="1140336" y="2028142"/>
                  <a:pt x="1139003" y="2032714"/>
                  <a:pt x="1138526" y="2034715"/>
                </a:cubicBezTo>
                <a:cubicBezTo>
                  <a:pt x="1135955" y="2044240"/>
                  <a:pt x="1137860" y="2043668"/>
                  <a:pt x="1139955" y="2040049"/>
                </a:cubicBezTo>
                <a:cubicBezTo>
                  <a:pt x="1141098" y="2038048"/>
                  <a:pt x="1142432" y="2033667"/>
                  <a:pt x="1143956" y="2035858"/>
                </a:cubicBezTo>
                <a:cubicBezTo>
                  <a:pt x="1145480" y="2038048"/>
                  <a:pt x="1142813" y="2041858"/>
                  <a:pt x="1141860" y="2044620"/>
                </a:cubicBezTo>
                <a:cubicBezTo>
                  <a:pt x="1140527" y="2048526"/>
                  <a:pt x="1142051" y="2052526"/>
                  <a:pt x="1144718" y="2050050"/>
                </a:cubicBezTo>
                <a:cubicBezTo>
                  <a:pt x="1154243" y="2039858"/>
                  <a:pt x="1152338" y="2006901"/>
                  <a:pt x="1132526" y="2019189"/>
                </a:cubicBezTo>
                <a:close/>
                <a:moveTo>
                  <a:pt x="1162339" y="1972421"/>
                </a:moveTo>
                <a:cubicBezTo>
                  <a:pt x="1148813" y="1952228"/>
                  <a:pt x="1134812" y="1995757"/>
                  <a:pt x="1145194" y="1982327"/>
                </a:cubicBezTo>
                <a:cubicBezTo>
                  <a:pt x="1148051" y="1977469"/>
                  <a:pt x="1151004" y="1977850"/>
                  <a:pt x="1149004" y="1985375"/>
                </a:cubicBezTo>
                <a:cubicBezTo>
                  <a:pt x="1148242" y="1988137"/>
                  <a:pt x="1149004" y="1987661"/>
                  <a:pt x="1150147" y="1985756"/>
                </a:cubicBezTo>
                <a:cubicBezTo>
                  <a:pt x="1151861" y="1983565"/>
                  <a:pt x="1152528" y="1978898"/>
                  <a:pt x="1155100" y="1977945"/>
                </a:cubicBezTo>
                <a:cubicBezTo>
                  <a:pt x="1156624" y="1978326"/>
                  <a:pt x="1155005" y="1981851"/>
                  <a:pt x="1154243" y="1983470"/>
                </a:cubicBezTo>
                <a:cubicBezTo>
                  <a:pt x="1150718" y="1990804"/>
                  <a:pt x="1152242" y="1990995"/>
                  <a:pt x="1154433" y="1988709"/>
                </a:cubicBezTo>
                <a:cubicBezTo>
                  <a:pt x="1155576" y="1987470"/>
                  <a:pt x="1157291" y="1984137"/>
                  <a:pt x="1158053" y="1986613"/>
                </a:cubicBezTo>
                <a:cubicBezTo>
                  <a:pt x="1158815" y="1989090"/>
                  <a:pt x="1156243" y="1991376"/>
                  <a:pt x="1155005" y="1993471"/>
                </a:cubicBezTo>
                <a:cubicBezTo>
                  <a:pt x="1150718" y="2011664"/>
                  <a:pt x="1169768" y="1984804"/>
                  <a:pt x="1162339" y="1972421"/>
                </a:cubicBezTo>
                <a:close/>
                <a:moveTo>
                  <a:pt x="1157100" y="2016236"/>
                </a:moveTo>
                <a:cubicBezTo>
                  <a:pt x="1156148" y="2019855"/>
                  <a:pt x="1155005" y="2025570"/>
                  <a:pt x="1155671" y="2028714"/>
                </a:cubicBezTo>
                <a:cubicBezTo>
                  <a:pt x="1156433" y="2032333"/>
                  <a:pt x="1159100" y="2027380"/>
                  <a:pt x="1159862" y="2024808"/>
                </a:cubicBezTo>
                <a:cubicBezTo>
                  <a:pt x="1161958" y="2017855"/>
                  <a:pt x="1165958" y="2016141"/>
                  <a:pt x="1165863" y="2025094"/>
                </a:cubicBezTo>
                <a:cubicBezTo>
                  <a:pt x="1166244" y="2031952"/>
                  <a:pt x="1169197" y="2016998"/>
                  <a:pt x="1169768" y="2015665"/>
                </a:cubicBezTo>
                <a:cubicBezTo>
                  <a:pt x="1172150" y="2009950"/>
                  <a:pt x="1173388" y="2015760"/>
                  <a:pt x="1171959" y="2019475"/>
                </a:cubicBezTo>
                <a:cubicBezTo>
                  <a:pt x="1169768" y="2029285"/>
                  <a:pt x="1171769" y="2028428"/>
                  <a:pt x="1173864" y="2024523"/>
                </a:cubicBezTo>
                <a:cubicBezTo>
                  <a:pt x="1175007" y="2022427"/>
                  <a:pt x="1176150" y="2017855"/>
                  <a:pt x="1177960" y="2019760"/>
                </a:cubicBezTo>
                <a:cubicBezTo>
                  <a:pt x="1179770" y="2021665"/>
                  <a:pt x="1177103" y="2025856"/>
                  <a:pt x="1176245" y="2028714"/>
                </a:cubicBezTo>
                <a:cubicBezTo>
                  <a:pt x="1175007" y="2032809"/>
                  <a:pt x="1177007" y="2036524"/>
                  <a:pt x="1179674" y="2033667"/>
                </a:cubicBezTo>
                <a:cubicBezTo>
                  <a:pt x="1195486" y="2009187"/>
                  <a:pt x="1171197" y="1983946"/>
                  <a:pt x="1157100" y="2016236"/>
                </a:cubicBezTo>
                <a:close/>
                <a:moveTo>
                  <a:pt x="1165863" y="1926225"/>
                </a:moveTo>
                <a:cubicBezTo>
                  <a:pt x="1165006" y="1928987"/>
                  <a:pt x="1163958" y="1933464"/>
                  <a:pt x="1164434" y="1935940"/>
                </a:cubicBezTo>
                <a:cubicBezTo>
                  <a:pt x="1165006" y="1938798"/>
                  <a:pt x="1167197" y="1934988"/>
                  <a:pt x="1167863" y="1933083"/>
                </a:cubicBezTo>
                <a:cubicBezTo>
                  <a:pt x="1169673" y="1927749"/>
                  <a:pt x="1172912" y="1926415"/>
                  <a:pt x="1172626" y="1933464"/>
                </a:cubicBezTo>
                <a:cubicBezTo>
                  <a:pt x="1173102" y="1939560"/>
                  <a:pt x="1175388" y="1924320"/>
                  <a:pt x="1177198" y="1924320"/>
                </a:cubicBezTo>
                <a:cubicBezTo>
                  <a:pt x="1178912" y="1923748"/>
                  <a:pt x="1177960" y="1927463"/>
                  <a:pt x="1177579" y="1929178"/>
                </a:cubicBezTo>
                <a:cubicBezTo>
                  <a:pt x="1175674" y="1936893"/>
                  <a:pt x="1177293" y="1936226"/>
                  <a:pt x="1179008" y="1933178"/>
                </a:cubicBezTo>
                <a:cubicBezTo>
                  <a:pt x="1179960" y="1931559"/>
                  <a:pt x="1181008" y="1927939"/>
                  <a:pt x="1182341" y="1929463"/>
                </a:cubicBezTo>
                <a:cubicBezTo>
                  <a:pt x="1183770" y="1931083"/>
                  <a:pt x="1181579" y="1934321"/>
                  <a:pt x="1180817" y="1936512"/>
                </a:cubicBezTo>
                <a:cubicBezTo>
                  <a:pt x="1179770" y="1939655"/>
                  <a:pt x="1181198" y="1942703"/>
                  <a:pt x="1183484" y="1940512"/>
                </a:cubicBezTo>
                <a:cubicBezTo>
                  <a:pt x="1196915" y="1921653"/>
                  <a:pt x="1177388" y="1901079"/>
                  <a:pt x="1165863" y="1926225"/>
                </a:cubicBezTo>
                <a:close/>
                <a:moveTo>
                  <a:pt x="1182722" y="1874790"/>
                </a:moveTo>
                <a:cubicBezTo>
                  <a:pt x="1175674" y="1875361"/>
                  <a:pt x="1168625" y="1907079"/>
                  <a:pt x="1177388" y="1892220"/>
                </a:cubicBezTo>
                <a:cubicBezTo>
                  <a:pt x="1179674" y="1886696"/>
                  <a:pt x="1182913" y="1885458"/>
                  <a:pt x="1182818" y="1891744"/>
                </a:cubicBezTo>
                <a:cubicBezTo>
                  <a:pt x="1182627" y="1893935"/>
                  <a:pt x="1182246" y="1897745"/>
                  <a:pt x="1184151" y="1893363"/>
                </a:cubicBezTo>
                <a:cubicBezTo>
                  <a:pt x="1185770" y="1890411"/>
                  <a:pt x="1185675" y="1885362"/>
                  <a:pt x="1188437" y="1883458"/>
                </a:cubicBezTo>
                <a:cubicBezTo>
                  <a:pt x="1190438" y="1883172"/>
                  <a:pt x="1189104" y="1887458"/>
                  <a:pt x="1188533" y="1889268"/>
                </a:cubicBezTo>
                <a:cubicBezTo>
                  <a:pt x="1185866" y="1898031"/>
                  <a:pt x="1187675" y="1897554"/>
                  <a:pt x="1189771" y="1894316"/>
                </a:cubicBezTo>
                <a:cubicBezTo>
                  <a:pt x="1190914" y="1892506"/>
                  <a:pt x="1192343" y="1888506"/>
                  <a:pt x="1193771" y="1890601"/>
                </a:cubicBezTo>
                <a:cubicBezTo>
                  <a:pt x="1195200" y="1892697"/>
                  <a:pt x="1192533" y="1896221"/>
                  <a:pt x="1191485" y="1898697"/>
                </a:cubicBezTo>
                <a:cubicBezTo>
                  <a:pt x="1190057" y="1902317"/>
                  <a:pt x="1191485" y="1906127"/>
                  <a:pt x="1194152" y="1903936"/>
                </a:cubicBezTo>
                <a:cubicBezTo>
                  <a:pt x="1204058" y="1894411"/>
                  <a:pt x="1201772" y="1863836"/>
                  <a:pt x="1182722" y="1874790"/>
                </a:cubicBezTo>
                <a:close/>
                <a:moveTo>
                  <a:pt x="1204916" y="1811067"/>
                </a:moveTo>
                <a:cubicBezTo>
                  <a:pt x="1199105" y="1812401"/>
                  <a:pt x="1195486" y="1821354"/>
                  <a:pt x="1195010" y="1827260"/>
                </a:cubicBezTo>
                <a:cubicBezTo>
                  <a:pt x="1195295" y="1834690"/>
                  <a:pt x="1204820" y="1812020"/>
                  <a:pt x="1202820" y="1828879"/>
                </a:cubicBezTo>
                <a:cubicBezTo>
                  <a:pt x="1202153" y="1831641"/>
                  <a:pt x="1202915" y="1831165"/>
                  <a:pt x="1203963" y="1829260"/>
                </a:cubicBezTo>
                <a:cubicBezTo>
                  <a:pt x="1205678" y="1826974"/>
                  <a:pt x="1205963" y="1822307"/>
                  <a:pt x="1208535" y="1821259"/>
                </a:cubicBezTo>
                <a:cubicBezTo>
                  <a:pt x="1210154" y="1821545"/>
                  <a:pt x="1208726" y="1825260"/>
                  <a:pt x="1208059" y="1826784"/>
                </a:cubicBezTo>
                <a:cubicBezTo>
                  <a:pt x="1204820" y="1834308"/>
                  <a:pt x="1206344" y="1834404"/>
                  <a:pt x="1208535" y="1832022"/>
                </a:cubicBezTo>
                <a:cubicBezTo>
                  <a:pt x="1209773" y="1830689"/>
                  <a:pt x="1211297" y="1827260"/>
                  <a:pt x="1212250" y="1829737"/>
                </a:cubicBezTo>
                <a:cubicBezTo>
                  <a:pt x="1213202" y="1832308"/>
                  <a:pt x="1210535" y="1834690"/>
                  <a:pt x="1209392" y="1836785"/>
                </a:cubicBezTo>
                <a:cubicBezTo>
                  <a:pt x="1207773" y="1839738"/>
                  <a:pt x="1208535" y="1843929"/>
                  <a:pt x="1210916" y="1842691"/>
                </a:cubicBezTo>
                <a:cubicBezTo>
                  <a:pt x="1221013" y="1834975"/>
                  <a:pt x="1221775" y="1807067"/>
                  <a:pt x="1204916" y="1811067"/>
                </a:cubicBezTo>
                <a:close/>
                <a:moveTo>
                  <a:pt x="1212059" y="1765252"/>
                </a:moveTo>
                <a:cubicBezTo>
                  <a:pt x="1206630" y="1766776"/>
                  <a:pt x="1205297" y="1792589"/>
                  <a:pt x="1210440" y="1779540"/>
                </a:cubicBezTo>
                <a:cubicBezTo>
                  <a:pt x="1215107" y="1766491"/>
                  <a:pt x="1214726" y="1786398"/>
                  <a:pt x="1216250" y="1778968"/>
                </a:cubicBezTo>
                <a:cubicBezTo>
                  <a:pt x="1217203" y="1776396"/>
                  <a:pt x="1216250" y="1772491"/>
                  <a:pt x="1218251" y="1770586"/>
                </a:cubicBezTo>
                <a:cubicBezTo>
                  <a:pt x="1219775" y="1769920"/>
                  <a:pt x="1219489" y="1773349"/>
                  <a:pt x="1219298" y="1774968"/>
                </a:cubicBezTo>
                <a:cubicBezTo>
                  <a:pt x="1218441" y="1782207"/>
                  <a:pt x="1219870" y="1781445"/>
                  <a:pt x="1221204" y="1778492"/>
                </a:cubicBezTo>
                <a:cubicBezTo>
                  <a:pt x="1223775" y="1770110"/>
                  <a:pt x="1225775" y="1776682"/>
                  <a:pt x="1223299" y="1781445"/>
                </a:cubicBezTo>
                <a:cubicBezTo>
                  <a:pt x="1223585" y="1792494"/>
                  <a:pt x="1229681" y="1779825"/>
                  <a:pt x="1228919" y="1775539"/>
                </a:cubicBezTo>
                <a:cubicBezTo>
                  <a:pt x="1229681" y="1763824"/>
                  <a:pt x="1220632" y="1756870"/>
                  <a:pt x="1212059" y="1765252"/>
                </a:cubicBezTo>
                <a:close/>
                <a:moveTo>
                  <a:pt x="1212250" y="1637903"/>
                </a:moveTo>
                <a:cubicBezTo>
                  <a:pt x="1215393" y="1642951"/>
                  <a:pt x="1214155" y="1623234"/>
                  <a:pt x="1219108" y="1635998"/>
                </a:cubicBezTo>
                <a:cubicBezTo>
                  <a:pt x="1219679" y="1638189"/>
                  <a:pt x="1220060" y="1637617"/>
                  <a:pt x="1220156" y="1635808"/>
                </a:cubicBezTo>
                <a:cubicBezTo>
                  <a:pt x="1220632" y="1633521"/>
                  <a:pt x="1219013" y="1629997"/>
                  <a:pt x="1220632" y="1628283"/>
                </a:cubicBezTo>
                <a:cubicBezTo>
                  <a:pt x="1222061" y="1627807"/>
                  <a:pt x="1222346" y="1631045"/>
                  <a:pt x="1222442" y="1632474"/>
                </a:cubicBezTo>
                <a:cubicBezTo>
                  <a:pt x="1222727" y="1639141"/>
                  <a:pt x="1224061" y="1638665"/>
                  <a:pt x="1224823" y="1636093"/>
                </a:cubicBezTo>
                <a:cubicBezTo>
                  <a:pt x="1225204" y="1634665"/>
                  <a:pt x="1225204" y="1631521"/>
                  <a:pt x="1226918" y="1632950"/>
                </a:cubicBezTo>
                <a:cubicBezTo>
                  <a:pt x="1228633" y="1634379"/>
                  <a:pt x="1227490" y="1637236"/>
                  <a:pt x="1227395" y="1639141"/>
                </a:cubicBezTo>
                <a:cubicBezTo>
                  <a:pt x="1227299" y="1641904"/>
                  <a:pt x="1229490" y="1644761"/>
                  <a:pt x="1231014" y="1642761"/>
                </a:cubicBezTo>
                <a:cubicBezTo>
                  <a:pt x="1239396" y="1619710"/>
                  <a:pt x="1204058" y="1608566"/>
                  <a:pt x="1212250" y="1637903"/>
                </a:cubicBezTo>
                <a:close/>
                <a:moveTo>
                  <a:pt x="1199105" y="1594279"/>
                </a:moveTo>
                <a:cubicBezTo>
                  <a:pt x="1199582" y="1599327"/>
                  <a:pt x="1203582" y="1604851"/>
                  <a:pt x="1208440" y="1605804"/>
                </a:cubicBezTo>
                <a:cubicBezTo>
                  <a:pt x="1212631" y="1605232"/>
                  <a:pt x="1199772" y="1593897"/>
                  <a:pt x="1209488" y="1596374"/>
                </a:cubicBezTo>
                <a:cubicBezTo>
                  <a:pt x="1213488" y="1596755"/>
                  <a:pt x="1204249" y="1591421"/>
                  <a:pt x="1204916" y="1589516"/>
                </a:cubicBezTo>
                <a:cubicBezTo>
                  <a:pt x="1205011" y="1587516"/>
                  <a:pt x="1207202" y="1589230"/>
                  <a:pt x="1208059" y="1589992"/>
                </a:cubicBezTo>
                <a:cubicBezTo>
                  <a:pt x="1212440" y="1593707"/>
                  <a:pt x="1212536" y="1591802"/>
                  <a:pt x="1211012" y="1589230"/>
                </a:cubicBezTo>
                <a:cubicBezTo>
                  <a:pt x="1210250" y="1587801"/>
                  <a:pt x="1208154" y="1586087"/>
                  <a:pt x="1209488" y="1584754"/>
                </a:cubicBezTo>
                <a:cubicBezTo>
                  <a:pt x="1210821" y="1583420"/>
                  <a:pt x="1212440" y="1586563"/>
                  <a:pt x="1213679" y="1587897"/>
                </a:cubicBezTo>
                <a:cubicBezTo>
                  <a:pt x="1215393" y="1589802"/>
                  <a:pt x="1217774" y="1588754"/>
                  <a:pt x="1217012" y="1585706"/>
                </a:cubicBezTo>
                <a:cubicBezTo>
                  <a:pt x="1216250" y="1583039"/>
                  <a:pt x="1213393" y="1580658"/>
                  <a:pt x="1211678" y="1579420"/>
                </a:cubicBezTo>
                <a:cubicBezTo>
                  <a:pt x="1201772" y="1573514"/>
                  <a:pt x="1197200" y="1585706"/>
                  <a:pt x="1199105" y="1594279"/>
                </a:cubicBezTo>
                <a:close/>
                <a:moveTo>
                  <a:pt x="1180722" y="1557036"/>
                </a:moveTo>
                <a:cubicBezTo>
                  <a:pt x="1181484" y="1559798"/>
                  <a:pt x="1187961" y="1568561"/>
                  <a:pt x="1186151" y="1560274"/>
                </a:cubicBezTo>
                <a:cubicBezTo>
                  <a:pt x="1185485" y="1558179"/>
                  <a:pt x="1185485" y="1556750"/>
                  <a:pt x="1186151" y="1556274"/>
                </a:cubicBezTo>
                <a:cubicBezTo>
                  <a:pt x="1186818" y="1555797"/>
                  <a:pt x="1188342" y="1556274"/>
                  <a:pt x="1190152" y="1558655"/>
                </a:cubicBezTo>
                <a:cubicBezTo>
                  <a:pt x="1191485" y="1560370"/>
                  <a:pt x="1191581" y="1559608"/>
                  <a:pt x="1191009" y="1557988"/>
                </a:cubicBezTo>
                <a:cubicBezTo>
                  <a:pt x="1190628" y="1555702"/>
                  <a:pt x="1187771" y="1553321"/>
                  <a:pt x="1188533" y="1551130"/>
                </a:cubicBezTo>
                <a:cubicBezTo>
                  <a:pt x="1189580" y="1550083"/>
                  <a:pt x="1191009" y="1552750"/>
                  <a:pt x="1191676" y="1553988"/>
                </a:cubicBezTo>
                <a:cubicBezTo>
                  <a:pt x="1194533" y="1559703"/>
                  <a:pt x="1195391" y="1558655"/>
                  <a:pt x="1195105" y="1555988"/>
                </a:cubicBezTo>
                <a:cubicBezTo>
                  <a:pt x="1195010" y="1554464"/>
                  <a:pt x="1193676" y="1551797"/>
                  <a:pt x="1195676" y="1552273"/>
                </a:cubicBezTo>
                <a:cubicBezTo>
                  <a:pt x="1197772" y="1552654"/>
                  <a:pt x="1197772" y="1555797"/>
                  <a:pt x="1198439" y="1557607"/>
                </a:cubicBezTo>
                <a:cubicBezTo>
                  <a:pt x="1199391" y="1560084"/>
                  <a:pt x="1202344" y="1561608"/>
                  <a:pt x="1202820" y="1559226"/>
                </a:cubicBezTo>
                <a:cubicBezTo>
                  <a:pt x="1203296" y="1541605"/>
                  <a:pt x="1175579" y="1535890"/>
                  <a:pt x="1180722" y="1557036"/>
                </a:cubicBezTo>
                <a:close/>
                <a:moveTo>
                  <a:pt x="1155481" y="1521031"/>
                </a:moveTo>
                <a:cubicBezTo>
                  <a:pt x="1156814" y="1524746"/>
                  <a:pt x="1160815" y="1528556"/>
                  <a:pt x="1164434" y="1530175"/>
                </a:cubicBezTo>
                <a:cubicBezTo>
                  <a:pt x="1170054" y="1530937"/>
                  <a:pt x="1156433" y="1518079"/>
                  <a:pt x="1166816" y="1521793"/>
                </a:cubicBezTo>
                <a:cubicBezTo>
                  <a:pt x="1173197" y="1525699"/>
                  <a:pt x="1165673" y="1518079"/>
                  <a:pt x="1164149" y="1516554"/>
                </a:cubicBezTo>
                <a:cubicBezTo>
                  <a:pt x="1161863" y="1513697"/>
                  <a:pt x="1165387" y="1513697"/>
                  <a:pt x="1167197" y="1515983"/>
                </a:cubicBezTo>
                <a:cubicBezTo>
                  <a:pt x="1169292" y="1518079"/>
                  <a:pt x="1171864" y="1520174"/>
                  <a:pt x="1172245" y="1519793"/>
                </a:cubicBezTo>
                <a:cubicBezTo>
                  <a:pt x="1174245" y="1518650"/>
                  <a:pt x="1167959" y="1513221"/>
                  <a:pt x="1171102" y="1512745"/>
                </a:cubicBezTo>
                <a:cubicBezTo>
                  <a:pt x="1173578" y="1512363"/>
                  <a:pt x="1174817" y="1515888"/>
                  <a:pt x="1176055" y="1517412"/>
                </a:cubicBezTo>
                <a:cubicBezTo>
                  <a:pt x="1185104" y="1524270"/>
                  <a:pt x="1179960" y="1511697"/>
                  <a:pt x="1175579" y="1509316"/>
                </a:cubicBezTo>
                <a:cubicBezTo>
                  <a:pt x="1165958" y="1499791"/>
                  <a:pt x="1150718" y="1507791"/>
                  <a:pt x="1155481" y="1521031"/>
                </a:cubicBezTo>
                <a:close/>
                <a:moveTo>
                  <a:pt x="1133192" y="1501791"/>
                </a:moveTo>
                <a:cubicBezTo>
                  <a:pt x="1134621" y="1503124"/>
                  <a:pt x="1136812" y="1505315"/>
                  <a:pt x="1138812" y="1505791"/>
                </a:cubicBezTo>
                <a:cubicBezTo>
                  <a:pt x="1143860" y="1506744"/>
                  <a:pt x="1131478" y="1495409"/>
                  <a:pt x="1142336" y="1499981"/>
                </a:cubicBezTo>
                <a:cubicBezTo>
                  <a:pt x="1146908" y="1501695"/>
                  <a:pt x="1137764" y="1495314"/>
                  <a:pt x="1138812" y="1493980"/>
                </a:cubicBezTo>
                <a:cubicBezTo>
                  <a:pt x="1139479" y="1492742"/>
                  <a:pt x="1141574" y="1494647"/>
                  <a:pt x="1142527" y="1495409"/>
                </a:cubicBezTo>
                <a:cubicBezTo>
                  <a:pt x="1146813" y="1499314"/>
                  <a:pt x="1147385" y="1498171"/>
                  <a:pt x="1146337" y="1495980"/>
                </a:cubicBezTo>
                <a:cubicBezTo>
                  <a:pt x="1145765" y="1494837"/>
                  <a:pt x="1143765" y="1492933"/>
                  <a:pt x="1145861" y="1492647"/>
                </a:cubicBezTo>
                <a:cubicBezTo>
                  <a:pt x="1148051" y="1492361"/>
                  <a:pt x="1148909" y="1495028"/>
                  <a:pt x="1149956" y="1496362"/>
                </a:cubicBezTo>
                <a:cubicBezTo>
                  <a:pt x="1151480" y="1498266"/>
                  <a:pt x="1154719" y="1498647"/>
                  <a:pt x="1154624" y="1496457"/>
                </a:cubicBezTo>
                <a:cubicBezTo>
                  <a:pt x="1150337" y="1481026"/>
                  <a:pt x="1122143" y="1485027"/>
                  <a:pt x="1133192" y="1501791"/>
                </a:cubicBezTo>
                <a:close/>
                <a:moveTo>
                  <a:pt x="1115857" y="1466548"/>
                </a:moveTo>
                <a:cubicBezTo>
                  <a:pt x="1119762" y="1478264"/>
                  <a:pt x="1142908" y="1482169"/>
                  <a:pt x="1138812" y="1476264"/>
                </a:cubicBezTo>
                <a:cubicBezTo>
                  <a:pt x="1115666" y="1467215"/>
                  <a:pt x="1150433" y="1469787"/>
                  <a:pt x="1126620" y="1466262"/>
                </a:cubicBezTo>
                <a:cubicBezTo>
                  <a:pt x="1125001" y="1466262"/>
                  <a:pt x="1123096" y="1463976"/>
                  <a:pt x="1125572" y="1463595"/>
                </a:cubicBezTo>
                <a:cubicBezTo>
                  <a:pt x="1130144" y="1463691"/>
                  <a:pt x="1139193" y="1464834"/>
                  <a:pt x="1131859" y="1461309"/>
                </a:cubicBezTo>
                <a:cubicBezTo>
                  <a:pt x="1129954" y="1460452"/>
                  <a:pt x="1126334" y="1459881"/>
                  <a:pt x="1127096" y="1457976"/>
                </a:cubicBezTo>
                <a:cubicBezTo>
                  <a:pt x="1127954" y="1455880"/>
                  <a:pt x="1131859" y="1458071"/>
                  <a:pt x="1134335" y="1458547"/>
                </a:cubicBezTo>
                <a:cubicBezTo>
                  <a:pt x="1137764" y="1459309"/>
                  <a:pt x="1140146" y="1457023"/>
                  <a:pt x="1137098" y="1454737"/>
                </a:cubicBezTo>
                <a:cubicBezTo>
                  <a:pt x="1134240" y="1452642"/>
                  <a:pt x="1129287" y="1451784"/>
                  <a:pt x="1126144" y="1451784"/>
                </a:cubicBezTo>
                <a:cubicBezTo>
                  <a:pt x="1116047" y="1451594"/>
                  <a:pt x="1111571" y="1459309"/>
                  <a:pt x="1115857" y="1466548"/>
                </a:cubicBezTo>
                <a:close/>
                <a:moveTo>
                  <a:pt x="1098140" y="1485122"/>
                </a:moveTo>
                <a:cubicBezTo>
                  <a:pt x="1098521" y="1488837"/>
                  <a:pt x="1110809" y="1490456"/>
                  <a:pt x="1108808" y="1486741"/>
                </a:cubicBezTo>
                <a:cubicBezTo>
                  <a:pt x="1107380" y="1485217"/>
                  <a:pt x="1104046" y="1485598"/>
                  <a:pt x="1103855" y="1483122"/>
                </a:cubicBezTo>
                <a:cubicBezTo>
                  <a:pt x="1103855" y="1482169"/>
                  <a:pt x="1104522" y="1481217"/>
                  <a:pt x="1106808" y="1480931"/>
                </a:cubicBezTo>
                <a:cubicBezTo>
                  <a:pt x="1111475" y="1479979"/>
                  <a:pt x="1101474" y="1479597"/>
                  <a:pt x="1101665" y="1478454"/>
                </a:cubicBezTo>
                <a:cubicBezTo>
                  <a:pt x="1101474" y="1475597"/>
                  <a:pt x="1107856" y="1477788"/>
                  <a:pt x="1108237" y="1476645"/>
                </a:cubicBezTo>
                <a:cubicBezTo>
                  <a:pt x="1108427" y="1475311"/>
                  <a:pt x="1106141" y="1474645"/>
                  <a:pt x="1105094" y="1473978"/>
                </a:cubicBezTo>
                <a:cubicBezTo>
                  <a:pt x="1104522" y="1473692"/>
                  <a:pt x="1104236" y="1473216"/>
                  <a:pt x="1104713" y="1472454"/>
                </a:cubicBezTo>
                <a:cubicBezTo>
                  <a:pt x="1105951" y="1470644"/>
                  <a:pt x="1107856" y="1472549"/>
                  <a:pt x="1109380" y="1472835"/>
                </a:cubicBezTo>
                <a:cubicBezTo>
                  <a:pt x="1118524" y="1473311"/>
                  <a:pt x="1109666" y="1466548"/>
                  <a:pt x="1105665" y="1467405"/>
                </a:cubicBezTo>
                <a:cubicBezTo>
                  <a:pt x="1096426" y="1468167"/>
                  <a:pt x="1089854" y="1477597"/>
                  <a:pt x="1098140" y="1485122"/>
                </a:cubicBezTo>
                <a:close/>
                <a:moveTo>
                  <a:pt x="1094426" y="1439212"/>
                </a:moveTo>
                <a:cubicBezTo>
                  <a:pt x="1094426" y="1444355"/>
                  <a:pt x="1118429" y="1448927"/>
                  <a:pt x="1108427" y="1442831"/>
                </a:cubicBezTo>
                <a:cubicBezTo>
                  <a:pt x="1104141" y="1441212"/>
                  <a:pt x="1103855" y="1438545"/>
                  <a:pt x="1110713" y="1439021"/>
                </a:cubicBezTo>
                <a:cubicBezTo>
                  <a:pt x="1115857" y="1438926"/>
                  <a:pt x="1105951" y="1436640"/>
                  <a:pt x="1104713" y="1436068"/>
                </a:cubicBezTo>
                <a:cubicBezTo>
                  <a:pt x="1102427" y="1435497"/>
                  <a:pt x="1103189" y="1433878"/>
                  <a:pt x="1105379" y="1434258"/>
                </a:cubicBezTo>
                <a:cubicBezTo>
                  <a:pt x="1106427" y="1434354"/>
                  <a:pt x="1107665" y="1434640"/>
                  <a:pt x="1108427" y="1434830"/>
                </a:cubicBezTo>
                <a:cubicBezTo>
                  <a:pt x="1115381" y="1436640"/>
                  <a:pt x="1115476" y="1435401"/>
                  <a:pt x="1113095" y="1433878"/>
                </a:cubicBezTo>
                <a:cubicBezTo>
                  <a:pt x="1111856" y="1433020"/>
                  <a:pt x="1108523" y="1432068"/>
                  <a:pt x="1110713" y="1431020"/>
                </a:cubicBezTo>
                <a:cubicBezTo>
                  <a:pt x="1112999" y="1429972"/>
                  <a:pt x="1115476" y="1431782"/>
                  <a:pt x="1117381" y="1432925"/>
                </a:cubicBezTo>
                <a:cubicBezTo>
                  <a:pt x="1120143" y="1434354"/>
                  <a:pt x="1124048" y="1433782"/>
                  <a:pt x="1122810" y="1431687"/>
                </a:cubicBezTo>
                <a:cubicBezTo>
                  <a:pt x="1115476" y="1422829"/>
                  <a:pt x="1088234" y="1424924"/>
                  <a:pt x="1094426" y="1439212"/>
                </a:cubicBezTo>
                <a:close/>
                <a:moveTo>
                  <a:pt x="196504" y="1110027"/>
                </a:moveTo>
                <a:cubicBezTo>
                  <a:pt x="208124" y="1096883"/>
                  <a:pt x="221650" y="1085167"/>
                  <a:pt x="235080" y="1073642"/>
                </a:cubicBezTo>
                <a:lnTo>
                  <a:pt x="234318" y="1072689"/>
                </a:lnTo>
                <a:cubicBezTo>
                  <a:pt x="166119" y="1114314"/>
                  <a:pt x="134782" y="1178798"/>
                  <a:pt x="145831" y="1258237"/>
                </a:cubicBezTo>
                <a:cubicBezTo>
                  <a:pt x="160499" y="1206325"/>
                  <a:pt x="157166" y="1151747"/>
                  <a:pt x="196504" y="1110027"/>
                </a:cubicBezTo>
                <a:close/>
                <a:moveTo>
                  <a:pt x="375479" y="1070118"/>
                </a:moveTo>
                <a:cubicBezTo>
                  <a:pt x="397767" y="1075833"/>
                  <a:pt x="418055" y="1092311"/>
                  <a:pt x="442344" y="1090025"/>
                </a:cubicBezTo>
                <a:lnTo>
                  <a:pt x="442344" y="1088787"/>
                </a:lnTo>
                <a:cubicBezTo>
                  <a:pt x="430628" y="1088310"/>
                  <a:pt x="419389" y="1084977"/>
                  <a:pt x="409007" y="1079643"/>
                </a:cubicBezTo>
                <a:cubicBezTo>
                  <a:pt x="322520" y="1019064"/>
                  <a:pt x="246415" y="1128506"/>
                  <a:pt x="247177" y="1209468"/>
                </a:cubicBezTo>
                <a:cubicBezTo>
                  <a:pt x="270037" y="1151556"/>
                  <a:pt x="296707" y="1059450"/>
                  <a:pt x="375479" y="1070118"/>
                </a:cubicBezTo>
                <a:close/>
                <a:moveTo>
                  <a:pt x="418532" y="1166987"/>
                </a:moveTo>
                <a:cubicBezTo>
                  <a:pt x="440439" y="1173464"/>
                  <a:pt x="452822" y="1195086"/>
                  <a:pt x="471681" y="1206516"/>
                </a:cubicBezTo>
                <a:cubicBezTo>
                  <a:pt x="517020" y="1232709"/>
                  <a:pt x="568931" y="1203087"/>
                  <a:pt x="577313" y="1153462"/>
                </a:cubicBezTo>
                <a:cubicBezTo>
                  <a:pt x="566074" y="1207087"/>
                  <a:pt x="502066" y="1232233"/>
                  <a:pt x="463013" y="1190323"/>
                </a:cubicBezTo>
                <a:cubicBezTo>
                  <a:pt x="451012" y="1177655"/>
                  <a:pt x="438629" y="1163367"/>
                  <a:pt x="421675" y="1157367"/>
                </a:cubicBezTo>
                <a:cubicBezTo>
                  <a:pt x="376526" y="1143365"/>
                  <a:pt x="309851" y="1163558"/>
                  <a:pt x="297469" y="1213183"/>
                </a:cubicBezTo>
                <a:cubicBezTo>
                  <a:pt x="329473" y="1181941"/>
                  <a:pt x="373859" y="1155652"/>
                  <a:pt x="418532" y="1166987"/>
                </a:cubicBezTo>
                <a:close/>
                <a:moveTo>
                  <a:pt x="367668" y="1261284"/>
                </a:moveTo>
                <a:cubicBezTo>
                  <a:pt x="403101" y="1267762"/>
                  <a:pt x="443678" y="1297194"/>
                  <a:pt x="479587" y="1288716"/>
                </a:cubicBezTo>
                <a:cubicBezTo>
                  <a:pt x="479587" y="1288716"/>
                  <a:pt x="479301" y="1287574"/>
                  <a:pt x="479301" y="1287574"/>
                </a:cubicBezTo>
                <a:cubicBezTo>
                  <a:pt x="414150" y="1290621"/>
                  <a:pt x="320996" y="1192895"/>
                  <a:pt x="260036" y="1279858"/>
                </a:cubicBezTo>
                <a:cubicBezTo>
                  <a:pt x="289658" y="1254331"/>
                  <a:pt x="331664" y="1252998"/>
                  <a:pt x="367668" y="1261284"/>
                </a:cubicBezTo>
                <a:close/>
                <a:moveTo>
                  <a:pt x="258893" y="1322149"/>
                </a:moveTo>
                <a:cubicBezTo>
                  <a:pt x="329187" y="1361487"/>
                  <a:pt x="311090" y="1326054"/>
                  <a:pt x="363096" y="1345295"/>
                </a:cubicBezTo>
                <a:lnTo>
                  <a:pt x="363668" y="1344247"/>
                </a:lnTo>
                <a:cubicBezTo>
                  <a:pt x="350999" y="1336246"/>
                  <a:pt x="336045" y="1332627"/>
                  <a:pt x="321091" y="1335008"/>
                </a:cubicBezTo>
                <a:cubicBezTo>
                  <a:pt x="274228" y="1335865"/>
                  <a:pt x="257178" y="1282144"/>
                  <a:pt x="195551" y="1311767"/>
                </a:cubicBezTo>
                <a:cubicBezTo>
                  <a:pt x="217268" y="1311576"/>
                  <a:pt x="238604" y="1314625"/>
                  <a:pt x="258893" y="1322149"/>
                </a:cubicBezTo>
                <a:close/>
                <a:moveTo>
                  <a:pt x="127162" y="1274048"/>
                </a:moveTo>
                <a:cubicBezTo>
                  <a:pt x="124781" y="1295670"/>
                  <a:pt x="143259" y="1334151"/>
                  <a:pt x="168881" y="1316149"/>
                </a:cubicBezTo>
                <a:cubicBezTo>
                  <a:pt x="144116" y="1324054"/>
                  <a:pt x="134210" y="1291955"/>
                  <a:pt x="127162" y="1274048"/>
                </a:cubicBezTo>
                <a:close/>
                <a:moveTo>
                  <a:pt x="156975" y="1328626"/>
                </a:moveTo>
                <a:cubicBezTo>
                  <a:pt x="132877" y="1335484"/>
                  <a:pt x="126019" y="1310624"/>
                  <a:pt x="119066" y="1292908"/>
                </a:cubicBezTo>
                <a:cubicBezTo>
                  <a:pt x="114303" y="1314053"/>
                  <a:pt x="134020" y="1347676"/>
                  <a:pt x="156975" y="1328626"/>
                </a:cubicBezTo>
                <a:close/>
                <a:moveTo>
                  <a:pt x="143354" y="1341485"/>
                </a:moveTo>
                <a:cubicBezTo>
                  <a:pt x="120780" y="1346057"/>
                  <a:pt x="118113" y="1335103"/>
                  <a:pt x="111827" y="1316529"/>
                </a:cubicBezTo>
                <a:cubicBezTo>
                  <a:pt x="103159" y="1337484"/>
                  <a:pt x="124971" y="1360916"/>
                  <a:pt x="143354" y="1341485"/>
                </a:cubicBezTo>
                <a:close/>
                <a:moveTo>
                  <a:pt x="108874" y="1370632"/>
                </a:moveTo>
                <a:cubicBezTo>
                  <a:pt x="110588" y="1367203"/>
                  <a:pt x="113636" y="1362154"/>
                  <a:pt x="111160" y="1368822"/>
                </a:cubicBezTo>
                <a:cubicBezTo>
                  <a:pt x="110112" y="1372155"/>
                  <a:pt x="115160" y="1360916"/>
                  <a:pt x="116303" y="1359773"/>
                </a:cubicBezTo>
                <a:cubicBezTo>
                  <a:pt x="117256" y="1358630"/>
                  <a:pt x="115637" y="1361868"/>
                  <a:pt x="114970" y="1363297"/>
                </a:cubicBezTo>
                <a:cubicBezTo>
                  <a:pt x="111636" y="1370060"/>
                  <a:pt x="112589" y="1368917"/>
                  <a:pt x="114398" y="1365774"/>
                </a:cubicBezTo>
                <a:cubicBezTo>
                  <a:pt x="118494" y="1358154"/>
                  <a:pt x="117161" y="1362630"/>
                  <a:pt x="114208" y="1367583"/>
                </a:cubicBezTo>
                <a:cubicBezTo>
                  <a:pt x="112779" y="1370536"/>
                  <a:pt x="112684" y="1372251"/>
                  <a:pt x="114303" y="1369488"/>
                </a:cubicBezTo>
                <a:cubicBezTo>
                  <a:pt x="116303" y="1366059"/>
                  <a:pt x="118399" y="1361583"/>
                  <a:pt x="119923" y="1358058"/>
                </a:cubicBezTo>
                <a:cubicBezTo>
                  <a:pt x="118494" y="1357868"/>
                  <a:pt x="117161" y="1357487"/>
                  <a:pt x="115922" y="1357106"/>
                </a:cubicBezTo>
                <a:cubicBezTo>
                  <a:pt x="112589" y="1361297"/>
                  <a:pt x="107826" y="1369393"/>
                  <a:pt x="106302" y="1374537"/>
                </a:cubicBezTo>
                <a:cubicBezTo>
                  <a:pt x="105731" y="1376442"/>
                  <a:pt x="107921" y="1372441"/>
                  <a:pt x="108874" y="1370632"/>
                </a:cubicBezTo>
                <a:close/>
                <a:moveTo>
                  <a:pt x="70202" y="1465691"/>
                </a:moveTo>
                <a:cubicBezTo>
                  <a:pt x="72584" y="1459595"/>
                  <a:pt x="73155" y="1461691"/>
                  <a:pt x="71726" y="1467882"/>
                </a:cubicBezTo>
                <a:cubicBezTo>
                  <a:pt x="71155" y="1470549"/>
                  <a:pt x="71536" y="1469977"/>
                  <a:pt x="72203" y="1467977"/>
                </a:cubicBezTo>
                <a:cubicBezTo>
                  <a:pt x="73250" y="1465596"/>
                  <a:pt x="73822" y="1461691"/>
                  <a:pt x="75441" y="1459786"/>
                </a:cubicBezTo>
                <a:cubicBezTo>
                  <a:pt x="76108" y="1459881"/>
                  <a:pt x="74870" y="1463500"/>
                  <a:pt x="74393" y="1465024"/>
                </a:cubicBezTo>
                <a:cubicBezTo>
                  <a:pt x="72107" y="1472549"/>
                  <a:pt x="72869" y="1472454"/>
                  <a:pt x="74012" y="1469882"/>
                </a:cubicBezTo>
                <a:cubicBezTo>
                  <a:pt x="74679" y="1468453"/>
                  <a:pt x="75727" y="1465024"/>
                  <a:pt x="75917" y="1467215"/>
                </a:cubicBezTo>
                <a:cubicBezTo>
                  <a:pt x="76394" y="1469406"/>
                  <a:pt x="70774" y="1480645"/>
                  <a:pt x="74203" y="1479312"/>
                </a:cubicBezTo>
                <a:cubicBezTo>
                  <a:pt x="83823" y="1462833"/>
                  <a:pt x="79346" y="1428734"/>
                  <a:pt x="68297" y="1467501"/>
                </a:cubicBezTo>
                <a:cubicBezTo>
                  <a:pt x="67916" y="1470834"/>
                  <a:pt x="69536" y="1467501"/>
                  <a:pt x="70202" y="1465691"/>
                </a:cubicBezTo>
                <a:close/>
                <a:moveTo>
                  <a:pt x="53819" y="1622282"/>
                </a:moveTo>
                <a:cubicBezTo>
                  <a:pt x="56867" y="1626283"/>
                  <a:pt x="50771" y="1613519"/>
                  <a:pt x="50486" y="1611900"/>
                </a:cubicBezTo>
                <a:cubicBezTo>
                  <a:pt x="48771" y="1606566"/>
                  <a:pt x="51057" y="1607518"/>
                  <a:pt x="52676" y="1612662"/>
                </a:cubicBezTo>
                <a:cubicBezTo>
                  <a:pt x="54581" y="1617234"/>
                  <a:pt x="55534" y="1618853"/>
                  <a:pt x="55915" y="1618758"/>
                </a:cubicBezTo>
                <a:cubicBezTo>
                  <a:pt x="56963" y="1617615"/>
                  <a:pt x="52486" y="1607804"/>
                  <a:pt x="54391" y="1607518"/>
                </a:cubicBezTo>
                <a:cubicBezTo>
                  <a:pt x="56391" y="1607328"/>
                  <a:pt x="57439" y="1618091"/>
                  <a:pt x="60296" y="1618758"/>
                </a:cubicBezTo>
                <a:cubicBezTo>
                  <a:pt x="63059" y="1606185"/>
                  <a:pt x="43628" y="1574752"/>
                  <a:pt x="44485" y="1609233"/>
                </a:cubicBezTo>
                <a:cubicBezTo>
                  <a:pt x="42580" y="1612662"/>
                  <a:pt x="54391" y="1641808"/>
                  <a:pt x="54010" y="1632664"/>
                </a:cubicBezTo>
                <a:cubicBezTo>
                  <a:pt x="52676" y="1628283"/>
                  <a:pt x="46961" y="1612757"/>
                  <a:pt x="53819" y="1622282"/>
                </a:cubicBezTo>
                <a:close/>
                <a:moveTo>
                  <a:pt x="52581" y="1578372"/>
                </a:moveTo>
                <a:cubicBezTo>
                  <a:pt x="52772" y="1580277"/>
                  <a:pt x="53153" y="1582182"/>
                  <a:pt x="53534" y="1583611"/>
                </a:cubicBezTo>
                <a:cubicBezTo>
                  <a:pt x="55439" y="1588849"/>
                  <a:pt x="54200" y="1575609"/>
                  <a:pt x="55629" y="1576753"/>
                </a:cubicBezTo>
                <a:cubicBezTo>
                  <a:pt x="56105" y="1576848"/>
                  <a:pt x="56772" y="1578562"/>
                  <a:pt x="57534" y="1582467"/>
                </a:cubicBezTo>
                <a:cubicBezTo>
                  <a:pt x="58010" y="1585230"/>
                  <a:pt x="58201" y="1584563"/>
                  <a:pt x="58201" y="1582372"/>
                </a:cubicBezTo>
                <a:cubicBezTo>
                  <a:pt x="58296" y="1579705"/>
                  <a:pt x="57153" y="1575609"/>
                  <a:pt x="58296" y="1573324"/>
                </a:cubicBezTo>
                <a:cubicBezTo>
                  <a:pt x="59153" y="1573133"/>
                  <a:pt x="59153" y="1577038"/>
                  <a:pt x="59344" y="1578753"/>
                </a:cubicBezTo>
                <a:cubicBezTo>
                  <a:pt x="60011" y="1586754"/>
                  <a:pt x="60773" y="1586373"/>
                  <a:pt x="61058" y="1583420"/>
                </a:cubicBezTo>
                <a:cubicBezTo>
                  <a:pt x="61249" y="1581801"/>
                  <a:pt x="60963" y="1578181"/>
                  <a:pt x="62106" y="1580086"/>
                </a:cubicBezTo>
                <a:cubicBezTo>
                  <a:pt x="63821" y="1583325"/>
                  <a:pt x="61916" y="1588659"/>
                  <a:pt x="63916" y="1591802"/>
                </a:cubicBezTo>
                <a:cubicBezTo>
                  <a:pt x="66678" y="1595517"/>
                  <a:pt x="65345" y="1584849"/>
                  <a:pt x="65249" y="1582658"/>
                </a:cubicBezTo>
                <a:cubicBezTo>
                  <a:pt x="64583" y="1565704"/>
                  <a:pt x="51248" y="1551225"/>
                  <a:pt x="52581" y="1578372"/>
                </a:cubicBezTo>
                <a:close/>
                <a:moveTo>
                  <a:pt x="57058" y="1536462"/>
                </a:moveTo>
                <a:cubicBezTo>
                  <a:pt x="57153" y="1541224"/>
                  <a:pt x="58772" y="1544844"/>
                  <a:pt x="58963" y="1537224"/>
                </a:cubicBezTo>
                <a:cubicBezTo>
                  <a:pt x="59249" y="1531413"/>
                  <a:pt x="60773" y="1529223"/>
                  <a:pt x="61439" y="1536081"/>
                </a:cubicBezTo>
                <a:cubicBezTo>
                  <a:pt x="61725" y="1538557"/>
                  <a:pt x="61916" y="1537700"/>
                  <a:pt x="62011" y="1535414"/>
                </a:cubicBezTo>
                <a:cubicBezTo>
                  <a:pt x="61725" y="1531890"/>
                  <a:pt x="62963" y="1519507"/>
                  <a:pt x="63440" y="1530461"/>
                </a:cubicBezTo>
                <a:cubicBezTo>
                  <a:pt x="63821" y="1545415"/>
                  <a:pt x="64487" y="1527984"/>
                  <a:pt x="65916" y="1529413"/>
                </a:cubicBezTo>
                <a:cubicBezTo>
                  <a:pt x="66964" y="1529699"/>
                  <a:pt x="64964" y="1544844"/>
                  <a:pt x="67916" y="1539510"/>
                </a:cubicBezTo>
                <a:cubicBezTo>
                  <a:pt x="72488" y="1512649"/>
                  <a:pt x="57344" y="1505601"/>
                  <a:pt x="57058" y="1536462"/>
                </a:cubicBezTo>
                <a:close/>
                <a:moveTo>
                  <a:pt x="123828" y="1691815"/>
                </a:moveTo>
                <a:cubicBezTo>
                  <a:pt x="104111" y="1662763"/>
                  <a:pt x="92777" y="1683147"/>
                  <a:pt x="116399" y="1700863"/>
                </a:cubicBezTo>
                <a:cubicBezTo>
                  <a:pt x="118875" y="1702197"/>
                  <a:pt x="116113" y="1698672"/>
                  <a:pt x="114779" y="1697053"/>
                </a:cubicBezTo>
                <a:cubicBezTo>
                  <a:pt x="111065" y="1692576"/>
                  <a:pt x="110779" y="1689909"/>
                  <a:pt x="116113" y="1694291"/>
                </a:cubicBezTo>
                <a:cubicBezTo>
                  <a:pt x="118018" y="1695910"/>
                  <a:pt x="117637" y="1695053"/>
                  <a:pt x="116113" y="1693338"/>
                </a:cubicBezTo>
                <a:cubicBezTo>
                  <a:pt x="114398" y="1690957"/>
                  <a:pt x="111065" y="1688671"/>
                  <a:pt x="110112" y="1686004"/>
                </a:cubicBezTo>
                <a:cubicBezTo>
                  <a:pt x="110112" y="1684671"/>
                  <a:pt x="112684" y="1687433"/>
                  <a:pt x="113827" y="1688671"/>
                </a:cubicBezTo>
                <a:cubicBezTo>
                  <a:pt x="119256" y="1694482"/>
                  <a:pt x="119066" y="1693053"/>
                  <a:pt x="117256" y="1690195"/>
                </a:cubicBezTo>
                <a:cubicBezTo>
                  <a:pt x="116208" y="1688671"/>
                  <a:pt x="113732" y="1685909"/>
                  <a:pt x="115256" y="1686004"/>
                </a:cubicBezTo>
                <a:cubicBezTo>
                  <a:pt x="116303" y="1685433"/>
                  <a:pt x="125066" y="1698101"/>
                  <a:pt x="123828" y="1691815"/>
                </a:cubicBezTo>
                <a:close/>
                <a:moveTo>
                  <a:pt x="161166" y="1731153"/>
                </a:moveTo>
                <a:cubicBezTo>
                  <a:pt x="157070" y="1721628"/>
                  <a:pt x="121447" y="1704578"/>
                  <a:pt x="137830" y="1727629"/>
                </a:cubicBezTo>
                <a:cubicBezTo>
                  <a:pt x="139449" y="1729819"/>
                  <a:pt x="152022" y="1739535"/>
                  <a:pt x="145355" y="1731438"/>
                </a:cubicBezTo>
                <a:cubicBezTo>
                  <a:pt x="141449" y="1727438"/>
                  <a:pt x="142211" y="1725724"/>
                  <a:pt x="148403" y="1730295"/>
                </a:cubicBezTo>
                <a:cubicBezTo>
                  <a:pt x="150689" y="1731915"/>
                  <a:pt x="150308" y="1731248"/>
                  <a:pt x="148879" y="1729724"/>
                </a:cubicBezTo>
                <a:cubicBezTo>
                  <a:pt x="147164" y="1727629"/>
                  <a:pt x="143545" y="1725533"/>
                  <a:pt x="142783" y="1723152"/>
                </a:cubicBezTo>
                <a:cubicBezTo>
                  <a:pt x="145259" y="1722771"/>
                  <a:pt x="150022" y="1729533"/>
                  <a:pt x="152498" y="1730010"/>
                </a:cubicBezTo>
                <a:cubicBezTo>
                  <a:pt x="153070" y="1730105"/>
                  <a:pt x="152689" y="1729343"/>
                  <a:pt x="151832" y="1728200"/>
                </a:cubicBezTo>
                <a:cubicBezTo>
                  <a:pt x="150879" y="1726866"/>
                  <a:pt x="148212" y="1724390"/>
                  <a:pt x="150403" y="1724962"/>
                </a:cubicBezTo>
                <a:cubicBezTo>
                  <a:pt x="152784" y="1725533"/>
                  <a:pt x="160404" y="1735439"/>
                  <a:pt x="161166" y="1731153"/>
                </a:cubicBezTo>
                <a:close/>
                <a:moveTo>
                  <a:pt x="213839" y="1755251"/>
                </a:moveTo>
                <a:cubicBezTo>
                  <a:pt x="182216" y="1734201"/>
                  <a:pt x="168500" y="1757156"/>
                  <a:pt x="206315" y="1767919"/>
                </a:cubicBezTo>
                <a:cubicBezTo>
                  <a:pt x="209839" y="1768300"/>
                  <a:pt x="205457" y="1765633"/>
                  <a:pt x="203267" y="1764586"/>
                </a:cubicBezTo>
                <a:cubicBezTo>
                  <a:pt x="197647" y="1761823"/>
                  <a:pt x="196313" y="1759156"/>
                  <a:pt x="202600" y="1760775"/>
                </a:cubicBezTo>
                <a:cubicBezTo>
                  <a:pt x="204695" y="1761347"/>
                  <a:pt x="208601" y="1762300"/>
                  <a:pt x="204124" y="1760204"/>
                </a:cubicBezTo>
                <a:cubicBezTo>
                  <a:pt x="201171" y="1758490"/>
                  <a:pt x="196504" y="1757442"/>
                  <a:pt x="194313" y="1754965"/>
                </a:cubicBezTo>
                <a:cubicBezTo>
                  <a:pt x="194885" y="1752965"/>
                  <a:pt x="207077" y="1759918"/>
                  <a:pt x="206886" y="1758585"/>
                </a:cubicBezTo>
                <a:cubicBezTo>
                  <a:pt x="208029" y="1757442"/>
                  <a:pt x="198123" y="1753632"/>
                  <a:pt x="201076" y="1752965"/>
                </a:cubicBezTo>
                <a:cubicBezTo>
                  <a:pt x="203076" y="1752393"/>
                  <a:pt x="206410" y="1755061"/>
                  <a:pt x="208982" y="1756204"/>
                </a:cubicBezTo>
                <a:cubicBezTo>
                  <a:pt x="212506" y="1757728"/>
                  <a:pt x="216125" y="1757442"/>
                  <a:pt x="213839" y="1755251"/>
                </a:cubicBezTo>
                <a:close/>
                <a:moveTo>
                  <a:pt x="252320" y="1766776"/>
                </a:moveTo>
                <a:cubicBezTo>
                  <a:pt x="223745" y="1754870"/>
                  <a:pt x="224698" y="1777063"/>
                  <a:pt x="250892" y="1778111"/>
                </a:cubicBezTo>
                <a:cubicBezTo>
                  <a:pt x="253368" y="1777825"/>
                  <a:pt x="249653" y="1776396"/>
                  <a:pt x="247939" y="1775920"/>
                </a:cubicBezTo>
                <a:cubicBezTo>
                  <a:pt x="242986" y="1774587"/>
                  <a:pt x="241462" y="1772491"/>
                  <a:pt x="247653" y="1773063"/>
                </a:cubicBezTo>
                <a:cubicBezTo>
                  <a:pt x="249844" y="1773253"/>
                  <a:pt x="249177" y="1772872"/>
                  <a:pt x="247272" y="1772301"/>
                </a:cubicBezTo>
                <a:cubicBezTo>
                  <a:pt x="244796" y="1771348"/>
                  <a:pt x="241271" y="1771443"/>
                  <a:pt x="239271" y="1769824"/>
                </a:cubicBezTo>
                <a:cubicBezTo>
                  <a:pt x="238604" y="1768776"/>
                  <a:pt x="241938" y="1769538"/>
                  <a:pt x="243367" y="1769824"/>
                </a:cubicBezTo>
                <a:cubicBezTo>
                  <a:pt x="250225" y="1771348"/>
                  <a:pt x="249463" y="1770300"/>
                  <a:pt x="246701" y="1769158"/>
                </a:cubicBezTo>
                <a:cubicBezTo>
                  <a:pt x="245177" y="1768491"/>
                  <a:pt x="242033" y="1767729"/>
                  <a:pt x="243176" y="1766967"/>
                </a:cubicBezTo>
                <a:cubicBezTo>
                  <a:pt x="243748" y="1765824"/>
                  <a:pt x="255940" y="1771062"/>
                  <a:pt x="252320" y="1766776"/>
                </a:cubicBezTo>
                <a:close/>
                <a:moveTo>
                  <a:pt x="302231" y="1787160"/>
                </a:moveTo>
                <a:cubicBezTo>
                  <a:pt x="296516" y="1786493"/>
                  <a:pt x="294421" y="1784397"/>
                  <a:pt x="301374" y="1783921"/>
                </a:cubicBezTo>
                <a:cubicBezTo>
                  <a:pt x="303851" y="1783731"/>
                  <a:pt x="302993" y="1783350"/>
                  <a:pt x="300803" y="1783064"/>
                </a:cubicBezTo>
                <a:cubicBezTo>
                  <a:pt x="297183" y="1783254"/>
                  <a:pt x="284610" y="1780968"/>
                  <a:pt x="296040" y="1780968"/>
                </a:cubicBezTo>
                <a:cubicBezTo>
                  <a:pt x="311375" y="1781254"/>
                  <a:pt x="293278" y="1779254"/>
                  <a:pt x="295278" y="1777730"/>
                </a:cubicBezTo>
                <a:cubicBezTo>
                  <a:pt x="296516" y="1776587"/>
                  <a:pt x="300136" y="1777730"/>
                  <a:pt x="302422" y="1778016"/>
                </a:cubicBezTo>
                <a:cubicBezTo>
                  <a:pt x="317281" y="1776111"/>
                  <a:pt x="289182" y="1772491"/>
                  <a:pt x="286801" y="1775158"/>
                </a:cubicBezTo>
                <a:cubicBezTo>
                  <a:pt x="273752" y="1778683"/>
                  <a:pt x="287468" y="1789255"/>
                  <a:pt x="296040" y="1789160"/>
                </a:cubicBezTo>
                <a:cubicBezTo>
                  <a:pt x="299945" y="1790112"/>
                  <a:pt x="313280" y="1789065"/>
                  <a:pt x="302231" y="1787160"/>
                </a:cubicBezTo>
                <a:close/>
                <a:moveTo>
                  <a:pt x="401768" y="1773349"/>
                </a:moveTo>
                <a:cubicBezTo>
                  <a:pt x="364715" y="1770872"/>
                  <a:pt x="363953" y="1800876"/>
                  <a:pt x="402053" y="1789636"/>
                </a:cubicBezTo>
                <a:cubicBezTo>
                  <a:pt x="405387" y="1787731"/>
                  <a:pt x="398720" y="1788017"/>
                  <a:pt x="397672" y="1788112"/>
                </a:cubicBezTo>
                <a:cubicBezTo>
                  <a:pt x="389195" y="1788874"/>
                  <a:pt x="390623" y="1785826"/>
                  <a:pt x="396719" y="1784302"/>
                </a:cubicBezTo>
                <a:cubicBezTo>
                  <a:pt x="402720" y="1782207"/>
                  <a:pt x="388718" y="1784397"/>
                  <a:pt x="387385" y="1784493"/>
                </a:cubicBezTo>
                <a:cubicBezTo>
                  <a:pt x="381670" y="1784493"/>
                  <a:pt x="387194" y="1782112"/>
                  <a:pt x="390433" y="1782112"/>
                </a:cubicBezTo>
                <a:cubicBezTo>
                  <a:pt x="399767" y="1780778"/>
                  <a:pt x="398529" y="1779730"/>
                  <a:pt x="394624" y="1779540"/>
                </a:cubicBezTo>
                <a:cubicBezTo>
                  <a:pt x="392528" y="1779445"/>
                  <a:pt x="388147" y="1780016"/>
                  <a:pt x="389576" y="1778301"/>
                </a:cubicBezTo>
                <a:cubicBezTo>
                  <a:pt x="391004" y="1776587"/>
                  <a:pt x="395195" y="1777158"/>
                  <a:pt x="397958" y="1776873"/>
                </a:cubicBezTo>
                <a:cubicBezTo>
                  <a:pt x="401958" y="1776587"/>
                  <a:pt x="404816" y="1774111"/>
                  <a:pt x="401768" y="1773349"/>
                </a:cubicBezTo>
                <a:close/>
                <a:moveTo>
                  <a:pt x="472538" y="1768015"/>
                </a:moveTo>
                <a:cubicBezTo>
                  <a:pt x="467014" y="1769729"/>
                  <a:pt x="464252" y="1768491"/>
                  <a:pt x="470348" y="1765157"/>
                </a:cubicBezTo>
                <a:cubicBezTo>
                  <a:pt x="472538" y="1763919"/>
                  <a:pt x="471586" y="1763919"/>
                  <a:pt x="469395" y="1764586"/>
                </a:cubicBezTo>
                <a:cubicBezTo>
                  <a:pt x="467014" y="1765252"/>
                  <a:pt x="464728" y="1766300"/>
                  <a:pt x="462442" y="1766967"/>
                </a:cubicBezTo>
                <a:cubicBezTo>
                  <a:pt x="457870" y="1768110"/>
                  <a:pt x="461013" y="1765157"/>
                  <a:pt x="464156" y="1764490"/>
                </a:cubicBezTo>
                <a:cubicBezTo>
                  <a:pt x="471586" y="1761728"/>
                  <a:pt x="470157" y="1761061"/>
                  <a:pt x="466823" y="1761633"/>
                </a:cubicBezTo>
                <a:cubicBezTo>
                  <a:pt x="457679" y="1763824"/>
                  <a:pt x="463585" y="1759347"/>
                  <a:pt x="468728" y="1758870"/>
                </a:cubicBezTo>
                <a:cubicBezTo>
                  <a:pt x="482540" y="1750203"/>
                  <a:pt x="449202" y="1759347"/>
                  <a:pt x="449964" y="1767538"/>
                </a:cubicBezTo>
                <a:cubicBezTo>
                  <a:pt x="451298" y="1783064"/>
                  <a:pt x="490445" y="1764109"/>
                  <a:pt x="472538" y="1768015"/>
                </a:cubicBezTo>
                <a:close/>
                <a:moveTo>
                  <a:pt x="519211" y="1743916"/>
                </a:moveTo>
                <a:cubicBezTo>
                  <a:pt x="493874" y="1744392"/>
                  <a:pt x="480349" y="1776301"/>
                  <a:pt x="515306" y="1760680"/>
                </a:cubicBezTo>
                <a:cubicBezTo>
                  <a:pt x="518163" y="1758775"/>
                  <a:pt x="514258" y="1759061"/>
                  <a:pt x="512353" y="1759537"/>
                </a:cubicBezTo>
                <a:cubicBezTo>
                  <a:pt x="507019" y="1760871"/>
                  <a:pt x="505685" y="1759061"/>
                  <a:pt x="512639" y="1755727"/>
                </a:cubicBezTo>
                <a:cubicBezTo>
                  <a:pt x="515115" y="1754489"/>
                  <a:pt x="514448" y="1754394"/>
                  <a:pt x="512353" y="1754965"/>
                </a:cubicBezTo>
                <a:cubicBezTo>
                  <a:pt x="509686" y="1755251"/>
                  <a:pt x="505971" y="1757632"/>
                  <a:pt x="503590" y="1756870"/>
                </a:cubicBezTo>
                <a:cubicBezTo>
                  <a:pt x="503018" y="1755822"/>
                  <a:pt x="506733" y="1754679"/>
                  <a:pt x="508352" y="1754108"/>
                </a:cubicBezTo>
                <a:cubicBezTo>
                  <a:pt x="515972" y="1751727"/>
                  <a:pt x="515306" y="1750774"/>
                  <a:pt x="512258" y="1751060"/>
                </a:cubicBezTo>
                <a:cubicBezTo>
                  <a:pt x="510638" y="1751155"/>
                  <a:pt x="507114" y="1752203"/>
                  <a:pt x="508638" y="1750393"/>
                </a:cubicBezTo>
                <a:cubicBezTo>
                  <a:pt x="510162" y="1748488"/>
                  <a:pt x="513305" y="1748583"/>
                  <a:pt x="515591" y="1748012"/>
                </a:cubicBezTo>
                <a:cubicBezTo>
                  <a:pt x="518639" y="1747155"/>
                  <a:pt x="521402" y="1744392"/>
                  <a:pt x="519211" y="1743916"/>
                </a:cubicBezTo>
                <a:close/>
                <a:moveTo>
                  <a:pt x="565407" y="1731438"/>
                </a:moveTo>
                <a:cubicBezTo>
                  <a:pt x="558835" y="1735058"/>
                  <a:pt x="557311" y="1732296"/>
                  <a:pt x="563026" y="1728009"/>
                </a:cubicBezTo>
                <a:cubicBezTo>
                  <a:pt x="567884" y="1723628"/>
                  <a:pt x="555692" y="1731153"/>
                  <a:pt x="554358" y="1731629"/>
                </a:cubicBezTo>
                <a:cubicBezTo>
                  <a:pt x="549024" y="1733820"/>
                  <a:pt x="553120" y="1729343"/>
                  <a:pt x="556263" y="1728200"/>
                </a:cubicBezTo>
                <a:cubicBezTo>
                  <a:pt x="564455" y="1723437"/>
                  <a:pt x="562835" y="1722771"/>
                  <a:pt x="559121" y="1724104"/>
                </a:cubicBezTo>
                <a:cubicBezTo>
                  <a:pt x="557120" y="1724866"/>
                  <a:pt x="553215" y="1726866"/>
                  <a:pt x="553882" y="1724771"/>
                </a:cubicBezTo>
                <a:cubicBezTo>
                  <a:pt x="554549" y="1722675"/>
                  <a:pt x="558644" y="1721533"/>
                  <a:pt x="561121" y="1720199"/>
                </a:cubicBezTo>
                <a:cubicBezTo>
                  <a:pt x="574932" y="1707816"/>
                  <a:pt x="545786" y="1722199"/>
                  <a:pt x="544643" y="1726866"/>
                </a:cubicBezTo>
                <a:cubicBezTo>
                  <a:pt x="533213" y="1739249"/>
                  <a:pt x="549405" y="1744678"/>
                  <a:pt x="560359" y="1738201"/>
                </a:cubicBezTo>
                <a:cubicBezTo>
                  <a:pt x="564359" y="1736868"/>
                  <a:pt x="577409" y="1726295"/>
                  <a:pt x="565407" y="1731438"/>
                </a:cubicBezTo>
                <a:close/>
                <a:moveTo>
                  <a:pt x="604841" y="1703435"/>
                </a:moveTo>
                <a:cubicBezTo>
                  <a:pt x="601126" y="1706483"/>
                  <a:pt x="596744" y="1706864"/>
                  <a:pt x="601316" y="1701149"/>
                </a:cubicBezTo>
                <a:cubicBezTo>
                  <a:pt x="601697" y="1700578"/>
                  <a:pt x="601602" y="1700482"/>
                  <a:pt x="601031" y="1700673"/>
                </a:cubicBezTo>
                <a:cubicBezTo>
                  <a:pt x="597887" y="1702292"/>
                  <a:pt x="595792" y="1706388"/>
                  <a:pt x="592363" y="1707436"/>
                </a:cubicBezTo>
                <a:cubicBezTo>
                  <a:pt x="590077" y="1707150"/>
                  <a:pt x="595411" y="1703054"/>
                  <a:pt x="596173" y="1702101"/>
                </a:cubicBezTo>
                <a:cubicBezTo>
                  <a:pt x="602364" y="1694672"/>
                  <a:pt x="590839" y="1704768"/>
                  <a:pt x="590267" y="1702578"/>
                </a:cubicBezTo>
                <a:cubicBezTo>
                  <a:pt x="589886" y="1701435"/>
                  <a:pt x="591982" y="1700006"/>
                  <a:pt x="593887" y="1698672"/>
                </a:cubicBezTo>
                <a:cubicBezTo>
                  <a:pt x="596078" y="1697720"/>
                  <a:pt x="599888" y="1692576"/>
                  <a:pt x="595125" y="1694005"/>
                </a:cubicBezTo>
                <a:cubicBezTo>
                  <a:pt x="570170" y="1707816"/>
                  <a:pt x="584552" y="1724200"/>
                  <a:pt x="604079" y="1708007"/>
                </a:cubicBezTo>
                <a:cubicBezTo>
                  <a:pt x="608174" y="1705054"/>
                  <a:pt x="613413" y="1698101"/>
                  <a:pt x="604841" y="1703435"/>
                </a:cubicBezTo>
                <a:close/>
                <a:moveTo>
                  <a:pt x="689423" y="1644570"/>
                </a:moveTo>
                <a:cubicBezTo>
                  <a:pt x="684565" y="1647047"/>
                  <a:pt x="682755" y="1645523"/>
                  <a:pt x="688565" y="1640665"/>
                </a:cubicBezTo>
                <a:cubicBezTo>
                  <a:pt x="690661" y="1638855"/>
                  <a:pt x="689899" y="1638951"/>
                  <a:pt x="687994" y="1639903"/>
                </a:cubicBezTo>
                <a:cubicBezTo>
                  <a:pt x="684470" y="1642666"/>
                  <a:pt x="674278" y="1646952"/>
                  <a:pt x="683803" y="1639999"/>
                </a:cubicBezTo>
                <a:cubicBezTo>
                  <a:pt x="690566" y="1635808"/>
                  <a:pt x="689613" y="1635045"/>
                  <a:pt x="686756" y="1635998"/>
                </a:cubicBezTo>
                <a:cubicBezTo>
                  <a:pt x="685232" y="1636474"/>
                  <a:pt x="682088" y="1638284"/>
                  <a:pt x="682946" y="1636093"/>
                </a:cubicBezTo>
                <a:cubicBezTo>
                  <a:pt x="683898" y="1633807"/>
                  <a:pt x="687041" y="1633236"/>
                  <a:pt x="689042" y="1632093"/>
                </a:cubicBezTo>
                <a:cubicBezTo>
                  <a:pt x="691899" y="1630569"/>
                  <a:pt x="693899" y="1627140"/>
                  <a:pt x="691518" y="1627140"/>
                </a:cubicBezTo>
                <a:cubicBezTo>
                  <a:pt x="666467" y="1633236"/>
                  <a:pt x="663800" y="1669145"/>
                  <a:pt x="692661" y="1645142"/>
                </a:cubicBezTo>
                <a:cubicBezTo>
                  <a:pt x="694852" y="1642475"/>
                  <a:pt x="691137" y="1643618"/>
                  <a:pt x="689423" y="1644570"/>
                </a:cubicBezTo>
                <a:close/>
                <a:moveTo>
                  <a:pt x="820677" y="1543225"/>
                </a:moveTo>
                <a:cubicBezTo>
                  <a:pt x="815724" y="1546654"/>
                  <a:pt x="812486" y="1546272"/>
                  <a:pt x="816391" y="1541224"/>
                </a:cubicBezTo>
                <a:cubicBezTo>
                  <a:pt x="817820" y="1539605"/>
                  <a:pt x="820487" y="1536557"/>
                  <a:pt x="816391" y="1539319"/>
                </a:cubicBezTo>
                <a:cubicBezTo>
                  <a:pt x="813057" y="1542653"/>
                  <a:pt x="800579" y="1550368"/>
                  <a:pt x="810676" y="1540653"/>
                </a:cubicBezTo>
                <a:cubicBezTo>
                  <a:pt x="818010" y="1534747"/>
                  <a:pt x="816296" y="1534366"/>
                  <a:pt x="812771" y="1535986"/>
                </a:cubicBezTo>
                <a:cubicBezTo>
                  <a:pt x="810771" y="1536938"/>
                  <a:pt x="807342" y="1539605"/>
                  <a:pt x="807533" y="1537319"/>
                </a:cubicBezTo>
                <a:cubicBezTo>
                  <a:pt x="807723" y="1534938"/>
                  <a:pt x="811819" y="1533318"/>
                  <a:pt x="814105" y="1531699"/>
                </a:cubicBezTo>
                <a:cubicBezTo>
                  <a:pt x="817343" y="1529413"/>
                  <a:pt x="818582" y="1525699"/>
                  <a:pt x="815343" y="1526270"/>
                </a:cubicBezTo>
                <a:cubicBezTo>
                  <a:pt x="781625" y="1541415"/>
                  <a:pt x="798865" y="1572942"/>
                  <a:pt x="825344" y="1542653"/>
                </a:cubicBezTo>
                <a:cubicBezTo>
                  <a:pt x="827059" y="1539700"/>
                  <a:pt x="822582" y="1541796"/>
                  <a:pt x="820677" y="1543225"/>
                </a:cubicBezTo>
                <a:close/>
                <a:moveTo>
                  <a:pt x="880018" y="1495790"/>
                </a:moveTo>
                <a:cubicBezTo>
                  <a:pt x="875255" y="1498838"/>
                  <a:pt x="872112" y="1498266"/>
                  <a:pt x="876875" y="1493123"/>
                </a:cubicBezTo>
                <a:cubicBezTo>
                  <a:pt x="879827" y="1489122"/>
                  <a:pt x="870969" y="1496362"/>
                  <a:pt x="869826" y="1497124"/>
                </a:cubicBezTo>
                <a:cubicBezTo>
                  <a:pt x="865730" y="1499600"/>
                  <a:pt x="867826" y="1495504"/>
                  <a:pt x="870588" y="1493980"/>
                </a:cubicBezTo>
                <a:cubicBezTo>
                  <a:pt x="876875" y="1489027"/>
                  <a:pt x="875351" y="1488837"/>
                  <a:pt x="872207" y="1490170"/>
                </a:cubicBezTo>
                <a:cubicBezTo>
                  <a:pt x="863921" y="1494933"/>
                  <a:pt x="868016" y="1488551"/>
                  <a:pt x="873160" y="1486741"/>
                </a:cubicBezTo>
                <a:cubicBezTo>
                  <a:pt x="881732" y="1478264"/>
                  <a:pt x="867064" y="1484455"/>
                  <a:pt x="864778" y="1487789"/>
                </a:cubicBezTo>
                <a:cubicBezTo>
                  <a:pt x="848966" y="1501029"/>
                  <a:pt x="863635" y="1511792"/>
                  <a:pt x="877160" y="1501981"/>
                </a:cubicBezTo>
                <a:cubicBezTo>
                  <a:pt x="880685" y="1499981"/>
                  <a:pt x="889829" y="1490646"/>
                  <a:pt x="880018" y="1495790"/>
                </a:cubicBezTo>
                <a:close/>
                <a:moveTo>
                  <a:pt x="925547" y="1460738"/>
                </a:moveTo>
                <a:cubicBezTo>
                  <a:pt x="899258" y="1461500"/>
                  <a:pt x="892496" y="1499029"/>
                  <a:pt x="924119" y="1479597"/>
                </a:cubicBezTo>
                <a:cubicBezTo>
                  <a:pt x="929072" y="1474740"/>
                  <a:pt x="907545" y="1483788"/>
                  <a:pt x="920594" y="1474168"/>
                </a:cubicBezTo>
                <a:cubicBezTo>
                  <a:pt x="922880" y="1472740"/>
                  <a:pt x="922118" y="1472644"/>
                  <a:pt x="920118" y="1473311"/>
                </a:cubicBezTo>
                <a:cubicBezTo>
                  <a:pt x="917546" y="1473787"/>
                  <a:pt x="914117" y="1476645"/>
                  <a:pt x="911641" y="1475883"/>
                </a:cubicBezTo>
                <a:cubicBezTo>
                  <a:pt x="910879" y="1474740"/>
                  <a:pt x="914403" y="1473216"/>
                  <a:pt x="915927" y="1472644"/>
                </a:cubicBezTo>
                <a:cubicBezTo>
                  <a:pt x="923166" y="1469596"/>
                  <a:pt x="922309" y="1468644"/>
                  <a:pt x="919356" y="1469025"/>
                </a:cubicBezTo>
                <a:cubicBezTo>
                  <a:pt x="917737" y="1469215"/>
                  <a:pt x="914308" y="1470549"/>
                  <a:pt x="915546" y="1468453"/>
                </a:cubicBezTo>
                <a:cubicBezTo>
                  <a:pt x="916022" y="1465882"/>
                  <a:pt x="930119" y="1464262"/>
                  <a:pt x="925547" y="1460738"/>
                </a:cubicBezTo>
                <a:close/>
                <a:moveTo>
                  <a:pt x="977840" y="1451118"/>
                </a:moveTo>
                <a:cubicBezTo>
                  <a:pt x="970886" y="1453308"/>
                  <a:pt x="969743" y="1449975"/>
                  <a:pt x="975839" y="1446736"/>
                </a:cubicBezTo>
                <a:cubicBezTo>
                  <a:pt x="980316" y="1444165"/>
                  <a:pt x="973172" y="1446165"/>
                  <a:pt x="971934" y="1446832"/>
                </a:cubicBezTo>
                <a:cubicBezTo>
                  <a:pt x="969743" y="1447498"/>
                  <a:pt x="966695" y="1449689"/>
                  <a:pt x="964505" y="1448927"/>
                </a:cubicBezTo>
                <a:cubicBezTo>
                  <a:pt x="963647" y="1445784"/>
                  <a:pt x="974315" y="1444260"/>
                  <a:pt x="975458" y="1441879"/>
                </a:cubicBezTo>
                <a:cubicBezTo>
                  <a:pt x="975268" y="1439592"/>
                  <a:pt x="965648" y="1444069"/>
                  <a:pt x="966981" y="1440926"/>
                </a:cubicBezTo>
                <a:cubicBezTo>
                  <a:pt x="968124" y="1438354"/>
                  <a:pt x="972696" y="1438354"/>
                  <a:pt x="974982" y="1437592"/>
                </a:cubicBezTo>
                <a:cubicBezTo>
                  <a:pt x="978887" y="1436449"/>
                  <a:pt x="981269" y="1433116"/>
                  <a:pt x="977649" y="1432734"/>
                </a:cubicBezTo>
                <a:cubicBezTo>
                  <a:pt x="970696" y="1432544"/>
                  <a:pt x="961838" y="1436830"/>
                  <a:pt x="957170" y="1441593"/>
                </a:cubicBezTo>
                <a:cubicBezTo>
                  <a:pt x="945169" y="1452261"/>
                  <a:pt x="960409" y="1462357"/>
                  <a:pt x="972125" y="1457214"/>
                </a:cubicBezTo>
                <a:cubicBezTo>
                  <a:pt x="976316" y="1456261"/>
                  <a:pt x="990127" y="1448927"/>
                  <a:pt x="977840" y="1451118"/>
                </a:cubicBezTo>
                <a:close/>
                <a:moveTo>
                  <a:pt x="1018607" y="1433973"/>
                </a:moveTo>
                <a:cubicBezTo>
                  <a:pt x="1013749" y="1435020"/>
                  <a:pt x="1011368" y="1433401"/>
                  <a:pt x="1016892" y="1430639"/>
                </a:cubicBezTo>
                <a:cubicBezTo>
                  <a:pt x="1018892" y="1429687"/>
                  <a:pt x="1018035" y="1429496"/>
                  <a:pt x="1016130" y="1429972"/>
                </a:cubicBezTo>
                <a:cubicBezTo>
                  <a:pt x="1012987" y="1431401"/>
                  <a:pt x="1001843" y="1432830"/>
                  <a:pt x="1011463" y="1429210"/>
                </a:cubicBezTo>
                <a:cubicBezTo>
                  <a:pt x="1018226" y="1427210"/>
                  <a:pt x="1017083" y="1426448"/>
                  <a:pt x="1014035" y="1426543"/>
                </a:cubicBezTo>
                <a:cubicBezTo>
                  <a:pt x="1012320" y="1426638"/>
                  <a:pt x="1009082" y="1427496"/>
                  <a:pt x="1009748" y="1425876"/>
                </a:cubicBezTo>
                <a:cubicBezTo>
                  <a:pt x="1010320" y="1424257"/>
                  <a:pt x="1013844" y="1424353"/>
                  <a:pt x="1016035" y="1423876"/>
                </a:cubicBezTo>
                <a:cubicBezTo>
                  <a:pt x="1028513" y="1417304"/>
                  <a:pt x="1002986" y="1421495"/>
                  <a:pt x="1001652" y="1426067"/>
                </a:cubicBezTo>
                <a:cubicBezTo>
                  <a:pt x="992984" y="1434258"/>
                  <a:pt x="1006224" y="1440640"/>
                  <a:pt x="1014511" y="1438164"/>
                </a:cubicBezTo>
                <a:cubicBezTo>
                  <a:pt x="1017845" y="1437878"/>
                  <a:pt x="1028227" y="1432830"/>
                  <a:pt x="1018607" y="1433973"/>
                </a:cubicBezTo>
                <a:close/>
                <a:moveTo>
                  <a:pt x="1072137" y="1430353"/>
                </a:moveTo>
                <a:cubicBezTo>
                  <a:pt x="1066613" y="1430353"/>
                  <a:pt x="1064231" y="1428067"/>
                  <a:pt x="1070994" y="1426258"/>
                </a:cubicBezTo>
                <a:cubicBezTo>
                  <a:pt x="1075661" y="1424448"/>
                  <a:pt x="1064327" y="1425781"/>
                  <a:pt x="1062993" y="1425686"/>
                </a:cubicBezTo>
                <a:cubicBezTo>
                  <a:pt x="1058231" y="1425400"/>
                  <a:pt x="1062041" y="1423114"/>
                  <a:pt x="1065279" y="1423400"/>
                </a:cubicBezTo>
                <a:cubicBezTo>
                  <a:pt x="1073280" y="1422733"/>
                  <a:pt x="1072137" y="1421590"/>
                  <a:pt x="1068708" y="1421019"/>
                </a:cubicBezTo>
                <a:cubicBezTo>
                  <a:pt x="1059088" y="1420352"/>
                  <a:pt x="1066041" y="1417304"/>
                  <a:pt x="1071470" y="1418542"/>
                </a:cubicBezTo>
                <a:cubicBezTo>
                  <a:pt x="1086710" y="1414256"/>
                  <a:pt x="1058231" y="1412637"/>
                  <a:pt x="1054992" y="1417875"/>
                </a:cubicBezTo>
                <a:cubicBezTo>
                  <a:pt x="1043753" y="1425115"/>
                  <a:pt x="1056897" y="1435116"/>
                  <a:pt x="1066517" y="1434258"/>
                </a:cubicBezTo>
                <a:cubicBezTo>
                  <a:pt x="1070423" y="1434449"/>
                  <a:pt x="1082900" y="1431211"/>
                  <a:pt x="1072137" y="1430353"/>
                </a:cubicBezTo>
                <a:close/>
                <a:moveTo>
                  <a:pt x="1075280" y="1467882"/>
                </a:moveTo>
                <a:cubicBezTo>
                  <a:pt x="1079281" y="1469311"/>
                  <a:pt x="1097283" y="1466548"/>
                  <a:pt x="1084520" y="1464072"/>
                </a:cubicBezTo>
                <a:cubicBezTo>
                  <a:pt x="1078614" y="1463595"/>
                  <a:pt x="1076233" y="1460547"/>
                  <a:pt x="1083567" y="1458928"/>
                </a:cubicBezTo>
                <a:cubicBezTo>
                  <a:pt x="1086234" y="1458357"/>
                  <a:pt x="1085282" y="1457880"/>
                  <a:pt x="1082900" y="1457690"/>
                </a:cubicBezTo>
                <a:cubicBezTo>
                  <a:pt x="1080329" y="1457500"/>
                  <a:pt x="1077566" y="1457595"/>
                  <a:pt x="1074899" y="1457690"/>
                </a:cubicBezTo>
                <a:cubicBezTo>
                  <a:pt x="1069565" y="1457309"/>
                  <a:pt x="1074137" y="1454547"/>
                  <a:pt x="1077566" y="1454928"/>
                </a:cubicBezTo>
                <a:cubicBezTo>
                  <a:pt x="1086234" y="1454833"/>
                  <a:pt x="1085091" y="1453308"/>
                  <a:pt x="1081376" y="1452261"/>
                </a:cubicBezTo>
                <a:cubicBezTo>
                  <a:pt x="1080138" y="1451689"/>
                  <a:pt x="1075376" y="1452070"/>
                  <a:pt x="1076423" y="1449784"/>
                </a:cubicBezTo>
                <a:cubicBezTo>
                  <a:pt x="1077662" y="1447689"/>
                  <a:pt x="1081853" y="1449213"/>
                  <a:pt x="1084520" y="1449403"/>
                </a:cubicBezTo>
                <a:cubicBezTo>
                  <a:pt x="1088234" y="1449689"/>
                  <a:pt x="1091187" y="1447212"/>
                  <a:pt x="1088139" y="1445403"/>
                </a:cubicBezTo>
                <a:cubicBezTo>
                  <a:pt x="1067375" y="1436830"/>
                  <a:pt x="1047753" y="1460452"/>
                  <a:pt x="1075280" y="1467882"/>
                </a:cubicBezTo>
                <a:close/>
                <a:moveTo>
                  <a:pt x="1053182" y="1485503"/>
                </a:moveTo>
                <a:cubicBezTo>
                  <a:pt x="1056992" y="1488456"/>
                  <a:pt x="1064231" y="1487884"/>
                  <a:pt x="1068422" y="1485884"/>
                </a:cubicBezTo>
                <a:cubicBezTo>
                  <a:pt x="1072232" y="1482836"/>
                  <a:pt x="1053659" y="1484550"/>
                  <a:pt x="1064422" y="1479693"/>
                </a:cubicBezTo>
                <a:cubicBezTo>
                  <a:pt x="1068899" y="1477407"/>
                  <a:pt x="1056802" y="1480169"/>
                  <a:pt x="1056326" y="1478836"/>
                </a:cubicBezTo>
                <a:cubicBezTo>
                  <a:pt x="1055087" y="1475978"/>
                  <a:pt x="1069756" y="1476835"/>
                  <a:pt x="1062422" y="1474359"/>
                </a:cubicBezTo>
                <a:cubicBezTo>
                  <a:pt x="1060898" y="1473978"/>
                  <a:pt x="1057850" y="1474549"/>
                  <a:pt x="1058612" y="1472835"/>
                </a:cubicBezTo>
                <a:cubicBezTo>
                  <a:pt x="1059564" y="1470930"/>
                  <a:pt x="1062803" y="1471978"/>
                  <a:pt x="1064517" y="1471882"/>
                </a:cubicBezTo>
                <a:cubicBezTo>
                  <a:pt x="1067279" y="1471882"/>
                  <a:pt x="1069184" y="1469787"/>
                  <a:pt x="1066898" y="1468549"/>
                </a:cubicBezTo>
                <a:cubicBezTo>
                  <a:pt x="1055754" y="1463976"/>
                  <a:pt x="1039562" y="1477026"/>
                  <a:pt x="1053182" y="1485503"/>
                </a:cubicBezTo>
                <a:close/>
                <a:moveTo>
                  <a:pt x="1042514" y="1465786"/>
                </a:moveTo>
                <a:cubicBezTo>
                  <a:pt x="1047848" y="1464929"/>
                  <a:pt x="1061564" y="1458262"/>
                  <a:pt x="1047467" y="1459214"/>
                </a:cubicBezTo>
                <a:cubicBezTo>
                  <a:pt x="1045277" y="1459500"/>
                  <a:pt x="1042229" y="1459976"/>
                  <a:pt x="1040514" y="1458928"/>
                </a:cubicBezTo>
                <a:cubicBezTo>
                  <a:pt x="1037276" y="1457118"/>
                  <a:pt x="1044896" y="1453785"/>
                  <a:pt x="1045086" y="1452451"/>
                </a:cubicBezTo>
                <a:cubicBezTo>
                  <a:pt x="1040609" y="1451784"/>
                  <a:pt x="1034799" y="1456642"/>
                  <a:pt x="1030322" y="1455213"/>
                </a:cubicBezTo>
                <a:cubicBezTo>
                  <a:pt x="1028132" y="1453785"/>
                  <a:pt x="1032894" y="1452166"/>
                  <a:pt x="1034799" y="1451594"/>
                </a:cubicBezTo>
                <a:cubicBezTo>
                  <a:pt x="1044515" y="1448355"/>
                  <a:pt x="1042419" y="1447117"/>
                  <a:pt x="1037657" y="1447403"/>
                </a:cubicBezTo>
                <a:cubicBezTo>
                  <a:pt x="1035085" y="1447498"/>
                  <a:pt x="1030418" y="1448927"/>
                  <a:pt x="1030703" y="1446450"/>
                </a:cubicBezTo>
                <a:cubicBezTo>
                  <a:pt x="1030989" y="1443879"/>
                  <a:pt x="1036514" y="1443974"/>
                  <a:pt x="1039657" y="1443212"/>
                </a:cubicBezTo>
                <a:cubicBezTo>
                  <a:pt x="1043467" y="1442450"/>
                  <a:pt x="1046420" y="1438640"/>
                  <a:pt x="1041276" y="1437687"/>
                </a:cubicBezTo>
                <a:cubicBezTo>
                  <a:pt x="1007653" y="1437687"/>
                  <a:pt x="1007748" y="1470644"/>
                  <a:pt x="1042514" y="1465786"/>
                </a:cubicBezTo>
                <a:close/>
                <a:moveTo>
                  <a:pt x="1011749" y="1490837"/>
                </a:moveTo>
                <a:cubicBezTo>
                  <a:pt x="1014416" y="1494075"/>
                  <a:pt x="1033370" y="1486837"/>
                  <a:pt x="1022512" y="1487122"/>
                </a:cubicBezTo>
                <a:cubicBezTo>
                  <a:pt x="1020512" y="1487503"/>
                  <a:pt x="1018988" y="1487217"/>
                  <a:pt x="1018511" y="1486646"/>
                </a:cubicBezTo>
                <a:cubicBezTo>
                  <a:pt x="1016606" y="1485503"/>
                  <a:pt x="1024703" y="1482169"/>
                  <a:pt x="1020131" y="1483026"/>
                </a:cubicBezTo>
                <a:cubicBezTo>
                  <a:pt x="1017940" y="1483122"/>
                  <a:pt x="1015463" y="1485217"/>
                  <a:pt x="1013368" y="1484455"/>
                </a:cubicBezTo>
                <a:cubicBezTo>
                  <a:pt x="1011749" y="1482265"/>
                  <a:pt x="1025084" y="1480359"/>
                  <a:pt x="1018130" y="1479597"/>
                </a:cubicBezTo>
                <a:cubicBezTo>
                  <a:pt x="1014701" y="1480550"/>
                  <a:pt x="1012606" y="1478836"/>
                  <a:pt x="1016511" y="1477502"/>
                </a:cubicBezTo>
                <a:cubicBezTo>
                  <a:pt x="1018702" y="1477692"/>
                  <a:pt x="1024893" y="1475597"/>
                  <a:pt x="1021083" y="1473787"/>
                </a:cubicBezTo>
                <a:cubicBezTo>
                  <a:pt x="1010796" y="1471882"/>
                  <a:pt x="997937" y="1485884"/>
                  <a:pt x="1011749" y="1490837"/>
                </a:cubicBezTo>
                <a:close/>
                <a:moveTo>
                  <a:pt x="1002128" y="1476930"/>
                </a:moveTo>
                <a:cubicBezTo>
                  <a:pt x="1008701" y="1472549"/>
                  <a:pt x="982888" y="1477312"/>
                  <a:pt x="999271" y="1469311"/>
                </a:cubicBezTo>
                <a:cubicBezTo>
                  <a:pt x="1002128" y="1468358"/>
                  <a:pt x="1001271" y="1467977"/>
                  <a:pt x="998890" y="1468072"/>
                </a:cubicBezTo>
                <a:cubicBezTo>
                  <a:pt x="995842" y="1467882"/>
                  <a:pt x="991460" y="1470454"/>
                  <a:pt x="988984" y="1468834"/>
                </a:cubicBezTo>
                <a:cubicBezTo>
                  <a:pt x="987841" y="1465405"/>
                  <a:pt x="1007843" y="1465120"/>
                  <a:pt x="998985" y="1462643"/>
                </a:cubicBezTo>
                <a:cubicBezTo>
                  <a:pt x="997080" y="1462262"/>
                  <a:pt x="992984" y="1463024"/>
                  <a:pt x="994794" y="1460738"/>
                </a:cubicBezTo>
                <a:cubicBezTo>
                  <a:pt x="996604" y="1458452"/>
                  <a:pt x="1000414" y="1459500"/>
                  <a:pt x="1002986" y="1459309"/>
                </a:cubicBezTo>
                <a:cubicBezTo>
                  <a:pt x="1006700" y="1459119"/>
                  <a:pt x="1010320" y="1456071"/>
                  <a:pt x="1007558" y="1454642"/>
                </a:cubicBezTo>
                <a:cubicBezTo>
                  <a:pt x="976792" y="1448355"/>
                  <a:pt x="963266" y="1491313"/>
                  <a:pt x="1002128" y="1476930"/>
                </a:cubicBezTo>
                <a:close/>
                <a:moveTo>
                  <a:pt x="970505" y="1507601"/>
                </a:moveTo>
                <a:cubicBezTo>
                  <a:pt x="975935" y="1509506"/>
                  <a:pt x="984698" y="1506363"/>
                  <a:pt x="989079" y="1502458"/>
                </a:cubicBezTo>
                <a:cubicBezTo>
                  <a:pt x="991175" y="1500267"/>
                  <a:pt x="986984" y="1500648"/>
                  <a:pt x="985079" y="1501219"/>
                </a:cubicBezTo>
                <a:cubicBezTo>
                  <a:pt x="978602" y="1503315"/>
                  <a:pt x="978221" y="1499695"/>
                  <a:pt x="982983" y="1496933"/>
                </a:cubicBezTo>
                <a:cubicBezTo>
                  <a:pt x="988127" y="1492837"/>
                  <a:pt x="973934" y="1499981"/>
                  <a:pt x="973077" y="1498743"/>
                </a:cubicBezTo>
                <a:cubicBezTo>
                  <a:pt x="971744" y="1497695"/>
                  <a:pt x="975268" y="1495885"/>
                  <a:pt x="976887" y="1495314"/>
                </a:cubicBezTo>
                <a:cubicBezTo>
                  <a:pt x="984317" y="1492266"/>
                  <a:pt x="982983" y="1491313"/>
                  <a:pt x="979554" y="1491599"/>
                </a:cubicBezTo>
                <a:cubicBezTo>
                  <a:pt x="977649" y="1491790"/>
                  <a:pt x="974125" y="1493123"/>
                  <a:pt x="974696" y="1491028"/>
                </a:cubicBezTo>
                <a:cubicBezTo>
                  <a:pt x="975363" y="1488837"/>
                  <a:pt x="979268" y="1488741"/>
                  <a:pt x="981554" y="1487979"/>
                </a:cubicBezTo>
                <a:cubicBezTo>
                  <a:pt x="984793" y="1486932"/>
                  <a:pt x="986698" y="1483788"/>
                  <a:pt x="983745" y="1483217"/>
                </a:cubicBezTo>
                <a:cubicBezTo>
                  <a:pt x="971458" y="1481788"/>
                  <a:pt x="951646" y="1501410"/>
                  <a:pt x="970505" y="1507601"/>
                </a:cubicBezTo>
                <a:close/>
                <a:moveTo>
                  <a:pt x="954599" y="1493504"/>
                </a:moveTo>
                <a:cubicBezTo>
                  <a:pt x="958980" y="1491980"/>
                  <a:pt x="970505" y="1482836"/>
                  <a:pt x="958694" y="1486837"/>
                </a:cubicBezTo>
                <a:cubicBezTo>
                  <a:pt x="952884" y="1489408"/>
                  <a:pt x="949265" y="1487979"/>
                  <a:pt x="955456" y="1482836"/>
                </a:cubicBezTo>
                <a:cubicBezTo>
                  <a:pt x="957742" y="1481026"/>
                  <a:pt x="956599" y="1481026"/>
                  <a:pt x="954218" y="1482074"/>
                </a:cubicBezTo>
                <a:cubicBezTo>
                  <a:pt x="950884" y="1483026"/>
                  <a:pt x="947741" y="1486741"/>
                  <a:pt x="944312" y="1486551"/>
                </a:cubicBezTo>
                <a:cubicBezTo>
                  <a:pt x="942502" y="1485693"/>
                  <a:pt x="946312" y="1483408"/>
                  <a:pt x="948026" y="1482360"/>
                </a:cubicBezTo>
                <a:cubicBezTo>
                  <a:pt x="956027" y="1477788"/>
                  <a:pt x="954313" y="1477216"/>
                  <a:pt x="950312" y="1478074"/>
                </a:cubicBezTo>
                <a:cubicBezTo>
                  <a:pt x="948122" y="1478550"/>
                  <a:pt x="944407" y="1480836"/>
                  <a:pt x="944597" y="1478454"/>
                </a:cubicBezTo>
                <a:cubicBezTo>
                  <a:pt x="945074" y="1475787"/>
                  <a:pt x="949836" y="1475121"/>
                  <a:pt x="951836" y="1474073"/>
                </a:cubicBezTo>
                <a:cubicBezTo>
                  <a:pt x="955456" y="1472454"/>
                  <a:pt x="956980" y="1468929"/>
                  <a:pt x="953265" y="1468929"/>
                </a:cubicBezTo>
                <a:cubicBezTo>
                  <a:pt x="927452" y="1472930"/>
                  <a:pt x="923928" y="1504839"/>
                  <a:pt x="954599" y="1493504"/>
                </a:cubicBezTo>
                <a:close/>
                <a:moveTo>
                  <a:pt x="928024" y="1526841"/>
                </a:moveTo>
                <a:cubicBezTo>
                  <a:pt x="932310" y="1529128"/>
                  <a:pt x="940216" y="1525794"/>
                  <a:pt x="944026" y="1522746"/>
                </a:cubicBezTo>
                <a:cubicBezTo>
                  <a:pt x="948407" y="1518269"/>
                  <a:pt x="928691" y="1526079"/>
                  <a:pt x="940502" y="1517316"/>
                </a:cubicBezTo>
                <a:cubicBezTo>
                  <a:pt x="942597" y="1515983"/>
                  <a:pt x="941835" y="1515888"/>
                  <a:pt x="940025" y="1516459"/>
                </a:cubicBezTo>
                <a:cubicBezTo>
                  <a:pt x="937644" y="1516840"/>
                  <a:pt x="934501" y="1519412"/>
                  <a:pt x="932215" y="1518555"/>
                </a:cubicBezTo>
                <a:cubicBezTo>
                  <a:pt x="931453" y="1517412"/>
                  <a:pt x="934691" y="1516174"/>
                  <a:pt x="936025" y="1515602"/>
                </a:cubicBezTo>
                <a:cubicBezTo>
                  <a:pt x="942597" y="1513030"/>
                  <a:pt x="941835" y="1511983"/>
                  <a:pt x="939073" y="1512173"/>
                </a:cubicBezTo>
                <a:cubicBezTo>
                  <a:pt x="937549" y="1512268"/>
                  <a:pt x="934406" y="1513411"/>
                  <a:pt x="935453" y="1511411"/>
                </a:cubicBezTo>
                <a:cubicBezTo>
                  <a:pt x="936501" y="1509316"/>
                  <a:pt x="939549" y="1509411"/>
                  <a:pt x="941549" y="1508839"/>
                </a:cubicBezTo>
                <a:cubicBezTo>
                  <a:pt x="944312" y="1507887"/>
                  <a:pt x="946598" y="1505220"/>
                  <a:pt x="944407" y="1504458"/>
                </a:cubicBezTo>
                <a:cubicBezTo>
                  <a:pt x="934787" y="1502934"/>
                  <a:pt x="915260" y="1518936"/>
                  <a:pt x="928024" y="1526841"/>
                </a:cubicBezTo>
                <a:close/>
                <a:moveTo>
                  <a:pt x="916784" y="1512554"/>
                </a:moveTo>
                <a:cubicBezTo>
                  <a:pt x="918499" y="1509696"/>
                  <a:pt x="913736" y="1511506"/>
                  <a:pt x="911736" y="1512745"/>
                </a:cubicBezTo>
                <a:cubicBezTo>
                  <a:pt x="906212" y="1515983"/>
                  <a:pt x="902211" y="1515316"/>
                  <a:pt x="908021" y="1509220"/>
                </a:cubicBezTo>
                <a:cubicBezTo>
                  <a:pt x="912022" y="1504458"/>
                  <a:pt x="900782" y="1512840"/>
                  <a:pt x="899544" y="1513602"/>
                </a:cubicBezTo>
                <a:cubicBezTo>
                  <a:pt x="894496" y="1516269"/>
                  <a:pt x="897163" y="1511601"/>
                  <a:pt x="900401" y="1509792"/>
                </a:cubicBezTo>
                <a:cubicBezTo>
                  <a:pt x="905450" y="1505982"/>
                  <a:pt x="908307" y="1503220"/>
                  <a:pt x="902306" y="1505220"/>
                </a:cubicBezTo>
                <a:cubicBezTo>
                  <a:pt x="900211" y="1506077"/>
                  <a:pt x="896591" y="1508649"/>
                  <a:pt x="896591" y="1506363"/>
                </a:cubicBezTo>
                <a:cubicBezTo>
                  <a:pt x="896591" y="1504077"/>
                  <a:pt x="900973" y="1502458"/>
                  <a:pt x="903449" y="1501029"/>
                </a:cubicBezTo>
                <a:cubicBezTo>
                  <a:pt x="907069" y="1498933"/>
                  <a:pt x="907926" y="1495218"/>
                  <a:pt x="904116" y="1495790"/>
                </a:cubicBezTo>
                <a:cubicBezTo>
                  <a:pt x="866778" y="1511316"/>
                  <a:pt x="892305" y="1540081"/>
                  <a:pt x="916784" y="1512554"/>
                </a:cubicBezTo>
                <a:close/>
                <a:moveTo>
                  <a:pt x="876113" y="1547225"/>
                </a:moveTo>
                <a:cubicBezTo>
                  <a:pt x="880589" y="1556750"/>
                  <a:pt x="897068" y="1549416"/>
                  <a:pt x="901259" y="1541986"/>
                </a:cubicBezTo>
                <a:cubicBezTo>
                  <a:pt x="903449" y="1537033"/>
                  <a:pt x="885923" y="1550749"/>
                  <a:pt x="894115" y="1539700"/>
                </a:cubicBezTo>
                <a:cubicBezTo>
                  <a:pt x="897449" y="1535033"/>
                  <a:pt x="886876" y="1544844"/>
                  <a:pt x="885542" y="1543987"/>
                </a:cubicBezTo>
                <a:cubicBezTo>
                  <a:pt x="884018" y="1543510"/>
                  <a:pt x="886876" y="1541320"/>
                  <a:pt x="888114" y="1540272"/>
                </a:cubicBezTo>
                <a:cubicBezTo>
                  <a:pt x="894020" y="1535700"/>
                  <a:pt x="892496" y="1535319"/>
                  <a:pt x="889448" y="1536652"/>
                </a:cubicBezTo>
                <a:cubicBezTo>
                  <a:pt x="887828" y="1537414"/>
                  <a:pt x="884971" y="1539510"/>
                  <a:pt x="884876" y="1537700"/>
                </a:cubicBezTo>
                <a:cubicBezTo>
                  <a:pt x="884780" y="1535890"/>
                  <a:pt x="888305" y="1534557"/>
                  <a:pt x="890210" y="1533318"/>
                </a:cubicBezTo>
                <a:cubicBezTo>
                  <a:pt x="900306" y="1521412"/>
                  <a:pt x="871922" y="1537129"/>
                  <a:pt x="876113" y="1547225"/>
                </a:cubicBezTo>
                <a:close/>
                <a:moveTo>
                  <a:pt x="852681" y="1578943"/>
                </a:moveTo>
                <a:cubicBezTo>
                  <a:pt x="857825" y="1581705"/>
                  <a:pt x="882018" y="1560846"/>
                  <a:pt x="866873" y="1567990"/>
                </a:cubicBezTo>
                <a:cubicBezTo>
                  <a:pt x="860301" y="1572276"/>
                  <a:pt x="859444" y="1568751"/>
                  <a:pt x="863825" y="1564561"/>
                </a:cubicBezTo>
                <a:cubicBezTo>
                  <a:pt x="867635" y="1559131"/>
                  <a:pt x="855443" y="1570466"/>
                  <a:pt x="853729" y="1569609"/>
                </a:cubicBezTo>
                <a:cubicBezTo>
                  <a:pt x="852110" y="1568942"/>
                  <a:pt x="855634" y="1566180"/>
                  <a:pt x="857063" y="1565037"/>
                </a:cubicBezTo>
                <a:cubicBezTo>
                  <a:pt x="864206" y="1559608"/>
                  <a:pt x="862587" y="1559131"/>
                  <a:pt x="859063" y="1560560"/>
                </a:cubicBezTo>
                <a:cubicBezTo>
                  <a:pt x="857158" y="1561417"/>
                  <a:pt x="853729" y="1563799"/>
                  <a:pt x="853919" y="1561608"/>
                </a:cubicBezTo>
                <a:cubicBezTo>
                  <a:pt x="854110" y="1559322"/>
                  <a:pt x="858110" y="1557893"/>
                  <a:pt x="860396" y="1556464"/>
                </a:cubicBezTo>
                <a:cubicBezTo>
                  <a:pt x="870112" y="1546654"/>
                  <a:pt x="854681" y="1553130"/>
                  <a:pt x="851538" y="1557036"/>
                </a:cubicBezTo>
                <a:cubicBezTo>
                  <a:pt x="843156" y="1563132"/>
                  <a:pt x="837155" y="1579420"/>
                  <a:pt x="852681" y="1578943"/>
                </a:cubicBezTo>
                <a:close/>
                <a:moveTo>
                  <a:pt x="839822" y="1542272"/>
                </a:moveTo>
                <a:cubicBezTo>
                  <a:pt x="849728" y="1552464"/>
                  <a:pt x="873160" y="1539891"/>
                  <a:pt x="878494" y="1527984"/>
                </a:cubicBezTo>
                <a:cubicBezTo>
                  <a:pt x="879732" y="1524651"/>
                  <a:pt x="874208" y="1527699"/>
                  <a:pt x="872112" y="1529604"/>
                </a:cubicBezTo>
                <a:cubicBezTo>
                  <a:pt x="865064" y="1535700"/>
                  <a:pt x="861635" y="1533223"/>
                  <a:pt x="866111" y="1527127"/>
                </a:cubicBezTo>
                <a:cubicBezTo>
                  <a:pt x="869350" y="1520460"/>
                  <a:pt x="856205" y="1535986"/>
                  <a:pt x="853919" y="1535319"/>
                </a:cubicBezTo>
                <a:cubicBezTo>
                  <a:pt x="851252" y="1535224"/>
                  <a:pt x="855062" y="1531318"/>
                  <a:pt x="856586" y="1529794"/>
                </a:cubicBezTo>
                <a:cubicBezTo>
                  <a:pt x="864397" y="1522079"/>
                  <a:pt x="861825" y="1522174"/>
                  <a:pt x="857444" y="1524746"/>
                </a:cubicBezTo>
                <a:cubicBezTo>
                  <a:pt x="846966" y="1532557"/>
                  <a:pt x="849633" y="1524555"/>
                  <a:pt x="857444" y="1520269"/>
                </a:cubicBezTo>
                <a:cubicBezTo>
                  <a:pt x="861063" y="1517221"/>
                  <a:pt x="861158" y="1513221"/>
                  <a:pt x="856682" y="1514745"/>
                </a:cubicBezTo>
                <a:cubicBezTo>
                  <a:pt x="847252" y="1519126"/>
                  <a:pt x="834584" y="1531795"/>
                  <a:pt x="839822" y="1542272"/>
                </a:cubicBezTo>
                <a:close/>
                <a:moveTo>
                  <a:pt x="828488" y="1575895"/>
                </a:moveTo>
                <a:cubicBezTo>
                  <a:pt x="832964" y="1571800"/>
                  <a:pt x="838298" y="1560560"/>
                  <a:pt x="828678" y="1569323"/>
                </a:cubicBezTo>
                <a:cubicBezTo>
                  <a:pt x="824106" y="1574181"/>
                  <a:pt x="819344" y="1575038"/>
                  <a:pt x="822677" y="1568466"/>
                </a:cubicBezTo>
                <a:cubicBezTo>
                  <a:pt x="824297" y="1562941"/>
                  <a:pt x="815153" y="1576943"/>
                  <a:pt x="813057" y="1576657"/>
                </a:cubicBezTo>
                <a:cubicBezTo>
                  <a:pt x="810581" y="1577038"/>
                  <a:pt x="813343" y="1573514"/>
                  <a:pt x="814486" y="1572085"/>
                </a:cubicBezTo>
                <a:cubicBezTo>
                  <a:pt x="820201" y="1565037"/>
                  <a:pt x="817820" y="1565513"/>
                  <a:pt x="814295" y="1568180"/>
                </a:cubicBezTo>
                <a:cubicBezTo>
                  <a:pt x="812390" y="1569609"/>
                  <a:pt x="809628" y="1572942"/>
                  <a:pt x="808485" y="1571323"/>
                </a:cubicBezTo>
                <a:cubicBezTo>
                  <a:pt x="807247" y="1569704"/>
                  <a:pt x="811533" y="1566846"/>
                  <a:pt x="813438" y="1564751"/>
                </a:cubicBezTo>
                <a:cubicBezTo>
                  <a:pt x="816200" y="1561893"/>
                  <a:pt x="815438" y="1558845"/>
                  <a:pt x="811628" y="1560750"/>
                </a:cubicBezTo>
                <a:cubicBezTo>
                  <a:pt x="783625" y="1581420"/>
                  <a:pt x="807818" y="1596279"/>
                  <a:pt x="828488" y="1575895"/>
                </a:cubicBezTo>
                <a:close/>
                <a:moveTo>
                  <a:pt x="796388" y="1619901"/>
                </a:moveTo>
                <a:cubicBezTo>
                  <a:pt x="800389" y="1623711"/>
                  <a:pt x="824201" y="1605613"/>
                  <a:pt x="810771" y="1610757"/>
                </a:cubicBezTo>
                <a:cubicBezTo>
                  <a:pt x="805628" y="1613519"/>
                  <a:pt x="803532" y="1611804"/>
                  <a:pt x="809628" y="1606470"/>
                </a:cubicBezTo>
                <a:cubicBezTo>
                  <a:pt x="811819" y="1604470"/>
                  <a:pt x="810962" y="1604566"/>
                  <a:pt x="808961" y="1605613"/>
                </a:cubicBezTo>
                <a:cubicBezTo>
                  <a:pt x="806294" y="1606661"/>
                  <a:pt x="803151" y="1610185"/>
                  <a:pt x="800389" y="1609900"/>
                </a:cubicBezTo>
                <a:cubicBezTo>
                  <a:pt x="799436" y="1608852"/>
                  <a:pt x="802865" y="1606661"/>
                  <a:pt x="804389" y="1605708"/>
                </a:cubicBezTo>
                <a:cubicBezTo>
                  <a:pt x="811533" y="1601137"/>
                  <a:pt x="810485" y="1600279"/>
                  <a:pt x="807437" y="1601232"/>
                </a:cubicBezTo>
                <a:cubicBezTo>
                  <a:pt x="798293" y="1605137"/>
                  <a:pt x="805723" y="1597708"/>
                  <a:pt x="809819" y="1596945"/>
                </a:cubicBezTo>
                <a:cubicBezTo>
                  <a:pt x="819915" y="1588659"/>
                  <a:pt x="807342" y="1591802"/>
                  <a:pt x="802961" y="1595898"/>
                </a:cubicBezTo>
                <a:cubicBezTo>
                  <a:pt x="794579" y="1601708"/>
                  <a:pt x="784482" y="1615710"/>
                  <a:pt x="796388" y="1619901"/>
                </a:cubicBezTo>
                <a:close/>
                <a:moveTo>
                  <a:pt x="787816" y="1580943"/>
                </a:moveTo>
                <a:cubicBezTo>
                  <a:pt x="789911" y="1578276"/>
                  <a:pt x="786292" y="1579515"/>
                  <a:pt x="784577" y="1580467"/>
                </a:cubicBezTo>
                <a:cubicBezTo>
                  <a:pt x="779815" y="1583039"/>
                  <a:pt x="777910" y="1581515"/>
                  <a:pt x="783530" y="1576467"/>
                </a:cubicBezTo>
                <a:cubicBezTo>
                  <a:pt x="785530" y="1574657"/>
                  <a:pt x="784768" y="1574657"/>
                  <a:pt x="782958" y="1575705"/>
                </a:cubicBezTo>
                <a:cubicBezTo>
                  <a:pt x="780482" y="1576657"/>
                  <a:pt x="777624" y="1580086"/>
                  <a:pt x="775052" y="1579800"/>
                </a:cubicBezTo>
                <a:cubicBezTo>
                  <a:pt x="774100" y="1578848"/>
                  <a:pt x="777338" y="1576753"/>
                  <a:pt x="778672" y="1575800"/>
                </a:cubicBezTo>
                <a:cubicBezTo>
                  <a:pt x="785244" y="1571514"/>
                  <a:pt x="784292" y="1570752"/>
                  <a:pt x="781434" y="1571609"/>
                </a:cubicBezTo>
                <a:cubicBezTo>
                  <a:pt x="779910" y="1572085"/>
                  <a:pt x="776767" y="1574086"/>
                  <a:pt x="777624" y="1571800"/>
                </a:cubicBezTo>
                <a:cubicBezTo>
                  <a:pt x="778481" y="1569513"/>
                  <a:pt x="781625" y="1568751"/>
                  <a:pt x="783625" y="1567608"/>
                </a:cubicBezTo>
                <a:cubicBezTo>
                  <a:pt x="786482" y="1565989"/>
                  <a:pt x="788483" y="1562465"/>
                  <a:pt x="785911" y="1562560"/>
                </a:cubicBezTo>
                <a:cubicBezTo>
                  <a:pt x="760670" y="1569133"/>
                  <a:pt x="760003" y="1605613"/>
                  <a:pt x="787816" y="1580943"/>
                </a:cubicBezTo>
                <a:close/>
                <a:moveTo>
                  <a:pt x="783720" y="1611042"/>
                </a:moveTo>
                <a:cubicBezTo>
                  <a:pt x="785244" y="1607899"/>
                  <a:pt x="780577" y="1610662"/>
                  <a:pt x="778577" y="1612281"/>
                </a:cubicBezTo>
                <a:cubicBezTo>
                  <a:pt x="773147" y="1616662"/>
                  <a:pt x="769242" y="1616376"/>
                  <a:pt x="774481" y="1609518"/>
                </a:cubicBezTo>
                <a:cubicBezTo>
                  <a:pt x="778005" y="1603422"/>
                  <a:pt x="765813" y="1617043"/>
                  <a:pt x="763813" y="1616376"/>
                </a:cubicBezTo>
                <a:cubicBezTo>
                  <a:pt x="761908" y="1616091"/>
                  <a:pt x="765337" y="1612757"/>
                  <a:pt x="766861" y="1611424"/>
                </a:cubicBezTo>
                <a:cubicBezTo>
                  <a:pt x="774100" y="1604756"/>
                  <a:pt x="772100" y="1604566"/>
                  <a:pt x="768385" y="1606661"/>
                </a:cubicBezTo>
                <a:cubicBezTo>
                  <a:pt x="766385" y="1607804"/>
                  <a:pt x="762956" y="1610947"/>
                  <a:pt x="762765" y="1608661"/>
                </a:cubicBezTo>
                <a:cubicBezTo>
                  <a:pt x="762575" y="1606375"/>
                  <a:pt x="766861" y="1604280"/>
                  <a:pt x="769147" y="1602375"/>
                </a:cubicBezTo>
                <a:cubicBezTo>
                  <a:pt x="772481" y="1599612"/>
                  <a:pt x="773052" y="1595898"/>
                  <a:pt x="769337" y="1597136"/>
                </a:cubicBezTo>
                <a:cubicBezTo>
                  <a:pt x="732666" y="1619043"/>
                  <a:pt x="762003" y="1642094"/>
                  <a:pt x="783720" y="1611042"/>
                </a:cubicBezTo>
                <a:close/>
                <a:moveTo>
                  <a:pt x="748382" y="1650666"/>
                </a:moveTo>
                <a:cubicBezTo>
                  <a:pt x="756288" y="1665335"/>
                  <a:pt x="785530" y="1633236"/>
                  <a:pt x="770099" y="1643046"/>
                </a:cubicBezTo>
                <a:cubicBezTo>
                  <a:pt x="765623" y="1646666"/>
                  <a:pt x="762384" y="1646380"/>
                  <a:pt x="766766" y="1640856"/>
                </a:cubicBezTo>
                <a:cubicBezTo>
                  <a:pt x="769433" y="1636665"/>
                  <a:pt x="761146" y="1644666"/>
                  <a:pt x="760003" y="1645523"/>
                </a:cubicBezTo>
                <a:cubicBezTo>
                  <a:pt x="756098" y="1648285"/>
                  <a:pt x="757812" y="1644285"/>
                  <a:pt x="760574" y="1642380"/>
                </a:cubicBezTo>
                <a:cubicBezTo>
                  <a:pt x="766575" y="1636950"/>
                  <a:pt x="764956" y="1636855"/>
                  <a:pt x="761908" y="1638570"/>
                </a:cubicBezTo>
                <a:cubicBezTo>
                  <a:pt x="760193" y="1639522"/>
                  <a:pt x="757431" y="1641999"/>
                  <a:pt x="757241" y="1640189"/>
                </a:cubicBezTo>
                <a:cubicBezTo>
                  <a:pt x="757145" y="1638379"/>
                  <a:pt x="760670" y="1636570"/>
                  <a:pt x="762575" y="1635141"/>
                </a:cubicBezTo>
                <a:cubicBezTo>
                  <a:pt x="772385" y="1621806"/>
                  <a:pt x="744001" y="1641522"/>
                  <a:pt x="748382" y="1650666"/>
                </a:cubicBezTo>
                <a:close/>
                <a:moveTo>
                  <a:pt x="749811" y="1598755"/>
                </a:moveTo>
                <a:cubicBezTo>
                  <a:pt x="751049" y="1596183"/>
                  <a:pt x="747239" y="1598470"/>
                  <a:pt x="745620" y="1599803"/>
                </a:cubicBezTo>
                <a:cubicBezTo>
                  <a:pt x="741239" y="1603422"/>
                  <a:pt x="738095" y="1603232"/>
                  <a:pt x="742286" y="1597612"/>
                </a:cubicBezTo>
                <a:cubicBezTo>
                  <a:pt x="744858" y="1593421"/>
                  <a:pt x="736762" y="1601517"/>
                  <a:pt x="735714" y="1602279"/>
                </a:cubicBezTo>
                <a:cubicBezTo>
                  <a:pt x="731904" y="1605042"/>
                  <a:pt x="733619" y="1600946"/>
                  <a:pt x="736190" y="1599136"/>
                </a:cubicBezTo>
                <a:cubicBezTo>
                  <a:pt x="742001" y="1593612"/>
                  <a:pt x="740381" y="1593516"/>
                  <a:pt x="737429" y="1595326"/>
                </a:cubicBezTo>
                <a:cubicBezTo>
                  <a:pt x="735809" y="1596279"/>
                  <a:pt x="733047" y="1598755"/>
                  <a:pt x="732857" y="1596945"/>
                </a:cubicBezTo>
                <a:cubicBezTo>
                  <a:pt x="732666" y="1595136"/>
                  <a:pt x="736190" y="1593326"/>
                  <a:pt x="738000" y="1591802"/>
                </a:cubicBezTo>
                <a:cubicBezTo>
                  <a:pt x="740667" y="1589516"/>
                  <a:pt x="741143" y="1586468"/>
                  <a:pt x="738095" y="1587611"/>
                </a:cubicBezTo>
                <a:cubicBezTo>
                  <a:pt x="708663" y="1605518"/>
                  <a:pt x="732285" y="1624092"/>
                  <a:pt x="749811" y="1598755"/>
                </a:cubicBezTo>
                <a:close/>
                <a:moveTo>
                  <a:pt x="713997" y="1683718"/>
                </a:moveTo>
                <a:cubicBezTo>
                  <a:pt x="717617" y="1687338"/>
                  <a:pt x="740858" y="1670383"/>
                  <a:pt x="727999" y="1675146"/>
                </a:cubicBezTo>
                <a:cubicBezTo>
                  <a:pt x="723046" y="1677717"/>
                  <a:pt x="721141" y="1676193"/>
                  <a:pt x="727142" y="1671145"/>
                </a:cubicBezTo>
                <a:cubicBezTo>
                  <a:pt x="731714" y="1666383"/>
                  <a:pt x="719522" y="1675527"/>
                  <a:pt x="718379" y="1674479"/>
                </a:cubicBezTo>
                <a:cubicBezTo>
                  <a:pt x="717521" y="1673526"/>
                  <a:pt x="720855" y="1671431"/>
                  <a:pt x="722284" y="1670574"/>
                </a:cubicBezTo>
                <a:cubicBezTo>
                  <a:pt x="729237" y="1666287"/>
                  <a:pt x="728285" y="1665525"/>
                  <a:pt x="725332" y="1666478"/>
                </a:cubicBezTo>
                <a:cubicBezTo>
                  <a:pt x="716664" y="1670097"/>
                  <a:pt x="723998" y="1663240"/>
                  <a:pt x="727713" y="1662573"/>
                </a:cubicBezTo>
                <a:cubicBezTo>
                  <a:pt x="737524" y="1654762"/>
                  <a:pt x="725522" y="1658001"/>
                  <a:pt x="721427" y="1661716"/>
                </a:cubicBezTo>
                <a:cubicBezTo>
                  <a:pt x="713807" y="1667050"/>
                  <a:pt x="702948" y="1679622"/>
                  <a:pt x="713997" y="1683718"/>
                </a:cubicBezTo>
                <a:close/>
                <a:moveTo>
                  <a:pt x="705996" y="1650666"/>
                </a:moveTo>
                <a:cubicBezTo>
                  <a:pt x="716378" y="1660382"/>
                  <a:pt x="740096" y="1645428"/>
                  <a:pt x="744953" y="1633331"/>
                </a:cubicBezTo>
                <a:cubicBezTo>
                  <a:pt x="746382" y="1626473"/>
                  <a:pt x="725713" y="1649333"/>
                  <a:pt x="731428" y="1635522"/>
                </a:cubicBezTo>
                <a:cubicBezTo>
                  <a:pt x="731714" y="1635045"/>
                  <a:pt x="731999" y="1634474"/>
                  <a:pt x="732380" y="1633807"/>
                </a:cubicBezTo>
                <a:cubicBezTo>
                  <a:pt x="735428" y="1626949"/>
                  <a:pt x="722665" y="1643428"/>
                  <a:pt x="720188" y="1642951"/>
                </a:cubicBezTo>
                <a:cubicBezTo>
                  <a:pt x="717521" y="1643046"/>
                  <a:pt x="721427" y="1638855"/>
                  <a:pt x="722855" y="1637332"/>
                </a:cubicBezTo>
                <a:cubicBezTo>
                  <a:pt x="730571" y="1629045"/>
                  <a:pt x="727904" y="1629330"/>
                  <a:pt x="723617" y="1632283"/>
                </a:cubicBezTo>
                <a:cubicBezTo>
                  <a:pt x="713330" y="1640856"/>
                  <a:pt x="715902" y="1632664"/>
                  <a:pt x="723522" y="1627902"/>
                </a:cubicBezTo>
                <a:cubicBezTo>
                  <a:pt x="735238" y="1609518"/>
                  <a:pt x="696376" y="1638760"/>
                  <a:pt x="705996" y="1650666"/>
                </a:cubicBezTo>
                <a:close/>
                <a:moveTo>
                  <a:pt x="699900" y="1678384"/>
                </a:moveTo>
                <a:cubicBezTo>
                  <a:pt x="702758" y="1675146"/>
                  <a:pt x="698090" y="1676670"/>
                  <a:pt x="695900" y="1677813"/>
                </a:cubicBezTo>
                <a:cubicBezTo>
                  <a:pt x="689708" y="1680861"/>
                  <a:pt x="687422" y="1678956"/>
                  <a:pt x="694947" y="1672955"/>
                </a:cubicBezTo>
                <a:cubicBezTo>
                  <a:pt x="697614" y="1670764"/>
                  <a:pt x="696662" y="1670859"/>
                  <a:pt x="694280" y="1672003"/>
                </a:cubicBezTo>
                <a:cubicBezTo>
                  <a:pt x="691137" y="1673145"/>
                  <a:pt x="687232" y="1677146"/>
                  <a:pt x="684089" y="1676765"/>
                </a:cubicBezTo>
                <a:cubicBezTo>
                  <a:pt x="683041" y="1675622"/>
                  <a:pt x="687232" y="1673145"/>
                  <a:pt x="689042" y="1672003"/>
                </a:cubicBezTo>
                <a:cubicBezTo>
                  <a:pt x="697614" y="1666859"/>
                  <a:pt x="696471" y="1665907"/>
                  <a:pt x="692852" y="1666954"/>
                </a:cubicBezTo>
                <a:cubicBezTo>
                  <a:pt x="690851" y="1667526"/>
                  <a:pt x="686851" y="1669812"/>
                  <a:pt x="688089" y="1667050"/>
                </a:cubicBezTo>
                <a:cubicBezTo>
                  <a:pt x="689327" y="1664287"/>
                  <a:pt x="693233" y="1663430"/>
                  <a:pt x="695804" y="1662096"/>
                </a:cubicBezTo>
                <a:cubicBezTo>
                  <a:pt x="699424" y="1660191"/>
                  <a:pt x="702091" y="1655905"/>
                  <a:pt x="698948" y="1655905"/>
                </a:cubicBezTo>
                <a:cubicBezTo>
                  <a:pt x="666944" y="1664287"/>
                  <a:pt x="662657" y="1707626"/>
                  <a:pt x="699900" y="1678384"/>
                </a:cubicBezTo>
                <a:close/>
                <a:moveTo>
                  <a:pt x="650370" y="1718294"/>
                </a:moveTo>
                <a:cubicBezTo>
                  <a:pt x="661038" y="1725533"/>
                  <a:pt x="679231" y="1714484"/>
                  <a:pt x="684755" y="1704292"/>
                </a:cubicBezTo>
                <a:cubicBezTo>
                  <a:pt x="685803" y="1701625"/>
                  <a:pt x="680945" y="1704673"/>
                  <a:pt x="679040" y="1706292"/>
                </a:cubicBezTo>
                <a:cubicBezTo>
                  <a:pt x="672944" y="1711531"/>
                  <a:pt x="669801" y="1710198"/>
                  <a:pt x="673706" y="1705054"/>
                </a:cubicBezTo>
                <a:cubicBezTo>
                  <a:pt x="676373" y="1699911"/>
                  <a:pt x="665039" y="1712770"/>
                  <a:pt x="662943" y="1712293"/>
                </a:cubicBezTo>
                <a:cubicBezTo>
                  <a:pt x="658847" y="1712103"/>
                  <a:pt x="677707" y="1698006"/>
                  <a:pt x="666182" y="1704102"/>
                </a:cubicBezTo>
                <a:cubicBezTo>
                  <a:pt x="657228" y="1710674"/>
                  <a:pt x="659133" y="1704673"/>
                  <a:pt x="666086" y="1700768"/>
                </a:cubicBezTo>
                <a:cubicBezTo>
                  <a:pt x="676373" y="1686480"/>
                  <a:pt x="642274" y="1709626"/>
                  <a:pt x="650370" y="1718294"/>
                </a:cubicBezTo>
                <a:close/>
                <a:moveTo>
                  <a:pt x="653799" y="1684766"/>
                </a:moveTo>
                <a:cubicBezTo>
                  <a:pt x="656657" y="1682670"/>
                  <a:pt x="660848" y="1679146"/>
                  <a:pt x="662276" y="1676765"/>
                </a:cubicBezTo>
                <a:cubicBezTo>
                  <a:pt x="663991" y="1673908"/>
                  <a:pt x="659324" y="1676289"/>
                  <a:pt x="657323" y="1677717"/>
                </a:cubicBezTo>
                <a:cubicBezTo>
                  <a:pt x="652180" y="1681337"/>
                  <a:pt x="648751" y="1681242"/>
                  <a:pt x="652656" y="1676384"/>
                </a:cubicBezTo>
                <a:cubicBezTo>
                  <a:pt x="659228" y="1668288"/>
                  <a:pt x="645703" y="1681146"/>
                  <a:pt x="643131" y="1680861"/>
                </a:cubicBezTo>
                <a:cubicBezTo>
                  <a:pt x="641607" y="1680480"/>
                  <a:pt x="644084" y="1678384"/>
                  <a:pt x="645798" y="1676955"/>
                </a:cubicBezTo>
                <a:cubicBezTo>
                  <a:pt x="652180" y="1672098"/>
                  <a:pt x="653418" y="1669526"/>
                  <a:pt x="648370" y="1672098"/>
                </a:cubicBezTo>
                <a:cubicBezTo>
                  <a:pt x="646370" y="1673145"/>
                  <a:pt x="642845" y="1675717"/>
                  <a:pt x="642941" y="1673622"/>
                </a:cubicBezTo>
                <a:cubicBezTo>
                  <a:pt x="643036" y="1671526"/>
                  <a:pt x="647227" y="1669812"/>
                  <a:pt x="649513" y="1668192"/>
                </a:cubicBezTo>
                <a:cubicBezTo>
                  <a:pt x="652751" y="1665907"/>
                  <a:pt x="653704" y="1662478"/>
                  <a:pt x="650275" y="1663335"/>
                </a:cubicBezTo>
                <a:cubicBezTo>
                  <a:pt x="627605" y="1671621"/>
                  <a:pt x="622843" y="1701244"/>
                  <a:pt x="653799" y="1684766"/>
                </a:cubicBezTo>
                <a:close/>
                <a:moveTo>
                  <a:pt x="637702" y="1718866"/>
                </a:moveTo>
                <a:cubicBezTo>
                  <a:pt x="640940" y="1715913"/>
                  <a:pt x="636083" y="1717056"/>
                  <a:pt x="633701" y="1718008"/>
                </a:cubicBezTo>
                <a:cubicBezTo>
                  <a:pt x="625891" y="1720866"/>
                  <a:pt x="626272" y="1717722"/>
                  <a:pt x="633320" y="1713055"/>
                </a:cubicBezTo>
                <a:cubicBezTo>
                  <a:pt x="636273" y="1711055"/>
                  <a:pt x="635321" y="1711055"/>
                  <a:pt x="632749" y="1712103"/>
                </a:cubicBezTo>
                <a:cubicBezTo>
                  <a:pt x="629510" y="1713055"/>
                  <a:pt x="625129" y="1716579"/>
                  <a:pt x="621986" y="1715913"/>
                </a:cubicBezTo>
                <a:cubicBezTo>
                  <a:pt x="621128" y="1714675"/>
                  <a:pt x="625605" y="1712674"/>
                  <a:pt x="627510" y="1711817"/>
                </a:cubicBezTo>
                <a:cubicBezTo>
                  <a:pt x="636654" y="1707340"/>
                  <a:pt x="635606" y="1706292"/>
                  <a:pt x="631892" y="1707150"/>
                </a:cubicBezTo>
                <a:cubicBezTo>
                  <a:pt x="629796" y="1707626"/>
                  <a:pt x="625605" y="1709531"/>
                  <a:pt x="627129" y="1706959"/>
                </a:cubicBezTo>
                <a:cubicBezTo>
                  <a:pt x="628653" y="1704292"/>
                  <a:pt x="632749" y="1703721"/>
                  <a:pt x="635416" y="1702673"/>
                </a:cubicBezTo>
                <a:cubicBezTo>
                  <a:pt x="639226" y="1701054"/>
                  <a:pt x="642369" y="1697149"/>
                  <a:pt x="639416" y="1696863"/>
                </a:cubicBezTo>
                <a:cubicBezTo>
                  <a:pt x="628844" y="1698101"/>
                  <a:pt x="600935" y="1714389"/>
                  <a:pt x="614842" y="1726200"/>
                </a:cubicBezTo>
                <a:cubicBezTo>
                  <a:pt x="614175" y="1726676"/>
                  <a:pt x="614461" y="1726486"/>
                  <a:pt x="614461" y="1726581"/>
                </a:cubicBezTo>
                <a:cubicBezTo>
                  <a:pt x="621224" y="1728391"/>
                  <a:pt x="631987" y="1723628"/>
                  <a:pt x="637702" y="1718866"/>
                </a:cubicBezTo>
                <a:close/>
                <a:moveTo>
                  <a:pt x="619890" y="1751441"/>
                </a:moveTo>
                <a:cubicBezTo>
                  <a:pt x="621605" y="1750584"/>
                  <a:pt x="623891" y="1749155"/>
                  <a:pt x="625796" y="1748203"/>
                </a:cubicBezTo>
                <a:cubicBezTo>
                  <a:pt x="625510" y="1747821"/>
                  <a:pt x="625700" y="1748107"/>
                  <a:pt x="625700" y="1748012"/>
                </a:cubicBezTo>
                <a:cubicBezTo>
                  <a:pt x="625700" y="1748012"/>
                  <a:pt x="625700" y="1748012"/>
                  <a:pt x="625700" y="1748012"/>
                </a:cubicBezTo>
                <a:cubicBezTo>
                  <a:pt x="627415" y="1746869"/>
                  <a:pt x="625891" y="1745536"/>
                  <a:pt x="624367" y="1745916"/>
                </a:cubicBezTo>
                <a:lnTo>
                  <a:pt x="624462" y="1746107"/>
                </a:lnTo>
                <a:cubicBezTo>
                  <a:pt x="621414" y="1746107"/>
                  <a:pt x="620176" y="1746202"/>
                  <a:pt x="622652" y="1743250"/>
                </a:cubicBezTo>
                <a:lnTo>
                  <a:pt x="622557" y="1743059"/>
                </a:lnTo>
                <a:lnTo>
                  <a:pt x="622557" y="1743059"/>
                </a:lnTo>
                <a:cubicBezTo>
                  <a:pt x="624367" y="1741725"/>
                  <a:pt x="623700" y="1741345"/>
                  <a:pt x="621890" y="1742011"/>
                </a:cubicBezTo>
                <a:lnTo>
                  <a:pt x="621890" y="1742011"/>
                </a:lnTo>
                <a:lnTo>
                  <a:pt x="621986" y="1742202"/>
                </a:lnTo>
                <a:cubicBezTo>
                  <a:pt x="620271" y="1742297"/>
                  <a:pt x="617795" y="1744774"/>
                  <a:pt x="616271" y="1744107"/>
                </a:cubicBezTo>
                <a:cubicBezTo>
                  <a:pt x="615890" y="1742678"/>
                  <a:pt x="619509" y="1740868"/>
                  <a:pt x="620843" y="1740487"/>
                </a:cubicBezTo>
                <a:cubicBezTo>
                  <a:pt x="620652" y="1740201"/>
                  <a:pt x="620747" y="1740392"/>
                  <a:pt x="620747" y="1740297"/>
                </a:cubicBezTo>
                <a:cubicBezTo>
                  <a:pt x="621319" y="1740011"/>
                  <a:pt x="622081" y="1739725"/>
                  <a:pt x="622462" y="1739249"/>
                </a:cubicBezTo>
                <a:cubicBezTo>
                  <a:pt x="622367" y="1739249"/>
                  <a:pt x="621605" y="1739725"/>
                  <a:pt x="621700" y="1739630"/>
                </a:cubicBezTo>
                <a:cubicBezTo>
                  <a:pt x="621986" y="1739344"/>
                  <a:pt x="622557" y="1738773"/>
                  <a:pt x="622462" y="1738392"/>
                </a:cubicBezTo>
                <a:cubicBezTo>
                  <a:pt x="622367" y="1738106"/>
                  <a:pt x="621509" y="1738487"/>
                  <a:pt x="621128" y="1738582"/>
                </a:cubicBezTo>
                <a:cubicBezTo>
                  <a:pt x="621033" y="1738678"/>
                  <a:pt x="621795" y="1738201"/>
                  <a:pt x="621795" y="1738201"/>
                </a:cubicBezTo>
                <a:cubicBezTo>
                  <a:pt x="621033" y="1738011"/>
                  <a:pt x="620081" y="1738296"/>
                  <a:pt x="619319" y="1738201"/>
                </a:cubicBezTo>
                <a:lnTo>
                  <a:pt x="619319" y="1738201"/>
                </a:lnTo>
                <a:lnTo>
                  <a:pt x="619319" y="1738201"/>
                </a:lnTo>
                <a:lnTo>
                  <a:pt x="619414" y="1738392"/>
                </a:lnTo>
                <a:cubicBezTo>
                  <a:pt x="619033" y="1738296"/>
                  <a:pt x="618747" y="1738011"/>
                  <a:pt x="618842" y="1737534"/>
                </a:cubicBezTo>
                <a:lnTo>
                  <a:pt x="618747" y="1737344"/>
                </a:lnTo>
                <a:cubicBezTo>
                  <a:pt x="618842" y="1736106"/>
                  <a:pt x="619985" y="1736106"/>
                  <a:pt x="620843" y="1735629"/>
                </a:cubicBezTo>
                <a:cubicBezTo>
                  <a:pt x="623510" y="1735534"/>
                  <a:pt x="630463" y="1731153"/>
                  <a:pt x="627034" y="1730295"/>
                </a:cubicBezTo>
                <a:cubicBezTo>
                  <a:pt x="624462" y="1730105"/>
                  <a:pt x="619414" y="1732010"/>
                  <a:pt x="616652" y="1734010"/>
                </a:cubicBezTo>
                <a:lnTo>
                  <a:pt x="616652" y="1734010"/>
                </a:lnTo>
                <a:cubicBezTo>
                  <a:pt x="616652" y="1734105"/>
                  <a:pt x="616556" y="1733915"/>
                  <a:pt x="616747" y="1734105"/>
                </a:cubicBezTo>
                <a:cubicBezTo>
                  <a:pt x="605603" y="1741059"/>
                  <a:pt x="600650" y="1759061"/>
                  <a:pt x="619890" y="1751441"/>
                </a:cubicBezTo>
                <a:close/>
                <a:moveTo>
                  <a:pt x="607222" y="1750679"/>
                </a:moveTo>
                <a:cubicBezTo>
                  <a:pt x="607222" y="1750679"/>
                  <a:pt x="607222" y="1750679"/>
                  <a:pt x="607222" y="1750679"/>
                </a:cubicBezTo>
                <a:lnTo>
                  <a:pt x="607222" y="1750679"/>
                </a:lnTo>
                <a:close/>
                <a:moveTo>
                  <a:pt x="582362" y="1712293"/>
                </a:moveTo>
                <a:lnTo>
                  <a:pt x="582362" y="1712293"/>
                </a:lnTo>
                <a:lnTo>
                  <a:pt x="582362" y="1712293"/>
                </a:lnTo>
                <a:lnTo>
                  <a:pt x="582362" y="1712293"/>
                </a:lnTo>
                <a:lnTo>
                  <a:pt x="582362" y="1712293"/>
                </a:lnTo>
                <a:close/>
                <a:moveTo>
                  <a:pt x="591887" y="1730295"/>
                </a:moveTo>
                <a:cubicBezTo>
                  <a:pt x="581504" y="1730295"/>
                  <a:pt x="566741" y="1740963"/>
                  <a:pt x="561692" y="1748107"/>
                </a:cubicBezTo>
                <a:cubicBezTo>
                  <a:pt x="551501" y="1765538"/>
                  <a:pt x="575599" y="1761442"/>
                  <a:pt x="583790" y="1754394"/>
                </a:cubicBezTo>
                <a:cubicBezTo>
                  <a:pt x="587600" y="1751632"/>
                  <a:pt x="583028" y="1752108"/>
                  <a:pt x="580647" y="1752870"/>
                </a:cubicBezTo>
                <a:cubicBezTo>
                  <a:pt x="574170" y="1754870"/>
                  <a:pt x="573122" y="1752298"/>
                  <a:pt x="581885" y="1747441"/>
                </a:cubicBezTo>
                <a:cubicBezTo>
                  <a:pt x="585029" y="1745726"/>
                  <a:pt x="584267" y="1745536"/>
                  <a:pt x="581695" y="1746297"/>
                </a:cubicBezTo>
                <a:cubicBezTo>
                  <a:pt x="578552" y="1746774"/>
                  <a:pt x="573980" y="1750203"/>
                  <a:pt x="571217" y="1749155"/>
                </a:cubicBezTo>
                <a:cubicBezTo>
                  <a:pt x="570836" y="1747631"/>
                  <a:pt x="575313" y="1745916"/>
                  <a:pt x="577313" y="1745154"/>
                </a:cubicBezTo>
                <a:cubicBezTo>
                  <a:pt x="586648" y="1741630"/>
                  <a:pt x="585981" y="1740297"/>
                  <a:pt x="582552" y="1740678"/>
                </a:cubicBezTo>
                <a:cubicBezTo>
                  <a:pt x="580647" y="1740868"/>
                  <a:pt x="576361" y="1742392"/>
                  <a:pt x="578456" y="1739725"/>
                </a:cubicBezTo>
                <a:cubicBezTo>
                  <a:pt x="580552" y="1737058"/>
                  <a:pt x="584267" y="1737154"/>
                  <a:pt x="586934" y="1736201"/>
                </a:cubicBezTo>
                <a:cubicBezTo>
                  <a:pt x="590553" y="1734963"/>
                  <a:pt x="594363" y="1731058"/>
                  <a:pt x="591887" y="1730295"/>
                </a:cubicBezTo>
                <a:close/>
                <a:moveTo>
                  <a:pt x="558263" y="1780587"/>
                </a:moveTo>
                <a:cubicBezTo>
                  <a:pt x="567026" y="1783159"/>
                  <a:pt x="587029" y="1776016"/>
                  <a:pt x="590267" y="1765633"/>
                </a:cubicBezTo>
                <a:cubicBezTo>
                  <a:pt x="590267" y="1763824"/>
                  <a:pt x="586267" y="1766681"/>
                  <a:pt x="584838" y="1768015"/>
                </a:cubicBezTo>
                <a:cubicBezTo>
                  <a:pt x="580838" y="1771825"/>
                  <a:pt x="575980" y="1772872"/>
                  <a:pt x="578456" y="1768395"/>
                </a:cubicBezTo>
                <a:cubicBezTo>
                  <a:pt x="579123" y="1764776"/>
                  <a:pt x="571694" y="1774968"/>
                  <a:pt x="569598" y="1774777"/>
                </a:cubicBezTo>
                <a:cubicBezTo>
                  <a:pt x="567122" y="1775349"/>
                  <a:pt x="569408" y="1772777"/>
                  <a:pt x="570455" y="1771729"/>
                </a:cubicBezTo>
                <a:cubicBezTo>
                  <a:pt x="575313" y="1766586"/>
                  <a:pt x="572932" y="1767157"/>
                  <a:pt x="569693" y="1769253"/>
                </a:cubicBezTo>
                <a:cubicBezTo>
                  <a:pt x="564074" y="1774111"/>
                  <a:pt x="561026" y="1772110"/>
                  <a:pt x="568265" y="1767253"/>
                </a:cubicBezTo>
                <a:cubicBezTo>
                  <a:pt x="574361" y="1757251"/>
                  <a:pt x="545595" y="1776301"/>
                  <a:pt x="558263" y="1780587"/>
                </a:cubicBezTo>
                <a:close/>
                <a:moveTo>
                  <a:pt x="552929" y="1767824"/>
                </a:moveTo>
                <a:cubicBezTo>
                  <a:pt x="555406" y="1765062"/>
                  <a:pt x="549881" y="1766967"/>
                  <a:pt x="547405" y="1768205"/>
                </a:cubicBezTo>
                <a:cubicBezTo>
                  <a:pt x="541118" y="1771253"/>
                  <a:pt x="536546" y="1770777"/>
                  <a:pt x="544166" y="1765062"/>
                </a:cubicBezTo>
                <a:cubicBezTo>
                  <a:pt x="546738" y="1763062"/>
                  <a:pt x="545595" y="1763252"/>
                  <a:pt x="542928" y="1764586"/>
                </a:cubicBezTo>
                <a:cubicBezTo>
                  <a:pt x="539309" y="1766014"/>
                  <a:pt x="535403" y="1769348"/>
                  <a:pt x="531593" y="1769538"/>
                </a:cubicBezTo>
                <a:cubicBezTo>
                  <a:pt x="529784" y="1768872"/>
                  <a:pt x="534165" y="1766491"/>
                  <a:pt x="536165" y="1765538"/>
                </a:cubicBezTo>
                <a:cubicBezTo>
                  <a:pt x="542261" y="1762395"/>
                  <a:pt x="545881" y="1759442"/>
                  <a:pt x="539118" y="1761537"/>
                </a:cubicBezTo>
                <a:cubicBezTo>
                  <a:pt x="536737" y="1762204"/>
                  <a:pt x="532451" y="1764395"/>
                  <a:pt x="532927" y="1762300"/>
                </a:cubicBezTo>
                <a:cubicBezTo>
                  <a:pt x="533403" y="1760204"/>
                  <a:pt x="538356" y="1759061"/>
                  <a:pt x="541118" y="1757632"/>
                </a:cubicBezTo>
                <a:cubicBezTo>
                  <a:pt x="545214" y="1755632"/>
                  <a:pt x="546738" y="1752203"/>
                  <a:pt x="542738" y="1752775"/>
                </a:cubicBezTo>
                <a:cubicBezTo>
                  <a:pt x="499494" y="1766681"/>
                  <a:pt x="522259" y="1792875"/>
                  <a:pt x="552929" y="1767824"/>
                </a:cubicBezTo>
                <a:close/>
                <a:moveTo>
                  <a:pt x="509876" y="1803638"/>
                </a:moveTo>
                <a:cubicBezTo>
                  <a:pt x="513020" y="1807448"/>
                  <a:pt x="542071" y="1795256"/>
                  <a:pt x="526831" y="1797923"/>
                </a:cubicBezTo>
                <a:cubicBezTo>
                  <a:pt x="520925" y="1799637"/>
                  <a:pt x="518925" y="1798113"/>
                  <a:pt x="526259" y="1794399"/>
                </a:cubicBezTo>
                <a:cubicBezTo>
                  <a:pt x="531593" y="1790875"/>
                  <a:pt x="517306" y="1797447"/>
                  <a:pt x="515877" y="1796304"/>
                </a:cubicBezTo>
                <a:cubicBezTo>
                  <a:pt x="515020" y="1795446"/>
                  <a:pt x="519020" y="1794018"/>
                  <a:pt x="520830" y="1793351"/>
                </a:cubicBezTo>
                <a:cubicBezTo>
                  <a:pt x="529117" y="1790398"/>
                  <a:pt x="528069" y="1789636"/>
                  <a:pt x="524735" y="1790112"/>
                </a:cubicBezTo>
                <a:cubicBezTo>
                  <a:pt x="514734" y="1792303"/>
                  <a:pt x="523497" y="1787160"/>
                  <a:pt x="527879" y="1786969"/>
                </a:cubicBezTo>
                <a:cubicBezTo>
                  <a:pt x="539880" y="1781159"/>
                  <a:pt x="525116" y="1782969"/>
                  <a:pt x="520830" y="1785541"/>
                </a:cubicBezTo>
                <a:cubicBezTo>
                  <a:pt x="511877" y="1789255"/>
                  <a:pt x="497970" y="1798495"/>
                  <a:pt x="509876" y="1803638"/>
                </a:cubicBezTo>
                <a:close/>
                <a:moveTo>
                  <a:pt x="493589" y="1794018"/>
                </a:moveTo>
                <a:cubicBezTo>
                  <a:pt x="497018" y="1792875"/>
                  <a:pt x="502542" y="1790493"/>
                  <a:pt x="505209" y="1788112"/>
                </a:cubicBezTo>
                <a:cubicBezTo>
                  <a:pt x="507971" y="1785636"/>
                  <a:pt x="502256" y="1786969"/>
                  <a:pt x="499685" y="1787922"/>
                </a:cubicBezTo>
                <a:cubicBezTo>
                  <a:pt x="492541" y="1790398"/>
                  <a:pt x="488921" y="1789065"/>
                  <a:pt x="496827" y="1784493"/>
                </a:cubicBezTo>
                <a:cubicBezTo>
                  <a:pt x="502447" y="1780683"/>
                  <a:pt x="488064" y="1786874"/>
                  <a:pt x="486540" y="1787255"/>
                </a:cubicBezTo>
                <a:cubicBezTo>
                  <a:pt x="480635" y="1788874"/>
                  <a:pt x="484635" y="1785159"/>
                  <a:pt x="488731" y="1784112"/>
                </a:cubicBezTo>
                <a:cubicBezTo>
                  <a:pt x="495113" y="1781540"/>
                  <a:pt x="499018" y="1779254"/>
                  <a:pt x="492160" y="1780397"/>
                </a:cubicBezTo>
                <a:cubicBezTo>
                  <a:pt x="489779" y="1780873"/>
                  <a:pt x="485207" y="1782588"/>
                  <a:pt x="485969" y="1780587"/>
                </a:cubicBezTo>
                <a:cubicBezTo>
                  <a:pt x="486731" y="1778587"/>
                  <a:pt x="491684" y="1777920"/>
                  <a:pt x="494541" y="1776873"/>
                </a:cubicBezTo>
                <a:cubicBezTo>
                  <a:pt x="498637" y="1775349"/>
                  <a:pt x="500732" y="1772205"/>
                  <a:pt x="496922" y="1772301"/>
                </a:cubicBezTo>
                <a:cubicBezTo>
                  <a:pt x="470157" y="1775349"/>
                  <a:pt x="456155" y="1802590"/>
                  <a:pt x="493589" y="1794018"/>
                </a:cubicBezTo>
                <a:close/>
                <a:moveTo>
                  <a:pt x="449012" y="1820116"/>
                </a:moveTo>
                <a:cubicBezTo>
                  <a:pt x="453012" y="1824403"/>
                  <a:pt x="488445" y="1812687"/>
                  <a:pt x="469300" y="1814973"/>
                </a:cubicBezTo>
                <a:cubicBezTo>
                  <a:pt x="460251" y="1816973"/>
                  <a:pt x="461394" y="1813544"/>
                  <a:pt x="467776" y="1811258"/>
                </a:cubicBezTo>
                <a:cubicBezTo>
                  <a:pt x="470824" y="1810020"/>
                  <a:pt x="469681" y="1809925"/>
                  <a:pt x="466919" y="1810496"/>
                </a:cubicBezTo>
                <a:cubicBezTo>
                  <a:pt x="463204" y="1810972"/>
                  <a:pt x="458632" y="1813449"/>
                  <a:pt x="455012" y="1812782"/>
                </a:cubicBezTo>
                <a:cubicBezTo>
                  <a:pt x="453679" y="1811829"/>
                  <a:pt x="458727" y="1810401"/>
                  <a:pt x="460632" y="1809925"/>
                </a:cubicBezTo>
                <a:cubicBezTo>
                  <a:pt x="470538" y="1807258"/>
                  <a:pt x="469109" y="1806400"/>
                  <a:pt x="464823" y="1806686"/>
                </a:cubicBezTo>
                <a:cubicBezTo>
                  <a:pt x="452917" y="1808496"/>
                  <a:pt x="462251" y="1803543"/>
                  <a:pt x="468157" y="1803543"/>
                </a:cubicBezTo>
                <a:cubicBezTo>
                  <a:pt x="492541" y="1791255"/>
                  <a:pt x="419198" y="1808400"/>
                  <a:pt x="449012" y="1820116"/>
                </a:cubicBezTo>
                <a:close/>
                <a:moveTo>
                  <a:pt x="439487" y="1802590"/>
                </a:moveTo>
                <a:cubicBezTo>
                  <a:pt x="446249" y="1801162"/>
                  <a:pt x="461870" y="1792399"/>
                  <a:pt x="445202" y="1796304"/>
                </a:cubicBezTo>
                <a:cubicBezTo>
                  <a:pt x="435486" y="1799257"/>
                  <a:pt x="433391" y="1796208"/>
                  <a:pt x="440439" y="1792589"/>
                </a:cubicBezTo>
                <a:cubicBezTo>
                  <a:pt x="446345" y="1788208"/>
                  <a:pt x="427009" y="1796970"/>
                  <a:pt x="425009" y="1795446"/>
                </a:cubicBezTo>
                <a:cubicBezTo>
                  <a:pt x="422532" y="1794494"/>
                  <a:pt x="428152" y="1792684"/>
                  <a:pt x="430247" y="1791922"/>
                </a:cubicBezTo>
                <a:cubicBezTo>
                  <a:pt x="441201" y="1788112"/>
                  <a:pt x="438629" y="1787255"/>
                  <a:pt x="433391" y="1788208"/>
                </a:cubicBezTo>
                <a:cubicBezTo>
                  <a:pt x="430533" y="1788684"/>
                  <a:pt x="425294" y="1790208"/>
                  <a:pt x="425675" y="1788112"/>
                </a:cubicBezTo>
                <a:cubicBezTo>
                  <a:pt x="426056" y="1786017"/>
                  <a:pt x="432057" y="1785636"/>
                  <a:pt x="435391" y="1784493"/>
                </a:cubicBezTo>
                <a:cubicBezTo>
                  <a:pt x="440153" y="1783064"/>
                  <a:pt x="441868" y="1779825"/>
                  <a:pt x="437105" y="1779825"/>
                </a:cubicBezTo>
                <a:cubicBezTo>
                  <a:pt x="399482" y="1783636"/>
                  <a:pt x="399386" y="1810782"/>
                  <a:pt x="439487" y="1802590"/>
                </a:cubicBezTo>
                <a:close/>
                <a:moveTo>
                  <a:pt x="398053" y="1826022"/>
                </a:moveTo>
                <a:cubicBezTo>
                  <a:pt x="399577" y="1830594"/>
                  <a:pt x="429962" y="1826688"/>
                  <a:pt x="415579" y="1825260"/>
                </a:cubicBezTo>
                <a:cubicBezTo>
                  <a:pt x="409578" y="1825260"/>
                  <a:pt x="408721" y="1823355"/>
                  <a:pt x="416912" y="1821736"/>
                </a:cubicBezTo>
                <a:cubicBezTo>
                  <a:pt x="419865" y="1821164"/>
                  <a:pt x="419103" y="1820878"/>
                  <a:pt x="416817" y="1820878"/>
                </a:cubicBezTo>
                <a:cubicBezTo>
                  <a:pt x="413864" y="1820592"/>
                  <a:pt x="409483" y="1822021"/>
                  <a:pt x="407102" y="1820783"/>
                </a:cubicBezTo>
                <a:cubicBezTo>
                  <a:pt x="406816" y="1819735"/>
                  <a:pt x="411007" y="1819450"/>
                  <a:pt x="412817" y="1819259"/>
                </a:cubicBezTo>
                <a:cubicBezTo>
                  <a:pt x="421484" y="1818687"/>
                  <a:pt x="421008" y="1817735"/>
                  <a:pt x="417770" y="1817259"/>
                </a:cubicBezTo>
                <a:cubicBezTo>
                  <a:pt x="407864" y="1816592"/>
                  <a:pt x="418532" y="1814116"/>
                  <a:pt x="422056" y="1815068"/>
                </a:cubicBezTo>
                <a:cubicBezTo>
                  <a:pt x="446154" y="1808305"/>
                  <a:pt x="383765" y="1811639"/>
                  <a:pt x="398053" y="1826022"/>
                </a:cubicBezTo>
                <a:close/>
                <a:moveTo>
                  <a:pt x="384146" y="1815640"/>
                </a:moveTo>
                <a:cubicBezTo>
                  <a:pt x="389671" y="1815068"/>
                  <a:pt x="402815" y="1808686"/>
                  <a:pt x="388337" y="1810972"/>
                </a:cubicBezTo>
                <a:cubicBezTo>
                  <a:pt x="381194" y="1812401"/>
                  <a:pt x="376431" y="1810877"/>
                  <a:pt x="383480" y="1807734"/>
                </a:cubicBezTo>
                <a:cubicBezTo>
                  <a:pt x="388242" y="1804495"/>
                  <a:pt x="371573" y="1810496"/>
                  <a:pt x="369859" y="1809067"/>
                </a:cubicBezTo>
                <a:cubicBezTo>
                  <a:pt x="367478" y="1808115"/>
                  <a:pt x="372050" y="1807067"/>
                  <a:pt x="373955" y="1806591"/>
                </a:cubicBezTo>
                <a:cubicBezTo>
                  <a:pt x="383289" y="1804114"/>
                  <a:pt x="380908" y="1803352"/>
                  <a:pt x="376241" y="1803733"/>
                </a:cubicBezTo>
                <a:cubicBezTo>
                  <a:pt x="373669" y="1804019"/>
                  <a:pt x="369287" y="1804781"/>
                  <a:pt x="369287" y="1803162"/>
                </a:cubicBezTo>
                <a:cubicBezTo>
                  <a:pt x="369287" y="1801447"/>
                  <a:pt x="374621" y="1801542"/>
                  <a:pt x="377574" y="1800876"/>
                </a:cubicBezTo>
                <a:cubicBezTo>
                  <a:pt x="381670" y="1800018"/>
                  <a:pt x="382813" y="1797542"/>
                  <a:pt x="378431" y="1797161"/>
                </a:cubicBezTo>
                <a:cubicBezTo>
                  <a:pt x="339379" y="1799161"/>
                  <a:pt x="355952" y="1820974"/>
                  <a:pt x="384146" y="1815640"/>
                </a:cubicBezTo>
                <a:close/>
                <a:moveTo>
                  <a:pt x="336140" y="1829641"/>
                </a:moveTo>
                <a:cubicBezTo>
                  <a:pt x="339188" y="1833928"/>
                  <a:pt x="373574" y="1830594"/>
                  <a:pt x="355286" y="1828879"/>
                </a:cubicBezTo>
                <a:cubicBezTo>
                  <a:pt x="348428" y="1828879"/>
                  <a:pt x="345761" y="1826974"/>
                  <a:pt x="353762" y="1825450"/>
                </a:cubicBezTo>
                <a:cubicBezTo>
                  <a:pt x="359858" y="1823641"/>
                  <a:pt x="342808" y="1825831"/>
                  <a:pt x="341665" y="1824403"/>
                </a:cubicBezTo>
                <a:cubicBezTo>
                  <a:pt x="340427" y="1823259"/>
                  <a:pt x="344999" y="1823164"/>
                  <a:pt x="346904" y="1823069"/>
                </a:cubicBezTo>
                <a:cubicBezTo>
                  <a:pt x="356333" y="1822497"/>
                  <a:pt x="354905" y="1821545"/>
                  <a:pt x="350904" y="1821069"/>
                </a:cubicBezTo>
                <a:cubicBezTo>
                  <a:pt x="339855" y="1820592"/>
                  <a:pt x="348142" y="1817925"/>
                  <a:pt x="354047" y="1818973"/>
                </a:cubicBezTo>
                <a:cubicBezTo>
                  <a:pt x="367573" y="1816592"/>
                  <a:pt x="348999" y="1814496"/>
                  <a:pt x="345284" y="1815735"/>
                </a:cubicBezTo>
                <a:cubicBezTo>
                  <a:pt x="332711" y="1816401"/>
                  <a:pt x="322043" y="1823069"/>
                  <a:pt x="336140" y="1829641"/>
                </a:cubicBezTo>
                <a:close/>
                <a:moveTo>
                  <a:pt x="325853" y="1794875"/>
                </a:moveTo>
                <a:cubicBezTo>
                  <a:pt x="326425" y="1799447"/>
                  <a:pt x="354905" y="1800209"/>
                  <a:pt x="342046" y="1796685"/>
                </a:cubicBezTo>
                <a:cubicBezTo>
                  <a:pt x="336521" y="1795828"/>
                  <a:pt x="336045" y="1793732"/>
                  <a:pt x="343760" y="1793541"/>
                </a:cubicBezTo>
                <a:cubicBezTo>
                  <a:pt x="346523" y="1793446"/>
                  <a:pt x="345951" y="1793065"/>
                  <a:pt x="343760" y="1792779"/>
                </a:cubicBezTo>
                <a:cubicBezTo>
                  <a:pt x="341189" y="1792017"/>
                  <a:pt x="336902" y="1792684"/>
                  <a:pt x="334902" y="1791160"/>
                </a:cubicBezTo>
                <a:cubicBezTo>
                  <a:pt x="335759" y="1789255"/>
                  <a:pt x="346713" y="1791732"/>
                  <a:pt x="346808" y="1790589"/>
                </a:cubicBezTo>
                <a:cubicBezTo>
                  <a:pt x="347380" y="1790303"/>
                  <a:pt x="346618" y="1789827"/>
                  <a:pt x="345189" y="1789446"/>
                </a:cubicBezTo>
                <a:cubicBezTo>
                  <a:pt x="336236" y="1787350"/>
                  <a:pt x="346332" y="1786588"/>
                  <a:pt x="349380" y="1787922"/>
                </a:cubicBezTo>
                <a:cubicBezTo>
                  <a:pt x="372621" y="1784874"/>
                  <a:pt x="315090" y="1778968"/>
                  <a:pt x="325853" y="1794875"/>
                </a:cubicBezTo>
                <a:close/>
                <a:moveTo>
                  <a:pt x="300136" y="1815068"/>
                </a:moveTo>
                <a:cubicBezTo>
                  <a:pt x="303755" y="1817735"/>
                  <a:pt x="333759" y="1816497"/>
                  <a:pt x="315662" y="1813639"/>
                </a:cubicBezTo>
                <a:cubicBezTo>
                  <a:pt x="308042" y="1812972"/>
                  <a:pt x="305279" y="1810401"/>
                  <a:pt x="314423" y="1809639"/>
                </a:cubicBezTo>
                <a:cubicBezTo>
                  <a:pt x="317662" y="1809258"/>
                  <a:pt x="316519" y="1808972"/>
                  <a:pt x="313566" y="1808591"/>
                </a:cubicBezTo>
                <a:cubicBezTo>
                  <a:pt x="309661" y="1807924"/>
                  <a:pt x="304613" y="1808877"/>
                  <a:pt x="301184" y="1807162"/>
                </a:cubicBezTo>
                <a:cubicBezTo>
                  <a:pt x="299945" y="1805829"/>
                  <a:pt x="304994" y="1806019"/>
                  <a:pt x="307184" y="1806115"/>
                </a:cubicBezTo>
                <a:cubicBezTo>
                  <a:pt x="317662" y="1806495"/>
                  <a:pt x="316233" y="1805257"/>
                  <a:pt x="311756" y="1804305"/>
                </a:cubicBezTo>
                <a:cubicBezTo>
                  <a:pt x="309375" y="1803733"/>
                  <a:pt x="304517" y="1803543"/>
                  <a:pt x="305946" y="1802114"/>
                </a:cubicBezTo>
                <a:cubicBezTo>
                  <a:pt x="307470" y="1800685"/>
                  <a:pt x="312233" y="1802019"/>
                  <a:pt x="315376" y="1802304"/>
                </a:cubicBezTo>
                <a:cubicBezTo>
                  <a:pt x="319757" y="1802590"/>
                  <a:pt x="322901" y="1800685"/>
                  <a:pt x="319376" y="1799352"/>
                </a:cubicBezTo>
                <a:cubicBezTo>
                  <a:pt x="304708" y="1793922"/>
                  <a:pt x="268799" y="1801924"/>
                  <a:pt x="300136" y="1815068"/>
                </a:cubicBezTo>
                <a:close/>
                <a:moveTo>
                  <a:pt x="270989" y="1824021"/>
                </a:moveTo>
                <a:cubicBezTo>
                  <a:pt x="273180" y="1828308"/>
                  <a:pt x="305565" y="1830308"/>
                  <a:pt x="288801" y="1826117"/>
                </a:cubicBezTo>
                <a:cubicBezTo>
                  <a:pt x="285658" y="1825641"/>
                  <a:pt x="283467" y="1824879"/>
                  <a:pt x="283086" y="1824212"/>
                </a:cubicBezTo>
                <a:cubicBezTo>
                  <a:pt x="282705" y="1823545"/>
                  <a:pt x="284039" y="1823069"/>
                  <a:pt x="287944" y="1822879"/>
                </a:cubicBezTo>
                <a:cubicBezTo>
                  <a:pt x="293564" y="1822116"/>
                  <a:pt x="277943" y="1821545"/>
                  <a:pt x="276895" y="1820116"/>
                </a:cubicBezTo>
                <a:cubicBezTo>
                  <a:pt x="275942" y="1818973"/>
                  <a:pt x="280133" y="1819450"/>
                  <a:pt x="282038" y="1819735"/>
                </a:cubicBezTo>
                <a:cubicBezTo>
                  <a:pt x="290801" y="1820783"/>
                  <a:pt x="289658" y="1819545"/>
                  <a:pt x="286039" y="1818592"/>
                </a:cubicBezTo>
                <a:cubicBezTo>
                  <a:pt x="284039" y="1818021"/>
                  <a:pt x="279943" y="1817449"/>
                  <a:pt x="281276" y="1816401"/>
                </a:cubicBezTo>
                <a:cubicBezTo>
                  <a:pt x="282610" y="1815354"/>
                  <a:pt x="286610" y="1816783"/>
                  <a:pt x="289277" y="1817068"/>
                </a:cubicBezTo>
                <a:cubicBezTo>
                  <a:pt x="311090" y="1815354"/>
                  <a:pt x="246796" y="1805829"/>
                  <a:pt x="270989" y="1824021"/>
                </a:cubicBezTo>
                <a:close/>
                <a:moveTo>
                  <a:pt x="246415" y="1800780"/>
                </a:moveTo>
                <a:cubicBezTo>
                  <a:pt x="251463" y="1807543"/>
                  <a:pt x="294326" y="1809067"/>
                  <a:pt x="270227" y="1803543"/>
                </a:cubicBezTo>
                <a:cubicBezTo>
                  <a:pt x="259940" y="1802114"/>
                  <a:pt x="259274" y="1798685"/>
                  <a:pt x="267275" y="1798590"/>
                </a:cubicBezTo>
                <a:cubicBezTo>
                  <a:pt x="274704" y="1797351"/>
                  <a:pt x="252987" y="1796780"/>
                  <a:pt x="251749" y="1794684"/>
                </a:cubicBezTo>
                <a:cubicBezTo>
                  <a:pt x="249844" y="1792875"/>
                  <a:pt x="255845" y="1793637"/>
                  <a:pt x="257940" y="1793922"/>
                </a:cubicBezTo>
                <a:cubicBezTo>
                  <a:pt x="269656" y="1795161"/>
                  <a:pt x="267560" y="1793446"/>
                  <a:pt x="262417" y="1792113"/>
                </a:cubicBezTo>
                <a:cubicBezTo>
                  <a:pt x="248891" y="1789065"/>
                  <a:pt x="257083" y="1787160"/>
                  <a:pt x="265751" y="1789827"/>
                </a:cubicBezTo>
                <a:cubicBezTo>
                  <a:pt x="293754" y="1787350"/>
                  <a:pt x="206886" y="1772205"/>
                  <a:pt x="246415" y="1800780"/>
                </a:cubicBezTo>
                <a:close/>
                <a:moveTo>
                  <a:pt x="213268" y="1806686"/>
                </a:moveTo>
                <a:cubicBezTo>
                  <a:pt x="214411" y="1810591"/>
                  <a:pt x="242700" y="1817068"/>
                  <a:pt x="228698" y="1811163"/>
                </a:cubicBezTo>
                <a:cubicBezTo>
                  <a:pt x="223269" y="1809353"/>
                  <a:pt x="221555" y="1807162"/>
                  <a:pt x="228317" y="1808305"/>
                </a:cubicBezTo>
                <a:cubicBezTo>
                  <a:pt x="233366" y="1808496"/>
                  <a:pt x="219745" y="1805638"/>
                  <a:pt x="218983" y="1804305"/>
                </a:cubicBezTo>
                <a:cubicBezTo>
                  <a:pt x="218221" y="1803162"/>
                  <a:pt x="221936" y="1804209"/>
                  <a:pt x="223555" y="1804686"/>
                </a:cubicBezTo>
                <a:cubicBezTo>
                  <a:pt x="231175" y="1806876"/>
                  <a:pt x="230318" y="1805733"/>
                  <a:pt x="227174" y="1804305"/>
                </a:cubicBezTo>
                <a:cubicBezTo>
                  <a:pt x="218507" y="1800876"/>
                  <a:pt x="225746" y="1801257"/>
                  <a:pt x="230127" y="1803638"/>
                </a:cubicBezTo>
                <a:cubicBezTo>
                  <a:pt x="249463" y="1805162"/>
                  <a:pt x="194504" y="1787636"/>
                  <a:pt x="213268" y="1806686"/>
                </a:cubicBezTo>
                <a:close/>
                <a:moveTo>
                  <a:pt x="189646" y="1779825"/>
                </a:moveTo>
                <a:cubicBezTo>
                  <a:pt x="189074" y="1786017"/>
                  <a:pt x="222793" y="1799447"/>
                  <a:pt x="208505" y="1789827"/>
                </a:cubicBezTo>
                <a:cubicBezTo>
                  <a:pt x="205267" y="1788112"/>
                  <a:pt x="203838" y="1786493"/>
                  <a:pt x="204219" y="1785921"/>
                </a:cubicBezTo>
                <a:cubicBezTo>
                  <a:pt x="204695" y="1785350"/>
                  <a:pt x="207077" y="1785636"/>
                  <a:pt x="211934" y="1787255"/>
                </a:cubicBezTo>
                <a:cubicBezTo>
                  <a:pt x="215363" y="1788398"/>
                  <a:pt x="214792" y="1787731"/>
                  <a:pt x="212315" y="1786398"/>
                </a:cubicBezTo>
                <a:cubicBezTo>
                  <a:pt x="209363" y="1784493"/>
                  <a:pt x="204029" y="1783159"/>
                  <a:pt x="202219" y="1780397"/>
                </a:cubicBezTo>
                <a:cubicBezTo>
                  <a:pt x="202600" y="1779159"/>
                  <a:pt x="207077" y="1781540"/>
                  <a:pt x="209077" y="1782492"/>
                </a:cubicBezTo>
                <a:cubicBezTo>
                  <a:pt x="218507" y="1786969"/>
                  <a:pt x="218602" y="1785731"/>
                  <a:pt x="215459" y="1783445"/>
                </a:cubicBezTo>
                <a:cubicBezTo>
                  <a:pt x="213744" y="1782207"/>
                  <a:pt x="209458" y="1780111"/>
                  <a:pt x="212411" y="1779921"/>
                </a:cubicBezTo>
                <a:cubicBezTo>
                  <a:pt x="215459" y="1779730"/>
                  <a:pt x="218507" y="1782397"/>
                  <a:pt x="221174" y="1783826"/>
                </a:cubicBezTo>
                <a:cubicBezTo>
                  <a:pt x="224984" y="1785731"/>
                  <a:pt x="229937" y="1785826"/>
                  <a:pt x="228222" y="1783731"/>
                </a:cubicBezTo>
                <a:cubicBezTo>
                  <a:pt x="222221" y="1778111"/>
                  <a:pt x="186693" y="1763538"/>
                  <a:pt x="189646" y="1779825"/>
                </a:cubicBezTo>
                <a:close/>
                <a:moveTo>
                  <a:pt x="157070" y="1781445"/>
                </a:moveTo>
                <a:cubicBezTo>
                  <a:pt x="157832" y="1787541"/>
                  <a:pt x="192694" y="1802781"/>
                  <a:pt x="176216" y="1791827"/>
                </a:cubicBezTo>
                <a:cubicBezTo>
                  <a:pt x="170024" y="1788398"/>
                  <a:pt x="168596" y="1785445"/>
                  <a:pt x="175454" y="1787826"/>
                </a:cubicBezTo>
                <a:cubicBezTo>
                  <a:pt x="177740" y="1788588"/>
                  <a:pt x="182026" y="1790112"/>
                  <a:pt x="177168" y="1787445"/>
                </a:cubicBezTo>
                <a:cubicBezTo>
                  <a:pt x="174406" y="1785921"/>
                  <a:pt x="171167" y="1784207"/>
                  <a:pt x="168500" y="1782683"/>
                </a:cubicBezTo>
                <a:cubicBezTo>
                  <a:pt x="163928" y="1779825"/>
                  <a:pt x="168024" y="1780016"/>
                  <a:pt x="171739" y="1782397"/>
                </a:cubicBezTo>
                <a:cubicBezTo>
                  <a:pt x="176692" y="1785064"/>
                  <a:pt x="184121" y="1788493"/>
                  <a:pt x="177930" y="1783731"/>
                </a:cubicBezTo>
                <a:cubicBezTo>
                  <a:pt x="167357" y="1776682"/>
                  <a:pt x="177930" y="1780207"/>
                  <a:pt x="182502" y="1783826"/>
                </a:cubicBezTo>
                <a:cubicBezTo>
                  <a:pt x="208315" y="1791732"/>
                  <a:pt x="140783" y="1754679"/>
                  <a:pt x="157070" y="1781445"/>
                </a:cubicBezTo>
                <a:close/>
                <a:moveTo>
                  <a:pt x="144688" y="1754108"/>
                </a:moveTo>
                <a:cubicBezTo>
                  <a:pt x="145069" y="1760109"/>
                  <a:pt x="180121" y="1777444"/>
                  <a:pt x="163357" y="1765157"/>
                </a:cubicBezTo>
                <a:cubicBezTo>
                  <a:pt x="160023" y="1763157"/>
                  <a:pt x="158023" y="1761347"/>
                  <a:pt x="157928" y="1760395"/>
                </a:cubicBezTo>
                <a:cubicBezTo>
                  <a:pt x="157832" y="1759442"/>
                  <a:pt x="159547" y="1759633"/>
                  <a:pt x="163833" y="1761252"/>
                </a:cubicBezTo>
                <a:cubicBezTo>
                  <a:pt x="166976" y="1762490"/>
                  <a:pt x="166024" y="1761633"/>
                  <a:pt x="163452" y="1760013"/>
                </a:cubicBezTo>
                <a:cubicBezTo>
                  <a:pt x="160595" y="1758394"/>
                  <a:pt x="157737" y="1756680"/>
                  <a:pt x="154975" y="1754965"/>
                </a:cubicBezTo>
                <a:cubicBezTo>
                  <a:pt x="149927" y="1751346"/>
                  <a:pt x="155165" y="1752489"/>
                  <a:pt x="158690" y="1755061"/>
                </a:cubicBezTo>
                <a:cubicBezTo>
                  <a:pt x="164690" y="1758585"/>
                  <a:pt x="168881" y="1760204"/>
                  <a:pt x="163547" y="1755727"/>
                </a:cubicBezTo>
                <a:cubicBezTo>
                  <a:pt x="153356" y="1748298"/>
                  <a:pt x="162690" y="1751441"/>
                  <a:pt x="167643" y="1755632"/>
                </a:cubicBezTo>
                <a:cubicBezTo>
                  <a:pt x="192122" y="1764109"/>
                  <a:pt x="126876" y="1723437"/>
                  <a:pt x="144688" y="1754108"/>
                </a:cubicBezTo>
                <a:close/>
                <a:moveTo>
                  <a:pt x="108493" y="1742678"/>
                </a:moveTo>
                <a:cubicBezTo>
                  <a:pt x="106588" y="1746679"/>
                  <a:pt x="130877" y="1767538"/>
                  <a:pt x="121542" y="1755822"/>
                </a:cubicBezTo>
                <a:cubicBezTo>
                  <a:pt x="117161" y="1751250"/>
                  <a:pt x="117827" y="1749536"/>
                  <a:pt x="124781" y="1754870"/>
                </a:cubicBezTo>
                <a:cubicBezTo>
                  <a:pt x="127352" y="1756775"/>
                  <a:pt x="126971" y="1756108"/>
                  <a:pt x="125257" y="1754299"/>
                </a:cubicBezTo>
                <a:cubicBezTo>
                  <a:pt x="123352" y="1751917"/>
                  <a:pt x="119256" y="1749536"/>
                  <a:pt x="118399" y="1746774"/>
                </a:cubicBezTo>
                <a:cubicBezTo>
                  <a:pt x="120685" y="1746393"/>
                  <a:pt x="132686" y="1759918"/>
                  <a:pt x="128400" y="1752965"/>
                </a:cubicBezTo>
                <a:cubicBezTo>
                  <a:pt x="127257" y="1751536"/>
                  <a:pt x="124304" y="1748583"/>
                  <a:pt x="126686" y="1749345"/>
                </a:cubicBezTo>
                <a:cubicBezTo>
                  <a:pt x="129162" y="1749822"/>
                  <a:pt x="137925" y="1761442"/>
                  <a:pt x="138592" y="1756870"/>
                </a:cubicBezTo>
                <a:cubicBezTo>
                  <a:pt x="135449" y="1751727"/>
                  <a:pt x="109731" y="1729153"/>
                  <a:pt x="108493" y="1742678"/>
                </a:cubicBezTo>
                <a:close/>
                <a:moveTo>
                  <a:pt x="96682" y="1710960"/>
                </a:moveTo>
                <a:cubicBezTo>
                  <a:pt x="98777" y="1717913"/>
                  <a:pt x="108398" y="1727629"/>
                  <a:pt x="114970" y="1731343"/>
                </a:cubicBezTo>
                <a:cubicBezTo>
                  <a:pt x="119923" y="1733058"/>
                  <a:pt x="106493" y="1721151"/>
                  <a:pt x="108112" y="1720390"/>
                </a:cubicBezTo>
                <a:cubicBezTo>
                  <a:pt x="108207" y="1719532"/>
                  <a:pt x="109826" y="1720008"/>
                  <a:pt x="113636" y="1722771"/>
                </a:cubicBezTo>
                <a:cubicBezTo>
                  <a:pt x="119732" y="1726486"/>
                  <a:pt x="104778" y="1714198"/>
                  <a:pt x="104873" y="1712103"/>
                </a:cubicBezTo>
                <a:cubicBezTo>
                  <a:pt x="104969" y="1709245"/>
                  <a:pt x="121542" y="1727724"/>
                  <a:pt x="114494" y="1717437"/>
                </a:cubicBezTo>
                <a:cubicBezTo>
                  <a:pt x="105921" y="1707340"/>
                  <a:pt x="115446" y="1714103"/>
                  <a:pt x="118494" y="1718484"/>
                </a:cubicBezTo>
                <a:cubicBezTo>
                  <a:pt x="140021" y="1732677"/>
                  <a:pt x="86204" y="1677241"/>
                  <a:pt x="96682" y="1710960"/>
                </a:cubicBezTo>
                <a:close/>
                <a:moveTo>
                  <a:pt x="94682" y="1673526"/>
                </a:moveTo>
                <a:cubicBezTo>
                  <a:pt x="65249" y="1621329"/>
                  <a:pt x="59725" y="1671050"/>
                  <a:pt x="87728" y="1692005"/>
                </a:cubicBezTo>
                <a:cubicBezTo>
                  <a:pt x="90872" y="1693815"/>
                  <a:pt x="86776" y="1687909"/>
                  <a:pt x="84966" y="1685242"/>
                </a:cubicBezTo>
                <a:cubicBezTo>
                  <a:pt x="80108" y="1678670"/>
                  <a:pt x="78965" y="1673908"/>
                  <a:pt x="84395" y="1678575"/>
                </a:cubicBezTo>
                <a:cubicBezTo>
                  <a:pt x="92491" y="1686100"/>
                  <a:pt x="80680" y="1671812"/>
                  <a:pt x="79251" y="1669145"/>
                </a:cubicBezTo>
                <a:cubicBezTo>
                  <a:pt x="72298" y="1654667"/>
                  <a:pt x="94777" y="1687909"/>
                  <a:pt x="86585" y="1672193"/>
                </a:cubicBezTo>
                <a:cubicBezTo>
                  <a:pt x="85157" y="1669526"/>
                  <a:pt x="82013" y="1665049"/>
                  <a:pt x="83728" y="1664954"/>
                </a:cubicBezTo>
                <a:cubicBezTo>
                  <a:pt x="85538" y="1664763"/>
                  <a:pt x="88109" y="1670383"/>
                  <a:pt x="90205" y="1673241"/>
                </a:cubicBezTo>
                <a:cubicBezTo>
                  <a:pt x="93348" y="1677146"/>
                  <a:pt x="96491" y="1677908"/>
                  <a:pt x="94682" y="1673526"/>
                </a:cubicBezTo>
                <a:close/>
                <a:moveTo>
                  <a:pt x="69155" y="1693720"/>
                </a:moveTo>
                <a:cubicBezTo>
                  <a:pt x="68012" y="1698863"/>
                  <a:pt x="90014" y="1723247"/>
                  <a:pt x="80489" y="1708579"/>
                </a:cubicBezTo>
                <a:cubicBezTo>
                  <a:pt x="76584" y="1703149"/>
                  <a:pt x="76298" y="1700101"/>
                  <a:pt x="81823" y="1705816"/>
                </a:cubicBezTo>
                <a:cubicBezTo>
                  <a:pt x="86204" y="1709341"/>
                  <a:pt x="75441" y="1697529"/>
                  <a:pt x="75536" y="1695815"/>
                </a:cubicBezTo>
                <a:cubicBezTo>
                  <a:pt x="75536" y="1694291"/>
                  <a:pt x="78203" y="1697815"/>
                  <a:pt x="79442" y="1699339"/>
                </a:cubicBezTo>
                <a:cubicBezTo>
                  <a:pt x="85157" y="1706483"/>
                  <a:pt x="84966" y="1704959"/>
                  <a:pt x="82966" y="1701530"/>
                </a:cubicBezTo>
                <a:cubicBezTo>
                  <a:pt x="77060" y="1692576"/>
                  <a:pt x="83537" y="1698006"/>
                  <a:pt x="86109" y="1702959"/>
                </a:cubicBezTo>
                <a:cubicBezTo>
                  <a:pt x="102492" y="1717532"/>
                  <a:pt x="63249" y="1664192"/>
                  <a:pt x="69155" y="1693720"/>
                </a:cubicBezTo>
                <a:close/>
                <a:moveTo>
                  <a:pt x="69440" y="1631140"/>
                </a:moveTo>
                <a:cubicBezTo>
                  <a:pt x="70393" y="1633141"/>
                  <a:pt x="71345" y="1635045"/>
                  <a:pt x="72203" y="1636284"/>
                </a:cubicBezTo>
                <a:cubicBezTo>
                  <a:pt x="75632" y="1640094"/>
                  <a:pt x="69821" y="1625997"/>
                  <a:pt x="71155" y="1625997"/>
                </a:cubicBezTo>
                <a:cubicBezTo>
                  <a:pt x="71441" y="1624473"/>
                  <a:pt x="74108" y="1628664"/>
                  <a:pt x="74965" y="1630378"/>
                </a:cubicBezTo>
                <a:cubicBezTo>
                  <a:pt x="76394" y="1633141"/>
                  <a:pt x="76298" y="1632093"/>
                  <a:pt x="75441" y="1629521"/>
                </a:cubicBezTo>
                <a:cubicBezTo>
                  <a:pt x="74489" y="1626759"/>
                  <a:pt x="73346" y="1623996"/>
                  <a:pt x="72584" y="1621234"/>
                </a:cubicBezTo>
                <a:cubicBezTo>
                  <a:pt x="71250" y="1615615"/>
                  <a:pt x="74393" y="1620663"/>
                  <a:pt x="75155" y="1623901"/>
                </a:cubicBezTo>
                <a:cubicBezTo>
                  <a:pt x="82394" y="1640570"/>
                  <a:pt x="75346" y="1620663"/>
                  <a:pt x="77918" y="1622472"/>
                </a:cubicBezTo>
                <a:cubicBezTo>
                  <a:pt x="79442" y="1622949"/>
                  <a:pt x="83442" y="1639808"/>
                  <a:pt x="84966" y="1633141"/>
                </a:cubicBezTo>
                <a:cubicBezTo>
                  <a:pt x="83347" y="1624854"/>
                  <a:pt x="78394" y="1612471"/>
                  <a:pt x="71631" y="1607613"/>
                </a:cubicBezTo>
                <a:cubicBezTo>
                  <a:pt x="62011" y="1606185"/>
                  <a:pt x="65916" y="1624758"/>
                  <a:pt x="69440" y="1631140"/>
                </a:cubicBezTo>
                <a:close/>
                <a:moveTo>
                  <a:pt x="46390" y="1660477"/>
                </a:moveTo>
                <a:cubicBezTo>
                  <a:pt x="47914" y="1664287"/>
                  <a:pt x="50962" y="1670002"/>
                  <a:pt x="53153" y="1672669"/>
                </a:cubicBezTo>
                <a:cubicBezTo>
                  <a:pt x="56772" y="1676384"/>
                  <a:pt x="51057" y="1664763"/>
                  <a:pt x="50867" y="1663430"/>
                </a:cubicBezTo>
                <a:cubicBezTo>
                  <a:pt x="49438" y="1657620"/>
                  <a:pt x="53153" y="1662668"/>
                  <a:pt x="55058" y="1665811"/>
                </a:cubicBezTo>
                <a:cubicBezTo>
                  <a:pt x="59058" y="1671526"/>
                  <a:pt x="51724" y="1657334"/>
                  <a:pt x="51343" y="1655620"/>
                </a:cubicBezTo>
                <a:cubicBezTo>
                  <a:pt x="49438" y="1650476"/>
                  <a:pt x="52391" y="1653238"/>
                  <a:pt x="53915" y="1657525"/>
                </a:cubicBezTo>
                <a:cubicBezTo>
                  <a:pt x="55343" y="1660763"/>
                  <a:pt x="56772" y="1664001"/>
                  <a:pt x="58487" y="1665716"/>
                </a:cubicBezTo>
                <a:cubicBezTo>
                  <a:pt x="59915" y="1665716"/>
                  <a:pt x="54296" y="1654953"/>
                  <a:pt x="56963" y="1656762"/>
                </a:cubicBezTo>
                <a:cubicBezTo>
                  <a:pt x="58868" y="1657810"/>
                  <a:pt x="64773" y="1675432"/>
                  <a:pt x="65726" y="1668669"/>
                </a:cubicBezTo>
                <a:cubicBezTo>
                  <a:pt x="62773" y="1659429"/>
                  <a:pt x="56296" y="1645618"/>
                  <a:pt x="48485" y="1640284"/>
                </a:cubicBezTo>
                <a:cubicBezTo>
                  <a:pt x="40580" y="1638570"/>
                  <a:pt x="43342" y="1654000"/>
                  <a:pt x="46390" y="1660477"/>
                </a:cubicBezTo>
                <a:close/>
                <a:moveTo>
                  <a:pt x="42199" y="1554083"/>
                </a:moveTo>
                <a:cubicBezTo>
                  <a:pt x="43532" y="1560560"/>
                  <a:pt x="42485" y="1544844"/>
                  <a:pt x="42770" y="1543320"/>
                </a:cubicBezTo>
                <a:cubicBezTo>
                  <a:pt x="43151" y="1537129"/>
                  <a:pt x="44675" y="1542177"/>
                  <a:pt x="44390" y="1546463"/>
                </a:cubicBezTo>
                <a:cubicBezTo>
                  <a:pt x="44390" y="1551702"/>
                  <a:pt x="44961" y="1553988"/>
                  <a:pt x="45247" y="1554274"/>
                </a:cubicBezTo>
                <a:cubicBezTo>
                  <a:pt x="45628" y="1554654"/>
                  <a:pt x="45818" y="1553130"/>
                  <a:pt x="46009" y="1550845"/>
                </a:cubicBezTo>
                <a:cubicBezTo>
                  <a:pt x="46295" y="1548368"/>
                  <a:pt x="46295" y="1543510"/>
                  <a:pt x="47438" y="1544844"/>
                </a:cubicBezTo>
                <a:cubicBezTo>
                  <a:pt x="48581" y="1544939"/>
                  <a:pt x="47247" y="1565418"/>
                  <a:pt x="50581" y="1557988"/>
                </a:cubicBezTo>
                <a:cubicBezTo>
                  <a:pt x="52295" y="1548558"/>
                  <a:pt x="49438" y="1511601"/>
                  <a:pt x="38865" y="1534176"/>
                </a:cubicBezTo>
                <a:cubicBezTo>
                  <a:pt x="36008" y="1540748"/>
                  <a:pt x="35817" y="1553226"/>
                  <a:pt x="37817" y="1560846"/>
                </a:cubicBezTo>
                <a:cubicBezTo>
                  <a:pt x="38865" y="1564275"/>
                  <a:pt x="39246" y="1558369"/>
                  <a:pt x="39151" y="1555607"/>
                </a:cubicBezTo>
                <a:cubicBezTo>
                  <a:pt x="38865" y="1550940"/>
                  <a:pt x="40484" y="1543415"/>
                  <a:pt x="42199" y="1554083"/>
                </a:cubicBezTo>
                <a:close/>
                <a:moveTo>
                  <a:pt x="26387" y="1582658"/>
                </a:moveTo>
                <a:cubicBezTo>
                  <a:pt x="26578" y="1584944"/>
                  <a:pt x="26959" y="1587325"/>
                  <a:pt x="27435" y="1589040"/>
                </a:cubicBezTo>
                <a:cubicBezTo>
                  <a:pt x="28483" y="1593136"/>
                  <a:pt x="28864" y="1588468"/>
                  <a:pt x="28769" y="1585992"/>
                </a:cubicBezTo>
                <a:cubicBezTo>
                  <a:pt x="28673" y="1577895"/>
                  <a:pt x="30578" y="1579991"/>
                  <a:pt x="31721" y="1587706"/>
                </a:cubicBezTo>
                <a:cubicBezTo>
                  <a:pt x="33150" y="1594564"/>
                  <a:pt x="31817" y="1580182"/>
                  <a:pt x="32102" y="1578753"/>
                </a:cubicBezTo>
                <a:cubicBezTo>
                  <a:pt x="32674" y="1573228"/>
                  <a:pt x="33817" y="1580562"/>
                  <a:pt x="33722" y="1583229"/>
                </a:cubicBezTo>
                <a:cubicBezTo>
                  <a:pt x="34388" y="1592945"/>
                  <a:pt x="35246" y="1592469"/>
                  <a:pt x="35531" y="1588945"/>
                </a:cubicBezTo>
                <a:cubicBezTo>
                  <a:pt x="35722" y="1587040"/>
                  <a:pt x="35436" y="1582563"/>
                  <a:pt x="36674" y="1584944"/>
                </a:cubicBezTo>
                <a:cubicBezTo>
                  <a:pt x="37913" y="1587325"/>
                  <a:pt x="37341" y="1591040"/>
                  <a:pt x="37436" y="1593802"/>
                </a:cubicBezTo>
                <a:cubicBezTo>
                  <a:pt x="38579" y="1602851"/>
                  <a:pt x="41437" y="1601041"/>
                  <a:pt x="40484" y="1594279"/>
                </a:cubicBezTo>
                <a:cubicBezTo>
                  <a:pt x="41532" y="1573990"/>
                  <a:pt x="26197" y="1544653"/>
                  <a:pt x="26387" y="1582658"/>
                </a:cubicBezTo>
                <a:close/>
                <a:moveTo>
                  <a:pt x="36579" y="1503791"/>
                </a:moveTo>
                <a:cubicBezTo>
                  <a:pt x="26197" y="1499409"/>
                  <a:pt x="25054" y="1546749"/>
                  <a:pt x="28578" y="1526841"/>
                </a:cubicBezTo>
                <a:cubicBezTo>
                  <a:pt x="29245" y="1520460"/>
                  <a:pt x="30769" y="1518079"/>
                  <a:pt x="31055" y="1525699"/>
                </a:cubicBezTo>
                <a:cubicBezTo>
                  <a:pt x="31721" y="1531223"/>
                  <a:pt x="31912" y="1515697"/>
                  <a:pt x="33150" y="1514554"/>
                </a:cubicBezTo>
                <a:cubicBezTo>
                  <a:pt x="34103" y="1513507"/>
                  <a:pt x="33626" y="1517697"/>
                  <a:pt x="33436" y="1519507"/>
                </a:cubicBezTo>
                <a:cubicBezTo>
                  <a:pt x="32769" y="1528270"/>
                  <a:pt x="33722" y="1527032"/>
                  <a:pt x="34388" y="1523317"/>
                </a:cubicBezTo>
                <a:cubicBezTo>
                  <a:pt x="36198" y="1512459"/>
                  <a:pt x="36674" y="1522270"/>
                  <a:pt x="35531" y="1526365"/>
                </a:cubicBezTo>
                <a:cubicBezTo>
                  <a:pt x="36960" y="1543891"/>
                  <a:pt x="40961" y="1503886"/>
                  <a:pt x="36579" y="1503791"/>
                </a:cubicBezTo>
                <a:close/>
                <a:moveTo>
                  <a:pt x="50962" y="1457404"/>
                </a:moveTo>
                <a:cubicBezTo>
                  <a:pt x="47819" y="1440450"/>
                  <a:pt x="32579" y="1485979"/>
                  <a:pt x="40389" y="1470739"/>
                </a:cubicBezTo>
                <a:cubicBezTo>
                  <a:pt x="42770" y="1465310"/>
                  <a:pt x="44199" y="1465120"/>
                  <a:pt x="41913" y="1473025"/>
                </a:cubicBezTo>
                <a:cubicBezTo>
                  <a:pt x="41151" y="1475883"/>
                  <a:pt x="41627" y="1475311"/>
                  <a:pt x="42485" y="1473120"/>
                </a:cubicBezTo>
                <a:cubicBezTo>
                  <a:pt x="43723" y="1470549"/>
                  <a:pt x="44580" y="1466358"/>
                  <a:pt x="46295" y="1464358"/>
                </a:cubicBezTo>
                <a:cubicBezTo>
                  <a:pt x="47438" y="1465215"/>
                  <a:pt x="40008" y="1481788"/>
                  <a:pt x="44294" y="1475025"/>
                </a:cubicBezTo>
                <a:cubicBezTo>
                  <a:pt x="50962" y="1462071"/>
                  <a:pt x="40008" y="1488741"/>
                  <a:pt x="44104" y="1485122"/>
                </a:cubicBezTo>
                <a:cubicBezTo>
                  <a:pt x="47914" y="1478645"/>
                  <a:pt x="51343" y="1463215"/>
                  <a:pt x="50962" y="1457404"/>
                </a:cubicBezTo>
                <a:close/>
                <a:moveTo>
                  <a:pt x="54962" y="1475311"/>
                </a:moveTo>
                <a:cubicBezTo>
                  <a:pt x="47057" y="1485122"/>
                  <a:pt x="43056" y="1500933"/>
                  <a:pt x="44866" y="1513602"/>
                </a:cubicBezTo>
                <a:cubicBezTo>
                  <a:pt x="45628" y="1516936"/>
                  <a:pt x="46866" y="1510078"/>
                  <a:pt x="47152" y="1506934"/>
                </a:cubicBezTo>
                <a:cubicBezTo>
                  <a:pt x="48390" y="1496838"/>
                  <a:pt x="50962" y="1495980"/>
                  <a:pt x="50962" y="1503600"/>
                </a:cubicBezTo>
                <a:cubicBezTo>
                  <a:pt x="51438" y="1510363"/>
                  <a:pt x="52772" y="1493028"/>
                  <a:pt x="53153" y="1491408"/>
                </a:cubicBezTo>
                <a:cubicBezTo>
                  <a:pt x="54867" y="1484360"/>
                  <a:pt x="55439" y="1489218"/>
                  <a:pt x="54581" y="1494075"/>
                </a:cubicBezTo>
                <a:cubicBezTo>
                  <a:pt x="53629" y="1515126"/>
                  <a:pt x="56105" y="1490551"/>
                  <a:pt x="58391" y="1491028"/>
                </a:cubicBezTo>
                <a:cubicBezTo>
                  <a:pt x="59820" y="1490742"/>
                  <a:pt x="55058" y="1513697"/>
                  <a:pt x="60106" y="1504362"/>
                </a:cubicBezTo>
                <a:cubicBezTo>
                  <a:pt x="61725" y="1498647"/>
                  <a:pt x="67154" y="1464738"/>
                  <a:pt x="54962" y="1475311"/>
                </a:cubicBezTo>
                <a:close/>
                <a:moveTo>
                  <a:pt x="56201" y="1449117"/>
                </a:moveTo>
                <a:cubicBezTo>
                  <a:pt x="54867" y="1455785"/>
                  <a:pt x="61249" y="1440545"/>
                  <a:pt x="61725" y="1442355"/>
                </a:cubicBezTo>
                <a:cubicBezTo>
                  <a:pt x="62106" y="1442641"/>
                  <a:pt x="61725" y="1444926"/>
                  <a:pt x="60201" y="1449594"/>
                </a:cubicBezTo>
                <a:cubicBezTo>
                  <a:pt x="59153" y="1452928"/>
                  <a:pt x="59630" y="1452261"/>
                  <a:pt x="60773" y="1449784"/>
                </a:cubicBezTo>
                <a:cubicBezTo>
                  <a:pt x="62392" y="1446736"/>
                  <a:pt x="63535" y="1441879"/>
                  <a:pt x="65726" y="1439592"/>
                </a:cubicBezTo>
                <a:cubicBezTo>
                  <a:pt x="66583" y="1439688"/>
                  <a:pt x="64487" y="1444165"/>
                  <a:pt x="63725" y="1446165"/>
                </a:cubicBezTo>
                <a:cubicBezTo>
                  <a:pt x="59915" y="1455499"/>
                  <a:pt x="60868" y="1455499"/>
                  <a:pt x="62678" y="1452261"/>
                </a:cubicBezTo>
                <a:cubicBezTo>
                  <a:pt x="63725" y="1450546"/>
                  <a:pt x="65440" y="1446260"/>
                  <a:pt x="65345" y="1448927"/>
                </a:cubicBezTo>
                <a:cubicBezTo>
                  <a:pt x="65630" y="1451404"/>
                  <a:pt x="57344" y="1465977"/>
                  <a:pt x="61820" y="1464072"/>
                </a:cubicBezTo>
                <a:cubicBezTo>
                  <a:pt x="66678" y="1455690"/>
                  <a:pt x="71155" y="1441307"/>
                  <a:pt x="71726" y="1431591"/>
                </a:cubicBezTo>
                <a:cubicBezTo>
                  <a:pt x="69631" y="1416923"/>
                  <a:pt x="56867" y="1443879"/>
                  <a:pt x="56201" y="1449117"/>
                </a:cubicBezTo>
                <a:close/>
                <a:moveTo>
                  <a:pt x="81347" y="1391110"/>
                </a:moveTo>
                <a:cubicBezTo>
                  <a:pt x="73631" y="1393491"/>
                  <a:pt x="62773" y="1412446"/>
                  <a:pt x="61154" y="1421400"/>
                </a:cubicBezTo>
                <a:cubicBezTo>
                  <a:pt x="60868" y="1423781"/>
                  <a:pt x="63440" y="1418828"/>
                  <a:pt x="64487" y="1416542"/>
                </a:cubicBezTo>
                <a:cubicBezTo>
                  <a:pt x="67726" y="1409208"/>
                  <a:pt x="69726" y="1408255"/>
                  <a:pt x="67916" y="1413970"/>
                </a:cubicBezTo>
                <a:cubicBezTo>
                  <a:pt x="66773" y="1418257"/>
                  <a:pt x="69726" y="1411017"/>
                  <a:pt x="70202" y="1409970"/>
                </a:cubicBezTo>
                <a:cubicBezTo>
                  <a:pt x="70964" y="1407208"/>
                  <a:pt x="76679" y="1397492"/>
                  <a:pt x="73155" y="1406160"/>
                </a:cubicBezTo>
                <a:cubicBezTo>
                  <a:pt x="71536" y="1409493"/>
                  <a:pt x="70298" y="1413208"/>
                  <a:pt x="70679" y="1413018"/>
                </a:cubicBezTo>
                <a:cubicBezTo>
                  <a:pt x="71631" y="1412922"/>
                  <a:pt x="75441" y="1403588"/>
                  <a:pt x="76203" y="1404445"/>
                </a:cubicBezTo>
                <a:cubicBezTo>
                  <a:pt x="77156" y="1403969"/>
                  <a:pt x="68393" y="1421209"/>
                  <a:pt x="74012" y="1414161"/>
                </a:cubicBezTo>
                <a:cubicBezTo>
                  <a:pt x="76775" y="1407684"/>
                  <a:pt x="83823" y="1397206"/>
                  <a:pt x="81347" y="1391110"/>
                </a:cubicBezTo>
                <a:close/>
                <a:moveTo>
                  <a:pt x="82204" y="1414446"/>
                </a:moveTo>
                <a:cubicBezTo>
                  <a:pt x="80108" y="1418542"/>
                  <a:pt x="75822" y="1433211"/>
                  <a:pt x="81251" y="1421495"/>
                </a:cubicBezTo>
                <a:cubicBezTo>
                  <a:pt x="83633" y="1415685"/>
                  <a:pt x="85538" y="1413494"/>
                  <a:pt x="84109" y="1419304"/>
                </a:cubicBezTo>
                <a:cubicBezTo>
                  <a:pt x="81728" y="1428639"/>
                  <a:pt x="87252" y="1411684"/>
                  <a:pt x="88967" y="1410065"/>
                </a:cubicBezTo>
                <a:cubicBezTo>
                  <a:pt x="90110" y="1409112"/>
                  <a:pt x="88205" y="1413684"/>
                  <a:pt x="87633" y="1415208"/>
                </a:cubicBezTo>
                <a:cubicBezTo>
                  <a:pt x="84395" y="1423971"/>
                  <a:pt x="85538" y="1423019"/>
                  <a:pt x="87157" y="1419304"/>
                </a:cubicBezTo>
                <a:cubicBezTo>
                  <a:pt x="88014" y="1417304"/>
                  <a:pt x="89729" y="1413304"/>
                  <a:pt x="90014" y="1414637"/>
                </a:cubicBezTo>
                <a:cubicBezTo>
                  <a:pt x="90681" y="1415113"/>
                  <a:pt x="83156" y="1431306"/>
                  <a:pt x="87633" y="1426448"/>
                </a:cubicBezTo>
                <a:cubicBezTo>
                  <a:pt x="95634" y="1412065"/>
                  <a:pt x="100778" y="1380537"/>
                  <a:pt x="82204" y="1414446"/>
                </a:cubicBezTo>
                <a:close/>
                <a:moveTo>
                  <a:pt x="89062" y="1383109"/>
                </a:moveTo>
                <a:cubicBezTo>
                  <a:pt x="86300" y="1389110"/>
                  <a:pt x="95063" y="1375584"/>
                  <a:pt x="94967" y="1377204"/>
                </a:cubicBezTo>
                <a:cubicBezTo>
                  <a:pt x="95158" y="1377490"/>
                  <a:pt x="94205" y="1379490"/>
                  <a:pt x="91919" y="1383681"/>
                </a:cubicBezTo>
                <a:cubicBezTo>
                  <a:pt x="90205" y="1386729"/>
                  <a:pt x="90872" y="1386062"/>
                  <a:pt x="92300" y="1383871"/>
                </a:cubicBezTo>
                <a:cubicBezTo>
                  <a:pt x="94205" y="1381204"/>
                  <a:pt x="96396" y="1376823"/>
                  <a:pt x="98682" y="1374727"/>
                </a:cubicBezTo>
                <a:cubicBezTo>
                  <a:pt x="99254" y="1374822"/>
                  <a:pt x="96587" y="1378823"/>
                  <a:pt x="95444" y="1380633"/>
                </a:cubicBezTo>
                <a:cubicBezTo>
                  <a:pt x="90205" y="1389110"/>
                  <a:pt x="90967" y="1389015"/>
                  <a:pt x="93062" y="1386157"/>
                </a:cubicBezTo>
                <a:cubicBezTo>
                  <a:pt x="102968" y="1373108"/>
                  <a:pt x="84490" y="1400826"/>
                  <a:pt x="89443" y="1397111"/>
                </a:cubicBezTo>
                <a:cubicBezTo>
                  <a:pt x="95253" y="1389682"/>
                  <a:pt x="101825" y="1376346"/>
                  <a:pt x="105064" y="1367488"/>
                </a:cubicBezTo>
                <a:cubicBezTo>
                  <a:pt x="107921" y="1354534"/>
                  <a:pt x="90110" y="1379585"/>
                  <a:pt x="89062" y="1383109"/>
                </a:cubicBezTo>
                <a:close/>
                <a:moveTo>
                  <a:pt x="104492" y="1351200"/>
                </a:moveTo>
                <a:cubicBezTo>
                  <a:pt x="102587" y="1352915"/>
                  <a:pt x="92586" y="1365107"/>
                  <a:pt x="99635" y="1357868"/>
                </a:cubicBezTo>
                <a:cubicBezTo>
                  <a:pt x="103445" y="1353677"/>
                  <a:pt x="104302" y="1353582"/>
                  <a:pt x="99444" y="1359773"/>
                </a:cubicBezTo>
                <a:cubicBezTo>
                  <a:pt x="96015" y="1364440"/>
                  <a:pt x="103635" y="1355106"/>
                  <a:pt x="104588" y="1354249"/>
                </a:cubicBezTo>
                <a:cubicBezTo>
                  <a:pt x="105254" y="1353582"/>
                  <a:pt x="105635" y="1353010"/>
                  <a:pt x="105826" y="1353105"/>
                </a:cubicBezTo>
                <a:cubicBezTo>
                  <a:pt x="105254" y="1354629"/>
                  <a:pt x="94967" y="1366631"/>
                  <a:pt x="99825" y="1361678"/>
                </a:cubicBezTo>
                <a:cubicBezTo>
                  <a:pt x="100873" y="1360440"/>
                  <a:pt x="103349" y="1357582"/>
                  <a:pt x="102302" y="1359487"/>
                </a:cubicBezTo>
                <a:cubicBezTo>
                  <a:pt x="101540" y="1361297"/>
                  <a:pt x="92967" y="1370632"/>
                  <a:pt x="95444" y="1370155"/>
                </a:cubicBezTo>
                <a:cubicBezTo>
                  <a:pt x="99444" y="1365964"/>
                  <a:pt x="105159" y="1357582"/>
                  <a:pt x="108398" y="1352725"/>
                </a:cubicBezTo>
                <a:cubicBezTo>
                  <a:pt x="107445" y="1351772"/>
                  <a:pt x="106588" y="1350820"/>
                  <a:pt x="105731" y="1349772"/>
                </a:cubicBezTo>
                <a:cubicBezTo>
                  <a:pt x="105445" y="1350153"/>
                  <a:pt x="104969" y="1350629"/>
                  <a:pt x="104492" y="1351200"/>
                </a:cubicBezTo>
                <a:close/>
                <a:moveTo>
                  <a:pt x="77346" y="1374727"/>
                </a:moveTo>
                <a:cubicBezTo>
                  <a:pt x="77918" y="1375966"/>
                  <a:pt x="78489" y="1375394"/>
                  <a:pt x="79346" y="1375489"/>
                </a:cubicBezTo>
                <a:cubicBezTo>
                  <a:pt x="81918" y="1364250"/>
                  <a:pt x="91253" y="1352439"/>
                  <a:pt x="99158" y="1344914"/>
                </a:cubicBezTo>
                <a:lnTo>
                  <a:pt x="98968" y="1344819"/>
                </a:lnTo>
                <a:cubicBezTo>
                  <a:pt x="88586" y="1354915"/>
                  <a:pt x="78584" y="1362916"/>
                  <a:pt x="77346" y="1374727"/>
                </a:cubicBezTo>
                <a:close/>
                <a:moveTo>
                  <a:pt x="47723" y="1419400"/>
                </a:moveTo>
                <a:cubicBezTo>
                  <a:pt x="49057" y="1421304"/>
                  <a:pt x="49628" y="1420352"/>
                  <a:pt x="50962" y="1420447"/>
                </a:cubicBezTo>
                <a:cubicBezTo>
                  <a:pt x="50295" y="1408446"/>
                  <a:pt x="56391" y="1395396"/>
                  <a:pt x="62582" y="1386062"/>
                </a:cubicBezTo>
                <a:cubicBezTo>
                  <a:pt x="54867" y="1393587"/>
                  <a:pt x="44675" y="1413589"/>
                  <a:pt x="47723" y="1419400"/>
                </a:cubicBezTo>
                <a:close/>
                <a:moveTo>
                  <a:pt x="24197" y="1470834"/>
                </a:moveTo>
                <a:cubicBezTo>
                  <a:pt x="25816" y="1474835"/>
                  <a:pt x="25911" y="1473883"/>
                  <a:pt x="27911" y="1474740"/>
                </a:cubicBezTo>
                <a:cubicBezTo>
                  <a:pt x="25625" y="1460166"/>
                  <a:pt x="28959" y="1444165"/>
                  <a:pt x="34865" y="1431306"/>
                </a:cubicBezTo>
                <a:lnTo>
                  <a:pt x="34579" y="1431211"/>
                </a:lnTo>
                <a:cubicBezTo>
                  <a:pt x="26959" y="1443403"/>
                  <a:pt x="21625" y="1461405"/>
                  <a:pt x="24197" y="1470834"/>
                </a:cubicBezTo>
                <a:close/>
                <a:moveTo>
                  <a:pt x="2223900" y="2105771"/>
                </a:moveTo>
                <a:cubicBezTo>
                  <a:pt x="2239997" y="2122630"/>
                  <a:pt x="2262096" y="2111581"/>
                  <a:pt x="2267620" y="2103390"/>
                </a:cubicBezTo>
                <a:cubicBezTo>
                  <a:pt x="2247903" y="2110248"/>
                  <a:pt x="2228091" y="2106819"/>
                  <a:pt x="2224281" y="2103295"/>
                </a:cubicBezTo>
                <a:cubicBezTo>
                  <a:pt x="2223519" y="2103961"/>
                  <a:pt x="2222948" y="2104914"/>
                  <a:pt x="2223900" y="2105771"/>
                </a:cubicBezTo>
                <a:close/>
                <a:moveTo>
                  <a:pt x="2195325" y="2082816"/>
                </a:moveTo>
                <a:cubicBezTo>
                  <a:pt x="2210375" y="2094532"/>
                  <a:pt x="2227520" y="2085483"/>
                  <a:pt x="2234092" y="2072338"/>
                </a:cubicBezTo>
                <a:cubicBezTo>
                  <a:pt x="2221995" y="2079482"/>
                  <a:pt x="2205422" y="2084625"/>
                  <a:pt x="2195421" y="2080434"/>
                </a:cubicBezTo>
                <a:cubicBezTo>
                  <a:pt x="2194944" y="2081101"/>
                  <a:pt x="2194468" y="2082244"/>
                  <a:pt x="2195325" y="2082816"/>
                </a:cubicBezTo>
                <a:close/>
                <a:moveTo>
                  <a:pt x="2166464" y="2063290"/>
                </a:moveTo>
                <a:cubicBezTo>
                  <a:pt x="2180847" y="2073576"/>
                  <a:pt x="2198850" y="2059099"/>
                  <a:pt x="2202564" y="2048812"/>
                </a:cubicBezTo>
                <a:cubicBezTo>
                  <a:pt x="2191896" y="2055860"/>
                  <a:pt x="2178371" y="2063575"/>
                  <a:pt x="2166464" y="2061004"/>
                </a:cubicBezTo>
                <a:cubicBezTo>
                  <a:pt x="2166084" y="2061670"/>
                  <a:pt x="2165512" y="2062813"/>
                  <a:pt x="2166464" y="2063290"/>
                </a:cubicBezTo>
                <a:close/>
                <a:moveTo>
                  <a:pt x="2145700" y="2052336"/>
                </a:moveTo>
                <a:cubicBezTo>
                  <a:pt x="2160368" y="2060813"/>
                  <a:pt x="2175989" y="2043287"/>
                  <a:pt x="2178561" y="2033953"/>
                </a:cubicBezTo>
                <a:cubicBezTo>
                  <a:pt x="2170751" y="2041382"/>
                  <a:pt x="2153320" y="2052145"/>
                  <a:pt x="2145605" y="2050145"/>
                </a:cubicBezTo>
                <a:cubicBezTo>
                  <a:pt x="2145224" y="2050716"/>
                  <a:pt x="2144843" y="2051955"/>
                  <a:pt x="2145700" y="2052336"/>
                </a:cubicBezTo>
                <a:close/>
                <a:moveTo>
                  <a:pt x="2124364" y="2044335"/>
                </a:moveTo>
                <a:cubicBezTo>
                  <a:pt x="2140271" y="2048812"/>
                  <a:pt x="2149415" y="2032809"/>
                  <a:pt x="2152463" y="2021189"/>
                </a:cubicBezTo>
                <a:cubicBezTo>
                  <a:pt x="2144557" y="2030524"/>
                  <a:pt x="2132936" y="2041858"/>
                  <a:pt x="2123983" y="2042144"/>
                </a:cubicBezTo>
                <a:cubicBezTo>
                  <a:pt x="2123793" y="2042811"/>
                  <a:pt x="2123507" y="2044144"/>
                  <a:pt x="2124364" y="2044335"/>
                </a:cubicBezTo>
                <a:close/>
                <a:moveTo>
                  <a:pt x="2099027" y="2038048"/>
                </a:moveTo>
                <a:cubicBezTo>
                  <a:pt x="2114363" y="2040334"/>
                  <a:pt x="2121030" y="2022427"/>
                  <a:pt x="2122554" y="2011092"/>
                </a:cubicBezTo>
                <a:cubicBezTo>
                  <a:pt x="2116077" y="2020808"/>
                  <a:pt x="2109410" y="2032524"/>
                  <a:pt x="2098456" y="2035953"/>
                </a:cubicBezTo>
                <a:cubicBezTo>
                  <a:pt x="2098265" y="2036620"/>
                  <a:pt x="2098170" y="2038048"/>
                  <a:pt x="2099027" y="2038048"/>
                </a:cubicBezTo>
                <a:close/>
                <a:moveTo>
                  <a:pt x="2071119" y="2036238"/>
                </a:moveTo>
                <a:cubicBezTo>
                  <a:pt x="2086073" y="2041382"/>
                  <a:pt x="2093408" y="2018332"/>
                  <a:pt x="2093503" y="2008045"/>
                </a:cubicBezTo>
                <a:cubicBezTo>
                  <a:pt x="2087502" y="2018617"/>
                  <a:pt x="2082168" y="2030714"/>
                  <a:pt x="2071119" y="2035191"/>
                </a:cubicBezTo>
                <a:lnTo>
                  <a:pt x="2071119" y="2036238"/>
                </a:lnTo>
                <a:close/>
                <a:moveTo>
                  <a:pt x="2053022" y="2038143"/>
                </a:moveTo>
                <a:cubicBezTo>
                  <a:pt x="2053879" y="2039763"/>
                  <a:pt x="2055879" y="2038048"/>
                  <a:pt x="2057022" y="2037762"/>
                </a:cubicBezTo>
                <a:cubicBezTo>
                  <a:pt x="2055784" y="2033381"/>
                  <a:pt x="2059118" y="2029762"/>
                  <a:pt x="2059975" y="2025761"/>
                </a:cubicBezTo>
                <a:cubicBezTo>
                  <a:pt x="2061785" y="2018998"/>
                  <a:pt x="2061499" y="2012807"/>
                  <a:pt x="2059880" y="2006711"/>
                </a:cubicBezTo>
                <a:cubicBezTo>
                  <a:pt x="2058927" y="2012997"/>
                  <a:pt x="2054355" y="2022999"/>
                  <a:pt x="2055212" y="2028047"/>
                </a:cubicBezTo>
                <a:cubicBezTo>
                  <a:pt x="2055593" y="2032143"/>
                  <a:pt x="2057022" y="2035191"/>
                  <a:pt x="2052641" y="2037191"/>
                </a:cubicBezTo>
                <a:lnTo>
                  <a:pt x="2053022" y="2038143"/>
                </a:lnTo>
                <a:close/>
                <a:moveTo>
                  <a:pt x="2027876" y="2046430"/>
                </a:moveTo>
                <a:cubicBezTo>
                  <a:pt x="2043306" y="2045478"/>
                  <a:pt x="2039496" y="2018617"/>
                  <a:pt x="2035305" y="2012140"/>
                </a:cubicBezTo>
                <a:cubicBezTo>
                  <a:pt x="2035591" y="2021570"/>
                  <a:pt x="2033400" y="2041096"/>
                  <a:pt x="2027495" y="2045478"/>
                </a:cubicBezTo>
                <a:lnTo>
                  <a:pt x="2027876" y="2046430"/>
                </a:lnTo>
                <a:close/>
                <a:moveTo>
                  <a:pt x="2003873" y="2060051"/>
                </a:moveTo>
                <a:cubicBezTo>
                  <a:pt x="2019398" y="2056717"/>
                  <a:pt x="2013969" y="2033095"/>
                  <a:pt x="2008635" y="2024618"/>
                </a:cubicBezTo>
                <a:cubicBezTo>
                  <a:pt x="2009207" y="2035953"/>
                  <a:pt x="2010159" y="2051288"/>
                  <a:pt x="2003301" y="2059289"/>
                </a:cubicBezTo>
                <a:lnTo>
                  <a:pt x="2003873" y="2060051"/>
                </a:lnTo>
                <a:close/>
                <a:moveTo>
                  <a:pt x="1980155" y="2045097"/>
                </a:moveTo>
                <a:cubicBezTo>
                  <a:pt x="1984061" y="2057003"/>
                  <a:pt x="1985394" y="2069386"/>
                  <a:pt x="1980917" y="2076815"/>
                </a:cubicBezTo>
                <a:cubicBezTo>
                  <a:pt x="1981394" y="2077387"/>
                  <a:pt x="1982441" y="2078244"/>
                  <a:pt x="1983108" y="2077387"/>
                </a:cubicBezTo>
                <a:cubicBezTo>
                  <a:pt x="1995586" y="2066528"/>
                  <a:pt x="1988442" y="2050621"/>
                  <a:pt x="1979012" y="2041477"/>
                </a:cubicBezTo>
                <a:lnTo>
                  <a:pt x="1980155" y="2045097"/>
                </a:lnTo>
                <a:close/>
                <a:moveTo>
                  <a:pt x="1954629" y="2067576"/>
                </a:moveTo>
                <a:cubicBezTo>
                  <a:pt x="1959010" y="2078339"/>
                  <a:pt x="1961963" y="2091198"/>
                  <a:pt x="1957010" y="2100913"/>
                </a:cubicBezTo>
                <a:cubicBezTo>
                  <a:pt x="1957581" y="2101485"/>
                  <a:pt x="1958629" y="2102056"/>
                  <a:pt x="1959296" y="2101199"/>
                </a:cubicBezTo>
                <a:cubicBezTo>
                  <a:pt x="1971488" y="2088912"/>
                  <a:pt x="1964439" y="2072148"/>
                  <a:pt x="1953104" y="2063956"/>
                </a:cubicBezTo>
                <a:lnTo>
                  <a:pt x="1954629" y="2067576"/>
                </a:lnTo>
                <a:close/>
                <a:moveTo>
                  <a:pt x="1928435" y="2097294"/>
                </a:moveTo>
                <a:cubicBezTo>
                  <a:pt x="1933959" y="2108152"/>
                  <a:pt x="1937198" y="2121868"/>
                  <a:pt x="1932721" y="2132346"/>
                </a:cubicBezTo>
                <a:cubicBezTo>
                  <a:pt x="1935864" y="2134537"/>
                  <a:pt x="1937388" y="2127202"/>
                  <a:pt x="1938626" y="2125964"/>
                </a:cubicBezTo>
                <a:cubicBezTo>
                  <a:pt x="1947104" y="2114820"/>
                  <a:pt x="1934531" y="2096532"/>
                  <a:pt x="1926815" y="2093865"/>
                </a:cubicBezTo>
                <a:lnTo>
                  <a:pt x="1928435" y="2097294"/>
                </a:lnTo>
                <a:close/>
                <a:moveTo>
                  <a:pt x="1908242" y="2125107"/>
                </a:moveTo>
                <a:cubicBezTo>
                  <a:pt x="1915481" y="2137204"/>
                  <a:pt x="1917957" y="2150920"/>
                  <a:pt x="1914242" y="2160635"/>
                </a:cubicBezTo>
                <a:cubicBezTo>
                  <a:pt x="1917576" y="2162540"/>
                  <a:pt x="1918529" y="2155301"/>
                  <a:pt x="1919958" y="2153587"/>
                </a:cubicBezTo>
                <a:cubicBezTo>
                  <a:pt x="1927196" y="2137870"/>
                  <a:pt x="1917290" y="2126821"/>
                  <a:pt x="1906337" y="2121773"/>
                </a:cubicBezTo>
                <a:lnTo>
                  <a:pt x="1908242" y="2125107"/>
                </a:lnTo>
                <a:close/>
                <a:moveTo>
                  <a:pt x="1884905" y="2161588"/>
                </a:moveTo>
                <a:cubicBezTo>
                  <a:pt x="1891859" y="2171493"/>
                  <a:pt x="1894716" y="2191496"/>
                  <a:pt x="1890906" y="2198830"/>
                </a:cubicBezTo>
                <a:cubicBezTo>
                  <a:pt x="1891763" y="2199402"/>
                  <a:pt x="1892811" y="2199497"/>
                  <a:pt x="1893383" y="2198354"/>
                </a:cubicBezTo>
                <a:cubicBezTo>
                  <a:pt x="1903765" y="2182733"/>
                  <a:pt x="1899193" y="2164159"/>
                  <a:pt x="1883000" y="2158159"/>
                </a:cubicBezTo>
                <a:lnTo>
                  <a:pt x="1884905" y="2161588"/>
                </a:lnTo>
                <a:close/>
                <a:moveTo>
                  <a:pt x="1864141" y="2200640"/>
                </a:moveTo>
                <a:cubicBezTo>
                  <a:pt x="1870904" y="2215594"/>
                  <a:pt x="1871856" y="2229977"/>
                  <a:pt x="1867570" y="2241788"/>
                </a:cubicBezTo>
                <a:cubicBezTo>
                  <a:pt x="1868427" y="2242455"/>
                  <a:pt x="1869380" y="2242455"/>
                  <a:pt x="1870046" y="2241217"/>
                </a:cubicBezTo>
                <a:cubicBezTo>
                  <a:pt x="1881095" y="2224643"/>
                  <a:pt x="1877666" y="2203974"/>
                  <a:pt x="1862426" y="2196735"/>
                </a:cubicBezTo>
                <a:lnTo>
                  <a:pt x="1864141" y="2200640"/>
                </a:lnTo>
                <a:close/>
                <a:moveTo>
                  <a:pt x="1838709" y="2244550"/>
                </a:moveTo>
                <a:cubicBezTo>
                  <a:pt x="1846996" y="2257409"/>
                  <a:pt x="1848901" y="2272459"/>
                  <a:pt x="1844996" y="2283508"/>
                </a:cubicBezTo>
                <a:cubicBezTo>
                  <a:pt x="1848615" y="2285032"/>
                  <a:pt x="1849568" y="2276459"/>
                  <a:pt x="1850996" y="2274649"/>
                </a:cubicBezTo>
                <a:cubicBezTo>
                  <a:pt x="1858140" y="2257123"/>
                  <a:pt x="1849472" y="2245122"/>
                  <a:pt x="1836614" y="2241217"/>
                </a:cubicBezTo>
                <a:lnTo>
                  <a:pt x="1838709" y="2244550"/>
                </a:lnTo>
                <a:close/>
                <a:moveTo>
                  <a:pt x="1814992" y="2288556"/>
                </a:moveTo>
                <a:cubicBezTo>
                  <a:pt x="1822421" y="2299605"/>
                  <a:pt x="1823564" y="2321512"/>
                  <a:pt x="1819278" y="2329609"/>
                </a:cubicBezTo>
                <a:cubicBezTo>
                  <a:pt x="1820231" y="2330275"/>
                  <a:pt x="1821183" y="2330085"/>
                  <a:pt x="1821850" y="2328751"/>
                </a:cubicBezTo>
                <a:cubicBezTo>
                  <a:pt x="1832232" y="2312083"/>
                  <a:pt x="1831756" y="2290937"/>
                  <a:pt x="1813087" y="2285032"/>
                </a:cubicBezTo>
                <a:lnTo>
                  <a:pt x="1814992" y="2288556"/>
                </a:lnTo>
                <a:close/>
                <a:moveTo>
                  <a:pt x="1795370" y="2361517"/>
                </a:moveTo>
                <a:cubicBezTo>
                  <a:pt x="1794418" y="2370185"/>
                  <a:pt x="1792513" y="2374852"/>
                  <a:pt x="1790608" y="2379139"/>
                </a:cubicBezTo>
                <a:cubicBezTo>
                  <a:pt x="1791560" y="2379996"/>
                  <a:pt x="1792418" y="2379805"/>
                  <a:pt x="1793180" y="2378472"/>
                </a:cubicBezTo>
                <a:cubicBezTo>
                  <a:pt x="1805562" y="2361422"/>
                  <a:pt x="1807086" y="2337895"/>
                  <a:pt x="1790322" y="2329323"/>
                </a:cubicBezTo>
                <a:cubicBezTo>
                  <a:pt x="1794799" y="2340086"/>
                  <a:pt x="1796323" y="2353326"/>
                  <a:pt x="1795370" y="2361517"/>
                </a:cubicBezTo>
                <a:close/>
                <a:moveTo>
                  <a:pt x="1760699" y="2382377"/>
                </a:moveTo>
                <a:cubicBezTo>
                  <a:pt x="1767653" y="2397617"/>
                  <a:pt x="1765748" y="2414191"/>
                  <a:pt x="1759842" y="2425811"/>
                </a:cubicBezTo>
                <a:cubicBezTo>
                  <a:pt x="1763557" y="2427430"/>
                  <a:pt x="1765843" y="2418001"/>
                  <a:pt x="1767748" y="2416096"/>
                </a:cubicBezTo>
                <a:cubicBezTo>
                  <a:pt x="1777940" y="2398379"/>
                  <a:pt x="1772891" y="2383711"/>
                  <a:pt x="1758985" y="2378758"/>
                </a:cubicBezTo>
                <a:lnTo>
                  <a:pt x="1760699" y="2382377"/>
                </a:lnTo>
                <a:close/>
                <a:moveTo>
                  <a:pt x="1723552" y="2473817"/>
                </a:moveTo>
                <a:cubicBezTo>
                  <a:pt x="1737839" y="2462863"/>
                  <a:pt x="1746793" y="2433907"/>
                  <a:pt x="1726981" y="2425430"/>
                </a:cubicBezTo>
                <a:cubicBezTo>
                  <a:pt x="1732696" y="2440860"/>
                  <a:pt x="1731839" y="2460006"/>
                  <a:pt x="1722790" y="2473245"/>
                </a:cubicBezTo>
                <a:lnTo>
                  <a:pt x="1723552" y="2473817"/>
                </a:lnTo>
                <a:close/>
                <a:moveTo>
                  <a:pt x="1688881" y="2511726"/>
                </a:moveTo>
                <a:cubicBezTo>
                  <a:pt x="1705931" y="2499725"/>
                  <a:pt x="1720885" y="2471436"/>
                  <a:pt x="1699930" y="2459720"/>
                </a:cubicBezTo>
                <a:cubicBezTo>
                  <a:pt x="1705169" y="2476865"/>
                  <a:pt x="1699073" y="2498487"/>
                  <a:pt x="1688214" y="2511155"/>
                </a:cubicBezTo>
                <a:lnTo>
                  <a:pt x="1688881" y="2511726"/>
                </a:lnTo>
                <a:close/>
                <a:moveTo>
                  <a:pt x="1645923" y="2549255"/>
                </a:moveTo>
                <a:cubicBezTo>
                  <a:pt x="1664116" y="2539635"/>
                  <a:pt x="1683166" y="2512298"/>
                  <a:pt x="1662973" y="2499249"/>
                </a:cubicBezTo>
                <a:cubicBezTo>
                  <a:pt x="1665926" y="2518203"/>
                  <a:pt x="1656972" y="2538016"/>
                  <a:pt x="1645256" y="2548588"/>
                </a:cubicBezTo>
                <a:lnTo>
                  <a:pt x="1645923" y="2549255"/>
                </a:lnTo>
                <a:close/>
                <a:moveTo>
                  <a:pt x="1585154" y="2587260"/>
                </a:moveTo>
                <a:cubicBezTo>
                  <a:pt x="1593536" y="2585641"/>
                  <a:pt x="1602299" y="2576687"/>
                  <a:pt x="1605251" y="2575163"/>
                </a:cubicBezTo>
                <a:cubicBezTo>
                  <a:pt x="1616681" y="2566305"/>
                  <a:pt x="1623063" y="2548874"/>
                  <a:pt x="1612205" y="2539825"/>
                </a:cubicBezTo>
                <a:cubicBezTo>
                  <a:pt x="1612395" y="2557161"/>
                  <a:pt x="1596012" y="2580592"/>
                  <a:pt x="1584582" y="2586498"/>
                </a:cubicBezTo>
                <a:lnTo>
                  <a:pt x="1585154" y="2587260"/>
                </a:lnTo>
                <a:close/>
                <a:moveTo>
                  <a:pt x="1515907" y="2616120"/>
                </a:moveTo>
                <a:cubicBezTo>
                  <a:pt x="1538481" y="2612977"/>
                  <a:pt x="1567247" y="2592784"/>
                  <a:pt x="1557817" y="2572591"/>
                </a:cubicBezTo>
                <a:cubicBezTo>
                  <a:pt x="1551340" y="2591070"/>
                  <a:pt x="1531909" y="2609167"/>
                  <a:pt x="1515621" y="2615168"/>
                </a:cubicBezTo>
                <a:lnTo>
                  <a:pt x="1515907" y="2616120"/>
                </a:lnTo>
                <a:close/>
                <a:moveTo>
                  <a:pt x="1446946" y="2630122"/>
                </a:moveTo>
                <a:cubicBezTo>
                  <a:pt x="1464853" y="2631456"/>
                  <a:pt x="1501524" y="2617454"/>
                  <a:pt x="1489237" y="2595451"/>
                </a:cubicBezTo>
                <a:cubicBezTo>
                  <a:pt x="1481998" y="2612882"/>
                  <a:pt x="1464091" y="2625550"/>
                  <a:pt x="1446755" y="2629265"/>
                </a:cubicBezTo>
                <a:lnTo>
                  <a:pt x="1446946" y="2630122"/>
                </a:lnTo>
                <a:close/>
                <a:moveTo>
                  <a:pt x="1373032" y="2631456"/>
                </a:moveTo>
                <a:cubicBezTo>
                  <a:pt x="1392177" y="2633742"/>
                  <a:pt x="1427134" y="2629646"/>
                  <a:pt x="1421800" y="2605357"/>
                </a:cubicBezTo>
                <a:cubicBezTo>
                  <a:pt x="1410465" y="2620883"/>
                  <a:pt x="1388558" y="2629836"/>
                  <a:pt x="1370651" y="2629456"/>
                </a:cubicBezTo>
                <a:cubicBezTo>
                  <a:pt x="1370365" y="2630884"/>
                  <a:pt x="1371222" y="2631265"/>
                  <a:pt x="1373032" y="2631456"/>
                </a:cubicBezTo>
                <a:close/>
                <a:moveTo>
                  <a:pt x="1294165" y="2615549"/>
                </a:moveTo>
                <a:cubicBezTo>
                  <a:pt x="1315691" y="2623264"/>
                  <a:pt x="1349315" y="2626979"/>
                  <a:pt x="1354649" y="2603548"/>
                </a:cubicBezTo>
                <a:cubicBezTo>
                  <a:pt x="1334837" y="2615930"/>
                  <a:pt x="1312739" y="2618121"/>
                  <a:pt x="1292260" y="2613073"/>
                </a:cubicBezTo>
                <a:cubicBezTo>
                  <a:pt x="1291593" y="2614311"/>
                  <a:pt x="1292450" y="2614882"/>
                  <a:pt x="1294165" y="2615549"/>
                </a:cubicBezTo>
                <a:close/>
                <a:moveTo>
                  <a:pt x="1226156" y="2583831"/>
                </a:moveTo>
                <a:cubicBezTo>
                  <a:pt x="1243587" y="2594689"/>
                  <a:pt x="1277115" y="2606405"/>
                  <a:pt x="1281211" y="2581640"/>
                </a:cubicBezTo>
                <a:cubicBezTo>
                  <a:pt x="1264066" y="2591070"/>
                  <a:pt x="1241111" y="2589355"/>
                  <a:pt x="1224728" y="2580973"/>
                </a:cubicBezTo>
                <a:cubicBezTo>
                  <a:pt x="1223966" y="2582211"/>
                  <a:pt x="1224633" y="2582878"/>
                  <a:pt x="1226156" y="2583831"/>
                </a:cubicBezTo>
                <a:close/>
                <a:moveTo>
                  <a:pt x="1164053" y="2534872"/>
                </a:moveTo>
                <a:cubicBezTo>
                  <a:pt x="1176722" y="2548112"/>
                  <a:pt x="1207773" y="2569353"/>
                  <a:pt x="1218822" y="2546683"/>
                </a:cubicBezTo>
                <a:cubicBezTo>
                  <a:pt x="1199867" y="2551160"/>
                  <a:pt x="1177007" y="2543826"/>
                  <a:pt x="1163387" y="2531824"/>
                </a:cubicBezTo>
                <a:cubicBezTo>
                  <a:pt x="1162339" y="2532777"/>
                  <a:pt x="1162815" y="2533634"/>
                  <a:pt x="1164053" y="2534872"/>
                </a:cubicBezTo>
                <a:close/>
                <a:moveTo>
                  <a:pt x="1198343" y="1695148"/>
                </a:moveTo>
                <a:lnTo>
                  <a:pt x="1201296" y="1694672"/>
                </a:lnTo>
                <a:cubicBezTo>
                  <a:pt x="1191390" y="1689814"/>
                  <a:pt x="1181484" y="1681718"/>
                  <a:pt x="1178627" y="1671526"/>
                </a:cubicBezTo>
                <a:cubicBezTo>
                  <a:pt x="1177865" y="1671526"/>
                  <a:pt x="1177103" y="1671907"/>
                  <a:pt x="1177293" y="1672955"/>
                </a:cubicBezTo>
                <a:cubicBezTo>
                  <a:pt x="1177388" y="1686671"/>
                  <a:pt x="1187199" y="1696291"/>
                  <a:pt x="1198343" y="1695148"/>
                </a:cubicBezTo>
                <a:close/>
                <a:moveTo>
                  <a:pt x="1193200" y="1735915"/>
                </a:moveTo>
                <a:lnTo>
                  <a:pt x="1196248" y="1736391"/>
                </a:lnTo>
                <a:cubicBezTo>
                  <a:pt x="1186247" y="1725914"/>
                  <a:pt x="1180055" y="1716103"/>
                  <a:pt x="1178627" y="1704007"/>
                </a:cubicBezTo>
                <a:cubicBezTo>
                  <a:pt x="1177865" y="1703911"/>
                  <a:pt x="1177103" y="1704007"/>
                  <a:pt x="1177007" y="1704959"/>
                </a:cubicBezTo>
                <a:cubicBezTo>
                  <a:pt x="1174531" y="1719056"/>
                  <a:pt x="1181960" y="1733439"/>
                  <a:pt x="1193200" y="1735915"/>
                </a:cubicBezTo>
                <a:close/>
                <a:moveTo>
                  <a:pt x="1114333" y="2472865"/>
                </a:moveTo>
                <a:cubicBezTo>
                  <a:pt x="1123477" y="2488295"/>
                  <a:pt x="1148242" y="2514870"/>
                  <a:pt x="1163863" y="2495915"/>
                </a:cubicBezTo>
                <a:cubicBezTo>
                  <a:pt x="1144622" y="2495629"/>
                  <a:pt x="1125572" y="2484771"/>
                  <a:pt x="1114428" y="2469912"/>
                </a:cubicBezTo>
                <a:cubicBezTo>
                  <a:pt x="1113285" y="2470483"/>
                  <a:pt x="1113571" y="2471341"/>
                  <a:pt x="1114333" y="2472865"/>
                </a:cubicBezTo>
                <a:close/>
                <a:moveTo>
                  <a:pt x="1086520" y="2420477"/>
                </a:moveTo>
                <a:cubicBezTo>
                  <a:pt x="1094426" y="2439051"/>
                  <a:pt x="1112904" y="2464387"/>
                  <a:pt x="1130049" y="2448290"/>
                </a:cubicBezTo>
                <a:cubicBezTo>
                  <a:pt x="1111094" y="2445814"/>
                  <a:pt x="1094521" y="2431621"/>
                  <a:pt x="1087091" y="2417620"/>
                </a:cubicBezTo>
                <a:cubicBezTo>
                  <a:pt x="1085853" y="2418001"/>
                  <a:pt x="1085853" y="2418858"/>
                  <a:pt x="1086520" y="2420477"/>
                </a:cubicBezTo>
                <a:close/>
                <a:moveTo>
                  <a:pt x="1064612" y="2354374"/>
                </a:moveTo>
                <a:cubicBezTo>
                  <a:pt x="1068994" y="2373138"/>
                  <a:pt x="1082805" y="2399617"/>
                  <a:pt x="1102046" y="2388378"/>
                </a:cubicBezTo>
                <a:cubicBezTo>
                  <a:pt x="1085663" y="2382853"/>
                  <a:pt x="1070994" y="2367232"/>
                  <a:pt x="1065660" y="2351802"/>
                </a:cubicBezTo>
                <a:cubicBezTo>
                  <a:pt x="1064422" y="2351992"/>
                  <a:pt x="1064231" y="2352754"/>
                  <a:pt x="1064612" y="2354374"/>
                </a:cubicBezTo>
                <a:close/>
                <a:moveTo>
                  <a:pt x="1052039" y="2287508"/>
                </a:moveTo>
                <a:cubicBezTo>
                  <a:pt x="1053944" y="2308272"/>
                  <a:pt x="1062326" y="2333800"/>
                  <a:pt x="1084234" y="2330656"/>
                </a:cubicBezTo>
                <a:cubicBezTo>
                  <a:pt x="1068422" y="2320274"/>
                  <a:pt x="1056897" y="2303034"/>
                  <a:pt x="1053563" y="2285222"/>
                </a:cubicBezTo>
                <a:cubicBezTo>
                  <a:pt x="1052230" y="2285032"/>
                  <a:pt x="1051944" y="2285889"/>
                  <a:pt x="1052039" y="2287508"/>
                </a:cubicBezTo>
                <a:close/>
                <a:moveTo>
                  <a:pt x="1051087" y="2225024"/>
                </a:moveTo>
                <a:lnTo>
                  <a:pt x="1050896" y="2223500"/>
                </a:lnTo>
                <a:cubicBezTo>
                  <a:pt x="1049658" y="2223405"/>
                  <a:pt x="1049277" y="2224357"/>
                  <a:pt x="1049277" y="2225881"/>
                </a:cubicBezTo>
                <a:cubicBezTo>
                  <a:pt x="1048325" y="2245503"/>
                  <a:pt x="1057373" y="2272173"/>
                  <a:pt x="1076138" y="2264934"/>
                </a:cubicBezTo>
                <a:cubicBezTo>
                  <a:pt x="1062422" y="2256457"/>
                  <a:pt x="1052706" y="2239883"/>
                  <a:pt x="1051087" y="2225024"/>
                </a:cubicBezTo>
                <a:close/>
                <a:moveTo>
                  <a:pt x="1056992" y="2172922"/>
                </a:moveTo>
                <a:cubicBezTo>
                  <a:pt x="1055945" y="2167493"/>
                  <a:pt x="1055849" y="2164350"/>
                  <a:pt x="1055754" y="2160730"/>
                </a:cubicBezTo>
                <a:cubicBezTo>
                  <a:pt x="1054516" y="2160445"/>
                  <a:pt x="1054040" y="2161302"/>
                  <a:pt x="1053849" y="2162730"/>
                </a:cubicBezTo>
                <a:cubicBezTo>
                  <a:pt x="1051182" y="2181780"/>
                  <a:pt x="1054611" y="2206831"/>
                  <a:pt x="1075661" y="2204641"/>
                </a:cubicBezTo>
                <a:cubicBezTo>
                  <a:pt x="1066422" y="2196830"/>
                  <a:pt x="1059183" y="2184162"/>
                  <a:pt x="1056992" y="2172922"/>
                </a:cubicBezTo>
                <a:close/>
                <a:moveTo>
                  <a:pt x="1065851" y="2101009"/>
                </a:moveTo>
                <a:lnTo>
                  <a:pt x="1066041" y="2099580"/>
                </a:lnTo>
                <a:cubicBezTo>
                  <a:pt x="1064898" y="2099104"/>
                  <a:pt x="1064327" y="2099675"/>
                  <a:pt x="1064041" y="2101104"/>
                </a:cubicBezTo>
                <a:cubicBezTo>
                  <a:pt x="1058897" y="2120535"/>
                  <a:pt x="1061469" y="2145490"/>
                  <a:pt x="1080043" y="2148348"/>
                </a:cubicBezTo>
                <a:cubicBezTo>
                  <a:pt x="1066708" y="2131870"/>
                  <a:pt x="1064422" y="2107295"/>
                  <a:pt x="1065851" y="2101009"/>
                </a:cubicBezTo>
                <a:close/>
                <a:moveTo>
                  <a:pt x="1086520" y="2080530"/>
                </a:moveTo>
                <a:cubicBezTo>
                  <a:pt x="1078995" y="2067576"/>
                  <a:pt x="1078233" y="2057860"/>
                  <a:pt x="1079376" y="2046907"/>
                </a:cubicBezTo>
                <a:cubicBezTo>
                  <a:pt x="1078328" y="2046525"/>
                  <a:pt x="1077662" y="2047097"/>
                  <a:pt x="1077281" y="2048526"/>
                </a:cubicBezTo>
                <a:cubicBezTo>
                  <a:pt x="1071470" y="2066147"/>
                  <a:pt x="1074423" y="2090150"/>
                  <a:pt x="1092806" y="2089007"/>
                </a:cubicBezTo>
                <a:cubicBezTo>
                  <a:pt x="1090711" y="2086245"/>
                  <a:pt x="1088234" y="2083387"/>
                  <a:pt x="1086520" y="2080530"/>
                </a:cubicBezTo>
                <a:close/>
                <a:moveTo>
                  <a:pt x="1095664" y="1995567"/>
                </a:moveTo>
                <a:lnTo>
                  <a:pt x="1095854" y="1994329"/>
                </a:lnTo>
                <a:cubicBezTo>
                  <a:pt x="1094807" y="1993852"/>
                  <a:pt x="1094140" y="1994424"/>
                  <a:pt x="1093759" y="1995662"/>
                </a:cubicBezTo>
                <a:cubicBezTo>
                  <a:pt x="1087853" y="2012521"/>
                  <a:pt x="1087949" y="2034333"/>
                  <a:pt x="1106999" y="2036620"/>
                </a:cubicBezTo>
                <a:cubicBezTo>
                  <a:pt x="1098045" y="2027190"/>
                  <a:pt x="1092902" y="2004425"/>
                  <a:pt x="1095664" y="1995567"/>
                </a:cubicBezTo>
                <a:close/>
                <a:moveTo>
                  <a:pt x="1108427" y="1957848"/>
                </a:moveTo>
                <a:lnTo>
                  <a:pt x="1108618" y="1956609"/>
                </a:lnTo>
                <a:cubicBezTo>
                  <a:pt x="1107665" y="1956133"/>
                  <a:pt x="1106903" y="1956609"/>
                  <a:pt x="1106522" y="1957848"/>
                </a:cubicBezTo>
                <a:cubicBezTo>
                  <a:pt x="1100331" y="1974326"/>
                  <a:pt x="1100522" y="1995376"/>
                  <a:pt x="1119000" y="1998043"/>
                </a:cubicBezTo>
                <a:cubicBezTo>
                  <a:pt x="1110523" y="1988709"/>
                  <a:pt x="1105665" y="1966516"/>
                  <a:pt x="1108427" y="1957848"/>
                </a:cubicBezTo>
                <a:close/>
                <a:moveTo>
                  <a:pt x="1130811" y="1954038"/>
                </a:moveTo>
                <a:cubicBezTo>
                  <a:pt x="1122334" y="1942417"/>
                  <a:pt x="1119953" y="1928416"/>
                  <a:pt x="1122143" y="1917557"/>
                </a:cubicBezTo>
                <a:cubicBezTo>
                  <a:pt x="1121191" y="1917081"/>
                  <a:pt x="1120429" y="1917557"/>
                  <a:pt x="1120048" y="1918795"/>
                </a:cubicBezTo>
                <a:cubicBezTo>
                  <a:pt x="1113380" y="1934988"/>
                  <a:pt x="1115952" y="1956229"/>
                  <a:pt x="1132811" y="1956895"/>
                </a:cubicBezTo>
                <a:lnTo>
                  <a:pt x="1130811" y="1954038"/>
                </a:lnTo>
                <a:close/>
                <a:moveTo>
                  <a:pt x="1140527" y="1893935"/>
                </a:moveTo>
                <a:cubicBezTo>
                  <a:pt x="1137193" y="1883172"/>
                  <a:pt x="1137860" y="1876409"/>
                  <a:pt x="1138717" y="1871266"/>
                </a:cubicBezTo>
                <a:cubicBezTo>
                  <a:pt x="1137764" y="1870789"/>
                  <a:pt x="1137002" y="1871266"/>
                  <a:pt x="1136717" y="1872408"/>
                </a:cubicBezTo>
                <a:cubicBezTo>
                  <a:pt x="1130716" y="1888125"/>
                  <a:pt x="1131954" y="1907556"/>
                  <a:pt x="1149290" y="1910223"/>
                </a:cubicBezTo>
                <a:cubicBezTo>
                  <a:pt x="1145575" y="1905270"/>
                  <a:pt x="1142336" y="1899650"/>
                  <a:pt x="1140527" y="1893935"/>
                </a:cubicBezTo>
                <a:close/>
                <a:moveTo>
                  <a:pt x="1155671" y="1850787"/>
                </a:moveTo>
                <a:cubicBezTo>
                  <a:pt x="1152814" y="1842309"/>
                  <a:pt x="1151957" y="1833546"/>
                  <a:pt x="1153290" y="1825450"/>
                </a:cubicBezTo>
                <a:cubicBezTo>
                  <a:pt x="1152433" y="1824974"/>
                  <a:pt x="1151671" y="1825260"/>
                  <a:pt x="1151290" y="1826498"/>
                </a:cubicBezTo>
                <a:cubicBezTo>
                  <a:pt x="1145099" y="1842500"/>
                  <a:pt x="1147956" y="1862121"/>
                  <a:pt x="1162910" y="1866408"/>
                </a:cubicBezTo>
                <a:cubicBezTo>
                  <a:pt x="1159958" y="1861455"/>
                  <a:pt x="1157100" y="1855549"/>
                  <a:pt x="1155671" y="1850787"/>
                </a:cubicBezTo>
                <a:close/>
                <a:moveTo>
                  <a:pt x="1167197" y="1801162"/>
                </a:moveTo>
                <a:cubicBezTo>
                  <a:pt x="1165101" y="1795446"/>
                  <a:pt x="1164339" y="1789922"/>
                  <a:pt x="1164815" y="1784969"/>
                </a:cubicBezTo>
                <a:cubicBezTo>
                  <a:pt x="1161482" y="1784779"/>
                  <a:pt x="1162529" y="1791541"/>
                  <a:pt x="1161672" y="1793541"/>
                </a:cubicBezTo>
                <a:cubicBezTo>
                  <a:pt x="1159196" y="1809258"/>
                  <a:pt x="1167292" y="1818592"/>
                  <a:pt x="1178912" y="1819259"/>
                </a:cubicBezTo>
                <a:cubicBezTo>
                  <a:pt x="1174055" y="1814306"/>
                  <a:pt x="1169102" y="1807162"/>
                  <a:pt x="1167197" y="1801162"/>
                </a:cubicBezTo>
                <a:close/>
                <a:moveTo>
                  <a:pt x="1173102" y="1743821"/>
                </a:moveTo>
                <a:cubicBezTo>
                  <a:pt x="1167197" y="1757823"/>
                  <a:pt x="1174531" y="1776682"/>
                  <a:pt x="1189961" y="1776682"/>
                </a:cubicBezTo>
                <a:cubicBezTo>
                  <a:pt x="1181198" y="1768395"/>
                  <a:pt x="1173674" y="1755537"/>
                  <a:pt x="1173864" y="1743916"/>
                </a:cubicBezTo>
                <a:lnTo>
                  <a:pt x="1173102" y="1743821"/>
                </a:lnTo>
                <a:close/>
                <a:moveTo>
                  <a:pt x="1172626" y="1638284"/>
                </a:moveTo>
                <a:cubicBezTo>
                  <a:pt x="1174626" y="1652762"/>
                  <a:pt x="1187675" y="1662001"/>
                  <a:pt x="1199391" y="1657525"/>
                </a:cubicBezTo>
                <a:cubicBezTo>
                  <a:pt x="1189009" y="1653619"/>
                  <a:pt x="1177960" y="1646475"/>
                  <a:pt x="1173864" y="1636760"/>
                </a:cubicBezTo>
                <a:cubicBezTo>
                  <a:pt x="1173007" y="1636950"/>
                  <a:pt x="1172340" y="1637332"/>
                  <a:pt x="1172626" y="1638284"/>
                </a:cubicBezTo>
                <a:close/>
                <a:moveTo>
                  <a:pt x="1162434" y="1604280"/>
                </a:moveTo>
                <a:cubicBezTo>
                  <a:pt x="1166720" y="1617710"/>
                  <a:pt x="1179674" y="1624758"/>
                  <a:pt x="1191390" y="1618758"/>
                </a:cubicBezTo>
                <a:cubicBezTo>
                  <a:pt x="1180817" y="1616376"/>
                  <a:pt x="1169483" y="1611900"/>
                  <a:pt x="1163387" y="1602661"/>
                </a:cubicBezTo>
                <a:cubicBezTo>
                  <a:pt x="1162720" y="1602946"/>
                  <a:pt x="1162148" y="1603422"/>
                  <a:pt x="1162434" y="1604280"/>
                </a:cubicBezTo>
                <a:close/>
                <a:moveTo>
                  <a:pt x="1151195" y="1580753"/>
                </a:moveTo>
                <a:cubicBezTo>
                  <a:pt x="1157386" y="1593612"/>
                  <a:pt x="1171578" y="1596850"/>
                  <a:pt x="1181008" y="1589516"/>
                </a:cubicBezTo>
                <a:cubicBezTo>
                  <a:pt x="1170911" y="1589135"/>
                  <a:pt x="1158624" y="1586563"/>
                  <a:pt x="1151861" y="1579038"/>
                </a:cubicBezTo>
                <a:cubicBezTo>
                  <a:pt x="1151385" y="1579420"/>
                  <a:pt x="1150814" y="1579896"/>
                  <a:pt x="1151195" y="1580753"/>
                </a:cubicBezTo>
                <a:close/>
                <a:moveTo>
                  <a:pt x="1134812" y="1556274"/>
                </a:moveTo>
                <a:cubicBezTo>
                  <a:pt x="1141860" y="1566180"/>
                  <a:pt x="1156814" y="1566942"/>
                  <a:pt x="1164625" y="1558750"/>
                </a:cubicBezTo>
                <a:cubicBezTo>
                  <a:pt x="1155957" y="1560274"/>
                  <a:pt x="1140050" y="1559036"/>
                  <a:pt x="1135193" y="1554654"/>
                </a:cubicBezTo>
                <a:cubicBezTo>
                  <a:pt x="1134812" y="1555036"/>
                  <a:pt x="1134335" y="1555702"/>
                  <a:pt x="1134812" y="1556274"/>
                </a:cubicBezTo>
                <a:close/>
                <a:moveTo>
                  <a:pt x="1115666" y="1538748"/>
                </a:moveTo>
                <a:cubicBezTo>
                  <a:pt x="1124144" y="1546654"/>
                  <a:pt x="1138241" y="1542558"/>
                  <a:pt x="1144527" y="1535319"/>
                </a:cubicBezTo>
                <a:cubicBezTo>
                  <a:pt x="1135383" y="1537509"/>
                  <a:pt x="1123667" y="1540176"/>
                  <a:pt x="1115857" y="1537129"/>
                </a:cubicBezTo>
                <a:cubicBezTo>
                  <a:pt x="1115476" y="1537605"/>
                  <a:pt x="1115000" y="1538367"/>
                  <a:pt x="1115666" y="1538748"/>
                </a:cubicBezTo>
                <a:close/>
                <a:moveTo>
                  <a:pt x="1097188" y="1528556"/>
                </a:moveTo>
                <a:cubicBezTo>
                  <a:pt x="1108142" y="1532937"/>
                  <a:pt x="1117190" y="1524270"/>
                  <a:pt x="1120524" y="1515126"/>
                </a:cubicBezTo>
                <a:cubicBezTo>
                  <a:pt x="1113380" y="1520841"/>
                  <a:pt x="1103665" y="1527604"/>
                  <a:pt x="1096902" y="1526937"/>
                </a:cubicBezTo>
                <a:cubicBezTo>
                  <a:pt x="1096712" y="1527413"/>
                  <a:pt x="1096521" y="1528270"/>
                  <a:pt x="1097188" y="1528556"/>
                </a:cubicBezTo>
                <a:close/>
                <a:moveTo>
                  <a:pt x="1075661" y="1524079"/>
                </a:moveTo>
                <a:cubicBezTo>
                  <a:pt x="1078519" y="1526270"/>
                  <a:pt x="1084520" y="1524270"/>
                  <a:pt x="1085853" y="1524460"/>
                </a:cubicBezTo>
                <a:cubicBezTo>
                  <a:pt x="1089949" y="1523698"/>
                  <a:pt x="1093664" y="1522079"/>
                  <a:pt x="1094140" y="1518650"/>
                </a:cubicBezTo>
                <a:cubicBezTo>
                  <a:pt x="1096521" y="1510458"/>
                  <a:pt x="1096712" y="1509316"/>
                  <a:pt x="1097378" y="1505220"/>
                </a:cubicBezTo>
                <a:cubicBezTo>
                  <a:pt x="1095378" y="1515030"/>
                  <a:pt x="1084424" y="1522174"/>
                  <a:pt x="1075566" y="1523317"/>
                </a:cubicBezTo>
                <a:lnTo>
                  <a:pt x="1075661" y="1524079"/>
                </a:lnTo>
                <a:close/>
                <a:moveTo>
                  <a:pt x="1043276" y="1525603"/>
                </a:moveTo>
                <a:cubicBezTo>
                  <a:pt x="1055468" y="1528080"/>
                  <a:pt x="1068708" y="1515507"/>
                  <a:pt x="1067470" y="1503886"/>
                </a:cubicBezTo>
                <a:cubicBezTo>
                  <a:pt x="1061660" y="1512363"/>
                  <a:pt x="1052325" y="1522650"/>
                  <a:pt x="1043181" y="1524937"/>
                </a:cubicBezTo>
                <a:lnTo>
                  <a:pt x="1043276" y="1525603"/>
                </a:lnTo>
                <a:close/>
                <a:moveTo>
                  <a:pt x="1012130" y="1532366"/>
                </a:moveTo>
                <a:cubicBezTo>
                  <a:pt x="1025465" y="1531604"/>
                  <a:pt x="1035656" y="1518364"/>
                  <a:pt x="1029751" y="1506363"/>
                </a:cubicBezTo>
                <a:cubicBezTo>
                  <a:pt x="1026893" y="1517316"/>
                  <a:pt x="1019845" y="1527794"/>
                  <a:pt x="1011844" y="1531699"/>
                </a:cubicBezTo>
                <a:lnTo>
                  <a:pt x="1012130" y="1532366"/>
                </a:lnTo>
                <a:close/>
                <a:moveTo>
                  <a:pt x="977363" y="1545320"/>
                </a:moveTo>
                <a:cubicBezTo>
                  <a:pt x="991079" y="1542462"/>
                  <a:pt x="1001557" y="1528080"/>
                  <a:pt x="994032" y="1516174"/>
                </a:cubicBezTo>
                <a:cubicBezTo>
                  <a:pt x="992889" y="1526556"/>
                  <a:pt x="983936" y="1541224"/>
                  <a:pt x="976982" y="1544653"/>
                </a:cubicBezTo>
                <a:lnTo>
                  <a:pt x="977363" y="1545320"/>
                </a:lnTo>
                <a:close/>
                <a:moveTo>
                  <a:pt x="950312" y="1559036"/>
                </a:moveTo>
                <a:cubicBezTo>
                  <a:pt x="963933" y="1554750"/>
                  <a:pt x="974982" y="1539700"/>
                  <a:pt x="965933" y="1527984"/>
                </a:cubicBezTo>
                <a:cubicBezTo>
                  <a:pt x="964600" y="1539795"/>
                  <a:pt x="959075" y="1551607"/>
                  <a:pt x="949931" y="1558465"/>
                </a:cubicBezTo>
                <a:lnTo>
                  <a:pt x="950312" y="1559036"/>
                </a:lnTo>
                <a:close/>
                <a:moveTo>
                  <a:pt x="920785" y="1577133"/>
                </a:moveTo>
                <a:cubicBezTo>
                  <a:pt x="933834" y="1571800"/>
                  <a:pt x="945645" y="1555797"/>
                  <a:pt x="934501" y="1544653"/>
                </a:cubicBezTo>
                <a:cubicBezTo>
                  <a:pt x="934310" y="1557417"/>
                  <a:pt x="928214" y="1570085"/>
                  <a:pt x="920309" y="1576657"/>
                </a:cubicBezTo>
                <a:lnTo>
                  <a:pt x="920785" y="1577133"/>
                </a:lnTo>
                <a:close/>
                <a:moveTo>
                  <a:pt x="883256" y="1602470"/>
                </a:moveTo>
                <a:cubicBezTo>
                  <a:pt x="896496" y="1596183"/>
                  <a:pt x="908879" y="1579324"/>
                  <a:pt x="897449" y="1568085"/>
                </a:cubicBezTo>
                <a:cubicBezTo>
                  <a:pt x="898020" y="1579610"/>
                  <a:pt x="889733" y="1596850"/>
                  <a:pt x="882875" y="1601994"/>
                </a:cubicBezTo>
                <a:lnTo>
                  <a:pt x="883256" y="1602470"/>
                </a:lnTo>
                <a:close/>
                <a:moveTo>
                  <a:pt x="844204" y="1632093"/>
                </a:moveTo>
                <a:cubicBezTo>
                  <a:pt x="858301" y="1624854"/>
                  <a:pt x="871445" y="1606470"/>
                  <a:pt x="862111" y="1594564"/>
                </a:cubicBezTo>
                <a:cubicBezTo>
                  <a:pt x="860301" y="1609137"/>
                  <a:pt x="852681" y="1623520"/>
                  <a:pt x="843728" y="1631521"/>
                </a:cubicBezTo>
                <a:lnTo>
                  <a:pt x="844204" y="1632093"/>
                </a:lnTo>
                <a:close/>
                <a:moveTo>
                  <a:pt x="807247" y="1660858"/>
                </a:moveTo>
                <a:cubicBezTo>
                  <a:pt x="820391" y="1654000"/>
                  <a:pt x="834107" y="1633712"/>
                  <a:pt x="820868" y="1625044"/>
                </a:cubicBezTo>
                <a:cubicBezTo>
                  <a:pt x="821534" y="1638855"/>
                  <a:pt x="814962" y="1652571"/>
                  <a:pt x="806771" y="1660382"/>
                </a:cubicBezTo>
                <a:lnTo>
                  <a:pt x="807247" y="1660858"/>
                </a:lnTo>
                <a:close/>
                <a:moveTo>
                  <a:pt x="766289" y="1692291"/>
                </a:moveTo>
                <a:cubicBezTo>
                  <a:pt x="779339" y="1684957"/>
                  <a:pt x="795245" y="1666764"/>
                  <a:pt x="782291" y="1655429"/>
                </a:cubicBezTo>
                <a:cubicBezTo>
                  <a:pt x="782958" y="1667907"/>
                  <a:pt x="773147" y="1686100"/>
                  <a:pt x="765813" y="1691815"/>
                </a:cubicBezTo>
                <a:lnTo>
                  <a:pt x="766289" y="1692291"/>
                </a:lnTo>
                <a:close/>
                <a:moveTo>
                  <a:pt x="721903" y="1725152"/>
                </a:moveTo>
                <a:cubicBezTo>
                  <a:pt x="736857" y="1717722"/>
                  <a:pt x="753716" y="1699149"/>
                  <a:pt x="744477" y="1686100"/>
                </a:cubicBezTo>
                <a:cubicBezTo>
                  <a:pt x="742001" y="1700387"/>
                  <a:pt x="731714" y="1716770"/>
                  <a:pt x="721522" y="1724580"/>
                </a:cubicBezTo>
                <a:lnTo>
                  <a:pt x="721903" y="1725152"/>
                </a:lnTo>
                <a:close/>
                <a:moveTo>
                  <a:pt x="677612" y="1754394"/>
                </a:moveTo>
                <a:cubicBezTo>
                  <a:pt x="691518" y="1748488"/>
                  <a:pt x="711521" y="1728581"/>
                  <a:pt x="698090" y="1718484"/>
                </a:cubicBezTo>
                <a:cubicBezTo>
                  <a:pt x="696852" y="1732486"/>
                  <a:pt x="687613" y="1746107"/>
                  <a:pt x="677135" y="1753917"/>
                </a:cubicBezTo>
                <a:lnTo>
                  <a:pt x="677612" y="1754394"/>
                </a:lnTo>
                <a:close/>
                <a:moveTo>
                  <a:pt x="634844" y="1779159"/>
                </a:moveTo>
                <a:cubicBezTo>
                  <a:pt x="637607" y="1778968"/>
                  <a:pt x="640464" y="1775634"/>
                  <a:pt x="642750" y="1774396"/>
                </a:cubicBezTo>
                <a:cubicBezTo>
                  <a:pt x="642369" y="1773539"/>
                  <a:pt x="642941" y="1774301"/>
                  <a:pt x="642369" y="1773253"/>
                </a:cubicBezTo>
                <a:cubicBezTo>
                  <a:pt x="651608" y="1767157"/>
                  <a:pt x="660371" y="1755537"/>
                  <a:pt x="652275" y="1747631"/>
                </a:cubicBezTo>
                <a:cubicBezTo>
                  <a:pt x="650370" y="1755537"/>
                  <a:pt x="645893" y="1763442"/>
                  <a:pt x="640274" y="1769538"/>
                </a:cubicBezTo>
                <a:cubicBezTo>
                  <a:pt x="641036" y="1771158"/>
                  <a:pt x="640559" y="1771158"/>
                  <a:pt x="641512" y="1772301"/>
                </a:cubicBezTo>
                <a:cubicBezTo>
                  <a:pt x="639607" y="1774587"/>
                  <a:pt x="636654" y="1776873"/>
                  <a:pt x="634559" y="1778683"/>
                </a:cubicBezTo>
                <a:lnTo>
                  <a:pt x="634844" y="1779159"/>
                </a:lnTo>
                <a:close/>
                <a:moveTo>
                  <a:pt x="581028" y="1809067"/>
                </a:moveTo>
                <a:cubicBezTo>
                  <a:pt x="594649" y="1804686"/>
                  <a:pt x="619414" y="1787065"/>
                  <a:pt x="607698" y="1774491"/>
                </a:cubicBezTo>
                <a:cubicBezTo>
                  <a:pt x="604269" y="1788398"/>
                  <a:pt x="592458" y="1801828"/>
                  <a:pt x="580742" y="1808591"/>
                </a:cubicBezTo>
                <a:lnTo>
                  <a:pt x="581028" y="1809067"/>
                </a:lnTo>
                <a:close/>
                <a:moveTo>
                  <a:pt x="537023" y="1828212"/>
                </a:moveTo>
                <a:cubicBezTo>
                  <a:pt x="550643" y="1825069"/>
                  <a:pt x="577123" y="1809734"/>
                  <a:pt x="565407" y="1796685"/>
                </a:cubicBezTo>
                <a:cubicBezTo>
                  <a:pt x="560835" y="1811163"/>
                  <a:pt x="548072" y="1822307"/>
                  <a:pt x="536737" y="1827736"/>
                </a:cubicBezTo>
                <a:lnTo>
                  <a:pt x="537023" y="1828212"/>
                </a:lnTo>
                <a:close/>
                <a:moveTo>
                  <a:pt x="480063" y="1846120"/>
                </a:moveTo>
                <a:cubicBezTo>
                  <a:pt x="494065" y="1844310"/>
                  <a:pt x="522164" y="1832404"/>
                  <a:pt x="513305" y="1817925"/>
                </a:cubicBezTo>
                <a:cubicBezTo>
                  <a:pt x="507114" y="1830784"/>
                  <a:pt x="492827" y="1841166"/>
                  <a:pt x="479873" y="1845548"/>
                </a:cubicBezTo>
                <a:lnTo>
                  <a:pt x="480063" y="1846120"/>
                </a:lnTo>
                <a:close/>
                <a:moveTo>
                  <a:pt x="419770" y="1858121"/>
                </a:moveTo>
                <a:cubicBezTo>
                  <a:pt x="436248" y="1858026"/>
                  <a:pt x="463775" y="1849549"/>
                  <a:pt x="461394" y="1833928"/>
                </a:cubicBezTo>
                <a:cubicBezTo>
                  <a:pt x="449869" y="1846786"/>
                  <a:pt x="435105" y="1854311"/>
                  <a:pt x="419675" y="1857550"/>
                </a:cubicBezTo>
                <a:lnTo>
                  <a:pt x="419770" y="1858121"/>
                </a:lnTo>
                <a:close/>
                <a:moveTo>
                  <a:pt x="363287" y="1862121"/>
                </a:moveTo>
                <a:cubicBezTo>
                  <a:pt x="376431" y="1863741"/>
                  <a:pt x="407864" y="1858597"/>
                  <a:pt x="401101" y="1843167"/>
                </a:cubicBezTo>
                <a:cubicBezTo>
                  <a:pt x="392147" y="1854311"/>
                  <a:pt x="376622" y="1860312"/>
                  <a:pt x="363191" y="1861645"/>
                </a:cubicBezTo>
                <a:lnTo>
                  <a:pt x="363287" y="1862121"/>
                </a:lnTo>
                <a:close/>
                <a:moveTo>
                  <a:pt x="17434" y="1527889"/>
                </a:moveTo>
                <a:cubicBezTo>
                  <a:pt x="10766" y="1516745"/>
                  <a:pt x="11243" y="1495790"/>
                  <a:pt x="13624" y="1486741"/>
                </a:cubicBezTo>
                <a:cubicBezTo>
                  <a:pt x="8385" y="1494933"/>
                  <a:pt x="4575" y="1531318"/>
                  <a:pt x="17434" y="1527889"/>
                </a:cubicBezTo>
                <a:close/>
                <a:moveTo>
                  <a:pt x="302803" y="1858692"/>
                </a:moveTo>
                <a:cubicBezTo>
                  <a:pt x="315757" y="1862121"/>
                  <a:pt x="347761" y="1861264"/>
                  <a:pt x="344332" y="1845358"/>
                </a:cubicBezTo>
                <a:cubicBezTo>
                  <a:pt x="333569" y="1854692"/>
                  <a:pt x="316138" y="1858978"/>
                  <a:pt x="302803" y="1858121"/>
                </a:cubicBezTo>
                <a:lnTo>
                  <a:pt x="302803" y="1858692"/>
                </a:lnTo>
                <a:close/>
                <a:moveTo>
                  <a:pt x="242891" y="1847929"/>
                </a:moveTo>
                <a:cubicBezTo>
                  <a:pt x="256892" y="1851930"/>
                  <a:pt x="285753" y="1856692"/>
                  <a:pt x="289468" y="1841547"/>
                </a:cubicBezTo>
                <a:cubicBezTo>
                  <a:pt x="271656" y="1850120"/>
                  <a:pt x="249463" y="1848596"/>
                  <a:pt x="241271" y="1846405"/>
                </a:cubicBezTo>
                <a:cubicBezTo>
                  <a:pt x="240795" y="1847262"/>
                  <a:pt x="241557" y="1847548"/>
                  <a:pt x="242891" y="1847929"/>
                </a:cubicBezTo>
                <a:close/>
                <a:moveTo>
                  <a:pt x="187455" y="1828593"/>
                </a:moveTo>
                <a:cubicBezTo>
                  <a:pt x="200885" y="1834499"/>
                  <a:pt x="228698" y="1842691"/>
                  <a:pt x="228794" y="1826879"/>
                </a:cubicBezTo>
                <a:cubicBezTo>
                  <a:pt x="215649" y="1832975"/>
                  <a:pt x="198409" y="1831356"/>
                  <a:pt x="185836" y="1826784"/>
                </a:cubicBezTo>
                <a:cubicBezTo>
                  <a:pt x="185550" y="1827641"/>
                  <a:pt x="186312" y="1828022"/>
                  <a:pt x="187455" y="1828593"/>
                </a:cubicBezTo>
                <a:close/>
                <a:moveTo>
                  <a:pt x="132020" y="1797923"/>
                </a:moveTo>
                <a:cubicBezTo>
                  <a:pt x="141449" y="1804495"/>
                  <a:pt x="170501" y="1820783"/>
                  <a:pt x="174596" y="1805067"/>
                </a:cubicBezTo>
                <a:cubicBezTo>
                  <a:pt x="159928" y="1808115"/>
                  <a:pt x="143164" y="1803352"/>
                  <a:pt x="130781" y="1795923"/>
                </a:cubicBezTo>
                <a:cubicBezTo>
                  <a:pt x="130305" y="1796590"/>
                  <a:pt x="130972" y="1797066"/>
                  <a:pt x="132020" y="1797923"/>
                </a:cubicBezTo>
                <a:close/>
                <a:moveTo>
                  <a:pt x="94110" y="1767729"/>
                </a:moveTo>
                <a:cubicBezTo>
                  <a:pt x="102016" y="1775444"/>
                  <a:pt x="129257" y="1796590"/>
                  <a:pt x="135449" y="1781635"/>
                </a:cubicBezTo>
                <a:cubicBezTo>
                  <a:pt x="121542" y="1783159"/>
                  <a:pt x="100682" y="1772587"/>
                  <a:pt x="93158" y="1765538"/>
                </a:cubicBezTo>
                <a:cubicBezTo>
                  <a:pt x="92491" y="1766205"/>
                  <a:pt x="93158" y="1766681"/>
                  <a:pt x="94110" y="1767729"/>
                </a:cubicBezTo>
                <a:close/>
                <a:moveTo>
                  <a:pt x="58487" y="1728581"/>
                </a:moveTo>
                <a:cubicBezTo>
                  <a:pt x="64487" y="1737058"/>
                  <a:pt x="89062" y="1763538"/>
                  <a:pt x="95920" y="1748965"/>
                </a:cubicBezTo>
                <a:cubicBezTo>
                  <a:pt x="81061" y="1747345"/>
                  <a:pt x="66964" y="1736963"/>
                  <a:pt x="57915" y="1726200"/>
                </a:cubicBezTo>
                <a:cubicBezTo>
                  <a:pt x="57248" y="1726771"/>
                  <a:pt x="57725" y="1727533"/>
                  <a:pt x="58487" y="1728581"/>
                </a:cubicBezTo>
                <a:close/>
                <a:moveTo>
                  <a:pt x="25625" y="1671621"/>
                </a:moveTo>
                <a:cubicBezTo>
                  <a:pt x="29626" y="1681718"/>
                  <a:pt x="46866" y="1712770"/>
                  <a:pt x="57725" y="1701720"/>
                </a:cubicBezTo>
                <a:cubicBezTo>
                  <a:pt x="43437" y="1695815"/>
                  <a:pt x="32293" y="1682766"/>
                  <a:pt x="25625" y="1669240"/>
                </a:cubicBezTo>
                <a:cubicBezTo>
                  <a:pt x="24768" y="1669621"/>
                  <a:pt x="25244" y="1670383"/>
                  <a:pt x="25625" y="1671621"/>
                </a:cubicBezTo>
                <a:close/>
                <a:moveTo>
                  <a:pt x="6385" y="1607709"/>
                </a:moveTo>
                <a:cubicBezTo>
                  <a:pt x="8861" y="1622377"/>
                  <a:pt x="16577" y="1651429"/>
                  <a:pt x="31055" y="1649428"/>
                </a:cubicBezTo>
                <a:cubicBezTo>
                  <a:pt x="18577" y="1638093"/>
                  <a:pt x="10290" y="1621425"/>
                  <a:pt x="6956" y="1605518"/>
                </a:cubicBezTo>
                <a:lnTo>
                  <a:pt x="6480" y="1605613"/>
                </a:lnTo>
                <a:cubicBezTo>
                  <a:pt x="6290" y="1605708"/>
                  <a:pt x="6194" y="1606661"/>
                  <a:pt x="6385" y="1607709"/>
                </a:cubicBezTo>
                <a:close/>
                <a:moveTo>
                  <a:pt x="2861" y="1559131"/>
                </a:moveTo>
                <a:cubicBezTo>
                  <a:pt x="2765" y="1568085"/>
                  <a:pt x="6766" y="1591992"/>
                  <a:pt x="17148" y="1586087"/>
                </a:cubicBezTo>
                <a:cubicBezTo>
                  <a:pt x="7623" y="1575324"/>
                  <a:pt x="3718" y="1559798"/>
                  <a:pt x="3718" y="1546177"/>
                </a:cubicBezTo>
                <a:cubicBezTo>
                  <a:pt x="1241" y="1549035"/>
                  <a:pt x="3146" y="1555893"/>
                  <a:pt x="2861" y="1559131"/>
                </a:cubicBezTo>
                <a:close/>
                <a:moveTo>
                  <a:pt x="2974946" y="2803858"/>
                </a:moveTo>
                <a:cubicBezTo>
                  <a:pt x="2987043" y="2809288"/>
                  <a:pt x="2998664" y="2809002"/>
                  <a:pt x="3008856" y="2802334"/>
                </a:cubicBezTo>
                <a:cubicBezTo>
                  <a:pt x="3001426" y="2800906"/>
                  <a:pt x="2992663" y="2799096"/>
                  <a:pt x="2992187" y="2790047"/>
                </a:cubicBezTo>
                <a:cubicBezTo>
                  <a:pt x="2988853" y="2801858"/>
                  <a:pt x="2981709" y="2802906"/>
                  <a:pt x="2974946" y="2803858"/>
                </a:cubicBezTo>
                <a:close/>
                <a:moveTo>
                  <a:pt x="2905700" y="2797953"/>
                </a:moveTo>
                <a:cubicBezTo>
                  <a:pt x="2917796" y="2808621"/>
                  <a:pt x="2928845" y="2813193"/>
                  <a:pt x="2942371" y="2809573"/>
                </a:cubicBezTo>
                <a:cubicBezTo>
                  <a:pt x="2928655" y="2805668"/>
                  <a:pt x="2927036" y="2800143"/>
                  <a:pt x="2923607" y="2791857"/>
                </a:cubicBezTo>
                <a:cubicBezTo>
                  <a:pt x="2920749" y="2795952"/>
                  <a:pt x="2919320" y="2797476"/>
                  <a:pt x="2917130" y="2798429"/>
                </a:cubicBezTo>
                <a:cubicBezTo>
                  <a:pt x="2914939" y="2799382"/>
                  <a:pt x="2911510" y="2799763"/>
                  <a:pt x="2905700" y="2797953"/>
                </a:cubicBezTo>
                <a:close/>
                <a:moveTo>
                  <a:pt x="3084960" y="2754424"/>
                </a:moveTo>
                <a:cubicBezTo>
                  <a:pt x="3099629" y="2756519"/>
                  <a:pt x="3112678" y="2750899"/>
                  <a:pt x="3123441" y="2742803"/>
                </a:cubicBezTo>
                <a:cubicBezTo>
                  <a:pt x="3111249" y="2743565"/>
                  <a:pt x="3102867" y="2742993"/>
                  <a:pt x="3100772" y="2736040"/>
                </a:cubicBezTo>
                <a:cubicBezTo>
                  <a:pt x="3096390" y="2743375"/>
                  <a:pt x="3090866" y="2749375"/>
                  <a:pt x="3084960" y="2754424"/>
                </a:cubicBezTo>
                <a:close/>
                <a:moveTo>
                  <a:pt x="3052099" y="2510393"/>
                </a:moveTo>
                <a:cubicBezTo>
                  <a:pt x="3054480" y="2513251"/>
                  <a:pt x="3054671" y="2518203"/>
                  <a:pt x="3051909" y="2523442"/>
                </a:cubicBezTo>
                <a:cubicBezTo>
                  <a:pt x="3061624" y="2516775"/>
                  <a:pt x="3066577" y="2511441"/>
                  <a:pt x="3078864" y="2521347"/>
                </a:cubicBezTo>
                <a:cubicBezTo>
                  <a:pt x="3077912" y="2518394"/>
                  <a:pt x="3076197" y="2514584"/>
                  <a:pt x="3074673" y="2512774"/>
                </a:cubicBezTo>
                <a:cubicBezTo>
                  <a:pt x="3069339" y="2506583"/>
                  <a:pt x="3060957" y="2508107"/>
                  <a:pt x="3052099" y="2510393"/>
                </a:cubicBezTo>
                <a:close/>
                <a:moveTo>
                  <a:pt x="3137538" y="2617454"/>
                </a:moveTo>
                <a:cubicBezTo>
                  <a:pt x="3135633" y="2604500"/>
                  <a:pt x="3129156" y="2588403"/>
                  <a:pt x="3121727" y="2578687"/>
                </a:cubicBezTo>
                <a:cubicBezTo>
                  <a:pt x="3121727" y="2585545"/>
                  <a:pt x="3118965" y="2594023"/>
                  <a:pt x="3113250" y="2597356"/>
                </a:cubicBezTo>
                <a:cubicBezTo>
                  <a:pt x="3117345" y="2599166"/>
                  <a:pt x="3121155" y="2601452"/>
                  <a:pt x="3124775" y="2604214"/>
                </a:cubicBezTo>
                <a:cubicBezTo>
                  <a:pt x="3129728" y="2608215"/>
                  <a:pt x="3133919" y="2612692"/>
                  <a:pt x="3137538" y="2617454"/>
                </a:cubicBezTo>
                <a:close/>
                <a:moveTo>
                  <a:pt x="2817403" y="2507250"/>
                </a:moveTo>
                <a:cubicBezTo>
                  <a:pt x="2964564" y="2646029"/>
                  <a:pt x="2846645" y="2746327"/>
                  <a:pt x="2899890" y="2789285"/>
                </a:cubicBezTo>
                <a:cubicBezTo>
                  <a:pt x="2919511" y="2795667"/>
                  <a:pt x="2928845" y="2779189"/>
                  <a:pt x="2915129" y="2762234"/>
                </a:cubicBezTo>
                <a:cubicBezTo>
                  <a:pt x="2892746" y="2732516"/>
                  <a:pt x="2915796" y="2701274"/>
                  <a:pt x="2944467" y="2683367"/>
                </a:cubicBezTo>
                <a:cubicBezTo>
                  <a:pt x="2951991" y="2681176"/>
                  <a:pt x="2957706" y="2685939"/>
                  <a:pt x="2954753" y="2692606"/>
                </a:cubicBezTo>
                <a:cubicBezTo>
                  <a:pt x="2944943" y="2719657"/>
                  <a:pt x="3038383" y="2729944"/>
                  <a:pt x="3007808" y="2776712"/>
                </a:cubicBezTo>
                <a:cubicBezTo>
                  <a:pt x="2992187" y="2772711"/>
                  <a:pt x="2997044" y="2791952"/>
                  <a:pt x="2998283" y="2792143"/>
                </a:cubicBezTo>
                <a:cubicBezTo>
                  <a:pt x="3023143" y="2815002"/>
                  <a:pt x="3054385" y="2770044"/>
                  <a:pt x="3040669" y="2746994"/>
                </a:cubicBezTo>
                <a:cubicBezTo>
                  <a:pt x="3026001" y="2720324"/>
                  <a:pt x="2976566" y="2704703"/>
                  <a:pt x="2972565" y="2672509"/>
                </a:cubicBezTo>
                <a:cubicBezTo>
                  <a:pt x="2972565" y="2671366"/>
                  <a:pt x="2973613" y="2670413"/>
                  <a:pt x="2974661" y="2670127"/>
                </a:cubicBezTo>
                <a:cubicBezTo>
                  <a:pt x="2978280" y="2669080"/>
                  <a:pt x="2982185" y="2670508"/>
                  <a:pt x="2984186" y="2673651"/>
                </a:cubicBezTo>
                <a:cubicBezTo>
                  <a:pt x="2998759" y="2696607"/>
                  <a:pt x="3035049" y="2697750"/>
                  <a:pt x="3044669" y="2697369"/>
                </a:cubicBezTo>
                <a:cubicBezTo>
                  <a:pt x="3062195" y="2696607"/>
                  <a:pt x="3084770" y="2684796"/>
                  <a:pt x="3107725" y="2693749"/>
                </a:cubicBezTo>
                <a:cubicBezTo>
                  <a:pt x="3130585" y="2702703"/>
                  <a:pt x="3088675" y="2722705"/>
                  <a:pt x="3113440" y="2733850"/>
                </a:cubicBezTo>
                <a:cubicBezTo>
                  <a:pt x="3136967" y="2744422"/>
                  <a:pt x="3146968" y="2713942"/>
                  <a:pt x="3146968" y="2713942"/>
                </a:cubicBezTo>
                <a:cubicBezTo>
                  <a:pt x="3151635" y="2700226"/>
                  <a:pt x="3137348" y="2685177"/>
                  <a:pt x="3125251" y="2677081"/>
                </a:cubicBezTo>
                <a:cubicBezTo>
                  <a:pt x="3085818" y="2654887"/>
                  <a:pt x="3039717" y="2691463"/>
                  <a:pt x="2989139" y="2644410"/>
                </a:cubicBezTo>
                <a:cubicBezTo>
                  <a:pt x="2985805" y="2641362"/>
                  <a:pt x="2985519" y="2636123"/>
                  <a:pt x="2988758" y="2632789"/>
                </a:cubicBezTo>
                <a:cubicBezTo>
                  <a:pt x="2991425" y="2630027"/>
                  <a:pt x="2995616" y="2629646"/>
                  <a:pt x="2998950" y="2631551"/>
                </a:cubicBezTo>
                <a:cubicBezTo>
                  <a:pt x="3028858" y="2651935"/>
                  <a:pt x="3057052" y="2622026"/>
                  <a:pt x="3065339" y="2607929"/>
                </a:cubicBezTo>
                <a:cubicBezTo>
                  <a:pt x="3073626" y="2593832"/>
                  <a:pt x="3074102" y="2601738"/>
                  <a:pt x="3098200" y="2598118"/>
                </a:cubicBezTo>
                <a:cubicBezTo>
                  <a:pt x="3122298" y="2594499"/>
                  <a:pt x="3116869" y="2571543"/>
                  <a:pt x="3116869" y="2571543"/>
                </a:cubicBezTo>
                <a:lnTo>
                  <a:pt x="3116869" y="2571543"/>
                </a:lnTo>
                <a:cubicBezTo>
                  <a:pt x="3105153" y="2526585"/>
                  <a:pt x="3075054" y="2618692"/>
                  <a:pt x="2990949" y="2616311"/>
                </a:cubicBezTo>
                <a:cubicBezTo>
                  <a:pt x="2980947" y="2616692"/>
                  <a:pt x="2979900" y="2601071"/>
                  <a:pt x="2989901" y="2600118"/>
                </a:cubicBezTo>
                <a:cubicBezTo>
                  <a:pt x="3006474" y="2598404"/>
                  <a:pt x="3010570" y="2562876"/>
                  <a:pt x="3022571" y="2550017"/>
                </a:cubicBezTo>
                <a:cubicBezTo>
                  <a:pt x="3029620" y="2539920"/>
                  <a:pt x="3053147" y="2525633"/>
                  <a:pt x="3049146" y="2515346"/>
                </a:cubicBezTo>
                <a:cubicBezTo>
                  <a:pt x="3045527" y="2507250"/>
                  <a:pt x="3033716" y="2508583"/>
                  <a:pt x="3027810" y="2512774"/>
                </a:cubicBezTo>
                <a:cubicBezTo>
                  <a:pt x="3008189" y="2529538"/>
                  <a:pt x="3014570" y="2565162"/>
                  <a:pt x="2990853" y="2583259"/>
                </a:cubicBezTo>
                <a:cubicBezTo>
                  <a:pt x="2936466" y="2616692"/>
                  <a:pt x="2899509" y="2548969"/>
                  <a:pt x="2891508" y="2504868"/>
                </a:cubicBezTo>
                <a:cubicBezTo>
                  <a:pt x="2891508" y="2505059"/>
                  <a:pt x="2856360" y="2511536"/>
                  <a:pt x="2817403" y="2507250"/>
                </a:cubicBezTo>
                <a:close/>
                <a:moveTo>
                  <a:pt x="2449643" y="1627711"/>
                </a:moveTo>
                <a:cubicBezTo>
                  <a:pt x="2453453" y="1593612"/>
                  <a:pt x="2490791" y="1538271"/>
                  <a:pt x="2515842" y="1493599"/>
                </a:cubicBezTo>
                <a:cubicBezTo>
                  <a:pt x="2535653" y="1460071"/>
                  <a:pt x="2555846" y="1423781"/>
                  <a:pt x="2584231" y="1397111"/>
                </a:cubicBezTo>
                <a:cubicBezTo>
                  <a:pt x="2624236" y="1355963"/>
                  <a:pt x="2691959" y="1333675"/>
                  <a:pt x="2736726" y="1376537"/>
                </a:cubicBezTo>
                <a:cubicBezTo>
                  <a:pt x="2785685" y="1420447"/>
                  <a:pt x="2775112" y="1496742"/>
                  <a:pt x="2713676" y="1522936"/>
                </a:cubicBezTo>
                <a:cubicBezTo>
                  <a:pt x="2679005" y="1540272"/>
                  <a:pt x="2613187" y="1539319"/>
                  <a:pt x="2585374" y="1559512"/>
                </a:cubicBezTo>
                <a:cubicBezTo>
                  <a:pt x="2572325" y="1566561"/>
                  <a:pt x="2562895" y="1573800"/>
                  <a:pt x="2555846" y="1578753"/>
                </a:cubicBezTo>
                <a:cubicBezTo>
                  <a:pt x="2507269" y="1621520"/>
                  <a:pt x="2562514" y="1700863"/>
                  <a:pt x="2592803" y="1731915"/>
                </a:cubicBezTo>
                <a:lnTo>
                  <a:pt x="2593280" y="1731629"/>
                </a:lnTo>
                <a:cubicBezTo>
                  <a:pt x="2616140" y="1739630"/>
                  <a:pt x="2650049" y="1735439"/>
                  <a:pt x="2667003" y="1714484"/>
                </a:cubicBezTo>
                <a:cubicBezTo>
                  <a:pt x="2688053" y="1689243"/>
                  <a:pt x="2670432" y="1658572"/>
                  <a:pt x="2687292" y="1635808"/>
                </a:cubicBezTo>
                <a:cubicBezTo>
                  <a:pt x="2705675" y="1618948"/>
                  <a:pt x="2725296" y="1629235"/>
                  <a:pt x="2702722" y="1655620"/>
                </a:cubicBezTo>
                <a:cubicBezTo>
                  <a:pt x="2680719" y="1677051"/>
                  <a:pt x="2691578" y="1720104"/>
                  <a:pt x="2670909" y="1730391"/>
                </a:cubicBezTo>
                <a:cubicBezTo>
                  <a:pt x="2666241" y="1732391"/>
                  <a:pt x="2663860" y="1737058"/>
                  <a:pt x="2665384" y="1740963"/>
                </a:cubicBezTo>
                <a:cubicBezTo>
                  <a:pt x="2684529" y="1761442"/>
                  <a:pt x="2763206" y="1692005"/>
                  <a:pt x="2769207" y="1672955"/>
                </a:cubicBezTo>
                <a:cubicBezTo>
                  <a:pt x="2776255" y="1658096"/>
                  <a:pt x="2792733" y="1638570"/>
                  <a:pt x="2803782" y="1658191"/>
                </a:cubicBezTo>
                <a:lnTo>
                  <a:pt x="2803782" y="1658191"/>
                </a:lnTo>
                <a:cubicBezTo>
                  <a:pt x="2803782" y="1658191"/>
                  <a:pt x="2816546" y="1677432"/>
                  <a:pt x="2790828" y="1689529"/>
                </a:cubicBezTo>
                <a:cubicBezTo>
                  <a:pt x="2765111" y="1701625"/>
                  <a:pt x="2762253" y="1694386"/>
                  <a:pt x="2757205" y="1710483"/>
                </a:cubicBezTo>
                <a:cubicBezTo>
                  <a:pt x="2752157" y="1726486"/>
                  <a:pt x="2729583" y="1764300"/>
                  <a:pt x="2690244" y="1756299"/>
                </a:cubicBezTo>
                <a:cubicBezTo>
                  <a:pt x="2686053" y="1755727"/>
                  <a:pt x="2681386" y="1757632"/>
                  <a:pt x="2679291" y="1761157"/>
                </a:cubicBezTo>
                <a:cubicBezTo>
                  <a:pt x="2676719" y="1765443"/>
                  <a:pt x="2678624" y="1770205"/>
                  <a:pt x="2683196" y="1771825"/>
                </a:cubicBezTo>
                <a:cubicBezTo>
                  <a:pt x="2750728" y="1797161"/>
                  <a:pt x="2794067" y="1747059"/>
                  <a:pt x="2844549" y="1752965"/>
                </a:cubicBezTo>
                <a:cubicBezTo>
                  <a:pt x="2858360" y="1755632"/>
                  <a:pt x="2880935" y="1764490"/>
                  <a:pt x="2879601" y="1779349"/>
                </a:cubicBezTo>
                <a:cubicBezTo>
                  <a:pt x="2879601" y="1779349"/>
                  <a:pt x="2877506" y="1811258"/>
                  <a:pt x="2848169" y="1809925"/>
                </a:cubicBezTo>
                <a:cubicBezTo>
                  <a:pt x="2821308" y="1810115"/>
                  <a:pt x="2849978" y="1782207"/>
                  <a:pt x="2836453" y="1775825"/>
                </a:cubicBezTo>
                <a:cubicBezTo>
                  <a:pt x="2807592" y="1770396"/>
                  <a:pt x="2780827" y="1793827"/>
                  <a:pt x="2760825" y="1800971"/>
                </a:cubicBezTo>
                <a:cubicBezTo>
                  <a:pt x="2749871" y="1805733"/>
                  <a:pt x="2705484" y="1816401"/>
                  <a:pt x="2684529" y="1799923"/>
                </a:cubicBezTo>
                <a:cubicBezTo>
                  <a:pt x="2657097" y="1797351"/>
                  <a:pt x="2689101" y="1822021"/>
                  <a:pt x="2703008" y="1825641"/>
                </a:cubicBezTo>
                <a:cubicBezTo>
                  <a:pt x="2719295" y="1831927"/>
                  <a:pt x="2739869" y="1833642"/>
                  <a:pt x="2755871" y="1839738"/>
                </a:cubicBezTo>
                <a:cubicBezTo>
                  <a:pt x="2797972" y="1850025"/>
                  <a:pt x="2778541" y="1916604"/>
                  <a:pt x="2738631" y="1906317"/>
                </a:cubicBezTo>
                <a:cubicBezTo>
                  <a:pt x="2735012" y="1906222"/>
                  <a:pt x="2724344" y="1890220"/>
                  <a:pt x="2743108" y="1887934"/>
                </a:cubicBezTo>
                <a:cubicBezTo>
                  <a:pt x="2757015" y="1860121"/>
                  <a:pt x="2717295" y="1847167"/>
                  <a:pt x="2696340" y="1846786"/>
                </a:cubicBezTo>
                <a:cubicBezTo>
                  <a:pt x="2685386" y="1845548"/>
                  <a:pt x="2658240" y="1844119"/>
                  <a:pt x="2659098" y="1829165"/>
                </a:cubicBezTo>
                <a:cubicBezTo>
                  <a:pt x="2659574" y="1826688"/>
                  <a:pt x="2658717" y="1824307"/>
                  <a:pt x="2656811" y="1822688"/>
                </a:cubicBezTo>
                <a:cubicBezTo>
                  <a:pt x="2637190" y="1818021"/>
                  <a:pt x="2621283" y="1857550"/>
                  <a:pt x="2618045" y="1867646"/>
                </a:cubicBezTo>
                <a:cubicBezTo>
                  <a:pt x="2611663" y="1882505"/>
                  <a:pt x="2621759" y="1900603"/>
                  <a:pt x="2635666" y="1908032"/>
                </a:cubicBezTo>
                <a:cubicBezTo>
                  <a:pt x="2658621" y="1920795"/>
                  <a:pt x="2646906" y="1938036"/>
                  <a:pt x="2626712" y="1938512"/>
                </a:cubicBezTo>
                <a:cubicBezTo>
                  <a:pt x="2601948" y="1935178"/>
                  <a:pt x="2595280" y="1907556"/>
                  <a:pt x="2590899" y="1886982"/>
                </a:cubicBezTo>
                <a:cubicBezTo>
                  <a:pt x="2582040" y="1812782"/>
                  <a:pt x="2619188" y="1822593"/>
                  <a:pt x="2556037" y="1755918"/>
                </a:cubicBezTo>
                <a:lnTo>
                  <a:pt x="2556132" y="1755822"/>
                </a:lnTo>
                <a:cubicBezTo>
                  <a:pt x="2498220" y="1705150"/>
                  <a:pt x="2444309" y="1643142"/>
                  <a:pt x="2449643" y="1627711"/>
                </a:cubicBezTo>
                <a:close/>
                <a:moveTo>
                  <a:pt x="2496696" y="1674003"/>
                </a:moveTo>
                <a:lnTo>
                  <a:pt x="2497839" y="1677241"/>
                </a:lnTo>
                <a:cubicBezTo>
                  <a:pt x="2504602" y="1658763"/>
                  <a:pt x="2510412" y="1658096"/>
                  <a:pt x="2528415" y="1654953"/>
                </a:cubicBezTo>
                <a:cubicBezTo>
                  <a:pt x="2514794" y="1642570"/>
                  <a:pt x="2489457" y="1655048"/>
                  <a:pt x="2496696" y="1674003"/>
                </a:cubicBezTo>
                <a:close/>
                <a:moveTo>
                  <a:pt x="2472788" y="1621520"/>
                </a:moveTo>
                <a:cubicBezTo>
                  <a:pt x="2470407" y="1625235"/>
                  <a:pt x="2469264" y="1629997"/>
                  <a:pt x="2468217" y="1634379"/>
                </a:cubicBezTo>
                <a:cubicBezTo>
                  <a:pt x="2486504" y="1615138"/>
                  <a:pt x="2502983" y="1621615"/>
                  <a:pt x="2524033" y="1630950"/>
                </a:cubicBezTo>
                <a:cubicBezTo>
                  <a:pt x="2516127" y="1611233"/>
                  <a:pt x="2485076" y="1601041"/>
                  <a:pt x="2472788" y="1621520"/>
                </a:cubicBezTo>
                <a:close/>
                <a:moveTo>
                  <a:pt x="2484981" y="1570752"/>
                </a:moveTo>
                <a:lnTo>
                  <a:pt x="2482504" y="1573228"/>
                </a:lnTo>
                <a:cubicBezTo>
                  <a:pt x="2501744" y="1571704"/>
                  <a:pt x="2517746" y="1572657"/>
                  <a:pt x="2528510" y="1592469"/>
                </a:cubicBezTo>
                <a:cubicBezTo>
                  <a:pt x="2535844" y="1567608"/>
                  <a:pt x="2501554" y="1552273"/>
                  <a:pt x="2484981" y="1570752"/>
                </a:cubicBezTo>
                <a:close/>
                <a:moveTo>
                  <a:pt x="2656716" y="1375775"/>
                </a:moveTo>
                <a:cubicBezTo>
                  <a:pt x="2628141" y="1377775"/>
                  <a:pt x="2628618" y="1402921"/>
                  <a:pt x="2637095" y="1416733"/>
                </a:cubicBezTo>
                <a:cubicBezTo>
                  <a:pt x="2647001" y="1430067"/>
                  <a:pt x="2651573" y="1430353"/>
                  <a:pt x="2657669" y="1433878"/>
                </a:cubicBezTo>
                <a:cubicBezTo>
                  <a:pt x="2645762" y="1418542"/>
                  <a:pt x="2644810" y="1389872"/>
                  <a:pt x="2657669" y="1378251"/>
                </a:cubicBezTo>
                <a:lnTo>
                  <a:pt x="2657669" y="1378251"/>
                </a:lnTo>
                <a:lnTo>
                  <a:pt x="2659955" y="1375966"/>
                </a:lnTo>
                <a:lnTo>
                  <a:pt x="2656716" y="1375775"/>
                </a:lnTo>
                <a:close/>
                <a:moveTo>
                  <a:pt x="2714343" y="1387872"/>
                </a:moveTo>
                <a:cubicBezTo>
                  <a:pt x="2697674" y="1363869"/>
                  <a:pt x="2666908" y="1376156"/>
                  <a:pt x="2662908" y="1400159"/>
                </a:cubicBezTo>
                <a:cubicBezTo>
                  <a:pt x="2660050" y="1413304"/>
                  <a:pt x="2664622" y="1425400"/>
                  <a:pt x="2668242" y="1436259"/>
                </a:cubicBezTo>
                <a:cubicBezTo>
                  <a:pt x="2674337" y="1405588"/>
                  <a:pt x="2689006" y="1387872"/>
                  <a:pt x="2716438" y="1390253"/>
                </a:cubicBezTo>
                <a:lnTo>
                  <a:pt x="2714343" y="1387872"/>
                </a:lnTo>
                <a:close/>
                <a:moveTo>
                  <a:pt x="2737107" y="1419209"/>
                </a:moveTo>
                <a:cubicBezTo>
                  <a:pt x="2735107" y="1413113"/>
                  <a:pt x="2728535" y="1407398"/>
                  <a:pt x="2724725" y="1405683"/>
                </a:cubicBezTo>
                <a:cubicBezTo>
                  <a:pt x="2693768" y="1397206"/>
                  <a:pt x="2683291" y="1425019"/>
                  <a:pt x="2680338" y="1429401"/>
                </a:cubicBezTo>
                <a:cubicBezTo>
                  <a:pt x="2696912" y="1416828"/>
                  <a:pt x="2726344" y="1416542"/>
                  <a:pt x="2738250" y="1431687"/>
                </a:cubicBezTo>
                <a:cubicBezTo>
                  <a:pt x="2738631" y="1427496"/>
                  <a:pt x="2738536" y="1422543"/>
                  <a:pt x="2737107" y="1419209"/>
                </a:cubicBezTo>
                <a:close/>
                <a:moveTo>
                  <a:pt x="2723391" y="1474645"/>
                </a:moveTo>
                <a:cubicBezTo>
                  <a:pt x="2724344" y="1480359"/>
                  <a:pt x="2723772" y="1483026"/>
                  <a:pt x="2723963" y="1488075"/>
                </a:cubicBezTo>
                <a:cubicBezTo>
                  <a:pt x="2748156" y="1471501"/>
                  <a:pt x="2741965" y="1444450"/>
                  <a:pt x="2719010" y="1435973"/>
                </a:cubicBezTo>
                <a:cubicBezTo>
                  <a:pt x="2702436" y="1430639"/>
                  <a:pt x="2691578" y="1435497"/>
                  <a:pt x="2677957" y="1439878"/>
                </a:cubicBezTo>
                <a:cubicBezTo>
                  <a:pt x="2697769" y="1443688"/>
                  <a:pt x="2720724" y="1454451"/>
                  <a:pt x="2723391" y="1474645"/>
                </a:cubicBezTo>
                <a:close/>
                <a:moveTo>
                  <a:pt x="2685768" y="1510078"/>
                </a:moveTo>
                <a:cubicBezTo>
                  <a:pt x="2707294" y="1510363"/>
                  <a:pt x="2714819" y="1489694"/>
                  <a:pt x="2707961" y="1473883"/>
                </a:cubicBezTo>
                <a:cubicBezTo>
                  <a:pt x="2702627" y="1462453"/>
                  <a:pt x="2693673" y="1456166"/>
                  <a:pt x="2684815" y="1451975"/>
                </a:cubicBezTo>
                <a:cubicBezTo>
                  <a:pt x="2697007" y="1468929"/>
                  <a:pt x="2698531" y="1496076"/>
                  <a:pt x="2682529" y="1509887"/>
                </a:cubicBezTo>
                <a:lnTo>
                  <a:pt x="2685768" y="1510078"/>
                </a:lnTo>
                <a:close/>
                <a:moveTo>
                  <a:pt x="2628141" y="1498076"/>
                </a:moveTo>
                <a:cubicBezTo>
                  <a:pt x="2645382" y="1522936"/>
                  <a:pt x="2677671" y="1509220"/>
                  <a:pt x="2680052" y="1482455"/>
                </a:cubicBezTo>
                <a:cubicBezTo>
                  <a:pt x="2681672" y="1469501"/>
                  <a:pt x="2677481" y="1459881"/>
                  <a:pt x="2674242" y="1449689"/>
                </a:cubicBezTo>
                <a:cubicBezTo>
                  <a:pt x="2668718" y="1477407"/>
                  <a:pt x="2655287" y="1498457"/>
                  <a:pt x="2626046" y="1495695"/>
                </a:cubicBezTo>
                <a:lnTo>
                  <a:pt x="2628141" y="1498076"/>
                </a:lnTo>
                <a:close/>
                <a:moveTo>
                  <a:pt x="2608520" y="1472358"/>
                </a:moveTo>
                <a:cubicBezTo>
                  <a:pt x="2626141" y="1494457"/>
                  <a:pt x="2654526" y="1475787"/>
                  <a:pt x="2662241" y="1456547"/>
                </a:cubicBezTo>
                <a:cubicBezTo>
                  <a:pt x="2645096" y="1469501"/>
                  <a:pt x="2616140" y="1469120"/>
                  <a:pt x="2604329" y="1454261"/>
                </a:cubicBezTo>
                <a:cubicBezTo>
                  <a:pt x="2603376" y="1460929"/>
                  <a:pt x="2605186" y="1468358"/>
                  <a:pt x="2608520" y="1472358"/>
                </a:cubicBezTo>
                <a:close/>
                <a:moveTo>
                  <a:pt x="2604519" y="1432354"/>
                </a:moveTo>
                <a:cubicBezTo>
                  <a:pt x="2615378" y="1457309"/>
                  <a:pt x="2645762" y="1454166"/>
                  <a:pt x="2664527" y="1445974"/>
                </a:cubicBezTo>
                <a:cubicBezTo>
                  <a:pt x="2636904" y="1440164"/>
                  <a:pt x="2616044" y="1427877"/>
                  <a:pt x="2618521" y="1397778"/>
                </a:cubicBezTo>
                <a:cubicBezTo>
                  <a:pt x="2601281" y="1409875"/>
                  <a:pt x="2601662" y="1424353"/>
                  <a:pt x="2604519" y="1432354"/>
                </a:cubicBezTo>
                <a:close/>
                <a:moveTo>
                  <a:pt x="2567658" y="1485789"/>
                </a:moveTo>
                <a:cubicBezTo>
                  <a:pt x="2590613" y="1495790"/>
                  <a:pt x="2589089" y="1524841"/>
                  <a:pt x="2589851" y="1547511"/>
                </a:cubicBezTo>
                <a:cubicBezTo>
                  <a:pt x="2611282" y="1503600"/>
                  <a:pt x="2582231" y="1455213"/>
                  <a:pt x="2533177" y="1482931"/>
                </a:cubicBezTo>
                <a:cubicBezTo>
                  <a:pt x="2544893" y="1482645"/>
                  <a:pt x="2556799" y="1481979"/>
                  <a:pt x="2567658" y="1485789"/>
                </a:cubicBezTo>
                <a:close/>
                <a:moveTo>
                  <a:pt x="2554037" y="1556179"/>
                </a:moveTo>
                <a:lnTo>
                  <a:pt x="2554989" y="1559512"/>
                </a:lnTo>
                <a:cubicBezTo>
                  <a:pt x="2572706" y="1533700"/>
                  <a:pt x="2534892" y="1508363"/>
                  <a:pt x="2511555" y="1522174"/>
                </a:cubicBezTo>
                <a:cubicBezTo>
                  <a:pt x="2531843" y="1527032"/>
                  <a:pt x="2550608" y="1535128"/>
                  <a:pt x="2554037" y="1556179"/>
                </a:cubicBezTo>
                <a:close/>
                <a:moveTo>
                  <a:pt x="2546036" y="1691053"/>
                </a:moveTo>
                <a:cubicBezTo>
                  <a:pt x="2532986" y="1680861"/>
                  <a:pt x="2513270" y="1696291"/>
                  <a:pt x="2522700" y="1711245"/>
                </a:cubicBezTo>
                <a:cubicBezTo>
                  <a:pt x="2528319" y="1699149"/>
                  <a:pt x="2535844" y="1695815"/>
                  <a:pt x="2548322" y="1692767"/>
                </a:cubicBezTo>
                <a:lnTo>
                  <a:pt x="2546036" y="1691053"/>
                </a:lnTo>
                <a:close/>
                <a:moveTo>
                  <a:pt x="2714438" y="1924415"/>
                </a:moveTo>
                <a:cubicBezTo>
                  <a:pt x="2729487" y="1924987"/>
                  <a:pt x="2742060" y="1920795"/>
                  <a:pt x="2751776" y="1910794"/>
                </a:cubicBezTo>
                <a:cubicBezTo>
                  <a:pt x="2743108" y="1912128"/>
                  <a:pt x="2732726" y="1913557"/>
                  <a:pt x="2729583" y="1905460"/>
                </a:cubicBezTo>
                <a:cubicBezTo>
                  <a:pt x="2729487" y="1908508"/>
                  <a:pt x="2729011" y="1911080"/>
                  <a:pt x="2728059" y="1913175"/>
                </a:cubicBezTo>
                <a:cubicBezTo>
                  <a:pt x="2725487" y="1919367"/>
                  <a:pt x="2719772" y="1921938"/>
                  <a:pt x="2714438" y="1924415"/>
                </a:cubicBezTo>
                <a:close/>
                <a:moveTo>
                  <a:pt x="2635476" y="1943941"/>
                </a:moveTo>
                <a:cubicBezTo>
                  <a:pt x="2650525" y="1949180"/>
                  <a:pt x="2666813" y="1949751"/>
                  <a:pt x="2679767" y="1941465"/>
                </a:cubicBezTo>
                <a:cubicBezTo>
                  <a:pt x="2663479" y="1942608"/>
                  <a:pt x="2660621" y="1938988"/>
                  <a:pt x="2653668" y="1931845"/>
                </a:cubicBezTo>
                <a:cubicBezTo>
                  <a:pt x="2649192" y="1941941"/>
                  <a:pt x="2647858" y="1942322"/>
                  <a:pt x="2635476" y="1943941"/>
                </a:cubicBezTo>
                <a:close/>
                <a:moveTo>
                  <a:pt x="2822356" y="1838976"/>
                </a:moveTo>
                <a:cubicBezTo>
                  <a:pt x="2839215" y="1835547"/>
                  <a:pt x="2851502" y="1826308"/>
                  <a:pt x="2861790" y="1814306"/>
                </a:cubicBezTo>
                <a:cubicBezTo>
                  <a:pt x="2848454" y="1819450"/>
                  <a:pt x="2838929" y="1821926"/>
                  <a:pt x="2834548" y="1816211"/>
                </a:cubicBezTo>
                <a:cubicBezTo>
                  <a:pt x="2831786" y="1824498"/>
                  <a:pt x="2827404" y="1832213"/>
                  <a:pt x="2822356" y="1838976"/>
                </a:cubicBezTo>
                <a:close/>
                <a:moveTo>
                  <a:pt x="2717200" y="1636855"/>
                </a:moveTo>
                <a:cubicBezTo>
                  <a:pt x="2725868" y="1627425"/>
                  <a:pt x="2729773" y="1620377"/>
                  <a:pt x="2746632" y="1625235"/>
                </a:cubicBezTo>
                <a:cubicBezTo>
                  <a:pt x="2738441" y="1612852"/>
                  <a:pt x="2724439" y="1617615"/>
                  <a:pt x="2713485" y="1624758"/>
                </a:cubicBezTo>
                <a:cubicBezTo>
                  <a:pt x="2717105" y="1626568"/>
                  <a:pt x="2718724" y="1631045"/>
                  <a:pt x="2717200" y="1636855"/>
                </a:cubicBezTo>
                <a:close/>
                <a:moveTo>
                  <a:pt x="2811212" y="1662954"/>
                </a:moveTo>
                <a:cubicBezTo>
                  <a:pt x="2813307" y="1669336"/>
                  <a:pt x="2812736" y="1678099"/>
                  <a:pt x="2807307" y="1683337"/>
                </a:cubicBezTo>
                <a:cubicBezTo>
                  <a:pt x="2818736" y="1683718"/>
                  <a:pt x="2830928" y="1687433"/>
                  <a:pt x="2840358" y="1693148"/>
                </a:cubicBezTo>
                <a:cubicBezTo>
                  <a:pt x="2835691" y="1684290"/>
                  <a:pt x="2827214" y="1674574"/>
                  <a:pt x="2818451" y="1667812"/>
                </a:cubicBezTo>
                <a:cubicBezTo>
                  <a:pt x="2816069" y="1665907"/>
                  <a:pt x="2813593" y="1664287"/>
                  <a:pt x="2811212" y="1662954"/>
                </a:cubicBezTo>
                <a:close/>
                <a:moveTo>
                  <a:pt x="2200278" y="2202450"/>
                </a:moveTo>
                <a:cubicBezTo>
                  <a:pt x="2251809" y="2116249"/>
                  <a:pt x="2381348" y="2045478"/>
                  <a:pt x="2435451" y="2164064"/>
                </a:cubicBezTo>
                <a:cubicBezTo>
                  <a:pt x="2454405" y="2208165"/>
                  <a:pt x="2431355" y="2258933"/>
                  <a:pt x="2387730" y="2277888"/>
                </a:cubicBezTo>
                <a:cubicBezTo>
                  <a:pt x="2369823" y="2286555"/>
                  <a:pt x="2347344" y="2292271"/>
                  <a:pt x="2320008" y="2293699"/>
                </a:cubicBezTo>
                <a:cubicBezTo>
                  <a:pt x="2261429" y="2296843"/>
                  <a:pt x="2230092" y="2319417"/>
                  <a:pt x="2212565" y="2330371"/>
                </a:cubicBezTo>
                <a:cubicBezTo>
                  <a:pt x="2159416" y="2372280"/>
                  <a:pt x="2212661" y="2458386"/>
                  <a:pt x="2242569" y="2492581"/>
                </a:cubicBezTo>
                <a:lnTo>
                  <a:pt x="2243141" y="2492295"/>
                </a:lnTo>
                <a:cubicBezTo>
                  <a:pt x="2266668" y="2501916"/>
                  <a:pt x="2302196" y="2499439"/>
                  <a:pt x="2321151" y="2478484"/>
                </a:cubicBezTo>
                <a:cubicBezTo>
                  <a:pt x="2344582" y="2453243"/>
                  <a:pt x="2327818" y="2420191"/>
                  <a:pt x="2346773" y="2397426"/>
                </a:cubicBezTo>
                <a:cubicBezTo>
                  <a:pt x="2366966" y="2380853"/>
                  <a:pt x="2386873" y="2392664"/>
                  <a:pt x="2361822" y="2419048"/>
                </a:cubicBezTo>
                <a:cubicBezTo>
                  <a:pt x="2337438" y="2440575"/>
                  <a:pt x="2346487" y="2486009"/>
                  <a:pt x="2324294" y="2495439"/>
                </a:cubicBezTo>
                <a:cubicBezTo>
                  <a:pt x="2319341" y="2497249"/>
                  <a:pt x="2316483" y="2502011"/>
                  <a:pt x="2317912" y="2506107"/>
                </a:cubicBezTo>
                <a:cubicBezTo>
                  <a:pt x="2335819" y="2528872"/>
                  <a:pt x="2423449" y="2460196"/>
                  <a:pt x="2430307" y="2440765"/>
                </a:cubicBezTo>
                <a:cubicBezTo>
                  <a:pt x="2438594" y="2425621"/>
                  <a:pt x="2456882" y="2406094"/>
                  <a:pt x="2467264" y="2427335"/>
                </a:cubicBezTo>
                <a:lnTo>
                  <a:pt x="2467264" y="2427335"/>
                </a:lnTo>
                <a:cubicBezTo>
                  <a:pt x="2467264" y="2427335"/>
                  <a:pt x="2479551" y="2448195"/>
                  <a:pt x="2451929" y="2459339"/>
                </a:cubicBezTo>
                <a:cubicBezTo>
                  <a:pt x="2424306" y="2470483"/>
                  <a:pt x="2421734" y="2462863"/>
                  <a:pt x="2415543" y="2479342"/>
                </a:cubicBezTo>
                <a:cubicBezTo>
                  <a:pt x="2409352" y="2495820"/>
                  <a:pt x="2383634" y="2534110"/>
                  <a:pt x="2342963" y="2523442"/>
                </a:cubicBezTo>
                <a:cubicBezTo>
                  <a:pt x="2338581" y="2522585"/>
                  <a:pt x="2333628" y="2524300"/>
                  <a:pt x="2331247" y="2527824"/>
                </a:cubicBezTo>
                <a:cubicBezTo>
                  <a:pt x="2328294" y="2532110"/>
                  <a:pt x="2330009" y="2537253"/>
                  <a:pt x="2334676" y="2539159"/>
                </a:cubicBezTo>
                <a:cubicBezTo>
                  <a:pt x="2403827" y="2569448"/>
                  <a:pt x="2452024" y="2519537"/>
                  <a:pt x="2504411" y="2528491"/>
                </a:cubicBezTo>
                <a:cubicBezTo>
                  <a:pt x="2518699" y="2532015"/>
                  <a:pt x="2541750" y="2542588"/>
                  <a:pt x="2539559" y="2558018"/>
                </a:cubicBezTo>
                <a:cubicBezTo>
                  <a:pt x="2539559" y="2558018"/>
                  <a:pt x="2535558" y="2591260"/>
                  <a:pt x="2504983" y="2588212"/>
                </a:cubicBezTo>
                <a:cubicBezTo>
                  <a:pt x="2476884" y="2586974"/>
                  <a:pt x="2508412" y="2559351"/>
                  <a:pt x="2494601" y="2551827"/>
                </a:cubicBezTo>
                <a:cubicBezTo>
                  <a:pt x="2464692" y="2544493"/>
                  <a:pt x="2435451" y="2567543"/>
                  <a:pt x="2414114" y="2573830"/>
                </a:cubicBezTo>
                <a:cubicBezTo>
                  <a:pt x="2402399" y="2578116"/>
                  <a:pt x="2355440" y="2586879"/>
                  <a:pt x="2334390" y="2568400"/>
                </a:cubicBezTo>
                <a:cubicBezTo>
                  <a:pt x="2305244" y="2563828"/>
                  <a:pt x="2338200" y="2591832"/>
                  <a:pt x="2352297" y="2596309"/>
                </a:cubicBezTo>
                <a:cubicBezTo>
                  <a:pt x="2368966" y="2603833"/>
                  <a:pt x="2390397" y="2606786"/>
                  <a:pt x="2406780" y="2614025"/>
                </a:cubicBezTo>
                <a:cubicBezTo>
                  <a:pt x="2450214" y="2627169"/>
                  <a:pt x="2426116" y="2695654"/>
                  <a:pt x="2384968" y="2682605"/>
                </a:cubicBezTo>
                <a:cubicBezTo>
                  <a:pt x="2381158" y="2682319"/>
                  <a:pt x="2370966" y="2664984"/>
                  <a:pt x="2390683" y="2663555"/>
                </a:cubicBezTo>
                <a:cubicBezTo>
                  <a:pt x="2406780" y="2635266"/>
                  <a:pt x="2366013" y="2619454"/>
                  <a:pt x="2344106" y="2617930"/>
                </a:cubicBezTo>
                <a:cubicBezTo>
                  <a:pt x="2332771" y="2616025"/>
                  <a:pt x="2304482" y="2613073"/>
                  <a:pt x="2306101" y="2597451"/>
                </a:cubicBezTo>
                <a:cubicBezTo>
                  <a:pt x="2306768" y="2594880"/>
                  <a:pt x="2306006" y="2592308"/>
                  <a:pt x="2304101" y="2590498"/>
                </a:cubicBezTo>
                <a:cubicBezTo>
                  <a:pt x="2284384" y="2584212"/>
                  <a:pt x="2264667" y="2625360"/>
                  <a:pt x="2261048" y="2635266"/>
                </a:cubicBezTo>
                <a:cubicBezTo>
                  <a:pt x="2253523" y="2650410"/>
                  <a:pt x="2263143" y="2669937"/>
                  <a:pt x="2277145" y="2678509"/>
                </a:cubicBezTo>
                <a:cubicBezTo>
                  <a:pt x="2304958" y="2695273"/>
                  <a:pt x="2279526" y="2716705"/>
                  <a:pt x="2258476" y="2707846"/>
                </a:cubicBezTo>
                <a:cubicBezTo>
                  <a:pt x="2238569" y="2696893"/>
                  <a:pt x="2234854" y="2674509"/>
                  <a:pt x="2231520" y="2654125"/>
                </a:cubicBezTo>
                <a:cubicBezTo>
                  <a:pt x="2226472" y="2576020"/>
                  <a:pt x="2264763" y="2588403"/>
                  <a:pt x="2202469" y="2515156"/>
                </a:cubicBezTo>
                <a:lnTo>
                  <a:pt x="2202564" y="2515060"/>
                </a:lnTo>
                <a:cubicBezTo>
                  <a:pt x="2060546" y="2351992"/>
                  <a:pt x="2066928" y="2416476"/>
                  <a:pt x="2200278" y="2202450"/>
                </a:cubicBezTo>
                <a:close/>
                <a:moveTo>
                  <a:pt x="2290956" y="2168731"/>
                </a:moveTo>
                <a:cubicBezTo>
                  <a:pt x="2286765" y="2159016"/>
                  <a:pt x="2288099" y="2152729"/>
                  <a:pt x="2288384" y="2144824"/>
                </a:cubicBezTo>
                <a:cubicBezTo>
                  <a:pt x="2250761" y="2168636"/>
                  <a:pt x="2279431" y="2208736"/>
                  <a:pt x="2314769" y="2202355"/>
                </a:cubicBezTo>
                <a:cubicBezTo>
                  <a:pt x="2322960" y="2201212"/>
                  <a:pt x="2326484" y="2199497"/>
                  <a:pt x="2333723" y="2197783"/>
                </a:cubicBezTo>
                <a:cubicBezTo>
                  <a:pt x="2316674" y="2193401"/>
                  <a:pt x="2295623" y="2183305"/>
                  <a:pt x="2290956" y="2168731"/>
                </a:cubicBezTo>
                <a:close/>
                <a:moveTo>
                  <a:pt x="2329533" y="2124059"/>
                </a:moveTo>
                <a:cubicBezTo>
                  <a:pt x="2302481" y="2121487"/>
                  <a:pt x="2295814" y="2154730"/>
                  <a:pt x="2309244" y="2169589"/>
                </a:cubicBezTo>
                <a:cubicBezTo>
                  <a:pt x="2314102" y="2176542"/>
                  <a:pt x="2321913" y="2182066"/>
                  <a:pt x="2327342" y="2184829"/>
                </a:cubicBezTo>
                <a:cubicBezTo>
                  <a:pt x="2316293" y="2167588"/>
                  <a:pt x="2315340" y="2140633"/>
                  <a:pt x="2330485" y="2126631"/>
                </a:cubicBezTo>
                <a:lnTo>
                  <a:pt x="2330485" y="2126631"/>
                </a:lnTo>
                <a:lnTo>
                  <a:pt x="2332961" y="2124345"/>
                </a:lnTo>
                <a:lnTo>
                  <a:pt x="2329533" y="2124059"/>
                </a:lnTo>
                <a:close/>
                <a:moveTo>
                  <a:pt x="2389064" y="2139871"/>
                </a:moveTo>
                <a:cubicBezTo>
                  <a:pt x="2374109" y="2115487"/>
                  <a:pt x="2344201" y="2123773"/>
                  <a:pt x="2336295" y="2144728"/>
                </a:cubicBezTo>
                <a:cubicBezTo>
                  <a:pt x="2329818" y="2160254"/>
                  <a:pt x="2334581" y="2175304"/>
                  <a:pt x="2338105" y="2187876"/>
                </a:cubicBezTo>
                <a:cubicBezTo>
                  <a:pt x="2345439" y="2160064"/>
                  <a:pt x="2359536" y="2138061"/>
                  <a:pt x="2391064" y="2142538"/>
                </a:cubicBezTo>
                <a:lnTo>
                  <a:pt x="2389064" y="2139871"/>
                </a:lnTo>
                <a:close/>
                <a:moveTo>
                  <a:pt x="2411924" y="2183590"/>
                </a:moveTo>
                <a:cubicBezTo>
                  <a:pt x="2413448" y="2150158"/>
                  <a:pt x="2372585" y="2151396"/>
                  <a:pt x="2359917" y="2168922"/>
                </a:cubicBezTo>
                <a:cubicBezTo>
                  <a:pt x="2353250" y="2176351"/>
                  <a:pt x="2354297" y="2176066"/>
                  <a:pt x="2351059" y="2181304"/>
                </a:cubicBezTo>
                <a:cubicBezTo>
                  <a:pt x="2369347" y="2169208"/>
                  <a:pt x="2399446" y="2170160"/>
                  <a:pt x="2411447" y="2186924"/>
                </a:cubicBezTo>
                <a:lnTo>
                  <a:pt x="2411924" y="2183590"/>
                </a:lnTo>
                <a:close/>
                <a:moveTo>
                  <a:pt x="2388778" y="2217118"/>
                </a:moveTo>
                <a:cubicBezTo>
                  <a:pt x="2396779" y="2233597"/>
                  <a:pt x="2393350" y="2234168"/>
                  <a:pt x="2393540" y="2245217"/>
                </a:cubicBezTo>
                <a:cubicBezTo>
                  <a:pt x="2425068" y="2226453"/>
                  <a:pt x="2410685" y="2189210"/>
                  <a:pt x="2377824" y="2187400"/>
                </a:cubicBezTo>
                <a:cubicBezTo>
                  <a:pt x="2360489" y="2187019"/>
                  <a:pt x="2360679" y="2189591"/>
                  <a:pt x="2348201" y="2192258"/>
                </a:cubicBezTo>
                <a:cubicBezTo>
                  <a:pt x="2362680" y="2196544"/>
                  <a:pt x="2381730" y="2203402"/>
                  <a:pt x="2388778" y="2217118"/>
                </a:cubicBezTo>
                <a:close/>
                <a:moveTo>
                  <a:pt x="2352297" y="2265982"/>
                </a:moveTo>
                <a:cubicBezTo>
                  <a:pt x="2368776" y="2267601"/>
                  <a:pt x="2379634" y="2254361"/>
                  <a:pt x="2379443" y="2241121"/>
                </a:cubicBezTo>
                <a:cubicBezTo>
                  <a:pt x="2378586" y="2219976"/>
                  <a:pt x="2365442" y="2211784"/>
                  <a:pt x="2354583" y="2205212"/>
                </a:cubicBezTo>
                <a:cubicBezTo>
                  <a:pt x="2366871" y="2223500"/>
                  <a:pt x="2365537" y="2253790"/>
                  <a:pt x="2348964" y="2265601"/>
                </a:cubicBezTo>
                <a:lnTo>
                  <a:pt x="2352297" y="2265982"/>
                </a:lnTo>
                <a:close/>
                <a:moveTo>
                  <a:pt x="2292766" y="2250170"/>
                </a:moveTo>
                <a:cubicBezTo>
                  <a:pt x="2310197" y="2278078"/>
                  <a:pt x="2344392" y="2263124"/>
                  <a:pt x="2347916" y="2237026"/>
                </a:cubicBezTo>
                <a:cubicBezTo>
                  <a:pt x="2350202" y="2215975"/>
                  <a:pt x="2346677" y="2216356"/>
                  <a:pt x="2343725" y="2202164"/>
                </a:cubicBezTo>
                <a:cubicBezTo>
                  <a:pt x="2333914" y="2239502"/>
                  <a:pt x="2315817" y="2250646"/>
                  <a:pt x="2290766" y="2247503"/>
                </a:cubicBezTo>
                <a:lnTo>
                  <a:pt x="2292766" y="2250170"/>
                </a:lnTo>
                <a:close/>
                <a:moveTo>
                  <a:pt x="2282860" y="2230930"/>
                </a:moveTo>
                <a:cubicBezTo>
                  <a:pt x="2311054" y="2240264"/>
                  <a:pt x="2323532" y="2220357"/>
                  <a:pt x="2330771" y="2208736"/>
                </a:cubicBezTo>
                <a:cubicBezTo>
                  <a:pt x="2308292" y="2222452"/>
                  <a:pt x="2281717" y="2218071"/>
                  <a:pt x="2270382" y="2203117"/>
                </a:cubicBezTo>
                <a:cubicBezTo>
                  <a:pt x="2265905" y="2218452"/>
                  <a:pt x="2281717" y="2231406"/>
                  <a:pt x="2282860" y="2230930"/>
                </a:cubicBezTo>
                <a:close/>
                <a:moveTo>
                  <a:pt x="2138937" y="2318179"/>
                </a:moveTo>
                <a:lnTo>
                  <a:pt x="2136270" y="2320655"/>
                </a:lnTo>
                <a:cubicBezTo>
                  <a:pt x="2156844" y="2320274"/>
                  <a:pt x="2172751" y="2321703"/>
                  <a:pt x="2183324" y="2343325"/>
                </a:cubicBezTo>
                <a:cubicBezTo>
                  <a:pt x="2192372" y="2317702"/>
                  <a:pt x="2157321" y="2299795"/>
                  <a:pt x="2138937" y="2318179"/>
                </a:cubicBezTo>
                <a:close/>
                <a:moveTo>
                  <a:pt x="2230187" y="2233978"/>
                </a:moveTo>
                <a:cubicBezTo>
                  <a:pt x="2251713" y="2243122"/>
                  <a:pt x="2251142" y="2275316"/>
                  <a:pt x="2249999" y="2299700"/>
                </a:cubicBezTo>
                <a:cubicBezTo>
                  <a:pt x="2274954" y="2254551"/>
                  <a:pt x="2246951" y="2202926"/>
                  <a:pt x="2194373" y="2228929"/>
                </a:cubicBezTo>
                <a:cubicBezTo>
                  <a:pt x="2206946" y="2229405"/>
                  <a:pt x="2219805" y="2229501"/>
                  <a:pt x="2230187" y="2233978"/>
                </a:cubicBezTo>
                <a:close/>
                <a:moveTo>
                  <a:pt x="2211994" y="2306749"/>
                </a:moveTo>
                <a:lnTo>
                  <a:pt x="2212756" y="2310273"/>
                </a:lnTo>
                <a:cubicBezTo>
                  <a:pt x="2232568" y="2283603"/>
                  <a:pt x="2195135" y="2256076"/>
                  <a:pt x="2169417" y="2268744"/>
                </a:cubicBezTo>
                <a:cubicBezTo>
                  <a:pt x="2190468" y="2275126"/>
                  <a:pt x="2209613" y="2284555"/>
                  <a:pt x="2211994" y="2306749"/>
                </a:cubicBezTo>
                <a:close/>
                <a:moveTo>
                  <a:pt x="2169513" y="2464387"/>
                </a:moveTo>
                <a:lnTo>
                  <a:pt x="2170465" y="2467054"/>
                </a:lnTo>
                <a:cubicBezTo>
                  <a:pt x="2177037" y="2454767"/>
                  <a:pt x="2185134" y="2451719"/>
                  <a:pt x="2198278" y="2449147"/>
                </a:cubicBezTo>
                <a:cubicBezTo>
                  <a:pt x="2187229" y="2436289"/>
                  <a:pt x="2162845" y="2446957"/>
                  <a:pt x="2169513" y="2464387"/>
                </a:cubicBezTo>
                <a:close/>
                <a:moveTo>
                  <a:pt x="2145414" y="2426764"/>
                </a:moveTo>
                <a:lnTo>
                  <a:pt x="2146462" y="2430193"/>
                </a:lnTo>
                <a:cubicBezTo>
                  <a:pt x="2154844" y="2411047"/>
                  <a:pt x="2160368" y="2411047"/>
                  <a:pt x="2179704" y="2408571"/>
                </a:cubicBezTo>
                <a:cubicBezTo>
                  <a:pt x="2166179" y="2394950"/>
                  <a:pt x="2138937" y="2406475"/>
                  <a:pt x="2145414" y="2426764"/>
                </a:cubicBezTo>
                <a:close/>
                <a:moveTo>
                  <a:pt x="2121602" y="2381043"/>
                </a:moveTo>
                <a:cubicBezTo>
                  <a:pt x="2138461" y="2364470"/>
                  <a:pt x="2158940" y="2374281"/>
                  <a:pt x="2176466" y="2383330"/>
                </a:cubicBezTo>
                <a:cubicBezTo>
                  <a:pt x="2166274" y="2355136"/>
                  <a:pt x="2123793" y="2349897"/>
                  <a:pt x="2117887" y="2383806"/>
                </a:cubicBezTo>
                <a:lnTo>
                  <a:pt x="2121602" y="2381043"/>
                </a:lnTo>
                <a:close/>
                <a:moveTo>
                  <a:pt x="1982441" y="2269506"/>
                </a:moveTo>
                <a:cubicBezTo>
                  <a:pt x="1975298" y="2331990"/>
                  <a:pt x="2048354" y="2346277"/>
                  <a:pt x="2086454" y="2374281"/>
                </a:cubicBezTo>
                <a:cubicBezTo>
                  <a:pt x="2086931" y="2348849"/>
                  <a:pt x="2116458" y="2286937"/>
                  <a:pt x="2150463" y="2255980"/>
                </a:cubicBezTo>
                <a:cubicBezTo>
                  <a:pt x="2142652" y="2223500"/>
                  <a:pt x="2093408" y="2200259"/>
                  <a:pt x="2063309" y="2185305"/>
                </a:cubicBezTo>
                <a:cubicBezTo>
                  <a:pt x="2046545" y="2174542"/>
                  <a:pt x="2050164" y="2175780"/>
                  <a:pt x="2042163" y="2161397"/>
                </a:cubicBezTo>
                <a:cubicBezTo>
                  <a:pt x="2033019" y="2144157"/>
                  <a:pt x="2020922" y="2125678"/>
                  <a:pt x="2017398" y="2105485"/>
                </a:cubicBezTo>
                <a:cubicBezTo>
                  <a:pt x="2015684" y="2126059"/>
                  <a:pt x="2027018" y="2143776"/>
                  <a:pt x="2036924" y="2160064"/>
                </a:cubicBezTo>
                <a:cubicBezTo>
                  <a:pt x="2049783" y="2190925"/>
                  <a:pt x="2043020" y="2220357"/>
                  <a:pt x="2079977" y="2238073"/>
                </a:cubicBezTo>
                <a:cubicBezTo>
                  <a:pt x="2079977" y="2238073"/>
                  <a:pt x="2116934" y="2264648"/>
                  <a:pt x="2108076" y="2283984"/>
                </a:cubicBezTo>
                <a:cubicBezTo>
                  <a:pt x="2104838" y="2262553"/>
                  <a:pt x="2043878" y="2254266"/>
                  <a:pt x="2042258" y="2229310"/>
                </a:cubicBezTo>
                <a:cubicBezTo>
                  <a:pt x="2034638" y="2238168"/>
                  <a:pt x="2035400" y="2253599"/>
                  <a:pt x="2060832" y="2269030"/>
                </a:cubicBezTo>
                <a:cubicBezTo>
                  <a:pt x="2081501" y="2279602"/>
                  <a:pt x="2094646" y="2305605"/>
                  <a:pt x="2094551" y="2313130"/>
                </a:cubicBezTo>
                <a:cubicBezTo>
                  <a:pt x="2073881" y="2282269"/>
                  <a:pt x="2041020" y="2309320"/>
                  <a:pt x="2028066" y="2271506"/>
                </a:cubicBezTo>
                <a:cubicBezTo>
                  <a:pt x="2017589" y="2299891"/>
                  <a:pt x="2092169" y="2318369"/>
                  <a:pt x="2083311" y="2342372"/>
                </a:cubicBezTo>
                <a:cubicBezTo>
                  <a:pt x="2056355" y="2313988"/>
                  <a:pt x="2006635" y="2323036"/>
                  <a:pt x="1984537" y="2275221"/>
                </a:cubicBezTo>
                <a:cubicBezTo>
                  <a:pt x="1983965" y="2273887"/>
                  <a:pt x="1982156" y="2270935"/>
                  <a:pt x="1982441" y="2269506"/>
                </a:cubicBezTo>
                <a:close/>
                <a:moveTo>
                  <a:pt x="2358965" y="2700702"/>
                </a:moveTo>
                <a:cubicBezTo>
                  <a:pt x="2374681" y="2702131"/>
                  <a:pt x="2388111" y="2698417"/>
                  <a:pt x="2398684" y="2688606"/>
                </a:cubicBezTo>
                <a:cubicBezTo>
                  <a:pt x="2389540" y="2689558"/>
                  <a:pt x="2378681" y="2690511"/>
                  <a:pt x="2375824" y="2681748"/>
                </a:cubicBezTo>
                <a:cubicBezTo>
                  <a:pt x="2375634" y="2684986"/>
                  <a:pt x="2374872" y="2687558"/>
                  <a:pt x="2373824" y="2689749"/>
                </a:cubicBezTo>
                <a:cubicBezTo>
                  <a:pt x="2370776" y="2696035"/>
                  <a:pt x="2364775" y="2698512"/>
                  <a:pt x="2358965" y="2700702"/>
                </a:cubicBezTo>
                <a:close/>
                <a:moveTo>
                  <a:pt x="2275430" y="2716705"/>
                </a:moveTo>
                <a:cubicBezTo>
                  <a:pt x="2290861" y="2723086"/>
                  <a:pt x="2307911" y="2724515"/>
                  <a:pt x="2321817" y="2716609"/>
                </a:cubicBezTo>
                <a:cubicBezTo>
                  <a:pt x="2304768" y="2716800"/>
                  <a:pt x="2301910" y="2712894"/>
                  <a:pt x="2295052" y="2705084"/>
                </a:cubicBezTo>
                <a:cubicBezTo>
                  <a:pt x="2289813" y="2715371"/>
                  <a:pt x="2288384" y="2715752"/>
                  <a:pt x="2275430" y="2716705"/>
                </a:cubicBezTo>
                <a:close/>
                <a:moveTo>
                  <a:pt x="2476599" y="2617454"/>
                </a:moveTo>
                <a:cubicBezTo>
                  <a:pt x="2494410" y="2614787"/>
                  <a:pt x="2507841" y="2605834"/>
                  <a:pt x="2519175" y="2593927"/>
                </a:cubicBezTo>
                <a:cubicBezTo>
                  <a:pt x="2504983" y="2598499"/>
                  <a:pt x="2494791" y="2600595"/>
                  <a:pt x="2490600" y="2594403"/>
                </a:cubicBezTo>
                <a:cubicBezTo>
                  <a:pt x="2487267" y="2602881"/>
                  <a:pt x="2482313" y="2610691"/>
                  <a:pt x="2476599" y="2617454"/>
                </a:cubicBezTo>
                <a:close/>
                <a:moveTo>
                  <a:pt x="2378110" y="2400284"/>
                </a:moveTo>
                <a:cubicBezTo>
                  <a:pt x="2387730" y="2390950"/>
                  <a:pt x="2392207" y="2383806"/>
                  <a:pt x="2409543" y="2389807"/>
                </a:cubicBezTo>
                <a:cubicBezTo>
                  <a:pt x="2401732" y="2376472"/>
                  <a:pt x="2386778" y="2380567"/>
                  <a:pt x="2374967" y="2387425"/>
                </a:cubicBezTo>
                <a:cubicBezTo>
                  <a:pt x="2378491" y="2389521"/>
                  <a:pt x="2379920" y="2394379"/>
                  <a:pt x="2378110" y="2400284"/>
                </a:cubicBezTo>
                <a:close/>
                <a:moveTo>
                  <a:pt x="2474884" y="2432860"/>
                </a:moveTo>
                <a:cubicBezTo>
                  <a:pt x="2476694" y="2439622"/>
                  <a:pt x="2475551" y="2448766"/>
                  <a:pt x="2469645" y="2454005"/>
                </a:cubicBezTo>
                <a:cubicBezTo>
                  <a:pt x="2481551" y="2455053"/>
                  <a:pt x="2494125" y="2459625"/>
                  <a:pt x="2503650" y="2466102"/>
                </a:cubicBezTo>
                <a:cubicBezTo>
                  <a:pt x="2499268" y="2456577"/>
                  <a:pt x="2490981" y="2446004"/>
                  <a:pt x="2482123" y="2438384"/>
                </a:cubicBezTo>
                <a:cubicBezTo>
                  <a:pt x="2479742" y="2436289"/>
                  <a:pt x="2477265" y="2434384"/>
                  <a:pt x="2474884" y="2432860"/>
                </a:cubicBezTo>
                <a:close/>
                <a:moveTo>
                  <a:pt x="3513395" y="1325769"/>
                </a:moveTo>
                <a:cubicBezTo>
                  <a:pt x="3523110" y="1333389"/>
                  <a:pt x="3521301" y="1340437"/>
                  <a:pt x="3519586" y="1347009"/>
                </a:cubicBezTo>
                <a:cubicBezTo>
                  <a:pt x="3529206" y="1337866"/>
                  <a:pt x="3533397" y="1327007"/>
                  <a:pt x="3531207" y="1315005"/>
                </a:cubicBezTo>
                <a:cubicBezTo>
                  <a:pt x="3526920" y="1321387"/>
                  <a:pt x="3521872" y="1328817"/>
                  <a:pt x="3513395" y="1325769"/>
                </a:cubicBezTo>
                <a:close/>
                <a:moveTo>
                  <a:pt x="3487582" y="1409017"/>
                </a:moveTo>
                <a:cubicBezTo>
                  <a:pt x="3502060" y="1401874"/>
                  <a:pt x="3510633" y="1393396"/>
                  <a:pt x="3512347" y="1379490"/>
                </a:cubicBezTo>
                <a:cubicBezTo>
                  <a:pt x="3503489" y="1390634"/>
                  <a:pt x="3497678" y="1390158"/>
                  <a:pt x="3488725" y="1390062"/>
                </a:cubicBezTo>
                <a:cubicBezTo>
                  <a:pt x="3493964" y="1398730"/>
                  <a:pt x="3494059" y="1399968"/>
                  <a:pt x="3487582" y="1409017"/>
                </a:cubicBezTo>
                <a:close/>
                <a:moveTo>
                  <a:pt x="3515776" y="1226137"/>
                </a:moveTo>
                <a:cubicBezTo>
                  <a:pt x="3523301" y="1213374"/>
                  <a:pt x="3523110" y="1199086"/>
                  <a:pt x="3519681" y="1186037"/>
                </a:cubicBezTo>
                <a:cubicBezTo>
                  <a:pt x="3515776" y="1197658"/>
                  <a:pt x="3511966" y="1205277"/>
                  <a:pt x="3504822" y="1204516"/>
                </a:cubicBezTo>
                <a:cubicBezTo>
                  <a:pt x="3509870" y="1211278"/>
                  <a:pt x="3513395" y="1218708"/>
                  <a:pt x="3515776" y="1226137"/>
                </a:cubicBezTo>
                <a:close/>
                <a:moveTo>
                  <a:pt x="3297368" y="1142508"/>
                </a:moveTo>
                <a:cubicBezTo>
                  <a:pt x="3283842" y="1140317"/>
                  <a:pt x="3277937" y="1149842"/>
                  <a:pt x="3276984" y="1163177"/>
                </a:cubicBezTo>
                <a:cubicBezTo>
                  <a:pt x="3280604" y="1162129"/>
                  <a:pt x="3285271" y="1163844"/>
                  <a:pt x="3288986" y="1168320"/>
                </a:cubicBezTo>
                <a:cubicBezTo>
                  <a:pt x="3288319" y="1165558"/>
                  <a:pt x="3288605" y="1166987"/>
                  <a:pt x="3287938" y="1163939"/>
                </a:cubicBezTo>
                <a:cubicBezTo>
                  <a:pt x="3285938" y="1153462"/>
                  <a:pt x="3285366" y="1149556"/>
                  <a:pt x="3297368" y="1142508"/>
                </a:cubicBezTo>
                <a:close/>
                <a:moveTo>
                  <a:pt x="3408906" y="1124982"/>
                </a:moveTo>
                <a:cubicBezTo>
                  <a:pt x="3396237" y="1121839"/>
                  <a:pt x="3378807" y="1121648"/>
                  <a:pt x="3366900" y="1124887"/>
                </a:cubicBezTo>
                <a:cubicBezTo>
                  <a:pt x="3373282" y="1127554"/>
                  <a:pt x="3380045" y="1133268"/>
                  <a:pt x="3380997" y="1139936"/>
                </a:cubicBezTo>
                <a:cubicBezTo>
                  <a:pt x="3388617" y="1132602"/>
                  <a:pt x="3398904" y="1127458"/>
                  <a:pt x="3408906" y="1124982"/>
                </a:cubicBezTo>
                <a:close/>
                <a:moveTo>
                  <a:pt x="3477390" y="1411113"/>
                </a:moveTo>
                <a:cubicBezTo>
                  <a:pt x="3483296" y="1405398"/>
                  <a:pt x="3486058" y="1393491"/>
                  <a:pt x="3477771" y="1387300"/>
                </a:cubicBezTo>
                <a:cubicBezTo>
                  <a:pt x="3456721" y="1381300"/>
                  <a:pt x="3432432" y="1398540"/>
                  <a:pt x="3414906" y="1372917"/>
                </a:cubicBezTo>
                <a:cubicBezTo>
                  <a:pt x="3409286" y="1365583"/>
                  <a:pt x="3386331" y="1329865"/>
                  <a:pt x="3402048" y="1320720"/>
                </a:cubicBezTo>
                <a:cubicBezTo>
                  <a:pt x="3404524" y="1320530"/>
                  <a:pt x="3406905" y="1321483"/>
                  <a:pt x="3408620" y="1323292"/>
                </a:cubicBezTo>
                <a:cubicBezTo>
                  <a:pt x="3417002" y="1332341"/>
                  <a:pt x="3435671" y="1319482"/>
                  <a:pt x="3445386" y="1310529"/>
                </a:cubicBezTo>
                <a:cubicBezTo>
                  <a:pt x="3459959" y="1295955"/>
                  <a:pt x="3494154" y="1281382"/>
                  <a:pt x="3506918" y="1306242"/>
                </a:cubicBezTo>
                <a:cubicBezTo>
                  <a:pt x="3497202" y="1319196"/>
                  <a:pt x="3516919" y="1322054"/>
                  <a:pt x="3517586" y="1321006"/>
                </a:cubicBezTo>
                <a:cubicBezTo>
                  <a:pt x="3548256" y="1306719"/>
                  <a:pt x="3518538" y="1260522"/>
                  <a:pt x="3491868" y="1264333"/>
                </a:cubicBezTo>
                <a:cubicBezTo>
                  <a:pt x="3461484" y="1267762"/>
                  <a:pt x="3428146" y="1307576"/>
                  <a:pt x="3396809" y="1299004"/>
                </a:cubicBezTo>
                <a:cubicBezTo>
                  <a:pt x="3395761" y="1298527"/>
                  <a:pt x="3395285" y="1297289"/>
                  <a:pt x="3395380" y="1296146"/>
                </a:cubicBezTo>
                <a:cubicBezTo>
                  <a:pt x="3395761" y="1292431"/>
                  <a:pt x="3398618" y="1289383"/>
                  <a:pt x="3402333" y="1288716"/>
                </a:cubicBezTo>
                <a:cubicBezTo>
                  <a:pt x="3429289" y="1283954"/>
                  <a:pt x="3444148" y="1250807"/>
                  <a:pt x="3447482" y="1241663"/>
                </a:cubicBezTo>
                <a:cubicBezTo>
                  <a:pt x="3453483" y="1225090"/>
                  <a:pt x="3451196" y="1199658"/>
                  <a:pt x="3468246" y="1181846"/>
                </a:cubicBezTo>
                <a:cubicBezTo>
                  <a:pt x="3485391" y="1164034"/>
                  <a:pt x="3487773" y="1210516"/>
                  <a:pt x="3507584" y="1191847"/>
                </a:cubicBezTo>
                <a:cubicBezTo>
                  <a:pt x="3526444" y="1174131"/>
                  <a:pt x="3501965" y="1153176"/>
                  <a:pt x="3501965" y="1153176"/>
                </a:cubicBezTo>
                <a:cubicBezTo>
                  <a:pt x="3491011" y="1143651"/>
                  <a:pt x="3471580" y="1151080"/>
                  <a:pt x="3459483" y="1159177"/>
                </a:cubicBezTo>
                <a:cubicBezTo>
                  <a:pt x="3442719" y="1170321"/>
                  <a:pt x="3440243" y="1185275"/>
                  <a:pt x="3431384" y="1210612"/>
                </a:cubicBezTo>
                <a:cubicBezTo>
                  <a:pt x="3421859" y="1237758"/>
                  <a:pt x="3403571" y="1260332"/>
                  <a:pt x="3377092" y="1272905"/>
                </a:cubicBezTo>
                <a:cubicBezTo>
                  <a:pt x="3368424" y="1277191"/>
                  <a:pt x="3360995" y="1264523"/>
                  <a:pt x="3368901" y="1258903"/>
                </a:cubicBezTo>
                <a:cubicBezTo>
                  <a:pt x="3399190" y="1238901"/>
                  <a:pt x="3382331" y="1201372"/>
                  <a:pt x="3372425" y="1188323"/>
                </a:cubicBezTo>
                <a:cubicBezTo>
                  <a:pt x="3362519" y="1175274"/>
                  <a:pt x="3370043" y="1177845"/>
                  <a:pt x="3375854" y="1154128"/>
                </a:cubicBezTo>
                <a:cubicBezTo>
                  <a:pt x="3381664" y="1130411"/>
                  <a:pt x="3358423" y="1126601"/>
                  <a:pt x="3358423" y="1126601"/>
                </a:cubicBezTo>
                <a:lnTo>
                  <a:pt x="3358423" y="1126601"/>
                </a:lnTo>
                <a:cubicBezTo>
                  <a:pt x="3336611" y="1121362"/>
                  <a:pt x="3341183" y="1142984"/>
                  <a:pt x="3349374" y="1157557"/>
                </a:cubicBezTo>
                <a:cubicBezTo>
                  <a:pt x="3362138" y="1173083"/>
                  <a:pt x="3368138" y="1268524"/>
                  <a:pt x="3341564" y="1265190"/>
                </a:cubicBezTo>
                <a:cubicBezTo>
                  <a:pt x="3337468" y="1263761"/>
                  <a:pt x="3335182" y="1259379"/>
                  <a:pt x="3336420" y="1255188"/>
                </a:cubicBezTo>
                <a:cubicBezTo>
                  <a:pt x="3341183" y="1239187"/>
                  <a:pt x="3309750" y="1221756"/>
                  <a:pt x="3302416" y="1205754"/>
                </a:cubicBezTo>
                <a:cubicBezTo>
                  <a:pt x="3295749" y="1195371"/>
                  <a:pt x="3291462" y="1168130"/>
                  <a:pt x="3280413" y="1167844"/>
                </a:cubicBezTo>
                <a:cubicBezTo>
                  <a:pt x="3271460" y="1168130"/>
                  <a:pt x="3268221" y="1179560"/>
                  <a:pt x="3269936" y="1186608"/>
                </a:cubicBezTo>
                <a:cubicBezTo>
                  <a:pt x="3278032" y="1211278"/>
                  <a:pt x="3313465" y="1218898"/>
                  <a:pt x="3321180" y="1247854"/>
                </a:cubicBezTo>
                <a:cubicBezTo>
                  <a:pt x="3331562" y="1310910"/>
                  <a:pt x="3254219" y="1319578"/>
                  <a:pt x="3210404" y="1310053"/>
                </a:cubicBezTo>
                <a:cubicBezTo>
                  <a:pt x="3210404" y="1310053"/>
                  <a:pt x="3210404" y="1310148"/>
                  <a:pt x="3210404" y="1310243"/>
                </a:cubicBezTo>
                <a:cubicBezTo>
                  <a:pt x="3196308" y="1309386"/>
                  <a:pt x="3076578" y="1302242"/>
                  <a:pt x="3042860" y="1311195"/>
                </a:cubicBezTo>
                <a:cubicBezTo>
                  <a:pt x="3042860" y="1311195"/>
                  <a:pt x="3128109" y="1330626"/>
                  <a:pt x="3184211" y="1379680"/>
                </a:cubicBezTo>
                <a:cubicBezTo>
                  <a:pt x="3284604" y="1334246"/>
                  <a:pt x="3351565" y="1353105"/>
                  <a:pt x="3444815" y="1414637"/>
                </a:cubicBezTo>
                <a:cubicBezTo>
                  <a:pt x="3454340" y="1417971"/>
                  <a:pt x="3468532" y="1419018"/>
                  <a:pt x="3477390" y="1411113"/>
                </a:cubicBezTo>
                <a:close/>
              </a:path>
            </a:pathLst>
          </a:custGeom>
          <a:gradFill>
            <a:gsLst>
              <a:gs pos="57000">
                <a:srgbClr val="D8000F">
                  <a:alpha val="0"/>
                </a:srgbClr>
              </a:gs>
              <a:gs pos="89000">
                <a:srgbClr val="FF0000"/>
              </a:gs>
              <a:gs pos="70000">
                <a:srgbClr val="D8000F">
                  <a:alpha val="40000"/>
                </a:srgbClr>
              </a:gs>
            </a:gsLst>
            <a:lin ang="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7" name="图形 4">
            <a:extLst>
              <a:ext uri="{FF2B5EF4-FFF2-40B4-BE49-F238E27FC236}">
                <a16:creationId xmlns:a16="http://schemas.microsoft.com/office/drawing/2014/main" id="{5A778645-4AD9-8D7E-DF07-F836EE32D0BB}"/>
              </a:ext>
            </a:extLst>
          </p:cNvPr>
          <p:cNvSpPr/>
          <p:nvPr/>
        </p:nvSpPr>
        <p:spPr>
          <a:xfrm flipH="1">
            <a:off x="-658790" y="812502"/>
            <a:ext cx="7007428" cy="5576926"/>
          </a:xfrm>
          <a:custGeom>
            <a:avLst/>
            <a:gdLst>
              <a:gd name="connsiteX0" fmla="*/ 2194754 w 3531775"/>
              <a:gd name="connsiteY0" fmla="*/ 386127 h 2810796"/>
              <a:gd name="connsiteX1" fmla="*/ 2199897 w 3531775"/>
              <a:gd name="connsiteY1" fmla="*/ 390128 h 2810796"/>
              <a:gd name="connsiteX2" fmla="*/ 2194754 w 3531775"/>
              <a:gd name="connsiteY2" fmla="*/ 386127 h 2810796"/>
              <a:gd name="connsiteX3" fmla="*/ 2339915 w 3531775"/>
              <a:gd name="connsiteY3" fmla="*/ 310308 h 2810796"/>
              <a:gd name="connsiteX4" fmla="*/ 2278002 w 3531775"/>
              <a:gd name="connsiteY4" fmla="*/ 330120 h 2810796"/>
              <a:gd name="connsiteX5" fmla="*/ 2193230 w 3531775"/>
              <a:gd name="connsiteY5" fmla="*/ 200771 h 2810796"/>
              <a:gd name="connsiteX6" fmla="*/ 2245522 w 3531775"/>
              <a:gd name="connsiteY6" fmla="*/ 209915 h 2810796"/>
              <a:gd name="connsiteX7" fmla="*/ 2229615 w 3531775"/>
              <a:gd name="connsiteY7" fmla="*/ 219059 h 2810796"/>
              <a:gd name="connsiteX8" fmla="*/ 2299338 w 3531775"/>
              <a:gd name="connsiteY8" fmla="*/ 226107 h 2810796"/>
              <a:gd name="connsiteX9" fmla="*/ 2193039 w 3531775"/>
              <a:gd name="connsiteY9" fmla="*/ 155051 h 2810796"/>
              <a:gd name="connsiteX10" fmla="*/ 2163797 w 3531775"/>
              <a:gd name="connsiteY10" fmla="*/ 356314 h 2810796"/>
              <a:gd name="connsiteX11" fmla="*/ 2163321 w 3531775"/>
              <a:gd name="connsiteY11" fmla="*/ 355743 h 2810796"/>
              <a:gd name="connsiteX12" fmla="*/ 2223996 w 3531775"/>
              <a:gd name="connsiteY12" fmla="*/ 406606 h 2810796"/>
              <a:gd name="connsiteX13" fmla="*/ 2339915 w 3531775"/>
              <a:gd name="connsiteY13" fmla="*/ 310308 h 2810796"/>
              <a:gd name="connsiteX14" fmla="*/ 2228948 w 3531775"/>
              <a:gd name="connsiteY14" fmla="*/ 1073356 h 2810796"/>
              <a:gd name="connsiteX15" fmla="*/ 2346106 w 3531775"/>
              <a:gd name="connsiteY15" fmla="*/ 994870 h 2810796"/>
              <a:gd name="connsiteX16" fmla="*/ 2414876 w 3531775"/>
              <a:gd name="connsiteY16" fmla="*/ 1033732 h 2810796"/>
              <a:gd name="connsiteX17" fmla="*/ 2551275 w 3531775"/>
              <a:gd name="connsiteY17" fmla="*/ 961152 h 2810796"/>
              <a:gd name="connsiteX18" fmla="*/ 2540797 w 3531775"/>
              <a:gd name="connsiteY18" fmla="*/ 960104 h 2810796"/>
              <a:gd name="connsiteX19" fmla="*/ 2403065 w 3531775"/>
              <a:gd name="connsiteY19" fmla="*/ 1003157 h 2810796"/>
              <a:gd name="connsiteX20" fmla="*/ 2317055 w 3531775"/>
              <a:gd name="connsiteY20" fmla="*/ 968200 h 2810796"/>
              <a:gd name="connsiteX21" fmla="*/ 2219995 w 3531775"/>
              <a:gd name="connsiteY21" fmla="*/ 1112694 h 2810796"/>
              <a:gd name="connsiteX22" fmla="*/ 2596233 w 3531775"/>
              <a:gd name="connsiteY22" fmla="*/ 955818 h 2810796"/>
              <a:gd name="connsiteX23" fmla="*/ 2578802 w 3531775"/>
              <a:gd name="connsiteY23" fmla="*/ 959532 h 2810796"/>
              <a:gd name="connsiteX24" fmla="*/ 2358774 w 3531775"/>
              <a:gd name="connsiteY24" fmla="*/ 1012682 h 2810796"/>
              <a:gd name="connsiteX25" fmla="*/ 2228948 w 3531775"/>
              <a:gd name="connsiteY25" fmla="*/ 1073356 h 2810796"/>
              <a:gd name="connsiteX26" fmla="*/ 2327532 w 3531775"/>
              <a:gd name="connsiteY26" fmla="*/ 652542 h 2810796"/>
              <a:gd name="connsiteX27" fmla="*/ 2327627 w 3531775"/>
              <a:gd name="connsiteY27" fmla="*/ 652446 h 2810796"/>
              <a:gd name="connsiteX28" fmla="*/ 2327532 w 3531775"/>
              <a:gd name="connsiteY28" fmla="*/ 652542 h 2810796"/>
              <a:gd name="connsiteX29" fmla="*/ 3072673 w 3531775"/>
              <a:gd name="connsiteY29" fmla="*/ 437753 h 2810796"/>
              <a:gd name="connsiteX30" fmla="*/ 3072483 w 3531775"/>
              <a:gd name="connsiteY30" fmla="*/ 437848 h 2810796"/>
              <a:gd name="connsiteX31" fmla="*/ 3072673 w 3531775"/>
              <a:gd name="connsiteY31" fmla="*/ 437753 h 2810796"/>
              <a:gd name="connsiteX32" fmla="*/ 3124394 w 3531775"/>
              <a:gd name="connsiteY32" fmla="*/ 615489 h 2810796"/>
              <a:gd name="connsiteX33" fmla="*/ 3124775 w 3531775"/>
              <a:gd name="connsiteY33" fmla="*/ 615108 h 2810796"/>
              <a:gd name="connsiteX34" fmla="*/ 3124394 w 3531775"/>
              <a:gd name="connsiteY34" fmla="*/ 615489 h 2810796"/>
              <a:gd name="connsiteX35" fmla="*/ 2689482 w 3531775"/>
              <a:gd name="connsiteY35" fmla="*/ 960961 h 2810796"/>
              <a:gd name="connsiteX36" fmla="*/ 2689196 w 3531775"/>
              <a:gd name="connsiteY36" fmla="*/ 961152 h 2810796"/>
              <a:gd name="connsiteX37" fmla="*/ 2689482 w 3531775"/>
              <a:gd name="connsiteY37" fmla="*/ 960961 h 2810796"/>
              <a:gd name="connsiteX38" fmla="*/ 1892144 w 3531775"/>
              <a:gd name="connsiteY38" fmla="*/ 189436 h 2810796"/>
              <a:gd name="connsiteX39" fmla="*/ 1892621 w 3531775"/>
              <a:gd name="connsiteY39" fmla="*/ 189055 h 2810796"/>
              <a:gd name="connsiteX40" fmla="*/ 1892144 w 3531775"/>
              <a:gd name="connsiteY40" fmla="*/ 189436 h 2810796"/>
              <a:gd name="connsiteX41" fmla="*/ 2609091 w 3531775"/>
              <a:gd name="connsiteY41" fmla="*/ 1601137 h 2810796"/>
              <a:gd name="connsiteX42" fmla="*/ 2669480 w 3531775"/>
              <a:gd name="connsiteY42" fmla="*/ 1548082 h 2810796"/>
              <a:gd name="connsiteX43" fmla="*/ 2595661 w 3531775"/>
              <a:gd name="connsiteY43" fmla="*/ 1567132 h 2810796"/>
              <a:gd name="connsiteX44" fmla="*/ 2608996 w 3531775"/>
              <a:gd name="connsiteY44" fmla="*/ 1599517 h 2810796"/>
              <a:gd name="connsiteX45" fmla="*/ 2609091 w 3531775"/>
              <a:gd name="connsiteY45" fmla="*/ 1601137 h 2810796"/>
              <a:gd name="connsiteX46" fmla="*/ 2370680 w 3531775"/>
              <a:gd name="connsiteY46" fmla="*/ 2091960 h 2810796"/>
              <a:gd name="connsiteX47" fmla="*/ 2378301 w 3531775"/>
              <a:gd name="connsiteY47" fmla="*/ 2093960 h 2810796"/>
              <a:gd name="connsiteX48" fmla="*/ 2371252 w 3531775"/>
              <a:gd name="connsiteY48" fmla="*/ 2091293 h 2810796"/>
              <a:gd name="connsiteX49" fmla="*/ 2370680 w 3531775"/>
              <a:gd name="connsiteY49" fmla="*/ 2091960 h 2810796"/>
              <a:gd name="connsiteX50" fmla="*/ 618080 w 3531775"/>
              <a:gd name="connsiteY50" fmla="*/ 1733058 h 2810796"/>
              <a:gd name="connsiteX51" fmla="*/ 618747 w 3531775"/>
              <a:gd name="connsiteY51" fmla="*/ 1732677 h 2810796"/>
              <a:gd name="connsiteX52" fmla="*/ 618080 w 3531775"/>
              <a:gd name="connsiteY52" fmla="*/ 1733058 h 2810796"/>
              <a:gd name="connsiteX53" fmla="*/ 8480 w 3531775"/>
              <a:gd name="connsiteY53" fmla="*/ 1494361 h 2810796"/>
              <a:gd name="connsiteX54" fmla="*/ 101635 w 3531775"/>
              <a:gd name="connsiteY54" fmla="*/ 1341009 h 2810796"/>
              <a:gd name="connsiteX55" fmla="*/ 106493 w 3531775"/>
              <a:gd name="connsiteY55" fmla="*/ 1301480 h 2810796"/>
              <a:gd name="connsiteX56" fmla="*/ 264608 w 3531775"/>
              <a:gd name="connsiteY56" fmla="*/ 992775 h 2810796"/>
              <a:gd name="connsiteX57" fmla="*/ 228317 w 3531775"/>
              <a:gd name="connsiteY57" fmla="*/ 1100883 h 2810796"/>
              <a:gd name="connsiteX58" fmla="*/ 222221 w 3531775"/>
              <a:gd name="connsiteY58" fmla="*/ 1182894 h 2810796"/>
              <a:gd name="connsiteX59" fmla="*/ 497303 w 3531775"/>
              <a:gd name="connsiteY59" fmla="*/ 1060021 h 2810796"/>
              <a:gd name="connsiteX60" fmla="*/ 442344 w 3531775"/>
              <a:gd name="connsiteY60" fmla="*/ 1104408 h 2810796"/>
              <a:gd name="connsiteX61" fmla="*/ 290230 w 3531775"/>
              <a:gd name="connsiteY61" fmla="*/ 1158700 h 2810796"/>
              <a:gd name="connsiteX62" fmla="*/ 324520 w 3531775"/>
              <a:gd name="connsiteY62" fmla="*/ 1160319 h 2810796"/>
              <a:gd name="connsiteX63" fmla="*/ 456727 w 3531775"/>
              <a:gd name="connsiteY63" fmla="*/ 1137936 h 2810796"/>
              <a:gd name="connsiteX64" fmla="*/ 589029 w 3531775"/>
              <a:gd name="connsiteY64" fmla="*/ 1121362 h 2810796"/>
              <a:gd name="connsiteX65" fmla="*/ 493208 w 3531775"/>
              <a:gd name="connsiteY65" fmla="*/ 1231471 h 2810796"/>
              <a:gd name="connsiteX66" fmla="*/ 425294 w 3531775"/>
              <a:gd name="connsiteY66" fmla="*/ 1193466 h 2810796"/>
              <a:gd name="connsiteX67" fmla="*/ 321662 w 3531775"/>
              <a:gd name="connsiteY67" fmla="*/ 1206325 h 2810796"/>
              <a:gd name="connsiteX68" fmla="*/ 430438 w 3531775"/>
              <a:gd name="connsiteY68" fmla="*/ 1255188 h 2810796"/>
              <a:gd name="connsiteX69" fmla="*/ 533403 w 3531775"/>
              <a:gd name="connsiteY69" fmla="*/ 1269381 h 2810796"/>
              <a:gd name="connsiteX70" fmla="*/ 395005 w 3531775"/>
              <a:gd name="connsiteY70" fmla="*/ 1287574 h 2810796"/>
              <a:gd name="connsiteX71" fmla="*/ 318519 w 3531775"/>
              <a:gd name="connsiteY71" fmla="*/ 1319482 h 2810796"/>
              <a:gd name="connsiteX72" fmla="*/ 390338 w 3531775"/>
              <a:gd name="connsiteY72" fmla="*/ 1373584 h 2810796"/>
              <a:gd name="connsiteX73" fmla="*/ 250130 w 3531775"/>
              <a:gd name="connsiteY73" fmla="*/ 1335961 h 2810796"/>
              <a:gd name="connsiteX74" fmla="*/ 129067 w 3531775"/>
              <a:gd name="connsiteY74" fmla="*/ 1357868 h 2810796"/>
              <a:gd name="connsiteX75" fmla="*/ 111731 w 3531775"/>
              <a:gd name="connsiteY75" fmla="*/ 1410255 h 2810796"/>
              <a:gd name="connsiteX76" fmla="*/ 103635 w 3531775"/>
              <a:gd name="connsiteY76" fmla="*/ 1423686 h 2810796"/>
              <a:gd name="connsiteX77" fmla="*/ 102873 w 3531775"/>
              <a:gd name="connsiteY77" fmla="*/ 1450165 h 2810796"/>
              <a:gd name="connsiteX78" fmla="*/ 111446 w 3531775"/>
              <a:gd name="connsiteY78" fmla="*/ 1511697 h 2810796"/>
              <a:gd name="connsiteX79" fmla="*/ 102111 w 3531775"/>
              <a:gd name="connsiteY79" fmla="*/ 1560846 h 2810796"/>
              <a:gd name="connsiteX80" fmla="*/ 130781 w 3531775"/>
              <a:gd name="connsiteY80" fmla="*/ 1596755 h 2810796"/>
              <a:gd name="connsiteX81" fmla="*/ 151832 w 3531775"/>
              <a:gd name="connsiteY81" fmla="*/ 1625235 h 2810796"/>
              <a:gd name="connsiteX82" fmla="*/ 146402 w 3531775"/>
              <a:gd name="connsiteY82" fmla="*/ 1622854 h 2810796"/>
              <a:gd name="connsiteX83" fmla="*/ 125828 w 3531775"/>
              <a:gd name="connsiteY83" fmla="*/ 1638379 h 2810796"/>
              <a:gd name="connsiteX84" fmla="*/ 189551 w 3531775"/>
              <a:gd name="connsiteY84" fmla="*/ 1679622 h 2810796"/>
              <a:gd name="connsiteX85" fmla="*/ 180026 w 3531775"/>
              <a:gd name="connsiteY85" fmla="*/ 1689909 h 2810796"/>
              <a:gd name="connsiteX86" fmla="*/ 223174 w 3531775"/>
              <a:gd name="connsiteY86" fmla="*/ 1699434 h 2810796"/>
              <a:gd name="connsiteX87" fmla="*/ 264322 w 3531775"/>
              <a:gd name="connsiteY87" fmla="*/ 1727247 h 2810796"/>
              <a:gd name="connsiteX88" fmla="*/ 310899 w 3531775"/>
              <a:gd name="connsiteY88" fmla="*/ 1709626 h 2810796"/>
              <a:gd name="connsiteX89" fmla="*/ 350523 w 3531775"/>
              <a:gd name="connsiteY89" fmla="*/ 1702292 h 2810796"/>
              <a:gd name="connsiteX90" fmla="*/ 333950 w 3531775"/>
              <a:gd name="connsiteY90" fmla="*/ 1716103 h 2810796"/>
              <a:gd name="connsiteX91" fmla="*/ 349571 w 3531775"/>
              <a:gd name="connsiteY91" fmla="*/ 1736963 h 2810796"/>
              <a:gd name="connsiteX92" fmla="*/ 386623 w 3531775"/>
              <a:gd name="connsiteY92" fmla="*/ 1721342 h 2810796"/>
              <a:gd name="connsiteX93" fmla="*/ 426818 w 3531775"/>
              <a:gd name="connsiteY93" fmla="*/ 1703530 h 2810796"/>
              <a:gd name="connsiteX94" fmla="*/ 430438 w 3531775"/>
              <a:gd name="connsiteY94" fmla="*/ 1719818 h 2810796"/>
              <a:gd name="connsiteX95" fmla="*/ 522449 w 3531775"/>
              <a:gd name="connsiteY95" fmla="*/ 1661525 h 2810796"/>
              <a:gd name="connsiteX96" fmla="*/ 479015 w 3531775"/>
              <a:gd name="connsiteY96" fmla="*/ 1698768 h 2810796"/>
              <a:gd name="connsiteX97" fmla="*/ 502733 w 3531775"/>
              <a:gd name="connsiteY97" fmla="*/ 1718104 h 2810796"/>
              <a:gd name="connsiteX98" fmla="*/ 512829 w 3531775"/>
              <a:gd name="connsiteY98" fmla="*/ 1704483 h 2810796"/>
              <a:gd name="connsiteX99" fmla="*/ 564931 w 3531775"/>
              <a:gd name="connsiteY99" fmla="*/ 1685242 h 2810796"/>
              <a:gd name="connsiteX100" fmla="*/ 564931 w 3531775"/>
              <a:gd name="connsiteY100" fmla="*/ 1685242 h 2810796"/>
              <a:gd name="connsiteX101" fmla="*/ 564931 w 3531775"/>
              <a:gd name="connsiteY101" fmla="*/ 1685242 h 2810796"/>
              <a:gd name="connsiteX102" fmla="*/ 564931 w 3531775"/>
              <a:gd name="connsiteY102" fmla="*/ 1685242 h 2810796"/>
              <a:gd name="connsiteX103" fmla="*/ 564931 w 3531775"/>
              <a:gd name="connsiteY103" fmla="*/ 1685242 h 2810796"/>
              <a:gd name="connsiteX104" fmla="*/ 621033 w 3531775"/>
              <a:gd name="connsiteY104" fmla="*/ 1634474 h 2810796"/>
              <a:gd name="connsiteX105" fmla="*/ 609794 w 3531775"/>
              <a:gd name="connsiteY105" fmla="*/ 1651047 h 2810796"/>
              <a:gd name="connsiteX106" fmla="*/ 639321 w 3531775"/>
              <a:gd name="connsiteY106" fmla="*/ 1618186 h 2810796"/>
              <a:gd name="connsiteX107" fmla="*/ 669515 w 3531775"/>
              <a:gd name="connsiteY107" fmla="*/ 1556179 h 2810796"/>
              <a:gd name="connsiteX108" fmla="*/ 706187 w 3531775"/>
              <a:gd name="connsiteY108" fmla="*/ 1554178 h 2810796"/>
              <a:gd name="connsiteX109" fmla="*/ 746668 w 3531775"/>
              <a:gd name="connsiteY109" fmla="*/ 1474930 h 2810796"/>
              <a:gd name="connsiteX110" fmla="*/ 782863 w 3531775"/>
              <a:gd name="connsiteY110" fmla="*/ 1435116 h 2810796"/>
              <a:gd name="connsiteX111" fmla="*/ 806009 w 3531775"/>
              <a:gd name="connsiteY111" fmla="*/ 1470549 h 2810796"/>
              <a:gd name="connsiteX112" fmla="*/ 836489 w 3531775"/>
              <a:gd name="connsiteY112" fmla="*/ 1431306 h 2810796"/>
              <a:gd name="connsiteX113" fmla="*/ 880018 w 3531775"/>
              <a:gd name="connsiteY113" fmla="*/ 1392253 h 2810796"/>
              <a:gd name="connsiteX114" fmla="*/ 887352 w 3531775"/>
              <a:gd name="connsiteY114" fmla="*/ 1410351 h 2810796"/>
              <a:gd name="connsiteX115" fmla="*/ 935739 w 3531775"/>
              <a:gd name="connsiteY115" fmla="*/ 1368250 h 2810796"/>
              <a:gd name="connsiteX116" fmla="*/ 1044229 w 3531775"/>
              <a:gd name="connsiteY116" fmla="*/ 1339104 h 2810796"/>
              <a:gd name="connsiteX117" fmla="*/ 1102046 w 3531775"/>
              <a:gd name="connsiteY117" fmla="*/ 1323292 h 2810796"/>
              <a:gd name="connsiteX118" fmla="*/ 1136717 w 3531775"/>
              <a:gd name="connsiteY118" fmla="*/ 1328626 h 2810796"/>
              <a:gd name="connsiteX119" fmla="*/ 1171864 w 3531775"/>
              <a:gd name="connsiteY119" fmla="*/ 1374727 h 2810796"/>
              <a:gd name="connsiteX120" fmla="*/ 1261494 w 3531775"/>
              <a:gd name="connsiteY120" fmla="*/ 1411113 h 2810796"/>
              <a:gd name="connsiteX121" fmla="*/ 1246445 w 3531775"/>
              <a:gd name="connsiteY121" fmla="*/ 1425876 h 2810796"/>
              <a:gd name="connsiteX122" fmla="*/ 1349981 w 3531775"/>
              <a:gd name="connsiteY122" fmla="*/ 1548654 h 2810796"/>
              <a:gd name="connsiteX123" fmla="*/ 1299308 w 3531775"/>
              <a:gd name="connsiteY123" fmla="*/ 1482741 h 2810796"/>
              <a:gd name="connsiteX124" fmla="*/ 1275115 w 3531775"/>
              <a:gd name="connsiteY124" fmla="*/ 1503315 h 2810796"/>
              <a:gd name="connsiteX125" fmla="*/ 1292641 w 3531775"/>
              <a:gd name="connsiteY125" fmla="*/ 1534176 h 2810796"/>
              <a:gd name="connsiteX126" fmla="*/ 1297022 w 3531775"/>
              <a:gd name="connsiteY126" fmla="*/ 1528366 h 2810796"/>
              <a:gd name="connsiteX127" fmla="*/ 1309595 w 3531775"/>
              <a:gd name="connsiteY127" fmla="*/ 1595136 h 2810796"/>
              <a:gd name="connsiteX128" fmla="*/ 1309595 w 3531775"/>
              <a:gd name="connsiteY128" fmla="*/ 1595231 h 2810796"/>
              <a:gd name="connsiteX129" fmla="*/ 1342361 w 3531775"/>
              <a:gd name="connsiteY129" fmla="*/ 1680861 h 2810796"/>
              <a:gd name="connsiteX130" fmla="*/ 1335027 w 3531775"/>
              <a:gd name="connsiteY130" fmla="*/ 1667716 h 2810796"/>
              <a:gd name="connsiteX131" fmla="*/ 1324931 w 3531775"/>
              <a:gd name="connsiteY131" fmla="*/ 1677337 h 2810796"/>
              <a:gd name="connsiteX132" fmla="*/ 1340266 w 3531775"/>
              <a:gd name="connsiteY132" fmla="*/ 1707340 h 2810796"/>
              <a:gd name="connsiteX133" fmla="*/ 1367888 w 3531775"/>
              <a:gd name="connsiteY133" fmla="*/ 1784779 h 2810796"/>
              <a:gd name="connsiteX134" fmla="*/ 1333027 w 3531775"/>
              <a:gd name="connsiteY134" fmla="*/ 1834023 h 2810796"/>
              <a:gd name="connsiteX135" fmla="*/ 1354077 w 3531775"/>
              <a:gd name="connsiteY135" fmla="*/ 1907556 h 2810796"/>
              <a:gd name="connsiteX136" fmla="*/ 1348458 w 3531775"/>
              <a:gd name="connsiteY136" fmla="*/ 1960324 h 2810796"/>
              <a:gd name="connsiteX137" fmla="*/ 1345219 w 3531775"/>
              <a:gd name="connsiteY137" fmla="*/ 1951752 h 2810796"/>
              <a:gd name="connsiteX138" fmla="*/ 1301975 w 3531775"/>
              <a:gd name="connsiteY138" fmla="*/ 1942703 h 2810796"/>
              <a:gd name="connsiteX139" fmla="*/ 1303976 w 3531775"/>
              <a:gd name="connsiteY139" fmla="*/ 1990137 h 2810796"/>
              <a:gd name="connsiteX140" fmla="*/ 1300642 w 3531775"/>
              <a:gd name="connsiteY140" fmla="*/ 2040906 h 2810796"/>
              <a:gd name="connsiteX141" fmla="*/ 1279687 w 3531775"/>
              <a:gd name="connsiteY141" fmla="*/ 2032238 h 2810796"/>
              <a:gd name="connsiteX142" fmla="*/ 1284926 w 3531775"/>
              <a:gd name="connsiteY142" fmla="*/ 2085483 h 2810796"/>
              <a:gd name="connsiteX143" fmla="*/ 1249207 w 3531775"/>
              <a:gd name="connsiteY143" fmla="*/ 2123011 h 2810796"/>
              <a:gd name="connsiteX144" fmla="*/ 1285783 w 3531775"/>
              <a:gd name="connsiteY144" fmla="*/ 2197401 h 2810796"/>
              <a:gd name="connsiteX145" fmla="*/ 1270448 w 3531775"/>
              <a:gd name="connsiteY145" fmla="*/ 2202640 h 2810796"/>
              <a:gd name="connsiteX146" fmla="*/ 1237682 w 3531775"/>
              <a:gd name="connsiteY146" fmla="*/ 2220643 h 2810796"/>
              <a:gd name="connsiteX147" fmla="*/ 1256351 w 3531775"/>
              <a:gd name="connsiteY147" fmla="*/ 2250742 h 2810796"/>
              <a:gd name="connsiteX148" fmla="*/ 1275305 w 3531775"/>
              <a:gd name="connsiteY148" fmla="*/ 2285984 h 2810796"/>
              <a:gd name="connsiteX149" fmla="*/ 1251493 w 3531775"/>
              <a:gd name="connsiteY149" fmla="*/ 2290842 h 2810796"/>
              <a:gd name="connsiteX150" fmla="*/ 1307500 w 3531775"/>
              <a:gd name="connsiteY150" fmla="*/ 2358850 h 2810796"/>
              <a:gd name="connsiteX151" fmla="*/ 1270638 w 3531775"/>
              <a:gd name="connsiteY151" fmla="*/ 2332657 h 2810796"/>
              <a:gd name="connsiteX152" fmla="*/ 1239110 w 3531775"/>
              <a:gd name="connsiteY152" fmla="*/ 2354469 h 2810796"/>
              <a:gd name="connsiteX153" fmla="*/ 1250921 w 3531775"/>
              <a:gd name="connsiteY153" fmla="*/ 2372090 h 2810796"/>
              <a:gd name="connsiteX154" fmla="*/ 1256160 w 3531775"/>
              <a:gd name="connsiteY154" fmla="*/ 2366375 h 2810796"/>
              <a:gd name="connsiteX155" fmla="*/ 1273496 w 3531775"/>
              <a:gd name="connsiteY155" fmla="*/ 2411905 h 2810796"/>
              <a:gd name="connsiteX156" fmla="*/ 1273496 w 3531775"/>
              <a:gd name="connsiteY156" fmla="*/ 2411905 h 2810796"/>
              <a:gd name="connsiteX157" fmla="*/ 1323311 w 3531775"/>
              <a:gd name="connsiteY157" fmla="*/ 2431336 h 2810796"/>
              <a:gd name="connsiteX158" fmla="*/ 1323216 w 3531775"/>
              <a:gd name="connsiteY158" fmla="*/ 2444766 h 2810796"/>
              <a:gd name="connsiteX159" fmla="*/ 1347981 w 3531775"/>
              <a:gd name="connsiteY159" fmla="*/ 2436479 h 2810796"/>
              <a:gd name="connsiteX160" fmla="*/ 1395320 w 3531775"/>
              <a:gd name="connsiteY160" fmla="*/ 2404285 h 2810796"/>
              <a:gd name="connsiteX161" fmla="*/ 1433516 w 3531775"/>
              <a:gd name="connsiteY161" fmla="*/ 2424192 h 2810796"/>
              <a:gd name="connsiteX162" fmla="*/ 1460471 w 3531775"/>
              <a:gd name="connsiteY162" fmla="*/ 2365042 h 2810796"/>
              <a:gd name="connsiteX163" fmla="*/ 1471806 w 3531775"/>
              <a:gd name="connsiteY163" fmla="*/ 2352659 h 2810796"/>
              <a:gd name="connsiteX164" fmla="*/ 1476473 w 3531775"/>
              <a:gd name="connsiteY164" fmla="*/ 2394950 h 2810796"/>
              <a:gd name="connsiteX165" fmla="*/ 1507049 w 3531775"/>
              <a:gd name="connsiteY165" fmla="*/ 2395426 h 2810796"/>
              <a:gd name="connsiteX166" fmla="*/ 1529337 w 3531775"/>
              <a:gd name="connsiteY166" fmla="*/ 2333038 h 2810796"/>
              <a:gd name="connsiteX167" fmla="*/ 1547720 w 3531775"/>
              <a:gd name="connsiteY167" fmla="*/ 2351040 h 2810796"/>
              <a:gd name="connsiteX168" fmla="*/ 1556483 w 3531775"/>
              <a:gd name="connsiteY168" fmla="*/ 2302653 h 2810796"/>
              <a:gd name="connsiteX169" fmla="*/ 1604299 w 3531775"/>
              <a:gd name="connsiteY169" fmla="*/ 2274078 h 2810796"/>
              <a:gd name="connsiteX170" fmla="*/ 1590678 w 3531775"/>
              <a:gd name="connsiteY170" fmla="*/ 2211975 h 2810796"/>
              <a:gd name="connsiteX171" fmla="*/ 1601441 w 3531775"/>
              <a:gd name="connsiteY171" fmla="*/ 2164921 h 2810796"/>
              <a:gd name="connsiteX172" fmla="*/ 1612205 w 3531775"/>
              <a:gd name="connsiteY172" fmla="*/ 2192830 h 2810796"/>
              <a:gd name="connsiteX173" fmla="*/ 1652686 w 3531775"/>
              <a:gd name="connsiteY173" fmla="*/ 2193877 h 2810796"/>
              <a:gd name="connsiteX174" fmla="*/ 1655067 w 3531775"/>
              <a:gd name="connsiteY174" fmla="*/ 2145871 h 2810796"/>
              <a:gd name="connsiteX175" fmla="*/ 1666116 w 3531775"/>
              <a:gd name="connsiteY175" fmla="*/ 2092722 h 2810796"/>
              <a:gd name="connsiteX176" fmla="*/ 1690024 w 3531775"/>
              <a:gd name="connsiteY176" fmla="*/ 2106152 h 2810796"/>
              <a:gd name="connsiteX177" fmla="*/ 1737744 w 3531775"/>
              <a:gd name="connsiteY177" fmla="*/ 1973564 h 2810796"/>
              <a:gd name="connsiteX178" fmla="*/ 1715837 w 3531775"/>
              <a:gd name="connsiteY178" fmla="*/ 2046907 h 2810796"/>
              <a:gd name="connsiteX179" fmla="*/ 1734029 w 3531775"/>
              <a:gd name="connsiteY179" fmla="*/ 2070529 h 2810796"/>
              <a:gd name="connsiteX180" fmla="*/ 1762319 w 3531775"/>
              <a:gd name="connsiteY180" fmla="*/ 2055098 h 2810796"/>
              <a:gd name="connsiteX181" fmla="*/ 1760795 w 3531775"/>
              <a:gd name="connsiteY181" fmla="*/ 2033667 h 2810796"/>
              <a:gd name="connsiteX182" fmla="*/ 1810515 w 3531775"/>
              <a:gd name="connsiteY182" fmla="*/ 1989852 h 2810796"/>
              <a:gd name="connsiteX183" fmla="*/ 1810515 w 3531775"/>
              <a:gd name="connsiteY183" fmla="*/ 1989852 h 2810796"/>
              <a:gd name="connsiteX184" fmla="*/ 1856807 w 3531775"/>
              <a:gd name="connsiteY184" fmla="*/ 1914223 h 2810796"/>
              <a:gd name="connsiteX185" fmla="*/ 1847377 w 3531775"/>
              <a:gd name="connsiteY185" fmla="*/ 1938226 h 2810796"/>
              <a:gd name="connsiteX186" fmla="*/ 1880429 w 3531775"/>
              <a:gd name="connsiteY186" fmla="*/ 1905079 h 2810796"/>
              <a:gd name="connsiteX187" fmla="*/ 1878714 w 3531775"/>
              <a:gd name="connsiteY187" fmla="*/ 1892030 h 2810796"/>
              <a:gd name="connsiteX188" fmla="*/ 1929197 w 3531775"/>
              <a:gd name="connsiteY188" fmla="*/ 1810401 h 2810796"/>
              <a:gd name="connsiteX189" fmla="*/ 2021304 w 3531775"/>
              <a:gd name="connsiteY189" fmla="*/ 1805733 h 2810796"/>
              <a:gd name="connsiteX190" fmla="*/ 2083406 w 3531775"/>
              <a:gd name="connsiteY190" fmla="*/ 1758299 h 2810796"/>
              <a:gd name="connsiteX191" fmla="*/ 2157511 w 3531775"/>
              <a:gd name="connsiteY191" fmla="*/ 1751346 h 2810796"/>
              <a:gd name="connsiteX192" fmla="*/ 2146176 w 3531775"/>
              <a:gd name="connsiteY192" fmla="*/ 1756870 h 2810796"/>
              <a:gd name="connsiteX193" fmla="*/ 2159511 w 3531775"/>
              <a:gd name="connsiteY193" fmla="*/ 1814687 h 2810796"/>
              <a:gd name="connsiteX194" fmla="*/ 2273811 w 3531775"/>
              <a:gd name="connsiteY194" fmla="*/ 1816401 h 2810796"/>
              <a:gd name="connsiteX195" fmla="*/ 2259047 w 3531775"/>
              <a:gd name="connsiteY195" fmla="*/ 1841166 h 2810796"/>
              <a:gd name="connsiteX196" fmla="*/ 2328771 w 3531775"/>
              <a:gd name="connsiteY196" fmla="*/ 1850882 h 2810796"/>
              <a:gd name="connsiteX197" fmla="*/ 2380301 w 3531775"/>
              <a:gd name="connsiteY197" fmla="*/ 1913842 h 2810796"/>
              <a:gd name="connsiteX198" fmla="*/ 2444499 w 3531775"/>
              <a:gd name="connsiteY198" fmla="*/ 1915176 h 2810796"/>
              <a:gd name="connsiteX199" fmla="*/ 2493934 w 3531775"/>
              <a:gd name="connsiteY199" fmla="*/ 1942417 h 2810796"/>
              <a:gd name="connsiteX200" fmla="*/ 2460406 w 3531775"/>
              <a:gd name="connsiteY200" fmla="*/ 1945084 h 2810796"/>
              <a:gd name="connsiteX201" fmla="*/ 2446500 w 3531775"/>
              <a:gd name="connsiteY201" fmla="*/ 1988042 h 2810796"/>
              <a:gd name="connsiteX202" fmla="*/ 2473455 w 3531775"/>
              <a:gd name="connsiteY202" fmla="*/ 2000043 h 2810796"/>
              <a:gd name="connsiteX203" fmla="*/ 2542321 w 3531775"/>
              <a:gd name="connsiteY203" fmla="*/ 2028809 h 2810796"/>
              <a:gd name="connsiteX204" fmla="*/ 2520223 w 3531775"/>
              <a:gd name="connsiteY204" fmla="*/ 2049954 h 2810796"/>
              <a:gd name="connsiteX205" fmla="*/ 2625855 w 3531775"/>
              <a:gd name="connsiteY205" fmla="*/ 2108247 h 2810796"/>
              <a:gd name="connsiteX206" fmla="*/ 2540416 w 3531775"/>
              <a:gd name="connsiteY206" fmla="*/ 2098532 h 2810796"/>
              <a:gd name="connsiteX207" fmla="*/ 2543559 w 3531775"/>
              <a:gd name="connsiteY207" fmla="*/ 2131870 h 2810796"/>
              <a:gd name="connsiteX208" fmla="*/ 2564514 w 3531775"/>
              <a:gd name="connsiteY208" fmla="*/ 2132155 h 2810796"/>
              <a:gd name="connsiteX209" fmla="*/ 2595090 w 3531775"/>
              <a:gd name="connsiteY209" fmla="*/ 2181400 h 2810796"/>
              <a:gd name="connsiteX210" fmla="*/ 2595090 w 3531775"/>
              <a:gd name="connsiteY210" fmla="*/ 2181400 h 2810796"/>
              <a:gd name="connsiteX211" fmla="*/ 2595090 w 3531775"/>
              <a:gd name="connsiteY211" fmla="*/ 2181400 h 2810796"/>
              <a:gd name="connsiteX212" fmla="*/ 2595090 w 3531775"/>
              <a:gd name="connsiteY212" fmla="*/ 2181400 h 2810796"/>
              <a:gd name="connsiteX213" fmla="*/ 2595090 w 3531775"/>
              <a:gd name="connsiteY213" fmla="*/ 2181400 h 2810796"/>
              <a:gd name="connsiteX214" fmla="*/ 2661860 w 3531775"/>
              <a:gd name="connsiteY214" fmla="*/ 2204355 h 2810796"/>
              <a:gd name="connsiteX215" fmla="*/ 2640714 w 3531775"/>
              <a:gd name="connsiteY215" fmla="*/ 2205688 h 2810796"/>
              <a:gd name="connsiteX216" fmla="*/ 2682338 w 3531775"/>
              <a:gd name="connsiteY216" fmla="*/ 2211594 h 2810796"/>
              <a:gd name="connsiteX217" fmla="*/ 2748251 w 3531775"/>
              <a:gd name="connsiteY217" fmla="*/ 2186448 h 2810796"/>
              <a:gd name="connsiteX218" fmla="*/ 2787876 w 3531775"/>
              <a:gd name="connsiteY218" fmla="*/ 2220547 h 2810796"/>
              <a:gd name="connsiteX219" fmla="*/ 2836548 w 3531775"/>
              <a:gd name="connsiteY219" fmla="*/ 2174351 h 2810796"/>
              <a:gd name="connsiteX220" fmla="*/ 2853788 w 3531775"/>
              <a:gd name="connsiteY220" fmla="*/ 2167874 h 2810796"/>
              <a:gd name="connsiteX221" fmla="*/ 2841216 w 3531775"/>
              <a:gd name="connsiteY221" fmla="*/ 2194639 h 2810796"/>
              <a:gd name="connsiteX222" fmla="*/ 2846168 w 3531775"/>
              <a:gd name="connsiteY222" fmla="*/ 2234359 h 2810796"/>
              <a:gd name="connsiteX223" fmla="*/ 2863694 w 3531775"/>
              <a:gd name="connsiteY223" fmla="*/ 2235883 h 2810796"/>
              <a:gd name="connsiteX224" fmla="*/ 2873886 w 3531775"/>
              <a:gd name="connsiteY224" fmla="*/ 2225691 h 2810796"/>
              <a:gd name="connsiteX225" fmla="*/ 2916082 w 3531775"/>
              <a:gd name="connsiteY225" fmla="*/ 2187496 h 2810796"/>
              <a:gd name="connsiteX226" fmla="*/ 2922750 w 3531775"/>
              <a:gd name="connsiteY226" fmla="*/ 2218452 h 2810796"/>
              <a:gd name="connsiteX227" fmla="*/ 2950277 w 3531775"/>
              <a:gd name="connsiteY227" fmla="*/ 2179780 h 2810796"/>
              <a:gd name="connsiteX228" fmla="*/ 3003902 w 3531775"/>
              <a:gd name="connsiteY228" fmla="*/ 2179114 h 2810796"/>
              <a:gd name="connsiteX229" fmla="*/ 3022381 w 3531775"/>
              <a:gd name="connsiteY229" fmla="*/ 2092817 h 2810796"/>
              <a:gd name="connsiteX230" fmla="*/ 3048003 w 3531775"/>
              <a:gd name="connsiteY230" fmla="*/ 2149681 h 2810796"/>
              <a:gd name="connsiteX231" fmla="*/ 3074483 w 3531775"/>
              <a:gd name="connsiteY231" fmla="*/ 2140633 h 2810796"/>
              <a:gd name="connsiteX232" fmla="*/ 3076197 w 3531775"/>
              <a:gd name="connsiteY232" fmla="*/ 2107295 h 2810796"/>
              <a:gd name="connsiteX233" fmla="*/ 3086199 w 3531775"/>
              <a:gd name="connsiteY233" fmla="*/ 2068052 h 2810796"/>
              <a:gd name="connsiteX234" fmla="*/ 3112487 w 3531775"/>
              <a:gd name="connsiteY234" fmla="*/ 2088721 h 2810796"/>
              <a:gd name="connsiteX235" fmla="*/ 3127632 w 3531775"/>
              <a:gd name="connsiteY235" fmla="*/ 1994519 h 2810796"/>
              <a:gd name="connsiteX236" fmla="*/ 3131347 w 3531775"/>
              <a:gd name="connsiteY236" fmla="*/ 2046621 h 2810796"/>
              <a:gd name="connsiteX237" fmla="*/ 3184496 w 3531775"/>
              <a:gd name="connsiteY237" fmla="*/ 2061480 h 2810796"/>
              <a:gd name="connsiteX238" fmla="*/ 3176781 w 3531775"/>
              <a:gd name="connsiteY238" fmla="*/ 2042334 h 2810796"/>
              <a:gd name="connsiteX239" fmla="*/ 3212119 w 3531775"/>
              <a:gd name="connsiteY239" fmla="*/ 2002901 h 2810796"/>
              <a:gd name="connsiteX240" fmla="*/ 3212119 w 3531775"/>
              <a:gd name="connsiteY240" fmla="*/ 2002901 h 2810796"/>
              <a:gd name="connsiteX241" fmla="*/ 3205166 w 3531775"/>
              <a:gd name="connsiteY241" fmla="*/ 1950609 h 2810796"/>
              <a:gd name="connsiteX242" fmla="*/ 3222406 w 3531775"/>
              <a:gd name="connsiteY242" fmla="*/ 1939655 h 2810796"/>
              <a:gd name="connsiteX243" fmla="*/ 3200879 w 3531775"/>
              <a:gd name="connsiteY243" fmla="*/ 1916319 h 2810796"/>
              <a:gd name="connsiteX244" fmla="*/ 3144682 w 3531775"/>
              <a:gd name="connsiteY244" fmla="*/ 1872694 h 2810796"/>
              <a:gd name="connsiteX245" fmla="*/ 3159160 w 3531775"/>
              <a:gd name="connsiteY245" fmla="*/ 1824403 h 2810796"/>
              <a:gd name="connsiteX246" fmla="*/ 3077817 w 3531775"/>
              <a:gd name="connsiteY246" fmla="*/ 1793541 h 2810796"/>
              <a:gd name="connsiteX247" fmla="*/ 3144015 w 3531775"/>
              <a:gd name="connsiteY247" fmla="*/ 1773063 h 2810796"/>
              <a:gd name="connsiteX248" fmla="*/ 3139253 w 3531775"/>
              <a:gd name="connsiteY248" fmla="*/ 1751536 h 2810796"/>
              <a:gd name="connsiteX249" fmla="*/ 3107725 w 3531775"/>
              <a:gd name="connsiteY249" fmla="*/ 1747250 h 2810796"/>
              <a:gd name="connsiteX250" fmla="*/ 3070006 w 3531775"/>
              <a:gd name="connsiteY250" fmla="*/ 1731058 h 2810796"/>
              <a:gd name="connsiteX251" fmla="*/ 3096485 w 3531775"/>
              <a:gd name="connsiteY251" fmla="*/ 1708959 h 2810796"/>
              <a:gd name="connsiteX252" fmla="*/ 3047718 w 3531775"/>
              <a:gd name="connsiteY252" fmla="*/ 1703816 h 2810796"/>
              <a:gd name="connsiteX253" fmla="*/ 3024762 w 3531775"/>
              <a:gd name="connsiteY253" fmla="*/ 1654953 h 2810796"/>
              <a:gd name="connsiteX254" fmla="*/ 2973042 w 3531775"/>
              <a:gd name="connsiteY254" fmla="*/ 1680289 h 2810796"/>
              <a:gd name="connsiteX255" fmla="*/ 2936084 w 3531775"/>
              <a:gd name="connsiteY255" fmla="*/ 1680384 h 2810796"/>
              <a:gd name="connsiteX256" fmla="*/ 2961326 w 3531775"/>
              <a:gd name="connsiteY256" fmla="*/ 1659239 h 2810796"/>
              <a:gd name="connsiteX257" fmla="*/ 2975137 w 3531775"/>
              <a:gd name="connsiteY257" fmla="*/ 1616758 h 2810796"/>
              <a:gd name="connsiteX258" fmla="*/ 2959040 w 3531775"/>
              <a:gd name="connsiteY258" fmla="*/ 1607233 h 2810796"/>
              <a:gd name="connsiteX259" fmla="*/ 2926369 w 3531775"/>
              <a:gd name="connsiteY259" fmla="*/ 1621044 h 2810796"/>
              <a:gd name="connsiteX260" fmla="*/ 2882744 w 3531775"/>
              <a:gd name="connsiteY260" fmla="*/ 1627997 h 2810796"/>
              <a:gd name="connsiteX261" fmla="*/ 2892555 w 3531775"/>
              <a:gd name="connsiteY261" fmla="*/ 1593040 h 2810796"/>
              <a:gd name="connsiteX262" fmla="*/ 2782256 w 3531775"/>
              <a:gd name="connsiteY262" fmla="*/ 1609709 h 2810796"/>
              <a:gd name="connsiteX263" fmla="*/ 2840930 w 3531775"/>
              <a:gd name="connsiteY263" fmla="*/ 1590087 h 2810796"/>
              <a:gd name="connsiteX264" fmla="*/ 2837120 w 3531775"/>
              <a:gd name="connsiteY264" fmla="*/ 1530366 h 2810796"/>
              <a:gd name="connsiteX265" fmla="*/ 2819784 w 3531775"/>
              <a:gd name="connsiteY265" fmla="*/ 1544558 h 2810796"/>
              <a:gd name="connsiteX266" fmla="*/ 2835596 w 3531775"/>
              <a:gd name="connsiteY266" fmla="*/ 1559036 h 2810796"/>
              <a:gd name="connsiteX267" fmla="*/ 2767492 w 3531775"/>
              <a:gd name="connsiteY267" fmla="*/ 1518174 h 2810796"/>
              <a:gd name="connsiteX268" fmla="*/ 2767492 w 3531775"/>
              <a:gd name="connsiteY268" fmla="*/ 1518174 h 2810796"/>
              <a:gd name="connsiteX269" fmla="*/ 2767492 w 3531775"/>
              <a:gd name="connsiteY269" fmla="*/ 1518174 h 2810796"/>
              <a:gd name="connsiteX270" fmla="*/ 2688911 w 3531775"/>
              <a:gd name="connsiteY270" fmla="*/ 1543605 h 2810796"/>
              <a:gd name="connsiteX271" fmla="*/ 2757110 w 3531775"/>
              <a:gd name="connsiteY271" fmla="*/ 1503696 h 2810796"/>
              <a:gd name="connsiteX272" fmla="*/ 3109154 w 3531775"/>
              <a:gd name="connsiteY272" fmla="*/ 1629330 h 2810796"/>
              <a:gd name="connsiteX273" fmla="*/ 3224025 w 3531775"/>
              <a:gd name="connsiteY273" fmla="*/ 2006711 h 2810796"/>
              <a:gd name="connsiteX274" fmla="*/ 3224025 w 3531775"/>
              <a:gd name="connsiteY274" fmla="*/ 2006711 h 2810796"/>
              <a:gd name="connsiteX275" fmla="*/ 2986091 w 3531775"/>
              <a:gd name="connsiteY275" fmla="*/ 2261124 h 2810796"/>
              <a:gd name="connsiteX276" fmla="*/ 2587565 w 3531775"/>
              <a:gd name="connsiteY276" fmla="*/ 2190163 h 2810796"/>
              <a:gd name="connsiteX277" fmla="*/ 2587565 w 3531775"/>
              <a:gd name="connsiteY277" fmla="*/ 2190163 h 2810796"/>
              <a:gd name="connsiteX278" fmla="*/ 2587565 w 3531775"/>
              <a:gd name="connsiteY278" fmla="*/ 2190163 h 2810796"/>
              <a:gd name="connsiteX279" fmla="*/ 2164750 w 3531775"/>
              <a:gd name="connsiteY279" fmla="*/ 1865360 h 2810796"/>
              <a:gd name="connsiteX280" fmla="*/ 1818230 w 3531775"/>
              <a:gd name="connsiteY280" fmla="*/ 1996329 h 2810796"/>
              <a:gd name="connsiteX281" fmla="*/ 1818230 w 3531775"/>
              <a:gd name="connsiteY281" fmla="*/ 1996329 h 2810796"/>
              <a:gd name="connsiteX282" fmla="*/ 1818230 w 3531775"/>
              <a:gd name="connsiteY282" fmla="*/ 1996329 h 2810796"/>
              <a:gd name="connsiteX283" fmla="*/ 1588011 w 3531775"/>
              <a:gd name="connsiteY283" fmla="*/ 2379424 h 2810796"/>
              <a:gd name="connsiteX284" fmla="*/ 1266447 w 3531775"/>
              <a:gd name="connsiteY284" fmla="*/ 2418286 h 2810796"/>
              <a:gd name="connsiteX285" fmla="*/ 1266447 w 3531775"/>
              <a:gd name="connsiteY285" fmla="*/ 2418286 h 2810796"/>
              <a:gd name="connsiteX286" fmla="*/ 1266447 w 3531775"/>
              <a:gd name="connsiteY286" fmla="*/ 2418286 h 2810796"/>
              <a:gd name="connsiteX287" fmla="*/ 1198915 w 3531775"/>
              <a:gd name="connsiteY287" fmla="*/ 2238264 h 2810796"/>
              <a:gd name="connsiteX288" fmla="*/ 1247683 w 3531775"/>
              <a:gd name="connsiteY288" fmla="*/ 1486170 h 2810796"/>
              <a:gd name="connsiteX289" fmla="*/ 1081281 w 3531775"/>
              <a:gd name="connsiteY289" fmla="*/ 1396158 h 2810796"/>
              <a:gd name="connsiteX290" fmla="*/ 608079 w 3531775"/>
              <a:gd name="connsiteY290" fmla="*/ 1664763 h 2810796"/>
              <a:gd name="connsiteX291" fmla="*/ 577980 w 3531775"/>
              <a:gd name="connsiteY291" fmla="*/ 1683718 h 2810796"/>
              <a:gd name="connsiteX292" fmla="*/ 259369 w 3531775"/>
              <a:gd name="connsiteY292" fmla="*/ 1753917 h 2810796"/>
              <a:gd name="connsiteX293" fmla="*/ 124590 w 3531775"/>
              <a:gd name="connsiteY293" fmla="*/ 1357963 h 2810796"/>
              <a:gd name="connsiteX294" fmla="*/ 123447 w 3531775"/>
              <a:gd name="connsiteY294" fmla="*/ 1357963 h 2810796"/>
              <a:gd name="connsiteX295" fmla="*/ 105254 w 3531775"/>
              <a:gd name="connsiteY295" fmla="*/ 1652762 h 2810796"/>
              <a:gd name="connsiteX296" fmla="*/ 477015 w 3531775"/>
              <a:gd name="connsiteY296" fmla="*/ 1740868 h 2810796"/>
              <a:gd name="connsiteX297" fmla="*/ 586743 w 3531775"/>
              <a:gd name="connsiteY297" fmla="*/ 1682480 h 2810796"/>
              <a:gd name="connsiteX298" fmla="*/ 755907 w 3531775"/>
              <a:gd name="connsiteY298" fmla="*/ 1555226 h 2810796"/>
              <a:gd name="connsiteX299" fmla="*/ 981173 w 3531775"/>
              <a:gd name="connsiteY299" fmla="*/ 1414446 h 2810796"/>
              <a:gd name="connsiteX300" fmla="*/ 1296546 w 3531775"/>
              <a:gd name="connsiteY300" fmla="*/ 1598470 h 2810796"/>
              <a:gd name="connsiteX301" fmla="*/ 1201391 w 3531775"/>
              <a:gd name="connsiteY301" fmla="*/ 2138156 h 2810796"/>
              <a:gd name="connsiteX302" fmla="*/ 1262447 w 3531775"/>
              <a:gd name="connsiteY302" fmla="*/ 2422001 h 2810796"/>
              <a:gd name="connsiteX303" fmla="*/ 1262447 w 3531775"/>
              <a:gd name="connsiteY303" fmla="*/ 2422001 h 2810796"/>
              <a:gd name="connsiteX304" fmla="*/ 1607918 w 3531775"/>
              <a:gd name="connsiteY304" fmla="*/ 2363518 h 2810796"/>
              <a:gd name="connsiteX305" fmla="*/ 1823088 w 3531775"/>
              <a:gd name="connsiteY305" fmla="*/ 2000139 h 2810796"/>
              <a:gd name="connsiteX306" fmla="*/ 1823088 w 3531775"/>
              <a:gd name="connsiteY306" fmla="*/ 2000139 h 2810796"/>
              <a:gd name="connsiteX307" fmla="*/ 2063118 w 3531775"/>
              <a:gd name="connsiteY307" fmla="*/ 1862217 h 2810796"/>
              <a:gd name="connsiteX308" fmla="*/ 2583088 w 3531775"/>
              <a:gd name="connsiteY308" fmla="*/ 2195401 h 2810796"/>
              <a:gd name="connsiteX309" fmla="*/ 2583088 w 3531775"/>
              <a:gd name="connsiteY309" fmla="*/ 2195401 h 2810796"/>
              <a:gd name="connsiteX310" fmla="*/ 3231169 w 3531775"/>
              <a:gd name="connsiteY310" fmla="*/ 2008902 h 2810796"/>
              <a:gd name="connsiteX311" fmla="*/ 3231169 w 3531775"/>
              <a:gd name="connsiteY311" fmla="*/ 2008902 h 2810796"/>
              <a:gd name="connsiteX312" fmla="*/ 3231169 w 3531775"/>
              <a:gd name="connsiteY312" fmla="*/ 2008902 h 2810796"/>
              <a:gd name="connsiteX313" fmla="*/ 3193355 w 3531775"/>
              <a:gd name="connsiteY313" fmla="*/ 1713912 h 2810796"/>
              <a:gd name="connsiteX314" fmla="*/ 2769587 w 3531775"/>
              <a:gd name="connsiteY314" fmla="*/ 1496457 h 2810796"/>
              <a:gd name="connsiteX315" fmla="*/ 2769587 w 3531775"/>
              <a:gd name="connsiteY315" fmla="*/ 1496457 h 2810796"/>
              <a:gd name="connsiteX316" fmla="*/ 2769587 w 3531775"/>
              <a:gd name="connsiteY316" fmla="*/ 1496457 h 2810796"/>
              <a:gd name="connsiteX317" fmla="*/ 2763015 w 3531775"/>
              <a:gd name="connsiteY317" fmla="*/ 1495885 h 2810796"/>
              <a:gd name="connsiteX318" fmla="*/ 2768349 w 3531775"/>
              <a:gd name="connsiteY318" fmla="*/ 1487027 h 2810796"/>
              <a:gd name="connsiteX319" fmla="*/ 2770445 w 3531775"/>
              <a:gd name="connsiteY319" fmla="*/ 1487217 h 2810796"/>
              <a:gd name="connsiteX320" fmla="*/ 3200879 w 3531775"/>
              <a:gd name="connsiteY320" fmla="*/ 1709245 h 2810796"/>
              <a:gd name="connsiteX321" fmla="*/ 3239075 w 3531775"/>
              <a:gd name="connsiteY321" fmla="*/ 2012236 h 2810796"/>
              <a:gd name="connsiteX322" fmla="*/ 2578040 w 3531775"/>
              <a:gd name="connsiteY322" fmla="*/ 2201497 h 2810796"/>
              <a:gd name="connsiteX323" fmla="*/ 2578040 w 3531775"/>
              <a:gd name="connsiteY323" fmla="*/ 2201497 h 2810796"/>
              <a:gd name="connsiteX324" fmla="*/ 2578040 w 3531775"/>
              <a:gd name="connsiteY324" fmla="*/ 2201497 h 2810796"/>
              <a:gd name="connsiteX325" fmla="*/ 2165893 w 3531775"/>
              <a:gd name="connsiteY325" fmla="*/ 1879933 h 2810796"/>
              <a:gd name="connsiteX326" fmla="*/ 1923958 w 3531775"/>
              <a:gd name="connsiteY326" fmla="*/ 1916224 h 2810796"/>
              <a:gd name="connsiteX327" fmla="*/ 1621254 w 3531775"/>
              <a:gd name="connsiteY327" fmla="*/ 2357136 h 2810796"/>
              <a:gd name="connsiteX328" fmla="*/ 1257875 w 3531775"/>
              <a:gd name="connsiteY328" fmla="*/ 2426478 h 2810796"/>
              <a:gd name="connsiteX329" fmla="*/ 1257875 w 3531775"/>
              <a:gd name="connsiteY329" fmla="*/ 2426478 h 2810796"/>
              <a:gd name="connsiteX330" fmla="*/ 1257875 w 3531775"/>
              <a:gd name="connsiteY330" fmla="*/ 2426478 h 2810796"/>
              <a:gd name="connsiteX331" fmla="*/ 1202820 w 3531775"/>
              <a:gd name="connsiteY331" fmla="*/ 2329513 h 2810796"/>
              <a:gd name="connsiteX332" fmla="*/ 1291212 w 3531775"/>
              <a:gd name="connsiteY332" fmla="*/ 1600089 h 2810796"/>
              <a:gd name="connsiteX333" fmla="*/ 1291212 w 3531775"/>
              <a:gd name="connsiteY333" fmla="*/ 1600089 h 2810796"/>
              <a:gd name="connsiteX334" fmla="*/ 1291212 w 3531775"/>
              <a:gd name="connsiteY334" fmla="*/ 1600089 h 2810796"/>
              <a:gd name="connsiteX335" fmla="*/ 975935 w 3531775"/>
              <a:gd name="connsiteY335" fmla="*/ 1421781 h 2810796"/>
              <a:gd name="connsiteX336" fmla="*/ 591410 w 3531775"/>
              <a:gd name="connsiteY336" fmla="*/ 1685052 h 2810796"/>
              <a:gd name="connsiteX337" fmla="*/ 572265 w 3531775"/>
              <a:gd name="connsiteY337" fmla="*/ 1697911 h 2810796"/>
              <a:gd name="connsiteX338" fmla="*/ 572265 w 3531775"/>
              <a:gd name="connsiteY338" fmla="*/ 1697911 h 2810796"/>
              <a:gd name="connsiteX339" fmla="*/ 572265 w 3531775"/>
              <a:gd name="connsiteY339" fmla="*/ 1697911 h 2810796"/>
              <a:gd name="connsiteX340" fmla="*/ 121923 w 3531775"/>
              <a:gd name="connsiteY340" fmla="*/ 1358154 h 2810796"/>
              <a:gd name="connsiteX341" fmla="*/ 120590 w 3531775"/>
              <a:gd name="connsiteY341" fmla="*/ 1358058 h 2810796"/>
              <a:gd name="connsiteX342" fmla="*/ 479682 w 3531775"/>
              <a:gd name="connsiteY342" fmla="*/ 1749250 h 2810796"/>
              <a:gd name="connsiteX343" fmla="*/ 591220 w 3531775"/>
              <a:gd name="connsiteY343" fmla="*/ 1690481 h 2810796"/>
              <a:gd name="connsiteX344" fmla="*/ 761813 w 3531775"/>
              <a:gd name="connsiteY344" fmla="*/ 1562941 h 2810796"/>
              <a:gd name="connsiteX345" fmla="*/ 977459 w 3531775"/>
              <a:gd name="connsiteY345" fmla="*/ 1426638 h 2810796"/>
              <a:gd name="connsiteX346" fmla="*/ 1285783 w 3531775"/>
              <a:gd name="connsiteY346" fmla="*/ 1601517 h 2810796"/>
              <a:gd name="connsiteX347" fmla="*/ 1189390 w 3531775"/>
              <a:gd name="connsiteY347" fmla="*/ 2136156 h 2810796"/>
              <a:gd name="connsiteX348" fmla="*/ 1253112 w 3531775"/>
              <a:gd name="connsiteY348" fmla="*/ 2430859 h 2810796"/>
              <a:gd name="connsiteX349" fmla="*/ 1253112 w 3531775"/>
              <a:gd name="connsiteY349" fmla="*/ 2430859 h 2810796"/>
              <a:gd name="connsiteX350" fmla="*/ 1618396 w 3531775"/>
              <a:gd name="connsiteY350" fmla="*/ 2371900 h 2810796"/>
              <a:gd name="connsiteX351" fmla="*/ 1833947 w 3531775"/>
              <a:gd name="connsiteY351" fmla="*/ 2009187 h 2810796"/>
              <a:gd name="connsiteX352" fmla="*/ 1833947 w 3531775"/>
              <a:gd name="connsiteY352" fmla="*/ 2009187 h 2810796"/>
              <a:gd name="connsiteX353" fmla="*/ 2163702 w 3531775"/>
              <a:gd name="connsiteY353" fmla="*/ 1887267 h 2810796"/>
              <a:gd name="connsiteX354" fmla="*/ 2756538 w 3531775"/>
              <a:gd name="connsiteY354" fmla="*/ 2303129 h 2810796"/>
              <a:gd name="connsiteX355" fmla="*/ 3246314 w 3531775"/>
              <a:gd name="connsiteY355" fmla="*/ 1786303 h 2810796"/>
              <a:gd name="connsiteX356" fmla="*/ 2772254 w 3531775"/>
              <a:gd name="connsiteY356" fmla="*/ 1478074 h 2810796"/>
              <a:gd name="connsiteX357" fmla="*/ 2776255 w 3531775"/>
              <a:gd name="connsiteY357" fmla="*/ 1423495 h 2810796"/>
              <a:gd name="connsiteX358" fmla="*/ 2776255 w 3531775"/>
              <a:gd name="connsiteY358" fmla="*/ 1423495 h 2810796"/>
              <a:gd name="connsiteX359" fmla="*/ 2719772 w 3531775"/>
              <a:gd name="connsiteY359" fmla="*/ 1351200 h 2810796"/>
              <a:gd name="connsiteX360" fmla="*/ 2694531 w 3531775"/>
              <a:gd name="connsiteY360" fmla="*/ 1342914 h 2810796"/>
              <a:gd name="connsiteX361" fmla="*/ 2652335 w 3531775"/>
              <a:gd name="connsiteY361" fmla="*/ 1344057 h 2810796"/>
              <a:gd name="connsiteX362" fmla="*/ 2636237 w 3531775"/>
              <a:gd name="connsiteY362" fmla="*/ 1341485 h 2810796"/>
              <a:gd name="connsiteX363" fmla="*/ 2638047 w 3531775"/>
              <a:gd name="connsiteY363" fmla="*/ 1348057 h 2810796"/>
              <a:gd name="connsiteX364" fmla="*/ 2632809 w 3531775"/>
              <a:gd name="connsiteY364" fmla="*/ 1349962 h 2810796"/>
              <a:gd name="connsiteX365" fmla="*/ 2581374 w 3531775"/>
              <a:gd name="connsiteY365" fmla="*/ 1382633 h 2810796"/>
              <a:gd name="connsiteX366" fmla="*/ 2556037 w 3531775"/>
              <a:gd name="connsiteY366" fmla="*/ 1377775 h 2810796"/>
              <a:gd name="connsiteX367" fmla="*/ 2557751 w 3531775"/>
              <a:gd name="connsiteY367" fmla="*/ 1387015 h 2810796"/>
              <a:gd name="connsiteX368" fmla="*/ 2558704 w 3531775"/>
              <a:gd name="connsiteY368" fmla="*/ 1389205 h 2810796"/>
              <a:gd name="connsiteX369" fmla="*/ 2570610 w 3531775"/>
              <a:gd name="connsiteY369" fmla="*/ 1389491 h 2810796"/>
              <a:gd name="connsiteX370" fmla="*/ 2565086 w 3531775"/>
              <a:gd name="connsiteY370" fmla="*/ 1393491 h 2810796"/>
              <a:gd name="connsiteX371" fmla="*/ 2564419 w 3531775"/>
              <a:gd name="connsiteY371" fmla="*/ 1399492 h 2810796"/>
              <a:gd name="connsiteX372" fmla="*/ 2559752 w 3531775"/>
              <a:gd name="connsiteY372" fmla="*/ 1404731 h 2810796"/>
              <a:gd name="connsiteX373" fmla="*/ 2553751 w 3531775"/>
              <a:gd name="connsiteY373" fmla="*/ 1411875 h 2810796"/>
              <a:gd name="connsiteX374" fmla="*/ 2546988 w 3531775"/>
              <a:gd name="connsiteY374" fmla="*/ 1420542 h 2810796"/>
              <a:gd name="connsiteX375" fmla="*/ 2529653 w 3531775"/>
              <a:gd name="connsiteY375" fmla="*/ 1414923 h 2810796"/>
              <a:gd name="connsiteX376" fmla="*/ 2532034 w 3531775"/>
              <a:gd name="connsiteY376" fmla="*/ 1419590 h 2810796"/>
              <a:gd name="connsiteX377" fmla="*/ 2530510 w 3531775"/>
              <a:gd name="connsiteY377" fmla="*/ 1427115 h 2810796"/>
              <a:gd name="connsiteX378" fmla="*/ 2539083 w 3531775"/>
              <a:gd name="connsiteY378" fmla="*/ 1431496 h 2810796"/>
              <a:gd name="connsiteX379" fmla="*/ 2537177 w 3531775"/>
              <a:gd name="connsiteY379" fmla="*/ 1434258 h 2810796"/>
              <a:gd name="connsiteX380" fmla="*/ 2529367 w 3531775"/>
              <a:gd name="connsiteY380" fmla="*/ 1437021 h 2810796"/>
              <a:gd name="connsiteX381" fmla="*/ 2533082 w 3531775"/>
              <a:gd name="connsiteY381" fmla="*/ 1440450 h 2810796"/>
              <a:gd name="connsiteX382" fmla="*/ 2525176 w 3531775"/>
              <a:gd name="connsiteY382" fmla="*/ 1440545 h 2810796"/>
              <a:gd name="connsiteX383" fmla="*/ 2527557 w 3531775"/>
              <a:gd name="connsiteY383" fmla="*/ 1449213 h 2810796"/>
              <a:gd name="connsiteX384" fmla="*/ 2512603 w 3531775"/>
              <a:gd name="connsiteY384" fmla="*/ 1474168 h 2810796"/>
              <a:gd name="connsiteX385" fmla="*/ 1901384 w 3531775"/>
              <a:gd name="connsiteY385" fmla="*/ 1411399 h 2810796"/>
              <a:gd name="connsiteX386" fmla="*/ 1647447 w 3531775"/>
              <a:gd name="connsiteY386" fmla="*/ 1050306 h 2810796"/>
              <a:gd name="connsiteX387" fmla="*/ 1915957 w 3531775"/>
              <a:gd name="connsiteY387" fmla="*/ 718359 h 2810796"/>
              <a:gd name="connsiteX388" fmla="*/ 1912909 w 3531775"/>
              <a:gd name="connsiteY388" fmla="*/ 707882 h 2810796"/>
              <a:gd name="connsiteX389" fmla="*/ 1637065 w 3531775"/>
              <a:gd name="connsiteY389" fmla="*/ 1049448 h 2810796"/>
              <a:gd name="connsiteX390" fmla="*/ 1896812 w 3531775"/>
              <a:gd name="connsiteY390" fmla="*/ 1420257 h 2810796"/>
              <a:gd name="connsiteX391" fmla="*/ 2506698 w 3531775"/>
              <a:gd name="connsiteY391" fmla="*/ 1483884 h 2810796"/>
              <a:gd name="connsiteX392" fmla="*/ 2500983 w 3531775"/>
              <a:gd name="connsiteY392" fmla="*/ 1493599 h 2810796"/>
              <a:gd name="connsiteX393" fmla="*/ 1892430 w 3531775"/>
              <a:gd name="connsiteY393" fmla="*/ 1429210 h 2810796"/>
              <a:gd name="connsiteX394" fmla="*/ 1626873 w 3531775"/>
              <a:gd name="connsiteY394" fmla="*/ 1048782 h 2810796"/>
              <a:gd name="connsiteX395" fmla="*/ 1910051 w 3531775"/>
              <a:gd name="connsiteY395" fmla="*/ 697500 h 2810796"/>
              <a:gd name="connsiteX396" fmla="*/ 1909956 w 3531775"/>
              <a:gd name="connsiteY396" fmla="*/ 697214 h 2810796"/>
              <a:gd name="connsiteX397" fmla="*/ 1910623 w 3531775"/>
              <a:gd name="connsiteY397" fmla="*/ 696833 h 2810796"/>
              <a:gd name="connsiteX398" fmla="*/ 1909956 w 3531775"/>
              <a:gd name="connsiteY398" fmla="*/ 697023 h 2810796"/>
              <a:gd name="connsiteX399" fmla="*/ 1907575 w 3531775"/>
              <a:gd name="connsiteY399" fmla="*/ 688165 h 2810796"/>
              <a:gd name="connsiteX400" fmla="*/ 1622968 w 3531775"/>
              <a:gd name="connsiteY400" fmla="*/ 1009920 h 2810796"/>
              <a:gd name="connsiteX401" fmla="*/ 1888620 w 3531775"/>
              <a:gd name="connsiteY401" fmla="*/ 1436830 h 2810796"/>
              <a:gd name="connsiteX402" fmla="*/ 2495934 w 3531775"/>
              <a:gd name="connsiteY402" fmla="*/ 1501981 h 2810796"/>
              <a:gd name="connsiteX403" fmla="*/ 2459930 w 3531775"/>
              <a:gd name="connsiteY403" fmla="*/ 1565704 h 2810796"/>
              <a:gd name="connsiteX404" fmla="*/ 2360965 w 3531775"/>
              <a:gd name="connsiteY404" fmla="*/ 1616281 h 2810796"/>
              <a:gd name="connsiteX405" fmla="*/ 2361632 w 3531775"/>
              <a:gd name="connsiteY405" fmla="*/ 1579134 h 2810796"/>
              <a:gd name="connsiteX406" fmla="*/ 2308292 w 3531775"/>
              <a:gd name="connsiteY406" fmla="*/ 1613709 h 2810796"/>
              <a:gd name="connsiteX407" fmla="*/ 2244951 w 3531775"/>
              <a:gd name="connsiteY407" fmla="*/ 1579134 h 2810796"/>
              <a:gd name="connsiteX408" fmla="*/ 2183705 w 3531775"/>
              <a:gd name="connsiteY408" fmla="*/ 1637236 h 2810796"/>
              <a:gd name="connsiteX409" fmla="*/ 2124459 w 3531775"/>
              <a:gd name="connsiteY409" fmla="*/ 1649619 h 2810796"/>
              <a:gd name="connsiteX410" fmla="*/ 2151605 w 3531775"/>
              <a:gd name="connsiteY410" fmla="*/ 1620282 h 2810796"/>
              <a:gd name="connsiteX411" fmla="*/ 2147700 w 3531775"/>
              <a:gd name="connsiteY411" fmla="*/ 1572085 h 2810796"/>
              <a:gd name="connsiteX412" fmla="*/ 2122364 w 3531775"/>
              <a:gd name="connsiteY412" fmla="*/ 1566942 h 2810796"/>
              <a:gd name="connsiteX413" fmla="*/ 2094265 w 3531775"/>
              <a:gd name="connsiteY413" fmla="*/ 1582658 h 2810796"/>
              <a:gd name="connsiteX414" fmla="*/ 2019875 w 3531775"/>
              <a:gd name="connsiteY414" fmla="*/ 1597517 h 2810796"/>
              <a:gd name="connsiteX415" fmla="*/ 2028733 w 3531775"/>
              <a:gd name="connsiteY415" fmla="*/ 1559703 h 2810796"/>
              <a:gd name="connsiteX416" fmla="*/ 1871666 w 3531775"/>
              <a:gd name="connsiteY416" fmla="*/ 1550559 h 2810796"/>
              <a:gd name="connsiteX417" fmla="*/ 1957391 w 3531775"/>
              <a:gd name="connsiteY417" fmla="*/ 1550178 h 2810796"/>
              <a:gd name="connsiteX418" fmla="*/ 1980346 w 3531775"/>
              <a:gd name="connsiteY418" fmla="*/ 1516364 h 2810796"/>
              <a:gd name="connsiteX419" fmla="*/ 1959010 w 3531775"/>
              <a:gd name="connsiteY419" fmla="*/ 1485312 h 2810796"/>
              <a:gd name="connsiteX420" fmla="*/ 1935769 w 3531775"/>
              <a:gd name="connsiteY420" fmla="*/ 1496171 h 2810796"/>
              <a:gd name="connsiteX421" fmla="*/ 1882238 w 3531775"/>
              <a:gd name="connsiteY421" fmla="*/ 1449975 h 2810796"/>
              <a:gd name="connsiteX422" fmla="*/ 1882143 w 3531775"/>
              <a:gd name="connsiteY422" fmla="*/ 1449975 h 2810796"/>
              <a:gd name="connsiteX423" fmla="*/ 1865570 w 3531775"/>
              <a:gd name="connsiteY423" fmla="*/ 1469596 h 2810796"/>
              <a:gd name="connsiteX424" fmla="*/ 1794418 w 3531775"/>
              <a:gd name="connsiteY424" fmla="*/ 1432639 h 2810796"/>
              <a:gd name="connsiteX425" fmla="*/ 1822993 w 3531775"/>
              <a:gd name="connsiteY425" fmla="*/ 1431401 h 2810796"/>
              <a:gd name="connsiteX426" fmla="*/ 1780226 w 3531775"/>
              <a:gd name="connsiteY426" fmla="*/ 1409779 h 2810796"/>
              <a:gd name="connsiteX427" fmla="*/ 1752889 w 3531775"/>
              <a:gd name="connsiteY427" fmla="*/ 1427972 h 2810796"/>
              <a:gd name="connsiteX428" fmla="*/ 1660592 w 3531775"/>
              <a:gd name="connsiteY428" fmla="*/ 1412161 h 2810796"/>
              <a:gd name="connsiteX429" fmla="*/ 1636208 w 3531775"/>
              <a:gd name="connsiteY429" fmla="*/ 1328245 h 2810796"/>
              <a:gd name="connsiteX430" fmla="*/ 1543244 w 3531775"/>
              <a:gd name="connsiteY430" fmla="*/ 1299861 h 2810796"/>
              <a:gd name="connsiteX431" fmla="*/ 1494285 w 3531775"/>
              <a:gd name="connsiteY431" fmla="*/ 1234805 h 2810796"/>
              <a:gd name="connsiteX432" fmla="*/ 1507620 w 3531775"/>
              <a:gd name="connsiteY432" fmla="*/ 1242044 h 2810796"/>
              <a:gd name="connsiteX433" fmla="*/ 1578867 w 3531775"/>
              <a:gd name="connsiteY433" fmla="*/ 1224042 h 2810796"/>
              <a:gd name="connsiteX434" fmla="*/ 1570295 w 3531775"/>
              <a:gd name="connsiteY434" fmla="*/ 1192895 h 2810796"/>
              <a:gd name="connsiteX435" fmla="*/ 1553340 w 3531775"/>
              <a:gd name="connsiteY435" fmla="*/ 1176226 h 2810796"/>
              <a:gd name="connsiteX436" fmla="*/ 1501905 w 3531775"/>
              <a:gd name="connsiteY436" fmla="*/ 1077166 h 2810796"/>
              <a:gd name="connsiteX437" fmla="*/ 1541434 w 3531775"/>
              <a:gd name="connsiteY437" fmla="*/ 1079452 h 2810796"/>
              <a:gd name="connsiteX438" fmla="*/ 1513145 w 3531775"/>
              <a:gd name="connsiteY438" fmla="*/ 995156 h 2810796"/>
              <a:gd name="connsiteX439" fmla="*/ 1574295 w 3531775"/>
              <a:gd name="connsiteY439" fmla="*/ 919813 h 2810796"/>
              <a:gd name="connsiteX440" fmla="*/ 1553150 w 3531775"/>
              <a:gd name="connsiteY440" fmla="*/ 821229 h 2810796"/>
              <a:gd name="connsiteX441" fmla="*/ 1582963 w 3531775"/>
              <a:gd name="connsiteY441" fmla="*/ 748839 h 2810796"/>
              <a:gd name="connsiteX442" fmla="*/ 1586297 w 3531775"/>
              <a:gd name="connsiteY442" fmla="*/ 778081 h 2810796"/>
              <a:gd name="connsiteX443" fmla="*/ 1649733 w 3531775"/>
              <a:gd name="connsiteY443" fmla="*/ 807799 h 2810796"/>
              <a:gd name="connsiteX444" fmla="*/ 1700787 w 3531775"/>
              <a:gd name="connsiteY444" fmla="*/ 684736 h 2810796"/>
              <a:gd name="connsiteX445" fmla="*/ 1726505 w 3531775"/>
              <a:gd name="connsiteY445" fmla="*/ 717026 h 2810796"/>
              <a:gd name="connsiteX446" fmla="*/ 1828136 w 3531775"/>
              <a:gd name="connsiteY446" fmla="*/ 598630 h 2810796"/>
              <a:gd name="connsiteX447" fmla="*/ 1779464 w 3531775"/>
              <a:gd name="connsiteY447" fmla="*/ 665972 h 2810796"/>
              <a:gd name="connsiteX448" fmla="*/ 1817278 w 3531775"/>
              <a:gd name="connsiteY448" fmla="*/ 714073 h 2810796"/>
              <a:gd name="connsiteX449" fmla="*/ 1845377 w 3531775"/>
              <a:gd name="connsiteY449" fmla="*/ 694356 h 2810796"/>
              <a:gd name="connsiteX450" fmla="*/ 1827660 w 3531775"/>
              <a:gd name="connsiteY450" fmla="*/ 689118 h 2810796"/>
              <a:gd name="connsiteX451" fmla="*/ 1903479 w 3531775"/>
              <a:gd name="connsiteY451" fmla="*/ 672925 h 2810796"/>
              <a:gd name="connsiteX452" fmla="*/ 1903479 w 3531775"/>
              <a:gd name="connsiteY452" fmla="*/ 672925 h 2810796"/>
              <a:gd name="connsiteX453" fmla="*/ 1903955 w 3531775"/>
              <a:gd name="connsiteY453" fmla="*/ 673782 h 2810796"/>
              <a:gd name="connsiteX454" fmla="*/ 1894335 w 3531775"/>
              <a:gd name="connsiteY454" fmla="*/ 577485 h 2810796"/>
              <a:gd name="connsiteX455" fmla="*/ 1866046 w 3531775"/>
              <a:gd name="connsiteY455" fmla="*/ 491188 h 2810796"/>
              <a:gd name="connsiteX456" fmla="*/ 1864046 w 3531775"/>
              <a:gd name="connsiteY456" fmla="*/ 490236 h 2810796"/>
              <a:gd name="connsiteX457" fmla="*/ 1864236 w 3531775"/>
              <a:gd name="connsiteY457" fmla="*/ 490331 h 2810796"/>
              <a:gd name="connsiteX458" fmla="*/ 1864046 w 3531775"/>
              <a:gd name="connsiteY458" fmla="*/ 490236 h 2810796"/>
              <a:gd name="connsiteX459" fmla="*/ 1864141 w 3531775"/>
              <a:gd name="connsiteY459" fmla="*/ 490236 h 2810796"/>
              <a:gd name="connsiteX460" fmla="*/ 1860426 w 3531775"/>
              <a:gd name="connsiteY460" fmla="*/ 488521 h 2810796"/>
              <a:gd name="connsiteX461" fmla="*/ 1860902 w 3531775"/>
              <a:gd name="connsiteY461" fmla="*/ 488712 h 2810796"/>
              <a:gd name="connsiteX462" fmla="*/ 1859379 w 3531775"/>
              <a:gd name="connsiteY462" fmla="*/ 488045 h 2810796"/>
              <a:gd name="connsiteX463" fmla="*/ 1860331 w 3531775"/>
              <a:gd name="connsiteY463" fmla="*/ 488521 h 2810796"/>
              <a:gd name="connsiteX464" fmla="*/ 1808420 w 3531775"/>
              <a:gd name="connsiteY464" fmla="*/ 474424 h 2810796"/>
              <a:gd name="connsiteX465" fmla="*/ 1808705 w 3531775"/>
              <a:gd name="connsiteY465" fmla="*/ 474424 h 2810796"/>
              <a:gd name="connsiteX466" fmla="*/ 1808324 w 3531775"/>
              <a:gd name="connsiteY466" fmla="*/ 474424 h 2810796"/>
              <a:gd name="connsiteX467" fmla="*/ 1808420 w 3531775"/>
              <a:gd name="connsiteY467" fmla="*/ 474424 h 2810796"/>
              <a:gd name="connsiteX468" fmla="*/ 1803943 w 3531775"/>
              <a:gd name="connsiteY468" fmla="*/ 474138 h 2810796"/>
              <a:gd name="connsiteX469" fmla="*/ 1803943 w 3531775"/>
              <a:gd name="connsiteY469" fmla="*/ 474138 h 2810796"/>
              <a:gd name="connsiteX470" fmla="*/ 1803752 w 3531775"/>
              <a:gd name="connsiteY470" fmla="*/ 474138 h 2810796"/>
              <a:gd name="connsiteX471" fmla="*/ 1803848 w 3531775"/>
              <a:gd name="connsiteY471" fmla="*/ 474138 h 2810796"/>
              <a:gd name="connsiteX472" fmla="*/ 1798704 w 3531775"/>
              <a:gd name="connsiteY472" fmla="*/ 474043 h 2810796"/>
              <a:gd name="connsiteX473" fmla="*/ 1799942 w 3531775"/>
              <a:gd name="connsiteY473" fmla="*/ 474043 h 2810796"/>
              <a:gd name="connsiteX474" fmla="*/ 1798514 w 3531775"/>
              <a:gd name="connsiteY474" fmla="*/ 474043 h 2810796"/>
              <a:gd name="connsiteX475" fmla="*/ 1798799 w 3531775"/>
              <a:gd name="connsiteY475" fmla="*/ 474043 h 2810796"/>
              <a:gd name="connsiteX476" fmla="*/ 1793751 w 3531775"/>
              <a:gd name="connsiteY476" fmla="*/ 474138 h 2810796"/>
              <a:gd name="connsiteX477" fmla="*/ 1795275 w 3531775"/>
              <a:gd name="connsiteY477" fmla="*/ 474043 h 2810796"/>
              <a:gd name="connsiteX478" fmla="*/ 1793465 w 3531775"/>
              <a:gd name="connsiteY478" fmla="*/ 474138 h 2810796"/>
              <a:gd name="connsiteX479" fmla="*/ 1793846 w 3531775"/>
              <a:gd name="connsiteY479" fmla="*/ 474138 h 2810796"/>
              <a:gd name="connsiteX480" fmla="*/ 1788608 w 3531775"/>
              <a:gd name="connsiteY480" fmla="*/ 474519 h 2810796"/>
              <a:gd name="connsiteX481" fmla="*/ 1788798 w 3531775"/>
              <a:gd name="connsiteY481" fmla="*/ 474519 h 2810796"/>
              <a:gd name="connsiteX482" fmla="*/ 1788322 w 3531775"/>
              <a:gd name="connsiteY482" fmla="*/ 474519 h 2810796"/>
              <a:gd name="connsiteX483" fmla="*/ 1788608 w 3531775"/>
              <a:gd name="connsiteY483" fmla="*/ 474519 h 2810796"/>
              <a:gd name="connsiteX484" fmla="*/ 1778511 w 3531775"/>
              <a:gd name="connsiteY484" fmla="*/ 476043 h 2810796"/>
              <a:gd name="connsiteX485" fmla="*/ 1778511 w 3531775"/>
              <a:gd name="connsiteY485" fmla="*/ 476043 h 2810796"/>
              <a:gd name="connsiteX486" fmla="*/ 1777654 w 3531775"/>
              <a:gd name="connsiteY486" fmla="*/ 476234 h 2810796"/>
              <a:gd name="connsiteX487" fmla="*/ 1778416 w 3531775"/>
              <a:gd name="connsiteY487" fmla="*/ 476043 h 2810796"/>
              <a:gd name="connsiteX488" fmla="*/ 1775368 w 3531775"/>
              <a:gd name="connsiteY488" fmla="*/ 476710 h 2810796"/>
              <a:gd name="connsiteX489" fmla="*/ 1775558 w 3531775"/>
              <a:gd name="connsiteY489" fmla="*/ 476615 h 2810796"/>
              <a:gd name="connsiteX490" fmla="*/ 1775273 w 3531775"/>
              <a:gd name="connsiteY490" fmla="*/ 476710 h 2810796"/>
              <a:gd name="connsiteX491" fmla="*/ 1775368 w 3531775"/>
              <a:gd name="connsiteY491" fmla="*/ 476710 h 2810796"/>
              <a:gd name="connsiteX492" fmla="*/ 1771463 w 3531775"/>
              <a:gd name="connsiteY492" fmla="*/ 477853 h 2810796"/>
              <a:gd name="connsiteX493" fmla="*/ 1771558 w 3531775"/>
              <a:gd name="connsiteY493" fmla="*/ 477853 h 2810796"/>
              <a:gd name="connsiteX494" fmla="*/ 1770129 w 3531775"/>
              <a:gd name="connsiteY494" fmla="*/ 478329 h 2810796"/>
              <a:gd name="connsiteX495" fmla="*/ 1771558 w 3531775"/>
              <a:gd name="connsiteY495" fmla="*/ 477853 h 2810796"/>
              <a:gd name="connsiteX496" fmla="*/ 1742316 w 3531775"/>
              <a:gd name="connsiteY496" fmla="*/ 499856 h 2810796"/>
              <a:gd name="connsiteX497" fmla="*/ 1870618 w 3531775"/>
              <a:gd name="connsiteY497" fmla="*/ 377555 h 2810796"/>
              <a:gd name="connsiteX498" fmla="*/ 1888620 w 3531775"/>
              <a:gd name="connsiteY498" fmla="*/ 191055 h 2810796"/>
              <a:gd name="connsiteX499" fmla="*/ 1888049 w 3531775"/>
              <a:gd name="connsiteY499" fmla="*/ 191532 h 2810796"/>
              <a:gd name="connsiteX500" fmla="*/ 1889001 w 3531775"/>
              <a:gd name="connsiteY500" fmla="*/ 190674 h 2810796"/>
              <a:gd name="connsiteX501" fmla="*/ 1888715 w 3531775"/>
              <a:gd name="connsiteY501" fmla="*/ 190960 h 2810796"/>
              <a:gd name="connsiteX502" fmla="*/ 1895478 w 3531775"/>
              <a:gd name="connsiteY502" fmla="*/ 185721 h 2810796"/>
              <a:gd name="connsiteX503" fmla="*/ 1895192 w 3531775"/>
              <a:gd name="connsiteY503" fmla="*/ 185912 h 2810796"/>
              <a:gd name="connsiteX504" fmla="*/ 2037115 w 3531775"/>
              <a:gd name="connsiteY504" fmla="*/ 264112 h 2810796"/>
              <a:gd name="connsiteX505" fmla="*/ 1967297 w 3531775"/>
              <a:gd name="connsiteY505" fmla="*/ 260112 h 2810796"/>
              <a:gd name="connsiteX506" fmla="*/ 1970630 w 3531775"/>
              <a:gd name="connsiteY506" fmla="*/ 245824 h 2810796"/>
              <a:gd name="connsiteX507" fmla="*/ 1970345 w 3531775"/>
              <a:gd name="connsiteY507" fmla="*/ 245824 h 2810796"/>
              <a:gd name="connsiteX508" fmla="*/ 1974059 w 3531775"/>
              <a:gd name="connsiteY508" fmla="*/ 245157 h 2810796"/>
              <a:gd name="connsiteX509" fmla="*/ 1974059 w 3531775"/>
              <a:gd name="connsiteY509" fmla="*/ 245157 h 2810796"/>
              <a:gd name="connsiteX510" fmla="*/ 1974155 w 3531775"/>
              <a:gd name="connsiteY510" fmla="*/ 245157 h 2810796"/>
              <a:gd name="connsiteX511" fmla="*/ 1974059 w 3531775"/>
              <a:gd name="connsiteY511" fmla="*/ 245157 h 2810796"/>
              <a:gd name="connsiteX512" fmla="*/ 1974917 w 3531775"/>
              <a:gd name="connsiteY512" fmla="*/ 244872 h 2810796"/>
              <a:gd name="connsiteX513" fmla="*/ 1974821 w 3531775"/>
              <a:gd name="connsiteY513" fmla="*/ 244967 h 2810796"/>
              <a:gd name="connsiteX514" fmla="*/ 1975012 w 3531775"/>
              <a:gd name="connsiteY514" fmla="*/ 244872 h 2810796"/>
              <a:gd name="connsiteX515" fmla="*/ 1974917 w 3531775"/>
              <a:gd name="connsiteY515" fmla="*/ 244872 h 2810796"/>
              <a:gd name="connsiteX516" fmla="*/ 1978631 w 3531775"/>
              <a:gd name="connsiteY516" fmla="*/ 242776 h 2810796"/>
              <a:gd name="connsiteX517" fmla="*/ 1978631 w 3531775"/>
              <a:gd name="connsiteY517" fmla="*/ 242776 h 2810796"/>
              <a:gd name="connsiteX518" fmla="*/ 1978727 w 3531775"/>
              <a:gd name="connsiteY518" fmla="*/ 242681 h 2810796"/>
              <a:gd name="connsiteX519" fmla="*/ 1978631 w 3531775"/>
              <a:gd name="connsiteY519" fmla="*/ 242776 h 2810796"/>
              <a:gd name="connsiteX520" fmla="*/ 1901098 w 3531775"/>
              <a:gd name="connsiteY520" fmla="*/ 258969 h 2810796"/>
              <a:gd name="connsiteX521" fmla="*/ 2105695 w 3531775"/>
              <a:gd name="connsiteY521" fmla="*/ 327453 h 2810796"/>
              <a:gd name="connsiteX522" fmla="*/ 2128364 w 3531775"/>
              <a:gd name="connsiteY522" fmla="*/ 327834 h 2810796"/>
              <a:gd name="connsiteX523" fmla="*/ 2075691 w 3531775"/>
              <a:gd name="connsiteY523" fmla="*/ 395938 h 2810796"/>
              <a:gd name="connsiteX524" fmla="*/ 2087216 w 3531775"/>
              <a:gd name="connsiteY524" fmla="*/ 458803 h 2810796"/>
              <a:gd name="connsiteX525" fmla="*/ 2221614 w 3531775"/>
              <a:gd name="connsiteY525" fmla="*/ 440801 h 2810796"/>
              <a:gd name="connsiteX526" fmla="*/ 2376300 w 3531775"/>
              <a:gd name="connsiteY526" fmla="*/ 379936 h 2810796"/>
              <a:gd name="connsiteX527" fmla="*/ 2373157 w 3531775"/>
              <a:gd name="connsiteY527" fmla="*/ 439372 h 2810796"/>
              <a:gd name="connsiteX528" fmla="*/ 2332771 w 3531775"/>
              <a:gd name="connsiteY528" fmla="*/ 427180 h 2810796"/>
              <a:gd name="connsiteX529" fmla="*/ 2292576 w 3531775"/>
              <a:gd name="connsiteY529" fmla="*/ 415369 h 2810796"/>
              <a:gd name="connsiteX530" fmla="*/ 2381444 w 3531775"/>
              <a:gd name="connsiteY530" fmla="*/ 506619 h 2810796"/>
              <a:gd name="connsiteX531" fmla="*/ 2468407 w 3531775"/>
              <a:gd name="connsiteY531" fmla="*/ 399748 h 2810796"/>
              <a:gd name="connsiteX532" fmla="*/ 2486981 w 3531775"/>
              <a:gd name="connsiteY532" fmla="*/ 450326 h 2810796"/>
              <a:gd name="connsiteX533" fmla="*/ 2487076 w 3531775"/>
              <a:gd name="connsiteY533" fmla="*/ 450231 h 2810796"/>
              <a:gd name="connsiteX534" fmla="*/ 2456882 w 3531775"/>
              <a:gd name="connsiteY534" fmla="*/ 452517 h 2810796"/>
              <a:gd name="connsiteX535" fmla="*/ 2428116 w 3531775"/>
              <a:gd name="connsiteY535" fmla="*/ 493379 h 2810796"/>
              <a:gd name="connsiteX536" fmla="*/ 2533368 w 3531775"/>
              <a:gd name="connsiteY536" fmla="*/ 489569 h 2810796"/>
              <a:gd name="connsiteX537" fmla="*/ 2506793 w 3531775"/>
              <a:gd name="connsiteY537" fmla="*/ 403749 h 2810796"/>
              <a:gd name="connsiteX538" fmla="*/ 2506698 w 3531775"/>
              <a:gd name="connsiteY538" fmla="*/ 403844 h 2810796"/>
              <a:gd name="connsiteX539" fmla="*/ 2599566 w 3531775"/>
              <a:gd name="connsiteY539" fmla="*/ 402415 h 2810796"/>
              <a:gd name="connsiteX540" fmla="*/ 2573658 w 3531775"/>
              <a:gd name="connsiteY540" fmla="*/ 394700 h 2810796"/>
              <a:gd name="connsiteX541" fmla="*/ 2672337 w 3531775"/>
              <a:gd name="connsiteY541" fmla="*/ 498713 h 2810796"/>
              <a:gd name="connsiteX542" fmla="*/ 2747966 w 3531775"/>
              <a:gd name="connsiteY542" fmla="*/ 479282 h 2810796"/>
              <a:gd name="connsiteX543" fmla="*/ 2806449 w 3531775"/>
              <a:gd name="connsiteY543" fmla="*/ 542337 h 2810796"/>
              <a:gd name="connsiteX544" fmla="*/ 2907033 w 3531775"/>
              <a:gd name="connsiteY544" fmla="*/ 500904 h 2810796"/>
              <a:gd name="connsiteX545" fmla="*/ 2948467 w 3531775"/>
              <a:gd name="connsiteY545" fmla="*/ 533003 h 2810796"/>
              <a:gd name="connsiteX546" fmla="*/ 2907128 w 3531775"/>
              <a:gd name="connsiteY546" fmla="*/ 500808 h 2810796"/>
              <a:gd name="connsiteX547" fmla="*/ 2907128 w 3531775"/>
              <a:gd name="connsiteY547" fmla="*/ 500808 h 2810796"/>
              <a:gd name="connsiteX548" fmla="*/ 2955611 w 3531775"/>
              <a:gd name="connsiteY548" fmla="*/ 461946 h 2810796"/>
              <a:gd name="connsiteX549" fmla="*/ 3015713 w 3531775"/>
              <a:gd name="connsiteY549" fmla="*/ 426704 h 2810796"/>
              <a:gd name="connsiteX550" fmla="*/ 3046956 w 3531775"/>
              <a:gd name="connsiteY550" fmla="*/ 385365 h 2810796"/>
              <a:gd name="connsiteX551" fmla="*/ 3004569 w 3531775"/>
              <a:gd name="connsiteY551" fmla="*/ 363553 h 2810796"/>
              <a:gd name="connsiteX552" fmla="*/ 3004855 w 3531775"/>
              <a:gd name="connsiteY552" fmla="*/ 363648 h 2810796"/>
              <a:gd name="connsiteX553" fmla="*/ 3004474 w 3531775"/>
              <a:gd name="connsiteY553" fmla="*/ 363553 h 2810796"/>
              <a:gd name="connsiteX554" fmla="*/ 3004569 w 3531775"/>
              <a:gd name="connsiteY554" fmla="*/ 363553 h 2810796"/>
              <a:gd name="connsiteX555" fmla="*/ 2751490 w 3531775"/>
              <a:gd name="connsiteY555" fmla="*/ 459660 h 2810796"/>
              <a:gd name="connsiteX556" fmla="*/ 2663860 w 3531775"/>
              <a:gd name="connsiteY556" fmla="*/ 380793 h 2810796"/>
              <a:gd name="connsiteX557" fmla="*/ 2652144 w 3531775"/>
              <a:gd name="connsiteY557" fmla="*/ 244776 h 2810796"/>
              <a:gd name="connsiteX558" fmla="*/ 2390111 w 3531775"/>
              <a:gd name="connsiteY558" fmla="*/ 163433 h 2810796"/>
              <a:gd name="connsiteX559" fmla="*/ 2390111 w 3531775"/>
              <a:gd name="connsiteY559" fmla="*/ 163433 h 2810796"/>
              <a:gd name="connsiteX560" fmla="*/ 2654144 w 3531775"/>
              <a:gd name="connsiteY560" fmla="*/ 197247 h 2810796"/>
              <a:gd name="connsiteX561" fmla="*/ 2686339 w 3531775"/>
              <a:gd name="connsiteY561" fmla="*/ 371745 h 2810796"/>
              <a:gd name="connsiteX562" fmla="*/ 2799210 w 3531775"/>
              <a:gd name="connsiteY562" fmla="*/ 432228 h 2810796"/>
              <a:gd name="connsiteX563" fmla="*/ 3050003 w 3531775"/>
              <a:gd name="connsiteY563" fmla="*/ 383841 h 2810796"/>
              <a:gd name="connsiteX564" fmla="*/ 3109059 w 3531775"/>
              <a:gd name="connsiteY564" fmla="*/ 379936 h 2810796"/>
              <a:gd name="connsiteX565" fmla="*/ 2898080 w 3531775"/>
              <a:gd name="connsiteY565" fmla="*/ 341169 h 2810796"/>
              <a:gd name="connsiteX566" fmla="*/ 2898937 w 3531775"/>
              <a:gd name="connsiteY566" fmla="*/ 341265 h 2810796"/>
              <a:gd name="connsiteX567" fmla="*/ 2856170 w 3531775"/>
              <a:gd name="connsiteY567" fmla="*/ 328120 h 2810796"/>
              <a:gd name="connsiteX568" fmla="*/ 2856170 w 3531775"/>
              <a:gd name="connsiteY568" fmla="*/ 328120 h 2810796"/>
              <a:gd name="connsiteX569" fmla="*/ 2812736 w 3531775"/>
              <a:gd name="connsiteY569" fmla="*/ 20082 h 2810796"/>
              <a:gd name="connsiteX570" fmla="*/ 2812736 w 3531775"/>
              <a:gd name="connsiteY570" fmla="*/ 20082 h 2810796"/>
              <a:gd name="connsiteX571" fmla="*/ 2812736 w 3531775"/>
              <a:gd name="connsiteY571" fmla="*/ 20082 h 2810796"/>
              <a:gd name="connsiteX572" fmla="*/ 2812736 w 3531775"/>
              <a:gd name="connsiteY572" fmla="*/ 20082 h 2810796"/>
              <a:gd name="connsiteX573" fmla="*/ 2811117 w 3531775"/>
              <a:gd name="connsiteY573" fmla="*/ 19320 h 2810796"/>
              <a:gd name="connsiteX574" fmla="*/ 2812641 w 3531775"/>
              <a:gd name="connsiteY574" fmla="*/ 20082 h 2810796"/>
              <a:gd name="connsiteX575" fmla="*/ 2806830 w 3531775"/>
              <a:gd name="connsiteY575" fmla="*/ 17224 h 2810796"/>
              <a:gd name="connsiteX576" fmla="*/ 2811212 w 3531775"/>
              <a:gd name="connsiteY576" fmla="*/ 19320 h 2810796"/>
              <a:gd name="connsiteX577" fmla="*/ 2793686 w 3531775"/>
              <a:gd name="connsiteY577" fmla="*/ 11985 h 2810796"/>
              <a:gd name="connsiteX578" fmla="*/ 2797877 w 3531775"/>
              <a:gd name="connsiteY578" fmla="*/ 13509 h 2810796"/>
              <a:gd name="connsiteX579" fmla="*/ 2793114 w 3531775"/>
              <a:gd name="connsiteY579" fmla="*/ 11795 h 2810796"/>
              <a:gd name="connsiteX580" fmla="*/ 2793686 w 3531775"/>
              <a:gd name="connsiteY580" fmla="*/ 11985 h 2810796"/>
              <a:gd name="connsiteX581" fmla="*/ 2711771 w 3531775"/>
              <a:gd name="connsiteY581" fmla="*/ 8842 h 2810796"/>
              <a:gd name="connsiteX582" fmla="*/ 2711771 w 3531775"/>
              <a:gd name="connsiteY582" fmla="*/ 8842 h 2810796"/>
              <a:gd name="connsiteX583" fmla="*/ 2840453 w 3531775"/>
              <a:gd name="connsiteY583" fmla="*/ 23511 h 2810796"/>
              <a:gd name="connsiteX584" fmla="*/ 2839882 w 3531775"/>
              <a:gd name="connsiteY584" fmla="*/ 23130 h 2810796"/>
              <a:gd name="connsiteX585" fmla="*/ 2871410 w 3531775"/>
              <a:gd name="connsiteY585" fmla="*/ 315357 h 2810796"/>
              <a:gd name="connsiteX586" fmla="*/ 3044098 w 3531775"/>
              <a:gd name="connsiteY586" fmla="*/ 316309 h 2810796"/>
              <a:gd name="connsiteX587" fmla="*/ 3043431 w 3531775"/>
              <a:gd name="connsiteY587" fmla="*/ 316214 h 2810796"/>
              <a:gd name="connsiteX588" fmla="*/ 3045051 w 3531775"/>
              <a:gd name="connsiteY588" fmla="*/ 316404 h 2810796"/>
              <a:gd name="connsiteX589" fmla="*/ 3044098 w 3531775"/>
              <a:gd name="connsiteY589" fmla="*/ 316309 h 2810796"/>
              <a:gd name="connsiteX590" fmla="*/ 3110201 w 3531775"/>
              <a:gd name="connsiteY590" fmla="*/ 380508 h 2810796"/>
              <a:gd name="connsiteX591" fmla="*/ 3106201 w 3531775"/>
              <a:gd name="connsiteY591" fmla="*/ 500427 h 2810796"/>
              <a:gd name="connsiteX592" fmla="*/ 3167066 w 3531775"/>
              <a:gd name="connsiteY592" fmla="*/ 552720 h 2810796"/>
              <a:gd name="connsiteX593" fmla="*/ 3142301 w 3531775"/>
              <a:gd name="connsiteY593" fmla="*/ 586343 h 2810796"/>
              <a:gd name="connsiteX594" fmla="*/ 3133347 w 3531775"/>
              <a:gd name="connsiteY594" fmla="*/ 603583 h 2810796"/>
              <a:gd name="connsiteX595" fmla="*/ 3133538 w 3531775"/>
              <a:gd name="connsiteY595" fmla="*/ 603393 h 2810796"/>
              <a:gd name="connsiteX596" fmla="*/ 3132966 w 3531775"/>
              <a:gd name="connsiteY596" fmla="*/ 604155 h 2810796"/>
              <a:gd name="connsiteX597" fmla="*/ 3132966 w 3531775"/>
              <a:gd name="connsiteY597" fmla="*/ 604059 h 2810796"/>
              <a:gd name="connsiteX598" fmla="*/ 3129251 w 3531775"/>
              <a:gd name="connsiteY598" fmla="*/ 609012 h 2810796"/>
              <a:gd name="connsiteX599" fmla="*/ 3129442 w 3531775"/>
              <a:gd name="connsiteY599" fmla="*/ 608727 h 2810796"/>
              <a:gd name="connsiteX600" fmla="*/ 3128585 w 3531775"/>
              <a:gd name="connsiteY600" fmla="*/ 609774 h 2810796"/>
              <a:gd name="connsiteX601" fmla="*/ 3128775 w 3531775"/>
              <a:gd name="connsiteY601" fmla="*/ 609489 h 2810796"/>
              <a:gd name="connsiteX602" fmla="*/ 3124489 w 3531775"/>
              <a:gd name="connsiteY602" fmla="*/ 614442 h 2810796"/>
              <a:gd name="connsiteX603" fmla="*/ 3124679 w 3531775"/>
              <a:gd name="connsiteY603" fmla="*/ 614251 h 2810796"/>
              <a:gd name="connsiteX604" fmla="*/ 3119726 w 3531775"/>
              <a:gd name="connsiteY604" fmla="*/ 619299 h 2810796"/>
              <a:gd name="connsiteX605" fmla="*/ 3119822 w 3531775"/>
              <a:gd name="connsiteY605" fmla="*/ 619204 h 2810796"/>
              <a:gd name="connsiteX606" fmla="*/ 3114011 w 3531775"/>
              <a:gd name="connsiteY606" fmla="*/ 624348 h 2810796"/>
              <a:gd name="connsiteX607" fmla="*/ 3114297 w 3531775"/>
              <a:gd name="connsiteY607" fmla="*/ 624062 h 2810796"/>
              <a:gd name="connsiteX608" fmla="*/ 3113345 w 3531775"/>
              <a:gd name="connsiteY608" fmla="*/ 624824 h 2810796"/>
              <a:gd name="connsiteX609" fmla="*/ 3113631 w 3531775"/>
              <a:gd name="connsiteY609" fmla="*/ 624633 h 2810796"/>
              <a:gd name="connsiteX610" fmla="*/ 3098962 w 3531775"/>
              <a:gd name="connsiteY610" fmla="*/ 634920 h 2810796"/>
              <a:gd name="connsiteX611" fmla="*/ 3097248 w 3531775"/>
              <a:gd name="connsiteY611" fmla="*/ 555482 h 2810796"/>
              <a:gd name="connsiteX612" fmla="*/ 3083627 w 3531775"/>
              <a:gd name="connsiteY612" fmla="*/ 553577 h 2810796"/>
              <a:gd name="connsiteX613" fmla="*/ 3014666 w 3531775"/>
              <a:gd name="connsiteY613" fmla="*/ 669591 h 2810796"/>
              <a:gd name="connsiteX614" fmla="*/ 3014951 w 3531775"/>
              <a:gd name="connsiteY614" fmla="*/ 584057 h 2810796"/>
              <a:gd name="connsiteX615" fmla="*/ 2701579 w 3531775"/>
              <a:gd name="connsiteY615" fmla="*/ 735790 h 2810796"/>
              <a:gd name="connsiteX616" fmla="*/ 2984662 w 3531775"/>
              <a:gd name="connsiteY616" fmla="*/ 698357 h 2810796"/>
              <a:gd name="connsiteX617" fmla="*/ 2785018 w 3531775"/>
              <a:gd name="connsiteY617" fmla="*/ 777224 h 2810796"/>
              <a:gd name="connsiteX618" fmla="*/ 3014285 w 3531775"/>
              <a:gd name="connsiteY618" fmla="*/ 861711 h 2810796"/>
              <a:gd name="connsiteX619" fmla="*/ 3036573 w 3531775"/>
              <a:gd name="connsiteY619" fmla="*/ 786844 h 2810796"/>
              <a:gd name="connsiteX620" fmla="*/ 3066958 w 3531775"/>
              <a:gd name="connsiteY620" fmla="*/ 836755 h 2810796"/>
              <a:gd name="connsiteX621" fmla="*/ 3066958 w 3531775"/>
              <a:gd name="connsiteY621" fmla="*/ 836374 h 2810796"/>
              <a:gd name="connsiteX622" fmla="*/ 3065720 w 3531775"/>
              <a:gd name="connsiteY622" fmla="*/ 848090 h 2810796"/>
              <a:gd name="connsiteX623" fmla="*/ 3065720 w 3531775"/>
              <a:gd name="connsiteY623" fmla="*/ 847899 h 2810796"/>
              <a:gd name="connsiteX624" fmla="*/ 3061434 w 3531775"/>
              <a:gd name="connsiteY624" fmla="*/ 860663 h 2810796"/>
              <a:gd name="connsiteX625" fmla="*/ 3101629 w 3531775"/>
              <a:gd name="connsiteY625" fmla="*/ 800846 h 2810796"/>
              <a:gd name="connsiteX626" fmla="*/ 3109249 w 3531775"/>
              <a:gd name="connsiteY626" fmla="*/ 807228 h 2810796"/>
              <a:gd name="connsiteX627" fmla="*/ 3108963 w 3531775"/>
              <a:gd name="connsiteY627" fmla="*/ 806942 h 2810796"/>
              <a:gd name="connsiteX628" fmla="*/ 3121917 w 3531775"/>
              <a:gd name="connsiteY628" fmla="*/ 836660 h 2810796"/>
              <a:gd name="connsiteX629" fmla="*/ 2993425 w 3531775"/>
              <a:gd name="connsiteY629" fmla="*/ 932672 h 2810796"/>
              <a:gd name="connsiteX630" fmla="*/ 3025619 w 3531775"/>
              <a:gd name="connsiteY630" fmla="*/ 1058021 h 2810796"/>
              <a:gd name="connsiteX631" fmla="*/ 2951229 w 3531775"/>
              <a:gd name="connsiteY631" fmla="*/ 931815 h 2810796"/>
              <a:gd name="connsiteX632" fmla="*/ 2951229 w 3531775"/>
              <a:gd name="connsiteY632" fmla="*/ 931815 h 2810796"/>
              <a:gd name="connsiteX633" fmla="*/ 2948181 w 3531775"/>
              <a:gd name="connsiteY633" fmla="*/ 907050 h 2810796"/>
              <a:gd name="connsiteX634" fmla="*/ 2895794 w 3531775"/>
              <a:gd name="connsiteY634" fmla="*/ 962104 h 2810796"/>
              <a:gd name="connsiteX635" fmla="*/ 2908367 w 3531775"/>
              <a:gd name="connsiteY635" fmla="*/ 919813 h 2810796"/>
              <a:gd name="connsiteX636" fmla="*/ 2841977 w 3531775"/>
              <a:gd name="connsiteY636" fmla="*/ 955151 h 2810796"/>
              <a:gd name="connsiteX637" fmla="*/ 2884078 w 3531775"/>
              <a:gd name="connsiteY637" fmla="*/ 883332 h 2810796"/>
              <a:gd name="connsiteX638" fmla="*/ 2880268 w 3531775"/>
              <a:gd name="connsiteY638" fmla="*/ 882570 h 2810796"/>
              <a:gd name="connsiteX639" fmla="*/ 2858456 w 3531775"/>
              <a:gd name="connsiteY639" fmla="*/ 918003 h 2810796"/>
              <a:gd name="connsiteX640" fmla="*/ 2830928 w 3531775"/>
              <a:gd name="connsiteY640" fmla="*/ 924195 h 2810796"/>
              <a:gd name="connsiteX641" fmla="*/ 2761586 w 3531775"/>
              <a:gd name="connsiteY641" fmla="*/ 958104 h 2810796"/>
              <a:gd name="connsiteX642" fmla="*/ 2761586 w 3531775"/>
              <a:gd name="connsiteY642" fmla="*/ 958104 h 2810796"/>
              <a:gd name="connsiteX643" fmla="*/ 2793019 w 3531775"/>
              <a:gd name="connsiteY643" fmla="*/ 917908 h 2810796"/>
              <a:gd name="connsiteX644" fmla="*/ 2841120 w 3531775"/>
              <a:gd name="connsiteY644" fmla="*/ 878856 h 2810796"/>
              <a:gd name="connsiteX645" fmla="*/ 2834738 w 3531775"/>
              <a:gd name="connsiteY645" fmla="*/ 880380 h 2810796"/>
              <a:gd name="connsiteX646" fmla="*/ 2770731 w 3531775"/>
              <a:gd name="connsiteY646" fmla="*/ 890476 h 2810796"/>
              <a:gd name="connsiteX647" fmla="*/ 2725582 w 3531775"/>
              <a:gd name="connsiteY647" fmla="*/ 950865 h 2810796"/>
              <a:gd name="connsiteX648" fmla="*/ 2572039 w 3531775"/>
              <a:gd name="connsiteY648" fmla="*/ 993918 h 2810796"/>
              <a:gd name="connsiteX649" fmla="*/ 2702817 w 3531775"/>
              <a:gd name="connsiteY649" fmla="*/ 891905 h 2810796"/>
              <a:gd name="connsiteX650" fmla="*/ 2543274 w 3531775"/>
              <a:gd name="connsiteY650" fmla="*/ 945054 h 2810796"/>
              <a:gd name="connsiteX651" fmla="*/ 2389540 w 3531775"/>
              <a:gd name="connsiteY651" fmla="*/ 954294 h 2810796"/>
              <a:gd name="connsiteX652" fmla="*/ 2171322 w 3531775"/>
              <a:gd name="connsiteY652" fmla="*/ 1136602 h 2810796"/>
              <a:gd name="connsiteX653" fmla="*/ 2172275 w 3531775"/>
              <a:gd name="connsiteY653" fmla="*/ 978297 h 2810796"/>
              <a:gd name="connsiteX654" fmla="*/ 2153987 w 3531775"/>
              <a:gd name="connsiteY654" fmla="*/ 1105265 h 2810796"/>
              <a:gd name="connsiteX655" fmla="*/ 2058832 w 3531775"/>
              <a:gd name="connsiteY655" fmla="*/ 1233567 h 2810796"/>
              <a:gd name="connsiteX656" fmla="*/ 2224376 w 3531775"/>
              <a:gd name="connsiteY656" fmla="*/ 1262046 h 2810796"/>
              <a:gd name="connsiteX657" fmla="*/ 2791304 w 3531775"/>
              <a:gd name="connsiteY657" fmla="*/ 1268142 h 2810796"/>
              <a:gd name="connsiteX658" fmla="*/ 2791304 w 3531775"/>
              <a:gd name="connsiteY658" fmla="*/ 1268142 h 2810796"/>
              <a:gd name="connsiteX659" fmla="*/ 2791304 w 3531775"/>
              <a:gd name="connsiteY659" fmla="*/ 1268142 h 2810796"/>
              <a:gd name="connsiteX660" fmla="*/ 3398714 w 3531775"/>
              <a:gd name="connsiteY660" fmla="*/ 1633903 h 2810796"/>
              <a:gd name="connsiteX661" fmla="*/ 3229835 w 3531775"/>
              <a:gd name="connsiteY661" fmla="*/ 2361708 h 2810796"/>
              <a:gd name="connsiteX662" fmla="*/ 2459358 w 3531775"/>
              <a:gd name="connsiteY662" fmla="*/ 2345039 h 2810796"/>
              <a:gd name="connsiteX663" fmla="*/ 2459358 w 3531775"/>
              <a:gd name="connsiteY663" fmla="*/ 2345039 h 2810796"/>
              <a:gd name="connsiteX664" fmla="*/ 2459358 w 3531775"/>
              <a:gd name="connsiteY664" fmla="*/ 2345039 h 2810796"/>
              <a:gd name="connsiteX665" fmla="*/ 2396112 w 3531775"/>
              <a:gd name="connsiteY665" fmla="*/ 2286460 h 2810796"/>
              <a:gd name="connsiteX666" fmla="*/ 2402970 w 3531775"/>
              <a:gd name="connsiteY666" fmla="*/ 2282650 h 2810796"/>
              <a:gd name="connsiteX667" fmla="*/ 2440403 w 3531775"/>
              <a:gd name="connsiteY667" fmla="*/ 2274649 h 2810796"/>
              <a:gd name="connsiteX668" fmla="*/ 2409923 w 3531775"/>
              <a:gd name="connsiteY668" fmla="*/ 2278174 h 2810796"/>
              <a:gd name="connsiteX669" fmla="*/ 2430783 w 3531775"/>
              <a:gd name="connsiteY669" fmla="*/ 2259409 h 2810796"/>
              <a:gd name="connsiteX670" fmla="*/ 2487362 w 3531775"/>
              <a:gd name="connsiteY670" fmla="*/ 2311130 h 2810796"/>
              <a:gd name="connsiteX671" fmla="*/ 2487362 w 3531775"/>
              <a:gd name="connsiteY671" fmla="*/ 2311130 h 2810796"/>
              <a:gd name="connsiteX672" fmla="*/ 2487362 w 3531775"/>
              <a:gd name="connsiteY672" fmla="*/ 2311130 h 2810796"/>
              <a:gd name="connsiteX673" fmla="*/ 3387379 w 3531775"/>
              <a:gd name="connsiteY673" fmla="*/ 2058813 h 2810796"/>
              <a:gd name="connsiteX674" fmla="*/ 3387379 w 3531775"/>
              <a:gd name="connsiteY674" fmla="*/ 2058813 h 2810796"/>
              <a:gd name="connsiteX675" fmla="*/ 3354994 w 3531775"/>
              <a:gd name="connsiteY675" fmla="*/ 1656667 h 2810796"/>
              <a:gd name="connsiteX676" fmla="*/ 2786447 w 3531775"/>
              <a:gd name="connsiteY676" fmla="*/ 1319673 h 2810796"/>
              <a:gd name="connsiteX677" fmla="*/ 2786447 w 3531775"/>
              <a:gd name="connsiteY677" fmla="*/ 1319673 h 2810796"/>
              <a:gd name="connsiteX678" fmla="*/ 2786447 w 3531775"/>
              <a:gd name="connsiteY678" fmla="*/ 1319673 h 2810796"/>
              <a:gd name="connsiteX679" fmla="*/ 2221995 w 3531775"/>
              <a:gd name="connsiteY679" fmla="*/ 1316149 h 2810796"/>
              <a:gd name="connsiteX680" fmla="*/ 1972345 w 3531775"/>
              <a:gd name="connsiteY680" fmla="*/ 1256998 h 2810796"/>
              <a:gd name="connsiteX681" fmla="*/ 1972440 w 3531775"/>
              <a:gd name="connsiteY681" fmla="*/ 1256808 h 2810796"/>
              <a:gd name="connsiteX682" fmla="*/ 1838709 w 3531775"/>
              <a:gd name="connsiteY682" fmla="*/ 1137745 h 2810796"/>
              <a:gd name="connsiteX683" fmla="*/ 1992443 w 3531775"/>
              <a:gd name="connsiteY683" fmla="*/ 881618 h 2810796"/>
              <a:gd name="connsiteX684" fmla="*/ 1982441 w 3531775"/>
              <a:gd name="connsiteY684" fmla="*/ 867235 h 2810796"/>
              <a:gd name="connsiteX685" fmla="*/ 1823945 w 3531775"/>
              <a:gd name="connsiteY685" fmla="*/ 1145651 h 2810796"/>
              <a:gd name="connsiteX686" fmla="*/ 1965392 w 3531775"/>
              <a:gd name="connsiteY686" fmla="*/ 1271667 h 2810796"/>
              <a:gd name="connsiteX687" fmla="*/ 1965296 w 3531775"/>
              <a:gd name="connsiteY687" fmla="*/ 1271762 h 2810796"/>
              <a:gd name="connsiteX688" fmla="*/ 1969868 w 3531775"/>
              <a:gd name="connsiteY688" fmla="*/ 1274048 h 2810796"/>
              <a:gd name="connsiteX689" fmla="*/ 1969868 w 3531775"/>
              <a:gd name="connsiteY689" fmla="*/ 1274048 h 2810796"/>
              <a:gd name="connsiteX690" fmla="*/ 1969868 w 3531775"/>
              <a:gd name="connsiteY690" fmla="*/ 1274048 h 2810796"/>
              <a:gd name="connsiteX691" fmla="*/ 2221233 w 3531775"/>
              <a:gd name="connsiteY691" fmla="*/ 1332150 h 2810796"/>
              <a:gd name="connsiteX692" fmla="*/ 2784923 w 3531775"/>
              <a:gd name="connsiteY692" fmla="*/ 1334913 h 2810796"/>
              <a:gd name="connsiteX693" fmla="*/ 2784923 w 3531775"/>
              <a:gd name="connsiteY693" fmla="*/ 1334913 h 2810796"/>
              <a:gd name="connsiteX694" fmla="*/ 2784923 w 3531775"/>
              <a:gd name="connsiteY694" fmla="*/ 1334913 h 2810796"/>
              <a:gd name="connsiteX695" fmla="*/ 3341945 w 3531775"/>
              <a:gd name="connsiteY695" fmla="*/ 1663430 h 2810796"/>
              <a:gd name="connsiteX696" fmla="*/ 3373758 w 3531775"/>
              <a:gd name="connsiteY696" fmla="*/ 2054431 h 2810796"/>
              <a:gd name="connsiteX697" fmla="*/ 3373758 w 3531775"/>
              <a:gd name="connsiteY697" fmla="*/ 2054431 h 2810796"/>
              <a:gd name="connsiteX698" fmla="*/ 3373758 w 3531775"/>
              <a:gd name="connsiteY698" fmla="*/ 2054431 h 2810796"/>
              <a:gd name="connsiteX699" fmla="*/ 2873124 w 3531775"/>
              <a:gd name="connsiteY699" fmla="*/ 2437813 h 2810796"/>
              <a:gd name="connsiteX700" fmla="*/ 2438499 w 3531775"/>
              <a:gd name="connsiteY700" fmla="*/ 2248837 h 2810796"/>
              <a:gd name="connsiteX701" fmla="*/ 2449833 w 3531775"/>
              <a:gd name="connsiteY701" fmla="*/ 2223881 h 2810796"/>
              <a:gd name="connsiteX702" fmla="*/ 2451738 w 3531775"/>
              <a:gd name="connsiteY702" fmla="*/ 2215975 h 2810796"/>
              <a:gd name="connsiteX703" fmla="*/ 2452405 w 3531775"/>
              <a:gd name="connsiteY703" fmla="*/ 2181876 h 2810796"/>
              <a:gd name="connsiteX704" fmla="*/ 2450309 w 3531775"/>
              <a:gd name="connsiteY704" fmla="*/ 2171684 h 2810796"/>
              <a:gd name="connsiteX705" fmla="*/ 2457644 w 3531775"/>
              <a:gd name="connsiteY705" fmla="*/ 2177113 h 2810796"/>
              <a:gd name="connsiteX706" fmla="*/ 2464692 w 3531775"/>
              <a:gd name="connsiteY706" fmla="*/ 2175208 h 2810796"/>
              <a:gd name="connsiteX707" fmla="*/ 2447166 w 3531775"/>
              <a:gd name="connsiteY707" fmla="*/ 2161588 h 2810796"/>
              <a:gd name="connsiteX708" fmla="*/ 2420306 w 3531775"/>
              <a:gd name="connsiteY708" fmla="*/ 2119487 h 2810796"/>
              <a:gd name="connsiteX709" fmla="*/ 2428973 w 3531775"/>
              <a:gd name="connsiteY709" fmla="*/ 2124726 h 2810796"/>
              <a:gd name="connsiteX710" fmla="*/ 2408685 w 3531775"/>
              <a:gd name="connsiteY710" fmla="*/ 2109200 h 2810796"/>
              <a:gd name="connsiteX711" fmla="*/ 2381730 w 3531775"/>
              <a:gd name="connsiteY711" fmla="*/ 2094722 h 2810796"/>
              <a:gd name="connsiteX712" fmla="*/ 2353917 w 3531775"/>
              <a:gd name="connsiteY712" fmla="*/ 2089007 h 2810796"/>
              <a:gd name="connsiteX713" fmla="*/ 2319055 w 3531775"/>
              <a:gd name="connsiteY713" fmla="*/ 2091960 h 2810796"/>
              <a:gd name="connsiteX714" fmla="*/ 2292004 w 3531775"/>
              <a:gd name="connsiteY714" fmla="*/ 2101009 h 2810796"/>
              <a:gd name="connsiteX715" fmla="*/ 2024733 w 3531775"/>
              <a:gd name="connsiteY715" fmla="*/ 1997853 h 2810796"/>
              <a:gd name="connsiteX716" fmla="*/ 1905575 w 3531775"/>
              <a:gd name="connsiteY716" fmla="*/ 2094722 h 2810796"/>
              <a:gd name="connsiteX717" fmla="*/ 1525241 w 3531775"/>
              <a:gd name="connsiteY717" fmla="*/ 2568495 h 2810796"/>
              <a:gd name="connsiteX718" fmla="*/ 1160053 w 3531775"/>
              <a:gd name="connsiteY718" fmla="*/ 2469055 h 2810796"/>
              <a:gd name="connsiteX719" fmla="*/ 1099093 w 3531775"/>
              <a:gd name="connsiteY719" fmla="*/ 2119011 h 2810796"/>
              <a:gd name="connsiteX720" fmla="*/ 1212345 w 3531775"/>
              <a:gd name="connsiteY720" fmla="*/ 1708388 h 2810796"/>
              <a:gd name="connsiteX721" fmla="*/ 1101379 w 3531775"/>
              <a:gd name="connsiteY721" fmla="*/ 1493885 h 2810796"/>
              <a:gd name="connsiteX722" fmla="*/ 981935 w 3531775"/>
              <a:gd name="connsiteY722" fmla="*/ 1507982 h 2810796"/>
              <a:gd name="connsiteX723" fmla="*/ 627034 w 3531775"/>
              <a:gd name="connsiteY723" fmla="*/ 1749536 h 2810796"/>
              <a:gd name="connsiteX724" fmla="*/ 627986 w 3531775"/>
              <a:gd name="connsiteY724" fmla="*/ 1749060 h 2810796"/>
              <a:gd name="connsiteX725" fmla="*/ 626748 w 3531775"/>
              <a:gd name="connsiteY725" fmla="*/ 1749822 h 2810796"/>
              <a:gd name="connsiteX726" fmla="*/ 626748 w 3531775"/>
              <a:gd name="connsiteY726" fmla="*/ 1749822 h 2810796"/>
              <a:gd name="connsiteX727" fmla="*/ 626843 w 3531775"/>
              <a:gd name="connsiteY727" fmla="*/ 1750012 h 2810796"/>
              <a:gd name="connsiteX728" fmla="*/ 612461 w 3531775"/>
              <a:gd name="connsiteY728" fmla="*/ 1759156 h 2810796"/>
              <a:gd name="connsiteX729" fmla="*/ 612461 w 3531775"/>
              <a:gd name="connsiteY729" fmla="*/ 1759156 h 2810796"/>
              <a:gd name="connsiteX730" fmla="*/ 612461 w 3531775"/>
              <a:gd name="connsiteY730" fmla="*/ 1759156 h 2810796"/>
              <a:gd name="connsiteX731" fmla="*/ 30388 w 3531775"/>
              <a:gd name="connsiteY731" fmla="*/ 1621901 h 2810796"/>
              <a:gd name="connsiteX732" fmla="*/ 104683 w 3531775"/>
              <a:gd name="connsiteY732" fmla="*/ 1348343 h 2810796"/>
              <a:gd name="connsiteX733" fmla="*/ 103635 w 3531775"/>
              <a:gd name="connsiteY733" fmla="*/ 1346629 h 2810796"/>
              <a:gd name="connsiteX734" fmla="*/ 49819 w 3531775"/>
              <a:gd name="connsiteY734" fmla="*/ 1685337 h 2810796"/>
              <a:gd name="connsiteX735" fmla="*/ 630844 w 3531775"/>
              <a:gd name="connsiteY735" fmla="*/ 1756394 h 2810796"/>
              <a:gd name="connsiteX736" fmla="*/ 630653 w 3531775"/>
              <a:gd name="connsiteY736" fmla="*/ 1756204 h 2810796"/>
              <a:gd name="connsiteX737" fmla="*/ 630653 w 3531775"/>
              <a:gd name="connsiteY737" fmla="*/ 1756204 h 2810796"/>
              <a:gd name="connsiteX738" fmla="*/ 630653 w 3531775"/>
              <a:gd name="connsiteY738" fmla="*/ 1756204 h 2810796"/>
              <a:gd name="connsiteX739" fmla="*/ 631606 w 3531775"/>
              <a:gd name="connsiteY739" fmla="*/ 1755632 h 2810796"/>
              <a:gd name="connsiteX740" fmla="*/ 630558 w 3531775"/>
              <a:gd name="connsiteY740" fmla="*/ 1756204 h 2810796"/>
              <a:gd name="connsiteX741" fmla="*/ 980126 w 3531775"/>
              <a:gd name="connsiteY741" fmla="*/ 1517888 h 2810796"/>
              <a:gd name="connsiteX742" fmla="*/ 1099093 w 3531775"/>
              <a:gd name="connsiteY742" fmla="*/ 1502458 h 2810796"/>
              <a:gd name="connsiteX743" fmla="*/ 1195772 w 3531775"/>
              <a:gd name="connsiteY743" fmla="*/ 1625616 h 2810796"/>
              <a:gd name="connsiteX744" fmla="*/ 1195772 w 3531775"/>
              <a:gd name="connsiteY744" fmla="*/ 1625616 h 2810796"/>
              <a:gd name="connsiteX745" fmla="*/ 1195772 w 3531775"/>
              <a:gd name="connsiteY745" fmla="*/ 1625616 h 2810796"/>
              <a:gd name="connsiteX746" fmla="*/ 1099474 w 3531775"/>
              <a:gd name="connsiteY746" fmla="*/ 2072719 h 2810796"/>
              <a:gd name="connsiteX747" fmla="*/ 1175960 w 3531775"/>
              <a:gd name="connsiteY747" fmla="*/ 2504773 h 2810796"/>
              <a:gd name="connsiteX748" fmla="*/ 1175960 w 3531775"/>
              <a:gd name="connsiteY748" fmla="*/ 2504773 h 2810796"/>
              <a:gd name="connsiteX749" fmla="*/ 1175960 w 3531775"/>
              <a:gd name="connsiteY749" fmla="*/ 2504773 h 2810796"/>
              <a:gd name="connsiteX750" fmla="*/ 1623730 w 3531775"/>
              <a:gd name="connsiteY750" fmla="*/ 2526395 h 2810796"/>
              <a:gd name="connsiteX751" fmla="*/ 1718599 w 3531775"/>
              <a:gd name="connsiteY751" fmla="*/ 2429145 h 2810796"/>
              <a:gd name="connsiteX752" fmla="*/ 1901574 w 3531775"/>
              <a:gd name="connsiteY752" fmla="*/ 2120344 h 2810796"/>
              <a:gd name="connsiteX753" fmla="*/ 1956629 w 3531775"/>
              <a:gd name="connsiteY753" fmla="*/ 2054241 h 2810796"/>
              <a:gd name="connsiteX754" fmla="*/ 2280002 w 3531775"/>
              <a:gd name="connsiteY754" fmla="*/ 2107200 h 2810796"/>
              <a:gd name="connsiteX755" fmla="*/ 2244474 w 3531775"/>
              <a:gd name="connsiteY755" fmla="*/ 2132155 h 2810796"/>
              <a:gd name="connsiteX756" fmla="*/ 2057594 w 3531775"/>
              <a:gd name="connsiteY756" fmla="*/ 2043382 h 2810796"/>
              <a:gd name="connsiteX757" fmla="*/ 2057784 w 3531775"/>
              <a:gd name="connsiteY757" fmla="*/ 2043382 h 2810796"/>
              <a:gd name="connsiteX758" fmla="*/ 1832518 w 3531775"/>
              <a:gd name="connsiteY758" fmla="*/ 2319512 h 2810796"/>
              <a:gd name="connsiteX759" fmla="*/ 1703835 w 3531775"/>
              <a:gd name="connsiteY759" fmla="*/ 2504678 h 2810796"/>
              <a:gd name="connsiteX760" fmla="*/ 1064422 w 3531775"/>
              <a:gd name="connsiteY760" fmla="*/ 2376186 h 2810796"/>
              <a:gd name="connsiteX761" fmla="*/ 1158719 w 3531775"/>
              <a:gd name="connsiteY761" fmla="*/ 1781254 h 2810796"/>
              <a:gd name="connsiteX762" fmla="*/ 1172245 w 3531775"/>
              <a:gd name="connsiteY762" fmla="*/ 1674765 h 2810796"/>
              <a:gd name="connsiteX763" fmla="*/ 1091378 w 3531775"/>
              <a:gd name="connsiteY763" fmla="*/ 1530747 h 2810796"/>
              <a:gd name="connsiteX764" fmla="*/ 1091378 w 3531775"/>
              <a:gd name="connsiteY764" fmla="*/ 1530747 h 2810796"/>
              <a:gd name="connsiteX765" fmla="*/ 901163 w 3531775"/>
              <a:gd name="connsiteY765" fmla="*/ 1594755 h 2810796"/>
              <a:gd name="connsiteX766" fmla="*/ 656085 w 3531775"/>
              <a:gd name="connsiteY766" fmla="*/ 1770777 h 2810796"/>
              <a:gd name="connsiteX767" fmla="*/ 656085 w 3531775"/>
              <a:gd name="connsiteY767" fmla="*/ 1770777 h 2810796"/>
              <a:gd name="connsiteX768" fmla="*/ 629796 w 3531775"/>
              <a:gd name="connsiteY768" fmla="*/ 1786493 h 2810796"/>
              <a:gd name="connsiteX769" fmla="*/ 629796 w 3531775"/>
              <a:gd name="connsiteY769" fmla="*/ 1786493 h 2810796"/>
              <a:gd name="connsiteX770" fmla="*/ 629796 w 3531775"/>
              <a:gd name="connsiteY770" fmla="*/ 1786493 h 2810796"/>
              <a:gd name="connsiteX771" fmla="*/ 75060 w 3531775"/>
              <a:gd name="connsiteY771" fmla="*/ 1753251 h 2810796"/>
              <a:gd name="connsiteX772" fmla="*/ 8480 w 3531775"/>
              <a:gd name="connsiteY772" fmla="*/ 1494361 h 2810796"/>
              <a:gd name="connsiteX773" fmla="*/ 2455262 w 3531775"/>
              <a:gd name="connsiteY773" fmla="*/ 124952 h 2810796"/>
              <a:gd name="connsiteX774" fmla="*/ 2454882 w 3531775"/>
              <a:gd name="connsiteY774" fmla="*/ 125047 h 2810796"/>
              <a:gd name="connsiteX775" fmla="*/ 2455453 w 3531775"/>
              <a:gd name="connsiteY775" fmla="*/ 124857 h 2810796"/>
              <a:gd name="connsiteX776" fmla="*/ 2455262 w 3531775"/>
              <a:gd name="connsiteY776" fmla="*/ 124952 h 2810796"/>
              <a:gd name="connsiteX777" fmla="*/ 2471360 w 3531775"/>
              <a:gd name="connsiteY777" fmla="*/ 2307987 h 2810796"/>
              <a:gd name="connsiteX778" fmla="*/ 2426021 w 3531775"/>
              <a:gd name="connsiteY778" fmla="*/ 2303224 h 2810796"/>
              <a:gd name="connsiteX779" fmla="*/ 2426116 w 3531775"/>
              <a:gd name="connsiteY779" fmla="*/ 2306177 h 2810796"/>
              <a:gd name="connsiteX780" fmla="*/ 2475836 w 3531775"/>
              <a:gd name="connsiteY780" fmla="*/ 2306653 h 2810796"/>
              <a:gd name="connsiteX781" fmla="*/ 2471360 w 3531775"/>
              <a:gd name="connsiteY781" fmla="*/ 2307987 h 2810796"/>
              <a:gd name="connsiteX782" fmla="*/ 2519080 w 3531775"/>
              <a:gd name="connsiteY782" fmla="*/ 2346849 h 2810796"/>
              <a:gd name="connsiteX783" fmla="*/ 2471455 w 3531775"/>
              <a:gd name="connsiteY783" fmla="*/ 2343801 h 2810796"/>
              <a:gd name="connsiteX784" fmla="*/ 2471741 w 3531775"/>
              <a:gd name="connsiteY784" fmla="*/ 2346849 h 2810796"/>
              <a:gd name="connsiteX785" fmla="*/ 2523461 w 3531775"/>
              <a:gd name="connsiteY785" fmla="*/ 2345230 h 2810796"/>
              <a:gd name="connsiteX786" fmla="*/ 2519080 w 3531775"/>
              <a:gd name="connsiteY786" fmla="*/ 2346849 h 2810796"/>
              <a:gd name="connsiteX787" fmla="*/ 2570420 w 3531775"/>
              <a:gd name="connsiteY787" fmla="*/ 2381710 h 2810796"/>
              <a:gd name="connsiteX788" fmla="*/ 2521271 w 3531775"/>
              <a:gd name="connsiteY788" fmla="*/ 2382663 h 2810796"/>
              <a:gd name="connsiteX789" fmla="*/ 2531939 w 3531775"/>
              <a:gd name="connsiteY789" fmla="*/ 2391426 h 2810796"/>
              <a:gd name="connsiteX790" fmla="*/ 2574706 w 3531775"/>
              <a:gd name="connsiteY790" fmla="*/ 2379615 h 2810796"/>
              <a:gd name="connsiteX791" fmla="*/ 2570420 w 3531775"/>
              <a:gd name="connsiteY791" fmla="*/ 2381710 h 2810796"/>
              <a:gd name="connsiteX792" fmla="*/ 2628808 w 3531775"/>
              <a:gd name="connsiteY792" fmla="*/ 2414191 h 2810796"/>
              <a:gd name="connsiteX793" fmla="*/ 2574801 w 3531775"/>
              <a:gd name="connsiteY793" fmla="*/ 2416381 h 2810796"/>
              <a:gd name="connsiteX794" fmla="*/ 2575659 w 3531775"/>
              <a:gd name="connsiteY794" fmla="*/ 2419334 h 2810796"/>
              <a:gd name="connsiteX795" fmla="*/ 2633475 w 3531775"/>
              <a:gd name="connsiteY795" fmla="*/ 2412095 h 2810796"/>
              <a:gd name="connsiteX796" fmla="*/ 2628808 w 3531775"/>
              <a:gd name="connsiteY796" fmla="*/ 2414191 h 2810796"/>
              <a:gd name="connsiteX797" fmla="*/ 2687577 w 3531775"/>
              <a:gd name="connsiteY797" fmla="*/ 2435050 h 2810796"/>
              <a:gd name="connsiteX798" fmla="*/ 2637571 w 3531775"/>
              <a:gd name="connsiteY798" fmla="*/ 2446194 h 2810796"/>
              <a:gd name="connsiteX799" fmla="*/ 2639000 w 3531775"/>
              <a:gd name="connsiteY799" fmla="*/ 2449147 h 2810796"/>
              <a:gd name="connsiteX800" fmla="*/ 2691387 w 3531775"/>
              <a:gd name="connsiteY800" fmla="*/ 2432193 h 2810796"/>
              <a:gd name="connsiteX801" fmla="*/ 2687577 w 3531775"/>
              <a:gd name="connsiteY801" fmla="*/ 2435050 h 2810796"/>
              <a:gd name="connsiteX802" fmla="*/ 2753395 w 3531775"/>
              <a:gd name="connsiteY802" fmla="*/ 2447814 h 2810796"/>
              <a:gd name="connsiteX803" fmla="*/ 2702627 w 3531775"/>
              <a:gd name="connsiteY803" fmla="*/ 2468959 h 2810796"/>
              <a:gd name="connsiteX804" fmla="*/ 2704532 w 3531775"/>
              <a:gd name="connsiteY804" fmla="*/ 2471722 h 2810796"/>
              <a:gd name="connsiteX805" fmla="*/ 2753395 w 3531775"/>
              <a:gd name="connsiteY805" fmla="*/ 2447814 h 2810796"/>
              <a:gd name="connsiteX806" fmla="*/ 2818451 w 3531775"/>
              <a:gd name="connsiteY806" fmla="*/ 2461530 h 2810796"/>
              <a:gd name="connsiteX807" fmla="*/ 2766920 w 3531775"/>
              <a:gd name="connsiteY807" fmla="*/ 2482866 h 2810796"/>
              <a:gd name="connsiteX808" fmla="*/ 2768921 w 3531775"/>
              <a:gd name="connsiteY808" fmla="*/ 2485438 h 2810796"/>
              <a:gd name="connsiteX809" fmla="*/ 2822166 w 3531775"/>
              <a:gd name="connsiteY809" fmla="*/ 2457815 h 2810796"/>
              <a:gd name="connsiteX810" fmla="*/ 2818451 w 3531775"/>
              <a:gd name="connsiteY810" fmla="*/ 2461530 h 2810796"/>
              <a:gd name="connsiteX811" fmla="*/ 2885031 w 3531775"/>
              <a:gd name="connsiteY811" fmla="*/ 2460006 h 2810796"/>
              <a:gd name="connsiteX812" fmla="*/ 2884173 w 3531775"/>
              <a:gd name="connsiteY812" fmla="*/ 2455719 h 2810796"/>
              <a:gd name="connsiteX813" fmla="*/ 2838453 w 3531775"/>
              <a:gd name="connsiteY813" fmla="*/ 2488676 h 2810796"/>
              <a:gd name="connsiteX814" fmla="*/ 2840739 w 3531775"/>
              <a:gd name="connsiteY814" fmla="*/ 2490867 h 2810796"/>
              <a:gd name="connsiteX815" fmla="*/ 2885031 w 3531775"/>
              <a:gd name="connsiteY815" fmla="*/ 2460006 h 2810796"/>
              <a:gd name="connsiteX816" fmla="*/ 2949801 w 3531775"/>
              <a:gd name="connsiteY816" fmla="*/ 2454291 h 2810796"/>
              <a:gd name="connsiteX817" fmla="*/ 2947610 w 3531775"/>
              <a:gd name="connsiteY817" fmla="*/ 2448004 h 2810796"/>
              <a:gd name="connsiteX818" fmla="*/ 2907986 w 3531775"/>
              <a:gd name="connsiteY818" fmla="*/ 2486485 h 2810796"/>
              <a:gd name="connsiteX819" fmla="*/ 2922559 w 3531775"/>
              <a:gd name="connsiteY819" fmla="*/ 2486009 h 2810796"/>
              <a:gd name="connsiteX820" fmla="*/ 2949801 w 3531775"/>
              <a:gd name="connsiteY820" fmla="*/ 2454291 h 2810796"/>
              <a:gd name="connsiteX821" fmla="*/ 3003331 w 3531775"/>
              <a:gd name="connsiteY821" fmla="*/ 2444861 h 2810796"/>
              <a:gd name="connsiteX822" fmla="*/ 3000283 w 3531775"/>
              <a:gd name="connsiteY822" fmla="*/ 2435431 h 2810796"/>
              <a:gd name="connsiteX823" fmla="*/ 2963421 w 3531775"/>
              <a:gd name="connsiteY823" fmla="*/ 2477722 h 2810796"/>
              <a:gd name="connsiteX824" fmla="*/ 2966279 w 3531775"/>
              <a:gd name="connsiteY824" fmla="*/ 2479437 h 2810796"/>
              <a:gd name="connsiteX825" fmla="*/ 3003331 w 3531775"/>
              <a:gd name="connsiteY825" fmla="*/ 2444861 h 2810796"/>
              <a:gd name="connsiteX826" fmla="*/ 3050289 w 3531775"/>
              <a:gd name="connsiteY826" fmla="*/ 2429145 h 2810796"/>
              <a:gd name="connsiteX827" fmla="*/ 3046479 w 3531775"/>
              <a:gd name="connsiteY827" fmla="*/ 2420001 h 2810796"/>
              <a:gd name="connsiteX828" fmla="*/ 3013713 w 3531775"/>
              <a:gd name="connsiteY828" fmla="*/ 2465340 h 2810796"/>
              <a:gd name="connsiteX829" fmla="*/ 3016761 w 3531775"/>
              <a:gd name="connsiteY829" fmla="*/ 2466768 h 2810796"/>
              <a:gd name="connsiteX830" fmla="*/ 3050289 w 3531775"/>
              <a:gd name="connsiteY830" fmla="*/ 2429145 h 2810796"/>
              <a:gd name="connsiteX831" fmla="*/ 3109820 w 3531775"/>
              <a:gd name="connsiteY831" fmla="*/ 2405047 h 2810796"/>
              <a:gd name="connsiteX832" fmla="*/ 3104010 w 3531775"/>
              <a:gd name="connsiteY832" fmla="*/ 2394283 h 2810796"/>
              <a:gd name="connsiteX833" fmla="*/ 3078293 w 3531775"/>
              <a:gd name="connsiteY833" fmla="*/ 2442766 h 2810796"/>
              <a:gd name="connsiteX834" fmla="*/ 3091818 w 3531775"/>
              <a:gd name="connsiteY834" fmla="*/ 2438193 h 2810796"/>
              <a:gd name="connsiteX835" fmla="*/ 3109820 w 3531775"/>
              <a:gd name="connsiteY835" fmla="*/ 2405047 h 2810796"/>
              <a:gd name="connsiteX836" fmla="*/ 3168399 w 3531775"/>
              <a:gd name="connsiteY836" fmla="*/ 2375138 h 2810796"/>
              <a:gd name="connsiteX837" fmla="*/ 3163256 w 3531775"/>
              <a:gd name="connsiteY837" fmla="*/ 2361422 h 2810796"/>
              <a:gd name="connsiteX838" fmla="*/ 3136205 w 3531775"/>
              <a:gd name="connsiteY838" fmla="*/ 2414762 h 2810796"/>
              <a:gd name="connsiteX839" fmla="*/ 3139348 w 3531775"/>
              <a:gd name="connsiteY839" fmla="*/ 2415715 h 2810796"/>
              <a:gd name="connsiteX840" fmla="*/ 3168399 w 3531775"/>
              <a:gd name="connsiteY840" fmla="*/ 2375138 h 2810796"/>
              <a:gd name="connsiteX841" fmla="*/ 3217072 w 3531775"/>
              <a:gd name="connsiteY841" fmla="*/ 2331514 h 2810796"/>
              <a:gd name="connsiteX842" fmla="*/ 3210404 w 3531775"/>
              <a:gd name="connsiteY842" fmla="*/ 2323893 h 2810796"/>
              <a:gd name="connsiteX843" fmla="*/ 3194688 w 3531775"/>
              <a:gd name="connsiteY843" fmla="*/ 2377424 h 2810796"/>
              <a:gd name="connsiteX844" fmla="*/ 3198022 w 3531775"/>
              <a:gd name="connsiteY844" fmla="*/ 2377805 h 2810796"/>
              <a:gd name="connsiteX845" fmla="*/ 3217072 w 3531775"/>
              <a:gd name="connsiteY845" fmla="*/ 2331514 h 2810796"/>
              <a:gd name="connsiteX846" fmla="*/ 3269078 w 3531775"/>
              <a:gd name="connsiteY846" fmla="*/ 2300176 h 2810796"/>
              <a:gd name="connsiteX847" fmla="*/ 3256506 w 3531775"/>
              <a:gd name="connsiteY847" fmla="*/ 2281603 h 2810796"/>
              <a:gd name="connsiteX848" fmla="*/ 3247933 w 3531775"/>
              <a:gd name="connsiteY848" fmla="*/ 2335800 h 2810796"/>
              <a:gd name="connsiteX849" fmla="*/ 3251267 w 3531775"/>
              <a:gd name="connsiteY849" fmla="*/ 2335800 h 2810796"/>
              <a:gd name="connsiteX850" fmla="*/ 3269078 w 3531775"/>
              <a:gd name="connsiteY850" fmla="*/ 2300176 h 2810796"/>
              <a:gd name="connsiteX851" fmla="*/ 3311941 w 3531775"/>
              <a:gd name="connsiteY851" fmla="*/ 2243407 h 2810796"/>
              <a:gd name="connsiteX852" fmla="*/ 3302607 w 3531775"/>
              <a:gd name="connsiteY852" fmla="*/ 2231787 h 2810796"/>
              <a:gd name="connsiteX853" fmla="*/ 3293843 w 3531775"/>
              <a:gd name="connsiteY853" fmla="*/ 2291318 h 2810796"/>
              <a:gd name="connsiteX854" fmla="*/ 3304797 w 3531775"/>
              <a:gd name="connsiteY854" fmla="*/ 2281888 h 2810796"/>
              <a:gd name="connsiteX855" fmla="*/ 3311941 w 3531775"/>
              <a:gd name="connsiteY855" fmla="*/ 2243407 h 2810796"/>
              <a:gd name="connsiteX856" fmla="*/ 3351756 w 3531775"/>
              <a:gd name="connsiteY856" fmla="*/ 2197306 h 2810796"/>
              <a:gd name="connsiteX857" fmla="*/ 3335849 w 3531775"/>
              <a:gd name="connsiteY857" fmla="*/ 2180733 h 2810796"/>
              <a:gd name="connsiteX858" fmla="*/ 3337944 w 3531775"/>
              <a:gd name="connsiteY858" fmla="*/ 2237216 h 2810796"/>
              <a:gd name="connsiteX859" fmla="*/ 3341278 w 3531775"/>
              <a:gd name="connsiteY859" fmla="*/ 2236549 h 2810796"/>
              <a:gd name="connsiteX860" fmla="*/ 3351756 w 3531775"/>
              <a:gd name="connsiteY860" fmla="*/ 2197306 h 2810796"/>
              <a:gd name="connsiteX861" fmla="*/ 3378140 w 3531775"/>
              <a:gd name="connsiteY861" fmla="*/ 2130155 h 2810796"/>
              <a:gd name="connsiteX862" fmla="*/ 3366615 w 3531775"/>
              <a:gd name="connsiteY862" fmla="*/ 2124916 h 2810796"/>
              <a:gd name="connsiteX863" fmla="*/ 3375949 w 3531775"/>
              <a:gd name="connsiteY863" fmla="*/ 2180161 h 2810796"/>
              <a:gd name="connsiteX864" fmla="*/ 3379187 w 3531775"/>
              <a:gd name="connsiteY864" fmla="*/ 2179114 h 2810796"/>
              <a:gd name="connsiteX865" fmla="*/ 3378140 w 3531775"/>
              <a:gd name="connsiteY865" fmla="*/ 2130155 h 2810796"/>
              <a:gd name="connsiteX866" fmla="*/ 3387665 w 3531775"/>
              <a:gd name="connsiteY866" fmla="*/ 2074338 h 2810796"/>
              <a:gd name="connsiteX867" fmla="*/ 3401285 w 3531775"/>
              <a:gd name="connsiteY867" fmla="*/ 2130155 h 2810796"/>
              <a:gd name="connsiteX868" fmla="*/ 3404429 w 3531775"/>
              <a:gd name="connsiteY868" fmla="*/ 2128822 h 2810796"/>
              <a:gd name="connsiteX869" fmla="*/ 3387665 w 3531775"/>
              <a:gd name="connsiteY869" fmla="*/ 2074338 h 2810796"/>
              <a:gd name="connsiteX870" fmla="*/ 3453101 w 3531775"/>
              <a:gd name="connsiteY870" fmla="*/ 1925844 h 2810796"/>
              <a:gd name="connsiteX871" fmla="*/ 3455673 w 3531775"/>
              <a:gd name="connsiteY871" fmla="*/ 1923558 h 2810796"/>
              <a:gd name="connsiteX872" fmla="*/ 3420621 w 3531775"/>
              <a:gd name="connsiteY872" fmla="*/ 1871551 h 2810796"/>
              <a:gd name="connsiteX873" fmla="*/ 3453101 w 3531775"/>
              <a:gd name="connsiteY873" fmla="*/ 1925844 h 2810796"/>
              <a:gd name="connsiteX874" fmla="*/ 3443767 w 3531775"/>
              <a:gd name="connsiteY874" fmla="*/ 1981184 h 2810796"/>
              <a:gd name="connsiteX875" fmla="*/ 3445005 w 3531775"/>
              <a:gd name="connsiteY875" fmla="*/ 1993471 h 2810796"/>
              <a:gd name="connsiteX876" fmla="*/ 3448720 w 3531775"/>
              <a:gd name="connsiteY876" fmla="*/ 1978898 h 2810796"/>
              <a:gd name="connsiteX877" fmla="*/ 3417192 w 3531775"/>
              <a:gd name="connsiteY877" fmla="*/ 1943179 h 2810796"/>
              <a:gd name="connsiteX878" fmla="*/ 3443767 w 3531775"/>
              <a:gd name="connsiteY878" fmla="*/ 1981184 h 2810796"/>
              <a:gd name="connsiteX879" fmla="*/ 3411573 w 3531775"/>
              <a:gd name="connsiteY879" fmla="*/ 2008425 h 2810796"/>
              <a:gd name="connsiteX880" fmla="*/ 3406905 w 3531775"/>
              <a:gd name="connsiteY880" fmla="*/ 2008045 h 2810796"/>
              <a:gd name="connsiteX881" fmla="*/ 3427479 w 3531775"/>
              <a:gd name="connsiteY881" fmla="*/ 2062337 h 2810796"/>
              <a:gd name="connsiteX882" fmla="*/ 3430432 w 3531775"/>
              <a:gd name="connsiteY882" fmla="*/ 2060813 h 2810796"/>
              <a:gd name="connsiteX883" fmla="*/ 3411573 w 3531775"/>
              <a:gd name="connsiteY883" fmla="*/ 2008425 h 2810796"/>
              <a:gd name="connsiteX884" fmla="*/ 3416240 w 3531775"/>
              <a:gd name="connsiteY884" fmla="*/ 1810401 h 2810796"/>
              <a:gd name="connsiteX885" fmla="*/ 3451673 w 3531775"/>
              <a:gd name="connsiteY885" fmla="*/ 1851644 h 2810796"/>
              <a:gd name="connsiteX886" fmla="*/ 3453768 w 3531775"/>
              <a:gd name="connsiteY886" fmla="*/ 1848882 h 2810796"/>
              <a:gd name="connsiteX887" fmla="*/ 3411477 w 3531775"/>
              <a:gd name="connsiteY887" fmla="*/ 1808400 h 2810796"/>
              <a:gd name="connsiteX888" fmla="*/ 3416240 w 3531775"/>
              <a:gd name="connsiteY888" fmla="*/ 1810401 h 2810796"/>
              <a:gd name="connsiteX889" fmla="*/ 3401095 w 3531775"/>
              <a:gd name="connsiteY889" fmla="*/ 1745345 h 2810796"/>
              <a:gd name="connsiteX890" fmla="*/ 3441576 w 3531775"/>
              <a:gd name="connsiteY890" fmla="*/ 1779921 h 2810796"/>
              <a:gd name="connsiteX891" fmla="*/ 3443291 w 3531775"/>
              <a:gd name="connsiteY891" fmla="*/ 1776778 h 2810796"/>
              <a:gd name="connsiteX892" fmla="*/ 3396142 w 3531775"/>
              <a:gd name="connsiteY892" fmla="*/ 1744012 h 2810796"/>
              <a:gd name="connsiteX893" fmla="*/ 3401095 w 3531775"/>
              <a:gd name="connsiteY893" fmla="*/ 1745345 h 2810796"/>
              <a:gd name="connsiteX894" fmla="*/ 3378235 w 3531775"/>
              <a:gd name="connsiteY894" fmla="*/ 1678956 h 2810796"/>
              <a:gd name="connsiteX895" fmla="*/ 3423479 w 3531775"/>
              <a:gd name="connsiteY895" fmla="*/ 1714484 h 2810796"/>
              <a:gd name="connsiteX896" fmla="*/ 3425003 w 3531775"/>
              <a:gd name="connsiteY896" fmla="*/ 1711436 h 2810796"/>
              <a:gd name="connsiteX897" fmla="*/ 3372901 w 3531775"/>
              <a:gd name="connsiteY897" fmla="*/ 1677527 h 2810796"/>
              <a:gd name="connsiteX898" fmla="*/ 3378235 w 3531775"/>
              <a:gd name="connsiteY898" fmla="*/ 1678956 h 2810796"/>
              <a:gd name="connsiteX899" fmla="*/ 3346802 w 3531775"/>
              <a:gd name="connsiteY899" fmla="*/ 1622282 h 2810796"/>
              <a:gd name="connsiteX900" fmla="*/ 3395190 w 3531775"/>
              <a:gd name="connsiteY900" fmla="*/ 1647523 h 2810796"/>
              <a:gd name="connsiteX901" fmla="*/ 3396237 w 3531775"/>
              <a:gd name="connsiteY901" fmla="*/ 1644190 h 2810796"/>
              <a:gd name="connsiteX902" fmla="*/ 3341564 w 3531775"/>
              <a:gd name="connsiteY902" fmla="*/ 1621901 h 2810796"/>
              <a:gd name="connsiteX903" fmla="*/ 3346802 w 3531775"/>
              <a:gd name="connsiteY903" fmla="*/ 1622282 h 2810796"/>
              <a:gd name="connsiteX904" fmla="*/ 3308798 w 3531775"/>
              <a:gd name="connsiteY904" fmla="*/ 1567513 h 2810796"/>
              <a:gd name="connsiteX905" fmla="*/ 3358709 w 3531775"/>
              <a:gd name="connsiteY905" fmla="*/ 1583229 h 2810796"/>
              <a:gd name="connsiteX906" fmla="*/ 3359090 w 3531775"/>
              <a:gd name="connsiteY906" fmla="*/ 1579610 h 2810796"/>
              <a:gd name="connsiteX907" fmla="*/ 3303750 w 3531775"/>
              <a:gd name="connsiteY907" fmla="*/ 1568275 h 2810796"/>
              <a:gd name="connsiteX908" fmla="*/ 3308798 w 3531775"/>
              <a:gd name="connsiteY908" fmla="*/ 1567513 h 2810796"/>
              <a:gd name="connsiteX909" fmla="*/ 3273746 w 3531775"/>
              <a:gd name="connsiteY909" fmla="*/ 1526746 h 2810796"/>
              <a:gd name="connsiteX910" fmla="*/ 3324990 w 3531775"/>
              <a:gd name="connsiteY910" fmla="*/ 1538748 h 2810796"/>
              <a:gd name="connsiteX911" fmla="*/ 3325276 w 3531775"/>
              <a:gd name="connsiteY911" fmla="*/ 1535319 h 2810796"/>
              <a:gd name="connsiteX912" fmla="*/ 3268602 w 3531775"/>
              <a:gd name="connsiteY912" fmla="*/ 1527794 h 2810796"/>
              <a:gd name="connsiteX913" fmla="*/ 3273746 w 3531775"/>
              <a:gd name="connsiteY913" fmla="*/ 1526746 h 2810796"/>
              <a:gd name="connsiteX914" fmla="*/ 3238789 w 3531775"/>
              <a:gd name="connsiteY914" fmla="*/ 1492266 h 2810796"/>
              <a:gd name="connsiteX915" fmla="*/ 3291081 w 3531775"/>
              <a:gd name="connsiteY915" fmla="*/ 1500267 h 2810796"/>
              <a:gd name="connsiteX916" fmla="*/ 3291081 w 3531775"/>
              <a:gd name="connsiteY916" fmla="*/ 1496838 h 2810796"/>
              <a:gd name="connsiteX917" fmla="*/ 3233741 w 3531775"/>
              <a:gd name="connsiteY917" fmla="*/ 1493695 h 2810796"/>
              <a:gd name="connsiteX918" fmla="*/ 3238789 w 3531775"/>
              <a:gd name="connsiteY918" fmla="*/ 1492266 h 2810796"/>
              <a:gd name="connsiteX919" fmla="*/ 3189354 w 3531775"/>
              <a:gd name="connsiteY919" fmla="*/ 1451499 h 2810796"/>
              <a:gd name="connsiteX920" fmla="*/ 3241456 w 3531775"/>
              <a:gd name="connsiteY920" fmla="*/ 1452832 h 2810796"/>
              <a:gd name="connsiteX921" fmla="*/ 3231264 w 3531775"/>
              <a:gd name="connsiteY921" fmla="*/ 1442641 h 2810796"/>
              <a:gd name="connsiteX922" fmla="*/ 3184592 w 3531775"/>
              <a:gd name="connsiteY922" fmla="*/ 1453690 h 2810796"/>
              <a:gd name="connsiteX923" fmla="*/ 3189354 w 3531775"/>
              <a:gd name="connsiteY923" fmla="*/ 1451499 h 2810796"/>
              <a:gd name="connsiteX924" fmla="*/ 3133824 w 3531775"/>
              <a:gd name="connsiteY924" fmla="*/ 1412827 h 2810796"/>
              <a:gd name="connsiteX925" fmla="*/ 3190116 w 3531775"/>
              <a:gd name="connsiteY925" fmla="*/ 1413304 h 2810796"/>
              <a:gd name="connsiteX926" fmla="*/ 3189640 w 3531775"/>
              <a:gd name="connsiteY926" fmla="*/ 1409970 h 2810796"/>
              <a:gd name="connsiteX927" fmla="*/ 3128775 w 3531775"/>
              <a:gd name="connsiteY927" fmla="*/ 1414923 h 2810796"/>
              <a:gd name="connsiteX928" fmla="*/ 3133824 w 3531775"/>
              <a:gd name="connsiteY928" fmla="*/ 1412827 h 2810796"/>
              <a:gd name="connsiteX929" fmla="*/ 3078959 w 3531775"/>
              <a:gd name="connsiteY929" fmla="*/ 1386253 h 2810796"/>
              <a:gd name="connsiteX930" fmla="*/ 3130490 w 3531775"/>
              <a:gd name="connsiteY930" fmla="*/ 1377299 h 2810796"/>
              <a:gd name="connsiteX931" fmla="*/ 3129537 w 3531775"/>
              <a:gd name="connsiteY931" fmla="*/ 1373965 h 2810796"/>
              <a:gd name="connsiteX932" fmla="*/ 3074673 w 3531775"/>
              <a:gd name="connsiteY932" fmla="*/ 1389205 h 2810796"/>
              <a:gd name="connsiteX933" fmla="*/ 3078959 w 3531775"/>
              <a:gd name="connsiteY933" fmla="*/ 1386253 h 2810796"/>
              <a:gd name="connsiteX934" fmla="*/ 3022191 w 3531775"/>
              <a:gd name="connsiteY934" fmla="*/ 1362440 h 2810796"/>
              <a:gd name="connsiteX935" fmla="*/ 3070863 w 3531775"/>
              <a:gd name="connsiteY935" fmla="*/ 1347676 h 2810796"/>
              <a:gd name="connsiteX936" fmla="*/ 3058767 w 3531775"/>
              <a:gd name="connsiteY936" fmla="*/ 1341104 h 2810796"/>
              <a:gd name="connsiteX937" fmla="*/ 3018381 w 3531775"/>
              <a:gd name="connsiteY937" fmla="*/ 1365869 h 2810796"/>
              <a:gd name="connsiteX938" fmla="*/ 3022191 w 3531775"/>
              <a:gd name="connsiteY938" fmla="*/ 1362440 h 2810796"/>
              <a:gd name="connsiteX939" fmla="*/ 2961993 w 3531775"/>
              <a:gd name="connsiteY939" fmla="*/ 1341009 h 2810796"/>
              <a:gd name="connsiteX940" fmla="*/ 3013618 w 3531775"/>
              <a:gd name="connsiteY940" fmla="*/ 1325483 h 2810796"/>
              <a:gd name="connsiteX941" fmla="*/ 2993996 w 3531775"/>
              <a:gd name="connsiteY941" fmla="*/ 1318054 h 2810796"/>
              <a:gd name="connsiteX942" fmla="*/ 2957801 w 3531775"/>
              <a:gd name="connsiteY942" fmla="*/ 1344342 h 2810796"/>
              <a:gd name="connsiteX943" fmla="*/ 2961993 w 3531775"/>
              <a:gd name="connsiteY943" fmla="*/ 1341009 h 2810796"/>
              <a:gd name="connsiteX944" fmla="*/ 2906176 w 3531775"/>
              <a:gd name="connsiteY944" fmla="*/ 1329198 h 2810796"/>
              <a:gd name="connsiteX945" fmla="*/ 2951325 w 3531775"/>
              <a:gd name="connsiteY945" fmla="*/ 1307290 h 2810796"/>
              <a:gd name="connsiteX946" fmla="*/ 2949801 w 3531775"/>
              <a:gd name="connsiteY946" fmla="*/ 1304337 h 2810796"/>
              <a:gd name="connsiteX947" fmla="*/ 2902842 w 3531775"/>
              <a:gd name="connsiteY947" fmla="*/ 1333103 h 2810796"/>
              <a:gd name="connsiteX948" fmla="*/ 2906176 w 3531775"/>
              <a:gd name="connsiteY948" fmla="*/ 1329198 h 2810796"/>
              <a:gd name="connsiteX949" fmla="*/ 2849788 w 3531775"/>
              <a:gd name="connsiteY949" fmla="*/ 1318625 h 2810796"/>
              <a:gd name="connsiteX950" fmla="*/ 2891508 w 3531775"/>
              <a:gd name="connsiteY950" fmla="*/ 1293288 h 2810796"/>
              <a:gd name="connsiteX951" fmla="*/ 2879411 w 3531775"/>
              <a:gd name="connsiteY951" fmla="*/ 1289574 h 2810796"/>
              <a:gd name="connsiteX952" fmla="*/ 2846835 w 3531775"/>
              <a:gd name="connsiteY952" fmla="*/ 1322816 h 2810796"/>
              <a:gd name="connsiteX953" fmla="*/ 2849788 w 3531775"/>
              <a:gd name="connsiteY953" fmla="*/ 1318625 h 2810796"/>
              <a:gd name="connsiteX954" fmla="*/ 2802639 w 3531775"/>
              <a:gd name="connsiteY954" fmla="*/ 1312243 h 2810796"/>
              <a:gd name="connsiteX955" fmla="*/ 2843692 w 3531775"/>
              <a:gd name="connsiteY955" fmla="*/ 1285478 h 2810796"/>
              <a:gd name="connsiteX956" fmla="*/ 2841882 w 3531775"/>
              <a:gd name="connsiteY956" fmla="*/ 1282716 h 2810796"/>
              <a:gd name="connsiteX957" fmla="*/ 2799686 w 3531775"/>
              <a:gd name="connsiteY957" fmla="*/ 1316529 h 2810796"/>
              <a:gd name="connsiteX958" fmla="*/ 2802639 w 3531775"/>
              <a:gd name="connsiteY958" fmla="*/ 1312243 h 2810796"/>
              <a:gd name="connsiteX959" fmla="*/ 2741679 w 3531775"/>
              <a:gd name="connsiteY959" fmla="*/ 1306052 h 2810796"/>
              <a:gd name="connsiteX960" fmla="*/ 2741870 w 3531775"/>
              <a:gd name="connsiteY960" fmla="*/ 1311100 h 2810796"/>
              <a:gd name="connsiteX961" fmla="*/ 2783494 w 3531775"/>
              <a:gd name="connsiteY961" fmla="*/ 1277953 h 2810796"/>
              <a:gd name="connsiteX962" fmla="*/ 2781684 w 3531775"/>
              <a:gd name="connsiteY962" fmla="*/ 1275286 h 2810796"/>
              <a:gd name="connsiteX963" fmla="*/ 2741679 w 3531775"/>
              <a:gd name="connsiteY963" fmla="*/ 1306052 h 2810796"/>
              <a:gd name="connsiteX964" fmla="*/ 2687673 w 3531775"/>
              <a:gd name="connsiteY964" fmla="*/ 1302909 h 2810796"/>
              <a:gd name="connsiteX965" fmla="*/ 2688149 w 3531775"/>
              <a:gd name="connsiteY965" fmla="*/ 1307957 h 2810796"/>
              <a:gd name="connsiteX966" fmla="*/ 2726630 w 3531775"/>
              <a:gd name="connsiteY966" fmla="*/ 1272715 h 2810796"/>
              <a:gd name="connsiteX967" fmla="*/ 2724725 w 3531775"/>
              <a:gd name="connsiteY967" fmla="*/ 1270143 h 2810796"/>
              <a:gd name="connsiteX968" fmla="*/ 2687673 w 3531775"/>
              <a:gd name="connsiteY968" fmla="*/ 1302909 h 2810796"/>
              <a:gd name="connsiteX969" fmla="*/ 2634047 w 3531775"/>
              <a:gd name="connsiteY969" fmla="*/ 1299861 h 2810796"/>
              <a:gd name="connsiteX970" fmla="*/ 2673861 w 3531775"/>
              <a:gd name="connsiteY970" fmla="*/ 1269857 h 2810796"/>
              <a:gd name="connsiteX971" fmla="*/ 2655764 w 3531775"/>
              <a:gd name="connsiteY971" fmla="*/ 1268333 h 2810796"/>
              <a:gd name="connsiteX972" fmla="*/ 2631189 w 3531775"/>
              <a:gd name="connsiteY972" fmla="*/ 1304242 h 2810796"/>
              <a:gd name="connsiteX973" fmla="*/ 2634047 w 3531775"/>
              <a:gd name="connsiteY973" fmla="*/ 1299861 h 2810796"/>
              <a:gd name="connsiteX974" fmla="*/ 2580516 w 3531775"/>
              <a:gd name="connsiteY974" fmla="*/ 1301194 h 2810796"/>
              <a:gd name="connsiteX975" fmla="*/ 2581088 w 3531775"/>
              <a:gd name="connsiteY975" fmla="*/ 1306242 h 2810796"/>
              <a:gd name="connsiteX976" fmla="*/ 2617664 w 3531775"/>
              <a:gd name="connsiteY976" fmla="*/ 1269190 h 2810796"/>
              <a:gd name="connsiteX977" fmla="*/ 2615759 w 3531775"/>
              <a:gd name="connsiteY977" fmla="*/ 1266618 h 2810796"/>
              <a:gd name="connsiteX978" fmla="*/ 2580516 w 3531775"/>
              <a:gd name="connsiteY978" fmla="*/ 1301194 h 2810796"/>
              <a:gd name="connsiteX979" fmla="*/ 2528795 w 3531775"/>
              <a:gd name="connsiteY979" fmla="*/ 1299099 h 2810796"/>
              <a:gd name="connsiteX980" fmla="*/ 2529748 w 3531775"/>
              <a:gd name="connsiteY980" fmla="*/ 1306719 h 2810796"/>
              <a:gd name="connsiteX981" fmla="*/ 2563848 w 3531775"/>
              <a:gd name="connsiteY981" fmla="*/ 1268524 h 2810796"/>
              <a:gd name="connsiteX982" fmla="*/ 2561847 w 3531775"/>
              <a:gd name="connsiteY982" fmla="*/ 1266047 h 2810796"/>
              <a:gd name="connsiteX983" fmla="*/ 2528795 w 3531775"/>
              <a:gd name="connsiteY983" fmla="*/ 1299099 h 2810796"/>
              <a:gd name="connsiteX984" fmla="*/ 2475265 w 3531775"/>
              <a:gd name="connsiteY984" fmla="*/ 1306052 h 2810796"/>
              <a:gd name="connsiteX985" fmla="*/ 2514032 w 3531775"/>
              <a:gd name="connsiteY985" fmla="*/ 1269095 h 2810796"/>
              <a:gd name="connsiteX986" fmla="*/ 2496887 w 3531775"/>
              <a:gd name="connsiteY986" fmla="*/ 1268524 h 2810796"/>
              <a:gd name="connsiteX987" fmla="*/ 2475265 w 3531775"/>
              <a:gd name="connsiteY987" fmla="*/ 1306052 h 2810796"/>
              <a:gd name="connsiteX988" fmla="*/ 2426878 w 3531775"/>
              <a:gd name="connsiteY988" fmla="*/ 1304528 h 2810796"/>
              <a:gd name="connsiteX989" fmla="*/ 2427545 w 3531775"/>
              <a:gd name="connsiteY989" fmla="*/ 1309671 h 2810796"/>
              <a:gd name="connsiteX990" fmla="*/ 2460977 w 3531775"/>
              <a:gd name="connsiteY990" fmla="*/ 1271000 h 2810796"/>
              <a:gd name="connsiteX991" fmla="*/ 2459073 w 3531775"/>
              <a:gd name="connsiteY991" fmla="*/ 1268524 h 2810796"/>
              <a:gd name="connsiteX992" fmla="*/ 2426878 w 3531775"/>
              <a:gd name="connsiteY992" fmla="*/ 1304528 h 2810796"/>
              <a:gd name="connsiteX993" fmla="*/ 2377634 w 3531775"/>
              <a:gd name="connsiteY993" fmla="*/ 1303290 h 2810796"/>
              <a:gd name="connsiteX994" fmla="*/ 2378586 w 3531775"/>
              <a:gd name="connsiteY994" fmla="*/ 1311005 h 2810796"/>
              <a:gd name="connsiteX995" fmla="*/ 2410209 w 3531775"/>
              <a:gd name="connsiteY995" fmla="*/ 1271953 h 2810796"/>
              <a:gd name="connsiteX996" fmla="*/ 2408304 w 3531775"/>
              <a:gd name="connsiteY996" fmla="*/ 1269476 h 2810796"/>
              <a:gd name="connsiteX997" fmla="*/ 2377634 w 3531775"/>
              <a:gd name="connsiteY997" fmla="*/ 1303290 h 2810796"/>
              <a:gd name="connsiteX998" fmla="*/ 2337248 w 3531775"/>
              <a:gd name="connsiteY998" fmla="*/ 1307004 h 2810796"/>
              <a:gd name="connsiteX999" fmla="*/ 2337819 w 3531775"/>
              <a:gd name="connsiteY999" fmla="*/ 1312148 h 2810796"/>
              <a:gd name="connsiteX1000" fmla="*/ 2370204 w 3531775"/>
              <a:gd name="connsiteY1000" fmla="*/ 1273476 h 2810796"/>
              <a:gd name="connsiteX1001" fmla="*/ 2368299 w 3531775"/>
              <a:gd name="connsiteY1001" fmla="*/ 1270905 h 2810796"/>
              <a:gd name="connsiteX1002" fmla="*/ 2337248 w 3531775"/>
              <a:gd name="connsiteY1002" fmla="*/ 1307004 h 2810796"/>
              <a:gd name="connsiteX1003" fmla="*/ 2300958 w 3531775"/>
              <a:gd name="connsiteY1003" fmla="*/ 1307576 h 2810796"/>
              <a:gd name="connsiteX1004" fmla="*/ 2301529 w 3531775"/>
              <a:gd name="connsiteY1004" fmla="*/ 1312720 h 2810796"/>
              <a:gd name="connsiteX1005" fmla="*/ 2333628 w 3531775"/>
              <a:gd name="connsiteY1005" fmla="*/ 1274238 h 2810796"/>
              <a:gd name="connsiteX1006" fmla="*/ 2331818 w 3531775"/>
              <a:gd name="connsiteY1006" fmla="*/ 1271667 h 2810796"/>
              <a:gd name="connsiteX1007" fmla="*/ 2300958 w 3531775"/>
              <a:gd name="connsiteY1007" fmla="*/ 1307576 h 2810796"/>
              <a:gd name="connsiteX1008" fmla="*/ 2255428 w 3531775"/>
              <a:gd name="connsiteY1008" fmla="*/ 1307481 h 2810796"/>
              <a:gd name="connsiteX1009" fmla="*/ 2255904 w 3531775"/>
              <a:gd name="connsiteY1009" fmla="*/ 1312624 h 2810796"/>
              <a:gd name="connsiteX1010" fmla="*/ 2286098 w 3531775"/>
              <a:gd name="connsiteY1010" fmla="*/ 1274238 h 2810796"/>
              <a:gd name="connsiteX1011" fmla="*/ 2284384 w 3531775"/>
              <a:gd name="connsiteY1011" fmla="*/ 1271667 h 2810796"/>
              <a:gd name="connsiteX1012" fmla="*/ 2255428 w 3531775"/>
              <a:gd name="connsiteY1012" fmla="*/ 1307481 h 2810796"/>
              <a:gd name="connsiteX1013" fmla="*/ 2213327 w 3531775"/>
              <a:gd name="connsiteY1013" fmla="*/ 1303957 h 2810796"/>
              <a:gd name="connsiteX1014" fmla="*/ 2244951 w 3531775"/>
              <a:gd name="connsiteY1014" fmla="*/ 1273572 h 2810796"/>
              <a:gd name="connsiteX1015" fmla="*/ 2231901 w 3531775"/>
              <a:gd name="connsiteY1015" fmla="*/ 1272048 h 2810796"/>
              <a:gd name="connsiteX1016" fmla="*/ 2210756 w 3531775"/>
              <a:gd name="connsiteY1016" fmla="*/ 1308529 h 2810796"/>
              <a:gd name="connsiteX1017" fmla="*/ 2213327 w 3531775"/>
              <a:gd name="connsiteY1017" fmla="*/ 1303957 h 2810796"/>
              <a:gd name="connsiteX1018" fmla="*/ 2171894 w 3531775"/>
              <a:gd name="connsiteY1018" fmla="*/ 1302433 h 2810796"/>
              <a:gd name="connsiteX1019" fmla="*/ 2201993 w 3531775"/>
              <a:gd name="connsiteY1019" fmla="*/ 1271476 h 2810796"/>
              <a:gd name="connsiteX1020" fmla="*/ 2200659 w 3531775"/>
              <a:gd name="connsiteY1020" fmla="*/ 1268714 h 2810796"/>
              <a:gd name="connsiteX1021" fmla="*/ 2169513 w 3531775"/>
              <a:gd name="connsiteY1021" fmla="*/ 1306909 h 2810796"/>
              <a:gd name="connsiteX1022" fmla="*/ 2171894 w 3531775"/>
              <a:gd name="connsiteY1022" fmla="*/ 1302433 h 2810796"/>
              <a:gd name="connsiteX1023" fmla="*/ 2476694 w 3531775"/>
              <a:gd name="connsiteY1023" fmla="*/ 1467691 h 2810796"/>
              <a:gd name="connsiteX1024" fmla="*/ 2477360 w 3531775"/>
              <a:gd name="connsiteY1024" fmla="*/ 1430353 h 2810796"/>
              <a:gd name="connsiteX1025" fmla="*/ 2481551 w 3531775"/>
              <a:gd name="connsiteY1025" fmla="*/ 1435020 h 2810796"/>
              <a:gd name="connsiteX1026" fmla="*/ 2484028 w 3531775"/>
              <a:gd name="connsiteY1026" fmla="*/ 1443117 h 2810796"/>
              <a:gd name="connsiteX1027" fmla="*/ 2482980 w 3531775"/>
              <a:gd name="connsiteY1027" fmla="*/ 1446070 h 2810796"/>
              <a:gd name="connsiteX1028" fmla="*/ 2494029 w 3531775"/>
              <a:gd name="connsiteY1028" fmla="*/ 1447212 h 2810796"/>
              <a:gd name="connsiteX1029" fmla="*/ 2488505 w 3531775"/>
              <a:gd name="connsiteY1029" fmla="*/ 1450641 h 2810796"/>
              <a:gd name="connsiteX1030" fmla="*/ 2484218 w 3531775"/>
              <a:gd name="connsiteY1030" fmla="*/ 1455499 h 2810796"/>
              <a:gd name="connsiteX1031" fmla="*/ 2489267 w 3531775"/>
              <a:gd name="connsiteY1031" fmla="*/ 1459595 h 2810796"/>
              <a:gd name="connsiteX1032" fmla="*/ 2480694 w 3531775"/>
              <a:gd name="connsiteY1032" fmla="*/ 1460643 h 2810796"/>
              <a:gd name="connsiteX1033" fmla="*/ 2476694 w 3531775"/>
              <a:gd name="connsiteY1033" fmla="*/ 1467691 h 2810796"/>
              <a:gd name="connsiteX1034" fmla="*/ 2405351 w 3531775"/>
              <a:gd name="connsiteY1034" fmla="*/ 1445403 h 2810796"/>
              <a:gd name="connsiteX1035" fmla="*/ 2406780 w 3531775"/>
              <a:gd name="connsiteY1035" fmla="*/ 1452928 h 2810796"/>
              <a:gd name="connsiteX1036" fmla="*/ 2407542 w 3531775"/>
              <a:gd name="connsiteY1036" fmla="*/ 1454737 h 2810796"/>
              <a:gd name="connsiteX1037" fmla="*/ 2417067 w 3531775"/>
              <a:gd name="connsiteY1037" fmla="*/ 1454737 h 2810796"/>
              <a:gd name="connsiteX1038" fmla="*/ 2412781 w 3531775"/>
              <a:gd name="connsiteY1038" fmla="*/ 1458166 h 2810796"/>
              <a:gd name="connsiteX1039" fmla="*/ 2409543 w 3531775"/>
              <a:gd name="connsiteY1039" fmla="*/ 1462643 h 2810796"/>
              <a:gd name="connsiteX1040" fmla="*/ 2414210 w 3531775"/>
              <a:gd name="connsiteY1040" fmla="*/ 1465691 h 2810796"/>
              <a:gd name="connsiteX1041" fmla="*/ 2407066 w 3531775"/>
              <a:gd name="connsiteY1041" fmla="*/ 1467405 h 2810796"/>
              <a:gd name="connsiteX1042" fmla="*/ 2404399 w 3531775"/>
              <a:gd name="connsiteY1042" fmla="*/ 1473787 h 2810796"/>
              <a:gd name="connsiteX1043" fmla="*/ 2414876 w 3531775"/>
              <a:gd name="connsiteY1043" fmla="*/ 1474359 h 2810796"/>
              <a:gd name="connsiteX1044" fmla="*/ 2410971 w 3531775"/>
              <a:gd name="connsiteY1044" fmla="*/ 1438450 h 2810796"/>
              <a:gd name="connsiteX1045" fmla="*/ 2405351 w 3531775"/>
              <a:gd name="connsiteY1045" fmla="*/ 1445403 h 2810796"/>
              <a:gd name="connsiteX1046" fmla="*/ 2290289 w 3531775"/>
              <a:gd name="connsiteY1046" fmla="*/ 1472549 h 2810796"/>
              <a:gd name="connsiteX1047" fmla="*/ 2319150 w 3531775"/>
              <a:gd name="connsiteY1047" fmla="*/ 1459404 h 2810796"/>
              <a:gd name="connsiteX1048" fmla="*/ 2291718 w 3531775"/>
              <a:gd name="connsiteY1048" fmla="*/ 1434735 h 2810796"/>
              <a:gd name="connsiteX1049" fmla="*/ 2295814 w 3531775"/>
              <a:gd name="connsiteY1049" fmla="*/ 1439497 h 2810796"/>
              <a:gd name="connsiteX1050" fmla="*/ 2298100 w 3531775"/>
              <a:gd name="connsiteY1050" fmla="*/ 1447784 h 2810796"/>
              <a:gd name="connsiteX1051" fmla="*/ 2296957 w 3531775"/>
              <a:gd name="connsiteY1051" fmla="*/ 1450737 h 2810796"/>
              <a:gd name="connsiteX1052" fmla="*/ 2307911 w 3531775"/>
              <a:gd name="connsiteY1052" fmla="*/ 1452166 h 2810796"/>
              <a:gd name="connsiteX1053" fmla="*/ 2303243 w 3531775"/>
              <a:gd name="connsiteY1053" fmla="*/ 1455499 h 2810796"/>
              <a:gd name="connsiteX1054" fmla="*/ 2297909 w 3531775"/>
              <a:gd name="connsiteY1054" fmla="*/ 1460357 h 2810796"/>
              <a:gd name="connsiteX1055" fmla="*/ 2302863 w 3531775"/>
              <a:gd name="connsiteY1055" fmla="*/ 1464643 h 2810796"/>
              <a:gd name="connsiteX1056" fmla="*/ 2294290 w 3531775"/>
              <a:gd name="connsiteY1056" fmla="*/ 1465596 h 2810796"/>
              <a:gd name="connsiteX1057" fmla="*/ 2290289 w 3531775"/>
              <a:gd name="connsiteY1057" fmla="*/ 1472549 h 2810796"/>
              <a:gd name="connsiteX1058" fmla="*/ 2251237 w 3531775"/>
              <a:gd name="connsiteY1058" fmla="*/ 1450641 h 2810796"/>
              <a:gd name="connsiteX1059" fmla="*/ 2252189 w 3531775"/>
              <a:gd name="connsiteY1059" fmla="*/ 1457500 h 2810796"/>
              <a:gd name="connsiteX1060" fmla="*/ 2252761 w 3531775"/>
              <a:gd name="connsiteY1060" fmla="*/ 1459119 h 2810796"/>
              <a:gd name="connsiteX1061" fmla="*/ 2261143 w 3531775"/>
              <a:gd name="connsiteY1061" fmla="*/ 1459500 h 2810796"/>
              <a:gd name="connsiteX1062" fmla="*/ 2257238 w 3531775"/>
              <a:gd name="connsiteY1062" fmla="*/ 1462357 h 2810796"/>
              <a:gd name="connsiteX1063" fmla="*/ 2254190 w 3531775"/>
              <a:gd name="connsiteY1063" fmla="*/ 1466262 h 2810796"/>
              <a:gd name="connsiteX1064" fmla="*/ 2258285 w 3531775"/>
              <a:gd name="connsiteY1064" fmla="*/ 1469215 h 2810796"/>
              <a:gd name="connsiteX1065" fmla="*/ 2251809 w 3531775"/>
              <a:gd name="connsiteY1065" fmla="*/ 1470454 h 2810796"/>
              <a:gd name="connsiteX1066" fmla="*/ 2249142 w 3531775"/>
              <a:gd name="connsiteY1066" fmla="*/ 1476073 h 2810796"/>
              <a:gd name="connsiteX1067" fmla="*/ 2258476 w 3531775"/>
              <a:gd name="connsiteY1067" fmla="*/ 1476930 h 2810796"/>
              <a:gd name="connsiteX1068" fmla="*/ 2256380 w 3531775"/>
              <a:gd name="connsiteY1068" fmla="*/ 1444641 h 2810796"/>
              <a:gd name="connsiteX1069" fmla="*/ 2251237 w 3531775"/>
              <a:gd name="connsiteY1069" fmla="*/ 1450641 h 2810796"/>
              <a:gd name="connsiteX1070" fmla="*/ 2193134 w 3531775"/>
              <a:gd name="connsiteY1070" fmla="*/ 1474359 h 2810796"/>
              <a:gd name="connsiteX1071" fmla="*/ 2193515 w 3531775"/>
              <a:gd name="connsiteY1071" fmla="*/ 1441783 h 2810796"/>
              <a:gd name="connsiteX1072" fmla="*/ 2197040 w 3531775"/>
              <a:gd name="connsiteY1072" fmla="*/ 1445879 h 2810796"/>
              <a:gd name="connsiteX1073" fmla="*/ 2197706 w 3531775"/>
              <a:gd name="connsiteY1073" fmla="*/ 1453690 h 2810796"/>
              <a:gd name="connsiteX1074" fmla="*/ 2198278 w 3531775"/>
              <a:gd name="connsiteY1074" fmla="*/ 1455595 h 2810796"/>
              <a:gd name="connsiteX1075" fmla="*/ 2207708 w 3531775"/>
              <a:gd name="connsiteY1075" fmla="*/ 1456547 h 2810796"/>
              <a:gd name="connsiteX1076" fmla="*/ 2203040 w 3531775"/>
              <a:gd name="connsiteY1076" fmla="*/ 1459595 h 2810796"/>
              <a:gd name="connsiteX1077" fmla="*/ 2199421 w 3531775"/>
              <a:gd name="connsiteY1077" fmla="*/ 1463786 h 2810796"/>
              <a:gd name="connsiteX1078" fmla="*/ 2203802 w 3531775"/>
              <a:gd name="connsiteY1078" fmla="*/ 1467310 h 2810796"/>
              <a:gd name="connsiteX1079" fmla="*/ 2196468 w 3531775"/>
              <a:gd name="connsiteY1079" fmla="*/ 1468263 h 2810796"/>
              <a:gd name="connsiteX1080" fmla="*/ 2193134 w 3531775"/>
              <a:gd name="connsiteY1080" fmla="*/ 1474359 h 2810796"/>
              <a:gd name="connsiteX1081" fmla="*/ 2145129 w 3531775"/>
              <a:gd name="connsiteY1081" fmla="*/ 1449689 h 2810796"/>
              <a:gd name="connsiteX1082" fmla="*/ 2158273 w 3531775"/>
              <a:gd name="connsiteY1082" fmla="*/ 1419780 h 2810796"/>
              <a:gd name="connsiteX1083" fmla="*/ 2159988 w 3531775"/>
              <a:gd name="connsiteY1083" fmla="*/ 1424924 h 2810796"/>
              <a:gd name="connsiteX1084" fmla="*/ 2157606 w 3531775"/>
              <a:gd name="connsiteY1084" fmla="*/ 1432354 h 2810796"/>
              <a:gd name="connsiteX1085" fmla="*/ 2157416 w 3531775"/>
              <a:gd name="connsiteY1085" fmla="*/ 1434258 h 2810796"/>
              <a:gd name="connsiteX1086" fmla="*/ 2165607 w 3531775"/>
              <a:gd name="connsiteY1086" fmla="*/ 1438640 h 2810796"/>
              <a:gd name="connsiteX1087" fmla="*/ 2160178 w 3531775"/>
              <a:gd name="connsiteY1087" fmla="*/ 1439688 h 2810796"/>
              <a:gd name="connsiteX1088" fmla="*/ 2155225 w 3531775"/>
              <a:gd name="connsiteY1088" fmla="*/ 1442164 h 2810796"/>
              <a:gd name="connsiteX1089" fmla="*/ 2157797 w 3531775"/>
              <a:gd name="connsiteY1089" fmla="*/ 1447117 h 2810796"/>
              <a:gd name="connsiteX1090" fmla="*/ 2150748 w 3531775"/>
              <a:gd name="connsiteY1090" fmla="*/ 1445212 h 2810796"/>
              <a:gd name="connsiteX1091" fmla="*/ 2145129 w 3531775"/>
              <a:gd name="connsiteY1091" fmla="*/ 1449689 h 2810796"/>
              <a:gd name="connsiteX1092" fmla="*/ 2094265 w 3531775"/>
              <a:gd name="connsiteY1092" fmla="*/ 1461881 h 2810796"/>
              <a:gd name="connsiteX1093" fmla="*/ 2125126 w 3531775"/>
              <a:gd name="connsiteY1093" fmla="*/ 1453499 h 2810796"/>
              <a:gd name="connsiteX1094" fmla="*/ 2102456 w 3531775"/>
              <a:gd name="connsiteY1094" fmla="*/ 1424353 h 2810796"/>
              <a:gd name="connsiteX1095" fmla="*/ 2105505 w 3531775"/>
              <a:gd name="connsiteY1095" fmla="*/ 1429782 h 2810796"/>
              <a:gd name="connsiteX1096" fmla="*/ 2106267 w 3531775"/>
              <a:gd name="connsiteY1096" fmla="*/ 1438450 h 2810796"/>
              <a:gd name="connsiteX1097" fmla="*/ 2104647 w 3531775"/>
              <a:gd name="connsiteY1097" fmla="*/ 1441212 h 2810796"/>
              <a:gd name="connsiteX1098" fmla="*/ 2115220 w 3531775"/>
              <a:gd name="connsiteY1098" fmla="*/ 1444450 h 2810796"/>
              <a:gd name="connsiteX1099" fmla="*/ 2110076 w 3531775"/>
              <a:gd name="connsiteY1099" fmla="*/ 1446927 h 2810796"/>
              <a:gd name="connsiteX1100" fmla="*/ 2103980 w 3531775"/>
              <a:gd name="connsiteY1100" fmla="*/ 1450832 h 2810796"/>
              <a:gd name="connsiteX1101" fmla="*/ 2108172 w 3531775"/>
              <a:gd name="connsiteY1101" fmla="*/ 1455975 h 2810796"/>
              <a:gd name="connsiteX1102" fmla="*/ 2099504 w 3531775"/>
              <a:gd name="connsiteY1102" fmla="*/ 1455404 h 2810796"/>
              <a:gd name="connsiteX1103" fmla="*/ 2094265 w 3531775"/>
              <a:gd name="connsiteY1103" fmla="*/ 1461881 h 2810796"/>
              <a:gd name="connsiteX1104" fmla="*/ 2021113 w 3531775"/>
              <a:gd name="connsiteY1104" fmla="*/ 1449689 h 2810796"/>
              <a:gd name="connsiteX1105" fmla="*/ 2027876 w 3531775"/>
              <a:gd name="connsiteY1105" fmla="*/ 1417399 h 2810796"/>
              <a:gd name="connsiteX1106" fmla="*/ 2030543 w 3531775"/>
              <a:gd name="connsiteY1106" fmla="*/ 1422162 h 2810796"/>
              <a:gd name="connsiteX1107" fmla="*/ 2029685 w 3531775"/>
              <a:gd name="connsiteY1107" fmla="*/ 1429972 h 2810796"/>
              <a:gd name="connsiteX1108" fmla="*/ 2029876 w 3531775"/>
              <a:gd name="connsiteY1108" fmla="*/ 1431972 h 2810796"/>
              <a:gd name="connsiteX1109" fmla="*/ 2038925 w 3531775"/>
              <a:gd name="connsiteY1109" fmla="*/ 1434640 h 2810796"/>
              <a:gd name="connsiteX1110" fmla="*/ 2033781 w 3531775"/>
              <a:gd name="connsiteY1110" fmla="*/ 1436830 h 2810796"/>
              <a:gd name="connsiteX1111" fmla="*/ 2029400 w 3531775"/>
              <a:gd name="connsiteY1111" fmla="*/ 1440354 h 2810796"/>
              <a:gd name="connsiteX1112" fmla="*/ 2033114 w 3531775"/>
              <a:gd name="connsiteY1112" fmla="*/ 1444641 h 2810796"/>
              <a:gd name="connsiteX1113" fmla="*/ 2025590 w 3531775"/>
              <a:gd name="connsiteY1113" fmla="*/ 1444260 h 2810796"/>
              <a:gd name="connsiteX1114" fmla="*/ 2021113 w 3531775"/>
              <a:gd name="connsiteY1114" fmla="*/ 1449689 h 2810796"/>
              <a:gd name="connsiteX1115" fmla="*/ 1923958 w 3531775"/>
              <a:gd name="connsiteY1115" fmla="*/ 1410255 h 2810796"/>
              <a:gd name="connsiteX1116" fmla="*/ 1956057 w 3531775"/>
              <a:gd name="connsiteY1116" fmla="*/ 1409875 h 2810796"/>
              <a:gd name="connsiteX1117" fmla="*/ 1941865 w 3531775"/>
              <a:gd name="connsiteY1117" fmla="*/ 1375775 h 2810796"/>
              <a:gd name="connsiteX1118" fmla="*/ 1943389 w 3531775"/>
              <a:gd name="connsiteY1118" fmla="*/ 1381871 h 2810796"/>
              <a:gd name="connsiteX1119" fmla="*/ 1941865 w 3531775"/>
              <a:gd name="connsiteY1119" fmla="*/ 1390539 h 2810796"/>
              <a:gd name="connsiteX1120" fmla="*/ 1939579 w 3531775"/>
              <a:gd name="connsiteY1120" fmla="*/ 1392825 h 2810796"/>
              <a:gd name="connsiteX1121" fmla="*/ 1948818 w 3531775"/>
              <a:gd name="connsiteY1121" fmla="*/ 1398635 h 2810796"/>
              <a:gd name="connsiteX1122" fmla="*/ 1943294 w 3531775"/>
              <a:gd name="connsiteY1122" fmla="*/ 1399873 h 2810796"/>
              <a:gd name="connsiteX1123" fmla="*/ 1936436 w 3531775"/>
              <a:gd name="connsiteY1123" fmla="*/ 1402159 h 2810796"/>
              <a:gd name="connsiteX1124" fmla="*/ 1939198 w 3531775"/>
              <a:gd name="connsiteY1124" fmla="*/ 1408255 h 2810796"/>
              <a:gd name="connsiteX1125" fmla="*/ 1930911 w 3531775"/>
              <a:gd name="connsiteY1125" fmla="*/ 1405398 h 2810796"/>
              <a:gd name="connsiteX1126" fmla="*/ 1923958 w 3531775"/>
              <a:gd name="connsiteY1126" fmla="*/ 1410255 h 2810796"/>
              <a:gd name="connsiteX1127" fmla="*/ 1888430 w 3531775"/>
              <a:gd name="connsiteY1127" fmla="*/ 1394634 h 2810796"/>
              <a:gd name="connsiteX1128" fmla="*/ 1914623 w 3531775"/>
              <a:gd name="connsiteY1128" fmla="*/ 1387015 h 2810796"/>
              <a:gd name="connsiteX1129" fmla="*/ 1895097 w 3531775"/>
              <a:gd name="connsiteY1129" fmla="*/ 1361964 h 2810796"/>
              <a:gd name="connsiteX1130" fmla="*/ 1897669 w 3531775"/>
              <a:gd name="connsiteY1130" fmla="*/ 1366631 h 2810796"/>
              <a:gd name="connsiteX1131" fmla="*/ 1896812 w 3531775"/>
              <a:gd name="connsiteY1131" fmla="*/ 1374632 h 2810796"/>
              <a:gd name="connsiteX1132" fmla="*/ 1897002 w 3531775"/>
              <a:gd name="connsiteY1132" fmla="*/ 1376632 h 2810796"/>
              <a:gd name="connsiteX1133" fmla="*/ 1905956 w 3531775"/>
              <a:gd name="connsiteY1133" fmla="*/ 1379204 h 2810796"/>
              <a:gd name="connsiteX1134" fmla="*/ 1900908 w 3531775"/>
              <a:gd name="connsiteY1134" fmla="*/ 1381490 h 2810796"/>
              <a:gd name="connsiteX1135" fmla="*/ 1896526 w 3531775"/>
              <a:gd name="connsiteY1135" fmla="*/ 1385109 h 2810796"/>
              <a:gd name="connsiteX1136" fmla="*/ 1900241 w 3531775"/>
              <a:gd name="connsiteY1136" fmla="*/ 1389491 h 2810796"/>
              <a:gd name="connsiteX1137" fmla="*/ 1892811 w 3531775"/>
              <a:gd name="connsiteY1137" fmla="*/ 1389205 h 2810796"/>
              <a:gd name="connsiteX1138" fmla="*/ 1888430 w 3531775"/>
              <a:gd name="connsiteY1138" fmla="*/ 1394634 h 2810796"/>
              <a:gd name="connsiteX1139" fmla="*/ 1836233 w 3531775"/>
              <a:gd name="connsiteY1139" fmla="*/ 1355391 h 2810796"/>
              <a:gd name="connsiteX1140" fmla="*/ 1867856 w 3531775"/>
              <a:gd name="connsiteY1140" fmla="*/ 1356344 h 2810796"/>
              <a:gd name="connsiteX1141" fmla="*/ 1856426 w 3531775"/>
              <a:gd name="connsiteY1141" fmla="*/ 1321768 h 2810796"/>
              <a:gd name="connsiteX1142" fmla="*/ 1857378 w 3531775"/>
              <a:gd name="connsiteY1142" fmla="*/ 1327959 h 2810796"/>
              <a:gd name="connsiteX1143" fmla="*/ 1855187 w 3531775"/>
              <a:gd name="connsiteY1143" fmla="*/ 1336532 h 2810796"/>
              <a:gd name="connsiteX1144" fmla="*/ 1852806 w 3531775"/>
              <a:gd name="connsiteY1144" fmla="*/ 1338723 h 2810796"/>
              <a:gd name="connsiteX1145" fmla="*/ 1861569 w 3531775"/>
              <a:gd name="connsiteY1145" fmla="*/ 1344819 h 2810796"/>
              <a:gd name="connsiteX1146" fmla="*/ 1856045 w 3531775"/>
              <a:gd name="connsiteY1146" fmla="*/ 1345771 h 2810796"/>
              <a:gd name="connsiteX1147" fmla="*/ 1849091 w 3531775"/>
              <a:gd name="connsiteY1147" fmla="*/ 1347867 h 2810796"/>
              <a:gd name="connsiteX1148" fmla="*/ 1851377 w 3531775"/>
              <a:gd name="connsiteY1148" fmla="*/ 1354058 h 2810796"/>
              <a:gd name="connsiteX1149" fmla="*/ 1843376 w 3531775"/>
              <a:gd name="connsiteY1149" fmla="*/ 1350915 h 2810796"/>
              <a:gd name="connsiteX1150" fmla="*/ 1836233 w 3531775"/>
              <a:gd name="connsiteY1150" fmla="*/ 1355391 h 2810796"/>
              <a:gd name="connsiteX1151" fmla="*/ 1837757 w 3531775"/>
              <a:gd name="connsiteY1151" fmla="*/ 1301575 h 2810796"/>
              <a:gd name="connsiteX1152" fmla="*/ 1866141 w 3531775"/>
              <a:gd name="connsiteY1152" fmla="*/ 1266523 h 2810796"/>
              <a:gd name="connsiteX1153" fmla="*/ 1864141 w 3531775"/>
              <a:gd name="connsiteY1153" fmla="*/ 1272810 h 2810796"/>
              <a:gd name="connsiteX1154" fmla="*/ 1856807 w 3531775"/>
              <a:gd name="connsiteY1154" fmla="*/ 1279477 h 2810796"/>
              <a:gd name="connsiteX1155" fmla="*/ 1859759 w 3531775"/>
              <a:gd name="connsiteY1155" fmla="*/ 1290717 h 2810796"/>
              <a:gd name="connsiteX1156" fmla="*/ 1854044 w 3531775"/>
              <a:gd name="connsiteY1156" fmla="*/ 1288812 h 2810796"/>
              <a:gd name="connsiteX1157" fmla="*/ 1847663 w 3531775"/>
              <a:gd name="connsiteY1157" fmla="*/ 1288716 h 2810796"/>
              <a:gd name="connsiteX1158" fmla="*/ 1846710 w 3531775"/>
              <a:gd name="connsiteY1158" fmla="*/ 1295479 h 2810796"/>
              <a:gd name="connsiteX1159" fmla="*/ 1841376 w 3531775"/>
              <a:gd name="connsiteY1159" fmla="*/ 1289383 h 2810796"/>
              <a:gd name="connsiteX1160" fmla="*/ 1833089 w 3531775"/>
              <a:gd name="connsiteY1160" fmla="*/ 1290717 h 2810796"/>
              <a:gd name="connsiteX1161" fmla="*/ 1837757 w 3531775"/>
              <a:gd name="connsiteY1161" fmla="*/ 1301575 h 2810796"/>
              <a:gd name="connsiteX1162" fmla="*/ 1827089 w 3531775"/>
              <a:gd name="connsiteY1162" fmla="*/ 1285668 h 2810796"/>
              <a:gd name="connsiteX1163" fmla="*/ 1816897 w 3531775"/>
              <a:gd name="connsiteY1163" fmla="*/ 1245092 h 2810796"/>
              <a:gd name="connsiteX1164" fmla="*/ 1817278 w 3531775"/>
              <a:gd name="connsiteY1164" fmla="*/ 1252236 h 2810796"/>
              <a:gd name="connsiteX1165" fmla="*/ 1813754 w 3531775"/>
              <a:gd name="connsiteY1165" fmla="*/ 1262332 h 2810796"/>
              <a:gd name="connsiteX1166" fmla="*/ 1810706 w 3531775"/>
              <a:gd name="connsiteY1166" fmla="*/ 1264999 h 2810796"/>
              <a:gd name="connsiteX1167" fmla="*/ 1820516 w 3531775"/>
              <a:gd name="connsiteY1167" fmla="*/ 1272143 h 2810796"/>
              <a:gd name="connsiteX1168" fmla="*/ 1805372 w 3531775"/>
              <a:gd name="connsiteY1168" fmla="*/ 1275953 h 2810796"/>
              <a:gd name="connsiteX1169" fmla="*/ 1807658 w 3531775"/>
              <a:gd name="connsiteY1169" fmla="*/ 1283287 h 2810796"/>
              <a:gd name="connsiteX1170" fmla="*/ 1798418 w 3531775"/>
              <a:gd name="connsiteY1170" fmla="*/ 1279668 h 2810796"/>
              <a:gd name="connsiteX1171" fmla="*/ 1827089 w 3531775"/>
              <a:gd name="connsiteY1171" fmla="*/ 1285668 h 2810796"/>
              <a:gd name="connsiteX1172" fmla="*/ 1790608 w 3531775"/>
              <a:gd name="connsiteY1172" fmla="*/ 1338151 h 2810796"/>
              <a:gd name="connsiteX1173" fmla="*/ 1822040 w 3531775"/>
              <a:gd name="connsiteY1173" fmla="*/ 1317006 h 2810796"/>
              <a:gd name="connsiteX1174" fmla="*/ 1813087 w 3531775"/>
              <a:gd name="connsiteY1174" fmla="*/ 1315767 h 2810796"/>
              <a:gd name="connsiteX1175" fmla="*/ 1806800 w 3531775"/>
              <a:gd name="connsiteY1175" fmla="*/ 1320720 h 2810796"/>
              <a:gd name="connsiteX1176" fmla="*/ 1805467 w 3531775"/>
              <a:gd name="connsiteY1176" fmla="*/ 1322245 h 2810796"/>
              <a:gd name="connsiteX1177" fmla="*/ 1809848 w 3531775"/>
              <a:gd name="connsiteY1177" fmla="*/ 1330626 h 2810796"/>
              <a:gd name="connsiteX1178" fmla="*/ 1804610 w 3531775"/>
              <a:gd name="connsiteY1178" fmla="*/ 1328531 h 2810796"/>
              <a:gd name="connsiteX1179" fmla="*/ 1798895 w 3531775"/>
              <a:gd name="connsiteY1179" fmla="*/ 1327769 h 2810796"/>
              <a:gd name="connsiteX1180" fmla="*/ 1798228 w 3531775"/>
              <a:gd name="connsiteY1180" fmla="*/ 1333484 h 2810796"/>
              <a:gd name="connsiteX1181" fmla="*/ 1793275 w 3531775"/>
              <a:gd name="connsiteY1181" fmla="*/ 1327769 h 2810796"/>
              <a:gd name="connsiteX1182" fmla="*/ 1785941 w 3531775"/>
              <a:gd name="connsiteY1182" fmla="*/ 1328245 h 2810796"/>
              <a:gd name="connsiteX1183" fmla="*/ 1790608 w 3531775"/>
              <a:gd name="connsiteY1183" fmla="*/ 1338151 h 2810796"/>
              <a:gd name="connsiteX1184" fmla="*/ 1779368 w 3531775"/>
              <a:gd name="connsiteY1184" fmla="*/ 1244711 h 2810796"/>
              <a:gd name="connsiteX1185" fmla="*/ 1814039 w 3531775"/>
              <a:gd name="connsiteY1185" fmla="*/ 1212993 h 2810796"/>
              <a:gd name="connsiteX1186" fmla="*/ 1802324 w 3531775"/>
              <a:gd name="connsiteY1186" fmla="*/ 1210421 h 2810796"/>
              <a:gd name="connsiteX1187" fmla="*/ 1803562 w 3531775"/>
              <a:gd name="connsiteY1187" fmla="*/ 1214041 h 2810796"/>
              <a:gd name="connsiteX1188" fmla="*/ 1796513 w 3531775"/>
              <a:gd name="connsiteY1188" fmla="*/ 1221089 h 2810796"/>
              <a:gd name="connsiteX1189" fmla="*/ 1795085 w 3531775"/>
              <a:gd name="connsiteY1189" fmla="*/ 1223089 h 2810796"/>
              <a:gd name="connsiteX1190" fmla="*/ 1800800 w 3531775"/>
              <a:gd name="connsiteY1190" fmla="*/ 1230995 h 2810796"/>
              <a:gd name="connsiteX1191" fmla="*/ 1794608 w 3531775"/>
              <a:gd name="connsiteY1191" fmla="*/ 1230042 h 2810796"/>
              <a:gd name="connsiteX1192" fmla="*/ 1787941 w 3531775"/>
              <a:gd name="connsiteY1192" fmla="*/ 1230804 h 2810796"/>
              <a:gd name="connsiteX1193" fmla="*/ 1787750 w 3531775"/>
              <a:gd name="connsiteY1193" fmla="*/ 1237282 h 2810796"/>
              <a:gd name="connsiteX1194" fmla="*/ 1781464 w 3531775"/>
              <a:gd name="connsiteY1194" fmla="*/ 1232233 h 2810796"/>
              <a:gd name="connsiteX1195" fmla="*/ 1773082 w 3531775"/>
              <a:gd name="connsiteY1195" fmla="*/ 1234710 h 2810796"/>
              <a:gd name="connsiteX1196" fmla="*/ 1779368 w 3531775"/>
              <a:gd name="connsiteY1196" fmla="*/ 1244711 h 2810796"/>
              <a:gd name="connsiteX1197" fmla="*/ 1772415 w 3531775"/>
              <a:gd name="connsiteY1197" fmla="*/ 1177941 h 2810796"/>
              <a:gd name="connsiteX1198" fmla="*/ 1764414 w 3531775"/>
              <a:gd name="connsiteY1198" fmla="*/ 1179560 h 2810796"/>
              <a:gd name="connsiteX1199" fmla="*/ 1770320 w 3531775"/>
              <a:gd name="connsiteY1199" fmla="*/ 1188228 h 2810796"/>
              <a:gd name="connsiteX1200" fmla="*/ 1756985 w 3531775"/>
              <a:gd name="connsiteY1200" fmla="*/ 1189752 h 2810796"/>
              <a:gd name="connsiteX1201" fmla="*/ 1757651 w 3531775"/>
              <a:gd name="connsiteY1201" fmla="*/ 1195848 h 2810796"/>
              <a:gd name="connsiteX1202" fmla="*/ 1750508 w 3531775"/>
              <a:gd name="connsiteY1202" fmla="*/ 1191942 h 2810796"/>
              <a:gd name="connsiteX1203" fmla="*/ 1773654 w 3531775"/>
              <a:gd name="connsiteY1203" fmla="*/ 1199658 h 2810796"/>
              <a:gd name="connsiteX1204" fmla="*/ 1771653 w 3531775"/>
              <a:gd name="connsiteY1204" fmla="*/ 1166606 h 2810796"/>
              <a:gd name="connsiteX1205" fmla="*/ 1772415 w 3531775"/>
              <a:gd name="connsiteY1205" fmla="*/ 1177941 h 2810796"/>
              <a:gd name="connsiteX1206" fmla="*/ 1785083 w 3531775"/>
              <a:gd name="connsiteY1206" fmla="*/ 1019730 h 2810796"/>
              <a:gd name="connsiteX1207" fmla="*/ 1781750 w 3531775"/>
              <a:gd name="connsiteY1207" fmla="*/ 1016587 h 2810796"/>
              <a:gd name="connsiteX1208" fmla="*/ 1777940 w 3531775"/>
              <a:gd name="connsiteY1208" fmla="*/ 1018016 h 2810796"/>
              <a:gd name="connsiteX1209" fmla="*/ 1778035 w 3531775"/>
              <a:gd name="connsiteY1209" fmla="*/ 1013634 h 2810796"/>
              <a:gd name="connsiteX1210" fmla="*/ 1770129 w 3531775"/>
              <a:gd name="connsiteY1210" fmla="*/ 1015539 h 2810796"/>
              <a:gd name="connsiteX1211" fmla="*/ 1802038 w 3531775"/>
              <a:gd name="connsiteY1211" fmla="*/ 1019826 h 2810796"/>
              <a:gd name="connsiteX1212" fmla="*/ 1790894 w 3531775"/>
              <a:gd name="connsiteY1212" fmla="*/ 1018492 h 2810796"/>
              <a:gd name="connsiteX1213" fmla="*/ 1788417 w 3531775"/>
              <a:gd name="connsiteY1213" fmla="*/ 1022207 h 2810796"/>
              <a:gd name="connsiteX1214" fmla="*/ 1785083 w 3531775"/>
              <a:gd name="connsiteY1214" fmla="*/ 1019730 h 2810796"/>
              <a:gd name="connsiteX1215" fmla="*/ 1771748 w 3531775"/>
              <a:gd name="connsiteY1215" fmla="*/ 952008 h 2810796"/>
              <a:gd name="connsiteX1216" fmla="*/ 1768796 w 3531775"/>
              <a:gd name="connsiteY1216" fmla="*/ 945912 h 2810796"/>
              <a:gd name="connsiteX1217" fmla="*/ 1762509 w 3531775"/>
              <a:gd name="connsiteY1217" fmla="*/ 947531 h 2810796"/>
              <a:gd name="connsiteX1218" fmla="*/ 1765271 w 3531775"/>
              <a:gd name="connsiteY1218" fmla="*/ 940197 h 2810796"/>
              <a:gd name="connsiteX1219" fmla="*/ 1760128 w 3531775"/>
              <a:gd name="connsiteY1219" fmla="*/ 932862 h 2810796"/>
              <a:gd name="connsiteX1220" fmla="*/ 1752698 w 3531775"/>
              <a:gd name="connsiteY1220" fmla="*/ 941625 h 2810796"/>
              <a:gd name="connsiteX1221" fmla="*/ 1796133 w 3531775"/>
              <a:gd name="connsiteY1221" fmla="*/ 956008 h 2810796"/>
              <a:gd name="connsiteX1222" fmla="*/ 1789941 w 3531775"/>
              <a:gd name="connsiteY1222" fmla="*/ 956199 h 2810796"/>
              <a:gd name="connsiteX1223" fmla="*/ 1780892 w 3531775"/>
              <a:gd name="connsiteY1223" fmla="*/ 951436 h 2810796"/>
              <a:gd name="connsiteX1224" fmla="*/ 1775082 w 3531775"/>
              <a:gd name="connsiteY1224" fmla="*/ 957246 h 2810796"/>
              <a:gd name="connsiteX1225" fmla="*/ 1772891 w 3531775"/>
              <a:gd name="connsiteY1225" fmla="*/ 958294 h 2810796"/>
              <a:gd name="connsiteX1226" fmla="*/ 1771748 w 3531775"/>
              <a:gd name="connsiteY1226" fmla="*/ 952008 h 2810796"/>
              <a:gd name="connsiteX1227" fmla="*/ 1803181 w 3531775"/>
              <a:gd name="connsiteY1227" fmla="*/ 1050306 h 2810796"/>
              <a:gd name="connsiteX1228" fmla="*/ 1796037 w 3531775"/>
              <a:gd name="connsiteY1228" fmla="*/ 1048305 h 2810796"/>
              <a:gd name="connsiteX1229" fmla="*/ 1786512 w 3531775"/>
              <a:gd name="connsiteY1229" fmla="*/ 1046877 h 2810796"/>
              <a:gd name="connsiteX1230" fmla="*/ 1781464 w 3531775"/>
              <a:gd name="connsiteY1230" fmla="*/ 1052877 h 2810796"/>
              <a:gd name="connsiteX1231" fmla="*/ 1778606 w 3531775"/>
              <a:gd name="connsiteY1231" fmla="*/ 1049163 h 2810796"/>
              <a:gd name="connsiteX1232" fmla="*/ 1774034 w 3531775"/>
              <a:gd name="connsiteY1232" fmla="*/ 1045638 h 2810796"/>
              <a:gd name="connsiteX1233" fmla="*/ 1768986 w 3531775"/>
              <a:gd name="connsiteY1233" fmla="*/ 1048020 h 2810796"/>
              <a:gd name="connsiteX1234" fmla="*/ 1769081 w 3531775"/>
              <a:gd name="connsiteY1234" fmla="*/ 1042495 h 2810796"/>
              <a:gd name="connsiteX1235" fmla="*/ 1762319 w 3531775"/>
              <a:gd name="connsiteY1235" fmla="*/ 1038399 h 2810796"/>
              <a:gd name="connsiteX1236" fmla="*/ 1772701 w 3531775"/>
              <a:gd name="connsiteY1236" fmla="*/ 1058688 h 2810796"/>
              <a:gd name="connsiteX1237" fmla="*/ 1803181 w 3531775"/>
              <a:gd name="connsiteY1237" fmla="*/ 1050306 h 2810796"/>
              <a:gd name="connsiteX1238" fmla="*/ 1749650 w 3531775"/>
              <a:gd name="connsiteY1238" fmla="*/ 1019540 h 2810796"/>
              <a:gd name="connsiteX1239" fmla="*/ 1742983 w 3531775"/>
              <a:gd name="connsiteY1239" fmla="*/ 1024588 h 2810796"/>
              <a:gd name="connsiteX1240" fmla="*/ 1739744 w 3531775"/>
              <a:gd name="connsiteY1240" fmla="*/ 1020111 h 2810796"/>
              <a:gd name="connsiteX1241" fmla="*/ 1737268 w 3531775"/>
              <a:gd name="connsiteY1241" fmla="*/ 1014587 h 2810796"/>
              <a:gd name="connsiteX1242" fmla="*/ 1730600 w 3531775"/>
              <a:gd name="connsiteY1242" fmla="*/ 1015825 h 2810796"/>
              <a:gd name="connsiteX1243" fmla="*/ 1734125 w 3531775"/>
              <a:gd name="connsiteY1243" fmla="*/ 1009253 h 2810796"/>
              <a:gd name="connsiteX1244" fmla="*/ 1727933 w 3531775"/>
              <a:gd name="connsiteY1244" fmla="*/ 1030113 h 2810796"/>
              <a:gd name="connsiteX1245" fmla="*/ 1758794 w 3531775"/>
              <a:gd name="connsiteY1245" fmla="*/ 1023636 h 2810796"/>
              <a:gd name="connsiteX1246" fmla="*/ 1749650 w 3531775"/>
              <a:gd name="connsiteY1246" fmla="*/ 1019540 h 2810796"/>
              <a:gd name="connsiteX1247" fmla="*/ 1717932 w 3531775"/>
              <a:gd name="connsiteY1247" fmla="*/ 1053449 h 2810796"/>
              <a:gd name="connsiteX1248" fmla="*/ 1707455 w 3531775"/>
              <a:gd name="connsiteY1248" fmla="*/ 1054878 h 2810796"/>
              <a:gd name="connsiteX1249" fmla="*/ 1749079 w 3531775"/>
              <a:gd name="connsiteY1249" fmla="*/ 1069260 h 2810796"/>
              <a:gd name="connsiteX1250" fmla="*/ 1752222 w 3531775"/>
              <a:gd name="connsiteY1250" fmla="*/ 1052306 h 2810796"/>
              <a:gd name="connsiteX1251" fmla="*/ 1746983 w 3531775"/>
              <a:gd name="connsiteY1251" fmla="*/ 1055164 h 2810796"/>
              <a:gd name="connsiteX1252" fmla="*/ 1736887 w 3531775"/>
              <a:gd name="connsiteY1252" fmla="*/ 1055354 h 2810796"/>
              <a:gd name="connsiteX1253" fmla="*/ 1734791 w 3531775"/>
              <a:gd name="connsiteY1253" fmla="*/ 1062783 h 2810796"/>
              <a:gd name="connsiteX1254" fmla="*/ 1733363 w 3531775"/>
              <a:gd name="connsiteY1254" fmla="*/ 1064689 h 2810796"/>
              <a:gd name="connsiteX1255" fmla="*/ 1729362 w 3531775"/>
              <a:gd name="connsiteY1255" fmla="*/ 1060212 h 2810796"/>
              <a:gd name="connsiteX1256" fmla="*/ 1723742 w 3531775"/>
              <a:gd name="connsiteY1256" fmla="*/ 1056497 h 2810796"/>
              <a:gd name="connsiteX1257" fmla="*/ 1719170 w 3531775"/>
              <a:gd name="connsiteY1257" fmla="*/ 1060783 h 2810796"/>
              <a:gd name="connsiteX1258" fmla="*/ 1717932 w 3531775"/>
              <a:gd name="connsiteY1258" fmla="*/ 1053449 h 2810796"/>
              <a:gd name="connsiteX1259" fmla="*/ 1681261 w 3531775"/>
              <a:gd name="connsiteY1259" fmla="*/ 1081548 h 2810796"/>
              <a:gd name="connsiteX1260" fmla="*/ 1677927 w 3531775"/>
              <a:gd name="connsiteY1260" fmla="*/ 1076976 h 2810796"/>
              <a:gd name="connsiteX1261" fmla="*/ 1673165 w 3531775"/>
              <a:gd name="connsiteY1261" fmla="*/ 1080119 h 2810796"/>
              <a:gd name="connsiteX1262" fmla="*/ 1674308 w 3531775"/>
              <a:gd name="connsiteY1262" fmla="*/ 1072880 h 2810796"/>
              <a:gd name="connsiteX1263" fmla="*/ 1669164 w 3531775"/>
              <a:gd name="connsiteY1263" fmla="*/ 1067737 h 2810796"/>
              <a:gd name="connsiteX1264" fmla="*/ 1664402 w 3531775"/>
              <a:gd name="connsiteY1264" fmla="*/ 1077357 h 2810796"/>
              <a:gd name="connsiteX1265" fmla="*/ 1701740 w 3531775"/>
              <a:gd name="connsiteY1265" fmla="*/ 1077262 h 2810796"/>
              <a:gd name="connsiteX1266" fmla="*/ 1696691 w 3531775"/>
              <a:gd name="connsiteY1266" fmla="*/ 1079452 h 2810796"/>
              <a:gd name="connsiteX1267" fmla="*/ 1688595 w 3531775"/>
              <a:gd name="connsiteY1267" fmla="*/ 1078119 h 2810796"/>
              <a:gd name="connsiteX1268" fmla="*/ 1683071 w 3531775"/>
              <a:gd name="connsiteY1268" fmla="*/ 1086596 h 2810796"/>
              <a:gd name="connsiteX1269" fmla="*/ 1681261 w 3531775"/>
              <a:gd name="connsiteY1269" fmla="*/ 1081548 h 2810796"/>
              <a:gd name="connsiteX1270" fmla="*/ 1700787 w 3531775"/>
              <a:gd name="connsiteY1270" fmla="*/ 1149080 h 2810796"/>
              <a:gd name="connsiteX1271" fmla="*/ 1753651 w 3531775"/>
              <a:gd name="connsiteY1271" fmla="*/ 1147270 h 2810796"/>
              <a:gd name="connsiteX1272" fmla="*/ 1740602 w 3531775"/>
              <a:gd name="connsiteY1272" fmla="*/ 1128696 h 2810796"/>
              <a:gd name="connsiteX1273" fmla="*/ 1741268 w 3531775"/>
              <a:gd name="connsiteY1273" fmla="*/ 1132983 h 2810796"/>
              <a:gd name="connsiteX1274" fmla="*/ 1733172 w 3531775"/>
              <a:gd name="connsiteY1274" fmla="*/ 1140031 h 2810796"/>
              <a:gd name="connsiteX1275" fmla="*/ 1729172 w 3531775"/>
              <a:gd name="connsiteY1275" fmla="*/ 1140984 h 2810796"/>
              <a:gd name="connsiteX1276" fmla="*/ 1734410 w 3531775"/>
              <a:gd name="connsiteY1276" fmla="*/ 1151366 h 2810796"/>
              <a:gd name="connsiteX1277" fmla="*/ 1727267 w 3531775"/>
              <a:gd name="connsiteY1277" fmla="*/ 1148889 h 2810796"/>
              <a:gd name="connsiteX1278" fmla="*/ 1719170 w 3531775"/>
              <a:gd name="connsiteY1278" fmla="*/ 1148223 h 2810796"/>
              <a:gd name="connsiteX1279" fmla="*/ 1717646 w 3531775"/>
              <a:gd name="connsiteY1279" fmla="*/ 1155652 h 2810796"/>
              <a:gd name="connsiteX1280" fmla="*/ 1711074 w 3531775"/>
              <a:gd name="connsiteY1280" fmla="*/ 1148318 h 2810796"/>
              <a:gd name="connsiteX1281" fmla="*/ 1700787 w 3531775"/>
              <a:gd name="connsiteY1281" fmla="*/ 1149080 h 2810796"/>
              <a:gd name="connsiteX1282" fmla="*/ 1748984 w 3531775"/>
              <a:gd name="connsiteY1282" fmla="*/ 1100026 h 2810796"/>
              <a:gd name="connsiteX1283" fmla="*/ 1737458 w 3531775"/>
              <a:gd name="connsiteY1283" fmla="*/ 1100121 h 2810796"/>
              <a:gd name="connsiteX1284" fmla="*/ 1738316 w 3531775"/>
              <a:gd name="connsiteY1284" fmla="*/ 1109075 h 2810796"/>
              <a:gd name="connsiteX1285" fmla="*/ 1727267 w 3531775"/>
              <a:gd name="connsiteY1285" fmla="*/ 1103169 h 2810796"/>
              <a:gd name="connsiteX1286" fmla="*/ 1723838 w 3531775"/>
              <a:gd name="connsiteY1286" fmla="*/ 1108408 h 2810796"/>
              <a:gd name="connsiteX1287" fmla="*/ 1720980 w 3531775"/>
              <a:gd name="connsiteY1287" fmla="*/ 1101360 h 2810796"/>
              <a:gd name="connsiteX1288" fmla="*/ 1721075 w 3531775"/>
              <a:gd name="connsiteY1288" fmla="*/ 1118219 h 2810796"/>
              <a:gd name="connsiteX1289" fmla="*/ 1759271 w 3531775"/>
              <a:gd name="connsiteY1289" fmla="*/ 1100502 h 2810796"/>
              <a:gd name="connsiteX1290" fmla="*/ 1748984 w 3531775"/>
              <a:gd name="connsiteY1290" fmla="*/ 1100026 h 2810796"/>
              <a:gd name="connsiteX1291" fmla="*/ 1798609 w 3531775"/>
              <a:gd name="connsiteY1291" fmla="*/ 1076881 h 2810796"/>
              <a:gd name="connsiteX1292" fmla="*/ 1793465 w 3531775"/>
              <a:gd name="connsiteY1292" fmla="*/ 1078309 h 2810796"/>
              <a:gd name="connsiteX1293" fmla="*/ 1783369 w 3531775"/>
              <a:gd name="connsiteY1293" fmla="*/ 1077738 h 2810796"/>
              <a:gd name="connsiteX1294" fmla="*/ 1779749 w 3531775"/>
              <a:gd name="connsiteY1294" fmla="*/ 1083072 h 2810796"/>
              <a:gd name="connsiteX1295" fmla="*/ 1777940 w 3531775"/>
              <a:gd name="connsiteY1295" fmla="*/ 1079929 h 2810796"/>
              <a:gd name="connsiteX1296" fmla="*/ 1774701 w 3531775"/>
              <a:gd name="connsiteY1296" fmla="*/ 1077166 h 2810796"/>
              <a:gd name="connsiteX1297" fmla="*/ 1769843 w 3531775"/>
              <a:gd name="connsiteY1297" fmla="*/ 1079262 h 2810796"/>
              <a:gd name="connsiteX1298" fmla="*/ 1770891 w 3531775"/>
              <a:gd name="connsiteY1298" fmla="*/ 1074690 h 2810796"/>
              <a:gd name="connsiteX1299" fmla="*/ 1765748 w 3531775"/>
              <a:gd name="connsiteY1299" fmla="*/ 1071546 h 2810796"/>
              <a:gd name="connsiteX1300" fmla="*/ 1770891 w 3531775"/>
              <a:gd name="connsiteY1300" fmla="*/ 1088406 h 2810796"/>
              <a:gd name="connsiteX1301" fmla="*/ 1798609 w 3531775"/>
              <a:gd name="connsiteY1301" fmla="*/ 1076881 h 2810796"/>
              <a:gd name="connsiteX1302" fmla="*/ 1795847 w 3531775"/>
              <a:gd name="connsiteY1302" fmla="*/ 1111647 h 2810796"/>
              <a:gd name="connsiteX1303" fmla="*/ 1787941 w 3531775"/>
              <a:gd name="connsiteY1303" fmla="*/ 1110027 h 2810796"/>
              <a:gd name="connsiteX1304" fmla="*/ 1780226 w 3531775"/>
              <a:gd name="connsiteY1304" fmla="*/ 1112694 h 2810796"/>
              <a:gd name="connsiteX1305" fmla="*/ 1779559 w 3531775"/>
              <a:gd name="connsiteY1305" fmla="*/ 1119648 h 2810796"/>
              <a:gd name="connsiteX1306" fmla="*/ 1775463 w 3531775"/>
              <a:gd name="connsiteY1306" fmla="*/ 1117743 h 2810796"/>
              <a:gd name="connsiteX1307" fmla="*/ 1770415 w 3531775"/>
              <a:gd name="connsiteY1307" fmla="*/ 1116695 h 2810796"/>
              <a:gd name="connsiteX1308" fmla="*/ 1767843 w 3531775"/>
              <a:gd name="connsiteY1308" fmla="*/ 1120600 h 2810796"/>
              <a:gd name="connsiteX1309" fmla="*/ 1765271 w 3531775"/>
              <a:gd name="connsiteY1309" fmla="*/ 1116123 h 2810796"/>
              <a:gd name="connsiteX1310" fmla="*/ 1758318 w 3531775"/>
              <a:gd name="connsiteY1310" fmla="*/ 1115647 h 2810796"/>
              <a:gd name="connsiteX1311" fmla="*/ 1795847 w 3531775"/>
              <a:gd name="connsiteY1311" fmla="*/ 1111647 h 2810796"/>
              <a:gd name="connsiteX1312" fmla="*/ 1739649 w 3531775"/>
              <a:gd name="connsiteY1312" fmla="*/ 1284811 h 2810796"/>
              <a:gd name="connsiteX1313" fmla="*/ 1764319 w 3531775"/>
              <a:gd name="connsiteY1313" fmla="*/ 1261570 h 2810796"/>
              <a:gd name="connsiteX1314" fmla="*/ 1763652 w 3531775"/>
              <a:gd name="connsiteY1314" fmla="*/ 1267000 h 2810796"/>
              <a:gd name="connsiteX1315" fmla="*/ 1758318 w 3531775"/>
              <a:gd name="connsiteY1315" fmla="*/ 1273095 h 2810796"/>
              <a:gd name="connsiteX1316" fmla="*/ 1757366 w 3531775"/>
              <a:gd name="connsiteY1316" fmla="*/ 1274810 h 2810796"/>
              <a:gd name="connsiteX1317" fmla="*/ 1762700 w 3531775"/>
              <a:gd name="connsiteY1317" fmla="*/ 1279858 h 2810796"/>
              <a:gd name="connsiteX1318" fmla="*/ 1757842 w 3531775"/>
              <a:gd name="connsiteY1318" fmla="*/ 1281096 h 2810796"/>
              <a:gd name="connsiteX1319" fmla="*/ 1752127 w 3531775"/>
              <a:gd name="connsiteY1319" fmla="*/ 1281573 h 2810796"/>
              <a:gd name="connsiteX1320" fmla="*/ 1752698 w 3531775"/>
              <a:gd name="connsiteY1320" fmla="*/ 1287288 h 2810796"/>
              <a:gd name="connsiteX1321" fmla="*/ 1746698 w 3531775"/>
              <a:gd name="connsiteY1321" fmla="*/ 1282716 h 2810796"/>
              <a:gd name="connsiteX1322" fmla="*/ 1739649 w 3531775"/>
              <a:gd name="connsiteY1322" fmla="*/ 1284811 h 2810796"/>
              <a:gd name="connsiteX1323" fmla="*/ 1727552 w 3531775"/>
              <a:gd name="connsiteY1323" fmla="*/ 1238329 h 2810796"/>
              <a:gd name="connsiteX1324" fmla="*/ 1763462 w 3531775"/>
              <a:gd name="connsiteY1324" fmla="*/ 1226137 h 2810796"/>
              <a:gd name="connsiteX1325" fmla="*/ 1755556 w 3531775"/>
              <a:gd name="connsiteY1325" fmla="*/ 1222899 h 2810796"/>
              <a:gd name="connsiteX1326" fmla="*/ 1748126 w 3531775"/>
              <a:gd name="connsiteY1326" fmla="*/ 1226042 h 2810796"/>
              <a:gd name="connsiteX1327" fmla="*/ 1746412 w 3531775"/>
              <a:gd name="connsiteY1327" fmla="*/ 1227185 h 2810796"/>
              <a:gd name="connsiteX1328" fmla="*/ 1747936 w 3531775"/>
              <a:gd name="connsiteY1328" fmla="*/ 1236138 h 2810796"/>
              <a:gd name="connsiteX1329" fmla="*/ 1743745 w 3531775"/>
              <a:gd name="connsiteY1329" fmla="*/ 1232900 h 2810796"/>
              <a:gd name="connsiteX1330" fmla="*/ 1738601 w 3531775"/>
              <a:gd name="connsiteY1330" fmla="*/ 1230900 h 2810796"/>
              <a:gd name="connsiteX1331" fmla="*/ 1736315 w 3531775"/>
              <a:gd name="connsiteY1331" fmla="*/ 1236043 h 2810796"/>
              <a:gd name="connsiteX1332" fmla="*/ 1733458 w 3531775"/>
              <a:gd name="connsiteY1332" fmla="*/ 1229471 h 2810796"/>
              <a:gd name="connsiteX1333" fmla="*/ 1726409 w 3531775"/>
              <a:gd name="connsiteY1333" fmla="*/ 1228137 h 2810796"/>
              <a:gd name="connsiteX1334" fmla="*/ 1727552 w 3531775"/>
              <a:gd name="connsiteY1334" fmla="*/ 1238329 h 2810796"/>
              <a:gd name="connsiteX1335" fmla="*/ 1688881 w 3531775"/>
              <a:gd name="connsiteY1335" fmla="*/ 1210231 h 2810796"/>
              <a:gd name="connsiteX1336" fmla="*/ 1729553 w 3531775"/>
              <a:gd name="connsiteY1336" fmla="*/ 1191466 h 2810796"/>
              <a:gd name="connsiteX1337" fmla="*/ 1719456 w 3531775"/>
              <a:gd name="connsiteY1337" fmla="*/ 1188514 h 2810796"/>
              <a:gd name="connsiteX1338" fmla="*/ 1712503 w 3531775"/>
              <a:gd name="connsiteY1338" fmla="*/ 1194229 h 2810796"/>
              <a:gd name="connsiteX1339" fmla="*/ 1709264 w 3531775"/>
              <a:gd name="connsiteY1339" fmla="*/ 1194610 h 2810796"/>
              <a:gd name="connsiteX1340" fmla="*/ 1712693 w 3531775"/>
              <a:gd name="connsiteY1340" fmla="*/ 1204992 h 2810796"/>
              <a:gd name="connsiteX1341" fmla="*/ 1707169 w 3531775"/>
              <a:gd name="connsiteY1341" fmla="*/ 1201658 h 2810796"/>
              <a:gd name="connsiteX1342" fmla="*/ 1700692 w 3531775"/>
              <a:gd name="connsiteY1342" fmla="*/ 1199848 h 2810796"/>
              <a:gd name="connsiteX1343" fmla="*/ 1698882 w 3531775"/>
              <a:gd name="connsiteY1343" fmla="*/ 1206325 h 2810796"/>
              <a:gd name="connsiteX1344" fmla="*/ 1694310 w 3531775"/>
              <a:gd name="connsiteY1344" fmla="*/ 1198800 h 2810796"/>
              <a:gd name="connsiteX1345" fmla="*/ 1685833 w 3531775"/>
              <a:gd name="connsiteY1345" fmla="*/ 1197943 h 2810796"/>
              <a:gd name="connsiteX1346" fmla="*/ 1688881 w 3531775"/>
              <a:gd name="connsiteY1346" fmla="*/ 1210231 h 2810796"/>
              <a:gd name="connsiteX1347" fmla="*/ 1658877 w 3531775"/>
              <a:gd name="connsiteY1347" fmla="*/ 1126029 h 2810796"/>
              <a:gd name="connsiteX1348" fmla="*/ 1692119 w 3531775"/>
              <a:gd name="connsiteY1348" fmla="*/ 1118029 h 2810796"/>
              <a:gd name="connsiteX1349" fmla="*/ 1688881 w 3531775"/>
              <a:gd name="connsiteY1349" fmla="*/ 1122410 h 2810796"/>
              <a:gd name="connsiteX1350" fmla="*/ 1681166 w 3531775"/>
              <a:gd name="connsiteY1350" fmla="*/ 1125172 h 2810796"/>
              <a:gd name="connsiteX1351" fmla="*/ 1679451 w 3531775"/>
              <a:gd name="connsiteY1351" fmla="*/ 1126220 h 2810796"/>
              <a:gd name="connsiteX1352" fmla="*/ 1681070 w 3531775"/>
              <a:gd name="connsiteY1352" fmla="*/ 1135554 h 2810796"/>
              <a:gd name="connsiteX1353" fmla="*/ 1671450 w 3531775"/>
              <a:gd name="connsiteY1353" fmla="*/ 1129554 h 2810796"/>
              <a:gd name="connsiteX1354" fmla="*/ 1669069 w 3531775"/>
              <a:gd name="connsiteY1354" fmla="*/ 1134888 h 2810796"/>
              <a:gd name="connsiteX1355" fmla="*/ 1666116 w 3531775"/>
              <a:gd name="connsiteY1355" fmla="*/ 1127839 h 2810796"/>
              <a:gd name="connsiteX1356" fmla="*/ 1658877 w 3531775"/>
              <a:gd name="connsiteY1356" fmla="*/ 1126029 h 2810796"/>
              <a:gd name="connsiteX1357" fmla="*/ 1666688 w 3531775"/>
              <a:gd name="connsiteY1357" fmla="*/ 1006681 h 2810796"/>
              <a:gd name="connsiteX1358" fmla="*/ 1674308 w 3531775"/>
              <a:gd name="connsiteY1358" fmla="*/ 1038399 h 2810796"/>
              <a:gd name="connsiteX1359" fmla="*/ 1705359 w 3531775"/>
              <a:gd name="connsiteY1359" fmla="*/ 1018016 h 2810796"/>
              <a:gd name="connsiteX1360" fmla="*/ 1699454 w 3531775"/>
              <a:gd name="connsiteY1360" fmla="*/ 1020397 h 2810796"/>
              <a:gd name="connsiteX1361" fmla="*/ 1690405 w 3531775"/>
              <a:gd name="connsiteY1361" fmla="*/ 1020492 h 2810796"/>
              <a:gd name="connsiteX1362" fmla="*/ 1687547 w 3531775"/>
              <a:gd name="connsiteY1362" fmla="*/ 1018778 h 2810796"/>
              <a:gd name="connsiteX1363" fmla="*/ 1683833 w 3531775"/>
              <a:gd name="connsiteY1363" fmla="*/ 1028874 h 2810796"/>
              <a:gd name="connsiteX1364" fmla="*/ 1681356 w 3531775"/>
              <a:gd name="connsiteY1364" fmla="*/ 1023731 h 2810796"/>
              <a:gd name="connsiteX1365" fmla="*/ 1677356 w 3531775"/>
              <a:gd name="connsiteY1365" fmla="*/ 1017444 h 2810796"/>
              <a:gd name="connsiteX1366" fmla="*/ 1671926 w 3531775"/>
              <a:gd name="connsiteY1366" fmla="*/ 1021350 h 2810796"/>
              <a:gd name="connsiteX1367" fmla="*/ 1672974 w 3531775"/>
              <a:gd name="connsiteY1367" fmla="*/ 1012587 h 2810796"/>
              <a:gd name="connsiteX1368" fmla="*/ 1666688 w 3531775"/>
              <a:gd name="connsiteY1368" fmla="*/ 1006681 h 2810796"/>
              <a:gd name="connsiteX1369" fmla="*/ 1692215 w 3531775"/>
              <a:gd name="connsiteY1369" fmla="*/ 974677 h 2810796"/>
              <a:gd name="connsiteX1370" fmla="*/ 1687071 w 3531775"/>
              <a:gd name="connsiteY1370" fmla="*/ 980583 h 2810796"/>
              <a:gd name="connsiteX1371" fmla="*/ 1684595 w 3531775"/>
              <a:gd name="connsiteY1371" fmla="*/ 973248 h 2810796"/>
              <a:gd name="connsiteX1372" fmla="*/ 1680213 w 3531775"/>
              <a:gd name="connsiteY1372" fmla="*/ 976011 h 2810796"/>
              <a:gd name="connsiteX1373" fmla="*/ 1681451 w 3531775"/>
              <a:gd name="connsiteY1373" fmla="*/ 969343 h 2810796"/>
              <a:gd name="connsiteX1374" fmla="*/ 1681166 w 3531775"/>
              <a:gd name="connsiteY1374" fmla="*/ 989155 h 2810796"/>
              <a:gd name="connsiteX1375" fmla="*/ 1701168 w 3531775"/>
              <a:gd name="connsiteY1375" fmla="*/ 976487 h 2810796"/>
              <a:gd name="connsiteX1376" fmla="*/ 1694024 w 3531775"/>
              <a:gd name="connsiteY1376" fmla="*/ 974772 h 2810796"/>
              <a:gd name="connsiteX1377" fmla="*/ 1692215 w 3531775"/>
              <a:gd name="connsiteY1377" fmla="*/ 974677 h 2810796"/>
              <a:gd name="connsiteX1378" fmla="*/ 1732982 w 3531775"/>
              <a:gd name="connsiteY1378" fmla="*/ 929814 h 2810796"/>
              <a:gd name="connsiteX1379" fmla="*/ 1727648 w 3531775"/>
              <a:gd name="connsiteY1379" fmla="*/ 930767 h 2810796"/>
              <a:gd name="connsiteX1380" fmla="*/ 1720028 w 3531775"/>
              <a:gd name="connsiteY1380" fmla="*/ 927433 h 2810796"/>
              <a:gd name="connsiteX1381" fmla="*/ 1718027 w 3531775"/>
              <a:gd name="connsiteY1381" fmla="*/ 926957 h 2810796"/>
              <a:gd name="connsiteX1382" fmla="*/ 1712789 w 3531775"/>
              <a:gd name="connsiteY1382" fmla="*/ 934767 h 2810796"/>
              <a:gd name="connsiteX1383" fmla="*/ 1712122 w 3531775"/>
              <a:gd name="connsiteY1383" fmla="*/ 929243 h 2810796"/>
              <a:gd name="connsiteX1384" fmla="*/ 1709836 w 3531775"/>
              <a:gd name="connsiteY1384" fmla="*/ 923909 h 2810796"/>
              <a:gd name="connsiteX1385" fmla="*/ 1704407 w 3531775"/>
              <a:gd name="connsiteY1385" fmla="*/ 926100 h 2810796"/>
              <a:gd name="connsiteX1386" fmla="*/ 1706979 w 3531775"/>
              <a:gd name="connsiteY1386" fmla="*/ 918956 h 2810796"/>
              <a:gd name="connsiteX1387" fmla="*/ 1702883 w 3531775"/>
              <a:gd name="connsiteY1387" fmla="*/ 912765 h 2810796"/>
              <a:gd name="connsiteX1388" fmla="*/ 1732982 w 3531775"/>
              <a:gd name="connsiteY1388" fmla="*/ 929814 h 2810796"/>
              <a:gd name="connsiteX1389" fmla="*/ 1731362 w 3531775"/>
              <a:gd name="connsiteY1389" fmla="*/ 979059 h 2810796"/>
              <a:gd name="connsiteX1390" fmla="*/ 1731458 w 3531775"/>
              <a:gd name="connsiteY1390" fmla="*/ 969534 h 2810796"/>
              <a:gd name="connsiteX1391" fmla="*/ 1736411 w 3531775"/>
              <a:gd name="connsiteY1391" fmla="*/ 997251 h 2810796"/>
              <a:gd name="connsiteX1392" fmla="*/ 1764033 w 3531775"/>
              <a:gd name="connsiteY1392" fmla="*/ 979440 h 2810796"/>
              <a:gd name="connsiteX1393" fmla="*/ 1753270 w 3531775"/>
              <a:gd name="connsiteY1393" fmla="*/ 978868 h 2810796"/>
              <a:gd name="connsiteX1394" fmla="*/ 1749650 w 3531775"/>
              <a:gd name="connsiteY1394" fmla="*/ 976773 h 2810796"/>
              <a:gd name="connsiteX1395" fmla="*/ 1746507 w 3531775"/>
              <a:gd name="connsiteY1395" fmla="*/ 987536 h 2810796"/>
              <a:gd name="connsiteX1396" fmla="*/ 1737268 w 3531775"/>
              <a:gd name="connsiteY1396" fmla="*/ 974868 h 2810796"/>
              <a:gd name="connsiteX1397" fmla="*/ 1731362 w 3531775"/>
              <a:gd name="connsiteY1397" fmla="*/ 979059 h 2810796"/>
              <a:gd name="connsiteX1398" fmla="*/ 1750222 w 3531775"/>
              <a:gd name="connsiteY1398" fmla="*/ 884761 h 2810796"/>
              <a:gd name="connsiteX1399" fmla="*/ 1737649 w 3531775"/>
              <a:gd name="connsiteY1399" fmla="*/ 908383 h 2810796"/>
              <a:gd name="connsiteX1400" fmla="*/ 1769748 w 3531775"/>
              <a:gd name="connsiteY1400" fmla="*/ 913146 h 2810796"/>
              <a:gd name="connsiteX1401" fmla="*/ 1764414 w 3531775"/>
              <a:gd name="connsiteY1401" fmla="*/ 911526 h 2810796"/>
              <a:gd name="connsiteX1402" fmla="*/ 1758985 w 3531775"/>
              <a:gd name="connsiteY1402" fmla="*/ 905240 h 2810796"/>
              <a:gd name="connsiteX1403" fmla="*/ 1757366 w 3531775"/>
              <a:gd name="connsiteY1403" fmla="*/ 903906 h 2810796"/>
              <a:gd name="connsiteX1404" fmla="*/ 1749174 w 3531775"/>
              <a:gd name="connsiteY1404" fmla="*/ 908002 h 2810796"/>
              <a:gd name="connsiteX1405" fmla="*/ 1751079 w 3531775"/>
              <a:gd name="connsiteY1405" fmla="*/ 902954 h 2810796"/>
              <a:gd name="connsiteX1406" fmla="*/ 1751460 w 3531775"/>
              <a:gd name="connsiteY1406" fmla="*/ 897334 h 2810796"/>
              <a:gd name="connsiteX1407" fmla="*/ 1745745 w 3531775"/>
              <a:gd name="connsiteY1407" fmla="*/ 896572 h 2810796"/>
              <a:gd name="connsiteX1408" fmla="*/ 1751174 w 3531775"/>
              <a:gd name="connsiteY1408" fmla="*/ 891810 h 2810796"/>
              <a:gd name="connsiteX1409" fmla="*/ 1750222 w 3531775"/>
              <a:gd name="connsiteY1409" fmla="*/ 884761 h 2810796"/>
              <a:gd name="connsiteX1410" fmla="*/ 1789465 w 3531775"/>
              <a:gd name="connsiteY1410" fmla="*/ 864854 h 2810796"/>
              <a:gd name="connsiteX1411" fmla="*/ 1781750 w 3531775"/>
              <a:gd name="connsiteY1411" fmla="*/ 859996 h 2810796"/>
              <a:gd name="connsiteX1412" fmla="*/ 1780321 w 3531775"/>
              <a:gd name="connsiteY1412" fmla="*/ 856948 h 2810796"/>
              <a:gd name="connsiteX1413" fmla="*/ 1771463 w 3531775"/>
              <a:gd name="connsiteY1413" fmla="*/ 863425 h 2810796"/>
              <a:gd name="connsiteX1414" fmla="*/ 1772415 w 3531775"/>
              <a:gd name="connsiteY1414" fmla="*/ 850281 h 2810796"/>
              <a:gd name="connsiteX1415" fmla="*/ 1765652 w 3531775"/>
              <a:gd name="connsiteY1415" fmla="*/ 850471 h 2810796"/>
              <a:gd name="connsiteX1416" fmla="*/ 1771272 w 3531775"/>
              <a:gd name="connsiteY1416" fmla="*/ 843708 h 2810796"/>
              <a:gd name="connsiteX1417" fmla="*/ 1769177 w 3531775"/>
              <a:gd name="connsiteY1417" fmla="*/ 835326 h 2810796"/>
              <a:gd name="connsiteX1418" fmla="*/ 1758604 w 3531775"/>
              <a:gd name="connsiteY1418" fmla="*/ 842280 h 2810796"/>
              <a:gd name="connsiteX1419" fmla="*/ 1790132 w 3531775"/>
              <a:gd name="connsiteY1419" fmla="*/ 875712 h 2810796"/>
              <a:gd name="connsiteX1420" fmla="*/ 1789465 w 3531775"/>
              <a:gd name="connsiteY1420" fmla="*/ 864854 h 2810796"/>
              <a:gd name="connsiteX1421" fmla="*/ 1799466 w 3531775"/>
              <a:gd name="connsiteY1421" fmla="*/ 902859 h 2810796"/>
              <a:gd name="connsiteX1422" fmla="*/ 1793656 w 3531775"/>
              <a:gd name="connsiteY1422" fmla="*/ 905526 h 2810796"/>
              <a:gd name="connsiteX1423" fmla="*/ 1795180 w 3531775"/>
              <a:gd name="connsiteY1423" fmla="*/ 897239 h 2810796"/>
              <a:gd name="connsiteX1424" fmla="*/ 1794894 w 3531775"/>
              <a:gd name="connsiteY1424" fmla="*/ 922194 h 2810796"/>
              <a:gd name="connsiteX1425" fmla="*/ 1820993 w 3531775"/>
              <a:gd name="connsiteY1425" fmla="*/ 910574 h 2810796"/>
              <a:gd name="connsiteX1426" fmla="*/ 1811754 w 3531775"/>
              <a:gd name="connsiteY1426" fmla="*/ 906669 h 2810796"/>
              <a:gd name="connsiteX1427" fmla="*/ 1809372 w 3531775"/>
              <a:gd name="connsiteY1427" fmla="*/ 906192 h 2810796"/>
              <a:gd name="connsiteX1428" fmla="*/ 1804991 w 3531775"/>
              <a:gd name="connsiteY1428" fmla="*/ 915336 h 2810796"/>
              <a:gd name="connsiteX1429" fmla="*/ 1799466 w 3531775"/>
              <a:gd name="connsiteY1429" fmla="*/ 902859 h 2810796"/>
              <a:gd name="connsiteX1430" fmla="*/ 1840900 w 3531775"/>
              <a:gd name="connsiteY1430" fmla="*/ 810657 h 2810796"/>
              <a:gd name="connsiteX1431" fmla="*/ 1834994 w 3531775"/>
              <a:gd name="connsiteY1431" fmla="*/ 804656 h 2810796"/>
              <a:gd name="connsiteX1432" fmla="*/ 1833280 w 3531775"/>
              <a:gd name="connsiteY1432" fmla="*/ 803513 h 2810796"/>
              <a:gd name="connsiteX1433" fmla="*/ 1825469 w 3531775"/>
              <a:gd name="connsiteY1433" fmla="*/ 808942 h 2810796"/>
              <a:gd name="connsiteX1434" fmla="*/ 1826708 w 3531775"/>
              <a:gd name="connsiteY1434" fmla="*/ 797512 h 2810796"/>
              <a:gd name="connsiteX1435" fmla="*/ 1820897 w 3531775"/>
              <a:gd name="connsiteY1435" fmla="*/ 797512 h 2810796"/>
              <a:gd name="connsiteX1436" fmla="*/ 1825850 w 3531775"/>
              <a:gd name="connsiteY1436" fmla="*/ 791892 h 2810796"/>
              <a:gd name="connsiteX1437" fmla="*/ 1824231 w 3531775"/>
              <a:gd name="connsiteY1437" fmla="*/ 784653 h 2810796"/>
              <a:gd name="connsiteX1438" fmla="*/ 1814992 w 3531775"/>
              <a:gd name="connsiteY1438" fmla="*/ 790273 h 2810796"/>
              <a:gd name="connsiteX1439" fmla="*/ 1840805 w 3531775"/>
              <a:gd name="connsiteY1439" fmla="*/ 820086 h 2810796"/>
              <a:gd name="connsiteX1440" fmla="*/ 1840900 w 3531775"/>
              <a:gd name="connsiteY1440" fmla="*/ 810657 h 2810796"/>
              <a:gd name="connsiteX1441" fmla="*/ 1854711 w 3531775"/>
              <a:gd name="connsiteY1441" fmla="*/ 868759 h 2810796"/>
              <a:gd name="connsiteX1442" fmla="*/ 1847186 w 3531775"/>
              <a:gd name="connsiteY1442" fmla="*/ 868664 h 2810796"/>
              <a:gd name="connsiteX1443" fmla="*/ 1836995 w 3531775"/>
              <a:gd name="connsiteY1443" fmla="*/ 864092 h 2810796"/>
              <a:gd name="connsiteX1444" fmla="*/ 1834518 w 3531775"/>
              <a:gd name="connsiteY1444" fmla="*/ 860663 h 2810796"/>
              <a:gd name="connsiteX1445" fmla="*/ 1826327 w 3531775"/>
              <a:gd name="connsiteY1445" fmla="*/ 870093 h 2810796"/>
              <a:gd name="connsiteX1446" fmla="*/ 1828422 w 3531775"/>
              <a:gd name="connsiteY1446" fmla="*/ 853614 h 2810796"/>
              <a:gd name="connsiteX1447" fmla="*/ 1815944 w 3531775"/>
              <a:gd name="connsiteY1447" fmla="*/ 855710 h 2810796"/>
              <a:gd name="connsiteX1448" fmla="*/ 1820421 w 3531775"/>
              <a:gd name="connsiteY1448" fmla="*/ 846471 h 2810796"/>
              <a:gd name="connsiteX1449" fmla="*/ 1815563 w 3531775"/>
              <a:gd name="connsiteY1449" fmla="*/ 836946 h 2810796"/>
              <a:gd name="connsiteX1450" fmla="*/ 1805276 w 3531775"/>
              <a:gd name="connsiteY1450" fmla="*/ 847328 h 2810796"/>
              <a:gd name="connsiteX1451" fmla="*/ 1854711 w 3531775"/>
              <a:gd name="connsiteY1451" fmla="*/ 868759 h 2810796"/>
              <a:gd name="connsiteX1452" fmla="*/ 1880714 w 3531775"/>
              <a:gd name="connsiteY1452" fmla="*/ 800370 h 2810796"/>
              <a:gd name="connsiteX1453" fmla="*/ 1877571 w 3531775"/>
              <a:gd name="connsiteY1453" fmla="*/ 792559 h 2810796"/>
              <a:gd name="connsiteX1454" fmla="*/ 1876428 w 3531775"/>
              <a:gd name="connsiteY1454" fmla="*/ 790845 h 2810796"/>
              <a:gd name="connsiteX1455" fmla="*/ 1867094 w 3531775"/>
              <a:gd name="connsiteY1455" fmla="*/ 792273 h 2810796"/>
              <a:gd name="connsiteX1456" fmla="*/ 1870523 w 3531775"/>
              <a:gd name="connsiteY1456" fmla="*/ 787987 h 2810796"/>
              <a:gd name="connsiteX1457" fmla="*/ 1872713 w 3531775"/>
              <a:gd name="connsiteY1457" fmla="*/ 782748 h 2810796"/>
              <a:gd name="connsiteX1458" fmla="*/ 1867379 w 3531775"/>
              <a:gd name="connsiteY1458" fmla="*/ 780177 h 2810796"/>
              <a:gd name="connsiteX1459" fmla="*/ 1874142 w 3531775"/>
              <a:gd name="connsiteY1459" fmla="*/ 777319 h 2810796"/>
              <a:gd name="connsiteX1460" fmla="*/ 1875476 w 3531775"/>
              <a:gd name="connsiteY1460" fmla="*/ 770080 h 2810796"/>
              <a:gd name="connsiteX1461" fmla="*/ 1864903 w 3531775"/>
              <a:gd name="connsiteY1461" fmla="*/ 771128 h 2810796"/>
              <a:gd name="connsiteX1462" fmla="*/ 1876809 w 3531775"/>
              <a:gd name="connsiteY1462" fmla="*/ 808561 h 2810796"/>
              <a:gd name="connsiteX1463" fmla="*/ 1880714 w 3531775"/>
              <a:gd name="connsiteY1463" fmla="*/ 800370 h 2810796"/>
              <a:gd name="connsiteX1464" fmla="*/ 1887287 w 3531775"/>
              <a:gd name="connsiteY1464" fmla="*/ 847709 h 2810796"/>
              <a:gd name="connsiteX1465" fmla="*/ 1879095 w 3531775"/>
              <a:gd name="connsiteY1465" fmla="*/ 851614 h 2810796"/>
              <a:gd name="connsiteX1466" fmla="*/ 1876428 w 3531775"/>
              <a:gd name="connsiteY1466" fmla="*/ 851900 h 2810796"/>
              <a:gd name="connsiteX1467" fmla="*/ 1877952 w 3531775"/>
              <a:gd name="connsiteY1467" fmla="*/ 845518 h 2810796"/>
              <a:gd name="connsiteX1468" fmla="*/ 1877571 w 3531775"/>
              <a:gd name="connsiteY1468" fmla="*/ 838470 h 2810796"/>
              <a:gd name="connsiteX1469" fmla="*/ 1870808 w 3531775"/>
              <a:gd name="connsiteY1469" fmla="*/ 837993 h 2810796"/>
              <a:gd name="connsiteX1470" fmla="*/ 1876428 w 3531775"/>
              <a:gd name="connsiteY1470" fmla="*/ 831707 h 2810796"/>
              <a:gd name="connsiteX1471" fmla="*/ 1862998 w 3531775"/>
              <a:gd name="connsiteY1471" fmla="*/ 852852 h 2810796"/>
              <a:gd name="connsiteX1472" fmla="*/ 1894240 w 3531775"/>
              <a:gd name="connsiteY1472" fmla="*/ 855519 h 2810796"/>
              <a:gd name="connsiteX1473" fmla="*/ 1887287 w 3531775"/>
              <a:gd name="connsiteY1473" fmla="*/ 847709 h 2810796"/>
              <a:gd name="connsiteX1474" fmla="*/ 1915100 w 3531775"/>
              <a:gd name="connsiteY1474" fmla="*/ 732933 h 2810796"/>
              <a:gd name="connsiteX1475" fmla="*/ 1896431 w 3531775"/>
              <a:gd name="connsiteY1475" fmla="*/ 759317 h 2810796"/>
              <a:gd name="connsiteX1476" fmla="*/ 1933197 w 3531775"/>
              <a:gd name="connsiteY1476" fmla="*/ 769890 h 2810796"/>
              <a:gd name="connsiteX1477" fmla="*/ 1927196 w 3531775"/>
              <a:gd name="connsiteY1477" fmla="*/ 767127 h 2810796"/>
              <a:gd name="connsiteX1478" fmla="*/ 1922053 w 3531775"/>
              <a:gd name="connsiteY1478" fmla="*/ 758745 h 2810796"/>
              <a:gd name="connsiteX1479" fmla="*/ 1912909 w 3531775"/>
              <a:gd name="connsiteY1479" fmla="*/ 761031 h 2810796"/>
              <a:gd name="connsiteX1480" fmla="*/ 1912433 w 3531775"/>
              <a:gd name="connsiteY1480" fmla="*/ 755412 h 2810796"/>
              <a:gd name="connsiteX1481" fmla="*/ 1914528 w 3531775"/>
              <a:gd name="connsiteY1481" fmla="*/ 748173 h 2810796"/>
              <a:gd name="connsiteX1482" fmla="*/ 1907956 w 3531775"/>
              <a:gd name="connsiteY1482" fmla="*/ 746458 h 2810796"/>
              <a:gd name="connsiteX1483" fmla="*/ 1915100 w 3531775"/>
              <a:gd name="connsiteY1483" fmla="*/ 741410 h 2810796"/>
              <a:gd name="connsiteX1484" fmla="*/ 1915100 w 3531775"/>
              <a:gd name="connsiteY1484" fmla="*/ 732933 h 2810796"/>
              <a:gd name="connsiteX1485" fmla="*/ 2078168 w 3531775"/>
              <a:gd name="connsiteY1485" fmla="*/ 741696 h 2810796"/>
              <a:gd name="connsiteX1486" fmla="*/ 2277717 w 3531775"/>
              <a:gd name="connsiteY1486" fmla="*/ 693213 h 2810796"/>
              <a:gd name="connsiteX1487" fmla="*/ 1896812 w 3531775"/>
              <a:gd name="connsiteY1487" fmla="*/ 580628 h 2810796"/>
              <a:gd name="connsiteX1488" fmla="*/ 2078168 w 3531775"/>
              <a:gd name="connsiteY1488" fmla="*/ 741696 h 2810796"/>
              <a:gd name="connsiteX1489" fmla="*/ 2101218 w 3531775"/>
              <a:gd name="connsiteY1489" fmla="*/ 572246 h 2810796"/>
              <a:gd name="connsiteX1490" fmla="*/ 1894049 w 3531775"/>
              <a:gd name="connsiteY1490" fmla="*/ 506523 h 2810796"/>
              <a:gd name="connsiteX1491" fmla="*/ 2101218 w 3531775"/>
              <a:gd name="connsiteY1491" fmla="*/ 572246 h 2810796"/>
              <a:gd name="connsiteX1492" fmla="*/ 2004063 w 3531775"/>
              <a:gd name="connsiteY1492" fmla="*/ 469185 h 2810796"/>
              <a:gd name="connsiteX1493" fmla="*/ 2166941 w 3531775"/>
              <a:gd name="connsiteY1493" fmla="*/ 503856 h 2810796"/>
              <a:gd name="connsiteX1494" fmla="*/ 2004063 w 3531775"/>
              <a:gd name="connsiteY1494" fmla="*/ 469185 h 2810796"/>
              <a:gd name="connsiteX1495" fmla="*/ 2185134 w 3531775"/>
              <a:gd name="connsiteY1495" fmla="*/ 508524 h 2810796"/>
              <a:gd name="connsiteX1496" fmla="*/ 1963582 w 3531775"/>
              <a:gd name="connsiteY1496" fmla="*/ 468233 h 2810796"/>
              <a:gd name="connsiteX1497" fmla="*/ 1771844 w 3531775"/>
              <a:gd name="connsiteY1497" fmla="*/ 457946 h 2810796"/>
              <a:gd name="connsiteX1498" fmla="*/ 1906622 w 3531775"/>
              <a:gd name="connsiteY1498" fmla="*/ 437943 h 2810796"/>
              <a:gd name="connsiteX1499" fmla="*/ 1905003 w 3531775"/>
              <a:gd name="connsiteY1499" fmla="*/ 437181 h 2810796"/>
              <a:gd name="connsiteX1500" fmla="*/ 1941960 w 3531775"/>
              <a:gd name="connsiteY1500" fmla="*/ 464613 h 2810796"/>
              <a:gd name="connsiteX1501" fmla="*/ 1941770 w 3531775"/>
              <a:gd name="connsiteY1501" fmla="*/ 464423 h 2810796"/>
              <a:gd name="connsiteX1502" fmla="*/ 2093122 w 3531775"/>
              <a:gd name="connsiteY1502" fmla="*/ 553767 h 2810796"/>
              <a:gd name="connsiteX1503" fmla="*/ 2092265 w 3531775"/>
              <a:gd name="connsiteY1503" fmla="*/ 553767 h 2810796"/>
              <a:gd name="connsiteX1504" fmla="*/ 2093503 w 3531775"/>
              <a:gd name="connsiteY1504" fmla="*/ 553767 h 2810796"/>
              <a:gd name="connsiteX1505" fmla="*/ 2093122 w 3531775"/>
              <a:gd name="connsiteY1505" fmla="*/ 553767 h 2810796"/>
              <a:gd name="connsiteX1506" fmla="*/ 2100647 w 3531775"/>
              <a:gd name="connsiteY1506" fmla="*/ 553482 h 2810796"/>
              <a:gd name="connsiteX1507" fmla="*/ 2097504 w 3531775"/>
              <a:gd name="connsiteY1507" fmla="*/ 553672 h 2810796"/>
              <a:gd name="connsiteX1508" fmla="*/ 2101314 w 3531775"/>
              <a:gd name="connsiteY1508" fmla="*/ 553482 h 2810796"/>
              <a:gd name="connsiteX1509" fmla="*/ 2100647 w 3531775"/>
              <a:gd name="connsiteY1509" fmla="*/ 553482 h 2810796"/>
              <a:gd name="connsiteX1510" fmla="*/ 2110458 w 3531775"/>
              <a:gd name="connsiteY1510" fmla="*/ 552720 h 2810796"/>
              <a:gd name="connsiteX1511" fmla="*/ 2109029 w 3531775"/>
              <a:gd name="connsiteY1511" fmla="*/ 552815 h 2810796"/>
              <a:gd name="connsiteX1512" fmla="*/ 2139223 w 3531775"/>
              <a:gd name="connsiteY1512" fmla="*/ 548243 h 2810796"/>
              <a:gd name="connsiteX1513" fmla="*/ 2139223 w 3531775"/>
              <a:gd name="connsiteY1513" fmla="*/ 548243 h 2810796"/>
              <a:gd name="connsiteX1514" fmla="*/ 2140556 w 3531775"/>
              <a:gd name="connsiteY1514" fmla="*/ 547957 h 2810796"/>
              <a:gd name="connsiteX1515" fmla="*/ 2139223 w 3531775"/>
              <a:gd name="connsiteY1515" fmla="*/ 548243 h 2810796"/>
              <a:gd name="connsiteX1516" fmla="*/ 2154558 w 3531775"/>
              <a:gd name="connsiteY1516" fmla="*/ 544623 h 2810796"/>
              <a:gd name="connsiteX1517" fmla="*/ 2153415 w 3531775"/>
              <a:gd name="connsiteY1517" fmla="*/ 544909 h 2810796"/>
              <a:gd name="connsiteX1518" fmla="*/ 2162178 w 3531775"/>
              <a:gd name="connsiteY1518" fmla="*/ 542433 h 2810796"/>
              <a:gd name="connsiteX1519" fmla="*/ 2161607 w 3531775"/>
              <a:gd name="connsiteY1519" fmla="*/ 542623 h 2810796"/>
              <a:gd name="connsiteX1520" fmla="*/ 2216471 w 3531775"/>
              <a:gd name="connsiteY1520" fmla="*/ 521573 h 2810796"/>
              <a:gd name="connsiteX1521" fmla="*/ 2185134 w 3531775"/>
              <a:gd name="connsiteY1521" fmla="*/ 508524 h 2810796"/>
              <a:gd name="connsiteX1522" fmla="*/ 2406494 w 3531775"/>
              <a:gd name="connsiteY1522" fmla="*/ 617109 h 2810796"/>
              <a:gd name="connsiteX1523" fmla="*/ 2469645 w 3531775"/>
              <a:gd name="connsiteY1523" fmla="*/ 510143 h 2810796"/>
              <a:gd name="connsiteX1524" fmla="*/ 2406494 w 3531775"/>
              <a:gd name="connsiteY1524" fmla="*/ 617109 h 2810796"/>
              <a:gd name="connsiteX1525" fmla="*/ 2502887 w 3531775"/>
              <a:gd name="connsiteY1525" fmla="*/ 512619 h 2810796"/>
              <a:gd name="connsiteX1526" fmla="*/ 2456120 w 3531775"/>
              <a:gd name="connsiteY1526" fmla="*/ 587391 h 2810796"/>
              <a:gd name="connsiteX1527" fmla="*/ 2533939 w 3531775"/>
              <a:gd name="connsiteY1527" fmla="*/ 514239 h 2810796"/>
              <a:gd name="connsiteX1528" fmla="*/ 2502887 w 3531775"/>
              <a:gd name="connsiteY1528" fmla="*/ 512619 h 2810796"/>
              <a:gd name="connsiteX1529" fmla="*/ 2503173 w 3531775"/>
              <a:gd name="connsiteY1529" fmla="*/ 586819 h 2810796"/>
              <a:gd name="connsiteX1530" fmla="*/ 2590327 w 3531775"/>
              <a:gd name="connsiteY1530" fmla="*/ 528907 h 2810796"/>
              <a:gd name="connsiteX1531" fmla="*/ 2559561 w 3531775"/>
              <a:gd name="connsiteY1531" fmla="*/ 521763 h 2810796"/>
              <a:gd name="connsiteX1532" fmla="*/ 2503173 w 3531775"/>
              <a:gd name="connsiteY1532" fmla="*/ 586819 h 2810796"/>
              <a:gd name="connsiteX1533" fmla="*/ 2713104 w 3531775"/>
              <a:gd name="connsiteY1533" fmla="*/ 501951 h 2810796"/>
              <a:gd name="connsiteX1534" fmla="*/ 2548322 w 3531775"/>
              <a:gd name="connsiteY1534" fmla="*/ 475948 h 2810796"/>
              <a:gd name="connsiteX1535" fmla="*/ 2547560 w 3531775"/>
              <a:gd name="connsiteY1535" fmla="*/ 476424 h 2810796"/>
              <a:gd name="connsiteX1536" fmla="*/ 2792352 w 3531775"/>
              <a:gd name="connsiteY1536" fmla="*/ 547386 h 2810796"/>
              <a:gd name="connsiteX1537" fmla="*/ 2793209 w 3531775"/>
              <a:gd name="connsiteY1537" fmla="*/ 547386 h 2810796"/>
              <a:gd name="connsiteX1538" fmla="*/ 2713104 w 3531775"/>
              <a:gd name="connsiteY1538" fmla="*/ 501951 h 2810796"/>
              <a:gd name="connsiteX1539" fmla="*/ 2617664 w 3531775"/>
              <a:gd name="connsiteY1539" fmla="*/ 828087 h 2810796"/>
              <a:gd name="connsiteX1540" fmla="*/ 2617568 w 3531775"/>
              <a:gd name="connsiteY1540" fmla="*/ 828183 h 2810796"/>
              <a:gd name="connsiteX1541" fmla="*/ 2619474 w 3531775"/>
              <a:gd name="connsiteY1541" fmla="*/ 826944 h 2810796"/>
              <a:gd name="connsiteX1542" fmla="*/ 2619093 w 3531775"/>
              <a:gd name="connsiteY1542" fmla="*/ 827230 h 2810796"/>
              <a:gd name="connsiteX1543" fmla="*/ 2613759 w 3531775"/>
              <a:gd name="connsiteY1543" fmla="*/ 785225 h 2810796"/>
              <a:gd name="connsiteX1544" fmla="*/ 2613854 w 3531775"/>
              <a:gd name="connsiteY1544" fmla="*/ 785225 h 2810796"/>
              <a:gd name="connsiteX1545" fmla="*/ 2613568 w 3531775"/>
              <a:gd name="connsiteY1545" fmla="*/ 785320 h 2810796"/>
              <a:gd name="connsiteX1546" fmla="*/ 2613759 w 3531775"/>
              <a:gd name="connsiteY1546" fmla="*/ 785320 h 2810796"/>
              <a:gd name="connsiteX1547" fmla="*/ 2616616 w 3531775"/>
              <a:gd name="connsiteY1547" fmla="*/ 797512 h 2810796"/>
              <a:gd name="connsiteX1548" fmla="*/ 2603471 w 3531775"/>
              <a:gd name="connsiteY1548" fmla="*/ 800274 h 2810796"/>
              <a:gd name="connsiteX1549" fmla="*/ 2612139 w 3531775"/>
              <a:gd name="connsiteY1549" fmla="*/ 813990 h 2810796"/>
              <a:gd name="connsiteX1550" fmla="*/ 2594709 w 3531775"/>
              <a:gd name="connsiteY1550" fmla="*/ 807894 h 2810796"/>
              <a:gd name="connsiteX1551" fmla="*/ 2597280 w 3531775"/>
              <a:gd name="connsiteY1551" fmla="*/ 818277 h 2810796"/>
              <a:gd name="connsiteX1552" fmla="*/ 2586422 w 3531775"/>
              <a:gd name="connsiteY1552" fmla="*/ 813419 h 2810796"/>
              <a:gd name="connsiteX1553" fmla="*/ 2616807 w 3531775"/>
              <a:gd name="connsiteY1553" fmla="*/ 828754 h 2810796"/>
              <a:gd name="connsiteX1554" fmla="*/ 2616616 w 3531775"/>
              <a:gd name="connsiteY1554" fmla="*/ 828849 h 2810796"/>
              <a:gd name="connsiteX1555" fmla="*/ 2617664 w 3531775"/>
              <a:gd name="connsiteY1555" fmla="*/ 828087 h 2810796"/>
              <a:gd name="connsiteX1556" fmla="*/ 2579183 w 3531775"/>
              <a:gd name="connsiteY1556" fmla="*/ 757126 h 2810796"/>
              <a:gd name="connsiteX1557" fmla="*/ 2574039 w 3531775"/>
              <a:gd name="connsiteY1557" fmla="*/ 760746 h 2810796"/>
              <a:gd name="connsiteX1558" fmla="*/ 2585088 w 3531775"/>
              <a:gd name="connsiteY1558" fmla="*/ 764841 h 2810796"/>
              <a:gd name="connsiteX1559" fmla="*/ 2573182 w 3531775"/>
              <a:gd name="connsiteY1559" fmla="*/ 767699 h 2810796"/>
              <a:gd name="connsiteX1560" fmla="*/ 2578040 w 3531775"/>
              <a:gd name="connsiteY1560" fmla="*/ 775795 h 2810796"/>
              <a:gd name="connsiteX1561" fmla="*/ 2566419 w 3531775"/>
              <a:gd name="connsiteY1561" fmla="*/ 777700 h 2810796"/>
              <a:gd name="connsiteX1562" fmla="*/ 2589565 w 3531775"/>
              <a:gd name="connsiteY1562" fmla="*/ 778653 h 2810796"/>
              <a:gd name="connsiteX1563" fmla="*/ 2588327 w 3531775"/>
              <a:gd name="connsiteY1563" fmla="*/ 779700 h 2810796"/>
              <a:gd name="connsiteX1564" fmla="*/ 2570896 w 3531775"/>
              <a:gd name="connsiteY1564" fmla="*/ 748077 h 2810796"/>
              <a:gd name="connsiteX1565" fmla="*/ 2579183 w 3531775"/>
              <a:gd name="connsiteY1565" fmla="*/ 757126 h 2810796"/>
              <a:gd name="connsiteX1566" fmla="*/ 2571277 w 3531775"/>
              <a:gd name="connsiteY1566" fmla="*/ 825706 h 2810796"/>
              <a:gd name="connsiteX1567" fmla="*/ 2559657 w 3531775"/>
              <a:gd name="connsiteY1567" fmla="*/ 839613 h 2810796"/>
              <a:gd name="connsiteX1568" fmla="*/ 2552418 w 3531775"/>
              <a:gd name="connsiteY1568" fmla="*/ 832469 h 2810796"/>
              <a:gd name="connsiteX1569" fmla="*/ 2547941 w 3531775"/>
              <a:gd name="connsiteY1569" fmla="*/ 847995 h 2810796"/>
              <a:gd name="connsiteX1570" fmla="*/ 2541654 w 3531775"/>
              <a:gd name="connsiteY1570" fmla="*/ 834850 h 2810796"/>
              <a:gd name="connsiteX1571" fmla="*/ 2532606 w 3531775"/>
              <a:gd name="connsiteY1571" fmla="*/ 844185 h 2810796"/>
              <a:gd name="connsiteX1572" fmla="*/ 2530415 w 3531775"/>
              <a:gd name="connsiteY1572" fmla="*/ 831135 h 2810796"/>
              <a:gd name="connsiteX1573" fmla="*/ 2521176 w 3531775"/>
              <a:gd name="connsiteY1573" fmla="*/ 833326 h 2810796"/>
              <a:gd name="connsiteX1574" fmla="*/ 2571277 w 3531775"/>
              <a:gd name="connsiteY1574" fmla="*/ 825706 h 2810796"/>
              <a:gd name="connsiteX1575" fmla="*/ 2554513 w 3531775"/>
              <a:gd name="connsiteY1575" fmla="*/ 798369 h 2810796"/>
              <a:gd name="connsiteX1576" fmla="*/ 2545369 w 3531775"/>
              <a:gd name="connsiteY1576" fmla="*/ 793226 h 2810796"/>
              <a:gd name="connsiteX1577" fmla="*/ 2545369 w 3531775"/>
              <a:gd name="connsiteY1577" fmla="*/ 793226 h 2810796"/>
              <a:gd name="connsiteX1578" fmla="*/ 2545274 w 3531775"/>
              <a:gd name="connsiteY1578" fmla="*/ 793226 h 2810796"/>
              <a:gd name="connsiteX1579" fmla="*/ 2545369 w 3531775"/>
              <a:gd name="connsiteY1579" fmla="*/ 793226 h 2810796"/>
              <a:gd name="connsiteX1580" fmla="*/ 2545083 w 3531775"/>
              <a:gd name="connsiteY1580" fmla="*/ 793607 h 2810796"/>
              <a:gd name="connsiteX1581" fmla="*/ 2545083 w 3531775"/>
              <a:gd name="connsiteY1581" fmla="*/ 793607 h 2810796"/>
              <a:gd name="connsiteX1582" fmla="*/ 2545083 w 3531775"/>
              <a:gd name="connsiteY1582" fmla="*/ 793607 h 2810796"/>
              <a:gd name="connsiteX1583" fmla="*/ 2545083 w 3531775"/>
              <a:gd name="connsiteY1583" fmla="*/ 793607 h 2810796"/>
              <a:gd name="connsiteX1584" fmla="*/ 2543464 w 3531775"/>
              <a:gd name="connsiteY1584" fmla="*/ 806275 h 2810796"/>
              <a:gd name="connsiteX1585" fmla="*/ 2535082 w 3531775"/>
              <a:gd name="connsiteY1585" fmla="*/ 797036 h 2810796"/>
              <a:gd name="connsiteX1586" fmla="*/ 2529272 w 3531775"/>
              <a:gd name="connsiteY1586" fmla="*/ 796083 h 2810796"/>
              <a:gd name="connsiteX1587" fmla="*/ 2524414 w 3531775"/>
              <a:gd name="connsiteY1587" fmla="*/ 789035 h 2810796"/>
              <a:gd name="connsiteX1588" fmla="*/ 2559942 w 3531775"/>
              <a:gd name="connsiteY1588" fmla="*/ 809895 h 2810796"/>
              <a:gd name="connsiteX1589" fmla="*/ 2558228 w 3531775"/>
              <a:gd name="connsiteY1589" fmla="*/ 789130 h 2810796"/>
              <a:gd name="connsiteX1590" fmla="*/ 2554513 w 3531775"/>
              <a:gd name="connsiteY1590" fmla="*/ 798369 h 2810796"/>
              <a:gd name="connsiteX1591" fmla="*/ 2541273 w 3531775"/>
              <a:gd name="connsiteY1591" fmla="*/ 751697 h 2810796"/>
              <a:gd name="connsiteX1592" fmla="*/ 2550322 w 3531775"/>
              <a:gd name="connsiteY1592" fmla="*/ 776081 h 2810796"/>
              <a:gd name="connsiteX1593" fmla="*/ 2541273 w 3531775"/>
              <a:gd name="connsiteY1593" fmla="*/ 751697 h 2810796"/>
              <a:gd name="connsiteX1594" fmla="*/ 2517461 w 3531775"/>
              <a:gd name="connsiteY1594" fmla="*/ 779796 h 2810796"/>
              <a:gd name="connsiteX1595" fmla="*/ 2517937 w 3531775"/>
              <a:gd name="connsiteY1595" fmla="*/ 779319 h 2810796"/>
              <a:gd name="connsiteX1596" fmla="*/ 2517461 w 3531775"/>
              <a:gd name="connsiteY1596" fmla="*/ 779796 h 2810796"/>
              <a:gd name="connsiteX1597" fmla="*/ 2518032 w 3531775"/>
              <a:gd name="connsiteY1597" fmla="*/ 779224 h 2810796"/>
              <a:gd name="connsiteX1598" fmla="*/ 2518032 w 3531775"/>
              <a:gd name="connsiteY1598" fmla="*/ 779224 h 2810796"/>
              <a:gd name="connsiteX1599" fmla="*/ 2518032 w 3531775"/>
              <a:gd name="connsiteY1599" fmla="*/ 779129 h 2810796"/>
              <a:gd name="connsiteX1600" fmla="*/ 2518032 w 3531775"/>
              <a:gd name="connsiteY1600" fmla="*/ 779129 h 2810796"/>
              <a:gd name="connsiteX1601" fmla="*/ 2518127 w 3531775"/>
              <a:gd name="connsiteY1601" fmla="*/ 778843 h 2810796"/>
              <a:gd name="connsiteX1602" fmla="*/ 2518127 w 3531775"/>
              <a:gd name="connsiteY1602" fmla="*/ 778938 h 2810796"/>
              <a:gd name="connsiteX1603" fmla="*/ 2518223 w 3531775"/>
              <a:gd name="connsiteY1603" fmla="*/ 778748 h 2810796"/>
              <a:gd name="connsiteX1604" fmla="*/ 2518127 w 3531775"/>
              <a:gd name="connsiteY1604" fmla="*/ 778843 h 2810796"/>
              <a:gd name="connsiteX1605" fmla="*/ 2518223 w 3531775"/>
              <a:gd name="connsiteY1605" fmla="*/ 778367 h 2810796"/>
              <a:gd name="connsiteX1606" fmla="*/ 2518223 w 3531775"/>
              <a:gd name="connsiteY1606" fmla="*/ 778748 h 2810796"/>
              <a:gd name="connsiteX1607" fmla="*/ 2518223 w 3531775"/>
              <a:gd name="connsiteY1607" fmla="*/ 778272 h 2810796"/>
              <a:gd name="connsiteX1608" fmla="*/ 2518223 w 3531775"/>
              <a:gd name="connsiteY1608" fmla="*/ 778367 h 2810796"/>
              <a:gd name="connsiteX1609" fmla="*/ 2510984 w 3531775"/>
              <a:gd name="connsiteY1609" fmla="*/ 768461 h 2810796"/>
              <a:gd name="connsiteX1610" fmla="*/ 2517080 w 3531775"/>
              <a:gd name="connsiteY1610" fmla="*/ 765127 h 2810796"/>
              <a:gd name="connsiteX1611" fmla="*/ 2506317 w 3531775"/>
              <a:gd name="connsiteY1611" fmla="*/ 759888 h 2810796"/>
              <a:gd name="connsiteX1612" fmla="*/ 2518413 w 3531775"/>
              <a:gd name="connsiteY1612" fmla="*/ 758745 h 2810796"/>
              <a:gd name="connsiteX1613" fmla="*/ 2518318 w 3531775"/>
              <a:gd name="connsiteY1613" fmla="*/ 758841 h 2810796"/>
              <a:gd name="connsiteX1614" fmla="*/ 2518509 w 3531775"/>
              <a:gd name="connsiteY1614" fmla="*/ 758745 h 2810796"/>
              <a:gd name="connsiteX1615" fmla="*/ 2518413 w 3531775"/>
              <a:gd name="connsiteY1615" fmla="*/ 758745 h 2810796"/>
              <a:gd name="connsiteX1616" fmla="*/ 2512508 w 3531775"/>
              <a:gd name="connsiteY1616" fmla="*/ 752840 h 2810796"/>
              <a:gd name="connsiteX1617" fmla="*/ 2521366 w 3531775"/>
              <a:gd name="connsiteY1617" fmla="*/ 751221 h 2810796"/>
              <a:gd name="connsiteX1618" fmla="*/ 2503745 w 3531775"/>
              <a:gd name="connsiteY1618" fmla="*/ 745601 h 2810796"/>
              <a:gd name="connsiteX1619" fmla="*/ 2517461 w 3531775"/>
              <a:gd name="connsiteY1619" fmla="*/ 779796 h 2810796"/>
              <a:gd name="connsiteX1620" fmla="*/ 2517461 w 3531775"/>
              <a:gd name="connsiteY1620" fmla="*/ 779796 h 2810796"/>
              <a:gd name="connsiteX1621" fmla="*/ 2551560 w 3531775"/>
              <a:gd name="connsiteY1621" fmla="*/ 848852 h 2810796"/>
              <a:gd name="connsiteX1622" fmla="*/ 2552132 w 3531775"/>
              <a:gd name="connsiteY1622" fmla="*/ 848471 h 2810796"/>
              <a:gd name="connsiteX1623" fmla="*/ 2551560 w 3531775"/>
              <a:gd name="connsiteY1623" fmla="*/ 848852 h 2810796"/>
              <a:gd name="connsiteX1624" fmla="*/ 2520794 w 3531775"/>
              <a:gd name="connsiteY1624" fmla="*/ 817419 h 2810796"/>
              <a:gd name="connsiteX1625" fmla="*/ 2505840 w 3531775"/>
              <a:gd name="connsiteY1625" fmla="*/ 821325 h 2810796"/>
              <a:gd name="connsiteX1626" fmla="*/ 2504031 w 3531775"/>
              <a:gd name="connsiteY1626" fmla="*/ 809990 h 2810796"/>
              <a:gd name="connsiteX1627" fmla="*/ 2491458 w 3531775"/>
              <a:gd name="connsiteY1627" fmla="*/ 820848 h 2810796"/>
              <a:gd name="connsiteX1628" fmla="*/ 2495839 w 3531775"/>
              <a:gd name="connsiteY1628" fmla="*/ 805227 h 2810796"/>
              <a:gd name="connsiteX1629" fmla="*/ 2483266 w 3531775"/>
              <a:gd name="connsiteY1629" fmla="*/ 807894 h 2810796"/>
              <a:gd name="connsiteX1630" fmla="*/ 2484600 w 3531775"/>
              <a:gd name="connsiteY1630" fmla="*/ 802941 h 2810796"/>
              <a:gd name="connsiteX1631" fmla="*/ 2471645 w 3531775"/>
              <a:gd name="connsiteY1631" fmla="*/ 805323 h 2810796"/>
              <a:gd name="connsiteX1632" fmla="*/ 2520794 w 3531775"/>
              <a:gd name="connsiteY1632" fmla="*/ 817419 h 2810796"/>
              <a:gd name="connsiteX1633" fmla="*/ 2481742 w 3531775"/>
              <a:gd name="connsiteY1633" fmla="*/ 779510 h 2810796"/>
              <a:gd name="connsiteX1634" fmla="*/ 2474312 w 3531775"/>
              <a:gd name="connsiteY1634" fmla="*/ 761508 h 2810796"/>
              <a:gd name="connsiteX1635" fmla="*/ 2482790 w 3531775"/>
              <a:gd name="connsiteY1635" fmla="*/ 757793 h 2810796"/>
              <a:gd name="connsiteX1636" fmla="*/ 2464883 w 3531775"/>
              <a:gd name="connsiteY1636" fmla="*/ 752268 h 2810796"/>
              <a:gd name="connsiteX1637" fmla="*/ 2483647 w 3531775"/>
              <a:gd name="connsiteY1637" fmla="*/ 748173 h 2810796"/>
              <a:gd name="connsiteX1638" fmla="*/ 2476979 w 3531775"/>
              <a:gd name="connsiteY1638" fmla="*/ 735219 h 2810796"/>
              <a:gd name="connsiteX1639" fmla="*/ 2476979 w 3531775"/>
              <a:gd name="connsiteY1639" fmla="*/ 735314 h 2810796"/>
              <a:gd name="connsiteX1640" fmla="*/ 2477075 w 3531775"/>
              <a:gd name="connsiteY1640" fmla="*/ 735219 h 2810796"/>
              <a:gd name="connsiteX1641" fmla="*/ 2476979 w 3531775"/>
              <a:gd name="connsiteY1641" fmla="*/ 735314 h 2810796"/>
              <a:gd name="connsiteX1642" fmla="*/ 2485171 w 3531775"/>
              <a:gd name="connsiteY1642" fmla="*/ 735695 h 2810796"/>
              <a:gd name="connsiteX1643" fmla="*/ 2480409 w 3531775"/>
              <a:gd name="connsiteY1643" fmla="*/ 722455 h 2810796"/>
              <a:gd name="connsiteX1644" fmla="*/ 2481742 w 3531775"/>
              <a:gd name="connsiteY1644" fmla="*/ 779510 h 2810796"/>
              <a:gd name="connsiteX1645" fmla="*/ 2495553 w 3531775"/>
              <a:gd name="connsiteY1645" fmla="*/ 713216 h 2810796"/>
              <a:gd name="connsiteX1646" fmla="*/ 2510698 w 3531775"/>
              <a:gd name="connsiteY1646" fmla="*/ 721122 h 2810796"/>
              <a:gd name="connsiteX1647" fmla="*/ 2510508 w 3531775"/>
              <a:gd name="connsiteY1647" fmla="*/ 721312 h 2810796"/>
              <a:gd name="connsiteX1648" fmla="*/ 2510793 w 3531775"/>
              <a:gd name="connsiteY1648" fmla="*/ 721122 h 2810796"/>
              <a:gd name="connsiteX1649" fmla="*/ 2510698 w 3531775"/>
              <a:gd name="connsiteY1649" fmla="*/ 721217 h 2810796"/>
              <a:gd name="connsiteX1650" fmla="*/ 2511651 w 3531775"/>
              <a:gd name="connsiteY1650" fmla="*/ 720169 h 2810796"/>
              <a:gd name="connsiteX1651" fmla="*/ 2511555 w 3531775"/>
              <a:gd name="connsiteY1651" fmla="*/ 720264 h 2810796"/>
              <a:gd name="connsiteX1652" fmla="*/ 2511746 w 3531775"/>
              <a:gd name="connsiteY1652" fmla="*/ 719883 h 2810796"/>
              <a:gd name="connsiteX1653" fmla="*/ 2511555 w 3531775"/>
              <a:gd name="connsiteY1653" fmla="*/ 720074 h 2810796"/>
              <a:gd name="connsiteX1654" fmla="*/ 2511936 w 3531775"/>
              <a:gd name="connsiteY1654" fmla="*/ 719502 h 2810796"/>
              <a:gd name="connsiteX1655" fmla="*/ 2511746 w 3531775"/>
              <a:gd name="connsiteY1655" fmla="*/ 719883 h 2810796"/>
              <a:gd name="connsiteX1656" fmla="*/ 2512032 w 3531775"/>
              <a:gd name="connsiteY1656" fmla="*/ 719407 h 2810796"/>
              <a:gd name="connsiteX1657" fmla="*/ 2511936 w 3531775"/>
              <a:gd name="connsiteY1657" fmla="*/ 719598 h 2810796"/>
              <a:gd name="connsiteX1658" fmla="*/ 2504411 w 3531775"/>
              <a:gd name="connsiteY1658" fmla="*/ 705120 h 2810796"/>
              <a:gd name="connsiteX1659" fmla="*/ 2512889 w 3531775"/>
              <a:gd name="connsiteY1659" fmla="*/ 704929 h 2810796"/>
              <a:gd name="connsiteX1660" fmla="*/ 2511746 w 3531775"/>
              <a:gd name="connsiteY1660" fmla="*/ 689689 h 2810796"/>
              <a:gd name="connsiteX1661" fmla="*/ 2525843 w 3531775"/>
              <a:gd name="connsiteY1661" fmla="*/ 697976 h 2810796"/>
              <a:gd name="connsiteX1662" fmla="*/ 2530891 w 3531775"/>
              <a:gd name="connsiteY1662" fmla="*/ 686832 h 2810796"/>
              <a:gd name="connsiteX1663" fmla="*/ 2541464 w 3531775"/>
              <a:gd name="connsiteY1663" fmla="*/ 691404 h 2810796"/>
              <a:gd name="connsiteX1664" fmla="*/ 2533844 w 3531775"/>
              <a:gd name="connsiteY1664" fmla="*/ 674354 h 2810796"/>
              <a:gd name="connsiteX1665" fmla="*/ 2495553 w 3531775"/>
              <a:gd name="connsiteY1665" fmla="*/ 713216 h 2810796"/>
              <a:gd name="connsiteX1666" fmla="*/ 2527748 w 3531775"/>
              <a:gd name="connsiteY1666" fmla="*/ 726075 h 2810796"/>
              <a:gd name="connsiteX1667" fmla="*/ 2536796 w 3531775"/>
              <a:gd name="connsiteY1667" fmla="*/ 730551 h 2810796"/>
              <a:gd name="connsiteX1668" fmla="*/ 2545274 w 3531775"/>
              <a:gd name="connsiteY1668" fmla="*/ 737695 h 2810796"/>
              <a:gd name="connsiteX1669" fmla="*/ 2548608 w 3531775"/>
              <a:gd name="connsiteY1669" fmla="*/ 723312 h 2810796"/>
              <a:gd name="connsiteX1670" fmla="*/ 2553275 w 3531775"/>
              <a:gd name="connsiteY1670" fmla="*/ 737886 h 2810796"/>
              <a:gd name="connsiteX1671" fmla="*/ 2558990 w 3531775"/>
              <a:gd name="connsiteY1671" fmla="*/ 729885 h 2810796"/>
              <a:gd name="connsiteX1672" fmla="*/ 2566419 w 3531775"/>
              <a:gd name="connsiteY1672" fmla="*/ 746268 h 2810796"/>
              <a:gd name="connsiteX1673" fmla="*/ 2566324 w 3531775"/>
              <a:gd name="connsiteY1673" fmla="*/ 746268 h 2810796"/>
              <a:gd name="connsiteX1674" fmla="*/ 2566705 w 3531775"/>
              <a:gd name="connsiteY1674" fmla="*/ 746268 h 2810796"/>
              <a:gd name="connsiteX1675" fmla="*/ 2566419 w 3531775"/>
              <a:gd name="connsiteY1675" fmla="*/ 746268 h 2810796"/>
              <a:gd name="connsiteX1676" fmla="*/ 2567276 w 3531775"/>
              <a:gd name="connsiteY1676" fmla="*/ 746077 h 2810796"/>
              <a:gd name="connsiteX1677" fmla="*/ 2567181 w 3531775"/>
              <a:gd name="connsiteY1677" fmla="*/ 746077 h 2810796"/>
              <a:gd name="connsiteX1678" fmla="*/ 2567276 w 3531775"/>
              <a:gd name="connsiteY1678" fmla="*/ 746077 h 2810796"/>
              <a:gd name="connsiteX1679" fmla="*/ 2567276 w 3531775"/>
              <a:gd name="connsiteY1679" fmla="*/ 746077 h 2810796"/>
              <a:gd name="connsiteX1680" fmla="*/ 2527748 w 3531775"/>
              <a:gd name="connsiteY1680" fmla="*/ 726075 h 2810796"/>
              <a:gd name="connsiteX1681" fmla="*/ 2570039 w 3531775"/>
              <a:gd name="connsiteY1681" fmla="*/ 679497 h 2810796"/>
              <a:gd name="connsiteX1682" fmla="*/ 2575849 w 3531775"/>
              <a:gd name="connsiteY1682" fmla="*/ 676735 h 2810796"/>
              <a:gd name="connsiteX1683" fmla="*/ 2575087 w 3531775"/>
              <a:gd name="connsiteY1683" fmla="*/ 687594 h 2810796"/>
              <a:gd name="connsiteX1684" fmla="*/ 2594232 w 3531775"/>
              <a:gd name="connsiteY1684" fmla="*/ 682450 h 2810796"/>
              <a:gd name="connsiteX1685" fmla="*/ 2584898 w 3531775"/>
              <a:gd name="connsiteY1685" fmla="*/ 695214 h 2810796"/>
              <a:gd name="connsiteX1686" fmla="*/ 2586993 w 3531775"/>
              <a:gd name="connsiteY1686" fmla="*/ 697595 h 2810796"/>
              <a:gd name="connsiteX1687" fmla="*/ 2598423 w 3531775"/>
              <a:gd name="connsiteY1687" fmla="*/ 701405 h 2810796"/>
              <a:gd name="connsiteX1688" fmla="*/ 2599852 w 3531775"/>
              <a:gd name="connsiteY1688" fmla="*/ 713883 h 2810796"/>
              <a:gd name="connsiteX1689" fmla="*/ 2554799 w 3531775"/>
              <a:gd name="connsiteY1689" fmla="*/ 682736 h 2810796"/>
              <a:gd name="connsiteX1690" fmla="*/ 2570039 w 3531775"/>
              <a:gd name="connsiteY1690" fmla="*/ 679497 h 2810796"/>
              <a:gd name="connsiteX1691" fmla="*/ 2608425 w 3531775"/>
              <a:gd name="connsiteY1691" fmla="*/ 724836 h 2810796"/>
              <a:gd name="connsiteX1692" fmla="*/ 2622331 w 3531775"/>
              <a:gd name="connsiteY1692" fmla="*/ 738933 h 2810796"/>
              <a:gd name="connsiteX1693" fmla="*/ 2635761 w 3531775"/>
              <a:gd name="connsiteY1693" fmla="*/ 743410 h 2810796"/>
              <a:gd name="connsiteX1694" fmla="*/ 2618997 w 3531775"/>
              <a:gd name="connsiteY1694" fmla="*/ 754364 h 2810796"/>
              <a:gd name="connsiteX1695" fmla="*/ 2631380 w 3531775"/>
              <a:gd name="connsiteY1695" fmla="*/ 758936 h 2810796"/>
              <a:gd name="connsiteX1696" fmla="*/ 2615283 w 3531775"/>
              <a:gd name="connsiteY1696" fmla="*/ 767794 h 2810796"/>
              <a:gd name="connsiteX1697" fmla="*/ 2650906 w 3531775"/>
              <a:gd name="connsiteY1697" fmla="*/ 734838 h 2810796"/>
              <a:gd name="connsiteX1698" fmla="*/ 2608425 w 3531775"/>
              <a:gd name="connsiteY1698" fmla="*/ 724836 h 2810796"/>
              <a:gd name="connsiteX1699" fmla="*/ 2705199 w 3531775"/>
              <a:gd name="connsiteY1699" fmla="*/ 544623 h 2810796"/>
              <a:gd name="connsiteX1700" fmla="*/ 2703865 w 3531775"/>
              <a:gd name="connsiteY1700" fmla="*/ 544623 h 2810796"/>
              <a:gd name="connsiteX1701" fmla="*/ 2747013 w 3531775"/>
              <a:gd name="connsiteY1701" fmla="*/ 559101 h 2810796"/>
              <a:gd name="connsiteX1702" fmla="*/ 2746537 w 3531775"/>
              <a:gd name="connsiteY1702" fmla="*/ 558720 h 2810796"/>
              <a:gd name="connsiteX1703" fmla="*/ 2775207 w 3531775"/>
              <a:gd name="connsiteY1703" fmla="*/ 620538 h 2810796"/>
              <a:gd name="connsiteX1704" fmla="*/ 2652144 w 3531775"/>
              <a:gd name="connsiteY1704" fmla="*/ 543576 h 2810796"/>
              <a:gd name="connsiteX1705" fmla="*/ 2606043 w 3531775"/>
              <a:gd name="connsiteY1705" fmla="*/ 538051 h 2810796"/>
              <a:gd name="connsiteX1706" fmla="*/ 2604424 w 3531775"/>
              <a:gd name="connsiteY1706" fmla="*/ 539385 h 2810796"/>
              <a:gd name="connsiteX1707" fmla="*/ 2705199 w 3531775"/>
              <a:gd name="connsiteY1707" fmla="*/ 544623 h 2810796"/>
              <a:gd name="connsiteX1708" fmla="*/ 2795115 w 3531775"/>
              <a:gd name="connsiteY1708" fmla="*/ 556149 h 2810796"/>
              <a:gd name="connsiteX1709" fmla="*/ 2800068 w 3531775"/>
              <a:gd name="connsiteY1709" fmla="*/ 632063 h 2810796"/>
              <a:gd name="connsiteX1710" fmla="*/ 2806735 w 3531775"/>
              <a:gd name="connsiteY1710" fmla="*/ 627586 h 2810796"/>
              <a:gd name="connsiteX1711" fmla="*/ 2805592 w 3531775"/>
              <a:gd name="connsiteY1711" fmla="*/ 628539 h 2810796"/>
              <a:gd name="connsiteX1712" fmla="*/ 2807402 w 3531775"/>
              <a:gd name="connsiteY1712" fmla="*/ 627110 h 2810796"/>
              <a:gd name="connsiteX1713" fmla="*/ 2806735 w 3531775"/>
              <a:gd name="connsiteY1713" fmla="*/ 627586 h 2810796"/>
              <a:gd name="connsiteX1714" fmla="*/ 2807973 w 3531775"/>
              <a:gd name="connsiteY1714" fmla="*/ 626634 h 2810796"/>
              <a:gd name="connsiteX1715" fmla="*/ 2807878 w 3531775"/>
              <a:gd name="connsiteY1715" fmla="*/ 626729 h 2810796"/>
              <a:gd name="connsiteX1716" fmla="*/ 2808450 w 3531775"/>
              <a:gd name="connsiteY1716" fmla="*/ 626253 h 2810796"/>
              <a:gd name="connsiteX1717" fmla="*/ 2807973 w 3531775"/>
              <a:gd name="connsiteY1717" fmla="*/ 626634 h 2810796"/>
              <a:gd name="connsiteX1718" fmla="*/ 2809783 w 3531775"/>
              <a:gd name="connsiteY1718" fmla="*/ 625014 h 2810796"/>
              <a:gd name="connsiteX1719" fmla="*/ 2809688 w 3531775"/>
              <a:gd name="connsiteY1719" fmla="*/ 625110 h 2810796"/>
              <a:gd name="connsiteX1720" fmla="*/ 2810069 w 3531775"/>
              <a:gd name="connsiteY1720" fmla="*/ 624729 h 2810796"/>
              <a:gd name="connsiteX1721" fmla="*/ 2809878 w 3531775"/>
              <a:gd name="connsiteY1721" fmla="*/ 624919 h 2810796"/>
              <a:gd name="connsiteX1722" fmla="*/ 2810926 w 3531775"/>
              <a:gd name="connsiteY1722" fmla="*/ 623871 h 2810796"/>
              <a:gd name="connsiteX1723" fmla="*/ 2810354 w 3531775"/>
              <a:gd name="connsiteY1723" fmla="*/ 624443 h 2810796"/>
              <a:gd name="connsiteX1724" fmla="*/ 2811402 w 3531775"/>
              <a:gd name="connsiteY1724" fmla="*/ 623395 h 2810796"/>
              <a:gd name="connsiteX1725" fmla="*/ 2810926 w 3531775"/>
              <a:gd name="connsiteY1725" fmla="*/ 623871 h 2810796"/>
              <a:gd name="connsiteX1726" fmla="*/ 2814736 w 3531775"/>
              <a:gd name="connsiteY1726" fmla="*/ 619585 h 2810796"/>
              <a:gd name="connsiteX1727" fmla="*/ 2814641 w 3531775"/>
              <a:gd name="connsiteY1727" fmla="*/ 619680 h 2810796"/>
              <a:gd name="connsiteX1728" fmla="*/ 2816927 w 3531775"/>
              <a:gd name="connsiteY1728" fmla="*/ 616347 h 2810796"/>
              <a:gd name="connsiteX1729" fmla="*/ 2816927 w 3531775"/>
              <a:gd name="connsiteY1729" fmla="*/ 616347 h 2810796"/>
              <a:gd name="connsiteX1730" fmla="*/ 2817022 w 3531775"/>
              <a:gd name="connsiteY1730" fmla="*/ 616251 h 2810796"/>
              <a:gd name="connsiteX1731" fmla="*/ 2816927 w 3531775"/>
              <a:gd name="connsiteY1731" fmla="*/ 616347 h 2810796"/>
              <a:gd name="connsiteX1732" fmla="*/ 2817784 w 3531775"/>
              <a:gd name="connsiteY1732" fmla="*/ 614918 h 2810796"/>
              <a:gd name="connsiteX1733" fmla="*/ 2817689 w 3531775"/>
              <a:gd name="connsiteY1733" fmla="*/ 615013 h 2810796"/>
              <a:gd name="connsiteX1734" fmla="*/ 2818070 w 3531775"/>
              <a:gd name="connsiteY1734" fmla="*/ 614442 h 2810796"/>
              <a:gd name="connsiteX1735" fmla="*/ 2817784 w 3531775"/>
              <a:gd name="connsiteY1735" fmla="*/ 614918 h 2810796"/>
              <a:gd name="connsiteX1736" fmla="*/ 2818641 w 3531775"/>
              <a:gd name="connsiteY1736" fmla="*/ 613203 h 2810796"/>
              <a:gd name="connsiteX1737" fmla="*/ 2818356 w 3531775"/>
              <a:gd name="connsiteY1737" fmla="*/ 613680 h 2810796"/>
              <a:gd name="connsiteX1738" fmla="*/ 2818736 w 3531775"/>
              <a:gd name="connsiteY1738" fmla="*/ 613013 h 2810796"/>
              <a:gd name="connsiteX1739" fmla="*/ 2818641 w 3531775"/>
              <a:gd name="connsiteY1739" fmla="*/ 613203 h 2810796"/>
              <a:gd name="connsiteX1740" fmla="*/ 2819308 w 3531775"/>
              <a:gd name="connsiteY1740" fmla="*/ 611870 h 2810796"/>
              <a:gd name="connsiteX1741" fmla="*/ 2819213 w 3531775"/>
              <a:gd name="connsiteY1741" fmla="*/ 612060 h 2810796"/>
              <a:gd name="connsiteX1742" fmla="*/ 2819308 w 3531775"/>
              <a:gd name="connsiteY1742" fmla="*/ 611870 h 2810796"/>
              <a:gd name="connsiteX1743" fmla="*/ 2819308 w 3531775"/>
              <a:gd name="connsiteY1743" fmla="*/ 611965 h 2810796"/>
              <a:gd name="connsiteX1744" fmla="*/ 2795115 w 3531775"/>
              <a:gd name="connsiteY1744" fmla="*/ 556149 h 2810796"/>
              <a:gd name="connsiteX1745" fmla="*/ 2961326 w 3531775"/>
              <a:gd name="connsiteY1745" fmla="*/ 485664 h 2810796"/>
              <a:gd name="connsiteX1746" fmla="*/ 2956277 w 3531775"/>
              <a:gd name="connsiteY1746" fmla="*/ 462518 h 2810796"/>
              <a:gd name="connsiteX1747" fmla="*/ 2980757 w 3531775"/>
              <a:gd name="connsiteY1747" fmla="*/ 509000 h 2810796"/>
              <a:gd name="connsiteX1748" fmla="*/ 2961326 w 3531775"/>
              <a:gd name="connsiteY1748" fmla="*/ 485664 h 2810796"/>
              <a:gd name="connsiteX1749" fmla="*/ 2717676 w 3531775"/>
              <a:gd name="connsiteY1749" fmla="*/ 691880 h 2810796"/>
              <a:gd name="connsiteX1750" fmla="*/ 2798067 w 3531775"/>
              <a:gd name="connsiteY1750" fmla="*/ 667591 h 2810796"/>
              <a:gd name="connsiteX1751" fmla="*/ 2939704 w 3531775"/>
              <a:gd name="connsiteY1751" fmla="*/ 613680 h 2810796"/>
              <a:gd name="connsiteX1752" fmla="*/ 3139443 w 3531775"/>
              <a:gd name="connsiteY1752" fmla="*/ 557958 h 2810796"/>
              <a:gd name="connsiteX1753" fmla="*/ 2952086 w 3531775"/>
              <a:gd name="connsiteY1753" fmla="*/ 592058 h 2810796"/>
              <a:gd name="connsiteX1754" fmla="*/ 2843120 w 3531775"/>
              <a:gd name="connsiteY1754" fmla="*/ 645874 h 2810796"/>
              <a:gd name="connsiteX1755" fmla="*/ 2843120 w 3531775"/>
              <a:gd name="connsiteY1755" fmla="*/ 645874 h 2810796"/>
              <a:gd name="connsiteX1756" fmla="*/ 3008284 w 3531775"/>
              <a:gd name="connsiteY1756" fmla="*/ 527574 h 2810796"/>
              <a:gd name="connsiteX1757" fmla="*/ 3008093 w 3531775"/>
              <a:gd name="connsiteY1757" fmla="*/ 527669 h 2810796"/>
              <a:gd name="connsiteX1758" fmla="*/ 3008379 w 3531775"/>
              <a:gd name="connsiteY1758" fmla="*/ 527574 h 2810796"/>
              <a:gd name="connsiteX1759" fmla="*/ 3008284 w 3531775"/>
              <a:gd name="connsiteY1759" fmla="*/ 527574 h 2810796"/>
              <a:gd name="connsiteX1760" fmla="*/ 3106487 w 3531775"/>
              <a:gd name="connsiteY1760" fmla="*/ 500904 h 2810796"/>
              <a:gd name="connsiteX1761" fmla="*/ 3072197 w 3531775"/>
              <a:gd name="connsiteY1761" fmla="*/ 438229 h 2810796"/>
              <a:gd name="connsiteX1762" fmla="*/ 3071340 w 3531775"/>
              <a:gd name="connsiteY1762" fmla="*/ 438801 h 2810796"/>
              <a:gd name="connsiteX1763" fmla="*/ 3092771 w 3531775"/>
              <a:gd name="connsiteY1763" fmla="*/ 431943 h 2810796"/>
              <a:gd name="connsiteX1764" fmla="*/ 3091913 w 3531775"/>
              <a:gd name="connsiteY1764" fmla="*/ 431943 h 2810796"/>
              <a:gd name="connsiteX1765" fmla="*/ 3093628 w 3531775"/>
              <a:gd name="connsiteY1765" fmla="*/ 431847 h 2810796"/>
              <a:gd name="connsiteX1766" fmla="*/ 3124965 w 3531775"/>
              <a:gd name="connsiteY1766" fmla="*/ 463661 h 2810796"/>
              <a:gd name="connsiteX1767" fmla="*/ 3068101 w 3531775"/>
              <a:gd name="connsiteY1767" fmla="*/ 426609 h 2810796"/>
              <a:gd name="connsiteX1768" fmla="*/ 3068196 w 3531775"/>
              <a:gd name="connsiteY1768" fmla="*/ 426513 h 2810796"/>
              <a:gd name="connsiteX1769" fmla="*/ 3058004 w 3531775"/>
              <a:gd name="connsiteY1769" fmla="*/ 434895 h 2810796"/>
              <a:gd name="connsiteX1770" fmla="*/ 3058195 w 3531775"/>
              <a:gd name="connsiteY1770" fmla="*/ 434610 h 2810796"/>
              <a:gd name="connsiteX1771" fmla="*/ 3056861 w 3531775"/>
              <a:gd name="connsiteY1771" fmla="*/ 436134 h 2810796"/>
              <a:gd name="connsiteX1772" fmla="*/ 3056957 w 3531775"/>
              <a:gd name="connsiteY1772" fmla="*/ 436038 h 2810796"/>
              <a:gd name="connsiteX1773" fmla="*/ 3055909 w 3531775"/>
              <a:gd name="connsiteY1773" fmla="*/ 437467 h 2810796"/>
              <a:gd name="connsiteX1774" fmla="*/ 3056004 w 3531775"/>
              <a:gd name="connsiteY1774" fmla="*/ 437277 h 2810796"/>
              <a:gd name="connsiteX1775" fmla="*/ 3081817 w 3531775"/>
              <a:gd name="connsiteY1775" fmla="*/ 500523 h 2810796"/>
              <a:gd name="connsiteX1776" fmla="*/ 3012761 w 3531775"/>
              <a:gd name="connsiteY1776" fmla="*/ 492522 h 2810796"/>
              <a:gd name="connsiteX1777" fmla="*/ 3018285 w 3531775"/>
              <a:gd name="connsiteY1777" fmla="*/ 458136 h 2810796"/>
              <a:gd name="connsiteX1778" fmla="*/ 3033525 w 3531775"/>
              <a:gd name="connsiteY1778" fmla="*/ 471281 h 2810796"/>
              <a:gd name="connsiteX1779" fmla="*/ 3001521 w 3531775"/>
              <a:gd name="connsiteY1779" fmla="*/ 460708 h 2810796"/>
              <a:gd name="connsiteX1780" fmla="*/ 3001521 w 3531775"/>
              <a:gd name="connsiteY1780" fmla="*/ 460708 h 2810796"/>
              <a:gd name="connsiteX1781" fmla="*/ 2999331 w 3531775"/>
              <a:gd name="connsiteY1781" fmla="*/ 464613 h 2810796"/>
              <a:gd name="connsiteX1782" fmla="*/ 2999426 w 3531775"/>
              <a:gd name="connsiteY1782" fmla="*/ 464328 h 2810796"/>
              <a:gd name="connsiteX1783" fmla="*/ 2999235 w 3531775"/>
              <a:gd name="connsiteY1783" fmla="*/ 464709 h 2810796"/>
              <a:gd name="connsiteX1784" fmla="*/ 2999235 w 3531775"/>
              <a:gd name="connsiteY1784" fmla="*/ 464613 h 2810796"/>
              <a:gd name="connsiteX1785" fmla="*/ 3034192 w 3531775"/>
              <a:gd name="connsiteY1785" fmla="*/ 509476 h 2810796"/>
              <a:gd name="connsiteX1786" fmla="*/ 2842740 w 3531775"/>
              <a:gd name="connsiteY1786" fmla="*/ 637778 h 2810796"/>
              <a:gd name="connsiteX1787" fmla="*/ 2714724 w 3531775"/>
              <a:gd name="connsiteY1787" fmla="*/ 694928 h 2810796"/>
              <a:gd name="connsiteX1788" fmla="*/ 2717676 w 3531775"/>
              <a:gd name="connsiteY1788" fmla="*/ 691880 h 2810796"/>
              <a:gd name="connsiteX1789" fmla="*/ 2734059 w 3531775"/>
              <a:gd name="connsiteY1789" fmla="*/ 631872 h 2810796"/>
              <a:gd name="connsiteX1790" fmla="*/ 2752061 w 3531775"/>
              <a:gd name="connsiteY1790" fmla="*/ 586248 h 2810796"/>
              <a:gd name="connsiteX1791" fmla="*/ 2703865 w 3531775"/>
              <a:gd name="connsiteY1791" fmla="*/ 572055 h 2810796"/>
              <a:gd name="connsiteX1792" fmla="*/ 2742536 w 3531775"/>
              <a:gd name="connsiteY1792" fmla="*/ 585200 h 2810796"/>
              <a:gd name="connsiteX1793" fmla="*/ 2679862 w 3531775"/>
              <a:gd name="connsiteY1793" fmla="*/ 575294 h 2810796"/>
              <a:gd name="connsiteX1794" fmla="*/ 2660621 w 3531775"/>
              <a:gd name="connsiteY1794" fmla="*/ 579771 h 2810796"/>
              <a:gd name="connsiteX1795" fmla="*/ 2734059 w 3531775"/>
              <a:gd name="connsiteY1795" fmla="*/ 631872 h 2810796"/>
              <a:gd name="connsiteX1796" fmla="*/ 2958183 w 3531775"/>
              <a:gd name="connsiteY1796" fmla="*/ 745029 h 2810796"/>
              <a:gd name="connsiteX1797" fmla="*/ 2756634 w 3531775"/>
              <a:gd name="connsiteY1797" fmla="*/ 736457 h 2810796"/>
              <a:gd name="connsiteX1798" fmla="*/ 2756729 w 3531775"/>
              <a:gd name="connsiteY1798" fmla="*/ 736362 h 2810796"/>
              <a:gd name="connsiteX1799" fmla="*/ 2731678 w 3531775"/>
              <a:gd name="connsiteY1799" fmla="*/ 760365 h 2810796"/>
              <a:gd name="connsiteX1800" fmla="*/ 2958183 w 3531775"/>
              <a:gd name="connsiteY1800" fmla="*/ 745029 h 2810796"/>
              <a:gd name="connsiteX1801" fmla="*/ 2962183 w 3531775"/>
              <a:gd name="connsiteY1801" fmla="*/ 1018302 h 2810796"/>
              <a:gd name="connsiteX1802" fmla="*/ 2987234 w 3531775"/>
              <a:gd name="connsiteY1802" fmla="*/ 1037066 h 2810796"/>
              <a:gd name="connsiteX1803" fmla="*/ 2974375 w 3531775"/>
              <a:gd name="connsiteY1803" fmla="*/ 916670 h 2810796"/>
              <a:gd name="connsiteX1804" fmla="*/ 2962183 w 3531775"/>
              <a:gd name="connsiteY1804" fmla="*/ 1018302 h 2810796"/>
              <a:gd name="connsiteX1805" fmla="*/ 2878839 w 3531775"/>
              <a:gd name="connsiteY1805" fmla="*/ 935815 h 2810796"/>
              <a:gd name="connsiteX1806" fmla="*/ 2898556 w 3531775"/>
              <a:gd name="connsiteY1806" fmla="*/ 918194 h 2810796"/>
              <a:gd name="connsiteX1807" fmla="*/ 2898461 w 3531775"/>
              <a:gd name="connsiteY1807" fmla="*/ 918289 h 2810796"/>
              <a:gd name="connsiteX1808" fmla="*/ 2898651 w 3531775"/>
              <a:gd name="connsiteY1808" fmla="*/ 918003 h 2810796"/>
              <a:gd name="connsiteX1809" fmla="*/ 2898556 w 3531775"/>
              <a:gd name="connsiteY1809" fmla="*/ 918194 h 2810796"/>
              <a:gd name="connsiteX1810" fmla="*/ 2902937 w 3531775"/>
              <a:gd name="connsiteY1810" fmla="*/ 884571 h 2810796"/>
              <a:gd name="connsiteX1811" fmla="*/ 2894936 w 3531775"/>
              <a:gd name="connsiteY1811" fmla="*/ 912288 h 2810796"/>
              <a:gd name="connsiteX1812" fmla="*/ 2894936 w 3531775"/>
              <a:gd name="connsiteY1812" fmla="*/ 912288 h 2810796"/>
              <a:gd name="connsiteX1813" fmla="*/ 2878839 w 3531775"/>
              <a:gd name="connsiteY1813" fmla="*/ 935815 h 2810796"/>
              <a:gd name="connsiteX1814" fmla="*/ 2802353 w 3531775"/>
              <a:gd name="connsiteY1814" fmla="*/ 926100 h 2810796"/>
              <a:gd name="connsiteX1815" fmla="*/ 2852169 w 3531775"/>
              <a:gd name="connsiteY1815" fmla="*/ 909717 h 2810796"/>
              <a:gd name="connsiteX1816" fmla="*/ 2852074 w 3531775"/>
              <a:gd name="connsiteY1816" fmla="*/ 909812 h 2810796"/>
              <a:gd name="connsiteX1817" fmla="*/ 2852265 w 3531775"/>
              <a:gd name="connsiteY1817" fmla="*/ 909717 h 2810796"/>
              <a:gd name="connsiteX1818" fmla="*/ 2852265 w 3531775"/>
              <a:gd name="connsiteY1818" fmla="*/ 909717 h 2810796"/>
              <a:gd name="connsiteX1819" fmla="*/ 2862361 w 3531775"/>
              <a:gd name="connsiteY1819" fmla="*/ 892857 h 2810796"/>
              <a:gd name="connsiteX1820" fmla="*/ 2862361 w 3531775"/>
              <a:gd name="connsiteY1820" fmla="*/ 893048 h 2810796"/>
              <a:gd name="connsiteX1821" fmla="*/ 2862361 w 3531775"/>
              <a:gd name="connsiteY1821" fmla="*/ 892857 h 2810796"/>
              <a:gd name="connsiteX1822" fmla="*/ 2862361 w 3531775"/>
              <a:gd name="connsiteY1822" fmla="*/ 892857 h 2810796"/>
              <a:gd name="connsiteX1823" fmla="*/ 2862933 w 3531775"/>
              <a:gd name="connsiteY1823" fmla="*/ 890000 h 2810796"/>
              <a:gd name="connsiteX1824" fmla="*/ 2862933 w 3531775"/>
              <a:gd name="connsiteY1824" fmla="*/ 890286 h 2810796"/>
              <a:gd name="connsiteX1825" fmla="*/ 2863028 w 3531775"/>
              <a:gd name="connsiteY1825" fmla="*/ 889238 h 2810796"/>
              <a:gd name="connsiteX1826" fmla="*/ 2862933 w 3531775"/>
              <a:gd name="connsiteY1826" fmla="*/ 889714 h 2810796"/>
              <a:gd name="connsiteX1827" fmla="*/ 2863218 w 3531775"/>
              <a:gd name="connsiteY1827" fmla="*/ 887142 h 2810796"/>
              <a:gd name="connsiteX1828" fmla="*/ 2863218 w 3531775"/>
              <a:gd name="connsiteY1828" fmla="*/ 887428 h 2810796"/>
              <a:gd name="connsiteX1829" fmla="*/ 2863313 w 3531775"/>
              <a:gd name="connsiteY1829" fmla="*/ 886380 h 2810796"/>
              <a:gd name="connsiteX1830" fmla="*/ 2863313 w 3531775"/>
              <a:gd name="connsiteY1830" fmla="*/ 886952 h 2810796"/>
              <a:gd name="connsiteX1831" fmla="*/ 2862837 w 3531775"/>
              <a:gd name="connsiteY1831" fmla="*/ 875331 h 2810796"/>
              <a:gd name="connsiteX1832" fmla="*/ 2855408 w 3531775"/>
              <a:gd name="connsiteY1832" fmla="*/ 898287 h 2810796"/>
              <a:gd name="connsiteX1833" fmla="*/ 2855503 w 3531775"/>
              <a:gd name="connsiteY1833" fmla="*/ 898096 h 2810796"/>
              <a:gd name="connsiteX1834" fmla="*/ 2855217 w 3531775"/>
              <a:gd name="connsiteY1834" fmla="*/ 898477 h 2810796"/>
              <a:gd name="connsiteX1835" fmla="*/ 2855312 w 3531775"/>
              <a:gd name="connsiteY1835" fmla="*/ 898287 h 2810796"/>
              <a:gd name="connsiteX1836" fmla="*/ 2853598 w 3531775"/>
              <a:gd name="connsiteY1836" fmla="*/ 900668 h 2810796"/>
              <a:gd name="connsiteX1837" fmla="*/ 2853693 w 3531775"/>
              <a:gd name="connsiteY1837" fmla="*/ 900573 h 2810796"/>
              <a:gd name="connsiteX1838" fmla="*/ 2842740 w 3531775"/>
              <a:gd name="connsiteY1838" fmla="*/ 908097 h 2810796"/>
              <a:gd name="connsiteX1839" fmla="*/ 2843883 w 3531775"/>
              <a:gd name="connsiteY1839" fmla="*/ 907716 h 2810796"/>
              <a:gd name="connsiteX1840" fmla="*/ 2802353 w 3531775"/>
              <a:gd name="connsiteY1840" fmla="*/ 926100 h 2810796"/>
              <a:gd name="connsiteX1841" fmla="*/ 2692530 w 3531775"/>
              <a:gd name="connsiteY1841" fmla="*/ 957723 h 2810796"/>
              <a:gd name="connsiteX1842" fmla="*/ 2692721 w 3531775"/>
              <a:gd name="connsiteY1842" fmla="*/ 957532 h 2810796"/>
              <a:gd name="connsiteX1843" fmla="*/ 2690340 w 3531775"/>
              <a:gd name="connsiteY1843" fmla="*/ 960009 h 2810796"/>
              <a:gd name="connsiteX1844" fmla="*/ 2690816 w 3531775"/>
              <a:gd name="connsiteY1844" fmla="*/ 959532 h 2810796"/>
              <a:gd name="connsiteX1845" fmla="*/ 2687387 w 3531775"/>
              <a:gd name="connsiteY1845" fmla="*/ 962866 h 2810796"/>
              <a:gd name="connsiteX1846" fmla="*/ 2687863 w 3531775"/>
              <a:gd name="connsiteY1846" fmla="*/ 962390 h 2810796"/>
              <a:gd name="connsiteX1847" fmla="*/ 2678433 w 3531775"/>
              <a:gd name="connsiteY1847" fmla="*/ 970010 h 2810796"/>
              <a:gd name="connsiteX1848" fmla="*/ 2678814 w 3531775"/>
              <a:gd name="connsiteY1848" fmla="*/ 969724 h 2810796"/>
              <a:gd name="connsiteX1849" fmla="*/ 2676433 w 3531775"/>
              <a:gd name="connsiteY1849" fmla="*/ 971343 h 2810796"/>
              <a:gd name="connsiteX1850" fmla="*/ 2677385 w 3531775"/>
              <a:gd name="connsiteY1850" fmla="*/ 970677 h 2810796"/>
              <a:gd name="connsiteX1851" fmla="*/ 2626998 w 3531775"/>
              <a:gd name="connsiteY1851" fmla="*/ 987441 h 2810796"/>
              <a:gd name="connsiteX1852" fmla="*/ 2707008 w 3531775"/>
              <a:gd name="connsiteY1852" fmla="*/ 946293 h 2810796"/>
              <a:gd name="connsiteX1853" fmla="*/ 2742441 w 3531775"/>
              <a:gd name="connsiteY1853" fmla="*/ 873331 h 2810796"/>
              <a:gd name="connsiteX1854" fmla="*/ 2901509 w 3531775"/>
              <a:gd name="connsiteY1854" fmla="*/ 862187 h 2810796"/>
              <a:gd name="connsiteX1855" fmla="*/ 2947610 w 3531775"/>
              <a:gd name="connsiteY1855" fmla="*/ 888952 h 2810796"/>
              <a:gd name="connsiteX1856" fmla="*/ 3117726 w 3531775"/>
              <a:gd name="connsiteY1856" fmla="*/ 849614 h 2810796"/>
              <a:gd name="connsiteX1857" fmla="*/ 2926083 w 3531775"/>
              <a:gd name="connsiteY1857" fmla="*/ 865711 h 2810796"/>
              <a:gd name="connsiteX1858" fmla="*/ 2708723 w 3531775"/>
              <a:gd name="connsiteY1858" fmla="*/ 927243 h 2810796"/>
              <a:gd name="connsiteX1859" fmla="*/ 2692530 w 3531775"/>
              <a:gd name="connsiteY1859" fmla="*/ 957723 h 2810796"/>
              <a:gd name="connsiteX1860" fmla="*/ 2590232 w 3531775"/>
              <a:gd name="connsiteY1860" fmla="*/ 896667 h 2810796"/>
              <a:gd name="connsiteX1861" fmla="*/ 2758729 w 3531775"/>
              <a:gd name="connsiteY1861" fmla="*/ 812181 h 2810796"/>
              <a:gd name="connsiteX1862" fmla="*/ 3120203 w 3531775"/>
              <a:gd name="connsiteY1862" fmla="*/ 844756 h 2810796"/>
              <a:gd name="connsiteX1863" fmla="*/ 2761682 w 3531775"/>
              <a:gd name="connsiteY1863" fmla="*/ 800846 h 2810796"/>
              <a:gd name="connsiteX1864" fmla="*/ 2491172 w 3531775"/>
              <a:gd name="connsiteY1864" fmla="*/ 874950 h 2810796"/>
              <a:gd name="connsiteX1865" fmla="*/ 2641191 w 3531775"/>
              <a:gd name="connsiteY1865" fmla="*/ 661686 h 2810796"/>
              <a:gd name="connsiteX1866" fmla="*/ 2503935 w 3531775"/>
              <a:gd name="connsiteY1866" fmla="*/ 615489 h 2810796"/>
              <a:gd name="connsiteX1867" fmla="*/ 2590232 w 3531775"/>
              <a:gd name="connsiteY1867" fmla="*/ 896667 h 2810796"/>
              <a:gd name="connsiteX1868" fmla="*/ 2394779 w 3531775"/>
              <a:gd name="connsiteY1868" fmla="*/ 924576 h 2810796"/>
              <a:gd name="connsiteX1869" fmla="*/ 2532891 w 3531775"/>
              <a:gd name="connsiteY1869" fmla="*/ 928671 h 2810796"/>
              <a:gd name="connsiteX1870" fmla="*/ 2523938 w 3531775"/>
              <a:gd name="connsiteY1870" fmla="*/ 920670 h 2810796"/>
              <a:gd name="connsiteX1871" fmla="*/ 2524128 w 3531775"/>
              <a:gd name="connsiteY1871" fmla="*/ 920575 h 2810796"/>
              <a:gd name="connsiteX1872" fmla="*/ 2523747 w 3531775"/>
              <a:gd name="connsiteY1872" fmla="*/ 920670 h 2810796"/>
              <a:gd name="connsiteX1873" fmla="*/ 2523938 w 3531775"/>
              <a:gd name="connsiteY1873" fmla="*/ 920670 h 2810796"/>
              <a:gd name="connsiteX1874" fmla="*/ 2523747 w 3531775"/>
              <a:gd name="connsiteY1874" fmla="*/ 920766 h 2810796"/>
              <a:gd name="connsiteX1875" fmla="*/ 2523747 w 3531775"/>
              <a:gd name="connsiteY1875" fmla="*/ 920766 h 2810796"/>
              <a:gd name="connsiteX1876" fmla="*/ 2523652 w 3531775"/>
              <a:gd name="connsiteY1876" fmla="*/ 920766 h 2810796"/>
              <a:gd name="connsiteX1877" fmla="*/ 2523747 w 3531775"/>
              <a:gd name="connsiteY1877" fmla="*/ 920766 h 2810796"/>
              <a:gd name="connsiteX1878" fmla="*/ 2523366 w 3531775"/>
              <a:gd name="connsiteY1878" fmla="*/ 920956 h 2810796"/>
              <a:gd name="connsiteX1879" fmla="*/ 2523461 w 3531775"/>
              <a:gd name="connsiteY1879" fmla="*/ 920861 h 2810796"/>
              <a:gd name="connsiteX1880" fmla="*/ 2523081 w 3531775"/>
              <a:gd name="connsiteY1880" fmla="*/ 921147 h 2810796"/>
              <a:gd name="connsiteX1881" fmla="*/ 2523271 w 3531775"/>
              <a:gd name="connsiteY1881" fmla="*/ 921051 h 2810796"/>
              <a:gd name="connsiteX1882" fmla="*/ 2522604 w 3531775"/>
              <a:gd name="connsiteY1882" fmla="*/ 921813 h 2810796"/>
              <a:gd name="connsiteX1883" fmla="*/ 2522604 w 3531775"/>
              <a:gd name="connsiteY1883" fmla="*/ 921813 h 2810796"/>
              <a:gd name="connsiteX1884" fmla="*/ 2522509 w 3531775"/>
              <a:gd name="connsiteY1884" fmla="*/ 921909 h 2810796"/>
              <a:gd name="connsiteX1885" fmla="*/ 2522604 w 3531775"/>
              <a:gd name="connsiteY1885" fmla="*/ 921813 h 2810796"/>
              <a:gd name="connsiteX1886" fmla="*/ 2522223 w 3531775"/>
              <a:gd name="connsiteY1886" fmla="*/ 922671 h 2810796"/>
              <a:gd name="connsiteX1887" fmla="*/ 2522318 w 3531775"/>
              <a:gd name="connsiteY1887" fmla="*/ 922480 h 2810796"/>
              <a:gd name="connsiteX1888" fmla="*/ 2522128 w 3531775"/>
              <a:gd name="connsiteY1888" fmla="*/ 922861 h 2810796"/>
              <a:gd name="connsiteX1889" fmla="*/ 2522223 w 3531775"/>
              <a:gd name="connsiteY1889" fmla="*/ 922766 h 2810796"/>
              <a:gd name="connsiteX1890" fmla="*/ 2510793 w 3531775"/>
              <a:gd name="connsiteY1890" fmla="*/ 917718 h 2810796"/>
              <a:gd name="connsiteX1891" fmla="*/ 2501935 w 3531775"/>
              <a:gd name="connsiteY1891" fmla="*/ 927909 h 2810796"/>
              <a:gd name="connsiteX1892" fmla="*/ 2489743 w 3531775"/>
              <a:gd name="connsiteY1892" fmla="*/ 911907 h 2810796"/>
              <a:gd name="connsiteX1893" fmla="*/ 2489838 w 3531775"/>
              <a:gd name="connsiteY1893" fmla="*/ 911907 h 2810796"/>
              <a:gd name="connsiteX1894" fmla="*/ 2489076 w 3531775"/>
              <a:gd name="connsiteY1894" fmla="*/ 912288 h 2810796"/>
              <a:gd name="connsiteX1895" fmla="*/ 2489171 w 3531775"/>
              <a:gd name="connsiteY1895" fmla="*/ 912193 h 2810796"/>
              <a:gd name="connsiteX1896" fmla="*/ 2471265 w 3531775"/>
              <a:gd name="connsiteY1896" fmla="*/ 936577 h 2810796"/>
              <a:gd name="connsiteX1897" fmla="*/ 2464407 w 3531775"/>
              <a:gd name="connsiteY1897" fmla="*/ 911145 h 2810796"/>
              <a:gd name="connsiteX1898" fmla="*/ 2442213 w 3531775"/>
              <a:gd name="connsiteY1898" fmla="*/ 932100 h 2810796"/>
              <a:gd name="connsiteX1899" fmla="*/ 2439165 w 3531775"/>
              <a:gd name="connsiteY1899" fmla="*/ 890571 h 2810796"/>
              <a:gd name="connsiteX1900" fmla="*/ 2418115 w 3531775"/>
              <a:gd name="connsiteY1900" fmla="*/ 920670 h 2810796"/>
              <a:gd name="connsiteX1901" fmla="*/ 2407638 w 3531775"/>
              <a:gd name="connsiteY1901" fmla="*/ 914098 h 2810796"/>
              <a:gd name="connsiteX1902" fmla="*/ 2407066 w 3531775"/>
              <a:gd name="connsiteY1902" fmla="*/ 877522 h 2810796"/>
              <a:gd name="connsiteX1903" fmla="*/ 2407256 w 3531775"/>
              <a:gd name="connsiteY1903" fmla="*/ 877427 h 2810796"/>
              <a:gd name="connsiteX1904" fmla="*/ 2407066 w 3531775"/>
              <a:gd name="connsiteY1904" fmla="*/ 877522 h 2810796"/>
              <a:gd name="connsiteX1905" fmla="*/ 2407066 w 3531775"/>
              <a:gd name="connsiteY1905" fmla="*/ 877522 h 2810796"/>
              <a:gd name="connsiteX1906" fmla="*/ 2387826 w 3531775"/>
              <a:gd name="connsiteY1906" fmla="*/ 900001 h 2810796"/>
              <a:gd name="connsiteX1907" fmla="*/ 2379348 w 3531775"/>
              <a:gd name="connsiteY1907" fmla="*/ 889333 h 2810796"/>
              <a:gd name="connsiteX1908" fmla="*/ 2378205 w 3531775"/>
              <a:gd name="connsiteY1908" fmla="*/ 890571 h 2810796"/>
              <a:gd name="connsiteX1909" fmla="*/ 2394779 w 3531775"/>
              <a:gd name="connsiteY1909" fmla="*/ 924576 h 2810796"/>
              <a:gd name="connsiteX1910" fmla="*/ 2362680 w 3531775"/>
              <a:gd name="connsiteY1910" fmla="*/ 600630 h 2810796"/>
              <a:gd name="connsiteX1911" fmla="*/ 2348011 w 3531775"/>
              <a:gd name="connsiteY1911" fmla="*/ 588915 h 2810796"/>
              <a:gd name="connsiteX1912" fmla="*/ 2379443 w 3531775"/>
              <a:gd name="connsiteY1912" fmla="*/ 575008 h 2810796"/>
              <a:gd name="connsiteX1913" fmla="*/ 2391445 w 3531775"/>
              <a:gd name="connsiteY1913" fmla="*/ 555387 h 2810796"/>
              <a:gd name="connsiteX1914" fmla="*/ 2396208 w 3531775"/>
              <a:gd name="connsiteY1914" fmla="*/ 528050 h 2810796"/>
              <a:gd name="connsiteX1915" fmla="*/ 2359251 w 3531775"/>
              <a:gd name="connsiteY1915" fmla="*/ 557768 h 2810796"/>
              <a:gd name="connsiteX1916" fmla="*/ 2306006 w 3531775"/>
              <a:gd name="connsiteY1916" fmla="*/ 542337 h 2810796"/>
              <a:gd name="connsiteX1917" fmla="*/ 2306672 w 3531775"/>
              <a:gd name="connsiteY1917" fmla="*/ 542718 h 2810796"/>
              <a:gd name="connsiteX1918" fmla="*/ 2273906 w 3531775"/>
              <a:gd name="connsiteY1918" fmla="*/ 511857 h 2810796"/>
              <a:gd name="connsiteX1919" fmla="*/ 2274192 w 3531775"/>
              <a:gd name="connsiteY1919" fmla="*/ 512334 h 2810796"/>
              <a:gd name="connsiteX1920" fmla="*/ 2265143 w 3531775"/>
              <a:gd name="connsiteY1920" fmla="*/ 415845 h 2810796"/>
              <a:gd name="connsiteX1921" fmla="*/ 2253428 w 3531775"/>
              <a:gd name="connsiteY1921" fmla="*/ 440896 h 2810796"/>
              <a:gd name="connsiteX1922" fmla="*/ 2253523 w 3531775"/>
              <a:gd name="connsiteY1922" fmla="*/ 440515 h 2810796"/>
              <a:gd name="connsiteX1923" fmla="*/ 2253333 w 3531775"/>
              <a:gd name="connsiteY1923" fmla="*/ 441372 h 2810796"/>
              <a:gd name="connsiteX1924" fmla="*/ 2253428 w 3531775"/>
              <a:gd name="connsiteY1924" fmla="*/ 440801 h 2810796"/>
              <a:gd name="connsiteX1925" fmla="*/ 2252094 w 3531775"/>
              <a:gd name="connsiteY1925" fmla="*/ 447468 h 2810796"/>
              <a:gd name="connsiteX1926" fmla="*/ 2252189 w 3531775"/>
              <a:gd name="connsiteY1926" fmla="*/ 447087 h 2810796"/>
              <a:gd name="connsiteX1927" fmla="*/ 2252094 w 3531775"/>
              <a:gd name="connsiteY1927" fmla="*/ 447945 h 2810796"/>
              <a:gd name="connsiteX1928" fmla="*/ 2252189 w 3531775"/>
              <a:gd name="connsiteY1928" fmla="*/ 447373 h 2810796"/>
              <a:gd name="connsiteX1929" fmla="*/ 2251332 w 3531775"/>
              <a:gd name="connsiteY1929" fmla="*/ 454326 h 2810796"/>
              <a:gd name="connsiteX1930" fmla="*/ 2251332 w 3531775"/>
              <a:gd name="connsiteY1930" fmla="*/ 453850 h 2810796"/>
              <a:gd name="connsiteX1931" fmla="*/ 2251237 w 3531775"/>
              <a:gd name="connsiteY1931" fmla="*/ 455279 h 2810796"/>
              <a:gd name="connsiteX1932" fmla="*/ 2251332 w 3531775"/>
              <a:gd name="connsiteY1932" fmla="*/ 454231 h 2810796"/>
              <a:gd name="connsiteX1933" fmla="*/ 2251047 w 3531775"/>
              <a:gd name="connsiteY1933" fmla="*/ 459184 h 2810796"/>
              <a:gd name="connsiteX1934" fmla="*/ 2251142 w 3531775"/>
              <a:gd name="connsiteY1934" fmla="*/ 456327 h 2810796"/>
              <a:gd name="connsiteX1935" fmla="*/ 2251047 w 3531775"/>
              <a:gd name="connsiteY1935" fmla="*/ 459279 h 2810796"/>
              <a:gd name="connsiteX1936" fmla="*/ 2251047 w 3531775"/>
              <a:gd name="connsiteY1936" fmla="*/ 459184 h 2810796"/>
              <a:gd name="connsiteX1937" fmla="*/ 2251047 w 3531775"/>
              <a:gd name="connsiteY1937" fmla="*/ 466518 h 2810796"/>
              <a:gd name="connsiteX1938" fmla="*/ 2251047 w 3531775"/>
              <a:gd name="connsiteY1938" fmla="*/ 465852 h 2810796"/>
              <a:gd name="connsiteX1939" fmla="*/ 2342296 w 3531775"/>
              <a:gd name="connsiteY1939" fmla="*/ 575389 h 2810796"/>
              <a:gd name="connsiteX1940" fmla="*/ 2320103 w 3531775"/>
              <a:gd name="connsiteY1940" fmla="*/ 607584 h 2810796"/>
              <a:gd name="connsiteX1941" fmla="*/ 1927958 w 3531775"/>
              <a:gd name="connsiteY1941" fmla="*/ 560625 h 2810796"/>
              <a:gd name="connsiteX1942" fmla="*/ 2283908 w 3531775"/>
              <a:gd name="connsiteY1942" fmla="*/ 621681 h 2810796"/>
              <a:gd name="connsiteX1943" fmla="*/ 2324675 w 3531775"/>
              <a:gd name="connsiteY1943" fmla="*/ 709311 h 2810796"/>
              <a:gd name="connsiteX1944" fmla="*/ 2324580 w 3531775"/>
              <a:gd name="connsiteY1944" fmla="*/ 709311 h 2810796"/>
              <a:gd name="connsiteX1945" fmla="*/ 2302005 w 3531775"/>
              <a:gd name="connsiteY1945" fmla="*/ 747792 h 2810796"/>
              <a:gd name="connsiteX1946" fmla="*/ 2031495 w 3531775"/>
              <a:gd name="connsiteY1946" fmla="*/ 773319 h 2810796"/>
              <a:gd name="connsiteX1947" fmla="*/ 2035400 w 3531775"/>
              <a:gd name="connsiteY1947" fmla="*/ 773890 h 2810796"/>
              <a:gd name="connsiteX1948" fmla="*/ 1957200 w 3531775"/>
              <a:gd name="connsiteY1948" fmla="*/ 734266 h 2810796"/>
              <a:gd name="connsiteX1949" fmla="*/ 2295243 w 3531775"/>
              <a:gd name="connsiteY1949" fmla="*/ 801608 h 2810796"/>
              <a:gd name="connsiteX1950" fmla="*/ 2031971 w 3531775"/>
              <a:gd name="connsiteY1950" fmla="*/ 905049 h 2810796"/>
              <a:gd name="connsiteX1951" fmla="*/ 2315435 w 3531775"/>
              <a:gd name="connsiteY1951" fmla="*/ 821896 h 2810796"/>
              <a:gd name="connsiteX1952" fmla="*/ 2361441 w 3531775"/>
              <a:gd name="connsiteY1952" fmla="*/ 872474 h 2810796"/>
              <a:gd name="connsiteX1953" fmla="*/ 2361727 w 3531775"/>
              <a:gd name="connsiteY1953" fmla="*/ 847233 h 2810796"/>
              <a:gd name="connsiteX1954" fmla="*/ 2350964 w 3531775"/>
              <a:gd name="connsiteY1954" fmla="*/ 833707 h 2810796"/>
              <a:gd name="connsiteX1955" fmla="*/ 2326675 w 3531775"/>
              <a:gd name="connsiteY1955" fmla="*/ 819610 h 2810796"/>
              <a:gd name="connsiteX1956" fmla="*/ 2342105 w 3531775"/>
              <a:gd name="connsiteY1956" fmla="*/ 807418 h 2810796"/>
              <a:gd name="connsiteX1957" fmla="*/ 2318484 w 3531775"/>
              <a:gd name="connsiteY1957" fmla="*/ 796655 h 2810796"/>
              <a:gd name="connsiteX1958" fmla="*/ 2334295 w 3531775"/>
              <a:gd name="connsiteY1958" fmla="*/ 779224 h 2810796"/>
              <a:gd name="connsiteX1959" fmla="*/ 2348297 w 3531775"/>
              <a:gd name="connsiteY1959" fmla="*/ 765127 h 2810796"/>
              <a:gd name="connsiteX1960" fmla="*/ 2317912 w 3531775"/>
              <a:gd name="connsiteY1960" fmla="*/ 750268 h 2810796"/>
              <a:gd name="connsiteX1961" fmla="*/ 2348201 w 3531775"/>
              <a:gd name="connsiteY1961" fmla="*/ 733790 h 2810796"/>
              <a:gd name="connsiteX1962" fmla="*/ 2329914 w 3531775"/>
              <a:gd name="connsiteY1962" fmla="*/ 710835 h 2810796"/>
              <a:gd name="connsiteX1963" fmla="*/ 2347154 w 3531775"/>
              <a:gd name="connsiteY1963" fmla="*/ 689213 h 2810796"/>
              <a:gd name="connsiteX1964" fmla="*/ 2337819 w 3531775"/>
              <a:gd name="connsiteY1964" fmla="*/ 672735 h 2810796"/>
              <a:gd name="connsiteX1965" fmla="*/ 2327437 w 3531775"/>
              <a:gd name="connsiteY1965" fmla="*/ 652446 h 2810796"/>
              <a:gd name="connsiteX1966" fmla="*/ 2327056 w 3531775"/>
              <a:gd name="connsiteY1966" fmla="*/ 653304 h 2810796"/>
              <a:gd name="connsiteX1967" fmla="*/ 2328294 w 3531775"/>
              <a:gd name="connsiteY1967" fmla="*/ 651113 h 2810796"/>
              <a:gd name="connsiteX1968" fmla="*/ 2328199 w 3531775"/>
              <a:gd name="connsiteY1968" fmla="*/ 651208 h 2810796"/>
              <a:gd name="connsiteX1969" fmla="*/ 2328771 w 3531775"/>
              <a:gd name="connsiteY1969" fmla="*/ 650446 h 2810796"/>
              <a:gd name="connsiteX1970" fmla="*/ 2328675 w 3531775"/>
              <a:gd name="connsiteY1970" fmla="*/ 650541 h 2810796"/>
              <a:gd name="connsiteX1971" fmla="*/ 2330009 w 3531775"/>
              <a:gd name="connsiteY1971" fmla="*/ 649208 h 2810796"/>
              <a:gd name="connsiteX1972" fmla="*/ 2329628 w 3531775"/>
              <a:gd name="connsiteY1972" fmla="*/ 649589 h 2810796"/>
              <a:gd name="connsiteX1973" fmla="*/ 2368109 w 3531775"/>
              <a:gd name="connsiteY1973" fmla="*/ 647493 h 2810796"/>
              <a:gd name="connsiteX1974" fmla="*/ 2333819 w 3531775"/>
              <a:gd name="connsiteY1974" fmla="*/ 621204 h 2810796"/>
              <a:gd name="connsiteX1975" fmla="*/ 2362680 w 3531775"/>
              <a:gd name="connsiteY1975" fmla="*/ 600630 h 2810796"/>
              <a:gd name="connsiteX1976" fmla="*/ 2290766 w 3531775"/>
              <a:gd name="connsiteY1976" fmla="*/ 807418 h 2810796"/>
              <a:gd name="connsiteX1977" fmla="*/ 2294004 w 3531775"/>
              <a:gd name="connsiteY1977" fmla="*/ 803418 h 2810796"/>
              <a:gd name="connsiteX1978" fmla="*/ 2290766 w 3531775"/>
              <a:gd name="connsiteY1978" fmla="*/ 807418 h 2810796"/>
              <a:gd name="connsiteX1979" fmla="*/ 2031686 w 3531775"/>
              <a:gd name="connsiteY1979" fmla="*/ 1002395 h 2810796"/>
              <a:gd name="connsiteX1980" fmla="*/ 2031781 w 3531775"/>
              <a:gd name="connsiteY1980" fmla="*/ 1002300 h 2810796"/>
              <a:gd name="connsiteX1981" fmla="*/ 2030829 w 3531775"/>
              <a:gd name="connsiteY1981" fmla="*/ 1003633 h 2810796"/>
              <a:gd name="connsiteX1982" fmla="*/ 2031686 w 3531775"/>
              <a:gd name="connsiteY1982" fmla="*/ 1002395 h 2810796"/>
              <a:gd name="connsiteX1983" fmla="*/ 2029209 w 3531775"/>
              <a:gd name="connsiteY1983" fmla="*/ 1006110 h 2810796"/>
              <a:gd name="connsiteX1984" fmla="*/ 2030162 w 3531775"/>
              <a:gd name="connsiteY1984" fmla="*/ 1004586 h 2810796"/>
              <a:gd name="connsiteX1985" fmla="*/ 2029114 w 3531775"/>
              <a:gd name="connsiteY1985" fmla="*/ 1006300 h 2810796"/>
              <a:gd name="connsiteX1986" fmla="*/ 2029304 w 3531775"/>
              <a:gd name="connsiteY1986" fmla="*/ 1006110 h 2810796"/>
              <a:gd name="connsiteX1987" fmla="*/ 2026447 w 3531775"/>
              <a:gd name="connsiteY1987" fmla="*/ 1011253 h 2810796"/>
              <a:gd name="connsiteX1988" fmla="*/ 2026828 w 3531775"/>
              <a:gd name="connsiteY1988" fmla="*/ 1010491 h 2810796"/>
              <a:gd name="connsiteX1989" fmla="*/ 2026161 w 3531775"/>
              <a:gd name="connsiteY1989" fmla="*/ 1011825 h 2810796"/>
              <a:gd name="connsiteX1990" fmla="*/ 2026447 w 3531775"/>
              <a:gd name="connsiteY1990" fmla="*/ 1011253 h 2810796"/>
              <a:gd name="connsiteX1991" fmla="*/ 2023685 w 3531775"/>
              <a:gd name="connsiteY1991" fmla="*/ 1016968 h 2810796"/>
              <a:gd name="connsiteX1992" fmla="*/ 2023780 w 3531775"/>
              <a:gd name="connsiteY1992" fmla="*/ 1016682 h 2810796"/>
              <a:gd name="connsiteX1993" fmla="*/ 2023399 w 3531775"/>
              <a:gd name="connsiteY1993" fmla="*/ 1017444 h 2810796"/>
              <a:gd name="connsiteX1994" fmla="*/ 2023589 w 3531775"/>
              <a:gd name="connsiteY1994" fmla="*/ 1016968 h 2810796"/>
              <a:gd name="connsiteX1995" fmla="*/ 2022827 w 3531775"/>
              <a:gd name="connsiteY1995" fmla="*/ 1018873 h 2810796"/>
              <a:gd name="connsiteX1996" fmla="*/ 2023018 w 3531775"/>
              <a:gd name="connsiteY1996" fmla="*/ 1018492 h 2810796"/>
              <a:gd name="connsiteX1997" fmla="*/ 2023494 w 3531775"/>
              <a:gd name="connsiteY1997" fmla="*/ 1090787 h 2810796"/>
              <a:gd name="connsiteX1998" fmla="*/ 1943579 w 3531775"/>
              <a:gd name="connsiteY1998" fmla="*/ 1133268 h 2810796"/>
              <a:gd name="connsiteX1999" fmla="*/ 2030066 w 3531775"/>
              <a:gd name="connsiteY1999" fmla="*/ 1085548 h 2810796"/>
              <a:gd name="connsiteX2000" fmla="*/ 2027304 w 3531775"/>
              <a:gd name="connsiteY2000" fmla="*/ 1039638 h 2810796"/>
              <a:gd name="connsiteX2001" fmla="*/ 2117792 w 3531775"/>
              <a:gd name="connsiteY2001" fmla="*/ 965914 h 2810796"/>
              <a:gd name="connsiteX2002" fmla="*/ 2124459 w 3531775"/>
              <a:gd name="connsiteY2002" fmla="*/ 959723 h 2810796"/>
              <a:gd name="connsiteX2003" fmla="*/ 2090169 w 3531775"/>
              <a:gd name="connsiteY2003" fmla="*/ 959628 h 2810796"/>
              <a:gd name="connsiteX2004" fmla="*/ 2090645 w 3531775"/>
              <a:gd name="connsiteY2004" fmla="*/ 959437 h 2810796"/>
              <a:gd name="connsiteX2005" fmla="*/ 2089883 w 3531775"/>
              <a:gd name="connsiteY2005" fmla="*/ 959723 h 2810796"/>
              <a:gd name="connsiteX2006" fmla="*/ 2090074 w 3531775"/>
              <a:gd name="connsiteY2006" fmla="*/ 959628 h 2810796"/>
              <a:gd name="connsiteX2007" fmla="*/ 2087407 w 3531775"/>
              <a:gd name="connsiteY2007" fmla="*/ 960771 h 2810796"/>
              <a:gd name="connsiteX2008" fmla="*/ 2087979 w 3531775"/>
              <a:gd name="connsiteY2008" fmla="*/ 960485 h 2810796"/>
              <a:gd name="connsiteX2009" fmla="*/ 2086359 w 3531775"/>
              <a:gd name="connsiteY2009" fmla="*/ 961152 h 2810796"/>
              <a:gd name="connsiteX2010" fmla="*/ 2087407 w 3531775"/>
              <a:gd name="connsiteY2010" fmla="*/ 960675 h 2810796"/>
              <a:gd name="connsiteX2011" fmla="*/ 2031686 w 3531775"/>
              <a:gd name="connsiteY2011" fmla="*/ 1002395 h 2810796"/>
              <a:gd name="connsiteX2012" fmla="*/ 2268287 w 3531775"/>
              <a:gd name="connsiteY2012" fmla="*/ 919432 h 2810796"/>
              <a:gd name="connsiteX2013" fmla="*/ 2267525 w 3531775"/>
              <a:gd name="connsiteY2013" fmla="*/ 919813 h 2810796"/>
              <a:gd name="connsiteX2014" fmla="*/ 2369347 w 3531775"/>
              <a:gd name="connsiteY2014" fmla="*/ 894381 h 2810796"/>
              <a:gd name="connsiteX2015" fmla="*/ 2173418 w 3531775"/>
              <a:gd name="connsiteY2015" fmla="*/ 1059354 h 2810796"/>
              <a:gd name="connsiteX2016" fmla="*/ 2268287 w 3531775"/>
              <a:gd name="connsiteY2016" fmla="*/ 919432 h 2810796"/>
              <a:gd name="connsiteX2017" fmla="*/ 2088169 w 3531775"/>
              <a:gd name="connsiteY2017" fmla="*/ 1210707 h 2810796"/>
              <a:gd name="connsiteX2018" fmla="*/ 2091122 w 3531775"/>
              <a:gd name="connsiteY2018" fmla="*/ 1209278 h 2810796"/>
              <a:gd name="connsiteX2019" fmla="*/ 2089883 w 3531775"/>
              <a:gd name="connsiteY2019" fmla="*/ 1209850 h 2810796"/>
              <a:gd name="connsiteX2020" fmla="*/ 2182847 w 3531775"/>
              <a:gd name="connsiteY2020" fmla="*/ 953436 h 2810796"/>
              <a:gd name="connsiteX2021" fmla="*/ 2185324 w 3531775"/>
              <a:gd name="connsiteY2021" fmla="*/ 948388 h 2810796"/>
              <a:gd name="connsiteX2022" fmla="*/ 2149034 w 3531775"/>
              <a:gd name="connsiteY2022" fmla="*/ 957342 h 2810796"/>
              <a:gd name="connsiteX2023" fmla="*/ 2125221 w 3531775"/>
              <a:gd name="connsiteY2023" fmla="*/ 1125553 h 2810796"/>
              <a:gd name="connsiteX2024" fmla="*/ 2036924 w 3531775"/>
              <a:gd name="connsiteY2024" fmla="*/ 1218041 h 2810796"/>
              <a:gd name="connsiteX2025" fmla="*/ 2088645 w 3531775"/>
              <a:gd name="connsiteY2025" fmla="*/ 1210516 h 2810796"/>
              <a:gd name="connsiteX2026" fmla="*/ 2088169 w 3531775"/>
              <a:gd name="connsiteY2026" fmla="*/ 1210707 h 2810796"/>
              <a:gd name="connsiteX2027" fmla="*/ 2130936 w 3531775"/>
              <a:gd name="connsiteY2027" fmla="*/ 1296717 h 2810796"/>
              <a:gd name="connsiteX2028" fmla="*/ 2160845 w 3531775"/>
              <a:gd name="connsiteY2028" fmla="*/ 1266618 h 2810796"/>
              <a:gd name="connsiteX2029" fmla="*/ 2159702 w 3531775"/>
              <a:gd name="connsiteY2029" fmla="*/ 1263856 h 2810796"/>
              <a:gd name="connsiteX2030" fmla="*/ 2128650 w 3531775"/>
              <a:gd name="connsiteY2030" fmla="*/ 1301194 h 2810796"/>
              <a:gd name="connsiteX2031" fmla="*/ 2130936 w 3531775"/>
              <a:gd name="connsiteY2031" fmla="*/ 1296717 h 2810796"/>
              <a:gd name="connsiteX2032" fmla="*/ 2089693 w 3531775"/>
              <a:gd name="connsiteY2032" fmla="*/ 1286621 h 2810796"/>
              <a:gd name="connsiteX2033" fmla="*/ 2123602 w 3531775"/>
              <a:gd name="connsiteY2033" fmla="*/ 1260713 h 2810796"/>
              <a:gd name="connsiteX2034" fmla="*/ 2111315 w 3531775"/>
              <a:gd name="connsiteY2034" fmla="*/ 1257284 h 2810796"/>
              <a:gd name="connsiteX2035" fmla="*/ 2086550 w 3531775"/>
              <a:gd name="connsiteY2035" fmla="*/ 1290812 h 2810796"/>
              <a:gd name="connsiteX2036" fmla="*/ 2089693 w 3531775"/>
              <a:gd name="connsiteY2036" fmla="*/ 1286621 h 2810796"/>
              <a:gd name="connsiteX2037" fmla="*/ 2053117 w 3531775"/>
              <a:gd name="connsiteY2037" fmla="*/ 1279096 h 2810796"/>
              <a:gd name="connsiteX2038" fmla="*/ 2085311 w 3531775"/>
              <a:gd name="connsiteY2038" fmla="*/ 1252807 h 2810796"/>
              <a:gd name="connsiteX2039" fmla="*/ 2084645 w 3531775"/>
              <a:gd name="connsiteY2039" fmla="*/ 1249854 h 2810796"/>
              <a:gd name="connsiteX2040" fmla="*/ 2050164 w 3531775"/>
              <a:gd name="connsiteY2040" fmla="*/ 1283287 h 2810796"/>
              <a:gd name="connsiteX2041" fmla="*/ 2053117 w 3531775"/>
              <a:gd name="connsiteY2041" fmla="*/ 1279096 h 2810796"/>
              <a:gd name="connsiteX2042" fmla="*/ 2018255 w 3531775"/>
              <a:gd name="connsiteY2042" fmla="*/ 1266809 h 2810796"/>
              <a:gd name="connsiteX2043" fmla="*/ 2050831 w 3531775"/>
              <a:gd name="connsiteY2043" fmla="*/ 1241949 h 2810796"/>
              <a:gd name="connsiteX2044" fmla="*/ 2050450 w 3531775"/>
              <a:gd name="connsiteY2044" fmla="*/ 1239091 h 2810796"/>
              <a:gd name="connsiteX2045" fmla="*/ 2015208 w 3531775"/>
              <a:gd name="connsiteY2045" fmla="*/ 1270809 h 2810796"/>
              <a:gd name="connsiteX2046" fmla="*/ 2018255 w 3531775"/>
              <a:gd name="connsiteY2046" fmla="*/ 1266809 h 2810796"/>
              <a:gd name="connsiteX2047" fmla="*/ 1990538 w 3531775"/>
              <a:gd name="connsiteY2047" fmla="*/ 1254903 h 2810796"/>
              <a:gd name="connsiteX2048" fmla="*/ 2024542 w 3531775"/>
              <a:gd name="connsiteY2048" fmla="*/ 1232614 h 2810796"/>
              <a:gd name="connsiteX2049" fmla="*/ 2025018 w 3531775"/>
              <a:gd name="connsiteY2049" fmla="*/ 1230995 h 2810796"/>
              <a:gd name="connsiteX2050" fmla="*/ 1987013 w 3531775"/>
              <a:gd name="connsiteY2050" fmla="*/ 1258617 h 2810796"/>
              <a:gd name="connsiteX2051" fmla="*/ 1990538 w 3531775"/>
              <a:gd name="connsiteY2051" fmla="*/ 1254903 h 2810796"/>
              <a:gd name="connsiteX2052" fmla="*/ 1950437 w 3531775"/>
              <a:gd name="connsiteY2052" fmla="*/ 1234805 h 2810796"/>
              <a:gd name="connsiteX2053" fmla="*/ 1987013 w 3531775"/>
              <a:gd name="connsiteY2053" fmla="*/ 1214612 h 2810796"/>
              <a:gd name="connsiteX2054" fmla="*/ 1980822 w 3531775"/>
              <a:gd name="connsiteY2054" fmla="*/ 1209183 h 2810796"/>
              <a:gd name="connsiteX2055" fmla="*/ 1946913 w 3531775"/>
              <a:gd name="connsiteY2055" fmla="*/ 1238520 h 2810796"/>
              <a:gd name="connsiteX2056" fmla="*/ 1950437 w 3531775"/>
              <a:gd name="connsiteY2056" fmla="*/ 1234805 h 2810796"/>
              <a:gd name="connsiteX2057" fmla="*/ 1924434 w 3531775"/>
              <a:gd name="connsiteY2057" fmla="*/ 1218327 h 2810796"/>
              <a:gd name="connsiteX2058" fmla="*/ 1958438 w 3531775"/>
              <a:gd name="connsiteY2058" fmla="*/ 1199181 h 2810796"/>
              <a:gd name="connsiteX2059" fmla="*/ 1958915 w 3531775"/>
              <a:gd name="connsiteY2059" fmla="*/ 1196324 h 2810796"/>
              <a:gd name="connsiteX2060" fmla="*/ 1920529 w 3531775"/>
              <a:gd name="connsiteY2060" fmla="*/ 1221661 h 2810796"/>
              <a:gd name="connsiteX2061" fmla="*/ 1924434 w 3531775"/>
              <a:gd name="connsiteY2061" fmla="*/ 1218327 h 2810796"/>
              <a:gd name="connsiteX2062" fmla="*/ 1899955 w 3531775"/>
              <a:gd name="connsiteY2062" fmla="*/ 1195943 h 2810796"/>
              <a:gd name="connsiteX2063" fmla="*/ 1937102 w 3531775"/>
              <a:gd name="connsiteY2063" fmla="*/ 1184132 h 2810796"/>
              <a:gd name="connsiteX2064" fmla="*/ 1938055 w 3531775"/>
              <a:gd name="connsiteY2064" fmla="*/ 1181370 h 2810796"/>
              <a:gd name="connsiteX2065" fmla="*/ 1899288 w 3531775"/>
              <a:gd name="connsiteY2065" fmla="*/ 1194419 h 2810796"/>
              <a:gd name="connsiteX2066" fmla="*/ 1895478 w 3531775"/>
              <a:gd name="connsiteY2066" fmla="*/ 1198515 h 2810796"/>
              <a:gd name="connsiteX2067" fmla="*/ 1899955 w 3531775"/>
              <a:gd name="connsiteY2067" fmla="*/ 1195943 h 2810796"/>
              <a:gd name="connsiteX2068" fmla="*/ 1877762 w 3531775"/>
              <a:gd name="connsiteY2068" fmla="*/ 1176321 h 2810796"/>
              <a:gd name="connsiteX2069" fmla="*/ 1915385 w 3531775"/>
              <a:gd name="connsiteY2069" fmla="*/ 1165844 h 2810796"/>
              <a:gd name="connsiteX2070" fmla="*/ 1916529 w 3531775"/>
              <a:gd name="connsiteY2070" fmla="*/ 1163177 h 2810796"/>
              <a:gd name="connsiteX2071" fmla="*/ 1873094 w 3531775"/>
              <a:gd name="connsiteY2071" fmla="*/ 1178608 h 2810796"/>
              <a:gd name="connsiteX2072" fmla="*/ 1877762 w 3531775"/>
              <a:gd name="connsiteY2072" fmla="*/ 1176321 h 2810796"/>
              <a:gd name="connsiteX2073" fmla="*/ 1860140 w 3531775"/>
              <a:gd name="connsiteY2073" fmla="*/ 1152985 h 2810796"/>
              <a:gd name="connsiteX2074" fmla="*/ 1898145 w 3531775"/>
              <a:gd name="connsiteY2074" fmla="*/ 1145651 h 2810796"/>
              <a:gd name="connsiteX2075" fmla="*/ 1899669 w 3531775"/>
              <a:gd name="connsiteY2075" fmla="*/ 1143270 h 2810796"/>
              <a:gd name="connsiteX2076" fmla="*/ 1855378 w 3531775"/>
              <a:gd name="connsiteY2076" fmla="*/ 1154890 h 2810796"/>
              <a:gd name="connsiteX2077" fmla="*/ 1860140 w 3531775"/>
              <a:gd name="connsiteY2077" fmla="*/ 1152985 h 2810796"/>
              <a:gd name="connsiteX2078" fmla="*/ 1847948 w 3531775"/>
              <a:gd name="connsiteY2078" fmla="*/ 1127077 h 2810796"/>
              <a:gd name="connsiteX2079" fmla="*/ 1885286 w 3531775"/>
              <a:gd name="connsiteY2079" fmla="*/ 1126410 h 2810796"/>
              <a:gd name="connsiteX2080" fmla="*/ 1887287 w 3531775"/>
              <a:gd name="connsiteY2080" fmla="*/ 1124315 h 2810796"/>
              <a:gd name="connsiteX2081" fmla="*/ 1842995 w 3531775"/>
              <a:gd name="connsiteY2081" fmla="*/ 1128030 h 2810796"/>
              <a:gd name="connsiteX2082" fmla="*/ 1847948 w 3531775"/>
              <a:gd name="connsiteY2082" fmla="*/ 1127077 h 2810796"/>
              <a:gd name="connsiteX2083" fmla="*/ 1837757 w 3531775"/>
              <a:gd name="connsiteY2083" fmla="*/ 1106122 h 2810796"/>
              <a:gd name="connsiteX2084" fmla="*/ 1875095 w 3531775"/>
              <a:gd name="connsiteY2084" fmla="*/ 1106979 h 2810796"/>
              <a:gd name="connsiteX2085" fmla="*/ 1877381 w 3531775"/>
              <a:gd name="connsiteY2085" fmla="*/ 1105265 h 2810796"/>
              <a:gd name="connsiteX2086" fmla="*/ 1832804 w 3531775"/>
              <a:gd name="connsiteY2086" fmla="*/ 1106598 h 2810796"/>
              <a:gd name="connsiteX2087" fmla="*/ 1837757 w 3531775"/>
              <a:gd name="connsiteY2087" fmla="*/ 1106122 h 2810796"/>
              <a:gd name="connsiteX2088" fmla="*/ 1833851 w 3531775"/>
              <a:gd name="connsiteY2088" fmla="*/ 1085167 h 2810796"/>
              <a:gd name="connsiteX2089" fmla="*/ 1870427 w 3531775"/>
              <a:gd name="connsiteY2089" fmla="*/ 1089835 h 2810796"/>
              <a:gd name="connsiteX2090" fmla="*/ 1872904 w 3531775"/>
              <a:gd name="connsiteY2090" fmla="*/ 1088596 h 2810796"/>
              <a:gd name="connsiteX2091" fmla="*/ 1828708 w 3531775"/>
              <a:gd name="connsiteY2091" fmla="*/ 1084881 h 2810796"/>
              <a:gd name="connsiteX2092" fmla="*/ 1833851 w 3531775"/>
              <a:gd name="connsiteY2092" fmla="*/ 1085167 h 2810796"/>
              <a:gd name="connsiteX2093" fmla="*/ 1833375 w 3531775"/>
              <a:gd name="connsiteY2093" fmla="*/ 1068784 h 2810796"/>
              <a:gd name="connsiteX2094" fmla="*/ 1868522 w 3531775"/>
              <a:gd name="connsiteY2094" fmla="*/ 1078214 h 2810796"/>
              <a:gd name="connsiteX2095" fmla="*/ 1871285 w 3531775"/>
              <a:gd name="connsiteY2095" fmla="*/ 1077452 h 2810796"/>
              <a:gd name="connsiteX2096" fmla="*/ 1828422 w 3531775"/>
              <a:gd name="connsiteY2096" fmla="*/ 1067737 h 2810796"/>
              <a:gd name="connsiteX2097" fmla="*/ 1833375 w 3531775"/>
              <a:gd name="connsiteY2097" fmla="*/ 1068784 h 2810796"/>
              <a:gd name="connsiteX2098" fmla="*/ 1830518 w 3531775"/>
              <a:gd name="connsiteY2098" fmla="*/ 1052687 h 2810796"/>
              <a:gd name="connsiteX2099" fmla="*/ 1868904 w 3531775"/>
              <a:gd name="connsiteY2099" fmla="*/ 1068594 h 2810796"/>
              <a:gd name="connsiteX2100" fmla="*/ 1871666 w 3531775"/>
              <a:gd name="connsiteY2100" fmla="*/ 1068308 h 2810796"/>
              <a:gd name="connsiteX2101" fmla="*/ 1835947 w 3531775"/>
              <a:gd name="connsiteY2101" fmla="*/ 1053544 h 2810796"/>
              <a:gd name="connsiteX2102" fmla="*/ 1830518 w 3531775"/>
              <a:gd name="connsiteY2102" fmla="*/ 1052687 h 2810796"/>
              <a:gd name="connsiteX2103" fmla="*/ 1842043 w 3531775"/>
              <a:gd name="connsiteY2103" fmla="*/ 1034399 h 2810796"/>
              <a:gd name="connsiteX2104" fmla="*/ 1836804 w 3531775"/>
              <a:gd name="connsiteY2104" fmla="*/ 1032684 h 2810796"/>
              <a:gd name="connsiteX2105" fmla="*/ 1871856 w 3531775"/>
              <a:gd name="connsiteY2105" fmla="*/ 1056306 h 2810796"/>
              <a:gd name="connsiteX2106" fmla="*/ 1874618 w 3531775"/>
              <a:gd name="connsiteY2106" fmla="*/ 1056497 h 2810796"/>
              <a:gd name="connsiteX2107" fmla="*/ 1842043 w 3531775"/>
              <a:gd name="connsiteY2107" fmla="*/ 1034399 h 2810796"/>
              <a:gd name="connsiteX2108" fmla="*/ 1850520 w 3531775"/>
              <a:gd name="connsiteY2108" fmla="*/ 1010872 h 2810796"/>
              <a:gd name="connsiteX2109" fmla="*/ 1877095 w 3531775"/>
              <a:gd name="connsiteY2109" fmla="*/ 1043352 h 2810796"/>
              <a:gd name="connsiteX2110" fmla="*/ 1879952 w 3531775"/>
              <a:gd name="connsiteY2110" fmla="*/ 1044019 h 2810796"/>
              <a:gd name="connsiteX2111" fmla="*/ 1850520 w 3531775"/>
              <a:gd name="connsiteY2111" fmla="*/ 1010872 h 2810796"/>
              <a:gd name="connsiteX2112" fmla="*/ 1868618 w 3531775"/>
              <a:gd name="connsiteY2112" fmla="*/ 991346 h 2810796"/>
              <a:gd name="connsiteX2113" fmla="*/ 1864141 w 3531775"/>
              <a:gd name="connsiteY2113" fmla="*/ 988107 h 2810796"/>
              <a:gd name="connsiteX2114" fmla="*/ 1886429 w 3531775"/>
              <a:gd name="connsiteY2114" fmla="*/ 1026207 h 2810796"/>
              <a:gd name="connsiteX2115" fmla="*/ 1889192 w 3531775"/>
              <a:gd name="connsiteY2115" fmla="*/ 1027160 h 2810796"/>
              <a:gd name="connsiteX2116" fmla="*/ 1868618 w 3531775"/>
              <a:gd name="connsiteY2116" fmla="*/ 991346 h 2810796"/>
              <a:gd name="connsiteX2117" fmla="*/ 1907956 w 3531775"/>
              <a:gd name="connsiteY2117" fmla="*/ 998394 h 2810796"/>
              <a:gd name="connsiteX2118" fmla="*/ 1885286 w 3531775"/>
              <a:gd name="connsiteY2118" fmla="*/ 965247 h 2810796"/>
              <a:gd name="connsiteX2119" fmla="*/ 1901765 w 3531775"/>
              <a:gd name="connsiteY2119" fmla="*/ 1007729 h 2810796"/>
              <a:gd name="connsiteX2120" fmla="*/ 1907956 w 3531775"/>
              <a:gd name="connsiteY2120" fmla="*/ 998394 h 2810796"/>
              <a:gd name="connsiteX2121" fmla="*/ 1929578 w 3531775"/>
              <a:gd name="connsiteY2121" fmla="*/ 973820 h 2810796"/>
              <a:gd name="connsiteX2122" fmla="*/ 1914623 w 3531775"/>
              <a:gd name="connsiteY2122" fmla="*/ 942578 h 2810796"/>
              <a:gd name="connsiteX2123" fmla="*/ 1920815 w 3531775"/>
              <a:gd name="connsiteY2123" fmla="*/ 988965 h 2810796"/>
              <a:gd name="connsiteX2124" fmla="*/ 1929101 w 3531775"/>
              <a:gd name="connsiteY2124" fmla="*/ 983059 h 2810796"/>
              <a:gd name="connsiteX2125" fmla="*/ 1929578 w 3531775"/>
              <a:gd name="connsiteY2125" fmla="*/ 973820 h 2810796"/>
              <a:gd name="connsiteX2126" fmla="*/ 1954724 w 3531775"/>
              <a:gd name="connsiteY2126" fmla="*/ 944007 h 2810796"/>
              <a:gd name="connsiteX2127" fmla="*/ 1941674 w 3531775"/>
              <a:gd name="connsiteY2127" fmla="*/ 919813 h 2810796"/>
              <a:gd name="connsiteX2128" fmla="*/ 1945770 w 3531775"/>
              <a:gd name="connsiteY2128" fmla="*/ 967533 h 2810796"/>
              <a:gd name="connsiteX2129" fmla="*/ 1954914 w 3531775"/>
              <a:gd name="connsiteY2129" fmla="*/ 961056 h 2810796"/>
              <a:gd name="connsiteX2130" fmla="*/ 1954724 w 3531775"/>
              <a:gd name="connsiteY2130" fmla="*/ 944007 h 2810796"/>
              <a:gd name="connsiteX2131" fmla="*/ 1982632 w 3531775"/>
              <a:gd name="connsiteY2131" fmla="*/ 912384 h 2810796"/>
              <a:gd name="connsiteX2132" fmla="*/ 1974536 w 3531775"/>
              <a:gd name="connsiteY2132" fmla="*/ 899144 h 2810796"/>
              <a:gd name="connsiteX2133" fmla="*/ 1974917 w 3531775"/>
              <a:gd name="connsiteY2133" fmla="*/ 947817 h 2810796"/>
              <a:gd name="connsiteX2134" fmla="*/ 1977584 w 3531775"/>
              <a:gd name="connsiteY2134" fmla="*/ 949436 h 2810796"/>
              <a:gd name="connsiteX2135" fmla="*/ 1982632 w 3531775"/>
              <a:gd name="connsiteY2135" fmla="*/ 912384 h 2810796"/>
              <a:gd name="connsiteX2136" fmla="*/ 1968725 w 3531775"/>
              <a:gd name="connsiteY2136" fmla="*/ 965152 h 2810796"/>
              <a:gd name="connsiteX2137" fmla="*/ 1889287 w 3531775"/>
              <a:gd name="connsiteY2137" fmla="*/ 1111647 h 2810796"/>
              <a:gd name="connsiteX2138" fmla="*/ 1997110 w 3531775"/>
              <a:gd name="connsiteY2138" fmla="*/ 1207183 h 2810796"/>
              <a:gd name="connsiteX2139" fmla="*/ 1997015 w 3531775"/>
              <a:gd name="connsiteY2139" fmla="*/ 1207373 h 2810796"/>
              <a:gd name="connsiteX2140" fmla="*/ 2007016 w 3531775"/>
              <a:gd name="connsiteY2140" fmla="*/ 1212421 h 2810796"/>
              <a:gd name="connsiteX2141" fmla="*/ 2068262 w 3531775"/>
              <a:gd name="connsiteY2141" fmla="*/ 1060974 h 2810796"/>
              <a:gd name="connsiteX2142" fmla="*/ 2068262 w 3531775"/>
              <a:gd name="connsiteY2142" fmla="*/ 1061260 h 2810796"/>
              <a:gd name="connsiteX2143" fmla="*/ 2069786 w 3531775"/>
              <a:gd name="connsiteY2143" fmla="*/ 1045829 h 2810796"/>
              <a:gd name="connsiteX2144" fmla="*/ 2069690 w 3531775"/>
              <a:gd name="connsiteY2144" fmla="*/ 1046305 h 2810796"/>
              <a:gd name="connsiteX2145" fmla="*/ 2108172 w 3531775"/>
              <a:gd name="connsiteY2145" fmla="*/ 975344 h 2810796"/>
              <a:gd name="connsiteX2146" fmla="*/ 2044544 w 3531775"/>
              <a:gd name="connsiteY2146" fmla="*/ 1035256 h 2810796"/>
              <a:gd name="connsiteX2147" fmla="*/ 2049212 w 3531775"/>
              <a:gd name="connsiteY2147" fmla="*/ 1074499 h 2810796"/>
              <a:gd name="connsiteX2148" fmla="*/ 1910147 w 3531775"/>
              <a:gd name="connsiteY2148" fmla="*/ 1122696 h 2810796"/>
              <a:gd name="connsiteX2149" fmla="*/ 1988537 w 3531775"/>
              <a:gd name="connsiteY2149" fmla="*/ 1060593 h 2810796"/>
              <a:gd name="connsiteX2150" fmla="*/ 2079025 w 3531775"/>
              <a:gd name="connsiteY2150" fmla="*/ 954008 h 2810796"/>
              <a:gd name="connsiteX2151" fmla="*/ 2034448 w 3531775"/>
              <a:gd name="connsiteY2151" fmla="*/ 926481 h 2810796"/>
              <a:gd name="connsiteX2152" fmla="*/ 1968725 w 3531775"/>
              <a:gd name="connsiteY2152" fmla="*/ 965152 h 2810796"/>
              <a:gd name="connsiteX2153" fmla="*/ 2001110 w 3531775"/>
              <a:gd name="connsiteY2153" fmla="*/ 930957 h 2810796"/>
              <a:gd name="connsiteX2154" fmla="*/ 2000539 w 3531775"/>
              <a:gd name="connsiteY2154" fmla="*/ 931719 h 2810796"/>
              <a:gd name="connsiteX2155" fmla="*/ 2003111 w 3531775"/>
              <a:gd name="connsiteY2155" fmla="*/ 933434 h 2810796"/>
              <a:gd name="connsiteX2156" fmla="*/ 2014350 w 3531775"/>
              <a:gd name="connsiteY2156" fmla="*/ 907716 h 2810796"/>
              <a:gd name="connsiteX2157" fmla="*/ 2006730 w 3531775"/>
              <a:gd name="connsiteY2157" fmla="*/ 899239 h 2810796"/>
              <a:gd name="connsiteX2158" fmla="*/ 2001110 w 3531775"/>
              <a:gd name="connsiteY2158" fmla="*/ 930957 h 2810796"/>
              <a:gd name="connsiteX2159" fmla="*/ 2211899 w 3531775"/>
              <a:gd name="connsiteY2159" fmla="*/ 822277 h 2810796"/>
              <a:gd name="connsiteX2160" fmla="*/ 1958248 w 3531775"/>
              <a:gd name="connsiteY2160" fmla="*/ 775224 h 2810796"/>
              <a:gd name="connsiteX2161" fmla="*/ 2211899 w 3531775"/>
              <a:gd name="connsiteY2161" fmla="*/ 822277 h 2810796"/>
              <a:gd name="connsiteX2162" fmla="*/ 1953295 w 3531775"/>
              <a:gd name="connsiteY2162" fmla="*/ 862854 h 2810796"/>
              <a:gd name="connsiteX2163" fmla="*/ 1978536 w 3531775"/>
              <a:gd name="connsiteY2163" fmla="*/ 860853 h 2810796"/>
              <a:gd name="connsiteX2164" fmla="*/ 1974155 w 3531775"/>
              <a:gd name="connsiteY2164" fmla="*/ 853710 h 2810796"/>
              <a:gd name="connsiteX2165" fmla="*/ 1967201 w 3531775"/>
              <a:gd name="connsiteY2165" fmla="*/ 849995 h 2810796"/>
              <a:gd name="connsiteX2166" fmla="*/ 1965392 w 3531775"/>
              <a:gd name="connsiteY2166" fmla="*/ 849519 h 2810796"/>
              <a:gd name="connsiteX2167" fmla="*/ 1961582 w 3531775"/>
              <a:gd name="connsiteY2167" fmla="*/ 857234 h 2810796"/>
              <a:gd name="connsiteX2168" fmla="*/ 1960343 w 3531775"/>
              <a:gd name="connsiteY2168" fmla="*/ 851614 h 2810796"/>
              <a:gd name="connsiteX2169" fmla="*/ 1957676 w 3531775"/>
              <a:gd name="connsiteY2169" fmla="*/ 846280 h 2810796"/>
              <a:gd name="connsiteX2170" fmla="*/ 1953104 w 3531775"/>
              <a:gd name="connsiteY2170" fmla="*/ 848280 h 2810796"/>
              <a:gd name="connsiteX2171" fmla="*/ 1954533 w 3531775"/>
              <a:gd name="connsiteY2171" fmla="*/ 841422 h 2810796"/>
              <a:gd name="connsiteX2172" fmla="*/ 1953295 w 3531775"/>
              <a:gd name="connsiteY2172" fmla="*/ 862854 h 2810796"/>
              <a:gd name="connsiteX2173" fmla="*/ 1953295 w 3531775"/>
              <a:gd name="connsiteY2173" fmla="*/ 828849 h 2810796"/>
              <a:gd name="connsiteX2174" fmla="*/ 1959772 w 3531775"/>
              <a:gd name="connsiteY2174" fmla="*/ 827897 h 2810796"/>
              <a:gd name="connsiteX2175" fmla="*/ 1955390 w 3531775"/>
              <a:gd name="connsiteY2175" fmla="*/ 819134 h 2810796"/>
              <a:gd name="connsiteX2176" fmla="*/ 1953104 w 3531775"/>
              <a:gd name="connsiteY2176" fmla="*/ 814467 h 2810796"/>
              <a:gd name="connsiteX2177" fmla="*/ 1950056 w 3531775"/>
              <a:gd name="connsiteY2177" fmla="*/ 808085 h 2810796"/>
              <a:gd name="connsiteX2178" fmla="*/ 1947770 w 3531775"/>
              <a:gd name="connsiteY2178" fmla="*/ 803132 h 2810796"/>
              <a:gd name="connsiteX2179" fmla="*/ 1940055 w 3531775"/>
              <a:gd name="connsiteY2179" fmla="*/ 785130 h 2810796"/>
              <a:gd name="connsiteX2180" fmla="*/ 1953295 w 3531775"/>
              <a:gd name="connsiteY2180" fmla="*/ 828849 h 2810796"/>
              <a:gd name="connsiteX2181" fmla="*/ 1910337 w 3531775"/>
              <a:gd name="connsiteY2181" fmla="*/ 873998 h 2810796"/>
              <a:gd name="connsiteX2182" fmla="*/ 1938912 w 3531775"/>
              <a:gd name="connsiteY2182" fmla="*/ 886666 h 2810796"/>
              <a:gd name="connsiteX2183" fmla="*/ 1934245 w 3531775"/>
              <a:gd name="connsiteY2183" fmla="*/ 883809 h 2810796"/>
              <a:gd name="connsiteX2184" fmla="*/ 1930149 w 3531775"/>
              <a:gd name="connsiteY2184" fmla="*/ 876474 h 2810796"/>
              <a:gd name="connsiteX2185" fmla="*/ 1928816 w 3531775"/>
              <a:gd name="connsiteY2185" fmla="*/ 874855 h 2810796"/>
              <a:gd name="connsiteX2186" fmla="*/ 1920910 w 3531775"/>
              <a:gd name="connsiteY2186" fmla="*/ 876760 h 2810796"/>
              <a:gd name="connsiteX2187" fmla="*/ 1923196 w 3531775"/>
              <a:gd name="connsiteY2187" fmla="*/ 872474 h 2810796"/>
              <a:gd name="connsiteX2188" fmla="*/ 1924244 w 3531775"/>
              <a:gd name="connsiteY2188" fmla="*/ 867235 h 2810796"/>
              <a:gd name="connsiteX2189" fmla="*/ 1919100 w 3531775"/>
              <a:gd name="connsiteY2189" fmla="*/ 865140 h 2810796"/>
              <a:gd name="connsiteX2190" fmla="*/ 1924625 w 3531775"/>
              <a:gd name="connsiteY2190" fmla="*/ 861996 h 2810796"/>
              <a:gd name="connsiteX2191" fmla="*/ 1910337 w 3531775"/>
              <a:gd name="connsiteY2191" fmla="*/ 873998 h 2810796"/>
              <a:gd name="connsiteX2192" fmla="*/ 1917195 w 3531775"/>
              <a:gd name="connsiteY2192" fmla="*/ 843804 h 2810796"/>
              <a:gd name="connsiteX2193" fmla="*/ 1930530 w 3531775"/>
              <a:gd name="connsiteY2193" fmla="*/ 831993 h 2810796"/>
              <a:gd name="connsiteX2194" fmla="*/ 1924053 w 3531775"/>
              <a:gd name="connsiteY2194" fmla="*/ 823896 h 2810796"/>
              <a:gd name="connsiteX2195" fmla="*/ 1915385 w 3531775"/>
              <a:gd name="connsiteY2195" fmla="*/ 827230 h 2810796"/>
              <a:gd name="connsiteX2196" fmla="*/ 1912623 w 3531775"/>
              <a:gd name="connsiteY2196" fmla="*/ 827325 h 2810796"/>
              <a:gd name="connsiteX2197" fmla="*/ 1914623 w 3531775"/>
              <a:gd name="connsiteY2197" fmla="*/ 820944 h 2810796"/>
              <a:gd name="connsiteX2198" fmla="*/ 1914814 w 3531775"/>
              <a:gd name="connsiteY2198" fmla="*/ 813895 h 2810796"/>
              <a:gd name="connsiteX2199" fmla="*/ 1907956 w 3531775"/>
              <a:gd name="connsiteY2199" fmla="*/ 812847 h 2810796"/>
              <a:gd name="connsiteX2200" fmla="*/ 1914147 w 3531775"/>
              <a:gd name="connsiteY2200" fmla="*/ 806942 h 2810796"/>
              <a:gd name="connsiteX2201" fmla="*/ 1912718 w 3531775"/>
              <a:gd name="connsiteY2201" fmla="*/ 797893 h 2810796"/>
              <a:gd name="connsiteX2202" fmla="*/ 1917195 w 3531775"/>
              <a:gd name="connsiteY2202" fmla="*/ 843804 h 2810796"/>
              <a:gd name="connsiteX2203" fmla="*/ 1884524 w 3531775"/>
              <a:gd name="connsiteY2203" fmla="*/ 915432 h 2810796"/>
              <a:gd name="connsiteX2204" fmla="*/ 1901479 w 3531775"/>
              <a:gd name="connsiteY2204" fmla="*/ 907716 h 2810796"/>
              <a:gd name="connsiteX2205" fmla="*/ 1888715 w 3531775"/>
              <a:gd name="connsiteY2205" fmla="*/ 899525 h 2810796"/>
              <a:gd name="connsiteX2206" fmla="*/ 1879381 w 3531775"/>
              <a:gd name="connsiteY2206" fmla="*/ 900668 h 2810796"/>
              <a:gd name="connsiteX2207" fmla="*/ 1880524 w 3531775"/>
              <a:gd name="connsiteY2207" fmla="*/ 888762 h 2810796"/>
              <a:gd name="connsiteX2208" fmla="*/ 1874333 w 3531775"/>
              <a:gd name="connsiteY2208" fmla="*/ 887619 h 2810796"/>
              <a:gd name="connsiteX2209" fmla="*/ 1879571 w 3531775"/>
              <a:gd name="connsiteY2209" fmla="*/ 882570 h 2810796"/>
              <a:gd name="connsiteX2210" fmla="*/ 1877762 w 3531775"/>
              <a:gd name="connsiteY2210" fmla="*/ 874379 h 2810796"/>
              <a:gd name="connsiteX2211" fmla="*/ 1867951 w 3531775"/>
              <a:gd name="connsiteY2211" fmla="*/ 878665 h 2810796"/>
              <a:gd name="connsiteX2212" fmla="*/ 1884524 w 3531775"/>
              <a:gd name="connsiteY2212" fmla="*/ 915432 h 2810796"/>
              <a:gd name="connsiteX2213" fmla="*/ 1854044 w 3531775"/>
              <a:gd name="connsiteY2213" fmla="*/ 934863 h 2810796"/>
              <a:gd name="connsiteX2214" fmla="*/ 1869951 w 3531775"/>
              <a:gd name="connsiteY2214" fmla="*/ 931815 h 2810796"/>
              <a:gd name="connsiteX2215" fmla="*/ 1865093 w 3531775"/>
              <a:gd name="connsiteY2215" fmla="*/ 929148 h 2810796"/>
              <a:gd name="connsiteX2216" fmla="*/ 1860426 w 3531775"/>
              <a:gd name="connsiteY2216" fmla="*/ 922290 h 2810796"/>
              <a:gd name="connsiteX2217" fmla="*/ 1851282 w 3531775"/>
              <a:gd name="connsiteY2217" fmla="*/ 922575 h 2810796"/>
              <a:gd name="connsiteX2218" fmla="*/ 1853283 w 3531775"/>
              <a:gd name="connsiteY2218" fmla="*/ 918480 h 2810796"/>
              <a:gd name="connsiteX2219" fmla="*/ 1853854 w 3531775"/>
              <a:gd name="connsiteY2219" fmla="*/ 913527 h 2810796"/>
              <a:gd name="connsiteX2220" fmla="*/ 1848615 w 3531775"/>
              <a:gd name="connsiteY2220" fmla="*/ 911622 h 2810796"/>
              <a:gd name="connsiteX2221" fmla="*/ 1853759 w 3531775"/>
              <a:gd name="connsiteY2221" fmla="*/ 908478 h 2810796"/>
              <a:gd name="connsiteX2222" fmla="*/ 1853378 w 3531775"/>
              <a:gd name="connsiteY2222" fmla="*/ 901811 h 2810796"/>
              <a:gd name="connsiteX2223" fmla="*/ 1844329 w 3531775"/>
              <a:gd name="connsiteY2223" fmla="*/ 903525 h 2810796"/>
              <a:gd name="connsiteX2224" fmla="*/ 1854044 w 3531775"/>
              <a:gd name="connsiteY2224" fmla="*/ 934863 h 2810796"/>
              <a:gd name="connsiteX2225" fmla="*/ 1829660 w 3531775"/>
              <a:gd name="connsiteY2225" fmla="*/ 967248 h 2810796"/>
              <a:gd name="connsiteX2226" fmla="*/ 1840614 w 3531775"/>
              <a:gd name="connsiteY2226" fmla="*/ 956865 h 2810796"/>
              <a:gd name="connsiteX2227" fmla="*/ 1827851 w 3531775"/>
              <a:gd name="connsiteY2227" fmla="*/ 951341 h 2810796"/>
              <a:gd name="connsiteX2228" fmla="*/ 1822707 w 3531775"/>
              <a:gd name="connsiteY2228" fmla="*/ 955437 h 2810796"/>
              <a:gd name="connsiteX2229" fmla="*/ 1820707 w 3531775"/>
              <a:gd name="connsiteY2229" fmla="*/ 956008 h 2810796"/>
              <a:gd name="connsiteX2230" fmla="*/ 1817754 w 3531775"/>
              <a:gd name="connsiteY2230" fmla="*/ 945531 h 2810796"/>
              <a:gd name="connsiteX2231" fmla="*/ 1812515 w 3531775"/>
              <a:gd name="connsiteY2231" fmla="*/ 946102 h 2810796"/>
              <a:gd name="connsiteX2232" fmla="*/ 1815087 w 3531775"/>
              <a:gd name="connsiteY2232" fmla="*/ 940387 h 2810796"/>
              <a:gd name="connsiteX2233" fmla="*/ 1806896 w 3531775"/>
              <a:gd name="connsiteY2233" fmla="*/ 936006 h 2810796"/>
              <a:gd name="connsiteX2234" fmla="*/ 1829660 w 3531775"/>
              <a:gd name="connsiteY2234" fmla="*/ 967248 h 2810796"/>
              <a:gd name="connsiteX2235" fmla="*/ 1812515 w 3531775"/>
              <a:gd name="connsiteY2235" fmla="*/ 1001347 h 2810796"/>
              <a:gd name="connsiteX2236" fmla="*/ 1820135 w 3531775"/>
              <a:gd name="connsiteY2236" fmla="*/ 991536 h 2810796"/>
              <a:gd name="connsiteX2237" fmla="*/ 1807848 w 3531775"/>
              <a:gd name="connsiteY2237" fmla="*/ 988012 h 2810796"/>
              <a:gd name="connsiteX2238" fmla="*/ 1802419 w 3531775"/>
              <a:gd name="connsiteY2238" fmla="*/ 992679 h 2810796"/>
              <a:gd name="connsiteX2239" fmla="*/ 1797847 w 3531775"/>
              <a:gd name="connsiteY2239" fmla="*/ 984107 h 2810796"/>
              <a:gd name="connsiteX2240" fmla="*/ 1793275 w 3531775"/>
              <a:gd name="connsiteY2240" fmla="*/ 985155 h 2810796"/>
              <a:gd name="connsiteX2241" fmla="*/ 1794513 w 3531775"/>
              <a:gd name="connsiteY2241" fmla="*/ 980011 h 2810796"/>
              <a:gd name="connsiteX2242" fmla="*/ 1786512 w 3531775"/>
              <a:gd name="connsiteY2242" fmla="*/ 977154 h 2810796"/>
              <a:gd name="connsiteX2243" fmla="*/ 1812515 w 3531775"/>
              <a:gd name="connsiteY2243" fmla="*/ 1001347 h 2810796"/>
              <a:gd name="connsiteX2244" fmla="*/ 1811754 w 3531775"/>
              <a:gd name="connsiteY2244" fmla="*/ 1133935 h 2810796"/>
              <a:gd name="connsiteX2245" fmla="*/ 1802895 w 3531775"/>
              <a:gd name="connsiteY2245" fmla="*/ 1132506 h 2810796"/>
              <a:gd name="connsiteX2246" fmla="*/ 1794132 w 3531775"/>
              <a:gd name="connsiteY2246" fmla="*/ 1136316 h 2810796"/>
              <a:gd name="connsiteX2247" fmla="*/ 1794227 w 3531775"/>
              <a:gd name="connsiteY2247" fmla="*/ 1142889 h 2810796"/>
              <a:gd name="connsiteX2248" fmla="*/ 1789084 w 3531775"/>
              <a:gd name="connsiteY2248" fmla="*/ 1143365 h 2810796"/>
              <a:gd name="connsiteX2249" fmla="*/ 1782988 w 3531775"/>
              <a:gd name="connsiteY2249" fmla="*/ 1141841 h 2810796"/>
              <a:gd name="connsiteX2250" fmla="*/ 1780130 w 3531775"/>
              <a:gd name="connsiteY2250" fmla="*/ 1146794 h 2810796"/>
              <a:gd name="connsiteX2251" fmla="*/ 1777083 w 3531775"/>
              <a:gd name="connsiteY2251" fmla="*/ 1141460 h 2810796"/>
              <a:gd name="connsiteX2252" fmla="*/ 1769177 w 3531775"/>
              <a:gd name="connsiteY2252" fmla="*/ 1141269 h 2810796"/>
              <a:gd name="connsiteX2253" fmla="*/ 1811754 w 3531775"/>
              <a:gd name="connsiteY2253" fmla="*/ 1133935 h 2810796"/>
              <a:gd name="connsiteX2254" fmla="*/ 1831946 w 3531775"/>
              <a:gd name="connsiteY2254" fmla="*/ 1176893 h 2810796"/>
              <a:gd name="connsiteX2255" fmla="*/ 1828136 w 3531775"/>
              <a:gd name="connsiteY2255" fmla="*/ 1170511 h 2810796"/>
              <a:gd name="connsiteX2256" fmla="*/ 1824517 w 3531775"/>
              <a:gd name="connsiteY2256" fmla="*/ 1174988 h 2810796"/>
              <a:gd name="connsiteX2257" fmla="*/ 1816611 w 3531775"/>
              <a:gd name="connsiteY2257" fmla="*/ 1178703 h 2810796"/>
              <a:gd name="connsiteX2258" fmla="*/ 1816135 w 3531775"/>
              <a:gd name="connsiteY2258" fmla="*/ 1185751 h 2810796"/>
              <a:gd name="connsiteX2259" fmla="*/ 1811468 w 3531775"/>
              <a:gd name="connsiteY2259" fmla="*/ 1185370 h 2810796"/>
              <a:gd name="connsiteX2260" fmla="*/ 1806515 w 3531775"/>
              <a:gd name="connsiteY2260" fmla="*/ 1184132 h 2810796"/>
              <a:gd name="connsiteX2261" fmla="*/ 1803562 w 3531775"/>
              <a:gd name="connsiteY2261" fmla="*/ 1189180 h 2810796"/>
              <a:gd name="connsiteX2262" fmla="*/ 1801466 w 3531775"/>
              <a:gd name="connsiteY2262" fmla="*/ 1183465 h 2810796"/>
              <a:gd name="connsiteX2263" fmla="*/ 1794513 w 3531775"/>
              <a:gd name="connsiteY2263" fmla="*/ 1182989 h 2810796"/>
              <a:gd name="connsiteX2264" fmla="*/ 1831946 w 3531775"/>
              <a:gd name="connsiteY2264" fmla="*/ 1176893 h 2810796"/>
              <a:gd name="connsiteX2265" fmla="*/ 1854521 w 3531775"/>
              <a:gd name="connsiteY2265" fmla="*/ 1202039 h 2810796"/>
              <a:gd name="connsiteX2266" fmla="*/ 1847663 w 3531775"/>
              <a:gd name="connsiteY2266" fmla="*/ 1199086 h 2810796"/>
              <a:gd name="connsiteX2267" fmla="*/ 1846520 w 3531775"/>
              <a:gd name="connsiteY2267" fmla="*/ 1203754 h 2810796"/>
              <a:gd name="connsiteX2268" fmla="*/ 1841090 w 3531775"/>
              <a:gd name="connsiteY2268" fmla="*/ 1209754 h 2810796"/>
              <a:gd name="connsiteX2269" fmla="*/ 1844424 w 3531775"/>
              <a:gd name="connsiteY2269" fmla="*/ 1216898 h 2810796"/>
              <a:gd name="connsiteX2270" fmla="*/ 1839662 w 3531775"/>
              <a:gd name="connsiteY2270" fmla="*/ 1216803 h 2810796"/>
              <a:gd name="connsiteX2271" fmla="*/ 1834518 w 3531775"/>
              <a:gd name="connsiteY2271" fmla="*/ 1218041 h 2810796"/>
              <a:gd name="connsiteX2272" fmla="*/ 1834328 w 3531775"/>
              <a:gd name="connsiteY2272" fmla="*/ 1222899 h 2810796"/>
              <a:gd name="connsiteX2273" fmla="*/ 1829565 w 3531775"/>
              <a:gd name="connsiteY2273" fmla="*/ 1219755 h 2810796"/>
              <a:gd name="connsiteX2274" fmla="*/ 1823183 w 3531775"/>
              <a:gd name="connsiteY2274" fmla="*/ 1222422 h 2810796"/>
              <a:gd name="connsiteX2275" fmla="*/ 1854521 w 3531775"/>
              <a:gd name="connsiteY2275" fmla="*/ 1202039 h 2810796"/>
              <a:gd name="connsiteX2276" fmla="*/ 1879476 w 3531775"/>
              <a:gd name="connsiteY2276" fmla="*/ 1231376 h 2810796"/>
              <a:gd name="connsiteX2277" fmla="*/ 1874237 w 3531775"/>
              <a:gd name="connsiteY2277" fmla="*/ 1226233 h 2810796"/>
              <a:gd name="connsiteX2278" fmla="*/ 1872142 w 3531775"/>
              <a:gd name="connsiteY2278" fmla="*/ 1231090 h 2810796"/>
              <a:gd name="connsiteX2279" fmla="*/ 1866046 w 3531775"/>
              <a:gd name="connsiteY2279" fmla="*/ 1236138 h 2810796"/>
              <a:gd name="connsiteX2280" fmla="*/ 1867284 w 3531775"/>
              <a:gd name="connsiteY2280" fmla="*/ 1244806 h 2810796"/>
              <a:gd name="connsiteX2281" fmla="*/ 1858426 w 3531775"/>
              <a:gd name="connsiteY2281" fmla="*/ 1243187 h 2810796"/>
              <a:gd name="connsiteX2282" fmla="*/ 1856997 w 3531775"/>
              <a:gd name="connsiteY2282" fmla="*/ 1248426 h 2810796"/>
              <a:gd name="connsiteX2283" fmla="*/ 1853568 w 3531775"/>
              <a:gd name="connsiteY2283" fmla="*/ 1243663 h 2810796"/>
              <a:gd name="connsiteX2284" fmla="*/ 1847186 w 3531775"/>
              <a:gd name="connsiteY2284" fmla="*/ 1244711 h 2810796"/>
              <a:gd name="connsiteX2285" fmla="*/ 1879476 w 3531775"/>
              <a:gd name="connsiteY2285" fmla="*/ 1231376 h 2810796"/>
              <a:gd name="connsiteX2286" fmla="*/ 1914242 w 3531775"/>
              <a:gd name="connsiteY2286" fmla="*/ 1263380 h 2810796"/>
              <a:gd name="connsiteX2287" fmla="*/ 1898240 w 3531775"/>
              <a:gd name="connsiteY2287" fmla="*/ 1256998 h 2810796"/>
              <a:gd name="connsiteX2288" fmla="*/ 1898621 w 3531775"/>
              <a:gd name="connsiteY2288" fmla="*/ 1270429 h 2810796"/>
              <a:gd name="connsiteX2289" fmla="*/ 1904908 w 3531775"/>
              <a:gd name="connsiteY2289" fmla="*/ 1275953 h 2810796"/>
              <a:gd name="connsiteX2290" fmla="*/ 1894526 w 3531775"/>
              <a:gd name="connsiteY2290" fmla="*/ 1282430 h 2810796"/>
              <a:gd name="connsiteX2291" fmla="*/ 1897193 w 3531775"/>
              <a:gd name="connsiteY2291" fmla="*/ 1287288 h 2810796"/>
              <a:gd name="connsiteX2292" fmla="*/ 1889954 w 3531775"/>
              <a:gd name="connsiteY2292" fmla="*/ 1286907 h 2810796"/>
              <a:gd name="connsiteX2293" fmla="*/ 1884429 w 3531775"/>
              <a:gd name="connsiteY2293" fmla="*/ 1293098 h 2810796"/>
              <a:gd name="connsiteX2294" fmla="*/ 1893764 w 3531775"/>
              <a:gd name="connsiteY2294" fmla="*/ 1297099 h 2810796"/>
              <a:gd name="connsiteX2295" fmla="*/ 1914242 w 3531775"/>
              <a:gd name="connsiteY2295" fmla="*/ 1263380 h 2810796"/>
              <a:gd name="connsiteX2296" fmla="*/ 1920719 w 3531775"/>
              <a:gd name="connsiteY2296" fmla="*/ 1305195 h 2810796"/>
              <a:gd name="connsiteX2297" fmla="*/ 1912052 w 3531775"/>
              <a:gd name="connsiteY2297" fmla="*/ 1300051 h 2810796"/>
              <a:gd name="connsiteX2298" fmla="*/ 1911099 w 3531775"/>
              <a:gd name="connsiteY2298" fmla="*/ 1306528 h 2810796"/>
              <a:gd name="connsiteX2299" fmla="*/ 1905003 w 3531775"/>
              <a:gd name="connsiteY2299" fmla="*/ 1314243 h 2810796"/>
              <a:gd name="connsiteX2300" fmla="*/ 1909766 w 3531775"/>
              <a:gd name="connsiteY2300" fmla="*/ 1324721 h 2810796"/>
              <a:gd name="connsiteX2301" fmla="*/ 1897574 w 3531775"/>
              <a:gd name="connsiteY2301" fmla="*/ 1324721 h 2810796"/>
              <a:gd name="connsiteX2302" fmla="*/ 1897764 w 3531775"/>
              <a:gd name="connsiteY2302" fmla="*/ 1331484 h 2810796"/>
              <a:gd name="connsiteX2303" fmla="*/ 1891478 w 3531775"/>
              <a:gd name="connsiteY2303" fmla="*/ 1326340 h 2810796"/>
              <a:gd name="connsiteX2304" fmla="*/ 1883572 w 3531775"/>
              <a:gd name="connsiteY2304" fmla="*/ 1329293 h 2810796"/>
              <a:gd name="connsiteX2305" fmla="*/ 1920719 w 3531775"/>
              <a:gd name="connsiteY2305" fmla="*/ 1305195 h 2810796"/>
              <a:gd name="connsiteX2306" fmla="*/ 1961963 w 3531775"/>
              <a:gd name="connsiteY2306" fmla="*/ 1285192 h 2810796"/>
              <a:gd name="connsiteX2307" fmla="*/ 1960915 w 3531775"/>
              <a:gd name="connsiteY2307" fmla="*/ 1282620 h 2810796"/>
              <a:gd name="connsiteX2308" fmla="*/ 1961010 w 3531775"/>
              <a:gd name="connsiteY2308" fmla="*/ 1282525 h 2810796"/>
              <a:gd name="connsiteX2309" fmla="*/ 1947008 w 3531775"/>
              <a:gd name="connsiteY2309" fmla="*/ 1270905 h 2810796"/>
              <a:gd name="connsiteX2310" fmla="*/ 1941960 w 3531775"/>
              <a:gd name="connsiteY2310" fmla="*/ 1282716 h 2810796"/>
              <a:gd name="connsiteX2311" fmla="*/ 1945675 w 3531775"/>
              <a:gd name="connsiteY2311" fmla="*/ 1290812 h 2810796"/>
              <a:gd name="connsiteX2312" fmla="*/ 1941198 w 3531775"/>
              <a:gd name="connsiteY2312" fmla="*/ 1290431 h 2810796"/>
              <a:gd name="connsiteX2313" fmla="*/ 1936626 w 3531775"/>
              <a:gd name="connsiteY2313" fmla="*/ 1291669 h 2810796"/>
              <a:gd name="connsiteX2314" fmla="*/ 1932245 w 3531775"/>
              <a:gd name="connsiteY2314" fmla="*/ 1293479 h 2810796"/>
              <a:gd name="connsiteX2315" fmla="*/ 1926530 w 3531775"/>
              <a:gd name="connsiteY2315" fmla="*/ 1296337 h 2810796"/>
              <a:gd name="connsiteX2316" fmla="*/ 1931102 w 3531775"/>
              <a:gd name="connsiteY2316" fmla="*/ 1303671 h 2810796"/>
              <a:gd name="connsiteX2317" fmla="*/ 1955867 w 3531775"/>
              <a:gd name="connsiteY2317" fmla="*/ 1301861 h 2810796"/>
              <a:gd name="connsiteX2318" fmla="*/ 1961963 w 3531775"/>
              <a:gd name="connsiteY2318" fmla="*/ 1285192 h 2810796"/>
              <a:gd name="connsiteX2319" fmla="*/ 1914909 w 3531775"/>
              <a:gd name="connsiteY2319" fmla="*/ 1386729 h 2810796"/>
              <a:gd name="connsiteX2320" fmla="*/ 1914909 w 3531775"/>
              <a:gd name="connsiteY2320" fmla="*/ 1386729 h 2810796"/>
              <a:gd name="connsiteX2321" fmla="*/ 1914909 w 3531775"/>
              <a:gd name="connsiteY2321" fmla="*/ 1386729 h 2810796"/>
              <a:gd name="connsiteX2322" fmla="*/ 1914909 w 3531775"/>
              <a:gd name="connsiteY2322" fmla="*/ 1386729 h 2810796"/>
              <a:gd name="connsiteX2323" fmla="*/ 1914909 w 3531775"/>
              <a:gd name="connsiteY2323" fmla="*/ 1386729 h 2810796"/>
              <a:gd name="connsiteX2324" fmla="*/ 1975012 w 3531775"/>
              <a:gd name="connsiteY2324" fmla="*/ 1327293 h 2810796"/>
              <a:gd name="connsiteX2325" fmla="*/ 1965106 w 3531775"/>
              <a:gd name="connsiteY2325" fmla="*/ 1327388 h 2810796"/>
              <a:gd name="connsiteX2326" fmla="*/ 1958534 w 3531775"/>
              <a:gd name="connsiteY2326" fmla="*/ 1334532 h 2810796"/>
              <a:gd name="connsiteX2327" fmla="*/ 1962725 w 3531775"/>
              <a:gd name="connsiteY2327" fmla="*/ 1345771 h 2810796"/>
              <a:gd name="connsiteX2328" fmla="*/ 1950437 w 3531775"/>
              <a:gd name="connsiteY2328" fmla="*/ 1344342 h 2810796"/>
              <a:gd name="connsiteX2329" fmla="*/ 1950152 w 3531775"/>
              <a:gd name="connsiteY2329" fmla="*/ 1351200 h 2810796"/>
              <a:gd name="connsiteX2330" fmla="*/ 1944246 w 3531775"/>
              <a:gd name="connsiteY2330" fmla="*/ 1345295 h 2810796"/>
              <a:gd name="connsiteX2331" fmla="*/ 1936150 w 3531775"/>
              <a:gd name="connsiteY2331" fmla="*/ 1347391 h 2810796"/>
              <a:gd name="connsiteX2332" fmla="*/ 1975012 w 3531775"/>
              <a:gd name="connsiteY2332" fmla="*/ 1327293 h 2810796"/>
              <a:gd name="connsiteX2333" fmla="*/ 1994443 w 3531775"/>
              <a:gd name="connsiteY2333" fmla="*/ 1291860 h 2810796"/>
              <a:gd name="connsiteX2334" fmla="*/ 1978250 w 3531775"/>
              <a:gd name="connsiteY2334" fmla="*/ 1294527 h 2810796"/>
              <a:gd name="connsiteX2335" fmla="*/ 1981584 w 3531775"/>
              <a:gd name="connsiteY2335" fmla="*/ 1297479 h 2810796"/>
              <a:gd name="connsiteX2336" fmla="*/ 1982918 w 3531775"/>
              <a:gd name="connsiteY2336" fmla="*/ 1304814 h 2810796"/>
              <a:gd name="connsiteX2337" fmla="*/ 1991490 w 3531775"/>
              <a:gd name="connsiteY2337" fmla="*/ 1304814 h 2810796"/>
              <a:gd name="connsiteX2338" fmla="*/ 1988061 w 3531775"/>
              <a:gd name="connsiteY2338" fmla="*/ 1309005 h 2810796"/>
              <a:gd name="connsiteX2339" fmla="*/ 1985585 w 3531775"/>
              <a:gd name="connsiteY2339" fmla="*/ 1314053 h 2810796"/>
              <a:gd name="connsiteX2340" fmla="*/ 1989776 w 3531775"/>
              <a:gd name="connsiteY2340" fmla="*/ 1316244 h 2810796"/>
              <a:gd name="connsiteX2341" fmla="*/ 1983775 w 3531775"/>
              <a:gd name="connsiteY2341" fmla="*/ 1319196 h 2810796"/>
              <a:gd name="connsiteX2342" fmla="*/ 1981870 w 3531775"/>
              <a:gd name="connsiteY2342" fmla="*/ 1326054 h 2810796"/>
              <a:gd name="connsiteX2343" fmla="*/ 1990919 w 3531775"/>
              <a:gd name="connsiteY2343" fmla="*/ 1324721 h 2810796"/>
              <a:gd name="connsiteX2344" fmla="*/ 1994443 w 3531775"/>
              <a:gd name="connsiteY2344" fmla="*/ 1291860 h 2810796"/>
              <a:gd name="connsiteX2345" fmla="*/ 2007778 w 3531775"/>
              <a:gd name="connsiteY2345" fmla="*/ 1345771 h 2810796"/>
              <a:gd name="connsiteX2346" fmla="*/ 1988537 w 3531775"/>
              <a:gd name="connsiteY2346" fmla="*/ 1336627 h 2810796"/>
              <a:gd name="connsiteX2347" fmla="*/ 1990633 w 3531775"/>
              <a:gd name="connsiteY2347" fmla="*/ 1342628 h 2810796"/>
              <a:gd name="connsiteX2348" fmla="*/ 1988442 w 3531775"/>
              <a:gd name="connsiteY2348" fmla="*/ 1352153 h 2810796"/>
              <a:gd name="connsiteX2349" fmla="*/ 1998062 w 3531775"/>
              <a:gd name="connsiteY2349" fmla="*/ 1358630 h 2810796"/>
              <a:gd name="connsiteX2350" fmla="*/ 1986537 w 3531775"/>
              <a:gd name="connsiteY2350" fmla="*/ 1364726 h 2810796"/>
              <a:gd name="connsiteX2351" fmla="*/ 1989966 w 3531775"/>
              <a:gd name="connsiteY2351" fmla="*/ 1370346 h 2810796"/>
              <a:gd name="connsiteX2352" fmla="*/ 1981584 w 3531775"/>
              <a:gd name="connsiteY2352" fmla="*/ 1369203 h 2810796"/>
              <a:gd name="connsiteX2353" fmla="*/ 1975583 w 3531775"/>
              <a:gd name="connsiteY2353" fmla="*/ 1375489 h 2810796"/>
              <a:gd name="connsiteX2354" fmla="*/ 1986442 w 3531775"/>
              <a:gd name="connsiteY2354" fmla="*/ 1380823 h 2810796"/>
              <a:gd name="connsiteX2355" fmla="*/ 2007778 w 3531775"/>
              <a:gd name="connsiteY2355" fmla="*/ 1345771 h 2810796"/>
              <a:gd name="connsiteX2356" fmla="*/ 2010826 w 3531775"/>
              <a:gd name="connsiteY2356" fmla="*/ 1406065 h 2810796"/>
              <a:gd name="connsiteX2357" fmla="*/ 1996919 w 3531775"/>
              <a:gd name="connsiteY2357" fmla="*/ 1392920 h 2810796"/>
              <a:gd name="connsiteX2358" fmla="*/ 1997396 w 3531775"/>
              <a:gd name="connsiteY2358" fmla="*/ 1398254 h 2810796"/>
              <a:gd name="connsiteX2359" fmla="*/ 1993395 w 3531775"/>
              <a:gd name="connsiteY2359" fmla="*/ 1405112 h 2810796"/>
              <a:gd name="connsiteX2360" fmla="*/ 1999777 w 3531775"/>
              <a:gd name="connsiteY2360" fmla="*/ 1413113 h 2810796"/>
              <a:gd name="connsiteX2361" fmla="*/ 1988823 w 3531775"/>
              <a:gd name="connsiteY2361" fmla="*/ 1414446 h 2810796"/>
              <a:gd name="connsiteX2362" fmla="*/ 1990252 w 3531775"/>
              <a:gd name="connsiteY2362" fmla="*/ 1419876 h 2810796"/>
              <a:gd name="connsiteX2363" fmla="*/ 1983775 w 3531775"/>
              <a:gd name="connsiteY2363" fmla="*/ 1416447 h 2810796"/>
              <a:gd name="connsiteX2364" fmla="*/ 1977393 w 3531775"/>
              <a:gd name="connsiteY2364" fmla="*/ 1419495 h 2810796"/>
              <a:gd name="connsiteX2365" fmla="*/ 2010826 w 3531775"/>
              <a:gd name="connsiteY2365" fmla="*/ 1406065 h 2810796"/>
              <a:gd name="connsiteX2366" fmla="*/ 2039496 w 3531775"/>
              <a:gd name="connsiteY2366" fmla="*/ 1315101 h 2810796"/>
              <a:gd name="connsiteX2367" fmla="*/ 2026828 w 3531775"/>
              <a:gd name="connsiteY2367" fmla="*/ 1304528 h 2810796"/>
              <a:gd name="connsiteX2368" fmla="*/ 2027590 w 3531775"/>
              <a:gd name="connsiteY2368" fmla="*/ 1309671 h 2810796"/>
              <a:gd name="connsiteX2369" fmla="*/ 2024542 w 3531775"/>
              <a:gd name="connsiteY2369" fmla="*/ 1317006 h 2810796"/>
              <a:gd name="connsiteX2370" fmla="*/ 2030543 w 3531775"/>
              <a:gd name="connsiteY2370" fmla="*/ 1323768 h 2810796"/>
              <a:gd name="connsiteX2371" fmla="*/ 2025780 w 3531775"/>
              <a:gd name="connsiteY2371" fmla="*/ 1324530 h 2810796"/>
              <a:gd name="connsiteX2372" fmla="*/ 2021208 w 3531775"/>
              <a:gd name="connsiteY2372" fmla="*/ 1326816 h 2810796"/>
              <a:gd name="connsiteX2373" fmla="*/ 2022827 w 3531775"/>
              <a:gd name="connsiteY2373" fmla="*/ 1331865 h 2810796"/>
              <a:gd name="connsiteX2374" fmla="*/ 2016922 w 3531775"/>
              <a:gd name="connsiteY2374" fmla="*/ 1329674 h 2810796"/>
              <a:gd name="connsiteX2375" fmla="*/ 2011588 w 3531775"/>
              <a:gd name="connsiteY2375" fmla="*/ 1333770 h 2810796"/>
              <a:gd name="connsiteX2376" fmla="*/ 2018541 w 3531775"/>
              <a:gd name="connsiteY2376" fmla="*/ 1339675 h 2810796"/>
              <a:gd name="connsiteX2377" fmla="*/ 2039496 w 3531775"/>
              <a:gd name="connsiteY2377" fmla="*/ 1315101 h 2810796"/>
              <a:gd name="connsiteX2378" fmla="*/ 2048450 w 3531775"/>
              <a:gd name="connsiteY2378" fmla="*/ 1358154 h 2810796"/>
              <a:gd name="connsiteX2379" fmla="*/ 2028257 w 3531775"/>
              <a:gd name="connsiteY2379" fmla="*/ 1350438 h 2810796"/>
              <a:gd name="connsiteX2380" fmla="*/ 2030924 w 3531775"/>
              <a:gd name="connsiteY2380" fmla="*/ 1356154 h 2810796"/>
              <a:gd name="connsiteX2381" fmla="*/ 2029495 w 3531775"/>
              <a:gd name="connsiteY2381" fmla="*/ 1365774 h 2810796"/>
              <a:gd name="connsiteX2382" fmla="*/ 2039687 w 3531775"/>
              <a:gd name="connsiteY2382" fmla="*/ 1371584 h 2810796"/>
              <a:gd name="connsiteX2383" fmla="*/ 2028638 w 3531775"/>
              <a:gd name="connsiteY2383" fmla="*/ 1378442 h 2810796"/>
              <a:gd name="connsiteX2384" fmla="*/ 2032543 w 3531775"/>
              <a:gd name="connsiteY2384" fmla="*/ 1383871 h 2810796"/>
              <a:gd name="connsiteX2385" fmla="*/ 2024066 w 3531775"/>
              <a:gd name="connsiteY2385" fmla="*/ 1383300 h 2810796"/>
              <a:gd name="connsiteX2386" fmla="*/ 2018541 w 3531775"/>
              <a:gd name="connsiteY2386" fmla="*/ 1390062 h 2810796"/>
              <a:gd name="connsiteX2387" fmla="*/ 2048450 w 3531775"/>
              <a:gd name="connsiteY2387" fmla="*/ 1358154 h 2810796"/>
              <a:gd name="connsiteX2388" fmla="*/ 2084930 w 3531775"/>
              <a:gd name="connsiteY2388" fmla="*/ 1329007 h 2810796"/>
              <a:gd name="connsiteX2389" fmla="*/ 2067119 w 3531775"/>
              <a:gd name="connsiteY2389" fmla="*/ 1320530 h 2810796"/>
              <a:gd name="connsiteX2390" fmla="*/ 2069024 w 3531775"/>
              <a:gd name="connsiteY2390" fmla="*/ 1334913 h 2810796"/>
              <a:gd name="connsiteX2391" fmla="*/ 2076263 w 3531775"/>
              <a:gd name="connsiteY2391" fmla="*/ 1341295 h 2810796"/>
              <a:gd name="connsiteX2392" fmla="*/ 2065880 w 3531775"/>
              <a:gd name="connsiteY2392" fmla="*/ 1347200 h 2810796"/>
              <a:gd name="connsiteX2393" fmla="*/ 2069024 w 3531775"/>
              <a:gd name="connsiteY2393" fmla="*/ 1352534 h 2810796"/>
              <a:gd name="connsiteX2394" fmla="*/ 2061499 w 3531775"/>
              <a:gd name="connsiteY2394" fmla="*/ 1351486 h 2810796"/>
              <a:gd name="connsiteX2395" fmla="*/ 2056165 w 3531775"/>
              <a:gd name="connsiteY2395" fmla="*/ 1357487 h 2810796"/>
              <a:gd name="connsiteX2396" fmla="*/ 2084930 w 3531775"/>
              <a:gd name="connsiteY2396" fmla="*/ 1329007 h 2810796"/>
              <a:gd name="connsiteX2397" fmla="*/ 2079977 w 3531775"/>
              <a:gd name="connsiteY2397" fmla="*/ 1374061 h 2810796"/>
              <a:gd name="connsiteX2398" fmla="*/ 2066928 w 3531775"/>
              <a:gd name="connsiteY2398" fmla="*/ 1378156 h 2810796"/>
              <a:gd name="connsiteX2399" fmla="*/ 2071786 w 3531775"/>
              <a:gd name="connsiteY2399" fmla="*/ 1383871 h 2810796"/>
              <a:gd name="connsiteX2400" fmla="*/ 2072834 w 3531775"/>
              <a:gd name="connsiteY2400" fmla="*/ 1395206 h 2810796"/>
              <a:gd name="connsiteX2401" fmla="*/ 2086550 w 3531775"/>
              <a:gd name="connsiteY2401" fmla="*/ 1398825 h 2810796"/>
              <a:gd name="connsiteX2402" fmla="*/ 2075405 w 3531775"/>
              <a:gd name="connsiteY2402" fmla="*/ 1409875 h 2810796"/>
              <a:gd name="connsiteX2403" fmla="*/ 2081597 w 3531775"/>
              <a:gd name="connsiteY2403" fmla="*/ 1414828 h 2810796"/>
              <a:gd name="connsiteX2404" fmla="*/ 2071405 w 3531775"/>
              <a:gd name="connsiteY2404" fmla="*/ 1416637 h 2810796"/>
              <a:gd name="connsiteX2405" fmla="*/ 2066928 w 3531775"/>
              <a:gd name="connsiteY2405" fmla="*/ 1425781 h 2810796"/>
              <a:gd name="connsiteX2406" fmla="*/ 2079977 w 3531775"/>
              <a:gd name="connsiteY2406" fmla="*/ 1374061 h 2810796"/>
              <a:gd name="connsiteX2407" fmla="*/ 2123030 w 3531775"/>
              <a:gd name="connsiteY2407" fmla="*/ 1341961 h 2810796"/>
              <a:gd name="connsiteX2408" fmla="*/ 2108934 w 3531775"/>
              <a:gd name="connsiteY2408" fmla="*/ 1331198 h 2810796"/>
              <a:gd name="connsiteX2409" fmla="*/ 2109981 w 3531775"/>
              <a:gd name="connsiteY2409" fmla="*/ 1336437 h 2810796"/>
              <a:gd name="connsiteX2410" fmla="*/ 2107219 w 3531775"/>
              <a:gd name="connsiteY2410" fmla="*/ 1343771 h 2810796"/>
              <a:gd name="connsiteX2411" fmla="*/ 2113886 w 3531775"/>
              <a:gd name="connsiteY2411" fmla="*/ 1350629 h 2810796"/>
              <a:gd name="connsiteX2412" fmla="*/ 2104266 w 3531775"/>
              <a:gd name="connsiteY2412" fmla="*/ 1353582 h 2810796"/>
              <a:gd name="connsiteX2413" fmla="*/ 2106171 w 3531775"/>
              <a:gd name="connsiteY2413" fmla="*/ 1358725 h 2810796"/>
              <a:gd name="connsiteX2414" fmla="*/ 2099980 w 3531775"/>
              <a:gd name="connsiteY2414" fmla="*/ 1356344 h 2810796"/>
              <a:gd name="connsiteX2415" fmla="*/ 2094646 w 3531775"/>
              <a:gd name="connsiteY2415" fmla="*/ 1360440 h 2810796"/>
              <a:gd name="connsiteX2416" fmla="*/ 2123030 w 3531775"/>
              <a:gd name="connsiteY2416" fmla="*/ 1341961 h 2810796"/>
              <a:gd name="connsiteX2417" fmla="*/ 2141414 w 3531775"/>
              <a:gd name="connsiteY2417" fmla="*/ 1374727 h 2810796"/>
              <a:gd name="connsiteX2418" fmla="*/ 2123983 w 3531775"/>
              <a:gd name="connsiteY2418" fmla="*/ 1380728 h 2810796"/>
              <a:gd name="connsiteX2419" fmla="*/ 2126650 w 3531775"/>
              <a:gd name="connsiteY2419" fmla="*/ 1389967 h 2810796"/>
              <a:gd name="connsiteX2420" fmla="*/ 2127793 w 3531775"/>
              <a:gd name="connsiteY2420" fmla="*/ 1392063 h 2810796"/>
              <a:gd name="connsiteX2421" fmla="*/ 2136080 w 3531775"/>
              <a:gd name="connsiteY2421" fmla="*/ 1389777 h 2810796"/>
              <a:gd name="connsiteX2422" fmla="*/ 2138651 w 3531775"/>
              <a:gd name="connsiteY2422" fmla="*/ 1390634 h 2810796"/>
              <a:gd name="connsiteX2423" fmla="*/ 2134175 w 3531775"/>
              <a:gd name="connsiteY2423" fmla="*/ 1395492 h 2810796"/>
              <a:gd name="connsiteX2424" fmla="*/ 2131127 w 3531775"/>
              <a:gd name="connsiteY2424" fmla="*/ 1401588 h 2810796"/>
              <a:gd name="connsiteX2425" fmla="*/ 2137032 w 3531775"/>
              <a:gd name="connsiteY2425" fmla="*/ 1404731 h 2810796"/>
              <a:gd name="connsiteX2426" fmla="*/ 2128936 w 3531775"/>
              <a:gd name="connsiteY2426" fmla="*/ 1407874 h 2810796"/>
              <a:gd name="connsiteX2427" fmla="*/ 2126745 w 3531775"/>
              <a:gd name="connsiteY2427" fmla="*/ 1416256 h 2810796"/>
              <a:gd name="connsiteX2428" fmla="*/ 2141414 w 3531775"/>
              <a:gd name="connsiteY2428" fmla="*/ 1374727 h 2810796"/>
              <a:gd name="connsiteX2429" fmla="*/ 2172465 w 3531775"/>
              <a:gd name="connsiteY2429" fmla="*/ 1345009 h 2810796"/>
              <a:gd name="connsiteX2430" fmla="*/ 2157035 w 3531775"/>
              <a:gd name="connsiteY2430" fmla="*/ 1345771 h 2810796"/>
              <a:gd name="connsiteX2431" fmla="*/ 2157225 w 3531775"/>
              <a:gd name="connsiteY2431" fmla="*/ 1354249 h 2810796"/>
              <a:gd name="connsiteX2432" fmla="*/ 2157701 w 3531775"/>
              <a:gd name="connsiteY2432" fmla="*/ 1356249 h 2810796"/>
              <a:gd name="connsiteX2433" fmla="*/ 2164845 w 3531775"/>
              <a:gd name="connsiteY2433" fmla="*/ 1356439 h 2810796"/>
              <a:gd name="connsiteX2434" fmla="*/ 2162083 w 3531775"/>
              <a:gd name="connsiteY2434" fmla="*/ 1360821 h 2810796"/>
              <a:gd name="connsiteX2435" fmla="*/ 2158273 w 3531775"/>
              <a:gd name="connsiteY2435" fmla="*/ 1365202 h 2810796"/>
              <a:gd name="connsiteX2436" fmla="*/ 2162369 w 3531775"/>
              <a:gd name="connsiteY2436" fmla="*/ 1369298 h 2810796"/>
              <a:gd name="connsiteX2437" fmla="*/ 2155130 w 3531775"/>
              <a:gd name="connsiteY2437" fmla="*/ 1369965 h 2810796"/>
              <a:gd name="connsiteX2438" fmla="*/ 2151510 w 3531775"/>
              <a:gd name="connsiteY2438" fmla="*/ 1376442 h 2810796"/>
              <a:gd name="connsiteX2439" fmla="*/ 2172465 w 3531775"/>
              <a:gd name="connsiteY2439" fmla="*/ 1345009 h 2810796"/>
              <a:gd name="connsiteX2440" fmla="*/ 2194277 w 3531775"/>
              <a:gd name="connsiteY2440" fmla="*/ 1374822 h 2810796"/>
              <a:gd name="connsiteX2441" fmla="*/ 2182943 w 3531775"/>
              <a:gd name="connsiteY2441" fmla="*/ 1377870 h 2810796"/>
              <a:gd name="connsiteX2442" fmla="*/ 2187039 w 3531775"/>
              <a:gd name="connsiteY2442" fmla="*/ 1382919 h 2810796"/>
              <a:gd name="connsiteX2443" fmla="*/ 2187705 w 3531775"/>
              <a:gd name="connsiteY2443" fmla="*/ 1392539 h 2810796"/>
              <a:gd name="connsiteX2444" fmla="*/ 2199326 w 3531775"/>
              <a:gd name="connsiteY2444" fmla="*/ 1396158 h 2810796"/>
              <a:gd name="connsiteX2445" fmla="*/ 2193897 w 3531775"/>
              <a:gd name="connsiteY2445" fmla="*/ 1399778 h 2810796"/>
              <a:gd name="connsiteX2446" fmla="*/ 2189515 w 3531775"/>
              <a:gd name="connsiteY2446" fmla="*/ 1404921 h 2810796"/>
              <a:gd name="connsiteX2447" fmla="*/ 2194659 w 3531775"/>
              <a:gd name="connsiteY2447" fmla="*/ 1409398 h 2810796"/>
              <a:gd name="connsiteX2448" fmla="*/ 2185991 w 3531775"/>
              <a:gd name="connsiteY2448" fmla="*/ 1410541 h 2810796"/>
              <a:gd name="connsiteX2449" fmla="*/ 2182085 w 3531775"/>
              <a:gd name="connsiteY2449" fmla="*/ 1418257 h 2810796"/>
              <a:gd name="connsiteX2450" fmla="*/ 2194277 w 3531775"/>
              <a:gd name="connsiteY2450" fmla="*/ 1374822 h 2810796"/>
              <a:gd name="connsiteX2451" fmla="*/ 2225139 w 3531775"/>
              <a:gd name="connsiteY2451" fmla="*/ 1344724 h 2810796"/>
              <a:gd name="connsiteX2452" fmla="*/ 2210565 w 3531775"/>
              <a:gd name="connsiteY2452" fmla="*/ 1346152 h 2810796"/>
              <a:gd name="connsiteX2453" fmla="*/ 2211232 w 3531775"/>
              <a:gd name="connsiteY2453" fmla="*/ 1353963 h 2810796"/>
              <a:gd name="connsiteX2454" fmla="*/ 2211804 w 3531775"/>
              <a:gd name="connsiteY2454" fmla="*/ 1355772 h 2810796"/>
              <a:gd name="connsiteX2455" fmla="*/ 2218566 w 3531775"/>
              <a:gd name="connsiteY2455" fmla="*/ 1355487 h 2810796"/>
              <a:gd name="connsiteX2456" fmla="*/ 2216185 w 3531775"/>
              <a:gd name="connsiteY2456" fmla="*/ 1359678 h 2810796"/>
              <a:gd name="connsiteX2457" fmla="*/ 2212851 w 3531775"/>
              <a:gd name="connsiteY2457" fmla="*/ 1363964 h 2810796"/>
              <a:gd name="connsiteX2458" fmla="*/ 2216947 w 3531775"/>
              <a:gd name="connsiteY2458" fmla="*/ 1367488 h 2810796"/>
              <a:gd name="connsiteX2459" fmla="*/ 2210184 w 3531775"/>
              <a:gd name="connsiteY2459" fmla="*/ 1368536 h 2810796"/>
              <a:gd name="connsiteX2460" fmla="*/ 2207136 w 3531775"/>
              <a:gd name="connsiteY2460" fmla="*/ 1374727 h 2810796"/>
              <a:gd name="connsiteX2461" fmla="*/ 2225139 w 3531775"/>
              <a:gd name="connsiteY2461" fmla="*/ 1344724 h 2810796"/>
              <a:gd name="connsiteX2462" fmla="*/ 2247427 w 3531775"/>
              <a:gd name="connsiteY2462" fmla="*/ 1388634 h 2810796"/>
              <a:gd name="connsiteX2463" fmla="*/ 2220947 w 3531775"/>
              <a:gd name="connsiteY2463" fmla="*/ 1389967 h 2810796"/>
              <a:gd name="connsiteX2464" fmla="*/ 2226853 w 3531775"/>
              <a:gd name="connsiteY2464" fmla="*/ 1394825 h 2810796"/>
              <a:gd name="connsiteX2465" fmla="*/ 2231520 w 3531775"/>
              <a:gd name="connsiteY2465" fmla="*/ 1404255 h 2810796"/>
              <a:gd name="connsiteX2466" fmla="*/ 2243903 w 3531775"/>
              <a:gd name="connsiteY2466" fmla="*/ 1406922 h 2810796"/>
              <a:gd name="connsiteX2467" fmla="*/ 2234854 w 3531775"/>
              <a:gd name="connsiteY2467" fmla="*/ 1419400 h 2810796"/>
              <a:gd name="connsiteX2468" fmla="*/ 2241807 w 3531775"/>
              <a:gd name="connsiteY2468" fmla="*/ 1423209 h 2810796"/>
              <a:gd name="connsiteX2469" fmla="*/ 2232092 w 3531775"/>
              <a:gd name="connsiteY2469" fmla="*/ 1426543 h 2810796"/>
              <a:gd name="connsiteX2470" fmla="*/ 2229234 w 3531775"/>
              <a:gd name="connsiteY2470" fmla="*/ 1436163 h 2810796"/>
              <a:gd name="connsiteX2471" fmla="*/ 2247427 w 3531775"/>
              <a:gd name="connsiteY2471" fmla="*/ 1388634 h 2810796"/>
              <a:gd name="connsiteX2472" fmla="*/ 2272478 w 3531775"/>
              <a:gd name="connsiteY2472" fmla="*/ 1348819 h 2810796"/>
              <a:gd name="connsiteX2473" fmla="*/ 2259333 w 3531775"/>
              <a:gd name="connsiteY2473" fmla="*/ 1350724 h 2810796"/>
              <a:gd name="connsiteX2474" fmla="*/ 2263619 w 3531775"/>
              <a:gd name="connsiteY2474" fmla="*/ 1353010 h 2810796"/>
              <a:gd name="connsiteX2475" fmla="*/ 2260286 w 3531775"/>
              <a:gd name="connsiteY2475" fmla="*/ 1357487 h 2810796"/>
              <a:gd name="connsiteX2476" fmla="*/ 2268763 w 3531775"/>
              <a:gd name="connsiteY2476" fmla="*/ 1359487 h 2810796"/>
              <a:gd name="connsiteX2477" fmla="*/ 2262191 w 3531775"/>
              <a:gd name="connsiteY2477" fmla="*/ 1366250 h 2810796"/>
              <a:gd name="connsiteX2478" fmla="*/ 2266096 w 3531775"/>
              <a:gd name="connsiteY2478" fmla="*/ 1369203 h 2810796"/>
              <a:gd name="connsiteX2479" fmla="*/ 2260095 w 3531775"/>
              <a:gd name="connsiteY2479" fmla="*/ 1370441 h 2810796"/>
              <a:gd name="connsiteX2480" fmla="*/ 2257714 w 3531775"/>
              <a:gd name="connsiteY2480" fmla="*/ 1376061 h 2810796"/>
              <a:gd name="connsiteX2481" fmla="*/ 2272478 w 3531775"/>
              <a:gd name="connsiteY2481" fmla="*/ 1348819 h 2810796"/>
              <a:gd name="connsiteX2482" fmla="*/ 2291051 w 3531775"/>
              <a:gd name="connsiteY2482" fmla="*/ 1379299 h 2810796"/>
              <a:gd name="connsiteX2483" fmla="*/ 2281622 w 3531775"/>
              <a:gd name="connsiteY2483" fmla="*/ 1384919 h 2810796"/>
              <a:gd name="connsiteX2484" fmla="*/ 2279717 w 3531775"/>
              <a:gd name="connsiteY2484" fmla="*/ 1394349 h 2810796"/>
              <a:gd name="connsiteX2485" fmla="*/ 2290289 w 3531775"/>
              <a:gd name="connsiteY2485" fmla="*/ 1401112 h 2810796"/>
              <a:gd name="connsiteX2486" fmla="*/ 2278097 w 3531775"/>
              <a:gd name="connsiteY2486" fmla="*/ 1406731 h 2810796"/>
              <a:gd name="connsiteX2487" fmla="*/ 2281908 w 3531775"/>
              <a:gd name="connsiteY2487" fmla="*/ 1412351 h 2810796"/>
              <a:gd name="connsiteX2488" fmla="*/ 2273049 w 3531775"/>
              <a:gd name="connsiteY2488" fmla="*/ 1411017 h 2810796"/>
              <a:gd name="connsiteX2489" fmla="*/ 2267144 w 3531775"/>
              <a:gd name="connsiteY2489" fmla="*/ 1417304 h 2810796"/>
              <a:gd name="connsiteX2490" fmla="*/ 2291051 w 3531775"/>
              <a:gd name="connsiteY2490" fmla="*/ 1379299 h 2810796"/>
              <a:gd name="connsiteX2491" fmla="*/ 2323818 w 3531775"/>
              <a:gd name="connsiteY2491" fmla="*/ 1344152 h 2810796"/>
              <a:gd name="connsiteX2492" fmla="*/ 2305720 w 3531775"/>
              <a:gd name="connsiteY2492" fmla="*/ 1345200 h 2810796"/>
              <a:gd name="connsiteX2493" fmla="*/ 2308006 w 3531775"/>
              <a:gd name="connsiteY2493" fmla="*/ 1353487 h 2810796"/>
              <a:gd name="connsiteX2494" fmla="*/ 2306958 w 3531775"/>
              <a:gd name="connsiteY2494" fmla="*/ 1356439 h 2810796"/>
              <a:gd name="connsiteX2495" fmla="*/ 2315340 w 3531775"/>
              <a:gd name="connsiteY2495" fmla="*/ 1356439 h 2810796"/>
              <a:gd name="connsiteX2496" fmla="*/ 2312292 w 3531775"/>
              <a:gd name="connsiteY2496" fmla="*/ 1361202 h 2810796"/>
              <a:gd name="connsiteX2497" fmla="*/ 2308006 w 3531775"/>
              <a:gd name="connsiteY2497" fmla="*/ 1365964 h 2810796"/>
              <a:gd name="connsiteX2498" fmla="*/ 2312864 w 3531775"/>
              <a:gd name="connsiteY2498" fmla="*/ 1370250 h 2810796"/>
              <a:gd name="connsiteX2499" fmla="*/ 2304482 w 3531775"/>
              <a:gd name="connsiteY2499" fmla="*/ 1371108 h 2810796"/>
              <a:gd name="connsiteX2500" fmla="*/ 2300576 w 3531775"/>
              <a:gd name="connsiteY2500" fmla="*/ 1378156 h 2810796"/>
              <a:gd name="connsiteX2501" fmla="*/ 2323818 w 3531775"/>
              <a:gd name="connsiteY2501" fmla="*/ 1344152 h 2810796"/>
              <a:gd name="connsiteX2502" fmla="*/ 2334295 w 3531775"/>
              <a:gd name="connsiteY2502" fmla="*/ 1380823 h 2810796"/>
              <a:gd name="connsiteX2503" fmla="*/ 2322675 w 3531775"/>
              <a:gd name="connsiteY2503" fmla="*/ 1384919 h 2810796"/>
              <a:gd name="connsiteX2504" fmla="*/ 2327437 w 3531775"/>
              <a:gd name="connsiteY2504" fmla="*/ 1389491 h 2810796"/>
              <a:gd name="connsiteX2505" fmla="*/ 2329151 w 3531775"/>
              <a:gd name="connsiteY2505" fmla="*/ 1398921 h 2810796"/>
              <a:gd name="connsiteX2506" fmla="*/ 2341629 w 3531775"/>
              <a:gd name="connsiteY2506" fmla="*/ 1401302 h 2810796"/>
              <a:gd name="connsiteX2507" fmla="*/ 2332390 w 3531775"/>
              <a:gd name="connsiteY2507" fmla="*/ 1410922 h 2810796"/>
              <a:gd name="connsiteX2508" fmla="*/ 2338105 w 3531775"/>
              <a:gd name="connsiteY2508" fmla="*/ 1414828 h 2810796"/>
              <a:gd name="connsiteX2509" fmla="*/ 2329342 w 3531775"/>
              <a:gd name="connsiteY2509" fmla="*/ 1416733 h 2810796"/>
              <a:gd name="connsiteX2510" fmla="*/ 2326199 w 3531775"/>
              <a:gd name="connsiteY2510" fmla="*/ 1424733 h 2810796"/>
              <a:gd name="connsiteX2511" fmla="*/ 2334295 w 3531775"/>
              <a:gd name="connsiteY2511" fmla="*/ 1380823 h 2810796"/>
              <a:gd name="connsiteX2512" fmla="*/ 2376014 w 3531775"/>
              <a:gd name="connsiteY2512" fmla="*/ 1347009 h 2810796"/>
              <a:gd name="connsiteX2513" fmla="*/ 2358108 w 3531775"/>
              <a:gd name="connsiteY2513" fmla="*/ 1339390 h 2810796"/>
              <a:gd name="connsiteX2514" fmla="*/ 2360489 w 3531775"/>
              <a:gd name="connsiteY2514" fmla="*/ 1344152 h 2810796"/>
              <a:gd name="connsiteX2515" fmla="*/ 2359060 w 3531775"/>
              <a:gd name="connsiteY2515" fmla="*/ 1351772 h 2810796"/>
              <a:gd name="connsiteX2516" fmla="*/ 2367823 w 3531775"/>
              <a:gd name="connsiteY2516" fmla="*/ 1357011 h 2810796"/>
              <a:gd name="connsiteX2517" fmla="*/ 2358012 w 3531775"/>
              <a:gd name="connsiteY2517" fmla="*/ 1361773 h 2810796"/>
              <a:gd name="connsiteX2518" fmla="*/ 2361251 w 3531775"/>
              <a:gd name="connsiteY2518" fmla="*/ 1366250 h 2810796"/>
              <a:gd name="connsiteX2519" fmla="*/ 2354012 w 3531775"/>
              <a:gd name="connsiteY2519" fmla="*/ 1365297 h 2810796"/>
              <a:gd name="connsiteX2520" fmla="*/ 2349249 w 3531775"/>
              <a:gd name="connsiteY2520" fmla="*/ 1370346 h 2810796"/>
              <a:gd name="connsiteX2521" fmla="*/ 2376014 w 3531775"/>
              <a:gd name="connsiteY2521" fmla="*/ 1347009 h 2810796"/>
              <a:gd name="connsiteX2522" fmla="*/ 2376014 w 3531775"/>
              <a:gd name="connsiteY2522" fmla="*/ 1437878 h 2810796"/>
              <a:gd name="connsiteX2523" fmla="*/ 2357822 w 3531775"/>
              <a:gd name="connsiteY2523" fmla="*/ 1430449 h 2810796"/>
              <a:gd name="connsiteX2524" fmla="*/ 2360203 w 3531775"/>
              <a:gd name="connsiteY2524" fmla="*/ 1435211 h 2810796"/>
              <a:gd name="connsiteX2525" fmla="*/ 2358774 w 3531775"/>
              <a:gd name="connsiteY2525" fmla="*/ 1442831 h 2810796"/>
              <a:gd name="connsiteX2526" fmla="*/ 2367633 w 3531775"/>
              <a:gd name="connsiteY2526" fmla="*/ 1448070 h 2810796"/>
              <a:gd name="connsiteX2527" fmla="*/ 2362298 w 3531775"/>
              <a:gd name="connsiteY2527" fmla="*/ 1449784 h 2810796"/>
              <a:gd name="connsiteX2528" fmla="*/ 2357631 w 3531775"/>
              <a:gd name="connsiteY2528" fmla="*/ 1452928 h 2810796"/>
              <a:gd name="connsiteX2529" fmla="*/ 2360870 w 3531775"/>
              <a:gd name="connsiteY2529" fmla="*/ 1457404 h 2810796"/>
              <a:gd name="connsiteX2530" fmla="*/ 2353535 w 3531775"/>
              <a:gd name="connsiteY2530" fmla="*/ 1456452 h 2810796"/>
              <a:gd name="connsiteX2531" fmla="*/ 2348678 w 3531775"/>
              <a:gd name="connsiteY2531" fmla="*/ 1461500 h 2810796"/>
              <a:gd name="connsiteX2532" fmla="*/ 2376014 w 3531775"/>
              <a:gd name="connsiteY2532" fmla="*/ 1437878 h 2810796"/>
              <a:gd name="connsiteX2533" fmla="*/ 2391540 w 3531775"/>
              <a:gd name="connsiteY2533" fmla="*/ 1377299 h 2810796"/>
              <a:gd name="connsiteX2534" fmla="*/ 2379825 w 3531775"/>
              <a:gd name="connsiteY2534" fmla="*/ 1381490 h 2810796"/>
              <a:gd name="connsiteX2535" fmla="*/ 2384682 w 3531775"/>
              <a:gd name="connsiteY2535" fmla="*/ 1385967 h 2810796"/>
              <a:gd name="connsiteX2536" fmla="*/ 2386492 w 3531775"/>
              <a:gd name="connsiteY2536" fmla="*/ 1395301 h 2810796"/>
              <a:gd name="connsiteX2537" fmla="*/ 2399065 w 3531775"/>
              <a:gd name="connsiteY2537" fmla="*/ 1397587 h 2810796"/>
              <a:gd name="connsiteX2538" fmla="*/ 2393731 w 3531775"/>
              <a:gd name="connsiteY2538" fmla="*/ 1401778 h 2810796"/>
              <a:gd name="connsiteX2539" fmla="*/ 2389730 w 3531775"/>
              <a:gd name="connsiteY2539" fmla="*/ 1407303 h 2810796"/>
              <a:gd name="connsiteX2540" fmla="*/ 2395541 w 3531775"/>
              <a:gd name="connsiteY2540" fmla="*/ 1411113 h 2810796"/>
              <a:gd name="connsiteX2541" fmla="*/ 2386683 w 3531775"/>
              <a:gd name="connsiteY2541" fmla="*/ 1413113 h 2810796"/>
              <a:gd name="connsiteX2542" fmla="*/ 2383539 w 3531775"/>
              <a:gd name="connsiteY2542" fmla="*/ 1421114 h 2810796"/>
              <a:gd name="connsiteX2543" fmla="*/ 2391540 w 3531775"/>
              <a:gd name="connsiteY2543" fmla="*/ 1377299 h 2810796"/>
              <a:gd name="connsiteX2544" fmla="*/ 2429259 w 3531775"/>
              <a:gd name="connsiteY2544" fmla="*/ 1348819 h 2810796"/>
              <a:gd name="connsiteX2545" fmla="*/ 2409447 w 3531775"/>
              <a:gd name="connsiteY2545" fmla="*/ 1347962 h 2810796"/>
              <a:gd name="connsiteX2546" fmla="*/ 2413448 w 3531775"/>
              <a:gd name="connsiteY2546" fmla="*/ 1351582 h 2810796"/>
              <a:gd name="connsiteX2547" fmla="*/ 2414876 w 3531775"/>
              <a:gd name="connsiteY2547" fmla="*/ 1359106 h 2810796"/>
              <a:gd name="connsiteX2548" fmla="*/ 2422973 w 3531775"/>
              <a:gd name="connsiteY2548" fmla="*/ 1360059 h 2810796"/>
              <a:gd name="connsiteX2549" fmla="*/ 2420782 w 3531775"/>
              <a:gd name="connsiteY2549" fmla="*/ 1364345 h 2810796"/>
              <a:gd name="connsiteX2550" fmla="*/ 2417543 w 3531775"/>
              <a:gd name="connsiteY2550" fmla="*/ 1368822 h 2810796"/>
              <a:gd name="connsiteX2551" fmla="*/ 2422211 w 3531775"/>
              <a:gd name="connsiteY2551" fmla="*/ 1371870 h 2810796"/>
              <a:gd name="connsiteX2552" fmla="*/ 2415067 w 3531775"/>
              <a:gd name="connsiteY2552" fmla="*/ 1373489 h 2810796"/>
              <a:gd name="connsiteX2553" fmla="*/ 2412400 w 3531775"/>
              <a:gd name="connsiteY2553" fmla="*/ 1379871 h 2810796"/>
              <a:gd name="connsiteX2554" fmla="*/ 2429259 w 3531775"/>
              <a:gd name="connsiteY2554" fmla="*/ 1348819 h 2810796"/>
              <a:gd name="connsiteX2555" fmla="*/ 2435831 w 3531775"/>
              <a:gd name="connsiteY2555" fmla="*/ 1387681 h 2810796"/>
              <a:gd name="connsiteX2556" fmla="*/ 2423068 w 3531775"/>
              <a:gd name="connsiteY2556" fmla="*/ 1394730 h 2810796"/>
              <a:gd name="connsiteX2557" fmla="*/ 2429640 w 3531775"/>
              <a:gd name="connsiteY2557" fmla="*/ 1398921 h 2810796"/>
              <a:gd name="connsiteX2558" fmla="*/ 2433641 w 3531775"/>
              <a:gd name="connsiteY2558" fmla="*/ 1409303 h 2810796"/>
              <a:gd name="connsiteX2559" fmla="*/ 2448690 w 3531775"/>
              <a:gd name="connsiteY2559" fmla="*/ 1409493 h 2810796"/>
              <a:gd name="connsiteX2560" fmla="*/ 2439927 w 3531775"/>
              <a:gd name="connsiteY2560" fmla="*/ 1422447 h 2810796"/>
              <a:gd name="connsiteX2561" fmla="*/ 2447357 w 3531775"/>
              <a:gd name="connsiteY2561" fmla="*/ 1425686 h 2810796"/>
              <a:gd name="connsiteX2562" fmla="*/ 2437546 w 3531775"/>
              <a:gd name="connsiteY2562" fmla="*/ 1429687 h 2810796"/>
              <a:gd name="connsiteX2563" fmla="*/ 2435546 w 3531775"/>
              <a:gd name="connsiteY2563" fmla="*/ 1439497 h 2810796"/>
              <a:gd name="connsiteX2564" fmla="*/ 2435831 w 3531775"/>
              <a:gd name="connsiteY2564" fmla="*/ 1387681 h 2810796"/>
              <a:gd name="connsiteX2565" fmla="*/ 2474408 w 3531775"/>
              <a:gd name="connsiteY2565" fmla="*/ 1341675 h 2810796"/>
              <a:gd name="connsiteX2566" fmla="*/ 2451167 w 3531775"/>
              <a:gd name="connsiteY2566" fmla="*/ 1338342 h 2810796"/>
              <a:gd name="connsiteX2567" fmla="*/ 2457929 w 3531775"/>
              <a:gd name="connsiteY2567" fmla="*/ 1351105 h 2810796"/>
              <a:gd name="connsiteX2568" fmla="*/ 2468026 w 3531775"/>
              <a:gd name="connsiteY2568" fmla="*/ 1355296 h 2810796"/>
              <a:gd name="connsiteX2569" fmla="*/ 2462501 w 3531775"/>
              <a:gd name="connsiteY2569" fmla="*/ 1358725 h 2810796"/>
              <a:gd name="connsiteX2570" fmla="*/ 2458120 w 3531775"/>
              <a:gd name="connsiteY2570" fmla="*/ 1363583 h 2810796"/>
              <a:gd name="connsiteX2571" fmla="*/ 2463263 w 3531775"/>
              <a:gd name="connsiteY2571" fmla="*/ 1367679 h 2810796"/>
              <a:gd name="connsiteX2572" fmla="*/ 2454596 w 3531775"/>
              <a:gd name="connsiteY2572" fmla="*/ 1368726 h 2810796"/>
              <a:gd name="connsiteX2573" fmla="*/ 2450595 w 3531775"/>
              <a:gd name="connsiteY2573" fmla="*/ 1375775 h 2810796"/>
              <a:gd name="connsiteX2574" fmla="*/ 2474408 w 3531775"/>
              <a:gd name="connsiteY2574" fmla="*/ 1341675 h 2810796"/>
              <a:gd name="connsiteX2575" fmla="*/ 2507459 w 3531775"/>
              <a:gd name="connsiteY2575" fmla="*/ 1376061 h 2810796"/>
              <a:gd name="connsiteX2576" fmla="*/ 2483457 w 3531775"/>
              <a:gd name="connsiteY2576" fmla="*/ 1381776 h 2810796"/>
              <a:gd name="connsiteX2577" fmla="*/ 2489552 w 3531775"/>
              <a:gd name="connsiteY2577" fmla="*/ 1384633 h 2810796"/>
              <a:gd name="connsiteX2578" fmla="*/ 2494125 w 3531775"/>
              <a:gd name="connsiteY2578" fmla="*/ 1393015 h 2810796"/>
              <a:gd name="connsiteX2579" fmla="*/ 2507078 w 3531775"/>
              <a:gd name="connsiteY2579" fmla="*/ 1391682 h 2810796"/>
              <a:gd name="connsiteX2580" fmla="*/ 2503173 w 3531775"/>
              <a:gd name="connsiteY2580" fmla="*/ 1397111 h 2810796"/>
              <a:gd name="connsiteX2581" fmla="*/ 2500983 w 3531775"/>
              <a:gd name="connsiteY2581" fmla="*/ 1403493 h 2810796"/>
              <a:gd name="connsiteX2582" fmla="*/ 2507745 w 3531775"/>
              <a:gd name="connsiteY2582" fmla="*/ 1405493 h 2810796"/>
              <a:gd name="connsiteX2583" fmla="*/ 2499840 w 3531775"/>
              <a:gd name="connsiteY2583" fmla="*/ 1409875 h 2810796"/>
              <a:gd name="connsiteX2584" fmla="*/ 2498982 w 3531775"/>
              <a:gd name="connsiteY2584" fmla="*/ 1418257 h 2810796"/>
              <a:gd name="connsiteX2585" fmla="*/ 2507459 w 3531775"/>
              <a:gd name="connsiteY2585" fmla="*/ 1376061 h 2810796"/>
              <a:gd name="connsiteX2586" fmla="*/ 2547179 w 3531775"/>
              <a:gd name="connsiteY2586" fmla="*/ 1344533 h 2810796"/>
              <a:gd name="connsiteX2587" fmla="*/ 2526891 w 3531775"/>
              <a:gd name="connsiteY2587" fmla="*/ 1336246 h 2810796"/>
              <a:gd name="connsiteX2588" fmla="*/ 2529558 w 3531775"/>
              <a:gd name="connsiteY2588" fmla="*/ 1341390 h 2810796"/>
              <a:gd name="connsiteX2589" fmla="*/ 2527938 w 3531775"/>
              <a:gd name="connsiteY2589" fmla="*/ 1349486 h 2810796"/>
              <a:gd name="connsiteX2590" fmla="*/ 2537749 w 3531775"/>
              <a:gd name="connsiteY2590" fmla="*/ 1355201 h 2810796"/>
              <a:gd name="connsiteX2591" fmla="*/ 2531843 w 3531775"/>
              <a:gd name="connsiteY2591" fmla="*/ 1356916 h 2810796"/>
              <a:gd name="connsiteX2592" fmla="*/ 2526605 w 3531775"/>
              <a:gd name="connsiteY2592" fmla="*/ 1360249 h 2810796"/>
              <a:gd name="connsiteX2593" fmla="*/ 2530129 w 3531775"/>
              <a:gd name="connsiteY2593" fmla="*/ 1365107 h 2810796"/>
              <a:gd name="connsiteX2594" fmla="*/ 2522033 w 3531775"/>
              <a:gd name="connsiteY2594" fmla="*/ 1364059 h 2810796"/>
              <a:gd name="connsiteX2595" fmla="*/ 2516603 w 3531775"/>
              <a:gd name="connsiteY2595" fmla="*/ 1369488 h 2810796"/>
              <a:gd name="connsiteX2596" fmla="*/ 2547179 w 3531775"/>
              <a:gd name="connsiteY2596" fmla="*/ 1344533 h 2810796"/>
              <a:gd name="connsiteX2597" fmla="*/ 2599661 w 3531775"/>
              <a:gd name="connsiteY2597" fmla="*/ 1338437 h 2810796"/>
              <a:gd name="connsiteX2598" fmla="*/ 2583088 w 3531775"/>
              <a:gd name="connsiteY2598" fmla="*/ 1340723 h 2810796"/>
              <a:gd name="connsiteX2599" fmla="*/ 2584421 w 3531775"/>
              <a:gd name="connsiteY2599" fmla="*/ 1348248 h 2810796"/>
              <a:gd name="connsiteX2600" fmla="*/ 2585184 w 3531775"/>
              <a:gd name="connsiteY2600" fmla="*/ 1350058 h 2810796"/>
              <a:gd name="connsiteX2601" fmla="*/ 2594994 w 3531775"/>
              <a:gd name="connsiteY2601" fmla="*/ 1350438 h 2810796"/>
              <a:gd name="connsiteX2602" fmla="*/ 2590422 w 3531775"/>
              <a:gd name="connsiteY2602" fmla="*/ 1353582 h 2810796"/>
              <a:gd name="connsiteX2603" fmla="*/ 2586993 w 3531775"/>
              <a:gd name="connsiteY2603" fmla="*/ 1357868 h 2810796"/>
              <a:gd name="connsiteX2604" fmla="*/ 2591756 w 3531775"/>
              <a:gd name="connsiteY2604" fmla="*/ 1361011 h 2810796"/>
              <a:gd name="connsiteX2605" fmla="*/ 2584326 w 3531775"/>
              <a:gd name="connsiteY2605" fmla="*/ 1362440 h 2810796"/>
              <a:gd name="connsiteX2606" fmla="*/ 2581374 w 3531775"/>
              <a:gd name="connsiteY2606" fmla="*/ 1368631 h 2810796"/>
              <a:gd name="connsiteX2607" fmla="*/ 2599661 w 3531775"/>
              <a:gd name="connsiteY2607" fmla="*/ 1338437 h 2810796"/>
              <a:gd name="connsiteX2608" fmla="*/ 2782637 w 3531775"/>
              <a:gd name="connsiteY2608" fmla="*/ 1349581 h 2810796"/>
              <a:gd name="connsiteX2609" fmla="*/ 2763873 w 3531775"/>
              <a:gd name="connsiteY2609" fmla="*/ 1339961 h 2810796"/>
              <a:gd name="connsiteX2610" fmla="*/ 2765873 w 3531775"/>
              <a:gd name="connsiteY2610" fmla="*/ 1344819 h 2810796"/>
              <a:gd name="connsiteX2611" fmla="*/ 2763396 w 3531775"/>
              <a:gd name="connsiteY2611" fmla="*/ 1351962 h 2810796"/>
              <a:gd name="connsiteX2612" fmla="*/ 2772350 w 3531775"/>
              <a:gd name="connsiteY2612" fmla="*/ 1358154 h 2810796"/>
              <a:gd name="connsiteX2613" fmla="*/ 2766444 w 3531775"/>
              <a:gd name="connsiteY2613" fmla="*/ 1359106 h 2810796"/>
              <a:gd name="connsiteX2614" fmla="*/ 2761110 w 3531775"/>
              <a:gd name="connsiteY2614" fmla="*/ 1361487 h 2810796"/>
              <a:gd name="connsiteX2615" fmla="*/ 2764063 w 3531775"/>
              <a:gd name="connsiteY2615" fmla="*/ 1366250 h 2810796"/>
              <a:gd name="connsiteX2616" fmla="*/ 2756348 w 3531775"/>
              <a:gd name="connsiteY2616" fmla="*/ 1364440 h 2810796"/>
              <a:gd name="connsiteX2617" fmla="*/ 2750633 w 3531775"/>
              <a:gd name="connsiteY2617" fmla="*/ 1368726 h 2810796"/>
              <a:gd name="connsiteX2618" fmla="*/ 2782637 w 3531775"/>
              <a:gd name="connsiteY2618" fmla="*/ 1349581 h 2810796"/>
              <a:gd name="connsiteX2619" fmla="*/ 3339373 w 3531775"/>
              <a:gd name="connsiteY2619" fmla="*/ 1800114 h 2810796"/>
              <a:gd name="connsiteX2620" fmla="*/ 3332610 w 3531775"/>
              <a:gd name="connsiteY2620" fmla="*/ 1795732 h 2810796"/>
              <a:gd name="connsiteX2621" fmla="*/ 3333277 w 3531775"/>
              <a:gd name="connsiteY2621" fmla="*/ 1810401 h 2810796"/>
              <a:gd name="connsiteX2622" fmla="*/ 3324228 w 3531775"/>
              <a:gd name="connsiteY2622" fmla="*/ 1797447 h 2810796"/>
              <a:gd name="connsiteX2623" fmla="*/ 3320418 w 3531775"/>
              <a:gd name="connsiteY2623" fmla="*/ 1808496 h 2810796"/>
              <a:gd name="connsiteX2624" fmla="*/ 3316799 w 3531775"/>
              <a:gd name="connsiteY2624" fmla="*/ 1799161 h 2810796"/>
              <a:gd name="connsiteX2625" fmla="*/ 3330038 w 3531775"/>
              <a:gd name="connsiteY2625" fmla="*/ 1825450 h 2810796"/>
              <a:gd name="connsiteX2626" fmla="*/ 3343374 w 3531775"/>
              <a:gd name="connsiteY2626" fmla="*/ 1785636 h 2810796"/>
              <a:gd name="connsiteX2627" fmla="*/ 3339373 w 3531775"/>
              <a:gd name="connsiteY2627" fmla="*/ 1800114 h 2810796"/>
              <a:gd name="connsiteX2628" fmla="*/ 3306321 w 3531775"/>
              <a:gd name="connsiteY2628" fmla="*/ 1727819 h 2810796"/>
              <a:gd name="connsiteX2629" fmla="*/ 3312512 w 3531775"/>
              <a:gd name="connsiteY2629" fmla="*/ 1740963 h 2810796"/>
              <a:gd name="connsiteX2630" fmla="*/ 3306321 w 3531775"/>
              <a:gd name="connsiteY2630" fmla="*/ 1738487 h 2810796"/>
              <a:gd name="connsiteX2631" fmla="*/ 3299940 w 3531775"/>
              <a:gd name="connsiteY2631" fmla="*/ 1738201 h 2810796"/>
              <a:gd name="connsiteX2632" fmla="*/ 3300701 w 3531775"/>
              <a:gd name="connsiteY2632" fmla="*/ 1745821 h 2810796"/>
              <a:gd name="connsiteX2633" fmla="*/ 3293939 w 3531775"/>
              <a:gd name="connsiteY2633" fmla="*/ 1738963 h 2810796"/>
              <a:gd name="connsiteX2634" fmla="*/ 3315465 w 3531775"/>
              <a:gd name="connsiteY2634" fmla="*/ 1756680 h 2810796"/>
              <a:gd name="connsiteX2635" fmla="*/ 3311751 w 3531775"/>
              <a:gd name="connsiteY2635" fmla="*/ 1720199 h 2810796"/>
              <a:gd name="connsiteX2636" fmla="*/ 3306321 w 3531775"/>
              <a:gd name="connsiteY2636" fmla="*/ 1727819 h 2810796"/>
              <a:gd name="connsiteX2637" fmla="*/ 3266221 w 3531775"/>
              <a:gd name="connsiteY2637" fmla="*/ 1674003 h 2810796"/>
              <a:gd name="connsiteX2638" fmla="*/ 3271841 w 3531775"/>
              <a:gd name="connsiteY2638" fmla="*/ 1687909 h 2810796"/>
              <a:gd name="connsiteX2639" fmla="*/ 3264316 w 3531775"/>
              <a:gd name="connsiteY2639" fmla="*/ 1685147 h 2810796"/>
              <a:gd name="connsiteX2640" fmla="*/ 3256601 w 3531775"/>
              <a:gd name="connsiteY2640" fmla="*/ 1684861 h 2810796"/>
              <a:gd name="connsiteX2641" fmla="*/ 3257744 w 3531775"/>
              <a:gd name="connsiteY2641" fmla="*/ 1693338 h 2810796"/>
              <a:gd name="connsiteX2642" fmla="*/ 3249457 w 3531775"/>
              <a:gd name="connsiteY2642" fmla="*/ 1685718 h 2810796"/>
              <a:gd name="connsiteX2643" fmla="*/ 3275365 w 3531775"/>
              <a:gd name="connsiteY2643" fmla="*/ 1705340 h 2810796"/>
              <a:gd name="connsiteX2644" fmla="*/ 3270221 w 3531775"/>
              <a:gd name="connsiteY2644" fmla="*/ 1664192 h 2810796"/>
              <a:gd name="connsiteX2645" fmla="*/ 3266221 w 3531775"/>
              <a:gd name="connsiteY2645" fmla="*/ 1674003 h 2810796"/>
              <a:gd name="connsiteX2646" fmla="*/ 3284414 w 3531775"/>
              <a:gd name="connsiteY2646" fmla="*/ 1898221 h 2810796"/>
              <a:gd name="connsiteX2647" fmla="*/ 3281651 w 3531775"/>
              <a:gd name="connsiteY2647" fmla="*/ 1893554 h 2810796"/>
              <a:gd name="connsiteX2648" fmla="*/ 3277556 w 3531775"/>
              <a:gd name="connsiteY2648" fmla="*/ 1896602 h 2810796"/>
              <a:gd name="connsiteX2649" fmla="*/ 3278318 w 3531775"/>
              <a:gd name="connsiteY2649" fmla="*/ 1889458 h 2810796"/>
              <a:gd name="connsiteX2650" fmla="*/ 3273746 w 3531775"/>
              <a:gd name="connsiteY2650" fmla="*/ 1884696 h 2810796"/>
              <a:gd name="connsiteX2651" fmla="*/ 3271841 w 3531775"/>
              <a:gd name="connsiteY2651" fmla="*/ 1903365 h 2810796"/>
              <a:gd name="connsiteX2652" fmla="*/ 3301844 w 3531775"/>
              <a:gd name="connsiteY2652" fmla="*/ 1894030 h 2810796"/>
              <a:gd name="connsiteX2653" fmla="*/ 3297558 w 3531775"/>
              <a:gd name="connsiteY2653" fmla="*/ 1896412 h 2810796"/>
              <a:gd name="connsiteX2654" fmla="*/ 3290700 w 3531775"/>
              <a:gd name="connsiteY2654" fmla="*/ 1894792 h 2810796"/>
              <a:gd name="connsiteX2655" fmla="*/ 3285747 w 3531775"/>
              <a:gd name="connsiteY2655" fmla="*/ 1903555 h 2810796"/>
              <a:gd name="connsiteX2656" fmla="*/ 3284414 w 3531775"/>
              <a:gd name="connsiteY2656" fmla="*/ 1898221 h 2810796"/>
              <a:gd name="connsiteX2657" fmla="*/ 3329753 w 3531775"/>
              <a:gd name="connsiteY2657" fmla="*/ 1853358 h 2810796"/>
              <a:gd name="connsiteX2658" fmla="*/ 3328991 w 3531775"/>
              <a:gd name="connsiteY2658" fmla="*/ 1868217 h 2810796"/>
              <a:gd name="connsiteX2659" fmla="*/ 3318513 w 3531775"/>
              <a:gd name="connsiteY2659" fmla="*/ 1854311 h 2810796"/>
              <a:gd name="connsiteX2660" fmla="*/ 3314132 w 3531775"/>
              <a:gd name="connsiteY2660" fmla="*/ 1867265 h 2810796"/>
              <a:gd name="connsiteX2661" fmla="*/ 3309941 w 3531775"/>
              <a:gd name="connsiteY2661" fmla="*/ 1856978 h 2810796"/>
              <a:gd name="connsiteX2662" fmla="*/ 3324990 w 3531775"/>
              <a:gd name="connsiteY2662" fmla="*/ 1885934 h 2810796"/>
              <a:gd name="connsiteX2663" fmla="*/ 3337182 w 3531775"/>
              <a:gd name="connsiteY2663" fmla="*/ 1846405 h 2810796"/>
              <a:gd name="connsiteX2664" fmla="*/ 3329753 w 3531775"/>
              <a:gd name="connsiteY2664" fmla="*/ 1853358 h 2810796"/>
              <a:gd name="connsiteX2665" fmla="*/ 3314036 w 3531775"/>
              <a:gd name="connsiteY2665" fmla="*/ 1939655 h 2810796"/>
              <a:gd name="connsiteX2666" fmla="*/ 3302130 w 3531775"/>
              <a:gd name="connsiteY2666" fmla="*/ 1946418 h 2810796"/>
              <a:gd name="connsiteX2667" fmla="*/ 3299559 w 3531775"/>
              <a:gd name="connsiteY2667" fmla="*/ 1945275 h 2810796"/>
              <a:gd name="connsiteX2668" fmla="*/ 3297653 w 3531775"/>
              <a:gd name="connsiteY2668" fmla="*/ 1956609 h 2810796"/>
              <a:gd name="connsiteX2669" fmla="*/ 3295082 w 3531775"/>
              <a:gd name="connsiteY2669" fmla="*/ 1950799 h 2810796"/>
              <a:gd name="connsiteX2670" fmla="*/ 3290986 w 3531775"/>
              <a:gd name="connsiteY2670" fmla="*/ 1946227 h 2810796"/>
              <a:gd name="connsiteX2671" fmla="*/ 3286890 w 3531775"/>
              <a:gd name="connsiteY2671" fmla="*/ 1951180 h 2810796"/>
              <a:gd name="connsiteX2672" fmla="*/ 3285461 w 3531775"/>
              <a:gd name="connsiteY2672" fmla="*/ 1947275 h 2810796"/>
              <a:gd name="connsiteX2673" fmla="*/ 3280032 w 3531775"/>
              <a:gd name="connsiteY2673" fmla="*/ 1938607 h 2810796"/>
              <a:gd name="connsiteX2674" fmla="*/ 3314036 w 3531775"/>
              <a:gd name="connsiteY2674" fmla="*/ 1939655 h 2810796"/>
              <a:gd name="connsiteX2675" fmla="*/ 3302511 w 3531775"/>
              <a:gd name="connsiteY2675" fmla="*/ 1782683 h 2810796"/>
              <a:gd name="connsiteX2676" fmla="*/ 3299559 w 3531775"/>
              <a:gd name="connsiteY2676" fmla="*/ 1772015 h 2810796"/>
              <a:gd name="connsiteX2677" fmla="*/ 3296129 w 3531775"/>
              <a:gd name="connsiteY2677" fmla="*/ 1775634 h 2810796"/>
              <a:gd name="connsiteX2678" fmla="*/ 3288986 w 3531775"/>
              <a:gd name="connsiteY2678" fmla="*/ 1776016 h 2810796"/>
              <a:gd name="connsiteX2679" fmla="*/ 3286890 w 3531775"/>
              <a:gd name="connsiteY2679" fmla="*/ 1786207 h 2810796"/>
              <a:gd name="connsiteX2680" fmla="*/ 3283842 w 3531775"/>
              <a:gd name="connsiteY2680" fmla="*/ 1781254 h 2810796"/>
              <a:gd name="connsiteX2681" fmla="*/ 3279746 w 3531775"/>
              <a:gd name="connsiteY2681" fmla="*/ 1777349 h 2810796"/>
              <a:gd name="connsiteX2682" fmla="*/ 3276699 w 3531775"/>
              <a:gd name="connsiteY2682" fmla="*/ 1781635 h 2810796"/>
              <a:gd name="connsiteX2683" fmla="*/ 3275460 w 3531775"/>
              <a:gd name="connsiteY2683" fmla="*/ 1774206 h 2810796"/>
              <a:gd name="connsiteX2684" fmla="*/ 3269555 w 3531775"/>
              <a:gd name="connsiteY2684" fmla="*/ 1770777 h 2810796"/>
              <a:gd name="connsiteX2685" fmla="*/ 3302511 w 3531775"/>
              <a:gd name="connsiteY2685" fmla="*/ 1782683 h 2810796"/>
              <a:gd name="connsiteX2686" fmla="*/ 3349279 w 3531775"/>
              <a:gd name="connsiteY2686" fmla="*/ 1918605 h 2810796"/>
              <a:gd name="connsiteX2687" fmla="*/ 3345755 w 3531775"/>
              <a:gd name="connsiteY2687" fmla="*/ 1910318 h 2810796"/>
              <a:gd name="connsiteX2688" fmla="*/ 3339087 w 3531775"/>
              <a:gd name="connsiteY2688" fmla="*/ 1922415 h 2810796"/>
              <a:gd name="connsiteX2689" fmla="*/ 3334610 w 3531775"/>
              <a:gd name="connsiteY2689" fmla="*/ 1908127 h 2810796"/>
              <a:gd name="connsiteX2690" fmla="*/ 3329467 w 3531775"/>
              <a:gd name="connsiteY2690" fmla="*/ 1912223 h 2810796"/>
              <a:gd name="connsiteX2691" fmla="*/ 3330896 w 3531775"/>
              <a:gd name="connsiteY2691" fmla="*/ 1902222 h 2810796"/>
              <a:gd name="connsiteX2692" fmla="*/ 3328991 w 3531775"/>
              <a:gd name="connsiteY2692" fmla="*/ 1932130 h 2810796"/>
              <a:gd name="connsiteX2693" fmla="*/ 3359471 w 3531775"/>
              <a:gd name="connsiteY2693" fmla="*/ 1909842 h 2810796"/>
              <a:gd name="connsiteX2694" fmla="*/ 3349279 w 3531775"/>
              <a:gd name="connsiteY2694" fmla="*/ 1918605 h 2810796"/>
              <a:gd name="connsiteX2695" fmla="*/ 3341754 w 3531775"/>
              <a:gd name="connsiteY2695" fmla="*/ 1994709 h 2810796"/>
              <a:gd name="connsiteX2696" fmla="*/ 3334039 w 3531775"/>
              <a:gd name="connsiteY2696" fmla="*/ 1990614 h 2810796"/>
              <a:gd name="connsiteX2697" fmla="*/ 3331943 w 3531775"/>
              <a:gd name="connsiteY2697" fmla="*/ 1990137 h 2810796"/>
              <a:gd name="connsiteX2698" fmla="*/ 3325371 w 3531775"/>
              <a:gd name="connsiteY2698" fmla="*/ 2001091 h 2810796"/>
              <a:gd name="connsiteX2699" fmla="*/ 3325467 w 3531775"/>
              <a:gd name="connsiteY2699" fmla="*/ 1993471 h 2810796"/>
              <a:gd name="connsiteX2700" fmla="*/ 3323657 w 3531775"/>
              <a:gd name="connsiteY2700" fmla="*/ 1986328 h 2810796"/>
              <a:gd name="connsiteX2701" fmla="*/ 3317846 w 3531775"/>
              <a:gd name="connsiteY2701" fmla="*/ 1989471 h 2810796"/>
              <a:gd name="connsiteX2702" fmla="*/ 3320990 w 3531775"/>
              <a:gd name="connsiteY2702" fmla="*/ 1979946 h 2810796"/>
              <a:gd name="connsiteX2703" fmla="*/ 3316989 w 3531775"/>
              <a:gd name="connsiteY2703" fmla="*/ 1972230 h 2810796"/>
              <a:gd name="connsiteX2704" fmla="*/ 3308988 w 3531775"/>
              <a:gd name="connsiteY2704" fmla="*/ 1997091 h 2810796"/>
              <a:gd name="connsiteX2705" fmla="*/ 3343945 w 3531775"/>
              <a:gd name="connsiteY2705" fmla="*/ 2006806 h 2810796"/>
              <a:gd name="connsiteX2706" fmla="*/ 3341754 w 3531775"/>
              <a:gd name="connsiteY2706" fmla="*/ 1994709 h 2810796"/>
              <a:gd name="connsiteX2707" fmla="*/ 3261840 w 3531775"/>
              <a:gd name="connsiteY2707" fmla="*/ 1998043 h 2810796"/>
              <a:gd name="connsiteX2708" fmla="*/ 3290891 w 3531775"/>
              <a:gd name="connsiteY2708" fmla="*/ 1997091 h 2810796"/>
              <a:gd name="connsiteX2709" fmla="*/ 3287176 w 3531775"/>
              <a:gd name="connsiteY2709" fmla="*/ 2000996 h 2810796"/>
              <a:gd name="connsiteX2710" fmla="*/ 3280127 w 3531775"/>
              <a:gd name="connsiteY2710" fmla="*/ 2002044 h 2810796"/>
              <a:gd name="connsiteX2711" fmla="*/ 3277079 w 3531775"/>
              <a:gd name="connsiteY2711" fmla="*/ 2012140 h 2810796"/>
              <a:gd name="connsiteX2712" fmla="*/ 3274698 w 3531775"/>
              <a:gd name="connsiteY2712" fmla="*/ 2007568 h 2810796"/>
              <a:gd name="connsiteX2713" fmla="*/ 3271079 w 3531775"/>
              <a:gd name="connsiteY2713" fmla="*/ 2004044 h 2810796"/>
              <a:gd name="connsiteX2714" fmla="*/ 3267650 w 3531775"/>
              <a:gd name="connsiteY2714" fmla="*/ 2008425 h 2810796"/>
              <a:gd name="connsiteX2715" fmla="*/ 3267174 w 3531775"/>
              <a:gd name="connsiteY2715" fmla="*/ 2001282 h 2810796"/>
              <a:gd name="connsiteX2716" fmla="*/ 3261840 w 3531775"/>
              <a:gd name="connsiteY2716" fmla="*/ 1998043 h 2810796"/>
              <a:gd name="connsiteX2717" fmla="*/ 3264126 w 3531775"/>
              <a:gd name="connsiteY2717" fmla="*/ 1831356 h 2810796"/>
              <a:gd name="connsiteX2718" fmla="*/ 3292701 w 3531775"/>
              <a:gd name="connsiteY2718" fmla="*/ 1818592 h 2810796"/>
              <a:gd name="connsiteX2719" fmla="*/ 3290224 w 3531775"/>
              <a:gd name="connsiteY2719" fmla="*/ 1823164 h 2810796"/>
              <a:gd name="connsiteX2720" fmla="*/ 3283652 w 3531775"/>
              <a:gd name="connsiteY2720" fmla="*/ 1825641 h 2810796"/>
              <a:gd name="connsiteX2721" fmla="*/ 3282223 w 3531775"/>
              <a:gd name="connsiteY2721" fmla="*/ 1826688 h 2810796"/>
              <a:gd name="connsiteX2722" fmla="*/ 3283461 w 3531775"/>
              <a:gd name="connsiteY2722" fmla="*/ 1836118 h 2810796"/>
              <a:gd name="connsiteX2723" fmla="*/ 3275365 w 3531775"/>
              <a:gd name="connsiteY2723" fmla="*/ 1829641 h 2810796"/>
              <a:gd name="connsiteX2724" fmla="*/ 3273174 w 3531775"/>
              <a:gd name="connsiteY2724" fmla="*/ 1834594 h 2810796"/>
              <a:gd name="connsiteX2725" fmla="*/ 3270698 w 3531775"/>
              <a:gd name="connsiteY2725" fmla="*/ 1827832 h 2810796"/>
              <a:gd name="connsiteX2726" fmla="*/ 3264126 w 3531775"/>
              <a:gd name="connsiteY2726" fmla="*/ 1831356 h 2810796"/>
              <a:gd name="connsiteX2727" fmla="*/ 3238218 w 3531775"/>
              <a:gd name="connsiteY2727" fmla="*/ 1747917 h 2810796"/>
              <a:gd name="connsiteX2728" fmla="*/ 3267269 w 3531775"/>
              <a:gd name="connsiteY2728" fmla="*/ 1723533 h 2810796"/>
              <a:gd name="connsiteX2729" fmla="*/ 3264887 w 3531775"/>
              <a:gd name="connsiteY2729" fmla="*/ 1735725 h 2810796"/>
              <a:gd name="connsiteX2730" fmla="*/ 3256125 w 3531775"/>
              <a:gd name="connsiteY2730" fmla="*/ 1734391 h 2810796"/>
              <a:gd name="connsiteX2731" fmla="*/ 3259268 w 3531775"/>
              <a:gd name="connsiteY2731" fmla="*/ 1745154 h 2810796"/>
              <a:gd name="connsiteX2732" fmla="*/ 3254696 w 3531775"/>
              <a:gd name="connsiteY2732" fmla="*/ 1741916 h 2810796"/>
              <a:gd name="connsiteX2733" fmla="*/ 3248504 w 3531775"/>
              <a:gd name="connsiteY2733" fmla="*/ 1738773 h 2810796"/>
              <a:gd name="connsiteX2734" fmla="*/ 3246885 w 3531775"/>
              <a:gd name="connsiteY2734" fmla="*/ 1744774 h 2810796"/>
              <a:gd name="connsiteX2735" fmla="*/ 3242694 w 3531775"/>
              <a:gd name="connsiteY2735" fmla="*/ 1737344 h 2810796"/>
              <a:gd name="connsiteX2736" fmla="*/ 3235169 w 3531775"/>
              <a:gd name="connsiteY2736" fmla="*/ 1736391 h 2810796"/>
              <a:gd name="connsiteX2737" fmla="*/ 3238218 w 3531775"/>
              <a:gd name="connsiteY2737" fmla="*/ 1747917 h 2810796"/>
              <a:gd name="connsiteX2738" fmla="*/ 3196974 w 3531775"/>
              <a:gd name="connsiteY2738" fmla="*/ 1678575 h 2810796"/>
              <a:gd name="connsiteX2739" fmla="*/ 3219739 w 3531775"/>
              <a:gd name="connsiteY2739" fmla="*/ 1659239 h 2810796"/>
              <a:gd name="connsiteX2740" fmla="*/ 3219358 w 3531775"/>
              <a:gd name="connsiteY2740" fmla="*/ 1664478 h 2810796"/>
              <a:gd name="connsiteX2741" fmla="*/ 3214405 w 3531775"/>
              <a:gd name="connsiteY2741" fmla="*/ 1669621 h 2810796"/>
              <a:gd name="connsiteX2742" fmla="*/ 3213452 w 3531775"/>
              <a:gd name="connsiteY2742" fmla="*/ 1671145 h 2810796"/>
              <a:gd name="connsiteX2743" fmla="*/ 3218691 w 3531775"/>
              <a:gd name="connsiteY2743" fmla="*/ 1679051 h 2810796"/>
              <a:gd name="connsiteX2744" fmla="*/ 3213738 w 3531775"/>
              <a:gd name="connsiteY2744" fmla="*/ 1677146 h 2810796"/>
              <a:gd name="connsiteX2745" fmla="*/ 3208500 w 3531775"/>
              <a:gd name="connsiteY2745" fmla="*/ 1676765 h 2810796"/>
              <a:gd name="connsiteX2746" fmla="*/ 3208595 w 3531775"/>
              <a:gd name="connsiteY2746" fmla="*/ 1682194 h 2810796"/>
              <a:gd name="connsiteX2747" fmla="*/ 3203451 w 3531775"/>
              <a:gd name="connsiteY2747" fmla="*/ 1677241 h 2810796"/>
              <a:gd name="connsiteX2748" fmla="*/ 3196974 w 3531775"/>
              <a:gd name="connsiteY2748" fmla="*/ 1678575 h 2810796"/>
              <a:gd name="connsiteX2749" fmla="*/ 3176019 w 3531775"/>
              <a:gd name="connsiteY2749" fmla="*/ 1637998 h 2810796"/>
              <a:gd name="connsiteX2750" fmla="*/ 3200784 w 3531775"/>
              <a:gd name="connsiteY2750" fmla="*/ 1616853 h 2810796"/>
              <a:gd name="connsiteX2751" fmla="*/ 3198975 w 3531775"/>
              <a:gd name="connsiteY2751" fmla="*/ 1621615 h 2810796"/>
              <a:gd name="connsiteX2752" fmla="*/ 3192593 w 3531775"/>
              <a:gd name="connsiteY2752" fmla="*/ 1624949 h 2810796"/>
              <a:gd name="connsiteX2753" fmla="*/ 3194593 w 3531775"/>
              <a:gd name="connsiteY2753" fmla="*/ 1635045 h 2810796"/>
              <a:gd name="connsiteX2754" fmla="*/ 3189926 w 3531775"/>
              <a:gd name="connsiteY2754" fmla="*/ 1631807 h 2810796"/>
              <a:gd name="connsiteX2755" fmla="*/ 3184687 w 3531775"/>
              <a:gd name="connsiteY2755" fmla="*/ 1629997 h 2810796"/>
              <a:gd name="connsiteX2756" fmla="*/ 3183544 w 3531775"/>
              <a:gd name="connsiteY2756" fmla="*/ 1635141 h 2810796"/>
              <a:gd name="connsiteX2757" fmla="*/ 3179448 w 3531775"/>
              <a:gd name="connsiteY2757" fmla="*/ 1629045 h 2810796"/>
              <a:gd name="connsiteX2758" fmla="*/ 3172685 w 3531775"/>
              <a:gd name="connsiteY2758" fmla="*/ 1628473 h 2810796"/>
              <a:gd name="connsiteX2759" fmla="*/ 3176019 w 3531775"/>
              <a:gd name="connsiteY2759" fmla="*/ 1637998 h 2810796"/>
              <a:gd name="connsiteX2760" fmla="*/ 3091342 w 3531775"/>
              <a:gd name="connsiteY2760" fmla="*/ 1573609 h 2810796"/>
              <a:gd name="connsiteX2761" fmla="*/ 3105344 w 3531775"/>
              <a:gd name="connsiteY2761" fmla="*/ 1550845 h 2810796"/>
              <a:gd name="connsiteX2762" fmla="*/ 3103629 w 3531775"/>
              <a:gd name="connsiteY2762" fmla="*/ 1561227 h 2810796"/>
              <a:gd name="connsiteX2763" fmla="*/ 3109916 w 3531775"/>
              <a:gd name="connsiteY2763" fmla="*/ 1567990 h 2810796"/>
              <a:gd name="connsiteX2764" fmla="*/ 3105153 w 3531775"/>
              <a:gd name="connsiteY2764" fmla="*/ 1567894 h 2810796"/>
              <a:gd name="connsiteX2765" fmla="*/ 3100581 w 3531775"/>
              <a:gd name="connsiteY2765" fmla="*/ 1569133 h 2810796"/>
              <a:gd name="connsiteX2766" fmla="*/ 3102296 w 3531775"/>
              <a:gd name="connsiteY2766" fmla="*/ 1573609 h 2810796"/>
              <a:gd name="connsiteX2767" fmla="*/ 3096485 w 3531775"/>
              <a:gd name="connsiteY2767" fmla="*/ 1570942 h 2810796"/>
              <a:gd name="connsiteX2768" fmla="*/ 3091342 w 3531775"/>
              <a:gd name="connsiteY2768" fmla="*/ 1573609 h 2810796"/>
              <a:gd name="connsiteX2769" fmla="*/ 3045527 w 3531775"/>
              <a:gd name="connsiteY2769" fmla="*/ 1546082 h 2810796"/>
              <a:gd name="connsiteX2770" fmla="*/ 3058481 w 3531775"/>
              <a:gd name="connsiteY2770" fmla="*/ 1518650 h 2810796"/>
              <a:gd name="connsiteX2771" fmla="*/ 3060291 w 3531775"/>
              <a:gd name="connsiteY2771" fmla="*/ 1523603 h 2810796"/>
              <a:gd name="connsiteX2772" fmla="*/ 3057814 w 3531775"/>
              <a:gd name="connsiteY2772" fmla="*/ 1530461 h 2810796"/>
              <a:gd name="connsiteX2773" fmla="*/ 3057624 w 3531775"/>
              <a:gd name="connsiteY2773" fmla="*/ 1532271 h 2810796"/>
              <a:gd name="connsiteX2774" fmla="*/ 3065720 w 3531775"/>
              <a:gd name="connsiteY2774" fmla="*/ 1537319 h 2810796"/>
              <a:gd name="connsiteX2775" fmla="*/ 3060291 w 3531775"/>
              <a:gd name="connsiteY2775" fmla="*/ 1537700 h 2810796"/>
              <a:gd name="connsiteX2776" fmla="*/ 3055337 w 3531775"/>
              <a:gd name="connsiteY2776" fmla="*/ 1539605 h 2810796"/>
              <a:gd name="connsiteX2777" fmla="*/ 3057719 w 3531775"/>
              <a:gd name="connsiteY2777" fmla="*/ 1544558 h 2810796"/>
              <a:gd name="connsiteX2778" fmla="*/ 3050861 w 3531775"/>
              <a:gd name="connsiteY2778" fmla="*/ 1542177 h 2810796"/>
              <a:gd name="connsiteX2779" fmla="*/ 3045527 w 3531775"/>
              <a:gd name="connsiteY2779" fmla="*/ 1546082 h 2810796"/>
              <a:gd name="connsiteX2780" fmla="*/ 2958468 w 3531775"/>
              <a:gd name="connsiteY2780" fmla="*/ 1506934 h 2810796"/>
              <a:gd name="connsiteX2781" fmla="*/ 2971899 w 3531775"/>
              <a:gd name="connsiteY2781" fmla="*/ 1473692 h 2810796"/>
              <a:gd name="connsiteX2782" fmla="*/ 2974280 w 3531775"/>
              <a:gd name="connsiteY2782" fmla="*/ 1479312 h 2810796"/>
              <a:gd name="connsiteX2783" fmla="*/ 2973708 w 3531775"/>
              <a:gd name="connsiteY2783" fmla="*/ 1487503 h 2810796"/>
              <a:gd name="connsiteX2784" fmla="*/ 2971708 w 3531775"/>
              <a:gd name="connsiteY2784" fmla="*/ 1489694 h 2810796"/>
              <a:gd name="connsiteX2785" fmla="*/ 2981614 w 3531775"/>
              <a:gd name="connsiteY2785" fmla="*/ 1494933 h 2810796"/>
              <a:gd name="connsiteX2786" fmla="*/ 2975232 w 3531775"/>
              <a:gd name="connsiteY2786" fmla="*/ 1495885 h 2810796"/>
              <a:gd name="connsiteX2787" fmla="*/ 2969517 w 3531775"/>
              <a:gd name="connsiteY2787" fmla="*/ 1498552 h 2810796"/>
              <a:gd name="connsiteX2788" fmla="*/ 2972756 w 3531775"/>
              <a:gd name="connsiteY2788" fmla="*/ 1504077 h 2810796"/>
              <a:gd name="connsiteX2789" fmla="*/ 2964469 w 3531775"/>
              <a:gd name="connsiteY2789" fmla="*/ 1501886 h 2810796"/>
              <a:gd name="connsiteX2790" fmla="*/ 2958468 w 3531775"/>
              <a:gd name="connsiteY2790" fmla="*/ 1506934 h 2810796"/>
              <a:gd name="connsiteX2791" fmla="*/ 2889317 w 3531775"/>
              <a:gd name="connsiteY2791" fmla="*/ 1490837 h 2810796"/>
              <a:gd name="connsiteX2792" fmla="*/ 2894365 w 3531775"/>
              <a:gd name="connsiteY2792" fmla="*/ 1460452 h 2810796"/>
              <a:gd name="connsiteX2793" fmla="*/ 2897413 w 3531775"/>
              <a:gd name="connsiteY2793" fmla="*/ 1464834 h 2810796"/>
              <a:gd name="connsiteX2794" fmla="*/ 2896937 w 3531775"/>
              <a:gd name="connsiteY2794" fmla="*/ 1472263 h 2810796"/>
              <a:gd name="connsiteX2795" fmla="*/ 2897223 w 3531775"/>
              <a:gd name="connsiteY2795" fmla="*/ 1474073 h 2810796"/>
              <a:gd name="connsiteX2796" fmla="*/ 2906367 w 3531775"/>
              <a:gd name="connsiteY2796" fmla="*/ 1476645 h 2810796"/>
              <a:gd name="connsiteX2797" fmla="*/ 2901318 w 3531775"/>
              <a:gd name="connsiteY2797" fmla="*/ 1478645 h 2810796"/>
              <a:gd name="connsiteX2798" fmla="*/ 2897032 w 3531775"/>
              <a:gd name="connsiteY2798" fmla="*/ 1481979 h 2810796"/>
              <a:gd name="connsiteX2799" fmla="*/ 2900747 w 3531775"/>
              <a:gd name="connsiteY2799" fmla="*/ 1486075 h 2810796"/>
              <a:gd name="connsiteX2800" fmla="*/ 2893508 w 3531775"/>
              <a:gd name="connsiteY2800" fmla="*/ 1485693 h 2810796"/>
              <a:gd name="connsiteX2801" fmla="*/ 2889317 w 3531775"/>
              <a:gd name="connsiteY2801" fmla="*/ 1490837 h 2810796"/>
              <a:gd name="connsiteX2802" fmla="*/ 2843787 w 3531775"/>
              <a:gd name="connsiteY2802" fmla="*/ 1466643 h 2810796"/>
              <a:gd name="connsiteX2803" fmla="*/ 2858932 w 3531775"/>
              <a:gd name="connsiteY2803" fmla="*/ 1439402 h 2810796"/>
              <a:gd name="connsiteX2804" fmla="*/ 2860361 w 3531775"/>
              <a:gd name="connsiteY2804" fmla="*/ 1444355 h 2810796"/>
              <a:gd name="connsiteX2805" fmla="*/ 2857408 w 3531775"/>
              <a:gd name="connsiteY2805" fmla="*/ 1451213 h 2810796"/>
              <a:gd name="connsiteX2806" fmla="*/ 2857122 w 3531775"/>
              <a:gd name="connsiteY2806" fmla="*/ 1453023 h 2810796"/>
              <a:gd name="connsiteX2807" fmla="*/ 2865218 w 3531775"/>
              <a:gd name="connsiteY2807" fmla="*/ 1457976 h 2810796"/>
              <a:gd name="connsiteX2808" fmla="*/ 2859599 w 3531775"/>
              <a:gd name="connsiteY2808" fmla="*/ 1458452 h 2810796"/>
              <a:gd name="connsiteX2809" fmla="*/ 2854360 w 3531775"/>
              <a:gd name="connsiteY2809" fmla="*/ 1460452 h 2810796"/>
              <a:gd name="connsiteX2810" fmla="*/ 2856646 w 3531775"/>
              <a:gd name="connsiteY2810" fmla="*/ 1465310 h 2810796"/>
              <a:gd name="connsiteX2811" fmla="*/ 2849598 w 3531775"/>
              <a:gd name="connsiteY2811" fmla="*/ 1462929 h 2810796"/>
              <a:gd name="connsiteX2812" fmla="*/ 2843787 w 3531775"/>
              <a:gd name="connsiteY2812" fmla="*/ 1466643 h 2810796"/>
              <a:gd name="connsiteX2813" fmla="*/ 2790828 w 3531775"/>
              <a:gd name="connsiteY2813" fmla="*/ 1469977 h 2810796"/>
              <a:gd name="connsiteX2814" fmla="*/ 2796924 w 3531775"/>
              <a:gd name="connsiteY2814" fmla="*/ 1434163 h 2810796"/>
              <a:gd name="connsiteX2815" fmla="*/ 2800449 w 3531775"/>
              <a:gd name="connsiteY2815" fmla="*/ 1439307 h 2810796"/>
              <a:gd name="connsiteX2816" fmla="*/ 2799782 w 3531775"/>
              <a:gd name="connsiteY2816" fmla="*/ 1447975 h 2810796"/>
              <a:gd name="connsiteX2817" fmla="*/ 2810926 w 3531775"/>
              <a:gd name="connsiteY2817" fmla="*/ 1453023 h 2810796"/>
              <a:gd name="connsiteX2818" fmla="*/ 2805878 w 3531775"/>
              <a:gd name="connsiteY2818" fmla="*/ 1455499 h 2810796"/>
              <a:gd name="connsiteX2819" fmla="*/ 2799972 w 3531775"/>
              <a:gd name="connsiteY2819" fmla="*/ 1459404 h 2810796"/>
              <a:gd name="connsiteX2820" fmla="*/ 2804354 w 3531775"/>
              <a:gd name="connsiteY2820" fmla="*/ 1464167 h 2810796"/>
              <a:gd name="connsiteX2821" fmla="*/ 2795781 w 3531775"/>
              <a:gd name="connsiteY2821" fmla="*/ 1463881 h 2810796"/>
              <a:gd name="connsiteX2822" fmla="*/ 2790828 w 3531775"/>
              <a:gd name="connsiteY2822" fmla="*/ 1469977 h 2810796"/>
              <a:gd name="connsiteX2823" fmla="*/ 2803116 w 3531775"/>
              <a:gd name="connsiteY2823" fmla="*/ 1378251 h 2810796"/>
              <a:gd name="connsiteX2824" fmla="*/ 2804354 w 3531775"/>
              <a:gd name="connsiteY2824" fmla="*/ 1384538 h 2810796"/>
              <a:gd name="connsiteX2825" fmla="*/ 2799591 w 3531775"/>
              <a:gd name="connsiteY2825" fmla="*/ 1392634 h 2810796"/>
              <a:gd name="connsiteX2826" fmla="*/ 2798925 w 3531775"/>
              <a:gd name="connsiteY2826" fmla="*/ 1394825 h 2810796"/>
              <a:gd name="connsiteX2827" fmla="*/ 2808640 w 3531775"/>
              <a:gd name="connsiteY2827" fmla="*/ 1401778 h 2810796"/>
              <a:gd name="connsiteX2828" fmla="*/ 2794448 w 3531775"/>
              <a:gd name="connsiteY2828" fmla="*/ 1403588 h 2810796"/>
              <a:gd name="connsiteX2829" fmla="*/ 2796734 w 3531775"/>
              <a:gd name="connsiteY2829" fmla="*/ 1409779 h 2810796"/>
              <a:gd name="connsiteX2830" fmla="*/ 2788066 w 3531775"/>
              <a:gd name="connsiteY2830" fmla="*/ 1406160 h 2810796"/>
              <a:gd name="connsiteX2831" fmla="*/ 2780160 w 3531775"/>
              <a:gd name="connsiteY2831" fmla="*/ 1410255 h 2810796"/>
              <a:gd name="connsiteX2832" fmla="*/ 2803116 w 3531775"/>
              <a:gd name="connsiteY2832" fmla="*/ 1378251 h 2810796"/>
              <a:gd name="connsiteX2833" fmla="*/ 2840644 w 3531775"/>
              <a:gd name="connsiteY2833" fmla="*/ 1359392 h 2810796"/>
              <a:gd name="connsiteX2834" fmla="*/ 2806163 w 3531775"/>
              <a:gd name="connsiteY2834" fmla="*/ 1351486 h 2810796"/>
              <a:gd name="connsiteX2835" fmla="*/ 2811878 w 3531775"/>
              <a:gd name="connsiteY2835" fmla="*/ 1353391 h 2810796"/>
              <a:gd name="connsiteX2836" fmla="*/ 2816832 w 3531775"/>
              <a:gd name="connsiteY2836" fmla="*/ 1359773 h 2810796"/>
              <a:gd name="connsiteX2837" fmla="*/ 2818451 w 3531775"/>
              <a:gd name="connsiteY2837" fmla="*/ 1361107 h 2810796"/>
              <a:gd name="connsiteX2838" fmla="*/ 2827976 w 3531775"/>
              <a:gd name="connsiteY2838" fmla="*/ 1358058 h 2810796"/>
              <a:gd name="connsiteX2839" fmla="*/ 2825118 w 3531775"/>
              <a:gd name="connsiteY2839" fmla="*/ 1362535 h 2810796"/>
              <a:gd name="connsiteX2840" fmla="*/ 2823975 w 3531775"/>
              <a:gd name="connsiteY2840" fmla="*/ 1367679 h 2810796"/>
              <a:gd name="connsiteX2841" fmla="*/ 2830071 w 3531775"/>
              <a:gd name="connsiteY2841" fmla="*/ 1369012 h 2810796"/>
              <a:gd name="connsiteX2842" fmla="*/ 2823690 w 3531775"/>
              <a:gd name="connsiteY2842" fmla="*/ 1372822 h 2810796"/>
              <a:gd name="connsiteX2843" fmla="*/ 2840644 w 3531775"/>
              <a:gd name="connsiteY2843" fmla="*/ 1359392 h 2810796"/>
              <a:gd name="connsiteX2844" fmla="*/ 2848931 w 3531775"/>
              <a:gd name="connsiteY2844" fmla="*/ 1386538 h 2810796"/>
              <a:gd name="connsiteX2845" fmla="*/ 2835596 w 3531775"/>
              <a:gd name="connsiteY2845" fmla="*/ 1388158 h 2810796"/>
              <a:gd name="connsiteX2846" fmla="*/ 2839977 w 3531775"/>
              <a:gd name="connsiteY2846" fmla="*/ 1393301 h 2810796"/>
              <a:gd name="connsiteX2847" fmla="*/ 2840168 w 3531775"/>
              <a:gd name="connsiteY2847" fmla="*/ 1402540 h 2810796"/>
              <a:gd name="connsiteX2848" fmla="*/ 2852931 w 3531775"/>
              <a:gd name="connsiteY2848" fmla="*/ 1407303 h 2810796"/>
              <a:gd name="connsiteX2849" fmla="*/ 2846550 w 3531775"/>
              <a:gd name="connsiteY2849" fmla="*/ 1410160 h 2810796"/>
              <a:gd name="connsiteX2850" fmla="*/ 2841406 w 3531775"/>
              <a:gd name="connsiteY2850" fmla="*/ 1414637 h 2810796"/>
              <a:gd name="connsiteX2851" fmla="*/ 2846645 w 3531775"/>
              <a:gd name="connsiteY2851" fmla="*/ 1419400 h 2810796"/>
              <a:gd name="connsiteX2852" fmla="*/ 2837120 w 3531775"/>
              <a:gd name="connsiteY2852" fmla="*/ 1419495 h 2810796"/>
              <a:gd name="connsiteX2853" fmla="*/ 2832262 w 3531775"/>
              <a:gd name="connsiteY2853" fmla="*/ 1426258 h 2810796"/>
              <a:gd name="connsiteX2854" fmla="*/ 2848931 w 3531775"/>
              <a:gd name="connsiteY2854" fmla="*/ 1386538 h 2810796"/>
              <a:gd name="connsiteX2855" fmla="*/ 2894746 w 3531775"/>
              <a:gd name="connsiteY2855" fmla="*/ 1363488 h 2810796"/>
              <a:gd name="connsiteX2856" fmla="*/ 2874934 w 3531775"/>
              <a:gd name="connsiteY2856" fmla="*/ 1353772 h 2810796"/>
              <a:gd name="connsiteX2857" fmla="*/ 2877315 w 3531775"/>
              <a:gd name="connsiteY2857" fmla="*/ 1358630 h 2810796"/>
              <a:gd name="connsiteX2858" fmla="*/ 2875220 w 3531775"/>
              <a:gd name="connsiteY2858" fmla="*/ 1365774 h 2810796"/>
              <a:gd name="connsiteX2859" fmla="*/ 2884650 w 3531775"/>
              <a:gd name="connsiteY2859" fmla="*/ 1371965 h 2810796"/>
              <a:gd name="connsiteX2860" fmla="*/ 2878649 w 3531775"/>
              <a:gd name="connsiteY2860" fmla="*/ 1372822 h 2810796"/>
              <a:gd name="connsiteX2861" fmla="*/ 2873315 w 3531775"/>
              <a:gd name="connsiteY2861" fmla="*/ 1375204 h 2810796"/>
              <a:gd name="connsiteX2862" fmla="*/ 2876553 w 3531775"/>
              <a:gd name="connsiteY2862" fmla="*/ 1379871 h 2810796"/>
              <a:gd name="connsiteX2863" fmla="*/ 2868648 w 3531775"/>
              <a:gd name="connsiteY2863" fmla="*/ 1378156 h 2810796"/>
              <a:gd name="connsiteX2864" fmla="*/ 2863028 w 3531775"/>
              <a:gd name="connsiteY2864" fmla="*/ 1382442 h 2810796"/>
              <a:gd name="connsiteX2865" fmla="*/ 2894746 w 3531775"/>
              <a:gd name="connsiteY2865" fmla="*/ 1363488 h 2810796"/>
              <a:gd name="connsiteX2866" fmla="*/ 2912653 w 3531775"/>
              <a:gd name="connsiteY2866" fmla="*/ 1404636 h 2810796"/>
              <a:gd name="connsiteX2867" fmla="*/ 2887031 w 3531775"/>
              <a:gd name="connsiteY2867" fmla="*/ 1397111 h 2810796"/>
              <a:gd name="connsiteX2868" fmla="*/ 2891222 w 3531775"/>
              <a:gd name="connsiteY2868" fmla="*/ 1402540 h 2810796"/>
              <a:gd name="connsiteX2869" fmla="*/ 2890936 w 3531775"/>
              <a:gd name="connsiteY2869" fmla="*/ 1411684 h 2810796"/>
              <a:gd name="connsiteX2870" fmla="*/ 2903509 w 3531775"/>
              <a:gd name="connsiteY2870" fmla="*/ 1417113 h 2810796"/>
              <a:gd name="connsiteX2871" fmla="*/ 2896937 w 3531775"/>
              <a:gd name="connsiteY2871" fmla="*/ 1419590 h 2810796"/>
              <a:gd name="connsiteX2872" fmla="*/ 2891508 w 3531775"/>
              <a:gd name="connsiteY2872" fmla="*/ 1423686 h 2810796"/>
              <a:gd name="connsiteX2873" fmla="*/ 2896556 w 3531775"/>
              <a:gd name="connsiteY2873" fmla="*/ 1428734 h 2810796"/>
              <a:gd name="connsiteX2874" fmla="*/ 2887031 w 3531775"/>
              <a:gd name="connsiteY2874" fmla="*/ 1428353 h 2810796"/>
              <a:gd name="connsiteX2875" fmla="*/ 2881792 w 3531775"/>
              <a:gd name="connsiteY2875" fmla="*/ 1434830 h 2810796"/>
              <a:gd name="connsiteX2876" fmla="*/ 2912653 w 3531775"/>
              <a:gd name="connsiteY2876" fmla="*/ 1404636 h 2810796"/>
              <a:gd name="connsiteX2877" fmla="*/ 2957135 w 3531775"/>
              <a:gd name="connsiteY2877" fmla="*/ 1380823 h 2810796"/>
              <a:gd name="connsiteX2878" fmla="*/ 2936180 w 3531775"/>
              <a:gd name="connsiteY2878" fmla="*/ 1375870 h 2810796"/>
              <a:gd name="connsiteX2879" fmla="*/ 2936561 w 3531775"/>
              <a:gd name="connsiteY2879" fmla="*/ 1384157 h 2810796"/>
              <a:gd name="connsiteX2880" fmla="*/ 2934560 w 3531775"/>
              <a:gd name="connsiteY2880" fmla="*/ 1386538 h 2810796"/>
              <a:gd name="connsiteX2881" fmla="*/ 2946181 w 3531775"/>
              <a:gd name="connsiteY2881" fmla="*/ 1391205 h 2810796"/>
              <a:gd name="connsiteX2882" fmla="*/ 2939323 w 3531775"/>
              <a:gd name="connsiteY2882" fmla="*/ 1392539 h 2810796"/>
              <a:gd name="connsiteX2883" fmla="*/ 2933322 w 3531775"/>
              <a:gd name="connsiteY2883" fmla="*/ 1395587 h 2810796"/>
              <a:gd name="connsiteX2884" fmla="*/ 2937609 w 3531775"/>
              <a:gd name="connsiteY2884" fmla="*/ 1401016 h 2810796"/>
              <a:gd name="connsiteX2885" fmla="*/ 2928179 w 3531775"/>
              <a:gd name="connsiteY2885" fmla="*/ 1399302 h 2810796"/>
              <a:gd name="connsiteX2886" fmla="*/ 2922083 w 3531775"/>
              <a:gd name="connsiteY2886" fmla="*/ 1404636 h 2810796"/>
              <a:gd name="connsiteX2887" fmla="*/ 2934275 w 3531775"/>
              <a:gd name="connsiteY2887" fmla="*/ 1410065 h 2810796"/>
              <a:gd name="connsiteX2888" fmla="*/ 2957135 w 3531775"/>
              <a:gd name="connsiteY2888" fmla="*/ 1380823 h 2810796"/>
              <a:gd name="connsiteX2889" fmla="*/ 2951039 w 3531775"/>
              <a:gd name="connsiteY2889" fmla="*/ 1422733 h 2810796"/>
              <a:gd name="connsiteX2890" fmla="*/ 2935703 w 3531775"/>
              <a:gd name="connsiteY2890" fmla="*/ 1425019 h 2810796"/>
              <a:gd name="connsiteX2891" fmla="*/ 2941323 w 3531775"/>
              <a:gd name="connsiteY2891" fmla="*/ 1431020 h 2810796"/>
              <a:gd name="connsiteX2892" fmla="*/ 2942276 w 3531775"/>
              <a:gd name="connsiteY2892" fmla="*/ 1441783 h 2810796"/>
              <a:gd name="connsiteX2893" fmla="*/ 2957420 w 3531775"/>
              <a:gd name="connsiteY2893" fmla="*/ 1447117 h 2810796"/>
              <a:gd name="connsiteX2894" fmla="*/ 2950277 w 3531775"/>
              <a:gd name="connsiteY2894" fmla="*/ 1450546 h 2810796"/>
              <a:gd name="connsiteX2895" fmla="*/ 2944657 w 3531775"/>
              <a:gd name="connsiteY2895" fmla="*/ 1455880 h 2810796"/>
              <a:gd name="connsiteX2896" fmla="*/ 2951039 w 3531775"/>
              <a:gd name="connsiteY2896" fmla="*/ 1461309 h 2810796"/>
              <a:gd name="connsiteX2897" fmla="*/ 2940180 w 3531775"/>
              <a:gd name="connsiteY2897" fmla="*/ 1461691 h 2810796"/>
              <a:gd name="connsiteX2898" fmla="*/ 2935037 w 3531775"/>
              <a:gd name="connsiteY2898" fmla="*/ 1469787 h 2810796"/>
              <a:gd name="connsiteX2899" fmla="*/ 2951039 w 3531775"/>
              <a:gd name="connsiteY2899" fmla="*/ 1422733 h 2810796"/>
              <a:gd name="connsiteX2900" fmla="*/ 3006379 w 3531775"/>
              <a:gd name="connsiteY2900" fmla="*/ 1402254 h 2810796"/>
              <a:gd name="connsiteX2901" fmla="*/ 2989139 w 3531775"/>
              <a:gd name="connsiteY2901" fmla="*/ 1388062 h 2810796"/>
              <a:gd name="connsiteX2902" fmla="*/ 2990186 w 3531775"/>
              <a:gd name="connsiteY2902" fmla="*/ 1393301 h 2810796"/>
              <a:gd name="connsiteX2903" fmla="*/ 2986091 w 3531775"/>
              <a:gd name="connsiteY2903" fmla="*/ 1399492 h 2810796"/>
              <a:gd name="connsiteX2904" fmla="*/ 2993901 w 3531775"/>
              <a:gd name="connsiteY2904" fmla="*/ 1407684 h 2810796"/>
              <a:gd name="connsiteX2905" fmla="*/ 2987615 w 3531775"/>
              <a:gd name="connsiteY2905" fmla="*/ 1407112 h 2810796"/>
              <a:gd name="connsiteX2906" fmla="*/ 2981614 w 3531775"/>
              <a:gd name="connsiteY2906" fmla="*/ 1408065 h 2810796"/>
              <a:gd name="connsiteX2907" fmla="*/ 2983519 w 3531775"/>
              <a:gd name="connsiteY2907" fmla="*/ 1413304 h 2810796"/>
              <a:gd name="connsiteX2908" fmla="*/ 2976090 w 3531775"/>
              <a:gd name="connsiteY2908" fmla="*/ 1409684 h 2810796"/>
              <a:gd name="connsiteX2909" fmla="*/ 2969327 w 3531775"/>
              <a:gd name="connsiteY2909" fmla="*/ 1412446 h 2810796"/>
              <a:gd name="connsiteX2910" fmla="*/ 3006379 w 3531775"/>
              <a:gd name="connsiteY2910" fmla="*/ 1402254 h 2810796"/>
              <a:gd name="connsiteX2911" fmla="*/ 3023524 w 3531775"/>
              <a:gd name="connsiteY2911" fmla="*/ 1438545 h 2810796"/>
              <a:gd name="connsiteX2912" fmla="*/ 3002093 w 3531775"/>
              <a:gd name="connsiteY2912" fmla="*/ 1438450 h 2810796"/>
              <a:gd name="connsiteX2913" fmla="*/ 3009141 w 3531775"/>
              <a:gd name="connsiteY2913" fmla="*/ 1442355 h 2810796"/>
              <a:gd name="connsiteX2914" fmla="*/ 3003617 w 3531775"/>
              <a:gd name="connsiteY2914" fmla="*/ 1447689 h 2810796"/>
              <a:gd name="connsiteX2915" fmla="*/ 3017047 w 3531775"/>
              <a:gd name="connsiteY2915" fmla="*/ 1452070 h 2810796"/>
              <a:gd name="connsiteX2916" fmla="*/ 3011046 w 3531775"/>
              <a:gd name="connsiteY2916" fmla="*/ 1455118 h 2810796"/>
              <a:gd name="connsiteX2917" fmla="*/ 3006474 w 3531775"/>
              <a:gd name="connsiteY2917" fmla="*/ 1459786 h 2810796"/>
              <a:gd name="connsiteX2918" fmla="*/ 3012284 w 3531775"/>
              <a:gd name="connsiteY2918" fmla="*/ 1464453 h 2810796"/>
              <a:gd name="connsiteX2919" fmla="*/ 3002855 w 3531775"/>
              <a:gd name="connsiteY2919" fmla="*/ 1464929 h 2810796"/>
              <a:gd name="connsiteX2920" fmla="*/ 2998854 w 3531775"/>
              <a:gd name="connsiteY2920" fmla="*/ 1471978 h 2810796"/>
              <a:gd name="connsiteX2921" fmla="*/ 3023524 w 3531775"/>
              <a:gd name="connsiteY2921" fmla="*/ 1438545 h 2810796"/>
              <a:gd name="connsiteX2922" fmla="*/ 3031239 w 3531775"/>
              <a:gd name="connsiteY2922" fmla="*/ 1490456 h 2810796"/>
              <a:gd name="connsiteX2923" fmla="*/ 3026667 w 3531775"/>
              <a:gd name="connsiteY2923" fmla="*/ 1496171 h 2810796"/>
              <a:gd name="connsiteX2924" fmla="*/ 3025905 w 3531775"/>
              <a:gd name="connsiteY2924" fmla="*/ 1497790 h 2810796"/>
              <a:gd name="connsiteX2925" fmla="*/ 3032668 w 3531775"/>
              <a:gd name="connsiteY2925" fmla="*/ 1504648 h 2810796"/>
              <a:gd name="connsiteX2926" fmla="*/ 3027048 w 3531775"/>
              <a:gd name="connsiteY2926" fmla="*/ 1503600 h 2810796"/>
              <a:gd name="connsiteX2927" fmla="*/ 3021428 w 3531775"/>
              <a:gd name="connsiteY2927" fmla="*/ 1504077 h 2810796"/>
              <a:gd name="connsiteX2928" fmla="*/ 3022476 w 3531775"/>
              <a:gd name="connsiteY2928" fmla="*/ 1509316 h 2810796"/>
              <a:gd name="connsiteX2929" fmla="*/ 3016190 w 3531775"/>
              <a:gd name="connsiteY2929" fmla="*/ 1505220 h 2810796"/>
              <a:gd name="connsiteX2930" fmla="*/ 3009618 w 3531775"/>
              <a:gd name="connsiteY2930" fmla="*/ 1507506 h 2810796"/>
              <a:gd name="connsiteX2931" fmla="*/ 3016571 w 3531775"/>
              <a:gd name="connsiteY2931" fmla="*/ 1515126 h 2810796"/>
              <a:gd name="connsiteX2932" fmla="*/ 3040574 w 3531775"/>
              <a:gd name="connsiteY2932" fmla="*/ 1490075 h 2810796"/>
              <a:gd name="connsiteX2933" fmla="*/ 3031239 w 3531775"/>
              <a:gd name="connsiteY2933" fmla="*/ 1490456 h 2810796"/>
              <a:gd name="connsiteX2934" fmla="*/ 3068101 w 3531775"/>
              <a:gd name="connsiteY2934" fmla="*/ 1424638 h 2810796"/>
              <a:gd name="connsiteX2935" fmla="*/ 3048670 w 3531775"/>
              <a:gd name="connsiteY2935" fmla="*/ 1418257 h 2810796"/>
              <a:gd name="connsiteX2936" fmla="*/ 3053718 w 3531775"/>
              <a:gd name="connsiteY2936" fmla="*/ 1423305 h 2810796"/>
              <a:gd name="connsiteX2937" fmla="*/ 3046956 w 3531775"/>
              <a:gd name="connsiteY2937" fmla="*/ 1425972 h 2810796"/>
              <a:gd name="connsiteX2938" fmla="*/ 3057624 w 3531775"/>
              <a:gd name="connsiteY2938" fmla="*/ 1433306 h 2810796"/>
              <a:gd name="connsiteX2939" fmla="*/ 3045527 w 3531775"/>
              <a:gd name="connsiteY2939" fmla="*/ 1436259 h 2810796"/>
              <a:gd name="connsiteX2940" fmla="*/ 3049337 w 3531775"/>
              <a:gd name="connsiteY2940" fmla="*/ 1441593 h 2810796"/>
              <a:gd name="connsiteX2941" fmla="*/ 3040669 w 3531775"/>
              <a:gd name="connsiteY2941" fmla="*/ 1439212 h 2810796"/>
              <a:gd name="connsiteX2942" fmla="*/ 3034859 w 3531775"/>
              <a:gd name="connsiteY2942" fmla="*/ 1443688 h 2810796"/>
              <a:gd name="connsiteX2943" fmla="*/ 3068101 w 3531775"/>
              <a:gd name="connsiteY2943" fmla="*/ 1424638 h 2810796"/>
              <a:gd name="connsiteX2944" fmla="*/ 3094009 w 3531775"/>
              <a:gd name="connsiteY2944" fmla="*/ 1473406 h 2810796"/>
              <a:gd name="connsiteX2945" fmla="*/ 3070292 w 3531775"/>
              <a:gd name="connsiteY2945" fmla="*/ 1458642 h 2810796"/>
              <a:gd name="connsiteX2946" fmla="*/ 3073149 w 3531775"/>
              <a:gd name="connsiteY2946" fmla="*/ 1464929 h 2810796"/>
              <a:gd name="connsiteX2947" fmla="*/ 3070482 w 3531775"/>
              <a:gd name="connsiteY2947" fmla="*/ 1473597 h 2810796"/>
              <a:gd name="connsiteX2948" fmla="*/ 3081626 w 3531775"/>
              <a:gd name="connsiteY2948" fmla="*/ 1482455 h 2810796"/>
              <a:gd name="connsiteX2949" fmla="*/ 3074483 w 3531775"/>
              <a:gd name="connsiteY2949" fmla="*/ 1482836 h 2810796"/>
              <a:gd name="connsiteX2950" fmla="*/ 3068006 w 3531775"/>
              <a:gd name="connsiteY2950" fmla="*/ 1485122 h 2810796"/>
              <a:gd name="connsiteX2951" fmla="*/ 3071625 w 3531775"/>
              <a:gd name="connsiteY2951" fmla="*/ 1491408 h 2810796"/>
              <a:gd name="connsiteX2952" fmla="*/ 3062291 w 3531775"/>
              <a:gd name="connsiteY2952" fmla="*/ 1488265 h 2810796"/>
              <a:gd name="connsiteX2953" fmla="*/ 3055433 w 3531775"/>
              <a:gd name="connsiteY2953" fmla="*/ 1493028 h 2810796"/>
              <a:gd name="connsiteX2954" fmla="*/ 3094009 w 3531775"/>
              <a:gd name="connsiteY2954" fmla="*/ 1473406 h 2810796"/>
              <a:gd name="connsiteX2955" fmla="*/ 3131252 w 3531775"/>
              <a:gd name="connsiteY2955" fmla="*/ 1454833 h 2810796"/>
              <a:gd name="connsiteX2956" fmla="*/ 3111344 w 3531775"/>
              <a:gd name="connsiteY2956" fmla="*/ 1441307 h 2810796"/>
              <a:gd name="connsiteX2957" fmla="*/ 3113631 w 3531775"/>
              <a:gd name="connsiteY2957" fmla="*/ 1446736 h 2810796"/>
              <a:gd name="connsiteX2958" fmla="*/ 3111249 w 3531775"/>
              <a:gd name="connsiteY2958" fmla="*/ 1453690 h 2810796"/>
              <a:gd name="connsiteX2959" fmla="*/ 3120584 w 3531775"/>
              <a:gd name="connsiteY2959" fmla="*/ 1461691 h 2810796"/>
              <a:gd name="connsiteX2960" fmla="*/ 3114488 w 3531775"/>
              <a:gd name="connsiteY2960" fmla="*/ 1461595 h 2810796"/>
              <a:gd name="connsiteX2961" fmla="*/ 3108963 w 3531775"/>
              <a:gd name="connsiteY2961" fmla="*/ 1463119 h 2810796"/>
              <a:gd name="connsiteX2962" fmla="*/ 3112011 w 3531775"/>
              <a:gd name="connsiteY2962" fmla="*/ 1468453 h 2810796"/>
              <a:gd name="connsiteX2963" fmla="*/ 3104106 w 3531775"/>
              <a:gd name="connsiteY2963" fmla="*/ 1465310 h 2810796"/>
              <a:gd name="connsiteX2964" fmla="*/ 3098200 w 3531775"/>
              <a:gd name="connsiteY2964" fmla="*/ 1468739 h 2810796"/>
              <a:gd name="connsiteX2965" fmla="*/ 3131252 w 3531775"/>
              <a:gd name="connsiteY2965" fmla="*/ 1454833 h 2810796"/>
              <a:gd name="connsiteX2966" fmla="*/ 3135157 w 3531775"/>
              <a:gd name="connsiteY2966" fmla="*/ 1505220 h 2810796"/>
              <a:gd name="connsiteX2967" fmla="*/ 3106868 w 3531775"/>
              <a:gd name="connsiteY2967" fmla="*/ 1489408 h 2810796"/>
              <a:gd name="connsiteX2968" fmla="*/ 3117250 w 3531775"/>
              <a:gd name="connsiteY2968" fmla="*/ 1503124 h 2810796"/>
              <a:gd name="connsiteX2969" fmla="*/ 3108868 w 3531775"/>
              <a:gd name="connsiteY2969" fmla="*/ 1507315 h 2810796"/>
              <a:gd name="connsiteX2970" fmla="*/ 3119822 w 3531775"/>
              <a:gd name="connsiteY2970" fmla="*/ 1514364 h 2810796"/>
              <a:gd name="connsiteX2971" fmla="*/ 3114297 w 3531775"/>
              <a:gd name="connsiteY2971" fmla="*/ 1518079 h 2810796"/>
              <a:gd name="connsiteX2972" fmla="*/ 3107344 w 3531775"/>
              <a:gd name="connsiteY2972" fmla="*/ 1521317 h 2810796"/>
              <a:gd name="connsiteX2973" fmla="*/ 3112011 w 3531775"/>
              <a:gd name="connsiteY2973" fmla="*/ 1528461 h 2810796"/>
              <a:gd name="connsiteX2974" fmla="*/ 3101248 w 3531775"/>
              <a:gd name="connsiteY2974" fmla="*/ 1525413 h 2810796"/>
              <a:gd name="connsiteX2975" fmla="*/ 3094104 w 3531775"/>
              <a:gd name="connsiteY2975" fmla="*/ 1531509 h 2810796"/>
              <a:gd name="connsiteX2976" fmla="*/ 3107820 w 3531775"/>
              <a:gd name="connsiteY2976" fmla="*/ 1539415 h 2810796"/>
              <a:gd name="connsiteX2977" fmla="*/ 3135157 w 3531775"/>
              <a:gd name="connsiteY2977" fmla="*/ 1505220 h 2810796"/>
              <a:gd name="connsiteX2978" fmla="*/ 3137919 w 3531775"/>
              <a:gd name="connsiteY2978" fmla="*/ 1591897 h 2810796"/>
              <a:gd name="connsiteX2979" fmla="*/ 3138967 w 3531775"/>
              <a:gd name="connsiteY2979" fmla="*/ 1598184 h 2810796"/>
              <a:gd name="connsiteX2980" fmla="*/ 3132109 w 3531775"/>
              <a:gd name="connsiteY2980" fmla="*/ 1593136 h 2810796"/>
              <a:gd name="connsiteX2981" fmla="*/ 3153921 w 3531775"/>
              <a:gd name="connsiteY2981" fmla="*/ 1605804 h 2810796"/>
              <a:gd name="connsiteX2982" fmla="*/ 3149159 w 3531775"/>
              <a:gd name="connsiteY2982" fmla="*/ 1576086 h 2810796"/>
              <a:gd name="connsiteX2983" fmla="*/ 3145730 w 3531775"/>
              <a:gd name="connsiteY2983" fmla="*/ 1583420 h 2810796"/>
              <a:gd name="connsiteX2984" fmla="*/ 3143063 w 3531775"/>
              <a:gd name="connsiteY2984" fmla="*/ 1584754 h 2810796"/>
              <a:gd name="connsiteX2985" fmla="*/ 3150492 w 3531775"/>
              <a:gd name="connsiteY2985" fmla="*/ 1593231 h 2810796"/>
              <a:gd name="connsiteX2986" fmla="*/ 3144206 w 3531775"/>
              <a:gd name="connsiteY2986" fmla="*/ 1591707 h 2810796"/>
              <a:gd name="connsiteX2987" fmla="*/ 3137919 w 3531775"/>
              <a:gd name="connsiteY2987" fmla="*/ 1591897 h 2810796"/>
              <a:gd name="connsiteX2988" fmla="*/ 3182592 w 3531775"/>
              <a:gd name="connsiteY2988" fmla="*/ 1494075 h 2810796"/>
              <a:gd name="connsiteX2989" fmla="*/ 3166399 w 3531775"/>
              <a:gd name="connsiteY2989" fmla="*/ 1480169 h 2810796"/>
              <a:gd name="connsiteX2990" fmla="*/ 3167923 w 3531775"/>
              <a:gd name="connsiteY2990" fmla="*/ 1485122 h 2810796"/>
              <a:gd name="connsiteX2991" fmla="*/ 3165161 w 3531775"/>
              <a:gd name="connsiteY2991" fmla="*/ 1490932 h 2810796"/>
              <a:gd name="connsiteX2992" fmla="*/ 3172590 w 3531775"/>
              <a:gd name="connsiteY2992" fmla="*/ 1498933 h 2810796"/>
              <a:gd name="connsiteX2993" fmla="*/ 3162208 w 3531775"/>
              <a:gd name="connsiteY2993" fmla="*/ 1498933 h 2810796"/>
              <a:gd name="connsiteX2994" fmla="*/ 3164399 w 3531775"/>
              <a:gd name="connsiteY2994" fmla="*/ 1503982 h 2810796"/>
              <a:gd name="connsiteX2995" fmla="*/ 3157731 w 3531775"/>
              <a:gd name="connsiteY2995" fmla="*/ 1500362 h 2810796"/>
              <a:gd name="connsiteX2996" fmla="*/ 3152207 w 3531775"/>
              <a:gd name="connsiteY2996" fmla="*/ 1502838 h 2810796"/>
              <a:gd name="connsiteX2997" fmla="*/ 3182592 w 3531775"/>
              <a:gd name="connsiteY2997" fmla="*/ 1494075 h 2810796"/>
              <a:gd name="connsiteX2998" fmla="*/ 3182210 w 3531775"/>
              <a:gd name="connsiteY2998" fmla="*/ 1530556 h 2810796"/>
              <a:gd name="connsiteX2999" fmla="*/ 3171257 w 3531775"/>
              <a:gd name="connsiteY2999" fmla="*/ 1520936 h 2810796"/>
              <a:gd name="connsiteX3000" fmla="*/ 3170209 w 3531775"/>
              <a:gd name="connsiteY3000" fmla="*/ 1527318 h 2810796"/>
              <a:gd name="connsiteX3001" fmla="*/ 3162875 w 3531775"/>
              <a:gd name="connsiteY3001" fmla="*/ 1532557 h 2810796"/>
              <a:gd name="connsiteX3002" fmla="*/ 3168209 w 3531775"/>
              <a:gd name="connsiteY3002" fmla="*/ 1545129 h 2810796"/>
              <a:gd name="connsiteX3003" fmla="*/ 3161446 w 3531775"/>
              <a:gd name="connsiteY3003" fmla="*/ 1541796 h 2810796"/>
              <a:gd name="connsiteX3004" fmla="*/ 3154207 w 3531775"/>
              <a:gd name="connsiteY3004" fmla="*/ 1540272 h 2810796"/>
              <a:gd name="connsiteX3005" fmla="*/ 3154112 w 3531775"/>
              <a:gd name="connsiteY3005" fmla="*/ 1547034 h 2810796"/>
              <a:gd name="connsiteX3006" fmla="*/ 3147254 w 3531775"/>
              <a:gd name="connsiteY3006" fmla="*/ 1539795 h 2810796"/>
              <a:gd name="connsiteX3007" fmla="*/ 3138395 w 3531775"/>
              <a:gd name="connsiteY3007" fmla="*/ 1540176 h 2810796"/>
              <a:gd name="connsiteX3008" fmla="*/ 3182210 w 3531775"/>
              <a:gd name="connsiteY3008" fmla="*/ 1530556 h 2810796"/>
              <a:gd name="connsiteX3009" fmla="*/ 3181829 w 3531775"/>
              <a:gd name="connsiteY3009" fmla="*/ 1587992 h 2810796"/>
              <a:gd name="connsiteX3010" fmla="*/ 3205928 w 3531775"/>
              <a:gd name="connsiteY3010" fmla="*/ 1559893 h 2810796"/>
              <a:gd name="connsiteX3011" fmla="*/ 3206785 w 3531775"/>
              <a:gd name="connsiteY3011" fmla="*/ 1566846 h 2810796"/>
              <a:gd name="connsiteX3012" fmla="*/ 3201737 w 3531775"/>
              <a:gd name="connsiteY3012" fmla="*/ 1574276 h 2810796"/>
              <a:gd name="connsiteX3013" fmla="*/ 3200975 w 3531775"/>
              <a:gd name="connsiteY3013" fmla="*/ 1576467 h 2810796"/>
              <a:gd name="connsiteX3014" fmla="*/ 3209738 w 3531775"/>
              <a:gd name="connsiteY3014" fmla="*/ 1586087 h 2810796"/>
              <a:gd name="connsiteX3015" fmla="*/ 3202880 w 3531775"/>
              <a:gd name="connsiteY3015" fmla="*/ 1584277 h 2810796"/>
              <a:gd name="connsiteX3016" fmla="*/ 3196022 w 3531775"/>
              <a:gd name="connsiteY3016" fmla="*/ 1584563 h 2810796"/>
              <a:gd name="connsiteX3017" fmla="*/ 3197641 w 3531775"/>
              <a:gd name="connsiteY3017" fmla="*/ 1591516 h 2810796"/>
              <a:gd name="connsiteX3018" fmla="*/ 3189735 w 3531775"/>
              <a:gd name="connsiteY3018" fmla="*/ 1585706 h 2810796"/>
              <a:gd name="connsiteX3019" fmla="*/ 3181829 w 3531775"/>
              <a:gd name="connsiteY3019" fmla="*/ 1587992 h 2810796"/>
              <a:gd name="connsiteX3020" fmla="*/ 3228597 w 3531775"/>
              <a:gd name="connsiteY3020" fmla="*/ 1520650 h 2810796"/>
              <a:gd name="connsiteX3021" fmla="*/ 3216405 w 3531775"/>
              <a:gd name="connsiteY3021" fmla="*/ 1512554 h 2810796"/>
              <a:gd name="connsiteX3022" fmla="*/ 3213834 w 3531775"/>
              <a:gd name="connsiteY3022" fmla="*/ 1526651 h 2810796"/>
              <a:gd name="connsiteX3023" fmla="*/ 3219549 w 3531775"/>
              <a:gd name="connsiteY3023" fmla="*/ 1537891 h 2810796"/>
              <a:gd name="connsiteX3024" fmla="*/ 3205166 w 3531775"/>
              <a:gd name="connsiteY3024" fmla="*/ 1530937 h 2810796"/>
              <a:gd name="connsiteX3025" fmla="*/ 3207261 w 3531775"/>
              <a:gd name="connsiteY3025" fmla="*/ 1541986 h 2810796"/>
              <a:gd name="connsiteX3026" fmla="*/ 3199356 w 3531775"/>
              <a:gd name="connsiteY3026" fmla="*/ 1535604 h 2810796"/>
              <a:gd name="connsiteX3027" fmla="*/ 3191354 w 3531775"/>
              <a:gd name="connsiteY3027" fmla="*/ 1537224 h 2810796"/>
              <a:gd name="connsiteX3028" fmla="*/ 3211452 w 3531775"/>
              <a:gd name="connsiteY3028" fmla="*/ 1553226 h 2810796"/>
              <a:gd name="connsiteX3029" fmla="*/ 3228597 w 3531775"/>
              <a:gd name="connsiteY3029" fmla="*/ 1520650 h 2810796"/>
              <a:gd name="connsiteX3030" fmla="*/ 3232598 w 3531775"/>
              <a:gd name="connsiteY3030" fmla="*/ 1631426 h 2810796"/>
              <a:gd name="connsiteX3031" fmla="*/ 3224501 w 3531775"/>
              <a:gd name="connsiteY3031" fmla="*/ 1632855 h 2810796"/>
              <a:gd name="connsiteX3032" fmla="*/ 3243551 w 3531775"/>
              <a:gd name="connsiteY3032" fmla="*/ 1649904 h 2810796"/>
              <a:gd name="connsiteX3033" fmla="*/ 3262792 w 3531775"/>
              <a:gd name="connsiteY3033" fmla="*/ 1616472 h 2810796"/>
              <a:gd name="connsiteX3034" fmla="*/ 3251552 w 3531775"/>
              <a:gd name="connsiteY3034" fmla="*/ 1607899 h 2810796"/>
              <a:gd name="connsiteX3035" fmla="*/ 3251552 w 3531775"/>
              <a:gd name="connsiteY3035" fmla="*/ 1614853 h 2810796"/>
              <a:gd name="connsiteX3036" fmla="*/ 3245742 w 3531775"/>
              <a:gd name="connsiteY3036" fmla="*/ 1621520 h 2810796"/>
              <a:gd name="connsiteX3037" fmla="*/ 3252219 w 3531775"/>
              <a:gd name="connsiteY3037" fmla="*/ 1634188 h 2810796"/>
              <a:gd name="connsiteX3038" fmla="*/ 3245647 w 3531775"/>
              <a:gd name="connsiteY3038" fmla="*/ 1631521 h 2810796"/>
              <a:gd name="connsiteX3039" fmla="*/ 3238884 w 3531775"/>
              <a:gd name="connsiteY3039" fmla="*/ 1630950 h 2810796"/>
              <a:gd name="connsiteX3040" fmla="*/ 3239646 w 3531775"/>
              <a:gd name="connsiteY3040" fmla="*/ 1638093 h 2810796"/>
              <a:gd name="connsiteX3041" fmla="*/ 3232598 w 3531775"/>
              <a:gd name="connsiteY3041" fmla="*/ 1631426 h 2810796"/>
              <a:gd name="connsiteX3042" fmla="*/ 3274222 w 3531775"/>
              <a:gd name="connsiteY3042" fmla="*/ 1573419 h 2810796"/>
              <a:gd name="connsiteX3043" fmla="*/ 3266411 w 3531775"/>
              <a:gd name="connsiteY3043" fmla="*/ 1563703 h 2810796"/>
              <a:gd name="connsiteX3044" fmla="*/ 3264792 w 3531775"/>
              <a:gd name="connsiteY3044" fmla="*/ 1568751 h 2810796"/>
              <a:gd name="connsiteX3045" fmla="*/ 3258220 w 3531775"/>
              <a:gd name="connsiteY3045" fmla="*/ 1571800 h 2810796"/>
              <a:gd name="connsiteX3046" fmla="*/ 3261077 w 3531775"/>
              <a:gd name="connsiteY3046" fmla="*/ 1583039 h 2810796"/>
              <a:gd name="connsiteX3047" fmla="*/ 3255839 w 3531775"/>
              <a:gd name="connsiteY3047" fmla="*/ 1579134 h 2810796"/>
              <a:gd name="connsiteX3048" fmla="*/ 3250124 w 3531775"/>
              <a:gd name="connsiteY3048" fmla="*/ 1576657 h 2810796"/>
              <a:gd name="connsiteX3049" fmla="*/ 3249267 w 3531775"/>
              <a:gd name="connsiteY3049" fmla="*/ 1582182 h 2810796"/>
              <a:gd name="connsiteX3050" fmla="*/ 3244504 w 3531775"/>
              <a:gd name="connsiteY3050" fmla="*/ 1575038 h 2810796"/>
              <a:gd name="connsiteX3051" fmla="*/ 3237170 w 3531775"/>
              <a:gd name="connsiteY3051" fmla="*/ 1573704 h 2810796"/>
              <a:gd name="connsiteX3052" fmla="*/ 3274222 w 3531775"/>
              <a:gd name="connsiteY3052" fmla="*/ 1573419 h 2810796"/>
              <a:gd name="connsiteX3053" fmla="*/ 3307274 w 3531775"/>
              <a:gd name="connsiteY3053" fmla="*/ 1627807 h 2810796"/>
              <a:gd name="connsiteX3054" fmla="*/ 3297749 w 3531775"/>
              <a:gd name="connsiteY3054" fmla="*/ 1625140 h 2810796"/>
              <a:gd name="connsiteX3055" fmla="*/ 3292796 w 3531775"/>
              <a:gd name="connsiteY3055" fmla="*/ 1630378 h 2810796"/>
              <a:gd name="connsiteX3056" fmla="*/ 3291938 w 3531775"/>
              <a:gd name="connsiteY3056" fmla="*/ 1631997 h 2810796"/>
              <a:gd name="connsiteX3057" fmla="*/ 3298320 w 3531775"/>
              <a:gd name="connsiteY3057" fmla="*/ 1642189 h 2810796"/>
              <a:gd name="connsiteX3058" fmla="*/ 3292701 w 3531775"/>
              <a:gd name="connsiteY3058" fmla="*/ 1639141 h 2810796"/>
              <a:gd name="connsiteX3059" fmla="*/ 3286985 w 3531775"/>
              <a:gd name="connsiteY3059" fmla="*/ 1637903 h 2810796"/>
              <a:gd name="connsiteX3060" fmla="*/ 3287652 w 3531775"/>
              <a:gd name="connsiteY3060" fmla="*/ 1644190 h 2810796"/>
              <a:gd name="connsiteX3061" fmla="*/ 3281556 w 3531775"/>
              <a:gd name="connsiteY3061" fmla="*/ 1637522 h 2810796"/>
              <a:gd name="connsiteX3062" fmla="*/ 3274793 w 3531775"/>
              <a:gd name="connsiteY3062" fmla="*/ 1637903 h 2810796"/>
              <a:gd name="connsiteX3063" fmla="*/ 3307274 w 3531775"/>
              <a:gd name="connsiteY3063" fmla="*/ 1627807 h 2810796"/>
              <a:gd name="connsiteX3064" fmla="*/ 3341373 w 3531775"/>
              <a:gd name="connsiteY3064" fmla="*/ 1673717 h 2810796"/>
              <a:gd name="connsiteX3065" fmla="*/ 3332610 w 3531775"/>
              <a:gd name="connsiteY3065" fmla="*/ 1661906 h 2810796"/>
              <a:gd name="connsiteX3066" fmla="*/ 3325467 w 3531775"/>
              <a:gd name="connsiteY3066" fmla="*/ 1674193 h 2810796"/>
              <a:gd name="connsiteX3067" fmla="*/ 3327086 w 3531775"/>
              <a:gd name="connsiteY3067" fmla="*/ 1686671 h 2810796"/>
              <a:gd name="connsiteX3068" fmla="*/ 3321466 w 3531775"/>
              <a:gd name="connsiteY3068" fmla="*/ 1681908 h 2810796"/>
              <a:gd name="connsiteX3069" fmla="*/ 3315084 w 3531775"/>
              <a:gd name="connsiteY3069" fmla="*/ 1679146 h 2810796"/>
              <a:gd name="connsiteX3070" fmla="*/ 3314227 w 3531775"/>
              <a:gd name="connsiteY3070" fmla="*/ 1686100 h 2810796"/>
              <a:gd name="connsiteX3071" fmla="*/ 3308893 w 3531775"/>
              <a:gd name="connsiteY3071" fmla="*/ 1677432 h 2810796"/>
              <a:gd name="connsiteX3072" fmla="*/ 3300987 w 3531775"/>
              <a:gd name="connsiteY3072" fmla="*/ 1676098 h 2810796"/>
              <a:gd name="connsiteX3073" fmla="*/ 3341373 w 3531775"/>
              <a:gd name="connsiteY3073" fmla="*/ 1673717 h 2810796"/>
              <a:gd name="connsiteX3074" fmla="*/ 3372615 w 3531775"/>
              <a:gd name="connsiteY3074" fmla="*/ 1761347 h 2810796"/>
              <a:gd name="connsiteX3075" fmla="*/ 3365186 w 3531775"/>
              <a:gd name="connsiteY3075" fmla="*/ 1752203 h 2810796"/>
              <a:gd name="connsiteX3076" fmla="*/ 3357375 w 3531775"/>
              <a:gd name="connsiteY3076" fmla="*/ 1752298 h 2810796"/>
              <a:gd name="connsiteX3077" fmla="*/ 3355566 w 3531775"/>
              <a:gd name="connsiteY3077" fmla="*/ 1765062 h 2810796"/>
              <a:gd name="connsiteX3078" fmla="*/ 3352041 w 3531775"/>
              <a:gd name="connsiteY3078" fmla="*/ 1758680 h 2810796"/>
              <a:gd name="connsiteX3079" fmla="*/ 3347374 w 3531775"/>
              <a:gd name="connsiteY3079" fmla="*/ 1753537 h 2810796"/>
              <a:gd name="connsiteX3080" fmla="*/ 3344231 w 3531775"/>
              <a:gd name="connsiteY3080" fmla="*/ 1758775 h 2810796"/>
              <a:gd name="connsiteX3081" fmla="*/ 3342516 w 3531775"/>
              <a:gd name="connsiteY3081" fmla="*/ 1749345 h 2810796"/>
              <a:gd name="connsiteX3082" fmla="*/ 3335753 w 3531775"/>
              <a:gd name="connsiteY3082" fmla="*/ 1744774 h 2810796"/>
              <a:gd name="connsiteX3083" fmla="*/ 3372615 w 3531775"/>
              <a:gd name="connsiteY3083" fmla="*/ 1761347 h 2810796"/>
              <a:gd name="connsiteX3084" fmla="*/ 3387855 w 3531775"/>
              <a:gd name="connsiteY3084" fmla="*/ 1822116 h 2810796"/>
              <a:gd name="connsiteX3085" fmla="*/ 3380521 w 3531775"/>
              <a:gd name="connsiteY3085" fmla="*/ 1815830 h 2810796"/>
              <a:gd name="connsiteX3086" fmla="*/ 3373949 w 3531775"/>
              <a:gd name="connsiteY3086" fmla="*/ 1818497 h 2810796"/>
              <a:gd name="connsiteX3087" fmla="*/ 3372520 w 3531775"/>
              <a:gd name="connsiteY3087" fmla="*/ 1819640 h 2810796"/>
              <a:gd name="connsiteX3088" fmla="*/ 3374044 w 3531775"/>
              <a:gd name="connsiteY3088" fmla="*/ 1831261 h 2810796"/>
              <a:gd name="connsiteX3089" fmla="*/ 3370234 w 3531775"/>
              <a:gd name="connsiteY3089" fmla="*/ 1826308 h 2810796"/>
              <a:gd name="connsiteX3090" fmla="*/ 3365662 w 3531775"/>
              <a:gd name="connsiteY3090" fmla="*/ 1822879 h 2810796"/>
              <a:gd name="connsiteX3091" fmla="*/ 3363662 w 3531775"/>
              <a:gd name="connsiteY3091" fmla="*/ 1828879 h 2810796"/>
              <a:gd name="connsiteX3092" fmla="*/ 3360995 w 3531775"/>
              <a:gd name="connsiteY3092" fmla="*/ 1820402 h 2810796"/>
              <a:gd name="connsiteX3093" fmla="*/ 3354803 w 3531775"/>
              <a:gd name="connsiteY3093" fmla="*/ 1817925 h 2810796"/>
              <a:gd name="connsiteX3094" fmla="*/ 3387855 w 3531775"/>
              <a:gd name="connsiteY3094" fmla="*/ 1822116 h 2810796"/>
              <a:gd name="connsiteX3095" fmla="*/ 3390522 w 3531775"/>
              <a:gd name="connsiteY3095" fmla="*/ 1890982 h 2810796"/>
              <a:gd name="connsiteX3096" fmla="*/ 3386236 w 3531775"/>
              <a:gd name="connsiteY3096" fmla="*/ 1880981 h 2810796"/>
              <a:gd name="connsiteX3097" fmla="*/ 3379378 w 3531775"/>
              <a:gd name="connsiteY3097" fmla="*/ 1879171 h 2810796"/>
              <a:gd name="connsiteX3098" fmla="*/ 3374711 w 3531775"/>
              <a:gd name="connsiteY3098" fmla="*/ 1890125 h 2810796"/>
              <a:gd name="connsiteX3099" fmla="*/ 3373187 w 3531775"/>
              <a:gd name="connsiteY3099" fmla="*/ 1883553 h 2810796"/>
              <a:gd name="connsiteX3100" fmla="*/ 3370329 w 3531775"/>
              <a:gd name="connsiteY3100" fmla="*/ 1877838 h 2810796"/>
              <a:gd name="connsiteX3101" fmla="*/ 3366329 w 3531775"/>
              <a:gd name="connsiteY3101" fmla="*/ 1881743 h 2810796"/>
              <a:gd name="connsiteX3102" fmla="*/ 3366995 w 3531775"/>
              <a:gd name="connsiteY3102" fmla="*/ 1872885 h 2810796"/>
              <a:gd name="connsiteX3103" fmla="*/ 3362138 w 3531775"/>
              <a:gd name="connsiteY3103" fmla="*/ 1867075 h 2810796"/>
              <a:gd name="connsiteX3104" fmla="*/ 3390522 w 3531775"/>
              <a:gd name="connsiteY3104" fmla="*/ 1890982 h 2810796"/>
              <a:gd name="connsiteX3105" fmla="*/ 3380140 w 3531775"/>
              <a:gd name="connsiteY3105" fmla="*/ 1972040 h 2810796"/>
              <a:gd name="connsiteX3106" fmla="*/ 3377092 w 3531775"/>
              <a:gd name="connsiteY3106" fmla="*/ 1949656 h 2810796"/>
              <a:gd name="connsiteX3107" fmla="*/ 3370043 w 3531775"/>
              <a:gd name="connsiteY3107" fmla="*/ 1954895 h 2810796"/>
              <a:gd name="connsiteX3108" fmla="*/ 3367281 w 3531775"/>
              <a:gd name="connsiteY3108" fmla="*/ 1954419 h 2810796"/>
              <a:gd name="connsiteX3109" fmla="*/ 3368234 w 3531775"/>
              <a:gd name="connsiteY3109" fmla="*/ 1964611 h 2810796"/>
              <a:gd name="connsiteX3110" fmla="*/ 3363662 w 3531775"/>
              <a:gd name="connsiteY3110" fmla="*/ 1962134 h 2810796"/>
              <a:gd name="connsiteX3111" fmla="*/ 3358899 w 3531775"/>
              <a:gd name="connsiteY3111" fmla="*/ 1958324 h 2810796"/>
              <a:gd name="connsiteX3112" fmla="*/ 3355566 w 3531775"/>
              <a:gd name="connsiteY3112" fmla="*/ 1965182 h 2810796"/>
              <a:gd name="connsiteX3113" fmla="*/ 3353851 w 3531775"/>
              <a:gd name="connsiteY3113" fmla="*/ 1955562 h 2810796"/>
              <a:gd name="connsiteX3114" fmla="*/ 3346993 w 3531775"/>
              <a:gd name="connsiteY3114" fmla="*/ 1952800 h 2810796"/>
              <a:gd name="connsiteX3115" fmla="*/ 3346421 w 3531775"/>
              <a:gd name="connsiteY3115" fmla="*/ 1966992 h 2810796"/>
              <a:gd name="connsiteX3116" fmla="*/ 3380140 w 3531775"/>
              <a:gd name="connsiteY3116" fmla="*/ 1972040 h 2810796"/>
              <a:gd name="connsiteX3117" fmla="*/ 3375854 w 3531775"/>
              <a:gd name="connsiteY3117" fmla="*/ 2029762 h 2810796"/>
              <a:gd name="connsiteX3118" fmla="*/ 3370901 w 3531775"/>
              <a:gd name="connsiteY3118" fmla="*/ 2031286 h 2810796"/>
              <a:gd name="connsiteX3119" fmla="*/ 3364995 w 3531775"/>
              <a:gd name="connsiteY3119" fmla="*/ 2027475 h 2810796"/>
              <a:gd name="connsiteX3120" fmla="*/ 3363376 w 3531775"/>
              <a:gd name="connsiteY3120" fmla="*/ 2026999 h 2810796"/>
              <a:gd name="connsiteX3121" fmla="*/ 3357375 w 3531775"/>
              <a:gd name="connsiteY3121" fmla="*/ 2036429 h 2810796"/>
              <a:gd name="connsiteX3122" fmla="*/ 3357851 w 3531775"/>
              <a:gd name="connsiteY3122" fmla="*/ 2029762 h 2810796"/>
              <a:gd name="connsiteX3123" fmla="*/ 3356899 w 3531775"/>
              <a:gd name="connsiteY3123" fmla="*/ 2023475 h 2810796"/>
              <a:gd name="connsiteX3124" fmla="*/ 3351946 w 3531775"/>
              <a:gd name="connsiteY3124" fmla="*/ 2025951 h 2810796"/>
              <a:gd name="connsiteX3125" fmla="*/ 3355375 w 3531775"/>
              <a:gd name="connsiteY3125" fmla="*/ 2017760 h 2810796"/>
              <a:gd name="connsiteX3126" fmla="*/ 3352518 w 3531775"/>
              <a:gd name="connsiteY3126" fmla="*/ 2010807 h 2810796"/>
              <a:gd name="connsiteX3127" fmla="*/ 3375854 w 3531775"/>
              <a:gd name="connsiteY3127" fmla="*/ 2029762 h 2810796"/>
              <a:gd name="connsiteX3128" fmla="*/ 3354327 w 3531775"/>
              <a:gd name="connsiteY3128" fmla="*/ 2048526 h 2810796"/>
              <a:gd name="connsiteX3129" fmla="*/ 3354327 w 3531775"/>
              <a:gd name="connsiteY3129" fmla="*/ 2048526 h 2810796"/>
              <a:gd name="connsiteX3130" fmla="*/ 3354327 w 3531775"/>
              <a:gd name="connsiteY3130" fmla="*/ 2048526 h 2810796"/>
              <a:gd name="connsiteX3131" fmla="*/ 2505745 w 3531775"/>
              <a:gd name="connsiteY3131" fmla="*/ 2165397 h 2810796"/>
              <a:gd name="connsiteX3132" fmla="*/ 2478218 w 3531775"/>
              <a:gd name="connsiteY3132" fmla="*/ 2177875 h 2810796"/>
              <a:gd name="connsiteX3133" fmla="*/ 2486504 w 3531775"/>
              <a:gd name="connsiteY3133" fmla="*/ 2180923 h 2810796"/>
              <a:gd name="connsiteX3134" fmla="*/ 2492029 w 3531775"/>
              <a:gd name="connsiteY3134" fmla="*/ 2177685 h 2810796"/>
              <a:gd name="connsiteX3135" fmla="*/ 2493077 w 3531775"/>
              <a:gd name="connsiteY3135" fmla="*/ 2176542 h 2810796"/>
              <a:gd name="connsiteX3136" fmla="*/ 2488791 w 3531775"/>
              <a:gd name="connsiteY3136" fmla="*/ 2168350 h 2810796"/>
              <a:gd name="connsiteX3137" fmla="*/ 2493458 w 3531775"/>
              <a:gd name="connsiteY3137" fmla="*/ 2171208 h 2810796"/>
              <a:gd name="connsiteX3138" fmla="*/ 2498601 w 3531775"/>
              <a:gd name="connsiteY3138" fmla="*/ 2172827 h 2810796"/>
              <a:gd name="connsiteX3139" fmla="*/ 2498982 w 3531775"/>
              <a:gd name="connsiteY3139" fmla="*/ 2167969 h 2810796"/>
              <a:gd name="connsiteX3140" fmla="*/ 2503554 w 3531775"/>
              <a:gd name="connsiteY3140" fmla="*/ 2173684 h 2810796"/>
              <a:gd name="connsiteX3141" fmla="*/ 2509936 w 3531775"/>
              <a:gd name="connsiteY3141" fmla="*/ 2174351 h 2810796"/>
              <a:gd name="connsiteX3142" fmla="*/ 2505745 w 3531775"/>
              <a:gd name="connsiteY3142" fmla="*/ 2165397 h 2810796"/>
              <a:gd name="connsiteX3143" fmla="*/ 2584421 w 3531775"/>
              <a:gd name="connsiteY3143" fmla="*/ 2226548 h 2810796"/>
              <a:gd name="connsiteX3144" fmla="*/ 2575277 w 3531775"/>
              <a:gd name="connsiteY3144" fmla="*/ 2251789 h 2810796"/>
              <a:gd name="connsiteX3145" fmla="*/ 2573087 w 3531775"/>
              <a:gd name="connsiteY3145" fmla="*/ 2247027 h 2810796"/>
              <a:gd name="connsiteX3146" fmla="*/ 2574611 w 3531775"/>
              <a:gd name="connsiteY3146" fmla="*/ 2240645 h 2810796"/>
              <a:gd name="connsiteX3147" fmla="*/ 2566515 w 3531775"/>
              <a:gd name="connsiteY3147" fmla="*/ 2233978 h 2810796"/>
              <a:gd name="connsiteX3148" fmla="*/ 2571468 w 3531775"/>
              <a:gd name="connsiteY3148" fmla="*/ 2233787 h 2810796"/>
              <a:gd name="connsiteX3149" fmla="*/ 2575944 w 3531775"/>
              <a:gd name="connsiteY3149" fmla="*/ 2232168 h 2810796"/>
              <a:gd name="connsiteX3150" fmla="*/ 2573087 w 3531775"/>
              <a:gd name="connsiteY3150" fmla="*/ 2227501 h 2810796"/>
              <a:gd name="connsiteX3151" fmla="*/ 2579754 w 3531775"/>
              <a:gd name="connsiteY3151" fmla="*/ 2229977 h 2810796"/>
              <a:gd name="connsiteX3152" fmla="*/ 2584421 w 3531775"/>
              <a:gd name="connsiteY3152" fmla="*/ 2226548 h 2810796"/>
              <a:gd name="connsiteX3153" fmla="*/ 2682910 w 3531775"/>
              <a:gd name="connsiteY3153" fmla="*/ 2285984 h 2810796"/>
              <a:gd name="connsiteX3154" fmla="*/ 2663003 w 3531775"/>
              <a:gd name="connsiteY3154" fmla="*/ 2304939 h 2810796"/>
              <a:gd name="connsiteX3155" fmla="*/ 2662622 w 3531775"/>
              <a:gd name="connsiteY3155" fmla="*/ 2300367 h 2810796"/>
              <a:gd name="connsiteX3156" fmla="*/ 2666908 w 3531775"/>
              <a:gd name="connsiteY3156" fmla="*/ 2295509 h 2810796"/>
              <a:gd name="connsiteX3157" fmla="*/ 2661860 w 3531775"/>
              <a:gd name="connsiteY3157" fmla="*/ 2289604 h 2810796"/>
              <a:gd name="connsiteX3158" fmla="*/ 2666432 w 3531775"/>
              <a:gd name="connsiteY3158" fmla="*/ 2288842 h 2810796"/>
              <a:gd name="connsiteX3159" fmla="*/ 2671766 w 3531775"/>
              <a:gd name="connsiteY3159" fmla="*/ 2288651 h 2810796"/>
              <a:gd name="connsiteX3160" fmla="*/ 2670718 w 3531775"/>
              <a:gd name="connsiteY3160" fmla="*/ 2283889 h 2810796"/>
              <a:gd name="connsiteX3161" fmla="*/ 2676719 w 3531775"/>
              <a:gd name="connsiteY3161" fmla="*/ 2287794 h 2810796"/>
              <a:gd name="connsiteX3162" fmla="*/ 2682910 w 3531775"/>
              <a:gd name="connsiteY3162" fmla="*/ 2285984 h 2810796"/>
              <a:gd name="connsiteX3163" fmla="*/ 2739679 w 3531775"/>
              <a:gd name="connsiteY3163" fmla="*/ 2304748 h 2810796"/>
              <a:gd name="connsiteX3164" fmla="*/ 2734059 w 3531775"/>
              <a:gd name="connsiteY3164" fmla="*/ 2331037 h 2810796"/>
              <a:gd name="connsiteX3165" fmla="*/ 2731107 w 3531775"/>
              <a:gd name="connsiteY3165" fmla="*/ 2326942 h 2810796"/>
              <a:gd name="connsiteX3166" fmla="*/ 2731773 w 3531775"/>
              <a:gd name="connsiteY3166" fmla="*/ 2320465 h 2810796"/>
              <a:gd name="connsiteX3167" fmla="*/ 2731487 w 3531775"/>
              <a:gd name="connsiteY3167" fmla="*/ 2318845 h 2810796"/>
              <a:gd name="connsiteX3168" fmla="*/ 2724249 w 3531775"/>
              <a:gd name="connsiteY3168" fmla="*/ 2317131 h 2810796"/>
              <a:gd name="connsiteX3169" fmla="*/ 2727582 w 3531775"/>
              <a:gd name="connsiteY3169" fmla="*/ 2314464 h 2810796"/>
              <a:gd name="connsiteX3170" fmla="*/ 2731868 w 3531775"/>
              <a:gd name="connsiteY3170" fmla="*/ 2311987 h 2810796"/>
              <a:gd name="connsiteX3171" fmla="*/ 2728344 w 3531775"/>
              <a:gd name="connsiteY3171" fmla="*/ 2307987 h 2810796"/>
              <a:gd name="connsiteX3172" fmla="*/ 2735488 w 3531775"/>
              <a:gd name="connsiteY3172" fmla="*/ 2308939 h 2810796"/>
              <a:gd name="connsiteX3173" fmla="*/ 2739679 w 3531775"/>
              <a:gd name="connsiteY3173" fmla="*/ 2304748 h 2810796"/>
              <a:gd name="connsiteX3174" fmla="*/ 2786733 w 3531775"/>
              <a:gd name="connsiteY3174" fmla="*/ 2333514 h 2810796"/>
              <a:gd name="connsiteX3175" fmla="*/ 2772159 w 3531775"/>
              <a:gd name="connsiteY3175" fmla="*/ 2357231 h 2810796"/>
              <a:gd name="connsiteX3176" fmla="*/ 2770540 w 3531775"/>
              <a:gd name="connsiteY3176" fmla="*/ 2352850 h 2810796"/>
              <a:gd name="connsiteX3177" fmla="*/ 2773398 w 3531775"/>
              <a:gd name="connsiteY3177" fmla="*/ 2346944 h 2810796"/>
              <a:gd name="connsiteX3178" fmla="*/ 2766635 w 3531775"/>
              <a:gd name="connsiteY3178" fmla="*/ 2342467 h 2810796"/>
              <a:gd name="connsiteX3179" fmla="*/ 2771016 w 3531775"/>
              <a:gd name="connsiteY3179" fmla="*/ 2340562 h 2810796"/>
              <a:gd name="connsiteX3180" fmla="*/ 2776350 w 3531775"/>
              <a:gd name="connsiteY3180" fmla="*/ 2338943 h 2810796"/>
              <a:gd name="connsiteX3181" fmla="*/ 2773874 w 3531775"/>
              <a:gd name="connsiteY3181" fmla="*/ 2334562 h 2810796"/>
              <a:gd name="connsiteX3182" fmla="*/ 2781018 w 3531775"/>
              <a:gd name="connsiteY3182" fmla="*/ 2336847 h 2810796"/>
              <a:gd name="connsiteX3183" fmla="*/ 2786733 w 3531775"/>
              <a:gd name="connsiteY3183" fmla="*/ 2333514 h 2810796"/>
              <a:gd name="connsiteX3184" fmla="*/ 2904081 w 3531775"/>
              <a:gd name="connsiteY3184" fmla="*/ 2338086 h 2810796"/>
              <a:gd name="connsiteX3185" fmla="*/ 2901985 w 3531775"/>
              <a:gd name="connsiteY3185" fmla="*/ 2331799 h 2810796"/>
              <a:gd name="connsiteX3186" fmla="*/ 2893793 w 3531775"/>
              <a:gd name="connsiteY3186" fmla="*/ 2331799 h 2810796"/>
              <a:gd name="connsiteX3187" fmla="*/ 2895699 w 3531775"/>
              <a:gd name="connsiteY3187" fmla="*/ 2327894 h 2810796"/>
              <a:gd name="connsiteX3188" fmla="*/ 2898556 w 3531775"/>
              <a:gd name="connsiteY3188" fmla="*/ 2323798 h 2810796"/>
              <a:gd name="connsiteX3189" fmla="*/ 2893793 w 3531775"/>
              <a:gd name="connsiteY3189" fmla="*/ 2321608 h 2810796"/>
              <a:gd name="connsiteX3190" fmla="*/ 2900651 w 3531775"/>
              <a:gd name="connsiteY3190" fmla="*/ 2319512 h 2810796"/>
              <a:gd name="connsiteX3191" fmla="*/ 2902747 w 3531775"/>
              <a:gd name="connsiteY3191" fmla="*/ 2313892 h 2810796"/>
              <a:gd name="connsiteX3192" fmla="*/ 2892651 w 3531775"/>
              <a:gd name="connsiteY3192" fmla="*/ 2314368 h 2810796"/>
              <a:gd name="connsiteX3193" fmla="*/ 2898842 w 3531775"/>
              <a:gd name="connsiteY3193" fmla="*/ 2344658 h 2810796"/>
              <a:gd name="connsiteX3194" fmla="*/ 2904081 w 3531775"/>
              <a:gd name="connsiteY3194" fmla="*/ 2338086 h 2810796"/>
              <a:gd name="connsiteX3195" fmla="*/ 2957992 w 3531775"/>
              <a:gd name="connsiteY3195" fmla="*/ 2314654 h 2810796"/>
              <a:gd name="connsiteX3196" fmla="*/ 2954753 w 3531775"/>
              <a:gd name="connsiteY3196" fmla="*/ 2342658 h 2810796"/>
              <a:gd name="connsiteX3197" fmla="*/ 2951420 w 3531775"/>
              <a:gd name="connsiteY3197" fmla="*/ 2339229 h 2810796"/>
              <a:gd name="connsiteX3198" fmla="*/ 2951515 w 3531775"/>
              <a:gd name="connsiteY3198" fmla="*/ 2332561 h 2810796"/>
              <a:gd name="connsiteX3199" fmla="*/ 2943609 w 3531775"/>
              <a:gd name="connsiteY3199" fmla="*/ 2331133 h 2810796"/>
              <a:gd name="connsiteX3200" fmla="*/ 2946657 w 3531775"/>
              <a:gd name="connsiteY3200" fmla="*/ 2327513 h 2810796"/>
              <a:gd name="connsiteX3201" fmla="*/ 2950753 w 3531775"/>
              <a:gd name="connsiteY3201" fmla="*/ 2323893 h 2810796"/>
              <a:gd name="connsiteX3202" fmla="*/ 2946752 w 3531775"/>
              <a:gd name="connsiteY3202" fmla="*/ 2320846 h 2810796"/>
              <a:gd name="connsiteX3203" fmla="*/ 2954087 w 3531775"/>
              <a:gd name="connsiteY3203" fmla="*/ 2319988 h 2810796"/>
              <a:gd name="connsiteX3204" fmla="*/ 2957992 w 3531775"/>
              <a:gd name="connsiteY3204" fmla="*/ 2314654 h 2810796"/>
              <a:gd name="connsiteX3205" fmla="*/ 3014761 w 3531775"/>
              <a:gd name="connsiteY3205" fmla="*/ 2315797 h 2810796"/>
              <a:gd name="connsiteX3206" fmla="*/ 3009999 w 3531775"/>
              <a:gd name="connsiteY3206" fmla="*/ 2310082 h 2810796"/>
              <a:gd name="connsiteX3207" fmla="*/ 3010094 w 3531775"/>
              <a:gd name="connsiteY3207" fmla="*/ 2307320 h 2810796"/>
              <a:gd name="connsiteX3208" fmla="*/ 3001902 w 3531775"/>
              <a:gd name="connsiteY3208" fmla="*/ 2310463 h 2810796"/>
              <a:gd name="connsiteX3209" fmla="*/ 3003521 w 3531775"/>
              <a:gd name="connsiteY3209" fmla="*/ 2305510 h 2810796"/>
              <a:gd name="connsiteX3210" fmla="*/ 3006188 w 3531775"/>
              <a:gd name="connsiteY3210" fmla="*/ 2300081 h 2810796"/>
              <a:gd name="connsiteX3211" fmla="*/ 3000283 w 3531775"/>
              <a:gd name="connsiteY3211" fmla="*/ 2298462 h 2810796"/>
              <a:gd name="connsiteX3212" fmla="*/ 3007903 w 3531775"/>
              <a:gd name="connsiteY3212" fmla="*/ 2294557 h 2810796"/>
              <a:gd name="connsiteX3213" fmla="*/ 3009332 w 3531775"/>
              <a:gd name="connsiteY3213" fmla="*/ 2287413 h 2810796"/>
              <a:gd name="connsiteX3214" fmla="*/ 2989996 w 3531775"/>
              <a:gd name="connsiteY3214" fmla="*/ 2297224 h 2810796"/>
              <a:gd name="connsiteX3215" fmla="*/ 3009618 w 3531775"/>
              <a:gd name="connsiteY3215" fmla="*/ 2324655 h 2810796"/>
              <a:gd name="connsiteX3216" fmla="*/ 3014761 w 3531775"/>
              <a:gd name="connsiteY3216" fmla="*/ 2315797 h 2810796"/>
              <a:gd name="connsiteX3217" fmla="*/ 3101534 w 3531775"/>
              <a:gd name="connsiteY3217" fmla="*/ 2260267 h 2810796"/>
              <a:gd name="connsiteX3218" fmla="*/ 3096771 w 3531775"/>
              <a:gd name="connsiteY3218" fmla="*/ 2255504 h 2810796"/>
              <a:gd name="connsiteX3219" fmla="*/ 3089437 w 3531775"/>
              <a:gd name="connsiteY3219" fmla="*/ 2259219 h 2810796"/>
              <a:gd name="connsiteX3220" fmla="*/ 3089342 w 3531775"/>
              <a:gd name="connsiteY3220" fmla="*/ 2254837 h 2810796"/>
              <a:gd name="connsiteX3221" fmla="*/ 3090009 w 3531775"/>
              <a:gd name="connsiteY3221" fmla="*/ 2249789 h 2810796"/>
              <a:gd name="connsiteX3222" fmla="*/ 3084675 w 3531775"/>
              <a:gd name="connsiteY3222" fmla="*/ 2249980 h 2810796"/>
              <a:gd name="connsiteX3223" fmla="*/ 3089913 w 3531775"/>
              <a:gd name="connsiteY3223" fmla="*/ 2245026 h 2810796"/>
              <a:gd name="connsiteX3224" fmla="*/ 3089056 w 3531775"/>
              <a:gd name="connsiteY3224" fmla="*/ 2238930 h 2810796"/>
              <a:gd name="connsiteX3225" fmla="*/ 3080293 w 3531775"/>
              <a:gd name="connsiteY3225" fmla="*/ 2243979 h 2810796"/>
              <a:gd name="connsiteX3226" fmla="*/ 3100010 w 3531775"/>
              <a:gd name="connsiteY3226" fmla="*/ 2268649 h 2810796"/>
              <a:gd name="connsiteX3227" fmla="*/ 3101534 w 3531775"/>
              <a:gd name="connsiteY3227" fmla="*/ 2260267 h 2810796"/>
              <a:gd name="connsiteX3228" fmla="*/ 3143253 w 3531775"/>
              <a:gd name="connsiteY3228" fmla="*/ 2247598 h 2810796"/>
              <a:gd name="connsiteX3229" fmla="*/ 3140396 w 3531775"/>
              <a:gd name="connsiteY3229" fmla="*/ 2241407 h 2810796"/>
              <a:gd name="connsiteX3230" fmla="*/ 3139348 w 3531775"/>
              <a:gd name="connsiteY3230" fmla="*/ 2240074 h 2810796"/>
              <a:gd name="connsiteX3231" fmla="*/ 3130394 w 3531775"/>
              <a:gd name="connsiteY3231" fmla="*/ 2243407 h 2810796"/>
              <a:gd name="connsiteX3232" fmla="*/ 3133824 w 3531775"/>
              <a:gd name="connsiteY3232" fmla="*/ 2238835 h 2810796"/>
              <a:gd name="connsiteX3233" fmla="*/ 3135919 w 3531775"/>
              <a:gd name="connsiteY3233" fmla="*/ 2233692 h 2810796"/>
              <a:gd name="connsiteX3234" fmla="*/ 3130966 w 3531775"/>
              <a:gd name="connsiteY3234" fmla="*/ 2232644 h 2810796"/>
              <a:gd name="connsiteX3235" fmla="*/ 3137252 w 3531775"/>
              <a:gd name="connsiteY3235" fmla="*/ 2228643 h 2810796"/>
              <a:gd name="connsiteX3236" fmla="*/ 3138300 w 3531775"/>
              <a:gd name="connsiteY3236" fmla="*/ 2222071 h 2810796"/>
              <a:gd name="connsiteX3237" fmla="*/ 3128680 w 3531775"/>
              <a:gd name="connsiteY3237" fmla="*/ 2225310 h 2810796"/>
              <a:gd name="connsiteX3238" fmla="*/ 3139253 w 3531775"/>
              <a:gd name="connsiteY3238" fmla="*/ 2255885 h 2810796"/>
              <a:gd name="connsiteX3239" fmla="*/ 3143253 w 3531775"/>
              <a:gd name="connsiteY3239" fmla="*/ 2247598 h 2810796"/>
              <a:gd name="connsiteX3240" fmla="*/ 3178115 w 3531775"/>
              <a:gd name="connsiteY3240" fmla="*/ 2201116 h 2810796"/>
              <a:gd name="connsiteX3241" fmla="*/ 3171352 w 3531775"/>
              <a:gd name="connsiteY3241" fmla="*/ 2197687 h 2810796"/>
              <a:gd name="connsiteX3242" fmla="*/ 3170304 w 3531775"/>
              <a:gd name="connsiteY3242" fmla="*/ 2195020 h 2810796"/>
              <a:gd name="connsiteX3243" fmla="*/ 3164113 w 3531775"/>
              <a:gd name="connsiteY3243" fmla="*/ 2201212 h 2810796"/>
              <a:gd name="connsiteX3244" fmla="*/ 3163542 w 3531775"/>
              <a:gd name="connsiteY3244" fmla="*/ 2195973 h 2810796"/>
              <a:gd name="connsiteX3245" fmla="*/ 3163732 w 3531775"/>
              <a:gd name="connsiteY3245" fmla="*/ 2189877 h 2810796"/>
              <a:gd name="connsiteX3246" fmla="*/ 3157636 w 3531775"/>
              <a:gd name="connsiteY3246" fmla="*/ 2190734 h 2810796"/>
              <a:gd name="connsiteX3247" fmla="*/ 3163065 w 3531775"/>
              <a:gd name="connsiteY3247" fmla="*/ 2184162 h 2810796"/>
              <a:gd name="connsiteX3248" fmla="*/ 3161446 w 3531775"/>
              <a:gd name="connsiteY3248" fmla="*/ 2177018 h 2810796"/>
              <a:gd name="connsiteX3249" fmla="*/ 3147825 w 3531775"/>
              <a:gd name="connsiteY3249" fmla="*/ 2193782 h 2810796"/>
              <a:gd name="connsiteX3250" fmla="*/ 3177258 w 3531775"/>
              <a:gd name="connsiteY3250" fmla="*/ 2211308 h 2810796"/>
              <a:gd name="connsiteX3251" fmla="*/ 3178115 w 3531775"/>
              <a:gd name="connsiteY3251" fmla="*/ 2201116 h 2810796"/>
              <a:gd name="connsiteX3252" fmla="*/ 3227168 w 3531775"/>
              <a:gd name="connsiteY3252" fmla="*/ 2134537 h 2810796"/>
              <a:gd name="connsiteX3253" fmla="*/ 3216024 w 3531775"/>
              <a:gd name="connsiteY3253" fmla="*/ 2133203 h 2810796"/>
              <a:gd name="connsiteX3254" fmla="*/ 3214310 w 3531775"/>
              <a:gd name="connsiteY3254" fmla="*/ 2132917 h 2810796"/>
              <a:gd name="connsiteX3255" fmla="*/ 3208595 w 3531775"/>
              <a:gd name="connsiteY3255" fmla="*/ 2140442 h 2810796"/>
              <a:gd name="connsiteX3256" fmla="*/ 3208881 w 3531775"/>
              <a:gd name="connsiteY3256" fmla="*/ 2135203 h 2810796"/>
              <a:gd name="connsiteX3257" fmla="*/ 3207642 w 3531775"/>
              <a:gd name="connsiteY3257" fmla="*/ 2130250 h 2810796"/>
              <a:gd name="connsiteX3258" fmla="*/ 3202689 w 3531775"/>
              <a:gd name="connsiteY3258" fmla="*/ 2132251 h 2810796"/>
              <a:gd name="connsiteX3259" fmla="*/ 3205737 w 3531775"/>
              <a:gd name="connsiteY3259" fmla="*/ 2125774 h 2810796"/>
              <a:gd name="connsiteX3260" fmla="*/ 3202499 w 3531775"/>
              <a:gd name="connsiteY3260" fmla="*/ 2120344 h 2810796"/>
              <a:gd name="connsiteX3261" fmla="*/ 3227168 w 3531775"/>
              <a:gd name="connsiteY3261" fmla="*/ 2134537 h 2810796"/>
              <a:gd name="connsiteX3262" fmla="*/ 3240980 w 3531775"/>
              <a:gd name="connsiteY3262" fmla="*/ 2091674 h 2810796"/>
              <a:gd name="connsiteX3263" fmla="*/ 3239456 w 3531775"/>
              <a:gd name="connsiteY3263" fmla="*/ 2085102 h 2810796"/>
              <a:gd name="connsiteX3264" fmla="*/ 3231645 w 3531775"/>
              <a:gd name="connsiteY3264" fmla="*/ 2091483 h 2810796"/>
              <a:gd name="connsiteX3265" fmla="*/ 3258601 w 3531775"/>
              <a:gd name="connsiteY3265" fmla="*/ 2107105 h 2810796"/>
              <a:gd name="connsiteX3266" fmla="*/ 3253743 w 3531775"/>
              <a:gd name="connsiteY3266" fmla="*/ 2107105 h 2810796"/>
              <a:gd name="connsiteX3267" fmla="*/ 3248790 w 3531775"/>
              <a:gd name="connsiteY3267" fmla="*/ 2102342 h 2810796"/>
              <a:gd name="connsiteX3268" fmla="*/ 3247266 w 3531775"/>
              <a:gd name="connsiteY3268" fmla="*/ 2101485 h 2810796"/>
              <a:gd name="connsiteX3269" fmla="*/ 3240123 w 3531775"/>
              <a:gd name="connsiteY3269" fmla="*/ 2107771 h 2810796"/>
              <a:gd name="connsiteX3270" fmla="*/ 3241742 w 3531775"/>
              <a:gd name="connsiteY3270" fmla="*/ 2096817 h 2810796"/>
              <a:gd name="connsiteX3271" fmla="*/ 3236693 w 3531775"/>
              <a:gd name="connsiteY3271" fmla="*/ 2097580 h 2810796"/>
              <a:gd name="connsiteX3272" fmla="*/ 3240980 w 3531775"/>
              <a:gd name="connsiteY3272" fmla="*/ 2091674 h 2810796"/>
              <a:gd name="connsiteX3273" fmla="*/ 3324800 w 3531775"/>
              <a:gd name="connsiteY3273" fmla="*/ 2065861 h 2810796"/>
              <a:gd name="connsiteX3274" fmla="*/ 3318799 w 3531775"/>
              <a:gd name="connsiteY3274" fmla="*/ 2059194 h 2810796"/>
              <a:gd name="connsiteX3275" fmla="*/ 3316989 w 3531775"/>
              <a:gd name="connsiteY3275" fmla="*/ 2058051 h 2810796"/>
              <a:gd name="connsiteX3276" fmla="*/ 3308036 w 3531775"/>
              <a:gd name="connsiteY3276" fmla="*/ 2066623 h 2810796"/>
              <a:gd name="connsiteX3277" fmla="*/ 3310036 w 3531775"/>
              <a:gd name="connsiteY3277" fmla="*/ 2059194 h 2810796"/>
              <a:gd name="connsiteX3278" fmla="*/ 3310226 w 3531775"/>
              <a:gd name="connsiteY3278" fmla="*/ 2051574 h 2810796"/>
              <a:gd name="connsiteX3279" fmla="*/ 3303940 w 3531775"/>
              <a:gd name="connsiteY3279" fmla="*/ 2052717 h 2810796"/>
              <a:gd name="connsiteX3280" fmla="*/ 3309560 w 3531775"/>
              <a:gd name="connsiteY3280" fmla="*/ 2044525 h 2810796"/>
              <a:gd name="connsiteX3281" fmla="*/ 3307750 w 3531775"/>
              <a:gd name="connsiteY3281" fmla="*/ 2035572 h 2810796"/>
              <a:gd name="connsiteX3282" fmla="*/ 3298034 w 3531775"/>
              <a:gd name="connsiteY3282" fmla="*/ 2044525 h 2810796"/>
              <a:gd name="connsiteX3283" fmla="*/ 3323466 w 3531775"/>
              <a:gd name="connsiteY3283" fmla="*/ 2078625 h 2810796"/>
              <a:gd name="connsiteX3284" fmla="*/ 3324800 w 3531775"/>
              <a:gd name="connsiteY3284" fmla="*/ 2065861 h 2810796"/>
              <a:gd name="connsiteX3285" fmla="*/ 3311941 w 3531775"/>
              <a:gd name="connsiteY3285" fmla="*/ 2097389 h 2810796"/>
              <a:gd name="connsiteX3286" fmla="*/ 3305845 w 3531775"/>
              <a:gd name="connsiteY3286" fmla="*/ 2100628 h 2810796"/>
              <a:gd name="connsiteX3287" fmla="*/ 3297558 w 3531775"/>
              <a:gd name="connsiteY3287" fmla="*/ 2098532 h 2810796"/>
              <a:gd name="connsiteX3288" fmla="*/ 3288986 w 3531775"/>
              <a:gd name="connsiteY3288" fmla="*/ 2110057 h 2810796"/>
              <a:gd name="connsiteX3289" fmla="*/ 3286509 w 3531775"/>
              <a:gd name="connsiteY3289" fmla="*/ 2096722 h 2810796"/>
              <a:gd name="connsiteX3290" fmla="*/ 3280509 w 3531775"/>
              <a:gd name="connsiteY3290" fmla="*/ 2100628 h 2810796"/>
              <a:gd name="connsiteX3291" fmla="*/ 3283557 w 3531775"/>
              <a:gd name="connsiteY3291" fmla="*/ 2091198 h 2810796"/>
              <a:gd name="connsiteX3292" fmla="*/ 3278794 w 3531775"/>
              <a:gd name="connsiteY3292" fmla="*/ 2084816 h 2810796"/>
              <a:gd name="connsiteX3293" fmla="*/ 3311941 w 3531775"/>
              <a:gd name="connsiteY3293" fmla="*/ 2097389 h 2810796"/>
              <a:gd name="connsiteX3294" fmla="*/ 3279080 w 3531775"/>
              <a:gd name="connsiteY3294" fmla="*/ 2149110 h 2810796"/>
              <a:gd name="connsiteX3295" fmla="*/ 3271174 w 3531775"/>
              <a:gd name="connsiteY3295" fmla="*/ 2146062 h 2810796"/>
              <a:gd name="connsiteX3296" fmla="*/ 3268983 w 3531775"/>
              <a:gd name="connsiteY3296" fmla="*/ 2145871 h 2810796"/>
              <a:gd name="connsiteX3297" fmla="*/ 3261459 w 3531775"/>
              <a:gd name="connsiteY3297" fmla="*/ 2156539 h 2810796"/>
              <a:gd name="connsiteX3298" fmla="*/ 3261935 w 3531775"/>
              <a:gd name="connsiteY3298" fmla="*/ 2149491 h 2810796"/>
              <a:gd name="connsiteX3299" fmla="*/ 3260411 w 3531775"/>
              <a:gd name="connsiteY3299" fmla="*/ 2143014 h 2810796"/>
              <a:gd name="connsiteX3300" fmla="*/ 3254029 w 3531775"/>
              <a:gd name="connsiteY3300" fmla="*/ 2146252 h 2810796"/>
              <a:gd name="connsiteX3301" fmla="*/ 3254696 w 3531775"/>
              <a:gd name="connsiteY3301" fmla="*/ 2141680 h 2810796"/>
              <a:gd name="connsiteX3302" fmla="*/ 3254219 w 3531775"/>
              <a:gd name="connsiteY3302" fmla="*/ 2130250 h 2810796"/>
              <a:gd name="connsiteX3303" fmla="*/ 3244313 w 3531775"/>
              <a:gd name="connsiteY3303" fmla="*/ 2154063 h 2810796"/>
              <a:gd name="connsiteX3304" fmla="*/ 3281080 w 3531775"/>
              <a:gd name="connsiteY3304" fmla="*/ 2159968 h 2810796"/>
              <a:gd name="connsiteX3305" fmla="*/ 3279080 w 3531775"/>
              <a:gd name="connsiteY3305" fmla="*/ 2149110 h 2810796"/>
              <a:gd name="connsiteX3306" fmla="*/ 3245266 w 3531775"/>
              <a:gd name="connsiteY3306" fmla="*/ 2044144 h 2810796"/>
              <a:gd name="connsiteX3307" fmla="*/ 3279651 w 3531775"/>
              <a:gd name="connsiteY3307" fmla="*/ 2059956 h 2810796"/>
              <a:gd name="connsiteX3308" fmla="*/ 3276603 w 3531775"/>
              <a:gd name="connsiteY3308" fmla="*/ 2050145 h 2810796"/>
              <a:gd name="connsiteX3309" fmla="*/ 3268983 w 3531775"/>
              <a:gd name="connsiteY3309" fmla="*/ 2047573 h 2810796"/>
              <a:gd name="connsiteX3310" fmla="*/ 3261363 w 3531775"/>
              <a:gd name="connsiteY3310" fmla="*/ 2057193 h 2810796"/>
              <a:gd name="connsiteX3311" fmla="*/ 3260887 w 3531775"/>
              <a:gd name="connsiteY3311" fmla="*/ 2050907 h 2810796"/>
              <a:gd name="connsiteX3312" fmla="*/ 3258696 w 3531775"/>
              <a:gd name="connsiteY3312" fmla="*/ 2045192 h 2810796"/>
              <a:gd name="connsiteX3313" fmla="*/ 3253267 w 3531775"/>
              <a:gd name="connsiteY3313" fmla="*/ 2048240 h 2810796"/>
              <a:gd name="connsiteX3314" fmla="*/ 3255743 w 3531775"/>
              <a:gd name="connsiteY3314" fmla="*/ 2040049 h 2810796"/>
              <a:gd name="connsiteX3315" fmla="*/ 3251362 w 3531775"/>
              <a:gd name="connsiteY3315" fmla="*/ 2033953 h 2810796"/>
              <a:gd name="connsiteX3316" fmla="*/ 3245266 w 3531775"/>
              <a:gd name="connsiteY3316" fmla="*/ 2044144 h 2810796"/>
              <a:gd name="connsiteX3317" fmla="*/ 3344993 w 3531775"/>
              <a:gd name="connsiteY3317" fmla="*/ 2106057 h 2810796"/>
              <a:gd name="connsiteX3318" fmla="*/ 3350708 w 3531775"/>
              <a:gd name="connsiteY3318" fmla="*/ 2080530 h 2810796"/>
              <a:gd name="connsiteX3319" fmla="*/ 3343374 w 3531775"/>
              <a:gd name="connsiteY3319" fmla="*/ 2084435 h 2810796"/>
              <a:gd name="connsiteX3320" fmla="*/ 3341659 w 3531775"/>
              <a:gd name="connsiteY3320" fmla="*/ 2085864 h 2810796"/>
              <a:gd name="connsiteX3321" fmla="*/ 3341373 w 3531775"/>
              <a:gd name="connsiteY3321" fmla="*/ 2096722 h 2810796"/>
              <a:gd name="connsiteX3322" fmla="*/ 3338230 w 3531775"/>
              <a:gd name="connsiteY3322" fmla="*/ 2092722 h 2810796"/>
              <a:gd name="connsiteX3323" fmla="*/ 3333944 w 3531775"/>
              <a:gd name="connsiteY3323" fmla="*/ 2090341 h 2810796"/>
              <a:gd name="connsiteX3324" fmla="*/ 3330896 w 3531775"/>
              <a:gd name="connsiteY3324" fmla="*/ 2096437 h 2810796"/>
              <a:gd name="connsiteX3325" fmla="*/ 3329467 w 3531775"/>
              <a:gd name="connsiteY3325" fmla="*/ 2088816 h 2810796"/>
              <a:gd name="connsiteX3326" fmla="*/ 3323466 w 3531775"/>
              <a:gd name="connsiteY3326" fmla="*/ 2087483 h 2810796"/>
              <a:gd name="connsiteX3327" fmla="*/ 3322514 w 3531775"/>
              <a:gd name="connsiteY3327" fmla="*/ 2099199 h 2810796"/>
              <a:gd name="connsiteX3328" fmla="*/ 3344993 w 3531775"/>
              <a:gd name="connsiteY3328" fmla="*/ 2106057 h 2810796"/>
              <a:gd name="connsiteX3329" fmla="*/ 3297749 w 3531775"/>
              <a:gd name="connsiteY3329" fmla="*/ 2156635 h 2810796"/>
              <a:gd name="connsiteX3330" fmla="*/ 3323276 w 3531775"/>
              <a:gd name="connsiteY3330" fmla="*/ 2147776 h 2810796"/>
              <a:gd name="connsiteX3331" fmla="*/ 3317751 w 3531775"/>
              <a:gd name="connsiteY3331" fmla="*/ 2143680 h 2810796"/>
              <a:gd name="connsiteX3332" fmla="*/ 3316132 w 3531775"/>
              <a:gd name="connsiteY3332" fmla="*/ 2143109 h 2810796"/>
              <a:gd name="connsiteX3333" fmla="*/ 3308702 w 3531775"/>
              <a:gd name="connsiteY3333" fmla="*/ 2151586 h 2810796"/>
              <a:gd name="connsiteX3334" fmla="*/ 3310131 w 3531775"/>
              <a:gd name="connsiteY3334" fmla="*/ 2145300 h 2810796"/>
              <a:gd name="connsiteX3335" fmla="*/ 3310036 w 3531775"/>
              <a:gd name="connsiteY3335" fmla="*/ 2139204 h 2810796"/>
              <a:gd name="connsiteX3336" fmla="*/ 3304607 w 3531775"/>
              <a:gd name="connsiteY3336" fmla="*/ 2141109 h 2810796"/>
              <a:gd name="connsiteX3337" fmla="*/ 3309179 w 3531775"/>
              <a:gd name="connsiteY3337" fmla="*/ 2133584 h 2810796"/>
              <a:gd name="connsiteX3338" fmla="*/ 3297749 w 3531775"/>
              <a:gd name="connsiteY3338" fmla="*/ 2156635 h 2810796"/>
              <a:gd name="connsiteX3339" fmla="*/ 3253362 w 3531775"/>
              <a:gd name="connsiteY3339" fmla="*/ 2211784 h 2810796"/>
              <a:gd name="connsiteX3340" fmla="*/ 3284318 w 3531775"/>
              <a:gd name="connsiteY3340" fmla="*/ 2201021 h 2810796"/>
              <a:gd name="connsiteX3341" fmla="*/ 3276889 w 3531775"/>
              <a:gd name="connsiteY3341" fmla="*/ 2198830 h 2810796"/>
              <a:gd name="connsiteX3342" fmla="*/ 3275651 w 3531775"/>
              <a:gd name="connsiteY3342" fmla="*/ 2196163 h 2810796"/>
              <a:gd name="connsiteX3343" fmla="*/ 3266602 w 3531775"/>
              <a:gd name="connsiteY3343" fmla="*/ 2205688 h 2810796"/>
              <a:gd name="connsiteX3344" fmla="*/ 3268412 w 3531775"/>
              <a:gd name="connsiteY3344" fmla="*/ 2198735 h 2810796"/>
              <a:gd name="connsiteX3345" fmla="*/ 3268221 w 3531775"/>
              <a:gd name="connsiteY3345" fmla="*/ 2191972 h 2810796"/>
              <a:gd name="connsiteX3346" fmla="*/ 3261744 w 3531775"/>
              <a:gd name="connsiteY3346" fmla="*/ 2194258 h 2810796"/>
              <a:gd name="connsiteX3347" fmla="*/ 3267174 w 3531775"/>
              <a:gd name="connsiteY3347" fmla="*/ 2185781 h 2810796"/>
              <a:gd name="connsiteX3348" fmla="*/ 3253362 w 3531775"/>
              <a:gd name="connsiteY3348" fmla="*/ 2211784 h 2810796"/>
              <a:gd name="connsiteX3349" fmla="*/ 3219929 w 3531775"/>
              <a:gd name="connsiteY3349" fmla="*/ 2245598 h 2810796"/>
              <a:gd name="connsiteX3350" fmla="*/ 3245457 w 3531775"/>
              <a:gd name="connsiteY3350" fmla="*/ 2246074 h 2810796"/>
              <a:gd name="connsiteX3351" fmla="*/ 3241932 w 3531775"/>
              <a:gd name="connsiteY3351" fmla="*/ 2240169 h 2810796"/>
              <a:gd name="connsiteX3352" fmla="*/ 3240694 w 3531775"/>
              <a:gd name="connsiteY3352" fmla="*/ 2239026 h 2810796"/>
              <a:gd name="connsiteX3353" fmla="*/ 3231455 w 3531775"/>
              <a:gd name="connsiteY3353" fmla="*/ 2244550 h 2810796"/>
              <a:gd name="connsiteX3354" fmla="*/ 3234788 w 3531775"/>
              <a:gd name="connsiteY3354" fmla="*/ 2239026 h 2810796"/>
              <a:gd name="connsiteX3355" fmla="*/ 3236598 w 3531775"/>
              <a:gd name="connsiteY3355" fmla="*/ 2233120 h 2810796"/>
              <a:gd name="connsiteX3356" fmla="*/ 3231169 w 3531775"/>
              <a:gd name="connsiteY3356" fmla="*/ 2233120 h 2810796"/>
              <a:gd name="connsiteX3357" fmla="*/ 3237646 w 3531775"/>
              <a:gd name="connsiteY3357" fmla="*/ 2227501 h 2810796"/>
              <a:gd name="connsiteX3358" fmla="*/ 3219929 w 3531775"/>
              <a:gd name="connsiteY3358" fmla="*/ 2245598 h 2810796"/>
              <a:gd name="connsiteX3359" fmla="*/ 3222977 w 3531775"/>
              <a:gd name="connsiteY3359" fmla="*/ 2210641 h 2810796"/>
              <a:gd name="connsiteX3360" fmla="*/ 3234026 w 3531775"/>
              <a:gd name="connsiteY3360" fmla="*/ 2187876 h 2810796"/>
              <a:gd name="connsiteX3361" fmla="*/ 3227168 w 3531775"/>
              <a:gd name="connsiteY3361" fmla="*/ 2193592 h 2810796"/>
              <a:gd name="connsiteX3362" fmla="*/ 3221644 w 3531775"/>
              <a:gd name="connsiteY3362" fmla="*/ 2185114 h 2810796"/>
              <a:gd name="connsiteX3363" fmla="*/ 3213262 w 3531775"/>
              <a:gd name="connsiteY3363" fmla="*/ 2197306 h 2810796"/>
              <a:gd name="connsiteX3364" fmla="*/ 3213357 w 3531775"/>
              <a:gd name="connsiteY3364" fmla="*/ 2189496 h 2810796"/>
              <a:gd name="connsiteX3365" fmla="*/ 3211167 w 3531775"/>
              <a:gd name="connsiteY3365" fmla="*/ 2182543 h 2810796"/>
              <a:gd name="connsiteX3366" fmla="*/ 3203737 w 3531775"/>
              <a:gd name="connsiteY3366" fmla="*/ 2186448 h 2810796"/>
              <a:gd name="connsiteX3367" fmla="*/ 3208023 w 3531775"/>
              <a:gd name="connsiteY3367" fmla="*/ 2176351 h 2810796"/>
              <a:gd name="connsiteX3368" fmla="*/ 3203166 w 3531775"/>
              <a:gd name="connsiteY3368" fmla="*/ 2168922 h 2810796"/>
              <a:gd name="connsiteX3369" fmla="*/ 3193926 w 3531775"/>
              <a:gd name="connsiteY3369" fmla="*/ 2181400 h 2810796"/>
              <a:gd name="connsiteX3370" fmla="*/ 3222977 w 3531775"/>
              <a:gd name="connsiteY3370" fmla="*/ 2210641 h 2810796"/>
              <a:gd name="connsiteX3371" fmla="*/ 3167066 w 3531775"/>
              <a:gd name="connsiteY3371" fmla="*/ 2296366 h 2810796"/>
              <a:gd name="connsiteX3372" fmla="*/ 3203356 w 3531775"/>
              <a:gd name="connsiteY3372" fmla="*/ 2289413 h 2810796"/>
              <a:gd name="connsiteX3373" fmla="*/ 3197260 w 3531775"/>
              <a:gd name="connsiteY3373" fmla="*/ 2290080 h 2810796"/>
              <a:gd name="connsiteX3374" fmla="*/ 3191450 w 3531775"/>
              <a:gd name="connsiteY3374" fmla="*/ 2285698 h 2810796"/>
              <a:gd name="connsiteX3375" fmla="*/ 3180210 w 3531775"/>
              <a:gd name="connsiteY3375" fmla="*/ 2292366 h 2810796"/>
              <a:gd name="connsiteX3376" fmla="*/ 3186973 w 3531775"/>
              <a:gd name="connsiteY3376" fmla="*/ 2280079 h 2810796"/>
              <a:gd name="connsiteX3377" fmla="*/ 3176781 w 3531775"/>
              <a:gd name="connsiteY3377" fmla="*/ 2281984 h 2810796"/>
              <a:gd name="connsiteX3378" fmla="*/ 3182782 w 3531775"/>
              <a:gd name="connsiteY3378" fmla="*/ 2275221 h 2810796"/>
              <a:gd name="connsiteX3379" fmla="*/ 3167066 w 3531775"/>
              <a:gd name="connsiteY3379" fmla="*/ 2296366 h 2810796"/>
              <a:gd name="connsiteX3380" fmla="*/ 3169352 w 3531775"/>
              <a:gd name="connsiteY3380" fmla="*/ 2257695 h 2810796"/>
              <a:gd name="connsiteX3381" fmla="*/ 3201070 w 3531775"/>
              <a:gd name="connsiteY3381" fmla="*/ 2240931 h 2810796"/>
              <a:gd name="connsiteX3382" fmla="*/ 3192307 w 3531775"/>
              <a:gd name="connsiteY3382" fmla="*/ 2238930 h 2810796"/>
              <a:gd name="connsiteX3383" fmla="*/ 3182496 w 3531775"/>
              <a:gd name="connsiteY3383" fmla="*/ 2249408 h 2810796"/>
              <a:gd name="connsiteX3384" fmla="*/ 3182496 w 3531775"/>
              <a:gd name="connsiteY3384" fmla="*/ 2242931 h 2810796"/>
              <a:gd name="connsiteX3385" fmla="*/ 3180496 w 3531775"/>
              <a:gd name="connsiteY3385" fmla="*/ 2237121 h 2810796"/>
              <a:gd name="connsiteX3386" fmla="*/ 3173924 w 3531775"/>
              <a:gd name="connsiteY3386" fmla="*/ 2240645 h 2810796"/>
              <a:gd name="connsiteX3387" fmla="*/ 3177734 w 3531775"/>
              <a:gd name="connsiteY3387" fmla="*/ 2231977 h 2810796"/>
              <a:gd name="connsiteX3388" fmla="*/ 3169352 w 3531775"/>
              <a:gd name="connsiteY3388" fmla="*/ 2257695 h 2810796"/>
              <a:gd name="connsiteX3389" fmla="*/ 3114107 w 3531775"/>
              <a:gd name="connsiteY3389" fmla="*/ 2338657 h 2810796"/>
              <a:gd name="connsiteX3390" fmla="*/ 3142872 w 3531775"/>
              <a:gd name="connsiteY3390" fmla="*/ 2336181 h 2810796"/>
              <a:gd name="connsiteX3391" fmla="*/ 3138015 w 3531775"/>
              <a:gd name="connsiteY3391" fmla="*/ 2331418 h 2810796"/>
              <a:gd name="connsiteX3392" fmla="*/ 3136491 w 3531775"/>
              <a:gd name="connsiteY3392" fmla="*/ 2330561 h 2810796"/>
              <a:gd name="connsiteX3393" fmla="*/ 3126870 w 3531775"/>
              <a:gd name="connsiteY3393" fmla="*/ 2336467 h 2810796"/>
              <a:gd name="connsiteX3394" fmla="*/ 3129728 w 3531775"/>
              <a:gd name="connsiteY3394" fmla="*/ 2331228 h 2810796"/>
              <a:gd name="connsiteX3395" fmla="*/ 3130966 w 3531775"/>
              <a:gd name="connsiteY3395" fmla="*/ 2325894 h 2810796"/>
              <a:gd name="connsiteX3396" fmla="*/ 3124965 w 3531775"/>
              <a:gd name="connsiteY3396" fmla="*/ 2326465 h 2810796"/>
              <a:gd name="connsiteX3397" fmla="*/ 3131347 w 3531775"/>
              <a:gd name="connsiteY3397" fmla="*/ 2320846 h 2810796"/>
              <a:gd name="connsiteX3398" fmla="*/ 3114107 w 3531775"/>
              <a:gd name="connsiteY3398" fmla="*/ 2338657 h 2810796"/>
              <a:gd name="connsiteX3399" fmla="*/ 3112107 w 3531775"/>
              <a:gd name="connsiteY3399" fmla="*/ 2297509 h 2810796"/>
              <a:gd name="connsiteX3400" fmla="*/ 3145825 w 3531775"/>
              <a:gd name="connsiteY3400" fmla="*/ 2293985 h 2810796"/>
              <a:gd name="connsiteX3401" fmla="*/ 3139634 w 3531775"/>
              <a:gd name="connsiteY3401" fmla="*/ 2288365 h 2810796"/>
              <a:gd name="connsiteX3402" fmla="*/ 3126870 w 3531775"/>
              <a:gd name="connsiteY3402" fmla="*/ 2294557 h 2810796"/>
              <a:gd name="connsiteX3403" fmla="*/ 3129823 w 3531775"/>
              <a:gd name="connsiteY3403" fmla="*/ 2288175 h 2810796"/>
              <a:gd name="connsiteX3404" fmla="*/ 3130776 w 3531775"/>
              <a:gd name="connsiteY3404" fmla="*/ 2281698 h 2810796"/>
              <a:gd name="connsiteX3405" fmla="*/ 3123727 w 3531775"/>
              <a:gd name="connsiteY3405" fmla="*/ 2282460 h 2810796"/>
              <a:gd name="connsiteX3406" fmla="*/ 3130776 w 3531775"/>
              <a:gd name="connsiteY3406" fmla="*/ 2275602 h 2810796"/>
              <a:gd name="connsiteX3407" fmla="*/ 3129823 w 3531775"/>
              <a:gd name="connsiteY3407" fmla="*/ 2267791 h 2810796"/>
              <a:gd name="connsiteX3408" fmla="*/ 3112107 w 3531775"/>
              <a:gd name="connsiteY3408" fmla="*/ 2297509 h 2810796"/>
              <a:gd name="connsiteX3409" fmla="*/ 3109249 w 3531775"/>
              <a:gd name="connsiteY3409" fmla="*/ 2313797 h 2810796"/>
              <a:gd name="connsiteX3410" fmla="*/ 3091818 w 3531775"/>
              <a:gd name="connsiteY3410" fmla="*/ 2310654 h 2810796"/>
              <a:gd name="connsiteX3411" fmla="*/ 3090485 w 3531775"/>
              <a:gd name="connsiteY3411" fmla="*/ 2307606 h 2810796"/>
              <a:gd name="connsiteX3412" fmla="*/ 3078198 w 3531775"/>
              <a:gd name="connsiteY3412" fmla="*/ 2316274 h 2810796"/>
              <a:gd name="connsiteX3413" fmla="*/ 3081531 w 3531775"/>
              <a:gd name="connsiteY3413" fmla="*/ 2301796 h 2810796"/>
              <a:gd name="connsiteX3414" fmla="*/ 3073149 w 3531775"/>
              <a:gd name="connsiteY3414" fmla="*/ 2302939 h 2810796"/>
              <a:gd name="connsiteX3415" fmla="*/ 3080769 w 3531775"/>
              <a:gd name="connsiteY3415" fmla="*/ 2294938 h 2810796"/>
              <a:gd name="connsiteX3416" fmla="*/ 3078578 w 3531775"/>
              <a:gd name="connsiteY3416" fmla="*/ 2286365 h 2810796"/>
              <a:gd name="connsiteX3417" fmla="*/ 3109249 w 3531775"/>
              <a:gd name="connsiteY3417" fmla="*/ 2313797 h 2810796"/>
              <a:gd name="connsiteX3418" fmla="*/ 3059052 w 3531775"/>
              <a:gd name="connsiteY3418" fmla="*/ 2366851 h 2810796"/>
              <a:gd name="connsiteX3419" fmla="*/ 3089532 w 3531775"/>
              <a:gd name="connsiteY3419" fmla="*/ 2368185 h 2810796"/>
              <a:gd name="connsiteX3420" fmla="*/ 3084579 w 3531775"/>
              <a:gd name="connsiteY3420" fmla="*/ 2367518 h 2810796"/>
              <a:gd name="connsiteX3421" fmla="*/ 3080769 w 3531775"/>
              <a:gd name="connsiteY3421" fmla="*/ 2362851 h 2810796"/>
              <a:gd name="connsiteX3422" fmla="*/ 3079531 w 3531775"/>
              <a:gd name="connsiteY3422" fmla="*/ 2361993 h 2810796"/>
              <a:gd name="connsiteX3423" fmla="*/ 3070482 w 3531775"/>
              <a:gd name="connsiteY3423" fmla="*/ 2366089 h 2810796"/>
              <a:gd name="connsiteX3424" fmla="*/ 3073626 w 3531775"/>
              <a:gd name="connsiteY3424" fmla="*/ 2361898 h 2810796"/>
              <a:gd name="connsiteX3425" fmla="*/ 3075245 w 3531775"/>
              <a:gd name="connsiteY3425" fmla="*/ 2357326 h 2810796"/>
              <a:gd name="connsiteX3426" fmla="*/ 3069911 w 3531775"/>
              <a:gd name="connsiteY3426" fmla="*/ 2357231 h 2810796"/>
              <a:gd name="connsiteX3427" fmla="*/ 3076102 w 3531775"/>
              <a:gd name="connsiteY3427" fmla="*/ 2352850 h 2810796"/>
              <a:gd name="connsiteX3428" fmla="*/ 3059052 w 3531775"/>
              <a:gd name="connsiteY3428" fmla="*/ 2366851 h 2810796"/>
              <a:gd name="connsiteX3429" fmla="*/ 3057147 w 3531775"/>
              <a:gd name="connsiteY3429" fmla="*/ 2288556 h 2810796"/>
              <a:gd name="connsiteX3430" fmla="*/ 3049051 w 3531775"/>
              <a:gd name="connsiteY3430" fmla="*/ 2283031 h 2810796"/>
              <a:gd name="connsiteX3431" fmla="*/ 3047813 w 3531775"/>
              <a:gd name="connsiteY3431" fmla="*/ 2282079 h 2810796"/>
              <a:gd name="connsiteX3432" fmla="*/ 3040193 w 3531775"/>
              <a:gd name="connsiteY3432" fmla="*/ 2285698 h 2810796"/>
              <a:gd name="connsiteX3433" fmla="*/ 3042574 w 3531775"/>
              <a:gd name="connsiteY3433" fmla="*/ 2281698 h 2810796"/>
              <a:gd name="connsiteX3434" fmla="*/ 3043622 w 3531775"/>
              <a:gd name="connsiteY3434" fmla="*/ 2277316 h 2810796"/>
              <a:gd name="connsiteX3435" fmla="*/ 3038954 w 3531775"/>
              <a:gd name="connsiteY3435" fmla="*/ 2276935 h 2810796"/>
              <a:gd name="connsiteX3436" fmla="*/ 3044003 w 3531775"/>
              <a:gd name="connsiteY3436" fmla="*/ 2273125 h 2810796"/>
              <a:gd name="connsiteX3437" fmla="*/ 3043812 w 3531775"/>
              <a:gd name="connsiteY3437" fmla="*/ 2267696 h 2810796"/>
              <a:gd name="connsiteX3438" fmla="*/ 3057147 w 3531775"/>
              <a:gd name="connsiteY3438" fmla="*/ 2288556 h 2810796"/>
              <a:gd name="connsiteX3439" fmla="*/ 3047146 w 3531775"/>
              <a:gd name="connsiteY3439" fmla="*/ 2353040 h 2810796"/>
              <a:gd name="connsiteX3440" fmla="*/ 3046003 w 3531775"/>
              <a:gd name="connsiteY3440" fmla="*/ 2344753 h 2810796"/>
              <a:gd name="connsiteX3441" fmla="*/ 3045146 w 3531775"/>
              <a:gd name="connsiteY3441" fmla="*/ 2342848 h 2810796"/>
              <a:gd name="connsiteX3442" fmla="*/ 3032573 w 3531775"/>
              <a:gd name="connsiteY3442" fmla="*/ 2344182 h 2810796"/>
              <a:gd name="connsiteX3443" fmla="*/ 3038669 w 3531775"/>
              <a:gd name="connsiteY3443" fmla="*/ 2339800 h 2810796"/>
              <a:gd name="connsiteX3444" fmla="*/ 3043336 w 3531775"/>
              <a:gd name="connsiteY3444" fmla="*/ 2334180 h 2810796"/>
              <a:gd name="connsiteX3445" fmla="*/ 3037526 w 3531775"/>
              <a:gd name="connsiteY3445" fmla="*/ 2331514 h 2810796"/>
              <a:gd name="connsiteX3446" fmla="*/ 3046956 w 3531775"/>
              <a:gd name="connsiteY3446" fmla="*/ 2328466 h 2810796"/>
              <a:gd name="connsiteX3447" fmla="*/ 3050861 w 3531775"/>
              <a:gd name="connsiteY3447" fmla="*/ 2320941 h 2810796"/>
              <a:gd name="connsiteX3448" fmla="*/ 3037526 w 3531775"/>
              <a:gd name="connsiteY3448" fmla="*/ 2321989 h 2810796"/>
              <a:gd name="connsiteX3449" fmla="*/ 3038669 w 3531775"/>
              <a:gd name="connsiteY3449" fmla="*/ 2361803 h 2810796"/>
              <a:gd name="connsiteX3450" fmla="*/ 3047146 w 3531775"/>
              <a:gd name="connsiteY3450" fmla="*/ 2353040 h 2810796"/>
              <a:gd name="connsiteX3451" fmla="*/ 3010665 w 3531775"/>
              <a:gd name="connsiteY3451" fmla="*/ 2403904 h 2810796"/>
              <a:gd name="connsiteX3452" fmla="*/ 3032096 w 3531775"/>
              <a:gd name="connsiteY3452" fmla="*/ 2395617 h 2810796"/>
              <a:gd name="connsiteX3453" fmla="*/ 3027143 w 3531775"/>
              <a:gd name="connsiteY3453" fmla="*/ 2389902 h 2810796"/>
              <a:gd name="connsiteX3454" fmla="*/ 3027525 w 3531775"/>
              <a:gd name="connsiteY3454" fmla="*/ 2387044 h 2810796"/>
              <a:gd name="connsiteX3455" fmla="*/ 3014666 w 3531775"/>
              <a:gd name="connsiteY3455" fmla="*/ 2390283 h 2810796"/>
              <a:gd name="connsiteX3456" fmla="*/ 3020000 w 3531775"/>
              <a:gd name="connsiteY3456" fmla="*/ 2385425 h 2810796"/>
              <a:gd name="connsiteX3457" fmla="*/ 3023619 w 3531775"/>
              <a:gd name="connsiteY3457" fmla="*/ 2379805 h 2810796"/>
              <a:gd name="connsiteX3458" fmla="*/ 3016952 w 3531775"/>
              <a:gd name="connsiteY3458" fmla="*/ 2378376 h 2810796"/>
              <a:gd name="connsiteX3459" fmla="*/ 3026191 w 3531775"/>
              <a:gd name="connsiteY3459" fmla="*/ 2374186 h 2810796"/>
              <a:gd name="connsiteX3460" fmla="*/ 3028572 w 3531775"/>
              <a:gd name="connsiteY3460" fmla="*/ 2366851 h 2810796"/>
              <a:gd name="connsiteX3461" fmla="*/ 3010665 w 3531775"/>
              <a:gd name="connsiteY3461" fmla="*/ 2403904 h 2810796"/>
              <a:gd name="connsiteX3462" fmla="*/ 2989996 w 3531775"/>
              <a:gd name="connsiteY3462" fmla="*/ 2377329 h 2810796"/>
              <a:gd name="connsiteX3463" fmla="*/ 3001998 w 3531775"/>
              <a:gd name="connsiteY3463" fmla="*/ 2369995 h 2810796"/>
              <a:gd name="connsiteX3464" fmla="*/ 2995616 w 3531775"/>
              <a:gd name="connsiteY3464" fmla="*/ 2367899 h 2810796"/>
              <a:gd name="connsiteX3465" fmla="*/ 2991520 w 3531775"/>
              <a:gd name="connsiteY3465" fmla="*/ 2360755 h 2810796"/>
              <a:gd name="connsiteX3466" fmla="*/ 2977423 w 3531775"/>
              <a:gd name="connsiteY3466" fmla="*/ 2362565 h 2810796"/>
              <a:gd name="connsiteX3467" fmla="*/ 2985329 w 3531775"/>
              <a:gd name="connsiteY3467" fmla="*/ 2351802 h 2810796"/>
              <a:gd name="connsiteX3468" fmla="*/ 2978376 w 3531775"/>
              <a:gd name="connsiteY3468" fmla="*/ 2350278 h 2810796"/>
              <a:gd name="connsiteX3469" fmla="*/ 2987234 w 3531775"/>
              <a:gd name="connsiteY3469" fmla="*/ 2345992 h 2810796"/>
              <a:gd name="connsiteX3470" fmla="*/ 2988853 w 3531775"/>
              <a:gd name="connsiteY3470" fmla="*/ 2338467 h 2810796"/>
              <a:gd name="connsiteX3471" fmla="*/ 2989996 w 3531775"/>
              <a:gd name="connsiteY3471" fmla="*/ 2377329 h 2810796"/>
              <a:gd name="connsiteX3472" fmla="*/ 2946752 w 3531775"/>
              <a:gd name="connsiteY3472" fmla="*/ 2416858 h 2810796"/>
              <a:gd name="connsiteX3473" fmla="*/ 2966184 w 3531775"/>
              <a:gd name="connsiteY3473" fmla="*/ 2415524 h 2810796"/>
              <a:gd name="connsiteX3474" fmla="*/ 2966660 w 3531775"/>
              <a:gd name="connsiteY3474" fmla="*/ 2408761 h 2810796"/>
              <a:gd name="connsiteX3475" fmla="*/ 2966279 w 3531775"/>
              <a:gd name="connsiteY3475" fmla="*/ 2407142 h 2810796"/>
              <a:gd name="connsiteX3476" fmla="*/ 2955325 w 3531775"/>
              <a:gd name="connsiteY3476" fmla="*/ 2406571 h 2810796"/>
              <a:gd name="connsiteX3477" fmla="*/ 2961326 w 3531775"/>
              <a:gd name="connsiteY3477" fmla="*/ 2403904 h 2810796"/>
              <a:gd name="connsiteX3478" fmla="*/ 2966279 w 3531775"/>
              <a:gd name="connsiteY3478" fmla="*/ 2400093 h 2810796"/>
              <a:gd name="connsiteX3479" fmla="*/ 2961802 w 3531775"/>
              <a:gd name="connsiteY3479" fmla="*/ 2397141 h 2810796"/>
              <a:gd name="connsiteX3480" fmla="*/ 2970375 w 3531775"/>
              <a:gd name="connsiteY3480" fmla="*/ 2395998 h 2810796"/>
              <a:gd name="connsiteX3481" fmla="*/ 2975042 w 3531775"/>
              <a:gd name="connsiteY3481" fmla="*/ 2390473 h 2810796"/>
              <a:gd name="connsiteX3482" fmla="*/ 2946752 w 3531775"/>
              <a:gd name="connsiteY3482" fmla="*/ 2416858 h 2810796"/>
              <a:gd name="connsiteX3483" fmla="*/ 2924940 w 3531775"/>
              <a:gd name="connsiteY3483" fmla="*/ 2394093 h 2810796"/>
              <a:gd name="connsiteX3484" fmla="*/ 2937990 w 3531775"/>
              <a:gd name="connsiteY3484" fmla="*/ 2388473 h 2810796"/>
              <a:gd name="connsiteX3485" fmla="*/ 2931893 w 3531775"/>
              <a:gd name="connsiteY3485" fmla="*/ 2385616 h 2810796"/>
              <a:gd name="connsiteX3486" fmla="*/ 2928845 w 3531775"/>
              <a:gd name="connsiteY3486" fmla="*/ 2377996 h 2810796"/>
              <a:gd name="connsiteX3487" fmla="*/ 2914558 w 3531775"/>
              <a:gd name="connsiteY3487" fmla="*/ 2377996 h 2810796"/>
              <a:gd name="connsiteX3488" fmla="*/ 2920083 w 3531775"/>
              <a:gd name="connsiteY3488" fmla="*/ 2373614 h 2810796"/>
              <a:gd name="connsiteX3489" fmla="*/ 2923893 w 3531775"/>
              <a:gd name="connsiteY3489" fmla="*/ 2368280 h 2810796"/>
              <a:gd name="connsiteX3490" fmla="*/ 2917225 w 3531775"/>
              <a:gd name="connsiteY3490" fmla="*/ 2365899 h 2810796"/>
              <a:gd name="connsiteX3491" fmla="*/ 2926559 w 3531775"/>
              <a:gd name="connsiteY3491" fmla="*/ 2362851 h 2810796"/>
              <a:gd name="connsiteX3492" fmla="*/ 2929226 w 3531775"/>
              <a:gd name="connsiteY3492" fmla="*/ 2355707 h 2810796"/>
              <a:gd name="connsiteX3493" fmla="*/ 2924940 w 3531775"/>
              <a:gd name="connsiteY3493" fmla="*/ 2394093 h 2810796"/>
              <a:gd name="connsiteX3494" fmla="*/ 2881506 w 3531775"/>
              <a:gd name="connsiteY3494" fmla="*/ 2422382 h 2810796"/>
              <a:gd name="connsiteX3495" fmla="*/ 2900651 w 3531775"/>
              <a:gd name="connsiteY3495" fmla="*/ 2418858 h 2810796"/>
              <a:gd name="connsiteX3496" fmla="*/ 2894079 w 3531775"/>
              <a:gd name="connsiteY3496" fmla="*/ 2417334 h 2810796"/>
              <a:gd name="connsiteX3497" fmla="*/ 2898556 w 3531775"/>
              <a:gd name="connsiteY3497" fmla="*/ 2412571 h 2810796"/>
              <a:gd name="connsiteX3498" fmla="*/ 2886269 w 3531775"/>
              <a:gd name="connsiteY3498" fmla="*/ 2411714 h 2810796"/>
              <a:gd name="connsiteX3499" fmla="*/ 2894936 w 3531775"/>
              <a:gd name="connsiteY3499" fmla="*/ 2404570 h 2810796"/>
              <a:gd name="connsiteX3500" fmla="*/ 2889317 w 3531775"/>
              <a:gd name="connsiteY3500" fmla="*/ 2402284 h 2810796"/>
              <a:gd name="connsiteX3501" fmla="*/ 2897699 w 3531775"/>
              <a:gd name="connsiteY3501" fmla="*/ 2400379 h 2810796"/>
              <a:gd name="connsiteX3502" fmla="*/ 2900461 w 3531775"/>
              <a:gd name="connsiteY3502" fmla="*/ 2394664 h 2810796"/>
              <a:gd name="connsiteX3503" fmla="*/ 2881506 w 3531775"/>
              <a:gd name="connsiteY3503" fmla="*/ 2422382 h 2810796"/>
              <a:gd name="connsiteX3504" fmla="*/ 2873601 w 3531775"/>
              <a:gd name="connsiteY3504" fmla="*/ 2389426 h 2810796"/>
              <a:gd name="connsiteX3505" fmla="*/ 2887888 w 3531775"/>
              <a:gd name="connsiteY3505" fmla="*/ 2382663 h 2810796"/>
              <a:gd name="connsiteX3506" fmla="*/ 2874934 w 3531775"/>
              <a:gd name="connsiteY3506" fmla="*/ 2379805 h 2810796"/>
              <a:gd name="connsiteX3507" fmla="*/ 2875791 w 3531775"/>
              <a:gd name="connsiteY3507" fmla="*/ 2370757 h 2810796"/>
              <a:gd name="connsiteX3508" fmla="*/ 2859313 w 3531775"/>
              <a:gd name="connsiteY3508" fmla="*/ 2370757 h 2810796"/>
              <a:gd name="connsiteX3509" fmla="*/ 2865123 w 3531775"/>
              <a:gd name="connsiteY3509" fmla="*/ 2365804 h 2810796"/>
              <a:gd name="connsiteX3510" fmla="*/ 2868838 w 3531775"/>
              <a:gd name="connsiteY3510" fmla="*/ 2359708 h 2810796"/>
              <a:gd name="connsiteX3511" fmla="*/ 2860932 w 3531775"/>
              <a:gd name="connsiteY3511" fmla="*/ 2356945 h 2810796"/>
              <a:gd name="connsiteX3512" fmla="*/ 2871315 w 3531775"/>
              <a:gd name="connsiteY3512" fmla="*/ 2353421 h 2810796"/>
              <a:gd name="connsiteX3513" fmla="*/ 2873505 w 3531775"/>
              <a:gd name="connsiteY3513" fmla="*/ 2345134 h 2810796"/>
              <a:gd name="connsiteX3514" fmla="*/ 2847216 w 3531775"/>
              <a:gd name="connsiteY3514" fmla="*/ 2353993 h 2810796"/>
              <a:gd name="connsiteX3515" fmla="*/ 2873601 w 3531775"/>
              <a:gd name="connsiteY3515" fmla="*/ 2389426 h 2810796"/>
              <a:gd name="connsiteX3516" fmla="*/ 2826261 w 3531775"/>
              <a:gd name="connsiteY3516" fmla="*/ 2427621 h 2810796"/>
              <a:gd name="connsiteX3517" fmla="*/ 2849502 w 3531775"/>
              <a:gd name="connsiteY3517" fmla="*/ 2427526 h 2810796"/>
              <a:gd name="connsiteX3518" fmla="*/ 2846835 w 3531775"/>
              <a:gd name="connsiteY3518" fmla="*/ 2420477 h 2810796"/>
              <a:gd name="connsiteX3519" fmla="*/ 2848264 w 3531775"/>
              <a:gd name="connsiteY3519" fmla="*/ 2418001 h 2810796"/>
              <a:gd name="connsiteX3520" fmla="*/ 2835024 w 3531775"/>
              <a:gd name="connsiteY3520" fmla="*/ 2416572 h 2810796"/>
              <a:gd name="connsiteX3521" fmla="*/ 2841787 w 3531775"/>
              <a:gd name="connsiteY3521" fmla="*/ 2413905 h 2810796"/>
              <a:gd name="connsiteX3522" fmla="*/ 2847216 w 3531775"/>
              <a:gd name="connsiteY3522" fmla="*/ 2410000 h 2810796"/>
              <a:gd name="connsiteX3523" fmla="*/ 2841406 w 3531775"/>
              <a:gd name="connsiteY3523" fmla="*/ 2406285 h 2810796"/>
              <a:gd name="connsiteX3524" fmla="*/ 2851598 w 3531775"/>
              <a:gd name="connsiteY3524" fmla="*/ 2405713 h 2810796"/>
              <a:gd name="connsiteX3525" fmla="*/ 2856456 w 3531775"/>
              <a:gd name="connsiteY3525" fmla="*/ 2399808 h 2810796"/>
              <a:gd name="connsiteX3526" fmla="*/ 2842454 w 3531775"/>
              <a:gd name="connsiteY3526" fmla="*/ 2397808 h 2810796"/>
              <a:gd name="connsiteX3527" fmla="*/ 2826261 w 3531775"/>
              <a:gd name="connsiteY3527" fmla="*/ 2427621 h 2810796"/>
              <a:gd name="connsiteX3528" fmla="*/ 2829785 w 3531775"/>
              <a:gd name="connsiteY3528" fmla="*/ 2352088 h 2810796"/>
              <a:gd name="connsiteX3529" fmla="*/ 2823975 w 3531775"/>
              <a:gd name="connsiteY3529" fmla="*/ 2340753 h 2810796"/>
              <a:gd name="connsiteX3530" fmla="*/ 2825309 w 3531775"/>
              <a:gd name="connsiteY3530" fmla="*/ 2338372 h 2810796"/>
              <a:gd name="connsiteX3531" fmla="*/ 2814260 w 3531775"/>
              <a:gd name="connsiteY3531" fmla="*/ 2336371 h 2810796"/>
              <a:gd name="connsiteX3532" fmla="*/ 2820070 w 3531775"/>
              <a:gd name="connsiteY3532" fmla="*/ 2334085 h 2810796"/>
              <a:gd name="connsiteX3533" fmla="*/ 2824833 w 3531775"/>
              <a:gd name="connsiteY3533" fmla="*/ 2330275 h 2810796"/>
              <a:gd name="connsiteX3534" fmla="*/ 2820165 w 3531775"/>
              <a:gd name="connsiteY3534" fmla="*/ 2326465 h 2810796"/>
              <a:gd name="connsiteX3535" fmla="*/ 2828643 w 3531775"/>
              <a:gd name="connsiteY3535" fmla="*/ 2326180 h 2810796"/>
              <a:gd name="connsiteX3536" fmla="*/ 2832834 w 3531775"/>
              <a:gd name="connsiteY3536" fmla="*/ 2320369 h 2810796"/>
              <a:gd name="connsiteX3537" fmla="*/ 2829785 w 3531775"/>
              <a:gd name="connsiteY3537" fmla="*/ 2352088 h 2810796"/>
              <a:gd name="connsiteX3538" fmla="*/ 2791114 w 3531775"/>
              <a:gd name="connsiteY3538" fmla="*/ 2394474 h 2810796"/>
              <a:gd name="connsiteX3539" fmla="*/ 2812355 w 3531775"/>
              <a:gd name="connsiteY3539" fmla="*/ 2389711 h 2810796"/>
              <a:gd name="connsiteX3540" fmla="*/ 2808164 w 3531775"/>
              <a:gd name="connsiteY3540" fmla="*/ 2381996 h 2810796"/>
              <a:gd name="connsiteX3541" fmla="*/ 2806640 w 3531775"/>
              <a:gd name="connsiteY3541" fmla="*/ 2380282 h 2810796"/>
              <a:gd name="connsiteX3542" fmla="*/ 2796829 w 3531775"/>
              <a:gd name="connsiteY3542" fmla="*/ 2382187 h 2810796"/>
              <a:gd name="connsiteX3543" fmla="*/ 2798734 w 3531775"/>
              <a:gd name="connsiteY3543" fmla="*/ 2377424 h 2810796"/>
              <a:gd name="connsiteX3544" fmla="*/ 2801877 w 3531775"/>
              <a:gd name="connsiteY3544" fmla="*/ 2372376 h 2810796"/>
              <a:gd name="connsiteX3545" fmla="*/ 2803973 w 3531775"/>
              <a:gd name="connsiteY3545" fmla="*/ 2367137 h 2810796"/>
              <a:gd name="connsiteX3546" fmla="*/ 2805878 w 3531775"/>
              <a:gd name="connsiteY3546" fmla="*/ 2360184 h 2810796"/>
              <a:gd name="connsiteX3547" fmla="*/ 2792162 w 3531775"/>
              <a:gd name="connsiteY3547" fmla="*/ 2360755 h 2810796"/>
              <a:gd name="connsiteX3548" fmla="*/ 2791114 w 3531775"/>
              <a:gd name="connsiteY3548" fmla="*/ 2394474 h 2810796"/>
              <a:gd name="connsiteX3549" fmla="*/ 2740155 w 3531775"/>
              <a:gd name="connsiteY3549" fmla="*/ 2411905 h 2810796"/>
              <a:gd name="connsiteX3550" fmla="*/ 2760158 w 3531775"/>
              <a:gd name="connsiteY3550" fmla="*/ 2419048 h 2810796"/>
              <a:gd name="connsiteX3551" fmla="*/ 2763587 w 3531775"/>
              <a:gd name="connsiteY3551" fmla="*/ 2412667 h 2810796"/>
              <a:gd name="connsiteX3552" fmla="*/ 2763873 w 3531775"/>
              <a:gd name="connsiteY3552" fmla="*/ 2410952 h 2810796"/>
              <a:gd name="connsiteX3553" fmla="*/ 2753204 w 3531775"/>
              <a:gd name="connsiteY3553" fmla="*/ 2405618 h 2810796"/>
              <a:gd name="connsiteX3554" fmla="*/ 2760348 w 3531775"/>
              <a:gd name="connsiteY3554" fmla="*/ 2405523 h 2810796"/>
              <a:gd name="connsiteX3555" fmla="*/ 2766920 w 3531775"/>
              <a:gd name="connsiteY3555" fmla="*/ 2403999 h 2810796"/>
              <a:gd name="connsiteX3556" fmla="*/ 2763682 w 3531775"/>
              <a:gd name="connsiteY3556" fmla="*/ 2399141 h 2810796"/>
              <a:gd name="connsiteX3557" fmla="*/ 2772731 w 3531775"/>
              <a:gd name="connsiteY3557" fmla="*/ 2401903 h 2810796"/>
              <a:gd name="connsiteX3558" fmla="*/ 2779779 w 3531775"/>
              <a:gd name="connsiteY3558" fmla="*/ 2398379 h 2810796"/>
              <a:gd name="connsiteX3559" fmla="*/ 2768635 w 3531775"/>
              <a:gd name="connsiteY3559" fmla="*/ 2392474 h 2810796"/>
              <a:gd name="connsiteX3560" fmla="*/ 2740155 w 3531775"/>
              <a:gd name="connsiteY3560" fmla="*/ 2411905 h 2810796"/>
              <a:gd name="connsiteX3561" fmla="*/ 2713866 w 3531775"/>
              <a:gd name="connsiteY3561" fmla="*/ 2377805 h 2810796"/>
              <a:gd name="connsiteX3562" fmla="*/ 2740822 w 3531775"/>
              <a:gd name="connsiteY3562" fmla="*/ 2386568 h 2810796"/>
              <a:gd name="connsiteX3563" fmla="*/ 2736345 w 3531775"/>
              <a:gd name="connsiteY3563" fmla="*/ 2381520 h 2810796"/>
              <a:gd name="connsiteX3564" fmla="*/ 2736631 w 3531775"/>
              <a:gd name="connsiteY3564" fmla="*/ 2373519 h 2810796"/>
              <a:gd name="connsiteX3565" fmla="*/ 2723582 w 3531775"/>
              <a:gd name="connsiteY3565" fmla="*/ 2367518 h 2810796"/>
              <a:gd name="connsiteX3566" fmla="*/ 2738917 w 3531775"/>
              <a:gd name="connsiteY3566" fmla="*/ 2365899 h 2810796"/>
              <a:gd name="connsiteX3567" fmla="*/ 2730916 w 3531775"/>
              <a:gd name="connsiteY3567" fmla="*/ 2357898 h 2810796"/>
              <a:gd name="connsiteX3568" fmla="*/ 2740727 w 3531775"/>
              <a:gd name="connsiteY3568" fmla="*/ 2359041 h 2810796"/>
              <a:gd name="connsiteX3569" fmla="*/ 2746061 w 3531775"/>
              <a:gd name="connsiteY3569" fmla="*/ 2353612 h 2810796"/>
              <a:gd name="connsiteX3570" fmla="*/ 2732916 w 3531775"/>
              <a:gd name="connsiteY3570" fmla="*/ 2349230 h 2810796"/>
              <a:gd name="connsiteX3571" fmla="*/ 2713866 w 3531775"/>
              <a:gd name="connsiteY3571" fmla="*/ 2377805 h 2810796"/>
              <a:gd name="connsiteX3572" fmla="*/ 2679100 w 3531775"/>
              <a:gd name="connsiteY3572" fmla="*/ 2399046 h 2810796"/>
              <a:gd name="connsiteX3573" fmla="*/ 2701769 w 3531775"/>
              <a:gd name="connsiteY3573" fmla="*/ 2407999 h 2810796"/>
              <a:gd name="connsiteX3574" fmla="*/ 2698150 w 3531775"/>
              <a:gd name="connsiteY3574" fmla="*/ 2403522 h 2810796"/>
              <a:gd name="connsiteX3575" fmla="*/ 2698721 w 3531775"/>
              <a:gd name="connsiteY3575" fmla="*/ 2396950 h 2810796"/>
              <a:gd name="connsiteX3576" fmla="*/ 2687673 w 3531775"/>
              <a:gd name="connsiteY3576" fmla="*/ 2391330 h 2810796"/>
              <a:gd name="connsiteX3577" fmla="*/ 2693578 w 3531775"/>
              <a:gd name="connsiteY3577" fmla="*/ 2390473 h 2810796"/>
              <a:gd name="connsiteX3578" fmla="*/ 2698531 w 3531775"/>
              <a:gd name="connsiteY3578" fmla="*/ 2388283 h 2810796"/>
              <a:gd name="connsiteX3579" fmla="*/ 2694245 w 3531775"/>
              <a:gd name="connsiteY3579" fmla="*/ 2383996 h 2810796"/>
              <a:gd name="connsiteX3580" fmla="*/ 2702722 w 3531775"/>
              <a:gd name="connsiteY3580" fmla="*/ 2385616 h 2810796"/>
              <a:gd name="connsiteX3581" fmla="*/ 2707580 w 3531775"/>
              <a:gd name="connsiteY3581" fmla="*/ 2381710 h 2810796"/>
              <a:gd name="connsiteX3582" fmla="*/ 2679100 w 3531775"/>
              <a:gd name="connsiteY3582" fmla="*/ 2399046 h 2810796"/>
              <a:gd name="connsiteX3583" fmla="*/ 2665098 w 3531775"/>
              <a:gd name="connsiteY3583" fmla="*/ 2351135 h 2810796"/>
              <a:gd name="connsiteX3584" fmla="*/ 2695769 w 3531775"/>
              <a:gd name="connsiteY3584" fmla="*/ 2361041 h 2810796"/>
              <a:gd name="connsiteX3585" fmla="*/ 2687292 w 3531775"/>
              <a:gd name="connsiteY3585" fmla="*/ 2345706 h 2810796"/>
              <a:gd name="connsiteX3586" fmla="*/ 2674528 w 3531775"/>
              <a:gd name="connsiteY3586" fmla="*/ 2338562 h 2810796"/>
              <a:gd name="connsiteX3587" fmla="*/ 2681862 w 3531775"/>
              <a:gd name="connsiteY3587" fmla="*/ 2336562 h 2810796"/>
              <a:gd name="connsiteX3588" fmla="*/ 2687768 w 3531775"/>
              <a:gd name="connsiteY3588" fmla="*/ 2332561 h 2810796"/>
              <a:gd name="connsiteX3589" fmla="*/ 2681672 w 3531775"/>
              <a:gd name="connsiteY3589" fmla="*/ 2326846 h 2810796"/>
              <a:gd name="connsiteX3590" fmla="*/ 2692626 w 3531775"/>
              <a:gd name="connsiteY3590" fmla="*/ 2327894 h 2810796"/>
              <a:gd name="connsiteX3591" fmla="*/ 2698055 w 3531775"/>
              <a:gd name="connsiteY3591" fmla="*/ 2321322 h 2810796"/>
              <a:gd name="connsiteX3592" fmla="*/ 2683196 w 3531775"/>
              <a:gd name="connsiteY3592" fmla="*/ 2316369 h 2810796"/>
              <a:gd name="connsiteX3593" fmla="*/ 2665098 w 3531775"/>
              <a:gd name="connsiteY3593" fmla="*/ 2351135 h 2810796"/>
              <a:gd name="connsiteX3594" fmla="*/ 2629379 w 3531775"/>
              <a:gd name="connsiteY3594" fmla="*/ 2379139 h 2810796"/>
              <a:gd name="connsiteX3595" fmla="*/ 2640428 w 3531775"/>
              <a:gd name="connsiteY3595" fmla="*/ 2384758 h 2810796"/>
              <a:gd name="connsiteX3596" fmla="*/ 2639571 w 3531775"/>
              <a:gd name="connsiteY3596" fmla="*/ 2379996 h 2810796"/>
              <a:gd name="connsiteX3597" fmla="*/ 2643953 w 3531775"/>
              <a:gd name="connsiteY3597" fmla="*/ 2375138 h 2810796"/>
              <a:gd name="connsiteX3598" fmla="*/ 2636523 w 3531775"/>
              <a:gd name="connsiteY3598" fmla="*/ 2366470 h 2810796"/>
              <a:gd name="connsiteX3599" fmla="*/ 2642715 w 3531775"/>
              <a:gd name="connsiteY3599" fmla="*/ 2368090 h 2810796"/>
              <a:gd name="connsiteX3600" fmla="*/ 2648810 w 3531775"/>
              <a:gd name="connsiteY3600" fmla="*/ 2368185 h 2810796"/>
              <a:gd name="connsiteX3601" fmla="*/ 2647096 w 3531775"/>
              <a:gd name="connsiteY3601" fmla="*/ 2363232 h 2810796"/>
              <a:gd name="connsiteX3602" fmla="*/ 2654526 w 3531775"/>
              <a:gd name="connsiteY3602" fmla="*/ 2367518 h 2810796"/>
              <a:gd name="connsiteX3603" fmla="*/ 2661574 w 3531775"/>
              <a:gd name="connsiteY3603" fmla="*/ 2366089 h 2810796"/>
              <a:gd name="connsiteX3604" fmla="*/ 2629379 w 3531775"/>
              <a:gd name="connsiteY3604" fmla="*/ 2379139 h 2810796"/>
              <a:gd name="connsiteX3605" fmla="*/ 2613282 w 3531775"/>
              <a:gd name="connsiteY3605" fmla="*/ 2338562 h 2810796"/>
              <a:gd name="connsiteX3606" fmla="*/ 2625284 w 3531775"/>
              <a:gd name="connsiteY3606" fmla="*/ 2339800 h 2810796"/>
              <a:gd name="connsiteX3607" fmla="*/ 2630903 w 3531775"/>
              <a:gd name="connsiteY3607" fmla="*/ 2334085 h 2810796"/>
              <a:gd name="connsiteX3608" fmla="*/ 2623093 w 3531775"/>
              <a:gd name="connsiteY3608" fmla="*/ 2323513 h 2810796"/>
              <a:gd name="connsiteX3609" fmla="*/ 2630237 w 3531775"/>
              <a:gd name="connsiteY3609" fmla="*/ 2325608 h 2810796"/>
              <a:gd name="connsiteX3610" fmla="*/ 2637285 w 3531775"/>
              <a:gd name="connsiteY3610" fmla="*/ 2325989 h 2810796"/>
              <a:gd name="connsiteX3611" fmla="*/ 2635857 w 3531775"/>
              <a:gd name="connsiteY3611" fmla="*/ 2319893 h 2810796"/>
              <a:gd name="connsiteX3612" fmla="*/ 2643953 w 3531775"/>
              <a:gd name="connsiteY3612" fmla="*/ 2325513 h 2810796"/>
              <a:gd name="connsiteX3613" fmla="*/ 2652240 w 3531775"/>
              <a:gd name="connsiteY3613" fmla="*/ 2323989 h 2810796"/>
              <a:gd name="connsiteX3614" fmla="*/ 2613282 w 3531775"/>
              <a:gd name="connsiteY3614" fmla="*/ 2338562 h 2810796"/>
              <a:gd name="connsiteX3615" fmla="*/ 2597852 w 3531775"/>
              <a:gd name="connsiteY3615" fmla="*/ 2281031 h 2810796"/>
              <a:gd name="connsiteX3616" fmla="*/ 2617759 w 3531775"/>
              <a:gd name="connsiteY3616" fmla="*/ 2295318 h 2810796"/>
              <a:gd name="connsiteX3617" fmla="*/ 2616330 w 3531775"/>
              <a:gd name="connsiteY3617" fmla="*/ 2282460 h 2810796"/>
              <a:gd name="connsiteX3618" fmla="*/ 2608996 w 3531775"/>
              <a:gd name="connsiteY3618" fmla="*/ 2274364 h 2810796"/>
              <a:gd name="connsiteX3619" fmla="*/ 2622331 w 3531775"/>
              <a:gd name="connsiteY3619" fmla="*/ 2276554 h 2810796"/>
              <a:gd name="connsiteX3620" fmla="*/ 2617950 w 3531775"/>
              <a:gd name="connsiteY3620" fmla="*/ 2267601 h 2810796"/>
              <a:gd name="connsiteX3621" fmla="*/ 2625855 w 3531775"/>
              <a:gd name="connsiteY3621" fmla="*/ 2271030 h 2810796"/>
              <a:gd name="connsiteX3622" fmla="*/ 2631951 w 3531775"/>
              <a:gd name="connsiteY3622" fmla="*/ 2267601 h 2810796"/>
              <a:gd name="connsiteX3623" fmla="*/ 2622236 w 3531775"/>
              <a:gd name="connsiteY3623" fmla="*/ 2260457 h 2810796"/>
              <a:gd name="connsiteX3624" fmla="*/ 2597852 w 3531775"/>
              <a:gd name="connsiteY3624" fmla="*/ 2281031 h 2810796"/>
              <a:gd name="connsiteX3625" fmla="*/ 2564038 w 3531775"/>
              <a:gd name="connsiteY3625" fmla="*/ 2337038 h 2810796"/>
              <a:gd name="connsiteX3626" fmla="*/ 2584517 w 3531775"/>
              <a:gd name="connsiteY3626" fmla="*/ 2343705 h 2810796"/>
              <a:gd name="connsiteX3627" fmla="*/ 2582707 w 3531775"/>
              <a:gd name="connsiteY3627" fmla="*/ 2335609 h 2810796"/>
              <a:gd name="connsiteX3628" fmla="*/ 2572610 w 3531775"/>
              <a:gd name="connsiteY3628" fmla="*/ 2327894 h 2810796"/>
              <a:gd name="connsiteX3629" fmla="*/ 2578897 w 3531775"/>
              <a:gd name="connsiteY3629" fmla="*/ 2327227 h 2810796"/>
              <a:gd name="connsiteX3630" fmla="*/ 2584041 w 3531775"/>
              <a:gd name="connsiteY3630" fmla="*/ 2324846 h 2810796"/>
              <a:gd name="connsiteX3631" fmla="*/ 2579278 w 3531775"/>
              <a:gd name="connsiteY3631" fmla="*/ 2319322 h 2810796"/>
              <a:gd name="connsiteX3632" fmla="*/ 2588327 w 3531775"/>
              <a:gd name="connsiteY3632" fmla="*/ 2321798 h 2810796"/>
              <a:gd name="connsiteX3633" fmla="*/ 2593280 w 3531775"/>
              <a:gd name="connsiteY3633" fmla="*/ 2317226 h 2810796"/>
              <a:gd name="connsiteX3634" fmla="*/ 2581088 w 3531775"/>
              <a:gd name="connsiteY3634" fmla="*/ 2310844 h 2810796"/>
              <a:gd name="connsiteX3635" fmla="*/ 2564038 w 3531775"/>
              <a:gd name="connsiteY3635" fmla="*/ 2337038 h 2810796"/>
              <a:gd name="connsiteX3636" fmla="*/ 2547655 w 3531775"/>
              <a:gd name="connsiteY3636" fmla="*/ 2292842 h 2810796"/>
              <a:gd name="connsiteX3637" fmla="*/ 2559085 w 3531775"/>
              <a:gd name="connsiteY3637" fmla="*/ 2295700 h 2810796"/>
              <a:gd name="connsiteX3638" fmla="*/ 2565467 w 3531775"/>
              <a:gd name="connsiteY3638" fmla="*/ 2290842 h 2810796"/>
              <a:gd name="connsiteX3639" fmla="*/ 2566610 w 3531775"/>
              <a:gd name="connsiteY3639" fmla="*/ 2289222 h 2810796"/>
              <a:gd name="connsiteX3640" fmla="*/ 2559371 w 3531775"/>
              <a:gd name="connsiteY3640" fmla="*/ 2279317 h 2810796"/>
              <a:gd name="connsiteX3641" fmla="*/ 2566038 w 3531775"/>
              <a:gd name="connsiteY3641" fmla="*/ 2282365 h 2810796"/>
              <a:gd name="connsiteX3642" fmla="*/ 2572896 w 3531775"/>
              <a:gd name="connsiteY3642" fmla="*/ 2283698 h 2810796"/>
              <a:gd name="connsiteX3643" fmla="*/ 2572325 w 3531775"/>
              <a:gd name="connsiteY3643" fmla="*/ 2277507 h 2810796"/>
              <a:gd name="connsiteX3644" fmla="*/ 2579468 w 3531775"/>
              <a:gd name="connsiteY3644" fmla="*/ 2284079 h 2810796"/>
              <a:gd name="connsiteX3645" fmla="*/ 2587755 w 3531775"/>
              <a:gd name="connsiteY3645" fmla="*/ 2283793 h 2810796"/>
              <a:gd name="connsiteX3646" fmla="*/ 2547655 w 3531775"/>
              <a:gd name="connsiteY3646" fmla="*/ 2292842 h 2810796"/>
              <a:gd name="connsiteX3647" fmla="*/ 2542131 w 3531775"/>
              <a:gd name="connsiteY3647" fmla="*/ 2205307 h 2810796"/>
              <a:gd name="connsiteX3648" fmla="*/ 2540797 w 3531775"/>
              <a:gd name="connsiteY3648" fmla="*/ 2199402 h 2810796"/>
              <a:gd name="connsiteX3649" fmla="*/ 2547655 w 3531775"/>
              <a:gd name="connsiteY3649" fmla="*/ 2204641 h 2810796"/>
              <a:gd name="connsiteX3650" fmla="*/ 2526224 w 3531775"/>
              <a:gd name="connsiteY3650" fmla="*/ 2191496 h 2810796"/>
              <a:gd name="connsiteX3651" fmla="*/ 2532415 w 3531775"/>
              <a:gd name="connsiteY3651" fmla="*/ 2219309 h 2810796"/>
              <a:gd name="connsiteX3652" fmla="*/ 2535273 w 3531775"/>
              <a:gd name="connsiteY3652" fmla="*/ 2212832 h 2810796"/>
              <a:gd name="connsiteX3653" fmla="*/ 2537749 w 3531775"/>
              <a:gd name="connsiteY3653" fmla="*/ 2211784 h 2810796"/>
              <a:gd name="connsiteX3654" fmla="*/ 2530319 w 3531775"/>
              <a:gd name="connsiteY3654" fmla="*/ 2203497 h 2810796"/>
              <a:gd name="connsiteX3655" fmla="*/ 2536320 w 3531775"/>
              <a:gd name="connsiteY3655" fmla="*/ 2205307 h 2810796"/>
              <a:gd name="connsiteX3656" fmla="*/ 2542131 w 3531775"/>
              <a:gd name="connsiteY3656" fmla="*/ 2205307 h 2810796"/>
              <a:gd name="connsiteX3657" fmla="*/ 2508031 w 3531775"/>
              <a:gd name="connsiteY3657" fmla="*/ 2303796 h 2810796"/>
              <a:gd name="connsiteX3658" fmla="*/ 2517366 w 3531775"/>
              <a:gd name="connsiteY3658" fmla="*/ 2306653 h 2810796"/>
              <a:gd name="connsiteX3659" fmla="*/ 2522700 w 3531775"/>
              <a:gd name="connsiteY3659" fmla="*/ 2303034 h 2810796"/>
              <a:gd name="connsiteX3660" fmla="*/ 2523652 w 3531775"/>
              <a:gd name="connsiteY3660" fmla="*/ 2301796 h 2810796"/>
              <a:gd name="connsiteX3661" fmla="*/ 2517842 w 3531775"/>
              <a:gd name="connsiteY3661" fmla="*/ 2293318 h 2810796"/>
              <a:gd name="connsiteX3662" fmla="*/ 2523271 w 3531775"/>
              <a:gd name="connsiteY3662" fmla="*/ 2296080 h 2810796"/>
              <a:gd name="connsiteX3663" fmla="*/ 2528986 w 3531775"/>
              <a:gd name="connsiteY3663" fmla="*/ 2297509 h 2810796"/>
              <a:gd name="connsiteX3664" fmla="*/ 2528605 w 3531775"/>
              <a:gd name="connsiteY3664" fmla="*/ 2292366 h 2810796"/>
              <a:gd name="connsiteX3665" fmla="*/ 2534415 w 3531775"/>
              <a:gd name="connsiteY3665" fmla="*/ 2298176 h 2810796"/>
              <a:gd name="connsiteX3666" fmla="*/ 2541368 w 3531775"/>
              <a:gd name="connsiteY3666" fmla="*/ 2298462 h 2810796"/>
              <a:gd name="connsiteX3667" fmla="*/ 2508031 w 3531775"/>
              <a:gd name="connsiteY3667" fmla="*/ 2303796 h 2810796"/>
              <a:gd name="connsiteX3668" fmla="*/ 2493077 w 3531775"/>
              <a:gd name="connsiteY3668" fmla="*/ 2250646 h 2810796"/>
              <a:gd name="connsiteX3669" fmla="*/ 2501744 w 3531775"/>
              <a:gd name="connsiteY3669" fmla="*/ 2260838 h 2810796"/>
              <a:gd name="connsiteX3670" fmla="*/ 2503650 w 3531775"/>
              <a:gd name="connsiteY3670" fmla="*/ 2255695 h 2810796"/>
              <a:gd name="connsiteX3671" fmla="*/ 2511269 w 3531775"/>
              <a:gd name="connsiteY3671" fmla="*/ 2252742 h 2810796"/>
              <a:gd name="connsiteX3672" fmla="*/ 2508126 w 3531775"/>
              <a:gd name="connsiteY3672" fmla="*/ 2240931 h 2810796"/>
              <a:gd name="connsiteX3673" fmla="*/ 2513936 w 3531775"/>
              <a:gd name="connsiteY3673" fmla="*/ 2245122 h 2810796"/>
              <a:gd name="connsiteX3674" fmla="*/ 2520509 w 3531775"/>
              <a:gd name="connsiteY3674" fmla="*/ 2247884 h 2810796"/>
              <a:gd name="connsiteX3675" fmla="*/ 2521557 w 3531775"/>
              <a:gd name="connsiteY3675" fmla="*/ 2242074 h 2810796"/>
              <a:gd name="connsiteX3676" fmla="*/ 2526986 w 3531775"/>
              <a:gd name="connsiteY3676" fmla="*/ 2249694 h 2810796"/>
              <a:gd name="connsiteX3677" fmla="*/ 2535368 w 3531775"/>
              <a:gd name="connsiteY3677" fmla="*/ 2251408 h 2810796"/>
              <a:gd name="connsiteX3678" fmla="*/ 2493077 w 3531775"/>
              <a:gd name="connsiteY3678" fmla="*/ 2250646 h 2810796"/>
              <a:gd name="connsiteX3679" fmla="*/ 2467550 w 3531775"/>
              <a:gd name="connsiteY3679" fmla="*/ 2270458 h 2810796"/>
              <a:gd name="connsiteX3680" fmla="*/ 2486600 w 3531775"/>
              <a:gd name="connsiteY3680" fmla="*/ 2278078 h 2810796"/>
              <a:gd name="connsiteX3681" fmla="*/ 2482885 w 3531775"/>
              <a:gd name="connsiteY3681" fmla="*/ 2273411 h 2810796"/>
              <a:gd name="connsiteX3682" fmla="*/ 2481837 w 3531775"/>
              <a:gd name="connsiteY3682" fmla="*/ 2265982 h 2810796"/>
              <a:gd name="connsiteX3683" fmla="*/ 2472217 w 3531775"/>
              <a:gd name="connsiteY3683" fmla="*/ 2260743 h 2810796"/>
              <a:gd name="connsiteX3684" fmla="*/ 2476503 w 3531775"/>
              <a:gd name="connsiteY3684" fmla="*/ 2259219 h 2810796"/>
              <a:gd name="connsiteX3685" fmla="*/ 2479837 w 3531775"/>
              <a:gd name="connsiteY3685" fmla="*/ 2256266 h 2810796"/>
              <a:gd name="connsiteX3686" fmla="*/ 2475646 w 3531775"/>
              <a:gd name="connsiteY3686" fmla="*/ 2251885 h 2810796"/>
              <a:gd name="connsiteX3687" fmla="*/ 2482504 w 3531775"/>
              <a:gd name="connsiteY3687" fmla="*/ 2252837 h 2810796"/>
              <a:gd name="connsiteX3688" fmla="*/ 2485457 w 3531775"/>
              <a:gd name="connsiteY3688" fmla="*/ 2247979 h 2810796"/>
              <a:gd name="connsiteX3689" fmla="*/ 2475646 w 3531775"/>
              <a:gd name="connsiteY3689" fmla="*/ 2243884 h 2810796"/>
              <a:gd name="connsiteX3690" fmla="*/ 2467550 w 3531775"/>
              <a:gd name="connsiteY3690" fmla="*/ 2270458 h 2810796"/>
              <a:gd name="connsiteX3691" fmla="*/ 2462883 w 3531775"/>
              <a:gd name="connsiteY3691" fmla="*/ 2216356 h 2810796"/>
              <a:gd name="connsiteX3692" fmla="*/ 2480313 w 3531775"/>
              <a:gd name="connsiteY3692" fmla="*/ 2235121 h 2810796"/>
              <a:gd name="connsiteX3693" fmla="*/ 2479266 w 3531775"/>
              <a:gd name="connsiteY3693" fmla="*/ 2228929 h 2810796"/>
              <a:gd name="connsiteX3694" fmla="*/ 2483361 w 3531775"/>
              <a:gd name="connsiteY3694" fmla="*/ 2222262 h 2810796"/>
              <a:gd name="connsiteX3695" fmla="*/ 2475456 w 3531775"/>
              <a:gd name="connsiteY3695" fmla="*/ 2211689 h 2810796"/>
              <a:gd name="connsiteX3696" fmla="*/ 2481837 w 3531775"/>
              <a:gd name="connsiteY3696" fmla="*/ 2213308 h 2810796"/>
              <a:gd name="connsiteX3697" fmla="*/ 2487933 w 3531775"/>
              <a:gd name="connsiteY3697" fmla="*/ 2213118 h 2810796"/>
              <a:gd name="connsiteX3698" fmla="*/ 2486028 w 3531775"/>
              <a:gd name="connsiteY3698" fmla="*/ 2206736 h 2810796"/>
              <a:gd name="connsiteX3699" fmla="*/ 2493648 w 3531775"/>
              <a:gd name="connsiteY3699" fmla="*/ 2212070 h 2810796"/>
              <a:gd name="connsiteX3700" fmla="*/ 2500697 w 3531775"/>
              <a:gd name="connsiteY3700" fmla="*/ 2209975 h 2810796"/>
              <a:gd name="connsiteX3701" fmla="*/ 2462883 w 3531775"/>
              <a:gd name="connsiteY3701" fmla="*/ 2216356 h 2810796"/>
              <a:gd name="connsiteX3702" fmla="*/ 2457644 w 3531775"/>
              <a:gd name="connsiteY3702" fmla="*/ 2145109 h 2810796"/>
              <a:gd name="connsiteX3703" fmla="*/ 2466311 w 3531775"/>
              <a:gd name="connsiteY3703" fmla="*/ 2150253 h 2810796"/>
              <a:gd name="connsiteX3704" fmla="*/ 2469264 w 3531775"/>
              <a:gd name="connsiteY3704" fmla="*/ 2140156 h 2810796"/>
              <a:gd name="connsiteX3705" fmla="*/ 2463359 w 3531775"/>
              <a:gd name="connsiteY3705" fmla="*/ 2131679 h 2810796"/>
              <a:gd name="connsiteX3706" fmla="*/ 2468312 w 3531775"/>
              <a:gd name="connsiteY3706" fmla="*/ 2133013 h 2810796"/>
              <a:gd name="connsiteX3707" fmla="*/ 2473169 w 3531775"/>
              <a:gd name="connsiteY3707" fmla="*/ 2132917 h 2810796"/>
              <a:gd name="connsiteX3708" fmla="*/ 2471836 w 3531775"/>
              <a:gd name="connsiteY3708" fmla="*/ 2127869 h 2810796"/>
              <a:gd name="connsiteX3709" fmla="*/ 2477742 w 3531775"/>
              <a:gd name="connsiteY3709" fmla="*/ 2132155 h 2810796"/>
              <a:gd name="connsiteX3710" fmla="*/ 2483361 w 3531775"/>
              <a:gd name="connsiteY3710" fmla="*/ 2130631 h 2810796"/>
              <a:gd name="connsiteX3711" fmla="*/ 2457644 w 3531775"/>
              <a:gd name="connsiteY3711" fmla="*/ 2145109 h 2810796"/>
              <a:gd name="connsiteX3712" fmla="*/ 2398113 w 3531775"/>
              <a:gd name="connsiteY3712" fmla="*/ 2093865 h 2810796"/>
              <a:gd name="connsiteX3713" fmla="*/ 2407733 w 3531775"/>
              <a:gd name="connsiteY3713" fmla="*/ 2100723 h 2810796"/>
              <a:gd name="connsiteX3714" fmla="*/ 2407638 w 3531775"/>
              <a:gd name="connsiteY3714" fmla="*/ 2095198 h 2810796"/>
              <a:gd name="connsiteX3715" fmla="*/ 2412495 w 3531775"/>
              <a:gd name="connsiteY3715" fmla="*/ 2089864 h 2810796"/>
              <a:gd name="connsiteX3716" fmla="*/ 2406494 w 3531775"/>
              <a:gd name="connsiteY3716" fmla="*/ 2079577 h 2810796"/>
              <a:gd name="connsiteX3717" fmla="*/ 2412305 w 3531775"/>
              <a:gd name="connsiteY3717" fmla="*/ 2081673 h 2810796"/>
              <a:gd name="connsiteX3718" fmla="*/ 2418115 w 3531775"/>
              <a:gd name="connsiteY3718" fmla="*/ 2082244 h 2810796"/>
              <a:gd name="connsiteX3719" fmla="*/ 2417067 w 3531775"/>
              <a:gd name="connsiteY3719" fmla="*/ 2076339 h 2810796"/>
              <a:gd name="connsiteX3720" fmla="*/ 2423544 w 3531775"/>
              <a:gd name="connsiteY3720" fmla="*/ 2082054 h 2810796"/>
              <a:gd name="connsiteX3721" fmla="*/ 2430497 w 3531775"/>
              <a:gd name="connsiteY3721" fmla="*/ 2081101 h 2810796"/>
              <a:gd name="connsiteX3722" fmla="*/ 2398113 w 3531775"/>
              <a:gd name="connsiteY3722" fmla="*/ 2093865 h 2810796"/>
              <a:gd name="connsiteX3723" fmla="*/ 2282384 w 3531775"/>
              <a:gd name="connsiteY3723" fmla="*/ 1952895 h 2810796"/>
              <a:gd name="connsiteX3724" fmla="*/ 2264001 w 3531775"/>
              <a:gd name="connsiteY3724" fmla="*/ 1975945 h 2810796"/>
              <a:gd name="connsiteX3725" fmla="*/ 2264763 w 3531775"/>
              <a:gd name="connsiteY3725" fmla="*/ 1964134 h 2810796"/>
              <a:gd name="connsiteX3726" fmla="*/ 2264381 w 3531775"/>
              <a:gd name="connsiteY3726" fmla="*/ 1961086 h 2810796"/>
              <a:gd name="connsiteX3727" fmla="*/ 2264572 w 3531775"/>
              <a:gd name="connsiteY3727" fmla="*/ 1956800 h 2810796"/>
              <a:gd name="connsiteX3728" fmla="*/ 2270382 w 3531775"/>
              <a:gd name="connsiteY3728" fmla="*/ 1956229 h 2810796"/>
              <a:gd name="connsiteX3729" fmla="*/ 2268096 w 3531775"/>
              <a:gd name="connsiteY3729" fmla="*/ 1950704 h 2810796"/>
              <a:gd name="connsiteX3730" fmla="*/ 2275621 w 3531775"/>
              <a:gd name="connsiteY3730" fmla="*/ 1954990 h 2810796"/>
              <a:gd name="connsiteX3731" fmla="*/ 2282384 w 3531775"/>
              <a:gd name="connsiteY3731" fmla="*/ 1952895 h 2810796"/>
              <a:gd name="connsiteX3732" fmla="*/ 2317245 w 3531775"/>
              <a:gd name="connsiteY3732" fmla="*/ 1975850 h 2810796"/>
              <a:gd name="connsiteX3733" fmla="*/ 2304482 w 3531775"/>
              <a:gd name="connsiteY3733" fmla="*/ 1994329 h 2810796"/>
              <a:gd name="connsiteX3734" fmla="*/ 2303434 w 3531775"/>
              <a:gd name="connsiteY3734" fmla="*/ 1990137 h 2810796"/>
              <a:gd name="connsiteX3735" fmla="*/ 2305910 w 3531775"/>
              <a:gd name="connsiteY3735" fmla="*/ 1985375 h 2810796"/>
              <a:gd name="connsiteX3736" fmla="*/ 2300767 w 3531775"/>
              <a:gd name="connsiteY3736" fmla="*/ 1980327 h 2810796"/>
              <a:gd name="connsiteX3737" fmla="*/ 2304196 w 3531775"/>
              <a:gd name="connsiteY3737" fmla="*/ 1979279 h 2810796"/>
              <a:gd name="connsiteX3738" fmla="*/ 2308482 w 3531775"/>
              <a:gd name="connsiteY3738" fmla="*/ 1978708 h 2810796"/>
              <a:gd name="connsiteX3739" fmla="*/ 2306672 w 3531775"/>
              <a:gd name="connsiteY3739" fmla="*/ 1974421 h 2810796"/>
              <a:gd name="connsiteX3740" fmla="*/ 2312388 w 3531775"/>
              <a:gd name="connsiteY3740" fmla="*/ 1977660 h 2810796"/>
              <a:gd name="connsiteX3741" fmla="*/ 2317245 w 3531775"/>
              <a:gd name="connsiteY3741" fmla="*/ 1975850 h 2810796"/>
              <a:gd name="connsiteX3742" fmla="*/ 2354393 w 3531775"/>
              <a:gd name="connsiteY3742" fmla="*/ 2060718 h 2810796"/>
              <a:gd name="connsiteX3743" fmla="*/ 2361441 w 3531775"/>
              <a:gd name="connsiteY3743" fmla="*/ 2067862 h 2810796"/>
              <a:gd name="connsiteX3744" fmla="*/ 2362489 w 3531775"/>
              <a:gd name="connsiteY3744" fmla="*/ 2063575 h 2810796"/>
              <a:gd name="connsiteX3745" fmla="*/ 2367823 w 3531775"/>
              <a:gd name="connsiteY3745" fmla="*/ 2060432 h 2810796"/>
              <a:gd name="connsiteX3746" fmla="*/ 2364584 w 3531775"/>
              <a:gd name="connsiteY3746" fmla="*/ 2051288 h 2810796"/>
              <a:gd name="connsiteX3747" fmla="*/ 2369252 w 3531775"/>
              <a:gd name="connsiteY3747" fmla="*/ 2054050 h 2810796"/>
              <a:gd name="connsiteX3748" fmla="*/ 2374300 w 3531775"/>
              <a:gd name="connsiteY3748" fmla="*/ 2055670 h 2810796"/>
              <a:gd name="connsiteX3749" fmla="*/ 2374586 w 3531775"/>
              <a:gd name="connsiteY3749" fmla="*/ 2050907 h 2810796"/>
              <a:gd name="connsiteX3750" fmla="*/ 2379158 w 3531775"/>
              <a:gd name="connsiteY3750" fmla="*/ 2056622 h 2810796"/>
              <a:gd name="connsiteX3751" fmla="*/ 2385444 w 3531775"/>
              <a:gd name="connsiteY3751" fmla="*/ 2057289 h 2810796"/>
              <a:gd name="connsiteX3752" fmla="*/ 2354393 w 3531775"/>
              <a:gd name="connsiteY3752" fmla="*/ 2060718 h 2810796"/>
              <a:gd name="connsiteX3753" fmla="*/ 2343630 w 3531775"/>
              <a:gd name="connsiteY3753" fmla="*/ 2026904 h 2810796"/>
              <a:gd name="connsiteX3754" fmla="*/ 2346773 w 3531775"/>
              <a:gd name="connsiteY3754" fmla="*/ 2021665 h 2810796"/>
              <a:gd name="connsiteX3755" fmla="*/ 2347249 w 3531775"/>
              <a:gd name="connsiteY3755" fmla="*/ 2020141 h 2810796"/>
              <a:gd name="connsiteX3756" fmla="*/ 2340391 w 3531775"/>
              <a:gd name="connsiteY3756" fmla="*/ 2013569 h 2810796"/>
              <a:gd name="connsiteX3757" fmla="*/ 2345439 w 3531775"/>
              <a:gd name="connsiteY3757" fmla="*/ 2014617 h 2810796"/>
              <a:gd name="connsiteX3758" fmla="*/ 2350297 w 3531775"/>
              <a:gd name="connsiteY3758" fmla="*/ 2014331 h 2810796"/>
              <a:gd name="connsiteX3759" fmla="*/ 2348583 w 3531775"/>
              <a:gd name="connsiteY3759" fmla="*/ 2009378 h 2810796"/>
              <a:gd name="connsiteX3760" fmla="*/ 2354774 w 3531775"/>
              <a:gd name="connsiteY3760" fmla="*/ 2013474 h 2810796"/>
              <a:gd name="connsiteX3761" fmla="*/ 2360298 w 3531775"/>
              <a:gd name="connsiteY3761" fmla="*/ 2011759 h 2810796"/>
              <a:gd name="connsiteX3762" fmla="*/ 2352964 w 3531775"/>
              <a:gd name="connsiteY3762" fmla="*/ 2004139 h 2810796"/>
              <a:gd name="connsiteX3763" fmla="*/ 2335819 w 3531775"/>
              <a:gd name="connsiteY3763" fmla="*/ 2027190 h 2810796"/>
              <a:gd name="connsiteX3764" fmla="*/ 2343630 w 3531775"/>
              <a:gd name="connsiteY3764" fmla="*/ 2026904 h 2810796"/>
              <a:gd name="connsiteX3765" fmla="*/ 2306387 w 3531775"/>
              <a:gd name="connsiteY3765" fmla="*/ 2061480 h 2810796"/>
              <a:gd name="connsiteX3766" fmla="*/ 2322293 w 3531775"/>
              <a:gd name="connsiteY3766" fmla="*/ 2078244 h 2810796"/>
              <a:gd name="connsiteX3767" fmla="*/ 2321531 w 3531775"/>
              <a:gd name="connsiteY3767" fmla="*/ 2072433 h 2810796"/>
              <a:gd name="connsiteX3768" fmla="*/ 2325627 w 3531775"/>
              <a:gd name="connsiteY3768" fmla="*/ 2066052 h 2810796"/>
              <a:gd name="connsiteX3769" fmla="*/ 2318293 w 3531775"/>
              <a:gd name="connsiteY3769" fmla="*/ 2056336 h 2810796"/>
              <a:gd name="connsiteX3770" fmla="*/ 2324294 w 3531775"/>
              <a:gd name="connsiteY3770" fmla="*/ 2057575 h 2810796"/>
              <a:gd name="connsiteX3771" fmla="*/ 2330104 w 3531775"/>
              <a:gd name="connsiteY3771" fmla="*/ 2057193 h 2810796"/>
              <a:gd name="connsiteX3772" fmla="*/ 2328294 w 3531775"/>
              <a:gd name="connsiteY3772" fmla="*/ 2051097 h 2810796"/>
              <a:gd name="connsiteX3773" fmla="*/ 2335533 w 3531775"/>
              <a:gd name="connsiteY3773" fmla="*/ 2055955 h 2810796"/>
              <a:gd name="connsiteX3774" fmla="*/ 2342296 w 3531775"/>
              <a:gd name="connsiteY3774" fmla="*/ 2053860 h 2810796"/>
              <a:gd name="connsiteX3775" fmla="*/ 2333723 w 3531775"/>
              <a:gd name="connsiteY3775" fmla="*/ 2044620 h 2810796"/>
              <a:gd name="connsiteX3776" fmla="*/ 2306387 w 3531775"/>
              <a:gd name="connsiteY3776" fmla="*/ 2061480 h 2810796"/>
              <a:gd name="connsiteX3777" fmla="*/ 2301624 w 3531775"/>
              <a:gd name="connsiteY3777" fmla="*/ 2019475 h 2810796"/>
              <a:gd name="connsiteX3778" fmla="*/ 2298005 w 3531775"/>
              <a:gd name="connsiteY3778" fmla="*/ 2012807 h 2810796"/>
              <a:gd name="connsiteX3779" fmla="*/ 2307244 w 3531775"/>
              <a:gd name="connsiteY3779" fmla="*/ 2016712 h 2810796"/>
              <a:gd name="connsiteX3780" fmla="*/ 2314102 w 3531775"/>
              <a:gd name="connsiteY3780" fmla="*/ 2012521 h 2810796"/>
              <a:gd name="connsiteX3781" fmla="*/ 2279622 w 3531775"/>
              <a:gd name="connsiteY3781" fmla="*/ 2008902 h 2810796"/>
              <a:gd name="connsiteX3782" fmla="*/ 2296290 w 3531775"/>
              <a:gd name="connsiteY3782" fmla="*/ 2039667 h 2810796"/>
              <a:gd name="connsiteX3783" fmla="*/ 2297052 w 3531775"/>
              <a:gd name="connsiteY3783" fmla="*/ 2030809 h 2810796"/>
              <a:gd name="connsiteX3784" fmla="*/ 2299243 w 3531775"/>
              <a:gd name="connsiteY3784" fmla="*/ 2028714 h 2810796"/>
              <a:gd name="connsiteX3785" fmla="*/ 2288575 w 3531775"/>
              <a:gd name="connsiteY3785" fmla="*/ 2021475 h 2810796"/>
              <a:gd name="connsiteX3786" fmla="*/ 2295433 w 3531775"/>
              <a:gd name="connsiteY3786" fmla="*/ 2021379 h 2810796"/>
              <a:gd name="connsiteX3787" fmla="*/ 2301624 w 3531775"/>
              <a:gd name="connsiteY3787" fmla="*/ 2019475 h 2810796"/>
              <a:gd name="connsiteX3788" fmla="*/ 2273716 w 3531775"/>
              <a:gd name="connsiteY3788" fmla="*/ 2071862 h 2810796"/>
              <a:gd name="connsiteX3789" fmla="*/ 2286289 w 3531775"/>
              <a:gd name="connsiteY3789" fmla="*/ 2084721 h 2810796"/>
              <a:gd name="connsiteX3790" fmla="*/ 2288861 w 3531775"/>
              <a:gd name="connsiteY3790" fmla="*/ 2074910 h 2810796"/>
              <a:gd name="connsiteX3791" fmla="*/ 2283051 w 3531775"/>
              <a:gd name="connsiteY3791" fmla="*/ 2067385 h 2810796"/>
              <a:gd name="connsiteX3792" fmla="*/ 2287813 w 3531775"/>
              <a:gd name="connsiteY3792" fmla="*/ 2068147 h 2810796"/>
              <a:gd name="connsiteX3793" fmla="*/ 2292385 w 3531775"/>
              <a:gd name="connsiteY3793" fmla="*/ 2067671 h 2810796"/>
              <a:gd name="connsiteX3794" fmla="*/ 2290956 w 3531775"/>
              <a:gd name="connsiteY3794" fmla="*/ 2062908 h 2810796"/>
              <a:gd name="connsiteX3795" fmla="*/ 2296671 w 3531775"/>
              <a:gd name="connsiteY3795" fmla="*/ 2066528 h 2810796"/>
              <a:gd name="connsiteX3796" fmla="*/ 2302005 w 3531775"/>
              <a:gd name="connsiteY3796" fmla="*/ 2064623 h 2810796"/>
              <a:gd name="connsiteX3797" fmla="*/ 2295243 w 3531775"/>
              <a:gd name="connsiteY3797" fmla="*/ 2057575 h 2810796"/>
              <a:gd name="connsiteX3798" fmla="*/ 2273716 w 3531775"/>
              <a:gd name="connsiteY3798" fmla="*/ 2071862 h 2810796"/>
              <a:gd name="connsiteX3799" fmla="*/ 2239140 w 3531775"/>
              <a:gd name="connsiteY3799" fmla="*/ 2040525 h 2810796"/>
              <a:gd name="connsiteX3800" fmla="*/ 2249713 w 3531775"/>
              <a:gd name="connsiteY3800" fmla="*/ 2046716 h 2810796"/>
              <a:gd name="connsiteX3801" fmla="*/ 2252571 w 3531775"/>
              <a:gd name="connsiteY3801" fmla="*/ 2040620 h 2810796"/>
              <a:gd name="connsiteX3802" fmla="*/ 2246951 w 3531775"/>
              <a:gd name="connsiteY3802" fmla="*/ 2035953 h 2810796"/>
              <a:gd name="connsiteX3803" fmla="*/ 2251047 w 3531775"/>
              <a:gd name="connsiteY3803" fmla="*/ 2036238 h 2810796"/>
              <a:gd name="connsiteX3804" fmla="*/ 2254952 w 3531775"/>
              <a:gd name="connsiteY3804" fmla="*/ 2035381 h 2810796"/>
              <a:gd name="connsiteX3805" fmla="*/ 2253523 w 3531775"/>
              <a:gd name="connsiteY3805" fmla="*/ 2031381 h 2810796"/>
              <a:gd name="connsiteX3806" fmla="*/ 2258571 w 3531775"/>
              <a:gd name="connsiteY3806" fmla="*/ 2034143 h 2810796"/>
              <a:gd name="connsiteX3807" fmla="*/ 2263048 w 3531775"/>
              <a:gd name="connsiteY3807" fmla="*/ 2032143 h 2810796"/>
              <a:gd name="connsiteX3808" fmla="*/ 2239140 w 3531775"/>
              <a:gd name="connsiteY3808" fmla="*/ 2040525 h 2810796"/>
              <a:gd name="connsiteX3809" fmla="*/ 2239521 w 3531775"/>
              <a:gd name="connsiteY3809" fmla="*/ 2011474 h 2810796"/>
              <a:gd name="connsiteX3810" fmla="*/ 2248380 w 3531775"/>
              <a:gd name="connsiteY3810" fmla="*/ 2018236 h 2810796"/>
              <a:gd name="connsiteX3811" fmla="*/ 2249142 w 3531775"/>
              <a:gd name="connsiteY3811" fmla="*/ 2012997 h 2810796"/>
              <a:gd name="connsiteX3812" fmla="*/ 2254952 w 3531775"/>
              <a:gd name="connsiteY3812" fmla="*/ 2008140 h 2810796"/>
              <a:gd name="connsiteX3813" fmla="*/ 2249999 w 3531775"/>
              <a:gd name="connsiteY3813" fmla="*/ 1998138 h 2810796"/>
              <a:gd name="connsiteX3814" fmla="*/ 2255809 w 3531775"/>
              <a:gd name="connsiteY3814" fmla="*/ 2000425 h 2810796"/>
              <a:gd name="connsiteX3815" fmla="*/ 2261905 w 3531775"/>
              <a:gd name="connsiteY3815" fmla="*/ 2001282 h 2810796"/>
              <a:gd name="connsiteX3816" fmla="*/ 2261619 w 3531775"/>
              <a:gd name="connsiteY3816" fmla="*/ 1995567 h 2810796"/>
              <a:gd name="connsiteX3817" fmla="*/ 2267715 w 3531775"/>
              <a:gd name="connsiteY3817" fmla="*/ 2001377 h 2810796"/>
              <a:gd name="connsiteX3818" fmla="*/ 2275240 w 3531775"/>
              <a:gd name="connsiteY3818" fmla="*/ 2001091 h 2810796"/>
              <a:gd name="connsiteX3819" fmla="*/ 2239521 w 3531775"/>
              <a:gd name="connsiteY3819" fmla="*/ 2011474 h 2810796"/>
              <a:gd name="connsiteX3820" fmla="*/ 2200659 w 3531775"/>
              <a:gd name="connsiteY3820" fmla="*/ 2018427 h 2810796"/>
              <a:gd name="connsiteX3821" fmla="*/ 2214471 w 3531775"/>
              <a:gd name="connsiteY3821" fmla="*/ 2031000 h 2810796"/>
              <a:gd name="connsiteX3822" fmla="*/ 2215804 w 3531775"/>
              <a:gd name="connsiteY3822" fmla="*/ 2019570 h 2810796"/>
              <a:gd name="connsiteX3823" fmla="*/ 2210851 w 3531775"/>
              <a:gd name="connsiteY3823" fmla="*/ 2012236 h 2810796"/>
              <a:gd name="connsiteX3824" fmla="*/ 2216090 w 3531775"/>
              <a:gd name="connsiteY3824" fmla="*/ 2012616 h 2810796"/>
              <a:gd name="connsiteX3825" fmla="*/ 2221233 w 3531775"/>
              <a:gd name="connsiteY3825" fmla="*/ 2011569 h 2810796"/>
              <a:gd name="connsiteX3826" fmla="*/ 2219519 w 3531775"/>
              <a:gd name="connsiteY3826" fmla="*/ 2006520 h 2810796"/>
              <a:gd name="connsiteX3827" fmla="*/ 2225996 w 3531775"/>
              <a:gd name="connsiteY3827" fmla="*/ 2010045 h 2810796"/>
              <a:gd name="connsiteX3828" fmla="*/ 2231997 w 3531775"/>
              <a:gd name="connsiteY3828" fmla="*/ 2007568 h 2810796"/>
              <a:gd name="connsiteX3829" fmla="*/ 2200659 w 3531775"/>
              <a:gd name="connsiteY3829" fmla="*/ 2018427 h 2810796"/>
              <a:gd name="connsiteX3830" fmla="*/ 2200755 w 3531775"/>
              <a:gd name="connsiteY3830" fmla="*/ 1980422 h 2810796"/>
              <a:gd name="connsiteX3831" fmla="*/ 2218471 w 3531775"/>
              <a:gd name="connsiteY3831" fmla="*/ 1992042 h 2810796"/>
              <a:gd name="connsiteX3832" fmla="*/ 2216756 w 3531775"/>
              <a:gd name="connsiteY3832" fmla="*/ 1986804 h 2810796"/>
              <a:gd name="connsiteX3833" fmla="*/ 2219328 w 3531775"/>
              <a:gd name="connsiteY3833" fmla="*/ 1979755 h 2810796"/>
              <a:gd name="connsiteX3834" fmla="*/ 2210565 w 3531775"/>
              <a:gd name="connsiteY3834" fmla="*/ 1972421 h 2810796"/>
              <a:gd name="connsiteX3835" fmla="*/ 2216376 w 3531775"/>
              <a:gd name="connsiteY3835" fmla="*/ 1972135 h 2810796"/>
              <a:gd name="connsiteX3836" fmla="*/ 2221709 w 3531775"/>
              <a:gd name="connsiteY3836" fmla="*/ 1970325 h 2810796"/>
              <a:gd name="connsiteX3837" fmla="*/ 2218757 w 3531775"/>
              <a:gd name="connsiteY3837" fmla="*/ 1965087 h 2810796"/>
              <a:gd name="connsiteX3838" fmla="*/ 2226567 w 3531775"/>
              <a:gd name="connsiteY3838" fmla="*/ 1967944 h 2810796"/>
              <a:gd name="connsiteX3839" fmla="*/ 2232473 w 3531775"/>
              <a:gd name="connsiteY3839" fmla="*/ 1964420 h 2810796"/>
              <a:gd name="connsiteX3840" fmla="*/ 2222472 w 3531775"/>
              <a:gd name="connsiteY3840" fmla="*/ 1957657 h 2810796"/>
              <a:gd name="connsiteX3841" fmla="*/ 2200755 w 3531775"/>
              <a:gd name="connsiteY3841" fmla="*/ 1980422 h 2810796"/>
              <a:gd name="connsiteX3842" fmla="*/ 2199707 w 3531775"/>
              <a:gd name="connsiteY3842" fmla="*/ 1941274 h 2810796"/>
              <a:gd name="connsiteX3843" fmla="*/ 2208279 w 3531775"/>
              <a:gd name="connsiteY3843" fmla="*/ 1945656 h 2810796"/>
              <a:gd name="connsiteX3844" fmla="*/ 2211994 w 3531775"/>
              <a:gd name="connsiteY3844" fmla="*/ 1936797 h 2810796"/>
              <a:gd name="connsiteX3845" fmla="*/ 2206089 w 3531775"/>
              <a:gd name="connsiteY3845" fmla="*/ 1929368 h 2810796"/>
              <a:gd name="connsiteX3846" fmla="*/ 2211327 w 3531775"/>
              <a:gd name="connsiteY3846" fmla="*/ 1930511 h 2810796"/>
              <a:gd name="connsiteX3847" fmla="*/ 2216566 w 3531775"/>
              <a:gd name="connsiteY3847" fmla="*/ 1930511 h 2810796"/>
              <a:gd name="connsiteX3848" fmla="*/ 2215328 w 3531775"/>
              <a:gd name="connsiteY3848" fmla="*/ 1925939 h 2810796"/>
              <a:gd name="connsiteX3849" fmla="*/ 2221519 w 3531775"/>
              <a:gd name="connsiteY3849" fmla="*/ 1929940 h 2810796"/>
              <a:gd name="connsiteX3850" fmla="*/ 2227710 w 3531775"/>
              <a:gd name="connsiteY3850" fmla="*/ 1928892 h 2810796"/>
              <a:gd name="connsiteX3851" fmla="*/ 2199707 w 3531775"/>
              <a:gd name="connsiteY3851" fmla="*/ 1941274 h 2810796"/>
              <a:gd name="connsiteX3852" fmla="*/ 2168560 w 3531775"/>
              <a:gd name="connsiteY3852" fmla="*/ 2004425 h 2810796"/>
              <a:gd name="connsiteX3853" fmla="*/ 2175323 w 3531775"/>
              <a:gd name="connsiteY3853" fmla="*/ 2007949 h 2810796"/>
              <a:gd name="connsiteX3854" fmla="*/ 2179038 w 3531775"/>
              <a:gd name="connsiteY3854" fmla="*/ 1999091 h 2810796"/>
              <a:gd name="connsiteX3855" fmla="*/ 2174656 w 3531775"/>
              <a:gd name="connsiteY3855" fmla="*/ 1992328 h 2810796"/>
              <a:gd name="connsiteX3856" fmla="*/ 2178942 w 3531775"/>
              <a:gd name="connsiteY3856" fmla="*/ 1992995 h 2810796"/>
              <a:gd name="connsiteX3857" fmla="*/ 2183324 w 3531775"/>
              <a:gd name="connsiteY3857" fmla="*/ 1992614 h 2810796"/>
              <a:gd name="connsiteX3858" fmla="*/ 2182657 w 3531775"/>
              <a:gd name="connsiteY3858" fmla="*/ 1988328 h 2810796"/>
              <a:gd name="connsiteX3859" fmla="*/ 2187515 w 3531775"/>
              <a:gd name="connsiteY3859" fmla="*/ 1991757 h 2810796"/>
              <a:gd name="connsiteX3860" fmla="*/ 2192849 w 3531775"/>
              <a:gd name="connsiteY3860" fmla="*/ 1990233 h 2810796"/>
              <a:gd name="connsiteX3861" fmla="*/ 2168560 w 3531775"/>
              <a:gd name="connsiteY3861" fmla="*/ 2004425 h 2810796"/>
              <a:gd name="connsiteX3862" fmla="*/ 2155511 w 3531775"/>
              <a:gd name="connsiteY3862" fmla="*/ 1962610 h 2810796"/>
              <a:gd name="connsiteX3863" fmla="*/ 2173894 w 3531775"/>
              <a:gd name="connsiteY3863" fmla="*/ 1970992 h 2810796"/>
              <a:gd name="connsiteX3864" fmla="*/ 2171513 w 3531775"/>
              <a:gd name="connsiteY3864" fmla="*/ 1966134 h 2810796"/>
              <a:gd name="connsiteX3865" fmla="*/ 2172942 w 3531775"/>
              <a:gd name="connsiteY3865" fmla="*/ 1958895 h 2810796"/>
              <a:gd name="connsiteX3866" fmla="*/ 2163512 w 3531775"/>
              <a:gd name="connsiteY3866" fmla="*/ 1953180 h 2810796"/>
              <a:gd name="connsiteX3867" fmla="*/ 2169036 w 3531775"/>
              <a:gd name="connsiteY3867" fmla="*/ 1951847 h 2810796"/>
              <a:gd name="connsiteX3868" fmla="*/ 2173894 w 3531775"/>
              <a:gd name="connsiteY3868" fmla="*/ 1949180 h 2810796"/>
              <a:gd name="connsiteX3869" fmla="*/ 2170275 w 3531775"/>
              <a:gd name="connsiteY3869" fmla="*/ 1944513 h 2810796"/>
              <a:gd name="connsiteX3870" fmla="*/ 2178180 w 3531775"/>
              <a:gd name="connsiteY3870" fmla="*/ 1946132 h 2810796"/>
              <a:gd name="connsiteX3871" fmla="*/ 2183419 w 3531775"/>
              <a:gd name="connsiteY3871" fmla="*/ 1941750 h 2810796"/>
              <a:gd name="connsiteX3872" fmla="*/ 2155511 w 3531775"/>
              <a:gd name="connsiteY3872" fmla="*/ 1962610 h 2810796"/>
              <a:gd name="connsiteX3873" fmla="*/ 2156177 w 3531775"/>
              <a:gd name="connsiteY3873" fmla="*/ 1913937 h 2810796"/>
              <a:gd name="connsiteX3874" fmla="*/ 2171513 w 3531775"/>
              <a:gd name="connsiteY3874" fmla="*/ 1916700 h 2810796"/>
              <a:gd name="connsiteX3875" fmla="*/ 2167226 w 3531775"/>
              <a:gd name="connsiteY3875" fmla="*/ 1913271 h 2810796"/>
              <a:gd name="connsiteX3876" fmla="*/ 2172275 w 3531775"/>
              <a:gd name="connsiteY3876" fmla="*/ 1910794 h 2810796"/>
              <a:gd name="connsiteX3877" fmla="*/ 2163035 w 3531775"/>
              <a:gd name="connsiteY3877" fmla="*/ 1906222 h 2810796"/>
              <a:gd name="connsiteX3878" fmla="*/ 2174275 w 3531775"/>
              <a:gd name="connsiteY3878" fmla="*/ 1905270 h 2810796"/>
              <a:gd name="connsiteX3879" fmla="*/ 2168560 w 3531775"/>
              <a:gd name="connsiteY3879" fmla="*/ 1899174 h 2810796"/>
              <a:gd name="connsiteX3880" fmla="*/ 2175989 w 3531775"/>
              <a:gd name="connsiteY3880" fmla="*/ 1900317 h 2810796"/>
              <a:gd name="connsiteX3881" fmla="*/ 2180371 w 3531775"/>
              <a:gd name="connsiteY3881" fmla="*/ 1896697 h 2810796"/>
              <a:gd name="connsiteX3882" fmla="*/ 2156177 w 3531775"/>
              <a:gd name="connsiteY3882" fmla="*/ 1913937 h 2810796"/>
              <a:gd name="connsiteX3883" fmla="*/ 1713074 w 3531775"/>
              <a:gd name="connsiteY3883" fmla="*/ 2275316 h 2810796"/>
              <a:gd name="connsiteX3884" fmla="*/ 1708883 w 3531775"/>
              <a:gd name="connsiteY3884" fmla="*/ 2277412 h 2810796"/>
              <a:gd name="connsiteX3885" fmla="*/ 1703549 w 3531775"/>
              <a:gd name="connsiteY3885" fmla="*/ 2275792 h 2810796"/>
              <a:gd name="connsiteX3886" fmla="*/ 1702121 w 3531775"/>
              <a:gd name="connsiteY3886" fmla="*/ 2275792 h 2810796"/>
              <a:gd name="connsiteX3887" fmla="*/ 1698977 w 3531775"/>
              <a:gd name="connsiteY3887" fmla="*/ 2282460 h 2810796"/>
              <a:gd name="connsiteX3888" fmla="*/ 1697454 w 3531775"/>
              <a:gd name="connsiteY3888" fmla="*/ 2278936 h 2810796"/>
              <a:gd name="connsiteX3889" fmla="*/ 1696406 w 3531775"/>
              <a:gd name="connsiteY3889" fmla="*/ 2274459 h 2810796"/>
              <a:gd name="connsiteX3890" fmla="*/ 1692215 w 3531775"/>
              <a:gd name="connsiteY3890" fmla="*/ 2277316 h 2810796"/>
              <a:gd name="connsiteX3891" fmla="*/ 1694786 w 3531775"/>
              <a:gd name="connsiteY3891" fmla="*/ 2270554 h 2810796"/>
              <a:gd name="connsiteX3892" fmla="*/ 1692119 w 3531775"/>
              <a:gd name="connsiteY3892" fmla="*/ 2265982 h 2810796"/>
              <a:gd name="connsiteX3893" fmla="*/ 1713074 w 3531775"/>
              <a:gd name="connsiteY3893" fmla="*/ 2275316 h 2810796"/>
              <a:gd name="connsiteX3894" fmla="*/ 1714694 w 3531775"/>
              <a:gd name="connsiteY3894" fmla="*/ 2323989 h 2810796"/>
              <a:gd name="connsiteX3895" fmla="*/ 1709455 w 3531775"/>
              <a:gd name="connsiteY3895" fmla="*/ 2325989 h 2810796"/>
              <a:gd name="connsiteX3896" fmla="*/ 1707169 w 3531775"/>
              <a:gd name="connsiteY3896" fmla="*/ 2320179 h 2810796"/>
              <a:gd name="connsiteX3897" fmla="*/ 1701168 w 3531775"/>
              <a:gd name="connsiteY3897" fmla="*/ 2325322 h 2810796"/>
              <a:gd name="connsiteX3898" fmla="*/ 1704216 w 3531775"/>
              <a:gd name="connsiteY3898" fmla="*/ 2315226 h 2810796"/>
              <a:gd name="connsiteX3899" fmla="*/ 1699739 w 3531775"/>
              <a:gd name="connsiteY3899" fmla="*/ 2309511 h 2810796"/>
              <a:gd name="connsiteX3900" fmla="*/ 1719075 w 3531775"/>
              <a:gd name="connsiteY3900" fmla="*/ 2342658 h 2810796"/>
              <a:gd name="connsiteX3901" fmla="*/ 1726790 w 3531775"/>
              <a:gd name="connsiteY3901" fmla="*/ 2320274 h 2810796"/>
              <a:gd name="connsiteX3902" fmla="*/ 1718408 w 3531775"/>
              <a:gd name="connsiteY3902" fmla="*/ 2321893 h 2810796"/>
              <a:gd name="connsiteX3903" fmla="*/ 1714694 w 3531775"/>
              <a:gd name="connsiteY3903" fmla="*/ 2323989 h 2810796"/>
              <a:gd name="connsiteX3904" fmla="*/ 1747745 w 3531775"/>
              <a:gd name="connsiteY3904" fmla="*/ 2282936 h 2810796"/>
              <a:gd name="connsiteX3905" fmla="*/ 1739840 w 3531775"/>
              <a:gd name="connsiteY3905" fmla="*/ 2293318 h 2810796"/>
              <a:gd name="connsiteX3906" fmla="*/ 1740125 w 3531775"/>
              <a:gd name="connsiteY3906" fmla="*/ 2287032 h 2810796"/>
              <a:gd name="connsiteX3907" fmla="*/ 1738792 w 3531775"/>
              <a:gd name="connsiteY3907" fmla="*/ 2281412 h 2810796"/>
              <a:gd name="connsiteX3908" fmla="*/ 1736792 w 3531775"/>
              <a:gd name="connsiteY3908" fmla="*/ 2276554 h 2810796"/>
              <a:gd name="connsiteX3909" fmla="*/ 1729458 w 3531775"/>
              <a:gd name="connsiteY3909" fmla="*/ 2302176 h 2810796"/>
              <a:gd name="connsiteX3910" fmla="*/ 1759556 w 3531775"/>
              <a:gd name="connsiteY3910" fmla="*/ 2282079 h 2810796"/>
              <a:gd name="connsiteX3911" fmla="*/ 1754318 w 3531775"/>
              <a:gd name="connsiteY3911" fmla="*/ 2284841 h 2810796"/>
              <a:gd name="connsiteX3912" fmla="*/ 1747745 w 3531775"/>
              <a:gd name="connsiteY3912" fmla="*/ 2282936 h 2810796"/>
              <a:gd name="connsiteX3913" fmla="*/ 1728124 w 3531775"/>
              <a:gd name="connsiteY3913" fmla="*/ 2228929 h 2810796"/>
              <a:gd name="connsiteX3914" fmla="*/ 1742697 w 3531775"/>
              <a:gd name="connsiteY3914" fmla="*/ 2248075 h 2810796"/>
              <a:gd name="connsiteX3915" fmla="*/ 1734696 w 3531775"/>
              <a:gd name="connsiteY3915" fmla="*/ 2244455 h 2810796"/>
              <a:gd name="connsiteX3916" fmla="*/ 1733458 w 3531775"/>
              <a:gd name="connsiteY3916" fmla="*/ 2243788 h 2810796"/>
              <a:gd name="connsiteX3917" fmla="*/ 1727171 w 3531775"/>
              <a:gd name="connsiteY3917" fmla="*/ 2250361 h 2810796"/>
              <a:gd name="connsiteX3918" fmla="*/ 1728695 w 3531775"/>
              <a:gd name="connsiteY3918" fmla="*/ 2245122 h 2810796"/>
              <a:gd name="connsiteX3919" fmla="*/ 1729076 w 3531775"/>
              <a:gd name="connsiteY3919" fmla="*/ 2239883 h 2810796"/>
              <a:gd name="connsiteX3920" fmla="*/ 1724790 w 3531775"/>
              <a:gd name="connsiteY3920" fmla="*/ 2241121 h 2810796"/>
              <a:gd name="connsiteX3921" fmla="*/ 1728886 w 3531775"/>
              <a:gd name="connsiteY3921" fmla="*/ 2235025 h 2810796"/>
              <a:gd name="connsiteX3922" fmla="*/ 1728124 w 3531775"/>
              <a:gd name="connsiteY3922" fmla="*/ 2228929 h 2810796"/>
              <a:gd name="connsiteX3923" fmla="*/ 1756604 w 3531775"/>
              <a:gd name="connsiteY3923" fmla="*/ 2195973 h 2810796"/>
              <a:gd name="connsiteX3924" fmla="*/ 1750698 w 3531775"/>
              <a:gd name="connsiteY3924" fmla="*/ 2193306 h 2810796"/>
              <a:gd name="connsiteX3925" fmla="*/ 1744983 w 3531775"/>
              <a:gd name="connsiteY3925" fmla="*/ 2200735 h 2810796"/>
              <a:gd name="connsiteX3926" fmla="*/ 1743554 w 3531775"/>
              <a:gd name="connsiteY3926" fmla="*/ 2196259 h 2810796"/>
              <a:gd name="connsiteX3927" fmla="*/ 1742602 w 3531775"/>
              <a:gd name="connsiteY3927" fmla="*/ 2190734 h 2810796"/>
              <a:gd name="connsiteX3928" fmla="*/ 1737649 w 3531775"/>
              <a:gd name="connsiteY3928" fmla="*/ 2193687 h 2810796"/>
              <a:gd name="connsiteX3929" fmla="*/ 1741078 w 3531775"/>
              <a:gd name="connsiteY3929" fmla="*/ 2185781 h 2810796"/>
              <a:gd name="connsiteX3930" fmla="*/ 1738601 w 3531775"/>
              <a:gd name="connsiteY3930" fmla="*/ 2179685 h 2810796"/>
              <a:gd name="connsiteX3931" fmla="*/ 1729838 w 3531775"/>
              <a:gd name="connsiteY3931" fmla="*/ 2199973 h 2810796"/>
              <a:gd name="connsiteX3932" fmla="*/ 1757842 w 3531775"/>
              <a:gd name="connsiteY3932" fmla="*/ 2205117 h 2810796"/>
              <a:gd name="connsiteX3933" fmla="*/ 1756604 w 3531775"/>
              <a:gd name="connsiteY3933" fmla="*/ 2195973 h 2810796"/>
              <a:gd name="connsiteX3934" fmla="*/ 1762700 w 3531775"/>
              <a:gd name="connsiteY3934" fmla="*/ 2222452 h 2810796"/>
              <a:gd name="connsiteX3935" fmla="*/ 1757842 w 3531775"/>
              <a:gd name="connsiteY3935" fmla="*/ 2218738 h 2810796"/>
              <a:gd name="connsiteX3936" fmla="*/ 1753556 w 3531775"/>
              <a:gd name="connsiteY3936" fmla="*/ 2230834 h 2810796"/>
              <a:gd name="connsiteX3937" fmla="*/ 1787846 w 3531775"/>
              <a:gd name="connsiteY3937" fmla="*/ 2229977 h 2810796"/>
              <a:gd name="connsiteX3938" fmla="*/ 1788131 w 3531775"/>
              <a:gd name="connsiteY3938" fmla="*/ 2218642 h 2810796"/>
              <a:gd name="connsiteX3939" fmla="*/ 1783369 w 3531775"/>
              <a:gd name="connsiteY3939" fmla="*/ 2222929 h 2810796"/>
              <a:gd name="connsiteX3940" fmla="*/ 1775939 w 3531775"/>
              <a:gd name="connsiteY3940" fmla="*/ 2223881 h 2810796"/>
              <a:gd name="connsiteX3941" fmla="*/ 1770510 w 3531775"/>
              <a:gd name="connsiteY3941" fmla="*/ 2235597 h 2810796"/>
              <a:gd name="connsiteX3942" fmla="*/ 1768986 w 3531775"/>
              <a:gd name="connsiteY3942" fmla="*/ 2230263 h 2810796"/>
              <a:gd name="connsiteX3943" fmla="*/ 1766033 w 3531775"/>
              <a:gd name="connsiteY3943" fmla="*/ 2226072 h 2810796"/>
              <a:gd name="connsiteX3944" fmla="*/ 1762700 w 3531775"/>
              <a:gd name="connsiteY3944" fmla="*/ 2222452 h 2810796"/>
              <a:gd name="connsiteX3945" fmla="*/ 1792132 w 3531775"/>
              <a:gd name="connsiteY3945" fmla="*/ 2124250 h 2810796"/>
              <a:gd name="connsiteX3946" fmla="*/ 1782512 w 3531775"/>
              <a:gd name="connsiteY3946" fmla="*/ 2124535 h 2810796"/>
              <a:gd name="connsiteX3947" fmla="*/ 1781083 w 3531775"/>
              <a:gd name="connsiteY3947" fmla="*/ 2124535 h 2810796"/>
              <a:gd name="connsiteX3948" fmla="*/ 1776225 w 3531775"/>
              <a:gd name="connsiteY3948" fmla="*/ 2132632 h 2810796"/>
              <a:gd name="connsiteX3949" fmla="*/ 1776320 w 3531775"/>
              <a:gd name="connsiteY3949" fmla="*/ 2127583 h 2810796"/>
              <a:gd name="connsiteX3950" fmla="*/ 1775177 w 3531775"/>
              <a:gd name="connsiteY3950" fmla="*/ 2123107 h 2810796"/>
              <a:gd name="connsiteX3951" fmla="*/ 1770891 w 3531775"/>
              <a:gd name="connsiteY3951" fmla="*/ 2125964 h 2810796"/>
              <a:gd name="connsiteX3952" fmla="*/ 1773558 w 3531775"/>
              <a:gd name="connsiteY3952" fmla="*/ 2119106 h 2810796"/>
              <a:gd name="connsiteX3953" fmla="*/ 1770891 w 3531775"/>
              <a:gd name="connsiteY3953" fmla="*/ 2114343 h 2810796"/>
              <a:gd name="connsiteX3954" fmla="*/ 1792132 w 3531775"/>
              <a:gd name="connsiteY3954" fmla="*/ 2124250 h 2810796"/>
              <a:gd name="connsiteX3955" fmla="*/ 1792799 w 3531775"/>
              <a:gd name="connsiteY3955" fmla="*/ 2172065 h 2810796"/>
              <a:gd name="connsiteX3956" fmla="*/ 1785179 w 3531775"/>
              <a:gd name="connsiteY3956" fmla="*/ 2182828 h 2810796"/>
              <a:gd name="connsiteX3957" fmla="*/ 1784131 w 3531775"/>
              <a:gd name="connsiteY3957" fmla="*/ 2176066 h 2810796"/>
              <a:gd name="connsiteX3958" fmla="*/ 1781369 w 3531775"/>
              <a:gd name="connsiteY3958" fmla="*/ 2170446 h 2810796"/>
              <a:gd name="connsiteX3959" fmla="*/ 1775654 w 3531775"/>
              <a:gd name="connsiteY3959" fmla="*/ 2175685 h 2810796"/>
              <a:gd name="connsiteX3960" fmla="*/ 1777940 w 3531775"/>
              <a:gd name="connsiteY3960" fmla="*/ 2165683 h 2810796"/>
              <a:gd name="connsiteX3961" fmla="*/ 1774320 w 3531775"/>
              <a:gd name="connsiteY3961" fmla="*/ 2194830 h 2810796"/>
              <a:gd name="connsiteX3962" fmla="*/ 1806800 w 3531775"/>
              <a:gd name="connsiteY3962" fmla="*/ 2166541 h 2810796"/>
              <a:gd name="connsiteX3963" fmla="*/ 1792799 w 3531775"/>
              <a:gd name="connsiteY3963" fmla="*/ 2172065 h 2810796"/>
              <a:gd name="connsiteX3964" fmla="*/ 1880333 w 3531775"/>
              <a:gd name="connsiteY3964" fmla="*/ 2070814 h 2810796"/>
              <a:gd name="connsiteX3965" fmla="*/ 1874904 w 3531775"/>
              <a:gd name="connsiteY3965" fmla="*/ 2071481 h 2810796"/>
              <a:gd name="connsiteX3966" fmla="*/ 1875857 w 3531775"/>
              <a:gd name="connsiteY3966" fmla="*/ 2063004 h 2810796"/>
              <a:gd name="connsiteX3967" fmla="*/ 1866903 w 3531775"/>
              <a:gd name="connsiteY3967" fmla="*/ 2067766 h 2810796"/>
              <a:gd name="connsiteX3968" fmla="*/ 1870142 w 3531775"/>
              <a:gd name="connsiteY3968" fmla="*/ 2062337 h 2810796"/>
              <a:gd name="connsiteX3969" fmla="*/ 1872047 w 3531775"/>
              <a:gd name="connsiteY3969" fmla="*/ 2056336 h 2810796"/>
              <a:gd name="connsiteX3970" fmla="*/ 1866808 w 3531775"/>
              <a:gd name="connsiteY3970" fmla="*/ 2055765 h 2810796"/>
              <a:gd name="connsiteX3971" fmla="*/ 1873380 w 3531775"/>
              <a:gd name="connsiteY3971" fmla="*/ 2050621 h 2810796"/>
              <a:gd name="connsiteX3972" fmla="*/ 1874523 w 3531775"/>
              <a:gd name="connsiteY3972" fmla="*/ 2043096 h 2810796"/>
              <a:gd name="connsiteX3973" fmla="*/ 1864236 w 3531775"/>
              <a:gd name="connsiteY3973" fmla="*/ 2047668 h 2810796"/>
              <a:gd name="connsiteX3974" fmla="*/ 1877000 w 3531775"/>
              <a:gd name="connsiteY3974" fmla="*/ 2080149 h 2810796"/>
              <a:gd name="connsiteX3975" fmla="*/ 1880333 w 3531775"/>
              <a:gd name="connsiteY3975" fmla="*/ 2070814 h 2810796"/>
              <a:gd name="connsiteX3976" fmla="*/ 1859855 w 3531775"/>
              <a:gd name="connsiteY3976" fmla="*/ 2094532 h 2810796"/>
              <a:gd name="connsiteX3977" fmla="*/ 1853378 w 3531775"/>
              <a:gd name="connsiteY3977" fmla="*/ 2091865 h 2810796"/>
              <a:gd name="connsiteX3978" fmla="*/ 1845281 w 3531775"/>
              <a:gd name="connsiteY3978" fmla="*/ 2100723 h 2810796"/>
              <a:gd name="connsiteX3979" fmla="*/ 1845662 w 3531775"/>
              <a:gd name="connsiteY3979" fmla="*/ 2094817 h 2810796"/>
              <a:gd name="connsiteX3980" fmla="*/ 1844519 w 3531775"/>
              <a:gd name="connsiteY3980" fmla="*/ 2089293 h 2810796"/>
              <a:gd name="connsiteX3981" fmla="*/ 1839090 w 3531775"/>
              <a:gd name="connsiteY3981" fmla="*/ 2092245 h 2810796"/>
              <a:gd name="connsiteX3982" fmla="*/ 1842710 w 3531775"/>
              <a:gd name="connsiteY3982" fmla="*/ 2084340 h 2810796"/>
              <a:gd name="connsiteX3983" fmla="*/ 1839947 w 3531775"/>
              <a:gd name="connsiteY3983" fmla="*/ 2078339 h 2810796"/>
              <a:gd name="connsiteX3984" fmla="*/ 1865189 w 3531775"/>
              <a:gd name="connsiteY3984" fmla="*/ 2092722 h 2810796"/>
              <a:gd name="connsiteX3985" fmla="*/ 1859855 w 3531775"/>
              <a:gd name="connsiteY3985" fmla="*/ 2094532 h 2810796"/>
              <a:gd name="connsiteX3986" fmla="*/ 1841090 w 3531775"/>
              <a:gd name="connsiteY3986" fmla="*/ 2130917 h 2810796"/>
              <a:gd name="connsiteX3987" fmla="*/ 1835852 w 3531775"/>
              <a:gd name="connsiteY3987" fmla="*/ 2133108 h 2810796"/>
              <a:gd name="connsiteX3988" fmla="*/ 1829279 w 3531775"/>
              <a:gd name="connsiteY3988" fmla="*/ 2130822 h 2810796"/>
              <a:gd name="connsiteX3989" fmla="*/ 1827470 w 3531775"/>
              <a:gd name="connsiteY3989" fmla="*/ 2130726 h 2810796"/>
              <a:gd name="connsiteX3990" fmla="*/ 1821469 w 3531775"/>
              <a:gd name="connsiteY3990" fmla="*/ 2140251 h 2810796"/>
              <a:gd name="connsiteX3991" fmla="*/ 1821659 w 3531775"/>
              <a:gd name="connsiteY3991" fmla="*/ 2134251 h 2810796"/>
              <a:gd name="connsiteX3992" fmla="*/ 1820326 w 3531775"/>
              <a:gd name="connsiteY3992" fmla="*/ 2128822 h 2810796"/>
              <a:gd name="connsiteX3993" fmla="*/ 1815087 w 3531775"/>
              <a:gd name="connsiteY3993" fmla="*/ 2132060 h 2810796"/>
              <a:gd name="connsiteX3994" fmla="*/ 1818421 w 3531775"/>
              <a:gd name="connsiteY3994" fmla="*/ 2123964 h 2810796"/>
              <a:gd name="connsiteX3995" fmla="*/ 1815183 w 3531775"/>
              <a:gd name="connsiteY3995" fmla="*/ 2118154 h 2810796"/>
              <a:gd name="connsiteX3996" fmla="*/ 1841090 w 3531775"/>
              <a:gd name="connsiteY3996" fmla="*/ 2130917 h 2810796"/>
              <a:gd name="connsiteX3997" fmla="*/ 1812134 w 3531775"/>
              <a:gd name="connsiteY3997" fmla="*/ 2093008 h 2810796"/>
              <a:gd name="connsiteX3998" fmla="*/ 1806134 w 3531775"/>
              <a:gd name="connsiteY3998" fmla="*/ 2097580 h 2810796"/>
              <a:gd name="connsiteX3999" fmla="*/ 1806134 w 3531775"/>
              <a:gd name="connsiteY3999" fmla="*/ 2093198 h 2810796"/>
              <a:gd name="connsiteX4000" fmla="*/ 1806800 w 3531775"/>
              <a:gd name="connsiteY4000" fmla="*/ 2088054 h 2810796"/>
              <a:gd name="connsiteX4001" fmla="*/ 1802324 w 3531775"/>
              <a:gd name="connsiteY4001" fmla="*/ 2088912 h 2810796"/>
              <a:gd name="connsiteX4002" fmla="*/ 1806800 w 3531775"/>
              <a:gd name="connsiteY4002" fmla="*/ 2083101 h 2810796"/>
              <a:gd name="connsiteX4003" fmla="*/ 1795180 w 3531775"/>
              <a:gd name="connsiteY4003" fmla="*/ 2101485 h 2810796"/>
              <a:gd name="connsiteX4004" fmla="*/ 1820135 w 3531775"/>
              <a:gd name="connsiteY4004" fmla="*/ 2097294 h 2810796"/>
              <a:gd name="connsiteX4005" fmla="*/ 1812134 w 3531775"/>
              <a:gd name="connsiteY4005" fmla="*/ 2093008 h 2810796"/>
              <a:gd name="connsiteX4006" fmla="*/ 1832042 w 3531775"/>
              <a:gd name="connsiteY4006" fmla="*/ 2040525 h 2810796"/>
              <a:gd name="connsiteX4007" fmla="*/ 1826612 w 3531775"/>
              <a:gd name="connsiteY4007" fmla="*/ 2042620 h 2810796"/>
              <a:gd name="connsiteX4008" fmla="*/ 1831280 w 3531775"/>
              <a:gd name="connsiteY4008" fmla="*/ 2035286 h 2810796"/>
              <a:gd name="connsiteX4009" fmla="*/ 1829660 w 3531775"/>
              <a:gd name="connsiteY4009" fmla="*/ 2028809 h 2810796"/>
              <a:gd name="connsiteX4010" fmla="*/ 1820231 w 3531775"/>
              <a:gd name="connsiteY4010" fmla="*/ 2058051 h 2810796"/>
              <a:gd name="connsiteX4011" fmla="*/ 1845472 w 3531775"/>
              <a:gd name="connsiteY4011" fmla="*/ 2047954 h 2810796"/>
              <a:gd name="connsiteX4012" fmla="*/ 1839281 w 3531775"/>
              <a:gd name="connsiteY4012" fmla="*/ 2046049 h 2810796"/>
              <a:gd name="connsiteX4013" fmla="*/ 1838233 w 3531775"/>
              <a:gd name="connsiteY4013" fmla="*/ 2043858 h 2810796"/>
              <a:gd name="connsiteX4014" fmla="*/ 1830899 w 3531775"/>
              <a:gd name="connsiteY4014" fmla="*/ 2051955 h 2810796"/>
              <a:gd name="connsiteX4015" fmla="*/ 1832232 w 3531775"/>
              <a:gd name="connsiteY4015" fmla="*/ 2046049 h 2810796"/>
              <a:gd name="connsiteX4016" fmla="*/ 1832042 w 3531775"/>
              <a:gd name="connsiteY4016" fmla="*/ 2040525 h 2810796"/>
              <a:gd name="connsiteX4017" fmla="*/ 1850615 w 3531775"/>
              <a:gd name="connsiteY4017" fmla="*/ 2022046 h 2810796"/>
              <a:gd name="connsiteX4018" fmla="*/ 1850615 w 3531775"/>
              <a:gd name="connsiteY4018" fmla="*/ 2022046 h 2810796"/>
              <a:gd name="connsiteX4019" fmla="*/ 1850615 w 3531775"/>
              <a:gd name="connsiteY4019" fmla="*/ 2022046 h 2810796"/>
              <a:gd name="connsiteX4020" fmla="*/ 1850615 w 3531775"/>
              <a:gd name="connsiteY4020" fmla="*/ 2022046 h 2810796"/>
              <a:gd name="connsiteX4021" fmla="*/ 1871570 w 3531775"/>
              <a:gd name="connsiteY4021" fmla="*/ 2008711 h 2810796"/>
              <a:gd name="connsiteX4022" fmla="*/ 1865855 w 3531775"/>
              <a:gd name="connsiteY4022" fmla="*/ 2007187 h 2810796"/>
              <a:gd name="connsiteX4023" fmla="*/ 1864236 w 3531775"/>
              <a:gd name="connsiteY4023" fmla="*/ 2007187 h 2810796"/>
              <a:gd name="connsiteX4024" fmla="*/ 1858997 w 3531775"/>
              <a:gd name="connsiteY4024" fmla="*/ 2014903 h 2810796"/>
              <a:gd name="connsiteX4025" fmla="*/ 1859188 w 3531775"/>
              <a:gd name="connsiteY4025" fmla="*/ 2010235 h 2810796"/>
              <a:gd name="connsiteX4026" fmla="*/ 1858045 w 3531775"/>
              <a:gd name="connsiteY4026" fmla="*/ 2006044 h 2810796"/>
              <a:gd name="connsiteX4027" fmla="*/ 1856330 w 3531775"/>
              <a:gd name="connsiteY4027" fmla="*/ 2002329 h 2810796"/>
              <a:gd name="connsiteX4028" fmla="*/ 1849663 w 3531775"/>
              <a:gd name="connsiteY4028" fmla="*/ 2021379 h 2810796"/>
              <a:gd name="connsiteX4029" fmla="*/ 1871570 w 3531775"/>
              <a:gd name="connsiteY4029" fmla="*/ 2008711 h 2810796"/>
              <a:gd name="connsiteX4030" fmla="*/ 1888144 w 3531775"/>
              <a:gd name="connsiteY4030" fmla="*/ 2024428 h 2810796"/>
              <a:gd name="connsiteX4031" fmla="*/ 1913480 w 3531775"/>
              <a:gd name="connsiteY4031" fmla="*/ 2026142 h 2810796"/>
              <a:gd name="connsiteX4032" fmla="*/ 1909766 w 3531775"/>
              <a:gd name="connsiteY4032" fmla="*/ 2020046 h 2810796"/>
              <a:gd name="connsiteX4033" fmla="*/ 1910623 w 3531775"/>
              <a:gd name="connsiteY4033" fmla="*/ 2018141 h 2810796"/>
              <a:gd name="connsiteX4034" fmla="*/ 1899479 w 3531775"/>
              <a:gd name="connsiteY4034" fmla="*/ 2023570 h 2810796"/>
              <a:gd name="connsiteX4035" fmla="*/ 1904336 w 3531775"/>
              <a:gd name="connsiteY4035" fmla="*/ 2012521 h 2810796"/>
              <a:gd name="connsiteX4036" fmla="*/ 1898907 w 3531775"/>
              <a:gd name="connsiteY4036" fmla="*/ 2012140 h 2810796"/>
              <a:gd name="connsiteX4037" fmla="*/ 1905479 w 3531775"/>
              <a:gd name="connsiteY4037" fmla="*/ 2007092 h 2810796"/>
              <a:gd name="connsiteX4038" fmla="*/ 1888144 w 3531775"/>
              <a:gd name="connsiteY4038" fmla="*/ 2024428 h 2810796"/>
              <a:gd name="connsiteX4039" fmla="*/ 1917767 w 3531775"/>
              <a:gd name="connsiteY4039" fmla="*/ 1977469 h 2810796"/>
              <a:gd name="connsiteX4040" fmla="*/ 1911766 w 3531775"/>
              <a:gd name="connsiteY4040" fmla="*/ 1974802 h 2810796"/>
              <a:gd name="connsiteX4041" fmla="*/ 1910909 w 3531775"/>
              <a:gd name="connsiteY4041" fmla="*/ 1972516 h 2810796"/>
              <a:gd name="connsiteX4042" fmla="*/ 1902622 w 3531775"/>
              <a:gd name="connsiteY4042" fmla="*/ 1979279 h 2810796"/>
              <a:gd name="connsiteX4043" fmla="*/ 1904622 w 3531775"/>
              <a:gd name="connsiteY4043" fmla="*/ 1973850 h 2810796"/>
              <a:gd name="connsiteX4044" fmla="*/ 1905098 w 3531775"/>
              <a:gd name="connsiteY4044" fmla="*/ 1968420 h 2810796"/>
              <a:gd name="connsiteX4045" fmla="*/ 1899288 w 3531775"/>
              <a:gd name="connsiteY4045" fmla="*/ 1969754 h 2810796"/>
              <a:gd name="connsiteX4046" fmla="*/ 1904908 w 3531775"/>
              <a:gd name="connsiteY4046" fmla="*/ 1963277 h 2810796"/>
              <a:gd name="connsiteX4047" fmla="*/ 1904051 w 3531775"/>
              <a:gd name="connsiteY4047" fmla="*/ 1956800 h 2810796"/>
              <a:gd name="connsiteX4048" fmla="*/ 1894240 w 3531775"/>
              <a:gd name="connsiteY4048" fmla="*/ 1964229 h 2810796"/>
              <a:gd name="connsiteX4049" fmla="*/ 1917100 w 3531775"/>
              <a:gd name="connsiteY4049" fmla="*/ 1986042 h 2810796"/>
              <a:gd name="connsiteX4050" fmla="*/ 1917767 w 3531775"/>
              <a:gd name="connsiteY4050" fmla="*/ 1977469 h 2810796"/>
              <a:gd name="connsiteX4051" fmla="*/ 1945580 w 3531775"/>
              <a:gd name="connsiteY4051" fmla="*/ 1942798 h 2810796"/>
              <a:gd name="connsiteX4052" fmla="*/ 1944056 w 3531775"/>
              <a:gd name="connsiteY4052" fmla="*/ 1937179 h 2810796"/>
              <a:gd name="connsiteX4053" fmla="*/ 1936531 w 3531775"/>
              <a:gd name="connsiteY4053" fmla="*/ 1938417 h 2810796"/>
              <a:gd name="connsiteX4054" fmla="*/ 1938436 w 3531775"/>
              <a:gd name="connsiteY4054" fmla="*/ 1934416 h 2810796"/>
              <a:gd name="connsiteX4055" fmla="*/ 1941484 w 3531775"/>
              <a:gd name="connsiteY4055" fmla="*/ 1930130 h 2810796"/>
              <a:gd name="connsiteX4056" fmla="*/ 1937007 w 3531775"/>
              <a:gd name="connsiteY4056" fmla="*/ 1928796 h 2810796"/>
              <a:gd name="connsiteX4057" fmla="*/ 1943865 w 3531775"/>
              <a:gd name="connsiteY4057" fmla="*/ 1925749 h 2810796"/>
              <a:gd name="connsiteX4058" fmla="*/ 1946532 w 3531775"/>
              <a:gd name="connsiteY4058" fmla="*/ 1919938 h 2810796"/>
              <a:gd name="connsiteX4059" fmla="*/ 1936436 w 3531775"/>
              <a:gd name="connsiteY4059" fmla="*/ 1922034 h 2810796"/>
              <a:gd name="connsiteX4060" fmla="*/ 1940817 w 3531775"/>
              <a:gd name="connsiteY4060" fmla="*/ 1949847 h 2810796"/>
              <a:gd name="connsiteX4061" fmla="*/ 1945580 w 3531775"/>
              <a:gd name="connsiteY4061" fmla="*/ 1942798 h 2810796"/>
              <a:gd name="connsiteX4062" fmla="*/ 2129031 w 3531775"/>
              <a:gd name="connsiteY4062" fmla="*/ 1981565 h 2810796"/>
              <a:gd name="connsiteX4063" fmla="*/ 2140747 w 3531775"/>
              <a:gd name="connsiteY4063" fmla="*/ 1982899 h 2810796"/>
              <a:gd name="connsiteX4064" fmla="*/ 2141509 w 3531775"/>
              <a:gd name="connsiteY4064" fmla="*/ 1976993 h 2810796"/>
              <a:gd name="connsiteX4065" fmla="*/ 2141414 w 3531775"/>
              <a:gd name="connsiteY4065" fmla="*/ 1975469 h 2810796"/>
              <a:gd name="connsiteX4066" fmla="*/ 2135889 w 3531775"/>
              <a:gd name="connsiteY4066" fmla="*/ 1974516 h 2810796"/>
              <a:gd name="connsiteX4067" fmla="*/ 2138461 w 3531775"/>
              <a:gd name="connsiteY4067" fmla="*/ 1971850 h 2810796"/>
              <a:gd name="connsiteX4068" fmla="*/ 2141890 w 3531775"/>
              <a:gd name="connsiteY4068" fmla="*/ 1969278 h 2810796"/>
              <a:gd name="connsiteX4069" fmla="*/ 2139033 w 3531775"/>
              <a:gd name="connsiteY4069" fmla="*/ 1965944 h 2810796"/>
              <a:gd name="connsiteX4070" fmla="*/ 2144843 w 3531775"/>
              <a:gd name="connsiteY4070" fmla="*/ 1966420 h 2810796"/>
              <a:gd name="connsiteX4071" fmla="*/ 2148462 w 3531775"/>
              <a:gd name="connsiteY4071" fmla="*/ 1962420 h 2810796"/>
              <a:gd name="connsiteX4072" fmla="*/ 2129031 w 3531775"/>
              <a:gd name="connsiteY4072" fmla="*/ 1981565 h 2810796"/>
              <a:gd name="connsiteX4073" fmla="*/ 2125126 w 3531775"/>
              <a:gd name="connsiteY4073" fmla="*/ 1949656 h 2810796"/>
              <a:gd name="connsiteX4074" fmla="*/ 2143509 w 3531775"/>
              <a:gd name="connsiteY4074" fmla="*/ 1948799 h 2810796"/>
              <a:gd name="connsiteX4075" fmla="*/ 2139033 w 3531775"/>
              <a:gd name="connsiteY4075" fmla="*/ 1944132 h 2810796"/>
              <a:gd name="connsiteX4076" fmla="*/ 2137794 w 3531775"/>
              <a:gd name="connsiteY4076" fmla="*/ 1935464 h 2810796"/>
              <a:gd name="connsiteX4077" fmla="*/ 2124840 w 3531775"/>
              <a:gd name="connsiteY4077" fmla="*/ 1932321 h 2810796"/>
              <a:gd name="connsiteX4078" fmla="*/ 2130460 w 3531775"/>
              <a:gd name="connsiteY4078" fmla="*/ 1928987 h 2810796"/>
              <a:gd name="connsiteX4079" fmla="*/ 2134842 w 3531775"/>
              <a:gd name="connsiteY4079" fmla="*/ 1924320 h 2810796"/>
              <a:gd name="connsiteX4080" fmla="*/ 2128746 w 3531775"/>
              <a:gd name="connsiteY4080" fmla="*/ 1920415 h 2810796"/>
              <a:gd name="connsiteX4081" fmla="*/ 2138366 w 3531775"/>
              <a:gd name="connsiteY4081" fmla="*/ 1919462 h 2810796"/>
              <a:gd name="connsiteX4082" fmla="*/ 2142366 w 3531775"/>
              <a:gd name="connsiteY4082" fmla="*/ 1912795 h 2810796"/>
              <a:gd name="connsiteX4083" fmla="*/ 2125126 w 3531775"/>
              <a:gd name="connsiteY4083" fmla="*/ 1949656 h 2810796"/>
              <a:gd name="connsiteX4084" fmla="*/ 2096646 w 3531775"/>
              <a:gd name="connsiteY4084" fmla="*/ 1980708 h 2810796"/>
              <a:gd name="connsiteX4085" fmla="*/ 2112172 w 3531775"/>
              <a:gd name="connsiteY4085" fmla="*/ 1985756 h 2810796"/>
              <a:gd name="connsiteX4086" fmla="*/ 2109219 w 3531775"/>
              <a:gd name="connsiteY4086" fmla="*/ 1975183 h 2810796"/>
              <a:gd name="connsiteX4087" fmla="*/ 2102456 w 3531775"/>
              <a:gd name="connsiteY4087" fmla="*/ 1970897 h 2810796"/>
              <a:gd name="connsiteX4088" fmla="*/ 2106838 w 3531775"/>
              <a:gd name="connsiteY4088" fmla="*/ 1968897 h 2810796"/>
              <a:gd name="connsiteX4089" fmla="*/ 2110648 w 3531775"/>
              <a:gd name="connsiteY4089" fmla="*/ 1965754 h 2810796"/>
              <a:gd name="connsiteX4090" fmla="*/ 2107314 w 3531775"/>
              <a:gd name="connsiteY4090" fmla="*/ 1961943 h 2810796"/>
              <a:gd name="connsiteX4091" fmla="*/ 2113982 w 3531775"/>
              <a:gd name="connsiteY4091" fmla="*/ 1962325 h 2810796"/>
              <a:gd name="connsiteX4092" fmla="*/ 2118077 w 3531775"/>
              <a:gd name="connsiteY4092" fmla="*/ 1957467 h 2810796"/>
              <a:gd name="connsiteX4093" fmla="*/ 2096646 w 3531775"/>
              <a:gd name="connsiteY4093" fmla="*/ 1980708 h 2810796"/>
              <a:gd name="connsiteX4094" fmla="*/ 2101790 w 3531775"/>
              <a:gd name="connsiteY4094" fmla="*/ 1912509 h 2810796"/>
              <a:gd name="connsiteX4095" fmla="*/ 2096551 w 3531775"/>
              <a:gd name="connsiteY4095" fmla="*/ 1902222 h 2810796"/>
              <a:gd name="connsiteX4096" fmla="*/ 2097789 w 3531775"/>
              <a:gd name="connsiteY4096" fmla="*/ 1900031 h 2810796"/>
              <a:gd name="connsiteX4097" fmla="*/ 2087026 w 3531775"/>
              <a:gd name="connsiteY4097" fmla="*/ 1898412 h 2810796"/>
              <a:gd name="connsiteX4098" fmla="*/ 2092646 w 3531775"/>
              <a:gd name="connsiteY4098" fmla="*/ 1896030 h 2810796"/>
              <a:gd name="connsiteX4099" fmla="*/ 2097313 w 3531775"/>
              <a:gd name="connsiteY4099" fmla="*/ 1892697 h 2810796"/>
              <a:gd name="connsiteX4100" fmla="*/ 2092455 w 3531775"/>
              <a:gd name="connsiteY4100" fmla="*/ 1889172 h 2810796"/>
              <a:gd name="connsiteX4101" fmla="*/ 2101218 w 3531775"/>
              <a:gd name="connsiteY4101" fmla="*/ 1889077 h 2810796"/>
              <a:gd name="connsiteX4102" fmla="*/ 2105790 w 3531775"/>
              <a:gd name="connsiteY4102" fmla="*/ 1883838 h 2810796"/>
              <a:gd name="connsiteX4103" fmla="*/ 2101790 w 3531775"/>
              <a:gd name="connsiteY4103" fmla="*/ 1912509 h 2810796"/>
              <a:gd name="connsiteX4104" fmla="*/ 2073310 w 3531775"/>
              <a:gd name="connsiteY4104" fmla="*/ 1952895 h 2810796"/>
              <a:gd name="connsiteX4105" fmla="*/ 2091788 w 3531775"/>
              <a:gd name="connsiteY4105" fmla="*/ 1946704 h 2810796"/>
              <a:gd name="connsiteX4106" fmla="*/ 2087883 w 3531775"/>
              <a:gd name="connsiteY4106" fmla="*/ 1946704 h 2810796"/>
              <a:gd name="connsiteX4107" fmla="*/ 2084454 w 3531775"/>
              <a:gd name="connsiteY4107" fmla="*/ 1940036 h 2810796"/>
              <a:gd name="connsiteX4108" fmla="*/ 2073596 w 3531775"/>
              <a:gd name="connsiteY4108" fmla="*/ 1940798 h 2810796"/>
              <a:gd name="connsiteX4109" fmla="*/ 2082263 w 3531775"/>
              <a:gd name="connsiteY4109" fmla="*/ 1933083 h 2810796"/>
              <a:gd name="connsiteX4110" fmla="*/ 2073024 w 3531775"/>
              <a:gd name="connsiteY4110" fmla="*/ 1930225 h 2810796"/>
              <a:gd name="connsiteX4111" fmla="*/ 2080073 w 3531775"/>
              <a:gd name="connsiteY4111" fmla="*/ 1926987 h 2810796"/>
              <a:gd name="connsiteX4112" fmla="*/ 2081025 w 3531775"/>
              <a:gd name="connsiteY4112" fmla="*/ 1920510 h 2810796"/>
              <a:gd name="connsiteX4113" fmla="*/ 2073310 w 3531775"/>
              <a:gd name="connsiteY4113" fmla="*/ 1952895 h 2810796"/>
              <a:gd name="connsiteX4114" fmla="*/ 2046259 w 3531775"/>
              <a:gd name="connsiteY4114" fmla="*/ 1978898 h 2810796"/>
              <a:gd name="connsiteX4115" fmla="*/ 2059975 w 3531775"/>
              <a:gd name="connsiteY4115" fmla="*/ 1984041 h 2810796"/>
              <a:gd name="connsiteX4116" fmla="*/ 2054165 w 3531775"/>
              <a:gd name="connsiteY4116" fmla="*/ 1977088 h 2810796"/>
              <a:gd name="connsiteX4117" fmla="*/ 2058356 w 3531775"/>
              <a:gd name="connsiteY4117" fmla="*/ 1972326 h 2810796"/>
              <a:gd name="connsiteX4118" fmla="*/ 2052260 w 3531775"/>
              <a:gd name="connsiteY4118" fmla="*/ 1971373 h 2810796"/>
              <a:gd name="connsiteX4119" fmla="*/ 2055117 w 3531775"/>
              <a:gd name="connsiteY4119" fmla="*/ 1968420 h 2810796"/>
              <a:gd name="connsiteX4120" fmla="*/ 2058832 w 3531775"/>
              <a:gd name="connsiteY4120" fmla="*/ 1965658 h 2810796"/>
              <a:gd name="connsiteX4121" fmla="*/ 2055784 w 3531775"/>
              <a:gd name="connsiteY4121" fmla="*/ 1962134 h 2810796"/>
              <a:gd name="connsiteX4122" fmla="*/ 2062070 w 3531775"/>
              <a:gd name="connsiteY4122" fmla="*/ 1962515 h 2810796"/>
              <a:gd name="connsiteX4123" fmla="*/ 2046259 w 3531775"/>
              <a:gd name="connsiteY4123" fmla="*/ 1978898 h 2810796"/>
              <a:gd name="connsiteX4124" fmla="*/ 2047973 w 3531775"/>
              <a:gd name="connsiteY4124" fmla="*/ 1924415 h 2810796"/>
              <a:gd name="connsiteX4125" fmla="*/ 2050069 w 3531775"/>
              <a:gd name="connsiteY4125" fmla="*/ 1920033 h 2810796"/>
              <a:gd name="connsiteX4126" fmla="*/ 2051021 w 3531775"/>
              <a:gd name="connsiteY4126" fmla="*/ 1914223 h 2810796"/>
              <a:gd name="connsiteX4127" fmla="*/ 2042258 w 3531775"/>
              <a:gd name="connsiteY4127" fmla="*/ 1911080 h 2810796"/>
              <a:gd name="connsiteX4128" fmla="*/ 2047211 w 3531775"/>
              <a:gd name="connsiteY4128" fmla="*/ 1909270 h 2810796"/>
              <a:gd name="connsiteX4129" fmla="*/ 2051593 w 3531775"/>
              <a:gd name="connsiteY4129" fmla="*/ 1906603 h 2810796"/>
              <a:gd name="connsiteX4130" fmla="*/ 2048259 w 3531775"/>
              <a:gd name="connsiteY4130" fmla="*/ 1903460 h 2810796"/>
              <a:gd name="connsiteX4131" fmla="*/ 2055403 w 3531775"/>
              <a:gd name="connsiteY4131" fmla="*/ 1903650 h 2810796"/>
              <a:gd name="connsiteX4132" fmla="*/ 2060070 w 3531775"/>
              <a:gd name="connsiteY4132" fmla="*/ 1899555 h 2810796"/>
              <a:gd name="connsiteX4133" fmla="*/ 2040830 w 3531775"/>
              <a:gd name="connsiteY4133" fmla="*/ 1899650 h 2810796"/>
              <a:gd name="connsiteX4134" fmla="*/ 2047973 w 3531775"/>
              <a:gd name="connsiteY4134" fmla="*/ 1924415 h 2810796"/>
              <a:gd name="connsiteX4135" fmla="*/ 2032638 w 3531775"/>
              <a:gd name="connsiteY4135" fmla="*/ 1962229 h 2810796"/>
              <a:gd name="connsiteX4136" fmla="*/ 2036353 w 3531775"/>
              <a:gd name="connsiteY4136" fmla="*/ 1954704 h 2810796"/>
              <a:gd name="connsiteX4137" fmla="*/ 2033686 w 3531775"/>
              <a:gd name="connsiteY4137" fmla="*/ 1948037 h 2810796"/>
              <a:gd name="connsiteX4138" fmla="*/ 2022923 w 3531775"/>
              <a:gd name="connsiteY4138" fmla="*/ 1948704 h 2810796"/>
              <a:gd name="connsiteX4139" fmla="*/ 2026637 w 3531775"/>
              <a:gd name="connsiteY4139" fmla="*/ 1944513 h 2810796"/>
              <a:gd name="connsiteX4140" fmla="*/ 2029114 w 3531775"/>
              <a:gd name="connsiteY4140" fmla="*/ 1939655 h 2810796"/>
              <a:gd name="connsiteX4141" fmla="*/ 2023494 w 3531775"/>
              <a:gd name="connsiteY4141" fmla="*/ 1937941 h 2810796"/>
              <a:gd name="connsiteX4142" fmla="*/ 2030733 w 3531775"/>
              <a:gd name="connsiteY4142" fmla="*/ 1934797 h 2810796"/>
              <a:gd name="connsiteX4143" fmla="*/ 2031876 w 3531775"/>
              <a:gd name="connsiteY4143" fmla="*/ 1928320 h 2810796"/>
              <a:gd name="connsiteX4144" fmla="*/ 2032638 w 3531775"/>
              <a:gd name="connsiteY4144" fmla="*/ 1962229 h 2810796"/>
              <a:gd name="connsiteX4145" fmla="*/ 2006730 w 3531775"/>
              <a:gd name="connsiteY4145" fmla="*/ 1982232 h 2810796"/>
              <a:gd name="connsiteX4146" fmla="*/ 2025590 w 3531775"/>
              <a:gd name="connsiteY4146" fmla="*/ 1987470 h 2810796"/>
              <a:gd name="connsiteX4147" fmla="*/ 2022827 w 3531775"/>
              <a:gd name="connsiteY4147" fmla="*/ 1982327 h 2810796"/>
              <a:gd name="connsiteX4148" fmla="*/ 2021875 w 3531775"/>
              <a:gd name="connsiteY4148" fmla="*/ 1981184 h 2810796"/>
              <a:gd name="connsiteX4149" fmla="*/ 2015208 w 3531775"/>
              <a:gd name="connsiteY4149" fmla="*/ 1983279 h 2810796"/>
              <a:gd name="connsiteX4150" fmla="*/ 2018732 w 3531775"/>
              <a:gd name="connsiteY4150" fmla="*/ 1975850 h 2810796"/>
              <a:gd name="connsiteX4151" fmla="*/ 2014541 w 3531775"/>
              <a:gd name="connsiteY4151" fmla="*/ 1974707 h 2810796"/>
              <a:gd name="connsiteX4152" fmla="*/ 2019494 w 3531775"/>
              <a:gd name="connsiteY4152" fmla="*/ 1971945 h 2810796"/>
              <a:gd name="connsiteX4153" fmla="*/ 2006730 w 3531775"/>
              <a:gd name="connsiteY4153" fmla="*/ 1982232 h 2810796"/>
              <a:gd name="connsiteX4154" fmla="*/ 2005111 w 3531775"/>
              <a:gd name="connsiteY4154" fmla="*/ 1920986 h 2810796"/>
              <a:gd name="connsiteX4155" fmla="*/ 2013207 w 3531775"/>
              <a:gd name="connsiteY4155" fmla="*/ 1915842 h 2810796"/>
              <a:gd name="connsiteX4156" fmla="*/ 2008826 w 3531775"/>
              <a:gd name="connsiteY4156" fmla="*/ 1914318 h 2810796"/>
              <a:gd name="connsiteX4157" fmla="*/ 2005968 w 3531775"/>
              <a:gd name="connsiteY4157" fmla="*/ 1909175 h 2810796"/>
              <a:gd name="connsiteX4158" fmla="*/ 1995872 w 3531775"/>
              <a:gd name="connsiteY4158" fmla="*/ 1910794 h 2810796"/>
              <a:gd name="connsiteX4159" fmla="*/ 1999301 w 3531775"/>
              <a:gd name="connsiteY4159" fmla="*/ 1907079 h 2810796"/>
              <a:gd name="connsiteX4160" fmla="*/ 2001491 w 3531775"/>
              <a:gd name="connsiteY4160" fmla="*/ 1902888 h 2810796"/>
              <a:gd name="connsiteX4161" fmla="*/ 1996348 w 3531775"/>
              <a:gd name="connsiteY4161" fmla="*/ 1902031 h 2810796"/>
              <a:gd name="connsiteX4162" fmla="*/ 2003015 w 3531775"/>
              <a:gd name="connsiteY4162" fmla="*/ 1898697 h 2810796"/>
              <a:gd name="connsiteX4163" fmla="*/ 2004444 w 3531775"/>
              <a:gd name="connsiteY4163" fmla="*/ 1893173 h 2810796"/>
              <a:gd name="connsiteX4164" fmla="*/ 2005111 w 3531775"/>
              <a:gd name="connsiteY4164" fmla="*/ 1920986 h 2810796"/>
              <a:gd name="connsiteX4165" fmla="*/ 1980155 w 3531775"/>
              <a:gd name="connsiteY4165" fmla="*/ 2004996 h 2810796"/>
              <a:gd name="connsiteX4166" fmla="*/ 1994443 w 3531775"/>
              <a:gd name="connsiteY4166" fmla="*/ 2003854 h 2810796"/>
              <a:gd name="connsiteX4167" fmla="*/ 1989585 w 3531775"/>
              <a:gd name="connsiteY4167" fmla="*/ 1995948 h 2810796"/>
              <a:gd name="connsiteX4168" fmla="*/ 1981870 w 3531775"/>
              <a:gd name="connsiteY4168" fmla="*/ 1995567 h 2810796"/>
              <a:gd name="connsiteX4169" fmla="*/ 1984823 w 3531775"/>
              <a:gd name="connsiteY4169" fmla="*/ 1992614 h 2810796"/>
              <a:gd name="connsiteX4170" fmla="*/ 1986918 w 3531775"/>
              <a:gd name="connsiteY4170" fmla="*/ 1988899 h 2810796"/>
              <a:gd name="connsiteX4171" fmla="*/ 1983204 w 3531775"/>
              <a:gd name="connsiteY4171" fmla="*/ 1987090 h 2810796"/>
              <a:gd name="connsiteX4172" fmla="*/ 1988537 w 3531775"/>
              <a:gd name="connsiteY4172" fmla="*/ 1985184 h 2810796"/>
              <a:gd name="connsiteX4173" fmla="*/ 1990347 w 3531775"/>
              <a:gd name="connsiteY4173" fmla="*/ 1980232 h 2810796"/>
              <a:gd name="connsiteX4174" fmla="*/ 1980155 w 3531775"/>
              <a:gd name="connsiteY4174" fmla="*/ 2004996 h 2810796"/>
              <a:gd name="connsiteX4175" fmla="*/ 1972154 w 3531775"/>
              <a:gd name="connsiteY4175" fmla="*/ 1965372 h 2810796"/>
              <a:gd name="connsiteX4176" fmla="*/ 1997205 w 3531775"/>
              <a:gd name="connsiteY4176" fmla="*/ 1956419 h 2810796"/>
              <a:gd name="connsiteX4177" fmla="*/ 1990157 w 3531775"/>
              <a:gd name="connsiteY4177" fmla="*/ 1951847 h 2810796"/>
              <a:gd name="connsiteX4178" fmla="*/ 1979012 w 3531775"/>
              <a:gd name="connsiteY4178" fmla="*/ 1955371 h 2810796"/>
              <a:gd name="connsiteX4179" fmla="*/ 1980822 w 3531775"/>
              <a:gd name="connsiteY4179" fmla="*/ 1950037 h 2810796"/>
              <a:gd name="connsiteX4180" fmla="*/ 1982346 w 3531775"/>
              <a:gd name="connsiteY4180" fmla="*/ 1943084 h 2810796"/>
              <a:gd name="connsiteX4181" fmla="*/ 1975202 w 3531775"/>
              <a:gd name="connsiteY4181" fmla="*/ 1943655 h 2810796"/>
              <a:gd name="connsiteX4182" fmla="*/ 1982346 w 3531775"/>
              <a:gd name="connsiteY4182" fmla="*/ 1937179 h 2810796"/>
              <a:gd name="connsiteX4183" fmla="*/ 1981679 w 3531775"/>
              <a:gd name="connsiteY4183" fmla="*/ 1929654 h 2810796"/>
              <a:gd name="connsiteX4184" fmla="*/ 1972154 w 3531775"/>
              <a:gd name="connsiteY4184" fmla="*/ 1965372 h 2810796"/>
              <a:gd name="connsiteX4185" fmla="*/ 1964534 w 3531775"/>
              <a:gd name="connsiteY4185" fmla="*/ 1991757 h 2810796"/>
              <a:gd name="connsiteX4186" fmla="*/ 1960153 w 3531775"/>
              <a:gd name="connsiteY4186" fmla="*/ 1989280 h 2810796"/>
              <a:gd name="connsiteX4187" fmla="*/ 1957676 w 3531775"/>
              <a:gd name="connsiteY4187" fmla="*/ 1982517 h 2810796"/>
              <a:gd name="connsiteX4188" fmla="*/ 1947199 w 3531775"/>
              <a:gd name="connsiteY4188" fmla="*/ 1983375 h 2810796"/>
              <a:gd name="connsiteX4189" fmla="*/ 1951104 w 3531775"/>
              <a:gd name="connsiteY4189" fmla="*/ 1979088 h 2810796"/>
              <a:gd name="connsiteX4190" fmla="*/ 1953866 w 3531775"/>
              <a:gd name="connsiteY4190" fmla="*/ 1973945 h 2810796"/>
              <a:gd name="connsiteX4191" fmla="*/ 1948723 w 3531775"/>
              <a:gd name="connsiteY4191" fmla="*/ 1972326 h 2810796"/>
              <a:gd name="connsiteX4192" fmla="*/ 1955867 w 3531775"/>
              <a:gd name="connsiteY4192" fmla="*/ 1968801 h 2810796"/>
              <a:gd name="connsiteX4193" fmla="*/ 1958058 w 3531775"/>
              <a:gd name="connsiteY4193" fmla="*/ 1962039 h 2810796"/>
              <a:gd name="connsiteX4194" fmla="*/ 1936150 w 3531775"/>
              <a:gd name="connsiteY4194" fmla="*/ 1982041 h 2810796"/>
              <a:gd name="connsiteX4195" fmla="*/ 1964534 w 3531775"/>
              <a:gd name="connsiteY4195" fmla="*/ 1991757 h 2810796"/>
              <a:gd name="connsiteX4196" fmla="*/ 1926911 w 3531775"/>
              <a:gd name="connsiteY4196" fmla="*/ 2020141 h 2810796"/>
              <a:gd name="connsiteX4197" fmla="*/ 1955962 w 3531775"/>
              <a:gd name="connsiteY4197" fmla="*/ 2027475 h 2810796"/>
              <a:gd name="connsiteX4198" fmla="*/ 1954247 w 3531775"/>
              <a:gd name="connsiteY4198" fmla="*/ 2019760 h 2810796"/>
              <a:gd name="connsiteX4199" fmla="*/ 1947961 w 3531775"/>
              <a:gd name="connsiteY4199" fmla="*/ 2018141 h 2810796"/>
              <a:gd name="connsiteX4200" fmla="*/ 1946532 w 3531775"/>
              <a:gd name="connsiteY4200" fmla="*/ 2016331 h 2810796"/>
              <a:gd name="connsiteX4201" fmla="*/ 1940817 w 3531775"/>
              <a:gd name="connsiteY4201" fmla="*/ 2023094 h 2810796"/>
              <a:gd name="connsiteX4202" fmla="*/ 1941008 w 3531775"/>
              <a:gd name="connsiteY4202" fmla="*/ 2018236 h 2810796"/>
              <a:gd name="connsiteX4203" fmla="*/ 1939769 w 3531775"/>
              <a:gd name="connsiteY4203" fmla="*/ 2013569 h 2810796"/>
              <a:gd name="connsiteX4204" fmla="*/ 1934721 w 3531775"/>
              <a:gd name="connsiteY4204" fmla="*/ 2015379 h 2810796"/>
              <a:gd name="connsiteX4205" fmla="*/ 1938055 w 3531775"/>
              <a:gd name="connsiteY4205" fmla="*/ 2009283 h 2810796"/>
              <a:gd name="connsiteX4206" fmla="*/ 1926911 w 3531775"/>
              <a:gd name="connsiteY4206" fmla="*/ 2020141 h 2810796"/>
              <a:gd name="connsiteX4207" fmla="*/ 1920910 w 3531775"/>
              <a:gd name="connsiteY4207" fmla="*/ 2068433 h 2810796"/>
              <a:gd name="connsiteX4208" fmla="*/ 1922720 w 3531775"/>
              <a:gd name="connsiteY4208" fmla="*/ 2061480 h 2810796"/>
              <a:gd name="connsiteX4209" fmla="*/ 1919386 w 3531775"/>
              <a:gd name="connsiteY4209" fmla="*/ 2056812 h 2810796"/>
              <a:gd name="connsiteX4210" fmla="*/ 1911480 w 3531775"/>
              <a:gd name="connsiteY4210" fmla="*/ 2059670 h 2810796"/>
              <a:gd name="connsiteX4211" fmla="*/ 1913576 w 3531775"/>
              <a:gd name="connsiteY4211" fmla="*/ 2055574 h 2810796"/>
              <a:gd name="connsiteX4212" fmla="*/ 1914528 w 3531775"/>
              <a:gd name="connsiteY4212" fmla="*/ 2051097 h 2810796"/>
              <a:gd name="connsiteX4213" fmla="*/ 1910242 w 3531775"/>
              <a:gd name="connsiteY4213" fmla="*/ 2050812 h 2810796"/>
              <a:gd name="connsiteX4214" fmla="*/ 1914909 w 3531775"/>
              <a:gd name="connsiteY4214" fmla="*/ 2046716 h 2810796"/>
              <a:gd name="connsiteX4215" fmla="*/ 1915195 w 3531775"/>
              <a:gd name="connsiteY4215" fmla="*/ 2041191 h 2810796"/>
              <a:gd name="connsiteX4216" fmla="*/ 1920910 w 3531775"/>
              <a:gd name="connsiteY4216" fmla="*/ 2068433 h 2810796"/>
              <a:gd name="connsiteX4217" fmla="*/ 1906718 w 3531775"/>
              <a:gd name="connsiteY4217" fmla="*/ 2066814 h 2810796"/>
              <a:gd name="connsiteX4218" fmla="*/ 1906718 w 3531775"/>
              <a:gd name="connsiteY4218" fmla="*/ 2066814 h 2810796"/>
              <a:gd name="connsiteX4219" fmla="*/ 1906718 w 3531775"/>
              <a:gd name="connsiteY4219" fmla="*/ 2066814 h 2810796"/>
              <a:gd name="connsiteX4220" fmla="*/ 1906718 w 3531775"/>
              <a:gd name="connsiteY4220" fmla="*/ 2066814 h 2810796"/>
              <a:gd name="connsiteX4221" fmla="*/ 1883191 w 3531775"/>
              <a:gd name="connsiteY4221" fmla="*/ 2105676 h 2810796"/>
              <a:gd name="connsiteX4222" fmla="*/ 1901384 w 3531775"/>
              <a:gd name="connsiteY4222" fmla="*/ 2084435 h 2810796"/>
              <a:gd name="connsiteX4223" fmla="*/ 1897955 w 3531775"/>
              <a:gd name="connsiteY4223" fmla="*/ 2087578 h 2810796"/>
              <a:gd name="connsiteX4224" fmla="*/ 1891763 w 3531775"/>
              <a:gd name="connsiteY4224" fmla="*/ 2088721 h 2810796"/>
              <a:gd name="connsiteX4225" fmla="*/ 1890239 w 3531775"/>
              <a:gd name="connsiteY4225" fmla="*/ 2089293 h 2810796"/>
              <a:gd name="connsiteX4226" fmla="*/ 1888715 w 3531775"/>
              <a:gd name="connsiteY4226" fmla="*/ 2097103 h 2810796"/>
              <a:gd name="connsiteX4227" fmla="*/ 1886715 w 3531775"/>
              <a:gd name="connsiteY4227" fmla="*/ 2093579 h 2810796"/>
              <a:gd name="connsiteX4228" fmla="*/ 1883667 w 3531775"/>
              <a:gd name="connsiteY4228" fmla="*/ 2091007 h 2810796"/>
              <a:gd name="connsiteX4229" fmla="*/ 1880524 w 3531775"/>
              <a:gd name="connsiteY4229" fmla="*/ 2095008 h 2810796"/>
              <a:gd name="connsiteX4230" fmla="*/ 1880333 w 3531775"/>
              <a:gd name="connsiteY4230" fmla="*/ 2089007 h 2810796"/>
              <a:gd name="connsiteX4231" fmla="*/ 1883191 w 3531775"/>
              <a:gd name="connsiteY4231" fmla="*/ 2105676 h 2810796"/>
              <a:gd name="connsiteX4232" fmla="*/ 1851282 w 3531775"/>
              <a:gd name="connsiteY4232" fmla="*/ 2139013 h 2810796"/>
              <a:gd name="connsiteX4233" fmla="*/ 1871761 w 3531775"/>
              <a:gd name="connsiteY4233" fmla="*/ 2132917 h 2810796"/>
              <a:gd name="connsiteX4234" fmla="*/ 1867379 w 3531775"/>
              <a:gd name="connsiteY4234" fmla="*/ 2129393 h 2810796"/>
              <a:gd name="connsiteX4235" fmla="*/ 1866046 w 3531775"/>
              <a:gd name="connsiteY4235" fmla="*/ 2128822 h 2810796"/>
              <a:gd name="connsiteX4236" fmla="*/ 1860045 w 3531775"/>
              <a:gd name="connsiteY4236" fmla="*/ 2135013 h 2810796"/>
              <a:gd name="connsiteX4237" fmla="*/ 1861188 w 3531775"/>
              <a:gd name="connsiteY4237" fmla="*/ 2130250 h 2810796"/>
              <a:gd name="connsiteX4238" fmla="*/ 1861188 w 3531775"/>
              <a:gd name="connsiteY4238" fmla="*/ 2125488 h 2810796"/>
              <a:gd name="connsiteX4239" fmla="*/ 1856807 w 3531775"/>
              <a:gd name="connsiteY4239" fmla="*/ 2126726 h 2810796"/>
              <a:gd name="connsiteX4240" fmla="*/ 1860617 w 3531775"/>
              <a:gd name="connsiteY4240" fmla="*/ 2121011 h 2810796"/>
              <a:gd name="connsiteX4241" fmla="*/ 1851282 w 3531775"/>
              <a:gd name="connsiteY4241" fmla="*/ 2139013 h 2810796"/>
              <a:gd name="connsiteX4242" fmla="*/ 1835471 w 3531775"/>
              <a:gd name="connsiteY4242" fmla="*/ 2190639 h 2810796"/>
              <a:gd name="connsiteX4243" fmla="*/ 1848615 w 3531775"/>
              <a:gd name="connsiteY4243" fmla="*/ 2173018 h 2810796"/>
              <a:gd name="connsiteX4244" fmla="*/ 1837471 w 3531775"/>
              <a:gd name="connsiteY4244" fmla="*/ 2173589 h 2810796"/>
              <a:gd name="connsiteX4245" fmla="*/ 1830041 w 3531775"/>
              <a:gd name="connsiteY4245" fmla="*/ 2180257 h 2810796"/>
              <a:gd name="connsiteX4246" fmla="*/ 1830613 w 3531775"/>
              <a:gd name="connsiteY4246" fmla="*/ 2174446 h 2810796"/>
              <a:gd name="connsiteX4247" fmla="*/ 1829756 w 3531775"/>
              <a:gd name="connsiteY4247" fmla="*/ 2169017 h 2810796"/>
              <a:gd name="connsiteX4248" fmla="*/ 1824708 w 3531775"/>
              <a:gd name="connsiteY4248" fmla="*/ 2171684 h 2810796"/>
              <a:gd name="connsiteX4249" fmla="*/ 1828232 w 3531775"/>
              <a:gd name="connsiteY4249" fmla="*/ 2164159 h 2810796"/>
              <a:gd name="connsiteX4250" fmla="*/ 1825850 w 3531775"/>
              <a:gd name="connsiteY4250" fmla="*/ 2158254 h 2810796"/>
              <a:gd name="connsiteX4251" fmla="*/ 1835471 w 3531775"/>
              <a:gd name="connsiteY4251" fmla="*/ 2190639 h 2810796"/>
              <a:gd name="connsiteX4252" fmla="*/ 1799561 w 3531775"/>
              <a:gd name="connsiteY4252" fmla="*/ 2221500 h 2810796"/>
              <a:gd name="connsiteX4253" fmla="*/ 1819945 w 3531775"/>
              <a:gd name="connsiteY4253" fmla="*/ 2216071 h 2810796"/>
              <a:gd name="connsiteX4254" fmla="*/ 1815944 w 3531775"/>
              <a:gd name="connsiteY4254" fmla="*/ 2212070 h 2810796"/>
              <a:gd name="connsiteX4255" fmla="*/ 1814706 w 3531775"/>
              <a:gd name="connsiteY4255" fmla="*/ 2211403 h 2810796"/>
              <a:gd name="connsiteX4256" fmla="*/ 1808420 w 3531775"/>
              <a:gd name="connsiteY4256" fmla="*/ 2217785 h 2810796"/>
              <a:gd name="connsiteX4257" fmla="*/ 1809944 w 3531775"/>
              <a:gd name="connsiteY4257" fmla="*/ 2212642 h 2810796"/>
              <a:gd name="connsiteX4258" fmla="*/ 1810229 w 3531775"/>
              <a:gd name="connsiteY4258" fmla="*/ 2207498 h 2810796"/>
              <a:gd name="connsiteX4259" fmla="*/ 1805848 w 3531775"/>
              <a:gd name="connsiteY4259" fmla="*/ 2208641 h 2810796"/>
              <a:gd name="connsiteX4260" fmla="*/ 1809944 w 3531775"/>
              <a:gd name="connsiteY4260" fmla="*/ 2202640 h 2810796"/>
              <a:gd name="connsiteX4261" fmla="*/ 1799561 w 3531775"/>
              <a:gd name="connsiteY4261" fmla="*/ 2221500 h 2810796"/>
              <a:gd name="connsiteX4262" fmla="*/ 1786226 w 3531775"/>
              <a:gd name="connsiteY4262" fmla="*/ 2279412 h 2810796"/>
              <a:gd name="connsiteX4263" fmla="*/ 1792989 w 3531775"/>
              <a:gd name="connsiteY4263" fmla="*/ 2263124 h 2810796"/>
              <a:gd name="connsiteX4264" fmla="*/ 1787179 w 3531775"/>
              <a:gd name="connsiteY4264" fmla="*/ 2261505 h 2810796"/>
              <a:gd name="connsiteX4265" fmla="*/ 1785560 w 3531775"/>
              <a:gd name="connsiteY4265" fmla="*/ 2261505 h 2810796"/>
              <a:gd name="connsiteX4266" fmla="*/ 1780416 w 3531775"/>
              <a:gd name="connsiteY4266" fmla="*/ 2270554 h 2810796"/>
              <a:gd name="connsiteX4267" fmla="*/ 1780511 w 3531775"/>
              <a:gd name="connsiteY4267" fmla="*/ 2265124 h 2810796"/>
              <a:gd name="connsiteX4268" fmla="*/ 1779273 w 3531775"/>
              <a:gd name="connsiteY4268" fmla="*/ 2260267 h 2810796"/>
              <a:gd name="connsiteX4269" fmla="*/ 1777463 w 3531775"/>
              <a:gd name="connsiteY4269" fmla="*/ 2256076 h 2810796"/>
              <a:gd name="connsiteX4270" fmla="*/ 1774701 w 3531775"/>
              <a:gd name="connsiteY4270" fmla="*/ 2251027 h 2810796"/>
              <a:gd name="connsiteX4271" fmla="*/ 1768700 w 3531775"/>
              <a:gd name="connsiteY4271" fmla="*/ 2260743 h 2810796"/>
              <a:gd name="connsiteX4272" fmla="*/ 1786226 w 3531775"/>
              <a:gd name="connsiteY4272" fmla="*/ 2279412 h 2810796"/>
              <a:gd name="connsiteX4273" fmla="*/ 1745459 w 3531775"/>
              <a:gd name="connsiteY4273" fmla="*/ 2332942 h 2810796"/>
              <a:gd name="connsiteX4274" fmla="*/ 1770510 w 3531775"/>
              <a:gd name="connsiteY4274" fmla="*/ 2316369 h 2810796"/>
              <a:gd name="connsiteX4275" fmla="*/ 1766224 w 3531775"/>
              <a:gd name="connsiteY4275" fmla="*/ 2318655 h 2810796"/>
              <a:gd name="connsiteX4276" fmla="*/ 1761842 w 3531775"/>
              <a:gd name="connsiteY4276" fmla="*/ 2322560 h 2810796"/>
              <a:gd name="connsiteX4277" fmla="*/ 1759366 w 3531775"/>
              <a:gd name="connsiteY4277" fmla="*/ 2317036 h 2810796"/>
              <a:gd name="connsiteX4278" fmla="*/ 1754127 w 3531775"/>
              <a:gd name="connsiteY4278" fmla="*/ 2325608 h 2810796"/>
              <a:gd name="connsiteX4279" fmla="*/ 1754508 w 3531775"/>
              <a:gd name="connsiteY4279" fmla="*/ 2320369 h 2810796"/>
              <a:gd name="connsiteX4280" fmla="*/ 1753556 w 3531775"/>
              <a:gd name="connsiteY4280" fmla="*/ 2315797 h 2810796"/>
              <a:gd name="connsiteX4281" fmla="*/ 1749174 w 3531775"/>
              <a:gd name="connsiteY4281" fmla="*/ 2318845 h 2810796"/>
              <a:gd name="connsiteX4282" fmla="*/ 1752127 w 3531775"/>
              <a:gd name="connsiteY4282" fmla="*/ 2311797 h 2810796"/>
              <a:gd name="connsiteX4283" fmla="*/ 1745459 w 3531775"/>
              <a:gd name="connsiteY4283" fmla="*/ 2332942 h 2810796"/>
              <a:gd name="connsiteX4284" fmla="*/ 1714789 w 3531775"/>
              <a:gd name="connsiteY4284" fmla="*/ 2380472 h 2810796"/>
              <a:gd name="connsiteX4285" fmla="*/ 1734125 w 3531775"/>
              <a:gd name="connsiteY4285" fmla="*/ 2368280 h 2810796"/>
              <a:gd name="connsiteX4286" fmla="*/ 1729458 w 3531775"/>
              <a:gd name="connsiteY4286" fmla="*/ 2366661 h 2810796"/>
              <a:gd name="connsiteX4287" fmla="*/ 1722980 w 3531775"/>
              <a:gd name="connsiteY4287" fmla="*/ 2374186 h 2810796"/>
              <a:gd name="connsiteX4288" fmla="*/ 1723647 w 3531775"/>
              <a:gd name="connsiteY4288" fmla="*/ 2369518 h 2810796"/>
              <a:gd name="connsiteX4289" fmla="*/ 1723076 w 3531775"/>
              <a:gd name="connsiteY4289" fmla="*/ 2365327 h 2810796"/>
              <a:gd name="connsiteX4290" fmla="*/ 1718980 w 3531775"/>
              <a:gd name="connsiteY4290" fmla="*/ 2367899 h 2810796"/>
              <a:gd name="connsiteX4291" fmla="*/ 1721933 w 3531775"/>
              <a:gd name="connsiteY4291" fmla="*/ 2361613 h 2810796"/>
              <a:gd name="connsiteX4292" fmla="*/ 1714789 w 3531775"/>
              <a:gd name="connsiteY4292" fmla="*/ 2380472 h 2810796"/>
              <a:gd name="connsiteX4293" fmla="*/ 1679642 w 3531775"/>
              <a:gd name="connsiteY4293" fmla="*/ 2426573 h 2810796"/>
              <a:gd name="connsiteX4294" fmla="*/ 1711646 w 3531775"/>
              <a:gd name="connsiteY4294" fmla="*/ 2413714 h 2810796"/>
              <a:gd name="connsiteX4295" fmla="*/ 1706216 w 3531775"/>
              <a:gd name="connsiteY4295" fmla="*/ 2415429 h 2810796"/>
              <a:gd name="connsiteX4296" fmla="*/ 1700883 w 3531775"/>
              <a:gd name="connsiteY4296" fmla="*/ 2412000 h 2810796"/>
              <a:gd name="connsiteX4297" fmla="*/ 1691167 w 3531775"/>
              <a:gd name="connsiteY4297" fmla="*/ 2420191 h 2810796"/>
              <a:gd name="connsiteX4298" fmla="*/ 1693358 w 3531775"/>
              <a:gd name="connsiteY4298" fmla="*/ 2408380 h 2810796"/>
              <a:gd name="connsiteX4299" fmla="*/ 1687738 w 3531775"/>
              <a:gd name="connsiteY4299" fmla="*/ 2410666 h 2810796"/>
              <a:gd name="connsiteX4300" fmla="*/ 1692977 w 3531775"/>
              <a:gd name="connsiteY4300" fmla="*/ 2403046 h 2810796"/>
              <a:gd name="connsiteX4301" fmla="*/ 1679642 w 3531775"/>
              <a:gd name="connsiteY4301" fmla="*/ 2426573 h 2810796"/>
              <a:gd name="connsiteX4302" fmla="*/ 1674117 w 3531775"/>
              <a:gd name="connsiteY4302" fmla="*/ 2381520 h 2810796"/>
              <a:gd name="connsiteX4303" fmla="*/ 1705454 w 3531775"/>
              <a:gd name="connsiteY4303" fmla="*/ 2376376 h 2810796"/>
              <a:gd name="connsiteX4304" fmla="*/ 1700311 w 3531775"/>
              <a:gd name="connsiteY4304" fmla="*/ 2376567 h 2810796"/>
              <a:gd name="connsiteX4305" fmla="*/ 1696120 w 3531775"/>
              <a:gd name="connsiteY4305" fmla="*/ 2371042 h 2810796"/>
              <a:gd name="connsiteX4306" fmla="*/ 1685738 w 3531775"/>
              <a:gd name="connsiteY4306" fmla="*/ 2377805 h 2810796"/>
              <a:gd name="connsiteX4307" fmla="*/ 1688690 w 3531775"/>
              <a:gd name="connsiteY4307" fmla="*/ 2371233 h 2810796"/>
              <a:gd name="connsiteX4308" fmla="*/ 1690024 w 3531775"/>
              <a:gd name="connsiteY4308" fmla="*/ 2364661 h 2810796"/>
              <a:gd name="connsiteX4309" fmla="*/ 1684499 w 3531775"/>
              <a:gd name="connsiteY4309" fmla="*/ 2365804 h 2810796"/>
              <a:gd name="connsiteX4310" fmla="*/ 1690595 w 3531775"/>
              <a:gd name="connsiteY4310" fmla="*/ 2358469 h 2810796"/>
              <a:gd name="connsiteX4311" fmla="*/ 1674117 w 3531775"/>
              <a:gd name="connsiteY4311" fmla="*/ 2381520 h 2810796"/>
              <a:gd name="connsiteX4312" fmla="*/ 1680499 w 3531775"/>
              <a:gd name="connsiteY4312" fmla="*/ 2331037 h 2810796"/>
              <a:gd name="connsiteX4313" fmla="*/ 1683452 w 3531775"/>
              <a:gd name="connsiteY4313" fmla="*/ 2322655 h 2810796"/>
              <a:gd name="connsiteX4314" fmla="*/ 1675070 w 3531775"/>
              <a:gd name="connsiteY4314" fmla="*/ 2322751 h 2810796"/>
              <a:gd name="connsiteX4315" fmla="*/ 1669164 w 3531775"/>
              <a:gd name="connsiteY4315" fmla="*/ 2329704 h 2810796"/>
              <a:gd name="connsiteX4316" fmla="*/ 1669545 w 3531775"/>
              <a:gd name="connsiteY4316" fmla="*/ 2325322 h 2810796"/>
              <a:gd name="connsiteX4317" fmla="*/ 1668783 w 3531775"/>
              <a:gd name="connsiteY4317" fmla="*/ 2321322 h 2810796"/>
              <a:gd name="connsiteX4318" fmla="*/ 1664973 w 3531775"/>
              <a:gd name="connsiteY4318" fmla="*/ 2323703 h 2810796"/>
              <a:gd name="connsiteX4319" fmla="*/ 1667640 w 3531775"/>
              <a:gd name="connsiteY4319" fmla="*/ 2317893 h 2810796"/>
              <a:gd name="connsiteX4320" fmla="*/ 1665640 w 3531775"/>
              <a:gd name="connsiteY4320" fmla="*/ 2313702 h 2810796"/>
              <a:gd name="connsiteX4321" fmla="*/ 1680499 w 3531775"/>
              <a:gd name="connsiteY4321" fmla="*/ 2331037 h 2810796"/>
              <a:gd name="connsiteX4322" fmla="*/ 1649447 w 3531775"/>
              <a:gd name="connsiteY4322" fmla="*/ 2477722 h 2810796"/>
              <a:gd name="connsiteX4323" fmla="*/ 1664687 w 3531775"/>
              <a:gd name="connsiteY4323" fmla="*/ 2465530 h 2810796"/>
              <a:gd name="connsiteX4324" fmla="*/ 1662211 w 3531775"/>
              <a:gd name="connsiteY4324" fmla="*/ 2460482 h 2810796"/>
              <a:gd name="connsiteX4325" fmla="*/ 1661258 w 3531775"/>
              <a:gd name="connsiteY4325" fmla="*/ 2459530 h 2810796"/>
              <a:gd name="connsiteX4326" fmla="*/ 1652210 w 3531775"/>
              <a:gd name="connsiteY4326" fmla="*/ 2465530 h 2810796"/>
              <a:gd name="connsiteX4327" fmla="*/ 1655924 w 3531775"/>
              <a:gd name="connsiteY4327" fmla="*/ 2460196 h 2810796"/>
              <a:gd name="connsiteX4328" fmla="*/ 1658306 w 3531775"/>
              <a:gd name="connsiteY4328" fmla="*/ 2454576 h 2810796"/>
              <a:gd name="connsiteX4329" fmla="*/ 1653448 w 3531775"/>
              <a:gd name="connsiteY4329" fmla="*/ 2455148 h 2810796"/>
              <a:gd name="connsiteX4330" fmla="*/ 1659830 w 3531775"/>
              <a:gd name="connsiteY4330" fmla="*/ 2449243 h 2810796"/>
              <a:gd name="connsiteX4331" fmla="*/ 1661258 w 3531775"/>
              <a:gd name="connsiteY4331" fmla="*/ 2442575 h 2810796"/>
              <a:gd name="connsiteX4332" fmla="*/ 1651543 w 3531775"/>
              <a:gd name="connsiteY4332" fmla="*/ 2448766 h 2810796"/>
              <a:gd name="connsiteX4333" fmla="*/ 1649447 w 3531775"/>
              <a:gd name="connsiteY4333" fmla="*/ 2477722 h 2810796"/>
              <a:gd name="connsiteX4334" fmla="*/ 1638970 w 3531775"/>
              <a:gd name="connsiteY4334" fmla="*/ 2428764 h 2810796"/>
              <a:gd name="connsiteX4335" fmla="*/ 1673165 w 3531775"/>
              <a:gd name="connsiteY4335" fmla="*/ 2412762 h 2810796"/>
              <a:gd name="connsiteX4336" fmla="*/ 1667450 w 3531775"/>
              <a:gd name="connsiteY4336" fmla="*/ 2414857 h 2810796"/>
              <a:gd name="connsiteX4337" fmla="*/ 1661258 w 3531775"/>
              <a:gd name="connsiteY4337" fmla="*/ 2412095 h 2810796"/>
              <a:gd name="connsiteX4338" fmla="*/ 1651352 w 3531775"/>
              <a:gd name="connsiteY4338" fmla="*/ 2421525 h 2810796"/>
              <a:gd name="connsiteX4339" fmla="*/ 1652876 w 3531775"/>
              <a:gd name="connsiteY4339" fmla="*/ 2415143 h 2810796"/>
              <a:gd name="connsiteX4340" fmla="*/ 1652686 w 3531775"/>
              <a:gd name="connsiteY4340" fmla="*/ 2409333 h 2810796"/>
              <a:gd name="connsiteX4341" fmla="*/ 1651733 w 3531775"/>
              <a:gd name="connsiteY4341" fmla="*/ 2404094 h 2810796"/>
              <a:gd name="connsiteX4342" fmla="*/ 1638970 w 3531775"/>
              <a:gd name="connsiteY4342" fmla="*/ 2428764 h 2810796"/>
              <a:gd name="connsiteX4343" fmla="*/ 1635541 w 3531775"/>
              <a:gd name="connsiteY4343" fmla="*/ 2377043 h 2810796"/>
              <a:gd name="connsiteX4344" fmla="*/ 1665926 w 3531775"/>
              <a:gd name="connsiteY4344" fmla="*/ 2365327 h 2810796"/>
              <a:gd name="connsiteX4345" fmla="*/ 1655353 w 3531775"/>
              <a:gd name="connsiteY4345" fmla="*/ 2363422 h 2810796"/>
              <a:gd name="connsiteX4346" fmla="*/ 1646495 w 3531775"/>
              <a:gd name="connsiteY4346" fmla="*/ 2371423 h 2810796"/>
              <a:gd name="connsiteX4347" fmla="*/ 1647923 w 3531775"/>
              <a:gd name="connsiteY4347" fmla="*/ 2365518 h 2810796"/>
              <a:gd name="connsiteX4348" fmla="*/ 1647828 w 3531775"/>
              <a:gd name="connsiteY4348" fmla="*/ 2359898 h 2810796"/>
              <a:gd name="connsiteX4349" fmla="*/ 1647066 w 3531775"/>
              <a:gd name="connsiteY4349" fmla="*/ 2354850 h 2810796"/>
              <a:gd name="connsiteX4350" fmla="*/ 1635541 w 3531775"/>
              <a:gd name="connsiteY4350" fmla="*/ 2377043 h 2810796"/>
              <a:gd name="connsiteX4351" fmla="*/ 1581915 w 3531775"/>
              <a:gd name="connsiteY4351" fmla="*/ 2446385 h 2810796"/>
              <a:gd name="connsiteX4352" fmla="*/ 1577629 w 3531775"/>
              <a:gd name="connsiteY4352" fmla="*/ 2443147 h 2810796"/>
              <a:gd name="connsiteX4353" fmla="*/ 1568675 w 3531775"/>
              <a:gd name="connsiteY4353" fmla="*/ 2448290 h 2810796"/>
              <a:gd name="connsiteX4354" fmla="*/ 1570866 w 3531775"/>
              <a:gd name="connsiteY4354" fmla="*/ 2443813 h 2810796"/>
              <a:gd name="connsiteX4355" fmla="*/ 1571628 w 3531775"/>
              <a:gd name="connsiteY4355" fmla="*/ 2439432 h 2810796"/>
              <a:gd name="connsiteX4356" fmla="*/ 1570009 w 3531775"/>
              <a:gd name="connsiteY4356" fmla="*/ 2436479 h 2810796"/>
              <a:gd name="connsiteX4357" fmla="*/ 1558484 w 3531775"/>
              <a:gd name="connsiteY4357" fmla="*/ 2451433 h 2810796"/>
              <a:gd name="connsiteX4358" fmla="*/ 1581915 w 3531775"/>
              <a:gd name="connsiteY4358" fmla="*/ 2446385 h 2810796"/>
              <a:gd name="connsiteX4359" fmla="*/ 1620968 w 3531775"/>
              <a:gd name="connsiteY4359" fmla="*/ 2420191 h 2810796"/>
              <a:gd name="connsiteX4360" fmla="*/ 1618301 w 3531775"/>
              <a:gd name="connsiteY4360" fmla="*/ 2415334 h 2810796"/>
              <a:gd name="connsiteX4361" fmla="*/ 1611443 w 3531775"/>
              <a:gd name="connsiteY4361" fmla="*/ 2418953 h 2810796"/>
              <a:gd name="connsiteX4362" fmla="*/ 1612395 w 3531775"/>
              <a:gd name="connsiteY4362" fmla="*/ 2414572 h 2810796"/>
              <a:gd name="connsiteX4363" fmla="*/ 1614110 w 3531775"/>
              <a:gd name="connsiteY4363" fmla="*/ 2409618 h 2810796"/>
              <a:gd name="connsiteX4364" fmla="*/ 1609728 w 3531775"/>
              <a:gd name="connsiteY4364" fmla="*/ 2409809 h 2810796"/>
              <a:gd name="connsiteX4365" fmla="*/ 1615158 w 3531775"/>
              <a:gd name="connsiteY4365" fmla="*/ 2404856 h 2810796"/>
              <a:gd name="connsiteX4366" fmla="*/ 1615919 w 3531775"/>
              <a:gd name="connsiteY4366" fmla="*/ 2398855 h 2810796"/>
              <a:gd name="connsiteX4367" fmla="*/ 1607442 w 3531775"/>
              <a:gd name="connsiteY4367" fmla="*/ 2403808 h 2810796"/>
              <a:gd name="connsiteX4368" fmla="*/ 1617634 w 3531775"/>
              <a:gd name="connsiteY4368" fmla="*/ 2428383 h 2810796"/>
              <a:gd name="connsiteX4369" fmla="*/ 1620968 w 3531775"/>
              <a:gd name="connsiteY4369" fmla="*/ 2420191 h 2810796"/>
              <a:gd name="connsiteX4370" fmla="*/ 1622206 w 3531775"/>
              <a:gd name="connsiteY4370" fmla="*/ 2474103 h 2810796"/>
              <a:gd name="connsiteX4371" fmla="*/ 1624492 w 3531775"/>
              <a:gd name="connsiteY4371" fmla="*/ 2464292 h 2810796"/>
              <a:gd name="connsiteX4372" fmla="*/ 1618872 w 3531775"/>
              <a:gd name="connsiteY4372" fmla="*/ 2460673 h 2810796"/>
              <a:gd name="connsiteX4373" fmla="*/ 1617062 w 3531775"/>
              <a:gd name="connsiteY4373" fmla="*/ 2460196 h 2810796"/>
              <a:gd name="connsiteX4374" fmla="*/ 1606871 w 3531775"/>
              <a:gd name="connsiteY4374" fmla="*/ 2468578 h 2810796"/>
              <a:gd name="connsiteX4375" fmla="*/ 1609728 w 3531775"/>
              <a:gd name="connsiteY4375" fmla="*/ 2462482 h 2810796"/>
              <a:gd name="connsiteX4376" fmla="*/ 1610776 w 3531775"/>
              <a:gd name="connsiteY4376" fmla="*/ 2456672 h 2810796"/>
              <a:gd name="connsiteX4377" fmla="*/ 1604204 w 3531775"/>
              <a:gd name="connsiteY4377" fmla="*/ 2458672 h 2810796"/>
              <a:gd name="connsiteX4378" fmla="*/ 1610776 w 3531775"/>
              <a:gd name="connsiteY4378" fmla="*/ 2451338 h 2810796"/>
              <a:gd name="connsiteX4379" fmla="*/ 1609919 w 3531775"/>
              <a:gd name="connsiteY4379" fmla="*/ 2444670 h 2810796"/>
              <a:gd name="connsiteX4380" fmla="*/ 1622206 w 3531775"/>
              <a:gd name="connsiteY4380" fmla="*/ 2474103 h 2810796"/>
              <a:gd name="connsiteX4381" fmla="*/ 1584392 w 3531775"/>
              <a:gd name="connsiteY4381" fmla="*/ 2511536 h 2810796"/>
              <a:gd name="connsiteX4382" fmla="*/ 1617158 w 3531775"/>
              <a:gd name="connsiteY4382" fmla="*/ 2504107 h 2810796"/>
              <a:gd name="connsiteX4383" fmla="*/ 1611824 w 3531775"/>
              <a:gd name="connsiteY4383" fmla="*/ 2504964 h 2810796"/>
              <a:gd name="connsiteX4384" fmla="*/ 1607442 w 3531775"/>
              <a:gd name="connsiteY4384" fmla="*/ 2501630 h 2810796"/>
              <a:gd name="connsiteX4385" fmla="*/ 1596679 w 3531775"/>
              <a:gd name="connsiteY4385" fmla="*/ 2507821 h 2810796"/>
              <a:gd name="connsiteX4386" fmla="*/ 1599727 w 3531775"/>
              <a:gd name="connsiteY4386" fmla="*/ 2502868 h 2810796"/>
              <a:gd name="connsiteX4387" fmla="*/ 1601156 w 3531775"/>
              <a:gd name="connsiteY4387" fmla="*/ 2498010 h 2810796"/>
              <a:gd name="connsiteX4388" fmla="*/ 1601727 w 3531775"/>
              <a:gd name="connsiteY4388" fmla="*/ 2493534 h 2810796"/>
              <a:gd name="connsiteX4389" fmla="*/ 1584392 w 3531775"/>
              <a:gd name="connsiteY4389" fmla="*/ 2511536 h 2810796"/>
              <a:gd name="connsiteX4390" fmla="*/ 1582582 w 3531775"/>
              <a:gd name="connsiteY4390" fmla="*/ 2492867 h 2810796"/>
              <a:gd name="connsiteX4391" fmla="*/ 1578677 w 3531775"/>
              <a:gd name="connsiteY4391" fmla="*/ 2488295 h 2810796"/>
              <a:gd name="connsiteX4392" fmla="*/ 1571247 w 3531775"/>
              <a:gd name="connsiteY4392" fmla="*/ 2484580 h 2810796"/>
              <a:gd name="connsiteX4393" fmla="*/ 1557055 w 3531775"/>
              <a:gd name="connsiteY4393" fmla="*/ 2493153 h 2810796"/>
              <a:gd name="connsiteX4394" fmla="*/ 1559341 w 3531775"/>
              <a:gd name="connsiteY4394" fmla="*/ 2487533 h 2810796"/>
              <a:gd name="connsiteX4395" fmla="*/ 1556388 w 3531775"/>
              <a:gd name="connsiteY4395" fmla="*/ 2483247 h 2810796"/>
              <a:gd name="connsiteX4396" fmla="*/ 1553054 w 3531775"/>
              <a:gd name="connsiteY4396" fmla="*/ 2482580 h 2810796"/>
              <a:gd name="connsiteX4397" fmla="*/ 1560579 w 3531775"/>
              <a:gd name="connsiteY4397" fmla="*/ 2474674 h 2810796"/>
              <a:gd name="connsiteX4398" fmla="*/ 1558865 w 3531775"/>
              <a:gd name="connsiteY4398" fmla="*/ 2467721 h 2810796"/>
              <a:gd name="connsiteX4399" fmla="*/ 1582582 w 3531775"/>
              <a:gd name="connsiteY4399" fmla="*/ 2492867 h 2810796"/>
              <a:gd name="connsiteX4400" fmla="*/ 1549816 w 3531775"/>
              <a:gd name="connsiteY4400" fmla="*/ 2549350 h 2810796"/>
              <a:gd name="connsiteX4401" fmla="*/ 1570676 w 3531775"/>
              <a:gd name="connsiteY4401" fmla="*/ 2537920 h 2810796"/>
              <a:gd name="connsiteX4402" fmla="*/ 1565532 w 3531775"/>
              <a:gd name="connsiteY4402" fmla="*/ 2534301 h 2810796"/>
              <a:gd name="connsiteX4403" fmla="*/ 1565818 w 3531775"/>
              <a:gd name="connsiteY4403" fmla="*/ 2531824 h 2810796"/>
              <a:gd name="connsiteX4404" fmla="*/ 1553340 w 3531775"/>
              <a:gd name="connsiteY4404" fmla="*/ 2537253 h 2810796"/>
              <a:gd name="connsiteX4405" fmla="*/ 1558484 w 3531775"/>
              <a:gd name="connsiteY4405" fmla="*/ 2532205 h 2810796"/>
              <a:gd name="connsiteX4406" fmla="*/ 1561722 w 3531775"/>
              <a:gd name="connsiteY4406" fmla="*/ 2526681 h 2810796"/>
              <a:gd name="connsiteX4407" fmla="*/ 1555150 w 3531775"/>
              <a:gd name="connsiteY4407" fmla="*/ 2526967 h 2810796"/>
              <a:gd name="connsiteX4408" fmla="*/ 1563913 w 3531775"/>
              <a:gd name="connsiteY4408" fmla="*/ 2521442 h 2810796"/>
              <a:gd name="connsiteX4409" fmla="*/ 1565818 w 3531775"/>
              <a:gd name="connsiteY4409" fmla="*/ 2514775 h 2810796"/>
              <a:gd name="connsiteX4410" fmla="*/ 1552769 w 3531775"/>
              <a:gd name="connsiteY4410" fmla="*/ 2520490 h 2810796"/>
              <a:gd name="connsiteX4411" fmla="*/ 1549816 w 3531775"/>
              <a:gd name="connsiteY4411" fmla="*/ 2549350 h 2810796"/>
              <a:gd name="connsiteX4412" fmla="*/ 1171769 w 3531775"/>
              <a:gd name="connsiteY4412" fmla="*/ 1442641 h 2810796"/>
              <a:gd name="connsiteX4413" fmla="*/ 1159196 w 3531775"/>
              <a:gd name="connsiteY4413" fmla="*/ 1459214 h 2810796"/>
              <a:gd name="connsiteX4414" fmla="*/ 1157767 w 3531775"/>
              <a:gd name="connsiteY4414" fmla="*/ 1450070 h 2810796"/>
              <a:gd name="connsiteX4415" fmla="*/ 1159577 w 3531775"/>
              <a:gd name="connsiteY4415" fmla="*/ 1449213 h 2810796"/>
              <a:gd name="connsiteX4416" fmla="*/ 1150433 w 3531775"/>
              <a:gd name="connsiteY4416" fmla="*/ 1443403 h 2810796"/>
              <a:gd name="connsiteX4417" fmla="*/ 1156243 w 3531775"/>
              <a:gd name="connsiteY4417" fmla="*/ 1444260 h 2810796"/>
              <a:gd name="connsiteX4418" fmla="*/ 1158338 w 3531775"/>
              <a:gd name="connsiteY4418" fmla="*/ 1441688 h 2810796"/>
              <a:gd name="connsiteX4419" fmla="*/ 1158148 w 3531775"/>
              <a:gd name="connsiteY4419" fmla="*/ 1439688 h 2810796"/>
              <a:gd name="connsiteX4420" fmla="*/ 1166054 w 3531775"/>
              <a:gd name="connsiteY4420" fmla="*/ 1443593 h 2810796"/>
              <a:gd name="connsiteX4421" fmla="*/ 1171769 w 3531775"/>
              <a:gd name="connsiteY4421" fmla="*/ 1442641 h 2810796"/>
              <a:gd name="connsiteX4422" fmla="*/ 1188723 w 3531775"/>
              <a:gd name="connsiteY4422" fmla="*/ 1475883 h 2810796"/>
              <a:gd name="connsiteX4423" fmla="*/ 1178531 w 3531775"/>
              <a:gd name="connsiteY4423" fmla="*/ 1500743 h 2810796"/>
              <a:gd name="connsiteX4424" fmla="*/ 1176245 w 3531775"/>
              <a:gd name="connsiteY4424" fmla="*/ 1488265 h 2810796"/>
              <a:gd name="connsiteX4425" fmla="*/ 1177865 w 3531775"/>
              <a:gd name="connsiteY4425" fmla="*/ 1486837 h 2810796"/>
              <a:gd name="connsiteX4426" fmla="*/ 1169673 w 3531775"/>
              <a:gd name="connsiteY4426" fmla="*/ 1478740 h 2810796"/>
              <a:gd name="connsiteX4427" fmla="*/ 1180913 w 3531775"/>
              <a:gd name="connsiteY4427" fmla="*/ 1483217 h 2810796"/>
              <a:gd name="connsiteX4428" fmla="*/ 1174912 w 3531775"/>
              <a:gd name="connsiteY4428" fmla="*/ 1473883 h 2810796"/>
              <a:gd name="connsiteX4429" fmla="*/ 1183294 w 3531775"/>
              <a:gd name="connsiteY4429" fmla="*/ 1478169 h 2810796"/>
              <a:gd name="connsiteX4430" fmla="*/ 1188723 w 3531775"/>
              <a:gd name="connsiteY4430" fmla="*/ 1475883 h 2810796"/>
              <a:gd name="connsiteX4431" fmla="*/ 1199867 w 3531775"/>
              <a:gd name="connsiteY4431" fmla="*/ 1509411 h 2810796"/>
              <a:gd name="connsiteX4432" fmla="*/ 1187485 w 3531775"/>
              <a:gd name="connsiteY4432" fmla="*/ 1526841 h 2810796"/>
              <a:gd name="connsiteX4433" fmla="*/ 1197486 w 3531775"/>
              <a:gd name="connsiteY4433" fmla="*/ 1533985 h 2810796"/>
              <a:gd name="connsiteX4434" fmla="*/ 1195772 w 3531775"/>
              <a:gd name="connsiteY4434" fmla="*/ 1528461 h 2810796"/>
              <a:gd name="connsiteX4435" fmla="*/ 1201677 w 3531775"/>
              <a:gd name="connsiteY4435" fmla="*/ 1528651 h 2810796"/>
              <a:gd name="connsiteX4436" fmla="*/ 1195962 w 3531775"/>
              <a:gd name="connsiteY4436" fmla="*/ 1520365 h 2810796"/>
              <a:gd name="connsiteX4437" fmla="*/ 1205201 w 3531775"/>
              <a:gd name="connsiteY4437" fmla="*/ 1523984 h 2810796"/>
              <a:gd name="connsiteX4438" fmla="*/ 1209488 w 3531775"/>
              <a:gd name="connsiteY4438" fmla="*/ 1524555 h 2810796"/>
              <a:gd name="connsiteX4439" fmla="*/ 1199867 w 3531775"/>
              <a:gd name="connsiteY4439" fmla="*/ 1509411 h 2810796"/>
              <a:gd name="connsiteX4440" fmla="*/ 1221965 w 3531775"/>
              <a:gd name="connsiteY4440" fmla="*/ 1566561 h 2810796"/>
              <a:gd name="connsiteX4441" fmla="*/ 1218441 w 3531775"/>
              <a:gd name="connsiteY4441" fmla="*/ 1555893 h 2810796"/>
              <a:gd name="connsiteX4442" fmla="*/ 1222632 w 3531775"/>
              <a:gd name="connsiteY4442" fmla="*/ 1559226 h 2810796"/>
              <a:gd name="connsiteX4443" fmla="*/ 1227014 w 3531775"/>
              <a:gd name="connsiteY4443" fmla="*/ 1561322 h 2810796"/>
              <a:gd name="connsiteX4444" fmla="*/ 1231205 w 3531775"/>
              <a:gd name="connsiteY4444" fmla="*/ 1562655 h 2810796"/>
              <a:gd name="connsiteX4445" fmla="*/ 1216441 w 3531775"/>
              <a:gd name="connsiteY4445" fmla="*/ 1544463 h 2810796"/>
              <a:gd name="connsiteX4446" fmla="*/ 1216917 w 3531775"/>
              <a:gd name="connsiteY4446" fmla="*/ 1574752 h 2810796"/>
              <a:gd name="connsiteX4447" fmla="*/ 1221965 w 3531775"/>
              <a:gd name="connsiteY4447" fmla="*/ 1566561 h 2810796"/>
              <a:gd name="connsiteX4448" fmla="*/ 1223204 w 3531775"/>
              <a:gd name="connsiteY4448" fmla="*/ 1736201 h 2810796"/>
              <a:gd name="connsiteX4449" fmla="*/ 1226252 w 3531775"/>
              <a:gd name="connsiteY4449" fmla="*/ 1730200 h 2810796"/>
              <a:gd name="connsiteX4450" fmla="*/ 1227680 w 3531775"/>
              <a:gd name="connsiteY4450" fmla="*/ 1733725 h 2810796"/>
              <a:gd name="connsiteX4451" fmla="*/ 1228823 w 3531775"/>
              <a:gd name="connsiteY4451" fmla="*/ 1738201 h 2810796"/>
              <a:gd name="connsiteX4452" fmla="*/ 1231776 w 3531775"/>
              <a:gd name="connsiteY4452" fmla="*/ 1735820 h 2810796"/>
              <a:gd name="connsiteX4453" fmla="*/ 1230347 w 3531775"/>
              <a:gd name="connsiteY4453" fmla="*/ 1742202 h 2810796"/>
              <a:gd name="connsiteX4454" fmla="*/ 1233014 w 3531775"/>
              <a:gd name="connsiteY4454" fmla="*/ 1722866 h 2810796"/>
              <a:gd name="connsiteX4455" fmla="*/ 1216060 w 3531775"/>
              <a:gd name="connsiteY4455" fmla="*/ 1735820 h 2810796"/>
              <a:gd name="connsiteX4456" fmla="*/ 1223204 w 3531775"/>
              <a:gd name="connsiteY4456" fmla="*/ 1736201 h 2810796"/>
              <a:gd name="connsiteX4457" fmla="*/ 1183103 w 3531775"/>
              <a:gd name="connsiteY4457" fmla="*/ 1968706 h 2810796"/>
              <a:gd name="connsiteX4458" fmla="*/ 1188723 w 3531775"/>
              <a:gd name="connsiteY4458" fmla="*/ 1957276 h 2810796"/>
              <a:gd name="connsiteX4459" fmla="*/ 1189199 w 3531775"/>
              <a:gd name="connsiteY4459" fmla="*/ 1963277 h 2810796"/>
              <a:gd name="connsiteX4460" fmla="*/ 1190914 w 3531775"/>
              <a:gd name="connsiteY4460" fmla="*/ 1968325 h 2810796"/>
              <a:gd name="connsiteX4461" fmla="*/ 1193105 w 3531775"/>
              <a:gd name="connsiteY4461" fmla="*/ 1972612 h 2810796"/>
              <a:gd name="connsiteX4462" fmla="*/ 1196438 w 3531775"/>
              <a:gd name="connsiteY4462" fmla="*/ 1977565 h 2810796"/>
              <a:gd name="connsiteX4463" fmla="*/ 1201201 w 3531775"/>
              <a:gd name="connsiteY4463" fmla="*/ 1965563 h 2810796"/>
              <a:gd name="connsiteX4464" fmla="*/ 1172816 w 3531775"/>
              <a:gd name="connsiteY4464" fmla="*/ 1971945 h 2810796"/>
              <a:gd name="connsiteX4465" fmla="*/ 1183103 w 3531775"/>
              <a:gd name="connsiteY4465" fmla="*/ 1968706 h 2810796"/>
              <a:gd name="connsiteX4466" fmla="*/ 1195391 w 3531775"/>
              <a:gd name="connsiteY4466" fmla="*/ 1934130 h 2810796"/>
              <a:gd name="connsiteX4467" fmla="*/ 1200058 w 3531775"/>
              <a:gd name="connsiteY4467" fmla="*/ 1928892 h 2810796"/>
              <a:gd name="connsiteX4468" fmla="*/ 1207297 w 3531775"/>
              <a:gd name="connsiteY4468" fmla="*/ 1927558 h 2810796"/>
              <a:gd name="connsiteX4469" fmla="*/ 1212536 w 3531775"/>
              <a:gd name="connsiteY4469" fmla="*/ 1913557 h 2810796"/>
              <a:gd name="connsiteX4470" fmla="*/ 1213964 w 3531775"/>
              <a:gd name="connsiteY4470" fmla="*/ 1919843 h 2810796"/>
              <a:gd name="connsiteX4471" fmla="*/ 1216822 w 3531775"/>
              <a:gd name="connsiteY4471" fmla="*/ 1924701 h 2810796"/>
              <a:gd name="connsiteX4472" fmla="*/ 1221204 w 3531775"/>
              <a:gd name="connsiteY4472" fmla="*/ 1918509 h 2810796"/>
              <a:gd name="connsiteX4473" fmla="*/ 1220156 w 3531775"/>
              <a:gd name="connsiteY4473" fmla="*/ 1928606 h 2810796"/>
              <a:gd name="connsiteX4474" fmla="*/ 1225013 w 3531775"/>
              <a:gd name="connsiteY4474" fmla="*/ 1932702 h 2810796"/>
              <a:gd name="connsiteX4475" fmla="*/ 1195391 w 3531775"/>
              <a:gd name="connsiteY4475" fmla="*/ 1934130 h 2810796"/>
              <a:gd name="connsiteX4476" fmla="*/ 1208154 w 3531775"/>
              <a:gd name="connsiteY4476" fmla="*/ 1875266 h 2810796"/>
              <a:gd name="connsiteX4477" fmla="*/ 1211678 w 3531775"/>
              <a:gd name="connsiteY4477" fmla="*/ 1870313 h 2810796"/>
              <a:gd name="connsiteX4478" fmla="*/ 1217774 w 3531775"/>
              <a:gd name="connsiteY4478" fmla="*/ 1867837 h 2810796"/>
              <a:gd name="connsiteX4479" fmla="*/ 1219870 w 3531775"/>
              <a:gd name="connsiteY4479" fmla="*/ 1858312 h 2810796"/>
              <a:gd name="connsiteX4480" fmla="*/ 1222823 w 3531775"/>
              <a:gd name="connsiteY4480" fmla="*/ 1860407 h 2810796"/>
              <a:gd name="connsiteX4481" fmla="*/ 1225775 w 3531775"/>
              <a:gd name="connsiteY4481" fmla="*/ 1863741 h 2810796"/>
              <a:gd name="connsiteX4482" fmla="*/ 1229014 w 3531775"/>
              <a:gd name="connsiteY4482" fmla="*/ 1857930 h 2810796"/>
              <a:gd name="connsiteX4483" fmla="*/ 1229014 w 3531775"/>
              <a:gd name="connsiteY4483" fmla="*/ 1866217 h 2810796"/>
              <a:gd name="connsiteX4484" fmla="*/ 1233586 w 3531775"/>
              <a:gd name="connsiteY4484" fmla="*/ 1868503 h 2810796"/>
              <a:gd name="connsiteX4485" fmla="*/ 1208154 w 3531775"/>
              <a:gd name="connsiteY4485" fmla="*/ 1875266 h 2810796"/>
              <a:gd name="connsiteX4486" fmla="*/ 1222918 w 3531775"/>
              <a:gd name="connsiteY4486" fmla="*/ 1811639 h 2810796"/>
              <a:gd name="connsiteX4487" fmla="*/ 1232443 w 3531775"/>
              <a:gd name="connsiteY4487" fmla="*/ 1807924 h 2810796"/>
              <a:gd name="connsiteX4488" fmla="*/ 1236824 w 3531775"/>
              <a:gd name="connsiteY4488" fmla="*/ 1796685 h 2810796"/>
              <a:gd name="connsiteX4489" fmla="*/ 1237872 w 3531775"/>
              <a:gd name="connsiteY4489" fmla="*/ 1802304 h 2810796"/>
              <a:gd name="connsiteX4490" fmla="*/ 1239968 w 3531775"/>
              <a:gd name="connsiteY4490" fmla="*/ 1806972 h 2810796"/>
              <a:gd name="connsiteX4491" fmla="*/ 1243587 w 3531775"/>
              <a:gd name="connsiteY4491" fmla="*/ 1802209 h 2810796"/>
              <a:gd name="connsiteX4492" fmla="*/ 1242539 w 3531775"/>
              <a:gd name="connsiteY4492" fmla="*/ 1810782 h 2810796"/>
              <a:gd name="connsiteX4493" fmla="*/ 1246254 w 3531775"/>
              <a:gd name="connsiteY4493" fmla="*/ 1815163 h 2810796"/>
              <a:gd name="connsiteX4494" fmla="*/ 1222918 w 3531775"/>
              <a:gd name="connsiteY4494" fmla="*/ 1811639 h 2810796"/>
              <a:gd name="connsiteX4495" fmla="*/ 1252350 w 3531775"/>
              <a:gd name="connsiteY4495" fmla="*/ 1754108 h 2810796"/>
              <a:gd name="connsiteX4496" fmla="*/ 1255874 w 3531775"/>
              <a:gd name="connsiteY4496" fmla="*/ 1756870 h 2810796"/>
              <a:gd name="connsiteX4497" fmla="*/ 1259399 w 3531775"/>
              <a:gd name="connsiteY4497" fmla="*/ 1761061 h 2810796"/>
              <a:gd name="connsiteX4498" fmla="*/ 1262542 w 3531775"/>
              <a:gd name="connsiteY4498" fmla="*/ 1754394 h 2810796"/>
              <a:gd name="connsiteX4499" fmla="*/ 1263209 w 3531775"/>
              <a:gd name="connsiteY4499" fmla="*/ 1764300 h 2810796"/>
              <a:gd name="connsiteX4500" fmla="*/ 1268447 w 3531775"/>
              <a:gd name="connsiteY4500" fmla="*/ 1767538 h 2810796"/>
              <a:gd name="connsiteX4501" fmla="*/ 1238634 w 3531775"/>
              <a:gd name="connsiteY4501" fmla="*/ 1760299 h 2810796"/>
              <a:gd name="connsiteX4502" fmla="*/ 1240254 w 3531775"/>
              <a:gd name="connsiteY4502" fmla="*/ 1772967 h 2810796"/>
              <a:gd name="connsiteX4503" fmla="*/ 1250731 w 3531775"/>
              <a:gd name="connsiteY4503" fmla="*/ 1765157 h 2810796"/>
              <a:gd name="connsiteX4504" fmla="*/ 1252350 w 3531775"/>
              <a:gd name="connsiteY4504" fmla="*/ 1754108 h 2810796"/>
              <a:gd name="connsiteX4505" fmla="*/ 1248445 w 3531775"/>
              <a:gd name="connsiteY4505" fmla="*/ 1644094 h 2810796"/>
              <a:gd name="connsiteX4506" fmla="*/ 1251302 w 3531775"/>
              <a:gd name="connsiteY4506" fmla="*/ 1647904 h 2810796"/>
              <a:gd name="connsiteX4507" fmla="*/ 1254065 w 3531775"/>
              <a:gd name="connsiteY4507" fmla="*/ 1652953 h 2810796"/>
              <a:gd name="connsiteX4508" fmla="*/ 1256827 w 3531775"/>
              <a:gd name="connsiteY4508" fmla="*/ 1649047 h 2810796"/>
              <a:gd name="connsiteX4509" fmla="*/ 1257113 w 3531775"/>
              <a:gd name="connsiteY4509" fmla="*/ 1657429 h 2810796"/>
              <a:gd name="connsiteX4510" fmla="*/ 1261208 w 3531775"/>
              <a:gd name="connsiteY4510" fmla="*/ 1662668 h 2810796"/>
              <a:gd name="connsiteX4511" fmla="*/ 1236920 w 3531775"/>
              <a:gd name="connsiteY4511" fmla="*/ 1643142 h 2810796"/>
              <a:gd name="connsiteX4512" fmla="*/ 1241301 w 3531775"/>
              <a:gd name="connsiteY4512" fmla="*/ 1651143 h 2810796"/>
              <a:gd name="connsiteX4513" fmla="*/ 1243587 w 3531775"/>
              <a:gd name="connsiteY4513" fmla="*/ 1646380 h 2810796"/>
              <a:gd name="connsiteX4514" fmla="*/ 1246826 w 3531775"/>
              <a:gd name="connsiteY4514" fmla="*/ 1652286 h 2810796"/>
              <a:gd name="connsiteX4515" fmla="*/ 1248445 w 3531775"/>
              <a:gd name="connsiteY4515" fmla="*/ 1644094 h 2810796"/>
              <a:gd name="connsiteX4516" fmla="*/ 1262733 w 3531775"/>
              <a:gd name="connsiteY4516" fmla="*/ 1706292 h 2810796"/>
              <a:gd name="connsiteX4517" fmla="*/ 1241682 w 3531775"/>
              <a:gd name="connsiteY4517" fmla="*/ 1699339 h 2810796"/>
              <a:gd name="connsiteX4518" fmla="*/ 1242063 w 3531775"/>
              <a:gd name="connsiteY4518" fmla="*/ 1713055 h 2810796"/>
              <a:gd name="connsiteX4519" fmla="*/ 1248635 w 3531775"/>
              <a:gd name="connsiteY4519" fmla="*/ 1715437 h 2810796"/>
              <a:gd name="connsiteX4520" fmla="*/ 1251874 w 3531775"/>
              <a:gd name="connsiteY4520" fmla="*/ 1705816 h 2810796"/>
              <a:gd name="connsiteX4521" fmla="*/ 1252636 w 3531775"/>
              <a:gd name="connsiteY4521" fmla="*/ 1711817 h 2810796"/>
              <a:gd name="connsiteX4522" fmla="*/ 1254255 w 3531775"/>
              <a:gd name="connsiteY4522" fmla="*/ 1717437 h 2810796"/>
              <a:gd name="connsiteX4523" fmla="*/ 1257779 w 3531775"/>
              <a:gd name="connsiteY4523" fmla="*/ 1714103 h 2810796"/>
              <a:gd name="connsiteX4524" fmla="*/ 1256255 w 3531775"/>
              <a:gd name="connsiteY4524" fmla="*/ 1722485 h 2810796"/>
              <a:gd name="connsiteX4525" fmla="*/ 1259399 w 3531775"/>
              <a:gd name="connsiteY4525" fmla="*/ 1728581 h 2810796"/>
              <a:gd name="connsiteX4526" fmla="*/ 1262733 w 3531775"/>
              <a:gd name="connsiteY4526" fmla="*/ 1706292 h 2810796"/>
              <a:gd name="connsiteX4527" fmla="*/ 1220918 w 3531775"/>
              <a:gd name="connsiteY4527" fmla="*/ 1684480 h 2810796"/>
              <a:gd name="connsiteX4528" fmla="*/ 1224442 w 3531775"/>
              <a:gd name="connsiteY4528" fmla="*/ 1692672 h 2810796"/>
              <a:gd name="connsiteX4529" fmla="*/ 1231109 w 3531775"/>
              <a:gd name="connsiteY4529" fmla="*/ 1685147 h 2810796"/>
              <a:gd name="connsiteX4530" fmla="*/ 1230633 w 3531775"/>
              <a:gd name="connsiteY4530" fmla="*/ 1674860 h 2810796"/>
              <a:gd name="connsiteX4531" fmla="*/ 1233395 w 3531775"/>
              <a:gd name="connsiteY4531" fmla="*/ 1677527 h 2810796"/>
              <a:gd name="connsiteX4532" fmla="*/ 1237110 w 3531775"/>
              <a:gd name="connsiteY4532" fmla="*/ 1680289 h 2810796"/>
              <a:gd name="connsiteX4533" fmla="*/ 1238253 w 3531775"/>
              <a:gd name="connsiteY4533" fmla="*/ 1674955 h 2810796"/>
              <a:gd name="connsiteX4534" fmla="*/ 1240539 w 3531775"/>
              <a:gd name="connsiteY4534" fmla="*/ 1681623 h 2810796"/>
              <a:gd name="connsiteX4535" fmla="*/ 1245111 w 3531775"/>
              <a:gd name="connsiteY4535" fmla="*/ 1682861 h 2810796"/>
              <a:gd name="connsiteX4536" fmla="*/ 1220918 w 3531775"/>
              <a:gd name="connsiteY4536" fmla="*/ 1684480 h 2810796"/>
              <a:gd name="connsiteX4537" fmla="*/ 1233491 w 3531775"/>
              <a:gd name="connsiteY4537" fmla="*/ 1599517 h 2810796"/>
              <a:gd name="connsiteX4538" fmla="*/ 1233872 w 3531775"/>
              <a:gd name="connsiteY4538" fmla="*/ 1589992 h 2810796"/>
              <a:gd name="connsiteX4539" fmla="*/ 1236348 w 3531775"/>
              <a:gd name="connsiteY4539" fmla="*/ 1595612 h 2810796"/>
              <a:gd name="connsiteX4540" fmla="*/ 1239587 w 3531775"/>
              <a:gd name="connsiteY4540" fmla="*/ 1600660 h 2810796"/>
              <a:gd name="connsiteX4541" fmla="*/ 1242158 w 3531775"/>
              <a:gd name="connsiteY4541" fmla="*/ 1597136 h 2810796"/>
              <a:gd name="connsiteX4542" fmla="*/ 1243016 w 3531775"/>
              <a:gd name="connsiteY4542" fmla="*/ 1605137 h 2810796"/>
              <a:gd name="connsiteX4543" fmla="*/ 1237777 w 3531775"/>
              <a:gd name="connsiteY4543" fmla="*/ 1581420 h 2810796"/>
              <a:gd name="connsiteX4544" fmla="*/ 1223585 w 3531775"/>
              <a:gd name="connsiteY4544" fmla="*/ 1600851 h 2810796"/>
              <a:gd name="connsiteX4545" fmla="*/ 1232252 w 3531775"/>
              <a:gd name="connsiteY4545" fmla="*/ 1599612 h 2810796"/>
              <a:gd name="connsiteX4546" fmla="*/ 1233491 w 3531775"/>
              <a:gd name="connsiteY4546" fmla="*/ 1599517 h 2810796"/>
              <a:gd name="connsiteX4547" fmla="*/ 1228919 w 3531775"/>
              <a:gd name="connsiteY4547" fmla="*/ 1491694 h 2810796"/>
              <a:gd name="connsiteX4548" fmla="*/ 1215965 w 3531775"/>
              <a:gd name="connsiteY4548" fmla="*/ 1504172 h 2810796"/>
              <a:gd name="connsiteX4549" fmla="*/ 1217774 w 3531775"/>
              <a:gd name="connsiteY4549" fmla="*/ 1496362 h 2810796"/>
              <a:gd name="connsiteX4550" fmla="*/ 1213107 w 3531775"/>
              <a:gd name="connsiteY4550" fmla="*/ 1489789 h 2810796"/>
              <a:gd name="connsiteX4551" fmla="*/ 1216441 w 3531775"/>
              <a:gd name="connsiteY4551" fmla="*/ 1489980 h 2810796"/>
              <a:gd name="connsiteX4552" fmla="*/ 1220441 w 3531775"/>
              <a:gd name="connsiteY4552" fmla="*/ 1491028 h 2810796"/>
              <a:gd name="connsiteX4553" fmla="*/ 1218822 w 3531775"/>
              <a:gd name="connsiteY4553" fmla="*/ 1486265 h 2810796"/>
              <a:gd name="connsiteX4554" fmla="*/ 1224156 w 3531775"/>
              <a:gd name="connsiteY4554" fmla="*/ 1491504 h 2810796"/>
              <a:gd name="connsiteX4555" fmla="*/ 1228919 w 3531775"/>
              <a:gd name="connsiteY4555" fmla="*/ 1491694 h 2810796"/>
              <a:gd name="connsiteX4556" fmla="*/ 1248921 w 3531775"/>
              <a:gd name="connsiteY4556" fmla="*/ 1534366 h 2810796"/>
              <a:gd name="connsiteX4557" fmla="*/ 1229490 w 3531775"/>
              <a:gd name="connsiteY4557" fmla="*/ 1538653 h 2810796"/>
              <a:gd name="connsiteX4558" fmla="*/ 1230919 w 3531775"/>
              <a:gd name="connsiteY4558" fmla="*/ 1530937 h 2810796"/>
              <a:gd name="connsiteX4559" fmla="*/ 1235300 w 3531775"/>
              <a:gd name="connsiteY4559" fmla="*/ 1534747 h 2810796"/>
              <a:gd name="connsiteX4560" fmla="*/ 1233586 w 3531775"/>
              <a:gd name="connsiteY4560" fmla="*/ 1525889 h 2810796"/>
              <a:gd name="connsiteX4561" fmla="*/ 1237015 w 3531775"/>
              <a:gd name="connsiteY4561" fmla="*/ 1529890 h 2810796"/>
              <a:gd name="connsiteX4562" fmla="*/ 1240825 w 3531775"/>
              <a:gd name="connsiteY4562" fmla="*/ 1533128 h 2810796"/>
              <a:gd name="connsiteX4563" fmla="*/ 1241587 w 3531775"/>
              <a:gd name="connsiteY4563" fmla="*/ 1529223 h 2810796"/>
              <a:gd name="connsiteX4564" fmla="*/ 1244635 w 3531775"/>
              <a:gd name="connsiteY4564" fmla="*/ 1535795 h 2810796"/>
              <a:gd name="connsiteX4565" fmla="*/ 1248921 w 3531775"/>
              <a:gd name="connsiteY4565" fmla="*/ 1534366 h 2810796"/>
              <a:gd name="connsiteX4566" fmla="*/ 1272829 w 3531775"/>
              <a:gd name="connsiteY4566" fmla="*/ 1573514 h 2810796"/>
              <a:gd name="connsiteX4567" fmla="*/ 1254731 w 3531775"/>
              <a:gd name="connsiteY4567" fmla="*/ 1590278 h 2810796"/>
              <a:gd name="connsiteX4568" fmla="*/ 1259780 w 3531775"/>
              <a:gd name="connsiteY4568" fmla="*/ 1582277 h 2810796"/>
              <a:gd name="connsiteX4569" fmla="*/ 1261685 w 3531775"/>
              <a:gd name="connsiteY4569" fmla="*/ 1582849 h 2810796"/>
              <a:gd name="connsiteX4570" fmla="*/ 1258732 w 3531775"/>
              <a:gd name="connsiteY4570" fmla="*/ 1572371 h 2810796"/>
              <a:gd name="connsiteX4571" fmla="*/ 1262447 w 3531775"/>
              <a:gd name="connsiteY4571" fmla="*/ 1576848 h 2810796"/>
              <a:gd name="connsiteX4572" fmla="*/ 1266447 w 3531775"/>
              <a:gd name="connsiteY4572" fmla="*/ 1580182 h 2810796"/>
              <a:gd name="connsiteX4573" fmla="*/ 1267114 w 3531775"/>
              <a:gd name="connsiteY4573" fmla="*/ 1574752 h 2810796"/>
              <a:gd name="connsiteX4574" fmla="*/ 1270448 w 3531775"/>
              <a:gd name="connsiteY4574" fmla="*/ 1582753 h 2810796"/>
              <a:gd name="connsiteX4575" fmla="*/ 1275591 w 3531775"/>
              <a:gd name="connsiteY4575" fmla="*/ 1585516 h 2810796"/>
              <a:gd name="connsiteX4576" fmla="*/ 1272829 w 3531775"/>
              <a:gd name="connsiteY4576" fmla="*/ 1573514 h 2810796"/>
              <a:gd name="connsiteX4577" fmla="*/ 1283497 w 3531775"/>
              <a:gd name="connsiteY4577" fmla="*/ 1613233 h 2810796"/>
              <a:gd name="connsiteX4578" fmla="*/ 1270448 w 3531775"/>
              <a:gd name="connsiteY4578" fmla="*/ 1634855 h 2810796"/>
              <a:gd name="connsiteX4579" fmla="*/ 1271305 w 3531775"/>
              <a:gd name="connsiteY4579" fmla="*/ 1630188 h 2810796"/>
              <a:gd name="connsiteX4580" fmla="*/ 1274829 w 3531775"/>
              <a:gd name="connsiteY4580" fmla="*/ 1626759 h 2810796"/>
              <a:gd name="connsiteX4581" fmla="*/ 1275496 w 3531775"/>
              <a:gd name="connsiteY4581" fmla="*/ 1625520 h 2810796"/>
              <a:gd name="connsiteX4582" fmla="*/ 1272734 w 3531775"/>
              <a:gd name="connsiteY4582" fmla="*/ 1616662 h 2810796"/>
              <a:gd name="connsiteX4583" fmla="*/ 1275782 w 3531775"/>
              <a:gd name="connsiteY4583" fmla="*/ 1619710 h 2810796"/>
              <a:gd name="connsiteX4584" fmla="*/ 1279020 w 3531775"/>
              <a:gd name="connsiteY4584" fmla="*/ 1621520 h 2810796"/>
              <a:gd name="connsiteX4585" fmla="*/ 1282163 w 3531775"/>
              <a:gd name="connsiteY4585" fmla="*/ 1622568 h 2810796"/>
              <a:gd name="connsiteX4586" fmla="*/ 1286259 w 3531775"/>
              <a:gd name="connsiteY4586" fmla="*/ 1623425 h 2810796"/>
              <a:gd name="connsiteX4587" fmla="*/ 1283497 w 3531775"/>
              <a:gd name="connsiteY4587" fmla="*/ 1613233 h 2810796"/>
              <a:gd name="connsiteX4588" fmla="*/ 1289117 w 3531775"/>
              <a:gd name="connsiteY4588" fmla="*/ 1675432 h 2810796"/>
              <a:gd name="connsiteX4589" fmla="*/ 1267304 w 3531775"/>
              <a:gd name="connsiteY4589" fmla="*/ 1690195 h 2810796"/>
              <a:gd name="connsiteX4590" fmla="*/ 1274829 w 3531775"/>
              <a:gd name="connsiteY4590" fmla="*/ 1684385 h 2810796"/>
              <a:gd name="connsiteX4591" fmla="*/ 1275782 w 3531775"/>
              <a:gd name="connsiteY4591" fmla="*/ 1672765 h 2810796"/>
              <a:gd name="connsiteX4592" fmla="*/ 1278258 w 3531775"/>
              <a:gd name="connsiteY4592" fmla="*/ 1677717 h 2810796"/>
              <a:gd name="connsiteX4593" fmla="*/ 1281306 w 3531775"/>
              <a:gd name="connsiteY4593" fmla="*/ 1681432 h 2810796"/>
              <a:gd name="connsiteX4594" fmla="*/ 1283306 w 3531775"/>
              <a:gd name="connsiteY4594" fmla="*/ 1676003 h 2810796"/>
              <a:gd name="connsiteX4595" fmla="*/ 1284545 w 3531775"/>
              <a:gd name="connsiteY4595" fmla="*/ 1684385 h 2810796"/>
              <a:gd name="connsiteX4596" fmla="*/ 1288926 w 3531775"/>
              <a:gd name="connsiteY4596" fmla="*/ 1687719 h 2810796"/>
              <a:gd name="connsiteX4597" fmla="*/ 1289117 w 3531775"/>
              <a:gd name="connsiteY4597" fmla="*/ 1675432 h 2810796"/>
              <a:gd name="connsiteX4598" fmla="*/ 1285878 w 3531775"/>
              <a:gd name="connsiteY4598" fmla="*/ 1728867 h 2810796"/>
              <a:gd name="connsiteX4599" fmla="*/ 1287116 w 3531775"/>
              <a:gd name="connsiteY4599" fmla="*/ 1733820 h 2810796"/>
              <a:gd name="connsiteX4600" fmla="*/ 1290164 w 3531775"/>
              <a:gd name="connsiteY4600" fmla="*/ 1730962 h 2810796"/>
              <a:gd name="connsiteX4601" fmla="*/ 1288640 w 3531775"/>
              <a:gd name="connsiteY4601" fmla="*/ 1738201 h 2810796"/>
              <a:gd name="connsiteX4602" fmla="*/ 1294546 w 3531775"/>
              <a:gd name="connsiteY4602" fmla="*/ 1734391 h 2810796"/>
              <a:gd name="connsiteX4603" fmla="*/ 1274353 w 3531775"/>
              <a:gd name="connsiteY4603" fmla="*/ 1731534 h 2810796"/>
              <a:gd name="connsiteX4604" fmla="*/ 1277401 w 3531775"/>
              <a:gd name="connsiteY4604" fmla="*/ 1729629 h 2810796"/>
              <a:gd name="connsiteX4605" fmla="*/ 1281592 w 3531775"/>
              <a:gd name="connsiteY4605" fmla="*/ 1731724 h 2810796"/>
              <a:gd name="connsiteX4606" fmla="*/ 1284449 w 3531775"/>
              <a:gd name="connsiteY4606" fmla="*/ 1724866 h 2810796"/>
              <a:gd name="connsiteX4607" fmla="*/ 1285878 w 3531775"/>
              <a:gd name="connsiteY4607" fmla="*/ 1728867 h 2810796"/>
              <a:gd name="connsiteX4608" fmla="*/ 1265780 w 3531775"/>
              <a:gd name="connsiteY4608" fmla="*/ 1799542 h 2810796"/>
              <a:gd name="connsiteX4609" fmla="*/ 1270448 w 3531775"/>
              <a:gd name="connsiteY4609" fmla="*/ 1799352 h 2810796"/>
              <a:gd name="connsiteX4610" fmla="*/ 1272829 w 3531775"/>
              <a:gd name="connsiteY4610" fmla="*/ 1791637 h 2810796"/>
              <a:gd name="connsiteX4611" fmla="*/ 1274734 w 3531775"/>
              <a:gd name="connsiteY4611" fmla="*/ 1794494 h 2810796"/>
              <a:gd name="connsiteX4612" fmla="*/ 1276544 w 3531775"/>
              <a:gd name="connsiteY4612" fmla="*/ 1798399 h 2810796"/>
              <a:gd name="connsiteX4613" fmla="*/ 1278639 w 3531775"/>
              <a:gd name="connsiteY4613" fmla="*/ 1801638 h 2810796"/>
              <a:gd name="connsiteX4614" fmla="*/ 1281592 w 3531775"/>
              <a:gd name="connsiteY4614" fmla="*/ 1805353 h 2810796"/>
              <a:gd name="connsiteX4615" fmla="*/ 1284354 w 3531775"/>
              <a:gd name="connsiteY4615" fmla="*/ 1795161 h 2810796"/>
              <a:gd name="connsiteX4616" fmla="*/ 1263018 w 3531775"/>
              <a:gd name="connsiteY4616" fmla="*/ 1793161 h 2810796"/>
              <a:gd name="connsiteX4617" fmla="*/ 1265780 w 3531775"/>
              <a:gd name="connsiteY4617" fmla="*/ 1799542 h 2810796"/>
              <a:gd name="connsiteX4618" fmla="*/ 1260542 w 3531775"/>
              <a:gd name="connsiteY4618" fmla="*/ 1826879 h 2810796"/>
              <a:gd name="connsiteX4619" fmla="*/ 1244540 w 3531775"/>
              <a:gd name="connsiteY4619" fmla="*/ 1837357 h 2810796"/>
              <a:gd name="connsiteX4620" fmla="*/ 1248445 w 3531775"/>
              <a:gd name="connsiteY4620" fmla="*/ 1840119 h 2810796"/>
              <a:gd name="connsiteX4621" fmla="*/ 1249588 w 3531775"/>
              <a:gd name="connsiteY4621" fmla="*/ 1840404 h 2810796"/>
              <a:gd name="connsiteX4622" fmla="*/ 1253874 w 3531775"/>
              <a:gd name="connsiteY4622" fmla="*/ 1832689 h 2810796"/>
              <a:gd name="connsiteX4623" fmla="*/ 1253398 w 3531775"/>
              <a:gd name="connsiteY4623" fmla="*/ 1838023 h 2810796"/>
              <a:gd name="connsiteX4624" fmla="*/ 1253874 w 3531775"/>
              <a:gd name="connsiteY4624" fmla="*/ 1843071 h 2810796"/>
              <a:gd name="connsiteX4625" fmla="*/ 1257303 w 3531775"/>
              <a:gd name="connsiteY4625" fmla="*/ 1840881 h 2810796"/>
              <a:gd name="connsiteX4626" fmla="*/ 1254636 w 3531775"/>
              <a:gd name="connsiteY4626" fmla="*/ 1847643 h 2810796"/>
              <a:gd name="connsiteX4627" fmla="*/ 1260542 w 3531775"/>
              <a:gd name="connsiteY4627" fmla="*/ 1826879 h 2810796"/>
              <a:gd name="connsiteX4628" fmla="*/ 1242825 w 3531775"/>
              <a:gd name="connsiteY4628" fmla="*/ 1888029 h 2810796"/>
              <a:gd name="connsiteX4629" fmla="*/ 1248350 w 3531775"/>
              <a:gd name="connsiteY4629" fmla="*/ 1879457 h 2810796"/>
              <a:gd name="connsiteX4630" fmla="*/ 1248540 w 3531775"/>
              <a:gd name="connsiteY4630" fmla="*/ 1885362 h 2810796"/>
              <a:gd name="connsiteX4631" fmla="*/ 1249874 w 3531775"/>
              <a:gd name="connsiteY4631" fmla="*/ 1890506 h 2810796"/>
              <a:gd name="connsiteX4632" fmla="*/ 1251683 w 3531775"/>
              <a:gd name="connsiteY4632" fmla="*/ 1894983 h 2810796"/>
              <a:gd name="connsiteX4633" fmla="*/ 1255874 w 3531775"/>
              <a:gd name="connsiteY4633" fmla="*/ 1870218 h 2810796"/>
              <a:gd name="connsiteX4634" fmla="*/ 1233586 w 3531775"/>
              <a:gd name="connsiteY4634" fmla="*/ 1891458 h 2810796"/>
              <a:gd name="connsiteX4635" fmla="*/ 1242825 w 3531775"/>
              <a:gd name="connsiteY4635" fmla="*/ 1888029 h 2810796"/>
              <a:gd name="connsiteX4636" fmla="*/ 1217774 w 3531775"/>
              <a:gd name="connsiteY4636" fmla="*/ 1962420 h 2810796"/>
              <a:gd name="connsiteX4637" fmla="*/ 1222537 w 3531775"/>
              <a:gd name="connsiteY4637" fmla="*/ 1962801 h 2810796"/>
              <a:gd name="connsiteX4638" fmla="*/ 1223775 w 3531775"/>
              <a:gd name="connsiteY4638" fmla="*/ 1962515 h 2810796"/>
              <a:gd name="connsiteX4639" fmla="*/ 1227014 w 3531775"/>
              <a:gd name="connsiteY4639" fmla="*/ 1953657 h 2810796"/>
              <a:gd name="connsiteX4640" fmla="*/ 1227395 w 3531775"/>
              <a:gd name="connsiteY4640" fmla="*/ 1958515 h 2810796"/>
              <a:gd name="connsiteX4641" fmla="*/ 1228823 w 3531775"/>
              <a:gd name="connsiteY4641" fmla="*/ 1962610 h 2810796"/>
              <a:gd name="connsiteX4642" fmla="*/ 1230633 w 3531775"/>
              <a:gd name="connsiteY4642" fmla="*/ 1966039 h 2810796"/>
              <a:gd name="connsiteX4643" fmla="*/ 1233300 w 3531775"/>
              <a:gd name="connsiteY4643" fmla="*/ 1970040 h 2810796"/>
              <a:gd name="connsiteX4644" fmla="*/ 1237110 w 3531775"/>
              <a:gd name="connsiteY4644" fmla="*/ 1960324 h 2810796"/>
              <a:gd name="connsiteX4645" fmla="*/ 1215584 w 3531775"/>
              <a:gd name="connsiteY4645" fmla="*/ 1955657 h 2810796"/>
              <a:gd name="connsiteX4646" fmla="*/ 1217774 w 3531775"/>
              <a:gd name="connsiteY4646" fmla="*/ 1962420 h 2810796"/>
              <a:gd name="connsiteX4647" fmla="*/ 1205868 w 3531775"/>
              <a:gd name="connsiteY4647" fmla="*/ 2009092 h 2810796"/>
              <a:gd name="connsiteX4648" fmla="*/ 1209488 w 3531775"/>
              <a:gd name="connsiteY4648" fmla="*/ 2006997 h 2810796"/>
              <a:gd name="connsiteX4649" fmla="*/ 1206535 w 3531775"/>
              <a:gd name="connsiteY4649" fmla="*/ 2013664 h 2810796"/>
              <a:gd name="connsiteX4650" fmla="*/ 1207868 w 3531775"/>
              <a:gd name="connsiteY4650" fmla="*/ 2019379 h 2810796"/>
              <a:gd name="connsiteX4651" fmla="*/ 1213583 w 3531775"/>
              <a:gd name="connsiteY4651" fmla="*/ 1993090 h 2810796"/>
              <a:gd name="connsiteX4652" fmla="*/ 1193105 w 3531775"/>
              <a:gd name="connsiteY4652" fmla="*/ 2004044 h 2810796"/>
              <a:gd name="connsiteX4653" fmla="*/ 1200439 w 3531775"/>
              <a:gd name="connsiteY4653" fmla="*/ 2005854 h 2810796"/>
              <a:gd name="connsiteX4654" fmla="*/ 1201582 w 3531775"/>
              <a:gd name="connsiteY4654" fmla="*/ 2006235 h 2810796"/>
              <a:gd name="connsiteX4655" fmla="*/ 1206344 w 3531775"/>
              <a:gd name="connsiteY4655" fmla="*/ 1998615 h 2810796"/>
              <a:gd name="connsiteX4656" fmla="*/ 1205582 w 3531775"/>
              <a:gd name="connsiteY4656" fmla="*/ 2004044 h 2810796"/>
              <a:gd name="connsiteX4657" fmla="*/ 1205868 w 3531775"/>
              <a:gd name="connsiteY4657" fmla="*/ 2009092 h 2810796"/>
              <a:gd name="connsiteX4658" fmla="*/ 1194057 w 3531775"/>
              <a:gd name="connsiteY4658" fmla="*/ 2071862 h 2810796"/>
              <a:gd name="connsiteX4659" fmla="*/ 1197105 w 3531775"/>
              <a:gd name="connsiteY4659" fmla="*/ 2077005 h 2810796"/>
              <a:gd name="connsiteX4660" fmla="*/ 1201582 w 3531775"/>
              <a:gd name="connsiteY4660" fmla="*/ 2065957 h 2810796"/>
              <a:gd name="connsiteX4661" fmla="*/ 1183961 w 3531775"/>
              <a:gd name="connsiteY4661" fmla="*/ 2047478 h 2810796"/>
              <a:gd name="connsiteX4662" fmla="*/ 1179198 w 3531775"/>
              <a:gd name="connsiteY4662" fmla="*/ 2065861 h 2810796"/>
              <a:gd name="connsiteX4663" fmla="*/ 1184723 w 3531775"/>
              <a:gd name="connsiteY4663" fmla="*/ 2065195 h 2810796"/>
              <a:gd name="connsiteX4664" fmla="*/ 1190057 w 3531775"/>
              <a:gd name="connsiteY4664" fmla="*/ 2056432 h 2810796"/>
              <a:gd name="connsiteX4665" fmla="*/ 1190438 w 3531775"/>
              <a:gd name="connsiteY4665" fmla="*/ 2062337 h 2810796"/>
              <a:gd name="connsiteX4666" fmla="*/ 1191962 w 3531775"/>
              <a:gd name="connsiteY4666" fmla="*/ 2067480 h 2810796"/>
              <a:gd name="connsiteX4667" fmla="*/ 1194057 w 3531775"/>
              <a:gd name="connsiteY4667" fmla="*/ 2071862 h 2810796"/>
              <a:gd name="connsiteX4668" fmla="*/ 1184627 w 3531775"/>
              <a:gd name="connsiteY4668" fmla="*/ 2110724 h 2810796"/>
              <a:gd name="connsiteX4669" fmla="*/ 1187199 w 3531775"/>
              <a:gd name="connsiteY4669" fmla="*/ 2107200 h 2810796"/>
              <a:gd name="connsiteX4670" fmla="*/ 1186628 w 3531775"/>
              <a:gd name="connsiteY4670" fmla="*/ 2113582 h 2810796"/>
              <a:gd name="connsiteX4671" fmla="*/ 1189485 w 3531775"/>
              <a:gd name="connsiteY4671" fmla="*/ 2116820 h 2810796"/>
              <a:gd name="connsiteX4672" fmla="*/ 1187104 w 3531775"/>
              <a:gd name="connsiteY4672" fmla="*/ 2095103 h 2810796"/>
              <a:gd name="connsiteX4673" fmla="*/ 1171959 w 3531775"/>
              <a:gd name="connsiteY4673" fmla="*/ 2114629 h 2810796"/>
              <a:gd name="connsiteX4674" fmla="*/ 1174721 w 3531775"/>
              <a:gd name="connsiteY4674" fmla="*/ 2111676 h 2810796"/>
              <a:gd name="connsiteX4675" fmla="*/ 1179008 w 3531775"/>
              <a:gd name="connsiteY4675" fmla="*/ 2111581 h 2810796"/>
              <a:gd name="connsiteX4676" fmla="*/ 1181198 w 3531775"/>
              <a:gd name="connsiteY4676" fmla="*/ 2104723 h 2810796"/>
              <a:gd name="connsiteX4677" fmla="*/ 1183008 w 3531775"/>
              <a:gd name="connsiteY4677" fmla="*/ 2107295 h 2810796"/>
              <a:gd name="connsiteX4678" fmla="*/ 1184627 w 3531775"/>
              <a:gd name="connsiteY4678" fmla="*/ 2110724 h 2810796"/>
              <a:gd name="connsiteX4679" fmla="*/ 1182246 w 3531775"/>
              <a:gd name="connsiteY4679" fmla="*/ 2165397 h 2810796"/>
              <a:gd name="connsiteX4680" fmla="*/ 1160624 w 3531775"/>
              <a:gd name="connsiteY4680" fmla="*/ 2169589 h 2810796"/>
              <a:gd name="connsiteX4681" fmla="*/ 1163387 w 3531775"/>
              <a:gd name="connsiteY4681" fmla="*/ 2165969 h 2810796"/>
              <a:gd name="connsiteX4682" fmla="*/ 1165673 w 3531775"/>
              <a:gd name="connsiteY4682" fmla="*/ 2160921 h 2810796"/>
              <a:gd name="connsiteX4683" fmla="*/ 1169483 w 3531775"/>
              <a:gd name="connsiteY4683" fmla="*/ 2164921 h 2810796"/>
              <a:gd name="connsiteX4684" fmla="*/ 1171102 w 3531775"/>
              <a:gd name="connsiteY4684" fmla="*/ 2155587 h 2810796"/>
              <a:gd name="connsiteX4685" fmla="*/ 1174626 w 3531775"/>
              <a:gd name="connsiteY4685" fmla="*/ 2163969 h 2810796"/>
              <a:gd name="connsiteX4686" fmla="*/ 1177293 w 3531775"/>
              <a:gd name="connsiteY4686" fmla="*/ 2159778 h 2810796"/>
              <a:gd name="connsiteX4687" fmla="*/ 1177198 w 3531775"/>
              <a:gd name="connsiteY4687" fmla="*/ 2167017 h 2810796"/>
              <a:gd name="connsiteX4688" fmla="*/ 1182246 w 3531775"/>
              <a:gd name="connsiteY4688" fmla="*/ 2165397 h 2810796"/>
              <a:gd name="connsiteX4689" fmla="*/ 1129859 w 3531775"/>
              <a:gd name="connsiteY4689" fmla="*/ 2247027 h 2810796"/>
              <a:gd name="connsiteX4690" fmla="*/ 1128906 w 3531775"/>
              <a:gd name="connsiteY4690" fmla="*/ 2233025 h 2810796"/>
              <a:gd name="connsiteX4691" fmla="*/ 1135478 w 3531775"/>
              <a:gd name="connsiteY4691" fmla="*/ 2243979 h 2810796"/>
              <a:gd name="connsiteX4692" fmla="*/ 1137764 w 3531775"/>
              <a:gd name="connsiteY4692" fmla="*/ 2232644 h 2810796"/>
              <a:gd name="connsiteX4693" fmla="*/ 1140431 w 3531775"/>
              <a:gd name="connsiteY4693" fmla="*/ 2241121 h 2810796"/>
              <a:gd name="connsiteX4694" fmla="*/ 1130811 w 3531775"/>
              <a:gd name="connsiteY4694" fmla="*/ 2217785 h 2810796"/>
              <a:gd name="connsiteX4695" fmla="*/ 1123191 w 3531775"/>
              <a:gd name="connsiteY4695" fmla="*/ 2258743 h 2810796"/>
              <a:gd name="connsiteX4696" fmla="*/ 1124810 w 3531775"/>
              <a:gd name="connsiteY4696" fmla="*/ 2251980 h 2810796"/>
              <a:gd name="connsiteX4697" fmla="*/ 1129859 w 3531775"/>
              <a:gd name="connsiteY4697" fmla="*/ 2247027 h 2810796"/>
              <a:gd name="connsiteX4698" fmla="*/ 1139669 w 3531775"/>
              <a:gd name="connsiteY4698" fmla="*/ 2302653 h 2810796"/>
              <a:gd name="connsiteX4699" fmla="*/ 1145956 w 3531775"/>
              <a:gd name="connsiteY4699" fmla="*/ 2306177 h 2810796"/>
              <a:gd name="connsiteX4700" fmla="*/ 1143765 w 3531775"/>
              <a:gd name="connsiteY4700" fmla="*/ 2290080 h 2810796"/>
              <a:gd name="connsiteX4701" fmla="*/ 1152528 w 3531775"/>
              <a:gd name="connsiteY4701" fmla="*/ 2303224 h 2810796"/>
              <a:gd name="connsiteX4702" fmla="*/ 1154338 w 3531775"/>
              <a:gd name="connsiteY4702" fmla="*/ 2290556 h 2810796"/>
              <a:gd name="connsiteX4703" fmla="*/ 1158338 w 3531775"/>
              <a:gd name="connsiteY4703" fmla="*/ 2300462 h 2810796"/>
              <a:gd name="connsiteX4704" fmla="*/ 1137098 w 3531775"/>
              <a:gd name="connsiteY4704" fmla="*/ 2277507 h 2810796"/>
              <a:gd name="connsiteX4705" fmla="*/ 1138907 w 3531775"/>
              <a:gd name="connsiteY4705" fmla="*/ 2318750 h 2810796"/>
              <a:gd name="connsiteX4706" fmla="*/ 1139669 w 3531775"/>
              <a:gd name="connsiteY4706" fmla="*/ 2302653 h 2810796"/>
              <a:gd name="connsiteX4707" fmla="*/ 1173864 w 3531775"/>
              <a:gd name="connsiteY4707" fmla="*/ 2262267 h 2810796"/>
              <a:gd name="connsiteX4708" fmla="*/ 1178722 w 3531775"/>
              <a:gd name="connsiteY4708" fmla="*/ 2265982 h 2810796"/>
              <a:gd name="connsiteX4709" fmla="*/ 1179103 w 3531775"/>
              <a:gd name="connsiteY4709" fmla="*/ 2254266 h 2810796"/>
              <a:gd name="connsiteX4710" fmla="*/ 1155671 w 3531775"/>
              <a:gd name="connsiteY4710" fmla="*/ 2242645 h 2810796"/>
              <a:gd name="connsiteX4711" fmla="*/ 1154814 w 3531775"/>
              <a:gd name="connsiteY4711" fmla="*/ 2266363 h 2810796"/>
              <a:gd name="connsiteX4712" fmla="*/ 1157386 w 3531775"/>
              <a:gd name="connsiteY4712" fmla="*/ 2261981 h 2810796"/>
              <a:gd name="connsiteX4713" fmla="*/ 1162434 w 3531775"/>
              <a:gd name="connsiteY4713" fmla="*/ 2259314 h 2810796"/>
              <a:gd name="connsiteX4714" fmla="*/ 1164720 w 3531775"/>
              <a:gd name="connsiteY4714" fmla="*/ 2249218 h 2810796"/>
              <a:gd name="connsiteX4715" fmla="*/ 1168816 w 3531775"/>
              <a:gd name="connsiteY4715" fmla="*/ 2261791 h 2810796"/>
              <a:gd name="connsiteX4716" fmla="*/ 1172721 w 3531775"/>
              <a:gd name="connsiteY4716" fmla="*/ 2253885 h 2810796"/>
              <a:gd name="connsiteX4717" fmla="*/ 1173864 w 3531775"/>
              <a:gd name="connsiteY4717" fmla="*/ 2262267 h 2810796"/>
              <a:gd name="connsiteX4718" fmla="*/ 1158148 w 3531775"/>
              <a:gd name="connsiteY4718" fmla="*/ 2204069 h 2810796"/>
              <a:gd name="connsiteX4719" fmla="*/ 1159862 w 3531775"/>
              <a:gd name="connsiteY4719" fmla="*/ 2209022 h 2810796"/>
              <a:gd name="connsiteX4720" fmla="*/ 1162815 w 3531775"/>
              <a:gd name="connsiteY4720" fmla="*/ 2205974 h 2810796"/>
              <a:gd name="connsiteX4721" fmla="*/ 1161863 w 3531775"/>
              <a:gd name="connsiteY4721" fmla="*/ 2213308 h 2810796"/>
              <a:gd name="connsiteX4722" fmla="*/ 1167863 w 3531775"/>
              <a:gd name="connsiteY4722" fmla="*/ 2209117 h 2810796"/>
              <a:gd name="connsiteX4723" fmla="*/ 1145861 w 3531775"/>
              <a:gd name="connsiteY4723" fmla="*/ 2207498 h 2810796"/>
              <a:gd name="connsiteX4724" fmla="*/ 1153671 w 3531775"/>
              <a:gd name="connsiteY4724" fmla="*/ 2207212 h 2810796"/>
              <a:gd name="connsiteX4725" fmla="*/ 1156338 w 3531775"/>
              <a:gd name="connsiteY4725" fmla="*/ 2199973 h 2810796"/>
              <a:gd name="connsiteX4726" fmla="*/ 1158148 w 3531775"/>
              <a:gd name="connsiteY4726" fmla="*/ 2204069 h 2810796"/>
              <a:gd name="connsiteX4727" fmla="*/ 1123572 w 3531775"/>
              <a:gd name="connsiteY4727" fmla="*/ 2177304 h 2810796"/>
              <a:gd name="connsiteX4728" fmla="*/ 1129668 w 3531775"/>
              <a:gd name="connsiteY4728" fmla="*/ 2176351 h 2810796"/>
              <a:gd name="connsiteX4729" fmla="*/ 1131859 w 3531775"/>
              <a:gd name="connsiteY4729" fmla="*/ 2165779 h 2810796"/>
              <a:gd name="connsiteX4730" fmla="*/ 1134716 w 3531775"/>
              <a:gd name="connsiteY4730" fmla="*/ 2169303 h 2810796"/>
              <a:gd name="connsiteX4731" fmla="*/ 1137574 w 3531775"/>
              <a:gd name="connsiteY4731" fmla="*/ 2174161 h 2810796"/>
              <a:gd name="connsiteX4732" fmla="*/ 1140717 w 3531775"/>
              <a:gd name="connsiteY4732" fmla="*/ 2177971 h 2810796"/>
              <a:gd name="connsiteX4733" fmla="*/ 1139003 w 3531775"/>
              <a:gd name="connsiteY4733" fmla="*/ 2150634 h 2810796"/>
              <a:gd name="connsiteX4734" fmla="*/ 1123572 w 3531775"/>
              <a:gd name="connsiteY4734" fmla="*/ 2177304 h 2810796"/>
              <a:gd name="connsiteX4735" fmla="*/ 1131954 w 3531775"/>
              <a:gd name="connsiteY4735" fmla="*/ 2138537 h 2810796"/>
              <a:gd name="connsiteX4736" fmla="*/ 1142622 w 3531775"/>
              <a:gd name="connsiteY4736" fmla="*/ 2127679 h 2810796"/>
              <a:gd name="connsiteX4737" fmla="*/ 1144908 w 3531775"/>
              <a:gd name="connsiteY4737" fmla="*/ 2128536 h 2810796"/>
              <a:gd name="connsiteX4738" fmla="*/ 1146718 w 3531775"/>
              <a:gd name="connsiteY4738" fmla="*/ 2114343 h 2810796"/>
              <a:gd name="connsiteX4739" fmla="*/ 1148909 w 3531775"/>
              <a:gd name="connsiteY4739" fmla="*/ 2120725 h 2810796"/>
              <a:gd name="connsiteX4740" fmla="*/ 1152433 w 3531775"/>
              <a:gd name="connsiteY4740" fmla="*/ 2125393 h 2810796"/>
              <a:gd name="connsiteX4741" fmla="*/ 1156148 w 3531775"/>
              <a:gd name="connsiteY4741" fmla="*/ 2118344 h 2810796"/>
              <a:gd name="connsiteX4742" fmla="*/ 1156338 w 3531775"/>
              <a:gd name="connsiteY4742" fmla="*/ 2128917 h 2810796"/>
              <a:gd name="connsiteX4743" fmla="*/ 1161863 w 3531775"/>
              <a:gd name="connsiteY4743" fmla="*/ 2132441 h 2810796"/>
              <a:gd name="connsiteX4744" fmla="*/ 1131954 w 3531775"/>
              <a:gd name="connsiteY4744" fmla="*/ 2138537 h 2810796"/>
              <a:gd name="connsiteX4745" fmla="*/ 1143098 w 3531775"/>
              <a:gd name="connsiteY4745" fmla="*/ 2070719 h 2810796"/>
              <a:gd name="connsiteX4746" fmla="*/ 1148051 w 3531775"/>
              <a:gd name="connsiteY4746" fmla="*/ 2074243 h 2810796"/>
              <a:gd name="connsiteX4747" fmla="*/ 1149480 w 3531775"/>
              <a:gd name="connsiteY4747" fmla="*/ 2074624 h 2810796"/>
              <a:gd name="connsiteX4748" fmla="*/ 1155005 w 3531775"/>
              <a:gd name="connsiteY4748" fmla="*/ 2064528 h 2810796"/>
              <a:gd name="connsiteX4749" fmla="*/ 1154338 w 3531775"/>
              <a:gd name="connsiteY4749" fmla="*/ 2071481 h 2810796"/>
              <a:gd name="connsiteX4750" fmla="*/ 1154909 w 3531775"/>
              <a:gd name="connsiteY4750" fmla="*/ 2077958 h 2810796"/>
              <a:gd name="connsiteX4751" fmla="*/ 1159291 w 3531775"/>
              <a:gd name="connsiteY4751" fmla="*/ 2075005 h 2810796"/>
              <a:gd name="connsiteX4752" fmla="*/ 1156052 w 3531775"/>
              <a:gd name="connsiteY4752" fmla="*/ 2083768 h 2810796"/>
              <a:gd name="connsiteX4753" fmla="*/ 1158148 w 3531775"/>
              <a:gd name="connsiteY4753" fmla="*/ 2090912 h 2810796"/>
              <a:gd name="connsiteX4754" fmla="*/ 1138717 w 3531775"/>
              <a:gd name="connsiteY4754" fmla="*/ 2072529 h 2810796"/>
              <a:gd name="connsiteX4755" fmla="*/ 1143098 w 3531775"/>
              <a:gd name="connsiteY4755" fmla="*/ 2070719 h 2810796"/>
              <a:gd name="connsiteX4756" fmla="*/ 1192724 w 3531775"/>
              <a:gd name="connsiteY4756" fmla="*/ 2324655 h 2810796"/>
              <a:gd name="connsiteX4757" fmla="*/ 1175674 w 3531775"/>
              <a:gd name="connsiteY4757" fmla="*/ 2342277 h 2810796"/>
              <a:gd name="connsiteX4758" fmla="*/ 1177293 w 3531775"/>
              <a:gd name="connsiteY4758" fmla="*/ 2341515 h 2810796"/>
              <a:gd name="connsiteX4759" fmla="*/ 1179770 w 3531775"/>
              <a:gd name="connsiteY4759" fmla="*/ 2327132 h 2810796"/>
              <a:gd name="connsiteX4760" fmla="*/ 1183008 w 3531775"/>
              <a:gd name="connsiteY4760" fmla="*/ 2328656 h 2810796"/>
              <a:gd name="connsiteX4761" fmla="*/ 1186628 w 3531775"/>
              <a:gd name="connsiteY4761" fmla="*/ 2331133 h 2810796"/>
              <a:gd name="connsiteX4762" fmla="*/ 1190152 w 3531775"/>
              <a:gd name="connsiteY4762" fmla="*/ 2332847 h 2810796"/>
              <a:gd name="connsiteX4763" fmla="*/ 1194819 w 3531775"/>
              <a:gd name="connsiteY4763" fmla="*/ 2334466 h 2810796"/>
              <a:gd name="connsiteX4764" fmla="*/ 1192724 w 3531775"/>
              <a:gd name="connsiteY4764" fmla="*/ 2324655 h 2810796"/>
              <a:gd name="connsiteX4765" fmla="*/ 1203677 w 3531775"/>
              <a:gd name="connsiteY4765" fmla="*/ 2378758 h 2810796"/>
              <a:gd name="connsiteX4766" fmla="*/ 1181389 w 3531775"/>
              <a:gd name="connsiteY4766" fmla="*/ 2382663 h 2810796"/>
              <a:gd name="connsiteX4767" fmla="*/ 1183294 w 3531775"/>
              <a:gd name="connsiteY4767" fmla="*/ 2379234 h 2810796"/>
              <a:gd name="connsiteX4768" fmla="*/ 1188437 w 3531775"/>
              <a:gd name="connsiteY4768" fmla="*/ 2378853 h 2810796"/>
              <a:gd name="connsiteX4769" fmla="*/ 1189580 w 3531775"/>
              <a:gd name="connsiteY4769" fmla="*/ 2378376 h 2810796"/>
              <a:gd name="connsiteX4770" fmla="*/ 1188152 w 3531775"/>
              <a:gd name="connsiteY4770" fmla="*/ 2369233 h 2810796"/>
              <a:gd name="connsiteX4771" fmla="*/ 1191200 w 3531775"/>
              <a:gd name="connsiteY4771" fmla="*/ 2373900 h 2810796"/>
              <a:gd name="connsiteX4772" fmla="*/ 1194914 w 3531775"/>
              <a:gd name="connsiteY4772" fmla="*/ 2377615 h 2810796"/>
              <a:gd name="connsiteX4773" fmla="*/ 1196343 w 3531775"/>
              <a:gd name="connsiteY4773" fmla="*/ 2373519 h 2810796"/>
              <a:gd name="connsiteX4774" fmla="*/ 1198724 w 3531775"/>
              <a:gd name="connsiteY4774" fmla="*/ 2380472 h 2810796"/>
              <a:gd name="connsiteX4775" fmla="*/ 1203677 w 3531775"/>
              <a:gd name="connsiteY4775" fmla="*/ 2378758 h 2810796"/>
              <a:gd name="connsiteX4776" fmla="*/ 1237491 w 3531775"/>
              <a:gd name="connsiteY4776" fmla="*/ 2422572 h 2810796"/>
              <a:gd name="connsiteX4777" fmla="*/ 1217108 w 3531775"/>
              <a:gd name="connsiteY4777" fmla="*/ 2436479 h 2810796"/>
              <a:gd name="connsiteX4778" fmla="*/ 1221489 w 3531775"/>
              <a:gd name="connsiteY4778" fmla="*/ 2427240 h 2810796"/>
              <a:gd name="connsiteX4779" fmla="*/ 1217108 w 3531775"/>
              <a:gd name="connsiteY4779" fmla="*/ 2418667 h 2810796"/>
              <a:gd name="connsiteX4780" fmla="*/ 1221584 w 3531775"/>
              <a:gd name="connsiteY4780" fmla="*/ 2419620 h 2810796"/>
              <a:gd name="connsiteX4781" fmla="*/ 1226728 w 3531775"/>
              <a:gd name="connsiteY4781" fmla="*/ 2421430 h 2810796"/>
              <a:gd name="connsiteX4782" fmla="*/ 1226061 w 3531775"/>
              <a:gd name="connsiteY4782" fmla="*/ 2415810 h 2810796"/>
              <a:gd name="connsiteX4783" fmla="*/ 1231490 w 3531775"/>
              <a:gd name="connsiteY4783" fmla="*/ 2422382 h 2810796"/>
              <a:gd name="connsiteX4784" fmla="*/ 1237491 w 3531775"/>
              <a:gd name="connsiteY4784" fmla="*/ 2422572 h 2810796"/>
              <a:gd name="connsiteX4785" fmla="*/ 1263875 w 3531775"/>
              <a:gd name="connsiteY4785" fmla="*/ 2448766 h 2810796"/>
              <a:gd name="connsiteX4786" fmla="*/ 1257017 w 3531775"/>
              <a:gd name="connsiteY4786" fmla="*/ 2469721 h 2810796"/>
              <a:gd name="connsiteX4787" fmla="*/ 1255589 w 3531775"/>
              <a:gd name="connsiteY4787" fmla="*/ 2459720 h 2810796"/>
              <a:gd name="connsiteX4788" fmla="*/ 1247778 w 3531775"/>
              <a:gd name="connsiteY4788" fmla="*/ 2452481 h 2810796"/>
              <a:gd name="connsiteX4789" fmla="*/ 1252255 w 3531775"/>
              <a:gd name="connsiteY4789" fmla="*/ 2453243 h 2810796"/>
              <a:gd name="connsiteX4790" fmla="*/ 1256255 w 3531775"/>
              <a:gd name="connsiteY4790" fmla="*/ 2452481 h 2810796"/>
              <a:gd name="connsiteX4791" fmla="*/ 1253588 w 3531775"/>
              <a:gd name="connsiteY4791" fmla="*/ 2447909 h 2810796"/>
              <a:gd name="connsiteX4792" fmla="*/ 1259780 w 3531775"/>
              <a:gd name="connsiteY4792" fmla="*/ 2451148 h 2810796"/>
              <a:gd name="connsiteX4793" fmla="*/ 1263875 w 3531775"/>
              <a:gd name="connsiteY4793" fmla="*/ 2448766 h 2810796"/>
              <a:gd name="connsiteX4794" fmla="*/ 1365221 w 3531775"/>
              <a:gd name="connsiteY4794" fmla="*/ 2495629 h 2810796"/>
              <a:gd name="connsiteX4795" fmla="*/ 1351410 w 3531775"/>
              <a:gd name="connsiteY4795" fmla="*/ 2513727 h 2810796"/>
              <a:gd name="connsiteX4796" fmla="*/ 1352648 w 3531775"/>
              <a:gd name="connsiteY4796" fmla="*/ 2505535 h 2810796"/>
              <a:gd name="connsiteX4797" fmla="*/ 1352934 w 3531775"/>
              <a:gd name="connsiteY4797" fmla="*/ 2504297 h 2810796"/>
              <a:gd name="connsiteX4798" fmla="*/ 1344933 w 3531775"/>
              <a:gd name="connsiteY4798" fmla="*/ 2500011 h 2810796"/>
              <a:gd name="connsiteX4799" fmla="*/ 1355411 w 3531775"/>
              <a:gd name="connsiteY4799" fmla="*/ 2499344 h 2810796"/>
              <a:gd name="connsiteX4800" fmla="*/ 1353125 w 3531775"/>
              <a:gd name="connsiteY4800" fmla="*/ 2495725 h 2810796"/>
              <a:gd name="connsiteX4801" fmla="*/ 1359887 w 3531775"/>
              <a:gd name="connsiteY4801" fmla="*/ 2498010 h 2810796"/>
              <a:gd name="connsiteX4802" fmla="*/ 1365221 w 3531775"/>
              <a:gd name="connsiteY4802" fmla="*/ 2495629 h 2810796"/>
              <a:gd name="connsiteX4803" fmla="*/ 1427420 w 3531775"/>
              <a:gd name="connsiteY4803" fmla="*/ 2515441 h 2810796"/>
              <a:gd name="connsiteX4804" fmla="*/ 1413799 w 3531775"/>
              <a:gd name="connsiteY4804" fmla="*/ 2509822 h 2810796"/>
              <a:gd name="connsiteX4805" fmla="*/ 1415990 w 3531775"/>
              <a:gd name="connsiteY4805" fmla="*/ 2506774 h 2810796"/>
              <a:gd name="connsiteX4806" fmla="*/ 1419133 w 3531775"/>
              <a:gd name="connsiteY4806" fmla="*/ 2503630 h 2810796"/>
              <a:gd name="connsiteX4807" fmla="*/ 1421514 w 3531775"/>
              <a:gd name="connsiteY4807" fmla="*/ 2500392 h 2810796"/>
              <a:gd name="connsiteX4808" fmla="*/ 1423991 w 3531775"/>
              <a:gd name="connsiteY4808" fmla="*/ 2496010 h 2810796"/>
              <a:gd name="connsiteX4809" fmla="*/ 1413989 w 3531775"/>
              <a:gd name="connsiteY4809" fmla="*/ 2496010 h 2810796"/>
              <a:gd name="connsiteX4810" fmla="*/ 1427801 w 3531775"/>
              <a:gd name="connsiteY4810" fmla="*/ 2517346 h 2810796"/>
              <a:gd name="connsiteX4811" fmla="*/ 1427420 w 3531775"/>
              <a:gd name="connsiteY4811" fmla="*/ 2515441 h 2810796"/>
              <a:gd name="connsiteX4812" fmla="*/ 1518383 w 3531775"/>
              <a:gd name="connsiteY4812" fmla="*/ 2493248 h 2810796"/>
              <a:gd name="connsiteX4813" fmla="*/ 1514002 w 3531775"/>
              <a:gd name="connsiteY4813" fmla="*/ 2489152 h 2810796"/>
              <a:gd name="connsiteX4814" fmla="*/ 1514192 w 3531775"/>
              <a:gd name="connsiteY4814" fmla="*/ 2486866 h 2810796"/>
              <a:gd name="connsiteX4815" fmla="*/ 1506096 w 3531775"/>
              <a:gd name="connsiteY4815" fmla="*/ 2490295 h 2810796"/>
              <a:gd name="connsiteX4816" fmla="*/ 1507906 w 3531775"/>
              <a:gd name="connsiteY4816" fmla="*/ 2486104 h 2810796"/>
              <a:gd name="connsiteX4817" fmla="*/ 1510763 w 3531775"/>
              <a:gd name="connsiteY4817" fmla="*/ 2481437 h 2810796"/>
              <a:gd name="connsiteX4818" fmla="*/ 1505048 w 3531775"/>
              <a:gd name="connsiteY4818" fmla="*/ 2480675 h 2810796"/>
              <a:gd name="connsiteX4819" fmla="*/ 1512478 w 3531775"/>
              <a:gd name="connsiteY4819" fmla="*/ 2476675 h 2810796"/>
              <a:gd name="connsiteX4820" fmla="*/ 1514097 w 3531775"/>
              <a:gd name="connsiteY4820" fmla="*/ 2470578 h 2810796"/>
              <a:gd name="connsiteX4821" fmla="*/ 1503048 w 3531775"/>
              <a:gd name="connsiteY4821" fmla="*/ 2474103 h 2810796"/>
              <a:gd name="connsiteX4822" fmla="*/ 1513145 w 3531775"/>
              <a:gd name="connsiteY4822" fmla="*/ 2501154 h 2810796"/>
              <a:gd name="connsiteX4823" fmla="*/ 1518383 w 3531775"/>
              <a:gd name="connsiteY4823" fmla="*/ 2493248 h 2810796"/>
              <a:gd name="connsiteX4824" fmla="*/ 1512859 w 3531775"/>
              <a:gd name="connsiteY4824" fmla="*/ 2540683 h 2810796"/>
              <a:gd name="connsiteX4825" fmla="*/ 1522479 w 3531775"/>
              <a:gd name="connsiteY4825" fmla="*/ 2528872 h 2810796"/>
              <a:gd name="connsiteX4826" fmla="*/ 1515716 w 3531775"/>
              <a:gd name="connsiteY4826" fmla="*/ 2525347 h 2810796"/>
              <a:gd name="connsiteX4827" fmla="*/ 1513621 w 3531775"/>
              <a:gd name="connsiteY4827" fmla="*/ 2524871 h 2810796"/>
              <a:gd name="connsiteX4828" fmla="*/ 1509716 w 3531775"/>
              <a:gd name="connsiteY4828" fmla="*/ 2522680 h 2810796"/>
              <a:gd name="connsiteX4829" fmla="*/ 1498762 w 3531775"/>
              <a:gd name="connsiteY4829" fmla="*/ 2522394 h 2810796"/>
              <a:gd name="connsiteX4830" fmla="*/ 1506191 w 3531775"/>
              <a:gd name="connsiteY4830" fmla="*/ 2516775 h 2810796"/>
              <a:gd name="connsiteX4831" fmla="*/ 1505239 w 3531775"/>
              <a:gd name="connsiteY4831" fmla="*/ 2510965 h 2810796"/>
              <a:gd name="connsiteX4832" fmla="*/ 1492856 w 3531775"/>
              <a:gd name="connsiteY4832" fmla="*/ 2517156 h 2810796"/>
              <a:gd name="connsiteX4833" fmla="*/ 1512859 w 3531775"/>
              <a:gd name="connsiteY4833" fmla="*/ 2540683 h 2810796"/>
              <a:gd name="connsiteX4834" fmla="*/ 1462948 w 3531775"/>
              <a:gd name="connsiteY4834" fmla="*/ 2574496 h 2810796"/>
              <a:gd name="connsiteX4835" fmla="*/ 1484855 w 3531775"/>
              <a:gd name="connsiteY4835" fmla="*/ 2572115 h 2810796"/>
              <a:gd name="connsiteX4836" fmla="*/ 1485713 w 3531775"/>
              <a:gd name="connsiteY4836" fmla="*/ 2566114 h 2810796"/>
              <a:gd name="connsiteX4837" fmla="*/ 1485332 w 3531775"/>
              <a:gd name="connsiteY4837" fmla="*/ 2564781 h 2810796"/>
              <a:gd name="connsiteX4838" fmla="*/ 1473140 w 3531775"/>
              <a:gd name="connsiteY4838" fmla="*/ 2565067 h 2810796"/>
              <a:gd name="connsiteX4839" fmla="*/ 1479902 w 3531775"/>
              <a:gd name="connsiteY4839" fmla="*/ 2562304 h 2810796"/>
              <a:gd name="connsiteX4840" fmla="*/ 1485522 w 3531775"/>
              <a:gd name="connsiteY4840" fmla="*/ 2558494 h 2810796"/>
              <a:gd name="connsiteX4841" fmla="*/ 1490285 w 3531775"/>
              <a:gd name="connsiteY4841" fmla="*/ 2554589 h 2810796"/>
              <a:gd name="connsiteX4842" fmla="*/ 1482855 w 3531775"/>
              <a:gd name="connsiteY4842" fmla="*/ 2549541 h 2810796"/>
              <a:gd name="connsiteX4843" fmla="*/ 1462948 w 3531775"/>
              <a:gd name="connsiteY4843" fmla="*/ 2574496 h 2810796"/>
              <a:gd name="connsiteX4844" fmla="*/ 1462186 w 3531775"/>
              <a:gd name="connsiteY4844" fmla="*/ 2525252 h 2810796"/>
              <a:gd name="connsiteX4845" fmla="*/ 1469901 w 3531775"/>
              <a:gd name="connsiteY4845" fmla="*/ 2520299 h 2810796"/>
              <a:gd name="connsiteX4846" fmla="*/ 1470377 w 3531775"/>
              <a:gd name="connsiteY4846" fmla="*/ 2514870 h 2810796"/>
              <a:gd name="connsiteX4847" fmla="*/ 1470092 w 3531775"/>
              <a:gd name="connsiteY4847" fmla="*/ 2513632 h 2810796"/>
              <a:gd name="connsiteX4848" fmla="*/ 1460662 w 3531775"/>
              <a:gd name="connsiteY4848" fmla="*/ 2513536 h 2810796"/>
              <a:gd name="connsiteX4849" fmla="*/ 1465901 w 3531775"/>
              <a:gd name="connsiteY4849" fmla="*/ 2511250 h 2810796"/>
              <a:gd name="connsiteX4850" fmla="*/ 1470187 w 3531775"/>
              <a:gd name="connsiteY4850" fmla="*/ 2508012 h 2810796"/>
              <a:gd name="connsiteX4851" fmla="*/ 1466377 w 3531775"/>
              <a:gd name="connsiteY4851" fmla="*/ 2505821 h 2810796"/>
              <a:gd name="connsiteX4852" fmla="*/ 1473806 w 3531775"/>
              <a:gd name="connsiteY4852" fmla="*/ 2504583 h 2810796"/>
              <a:gd name="connsiteX4853" fmla="*/ 1477807 w 3531775"/>
              <a:gd name="connsiteY4853" fmla="*/ 2500011 h 2810796"/>
              <a:gd name="connsiteX4854" fmla="*/ 1462186 w 3531775"/>
              <a:gd name="connsiteY4854" fmla="*/ 2525252 h 2810796"/>
              <a:gd name="connsiteX4855" fmla="*/ 1431801 w 3531775"/>
              <a:gd name="connsiteY4855" fmla="*/ 2560494 h 2810796"/>
              <a:gd name="connsiteX4856" fmla="*/ 1448089 w 3531775"/>
              <a:gd name="connsiteY4856" fmla="*/ 2553541 h 2810796"/>
              <a:gd name="connsiteX4857" fmla="*/ 1445422 w 3531775"/>
              <a:gd name="connsiteY4857" fmla="*/ 2547541 h 2810796"/>
              <a:gd name="connsiteX4858" fmla="*/ 1444184 w 3531775"/>
              <a:gd name="connsiteY4858" fmla="*/ 2546207 h 2810796"/>
              <a:gd name="connsiteX4859" fmla="*/ 1433706 w 3531775"/>
              <a:gd name="connsiteY4859" fmla="*/ 2548112 h 2810796"/>
              <a:gd name="connsiteX4860" fmla="*/ 1436659 w 3531775"/>
              <a:gd name="connsiteY4860" fmla="*/ 2544207 h 2810796"/>
              <a:gd name="connsiteX4861" fmla="*/ 1440945 w 3531775"/>
              <a:gd name="connsiteY4861" fmla="*/ 2539920 h 2810796"/>
              <a:gd name="connsiteX4862" fmla="*/ 1444088 w 3531775"/>
              <a:gd name="connsiteY4862" fmla="*/ 2535634 h 2810796"/>
              <a:gd name="connsiteX4863" fmla="*/ 1447232 w 3531775"/>
              <a:gd name="connsiteY4863" fmla="*/ 2529919 h 2810796"/>
              <a:gd name="connsiteX4864" fmla="*/ 1433135 w 3531775"/>
              <a:gd name="connsiteY4864" fmla="*/ 2531062 h 2810796"/>
              <a:gd name="connsiteX4865" fmla="*/ 1431801 w 3531775"/>
              <a:gd name="connsiteY4865" fmla="*/ 2560494 h 2810796"/>
              <a:gd name="connsiteX4866" fmla="*/ 1397511 w 3531775"/>
              <a:gd name="connsiteY4866" fmla="*/ 2583831 h 2810796"/>
              <a:gd name="connsiteX4867" fmla="*/ 1418371 w 3531775"/>
              <a:gd name="connsiteY4867" fmla="*/ 2582116 h 2810796"/>
              <a:gd name="connsiteX4868" fmla="*/ 1411418 w 3531775"/>
              <a:gd name="connsiteY4868" fmla="*/ 2580783 h 2810796"/>
              <a:gd name="connsiteX4869" fmla="*/ 1416561 w 3531775"/>
              <a:gd name="connsiteY4869" fmla="*/ 2577163 h 2810796"/>
              <a:gd name="connsiteX4870" fmla="*/ 1403417 w 3531775"/>
              <a:gd name="connsiteY4870" fmla="*/ 2575925 h 2810796"/>
              <a:gd name="connsiteX4871" fmla="*/ 1414656 w 3531775"/>
              <a:gd name="connsiteY4871" fmla="*/ 2572972 h 2810796"/>
              <a:gd name="connsiteX4872" fmla="*/ 1407512 w 3531775"/>
              <a:gd name="connsiteY4872" fmla="*/ 2568686 h 2810796"/>
              <a:gd name="connsiteX4873" fmla="*/ 1416466 w 3531775"/>
              <a:gd name="connsiteY4873" fmla="*/ 2567448 h 2810796"/>
              <a:gd name="connsiteX4874" fmla="*/ 1419895 w 3531775"/>
              <a:gd name="connsiteY4874" fmla="*/ 2563066 h 2810796"/>
              <a:gd name="connsiteX4875" fmla="*/ 1407131 w 3531775"/>
              <a:gd name="connsiteY4875" fmla="*/ 2562876 h 2810796"/>
              <a:gd name="connsiteX4876" fmla="*/ 1397511 w 3531775"/>
              <a:gd name="connsiteY4876" fmla="*/ 2583831 h 2810796"/>
              <a:gd name="connsiteX4877" fmla="*/ 1375699 w 3531775"/>
              <a:gd name="connsiteY4877" fmla="*/ 2553541 h 2810796"/>
              <a:gd name="connsiteX4878" fmla="*/ 1401226 w 3531775"/>
              <a:gd name="connsiteY4878" fmla="*/ 2550589 h 2810796"/>
              <a:gd name="connsiteX4879" fmla="*/ 1387986 w 3531775"/>
              <a:gd name="connsiteY4879" fmla="*/ 2547160 h 2810796"/>
              <a:gd name="connsiteX4880" fmla="*/ 1389796 w 3531775"/>
              <a:gd name="connsiteY4880" fmla="*/ 2540301 h 2810796"/>
              <a:gd name="connsiteX4881" fmla="*/ 1372746 w 3531775"/>
              <a:gd name="connsiteY4881" fmla="*/ 2538397 h 2810796"/>
              <a:gd name="connsiteX4882" fmla="*/ 1379318 w 3531775"/>
              <a:gd name="connsiteY4882" fmla="*/ 2535158 h 2810796"/>
              <a:gd name="connsiteX4883" fmla="*/ 1383795 w 3531775"/>
              <a:gd name="connsiteY4883" fmla="*/ 2530776 h 2810796"/>
              <a:gd name="connsiteX4884" fmla="*/ 1375985 w 3531775"/>
              <a:gd name="connsiteY4884" fmla="*/ 2527728 h 2810796"/>
              <a:gd name="connsiteX4885" fmla="*/ 1386938 w 3531775"/>
              <a:gd name="connsiteY4885" fmla="*/ 2526109 h 2810796"/>
              <a:gd name="connsiteX4886" fmla="*/ 1390082 w 3531775"/>
              <a:gd name="connsiteY4886" fmla="*/ 2519918 h 2810796"/>
              <a:gd name="connsiteX4887" fmla="*/ 1374175 w 3531775"/>
              <a:gd name="connsiteY4887" fmla="*/ 2519347 h 2810796"/>
              <a:gd name="connsiteX4888" fmla="*/ 1375699 w 3531775"/>
              <a:gd name="connsiteY4888" fmla="*/ 2553541 h 2810796"/>
              <a:gd name="connsiteX4889" fmla="*/ 1330646 w 3531775"/>
              <a:gd name="connsiteY4889" fmla="*/ 2570591 h 2810796"/>
              <a:gd name="connsiteX4890" fmla="*/ 1350553 w 3531775"/>
              <a:gd name="connsiteY4890" fmla="*/ 2577068 h 2810796"/>
              <a:gd name="connsiteX4891" fmla="*/ 1345886 w 3531775"/>
              <a:gd name="connsiteY4891" fmla="*/ 2573449 h 2810796"/>
              <a:gd name="connsiteX4892" fmla="*/ 1353601 w 3531775"/>
              <a:gd name="connsiteY4892" fmla="*/ 2572496 h 2810796"/>
              <a:gd name="connsiteX4893" fmla="*/ 1343123 w 3531775"/>
              <a:gd name="connsiteY4893" fmla="*/ 2566876 h 2810796"/>
              <a:gd name="connsiteX4894" fmla="*/ 1350077 w 3531775"/>
              <a:gd name="connsiteY4894" fmla="*/ 2567257 h 2810796"/>
              <a:gd name="connsiteX4895" fmla="*/ 1356458 w 3531775"/>
              <a:gd name="connsiteY4895" fmla="*/ 2566305 h 2810796"/>
              <a:gd name="connsiteX4896" fmla="*/ 1362078 w 3531775"/>
              <a:gd name="connsiteY4896" fmla="*/ 2564876 h 2810796"/>
              <a:gd name="connsiteX4897" fmla="*/ 1357601 w 3531775"/>
              <a:gd name="connsiteY4897" fmla="*/ 2557923 h 2810796"/>
              <a:gd name="connsiteX4898" fmla="*/ 1330646 w 3531775"/>
              <a:gd name="connsiteY4898" fmla="*/ 2570591 h 2810796"/>
              <a:gd name="connsiteX4899" fmla="*/ 1301975 w 3531775"/>
              <a:gd name="connsiteY4899" fmla="*/ 2536015 h 2810796"/>
              <a:gd name="connsiteX4900" fmla="*/ 1323502 w 3531775"/>
              <a:gd name="connsiteY4900" fmla="*/ 2546398 h 2810796"/>
              <a:gd name="connsiteX4901" fmla="*/ 1327693 w 3531775"/>
              <a:gd name="connsiteY4901" fmla="*/ 2541254 h 2810796"/>
              <a:gd name="connsiteX4902" fmla="*/ 1328169 w 3531775"/>
              <a:gd name="connsiteY4902" fmla="*/ 2539730 h 2810796"/>
              <a:gd name="connsiteX4903" fmla="*/ 1316834 w 3531775"/>
              <a:gd name="connsiteY4903" fmla="*/ 2533158 h 2810796"/>
              <a:gd name="connsiteX4904" fmla="*/ 1324645 w 3531775"/>
              <a:gd name="connsiteY4904" fmla="*/ 2534301 h 2810796"/>
              <a:gd name="connsiteX4905" fmla="*/ 1331884 w 3531775"/>
              <a:gd name="connsiteY4905" fmla="*/ 2534015 h 2810796"/>
              <a:gd name="connsiteX4906" fmla="*/ 1328741 w 3531775"/>
              <a:gd name="connsiteY4906" fmla="*/ 2529062 h 2810796"/>
              <a:gd name="connsiteX4907" fmla="*/ 1338361 w 3531775"/>
              <a:gd name="connsiteY4907" fmla="*/ 2532777 h 2810796"/>
              <a:gd name="connsiteX4908" fmla="*/ 1341028 w 3531775"/>
              <a:gd name="connsiteY4908" fmla="*/ 2526681 h 2810796"/>
              <a:gd name="connsiteX4909" fmla="*/ 1301975 w 3531775"/>
              <a:gd name="connsiteY4909" fmla="*/ 2536015 h 2810796"/>
              <a:gd name="connsiteX4910" fmla="*/ 1298642 w 3531775"/>
              <a:gd name="connsiteY4910" fmla="*/ 2508869 h 2810796"/>
              <a:gd name="connsiteX4911" fmla="*/ 1301404 w 3531775"/>
              <a:gd name="connsiteY4911" fmla="*/ 2505059 h 2810796"/>
              <a:gd name="connsiteX4912" fmla="*/ 1302547 w 3531775"/>
              <a:gd name="connsiteY4912" fmla="*/ 2499058 h 2810796"/>
              <a:gd name="connsiteX4913" fmla="*/ 1292069 w 3531775"/>
              <a:gd name="connsiteY4913" fmla="*/ 2492010 h 2810796"/>
              <a:gd name="connsiteX4914" fmla="*/ 1298070 w 3531775"/>
              <a:gd name="connsiteY4914" fmla="*/ 2492200 h 2810796"/>
              <a:gd name="connsiteX4915" fmla="*/ 1303214 w 3531775"/>
              <a:gd name="connsiteY4915" fmla="*/ 2490962 h 2810796"/>
              <a:gd name="connsiteX4916" fmla="*/ 1299404 w 3531775"/>
              <a:gd name="connsiteY4916" fmla="*/ 2486295 h 2810796"/>
              <a:gd name="connsiteX4917" fmla="*/ 1307500 w 3531775"/>
              <a:gd name="connsiteY4917" fmla="*/ 2489057 h 2810796"/>
              <a:gd name="connsiteX4918" fmla="*/ 1312453 w 3531775"/>
              <a:gd name="connsiteY4918" fmla="*/ 2485914 h 2810796"/>
              <a:gd name="connsiteX4919" fmla="*/ 1298642 w 3531775"/>
              <a:gd name="connsiteY4919" fmla="*/ 2508869 h 2810796"/>
              <a:gd name="connsiteX4920" fmla="*/ 1259684 w 3531775"/>
              <a:gd name="connsiteY4920" fmla="*/ 2544302 h 2810796"/>
              <a:gd name="connsiteX4921" fmla="*/ 1282449 w 3531775"/>
              <a:gd name="connsiteY4921" fmla="*/ 2550969 h 2810796"/>
              <a:gd name="connsiteX4922" fmla="*/ 1278734 w 3531775"/>
              <a:gd name="connsiteY4922" fmla="*/ 2543921 h 2810796"/>
              <a:gd name="connsiteX4923" fmla="*/ 1279782 w 3531775"/>
              <a:gd name="connsiteY4923" fmla="*/ 2542111 h 2810796"/>
              <a:gd name="connsiteX4924" fmla="*/ 1266638 w 3531775"/>
              <a:gd name="connsiteY4924" fmla="*/ 2536968 h 2810796"/>
              <a:gd name="connsiteX4925" fmla="*/ 1272924 w 3531775"/>
              <a:gd name="connsiteY4925" fmla="*/ 2536587 h 2810796"/>
              <a:gd name="connsiteX4926" fmla="*/ 1277687 w 3531775"/>
              <a:gd name="connsiteY4926" fmla="*/ 2534682 h 2810796"/>
              <a:gd name="connsiteX4927" fmla="*/ 1281401 w 3531775"/>
              <a:gd name="connsiteY4927" fmla="*/ 2532110 h 2810796"/>
              <a:gd name="connsiteX4928" fmla="*/ 1285497 w 3531775"/>
              <a:gd name="connsiteY4928" fmla="*/ 2528300 h 2810796"/>
              <a:gd name="connsiteX4929" fmla="*/ 1271876 w 3531775"/>
              <a:gd name="connsiteY4929" fmla="*/ 2522490 h 2810796"/>
              <a:gd name="connsiteX4930" fmla="*/ 1259684 w 3531775"/>
              <a:gd name="connsiteY4930" fmla="*/ 2544302 h 2810796"/>
              <a:gd name="connsiteX4931" fmla="*/ 1234824 w 3531775"/>
              <a:gd name="connsiteY4931" fmla="*/ 2502487 h 2810796"/>
              <a:gd name="connsiteX4932" fmla="*/ 1246730 w 3531775"/>
              <a:gd name="connsiteY4932" fmla="*/ 2506774 h 2810796"/>
              <a:gd name="connsiteX4933" fmla="*/ 1252350 w 3531775"/>
              <a:gd name="connsiteY4933" fmla="*/ 2503249 h 2810796"/>
              <a:gd name="connsiteX4934" fmla="*/ 1253208 w 3531775"/>
              <a:gd name="connsiteY4934" fmla="*/ 2502011 h 2810796"/>
              <a:gd name="connsiteX4935" fmla="*/ 1244635 w 3531775"/>
              <a:gd name="connsiteY4935" fmla="*/ 2492200 h 2810796"/>
              <a:gd name="connsiteX4936" fmla="*/ 1251588 w 3531775"/>
              <a:gd name="connsiteY4936" fmla="*/ 2495820 h 2810796"/>
              <a:gd name="connsiteX4937" fmla="*/ 1258541 w 3531775"/>
              <a:gd name="connsiteY4937" fmla="*/ 2497820 h 2810796"/>
              <a:gd name="connsiteX4938" fmla="*/ 1257113 w 3531775"/>
              <a:gd name="connsiteY4938" fmla="*/ 2492200 h 2810796"/>
              <a:gd name="connsiteX4939" fmla="*/ 1264923 w 3531775"/>
              <a:gd name="connsiteY4939" fmla="*/ 2498868 h 2810796"/>
              <a:gd name="connsiteX4940" fmla="*/ 1273115 w 3531775"/>
              <a:gd name="connsiteY4940" fmla="*/ 2499153 h 2810796"/>
              <a:gd name="connsiteX4941" fmla="*/ 1240730 w 3531775"/>
              <a:gd name="connsiteY4941" fmla="*/ 2480008 h 2810796"/>
              <a:gd name="connsiteX4942" fmla="*/ 1234824 w 3531775"/>
              <a:gd name="connsiteY4942" fmla="*/ 2502487 h 2810796"/>
              <a:gd name="connsiteX4943" fmla="*/ 1196248 w 3531775"/>
              <a:gd name="connsiteY4943" fmla="*/ 2503726 h 2810796"/>
              <a:gd name="connsiteX4944" fmla="*/ 1206154 w 3531775"/>
              <a:gd name="connsiteY4944" fmla="*/ 2513346 h 2810796"/>
              <a:gd name="connsiteX4945" fmla="*/ 1205963 w 3531775"/>
              <a:gd name="connsiteY4945" fmla="*/ 2509060 h 2810796"/>
              <a:gd name="connsiteX4946" fmla="*/ 1211012 w 3531775"/>
              <a:gd name="connsiteY4946" fmla="*/ 2506869 h 2810796"/>
              <a:gd name="connsiteX4947" fmla="*/ 1205868 w 3531775"/>
              <a:gd name="connsiteY4947" fmla="*/ 2498677 h 2810796"/>
              <a:gd name="connsiteX4948" fmla="*/ 1210821 w 3531775"/>
              <a:gd name="connsiteY4948" fmla="*/ 2500582 h 2810796"/>
              <a:gd name="connsiteX4949" fmla="*/ 1216822 w 3531775"/>
              <a:gd name="connsiteY4949" fmla="*/ 2503154 h 2810796"/>
              <a:gd name="connsiteX4950" fmla="*/ 1215774 w 3531775"/>
              <a:gd name="connsiteY4950" fmla="*/ 2498296 h 2810796"/>
              <a:gd name="connsiteX4951" fmla="*/ 1222346 w 3531775"/>
              <a:gd name="connsiteY4951" fmla="*/ 2504964 h 2810796"/>
              <a:gd name="connsiteX4952" fmla="*/ 1229300 w 3531775"/>
              <a:gd name="connsiteY4952" fmla="*/ 2506488 h 2810796"/>
              <a:gd name="connsiteX4953" fmla="*/ 1196057 w 3531775"/>
              <a:gd name="connsiteY4953" fmla="*/ 2487057 h 2810796"/>
              <a:gd name="connsiteX4954" fmla="*/ 1196248 w 3531775"/>
              <a:gd name="connsiteY4954" fmla="*/ 2503726 h 2810796"/>
              <a:gd name="connsiteX4955" fmla="*/ 1241301 w 3531775"/>
              <a:gd name="connsiteY4955" fmla="*/ 2443242 h 2810796"/>
              <a:gd name="connsiteX4956" fmla="*/ 1241301 w 3531775"/>
              <a:gd name="connsiteY4956" fmla="*/ 2443242 h 2810796"/>
              <a:gd name="connsiteX4957" fmla="*/ 1241301 w 3531775"/>
              <a:gd name="connsiteY4957" fmla="*/ 2443242 h 2810796"/>
              <a:gd name="connsiteX4958" fmla="*/ 1179770 w 3531775"/>
              <a:gd name="connsiteY4958" fmla="*/ 2447147 h 2810796"/>
              <a:gd name="connsiteX4959" fmla="*/ 1187580 w 3531775"/>
              <a:gd name="connsiteY4959" fmla="*/ 2460292 h 2810796"/>
              <a:gd name="connsiteX4960" fmla="*/ 1189485 w 3531775"/>
              <a:gd name="connsiteY4960" fmla="*/ 2456005 h 2810796"/>
              <a:gd name="connsiteX4961" fmla="*/ 1196629 w 3531775"/>
              <a:gd name="connsiteY4961" fmla="*/ 2455719 h 2810796"/>
              <a:gd name="connsiteX4962" fmla="*/ 1194057 w 3531775"/>
              <a:gd name="connsiteY4962" fmla="*/ 2445909 h 2810796"/>
              <a:gd name="connsiteX4963" fmla="*/ 1199296 w 3531775"/>
              <a:gd name="connsiteY4963" fmla="*/ 2449528 h 2810796"/>
              <a:gd name="connsiteX4964" fmla="*/ 1205487 w 3531775"/>
              <a:gd name="connsiteY4964" fmla="*/ 2454100 h 2810796"/>
              <a:gd name="connsiteX4965" fmla="*/ 1206440 w 3531775"/>
              <a:gd name="connsiteY4965" fmla="*/ 2449052 h 2810796"/>
              <a:gd name="connsiteX4966" fmla="*/ 1211583 w 3531775"/>
              <a:gd name="connsiteY4966" fmla="*/ 2457720 h 2810796"/>
              <a:gd name="connsiteX4967" fmla="*/ 1219394 w 3531775"/>
              <a:gd name="connsiteY4967" fmla="*/ 2461625 h 2810796"/>
              <a:gd name="connsiteX4968" fmla="*/ 1190628 w 3531775"/>
              <a:gd name="connsiteY4968" fmla="*/ 2430955 h 2810796"/>
              <a:gd name="connsiteX4969" fmla="*/ 1179770 w 3531775"/>
              <a:gd name="connsiteY4969" fmla="*/ 2447147 h 2810796"/>
              <a:gd name="connsiteX4970" fmla="*/ 1174055 w 3531775"/>
              <a:gd name="connsiteY4970" fmla="*/ 2414476 h 2810796"/>
              <a:gd name="connsiteX4971" fmla="*/ 1168149 w 3531775"/>
              <a:gd name="connsiteY4971" fmla="*/ 2402380 h 2810796"/>
              <a:gd name="connsiteX4972" fmla="*/ 1173293 w 3531775"/>
              <a:gd name="connsiteY4972" fmla="*/ 2406761 h 2810796"/>
              <a:gd name="connsiteX4973" fmla="*/ 1178531 w 3531775"/>
              <a:gd name="connsiteY4973" fmla="*/ 2409333 h 2810796"/>
              <a:gd name="connsiteX4974" fmla="*/ 1183484 w 3531775"/>
              <a:gd name="connsiteY4974" fmla="*/ 2410762 h 2810796"/>
              <a:gd name="connsiteX4975" fmla="*/ 1159481 w 3531775"/>
              <a:gd name="connsiteY4975" fmla="*/ 2391807 h 2810796"/>
              <a:gd name="connsiteX4976" fmla="*/ 1168816 w 3531775"/>
              <a:gd name="connsiteY4976" fmla="*/ 2420572 h 2810796"/>
              <a:gd name="connsiteX4977" fmla="*/ 1166911 w 3531775"/>
              <a:gd name="connsiteY4977" fmla="*/ 2412857 h 2810796"/>
              <a:gd name="connsiteX4978" fmla="*/ 1174055 w 3531775"/>
              <a:gd name="connsiteY4978" fmla="*/ 2414476 h 2810796"/>
              <a:gd name="connsiteX4979" fmla="*/ 1155100 w 3531775"/>
              <a:gd name="connsiteY4979" fmla="*/ 2456196 h 2810796"/>
              <a:gd name="connsiteX4980" fmla="*/ 1169768 w 3531775"/>
              <a:gd name="connsiteY4980" fmla="*/ 2465435 h 2810796"/>
              <a:gd name="connsiteX4981" fmla="*/ 1168911 w 3531775"/>
              <a:gd name="connsiteY4981" fmla="*/ 2457720 h 2810796"/>
              <a:gd name="connsiteX4982" fmla="*/ 1161577 w 3531775"/>
              <a:gd name="connsiteY4982" fmla="*/ 2451052 h 2810796"/>
              <a:gd name="connsiteX4983" fmla="*/ 1163863 w 3531775"/>
              <a:gd name="connsiteY4983" fmla="*/ 2448957 h 2810796"/>
              <a:gd name="connsiteX4984" fmla="*/ 1163577 w 3531775"/>
              <a:gd name="connsiteY4984" fmla="*/ 2441242 h 2810796"/>
              <a:gd name="connsiteX4985" fmla="*/ 1169768 w 3531775"/>
              <a:gd name="connsiteY4985" fmla="*/ 2445147 h 2810796"/>
              <a:gd name="connsiteX4986" fmla="*/ 1172816 w 3531775"/>
              <a:gd name="connsiteY4986" fmla="*/ 2441623 h 2810796"/>
              <a:gd name="connsiteX4987" fmla="*/ 1164339 w 3531775"/>
              <a:gd name="connsiteY4987" fmla="*/ 2433431 h 2810796"/>
              <a:gd name="connsiteX4988" fmla="*/ 1155100 w 3531775"/>
              <a:gd name="connsiteY4988" fmla="*/ 2456196 h 2810796"/>
              <a:gd name="connsiteX4989" fmla="*/ 1150528 w 3531775"/>
              <a:gd name="connsiteY4989" fmla="*/ 2365708 h 2810796"/>
              <a:gd name="connsiteX4990" fmla="*/ 1147575 w 3531775"/>
              <a:gd name="connsiteY4990" fmla="*/ 2351707 h 2810796"/>
              <a:gd name="connsiteX4991" fmla="*/ 1152052 w 3531775"/>
              <a:gd name="connsiteY4991" fmla="*/ 2356755 h 2810796"/>
              <a:gd name="connsiteX4992" fmla="*/ 1156910 w 3531775"/>
              <a:gd name="connsiteY4992" fmla="*/ 2359993 h 2810796"/>
              <a:gd name="connsiteX4993" fmla="*/ 1157291 w 3531775"/>
              <a:gd name="connsiteY4993" fmla="*/ 2353326 h 2810796"/>
              <a:gd name="connsiteX4994" fmla="*/ 1161577 w 3531775"/>
              <a:gd name="connsiteY4994" fmla="*/ 2362279 h 2810796"/>
              <a:gd name="connsiteX4995" fmla="*/ 1148147 w 3531775"/>
              <a:gd name="connsiteY4995" fmla="*/ 2337324 h 2810796"/>
              <a:gd name="connsiteX4996" fmla="*/ 1144527 w 3531775"/>
              <a:gd name="connsiteY4996" fmla="*/ 2375614 h 2810796"/>
              <a:gd name="connsiteX4997" fmla="*/ 1150528 w 3531775"/>
              <a:gd name="connsiteY4997" fmla="*/ 2365708 h 2810796"/>
              <a:gd name="connsiteX4998" fmla="*/ 1122334 w 3531775"/>
              <a:gd name="connsiteY4998" fmla="*/ 2394569 h 2810796"/>
              <a:gd name="connsiteX4999" fmla="*/ 1129097 w 3531775"/>
              <a:gd name="connsiteY4999" fmla="*/ 2401808 h 2810796"/>
              <a:gd name="connsiteX5000" fmla="*/ 1133954 w 3531775"/>
              <a:gd name="connsiteY5000" fmla="*/ 2400665 h 2810796"/>
              <a:gd name="connsiteX5001" fmla="*/ 1135002 w 3531775"/>
              <a:gd name="connsiteY5001" fmla="*/ 2399903 h 2810796"/>
              <a:gd name="connsiteX5002" fmla="*/ 1132145 w 3531775"/>
              <a:gd name="connsiteY5002" fmla="*/ 2388854 h 2810796"/>
              <a:gd name="connsiteX5003" fmla="*/ 1135859 w 3531775"/>
              <a:gd name="connsiteY5003" fmla="*/ 2394093 h 2810796"/>
              <a:gd name="connsiteX5004" fmla="*/ 1140050 w 3531775"/>
              <a:gd name="connsiteY5004" fmla="*/ 2398093 h 2810796"/>
              <a:gd name="connsiteX5005" fmla="*/ 1140812 w 3531775"/>
              <a:gd name="connsiteY5005" fmla="*/ 2392950 h 2810796"/>
              <a:gd name="connsiteX5006" fmla="*/ 1145384 w 3531775"/>
              <a:gd name="connsiteY5006" fmla="*/ 2403904 h 2810796"/>
              <a:gd name="connsiteX5007" fmla="*/ 1149575 w 3531775"/>
              <a:gd name="connsiteY5007" fmla="*/ 2404666 h 2810796"/>
              <a:gd name="connsiteX5008" fmla="*/ 1122334 w 3531775"/>
              <a:gd name="connsiteY5008" fmla="*/ 2394569 h 2810796"/>
              <a:gd name="connsiteX5009" fmla="*/ 1103951 w 3531775"/>
              <a:gd name="connsiteY5009" fmla="*/ 2330371 h 2810796"/>
              <a:gd name="connsiteX5010" fmla="*/ 1110523 w 3531775"/>
              <a:gd name="connsiteY5010" fmla="*/ 2338181 h 2810796"/>
              <a:gd name="connsiteX5011" fmla="*/ 1110904 w 3531775"/>
              <a:gd name="connsiteY5011" fmla="*/ 2331133 h 2810796"/>
              <a:gd name="connsiteX5012" fmla="*/ 1115952 w 3531775"/>
              <a:gd name="connsiteY5012" fmla="*/ 2336276 h 2810796"/>
              <a:gd name="connsiteX5013" fmla="*/ 1115285 w 3531775"/>
              <a:gd name="connsiteY5013" fmla="*/ 2322560 h 2810796"/>
              <a:gd name="connsiteX5014" fmla="*/ 1118619 w 3531775"/>
              <a:gd name="connsiteY5014" fmla="*/ 2328370 h 2810796"/>
              <a:gd name="connsiteX5015" fmla="*/ 1122715 w 3531775"/>
              <a:gd name="connsiteY5015" fmla="*/ 2332752 h 2810796"/>
              <a:gd name="connsiteX5016" fmla="*/ 1124144 w 3531775"/>
              <a:gd name="connsiteY5016" fmla="*/ 2326656 h 2810796"/>
              <a:gd name="connsiteX5017" fmla="*/ 1126906 w 3531775"/>
              <a:gd name="connsiteY5017" fmla="*/ 2336086 h 2810796"/>
              <a:gd name="connsiteX5018" fmla="*/ 1132430 w 3531775"/>
              <a:gd name="connsiteY5018" fmla="*/ 2339610 h 2810796"/>
              <a:gd name="connsiteX5019" fmla="*/ 1103951 w 3531775"/>
              <a:gd name="connsiteY5019" fmla="*/ 2330371 h 2810796"/>
              <a:gd name="connsiteX5020" fmla="*/ 1098426 w 3531775"/>
              <a:gd name="connsiteY5020" fmla="*/ 2283603 h 2810796"/>
              <a:gd name="connsiteX5021" fmla="*/ 1106141 w 3531775"/>
              <a:gd name="connsiteY5021" fmla="*/ 2281984 h 2810796"/>
              <a:gd name="connsiteX5022" fmla="*/ 1107380 w 3531775"/>
              <a:gd name="connsiteY5022" fmla="*/ 2281888 h 2810796"/>
              <a:gd name="connsiteX5023" fmla="*/ 1108618 w 3531775"/>
              <a:gd name="connsiteY5023" fmla="*/ 2271506 h 2810796"/>
              <a:gd name="connsiteX5024" fmla="*/ 1110237 w 3531775"/>
              <a:gd name="connsiteY5024" fmla="*/ 2277602 h 2810796"/>
              <a:gd name="connsiteX5025" fmla="*/ 1112714 w 3531775"/>
              <a:gd name="connsiteY5025" fmla="*/ 2282841 h 2810796"/>
              <a:gd name="connsiteX5026" fmla="*/ 1115190 w 3531775"/>
              <a:gd name="connsiteY5026" fmla="*/ 2278936 h 2810796"/>
              <a:gd name="connsiteX5027" fmla="*/ 1115381 w 3531775"/>
              <a:gd name="connsiteY5027" fmla="*/ 2287318 h 2810796"/>
              <a:gd name="connsiteX5028" fmla="*/ 1119476 w 3531775"/>
              <a:gd name="connsiteY5028" fmla="*/ 2292461 h 2810796"/>
              <a:gd name="connsiteX5029" fmla="*/ 1098426 w 3531775"/>
              <a:gd name="connsiteY5029" fmla="*/ 2283603 h 2810796"/>
              <a:gd name="connsiteX5030" fmla="*/ 1099283 w 3531775"/>
              <a:gd name="connsiteY5030" fmla="*/ 2197116 h 2810796"/>
              <a:gd name="connsiteX5031" fmla="*/ 1097283 w 3531775"/>
              <a:gd name="connsiteY5031" fmla="*/ 2221786 h 2810796"/>
              <a:gd name="connsiteX5032" fmla="*/ 1105189 w 3531775"/>
              <a:gd name="connsiteY5032" fmla="*/ 2215690 h 2810796"/>
              <a:gd name="connsiteX5033" fmla="*/ 1107189 w 3531775"/>
              <a:gd name="connsiteY5033" fmla="*/ 2203212 h 2810796"/>
              <a:gd name="connsiteX5034" fmla="*/ 1109189 w 3531775"/>
              <a:gd name="connsiteY5034" fmla="*/ 2208736 h 2810796"/>
              <a:gd name="connsiteX5035" fmla="*/ 1111952 w 3531775"/>
              <a:gd name="connsiteY5035" fmla="*/ 2212927 h 2810796"/>
              <a:gd name="connsiteX5036" fmla="*/ 1114333 w 3531775"/>
              <a:gd name="connsiteY5036" fmla="*/ 2207498 h 2810796"/>
              <a:gd name="connsiteX5037" fmla="*/ 1114904 w 3531775"/>
              <a:gd name="connsiteY5037" fmla="*/ 2216261 h 2810796"/>
              <a:gd name="connsiteX5038" fmla="*/ 1119095 w 3531775"/>
              <a:gd name="connsiteY5038" fmla="*/ 2219690 h 2810796"/>
              <a:gd name="connsiteX5039" fmla="*/ 1099283 w 3531775"/>
              <a:gd name="connsiteY5039" fmla="*/ 2197116 h 2810796"/>
              <a:gd name="connsiteX5040" fmla="*/ 1104808 w 3531775"/>
              <a:gd name="connsiteY5040" fmla="*/ 2131298 h 2810796"/>
              <a:gd name="connsiteX5041" fmla="*/ 1100331 w 3531775"/>
              <a:gd name="connsiteY5041" fmla="*/ 2153110 h 2810796"/>
              <a:gd name="connsiteX5042" fmla="*/ 1108237 w 3531775"/>
              <a:gd name="connsiteY5042" fmla="*/ 2148538 h 2810796"/>
              <a:gd name="connsiteX5043" fmla="*/ 1111380 w 3531775"/>
              <a:gd name="connsiteY5043" fmla="*/ 2137585 h 2810796"/>
              <a:gd name="connsiteX5044" fmla="*/ 1112618 w 3531775"/>
              <a:gd name="connsiteY5044" fmla="*/ 2142823 h 2810796"/>
              <a:gd name="connsiteX5045" fmla="*/ 1114714 w 3531775"/>
              <a:gd name="connsiteY5045" fmla="*/ 2146919 h 2810796"/>
              <a:gd name="connsiteX5046" fmla="*/ 1117095 w 3531775"/>
              <a:gd name="connsiteY5046" fmla="*/ 2150253 h 2810796"/>
              <a:gd name="connsiteX5047" fmla="*/ 1120524 w 3531775"/>
              <a:gd name="connsiteY5047" fmla="*/ 2153968 h 2810796"/>
              <a:gd name="connsiteX5048" fmla="*/ 1122905 w 3531775"/>
              <a:gd name="connsiteY5048" fmla="*/ 2142823 h 2810796"/>
              <a:gd name="connsiteX5049" fmla="*/ 1104808 w 3531775"/>
              <a:gd name="connsiteY5049" fmla="*/ 2131298 h 2810796"/>
              <a:gd name="connsiteX5050" fmla="*/ 1114333 w 3531775"/>
              <a:gd name="connsiteY5050" fmla="*/ 2083578 h 2810796"/>
              <a:gd name="connsiteX5051" fmla="*/ 1116619 w 3531775"/>
              <a:gd name="connsiteY5051" fmla="*/ 2089864 h 2810796"/>
              <a:gd name="connsiteX5052" fmla="*/ 1121000 w 3531775"/>
              <a:gd name="connsiteY5052" fmla="*/ 2089769 h 2810796"/>
              <a:gd name="connsiteX5053" fmla="*/ 1122143 w 3531775"/>
              <a:gd name="connsiteY5053" fmla="*/ 2089388 h 2810796"/>
              <a:gd name="connsiteX5054" fmla="*/ 1125191 w 3531775"/>
              <a:gd name="connsiteY5054" fmla="*/ 2085197 h 2810796"/>
              <a:gd name="connsiteX5055" fmla="*/ 1126715 w 3531775"/>
              <a:gd name="connsiteY5055" fmla="*/ 2088912 h 2810796"/>
              <a:gd name="connsiteX5056" fmla="*/ 1129478 w 3531775"/>
              <a:gd name="connsiteY5056" fmla="*/ 2085102 h 2810796"/>
              <a:gd name="connsiteX5057" fmla="*/ 1128525 w 3531775"/>
              <a:gd name="connsiteY5057" fmla="*/ 2091960 h 2810796"/>
              <a:gd name="connsiteX5058" fmla="*/ 1134050 w 3531775"/>
              <a:gd name="connsiteY5058" fmla="*/ 2086054 h 2810796"/>
              <a:gd name="connsiteX5059" fmla="*/ 1114333 w 3531775"/>
              <a:gd name="connsiteY5059" fmla="*/ 2083578 h 2810796"/>
              <a:gd name="connsiteX5060" fmla="*/ 1132526 w 3531775"/>
              <a:gd name="connsiteY5060" fmla="*/ 2019189 h 2810796"/>
              <a:gd name="connsiteX5061" fmla="*/ 1127192 w 3531775"/>
              <a:gd name="connsiteY5061" fmla="*/ 2038334 h 2810796"/>
              <a:gd name="connsiteX5062" fmla="*/ 1132621 w 3531775"/>
              <a:gd name="connsiteY5062" fmla="*/ 2039477 h 2810796"/>
              <a:gd name="connsiteX5063" fmla="*/ 1138336 w 3531775"/>
              <a:gd name="connsiteY5063" fmla="*/ 2028523 h 2810796"/>
              <a:gd name="connsiteX5064" fmla="*/ 1138526 w 3531775"/>
              <a:gd name="connsiteY5064" fmla="*/ 2034715 h 2810796"/>
              <a:gd name="connsiteX5065" fmla="*/ 1139955 w 3531775"/>
              <a:gd name="connsiteY5065" fmla="*/ 2040049 h 2810796"/>
              <a:gd name="connsiteX5066" fmla="*/ 1143956 w 3531775"/>
              <a:gd name="connsiteY5066" fmla="*/ 2035858 h 2810796"/>
              <a:gd name="connsiteX5067" fmla="*/ 1141860 w 3531775"/>
              <a:gd name="connsiteY5067" fmla="*/ 2044620 h 2810796"/>
              <a:gd name="connsiteX5068" fmla="*/ 1144718 w 3531775"/>
              <a:gd name="connsiteY5068" fmla="*/ 2050050 h 2810796"/>
              <a:gd name="connsiteX5069" fmla="*/ 1132526 w 3531775"/>
              <a:gd name="connsiteY5069" fmla="*/ 2019189 h 2810796"/>
              <a:gd name="connsiteX5070" fmla="*/ 1162339 w 3531775"/>
              <a:gd name="connsiteY5070" fmla="*/ 1972421 h 2810796"/>
              <a:gd name="connsiteX5071" fmla="*/ 1145194 w 3531775"/>
              <a:gd name="connsiteY5071" fmla="*/ 1982327 h 2810796"/>
              <a:gd name="connsiteX5072" fmla="*/ 1149004 w 3531775"/>
              <a:gd name="connsiteY5072" fmla="*/ 1985375 h 2810796"/>
              <a:gd name="connsiteX5073" fmla="*/ 1150147 w 3531775"/>
              <a:gd name="connsiteY5073" fmla="*/ 1985756 h 2810796"/>
              <a:gd name="connsiteX5074" fmla="*/ 1155100 w 3531775"/>
              <a:gd name="connsiteY5074" fmla="*/ 1977945 h 2810796"/>
              <a:gd name="connsiteX5075" fmla="*/ 1154243 w 3531775"/>
              <a:gd name="connsiteY5075" fmla="*/ 1983470 h 2810796"/>
              <a:gd name="connsiteX5076" fmla="*/ 1154433 w 3531775"/>
              <a:gd name="connsiteY5076" fmla="*/ 1988709 h 2810796"/>
              <a:gd name="connsiteX5077" fmla="*/ 1158053 w 3531775"/>
              <a:gd name="connsiteY5077" fmla="*/ 1986613 h 2810796"/>
              <a:gd name="connsiteX5078" fmla="*/ 1155005 w 3531775"/>
              <a:gd name="connsiteY5078" fmla="*/ 1993471 h 2810796"/>
              <a:gd name="connsiteX5079" fmla="*/ 1162339 w 3531775"/>
              <a:gd name="connsiteY5079" fmla="*/ 1972421 h 2810796"/>
              <a:gd name="connsiteX5080" fmla="*/ 1157100 w 3531775"/>
              <a:gd name="connsiteY5080" fmla="*/ 2016236 h 2810796"/>
              <a:gd name="connsiteX5081" fmla="*/ 1155671 w 3531775"/>
              <a:gd name="connsiteY5081" fmla="*/ 2028714 h 2810796"/>
              <a:gd name="connsiteX5082" fmla="*/ 1159862 w 3531775"/>
              <a:gd name="connsiteY5082" fmla="*/ 2024808 h 2810796"/>
              <a:gd name="connsiteX5083" fmla="*/ 1165863 w 3531775"/>
              <a:gd name="connsiteY5083" fmla="*/ 2025094 h 2810796"/>
              <a:gd name="connsiteX5084" fmla="*/ 1169768 w 3531775"/>
              <a:gd name="connsiteY5084" fmla="*/ 2015665 h 2810796"/>
              <a:gd name="connsiteX5085" fmla="*/ 1171959 w 3531775"/>
              <a:gd name="connsiteY5085" fmla="*/ 2019475 h 2810796"/>
              <a:gd name="connsiteX5086" fmla="*/ 1173864 w 3531775"/>
              <a:gd name="connsiteY5086" fmla="*/ 2024523 h 2810796"/>
              <a:gd name="connsiteX5087" fmla="*/ 1177960 w 3531775"/>
              <a:gd name="connsiteY5087" fmla="*/ 2019760 h 2810796"/>
              <a:gd name="connsiteX5088" fmla="*/ 1176245 w 3531775"/>
              <a:gd name="connsiteY5088" fmla="*/ 2028714 h 2810796"/>
              <a:gd name="connsiteX5089" fmla="*/ 1179674 w 3531775"/>
              <a:gd name="connsiteY5089" fmla="*/ 2033667 h 2810796"/>
              <a:gd name="connsiteX5090" fmla="*/ 1157100 w 3531775"/>
              <a:gd name="connsiteY5090" fmla="*/ 2016236 h 2810796"/>
              <a:gd name="connsiteX5091" fmla="*/ 1165863 w 3531775"/>
              <a:gd name="connsiteY5091" fmla="*/ 1926225 h 2810796"/>
              <a:gd name="connsiteX5092" fmla="*/ 1164434 w 3531775"/>
              <a:gd name="connsiteY5092" fmla="*/ 1935940 h 2810796"/>
              <a:gd name="connsiteX5093" fmla="*/ 1167863 w 3531775"/>
              <a:gd name="connsiteY5093" fmla="*/ 1933083 h 2810796"/>
              <a:gd name="connsiteX5094" fmla="*/ 1172626 w 3531775"/>
              <a:gd name="connsiteY5094" fmla="*/ 1933464 h 2810796"/>
              <a:gd name="connsiteX5095" fmla="*/ 1177198 w 3531775"/>
              <a:gd name="connsiteY5095" fmla="*/ 1924320 h 2810796"/>
              <a:gd name="connsiteX5096" fmla="*/ 1177579 w 3531775"/>
              <a:gd name="connsiteY5096" fmla="*/ 1929178 h 2810796"/>
              <a:gd name="connsiteX5097" fmla="*/ 1179008 w 3531775"/>
              <a:gd name="connsiteY5097" fmla="*/ 1933178 h 2810796"/>
              <a:gd name="connsiteX5098" fmla="*/ 1182341 w 3531775"/>
              <a:gd name="connsiteY5098" fmla="*/ 1929463 h 2810796"/>
              <a:gd name="connsiteX5099" fmla="*/ 1180817 w 3531775"/>
              <a:gd name="connsiteY5099" fmla="*/ 1936512 h 2810796"/>
              <a:gd name="connsiteX5100" fmla="*/ 1183484 w 3531775"/>
              <a:gd name="connsiteY5100" fmla="*/ 1940512 h 2810796"/>
              <a:gd name="connsiteX5101" fmla="*/ 1165863 w 3531775"/>
              <a:gd name="connsiteY5101" fmla="*/ 1926225 h 2810796"/>
              <a:gd name="connsiteX5102" fmla="*/ 1182722 w 3531775"/>
              <a:gd name="connsiteY5102" fmla="*/ 1874790 h 2810796"/>
              <a:gd name="connsiteX5103" fmla="*/ 1177388 w 3531775"/>
              <a:gd name="connsiteY5103" fmla="*/ 1892220 h 2810796"/>
              <a:gd name="connsiteX5104" fmla="*/ 1182818 w 3531775"/>
              <a:gd name="connsiteY5104" fmla="*/ 1891744 h 2810796"/>
              <a:gd name="connsiteX5105" fmla="*/ 1184151 w 3531775"/>
              <a:gd name="connsiteY5105" fmla="*/ 1893363 h 2810796"/>
              <a:gd name="connsiteX5106" fmla="*/ 1188437 w 3531775"/>
              <a:gd name="connsiteY5106" fmla="*/ 1883458 h 2810796"/>
              <a:gd name="connsiteX5107" fmla="*/ 1188533 w 3531775"/>
              <a:gd name="connsiteY5107" fmla="*/ 1889268 h 2810796"/>
              <a:gd name="connsiteX5108" fmla="*/ 1189771 w 3531775"/>
              <a:gd name="connsiteY5108" fmla="*/ 1894316 h 2810796"/>
              <a:gd name="connsiteX5109" fmla="*/ 1193771 w 3531775"/>
              <a:gd name="connsiteY5109" fmla="*/ 1890601 h 2810796"/>
              <a:gd name="connsiteX5110" fmla="*/ 1191485 w 3531775"/>
              <a:gd name="connsiteY5110" fmla="*/ 1898697 h 2810796"/>
              <a:gd name="connsiteX5111" fmla="*/ 1194152 w 3531775"/>
              <a:gd name="connsiteY5111" fmla="*/ 1903936 h 2810796"/>
              <a:gd name="connsiteX5112" fmla="*/ 1182722 w 3531775"/>
              <a:gd name="connsiteY5112" fmla="*/ 1874790 h 2810796"/>
              <a:gd name="connsiteX5113" fmla="*/ 1204916 w 3531775"/>
              <a:gd name="connsiteY5113" fmla="*/ 1811067 h 2810796"/>
              <a:gd name="connsiteX5114" fmla="*/ 1195010 w 3531775"/>
              <a:gd name="connsiteY5114" fmla="*/ 1827260 h 2810796"/>
              <a:gd name="connsiteX5115" fmla="*/ 1202820 w 3531775"/>
              <a:gd name="connsiteY5115" fmla="*/ 1828879 h 2810796"/>
              <a:gd name="connsiteX5116" fmla="*/ 1203963 w 3531775"/>
              <a:gd name="connsiteY5116" fmla="*/ 1829260 h 2810796"/>
              <a:gd name="connsiteX5117" fmla="*/ 1208535 w 3531775"/>
              <a:gd name="connsiteY5117" fmla="*/ 1821259 h 2810796"/>
              <a:gd name="connsiteX5118" fmla="*/ 1208059 w 3531775"/>
              <a:gd name="connsiteY5118" fmla="*/ 1826784 h 2810796"/>
              <a:gd name="connsiteX5119" fmla="*/ 1208535 w 3531775"/>
              <a:gd name="connsiteY5119" fmla="*/ 1832022 h 2810796"/>
              <a:gd name="connsiteX5120" fmla="*/ 1212250 w 3531775"/>
              <a:gd name="connsiteY5120" fmla="*/ 1829737 h 2810796"/>
              <a:gd name="connsiteX5121" fmla="*/ 1209392 w 3531775"/>
              <a:gd name="connsiteY5121" fmla="*/ 1836785 h 2810796"/>
              <a:gd name="connsiteX5122" fmla="*/ 1210916 w 3531775"/>
              <a:gd name="connsiteY5122" fmla="*/ 1842691 h 2810796"/>
              <a:gd name="connsiteX5123" fmla="*/ 1204916 w 3531775"/>
              <a:gd name="connsiteY5123" fmla="*/ 1811067 h 2810796"/>
              <a:gd name="connsiteX5124" fmla="*/ 1212059 w 3531775"/>
              <a:gd name="connsiteY5124" fmla="*/ 1765252 h 2810796"/>
              <a:gd name="connsiteX5125" fmla="*/ 1210440 w 3531775"/>
              <a:gd name="connsiteY5125" fmla="*/ 1779540 h 2810796"/>
              <a:gd name="connsiteX5126" fmla="*/ 1216250 w 3531775"/>
              <a:gd name="connsiteY5126" fmla="*/ 1778968 h 2810796"/>
              <a:gd name="connsiteX5127" fmla="*/ 1218251 w 3531775"/>
              <a:gd name="connsiteY5127" fmla="*/ 1770586 h 2810796"/>
              <a:gd name="connsiteX5128" fmla="*/ 1219298 w 3531775"/>
              <a:gd name="connsiteY5128" fmla="*/ 1774968 h 2810796"/>
              <a:gd name="connsiteX5129" fmla="*/ 1221204 w 3531775"/>
              <a:gd name="connsiteY5129" fmla="*/ 1778492 h 2810796"/>
              <a:gd name="connsiteX5130" fmla="*/ 1223299 w 3531775"/>
              <a:gd name="connsiteY5130" fmla="*/ 1781445 h 2810796"/>
              <a:gd name="connsiteX5131" fmla="*/ 1228919 w 3531775"/>
              <a:gd name="connsiteY5131" fmla="*/ 1775539 h 2810796"/>
              <a:gd name="connsiteX5132" fmla="*/ 1212059 w 3531775"/>
              <a:gd name="connsiteY5132" fmla="*/ 1765252 h 2810796"/>
              <a:gd name="connsiteX5133" fmla="*/ 1212250 w 3531775"/>
              <a:gd name="connsiteY5133" fmla="*/ 1637903 h 2810796"/>
              <a:gd name="connsiteX5134" fmla="*/ 1219108 w 3531775"/>
              <a:gd name="connsiteY5134" fmla="*/ 1635998 h 2810796"/>
              <a:gd name="connsiteX5135" fmla="*/ 1220156 w 3531775"/>
              <a:gd name="connsiteY5135" fmla="*/ 1635808 h 2810796"/>
              <a:gd name="connsiteX5136" fmla="*/ 1220632 w 3531775"/>
              <a:gd name="connsiteY5136" fmla="*/ 1628283 h 2810796"/>
              <a:gd name="connsiteX5137" fmla="*/ 1222442 w 3531775"/>
              <a:gd name="connsiteY5137" fmla="*/ 1632474 h 2810796"/>
              <a:gd name="connsiteX5138" fmla="*/ 1224823 w 3531775"/>
              <a:gd name="connsiteY5138" fmla="*/ 1636093 h 2810796"/>
              <a:gd name="connsiteX5139" fmla="*/ 1226918 w 3531775"/>
              <a:gd name="connsiteY5139" fmla="*/ 1632950 h 2810796"/>
              <a:gd name="connsiteX5140" fmla="*/ 1227395 w 3531775"/>
              <a:gd name="connsiteY5140" fmla="*/ 1639141 h 2810796"/>
              <a:gd name="connsiteX5141" fmla="*/ 1231014 w 3531775"/>
              <a:gd name="connsiteY5141" fmla="*/ 1642761 h 2810796"/>
              <a:gd name="connsiteX5142" fmla="*/ 1212250 w 3531775"/>
              <a:gd name="connsiteY5142" fmla="*/ 1637903 h 2810796"/>
              <a:gd name="connsiteX5143" fmla="*/ 1199105 w 3531775"/>
              <a:gd name="connsiteY5143" fmla="*/ 1594279 h 2810796"/>
              <a:gd name="connsiteX5144" fmla="*/ 1208440 w 3531775"/>
              <a:gd name="connsiteY5144" fmla="*/ 1605804 h 2810796"/>
              <a:gd name="connsiteX5145" fmla="*/ 1209488 w 3531775"/>
              <a:gd name="connsiteY5145" fmla="*/ 1596374 h 2810796"/>
              <a:gd name="connsiteX5146" fmla="*/ 1204916 w 3531775"/>
              <a:gd name="connsiteY5146" fmla="*/ 1589516 h 2810796"/>
              <a:gd name="connsiteX5147" fmla="*/ 1208059 w 3531775"/>
              <a:gd name="connsiteY5147" fmla="*/ 1589992 h 2810796"/>
              <a:gd name="connsiteX5148" fmla="*/ 1211012 w 3531775"/>
              <a:gd name="connsiteY5148" fmla="*/ 1589230 h 2810796"/>
              <a:gd name="connsiteX5149" fmla="*/ 1209488 w 3531775"/>
              <a:gd name="connsiteY5149" fmla="*/ 1584754 h 2810796"/>
              <a:gd name="connsiteX5150" fmla="*/ 1213679 w 3531775"/>
              <a:gd name="connsiteY5150" fmla="*/ 1587897 h 2810796"/>
              <a:gd name="connsiteX5151" fmla="*/ 1217012 w 3531775"/>
              <a:gd name="connsiteY5151" fmla="*/ 1585706 h 2810796"/>
              <a:gd name="connsiteX5152" fmla="*/ 1211678 w 3531775"/>
              <a:gd name="connsiteY5152" fmla="*/ 1579420 h 2810796"/>
              <a:gd name="connsiteX5153" fmla="*/ 1199105 w 3531775"/>
              <a:gd name="connsiteY5153" fmla="*/ 1594279 h 2810796"/>
              <a:gd name="connsiteX5154" fmla="*/ 1180722 w 3531775"/>
              <a:gd name="connsiteY5154" fmla="*/ 1557036 h 2810796"/>
              <a:gd name="connsiteX5155" fmla="*/ 1186151 w 3531775"/>
              <a:gd name="connsiteY5155" fmla="*/ 1560274 h 2810796"/>
              <a:gd name="connsiteX5156" fmla="*/ 1186151 w 3531775"/>
              <a:gd name="connsiteY5156" fmla="*/ 1556274 h 2810796"/>
              <a:gd name="connsiteX5157" fmla="*/ 1190152 w 3531775"/>
              <a:gd name="connsiteY5157" fmla="*/ 1558655 h 2810796"/>
              <a:gd name="connsiteX5158" fmla="*/ 1191009 w 3531775"/>
              <a:gd name="connsiteY5158" fmla="*/ 1557988 h 2810796"/>
              <a:gd name="connsiteX5159" fmla="*/ 1188533 w 3531775"/>
              <a:gd name="connsiteY5159" fmla="*/ 1551130 h 2810796"/>
              <a:gd name="connsiteX5160" fmla="*/ 1191676 w 3531775"/>
              <a:gd name="connsiteY5160" fmla="*/ 1553988 h 2810796"/>
              <a:gd name="connsiteX5161" fmla="*/ 1195105 w 3531775"/>
              <a:gd name="connsiteY5161" fmla="*/ 1555988 h 2810796"/>
              <a:gd name="connsiteX5162" fmla="*/ 1195676 w 3531775"/>
              <a:gd name="connsiteY5162" fmla="*/ 1552273 h 2810796"/>
              <a:gd name="connsiteX5163" fmla="*/ 1198439 w 3531775"/>
              <a:gd name="connsiteY5163" fmla="*/ 1557607 h 2810796"/>
              <a:gd name="connsiteX5164" fmla="*/ 1202820 w 3531775"/>
              <a:gd name="connsiteY5164" fmla="*/ 1559226 h 2810796"/>
              <a:gd name="connsiteX5165" fmla="*/ 1180722 w 3531775"/>
              <a:gd name="connsiteY5165" fmla="*/ 1557036 h 2810796"/>
              <a:gd name="connsiteX5166" fmla="*/ 1155481 w 3531775"/>
              <a:gd name="connsiteY5166" fmla="*/ 1521031 h 2810796"/>
              <a:gd name="connsiteX5167" fmla="*/ 1164434 w 3531775"/>
              <a:gd name="connsiteY5167" fmla="*/ 1530175 h 2810796"/>
              <a:gd name="connsiteX5168" fmla="*/ 1166816 w 3531775"/>
              <a:gd name="connsiteY5168" fmla="*/ 1521793 h 2810796"/>
              <a:gd name="connsiteX5169" fmla="*/ 1164149 w 3531775"/>
              <a:gd name="connsiteY5169" fmla="*/ 1516554 h 2810796"/>
              <a:gd name="connsiteX5170" fmla="*/ 1167197 w 3531775"/>
              <a:gd name="connsiteY5170" fmla="*/ 1515983 h 2810796"/>
              <a:gd name="connsiteX5171" fmla="*/ 1172245 w 3531775"/>
              <a:gd name="connsiteY5171" fmla="*/ 1519793 h 2810796"/>
              <a:gd name="connsiteX5172" fmla="*/ 1171102 w 3531775"/>
              <a:gd name="connsiteY5172" fmla="*/ 1512745 h 2810796"/>
              <a:gd name="connsiteX5173" fmla="*/ 1176055 w 3531775"/>
              <a:gd name="connsiteY5173" fmla="*/ 1517412 h 2810796"/>
              <a:gd name="connsiteX5174" fmla="*/ 1175579 w 3531775"/>
              <a:gd name="connsiteY5174" fmla="*/ 1509316 h 2810796"/>
              <a:gd name="connsiteX5175" fmla="*/ 1155481 w 3531775"/>
              <a:gd name="connsiteY5175" fmla="*/ 1521031 h 2810796"/>
              <a:gd name="connsiteX5176" fmla="*/ 1133192 w 3531775"/>
              <a:gd name="connsiteY5176" fmla="*/ 1501791 h 2810796"/>
              <a:gd name="connsiteX5177" fmla="*/ 1138812 w 3531775"/>
              <a:gd name="connsiteY5177" fmla="*/ 1505791 h 2810796"/>
              <a:gd name="connsiteX5178" fmla="*/ 1142336 w 3531775"/>
              <a:gd name="connsiteY5178" fmla="*/ 1499981 h 2810796"/>
              <a:gd name="connsiteX5179" fmla="*/ 1138812 w 3531775"/>
              <a:gd name="connsiteY5179" fmla="*/ 1493980 h 2810796"/>
              <a:gd name="connsiteX5180" fmla="*/ 1142527 w 3531775"/>
              <a:gd name="connsiteY5180" fmla="*/ 1495409 h 2810796"/>
              <a:gd name="connsiteX5181" fmla="*/ 1146337 w 3531775"/>
              <a:gd name="connsiteY5181" fmla="*/ 1495980 h 2810796"/>
              <a:gd name="connsiteX5182" fmla="*/ 1145861 w 3531775"/>
              <a:gd name="connsiteY5182" fmla="*/ 1492647 h 2810796"/>
              <a:gd name="connsiteX5183" fmla="*/ 1149956 w 3531775"/>
              <a:gd name="connsiteY5183" fmla="*/ 1496362 h 2810796"/>
              <a:gd name="connsiteX5184" fmla="*/ 1154624 w 3531775"/>
              <a:gd name="connsiteY5184" fmla="*/ 1496457 h 2810796"/>
              <a:gd name="connsiteX5185" fmla="*/ 1133192 w 3531775"/>
              <a:gd name="connsiteY5185" fmla="*/ 1501791 h 2810796"/>
              <a:gd name="connsiteX5186" fmla="*/ 1115857 w 3531775"/>
              <a:gd name="connsiteY5186" fmla="*/ 1466548 h 2810796"/>
              <a:gd name="connsiteX5187" fmla="*/ 1138812 w 3531775"/>
              <a:gd name="connsiteY5187" fmla="*/ 1476264 h 2810796"/>
              <a:gd name="connsiteX5188" fmla="*/ 1126620 w 3531775"/>
              <a:gd name="connsiteY5188" fmla="*/ 1466262 h 2810796"/>
              <a:gd name="connsiteX5189" fmla="*/ 1125572 w 3531775"/>
              <a:gd name="connsiteY5189" fmla="*/ 1463595 h 2810796"/>
              <a:gd name="connsiteX5190" fmla="*/ 1131859 w 3531775"/>
              <a:gd name="connsiteY5190" fmla="*/ 1461309 h 2810796"/>
              <a:gd name="connsiteX5191" fmla="*/ 1127096 w 3531775"/>
              <a:gd name="connsiteY5191" fmla="*/ 1457976 h 2810796"/>
              <a:gd name="connsiteX5192" fmla="*/ 1134335 w 3531775"/>
              <a:gd name="connsiteY5192" fmla="*/ 1458547 h 2810796"/>
              <a:gd name="connsiteX5193" fmla="*/ 1137098 w 3531775"/>
              <a:gd name="connsiteY5193" fmla="*/ 1454737 h 2810796"/>
              <a:gd name="connsiteX5194" fmla="*/ 1126144 w 3531775"/>
              <a:gd name="connsiteY5194" fmla="*/ 1451784 h 2810796"/>
              <a:gd name="connsiteX5195" fmla="*/ 1115857 w 3531775"/>
              <a:gd name="connsiteY5195" fmla="*/ 1466548 h 2810796"/>
              <a:gd name="connsiteX5196" fmla="*/ 1098140 w 3531775"/>
              <a:gd name="connsiteY5196" fmla="*/ 1485122 h 2810796"/>
              <a:gd name="connsiteX5197" fmla="*/ 1108808 w 3531775"/>
              <a:gd name="connsiteY5197" fmla="*/ 1486741 h 2810796"/>
              <a:gd name="connsiteX5198" fmla="*/ 1103855 w 3531775"/>
              <a:gd name="connsiteY5198" fmla="*/ 1483122 h 2810796"/>
              <a:gd name="connsiteX5199" fmla="*/ 1106808 w 3531775"/>
              <a:gd name="connsiteY5199" fmla="*/ 1480931 h 2810796"/>
              <a:gd name="connsiteX5200" fmla="*/ 1101665 w 3531775"/>
              <a:gd name="connsiteY5200" fmla="*/ 1478454 h 2810796"/>
              <a:gd name="connsiteX5201" fmla="*/ 1108237 w 3531775"/>
              <a:gd name="connsiteY5201" fmla="*/ 1476645 h 2810796"/>
              <a:gd name="connsiteX5202" fmla="*/ 1105094 w 3531775"/>
              <a:gd name="connsiteY5202" fmla="*/ 1473978 h 2810796"/>
              <a:gd name="connsiteX5203" fmla="*/ 1104713 w 3531775"/>
              <a:gd name="connsiteY5203" fmla="*/ 1472454 h 2810796"/>
              <a:gd name="connsiteX5204" fmla="*/ 1109380 w 3531775"/>
              <a:gd name="connsiteY5204" fmla="*/ 1472835 h 2810796"/>
              <a:gd name="connsiteX5205" fmla="*/ 1105665 w 3531775"/>
              <a:gd name="connsiteY5205" fmla="*/ 1467405 h 2810796"/>
              <a:gd name="connsiteX5206" fmla="*/ 1098140 w 3531775"/>
              <a:gd name="connsiteY5206" fmla="*/ 1485122 h 2810796"/>
              <a:gd name="connsiteX5207" fmla="*/ 1094426 w 3531775"/>
              <a:gd name="connsiteY5207" fmla="*/ 1439212 h 2810796"/>
              <a:gd name="connsiteX5208" fmla="*/ 1108427 w 3531775"/>
              <a:gd name="connsiteY5208" fmla="*/ 1442831 h 2810796"/>
              <a:gd name="connsiteX5209" fmla="*/ 1110713 w 3531775"/>
              <a:gd name="connsiteY5209" fmla="*/ 1439021 h 2810796"/>
              <a:gd name="connsiteX5210" fmla="*/ 1104713 w 3531775"/>
              <a:gd name="connsiteY5210" fmla="*/ 1436068 h 2810796"/>
              <a:gd name="connsiteX5211" fmla="*/ 1105379 w 3531775"/>
              <a:gd name="connsiteY5211" fmla="*/ 1434258 h 2810796"/>
              <a:gd name="connsiteX5212" fmla="*/ 1108427 w 3531775"/>
              <a:gd name="connsiteY5212" fmla="*/ 1434830 h 2810796"/>
              <a:gd name="connsiteX5213" fmla="*/ 1113095 w 3531775"/>
              <a:gd name="connsiteY5213" fmla="*/ 1433878 h 2810796"/>
              <a:gd name="connsiteX5214" fmla="*/ 1110713 w 3531775"/>
              <a:gd name="connsiteY5214" fmla="*/ 1431020 h 2810796"/>
              <a:gd name="connsiteX5215" fmla="*/ 1117381 w 3531775"/>
              <a:gd name="connsiteY5215" fmla="*/ 1432925 h 2810796"/>
              <a:gd name="connsiteX5216" fmla="*/ 1122810 w 3531775"/>
              <a:gd name="connsiteY5216" fmla="*/ 1431687 h 2810796"/>
              <a:gd name="connsiteX5217" fmla="*/ 1094426 w 3531775"/>
              <a:gd name="connsiteY5217" fmla="*/ 1439212 h 2810796"/>
              <a:gd name="connsiteX5218" fmla="*/ 196504 w 3531775"/>
              <a:gd name="connsiteY5218" fmla="*/ 1110027 h 2810796"/>
              <a:gd name="connsiteX5219" fmla="*/ 235080 w 3531775"/>
              <a:gd name="connsiteY5219" fmla="*/ 1073642 h 2810796"/>
              <a:gd name="connsiteX5220" fmla="*/ 234318 w 3531775"/>
              <a:gd name="connsiteY5220" fmla="*/ 1072689 h 2810796"/>
              <a:gd name="connsiteX5221" fmla="*/ 145831 w 3531775"/>
              <a:gd name="connsiteY5221" fmla="*/ 1258237 h 2810796"/>
              <a:gd name="connsiteX5222" fmla="*/ 196504 w 3531775"/>
              <a:gd name="connsiteY5222" fmla="*/ 1110027 h 2810796"/>
              <a:gd name="connsiteX5223" fmla="*/ 375479 w 3531775"/>
              <a:gd name="connsiteY5223" fmla="*/ 1070118 h 2810796"/>
              <a:gd name="connsiteX5224" fmla="*/ 442344 w 3531775"/>
              <a:gd name="connsiteY5224" fmla="*/ 1090025 h 2810796"/>
              <a:gd name="connsiteX5225" fmla="*/ 442344 w 3531775"/>
              <a:gd name="connsiteY5225" fmla="*/ 1088787 h 2810796"/>
              <a:gd name="connsiteX5226" fmla="*/ 409007 w 3531775"/>
              <a:gd name="connsiteY5226" fmla="*/ 1079643 h 2810796"/>
              <a:gd name="connsiteX5227" fmla="*/ 247177 w 3531775"/>
              <a:gd name="connsiteY5227" fmla="*/ 1209468 h 2810796"/>
              <a:gd name="connsiteX5228" fmla="*/ 375479 w 3531775"/>
              <a:gd name="connsiteY5228" fmla="*/ 1070118 h 2810796"/>
              <a:gd name="connsiteX5229" fmla="*/ 418532 w 3531775"/>
              <a:gd name="connsiteY5229" fmla="*/ 1166987 h 2810796"/>
              <a:gd name="connsiteX5230" fmla="*/ 471681 w 3531775"/>
              <a:gd name="connsiteY5230" fmla="*/ 1206516 h 2810796"/>
              <a:gd name="connsiteX5231" fmla="*/ 577313 w 3531775"/>
              <a:gd name="connsiteY5231" fmla="*/ 1153462 h 2810796"/>
              <a:gd name="connsiteX5232" fmla="*/ 463013 w 3531775"/>
              <a:gd name="connsiteY5232" fmla="*/ 1190323 h 2810796"/>
              <a:gd name="connsiteX5233" fmla="*/ 421675 w 3531775"/>
              <a:gd name="connsiteY5233" fmla="*/ 1157367 h 2810796"/>
              <a:gd name="connsiteX5234" fmla="*/ 297469 w 3531775"/>
              <a:gd name="connsiteY5234" fmla="*/ 1213183 h 2810796"/>
              <a:gd name="connsiteX5235" fmla="*/ 418532 w 3531775"/>
              <a:gd name="connsiteY5235" fmla="*/ 1166987 h 2810796"/>
              <a:gd name="connsiteX5236" fmla="*/ 367668 w 3531775"/>
              <a:gd name="connsiteY5236" fmla="*/ 1261284 h 2810796"/>
              <a:gd name="connsiteX5237" fmla="*/ 479587 w 3531775"/>
              <a:gd name="connsiteY5237" fmla="*/ 1288716 h 2810796"/>
              <a:gd name="connsiteX5238" fmla="*/ 479301 w 3531775"/>
              <a:gd name="connsiteY5238" fmla="*/ 1287574 h 2810796"/>
              <a:gd name="connsiteX5239" fmla="*/ 260036 w 3531775"/>
              <a:gd name="connsiteY5239" fmla="*/ 1279858 h 2810796"/>
              <a:gd name="connsiteX5240" fmla="*/ 367668 w 3531775"/>
              <a:gd name="connsiteY5240" fmla="*/ 1261284 h 2810796"/>
              <a:gd name="connsiteX5241" fmla="*/ 258893 w 3531775"/>
              <a:gd name="connsiteY5241" fmla="*/ 1322149 h 2810796"/>
              <a:gd name="connsiteX5242" fmla="*/ 363096 w 3531775"/>
              <a:gd name="connsiteY5242" fmla="*/ 1345295 h 2810796"/>
              <a:gd name="connsiteX5243" fmla="*/ 363668 w 3531775"/>
              <a:gd name="connsiteY5243" fmla="*/ 1344247 h 2810796"/>
              <a:gd name="connsiteX5244" fmla="*/ 321091 w 3531775"/>
              <a:gd name="connsiteY5244" fmla="*/ 1335008 h 2810796"/>
              <a:gd name="connsiteX5245" fmla="*/ 195551 w 3531775"/>
              <a:gd name="connsiteY5245" fmla="*/ 1311767 h 2810796"/>
              <a:gd name="connsiteX5246" fmla="*/ 258893 w 3531775"/>
              <a:gd name="connsiteY5246" fmla="*/ 1322149 h 2810796"/>
              <a:gd name="connsiteX5247" fmla="*/ 127162 w 3531775"/>
              <a:gd name="connsiteY5247" fmla="*/ 1274048 h 2810796"/>
              <a:gd name="connsiteX5248" fmla="*/ 168881 w 3531775"/>
              <a:gd name="connsiteY5248" fmla="*/ 1316149 h 2810796"/>
              <a:gd name="connsiteX5249" fmla="*/ 127162 w 3531775"/>
              <a:gd name="connsiteY5249" fmla="*/ 1274048 h 2810796"/>
              <a:gd name="connsiteX5250" fmla="*/ 156975 w 3531775"/>
              <a:gd name="connsiteY5250" fmla="*/ 1328626 h 2810796"/>
              <a:gd name="connsiteX5251" fmla="*/ 119066 w 3531775"/>
              <a:gd name="connsiteY5251" fmla="*/ 1292908 h 2810796"/>
              <a:gd name="connsiteX5252" fmla="*/ 156975 w 3531775"/>
              <a:gd name="connsiteY5252" fmla="*/ 1328626 h 2810796"/>
              <a:gd name="connsiteX5253" fmla="*/ 143354 w 3531775"/>
              <a:gd name="connsiteY5253" fmla="*/ 1341485 h 2810796"/>
              <a:gd name="connsiteX5254" fmla="*/ 111827 w 3531775"/>
              <a:gd name="connsiteY5254" fmla="*/ 1316529 h 2810796"/>
              <a:gd name="connsiteX5255" fmla="*/ 143354 w 3531775"/>
              <a:gd name="connsiteY5255" fmla="*/ 1341485 h 2810796"/>
              <a:gd name="connsiteX5256" fmla="*/ 108874 w 3531775"/>
              <a:gd name="connsiteY5256" fmla="*/ 1370632 h 2810796"/>
              <a:gd name="connsiteX5257" fmla="*/ 111160 w 3531775"/>
              <a:gd name="connsiteY5257" fmla="*/ 1368822 h 2810796"/>
              <a:gd name="connsiteX5258" fmla="*/ 116303 w 3531775"/>
              <a:gd name="connsiteY5258" fmla="*/ 1359773 h 2810796"/>
              <a:gd name="connsiteX5259" fmla="*/ 114970 w 3531775"/>
              <a:gd name="connsiteY5259" fmla="*/ 1363297 h 2810796"/>
              <a:gd name="connsiteX5260" fmla="*/ 114398 w 3531775"/>
              <a:gd name="connsiteY5260" fmla="*/ 1365774 h 2810796"/>
              <a:gd name="connsiteX5261" fmla="*/ 114208 w 3531775"/>
              <a:gd name="connsiteY5261" fmla="*/ 1367583 h 2810796"/>
              <a:gd name="connsiteX5262" fmla="*/ 114303 w 3531775"/>
              <a:gd name="connsiteY5262" fmla="*/ 1369488 h 2810796"/>
              <a:gd name="connsiteX5263" fmla="*/ 119923 w 3531775"/>
              <a:gd name="connsiteY5263" fmla="*/ 1358058 h 2810796"/>
              <a:gd name="connsiteX5264" fmla="*/ 115922 w 3531775"/>
              <a:gd name="connsiteY5264" fmla="*/ 1357106 h 2810796"/>
              <a:gd name="connsiteX5265" fmla="*/ 106302 w 3531775"/>
              <a:gd name="connsiteY5265" fmla="*/ 1374537 h 2810796"/>
              <a:gd name="connsiteX5266" fmla="*/ 108874 w 3531775"/>
              <a:gd name="connsiteY5266" fmla="*/ 1370632 h 2810796"/>
              <a:gd name="connsiteX5267" fmla="*/ 70202 w 3531775"/>
              <a:gd name="connsiteY5267" fmla="*/ 1465691 h 2810796"/>
              <a:gd name="connsiteX5268" fmla="*/ 71726 w 3531775"/>
              <a:gd name="connsiteY5268" fmla="*/ 1467882 h 2810796"/>
              <a:gd name="connsiteX5269" fmla="*/ 72203 w 3531775"/>
              <a:gd name="connsiteY5269" fmla="*/ 1467977 h 2810796"/>
              <a:gd name="connsiteX5270" fmla="*/ 75441 w 3531775"/>
              <a:gd name="connsiteY5270" fmla="*/ 1459786 h 2810796"/>
              <a:gd name="connsiteX5271" fmla="*/ 74393 w 3531775"/>
              <a:gd name="connsiteY5271" fmla="*/ 1465024 h 2810796"/>
              <a:gd name="connsiteX5272" fmla="*/ 74012 w 3531775"/>
              <a:gd name="connsiteY5272" fmla="*/ 1469882 h 2810796"/>
              <a:gd name="connsiteX5273" fmla="*/ 75917 w 3531775"/>
              <a:gd name="connsiteY5273" fmla="*/ 1467215 h 2810796"/>
              <a:gd name="connsiteX5274" fmla="*/ 74203 w 3531775"/>
              <a:gd name="connsiteY5274" fmla="*/ 1479312 h 2810796"/>
              <a:gd name="connsiteX5275" fmla="*/ 68297 w 3531775"/>
              <a:gd name="connsiteY5275" fmla="*/ 1467501 h 2810796"/>
              <a:gd name="connsiteX5276" fmla="*/ 70202 w 3531775"/>
              <a:gd name="connsiteY5276" fmla="*/ 1465691 h 2810796"/>
              <a:gd name="connsiteX5277" fmla="*/ 53819 w 3531775"/>
              <a:gd name="connsiteY5277" fmla="*/ 1622282 h 2810796"/>
              <a:gd name="connsiteX5278" fmla="*/ 50486 w 3531775"/>
              <a:gd name="connsiteY5278" fmla="*/ 1611900 h 2810796"/>
              <a:gd name="connsiteX5279" fmla="*/ 52676 w 3531775"/>
              <a:gd name="connsiteY5279" fmla="*/ 1612662 h 2810796"/>
              <a:gd name="connsiteX5280" fmla="*/ 55915 w 3531775"/>
              <a:gd name="connsiteY5280" fmla="*/ 1618758 h 2810796"/>
              <a:gd name="connsiteX5281" fmla="*/ 54391 w 3531775"/>
              <a:gd name="connsiteY5281" fmla="*/ 1607518 h 2810796"/>
              <a:gd name="connsiteX5282" fmla="*/ 60296 w 3531775"/>
              <a:gd name="connsiteY5282" fmla="*/ 1618758 h 2810796"/>
              <a:gd name="connsiteX5283" fmla="*/ 44485 w 3531775"/>
              <a:gd name="connsiteY5283" fmla="*/ 1609233 h 2810796"/>
              <a:gd name="connsiteX5284" fmla="*/ 54010 w 3531775"/>
              <a:gd name="connsiteY5284" fmla="*/ 1632664 h 2810796"/>
              <a:gd name="connsiteX5285" fmla="*/ 53819 w 3531775"/>
              <a:gd name="connsiteY5285" fmla="*/ 1622282 h 2810796"/>
              <a:gd name="connsiteX5286" fmla="*/ 52581 w 3531775"/>
              <a:gd name="connsiteY5286" fmla="*/ 1578372 h 2810796"/>
              <a:gd name="connsiteX5287" fmla="*/ 53534 w 3531775"/>
              <a:gd name="connsiteY5287" fmla="*/ 1583611 h 2810796"/>
              <a:gd name="connsiteX5288" fmla="*/ 55629 w 3531775"/>
              <a:gd name="connsiteY5288" fmla="*/ 1576753 h 2810796"/>
              <a:gd name="connsiteX5289" fmla="*/ 57534 w 3531775"/>
              <a:gd name="connsiteY5289" fmla="*/ 1582467 h 2810796"/>
              <a:gd name="connsiteX5290" fmla="*/ 58201 w 3531775"/>
              <a:gd name="connsiteY5290" fmla="*/ 1582372 h 2810796"/>
              <a:gd name="connsiteX5291" fmla="*/ 58296 w 3531775"/>
              <a:gd name="connsiteY5291" fmla="*/ 1573324 h 2810796"/>
              <a:gd name="connsiteX5292" fmla="*/ 59344 w 3531775"/>
              <a:gd name="connsiteY5292" fmla="*/ 1578753 h 2810796"/>
              <a:gd name="connsiteX5293" fmla="*/ 61058 w 3531775"/>
              <a:gd name="connsiteY5293" fmla="*/ 1583420 h 2810796"/>
              <a:gd name="connsiteX5294" fmla="*/ 62106 w 3531775"/>
              <a:gd name="connsiteY5294" fmla="*/ 1580086 h 2810796"/>
              <a:gd name="connsiteX5295" fmla="*/ 63916 w 3531775"/>
              <a:gd name="connsiteY5295" fmla="*/ 1591802 h 2810796"/>
              <a:gd name="connsiteX5296" fmla="*/ 65249 w 3531775"/>
              <a:gd name="connsiteY5296" fmla="*/ 1582658 h 2810796"/>
              <a:gd name="connsiteX5297" fmla="*/ 52581 w 3531775"/>
              <a:gd name="connsiteY5297" fmla="*/ 1578372 h 2810796"/>
              <a:gd name="connsiteX5298" fmla="*/ 57058 w 3531775"/>
              <a:gd name="connsiteY5298" fmla="*/ 1536462 h 2810796"/>
              <a:gd name="connsiteX5299" fmla="*/ 58963 w 3531775"/>
              <a:gd name="connsiteY5299" fmla="*/ 1537224 h 2810796"/>
              <a:gd name="connsiteX5300" fmla="*/ 61439 w 3531775"/>
              <a:gd name="connsiteY5300" fmla="*/ 1536081 h 2810796"/>
              <a:gd name="connsiteX5301" fmla="*/ 62011 w 3531775"/>
              <a:gd name="connsiteY5301" fmla="*/ 1535414 h 2810796"/>
              <a:gd name="connsiteX5302" fmla="*/ 63440 w 3531775"/>
              <a:gd name="connsiteY5302" fmla="*/ 1530461 h 2810796"/>
              <a:gd name="connsiteX5303" fmla="*/ 65916 w 3531775"/>
              <a:gd name="connsiteY5303" fmla="*/ 1529413 h 2810796"/>
              <a:gd name="connsiteX5304" fmla="*/ 67916 w 3531775"/>
              <a:gd name="connsiteY5304" fmla="*/ 1539510 h 2810796"/>
              <a:gd name="connsiteX5305" fmla="*/ 57058 w 3531775"/>
              <a:gd name="connsiteY5305" fmla="*/ 1536462 h 2810796"/>
              <a:gd name="connsiteX5306" fmla="*/ 123828 w 3531775"/>
              <a:gd name="connsiteY5306" fmla="*/ 1691815 h 2810796"/>
              <a:gd name="connsiteX5307" fmla="*/ 116399 w 3531775"/>
              <a:gd name="connsiteY5307" fmla="*/ 1700863 h 2810796"/>
              <a:gd name="connsiteX5308" fmla="*/ 114779 w 3531775"/>
              <a:gd name="connsiteY5308" fmla="*/ 1697053 h 2810796"/>
              <a:gd name="connsiteX5309" fmla="*/ 116113 w 3531775"/>
              <a:gd name="connsiteY5309" fmla="*/ 1694291 h 2810796"/>
              <a:gd name="connsiteX5310" fmla="*/ 116113 w 3531775"/>
              <a:gd name="connsiteY5310" fmla="*/ 1693338 h 2810796"/>
              <a:gd name="connsiteX5311" fmla="*/ 110112 w 3531775"/>
              <a:gd name="connsiteY5311" fmla="*/ 1686004 h 2810796"/>
              <a:gd name="connsiteX5312" fmla="*/ 113827 w 3531775"/>
              <a:gd name="connsiteY5312" fmla="*/ 1688671 h 2810796"/>
              <a:gd name="connsiteX5313" fmla="*/ 117256 w 3531775"/>
              <a:gd name="connsiteY5313" fmla="*/ 1690195 h 2810796"/>
              <a:gd name="connsiteX5314" fmla="*/ 115256 w 3531775"/>
              <a:gd name="connsiteY5314" fmla="*/ 1686004 h 2810796"/>
              <a:gd name="connsiteX5315" fmla="*/ 123828 w 3531775"/>
              <a:gd name="connsiteY5315" fmla="*/ 1691815 h 2810796"/>
              <a:gd name="connsiteX5316" fmla="*/ 161166 w 3531775"/>
              <a:gd name="connsiteY5316" fmla="*/ 1731153 h 2810796"/>
              <a:gd name="connsiteX5317" fmla="*/ 137830 w 3531775"/>
              <a:gd name="connsiteY5317" fmla="*/ 1727629 h 2810796"/>
              <a:gd name="connsiteX5318" fmla="*/ 145355 w 3531775"/>
              <a:gd name="connsiteY5318" fmla="*/ 1731438 h 2810796"/>
              <a:gd name="connsiteX5319" fmla="*/ 148403 w 3531775"/>
              <a:gd name="connsiteY5319" fmla="*/ 1730295 h 2810796"/>
              <a:gd name="connsiteX5320" fmla="*/ 148879 w 3531775"/>
              <a:gd name="connsiteY5320" fmla="*/ 1729724 h 2810796"/>
              <a:gd name="connsiteX5321" fmla="*/ 142783 w 3531775"/>
              <a:gd name="connsiteY5321" fmla="*/ 1723152 h 2810796"/>
              <a:gd name="connsiteX5322" fmla="*/ 152498 w 3531775"/>
              <a:gd name="connsiteY5322" fmla="*/ 1730010 h 2810796"/>
              <a:gd name="connsiteX5323" fmla="*/ 151832 w 3531775"/>
              <a:gd name="connsiteY5323" fmla="*/ 1728200 h 2810796"/>
              <a:gd name="connsiteX5324" fmla="*/ 150403 w 3531775"/>
              <a:gd name="connsiteY5324" fmla="*/ 1724962 h 2810796"/>
              <a:gd name="connsiteX5325" fmla="*/ 161166 w 3531775"/>
              <a:gd name="connsiteY5325" fmla="*/ 1731153 h 2810796"/>
              <a:gd name="connsiteX5326" fmla="*/ 213839 w 3531775"/>
              <a:gd name="connsiteY5326" fmla="*/ 1755251 h 2810796"/>
              <a:gd name="connsiteX5327" fmla="*/ 206315 w 3531775"/>
              <a:gd name="connsiteY5327" fmla="*/ 1767919 h 2810796"/>
              <a:gd name="connsiteX5328" fmla="*/ 203267 w 3531775"/>
              <a:gd name="connsiteY5328" fmla="*/ 1764586 h 2810796"/>
              <a:gd name="connsiteX5329" fmla="*/ 202600 w 3531775"/>
              <a:gd name="connsiteY5329" fmla="*/ 1760775 h 2810796"/>
              <a:gd name="connsiteX5330" fmla="*/ 204124 w 3531775"/>
              <a:gd name="connsiteY5330" fmla="*/ 1760204 h 2810796"/>
              <a:gd name="connsiteX5331" fmla="*/ 194313 w 3531775"/>
              <a:gd name="connsiteY5331" fmla="*/ 1754965 h 2810796"/>
              <a:gd name="connsiteX5332" fmla="*/ 206886 w 3531775"/>
              <a:gd name="connsiteY5332" fmla="*/ 1758585 h 2810796"/>
              <a:gd name="connsiteX5333" fmla="*/ 201076 w 3531775"/>
              <a:gd name="connsiteY5333" fmla="*/ 1752965 h 2810796"/>
              <a:gd name="connsiteX5334" fmla="*/ 208982 w 3531775"/>
              <a:gd name="connsiteY5334" fmla="*/ 1756204 h 2810796"/>
              <a:gd name="connsiteX5335" fmla="*/ 213839 w 3531775"/>
              <a:gd name="connsiteY5335" fmla="*/ 1755251 h 2810796"/>
              <a:gd name="connsiteX5336" fmla="*/ 252320 w 3531775"/>
              <a:gd name="connsiteY5336" fmla="*/ 1766776 h 2810796"/>
              <a:gd name="connsiteX5337" fmla="*/ 250892 w 3531775"/>
              <a:gd name="connsiteY5337" fmla="*/ 1778111 h 2810796"/>
              <a:gd name="connsiteX5338" fmla="*/ 247939 w 3531775"/>
              <a:gd name="connsiteY5338" fmla="*/ 1775920 h 2810796"/>
              <a:gd name="connsiteX5339" fmla="*/ 247653 w 3531775"/>
              <a:gd name="connsiteY5339" fmla="*/ 1773063 h 2810796"/>
              <a:gd name="connsiteX5340" fmla="*/ 247272 w 3531775"/>
              <a:gd name="connsiteY5340" fmla="*/ 1772301 h 2810796"/>
              <a:gd name="connsiteX5341" fmla="*/ 239271 w 3531775"/>
              <a:gd name="connsiteY5341" fmla="*/ 1769824 h 2810796"/>
              <a:gd name="connsiteX5342" fmla="*/ 243367 w 3531775"/>
              <a:gd name="connsiteY5342" fmla="*/ 1769824 h 2810796"/>
              <a:gd name="connsiteX5343" fmla="*/ 246701 w 3531775"/>
              <a:gd name="connsiteY5343" fmla="*/ 1769158 h 2810796"/>
              <a:gd name="connsiteX5344" fmla="*/ 243176 w 3531775"/>
              <a:gd name="connsiteY5344" fmla="*/ 1766967 h 2810796"/>
              <a:gd name="connsiteX5345" fmla="*/ 252320 w 3531775"/>
              <a:gd name="connsiteY5345" fmla="*/ 1766776 h 2810796"/>
              <a:gd name="connsiteX5346" fmla="*/ 302231 w 3531775"/>
              <a:gd name="connsiteY5346" fmla="*/ 1787160 h 2810796"/>
              <a:gd name="connsiteX5347" fmla="*/ 301374 w 3531775"/>
              <a:gd name="connsiteY5347" fmla="*/ 1783921 h 2810796"/>
              <a:gd name="connsiteX5348" fmla="*/ 300803 w 3531775"/>
              <a:gd name="connsiteY5348" fmla="*/ 1783064 h 2810796"/>
              <a:gd name="connsiteX5349" fmla="*/ 296040 w 3531775"/>
              <a:gd name="connsiteY5349" fmla="*/ 1780968 h 2810796"/>
              <a:gd name="connsiteX5350" fmla="*/ 295278 w 3531775"/>
              <a:gd name="connsiteY5350" fmla="*/ 1777730 h 2810796"/>
              <a:gd name="connsiteX5351" fmla="*/ 302422 w 3531775"/>
              <a:gd name="connsiteY5351" fmla="*/ 1778016 h 2810796"/>
              <a:gd name="connsiteX5352" fmla="*/ 286801 w 3531775"/>
              <a:gd name="connsiteY5352" fmla="*/ 1775158 h 2810796"/>
              <a:gd name="connsiteX5353" fmla="*/ 296040 w 3531775"/>
              <a:gd name="connsiteY5353" fmla="*/ 1789160 h 2810796"/>
              <a:gd name="connsiteX5354" fmla="*/ 302231 w 3531775"/>
              <a:gd name="connsiteY5354" fmla="*/ 1787160 h 2810796"/>
              <a:gd name="connsiteX5355" fmla="*/ 401768 w 3531775"/>
              <a:gd name="connsiteY5355" fmla="*/ 1773349 h 2810796"/>
              <a:gd name="connsiteX5356" fmla="*/ 402053 w 3531775"/>
              <a:gd name="connsiteY5356" fmla="*/ 1789636 h 2810796"/>
              <a:gd name="connsiteX5357" fmla="*/ 397672 w 3531775"/>
              <a:gd name="connsiteY5357" fmla="*/ 1788112 h 2810796"/>
              <a:gd name="connsiteX5358" fmla="*/ 396719 w 3531775"/>
              <a:gd name="connsiteY5358" fmla="*/ 1784302 h 2810796"/>
              <a:gd name="connsiteX5359" fmla="*/ 387385 w 3531775"/>
              <a:gd name="connsiteY5359" fmla="*/ 1784493 h 2810796"/>
              <a:gd name="connsiteX5360" fmla="*/ 390433 w 3531775"/>
              <a:gd name="connsiteY5360" fmla="*/ 1782112 h 2810796"/>
              <a:gd name="connsiteX5361" fmla="*/ 394624 w 3531775"/>
              <a:gd name="connsiteY5361" fmla="*/ 1779540 h 2810796"/>
              <a:gd name="connsiteX5362" fmla="*/ 389576 w 3531775"/>
              <a:gd name="connsiteY5362" fmla="*/ 1778301 h 2810796"/>
              <a:gd name="connsiteX5363" fmla="*/ 397958 w 3531775"/>
              <a:gd name="connsiteY5363" fmla="*/ 1776873 h 2810796"/>
              <a:gd name="connsiteX5364" fmla="*/ 401768 w 3531775"/>
              <a:gd name="connsiteY5364" fmla="*/ 1773349 h 2810796"/>
              <a:gd name="connsiteX5365" fmla="*/ 472538 w 3531775"/>
              <a:gd name="connsiteY5365" fmla="*/ 1768015 h 2810796"/>
              <a:gd name="connsiteX5366" fmla="*/ 470348 w 3531775"/>
              <a:gd name="connsiteY5366" fmla="*/ 1765157 h 2810796"/>
              <a:gd name="connsiteX5367" fmla="*/ 469395 w 3531775"/>
              <a:gd name="connsiteY5367" fmla="*/ 1764586 h 2810796"/>
              <a:gd name="connsiteX5368" fmla="*/ 462442 w 3531775"/>
              <a:gd name="connsiteY5368" fmla="*/ 1766967 h 2810796"/>
              <a:gd name="connsiteX5369" fmla="*/ 464156 w 3531775"/>
              <a:gd name="connsiteY5369" fmla="*/ 1764490 h 2810796"/>
              <a:gd name="connsiteX5370" fmla="*/ 466823 w 3531775"/>
              <a:gd name="connsiteY5370" fmla="*/ 1761633 h 2810796"/>
              <a:gd name="connsiteX5371" fmla="*/ 468728 w 3531775"/>
              <a:gd name="connsiteY5371" fmla="*/ 1758870 h 2810796"/>
              <a:gd name="connsiteX5372" fmla="*/ 449964 w 3531775"/>
              <a:gd name="connsiteY5372" fmla="*/ 1767538 h 2810796"/>
              <a:gd name="connsiteX5373" fmla="*/ 472538 w 3531775"/>
              <a:gd name="connsiteY5373" fmla="*/ 1768015 h 2810796"/>
              <a:gd name="connsiteX5374" fmla="*/ 519211 w 3531775"/>
              <a:gd name="connsiteY5374" fmla="*/ 1743916 h 2810796"/>
              <a:gd name="connsiteX5375" fmla="*/ 515306 w 3531775"/>
              <a:gd name="connsiteY5375" fmla="*/ 1760680 h 2810796"/>
              <a:gd name="connsiteX5376" fmla="*/ 512353 w 3531775"/>
              <a:gd name="connsiteY5376" fmla="*/ 1759537 h 2810796"/>
              <a:gd name="connsiteX5377" fmla="*/ 512639 w 3531775"/>
              <a:gd name="connsiteY5377" fmla="*/ 1755727 h 2810796"/>
              <a:gd name="connsiteX5378" fmla="*/ 512353 w 3531775"/>
              <a:gd name="connsiteY5378" fmla="*/ 1754965 h 2810796"/>
              <a:gd name="connsiteX5379" fmla="*/ 503590 w 3531775"/>
              <a:gd name="connsiteY5379" fmla="*/ 1756870 h 2810796"/>
              <a:gd name="connsiteX5380" fmla="*/ 508352 w 3531775"/>
              <a:gd name="connsiteY5380" fmla="*/ 1754108 h 2810796"/>
              <a:gd name="connsiteX5381" fmla="*/ 512258 w 3531775"/>
              <a:gd name="connsiteY5381" fmla="*/ 1751060 h 2810796"/>
              <a:gd name="connsiteX5382" fmla="*/ 508638 w 3531775"/>
              <a:gd name="connsiteY5382" fmla="*/ 1750393 h 2810796"/>
              <a:gd name="connsiteX5383" fmla="*/ 515591 w 3531775"/>
              <a:gd name="connsiteY5383" fmla="*/ 1748012 h 2810796"/>
              <a:gd name="connsiteX5384" fmla="*/ 519211 w 3531775"/>
              <a:gd name="connsiteY5384" fmla="*/ 1743916 h 2810796"/>
              <a:gd name="connsiteX5385" fmla="*/ 565407 w 3531775"/>
              <a:gd name="connsiteY5385" fmla="*/ 1731438 h 2810796"/>
              <a:gd name="connsiteX5386" fmla="*/ 563026 w 3531775"/>
              <a:gd name="connsiteY5386" fmla="*/ 1728009 h 2810796"/>
              <a:gd name="connsiteX5387" fmla="*/ 554358 w 3531775"/>
              <a:gd name="connsiteY5387" fmla="*/ 1731629 h 2810796"/>
              <a:gd name="connsiteX5388" fmla="*/ 556263 w 3531775"/>
              <a:gd name="connsiteY5388" fmla="*/ 1728200 h 2810796"/>
              <a:gd name="connsiteX5389" fmla="*/ 559121 w 3531775"/>
              <a:gd name="connsiteY5389" fmla="*/ 1724104 h 2810796"/>
              <a:gd name="connsiteX5390" fmla="*/ 553882 w 3531775"/>
              <a:gd name="connsiteY5390" fmla="*/ 1724771 h 2810796"/>
              <a:gd name="connsiteX5391" fmla="*/ 561121 w 3531775"/>
              <a:gd name="connsiteY5391" fmla="*/ 1720199 h 2810796"/>
              <a:gd name="connsiteX5392" fmla="*/ 544643 w 3531775"/>
              <a:gd name="connsiteY5392" fmla="*/ 1726866 h 2810796"/>
              <a:gd name="connsiteX5393" fmla="*/ 560359 w 3531775"/>
              <a:gd name="connsiteY5393" fmla="*/ 1738201 h 2810796"/>
              <a:gd name="connsiteX5394" fmla="*/ 565407 w 3531775"/>
              <a:gd name="connsiteY5394" fmla="*/ 1731438 h 2810796"/>
              <a:gd name="connsiteX5395" fmla="*/ 604841 w 3531775"/>
              <a:gd name="connsiteY5395" fmla="*/ 1703435 h 2810796"/>
              <a:gd name="connsiteX5396" fmla="*/ 601316 w 3531775"/>
              <a:gd name="connsiteY5396" fmla="*/ 1701149 h 2810796"/>
              <a:gd name="connsiteX5397" fmla="*/ 601031 w 3531775"/>
              <a:gd name="connsiteY5397" fmla="*/ 1700673 h 2810796"/>
              <a:gd name="connsiteX5398" fmla="*/ 592363 w 3531775"/>
              <a:gd name="connsiteY5398" fmla="*/ 1707436 h 2810796"/>
              <a:gd name="connsiteX5399" fmla="*/ 596173 w 3531775"/>
              <a:gd name="connsiteY5399" fmla="*/ 1702101 h 2810796"/>
              <a:gd name="connsiteX5400" fmla="*/ 590267 w 3531775"/>
              <a:gd name="connsiteY5400" fmla="*/ 1702578 h 2810796"/>
              <a:gd name="connsiteX5401" fmla="*/ 593887 w 3531775"/>
              <a:gd name="connsiteY5401" fmla="*/ 1698672 h 2810796"/>
              <a:gd name="connsiteX5402" fmla="*/ 595125 w 3531775"/>
              <a:gd name="connsiteY5402" fmla="*/ 1694005 h 2810796"/>
              <a:gd name="connsiteX5403" fmla="*/ 604079 w 3531775"/>
              <a:gd name="connsiteY5403" fmla="*/ 1708007 h 2810796"/>
              <a:gd name="connsiteX5404" fmla="*/ 604841 w 3531775"/>
              <a:gd name="connsiteY5404" fmla="*/ 1703435 h 2810796"/>
              <a:gd name="connsiteX5405" fmla="*/ 689423 w 3531775"/>
              <a:gd name="connsiteY5405" fmla="*/ 1644570 h 2810796"/>
              <a:gd name="connsiteX5406" fmla="*/ 688565 w 3531775"/>
              <a:gd name="connsiteY5406" fmla="*/ 1640665 h 2810796"/>
              <a:gd name="connsiteX5407" fmla="*/ 687994 w 3531775"/>
              <a:gd name="connsiteY5407" fmla="*/ 1639903 h 2810796"/>
              <a:gd name="connsiteX5408" fmla="*/ 683803 w 3531775"/>
              <a:gd name="connsiteY5408" fmla="*/ 1639999 h 2810796"/>
              <a:gd name="connsiteX5409" fmla="*/ 686756 w 3531775"/>
              <a:gd name="connsiteY5409" fmla="*/ 1635998 h 2810796"/>
              <a:gd name="connsiteX5410" fmla="*/ 682946 w 3531775"/>
              <a:gd name="connsiteY5410" fmla="*/ 1636093 h 2810796"/>
              <a:gd name="connsiteX5411" fmla="*/ 689042 w 3531775"/>
              <a:gd name="connsiteY5411" fmla="*/ 1632093 h 2810796"/>
              <a:gd name="connsiteX5412" fmla="*/ 691518 w 3531775"/>
              <a:gd name="connsiteY5412" fmla="*/ 1627140 h 2810796"/>
              <a:gd name="connsiteX5413" fmla="*/ 692661 w 3531775"/>
              <a:gd name="connsiteY5413" fmla="*/ 1645142 h 2810796"/>
              <a:gd name="connsiteX5414" fmla="*/ 689423 w 3531775"/>
              <a:gd name="connsiteY5414" fmla="*/ 1644570 h 2810796"/>
              <a:gd name="connsiteX5415" fmla="*/ 820677 w 3531775"/>
              <a:gd name="connsiteY5415" fmla="*/ 1543225 h 2810796"/>
              <a:gd name="connsiteX5416" fmla="*/ 816391 w 3531775"/>
              <a:gd name="connsiteY5416" fmla="*/ 1541224 h 2810796"/>
              <a:gd name="connsiteX5417" fmla="*/ 816391 w 3531775"/>
              <a:gd name="connsiteY5417" fmla="*/ 1539319 h 2810796"/>
              <a:gd name="connsiteX5418" fmla="*/ 810676 w 3531775"/>
              <a:gd name="connsiteY5418" fmla="*/ 1540653 h 2810796"/>
              <a:gd name="connsiteX5419" fmla="*/ 812771 w 3531775"/>
              <a:gd name="connsiteY5419" fmla="*/ 1535986 h 2810796"/>
              <a:gd name="connsiteX5420" fmla="*/ 807533 w 3531775"/>
              <a:gd name="connsiteY5420" fmla="*/ 1537319 h 2810796"/>
              <a:gd name="connsiteX5421" fmla="*/ 814105 w 3531775"/>
              <a:gd name="connsiteY5421" fmla="*/ 1531699 h 2810796"/>
              <a:gd name="connsiteX5422" fmla="*/ 815343 w 3531775"/>
              <a:gd name="connsiteY5422" fmla="*/ 1526270 h 2810796"/>
              <a:gd name="connsiteX5423" fmla="*/ 825344 w 3531775"/>
              <a:gd name="connsiteY5423" fmla="*/ 1542653 h 2810796"/>
              <a:gd name="connsiteX5424" fmla="*/ 820677 w 3531775"/>
              <a:gd name="connsiteY5424" fmla="*/ 1543225 h 2810796"/>
              <a:gd name="connsiteX5425" fmla="*/ 880018 w 3531775"/>
              <a:gd name="connsiteY5425" fmla="*/ 1495790 h 2810796"/>
              <a:gd name="connsiteX5426" fmla="*/ 876875 w 3531775"/>
              <a:gd name="connsiteY5426" fmla="*/ 1493123 h 2810796"/>
              <a:gd name="connsiteX5427" fmla="*/ 869826 w 3531775"/>
              <a:gd name="connsiteY5427" fmla="*/ 1497124 h 2810796"/>
              <a:gd name="connsiteX5428" fmla="*/ 870588 w 3531775"/>
              <a:gd name="connsiteY5428" fmla="*/ 1493980 h 2810796"/>
              <a:gd name="connsiteX5429" fmla="*/ 872207 w 3531775"/>
              <a:gd name="connsiteY5429" fmla="*/ 1490170 h 2810796"/>
              <a:gd name="connsiteX5430" fmla="*/ 873160 w 3531775"/>
              <a:gd name="connsiteY5430" fmla="*/ 1486741 h 2810796"/>
              <a:gd name="connsiteX5431" fmla="*/ 864778 w 3531775"/>
              <a:gd name="connsiteY5431" fmla="*/ 1487789 h 2810796"/>
              <a:gd name="connsiteX5432" fmla="*/ 877160 w 3531775"/>
              <a:gd name="connsiteY5432" fmla="*/ 1501981 h 2810796"/>
              <a:gd name="connsiteX5433" fmla="*/ 880018 w 3531775"/>
              <a:gd name="connsiteY5433" fmla="*/ 1495790 h 2810796"/>
              <a:gd name="connsiteX5434" fmla="*/ 925547 w 3531775"/>
              <a:gd name="connsiteY5434" fmla="*/ 1460738 h 2810796"/>
              <a:gd name="connsiteX5435" fmla="*/ 924119 w 3531775"/>
              <a:gd name="connsiteY5435" fmla="*/ 1479597 h 2810796"/>
              <a:gd name="connsiteX5436" fmla="*/ 920594 w 3531775"/>
              <a:gd name="connsiteY5436" fmla="*/ 1474168 h 2810796"/>
              <a:gd name="connsiteX5437" fmla="*/ 920118 w 3531775"/>
              <a:gd name="connsiteY5437" fmla="*/ 1473311 h 2810796"/>
              <a:gd name="connsiteX5438" fmla="*/ 911641 w 3531775"/>
              <a:gd name="connsiteY5438" fmla="*/ 1475883 h 2810796"/>
              <a:gd name="connsiteX5439" fmla="*/ 915927 w 3531775"/>
              <a:gd name="connsiteY5439" fmla="*/ 1472644 h 2810796"/>
              <a:gd name="connsiteX5440" fmla="*/ 919356 w 3531775"/>
              <a:gd name="connsiteY5440" fmla="*/ 1469025 h 2810796"/>
              <a:gd name="connsiteX5441" fmla="*/ 915546 w 3531775"/>
              <a:gd name="connsiteY5441" fmla="*/ 1468453 h 2810796"/>
              <a:gd name="connsiteX5442" fmla="*/ 925547 w 3531775"/>
              <a:gd name="connsiteY5442" fmla="*/ 1460738 h 2810796"/>
              <a:gd name="connsiteX5443" fmla="*/ 977840 w 3531775"/>
              <a:gd name="connsiteY5443" fmla="*/ 1451118 h 2810796"/>
              <a:gd name="connsiteX5444" fmla="*/ 975839 w 3531775"/>
              <a:gd name="connsiteY5444" fmla="*/ 1446736 h 2810796"/>
              <a:gd name="connsiteX5445" fmla="*/ 971934 w 3531775"/>
              <a:gd name="connsiteY5445" fmla="*/ 1446832 h 2810796"/>
              <a:gd name="connsiteX5446" fmla="*/ 964505 w 3531775"/>
              <a:gd name="connsiteY5446" fmla="*/ 1448927 h 2810796"/>
              <a:gd name="connsiteX5447" fmla="*/ 975458 w 3531775"/>
              <a:gd name="connsiteY5447" fmla="*/ 1441879 h 2810796"/>
              <a:gd name="connsiteX5448" fmla="*/ 966981 w 3531775"/>
              <a:gd name="connsiteY5448" fmla="*/ 1440926 h 2810796"/>
              <a:gd name="connsiteX5449" fmla="*/ 974982 w 3531775"/>
              <a:gd name="connsiteY5449" fmla="*/ 1437592 h 2810796"/>
              <a:gd name="connsiteX5450" fmla="*/ 977649 w 3531775"/>
              <a:gd name="connsiteY5450" fmla="*/ 1432734 h 2810796"/>
              <a:gd name="connsiteX5451" fmla="*/ 957170 w 3531775"/>
              <a:gd name="connsiteY5451" fmla="*/ 1441593 h 2810796"/>
              <a:gd name="connsiteX5452" fmla="*/ 972125 w 3531775"/>
              <a:gd name="connsiteY5452" fmla="*/ 1457214 h 2810796"/>
              <a:gd name="connsiteX5453" fmla="*/ 977840 w 3531775"/>
              <a:gd name="connsiteY5453" fmla="*/ 1451118 h 2810796"/>
              <a:gd name="connsiteX5454" fmla="*/ 1018607 w 3531775"/>
              <a:gd name="connsiteY5454" fmla="*/ 1433973 h 2810796"/>
              <a:gd name="connsiteX5455" fmla="*/ 1016892 w 3531775"/>
              <a:gd name="connsiteY5455" fmla="*/ 1430639 h 2810796"/>
              <a:gd name="connsiteX5456" fmla="*/ 1016130 w 3531775"/>
              <a:gd name="connsiteY5456" fmla="*/ 1429972 h 2810796"/>
              <a:gd name="connsiteX5457" fmla="*/ 1011463 w 3531775"/>
              <a:gd name="connsiteY5457" fmla="*/ 1429210 h 2810796"/>
              <a:gd name="connsiteX5458" fmla="*/ 1014035 w 3531775"/>
              <a:gd name="connsiteY5458" fmla="*/ 1426543 h 2810796"/>
              <a:gd name="connsiteX5459" fmla="*/ 1009748 w 3531775"/>
              <a:gd name="connsiteY5459" fmla="*/ 1425876 h 2810796"/>
              <a:gd name="connsiteX5460" fmla="*/ 1016035 w 3531775"/>
              <a:gd name="connsiteY5460" fmla="*/ 1423876 h 2810796"/>
              <a:gd name="connsiteX5461" fmla="*/ 1001652 w 3531775"/>
              <a:gd name="connsiteY5461" fmla="*/ 1426067 h 2810796"/>
              <a:gd name="connsiteX5462" fmla="*/ 1014511 w 3531775"/>
              <a:gd name="connsiteY5462" fmla="*/ 1438164 h 2810796"/>
              <a:gd name="connsiteX5463" fmla="*/ 1018607 w 3531775"/>
              <a:gd name="connsiteY5463" fmla="*/ 1433973 h 2810796"/>
              <a:gd name="connsiteX5464" fmla="*/ 1072137 w 3531775"/>
              <a:gd name="connsiteY5464" fmla="*/ 1430353 h 2810796"/>
              <a:gd name="connsiteX5465" fmla="*/ 1070994 w 3531775"/>
              <a:gd name="connsiteY5465" fmla="*/ 1426258 h 2810796"/>
              <a:gd name="connsiteX5466" fmla="*/ 1062993 w 3531775"/>
              <a:gd name="connsiteY5466" fmla="*/ 1425686 h 2810796"/>
              <a:gd name="connsiteX5467" fmla="*/ 1065279 w 3531775"/>
              <a:gd name="connsiteY5467" fmla="*/ 1423400 h 2810796"/>
              <a:gd name="connsiteX5468" fmla="*/ 1068708 w 3531775"/>
              <a:gd name="connsiteY5468" fmla="*/ 1421019 h 2810796"/>
              <a:gd name="connsiteX5469" fmla="*/ 1071470 w 3531775"/>
              <a:gd name="connsiteY5469" fmla="*/ 1418542 h 2810796"/>
              <a:gd name="connsiteX5470" fmla="*/ 1054992 w 3531775"/>
              <a:gd name="connsiteY5470" fmla="*/ 1417875 h 2810796"/>
              <a:gd name="connsiteX5471" fmla="*/ 1066517 w 3531775"/>
              <a:gd name="connsiteY5471" fmla="*/ 1434258 h 2810796"/>
              <a:gd name="connsiteX5472" fmla="*/ 1072137 w 3531775"/>
              <a:gd name="connsiteY5472" fmla="*/ 1430353 h 2810796"/>
              <a:gd name="connsiteX5473" fmla="*/ 1075280 w 3531775"/>
              <a:gd name="connsiteY5473" fmla="*/ 1467882 h 2810796"/>
              <a:gd name="connsiteX5474" fmla="*/ 1084520 w 3531775"/>
              <a:gd name="connsiteY5474" fmla="*/ 1464072 h 2810796"/>
              <a:gd name="connsiteX5475" fmla="*/ 1083567 w 3531775"/>
              <a:gd name="connsiteY5475" fmla="*/ 1458928 h 2810796"/>
              <a:gd name="connsiteX5476" fmla="*/ 1082900 w 3531775"/>
              <a:gd name="connsiteY5476" fmla="*/ 1457690 h 2810796"/>
              <a:gd name="connsiteX5477" fmla="*/ 1074899 w 3531775"/>
              <a:gd name="connsiteY5477" fmla="*/ 1457690 h 2810796"/>
              <a:gd name="connsiteX5478" fmla="*/ 1077566 w 3531775"/>
              <a:gd name="connsiteY5478" fmla="*/ 1454928 h 2810796"/>
              <a:gd name="connsiteX5479" fmla="*/ 1081376 w 3531775"/>
              <a:gd name="connsiteY5479" fmla="*/ 1452261 h 2810796"/>
              <a:gd name="connsiteX5480" fmla="*/ 1076423 w 3531775"/>
              <a:gd name="connsiteY5480" fmla="*/ 1449784 h 2810796"/>
              <a:gd name="connsiteX5481" fmla="*/ 1084520 w 3531775"/>
              <a:gd name="connsiteY5481" fmla="*/ 1449403 h 2810796"/>
              <a:gd name="connsiteX5482" fmla="*/ 1088139 w 3531775"/>
              <a:gd name="connsiteY5482" fmla="*/ 1445403 h 2810796"/>
              <a:gd name="connsiteX5483" fmla="*/ 1075280 w 3531775"/>
              <a:gd name="connsiteY5483" fmla="*/ 1467882 h 2810796"/>
              <a:gd name="connsiteX5484" fmla="*/ 1053182 w 3531775"/>
              <a:gd name="connsiteY5484" fmla="*/ 1485503 h 2810796"/>
              <a:gd name="connsiteX5485" fmla="*/ 1068422 w 3531775"/>
              <a:gd name="connsiteY5485" fmla="*/ 1485884 h 2810796"/>
              <a:gd name="connsiteX5486" fmla="*/ 1064422 w 3531775"/>
              <a:gd name="connsiteY5486" fmla="*/ 1479693 h 2810796"/>
              <a:gd name="connsiteX5487" fmla="*/ 1056326 w 3531775"/>
              <a:gd name="connsiteY5487" fmla="*/ 1478836 h 2810796"/>
              <a:gd name="connsiteX5488" fmla="*/ 1062422 w 3531775"/>
              <a:gd name="connsiteY5488" fmla="*/ 1474359 h 2810796"/>
              <a:gd name="connsiteX5489" fmla="*/ 1058612 w 3531775"/>
              <a:gd name="connsiteY5489" fmla="*/ 1472835 h 2810796"/>
              <a:gd name="connsiteX5490" fmla="*/ 1064517 w 3531775"/>
              <a:gd name="connsiteY5490" fmla="*/ 1471882 h 2810796"/>
              <a:gd name="connsiteX5491" fmla="*/ 1066898 w 3531775"/>
              <a:gd name="connsiteY5491" fmla="*/ 1468549 h 2810796"/>
              <a:gd name="connsiteX5492" fmla="*/ 1053182 w 3531775"/>
              <a:gd name="connsiteY5492" fmla="*/ 1485503 h 2810796"/>
              <a:gd name="connsiteX5493" fmla="*/ 1042514 w 3531775"/>
              <a:gd name="connsiteY5493" fmla="*/ 1465786 h 2810796"/>
              <a:gd name="connsiteX5494" fmla="*/ 1047467 w 3531775"/>
              <a:gd name="connsiteY5494" fmla="*/ 1459214 h 2810796"/>
              <a:gd name="connsiteX5495" fmla="*/ 1040514 w 3531775"/>
              <a:gd name="connsiteY5495" fmla="*/ 1458928 h 2810796"/>
              <a:gd name="connsiteX5496" fmla="*/ 1045086 w 3531775"/>
              <a:gd name="connsiteY5496" fmla="*/ 1452451 h 2810796"/>
              <a:gd name="connsiteX5497" fmla="*/ 1030322 w 3531775"/>
              <a:gd name="connsiteY5497" fmla="*/ 1455213 h 2810796"/>
              <a:gd name="connsiteX5498" fmla="*/ 1034799 w 3531775"/>
              <a:gd name="connsiteY5498" fmla="*/ 1451594 h 2810796"/>
              <a:gd name="connsiteX5499" fmla="*/ 1037657 w 3531775"/>
              <a:gd name="connsiteY5499" fmla="*/ 1447403 h 2810796"/>
              <a:gd name="connsiteX5500" fmla="*/ 1030703 w 3531775"/>
              <a:gd name="connsiteY5500" fmla="*/ 1446450 h 2810796"/>
              <a:gd name="connsiteX5501" fmla="*/ 1039657 w 3531775"/>
              <a:gd name="connsiteY5501" fmla="*/ 1443212 h 2810796"/>
              <a:gd name="connsiteX5502" fmla="*/ 1041276 w 3531775"/>
              <a:gd name="connsiteY5502" fmla="*/ 1437687 h 2810796"/>
              <a:gd name="connsiteX5503" fmla="*/ 1042514 w 3531775"/>
              <a:gd name="connsiteY5503" fmla="*/ 1465786 h 2810796"/>
              <a:gd name="connsiteX5504" fmla="*/ 1011749 w 3531775"/>
              <a:gd name="connsiteY5504" fmla="*/ 1490837 h 2810796"/>
              <a:gd name="connsiteX5505" fmla="*/ 1022512 w 3531775"/>
              <a:gd name="connsiteY5505" fmla="*/ 1487122 h 2810796"/>
              <a:gd name="connsiteX5506" fmla="*/ 1018511 w 3531775"/>
              <a:gd name="connsiteY5506" fmla="*/ 1486646 h 2810796"/>
              <a:gd name="connsiteX5507" fmla="*/ 1020131 w 3531775"/>
              <a:gd name="connsiteY5507" fmla="*/ 1483026 h 2810796"/>
              <a:gd name="connsiteX5508" fmla="*/ 1013368 w 3531775"/>
              <a:gd name="connsiteY5508" fmla="*/ 1484455 h 2810796"/>
              <a:gd name="connsiteX5509" fmla="*/ 1018130 w 3531775"/>
              <a:gd name="connsiteY5509" fmla="*/ 1479597 h 2810796"/>
              <a:gd name="connsiteX5510" fmla="*/ 1016511 w 3531775"/>
              <a:gd name="connsiteY5510" fmla="*/ 1477502 h 2810796"/>
              <a:gd name="connsiteX5511" fmla="*/ 1021083 w 3531775"/>
              <a:gd name="connsiteY5511" fmla="*/ 1473787 h 2810796"/>
              <a:gd name="connsiteX5512" fmla="*/ 1011749 w 3531775"/>
              <a:gd name="connsiteY5512" fmla="*/ 1490837 h 2810796"/>
              <a:gd name="connsiteX5513" fmla="*/ 1002128 w 3531775"/>
              <a:gd name="connsiteY5513" fmla="*/ 1476930 h 2810796"/>
              <a:gd name="connsiteX5514" fmla="*/ 999271 w 3531775"/>
              <a:gd name="connsiteY5514" fmla="*/ 1469311 h 2810796"/>
              <a:gd name="connsiteX5515" fmla="*/ 998890 w 3531775"/>
              <a:gd name="connsiteY5515" fmla="*/ 1468072 h 2810796"/>
              <a:gd name="connsiteX5516" fmla="*/ 988984 w 3531775"/>
              <a:gd name="connsiteY5516" fmla="*/ 1468834 h 2810796"/>
              <a:gd name="connsiteX5517" fmla="*/ 998985 w 3531775"/>
              <a:gd name="connsiteY5517" fmla="*/ 1462643 h 2810796"/>
              <a:gd name="connsiteX5518" fmla="*/ 994794 w 3531775"/>
              <a:gd name="connsiteY5518" fmla="*/ 1460738 h 2810796"/>
              <a:gd name="connsiteX5519" fmla="*/ 1002986 w 3531775"/>
              <a:gd name="connsiteY5519" fmla="*/ 1459309 h 2810796"/>
              <a:gd name="connsiteX5520" fmla="*/ 1007558 w 3531775"/>
              <a:gd name="connsiteY5520" fmla="*/ 1454642 h 2810796"/>
              <a:gd name="connsiteX5521" fmla="*/ 1002128 w 3531775"/>
              <a:gd name="connsiteY5521" fmla="*/ 1476930 h 2810796"/>
              <a:gd name="connsiteX5522" fmla="*/ 970505 w 3531775"/>
              <a:gd name="connsiteY5522" fmla="*/ 1507601 h 2810796"/>
              <a:gd name="connsiteX5523" fmla="*/ 989079 w 3531775"/>
              <a:gd name="connsiteY5523" fmla="*/ 1502458 h 2810796"/>
              <a:gd name="connsiteX5524" fmla="*/ 985079 w 3531775"/>
              <a:gd name="connsiteY5524" fmla="*/ 1501219 h 2810796"/>
              <a:gd name="connsiteX5525" fmla="*/ 982983 w 3531775"/>
              <a:gd name="connsiteY5525" fmla="*/ 1496933 h 2810796"/>
              <a:gd name="connsiteX5526" fmla="*/ 973077 w 3531775"/>
              <a:gd name="connsiteY5526" fmla="*/ 1498743 h 2810796"/>
              <a:gd name="connsiteX5527" fmla="*/ 976887 w 3531775"/>
              <a:gd name="connsiteY5527" fmla="*/ 1495314 h 2810796"/>
              <a:gd name="connsiteX5528" fmla="*/ 979554 w 3531775"/>
              <a:gd name="connsiteY5528" fmla="*/ 1491599 h 2810796"/>
              <a:gd name="connsiteX5529" fmla="*/ 974696 w 3531775"/>
              <a:gd name="connsiteY5529" fmla="*/ 1491028 h 2810796"/>
              <a:gd name="connsiteX5530" fmla="*/ 981554 w 3531775"/>
              <a:gd name="connsiteY5530" fmla="*/ 1487979 h 2810796"/>
              <a:gd name="connsiteX5531" fmla="*/ 983745 w 3531775"/>
              <a:gd name="connsiteY5531" fmla="*/ 1483217 h 2810796"/>
              <a:gd name="connsiteX5532" fmla="*/ 970505 w 3531775"/>
              <a:gd name="connsiteY5532" fmla="*/ 1507601 h 2810796"/>
              <a:gd name="connsiteX5533" fmla="*/ 954599 w 3531775"/>
              <a:gd name="connsiteY5533" fmla="*/ 1493504 h 2810796"/>
              <a:gd name="connsiteX5534" fmla="*/ 958694 w 3531775"/>
              <a:gd name="connsiteY5534" fmla="*/ 1486837 h 2810796"/>
              <a:gd name="connsiteX5535" fmla="*/ 955456 w 3531775"/>
              <a:gd name="connsiteY5535" fmla="*/ 1482836 h 2810796"/>
              <a:gd name="connsiteX5536" fmla="*/ 954218 w 3531775"/>
              <a:gd name="connsiteY5536" fmla="*/ 1482074 h 2810796"/>
              <a:gd name="connsiteX5537" fmla="*/ 944312 w 3531775"/>
              <a:gd name="connsiteY5537" fmla="*/ 1486551 h 2810796"/>
              <a:gd name="connsiteX5538" fmla="*/ 948026 w 3531775"/>
              <a:gd name="connsiteY5538" fmla="*/ 1482360 h 2810796"/>
              <a:gd name="connsiteX5539" fmla="*/ 950312 w 3531775"/>
              <a:gd name="connsiteY5539" fmla="*/ 1478074 h 2810796"/>
              <a:gd name="connsiteX5540" fmla="*/ 944597 w 3531775"/>
              <a:gd name="connsiteY5540" fmla="*/ 1478454 h 2810796"/>
              <a:gd name="connsiteX5541" fmla="*/ 951836 w 3531775"/>
              <a:gd name="connsiteY5541" fmla="*/ 1474073 h 2810796"/>
              <a:gd name="connsiteX5542" fmla="*/ 953265 w 3531775"/>
              <a:gd name="connsiteY5542" fmla="*/ 1468929 h 2810796"/>
              <a:gd name="connsiteX5543" fmla="*/ 954599 w 3531775"/>
              <a:gd name="connsiteY5543" fmla="*/ 1493504 h 2810796"/>
              <a:gd name="connsiteX5544" fmla="*/ 928024 w 3531775"/>
              <a:gd name="connsiteY5544" fmla="*/ 1526841 h 2810796"/>
              <a:gd name="connsiteX5545" fmla="*/ 944026 w 3531775"/>
              <a:gd name="connsiteY5545" fmla="*/ 1522746 h 2810796"/>
              <a:gd name="connsiteX5546" fmla="*/ 940502 w 3531775"/>
              <a:gd name="connsiteY5546" fmla="*/ 1517316 h 2810796"/>
              <a:gd name="connsiteX5547" fmla="*/ 940025 w 3531775"/>
              <a:gd name="connsiteY5547" fmla="*/ 1516459 h 2810796"/>
              <a:gd name="connsiteX5548" fmla="*/ 932215 w 3531775"/>
              <a:gd name="connsiteY5548" fmla="*/ 1518555 h 2810796"/>
              <a:gd name="connsiteX5549" fmla="*/ 936025 w 3531775"/>
              <a:gd name="connsiteY5549" fmla="*/ 1515602 h 2810796"/>
              <a:gd name="connsiteX5550" fmla="*/ 939073 w 3531775"/>
              <a:gd name="connsiteY5550" fmla="*/ 1512173 h 2810796"/>
              <a:gd name="connsiteX5551" fmla="*/ 935453 w 3531775"/>
              <a:gd name="connsiteY5551" fmla="*/ 1511411 h 2810796"/>
              <a:gd name="connsiteX5552" fmla="*/ 941549 w 3531775"/>
              <a:gd name="connsiteY5552" fmla="*/ 1508839 h 2810796"/>
              <a:gd name="connsiteX5553" fmla="*/ 944407 w 3531775"/>
              <a:gd name="connsiteY5553" fmla="*/ 1504458 h 2810796"/>
              <a:gd name="connsiteX5554" fmla="*/ 928024 w 3531775"/>
              <a:gd name="connsiteY5554" fmla="*/ 1526841 h 2810796"/>
              <a:gd name="connsiteX5555" fmla="*/ 916784 w 3531775"/>
              <a:gd name="connsiteY5555" fmla="*/ 1512554 h 2810796"/>
              <a:gd name="connsiteX5556" fmla="*/ 911736 w 3531775"/>
              <a:gd name="connsiteY5556" fmla="*/ 1512745 h 2810796"/>
              <a:gd name="connsiteX5557" fmla="*/ 908021 w 3531775"/>
              <a:gd name="connsiteY5557" fmla="*/ 1509220 h 2810796"/>
              <a:gd name="connsiteX5558" fmla="*/ 899544 w 3531775"/>
              <a:gd name="connsiteY5558" fmla="*/ 1513602 h 2810796"/>
              <a:gd name="connsiteX5559" fmla="*/ 900401 w 3531775"/>
              <a:gd name="connsiteY5559" fmla="*/ 1509792 h 2810796"/>
              <a:gd name="connsiteX5560" fmla="*/ 902306 w 3531775"/>
              <a:gd name="connsiteY5560" fmla="*/ 1505220 h 2810796"/>
              <a:gd name="connsiteX5561" fmla="*/ 896591 w 3531775"/>
              <a:gd name="connsiteY5561" fmla="*/ 1506363 h 2810796"/>
              <a:gd name="connsiteX5562" fmla="*/ 903449 w 3531775"/>
              <a:gd name="connsiteY5562" fmla="*/ 1501029 h 2810796"/>
              <a:gd name="connsiteX5563" fmla="*/ 904116 w 3531775"/>
              <a:gd name="connsiteY5563" fmla="*/ 1495790 h 2810796"/>
              <a:gd name="connsiteX5564" fmla="*/ 916784 w 3531775"/>
              <a:gd name="connsiteY5564" fmla="*/ 1512554 h 2810796"/>
              <a:gd name="connsiteX5565" fmla="*/ 876113 w 3531775"/>
              <a:gd name="connsiteY5565" fmla="*/ 1547225 h 2810796"/>
              <a:gd name="connsiteX5566" fmla="*/ 901259 w 3531775"/>
              <a:gd name="connsiteY5566" fmla="*/ 1541986 h 2810796"/>
              <a:gd name="connsiteX5567" fmla="*/ 894115 w 3531775"/>
              <a:gd name="connsiteY5567" fmla="*/ 1539700 h 2810796"/>
              <a:gd name="connsiteX5568" fmla="*/ 885542 w 3531775"/>
              <a:gd name="connsiteY5568" fmla="*/ 1543987 h 2810796"/>
              <a:gd name="connsiteX5569" fmla="*/ 888114 w 3531775"/>
              <a:gd name="connsiteY5569" fmla="*/ 1540272 h 2810796"/>
              <a:gd name="connsiteX5570" fmla="*/ 889448 w 3531775"/>
              <a:gd name="connsiteY5570" fmla="*/ 1536652 h 2810796"/>
              <a:gd name="connsiteX5571" fmla="*/ 884876 w 3531775"/>
              <a:gd name="connsiteY5571" fmla="*/ 1537700 h 2810796"/>
              <a:gd name="connsiteX5572" fmla="*/ 890210 w 3531775"/>
              <a:gd name="connsiteY5572" fmla="*/ 1533318 h 2810796"/>
              <a:gd name="connsiteX5573" fmla="*/ 876113 w 3531775"/>
              <a:gd name="connsiteY5573" fmla="*/ 1547225 h 2810796"/>
              <a:gd name="connsiteX5574" fmla="*/ 852681 w 3531775"/>
              <a:gd name="connsiteY5574" fmla="*/ 1578943 h 2810796"/>
              <a:gd name="connsiteX5575" fmla="*/ 866873 w 3531775"/>
              <a:gd name="connsiteY5575" fmla="*/ 1567990 h 2810796"/>
              <a:gd name="connsiteX5576" fmla="*/ 863825 w 3531775"/>
              <a:gd name="connsiteY5576" fmla="*/ 1564561 h 2810796"/>
              <a:gd name="connsiteX5577" fmla="*/ 853729 w 3531775"/>
              <a:gd name="connsiteY5577" fmla="*/ 1569609 h 2810796"/>
              <a:gd name="connsiteX5578" fmla="*/ 857063 w 3531775"/>
              <a:gd name="connsiteY5578" fmla="*/ 1565037 h 2810796"/>
              <a:gd name="connsiteX5579" fmla="*/ 859063 w 3531775"/>
              <a:gd name="connsiteY5579" fmla="*/ 1560560 h 2810796"/>
              <a:gd name="connsiteX5580" fmla="*/ 853919 w 3531775"/>
              <a:gd name="connsiteY5580" fmla="*/ 1561608 h 2810796"/>
              <a:gd name="connsiteX5581" fmla="*/ 860396 w 3531775"/>
              <a:gd name="connsiteY5581" fmla="*/ 1556464 h 2810796"/>
              <a:gd name="connsiteX5582" fmla="*/ 851538 w 3531775"/>
              <a:gd name="connsiteY5582" fmla="*/ 1557036 h 2810796"/>
              <a:gd name="connsiteX5583" fmla="*/ 852681 w 3531775"/>
              <a:gd name="connsiteY5583" fmla="*/ 1578943 h 2810796"/>
              <a:gd name="connsiteX5584" fmla="*/ 839822 w 3531775"/>
              <a:gd name="connsiteY5584" fmla="*/ 1542272 h 2810796"/>
              <a:gd name="connsiteX5585" fmla="*/ 878494 w 3531775"/>
              <a:gd name="connsiteY5585" fmla="*/ 1527984 h 2810796"/>
              <a:gd name="connsiteX5586" fmla="*/ 872112 w 3531775"/>
              <a:gd name="connsiteY5586" fmla="*/ 1529604 h 2810796"/>
              <a:gd name="connsiteX5587" fmla="*/ 866111 w 3531775"/>
              <a:gd name="connsiteY5587" fmla="*/ 1527127 h 2810796"/>
              <a:gd name="connsiteX5588" fmla="*/ 853919 w 3531775"/>
              <a:gd name="connsiteY5588" fmla="*/ 1535319 h 2810796"/>
              <a:gd name="connsiteX5589" fmla="*/ 856586 w 3531775"/>
              <a:gd name="connsiteY5589" fmla="*/ 1529794 h 2810796"/>
              <a:gd name="connsiteX5590" fmla="*/ 857444 w 3531775"/>
              <a:gd name="connsiteY5590" fmla="*/ 1524746 h 2810796"/>
              <a:gd name="connsiteX5591" fmla="*/ 857444 w 3531775"/>
              <a:gd name="connsiteY5591" fmla="*/ 1520269 h 2810796"/>
              <a:gd name="connsiteX5592" fmla="*/ 856682 w 3531775"/>
              <a:gd name="connsiteY5592" fmla="*/ 1514745 h 2810796"/>
              <a:gd name="connsiteX5593" fmla="*/ 839822 w 3531775"/>
              <a:gd name="connsiteY5593" fmla="*/ 1542272 h 2810796"/>
              <a:gd name="connsiteX5594" fmla="*/ 828488 w 3531775"/>
              <a:gd name="connsiteY5594" fmla="*/ 1575895 h 2810796"/>
              <a:gd name="connsiteX5595" fmla="*/ 828678 w 3531775"/>
              <a:gd name="connsiteY5595" fmla="*/ 1569323 h 2810796"/>
              <a:gd name="connsiteX5596" fmla="*/ 822677 w 3531775"/>
              <a:gd name="connsiteY5596" fmla="*/ 1568466 h 2810796"/>
              <a:gd name="connsiteX5597" fmla="*/ 813057 w 3531775"/>
              <a:gd name="connsiteY5597" fmla="*/ 1576657 h 2810796"/>
              <a:gd name="connsiteX5598" fmla="*/ 814486 w 3531775"/>
              <a:gd name="connsiteY5598" fmla="*/ 1572085 h 2810796"/>
              <a:gd name="connsiteX5599" fmla="*/ 814295 w 3531775"/>
              <a:gd name="connsiteY5599" fmla="*/ 1568180 h 2810796"/>
              <a:gd name="connsiteX5600" fmla="*/ 808485 w 3531775"/>
              <a:gd name="connsiteY5600" fmla="*/ 1571323 h 2810796"/>
              <a:gd name="connsiteX5601" fmla="*/ 813438 w 3531775"/>
              <a:gd name="connsiteY5601" fmla="*/ 1564751 h 2810796"/>
              <a:gd name="connsiteX5602" fmla="*/ 811628 w 3531775"/>
              <a:gd name="connsiteY5602" fmla="*/ 1560750 h 2810796"/>
              <a:gd name="connsiteX5603" fmla="*/ 828488 w 3531775"/>
              <a:gd name="connsiteY5603" fmla="*/ 1575895 h 2810796"/>
              <a:gd name="connsiteX5604" fmla="*/ 796388 w 3531775"/>
              <a:gd name="connsiteY5604" fmla="*/ 1619901 h 2810796"/>
              <a:gd name="connsiteX5605" fmla="*/ 810771 w 3531775"/>
              <a:gd name="connsiteY5605" fmla="*/ 1610757 h 2810796"/>
              <a:gd name="connsiteX5606" fmla="*/ 809628 w 3531775"/>
              <a:gd name="connsiteY5606" fmla="*/ 1606470 h 2810796"/>
              <a:gd name="connsiteX5607" fmla="*/ 808961 w 3531775"/>
              <a:gd name="connsiteY5607" fmla="*/ 1605613 h 2810796"/>
              <a:gd name="connsiteX5608" fmla="*/ 800389 w 3531775"/>
              <a:gd name="connsiteY5608" fmla="*/ 1609900 h 2810796"/>
              <a:gd name="connsiteX5609" fmla="*/ 804389 w 3531775"/>
              <a:gd name="connsiteY5609" fmla="*/ 1605708 h 2810796"/>
              <a:gd name="connsiteX5610" fmla="*/ 807437 w 3531775"/>
              <a:gd name="connsiteY5610" fmla="*/ 1601232 h 2810796"/>
              <a:gd name="connsiteX5611" fmla="*/ 809819 w 3531775"/>
              <a:gd name="connsiteY5611" fmla="*/ 1596945 h 2810796"/>
              <a:gd name="connsiteX5612" fmla="*/ 802961 w 3531775"/>
              <a:gd name="connsiteY5612" fmla="*/ 1595898 h 2810796"/>
              <a:gd name="connsiteX5613" fmla="*/ 796388 w 3531775"/>
              <a:gd name="connsiteY5613" fmla="*/ 1619901 h 2810796"/>
              <a:gd name="connsiteX5614" fmla="*/ 787816 w 3531775"/>
              <a:gd name="connsiteY5614" fmla="*/ 1580943 h 2810796"/>
              <a:gd name="connsiteX5615" fmla="*/ 784577 w 3531775"/>
              <a:gd name="connsiteY5615" fmla="*/ 1580467 h 2810796"/>
              <a:gd name="connsiteX5616" fmla="*/ 783530 w 3531775"/>
              <a:gd name="connsiteY5616" fmla="*/ 1576467 h 2810796"/>
              <a:gd name="connsiteX5617" fmla="*/ 782958 w 3531775"/>
              <a:gd name="connsiteY5617" fmla="*/ 1575705 h 2810796"/>
              <a:gd name="connsiteX5618" fmla="*/ 775052 w 3531775"/>
              <a:gd name="connsiteY5618" fmla="*/ 1579800 h 2810796"/>
              <a:gd name="connsiteX5619" fmla="*/ 778672 w 3531775"/>
              <a:gd name="connsiteY5619" fmla="*/ 1575800 h 2810796"/>
              <a:gd name="connsiteX5620" fmla="*/ 781434 w 3531775"/>
              <a:gd name="connsiteY5620" fmla="*/ 1571609 h 2810796"/>
              <a:gd name="connsiteX5621" fmla="*/ 777624 w 3531775"/>
              <a:gd name="connsiteY5621" fmla="*/ 1571800 h 2810796"/>
              <a:gd name="connsiteX5622" fmla="*/ 783625 w 3531775"/>
              <a:gd name="connsiteY5622" fmla="*/ 1567608 h 2810796"/>
              <a:gd name="connsiteX5623" fmla="*/ 785911 w 3531775"/>
              <a:gd name="connsiteY5623" fmla="*/ 1562560 h 2810796"/>
              <a:gd name="connsiteX5624" fmla="*/ 787816 w 3531775"/>
              <a:gd name="connsiteY5624" fmla="*/ 1580943 h 2810796"/>
              <a:gd name="connsiteX5625" fmla="*/ 783720 w 3531775"/>
              <a:gd name="connsiteY5625" fmla="*/ 1611042 h 2810796"/>
              <a:gd name="connsiteX5626" fmla="*/ 778577 w 3531775"/>
              <a:gd name="connsiteY5626" fmla="*/ 1612281 h 2810796"/>
              <a:gd name="connsiteX5627" fmla="*/ 774481 w 3531775"/>
              <a:gd name="connsiteY5627" fmla="*/ 1609518 h 2810796"/>
              <a:gd name="connsiteX5628" fmla="*/ 763813 w 3531775"/>
              <a:gd name="connsiteY5628" fmla="*/ 1616376 h 2810796"/>
              <a:gd name="connsiteX5629" fmla="*/ 766861 w 3531775"/>
              <a:gd name="connsiteY5629" fmla="*/ 1611424 h 2810796"/>
              <a:gd name="connsiteX5630" fmla="*/ 768385 w 3531775"/>
              <a:gd name="connsiteY5630" fmla="*/ 1606661 h 2810796"/>
              <a:gd name="connsiteX5631" fmla="*/ 762765 w 3531775"/>
              <a:gd name="connsiteY5631" fmla="*/ 1608661 h 2810796"/>
              <a:gd name="connsiteX5632" fmla="*/ 769147 w 3531775"/>
              <a:gd name="connsiteY5632" fmla="*/ 1602375 h 2810796"/>
              <a:gd name="connsiteX5633" fmla="*/ 769337 w 3531775"/>
              <a:gd name="connsiteY5633" fmla="*/ 1597136 h 2810796"/>
              <a:gd name="connsiteX5634" fmla="*/ 783720 w 3531775"/>
              <a:gd name="connsiteY5634" fmla="*/ 1611042 h 2810796"/>
              <a:gd name="connsiteX5635" fmla="*/ 748382 w 3531775"/>
              <a:gd name="connsiteY5635" fmla="*/ 1650666 h 2810796"/>
              <a:gd name="connsiteX5636" fmla="*/ 770099 w 3531775"/>
              <a:gd name="connsiteY5636" fmla="*/ 1643046 h 2810796"/>
              <a:gd name="connsiteX5637" fmla="*/ 766766 w 3531775"/>
              <a:gd name="connsiteY5637" fmla="*/ 1640856 h 2810796"/>
              <a:gd name="connsiteX5638" fmla="*/ 760003 w 3531775"/>
              <a:gd name="connsiteY5638" fmla="*/ 1645523 h 2810796"/>
              <a:gd name="connsiteX5639" fmla="*/ 760574 w 3531775"/>
              <a:gd name="connsiteY5639" fmla="*/ 1642380 h 2810796"/>
              <a:gd name="connsiteX5640" fmla="*/ 761908 w 3531775"/>
              <a:gd name="connsiteY5640" fmla="*/ 1638570 h 2810796"/>
              <a:gd name="connsiteX5641" fmla="*/ 757241 w 3531775"/>
              <a:gd name="connsiteY5641" fmla="*/ 1640189 h 2810796"/>
              <a:gd name="connsiteX5642" fmla="*/ 762575 w 3531775"/>
              <a:gd name="connsiteY5642" fmla="*/ 1635141 h 2810796"/>
              <a:gd name="connsiteX5643" fmla="*/ 748382 w 3531775"/>
              <a:gd name="connsiteY5643" fmla="*/ 1650666 h 2810796"/>
              <a:gd name="connsiteX5644" fmla="*/ 749811 w 3531775"/>
              <a:gd name="connsiteY5644" fmla="*/ 1598755 h 2810796"/>
              <a:gd name="connsiteX5645" fmla="*/ 745620 w 3531775"/>
              <a:gd name="connsiteY5645" fmla="*/ 1599803 h 2810796"/>
              <a:gd name="connsiteX5646" fmla="*/ 742286 w 3531775"/>
              <a:gd name="connsiteY5646" fmla="*/ 1597612 h 2810796"/>
              <a:gd name="connsiteX5647" fmla="*/ 735714 w 3531775"/>
              <a:gd name="connsiteY5647" fmla="*/ 1602279 h 2810796"/>
              <a:gd name="connsiteX5648" fmla="*/ 736190 w 3531775"/>
              <a:gd name="connsiteY5648" fmla="*/ 1599136 h 2810796"/>
              <a:gd name="connsiteX5649" fmla="*/ 737429 w 3531775"/>
              <a:gd name="connsiteY5649" fmla="*/ 1595326 h 2810796"/>
              <a:gd name="connsiteX5650" fmla="*/ 732857 w 3531775"/>
              <a:gd name="connsiteY5650" fmla="*/ 1596945 h 2810796"/>
              <a:gd name="connsiteX5651" fmla="*/ 738000 w 3531775"/>
              <a:gd name="connsiteY5651" fmla="*/ 1591802 h 2810796"/>
              <a:gd name="connsiteX5652" fmla="*/ 738095 w 3531775"/>
              <a:gd name="connsiteY5652" fmla="*/ 1587611 h 2810796"/>
              <a:gd name="connsiteX5653" fmla="*/ 749811 w 3531775"/>
              <a:gd name="connsiteY5653" fmla="*/ 1598755 h 2810796"/>
              <a:gd name="connsiteX5654" fmla="*/ 713997 w 3531775"/>
              <a:gd name="connsiteY5654" fmla="*/ 1683718 h 2810796"/>
              <a:gd name="connsiteX5655" fmla="*/ 727999 w 3531775"/>
              <a:gd name="connsiteY5655" fmla="*/ 1675146 h 2810796"/>
              <a:gd name="connsiteX5656" fmla="*/ 727142 w 3531775"/>
              <a:gd name="connsiteY5656" fmla="*/ 1671145 h 2810796"/>
              <a:gd name="connsiteX5657" fmla="*/ 718379 w 3531775"/>
              <a:gd name="connsiteY5657" fmla="*/ 1674479 h 2810796"/>
              <a:gd name="connsiteX5658" fmla="*/ 722284 w 3531775"/>
              <a:gd name="connsiteY5658" fmla="*/ 1670574 h 2810796"/>
              <a:gd name="connsiteX5659" fmla="*/ 725332 w 3531775"/>
              <a:gd name="connsiteY5659" fmla="*/ 1666478 h 2810796"/>
              <a:gd name="connsiteX5660" fmla="*/ 727713 w 3531775"/>
              <a:gd name="connsiteY5660" fmla="*/ 1662573 h 2810796"/>
              <a:gd name="connsiteX5661" fmla="*/ 721427 w 3531775"/>
              <a:gd name="connsiteY5661" fmla="*/ 1661716 h 2810796"/>
              <a:gd name="connsiteX5662" fmla="*/ 713997 w 3531775"/>
              <a:gd name="connsiteY5662" fmla="*/ 1683718 h 2810796"/>
              <a:gd name="connsiteX5663" fmla="*/ 705996 w 3531775"/>
              <a:gd name="connsiteY5663" fmla="*/ 1650666 h 2810796"/>
              <a:gd name="connsiteX5664" fmla="*/ 744953 w 3531775"/>
              <a:gd name="connsiteY5664" fmla="*/ 1633331 h 2810796"/>
              <a:gd name="connsiteX5665" fmla="*/ 731428 w 3531775"/>
              <a:gd name="connsiteY5665" fmla="*/ 1635522 h 2810796"/>
              <a:gd name="connsiteX5666" fmla="*/ 732380 w 3531775"/>
              <a:gd name="connsiteY5666" fmla="*/ 1633807 h 2810796"/>
              <a:gd name="connsiteX5667" fmla="*/ 720188 w 3531775"/>
              <a:gd name="connsiteY5667" fmla="*/ 1642951 h 2810796"/>
              <a:gd name="connsiteX5668" fmla="*/ 722855 w 3531775"/>
              <a:gd name="connsiteY5668" fmla="*/ 1637332 h 2810796"/>
              <a:gd name="connsiteX5669" fmla="*/ 723617 w 3531775"/>
              <a:gd name="connsiteY5669" fmla="*/ 1632283 h 2810796"/>
              <a:gd name="connsiteX5670" fmla="*/ 723522 w 3531775"/>
              <a:gd name="connsiteY5670" fmla="*/ 1627902 h 2810796"/>
              <a:gd name="connsiteX5671" fmla="*/ 705996 w 3531775"/>
              <a:gd name="connsiteY5671" fmla="*/ 1650666 h 2810796"/>
              <a:gd name="connsiteX5672" fmla="*/ 699900 w 3531775"/>
              <a:gd name="connsiteY5672" fmla="*/ 1678384 h 2810796"/>
              <a:gd name="connsiteX5673" fmla="*/ 695900 w 3531775"/>
              <a:gd name="connsiteY5673" fmla="*/ 1677813 h 2810796"/>
              <a:gd name="connsiteX5674" fmla="*/ 694947 w 3531775"/>
              <a:gd name="connsiteY5674" fmla="*/ 1672955 h 2810796"/>
              <a:gd name="connsiteX5675" fmla="*/ 694280 w 3531775"/>
              <a:gd name="connsiteY5675" fmla="*/ 1672003 h 2810796"/>
              <a:gd name="connsiteX5676" fmla="*/ 684089 w 3531775"/>
              <a:gd name="connsiteY5676" fmla="*/ 1676765 h 2810796"/>
              <a:gd name="connsiteX5677" fmla="*/ 689042 w 3531775"/>
              <a:gd name="connsiteY5677" fmla="*/ 1672003 h 2810796"/>
              <a:gd name="connsiteX5678" fmla="*/ 692852 w 3531775"/>
              <a:gd name="connsiteY5678" fmla="*/ 1666954 h 2810796"/>
              <a:gd name="connsiteX5679" fmla="*/ 688089 w 3531775"/>
              <a:gd name="connsiteY5679" fmla="*/ 1667050 h 2810796"/>
              <a:gd name="connsiteX5680" fmla="*/ 695804 w 3531775"/>
              <a:gd name="connsiteY5680" fmla="*/ 1662096 h 2810796"/>
              <a:gd name="connsiteX5681" fmla="*/ 698948 w 3531775"/>
              <a:gd name="connsiteY5681" fmla="*/ 1655905 h 2810796"/>
              <a:gd name="connsiteX5682" fmla="*/ 699900 w 3531775"/>
              <a:gd name="connsiteY5682" fmla="*/ 1678384 h 2810796"/>
              <a:gd name="connsiteX5683" fmla="*/ 650370 w 3531775"/>
              <a:gd name="connsiteY5683" fmla="*/ 1718294 h 2810796"/>
              <a:gd name="connsiteX5684" fmla="*/ 684755 w 3531775"/>
              <a:gd name="connsiteY5684" fmla="*/ 1704292 h 2810796"/>
              <a:gd name="connsiteX5685" fmla="*/ 679040 w 3531775"/>
              <a:gd name="connsiteY5685" fmla="*/ 1706292 h 2810796"/>
              <a:gd name="connsiteX5686" fmla="*/ 673706 w 3531775"/>
              <a:gd name="connsiteY5686" fmla="*/ 1705054 h 2810796"/>
              <a:gd name="connsiteX5687" fmla="*/ 662943 w 3531775"/>
              <a:gd name="connsiteY5687" fmla="*/ 1712293 h 2810796"/>
              <a:gd name="connsiteX5688" fmla="*/ 666182 w 3531775"/>
              <a:gd name="connsiteY5688" fmla="*/ 1704102 h 2810796"/>
              <a:gd name="connsiteX5689" fmla="*/ 666086 w 3531775"/>
              <a:gd name="connsiteY5689" fmla="*/ 1700768 h 2810796"/>
              <a:gd name="connsiteX5690" fmla="*/ 650370 w 3531775"/>
              <a:gd name="connsiteY5690" fmla="*/ 1718294 h 2810796"/>
              <a:gd name="connsiteX5691" fmla="*/ 653799 w 3531775"/>
              <a:gd name="connsiteY5691" fmla="*/ 1684766 h 2810796"/>
              <a:gd name="connsiteX5692" fmla="*/ 662276 w 3531775"/>
              <a:gd name="connsiteY5692" fmla="*/ 1676765 h 2810796"/>
              <a:gd name="connsiteX5693" fmla="*/ 657323 w 3531775"/>
              <a:gd name="connsiteY5693" fmla="*/ 1677717 h 2810796"/>
              <a:gd name="connsiteX5694" fmla="*/ 652656 w 3531775"/>
              <a:gd name="connsiteY5694" fmla="*/ 1676384 h 2810796"/>
              <a:gd name="connsiteX5695" fmla="*/ 643131 w 3531775"/>
              <a:gd name="connsiteY5695" fmla="*/ 1680861 h 2810796"/>
              <a:gd name="connsiteX5696" fmla="*/ 645798 w 3531775"/>
              <a:gd name="connsiteY5696" fmla="*/ 1676955 h 2810796"/>
              <a:gd name="connsiteX5697" fmla="*/ 648370 w 3531775"/>
              <a:gd name="connsiteY5697" fmla="*/ 1672098 h 2810796"/>
              <a:gd name="connsiteX5698" fmla="*/ 642941 w 3531775"/>
              <a:gd name="connsiteY5698" fmla="*/ 1673622 h 2810796"/>
              <a:gd name="connsiteX5699" fmla="*/ 649513 w 3531775"/>
              <a:gd name="connsiteY5699" fmla="*/ 1668192 h 2810796"/>
              <a:gd name="connsiteX5700" fmla="*/ 650275 w 3531775"/>
              <a:gd name="connsiteY5700" fmla="*/ 1663335 h 2810796"/>
              <a:gd name="connsiteX5701" fmla="*/ 653799 w 3531775"/>
              <a:gd name="connsiteY5701" fmla="*/ 1684766 h 2810796"/>
              <a:gd name="connsiteX5702" fmla="*/ 637702 w 3531775"/>
              <a:gd name="connsiteY5702" fmla="*/ 1718866 h 2810796"/>
              <a:gd name="connsiteX5703" fmla="*/ 633701 w 3531775"/>
              <a:gd name="connsiteY5703" fmla="*/ 1718008 h 2810796"/>
              <a:gd name="connsiteX5704" fmla="*/ 633320 w 3531775"/>
              <a:gd name="connsiteY5704" fmla="*/ 1713055 h 2810796"/>
              <a:gd name="connsiteX5705" fmla="*/ 632749 w 3531775"/>
              <a:gd name="connsiteY5705" fmla="*/ 1712103 h 2810796"/>
              <a:gd name="connsiteX5706" fmla="*/ 621986 w 3531775"/>
              <a:gd name="connsiteY5706" fmla="*/ 1715913 h 2810796"/>
              <a:gd name="connsiteX5707" fmla="*/ 627510 w 3531775"/>
              <a:gd name="connsiteY5707" fmla="*/ 1711817 h 2810796"/>
              <a:gd name="connsiteX5708" fmla="*/ 631892 w 3531775"/>
              <a:gd name="connsiteY5708" fmla="*/ 1707150 h 2810796"/>
              <a:gd name="connsiteX5709" fmla="*/ 627129 w 3531775"/>
              <a:gd name="connsiteY5709" fmla="*/ 1706959 h 2810796"/>
              <a:gd name="connsiteX5710" fmla="*/ 635416 w 3531775"/>
              <a:gd name="connsiteY5710" fmla="*/ 1702673 h 2810796"/>
              <a:gd name="connsiteX5711" fmla="*/ 639416 w 3531775"/>
              <a:gd name="connsiteY5711" fmla="*/ 1696863 h 2810796"/>
              <a:gd name="connsiteX5712" fmla="*/ 614842 w 3531775"/>
              <a:gd name="connsiteY5712" fmla="*/ 1726200 h 2810796"/>
              <a:gd name="connsiteX5713" fmla="*/ 614461 w 3531775"/>
              <a:gd name="connsiteY5713" fmla="*/ 1726581 h 2810796"/>
              <a:gd name="connsiteX5714" fmla="*/ 637702 w 3531775"/>
              <a:gd name="connsiteY5714" fmla="*/ 1718866 h 2810796"/>
              <a:gd name="connsiteX5715" fmla="*/ 619890 w 3531775"/>
              <a:gd name="connsiteY5715" fmla="*/ 1751441 h 2810796"/>
              <a:gd name="connsiteX5716" fmla="*/ 625796 w 3531775"/>
              <a:gd name="connsiteY5716" fmla="*/ 1748203 h 2810796"/>
              <a:gd name="connsiteX5717" fmla="*/ 625700 w 3531775"/>
              <a:gd name="connsiteY5717" fmla="*/ 1748012 h 2810796"/>
              <a:gd name="connsiteX5718" fmla="*/ 625700 w 3531775"/>
              <a:gd name="connsiteY5718" fmla="*/ 1748012 h 2810796"/>
              <a:gd name="connsiteX5719" fmla="*/ 624367 w 3531775"/>
              <a:gd name="connsiteY5719" fmla="*/ 1745916 h 2810796"/>
              <a:gd name="connsiteX5720" fmla="*/ 624462 w 3531775"/>
              <a:gd name="connsiteY5720" fmla="*/ 1746107 h 2810796"/>
              <a:gd name="connsiteX5721" fmla="*/ 622652 w 3531775"/>
              <a:gd name="connsiteY5721" fmla="*/ 1743250 h 2810796"/>
              <a:gd name="connsiteX5722" fmla="*/ 622557 w 3531775"/>
              <a:gd name="connsiteY5722" fmla="*/ 1743059 h 2810796"/>
              <a:gd name="connsiteX5723" fmla="*/ 622557 w 3531775"/>
              <a:gd name="connsiteY5723" fmla="*/ 1743059 h 2810796"/>
              <a:gd name="connsiteX5724" fmla="*/ 621890 w 3531775"/>
              <a:gd name="connsiteY5724" fmla="*/ 1742011 h 2810796"/>
              <a:gd name="connsiteX5725" fmla="*/ 621890 w 3531775"/>
              <a:gd name="connsiteY5725" fmla="*/ 1742011 h 2810796"/>
              <a:gd name="connsiteX5726" fmla="*/ 621986 w 3531775"/>
              <a:gd name="connsiteY5726" fmla="*/ 1742202 h 2810796"/>
              <a:gd name="connsiteX5727" fmla="*/ 616271 w 3531775"/>
              <a:gd name="connsiteY5727" fmla="*/ 1744107 h 2810796"/>
              <a:gd name="connsiteX5728" fmla="*/ 620843 w 3531775"/>
              <a:gd name="connsiteY5728" fmla="*/ 1740487 h 2810796"/>
              <a:gd name="connsiteX5729" fmla="*/ 620747 w 3531775"/>
              <a:gd name="connsiteY5729" fmla="*/ 1740297 h 2810796"/>
              <a:gd name="connsiteX5730" fmla="*/ 622462 w 3531775"/>
              <a:gd name="connsiteY5730" fmla="*/ 1739249 h 2810796"/>
              <a:gd name="connsiteX5731" fmla="*/ 621700 w 3531775"/>
              <a:gd name="connsiteY5731" fmla="*/ 1739630 h 2810796"/>
              <a:gd name="connsiteX5732" fmla="*/ 622462 w 3531775"/>
              <a:gd name="connsiteY5732" fmla="*/ 1738392 h 2810796"/>
              <a:gd name="connsiteX5733" fmla="*/ 621128 w 3531775"/>
              <a:gd name="connsiteY5733" fmla="*/ 1738582 h 2810796"/>
              <a:gd name="connsiteX5734" fmla="*/ 621795 w 3531775"/>
              <a:gd name="connsiteY5734" fmla="*/ 1738201 h 2810796"/>
              <a:gd name="connsiteX5735" fmla="*/ 619319 w 3531775"/>
              <a:gd name="connsiteY5735" fmla="*/ 1738201 h 2810796"/>
              <a:gd name="connsiteX5736" fmla="*/ 619319 w 3531775"/>
              <a:gd name="connsiteY5736" fmla="*/ 1738201 h 2810796"/>
              <a:gd name="connsiteX5737" fmla="*/ 619319 w 3531775"/>
              <a:gd name="connsiteY5737" fmla="*/ 1738201 h 2810796"/>
              <a:gd name="connsiteX5738" fmla="*/ 619414 w 3531775"/>
              <a:gd name="connsiteY5738" fmla="*/ 1738392 h 2810796"/>
              <a:gd name="connsiteX5739" fmla="*/ 618842 w 3531775"/>
              <a:gd name="connsiteY5739" fmla="*/ 1737534 h 2810796"/>
              <a:gd name="connsiteX5740" fmla="*/ 618747 w 3531775"/>
              <a:gd name="connsiteY5740" fmla="*/ 1737344 h 2810796"/>
              <a:gd name="connsiteX5741" fmla="*/ 620843 w 3531775"/>
              <a:gd name="connsiteY5741" fmla="*/ 1735629 h 2810796"/>
              <a:gd name="connsiteX5742" fmla="*/ 627034 w 3531775"/>
              <a:gd name="connsiteY5742" fmla="*/ 1730295 h 2810796"/>
              <a:gd name="connsiteX5743" fmla="*/ 616652 w 3531775"/>
              <a:gd name="connsiteY5743" fmla="*/ 1734010 h 2810796"/>
              <a:gd name="connsiteX5744" fmla="*/ 616652 w 3531775"/>
              <a:gd name="connsiteY5744" fmla="*/ 1734010 h 2810796"/>
              <a:gd name="connsiteX5745" fmla="*/ 616747 w 3531775"/>
              <a:gd name="connsiteY5745" fmla="*/ 1734105 h 2810796"/>
              <a:gd name="connsiteX5746" fmla="*/ 619890 w 3531775"/>
              <a:gd name="connsiteY5746" fmla="*/ 1751441 h 2810796"/>
              <a:gd name="connsiteX5747" fmla="*/ 607222 w 3531775"/>
              <a:gd name="connsiteY5747" fmla="*/ 1750679 h 2810796"/>
              <a:gd name="connsiteX5748" fmla="*/ 607222 w 3531775"/>
              <a:gd name="connsiteY5748" fmla="*/ 1750679 h 2810796"/>
              <a:gd name="connsiteX5749" fmla="*/ 607222 w 3531775"/>
              <a:gd name="connsiteY5749" fmla="*/ 1750679 h 2810796"/>
              <a:gd name="connsiteX5750" fmla="*/ 582362 w 3531775"/>
              <a:gd name="connsiteY5750" fmla="*/ 1712293 h 2810796"/>
              <a:gd name="connsiteX5751" fmla="*/ 582362 w 3531775"/>
              <a:gd name="connsiteY5751" fmla="*/ 1712293 h 2810796"/>
              <a:gd name="connsiteX5752" fmla="*/ 582362 w 3531775"/>
              <a:gd name="connsiteY5752" fmla="*/ 1712293 h 2810796"/>
              <a:gd name="connsiteX5753" fmla="*/ 582362 w 3531775"/>
              <a:gd name="connsiteY5753" fmla="*/ 1712293 h 2810796"/>
              <a:gd name="connsiteX5754" fmla="*/ 582362 w 3531775"/>
              <a:gd name="connsiteY5754" fmla="*/ 1712293 h 2810796"/>
              <a:gd name="connsiteX5755" fmla="*/ 591887 w 3531775"/>
              <a:gd name="connsiteY5755" fmla="*/ 1730295 h 2810796"/>
              <a:gd name="connsiteX5756" fmla="*/ 561692 w 3531775"/>
              <a:gd name="connsiteY5756" fmla="*/ 1748107 h 2810796"/>
              <a:gd name="connsiteX5757" fmla="*/ 583790 w 3531775"/>
              <a:gd name="connsiteY5757" fmla="*/ 1754394 h 2810796"/>
              <a:gd name="connsiteX5758" fmla="*/ 580647 w 3531775"/>
              <a:gd name="connsiteY5758" fmla="*/ 1752870 h 2810796"/>
              <a:gd name="connsiteX5759" fmla="*/ 581885 w 3531775"/>
              <a:gd name="connsiteY5759" fmla="*/ 1747441 h 2810796"/>
              <a:gd name="connsiteX5760" fmla="*/ 581695 w 3531775"/>
              <a:gd name="connsiteY5760" fmla="*/ 1746297 h 2810796"/>
              <a:gd name="connsiteX5761" fmla="*/ 571217 w 3531775"/>
              <a:gd name="connsiteY5761" fmla="*/ 1749155 h 2810796"/>
              <a:gd name="connsiteX5762" fmla="*/ 577313 w 3531775"/>
              <a:gd name="connsiteY5762" fmla="*/ 1745154 h 2810796"/>
              <a:gd name="connsiteX5763" fmla="*/ 582552 w 3531775"/>
              <a:gd name="connsiteY5763" fmla="*/ 1740678 h 2810796"/>
              <a:gd name="connsiteX5764" fmla="*/ 578456 w 3531775"/>
              <a:gd name="connsiteY5764" fmla="*/ 1739725 h 2810796"/>
              <a:gd name="connsiteX5765" fmla="*/ 586934 w 3531775"/>
              <a:gd name="connsiteY5765" fmla="*/ 1736201 h 2810796"/>
              <a:gd name="connsiteX5766" fmla="*/ 591887 w 3531775"/>
              <a:gd name="connsiteY5766" fmla="*/ 1730295 h 2810796"/>
              <a:gd name="connsiteX5767" fmla="*/ 558263 w 3531775"/>
              <a:gd name="connsiteY5767" fmla="*/ 1780587 h 2810796"/>
              <a:gd name="connsiteX5768" fmla="*/ 590267 w 3531775"/>
              <a:gd name="connsiteY5768" fmla="*/ 1765633 h 2810796"/>
              <a:gd name="connsiteX5769" fmla="*/ 584838 w 3531775"/>
              <a:gd name="connsiteY5769" fmla="*/ 1768015 h 2810796"/>
              <a:gd name="connsiteX5770" fmla="*/ 578456 w 3531775"/>
              <a:gd name="connsiteY5770" fmla="*/ 1768395 h 2810796"/>
              <a:gd name="connsiteX5771" fmla="*/ 569598 w 3531775"/>
              <a:gd name="connsiteY5771" fmla="*/ 1774777 h 2810796"/>
              <a:gd name="connsiteX5772" fmla="*/ 570455 w 3531775"/>
              <a:gd name="connsiteY5772" fmla="*/ 1771729 h 2810796"/>
              <a:gd name="connsiteX5773" fmla="*/ 569693 w 3531775"/>
              <a:gd name="connsiteY5773" fmla="*/ 1769253 h 2810796"/>
              <a:gd name="connsiteX5774" fmla="*/ 568265 w 3531775"/>
              <a:gd name="connsiteY5774" fmla="*/ 1767253 h 2810796"/>
              <a:gd name="connsiteX5775" fmla="*/ 558263 w 3531775"/>
              <a:gd name="connsiteY5775" fmla="*/ 1780587 h 2810796"/>
              <a:gd name="connsiteX5776" fmla="*/ 552929 w 3531775"/>
              <a:gd name="connsiteY5776" fmla="*/ 1767824 h 2810796"/>
              <a:gd name="connsiteX5777" fmla="*/ 547405 w 3531775"/>
              <a:gd name="connsiteY5777" fmla="*/ 1768205 h 2810796"/>
              <a:gd name="connsiteX5778" fmla="*/ 544166 w 3531775"/>
              <a:gd name="connsiteY5778" fmla="*/ 1765062 h 2810796"/>
              <a:gd name="connsiteX5779" fmla="*/ 542928 w 3531775"/>
              <a:gd name="connsiteY5779" fmla="*/ 1764586 h 2810796"/>
              <a:gd name="connsiteX5780" fmla="*/ 531593 w 3531775"/>
              <a:gd name="connsiteY5780" fmla="*/ 1769538 h 2810796"/>
              <a:gd name="connsiteX5781" fmla="*/ 536165 w 3531775"/>
              <a:gd name="connsiteY5781" fmla="*/ 1765538 h 2810796"/>
              <a:gd name="connsiteX5782" fmla="*/ 539118 w 3531775"/>
              <a:gd name="connsiteY5782" fmla="*/ 1761537 h 2810796"/>
              <a:gd name="connsiteX5783" fmla="*/ 532927 w 3531775"/>
              <a:gd name="connsiteY5783" fmla="*/ 1762300 h 2810796"/>
              <a:gd name="connsiteX5784" fmla="*/ 541118 w 3531775"/>
              <a:gd name="connsiteY5784" fmla="*/ 1757632 h 2810796"/>
              <a:gd name="connsiteX5785" fmla="*/ 542738 w 3531775"/>
              <a:gd name="connsiteY5785" fmla="*/ 1752775 h 2810796"/>
              <a:gd name="connsiteX5786" fmla="*/ 552929 w 3531775"/>
              <a:gd name="connsiteY5786" fmla="*/ 1767824 h 2810796"/>
              <a:gd name="connsiteX5787" fmla="*/ 509876 w 3531775"/>
              <a:gd name="connsiteY5787" fmla="*/ 1803638 h 2810796"/>
              <a:gd name="connsiteX5788" fmla="*/ 526831 w 3531775"/>
              <a:gd name="connsiteY5788" fmla="*/ 1797923 h 2810796"/>
              <a:gd name="connsiteX5789" fmla="*/ 526259 w 3531775"/>
              <a:gd name="connsiteY5789" fmla="*/ 1794399 h 2810796"/>
              <a:gd name="connsiteX5790" fmla="*/ 515877 w 3531775"/>
              <a:gd name="connsiteY5790" fmla="*/ 1796304 h 2810796"/>
              <a:gd name="connsiteX5791" fmla="*/ 520830 w 3531775"/>
              <a:gd name="connsiteY5791" fmla="*/ 1793351 h 2810796"/>
              <a:gd name="connsiteX5792" fmla="*/ 524735 w 3531775"/>
              <a:gd name="connsiteY5792" fmla="*/ 1790112 h 2810796"/>
              <a:gd name="connsiteX5793" fmla="*/ 527879 w 3531775"/>
              <a:gd name="connsiteY5793" fmla="*/ 1786969 h 2810796"/>
              <a:gd name="connsiteX5794" fmla="*/ 520830 w 3531775"/>
              <a:gd name="connsiteY5794" fmla="*/ 1785541 h 2810796"/>
              <a:gd name="connsiteX5795" fmla="*/ 509876 w 3531775"/>
              <a:gd name="connsiteY5795" fmla="*/ 1803638 h 2810796"/>
              <a:gd name="connsiteX5796" fmla="*/ 493589 w 3531775"/>
              <a:gd name="connsiteY5796" fmla="*/ 1794018 h 2810796"/>
              <a:gd name="connsiteX5797" fmla="*/ 505209 w 3531775"/>
              <a:gd name="connsiteY5797" fmla="*/ 1788112 h 2810796"/>
              <a:gd name="connsiteX5798" fmla="*/ 499685 w 3531775"/>
              <a:gd name="connsiteY5798" fmla="*/ 1787922 h 2810796"/>
              <a:gd name="connsiteX5799" fmla="*/ 496827 w 3531775"/>
              <a:gd name="connsiteY5799" fmla="*/ 1784493 h 2810796"/>
              <a:gd name="connsiteX5800" fmla="*/ 486540 w 3531775"/>
              <a:gd name="connsiteY5800" fmla="*/ 1787255 h 2810796"/>
              <a:gd name="connsiteX5801" fmla="*/ 488731 w 3531775"/>
              <a:gd name="connsiteY5801" fmla="*/ 1784112 h 2810796"/>
              <a:gd name="connsiteX5802" fmla="*/ 492160 w 3531775"/>
              <a:gd name="connsiteY5802" fmla="*/ 1780397 h 2810796"/>
              <a:gd name="connsiteX5803" fmla="*/ 485969 w 3531775"/>
              <a:gd name="connsiteY5803" fmla="*/ 1780587 h 2810796"/>
              <a:gd name="connsiteX5804" fmla="*/ 494541 w 3531775"/>
              <a:gd name="connsiteY5804" fmla="*/ 1776873 h 2810796"/>
              <a:gd name="connsiteX5805" fmla="*/ 496922 w 3531775"/>
              <a:gd name="connsiteY5805" fmla="*/ 1772301 h 2810796"/>
              <a:gd name="connsiteX5806" fmla="*/ 493589 w 3531775"/>
              <a:gd name="connsiteY5806" fmla="*/ 1794018 h 2810796"/>
              <a:gd name="connsiteX5807" fmla="*/ 449012 w 3531775"/>
              <a:gd name="connsiteY5807" fmla="*/ 1820116 h 2810796"/>
              <a:gd name="connsiteX5808" fmla="*/ 469300 w 3531775"/>
              <a:gd name="connsiteY5808" fmla="*/ 1814973 h 2810796"/>
              <a:gd name="connsiteX5809" fmla="*/ 467776 w 3531775"/>
              <a:gd name="connsiteY5809" fmla="*/ 1811258 h 2810796"/>
              <a:gd name="connsiteX5810" fmla="*/ 466919 w 3531775"/>
              <a:gd name="connsiteY5810" fmla="*/ 1810496 h 2810796"/>
              <a:gd name="connsiteX5811" fmla="*/ 455012 w 3531775"/>
              <a:gd name="connsiteY5811" fmla="*/ 1812782 h 2810796"/>
              <a:gd name="connsiteX5812" fmla="*/ 460632 w 3531775"/>
              <a:gd name="connsiteY5812" fmla="*/ 1809925 h 2810796"/>
              <a:gd name="connsiteX5813" fmla="*/ 464823 w 3531775"/>
              <a:gd name="connsiteY5813" fmla="*/ 1806686 h 2810796"/>
              <a:gd name="connsiteX5814" fmla="*/ 468157 w 3531775"/>
              <a:gd name="connsiteY5814" fmla="*/ 1803543 h 2810796"/>
              <a:gd name="connsiteX5815" fmla="*/ 449012 w 3531775"/>
              <a:gd name="connsiteY5815" fmla="*/ 1820116 h 2810796"/>
              <a:gd name="connsiteX5816" fmla="*/ 439487 w 3531775"/>
              <a:gd name="connsiteY5816" fmla="*/ 1802590 h 2810796"/>
              <a:gd name="connsiteX5817" fmla="*/ 445202 w 3531775"/>
              <a:gd name="connsiteY5817" fmla="*/ 1796304 h 2810796"/>
              <a:gd name="connsiteX5818" fmla="*/ 440439 w 3531775"/>
              <a:gd name="connsiteY5818" fmla="*/ 1792589 h 2810796"/>
              <a:gd name="connsiteX5819" fmla="*/ 425009 w 3531775"/>
              <a:gd name="connsiteY5819" fmla="*/ 1795446 h 2810796"/>
              <a:gd name="connsiteX5820" fmla="*/ 430247 w 3531775"/>
              <a:gd name="connsiteY5820" fmla="*/ 1791922 h 2810796"/>
              <a:gd name="connsiteX5821" fmla="*/ 433391 w 3531775"/>
              <a:gd name="connsiteY5821" fmla="*/ 1788208 h 2810796"/>
              <a:gd name="connsiteX5822" fmla="*/ 425675 w 3531775"/>
              <a:gd name="connsiteY5822" fmla="*/ 1788112 h 2810796"/>
              <a:gd name="connsiteX5823" fmla="*/ 435391 w 3531775"/>
              <a:gd name="connsiteY5823" fmla="*/ 1784493 h 2810796"/>
              <a:gd name="connsiteX5824" fmla="*/ 437105 w 3531775"/>
              <a:gd name="connsiteY5824" fmla="*/ 1779825 h 2810796"/>
              <a:gd name="connsiteX5825" fmla="*/ 439487 w 3531775"/>
              <a:gd name="connsiteY5825" fmla="*/ 1802590 h 2810796"/>
              <a:gd name="connsiteX5826" fmla="*/ 398053 w 3531775"/>
              <a:gd name="connsiteY5826" fmla="*/ 1826022 h 2810796"/>
              <a:gd name="connsiteX5827" fmla="*/ 415579 w 3531775"/>
              <a:gd name="connsiteY5827" fmla="*/ 1825260 h 2810796"/>
              <a:gd name="connsiteX5828" fmla="*/ 416912 w 3531775"/>
              <a:gd name="connsiteY5828" fmla="*/ 1821736 h 2810796"/>
              <a:gd name="connsiteX5829" fmla="*/ 416817 w 3531775"/>
              <a:gd name="connsiteY5829" fmla="*/ 1820878 h 2810796"/>
              <a:gd name="connsiteX5830" fmla="*/ 407102 w 3531775"/>
              <a:gd name="connsiteY5830" fmla="*/ 1820783 h 2810796"/>
              <a:gd name="connsiteX5831" fmla="*/ 412817 w 3531775"/>
              <a:gd name="connsiteY5831" fmla="*/ 1819259 h 2810796"/>
              <a:gd name="connsiteX5832" fmla="*/ 417770 w 3531775"/>
              <a:gd name="connsiteY5832" fmla="*/ 1817259 h 2810796"/>
              <a:gd name="connsiteX5833" fmla="*/ 422056 w 3531775"/>
              <a:gd name="connsiteY5833" fmla="*/ 1815068 h 2810796"/>
              <a:gd name="connsiteX5834" fmla="*/ 398053 w 3531775"/>
              <a:gd name="connsiteY5834" fmla="*/ 1826022 h 2810796"/>
              <a:gd name="connsiteX5835" fmla="*/ 384146 w 3531775"/>
              <a:gd name="connsiteY5835" fmla="*/ 1815640 h 2810796"/>
              <a:gd name="connsiteX5836" fmla="*/ 388337 w 3531775"/>
              <a:gd name="connsiteY5836" fmla="*/ 1810972 h 2810796"/>
              <a:gd name="connsiteX5837" fmla="*/ 383480 w 3531775"/>
              <a:gd name="connsiteY5837" fmla="*/ 1807734 h 2810796"/>
              <a:gd name="connsiteX5838" fmla="*/ 369859 w 3531775"/>
              <a:gd name="connsiteY5838" fmla="*/ 1809067 h 2810796"/>
              <a:gd name="connsiteX5839" fmla="*/ 373955 w 3531775"/>
              <a:gd name="connsiteY5839" fmla="*/ 1806591 h 2810796"/>
              <a:gd name="connsiteX5840" fmla="*/ 376241 w 3531775"/>
              <a:gd name="connsiteY5840" fmla="*/ 1803733 h 2810796"/>
              <a:gd name="connsiteX5841" fmla="*/ 369287 w 3531775"/>
              <a:gd name="connsiteY5841" fmla="*/ 1803162 h 2810796"/>
              <a:gd name="connsiteX5842" fmla="*/ 377574 w 3531775"/>
              <a:gd name="connsiteY5842" fmla="*/ 1800876 h 2810796"/>
              <a:gd name="connsiteX5843" fmla="*/ 378431 w 3531775"/>
              <a:gd name="connsiteY5843" fmla="*/ 1797161 h 2810796"/>
              <a:gd name="connsiteX5844" fmla="*/ 384146 w 3531775"/>
              <a:gd name="connsiteY5844" fmla="*/ 1815640 h 2810796"/>
              <a:gd name="connsiteX5845" fmla="*/ 336140 w 3531775"/>
              <a:gd name="connsiteY5845" fmla="*/ 1829641 h 2810796"/>
              <a:gd name="connsiteX5846" fmla="*/ 355286 w 3531775"/>
              <a:gd name="connsiteY5846" fmla="*/ 1828879 h 2810796"/>
              <a:gd name="connsiteX5847" fmla="*/ 353762 w 3531775"/>
              <a:gd name="connsiteY5847" fmla="*/ 1825450 h 2810796"/>
              <a:gd name="connsiteX5848" fmla="*/ 341665 w 3531775"/>
              <a:gd name="connsiteY5848" fmla="*/ 1824403 h 2810796"/>
              <a:gd name="connsiteX5849" fmla="*/ 346904 w 3531775"/>
              <a:gd name="connsiteY5849" fmla="*/ 1823069 h 2810796"/>
              <a:gd name="connsiteX5850" fmla="*/ 350904 w 3531775"/>
              <a:gd name="connsiteY5850" fmla="*/ 1821069 h 2810796"/>
              <a:gd name="connsiteX5851" fmla="*/ 354047 w 3531775"/>
              <a:gd name="connsiteY5851" fmla="*/ 1818973 h 2810796"/>
              <a:gd name="connsiteX5852" fmla="*/ 345284 w 3531775"/>
              <a:gd name="connsiteY5852" fmla="*/ 1815735 h 2810796"/>
              <a:gd name="connsiteX5853" fmla="*/ 336140 w 3531775"/>
              <a:gd name="connsiteY5853" fmla="*/ 1829641 h 2810796"/>
              <a:gd name="connsiteX5854" fmla="*/ 325853 w 3531775"/>
              <a:gd name="connsiteY5854" fmla="*/ 1794875 h 2810796"/>
              <a:gd name="connsiteX5855" fmla="*/ 342046 w 3531775"/>
              <a:gd name="connsiteY5855" fmla="*/ 1796685 h 2810796"/>
              <a:gd name="connsiteX5856" fmla="*/ 343760 w 3531775"/>
              <a:gd name="connsiteY5856" fmla="*/ 1793541 h 2810796"/>
              <a:gd name="connsiteX5857" fmla="*/ 343760 w 3531775"/>
              <a:gd name="connsiteY5857" fmla="*/ 1792779 h 2810796"/>
              <a:gd name="connsiteX5858" fmla="*/ 334902 w 3531775"/>
              <a:gd name="connsiteY5858" fmla="*/ 1791160 h 2810796"/>
              <a:gd name="connsiteX5859" fmla="*/ 346808 w 3531775"/>
              <a:gd name="connsiteY5859" fmla="*/ 1790589 h 2810796"/>
              <a:gd name="connsiteX5860" fmla="*/ 345189 w 3531775"/>
              <a:gd name="connsiteY5860" fmla="*/ 1789446 h 2810796"/>
              <a:gd name="connsiteX5861" fmla="*/ 349380 w 3531775"/>
              <a:gd name="connsiteY5861" fmla="*/ 1787922 h 2810796"/>
              <a:gd name="connsiteX5862" fmla="*/ 325853 w 3531775"/>
              <a:gd name="connsiteY5862" fmla="*/ 1794875 h 2810796"/>
              <a:gd name="connsiteX5863" fmla="*/ 300136 w 3531775"/>
              <a:gd name="connsiteY5863" fmla="*/ 1815068 h 2810796"/>
              <a:gd name="connsiteX5864" fmla="*/ 315662 w 3531775"/>
              <a:gd name="connsiteY5864" fmla="*/ 1813639 h 2810796"/>
              <a:gd name="connsiteX5865" fmla="*/ 314423 w 3531775"/>
              <a:gd name="connsiteY5865" fmla="*/ 1809639 h 2810796"/>
              <a:gd name="connsiteX5866" fmla="*/ 313566 w 3531775"/>
              <a:gd name="connsiteY5866" fmla="*/ 1808591 h 2810796"/>
              <a:gd name="connsiteX5867" fmla="*/ 301184 w 3531775"/>
              <a:gd name="connsiteY5867" fmla="*/ 1807162 h 2810796"/>
              <a:gd name="connsiteX5868" fmla="*/ 307184 w 3531775"/>
              <a:gd name="connsiteY5868" fmla="*/ 1806115 h 2810796"/>
              <a:gd name="connsiteX5869" fmla="*/ 311756 w 3531775"/>
              <a:gd name="connsiteY5869" fmla="*/ 1804305 h 2810796"/>
              <a:gd name="connsiteX5870" fmla="*/ 305946 w 3531775"/>
              <a:gd name="connsiteY5870" fmla="*/ 1802114 h 2810796"/>
              <a:gd name="connsiteX5871" fmla="*/ 315376 w 3531775"/>
              <a:gd name="connsiteY5871" fmla="*/ 1802304 h 2810796"/>
              <a:gd name="connsiteX5872" fmla="*/ 319376 w 3531775"/>
              <a:gd name="connsiteY5872" fmla="*/ 1799352 h 2810796"/>
              <a:gd name="connsiteX5873" fmla="*/ 300136 w 3531775"/>
              <a:gd name="connsiteY5873" fmla="*/ 1815068 h 2810796"/>
              <a:gd name="connsiteX5874" fmla="*/ 270989 w 3531775"/>
              <a:gd name="connsiteY5874" fmla="*/ 1824021 h 2810796"/>
              <a:gd name="connsiteX5875" fmla="*/ 288801 w 3531775"/>
              <a:gd name="connsiteY5875" fmla="*/ 1826117 h 2810796"/>
              <a:gd name="connsiteX5876" fmla="*/ 283086 w 3531775"/>
              <a:gd name="connsiteY5876" fmla="*/ 1824212 h 2810796"/>
              <a:gd name="connsiteX5877" fmla="*/ 287944 w 3531775"/>
              <a:gd name="connsiteY5877" fmla="*/ 1822879 h 2810796"/>
              <a:gd name="connsiteX5878" fmla="*/ 276895 w 3531775"/>
              <a:gd name="connsiteY5878" fmla="*/ 1820116 h 2810796"/>
              <a:gd name="connsiteX5879" fmla="*/ 282038 w 3531775"/>
              <a:gd name="connsiteY5879" fmla="*/ 1819735 h 2810796"/>
              <a:gd name="connsiteX5880" fmla="*/ 286039 w 3531775"/>
              <a:gd name="connsiteY5880" fmla="*/ 1818592 h 2810796"/>
              <a:gd name="connsiteX5881" fmla="*/ 281276 w 3531775"/>
              <a:gd name="connsiteY5881" fmla="*/ 1816401 h 2810796"/>
              <a:gd name="connsiteX5882" fmla="*/ 289277 w 3531775"/>
              <a:gd name="connsiteY5882" fmla="*/ 1817068 h 2810796"/>
              <a:gd name="connsiteX5883" fmla="*/ 270989 w 3531775"/>
              <a:gd name="connsiteY5883" fmla="*/ 1824021 h 2810796"/>
              <a:gd name="connsiteX5884" fmla="*/ 246415 w 3531775"/>
              <a:gd name="connsiteY5884" fmla="*/ 1800780 h 2810796"/>
              <a:gd name="connsiteX5885" fmla="*/ 270227 w 3531775"/>
              <a:gd name="connsiteY5885" fmla="*/ 1803543 h 2810796"/>
              <a:gd name="connsiteX5886" fmla="*/ 267275 w 3531775"/>
              <a:gd name="connsiteY5886" fmla="*/ 1798590 h 2810796"/>
              <a:gd name="connsiteX5887" fmla="*/ 251749 w 3531775"/>
              <a:gd name="connsiteY5887" fmla="*/ 1794684 h 2810796"/>
              <a:gd name="connsiteX5888" fmla="*/ 257940 w 3531775"/>
              <a:gd name="connsiteY5888" fmla="*/ 1793922 h 2810796"/>
              <a:gd name="connsiteX5889" fmla="*/ 262417 w 3531775"/>
              <a:gd name="connsiteY5889" fmla="*/ 1792113 h 2810796"/>
              <a:gd name="connsiteX5890" fmla="*/ 265751 w 3531775"/>
              <a:gd name="connsiteY5890" fmla="*/ 1789827 h 2810796"/>
              <a:gd name="connsiteX5891" fmla="*/ 246415 w 3531775"/>
              <a:gd name="connsiteY5891" fmla="*/ 1800780 h 2810796"/>
              <a:gd name="connsiteX5892" fmla="*/ 213268 w 3531775"/>
              <a:gd name="connsiteY5892" fmla="*/ 1806686 h 2810796"/>
              <a:gd name="connsiteX5893" fmla="*/ 228698 w 3531775"/>
              <a:gd name="connsiteY5893" fmla="*/ 1811163 h 2810796"/>
              <a:gd name="connsiteX5894" fmla="*/ 228317 w 3531775"/>
              <a:gd name="connsiteY5894" fmla="*/ 1808305 h 2810796"/>
              <a:gd name="connsiteX5895" fmla="*/ 218983 w 3531775"/>
              <a:gd name="connsiteY5895" fmla="*/ 1804305 h 2810796"/>
              <a:gd name="connsiteX5896" fmla="*/ 223555 w 3531775"/>
              <a:gd name="connsiteY5896" fmla="*/ 1804686 h 2810796"/>
              <a:gd name="connsiteX5897" fmla="*/ 227174 w 3531775"/>
              <a:gd name="connsiteY5897" fmla="*/ 1804305 h 2810796"/>
              <a:gd name="connsiteX5898" fmla="*/ 230127 w 3531775"/>
              <a:gd name="connsiteY5898" fmla="*/ 1803638 h 2810796"/>
              <a:gd name="connsiteX5899" fmla="*/ 213268 w 3531775"/>
              <a:gd name="connsiteY5899" fmla="*/ 1806686 h 2810796"/>
              <a:gd name="connsiteX5900" fmla="*/ 189646 w 3531775"/>
              <a:gd name="connsiteY5900" fmla="*/ 1779825 h 2810796"/>
              <a:gd name="connsiteX5901" fmla="*/ 208505 w 3531775"/>
              <a:gd name="connsiteY5901" fmla="*/ 1789827 h 2810796"/>
              <a:gd name="connsiteX5902" fmla="*/ 204219 w 3531775"/>
              <a:gd name="connsiteY5902" fmla="*/ 1785921 h 2810796"/>
              <a:gd name="connsiteX5903" fmla="*/ 211934 w 3531775"/>
              <a:gd name="connsiteY5903" fmla="*/ 1787255 h 2810796"/>
              <a:gd name="connsiteX5904" fmla="*/ 212315 w 3531775"/>
              <a:gd name="connsiteY5904" fmla="*/ 1786398 h 2810796"/>
              <a:gd name="connsiteX5905" fmla="*/ 202219 w 3531775"/>
              <a:gd name="connsiteY5905" fmla="*/ 1780397 h 2810796"/>
              <a:gd name="connsiteX5906" fmla="*/ 209077 w 3531775"/>
              <a:gd name="connsiteY5906" fmla="*/ 1782492 h 2810796"/>
              <a:gd name="connsiteX5907" fmla="*/ 215459 w 3531775"/>
              <a:gd name="connsiteY5907" fmla="*/ 1783445 h 2810796"/>
              <a:gd name="connsiteX5908" fmla="*/ 212411 w 3531775"/>
              <a:gd name="connsiteY5908" fmla="*/ 1779921 h 2810796"/>
              <a:gd name="connsiteX5909" fmla="*/ 221174 w 3531775"/>
              <a:gd name="connsiteY5909" fmla="*/ 1783826 h 2810796"/>
              <a:gd name="connsiteX5910" fmla="*/ 228222 w 3531775"/>
              <a:gd name="connsiteY5910" fmla="*/ 1783731 h 2810796"/>
              <a:gd name="connsiteX5911" fmla="*/ 189646 w 3531775"/>
              <a:gd name="connsiteY5911" fmla="*/ 1779825 h 2810796"/>
              <a:gd name="connsiteX5912" fmla="*/ 157070 w 3531775"/>
              <a:gd name="connsiteY5912" fmla="*/ 1781445 h 2810796"/>
              <a:gd name="connsiteX5913" fmla="*/ 176216 w 3531775"/>
              <a:gd name="connsiteY5913" fmla="*/ 1791827 h 2810796"/>
              <a:gd name="connsiteX5914" fmla="*/ 175454 w 3531775"/>
              <a:gd name="connsiteY5914" fmla="*/ 1787826 h 2810796"/>
              <a:gd name="connsiteX5915" fmla="*/ 177168 w 3531775"/>
              <a:gd name="connsiteY5915" fmla="*/ 1787445 h 2810796"/>
              <a:gd name="connsiteX5916" fmla="*/ 168500 w 3531775"/>
              <a:gd name="connsiteY5916" fmla="*/ 1782683 h 2810796"/>
              <a:gd name="connsiteX5917" fmla="*/ 171739 w 3531775"/>
              <a:gd name="connsiteY5917" fmla="*/ 1782397 h 2810796"/>
              <a:gd name="connsiteX5918" fmla="*/ 177930 w 3531775"/>
              <a:gd name="connsiteY5918" fmla="*/ 1783731 h 2810796"/>
              <a:gd name="connsiteX5919" fmla="*/ 182502 w 3531775"/>
              <a:gd name="connsiteY5919" fmla="*/ 1783826 h 2810796"/>
              <a:gd name="connsiteX5920" fmla="*/ 157070 w 3531775"/>
              <a:gd name="connsiteY5920" fmla="*/ 1781445 h 2810796"/>
              <a:gd name="connsiteX5921" fmla="*/ 144688 w 3531775"/>
              <a:gd name="connsiteY5921" fmla="*/ 1754108 h 2810796"/>
              <a:gd name="connsiteX5922" fmla="*/ 163357 w 3531775"/>
              <a:gd name="connsiteY5922" fmla="*/ 1765157 h 2810796"/>
              <a:gd name="connsiteX5923" fmla="*/ 157928 w 3531775"/>
              <a:gd name="connsiteY5923" fmla="*/ 1760395 h 2810796"/>
              <a:gd name="connsiteX5924" fmla="*/ 163833 w 3531775"/>
              <a:gd name="connsiteY5924" fmla="*/ 1761252 h 2810796"/>
              <a:gd name="connsiteX5925" fmla="*/ 163452 w 3531775"/>
              <a:gd name="connsiteY5925" fmla="*/ 1760013 h 2810796"/>
              <a:gd name="connsiteX5926" fmla="*/ 154975 w 3531775"/>
              <a:gd name="connsiteY5926" fmla="*/ 1754965 h 2810796"/>
              <a:gd name="connsiteX5927" fmla="*/ 158690 w 3531775"/>
              <a:gd name="connsiteY5927" fmla="*/ 1755061 h 2810796"/>
              <a:gd name="connsiteX5928" fmla="*/ 163547 w 3531775"/>
              <a:gd name="connsiteY5928" fmla="*/ 1755727 h 2810796"/>
              <a:gd name="connsiteX5929" fmla="*/ 167643 w 3531775"/>
              <a:gd name="connsiteY5929" fmla="*/ 1755632 h 2810796"/>
              <a:gd name="connsiteX5930" fmla="*/ 144688 w 3531775"/>
              <a:gd name="connsiteY5930" fmla="*/ 1754108 h 2810796"/>
              <a:gd name="connsiteX5931" fmla="*/ 108493 w 3531775"/>
              <a:gd name="connsiteY5931" fmla="*/ 1742678 h 2810796"/>
              <a:gd name="connsiteX5932" fmla="*/ 121542 w 3531775"/>
              <a:gd name="connsiteY5932" fmla="*/ 1755822 h 2810796"/>
              <a:gd name="connsiteX5933" fmla="*/ 124781 w 3531775"/>
              <a:gd name="connsiteY5933" fmla="*/ 1754870 h 2810796"/>
              <a:gd name="connsiteX5934" fmla="*/ 125257 w 3531775"/>
              <a:gd name="connsiteY5934" fmla="*/ 1754299 h 2810796"/>
              <a:gd name="connsiteX5935" fmla="*/ 118399 w 3531775"/>
              <a:gd name="connsiteY5935" fmla="*/ 1746774 h 2810796"/>
              <a:gd name="connsiteX5936" fmla="*/ 128400 w 3531775"/>
              <a:gd name="connsiteY5936" fmla="*/ 1752965 h 2810796"/>
              <a:gd name="connsiteX5937" fmla="*/ 126686 w 3531775"/>
              <a:gd name="connsiteY5937" fmla="*/ 1749345 h 2810796"/>
              <a:gd name="connsiteX5938" fmla="*/ 138592 w 3531775"/>
              <a:gd name="connsiteY5938" fmla="*/ 1756870 h 2810796"/>
              <a:gd name="connsiteX5939" fmla="*/ 108493 w 3531775"/>
              <a:gd name="connsiteY5939" fmla="*/ 1742678 h 2810796"/>
              <a:gd name="connsiteX5940" fmla="*/ 96682 w 3531775"/>
              <a:gd name="connsiteY5940" fmla="*/ 1710960 h 2810796"/>
              <a:gd name="connsiteX5941" fmla="*/ 114970 w 3531775"/>
              <a:gd name="connsiteY5941" fmla="*/ 1731343 h 2810796"/>
              <a:gd name="connsiteX5942" fmla="*/ 108112 w 3531775"/>
              <a:gd name="connsiteY5942" fmla="*/ 1720390 h 2810796"/>
              <a:gd name="connsiteX5943" fmla="*/ 113636 w 3531775"/>
              <a:gd name="connsiteY5943" fmla="*/ 1722771 h 2810796"/>
              <a:gd name="connsiteX5944" fmla="*/ 104873 w 3531775"/>
              <a:gd name="connsiteY5944" fmla="*/ 1712103 h 2810796"/>
              <a:gd name="connsiteX5945" fmla="*/ 114494 w 3531775"/>
              <a:gd name="connsiteY5945" fmla="*/ 1717437 h 2810796"/>
              <a:gd name="connsiteX5946" fmla="*/ 118494 w 3531775"/>
              <a:gd name="connsiteY5946" fmla="*/ 1718484 h 2810796"/>
              <a:gd name="connsiteX5947" fmla="*/ 96682 w 3531775"/>
              <a:gd name="connsiteY5947" fmla="*/ 1710960 h 2810796"/>
              <a:gd name="connsiteX5948" fmla="*/ 94682 w 3531775"/>
              <a:gd name="connsiteY5948" fmla="*/ 1673526 h 2810796"/>
              <a:gd name="connsiteX5949" fmla="*/ 87728 w 3531775"/>
              <a:gd name="connsiteY5949" fmla="*/ 1692005 h 2810796"/>
              <a:gd name="connsiteX5950" fmla="*/ 84966 w 3531775"/>
              <a:gd name="connsiteY5950" fmla="*/ 1685242 h 2810796"/>
              <a:gd name="connsiteX5951" fmla="*/ 84395 w 3531775"/>
              <a:gd name="connsiteY5951" fmla="*/ 1678575 h 2810796"/>
              <a:gd name="connsiteX5952" fmla="*/ 79251 w 3531775"/>
              <a:gd name="connsiteY5952" fmla="*/ 1669145 h 2810796"/>
              <a:gd name="connsiteX5953" fmla="*/ 86585 w 3531775"/>
              <a:gd name="connsiteY5953" fmla="*/ 1672193 h 2810796"/>
              <a:gd name="connsiteX5954" fmla="*/ 83728 w 3531775"/>
              <a:gd name="connsiteY5954" fmla="*/ 1664954 h 2810796"/>
              <a:gd name="connsiteX5955" fmla="*/ 90205 w 3531775"/>
              <a:gd name="connsiteY5955" fmla="*/ 1673241 h 2810796"/>
              <a:gd name="connsiteX5956" fmla="*/ 94682 w 3531775"/>
              <a:gd name="connsiteY5956" fmla="*/ 1673526 h 2810796"/>
              <a:gd name="connsiteX5957" fmla="*/ 69155 w 3531775"/>
              <a:gd name="connsiteY5957" fmla="*/ 1693720 h 2810796"/>
              <a:gd name="connsiteX5958" fmla="*/ 80489 w 3531775"/>
              <a:gd name="connsiteY5958" fmla="*/ 1708579 h 2810796"/>
              <a:gd name="connsiteX5959" fmla="*/ 81823 w 3531775"/>
              <a:gd name="connsiteY5959" fmla="*/ 1705816 h 2810796"/>
              <a:gd name="connsiteX5960" fmla="*/ 75536 w 3531775"/>
              <a:gd name="connsiteY5960" fmla="*/ 1695815 h 2810796"/>
              <a:gd name="connsiteX5961" fmla="*/ 79442 w 3531775"/>
              <a:gd name="connsiteY5961" fmla="*/ 1699339 h 2810796"/>
              <a:gd name="connsiteX5962" fmla="*/ 82966 w 3531775"/>
              <a:gd name="connsiteY5962" fmla="*/ 1701530 h 2810796"/>
              <a:gd name="connsiteX5963" fmla="*/ 86109 w 3531775"/>
              <a:gd name="connsiteY5963" fmla="*/ 1702959 h 2810796"/>
              <a:gd name="connsiteX5964" fmla="*/ 69155 w 3531775"/>
              <a:gd name="connsiteY5964" fmla="*/ 1693720 h 2810796"/>
              <a:gd name="connsiteX5965" fmla="*/ 69440 w 3531775"/>
              <a:gd name="connsiteY5965" fmla="*/ 1631140 h 2810796"/>
              <a:gd name="connsiteX5966" fmla="*/ 72203 w 3531775"/>
              <a:gd name="connsiteY5966" fmla="*/ 1636284 h 2810796"/>
              <a:gd name="connsiteX5967" fmla="*/ 71155 w 3531775"/>
              <a:gd name="connsiteY5967" fmla="*/ 1625997 h 2810796"/>
              <a:gd name="connsiteX5968" fmla="*/ 74965 w 3531775"/>
              <a:gd name="connsiteY5968" fmla="*/ 1630378 h 2810796"/>
              <a:gd name="connsiteX5969" fmla="*/ 75441 w 3531775"/>
              <a:gd name="connsiteY5969" fmla="*/ 1629521 h 2810796"/>
              <a:gd name="connsiteX5970" fmla="*/ 72584 w 3531775"/>
              <a:gd name="connsiteY5970" fmla="*/ 1621234 h 2810796"/>
              <a:gd name="connsiteX5971" fmla="*/ 75155 w 3531775"/>
              <a:gd name="connsiteY5971" fmla="*/ 1623901 h 2810796"/>
              <a:gd name="connsiteX5972" fmla="*/ 77918 w 3531775"/>
              <a:gd name="connsiteY5972" fmla="*/ 1622472 h 2810796"/>
              <a:gd name="connsiteX5973" fmla="*/ 84966 w 3531775"/>
              <a:gd name="connsiteY5973" fmla="*/ 1633141 h 2810796"/>
              <a:gd name="connsiteX5974" fmla="*/ 71631 w 3531775"/>
              <a:gd name="connsiteY5974" fmla="*/ 1607613 h 2810796"/>
              <a:gd name="connsiteX5975" fmla="*/ 69440 w 3531775"/>
              <a:gd name="connsiteY5975" fmla="*/ 1631140 h 2810796"/>
              <a:gd name="connsiteX5976" fmla="*/ 46390 w 3531775"/>
              <a:gd name="connsiteY5976" fmla="*/ 1660477 h 2810796"/>
              <a:gd name="connsiteX5977" fmla="*/ 53153 w 3531775"/>
              <a:gd name="connsiteY5977" fmla="*/ 1672669 h 2810796"/>
              <a:gd name="connsiteX5978" fmla="*/ 50867 w 3531775"/>
              <a:gd name="connsiteY5978" fmla="*/ 1663430 h 2810796"/>
              <a:gd name="connsiteX5979" fmla="*/ 55058 w 3531775"/>
              <a:gd name="connsiteY5979" fmla="*/ 1665811 h 2810796"/>
              <a:gd name="connsiteX5980" fmla="*/ 51343 w 3531775"/>
              <a:gd name="connsiteY5980" fmla="*/ 1655620 h 2810796"/>
              <a:gd name="connsiteX5981" fmla="*/ 53915 w 3531775"/>
              <a:gd name="connsiteY5981" fmla="*/ 1657525 h 2810796"/>
              <a:gd name="connsiteX5982" fmla="*/ 58487 w 3531775"/>
              <a:gd name="connsiteY5982" fmla="*/ 1665716 h 2810796"/>
              <a:gd name="connsiteX5983" fmla="*/ 56963 w 3531775"/>
              <a:gd name="connsiteY5983" fmla="*/ 1656762 h 2810796"/>
              <a:gd name="connsiteX5984" fmla="*/ 65726 w 3531775"/>
              <a:gd name="connsiteY5984" fmla="*/ 1668669 h 2810796"/>
              <a:gd name="connsiteX5985" fmla="*/ 48485 w 3531775"/>
              <a:gd name="connsiteY5985" fmla="*/ 1640284 h 2810796"/>
              <a:gd name="connsiteX5986" fmla="*/ 46390 w 3531775"/>
              <a:gd name="connsiteY5986" fmla="*/ 1660477 h 2810796"/>
              <a:gd name="connsiteX5987" fmla="*/ 42199 w 3531775"/>
              <a:gd name="connsiteY5987" fmla="*/ 1554083 h 2810796"/>
              <a:gd name="connsiteX5988" fmla="*/ 42770 w 3531775"/>
              <a:gd name="connsiteY5988" fmla="*/ 1543320 h 2810796"/>
              <a:gd name="connsiteX5989" fmla="*/ 44390 w 3531775"/>
              <a:gd name="connsiteY5989" fmla="*/ 1546463 h 2810796"/>
              <a:gd name="connsiteX5990" fmla="*/ 45247 w 3531775"/>
              <a:gd name="connsiteY5990" fmla="*/ 1554274 h 2810796"/>
              <a:gd name="connsiteX5991" fmla="*/ 46009 w 3531775"/>
              <a:gd name="connsiteY5991" fmla="*/ 1550845 h 2810796"/>
              <a:gd name="connsiteX5992" fmla="*/ 47438 w 3531775"/>
              <a:gd name="connsiteY5992" fmla="*/ 1544844 h 2810796"/>
              <a:gd name="connsiteX5993" fmla="*/ 50581 w 3531775"/>
              <a:gd name="connsiteY5993" fmla="*/ 1557988 h 2810796"/>
              <a:gd name="connsiteX5994" fmla="*/ 38865 w 3531775"/>
              <a:gd name="connsiteY5994" fmla="*/ 1534176 h 2810796"/>
              <a:gd name="connsiteX5995" fmla="*/ 37817 w 3531775"/>
              <a:gd name="connsiteY5995" fmla="*/ 1560846 h 2810796"/>
              <a:gd name="connsiteX5996" fmla="*/ 39151 w 3531775"/>
              <a:gd name="connsiteY5996" fmla="*/ 1555607 h 2810796"/>
              <a:gd name="connsiteX5997" fmla="*/ 42199 w 3531775"/>
              <a:gd name="connsiteY5997" fmla="*/ 1554083 h 2810796"/>
              <a:gd name="connsiteX5998" fmla="*/ 26387 w 3531775"/>
              <a:gd name="connsiteY5998" fmla="*/ 1582658 h 2810796"/>
              <a:gd name="connsiteX5999" fmla="*/ 27435 w 3531775"/>
              <a:gd name="connsiteY5999" fmla="*/ 1589040 h 2810796"/>
              <a:gd name="connsiteX6000" fmla="*/ 28769 w 3531775"/>
              <a:gd name="connsiteY6000" fmla="*/ 1585992 h 2810796"/>
              <a:gd name="connsiteX6001" fmla="*/ 31721 w 3531775"/>
              <a:gd name="connsiteY6001" fmla="*/ 1587706 h 2810796"/>
              <a:gd name="connsiteX6002" fmla="*/ 32102 w 3531775"/>
              <a:gd name="connsiteY6002" fmla="*/ 1578753 h 2810796"/>
              <a:gd name="connsiteX6003" fmla="*/ 33722 w 3531775"/>
              <a:gd name="connsiteY6003" fmla="*/ 1583229 h 2810796"/>
              <a:gd name="connsiteX6004" fmla="*/ 35531 w 3531775"/>
              <a:gd name="connsiteY6004" fmla="*/ 1588945 h 2810796"/>
              <a:gd name="connsiteX6005" fmla="*/ 36674 w 3531775"/>
              <a:gd name="connsiteY6005" fmla="*/ 1584944 h 2810796"/>
              <a:gd name="connsiteX6006" fmla="*/ 37436 w 3531775"/>
              <a:gd name="connsiteY6006" fmla="*/ 1593802 h 2810796"/>
              <a:gd name="connsiteX6007" fmla="*/ 40484 w 3531775"/>
              <a:gd name="connsiteY6007" fmla="*/ 1594279 h 2810796"/>
              <a:gd name="connsiteX6008" fmla="*/ 26387 w 3531775"/>
              <a:gd name="connsiteY6008" fmla="*/ 1582658 h 2810796"/>
              <a:gd name="connsiteX6009" fmla="*/ 36579 w 3531775"/>
              <a:gd name="connsiteY6009" fmla="*/ 1503791 h 2810796"/>
              <a:gd name="connsiteX6010" fmla="*/ 28578 w 3531775"/>
              <a:gd name="connsiteY6010" fmla="*/ 1526841 h 2810796"/>
              <a:gd name="connsiteX6011" fmla="*/ 31055 w 3531775"/>
              <a:gd name="connsiteY6011" fmla="*/ 1525699 h 2810796"/>
              <a:gd name="connsiteX6012" fmla="*/ 33150 w 3531775"/>
              <a:gd name="connsiteY6012" fmla="*/ 1514554 h 2810796"/>
              <a:gd name="connsiteX6013" fmla="*/ 33436 w 3531775"/>
              <a:gd name="connsiteY6013" fmla="*/ 1519507 h 2810796"/>
              <a:gd name="connsiteX6014" fmla="*/ 34388 w 3531775"/>
              <a:gd name="connsiteY6014" fmla="*/ 1523317 h 2810796"/>
              <a:gd name="connsiteX6015" fmla="*/ 35531 w 3531775"/>
              <a:gd name="connsiteY6015" fmla="*/ 1526365 h 2810796"/>
              <a:gd name="connsiteX6016" fmla="*/ 36579 w 3531775"/>
              <a:gd name="connsiteY6016" fmla="*/ 1503791 h 2810796"/>
              <a:gd name="connsiteX6017" fmla="*/ 50962 w 3531775"/>
              <a:gd name="connsiteY6017" fmla="*/ 1457404 h 2810796"/>
              <a:gd name="connsiteX6018" fmla="*/ 40389 w 3531775"/>
              <a:gd name="connsiteY6018" fmla="*/ 1470739 h 2810796"/>
              <a:gd name="connsiteX6019" fmla="*/ 41913 w 3531775"/>
              <a:gd name="connsiteY6019" fmla="*/ 1473025 h 2810796"/>
              <a:gd name="connsiteX6020" fmla="*/ 42485 w 3531775"/>
              <a:gd name="connsiteY6020" fmla="*/ 1473120 h 2810796"/>
              <a:gd name="connsiteX6021" fmla="*/ 46295 w 3531775"/>
              <a:gd name="connsiteY6021" fmla="*/ 1464358 h 2810796"/>
              <a:gd name="connsiteX6022" fmla="*/ 44294 w 3531775"/>
              <a:gd name="connsiteY6022" fmla="*/ 1475025 h 2810796"/>
              <a:gd name="connsiteX6023" fmla="*/ 44104 w 3531775"/>
              <a:gd name="connsiteY6023" fmla="*/ 1485122 h 2810796"/>
              <a:gd name="connsiteX6024" fmla="*/ 50962 w 3531775"/>
              <a:gd name="connsiteY6024" fmla="*/ 1457404 h 2810796"/>
              <a:gd name="connsiteX6025" fmla="*/ 54962 w 3531775"/>
              <a:gd name="connsiteY6025" fmla="*/ 1475311 h 2810796"/>
              <a:gd name="connsiteX6026" fmla="*/ 44866 w 3531775"/>
              <a:gd name="connsiteY6026" fmla="*/ 1513602 h 2810796"/>
              <a:gd name="connsiteX6027" fmla="*/ 47152 w 3531775"/>
              <a:gd name="connsiteY6027" fmla="*/ 1506934 h 2810796"/>
              <a:gd name="connsiteX6028" fmla="*/ 50962 w 3531775"/>
              <a:gd name="connsiteY6028" fmla="*/ 1503600 h 2810796"/>
              <a:gd name="connsiteX6029" fmla="*/ 53153 w 3531775"/>
              <a:gd name="connsiteY6029" fmla="*/ 1491408 h 2810796"/>
              <a:gd name="connsiteX6030" fmla="*/ 54581 w 3531775"/>
              <a:gd name="connsiteY6030" fmla="*/ 1494075 h 2810796"/>
              <a:gd name="connsiteX6031" fmla="*/ 58391 w 3531775"/>
              <a:gd name="connsiteY6031" fmla="*/ 1491028 h 2810796"/>
              <a:gd name="connsiteX6032" fmla="*/ 60106 w 3531775"/>
              <a:gd name="connsiteY6032" fmla="*/ 1504362 h 2810796"/>
              <a:gd name="connsiteX6033" fmla="*/ 54962 w 3531775"/>
              <a:gd name="connsiteY6033" fmla="*/ 1475311 h 2810796"/>
              <a:gd name="connsiteX6034" fmla="*/ 56201 w 3531775"/>
              <a:gd name="connsiteY6034" fmla="*/ 1449117 h 2810796"/>
              <a:gd name="connsiteX6035" fmla="*/ 61725 w 3531775"/>
              <a:gd name="connsiteY6035" fmla="*/ 1442355 h 2810796"/>
              <a:gd name="connsiteX6036" fmla="*/ 60201 w 3531775"/>
              <a:gd name="connsiteY6036" fmla="*/ 1449594 h 2810796"/>
              <a:gd name="connsiteX6037" fmla="*/ 60773 w 3531775"/>
              <a:gd name="connsiteY6037" fmla="*/ 1449784 h 2810796"/>
              <a:gd name="connsiteX6038" fmla="*/ 65726 w 3531775"/>
              <a:gd name="connsiteY6038" fmla="*/ 1439592 h 2810796"/>
              <a:gd name="connsiteX6039" fmla="*/ 63725 w 3531775"/>
              <a:gd name="connsiteY6039" fmla="*/ 1446165 h 2810796"/>
              <a:gd name="connsiteX6040" fmla="*/ 62678 w 3531775"/>
              <a:gd name="connsiteY6040" fmla="*/ 1452261 h 2810796"/>
              <a:gd name="connsiteX6041" fmla="*/ 65345 w 3531775"/>
              <a:gd name="connsiteY6041" fmla="*/ 1448927 h 2810796"/>
              <a:gd name="connsiteX6042" fmla="*/ 61820 w 3531775"/>
              <a:gd name="connsiteY6042" fmla="*/ 1464072 h 2810796"/>
              <a:gd name="connsiteX6043" fmla="*/ 71726 w 3531775"/>
              <a:gd name="connsiteY6043" fmla="*/ 1431591 h 2810796"/>
              <a:gd name="connsiteX6044" fmla="*/ 56201 w 3531775"/>
              <a:gd name="connsiteY6044" fmla="*/ 1449117 h 2810796"/>
              <a:gd name="connsiteX6045" fmla="*/ 81347 w 3531775"/>
              <a:gd name="connsiteY6045" fmla="*/ 1391110 h 2810796"/>
              <a:gd name="connsiteX6046" fmla="*/ 61154 w 3531775"/>
              <a:gd name="connsiteY6046" fmla="*/ 1421400 h 2810796"/>
              <a:gd name="connsiteX6047" fmla="*/ 64487 w 3531775"/>
              <a:gd name="connsiteY6047" fmla="*/ 1416542 h 2810796"/>
              <a:gd name="connsiteX6048" fmla="*/ 67916 w 3531775"/>
              <a:gd name="connsiteY6048" fmla="*/ 1413970 h 2810796"/>
              <a:gd name="connsiteX6049" fmla="*/ 70202 w 3531775"/>
              <a:gd name="connsiteY6049" fmla="*/ 1409970 h 2810796"/>
              <a:gd name="connsiteX6050" fmla="*/ 73155 w 3531775"/>
              <a:gd name="connsiteY6050" fmla="*/ 1406160 h 2810796"/>
              <a:gd name="connsiteX6051" fmla="*/ 70679 w 3531775"/>
              <a:gd name="connsiteY6051" fmla="*/ 1413018 h 2810796"/>
              <a:gd name="connsiteX6052" fmla="*/ 76203 w 3531775"/>
              <a:gd name="connsiteY6052" fmla="*/ 1404445 h 2810796"/>
              <a:gd name="connsiteX6053" fmla="*/ 74012 w 3531775"/>
              <a:gd name="connsiteY6053" fmla="*/ 1414161 h 2810796"/>
              <a:gd name="connsiteX6054" fmla="*/ 81347 w 3531775"/>
              <a:gd name="connsiteY6054" fmla="*/ 1391110 h 2810796"/>
              <a:gd name="connsiteX6055" fmla="*/ 82204 w 3531775"/>
              <a:gd name="connsiteY6055" fmla="*/ 1414446 h 2810796"/>
              <a:gd name="connsiteX6056" fmla="*/ 81251 w 3531775"/>
              <a:gd name="connsiteY6056" fmla="*/ 1421495 h 2810796"/>
              <a:gd name="connsiteX6057" fmla="*/ 84109 w 3531775"/>
              <a:gd name="connsiteY6057" fmla="*/ 1419304 h 2810796"/>
              <a:gd name="connsiteX6058" fmla="*/ 88967 w 3531775"/>
              <a:gd name="connsiteY6058" fmla="*/ 1410065 h 2810796"/>
              <a:gd name="connsiteX6059" fmla="*/ 87633 w 3531775"/>
              <a:gd name="connsiteY6059" fmla="*/ 1415208 h 2810796"/>
              <a:gd name="connsiteX6060" fmla="*/ 87157 w 3531775"/>
              <a:gd name="connsiteY6060" fmla="*/ 1419304 h 2810796"/>
              <a:gd name="connsiteX6061" fmla="*/ 90014 w 3531775"/>
              <a:gd name="connsiteY6061" fmla="*/ 1414637 h 2810796"/>
              <a:gd name="connsiteX6062" fmla="*/ 87633 w 3531775"/>
              <a:gd name="connsiteY6062" fmla="*/ 1426448 h 2810796"/>
              <a:gd name="connsiteX6063" fmla="*/ 82204 w 3531775"/>
              <a:gd name="connsiteY6063" fmla="*/ 1414446 h 2810796"/>
              <a:gd name="connsiteX6064" fmla="*/ 89062 w 3531775"/>
              <a:gd name="connsiteY6064" fmla="*/ 1383109 h 2810796"/>
              <a:gd name="connsiteX6065" fmla="*/ 94967 w 3531775"/>
              <a:gd name="connsiteY6065" fmla="*/ 1377204 h 2810796"/>
              <a:gd name="connsiteX6066" fmla="*/ 91919 w 3531775"/>
              <a:gd name="connsiteY6066" fmla="*/ 1383681 h 2810796"/>
              <a:gd name="connsiteX6067" fmla="*/ 92300 w 3531775"/>
              <a:gd name="connsiteY6067" fmla="*/ 1383871 h 2810796"/>
              <a:gd name="connsiteX6068" fmla="*/ 98682 w 3531775"/>
              <a:gd name="connsiteY6068" fmla="*/ 1374727 h 2810796"/>
              <a:gd name="connsiteX6069" fmla="*/ 95444 w 3531775"/>
              <a:gd name="connsiteY6069" fmla="*/ 1380633 h 2810796"/>
              <a:gd name="connsiteX6070" fmla="*/ 93062 w 3531775"/>
              <a:gd name="connsiteY6070" fmla="*/ 1386157 h 2810796"/>
              <a:gd name="connsiteX6071" fmla="*/ 89443 w 3531775"/>
              <a:gd name="connsiteY6071" fmla="*/ 1397111 h 2810796"/>
              <a:gd name="connsiteX6072" fmla="*/ 105064 w 3531775"/>
              <a:gd name="connsiteY6072" fmla="*/ 1367488 h 2810796"/>
              <a:gd name="connsiteX6073" fmla="*/ 89062 w 3531775"/>
              <a:gd name="connsiteY6073" fmla="*/ 1383109 h 2810796"/>
              <a:gd name="connsiteX6074" fmla="*/ 104492 w 3531775"/>
              <a:gd name="connsiteY6074" fmla="*/ 1351200 h 2810796"/>
              <a:gd name="connsiteX6075" fmla="*/ 99635 w 3531775"/>
              <a:gd name="connsiteY6075" fmla="*/ 1357868 h 2810796"/>
              <a:gd name="connsiteX6076" fmla="*/ 99444 w 3531775"/>
              <a:gd name="connsiteY6076" fmla="*/ 1359773 h 2810796"/>
              <a:gd name="connsiteX6077" fmla="*/ 104588 w 3531775"/>
              <a:gd name="connsiteY6077" fmla="*/ 1354249 h 2810796"/>
              <a:gd name="connsiteX6078" fmla="*/ 105826 w 3531775"/>
              <a:gd name="connsiteY6078" fmla="*/ 1353105 h 2810796"/>
              <a:gd name="connsiteX6079" fmla="*/ 99825 w 3531775"/>
              <a:gd name="connsiteY6079" fmla="*/ 1361678 h 2810796"/>
              <a:gd name="connsiteX6080" fmla="*/ 102302 w 3531775"/>
              <a:gd name="connsiteY6080" fmla="*/ 1359487 h 2810796"/>
              <a:gd name="connsiteX6081" fmla="*/ 95444 w 3531775"/>
              <a:gd name="connsiteY6081" fmla="*/ 1370155 h 2810796"/>
              <a:gd name="connsiteX6082" fmla="*/ 108398 w 3531775"/>
              <a:gd name="connsiteY6082" fmla="*/ 1352725 h 2810796"/>
              <a:gd name="connsiteX6083" fmla="*/ 105731 w 3531775"/>
              <a:gd name="connsiteY6083" fmla="*/ 1349772 h 2810796"/>
              <a:gd name="connsiteX6084" fmla="*/ 104492 w 3531775"/>
              <a:gd name="connsiteY6084" fmla="*/ 1351200 h 2810796"/>
              <a:gd name="connsiteX6085" fmla="*/ 77346 w 3531775"/>
              <a:gd name="connsiteY6085" fmla="*/ 1374727 h 2810796"/>
              <a:gd name="connsiteX6086" fmla="*/ 79346 w 3531775"/>
              <a:gd name="connsiteY6086" fmla="*/ 1375489 h 2810796"/>
              <a:gd name="connsiteX6087" fmla="*/ 99158 w 3531775"/>
              <a:gd name="connsiteY6087" fmla="*/ 1344914 h 2810796"/>
              <a:gd name="connsiteX6088" fmla="*/ 98968 w 3531775"/>
              <a:gd name="connsiteY6088" fmla="*/ 1344819 h 2810796"/>
              <a:gd name="connsiteX6089" fmla="*/ 77346 w 3531775"/>
              <a:gd name="connsiteY6089" fmla="*/ 1374727 h 2810796"/>
              <a:gd name="connsiteX6090" fmla="*/ 47723 w 3531775"/>
              <a:gd name="connsiteY6090" fmla="*/ 1419400 h 2810796"/>
              <a:gd name="connsiteX6091" fmla="*/ 50962 w 3531775"/>
              <a:gd name="connsiteY6091" fmla="*/ 1420447 h 2810796"/>
              <a:gd name="connsiteX6092" fmla="*/ 62582 w 3531775"/>
              <a:gd name="connsiteY6092" fmla="*/ 1386062 h 2810796"/>
              <a:gd name="connsiteX6093" fmla="*/ 47723 w 3531775"/>
              <a:gd name="connsiteY6093" fmla="*/ 1419400 h 2810796"/>
              <a:gd name="connsiteX6094" fmla="*/ 24197 w 3531775"/>
              <a:gd name="connsiteY6094" fmla="*/ 1470834 h 2810796"/>
              <a:gd name="connsiteX6095" fmla="*/ 27911 w 3531775"/>
              <a:gd name="connsiteY6095" fmla="*/ 1474740 h 2810796"/>
              <a:gd name="connsiteX6096" fmla="*/ 34865 w 3531775"/>
              <a:gd name="connsiteY6096" fmla="*/ 1431306 h 2810796"/>
              <a:gd name="connsiteX6097" fmla="*/ 34579 w 3531775"/>
              <a:gd name="connsiteY6097" fmla="*/ 1431211 h 2810796"/>
              <a:gd name="connsiteX6098" fmla="*/ 24197 w 3531775"/>
              <a:gd name="connsiteY6098" fmla="*/ 1470834 h 2810796"/>
              <a:gd name="connsiteX6099" fmla="*/ 2223900 w 3531775"/>
              <a:gd name="connsiteY6099" fmla="*/ 2105771 h 2810796"/>
              <a:gd name="connsiteX6100" fmla="*/ 2267620 w 3531775"/>
              <a:gd name="connsiteY6100" fmla="*/ 2103390 h 2810796"/>
              <a:gd name="connsiteX6101" fmla="*/ 2224281 w 3531775"/>
              <a:gd name="connsiteY6101" fmla="*/ 2103295 h 2810796"/>
              <a:gd name="connsiteX6102" fmla="*/ 2223900 w 3531775"/>
              <a:gd name="connsiteY6102" fmla="*/ 2105771 h 2810796"/>
              <a:gd name="connsiteX6103" fmla="*/ 2195325 w 3531775"/>
              <a:gd name="connsiteY6103" fmla="*/ 2082816 h 2810796"/>
              <a:gd name="connsiteX6104" fmla="*/ 2234092 w 3531775"/>
              <a:gd name="connsiteY6104" fmla="*/ 2072338 h 2810796"/>
              <a:gd name="connsiteX6105" fmla="*/ 2195421 w 3531775"/>
              <a:gd name="connsiteY6105" fmla="*/ 2080434 h 2810796"/>
              <a:gd name="connsiteX6106" fmla="*/ 2195325 w 3531775"/>
              <a:gd name="connsiteY6106" fmla="*/ 2082816 h 2810796"/>
              <a:gd name="connsiteX6107" fmla="*/ 2166464 w 3531775"/>
              <a:gd name="connsiteY6107" fmla="*/ 2063290 h 2810796"/>
              <a:gd name="connsiteX6108" fmla="*/ 2202564 w 3531775"/>
              <a:gd name="connsiteY6108" fmla="*/ 2048812 h 2810796"/>
              <a:gd name="connsiteX6109" fmla="*/ 2166464 w 3531775"/>
              <a:gd name="connsiteY6109" fmla="*/ 2061004 h 2810796"/>
              <a:gd name="connsiteX6110" fmla="*/ 2166464 w 3531775"/>
              <a:gd name="connsiteY6110" fmla="*/ 2063290 h 2810796"/>
              <a:gd name="connsiteX6111" fmla="*/ 2145700 w 3531775"/>
              <a:gd name="connsiteY6111" fmla="*/ 2052336 h 2810796"/>
              <a:gd name="connsiteX6112" fmla="*/ 2178561 w 3531775"/>
              <a:gd name="connsiteY6112" fmla="*/ 2033953 h 2810796"/>
              <a:gd name="connsiteX6113" fmla="*/ 2145605 w 3531775"/>
              <a:gd name="connsiteY6113" fmla="*/ 2050145 h 2810796"/>
              <a:gd name="connsiteX6114" fmla="*/ 2145700 w 3531775"/>
              <a:gd name="connsiteY6114" fmla="*/ 2052336 h 2810796"/>
              <a:gd name="connsiteX6115" fmla="*/ 2124364 w 3531775"/>
              <a:gd name="connsiteY6115" fmla="*/ 2044335 h 2810796"/>
              <a:gd name="connsiteX6116" fmla="*/ 2152463 w 3531775"/>
              <a:gd name="connsiteY6116" fmla="*/ 2021189 h 2810796"/>
              <a:gd name="connsiteX6117" fmla="*/ 2123983 w 3531775"/>
              <a:gd name="connsiteY6117" fmla="*/ 2042144 h 2810796"/>
              <a:gd name="connsiteX6118" fmla="*/ 2124364 w 3531775"/>
              <a:gd name="connsiteY6118" fmla="*/ 2044335 h 2810796"/>
              <a:gd name="connsiteX6119" fmla="*/ 2099027 w 3531775"/>
              <a:gd name="connsiteY6119" fmla="*/ 2038048 h 2810796"/>
              <a:gd name="connsiteX6120" fmla="*/ 2122554 w 3531775"/>
              <a:gd name="connsiteY6120" fmla="*/ 2011092 h 2810796"/>
              <a:gd name="connsiteX6121" fmla="*/ 2098456 w 3531775"/>
              <a:gd name="connsiteY6121" fmla="*/ 2035953 h 2810796"/>
              <a:gd name="connsiteX6122" fmla="*/ 2099027 w 3531775"/>
              <a:gd name="connsiteY6122" fmla="*/ 2038048 h 2810796"/>
              <a:gd name="connsiteX6123" fmla="*/ 2071119 w 3531775"/>
              <a:gd name="connsiteY6123" fmla="*/ 2036238 h 2810796"/>
              <a:gd name="connsiteX6124" fmla="*/ 2093503 w 3531775"/>
              <a:gd name="connsiteY6124" fmla="*/ 2008045 h 2810796"/>
              <a:gd name="connsiteX6125" fmla="*/ 2071119 w 3531775"/>
              <a:gd name="connsiteY6125" fmla="*/ 2035191 h 2810796"/>
              <a:gd name="connsiteX6126" fmla="*/ 2071119 w 3531775"/>
              <a:gd name="connsiteY6126" fmla="*/ 2036238 h 2810796"/>
              <a:gd name="connsiteX6127" fmla="*/ 2053022 w 3531775"/>
              <a:gd name="connsiteY6127" fmla="*/ 2038143 h 2810796"/>
              <a:gd name="connsiteX6128" fmla="*/ 2057022 w 3531775"/>
              <a:gd name="connsiteY6128" fmla="*/ 2037762 h 2810796"/>
              <a:gd name="connsiteX6129" fmla="*/ 2059975 w 3531775"/>
              <a:gd name="connsiteY6129" fmla="*/ 2025761 h 2810796"/>
              <a:gd name="connsiteX6130" fmla="*/ 2059880 w 3531775"/>
              <a:gd name="connsiteY6130" fmla="*/ 2006711 h 2810796"/>
              <a:gd name="connsiteX6131" fmla="*/ 2055212 w 3531775"/>
              <a:gd name="connsiteY6131" fmla="*/ 2028047 h 2810796"/>
              <a:gd name="connsiteX6132" fmla="*/ 2052641 w 3531775"/>
              <a:gd name="connsiteY6132" fmla="*/ 2037191 h 2810796"/>
              <a:gd name="connsiteX6133" fmla="*/ 2053022 w 3531775"/>
              <a:gd name="connsiteY6133" fmla="*/ 2038143 h 2810796"/>
              <a:gd name="connsiteX6134" fmla="*/ 2027876 w 3531775"/>
              <a:gd name="connsiteY6134" fmla="*/ 2046430 h 2810796"/>
              <a:gd name="connsiteX6135" fmla="*/ 2035305 w 3531775"/>
              <a:gd name="connsiteY6135" fmla="*/ 2012140 h 2810796"/>
              <a:gd name="connsiteX6136" fmla="*/ 2027495 w 3531775"/>
              <a:gd name="connsiteY6136" fmla="*/ 2045478 h 2810796"/>
              <a:gd name="connsiteX6137" fmla="*/ 2027876 w 3531775"/>
              <a:gd name="connsiteY6137" fmla="*/ 2046430 h 2810796"/>
              <a:gd name="connsiteX6138" fmla="*/ 2003873 w 3531775"/>
              <a:gd name="connsiteY6138" fmla="*/ 2060051 h 2810796"/>
              <a:gd name="connsiteX6139" fmla="*/ 2008635 w 3531775"/>
              <a:gd name="connsiteY6139" fmla="*/ 2024618 h 2810796"/>
              <a:gd name="connsiteX6140" fmla="*/ 2003301 w 3531775"/>
              <a:gd name="connsiteY6140" fmla="*/ 2059289 h 2810796"/>
              <a:gd name="connsiteX6141" fmla="*/ 2003873 w 3531775"/>
              <a:gd name="connsiteY6141" fmla="*/ 2060051 h 2810796"/>
              <a:gd name="connsiteX6142" fmla="*/ 1980155 w 3531775"/>
              <a:gd name="connsiteY6142" fmla="*/ 2045097 h 2810796"/>
              <a:gd name="connsiteX6143" fmla="*/ 1980917 w 3531775"/>
              <a:gd name="connsiteY6143" fmla="*/ 2076815 h 2810796"/>
              <a:gd name="connsiteX6144" fmla="*/ 1983108 w 3531775"/>
              <a:gd name="connsiteY6144" fmla="*/ 2077387 h 2810796"/>
              <a:gd name="connsiteX6145" fmla="*/ 1979012 w 3531775"/>
              <a:gd name="connsiteY6145" fmla="*/ 2041477 h 2810796"/>
              <a:gd name="connsiteX6146" fmla="*/ 1980155 w 3531775"/>
              <a:gd name="connsiteY6146" fmla="*/ 2045097 h 2810796"/>
              <a:gd name="connsiteX6147" fmla="*/ 1954629 w 3531775"/>
              <a:gd name="connsiteY6147" fmla="*/ 2067576 h 2810796"/>
              <a:gd name="connsiteX6148" fmla="*/ 1957010 w 3531775"/>
              <a:gd name="connsiteY6148" fmla="*/ 2100913 h 2810796"/>
              <a:gd name="connsiteX6149" fmla="*/ 1959296 w 3531775"/>
              <a:gd name="connsiteY6149" fmla="*/ 2101199 h 2810796"/>
              <a:gd name="connsiteX6150" fmla="*/ 1953104 w 3531775"/>
              <a:gd name="connsiteY6150" fmla="*/ 2063956 h 2810796"/>
              <a:gd name="connsiteX6151" fmla="*/ 1954629 w 3531775"/>
              <a:gd name="connsiteY6151" fmla="*/ 2067576 h 2810796"/>
              <a:gd name="connsiteX6152" fmla="*/ 1928435 w 3531775"/>
              <a:gd name="connsiteY6152" fmla="*/ 2097294 h 2810796"/>
              <a:gd name="connsiteX6153" fmla="*/ 1932721 w 3531775"/>
              <a:gd name="connsiteY6153" fmla="*/ 2132346 h 2810796"/>
              <a:gd name="connsiteX6154" fmla="*/ 1938626 w 3531775"/>
              <a:gd name="connsiteY6154" fmla="*/ 2125964 h 2810796"/>
              <a:gd name="connsiteX6155" fmla="*/ 1926815 w 3531775"/>
              <a:gd name="connsiteY6155" fmla="*/ 2093865 h 2810796"/>
              <a:gd name="connsiteX6156" fmla="*/ 1928435 w 3531775"/>
              <a:gd name="connsiteY6156" fmla="*/ 2097294 h 2810796"/>
              <a:gd name="connsiteX6157" fmla="*/ 1908242 w 3531775"/>
              <a:gd name="connsiteY6157" fmla="*/ 2125107 h 2810796"/>
              <a:gd name="connsiteX6158" fmla="*/ 1914242 w 3531775"/>
              <a:gd name="connsiteY6158" fmla="*/ 2160635 h 2810796"/>
              <a:gd name="connsiteX6159" fmla="*/ 1919958 w 3531775"/>
              <a:gd name="connsiteY6159" fmla="*/ 2153587 h 2810796"/>
              <a:gd name="connsiteX6160" fmla="*/ 1906337 w 3531775"/>
              <a:gd name="connsiteY6160" fmla="*/ 2121773 h 2810796"/>
              <a:gd name="connsiteX6161" fmla="*/ 1908242 w 3531775"/>
              <a:gd name="connsiteY6161" fmla="*/ 2125107 h 2810796"/>
              <a:gd name="connsiteX6162" fmla="*/ 1884905 w 3531775"/>
              <a:gd name="connsiteY6162" fmla="*/ 2161588 h 2810796"/>
              <a:gd name="connsiteX6163" fmla="*/ 1890906 w 3531775"/>
              <a:gd name="connsiteY6163" fmla="*/ 2198830 h 2810796"/>
              <a:gd name="connsiteX6164" fmla="*/ 1893383 w 3531775"/>
              <a:gd name="connsiteY6164" fmla="*/ 2198354 h 2810796"/>
              <a:gd name="connsiteX6165" fmla="*/ 1883000 w 3531775"/>
              <a:gd name="connsiteY6165" fmla="*/ 2158159 h 2810796"/>
              <a:gd name="connsiteX6166" fmla="*/ 1884905 w 3531775"/>
              <a:gd name="connsiteY6166" fmla="*/ 2161588 h 2810796"/>
              <a:gd name="connsiteX6167" fmla="*/ 1864141 w 3531775"/>
              <a:gd name="connsiteY6167" fmla="*/ 2200640 h 2810796"/>
              <a:gd name="connsiteX6168" fmla="*/ 1867570 w 3531775"/>
              <a:gd name="connsiteY6168" fmla="*/ 2241788 h 2810796"/>
              <a:gd name="connsiteX6169" fmla="*/ 1870046 w 3531775"/>
              <a:gd name="connsiteY6169" fmla="*/ 2241217 h 2810796"/>
              <a:gd name="connsiteX6170" fmla="*/ 1862426 w 3531775"/>
              <a:gd name="connsiteY6170" fmla="*/ 2196735 h 2810796"/>
              <a:gd name="connsiteX6171" fmla="*/ 1864141 w 3531775"/>
              <a:gd name="connsiteY6171" fmla="*/ 2200640 h 2810796"/>
              <a:gd name="connsiteX6172" fmla="*/ 1838709 w 3531775"/>
              <a:gd name="connsiteY6172" fmla="*/ 2244550 h 2810796"/>
              <a:gd name="connsiteX6173" fmla="*/ 1844996 w 3531775"/>
              <a:gd name="connsiteY6173" fmla="*/ 2283508 h 2810796"/>
              <a:gd name="connsiteX6174" fmla="*/ 1850996 w 3531775"/>
              <a:gd name="connsiteY6174" fmla="*/ 2274649 h 2810796"/>
              <a:gd name="connsiteX6175" fmla="*/ 1836614 w 3531775"/>
              <a:gd name="connsiteY6175" fmla="*/ 2241217 h 2810796"/>
              <a:gd name="connsiteX6176" fmla="*/ 1838709 w 3531775"/>
              <a:gd name="connsiteY6176" fmla="*/ 2244550 h 2810796"/>
              <a:gd name="connsiteX6177" fmla="*/ 1814992 w 3531775"/>
              <a:gd name="connsiteY6177" fmla="*/ 2288556 h 2810796"/>
              <a:gd name="connsiteX6178" fmla="*/ 1819278 w 3531775"/>
              <a:gd name="connsiteY6178" fmla="*/ 2329609 h 2810796"/>
              <a:gd name="connsiteX6179" fmla="*/ 1821850 w 3531775"/>
              <a:gd name="connsiteY6179" fmla="*/ 2328751 h 2810796"/>
              <a:gd name="connsiteX6180" fmla="*/ 1813087 w 3531775"/>
              <a:gd name="connsiteY6180" fmla="*/ 2285032 h 2810796"/>
              <a:gd name="connsiteX6181" fmla="*/ 1814992 w 3531775"/>
              <a:gd name="connsiteY6181" fmla="*/ 2288556 h 2810796"/>
              <a:gd name="connsiteX6182" fmla="*/ 1795370 w 3531775"/>
              <a:gd name="connsiteY6182" fmla="*/ 2361517 h 2810796"/>
              <a:gd name="connsiteX6183" fmla="*/ 1790608 w 3531775"/>
              <a:gd name="connsiteY6183" fmla="*/ 2379139 h 2810796"/>
              <a:gd name="connsiteX6184" fmla="*/ 1793180 w 3531775"/>
              <a:gd name="connsiteY6184" fmla="*/ 2378472 h 2810796"/>
              <a:gd name="connsiteX6185" fmla="*/ 1790322 w 3531775"/>
              <a:gd name="connsiteY6185" fmla="*/ 2329323 h 2810796"/>
              <a:gd name="connsiteX6186" fmla="*/ 1795370 w 3531775"/>
              <a:gd name="connsiteY6186" fmla="*/ 2361517 h 2810796"/>
              <a:gd name="connsiteX6187" fmla="*/ 1760699 w 3531775"/>
              <a:gd name="connsiteY6187" fmla="*/ 2382377 h 2810796"/>
              <a:gd name="connsiteX6188" fmla="*/ 1759842 w 3531775"/>
              <a:gd name="connsiteY6188" fmla="*/ 2425811 h 2810796"/>
              <a:gd name="connsiteX6189" fmla="*/ 1767748 w 3531775"/>
              <a:gd name="connsiteY6189" fmla="*/ 2416096 h 2810796"/>
              <a:gd name="connsiteX6190" fmla="*/ 1758985 w 3531775"/>
              <a:gd name="connsiteY6190" fmla="*/ 2378758 h 2810796"/>
              <a:gd name="connsiteX6191" fmla="*/ 1760699 w 3531775"/>
              <a:gd name="connsiteY6191" fmla="*/ 2382377 h 2810796"/>
              <a:gd name="connsiteX6192" fmla="*/ 1723552 w 3531775"/>
              <a:gd name="connsiteY6192" fmla="*/ 2473817 h 2810796"/>
              <a:gd name="connsiteX6193" fmla="*/ 1726981 w 3531775"/>
              <a:gd name="connsiteY6193" fmla="*/ 2425430 h 2810796"/>
              <a:gd name="connsiteX6194" fmla="*/ 1722790 w 3531775"/>
              <a:gd name="connsiteY6194" fmla="*/ 2473245 h 2810796"/>
              <a:gd name="connsiteX6195" fmla="*/ 1723552 w 3531775"/>
              <a:gd name="connsiteY6195" fmla="*/ 2473817 h 2810796"/>
              <a:gd name="connsiteX6196" fmla="*/ 1688881 w 3531775"/>
              <a:gd name="connsiteY6196" fmla="*/ 2511726 h 2810796"/>
              <a:gd name="connsiteX6197" fmla="*/ 1699930 w 3531775"/>
              <a:gd name="connsiteY6197" fmla="*/ 2459720 h 2810796"/>
              <a:gd name="connsiteX6198" fmla="*/ 1688214 w 3531775"/>
              <a:gd name="connsiteY6198" fmla="*/ 2511155 h 2810796"/>
              <a:gd name="connsiteX6199" fmla="*/ 1688881 w 3531775"/>
              <a:gd name="connsiteY6199" fmla="*/ 2511726 h 2810796"/>
              <a:gd name="connsiteX6200" fmla="*/ 1645923 w 3531775"/>
              <a:gd name="connsiteY6200" fmla="*/ 2549255 h 2810796"/>
              <a:gd name="connsiteX6201" fmla="*/ 1662973 w 3531775"/>
              <a:gd name="connsiteY6201" fmla="*/ 2499249 h 2810796"/>
              <a:gd name="connsiteX6202" fmla="*/ 1645256 w 3531775"/>
              <a:gd name="connsiteY6202" fmla="*/ 2548588 h 2810796"/>
              <a:gd name="connsiteX6203" fmla="*/ 1645923 w 3531775"/>
              <a:gd name="connsiteY6203" fmla="*/ 2549255 h 2810796"/>
              <a:gd name="connsiteX6204" fmla="*/ 1585154 w 3531775"/>
              <a:gd name="connsiteY6204" fmla="*/ 2587260 h 2810796"/>
              <a:gd name="connsiteX6205" fmla="*/ 1605251 w 3531775"/>
              <a:gd name="connsiteY6205" fmla="*/ 2575163 h 2810796"/>
              <a:gd name="connsiteX6206" fmla="*/ 1612205 w 3531775"/>
              <a:gd name="connsiteY6206" fmla="*/ 2539825 h 2810796"/>
              <a:gd name="connsiteX6207" fmla="*/ 1584582 w 3531775"/>
              <a:gd name="connsiteY6207" fmla="*/ 2586498 h 2810796"/>
              <a:gd name="connsiteX6208" fmla="*/ 1585154 w 3531775"/>
              <a:gd name="connsiteY6208" fmla="*/ 2587260 h 2810796"/>
              <a:gd name="connsiteX6209" fmla="*/ 1515907 w 3531775"/>
              <a:gd name="connsiteY6209" fmla="*/ 2616120 h 2810796"/>
              <a:gd name="connsiteX6210" fmla="*/ 1557817 w 3531775"/>
              <a:gd name="connsiteY6210" fmla="*/ 2572591 h 2810796"/>
              <a:gd name="connsiteX6211" fmla="*/ 1515621 w 3531775"/>
              <a:gd name="connsiteY6211" fmla="*/ 2615168 h 2810796"/>
              <a:gd name="connsiteX6212" fmla="*/ 1515907 w 3531775"/>
              <a:gd name="connsiteY6212" fmla="*/ 2616120 h 2810796"/>
              <a:gd name="connsiteX6213" fmla="*/ 1446946 w 3531775"/>
              <a:gd name="connsiteY6213" fmla="*/ 2630122 h 2810796"/>
              <a:gd name="connsiteX6214" fmla="*/ 1489237 w 3531775"/>
              <a:gd name="connsiteY6214" fmla="*/ 2595451 h 2810796"/>
              <a:gd name="connsiteX6215" fmla="*/ 1446755 w 3531775"/>
              <a:gd name="connsiteY6215" fmla="*/ 2629265 h 2810796"/>
              <a:gd name="connsiteX6216" fmla="*/ 1446946 w 3531775"/>
              <a:gd name="connsiteY6216" fmla="*/ 2630122 h 2810796"/>
              <a:gd name="connsiteX6217" fmla="*/ 1373032 w 3531775"/>
              <a:gd name="connsiteY6217" fmla="*/ 2631456 h 2810796"/>
              <a:gd name="connsiteX6218" fmla="*/ 1421800 w 3531775"/>
              <a:gd name="connsiteY6218" fmla="*/ 2605357 h 2810796"/>
              <a:gd name="connsiteX6219" fmla="*/ 1370651 w 3531775"/>
              <a:gd name="connsiteY6219" fmla="*/ 2629456 h 2810796"/>
              <a:gd name="connsiteX6220" fmla="*/ 1373032 w 3531775"/>
              <a:gd name="connsiteY6220" fmla="*/ 2631456 h 2810796"/>
              <a:gd name="connsiteX6221" fmla="*/ 1294165 w 3531775"/>
              <a:gd name="connsiteY6221" fmla="*/ 2615549 h 2810796"/>
              <a:gd name="connsiteX6222" fmla="*/ 1354649 w 3531775"/>
              <a:gd name="connsiteY6222" fmla="*/ 2603548 h 2810796"/>
              <a:gd name="connsiteX6223" fmla="*/ 1292260 w 3531775"/>
              <a:gd name="connsiteY6223" fmla="*/ 2613073 h 2810796"/>
              <a:gd name="connsiteX6224" fmla="*/ 1294165 w 3531775"/>
              <a:gd name="connsiteY6224" fmla="*/ 2615549 h 2810796"/>
              <a:gd name="connsiteX6225" fmla="*/ 1226156 w 3531775"/>
              <a:gd name="connsiteY6225" fmla="*/ 2583831 h 2810796"/>
              <a:gd name="connsiteX6226" fmla="*/ 1281211 w 3531775"/>
              <a:gd name="connsiteY6226" fmla="*/ 2581640 h 2810796"/>
              <a:gd name="connsiteX6227" fmla="*/ 1224728 w 3531775"/>
              <a:gd name="connsiteY6227" fmla="*/ 2580973 h 2810796"/>
              <a:gd name="connsiteX6228" fmla="*/ 1226156 w 3531775"/>
              <a:gd name="connsiteY6228" fmla="*/ 2583831 h 2810796"/>
              <a:gd name="connsiteX6229" fmla="*/ 1164053 w 3531775"/>
              <a:gd name="connsiteY6229" fmla="*/ 2534872 h 2810796"/>
              <a:gd name="connsiteX6230" fmla="*/ 1218822 w 3531775"/>
              <a:gd name="connsiteY6230" fmla="*/ 2546683 h 2810796"/>
              <a:gd name="connsiteX6231" fmla="*/ 1163387 w 3531775"/>
              <a:gd name="connsiteY6231" fmla="*/ 2531824 h 2810796"/>
              <a:gd name="connsiteX6232" fmla="*/ 1164053 w 3531775"/>
              <a:gd name="connsiteY6232" fmla="*/ 2534872 h 2810796"/>
              <a:gd name="connsiteX6233" fmla="*/ 1198343 w 3531775"/>
              <a:gd name="connsiteY6233" fmla="*/ 1695148 h 2810796"/>
              <a:gd name="connsiteX6234" fmla="*/ 1201296 w 3531775"/>
              <a:gd name="connsiteY6234" fmla="*/ 1694672 h 2810796"/>
              <a:gd name="connsiteX6235" fmla="*/ 1178627 w 3531775"/>
              <a:gd name="connsiteY6235" fmla="*/ 1671526 h 2810796"/>
              <a:gd name="connsiteX6236" fmla="*/ 1177293 w 3531775"/>
              <a:gd name="connsiteY6236" fmla="*/ 1672955 h 2810796"/>
              <a:gd name="connsiteX6237" fmla="*/ 1198343 w 3531775"/>
              <a:gd name="connsiteY6237" fmla="*/ 1695148 h 2810796"/>
              <a:gd name="connsiteX6238" fmla="*/ 1193200 w 3531775"/>
              <a:gd name="connsiteY6238" fmla="*/ 1735915 h 2810796"/>
              <a:gd name="connsiteX6239" fmla="*/ 1196248 w 3531775"/>
              <a:gd name="connsiteY6239" fmla="*/ 1736391 h 2810796"/>
              <a:gd name="connsiteX6240" fmla="*/ 1178627 w 3531775"/>
              <a:gd name="connsiteY6240" fmla="*/ 1704007 h 2810796"/>
              <a:gd name="connsiteX6241" fmla="*/ 1177007 w 3531775"/>
              <a:gd name="connsiteY6241" fmla="*/ 1704959 h 2810796"/>
              <a:gd name="connsiteX6242" fmla="*/ 1193200 w 3531775"/>
              <a:gd name="connsiteY6242" fmla="*/ 1735915 h 2810796"/>
              <a:gd name="connsiteX6243" fmla="*/ 1114333 w 3531775"/>
              <a:gd name="connsiteY6243" fmla="*/ 2472865 h 2810796"/>
              <a:gd name="connsiteX6244" fmla="*/ 1163863 w 3531775"/>
              <a:gd name="connsiteY6244" fmla="*/ 2495915 h 2810796"/>
              <a:gd name="connsiteX6245" fmla="*/ 1114428 w 3531775"/>
              <a:gd name="connsiteY6245" fmla="*/ 2469912 h 2810796"/>
              <a:gd name="connsiteX6246" fmla="*/ 1114333 w 3531775"/>
              <a:gd name="connsiteY6246" fmla="*/ 2472865 h 2810796"/>
              <a:gd name="connsiteX6247" fmla="*/ 1086520 w 3531775"/>
              <a:gd name="connsiteY6247" fmla="*/ 2420477 h 2810796"/>
              <a:gd name="connsiteX6248" fmla="*/ 1130049 w 3531775"/>
              <a:gd name="connsiteY6248" fmla="*/ 2448290 h 2810796"/>
              <a:gd name="connsiteX6249" fmla="*/ 1087091 w 3531775"/>
              <a:gd name="connsiteY6249" fmla="*/ 2417620 h 2810796"/>
              <a:gd name="connsiteX6250" fmla="*/ 1086520 w 3531775"/>
              <a:gd name="connsiteY6250" fmla="*/ 2420477 h 2810796"/>
              <a:gd name="connsiteX6251" fmla="*/ 1064612 w 3531775"/>
              <a:gd name="connsiteY6251" fmla="*/ 2354374 h 2810796"/>
              <a:gd name="connsiteX6252" fmla="*/ 1102046 w 3531775"/>
              <a:gd name="connsiteY6252" fmla="*/ 2388378 h 2810796"/>
              <a:gd name="connsiteX6253" fmla="*/ 1065660 w 3531775"/>
              <a:gd name="connsiteY6253" fmla="*/ 2351802 h 2810796"/>
              <a:gd name="connsiteX6254" fmla="*/ 1064612 w 3531775"/>
              <a:gd name="connsiteY6254" fmla="*/ 2354374 h 2810796"/>
              <a:gd name="connsiteX6255" fmla="*/ 1052039 w 3531775"/>
              <a:gd name="connsiteY6255" fmla="*/ 2287508 h 2810796"/>
              <a:gd name="connsiteX6256" fmla="*/ 1084234 w 3531775"/>
              <a:gd name="connsiteY6256" fmla="*/ 2330656 h 2810796"/>
              <a:gd name="connsiteX6257" fmla="*/ 1053563 w 3531775"/>
              <a:gd name="connsiteY6257" fmla="*/ 2285222 h 2810796"/>
              <a:gd name="connsiteX6258" fmla="*/ 1052039 w 3531775"/>
              <a:gd name="connsiteY6258" fmla="*/ 2287508 h 2810796"/>
              <a:gd name="connsiteX6259" fmla="*/ 1051087 w 3531775"/>
              <a:gd name="connsiteY6259" fmla="*/ 2225024 h 2810796"/>
              <a:gd name="connsiteX6260" fmla="*/ 1050896 w 3531775"/>
              <a:gd name="connsiteY6260" fmla="*/ 2223500 h 2810796"/>
              <a:gd name="connsiteX6261" fmla="*/ 1049277 w 3531775"/>
              <a:gd name="connsiteY6261" fmla="*/ 2225881 h 2810796"/>
              <a:gd name="connsiteX6262" fmla="*/ 1076138 w 3531775"/>
              <a:gd name="connsiteY6262" fmla="*/ 2264934 h 2810796"/>
              <a:gd name="connsiteX6263" fmla="*/ 1051087 w 3531775"/>
              <a:gd name="connsiteY6263" fmla="*/ 2225024 h 2810796"/>
              <a:gd name="connsiteX6264" fmla="*/ 1056992 w 3531775"/>
              <a:gd name="connsiteY6264" fmla="*/ 2172922 h 2810796"/>
              <a:gd name="connsiteX6265" fmla="*/ 1055754 w 3531775"/>
              <a:gd name="connsiteY6265" fmla="*/ 2160730 h 2810796"/>
              <a:gd name="connsiteX6266" fmla="*/ 1053849 w 3531775"/>
              <a:gd name="connsiteY6266" fmla="*/ 2162730 h 2810796"/>
              <a:gd name="connsiteX6267" fmla="*/ 1075661 w 3531775"/>
              <a:gd name="connsiteY6267" fmla="*/ 2204641 h 2810796"/>
              <a:gd name="connsiteX6268" fmla="*/ 1056992 w 3531775"/>
              <a:gd name="connsiteY6268" fmla="*/ 2172922 h 2810796"/>
              <a:gd name="connsiteX6269" fmla="*/ 1065851 w 3531775"/>
              <a:gd name="connsiteY6269" fmla="*/ 2101009 h 2810796"/>
              <a:gd name="connsiteX6270" fmla="*/ 1066041 w 3531775"/>
              <a:gd name="connsiteY6270" fmla="*/ 2099580 h 2810796"/>
              <a:gd name="connsiteX6271" fmla="*/ 1064041 w 3531775"/>
              <a:gd name="connsiteY6271" fmla="*/ 2101104 h 2810796"/>
              <a:gd name="connsiteX6272" fmla="*/ 1080043 w 3531775"/>
              <a:gd name="connsiteY6272" fmla="*/ 2148348 h 2810796"/>
              <a:gd name="connsiteX6273" fmla="*/ 1065851 w 3531775"/>
              <a:gd name="connsiteY6273" fmla="*/ 2101009 h 2810796"/>
              <a:gd name="connsiteX6274" fmla="*/ 1086520 w 3531775"/>
              <a:gd name="connsiteY6274" fmla="*/ 2080530 h 2810796"/>
              <a:gd name="connsiteX6275" fmla="*/ 1079376 w 3531775"/>
              <a:gd name="connsiteY6275" fmla="*/ 2046907 h 2810796"/>
              <a:gd name="connsiteX6276" fmla="*/ 1077281 w 3531775"/>
              <a:gd name="connsiteY6276" fmla="*/ 2048526 h 2810796"/>
              <a:gd name="connsiteX6277" fmla="*/ 1092806 w 3531775"/>
              <a:gd name="connsiteY6277" fmla="*/ 2089007 h 2810796"/>
              <a:gd name="connsiteX6278" fmla="*/ 1086520 w 3531775"/>
              <a:gd name="connsiteY6278" fmla="*/ 2080530 h 2810796"/>
              <a:gd name="connsiteX6279" fmla="*/ 1095664 w 3531775"/>
              <a:gd name="connsiteY6279" fmla="*/ 1995567 h 2810796"/>
              <a:gd name="connsiteX6280" fmla="*/ 1095854 w 3531775"/>
              <a:gd name="connsiteY6280" fmla="*/ 1994329 h 2810796"/>
              <a:gd name="connsiteX6281" fmla="*/ 1093759 w 3531775"/>
              <a:gd name="connsiteY6281" fmla="*/ 1995662 h 2810796"/>
              <a:gd name="connsiteX6282" fmla="*/ 1106999 w 3531775"/>
              <a:gd name="connsiteY6282" fmla="*/ 2036620 h 2810796"/>
              <a:gd name="connsiteX6283" fmla="*/ 1095664 w 3531775"/>
              <a:gd name="connsiteY6283" fmla="*/ 1995567 h 2810796"/>
              <a:gd name="connsiteX6284" fmla="*/ 1108427 w 3531775"/>
              <a:gd name="connsiteY6284" fmla="*/ 1957848 h 2810796"/>
              <a:gd name="connsiteX6285" fmla="*/ 1108618 w 3531775"/>
              <a:gd name="connsiteY6285" fmla="*/ 1956609 h 2810796"/>
              <a:gd name="connsiteX6286" fmla="*/ 1106522 w 3531775"/>
              <a:gd name="connsiteY6286" fmla="*/ 1957848 h 2810796"/>
              <a:gd name="connsiteX6287" fmla="*/ 1119000 w 3531775"/>
              <a:gd name="connsiteY6287" fmla="*/ 1998043 h 2810796"/>
              <a:gd name="connsiteX6288" fmla="*/ 1108427 w 3531775"/>
              <a:gd name="connsiteY6288" fmla="*/ 1957848 h 2810796"/>
              <a:gd name="connsiteX6289" fmla="*/ 1130811 w 3531775"/>
              <a:gd name="connsiteY6289" fmla="*/ 1954038 h 2810796"/>
              <a:gd name="connsiteX6290" fmla="*/ 1122143 w 3531775"/>
              <a:gd name="connsiteY6290" fmla="*/ 1917557 h 2810796"/>
              <a:gd name="connsiteX6291" fmla="*/ 1120048 w 3531775"/>
              <a:gd name="connsiteY6291" fmla="*/ 1918795 h 2810796"/>
              <a:gd name="connsiteX6292" fmla="*/ 1132811 w 3531775"/>
              <a:gd name="connsiteY6292" fmla="*/ 1956895 h 2810796"/>
              <a:gd name="connsiteX6293" fmla="*/ 1130811 w 3531775"/>
              <a:gd name="connsiteY6293" fmla="*/ 1954038 h 2810796"/>
              <a:gd name="connsiteX6294" fmla="*/ 1140527 w 3531775"/>
              <a:gd name="connsiteY6294" fmla="*/ 1893935 h 2810796"/>
              <a:gd name="connsiteX6295" fmla="*/ 1138717 w 3531775"/>
              <a:gd name="connsiteY6295" fmla="*/ 1871266 h 2810796"/>
              <a:gd name="connsiteX6296" fmla="*/ 1136717 w 3531775"/>
              <a:gd name="connsiteY6296" fmla="*/ 1872408 h 2810796"/>
              <a:gd name="connsiteX6297" fmla="*/ 1149290 w 3531775"/>
              <a:gd name="connsiteY6297" fmla="*/ 1910223 h 2810796"/>
              <a:gd name="connsiteX6298" fmla="*/ 1140527 w 3531775"/>
              <a:gd name="connsiteY6298" fmla="*/ 1893935 h 2810796"/>
              <a:gd name="connsiteX6299" fmla="*/ 1155671 w 3531775"/>
              <a:gd name="connsiteY6299" fmla="*/ 1850787 h 2810796"/>
              <a:gd name="connsiteX6300" fmla="*/ 1153290 w 3531775"/>
              <a:gd name="connsiteY6300" fmla="*/ 1825450 h 2810796"/>
              <a:gd name="connsiteX6301" fmla="*/ 1151290 w 3531775"/>
              <a:gd name="connsiteY6301" fmla="*/ 1826498 h 2810796"/>
              <a:gd name="connsiteX6302" fmla="*/ 1162910 w 3531775"/>
              <a:gd name="connsiteY6302" fmla="*/ 1866408 h 2810796"/>
              <a:gd name="connsiteX6303" fmla="*/ 1155671 w 3531775"/>
              <a:gd name="connsiteY6303" fmla="*/ 1850787 h 2810796"/>
              <a:gd name="connsiteX6304" fmla="*/ 1167197 w 3531775"/>
              <a:gd name="connsiteY6304" fmla="*/ 1801162 h 2810796"/>
              <a:gd name="connsiteX6305" fmla="*/ 1164815 w 3531775"/>
              <a:gd name="connsiteY6305" fmla="*/ 1784969 h 2810796"/>
              <a:gd name="connsiteX6306" fmla="*/ 1161672 w 3531775"/>
              <a:gd name="connsiteY6306" fmla="*/ 1793541 h 2810796"/>
              <a:gd name="connsiteX6307" fmla="*/ 1178912 w 3531775"/>
              <a:gd name="connsiteY6307" fmla="*/ 1819259 h 2810796"/>
              <a:gd name="connsiteX6308" fmla="*/ 1167197 w 3531775"/>
              <a:gd name="connsiteY6308" fmla="*/ 1801162 h 2810796"/>
              <a:gd name="connsiteX6309" fmla="*/ 1173102 w 3531775"/>
              <a:gd name="connsiteY6309" fmla="*/ 1743821 h 2810796"/>
              <a:gd name="connsiteX6310" fmla="*/ 1189961 w 3531775"/>
              <a:gd name="connsiteY6310" fmla="*/ 1776682 h 2810796"/>
              <a:gd name="connsiteX6311" fmla="*/ 1173864 w 3531775"/>
              <a:gd name="connsiteY6311" fmla="*/ 1743916 h 2810796"/>
              <a:gd name="connsiteX6312" fmla="*/ 1173102 w 3531775"/>
              <a:gd name="connsiteY6312" fmla="*/ 1743821 h 2810796"/>
              <a:gd name="connsiteX6313" fmla="*/ 1172626 w 3531775"/>
              <a:gd name="connsiteY6313" fmla="*/ 1638284 h 2810796"/>
              <a:gd name="connsiteX6314" fmla="*/ 1199391 w 3531775"/>
              <a:gd name="connsiteY6314" fmla="*/ 1657525 h 2810796"/>
              <a:gd name="connsiteX6315" fmla="*/ 1173864 w 3531775"/>
              <a:gd name="connsiteY6315" fmla="*/ 1636760 h 2810796"/>
              <a:gd name="connsiteX6316" fmla="*/ 1172626 w 3531775"/>
              <a:gd name="connsiteY6316" fmla="*/ 1638284 h 2810796"/>
              <a:gd name="connsiteX6317" fmla="*/ 1162434 w 3531775"/>
              <a:gd name="connsiteY6317" fmla="*/ 1604280 h 2810796"/>
              <a:gd name="connsiteX6318" fmla="*/ 1191390 w 3531775"/>
              <a:gd name="connsiteY6318" fmla="*/ 1618758 h 2810796"/>
              <a:gd name="connsiteX6319" fmla="*/ 1163387 w 3531775"/>
              <a:gd name="connsiteY6319" fmla="*/ 1602661 h 2810796"/>
              <a:gd name="connsiteX6320" fmla="*/ 1162434 w 3531775"/>
              <a:gd name="connsiteY6320" fmla="*/ 1604280 h 2810796"/>
              <a:gd name="connsiteX6321" fmla="*/ 1151195 w 3531775"/>
              <a:gd name="connsiteY6321" fmla="*/ 1580753 h 2810796"/>
              <a:gd name="connsiteX6322" fmla="*/ 1181008 w 3531775"/>
              <a:gd name="connsiteY6322" fmla="*/ 1589516 h 2810796"/>
              <a:gd name="connsiteX6323" fmla="*/ 1151861 w 3531775"/>
              <a:gd name="connsiteY6323" fmla="*/ 1579038 h 2810796"/>
              <a:gd name="connsiteX6324" fmla="*/ 1151195 w 3531775"/>
              <a:gd name="connsiteY6324" fmla="*/ 1580753 h 2810796"/>
              <a:gd name="connsiteX6325" fmla="*/ 1134812 w 3531775"/>
              <a:gd name="connsiteY6325" fmla="*/ 1556274 h 2810796"/>
              <a:gd name="connsiteX6326" fmla="*/ 1164625 w 3531775"/>
              <a:gd name="connsiteY6326" fmla="*/ 1558750 h 2810796"/>
              <a:gd name="connsiteX6327" fmla="*/ 1135193 w 3531775"/>
              <a:gd name="connsiteY6327" fmla="*/ 1554654 h 2810796"/>
              <a:gd name="connsiteX6328" fmla="*/ 1134812 w 3531775"/>
              <a:gd name="connsiteY6328" fmla="*/ 1556274 h 2810796"/>
              <a:gd name="connsiteX6329" fmla="*/ 1115666 w 3531775"/>
              <a:gd name="connsiteY6329" fmla="*/ 1538748 h 2810796"/>
              <a:gd name="connsiteX6330" fmla="*/ 1144527 w 3531775"/>
              <a:gd name="connsiteY6330" fmla="*/ 1535319 h 2810796"/>
              <a:gd name="connsiteX6331" fmla="*/ 1115857 w 3531775"/>
              <a:gd name="connsiteY6331" fmla="*/ 1537129 h 2810796"/>
              <a:gd name="connsiteX6332" fmla="*/ 1115666 w 3531775"/>
              <a:gd name="connsiteY6332" fmla="*/ 1538748 h 2810796"/>
              <a:gd name="connsiteX6333" fmla="*/ 1097188 w 3531775"/>
              <a:gd name="connsiteY6333" fmla="*/ 1528556 h 2810796"/>
              <a:gd name="connsiteX6334" fmla="*/ 1120524 w 3531775"/>
              <a:gd name="connsiteY6334" fmla="*/ 1515126 h 2810796"/>
              <a:gd name="connsiteX6335" fmla="*/ 1096902 w 3531775"/>
              <a:gd name="connsiteY6335" fmla="*/ 1526937 h 2810796"/>
              <a:gd name="connsiteX6336" fmla="*/ 1097188 w 3531775"/>
              <a:gd name="connsiteY6336" fmla="*/ 1528556 h 2810796"/>
              <a:gd name="connsiteX6337" fmla="*/ 1075661 w 3531775"/>
              <a:gd name="connsiteY6337" fmla="*/ 1524079 h 2810796"/>
              <a:gd name="connsiteX6338" fmla="*/ 1085853 w 3531775"/>
              <a:gd name="connsiteY6338" fmla="*/ 1524460 h 2810796"/>
              <a:gd name="connsiteX6339" fmla="*/ 1094140 w 3531775"/>
              <a:gd name="connsiteY6339" fmla="*/ 1518650 h 2810796"/>
              <a:gd name="connsiteX6340" fmla="*/ 1097378 w 3531775"/>
              <a:gd name="connsiteY6340" fmla="*/ 1505220 h 2810796"/>
              <a:gd name="connsiteX6341" fmla="*/ 1075566 w 3531775"/>
              <a:gd name="connsiteY6341" fmla="*/ 1523317 h 2810796"/>
              <a:gd name="connsiteX6342" fmla="*/ 1075661 w 3531775"/>
              <a:gd name="connsiteY6342" fmla="*/ 1524079 h 2810796"/>
              <a:gd name="connsiteX6343" fmla="*/ 1043276 w 3531775"/>
              <a:gd name="connsiteY6343" fmla="*/ 1525603 h 2810796"/>
              <a:gd name="connsiteX6344" fmla="*/ 1067470 w 3531775"/>
              <a:gd name="connsiteY6344" fmla="*/ 1503886 h 2810796"/>
              <a:gd name="connsiteX6345" fmla="*/ 1043181 w 3531775"/>
              <a:gd name="connsiteY6345" fmla="*/ 1524937 h 2810796"/>
              <a:gd name="connsiteX6346" fmla="*/ 1043276 w 3531775"/>
              <a:gd name="connsiteY6346" fmla="*/ 1525603 h 2810796"/>
              <a:gd name="connsiteX6347" fmla="*/ 1012130 w 3531775"/>
              <a:gd name="connsiteY6347" fmla="*/ 1532366 h 2810796"/>
              <a:gd name="connsiteX6348" fmla="*/ 1029751 w 3531775"/>
              <a:gd name="connsiteY6348" fmla="*/ 1506363 h 2810796"/>
              <a:gd name="connsiteX6349" fmla="*/ 1011844 w 3531775"/>
              <a:gd name="connsiteY6349" fmla="*/ 1531699 h 2810796"/>
              <a:gd name="connsiteX6350" fmla="*/ 1012130 w 3531775"/>
              <a:gd name="connsiteY6350" fmla="*/ 1532366 h 2810796"/>
              <a:gd name="connsiteX6351" fmla="*/ 977363 w 3531775"/>
              <a:gd name="connsiteY6351" fmla="*/ 1545320 h 2810796"/>
              <a:gd name="connsiteX6352" fmla="*/ 994032 w 3531775"/>
              <a:gd name="connsiteY6352" fmla="*/ 1516174 h 2810796"/>
              <a:gd name="connsiteX6353" fmla="*/ 976982 w 3531775"/>
              <a:gd name="connsiteY6353" fmla="*/ 1544653 h 2810796"/>
              <a:gd name="connsiteX6354" fmla="*/ 977363 w 3531775"/>
              <a:gd name="connsiteY6354" fmla="*/ 1545320 h 2810796"/>
              <a:gd name="connsiteX6355" fmla="*/ 950312 w 3531775"/>
              <a:gd name="connsiteY6355" fmla="*/ 1559036 h 2810796"/>
              <a:gd name="connsiteX6356" fmla="*/ 965933 w 3531775"/>
              <a:gd name="connsiteY6356" fmla="*/ 1527984 h 2810796"/>
              <a:gd name="connsiteX6357" fmla="*/ 949931 w 3531775"/>
              <a:gd name="connsiteY6357" fmla="*/ 1558465 h 2810796"/>
              <a:gd name="connsiteX6358" fmla="*/ 950312 w 3531775"/>
              <a:gd name="connsiteY6358" fmla="*/ 1559036 h 2810796"/>
              <a:gd name="connsiteX6359" fmla="*/ 920785 w 3531775"/>
              <a:gd name="connsiteY6359" fmla="*/ 1577133 h 2810796"/>
              <a:gd name="connsiteX6360" fmla="*/ 934501 w 3531775"/>
              <a:gd name="connsiteY6360" fmla="*/ 1544653 h 2810796"/>
              <a:gd name="connsiteX6361" fmla="*/ 920309 w 3531775"/>
              <a:gd name="connsiteY6361" fmla="*/ 1576657 h 2810796"/>
              <a:gd name="connsiteX6362" fmla="*/ 920785 w 3531775"/>
              <a:gd name="connsiteY6362" fmla="*/ 1577133 h 2810796"/>
              <a:gd name="connsiteX6363" fmla="*/ 883256 w 3531775"/>
              <a:gd name="connsiteY6363" fmla="*/ 1602470 h 2810796"/>
              <a:gd name="connsiteX6364" fmla="*/ 897449 w 3531775"/>
              <a:gd name="connsiteY6364" fmla="*/ 1568085 h 2810796"/>
              <a:gd name="connsiteX6365" fmla="*/ 882875 w 3531775"/>
              <a:gd name="connsiteY6365" fmla="*/ 1601994 h 2810796"/>
              <a:gd name="connsiteX6366" fmla="*/ 883256 w 3531775"/>
              <a:gd name="connsiteY6366" fmla="*/ 1602470 h 2810796"/>
              <a:gd name="connsiteX6367" fmla="*/ 844204 w 3531775"/>
              <a:gd name="connsiteY6367" fmla="*/ 1632093 h 2810796"/>
              <a:gd name="connsiteX6368" fmla="*/ 862111 w 3531775"/>
              <a:gd name="connsiteY6368" fmla="*/ 1594564 h 2810796"/>
              <a:gd name="connsiteX6369" fmla="*/ 843728 w 3531775"/>
              <a:gd name="connsiteY6369" fmla="*/ 1631521 h 2810796"/>
              <a:gd name="connsiteX6370" fmla="*/ 844204 w 3531775"/>
              <a:gd name="connsiteY6370" fmla="*/ 1632093 h 2810796"/>
              <a:gd name="connsiteX6371" fmla="*/ 807247 w 3531775"/>
              <a:gd name="connsiteY6371" fmla="*/ 1660858 h 2810796"/>
              <a:gd name="connsiteX6372" fmla="*/ 820868 w 3531775"/>
              <a:gd name="connsiteY6372" fmla="*/ 1625044 h 2810796"/>
              <a:gd name="connsiteX6373" fmla="*/ 806771 w 3531775"/>
              <a:gd name="connsiteY6373" fmla="*/ 1660382 h 2810796"/>
              <a:gd name="connsiteX6374" fmla="*/ 807247 w 3531775"/>
              <a:gd name="connsiteY6374" fmla="*/ 1660858 h 2810796"/>
              <a:gd name="connsiteX6375" fmla="*/ 766289 w 3531775"/>
              <a:gd name="connsiteY6375" fmla="*/ 1692291 h 2810796"/>
              <a:gd name="connsiteX6376" fmla="*/ 782291 w 3531775"/>
              <a:gd name="connsiteY6376" fmla="*/ 1655429 h 2810796"/>
              <a:gd name="connsiteX6377" fmla="*/ 765813 w 3531775"/>
              <a:gd name="connsiteY6377" fmla="*/ 1691815 h 2810796"/>
              <a:gd name="connsiteX6378" fmla="*/ 766289 w 3531775"/>
              <a:gd name="connsiteY6378" fmla="*/ 1692291 h 2810796"/>
              <a:gd name="connsiteX6379" fmla="*/ 721903 w 3531775"/>
              <a:gd name="connsiteY6379" fmla="*/ 1725152 h 2810796"/>
              <a:gd name="connsiteX6380" fmla="*/ 744477 w 3531775"/>
              <a:gd name="connsiteY6380" fmla="*/ 1686100 h 2810796"/>
              <a:gd name="connsiteX6381" fmla="*/ 721522 w 3531775"/>
              <a:gd name="connsiteY6381" fmla="*/ 1724580 h 2810796"/>
              <a:gd name="connsiteX6382" fmla="*/ 721903 w 3531775"/>
              <a:gd name="connsiteY6382" fmla="*/ 1725152 h 2810796"/>
              <a:gd name="connsiteX6383" fmla="*/ 677612 w 3531775"/>
              <a:gd name="connsiteY6383" fmla="*/ 1754394 h 2810796"/>
              <a:gd name="connsiteX6384" fmla="*/ 698090 w 3531775"/>
              <a:gd name="connsiteY6384" fmla="*/ 1718484 h 2810796"/>
              <a:gd name="connsiteX6385" fmla="*/ 677135 w 3531775"/>
              <a:gd name="connsiteY6385" fmla="*/ 1753917 h 2810796"/>
              <a:gd name="connsiteX6386" fmla="*/ 677612 w 3531775"/>
              <a:gd name="connsiteY6386" fmla="*/ 1754394 h 2810796"/>
              <a:gd name="connsiteX6387" fmla="*/ 634844 w 3531775"/>
              <a:gd name="connsiteY6387" fmla="*/ 1779159 h 2810796"/>
              <a:gd name="connsiteX6388" fmla="*/ 642750 w 3531775"/>
              <a:gd name="connsiteY6388" fmla="*/ 1774396 h 2810796"/>
              <a:gd name="connsiteX6389" fmla="*/ 642369 w 3531775"/>
              <a:gd name="connsiteY6389" fmla="*/ 1773253 h 2810796"/>
              <a:gd name="connsiteX6390" fmla="*/ 652275 w 3531775"/>
              <a:gd name="connsiteY6390" fmla="*/ 1747631 h 2810796"/>
              <a:gd name="connsiteX6391" fmla="*/ 640274 w 3531775"/>
              <a:gd name="connsiteY6391" fmla="*/ 1769538 h 2810796"/>
              <a:gd name="connsiteX6392" fmla="*/ 641512 w 3531775"/>
              <a:gd name="connsiteY6392" fmla="*/ 1772301 h 2810796"/>
              <a:gd name="connsiteX6393" fmla="*/ 634559 w 3531775"/>
              <a:gd name="connsiteY6393" fmla="*/ 1778683 h 2810796"/>
              <a:gd name="connsiteX6394" fmla="*/ 634844 w 3531775"/>
              <a:gd name="connsiteY6394" fmla="*/ 1779159 h 2810796"/>
              <a:gd name="connsiteX6395" fmla="*/ 581028 w 3531775"/>
              <a:gd name="connsiteY6395" fmla="*/ 1809067 h 2810796"/>
              <a:gd name="connsiteX6396" fmla="*/ 607698 w 3531775"/>
              <a:gd name="connsiteY6396" fmla="*/ 1774491 h 2810796"/>
              <a:gd name="connsiteX6397" fmla="*/ 580742 w 3531775"/>
              <a:gd name="connsiteY6397" fmla="*/ 1808591 h 2810796"/>
              <a:gd name="connsiteX6398" fmla="*/ 581028 w 3531775"/>
              <a:gd name="connsiteY6398" fmla="*/ 1809067 h 2810796"/>
              <a:gd name="connsiteX6399" fmla="*/ 537023 w 3531775"/>
              <a:gd name="connsiteY6399" fmla="*/ 1828212 h 2810796"/>
              <a:gd name="connsiteX6400" fmla="*/ 565407 w 3531775"/>
              <a:gd name="connsiteY6400" fmla="*/ 1796685 h 2810796"/>
              <a:gd name="connsiteX6401" fmla="*/ 536737 w 3531775"/>
              <a:gd name="connsiteY6401" fmla="*/ 1827736 h 2810796"/>
              <a:gd name="connsiteX6402" fmla="*/ 537023 w 3531775"/>
              <a:gd name="connsiteY6402" fmla="*/ 1828212 h 2810796"/>
              <a:gd name="connsiteX6403" fmla="*/ 480063 w 3531775"/>
              <a:gd name="connsiteY6403" fmla="*/ 1846120 h 2810796"/>
              <a:gd name="connsiteX6404" fmla="*/ 513305 w 3531775"/>
              <a:gd name="connsiteY6404" fmla="*/ 1817925 h 2810796"/>
              <a:gd name="connsiteX6405" fmla="*/ 479873 w 3531775"/>
              <a:gd name="connsiteY6405" fmla="*/ 1845548 h 2810796"/>
              <a:gd name="connsiteX6406" fmla="*/ 480063 w 3531775"/>
              <a:gd name="connsiteY6406" fmla="*/ 1846120 h 2810796"/>
              <a:gd name="connsiteX6407" fmla="*/ 419770 w 3531775"/>
              <a:gd name="connsiteY6407" fmla="*/ 1858121 h 2810796"/>
              <a:gd name="connsiteX6408" fmla="*/ 461394 w 3531775"/>
              <a:gd name="connsiteY6408" fmla="*/ 1833928 h 2810796"/>
              <a:gd name="connsiteX6409" fmla="*/ 419675 w 3531775"/>
              <a:gd name="connsiteY6409" fmla="*/ 1857550 h 2810796"/>
              <a:gd name="connsiteX6410" fmla="*/ 419770 w 3531775"/>
              <a:gd name="connsiteY6410" fmla="*/ 1858121 h 2810796"/>
              <a:gd name="connsiteX6411" fmla="*/ 363287 w 3531775"/>
              <a:gd name="connsiteY6411" fmla="*/ 1862121 h 2810796"/>
              <a:gd name="connsiteX6412" fmla="*/ 401101 w 3531775"/>
              <a:gd name="connsiteY6412" fmla="*/ 1843167 h 2810796"/>
              <a:gd name="connsiteX6413" fmla="*/ 363191 w 3531775"/>
              <a:gd name="connsiteY6413" fmla="*/ 1861645 h 2810796"/>
              <a:gd name="connsiteX6414" fmla="*/ 363287 w 3531775"/>
              <a:gd name="connsiteY6414" fmla="*/ 1862121 h 2810796"/>
              <a:gd name="connsiteX6415" fmla="*/ 17434 w 3531775"/>
              <a:gd name="connsiteY6415" fmla="*/ 1527889 h 2810796"/>
              <a:gd name="connsiteX6416" fmla="*/ 13624 w 3531775"/>
              <a:gd name="connsiteY6416" fmla="*/ 1486741 h 2810796"/>
              <a:gd name="connsiteX6417" fmla="*/ 17434 w 3531775"/>
              <a:gd name="connsiteY6417" fmla="*/ 1527889 h 2810796"/>
              <a:gd name="connsiteX6418" fmla="*/ 302803 w 3531775"/>
              <a:gd name="connsiteY6418" fmla="*/ 1858692 h 2810796"/>
              <a:gd name="connsiteX6419" fmla="*/ 344332 w 3531775"/>
              <a:gd name="connsiteY6419" fmla="*/ 1845358 h 2810796"/>
              <a:gd name="connsiteX6420" fmla="*/ 302803 w 3531775"/>
              <a:gd name="connsiteY6420" fmla="*/ 1858121 h 2810796"/>
              <a:gd name="connsiteX6421" fmla="*/ 302803 w 3531775"/>
              <a:gd name="connsiteY6421" fmla="*/ 1858692 h 2810796"/>
              <a:gd name="connsiteX6422" fmla="*/ 242891 w 3531775"/>
              <a:gd name="connsiteY6422" fmla="*/ 1847929 h 2810796"/>
              <a:gd name="connsiteX6423" fmla="*/ 289468 w 3531775"/>
              <a:gd name="connsiteY6423" fmla="*/ 1841547 h 2810796"/>
              <a:gd name="connsiteX6424" fmla="*/ 241271 w 3531775"/>
              <a:gd name="connsiteY6424" fmla="*/ 1846405 h 2810796"/>
              <a:gd name="connsiteX6425" fmla="*/ 242891 w 3531775"/>
              <a:gd name="connsiteY6425" fmla="*/ 1847929 h 2810796"/>
              <a:gd name="connsiteX6426" fmla="*/ 187455 w 3531775"/>
              <a:gd name="connsiteY6426" fmla="*/ 1828593 h 2810796"/>
              <a:gd name="connsiteX6427" fmla="*/ 228794 w 3531775"/>
              <a:gd name="connsiteY6427" fmla="*/ 1826879 h 2810796"/>
              <a:gd name="connsiteX6428" fmla="*/ 185836 w 3531775"/>
              <a:gd name="connsiteY6428" fmla="*/ 1826784 h 2810796"/>
              <a:gd name="connsiteX6429" fmla="*/ 187455 w 3531775"/>
              <a:gd name="connsiteY6429" fmla="*/ 1828593 h 2810796"/>
              <a:gd name="connsiteX6430" fmla="*/ 132020 w 3531775"/>
              <a:gd name="connsiteY6430" fmla="*/ 1797923 h 2810796"/>
              <a:gd name="connsiteX6431" fmla="*/ 174596 w 3531775"/>
              <a:gd name="connsiteY6431" fmla="*/ 1805067 h 2810796"/>
              <a:gd name="connsiteX6432" fmla="*/ 130781 w 3531775"/>
              <a:gd name="connsiteY6432" fmla="*/ 1795923 h 2810796"/>
              <a:gd name="connsiteX6433" fmla="*/ 132020 w 3531775"/>
              <a:gd name="connsiteY6433" fmla="*/ 1797923 h 2810796"/>
              <a:gd name="connsiteX6434" fmla="*/ 94110 w 3531775"/>
              <a:gd name="connsiteY6434" fmla="*/ 1767729 h 2810796"/>
              <a:gd name="connsiteX6435" fmla="*/ 135449 w 3531775"/>
              <a:gd name="connsiteY6435" fmla="*/ 1781635 h 2810796"/>
              <a:gd name="connsiteX6436" fmla="*/ 93158 w 3531775"/>
              <a:gd name="connsiteY6436" fmla="*/ 1765538 h 2810796"/>
              <a:gd name="connsiteX6437" fmla="*/ 94110 w 3531775"/>
              <a:gd name="connsiteY6437" fmla="*/ 1767729 h 2810796"/>
              <a:gd name="connsiteX6438" fmla="*/ 58487 w 3531775"/>
              <a:gd name="connsiteY6438" fmla="*/ 1728581 h 2810796"/>
              <a:gd name="connsiteX6439" fmla="*/ 95920 w 3531775"/>
              <a:gd name="connsiteY6439" fmla="*/ 1748965 h 2810796"/>
              <a:gd name="connsiteX6440" fmla="*/ 57915 w 3531775"/>
              <a:gd name="connsiteY6440" fmla="*/ 1726200 h 2810796"/>
              <a:gd name="connsiteX6441" fmla="*/ 58487 w 3531775"/>
              <a:gd name="connsiteY6441" fmla="*/ 1728581 h 2810796"/>
              <a:gd name="connsiteX6442" fmla="*/ 25625 w 3531775"/>
              <a:gd name="connsiteY6442" fmla="*/ 1671621 h 2810796"/>
              <a:gd name="connsiteX6443" fmla="*/ 57725 w 3531775"/>
              <a:gd name="connsiteY6443" fmla="*/ 1701720 h 2810796"/>
              <a:gd name="connsiteX6444" fmla="*/ 25625 w 3531775"/>
              <a:gd name="connsiteY6444" fmla="*/ 1669240 h 2810796"/>
              <a:gd name="connsiteX6445" fmla="*/ 25625 w 3531775"/>
              <a:gd name="connsiteY6445" fmla="*/ 1671621 h 2810796"/>
              <a:gd name="connsiteX6446" fmla="*/ 6385 w 3531775"/>
              <a:gd name="connsiteY6446" fmla="*/ 1607709 h 2810796"/>
              <a:gd name="connsiteX6447" fmla="*/ 31055 w 3531775"/>
              <a:gd name="connsiteY6447" fmla="*/ 1649428 h 2810796"/>
              <a:gd name="connsiteX6448" fmla="*/ 6956 w 3531775"/>
              <a:gd name="connsiteY6448" fmla="*/ 1605518 h 2810796"/>
              <a:gd name="connsiteX6449" fmla="*/ 6480 w 3531775"/>
              <a:gd name="connsiteY6449" fmla="*/ 1605613 h 2810796"/>
              <a:gd name="connsiteX6450" fmla="*/ 6385 w 3531775"/>
              <a:gd name="connsiteY6450" fmla="*/ 1607709 h 2810796"/>
              <a:gd name="connsiteX6451" fmla="*/ 2861 w 3531775"/>
              <a:gd name="connsiteY6451" fmla="*/ 1559131 h 2810796"/>
              <a:gd name="connsiteX6452" fmla="*/ 17148 w 3531775"/>
              <a:gd name="connsiteY6452" fmla="*/ 1586087 h 2810796"/>
              <a:gd name="connsiteX6453" fmla="*/ 3718 w 3531775"/>
              <a:gd name="connsiteY6453" fmla="*/ 1546177 h 2810796"/>
              <a:gd name="connsiteX6454" fmla="*/ 2861 w 3531775"/>
              <a:gd name="connsiteY6454" fmla="*/ 1559131 h 2810796"/>
              <a:gd name="connsiteX6455" fmla="*/ 2974946 w 3531775"/>
              <a:gd name="connsiteY6455" fmla="*/ 2803858 h 2810796"/>
              <a:gd name="connsiteX6456" fmla="*/ 3008856 w 3531775"/>
              <a:gd name="connsiteY6456" fmla="*/ 2802334 h 2810796"/>
              <a:gd name="connsiteX6457" fmla="*/ 2992187 w 3531775"/>
              <a:gd name="connsiteY6457" fmla="*/ 2790047 h 2810796"/>
              <a:gd name="connsiteX6458" fmla="*/ 2974946 w 3531775"/>
              <a:gd name="connsiteY6458" fmla="*/ 2803858 h 2810796"/>
              <a:gd name="connsiteX6459" fmla="*/ 2905700 w 3531775"/>
              <a:gd name="connsiteY6459" fmla="*/ 2797953 h 2810796"/>
              <a:gd name="connsiteX6460" fmla="*/ 2942371 w 3531775"/>
              <a:gd name="connsiteY6460" fmla="*/ 2809573 h 2810796"/>
              <a:gd name="connsiteX6461" fmla="*/ 2923607 w 3531775"/>
              <a:gd name="connsiteY6461" fmla="*/ 2791857 h 2810796"/>
              <a:gd name="connsiteX6462" fmla="*/ 2917130 w 3531775"/>
              <a:gd name="connsiteY6462" fmla="*/ 2798429 h 2810796"/>
              <a:gd name="connsiteX6463" fmla="*/ 2905700 w 3531775"/>
              <a:gd name="connsiteY6463" fmla="*/ 2797953 h 2810796"/>
              <a:gd name="connsiteX6464" fmla="*/ 3084960 w 3531775"/>
              <a:gd name="connsiteY6464" fmla="*/ 2754424 h 2810796"/>
              <a:gd name="connsiteX6465" fmla="*/ 3123441 w 3531775"/>
              <a:gd name="connsiteY6465" fmla="*/ 2742803 h 2810796"/>
              <a:gd name="connsiteX6466" fmla="*/ 3100772 w 3531775"/>
              <a:gd name="connsiteY6466" fmla="*/ 2736040 h 2810796"/>
              <a:gd name="connsiteX6467" fmla="*/ 3084960 w 3531775"/>
              <a:gd name="connsiteY6467" fmla="*/ 2754424 h 2810796"/>
              <a:gd name="connsiteX6468" fmla="*/ 3052099 w 3531775"/>
              <a:gd name="connsiteY6468" fmla="*/ 2510393 h 2810796"/>
              <a:gd name="connsiteX6469" fmla="*/ 3051909 w 3531775"/>
              <a:gd name="connsiteY6469" fmla="*/ 2523442 h 2810796"/>
              <a:gd name="connsiteX6470" fmla="*/ 3078864 w 3531775"/>
              <a:gd name="connsiteY6470" fmla="*/ 2521347 h 2810796"/>
              <a:gd name="connsiteX6471" fmla="*/ 3074673 w 3531775"/>
              <a:gd name="connsiteY6471" fmla="*/ 2512774 h 2810796"/>
              <a:gd name="connsiteX6472" fmla="*/ 3052099 w 3531775"/>
              <a:gd name="connsiteY6472" fmla="*/ 2510393 h 2810796"/>
              <a:gd name="connsiteX6473" fmla="*/ 3137538 w 3531775"/>
              <a:gd name="connsiteY6473" fmla="*/ 2617454 h 2810796"/>
              <a:gd name="connsiteX6474" fmla="*/ 3121727 w 3531775"/>
              <a:gd name="connsiteY6474" fmla="*/ 2578687 h 2810796"/>
              <a:gd name="connsiteX6475" fmla="*/ 3113250 w 3531775"/>
              <a:gd name="connsiteY6475" fmla="*/ 2597356 h 2810796"/>
              <a:gd name="connsiteX6476" fmla="*/ 3124775 w 3531775"/>
              <a:gd name="connsiteY6476" fmla="*/ 2604214 h 2810796"/>
              <a:gd name="connsiteX6477" fmla="*/ 3137538 w 3531775"/>
              <a:gd name="connsiteY6477" fmla="*/ 2617454 h 2810796"/>
              <a:gd name="connsiteX6478" fmla="*/ 2817403 w 3531775"/>
              <a:gd name="connsiteY6478" fmla="*/ 2507250 h 2810796"/>
              <a:gd name="connsiteX6479" fmla="*/ 2899890 w 3531775"/>
              <a:gd name="connsiteY6479" fmla="*/ 2789285 h 2810796"/>
              <a:gd name="connsiteX6480" fmla="*/ 2915129 w 3531775"/>
              <a:gd name="connsiteY6480" fmla="*/ 2762234 h 2810796"/>
              <a:gd name="connsiteX6481" fmla="*/ 2944467 w 3531775"/>
              <a:gd name="connsiteY6481" fmla="*/ 2683367 h 2810796"/>
              <a:gd name="connsiteX6482" fmla="*/ 2954753 w 3531775"/>
              <a:gd name="connsiteY6482" fmla="*/ 2692606 h 2810796"/>
              <a:gd name="connsiteX6483" fmla="*/ 3007808 w 3531775"/>
              <a:gd name="connsiteY6483" fmla="*/ 2776712 h 2810796"/>
              <a:gd name="connsiteX6484" fmla="*/ 2998283 w 3531775"/>
              <a:gd name="connsiteY6484" fmla="*/ 2792143 h 2810796"/>
              <a:gd name="connsiteX6485" fmla="*/ 3040669 w 3531775"/>
              <a:gd name="connsiteY6485" fmla="*/ 2746994 h 2810796"/>
              <a:gd name="connsiteX6486" fmla="*/ 2972565 w 3531775"/>
              <a:gd name="connsiteY6486" fmla="*/ 2672509 h 2810796"/>
              <a:gd name="connsiteX6487" fmla="*/ 2974661 w 3531775"/>
              <a:gd name="connsiteY6487" fmla="*/ 2670127 h 2810796"/>
              <a:gd name="connsiteX6488" fmla="*/ 2984186 w 3531775"/>
              <a:gd name="connsiteY6488" fmla="*/ 2673651 h 2810796"/>
              <a:gd name="connsiteX6489" fmla="*/ 3044669 w 3531775"/>
              <a:gd name="connsiteY6489" fmla="*/ 2697369 h 2810796"/>
              <a:gd name="connsiteX6490" fmla="*/ 3107725 w 3531775"/>
              <a:gd name="connsiteY6490" fmla="*/ 2693749 h 2810796"/>
              <a:gd name="connsiteX6491" fmla="*/ 3113440 w 3531775"/>
              <a:gd name="connsiteY6491" fmla="*/ 2733850 h 2810796"/>
              <a:gd name="connsiteX6492" fmla="*/ 3146968 w 3531775"/>
              <a:gd name="connsiteY6492" fmla="*/ 2713942 h 2810796"/>
              <a:gd name="connsiteX6493" fmla="*/ 3125251 w 3531775"/>
              <a:gd name="connsiteY6493" fmla="*/ 2677081 h 2810796"/>
              <a:gd name="connsiteX6494" fmla="*/ 2989139 w 3531775"/>
              <a:gd name="connsiteY6494" fmla="*/ 2644410 h 2810796"/>
              <a:gd name="connsiteX6495" fmla="*/ 2988758 w 3531775"/>
              <a:gd name="connsiteY6495" fmla="*/ 2632789 h 2810796"/>
              <a:gd name="connsiteX6496" fmla="*/ 2998950 w 3531775"/>
              <a:gd name="connsiteY6496" fmla="*/ 2631551 h 2810796"/>
              <a:gd name="connsiteX6497" fmla="*/ 3065339 w 3531775"/>
              <a:gd name="connsiteY6497" fmla="*/ 2607929 h 2810796"/>
              <a:gd name="connsiteX6498" fmla="*/ 3098200 w 3531775"/>
              <a:gd name="connsiteY6498" fmla="*/ 2598118 h 2810796"/>
              <a:gd name="connsiteX6499" fmla="*/ 3116869 w 3531775"/>
              <a:gd name="connsiteY6499" fmla="*/ 2571543 h 2810796"/>
              <a:gd name="connsiteX6500" fmla="*/ 3116869 w 3531775"/>
              <a:gd name="connsiteY6500" fmla="*/ 2571543 h 2810796"/>
              <a:gd name="connsiteX6501" fmla="*/ 2990949 w 3531775"/>
              <a:gd name="connsiteY6501" fmla="*/ 2616311 h 2810796"/>
              <a:gd name="connsiteX6502" fmla="*/ 2989901 w 3531775"/>
              <a:gd name="connsiteY6502" fmla="*/ 2600118 h 2810796"/>
              <a:gd name="connsiteX6503" fmla="*/ 3022571 w 3531775"/>
              <a:gd name="connsiteY6503" fmla="*/ 2550017 h 2810796"/>
              <a:gd name="connsiteX6504" fmla="*/ 3049146 w 3531775"/>
              <a:gd name="connsiteY6504" fmla="*/ 2515346 h 2810796"/>
              <a:gd name="connsiteX6505" fmla="*/ 3027810 w 3531775"/>
              <a:gd name="connsiteY6505" fmla="*/ 2512774 h 2810796"/>
              <a:gd name="connsiteX6506" fmla="*/ 2990853 w 3531775"/>
              <a:gd name="connsiteY6506" fmla="*/ 2583259 h 2810796"/>
              <a:gd name="connsiteX6507" fmla="*/ 2891508 w 3531775"/>
              <a:gd name="connsiteY6507" fmla="*/ 2504868 h 2810796"/>
              <a:gd name="connsiteX6508" fmla="*/ 2817403 w 3531775"/>
              <a:gd name="connsiteY6508" fmla="*/ 2507250 h 2810796"/>
              <a:gd name="connsiteX6509" fmla="*/ 2449643 w 3531775"/>
              <a:gd name="connsiteY6509" fmla="*/ 1627711 h 2810796"/>
              <a:gd name="connsiteX6510" fmla="*/ 2515842 w 3531775"/>
              <a:gd name="connsiteY6510" fmla="*/ 1493599 h 2810796"/>
              <a:gd name="connsiteX6511" fmla="*/ 2584231 w 3531775"/>
              <a:gd name="connsiteY6511" fmla="*/ 1397111 h 2810796"/>
              <a:gd name="connsiteX6512" fmla="*/ 2736726 w 3531775"/>
              <a:gd name="connsiteY6512" fmla="*/ 1376537 h 2810796"/>
              <a:gd name="connsiteX6513" fmla="*/ 2713676 w 3531775"/>
              <a:gd name="connsiteY6513" fmla="*/ 1522936 h 2810796"/>
              <a:gd name="connsiteX6514" fmla="*/ 2585374 w 3531775"/>
              <a:gd name="connsiteY6514" fmla="*/ 1559512 h 2810796"/>
              <a:gd name="connsiteX6515" fmla="*/ 2555846 w 3531775"/>
              <a:gd name="connsiteY6515" fmla="*/ 1578753 h 2810796"/>
              <a:gd name="connsiteX6516" fmla="*/ 2592803 w 3531775"/>
              <a:gd name="connsiteY6516" fmla="*/ 1731915 h 2810796"/>
              <a:gd name="connsiteX6517" fmla="*/ 2593280 w 3531775"/>
              <a:gd name="connsiteY6517" fmla="*/ 1731629 h 2810796"/>
              <a:gd name="connsiteX6518" fmla="*/ 2667003 w 3531775"/>
              <a:gd name="connsiteY6518" fmla="*/ 1714484 h 2810796"/>
              <a:gd name="connsiteX6519" fmla="*/ 2687292 w 3531775"/>
              <a:gd name="connsiteY6519" fmla="*/ 1635808 h 2810796"/>
              <a:gd name="connsiteX6520" fmla="*/ 2702722 w 3531775"/>
              <a:gd name="connsiteY6520" fmla="*/ 1655620 h 2810796"/>
              <a:gd name="connsiteX6521" fmla="*/ 2670909 w 3531775"/>
              <a:gd name="connsiteY6521" fmla="*/ 1730391 h 2810796"/>
              <a:gd name="connsiteX6522" fmla="*/ 2665384 w 3531775"/>
              <a:gd name="connsiteY6522" fmla="*/ 1740963 h 2810796"/>
              <a:gd name="connsiteX6523" fmla="*/ 2769207 w 3531775"/>
              <a:gd name="connsiteY6523" fmla="*/ 1672955 h 2810796"/>
              <a:gd name="connsiteX6524" fmla="*/ 2803782 w 3531775"/>
              <a:gd name="connsiteY6524" fmla="*/ 1658191 h 2810796"/>
              <a:gd name="connsiteX6525" fmla="*/ 2803782 w 3531775"/>
              <a:gd name="connsiteY6525" fmla="*/ 1658191 h 2810796"/>
              <a:gd name="connsiteX6526" fmla="*/ 2790828 w 3531775"/>
              <a:gd name="connsiteY6526" fmla="*/ 1689529 h 2810796"/>
              <a:gd name="connsiteX6527" fmla="*/ 2757205 w 3531775"/>
              <a:gd name="connsiteY6527" fmla="*/ 1710483 h 2810796"/>
              <a:gd name="connsiteX6528" fmla="*/ 2690244 w 3531775"/>
              <a:gd name="connsiteY6528" fmla="*/ 1756299 h 2810796"/>
              <a:gd name="connsiteX6529" fmla="*/ 2679291 w 3531775"/>
              <a:gd name="connsiteY6529" fmla="*/ 1761157 h 2810796"/>
              <a:gd name="connsiteX6530" fmla="*/ 2683196 w 3531775"/>
              <a:gd name="connsiteY6530" fmla="*/ 1771825 h 2810796"/>
              <a:gd name="connsiteX6531" fmla="*/ 2844549 w 3531775"/>
              <a:gd name="connsiteY6531" fmla="*/ 1752965 h 2810796"/>
              <a:gd name="connsiteX6532" fmla="*/ 2879601 w 3531775"/>
              <a:gd name="connsiteY6532" fmla="*/ 1779349 h 2810796"/>
              <a:gd name="connsiteX6533" fmla="*/ 2848169 w 3531775"/>
              <a:gd name="connsiteY6533" fmla="*/ 1809925 h 2810796"/>
              <a:gd name="connsiteX6534" fmla="*/ 2836453 w 3531775"/>
              <a:gd name="connsiteY6534" fmla="*/ 1775825 h 2810796"/>
              <a:gd name="connsiteX6535" fmla="*/ 2760825 w 3531775"/>
              <a:gd name="connsiteY6535" fmla="*/ 1800971 h 2810796"/>
              <a:gd name="connsiteX6536" fmla="*/ 2684529 w 3531775"/>
              <a:gd name="connsiteY6536" fmla="*/ 1799923 h 2810796"/>
              <a:gd name="connsiteX6537" fmla="*/ 2703008 w 3531775"/>
              <a:gd name="connsiteY6537" fmla="*/ 1825641 h 2810796"/>
              <a:gd name="connsiteX6538" fmla="*/ 2755871 w 3531775"/>
              <a:gd name="connsiteY6538" fmla="*/ 1839738 h 2810796"/>
              <a:gd name="connsiteX6539" fmla="*/ 2738631 w 3531775"/>
              <a:gd name="connsiteY6539" fmla="*/ 1906317 h 2810796"/>
              <a:gd name="connsiteX6540" fmla="*/ 2743108 w 3531775"/>
              <a:gd name="connsiteY6540" fmla="*/ 1887934 h 2810796"/>
              <a:gd name="connsiteX6541" fmla="*/ 2696340 w 3531775"/>
              <a:gd name="connsiteY6541" fmla="*/ 1846786 h 2810796"/>
              <a:gd name="connsiteX6542" fmla="*/ 2659098 w 3531775"/>
              <a:gd name="connsiteY6542" fmla="*/ 1829165 h 2810796"/>
              <a:gd name="connsiteX6543" fmla="*/ 2656811 w 3531775"/>
              <a:gd name="connsiteY6543" fmla="*/ 1822688 h 2810796"/>
              <a:gd name="connsiteX6544" fmla="*/ 2618045 w 3531775"/>
              <a:gd name="connsiteY6544" fmla="*/ 1867646 h 2810796"/>
              <a:gd name="connsiteX6545" fmla="*/ 2635666 w 3531775"/>
              <a:gd name="connsiteY6545" fmla="*/ 1908032 h 2810796"/>
              <a:gd name="connsiteX6546" fmla="*/ 2626712 w 3531775"/>
              <a:gd name="connsiteY6546" fmla="*/ 1938512 h 2810796"/>
              <a:gd name="connsiteX6547" fmla="*/ 2590899 w 3531775"/>
              <a:gd name="connsiteY6547" fmla="*/ 1886982 h 2810796"/>
              <a:gd name="connsiteX6548" fmla="*/ 2556037 w 3531775"/>
              <a:gd name="connsiteY6548" fmla="*/ 1755918 h 2810796"/>
              <a:gd name="connsiteX6549" fmla="*/ 2556132 w 3531775"/>
              <a:gd name="connsiteY6549" fmla="*/ 1755822 h 2810796"/>
              <a:gd name="connsiteX6550" fmla="*/ 2449643 w 3531775"/>
              <a:gd name="connsiteY6550" fmla="*/ 1627711 h 2810796"/>
              <a:gd name="connsiteX6551" fmla="*/ 2496696 w 3531775"/>
              <a:gd name="connsiteY6551" fmla="*/ 1674003 h 2810796"/>
              <a:gd name="connsiteX6552" fmla="*/ 2497839 w 3531775"/>
              <a:gd name="connsiteY6552" fmla="*/ 1677241 h 2810796"/>
              <a:gd name="connsiteX6553" fmla="*/ 2528415 w 3531775"/>
              <a:gd name="connsiteY6553" fmla="*/ 1654953 h 2810796"/>
              <a:gd name="connsiteX6554" fmla="*/ 2496696 w 3531775"/>
              <a:gd name="connsiteY6554" fmla="*/ 1674003 h 2810796"/>
              <a:gd name="connsiteX6555" fmla="*/ 2472788 w 3531775"/>
              <a:gd name="connsiteY6555" fmla="*/ 1621520 h 2810796"/>
              <a:gd name="connsiteX6556" fmla="*/ 2468217 w 3531775"/>
              <a:gd name="connsiteY6556" fmla="*/ 1634379 h 2810796"/>
              <a:gd name="connsiteX6557" fmla="*/ 2524033 w 3531775"/>
              <a:gd name="connsiteY6557" fmla="*/ 1630950 h 2810796"/>
              <a:gd name="connsiteX6558" fmla="*/ 2472788 w 3531775"/>
              <a:gd name="connsiteY6558" fmla="*/ 1621520 h 2810796"/>
              <a:gd name="connsiteX6559" fmla="*/ 2484981 w 3531775"/>
              <a:gd name="connsiteY6559" fmla="*/ 1570752 h 2810796"/>
              <a:gd name="connsiteX6560" fmla="*/ 2482504 w 3531775"/>
              <a:gd name="connsiteY6560" fmla="*/ 1573228 h 2810796"/>
              <a:gd name="connsiteX6561" fmla="*/ 2528510 w 3531775"/>
              <a:gd name="connsiteY6561" fmla="*/ 1592469 h 2810796"/>
              <a:gd name="connsiteX6562" fmla="*/ 2484981 w 3531775"/>
              <a:gd name="connsiteY6562" fmla="*/ 1570752 h 2810796"/>
              <a:gd name="connsiteX6563" fmla="*/ 2656716 w 3531775"/>
              <a:gd name="connsiteY6563" fmla="*/ 1375775 h 2810796"/>
              <a:gd name="connsiteX6564" fmla="*/ 2637095 w 3531775"/>
              <a:gd name="connsiteY6564" fmla="*/ 1416733 h 2810796"/>
              <a:gd name="connsiteX6565" fmla="*/ 2657669 w 3531775"/>
              <a:gd name="connsiteY6565" fmla="*/ 1433878 h 2810796"/>
              <a:gd name="connsiteX6566" fmla="*/ 2657669 w 3531775"/>
              <a:gd name="connsiteY6566" fmla="*/ 1378251 h 2810796"/>
              <a:gd name="connsiteX6567" fmla="*/ 2657669 w 3531775"/>
              <a:gd name="connsiteY6567" fmla="*/ 1378251 h 2810796"/>
              <a:gd name="connsiteX6568" fmla="*/ 2659955 w 3531775"/>
              <a:gd name="connsiteY6568" fmla="*/ 1375966 h 2810796"/>
              <a:gd name="connsiteX6569" fmla="*/ 2656716 w 3531775"/>
              <a:gd name="connsiteY6569" fmla="*/ 1375775 h 2810796"/>
              <a:gd name="connsiteX6570" fmla="*/ 2714343 w 3531775"/>
              <a:gd name="connsiteY6570" fmla="*/ 1387872 h 2810796"/>
              <a:gd name="connsiteX6571" fmla="*/ 2662908 w 3531775"/>
              <a:gd name="connsiteY6571" fmla="*/ 1400159 h 2810796"/>
              <a:gd name="connsiteX6572" fmla="*/ 2668242 w 3531775"/>
              <a:gd name="connsiteY6572" fmla="*/ 1436259 h 2810796"/>
              <a:gd name="connsiteX6573" fmla="*/ 2716438 w 3531775"/>
              <a:gd name="connsiteY6573" fmla="*/ 1390253 h 2810796"/>
              <a:gd name="connsiteX6574" fmla="*/ 2714343 w 3531775"/>
              <a:gd name="connsiteY6574" fmla="*/ 1387872 h 2810796"/>
              <a:gd name="connsiteX6575" fmla="*/ 2737107 w 3531775"/>
              <a:gd name="connsiteY6575" fmla="*/ 1419209 h 2810796"/>
              <a:gd name="connsiteX6576" fmla="*/ 2724725 w 3531775"/>
              <a:gd name="connsiteY6576" fmla="*/ 1405683 h 2810796"/>
              <a:gd name="connsiteX6577" fmla="*/ 2680338 w 3531775"/>
              <a:gd name="connsiteY6577" fmla="*/ 1429401 h 2810796"/>
              <a:gd name="connsiteX6578" fmla="*/ 2738250 w 3531775"/>
              <a:gd name="connsiteY6578" fmla="*/ 1431687 h 2810796"/>
              <a:gd name="connsiteX6579" fmla="*/ 2737107 w 3531775"/>
              <a:gd name="connsiteY6579" fmla="*/ 1419209 h 2810796"/>
              <a:gd name="connsiteX6580" fmla="*/ 2723391 w 3531775"/>
              <a:gd name="connsiteY6580" fmla="*/ 1474645 h 2810796"/>
              <a:gd name="connsiteX6581" fmla="*/ 2723963 w 3531775"/>
              <a:gd name="connsiteY6581" fmla="*/ 1488075 h 2810796"/>
              <a:gd name="connsiteX6582" fmla="*/ 2719010 w 3531775"/>
              <a:gd name="connsiteY6582" fmla="*/ 1435973 h 2810796"/>
              <a:gd name="connsiteX6583" fmla="*/ 2677957 w 3531775"/>
              <a:gd name="connsiteY6583" fmla="*/ 1439878 h 2810796"/>
              <a:gd name="connsiteX6584" fmla="*/ 2723391 w 3531775"/>
              <a:gd name="connsiteY6584" fmla="*/ 1474645 h 2810796"/>
              <a:gd name="connsiteX6585" fmla="*/ 2685768 w 3531775"/>
              <a:gd name="connsiteY6585" fmla="*/ 1510078 h 2810796"/>
              <a:gd name="connsiteX6586" fmla="*/ 2707961 w 3531775"/>
              <a:gd name="connsiteY6586" fmla="*/ 1473883 h 2810796"/>
              <a:gd name="connsiteX6587" fmla="*/ 2684815 w 3531775"/>
              <a:gd name="connsiteY6587" fmla="*/ 1451975 h 2810796"/>
              <a:gd name="connsiteX6588" fmla="*/ 2682529 w 3531775"/>
              <a:gd name="connsiteY6588" fmla="*/ 1509887 h 2810796"/>
              <a:gd name="connsiteX6589" fmla="*/ 2685768 w 3531775"/>
              <a:gd name="connsiteY6589" fmla="*/ 1510078 h 2810796"/>
              <a:gd name="connsiteX6590" fmla="*/ 2628141 w 3531775"/>
              <a:gd name="connsiteY6590" fmla="*/ 1498076 h 2810796"/>
              <a:gd name="connsiteX6591" fmla="*/ 2680052 w 3531775"/>
              <a:gd name="connsiteY6591" fmla="*/ 1482455 h 2810796"/>
              <a:gd name="connsiteX6592" fmla="*/ 2674242 w 3531775"/>
              <a:gd name="connsiteY6592" fmla="*/ 1449689 h 2810796"/>
              <a:gd name="connsiteX6593" fmla="*/ 2626046 w 3531775"/>
              <a:gd name="connsiteY6593" fmla="*/ 1495695 h 2810796"/>
              <a:gd name="connsiteX6594" fmla="*/ 2628141 w 3531775"/>
              <a:gd name="connsiteY6594" fmla="*/ 1498076 h 2810796"/>
              <a:gd name="connsiteX6595" fmla="*/ 2608520 w 3531775"/>
              <a:gd name="connsiteY6595" fmla="*/ 1472358 h 2810796"/>
              <a:gd name="connsiteX6596" fmla="*/ 2662241 w 3531775"/>
              <a:gd name="connsiteY6596" fmla="*/ 1456547 h 2810796"/>
              <a:gd name="connsiteX6597" fmla="*/ 2604329 w 3531775"/>
              <a:gd name="connsiteY6597" fmla="*/ 1454261 h 2810796"/>
              <a:gd name="connsiteX6598" fmla="*/ 2608520 w 3531775"/>
              <a:gd name="connsiteY6598" fmla="*/ 1472358 h 2810796"/>
              <a:gd name="connsiteX6599" fmla="*/ 2604519 w 3531775"/>
              <a:gd name="connsiteY6599" fmla="*/ 1432354 h 2810796"/>
              <a:gd name="connsiteX6600" fmla="*/ 2664527 w 3531775"/>
              <a:gd name="connsiteY6600" fmla="*/ 1445974 h 2810796"/>
              <a:gd name="connsiteX6601" fmla="*/ 2618521 w 3531775"/>
              <a:gd name="connsiteY6601" fmla="*/ 1397778 h 2810796"/>
              <a:gd name="connsiteX6602" fmla="*/ 2604519 w 3531775"/>
              <a:gd name="connsiteY6602" fmla="*/ 1432354 h 2810796"/>
              <a:gd name="connsiteX6603" fmla="*/ 2567658 w 3531775"/>
              <a:gd name="connsiteY6603" fmla="*/ 1485789 h 2810796"/>
              <a:gd name="connsiteX6604" fmla="*/ 2589851 w 3531775"/>
              <a:gd name="connsiteY6604" fmla="*/ 1547511 h 2810796"/>
              <a:gd name="connsiteX6605" fmla="*/ 2533177 w 3531775"/>
              <a:gd name="connsiteY6605" fmla="*/ 1482931 h 2810796"/>
              <a:gd name="connsiteX6606" fmla="*/ 2567658 w 3531775"/>
              <a:gd name="connsiteY6606" fmla="*/ 1485789 h 2810796"/>
              <a:gd name="connsiteX6607" fmla="*/ 2554037 w 3531775"/>
              <a:gd name="connsiteY6607" fmla="*/ 1556179 h 2810796"/>
              <a:gd name="connsiteX6608" fmla="*/ 2554989 w 3531775"/>
              <a:gd name="connsiteY6608" fmla="*/ 1559512 h 2810796"/>
              <a:gd name="connsiteX6609" fmla="*/ 2511555 w 3531775"/>
              <a:gd name="connsiteY6609" fmla="*/ 1522174 h 2810796"/>
              <a:gd name="connsiteX6610" fmla="*/ 2554037 w 3531775"/>
              <a:gd name="connsiteY6610" fmla="*/ 1556179 h 2810796"/>
              <a:gd name="connsiteX6611" fmla="*/ 2546036 w 3531775"/>
              <a:gd name="connsiteY6611" fmla="*/ 1691053 h 2810796"/>
              <a:gd name="connsiteX6612" fmla="*/ 2522700 w 3531775"/>
              <a:gd name="connsiteY6612" fmla="*/ 1711245 h 2810796"/>
              <a:gd name="connsiteX6613" fmla="*/ 2548322 w 3531775"/>
              <a:gd name="connsiteY6613" fmla="*/ 1692767 h 2810796"/>
              <a:gd name="connsiteX6614" fmla="*/ 2546036 w 3531775"/>
              <a:gd name="connsiteY6614" fmla="*/ 1691053 h 2810796"/>
              <a:gd name="connsiteX6615" fmla="*/ 2714438 w 3531775"/>
              <a:gd name="connsiteY6615" fmla="*/ 1924415 h 2810796"/>
              <a:gd name="connsiteX6616" fmla="*/ 2751776 w 3531775"/>
              <a:gd name="connsiteY6616" fmla="*/ 1910794 h 2810796"/>
              <a:gd name="connsiteX6617" fmla="*/ 2729583 w 3531775"/>
              <a:gd name="connsiteY6617" fmla="*/ 1905460 h 2810796"/>
              <a:gd name="connsiteX6618" fmla="*/ 2728059 w 3531775"/>
              <a:gd name="connsiteY6618" fmla="*/ 1913175 h 2810796"/>
              <a:gd name="connsiteX6619" fmla="*/ 2714438 w 3531775"/>
              <a:gd name="connsiteY6619" fmla="*/ 1924415 h 2810796"/>
              <a:gd name="connsiteX6620" fmla="*/ 2635476 w 3531775"/>
              <a:gd name="connsiteY6620" fmla="*/ 1943941 h 2810796"/>
              <a:gd name="connsiteX6621" fmla="*/ 2679767 w 3531775"/>
              <a:gd name="connsiteY6621" fmla="*/ 1941465 h 2810796"/>
              <a:gd name="connsiteX6622" fmla="*/ 2653668 w 3531775"/>
              <a:gd name="connsiteY6622" fmla="*/ 1931845 h 2810796"/>
              <a:gd name="connsiteX6623" fmla="*/ 2635476 w 3531775"/>
              <a:gd name="connsiteY6623" fmla="*/ 1943941 h 2810796"/>
              <a:gd name="connsiteX6624" fmla="*/ 2822356 w 3531775"/>
              <a:gd name="connsiteY6624" fmla="*/ 1838976 h 2810796"/>
              <a:gd name="connsiteX6625" fmla="*/ 2861790 w 3531775"/>
              <a:gd name="connsiteY6625" fmla="*/ 1814306 h 2810796"/>
              <a:gd name="connsiteX6626" fmla="*/ 2834548 w 3531775"/>
              <a:gd name="connsiteY6626" fmla="*/ 1816211 h 2810796"/>
              <a:gd name="connsiteX6627" fmla="*/ 2822356 w 3531775"/>
              <a:gd name="connsiteY6627" fmla="*/ 1838976 h 2810796"/>
              <a:gd name="connsiteX6628" fmla="*/ 2717200 w 3531775"/>
              <a:gd name="connsiteY6628" fmla="*/ 1636855 h 2810796"/>
              <a:gd name="connsiteX6629" fmla="*/ 2746632 w 3531775"/>
              <a:gd name="connsiteY6629" fmla="*/ 1625235 h 2810796"/>
              <a:gd name="connsiteX6630" fmla="*/ 2713485 w 3531775"/>
              <a:gd name="connsiteY6630" fmla="*/ 1624758 h 2810796"/>
              <a:gd name="connsiteX6631" fmla="*/ 2717200 w 3531775"/>
              <a:gd name="connsiteY6631" fmla="*/ 1636855 h 2810796"/>
              <a:gd name="connsiteX6632" fmla="*/ 2811212 w 3531775"/>
              <a:gd name="connsiteY6632" fmla="*/ 1662954 h 2810796"/>
              <a:gd name="connsiteX6633" fmla="*/ 2807307 w 3531775"/>
              <a:gd name="connsiteY6633" fmla="*/ 1683337 h 2810796"/>
              <a:gd name="connsiteX6634" fmla="*/ 2840358 w 3531775"/>
              <a:gd name="connsiteY6634" fmla="*/ 1693148 h 2810796"/>
              <a:gd name="connsiteX6635" fmla="*/ 2818451 w 3531775"/>
              <a:gd name="connsiteY6635" fmla="*/ 1667812 h 2810796"/>
              <a:gd name="connsiteX6636" fmla="*/ 2811212 w 3531775"/>
              <a:gd name="connsiteY6636" fmla="*/ 1662954 h 2810796"/>
              <a:gd name="connsiteX6637" fmla="*/ 2200278 w 3531775"/>
              <a:gd name="connsiteY6637" fmla="*/ 2202450 h 2810796"/>
              <a:gd name="connsiteX6638" fmla="*/ 2435451 w 3531775"/>
              <a:gd name="connsiteY6638" fmla="*/ 2164064 h 2810796"/>
              <a:gd name="connsiteX6639" fmla="*/ 2387730 w 3531775"/>
              <a:gd name="connsiteY6639" fmla="*/ 2277888 h 2810796"/>
              <a:gd name="connsiteX6640" fmla="*/ 2320008 w 3531775"/>
              <a:gd name="connsiteY6640" fmla="*/ 2293699 h 2810796"/>
              <a:gd name="connsiteX6641" fmla="*/ 2212565 w 3531775"/>
              <a:gd name="connsiteY6641" fmla="*/ 2330371 h 2810796"/>
              <a:gd name="connsiteX6642" fmla="*/ 2242569 w 3531775"/>
              <a:gd name="connsiteY6642" fmla="*/ 2492581 h 2810796"/>
              <a:gd name="connsiteX6643" fmla="*/ 2243141 w 3531775"/>
              <a:gd name="connsiteY6643" fmla="*/ 2492295 h 2810796"/>
              <a:gd name="connsiteX6644" fmla="*/ 2321151 w 3531775"/>
              <a:gd name="connsiteY6644" fmla="*/ 2478484 h 2810796"/>
              <a:gd name="connsiteX6645" fmla="*/ 2346773 w 3531775"/>
              <a:gd name="connsiteY6645" fmla="*/ 2397426 h 2810796"/>
              <a:gd name="connsiteX6646" fmla="*/ 2361822 w 3531775"/>
              <a:gd name="connsiteY6646" fmla="*/ 2419048 h 2810796"/>
              <a:gd name="connsiteX6647" fmla="*/ 2324294 w 3531775"/>
              <a:gd name="connsiteY6647" fmla="*/ 2495439 h 2810796"/>
              <a:gd name="connsiteX6648" fmla="*/ 2317912 w 3531775"/>
              <a:gd name="connsiteY6648" fmla="*/ 2506107 h 2810796"/>
              <a:gd name="connsiteX6649" fmla="*/ 2430307 w 3531775"/>
              <a:gd name="connsiteY6649" fmla="*/ 2440765 h 2810796"/>
              <a:gd name="connsiteX6650" fmla="*/ 2467264 w 3531775"/>
              <a:gd name="connsiteY6650" fmla="*/ 2427335 h 2810796"/>
              <a:gd name="connsiteX6651" fmla="*/ 2467264 w 3531775"/>
              <a:gd name="connsiteY6651" fmla="*/ 2427335 h 2810796"/>
              <a:gd name="connsiteX6652" fmla="*/ 2451929 w 3531775"/>
              <a:gd name="connsiteY6652" fmla="*/ 2459339 h 2810796"/>
              <a:gd name="connsiteX6653" fmla="*/ 2415543 w 3531775"/>
              <a:gd name="connsiteY6653" fmla="*/ 2479342 h 2810796"/>
              <a:gd name="connsiteX6654" fmla="*/ 2342963 w 3531775"/>
              <a:gd name="connsiteY6654" fmla="*/ 2523442 h 2810796"/>
              <a:gd name="connsiteX6655" fmla="*/ 2331247 w 3531775"/>
              <a:gd name="connsiteY6655" fmla="*/ 2527824 h 2810796"/>
              <a:gd name="connsiteX6656" fmla="*/ 2334676 w 3531775"/>
              <a:gd name="connsiteY6656" fmla="*/ 2539159 h 2810796"/>
              <a:gd name="connsiteX6657" fmla="*/ 2504411 w 3531775"/>
              <a:gd name="connsiteY6657" fmla="*/ 2528491 h 2810796"/>
              <a:gd name="connsiteX6658" fmla="*/ 2539559 w 3531775"/>
              <a:gd name="connsiteY6658" fmla="*/ 2558018 h 2810796"/>
              <a:gd name="connsiteX6659" fmla="*/ 2504983 w 3531775"/>
              <a:gd name="connsiteY6659" fmla="*/ 2588212 h 2810796"/>
              <a:gd name="connsiteX6660" fmla="*/ 2494601 w 3531775"/>
              <a:gd name="connsiteY6660" fmla="*/ 2551827 h 2810796"/>
              <a:gd name="connsiteX6661" fmla="*/ 2414114 w 3531775"/>
              <a:gd name="connsiteY6661" fmla="*/ 2573830 h 2810796"/>
              <a:gd name="connsiteX6662" fmla="*/ 2334390 w 3531775"/>
              <a:gd name="connsiteY6662" fmla="*/ 2568400 h 2810796"/>
              <a:gd name="connsiteX6663" fmla="*/ 2352297 w 3531775"/>
              <a:gd name="connsiteY6663" fmla="*/ 2596309 h 2810796"/>
              <a:gd name="connsiteX6664" fmla="*/ 2406780 w 3531775"/>
              <a:gd name="connsiteY6664" fmla="*/ 2614025 h 2810796"/>
              <a:gd name="connsiteX6665" fmla="*/ 2384968 w 3531775"/>
              <a:gd name="connsiteY6665" fmla="*/ 2682605 h 2810796"/>
              <a:gd name="connsiteX6666" fmla="*/ 2390683 w 3531775"/>
              <a:gd name="connsiteY6666" fmla="*/ 2663555 h 2810796"/>
              <a:gd name="connsiteX6667" fmla="*/ 2344106 w 3531775"/>
              <a:gd name="connsiteY6667" fmla="*/ 2617930 h 2810796"/>
              <a:gd name="connsiteX6668" fmla="*/ 2306101 w 3531775"/>
              <a:gd name="connsiteY6668" fmla="*/ 2597451 h 2810796"/>
              <a:gd name="connsiteX6669" fmla="*/ 2304101 w 3531775"/>
              <a:gd name="connsiteY6669" fmla="*/ 2590498 h 2810796"/>
              <a:gd name="connsiteX6670" fmla="*/ 2261048 w 3531775"/>
              <a:gd name="connsiteY6670" fmla="*/ 2635266 h 2810796"/>
              <a:gd name="connsiteX6671" fmla="*/ 2277145 w 3531775"/>
              <a:gd name="connsiteY6671" fmla="*/ 2678509 h 2810796"/>
              <a:gd name="connsiteX6672" fmla="*/ 2258476 w 3531775"/>
              <a:gd name="connsiteY6672" fmla="*/ 2707846 h 2810796"/>
              <a:gd name="connsiteX6673" fmla="*/ 2231520 w 3531775"/>
              <a:gd name="connsiteY6673" fmla="*/ 2654125 h 2810796"/>
              <a:gd name="connsiteX6674" fmla="*/ 2202469 w 3531775"/>
              <a:gd name="connsiteY6674" fmla="*/ 2515156 h 2810796"/>
              <a:gd name="connsiteX6675" fmla="*/ 2202564 w 3531775"/>
              <a:gd name="connsiteY6675" fmla="*/ 2515060 h 2810796"/>
              <a:gd name="connsiteX6676" fmla="*/ 2200278 w 3531775"/>
              <a:gd name="connsiteY6676" fmla="*/ 2202450 h 2810796"/>
              <a:gd name="connsiteX6677" fmla="*/ 2290956 w 3531775"/>
              <a:gd name="connsiteY6677" fmla="*/ 2168731 h 2810796"/>
              <a:gd name="connsiteX6678" fmla="*/ 2288384 w 3531775"/>
              <a:gd name="connsiteY6678" fmla="*/ 2144824 h 2810796"/>
              <a:gd name="connsiteX6679" fmla="*/ 2314769 w 3531775"/>
              <a:gd name="connsiteY6679" fmla="*/ 2202355 h 2810796"/>
              <a:gd name="connsiteX6680" fmla="*/ 2333723 w 3531775"/>
              <a:gd name="connsiteY6680" fmla="*/ 2197783 h 2810796"/>
              <a:gd name="connsiteX6681" fmla="*/ 2290956 w 3531775"/>
              <a:gd name="connsiteY6681" fmla="*/ 2168731 h 2810796"/>
              <a:gd name="connsiteX6682" fmla="*/ 2329533 w 3531775"/>
              <a:gd name="connsiteY6682" fmla="*/ 2124059 h 2810796"/>
              <a:gd name="connsiteX6683" fmla="*/ 2309244 w 3531775"/>
              <a:gd name="connsiteY6683" fmla="*/ 2169589 h 2810796"/>
              <a:gd name="connsiteX6684" fmla="*/ 2327342 w 3531775"/>
              <a:gd name="connsiteY6684" fmla="*/ 2184829 h 2810796"/>
              <a:gd name="connsiteX6685" fmla="*/ 2330485 w 3531775"/>
              <a:gd name="connsiteY6685" fmla="*/ 2126631 h 2810796"/>
              <a:gd name="connsiteX6686" fmla="*/ 2330485 w 3531775"/>
              <a:gd name="connsiteY6686" fmla="*/ 2126631 h 2810796"/>
              <a:gd name="connsiteX6687" fmla="*/ 2332961 w 3531775"/>
              <a:gd name="connsiteY6687" fmla="*/ 2124345 h 2810796"/>
              <a:gd name="connsiteX6688" fmla="*/ 2329533 w 3531775"/>
              <a:gd name="connsiteY6688" fmla="*/ 2124059 h 2810796"/>
              <a:gd name="connsiteX6689" fmla="*/ 2389064 w 3531775"/>
              <a:gd name="connsiteY6689" fmla="*/ 2139871 h 2810796"/>
              <a:gd name="connsiteX6690" fmla="*/ 2336295 w 3531775"/>
              <a:gd name="connsiteY6690" fmla="*/ 2144728 h 2810796"/>
              <a:gd name="connsiteX6691" fmla="*/ 2338105 w 3531775"/>
              <a:gd name="connsiteY6691" fmla="*/ 2187876 h 2810796"/>
              <a:gd name="connsiteX6692" fmla="*/ 2391064 w 3531775"/>
              <a:gd name="connsiteY6692" fmla="*/ 2142538 h 2810796"/>
              <a:gd name="connsiteX6693" fmla="*/ 2389064 w 3531775"/>
              <a:gd name="connsiteY6693" fmla="*/ 2139871 h 2810796"/>
              <a:gd name="connsiteX6694" fmla="*/ 2411924 w 3531775"/>
              <a:gd name="connsiteY6694" fmla="*/ 2183590 h 2810796"/>
              <a:gd name="connsiteX6695" fmla="*/ 2359917 w 3531775"/>
              <a:gd name="connsiteY6695" fmla="*/ 2168922 h 2810796"/>
              <a:gd name="connsiteX6696" fmla="*/ 2351059 w 3531775"/>
              <a:gd name="connsiteY6696" fmla="*/ 2181304 h 2810796"/>
              <a:gd name="connsiteX6697" fmla="*/ 2411447 w 3531775"/>
              <a:gd name="connsiteY6697" fmla="*/ 2186924 h 2810796"/>
              <a:gd name="connsiteX6698" fmla="*/ 2411924 w 3531775"/>
              <a:gd name="connsiteY6698" fmla="*/ 2183590 h 2810796"/>
              <a:gd name="connsiteX6699" fmla="*/ 2388778 w 3531775"/>
              <a:gd name="connsiteY6699" fmla="*/ 2217118 h 2810796"/>
              <a:gd name="connsiteX6700" fmla="*/ 2393540 w 3531775"/>
              <a:gd name="connsiteY6700" fmla="*/ 2245217 h 2810796"/>
              <a:gd name="connsiteX6701" fmla="*/ 2377824 w 3531775"/>
              <a:gd name="connsiteY6701" fmla="*/ 2187400 h 2810796"/>
              <a:gd name="connsiteX6702" fmla="*/ 2348201 w 3531775"/>
              <a:gd name="connsiteY6702" fmla="*/ 2192258 h 2810796"/>
              <a:gd name="connsiteX6703" fmla="*/ 2388778 w 3531775"/>
              <a:gd name="connsiteY6703" fmla="*/ 2217118 h 2810796"/>
              <a:gd name="connsiteX6704" fmla="*/ 2352297 w 3531775"/>
              <a:gd name="connsiteY6704" fmla="*/ 2265982 h 2810796"/>
              <a:gd name="connsiteX6705" fmla="*/ 2379443 w 3531775"/>
              <a:gd name="connsiteY6705" fmla="*/ 2241121 h 2810796"/>
              <a:gd name="connsiteX6706" fmla="*/ 2354583 w 3531775"/>
              <a:gd name="connsiteY6706" fmla="*/ 2205212 h 2810796"/>
              <a:gd name="connsiteX6707" fmla="*/ 2348964 w 3531775"/>
              <a:gd name="connsiteY6707" fmla="*/ 2265601 h 2810796"/>
              <a:gd name="connsiteX6708" fmla="*/ 2352297 w 3531775"/>
              <a:gd name="connsiteY6708" fmla="*/ 2265982 h 2810796"/>
              <a:gd name="connsiteX6709" fmla="*/ 2292766 w 3531775"/>
              <a:gd name="connsiteY6709" fmla="*/ 2250170 h 2810796"/>
              <a:gd name="connsiteX6710" fmla="*/ 2347916 w 3531775"/>
              <a:gd name="connsiteY6710" fmla="*/ 2237026 h 2810796"/>
              <a:gd name="connsiteX6711" fmla="*/ 2343725 w 3531775"/>
              <a:gd name="connsiteY6711" fmla="*/ 2202164 h 2810796"/>
              <a:gd name="connsiteX6712" fmla="*/ 2290766 w 3531775"/>
              <a:gd name="connsiteY6712" fmla="*/ 2247503 h 2810796"/>
              <a:gd name="connsiteX6713" fmla="*/ 2292766 w 3531775"/>
              <a:gd name="connsiteY6713" fmla="*/ 2250170 h 2810796"/>
              <a:gd name="connsiteX6714" fmla="*/ 2282860 w 3531775"/>
              <a:gd name="connsiteY6714" fmla="*/ 2230930 h 2810796"/>
              <a:gd name="connsiteX6715" fmla="*/ 2330771 w 3531775"/>
              <a:gd name="connsiteY6715" fmla="*/ 2208736 h 2810796"/>
              <a:gd name="connsiteX6716" fmla="*/ 2270382 w 3531775"/>
              <a:gd name="connsiteY6716" fmla="*/ 2203117 h 2810796"/>
              <a:gd name="connsiteX6717" fmla="*/ 2282860 w 3531775"/>
              <a:gd name="connsiteY6717" fmla="*/ 2230930 h 2810796"/>
              <a:gd name="connsiteX6718" fmla="*/ 2138937 w 3531775"/>
              <a:gd name="connsiteY6718" fmla="*/ 2318179 h 2810796"/>
              <a:gd name="connsiteX6719" fmla="*/ 2136270 w 3531775"/>
              <a:gd name="connsiteY6719" fmla="*/ 2320655 h 2810796"/>
              <a:gd name="connsiteX6720" fmla="*/ 2183324 w 3531775"/>
              <a:gd name="connsiteY6720" fmla="*/ 2343325 h 2810796"/>
              <a:gd name="connsiteX6721" fmla="*/ 2138937 w 3531775"/>
              <a:gd name="connsiteY6721" fmla="*/ 2318179 h 2810796"/>
              <a:gd name="connsiteX6722" fmla="*/ 2230187 w 3531775"/>
              <a:gd name="connsiteY6722" fmla="*/ 2233978 h 2810796"/>
              <a:gd name="connsiteX6723" fmla="*/ 2249999 w 3531775"/>
              <a:gd name="connsiteY6723" fmla="*/ 2299700 h 2810796"/>
              <a:gd name="connsiteX6724" fmla="*/ 2194373 w 3531775"/>
              <a:gd name="connsiteY6724" fmla="*/ 2228929 h 2810796"/>
              <a:gd name="connsiteX6725" fmla="*/ 2230187 w 3531775"/>
              <a:gd name="connsiteY6725" fmla="*/ 2233978 h 2810796"/>
              <a:gd name="connsiteX6726" fmla="*/ 2211994 w 3531775"/>
              <a:gd name="connsiteY6726" fmla="*/ 2306749 h 2810796"/>
              <a:gd name="connsiteX6727" fmla="*/ 2212756 w 3531775"/>
              <a:gd name="connsiteY6727" fmla="*/ 2310273 h 2810796"/>
              <a:gd name="connsiteX6728" fmla="*/ 2169417 w 3531775"/>
              <a:gd name="connsiteY6728" fmla="*/ 2268744 h 2810796"/>
              <a:gd name="connsiteX6729" fmla="*/ 2211994 w 3531775"/>
              <a:gd name="connsiteY6729" fmla="*/ 2306749 h 2810796"/>
              <a:gd name="connsiteX6730" fmla="*/ 2169513 w 3531775"/>
              <a:gd name="connsiteY6730" fmla="*/ 2464387 h 2810796"/>
              <a:gd name="connsiteX6731" fmla="*/ 2170465 w 3531775"/>
              <a:gd name="connsiteY6731" fmla="*/ 2467054 h 2810796"/>
              <a:gd name="connsiteX6732" fmla="*/ 2198278 w 3531775"/>
              <a:gd name="connsiteY6732" fmla="*/ 2449147 h 2810796"/>
              <a:gd name="connsiteX6733" fmla="*/ 2169513 w 3531775"/>
              <a:gd name="connsiteY6733" fmla="*/ 2464387 h 2810796"/>
              <a:gd name="connsiteX6734" fmla="*/ 2145414 w 3531775"/>
              <a:gd name="connsiteY6734" fmla="*/ 2426764 h 2810796"/>
              <a:gd name="connsiteX6735" fmla="*/ 2146462 w 3531775"/>
              <a:gd name="connsiteY6735" fmla="*/ 2430193 h 2810796"/>
              <a:gd name="connsiteX6736" fmla="*/ 2179704 w 3531775"/>
              <a:gd name="connsiteY6736" fmla="*/ 2408571 h 2810796"/>
              <a:gd name="connsiteX6737" fmla="*/ 2145414 w 3531775"/>
              <a:gd name="connsiteY6737" fmla="*/ 2426764 h 2810796"/>
              <a:gd name="connsiteX6738" fmla="*/ 2121602 w 3531775"/>
              <a:gd name="connsiteY6738" fmla="*/ 2381043 h 2810796"/>
              <a:gd name="connsiteX6739" fmla="*/ 2176466 w 3531775"/>
              <a:gd name="connsiteY6739" fmla="*/ 2383330 h 2810796"/>
              <a:gd name="connsiteX6740" fmla="*/ 2117887 w 3531775"/>
              <a:gd name="connsiteY6740" fmla="*/ 2383806 h 2810796"/>
              <a:gd name="connsiteX6741" fmla="*/ 2121602 w 3531775"/>
              <a:gd name="connsiteY6741" fmla="*/ 2381043 h 2810796"/>
              <a:gd name="connsiteX6742" fmla="*/ 1982441 w 3531775"/>
              <a:gd name="connsiteY6742" fmla="*/ 2269506 h 2810796"/>
              <a:gd name="connsiteX6743" fmla="*/ 2086454 w 3531775"/>
              <a:gd name="connsiteY6743" fmla="*/ 2374281 h 2810796"/>
              <a:gd name="connsiteX6744" fmla="*/ 2150463 w 3531775"/>
              <a:gd name="connsiteY6744" fmla="*/ 2255980 h 2810796"/>
              <a:gd name="connsiteX6745" fmla="*/ 2063309 w 3531775"/>
              <a:gd name="connsiteY6745" fmla="*/ 2185305 h 2810796"/>
              <a:gd name="connsiteX6746" fmla="*/ 2042163 w 3531775"/>
              <a:gd name="connsiteY6746" fmla="*/ 2161397 h 2810796"/>
              <a:gd name="connsiteX6747" fmla="*/ 2017398 w 3531775"/>
              <a:gd name="connsiteY6747" fmla="*/ 2105485 h 2810796"/>
              <a:gd name="connsiteX6748" fmla="*/ 2036924 w 3531775"/>
              <a:gd name="connsiteY6748" fmla="*/ 2160064 h 2810796"/>
              <a:gd name="connsiteX6749" fmla="*/ 2079977 w 3531775"/>
              <a:gd name="connsiteY6749" fmla="*/ 2238073 h 2810796"/>
              <a:gd name="connsiteX6750" fmla="*/ 2108076 w 3531775"/>
              <a:gd name="connsiteY6750" fmla="*/ 2283984 h 2810796"/>
              <a:gd name="connsiteX6751" fmla="*/ 2042258 w 3531775"/>
              <a:gd name="connsiteY6751" fmla="*/ 2229310 h 2810796"/>
              <a:gd name="connsiteX6752" fmla="*/ 2060832 w 3531775"/>
              <a:gd name="connsiteY6752" fmla="*/ 2269030 h 2810796"/>
              <a:gd name="connsiteX6753" fmla="*/ 2094551 w 3531775"/>
              <a:gd name="connsiteY6753" fmla="*/ 2313130 h 2810796"/>
              <a:gd name="connsiteX6754" fmla="*/ 2028066 w 3531775"/>
              <a:gd name="connsiteY6754" fmla="*/ 2271506 h 2810796"/>
              <a:gd name="connsiteX6755" fmla="*/ 2083311 w 3531775"/>
              <a:gd name="connsiteY6755" fmla="*/ 2342372 h 2810796"/>
              <a:gd name="connsiteX6756" fmla="*/ 1984537 w 3531775"/>
              <a:gd name="connsiteY6756" fmla="*/ 2275221 h 2810796"/>
              <a:gd name="connsiteX6757" fmla="*/ 1982441 w 3531775"/>
              <a:gd name="connsiteY6757" fmla="*/ 2269506 h 2810796"/>
              <a:gd name="connsiteX6758" fmla="*/ 2358965 w 3531775"/>
              <a:gd name="connsiteY6758" fmla="*/ 2700702 h 2810796"/>
              <a:gd name="connsiteX6759" fmla="*/ 2398684 w 3531775"/>
              <a:gd name="connsiteY6759" fmla="*/ 2688606 h 2810796"/>
              <a:gd name="connsiteX6760" fmla="*/ 2375824 w 3531775"/>
              <a:gd name="connsiteY6760" fmla="*/ 2681748 h 2810796"/>
              <a:gd name="connsiteX6761" fmla="*/ 2373824 w 3531775"/>
              <a:gd name="connsiteY6761" fmla="*/ 2689749 h 2810796"/>
              <a:gd name="connsiteX6762" fmla="*/ 2358965 w 3531775"/>
              <a:gd name="connsiteY6762" fmla="*/ 2700702 h 2810796"/>
              <a:gd name="connsiteX6763" fmla="*/ 2275430 w 3531775"/>
              <a:gd name="connsiteY6763" fmla="*/ 2716705 h 2810796"/>
              <a:gd name="connsiteX6764" fmla="*/ 2321817 w 3531775"/>
              <a:gd name="connsiteY6764" fmla="*/ 2716609 h 2810796"/>
              <a:gd name="connsiteX6765" fmla="*/ 2295052 w 3531775"/>
              <a:gd name="connsiteY6765" fmla="*/ 2705084 h 2810796"/>
              <a:gd name="connsiteX6766" fmla="*/ 2275430 w 3531775"/>
              <a:gd name="connsiteY6766" fmla="*/ 2716705 h 2810796"/>
              <a:gd name="connsiteX6767" fmla="*/ 2476599 w 3531775"/>
              <a:gd name="connsiteY6767" fmla="*/ 2617454 h 2810796"/>
              <a:gd name="connsiteX6768" fmla="*/ 2519175 w 3531775"/>
              <a:gd name="connsiteY6768" fmla="*/ 2593927 h 2810796"/>
              <a:gd name="connsiteX6769" fmla="*/ 2490600 w 3531775"/>
              <a:gd name="connsiteY6769" fmla="*/ 2594403 h 2810796"/>
              <a:gd name="connsiteX6770" fmla="*/ 2476599 w 3531775"/>
              <a:gd name="connsiteY6770" fmla="*/ 2617454 h 2810796"/>
              <a:gd name="connsiteX6771" fmla="*/ 2378110 w 3531775"/>
              <a:gd name="connsiteY6771" fmla="*/ 2400284 h 2810796"/>
              <a:gd name="connsiteX6772" fmla="*/ 2409543 w 3531775"/>
              <a:gd name="connsiteY6772" fmla="*/ 2389807 h 2810796"/>
              <a:gd name="connsiteX6773" fmla="*/ 2374967 w 3531775"/>
              <a:gd name="connsiteY6773" fmla="*/ 2387425 h 2810796"/>
              <a:gd name="connsiteX6774" fmla="*/ 2378110 w 3531775"/>
              <a:gd name="connsiteY6774" fmla="*/ 2400284 h 2810796"/>
              <a:gd name="connsiteX6775" fmla="*/ 2474884 w 3531775"/>
              <a:gd name="connsiteY6775" fmla="*/ 2432860 h 2810796"/>
              <a:gd name="connsiteX6776" fmla="*/ 2469645 w 3531775"/>
              <a:gd name="connsiteY6776" fmla="*/ 2454005 h 2810796"/>
              <a:gd name="connsiteX6777" fmla="*/ 2503650 w 3531775"/>
              <a:gd name="connsiteY6777" fmla="*/ 2466102 h 2810796"/>
              <a:gd name="connsiteX6778" fmla="*/ 2482123 w 3531775"/>
              <a:gd name="connsiteY6778" fmla="*/ 2438384 h 2810796"/>
              <a:gd name="connsiteX6779" fmla="*/ 2474884 w 3531775"/>
              <a:gd name="connsiteY6779" fmla="*/ 2432860 h 2810796"/>
              <a:gd name="connsiteX6780" fmla="*/ 3513395 w 3531775"/>
              <a:gd name="connsiteY6780" fmla="*/ 1325769 h 2810796"/>
              <a:gd name="connsiteX6781" fmla="*/ 3519586 w 3531775"/>
              <a:gd name="connsiteY6781" fmla="*/ 1347009 h 2810796"/>
              <a:gd name="connsiteX6782" fmla="*/ 3531207 w 3531775"/>
              <a:gd name="connsiteY6782" fmla="*/ 1315005 h 2810796"/>
              <a:gd name="connsiteX6783" fmla="*/ 3513395 w 3531775"/>
              <a:gd name="connsiteY6783" fmla="*/ 1325769 h 2810796"/>
              <a:gd name="connsiteX6784" fmla="*/ 3487582 w 3531775"/>
              <a:gd name="connsiteY6784" fmla="*/ 1409017 h 2810796"/>
              <a:gd name="connsiteX6785" fmla="*/ 3512347 w 3531775"/>
              <a:gd name="connsiteY6785" fmla="*/ 1379490 h 2810796"/>
              <a:gd name="connsiteX6786" fmla="*/ 3488725 w 3531775"/>
              <a:gd name="connsiteY6786" fmla="*/ 1390062 h 2810796"/>
              <a:gd name="connsiteX6787" fmla="*/ 3487582 w 3531775"/>
              <a:gd name="connsiteY6787" fmla="*/ 1409017 h 2810796"/>
              <a:gd name="connsiteX6788" fmla="*/ 3515776 w 3531775"/>
              <a:gd name="connsiteY6788" fmla="*/ 1226137 h 2810796"/>
              <a:gd name="connsiteX6789" fmla="*/ 3519681 w 3531775"/>
              <a:gd name="connsiteY6789" fmla="*/ 1186037 h 2810796"/>
              <a:gd name="connsiteX6790" fmla="*/ 3504822 w 3531775"/>
              <a:gd name="connsiteY6790" fmla="*/ 1204516 h 2810796"/>
              <a:gd name="connsiteX6791" fmla="*/ 3515776 w 3531775"/>
              <a:gd name="connsiteY6791" fmla="*/ 1226137 h 2810796"/>
              <a:gd name="connsiteX6792" fmla="*/ 3297368 w 3531775"/>
              <a:gd name="connsiteY6792" fmla="*/ 1142508 h 2810796"/>
              <a:gd name="connsiteX6793" fmla="*/ 3276984 w 3531775"/>
              <a:gd name="connsiteY6793" fmla="*/ 1163177 h 2810796"/>
              <a:gd name="connsiteX6794" fmla="*/ 3288986 w 3531775"/>
              <a:gd name="connsiteY6794" fmla="*/ 1168320 h 2810796"/>
              <a:gd name="connsiteX6795" fmla="*/ 3287938 w 3531775"/>
              <a:gd name="connsiteY6795" fmla="*/ 1163939 h 2810796"/>
              <a:gd name="connsiteX6796" fmla="*/ 3297368 w 3531775"/>
              <a:gd name="connsiteY6796" fmla="*/ 1142508 h 2810796"/>
              <a:gd name="connsiteX6797" fmla="*/ 3408906 w 3531775"/>
              <a:gd name="connsiteY6797" fmla="*/ 1124982 h 2810796"/>
              <a:gd name="connsiteX6798" fmla="*/ 3366900 w 3531775"/>
              <a:gd name="connsiteY6798" fmla="*/ 1124887 h 2810796"/>
              <a:gd name="connsiteX6799" fmla="*/ 3380997 w 3531775"/>
              <a:gd name="connsiteY6799" fmla="*/ 1139936 h 2810796"/>
              <a:gd name="connsiteX6800" fmla="*/ 3408906 w 3531775"/>
              <a:gd name="connsiteY6800" fmla="*/ 1124982 h 2810796"/>
              <a:gd name="connsiteX6801" fmla="*/ 3477390 w 3531775"/>
              <a:gd name="connsiteY6801" fmla="*/ 1411113 h 2810796"/>
              <a:gd name="connsiteX6802" fmla="*/ 3477771 w 3531775"/>
              <a:gd name="connsiteY6802" fmla="*/ 1387300 h 2810796"/>
              <a:gd name="connsiteX6803" fmla="*/ 3414906 w 3531775"/>
              <a:gd name="connsiteY6803" fmla="*/ 1372917 h 2810796"/>
              <a:gd name="connsiteX6804" fmla="*/ 3402048 w 3531775"/>
              <a:gd name="connsiteY6804" fmla="*/ 1320720 h 2810796"/>
              <a:gd name="connsiteX6805" fmla="*/ 3408620 w 3531775"/>
              <a:gd name="connsiteY6805" fmla="*/ 1323292 h 2810796"/>
              <a:gd name="connsiteX6806" fmla="*/ 3445386 w 3531775"/>
              <a:gd name="connsiteY6806" fmla="*/ 1310529 h 2810796"/>
              <a:gd name="connsiteX6807" fmla="*/ 3506918 w 3531775"/>
              <a:gd name="connsiteY6807" fmla="*/ 1306242 h 2810796"/>
              <a:gd name="connsiteX6808" fmla="*/ 3517586 w 3531775"/>
              <a:gd name="connsiteY6808" fmla="*/ 1321006 h 2810796"/>
              <a:gd name="connsiteX6809" fmla="*/ 3491868 w 3531775"/>
              <a:gd name="connsiteY6809" fmla="*/ 1264333 h 2810796"/>
              <a:gd name="connsiteX6810" fmla="*/ 3396809 w 3531775"/>
              <a:gd name="connsiteY6810" fmla="*/ 1299004 h 2810796"/>
              <a:gd name="connsiteX6811" fmla="*/ 3395380 w 3531775"/>
              <a:gd name="connsiteY6811" fmla="*/ 1296146 h 2810796"/>
              <a:gd name="connsiteX6812" fmla="*/ 3402333 w 3531775"/>
              <a:gd name="connsiteY6812" fmla="*/ 1288716 h 2810796"/>
              <a:gd name="connsiteX6813" fmla="*/ 3447482 w 3531775"/>
              <a:gd name="connsiteY6813" fmla="*/ 1241663 h 2810796"/>
              <a:gd name="connsiteX6814" fmla="*/ 3468246 w 3531775"/>
              <a:gd name="connsiteY6814" fmla="*/ 1181846 h 2810796"/>
              <a:gd name="connsiteX6815" fmla="*/ 3507584 w 3531775"/>
              <a:gd name="connsiteY6815" fmla="*/ 1191847 h 2810796"/>
              <a:gd name="connsiteX6816" fmla="*/ 3501965 w 3531775"/>
              <a:gd name="connsiteY6816" fmla="*/ 1153176 h 2810796"/>
              <a:gd name="connsiteX6817" fmla="*/ 3459483 w 3531775"/>
              <a:gd name="connsiteY6817" fmla="*/ 1159177 h 2810796"/>
              <a:gd name="connsiteX6818" fmla="*/ 3431384 w 3531775"/>
              <a:gd name="connsiteY6818" fmla="*/ 1210612 h 2810796"/>
              <a:gd name="connsiteX6819" fmla="*/ 3377092 w 3531775"/>
              <a:gd name="connsiteY6819" fmla="*/ 1272905 h 2810796"/>
              <a:gd name="connsiteX6820" fmla="*/ 3368901 w 3531775"/>
              <a:gd name="connsiteY6820" fmla="*/ 1258903 h 2810796"/>
              <a:gd name="connsiteX6821" fmla="*/ 3372425 w 3531775"/>
              <a:gd name="connsiteY6821" fmla="*/ 1188323 h 2810796"/>
              <a:gd name="connsiteX6822" fmla="*/ 3375854 w 3531775"/>
              <a:gd name="connsiteY6822" fmla="*/ 1154128 h 2810796"/>
              <a:gd name="connsiteX6823" fmla="*/ 3358423 w 3531775"/>
              <a:gd name="connsiteY6823" fmla="*/ 1126601 h 2810796"/>
              <a:gd name="connsiteX6824" fmla="*/ 3358423 w 3531775"/>
              <a:gd name="connsiteY6824" fmla="*/ 1126601 h 2810796"/>
              <a:gd name="connsiteX6825" fmla="*/ 3349374 w 3531775"/>
              <a:gd name="connsiteY6825" fmla="*/ 1157557 h 2810796"/>
              <a:gd name="connsiteX6826" fmla="*/ 3341564 w 3531775"/>
              <a:gd name="connsiteY6826" fmla="*/ 1265190 h 2810796"/>
              <a:gd name="connsiteX6827" fmla="*/ 3336420 w 3531775"/>
              <a:gd name="connsiteY6827" fmla="*/ 1255188 h 2810796"/>
              <a:gd name="connsiteX6828" fmla="*/ 3302416 w 3531775"/>
              <a:gd name="connsiteY6828" fmla="*/ 1205754 h 2810796"/>
              <a:gd name="connsiteX6829" fmla="*/ 3280413 w 3531775"/>
              <a:gd name="connsiteY6829" fmla="*/ 1167844 h 2810796"/>
              <a:gd name="connsiteX6830" fmla="*/ 3269936 w 3531775"/>
              <a:gd name="connsiteY6830" fmla="*/ 1186608 h 2810796"/>
              <a:gd name="connsiteX6831" fmla="*/ 3321180 w 3531775"/>
              <a:gd name="connsiteY6831" fmla="*/ 1247854 h 2810796"/>
              <a:gd name="connsiteX6832" fmla="*/ 3210404 w 3531775"/>
              <a:gd name="connsiteY6832" fmla="*/ 1310053 h 2810796"/>
              <a:gd name="connsiteX6833" fmla="*/ 3210404 w 3531775"/>
              <a:gd name="connsiteY6833" fmla="*/ 1310243 h 2810796"/>
              <a:gd name="connsiteX6834" fmla="*/ 3042860 w 3531775"/>
              <a:gd name="connsiteY6834" fmla="*/ 1311195 h 2810796"/>
              <a:gd name="connsiteX6835" fmla="*/ 3184211 w 3531775"/>
              <a:gd name="connsiteY6835" fmla="*/ 1379680 h 2810796"/>
              <a:gd name="connsiteX6836" fmla="*/ 3444815 w 3531775"/>
              <a:gd name="connsiteY6836" fmla="*/ 1414637 h 2810796"/>
              <a:gd name="connsiteX6837" fmla="*/ 3477390 w 3531775"/>
              <a:gd name="connsiteY6837" fmla="*/ 1411113 h 2810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</a:cxnLst>
            <a:rect l="l" t="t" r="r" b="b"/>
            <a:pathLst>
              <a:path w="3531775" h="2810796">
                <a:moveTo>
                  <a:pt x="2194754" y="386127"/>
                </a:moveTo>
                <a:cubicBezTo>
                  <a:pt x="2196468" y="387461"/>
                  <a:pt x="2198088" y="388794"/>
                  <a:pt x="2199897" y="390128"/>
                </a:cubicBezTo>
                <a:cubicBezTo>
                  <a:pt x="2198088" y="388794"/>
                  <a:pt x="2196373" y="387461"/>
                  <a:pt x="2194754" y="386127"/>
                </a:cubicBezTo>
                <a:close/>
                <a:moveTo>
                  <a:pt x="2339915" y="310308"/>
                </a:moveTo>
                <a:cubicBezTo>
                  <a:pt x="2337724" y="271161"/>
                  <a:pt x="2322293" y="321453"/>
                  <a:pt x="2278002" y="330120"/>
                </a:cubicBezTo>
                <a:cubicBezTo>
                  <a:pt x="2199993" y="355647"/>
                  <a:pt x="2115506" y="254778"/>
                  <a:pt x="2193230" y="200771"/>
                </a:cubicBezTo>
                <a:cubicBezTo>
                  <a:pt x="2207231" y="191151"/>
                  <a:pt x="2249332" y="185055"/>
                  <a:pt x="2245522" y="209915"/>
                </a:cubicBezTo>
                <a:cubicBezTo>
                  <a:pt x="2239235" y="223440"/>
                  <a:pt x="2233521" y="214963"/>
                  <a:pt x="2229615" y="219059"/>
                </a:cubicBezTo>
                <a:cubicBezTo>
                  <a:pt x="2214280" y="245538"/>
                  <a:pt x="2293718" y="258207"/>
                  <a:pt x="2299338" y="226107"/>
                </a:cubicBezTo>
                <a:cubicBezTo>
                  <a:pt x="2302386" y="176577"/>
                  <a:pt x="2237616" y="140478"/>
                  <a:pt x="2193039" y="155051"/>
                </a:cubicBezTo>
                <a:cubicBezTo>
                  <a:pt x="2110362" y="182102"/>
                  <a:pt x="2105790" y="295164"/>
                  <a:pt x="2163797" y="356314"/>
                </a:cubicBezTo>
                <a:cubicBezTo>
                  <a:pt x="2163607" y="356124"/>
                  <a:pt x="2163417" y="355933"/>
                  <a:pt x="2163321" y="355743"/>
                </a:cubicBezTo>
                <a:cubicBezTo>
                  <a:pt x="2180752" y="376317"/>
                  <a:pt x="2200659" y="392223"/>
                  <a:pt x="2223996" y="406606"/>
                </a:cubicBezTo>
                <a:cubicBezTo>
                  <a:pt x="2255142" y="334597"/>
                  <a:pt x="2334485" y="365363"/>
                  <a:pt x="2339915" y="310308"/>
                </a:cubicBezTo>
                <a:close/>
                <a:moveTo>
                  <a:pt x="2228948" y="1073356"/>
                </a:moveTo>
                <a:cubicBezTo>
                  <a:pt x="2229901" y="1014968"/>
                  <a:pt x="2290766" y="969819"/>
                  <a:pt x="2346106" y="994870"/>
                </a:cubicBezTo>
                <a:cubicBezTo>
                  <a:pt x="2370204" y="1005538"/>
                  <a:pt x="2387921" y="1029255"/>
                  <a:pt x="2414876" y="1033732"/>
                </a:cubicBezTo>
                <a:cubicBezTo>
                  <a:pt x="2469550" y="1040495"/>
                  <a:pt x="2518127" y="1002776"/>
                  <a:pt x="2551275" y="961152"/>
                </a:cubicBezTo>
                <a:cubicBezTo>
                  <a:pt x="2544702" y="960866"/>
                  <a:pt x="2540797" y="960104"/>
                  <a:pt x="2540797" y="960104"/>
                </a:cubicBezTo>
                <a:cubicBezTo>
                  <a:pt x="2520223" y="987441"/>
                  <a:pt x="2432593" y="1032875"/>
                  <a:pt x="2403065" y="1003157"/>
                </a:cubicBezTo>
                <a:cubicBezTo>
                  <a:pt x="2377729" y="978487"/>
                  <a:pt x="2351059" y="965057"/>
                  <a:pt x="2317055" y="968200"/>
                </a:cubicBezTo>
                <a:cubicBezTo>
                  <a:pt x="2182943" y="981345"/>
                  <a:pt x="2219995" y="1112694"/>
                  <a:pt x="2219995" y="1112694"/>
                </a:cubicBezTo>
                <a:cubicBezTo>
                  <a:pt x="2276955" y="980202"/>
                  <a:pt x="2429831" y="1190037"/>
                  <a:pt x="2596233" y="955818"/>
                </a:cubicBezTo>
                <a:cubicBezTo>
                  <a:pt x="2590041" y="957532"/>
                  <a:pt x="2584231" y="958675"/>
                  <a:pt x="2578802" y="959532"/>
                </a:cubicBezTo>
                <a:cubicBezTo>
                  <a:pt x="2529843" y="1026493"/>
                  <a:pt x="2427830" y="1087644"/>
                  <a:pt x="2358774" y="1012682"/>
                </a:cubicBezTo>
                <a:cubicBezTo>
                  <a:pt x="2307911" y="968676"/>
                  <a:pt x="2233139" y="1009158"/>
                  <a:pt x="2228948" y="1073356"/>
                </a:cubicBezTo>
                <a:close/>
                <a:moveTo>
                  <a:pt x="2327532" y="652542"/>
                </a:moveTo>
                <a:cubicBezTo>
                  <a:pt x="2327532" y="652542"/>
                  <a:pt x="2327627" y="652446"/>
                  <a:pt x="2327627" y="652446"/>
                </a:cubicBezTo>
                <a:cubicBezTo>
                  <a:pt x="2327627" y="652446"/>
                  <a:pt x="2327627" y="652446"/>
                  <a:pt x="2327532" y="652542"/>
                </a:cubicBezTo>
                <a:close/>
                <a:moveTo>
                  <a:pt x="3072673" y="437753"/>
                </a:moveTo>
                <a:cubicBezTo>
                  <a:pt x="3072578" y="437753"/>
                  <a:pt x="3072578" y="437848"/>
                  <a:pt x="3072483" y="437848"/>
                </a:cubicBezTo>
                <a:cubicBezTo>
                  <a:pt x="3072578" y="437848"/>
                  <a:pt x="3072578" y="437753"/>
                  <a:pt x="3072673" y="437753"/>
                </a:cubicBezTo>
                <a:close/>
                <a:moveTo>
                  <a:pt x="3124394" y="615489"/>
                </a:moveTo>
                <a:cubicBezTo>
                  <a:pt x="3124489" y="615394"/>
                  <a:pt x="3124584" y="615299"/>
                  <a:pt x="3124775" y="615108"/>
                </a:cubicBezTo>
                <a:cubicBezTo>
                  <a:pt x="3124584" y="615299"/>
                  <a:pt x="3124489" y="615394"/>
                  <a:pt x="3124394" y="615489"/>
                </a:cubicBezTo>
                <a:close/>
                <a:moveTo>
                  <a:pt x="2689482" y="960961"/>
                </a:moveTo>
                <a:cubicBezTo>
                  <a:pt x="2689387" y="961056"/>
                  <a:pt x="2689292" y="961152"/>
                  <a:pt x="2689196" y="961152"/>
                </a:cubicBezTo>
                <a:cubicBezTo>
                  <a:pt x="2689292" y="961056"/>
                  <a:pt x="2689387" y="960961"/>
                  <a:pt x="2689482" y="960961"/>
                </a:cubicBezTo>
                <a:close/>
                <a:moveTo>
                  <a:pt x="1892144" y="189436"/>
                </a:moveTo>
                <a:cubicBezTo>
                  <a:pt x="1892335" y="189341"/>
                  <a:pt x="1892430" y="189150"/>
                  <a:pt x="1892621" y="189055"/>
                </a:cubicBezTo>
                <a:cubicBezTo>
                  <a:pt x="1892430" y="189150"/>
                  <a:pt x="1892335" y="189341"/>
                  <a:pt x="1892144" y="189436"/>
                </a:cubicBezTo>
                <a:close/>
                <a:moveTo>
                  <a:pt x="2609091" y="1601137"/>
                </a:moveTo>
                <a:cubicBezTo>
                  <a:pt x="2637857" y="1596755"/>
                  <a:pt x="2661669" y="1571609"/>
                  <a:pt x="2669480" y="1548082"/>
                </a:cubicBezTo>
                <a:cubicBezTo>
                  <a:pt x="2642810" y="1550559"/>
                  <a:pt x="2612139" y="1557893"/>
                  <a:pt x="2595661" y="1567132"/>
                </a:cubicBezTo>
                <a:cubicBezTo>
                  <a:pt x="2603662" y="1575895"/>
                  <a:pt x="2607662" y="1588945"/>
                  <a:pt x="2608996" y="1599517"/>
                </a:cubicBezTo>
                <a:cubicBezTo>
                  <a:pt x="2609091" y="1600184"/>
                  <a:pt x="2609186" y="1600755"/>
                  <a:pt x="2609091" y="1601137"/>
                </a:cubicBezTo>
                <a:close/>
                <a:moveTo>
                  <a:pt x="2370680" y="2091960"/>
                </a:moveTo>
                <a:cubicBezTo>
                  <a:pt x="2373252" y="2092531"/>
                  <a:pt x="2375729" y="2093198"/>
                  <a:pt x="2378301" y="2093960"/>
                </a:cubicBezTo>
                <a:cubicBezTo>
                  <a:pt x="2376014" y="2092245"/>
                  <a:pt x="2373252" y="2089293"/>
                  <a:pt x="2371252" y="2091293"/>
                </a:cubicBezTo>
                <a:cubicBezTo>
                  <a:pt x="2370966" y="2091483"/>
                  <a:pt x="2370871" y="2091769"/>
                  <a:pt x="2370680" y="2091960"/>
                </a:cubicBezTo>
                <a:close/>
                <a:moveTo>
                  <a:pt x="618080" y="1733058"/>
                </a:moveTo>
                <a:lnTo>
                  <a:pt x="618747" y="1732677"/>
                </a:lnTo>
                <a:cubicBezTo>
                  <a:pt x="618461" y="1732867"/>
                  <a:pt x="618271" y="1732962"/>
                  <a:pt x="618080" y="1733058"/>
                </a:cubicBezTo>
                <a:close/>
                <a:moveTo>
                  <a:pt x="8480" y="1494361"/>
                </a:moveTo>
                <a:cubicBezTo>
                  <a:pt x="23149" y="1435687"/>
                  <a:pt x="56772" y="1380061"/>
                  <a:pt x="101635" y="1341009"/>
                </a:cubicBezTo>
                <a:cubicBezTo>
                  <a:pt x="97825" y="1326150"/>
                  <a:pt x="99825" y="1314529"/>
                  <a:pt x="106493" y="1301480"/>
                </a:cubicBezTo>
                <a:cubicBezTo>
                  <a:pt x="78108" y="1045257"/>
                  <a:pt x="250511" y="1117647"/>
                  <a:pt x="264608" y="992775"/>
                </a:cubicBezTo>
                <a:cubicBezTo>
                  <a:pt x="264608" y="992775"/>
                  <a:pt x="280895" y="1047924"/>
                  <a:pt x="228317" y="1100883"/>
                </a:cubicBezTo>
                <a:cubicBezTo>
                  <a:pt x="175644" y="1153938"/>
                  <a:pt x="198123" y="1207373"/>
                  <a:pt x="222221" y="1182894"/>
                </a:cubicBezTo>
                <a:cubicBezTo>
                  <a:pt x="365192" y="896191"/>
                  <a:pt x="407864" y="1149270"/>
                  <a:pt x="497303" y="1060021"/>
                </a:cubicBezTo>
                <a:cubicBezTo>
                  <a:pt x="497303" y="1060021"/>
                  <a:pt x="511115" y="1108313"/>
                  <a:pt x="442344" y="1104408"/>
                </a:cubicBezTo>
                <a:cubicBezTo>
                  <a:pt x="373574" y="1100502"/>
                  <a:pt x="324901" y="1057926"/>
                  <a:pt x="290230" y="1158700"/>
                </a:cubicBezTo>
                <a:cubicBezTo>
                  <a:pt x="284229" y="1175750"/>
                  <a:pt x="313566" y="1167939"/>
                  <a:pt x="324520" y="1160319"/>
                </a:cubicBezTo>
                <a:cubicBezTo>
                  <a:pt x="360715" y="1138221"/>
                  <a:pt x="410054" y="1119171"/>
                  <a:pt x="456727" y="1137936"/>
                </a:cubicBezTo>
                <a:cubicBezTo>
                  <a:pt x="545024" y="1173464"/>
                  <a:pt x="586648" y="1141841"/>
                  <a:pt x="589029" y="1121362"/>
                </a:cubicBezTo>
                <a:cubicBezTo>
                  <a:pt x="589029" y="1121362"/>
                  <a:pt x="606174" y="1234519"/>
                  <a:pt x="493208" y="1231471"/>
                </a:cubicBezTo>
                <a:cubicBezTo>
                  <a:pt x="464537" y="1230519"/>
                  <a:pt x="443773" y="1216612"/>
                  <a:pt x="425294" y="1193466"/>
                </a:cubicBezTo>
                <a:cubicBezTo>
                  <a:pt x="409292" y="1172131"/>
                  <a:pt x="346427" y="1183179"/>
                  <a:pt x="321662" y="1206325"/>
                </a:cubicBezTo>
                <a:cubicBezTo>
                  <a:pt x="319662" y="1224708"/>
                  <a:pt x="381479" y="1223470"/>
                  <a:pt x="430438" y="1255188"/>
                </a:cubicBezTo>
                <a:cubicBezTo>
                  <a:pt x="482159" y="1288716"/>
                  <a:pt x="533403" y="1269381"/>
                  <a:pt x="533403" y="1269381"/>
                </a:cubicBezTo>
                <a:cubicBezTo>
                  <a:pt x="504542" y="1297861"/>
                  <a:pt x="487016" y="1316911"/>
                  <a:pt x="395005" y="1287574"/>
                </a:cubicBezTo>
                <a:cubicBezTo>
                  <a:pt x="303089" y="1258237"/>
                  <a:pt x="251273" y="1313958"/>
                  <a:pt x="318519" y="1319482"/>
                </a:cubicBezTo>
                <a:cubicBezTo>
                  <a:pt x="385670" y="1324912"/>
                  <a:pt x="390338" y="1373584"/>
                  <a:pt x="390338" y="1373584"/>
                </a:cubicBezTo>
                <a:cubicBezTo>
                  <a:pt x="350714" y="1331770"/>
                  <a:pt x="325949" y="1380252"/>
                  <a:pt x="250130" y="1335961"/>
                </a:cubicBezTo>
                <a:cubicBezTo>
                  <a:pt x="180121" y="1310243"/>
                  <a:pt x="170977" y="1351200"/>
                  <a:pt x="129067" y="1357868"/>
                </a:cubicBezTo>
                <a:cubicBezTo>
                  <a:pt x="128781" y="1370917"/>
                  <a:pt x="96587" y="1472740"/>
                  <a:pt x="111731" y="1410255"/>
                </a:cubicBezTo>
                <a:cubicBezTo>
                  <a:pt x="114208" y="1401969"/>
                  <a:pt x="108588" y="1404255"/>
                  <a:pt x="103635" y="1423686"/>
                </a:cubicBezTo>
                <a:cubicBezTo>
                  <a:pt x="101921" y="1436068"/>
                  <a:pt x="97253" y="1444355"/>
                  <a:pt x="102873" y="1450165"/>
                </a:cubicBezTo>
                <a:cubicBezTo>
                  <a:pt x="110588" y="1462643"/>
                  <a:pt x="110112" y="1489789"/>
                  <a:pt x="111446" y="1511697"/>
                </a:cubicBezTo>
                <a:cubicBezTo>
                  <a:pt x="95825" y="1515221"/>
                  <a:pt x="94301" y="1546654"/>
                  <a:pt x="102111" y="1560846"/>
                </a:cubicBezTo>
                <a:cubicBezTo>
                  <a:pt x="109445" y="1575895"/>
                  <a:pt x="122114" y="1582467"/>
                  <a:pt x="130781" y="1596755"/>
                </a:cubicBezTo>
                <a:cubicBezTo>
                  <a:pt x="137544" y="1606090"/>
                  <a:pt x="144212" y="1616091"/>
                  <a:pt x="151832" y="1625235"/>
                </a:cubicBezTo>
                <a:cubicBezTo>
                  <a:pt x="151927" y="1625425"/>
                  <a:pt x="149546" y="1624473"/>
                  <a:pt x="146402" y="1622854"/>
                </a:cubicBezTo>
                <a:cubicBezTo>
                  <a:pt x="128876" y="1613424"/>
                  <a:pt x="113922" y="1611424"/>
                  <a:pt x="125828" y="1638379"/>
                </a:cubicBezTo>
                <a:cubicBezTo>
                  <a:pt x="139354" y="1658191"/>
                  <a:pt x="169834" y="1666097"/>
                  <a:pt x="189551" y="1679622"/>
                </a:cubicBezTo>
                <a:cubicBezTo>
                  <a:pt x="183550" y="1679146"/>
                  <a:pt x="171739" y="1678479"/>
                  <a:pt x="180026" y="1689909"/>
                </a:cubicBezTo>
                <a:cubicBezTo>
                  <a:pt x="194408" y="1690862"/>
                  <a:pt x="209267" y="1694767"/>
                  <a:pt x="223174" y="1699434"/>
                </a:cubicBezTo>
                <a:cubicBezTo>
                  <a:pt x="219745" y="1719913"/>
                  <a:pt x="247272" y="1730962"/>
                  <a:pt x="264322" y="1727247"/>
                </a:cubicBezTo>
                <a:cubicBezTo>
                  <a:pt x="282134" y="1724200"/>
                  <a:pt x="292802" y="1712388"/>
                  <a:pt x="310899" y="1709626"/>
                </a:cubicBezTo>
                <a:cubicBezTo>
                  <a:pt x="320234" y="1707340"/>
                  <a:pt x="332902" y="1705245"/>
                  <a:pt x="350523" y="1702292"/>
                </a:cubicBezTo>
                <a:cubicBezTo>
                  <a:pt x="347475" y="1704959"/>
                  <a:pt x="338045" y="1711626"/>
                  <a:pt x="333950" y="1716103"/>
                </a:cubicBezTo>
                <a:cubicBezTo>
                  <a:pt x="319662" y="1728676"/>
                  <a:pt x="334331" y="1736772"/>
                  <a:pt x="349571" y="1736963"/>
                </a:cubicBezTo>
                <a:cubicBezTo>
                  <a:pt x="360429" y="1738582"/>
                  <a:pt x="375764" y="1727343"/>
                  <a:pt x="386623" y="1721342"/>
                </a:cubicBezTo>
                <a:cubicBezTo>
                  <a:pt x="399196" y="1715055"/>
                  <a:pt x="414436" y="1708102"/>
                  <a:pt x="426818" y="1703530"/>
                </a:cubicBezTo>
                <a:cubicBezTo>
                  <a:pt x="421294" y="1709245"/>
                  <a:pt x="413960" y="1718961"/>
                  <a:pt x="430438" y="1719818"/>
                </a:cubicBezTo>
                <a:cubicBezTo>
                  <a:pt x="454727" y="1695434"/>
                  <a:pt x="486921" y="1676098"/>
                  <a:pt x="522449" y="1661525"/>
                </a:cubicBezTo>
                <a:cubicBezTo>
                  <a:pt x="507876" y="1671526"/>
                  <a:pt x="489588" y="1684385"/>
                  <a:pt x="479015" y="1698768"/>
                </a:cubicBezTo>
                <a:cubicBezTo>
                  <a:pt x="468728" y="1716294"/>
                  <a:pt x="475491" y="1727152"/>
                  <a:pt x="502733" y="1718104"/>
                </a:cubicBezTo>
                <a:cubicBezTo>
                  <a:pt x="521402" y="1712770"/>
                  <a:pt x="520163" y="1700863"/>
                  <a:pt x="512829" y="1704483"/>
                </a:cubicBezTo>
                <a:cubicBezTo>
                  <a:pt x="452631" y="1728105"/>
                  <a:pt x="553215" y="1664192"/>
                  <a:pt x="564931" y="1685242"/>
                </a:cubicBezTo>
                <a:lnTo>
                  <a:pt x="564931" y="1685242"/>
                </a:lnTo>
                <a:lnTo>
                  <a:pt x="564931" y="1685242"/>
                </a:lnTo>
                <a:lnTo>
                  <a:pt x="564931" y="1685242"/>
                </a:lnTo>
                <a:lnTo>
                  <a:pt x="564931" y="1685242"/>
                </a:lnTo>
                <a:cubicBezTo>
                  <a:pt x="550548" y="1666287"/>
                  <a:pt x="639512" y="1612852"/>
                  <a:pt x="621033" y="1634474"/>
                </a:cubicBezTo>
                <a:cubicBezTo>
                  <a:pt x="618557" y="1639332"/>
                  <a:pt x="600269" y="1647237"/>
                  <a:pt x="609794" y="1651047"/>
                </a:cubicBezTo>
                <a:cubicBezTo>
                  <a:pt x="620557" y="1654476"/>
                  <a:pt x="648560" y="1621806"/>
                  <a:pt x="639321" y="1618186"/>
                </a:cubicBezTo>
                <a:cubicBezTo>
                  <a:pt x="633225" y="1601137"/>
                  <a:pt x="655228" y="1569609"/>
                  <a:pt x="669515" y="1556179"/>
                </a:cubicBezTo>
                <a:cubicBezTo>
                  <a:pt x="680279" y="1563799"/>
                  <a:pt x="690185" y="1563513"/>
                  <a:pt x="706187" y="1554178"/>
                </a:cubicBezTo>
                <a:cubicBezTo>
                  <a:pt x="741810" y="1525222"/>
                  <a:pt x="724379" y="1502172"/>
                  <a:pt x="746668" y="1474930"/>
                </a:cubicBezTo>
                <a:cubicBezTo>
                  <a:pt x="757336" y="1459786"/>
                  <a:pt x="767623" y="1449213"/>
                  <a:pt x="782863" y="1435116"/>
                </a:cubicBezTo>
                <a:cubicBezTo>
                  <a:pt x="776005" y="1451308"/>
                  <a:pt x="760574" y="1497504"/>
                  <a:pt x="806009" y="1470549"/>
                </a:cubicBezTo>
                <a:cubicBezTo>
                  <a:pt x="820391" y="1462071"/>
                  <a:pt x="825440" y="1444545"/>
                  <a:pt x="836489" y="1431306"/>
                </a:cubicBezTo>
                <a:cubicBezTo>
                  <a:pt x="848204" y="1416828"/>
                  <a:pt x="864968" y="1401969"/>
                  <a:pt x="880018" y="1392253"/>
                </a:cubicBezTo>
                <a:cubicBezTo>
                  <a:pt x="875160" y="1399492"/>
                  <a:pt x="867731" y="1414542"/>
                  <a:pt x="887352" y="1410351"/>
                </a:cubicBezTo>
                <a:cubicBezTo>
                  <a:pt x="898973" y="1391205"/>
                  <a:pt x="913641" y="1379109"/>
                  <a:pt x="935739" y="1368250"/>
                </a:cubicBezTo>
                <a:cubicBezTo>
                  <a:pt x="968124" y="1400540"/>
                  <a:pt x="1018035" y="1361868"/>
                  <a:pt x="1044229" y="1339104"/>
                </a:cubicBezTo>
                <a:cubicBezTo>
                  <a:pt x="1059755" y="1328817"/>
                  <a:pt x="1082234" y="1324721"/>
                  <a:pt x="1102046" y="1323292"/>
                </a:cubicBezTo>
                <a:cubicBezTo>
                  <a:pt x="1111190" y="1321387"/>
                  <a:pt x="1175864" y="1326436"/>
                  <a:pt x="1136717" y="1328626"/>
                </a:cubicBezTo>
                <a:cubicBezTo>
                  <a:pt x="1056611" y="1348438"/>
                  <a:pt x="1133573" y="1375489"/>
                  <a:pt x="1171864" y="1374727"/>
                </a:cubicBezTo>
                <a:cubicBezTo>
                  <a:pt x="1203677" y="1374822"/>
                  <a:pt x="1237682" y="1391777"/>
                  <a:pt x="1261494" y="1411113"/>
                </a:cubicBezTo>
                <a:cubicBezTo>
                  <a:pt x="1251207" y="1407493"/>
                  <a:pt x="1231967" y="1404445"/>
                  <a:pt x="1246445" y="1425876"/>
                </a:cubicBezTo>
                <a:cubicBezTo>
                  <a:pt x="1298356" y="1442736"/>
                  <a:pt x="1336742" y="1491408"/>
                  <a:pt x="1349981" y="1548654"/>
                </a:cubicBezTo>
                <a:cubicBezTo>
                  <a:pt x="1339599" y="1524270"/>
                  <a:pt x="1323026" y="1496838"/>
                  <a:pt x="1299308" y="1482741"/>
                </a:cubicBezTo>
                <a:cubicBezTo>
                  <a:pt x="1281306" y="1472168"/>
                  <a:pt x="1265399" y="1484170"/>
                  <a:pt x="1275115" y="1503315"/>
                </a:cubicBezTo>
                <a:cubicBezTo>
                  <a:pt x="1278639" y="1512840"/>
                  <a:pt x="1282735" y="1529985"/>
                  <a:pt x="1292641" y="1534176"/>
                </a:cubicBezTo>
                <a:cubicBezTo>
                  <a:pt x="1296546" y="1535604"/>
                  <a:pt x="1299118" y="1533128"/>
                  <a:pt x="1297022" y="1528366"/>
                </a:cubicBezTo>
                <a:cubicBezTo>
                  <a:pt x="1263971" y="1450641"/>
                  <a:pt x="1349600" y="1576181"/>
                  <a:pt x="1309595" y="1595136"/>
                </a:cubicBezTo>
                <a:cubicBezTo>
                  <a:pt x="1309595" y="1595136"/>
                  <a:pt x="1309595" y="1595136"/>
                  <a:pt x="1309595" y="1595231"/>
                </a:cubicBezTo>
                <a:cubicBezTo>
                  <a:pt x="1342076" y="1596279"/>
                  <a:pt x="1346457" y="1665811"/>
                  <a:pt x="1342361" y="1680861"/>
                </a:cubicBezTo>
                <a:cubicBezTo>
                  <a:pt x="1338742" y="1690671"/>
                  <a:pt x="1335980" y="1671526"/>
                  <a:pt x="1335027" y="1667716"/>
                </a:cubicBezTo>
                <a:cubicBezTo>
                  <a:pt x="1332646" y="1639522"/>
                  <a:pt x="1319216" y="1660858"/>
                  <a:pt x="1324931" y="1677337"/>
                </a:cubicBezTo>
                <a:cubicBezTo>
                  <a:pt x="1329788" y="1700101"/>
                  <a:pt x="1332646" y="1707436"/>
                  <a:pt x="1340266" y="1707340"/>
                </a:cubicBezTo>
                <a:cubicBezTo>
                  <a:pt x="1365126" y="1720104"/>
                  <a:pt x="1369412" y="1758680"/>
                  <a:pt x="1367888" y="1784779"/>
                </a:cubicBezTo>
                <a:cubicBezTo>
                  <a:pt x="1347505" y="1784207"/>
                  <a:pt x="1330646" y="1812020"/>
                  <a:pt x="1333027" y="1834023"/>
                </a:cubicBezTo>
                <a:cubicBezTo>
                  <a:pt x="1335122" y="1863360"/>
                  <a:pt x="1355315" y="1880314"/>
                  <a:pt x="1354077" y="1907556"/>
                </a:cubicBezTo>
                <a:cubicBezTo>
                  <a:pt x="1354554" y="1920319"/>
                  <a:pt x="1353220" y="1937559"/>
                  <a:pt x="1348458" y="1960324"/>
                </a:cubicBezTo>
                <a:cubicBezTo>
                  <a:pt x="1348267" y="1960610"/>
                  <a:pt x="1347219" y="1956991"/>
                  <a:pt x="1345219" y="1951752"/>
                </a:cubicBezTo>
                <a:cubicBezTo>
                  <a:pt x="1336837" y="1925463"/>
                  <a:pt x="1317977" y="1907365"/>
                  <a:pt x="1301975" y="1942703"/>
                </a:cubicBezTo>
                <a:cubicBezTo>
                  <a:pt x="1295403" y="1953942"/>
                  <a:pt x="1302928" y="1975279"/>
                  <a:pt x="1303976" y="1990137"/>
                </a:cubicBezTo>
                <a:cubicBezTo>
                  <a:pt x="1305214" y="2004901"/>
                  <a:pt x="1303023" y="2030904"/>
                  <a:pt x="1300642" y="2040906"/>
                </a:cubicBezTo>
                <a:cubicBezTo>
                  <a:pt x="1297689" y="2032047"/>
                  <a:pt x="1291022" y="2019379"/>
                  <a:pt x="1279687" y="2032238"/>
                </a:cubicBezTo>
                <a:cubicBezTo>
                  <a:pt x="1286164" y="2047764"/>
                  <a:pt x="1288164" y="2067004"/>
                  <a:pt x="1284926" y="2085483"/>
                </a:cubicBezTo>
                <a:cubicBezTo>
                  <a:pt x="1266447" y="2081387"/>
                  <a:pt x="1244921" y="2101675"/>
                  <a:pt x="1249207" y="2123011"/>
                </a:cubicBezTo>
                <a:cubicBezTo>
                  <a:pt x="1256827" y="2154253"/>
                  <a:pt x="1281973" y="2163493"/>
                  <a:pt x="1285783" y="2197401"/>
                </a:cubicBezTo>
                <a:cubicBezTo>
                  <a:pt x="1292355" y="2229120"/>
                  <a:pt x="1290736" y="2217023"/>
                  <a:pt x="1270448" y="2202640"/>
                </a:cubicBezTo>
                <a:cubicBezTo>
                  <a:pt x="1254541" y="2189115"/>
                  <a:pt x="1237205" y="2198735"/>
                  <a:pt x="1237682" y="2220643"/>
                </a:cubicBezTo>
                <a:cubicBezTo>
                  <a:pt x="1238444" y="2232549"/>
                  <a:pt x="1250445" y="2240645"/>
                  <a:pt x="1256351" y="2250742"/>
                </a:cubicBezTo>
                <a:cubicBezTo>
                  <a:pt x="1263971" y="2262076"/>
                  <a:pt x="1270352" y="2274078"/>
                  <a:pt x="1275305" y="2285984"/>
                </a:cubicBezTo>
                <a:cubicBezTo>
                  <a:pt x="1267400" y="2281126"/>
                  <a:pt x="1255208" y="2275602"/>
                  <a:pt x="1251493" y="2290842"/>
                </a:cubicBezTo>
                <a:cubicBezTo>
                  <a:pt x="1274543" y="2306653"/>
                  <a:pt x="1298451" y="2330942"/>
                  <a:pt x="1307500" y="2358850"/>
                </a:cubicBezTo>
                <a:cubicBezTo>
                  <a:pt x="1297404" y="2348659"/>
                  <a:pt x="1284735" y="2337800"/>
                  <a:pt x="1270638" y="2332657"/>
                </a:cubicBezTo>
                <a:cubicBezTo>
                  <a:pt x="1255493" y="2327227"/>
                  <a:pt x="1233014" y="2333514"/>
                  <a:pt x="1239110" y="2354469"/>
                </a:cubicBezTo>
                <a:cubicBezTo>
                  <a:pt x="1239110" y="2362279"/>
                  <a:pt x="1245492" y="2373138"/>
                  <a:pt x="1250921" y="2372090"/>
                </a:cubicBezTo>
                <a:cubicBezTo>
                  <a:pt x="1254446" y="2372185"/>
                  <a:pt x="1257779" y="2369995"/>
                  <a:pt x="1256160" y="2366375"/>
                </a:cubicBezTo>
                <a:cubicBezTo>
                  <a:pt x="1236443" y="2313702"/>
                  <a:pt x="1298737" y="2392759"/>
                  <a:pt x="1273496" y="2411905"/>
                </a:cubicBezTo>
                <a:cubicBezTo>
                  <a:pt x="1273496" y="2411905"/>
                  <a:pt x="1273496" y="2411905"/>
                  <a:pt x="1273496" y="2411905"/>
                </a:cubicBezTo>
                <a:cubicBezTo>
                  <a:pt x="1290641" y="2390283"/>
                  <a:pt x="1362078" y="2439622"/>
                  <a:pt x="1323311" y="2431336"/>
                </a:cubicBezTo>
                <a:cubicBezTo>
                  <a:pt x="1307405" y="2422001"/>
                  <a:pt x="1309405" y="2444194"/>
                  <a:pt x="1323216" y="2444766"/>
                </a:cubicBezTo>
                <a:cubicBezTo>
                  <a:pt x="1332360" y="2446576"/>
                  <a:pt x="1345219" y="2447433"/>
                  <a:pt x="1347981" y="2436479"/>
                </a:cubicBezTo>
                <a:cubicBezTo>
                  <a:pt x="1353696" y="2423525"/>
                  <a:pt x="1378747" y="2406190"/>
                  <a:pt x="1395320" y="2404285"/>
                </a:cubicBezTo>
                <a:cubicBezTo>
                  <a:pt x="1393415" y="2424763"/>
                  <a:pt x="1417609" y="2446861"/>
                  <a:pt x="1433516" y="2424192"/>
                </a:cubicBezTo>
                <a:cubicBezTo>
                  <a:pt x="1446184" y="2405523"/>
                  <a:pt x="1443898" y="2381425"/>
                  <a:pt x="1460471" y="2365042"/>
                </a:cubicBezTo>
                <a:cubicBezTo>
                  <a:pt x="1463996" y="2360851"/>
                  <a:pt x="1467615" y="2356564"/>
                  <a:pt x="1471806" y="2352659"/>
                </a:cubicBezTo>
                <a:cubicBezTo>
                  <a:pt x="1472283" y="2364184"/>
                  <a:pt x="1470187" y="2383806"/>
                  <a:pt x="1476473" y="2394950"/>
                </a:cubicBezTo>
                <a:cubicBezTo>
                  <a:pt x="1482474" y="2405809"/>
                  <a:pt x="1499905" y="2406190"/>
                  <a:pt x="1507049" y="2395426"/>
                </a:cubicBezTo>
                <a:cubicBezTo>
                  <a:pt x="1514764" y="2375710"/>
                  <a:pt x="1517050" y="2350754"/>
                  <a:pt x="1529337" y="2333038"/>
                </a:cubicBezTo>
                <a:cubicBezTo>
                  <a:pt x="1530861" y="2341991"/>
                  <a:pt x="1534290" y="2354659"/>
                  <a:pt x="1547720" y="2351040"/>
                </a:cubicBezTo>
                <a:cubicBezTo>
                  <a:pt x="1544672" y="2334657"/>
                  <a:pt x="1547816" y="2317321"/>
                  <a:pt x="1556483" y="2302653"/>
                </a:cubicBezTo>
                <a:cubicBezTo>
                  <a:pt x="1576581" y="2316655"/>
                  <a:pt x="1608490" y="2302272"/>
                  <a:pt x="1604299" y="2274078"/>
                </a:cubicBezTo>
                <a:cubicBezTo>
                  <a:pt x="1602680" y="2251313"/>
                  <a:pt x="1587630" y="2235121"/>
                  <a:pt x="1590678" y="2211975"/>
                </a:cubicBezTo>
                <a:cubicBezTo>
                  <a:pt x="1592012" y="2195401"/>
                  <a:pt x="1595441" y="2182447"/>
                  <a:pt x="1601441" y="2164921"/>
                </a:cubicBezTo>
                <a:cubicBezTo>
                  <a:pt x="1601822" y="2164350"/>
                  <a:pt x="1605251" y="2180161"/>
                  <a:pt x="1612205" y="2192830"/>
                </a:cubicBezTo>
                <a:cubicBezTo>
                  <a:pt x="1621063" y="2211975"/>
                  <a:pt x="1639637" y="2213404"/>
                  <a:pt x="1652686" y="2193877"/>
                </a:cubicBezTo>
                <a:cubicBezTo>
                  <a:pt x="1661354" y="2184067"/>
                  <a:pt x="1654496" y="2160635"/>
                  <a:pt x="1655067" y="2145871"/>
                </a:cubicBezTo>
                <a:cubicBezTo>
                  <a:pt x="1655258" y="2129965"/>
                  <a:pt x="1661449" y="2103009"/>
                  <a:pt x="1666116" y="2092722"/>
                </a:cubicBezTo>
                <a:cubicBezTo>
                  <a:pt x="1668116" y="2104057"/>
                  <a:pt x="1674212" y="2118916"/>
                  <a:pt x="1690024" y="2106152"/>
                </a:cubicBezTo>
                <a:cubicBezTo>
                  <a:pt x="1679261" y="2069004"/>
                  <a:pt x="1702692" y="2003568"/>
                  <a:pt x="1737744" y="1973564"/>
                </a:cubicBezTo>
                <a:cubicBezTo>
                  <a:pt x="1725266" y="1992900"/>
                  <a:pt x="1712503" y="2022618"/>
                  <a:pt x="1715837" y="2046907"/>
                </a:cubicBezTo>
                <a:cubicBezTo>
                  <a:pt x="1717170" y="2057860"/>
                  <a:pt x="1723742" y="2066147"/>
                  <a:pt x="1734029" y="2070529"/>
                </a:cubicBezTo>
                <a:cubicBezTo>
                  <a:pt x="1745840" y="2074338"/>
                  <a:pt x="1751651" y="2064909"/>
                  <a:pt x="1762319" y="2055098"/>
                </a:cubicBezTo>
                <a:cubicBezTo>
                  <a:pt x="1778035" y="2039382"/>
                  <a:pt x="1766224" y="2025761"/>
                  <a:pt x="1760795" y="2033667"/>
                </a:cubicBezTo>
                <a:cubicBezTo>
                  <a:pt x="1711360" y="2096055"/>
                  <a:pt x="1770129" y="1961848"/>
                  <a:pt x="1810515" y="1989852"/>
                </a:cubicBezTo>
                <a:cubicBezTo>
                  <a:pt x="1810515" y="1989852"/>
                  <a:pt x="1810515" y="1989852"/>
                  <a:pt x="1810515" y="1989852"/>
                </a:cubicBezTo>
                <a:cubicBezTo>
                  <a:pt x="1776892" y="1958991"/>
                  <a:pt x="1873952" y="1882124"/>
                  <a:pt x="1856807" y="1914223"/>
                </a:cubicBezTo>
                <a:cubicBezTo>
                  <a:pt x="1853663" y="1921843"/>
                  <a:pt x="1833185" y="1933750"/>
                  <a:pt x="1847377" y="1938226"/>
                </a:cubicBezTo>
                <a:cubicBezTo>
                  <a:pt x="1862712" y="1938512"/>
                  <a:pt x="1873856" y="1916795"/>
                  <a:pt x="1880429" y="1905079"/>
                </a:cubicBezTo>
                <a:cubicBezTo>
                  <a:pt x="1882429" y="1899745"/>
                  <a:pt x="1881667" y="1895840"/>
                  <a:pt x="1878714" y="1892030"/>
                </a:cubicBezTo>
                <a:cubicBezTo>
                  <a:pt x="1866903" y="1866027"/>
                  <a:pt x="1902908" y="1822212"/>
                  <a:pt x="1929197" y="1810401"/>
                </a:cubicBezTo>
                <a:cubicBezTo>
                  <a:pt x="1951295" y="1841452"/>
                  <a:pt x="1996729" y="1826879"/>
                  <a:pt x="2021304" y="1805733"/>
                </a:cubicBezTo>
                <a:cubicBezTo>
                  <a:pt x="2042925" y="1787636"/>
                  <a:pt x="2053784" y="1765538"/>
                  <a:pt x="2083406" y="1758299"/>
                </a:cubicBezTo>
                <a:cubicBezTo>
                  <a:pt x="2106933" y="1751060"/>
                  <a:pt x="2132079" y="1749441"/>
                  <a:pt x="2157511" y="1751346"/>
                </a:cubicBezTo>
                <a:cubicBezTo>
                  <a:pt x="2157987" y="1751536"/>
                  <a:pt x="2152939" y="1753346"/>
                  <a:pt x="2146176" y="1756870"/>
                </a:cubicBezTo>
                <a:cubicBezTo>
                  <a:pt x="2096265" y="1780683"/>
                  <a:pt x="2107219" y="1811829"/>
                  <a:pt x="2159511" y="1814687"/>
                </a:cubicBezTo>
                <a:cubicBezTo>
                  <a:pt x="2200469" y="1805067"/>
                  <a:pt x="2234568" y="1801162"/>
                  <a:pt x="2273811" y="1816401"/>
                </a:cubicBezTo>
                <a:cubicBezTo>
                  <a:pt x="2260667" y="1817259"/>
                  <a:pt x="2244760" y="1826974"/>
                  <a:pt x="2259047" y="1841166"/>
                </a:cubicBezTo>
                <a:cubicBezTo>
                  <a:pt x="2282669" y="1835737"/>
                  <a:pt x="2305720" y="1839262"/>
                  <a:pt x="2328771" y="1850882"/>
                </a:cubicBezTo>
                <a:cubicBezTo>
                  <a:pt x="2313435" y="1883362"/>
                  <a:pt x="2346392" y="1918509"/>
                  <a:pt x="2380301" y="1913842"/>
                </a:cubicBezTo>
                <a:cubicBezTo>
                  <a:pt x="2404018" y="1913271"/>
                  <a:pt x="2421830" y="1905746"/>
                  <a:pt x="2444499" y="1915176"/>
                </a:cubicBezTo>
                <a:cubicBezTo>
                  <a:pt x="2457549" y="1919653"/>
                  <a:pt x="2474217" y="1928034"/>
                  <a:pt x="2493934" y="1942417"/>
                </a:cubicBezTo>
                <a:cubicBezTo>
                  <a:pt x="2494410" y="1942989"/>
                  <a:pt x="2476218" y="1941465"/>
                  <a:pt x="2460406" y="1945084"/>
                </a:cubicBezTo>
                <a:cubicBezTo>
                  <a:pt x="2436498" y="1948704"/>
                  <a:pt x="2430879" y="1969087"/>
                  <a:pt x="2446500" y="1988042"/>
                </a:cubicBezTo>
                <a:cubicBezTo>
                  <a:pt x="2451262" y="1993471"/>
                  <a:pt x="2459453" y="1998996"/>
                  <a:pt x="2473455" y="2000043"/>
                </a:cubicBezTo>
                <a:cubicBezTo>
                  <a:pt x="2495363" y="2000996"/>
                  <a:pt x="2528034" y="2017379"/>
                  <a:pt x="2542321" y="2028809"/>
                </a:cubicBezTo>
                <a:cubicBezTo>
                  <a:pt x="2530319" y="2028428"/>
                  <a:pt x="2514127" y="2031190"/>
                  <a:pt x="2520223" y="2049954"/>
                </a:cubicBezTo>
                <a:cubicBezTo>
                  <a:pt x="2549846" y="2047668"/>
                  <a:pt x="2606519" y="2072910"/>
                  <a:pt x="2625855" y="2108247"/>
                </a:cubicBezTo>
                <a:cubicBezTo>
                  <a:pt x="2603471" y="2092722"/>
                  <a:pt x="2564895" y="2072148"/>
                  <a:pt x="2540416" y="2098532"/>
                </a:cubicBezTo>
                <a:cubicBezTo>
                  <a:pt x="2531843" y="2107009"/>
                  <a:pt x="2532891" y="2113772"/>
                  <a:pt x="2543559" y="2131870"/>
                </a:cubicBezTo>
                <a:cubicBezTo>
                  <a:pt x="2554132" y="2149491"/>
                  <a:pt x="2570420" y="2138061"/>
                  <a:pt x="2564514" y="2132155"/>
                </a:cubicBezTo>
                <a:cubicBezTo>
                  <a:pt x="2520604" y="2078625"/>
                  <a:pt x="2626617" y="2144633"/>
                  <a:pt x="2595090" y="2181400"/>
                </a:cubicBezTo>
                <a:lnTo>
                  <a:pt x="2595090" y="2181400"/>
                </a:lnTo>
                <a:lnTo>
                  <a:pt x="2595090" y="2181400"/>
                </a:lnTo>
                <a:lnTo>
                  <a:pt x="2595090" y="2181400"/>
                </a:lnTo>
                <a:lnTo>
                  <a:pt x="2595090" y="2181400"/>
                </a:lnTo>
                <a:cubicBezTo>
                  <a:pt x="2618045" y="2150729"/>
                  <a:pt x="2689101" y="2205403"/>
                  <a:pt x="2661860" y="2204355"/>
                </a:cubicBezTo>
                <a:cubicBezTo>
                  <a:pt x="2654049" y="2204260"/>
                  <a:pt x="2643000" y="2191877"/>
                  <a:pt x="2640714" y="2205688"/>
                </a:cubicBezTo>
                <a:cubicBezTo>
                  <a:pt x="2639571" y="2221690"/>
                  <a:pt x="2676433" y="2228167"/>
                  <a:pt x="2682338" y="2211594"/>
                </a:cubicBezTo>
                <a:cubicBezTo>
                  <a:pt x="2691768" y="2196354"/>
                  <a:pt x="2727487" y="2181971"/>
                  <a:pt x="2748251" y="2186448"/>
                </a:cubicBezTo>
                <a:cubicBezTo>
                  <a:pt x="2737488" y="2214737"/>
                  <a:pt x="2759205" y="2248837"/>
                  <a:pt x="2787876" y="2220547"/>
                </a:cubicBezTo>
                <a:cubicBezTo>
                  <a:pt x="2807402" y="2200068"/>
                  <a:pt x="2811783" y="2184543"/>
                  <a:pt x="2836548" y="2174351"/>
                </a:cubicBezTo>
                <a:cubicBezTo>
                  <a:pt x="2842263" y="2171779"/>
                  <a:pt x="2847597" y="2169779"/>
                  <a:pt x="2853788" y="2167874"/>
                </a:cubicBezTo>
                <a:cubicBezTo>
                  <a:pt x="2851312" y="2173684"/>
                  <a:pt x="2844644" y="2185686"/>
                  <a:pt x="2841216" y="2194639"/>
                </a:cubicBezTo>
                <a:cubicBezTo>
                  <a:pt x="2835786" y="2208070"/>
                  <a:pt x="2831500" y="2225596"/>
                  <a:pt x="2846168" y="2234359"/>
                </a:cubicBezTo>
                <a:cubicBezTo>
                  <a:pt x="2850359" y="2238073"/>
                  <a:pt x="2857694" y="2239216"/>
                  <a:pt x="2863694" y="2235883"/>
                </a:cubicBezTo>
                <a:cubicBezTo>
                  <a:pt x="2867028" y="2234168"/>
                  <a:pt x="2870552" y="2230834"/>
                  <a:pt x="2873886" y="2225691"/>
                </a:cubicBezTo>
                <a:cubicBezTo>
                  <a:pt x="2885126" y="2209022"/>
                  <a:pt x="2900080" y="2196259"/>
                  <a:pt x="2916082" y="2187496"/>
                </a:cubicBezTo>
                <a:cubicBezTo>
                  <a:pt x="2912653" y="2197687"/>
                  <a:pt x="2909129" y="2212165"/>
                  <a:pt x="2922750" y="2218452"/>
                </a:cubicBezTo>
                <a:cubicBezTo>
                  <a:pt x="2927798" y="2203879"/>
                  <a:pt x="2936466" y="2188258"/>
                  <a:pt x="2950277" y="2179780"/>
                </a:cubicBezTo>
                <a:cubicBezTo>
                  <a:pt x="2961611" y="2209117"/>
                  <a:pt x="3001045" y="2220166"/>
                  <a:pt x="3003902" y="2179114"/>
                </a:cubicBezTo>
                <a:cubicBezTo>
                  <a:pt x="3005998" y="2144252"/>
                  <a:pt x="2995235" y="2132155"/>
                  <a:pt x="3022381" y="2092817"/>
                </a:cubicBezTo>
                <a:cubicBezTo>
                  <a:pt x="3026762" y="2109200"/>
                  <a:pt x="3029049" y="2140633"/>
                  <a:pt x="3048003" y="2149681"/>
                </a:cubicBezTo>
                <a:cubicBezTo>
                  <a:pt x="3056861" y="2153110"/>
                  <a:pt x="3070196" y="2151586"/>
                  <a:pt x="3074483" y="2140633"/>
                </a:cubicBezTo>
                <a:cubicBezTo>
                  <a:pt x="3078483" y="2132060"/>
                  <a:pt x="3074483" y="2117296"/>
                  <a:pt x="3076197" y="2107295"/>
                </a:cubicBezTo>
                <a:cubicBezTo>
                  <a:pt x="3077150" y="2095389"/>
                  <a:pt x="3082293" y="2075196"/>
                  <a:pt x="3086199" y="2068052"/>
                </a:cubicBezTo>
                <a:cubicBezTo>
                  <a:pt x="3090009" y="2078911"/>
                  <a:pt x="3096676" y="2093388"/>
                  <a:pt x="3112487" y="2088721"/>
                </a:cubicBezTo>
                <a:cubicBezTo>
                  <a:pt x="3103439" y="2057765"/>
                  <a:pt x="3101915" y="2020713"/>
                  <a:pt x="3127632" y="1994519"/>
                </a:cubicBezTo>
                <a:cubicBezTo>
                  <a:pt x="3123346" y="2010807"/>
                  <a:pt x="3123727" y="2030714"/>
                  <a:pt x="3131347" y="2046621"/>
                </a:cubicBezTo>
                <a:cubicBezTo>
                  <a:pt x="3140491" y="2064909"/>
                  <a:pt x="3165732" y="2085007"/>
                  <a:pt x="3184496" y="2061480"/>
                </a:cubicBezTo>
                <a:cubicBezTo>
                  <a:pt x="3195641" y="2052812"/>
                  <a:pt x="3185068" y="2035381"/>
                  <a:pt x="3176781" y="2042334"/>
                </a:cubicBezTo>
                <a:cubicBezTo>
                  <a:pt x="3141062" y="2090245"/>
                  <a:pt x="3165732" y="1985851"/>
                  <a:pt x="3212119" y="2002901"/>
                </a:cubicBezTo>
                <a:cubicBezTo>
                  <a:pt x="3212119" y="2002901"/>
                  <a:pt x="3212119" y="2002901"/>
                  <a:pt x="3212119" y="2002901"/>
                </a:cubicBezTo>
                <a:cubicBezTo>
                  <a:pt x="3164780" y="1989375"/>
                  <a:pt x="3201832" y="1892220"/>
                  <a:pt x="3205166" y="1950609"/>
                </a:cubicBezTo>
                <a:cubicBezTo>
                  <a:pt x="3208214" y="1960610"/>
                  <a:pt x="3226883" y="1953276"/>
                  <a:pt x="3222406" y="1939655"/>
                </a:cubicBezTo>
                <a:cubicBezTo>
                  <a:pt x="3218120" y="1921748"/>
                  <a:pt x="3212500" y="1916795"/>
                  <a:pt x="3200879" y="1916319"/>
                </a:cubicBezTo>
                <a:cubicBezTo>
                  <a:pt x="3183544" y="1914604"/>
                  <a:pt x="3151350" y="1893268"/>
                  <a:pt x="3144682" y="1872694"/>
                </a:cubicBezTo>
                <a:cubicBezTo>
                  <a:pt x="3175162" y="1869646"/>
                  <a:pt x="3202118" y="1836690"/>
                  <a:pt x="3159160" y="1824403"/>
                </a:cubicBezTo>
                <a:cubicBezTo>
                  <a:pt x="3124965" y="1818116"/>
                  <a:pt x="3100962" y="1819354"/>
                  <a:pt x="3077817" y="1793541"/>
                </a:cubicBezTo>
                <a:cubicBezTo>
                  <a:pt x="3096771" y="1791446"/>
                  <a:pt x="3133347" y="1795351"/>
                  <a:pt x="3144015" y="1773063"/>
                </a:cubicBezTo>
                <a:cubicBezTo>
                  <a:pt x="3146587" y="1766300"/>
                  <a:pt x="3147444" y="1755632"/>
                  <a:pt x="3139253" y="1751536"/>
                </a:cubicBezTo>
                <a:cubicBezTo>
                  <a:pt x="3129728" y="1746297"/>
                  <a:pt x="3117917" y="1750488"/>
                  <a:pt x="3107725" y="1747250"/>
                </a:cubicBezTo>
                <a:cubicBezTo>
                  <a:pt x="3094485" y="1743821"/>
                  <a:pt x="3080388" y="1738201"/>
                  <a:pt x="3070006" y="1731058"/>
                </a:cubicBezTo>
                <a:cubicBezTo>
                  <a:pt x="3081436" y="1728962"/>
                  <a:pt x="3096581" y="1724866"/>
                  <a:pt x="3096485" y="1708959"/>
                </a:cubicBezTo>
                <a:cubicBezTo>
                  <a:pt x="3080484" y="1711817"/>
                  <a:pt x="3062100" y="1712198"/>
                  <a:pt x="3047718" y="1703816"/>
                </a:cubicBezTo>
                <a:cubicBezTo>
                  <a:pt x="3068673" y="1681146"/>
                  <a:pt x="3067053" y="1636474"/>
                  <a:pt x="3024762" y="1654953"/>
                </a:cubicBezTo>
                <a:cubicBezTo>
                  <a:pt x="2999807" y="1665716"/>
                  <a:pt x="2997235" y="1675432"/>
                  <a:pt x="2973042" y="1680289"/>
                </a:cubicBezTo>
                <a:cubicBezTo>
                  <a:pt x="2963231" y="1682290"/>
                  <a:pt x="2951325" y="1682766"/>
                  <a:pt x="2936084" y="1680384"/>
                </a:cubicBezTo>
                <a:cubicBezTo>
                  <a:pt x="2941514" y="1675812"/>
                  <a:pt x="2953896" y="1666764"/>
                  <a:pt x="2961326" y="1659239"/>
                </a:cubicBezTo>
                <a:cubicBezTo>
                  <a:pt x="2972756" y="1648285"/>
                  <a:pt x="2985138" y="1632093"/>
                  <a:pt x="2975137" y="1616758"/>
                </a:cubicBezTo>
                <a:cubicBezTo>
                  <a:pt x="2972851" y="1611233"/>
                  <a:pt x="2966374" y="1606566"/>
                  <a:pt x="2959040" y="1607233"/>
                </a:cubicBezTo>
                <a:cubicBezTo>
                  <a:pt x="2949229" y="1607518"/>
                  <a:pt x="2936656" y="1618377"/>
                  <a:pt x="2926369" y="1621044"/>
                </a:cubicBezTo>
                <a:cubicBezTo>
                  <a:pt x="2912462" y="1625806"/>
                  <a:pt x="2896175" y="1628854"/>
                  <a:pt x="2882744" y="1627997"/>
                </a:cubicBezTo>
                <a:cubicBezTo>
                  <a:pt x="2892365" y="1619805"/>
                  <a:pt x="2903700" y="1607137"/>
                  <a:pt x="2892555" y="1593040"/>
                </a:cubicBezTo>
                <a:cubicBezTo>
                  <a:pt x="2862361" y="1617805"/>
                  <a:pt x="2821403" y="1628950"/>
                  <a:pt x="2782256" y="1609709"/>
                </a:cubicBezTo>
                <a:cubicBezTo>
                  <a:pt x="2801115" y="1610280"/>
                  <a:pt x="2825880" y="1604470"/>
                  <a:pt x="2840930" y="1590087"/>
                </a:cubicBezTo>
                <a:cubicBezTo>
                  <a:pt x="2857408" y="1574086"/>
                  <a:pt x="2867124" y="1540938"/>
                  <a:pt x="2837120" y="1530366"/>
                </a:cubicBezTo>
                <a:cubicBezTo>
                  <a:pt x="2824642" y="1521698"/>
                  <a:pt x="2809878" y="1538271"/>
                  <a:pt x="2819784" y="1544558"/>
                </a:cubicBezTo>
                <a:cubicBezTo>
                  <a:pt x="2827690" y="1546177"/>
                  <a:pt x="2845311" y="1553892"/>
                  <a:pt x="2835596" y="1559036"/>
                </a:cubicBezTo>
                <a:cubicBezTo>
                  <a:pt x="2815403" y="1566466"/>
                  <a:pt x="2764158" y="1554464"/>
                  <a:pt x="2767492" y="1518174"/>
                </a:cubicBezTo>
                <a:lnTo>
                  <a:pt x="2767492" y="1518174"/>
                </a:lnTo>
                <a:lnTo>
                  <a:pt x="2767492" y="1518174"/>
                </a:lnTo>
                <a:cubicBezTo>
                  <a:pt x="2763587" y="1553512"/>
                  <a:pt x="2709390" y="1561036"/>
                  <a:pt x="2688911" y="1543605"/>
                </a:cubicBezTo>
                <a:cubicBezTo>
                  <a:pt x="2718152" y="1535890"/>
                  <a:pt x="2741489" y="1522174"/>
                  <a:pt x="2757110" y="1503696"/>
                </a:cubicBezTo>
                <a:cubicBezTo>
                  <a:pt x="2882649" y="1513507"/>
                  <a:pt x="3012666" y="1544844"/>
                  <a:pt x="3109154" y="1629330"/>
                </a:cubicBezTo>
                <a:cubicBezTo>
                  <a:pt x="3217739" y="1719437"/>
                  <a:pt x="3269269" y="1870980"/>
                  <a:pt x="3224025" y="2006711"/>
                </a:cubicBezTo>
                <a:lnTo>
                  <a:pt x="3224025" y="2006711"/>
                </a:lnTo>
                <a:cubicBezTo>
                  <a:pt x="3187926" y="2121201"/>
                  <a:pt x="3096771" y="2215785"/>
                  <a:pt x="2986091" y="2261124"/>
                </a:cubicBezTo>
                <a:cubicBezTo>
                  <a:pt x="2852741" y="2318845"/>
                  <a:pt x="2695197" y="2284841"/>
                  <a:pt x="2587565" y="2190163"/>
                </a:cubicBezTo>
                <a:lnTo>
                  <a:pt x="2587565" y="2190163"/>
                </a:lnTo>
                <a:lnTo>
                  <a:pt x="2587565" y="2190163"/>
                </a:lnTo>
                <a:cubicBezTo>
                  <a:pt x="2452976" y="2080434"/>
                  <a:pt x="2343439" y="1912033"/>
                  <a:pt x="2164750" y="1865360"/>
                </a:cubicBezTo>
                <a:cubicBezTo>
                  <a:pt x="2029971" y="1829546"/>
                  <a:pt x="1900622" y="1888411"/>
                  <a:pt x="1818230" y="1996329"/>
                </a:cubicBezTo>
                <a:lnTo>
                  <a:pt x="1818230" y="1996329"/>
                </a:lnTo>
                <a:lnTo>
                  <a:pt x="1818230" y="1996329"/>
                </a:lnTo>
                <a:cubicBezTo>
                  <a:pt x="1724885" y="2114153"/>
                  <a:pt x="1683642" y="2264458"/>
                  <a:pt x="1588011" y="2379424"/>
                </a:cubicBezTo>
                <a:cubicBezTo>
                  <a:pt x="1512478" y="2474865"/>
                  <a:pt x="1356649" y="2513441"/>
                  <a:pt x="1266447" y="2418286"/>
                </a:cubicBezTo>
                <a:lnTo>
                  <a:pt x="1266447" y="2418286"/>
                </a:lnTo>
                <a:lnTo>
                  <a:pt x="1266447" y="2418286"/>
                </a:lnTo>
                <a:cubicBezTo>
                  <a:pt x="1220632" y="2370661"/>
                  <a:pt x="1202249" y="2302939"/>
                  <a:pt x="1198915" y="2238264"/>
                </a:cubicBezTo>
                <a:cubicBezTo>
                  <a:pt x="1193581" y="1984708"/>
                  <a:pt x="1425038" y="1728867"/>
                  <a:pt x="1247683" y="1486170"/>
                </a:cubicBezTo>
                <a:cubicBezTo>
                  <a:pt x="1208821" y="1433878"/>
                  <a:pt x="1147575" y="1395968"/>
                  <a:pt x="1081281" y="1396158"/>
                </a:cubicBezTo>
                <a:cubicBezTo>
                  <a:pt x="885257" y="1391777"/>
                  <a:pt x="758384" y="1568656"/>
                  <a:pt x="608079" y="1664763"/>
                </a:cubicBezTo>
                <a:cubicBezTo>
                  <a:pt x="598268" y="1671431"/>
                  <a:pt x="587505" y="1676765"/>
                  <a:pt x="577980" y="1683718"/>
                </a:cubicBezTo>
                <a:cubicBezTo>
                  <a:pt x="486826" y="1747726"/>
                  <a:pt x="369097" y="1779349"/>
                  <a:pt x="259369" y="1753917"/>
                </a:cubicBezTo>
                <a:cubicBezTo>
                  <a:pt x="57725" y="1703816"/>
                  <a:pt x="44675" y="1521984"/>
                  <a:pt x="124590" y="1357963"/>
                </a:cubicBezTo>
                <a:cubicBezTo>
                  <a:pt x="124209" y="1357963"/>
                  <a:pt x="123828" y="1357963"/>
                  <a:pt x="123447" y="1357963"/>
                </a:cubicBezTo>
                <a:cubicBezTo>
                  <a:pt x="80585" y="1448070"/>
                  <a:pt x="50295" y="1561989"/>
                  <a:pt x="105254" y="1652762"/>
                </a:cubicBezTo>
                <a:cubicBezTo>
                  <a:pt x="181454" y="1774872"/>
                  <a:pt x="352333" y="1787826"/>
                  <a:pt x="477015" y="1740868"/>
                </a:cubicBezTo>
                <a:cubicBezTo>
                  <a:pt x="516068" y="1726581"/>
                  <a:pt x="552929" y="1706578"/>
                  <a:pt x="586743" y="1682480"/>
                </a:cubicBezTo>
                <a:cubicBezTo>
                  <a:pt x="648275" y="1647047"/>
                  <a:pt x="701043" y="1600565"/>
                  <a:pt x="755907" y="1555226"/>
                </a:cubicBezTo>
                <a:cubicBezTo>
                  <a:pt x="824106" y="1498933"/>
                  <a:pt x="895639" y="1441593"/>
                  <a:pt x="981173" y="1414446"/>
                </a:cubicBezTo>
                <a:cubicBezTo>
                  <a:pt x="1138717" y="1365679"/>
                  <a:pt x="1252731" y="1445498"/>
                  <a:pt x="1296546" y="1598470"/>
                </a:cubicBezTo>
                <a:cubicBezTo>
                  <a:pt x="1347314" y="1784397"/>
                  <a:pt x="1232919" y="1960610"/>
                  <a:pt x="1201391" y="2138156"/>
                </a:cubicBezTo>
                <a:cubicBezTo>
                  <a:pt x="1183389" y="2235406"/>
                  <a:pt x="1192628" y="2346944"/>
                  <a:pt x="1262447" y="2422001"/>
                </a:cubicBezTo>
                <a:lnTo>
                  <a:pt x="1262447" y="2422001"/>
                </a:lnTo>
                <a:cubicBezTo>
                  <a:pt x="1364459" y="2527538"/>
                  <a:pt x="1532576" y="2474198"/>
                  <a:pt x="1607918" y="2363518"/>
                </a:cubicBezTo>
                <a:cubicBezTo>
                  <a:pt x="1693548" y="2251408"/>
                  <a:pt x="1734791" y="2111296"/>
                  <a:pt x="1823088" y="2000139"/>
                </a:cubicBezTo>
                <a:lnTo>
                  <a:pt x="1823088" y="2000139"/>
                </a:lnTo>
                <a:cubicBezTo>
                  <a:pt x="1880714" y="1925653"/>
                  <a:pt x="1967011" y="1866979"/>
                  <a:pt x="2063118" y="1862217"/>
                </a:cubicBezTo>
                <a:cubicBezTo>
                  <a:pt x="2291337" y="1848977"/>
                  <a:pt x="2426688" y="2066718"/>
                  <a:pt x="2583088" y="2195401"/>
                </a:cubicBezTo>
                <a:lnTo>
                  <a:pt x="2583088" y="2195401"/>
                </a:lnTo>
                <a:cubicBezTo>
                  <a:pt x="2807307" y="2392283"/>
                  <a:pt x="3138300" y="2283889"/>
                  <a:pt x="3231169" y="2008902"/>
                </a:cubicBezTo>
                <a:lnTo>
                  <a:pt x="3231169" y="2008902"/>
                </a:lnTo>
                <a:lnTo>
                  <a:pt x="3231169" y="2008902"/>
                </a:lnTo>
                <a:cubicBezTo>
                  <a:pt x="3263459" y="1910890"/>
                  <a:pt x="3247838" y="1800971"/>
                  <a:pt x="3193355" y="1713912"/>
                </a:cubicBezTo>
                <a:cubicBezTo>
                  <a:pt x="3103248" y="1570275"/>
                  <a:pt x="2932370" y="1508458"/>
                  <a:pt x="2769587" y="1496457"/>
                </a:cubicBezTo>
                <a:lnTo>
                  <a:pt x="2769587" y="1496457"/>
                </a:lnTo>
                <a:lnTo>
                  <a:pt x="2769587" y="1496457"/>
                </a:lnTo>
                <a:cubicBezTo>
                  <a:pt x="2767397" y="1496266"/>
                  <a:pt x="2765206" y="1496076"/>
                  <a:pt x="2763015" y="1495885"/>
                </a:cubicBezTo>
                <a:cubicBezTo>
                  <a:pt x="2764920" y="1493028"/>
                  <a:pt x="2766730" y="1490075"/>
                  <a:pt x="2768349" y="1487027"/>
                </a:cubicBezTo>
                <a:cubicBezTo>
                  <a:pt x="2769016" y="1487122"/>
                  <a:pt x="2769778" y="1487122"/>
                  <a:pt x="2770445" y="1487217"/>
                </a:cubicBezTo>
                <a:cubicBezTo>
                  <a:pt x="2935894" y="1499409"/>
                  <a:pt x="3109820" y="1563513"/>
                  <a:pt x="3200879" y="1709245"/>
                </a:cubicBezTo>
                <a:cubicBezTo>
                  <a:pt x="3256886" y="1799066"/>
                  <a:pt x="3272412" y="1911651"/>
                  <a:pt x="3239075" y="2012236"/>
                </a:cubicBezTo>
                <a:cubicBezTo>
                  <a:pt x="3143729" y="2292175"/>
                  <a:pt x="2806259" y="2402094"/>
                  <a:pt x="2578040" y="2201497"/>
                </a:cubicBezTo>
                <a:lnTo>
                  <a:pt x="2578040" y="2201497"/>
                </a:lnTo>
                <a:lnTo>
                  <a:pt x="2578040" y="2201497"/>
                </a:lnTo>
                <a:cubicBezTo>
                  <a:pt x="2444118" y="2092245"/>
                  <a:pt x="2340296" y="1929654"/>
                  <a:pt x="2165893" y="1879933"/>
                </a:cubicBezTo>
                <a:cubicBezTo>
                  <a:pt x="2082073" y="1857359"/>
                  <a:pt x="1997110" y="1869170"/>
                  <a:pt x="1923958" y="1916224"/>
                </a:cubicBezTo>
                <a:cubicBezTo>
                  <a:pt x="1768415" y="2018236"/>
                  <a:pt x="1726219" y="2213975"/>
                  <a:pt x="1621254" y="2357136"/>
                </a:cubicBezTo>
                <a:cubicBezTo>
                  <a:pt x="1542767" y="2477341"/>
                  <a:pt x="1369412" y="2539349"/>
                  <a:pt x="1257875" y="2426478"/>
                </a:cubicBezTo>
                <a:lnTo>
                  <a:pt x="1257875" y="2426478"/>
                </a:lnTo>
                <a:lnTo>
                  <a:pt x="1257875" y="2426478"/>
                </a:lnTo>
                <a:cubicBezTo>
                  <a:pt x="1231871" y="2399332"/>
                  <a:pt x="1213774" y="2365422"/>
                  <a:pt x="1202820" y="2329513"/>
                </a:cubicBezTo>
                <a:cubicBezTo>
                  <a:pt x="1126334" y="2080816"/>
                  <a:pt x="1358935" y="1849929"/>
                  <a:pt x="1291212" y="1600089"/>
                </a:cubicBezTo>
                <a:lnTo>
                  <a:pt x="1291212" y="1600089"/>
                </a:lnTo>
                <a:lnTo>
                  <a:pt x="1291212" y="1600089"/>
                </a:lnTo>
                <a:cubicBezTo>
                  <a:pt x="1247397" y="1446546"/>
                  <a:pt x="1132430" y="1369679"/>
                  <a:pt x="975935" y="1421781"/>
                </a:cubicBezTo>
                <a:cubicBezTo>
                  <a:pt x="825821" y="1473311"/>
                  <a:pt x="725808" y="1607042"/>
                  <a:pt x="591410" y="1685052"/>
                </a:cubicBezTo>
                <a:cubicBezTo>
                  <a:pt x="584838" y="1688862"/>
                  <a:pt x="578742" y="1693910"/>
                  <a:pt x="572265" y="1697911"/>
                </a:cubicBezTo>
                <a:lnTo>
                  <a:pt x="572265" y="1697911"/>
                </a:lnTo>
                <a:lnTo>
                  <a:pt x="572265" y="1697911"/>
                </a:lnTo>
                <a:cubicBezTo>
                  <a:pt x="292992" y="1879171"/>
                  <a:pt x="-59909" y="1705530"/>
                  <a:pt x="121923" y="1358154"/>
                </a:cubicBezTo>
                <a:cubicBezTo>
                  <a:pt x="121447" y="1358154"/>
                  <a:pt x="121066" y="1358154"/>
                  <a:pt x="120590" y="1358058"/>
                </a:cubicBezTo>
                <a:cubicBezTo>
                  <a:pt x="-36763" y="1646857"/>
                  <a:pt x="191646" y="1847358"/>
                  <a:pt x="479682" y="1749250"/>
                </a:cubicBezTo>
                <a:cubicBezTo>
                  <a:pt x="519306" y="1734963"/>
                  <a:pt x="556835" y="1714865"/>
                  <a:pt x="591220" y="1690481"/>
                </a:cubicBezTo>
                <a:cubicBezTo>
                  <a:pt x="653132" y="1655048"/>
                  <a:pt x="706758" y="1608280"/>
                  <a:pt x="761813" y="1562941"/>
                </a:cubicBezTo>
                <a:cubicBezTo>
                  <a:pt x="827535" y="1509125"/>
                  <a:pt x="895829" y="1453975"/>
                  <a:pt x="977459" y="1426638"/>
                </a:cubicBezTo>
                <a:cubicBezTo>
                  <a:pt x="1131192" y="1375680"/>
                  <a:pt x="1242825" y="1450832"/>
                  <a:pt x="1285783" y="1601517"/>
                </a:cubicBezTo>
                <a:cubicBezTo>
                  <a:pt x="1335122" y="1785921"/>
                  <a:pt x="1220537" y="1959562"/>
                  <a:pt x="1189390" y="2136156"/>
                </a:cubicBezTo>
                <a:cubicBezTo>
                  <a:pt x="1170435" y="2236930"/>
                  <a:pt x="1180627" y="2353040"/>
                  <a:pt x="1253112" y="2430859"/>
                </a:cubicBezTo>
                <a:lnTo>
                  <a:pt x="1253112" y="2430859"/>
                </a:lnTo>
                <a:cubicBezTo>
                  <a:pt x="1360364" y="2542492"/>
                  <a:pt x="1538195" y="2488771"/>
                  <a:pt x="1618396" y="2371900"/>
                </a:cubicBezTo>
                <a:cubicBezTo>
                  <a:pt x="1704502" y="2260076"/>
                  <a:pt x="1745840" y="2120154"/>
                  <a:pt x="1833947" y="2009187"/>
                </a:cubicBezTo>
                <a:lnTo>
                  <a:pt x="1833947" y="2009187"/>
                </a:lnTo>
                <a:cubicBezTo>
                  <a:pt x="1913957" y="1905555"/>
                  <a:pt x="2034353" y="1851358"/>
                  <a:pt x="2163702" y="1887267"/>
                </a:cubicBezTo>
                <a:cubicBezTo>
                  <a:pt x="2405733" y="1956609"/>
                  <a:pt x="2509079" y="2246646"/>
                  <a:pt x="2756538" y="2303129"/>
                </a:cubicBezTo>
                <a:cubicBezTo>
                  <a:pt x="3044765" y="2374567"/>
                  <a:pt x="3345564" y="2073862"/>
                  <a:pt x="3246314" y="1786303"/>
                </a:cubicBezTo>
                <a:cubicBezTo>
                  <a:pt x="3180115" y="1585516"/>
                  <a:pt x="2970279" y="1491980"/>
                  <a:pt x="2772254" y="1478074"/>
                </a:cubicBezTo>
                <a:cubicBezTo>
                  <a:pt x="2779208" y="1460738"/>
                  <a:pt x="2780351" y="1441688"/>
                  <a:pt x="2776255" y="1423495"/>
                </a:cubicBezTo>
                <a:lnTo>
                  <a:pt x="2776255" y="1423495"/>
                </a:lnTo>
                <a:cubicBezTo>
                  <a:pt x="2769968" y="1394920"/>
                  <a:pt x="2747870" y="1364821"/>
                  <a:pt x="2719772" y="1351200"/>
                </a:cubicBezTo>
                <a:cubicBezTo>
                  <a:pt x="2714057" y="1343200"/>
                  <a:pt x="2704056" y="1338246"/>
                  <a:pt x="2694531" y="1342914"/>
                </a:cubicBezTo>
                <a:cubicBezTo>
                  <a:pt x="2681005" y="1340533"/>
                  <a:pt x="2666718" y="1340913"/>
                  <a:pt x="2652335" y="1344057"/>
                </a:cubicBezTo>
                <a:cubicBezTo>
                  <a:pt x="2651287" y="1334722"/>
                  <a:pt x="2622712" y="1333579"/>
                  <a:pt x="2636237" y="1341485"/>
                </a:cubicBezTo>
                <a:cubicBezTo>
                  <a:pt x="2640714" y="1343009"/>
                  <a:pt x="2641952" y="1346438"/>
                  <a:pt x="2638047" y="1348057"/>
                </a:cubicBezTo>
                <a:cubicBezTo>
                  <a:pt x="2637285" y="1348819"/>
                  <a:pt x="2631284" y="1348533"/>
                  <a:pt x="2632809" y="1349962"/>
                </a:cubicBezTo>
                <a:cubicBezTo>
                  <a:pt x="2613759" y="1357487"/>
                  <a:pt x="2597757" y="1368060"/>
                  <a:pt x="2581374" y="1382633"/>
                </a:cubicBezTo>
                <a:cubicBezTo>
                  <a:pt x="2573277" y="1358440"/>
                  <a:pt x="2536225" y="1375108"/>
                  <a:pt x="2556037" y="1377775"/>
                </a:cubicBezTo>
                <a:cubicBezTo>
                  <a:pt x="2563181" y="1377680"/>
                  <a:pt x="2566229" y="1382919"/>
                  <a:pt x="2557751" y="1387015"/>
                </a:cubicBezTo>
                <a:cubicBezTo>
                  <a:pt x="2554703" y="1388538"/>
                  <a:pt x="2555846" y="1389205"/>
                  <a:pt x="2558704" y="1389205"/>
                </a:cubicBezTo>
                <a:cubicBezTo>
                  <a:pt x="2562419" y="1389682"/>
                  <a:pt x="2567848" y="1386443"/>
                  <a:pt x="2570610" y="1389491"/>
                </a:cubicBezTo>
                <a:cubicBezTo>
                  <a:pt x="2571944" y="1392349"/>
                  <a:pt x="2567181" y="1393206"/>
                  <a:pt x="2565086" y="1393491"/>
                </a:cubicBezTo>
                <a:cubicBezTo>
                  <a:pt x="2552132" y="1395492"/>
                  <a:pt x="2558799" y="1399111"/>
                  <a:pt x="2564419" y="1399492"/>
                </a:cubicBezTo>
                <a:cubicBezTo>
                  <a:pt x="2562895" y="1401207"/>
                  <a:pt x="2561276" y="1402921"/>
                  <a:pt x="2559752" y="1404731"/>
                </a:cubicBezTo>
                <a:cubicBezTo>
                  <a:pt x="2555370" y="1403397"/>
                  <a:pt x="2550227" y="1408255"/>
                  <a:pt x="2553751" y="1411875"/>
                </a:cubicBezTo>
                <a:cubicBezTo>
                  <a:pt x="2551465" y="1414732"/>
                  <a:pt x="2549179" y="1417590"/>
                  <a:pt x="2546988" y="1420542"/>
                </a:cubicBezTo>
                <a:cubicBezTo>
                  <a:pt x="2544035" y="1414828"/>
                  <a:pt x="2535463" y="1413018"/>
                  <a:pt x="2529653" y="1414923"/>
                </a:cubicBezTo>
                <a:cubicBezTo>
                  <a:pt x="2526414" y="1416447"/>
                  <a:pt x="2530034" y="1419018"/>
                  <a:pt x="2532034" y="1419590"/>
                </a:cubicBezTo>
                <a:cubicBezTo>
                  <a:pt x="2537463" y="1421304"/>
                  <a:pt x="2538130" y="1426067"/>
                  <a:pt x="2530510" y="1427115"/>
                </a:cubicBezTo>
                <a:cubicBezTo>
                  <a:pt x="2524128" y="1428829"/>
                  <a:pt x="2538225" y="1429877"/>
                  <a:pt x="2539083" y="1431496"/>
                </a:cubicBezTo>
                <a:cubicBezTo>
                  <a:pt x="2538416" y="1432449"/>
                  <a:pt x="2537844" y="1433306"/>
                  <a:pt x="2537177" y="1434258"/>
                </a:cubicBezTo>
                <a:cubicBezTo>
                  <a:pt x="2531939" y="1433782"/>
                  <a:pt x="2523557" y="1432449"/>
                  <a:pt x="2529367" y="1437021"/>
                </a:cubicBezTo>
                <a:cubicBezTo>
                  <a:pt x="2530701" y="1437973"/>
                  <a:pt x="2533463" y="1438735"/>
                  <a:pt x="2533082" y="1440450"/>
                </a:cubicBezTo>
                <a:cubicBezTo>
                  <a:pt x="2531558" y="1444260"/>
                  <a:pt x="2527843" y="1441688"/>
                  <a:pt x="2525176" y="1440545"/>
                </a:cubicBezTo>
                <a:cubicBezTo>
                  <a:pt x="2515460" y="1440164"/>
                  <a:pt x="2520318" y="1448927"/>
                  <a:pt x="2527557" y="1449213"/>
                </a:cubicBezTo>
                <a:cubicBezTo>
                  <a:pt x="2522318" y="1457785"/>
                  <a:pt x="2517270" y="1466358"/>
                  <a:pt x="2512603" y="1474168"/>
                </a:cubicBezTo>
                <a:cubicBezTo>
                  <a:pt x="2308482" y="1481883"/>
                  <a:pt x="2090836" y="1505315"/>
                  <a:pt x="1901384" y="1411399"/>
                </a:cubicBezTo>
                <a:cubicBezTo>
                  <a:pt x="1759747" y="1351296"/>
                  <a:pt x="1636589" y="1211564"/>
                  <a:pt x="1647447" y="1050306"/>
                </a:cubicBezTo>
                <a:cubicBezTo>
                  <a:pt x="1659068" y="896191"/>
                  <a:pt x="1788893" y="786939"/>
                  <a:pt x="1915957" y="718359"/>
                </a:cubicBezTo>
                <a:cubicBezTo>
                  <a:pt x="1914909" y="714835"/>
                  <a:pt x="1913861" y="711311"/>
                  <a:pt x="1912909" y="707882"/>
                </a:cubicBezTo>
                <a:cubicBezTo>
                  <a:pt x="1781940" y="778081"/>
                  <a:pt x="1648876" y="890762"/>
                  <a:pt x="1637065" y="1049448"/>
                </a:cubicBezTo>
                <a:cubicBezTo>
                  <a:pt x="1625825" y="1214898"/>
                  <a:pt x="1751365" y="1358535"/>
                  <a:pt x="1896812" y="1420257"/>
                </a:cubicBezTo>
                <a:cubicBezTo>
                  <a:pt x="2085883" y="1513887"/>
                  <a:pt x="2303053" y="1492170"/>
                  <a:pt x="2506698" y="1483884"/>
                </a:cubicBezTo>
                <a:cubicBezTo>
                  <a:pt x="2504697" y="1487217"/>
                  <a:pt x="2502792" y="1490456"/>
                  <a:pt x="2500983" y="1493599"/>
                </a:cubicBezTo>
                <a:cubicBezTo>
                  <a:pt x="2297814" y="1502553"/>
                  <a:pt x="2081025" y="1522650"/>
                  <a:pt x="1892430" y="1429210"/>
                </a:cubicBezTo>
                <a:cubicBezTo>
                  <a:pt x="1743269" y="1365964"/>
                  <a:pt x="1615348" y="1218327"/>
                  <a:pt x="1626873" y="1048782"/>
                </a:cubicBezTo>
                <a:cubicBezTo>
                  <a:pt x="1638684" y="885809"/>
                  <a:pt x="1775368" y="769223"/>
                  <a:pt x="1910051" y="697500"/>
                </a:cubicBezTo>
                <a:cubicBezTo>
                  <a:pt x="1910051" y="697404"/>
                  <a:pt x="1910051" y="697309"/>
                  <a:pt x="1909956" y="697214"/>
                </a:cubicBezTo>
                <a:cubicBezTo>
                  <a:pt x="1910147" y="697119"/>
                  <a:pt x="1910337" y="696928"/>
                  <a:pt x="1910623" y="696833"/>
                </a:cubicBezTo>
                <a:cubicBezTo>
                  <a:pt x="1910433" y="696928"/>
                  <a:pt x="1910147" y="697023"/>
                  <a:pt x="1909956" y="697023"/>
                </a:cubicBezTo>
                <a:cubicBezTo>
                  <a:pt x="1909099" y="693975"/>
                  <a:pt x="1908337" y="691118"/>
                  <a:pt x="1907575" y="688165"/>
                </a:cubicBezTo>
                <a:cubicBezTo>
                  <a:pt x="1779940" y="756459"/>
                  <a:pt x="1652495" y="860187"/>
                  <a:pt x="1622968" y="1009920"/>
                </a:cubicBezTo>
                <a:cubicBezTo>
                  <a:pt x="1586201" y="1194514"/>
                  <a:pt x="1724790" y="1368536"/>
                  <a:pt x="1888620" y="1436830"/>
                </a:cubicBezTo>
                <a:cubicBezTo>
                  <a:pt x="2077310" y="1530175"/>
                  <a:pt x="2292671" y="1511316"/>
                  <a:pt x="2495934" y="1501981"/>
                </a:cubicBezTo>
                <a:cubicBezTo>
                  <a:pt x="2480218" y="1528842"/>
                  <a:pt x="2468502" y="1549511"/>
                  <a:pt x="2459930" y="1565704"/>
                </a:cubicBezTo>
                <a:cubicBezTo>
                  <a:pt x="2432022" y="1556369"/>
                  <a:pt x="2420972" y="1605994"/>
                  <a:pt x="2360965" y="1616281"/>
                </a:cubicBezTo>
                <a:cubicBezTo>
                  <a:pt x="2369347" y="1605994"/>
                  <a:pt x="2378110" y="1589802"/>
                  <a:pt x="2361632" y="1579134"/>
                </a:cubicBezTo>
                <a:cubicBezTo>
                  <a:pt x="2350964" y="1594183"/>
                  <a:pt x="2332961" y="1609804"/>
                  <a:pt x="2308292" y="1613709"/>
                </a:cubicBezTo>
                <a:cubicBezTo>
                  <a:pt x="2306482" y="1582467"/>
                  <a:pt x="2274478" y="1552178"/>
                  <a:pt x="2244951" y="1579134"/>
                </a:cubicBezTo>
                <a:cubicBezTo>
                  <a:pt x="2220947" y="1597231"/>
                  <a:pt x="2212661" y="1626187"/>
                  <a:pt x="2183705" y="1637236"/>
                </a:cubicBezTo>
                <a:cubicBezTo>
                  <a:pt x="2170275" y="1643237"/>
                  <a:pt x="2151510" y="1648476"/>
                  <a:pt x="2124459" y="1649619"/>
                </a:cubicBezTo>
                <a:cubicBezTo>
                  <a:pt x="2123697" y="1649333"/>
                  <a:pt x="2140652" y="1636665"/>
                  <a:pt x="2151605" y="1620282"/>
                </a:cubicBezTo>
                <a:cubicBezTo>
                  <a:pt x="2162655" y="1603994"/>
                  <a:pt x="2167893" y="1584658"/>
                  <a:pt x="2147700" y="1572085"/>
                </a:cubicBezTo>
                <a:cubicBezTo>
                  <a:pt x="2141604" y="1567037"/>
                  <a:pt x="2131698" y="1564370"/>
                  <a:pt x="2122364" y="1566942"/>
                </a:cubicBezTo>
                <a:cubicBezTo>
                  <a:pt x="2113791" y="1568275"/>
                  <a:pt x="2103028" y="1577705"/>
                  <a:pt x="2094265" y="1582658"/>
                </a:cubicBezTo>
                <a:cubicBezTo>
                  <a:pt x="2072453" y="1594279"/>
                  <a:pt x="2043306" y="1599327"/>
                  <a:pt x="2019875" y="1597517"/>
                </a:cubicBezTo>
                <a:cubicBezTo>
                  <a:pt x="2032543" y="1589611"/>
                  <a:pt x="2046640" y="1575133"/>
                  <a:pt x="2028733" y="1559703"/>
                </a:cubicBezTo>
                <a:cubicBezTo>
                  <a:pt x="1985585" y="1591230"/>
                  <a:pt x="1914623" y="1585230"/>
                  <a:pt x="1871666" y="1550559"/>
                </a:cubicBezTo>
                <a:cubicBezTo>
                  <a:pt x="1896716" y="1559417"/>
                  <a:pt x="1931768" y="1564084"/>
                  <a:pt x="1957391" y="1550178"/>
                </a:cubicBezTo>
                <a:cubicBezTo>
                  <a:pt x="1970249" y="1543320"/>
                  <a:pt x="1977488" y="1530937"/>
                  <a:pt x="1980346" y="1516364"/>
                </a:cubicBezTo>
                <a:cubicBezTo>
                  <a:pt x="1982727" y="1501124"/>
                  <a:pt x="1972535" y="1495504"/>
                  <a:pt x="1959010" y="1485312"/>
                </a:cubicBezTo>
                <a:cubicBezTo>
                  <a:pt x="1946818" y="1473692"/>
                  <a:pt x="1924720" y="1486455"/>
                  <a:pt x="1935769" y="1496171"/>
                </a:cubicBezTo>
                <a:cubicBezTo>
                  <a:pt x="2012159" y="1535890"/>
                  <a:pt x="1854521" y="1513030"/>
                  <a:pt x="1882238" y="1449975"/>
                </a:cubicBezTo>
                <a:cubicBezTo>
                  <a:pt x="1882238" y="1449975"/>
                  <a:pt x="1882238" y="1449975"/>
                  <a:pt x="1882143" y="1449975"/>
                </a:cubicBezTo>
                <a:cubicBezTo>
                  <a:pt x="1877381" y="1456547"/>
                  <a:pt x="1871856" y="1465024"/>
                  <a:pt x="1865570" y="1469596"/>
                </a:cubicBezTo>
                <a:cubicBezTo>
                  <a:pt x="1835090" y="1484170"/>
                  <a:pt x="1759366" y="1428543"/>
                  <a:pt x="1794418" y="1432639"/>
                </a:cubicBezTo>
                <a:cubicBezTo>
                  <a:pt x="1804324" y="1433020"/>
                  <a:pt x="1821564" y="1450070"/>
                  <a:pt x="1822993" y="1431401"/>
                </a:cubicBezTo>
                <a:cubicBezTo>
                  <a:pt x="1825660" y="1415875"/>
                  <a:pt x="1789274" y="1408541"/>
                  <a:pt x="1780226" y="1409779"/>
                </a:cubicBezTo>
                <a:cubicBezTo>
                  <a:pt x="1766795" y="1410827"/>
                  <a:pt x="1766891" y="1423305"/>
                  <a:pt x="1752889" y="1427972"/>
                </a:cubicBezTo>
                <a:cubicBezTo>
                  <a:pt x="1723838" y="1440069"/>
                  <a:pt x="1686690" y="1433496"/>
                  <a:pt x="1660592" y="1412161"/>
                </a:cubicBezTo>
                <a:cubicBezTo>
                  <a:pt x="1684118" y="1385395"/>
                  <a:pt x="1674784" y="1336151"/>
                  <a:pt x="1636208" y="1328245"/>
                </a:cubicBezTo>
                <a:cubicBezTo>
                  <a:pt x="1603156" y="1317768"/>
                  <a:pt x="1570295" y="1325197"/>
                  <a:pt x="1543244" y="1299861"/>
                </a:cubicBezTo>
                <a:cubicBezTo>
                  <a:pt x="1521812" y="1281478"/>
                  <a:pt x="1508763" y="1262904"/>
                  <a:pt x="1494285" y="1234805"/>
                </a:cubicBezTo>
                <a:cubicBezTo>
                  <a:pt x="1494190" y="1234233"/>
                  <a:pt x="1499524" y="1237853"/>
                  <a:pt x="1507620" y="1242044"/>
                </a:cubicBezTo>
                <a:cubicBezTo>
                  <a:pt x="1531718" y="1256712"/>
                  <a:pt x="1580867" y="1265857"/>
                  <a:pt x="1578867" y="1224042"/>
                </a:cubicBezTo>
                <a:cubicBezTo>
                  <a:pt x="1580010" y="1213660"/>
                  <a:pt x="1577248" y="1202801"/>
                  <a:pt x="1570295" y="1192895"/>
                </a:cubicBezTo>
                <a:cubicBezTo>
                  <a:pt x="1565913" y="1186513"/>
                  <a:pt x="1560103" y="1181179"/>
                  <a:pt x="1553340" y="1176226"/>
                </a:cubicBezTo>
                <a:cubicBezTo>
                  <a:pt x="1524956" y="1155938"/>
                  <a:pt x="1505810" y="1111170"/>
                  <a:pt x="1501905" y="1077166"/>
                </a:cubicBezTo>
                <a:cubicBezTo>
                  <a:pt x="1507715" y="1086406"/>
                  <a:pt x="1530861" y="1105932"/>
                  <a:pt x="1541434" y="1079452"/>
                </a:cubicBezTo>
                <a:cubicBezTo>
                  <a:pt x="1521336" y="1060212"/>
                  <a:pt x="1509716" y="1024398"/>
                  <a:pt x="1513145" y="995156"/>
                </a:cubicBezTo>
                <a:cubicBezTo>
                  <a:pt x="1551530" y="997823"/>
                  <a:pt x="1586011" y="958008"/>
                  <a:pt x="1574295" y="919813"/>
                </a:cubicBezTo>
                <a:cubicBezTo>
                  <a:pt x="1567056" y="881332"/>
                  <a:pt x="1544863" y="864092"/>
                  <a:pt x="1553150" y="821229"/>
                </a:cubicBezTo>
                <a:cubicBezTo>
                  <a:pt x="1556388" y="802560"/>
                  <a:pt x="1564675" y="777700"/>
                  <a:pt x="1582963" y="748839"/>
                </a:cubicBezTo>
                <a:cubicBezTo>
                  <a:pt x="1584011" y="756936"/>
                  <a:pt x="1584201" y="768556"/>
                  <a:pt x="1586297" y="778081"/>
                </a:cubicBezTo>
                <a:cubicBezTo>
                  <a:pt x="1592012" y="815514"/>
                  <a:pt x="1617539" y="836850"/>
                  <a:pt x="1649733" y="807799"/>
                </a:cubicBezTo>
                <a:cubicBezTo>
                  <a:pt x="1674403" y="779891"/>
                  <a:pt x="1647161" y="743791"/>
                  <a:pt x="1700787" y="684736"/>
                </a:cubicBezTo>
                <a:cubicBezTo>
                  <a:pt x="1698882" y="700643"/>
                  <a:pt x="1701835" y="721598"/>
                  <a:pt x="1726505" y="717026"/>
                </a:cubicBezTo>
                <a:cubicBezTo>
                  <a:pt x="1728886" y="663781"/>
                  <a:pt x="1773177" y="610822"/>
                  <a:pt x="1828136" y="598630"/>
                </a:cubicBezTo>
                <a:cubicBezTo>
                  <a:pt x="1805943" y="613584"/>
                  <a:pt x="1783559" y="638064"/>
                  <a:pt x="1779464" y="665972"/>
                </a:cubicBezTo>
                <a:cubicBezTo>
                  <a:pt x="1776225" y="685403"/>
                  <a:pt x="1791179" y="721026"/>
                  <a:pt x="1817278" y="714073"/>
                </a:cubicBezTo>
                <a:cubicBezTo>
                  <a:pt x="1828041" y="713406"/>
                  <a:pt x="1848425" y="706072"/>
                  <a:pt x="1845377" y="694356"/>
                </a:cubicBezTo>
                <a:cubicBezTo>
                  <a:pt x="1843662" y="681212"/>
                  <a:pt x="1835756" y="685117"/>
                  <a:pt x="1827660" y="689118"/>
                </a:cubicBezTo>
                <a:cubicBezTo>
                  <a:pt x="1767843" y="709215"/>
                  <a:pt x="1871094" y="614061"/>
                  <a:pt x="1903479" y="672925"/>
                </a:cubicBezTo>
                <a:lnTo>
                  <a:pt x="1903479" y="672925"/>
                </a:lnTo>
                <a:lnTo>
                  <a:pt x="1903955" y="673782"/>
                </a:lnTo>
                <a:cubicBezTo>
                  <a:pt x="1894049" y="630920"/>
                  <a:pt x="1893002" y="600059"/>
                  <a:pt x="1894335" y="577485"/>
                </a:cubicBezTo>
                <a:cubicBezTo>
                  <a:pt x="1879476" y="551005"/>
                  <a:pt x="1870523" y="521097"/>
                  <a:pt x="1866046" y="491188"/>
                </a:cubicBezTo>
                <a:cubicBezTo>
                  <a:pt x="1865379" y="490902"/>
                  <a:pt x="1864712" y="490617"/>
                  <a:pt x="1864046" y="490236"/>
                </a:cubicBezTo>
                <a:cubicBezTo>
                  <a:pt x="1864141" y="490236"/>
                  <a:pt x="1864141" y="490236"/>
                  <a:pt x="1864236" y="490331"/>
                </a:cubicBezTo>
                <a:cubicBezTo>
                  <a:pt x="1864141" y="490331"/>
                  <a:pt x="1864046" y="490236"/>
                  <a:pt x="1864046" y="490236"/>
                </a:cubicBezTo>
                <a:cubicBezTo>
                  <a:pt x="1864046" y="490236"/>
                  <a:pt x="1864141" y="490236"/>
                  <a:pt x="1864141" y="490236"/>
                </a:cubicBezTo>
                <a:cubicBezTo>
                  <a:pt x="1862903" y="489664"/>
                  <a:pt x="1861664" y="489093"/>
                  <a:pt x="1860426" y="488521"/>
                </a:cubicBezTo>
                <a:cubicBezTo>
                  <a:pt x="1860617" y="488616"/>
                  <a:pt x="1860712" y="488616"/>
                  <a:pt x="1860902" y="488712"/>
                </a:cubicBezTo>
                <a:cubicBezTo>
                  <a:pt x="1860426" y="488521"/>
                  <a:pt x="1859950" y="488235"/>
                  <a:pt x="1859379" y="488045"/>
                </a:cubicBezTo>
                <a:cubicBezTo>
                  <a:pt x="1859664" y="488140"/>
                  <a:pt x="1860045" y="488331"/>
                  <a:pt x="1860331" y="488521"/>
                </a:cubicBezTo>
                <a:cubicBezTo>
                  <a:pt x="1843853" y="481282"/>
                  <a:pt x="1826327" y="476043"/>
                  <a:pt x="1808420" y="474424"/>
                </a:cubicBezTo>
                <a:cubicBezTo>
                  <a:pt x="1808515" y="474424"/>
                  <a:pt x="1808610" y="474424"/>
                  <a:pt x="1808705" y="474424"/>
                </a:cubicBezTo>
                <a:cubicBezTo>
                  <a:pt x="1808610" y="474424"/>
                  <a:pt x="1808420" y="474424"/>
                  <a:pt x="1808324" y="474424"/>
                </a:cubicBezTo>
                <a:cubicBezTo>
                  <a:pt x="1808324" y="474424"/>
                  <a:pt x="1808324" y="474424"/>
                  <a:pt x="1808420" y="474424"/>
                </a:cubicBezTo>
                <a:cubicBezTo>
                  <a:pt x="1806896" y="474329"/>
                  <a:pt x="1805372" y="474234"/>
                  <a:pt x="1803943" y="474138"/>
                </a:cubicBezTo>
                <a:cubicBezTo>
                  <a:pt x="1803943" y="474138"/>
                  <a:pt x="1803943" y="474138"/>
                  <a:pt x="1803943" y="474138"/>
                </a:cubicBezTo>
                <a:cubicBezTo>
                  <a:pt x="1803848" y="474138"/>
                  <a:pt x="1803848" y="474138"/>
                  <a:pt x="1803752" y="474138"/>
                </a:cubicBezTo>
                <a:cubicBezTo>
                  <a:pt x="1803752" y="474138"/>
                  <a:pt x="1803848" y="474138"/>
                  <a:pt x="1803848" y="474138"/>
                </a:cubicBezTo>
                <a:cubicBezTo>
                  <a:pt x="1802133" y="474043"/>
                  <a:pt x="1800419" y="474043"/>
                  <a:pt x="1798704" y="474043"/>
                </a:cubicBezTo>
                <a:cubicBezTo>
                  <a:pt x="1799085" y="474043"/>
                  <a:pt x="1799466" y="474043"/>
                  <a:pt x="1799942" y="474043"/>
                </a:cubicBezTo>
                <a:cubicBezTo>
                  <a:pt x="1799466" y="474043"/>
                  <a:pt x="1798990" y="474043"/>
                  <a:pt x="1798514" y="474043"/>
                </a:cubicBezTo>
                <a:cubicBezTo>
                  <a:pt x="1798609" y="474043"/>
                  <a:pt x="1798704" y="474043"/>
                  <a:pt x="1798799" y="474043"/>
                </a:cubicBezTo>
                <a:cubicBezTo>
                  <a:pt x="1797085" y="474043"/>
                  <a:pt x="1795466" y="474043"/>
                  <a:pt x="1793751" y="474138"/>
                </a:cubicBezTo>
                <a:cubicBezTo>
                  <a:pt x="1794227" y="474138"/>
                  <a:pt x="1794704" y="474043"/>
                  <a:pt x="1795275" y="474043"/>
                </a:cubicBezTo>
                <a:cubicBezTo>
                  <a:pt x="1794608" y="474043"/>
                  <a:pt x="1794037" y="474043"/>
                  <a:pt x="1793465" y="474138"/>
                </a:cubicBezTo>
                <a:cubicBezTo>
                  <a:pt x="1793561" y="474138"/>
                  <a:pt x="1793751" y="474138"/>
                  <a:pt x="1793846" y="474138"/>
                </a:cubicBezTo>
                <a:cubicBezTo>
                  <a:pt x="1792132" y="474234"/>
                  <a:pt x="1790417" y="474329"/>
                  <a:pt x="1788608" y="474519"/>
                </a:cubicBezTo>
                <a:cubicBezTo>
                  <a:pt x="1788703" y="474519"/>
                  <a:pt x="1788798" y="474519"/>
                  <a:pt x="1788798" y="474519"/>
                </a:cubicBezTo>
                <a:cubicBezTo>
                  <a:pt x="1788608" y="474519"/>
                  <a:pt x="1788512" y="474519"/>
                  <a:pt x="1788322" y="474519"/>
                </a:cubicBezTo>
                <a:cubicBezTo>
                  <a:pt x="1788417" y="474519"/>
                  <a:pt x="1788512" y="474519"/>
                  <a:pt x="1788608" y="474519"/>
                </a:cubicBezTo>
                <a:cubicBezTo>
                  <a:pt x="1785083" y="474805"/>
                  <a:pt x="1781654" y="475377"/>
                  <a:pt x="1778511" y="476043"/>
                </a:cubicBezTo>
                <a:cubicBezTo>
                  <a:pt x="1778511" y="476043"/>
                  <a:pt x="1778511" y="476043"/>
                  <a:pt x="1778511" y="476043"/>
                </a:cubicBezTo>
                <a:cubicBezTo>
                  <a:pt x="1778225" y="476139"/>
                  <a:pt x="1777940" y="476139"/>
                  <a:pt x="1777654" y="476234"/>
                </a:cubicBezTo>
                <a:cubicBezTo>
                  <a:pt x="1777940" y="476139"/>
                  <a:pt x="1778130" y="476139"/>
                  <a:pt x="1778416" y="476043"/>
                </a:cubicBezTo>
                <a:cubicBezTo>
                  <a:pt x="1777368" y="476234"/>
                  <a:pt x="1776416" y="476520"/>
                  <a:pt x="1775368" y="476710"/>
                </a:cubicBezTo>
                <a:cubicBezTo>
                  <a:pt x="1775463" y="476710"/>
                  <a:pt x="1775463" y="476710"/>
                  <a:pt x="1775558" y="476615"/>
                </a:cubicBezTo>
                <a:cubicBezTo>
                  <a:pt x="1775463" y="476615"/>
                  <a:pt x="1775368" y="476615"/>
                  <a:pt x="1775273" y="476710"/>
                </a:cubicBezTo>
                <a:cubicBezTo>
                  <a:pt x="1775273" y="476710"/>
                  <a:pt x="1775368" y="476710"/>
                  <a:pt x="1775368" y="476710"/>
                </a:cubicBezTo>
                <a:cubicBezTo>
                  <a:pt x="1774034" y="477091"/>
                  <a:pt x="1772701" y="477377"/>
                  <a:pt x="1771463" y="477853"/>
                </a:cubicBezTo>
                <a:cubicBezTo>
                  <a:pt x="1771463" y="477853"/>
                  <a:pt x="1771558" y="477853"/>
                  <a:pt x="1771558" y="477853"/>
                </a:cubicBezTo>
                <a:cubicBezTo>
                  <a:pt x="1771082" y="478044"/>
                  <a:pt x="1770605" y="478139"/>
                  <a:pt x="1770129" y="478329"/>
                </a:cubicBezTo>
                <a:cubicBezTo>
                  <a:pt x="1770605" y="478139"/>
                  <a:pt x="1771082" y="478044"/>
                  <a:pt x="1771558" y="477853"/>
                </a:cubicBezTo>
                <a:cubicBezTo>
                  <a:pt x="1759747" y="481568"/>
                  <a:pt x="1747841" y="488426"/>
                  <a:pt x="1742316" y="499856"/>
                </a:cubicBezTo>
                <a:cubicBezTo>
                  <a:pt x="1752317" y="439372"/>
                  <a:pt x="1801657" y="372316"/>
                  <a:pt x="1870618" y="377555"/>
                </a:cubicBezTo>
                <a:cubicBezTo>
                  <a:pt x="1831280" y="322881"/>
                  <a:pt x="1836709" y="233061"/>
                  <a:pt x="1888620" y="191055"/>
                </a:cubicBezTo>
                <a:cubicBezTo>
                  <a:pt x="1888430" y="191246"/>
                  <a:pt x="1888239" y="191436"/>
                  <a:pt x="1888049" y="191532"/>
                </a:cubicBezTo>
                <a:cubicBezTo>
                  <a:pt x="1888334" y="191246"/>
                  <a:pt x="1888715" y="190960"/>
                  <a:pt x="1889001" y="190674"/>
                </a:cubicBezTo>
                <a:cubicBezTo>
                  <a:pt x="1888906" y="190770"/>
                  <a:pt x="1888811" y="190865"/>
                  <a:pt x="1888715" y="190960"/>
                </a:cubicBezTo>
                <a:cubicBezTo>
                  <a:pt x="1890906" y="189150"/>
                  <a:pt x="1893192" y="187341"/>
                  <a:pt x="1895478" y="185721"/>
                </a:cubicBezTo>
                <a:cubicBezTo>
                  <a:pt x="1895383" y="185817"/>
                  <a:pt x="1895288" y="185817"/>
                  <a:pt x="1895192" y="185912"/>
                </a:cubicBezTo>
                <a:cubicBezTo>
                  <a:pt x="1961582" y="129333"/>
                  <a:pt x="2103980" y="214201"/>
                  <a:pt x="2037115" y="264112"/>
                </a:cubicBezTo>
                <a:cubicBezTo>
                  <a:pt x="2019779" y="273447"/>
                  <a:pt x="1984156" y="278685"/>
                  <a:pt x="1967297" y="260112"/>
                </a:cubicBezTo>
                <a:cubicBezTo>
                  <a:pt x="1964915" y="256873"/>
                  <a:pt x="1965201" y="246777"/>
                  <a:pt x="1970630" y="245824"/>
                </a:cubicBezTo>
                <a:cubicBezTo>
                  <a:pt x="1970535" y="245824"/>
                  <a:pt x="1970440" y="245824"/>
                  <a:pt x="1970345" y="245824"/>
                </a:cubicBezTo>
                <a:cubicBezTo>
                  <a:pt x="1971583" y="245729"/>
                  <a:pt x="1972821" y="245538"/>
                  <a:pt x="1974059" y="245157"/>
                </a:cubicBezTo>
                <a:cubicBezTo>
                  <a:pt x="1974059" y="245157"/>
                  <a:pt x="1974059" y="245157"/>
                  <a:pt x="1974059" y="245157"/>
                </a:cubicBezTo>
                <a:cubicBezTo>
                  <a:pt x="1974059" y="245157"/>
                  <a:pt x="1974155" y="245157"/>
                  <a:pt x="1974155" y="245157"/>
                </a:cubicBezTo>
                <a:cubicBezTo>
                  <a:pt x="1974155" y="245157"/>
                  <a:pt x="1974059" y="245157"/>
                  <a:pt x="1974059" y="245157"/>
                </a:cubicBezTo>
                <a:cubicBezTo>
                  <a:pt x="1974345" y="245062"/>
                  <a:pt x="1974631" y="244967"/>
                  <a:pt x="1974917" y="244872"/>
                </a:cubicBezTo>
                <a:cubicBezTo>
                  <a:pt x="1974917" y="244872"/>
                  <a:pt x="1974821" y="244872"/>
                  <a:pt x="1974821" y="244967"/>
                </a:cubicBezTo>
                <a:cubicBezTo>
                  <a:pt x="1974917" y="244967"/>
                  <a:pt x="1974917" y="244872"/>
                  <a:pt x="1975012" y="244872"/>
                </a:cubicBezTo>
                <a:cubicBezTo>
                  <a:pt x="1975012" y="244872"/>
                  <a:pt x="1975012" y="244872"/>
                  <a:pt x="1974917" y="244872"/>
                </a:cubicBezTo>
                <a:cubicBezTo>
                  <a:pt x="1976250" y="244395"/>
                  <a:pt x="1977488" y="243633"/>
                  <a:pt x="1978631" y="242776"/>
                </a:cubicBezTo>
                <a:cubicBezTo>
                  <a:pt x="1978631" y="242776"/>
                  <a:pt x="1978631" y="242776"/>
                  <a:pt x="1978631" y="242776"/>
                </a:cubicBezTo>
                <a:cubicBezTo>
                  <a:pt x="1978631" y="242776"/>
                  <a:pt x="1978727" y="242681"/>
                  <a:pt x="1978727" y="242681"/>
                </a:cubicBezTo>
                <a:cubicBezTo>
                  <a:pt x="1978727" y="242681"/>
                  <a:pt x="1978631" y="242681"/>
                  <a:pt x="1978631" y="242776"/>
                </a:cubicBezTo>
                <a:cubicBezTo>
                  <a:pt x="2006540" y="202009"/>
                  <a:pt x="1920148" y="209248"/>
                  <a:pt x="1901098" y="258969"/>
                </a:cubicBezTo>
                <a:cubicBezTo>
                  <a:pt x="1854425" y="383270"/>
                  <a:pt x="2048926" y="431085"/>
                  <a:pt x="2105695" y="327453"/>
                </a:cubicBezTo>
                <a:cubicBezTo>
                  <a:pt x="2114744" y="311261"/>
                  <a:pt x="2121030" y="303831"/>
                  <a:pt x="2128364" y="327834"/>
                </a:cubicBezTo>
                <a:cubicBezTo>
                  <a:pt x="2133698" y="370411"/>
                  <a:pt x="2105219" y="378031"/>
                  <a:pt x="2075691" y="395938"/>
                </a:cubicBezTo>
                <a:cubicBezTo>
                  <a:pt x="2051402" y="414321"/>
                  <a:pt x="2056260" y="450326"/>
                  <a:pt x="2087216" y="458803"/>
                </a:cubicBezTo>
                <a:cubicBezTo>
                  <a:pt x="2124555" y="474043"/>
                  <a:pt x="2182943" y="461756"/>
                  <a:pt x="2221614" y="440801"/>
                </a:cubicBezTo>
                <a:cubicBezTo>
                  <a:pt x="2234759" y="376507"/>
                  <a:pt x="2326865" y="326310"/>
                  <a:pt x="2376300" y="379936"/>
                </a:cubicBezTo>
                <a:cubicBezTo>
                  <a:pt x="2390969" y="397748"/>
                  <a:pt x="2391826" y="427085"/>
                  <a:pt x="2373157" y="439372"/>
                </a:cubicBezTo>
                <a:cubicBezTo>
                  <a:pt x="2360775" y="448326"/>
                  <a:pt x="2331723" y="446325"/>
                  <a:pt x="2332771" y="427180"/>
                </a:cubicBezTo>
                <a:cubicBezTo>
                  <a:pt x="2360203" y="405177"/>
                  <a:pt x="2315531" y="387747"/>
                  <a:pt x="2292576" y="415369"/>
                </a:cubicBezTo>
                <a:cubicBezTo>
                  <a:pt x="2244665" y="466804"/>
                  <a:pt x="2328389" y="538623"/>
                  <a:pt x="2381444" y="506619"/>
                </a:cubicBezTo>
                <a:cubicBezTo>
                  <a:pt x="2365537" y="454898"/>
                  <a:pt x="2411067" y="382032"/>
                  <a:pt x="2468407" y="399748"/>
                </a:cubicBezTo>
                <a:cubicBezTo>
                  <a:pt x="2489171" y="407178"/>
                  <a:pt x="2502887" y="433752"/>
                  <a:pt x="2486981" y="450326"/>
                </a:cubicBezTo>
                <a:cubicBezTo>
                  <a:pt x="2486981" y="450231"/>
                  <a:pt x="2487076" y="450231"/>
                  <a:pt x="2487076" y="450231"/>
                </a:cubicBezTo>
                <a:cubicBezTo>
                  <a:pt x="2480313" y="458613"/>
                  <a:pt x="2462311" y="464328"/>
                  <a:pt x="2456882" y="452517"/>
                </a:cubicBezTo>
                <a:cubicBezTo>
                  <a:pt x="2468883" y="413559"/>
                  <a:pt x="2400208" y="443468"/>
                  <a:pt x="2428116" y="493379"/>
                </a:cubicBezTo>
                <a:cubicBezTo>
                  <a:pt x="2455643" y="487378"/>
                  <a:pt x="2510603" y="486330"/>
                  <a:pt x="2533368" y="489569"/>
                </a:cubicBezTo>
                <a:cubicBezTo>
                  <a:pt x="2506602" y="472043"/>
                  <a:pt x="2496220" y="433276"/>
                  <a:pt x="2506793" y="403749"/>
                </a:cubicBezTo>
                <a:cubicBezTo>
                  <a:pt x="2506793" y="403749"/>
                  <a:pt x="2506793" y="403844"/>
                  <a:pt x="2506698" y="403844"/>
                </a:cubicBezTo>
                <a:cubicBezTo>
                  <a:pt x="2521557" y="363363"/>
                  <a:pt x="2587946" y="355457"/>
                  <a:pt x="2599566" y="402415"/>
                </a:cubicBezTo>
                <a:cubicBezTo>
                  <a:pt x="2593851" y="395271"/>
                  <a:pt x="2579087" y="393938"/>
                  <a:pt x="2573658" y="394700"/>
                </a:cubicBezTo>
                <a:cubicBezTo>
                  <a:pt x="2489457" y="409845"/>
                  <a:pt x="2578516" y="521954"/>
                  <a:pt x="2672337" y="498713"/>
                </a:cubicBezTo>
                <a:cubicBezTo>
                  <a:pt x="2704151" y="495189"/>
                  <a:pt x="2722058" y="482901"/>
                  <a:pt x="2747966" y="479282"/>
                </a:cubicBezTo>
                <a:cubicBezTo>
                  <a:pt x="2787399" y="472424"/>
                  <a:pt x="2808068" y="510810"/>
                  <a:pt x="2806449" y="542337"/>
                </a:cubicBezTo>
                <a:cubicBezTo>
                  <a:pt x="2835691" y="583295"/>
                  <a:pt x="2893032" y="520906"/>
                  <a:pt x="2907033" y="500904"/>
                </a:cubicBezTo>
                <a:cubicBezTo>
                  <a:pt x="2903509" y="522525"/>
                  <a:pt x="2928179" y="544433"/>
                  <a:pt x="2948467" y="533003"/>
                </a:cubicBezTo>
                <a:cubicBezTo>
                  <a:pt x="2929608" y="530717"/>
                  <a:pt x="2915892" y="516715"/>
                  <a:pt x="2907128" y="500808"/>
                </a:cubicBezTo>
                <a:lnTo>
                  <a:pt x="2907128" y="500808"/>
                </a:lnTo>
                <a:cubicBezTo>
                  <a:pt x="2907414" y="475377"/>
                  <a:pt x="2932179" y="458803"/>
                  <a:pt x="2955611" y="461946"/>
                </a:cubicBezTo>
                <a:cubicBezTo>
                  <a:pt x="2962088" y="436419"/>
                  <a:pt x="2991996" y="423846"/>
                  <a:pt x="3015713" y="426704"/>
                </a:cubicBezTo>
                <a:cubicBezTo>
                  <a:pt x="3020000" y="409083"/>
                  <a:pt x="3030953" y="394224"/>
                  <a:pt x="3046956" y="385365"/>
                </a:cubicBezTo>
                <a:cubicBezTo>
                  <a:pt x="3035716" y="373745"/>
                  <a:pt x="3020381" y="366506"/>
                  <a:pt x="3004569" y="363553"/>
                </a:cubicBezTo>
                <a:cubicBezTo>
                  <a:pt x="3004665" y="363553"/>
                  <a:pt x="3004760" y="363553"/>
                  <a:pt x="3004855" y="363648"/>
                </a:cubicBezTo>
                <a:cubicBezTo>
                  <a:pt x="3004760" y="363648"/>
                  <a:pt x="3004569" y="363553"/>
                  <a:pt x="3004474" y="363553"/>
                </a:cubicBezTo>
                <a:cubicBezTo>
                  <a:pt x="3004474" y="363553"/>
                  <a:pt x="3004569" y="363553"/>
                  <a:pt x="3004569" y="363553"/>
                </a:cubicBezTo>
                <a:cubicBezTo>
                  <a:pt x="2907414" y="350694"/>
                  <a:pt x="2849217" y="470519"/>
                  <a:pt x="2751490" y="459660"/>
                </a:cubicBezTo>
                <a:cubicBezTo>
                  <a:pt x="2708818" y="456422"/>
                  <a:pt x="2671575" y="422799"/>
                  <a:pt x="2663860" y="380793"/>
                </a:cubicBezTo>
                <a:cubicBezTo>
                  <a:pt x="2656716" y="335740"/>
                  <a:pt x="2668432" y="288687"/>
                  <a:pt x="2652144" y="244776"/>
                </a:cubicBezTo>
                <a:cubicBezTo>
                  <a:pt x="2621378" y="134096"/>
                  <a:pt x="2478884" y="92472"/>
                  <a:pt x="2390111" y="163433"/>
                </a:cubicBezTo>
                <a:lnTo>
                  <a:pt x="2390111" y="163433"/>
                </a:lnTo>
                <a:cubicBezTo>
                  <a:pt x="2463930" y="87614"/>
                  <a:pt x="2600424" y="107426"/>
                  <a:pt x="2654144" y="197247"/>
                </a:cubicBezTo>
                <a:cubicBezTo>
                  <a:pt x="2690530" y="252015"/>
                  <a:pt x="2683767" y="310308"/>
                  <a:pt x="2686339" y="371745"/>
                </a:cubicBezTo>
                <a:cubicBezTo>
                  <a:pt x="2692340" y="423942"/>
                  <a:pt x="2752252" y="451088"/>
                  <a:pt x="2799210" y="432228"/>
                </a:cubicBezTo>
                <a:cubicBezTo>
                  <a:pt x="2876934" y="404606"/>
                  <a:pt x="2973803" y="299069"/>
                  <a:pt x="3050003" y="383841"/>
                </a:cubicBezTo>
                <a:cubicBezTo>
                  <a:pt x="3072292" y="372792"/>
                  <a:pt x="3092485" y="372983"/>
                  <a:pt x="3109059" y="379936"/>
                </a:cubicBezTo>
                <a:cubicBezTo>
                  <a:pt x="3089056" y="280971"/>
                  <a:pt x="2964088" y="350218"/>
                  <a:pt x="2898080" y="341169"/>
                </a:cubicBezTo>
                <a:cubicBezTo>
                  <a:pt x="2898366" y="341169"/>
                  <a:pt x="2898651" y="341169"/>
                  <a:pt x="2898937" y="341265"/>
                </a:cubicBezTo>
                <a:cubicBezTo>
                  <a:pt x="2883602" y="339931"/>
                  <a:pt x="2868457" y="335264"/>
                  <a:pt x="2856170" y="328120"/>
                </a:cubicBezTo>
                <a:lnTo>
                  <a:pt x="2856170" y="328120"/>
                </a:lnTo>
                <a:cubicBezTo>
                  <a:pt x="2742632" y="251920"/>
                  <a:pt x="2982948" y="12895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164" y="19796"/>
                  <a:pt x="2811688" y="19510"/>
                  <a:pt x="2811117" y="19320"/>
                </a:cubicBezTo>
                <a:cubicBezTo>
                  <a:pt x="2811593" y="19605"/>
                  <a:pt x="2812069" y="19796"/>
                  <a:pt x="2812641" y="20082"/>
                </a:cubicBezTo>
                <a:cubicBezTo>
                  <a:pt x="2810735" y="19129"/>
                  <a:pt x="2808735" y="18177"/>
                  <a:pt x="2806830" y="17224"/>
                </a:cubicBezTo>
                <a:cubicBezTo>
                  <a:pt x="2808259" y="17891"/>
                  <a:pt x="2809783" y="18653"/>
                  <a:pt x="2811212" y="19320"/>
                </a:cubicBezTo>
                <a:cubicBezTo>
                  <a:pt x="2805592" y="16462"/>
                  <a:pt x="2799782" y="14081"/>
                  <a:pt x="2793686" y="11985"/>
                </a:cubicBezTo>
                <a:cubicBezTo>
                  <a:pt x="2795115" y="12462"/>
                  <a:pt x="2796448" y="12938"/>
                  <a:pt x="2797877" y="13509"/>
                </a:cubicBezTo>
                <a:cubicBezTo>
                  <a:pt x="2796258" y="12938"/>
                  <a:pt x="2794734" y="12366"/>
                  <a:pt x="2793114" y="11795"/>
                </a:cubicBezTo>
                <a:cubicBezTo>
                  <a:pt x="2793305" y="11890"/>
                  <a:pt x="2793495" y="11890"/>
                  <a:pt x="2793686" y="11985"/>
                </a:cubicBezTo>
                <a:cubicBezTo>
                  <a:pt x="2768254" y="3603"/>
                  <a:pt x="2739965" y="2365"/>
                  <a:pt x="2711771" y="8842"/>
                </a:cubicBezTo>
                <a:lnTo>
                  <a:pt x="2711771" y="8842"/>
                </a:lnTo>
                <a:cubicBezTo>
                  <a:pt x="2753871" y="-6398"/>
                  <a:pt x="2803306" y="-2207"/>
                  <a:pt x="2840453" y="23511"/>
                </a:cubicBezTo>
                <a:cubicBezTo>
                  <a:pt x="2840263" y="23415"/>
                  <a:pt x="2840073" y="23320"/>
                  <a:pt x="2839882" y="23130"/>
                </a:cubicBezTo>
                <a:cubicBezTo>
                  <a:pt x="2988282" y="134477"/>
                  <a:pt x="2774826" y="253158"/>
                  <a:pt x="2871410" y="315357"/>
                </a:cubicBezTo>
                <a:cubicBezTo>
                  <a:pt x="2925702" y="342027"/>
                  <a:pt x="2987424" y="308499"/>
                  <a:pt x="3044098" y="316309"/>
                </a:cubicBezTo>
                <a:cubicBezTo>
                  <a:pt x="3043908" y="316309"/>
                  <a:pt x="3043622" y="316309"/>
                  <a:pt x="3043431" y="316214"/>
                </a:cubicBezTo>
                <a:cubicBezTo>
                  <a:pt x="3044003" y="316309"/>
                  <a:pt x="3044479" y="316309"/>
                  <a:pt x="3045051" y="316404"/>
                </a:cubicBezTo>
                <a:cubicBezTo>
                  <a:pt x="3044765" y="316404"/>
                  <a:pt x="3044384" y="316309"/>
                  <a:pt x="3044098" y="316309"/>
                </a:cubicBezTo>
                <a:cubicBezTo>
                  <a:pt x="3077626" y="318881"/>
                  <a:pt x="3115059" y="343074"/>
                  <a:pt x="3110201" y="380508"/>
                </a:cubicBezTo>
                <a:cubicBezTo>
                  <a:pt x="3168780" y="406225"/>
                  <a:pt x="3177638" y="506238"/>
                  <a:pt x="3106201" y="500427"/>
                </a:cubicBezTo>
                <a:cubicBezTo>
                  <a:pt x="3131823" y="507381"/>
                  <a:pt x="3160112" y="525192"/>
                  <a:pt x="3167066" y="552720"/>
                </a:cubicBezTo>
                <a:cubicBezTo>
                  <a:pt x="3172781" y="576437"/>
                  <a:pt x="3168209" y="637206"/>
                  <a:pt x="3142301" y="586343"/>
                </a:cubicBezTo>
                <a:cubicBezTo>
                  <a:pt x="3140015" y="592439"/>
                  <a:pt x="3136967" y="598154"/>
                  <a:pt x="3133347" y="603583"/>
                </a:cubicBezTo>
                <a:cubicBezTo>
                  <a:pt x="3133443" y="603488"/>
                  <a:pt x="3133443" y="603393"/>
                  <a:pt x="3133538" y="603393"/>
                </a:cubicBezTo>
                <a:cubicBezTo>
                  <a:pt x="3133347" y="603678"/>
                  <a:pt x="3133157" y="603964"/>
                  <a:pt x="3132966" y="604155"/>
                </a:cubicBezTo>
                <a:cubicBezTo>
                  <a:pt x="3132966" y="604155"/>
                  <a:pt x="3132966" y="604155"/>
                  <a:pt x="3132966" y="604059"/>
                </a:cubicBezTo>
                <a:cubicBezTo>
                  <a:pt x="3131823" y="605774"/>
                  <a:pt x="3130585" y="607393"/>
                  <a:pt x="3129251" y="609012"/>
                </a:cubicBezTo>
                <a:cubicBezTo>
                  <a:pt x="3129347" y="608917"/>
                  <a:pt x="3129442" y="608822"/>
                  <a:pt x="3129442" y="608727"/>
                </a:cubicBezTo>
                <a:cubicBezTo>
                  <a:pt x="3129156" y="609108"/>
                  <a:pt x="3128870" y="609489"/>
                  <a:pt x="3128585" y="609774"/>
                </a:cubicBezTo>
                <a:cubicBezTo>
                  <a:pt x="3128680" y="609679"/>
                  <a:pt x="3128775" y="609584"/>
                  <a:pt x="3128775" y="609489"/>
                </a:cubicBezTo>
                <a:cubicBezTo>
                  <a:pt x="3127442" y="611203"/>
                  <a:pt x="3126013" y="612822"/>
                  <a:pt x="3124489" y="614442"/>
                </a:cubicBezTo>
                <a:cubicBezTo>
                  <a:pt x="3124584" y="614346"/>
                  <a:pt x="3124584" y="614346"/>
                  <a:pt x="3124679" y="614251"/>
                </a:cubicBezTo>
                <a:cubicBezTo>
                  <a:pt x="3123060" y="615966"/>
                  <a:pt x="3121441" y="617680"/>
                  <a:pt x="3119726" y="619299"/>
                </a:cubicBezTo>
                <a:cubicBezTo>
                  <a:pt x="3119726" y="619299"/>
                  <a:pt x="3119726" y="619299"/>
                  <a:pt x="3119822" y="619204"/>
                </a:cubicBezTo>
                <a:cubicBezTo>
                  <a:pt x="3118012" y="621014"/>
                  <a:pt x="3116012" y="622633"/>
                  <a:pt x="3114011" y="624348"/>
                </a:cubicBezTo>
                <a:cubicBezTo>
                  <a:pt x="3114107" y="624252"/>
                  <a:pt x="3114202" y="624157"/>
                  <a:pt x="3114297" y="624062"/>
                </a:cubicBezTo>
                <a:cubicBezTo>
                  <a:pt x="3114011" y="624348"/>
                  <a:pt x="3113631" y="624538"/>
                  <a:pt x="3113345" y="624824"/>
                </a:cubicBezTo>
                <a:cubicBezTo>
                  <a:pt x="3113440" y="624729"/>
                  <a:pt x="3113535" y="624729"/>
                  <a:pt x="3113631" y="624633"/>
                </a:cubicBezTo>
                <a:cubicBezTo>
                  <a:pt x="3109059" y="628348"/>
                  <a:pt x="3104296" y="631682"/>
                  <a:pt x="3098962" y="634920"/>
                </a:cubicBezTo>
                <a:cubicBezTo>
                  <a:pt x="3101819" y="621204"/>
                  <a:pt x="3103915" y="572913"/>
                  <a:pt x="3097248" y="555482"/>
                </a:cubicBezTo>
                <a:cubicBezTo>
                  <a:pt x="3092771" y="554339"/>
                  <a:pt x="3088199" y="553672"/>
                  <a:pt x="3083627" y="553577"/>
                </a:cubicBezTo>
                <a:cubicBezTo>
                  <a:pt x="3090009" y="595487"/>
                  <a:pt x="3054766" y="648636"/>
                  <a:pt x="3014666" y="669591"/>
                </a:cubicBezTo>
                <a:cubicBezTo>
                  <a:pt x="3020000" y="653970"/>
                  <a:pt x="3023715" y="603869"/>
                  <a:pt x="3014951" y="584057"/>
                </a:cubicBezTo>
                <a:cubicBezTo>
                  <a:pt x="2873219" y="709977"/>
                  <a:pt x="2758729" y="636635"/>
                  <a:pt x="2701579" y="735790"/>
                </a:cubicBezTo>
                <a:cubicBezTo>
                  <a:pt x="2845502" y="616442"/>
                  <a:pt x="2937323" y="814371"/>
                  <a:pt x="2984662" y="698357"/>
                </a:cubicBezTo>
                <a:cubicBezTo>
                  <a:pt x="2973518" y="846375"/>
                  <a:pt x="2859218" y="736266"/>
                  <a:pt x="2785018" y="777224"/>
                </a:cubicBezTo>
                <a:cubicBezTo>
                  <a:pt x="2934370" y="767032"/>
                  <a:pt x="2926559" y="836660"/>
                  <a:pt x="3014285" y="861711"/>
                </a:cubicBezTo>
                <a:cubicBezTo>
                  <a:pt x="3033049" y="847233"/>
                  <a:pt x="3043431" y="804561"/>
                  <a:pt x="3036573" y="786844"/>
                </a:cubicBezTo>
                <a:cubicBezTo>
                  <a:pt x="3053147" y="798179"/>
                  <a:pt x="3067625" y="817229"/>
                  <a:pt x="3066958" y="836755"/>
                </a:cubicBezTo>
                <a:cubicBezTo>
                  <a:pt x="3066958" y="836660"/>
                  <a:pt x="3066958" y="836469"/>
                  <a:pt x="3066958" y="836374"/>
                </a:cubicBezTo>
                <a:cubicBezTo>
                  <a:pt x="3066958" y="840279"/>
                  <a:pt x="3066577" y="844185"/>
                  <a:pt x="3065720" y="848090"/>
                </a:cubicBezTo>
                <a:cubicBezTo>
                  <a:pt x="3065720" y="847995"/>
                  <a:pt x="3065720" y="847995"/>
                  <a:pt x="3065720" y="847899"/>
                </a:cubicBezTo>
                <a:cubicBezTo>
                  <a:pt x="3064767" y="852281"/>
                  <a:pt x="3063243" y="856567"/>
                  <a:pt x="3061434" y="860663"/>
                </a:cubicBezTo>
                <a:cubicBezTo>
                  <a:pt x="3093342" y="859710"/>
                  <a:pt x="3105629" y="825801"/>
                  <a:pt x="3101629" y="800846"/>
                </a:cubicBezTo>
                <a:cubicBezTo>
                  <a:pt x="3104486" y="802846"/>
                  <a:pt x="3106868" y="804942"/>
                  <a:pt x="3109249" y="807228"/>
                </a:cubicBezTo>
                <a:cubicBezTo>
                  <a:pt x="3109154" y="807132"/>
                  <a:pt x="3109059" y="807037"/>
                  <a:pt x="3108963" y="806942"/>
                </a:cubicBezTo>
                <a:cubicBezTo>
                  <a:pt x="3117155" y="814562"/>
                  <a:pt x="3122870" y="825325"/>
                  <a:pt x="3121917" y="836660"/>
                </a:cubicBezTo>
                <a:cubicBezTo>
                  <a:pt x="3206023" y="775890"/>
                  <a:pt x="3113821" y="980773"/>
                  <a:pt x="2993425" y="932672"/>
                </a:cubicBezTo>
                <a:cubicBezTo>
                  <a:pt x="2953515" y="1005538"/>
                  <a:pt x="2967803" y="1007634"/>
                  <a:pt x="3025619" y="1058021"/>
                </a:cubicBezTo>
                <a:cubicBezTo>
                  <a:pt x="2937513" y="1035447"/>
                  <a:pt x="2920083" y="1015063"/>
                  <a:pt x="2951229" y="931815"/>
                </a:cubicBezTo>
                <a:cubicBezTo>
                  <a:pt x="2951229" y="931815"/>
                  <a:pt x="2951229" y="931815"/>
                  <a:pt x="2951229" y="931815"/>
                </a:cubicBezTo>
                <a:cubicBezTo>
                  <a:pt x="2953325" y="923528"/>
                  <a:pt x="2955801" y="912955"/>
                  <a:pt x="2948181" y="907050"/>
                </a:cubicBezTo>
                <a:cubicBezTo>
                  <a:pt x="2940276" y="932100"/>
                  <a:pt x="2919987" y="952484"/>
                  <a:pt x="2895794" y="962104"/>
                </a:cubicBezTo>
                <a:cubicBezTo>
                  <a:pt x="2952563" y="918861"/>
                  <a:pt x="2920178" y="879427"/>
                  <a:pt x="2908367" y="919813"/>
                </a:cubicBezTo>
                <a:cubicBezTo>
                  <a:pt x="2896079" y="943626"/>
                  <a:pt x="2866361" y="950960"/>
                  <a:pt x="2841977" y="955151"/>
                </a:cubicBezTo>
                <a:cubicBezTo>
                  <a:pt x="2867695" y="941054"/>
                  <a:pt x="2889412" y="913908"/>
                  <a:pt x="2884078" y="883332"/>
                </a:cubicBezTo>
                <a:cubicBezTo>
                  <a:pt x="2883411" y="881904"/>
                  <a:pt x="2881411" y="881427"/>
                  <a:pt x="2880268" y="882570"/>
                </a:cubicBezTo>
                <a:cubicBezTo>
                  <a:pt x="2870838" y="890571"/>
                  <a:pt x="2869028" y="909621"/>
                  <a:pt x="2858456" y="918003"/>
                </a:cubicBezTo>
                <a:cubicBezTo>
                  <a:pt x="2850931" y="925052"/>
                  <a:pt x="2840168" y="922194"/>
                  <a:pt x="2830928" y="924195"/>
                </a:cubicBezTo>
                <a:cubicBezTo>
                  <a:pt x="2806449" y="928957"/>
                  <a:pt x="2782256" y="942102"/>
                  <a:pt x="2761586" y="958104"/>
                </a:cubicBezTo>
                <a:lnTo>
                  <a:pt x="2761586" y="958104"/>
                </a:lnTo>
                <a:cubicBezTo>
                  <a:pt x="2774350" y="945816"/>
                  <a:pt x="2780065" y="929529"/>
                  <a:pt x="2793019" y="917908"/>
                </a:cubicBezTo>
                <a:cubicBezTo>
                  <a:pt x="2807211" y="904383"/>
                  <a:pt x="2843216" y="905430"/>
                  <a:pt x="2841120" y="878856"/>
                </a:cubicBezTo>
                <a:cubicBezTo>
                  <a:pt x="2839787" y="875617"/>
                  <a:pt x="2836929" y="878379"/>
                  <a:pt x="2834738" y="880380"/>
                </a:cubicBezTo>
                <a:cubicBezTo>
                  <a:pt x="2816641" y="894381"/>
                  <a:pt x="2790638" y="882380"/>
                  <a:pt x="2770731" y="890476"/>
                </a:cubicBezTo>
                <a:cubicBezTo>
                  <a:pt x="2746918" y="901430"/>
                  <a:pt x="2738822" y="929719"/>
                  <a:pt x="2725582" y="950865"/>
                </a:cubicBezTo>
                <a:cubicBezTo>
                  <a:pt x="2693673" y="1004014"/>
                  <a:pt x="2625474" y="995251"/>
                  <a:pt x="2572039" y="993918"/>
                </a:cubicBezTo>
                <a:cubicBezTo>
                  <a:pt x="2654049" y="971724"/>
                  <a:pt x="2673194" y="977725"/>
                  <a:pt x="2702817" y="891905"/>
                </a:cubicBezTo>
                <a:cubicBezTo>
                  <a:pt x="2662908" y="935720"/>
                  <a:pt x="2601567" y="956199"/>
                  <a:pt x="2543274" y="945054"/>
                </a:cubicBezTo>
                <a:cubicBezTo>
                  <a:pt x="2500792" y="982392"/>
                  <a:pt x="2433355" y="997918"/>
                  <a:pt x="2389540" y="954294"/>
                </a:cubicBezTo>
                <a:cubicBezTo>
                  <a:pt x="2247236" y="896572"/>
                  <a:pt x="2188181" y="1012110"/>
                  <a:pt x="2171322" y="1136602"/>
                </a:cubicBezTo>
                <a:cubicBezTo>
                  <a:pt x="2160940" y="1105551"/>
                  <a:pt x="2156273" y="1017921"/>
                  <a:pt x="2172275" y="978297"/>
                </a:cubicBezTo>
                <a:cubicBezTo>
                  <a:pt x="2123602" y="1036685"/>
                  <a:pt x="2128650" y="1041638"/>
                  <a:pt x="2153987" y="1105265"/>
                </a:cubicBezTo>
                <a:cubicBezTo>
                  <a:pt x="2165893" y="1175845"/>
                  <a:pt x="2118268" y="1229280"/>
                  <a:pt x="2058832" y="1233567"/>
                </a:cubicBezTo>
                <a:cubicBezTo>
                  <a:pt x="2110076" y="1250426"/>
                  <a:pt x="2169131" y="1258713"/>
                  <a:pt x="2224376" y="1262046"/>
                </a:cubicBezTo>
                <a:cubicBezTo>
                  <a:pt x="2413067" y="1268809"/>
                  <a:pt x="2597090" y="1245949"/>
                  <a:pt x="2791304" y="1268142"/>
                </a:cubicBezTo>
                <a:lnTo>
                  <a:pt x="2791304" y="1268142"/>
                </a:lnTo>
                <a:lnTo>
                  <a:pt x="2791304" y="1268142"/>
                </a:lnTo>
                <a:cubicBezTo>
                  <a:pt x="3034668" y="1289479"/>
                  <a:pt x="3284128" y="1407208"/>
                  <a:pt x="3398714" y="1633903"/>
                </a:cubicBezTo>
                <a:cubicBezTo>
                  <a:pt x="3530254" y="1884505"/>
                  <a:pt x="3448815" y="2189686"/>
                  <a:pt x="3229835" y="2361708"/>
                </a:cubicBezTo>
                <a:cubicBezTo>
                  <a:pt x="2999807" y="2547064"/>
                  <a:pt x="2680624" y="2541826"/>
                  <a:pt x="2459358" y="2345039"/>
                </a:cubicBezTo>
                <a:lnTo>
                  <a:pt x="2459358" y="2345039"/>
                </a:lnTo>
                <a:lnTo>
                  <a:pt x="2459358" y="2345039"/>
                </a:lnTo>
                <a:cubicBezTo>
                  <a:pt x="2436498" y="2325418"/>
                  <a:pt x="2415639" y="2305796"/>
                  <a:pt x="2396112" y="2286460"/>
                </a:cubicBezTo>
                <a:cubicBezTo>
                  <a:pt x="2398493" y="2285222"/>
                  <a:pt x="2400780" y="2283984"/>
                  <a:pt x="2402970" y="2282650"/>
                </a:cubicBezTo>
                <a:cubicBezTo>
                  <a:pt x="2418496" y="2292842"/>
                  <a:pt x="2433546" y="2286270"/>
                  <a:pt x="2440403" y="2274649"/>
                </a:cubicBezTo>
                <a:cubicBezTo>
                  <a:pt x="2431259" y="2278078"/>
                  <a:pt x="2418210" y="2279888"/>
                  <a:pt x="2409923" y="2278174"/>
                </a:cubicBezTo>
                <a:cubicBezTo>
                  <a:pt x="2417829" y="2272649"/>
                  <a:pt x="2424878" y="2266363"/>
                  <a:pt x="2430783" y="2259409"/>
                </a:cubicBezTo>
                <a:cubicBezTo>
                  <a:pt x="2448500" y="2276650"/>
                  <a:pt x="2467264" y="2294080"/>
                  <a:pt x="2487362" y="2311130"/>
                </a:cubicBezTo>
                <a:lnTo>
                  <a:pt x="2487362" y="2311130"/>
                </a:lnTo>
                <a:lnTo>
                  <a:pt x="2487362" y="2311130"/>
                </a:lnTo>
                <a:cubicBezTo>
                  <a:pt x="2795305" y="2583259"/>
                  <a:pt x="3255839" y="2437527"/>
                  <a:pt x="3387379" y="2058813"/>
                </a:cubicBezTo>
                <a:lnTo>
                  <a:pt x="3387379" y="2058813"/>
                </a:lnTo>
                <a:cubicBezTo>
                  <a:pt x="3431956" y="1927749"/>
                  <a:pt x="3419193" y="1779254"/>
                  <a:pt x="3354994" y="1656667"/>
                </a:cubicBezTo>
                <a:cubicBezTo>
                  <a:pt x="3247743" y="1445688"/>
                  <a:pt x="3012951" y="1338628"/>
                  <a:pt x="2786447" y="1319673"/>
                </a:cubicBezTo>
                <a:lnTo>
                  <a:pt x="2786447" y="1319673"/>
                </a:lnTo>
                <a:lnTo>
                  <a:pt x="2786447" y="1319673"/>
                </a:lnTo>
                <a:cubicBezTo>
                  <a:pt x="2594518" y="1298527"/>
                  <a:pt x="2410019" y="1322340"/>
                  <a:pt x="2221995" y="1316149"/>
                </a:cubicBezTo>
                <a:cubicBezTo>
                  <a:pt x="2135889" y="1311195"/>
                  <a:pt x="2048735" y="1297003"/>
                  <a:pt x="1972345" y="1256998"/>
                </a:cubicBezTo>
                <a:cubicBezTo>
                  <a:pt x="1972345" y="1256903"/>
                  <a:pt x="1972250" y="1257189"/>
                  <a:pt x="1972440" y="1256808"/>
                </a:cubicBezTo>
                <a:cubicBezTo>
                  <a:pt x="1917005" y="1233186"/>
                  <a:pt x="1866141" y="1191085"/>
                  <a:pt x="1838709" y="1137745"/>
                </a:cubicBezTo>
                <a:cubicBezTo>
                  <a:pt x="1776797" y="1024398"/>
                  <a:pt x="1901669" y="930100"/>
                  <a:pt x="1992443" y="881618"/>
                </a:cubicBezTo>
                <a:cubicBezTo>
                  <a:pt x="1989014" y="876951"/>
                  <a:pt x="1985680" y="872188"/>
                  <a:pt x="1982441" y="867235"/>
                </a:cubicBezTo>
                <a:cubicBezTo>
                  <a:pt x="1883381" y="919242"/>
                  <a:pt x="1756604" y="1024588"/>
                  <a:pt x="1823945" y="1145651"/>
                </a:cubicBezTo>
                <a:cubicBezTo>
                  <a:pt x="1853283" y="1202229"/>
                  <a:pt x="1906718" y="1246521"/>
                  <a:pt x="1965392" y="1271667"/>
                </a:cubicBezTo>
                <a:cubicBezTo>
                  <a:pt x="1965296" y="1271953"/>
                  <a:pt x="1965392" y="1271762"/>
                  <a:pt x="1965296" y="1271762"/>
                </a:cubicBezTo>
                <a:cubicBezTo>
                  <a:pt x="1966725" y="1272429"/>
                  <a:pt x="1968535" y="1273286"/>
                  <a:pt x="1969868" y="1274048"/>
                </a:cubicBezTo>
                <a:lnTo>
                  <a:pt x="1969868" y="1274048"/>
                </a:lnTo>
                <a:lnTo>
                  <a:pt x="1969868" y="1274048"/>
                </a:lnTo>
                <a:cubicBezTo>
                  <a:pt x="2047021" y="1313386"/>
                  <a:pt x="2134842" y="1327293"/>
                  <a:pt x="2221233" y="1332150"/>
                </a:cubicBezTo>
                <a:cubicBezTo>
                  <a:pt x="2409066" y="1338246"/>
                  <a:pt x="2593756" y="1314148"/>
                  <a:pt x="2784923" y="1334913"/>
                </a:cubicBezTo>
                <a:lnTo>
                  <a:pt x="2784923" y="1334913"/>
                </a:lnTo>
                <a:lnTo>
                  <a:pt x="2784923" y="1334913"/>
                </a:lnTo>
                <a:cubicBezTo>
                  <a:pt x="3006569" y="1353201"/>
                  <a:pt x="3236693" y="1457023"/>
                  <a:pt x="3341945" y="1663430"/>
                </a:cubicBezTo>
                <a:cubicBezTo>
                  <a:pt x="3404429" y="1782492"/>
                  <a:pt x="3417002" y="1926891"/>
                  <a:pt x="3373758" y="2054431"/>
                </a:cubicBezTo>
                <a:lnTo>
                  <a:pt x="3373758" y="2054431"/>
                </a:lnTo>
                <a:lnTo>
                  <a:pt x="3373758" y="2054431"/>
                </a:lnTo>
                <a:cubicBezTo>
                  <a:pt x="3304226" y="2267315"/>
                  <a:pt x="3097438" y="2428002"/>
                  <a:pt x="2873124" y="2437813"/>
                </a:cubicBezTo>
                <a:cubicBezTo>
                  <a:pt x="2705103" y="2447528"/>
                  <a:pt x="2553084" y="2366185"/>
                  <a:pt x="2438499" y="2248837"/>
                </a:cubicBezTo>
                <a:cubicBezTo>
                  <a:pt x="2443451" y="2241217"/>
                  <a:pt x="2447357" y="2232739"/>
                  <a:pt x="2449833" y="2223881"/>
                </a:cubicBezTo>
                <a:cubicBezTo>
                  <a:pt x="2457644" y="2229501"/>
                  <a:pt x="2456120" y="2219595"/>
                  <a:pt x="2451738" y="2215975"/>
                </a:cubicBezTo>
                <a:cubicBezTo>
                  <a:pt x="2453929" y="2204736"/>
                  <a:pt x="2454119" y="2193306"/>
                  <a:pt x="2452405" y="2181876"/>
                </a:cubicBezTo>
                <a:cubicBezTo>
                  <a:pt x="2454501" y="2180733"/>
                  <a:pt x="2450024" y="2174351"/>
                  <a:pt x="2450309" y="2171684"/>
                </a:cubicBezTo>
                <a:cubicBezTo>
                  <a:pt x="2453358" y="2170446"/>
                  <a:pt x="2455453" y="2175018"/>
                  <a:pt x="2457644" y="2177113"/>
                </a:cubicBezTo>
                <a:cubicBezTo>
                  <a:pt x="2460692" y="2180066"/>
                  <a:pt x="2465550" y="2179399"/>
                  <a:pt x="2464692" y="2175208"/>
                </a:cubicBezTo>
                <a:cubicBezTo>
                  <a:pt x="2462311" y="2168446"/>
                  <a:pt x="2454024" y="2162730"/>
                  <a:pt x="2447166" y="2161588"/>
                </a:cubicBezTo>
                <a:cubicBezTo>
                  <a:pt x="2441642" y="2146538"/>
                  <a:pt x="2432593" y="2131965"/>
                  <a:pt x="2420306" y="2119487"/>
                </a:cubicBezTo>
                <a:cubicBezTo>
                  <a:pt x="2423354" y="2118058"/>
                  <a:pt x="2426402" y="2122726"/>
                  <a:pt x="2428973" y="2124726"/>
                </a:cubicBezTo>
                <a:cubicBezTo>
                  <a:pt x="2448881" y="2131584"/>
                  <a:pt x="2426306" y="2102056"/>
                  <a:pt x="2408685" y="2109200"/>
                </a:cubicBezTo>
                <a:cubicBezTo>
                  <a:pt x="2400494" y="2103009"/>
                  <a:pt x="2391445" y="2098056"/>
                  <a:pt x="2381730" y="2094722"/>
                </a:cubicBezTo>
                <a:cubicBezTo>
                  <a:pt x="2394017" y="2088912"/>
                  <a:pt x="2361727" y="2071957"/>
                  <a:pt x="2353917" y="2089007"/>
                </a:cubicBezTo>
                <a:cubicBezTo>
                  <a:pt x="2342868" y="2090341"/>
                  <a:pt x="2328009" y="2084816"/>
                  <a:pt x="2319055" y="2091960"/>
                </a:cubicBezTo>
                <a:cubicBezTo>
                  <a:pt x="2310101" y="2094055"/>
                  <a:pt x="2300958" y="2097008"/>
                  <a:pt x="2292004" y="2101009"/>
                </a:cubicBezTo>
                <a:cubicBezTo>
                  <a:pt x="2221995" y="2033571"/>
                  <a:pt x="2125888" y="1963182"/>
                  <a:pt x="2024733" y="1997853"/>
                </a:cubicBezTo>
                <a:cubicBezTo>
                  <a:pt x="1975107" y="2015188"/>
                  <a:pt x="1936055" y="2052907"/>
                  <a:pt x="1905575" y="2094722"/>
                </a:cubicBezTo>
                <a:cubicBezTo>
                  <a:pt x="1790036" y="2257218"/>
                  <a:pt x="1731077" y="2492105"/>
                  <a:pt x="1525241" y="2568495"/>
                </a:cubicBezTo>
                <a:cubicBezTo>
                  <a:pt x="1398083" y="2619359"/>
                  <a:pt x="1240539" y="2583259"/>
                  <a:pt x="1160053" y="2469055"/>
                </a:cubicBezTo>
                <a:cubicBezTo>
                  <a:pt x="1087282" y="2370185"/>
                  <a:pt x="1075090" y="2235406"/>
                  <a:pt x="1099093" y="2119011"/>
                </a:cubicBezTo>
                <a:cubicBezTo>
                  <a:pt x="1125001" y="1979088"/>
                  <a:pt x="1199677" y="1850691"/>
                  <a:pt x="1212345" y="1708388"/>
                </a:cubicBezTo>
                <a:cubicBezTo>
                  <a:pt x="1217489" y="1627140"/>
                  <a:pt x="1185199" y="1521126"/>
                  <a:pt x="1101379" y="1493885"/>
                </a:cubicBezTo>
                <a:cubicBezTo>
                  <a:pt x="1061469" y="1486170"/>
                  <a:pt x="1019654" y="1492837"/>
                  <a:pt x="981935" y="1507982"/>
                </a:cubicBezTo>
                <a:cubicBezTo>
                  <a:pt x="849062" y="1564656"/>
                  <a:pt x="754478" y="1682004"/>
                  <a:pt x="627034" y="1749536"/>
                </a:cubicBezTo>
                <a:cubicBezTo>
                  <a:pt x="627034" y="1749536"/>
                  <a:pt x="628082" y="1748965"/>
                  <a:pt x="627986" y="1749060"/>
                </a:cubicBezTo>
                <a:cubicBezTo>
                  <a:pt x="627605" y="1749345"/>
                  <a:pt x="627129" y="1749631"/>
                  <a:pt x="626748" y="1749822"/>
                </a:cubicBezTo>
                <a:cubicBezTo>
                  <a:pt x="626748" y="1749822"/>
                  <a:pt x="626748" y="1749822"/>
                  <a:pt x="626748" y="1749822"/>
                </a:cubicBezTo>
                <a:cubicBezTo>
                  <a:pt x="626843" y="1749917"/>
                  <a:pt x="626653" y="1749631"/>
                  <a:pt x="626843" y="1750012"/>
                </a:cubicBezTo>
                <a:cubicBezTo>
                  <a:pt x="622081" y="1752679"/>
                  <a:pt x="617318" y="1756394"/>
                  <a:pt x="612461" y="1759156"/>
                </a:cubicBezTo>
                <a:lnTo>
                  <a:pt x="612461" y="1759156"/>
                </a:lnTo>
                <a:lnTo>
                  <a:pt x="612461" y="1759156"/>
                </a:lnTo>
                <a:cubicBezTo>
                  <a:pt x="429771" y="1882981"/>
                  <a:pt x="99063" y="1867360"/>
                  <a:pt x="30388" y="1621901"/>
                </a:cubicBezTo>
                <a:cubicBezTo>
                  <a:pt x="4575" y="1525603"/>
                  <a:pt x="40294" y="1420828"/>
                  <a:pt x="104683" y="1348343"/>
                </a:cubicBezTo>
                <a:cubicBezTo>
                  <a:pt x="104302" y="1347771"/>
                  <a:pt x="103921" y="1347200"/>
                  <a:pt x="103635" y="1346629"/>
                </a:cubicBezTo>
                <a:cubicBezTo>
                  <a:pt x="19720" y="1434068"/>
                  <a:pt x="-12856" y="1576371"/>
                  <a:pt x="49819" y="1685337"/>
                </a:cubicBezTo>
                <a:cubicBezTo>
                  <a:pt x="166786" y="1886887"/>
                  <a:pt x="458346" y="1875742"/>
                  <a:pt x="630844" y="1756394"/>
                </a:cubicBezTo>
                <a:cubicBezTo>
                  <a:pt x="630558" y="1755918"/>
                  <a:pt x="630749" y="1756299"/>
                  <a:pt x="630653" y="1756204"/>
                </a:cubicBezTo>
                <a:lnTo>
                  <a:pt x="630653" y="1756204"/>
                </a:lnTo>
                <a:lnTo>
                  <a:pt x="630653" y="1756204"/>
                </a:lnTo>
                <a:cubicBezTo>
                  <a:pt x="630939" y="1756013"/>
                  <a:pt x="631320" y="1755822"/>
                  <a:pt x="631606" y="1755632"/>
                </a:cubicBezTo>
                <a:cubicBezTo>
                  <a:pt x="631701" y="1755537"/>
                  <a:pt x="630558" y="1756204"/>
                  <a:pt x="630558" y="1756204"/>
                </a:cubicBezTo>
                <a:cubicBezTo>
                  <a:pt x="755812" y="1690291"/>
                  <a:pt x="850490" y="1575419"/>
                  <a:pt x="980126" y="1517888"/>
                </a:cubicBezTo>
                <a:cubicBezTo>
                  <a:pt x="1017559" y="1502172"/>
                  <a:pt x="1059183" y="1494837"/>
                  <a:pt x="1099093" y="1502458"/>
                </a:cubicBezTo>
                <a:cubicBezTo>
                  <a:pt x="1150909" y="1517793"/>
                  <a:pt x="1183199" y="1574086"/>
                  <a:pt x="1195772" y="1625616"/>
                </a:cubicBezTo>
                <a:lnTo>
                  <a:pt x="1195772" y="1625616"/>
                </a:lnTo>
                <a:lnTo>
                  <a:pt x="1195772" y="1625616"/>
                </a:lnTo>
                <a:cubicBezTo>
                  <a:pt x="1230443" y="1767633"/>
                  <a:pt x="1131383" y="1933178"/>
                  <a:pt x="1099474" y="2072719"/>
                </a:cubicBezTo>
                <a:cubicBezTo>
                  <a:pt x="1059850" y="2216071"/>
                  <a:pt x="1069375" y="2390568"/>
                  <a:pt x="1175960" y="2504773"/>
                </a:cubicBezTo>
                <a:lnTo>
                  <a:pt x="1175960" y="2504773"/>
                </a:lnTo>
                <a:lnTo>
                  <a:pt x="1175960" y="2504773"/>
                </a:lnTo>
                <a:cubicBezTo>
                  <a:pt x="1291784" y="2631360"/>
                  <a:pt x="1493237" y="2628122"/>
                  <a:pt x="1623730" y="2526395"/>
                </a:cubicBezTo>
                <a:cubicBezTo>
                  <a:pt x="1660401" y="2499725"/>
                  <a:pt x="1691453" y="2465149"/>
                  <a:pt x="1718599" y="2429145"/>
                </a:cubicBezTo>
                <a:cubicBezTo>
                  <a:pt x="1791846" y="2333514"/>
                  <a:pt x="1835947" y="2218261"/>
                  <a:pt x="1901574" y="2120344"/>
                </a:cubicBezTo>
                <a:cubicBezTo>
                  <a:pt x="1917767" y="2096817"/>
                  <a:pt x="1935674" y="2073576"/>
                  <a:pt x="1956629" y="2054241"/>
                </a:cubicBezTo>
                <a:cubicBezTo>
                  <a:pt x="2066452" y="1949847"/>
                  <a:pt x="2187419" y="2016903"/>
                  <a:pt x="2280002" y="2107200"/>
                </a:cubicBezTo>
                <a:cubicBezTo>
                  <a:pt x="2267906" y="2113772"/>
                  <a:pt x="2256095" y="2122154"/>
                  <a:pt x="2244474" y="2132155"/>
                </a:cubicBezTo>
                <a:cubicBezTo>
                  <a:pt x="2192849" y="2084625"/>
                  <a:pt x="2131508" y="2033667"/>
                  <a:pt x="2057594" y="2043382"/>
                </a:cubicBezTo>
                <a:cubicBezTo>
                  <a:pt x="2057689" y="2043382"/>
                  <a:pt x="2057784" y="2043382"/>
                  <a:pt x="2057784" y="2043382"/>
                </a:cubicBezTo>
                <a:cubicBezTo>
                  <a:pt x="1949294" y="2065480"/>
                  <a:pt x="1885763" y="2229787"/>
                  <a:pt x="1832518" y="2319512"/>
                </a:cubicBezTo>
                <a:cubicBezTo>
                  <a:pt x="1796799" y="2384758"/>
                  <a:pt x="1755175" y="2450005"/>
                  <a:pt x="1703835" y="2504678"/>
                </a:cubicBezTo>
                <a:cubicBezTo>
                  <a:pt x="1501619" y="2719086"/>
                  <a:pt x="1153004" y="2672509"/>
                  <a:pt x="1064422" y="2376186"/>
                </a:cubicBezTo>
                <a:cubicBezTo>
                  <a:pt x="998890" y="2157587"/>
                  <a:pt x="1101950" y="1983089"/>
                  <a:pt x="1158719" y="1781254"/>
                </a:cubicBezTo>
                <a:cubicBezTo>
                  <a:pt x="1167101" y="1746488"/>
                  <a:pt x="1174150" y="1710579"/>
                  <a:pt x="1172245" y="1674765"/>
                </a:cubicBezTo>
                <a:cubicBezTo>
                  <a:pt x="1168054" y="1619615"/>
                  <a:pt x="1146813" y="1551892"/>
                  <a:pt x="1091378" y="1530747"/>
                </a:cubicBezTo>
                <a:cubicBezTo>
                  <a:pt x="1091378" y="1530747"/>
                  <a:pt x="1091378" y="1530747"/>
                  <a:pt x="1091378" y="1530747"/>
                </a:cubicBezTo>
                <a:cubicBezTo>
                  <a:pt x="1021750" y="1518459"/>
                  <a:pt x="956980" y="1556750"/>
                  <a:pt x="901163" y="1594755"/>
                </a:cubicBezTo>
                <a:cubicBezTo>
                  <a:pt x="819058" y="1651714"/>
                  <a:pt x="744382" y="1722009"/>
                  <a:pt x="656085" y="1770777"/>
                </a:cubicBezTo>
                <a:lnTo>
                  <a:pt x="656085" y="1770777"/>
                </a:lnTo>
                <a:cubicBezTo>
                  <a:pt x="649227" y="1774682"/>
                  <a:pt x="636654" y="1782207"/>
                  <a:pt x="629796" y="1786493"/>
                </a:cubicBezTo>
                <a:lnTo>
                  <a:pt x="629796" y="1786493"/>
                </a:lnTo>
                <a:lnTo>
                  <a:pt x="629796" y="1786493"/>
                </a:lnTo>
                <a:cubicBezTo>
                  <a:pt x="463871" y="1889934"/>
                  <a:pt x="217840" y="1903841"/>
                  <a:pt x="75060" y="1753251"/>
                </a:cubicBezTo>
                <a:cubicBezTo>
                  <a:pt x="12005" y="1685814"/>
                  <a:pt x="-15237" y="1584468"/>
                  <a:pt x="8480" y="1494361"/>
                </a:cubicBezTo>
                <a:close/>
                <a:moveTo>
                  <a:pt x="2455262" y="124952"/>
                </a:moveTo>
                <a:cubicBezTo>
                  <a:pt x="2455167" y="124952"/>
                  <a:pt x="2454977" y="125047"/>
                  <a:pt x="2454882" y="125047"/>
                </a:cubicBezTo>
                <a:cubicBezTo>
                  <a:pt x="2455072" y="124952"/>
                  <a:pt x="2455262" y="124952"/>
                  <a:pt x="2455453" y="124857"/>
                </a:cubicBezTo>
                <a:cubicBezTo>
                  <a:pt x="2455358" y="124857"/>
                  <a:pt x="2455358" y="124857"/>
                  <a:pt x="2455262" y="124952"/>
                </a:cubicBezTo>
                <a:close/>
                <a:moveTo>
                  <a:pt x="2471360" y="2307987"/>
                </a:moveTo>
                <a:cubicBezTo>
                  <a:pt x="2456501" y="2312749"/>
                  <a:pt x="2437927" y="2311511"/>
                  <a:pt x="2426021" y="2303224"/>
                </a:cubicBezTo>
                <a:cubicBezTo>
                  <a:pt x="2425068" y="2304082"/>
                  <a:pt x="2424878" y="2305129"/>
                  <a:pt x="2426116" y="2306177"/>
                </a:cubicBezTo>
                <a:cubicBezTo>
                  <a:pt x="2441356" y="2322084"/>
                  <a:pt x="2464978" y="2325322"/>
                  <a:pt x="2475836" y="2306653"/>
                </a:cubicBezTo>
                <a:lnTo>
                  <a:pt x="2471360" y="2307987"/>
                </a:lnTo>
                <a:close/>
                <a:moveTo>
                  <a:pt x="2519080" y="2346849"/>
                </a:moveTo>
                <a:cubicBezTo>
                  <a:pt x="2503935" y="2352564"/>
                  <a:pt x="2484695" y="2351992"/>
                  <a:pt x="2471455" y="2343801"/>
                </a:cubicBezTo>
                <a:cubicBezTo>
                  <a:pt x="2470502" y="2344753"/>
                  <a:pt x="2470502" y="2345896"/>
                  <a:pt x="2471741" y="2346849"/>
                </a:cubicBezTo>
                <a:cubicBezTo>
                  <a:pt x="2488505" y="2362184"/>
                  <a:pt x="2513460" y="2365804"/>
                  <a:pt x="2523461" y="2345230"/>
                </a:cubicBezTo>
                <a:lnTo>
                  <a:pt x="2519080" y="2346849"/>
                </a:lnTo>
                <a:close/>
                <a:moveTo>
                  <a:pt x="2570420" y="2381710"/>
                </a:moveTo>
                <a:cubicBezTo>
                  <a:pt x="2553370" y="2390188"/>
                  <a:pt x="2534320" y="2389235"/>
                  <a:pt x="2521271" y="2382663"/>
                </a:cubicBezTo>
                <a:cubicBezTo>
                  <a:pt x="2518985" y="2386568"/>
                  <a:pt x="2529938" y="2389521"/>
                  <a:pt x="2531939" y="2391426"/>
                </a:cubicBezTo>
                <a:cubicBezTo>
                  <a:pt x="2552703" y="2402665"/>
                  <a:pt x="2569467" y="2395712"/>
                  <a:pt x="2574706" y="2379615"/>
                </a:cubicBezTo>
                <a:lnTo>
                  <a:pt x="2570420" y="2381710"/>
                </a:lnTo>
                <a:close/>
                <a:moveTo>
                  <a:pt x="2628808" y="2414191"/>
                </a:moveTo>
                <a:cubicBezTo>
                  <a:pt x="2609853" y="2422572"/>
                  <a:pt x="2589851" y="2422477"/>
                  <a:pt x="2574801" y="2416381"/>
                </a:cubicBezTo>
                <a:cubicBezTo>
                  <a:pt x="2573944" y="2417524"/>
                  <a:pt x="2574134" y="2418572"/>
                  <a:pt x="2575659" y="2419334"/>
                </a:cubicBezTo>
                <a:cubicBezTo>
                  <a:pt x="2596423" y="2432955"/>
                  <a:pt x="2625284" y="2432860"/>
                  <a:pt x="2633475" y="2412095"/>
                </a:cubicBezTo>
                <a:lnTo>
                  <a:pt x="2628808" y="2414191"/>
                </a:lnTo>
                <a:close/>
                <a:moveTo>
                  <a:pt x="2687577" y="2435050"/>
                </a:moveTo>
                <a:cubicBezTo>
                  <a:pt x="2675290" y="2446194"/>
                  <a:pt x="2648239" y="2450385"/>
                  <a:pt x="2637571" y="2446194"/>
                </a:cubicBezTo>
                <a:cubicBezTo>
                  <a:pt x="2636904" y="2447433"/>
                  <a:pt x="2637381" y="2448481"/>
                  <a:pt x="2639000" y="2449147"/>
                </a:cubicBezTo>
                <a:cubicBezTo>
                  <a:pt x="2661002" y="2458577"/>
                  <a:pt x="2688244" y="2457053"/>
                  <a:pt x="2691387" y="2432193"/>
                </a:cubicBezTo>
                <a:lnTo>
                  <a:pt x="2687577" y="2435050"/>
                </a:lnTo>
                <a:close/>
                <a:moveTo>
                  <a:pt x="2753395" y="2447814"/>
                </a:moveTo>
                <a:cubicBezTo>
                  <a:pt x="2740441" y="2463530"/>
                  <a:pt x="2718915" y="2471531"/>
                  <a:pt x="2702627" y="2468959"/>
                </a:cubicBezTo>
                <a:cubicBezTo>
                  <a:pt x="2702151" y="2470293"/>
                  <a:pt x="2702817" y="2471341"/>
                  <a:pt x="2704532" y="2471722"/>
                </a:cubicBezTo>
                <a:cubicBezTo>
                  <a:pt x="2727392" y="2478770"/>
                  <a:pt x="2754633" y="2472865"/>
                  <a:pt x="2753395" y="2447814"/>
                </a:cubicBezTo>
                <a:close/>
                <a:moveTo>
                  <a:pt x="2818451" y="2461530"/>
                </a:moveTo>
                <a:cubicBezTo>
                  <a:pt x="2806354" y="2474769"/>
                  <a:pt x="2782542" y="2484199"/>
                  <a:pt x="2766920" y="2482866"/>
                </a:cubicBezTo>
                <a:cubicBezTo>
                  <a:pt x="2766444" y="2484294"/>
                  <a:pt x="2767016" y="2485152"/>
                  <a:pt x="2768921" y="2485438"/>
                </a:cubicBezTo>
                <a:cubicBezTo>
                  <a:pt x="2793400" y="2490581"/>
                  <a:pt x="2820832" y="2482485"/>
                  <a:pt x="2822166" y="2457815"/>
                </a:cubicBezTo>
                <a:lnTo>
                  <a:pt x="2818451" y="2461530"/>
                </a:lnTo>
                <a:close/>
                <a:moveTo>
                  <a:pt x="2885031" y="2460006"/>
                </a:moveTo>
                <a:lnTo>
                  <a:pt x="2884173" y="2455719"/>
                </a:lnTo>
                <a:cubicBezTo>
                  <a:pt x="2877029" y="2472484"/>
                  <a:pt x="2851979" y="2488867"/>
                  <a:pt x="2838453" y="2488676"/>
                </a:cubicBezTo>
                <a:cubicBezTo>
                  <a:pt x="2838263" y="2490105"/>
                  <a:pt x="2838929" y="2490867"/>
                  <a:pt x="2840739" y="2490867"/>
                </a:cubicBezTo>
                <a:cubicBezTo>
                  <a:pt x="2863694" y="2491819"/>
                  <a:pt x="2886364" y="2482675"/>
                  <a:pt x="2885031" y="2460006"/>
                </a:cubicBezTo>
                <a:close/>
                <a:moveTo>
                  <a:pt x="2949801" y="2454291"/>
                </a:moveTo>
                <a:cubicBezTo>
                  <a:pt x="2949324" y="2451814"/>
                  <a:pt x="2948372" y="2450005"/>
                  <a:pt x="2947610" y="2448004"/>
                </a:cubicBezTo>
                <a:cubicBezTo>
                  <a:pt x="2941609" y="2466292"/>
                  <a:pt x="2925702" y="2482294"/>
                  <a:pt x="2907986" y="2486485"/>
                </a:cubicBezTo>
                <a:cubicBezTo>
                  <a:pt x="2908938" y="2491152"/>
                  <a:pt x="2919606" y="2485914"/>
                  <a:pt x="2922559" y="2486009"/>
                </a:cubicBezTo>
                <a:cubicBezTo>
                  <a:pt x="2939609" y="2484199"/>
                  <a:pt x="2953229" y="2466578"/>
                  <a:pt x="2949801" y="2454291"/>
                </a:cubicBezTo>
                <a:close/>
                <a:moveTo>
                  <a:pt x="3003331" y="2444861"/>
                </a:moveTo>
                <a:cubicBezTo>
                  <a:pt x="3002664" y="2439146"/>
                  <a:pt x="3001807" y="2439336"/>
                  <a:pt x="3000283" y="2435431"/>
                </a:cubicBezTo>
                <a:cubicBezTo>
                  <a:pt x="2995616" y="2454005"/>
                  <a:pt x="2980757" y="2472198"/>
                  <a:pt x="2963421" y="2477722"/>
                </a:cubicBezTo>
                <a:cubicBezTo>
                  <a:pt x="2963517" y="2479246"/>
                  <a:pt x="2964564" y="2479818"/>
                  <a:pt x="2966279" y="2479437"/>
                </a:cubicBezTo>
                <a:cubicBezTo>
                  <a:pt x="2987519" y="2474865"/>
                  <a:pt x="3003712" y="2465340"/>
                  <a:pt x="3003331" y="2444861"/>
                </a:cubicBezTo>
                <a:close/>
                <a:moveTo>
                  <a:pt x="3050289" y="2429145"/>
                </a:moveTo>
                <a:cubicBezTo>
                  <a:pt x="3049051" y="2423430"/>
                  <a:pt x="3048289" y="2423716"/>
                  <a:pt x="3046479" y="2420001"/>
                </a:cubicBezTo>
                <a:cubicBezTo>
                  <a:pt x="3043241" y="2439146"/>
                  <a:pt x="3031049" y="2457720"/>
                  <a:pt x="3013713" y="2465340"/>
                </a:cubicBezTo>
                <a:cubicBezTo>
                  <a:pt x="3013999" y="2466768"/>
                  <a:pt x="3015047" y="2467340"/>
                  <a:pt x="3016761" y="2466768"/>
                </a:cubicBezTo>
                <a:cubicBezTo>
                  <a:pt x="3037431" y="2460387"/>
                  <a:pt x="3052575" y="2449243"/>
                  <a:pt x="3050289" y="2429145"/>
                </a:cubicBezTo>
                <a:close/>
                <a:moveTo>
                  <a:pt x="3109820" y="2405047"/>
                </a:moveTo>
                <a:cubicBezTo>
                  <a:pt x="3108773" y="2400284"/>
                  <a:pt x="3106582" y="2397522"/>
                  <a:pt x="3104010" y="2394283"/>
                </a:cubicBezTo>
                <a:cubicBezTo>
                  <a:pt x="3103915" y="2412952"/>
                  <a:pt x="3094009" y="2433622"/>
                  <a:pt x="3078293" y="2442766"/>
                </a:cubicBezTo>
                <a:cubicBezTo>
                  <a:pt x="3080579" y="2446957"/>
                  <a:pt x="3089056" y="2439051"/>
                  <a:pt x="3091818" y="2438193"/>
                </a:cubicBezTo>
                <a:cubicBezTo>
                  <a:pt x="3108963" y="2429145"/>
                  <a:pt x="3111630" y="2415143"/>
                  <a:pt x="3109820" y="2405047"/>
                </a:cubicBezTo>
                <a:close/>
                <a:moveTo>
                  <a:pt x="3168399" y="2375138"/>
                </a:moveTo>
                <a:cubicBezTo>
                  <a:pt x="3167161" y="2365518"/>
                  <a:pt x="3166018" y="2366470"/>
                  <a:pt x="3163256" y="2361422"/>
                </a:cubicBezTo>
                <a:cubicBezTo>
                  <a:pt x="3162494" y="2381139"/>
                  <a:pt x="3151064" y="2405047"/>
                  <a:pt x="3136205" y="2414762"/>
                </a:cubicBezTo>
                <a:cubicBezTo>
                  <a:pt x="3136681" y="2416191"/>
                  <a:pt x="3137729" y="2416572"/>
                  <a:pt x="3139348" y="2415715"/>
                </a:cubicBezTo>
                <a:cubicBezTo>
                  <a:pt x="3158017" y="2405332"/>
                  <a:pt x="3168876" y="2394188"/>
                  <a:pt x="3168399" y="2375138"/>
                </a:cubicBezTo>
                <a:close/>
                <a:moveTo>
                  <a:pt x="3217072" y="2331514"/>
                </a:moveTo>
                <a:cubicBezTo>
                  <a:pt x="3214024" y="2326465"/>
                  <a:pt x="3213452" y="2326942"/>
                  <a:pt x="3210404" y="2323893"/>
                </a:cubicBezTo>
                <a:cubicBezTo>
                  <a:pt x="3213834" y="2342658"/>
                  <a:pt x="3208214" y="2365232"/>
                  <a:pt x="3194688" y="2377424"/>
                </a:cubicBezTo>
                <a:cubicBezTo>
                  <a:pt x="3195355" y="2378758"/>
                  <a:pt x="3196593" y="2378948"/>
                  <a:pt x="3198022" y="2377805"/>
                </a:cubicBezTo>
                <a:cubicBezTo>
                  <a:pt x="3215548" y="2365327"/>
                  <a:pt x="3225740" y="2349516"/>
                  <a:pt x="3217072" y="2331514"/>
                </a:cubicBezTo>
                <a:close/>
                <a:moveTo>
                  <a:pt x="3269078" y="2300176"/>
                </a:moveTo>
                <a:cubicBezTo>
                  <a:pt x="3267840" y="2291318"/>
                  <a:pt x="3263268" y="2285603"/>
                  <a:pt x="3256506" y="2281603"/>
                </a:cubicBezTo>
                <a:cubicBezTo>
                  <a:pt x="3262887" y="2300843"/>
                  <a:pt x="3258887" y="2323513"/>
                  <a:pt x="3247933" y="2335800"/>
                </a:cubicBezTo>
                <a:cubicBezTo>
                  <a:pt x="3248790" y="2336943"/>
                  <a:pt x="3250028" y="2337038"/>
                  <a:pt x="3251267" y="2335800"/>
                </a:cubicBezTo>
                <a:cubicBezTo>
                  <a:pt x="3263078" y="2324941"/>
                  <a:pt x="3271555" y="2312654"/>
                  <a:pt x="3269078" y="2300176"/>
                </a:cubicBezTo>
                <a:close/>
                <a:moveTo>
                  <a:pt x="3311941" y="2243407"/>
                </a:moveTo>
                <a:cubicBezTo>
                  <a:pt x="3307655" y="2234549"/>
                  <a:pt x="3306893" y="2235787"/>
                  <a:pt x="3302607" y="2231787"/>
                </a:cubicBezTo>
                <a:cubicBezTo>
                  <a:pt x="3308036" y="2254647"/>
                  <a:pt x="3305654" y="2274268"/>
                  <a:pt x="3293843" y="2291318"/>
                </a:cubicBezTo>
                <a:cubicBezTo>
                  <a:pt x="3297273" y="2294747"/>
                  <a:pt x="3302892" y="2283031"/>
                  <a:pt x="3304797" y="2281888"/>
                </a:cubicBezTo>
                <a:cubicBezTo>
                  <a:pt x="3314894" y="2271220"/>
                  <a:pt x="3316323" y="2251789"/>
                  <a:pt x="3311941" y="2243407"/>
                </a:cubicBezTo>
                <a:close/>
                <a:moveTo>
                  <a:pt x="3351756" y="2197306"/>
                </a:moveTo>
                <a:cubicBezTo>
                  <a:pt x="3348708" y="2187972"/>
                  <a:pt x="3342897" y="2183400"/>
                  <a:pt x="3335849" y="2180733"/>
                </a:cubicBezTo>
                <a:cubicBezTo>
                  <a:pt x="3345088" y="2197497"/>
                  <a:pt x="3346993" y="2221214"/>
                  <a:pt x="3337944" y="2237216"/>
                </a:cubicBezTo>
                <a:cubicBezTo>
                  <a:pt x="3338992" y="2238264"/>
                  <a:pt x="3340230" y="2238073"/>
                  <a:pt x="3341278" y="2236549"/>
                </a:cubicBezTo>
                <a:cubicBezTo>
                  <a:pt x="3349660" y="2224357"/>
                  <a:pt x="3356804" y="2210832"/>
                  <a:pt x="3351756" y="2197306"/>
                </a:cubicBezTo>
                <a:close/>
                <a:moveTo>
                  <a:pt x="3378140" y="2130155"/>
                </a:moveTo>
                <a:cubicBezTo>
                  <a:pt x="3374330" y="2126917"/>
                  <a:pt x="3370806" y="2125964"/>
                  <a:pt x="3366615" y="2124916"/>
                </a:cubicBezTo>
                <a:cubicBezTo>
                  <a:pt x="3379092" y="2141395"/>
                  <a:pt x="3382521" y="2164731"/>
                  <a:pt x="3375949" y="2180161"/>
                </a:cubicBezTo>
                <a:cubicBezTo>
                  <a:pt x="3377187" y="2181018"/>
                  <a:pt x="3378330" y="2180733"/>
                  <a:pt x="3379187" y="2179114"/>
                </a:cubicBezTo>
                <a:cubicBezTo>
                  <a:pt x="3389284" y="2161111"/>
                  <a:pt x="3392237" y="2142347"/>
                  <a:pt x="3378140" y="2130155"/>
                </a:cubicBezTo>
                <a:close/>
                <a:moveTo>
                  <a:pt x="3387665" y="2074338"/>
                </a:moveTo>
                <a:cubicBezTo>
                  <a:pt x="3400333" y="2089197"/>
                  <a:pt x="3407001" y="2112343"/>
                  <a:pt x="3401285" y="2130155"/>
                </a:cubicBezTo>
                <a:cubicBezTo>
                  <a:pt x="3402619" y="2130917"/>
                  <a:pt x="3403762" y="2130536"/>
                  <a:pt x="3404429" y="2128822"/>
                </a:cubicBezTo>
                <a:cubicBezTo>
                  <a:pt x="3415478" y="2106247"/>
                  <a:pt x="3413096" y="2078625"/>
                  <a:pt x="3387665" y="2074338"/>
                </a:cubicBezTo>
                <a:close/>
                <a:moveTo>
                  <a:pt x="3453101" y="1925844"/>
                </a:moveTo>
                <a:cubicBezTo>
                  <a:pt x="3454626" y="1926225"/>
                  <a:pt x="3455578" y="1925463"/>
                  <a:pt x="3455673" y="1923558"/>
                </a:cubicBezTo>
                <a:cubicBezTo>
                  <a:pt x="3458817" y="1896602"/>
                  <a:pt x="3445005" y="1869361"/>
                  <a:pt x="3420621" y="1871551"/>
                </a:cubicBezTo>
                <a:cubicBezTo>
                  <a:pt x="3439481" y="1884982"/>
                  <a:pt x="3452435" y="1906984"/>
                  <a:pt x="3453101" y="1925844"/>
                </a:cubicBezTo>
                <a:close/>
                <a:moveTo>
                  <a:pt x="3443767" y="1981184"/>
                </a:moveTo>
                <a:cubicBezTo>
                  <a:pt x="3444910" y="1986804"/>
                  <a:pt x="3445101" y="1989757"/>
                  <a:pt x="3445005" y="1993471"/>
                </a:cubicBezTo>
                <a:cubicBezTo>
                  <a:pt x="3450053" y="1993947"/>
                  <a:pt x="3447768" y="1981755"/>
                  <a:pt x="3448720" y="1978898"/>
                </a:cubicBezTo>
                <a:cubicBezTo>
                  <a:pt x="3451387" y="1956991"/>
                  <a:pt x="3434623" y="1939274"/>
                  <a:pt x="3417192" y="1943179"/>
                </a:cubicBezTo>
                <a:cubicBezTo>
                  <a:pt x="3430051" y="1951942"/>
                  <a:pt x="3441100" y="1966706"/>
                  <a:pt x="3443767" y="1981184"/>
                </a:cubicBezTo>
                <a:close/>
                <a:moveTo>
                  <a:pt x="3411573" y="2008425"/>
                </a:moveTo>
                <a:lnTo>
                  <a:pt x="3406905" y="2008045"/>
                </a:lnTo>
                <a:cubicBezTo>
                  <a:pt x="3421478" y="2021379"/>
                  <a:pt x="3430908" y="2043763"/>
                  <a:pt x="3427479" y="2062337"/>
                </a:cubicBezTo>
                <a:cubicBezTo>
                  <a:pt x="3428813" y="2062908"/>
                  <a:pt x="3429860" y="2062528"/>
                  <a:pt x="3430432" y="2060813"/>
                </a:cubicBezTo>
                <a:cubicBezTo>
                  <a:pt x="3437957" y="2038143"/>
                  <a:pt x="3434337" y="2013474"/>
                  <a:pt x="3411573" y="2008425"/>
                </a:cubicBezTo>
                <a:close/>
                <a:moveTo>
                  <a:pt x="3416240" y="1810401"/>
                </a:moveTo>
                <a:cubicBezTo>
                  <a:pt x="3433385" y="1817545"/>
                  <a:pt x="3448244" y="1834690"/>
                  <a:pt x="3451673" y="1851644"/>
                </a:cubicBezTo>
                <a:cubicBezTo>
                  <a:pt x="3453197" y="1851739"/>
                  <a:pt x="3454054" y="1850691"/>
                  <a:pt x="3453768" y="1848882"/>
                </a:cubicBezTo>
                <a:cubicBezTo>
                  <a:pt x="3452340" y="1822974"/>
                  <a:pt x="3436433" y="1799161"/>
                  <a:pt x="3411477" y="1808400"/>
                </a:cubicBezTo>
                <a:lnTo>
                  <a:pt x="3416240" y="1810401"/>
                </a:lnTo>
                <a:close/>
                <a:moveTo>
                  <a:pt x="3401095" y="1745345"/>
                </a:moveTo>
                <a:cubicBezTo>
                  <a:pt x="3421098" y="1750298"/>
                  <a:pt x="3436052" y="1764966"/>
                  <a:pt x="3441576" y="1779921"/>
                </a:cubicBezTo>
                <a:cubicBezTo>
                  <a:pt x="3443100" y="1779730"/>
                  <a:pt x="3443767" y="1778683"/>
                  <a:pt x="3443291" y="1776778"/>
                </a:cubicBezTo>
                <a:cubicBezTo>
                  <a:pt x="3438719" y="1751441"/>
                  <a:pt x="3418907" y="1730676"/>
                  <a:pt x="3396142" y="1744012"/>
                </a:cubicBezTo>
                <a:lnTo>
                  <a:pt x="3401095" y="1745345"/>
                </a:lnTo>
                <a:close/>
                <a:moveTo>
                  <a:pt x="3378235" y="1678956"/>
                </a:moveTo>
                <a:cubicBezTo>
                  <a:pt x="3396904" y="1683433"/>
                  <a:pt x="3416716" y="1699244"/>
                  <a:pt x="3423479" y="1714484"/>
                </a:cubicBezTo>
                <a:cubicBezTo>
                  <a:pt x="3425003" y="1714198"/>
                  <a:pt x="3425669" y="1713246"/>
                  <a:pt x="3425003" y="1711436"/>
                </a:cubicBezTo>
                <a:cubicBezTo>
                  <a:pt x="3417859" y="1685147"/>
                  <a:pt x="3394618" y="1666383"/>
                  <a:pt x="3372901" y="1677527"/>
                </a:cubicBezTo>
                <a:lnTo>
                  <a:pt x="3378235" y="1678956"/>
                </a:lnTo>
                <a:close/>
                <a:moveTo>
                  <a:pt x="3346802" y="1622282"/>
                </a:moveTo>
                <a:cubicBezTo>
                  <a:pt x="3364900" y="1623425"/>
                  <a:pt x="3385093" y="1632950"/>
                  <a:pt x="3395190" y="1647523"/>
                </a:cubicBezTo>
                <a:cubicBezTo>
                  <a:pt x="3396618" y="1647047"/>
                  <a:pt x="3397094" y="1645809"/>
                  <a:pt x="3396237" y="1644190"/>
                </a:cubicBezTo>
                <a:cubicBezTo>
                  <a:pt x="3385665" y="1620949"/>
                  <a:pt x="3360900" y="1604375"/>
                  <a:pt x="3341564" y="1621901"/>
                </a:cubicBezTo>
                <a:lnTo>
                  <a:pt x="3346802" y="1622282"/>
                </a:lnTo>
                <a:close/>
                <a:moveTo>
                  <a:pt x="3308798" y="1567513"/>
                </a:moveTo>
                <a:cubicBezTo>
                  <a:pt x="3329086" y="1564370"/>
                  <a:pt x="3348231" y="1571133"/>
                  <a:pt x="3358709" y="1583229"/>
                </a:cubicBezTo>
                <a:cubicBezTo>
                  <a:pt x="3360137" y="1582467"/>
                  <a:pt x="3360233" y="1581134"/>
                  <a:pt x="3359090" y="1579610"/>
                </a:cubicBezTo>
                <a:cubicBezTo>
                  <a:pt x="3345469" y="1557607"/>
                  <a:pt x="3319751" y="1548178"/>
                  <a:pt x="3303750" y="1568275"/>
                </a:cubicBezTo>
                <a:lnTo>
                  <a:pt x="3308798" y="1567513"/>
                </a:lnTo>
                <a:close/>
                <a:moveTo>
                  <a:pt x="3273746" y="1526746"/>
                </a:moveTo>
                <a:cubicBezTo>
                  <a:pt x="3290129" y="1521888"/>
                  <a:pt x="3317370" y="1529699"/>
                  <a:pt x="3324990" y="1538748"/>
                </a:cubicBezTo>
                <a:cubicBezTo>
                  <a:pt x="3326228" y="1537891"/>
                  <a:pt x="3326514" y="1536652"/>
                  <a:pt x="3325276" y="1535319"/>
                </a:cubicBezTo>
                <a:cubicBezTo>
                  <a:pt x="3309655" y="1514935"/>
                  <a:pt x="3283747" y="1507125"/>
                  <a:pt x="3268602" y="1527794"/>
                </a:cubicBezTo>
                <a:lnTo>
                  <a:pt x="3273746" y="1526746"/>
                </a:lnTo>
                <a:close/>
                <a:moveTo>
                  <a:pt x="3238789" y="1492266"/>
                </a:moveTo>
                <a:cubicBezTo>
                  <a:pt x="3254982" y="1486075"/>
                  <a:pt x="3282699" y="1491885"/>
                  <a:pt x="3291081" y="1500267"/>
                </a:cubicBezTo>
                <a:cubicBezTo>
                  <a:pt x="3292319" y="1499314"/>
                  <a:pt x="3292415" y="1498076"/>
                  <a:pt x="3291081" y="1496838"/>
                </a:cubicBezTo>
                <a:cubicBezTo>
                  <a:pt x="3273841" y="1477502"/>
                  <a:pt x="3247171" y="1471787"/>
                  <a:pt x="3233741" y="1493695"/>
                </a:cubicBezTo>
                <a:lnTo>
                  <a:pt x="3238789" y="1492266"/>
                </a:lnTo>
                <a:close/>
                <a:moveTo>
                  <a:pt x="3189354" y="1451499"/>
                </a:moveTo>
                <a:cubicBezTo>
                  <a:pt x="3205928" y="1443879"/>
                  <a:pt x="3226597" y="1443783"/>
                  <a:pt x="3241456" y="1452832"/>
                </a:cubicBezTo>
                <a:cubicBezTo>
                  <a:pt x="3244599" y="1448832"/>
                  <a:pt x="3233265" y="1444831"/>
                  <a:pt x="3231264" y="1442641"/>
                </a:cubicBezTo>
                <a:cubicBezTo>
                  <a:pt x="3209928" y="1428829"/>
                  <a:pt x="3192021" y="1437402"/>
                  <a:pt x="3184592" y="1453690"/>
                </a:cubicBezTo>
                <a:lnTo>
                  <a:pt x="3189354" y="1451499"/>
                </a:lnTo>
                <a:close/>
                <a:moveTo>
                  <a:pt x="3133824" y="1412827"/>
                </a:moveTo>
                <a:cubicBezTo>
                  <a:pt x="3154398" y="1404541"/>
                  <a:pt x="3174781" y="1405588"/>
                  <a:pt x="3190116" y="1413304"/>
                </a:cubicBezTo>
                <a:cubicBezTo>
                  <a:pt x="3191164" y="1412256"/>
                  <a:pt x="3191259" y="1411017"/>
                  <a:pt x="3189640" y="1409970"/>
                </a:cubicBezTo>
                <a:cubicBezTo>
                  <a:pt x="3168399" y="1392920"/>
                  <a:pt x="3139443" y="1393682"/>
                  <a:pt x="3128775" y="1414923"/>
                </a:cubicBezTo>
                <a:lnTo>
                  <a:pt x="3133824" y="1412827"/>
                </a:lnTo>
                <a:close/>
                <a:moveTo>
                  <a:pt x="3078959" y="1386253"/>
                </a:moveTo>
                <a:cubicBezTo>
                  <a:pt x="3093628" y="1375775"/>
                  <a:pt x="3114774" y="1371393"/>
                  <a:pt x="3130490" y="1377299"/>
                </a:cubicBezTo>
                <a:cubicBezTo>
                  <a:pt x="3131347" y="1376061"/>
                  <a:pt x="3131157" y="1374822"/>
                  <a:pt x="3129537" y="1373965"/>
                </a:cubicBezTo>
                <a:cubicBezTo>
                  <a:pt x="3107249" y="1360535"/>
                  <a:pt x="3080865" y="1364821"/>
                  <a:pt x="3074673" y="1389205"/>
                </a:cubicBezTo>
                <a:lnTo>
                  <a:pt x="3078959" y="1386253"/>
                </a:lnTo>
                <a:close/>
                <a:moveTo>
                  <a:pt x="3022191" y="1362440"/>
                </a:moveTo>
                <a:cubicBezTo>
                  <a:pt x="3036954" y="1349105"/>
                  <a:pt x="3056100" y="1343962"/>
                  <a:pt x="3070863" y="1347676"/>
                </a:cubicBezTo>
                <a:cubicBezTo>
                  <a:pt x="3072578" y="1342818"/>
                  <a:pt x="3061338" y="1342628"/>
                  <a:pt x="3058767" y="1341104"/>
                </a:cubicBezTo>
                <a:cubicBezTo>
                  <a:pt x="3034859" y="1334246"/>
                  <a:pt x="3021143" y="1348724"/>
                  <a:pt x="3018381" y="1365869"/>
                </a:cubicBezTo>
                <a:lnTo>
                  <a:pt x="3022191" y="1362440"/>
                </a:lnTo>
                <a:close/>
                <a:moveTo>
                  <a:pt x="2961993" y="1341009"/>
                </a:moveTo>
                <a:cubicBezTo>
                  <a:pt x="2986091" y="1322530"/>
                  <a:pt x="3004379" y="1323959"/>
                  <a:pt x="3013618" y="1325483"/>
                </a:cubicBezTo>
                <a:cubicBezTo>
                  <a:pt x="3016380" y="1320054"/>
                  <a:pt x="2993234" y="1318530"/>
                  <a:pt x="2993996" y="1318054"/>
                </a:cubicBezTo>
                <a:cubicBezTo>
                  <a:pt x="2967898" y="1316625"/>
                  <a:pt x="2958373" y="1339008"/>
                  <a:pt x="2957801" y="1344342"/>
                </a:cubicBezTo>
                <a:lnTo>
                  <a:pt x="2961993" y="1341009"/>
                </a:lnTo>
                <a:close/>
                <a:moveTo>
                  <a:pt x="2906176" y="1329198"/>
                </a:moveTo>
                <a:cubicBezTo>
                  <a:pt x="2915701" y="1315958"/>
                  <a:pt x="2940276" y="1304814"/>
                  <a:pt x="2951325" y="1307290"/>
                </a:cubicBezTo>
                <a:cubicBezTo>
                  <a:pt x="2951801" y="1305957"/>
                  <a:pt x="2951515" y="1304623"/>
                  <a:pt x="2949801" y="1304337"/>
                </a:cubicBezTo>
                <a:cubicBezTo>
                  <a:pt x="2925321" y="1296908"/>
                  <a:pt x="2903509" y="1309386"/>
                  <a:pt x="2902842" y="1333103"/>
                </a:cubicBezTo>
                <a:lnTo>
                  <a:pt x="2906176" y="1329198"/>
                </a:lnTo>
                <a:close/>
                <a:moveTo>
                  <a:pt x="2849788" y="1318625"/>
                </a:moveTo>
                <a:cubicBezTo>
                  <a:pt x="2859408" y="1304528"/>
                  <a:pt x="2875506" y="1293288"/>
                  <a:pt x="2891508" y="1293288"/>
                </a:cubicBezTo>
                <a:cubicBezTo>
                  <a:pt x="2892460" y="1288336"/>
                  <a:pt x="2882078" y="1290526"/>
                  <a:pt x="2879411" y="1289574"/>
                </a:cubicBezTo>
                <a:cubicBezTo>
                  <a:pt x="2855503" y="1288336"/>
                  <a:pt x="2846550" y="1306147"/>
                  <a:pt x="2846835" y="1322816"/>
                </a:cubicBezTo>
                <a:lnTo>
                  <a:pt x="2849788" y="1318625"/>
                </a:lnTo>
                <a:close/>
                <a:moveTo>
                  <a:pt x="2802639" y="1312243"/>
                </a:moveTo>
                <a:cubicBezTo>
                  <a:pt x="2810354" y="1298337"/>
                  <a:pt x="2832738" y="1284240"/>
                  <a:pt x="2843692" y="1285478"/>
                </a:cubicBezTo>
                <a:cubicBezTo>
                  <a:pt x="2843978" y="1284145"/>
                  <a:pt x="2843692" y="1282811"/>
                  <a:pt x="2841882" y="1282716"/>
                </a:cubicBezTo>
                <a:cubicBezTo>
                  <a:pt x="2817022" y="1277763"/>
                  <a:pt x="2798162" y="1293765"/>
                  <a:pt x="2799686" y="1316529"/>
                </a:cubicBezTo>
                <a:lnTo>
                  <a:pt x="2802639" y="1312243"/>
                </a:lnTo>
                <a:close/>
                <a:moveTo>
                  <a:pt x="2741679" y="1306052"/>
                </a:moveTo>
                <a:lnTo>
                  <a:pt x="2741870" y="1311100"/>
                </a:lnTo>
                <a:cubicBezTo>
                  <a:pt x="2748728" y="1295765"/>
                  <a:pt x="2770635" y="1277191"/>
                  <a:pt x="2783494" y="1277953"/>
                </a:cubicBezTo>
                <a:cubicBezTo>
                  <a:pt x="2783780" y="1276620"/>
                  <a:pt x="2783399" y="1275286"/>
                  <a:pt x="2781684" y="1275286"/>
                </a:cubicBezTo>
                <a:cubicBezTo>
                  <a:pt x="2759110" y="1271667"/>
                  <a:pt x="2742156" y="1286050"/>
                  <a:pt x="2741679" y="1306052"/>
                </a:cubicBezTo>
                <a:close/>
                <a:moveTo>
                  <a:pt x="2687673" y="1302909"/>
                </a:moveTo>
                <a:lnTo>
                  <a:pt x="2688149" y="1307957"/>
                </a:lnTo>
                <a:cubicBezTo>
                  <a:pt x="2695769" y="1290431"/>
                  <a:pt x="2711485" y="1274238"/>
                  <a:pt x="2726630" y="1272715"/>
                </a:cubicBezTo>
                <a:cubicBezTo>
                  <a:pt x="2726820" y="1271381"/>
                  <a:pt x="2726344" y="1270047"/>
                  <a:pt x="2724725" y="1270143"/>
                </a:cubicBezTo>
                <a:cubicBezTo>
                  <a:pt x="2701293" y="1267476"/>
                  <a:pt x="2686529" y="1284525"/>
                  <a:pt x="2687673" y="1302909"/>
                </a:cubicBezTo>
                <a:close/>
                <a:moveTo>
                  <a:pt x="2634047" y="1299861"/>
                </a:moveTo>
                <a:cubicBezTo>
                  <a:pt x="2645382" y="1282620"/>
                  <a:pt x="2658526" y="1272333"/>
                  <a:pt x="2673861" y="1269857"/>
                </a:cubicBezTo>
                <a:cubicBezTo>
                  <a:pt x="2674909" y="1263951"/>
                  <a:pt x="2655573" y="1268904"/>
                  <a:pt x="2655764" y="1268333"/>
                </a:cubicBezTo>
                <a:cubicBezTo>
                  <a:pt x="2632523" y="1275286"/>
                  <a:pt x="2630903" y="1298908"/>
                  <a:pt x="2631189" y="1304242"/>
                </a:cubicBezTo>
                <a:lnTo>
                  <a:pt x="2634047" y="1299861"/>
                </a:lnTo>
                <a:close/>
                <a:moveTo>
                  <a:pt x="2580516" y="1301194"/>
                </a:moveTo>
                <a:lnTo>
                  <a:pt x="2581088" y="1306242"/>
                </a:lnTo>
                <a:cubicBezTo>
                  <a:pt x="2586231" y="1290812"/>
                  <a:pt x="2605091" y="1269762"/>
                  <a:pt x="2617664" y="1269190"/>
                </a:cubicBezTo>
                <a:cubicBezTo>
                  <a:pt x="2617759" y="1267952"/>
                  <a:pt x="2617378" y="1266523"/>
                  <a:pt x="2615759" y="1266618"/>
                </a:cubicBezTo>
                <a:cubicBezTo>
                  <a:pt x="2593184" y="1264999"/>
                  <a:pt x="2579373" y="1282144"/>
                  <a:pt x="2580516" y="1301194"/>
                </a:cubicBezTo>
                <a:close/>
                <a:moveTo>
                  <a:pt x="2528795" y="1299099"/>
                </a:moveTo>
                <a:cubicBezTo>
                  <a:pt x="2528891" y="1301956"/>
                  <a:pt x="2529462" y="1304337"/>
                  <a:pt x="2529748" y="1306719"/>
                </a:cubicBezTo>
                <a:cubicBezTo>
                  <a:pt x="2535749" y="1289097"/>
                  <a:pt x="2549369" y="1271381"/>
                  <a:pt x="2563848" y="1268524"/>
                </a:cubicBezTo>
                <a:cubicBezTo>
                  <a:pt x="2563943" y="1267285"/>
                  <a:pt x="2563467" y="1265857"/>
                  <a:pt x="2561847" y="1266047"/>
                </a:cubicBezTo>
                <a:cubicBezTo>
                  <a:pt x="2539749" y="1265285"/>
                  <a:pt x="2528034" y="1282430"/>
                  <a:pt x="2528795" y="1299099"/>
                </a:cubicBezTo>
                <a:close/>
                <a:moveTo>
                  <a:pt x="2475265" y="1306052"/>
                </a:moveTo>
                <a:cubicBezTo>
                  <a:pt x="2486028" y="1282335"/>
                  <a:pt x="2507078" y="1269000"/>
                  <a:pt x="2514032" y="1269095"/>
                </a:cubicBezTo>
                <a:cubicBezTo>
                  <a:pt x="2514699" y="1263094"/>
                  <a:pt x="2496887" y="1269095"/>
                  <a:pt x="2496887" y="1268524"/>
                </a:cubicBezTo>
                <a:cubicBezTo>
                  <a:pt x="2474884" y="1277191"/>
                  <a:pt x="2474884" y="1300623"/>
                  <a:pt x="2475265" y="1306052"/>
                </a:cubicBezTo>
                <a:close/>
                <a:moveTo>
                  <a:pt x="2426878" y="1304528"/>
                </a:moveTo>
                <a:lnTo>
                  <a:pt x="2427545" y="1309671"/>
                </a:lnTo>
                <a:cubicBezTo>
                  <a:pt x="2431831" y="1294432"/>
                  <a:pt x="2448785" y="1272333"/>
                  <a:pt x="2460977" y="1271000"/>
                </a:cubicBezTo>
                <a:cubicBezTo>
                  <a:pt x="2461073" y="1269762"/>
                  <a:pt x="2460596" y="1268333"/>
                  <a:pt x="2459073" y="1268524"/>
                </a:cubicBezTo>
                <a:cubicBezTo>
                  <a:pt x="2436975" y="1267762"/>
                  <a:pt x="2425354" y="1286430"/>
                  <a:pt x="2426878" y="1304528"/>
                </a:cubicBezTo>
                <a:close/>
                <a:moveTo>
                  <a:pt x="2377634" y="1303290"/>
                </a:moveTo>
                <a:cubicBezTo>
                  <a:pt x="2377729" y="1306242"/>
                  <a:pt x="2378301" y="1308529"/>
                  <a:pt x="2378586" y="1311005"/>
                </a:cubicBezTo>
                <a:cubicBezTo>
                  <a:pt x="2384015" y="1293670"/>
                  <a:pt x="2396303" y="1275191"/>
                  <a:pt x="2410209" y="1271953"/>
                </a:cubicBezTo>
                <a:cubicBezTo>
                  <a:pt x="2410209" y="1270809"/>
                  <a:pt x="2409828" y="1269286"/>
                  <a:pt x="2408304" y="1269476"/>
                </a:cubicBezTo>
                <a:cubicBezTo>
                  <a:pt x="2386968" y="1269095"/>
                  <a:pt x="2376681" y="1287478"/>
                  <a:pt x="2377634" y="1303290"/>
                </a:cubicBezTo>
                <a:close/>
                <a:moveTo>
                  <a:pt x="2337248" y="1307004"/>
                </a:moveTo>
                <a:lnTo>
                  <a:pt x="2337819" y="1312148"/>
                </a:lnTo>
                <a:cubicBezTo>
                  <a:pt x="2342105" y="1297194"/>
                  <a:pt x="2358203" y="1274905"/>
                  <a:pt x="2370204" y="1273476"/>
                </a:cubicBezTo>
                <a:cubicBezTo>
                  <a:pt x="2370300" y="1272333"/>
                  <a:pt x="2369918" y="1270714"/>
                  <a:pt x="2368299" y="1270905"/>
                </a:cubicBezTo>
                <a:cubicBezTo>
                  <a:pt x="2346582" y="1270238"/>
                  <a:pt x="2335914" y="1289479"/>
                  <a:pt x="2337248" y="1307004"/>
                </a:cubicBezTo>
                <a:close/>
                <a:moveTo>
                  <a:pt x="2300958" y="1307576"/>
                </a:moveTo>
                <a:lnTo>
                  <a:pt x="2301529" y="1312720"/>
                </a:lnTo>
                <a:cubicBezTo>
                  <a:pt x="2305815" y="1297956"/>
                  <a:pt x="2321722" y="1275572"/>
                  <a:pt x="2333628" y="1274238"/>
                </a:cubicBezTo>
                <a:cubicBezTo>
                  <a:pt x="2333723" y="1273095"/>
                  <a:pt x="2333343" y="1271476"/>
                  <a:pt x="2331818" y="1271667"/>
                </a:cubicBezTo>
                <a:cubicBezTo>
                  <a:pt x="2310197" y="1270809"/>
                  <a:pt x="2299910" y="1290241"/>
                  <a:pt x="2300958" y="1307576"/>
                </a:cubicBezTo>
                <a:close/>
                <a:moveTo>
                  <a:pt x="2255428" y="1307481"/>
                </a:moveTo>
                <a:lnTo>
                  <a:pt x="2255904" y="1312624"/>
                </a:lnTo>
                <a:cubicBezTo>
                  <a:pt x="2260762" y="1295670"/>
                  <a:pt x="2272764" y="1277382"/>
                  <a:pt x="2286098" y="1274238"/>
                </a:cubicBezTo>
                <a:cubicBezTo>
                  <a:pt x="2286194" y="1273095"/>
                  <a:pt x="2285908" y="1271476"/>
                  <a:pt x="2284384" y="1271667"/>
                </a:cubicBezTo>
                <a:cubicBezTo>
                  <a:pt x="2262572" y="1271000"/>
                  <a:pt x="2254571" y="1289955"/>
                  <a:pt x="2255428" y="1307481"/>
                </a:cubicBezTo>
                <a:close/>
                <a:moveTo>
                  <a:pt x="2213327" y="1303957"/>
                </a:moveTo>
                <a:cubicBezTo>
                  <a:pt x="2223329" y="1287574"/>
                  <a:pt x="2231806" y="1277477"/>
                  <a:pt x="2244951" y="1273572"/>
                </a:cubicBezTo>
                <a:cubicBezTo>
                  <a:pt x="2245998" y="1267762"/>
                  <a:pt x="2232377" y="1272333"/>
                  <a:pt x="2231901" y="1272048"/>
                </a:cubicBezTo>
                <a:cubicBezTo>
                  <a:pt x="2211994" y="1280620"/>
                  <a:pt x="2211327" y="1302909"/>
                  <a:pt x="2210756" y="1308529"/>
                </a:cubicBezTo>
                <a:lnTo>
                  <a:pt x="2213327" y="1303957"/>
                </a:lnTo>
                <a:close/>
                <a:moveTo>
                  <a:pt x="2171894" y="1302433"/>
                </a:moveTo>
                <a:cubicBezTo>
                  <a:pt x="2178656" y="1289097"/>
                  <a:pt x="2188372" y="1274715"/>
                  <a:pt x="2201993" y="1271476"/>
                </a:cubicBezTo>
                <a:cubicBezTo>
                  <a:pt x="2202088" y="1270429"/>
                  <a:pt x="2202088" y="1268714"/>
                  <a:pt x="2200659" y="1268714"/>
                </a:cubicBezTo>
                <a:cubicBezTo>
                  <a:pt x="2177418" y="1265190"/>
                  <a:pt x="2168465" y="1293479"/>
                  <a:pt x="2169513" y="1306909"/>
                </a:cubicBezTo>
                <a:lnTo>
                  <a:pt x="2171894" y="1302433"/>
                </a:lnTo>
                <a:close/>
                <a:moveTo>
                  <a:pt x="2476694" y="1467691"/>
                </a:moveTo>
                <a:cubicBezTo>
                  <a:pt x="2514603" y="1482741"/>
                  <a:pt x="2515079" y="1413113"/>
                  <a:pt x="2477360" y="1430353"/>
                </a:cubicBezTo>
                <a:cubicBezTo>
                  <a:pt x="2474122" y="1433020"/>
                  <a:pt x="2479170" y="1434830"/>
                  <a:pt x="2481551" y="1435020"/>
                </a:cubicBezTo>
                <a:cubicBezTo>
                  <a:pt x="2487743" y="1435401"/>
                  <a:pt x="2490124" y="1439878"/>
                  <a:pt x="2484028" y="1443117"/>
                </a:cubicBezTo>
                <a:cubicBezTo>
                  <a:pt x="2481742" y="1444069"/>
                  <a:pt x="2478123" y="1445688"/>
                  <a:pt x="2482980" y="1446070"/>
                </a:cubicBezTo>
                <a:cubicBezTo>
                  <a:pt x="2486409" y="1446832"/>
                  <a:pt x="2491743" y="1444165"/>
                  <a:pt x="2494029" y="1447212"/>
                </a:cubicBezTo>
                <a:cubicBezTo>
                  <a:pt x="2494982" y="1450070"/>
                  <a:pt x="2490791" y="1450451"/>
                  <a:pt x="2488505" y="1450641"/>
                </a:cubicBezTo>
                <a:cubicBezTo>
                  <a:pt x="2479075" y="1451404"/>
                  <a:pt x="2480313" y="1453975"/>
                  <a:pt x="2484218" y="1455499"/>
                </a:cubicBezTo>
                <a:cubicBezTo>
                  <a:pt x="2486314" y="1456357"/>
                  <a:pt x="2490695" y="1456166"/>
                  <a:pt x="2489267" y="1459595"/>
                </a:cubicBezTo>
                <a:cubicBezTo>
                  <a:pt x="2487743" y="1463119"/>
                  <a:pt x="2483457" y="1460833"/>
                  <a:pt x="2480694" y="1460643"/>
                </a:cubicBezTo>
                <a:cubicBezTo>
                  <a:pt x="2476694" y="1460452"/>
                  <a:pt x="2473646" y="1464834"/>
                  <a:pt x="2476694" y="1467691"/>
                </a:cubicBezTo>
                <a:close/>
                <a:moveTo>
                  <a:pt x="2405351" y="1445403"/>
                </a:moveTo>
                <a:cubicBezTo>
                  <a:pt x="2411067" y="1445117"/>
                  <a:pt x="2413543" y="1449403"/>
                  <a:pt x="2406780" y="1452928"/>
                </a:cubicBezTo>
                <a:cubicBezTo>
                  <a:pt x="2404399" y="1454166"/>
                  <a:pt x="2405256" y="1454737"/>
                  <a:pt x="2407542" y="1454737"/>
                </a:cubicBezTo>
                <a:cubicBezTo>
                  <a:pt x="2410495" y="1455118"/>
                  <a:pt x="2414781" y="1452356"/>
                  <a:pt x="2417067" y="1454737"/>
                </a:cubicBezTo>
                <a:cubicBezTo>
                  <a:pt x="2418210" y="1457118"/>
                  <a:pt x="2414400" y="1457785"/>
                  <a:pt x="2412781" y="1458166"/>
                </a:cubicBezTo>
                <a:cubicBezTo>
                  <a:pt x="2404875" y="1459595"/>
                  <a:pt x="2406114" y="1461691"/>
                  <a:pt x="2409543" y="1462643"/>
                </a:cubicBezTo>
                <a:cubicBezTo>
                  <a:pt x="2411447" y="1463119"/>
                  <a:pt x="2415162" y="1462643"/>
                  <a:pt x="2414210" y="1465691"/>
                </a:cubicBezTo>
                <a:cubicBezTo>
                  <a:pt x="2413257" y="1468834"/>
                  <a:pt x="2409447" y="1467215"/>
                  <a:pt x="2407066" y="1467405"/>
                </a:cubicBezTo>
                <a:cubicBezTo>
                  <a:pt x="2403732" y="1467596"/>
                  <a:pt x="2401446" y="1471596"/>
                  <a:pt x="2404399" y="1473787"/>
                </a:cubicBezTo>
                <a:cubicBezTo>
                  <a:pt x="2407066" y="1475692"/>
                  <a:pt x="2411829" y="1475025"/>
                  <a:pt x="2414876" y="1474359"/>
                </a:cubicBezTo>
                <a:cubicBezTo>
                  <a:pt x="2433736" y="1469787"/>
                  <a:pt x="2430021" y="1438450"/>
                  <a:pt x="2410971" y="1438450"/>
                </a:cubicBezTo>
                <a:cubicBezTo>
                  <a:pt x="2406018" y="1437973"/>
                  <a:pt x="2394207" y="1444355"/>
                  <a:pt x="2405351" y="1445403"/>
                </a:cubicBezTo>
                <a:close/>
                <a:moveTo>
                  <a:pt x="2290289" y="1472549"/>
                </a:moveTo>
                <a:cubicBezTo>
                  <a:pt x="2300958" y="1479597"/>
                  <a:pt x="2316293" y="1471025"/>
                  <a:pt x="2319150" y="1459404"/>
                </a:cubicBezTo>
                <a:cubicBezTo>
                  <a:pt x="2324008" y="1443688"/>
                  <a:pt x="2307530" y="1424353"/>
                  <a:pt x="2291718" y="1434735"/>
                </a:cubicBezTo>
                <a:cubicBezTo>
                  <a:pt x="2288480" y="1437307"/>
                  <a:pt x="2293338" y="1439307"/>
                  <a:pt x="2295814" y="1439497"/>
                </a:cubicBezTo>
                <a:cubicBezTo>
                  <a:pt x="2301910" y="1439974"/>
                  <a:pt x="2304291" y="1444545"/>
                  <a:pt x="2298100" y="1447784"/>
                </a:cubicBezTo>
                <a:cubicBezTo>
                  <a:pt x="2295814" y="1448737"/>
                  <a:pt x="2292194" y="1450356"/>
                  <a:pt x="2296957" y="1450737"/>
                </a:cubicBezTo>
                <a:cubicBezTo>
                  <a:pt x="2300386" y="1451594"/>
                  <a:pt x="2305720" y="1448927"/>
                  <a:pt x="2307911" y="1452166"/>
                </a:cubicBezTo>
                <a:cubicBezTo>
                  <a:pt x="2308768" y="1454737"/>
                  <a:pt x="2305434" y="1455309"/>
                  <a:pt x="2303243" y="1455499"/>
                </a:cubicBezTo>
                <a:cubicBezTo>
                  <a:pt x="2294766" y="1455690"/>
                  <a:pt x="2292861" y="1458452"/>
                  <a:pt x="2297909" y="1460357"/>
                </a:cubicBezTo>
                <a:cubicBezTo>
                  <a:pt x="2300005" y="1461214"/>
                  <a:pt x="2304386" y="1461119"/>
                  <a:pt x="2302863" y="1464643"/>
                </a:cubicBezTo>
                <a:cubicBezTo>
                  <a:pt x="2301339" y="1468167"/>
                  <a:pt x="2297052" y="1465786"/>
                  <a:pt x="2294290" y="1465596"/>
                </a:cubicBezTo>
                <a:cubicBezTo>
                  <a:pt x="2290480" y="1465215"/>
                  <a:pt x="2287242" y="1469596"/>
                  <a:pt x="2290289" y="1472549"/>
                </a:cubicBezTo>
                <a:close/>
                <a:moveTo>
                  <a:pt x="2251237" y="1450641"/>
                </a:moveTo>
                <a:cubicBezTo>
                  <a:pt x="2256190" y="1450641"/>
                  <a:pt x="2258190" y="1454547"/>
                  <a:pt x="2252189" y="1457500"/>
                </a:cubicBezTo>
                <a:cubicBezTo>
                  <a:pt x="2249999" y="1458547"/>
                  <a:pt x="2250761" y="1459119"/>
                  <a:pt x="2252761" y="1459119"/>
                </a:cubicBezTo>
                <a:cubicBezTo>
                  <a:pt x="2255428" y="1459500"/>
                  <a:pt x="2259238" y="1457214"/>
                  <a:pt x="2261143" y="1459500"/>
                </a:cubicBezTo>
                <a:cubicBezTo>
                  <a:pt x="2262096" y="1461595"/>
                  <a:pt x="2258667" y="1462167"/>
                  <a:pt x="2257238" y="1462357"/>
                </a:cubicBezTo>
                <a:cubicBezTo>
                  <a:pt x="2250189" y="1463310"/>
                  <a:pt x="2251142" y="1465310"/>
                  <a:pt x="2254190" y="1466262"/>
                </a:cubicBezTo>
                <a:cubicBezTo>
                  <a:pt x="2255904" y="1466834"/>
                  <a:pt x="2259143" y="1466453"/>
                  <a:pt x="2258285" y="1469215"/>
                </a:cubicBezTo>
                <a:cubicBezTo>
                  <a:pt x="2257333" y="1471978"/>
                  <a:pt x="2253904" y="1470454"/>
                  <a:pt x="2251809" y="1470454"/>
                </a:cubicBezTo>
                <a:cubicBezTo>
                  <a:pt x="2248760" y="1470454"/>
                  <a:pt x="2246570" y="1473978"/>
                  <a:pt x="2249142" y="1476073"/>
                </a:cubicBezTo>
                <a:cubicBezTo>
                  <a:pt x="2251427" y="1477883"/>
                  <a:pt x="2255809" y="1477502"/>
                  <a:pt x="2258476" y="1476930"/>
                </a:cubicBezTo>
                <a:cubicBezTo>
                  <a:pt x="2275430" y="1473597"/>
                  <a:pt x="2273144" y="1445498"/>
                  <a:pt x="2256380" y="1444641"/>
                </a:cubicBezTo>
                <a:cubicBezTo>
                  <a:pt x="2252094" y="1443974"/>
                  <a:pt x="2241522" y="1449213"/>
                  <a:pt x="2251237" y="1450641"/>
                </a:cubicBezTo>
                <a:close/>
                <a:moveTo>
                  <a:pt x="2193134" y="1474359"/>
                </a:moveTo>
                <a:cubicBezTo>
                  <a:pt x="2225710" y="1487694"/>
                  <a:pt x="2225424" y="1426734"/>
                  <a:pt x="2193515" y="1441783"/>
                </a:cubicBezTo>
                <a:cubicBezTo>
                  <a:pt x="2190848" y="1444069"/>
                  <a:pt x="2195039" y="1445688"/>
                  <a:pt x="2197040" y="1445879"/>
                </a:cubicBezTo>
                <a:cubicBezTo>
                  <a:pt x="2202659" y="1446260"/>
                  <a:pt x="2204660" y="1450832"/>
                  <a:pt x="2197706" y="1453690"/>
                </a:cubicBezTo>
                <a:cubicBezTo>
                  <a:pt x="2195230" y="1454737"/>
                  <a:pt x="2196087" y="1455404"/>
                  <a:pt x="2198278" y="1455595"/>
                </a:cubicBezTo>
                <a:cubicBezTo>
                  <a:pt x="2201231" y="1456261"/>
                  <a:pt x="2205708" y="1453880"/>
                  <a:pt x="2207708" y="1456547"/>
                </a:cubicBezTo>
                <a:cubicBezTo>
                  <a:pt x="2208660" y="1459024"/>
                  <a:pt x="2204755" y="1459404"/>
                  <a:pt x="2203040" y="1459595"/>
                </a:cubicBezTo>
                <a:cubicBezTo>
                  <a:pt x="2195039" y="1460262"/>
                  <a:pt x="2195992" y="1462453"/>
                  <a:pt x="2199421" y="1463786"/>
                </a:cubicBezTo>
                <a:cubicBezTo>
                  <a:pt x="2201231" y="1464548"/>
                  <a:pt x="2205041" y="1464358"/>
                  <a:pt x="2203802" y="1467310"/>
                </a:cubicBezTo>
                <a:cubicBezTo>
                  <a:pt x="2202564" y="1470358"/>
                  <a:pt x="2198850" y="1468358"/>
                  <a:pt x="2196468" y="1468263"/>
                </a:cubicBezTo>
                <a:cubicBezTo>
                  <a:pt x="2193039" y="1467977"/>
                  <a:pt x="2190372" y="1471787"/>
                  <a:pt x="2193134" y="1474359"/>
                </a:cubicBezTo>
                <a:close/>
                <a:moveTo>
                  <a:pt x="2145129" y="1449689"/>
                </a:moveTo>
                <a:cubicBezTo>
                  <a:pt x="2169608" y="1474359"/>
                  <a:pt x="2193230" y="1417971"/>
                  <a:pt x="2158273" y="1419780"/>
                </a:cubicBezTo>
                <a:cubicBezTo>
                  <a:pt x="2154939" y="1420828"/>
                  <a:pt x="2158178" y="1423971"/>
                  <a:pt x="2159988" y="1424924"/>
                </a:cubicBezTo>
                <a:cubicBezTo>
                  <a:pt x="2164940" y="1427305"/>
                  <a:pt x="2165036" y="1432354"/>
                  <a:pt x="2157606" y="1432354"/>
                </a:cubicBezTo>
                <a:cubicBezTo>
                  <a:pt x="2154939" y="1432354"/>
                  <a:pt x="2155415" y="1433306"/>
                  <a:pt x="2157416" y="1434258"/>
                </a:cubicBezTo>
                <a:cubicBezTo>
                  <a:pt x="2159797" y="1435973"/>
                  <a:pt x="2164845" y="1435497"/>
                  <a:pt x="2165607" y="1438640"/>
                </a:cubicBezTo>
                <a:cubicBezTo>
                  <a:pt x="2165512" y="1441307"/>
                  <a:pt x="2161797" y="1440164"/>
                  <a:pt x="2160178" y="1439688"/>
                </a:cubicBezTo>
                <a:cubicBezTo>
                  <a:pt x="2152653" y="1437211"/>
                  <a:pt x="2152653" y="1439688"/>
                  <a:pt x="2155225" y="1442164"/>
                </a:cubicBezTo>
                <a:cubicBezTo>
                  <a:pt x="2156654" y="1443498"/>
                  <a:pt x="2160083" y="1444831"/>
                  <a:pt x="2157797" y="1447117"/>
                </a:cubicBezTo>
                <a:cubicBezTo>
                  <a:pt x="2155511" y="1449403"/>
                  <a:pt x="2152844" y="1446165"/>
                  <a:pt x="2150748" y="1445212"/>
                </a:cubicBezTo>
                <a:cubicBezTo>
                  <a:pt x="2147700" y="1443879"/>
                  <a:pt x="2143700" y="1446355"/>
                  <a:pt x="2145129" y="1449689"/>
                </a:cubicBezTo>
                <a:close/>
                <a:moveTo>
                  <a:pt x="2094265" y="1461881"/>
                </a:moveTo>
                <a:cubicBezTo>
                  <a:pt x="2103695" y="1470834"/>
                  <a:pt x="2120459" y="1464834"/>
                  <a:pt x="2125126" y="1453499"/>
                </a:cubicBezTo>
                <a:cubicBezTo>
                  <a:pt x="2132175" y="1438926"/>
                  <a:pt x="2119792" y="1416733"/>
                  <a:pt x="2102456" y="1424353"/>
                </a:cubicBezTo>
                <a:cubicBezTo>
                  <a:pt x="2098837" y="1426448"/>
                  <a:pt x="2103218" y="1429210"/>
                  <a:pt x="2105505" y="1429782"/>
                </a:cubicBezTo>
                <a:cubicBezTo>
                  <a:pt x="2111315" y="1431306"/>
                  <a:pt x="2112839" y="1436259"/>
                  <a:pt x="2106267" y="1438450"/>
                </a:cubicBezTo>
                <a:cubicBezTo>
                  <a:pt x="2103885" y="1439021"/>
                  <a:pt x="2100075" y="1439974"/>
                  <a:pt x="2104647" y="1441212"/>
                </a:cubicBezTo>
                <a:cubicBezTo>
                  <a:pt x="2107790" y="1442641"/>
                  <a:pt x="2113505" y="1441021"/>
                  <a:pt x="2115220" y="1444450"/>
                </a:cubicBezTo>
                <a:cubicBezTo>
                  <a:pt x="2115601" y="1447117"/>
                  <a:pt x="2112267" y="1447117"/>
                  <a:pt x="2110076" y="1446927"/>
                </a:cubicBezTo>
                <a:cubicBezTo>
                  <a:pt x="2101694" y="1445688"/>
                  <a:pt x="2099313" y="1448070"/>
                  <a:pt x="2103980" y="1450832"/>
                </a:cubicBezTo>
                <a:cubicBezTo>
                  <a:pt x="2105885" y="1452070"/>
                  <a:pt x="2110267" y="1452737"/>
                  <a:pt x="2108172" y="1455975"/>
                </a:cubicBezTo>
                <a:cubicBezTo>
                  <a:pt x="2106076" y="1459214"/>
                  <a:pt x="2102171" y="1456071"/>
                  <a:pt x="2099504" y="1455404"/>
                </a:cubicBezTo>
                <a:cubicBezTo>
                  <a:pt x="2095789" y="1454642"/>
                  <a:pt x="2091788" y="1458452"/>
                  <a:pt x="2094265" y="1461881"/>
                </a:cubicBezTo>
                <a:close/>
                <a:moveTo>
                  <a:pt x="2021113" y="1449689"/>
                </a:moveTo>
                <a:cubicBezTo>
                  <a:pt x="2051117" y="1468929"/>
                  <a:pt x="2061689" y="1408446"/>
                  <a:pt x="2027876" y="1417399"/>
                </a:cubicBezTo>
                <a:cubicBezTo>
                  <a:pt x="2024828" y="1419114"/>
                  <a:pt x="2028542" y="1421590"/>
                  <a:pt x="2030543" y="1422162"/>
                </a:cubicBezTo>
                <a:cubicBezTo>
                  <a:pt x="2035972" y="1423495"/>
                  <a:pt x="2037115" y="1428353"/>
                  <a:pt x="2029685" y="1429972"/>
                </a:cubicBezTo>
                <a:cubicBezTo>
                  <a:pt x="2027018" y="1430544"/>
                  <a:pt x="2027685" y="1431401"/>
                  <a:pt x="2029876" y="1431972"/>
                </a:cubicBezTo>
                <a:cubicBezTo>
                  <a:pt x="2032638" y="1433116"/>
                  <a:pt x="2037496" y="1431591"/>
                  <a:pt x="2038925" y="1434640"/>
                </a:cubicBezTo>
                <a:cubicBezTo>
                  <a:pt x="2039401" y="1437307"/>
                  <a:pt x="2035496" y="1436925"/>
                  <a:pt x="2033781" y="1436830"/>
                </a:cubicBezTo>
                <a:cubicBezTo>
                  <a:pt x="2025780" y="1436068"/>
                  <a:pt x="2026256" y="1438450"/>
                  <a:pt x="2029400" y="1440354"/>
                </a:cubicBezTo>
                <a:cubicBezTo>
                  <a:pt x="2031114" y="1441402"/>
                  <a:pt x="2034829" y="1441974"/>
                  <a:pt x="2033114" y="1444641"/>
                </a:cubicBezTo>
                <a:cubicBezTo>
                  <a:pt x="2031305" y="1447403"/>
                  <a:pt x="2027971" y="1444831"/>
                  <a:pt x="2025590" y="1444260"/>
                </a:cubicBezTo>
                <a:cubicBezTo>
                  <a:pt x="2022351" y="1443498"/>
                  <a:pt x="2018922" y="1446641"/>
                  <a:pt x="2021113" y="1449689"/>
                </a:cubicBezTo>
                <a:close/>
                <a:moveTo>
                  <a:pt x="1923958" y="1410255"/>
                </a:moveTo>
                <a:cubicBezTo>
                  <a:pt x="1930816" y="1421590"/>
                  <a:pt x="1948723" y="1419876"/>
                  <a:pt x="1956057" y="1409875"/>
                </a:cubicBezTo>
                <a:cubicBezTo>
                  <a:pt x="1966154" y="1397683"/>
                  <a:pt x="1960629" y="1372727"/>
                  <a:pt x="1941865" y="1375775"/>
                </a:cubicBezTo>
                <a:cubicBezTo>
                  <a:pt x="1937864" y="1376918"/>
                  <a:pt x="1941293" y="1380728"/>
                  <a:pt x="1943389" y="1381871"/>
                </a:cubicBezTo>
                <a:cubicBezTo>
                  <a:pt x="1948533" y="1384824"/>
                  <a:pt x="1948723" y="1390062"/>
                  <a:pt x="1941865" y="1390539"/>
                </a:cubicBezTo>
                <a:cubicBezTo>
                  <a:pt x="1939388" y="1390443"/>
                  <a:pt x="1935483" y="1390443"/>
                  <a:pt x="1939579" y="1392825"/>
                </a:cubicBezTo>
                <a:cubicBezTo>
                  <a:pt x="1942246" y="1395016"/>
                  <a:pt x="1948151" y="1394920"/>
                  <a:pt x="1948818" y="1398635"/>
                </a:cubicBezTo>
                <a:cubicBezTo>
                  <a:pt x="1948533" y="1401302"/>
                  <a:pt x="1945294" y="1400635"/>
                  <a:pt x="1943294" y="1399873"/>
                </a:cubicBezTo>
                <a:cubicBezTo>
                  <a:pt x="1935579" y="1396540"/>
                  <a:pt x="1932626" y="1398254"/>
                  <a:pt x="1936436" y="1402159"/>
                </a:cubicBezTo>
                <a:cubicBezTo>
                  <a:pt x="1937960" y="1403874"/>
                  <a:pt x="1941960" y="1405683"/>
                  <a:pt x="1939198" y="1408255"/>
                </a:cubicBezTo>
                <a:cubicBezTo>
                  <a:pt x="1936340" y="1410827"/>
                  <a:pt x="1933388" y="1406826"/>
                  <a:pt x="1930911" y="1405398"/>
                </a:cubicBezTo>
                <a:cubicBezTo>
                  <a:pt x="1927292" y="1403493"/>
                  <a:pt x="1922434" y="1406160"/>
                  <a:pt x="1923958" y="1410255"/>
                </a:cubicBezTo>
                <a:close/>
                <a:moveTo>
                  <a:pt x="1888430" y="1394634"/>
                </a:moveTo>
                <a:cubicBezTo>
                  <a:pt x="1896716" y="1402254"/>
                  <a:pt x="1910433" y="1396540"/>
                  <a:pt x="1914623" y="1387015"/>
                </a:cubicBezTo>
                <a:cubicBezTo>
                  <a:pt x="1920910" y="1374822"/>
                  <a:pt x="1909956" y="1354915"/>
                  <a:pt x="1895097" y="1361964"/>
                </a:cubicBezTo>
                <a:cubicBezTo>
                  <a:pt x="1892049" y="1363774"/>
                  <a:pt x="1895764" y="1366155"/>
                  <a:pt x="1897669" y="1366631"/>
                </a:cubicBezTo>
                <a:cubicBezTo>
                  <a:pt x="1902908" y="1367965"/>
                  <a:pt x="1904146" y="1372727"/>
                  <a:pt x="1896812" y="1374632"/>
                </a:cubicBezTo>
                <a:cubicBezTo>
                  <a:pt x="1894145" y="1375204"/>
                  <a:pt x="1894907" y="1376061"/>
                  <a:pt x="1897002" y="1376632"/>
                </a:cubicBezTo>
                <a:cubicBezTo>
                  <a:pt x="1899764" y="1377775"/>
                  <a:pt x="1904527" y="1376156"/>
                  <a:pt x="1905956" y="1379204"/>
                </a:cubicBezTo>
                <a:cubicBezTo>
                  <a:pt x="1906432" y="1381871"/>
                  <a:pt x="1902622" y="1381585"/>
                  <a:pt x="1900908" y="1381490"/>
                </a:cubicBezTo>
                <a:cubicBezTo>
                  <a:pt x="1892906" y="1380823"/>
                  <a:pt x="1893478" y="1383204"/>
                  <a:pt x="1896526" y="1385109"/>
                </a:cubicBezTo>
                <a:cubicBezTo>
                  <a:pt x="1898240" y="1386157"/>
                  <a:pt x="1901955" y="1386633"/>
                  <a:pt x="1900241" y="1389491"/>
                </a:cubicBezTo>
                <a:cubicBezTo>
                  <a:pt x="1898526" y="1392349"/>
                  <a:pt x="1895192" y="1389682"/>
                  <a:pt x="1892811" y="1389205"/>
                </a:cubicBezTo>
                <a:cubicBezTo>
                  <a:pt x="1889573" y="1388253"/>
                  <a:pt x="1886239" y="1391587"/>
                  <a:pt x="1888430" y="1394634"/>
                </a:cubicBezTo>
                <a:close/>
                <a:moveTo>
                  <a:pt x="1836233" y="1355391"/>
                </a:moveTo>
                <a:cubicBezTo>
                  <a:pt x="1842233" y="1367203"/>
                  <a:pt x="1860331" y="1366059"/>
                  <a:pt x="1867856" y="1356344"/>
                </a:cubicBezTo>
                <a:cubicBezTo>
                  <a:pt x="1878047" y="1344819"/>
                  <a:pt x="1875380" y="1319673"/>
                  <a:pt x="1856426" y="1321768"/>
                </a:cubicBezTo>
                <a:cubicBezTo>
                  <a:pt x="1852425" y="1322721"/>
                  <a:pt x="1855473" y="1326626"/>
                  <a:pt x="1857378" y="1327959"/>
                </a:cubicBezTo>
                <a:cubicBezTo>
                  <a:pt x="1862141" y="1331103"/>
                  <a:pt x="1861950" y="1336246"/>
                  <a:pt x="1855187" y="1336532"/>
                </a:cubicBezTo>
                <a:cubicBezTo>
                  <a:pt x="1852806" y="1336341"/>
                  <a:pt x="1848996" y="1336151"/>
                  <a:pt x="1852806" y="1338723"/>
                </a:cubicBezTo>
                <a:cubicBezTo>
                  <a:pt x="1855283" y="1341009"/>
                  <a:pt x="1861188" y="1341009"/>
                  <a:pt x="1861569" y="1344819"/>
                </a:cubicBezTo>
                <a:cubicBezTo>
                  <a:pt x="1861093" y="1347581"/>
                  <a:pt x="1858045" y="1346629"/>
                  <a:pt x="1856045" y="1345771"/>
                </a:cubicBezTo>
                <a:cubicBezTo>
                  <a:pt x="1850615" y="1343200"/>
                  <a:pt x="1844996" y="1342152"/>
                  <a:pt x="1849091" y="1347867"/>
                </a:cubicBezTo>
                <a:cubicBezTo>
                  <a:pt x="1850520" y="1349581"/>
                  <a:pt x="1854425" y="1351582"/>
                  <a:pt x="1851377" y="1354058"/>
                </a:cubicBezTo>
                <a:cubicBezTo>
                  <a:pt x="1848329" y="1356534"/>
                  <a:pt x="1845662" y="1352439"/>
                  <a:pt x="1843376" y="1350915"/>
                </a:cubicBezTo>
                <a:cubicBezTo>
                  <a:pt x="1840043" y="1348724"/>
                  <a:pt x="1834994" y="1351200"/>
                  <a:pt x="1836233" y="1355391"/>
                </a:cubicBezTo>
                <a:close/>
                <a:moveTo>
                  <a:pt x="1837757" y="1301575"/>
                </a:moveTo>
                <a:cubicBezTo>
                  <a:pt x="1856997" y="1321578"/>
                  <a:pt x="1892525" y="1278525"/>
                  <a:pt x="1866141" y="1266523"/>
                </a:cubicBezTo>
                <a:cubicBezTo>
                  <a:pt x="1862522" y="1265857"/>
                  <a:pt x="1863093" y="1270905"/>
                  <a:pt x="1864141" y="1272810"/>
                </a:cubicBezTo>
                <a:cubicBezTo>
                  <a:pt x="1866903" y="1278049"/>
                  <a:pt x="1863760" y="1283383"/>
                  <a:pt x="1856807" y="1279477"/>
                </a:cubicBezTo>
                <a:cubicBezTo>
                  <a:pt x="1849472" y="1276905"/>
                  <a:pt x="1862617" y="1288431"/>
                  <a:pt x="1859759" y="1290717"/>
                </a:cubicBezTo>
                <a:cubicBezTo>
                  <a:pt x="1857854" y="1293479"/>
                  <a:pt x="1855187" y="1290241"/>
                  <a:pt x="1854044" y="1288812"/>
                </a:cubicBezTo>
                <a:cubicBezTo>
                  <a:pt x="1848710" y="1282049"/>
                  <a:pt x="1847091" y="1284525"/>
                  <a:pt x="1847663" y="1288716"/>
                </a:cubicBezTo>
                <a:cubicBezTo>
                  <a:pt x="1847948" y="1291003"/>
                  <a:pt x="1850425" y="1294241"/>
                  <a:pt x="1846710" y="1295479"/>
                </a:cubicBezTo>
                <a:cubicBezTo>
                  <a:pt x="1842900" y="1296717"/>
                  <a:pt x="1842710" y="1291669"/>
                  <a:pt x="1841376" y="1289383"/>
                </a:cubicBezTo>
                <a:cubicBezTo>
                  <a:pt x="1839566" y="1286145"/>
                  <a:pt x="1834137" y="1286430"/>
                  <a:pt x="1833089" y="1290717"/>
                </a:cubicBezTo>
                <a:cubicBezTo>
                  <a:pt x="1832232" y="1294432"/>
                  <a:pt x="1835375" y="1298908"/>
                  <a:pt x="1837757" y="1301575"/>
                </a:cubicBezTo>
                <a:close/>
                <a:moveTo>
                  <a:pt x="1827089" y="1285668"/>
                </a:moveTo>
                <a:cubicBezTo>
                  <a:pt x="1839376" y="1272524"/>
                  <a:pt x="1840519" y="1242520"/>
                  <a:pt x="1816897" y="1245092"/>
                </a:cubicBezTo>
                <a:cubicBezTo>
                  <a:pt x="1812039" y="1246140"/>
                  <a:pt x="1815087" y="1250902"/>
                  <a:pt x="1817278" y="1252236"/>
                </a:cubicBezTo>
                <a:cubicBezTo>
                  <a:pt x="1822612" y="1255760"/>
                  <a:pt x="1821755" y="1262046"/>
                  <a:pt x="1813754" y="1262332"/>
                </a:cubicBezTo>
                <a:cubicBezTo>
                  <a:pt x="1810991" y="1262142"/>
                  <a:pt x="1806324" y="1261951"/>
                  <a:pt x="1810706" y="1264999"/>
                </a:cubicBezTo>
                <a:cubicBezTo>
                  <a:pt x="1813468" y="1267762"/>
                  <a:pt x="1820516" y="1267666"/>
                  <a:pt x="1820516" y="1272143"/>
                </a:cubicBezTo>
                <a:cubicBezTo>
                  <a:pt x="1818611" y="1279572"/>
                  <a:pt x="1798609" y="1263190"/>
                  <a:pt x="1805372" y="1275953"/>
                </a:cubicBezTo>
                <a:cubicBezTo>
                  <a:pt x="1806991" y="1278049"/>
                  <a:pt x="1811372" y="1280239"/>
                  <a:pt x="1807658" y="1283287"/>
                </a:cubicBezTo>
                <a:cubicBezTo>
                  <a:pt x="1803848" y="1286335"/>
                  <a:pt x="1800990" y="1281478"/>
                  <a:pt x="1798418" y="1279668"/>
                </a:cubicBezTo>
                <a:cubicBezTo>
                  <a:pt x="1774130" y="1275858"/>
                  <a:pt x="1803371" y="1312148"/>
                  <a:pt x="1827089" y="1285668"/>
                </a:cubicBezTo>
                <a:close/>
                <a:moveTo>
                  <a:pt x="1790608" y="1338151"/>
                </a:moveTo>
                <a:cubicBezTo>
                  <a:pt x="1803848" y="1353105"/>
                  <a:pt x="1830804" y="1334341"/>
                  <a:pt x="1822040" y="1317006"/>
                </a:cubicBezTo>
                <a:cubicBezTo>
                  <a:pt x="1820040" y="1312529"/>
                  <a:pt x="1809277" y="1305671"/>
                  <a:pt x="1813087" y="1315767"/>
                </a:cubicBezTo>
                <a:cubicBezTo>
                  <a:pt x="1815849" y="1320530"/>
                  <a:pt x="1813087" y="1324912"/>
                  <a:pt x="1806800" y="1320720"/>
                </a:cubicBezTo>
                <a:cubicBezTo>
                  <a:pt x="1804514" y="1319196"/>
                  <a:pt x="1804419" y="1320244"/>
                  <a:pt x="1805467" y="1322245"/>
                </a:cubicBezTo>
                <a:cubicBezTo>
                  <a:pt x="1806515" y="1325102"/>
                  <a:pt x="1811087" y="1327483"/>
                  <a:pt x="1809848" y="1330626"/>
                </a:cubicBezTo>
                <a:cubicBezTo>
                  <a:pt x="1808229" y="1332817"/>
                  <a:pt x="1805753" y="1329769"/>
                  <a:pt x="1804610" y="1328531"/>
                </a:cubicBezTo>
                <a:cubicBezTo>
                  <a:pt x="1799657" y="1322149"/>
                  <a:pt x="1798228" y="1324245"/>
                  <a:pt x="1798895" y="1327769"/>
                </a:cubicBezTo>
                <a:cubicBezTo>
                  <a:pt x="1799276" y="1329769"/>
                  <a:pt x="1801466" y="1332817"/>
                  <a:pt x="1798228" y="1333484"/>
                </a:cubicBezTo>
                <a:cubicBezTo>
                  <a:pt x="1794894" y="1334151"/>
                  <a:pt x="1794513" y="1329865"/>
                  <a:pt x="1793275" y="1327769"/>
                </a:cubicBezTo>
                <a:cubicBezTo>
                  <a:pt x="1791560" y="1324816"/>
                  <a:pt x="1786703" y="1324626"/>
                  <a:pt x="1785941" y="1328245"/>
                </a:cubicBezTo>
                <a:cubicBezTo>
                  <a:pt x="1785464" y="1331674"/>
                  <a:pt x="1788417" y="1335770"/>
                  <a:pt x="1790608" y="1338151"/>
                </a:cubicBezTo>
                <a:close/>
                <a:moveTo>
                  <a:pt x="1779368" y="1244711"/>
                </a:moveTo>
                <a:cubicBezTo>
                  <a:pt x="1796228" y="1257093"/>
                  <a:pt x="1824422" y="1230042"/>
                  <a:pt x="1814039" y="1212993"/>
                </a:cubicBezTo>
                <a:cubicBezTo>
                  <a:pt x="1812230" y="1210612"/>
                  <a:pt x="1803562" y="1204706"/>
                  <a:pt x="1802324" y="1210421"/>
                </a:cubicBezTo>
                <a:cubicBezTo>
                  <a:pt x="1802324" y="1211754"/>
                  <a:pt x="1802895" y="1213279"/>
                  <a:pt x="1803562" y="1214041"/>
                </a:cubicBezTo>
                <a:cubicBezTo>
                  <a:pt x="1806991" y="1218422"/>
                  <a:pt x="1804133" y="1223946"/>
                  <a:pt x="1796513" y="1221089"/>
                </a:cubicBezTo>
                <a:cubicBezTo>
                  <a:pt x="1793751" y="1220041"/>
                  <a:pt x="1793751" y="1221279"/>
                  <a:pt x="1795085" y="1223089"/>
                </a:cubicBezTo>
                <a:cubicBezTo>
                  <a:pt x="1796513" y="1225851"/>
                  <a:pt x="1802038" y="1227471"/>
                  <a:pt x="1800800" y="1230995"/>
                </a:cubicBezTo>
                <a:cubicBezTo>
                  <a:pt x="1799085" y="1233853"/>
                  <a:pt x="1795942" y="1231281"/>
                  <a:pt x="1794608" y="1230042"/>
                </a:cubicBezTo>
                <a:cubicBezTo>
                  <a:pt x="1788322" y="1224423"/>
                  <a:pt x="1786798" y="1227090"/>
                  <a:pt x="1787941" y="1230804"/>
                </a:cubicBezTo>
                <a:cubicBezTo>
                  <a:pt x="1788512" y="1232900"/>
                  <a:pt x="1791465" y="1235662"/>
                  <a:pt x="1787750" y="1237282"/>
                </a:cubicBezTo>
                <a:cubicBezTo>
                  <a:pt x="1783940" y="1238996"/>
                  <a:pt x="1783083" y="1234329"/>
                  <a:pt x="1781464" y="1232233"/>
                </a:cubicBezTo>
                <a:cubicBezTo>
                  <a:pt x="1779178" y="1229376"/>
                  <a:pt x="1773463" y="1230424"/>
                  <a:pt x="1773082" y="1234710"/>
                </a:cubicBezTo>
                <a:cubicBezTo>
                  <a:pt x="1772796" y="1238710"/>
                  <a:pt x="1776511" y="1242711"/>
                  <a:pt x="1779368" y="1244711"/>
                </a:cubicBezTo>
                <a:close/>
                <a:moveTo>
                  <a:pt x="1772415" y="1177941"/>
                </a:moveTo>
                <a:cubicBezTo>
                  <a:pt x="1771367" y="1179465"/>
                  <a:pt x="1768700" y="1180417"/>
                  <a:pt x="1764414" y="1179560"/>
                </a:cubicBezTo>
                <a:cubicBezTo>
                  <a:pt x="1755842" y="1179084"/>
                  <a:pt x="1772606" y="1185561"/>
                  <a:pt x="1770320" y="1188228"/>
                </a:cubicBezTo>
                <a:cubicBezTo>
                  <a:pt x="1767367" y="1193943"/>
                  <a:pt x="1753365" y="1178798"/>
                  <a:pt x="1756985" y="1189752"/>
                </a:cubicBezTo>
                <a:cubicBezTo>
                  <a:pt x="1757937" y="1191657"/>
                  <a:pt x="1761271" y="1193847"/>
                  <a:pt x="1757651" y="1195848"/>
                </a:cubicBezTo>
                <a:cubicBezTo>
                  <a:pt x="1753937" y="1197943"/>
                  <a:pt x="1752413" y="1193657"/>
                  <a:pt x="1750508" y="1191942"/>
                </a:cubicBezTo>
                <a:cubicBezTo>
                  <a:pt x="1730219" y="1186894"/>
                  <a:pt x="1750698" y="1218327"/>
                  <a:pt x="1773654" y="1199658"/>
                </a:cubicBezTo>
                <a:cubicBezTo>
                  <a:pt x="1785560" y="1191276"/>
                  <a:pt x="1792322" y="1166987"/>
                  <a:pt x="1771653" y="1166606"/>
                </a:cubicBezTo>
                <a:cubicBezTo>
                  <a:pt x="1763938" y="1168416"/>
                  <a:pt x="1775844" y="1174512"/>
                  <a:pt x="1772415" y="1177941"/>
                </a:cubicBezTo>
                <a:close/>
                <a:moveTo>
                  <a:pt x="1785083" y="1019730"/>
                </a:moveTo>
                <a:cubicBezTo>
                  <a:pt x="1785560" y="1015254"/>
                  <a:pt x="1783369" y="1015063"/>
                  <a:pt x="1781750" y="1016587"/>
                </a:cubicBezTo>
                <a:cubicBezTo>
                  <a:pt x="1780892" y="1017444"/>
                  <a:pt x="1780511" y="1019540"/>
                  <a:pt x="1777940" y="1018016"/>
                </a:cubicBezTo>
                <a:cubicBezTo>
                  <a:pt x="1775368" y="1016492"/>
                  <a:pt x="1777654" y="1014968"/>
                  <a:pt x="1778035" y="1013634"/>
                </a:cubicBezTo>
                <a:cubicBezTo>
                  <a:pt x="1777844" y="1007634"/>
                  <a:pt x="1769367" y="1009062"/>
                  <a:pt x="1770129" y="1015539"/>
                </a:cubicBezTo>
                <a:cubicBezTo>
                  <a:pt x="1768605" y="1028017"/>
                  <a:pt x="1809372" y="1037161"/>
                  <a:pt x="1802038" y="1019826"/>
                </a:cubicBezTo>
                <a:cubicBezTo>
                  <a:pt x="1797847" y="1015444"/>
                  <a:pt x="1796513" y="1028589"/>
                  <a:pt x="1790894" y="1018492"/>
                </a:cubicBezTo>
                <a:cubicBezTo>
                  <a:pt x="1789084" y="1014873"/>
                  <a:pt x="1788798" y="1021159"/>
                  <a:pt x="1788417" y="1022207"/>
                </a:cubicBezTo>
                <a:cubicBezTo>
                  <a:pt x="1786893" y="1024683"/>
                  <a:pt x="1784321" y="1021254"/>
                  <a:pt x="1785083" y="1019730"/>
                </a:cubicBezTo>
                <a:close/>
                <a:moveTo>
                  <a:pt x="1771748" y="952008"/>
                </a:moveTo>
                <a:cubicBezTo>
                  <a:pt x="1775082" y="944483"/>
                  <a:pt x="1772034" y="943721"/>
                  <a:pt x="1768796" y="945912"/>
                </a:cubicBezTo>
                <a:cubicBezTo>
                  <a:pt x="1767081" y="947055"/>
                  <a:pt x="1765271" y="950579"/>
                  <a:pt x="1762509" y="947531"/>
                </a:cubicBezTo>
                <a:cubicBezTo>
                  <a:pt x="1759747" y="944388"/>
                  <a:pt x="1763843" y="942292"/>
                  <a:pt x="1765271" y="940197"/>
                </a:cubicBezTo>
                <a:cubicBezTo>
                  <a:pt x="1767176" y="937244"/>
                  <a:pt x="1764414" y="932100"/>
                  <a:pt x="1760128" y="932862"/>
                </a:cubicBezTo>
                <a:cubicBezTo>
                  <a:pt x="1756318" y="933624"/>
                  <a:pt x="1753937" y="938387"/>
                  <a:pt x="1752698" y="941625"/>
                </a:cubicBezTo>
                <a:cubicBezTo>
                  <a:pt x="1744126" y="964200"/>
                  <a:pt x="1797942" y="986107"/>
                  <a:pt x="1796133" y="956008"/>
                </a:cubicBezTo>
                <a:cubicBezTo>
                  <a:pt x="1794989" y="952198"/>
                  <a:pt x="1790989" y="954484"/>
                  <a:pt x="1789941" y="956199"/>
                </a:cubicBezTo>
                <a:cubicBezTo>
                  <a:pt x="1786988" y="960675"/>
                  <a:pt x="1780797" y="959437"/>
                  <a:pt x="1780892" y="951436"/>
                </a:cubicBezTo>
                <a:cubicBezTo>
                  <a:pt x="1780130" y="944864"/>
                  <a:pt x="1776225" y="955722"/>
                  <a:pt x="1775082" y="957246"/>
                </a:cubicBezTo>
                <a:cubicBezTo>
                  <a:pt x="1774606" y="958104"/>
                  <a:pt x="1774225" y="958580"/>
                  <a:pt x="1772891" y="958294"/>
                </a:cubicBezTo>
                <a:cubicBezTo>
                  <a:pt x="1769653" y="957246"/>
                  <a:pt x="1770986" y="953532"/>
                  <a:pt x="1771748" y="952008"/>
                </a:cubicBezTo>
                <a:close/>
                <a:moveTo>
                  <a:pt x="1803181" y="1050306"/>
                </a:moveTo>
                <a:cubicBezTo>
                  <a:pt x="1802990" y="1046019"/>
                  <a:pt x="1797466" y="1044876"/>
                  <a:pt x="1796037" y="1048305"/>
                </a:cubicBezTo>
                <a:cubicBezTo>
                  <a:pt x="1794799" y="1052020"/>
                  <a:pt x="1788322" y="1051544"/>
                  <a:pt x="1786512" y="1046877"/>
                </a:cubicBezTo>
                <a:cubicBezTo>
                  <a:pt x="1782797" y="1041924"/>
                  <a:pt x="1785083" y="1053544"/>
                  <a:pt x="1781464" y="1052877"/>
                </a:cubicBezTo>
                <a:cubicBezTo>
                  <a:pt x="1778416" y="1052973"/>
                  <a:pt x="1778511" y="1050687"/>
                  <a:pt x="1778606" y="1049163"/>
                </a:cubicBezTo>
                <a:cubicBezTo>
                  <a:pt x="1778987" y="1044495"/>
                  <a:pt x="1777083" y="1043067"/>
                  <a:pt x="1774034" y="1045638"/>
                </a:cubicBezTo>
                <a:cubicBezTo>
                  <a:pt x="1772891" y="1046781"/>
                  <a:pt x="1772415" y="1049448"/>
                  <a:pt x="1768986" y="1048020"/>
                </a:cubicBezTo>
                <a:cubicBezTo>
                  <a:pt x="1765462" y="1046496"/>
                  <a:pt x="1768415" y="1044114"/>
                  <a:pt x="1769081" y="1042495"/>
                </a:cubicBezTo>
                <a:cubicBezTo>
                  <a:pt x="1769939" y="1040114"/>
                  <a:pt x="1765843" y="1037066"/>
                  <a:pt x="1762319" y="1038399"/>
                </a:cubicBezTo>
                <a:cubicBezTo>
                  <a:pt x="1751936" y="1045638"/>
                  <a:pt x="1763462" y="1057068"/>
                  <a:pt x="1772701" y="1058688"/>
                </a:cubicBezTo>
                <a:cubicBezTo>
                  <a:pt x="1781464" y="1060212"/>
                  <a:pt x="1803371" y="1062021"/>
                  <a:pt x="1803181" y="1050306"/>
                </a:cubicBezTo>
                <a:close/>
                <a:moveTo>
                  <a:pt x="1749650" y="1019540"/>
                </a:moveTo>
                <a:cubicBezTo>
                  <a:pt x="1749460" y="1013825"/>
                  <a:pt x="1744221" y="1023255"/>
                  <a:pt x="1742983" y="1024588"/>
                </a:cubicBezTo>
                <a:cubicBezTo>
                  <a:pt x="1739268" y="1027827"/>
                  <a:pt x="1737173" y="1022874"/>
                  <a:pt x="1739744" y="1020111"/>
                </a:cubicBezTo>
                <a:cubicBezTo>
                  <a:pt x="1743935" y="1013444"/>
                  <a:pt x="1740792" y="1012777"/>
                  <a:pt x="1737268" y="1014587"/>
                </a:cubicBezTo>
                <a:cubicBezTo>
                  <a:pt x="1735363" y="1015539"/>
                  <a:pt x="1733172" y="1018683"/>
                  <a:pt x="1730600" y="1015825"/>
                </a:cubicBezTo>
                <a:cubicBezTo>
                  <a:pt x="1728029" y="1012872"/>
                  <a:pt x="1732505" y="1011063"/>
                  <a:pt x="1734125" y="1009253"/>
                </a:cubicBezTo>
                <a:cubicBezTo>
                  <a:pt x="1737935" y="991060"/>
                  <a:pt x="1704978" y="1012110"/>
                  <a:pt x="1727933" y="1030113"/>
                </a:cubicBezTo>
                <a:cubicBezTo>
                  <a:pt x="1763843" y="1050972"/>
                  <a:pt x="1774415" y="1013920"/>
                  <a:pt x="1758794" y="1023636"/>
                </a:cubicBezTo>
                <a:cubicBezTo>
                  <a:pt x="1754794" y="1027636"/>
                  <a:pt x="1748603" y="1026207"/>
                  <a:pt x="1749650" y="1019540"/>
                </a:cubicBezTo>
                <a:close/>
                <a:moveTo>
                  <a:pt x="1717932" y="1053449"/>
                </a:moveTo>
                <a:cubicBezTo>
                  <a:pt x="1717551" y="1046400"/>
                  <a:pt x="1707455" y="1047639"/>
                  <a:pt x="1707455" y="1054878"/>
                </a:cubicBezTo>
                <a:cubicBezTo>
                  <a:pt x="1705835" y="1076309"/>
                  <a:pt x="1735934" y="1078404"/>
                  <a:pt x="1749079" y="1069260"/>
                </a:cubicBezTo>
                <a:cubicBezTo>
                  <a:pt x="1756604" y="1065641"/>
                  <a:pt x="1757366" y="1057735"/>
                  <a:pt x="1752222" y="1052306"/>
                </a:cubicBezTo>
                <a:cubicBezTo>
                  <a:pt x="1749269" y="1049734"/>
                  <a:pt x="1747174" y="1053354"/>
                  <a:pt x="1746983" y="1055164"/>
                </a:cubicBezTo>
                <a:cubicBezTo>
                  <a:pt x="1746031" y="1061164"/>
                  <a:pt x="1739840" y="1060974"/>
                  <a:pt x="1736887" y="1055354"/>
                </a:cubicBezTo>
                <a:cubicBezTo>
                  <a:pt x="1733077" y="1050306"/>
                  <a:pt x="1734887" y="1060974"/>
                  <a:pt x="1734791" y="1062783"/>
                </a:cubicBezTo>
                <a:cubicBezTo>
                  <a:pt x="1734696" y="1063736"/>
                  <a:pt x="1734696" y="1064308"/>
                  <a:pt x="1733363" y="1064689"/>
                </a:cubicBezTo>
                <a:cubicBezTo>
                  <a:pt x="1730124" y="1065546"/>
                  <a:pt x="1729553" y="1061926"/>
                  <a:pt x="1729362" y="1060212"/>
                </a:cubicBezTo>
                <a:cubicBezTo>
                  <a:pt x="1728600" y="1054402"/>
                  <a:pt x="1726600" y="1051925"/>
                  <a:pt x="1723742" y="1056497"/>
                </a:cubicBezTo>
                <a:cubicBezTo>
                  <a:pt x="1722885" y="1058307"/>
                  <a:pt x="1723171" y="1062021"/>
                  <a:pt x="1719170" y="1060783"/>
                </a:cubicBezTo>
                <a:cubicBezTo>
                  <a:pt x="1715265" y="1059640"/>
                  <a:pt x="1717646" y="1055925"/>
                  <a:pt x="1717932" y="1053449"/>
                </a:cubicBezTo>
                <a:close/>
                <a:moveTo>
                  <a:pt x="1681261" y="1081548"/>
                </a:moveTo>
                <a:cubicBezTo>
                  <a:pt x="1682690" y="1073928"/>
                  <a:pt x="1680213" y="1074214"/>
                  <a:pt x="1677927" y="1076976"/>
                </a:cubicBezTo>
                <a:cubicBezTo>
                  <a:pt x="1676689" y="1078500"/>
                  <a:pt x="1675832" y="1082119"/>
                  <a:pt x="1673165" y="1080119"/>
                </a:cubicBezTo>
                <a:cubicBezTo>
                  <a:pt x="1670307" y="1078023"/>
                  <a:pt x="1673450" y="1074975"/>
                  <a:pt x="1674308" y="1072880"/>
                </a:cubicBezTo>
                <a:cubicBezTo>
                  <a:pt x="1675546" y="1069737"/>
                  <a:pt x="1672403" y="1066022"/>
                  <a:pt x="1669164" y="1067737"/>
                </a:cubicBezTo>
                <a:cubicBezTo>
                  <a:pt x="1666211" y="1069356"/>
                  <a:pt x="1664878" y="1074214"/>
                  <a:pt x="1664402" y="1077357"/>
                </a:cubicBezTo>
                <a:cubicBezTo>
                  <a:pt x="1661354" y="1102217"/>
                  <a:pt x="1708502" y="1102503"/>
                  <a:pt x="1701740" y="1077262"/>
                </a:cubicBezTo>
                <a:cubicBezTo>
                  <a:pt x="1700120" y="1074309"/>
                  <a:pt x="1697358" y="1077642"/>
                  <a:pt x="1696691" y="1079452"/>
                </a:cubicBezTo>
                <a:cubicBezTo>
                  <a:pt x="1694882" y="1084310"/>
                  <a:pt x="1689738" y="1085262"/>
                  <a:pt x="1688595" y="1078119"/>
                </a:cubicBezTo>
                <a:cubicBezTo>
                  <a:pt x="1686119" y="1071832"/>
                  <a:pt x="1686119" y="1087072"/>
                  <a:pt x="1683071" y="1086596"/>
                </a:cubicBezTo>
                <a:cubicBezTo>
                  <a:pt x="1680308" y="1086882"/>
                  <a:pt x="1680975" y="1083167"/>
                  <a:pt x="1681261" y="1081548"/>
                </a:cubicBezTo>
                <a:close/>
                <a:moveTo>
                  <a:pt x="1700787" y="1149080"/>
                </a:moveTo>
                <a:cubicBezTo>
                  <a:pt x="1702787" y="1179274"/>
                  <a:pt x="1746317" y="1169178"/>
                  <a:pt x="1753651" y="1147270"/>
                </a:cubicBezTo>
                <a:cubicBezTo>
                  <a:pt x="1761271" y="1137650"/>
                  <a:pt x="1745079" y="1121172"/>
                  <a:pt x="1740602" y="1128696"/>
                </a:cubicBezTo>
                <a:cubicBezTo>
                  <a:pt x="1740316" y="1130125"/>
                  <a:pt x="1740697" y="1131935"/>
                  <a:pt x="1741268" y="1132983"/>
                </a:cubicBezTo>
                <a:cubicBezTo>
                  <a:pt x="1744126" y="1138221"/>
                  <a:pt x="1740602" y="1143175"/>
                  <a:pt x="1733172" y="1140031"/>
                </a:cubicBezTo>
                <a:cubicBezTo>
                  <a:pt x="1730791" y="1138698"/>
                  <a:pt x="1726886" y="1136507"/>
                  <a:pt x="1729172" y="1140984"/>
                </a:cubicBezTo>
                <a:cubicBezTo>
                  <a:pt x="1730410" y="1144508"/>
                  <a:pt x="1736506" y="1147461"/>
                  <a:pt x="1734410" y="1151366"/>
                </a:cubicBezTo>
                <a:cubicBezTo>
                  <a:pt x="1731839" y="1154128"/>
                  <a:pt x="1728886" y="1150890"/>
                  <a:pt x="1727267" y="1148889"/>
                </a:cubicBezTo>
                <a:cubicBezTo>
                  <a:pt x="1722695" y="1143270"/>
                  <a:pt x="1718504" y="1141269"/>
                  <a:pt x="1719170" y="1148223"/>
                </a:cubicBezTo>
                <a:cubicBezTo>
                  <a:pt x="1719551" y="1150699"/>
                  <a:pt x="1722409" y="1154604"/>
                  <a:pt x="1717646" y="1155652"/>
                </a:cubicBezTo>
                <a:cubicBezTo>
                  <a:pt x="1712884" y="1156700"/>
                  <a:pt x="1712693" y="1151080"/>
                  <a:pt x="1711074" y="1148318"/>
                </a:cubicBezTo>
                <a:cubicBezTo>
                  <a:pt x="1709169" y="1144508"/>
                  <a:pt x="1702216" y="1144127"/>
                  <a:pt x="1700787" y="1149080"/>
                </a:cubicBezTo>
                <a:close/>
                <a:moveTo>
                  <a:pt x="1748984" y="1100026"/>
                </a:moveTo>
                <a:cubicBezTo>
                  <a:pt x="1744507" y="1107741"/>
                  <a:pt x="1736982" y="1093264"/>
                  <a:pt x="1737458" y="1100121"/>
                </a:cubicBezTo>
                <a:cubicBezTo>
                  <a:pt x="1737268" y="1103074"/>
                  <a:pt x="1741268" y="1106884"/>
                  <a:pt x="1738316" y="1109075"/>
                </a:cubicBezTo>
                <a:cubicBezTo>
                  <a:pt x="1732315" y="1112028"/>
                  <a:pt x="1731839" y="1092597"/>
                  <a:pt x="1727267" y="1103169"/>
                </a:cubicBezTo>
                <a:cubicBezTo>
                  <a:pt x="1726790" y="1105170"/>
                  <a:pt x="1727838" y="1108694"/>
                  <a:pt x="1723838" y="1108408"/>
                </a:cubicBezTo>
                <a:cubicBezTo>
                  <a:pt x="1719742" y="1108027"/>
                  <a:pt x="1721266" y="1103741"/>
                  <a:pt x="1720980" y="1101360"/>
                </a:cubicBezTo>
                <a:cubicBezTo>
                  <a:pt x="1712027" y="1088025"/>
                  <a:pt x="1704692" y="1112028"/>
                  <a:pt x="1721075" y="1118219"/>
                </a:cubicBezTo>
                <a:cubicBezTo>
                  <a:pt x="1734125" y="1124220"/>
                  <a:pt x="1758699" y="1115362"/>
                  <a:pt x="1759271" y="1100502"/>
                </a:cubicBezTo>
                <a:cubicBezTo>
                  <a:pt x="1756413" y="1091549"/>
                  <a:pt x="1749555" y="1088025"/>
                  <a:pt x="1748984" y="1100026"/>
                </a:cubicBezTo>
                <a:close/>
                <a:moveTo>
                  <a:pt x="1798609" y="1076881"/>
                </a:moveTo>
                <a:cubicBezTo>
                  <a:pt x="1797085" y="1075166"/>
                  <a:pt x="1794227" y="1077166"/>
                  <a:pt x="1793465" y="1078309"/>
                </a:cubicBezTo>
                <a:cubicBezTo>
                  <a:pt x="1785464" y="1086215"/>
                  <a:pt x="1785941" y="1073166"/>
                  <a:pt x="1783369" y="1077738"/>
                </a:cubicBezTo>
                <a:cubicBezTo>
                  <a:pt x="1781940" y="1079547"/>
                  <a:pt x="1782512" y="1082595"/>
                  <a:pt x="1779749" y="1083072"/>
                </a:cubicBezTo>
                <a:cubicBezTo>
                  <a:pt x="1776987" y="1083358"/>
                  <a:pt x="1777559" y="1080976"/>
                  <a:pt x="1777940" y="1079929"/>
                </a:cubicBezTo>
                <a:cubicBezTo>
                  <a:pt x="1779559" y="1075166"/>
                  <a:pt x="1776987" y="1075356"/>
                  <a:pt x="1774701" y="1077166"/>
                </a:cubicBezTo>
                <a:cubicBezTo>
                  <a:pt x="1773463" y="1078119"/>
                  <a:pt x="1772510" y="1080405"/>
                  <a:pt x="1769843" y="1079262"/>
                </a:cubicBezTo>
                <a:cubicBezTo>
                  <a:pt x="1767176" y="1078023"/>
                  <a:pt x="1770129" y="1076023"/>
                  <a:pt x="1770891" y="1074690"/>
                </a:cubicBezTo>
                <a:cubicBezTo>
                  <a:pt x="1772129" y="1072689"/>
                  <a:pt x="1769081" y="1070404"/>
                  <a:pt x="1765748" y="1071546"/>
                </a:cubicBezTo>
                <a:cubicBezTo>
                  <a:pt x="1756889" y="1076023"/>
                  <a:pt x="1761366" y="1086310"/>
                  <a:pt x="1770891" y="1088406"/>
                </a:cubicBezTo>
                <a:cubicBezTo>
                  <a:pt x="1779083" y="1090406"/>
                  <a:pt x="1802038" y="1088882"/>
                  <a:pt x="1798609" y="1076881"/>
                </a:cubicBezTo>
                <a:close/>
                <a:moveTo>
                  <a:pt x="1795847" y="1111647"/>
                </a:moveTo>
                <a:cubicBezTo>
                  <a:pt x="1795370" y="1107932"/>
                  <a:pt x="1787465" y="1103646"/>
                  <a:pt x="1787941" y="1110027"/>
                </a:cubicBezTo>
                <a:cubicBezTo>
                  <a:pt x="1788798" y="1113361"/>
                  <a:pt x="1784702" y="1116028"/>
                  <a:pt x="1780226" y="1112694"/>
                </a:cubicBezTo>
                <a:cubicBezTo>
                  <a:pt x="1774987" y="1110123"/>
                  <a:pt x="1782416" y="1118695"/>
                  <a:pt x="1779559" y="1119648"/>
                </a:cubicBezTo>
                <a:cubicBezTo>
                  <a:pt x="1777368" y="1120981"/>
                  <a:pt x="1775939" y="1118695"/>
                  <a:pt x="1775463" y="1117743"/>
                </a:cubicBezTo>
                <a:cubicBezTo>
                  <a:pt x="1773082" y="1112885"/>
                  <a:pt x="1770986" y="1114123"/>
                  <a:pt x="1770415" y="1116695"/>
                </a:cubicBezTo>
                <a:cubicBezTo>
                  <a:pt x="1770129" y="1118124"/>
                  <a:pt x="1771082" y="1120505"/>
                  <a:pt x="1767843" y="1120600"/>
                </a:cubicBezTo>
                <a:cubicBezTo>
                  <a:pt x="1764509" y="1120791"/>
                  <a:pt x="1765652" y="1117647"/>
                  <a:pt x="1765271" y="1116123"/>
                </a:cubicBezTo>
                <a:cubicBezTo>
                  <a:pt x="1764700" y="1113837"/>
                  <a:pt x="1760223" y="1113171"/>
                  <a:pt x="1758318" y="1115647"/>
                </a:cubicBezTo>
                <a:cubicBezTo>
                  <a:pt x="1754032" y="1137269"/>
                  <a:pt x="1796513" y="1127363"/>
                  <a:pt x="1795847" y="1111647"/>
                </a:cubicBezTo>
                <a:close/>
                <a:moveTo>
                  <a:pt x="1739649" y="1284811"/>
                </a:moveTo>
                <a:cubicBezTo>
                  <a:pt x="1753556" y="1317863"/>
                  <a:pt x="1796799" y="1272810"/>
                  <a:pt x="1764319" y="1261570"/>
                </a:cubicBezTo>
                <a:cubicBezTo>
                  <a:pt x="1760795" y="1261284"/>
                  <a:pt x="1762414" y="1265475"/>
                  <a:pt x="1763652" y="1267000"/>
                </a:cubicBezTo>
                <a:cubicBezTo>
                  <a:pt x="1767272" y="1271095"/>
                  <a:pt x="1765367" y="1275858"/>
                  <a:pt x="1758318" y="1273095"/>
                </a:cubicBezTo>
                <a:cubicBezTo>
                  <a:pt x="1755842" y="1272048"/>
                  <a:pt x="1755937" y="1273095"/>
                  <a:pt x="1757366" y="1274810"/>
                </a:cubicBezTo>
                <a:cubicBezTo>
                  <a:pt x="1758985" y="1276715"/>
                  <a:pt x="1761080" y="1278049"/>
                  <a:pt x="1762700" y="1279858"/>
                </a:cubicBezTo>
                <a:cubicBezTo>
                  <a:pt x="1765462" y="1284145"/>
                  <a:pt x="1759747" y="1283668"/>
                  <a:pt x="1757842" y="1281096"/>
                </a:cubicBezTo>
                <a:cubicBezTo>
                  <a:pt x="1751651" y="1275953"/>
                  <a:pt x="1750698" y="1278239"/>
                  <a:pt x="1752127" y="1281573"/>
                </a:cubicBezTo>
                <a:cubicBezTo>
                  <a:pt x="1752889" y="1283383"/>
                  <a:pt x="1755746" y="1285954"/>
                  <a:pt x="1752698" y="1287288"/>
                </a:cubicBezTo>
                <a:cubicBezTo>
                  <a:pt x="1749555" y="1288621"/>
                  <a:pt x="1748317" y="1284525"/>
                  <a:pt x="1746698" y="1282716"/>
                </a:cubicBezTo>
                <a:cubicBezTo>
                  <a:pt x="1744316" y="1279954"/>
                  <a:pt x="1739363" y="1280906"/>
                  <a:pt x="1739649" y="1284811"/>
                </a:cubicBezTo>
                <a:close/>
                <a:moveTo>
                  <a:pt x="1727552" y="1238329"/>
                </a:moveTo>
                <a:cubicBezTo>
                  <a:pt x="1736220" y="1255855"/>
                  <a:pt x="1766414" y="1244140"/>
                  <a:pt x="1763462" y="1226137"/>
                </a:cubicBezTo>
                <a:cubicBezTo>
                  <a:pt x="1762890" y="1221184"/>
                  <a:pt x="1754794" y="1212802"/>
                  <a:pt x="1755556" y="1222899"/>
                </a:cubicBezTo>
                <a:cubicBezTo>
                  <a:pt x="1756699" y="1228042"/>
                  <a:pt x="1752794" y="1231471"/>
                  <a:pt x="1748126" y="1226042"/>
                </a:cubicBezTo>
                <a:cubicBezTo>
                  <a:pt x="1746412" y="1224137"/>
                  <a:pt x="1746031" y="1225090"/>
                  <a:pt x="1746412" y="1227185"/>
                </a:cubicBezTo>
                <a:cubicBezTo>
                  <a:pt x="1746602" y="1230042"/>
                  <a:pt x="1750031" y="1233567"/>
                  <a:pt x="1747936" y="1236138"/>
                </a:cubicBezTo>
                <a:cubicBezTo>
                  <a:pt x="1745745" y="1237853"/>
                  <a:pt x="1744316" y="1234329"/>
                  <a:pt x="1743745" y="1232900"/>
                </a:cubicBezTo>
                <a:cubicBezTo>
                  <a:pt x="1740887" y="1225851"/>
                  <a:pt x="1739078" y="1227375"/>
                  <a:pt x="1738601" y="1230900"/>
                </a:cubicBezTo>
                <a:cubicBezTo>
                  <a:pt x="1738411" y="1232805"/>
                  <a:pt x="1739554" y="1236234"/>
                  <a:pt x="1736315" y="1236043"/>
                </a:cubicBezTo>
                <a:cubicBezTo>
                  <a:pt x="1732886" y="1235853"/>
                  <a:pt x="1733839" y="1231757"/>
                  <a:pt x="1733458" y="1229471"/>
                </a:cubicBezTo>
                <a:cubicBezTo>
                  <a:pt x="1732791" y="1226233"/>
                  <a:pt x="1728219" y="1224899"/>
                  <a:pt x="1726409" y="1228137"/>
                </a:cubicBezTo>
                <a:cubicBezTo>
                  <a:pt x="1724790" y="1230900"/>
                  <a:pt x="1726314" y="1235567"/>
                  <a:pt x="1727552" y="1238329"/>
                </a:cubicBezTo>
                <a:close/>
                <a:moveTo>
                  <a:pt x="1688881" y="1210231"/>
                </a:moveTo>
                <a:cubicBezTo>
                  <a:pt x="1701359" y="1229757"/>
                  <a:pt x="1735554" y="1212421"/>
                  <a:pt x="1729553" y="1191466"/>
                </a:cubicBezTo>
                <a:cubicBezTo>
                  <a:pt x="1728029" y="1186037"/>
                  <a:pt x="1717170" y="1176607"/>
                  <a:pt x="1719456" y="1188514"/>
                </a:cubicBezTo>
                <a:cubicBezTo>
                  <a:pt x="1721361" y="1193943"/>
                  <a:pt x="1718218" y="1198134"/>
                  <a:pt x="1712503" y="1194229"/>
                </a:cubicBezTo>
                <a:cubicBezTo>
                  <a:pt x="1710693" y="1192609"/>
                  <a:pt x="1707740" y="1190133"/>
                  <a:pt x="1709264" y="1194610"/>
                </a:cubicBezTo>
                <a:cubicBezTo>
                  <a:pt x="1709931" y="1198039"/>
                  <a:pt x="1714694" y="1201563"/>
                  <a:pt x="1712693" y="1204992"/>
                </a:cubicBezTo>
                <a:cubicBezTo>
                  <a:pt x="1710408" y="1207183"/>
                  <a:pt x="1708217" y="1203563"/>
                  <a:pt x="1707169" y="1201658"/>
                </a:cubicBezTo>
                <a:cubicBezTo>
                  <a:pt x="1703835" y="1195848"/>
                  <a:pt x="1700883" y="1193466"/>
                  <a:pt x="1700692" y="1199848"/>
                </a:cubicBezTo>
                <a:cubicBezTo>
                  <a:pt x="1700787" y="1202134"/>
                  <a:pt x="1702787" y="1206135"/>
                  <a:pt x="1698882" y="1206325"/>
                </a:cubicBezTo>
                <a:cubicBezTo>
                  <a:pt x="1694882" y="1206516"/>
                  <a:pt x="1695167" y="1201467"/>
                  <a:pt x="1694310" y="1198800"/>
                </a:cubicBezTo>
                <a:cubicBezTo>
                  <a:pt x="1692977" y="1194991"/>
                  <a:pt x="1687357" y="1193847"/>
                  <a:pt x="1685833" y="1197943"/>
                </a:cubicBezTo>
                <a:cubicBezTo>
                  <a:pt x="1684214" y="1201658"/>
                  <a:pt x="1686785" y="1207087"/>
                  <a:pt x="1688881" y="1210231"/>
                </a:cubicBezTo>
                <a:close/>
                <a:moveTo>
                  <a:pt x="1658877" y="1126029"/>
                </a:moveTo>
                <a:cubicBezTo>
                  <a:pt x="1654591" y="1162701"/>
                  <a:pt x="1715170" y="1143175"/>
                  <a:pt x="1692119" y="1118029"/>
                </a:cubicBezTo>
                <a:cubicBezTo>
                  <a:pt x="1689167" y="1116123"/>
                  <a:pt x="1688405" y="1120410"/>
                  <a:pt x="1688881" y="1122410"/>
                </a:cubicBezTo>
                <a:cubicBezTo>
                  <a:pt x="1690024" y="1127744"/>
                  <a:pt x="1686023" y="1130983"/>
                  <a:pt x="1681166" y="1125172"/>
                </a:cubicBezTo>
                <a:cubicBezTo>
                  <a:pt x="1679451" y="1123077"/>
                  <a:pt x="1678975" y="1124029"/>
                  <a:pt x="1679451" y="1126220"/>
                </a:cubicBezTo>
                <a:cubicBezTo>
                  <a:pt x="1679642" y="1129268"/>
                  <a:pt x="1683071" y="1132887"/>
                  <a:pt x="1681070" y="1135554"/>
                </a:cubicBezTo>
                <a:cubicBezTo>
                  <a:pt x="1676403" y="1138698"/>
                  <a:pt x="1674117" y="1118791"/>
                  <a:pt x="1671450" y="1129554"/>
                </a:cubicBezTo>
                <a:cubicBezTo>
                  <a:pt x="1671260" y="1131554"/>
                  <a:pt x="1672403" y="1135269"/>
                  <a:pt x="1669069" y="1134888"/>
                </a:cubicBezTo>
                <a:cubicBezTo>
                  <a:pt x="1665640" y="1134507"/>
                  <a:pt x="1666592" y="1130220"/>
                  <a:pt x="1666116" y="1127839"/>
                </a:cubicBezTo>
                <a:cubicBezTo>
                  <a:pt x="1665259" y="1124410"/>
                  <a:pt x="1660782" y="1122696"/>
                  <a:pt x="1658877" y="1126029"/>
                </a:cubicBezTo>
                <a:close/>
                <a:moveTo>
                  <a:pt x="1666688" y="1006681"/>
                </a:moveTo>
                <a:cubicBezTo>
                  <a:pt x="1656401" y="1015730"/>
                  <a:pt x="1662306" y="1033827"/>
                  <a:pt x="1674308" y="1038399"/>
                </a:cubicBezTo>
                <a:cubicBezTo>
                  <a:pt x="1687929" y="1044591"/>
                  <a:pt x="1712408" y="1035923"/>
                  <a:pt x="1705359" y="1018016"/>
                </a:cubicBezTo>
                <a:cubicBezTo>
                  <a:pt x="1703454" y="1014492"/>
                  <a:pt x="1700216" y="1018302"/>
                  <a:pt x="1699454" y="1020397"/>
                </a:cubicBezTo>
                <a:cubicBezTo>
                  <a:pt x="1697644" y="1025731"/>
                  <a:pt x="1692500" y="1026969"/>
                  <a:pt x="1690405" y="1020492"/>
                </a:cubicBezTo>
                <a:cubicBezTo>
                  <a:pt x="1689929" y="1018111"/>
                  <a:pt x="1689167" y="1014396"/>
                  <a:pt x="1687547" y="1018778"/>
                </a:cubicBezTo>
                <a:cubicBezTo>
                  <a:pt x="1686023" y="1021826"/>
                  <a:pt x="1687547" y="1027541"/>
                  <a:pt x="1683833" y="1028874"/>
                </a:cubicBezTo>
                <a:cubicBezTo>
                  <a:pt x="1680975" y="1029160"/>
                  <a:pt x="1681070" y="1025922"/>
                  <a:pt x="1681356" y="1023731"/>
                </a:cubicBezTo>
                <a:cubicBezTo>
                  <a:pt x="1682213" y="1019635"/>
                  <a:pt x="1682309" y="1011444"/>
                  <a:pt x="1677356" y="1017444"/>
                </a:cubicBezTo>
                <a:cubicBezTo>
                  <a:pt x="1676022" y="1019349"/>
                  <a:pt x="1675165" y="1023636"/>
                  <a:pt x="1671926" y="1021350"/>
                </a:cubicBezTo>
                <a:cubicBezTo>
                  <a:pt x="1668593" y="1019064"/>
                  <a:pt x="1671926" y="1015254"/>
                  <a:pt x="1672974" y="1012587"/>
                </a:cubicBezTo>
                <a:cubicBezTo>
                  <a:pt x="1674212" y="1008777"/>
                  <a:pt x="1670498" y="1004395"/>
                  <a:pt x="1666688" y="1006681"/>
                </a:cubicBezTo>
                <a:close/>
                <a:moveTo>
                  <a:pt x="1692215" y="974677"/>
                </a:moveTo>
                <a:cubicBezTo>
                  <a:pt x="1691453" y="976868"/>
                  <a:pt x="1689738" y="986583"/>
                  <a:pt x="1687071" y="980583"/>
                </a:cubicBezTo>
                <a:cubicBezTo>
                  <a:pt x="1687643" y="975915"/>
                  <a:pt x="1689262" y="968295"/>
                  <a:pt x="1684595" y="973248"/>
                </a:cubicBezTo>
                <a:cubicBezTo>
                  <a:pt x="1683452" y="974582"/>
                  <a:pt x="1682499" y="977916"/>
                  <a:pt x="1680213" y="976011"/>
                </a:cubicBezTo>
                <a:cubicBezTo>
                  <a:pt x="1677832" y="974106"/>
                  <a:pt x="1680594" y="971439"/>
                  <a:pt x="1681451" y="969343"/>
                </a:cubicBezTo>
                <a:cubicBezTo>
                  <a:pt x="1680213" y="952770"/>
                  <a:pt x="1662116" y="979154"/>
                  <a:pt x="1681166" y="989155"/>
                </a:cubicBezTo>
                <a:cubicBezTo>
                  <a:pt x="1710979" y="1001061"/>
                  <a:pt x="1709455" y="963533"/>
                  <a:pt x="1701168" y="976487"/>
                </a:cubicBezTo>
                <a:cubicBezTo>
                  <a:pt x="1699454" y="980964"/>
                  <a:pt x="1694786" y="981440"/>
                  <a:pt x="1694024" y="974772"/>
                </a:cubicBezTo>
                <a:cubicBezTo>
                  <a:pt x="1693739" y="972296"/>
                  <a:pt x="1692977" y="972867"/>
                  <a:pt x="1692215" y="974677"/>
                </a:cubicBezTo>
                <a:close/>
                <a:moveTo>
                  <a:pt x="1732982" y="929814"/>
                </a:moveTo>
                <a:cubicBezTo>
                  <a:pt x="1732029" y="926290"/>
                  <a:pt x="1728600" y="929148"/>
                  <a:pt x="1727648" y="930767"/>
                </a:cubicBezTo>
                <a:cubicBezTo>
                  <a:pt x="1724885" y="935434"/>
                  <a:pt x="1719647" y="934958"/>
                  <a:pt x="1720028" y="927433"/>
                </a:cubicBezTo>
                <a:cubicBezTo>
                  <a:pt x="1720218" y="924671"/>
                  <a:pt x="1719170" y="925147"/>
                  <a:pt x="1718027" y="926957"/>
                </a:cubicBezTo>
                <a:cubicBezTo>
                  <a:pt x="1716122" y="929243"/>
                  <a:pt x="1716122" y="934291"/>
                  <a:pt x="1712789" y="934767"/>
                </a:cubicBezTo>
                <a:cubicBezTo>
                  <a:pt x="1710026" y="934386"/>
                  <a:pt x="1711360" y="930767"/>
                  <a:pt x="1712122" y="929243"/>
                </a:cubicBezTo>
                <a:cubicBezTo>
                  <a:pt x="1715265" y="921813"/>
                  <a:pt x="1712693" y="921528"/>
                  <a:pt x="1709836" y="923909"/>
                </a:cubicBezTo>
                <a:cubicBezTo>
                  <a:pt x="1708312" y="925242"/>
                  <a:pt x="1706693" y="928671"/>
                  <a:pt x="1704407" y="926100"/>
                </a:cubicBezTo>
                <a:cubicBezTo>
                  <a:pt x="1702121" y="923528"/>
                  <a:pt x="1705740" y="921051"/>
                  <a:pt x="1706979" y="918956"/>
                </a:cubicBezTo>
                <a:cubicBezTo>
                  <a:pt x="1708788" y="916003"/>
                  <a:pt x="1706502" y="911526"/>
                  <a:pt x="1702883" y="912765"/>
                </a:cubicBezTo>
                <a:cubicBezTo>
                  <a:pt x="1674593" y="936387"/>
                  <a:pt x="1733077" y="964009"/>
                  <a:pt x="1732982" y="929814"/>
                </a:cubicBezTo>
                <a:close/>
                <a:moveTo>
                  <a:pt x="1731362" y="979059"/>
                </a:moveTo>
                <a:cubicBezTo>
                  <a:pt x="1727171" y="976487"/>
                  <a:pt x="1730505" y="972677"/>
                  <a:pt x="1731458" y="969534"/>
                </a:cubicBezTo>
                <a:cubicBezTo>
                  <a:pt x="1726409" y="945816"/>
                  <a:pt x="1702216" y="984012"/>
                  <a:pt x="1736411" y="997251"/>
                </a:cubicBezTo>
                <a:cubicBezTo>
                  <a:pt x="1788322" y="1011729"/>
                  <a:pt x="1771844" y="961914"/>
                  <a:pt x="1764033" y="979440"/>
                </a:cubicBezTo>
                <a:cubicBezTo>
                  <a:pt x="1762700" y="985155"/>
                  <a:pt x="1756508" y="986012"/>
                  <a:pt x="1753270" y="978868"/>
                </a:cubicBezTo>
                <a:cubicBezTo>
                  <a:pt x="1752413" y="976296"/>
                  <a:pt x="1750984" y="972010"/>
                  <a:pt x="1749650" y="976773"/>
                </a:cubicBezTo>
                <a:cubicBezTo>
                  <a:pt x="1748031" y="980011"/>
                  <a:pt x="1750698" y="986393"/>
                  <a:pt x="1746507" y="987536"/>
                </a:cubicBezTo>
                <a:cubicBezTo>
                  <a:pt x="1738697" y="987917"/>
                  <a:pt x="1747079" y="965724"/>
                  <a:pt x="1737268" y="974868"/>
                </a:cubicBezTo>
                <a:cubicBezTo>
                  <a:pt x="1736030" y="976963"/>
                  <a:pt x="1735554" y="981630"/>
                  <a:pt x="1731362" y="979059"/>
                </a:cubicBezTo>
                <a:close/>
                <a:moveTo>
                  <a:pt x="1750222" y="884761"/>
                </a:moveTo>
                <a:cubicBezTo>
                  <a:pt x="1738697" y="884475"/>
                  <a:pt x="1732791" y="899049"/>
                  <a:pt x="1737649" y="908383"/>
                </a:cubicBezTo>
                <a:cubicBezTo>
                  <a:pt x="1742697" y="920289"/>
                  <a:pt x="1764033" y="928481"/>
                  <a:pt x="1769748" y="913146"/>
                </a:cubicBezTo>
                <a:cubicBezTo>
                  <a:pt x="1770415" y="909812"/>
                  <a:pt x="1766129" y="910574"/>
                  <a:pt x="1764414" y="911526"/>
                </a:cubicBezTo>
                <a:cubicBezTo>
                  <a:pt x="1759747" y="914098"/>
                  <a:pt x="1755270" y="911336"/>
                  <a:pt x="1758985" y="905240"/>
                </a:cubicBezTo>
                <a:cubicBezTo>
                  <a:pt x="1760318" y="903049"/>
                  <a:pt x="1759271" y="902954"/>
                  <a:pt x="1757366" y="903906"/>
                </a:cubicBezTo>
                <a:cubicBezTo>
                  <a:pt x="1754604" y="904954"/>
                  <a:pt x="1752317" y="909240"/>
                  <a:pt x="1749174" y="908002"/>
                </a:cubicBezTo>
                <a:cubicBezTo>
                  <a:pt x="1746793" y="906383"/>
                  <a:pt x="1749746" y="904002"/>
                  <a:pt x="1751079" y="902954"/>
                </a:cubicBezTo>
                <a:cubicBezTo>
                  <a:pt x="1757175" y="898191"/>
                  <a:pt x="1754889" y="896667"/>
                  <a:pt x="1751460" y="897334"/>
                </a:cubicBezTo>
                <a:cubicBezTo>
                  <a:pt x="1749555" y="897715"/>
                  <a:pt x="1746602" y="899811"/>
                  <a:pt x="1745745" y="896572"/>
                </a:cubicBezTo>
                <a:cubicBezTo>
                  <a:pt x="1744888" y="893238"/>
                  <a:pt x="1749079" y="892953"/>
                  <a:pt x="1751174" y="891810"/>
                </a:cubicBezTo>
                <a:cubicBezTo>
                  <a:pt x="1753937" y="890286"/>
                  <a:pt x="1753937" y="885618"/>
                  <a:pt x="1750222" y="884761"/>
                </a:cubicBezTo>
                <a:close/>
                <a:moveTo>
                  <a:pt x="1789465" y="864854"/>
                </a:moveTo>
                <a:cubicBezTo>
                  <a:pt x="1784893" y="868569"/>
                  <a:pt x="1779749" y="866664"/>
                  <a:pt x="1781750" y="859996"/>
                </a:cubicBezTo>
                <a:cubicBezTo>
                  <a:pt x="1782702" y="857710"/>
                  <a:pt x="1784036" y="853995"/>
                  <a:pt x="1780321" y="856948"/>
                </a:cubicBezTo>
                <a:cubicBezTo>
                  <a:pt x="1777273" y="858663"/>
                  <a:pt x="1775368" y="864378"/>
                  <a:pt x="1771463" y="863425"/>
                </a:cubicBezTo>
                <a:cubicBezTo>
                  <a:pt x="1765748" y="860472"/>
                  <a:pt x="1785083" y="847423"/>
                  <a:pt x="1772415" y="850281"/>
                </a:cubicBezTo>
                <a:cubicBezTo>
                  <a:pt x="1770224" y="851043"/>
                  <a:pt x="1767081" y="854186"/>
                  <a:pt x="1765652" y="850471"/>
                </a:cubicBezTo>
                <a:cubicBezTo>
                  <a:pt x="1764129" y="846661"/>
                  <a:pt x="1769081" y="845518"/>
                  <a:pt x="1771272" y="843708"/>
                </a:cubicBezTo>
                <a:cubicBezTo>
                  <a:pt x="1774415" y="841232"/>
                  <a:pt x="1773654" y="835517"/>
                  <a:pt x="1769177" y="835326"/>
                </a:cubicBezTo>
                <a:cubicBezTo>
                  <a:pt x="1765081" y="835136"/>
                  <a:pt x="1760890" y="839327"/>
                  <a:pt x="1758604" y="842280"/>
                </a:cubicBezTo>
                <a:cubicBezTo>
                  <a:pt x="1744221" y="860472"/>
                  <a:pt x="1771844" y="888095"/>
                  <a:pt x="1790132" y="875712"/>
                </a:cubicBezTo>
                <a:cubicBezTo>
                  <a:pt x="1794799" y="872474"/>
                  <a:pt x="1800228" y="858663"/>
                  <a:pt x="1789465" y="864854"/>
                </a:cubicBezTo>
                <a:close/>
                <a:moveTo>
                  <a:pt x="1799466" y="902859"/>
                </a:moveTo>
                <a:cubicBezTo>
                  <a:pt x="1797942" y="904383"/>
                  <a:pt x="1796799" y="908383"/>
                  <a:pt x="1793656" y="905526"/>
                </a:cubicBezTo>
                <a:cubicBezTo>
                  <a:pt x="1790513" y="902573"/>
                  <a:pt x="1794227" y="899715"/>
                  <a:pt x="1795180" y="897239"/>
                </a:cubicBezTo>
                <a:cubicBezTo>
                  <a:pt x="1793942" y="876093"/>
                  <a:pt x="1769367" y="905049"/>
                  <a:pt x="1794894" y="922194"/>
                </a:cubicBezTo>
                <a:cubicBezTo>
                  <a:pt x="1834709" y="944578"/>
                  <a:pt x="1831280" y="895429"/>
                  <a:pt x="1820993" y="910574"/>
                </a:cubicBezTo>
                <a:cubicBezTo>
                  <a:pt x="1817659" y="917146"/>
                  <a:pt x="1812420" y="914098"/>
                  <a:pt x="1811754" y="906669"/>
                </a:cubicBezTo>
                <a:cubicBezTo>
                  <a:pt x="1811372" y="903430"/>
                  <a:pt x="1810325" y="904002"/>
                  <a:pt x="1809372" y="906192"/>
                </a:cubicBezTo>
                <a:cubicBezTo>
                  <a:pt x="1807658" y="908859"/>
                  <a:pt x="1808801" y="914860"/>
                  <a:pt x="1804991" y="915336"/>
                </a:cubicBezTo>
                <a:cubicBezTo>
                  <a:pt x="1798609" y="914574"/>
                  <a:pt x="1808896" y="895715"/>
                  <a:pt x="1799466" y="902859"/>
                </a:cubicBezTo>
                <a:close/>
                <a:moveTo>
                  <a:pt x="1840900" y="810657"/>
                </a:moveTo>
                <a:cubicBezTo>
                  <a:pt x="1835756" y="814276"/>
                  <a:pt x="1831946" y="810847"/>
                  <a:pt x="1834994" y="804656"/>
                </a:cubicBezTo>
                <a:cubicBezTo>
                  <a:pt x="1836233" y="802179"/>
                  <a:pt x="1835090" y="802179"/>
                  <a:pt x="1833280" y="803513"/>
                </a:cubicBezTo>
                <a:cubicBezTo>
                  <a:pt x="1830613" y="804846"/>
                  <a:pt x="1828803" y="809799"/>
                  <a:pt x="1825469" y="808942"/>
                </a:cubicBezTo>
                <a:cubicBezTo>
                  <a:pt x="1820802" y="805799"/>
                  <a:pt x="1837661" y="795512"/>
                  <a:pt x="1826708" y="797512"/>
                </a:cubicBezTo>
                <a:cubicBezTo>
                  <a:pt x="1824803" y="798179"/>
                  <a:pt x="1822040" y="800751"/>
                  <a:pt x="1820897" y="797512"/>
                </a:cubicBezTo>
                <a:cubicBezTo>
                  <a:pt x="1819754" y="794178"/>
                  <a:pt x="1823850" y="793226"/>
                  <a:pt x="1825850" y="791892"/>
                </a:cubicBezTo>
                <a:cubicBezTo>
                  <a:pt x="1828613" y="789797"/>
                  <a:pt x="1828041" y="784939"/>
                  <a:pt x="1824231" y="784653"/>
                </a:cubicBezTo>
                <a:cubicBezTo>
                  <a:pt x="1820707" y="784368"/>
                  <a:pt x="1817087" y="787797"/>
                  <a:pt x="1814992" y="790273"/>
                </a:cubicBezTo>
                <a:cubicBezTo>
                  <a:pt x="1802229" y="805227"/>
                  <a:pt x="1824803" y="830469"/>
                  <a:pt x="1840805" y="820086"/>
                </a:cubicBezTo>
                <a:cubicBezTo>
                  <a:pt x="1844996" y="817419"/>
                  <a:pt x="1850520" y="805513"/>
                  <a:pt x="1840900" y="810657"/>
                </a:cubicBezTo>
                <a:close/>
                <a:moveTo>
                  <a:pt x="1854711" y="868759"/>
                </a:moveTo>
                <a:cubicBezTo>
                  <a:pt x="1854044" y="863616"/>
                  <a:pt x="1848901" y="866568"/>
                  <a:pt x="1847186" y="868664"/>
                </a:cubicBezTo>
                <a:cubicBezTo>
                  <a:pt x="1842900" y="873903"/>
                  <a:pt x="1836614" y="872569"/>
                  <a:pt x="1836995" y="864092"/>
                </a:cubicBezTo>
                <a:cubicBezTo>
                  <a:pt x="1837471" y="861234"/>
                  <a:pt x="1838042" y="856472"/>
                  <a:pt x="1834518" y="860663"/>
                </a:cubicBezTo>
                <a:cubicBezTo>
                  <a:pt x="1831470" y="863235"/>
                  <a:pt x="1830899" y="870569"/>
                  <a:pt x="1826327" y="870093"/>
                </a:cubicBezTo>
                <a:cubicBezTo>
                  <a:pt x="1820135" y="867521"/>
                  <a:pt x="1831375" y="855805"/>
                  <a:pt x="1828422" y="853614"/>
                </a:cubicBezTo>
                <a:cubicBezTo>
                  <a:pt x="1824612" y="849804"/>
                  <a:pt x="1819754" y="861615"/>
                  <a:pt x="1815944" y="855710"/>
                </a:cubicBezTo>
                <a:cubicBezTo>
                  <a:pt x="1813182" y="851519"/>
                  <a:pt x="1818421" y="849138"/>
                  <a:pt x="1820421" y="846471"/>
                </a:cubicBezTo>
                <a:cubicBezTo>
                  <a:pt x="1823374" y="842851"/>
                  <a:pt x="1820897" y="836279"/>
                  <a:pt x="1815563" y="836946"/>
                </a:cubicBezTo>
                <a:cubicBezTo>
                  <a:pt x="1810801" y="837517"/>
                  <a:pt x="1807181" y="843518"/>
                  <a:pt x="1805276" y="847328"/>
                </a:cubicBezTo>
                <a:cubicBezTo>
                  <a:pt x="1791275" y="876570"/>
                  <a:pt x="1852330" y="907812"/>
                  <a:pt x="1854711" y="868759"/>
                </a:cubicBezTo>
                <a:close/>
                <a:moveTo>
                  <a:pt x="1880714" y="800370"/>
                </a:moveTo>
                <a:cubicBezTo>
                  <a:pt x="1875285" y="801417"/>
                  <a:pt x="1871856" y="797322"/>
                  <a:pt x="1877571" y="792559"/>
                </a:cubicBezTo>
                <a:cubicBezTo>
                  <a:pt x="1879667" y="790845"/>
                  <a:pt x="1878619" y="790368"/>
                  <a:pt x="1876428" y="790845"/>
                </a:cubicBezTo>
                <a:cubicBezTo>
                  <a:pt x="1873380" y="790940"/>
                  <a:pt x="1869761" y="794464"/>
                  <a:pt x="1867094" y="792273"/>
                </a:cubicBezTo>
                <a:cubicBezTo>
                  <a:pt x="1865474" y="789987"/>
                  <a:pt x="1868999" y="788463"/>
                  <a:pt x="1870523" y="787987"/>
                </a:cubicBezTo>
                <a:cubicBezTo>
                  <a:pt x="1878047" y="785320"/>
                  <a:pt x="1876333" y="783225"/>
                  <a:pt x="1872713" y="782748"/>
                </a:cubicBezTo>
                <a:cubicBezTo>
                  <a:pt x="1870713" y="782463"/>
                  <a:pt x="1867189" y="783606"/>
                  <a:pt x="1867379" y="780177"/>
                </a:cubicBezTo>
                <a:cubicBezTo>
                  <a:pt x="1867665" y="776748"/>
                  <a:pt x="1871856" y="777795"/>
                  <a:pt x="1874142" y="777319"/>
                </a:cubicBezTo>
                <a:cubicBezTo>
                  <a:pt x="1877476" y="776652"/>
                  <a:pt x="1878809" y="771985"/>
                  <a:pt x="1875476" y="770080"/>
                </a:cubicBezTo>
                <a:cubicBezTo>
                  <a:pt x="1872428" y="768366"/>
                  <a:pt x="1867760" y="769890"/>
                  <a:pt x="1864903" y="771128"/>
                </a:cubicBezTo>
                <a:cubicBezTo>
                  <a:pt x="1846901" y="779510"/>
                  <a:pt x="1858140" y="811419"/>
                  <a:pt x="1876809" y="808561"/>
                </a:cubicBezTo>
                <a:cubicBezTo>
                  <a:pt x="1882143" y="807990"/>
                  <a:pt x="1891478" y="799798"/>
                  <a:pt x="1880714" y="800370"/>
                </a:cubicBezTo>
                <a:close/>
                <a:moveTo>
                  <a:pt x="1887287" y="847709"/>
                </a:moveTo>
                <a:cubicBezTo>
                  <a:pt x="1889287" y="841041"/>
                  <a:pt x="1880714" y="850566"/>
                  <a:pt x="1879095" y="851614"/>
                </a:cubicBezTo>
                <a:cubicBezTo>
                  <a:pt x="1878238" y="852281"/>
                  <a:pt x="1877571" y="852662"/>
                  <a:pt x="1876428" y="851900"/>
                </a:cubicBezTo>
                <a:cubicBezTo>
                  <a:pt x="1873571" y="849995"/>
                  <a:pt x="1876619" y="846852"/>
                  <a:pt x="1877952" y="845518"/>
                </a:cubicBezTo>
                <a:cubicBezTo>
                  <a:pt x="1884334" y="839041"/>
                  <a:pt x="1881572" y="837422"/>
                  <a:pt x="1877571" y="838470"/>
                </a:cubicBezTo>
                <a:cubicBezTo>
                  <a:pt x="1875380" y="839041"/>
                  <a:pt x="1872237" y="841899"/>
                  <a:pt x="1870808" y="837993"/>
                </a:cubicBezTo>
                <a:cubicBezTo>
                  <a:pt x="1869380" y="833993"/>
                  <a:pt x="1874237" y="833231"/>
                  <a:pt x="1876428" y="831707"/>
                </a:cubicBezTo>
                <a:cubicBezTo>
                  <a:pt x="1886144" y="813133"/>
                  <a:pt x="1848425" y="825992"/>
                  <a:pt x="1862998" y="852852"/>
                </a:cubicBezTo>
                <a:cubicBezTo>
                  <a:pt x="1889477" y="891238"/>
                  <a:pt x="1912337" y="847518"/>
                  <a:pt x="1894240" y="855519"/>
                </a:cubicBezTo>
                <a:cubicBezTo>
                  <a:pt x="1889287" y="858948"/>
                  <a:pt x="1883762" y="855710"/>
                  <a:pt x="1887287" y="847709"/>
                </a:cubicBezTo>
                <a:close/>
                <a:moveTo>
                  <a:pt x="1915100" y="732933"/>
                </a:moveTo>
                <a:cubicBezTo>
                  <a:pt x="1901574" y="731218"/>
                  <a:pt x="1892716" y="747411"/>
                  <a:pt x="1896431" y="759317"/>
                </a:cubicBezTo>
                <a:cubicBezTo>
                  <a:pt x="1900145" y="775128"/>
                  <a:pt x="1923863" y="787987"/>
                  <a:pt x="1933197" y="769890"/>
                </a:cubicBezTo>
                <a:cubicBezTo>
                  <a:pt x="1934721" y="765984"/>
                  <a:pt x="1929387" y="766175"/>
                  <a:pt x="1927196" y="767127"/>
                </a:cubicBezTo>
                <a:cubicBezTo>
                  <a:pt x="1920338" y="770271"/>
                  <a:pt x="1917195" y="764175"/>
                  <a:pt x="1922053" y="758745"/>
                </a:cubicBezTo>
                <a:cubicBezTo>
                  <a:pt x="1925577" y="752649"/>
                  <a:pt x="1914719" y="760460"/>
                  <a:pt x="1912909" y="761031"/>
                </a:cubicBezTo>
                <a:cubicBezTo>
                  <a:pt x="1908146" y="762746"/>
                  <a:pt x="1908813" y="756840"/>
                  <a:pt x="1912433" y="755412"/>
                </a:cubicBezTo>
                <a:cubicBezTo>
                  <a:pt x="1919767" y="751125"/>
                  <a:pt x="1919958" y="747601"/>
                  <a:pt x="1914528" y="748173"/>
                </a:cubicBezTo>
                <a:cubicBezTo>
                  <a:pt x="1912242" y="748363"/>
                  <a:pt x="1908432" y="750554"/>
                  <a:pt x="1907956" y="746458"/>
                </a:cubicBezTo>
                <a:cubicBezTo>
                  <a:pt x="1907480" y="742362"/>
                  <a:pt x="1912528" y="742553"/>
                  <a:pt x="1915100" y="741410"/>
                </a:cubicBezTo>
                <a:cubicBezTo>
                  <a:pt x="1918719" y="740076"/>
                  <a:pt x="1919386" y="734361"/>
                  <a:pt x="1915100" y="732933"/>
                </a:cubicBezTo>
                <a:close/>
                <a:moveTo>
                  <a:pt x="2078168" y="741696"/>
                </a:moveTo>
                <a:cubicBezTo>
                  <a:pt x="2148653" y="725598"/>
                  <a:pt x="2197611" y="671496"/>
                  <a:pt x="2277717" y="693213"/>
                </a:cubicBezTo>
                <a:cubicBezTo>
                  <a:pt x="2168941" y="630634"/>
                  <a:pt x="1970630" y="723979"/>
                  <a:pt x="1896812" y="580628"/>
                </a:cubicBezTo>
                <a:cubicBezTo>
                  <a:pt x="1921196" y="652827"/>
                  <a:pt x="1981394" y="764175"/>
                  <a:pt x="2078168" y="741696"/>
                </a:cubicBezTo>
                <a:close/>
                <a:moveTo>
                  <a:pt x="2101218" y="572246"/>
                </a:moveTo>
                <a:cubicBezTo>
                  <a:pt x="2004158" y="587200"/>
                  <a:pt x="1965677" y="560911"/>
                  <a:pt x="1894049" y="506523"/>
                </a:cubicBezTo>
                <a:cubicBezTo>
                  <a:pt x="1930911" y="579675"/>
                  <a:pt x="2017874" y="618728"/>
                  <a:pt x="2101218" y="572246"/>
                </a:cubicBezTo>
                <a:close/>
                <a:moveTo>
                  <a:pt x="2004063" y="469185"/>
                </a:moveTo>
                <a:cubicBezTo>
                  <a:pt x="2029590" y="525573"/>
                  <a:pt x="2117220" y="514429"/>
                  <a:pt x="2166941" y="503856"/>
                </a:cubicBezTo>
                <a:cubicBezTo>
                  <a:pt x="2121602" y="494998"/>
                  <a:pt x="2046735" y="482330"/>
                  <a:pt x="2004063" y="469185"/>
                </a:cubicBezTo>
                <a:close/>
                <a:moveTo>
                  <a:pt x="2185134" y="508524"/>
                </a:moveTo>
                <a:cubicBezTo>
                  <a:pt x="2113791" y="544052"/>
                  <a:pt x="2002444" y="553196"/>
                  <a:pt x="1963582" y="468233"/>
                </a:cubicBezTo>
                <a:cubicBezTo>
                  <a:pt x="1928435" y="372888"/>
                  <a:pt x="1824422" y="382127"/>
                  <a:pt x="1771844" y="457946"/>
                </a:cubicBezTo>
                <a:cubicBezTo>
                  <a:pt x="1810896" y="417846"/>
                  <a:pt x="1855664" y="411750"/>
                  <a:pt x="1906622" y="437943"/>
                </a:cubicBezTo>
                <a:cubicBezTo>
                  <a:pt x="1906051" y="437658"/>
                  <a:pt x="1905575" y="437467"/>
                  <a:pt x="1905003" y="437181"/>
                </a:cubicBezTo>
                <a:cubicBezTo>
                  <a:pt x="1919005" y="443944"/>
                  <a:pt x="1932245" y="452421"/>
                  <a:pt x="1941960" y="464613"/>
                </a:cubicBezTo>
                <a:cubicBezTo>
                  <a:pt x="1941865" y="464518"/>
                  <a:pt x="1941865" y="464518"/>
                  <a:pt x="1941770" y="464423"/>
                </a:cubicBezTo>
                <a:cubicBezTo>
                  <a:pt x="1967678" y="523002"/>
                  <a:pt x="2029114" y="556911"/>
                  <a:pt x="2093122" y="553767"/>
                </a:cubicBezTo>
                <a:cubicBezTo>
                  <a:pt x="2092836" y="553767"/>
                  <a:pt x="2092550" y="553767"/>
                  <a:pt x="2092265" y="553767"/>
                </a:cubicBezTo>
                <a:cubicBezTo>
                  <a:pt x="2092646" y="553767"/>
                  <a:pt x="2093122" y="553767"/>
                  <a:pt x="2093503" y="553767"/>
                </a:cubicBezTo>
                <a:cubicBezTo>
                  <a:pt x="2093408" y="553767"/>
                  <a:pt x="2093217" y="553767"/>
                  <a:pt x="2093122" y="553767"/>
                </a:cubicBezTo>
                <a:cubicBezTo>
                  <a:pt x="2095598" y="553672"/>
                  <a:pt x="2098170" y="553577"/>
                  <a:pt x="2100647" y="553482"/>
                </a:cubicBezTo>
                <a:cubicBezTo>
                  <a:pt x="2099599" y="553577"/>
                  <a:pt x="2098551" y="553577"/>
                  <a:pt x="2097504" y="553672"/>
                </a:cubicBezTo>
                <a:cubicBezTo>
                  <a:pt x="2098742" y="553577"/>
                  <a:pt x="2100075" y="553577"/>
                  <a:pt x="2101314" y="553482"/>
                </a:cubicBezTo>
                <a:cubicBezTo>
                  <a:pt x="2101123" y="553482"/>
                  <a:pt x="2100837" y="553482"/>
                  <a:pt x="2100647" y="553482"/>
                </a:cubicBezTo>
                <a:cubicBezTo>
                  <a:pt x="2103885" y="553291"/>
                  <a:pt x="2107219" y="553005"/>
                  <a:pt x="2110458" y="552720"/>
                </a:cubicBezTo>
                <a:cubicBezTo>
                  <a:pt x="2109981" y="552815"/>
                  <a:pt x="2109505" y="552815"/>
                  <a:pt x="2109029" y="552815"/>
                </a:cubicBezTo>
                <a:cubicBezTo>
                  <a:pt x="2119316" y="551862"/>
                  <a:pt x="2129222" y="550243"/>
                  <a:pt x="2139223" y="548243"/>
                </a:cubicBezTo>
                <a:cubicBezTo>
                  <a:pt x="2139223" y="548243"/>
                  <a:pt x="2139223" y="548243"/>
                  <a:pt x="2139223" y="548243"/>
                </a:cubicBezTo>
                <a:cubicBezTo>
                  <a:pt x="2139699" y="548148"/>
                  <a:pt x="2140080" y="548052"/>
                  <a:pt x="2140556" y="547957"/>
                </a:cubicBezTo>
                <a:cubicBezTo>
                  <a:pt x="2140080" y="548052"/>
                  <a:pt x="2139699" y="548148"/>
                  <a:pt x="2139223" y="548243"/>
                </a:cubicBezTo>
                <a:cubicBezTo>
                  <a:pt x="2144367" y="547195"/>
                  <a:pt x="2149510" y="545957"/>
                  <a:pt x="2154558" y="544623"/>
                </a:cubicBezTo>
                <a:cubicBezTo>
                  <a:pt x="2154177" y="544719"/>
                  <a:pt x="2153796" y="544814"/>
                  <a:pt x="2153415" y="544909"/>
                </a:cubicBezTo>
                <a:cubicBezTo>
                  <a:pt x="2156368" y="544147"/>
                  <a:pt x="2159321" y="543290"/>
                  <a:pt x="2162178" y="542433"/>
                </a:cubicBezTo>
                <a:cubicBezTo>
                  <a:pt x="2161988" y="542528"/>
                  <a:pt x="2161797" y="542528"/>
                  <a:pt x="2161607" y="542623"/>
                </a:cubicBezTo>
                <a:cubicBezTo>
                  <a:pt x="2181419" y="536813"/>
                  <a:pt x="2199611" y="529764"/>
                  <a:pt x="2216471" y="521573"/>
                </a:cubicBezTo>
                <a:cubicBezTo>
                  <a:pt x="2205898" y="516715"/>
                  <a:pt x="2196278" y="512048"/>
                  <a:pt x="2185134" y="508524"/>
                </a:cubicBezTo>
                <a:close/>
                <a:moveTo>
                  <a:pt x="2406494" y="617109"/>
                </a:moveTo>
                <a:cubicBezTo>
                  <a:pt x="2418877" y="577199"/>
                  <a:pt x="2435546" y="531669"/>
                  <a:pt x="2469645" y="510143"/>
                </a:cubicBezTo>
                <a:cubicBezTo>
                  <a:pt x="2416972" y="504523"/>
                  <a:pt x="2408495" y="583009"/>
                  <a:pt x="2406494" y="617109"/>
                </a:cubicBezTo>
                <a:close/>
                <a:moveTo>
                  <a:pt x="2502887" y="512619"/>
                </a:moveTo>
                <a:cubicBezTo>
                  <a:pt x="2479266" y="528145"/>
                  <a:pt x="2462501" y="563388"/>
                  <a:pt x="2456120" y="587391"/>
                </a:cubicBezTo>
                <a:cubicBezTo>
                  <a:pt x="2478313" y="552815"/>
                  <a:pt x="2499935" y="523383"/>
                  <a:pt x="2533939" y="514239"/>
                </a:cubicBezTo>
                <a:cubicBezTo>
                  <a:pt x="2519556" y="510143"/>
                  <a:pt x="2510698" y="509667"/>
                  <a:pt x="2502887" y="512619"/>
                </a:cubicBezTo>
                <a:close/>
                <a:moveTo>
                  <a:pt x="2503173" y="586819"/>
                </a:moveTo>
                <a:cubicBezTo>
                  <a:pt x="2522414" y="561387"/>
                  <a:pt x="2566324" y="526812"/>
                  <a:pt x="2590327" y="528907"/>
                </a:cubicBezTo>
                <a:cubicBezTo>
                  <a:pt x="2583755" y="524621"/>
                  <a:pt x="2563848" y="519287"/>
                  <a:pt x="2559561" y="521763"/>
                </a:cubicBezTo>
                <a:cubicBezTo>
                  <a:pt x="2535273" y="531288"/>
                  <a:pt x="2510888" y="567102"/>
                  <a:pt x="2503173" y="586819"/>
                </a:cubicBezTo>
                <a:close/>
                <a:moveTo>
                  <a:pt x="2713104" y="501951"/>
                </a:moveTo>
                <a:cubicBezTo>
                  <a:pt x="2660145" y="529479"/>
                  <a:pt x="2587946" y="521763"/>
                  <a:pt x="2548322" y="475948"/>
                </a:cubicBezTo>
                <a:lnTo>
                  <a:pt x="2547560" y="476424"/>
                </a:lnTo>
                <a:cubicBezTo>
                  <a:pt x="2644619" y="593106"/>
                  <a:pt x="2768540" y="434324"/>
                  <a:pt x="2792352" y="547386"/>
                </a:cubicBezTo>
                <a:cubicBezTo>
                  <a:pt x="2792448" y="547386"/>
                  <a:pt x="2793114" y="547386"/>
                  <a:pt x="2793209" y="547386"/>
                </a:cubicBezTo>
                <a:cubicBezTo>
                  <a:pt x="2797305" y="497284"/>
                  <a:pt x="2751871" y="483473"/>
                  <a:pt x="2713104" y="501951"/>
                </a:cubicBezTo>
                <a:close/>
                <a:moveTo>
                  <a:pt x="2617664" y="828087"/>
                </a:moveTo>
                <a:cubicBezTo>
                  <a:pt x="2617664" y="828087"/>
                  <a:pt x="2617568" y="828183"/>
                  <a:pt x="2617568" y="828183"/>
                </a:cubicBezTo>
                <a:cubicBezTo>
                  <a:pt x="2618235" y="827802"/>
                  <a:pt x="2618902" y="827421"/>
                  <a:pt x="2619474" y="826944"/>
                </a:cubicBezTo>
                <a:cubicBezTo>
                  <a:pt x="2619378" y="827040"/>
                  <a:pt x="2619188" y="827135"/>
                  <a:pt x="2619093" y="827230"/>
                </a:cubicBezTo>
                <a:cubicBezTo>
                  <a:pt x="2636809" y="815991"/>
                  <a:pt x="2637857" y="787511"/>
                  <a:pt x="2613759" y="785225"/>
                </a:cubicBezTo>
                <a:cubicBezTo>
                  <a:pt x="2613759" y="785225"/>
                  <a:pt x="2613759" y="785225"/>
                  <a:pt x="2613854" y="785225"/>
                </a:cubicBezTo>
                <a:cubicBezTo>
                  <a:pt x="2613759" y="785225"/>
                  <a:pt x="2613663" y="785225"/>
                  <a:pt x="2613568" y="785320"/>
                </a:cubicBezTo>
                <a:cubicBezTo>
                  <a:pt x="2613663" y="785320"/>
                  <a:pt x="2613663" y="785320"/>
                  <a:pt x="2613759" y="785320"/>
                </a:cubicBezTo>
                <a:cubicBezTo>
                  <a:pt x="2608234" y="788082"/>
                  <a:pt x="2616426" y="793797"/>
                  <a:pt x="2616616" y="797512"/>
                </a:cubicBezTo>
                <a:cubicBezTo>
                  <a:pt x="2617187" y="804942"/>
                  <a:pt x="2607662" y="801989"/>
                  <a:pt x="2603471" y="800274"/>
                </a:cubicBezTo>
                <a:cubicBezTo>
                  <a:pt x="2598423" y="802275"/>
                  <a:pt x="2615187" y="810180"/>
                  <a:pt x="2612139" y="813990"/>
                </a:cubicBezTo>
                <a:cubicBezTo>
                  <a:pt x="2606424" y="819324"/>
                  <a:pt x="2600043" y="804656"/>
                  <a:pt x="2594709" y="807894"/>
                </a:cubicBezTo>
                <a:cubicBezTo>
                  <a:pt x="2592708" y="811228"/>
                  <a:pt x="2597757" y="814848"/>
                  <a:pt x="2597280" y="818277"/>
                </a:cubicBezTo>
                <a:cubicBezTo>
                  <a:pt x="2593280" y="823992"/>
                  <a:pt x="2588517" y="817134"/>
                  <a:pt x="2586422" y="813419"/>
                </a:cubicBezTo>
                <a:cubicBezTo>
                  <a:pt x="2560514" y="802656"/>
                  <a:pt x="2584802" y="847042"/>
                  <a:pt x="2616807" y="828754"/>
                </a:cubicBezTo>
                <a:cubicBezTo>
                  <a:pt x="2616711" y="828754"/>
                  <a:pt x="2616616" y="828849"/>
                  <a:pt x="2616616" y="828849"/>
                </a:cubicBezTo>
                <a:cubicBezTo>
                  <a:pt x="2616902" y="828468"/>
                  <a:pt x="2617283" y="828278"/>
                  <a:pt x="2617664" y="828087"/>
                </a:cubicBezTo>
                <a:close/>
                <a:moveTo>
                  <a:pt x="2579183" y="757126"/>
                </a:moveTo>
                <a:cubicBezTo>
                  <a:pt x="2578611" y="758364"/>
                  <a:pt x="2571849" y="759412"/>
                  <a:pt x="2574039" y="760746"/>
                </a:cubicBezTo>
                <a:cubicBezTo>
                  <a:pt x="2576611" y="762174"/>
                  <a:pt x="2589946" y="758936"/>
                  <a:pt x="2585088" y="764841"/>
                </a:cubicBezTo>
                <a:cubicBezTo>
                  <a:pt x="2581754" y="766556"/>
                  <a:pt x="2574611" y="764937"/>
                  <a:pt x="2573182" y="767699"/>
                </a:cubicBezTo>
                <a:cubicBezTo>
                  <a:pt x="2573468" y="771318"/>
                  <a:pt x="2585945" y="770747"/>
                  <a:pt x="2578040" y="775795"/>
                </a:cubicBezTo>
                <a:cubicBezTo>
                  <a:pt x="2574134" y="776271"/>
                  <a:pt x="2568801" y="772747"/>
                  <a:pt x="2566419" y="777700"/>
                </a:cubicBezTo>
                <a:cubicBezTo>
                  <a:pt x="2565657" y="788178"/>
                  <a:pt x="2585279" y="783701"/>
                  <a:pt x="2589565" y="778653"/>
                </a:cubicBezTo>
                <a:cubicBezTo>
                  <a:pt x="2589184" y="779034"/>
                  <a:pt x="2588708" y="779319"/>
                  <a:pt x="2588327" y="779700"/>
                </a:cubicBezTo>
                <a:cubicBezTo>
                  <a:pt x="2608615" y="766746"/>
                  <a:pt x="2591184" y="730075"/>
                  <a:pt x="2570896" y="748077"/>
                </a:cubicBezTo>
                <a:cubicBezTo>
                  <a:pt x="2573087" y="751697"/>
                  <a:pt x="2586136" y="750649"/>
                  <a:pt x="2579183" y="757126"/>
                </a:cubicBezTo>
                <a:close/>
                <a:moveTo>
                  <a:pt x="2571277" y="825706"/>
                </a:moveTo>
                <a:cubicBezTo>
                  <a:pt x="2562990" y="823420"/>
                  <a:pt x="2569848" y="842851"/>
                  <a:pt x="2559657" y="839613"/>
                </a:cubicBezTo>
                <a:cubicBezTo>
                  <a:pt x="2556418" y="839041"/>
                  <a:pt x="2555370" y="833517"/>
                  <a:pt x="2552418" y="832469"/>
                </a:cubicBezTo>
                <a:cubicBezTo>
                  <a:pt x="2549751" y="835612"/>
                  <a:pt x="2557370" y="853995"/>
                  <a:pt x="2547941" y="847995"/>
                </a:cubicBezTo>
                <a:cubicBezTo>
                  <a:pt x="2545369" y="844089"/>
                  <a:pt x="2546226" y="833612"/>
                  <a:pt x="2541654" y="834850"/>
                </a:cubicBezTo>
                <a:cubicBezTo>
                  <a:pt x="2538035" y="837136"/>
                  <a:pt x="2539844" y="849614"/>
                  <a:pt x="2532606" y="844185"/>
                </a:cubicBezTo>
                <a:cubicBezTo>
                  <a:pt x="2529653" y="840375"/>
                  <a:pt x="2534415" y="834564"/>
                  <a:pt x="2530415" y="831135"/>
                </a:cubicBezTo>
                <a:cubicBezTo>
                  <a:pt x="2527557" y="828087"/>
                  <a:pt x="2522509" y="829421"/>
                  <a:pt x="2521176" y="833326"/>
                </a:cubicBezTo>
                <a:cubicBezTo>
                  <a:pt x="2511079" y="881618"/>
                  <a:pt x="2600233" y="865711"/>
                  <a:pt x="2571277" y="825706"/>
                </a:cubicBezTo>
                <a:close/>
                <a:moveTo>
                  <a:pt x="2554513" y="798369"/>
                </a:moveTo>
                <a:cubicBezTo>
                  <a:pt x="2549941" y="803037"/>
                  <a:pt x="2548036" y="795321"/>
                  <a:pt x="2545369" y="793226"/>
                </a:cubicBezTo>
                <a:cubicBezTo>
                  <a:pt x="2545369" y="793226"/>
                  <a:pt x="2545369" y="793226"/>
                  <a:pt x="2545369" y="793226"/>
                </a:cubicBezTo>
                <a:cubicBezTo>
                  <a:pt x="2545369" y="793226"/>
                  <a:pt x="2545274" y="793226"/>
                  <a:pt x="2545274" y="793226"/>
                </a:cubicBezTo>
                <a:cubicBezTo>
                  <a:pt x="2545274" y="793226"/>
                  <a:pt x="2545274" y="793226"/>
                  <a:pt x="2545369" y="793226"/>
                </a:cubicBezTo>
                <a:cubicBezTo>
                  <a:pt x="2545274" y="793321"/>
                  <a:pt x="2545178" y="793416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3274" y="797226"/>
                  <a:pt x="2547084" y="803799"/>
                  <a:pt x="2543464" y="806275"/>
                </a:cubicBezTo>
                <a:cubicBezTo>
                  <a:pt x="2537844" y="807894"/>
                  <a:pt x="2541083" y="786463"/>
                  <a:pt x="2535082" y="797036"/>
                </a:cubicBezTo>
                <a:cubicBezTo>
                  <a:pt x="2534606" y="804751"/>
                  <a:pt x="2527081" y="803322"/>
                  <a:pt x="2529272" y="796083"/>
                </a:cubicBezTo>
                <a:cubicBezTo>
                  <a:pt x="2530701" y="792654"/>
                  <a:pt x="2528319" y="788178"/>
                  <a:pt x="2524414" y="789035"/>
                </a:cubicBezTo>
                <a:cubicBezTo>
                  <a:pt x="2508221" y="804846"/>
                  <a:pt x="2539178" y="830850"/>
                  <a:pt x="2559942" y="809895"/>
                </a:cubicBezTo>
                <a:cubicBezTo>
                  <a:pt x="2565371" y="806370"/>
                  <a:pt x="2565467" y="788463"/>
                  <a:pt x="2558228" y="789130"/>
                </a:cubicBezTo>
                <a:cubicBezTo>
                  <a:pt x="2555275" y="791321"/>
                  <a:pt x="2556704" y="795702"/>
                  <a:pt x="2554513" y="798369"/>
                </a:cubicBezTo>
                <a:close/>
                <a:moveTo>
                  <a:pt x="2541273" y="751697"/>
                </a:moveTo>
                <a:cubicBezTo>
                  <a:pt x="2519175" y="756936"/>
                  <a:pt x="2530796" y="787035"/>
                  <a:pt x="2550322" y="776081"/>
                </a:cubicBezTo>
                <a:cubicBezTo>
                  <a:pt x="2564228" y="768937"/>
                  <a:pt x="2556513" y="747792"/>
                  <a:pt x="2541273" y="751697"/>
                </a:cubicBezTo>
                <a:close/>
                <a:moveTo>
                  <a:pt x="2517461" y="779796"/>
                </a:moveTo>
                <a:cubicBezTo>
                  <a:pt x="2517651" y="779605"/>
                  <a:pt x="2517842" y="779415"/>
                  <a:pt x="2517937" y="779319"/>
                </a:cubicBezTo>
                <a:cubicBezTo>
                  <a:pt x="2517937" y="779415"/>
                  <a:pt x="2517746" y="779605"/>
                  <a:pt x="2517461" y="779796"/>
                </a:cubicBezTo>
                <a:cubicBezTo>
                  <a:pt x="2517746" y="779605"/>
                  <a:pt x="2517937" y="779415"/>
                  <a:pt x="2518032" y="779224"/>
                </a:cubicBezTo>
                <a:cubicBezTo>
                  <a:pt x="2518032" y="779224"/>
                  <a:pt x="2518032" y="779224"/>
                  <a:pt x="2518032" y="779224"/>
                </a:cubicBezTo>
                <a:cubicBezTo>
                  <a:pt x="2518032" y="779224"/>
                  <a:pt x="2518032" y="779224"/>
                  <a:pt x="2518032" y="779129"/>
                </a:cubicBezTo>
                <a:cubicBezTo>
                  <a:pt x="2518032" y="779129"/>
                  <a:pt x="2518032" y="779129"/>
                  <a:pt x="2518032" y="779129"/>
                </a:cubicBezTo>
                <a:cubicBezTo>
                  <a:pt x="2518127" y="779034"/>
                  <a:pt x="2518127" y="778938"/>
                  <a:pt x="2518127" y="778843"/>
                </a:cubicBezTo>
                <a:cubicBezTo>
                  <a:pt x="2518127" y="778843"/>
                  <a:pt x="2518127" y="778938"/>
                  <a:pt x="2518127" y="778938"/>
                </a:cubicBezTo>
                <a:cubicBezTo>
                  <a:pt x="2518127" y="778843"/>
                  <a:pt x="2518223" y="778748"/>
                  <a:pt x="2518223" y="778748"/>
                </a:cubicBezTo>
                <a:cubicBezTo>
                  <a:pt x="2518223" y="778748"/>
                  <a:pt x="2518223" y="778843"/>
                  <a:pt x="2518127" y="778843"/>
                </a:cubicBezTo>
                <a:cubicBezTo>
                  <a:pt x="2518223" y="778653"/>
                  <a:pt x="2518223" y="778462"/>
                  <a:pt x="2518223" y="778367"/>
                </a:cubicBezTo>
                <a:cubicBezTo>
                  <a:pt x="2518223" y="778462"/>
                  <a:pt x="2518223" y="778557"/>
                  <a:pt x="2518223" y="778748"/>
                </a:cubicBezTo>
                <a:cubicBezTo>
                  <a:pt x="2518223" y="778557"/>
                  <a:pt x="2518318" y="778462"/>
                  <a:pt x="2518223" y="778272"/>
                </a:cubicBezTo>
                <a:cubicBezTo>
                  <a:pt x="2518223" y="778272"/>
                  <a:pt x="2518223" y="778367"/>
                  <a:pt x="2518223" y="778367"/>
                </a:cubicBezTo>
                <a:cubicBezTo>
                  <a:pt x="2517175" y="774271"/>
                  <a:pt x="2504507" y="774081"/>
                  <a:pt x="2510984" y="768461"/>
                </a:cubicBezTo>
                <a:cubicBezTo>
                  <a:pt x="2511651" y="767127"/>
                  <a:pt x="2519080" y="766746"/>
                  <a:pt x="2517080" y="765127"/>
                </a:cubicBezTo>
                <a:cubicBezTo>
                  <a:pt x="2514699" y="763127"/>
                  <a:pt x="2502221" y="765318"/>
                  <a:pt x="2506317" y="759888"/>
                </a:cubicBezTo>
                <a:cubicBezTo>
                  <a:pt x="2509555" y="758269"/>
                  <a:pt x="2516699" y="760460"/>
                  <a:pt x="2518413" y="758745"/>
                </a:cubicBezTo>
                <a:cubicBezTo>
                  <a:pt x="2518413" y="758745"/>
                  <a:pt x="2518318" y="758745"/>
                  <a:pt x="2518318" y="758841"/>
                </a:cubicBezTo>
                <a:cubicBezTo>
                  <a:pt x="2518413" y="758841"/>
                  <a:pt x="2518413" y="758745"/>
                  <a:pt x="2518509" y="758745"/>
                </a:cubicBezTo>
                <a:cubicBezTo>
                  <a:pt x="2518509" y="758745"/>
                  <a:pt x="2518509" y="758745"/>
                  <a:pt x="2518413" y="758745"/>
                </a:cubicBezTo>
                <a:cubicBezTo>
                  <a:pt x="2520509" y="755602"/>
                  <a:pt x="2513460" y="755126"/>
                  <a:pt x="2512508" y="752840"/>
                </a:cubicBezTo>
                <a:cubicBezTo>
                  <a:pt x="2512412" y="747792"/>
                  <a:pt x="2518604" y="749982"/>
                  <a:pt x="2521366" y="751221"/>
                </a:cubicBezTo>
                <a:cubicBezTo>
                  <a:pt x="2538797" y="748268"/>
                  <a:pt x="2516032" y="734933"/>
                  <a:pt x="2503745" y="745601"/>
                </a:cubicBezTo>
                <a:cubicBezTo>
                  <a:pt x="2485552" y="756840"/>
                  <a:pt x="2494791" y="790273"/>
                  <a:pt x="2517461" y="779796"/>
                </a:cubicBezTo>
                <a:cubicBezTo>
                  <a:pt x="2517556" y="779700"/>
                  <a:pt x="2517556" y="779796"/>
                  <a:pt x="2517461" y="779796"/>
                </a:cubicBezTo>
                <a:close/>
                <a:moveTo>
                  <a:pt x="2551560" y="848852"/>
                </a:moveTo>
                <a:cubicBezTo>
                  <a:pt x="2551751" y="848757"/>
                  <a:pt x="2551941" y="848661"/>
                  <a:pt x="2552132" y="848471"/>
                </a:cubicBezTo>
                <a:cubicBezTo>
                  <a:pt x="2551941" y="848661"/>
                  <a:pt x="2551751" y="848757"/>
                  <a:pt x="2551560" y="848852"/>
                </a:cubicBezTo>
                <a:close/>
                <a:moveTo>
                  <a:pt x="2520794" y="817419"/>
                </a:moveTo>
                <a:cubicBezTo>
                  <a:pt x="2518318" y="809514"/>
                  <a:pt x="2510317" y="823515"/>
                  <a:pt x="2505840" y="821325"/>
                </a:cubicBezTo>
                <a:cubicBezTo>
                  <a:pt x="2500506" y="819801"/>
                  <a:pt x="2504411" y="813514"/>
                  <a:pt x="2504031" y="809990"/>
                </a:cubicBezTo>
                <a:cubicBezTo>
                  <a:pt x="2498601" y="810847"/>
                  <a:pt x="2497268" y="820944"/>
                  <a:pt x="2491458" y="820848"/>
                </a:cubicBezTo>
                <a:cubicBezTo>
                  <a:pt x="2485647" y="817038"/>
                  <a:pt x="2498411" y="809704"/>
                  <a:pt x="2495839" y="805227"/>
                </a:cubicBezTo>
                <a:cubicBezTo>
                  <a:pt x="2492505" y="802656"/>
                  <a:pt x="2486314" y="812943"/>
                  <a:pt x="2483266" y="807894"/>
                </a:cubicBezTo>
                <a:cubicBezTo>
                  <a:pt x="2482123" y="806085"/>
                  <a:pt x="2483171" y="804084"/>
                  <a:pt x="2484600" y="802941"/>
                </a:cubicBezTo>
                <a:cubicBezTo>
                  <a:pt x="2501173" y="790368"/>
                  <a:pt x="2479456" y="783320"/>
                  <a:pt x="2471645" y="805323"/>
                </a:cubicBezTo>
                <a:cubicBezTo>
                  <a:pt x="2462025" y="835898"/>
                  <a:pt x="2516223" y="849709"/>
                  <a:pt x="2520794" y="817419"/>
                </a:cubicBezTo>
                <a:close/>
                <a:moveTo>
                  <a:pt x="2481742" y="779510"/>
                </a:moveTo>
                <a:cubicBezTo>
                  <a:pt x="2492315" y="772080"/>
                  <a:pt x="2459453" y="771795"/>
                  <a:pt x="2474312" y="761508"/>
                </a:cubicBezTo>
                <a:cubicBezTo>
                  <a:pt x="2476122" y="759793"/>
                  <a:pt x="2482599" y="760079"/>
                  <a:pt x="2482790" y="757793"/>
                </a:cubicBezTo>
                <a:cubicBezTo>
                  <a:pt x="2478123" y="753792"/>
                  <a:pt x="2467835" y="757983"/>
                  <a:pt x="2464883" y="752268"/>
                </a:cubicBezTo>
                <a:cubicBezTo>
                  <a:pt x="2465931" y="744934"/>
                  <a:pt x="2480790" y="751125"/>
                  <a:pt x="2483647" y="748173"/>
                </a:cubicBezTo>
                <a:cubicBezTo>
                  <a:pt x="2489171" y="742553"/>
                  <a:pt x="2468788" y="741791"/>
                  <a:pt x="2476979" y="735219"/>
                </a:cubicBezTo>
                <a:cubicBezTo>
                  <a:pt x="2476979" y="735219"/>
                  <a:pt x="2476979" y="735219"/>
                  <a:pt x="2476979" y="735314"/>
                </a:cubicBezTo>
                <a:cubicBezTo>
                  <a:pt x="2476979" y="735314"/>
                  <a:pt x="2477075" y="735219"/>
                  <a:pt x="2477075" y="735219"/>
                </a:cubicBezTo>
                <a:cubicBezTo>
                  <a:pt x="2477075" y="735219"/>
                  <a:pt x="2476979" y="735219"/>
                  <a:pt x="2476979" y="735314"/>
                </a:cubicBezTo>
                <a:cubicBezTo>
                  <a:pt x="2479361" y="733218"/>
                  <a:pt x="2482694" y="734647"/>
                  <a:pt x="2485171" y="735695"/>
                </a:cubicBezTo>
                <a:cubicBezTo>
                  <a:pt x="2501649" y="741029"/>
                  <a:pt x="2502507" y="721693"/>
                  <a:pt x="2480409" y="722455"/>
                </a:cubicBezTo>
                <a:cubicBezTo>
                  <a:pt x="2439070" y="721598"/>
                  <a:pt x="2435260" y="794369"/>
                  <a:pt x="2481742" y="779510"/>
                </a:cubicBezTo>
                <a:close/>
                <a:moveTo>
                  <a:pt x="2495553" y="713216"/>
                </a:moveTo>
                <a:cubicBezTo>
                  <a:pt x="2497934" y="716740"/>
                  <a:pt x="2505174" y="725217"/>
                  <a:pt x="2510698" y="721122"/>
                </a:cubicBezTo>
                <a:cubicBezTo>
                  <a:pt x="2510603" y="721122"/>
                  <a:pt x="2510603" y="721217"/>
                  <a:pt x="2510508" y="721312"/>
                </a:cubicBezTo>
                <a:cubicBezTo>
                  <a:pt x="2510603" y="721217"/>
                  <a:pt x="2510698" y="721122"/>
                  <a:pt x="2510793" y="721122"/>
                </a:cubicBezTo>
                <a:cubicBezTo>
                  <a:pt x="2510793" y="721122"/>
                  <a:pt x="2510698" y="721217"/>
                  <a:pt x="2510698" y="721217"/>
                </a:cubicBezTo>
                <a:cubicBezTo>
                  <a:pt x="2511079" y="720931"/>
                  <a:pt x="2511365" y="720550"/>
                  <a:pt x="2511651" y="720169"/>
                </a:cubicBezTo>
                <a:cubicBezTo>
                  <a:pt x="2511651" y="720169"/>
                  <a:pt x="2511555" y="720264"/>
                  <a:pt x="2511555" y="720264"/>
                </a:cubicBezTo>
                <a:cubicBezTo>
                  <a:pt x="2511651" y="720169"/>
                  <a:pt x="2511746" y="720074"/>
                  <a:pt x="2511746" y="719883"/>
                </a:cubicBezTo>
                <a:cubicBezTo>
                  <a:pt x="2511746" y="719979"/>
                  <a:pt x="2511651" y="719979"/>
                  <a:pt x="2511555" y="720074"/>
                </a:cubicBezTo>
                <a:cubicBezTo>
                  <a:pt x="2511651" y="719883"/>
                  <a:pt x="2511841" y="719693"/>
                  <a:pt x="2511936" y="719502"/>
                </a:cubicBezTo>
                <a:cubicBezTo>
                  <a:pt x="2511841" y="719598"/>
                  <a:pt x="2511841" y="719693"/>
                  <a:pt x="2511746" y="719883"/>
                </a:cubicBezTo>
                <a:cubicBezTo>
                  <a:pt x="2511841" y="719693"/>
                  <a:pt x="2511936" y="719502"/>
                  <a:pt x="2512032" y="719407"/>
                </a:cubicBezTo>
                <a:cubicBezTo>
                  <a:pt x="2512032" y="719502"/>
                  <a:pt x="2511936" y="719502"/>
                  <a:pt x="2511936" y="719598"/>
                </a:cubicBezTo>
                <a:cubicBezTo>
                  <a:pt x="2515937" y="712263"/>
                  <a:pt x="2503840" y="711216"/>
                  <a:pt x="2504411" y="705120"/>
                </a:cubicBezTo>
                <a:cubicBezTo>
                  <a:pt x="2505554" y="699976"/>
                  <a:pt x="2510222" y="703215"/>
                  <a:pt x="2512889" y="704929"/>
                </a:cubicBezTo>
                <a:cubicBezTo>
                  <a:pt x="2526891" y="709215"/>
                  <a:pt x="2507936" y="693785"/>
                  <a:pt x="2511746" y="689689"/>
                </a:cubicBezTo>
                <a:cubicBezTo>
                  <a:pt x="2515651" y="684450"/>
                  <a:pt x="2524604" y="704167"/>
                  <a:pt x="2525843" y="697976"/>
                </a:cubicBezTo>
                <a:cubicBezTo>
                  <a:pt x="2523652" y="693023"/>
                  <a:pt x="2523747" y="684165"/>
                  <a:pt x="2530891" y="686832"/>
                </a:cubicBezTo>
                <a:cubicBezTo>
                  <a:pt x="2534225" y="687975"/>
                  <a:pt x="2537654" y="693118"/>
                  <a:pt x="2541464" y="691404"/>
                </a:cubicBezTo>
                <a:cubicBezTo>
                  <a:pt x="2545083" y="686260"/>
                  <a:pt x="2538035" y="678164"/>
                  <a:pt x="2533844" y="674354"/>
                </a:cubicBezTo>
                <a:cubicBezTo>
                  <a:pt x="2511746" y="661209"/>
                  <a:pt x="2480980" y="691118"/>
                  <a:pt x="2495553" y="713216"/>
                </a:cubicBezTo>
                <a:close/>
                <a:moveTo>
                  <a:pt x="2527748" y="726075"/>
                </a:moveTo>
                <a:cubicBezTo>
                  <a:pt x="2527271" y="738933"/>
                  <a:pt x="2532129" y="748363"/>
                  <a:pt x="2536796" y="730551"/>
                </a:cubicBezTo>
                <a:cubicBezTo>
                  <a:pt x="2541368" y="725884"/>
                  <a:pt x="2543845" y="734552"/>
                  <a:pt x="2545274" y="737695"/>
                </a:cubicBezTo>
                <a:cubicBezTo>
                  <a:pt x="2549084" y="736362"/>
                  <a:pt x="2544417" y="725122"/>
                  <a:pt x="2548608" y="723312"/>
                </a:cubicBezTo>
                <a:cubicBezTo>
                  <a:pt x="2554323" y="723598"/>
                  <a:pt x="2550227" y="735981"/>
                  <a:pt x="2553275" y="737886"/>
                </a:cubicBezTo>
                <a:cubicBezTo>
                  <a:pt x="2556894" y="739219"/>
                  <a:pt x="2556513" y="730932"/>
                  <a:pt x="2558990" y="729885"/>
                </a:cubicBezTo>
                <a:cubicBezTo>
                  <a:pt x="2568229" y="730266"/>
                  <a:pt x="2555751" y="745506"/>
                  <a:pt x="2566419" y="746268"/>
                </a:cubicBezTo>
                <a:cubicBezTo>
                  <a:pt x="2566419" y="746268"/>
                  <a:pt x="2566324" y="746268"/>
                  <a:pt x="2566324" y="746268"/>
                </a:cubicBezTo>
                <a:cubicBezTo>
                  <a:pt x="2566419" y="746268"/>
                  <a:pt x="2566610" y="746268"/>
                  <a:pt x="2566705" y="746268"/>
                </a:cubicBezTo>
                <a:cubicBezTo>
                  <a:pt x="2566610" y="746268"/>
                  <a:pt x="2566515" y="746268"/>
                  <a:pt x="2566419" y="746268"/>
                </a:cubicBezTo>
                <a:cubicBezTo>
                  <a:pt x="2566705" y="746268"/>
                  <a:pt x="2566991" y="746172"/>
                  <a:pt x="2567276" y="746077"/>
                </a:cubicBezTo>
                <a:cubicBezTo>
                  <a:pt x="2567276" y="746077"/>
                  <a:pt x="2567276" y="746077"/>
                  <a:pt x="2567181" y="746077"/>
                </a:cubicBezTo>
                <a:cubicBezTo>
                  <a:pt x="2567181" y="746077"/>
                  <a:pt x="2567181" y="746077"/>
                  <a:pt x="2567276" y="746077"/>
                </a:cubicBezTo>
                <a:cubicBezTo>
                  <a:pt x="2567276" y="746077"/>
                  <a:pt x="2567276" y="746077"/>
                  <a:pt x="2567276" y="746077"/>
                </a:cubicBezTo>
                <a:cubicBezTo>
                  <a:pt x="2587279" y="719883"/>
                  <a:pt x="2536130" y="691689"/>
                  <a:pt x="2527748" y="726075"/>
                </a:cubicBezTo>
                <a:close/>
                <a:moveTo>
                  <a:pt x="2570039" y="679497"/>
                </a:moveTo>
                <a:cubicBezTo>
                  <a:pt x="2571277" y="677592"/>
                  <a:pt x="2573468" y="676068"/>
                  <a:pt x="2575849" y="676735"/>
                </a:cubicBezTo>
                <a:cubicBezTo>
                  <a:pt x="2582135" y="678164"/>
                  <a:pt x="2575563" y="683974"/>
                  <a:pt x="2575087" y="687594"/>
                </a:cubicBezTo>
                <a:cubicBezTo>
                  <a:pt x="2575563" y="699786"/>
                  <a:pt x="2589184" y="676068"/>
                  <a:pt x="2594232" y="682450"/>
                </a:cubicBezTo>
                <a:cubicBezTo>
                  <a:pt x="2595661" y="687879"/>
                  <a:pt x="2587374" y="690832"/>
                  <a:pt x="2584898" y="695214"/>
                </a:cubicBezTo>
                <a:cubicBezTo>
                  <a:pt x="2582421" y="697976"/>
                  <a:pt x="2583088" y="699786"/>
                  <a:pt x="2586993" y="697595"/>
                </a:cubicBezTo>
                <a:cubicBezTo>
                  <a:pt x="2591089" y="695118"/>
                  <a:pt x="2600233" y="694166"/>
                  <a:pt x="2598423" y="701405"/>
                </a:cubicBezTo>
                <a:cubicBezTo>
                  <a:pt x="2596137" y="706263"/>
                  <a:pt x="2587279" y="718455"/>
                  <a:pt x="2599852" y="713883"/>
                </a:cubicBezTo>
                <a:cubicBezTo>
                  <a:pt x="2649668" y="685403"/>
                  <a:pt x="2572420" y="631777"/>
                  <a:pt x="2554799" y="682736"/>
                </a:cubicBezTo>
                <a:cubicBezTo>
                  <a:pt x="2556894" y="692451"/>
                  <a:pt x="2568038" y="685974"/>
                  <a:pt x="2570039" y="679497"/>
                </a:cubicBezTo>
                <a:close/>
                <a:moveTo>
                  <a:pt x="2608425" y="724836"/>
                </a:moveTo>
                <a:cubicBezTo>
                  <a:pt x="2600995" y="735219"/>
                  <a:pt x="2634142" y="723693"/>
                  <a:pt x="2622331" y="738933"/>
                </a:cubicBezTo>
                <a:cubicBezTo>
                  <a:pt x="2603852" y="752935"/>
                  <a:pt x="2632809" y="738076"/>
                  <a:pt x="2635761" y="743410"/>
                </a:cubicBezTo>
                <a:cubicBezTo>
                  <a:pt x="2637571" y="750459"/>
                  <a:pt x="2620140" y="749792"/>
                  <a:pt x="2618997" y="754364"/>
                </a:cubicBezTo>
                <a:cubicBezTo>
                  <a:pt x="2619188" y="759507"/>
                  <a:pt x="2628999" y="756078"/>
                  <a:pt x="2631380" y="758936"/>
                </a:cubicBezTo>
                <a:cubicBezTo>
                  <a:pt x="2633951" y="769032"/>
                  <a:pt x="2619378" y="762936"/>
                  <a:pt x="2615283" y="767794"/>
                </a:cubicBezTo>
                <a:cubicBezTo>
                  <a:pt x="2602805" y="790749"/>
                  <a:pt x="2667956" y="773319"/>
                  <a:pt x="2650906" y="734838"/>
                </a:cubicBezTo>
                <a:cubicBezTo>
                  <a:pt x="2644238" y="717121"/>
                  <a:pt x="2622045" y="711597"/>
                  <a:pt x="2608425" y="724836"/>
                </a:cubicBezTo>
                <a:close/>
                <a:moveTo>
                  <a:pt x="2705199" y="544623"/>
                </a:moveTo>
                <a:cubicBezTo>
                  <a:pt x="2704722" y="544623"/>
                  <a:pt x="2704341" y="544623"/>
                  <a:pt x="2703865" y="544623"/>
                </a:cubicBezTo>
                <a:cubicBezTo>
                  <a:pt x="2720724" y="544623"/>
                  <a:pt x="2735583" y="549291"/>
                  <a:pt x="2747013" y="559101"/>
                </a:cubicBezTo>
                <a:cubicBezTo>
                  <a:pt x="2746823" y="559006"/>
                  <a:pt x="2746727" y="558816"/>
                  <a:pt x="2746537" y="558720"/>
                </a:cubicBezTo>
                <a:cubicBezTo>
                  <a:pt x="2765396" y="574246"/>
                  <a:pt x="2771683" y="597011"/>
                  <a:pt x="2775207" y="620538"/>
                </a:cubicBezTo>
                <a:cubicBezTo>
                  <a:pt x="2805497" y="530622"/>
                  <a:pt x="2719010" y="511857"/>
                  <a:pt x="2652144" y="543576"/>
                </a:cubicBezTo>
                <a:cubicBezTo>
                  <a:pt x="2636904" y="547767"/>
                  <a:pt x="2618997" y="548433"/>
                  <a:pt x="2606043" y="538051"/>
                </a:cubicBezTo>
                <a:lnTo>
                  <a:pt x="2604424" y="539385"/>
                </a:lnTo>
                <a:cubicBezTo>
                  <a:pt x="2631761" y="568341"/>
                  <a:pt x="2672051" y="544052"/>
                  <a:pt x="2705199" y="544623"/>
                </a:cubicBezTo>
                <a:close/>
                <a:moveTo>
                  <a:pt x="2795115" y="556149"/>
                </a:moveTo>
                <a:cubicBezTo>
                  <a:pt x="2815212" y="579009"/>
                  <a:pt x="2820451" y="607298"/>
                  <a:pt x="2800068" y="632063"/>
                </a:cubicBezTo>
                <a:cubicBezTo>
                  <a:pt x="2802353" y="630729"/>
                  <a:pt x="2804640" y="629301"/>
                  <a:pt x="2806735" y="627586"/>
                </a:cubicBezTo>
                <a:cubicBezTo>
                  <a:pt x="2806354" y="627872"/>
                  <a:pt x="2805973" y="628253"/>
                  <a:pt x="2805592" y="628539"/>
                </a:cubicBezTo>
                <a:cubicBezTo>
                  <a:pt x="2806259" y="628062"/>
                  <a:pt x="2806830" y="627586"/>
                  <a:pt x="2807402" y="627110"/>
                </a:cubicBezTo>
                <a:cubicBezTo>
                  <a:pt x="2807211" y="627300"/>
                  <a:pt x="2807021" y="627396"/>
                  <a:pt x="2806735" y="627586"/>
                </a:cubicBezTo>
                <a:cubicBezTo>
                  <a:pt x="2807116" y="627300"/>
                  <a:pt x="2807497" y="626919"/>
                  <a:pt x="2807973" y="626634"/>
                </a:cubicBezTo>
                <a:cubicBezTo>
                  <a:pt x="2807973" y="626634"/>
                  <a:pt x="2807878" y="626729"/>
                  <a:pt x="2807878" y="626729"/>
                </a:cubicBezTo>
                <a:cubicBezTo>
                  <a:pt x="2808068" y="626538"/>
                  <a:pt x="2808259" y="626443"/>
                  <a:pt x="2808450" y="626253"/>
                </a:cubicBezTo>
                <a:cubicBezTo>
                  <a:pt x="2808259" y="626348"/>
                  <a:pt x="2808164" y="626538"/>
                  <a:pt x="2807973" y="626634"/>
                </a:cubicBezTo>
                <a:cubicBezTo>
                  <a:pt x="2808640" y="626062"/>
                  <a:pt x="2809211" y="625586"/>
                  <a:pt x="2809783" y="625014"/>
                </a:cubicBezTo>
                <a:cubicBezTo>
                  <a:pt x="2809688" y="625014"/>
                  <a:pt x="2809688" y="625110"/>
                  <a:pt x="2809688" y="625110"/>
                </a:cubicBezTo>
                <a:cubicBezTo>
                  <a:pt x="2809783" y="625014"/>
                  <a:pt x="2809974" y="624919"/>
                  <a:pt x="2810069" y="624729"/>
                </a:cubicBezTo>
                <a:cubicBezTo>
                  <a:pt x="2809974" y="624824"/>
                  <a:pt x="2809878" y="624824"/>
                  <a:pt x="2809878" y="624919"/>
                </a:cubicBezTo>
                <a:cubicBezTo>
                  <a:pt x="2810259" y="624633"/>
                  <a:pt x="2810545" y="624252"/>
                  <a:pt x="2810926" y="623871"/>
                </a:cubicBezTo>
                <a:cubicBezTo>
                  <a:pt x="2810735" y="624062"/>
                  <a:pt x="2810545" y="624252"/>
                  <a:pt x="2810354" y="624443"/>
                </a:cubicBezTo>
                <a:cubicBezTo>
                  <a:pt x="2810735" y="624062"/>
                  <a:pt x="2811021" y="623776"/>
                  <a:pt x="2811402" y="623395"/>
                </a:cubicBezTo>
                <a:cubicBezTo>
                  <a:pt x="2811212" y="623586"/>
                  <a:pt x="2811021" y="623681"/>
                  <a:pt x="2810926" y="623871"/>
                </a:cubicBezTo>
                <a:cubicBezTo>
                  <a:pt x="2812259" y="622538"/>
                  <a:pt x="2813498" y="621109"/>
                  <a:pt x="2814736" y="619585"/>
                </a:cubicBezTo>
                <a:cubicBezTo>
                  <a:pt x="2814736" y="619585"/>
                  <a:pt x="2814736" y="619585"/>
                  <a:pt x="2814641" y="619680"/>
                </a:cubicBezTo>
                <a:cubicBezTo>
                  <a:pt x="2815403" y="618633"/>
                  <a:pt x="2816165" y="617490"/>
                  <a:pt x="2816927" y="616347"/>
                </a:cubicBezTo>
                <a:cubicBezTo>
                  <a:pt x="2816927" y="616347"/>
                  <a:pt x="2816927" y="616347"/>
                  <a:pt x="2816927" y="616347"/>
                </a:cubicBezTo>
                <a:cubicBezTo>
                  <a:pt x="2816927" y="616347"/>
                  <a:pt x="2817022" y="616251"/>
                  <a:pt x="2817022" y="616251"/>
                </a:cubicBezTo>
                <a:cubicBezTo>
                  <a:pt x="2817022" y="616251"/>
                  <a:pt x="2816927" y="616347"/>
                  <a:pt x="2816927" y="616347"/>
                </a:cubicBezTo>
                <a:cubicBezTo>
                  <a:pt x="2817212" y="615870"/>
                  <a:pt x="2817498" y="615394"/>
                  <a:pt x="2817784" y="614918"/>
                </a:cubicBezTo>
                <a:cubicBezTo>
                  <a:pt x="2817784" y="614918"/>
                  <a:pt x="2817784" y="615013"/>
                  <a:pt x="2817689" y="615013"/>
                </a:cubicBezTo>
                <a:cubicBezTo>
                  <a:pt x="2817784" y="614823"/>
                  <a:pt x="2817879" y="614632"/>
                  <a:pt x="2818070" y="614442"/>
                </a:cubicBezTo>
                <a:cubicBezTo>
                  <a:pt x="2817975" y="614632"/>
                  <a:pt x="2817879" y="614727"/>
                  <a:pt x="2817784" y="614918"/>
                </a:cubicBezTo>
                <a:cubicBezTo>
                  <a:pt x="2818070" y="614346"/>
                  <a:pt x="2818356" y="613775"/>
                  <a:pt x="2818641" y="613203"/>
                </a:cubicBezTo>
                <a:cubicBezTo>
                  <a:pt x="2818546" y="613394"/>
                  <a:pt x="2818451" y="613584"/>
                  <a:pt x="2818356" y="613680"/>
                </a:cubicBezTo>
                <a:cubicBezTo>
                  <a:pt x="2818451" y="613489"/>
                  <a:pt x="2818546" y="613203"/>
                  <a:pt x="2818736" y="613013"/>
                </a:cubicBezTo>
                <a:cubicBezTo>
                  <a:pt x="2818736" y="613108"/>
                  <a:pt x="2818641" y="613108"/>
                  <a:pt x="2818641" y="613203"/>
                </a:cubicBezTo>
                <a:cubicBezTo>
                  <a:pt x="2818832" y="612727"/>
                  <a:pt x="2819118" y="612346"/>
                  <a:pt x="2819308" y="611870"/>
                </a:cubicBezTo>
                <a:cubicBezTo>
                  <a:pt x="2819308" y="611965"/>
                  <a:pt x="2819308" y="611965"/>
                  <a:pt x="2819213" y="612060"/>
                </a:cubicBezTo>
                <a:cubicBezTo>
                  <a:pt x="2819213" y="611965"/>
                  <a:pt x="2819308" y="611870"/>
                  <a:pt x="2819308" y="611870"/>
                </a:cubicBezTo>
                <a:cubicBezTo>
                  <a:pt x="2819308" y="611870"/>
                  <a:pt x="2819308" y="611965"/>
                  <a:pt x="2819308" y="611965"/>
                </a:cubicBezTo>
                <a:cubicBezTo>
                  <a:pt x="2828833" y="590343"/>
                  <a:pt x="2815974" y="565769"/>
                  <a:pt x="2795115" y="556149"/>
                </a:cubicBezTo>
                <a:close/>
                <a:moveTo>
                  <a:pt x="2961326" y="485664"/>
                </a:moveTo>
                <a:cubicBezTo>
                  <a:pt x="2958563" y="478234"/>
                  <a:pt x="2957230" y="470138"/>
                  <a:pt x="2956277" y="462518"/>
                </a:cubicBezTo>
                <a:cubicBezTo>
                  <a:pt x="2943990" y="480806"/>
                  <a:pt x="2957420" y="511000"/>
                  <a:pt x="2980757" y="509000"/>
                </a:cubicBezTo>
                <a:cubicBezTo>
                  <a:pt x="2972375" y="502904"/>
                  <a:pt x="2964755" y="495760"/>
                  <a:pt x="2961326" y="485664"/>
                </a:cubicBezTo>
                <a:close/>
                <a:moveTo>
                  <a:pt x="2717676" y="691880"/>
                </a:moveTo>
                <a:cubicBezTo>
                  <a:pt x="2738917" y="671115"/>
                  <a:pt x="2771111" y="673973"/>
                  <a:pt x="2798067" y="667591"/>
                </a:cubicBezTo>
                <a:cubicBezTo>
                  <a:pt x="2846264" y="658447"/>
                  <a:pt x="2895889" y="639588"/>
                  <a:pt x="2939704" y="613680"/>
                </a:cubicBezTo>
                <a:cubicBezTo>
                  <a:pt x="2980661" y="589486"/>
                  <a:pt x="3110773" y="476615"/>
                  <a:pt x="3139443" y="557958"/>
                </a:cubicBezTo>
                <a:cubicBezTo>
                  <a:pt x="3119155" y="478044"/>
                  <a:pt x="2997902" y="557863"/>
                  <a:pt x="2952086" y="592058"/>
                </a:cubicBezTo>
                <a:cubicBezTo>
                  <a:pt x="2917892" y="613965"/>
                  <a:pt x="2881411" y="632253"/>
                  <a:pt x="2843120" y="645874"/>
                </a:cubicBezTo>
                <a:lnTo>
                  <a:pt x="2843120" y="645874"/>
                </a:lnTo>
                <a:cubicBezTo>
                  <a:pt x="2900937" y="611394"/>
                  <a:pt x="2947038" y="555482"/>
                  <a:pt x="3008284" y="527574"/>
                </a:cubicBezTo>
                <a:cubicBezTo>
                  <a:pt x="3008189" y="527574"/>
                  <a:pt x="3008093" y="527669"/>
                  <a:pt x="3008093" y="527669"/>
                </a:cubicBezTo>
                <a:cubicBezTo>
                  <a:pt x="3008189" y="527574"/>
                  <a:pt x="3008284" y="527574"/>
                  <a:pt x="3008379" y="527574"/>
                </a:cubicBezTo>
                <a:cubicBezTo>
                  <a:pt x="3008379" y="527574"/>
                  <a:pt x="3008379" y="527574"/>
                  <a:pt x="3008284" y="527574"/>
                </a:cubicBezTo>
                <a:cubicBezTo>
                  <a:pt x="3038669" y="512429"/>
                  <a:pt x="3072578" y="502142"/>
                  <a:pt x="3106487" y="500904"/>
                </a:cubicBezTo>
                <a:cubicBezTo>
                  <a:pt x="3075816" y="501761"/>
                  <a:pt x="3042384" y="461756"/>
                  <a:pt x="3072197" y="438229"/>
                </a:cubicBezTo>
                <a:cubicBezTo>
                  <a:pt x="3071911" y="438420"/>
                  <a:pt x="3071625" y="438610"/>
                  <a:pt x="3071340" y="438801"/>
                </a:cubicBezTo>
                <a:cubicBezTo>
                  <a:pt x="3077531" y="434324"/>
                  <a:pt x="3085246" y="432228"/>
                  <a:pt x="3092771" y="431943"/>
                </a:cubicBezTo>
                <a:cubicBezTo>
                  <a:pt x="3092485" y="431943"/>
                  <a:pt x="3092199" y="431943"/>
                  <a:pt x="3091913" y="431943"/>
                </a:cubicBezTo>
                <a:cubicBezTo>
                  <a:pt x="3092485" y="431943"/>
                  <a:pt x="3093057" y="431847"/>
                  <a:pt x="3093628" y="431847"/>
                </a:cubicBezTo>
                <a:cubicBezTo>
                  <a:pt x="3067529" y="452612"/>
                  <a:pt x="3103820" y="489474"/>
                  <a:pt x="3124965" y="463661"/>
                </a:cubicBezTo>
                <a:cubicBezTo>
                  <a:pt x="3146206" y="430228"/>
                  <a:pt x="3092961" y="409368"/>
                  <a:pt x="3068101" y="426609"/>
                </a:cubicBezTo>
                <a:cubicBezTo>
                  <a:pt x="3068101" y="426609"/>
                  <a:pt x="3068196" y="426609"/>
                  <a:pt x="3068196" y="426513"/>
                </a:cubicBezTo>
                <a:cubicBezTo>
                  <a:pt x="3064386" y="428704"/>
                  <a:pt x="3060862" y="431466"/>
                  <a:pt x="3058004" y="434895"/>
                </a:cubicBezTo>
                <a:cubicBezTo>
                  <a:pt x="3058100" y="434800"/>
                  <a:pt x="3058100" y="434705"/>
                  <a:pt x="3058195" y="434610"/>
                </a:cubicBezTo>
                <a:cubicBezTo>
                  <a:pt x="3057719" y="435086"/>
                  <a:pt x="3057338" y="435657"/>
                  <a:pt x="3056861" y="436134"/>
                </a:cubicBezTo>
                <a:cubicBezTo>
                  <a:pt x="3056861" y="436134"/>
                  <a:pt x="3056957" y="436038"/>
                  <a:pt x="3056957" y="436038"/>
                </a:cubicBezTo>
                <a:cubicBezTo>
                  <a:pt x="3056576" y="436515"/>
                  <a:pt x="3056195" y="436991"/>
                  <a:pt x="3055909" y="437467"/>
                </a:cubicBezTo>
                <a:cubicBezTo>
                  <a:pt x="3055909" y="437372"/>
                  <a:pt x="3056004" y="437372"/>
                  <a:pt x="3056004" y="437277"/>
                </a:cubicBezTo>
                <a:cubicBezTo>
                  <a:pt x="3039431" y="459851"/>
                  <a:pt x="3056481" y="493569"/>
                  <a:pt x="3081817" y="500523"/>
                </a:cubicBezTo>
                <a:cubicBezTo>
                  <a:pt x="3059052" y="502523"/>
                  <a:pt x="3032192" y="507381"/>
                  <a:pt x="3012761" y="492522"/>
                </a:cubicBezTo>
                <a:cubicBezTo>
                  <a:pt x="3002188" y="483473"/>
                  <a:pt x="3001998" y="460422"/>
                  <a:pt x="3018285" y="458136"/>
                </a:cubicBezTo>
                <a:cubicBezTo>
                  <a:pt x="3025810" y="455755"/>
                  <a:pt x="3035907" y="463089"/>
                  <a:pt x="3033525" y="471281"/>
                </a:cubicBezTo>
                <a:cubicBezTo>
                  <a:pt x="3041717" y="452136"/>
                  <a:pt x="3010379" y="445754"/>
                  <a:pt x="3001521" y="460708"/>
                </a:cubicBezTo>
                <a:cubicBezTo>
                  <a:pt x="3001521" y="460708"/>
                  <a:pt x="3001521" y="460708"/>
                  <a:pt x="3001521" y="460708"/>
                </a:cubicBezTo>
                <a:cubicBezTo>
                  <a:pt x="3000664" y="461946"/>
                  <a:pt x="2999902" y="463280"/>
                  <a:pt x="2999331" y="464613"/>
                </a:cubicBezTo>
                <a:cubicBezTo>
                  <a:pt x="2999331" y="464518"/>
                  <a:pt x="2999426" y="464423"/>
                  <a:pt x="2999426" y="464328"/>
                </a:cubicBezTo>
                <a:cubicBezTo>
                  <a:pt x="2999331" y="464423"/>
                  <a:pt x="2999331" y="464613"/>
                  <a:pt x="2999235" y="464709"/>
                </a:cubicBezTo>
                <a:cubicBezTo>
                  <a:pt x="2999235" y="464709"/>
                  <a:pt x="2999235" y="464613"/>
                  <a:pt x="2999235" y="464613"/>
                </a:cubicBezTo>
                <a:cubicBezTo>
                  <a:pt x="2989425" y="488045"/>
                  <a:pt x="3010760" y="509762"/>
                  <a:pt x="3034192" y="509476"/>
                </a:cubicBezTo>
                <a:cubicBezTo>
                  <a:pt x="2959230" y="530622"/>
                  <a:pt x="2904938" y="594820"/>
                  <a:pt x="2842740" y="637778"/>
                </a:cubicBezTo>
                <a:cubicBezTo>
                  <a:pt x="2806830" y="663114"/>
                  <a:pt x="2736250" y="662543"/>
                  <a:pt x="2714724" y="694928"/>
                </a:cubicBezTo>
                <a:cubicBezTo>
                  <a:pt x="2715771" y="693785"/>
                  <a:pt x="2716724" y="692832"/>
                  <a:pt x="2717676" y="691880"/>
                </a:cubicBezTo>
                <a:close/>
                <a:moveTo>
                  <a:pt x="2734059" y="631872"/>
                </a:moveTo>
                <a:cubicBezTo>
                  <a:pt x="2747966" y="621490"/>
                  <a:pt x="2755300" y="603297"/>
                  <a:pt x="2752061" y="586248"/>
                </a:cubicBezTo>
                <a:cubicBezTo>
                  <a:pt x="2738726" y="575199"/>
                  <a:pt x="2720915" y="571389"/>
                  <a:pt x="2703865" y="572055"/>
                </a:cubicBezTo>
                <a:cubicBezTo>
                  <a:pt x="2699865" y="594344"/>
                  <a:pt x="2732154" y="605298"/>
                  <a:pt x="2742536" y="585200"/>
                </a:cubicBezTo>
                <a:cubicBezTo>
                  <a:pt x="2747204" y="643207"/>
                  <a:pt x="2657478" y="629015"/>
                  <a:pt x="2679862" y="575294"/>
                </a:cubicBezTo>
                <a:cubicBezTo>
                  <a:pt x="2673194" y="576723"/>
                  <a:pt x="2667194" y="578913"/>
                  <a:pt x="2660621" y="579771"/>
                </a:cubicBezTo>
                <a:cubicBezTo>
                  <a:pt x="2645667" y="622062"/>
                  <a:pt x="2699198" y="659971"/>
                  <a:pt x="2734059" y="631872"/>
                </a:cubicBezTo>
                <a:close/>
                <a:moveTo>
                  <a:pt x="2958183" y="745029"/>
                </a:moveTo>
                <a:cubicBezTo>
                  <a:pt x="2891888" y="779034"/>
                  <a:pt x="2822546" y="689880"/>
                  <a:pt x="2756634" y="736457"/>
                </a:cubicBezTo>
                <a:cubicBezTo>
                  <a:pt x="2756634" y="736457"/>
                  <a:pt x="2756729" y="736362"/>
                  <a:pt x="2756729" y="736362"/>
                </a:cubicBezTo>
                <a:cubicBezTo>
                  <a:pt x="2746727" y="742553"/>
                  <a:pt x="2738060" y="750649"/>
                  <a:pt x="2731678" y="760365"/>
                </a:cubicBezTo>
                <a:cubicBezTo>
                  <a:pt x="2812831" y="684546"/>
                  <a:pt x="2888078" y="800751"/>
                  <a:pt x="2958183" y="745029"/>
                </a:cubicBezTo>
                <a:close/>
                <a:moveTo>
                  <a:pt x="2962183" y="1018302"/>
                </a:moveTo>
                <a:cubicBezTo>
                  <a:pt x="2968184" y="1027065"/>
                  <a:pt x="2977042" y="1034018"/>
                  <a:pt x="2987234" y="1037066"/>
                </a:cubicBezTo>
                <a:cubicBezTo>
                  <a:pt x="2934465" y="1003538"/>
                  <a:pt x="2971041" y="961818"/>
                  <a:pt x="2974375" y="916670"/>
                </a:cubicBezTo>
                <a:cubicBezTo>
                  <a:pt x="2966755" y="949626"/>
                  <a:pt x="2937990" y="985631"/>
                  <a:pt x="2962183" y="1018302"/>
                </a:cubicBezTo>
                <a:close/>
                <a:moveTo>
                  <a:pt x="2878839" y="935815"/>
                </a:moveTo>
                <a:cubicBezTo>
                  <a:pt x="2887317" y="932196"/>
                  <a:pt x="2894175" y="926195"/>
                  <a:pt x="2898556" y="918194"/>
                </a:cubicBezTo>
                <a:cubicBezTo>
                  <a:pt x="2898556" y="918194"/>
                  <a:pt x="2898556" y="918289"/>
                  <a:pt x="2898461" y="918289"/>
                </a:cubicBezTo>
                <a:cubicBezTo>
                  <a:pt x="2898556" y="918194"/>
                  <a:pt x="2898556" y="918099"/>
                  <a:pt x="2898651" y="918003"/>
                </a:cubicBezTo>
                <a:cubicBezTo>
                  <a:pt x="2898651" y="918099"/>
                  <a:pt x="2898556" y="918099"/>
                  <a:pt x="2898556" y="918194"/>
                </a:cubicBezTo>
                <a:cubicBezTo>
                  <a:pt x="2904081" y="908097"/>
                  <a:pt x="2905319" y="896001"/>
                  <a:pt x="2902937" y="884571"/>
                </a:cubicBezTo>
                <a:cubicBezTo>
                  <a:pt x="2900080" y="893810"/>
                  <a:pt x="2898842" y="903430"/>
                  <a:pt x="2894936" y="912288"/>
                </a:cubicBezTo>
                <a:lnTo>
                  <a:pt x="2894936" y="912288"/>
                </a:lnTo>
                <a:cubicBezTo>
                  <a:pt x="2891317" y="921147"/>
                  <a:pt x="2884935" y="928290"/>
                  <a:pt x="2878839" y="935815"/>
                </a:cubicBezTo>
                <a:close/>
                <a:moveTo>
                  <a:pt x="2802353" y="926100"/>
                </a:moveTo>
                <a:cubicBezTo>
                  <a:pt x="2816165" y="913717"/>
                  <a:pt x="2837596" y="920575"/>
                  <a:pt x="2852169" y="909717"/>
                </a:cubicBezTo>
                <a:cubicBezTo>
                  <a:pt x="2852169" y="909717"/>
                  <a:pt x="2852074" y="909812"/>
                  <a:pt x="2852074" y="909812"/>
                </a:cubicBezTo>
                <a:cubicBezTo>
                  <a:pt x="2852169" y="909812"/>
                  <a:pt x="2852169" y="909717"/>
                  <a:pt x="2852265" y="909717"/>
                </a:cubicBezTo>
                <a:cubicBezTo>
                  <a:pt x="2852265" y="909717"/>
                  <a:pt x="2852265" y="909717"/>
                  <a:pt x="2852265" y="909717"/>
                </a:cubicBezTo>
                <a:cubicBezTo>
                  <a:pt x="2857599" y="905621"/>
                  <a:pt x="2860932" y="899334"/>
                  <a:pt x="2862361" y="892857"/>
                </a:cubicBezTo>
                <a:cubicBezTo>
                  <a:pt x="2862361" y="892953"/>
                  <a:pt x="2862361" y="892953"/>
                  <a:pt x="2862361" y="893048"/>
                </a:cubicBezTo>
                <a:cubicBezTo>
                  <a:pt x="2862361" y="892953"/>
                  <a:pt x="2862361" y="892953"/>
                  <a:pt x="2862361" y="892857"/>
                </a:cubicBezTo>
                <a:cubicBezTo>
                  <a:pt x="2862361" y="892857"/>
                  <a:pt x="2862361" y="892857"/>
                  <a:pt x="2862361" y="892857"/>
                </a:cubicBezTo>
                <a:cubicBezTo>
                  <a:pt x="2862551" y="891905"/>
                  <a:pt x="2862742" y="890952"/>
                  <a:pt x="2862933" y="890000"/>
                </a:cubicBezTo>
                <a:cubicBezTo>
                  <a:pt x="2862933" y="890095"/>
                  <a:pt x="2862933" y="890190"/>
                  <a:pt x="2862933" y="890286"/>
                </a:cubicBezTo>
                <a:cubicBezTo>
                  <a:pt x="2863028" y="889905"/>
                  <a:pt x="2863028" y="889619"/>
                  <a:pt x="2863028" y="889238"/>
                </a:cubicBezTo>
                <a:cubicBezTo>
                  <a:pt x="2863028" y="889428"/>
                  <a:pt x="2863028" y="889524"/>
                  <a:pt x="2862933" y="889714"/>
                </a:cubicBezTo>
                <a:cubicBezTo>
                  <a:pt x="2863028" y="888857"/>
                  <a:pt x="2863123" y="888000"/>
                  <a:pt x="2863218" y="887142"/>
                </a:cubicBezTo>
                <a:cubicBezTo>
                  <a:pt x="2863218" y="887238"/>
                  <a:pt x="2863218" y="887333"/>
                  <a:pt x="2863218" y="887428"/>
                </a:cubicBezTo>
                <a:cubicBezTo>
                  <a:pt x="2863218" y="887047"/>
                  <a:pt x="2863218" y="886761"/>
                  <a:pt x="2863313" y="886380"/>
                </a:cubicBezTo>
                <a:cubicBezTo>
                  <a:pt x="2863313" y="886571"/>
                  <a:pt x="2863313" y="886761"/>
                  <a:pt x="2863313" y="886952"/>
                </a:cubicBezTo>
                <a:cubicBezTo>
                  <a:pt x="2863599" y="883047"/>
                  <a:pt x="2863409" y="879141"/>
                  <a:pt x="2862837" y="875331"/>
                </a:cubicBezTo>
                <a:cubicBezTo>
                  <a:pt x="2861123" y="883809"/>
                  <a:pt x="2859694" y="891524"/>
                  <a:pt x="2855408" y="898287"/>
                </a:cubicBezTo>
                <a:cubicBezTo>
                  <a:pt x="2855408" y="898287"/>
                  <a:pt x="2855503" y="898191"/>
                  <a:pt x="2855503" y="898096"/>
                </a:cubicBezTo>
                <a:cubicBezTo>
                  <a:pt x="2855408" y="898191"/>
                  <a:pt x="2855312" y="898382"/>
                  <a:pt x="2855217" y="898477"/>
                </a:cubicBezTo>
                <a:cubicBezTo>
                  <a:pt x="2855217" y="898382"/>
                  <a:pt x="2855312" y="898382"/>
                  <a:pt x="2855312" y="898287"/>
                </a:cubicBezTo>
                <a:cubicBezTo>
                  <a:pt x="2854741" y="899144"/>
                  <a:pt x="2854265" y="899906"/>
                  <a:pt x="2853598" y="900668"/>
                </a:cubicBezTo>
                <a:cubicBezTo>
                  <a:pt x="2853598" y="900668"/>
                  <a:pt x="2853693" y="900573"/>
                  <a:pt x="2853693" y="900573"/>
                </a:cubicBezTo>
                <a:cubicBezTo>
                  <a:pt x="2850931" y="904097"/>
                  <a:pt x="2847026" y="906764"/>
                  <a:pt x="2842740" y="908097"/>
                </a:cubicBezTo>
                <a:cubicBezTo>
                  <a:pt x="2843120" y="908002"/>
                  <a:pt x="2843501" y="907907"/>
                  <a:pt x="2843883" y="907716"/>
                </a:cubicBezTo>
                <a:cubicBezTo>
                  <a:pt x="2829881" y="913146"/>
                  <a:pt x="2810831" y="911526"/>
                  <a:pt x="2802353" y="926100"/>
                </a:cubicBezTo>
                <a:close/>
                <a:moveTo>
                  <a:pt x="2692530" y="957723"/>
                </a:moveTo>
                <a:cubicBezTo>
                  <a:pt x="2692626" y="957627"/>
                  <a:pt x="2692626" y="957627"/>
                  <a:pt x="2692721" y="957532"/>
                </a:cubicBezTo>
                <a:cubicBezTo>
                  <a:pt x="2691959" y="958389"/>
                  <a:pt x="2691197" y="959151"/>
                  <a:pt x="2690340" y="960009"/>
                </a:cubicBezTo>
                <a:cubicBezTo>
                  <a:pt x="2690530" y="959818"/>
                  <a:pt x="2690625" y="959723"/>
                  <a:pt x="2690816" y="959532"/>
                </a:cubicBezTo>
                <a:cubicBezTo>
                  <a:pt x="2689673" y="960675"/>
                  <a:pt x="2688625" y="961818"/>
                  <a:pt x="2687387" y="962866"/>
                </a:cubicBezTo>
                <a:cubicBezTo>
                  <a:pt x="2687577" y="962676"/>
                  <a:pt x="2687673" y="962580"/>
                  <a:pt x="2687863" y="962390"/>
                </a:cubicBezTo>
                <a:cubicBezTo>
                  <a:pt x="2684910" y="965152"/>
                  <a:pt x="2681767" y="967629"/>
                  <a:pt x="2678433" y="970010"/>
                </a:cubicBezTo>
                <a:cubicBezTo>
                  <a:pt x="2678528" y="969915"/>
                  <a:pt x="2678719" y="969819"/>
                  <a:pt x="2678814" y="969724"/>
                </a:cubicBezTo>
                <a:cubicBezTo>
                  <a:pt x="2678052" y="970296"/>
                  <a:pt x="2677290" y="970772"/>
                  <a:pt x="2676433" y="971343"/>
                </a:cubicBezTo>
                <a:cubicBezTo>
                  <a:pt x="2676814" y="971153"/>
                  <a:pt x="2677100" y="970867"/>
                  <a:pt x="2677385" y="970677"/>
                </a:cubicBezTo>
                <a:cubicBezTo>
                  <a:pt x="2662622" y="980868"/>
                  <a:pt x="2644715" y="985536"/>
                  <a:pt x="2626998" y="987441"/>
                </a:cubicBezTo>
                <a:cubicBezTo>
                  <a:pt x="2657954" y="987536"/>
                  <a:pt x="2690911" y="973439"/>
                  <a:pt x="2707008" y="946293"/>
                </a:cubicBezTo>
                <a:cubicBezTo>
                  <a:pt x="2719676" y="921528"/>
                  <a:pt x="2719962" y="892476"/>
                  <a:pt x="2742441" y="873331"/>
                </a:cubicBezTo>
                <a:cubicBezTo>
                  <a:pt x="2785399" y="834945"/>
                  <a:pt x="2851884" y="838851"/>
                  <a:pt x="2901509" y="862187"/>
                </a:cubicBezTo>
                <a:cubicBezTo>
                  <a:pt x="2916653" y="868854"/>
                  <a:pt x="2932941" y="879237"/>
                  <a:pt x="2947610" y="888952"/>
                </a:cubicBezTo>
                <a:cubicBezTo>
                  <a:pt x="3004760" y="926671"/>
                  <a:pt x="3079055" y="901811"/>
                  <a:pt x="3117726" y="849614"/>
                </a:cubicBezTo>
                <a:cubicBezTo>
                  <a:pt x="3061434" y="911526"/>
                  <a:pt x="2991234" y="918099"/>
                  <a:pt x="2926083" y="865711"/>
                </a:cubicBezTo>
                <a:cubicBezTo>
                  <a:pt x="2853598" y="816848"/>
                  <a:pt x="2722439" y="823039"/>
                  <a:pt x="2708723" y="927243"/>
                </a:cubicBezTo>
                <a:cubicBezTo>
                  <a:pt x="2706437" y="938577"/>
                  <a:pt x="2700436" y="949055"/>
                  <a:pt x="2692530" y="957723"/>
                </a:cubicBezTo>
                <a:close/>
                <a:moveTo>
                  <a:pt x="2590232" y="896667"/>
                </a:moveTo>
                <a:cubicBezTo>
                  <a:pt x="2648049" y="878760"/>
                  <a:pt x="2700436" y="829421"/>
                  <a:pt x="2758729" y="812181"/>
                </a:cubicBezTo>
                <a:cubicBezTo>
                  <a:pt x="2886554" y="765508"/>
                  <a:pt x="3010094" y="979249"/>
                  <a:pt x="3120203" y="844756"/>
                </a:cubicBezTo>
                <a:cubicBezTo>
                  <a:pt x="3007808" y="974487"/>
                  <a:pt x="2890174" y="760460"/>
                  <a:pt x="2761682" y="800846"/>
                </a:cubicBezTo>
                <a:cubicBezTo>
                  <a:pt x="2671861" y="820277"/>
                  <a:pt x="2587660" y="926195"/>
                  <a:pt x="2491172" y="874950"/>
                </a:cubicBezTo>
                <a:cubicBezTo>
                  <a:pt x="2325722" y="767699"/>
                  <a:pt x="2481075" y="545004"/>
                  <a:pt x="2641191" y="661686"/>
                </a:cubicBezTo>
                <a:cubicBezTo>
                  <a:pt x="2611377" y="619204"/>
                  <a:pt x="2552799" y="607869"/>
                  <a:pt x="2503935" y="615489"/>
                </a:cubicBezTo>
                <a:cubicBezTo>
                  <a:pt x="2315340" y="659876"/>
                  <a:pt x="2407733" y="962580"/>
                  <a:pt x="2590232" y="896667"/>
                </a:cubicBezTo>
                <a:close/>
                <a:moveTo>
                  <a:pt x="2394779" y="924576"/>
                </a:moveTo>
                <a:cubicBezTo>
                  <a:pt x="2429545" y="961914"/>
                  <a:pt x="2494220" y="946007"/>
                  <a:pt x="2532891" y="928671"/>
                </a:cubicBezTo>
                <a:cubicBezTo>
                  <a:pt x="2532701" y="928386"/>
                  <a:pt x="2527462" y="919718"/>
                  <a:pt x="2523938" y="920670"/>
                </a:cubicBezTo>
                <a:cubicBezTo>
                  <a:pt x="2524033" y="920670"/>
                  <a:pt x="2524033" y="920575"/>
                  <a:pt x="2524128" y="920575"/>
                </a:cubicBezTo>
                <a:cubicBezTo>
                  <a:pt x="2524033" y="920575"/>
                  <a:pt x="2523843" y="920670"/>
                  <a:pt x="2523747" y="920670"/>
                </a:cubicBezTo>
                <a:cubicBezTo>
                  <a:pt x="2523843" y="920670"/>
                  <a:pt x="2523843" y="920670"/>
                  <a:pt x="2523938" y="920670"/>
                </a:cubicBezTo>
                <a:cubicBezTo>
                  <a:pt x="2523843" y="920670"/>
                  <a:pt x="2523747" y="920670"/>
                  <a:pt x="2523747" y="920766"/>
                </a:cubicBezTo>
                <a:cubicBezTo>
                  <a:pt x="2523747" y="920766"/>
                  <a:pt x="2523747" y="920766"/>
                  <a:pt x="2523747" y="920766"/>
                </a:cubicBezTo>
                <a:cubicBezTo>
                  <a:pt x="2523747" y="920766"/>
                  <a:pt x="2523652" y="920766"/>
                  <a:pt x="2523652" y="920766"/>
                </a:cubicBezTo>
                <a:cubicBezTo>
                  <a:pt x="2523652" y="920766"/>
                  <a:pt x="2523747" y="920766"/>
                  <a:pt x="2523747" y="920766"/>
                </a:cubicBezTo>
                <a:cubicBezTo>
                  <a:pt x="2523652" y="920861"/>
                  <a:pt x="2523461" y="920861"/>
                  <a:pt x="2523366" y="920956"/>
                </a:cubicBezTo>
                <a:cubicBezTo>
                  <a:pt x="2523366" y="920956"/>
                  <a:pt x="2523461" y="920956"/>
                  <a:pt x="2523461" y="920861"/>
                </a:cubicBezTo>
                <a:cubicBezTo>
                  <a:pt x="2523271" y="920956"/>
                  <a:pt x="2523176" y="921051"/>
                  <a:pt x="2523081" y="921147"/>
                </a:cubicBezTo>
                <a:cubicBezTo>
                  <a:pt x="2523176" y="921147"/>
                  <a:pt x="2523176" y="921051"/>
                  <a:pt x="2523271" y="921051"/>
                </a:cubicBezTo>
                <a:cubicBezTo>
                  <a:pt x="2522985" y="921242"/>
                  <a:pt x="2522795" y="921528"/>
                  <a:pt x="2522604" y="921813"/>
                </a:cubicBezTo>
                <a:cubicBezTo>
                  <a:pt x="2522604" y="921813"/>
                  <a:pt x="2522604" y="921813"/>
                  <a:pt x="2522604" y="921813"/>
                </a:cubicBezTo>
                <a:cubicBezTo>
                  <a:pt x="2522604" y="921813"/>
                  <a:pt x="2522509" y="921909"/>
                  <a:pt x="2522509" y="921909"/>
                </a:cubicBezTo>
                <a:cubicBezTo>
                  <a:pt x="2522509" y="921909"/>
                  <a:pt x="2522509" y="921813"/>
                  <a:pt x="2522604" y="921813"/>
                </a:cubicBezTo>
                <a:cubicBezTo>
                  <a:pt x="2522414" y="922099"/>
                  <a:pt x="2522318" y="922385"/>
                  <a:pt x="2522223" y="922671"/>
                </a:cubicBezTo>
                <a:cubicBezTo>
                  <a:pt x="2522223" y="922575"/>
                  <a:pt x="2522318" y="922575"/>
                  <a:pt x="2522318" y="922480"/>
                </a:cubicBezTo>
                <a:cubicBezTo>
                  <a:pt x="2522223" y="922575"/>
                  <a:pt x="2522223" y="922671"/>
                  <a:pt x="2522128" y="922861"/>
                </a:cubicBezTo>
                <a:cubicBezTo>
                  <a:pt x="2522128" y="922861"/>
                  <a:pt x="2522128" y="922766"/>
                  <a:pt x="2522223" y="922766"/>
                </a:cubicBezTo>
                <a:cubicBezTo>
                  <a:pt x="2517270" y="935910"/>
                  <a:pt x="2513651" y="917622"/>
                  <a:pt x="2510793" y="917718"/>
                </a:cubicBezTo>
                <a:cubicBezTo>
                  <a:pt x="2507078" y="918765"/>
                  <a:pt x="2506031" y="926481"/>
                  <a:pt x="2501935" y="927909"/>
                </a:cubicBezTo>
                <a:cubicBezTo>
                  <a:pt x="2494029" y="928290"/>
                  <a:pt x="2494886" y="914765"/>
                  <a:pt x="2489743" y="911907"/>
                </a:cubicBezTo>
                <a:cubicBezTo>
                  <a:pt x="2489743" y="911907"/>
                  <a:pt x="2489838" y="911907"/>
                  <a:pt x="2489838" y="911907"/>
                </a:cubicBezTo>
                <a:cubicBezTo>
                  <a:pt x="2489552" y="911907"/>
                  <a:pt x="2489267" y="912098"/>
                  <a:pt x="2489076" y="912288"/>
                </a:cubicBezTo>
                <a:cubicBezTo>
                  <a:pt x="2489076" y="912288"/>
                  <a:pt x="2489076" y="912193"/>
                  <a:pt x="2489171" y="912193"/>
                </a:cubicBezTo>
                <a:cubicBezTo>
                  <a:pt x="2484409" y="919146"/>
                  <a:pt x="2480694" y="933529"/>
                  <a:pt x="2471265" y="936577"/>
                </a:cubicBezTo>
                <a:cubicBezTo>
                  <a:pt x="2463835" y="936768"/>
                  <a:pt x="2474503" y="886666"/>
                  <a:pt x="2464407" y="911145"/>
                </a:cubicBezTo>
                <a:cubicBezTo>
                  <a:pt x="2460787" y="919623"/>
                  <a:pt x="2453262" y="940959"/>
                  <a:pt x="2442213" y="932100"/>
                </a:cubicBezTo>
                <a:cubicBezTo>
                  <a:pt x="2437260" y="925147"/>
                  <a:pt x="2446500" y="895143"/>
                  <a:pt x="2439165" y="890571"/>
                </a:cubicBezTo>
                <a:cubicBezTo>
                  <a:pt x="2433641" y="899811"/>
                  <a:pt x="2431831" y="919146"/>
                  <a:pt x="2418115" y="920670"/>
                </a:cubicBezTo>
                <a:cubicBezTo>
                  <a:pt x="2413924" y="920194"/>
                  <a:pt x="2408876" y="918480"/>
                  <a:pt x="2407638" y="914098"/>
                </a:cubicBezTo>
                <a:cubicBezTo>
                  <a:pt x="2405256" y="906669"/>
                  <a:pt x="2415258" y="881332"/>
                  <a:pt x="2407066" y="877522"/>
                </a:cubicBezTo>
                <a:cubicBezTo>
                  <a:pt x="2407161" y="877522"/>
                  <a:pt x="2407161" y="877427"/>
                  <a:pt x="2407256" y="877427"/>
                </a:cubicBezTo>
                <a:cubicBezTo>
                  <a:pt x="2407161" y="877427"/>
                  <a:pt x="2407161" y="877522"/>
                  <a:pt x="2407066" y="877522"/>
                </a:cubicBezTo>
                <a:cubicBezTo>
                  <a:pt x="2407066" y="877522"/>
                  <a:pt x="2407066" y="877522"/>
                  <a:pt x="2407066" y="877522"/>
                </a:cubicBezTo>
                <a:cubicBezTo>
                  <a:pt x="2401446" y="881332"/>
                  <a:pt x="2396779" y="904192"/>
                  <a:pt x="2387826" y="900001"/>
                </a:cubicBezTo>
                <a:cubicBezTo>
                  <a:pt x="2384492" y="896477"/>
                  <a:pt x="2383254" y="889714"/>
                  <a:pt x="2379348" y="889333"/>
                </a:cubicBezTo>
                <a:cubicBezTo>
                  <a:pt x="2379158" y="889333"/>
                  <a:pt x="2378777" y="889619"/>
                  <a:pt x="2378205" y="890571"/>
                </a:cubicBezTo>
                <a:cubicBezTo>
                  <a:pt x="2378967" y="903430"/>
                  <a:pt x="2385635" y="915241"/>
                  <a:pt x="2394779" y="924576"/>
                </a:cubicBezTo>
                <a:close/>
                <a:moveTo>
                  <a:pt x="2362680" y="600630"/>
                </a:moveTo>
                <a:cubicBezTo>
                  <a:pt x="2356584" y="596725"/>
                  <a:pt x="2349726" y="595106"/>
                  <a:pt x="2348011" y="588915"/>
                </a:cubicBezTo>
                <a:cubicBezTo>
                  <a:pt x="2354869" y="574818"/>
                  <a:pt x="2394302" y="592915"/>
                  <a:pt x="2379443" y="575008"/>
                </a:cubicBezTo>
                <a:cubicBezTo>
                  <a:pt x="2364299" y="550053"/>
                  <a:pt x="2392302" y="565197"/>
                  <a:pt x="2391445" y="555387"/>
                </a:cubicBezTo>
                <a:cubicBezTo>
                  <a:pt x="2377062" y="529193"/>
                  <a:pt x="2407161" y="557101"/>
                  <a:pt x="2396208" y="528050"/>
                </a:cubicBezTo>
                <a:cubicBezTo>
                  <a:pt x="2384682" y="535956"/>
                  <a:pt x="2374681" y="543385"/>
                  <a:pt x="2359251" y="557768"/>
                </a:cubicBezTo>
                <a:cubicBezTo>
                  <a:pt x="2340867" y="558149"/>
                  <a:pt x="2321817" y="552243"/>
                  <a:pt x="2306006" y="542337"/>
                </a:cubicBezTo>
                <a:cubicBezTo>
                  <a:pt x="2306196" y="542433"/>
                  <a:pt x="2306482" y="542623"/>
                  <a:pt x="2306672" y="542718"/>
                </a:cubicBezTo>
                <a:cubicBezTo>
                  <a:pt x="2293814" y="534908"/>
                  <a:pt x="2282574" y="524335"/>
                  <a:pt x="2273906" y="511857"/>
                </a:cubicBezTo>
                <a:cubicBezTo>
                  <a:pt x="2274002" y="512048"/>
                  <a:pt x="2274097" y="512143"/>
                  <a:pt x="2274192" y="512334"/>
                </a:cubicBezTo>
                <a:cubicBezTo>
                  <a:pt x="2254952" y="485187"/>
                  <a:pt x="2247332" y="445373"/>
                  <a:pt x="2265143" y="415845"/>
                </a:cubicBezTo>
                <a:cubicBezTo>
                  <a:pt x="2259619" y="423180"/>
                  <a:pt x="2255618" y="431943"/>
                  <a:pt x="2253428" y="440896"/>
                </a:cubicBezTo>
                <a:cubicBezTo>
                  <a:pt x="2253428" y="440801"/>
                  <a:pt x="2253428" y="440706"/>
                  <a:pt x="2253523" y="440515"/>
                </a:cubicBezTo>
                <a:cubicBezTo>
                  <a:pt x="2253428" y="440801"/>
                  <a:pt x="2253428" y="441087"/>
                  <a:pt x="2253333" y="441372"/>
                </a:cubicBezTo>
                <a:cubicBezTo>
                  <a:pt x="2253333" y="441182"/>
                  <a:pt x="2253428" y="440991"/>
                  <a:pt x="2253428" y="440801"/>
                </a:cubicBezTo>
                <a:cubicBezTo>
                  <a:pt x="2252856" y="442992"/>
                  <a:pt x="2252380" y="445182"/>
                  <a:pt x="2252094" y="447468"/>
                </a:cubicBezTo>
                <a:cubicBezTo>
                  <a:pt x="2252094" y="447373"/>
                  <a:pt x="2252094" y="447278"/>
                  <a:pt x="2252189" y="447087"/>
                </a:cubicBezTo>
                <a:cubicBezTo>
                  <a:pt x="2252094" y="447373"/>
                  <a:pt x="2252094" y="447659"/>
                  <a:pt x="2252094" y="447945"/>
                </a:cubicBezTo>
                <a:cubicBezTo>
                  <a:pt x="2252094" y="447754"/>
                  <a:pt x="2252189" y="447564"/>
                  <a:pt x="2252189" y="447373"/>
                </a:cubicBezTo>
                <a:cubicBezTo>
                  <a:pt x="2251809" y="449659"/>
                  <a:pt x="2251523" y="451945"/>
                  <a:pt x="2251332" y="454326"/>
                </a:cubicBezTo>
                <a:cubicBezTo>
                  <a:pt x="2251332" y="454136"/>
                  <a:pt x="2251332" y="454041"/>
                  <a:pt x="2251332" y="453850"/>
                </a:cubicBezTo>
                <a:cubicBezTo>
                  <a:pt x="2251332" y="454326"/>
                  <a:pt x="2251237" y="454803"/>
                  <a:pt x="2251237" y="455279"/>
                </a:cubicBezTo>
                <a:cubicBezTo>
                  <a:pt x="2251237" y="454898"/>
                  <a:pt x="2251332" y="454612"/>
                  <a:pt x="2251332" y="454231"/>
                </a:cubicBezTo>
                <a:cubicBezTo>
                  <a:pt x="2251237" y="455850"/>
                  <a:pt x="2251047" y="457470"/>
                  <a:pt x="2251047" y="459184"/>
                </a:cubicBezTo>
                <a:cubicBezTo>
                  <a:pt x="2251047" y="458232"/>
                  <a:pt x="2251142" y="457279"/>
                  <a:pt x="2251142" y="456327"/>
                </a:cubicBezTo>
                <a:cubicBezTo>
                  <a:pt x="2251047" y="457279"/>
                  <a:pt x="2251047" y="458232"/>
                  <a:pt x="2251047" y="459279"/>
                </a:cubicBezTo>
                <a:cubicBezTo>
                  <a:pt x="2251047" y="459279"/>
                  <a:pt x="2251047" y="459184"/>
                  <a:pt x="2251047" y="459184"/>
                </a:cubicBezTo>
                <a:cubicBezTo>
                  <a:pt x="2250951" y="461661"/>
                  <a:pt x="2250951" y="464137"/>
                  <a:pt x="2251047" y="466518"/>
                </a:cubicBezTo>
                <a:cubicBezTo>
                  <a:pt x="2251047" y="466328"/>
                  <a:pt x="2251047" y="466042"/>
                  <a:pt x="2251047" y="465852"/>
                </a:cubicBezTo>
                <a:cubicBezTo>
                  <a:pt x="2252285" y="517477"/>
                  <a:pt x="2292385" y="563864"/>
                  <a:pt x="2342296" y="575389"/>
                </a:cubicBezTo>
                <a:cubicBezTo>
                  <a:pt x="2333723" y="585390"/>
                  <a:pt x="2326008" y="596344"/>
                  <a:pt x="2320103" y="607584"/>
                </a:cubicBezTo>
                <a:cubicBezTo>
                  <a:pt x="2194563" y="492712"/>
                  <a:pt x="2028257" y="721503"/>
                  <a:pt x="1927958" y="560625"/>
                </a:cubicBezTo>
                <a:cubicBezTo>
                  <a:pt x="2024161" y="727980"/>
                  <a:pt x="2158940" y="540813"/>
                  <a:pt x="2283908" y="621681"/>
                </a:cubicBezTo>
                <a:cubicBezTo>
                  <a:pt x="2324389" y="649303"/>
                  <a:pt x="2292861" y="669210"/>
                  <a:pt x="2324675" y="709311"/>
                </a:cubicBezTo>
                <a:cubicBezTo>
                  <a:pt x="2324675" y="709311"/>
                  <a:pt x="2324580" y="709311"/>
                  <a:pt x="2324580" y="709311"/>
                </a:cubicBezTo>
                <a:cubicBezTo>
                  <a:pt x="2314483" y="720169"/>
                  <a:pt x="2305720" y="734361"/>
                  <a:pt x="2302005" y="747792"/>
                </a:cubicBezTo>
                <a:cubicBezTo>
                  <a:pt x="2214089" y="694071"/>
                  <a:pt x="2126745" y="795607"/>
                  <a:pt x="2031495" y="773319"/>
                </a:cubicBezTo>
                <a:cubicBezTo>
                  <a:pt x="2032829" y="773509"/>
                  <a:pt x="2034067" y="773700"/>
                  <a:pt x="2035400" y="773890"/>
                </a:cubicBezTo>
                <a:cubicBezTo>
                  <a:pt x="2005873" y="769794"/>
                  <a:pt x="1977393" y="756745"/>
                  <a:pt x="1957200" y="734266"/>
                </a:cubicBezTo>
                <a:cubicBezTo>
                  <a:pt x="2061689" y="871807"/>
                  <a:pt x="2235711" y="696071"/>
                  <a:pt x="2295243" y="801608"/>
                </a:cubicBezTo>
                <a:cubicBezTo>
                  <a:pt x="2235902" y="880284"/>
                  <a:pt x="2131413" y="951722"/>
                  <a:pt x="2031971" y="905049"/>
                </a:cubicBezTo>
                <a:cubicBezTo>
                  <a:pt x="2131031" y="962199"/>
                  <a:pt x="2245998" y="897525"/>
                  <a:pt x="2315435" y="821896"/>
                </a:cubicBezTo>
                <a:cubicBezTo>
                  <a:pt x="2322865" y="836660"/>
                  <a:pt x="2352393" y="866949"/>
                  <a:pt x="2361441" y="872474"/>
                </a:cubicBezTo>
                <a:cubicBezTo>
                  <a:pt x="2376776" y="845232"/>
                  <a:pt x="2343439" y="872760"/>
                  <a:pt x="2361727" y="847233"/>
                </a:cubicBezTo>
                <a:cubicBezTo>
                  <a:pt x="2362775" y="839803"/>
                  <a:pt x="2338676" y="851614"/>
                  <a:pt x="2350964" y="833707"/>
                </a:cubicBezTo>
                <a:cubicBezTo>
                  <a:pt x="2372300" y="810752"/>
                  <a:pt x="2337343" y="831612"/>
                  <a:pt x="2326675" y="819610"/>
                </a:cubicBezTo>
                <a:cubicBezTo>
                  <a:pt x="2325437" y="815610"/>
                  <a:pt x="2334105" y="811800"/>
                  <a:pt x="2342105" y="807418"/>
                </a:cubicBezTo>
                <a:cubicBezTo>
                  <a:pt x="2378872" y="787511"/>
                  <a:pt x="2326199" y="808752"/>
                  <a:pt x="2318484" y="796655"/>
                </a:cubicBezTo>
                <a:cubicBezTo>
                  <a:pt x="2313150" y="787320"/>
                  <a:pt x="2328199" y="783129"/>
                  <a:pt x="2334295" y="779224"/>
                </a:cubicBezTo>
                <a:cubicBezTo>
                  <a:pt x="2339534" y="777033"/>
                  <a:pt x="2369347" y="760365"/>
                  <a:pt x="2348297" y="765127"/>
                </a:cubicBezTo>
                <a:cubicBezTo>
                  <a:pt x="2336105" y="768556"/>
                  <a:pt x="2310673" y="770366"/>
                  <a:pt x="2317912" y="750268"/>
                </a:cubicBezTo>
                <a:cubicBezTo>
                  <a:pt x="2323532" y="742172"/>
                  <a:pt x="2340010" y="740648"/>
                  <a:pt x="2348201" y="733790"/>
                </a:cubicBezTo>
                <a:cubicBezTo>
                  <a:pt x="2372776" y="714930"/>
                  <a:pt x="2304196" y="743124"/>
                  <a:pt x="2329914" y="710835"/>
                </a:cubicBezTo>
                <a:cubicBezTo>
                  <a:pt x="2333247" y="697976"/>
                  <a:pt x="2311054" y="688546"/>
                  <a:pt x="2347154" y="689213"/>
                </a:cubicBezTo>
                <a:cubicBezTo>
                  <a:pt x="2376300" y="691499"/>
                  <a:pt x="2345820" y="674925"/>
                  <a:pt x="2337819" y="672735"/>
                </a:cubicBezTo>
                <a:cubicBezTo>
                  <a:pt x="2327151" y="669877"/>
                  <a:pt x="2321436" y="663210"/>
                  <a:pt x="2327437" y="652446"/>
                </a:cubicBezTo>
                <a:cubicBezTo>
                  <a:pt x="2327342" y="652732"/>
                  <a:pt x="2327151" y="653018"/>
                  <a:pt x="2327056" y="653304"/>
                </a:cubicBezTo>
                <a:cubicBezTo>
                  <a:pt x="2327437" y="652542"/>
                  <a:pt x="2327818" y="651780"/>
                  <a:pt x="2328294" y="651113"/>
                </a:cubicBezTo>
                <a:cubicBezTo>
                  <a:pt x="2328294" y="651113"/>
                  <a:pt x="2328294" y="651208"/>
                  <a:pt x="2328199" y="651208"/>
                </a:cubicBezTo>
                <a:cubicBezTo>
                  <a:pt x="2328389" y="650922"/>
                  <a:pt x="2328580" y="650732"/>
                  <a:pt x="2328771" y="650446"/>
                </a:cubicBezTo>
                <a:cubicBezTo>
                  <a:pt x="2328771" y="650446"/>
                  <a:pt x="2328675" y="650541"/>
                  <a:pt x="2328675" y="650541"/>
                </a:cubicBezTo>
                <a:cubicBezTo>
                  <a:pt x="2329056" y="650065"/>
                  <a:pt x="2329533" y="649589"/>
                  <a:pt x="2330009" y="649208"/>
                </a:cubicBezTo>
                <a:cubicBezTo>
                  <a:pt x="2329818" y="649303"/>
                  <a:pt x="2329723" y="649494"/>
                  <a:pt x="2329628" y="649589"/>
                </a:cubicBezTo>
                <a:cubicBezTo>
                  <a:pt x="2338772" y="640731"/>
                  <a:pt x="2356964" y="647017"/>
                  <a:pt x="2368109" y="647493"/>
                </a:cubicBezTo>
                <a:cubicBezTo>
                  <a:pt x="2374300" y="641588"/>
                  <a:pt x="2335247" y="627300"/>
                  <a:pt x="2333819" y="621204"/>
                </a:cubicBezTo>
                <a:cubicBezTo>
                  <a:pt x="2326294" y="593296"/>
                  <a:pt x="2405542" y="624062"/>
                  <a:pt x="2362680" y="600630"/>
                </a:cubicBezTo>
                <a:close/>
                <a:moveTo>
                  <a:pt x="2290766" y="807418"/>
                </a:moveTo>
                <a:cubicBezTo>
                  <a:pt x="2291814" y="806180"/>
                  <a:pt x="2292861" y="804846"/>
                  <a:pt x="2294004" y="803418"/>
                </a:cubicBezTo>
                <a:cubicBezTo>
                  <a:pt x="2292956" y="804751"/>
                  <a:pt x="2291909" y="806085"/>
                  <a:pt x="2290766" y="807418"/>
                </a:cubicBezTo>
                <a:close/>
                <a:moveTo>
                  <a:pt x="2031686" y="1002395"/>
                </a:moveTo>
                <a:cubicBezTo>
                  <a:pt x="2031686" y="1002395"/>
                  <a:pt x="2031686" y="1002300"/>
                  <a:pt x="2031781" y="1002300"/>
                </a:cubicBezTo>
                <a:cubicBezTo>
                  <a:pt x="2031495" y="1002776"/>
                  <a:pt x="2031209" y="1003157"/>
                  <a:pt x="2030829" y="1003633"/>
                </a:cubicBezTo>
                <a:cubicBezTo>
                  <a:pt x="2031114" y="1003157"/>
                  <a:pt x="2031400" y="1002776"/>
                  <a:pt x="2031686" y="1002395"/>
                </a:cubicBezTo>
                <a:cubicBezTo>
                  <a:pt x="2030829" y="1003633"/>
                  <a:pt x="2029971" y="1004871"/>
                  <a:pt x="2029209" y="1006110"/>
                </a:cubicBezTo>
                <a:cubicBezTo>
                  <a:pt x="2029495" y="1005633"/>
                  <a:pt x="2029876" y="1005157"/>
                  <a:pt x="2030162" y="1004586"/>
                </a:cubicBezTo>
                <a:cubicBezTo>
                  <a:pt x="2029781" y="1005157"/>
                  <a:pt x="2029400" y="1005729"/>
                  <a:pt x="2029114" y="1006300"/>
                </a:cubicBezTo>
                <a:cubicBezTo>
                  <a:pt x="2029209" y="1006205"/>
                  <a:pt x="2029209" y="1006110"/>
                  <a:pt x="2029304" y="1006110"/>
                </a:cubicBezTo>
                <a:cubicBezTo>
                  <a:pt x="2028257" y="1007729"/>
                  <a:pt x="2027304" y="1009539"/>
                  <a:pt x="2026447" y="1011253"/>
                </a:cubicBezTo>
                <a:cubicBezTo>
                  <a:pt x="2026542" y="1010967"/>
                  <a:pt x="2026733" y="1010777"/>
                  <a:pt x="2026828" y="1010491"/>
                </a:cubicBezTo>
                <a:cubicBezTo>
                  <a:pt x="2026637" y="1010967"/>
                  <a:pt x="2026352" y="1011348"/>
                  <a:pt x="2026161" y="1011825"/>
                </a:cubicBezTo>
                <a:cubicBezTo>
                  <a:pt x="2026256" y="1011634"/>
                  <a:pt x="2026352" y="1011444"/>
                  <a:pt x="2026447" y="1011253"/>
                </a:cubicBezTo>
                <a:cubicBezTo>
                  <a:pt x="2025494" y="1013158"/>
                  <a:pt x="2024542" y="1015063"/>
                  <a:pt x="2023685" y="1016968"/>
                </a:cubicBezTo>
                <a:cubicBezTo>
                  <a:pt x="2023685" y="1016873"/>
                  <a:pt x="2023780" y="1016778"/>
                  <a:pt x="2023780" y="1016682"/>
                </a:cubicBezTo>
                <a:cubicBezTo>
                  <a:pt x="2023685" y="1016968"/>
                  <a:pt x="2023589" y="1017159"/>
                  <a:pt x="2023399" y="1017444"/>
                </a:cubicBezTo>
                <a:cubicBezTo>
                  <a:pt x="2023494" y="1017254"/>
                  <a:pt x="2023589" y="1017159"/>
                  <a:pt x="2023589" y="1016968"/>
                </a:cubicBezTo>
                <a:cubicBezTo>
                  <a:pt x="2023304" y="1017635"/>
                  <a:pt x="2023113" y="1018206"/>
                  <a:pt x="2022827" y="1018873"/>
                </a:cubicBezTo>
                <a:cubicBezTo>
                  <a:pt x="2022923" y="1018778"/>
                  <a:pt x="2022923" y="1018587"/>
                  <a:pt x="2023018" y="1018492"/>
                </a:cubicBezTo>
                <a:cubicBezTo>
                  <a:pt x="2012826" y="1039733"/>
                  <a:pt x="2026733" y="1069070"/>
                  <a:pt x="2023494" y="1090787"/>
                </a:cubicBezTo>
                <a:cubicBezTo>
                  <a:pt x="2017684" y="1127744"/>
                  <a:pt x="1976726" y="1145270"/>
                  <a:pt x="1943579" y="1133268"/>
                </a:cubicBezTo>
                <a:cubicBezTo>
                  <a:pt x="1980060" y="1149937"/>
                  <a:pt x="2025780" y="1126506"/>
                  <a:pt x="2030066" y="1085548"/>
                </a:cubicBezTo>
                <a:cubicBezTo>
                  <a:pt x="2032067" y="1069832"/>
                  <a:pt x="2026352" y="1055164"/>
                  <a:pt x="2027304" y="1039638"/>
                </a:cubicBezTo>
                <a:cubicBezTo>
                  <a:pt x="2031686" y="995918"/>
                  <a:pt x="2079406" y="973629"/>
                  <a:pt x="2117792" y="965914"/>
                </a:cubicBezTo>
                <a:cubicBezTo>
                  <a:pt x="2119983" y="963819"/>
                  <a:pt x="2122268" y="961723"/>
                  <a:pt x="2124459" y="959723"/>
                </a:cubicBezTo>
                <a:cubicBezTo>
                  <a:pt x="2112839" y="961342"/>
                  <a:pt x="2100837" y="955722"/>
                  <a:pt x="2090169" y="959628"/>
                </a:cubicBezTo>
                <a:cubicBezTo>
                  <a:pt x="2090360" y="959532"/>
                  <a:pt x="2090550" y="959532"/>
                  <a:pt x="2090645" y="959437"/>
                </a:cubicBezTo>
                <a:cubicBezTo>
                  <a:pt x="2090455" y="959532"/>
                  <a:pt x="2090169" y="959628"/>
                  <a:pt x="2089883" y="959723"/>
                </a:cubicBezTo>
                <a:cubicBezTo>
                  <a:pt x="2089979" y="959723"/>
                  <a:pt x="2089979" y="959723"/>
                  <a:pt x="2090074" y="959628"/>
                </a:cubicBezTo>
                <a:cubicBezTo>
                  <a:pt x="2089217" y="960009"/>
                  <a:pt x="2088264" y="960390"/>
                  <a:pt x="2087407" y="960771"/>
                </a:cubicBezTo>
                <a:cubicBezTo>
                  <a:pt x="2087597" y="960675"/>
                  <a:pt x="2087788" y="960580"/>
                  <a:pt x="2087979" y="960485"/>
                </a:cubicBezTo>
                <a:cubicBezTo>
                  <a:pt x="2087407" y="960675"/>
                  <a:pt x="2086931" y="960961"/>
                  <a:pt x="2086359" y="961152"/>
                </a:cubicBezTo>
                <a:cubicBezTo>
                  <a:pt x="2086740" y="960961"/>
                  <a:pt x="2087026" y="960866"/>
                  <a:pt x="2087407" y="960675"/>
                </a:cubicBezTo>
                <a:cubicBezTo>
                  <a:pt x="2064928" y="970867"/>
                  <a:pt x="2051974" y="977344"/>
                  <a:pt x="2031686" y="1002395"/>
                </a:cubicBezTo>
                <a:close/>
                <a:moveTo>
                  <a:pt x="2268287" y="919432"/>
                </a:moveTo>
                <a:cubicBezTo>
                  <a:pt x="2268001" y="919527"/>
                  <a:pt x="2267715" y="919718"/>
                  <a:pt x="2267525" y="919813"/>
                </a:cubicBezTo>
                <a:cubicBezTo>
                  <a:pt x="2299243" y="904478"/>
                  <a:pt x="2335724" y="899715"/>
                  <a:pt x="2369347" y="894381"/>
                </a:cubicBezTo>
                <a:cubicBezTo>
                  <a:pt x="2256190" y="884666"/>
                  <a:pt x="2179990" y="944483"/>
                  <a:pt x="2173418" y="1059354"/>
                </a:cubicBezTo>
                <a:cubicBezTo>
                  <a:pt x="2187515" y="1004490"/>
                  <a:pt x="2213804" y="944483"/>
                  <a:pt x="2268287" y="919432"/>
                </a:cubicBezTo>
                <a:close/>
                <a:moveTo>
                  <a:pt x="2088169" y="1210707"/>
                </a:moveTo>
                <a:cubicBezTo>
                  <a:pt x="2089217" y="1210231"/>
                  <a:pt x="2090169" y="1209754"/>
                  <a:pt x="2091122" y="1209278"/>
                </a:cubicBezTo>
                <a:cubicBezTo>
                  <a:pt x="2090741" y="1209468"/>
                  <a:pt x="2090264" y="1209659"/>
                  <a:pt x="2089883" y="1209850"/>
                </a:cubicBezTo>
                <a:cubicBezTo>
                  <a:pt x="2210756" y="1131078"/>
                  <a:pt x="2023399" y="1055735"/>
                  <a:pt x="2182847" y="953436"/>
                </a:cubicBezTo>
                <a:cubicBezTo>
                  <a:pt x="2183800" y="951531"/>
                  <a:pt x="2184562" y="949912"/>
                  <a:pt x="2185324" y="948388"/>
                </a:cubicBezTo>
                <a:cubicBezTo>
                  <a:pt x="2173418" y="952389"/>
                  <a:pt x="2161226" y="955437"/>
                  <a:pt x="2149034" y="957342"/>
                </a:cubicBezTo>
                <a:cubicBezTo>
                  <a:pt x="2087788" y="1018111"/>
                  <a:pt x="2092550" y="1052496"/>
                  <a:pt x="2125221" y="1125553"/>
                </a:cubicBezTo>
                <a:cubicBezTo>
                  <a:pt x="2137127" y="1179560"/>
                  <a:pt x="2088550" y="1222613"/>
                  <a:pt x="2036924" y="1218041"/>
                </a:cubicBezTo>
                <a:cubicBezTo>
                  <a:pt x="2054450" y="1219851"/>
                  <a:pt x="2072548" y="1217946"/>
                  <a:pt x="2088645" y="1210516"/>
                </a:cubicBezTo>
                <a:cubicBezTo>
                  <a:pt x="2088455" y="1210612"/>
                  <a:pt x="2088359" y="1210707"/>
                  <a:pt x="2088169" y="1210707"/>
                </a:cubicBezTo>
                <a:close/>
                <a:moveTo>
                  <a:pt x="2130936" y="1296717"/>
                </a:moveTo>
                <a:cubicBezTo>
                  <a:pt x="2138461" y="1282049"/>
                  <a:pt x="2149415" y="1268619"/>
                  <a:pt x="2160845" y="1266618"/>
                </a:cubicBezTo>
                <a:cubicBezTo>
                  <a:pt x="2161035" y="1265666"/>
                  <a:pt x="2161035" y="1263856"/>
                  <a:pt x="2159702" y="1263856"/>
                </a:cubicBezTo>
                <a:cubicBezTo>
                  <a:pt x="2137223" y="1260904"/>
                  <a:pt x="2129126" y="1284049"/>
                  <a:pt x="2128650" y="1301194"/>
                </a:cubicBezTo>
                <a:lnTo>
                  <a:pt x="2130936" y="1296717"/>
                </a:lnTo>
                <a:close/>
                <a:moveTo>
                  <a:pt x="2089693" y="1286621"/>
                </a:moveTo>
                <a:cubicBezTo>
                  <a:pt x="2106743" y="1264047"/>
                  <a:pt x="2117506" y="1261189"/>
                  <a:pt x="2123602" y="1260713"/>
                </a:cubicBezTo>
                <a:cubicBezTo>
                  <a:pt x="2125317" y="1255093"/>
                  <a:pt x="2111981" y="1257665"/>
                  <a:pt x="2111315" y="1257284"/>
                </a:cubicBezTo>
                <a:cubicBezTo>
                  <a:pt x="2091979" y="1263666"/>
                  <a:pt x="2088169" y="1285478"/>
                  <a:pt x="2086550" y="1290812"/>
                </a:cubicBezTo>
                <a:lnTo>
                  <a:pt x="2089693" y="1286621"/>
                </a:lnTo>
                <a:close/>
                <a:moveTo>
                  <a:pt x="2053117" y="1279096"/>
                </a:moveTo>
                <a:cubicBezTo>
                  <a:pt x="2059880" y="1268142"/>
                  <a:pt x="2076548" y="1252045"/>
                  <a:pt x="2085311" y="1252807"/>
                </a:cubicBezTo>
                <a:cubicBezTo>
                  <a:pt x="2085597" y="1251855"/>
                  <a:pt x="2085978" y="1250045"/>
                  <a:pt x="2084645" y="1249854"/>
                </a:cubicBezTo>
                <a:cubicBezTo>
                  <a:pt x="2063785" y="1244330"/>
                  <a:pt x="2053212" y="1267857"/>
                  <a:pt x="2050164" y="1283287"/>
                </a:cubicBezTo>
                <a:lnTo>
                  <a:pt x="2053117" y="1279096"/>
                </a:lnTo>
                <a:close/>
                <a:moveTo>
                  <a:pt x="2018255" y="1266809"/>
                </a:moveTo>
                <a:cubicBezTo>
                  <a:pt x="2027876" y="1254236"/>
                  <a:pt x="2040258" y="1242425"/>
                  <a:pt x="2050831" y="1241949"/>
                </a:cubicBezTo>
                <a:cubicBezTo>
                  <a:pt x="2051117" y="1241091"/>
                  <a:pt x="2051688" y="1239282"/>
                  <a:pt x="2050450" y="1239091"/>
                </a:cubicBezTo>
                <a:cubicBezTo>
                  <a:pt x="2029971" y="1233186"/>
                  <a:pt x="2019589" y="1255665"/>
                  <a:pt x="2015208" y="1270809"/>
                </a:cubicBezTo>
                <a:lnTo>
                  <a:pt x="2018255" y="1266809"/>
                </a:lnTo>
                <a:close/>
                <a:moveTo>
                  <a:pt x="1990538" y="1254903"/>
                </a:moveTo>
                <a:cubicBezTo>
                  <a:pt x="2000348" y="1244616"/>
                  <a:pt x="2011588" y="1233091"/>
                  <a:pt x="2024542" y="1232614"/>
                </a:cubicBezTo>
                <a:cubicBezTo>
                  <a:pt x="2024637" y="1232424"/>
                  <a:pt x="2025113" y="1231281"/>
                  <a:pt x="2025018" y="1230995"/>
                </a:cubicBezTo>
                <a:cubicBezTo>
                  <a:pt x="2006063" y="1219946"/>
                  <a:pt x="1990347" y="1248235"/>
                  <a:pt x="1987013" y="1258617"/>
                </a:cubicBezTo>
                <a:lnTo>
                  <a:pt x="1990538" y="1254903"/>
                </a:lnTo>
                <a:close/>
                <a:moveTo>
                  <a:pt x="1950437" y="1234805"/>
                </a:moveTo>
                <a:cubicBezTo>
                  <a:pt x="1961010" y="1224613"/>
                  <a:pt x="1974059" y="1207849"/>
                  <a:pt x="1987013" y="1214612"/>
                </a:cubicBezTo>
                <a:cubicBezTo>
                  <a:pt x="1989299" y="1211469"/>
                  <a:pt x="1982727" y="1209850"/>
                  <a:pt x="1980822" y="1209183"/>
                </a:cubicBezTo>
                <a:cubicBezTo>
                  <a:pt x="1964725" y="1202801"/>
                  <a:pt x="1949961" y="1231757"/>
                  <a:pt x="1946913" y="1238520"/>
                </a:cubicBezTo>
                <a:lnTo>
                  <a:pt x="1950437" y="1234805"/>
                </a:lnTo>
                <a:close/>
                <a:moveTo>
                  <a:pt x="1924434" y="1218327"/>
                </a:moveTo>
                <a:cubicBezTo>
                  <a:pt x="1934721" y="1209945"/>
                  <a:pt x="1946246" y="1199372"/>
                  <a:pt x="1958438" y="1199181"/>
                </a:cubicBezTo>
                <a:cubicBezTo>
                  <a:pt x="1958819" y="1198515"/>
                  <a:pt x="1959867" y="1196800"/>
                  <a:pt x="1958915" y="1196324"/>
                </a:cubicBezTo>
                <a:cubicBezTo>
                  <a:pt x="1941960" y="1188418"/>
                  <a:pt x="1927482" y="1210612"/>
                  <a:pt x="1920529" y="1221661"/>
                </a:cubicBezTo>
                <a:lnTo>
                  <a:pt x="1924434" y="1218327"/>
                </a:lnTo>
                <a:close/>
                <a:moveTo>
                  <a:pt x="1899955" y="1195943"/>
                </a:moveTo>
                <a:cubicBezTo>
                  <a:pt x="1911671" y="1189847"/>
                  <a:pt x="1925863" y="1181560"/>
                  <a:pt x="1937102" y="1184132"/>
                </a:cubicBezTo>
                <a:cubicBezTo>
                  <a:pt x="1937579" y="1183560"/>
                  <a:pt x="1938912" y="1181941"/>
                  <a:pt x="1938055" y="1181370"/>
                </a:cubicBezTo>
                <a:cubicBezTo>
                  <a:pt x="1925672" y="1168416"/>
                  <a:pt x="1899479" y="1193752"/>
                  <a:pt x="1899288" y="1194419"/>
                </a:cubicBezTo>
                <a:lnTo>
                  <a:pt x="1895478" y="1198515"/>
                </a:lnTo>
                <a:lnTo>
                  <a:pt x="1899955" y="1195943"/>
                </a:lnTo>
                <a:close/>
                <a:moveTo>
                  <a:pt x="1877762" y="1176321"/>
                </a:moveTo>
                <a:cubicBezTo>
                  <a:pt x="1890430" y="1170511"/>
                  <a:pt x="1903003" y="1163177"/>
                  <a:pt x="1915385" y="1165844"/>
                </a:cubicBezTo>
                <a:cubicBezTo>
                  <a:pt x="1915957" y="1165272"/>
                  <a:pt x="1917386" y="1163844"/>
                  <a:pt x="1916529" y="1163177"/>
                </a:cubicBezTo>
                <a:cubicBezTo>
                  <a:pt x="1903193" y="1150414"/>
                  <a:pt x="1878809" y="1172797"/>
                  <a:pt x="1873094" y="1178608"/>
                </a:cubicBezTo>
                <a:lnTo>
                  <a:pt x="1877762" y="1176321"/>
                </a:lnTo>
                <a:close/>
                <a:moveTo>
                  <a:pt x="1860140" y="1152985"/>
                </a:moveTo>
                <a:cubicBezTo>
                  <a:pt x="1872618" y="1148604"/>
                  <a:pt x="1886620" y="1142222"/>
                  <a:pt x="1898145" y="1145651"/>
                </a:cubicBezTo>
                <a:cubicBezTo>
                  <a:pt x="1898717" y="1145175"/>
                  <a:pt x="1900336" y="1143937"/>
                  <a:pt x="1899669" y="1143270"/>
                </a:cubicBezTo>
                <a:cubicBezTo>
                  <a:pt x="1887572" y="1130983"/>
                  <a:pt x="1865665" y="1147461"/>
                  <a:pt x="1855378" y="1154890"/>
                </a:cubicBezTo>
                <a:lnTo>
                  <a:pt x="1860140" y="1152985"/>
                </a:lnTo>
                <a:close/>
                <a:moveTo>
                  <a:pt x="1847948" y="1127077"/>
                </a:moveTo>
                <a:cubicBezTo>
                  <a:pt x="1860617" y="1125267"/>
                  <a:pt x="1875571" y="1121362"/>
                  <a:pt x="1885286" y="1126410"/>
                </a:cubicBezTo>
                <a:cubicBezTo>
                  <a:pt x="1885953" y="1126029"/>
                  <a:pt x="1887763" y="1124982"/>
                  <a:pt x="1887287" y="1124315"/>
                </a:cubicBezTo>
                <a:cubicBezTo>
                  <a:pt x="1879857" y="1110694"/>
                  <a:pt x="1851473" y="1124410"/>
                  <a:pt x="1842995" y="1128030"/>
                </a:cubicBezTo>
                <a:lnTo>
                  <a:pt x="1847948" y="1127077"/>
                </a:lnTo>
                <a:close/>
                <a:moveTo>
                  <a:pt x="1837757" y="1106122"/>
                </a:moveTo>
                <a:cubicBezTo>
                  <a:pt x="1848425" y="1104884"/>
                  <a:pt x="1870237" y="1103074"/>
                  <a:pt x="1875095" y="1106979"/>
                </a:cubicBezTo>
                <a:cubicBezTo>
                  <a:pt x="1875666" y="1106694"/>
                  <a:pt x="1877666" y="1105932"/>
                  <a:pt x="1877381" y="1105265"/>
                </a:cubicBezTo>
                <a:cubicBezTo>
                  <a:pt x="1870332" y="1092978"/>
                  <a:pt x="1838328" y="1105170"/>
                  <a:pt x="1832804" y="1106598"/>
                </a:cubicBezTo>
                <a:lnTo>
                  <a:pt x="1837757" y="1106122"/>
                </a:lnTo>
                <a:close/>
                <a:moveTo>
                  <a:pt x="1833851" y="1085167"/>
                </a:moveTo>
                <a:cubicBezTo>
                  <a:pt x="1847472" y="1085929"/>
                  <a:pt x="1864236" y="1085929"/>
                  <a:pt x="1870427" y="1089835"/>
                </a:cubicBezTo>
                <a:cubicBezTo>
                  <a:pt x="1870999" y="1089644"/>
                  <a:pt x="1873190" y="1089263"/>
                  <a:pt x="1872904" y="1088596"/>
                </a:cubicBezTo>
                <a:cubicBezTo>
                  <a:pt x="1867475" y="1078500"/>
                  <a:pt x="1838233" y="1083834"/>
                  <a:pt x="1828708" y="1084881"/>
                </a:cubicBezTo>
                <a:lnTo>
                  <a:pt x="1833851" y="1085167"/>
                </a:lnTo>
                <a:close/>
                <a:moveTo>
                  <a:pt x="1833375" y="1068784"/>
                </a:moveTo>
                <a:cubicBezTo>
                  <a:pt x="1846043" y="1071737"/>
                  <a:pt x="1859188" y="1072785"/>
                  <a:pt x="1868522" y="1078214"/>
                </a:cubicBezTo>
                <a:cubicBezTo>
                  <a:pt x="1869094" y="1078119"/>
                  <a:pt x="1871285" y="1078023"/>
                  <a:pt x="1871285" y="1077452"/>
                </a:cubicBezTo>
                <a:cubicBezTo>
                  <a:pt x="1867189" y="1067451"/>
                  <a:pt x="1832708" y="1068117"/>
                  <a:pt x="1828422" y="1067737"/>
                </a:cubicBezTo>
                <a:lnTo>
                  <a:pt x="1833375" y="1068784"/>
                </a:lnTo>
                <a:close/>
                <a:moveTo>
                  <a:pt x="1830518" y="1052687"/>
                </a:moveTo>
                <a:cubicBezTo>
                  <a:pt x="1843472" y="1057926"/>
                  <a:pt x="1858997" y="1061545"/>
                  <a:pt x="1868904" y="1068594"/>
                </a:cubicBezTo>
                <a:cubicBezTo>
                  <a:pt x="1869475" y="1068594"/>
                  <a:pt x="1871666" y="1068784"/>
                  <a:pt x="1871666" y="1068308"/>
                </a:cubicBezTo>
                <a:cubicBezTo>
                  <a:pt x="1869189" y="1058878"/>
                  <a:pt x="1838328" y="1054497"/>
                  <a:pt x="1835947" y="1053544"/>
                </a:cubicBezTo>
                <a:cubicBezTo>
                  <a:pt x="1835947" y="1053544"/>
                  <a:pt x="1830518" y="1052687"/>
                  <a:pt x="1830518" y="1052687"/>
                </a:cubicBezTo>
                <a:close/>
                <a:moveTo>
                  <a:pt x="1842043" y="1034399"/>
                </a:moveTo>
                <a:lnTo>
                  <a:pt x="1836804" y="1032684"/>
                </a:lnTo>
                <a:cubicBezTo>
                  <a:pt x="1848520" y="1040114"/>
                  <a:pt x="1863569" y="1047162"/>
                  <a:pt x="1871856" y="1056306"/>
                </a:cubicBezTo>
                <a:cubicBezTo>
                  <a:pt x="1872428" y="1056402"/>
                  <a:pt x="1874523" y="1057068"/>
                  <a:pt x="1874618" y="1056497"/>
                </a:cubicBezTo>
                <a:cubicBezTo>
                  <a:pt x="1872428" y="1044972"/>
                  <a:pt x="1851187" y="1038780"/>
                  <a:pt x="1842043" y="1034399"/>
                </a:cubicBezTo>
                <a:close/>
                <a:moveTo>
                  <a:pt x="1850520" y="1010872"/>
                </a:moveTo>
                <a:cubicBezTo>
                  <a:pt x="1860236" y="1021921"/>
                  <a:pt x="1872047" y="1030589"/>
                  <a:pt x="1877095" y="1043352"/>
                </a:cubicBezTo>
                <a:cubicBezTo>
                  <a:pt x="1877666" y="1043638"/>
                  <a:pt x="1879667" y="1044591"/>
                  <a:pt x="1879952" y="1044019"/>
                </a:cubicBezTo>
                <a:cubicBezTo>
                  <a:pt x="1884620" y="1031922"/>
                  <a:pt x="1857473" y="1015444"/>
                  <a:pt x="1850520" y="1010872"/>
                </a:cubicBezTo>
                <a:close/>
                <a:moveTo>
                  <a:pt x="1868618" y="991346"/>
                </a:moveTo>
                <a:lnTo>
                  <a:pt x="1864141" y="988107"/>
                </a:lnTo>
                <a:cubicBezTo>
                  <a:pt x="1872713" y="1000014"/>
                  <a:pt x="1884905" y="1013063"/>
                  <a:pt x="1886429" y="1026207"/>
                </a:cubicBezTo>
                <a:cubicBezTo>
                  <a:pt x="1887001" y="1026588"/>
                  <a:pt x="1888715" y="1027827"/>
                  <a:pt x="1889192" y="1027160"/>
                </a:cubicBezTo>
                <a:cubicBezTo>
                  <a:pt x="1897574" y="1015444"/>
                  <a:pt x="1871951" y="993632"/>
                  <a:pt x="1868618" y="991346"/>
                </a:cubicBezTo>
                <a:close/>
                <a:moveTo>
                  <a:pt x="1907956" y="998394"/>
                </a:moveTo>
                <a:cubicBezTo>
                  <a:pt x="1904051" y="983821"/>
                  <a:pt x="1895478" y="973820"/>
                  <a:pt x="1885286" y="965247"/>
                </a:cubicBezTo>
                <a:cubicBezTo>
                  <a:pt x="1892430" y="977916"/>
                  <a:pt x="1903098" y="993441"/>
                  <a:pt x="1901765" y="1007729"/>
                </a:cubicBezTo>
                <a:cubicBezTo>
                  <a:pt x="1905860" y="1012968"/>
                  <a:pt x="1908527" y="998585"/>
                  <a:pt x="1907956" y="998394"/>
                </a:cubicBezTo>
                <a:close/>
                <a:moveTo>
                  <a:pt x="1929578" y="973820"/>
                </a:moveTo>
                <a:cubicBezTo>
                  <a:pt x="1928435" y="962580"/>
                  <a:pt x="1920338" y="948960"/>
                  <a:pt x="1914623" y="942578"/>
                </a:cubicBezTo>
                <a:cubicBezTo>
                  <a:pt x="1919195" y="957056"/>
                  <a:pt x="1926244" y="976201"/>
                  <a:pt x="1920815" y="988965"/>
                </a:cubicBezTo>
                <a:cubicBezTo>
                  <a:pt x="1923958" y="993822"/>
                  <a:pt x="1928244" y="983821"/>
                  <a:pt x="1929101" y="983059"/>
                </a:cubicBezTo>
                <a:cubicBezTo>
                  <a:pt x="1930911" y="978868"/>
                  <a:pt x="1929768" y="977630"/>
                  <a:pt x="1929578" y="973820"/>
                </a:cubicBezTo>
                <a:close/>
                <a:moveTo>
                  <a:pt x="1954724" y="944007"/>
                </a:moveTo>
                <a:cubicBezTo>
                  <a:pt x="1949580" y="927624"/>
                  <a:pt x="1946532" y="926385"/>
                  <a:pt x="1941674" y="919813"/>
                </a:cubicBezTo>
                <a:cubicBezTo>
                  <a:pt x="1946246" y="935148"/>
                  <a:pt x="1952533" y="954008"/>
                  <a:pt x="1945770" y="967533"/>
                </a:cubicBezTo>
                <a:cubicBezTo>
                  <a:pt x="1948723" y="972582"/>
                  <a:pt x="1953200" y="962866"/>
                  <a:pt x="1954914" y="961056"/>
                </a:cubicBezTo>
                <a:cubicBezTo>
                  <a:pt x="1957772" y="954960"/>
                  <a:pt x="1955867" y="950579"/>
                  <a:pt x="1954724" y="944007"/>
                </a:cubicBezTo>
                <a:close/>
                <a:moveTo>
                  <a:pt x="1982632" y="912384"/>
                </a:moveTo>
                <a:cubicBezTo>
                  <a:pt x="1980251" y="906859"/>
                  <a:pt x="1977584" y="903335"/>
                  <a:pt x="1974536" y="899144"/>
                </a:cubicBezTo>
                <a:cubicBezTo>
                  <a:pt x="1979012" y="915241"/>
                  <a:pt x="1982537" y="938006"/>
                  <a:pt x="1974917" y="947817"/>
                </a:cubicBezTo>
                <a:cubicBezTo>
                  <a:pt x="1975393" y="948674"/>
                  <a:pt x="1976536" y="950293"/>
                  <a:pt x="1977584" y="949436"/>
                </a:cubicBezTo>
                <a:cubicBezTo>
                  <a:pt x="1991966" y="940482"/>
                  <a:pt x="1987204" y="922671"/>
                  <a:pt x="1982632" y="912384"/>
                </a:cubicBezTo>
                <a:close/>
                <a:moveTo>
                  <a:pt x="1968725" y="965152"/>
                </a:moveTo>
                <a:cubicBezTo>
                  <a:pt x="1921862" y="998871"/>
                  <a:pt x="1855664" y="1049829"/>
                  <a:pt x="1889287" y="1111647"/>
                </a:cubicBezTo>
                <a:cubicBezTo>
                  <a:pt x="1911004" y="1155081"/>
                  <a:pt x="1952628" y="1188418"/>
                  <a:pt x="1997110" y="1207183"/>
                </a:cubicBezTo>
                <a:cubicBezTo>
                  <a:pt x="1996919" y="1207564"/>
                  <a:pt x="1997015" y="1207278"/>
                  <a:pt x="1997015" y="1207373"/>
                </a:cubicBezTo>
                <a:cubicBezTo>
                  <a:pt x="2000348" y="1208992"/>
                  <a:pt x="2003777" y="1210707"/>
                  <a:pt x="2007016" y="1212421"/>
                </a:cubicBezTo>
                <a:cubicBezTo>
                  <a:pt x="2085026" y="1192800"/>
                  <a:pt x="2080835" y="1149937"/>
                  <a:pt x="2068262" y="1060974"/>
                </a:cubicBezTo>
                <a:cubicBezTo>
                  <a:pt x="2068262" y="1061069"/>
                  <a:pt x="2068262" y="1061164"/>
                  <a:pt x="2068262" y="1061260"/>
                </a:cubicBezTo>
                <a:cubicBezTo>
                  <a:pt x="2068357" y="1056116"/>
                  <a:pt x="2068929" y="1050972"/>
                  <a:pt x="2069786" y="1045829"/>
                </a:cubicBezTo>
                <a:cubicBezTo>
                  <a:pt x="2069786" y="1046019"/>
                  <a:pt x="2069690" y="1046210"/>
                  <a:pt x="2069690" y="1046305"/>
                </a:cubicBezTo>
                <a:cubicBezTo>
                  <a:pt x="2074167" y="1019254"/>
                  <a:pt x="2089693" y="995251"/>
                  <a:pt x="2108172" y="975344"/>
                </a:cubicBezTo>
                <a:cubicBezTo>
                  <a:pt x="2082930" y="987060"/>
                  <a:pt x="2051402" y="1006395"/>
                  <a:pt x="2044544" y="1035256"/>
                </a:cubicBezTo>
                <a:cubicBezTo>
                  <a:pt x="2044354" y="1048401"/>
                  <a:pt x="2050545" y="1061069"/>
                  <a:pt x="2049212" y="1074499"/>
                </a:cubicBezTo>
                <a:cubicBezTo>
                  <a:pt x="2042068" y="1149270"/>
                  <a:pt x="1960153" y="1174321"/>
                  <a:pt x="1910147" y="1122696"/>
                </a:cubicBezTo>
                <a:cubicBezTo>
                  <a:pt x="1940627" y="1134697"/>
                  <a:pt x="1987490" y="1085834"/>
                  <a:pt x="1988537" y="1060593"/>
                </a:cubicBezTo>
                <a:cubicBezTo>
                  <a:pt x="1988061" y="1002300"/>
                  <a:pt x="2031876" y="973153"/>
                  <a:pt x="2079025" y="954008"/>
                </a:cubicBezTo>
                <a:cubicBezTo>
                  <a:pt x="2062833" y="947245"/>
                  <a:pt x="2048069" y="937815"/>
                  <a:pt x="2034448" y="926481"/>
                </a:cubicBezTo>
                <a:cubicBezTo>
                  <a:pt x="2010540" y="938863"/>
                  <a:pt x="1988347" y="951817"/>
                  <a:pt x="1968725" y="965152"/>
                </a:cubicBezTo>
                <a:close/>
                <a:moveTo>
                  <a:pt x="2001110" y="930957"/>
                </a:moveTo>
                <a:lnTo>
                  <a:pt x="2000539" y="931719"/>
                </a:lnTo>
                <a:cubicBezTo>
                  <a:pt x="2001015" y="932577"/>
                  <a:pt x="2002063" y="934291"/>
                  <a:pt x="2003111" y="933434"/>
                </a:cubicBezTo>
                <a:cubicBezTo>
                  <a:pt x="2014255" y="926385"/>
                  <a:pt x="2015684" y="919242"/>
                  <a:pt x="2014350" y="907716"/>
                </a:cubicBezTo>
                <a:cubicBezTo>
                  <a:pt x="2011779" y="904954"/>
                  <a:pt x="2009207" y="902097"/>
                  <a:pt x="2006730" y="899239"/>
                </a:cubicBezTo>
                <a:cubicBezTo>
                  <a:pt x="2008540" y="909336"/>
                  <a:pt x="2004730" y="929243"/>
                  <a:pt x="2001110" y="930957"/>
                </a:cubicBezTo>
                <a:close/>
                <a:moveTo>
                  <a:pt x="2211899" y="822277"/>
                </a:moveTo>
                <a:cubicBezTo>
                  <a:pt x="2125602" y="814752"/>
                  <a:pt x="2023018" y="839994"/>
                  <a:pt x="1958248" y="775224"/>
                </a:cubicBezTo>
                <a:cubicBezTo>
                  <a:pt x="2014160" y="858377"/>
                  <a:pt x="2121126" y="888190"/>
                  <a:pt x="2211899" y="822277"/>
                </a:cubicBezTo>
                <a:close/>
                <a:moveTo>
                  <a:pt x="1953295" y="862854"/>
                </a:moveTo>
                <a:cubicBezTo>
                  <a:pt x="1960534" y="869235"/>
                  <a:pt x="1975583" y="871998"/>
                  <a:pt x="1978536" y="860853"/>
                </a:cubicBezTo>
                <a:cubicBezTo>
                  <a:pt x="1977012" y="858472"/>
                  <a:pt x="1975583" y="856091"/>
                  <a:pt x="1974155" y="853710"/>
                </a:cubicBezTo>
                <a:cubicBezTo>
                  <a:pt x="1972059" y="858186"/>
                  <a:pt x="1967583" y="857520"/>
                  <a:pt x="1967201" y="849995"/>
                </a:cubicBezTo>
                <a:cubicBezTo>
                  <a:pt x="1967106" y="847233"/>
                  <a:pt x="1966249" y="847709"/>
                  <a:pt x="1965392" y="849519"/>
                </a:cubicBezTo>
                <a:cubicBezTo>
                  <a:pt x="1963868" y="851709"/>
                  <a:pt x="1964630" y="856853"/>
                  <a:pt x="1961582" y="857234"/>
                </a:cubicBezTo>
                <a:cubicBezTo>
                  <a:pt x="1959105" y="856758"/>
                  <a:pt x="1959962" y="853233"/>
                  <a:pt x="1960343" y="851614"/>
                </a:cubicBezTo>
                <a:cubicBezTo>
                  <a:pt x="1962248" y="844280"/>
                  <a:pt x="1959962" y="843994"/>
                  <a:pt x="1957676" y="846280"/>
                </a:cubicBezTo>
                <a:cubicBezTo>
                  <a:pt x="1956438" y="847518"/>
                  <a:pt x="1955390" y="850852"/>
                  <a:pt x="1953104" y="848280"/>
                </a:cubicBezTo>
                <a:cubicBezTo>
                  <a:pt x="1950723" y="845709"/>
                  <a:pt x="1953676" y="843423"/>
                  <a:pt x="1954533" y="841422"/>
                </a:cubicBezTo>
                <a:cubicBezTo>
                  <a:pt x="1953581" y="823611"/>
                  <a:pt x="1934912" y="847709"/>
                  <a:pt x="1953295" y="862854"/>
                </a:cubicBezTo>
                <a:close/>
                <a:moveTo>
                  <a:pt x="1953295" y="828849"/>
                </a:moveTo>
                <a:cubicBezTo>
                  <a:pt x="1955200" y="828849"/>
                  <a:pt x="1957581" y="828564"/>
                  <a:pt x="1959772" y="827897"/>
                </a:cubicBezTo>
                <a:cubicBezTo>
                  <a:pt x="1958248" y="825039"/>
                  <a:pt x="1956819" y="822087"/>
                  <a:pt x="1955390" y="819134"/>
                </a:cubicBezTo>
                <a:cubicBezTo>
                  <a:pt x="1953485" y="817991"/>
                  <a:pt x="1952533" y="816276"/>
                  <a:pt x="1953104" y="814467"/>
                </a:cubicBezTo>
                <a:cubicBezTo>
                  <a:pt x="1952057" y="812371"/>
                  <a:pt x="1951104" y="810180"/>
                  <a:pt x="1950056" y="808085"/>
                </a:cubicBezTo>
                <a:cubicBezTo>
                  <a:pt x="1945865" y="809323"/>
                  <a:pt x="1942627" y="804370"/>
                  <a:pt x="1947770" y="803132"/>
                </a:cubicBezTo>
                <a:cubicBezTo>
                  <a:pt x="1945104" y="797131"/>
                  <a:pt x="1942532" y="791130"/>
                  <a:pt x="1940055" y="785130"/>
                </a:cubicBezTo>
                <a:cubicBezTo>
                  <a:pt x="1925863" y="797322"/>
                  <a:pt x="1935007" y="826659"/>
                  <a:pt x="1953295" y="828849"/>
                </a:cubicBezTo>
                <a:close/>
                <a:moveTo>
                  <a:pt x="1910337" y="873998"/>
                </a:moveTo>
                <a:cubicBezTo>
                  <a:pt x="1912909" y="885333"/>
                  <a:pt x="1930435" y="900763"/>
                  <a:pt x="1938912" y="886666"/>
                </a:cubicBezTo>
                <a:cubicBezTo>
                  <a:pt x="1940055" y="883618"/>
                  <a:pt x="1935959" y="883332"/>
                  <a:pt x="1934245" y="883809"/>
                </a:cubicBezTo>
                <a:cubicBezTo>
                  <a:pt x="1929101" y="885142"/>
                  <a:pt x="1926149" y="880856"/>
                  <a:pt x="1930149" y="876474"/>
                </a:cubicBezTo>
                <a:cubicBezTo>
                  <a:pt x="1931673" y="874760"/>
                  <a:pt x="1930721" y="874379"/>
                  <a:pt x="1928816" y="874855"/>
                </a:cubicBezTo>
                <a:cubicBezTo>
                  <a:pt x="1926054" y="875141"/>
                  <a:pt x="1923386" y="878760"/>
                  <a:pt x="1920910" y="876760"/>
                </a:cubicBezTo>
                <a:cubicBezTo>
                  <a:pt x="1919005" y="874665"/>
                  <a:pt x="1921958" y="873045"/>
                  <a:pt x="1923196" y="872474"/>
                </a:cubicBezTo>
                <a:cubicBezTo>
                  <a:pt x="1929387" y="869426"/>
                  <a:pt x="1927577" y="867521"/>
                  <a:pt x="1924244" y="867235"/>
                </a:cubicBezTo>
                <a:cubicBezTo>
                  <a:pt x="1922434" y="867045"/>
                  <a:pt x="1919481" y="868378"/>
                  <a:pt x="1919100" y="865140"/>
                </a:cubicBezTo>
                <a:cubicBezTo>
                  <a:pt x="1918719" y="861806"/>
                  <a:pt x="1922624" y="862568"/>
                  <a:pt x="1924625" y="861996"/>
                </a:cubicBezTo>
                <a:cubicBezTo>
                  <a:pt x="1935388" y="850566"/>
                  <a:pt x="1904241" y="850852"/>
                  <a:pt x="1910337" y="873998"/>
                </a:cubicBezTo>
                <a:close/>
                <a:moveTo>
                  <a:pt x="1917195" y="843804"/>
                </a:moveTo>
                <a:cubicBezTo>
                  <a:pt x="1929006" y="851805"/>
                  <a:pt x="1946627" y="826563"/>
                  <a:pt x="1930530" y="831993"/>
                </a:cubicBezTo>
                <a:cubicBezTo>
                  <a:pt x="1925101" y="835231"/>
                  <a:pt x="1919767" y="831612"/>
                  <a:pt x="1924053" y="823896"/>
                </a:cubicBezTo>
                <a:cubicBezTo>
                  <a:pt x="1926625" y="817324"/>
                  <a:pt x="1917100" y="826278"/>
                  <a:pt x="1915385" y="827230"/>
                </a:cubicBezTo>
                <a:cubicBezTo>
                  <a:pt x="1914433" y="827802"/>
                  <a:pt x="1913766" y="828183"/>
                  <a:pt x="1912623" y="827325"/>
                </a:cubicBezTo>
                <a:cubicBezTo>
                  <a:pt x="1909861" y="825230"/>
                  <a:pt x="1913099" y="822182"/>
                  <a:pt x="1914623" y="820944"/>
                </a:cubicBezTo>
                <a:cubicBezTo>
                  <a:pt x="1921577" y="814943"/>
                  <a:pt x="1919005" y="813133"/>
                  <a:pt x="1914814" y="813895"/>
                </a:cubicBezTo>
                <a:cubicBezTo>
                  <a:pt x="1912528" y="814276"/>
                  <a:pt x="1909099" y="816943"/>
                  <a:pt x="1907956" y="812847"/>
                </a:cubicBezTo>
                <a:cubicBezTo>
                  <a:pt x="1906813" y="808752"/>
                  <a:pt x="1911766" y="808371"/>
                  <a:pt x="1914147" y="806942"/>
                </a:cubicBezTo>
                <a:cubicBezTo>
                  <a:pt x="1917481" y="804846"/>
                  <a:pt x="1917100" y="798846"/>
                  <a:pt x="1912718" y="797893"/>
                </a:cubicBezTo>
                <a:cubicBezTo>
                  <a:pt x="1886620" y="800846"/>
                  <a:pt x="1896621" y="839041"/>
                  <a:pt x="1917195" y="843804"/>
                </a:cubicBezTo>
                <a:close/>
                <a:moveTo>
                  <a:pt x="1884524" y="915432"/>
                </a:moveTo>
                <a:cubicBezTo>
                  <a:pt x="1892049" y="919146"/>
                  <a:pt x="1899574" y="915241"/>
                  <a:pt x="1901479" y="907716"/>
                </a:cubicBezTo>
                <a:cubicBezTo>
                  <a:pt x="1901669" y="899239"/>
                  <a:pt x="1886048" y="913908"/>
                  <a:pt x="1888715" y="899525"/>
                </a:cubicBezTo>
                <a:cubicBezTo>
                  <a:pt x="1893002" y="889238"/>
                  <a:pt x="1881953" y="903335"/>
                  <a:pt x="1879381" y="900668"/>
                </a:cubicBezTo>
                <a:cubicBezTo>
                  <a:pt x="1874237" y="896572"/>
                  <a:pt x="1892144" y="888762"/>
                  <a:pt x="1880524" y="888762"/>
                </a:cubicBezTo>
                <a:cubicBezTo>
                  <a:pt x="1878429" y="889047"/>
                  <a:pt x="1875571" y="891333"/>
                  <a:pt x="1874333" y="887619"/>
                </a:cubicBezTo>
                <a:cubicBezTo>
                  <a:pt x="1872999" y="883809"/>
                  <a:pt x="1877571" y="883809"/>
                  <a:pt x="1879571" y="882570"/>
                </a:cubicBezTo>
                <a:cubicBezTo>
                  <a:pt x="1882429" y="880856"/>
                  <a:pt x="1881858" y="875427"/>
                  <a:pt x="1877762" y="874379"/>
                </a:cubicBezTo>
                <a:cubicBezTo>
                  <a:pt x="1874142" y="873522"/>
                  <a:pt x="1870142" y="876474"/>
                  <a:pt x="1867951" y="878665"/>
                </a:cubicBezTo>
                <a:cubicBezTo>
                  <a:pt x="1857569" y="891810"/>
                  <a:pt x="1871189" y="910669"/>
                  <a:pt x="1884524" y="915432"/>
                </a:cubicBezTo>
                <a:close/>
                <a:moveTo>
                  <a:pt x="1854044" y="934863"/>
                </a:moveTo>
                <a:cubicBezTo>
                  <a:pt x="1859759" y="938577"/>
                  <a:pt x="1867094" y="937720"/>
                  <a:pt x="1869951" y="931815"/>
                </a:cubicBezTo>
                <a:cubicBezTo>
                  <a:pt x="1870713" y="928957"/>
                  <a:pt x="1866713" y="928671"/>
                  <a:pt x="1865093" y="929148"/>
                </a:cubicBezTo>
                <a:cubicBezTo>
                  <a:pt x="1860712" y="930386"/>
                  <a:pt x="1856711" y="926957"/>
                  <a:pt x="1860426" y="922290"/>
                </a:cubicBezTo>
                <a:cubicBezTo>
                  <a:pt x="1862808" y="916956"/>
                  <a:pt x="1852901" y="925338"/>
                  <a:pt x="1851282" y="922575"/>
                </a:cubicBezTo>
                <a:cubicBezTo>
                  <a:pt x="1849282" y="920575"/>
                  <a:pt x="1852044" y="919146"/>
                  <a:pt x="1853283" y="918480"/>
                </a:cubicBezTo>
                <a:cubicBezTo>
                  <a:pt x="1859093" y="915527"/>
                  <a:pt x="1857092" y="913717"/>
                  <a:pt x="1853854" y="913527"/>
                </a:cubicBezTo>
                <a:cubicBezTo>
                  <a:pt x="1852044" y="913431"/>
                  <a:pt x="1849282" y="914670"/>
                  <a:pt x="1848615" y="911622"/>
                </a:cubicBezTo>
                <a:cubicBezTo>
                  <a:pt x="1848044" y="908478"/>
                  <a:pt x="1851854" y="909145"/>
                  <a:pt x="1853759" y="908478"/>
                </a:cubicBezTo>
                <a:cubicBezTo>
                  <a:pt x="1856521" y="907621"/>
                  <a:pt x="1856711" y="903335"/>
                  <a:pt x="1853378" y="901811"/>
                </a:cubicBezTo>
                <a:cubicBezTo>
                  <a:pt x="1850520" y="900477"/>
                  <a:pt x="1846710" y="902001"/>
                  <a:pt x="1844329" y="903525"/>
                </a:cubicBezTo>
                <a:cubicBezTo>
                  <a:pt x="1833089" y="912003"/>
                  <a:pt x="1843376" y="929719"/>
                  <a:pt x="1854044" y="934863"/>
                </a:cubicBezTo>
                <a:close/>
                <a:moveTo>
                  <a:pt x="1829660" y="967248"/>
                </a:moveTo>
                <a:cubicBezTo>
                  <a:pt x="1837090" y="968772"/>
                  <a:pt x="1841376" y="963628"/>
                  <a:pt x="1840614" y="956865"/>
                </a:cubicBezTo>
                <a:cubicBezTo>
                  <a:pt x="1838519" y="949436"/>
                  <a:pt x="1828994" y="966676"/>
                  <a:pt x="1827851" y="951341"/>
                </a:cubicBezTo>
                <a:cubicBezTo>
                  <a:pt x="1827565" y="945912"/>
                  <a:pt x="1823755" y="954198"/>
                  <a:pt x="1822707" y="955437"/>
                </a:cubicBezTo>
                <a:cubicBezTo>
                  <a:pt x="1822231" y="956008"/>
                  <a:pt x="1821850" y="956389"/>
                  <a:pt x="1820707" y="956008"/>
                </a:cubicBezTo>
                <a:cubicBezTo>
                  <a:pt x="1815373" y="953722"/>
                  <a:pt x="1826993" y="942578"/>
                  <a:pt x="1817754" y="945531"/>
                </a:cubicBezTo>
                <a:cubicBezTo>
                  <a:pt x="1816230" y="946293"/>
                  <a:pt x="1814706" y="948960"/>
                  <a:pt x="1812515" y="946102"/>
                </a:cubicBezTo>
                <a:cubicBezTo>
                  <a:pt x="1810325" y="943245"/>
                  <a:pt x="1813754" y="941911"/>
                  <a:pt x="1815087" y="940387"/>
                </a:cubicBezTo>
                <a:cubicBezTo>
                  <a:pt x="1818230" y="935815"/>
                  <a:pt x="1810229" y="931053"/>
                  <a:pt x="1806896" y="936006"/>
                </a:cubicBezTo>
                <a:cubicBezTo>
                  <a:pt x="1795942" y="950103"/>
                  <a:pt x="1816516" y="966390"/>
                  <a:pt x="1829660" y="967248"/>
                </a:cubicBezTo>
                <a:close/>
                <a:moveTo>
                  <a:pt x="1812515" y="1001347"/>
                </a:moveTo>
                <a:cubicBezTo>
                  <a:pt x="1819278" y="1001919"/>
                  <a:pt x="1822136" y="997347"/>
                  <a:pt x="1820135" y="991536"/>
                </a:cubicBezTo>
                <a:cubicBezTo>
                  <a:pt x="1816706" y="985536"/>
                  <a:pt x="1811658" y="1000871"/>
                  <a:pt x="1807848" y="988012"/>
                </a:cubicBezTo>
                <a:cubicBezTo>
                  <a:pt x="1805848" y="982392"/>
                  <a:pt x="1805276" y="994013"/>
                  <a:pt x="1802419" y="992679"/>
                </a:cubicBezTo>
                <a:cubicBezTo>
                  <a:pt x="1797275" y="991346"/>
                  <a:pt x="1805372" y="980583"/>
                  <a:pt x="1797847" y="984107"/>
                </a:cubicBezTo>
                <a:cubicBezTo>
                  <a:pt x="1796704" y="984869"/>
                  <a:pt x="1795751" y="987345"/>
                  <a:pt x="1793275" y="985155"/>
                </a:cubicBezTo>
                <a:cubicBezTo>
                  <a:pt x="1790798" y="982869"/>
                  <a:pt x="1793561" y="981440"/>
                  <a:pt x="1794513" y="980011"/>
                </a:cubicBezTo>
                <a:cubicBezTo>
                  <a:pt x="1796513" y="975915"/>
                  <a:pt x="1788608" y="972296"/>
                  <a:pt x="1786512" y="977154"/>
                </a:cubicBezTo>
                <a:cubicBezTo>
                  <a:pt x="1779464" y="991346"/>
                  <a:pt x="1801371" y="1001823"/>
                  <a:pt x="1812515" y="1001347"/>
                </a:cubicBezTo>
                <a:close/>
                <a:moveTo>
                  <a:pt x="1811754" y="1133935"/>
                </a:moveTo>
                <a:cubicBezTo>
                  <a:pt x="1810801" y="1128792"/>
                  <a:pt x="1802419" y="1125172"/>
                  <a:pt x="1802895" y="1132506"/>
                </a:cubicBezTo>
                <a:cubicBezTo>
                  <a:pt x="1804038" y="1136983"/>
                  <a:pt x="1798228" y="1139841"/>
                  <a:pt x="1794132" y="1136316"/>
                </a:cubicBezTo>
                <a:cubicBezTo>
                  <a:pt x="1789560" y="1133745"/>
                  <a:pt x="1793846" y="1141269"/>
                  <a:pt x="1794227" y="1142889"/>
                </a:cubicBezTo>
                <a:cubicBezTo>
                  <a:pt x="1794704" y="1146318"/>
                  <a:pt x="1789655" y="1146032"/>
                  <a:pt x="1789084" y="1143365"/>
                </a:cubicBezTo>
                <a:cubicBezTo>
                  <a:pt x="1787084" y="1138888"/>
                  <a:pt x="1784226" y="1136983"/>
                  <a:pt x="1782988" y="1141841"/>
                </a:cubicBezTo>
                <a:cubicBezTo>
                  <a:pt x="1782702" y="1143556"/>
                  <a:pt x="1783845" y="1146413"/>
                  <a:pt x="1780130" y="1146794"/>
                </a:cubicBezTo>
                <a:cubicBezTo>
                  <a:pt x="1776320" y="1147175"/>
                  <a:pt x="1777463" y="1143365"/>
                  <a:pt x="1777083" y="1141460"/>
                </a:cubicBezTo>
                <a:cubicBezTo>
                  <a:pt x="1776511" y="1138698"/>
                  <a:pt x="1771367" y="1138126"/>
                  <a:pt x="1769177" y="1141269"/>
                </a:cubicBezTo>
                <a:cubicBezTo>
                  <a:pt x="1764224" y="1168892"/>
                  <a:pt x="1813468" y="1152509"/>
                  <a:pt x="1811754" y="1133935"/>
                </a:cubicBezTo>
                <a:close/>
                <a:moveTo>
                  <a:pt x="1831946" y="1176893"/>
                </a:moveTo>
                <a:cubicBezTo>
                  <a:pt x="1831565" y="1174607"/>
                  <a:pt x="1830422" y="1171368"/>
                  <a:pt x="1828136" y="1170511"/>
                </a:cubicBezTo>
                <a:cubicBezTo>
                  <a:pt x="1825565" y="1169368"/>
                  <a:pt x="1824231" y="1173273"/>
                  <a:pt x="1824517" y="1174988"/>
                </a:cubicBezTo>
                <a:cubicBezTo>
                  <a:pt x="1824898" y="1179465"/>
                  <a:pt x="1820707" y="1183084"/>
                  <a:pt x="1816611" y="1178703"/>
                </a:cubicBezTo>
                <a:cubicBezTo>
                  <a:pt x="1812801" y="1175750"/>
                  <a:pt x="1816040" y="1184227"/>
                  <a:pt x="1816135" y="1185751"/>
                </a:cubicBezTo>
                <a:cubicBezTo>
                  <a:pt x="1816040" y="1189942"/>
                  <a:pt x="1811754" y="1188609"/>
                  <a:pt x="1811468" y="1185370"/>
                </a:cubicBezTo>
                <a:cubicBezTo>
                  <a:pt x="1809944" y="1180322"/>
                  <a:pt x="1807848" y="1179750"/>
                  <a:pt x="1806515" y="1184132"/>
                </a:cubicBezTo>
                <a:cubicBezTo>
                  <a:pt x="1806038" y="1185942"/>
                  <a:pt x="1806800" y="1188894"/>
                  <a:pt x="1803562" y="1189180"/>
                </a:cubicBezTo>
                <a:cubicBezTo>
                  <a:pt x="1800133" y="1189371"/>
                  <a:pt x="1801657" y="1185466"/>
                  <a:pt x="1801466" y="1183465"/>
                </a:cubicBezTo>
                <a:cubicBezTo>
                  <a:pt x="1801181" y="1180608"/>
                  <a:pt x="1796799" y="1179846"/>
                  <a:pt x="1794513" y="1182989"/>
                </a:cubicBezTo>
                <a:cubicBezTo>
                  <a:pt x="1787560" y="1211088"/>
                  <a:pt x="1833280" y="1196705"/>
                  <a:pt x="1831946" y="1176893"/>
                </a:cubicBezTo>
                <a:close/>
                <a:moveTo>
                  <a:pt x="1854521" y="1202039"/>
                </a:moveTo>
                <a:cubicBezTo>
                  <a:pt x="1852997" y="1200706"/>
                  <a:pt x="1850330" y="1198800"/>
                  <a:pt x="1847663" y="1199086"/>
                </a:cubicBezTo>
                <a:cubicBezTo>
                  <a:pt x="1844519" y="1199372"/>
                  <a:pt x="1845567" y="1202610"/>
                  <a:pt x="1846520" y="1203754"/>
                </a:cubicBezTo>
                <a:cubicBezTo>
                  <a:pt x="1849187" y="1206802"/>
                  <a:pt x="1846901" y="1211183"/>
                  <a:pt x="1841090" y="1209754"/>
                </a:cubicBezTo>
                <a:cubicBezTo>
                  <a:pt x="1834994" y="1209564"/>
                  <a:pt x="1846424" y="1214612"/>
                  <a:pt x="1844424" y="1216898"/>
                </a:cubicBezTo>
                <a:cubicBezTo>
                  <a:pt x="1843091" y="1219184"/>
                  <a:pt x="1840709" y="1217565"/>
                  <a:pt x="1839662" y="1216803"/>
                </a:cubicBezTo>
                <a:cubicBezTo>
                  <a:pt x="1834804" y="1213183"/>
                  <a:pt x="1833756" y="1215279"/>
                  <a:pt x="1834518" y="1218041"/>
                </a:cubicBezTo>
                <a:cubicBezTo>
                  <a:pt x="1834994" y="1219565"/>
                  <a:pt x="1837185" y="1221375"/>
                  <a:pt x="1834328" y="1222899"/>
                </a:cubicBezTo>
                <a:cubicBezTo>
                  <a:pt x="1831375" y="1224518"/>
                  <a:pt x="1830708" y="1221089"/>
                  <a:pt x="1829565" y="1219755"/>
                </a:cubicBezTo>
                <a:cubicBezTo>
                  <a:pt x="1827851" y="1217850"/>
                  <a:pt x="1823469" y="1219184"/>
                  <a:pt x="1823183" y="1222422"/>
                </a:cubicBezTo>
                <a:cubicBezTo>
                  <a:pt x="1830232" y="1244806"/>
                  <a:pt x="1864522" y="1216993"/>
                  <a:pt x="1854521" y="1202039"/>
                </a:cubicBezTo>
                <a:close/>
                <a:moveTo>
                  <a:pt x="1879476" y="1231376"/>
                </a:moveTo>
                <a:cubicBezTo>
                  <a:pt x="1878524" y="1229376"/>
                  <a:pt x="1876523" y="1226709"/>
                  <a:pt x="1874237" y="1226233"/>
                </a:cubicBezTo>
                <a:cubicBezTo>
                  <a:pt x="1871475" y="1225756"/>
                  <a:pt x="1871570" y="1229566"/>
                  <a:pt x="1872142" y="1231090"/>
                </a:cubicBezTo>
                <a:cubicBezTo>
                  <a:pt x="1873761" y="1235091"/>
                  <a:pt x="1870808" y="1239282"/>
                  <a:pt x="1866046" y="1236138"/>
                </a:cubicBezTo>
                <a:cubicBezTo>
                  <a:pt x="1860712" y="1234329"/>
                  <a:pt x="1869665" y="1242996"/>
                  <a:pt x="1867284" y="1244806"/>
                </a:cubicBezTo>
                <a:cubicBezTo>
                  <a:pt x="1863665" y="1249092"/>
                  <a:pt x="1859569" y="1233281"/>
                  <a:pt x="1858426" y="1243187"/>
                </a:cubicBezTo>
                <a:cubicBezTo>
                  <a:pt x="1858426" y="1244901"/>
                  <a:pt x="1859950" y="1247568"/>
                  <a:pt x="1856997" y="1248426"/>
                </a:cubicBezTo>
                <a:cubicBezTo>
                  <a:pt x="1854044" y="1249283"/>
                  <a:pt x="1854330" y="1245473"/>
                  <a:pt x="1853568" y="1243663"/>
                </a:cubicBezTo>
                <a:cubicBezTo>
                  <a:pt x="1852520" y="1241187"/>
                  <a:pt x="1848329" y="1241377"/>
                  <a:pt x="1847186" y="1244711"/>
                </a:cubicBezTo>
                <a:cubicBezTo>
                  <a:pt x="1848044" y="1271476"/>
                  <a:pt x="1885858" y="1249283"/>
                  <a:pt x="1879476" y="1231376"/>
                </a:cubicBezTo>
                <a:close/>
                <a:moveTo>
                  <a:pt x="1914242" y="1263380"/>
                </a:moveTo>
                <a:cubicBezTo>
                  <a:pt x="1912909" y="1255474"/>
                  <a:pt x="1904813" y="1253950"/>
                  <a:pt x="1898240" y="1256998"/>
                </a:cubicBezTo>
                <a:cubicBezTo>
                  <a:pt x="1891192" y="1262142"/>
                  <a:pt x="1912052" y="1263285"/>
                  <a:pt x="1898621" y="1270429"/>
                </a:cubicBezTo>
                <a:cubicBezTo>
                  <a:pt x="1887763" y="1273953"/>
                  <a:pt x="1905384" y="1272429"/>
                  <a:pt x="1904908" y="1275953"/>
                </a:cubicBezTo>
                <a:cubicBezTo>
                  <a:pt x="1904622" y="1281858"/>
                  <a:pt x="1887668" y="1274810"/>
                  <a:pt x="1894526" y="1282430"/>
                </a:cubicBezTo>
                <a:cubicBezTo>
                  <a:pt x="1895954" y="1283573"/>
                  <a:pt x="1899479" y="1284145"/>
                  <a:pt x="1897193" y="1287288"/>
                </a:cubicBezTo>
                <a:cubicBezTo>
                  <a:pt x="1894907" y="1290431"/>
                  <a:pt x="1892144" y="1287478"/>
                  <a:pt x="1889954" y="1286907"/>
                </a:cubicBezTo>
                <a:cubicBezTo>
                  <a:pt x="1886810" y="1286050"/>
                  <a:pt x="1882810" y="1289764"/>
                  <a:pt x="1884429" y="1293098"/>
                </a:cubicBezTo>
                <a:cubicBezTo>
                  <a:pt x="1885953" y="1296146"/>
                  <a:pt x="1890620" y="1297003"/>
                  <a:pt x="1893764" y="1297099"/>
                </a:cubicBezTo>
                <a:cubicBezTo>
                  <a:pt x="1909099" y="1296717"/>
                  <a:pt x="1917862" y="1276143"/>
                  <a:pt x="1914242" y="1263380"/>
                </a:cubicBezTo>
                <a:close/>
                <a:moveTo>
                  <a:pt x="1920719" y="1305195"/>
                </a:moveTo>
                <a:cubicBezTo>
                  <a:pt x="1918719" y="1303004"/>
                  <a:pt x="1915195" y="1299956"/>
                  <a:pt x="1912052" y="1300051"/>
                </a:cubicBezTo>
                <a:cubicBezTo>
                  <a:pt x="1908337" y="1300051"/>
                  <a:pt x="1909766" y="1304814"/>
                  <a:pt x="1911099" y="1306528"/>
                </a:cubicBezTo>
                <a:cubicBezTo>
                  <a:pt x="1914719" y="1311195"/>
                  <a:pt x="1912433" y="1317006"/>
                  <a:pt x="1905003" y="1314243"/>
                </a:cubicBezTo>
                <a:cubicBezTo>
                  <a:pt x="1897383" y="1312910"/>
                  <a:pt x="1912242" y="1322054"/>
                  <a:pt x="1909766" y="1324721"/>
                </a:cubicBezTo>
                <a:cubicBezTo>
                  <a:pt x="1906813" y="1330722"/>
                  <a:pt x="1895097" y="1312243"/>
                  <a:pt x="1897574" y="1324721"/>
                </a:cubicBezTo>
                <a:cubicBezTo>
                  <a:pt x="1898240" y="1326912"/>
                  <a:pt x="1901193" y="1329674"/>
                  <a:pt x="1897764" y="1331484"/>
                </a:cubicBezTo>
                <a:cubicBezTo>
                  <a:pt x="1894145" y="1333293"/>
                  <a:pt x="1893097" y="1328436"/>
                  <a:pt x="1891478" y="1326340"/>
                </a:cubicBezTo>
                <a:cubicBezTo>
                  <a:pt x="1889096" y="1323292"/>
                  <a:pt x="1883572" y="1324721"/>
                  <a:pt x="1883572" y="1329293"/>
                </a:cubicBezTo>
                <a:cubicBezTo>
                  <a:pt x="1894049" y="1361392"/>
                  <a:pt x="1935579" y="1327579"/>
                  <a:pt x="1920719" y="1305195"/>
                </a:cubicBezTo>
                <a:close/>
                <a:moveTo>
                  <a:pt x="1961963" y="1285192"/>
                </a:moveTo>
                <a:cubicBezTo>
                  <a:pt x="1961677" y="1284335"/>
                  <a:pt x="1961296" y="1283478"/>
                  <a:pt x="1960915" y="1282620"/>
                </a:cubicBezTo>
                <a:lnTo>
                  <a:pt x="1961010" y="1282525"/>
                </a:lnTo>
                <a:cubicBezTo>
                  <a:pt x="1959010" y="1278049"/>
                  <a:pt x="1952533" y="1271667"/>
                  <a:pt x="1947008" y="1270905"/>
                </a:cubicBezTo>
                <a:cubicBezTo>
                  <a:pt x="1940912" y="1271857"/>
                  <a:pt x="1954533" y="1284430"/>
                  <a:pt x="1941960" y="1282716"/>
                </a:cubicBezTo>
                <a:cubicBezTo>
                  <a:pt x="1936531" y="1282430"/>
                  <a:pt x="1947104" y="1288431"/>
                  <a:pt x="1945675" y="1290812"/>
                </a:cubicBezTo>
                <a:cubicBezTo>
                  <a:pt x="1944722" y="1292908"/>
                  <a:pt x="1942246" y="1291574"/>
                  <a:pt x="1941198" y="1290431"/>
                </a:cubicBezTo>
                <a:cubicBezTo>
                  <a:pt x="1936531" y="1286335"/>
                  <a:pt x="1935674" y="1288716"/>
                  <a:pt x="1936626" y="1291669"/>
                </a:cubicBezTo>
                <a:cubicBezTo>
                  <a:pt x="1940150" y="1297194"/>
                  <a:pt x="1934912" y="1300242"/>
                  <a:pt x="1932245" y="1293479"/>
                </a:cubicBezTo>
                <a:cubicBezTo>
                  <a:pt x="1930625" y="1291383"/>
                  <a:pt x="1926720" y="1292812"/>
                  <a:pt x="1926530" y="1296337"/>
                </a:cubicBezTo>
                <a:cubicBezTo>
                  <a:pt x="1926339" y="1299384"/>
                  <a:pt x="1929101" y="1302242"/>
                  <a:pt x="1931102" y="1303671"/>
                </a:cubicBezTo>
                <a:cubicBezTo>
                  <a:pt x="1938436" y="1307195"/>
                  <a:pt x="1949104" y="1305480"/>
                  <a:pt x="1955867" y="1301861"/>
                </a:cubicBezTo>
                <a:cubicBezTo>
                  <a:pt x="1959296" y="1297479"/>
                  <a:pt x="1963582" y="1290907"/>
                  <a:pt x="1961963" y="1285192"/>
                </a:cubicBezTo>
                <a:close/>
                <a:moveTo>
                  <a:pt x="1914909" y="1386729"/>
                </a:moveTo>
                <a:lnTo>
                  <a:pt x="1914909" y="1386729"/>
                </a:lnTo>
                <a:lnTo>
                  <a:pt x="1914909" y="1386729"/>
                </a:lnTo>
                <a:lnTo>
                  <a:pt x="1914909" y="1386729"/>
                </a:lnTo>
                <a:lnTo>
                  <a:pt x="1914909" y="1386729"/>
                </a:lnTo>
                <a:close/>
                <a:moveTo>
                  <a:pt x="1975012" y="1327293"/>
                </a:moveTo>
                <a:cubicBezTo>
                  <a:pt x="1972059" y="1321673"/>
                  <a:pt x="1960058" y="1316529"/>
                  <a:pt x="1965106" y="1327388"/>
                </a:cubicBezTo>
                <a:cubicBezTo>
                  <a:pt x="1968535" y="1332627"/>
                  <a:pt x="1965868" y="1338246"/>
                  <a:pt x="1958534" y="1334532"/>
                </a:cubicBezTo>
                <a:cubicBezTo>
                  <a:pt x="1951009" y="1332341"/>
                  <a:pt x="1965296" y="1343295"/>
                  <a:pt x="1962725" y="1345771"/>
                </a:cubicBezTo>
                <a:cubicBezTo>
                  <a:pt x="1959581" y="1351486"/>
                  <a:pt x="1948818" y="1331484"/>
                  <a:pt x="1950437" y="1344342"/>
                </a:cubicBezTo>
                <a:cubicBezTo>
                  <a:pt x="1951009" y="1346533"/>
                  <a:pt x="1953771" y="1349772"/>
                  <a:pt x="1950152" y="1351200"/>
                </a:cubicBezTo>
                <a:cubicBezTo>
                  <a:pt x="1946437" y="1352629"/>
                  <a:pt x="1945675" y="1347676"/>
                  <a:pt x="1944246" y="1345295"/>
                </a:cubicBezTo>
                <a:cubicBezTo>
                  <a:pt x="1942151" y="1341961"/>
                  <a:pt x="1936531" y="1342818"/>
                  <a:pt x="1936150" y="1347391"/>
                </a:cubicBezTo>
                <a:cubicBezTo>
                  <a:pt x="1943675" y="1380442"/>
                  <a:pt x="1989109" y="1351962"/>
                  <a:pt x="1975012" y="1327293"/>
                </a:cubicBezTo>
                <a:close/>
                <a:moveTo>
                  <a:pt x="1994443" y="1291860"/>
                </a:moveTo>
                <a:cubicBezTo>
                  <a:pt x="1989776" y="1286812"/>
                  <a:pt x="1982251" y="1289764"/>
                  <a:pt x="1978250" y="1294527"/>
                </a:cubicBezTo>
                <a:cubicBezTo>
                  <a:pt x="1976250" y="1297479"/>
                  <a:pt x="1979870" y="1297861"/>
                  <a:pt x="1981584" y="1297479"/>
                </a:cubicBezTo>
                <a:cubicBezTo>
                  <a:pt x="1986251" y="1296337"/>
                  <a:pt x="1988347" y="1300146"/>
                  <a:pt x="1982918" y="1304814"/>
                </a:cubicBezTo>
                <a:cubicBezTo>
                  <a:pt x="1978250" y="1310148"/>
                  <a:pt x="1990919" y="1302147"/>
                  <a:pt x="1991490" y="1304814"/>
                </a:cubicBezTo>
                <a:cubicBezTo>
                  <a:pt x="1992538" y="1306909"/>
                  <a:pt x="1989395" y="1308338"/>
                  <a:pt x="1988061" y="1309005"/>
                </a:cubicBezTo>
                <a:cubicBezTo>
                  <a:pt x="1981394" y="1311862"/>
                  <a:pt x="1982537" y="1313767"/>
                  <a:pt x="1985585" y="1314053"/>
                </a:cubicBezTo>
                <a:cubicBezTo>
                  <a:pt x="1987204" y="1314243"/>
                  <a:pt x="1990347" y="1313005"/>
                  <a:pt x="1989776" y="1316244"/>
                </a:cubicBezTo>
                <a:cubicBezTo>
                  <a:pt x="1989204" y="1319482"/>
                  <a:pt x="1985775" y="1318625"/>
                  <a:pt x="1983775" y="1319196"/>
                </a:cubicBezTo>
                <a:cubicBezTo>
                  <a:pt x="1980917" y="1319958"/>
                  <a:pt x="1979203" y="1324340"/>
                  <a:pt x="1981870" y="1326054"/>
                </a:cubicBezTo>
                <a:cubicBezTo>
                  <a:pt x="1984346" y="1327483"/>
                  <a:pt x="1988442" y="1325959"/>
                  <a:pt x="1990919" y="1324721"/>
                </a:cubicBezTo>
                <a:cubicBezTo>
                  <a:pt x="2001872" y="1318816"/>
                  <a:pt x="2003492" y="1299575"/>
                  <a:pt x="1994443" y="1291860"/>
                </a:cubicBezTo>
                <a:close/>
                <a:moveTo>
                  <a:pt x="2007778" y="1345771"/>
                </a:moveTo>
                <a:cubicBezTo>
                  <a:pt x="2005683" y="1337104"/>
                  <a:pt x="1996253" y="1333770"/>
                  <a:pt x="1988537" y="1336627"/>
                </a:cubicBezTo>
                <a:cubicBezTo>
                  <a:pt x="1984918" y="1338532"/>
                  <a:pt x="1988537" y="1341771"/>
                  <a:pt x="1990633" y="1342628"/>
                </a:cubicBezTo>
                <a:cubicBezTo>
                  <a:pt x="1996348" y="1344724"/>
                  <a:pt x="1996919" y="1350724"/>
                  <a:pt x="1988442" y="1352153"/>
                </a:cubicBezTo>
                <a:cubicBezTo>
                  <a:pt x="1980536" y="1354820"/>
                  <a:pt x="1998920" y="1355106"/>
                  <a:pt x="1998062" y="1358630"/>
                </a:cubicBezTo>
                <a:cubicBezTo>
                  <a:pt x="1998348" y="1365012"/>
                  <a:pt x="1978060" y="1355582"/>
                  <a:pt x="1986537" y="1364726"/>
                </a:cubicBezTo>
                <a:cubicBezTo>
                  <a:pt x="1988252" y="1366155"/>
                  <a:pt x="1992347" y="1367107"/>
                  <a:pt x="1989966" y="1370346"/>
                </a:cubicBezTo>
                <a:cubicBezTo>
                  <a:pt x="1987490" y="1373584"/>
                  <a:pt x="1984156" y="1370060"/>
                  <a:pt x="1981584" y="1369203"/>
                </a:cubicBezTo>
                <a:cubicBezTo>
                  <a:pt x="1977965" y="1367869"/>
                  <a:pt x="1973679" y="1371489"/>
                  <a:pt x="1975583" y="1375489"/>
                </a:cubicBezTo>
                <a:cubicBezTo>
                  <a:pt x="1977298" y="1379109"/>
                  <a:pt x="1982918" y="1380347"/>
                  <a:pt x="1986442" y="1380823"/>
                </a:cubicBezTo>
                <a:cubicBezTo>
                  <a:pt x="2004254" y="1382252"/>
                  <a:pt x="2013588" y="1360249"/>
                  <a:pt x="2007778" y="1345771"/>
                </a:cubicBezTo>
                <a:close/>
                <a:moveTo>
                  <a:pt x="2010826" y="1406065"/>
                </a:moveTo>
                <a:cubicBezTo>
                  <a:pt x="2010921" y="1398635"/>
                  <a:pt x="2003968" y="1392825"/>
                  <a:pt x="1996919" y="1392920"/>
                </a:cubicBezTo>
                <a:cubicBezTo>
                  <a:pt x="1993490" y="1393396"/>
                  <a:pt x="1995872" y="1397016"/>
                  <a:pt x="1997396" y="1398254"/>
                </a:cubicBezTo>
                <a:cubicBezTo>
                  <a:pt x="2001682" y="1401683"/>
                  <a:pt x="2000729" y="1406541"/>
                  <a:pt x="1993395" y="1405112"/>
                </a:cubicBezTo>
                <a:cubicBezTo>
                  <a:pt x="1986442" y="1405112"/>
                  <a:pt x="2001206" y="1410351"/>
                  <a:pt x="1999777" y="1413113"/>
                </a:cubicBezTo>
                <a:cubicBezTo>
                  <a:pt x="1998253" y="1418161"/>
                  <a:pt x="1984156" y="1404731"/>
                  <a:pt x="1988823" y="1414446"/>
                </a:cubicBezTo>
                <a:cubicBezTo>
                  <a:pt x="1989871" y="1416066"/>
                  <a:pt x="1993014" y="1418066"/>
                  <a:pt x="1990252" y="1419876"/>
                </a:cubicBezTo>
                <a:cubicBezTo>
                  <a:pt x="1987394" y="1421686"/>
                  <a:pt x="1985585" y="1418066"/>
                  <a:pt x="1983775" y="1416447"/>
                </a:cubicBezTo>
                <a:cubicBezTo>
                  <a:pt x="1981203" y="1414351"/>
                  <a:pt x="1976726" y="1415875"/>
                  <a:pt x="1977393" y="1419495"/>
                </a:cubicBezTo>
                <a:cubicBezTo>
                  <a:pt x="1986347" y="1437973"/>
                  <a:pt x="2014064" y="1424638"/>
                  <a:pt x="2010826" y="1406065"/>
                </a:cubicBezTo>
                <a:close/>
                <a:moveTo>
                  <a:pt x="2039496" y="1315101"/>
                </a:moveTo>
                <a:cubicBezTo>
                  <a:pt x="2039210" y="1308147"/>
                  <a:pt x="2033305" y="1303290"/>
                  <a:pt x="2026828" y="1304528"/>
                </a:cubicBezTo>
                <a:cubicBezTo>
                  <a:pt x="2023875" y="1305480"/>
                  <a:pt x="2026161" y="1308719"/>
                  <a:pt x="2027590" y="1309671"/>
                </a:cubicBezTo>
                <a:cubicBezTo>
                  <a:pt x="2031495" y="1312338"/>
                  <a:pt x="2030924" y="1317291"/>
                  <a:pt x="2024542" y="1317006"/>
                </a:cubicBezTo>
                <a:cubicBezTo>
                  <a:pt x="2018541" y="1318149"/>
                  <a:pt x="2031686" y="1321006"/>
                  <a:pt x="2030543" y="1323768"/>
                </a:cubicBezTo>
                <a:cubicBezTo>
                  <a:pt x="2030066" y="1326436"/>
                  <a:pt x="2027114" y="1325102"/>
                  <a:pt x="2025780" y="1324530"/>
                </a:cubicBezTo>
                <a:cubicBezTo>
                  <a:pt x="2019684" y="1321768"/>
                  <a:pt x="2019303" y="1324245"/>
                  <a:pt x="2021208" y="1326816"/>
                </a:cubicBezTo>
                <a:cubicBezTo>
                  <a:pt x="2022256" y="1328245"/>
                  <a:pt x="2025018" y="1329674"/>
                  <a:pt x="2022827" y="1331865"/>
                </a:cubicBezTo>
                <a:cubicBezTo>
                  <a:pt x="2020541" y="1334055"/>
                  <a:pt x="2018636" y="1330722"/>
                  <a:pt x="2016922" y="1329674"/>
                </a:cubicBezTo>
                <a:cubicBezTo>
                  <a:pt x="2014541" y="1328055"/>
                  <a:pt x="2010826" y="1330245"/>
                  <a:pt x="2011588" y="1333770"/>
                </a:cubicBezTo>
                <a:cubicBezTo>
                  <a:pt x="2012255" y="1336913"/>
                  <a:pt x="2016065" y="1338723"/>
                  <a:pt x="2018541" y="1339675"/>
                </a:cubicBezTo>
                <a:cubicBezTo>
                  <a:pt x="2031686" y="1343676"/>
                  <a:pt x="2041782" y="1326912"/>
                  <a:pt x="2039496" y="1315101"/>
                </a:cubicBezTo>
                <a:close/>
                <a:moveTo>
                  <a:pt x="2048450" y="1358154"/>
                </a:moveTo>
                <a:cubicBezTo>
                  <a:pt x="2045497" y="1349772"/>
                  <a:pt x="2035877" y="1346819"/>
                  <a:pt x="2028257" y="1350438"/>
                </a:cubicBezTo>
                <a:cubicBezTo>
                  <a:pt x="2024733" y="1352534"/>
                  <a:pt x="2028733" y="1355582"/>
                  <a:pt x="2030924" y="1356154"/>
                </a:cubicBezTo>
                <a:cubicBezTo>
                  <a:pt x="2036924" y="1357868"/>
                  <a:pt x="2037877" y="1363869"/>
                  <a:pt x="2029495" y="1365774"/>
                </a:cubicBezTo>
                <a:cubicBezTo>
                  <a:pt x="2021780" y="1369012"/>
                  <a:pt x="2040354" y="1367965"/>
                  <a:pt x="2039687" y="1371584"/>
                </a:cubicBezTo>
                <a:cubicBezTo>
                  <a:pt x="2040449" y="1377966"/>
                  <a:pt x="2019398" y="1369774"/>
                  <a:pt x="2028638" y="1378442"/>
                </a:cubicBezTo>
                <a:cubicBezTo>
                  <a:pt x="2030447" y="1379775"/>
                  <a:pt x="2034734" y="1380442"/>
                  <a:pt x="2032543" y="1383871"/>
                </a:cubicBezTo>
                <a:cubicBezTo>
                  <a:pt x="2030352" y="1387300"/>
                  <a:pt x="2026733" y="1383966"/>
                  <a:pt x="2024066" y="1383300"/>
                </a:cubicBezTo>
                <a:cubicBezTo>
                  <a:pt x="2020351" y="1382252"/>
                  <a:pt x="2016255" y="1386348"/>
                  <a:pt x="2018541" y="1390062"/>
                </a:cubicBezTo>
                <a:cubicBezTo>
                  <a:pt x="2037496" y="1406350"/>
                  <a:pt x="2059308" y="1376346"/>
                  <a:pt x="2048450" y="1358154"/>
                </a:cubicBezTo>
                <a:close/>
                <a:moveTo>
                  <a:pt x="2084930" y="1329007"/>
                </a:moveTo>
                <a:cubicBezTo>
                  <a:pt x="2082835" y="1321101"/>
                  <a:pt x="2074262" y="1317672"/>
                  <a:pt x="2067119" y="1320530"/>
                </a:cubicBezTo>
                <a:cubicBezTo>
                  <a:pt x="2060356" y="1325292"/>
                  <a:pt x="2082359" y="1328721"/>
                  <a:pt x="2069024" y="1334913"/>
                </a:cubicBezTo>
                <a:cubicBezTo>
                  <a:pt x="2058070" y="1337580"/>
                  <a:pt x="2076548" y="1337866"/>
                  <a:pt x="2076263" y="1341295"/>
                </a:cubicBezTo>
                <a:cubicBezTo>
                  <a:pt x="2076358" y="1347581"/>
                  <a:pt x="2058260" y="1338437"/>
                  <a:pt x="2065880" y="1347200"/>
                </a:cubicBezTo>
                <a:cubicBezTo>
                  <a:pt x="2067404" y="1348629"/>
                  <a:pt x="2071214" y="1349486"/>
                  <a:pt x="2069024" y="1352534"/>
                </a:cubicBezTo>
                <a:cubicBezTo>
                  <a:pt x="2066833" y="1355677"/>
                  <a:pt x="2063785" y="1352248"/>
                  <a:pt x="2061499" y="1351486"/>
                </a:cubicBezTo>
                <a:cubicBezTo>
                  <a:pt x="2058260" y="1350248"/>
                  <a:pt x="2054355" y="1353867"/>
                  <a:pt x="2056165" y="1357487"/>
                </a:cubicBezTo>
                <a:cubicBezTo>
                  <a:pt x="2073024" y="1374346"/>
                  <a:pt x="2093503" y="1345962"/>
                  <a:pt x="2084930" y="1329007"/>
                </a:cubicBezTo>
                <a:close/>
                <a:moveTo>
                  <a:pt x="2079977" y="1374061"/>
                </a:moveTo>
                <a:cubicBezTo>
                  <a:pt x="2076072" y="1374251"/>
                  <a:pt x="2070071" y="1375204"/>
                  <a:pt x="2066928" y="1378156"/>
                </a:cubicBezTo>
                <a:cubicBezTo>
                  <a:pt x="2063309" y="1381585"/>
                  <a:pt x="2069024" y="1383776"/>
                  <a:pt x="2071786" y="1383871"/>
                </a:cubicBezTo>
                <a:cubicBezTo>
                  <a:pt x="2080644" y="1384062"/>
                  <a:pt x="2080644" y="1391967"/>
                  <a:pt x="2072834" y="1395206"/>
                </a:cubicBezTo>
                <a:cubicBezTo>
                  <a:pt x="2064642" y="1401016"/>
                  <a:pt x="2086264" y="1394730"/>
                  <a:pt x="2086550" y="1398825"/>
                </a:cubicBezTo>
                <a:cubicBezTo>
                  <a:pt x="2089217" y="1405969"/>
                  <a:pt x="2062070" y="1402636"/>
                  <a:pt x="2075405" y="1409875"/>
                </a:cubicBezTo>
                <a:cubicBezTo>
                  <a:pt x="2077977" y="1410827"/>
                  <a:pt x="2083121" y="1410351"/>
                  <a:pt x="2081597" y="1414828"/>
                </a:cubicBezTo>
                <a:cubicBezTo>
                  <a:pt x="2080073" y="1419304"/>
                  <a:pt x="2074739" y="1416733"/>
                  <a:pt x="2071405" y="1416637"/>
                </a:cubicBezTo>
                <a:cubicBezTo>
                  <a:pt x="2066738" y="1416447"/>
                  <a:pt x="2063118" y="1422162"/>
                  <a:pt x="2066928" y="1425781"/>
                </a:cubicBezTo>
                <a:cubicBezTo>
                  <a:pt x="2101980" y="1441688"/>
                  <a:pt x="2114077" y="1379013"/>
                  <a:pt x="2079977" y="1374061"/>
                </a:cubicBezTo>
                <a:close/>
                <a:moveTo>
                  <a:pt x="2123030" y="1341961"/>
                </a:moveTo>
                <a:cubicBezTo>
                  <a:pt x="2122364" y="1334817"/>
                  <a:pt x="2115601" y="1330245"/>
                  <a:pt x="2108934" y="1331198"/>
                </a:cubicBezTo>
                <a:cubicBezTo>
                  <a:pt x="2105885" y="1332055"/>
                  <a:pt x="2108457" y="1335389"/>
                  <a:pt x="2109981" y="1336437"/>
                </a:cubicBezTo>
                <a:cubicBezTo>
                  <a:pt x="2114268" y="1339104"/>
                  <a:pt x="2113886" y="1344152"/>
                  <a:pt x="2107219" y="1343771"/>
                </a:cubicBezTo>
                <a:cubicBezTo>
                  <a:pt x="2100837" y="1344628"/>
                  <a:pt x="2115030" y="1348057"/>
                  <a:pt x="2113886" y="1350629"/>
                </a:cubicBezTo>
                <a:cubicBezTo>
                  <a:pt x="2112934" y="1355868"/>
                  <a:pt x="2099027" y="1344724"/>
                  <a:pt x="2104266" y="1353582"/>
                </a:cubicBezTo>
                <a:cubicBezTo>
                  <a:pt x="2105409" y="1355011"/>
                  <a:pt x="2108362" y="1356534"/>
                  <a:pt x="2106171" y="1358725"/>
                </a:cubicBezTo>
                <a:cubicBezTo>
                  <a:pt x="2103885" y="1360916"/>
                  <a:pt x="2101790" y="1357487"/>
                  <a:pt x="2099980" y="1356344"/>
                </a:cubicBezTo>
                <a:cubicBezTo>
                  <a:pt x="2097408" y="1354725"/>
                  <a:pt x="2093693" y="1357011"/>
                  <a:pt x="2094646" y="1360440"/>
                </a:cubicBezTo>
                <a:cubicBezTo>
                  <a:pt x="2105695" y="1377585"/>
                  <a:pt x="2128174" y="1358249"/>
                  <a:pt x="2123030" y="1341961"/>
                </a:cubicBezTo>
                <a:close/>
                <a:moveTo>
                  <a:pt x="2141414" y="1374727"/>
                </a:moveTo>
                <a:cubicBezTo>
                  <a:pt x="2134080" y="1363774"/>
                  <a:pt x="2106743" y="1379966"/>
                  <a:pt x="2123983" y="1380728"/>
                </a:cubicBezTo>
                <a:cubicBezTo>
                  <a:pt x="2130365" y="1379585"/>
                  <a:pt x="2133794" y="1384443"/>
                  <a:pt x="2126650" y="1389967"/>
                </a:cubicBezTo>
                <a:cubicBezTo>
                  <a:pt x="2124078" y="1391967"/>
                  <a:pt x="2125221" y="1392444"/>
                  <a:pt x="2127793" y="1392063"/>
                </a:cubicBezTo>
                <a:cubicBezTo>
                  <a:pt x="2130651" y="1391587"/>
                  <a:pt x="2133318" y="1390253"/>
                  <a:pt x="2136080" y="1389777"/>
                </a:cubicBezTo>
                <a:cubicBezTo>
                  <a:pt x="2137223" y="1389586"/>
                  <a:pt x="2137985" y="1389491"/>
                  <a:pt x="2138651" y="1390634"/>
                </a:cubicBezTo>
                <a:cubicBezTo>
                  <a:pt x="2140366" y="1393396"/>
                  <a:pt x="2136080" y="1394920"/>
                  <a:pt x="2134175" y="1395492"/>
                </a:cubicBezTo>
                <a:cubicBezTo>
                  <a:pt x="2125317" y="1398445"/>
                  <a:pt x="2126936" y="1400921"/>
                  <a:pt x="2131127" y="1401588"/>
                </a:cubicBezTo>
                <a:cubicBezTo>
                  <a:pt x="2133413" y="1401969"/>
                  <a:pt x="2137604" y="1400730"/>
                  <a:pt x="2137032" y="1404731"/>
                </a:cubicBezTo>
                <a:cubicBezTo>
                  <a:pt x="2136461" y="1408732"/>
                  <a:pt x="2131698" y="1407398"/>
                  <a:pt x="2128936" y="1407874"/>
                </a:cubicBezTo>
                <a:cubicBezTo>
                  <a:pt x="2125031" y="1408636"/>
                  <a:pt x="2122935" y="1413970"/>
                  <a:pt x="2126745" y="1416256"/>
                </a:cubicBezTo>
                <a:cubicBezTo>
                  <a:pt x="2150653" y="1422829"/>
                  <a:pt x="2159130" y="1387015"/>
                  <a:pt x="2141414" y="1374727"/>
                </a:cubicBezTo>
                <a:close/>
                <a:moveTo>
                  <a:pt x="2172465" y="1345009"/>
                </a:moveTo>
                <a:cubicBezTo>
                  <a:pt x="2168560" y="1333960"/>
                  <a:pt x="2143128" y="1341009"/>
                  <a:pt x="2157035" y="1345771"/>
                </a:cubicBezTo>
                <a:cubicBezTo>
                  <a:pt x="2162464" y="1346343"/>
                  <a:pt x="2164179" y="1351391"/>
                  <a:pt x="2157225" y="1354249"/>
                </a:cubicBezTo>
                <a:cubicBezTo>
                  <a:pt x="2154749" y="1355296"/>
                  <a:pt x="2155511" y="1355963"/>
                  <a:pt x="2157701" y="1356249"/>
                </a:cubicBezTo>
                <a:cubicBezTo>
                  <a:pt x="2160083" y="1356534"/>
                  <a:pt x="2162559" y="1356154"/>
                  <a:pt x="2164845" y="1356439"/>
                </a:cubicBezTo>
                <a:cubicBezTo>
                  <a:pt x="2169608" y="1357773"/>
                  <a:pt x="2165226" y="1361392"/>
                  <a:pt x="2162083" y="1360821"/>
                </a:cubicBezTo>
                <a:cubicBezTo>
                  <a:pt x="2154272" y="1361107"/>
                  <a:pt x="2155034" y="1363678"/>
                  <a:pt x="2158273" y="1365202"/>
                </a:cubicBezTo>
                <a:cubicBezTo>
                  <a:pt x="2159988" y="1366059"/>
                  <a:pt x="2163702" y="1366059"/>
                  <a:pt x="2162369" y="1369298"/>
                </a:cubicBezTo>
                <a:cubicBezTo>
                  <a:pt x="2161035" y="1372537"/>
                  <a:pt x="2157511" y="1370250"/>
                  <a:pt x="2155130" y="1369965"/>
                </a:cubicBezTo>
                <a:cubicBezTo>
                  <a:pt x="2151796" y="1369584"/>
                  <a:pt x="2148939" y="1373679"/>
                  <a:pt x="2151510" y="1376442"/>
                </a:cubicBezTo>
                <a:cubicBezTo>
                  <a:pt x="2169798" y="1387681"/>
                  <a:pt x="2184181" y="1359011"/>
                  <a:pt x="2172465" y="1345009"/>
                </a:cubicBezTo>
                <a:close/>
                <a:moveTo>
                  <a:pt x="2194277" y="1374822"/>
                </a:moveTo>
                <a:cubicBezTo>
                  <a:pt x="2190944" y="1374822"/>
                  <a:pt x="2185610" y="1375489"/>
                  <a:pt x="2182943" y="1377870"/>
                </a:cubicBezTo>
                <a:cubicBezTo>
                  <a:pt x="2179800" y="1380633"/>
                  <a:pt x="2184562" y="1382824"/>
                  <a:pt x="2187039" y="1382919"/>
                </a:cubicBezTo>
                <a:cubicBezTo>
                  <a:pt x="2193611" y="1383395"/>
                  <a:pt x="2195897" y="1389015"/>
                  <a:pt x="2187705" y="1392539"/>
                </a:cubicBezTo>
                <a:cubicBezTo>
                  <a:pt x="2180561" y="1397206"/>
                  <a:pt x="2199230" y="1392539"/>
                  <a:pt x="2199326" y="1396158"/>
                </a:cubicBezTo>
                <a:cubicBezTo>
                  <a:pt x="2200373" y="1399207"/>
                  <a:pt x="2195801" y="1399683"/>
                  <a:pt x="2193897" y="1399778"/>
                </a:cubicBezTo>
                <a:cubicBezTo>
                  <a:pt x="2184467" y="1400540"/>
                  <a:pt x="2185610" y="1403302"/>
                  <a:pt x="2189515" y="1404921"/>
                </a:cubicBezTo>
                <a:cubicBezTo>
                  <a:pt x="2191706" y="1405779"/>
                  <a:pt x="2196087" y="1405683"/>
                  <a:pt x="2194659" y="1409398"/>
                </a:cubicBezTo>
                <a:cubicBezTo>
                  <a:pt x="2193134" y="1413113"/>
                  <a:pt x="2188848" y="1410637"/>
                  <a:pt x="2185991" y="1410541"/>
                </a:cubicBezTo>
                <a:cubicBezTo>
                  <a:pt x="2181895" y="1410255"/>
                  <a:pt x="2178752" y="1415208"/>
                  <a:pt x="2182085" y="1418257"/>
                </a:cubicBezTo>
                <a:cubicBezTo>
                  <a:pt x="2211422" y="1432449"/>
                  <a:pt x="2223234" y="1380157"/>
                  <a:pt x="2194277" y="1374822"/>
                </a:cubicBezTo>
                <a:close/>
                <a:moveTo>
                  <a:pt x="2225139" y="1344724"/>
                </a:moveTo>
                <a:cubicBezTo>
                  <a:pt x="2221233" y="1334722"/>
                  <a:pt x="2197135" y="1342342"/>
                  <a:pt x="2210565" y="1346152"/>
                </a:cubicBezTo>
                <a:cubicBezTo>
                  <a:pt x="2215709" y="1346438"/>
                  <a:pt x="2217614" y="1350915"/>
                  <a:pt x="2211232" y="1353963"/>
                </a:cubicBezTo>
                <a:cubicBezTo>
                  <a:pt x="2208946" y="1355011"/>
                  <a:pt x="2209708" y="1355677"/>
                  <a:pt x="2211804" y="1355772"/>
                </a:cubicBezTo>
                <a:cubicBezTo>
                  <a:pt x="2214089" y="1355963"/>
                  <a:pt x="2216376" y="1355391"/>
                  <a:pt x="2218566" y="1355487"/>
                </a:cubicBezTo>
                <a:cubicBezTo>
                  <a:pt x="2223138" y="1356439"/>
                  <a:pt x="2219138" y="1360059"/>
                  <a:pt x="2216185" y="1359678"/>
                </a:cubicBezTo>
                <a:cubicBezTo>
                  <a:pt x="2208851" y="1360440"/>
                  <a:pt x="2209708" y="1362630"/>
                  <a:pt x="2212851" y="1363964"/>
                </a:cubicBezTo>
                <a:cubicBezTo>
                  <a:pt x="2214566" y="1364631"/>
                  <a:pt x="2217995" y="1364536"/>
                  <a:pt x="2216947" y="1367488"/>
                </a:cubicBezTo>
                <a:cubicBezTo>
                  <a:pt x="2215804" y="1370536"/>
                  <a:pt x="2212375" y="1368631"/>
                  <a:pt x="2210184" y="1368536"/>
                </a:cubicBezTo>
                <a:cubicBezTo>
                  <a:pt x="2207041" y="1368441"/>
                  <a:pt x="2204660" y="1372251"/>
                  <a:pt x="2207136" y="1374727"/>
                </a:cubicBezTo>
                <a:cubicBezTo>
                  <a:pt x="2224567" y="1384062"/>
                  <a:pt x="2236759" y="1357392"/>
                  <a:pt x="2225139" y="1344724"/>
                </a:cubicBezTo>
                <a:close/>
                <a:moveTo>
                  <a:pt x="2247427" y="1388634"/>
                </a:moveTo>
                <a:cubicBezTo>
                  <a:pt x="2240188" y="1380823"/>
                  <a:pt x="2227805" y="1383014"/>
                  <a:pt x="2220947" y="1389967"/>
                </a:cubicBezTo>
                <a:cubicBezTo>
                  <a:pt x="2217900" y="1393968"/>
                  <a:pt x="2223996" y="1395111"/>
                  <a:pt x="2226853" y="1394825"/>
                </a:cubicBezTo>
                <a:cubicBezTo>
                  <a:pt x="2233806" y="1393777"/>
                  <a:pt x="2237711" y="1398730"/>
                  <a:pt x="2231520" y="1404255"/>
                </a:cubicBezTo>
                <a:cubicBezTo>
                  <a:pt x="2219900" y="1413684"/>
                  <a:pt x="2241998" y="1402826"/>
                  <a:pt x="2243903" y="1406922"/>
                </a:cubicBezTo>
                <a:cubicBezTo>
                  <a:pt x="2247903" y="1413208"/>
                  <a:pt x="2220471" y="1414637"/>
                  <a:pt x="2234854" y="1419400"/>
                </a:cubicBezTo>
                <a:cubicBezTo>
                  <a:pt x="2237521" y="1419876"/>
                  <a:pt x="2242569" y="1418733"/>
                  <a:pt x="2241807" y="1423209"/>
                </a:cubicBezTo>
                <a:cubicBezTo>
                  <a:pt x="2241045" y="1427877"/>
                  <a:pt x="2235426" y="1426067"/>
                  <a:pt x="2232092" y="1426543"/>
                </a:cubicBezTo>
                <a:cubicBezTo>
                  <a:pt x="2227425" y="1427210"/>
                  <a:pt x="2224853" y="1433401"/>
                  <a:pt x="2229234" y="1436163"/>
                </a:cubicBezTo>
                <a:cubicBezTo>
                  <a:pt x="2257047" y="1444926"/>
                  <a:pt x="2268382" y="1403397"/>
                  <a:pt x="2247427" y="1388634"/>
                </a:cubicBezTo>
                <a:close/>
                <a:moveTo>
                  <a:pt x="2272478" y="1348819"/>
                </a:moveTo>
                <a:cubicBezTo>
                  <a:pt x="2268572" y="1340342"/>
                  <a:pt x="2247427" y="1347771"/>
                  <a:pt x="2259333" y="1350724"/>
                </a:cubicBezTo>
                <a:cubicBezTo>
                  <a:pt x="2261524" y="1350724"/>
                  <a:pt x="2263239" y="1351677"/>
                  <a:pt x="2263619" y="1353010"/>
                </a:cubicBezTo>
                <a:cubicBezTo>
                  <a:pt x="2264001" y="1354344"/>
                  <a:pt x="2262953" y="1356058"/>
                  <a:pt x="2260286" y="1357487"/>
                </a:cubicBezTo>
                <a:cubicBezTo>
                  <a:pt x="2255904" y="1361202"/>
                  <a:pt x="2268287" y="1356820"/>
                  <a:pt x="2268763" y="1359487"/>
                </a:cubicBezTo>
                <a:cubicBezTo>
                  <a:pt x="2270287" y="1363869"/>
                  <a:pt x="2254094" y="1362059"/>
                  <a:pt x="2262191" y="1366250"/>
                </a:cubicBezTo>
                <a:cubicBezTo>
                  <a:pt x="2263810" y="1366821"/>
                  <a:pt x="2266953" y="1366441"/>
                  <a:pt x="2266096" y="1369203"/>
                </a:cubicBezTo>
                <a:cubicBezTo>
                  <a:pt x="2265239" y="1371965"/>
                  <a:pt x="2261905" y="1370441"/>
                  <a:pt x="2260095" y="1370441"/>
                </a:cubicBezTo>
                <a:cubicBezTo>
                  <a:pt x="2257428" y="1370441"/>
                  <a:pt x="2255428" y="1373965"/>
                  <a:pt x="2257714" y="1376061"/>
                </a:cubicBezTo>
                <a:cubicBezTo>
                  <a:pt x="2273430" y="1383490"/>
                  <a:pt x="2283908" y="1359487"/>
                  <a:pt x="2272478" y="1348819"/>
                </a:cubicBezTo>
                <a:close/>
                <a:moveTo>
                  <a:pt x="2291051" y="1379299"/>
                </a:moveTo>
                <a:cubicBezTo>
                  <a:pt x="2285718" y="1376632"/>
                  <a:pt x="2269811" y="1378633"/>
                  <a:pt x="2281622" y="1384919"/>
                </a:cubicBezTo>
                <a:cubicBezTo>
                  <a:pt x="2288004" y="1387205"/>
                  <a:pt x="2288765" y="1393206"/>
                  <a:pt x="2279717" y="1394349"/>
                </a:cubicBezTo>
                <a:cubicBezTo>
                  <a:pt x="2271335" y="1396730"/>
                  <a:pt x="2291051" y="1397587"/>
                  <a:pt x="2290289" y="1401112"/>
                </a:cubicBezTo>
                <a:cubicBezTo>
                  <a:pt x="2290766" y="1407398"/>
                  <a:pt x="2268954" y="1397397"/>
                  <a:pt x="2278097" y="1406731"/>
                </a:cubicBezTo>
                <a:cubicBezTo>
                  <a:pt x="2280002" y="1408160"/>
                  <a:pt x="2284384" y="1409303"/>
                  <a:pt x="2281908" y="1412351"/>
                </a:cubicBezTo>
                <a:cubicBezTo>
                  <a:pt x="2279431" y="1415494"/>
                  <a:pt x="2275811" y="1411970"/>
                  <a:pt x="2273049" y="1411017"/>
                </a:cubicBezTo>
                <a:cubicBezTo>
                  <a:pt x="2269144" y="1409589"/>
                  <a:pt x="2264667" y="1413494"/>
                  <a:pt x="2267144" y="1417304"/>
                </a:cubicBezTo>
                <a:cubicBezTo>
                  <a:pt x="2291718" y="1439021"/>
                  <a:pt x="2318960" y="1392444"/>
                  <a:pt x="2291051" y="1379299"/>
                </a:cubicBezTo>
                <a:close/>
                <a:moveTo>
                  <a:pt x="2323818" y="1344152"/>
                </a:moveTo>
                <a:cubicBezTo>
                  <a:pt x="2319055" y="1332341"/>
                  <a:pt x="2289147" y="1340342"/>
                  <a:pt x="2305720" y="1345200"/>
                </a:cubicBezTo>
                <a:cubicBezTo>
                  <a:pt x="2311626" y="1345676"/>
                  <a:pt x="2313911" y="1350248"/>
                  <a:pt x="2308006" y="1353487"/>
                </a:cubicBezTo>
                <a:cubicBezTo>
                  <a:pt x="2305815" y="1354439"/>
                  <a:pt x="2302291" y="1355963"/>
                  <a:pt x="2306958" y="1356439"/>
                </a:cubicBezTo>
                <a:cubicBezTo>
                  <a:pt x="2309721" y="1356725"/>
                  <a:pt x="2312578" y="1356154"/>
                  <a:pt x="2315340" y="1356439"/>
                </a:cubicBezTo>
                <a:cubicBezTo>
                  <a:pt x="2320865" y="1357678"/>
                  <a:pt x="2316102" y="1361773"/>
                  <a:pt x="2312292" y="1361202"/>
                </a:cubicBezTo>
                <a:cubicBezTo>
                  <a:pt x="2303148" y="1361773"/>
                  <a:pt x="2304291" y="1364345"/>
                  <a:pt x="2308006" y="1365964"/>
                </a:cubicBezTo>
                <a:cubicBezTo>
                  <a:pt x="2310101" y="1366821"/>
                  <a:pt x="2314293" y="1366821"/>
                  <a:pt x="2312864" y="1370250"/>
                </a:cubicBezTo>
                <a:cubicBezTo>
                  <a:pt x="2311340" y="1373775"/>
                  <a:pt x="2307244" y="1371393"/>
                  <a:pt x="2304482" y="1371108"/>
                </a:cubicBezTo>
                <a:cubicBezTo>
                  <a:pt x="2300672" y="1370822"/>
                  <a:pt x="2297529" y="1375204"/>
                  <a:pt x="2300576" y="1378156"/>
                </a:cubicBezTo>
                <a:cubicBezTo>
                  <a:pt x="2320674" y="1389777"/>
                  <a:pt x="2338296" y="1359773"/>
                  <a:pt x="2323818" y="1344152"/>
                </a:cubicBezTo>
                <a:close/>
                <a:moveTo>
                  <a:pt x="2334295" y="1380823"/>
                </a:moveTo>
                <a:cubicBezTo>
                  <a:pt x="2330771" y="1381109"/>
                  <a:pt x="2325246" y="1382347"/>
                  <a:pt x="2322675" y="1384919"/>
                </a:cubicBezTo>
                <a:cubicBezTo>
                  <a:pt x="2319626" y="1387967"/>
                  <a:pt x="2324960" y="1389491"/>
                  <a:pt x="2327437" y="1389491"/>
                </a:cubicBezTo>
                <a:cubicBezTo>
                  <a:pt x="2334295" y="1389300"/>
                  <a:pt x="2337248" y="1394634"/>
                  <a:pt x="2329151" y="1398921"/>
                </a:cubicBezTo>
                <a:cubicBezTo>
                  <a:pt x="2322198" y="1404159"/>
                  <a:pt x="2341058" y="1397873"/>
                  <a:pt x="2341629" y="1401302"/>
                </a:cubicBezTo>
                <a:cubicBezTo>
                  <a:pt x="2344296" y="1407112"/>
                  <a:pt x="2320198" y="1405588"/>
                  <a:pt x="2332390" y="1410922"/>
                </a:cubicBezTo>
                <a:cubicBezTo>
                  <a:pt x="2334676" y="1411589"/>
                  <a:pt x="2339248" y="1411017"/>
                  <a:pt x="2338105" y="1414828"/>
                </a:cubicBezTo>
                <a:cubicBezTo>
                  <a:pt x="2336962" y="1418637"/>
                  <a:pt x="2332200" y="1416637"/>
                  <a:pt x="2329342" y="1416733"/>
                </a:cubicBezTo>
                <a:cubicBezTo>
                  <a:pt x="2325056" y="1416828"/>
                  <a:pt x="2322389" y="1422066"/>
                  <a:pt x="2326199" y="1424733"/>
                </a:cubicBezTo>
                <a:cubicBezTo>
                  <a:pt x="2357250" y="1436068"/>
                  <a:pt x="2365251" y="1383109"/>
                  <a:pt x="2334295" y="1380823"/>
                </a:cubicBezTo>
                <a:close/>
                <a:moveTo>
                  <a:pt x="2376014" y="1347009"/>
                </a:moveTo>
                <a:cubicBezTo>
                  <a:pt x="2373633" y="1339961"/>
                  <a:pt x="2364680" y="1337199"/>
                  <a:pt x="2358108" y="1339390"/>
                </a:cubicBezTo>
                <a:cubicBezTo>
                  <a:pt x="2354964" y="1340913"/>
                  <a:pt x="2358584" y="1343485"/>
                  <a:pt x="2360489" y="1344152"/>
                </a:cubicBezTo>
                <a:cubicBezTo>
                  <a:pt x="2365823" y="1345866"/>
                  <a:pt x="2366489" y="1350724"/>
                  <a:pt x="2359060" y="1351772"/>
                </a:cubicBezTo>
                <a:cubicBezTo>
                  <a:pt x="2352583" y="1353963"/>
                  <a:pt x="2368204" y="1354058"/>
                  <a:pt x="2367823" y="1357011"/>
                </a:cubicBezTo>
                <a:cubicBezTo>
                  <a:pt x="2368109" y="1362154"/>
                  <a:pt x="2350297" y="1354344"/>
                  <a:pt x="2358012" y="1361773"/>
                </a:cubicBezTo>
                <a:cubicBezTo>
                  <a:pt x="2359536" y="1362916"/>
                  <a:pt x="2363156" y="1363774"/>
                  <a:pt x="2361251" y="1366250"/>
                </a:cubicBezTo>
                <a:cubicBezTo>
                  <a:pt x="2359251" y="1368822"/>
                  <a:pt x="2356298" y="1366059"/>
                  <a:pt x="2354012" y="1365297"/>
                </a:cubicBezTo>
                <a:cubicBezTo>
                  <a:pt x="2350868" y="1364250"/>
                  <a:pt x="2347344" y="1367298"/>
                  <a:pt x="2349249" y="1370346"/>
                </a:cubicBezTo>
                <a:cubicBezTo>
                  <a:pt x="2363537" y="1383966"/>
                  <a:pt x="2384873" y="1363202"/>
                  <a:pt x="2376014" y="1347009"/>
                </a:cubicBezTo>
                <a:close/>
                <a:moveTo>
                  <a:pt x="2376014" y="1437878"/>
                </a:moveTo>
                <a:cubicBezTo>
                  <a:pt x="2373633" y="1430829"/>
                  <a:pt x="2364489" y="1428067"/>
                  <a:pt x="2357822" y="1430449"/>
                </a:cubicBezTo>
                <a:cubicBezTo>
                  <a:pt x="2354583" y="1431972"/>
                  <a:pt x="2358298" y="1434544"/>
                  <a:pt x="2360203" y="1435211"/>
                </a:cubicBezTo>
                <a:cubicBezTo>
                  <a:pt x="2365537" y="1436925"/>
                  <a:pt x="2366299" y="1441783"/>
                  <a:pt x="2358774" y="1442831"/>
                </a:cubicBezTo>
                <a:cubicBezTo>
                  <a:pt x="2352202" y="1445117"/>
                  <a:pt x="2368014" y="1445022"/>
                  <a:pt x="2367633" y="1448070"/>
                </a:cubicBezTo>
                <a:cubicBezTo>
                  <a:pt x="2367823" y="1450641"/>
                  <a:pt x="2364013" y="1450070"/>
                  <a:pt x="2362298" y="1449784"/>
                </a:cubicBezTo>
                <a:cubicBezTo>
                  <a:pt x="2354393" y="1448451"/>
                  <a:pt x="2354774" y="1450832"/>
                  <a:pt x="2357631" y="1452928"/>
                </a:cubicBezTo>
                <a:cubicBezTo>
                  <a:pt x="2359251" y="1454070"/>
                  <a:pt x="2362870" y="1454833"/>
                  <a:pt x="2360870" y="1457404"/>
                </a:cubicBezTo>
                <a:cubicBezTo>
                  <a:pt x="2358869" y="1459976"/>
                  <a:pt x="2355822" y="1457214"/>
                  <a:pt x="2353535" y="1456452"/>
                </a:cubicBezTo>
                <a:cubicBezTo>
                  <a:pt x="2350297" y="1455404"/>
                  <a:pt x="2346773" y="1458452"/>
                  <a:pt x="2348678" y="1461500"/>
                </a:cubicBezTo>
                <a:cubicBezTo>
                  <a:pt x="2363251" y="1474835"/>
                  <a:pt x="2384968" y="1454166"/>
                  <a:pt x="2376014" y="1437878"/>
                </a:cubicBezTo>
                <a:close/>
                <a:moveTo>
                  <a:pt x="2391540" y="1377299"/>
                </a:moveTo>
                <a:cubicBezTo>
                  <a:pt x="2387921" y="1377680"/>
                  <a:pt x="2382396" y="1378823"/>
                  <a:pt x="2379825" y="1381490"/>
                </a:cubicBezTo>
                <a:cubicBezTo>
                  <a:pt x="2376776" y="1384633"/>
                  <a:pt x="2382206" y="1386062"/>
                  <a:pt x="2384682" y="1385967"/>
                </a:cubicBezTo>
                <a:cubicBezTo>
                  <a:pt x="2391635" y="1385681"/>
                  <a:pt x="2394684" y="1391015"/>
                  <a:pt x="2386492" y="1395301"/>
                </a:cubicBezTo>
                <a:cubicBezTo>
                  <a:pt x="2379539" y="1400635"/>
                  <a:pt x="2398493" y="1394063"/>
                  <a:pt x="2399065" y="1397587"/>
                </a:cubicBezTo>
                <a:cubicBezTo>
                  <a:pt x="2400494" y="1400540"/>
                  <a:pt x="2395826" y="1401397"/>
                  <a:pt x="2393731" y="1401778"/>
                </a:cubicBezTo>
                <a:cubicBezTo>
                  <a:pt x="2384015" y="1403493"/>
                  <a:pt x="2385539" y="1406160"/>
                  <a:pt x="2389730" y="1407303"/>
                </a:cubicBezTo>
                <a:cubicBezTo>
                  <a:pt x="2392112" y="1407970"/>
                  <a:pt x="2396589" y="1407303"/>
                  <a:pt x="2395541" y="1411113"/>
                </a:cubicBezTo>
                <a:cubicBezTo>
                  <a:pt x="2394398" y="1414923"/>
                  <a:pt x="2389635" y="1413018"/>
                  <a:pt x="2386683" y="1413113"/>
                </a:cubicBezTo>
                <a:cubicBezTo>
                  <a:pt x="2382396" y="1413304"/>
                  <a:pt x="2379729" y="1418542"/>
                  <a:pt x="2383539" y="1421114"/>
                </a:cubicBezTo>
                <a:cubicBezTo>
                  <a:pt x="2415067" y="1432068"/>
                  <a:pt x="2422782" y="1379204"/>
                  <a:pt x="2391540" y="1377299"/>
                </a:cubicBezTo>
                <a:close/>
                <a:moveTo>
                  <a:pt x="2429259" y="1348819"/>
                </a:moveTo>
                <a:cubicBezTo>
                  <a:pt x="2424497" y="1343104"/>
                  <a:pt x="2414972" y="1343485"/>
                  <a:pt x="2409447" y="1347962"/>
                </a:cubicBezTo>
                <a:cubicBezTo>
                  <a:pt x="2406971" y="1350438"/>
                  <a:pt x="2411352" y="1351677"/>
                  <a:pt x="2413448" y="1351582"/>
                </a:cubicBezTo>
                <a:cubicBezTo>
                  <a:pt x="2419068" y="1351391"/>
                  <a:pt x="2421544" y="1355677"/>
                  <a:pt x="2414876" y="1359106"/>
                </a:cubicBezTo>
                <a:cubicBezTo>
                  <a:pt x="2410114" y="1362535"/>
                  <a:pt x="2421354" y="1359963"/>
                  <a:pt x="2422973" y="1360059"/>
                </a:cubicBezTo>
                <a:cubicBezTo>
                  <a:pt x="2428021" y="1360630"/>
                  <a:pt x="2424021" y="1364536"/>
                  <a:pt x="2420782" y="1364345"/>
                </a:cubicBezTo>
                <a:cubicBezTo>
                  <a:pt x="2412876" y="1365774"/>
                  <a:pt x="2414114" y="1367869"/>
                  <a:pt x="2417543" y="1368822"/>
                </a:cubicBezTo>
                <a:cubicBezTo>
                  <a:pt x="2419448" y="1369393"/>
                  <a:pt x="2423163" y="1368822"/>
                  <a:pt x="2422211" y="1371870"/>
                </a:cubicBezTo>
                <a:cubicBezTo>
                  <a:pt x="2421258" y="1374918"/>
                  <a:pt x="2417448" y="1373394"/>
                  <a:pt x="2415067" y="1373489"/>
                </a:cubicBezTo>
                <a:cubicBezTo>
                  <a:pt x="2411733" y="1373679"/>
                  <a:pt x="2409447" y="1377680"/>
                  <a:pt x="2412400" y="1379871"/>
                </a:cubicBezTo>
                <a:cubicBezTo>
                  <a:pt x="2430879" y="1387586"/>
                  <a:pt x="2443642" y="1360916"/>
                  <a:pt x="2429259" y="1348819"/>
                </a:cubicBezTo>
                <a:close/>
                <a:moveTo>
                  <a:pt x="2435831" y="1387681"/>
                </a:moveTo>
                <a:cubicBezTo>
                  <a:pt x="2431736" y="1388824"/>
                  <a:pt x="2425544" y="1391205"/>
                  <a:pt x="2423068" y="1394730"/>
                </a:cubicBezTo>
                <a:cubicBezTo>
                  <a:pt x="2420210" y="1398921"/>
                  <a:pt x="2426783" y="1399492"/>
                  <a:pt x="2429640" y="1398921"/>
                </a:cubicBezTo>
                <a:cubicBezTo>
                  <a:pt x="2438975" y="1396920"/>
                  <a:pt x="2440975" y="1404350"/>
                  <a:pt x="2433641" y="1409303"/>
                </a:cubicBezTo>
                <a:cubicBezTo>
                  <a:pt x="2426688" y="1416733"/>
                  <a:pt x="2447357" y="1405588"/>
                  <a:pt x="2448690" y="1409493"/>
                </a:cubicBezTo>
                <a:cubicBezTo>
                  <a:pt x="2453262" y="1415304"/>
                  <a:pt x="2424592" y="1418828"/>
                  <a:pt x="2439927" y="1422447"/>
                </a:cubicBezTo>
                <a:cubicBezTo>
                  <a:pt x="2442785" y="1422733"/>
                  <a:pt x="2447928" y="1421209"/>
                  <a:pt x="2447357" y="1425686"/>
                </a:cubicBezTo>
                <a:cubicBezTo>
                  <a:pt x="2446785" y="1430258"/>
                  <a:pt x="2440880" y="1428925"/>
                  <a:pt x="2437546" y="1429687"/>
                </a:cubicBezTo>
                <a:cubicBezTo>
                  <a:pt x="2432593" y="1430734"/>
                  <a:pt x="2430593" y="1437211"/>
                  <a:pt x="2435546" y="1439497"/>
                </a:cubicBezTo>
                <a:cubicBezTo>
                  <a:pt x="2474598" y="1445784"/>
                  <a:pt x="2472408" y="1384062"/>
                  <a:pt x="2435831" y="1387681"/>
                </a:cubicBezTo>
                <a:close/>
                <a:moveTo>
                  <a:pt x="2474408" y="1341675"/>
                </a:moveTo>
                <a:cubicBezTo>
                  <a:pt x="2469455" y="1334437"/>
                  <a:pt x="2458215" y="1333865"/>
                  <a:pt x="2451167" y="1338342"/>
                </a:cubicBezTo>
                <a:cubicBezTo>
                  <a:pt x="2444785" y="1344628"/>
                  <a:pt x="2471169" y="1341675"/>
                  <a:pt x="2457929" y="1351105"/>
                </a:cubicBezTo>
                <a:cubicBezTo>
                  <a:pt x="2446595" y="1356534"/>
                  <a:pt x="2467074" y="1351772"/>
                  <a:pt x="2468026" y="1355296"/>
                </a:cubicBezTo>
                <a:cubicBezTo>
                  <a:pt x="2468978" y="1358154"/>
                  <a:pt x="2464692" y="1358535"/>
                  <a:pt x="2462501" y="1358725"/>
                </a:cubicBezTo>
                <a:cubicBezTo>
                  <a:pt x="2453072" y="1359392"/>
                  <a:pt x="2454215" y="1362059"/>
                  <a:pt x="2458120" y="1363583"/>
                </a:cubicBezTo>
                <a:cubicBezTo>
                  <a:pt x="2460311" y="1364440"/>
                  <a:pt x="2464692" y="1364250"/>
                  <a:pt x="2463263" y="1367679"/>
                </a:cubicBezTo>
                <a:cubicBezTo>
                  <a:pt x="2461740" y="1371108"/>
                  <a:pt x="2457453" y="1368917"/>
                  <a:pt x="2454596" y="1368726"/>
                </a:cubicBezTo>
                <a:cubicBezTo>
                  <a:pt x="2450595" y="1368536"/>
                  <a:pt x="2447547" y="1372917"/>
                  <a:pt x="2450595" y="1375775"/>
                </a:cubicBezTo>
                <a:cubicBezTo>
                  <a:pt x="2470884" y="1386729"/>
                  <a:pt x="2489838" y="1357678"/>
                  <a:pt x="2474408" y="1341675"/>
                </a:cubicBezTo>
                <a:close/>
                <a:moveTo>
                  <a:pt x="2507459" y="1376061"/>
                </a:moveTo>
                <a:cubicBezTo>
                  <a:pt x="2499744" y="1371012"/>
                  <a:pt x="2488409" y="1374537"/>
                  <a:pt x="2483457" y="1381776"/>
                </a:cubicBezTo>
                <a:cubicBezTo>
                  <a:pt x="2481456" y="1385586"/>
                  <a:pt x="2487171" y="1385395"/>
                  <a:pt x="2489552" y="1384633"/>
                </a:cubicBezTo>
                <a:cubicBezTo>
                  <a:pt x="2496220" y="1382442"/>
                  <a:pt x="2500792" y="1386633"/>
                  <a:pt x="2494125" y="1393015"/>
                </a:cubicBezTo>
                <a:cubicBezTo>
                  <a:pt x="2488981" y="1399968"/>
                  <a:pt x="2505459" y="1388538"/>
                  <a:pt x="2507078" y="1391682"/>
                </a:cubicBezTo>
                <a:cubicBezTo>
                  <a:pt x="2509365" y="1394063"/>
                  <a:pt x="2505078" y="1396158"/>
                  <a:pt x="2503173" y="1397111"/>
                </a:cubicBezTo>
                <a:cubicBezTo>
                  <a:pt x="2494315" y="1401397"/>
                  <a:pt x="2496506" y="1403493"/>
                  <a:pt x="2500983" y="1403493"/>
                </a:cubicBezTo>
                <a:cubicBezTo>
                  <a:pt x="2503459" y="1403493"/>
                  <a:pt x="2507650" y="1401683"/>
                  <a:pt x="2507745" y="1405493"/>
                </a:cubicBezTo>
                <a:cubicBezTo>
                  <a:pt x="2507745" y="1409398"/>
                  <a:pt x="2502602" y="1408922"/>
                  <a:pt x="2499840" y="1409875"/>
                </a:cubicBezTo>
                <a:cubicBezTo>
                  <a:pt x="2495839" y="1411208"/>
                  <a:pt x="2494696" y="1416637"/>
                  <a:pt x="2498982" y="1418257"/>
                </a:cubicBezTo>
                <a:cubicBezTo>
                  <a:pt x="2523938" y="1421019"/>
                  <a:pt x="2529081" y="1385205"/>
                  <a:pt x="2507459" y="1376061"/>
                </a:cubicBezTo>
                <a:close/>
                <a:moveTo>
                  <a:pt x="2547179" y="1344533"/>
                </a:moveTo>
                <a:cubicBezTo>
                  <a:pt x="2544512" y="1336818"/>
                  <a:pt x="2534225" y="1333865"/>
                  <a:pt x="2526891" y="1336246"/>
                </a:cubicBezTo>
                <a:cubicBezTo>
                  <a:pt x="2523271" y="1337866"/>
                  <a:pt x="2527367" y="1340628"/>
                  <a:pt x="2529558" y="1341390"/>
                </a:cubicBezTo>
                <a:cubicBezTo>
                  <a:pt x="2535558" y="1343295"/>
                  <a:pt x="2536320" y="1348533"/>
                  <a:pt x="2527938" y="1349486"/>
                </a:cubicBezTo>
                <a:cubicBezTo>
                  <a:pt x="2520223" y="1351677"/>
                  <a:pt x="2538416" y="1352153"/>
                  <a:pt x="2537749" y="1355201"/>
                </a:cubicBezTo>
                <a:cubicBezTo>
                  <a:pt x="2537940" y="1357963"/>
                  <a:pt x="2533653" y="1357296"/>
                  <a:pt x="2531843" y="1356916"/>
                </a:cubicBezTo>
                <a:cubicBezTo>
                  <a:pt x="2523081" y="1355391"/>
                  <a:pt x="2523461" y="1357963"/>
                  <a:pt x="2526605" y="1360249"/>
                </a:cubicBezTo>
                <a:cubicBezTo>
                  <a:pt x="2528319" y="1361487"/>
                  <a:pt x="2532415" y="1362345"/>
                  <a:pt x="2530129" y="1365107"/>
                </a:cubicBezTo>
                <a:cubicBezTo>
                  <a:pt x="2527843" y="1367869"/>
                  <a:pt x="2524509" y="1364821"/>
                  <a:pt x="2522033" y="1364059"/>
                </a:cubicBezTo>
                <a:cubicBezTo>
                  <a:pt x="2518509" y="1362916"/>
                  <a:pt x="2514508" y="1366155"/>
                  <a:pt x="2516603" y="1369488"/>
                </a:cubicBezTo>
                <a:cubicBezTo>
                  <a:pt x="2532034" y="1383776"/>
                  <a:pt x="2556799" y="1362630"/>
                  <a:pt x="2547179" y="1344533"/>
                </a:cubicBezTo>
                <a:close/>
                <a:moveTo>
                  <a:pt x="2599661" y="1338437"/>
                </a:moveTo>
                <a:cubicBezTo>
                  <a:pt x="2594804" y="1329007"/>
                  <a:pt x="2567372" y="1337770"/>
                  <a:pt x="2583088" y="1340723"/>
                </a:cubicBezTo>
                <a:cubicBezTo>
                  <a:pt x="2588993" y="1340628"/>
                  <a:pt x="2591375" y="1344914"/>
                  <a:pt x="2584421" y="1348248"/>
                </a:cubicBezTo>
                <a:cubicBezTo>
                  <a:pt x="2581850" y="1349391"/>
                  <a:pt x="2582802" y="1349962"/>
                  <a:pt x="2585184" y="1350058"/>
                </a:cubicBezTo>
                <a:cubicBezTo>
                  <a:pt x="2588232" y="1350534"/>
                  <a:pt x="2592708" y="1347962"/>
                  <a:pt x="2594994" y="1350438"/>
                </a:cubicBezTo>
                <a:cubicBezTo>
                  <a:pt x="2596137" y="1352820"/>
                  <a:pt x="2592137" y="1353391"/>
                  <a:pt x="2590422" y="1353582"/>
                </a:cubicBezTo>
                <a:cubicBezTo>
                  <a:pt x="2582231" y="1354725"/>
                  <a:pt x="2583469" y="1356916"/>
                  <a:pt x="2586993" y="1357868"/>
                </a:cubicBezTo>
                <a:cubicBezTo>
                  <a:pt x="2588898" y="1358440"/>
                  <a:pt x="2592803" y="1358058"/>
                  <a:pt x="2591756" y="1361011"/>
                </a:cubicBezTo>
                <a:cubicBezTo>
                  <a:pt x="2590708" y="1364059"/>
                  <a:pt x="2586803" y="1362345"/>
                  <a:pt x="2584326" y="1362440"/>
                </a:cubicBezTo>
                <a:cubicBezTo>
                  <a:pt x="2580802" y="1362535"/>
                  <a:pt x="2578421" y="1366441"/>
                  <a:pt x="2581374" y="1368631"/>
                </a:cubicBezTo>
                <a:cubicBezTo>
                  <a:pt x="2599471" y="1376632"/>
                  <a:pt x="2614425" y="1351200"/>
                  <a:pt x="2599661" y="1338437"/>
                </a:cubicBezTo>
                <a:close/>
                <a:moveTo>
                  <a:pt x="2782637" y="1349581"/>
                </a:moveTo>
                <a:cubicBezTo>
                  <a:pt x="2780827" y="1342152"/>
                  <a:pt x="2770921" y="1338532"/>
                  <a:pt x="2763873" y="1339961"/>
                </a:cubicBezTo>
                <a:cubicBezTo>
                  <a:pt x="2760158" y="1341009"/>
                  <a:pt x="2763873" y="1343962"/>
                  <a:pt x="2765873" y="1344819"/>
                </a:cubicBezTo>
                <a:cubicBezTo>
                  <a:pt x="2771493" y="1347200"/>
                  <a:pt x="2771683" y="1351867"/>
                  <a:pt x="2763396" y="1351962"/>
                </a:cubicBezTo>
                <a:cubicBezTo>
                  <a:pt x="2755776" y="1353105"/>
                  <a:pt x="2773207" y="1355391"/>
                  <a:pt x="2772350" y="1358154"/>
                </a:cubicBezTo>
                <a:cubicBezTo>
                  <a:pt x="2772254" y="1360630"/>
                  <a:pt x="2768254" y="1359583"/>
                  <a:pt x="2766444" y="1359106"/>
                </a:cubicBezTo>
                <a:cubicBezTo>
                  <a:pt x="2758158" y="1356820"/>
                  <a:pt x="2758253" y="1359201"/>
                  <a:pt x="2761110" y="1361487"/>
                </a:cubicBezTo>
                <a:cubicBezTo>
                  <a:pt x="2762634" y="1362821"/>
                  <a:pt x="2766444" y="1363964"/>
                  <a:pt x="2764063" y="1366250"/>
                </a:cubicBezTo>
                <a:cubicBezTo>
                  <a:pt x="2761586" y="1368441"/>
                  <a:pt x="2758729" y="1365393"/>
                  <a:pt x="2756348" y="1364440"/>
                </a:cubicBezTo>
                <a:cubicBezTo>
                  <a:pt x="2753014" y="1363107"/>
                  <a:pt x="2748918" y="1365583"/>
                  <a:pt x="2750633" y="1368726"/>
                </a:cubicBezTo>
                <a:cubicBezTo>
                  <a:pt x="2763301" y="1382633"/>
                  <a:pt x="2789781" y="1367774"/>
                  <a:pt x="2782637" y="1349581"/>
                </a:cubicBezTo>
                <a:close/>
                <a:moveTo>
                  <a:pt x="3339373" y="1800114"/>
                </a:moveTo>
                <a:cubicBezTo>
                  <a:pt x="3337849" y="1801066"/>
                  <a:pt x="3335468" y="1800018"/>
                  <a:pt x="3332610" y="1795732"/>
                </a:cubicBezTo>
                <a:cubicBezTo>
                  <a:pt x="3326324" y="1788970"/>
                  <a:pt x="3336325" y="1808877"/>
                  <a:pt x="3333277" y="1810401"/>
                </a:cubicBezTo>
                <a:cubicBezTo>
                  <a:pt x="3328800" y="1813068"/>
                  <a:pt x="3326705" y="1796208"/>
                  <a:pt x="3324228" y="1797447"/>
                </a:cubicBezTo>
                <a:cubicBezTo>
                  <a:pt x="3320513" y="1798018"/>
                  <a:pt x="3325467" y="1809543"/>
                  <a:pt x="3320418" y="1808496"/>
                </a:cubicBezTo>
                <a:cubicBezTo>
                  <a:pt x="3316703" y="1807829"/>
                  <a:pt x="3317561" y="1802304"/>
                  <a:pt x="3316799" y="1799161"/>
                </a:cubicBezTo>
                <a:cubicBezTo>
                  <a:pt x="3303654" y="1780397"/>
                  <a:pt x="3305654" y="1824498"/>
                  <a:pt x="3330038" y="1825450"/>
                </a:cubicBezTo>
                <a:cubicBezTo>
                  <a:pt x="3349374" y="1826308"/>
                  <a:pt x="3357375" y="1798399"/>
                  <a:pt x="3343374" y="1785636"/>
                </a:cubicBezTo>
                <a:cubicBezTo>
                  <a:pt x="3336325" y="1781826"/>
                  <a:pt x="3343659" y="1799352"/>
                  <a:pt x="3339373" y="1800114"/>
                </a:cubicBezTo>
                <a:close/>
                <a:moveTo>
                  <a:pt x="3306321" y="1727819"/>
                </a:moveTo>
                <a:cubicBezTo>
                  <a:pt x="3298320" y="1724866"/>
                  <a:pt x="3314894" y="1738201"/>
                  <a:pt x="3312512" y="1740963"/>
                </a:cubicBezTo>
                <a:cubicBezTo>
                  <a:pt x="3311274" y="1744107"/>
                  <a:pt x="3307845" y="1740106"/>
                  <a:pt x="3306321" y="1738487"/>
                </a:cubicBezTo>
                <a:cubicBezTo>
                  <a:pt x="3298987" y="1730581"/>
                  <a:pt x="3298130" y="1733629"/>
                  <a:pt x="3299940" y="1738201"/>
                </a:cubicBezTo>
                <a:cubicBezTo>
                  <a:pt x="3300987" y="1740678"/>
                  <a:pt x="3304035" y="1744583"/>
                  <a:pt x="3300701" y="1745821"/>
                </a:cubicBezTo>
                <a:cubicBezTo>
                  <a:pt x="3296987" y="1746964"/>
                  <a:pt x="3295749" y="1741059"/>
                  <a:pt x="3293939" y="1738963"/>
                </a:cubicBezTo>
                <a:cubicBezTo>
                  <a:pt x="3275651" y="1727629"/>
                  <a:pt x="3293558" y="1768395"/>
                  <a:pt x="3315465" y="1756680"/>
                </a:cubicBezTo>
                <a:cubicBezTo>
                  <a:pt x="3348041" y="1732010"/>
                  <a:pt x="3299368" y="1696767"/>
                  <a:pt x="3311751" y="1720199"/>
                </a:cubicBezTo>
                <a:cubicBezTo>
                  <a:pt x="3316418" y="1726676"/>
                  <a:pt x="3314608" y="1732772"/>
                  <a:pt x="3306321" y="1727819"/>
                </a:cubicBezTo>
                <a:close/>
                <a:moveTo>
                  <a:pt x="3266221" y="1674003"/>
                </a:moveTo>
                <a:cubicBezTo>
                  <a:pt x="3251838" y="1667145"/>
                  <a:pt x="3274032" y="1684004"/>
                  <a:pt x="3271841" y="1687909"/>
                </a:cubicBezTo>
                <a:cubicBezTo>
                  <a:pt x="3270317" y="1691338"/>
                  <a:pt x="3266411" y="1687052"/>
                  <a:pt x="3264316" y="1685147"/>
                </a:cubicBezTo>
                <a:cubicBezTo>
                  <a:pt x="3255362" y="1676098"/>
                  <a:pt x="3254410" y="1679718"/>
                  <a:pt x="3256601" y="1684861"/>
                </a:cubicBezTo>
                <a:cubicBezTo>
                  <a:pt x="3257839" y="1687719"/>
                  <a:pt x="3261840" y="1692005"/>
                  <a:pt x="3257744" y="1693338"/>
                </a:cubicBezTo>
                <a:cubicBezTo>
                  <a:pt x="3253743" y="1694767"/>
                  <a:pt x="3251743" y="1688671"/>
                  <a:pt x="3249457" y="1685718"/>
                </a:cubicBezTo>
                <a:cubicBezTo>
                  <a:pt x="3227835" y="1673241"/>
                  <a:pt x="3248885" y="1718294"/>
                  <a:pt x="3275365" y="1705340"/>
                </a:cubicBezTo>
                <a:cubicBezTo>
                  <a:pt x="3314703" y="1677432"/>
                  <a:pt x="3253838" y="1637427"/>
                  <a:pt x="3270221" y="1664192"/>
                </a:cubicBezTo>
                <a:cubicBezTo>
                  <a:pt x="3275651" y="1671145"/>
                  <a:pt x="3274412" y="1677622"/>
                  <a:pt x="3266221" y="1674003"/>
                </a:cubicBezTo>
                <a:close/>
                <a:moveTo>
                  <a:pt x="3284414" y="1898221"/>
                </a:moveTo>
                <a:cubicBezTo>
                  <a:pt x="3285747" y="1890411"/>
                  <a:pt x="3283461" y="1890696"/>
                  <a:pt x="3281651" y="1893554"/>
                </a:cubicBezTo>
                <a:cubicBezTo>
                  <a:pt x="3280604" y="1895078"/>
                  <a:pt x="3279842" y="1898602"/>
                  <a:pt x="3277556" y="1896602"/>
                </a:cubicBezTo>
                <a:cubicBezTo>
                  <a:pt x="3275175" y="1894602"/>
                  <a:pt x="3277746" y="1891744"/>
                  <a:pt x="3278318" y="1889458"/>
                </a:cubicBezTo>
                <a:cubicBezTo>
                  <a:pt x="3279175" y="1886315"/>
                  <a:pt x="3276508" y="1882791"/>
                  <a:pt x="3273746" y="1884696"/>
                </a:cubicBezTo>
                <a:cubicBezTo>
                  <a:pt x="3269078" y="1889077"/>
                  <a:pt x="3269078" y="1897936"/>
                  <a:pt x="3271841" y="1903365"/>
                </a:cubicBezTo>
                <a:cubicBezTo>
                  <a:pt x="3279842" y="1921272"/>
                  <a:pt x="3307559" y="1914414"/>
                  <a:pt x="3301844" y="1894030"/>
                </a:cubicBezTo>
                <a:cubicBezTo>
                  <a:pt x="3300416" y="1890601"/>
                  <a:pt x="3298130" y="1894411"/>
                  <a:pt x="3297558" y="1896412"/>
                </a:cubicBezTo>
                <a:cubicBezTo>
                  <a:pt x="3295749" y="1901936"/>
                  <a:pt x="3291462" y="1902412"/>
                  <a:pt x="3290700" y="1894792"/>
                </a:cubicBezTo>
                <a:cubicBezTo>
                  <a:pt x="3288795" y="1888125"/>
                  <a:pt x="3288509" y="1903936"/>
                  <a:pt x="3285747" y="1903555"/>
                </a:cubicBezTo>
                <a:cubicBezTo>
                  <a:pt x="3283366" y="1903650"/>
                  <a:pt x="3284128" y="1899936"/>
                  <a:pt x="3284414" y="1898221"/>
                </a:cubicBezTo>
                <a:close/>
                <a:moveTo>
                  <a:pt x="3329753" y="1853358"/>
                </a:moveTo>
                <a:cubicBezTo>
                  <a:pt x="3319656" y="1841357"/>
                  <a:pt x="3332706" y="1865455"/>
                  <a:pt x="3328991" y="1868217"/>
                </a:cubicBezTo>
                <a:cubicBezTo>
                  <a:pt x="3323085" y="1870980"/>
                  <a:pt x="3323276" y="1855073"/>
                  <a:pt x="3318513" y="1854311"/>
                </a:cubicBezTo>
                <a:cubicBezTo>
                  <a:pt x="3314322" y="1855263"/>
                  <a:pt x="3320037" y="1868027"/>
                  <a:pt x="3314132" y="1867265"/>
                </a:cubicBezTo>
                <a:cubicBezTo>
                  <a:pt x="3309845" y="1866789"/>
                  <a:pt x="3310988" y="1860502"/>
                  <a:pt x="3309941" y="1856978"/>
                </a:cubicBezTo>
                <a:cubicBezTo>
                  <a:pt x="3295272" y="1836595"/>
                  <a:pt x="3296510" y="1886505"/>
                  <a:pt x="3324990" y="1885934"/>
                </a:cubicBezTo>
                <a:cubicBezTo>
                  <a:pt x="3371853" y="1876790"/>
                  <a:pt x="3333468" y="1815544"/>
                  <a:pt x="3337182" y="1846405"/>
                </a:cubicBezTo>
                <a:cubicBezTo>
                  <a:pt x="3339468" y="1854692"/>
                  <a:pt x="3335753" y="1859931"/>
                  <a:pt x="3329753" y="1853358"/>
                </a:cubicBezTo>
                <a:close/>
                <a:moveTo>
                  <a:pt x="3314036" y="1939655"/>
                </a:moveTo>
                <a:cubicBezTo>
                  <a:pt x="3308702" y="1932892"/>
                  <a:pt x="3310131" y="1960610"/>
                  <a:pt x="3302130" y="1946418"/>
                </a:cubicBezTo>
                <a:cubicBezTo>
                  <a:pt x="3301368" y="1944037"/>
                  <a:pt x="3300035" y="1940226"/>
                  <a:pt x="3299559" y="1945275"/>
                </a:cubicBezTo>
                <a:cubicBezTo>
                  <a:pt x="3298796" y="1948799"/>
                  <a:pt x="3300701" y="1954228"/>
                  <a:pt x="3297653" y="1956609"/>
                </a:cubicBezTo>
                <a:cubicBezTo>
                  <a:pt x="3294986" y="1957467"/>
                  <a:pt x="3294986" y="1952990"/>
                  <a:pt x="3295082" y="1950799"/>
                </a:cubicBezTo>
                <a:cubicBezTo>
                  <a:pt x="3294986" y="1941179"/>
                  <a:pt x="3292510" y="1942322"/>
                  <a:pt x="3290986" y="1946227"/>
                </a:cubicBezTo>
                <a:cubicBezTo>
                  <a:pt x="3290224" y="1948418"/>
                  <a:pt x="3289843" y="1952800"/>
                  <a:pt x="3286890" y="1951180"/>
                </a:cubicBezTo>
                <a:cubicBezTo>
                  <a:pt x="3285366" y="1950323"/>
                  <a:pt x="3285271" y="1948894"/>
                  <a:pt x="3285461" y="1947275"/>
                </a:cubicBezTo>
                <a:cubicBezTo>
                  <a:pt x="3287652" y="1942989"/>
                  <a:pt x="3285557" y="1933654"/>
                  <a:pt x="3280032" y="1938607"/>
                </a:cubicBezTo>
                <a:cubicBezTo>
                  <a:pt x="3264983" y="1977088"/>
                  <a:pt x="3327943" y="1978993"/>
                  <a:pt x="3314036" y="1939655"/>
                </a:cubicBezTo>
                <a:close/>
                <a:moveTo>
                  <a:pt x="3302511" y="1782683"/>
                </a:moveTo>
                <a:cubicBezTo>
                  <a:pt x="3302321" y="1779540"/>
                  <a:pt x="3301463" y="1774587"/>
                  <a:pt x="3299559" y="1772015"/>
                </a:cubicBezTo>
                <a:cubicBezTo>
                  <a:pt x="3297273" y="1768967"/>
                  <a:pt x="3296034" y="1773444"/>
                  <a:pt x="3296129" y="1775634"/>
                </a:cubicBezTo>
                <a:cubicBezTo>
                  <a:pt x="3296225" y="1781635"/>
                  <a:pt x="3292129" y="1783350"/>
                  <a:pt x="3288986" y="1776016"/>
                </a:cubicBezTo>
                <a:cubicBezTo>
                  <a:pt x="3285176" y="1769538"/>
                  <a:pt x="3289557" y="1786017"/>
                  <a:pt x="3286890" y="1786207"/>
                </a:cubicBezTo>
                <a:cubicBezTo>
                  <a:pt x="3284604" y="1786969"/>
                  <a:pt x="3284128" y="1783064"/>
                  <a:pt x="3283842" y="1781254"/>
                </a:cubicBezTo>
                <a:cubicBezTo>
                  <a:pt x="3282794" y="1772967"/>
                  <a:pt x="3280794" y="1774015"/>
                  <a:pt x="3279746" y="1777349"/>
                </a:cubicBezTo>
                <a:cubicBezTo>
                  <a:pt x="3279175" y="1779159"/>
                  <a:pt x="3279556" y="1782969"/>
                  <a:pt x="3276699" y="1781635"/>
                </a:cubicBezTo>
                <a:cubicBezTo>
                  <a:pt x="3273841" y="1780302"/>
                  <a:pt x="3275460" y="1776682"/>
                  <a:pt x="3275460" y="1774206"/>
                </a:cubicBezTo>
                <a:cubicBezTo>
                  <a:pt x="3275460" y="1770777"/>
                  <a:pt x="3271555" y="1768110"/>
                  <a:pt x="3269555" y="1770777"/>
                </a:cubicBezTo>
                <a:cubicBezTo>
                  <a:pt x="3259839" y="1792875"/>
                  <a:pt x="3299463" y="1809353"/>
                  <a:pt x="3302511" y="1782683"/>
                </a:cubicBezTo>
                <a:close/>
                <a:moveTo>
                  <a:pt x="3349279" y="1918605"/>
                </a:moveTo>
                <a:cubicBezTo>
                  <a:pt x="3347565" y="1918319"/>
                  <a:pt x="3346231" y="1915747"/>
                  <a:pt x="3345755" y="1910318"/>
                </a:cubicBezTo>
                <a:cubicBezTo>
                  <a:pt x="3344040" y="1900412"/>
                  <a:pt x="3342516" y="1923177"/>
                  <a:pt x="3339087" y="1922415"/>
                </a:cubicBezTo>
                <a:cubicBezTo>
                  <a:pt x="3333658" y="1922700"/>
                  <a:pt x="3343278" y="1897650"/>
                  <a:pt x="3334610" y="1908127"/>
                </a:cubicBezTo>
                <a:cubicBezTo>
                  <a:pt x="3333277" y="1910223"/>
                  <a:pt x="3332134" y="1915176"/>
                  <a:pt x="3329467" y="1912223"/>
                </a:cubicBezTo>
                <a:cubicBezTo>
                  <a:pt x="3326705" y="1909270"/>
                  <a:pt x="3330038" y="1905365"/>
                  <a:pt x="3330896" y="1902222"/>
                </a:cubicBezTo>
                <a:cubicBezTo>
                  <a:pt x="3329276" y="1878219"/>
                  <a:pt x="3309274" y="1915652"/>
                  <a:pt x="3328991" y="1932130"/>
                </a:cubicBezTo>
                <a:cubicBezTo>
                  <a:pt x="3344612" y="1946227"/>
                  <a:pt x="3364709" y="1928320"/>
                  <a:pt x="3359471" y="1909842"/>
                </a:cubicBezTo>
                <a:cubicBezTo>
                  <a:pt x="3355851" y="1902222"/>
                  <a:pt x="3353375" y="1920795"/>
                  <a:pt x="3349279" y="1918605"/>
                </a:cubicBezTo>
                <a:close/>
                <a:moveTo>
                  <a:pt x="3341754" y="1994709"/>
                </a:moveTo>
                <a:cubicBezTo>
                  <a:pt x="3337849" y="2001758"/>
                  <a:pt x="3332610" y="2001187"/>
                  <a:pt x="3334039" y="1990614"/>
                </a:cubicBezTo>
                <a:cubicBezTo>
                  <a:pt x="3334515" y="1986804"/>
                  <a:pt x="3333372" y="1987470"/>
                  <a:pt x="3331943" y="1990137"/>
                </a:cubicBezTo>
                <a:cubicBezTo>
                  <a:pt x="3329658" y="1993281"/>
                  <a:pt x="3329276" y="2000139"/>
                  <a:pt x="3325371" y="2001091"/>
                </a:cubicBezTo>
                <a:cubicBezTo>
                  <a:pt x="3322514" y="2000615"/>
                  <a:pt x="3324514" y="1995662"/>
                  <a:pt x="3325467" y="1993471"/>
                </a:cubicBezTo>
                <a:cubicBezTo>
                  <a:pt x="3329562" y="1983184"/>
                  <a:pt x="3326705" y="1982994"/>
                  <a:pt x="3323657" y="1986328"/>
                </a:cubicBezTo>
                <a:cubicBezTo>
                  <a:pt x="3322228" y="1987661"/>
                  <a:pt x="3320133" y="1992900"/>
                  <a:pt x="3317846" y="1989471"/>
                </a:cubicBezTo>
                <a:cubicBezTo>
                  <a:pt x="3315656" y="1986137"/>
                  <a:pt x="3319561" y="1982899"/>
                  <a:pt x="3320990" y="1979946"/>
                </a:cubicBezTo>
                <a:cubicBezTo>
                  <a:pt x="3322990" y="1975850"/>
                  <a:pt x="3320799" y="1970421"/>
                  <a:pt x="3316989" y="1972230"/>
                </a:cubicBezTo>
                <a:cubicBezTo>
                  <a:pt x="3310036" y="1977088"/>
                  <a:pt x="3307464" y="1988995"/>
                  <a:pt x="3308988" y="1997091"/>
                </a:cubicBezTo>
                <a:cubicBezTo>
                  <a:pt x="3310417" y="2014521"/>
                  <a:pt x="3334896" y="2024237"/>
                  <a:pt x="3343945" y="2006806"/>
                </a:cubicBezTo>
                <a:cubicBezTo>
                  <a:pt x="3347279" y="2002711"/>
                  <a:pt x="3350993" y="1981470"/>
                  <a:pt x="3341754" y="1994709"/>
                </a:cubicBezTo>
                <a:close/>
                <a:moveTo>
                  <a:pt x="3261840" y="1998043"/>
                </a:moveTo>
                <a:cubicBezTo>
                  <a:pt x="3249076" y="2031286"/>
                  <a:pt x="3303559" y="2028618"/>
                  <a:pt x="3290891" y="1997091"/>
                </a:cubicBezTo>
                <a:cubicBezTo>
                  <a:pt x="3288891" y="1994424"/>
                  <a:pt x="3287367" y="1998900"/>
                  <a:pt x="3287176" y="2000996"/>
                </a:cubicBezTo>
                <a:cubicBezTo>
                  <a:pt x="3286509" y="2006806"/>
                  <a:pt x="3282413" y="2008902"/>
                  <a:pt x="3280127" y="2002044"/>
                </a:cubicBezTo>
                <a:cubicBezTo>
                  <a:pt x="3276889" y="1996519"/>
                  <a:pt x="3279746" y="2011664"/>
                  <a:pt x="3277079" y="2012140"/>
                </a:cubicBezTo>
                <a:cubicBezTo>
                  <a:pt x="3274793" y="2013093"/>
                  <a:pt x="3274698" y="2009187"/>
                  <a:pt x="3274698" y="2007568"/>
                </a:cubicBezTo>
                <a:cubicBezTo>
                  <a:pt x="3274508" y="1999567"/>
                  <a:pt x="3272412" y="2000710"/>
                  <a:pt x="3271079" y="2004044"/>
                </a:cubicBezTo>
                <a:cubicBezTo>
                  <a:pt x="3270317" y="2005854"/>
                  <a:pt x="3270317" y="2009568"/>
                  <a:pt x="3267650" y="2008425"/>
                </a:cubicBezTo>
                <a:cubicBezTo>
                  <a:pt x="3264983" y="2007187"/>
                  <a:pt x="3266888" y="2003663"/>
                  <a:pt x="3267174" y="2001282"/>
                </a:cubicBezTo>
                <a:cubicBezTo>
                  <a:pt x="3267554" y="1997853"/>
                  <a:pt x="3264221" y="1995471"/>
                  <a:pt x="3261840" y="1998043"/>
                </a:cubicBezTo>
                <a:close/>
                <a:moveTo>
                  <a:pt x="3264126" y="1831356"/>
                </a:moveTo>
                <a:cubicBezTo>
                  <a:pt x="3268983" y="1861169"/>
                  <a:pt x="3312608" y="1841452"/>
                  <a:pt x="3292701" y="1818592"/>
                </a:cubicBezTo>
                <a:cubicBezTo>
                  <a:pt x="3289938" y="1816497"/>
                  <a:pt x="3289748" y="1821069"/>
                  <a:pt x="3290224" y="1823164"/>
                </a:cubicBezTo>
                <a:cubicBezTo>
                  <a:pt x="3291462" y="1829260"/>
                  <a:pt x="3287652" y="1831641"/>
                  <a:pt x="3283652" y="1825641"/>
                </a:cubicBezTo>
                <a:cubicBezTo>
                  <a:pt x="3282033" y="1823450"/>
                  <a:pt x="3281747" y="1824403"/>
                  <a:pt x="3282223" y="1826688"/>
                </a:cubicBezTo>
                <a:cubicBezTo>
                  <a:pt x="3282318" y="1829641"/>
                  <a:pt x="3285366" y="1833546"/>
                  <a:pt x="3283461" y="1836118"/>
                </a:cubicBezTo>
                <a:cubicBezTo>
                  <a:pt x="3279461" y="1838595"/>
                  <a:pt x="3277746" y="1819259"/>
                  <a:pt x="3275365" y="1829641"/>
                </a:cubicBezTo>
                <a:cubicBezTo>
                  <a:pt x="3275175" y="1831546"/>
                  <a:pt x="3276127" y="1835166"/>
                  <a:pt x="3273174" y="1834594"/>
                </a:cubicBezTo>
                <a:cubicBezTo>
                  <a:pt x="3270221" y="1834118"/>
                  <a:pt x="3271269" y="1830117"/>
                  <a:pt x="3270698" y="1827832"/>
                </a:cubicBezTo>
                <a:cubicBezTo>
                  <a:pt x="3268126" y="1821164"/>
                  <a:pt x="3262316" y="1825831"/>
                  <a:pt x="3264126" y="1831356"/>
                </a:cubicBezTo>
                <a:close/>
                <a:moveTo>
                  <a:pt x="3238218" y="1747917"/>
                </a:moveTo>
                <a:cubicBezTo>
                  <a:pt x="3254315" y="1774015"/>
                  <a:pt x="3292129" y="1743726"/>
                  <a:pt x="3267269" y="1723533"/>
                </a:cubicBezTo>
                <a:cubicBezTo>
                  <a:pt x="3260601" y="1721247"/>
                  <a:pt x="3268221" y="1734201"/>
                  <a:pt x="3264887" y="1735725"/>
                </a:cubicBezTo>
                <a:cubicBezTo>
                  <a:pt x="3262411" y="1739820"/>
                  <a:pt x="3253648" y="1726771"/>
                  <a:pt x="3256125" y="1734391"/>
                </a:cubicBezTo>
                <a:cubicBezTo>
                  <a:pt x="3256886" y="1737725"/>
                  <a:pt x="3261077" y="1741821"/>
                  <a:pt x="3259268" y="1745154"/>
                </a:cubicBezTo>
                <a:cubicBezTo>
                  <a:pt x="3257458" y="1746774"/>
                  <a:pt x="3255743" y="1743916"/>
                  <a:pt x="3254696" y="1741916"/>
                </a:cubicBezTo>
                <a:cubicBezTo>
                  <a:pt x="3251267" y="1734201"/>
                  <a:pt x="3248028" y="1733439"/>
                  <a:pt x="3248504" y="1738773"/>
                </a:cubicBezTo>
                <a:cubicBezTo>
                  <a:pt x="3248695" y="1740963"/>
                  <a:pt x="3250314" y="1744964"/>
                  <a:pt x="3246885" y="1744774"/>
                </a:cubicBezTo>
                <a:cubicBezTo>
                  <a:pt x="3243456" y="1744583"/>
                  <a:pt x="3243647" y="1740011"/>
                  <a:pt x="3242694" y="1737344"/>
                </a:cubicBezTo>
                <a:cubicBezTo>
                  <a:pt x="3241361" y="1733725"/>
                  <a:pt x="3236408" y="1732582"/>
                  <a:pt x="3235169" y="1736391"/>
                </a:cubicBezTo>
                <a:cubicBezTo>
                  <a:pt x="3234122" y="1740011"/>
                  <a:pt x="3236503" y="1744869"/>
                  <a:pt x="3238218" y="1747917"/>
                </a:cubicBezTo>
                <a:close/>
                <a:moveTo>
                  <a:pt x="3196974" y="1678575"/>
                </a:moveTo>
                <a:cubicBezTo>
                  <a:pt x="3208785" y="1710483"/>
                  <a:pt x="3251076" y="1674860"/>
                  <a:pt x="3219739" y="1659239"/>
                </a:cubicBezTo>
                <a:cubicBezTo>
                  <a:pt x="3216310" y="1658477"/>
                  <a:pt x="3218025" y="1662763"/>
                  <a:pt x="3219358" y="1664478"/>
                </a:cubicBezTo>
                <a:cubicBezTo>
                  <a:pt x="3223073" y="1669526"/>
                  <a:pt x="3220596" y="1673145"/>
                  <a:pt x="3214405" y="1669621"/>
                </a:cubicBezTo>
                <a:cubicBezTo>
                  <a:pt x="3212024" y="1668288"/>
                  <a:pt x="3212119" y="1669336"/>
                  <a:pt x="3213452" y="1671145"/>
                </a:cubicBezTo>
                <a:cubicBezTo>
                  <a:pt x="3214881" y="1673717"/>
                  <a:pt x="3219263" y="1675908"/>
                  <a:pt x="3218691" y="1679051"/>
                </a:cubicBezTo>
                <a:cubicBezTo>
                  <a:pt x="3217453" y="1681146"/>
                  <a:pt x="3214881" y="1678384"/>
                  <a:pt x="3213738" y="1677146"/>
                </a:cubicBezTo>
                <a:cubicBezTo>
                  <a:pt x="3208309" y="1671336"/>
                  <a:pt x="3207261" y="1673526"/>
                  <a:pt x="3208500" y="1676765"/>
                </a:cubicBezTo>
                <a:cubicBezTo>
                  <a:pt x="3209166" y="1678575"/>
                  <a:pt x="3211452" y="1681337"/>
                  <a:pt x="3208595" y="1682194"/>
                </a:cubicBezTo>
                <a:cubicBezTo>
                  <a:pt x="3205737" y="1682956"/>
                  <a:pt x="3204880" y="1679051"/>
                  <a:pt x="3203451" y="1677241"/>
                </a:cubicBezTo>
                <a:cubicBezTo>
                  <a:pt x="3201356" y="1674479"/>
                  <a:pt x="3196879" y="1674955"/>
                  <a:pt x="3196974" y="1678575"/>
                </a:cubicBezTo>
                <a:close/>
                <a:moveTo>
                  <a:pt x="3176019" y="1637998"/>
                </a:moveTo>
                <a:cubicBezTo>
                  <a:pt x="3190783" y="1658858"/>
                  <a:pt x="3223740" y="1633521"/>
                  <a:pt x="3200784" y="1616853"/>
                </a:cubicBezTo>
                <a:cubicBezTo>
                  <a:pt x="3197451" y="1615138"/>
                  <a:pt x="3198212" y="1619615"/>
                  <a:pt x="3198975" y="1621615"/>
                </a:cubicBezTo>
                <a:cubicBezTo>
                  <a:pt x="3201260" y="1627045"/>
                  <a:pt x="3198212" y="1630378"/>
                  <a:pt x="3192593" y="1624949"/>
                </a:cubicBezTo>
                <a:cubicBezTo>
                  <a:pt x="3186687" y="1621044"/>
                  <a:pt x="3196974" y="1633521"/>
                  <a:pt x="3194593" y="1635045"/>
                </a:cubicBezTo>
                <a:cubicBezTo>
                  <a:pt x="3192878" y="1636665"/>
                  <a:pt x="3190878" y="1633331"/>
                  <a:pt x="3189926" y="1631807"/>
                </a:cubicBezTo>
                <a:cubicBezTo>
                  <a:pt x="3187259" y="1627045"/>
                  <a:pt x="3184306" y="1624663"/>
                  <a:pt x="3184687" y="1629997"/>
                </a:cubicBezTo>
                <a:cubicBezTo>
                  <a:pt x="3184973" y="1631902"/>
                  <a:pt x="3186592" y="1635236"/>
                  <a:pt x="3183544" y="1635141"/>
                </a:cubicBezTo>
                <a:cubicBezTo>
                  <a:pt x="3180496" y="1635045"/>
                  <a:pt x="3180401" y="1631140"/>
                  <a:pt x="3179448" y="1629045"/>
                </a:cubicBezTo>
                <a:cubicBezTo>
                  <a:pt x="3178019" y="1625997"/>
                  <a:pt x="3173543" y="1625140"/>
                  <a:pt x="3172685" y="1628473"/>
                </a:cubicBezTo>
                <a:cubicBezTo>
                  <a:pt x="3171924" y="1631426"/>
                  <a:pt x="3174305" y="1635522"/>
                  <a:pt x="3176019" y="1637998"/>
                </a:cubicBezTo>
                <a:close/>
                <a:moveTo>
                  <a:pt x="3091342" y="1573609"/>
                </a:moveTo>
                <a:cubicBezTo>
                  <a:pt x="3109630" y="1597898"/>
                  <a:pt x="3136109" y="1555036"/>
                  <a:pt x="3105344" y="1550845"/>
                </a:cubicBezTo>
                <a:cubicBezTo>
                  <a:pt x="3098771" y="1551797"/>
                  <a:pt x="3118393" y="1562179"/>
                  <a:pt x="3103629" y="1561227"/>
                </a:cubicBezTo>
                <a:cubicBezTo>
                  <a:pt x="3097628" y="1561227"/>
                  <a:pt x="3110963" y="1565608"/>
                  <a:pt x="3109916" y="1567990"/>
                </a:cubicBezTo>
                <a:cubicBezTo>
                  <a:pt x="3109535" y="1570085"/>
                  <a:pt x="3106487" y="1568561"/>
                  <a:pt x="3105153" y="1567894"/>
                </a:cubicBezTo>
                <a:cubicBezTo>
                  <a:pt x="3098867" y="1564561"/>
                  <a:pt x="3098676" y="1566656"/>
                  <a:pt x="3100581" y="1569133"/>
                </a:cubicBezTo>
                <a:cubicBezTo>
                  <a:pt x="3101629" y="1570466"/>
                  <a:pt x="3104486" y="1572085"/>
                  <a:pt x="3102296" y="1573609"/>
                </a:cubicBezTo>
                <a:cubicBezTo>
                  <a:pt x="3100010" y="1575133"/>
                  <a:pt x="3098200" y="1572085"/>
                  <a:pt x="3096485" y="1570942"/>
                </a:cubicBezTo>
                <a:cubicBezTo>
                  <a:pt x="3094009" y="1569133"/>
                  <a:pt x="3090485" y="1570657"/>
                  <a:pt x="3091342" y="1573609"/>
                </a:cubicBezTo>
                <a:close/>
                <a:moveTo>
                  <a:pt x="3045527" y="1546082"/>
                </a:moveTo>
                <a:cubicBezTo>
                  <a:pt x="3069244" y="1571037"/>
                  <a:pt x="3093723" y="1519698"/>
                  <a:pt x="3058481" y="1518650"/>
                </a:cubicBezTo>
                <a:cubicBezTo>
                  <a:pt x="3055052" y="1519412"/>
                  <a:pt x="3058385" y="1522650"/>
                  <a:pt x="3060291" y="1523603"/>
                </a:cubicBezTo>
                <a:cubicBezTo>
                  <a:pt x="3065434" y="1526461"/>
                  <a:pt x="3065339" y="1531223"/>
                  <a:pt x="3057814" y="1530461"/>
                </a:cubicBezTo>
                <a:cubicBezTo>
                  <a:pt x="3055052" y="1530270"/>
                  <a:pt x="3055623" y="1531128"/>
                  <a:pt x="3057624" y="1532271"/>
                </a:cubicBezTo>
                <a:cubicBezTo>
                  <a:pt x="3060005" y="1534176"/>
                  <a:pt x="3064958" y="1534176"/>
                  <a:pt x="3065720" y="1537319"/>
                </a:cubicBezTo>
                <a:cubicBezTo>
                  <a:pt x="3065529" y="1539795"/>
                  <a:pt x="3061910" y="1538367"/>
                  <a:pt x="3060291" y="1537700"/>
                </a:cubicBezTo>
                <a:cubicBezTo>
                  <a:pt x="3052861" y="1534652"/>
                  <a:pt x="3052861" y="1537033"/>
                  <a:pt x="3055337" y="1539605"/>
                </a:cubicBezTo>
                <a:cubicBezTo>
                  <a:pt x="3056671" y="1541034"/>
                  <a:pt x="3060005" y="1542558"/>
                  <a:pt x="3057719" y="1544558"/>
                </a:cubicBezTo>
                <a:cubicBezTo>
                  <a:pt x="3055433" y="1546558"/>
                  <a:pt x="3052956" y="1543320"/>
                  <a:pt x="3050861" y="1542177"/>
                </a:cubicBezTo>
                <a:cubicBezTo>
                  <a:pt x="3047908" y="1540653"/>
                  <a:pt x="3044098" y="1542843"/>
                  <a:pt x="3045527" y="1546082"/>
                </a:cubicBezTo>
                <a:close/>
                <a:moveTo>
                  <a:pt x="2958468" y="1506934"/>
                </a:moveTo>
                <a:cubicBezTo>
                  <a:pt x="2988091" y="1533890"/>
                  <a:pt x="3013809" y="1471978"/>
                  <a:pt x="2971899" y="1473692"/>
                </a:cubicBezTo>
                <a:cubicBezTo>
                  <a:pt x="2967898" y="1474930"/>
                  <a:pt x="2972089" y="1478359"/>
                  <a:pt x="2974280" y="1479312"/>
                </a:cubicBezTo>
                <a:cubicBezTo>
                  <a:pt x="2979995" y="1481979"/>
                  <a:pt x="2980661" y="1486837"/>
                  <a:pt x="2973708" y="1487503"/>
                </a:cubicBezTo>
                <a:cubicBezTo>
                  <a:pt x="2971232" y="1487503"/>
                  <a:pt x="2967231" y="1487694"/>
                  <a:pt x="2971708" y="1489694"/>
                </a:cubicBezTo>
                <a:cubicBezTo>
                  <a:pt x="2974566" y="1491694"/>
                  <a:pt x="2980566" y="1491218"/>
                  <a:pt x="2981614" y="1494933"/>
                </a:cubicBezTo>
                <a:cubicBezTo>
                  <a:pt x="2981519" y="1497790"/>
                  <a:pt x="2977328" y="1496552"/>
                  <a:pt x="2975232" y="1495885"/>
                </a:cubicBezTo>
                <a:cubicBezTo>
                  <a:pt x="2966279" y="1493028"/>
                  <a:pt x="2966374" y="1495790"/>
                  <a:pt x="2969517" y="1498552"/>
                </a:cubicBezTo>
                <a:cubicBezTo>
                  <a:pt x="2971232" y="1500076"/>
                  <a:pt x="2975327" y="1501600"/>
                  <a:pt x="2972756" y="1504077"/>
                </a:cubicBezTo>
                <a:cubicBezTo>
                  <a:pt x="2970184" y="1506649"/>
                  <a:pt x="2967041" y="1502934"/>
                  <a:pt x="2964469" y="1501886"/>
                </a:cubicBezTo>
                <a:cubicBezTo>
                  <a:pt x="2960945" y="1500457"/>
                  <a:pt x="2956659" y="1503315"/>
                  <a:pt x="2958468" y="1506934"/>
                </a:cubicBezTo>
                <a:close/>
                <a:moveTo>
                  <a:pt x="2889317" y="1490837"/>
                </a:moveTo>
                <a:cubicBezTo>
                  <a:pt x="2918940" y="1508458"/>
                  <a:pt x="2928465" y="1451594"/>
                  <a:pt x="2894365" y="1460452"/>
                </a:cubicBezTo>
                <a:cubicBezTo>
                  <a:pt x="2891317" y="1462167"/>
                  <a:pt x="2895318" y="1464358"/>
                  <a:pt x="2897413" y="1464834"/>
                </a:cubicBezTo>
                <a:cubicBezTo>
                  <a:pt x="2903033" y="1466167"/>
                  <a:pt x="2904271" y="1470739"/>
                  <a:pt x="2896937" y="1472263"/>
                </a:cubicBezTo>
                <a:cubicBezTo>
                  <a:pt x="2894270" y="1472835"/>
                  <a:pt x="2895032" y="1473597"/>
                  <a:pt x="2897223" y="1474073"/>
                </a:cubicBezTo>
                <a:cubicBezTo>
                  <a:pt x="2899985" y="1475216"/>
                  <a:pt x="2904747" y="1473787"/>
                  <a:pt x="2906367" y="1476645"/>
                </a:cubicBezTo>
                <a:cubicBezTo>
                  <a:pt x="2906843" y="1479121"/>
                  <a:pt x="2903033" y="1478740"/>
                  <a:pt x="2901318" y="1478645"/>
                </a:cubicBezTo>
                <a:cubicBezTo>
                  <a:pt x="2893317" y="1477883"/>
                  <a:pt x="2893984" y="1480169"/>
                  <a:pt x="2897032" y="1481979"/>
                </a:cubicBezTo>
                <a:cubicBezTo>
                  <a:pt x="2898746" y="1482931"/>
                  <a:pt x="2902366" y="1483503"/>
                  <a:pt x="2900747" y="1486075"/>
                </a:cubicBezTo>
                <a:cubicBezTo>
                  <a:pt x="2899032" y="1488646"/>
                  <a:pt x="2895794" y="1486265"/>
                  <a:pt x="2893508" y="1485693"/>
                </a:cubicBezTo>
                <a:cubicBezTo>
                  <a:pt x="2890269" y="1484836"/>
                  <a:pt x="2887126" y="1487979"/>
                  <a:pt x="2889317" y="1490837"/>
                </a:cubicBezTo>
                <a:close/>
                <a:moveTo>
                  <a:pt x="2843787" y="1466643"/>
                </a:moveTo>
                <a:cubicBezTo>
                  <a:pt x="2866457" y="1491694"/>
                  <a:pt x="2895222" y="1440545"/>
                  <a:pt x="2858932" y="1439402"/>
                </a:cubicBezTo>
                <a:cubicBezTo>
                  <a:pt x="2855312" y="1440164"/>
                  <a:pt x="2858551" y="1443403"/>
                  <a:pt x="2860361" y="1444355"/>
                </a:cubicBezTo>
                <a:cubicBezTo>
                  <a:pt x="2865409" y="1447117"/>
                  <a:pt x="2865123" y="1451784"/>
                  <a:pt x="2857408" y="1451213"/>
                </a:cubicBezTo>
                <a:cubicBezTo>
                  <a:pt x="2854646" y="1451022"/>
                  <a:pt x="2855122" y="1451880"/>
                  <a:pt x="2857122" y="1453023"/>
                </a:cubicBezTo>
                <a:cubicBezTo>
                  <a:pt x="2859503" y="1454833"/>
                  <a:pt x="2864647" y="1454737"/>
                  <a:pt x="2865218" y="1457976"/>
                </a:cubicBezTo>
                <a:cubicBezTo>
                  <a:pt x="2864837" y="1460452"/>
                  <a:pt x="2861218" y="1459024"/>
                  <a:pt x="2859599" y="1458452"/>
                </a:cubicBezTo>
                <a:cubicBezTo>
                  <a:pt x="2852074" y="1455499"/>
                  <a:pt x="2851884" y="1457880"/>
                  <a:pt x="2854360" y="1460452"/>
                </a:cubicBezTo>
                <a:cubicBezTo>
                  <a:pt x="2855693" y="1461881"/>
                  <a:pt x="2859123" y="1463310"/>
                  <a:pt x="2856646" y="1465310"/>
                </a:cubicBezTo>
                <a:cubicBezTo>
                  <a:pt x="2854169" y="1467310"/>
                  <a:pt x="2851788" y="1464072"/>
                  <a:pt x="2849598" y="1462929"/>
                </a:cubicBezTo>
                <a:cubicBezTo>
                  <a:pt x="2846645" y="1461309"/>
                  <a:pt x="2842549" y="1463405"/>
                  <a:pt x="2843787" y="1466643"/>
                </a:cubicBezTo>
                <a:close/>
                <a:moveTo>
                  <a:pt x="2790828" y="1469977"/>
                </a:moveTo>
                <a:cubicBezTo>
                  <a:pt x="2825690" y="1490361"/>
                  <a:pt x="2837310" y="1423209"/>
                  <a:pt x="2796924" y="1434163"/>
                </a:cubicBezTo>
                <a:cubicBezTo>
                  <a:pt x="2793305" y="1436259"/>
                  <a:pt x="2798067" y="1438735"/>
                  <a:pt x="2800449" y="1439307"/>
                </a:cubicBezTo>
                <a:cubicBezTo>
                  <a:pt x="2808259" y="1440926"/>
                  <a:pt x="2806926" y="1446927"/>
                  <a:pt x="2799782" y="1447975"/>
                </a:cubicBezTo>
                <a:cubicBezTo>
                  <a:pt x="2792067" y="1451022"/>
                  <a:pt x="2811212" y="1449784"/>
                  <a:pt x="2810926" y="1453023"/>
                </a:cubicBezTo>
                <a:cubicBezTo>
                  <a:pt x="2811402" y="1455499"/>
                  <a:pt x="2808068" y="1455595"/>
                  <a:pt x="2805878" y="1455499"/>
                </a:cubicBezTo>
                <a:cubicBezTo>
                  <a:pt x="2797496" y="1454547"/>
                  <a:pt x="2795115" y="1456833"/>
                  <a:pt x="2799972" y="1459404"/>
                </a:cubicBezTo>
                <a:cubicBezTo>
                  <a:pt x="2801973" y="1460547"/>
                  <a:pt x="2806259" y="1461119"/>
                  <a:pt x="2804354" y="1464167"/>
                </a:cubicBezTo>
                <a:cubicBezTo>
                  <a:pt x="2802353" y="1467310"/>
                  <a:pt x="2798543" y="1464453"/>
                  <a:pt x="2795781" y="1463881"/>
                </a:cubicBezTo>
                <a:cubicBezTo>
                  <a:pt x="2791876" y="1463024"/>
                  <a:pt x="2788161" y="1466834"/>
                  <a:pt x="2790828" y="1469977"/>
                </a:cubicBezTo>
                <a:close/>
                <a:moveTo>
                  <a:pt x="2803116" y="1378251"/>
                </a:moveTo>
                <a:cubicBezTo>
                  <a:pt x="2798448" y="1378823"/>
                  <a:pt x="2802068" y="1383109"/>
                  <a:pt x="2804354" y="1384538"/>
                </a:cubicBezTo>
                <a:cubicBezTo>
                  <a:pt x="2810545" y="1388538"/>
                  <a:pt x="2809497" y="1394158"/>
                  <a:pt x="2799591" y="1392634"/>
                </a:cubicBezTo>
                <a:cubicBezTo>
                  <a:pt x="2796067" y="1392063"/>
                  <a:pt x="2796543" y="1393301"/>
                  <a:pt x="2798925" y="1394825"/>
                </a:cubicBezTo>
                <a:cubicBezTo>
                  <a:pt x="2801687" y="1397301"/>
                  <a:pt x="2808259" y="1397778"/>
                  <a:pt x="2808640" y="1401778"/>
                </a:cubicBezTo>
                <a:cubicBezTo>
                  <a:pt x="2807211" y="1407588"/>
                  <a:pt x="2787494" y="1392444"/>
                  <a:pt x="2794448" y="1403588"/>
                </a:cubicBezTo>
                <a:cubicBezTo>
                  <a:pt x="2795972" y="1405398"/>
                  <a:pt x="2800163" y="1407588"/>
                  <a:pt x="2796734" y="1409779"/>
                </a:cubicBezTo>
                <a:cubicBezTo>
                  <a:pt x="2793305" y="1411970"/>
                  <a:pt x="2790638" y="1407779"/>
                  <a:pt x="2788066" y="1406160"/>
                </a:cubicBezTo>
                <a:cubicBezTo>
                  <a:pt x="2784446" y="1403874"/>
                  <a:pt x="2778922" y="1406160"/>
                  <a:pt x="2780160" y="1410255"/>
                </a:cubicBezTo>
                <a:cubicBezTo>
                  <a:pt x="2806259" y="1443212"/>
                  <a:pt x="2849693" y="1383871"/>
                  <a:pt x="2803116" y="1378251"/>
                </a:cubicBezTo>
                <a:close/>
                <a:moveTo>
                  <a:pt x="2840644" y="1359392"/>
                </a:moveTo>
                <a:cubicBezTo>
                  <a:pt x="2836929" y="1346343"/>
                  <a:pt x="2814545" y="1337389"/>
                  <a:pt x="2806163" y="1351486"/>
                </a:cubicBezTo>
                <a:cubicBezTo>
                  <a:pt x="2804925" y="1354629"/>
                  <a:pt x="2809783" y="1354153"/>
                  <a:pt x="2811878" y="1353391"/>
                </a:cubicBezTo>
                <a:cubicBezTo>
                  <a:pt x="2817498" y="1351296"/>
                  <a:pt x="2821880" y="1354344"/>
                  <a:pt x="2816832" y="1359773"/>
                </a:cubicBezTo>
                <a:cubicBezTo>
                  <a:pt x="2815022" y="1361773"/>
                  <a:pt x="2816165" y="1361964"/>
                  <a:pt x="2818451" y="1361107"/>
                </a:cubicBezTo>
                <a:cubicBezTo>
                  <a:pt x="2821594" y="1360345"/>
                  <a:pt x="2824737" y="1356534"/>
                  <a:pt x="2827976" y="1358058"/>
                </a:cubicBezTo>
                <a:cubicBezTo>
                  <a:pt x="2830167" y="1359868"/>
                  <a:pt x="2826737" y="1361678"/>
                  <a:pt x="2825118" y="1362535"/>
                </a:cubicBezTo>
                <a:cubicBezTo>
                  <a:pt x="2817879" y="1366441"/>
                  <a:pt x="2820070" y="1367965"/>
                  <a:pt x="2823975" y="1367679"/>
                </a:cubicBezTo>
                <a:cubicBezTo>
                  <a:pt x="2826071" y="1367583"/>
                  <a:pt x="2829595" y="1365964"/>
                  <a:pt x="2830071" y="1369012"/>
                </a:cubicBezTo>
                <a:cubicBezTo>
                  <a:pt x="2830548" y="1372155"/>
                  <a:pt x="2825976" y="1371965"/>
                  <a:pt x="2823690" y="1372822"/>
                </a:cubicBezTo>
                <a:cubicBezTo>
                  <a:pt x="2811688" y="1385014"/>
                  <a:pt x="2847311" y="1380252"/>
                  <a:pt x="2840644" y="1359392"/>
                </a:cubicBezTo>
                <a:close/>
                <a:moveTo>
                  <a:pt x="2848931" y="1386538"/>
                </a:moveTo>
                <a:cubicBezTo>
                  <a:pt x="2845026" y="1386157"/>
                  <a:pt x="2838834" y="1386062"/>
                  <a:pt x="2835596" y="1388158"/>
                </a:cubicBezTo>
                <a:cubicBezTo>
                  <a:pt x="2831786" y="1390539"/>
                  <a:pt x="2837310" y="1392920"/>
                  <a:pt x="2839977" y="1393301"/>
                </a:cubicBezTo>
                <a:cubicBezTo>
                  <a:pt x="2847407" y="1394444"/>
                  <a:pt x="2849598" y="1400064"/>
                  <a:pt x="2840168" y="1402540"/>
                </a:cubicBezTo>
                <a:cubicBezTo>
                  <a:pt x="2831976" y="1406160"/>
                  <a:pt x="2852931" y="1403779"/>
                  <a:pt x="2852931" y="1407303"/>
                </a:cubicBezTo>
                <a:cubicBezTo>
                  <a:pt x="2853788" y="1410351"/>
                  <a:pt x="2848740" y="1410255"/>
                  <a:pt x="2846550" y="1410160"/>
                </a:cubicBezTo>
                <a:cubicBezTo>
                  <a:pt x="2836072" y="1409875"/>
                  <a:pt x="2837215" y="1412637"/>
                  <a:pt x="2841406" y="1414637"/>
                </a:cubicBezTo>
                <a:cubicBezTo>
                  <a:pt x="2843692" y="1415685"/>
                  <a:pt x="2848550" y="1416066"/>
                  <a:pt x="2846645" y="1419400"/>
                </a:cubicBezTo>
                <a:cubicBezTo>
                  <a:pt x="2844740" y="1422829"/>
                  <a:pt x="2840263" y="1419971"/>
                  <a:pt x="2837120" y="1419495"/>
                </a:cubicBezTo>
                <a:cubicBezTo>
                  <a:pt x="2832834" y="1418828"/>
                  <a:pt x="2829119" y="1423114"/>
                  <a:pt x="2832262" y="1426258"/>
                </a:cubicBezTo>
                <a:cubicBezTo>
                  <a:pt x="2862170" y="1443212"/>
                  <a:pt x="2881983" y="1395016"/>
                  <a:pt x="2848931" y="1386538"/>
                </a:cubicBezTo>
                <a:close/>
                <a:moveTo>
                  <a:pt x="2894746" y="1363488"/>
                </a:moveTo>
                <a:cubicBezTo>
                  <a:pt x="2892555" y="1356154"/>
                  <a:pt x="2882173" y="1352343"/>
                  <a:pt x="2874934" y="1353772"/>
                </a:cubicBezTo>
                <a:cubicBezTo>
                  <a:pt x="2871219" y="1354820"/>
                  <a:pt x="2875125" y="1357773"/>
                  <a:pt x="2877315" y="1358630"/>
                </a:cubicBezTo>
                <a:cubicBezTo>
                  <a:pt x="2883221" y="1361011"/>
                  <a:pt x="2883602" y="1365679"/>
                  <a:pt x="2875220" y="1365774"/>
                </a:cubicBezTo>
                <a:cubicBezTo>
                  <a:pt x="2867504" y="1366917"/>
                  <a:pt x="2885411" y="1369203"/>
                  <a:pt x="2884650" y="1371965"/>
                </a:cubicBezTo>
                <a:cubicBezTo>
                  <a:pt x="2884650" y="1374441"/>
                  <a:pt x="2880459" y="1373394"/>
                  <a:pt x="2878649" y="1372822"/>
                </a:cubicBezTo>
                <a:cubicBezTo>
                  <a:pt x="2870076" y="1370536"/>
                  <a:pt x="2870267" y="1372917"/>
                  <a:pt x="2873315" y="1375204"/>
                </a:cubicBezTo>
                <a:cubicBezTo>
                  <a:pt x="2874934" y="1376442"/>
                  <a:pt x="2878934" y="1377680"/>
                  <a:pt x="2876553" y="1379871"/>
                </a:cubicBezTo>
                <a:cubicBezTo>
                  <a:pt x="2874172" y="1382062"/>
                  <a:pt x="2871029" y="1379109"/>
                  <a:pt x="2868648" y="1378156"/>
                </a:cubicBezTo>
                <a:cubicBezTo>
                  <a:pt x="2865218" y="1376823"/>
                  <a:pt x="2861123" y="1379299"/>
                  <a:pt x="2863028" y="1382442"/>
                </a:cubicBezTo>
                <a:cubicBezTo>
                  <a:pt x="2875886" y="1396063"/>
                  <a:pt x="2903033" y="1382157"/>
                  <a:pt x="2894746" y="1363488"/>
                </a:cubicBezTo>
                <a:close/>
                <a:moveTo>
                  <a:pt x="2912653" y="1404636"/>
                </a:moveTo>
                <a:cubicBezTo>
                  <a:pt x="2908176" y="1396349"/>
                  <a:pt x="2895318" y="1393682"/>
                  <a:pt x="2887031" y="1397111"/>
                </a:cubicBezTo>
                <a:cubicBezTo>
                  <a:pt x="2883126" y="1399302"/>
                  <a:pt x="2888459" y="1401969"/>
                  <a:pt x="2891222" y="1402540"/>
                </a:cubicBezTo>
                <a:cubicBezTo>
                  <a:pt x="2898746" y="1404159"/>
                  <a:pt x="2900556" y="1409875"/>
                  <a:pt x="2890936" y="1411684"/>
                </a:cubicBezTo>
                <a:cubicBezTo>
                  <a:pt x="2882459" y="1414828"/>
                  <a:pt x="2903700" y="1413684"/>
                  <a:pt x="2903509" y="1417113"/>
                </a:cubicBezTo>
                <a:cubicBezTo>
                  <a:pt x="2904271" y="1420162"/>
                  <a:pt x="2899127" y="1419780"/>
                  <a:pt x="2896937" y="1419590"/>
                </a:cubicBezTo>
                <a:cubicBezTo>
                  <a:pt x="2886459" y="1418637"/>
                  <a:pt x="2887412" y="1421495"/>
                  <a:pt x="2891508" y="1423686"/>
                </a:cubicBezTo>
                <a:cubicBezTo>
                  <a:pt x="2893793" y="1424924"/>
                  <a:pt x="2898651" y="1425495"/>
                  <a:pt x="2896556" y="1428734"/>
                </a:cubicBezTo>
                <a:cubicBezTo>
                  <a:pt x="2894460" y="1431972"/>
                  <a:pt x="2890079" y="1428925"/>
                  <a:pt x="2887031" y="1428353"/>
                </a:cubicBezTo>
                <a:cubicBezTo>
                  <a:pt x="2882744" y="1427496"/>
                  <a:pt x="2878744" y="1431496"/>
                  <a:pt x="2881792" y="1434830"/>
                </a:cubicBezTo>
                <a:cubicBezTo>
                  <a:pt x="2900937" y="1448927"/>
                  <a:pt x="2927607" y="1424638"/>
                  <a:pt x="2912653" y="1404636"/>
                </a:cubicBezTo>
                <a:close/>
                <a:moveTo>
                  <a:pt x="2957135" y="1380823"/>
                </a:moveTo>
                <a:cubicBezTo>
                  <a:pt x="2955325" y="1368345"/>
                  <a:pt x="2918273" y="1366059"/>
                  <a:pt x="2936180" y="1375870"/>
                </a:cubicBezTo>
                <a:cubicBezTo>
                  <a:pt x="2942847" y="1378251"/>
                  <a:pt x="2944181" y="1383109"/>
                  <a:pt x="2936561" y="1384157"/>
                </a:cubicBezTo>
                <a:cubicBezTo>
                  <a:pt x="2933894" y="1384347"/>
                  <a:pt x="2929417" y="1384633"/>
                  <a:pt x="2934560" y="1386538"/>
                </a:cubicBezTo>
                <a:cubicBezTo>
                  <a:pt x="2937990" y="1388348"/>
                  <a:pt x="2944371" y="1387491"/>
                  <a:pt x="2946181" y="1391205"/>
                </a:cubicBezTo>
                <a:cubicBezTo>
                  <a:pt x="2946467" y="1394158"/>
                  <a:pt x="2941609" y="1393111"/>
                  <a:pt x="2939323" y="1392539"/>
                </a:cubicBezTo>
                <a:cubicBezTo>
                  <a:pt x="2929036" y="1390158"/>
                  <a:pt x="2929608" y="1392920"/>
                  <a:pt x="2933322" y="1395587"/>
                </a:cubicBezTo>
                <a:cubicBezTo>
                  <a:pt x="2935418" y="1397016"/>
                  <a:pt x="2940085" y="1398349"/>
                  <a:pt x="2937609" y="1401016"/>
                </a:cubicBezTo>
                <a:cubicBezTo>
                  <a:pt x="2935037" y="1403779"/>
                  <a:pt x="2931132" y="1400254"/>
                  <a:pt x="2928179" y="1399302"/>
                </a:cubicBezTo>
                <a:cubicBezTo>
                  <a:pt x="2923988" y="1397873"/>
                  <a:pt x="2919511" y="1401112"/>
                  <a:pt x="2922083" y="1404636"/>
                </a:cubicBezTo>
                <a:cubicBezTo>
                  <a:pt x="2924369" y="1407779"/>
                  <a:pt x="2930369" y="1409398"/>
                  <a:pt x="2934275" y="1410065"/>
                </a:cubicBezTo>
                <a:cubicBezTo>
                  <a:pt x="2950848" y="1413018"/>
                  <a:pt x="2965707" y="1396540"/>
                  <a:pt x="2957135" y="1380823"/>
                </a:cubicBezTo>
                <a:close/>
                <a:moveTo>
                  <a:pt x="2951039" y="1422733"/>
                </a:moveTo>
                <a:cubicBezTo>
                  <a:pt x="2946467" y="1422352"/>
                  <a:pt x="2939323" y="1422447"/>
                  <a:pt x="2935703" y="1425019"/>
                </a:cubicBezTo>
                <a:cubicBezTo>
                  <a:pt x="2931512" y="1427972"/>
                  <a:pt x="2938085" y="1430544"/>
                  <a:pt x="2941323" y="1431020"/>
                </a:cubicBezTo>
                <a:cubicBezTo>
                  <a:pt x="2951610" y="1432258"/>
                  <a:pt x="2951229" y="1439688"/>
                  <a:pt x="2942276" y="1441783"/>
                </a:cubicBezTo>
                <a:cubicBezTo>
                  <a:pt x="2933132" y="1446260"/>
                  <a:pt x="2957230" y="1442926"/>
                  <a:pt x="2957420" y="1447117"/>
                </a:cubicBezTo>
                <a:cubicBezTo>
                  <a:pt x="2958659" y="1450641"/>
                  <a:pt x="2953039" y="1450546"/>
                  <a:pt x="2950277" y="1450546"/>
                </a:cubicBezTo>
                <a:cubicBezTo>
                  <a:pt x="2938180" y="1450451"/>
                  <a:pt x="2939704" y="1453690"/>
                  <a:pt x="2944657" y="1455880"/>
                </a:cubicBezTo>
                <a:cubicBezTo>
                  <a:pt x="2947419" y="1457023"/>
                  <a:pt x="2952944" y="1457404"/>
                  <a:pt x="2951039" y="1461309"/>
                </a:cubicBezTo>
                <a:cubicBezTo>
                  <a:pt x="2949038" y="1465310"/>
                  <a:pt x="2943704" y="1462071"/>
                  <a:pt x="2940180" y="1461691"/>
                </a:cubicBezTo>
                <a:cubicBezTo>
                  <a:pt x="2935132" y="1461119"/>
                  <a:pt x="2931227" y="1466072"/>
                  <a:pt x="2935037" y="1469787"/>
                </a:cubicBezTo>
                <a:cubicBezTo>
                  <a:pt x="2971422" y="1488456"/>
                  <a:pt x="2989710" y="1431687"/>
                  <a:pt x="2951039" y="1422733"/>
                </a:cubicBezTo>
                <a:close/>
                <a:moveTo>
                  <a:pt x="3006379" y="1402254"/>
                </a:moveTo>
                <a:cubicBezTo>
                  <a:pt x="3006188" y="1394349"/>
                  <a:pt x="2996473" y="1388634"/>
                  <a:pt x="2989139" y="1388062"/>
                </a:cubicBezTo>
                <a:cubicBezTo>
                  <a:pt x="2985043" y="1388062"/>
                  <a:pt x="2988282" y="1391872"/>
                  <a:pt x="2990186" y="1393301"/>
                </a:cubicBezTo>
                <a:cubicBezTo>
                  <a:pt x="2995520" y="1397016"/>
                  <a:pt x="2994568" y="1401588"/>
                  <a:pt x="2986091" y="1399492"/>
                </a:cubicBezTo>
                <a:cubicBezTo>
                  <a:pt x="2977994" y="1398540"/>
                  <a:pt x="2995330" y="1405303"/>
                  <a:pt x="2993901" y="1407684"/>
                </a:cubicBezTo>
                <a:cubicBezTo>
                  <a:pt x="2993234" y="1410065"/>
                  <a:pt x="2989329" y="1407970"/>
                  <a:pt x="2987615" y="1407112"/>
                </a:cubicBezTo>
                <a:cubicBezTo>
                  <a:pt x="2979614" y="1402731"/>
                  <a:pt x="2979233" y="1405112"/>
                  <a:pt x="2981614" y="1408065"/>
                </a:cubicBezTo>
                <a:cubicBezTo>
                  <a:pt x="2982948" y="1409684"/>
                  <a:pt x="2986567" y="1411875"/>
                  <a:pt x="2983519" y="1413304"/>
                </a:cubicBezTo>
                <a:cubicBezTo>
                  <a:pt x="2980566" y="1414828"/>
                  <a:pt x="2978280" y="1411113"/>
                  <a:pt x="2976090" y="1409684"/>
                </a:cubicBezTo>
                <a:cubicBezTo>
                  <a:pt x="2972946" y="1407588"/>
                  <a:pt x="2968184" y="1409017"/>
                  <a:pt x="2969327" y="1412446"/>
                </a:cubicBezTo>
                <a:cubicBezTo>
                  <a:pt x="2978661" y="1428162"/>
                  <a:pt x="3009141" y="1422257"/>
                  <a:pt x="3006379" y="1402254"/>
                </a:cubicBezTo>
                <a:close/>
                <a:moveTo>
                  <a:pt x="3023524" y="1438545"/>
                </a:moveTo>
                <a:cubicBezTo>
                  <a:pt x="3017142" y="1425781"/>
                  <a:pt x="2981804" y="1432734"/>
                  <a:pt x="3002093" y="1438450"/>
                </a:cubicBezTo>
                <a:cubicBezTo>
                  <a:pt x="3005903" y="1438830"/>
                  <a:pt x="3008570" y="1440450"/>
                  <a:pt x="3009141" y="1442355"/>
                </a:cubicBezTo>
                <a:cubicBezTo>
                  <a:pt x="3009713" y="1444260"/>
                  <a:pt x="3008189" y="1446355"/>
                  <a:pt x="3003617" y="1447689"/>
                </a:cubicBezTo>
                <a:cubicBezTo>
                  <a:pt x="2995997" y="1451689"/>
                  <a:pt x="3016666" y="1448546"/>
                  <a:pt x="3017047" y="1452070"/>
                </a:cubicBezTo>
                <a:cubicBezTo>
                  <a:pt x="3018381" y="1455118"/>
                  <a:pt x="3013237" y="1455118"/>
                  <a:pt x="3011046" y="1455118"/>
                </a:cubicBezTo>
                <a:cubicBezTo>
                  <a:pt x="3000569" y="1455118"/>
                  <a:pt x="3002093" y="1457976"/>
                  <a:pt x="3006474" y="1459786"/>
                </a:cubicBezTo>
                <a:cubicBezTo>
                  <a:pt x="3008856" y="1460833"/>
                  <a:pt x="3013809" y="1461024"/>
                  <a:pt x="3012284" y="1464453"/>
                </a:cubicBezTo>
                <a:cubicBezTo>
                  <a:pt x="3010760" y="1467882"/>
                  <a:pt x="3005903" y="1465310"/>
                  <a:pt x="3002855" y="1464929"/>
                </a:cubicBezTo>
                <a:cubicBezTo>
                  <a:pt x="2998473" y="1464453"/>
                  <a:pt x="2995330" y="1468834"/>
                  <a:pt x="2998854" y="1471978"/>
                </a:cubicBezTo>
                <a:cubicBezTo>
                  <a:pt x="3021143" y="1484550"/>
                  <a:pt x="3041907" y="1457118"/>
                  <a:pt x="3023524" y="1438545"/>
                </a:cubicBezTo>
                <a:close/>
                <a:moveTo>
                  <a:pt x="3031239" y="1490456"/>
                </a:moveTo>
                <a:cubicBezTo>
                  <a:pt x="3035621" y="1494457"/>
                  <a:pt x="3034097" y="1498838"/>
                  <a:pt x="3026667" y="1496171"/>
                </a:cubicBezTo>
                <a:cubicBezTo>
                  <a:pt x="3024000" y="1495218"/>
                  <a:pt x="3024286" y="1496266"/>
                  <a:pt x="3025905" y="1497790"/>
                </a:cubicBezTo>
                <a:cubicBezTo>
                  <a:pt x="3027715" y="1500171"/>
                  <a:pt x="3032763" y="1501410"/>
                  <a:pt x="3032668" y="1504648"/>
                </a:cubicBezTo>
                <a:cubicBezTo>
                  <a:pt x="3031716" y="1506934"/>
                  <a:pt x="3028477" y="1504648"/>
                  <a:pt x="3027048" y="1503600"/>
                </a:cubicBezTo>
                <a:cubicBezTo>
                  <a:pt x="3020381" y="1498838"/>
                  <a:pt x="3019714" y="1501029"/>
                  <a:pt x="3021428" y="1504077"/>
                </a:cubicBezTo>
                <a:cubicBezTo>
                  <a:pt x="3022381" y="1505791"/>
                  <a:pt x="3025334" y="1508077"/>
                  <a:pt x="3022476" y="1509316"/>
                </a:cubicBezTo>
                <a:cubicBezTo>
                  <a:pt x="3019524" y="1510554"/>
                  <a:pt x="3018000" y="1506839"/>
                  <a:pt x="3016190" y="1505220"/>
                </a:cubicBezTo>
                <a:cubicBezTo>
                  <a:pt x="3013618" y="1503029"/>
                  <a:pt x="3009141" y="1504077"/>
                  <a:pt x="3009618" y="1507506"/>
                </a:cubicBezTo>
                <a:cubicBezTo>
                  <a:pt x="3010094" y="1510554"/>
                  <a:pt x="3013999" y="1513411"/>
                  <a:pt x="3016571" y="1515126"/>
                </a:cubicBezTo>
                <a:cubicBezTo>
                  <a:pt x="3032001" y="1525508"/>
                  <a:pt x="3054480" y="1504362"/>
                  <a:pt x="3040574" y="1490075"/>
                </a:cubicBezTo>
                <a:cubicBezTo>
                  <a:pt x="3037716" y="1486741"/>
                  <a:pt x="3023810" y="1481407"/>
                  <a:pt x="3031239" y="1490456"/>
                </a:cubicBezTo>
                <a:close/>
                <a:moveTo>
                  <a:pt x="3068101" y="1424638"/>
                </a:moveTo>
                <a:cubicBezTo>
                  <a:pt x="3066863" y="1413018"/>
                  <a:pt x="3032287" y="1407684"/>
                  <a:pt x="3048670" y="1418257"/>
                </a:cubicBezTo>
                <a:cubicBezTo>
                  <a:pt x="3052004" y="1419685"/>
                  <a:pt x="3053909" y="1421686"/>
                  <a:pt x="3053718" y="1423305"/>
                </a:cubicBezTo>
                <a:cubicBezTo>
                  <a:pt x="3053623" y="1424924"/>
                  <a:pt x="3051527" y="1426067"/>
                  <a:pt x="3046956" y="1425972"/>
                </a:cubicBezTo>
                <a:cubicBezTo>
                  <a:pt x="3038764" y="1426829"/>
                  <a:pt x="3058290" y="1430258"/>
                  <a:pt x="3057624" y="1433306"/>
                </a:cubicBezTo>
                <a:cubicBezTo>
                  <a:pt x="3058004" y="1438640"/>
                  <a:pt x="3036287" y="1427115"/>
                  <a:pt x="3045527" y="1436259"/>
                </a:cubicBezTo>
                <a:cubicBezTo>
                  <a:pt x="3047432" y="1437687"/>
                  <a:pt x="3051718" y="1439402"/>
                  <a:pt x="3049337" y="1441593"/>
                </a:cubicBezTo>
                <a:cubicBezTo>
                  <a:pt x="3046860" y="1443879"/>
                  <a:pt x="3043336" y="1440354"/>
                  <a:pt x="3040669" y="1439212"/>
                </a:cubicBezTo>
                <a:cubicBezTo>
                  <a:pt x="3036859" y="1437592"/>
                  <a:pt x="3032573" y="1440164"/>
                  <a:pt x="3034859" y="1443688"/>
                </a:cubicBezTo>
                <a:cubicBezTo>
                  <a:pt x="3048860" y="1459214"/>
                  <a:pt x="3078674" y="1445974"/>
                  <a:pt x="3068101" y="1424638"/>
                </a:cubicBezTo>
                <a:close/>
                <a:moveTo>
                  <a:pt x="3094009" y="1473406"/>
                </a:moveTo>
                <a:cubicBezTo>
                  <a:pt x="3091723" y="1464072"/>
                  <a:pt x="3079817" y="1457785"/>
                  <a:pt x="3070292" y="1458642"/>
                </a:cubicBezTo>
                <a:cubicBezTo>
                  <a:pt x="3065815" y="1459595"/>
                  <a:pt x="3070577" y="1463691"/>
                  <a:pt x="3073149" y="1464929"/>
                </a:cubicBezTo>
                <a:cubicBezTo>
                  <a:pt x="3080198" y="1468644"/>
                  <a:pt x="3080579" y="1474645"/>
                  <a:pt x="3070482" y="1473597"/>
                </a:cubicBezTo>
                <a:cubicBezTo>
                  <a:pt x="3061338" y="1474073"/>
                  <a:pt x="3082579" y="1479216"/>
                  <a:pt x="3081626" y="1482455"/>
                </a:cubicBezTo>
                <a:cubicBezTo>
                  <a:pt x="3081531" y="1485598"/>
                  <a:pt x="3076578" y="1483693"/>
                  <a:pt x="3074483" y="1482836"/>
                </a:cubicBezTo>
                <a:cubicBezTo>
                  <a:pt x="3064291" y="1478836"/>
                  <a:pt x="3064577" y="1481883"/>
                  <a:pt x="3068006" y="1485122"/>
                </a:cubicBezTo>
                <a:cubicBezTo>
                  <a:pt x="3069911" y="1486932"/>
                  <a:pt x="3074578" y="1488932"/>
                  <a:pt x="3071625" y="1491408"/>
                </a:cubicBezTo>
                <a:cubicBezTo>
                  <a:pt x="3068673" y="1493885"/>
                  <a:pt x="3065148" y="1489694"/>
                  <a:pt x="3062291" y="1488265"/>
                </a:cubicBezTo>
                <a:cubicBezTo>
                  <a:pt x="3058195" y="1486265"/>
                  <a:pt x="3053337" y="1488932"/>
                  <a:pt x="3055433" y="1493028"/>
                </a:cubicBezTo>
                <a:cubicBezTo>
                  <a:pt x="3069720" y="1511411"/>
                  <a:pt x="3103534" y="1497600"/>
                  <a:pt x="3094009" y="1473406"/>
                </a:cubicBezTo>
                <a:close/>
                <a:moveTo>
                  <a:pt x="3131252" y="1454833"/>
                </a:moveTo>
                <a:cubicBezTo>
                  <a:pt x="3129442" y="1446927"/>
                  <a:pt x="3119155" y="1441116"/>
                  <a:pt x="3111344" y="1441307"/>
                </a:cubicBezTo>
                <a:cubicBezTo>
                  <a:pt x="3107534" y="1441783"/>
                  <a:pt x="3111440" y="1445498"/>
                  <a:pt x="3113631" y="1446736"/>
                </a:cubicBezTo>
                <a:cubicBezTo>
                  <a:pt x="3119631" y="1450165"/>
                  <a:pt x="3119822" y="1455118"/>
                  <a:pt x="3111249" y="1453690"/>
                </a:cubicBezTo>
                <a:cubicBezTo>
                  <a:pt x="3103439" y="1453594"/>
                  <a:pt x="3121536" y="1458928"/>
                  <a:pt x="3120584" y="1461691"/>
                </a:cubicBezTo>
                <a:cubicBezTo>
                  <a:pt x="3120488" y="1464262"/>
                  <a:pt x="3116393" y="1462357"/>
                  <a:pt x="3114488" y="1461595"/>
                </a:cubicBezTo>
                <a:cubicBezTo>
                  <a:pt x="3105820" y="1457785"/>
                  <a:pt x="3106010" y="1460262"/>
                  <a:pt x="3108963" y="1463119"/>
                </a:cubicBezTo>
                <a:cubicBezTo>
                  <a:pt x="3110583" y="1464738"/>
                  <a:pt x="3114488" y="1466643"/>
                  <a:pt x="3112011" y="1468453"/>
                </a:cubicBezTo>
                <a:cubicBezTo>
                  <a:pt x="3109440" y="1470358"/>
                  <a:pt x="3106487" y="1466739"/>
                  <a:pt x="3104106" y="1465310"/>
                </a:cubicBezTo>
                <a:cubicBezTo>
                  <a:pt x="3100676" y="1463310"/>
                  <a:pt x="3096485" y="1465215"/>
                  <a:pt x="3098200" y="1468739"/>
                </a:cubicBezTo>
                <a:cubicBezTo>
                  <a:pt x="3109725" y="1484170"/>
                  <a:pt x="3139158" y="1476073"/>
                  <a:pt x="3131252" y="1454833"/>
                </a:cubicBezTo>
                <a:close/>
                <a:moveTo>
                  <a:pt x="3135157" y="1505220"/>
                </a:moveTo>
                <a:cubicBezTo>
                  <a:pt x="3131728" y="1494552"/>
                  <a:pt x="3117536" y="1487503"/>
                  <a:pt x="3106868" y="1489408"/>
                </a:cubicBezTo>
                <a:cubicBezTo>
                  <a:pt x="3099343" y="1493695"/>
                  <a:pt x="3118584" y="1498552"/>
                  <a:pt x="3117250" y="1503124"/>
                </a:cubicBezTo>
                <a:cubicBezTo>
                  <a:pt x="3118107" y="1506077"/>
                  <a:pt x="3112678" y="1507696"/>
                  <a:pt x="3108868" y="1507315"/>
                </a:cubicBezTo>
                <a:cubicBezTo>
                  <a:pt x="3099915" y="1507982"/>
                  <a:pt x="3117917" y="1513221"/>
                  <a:pt x="3119822" y="1514364"/>
                </a:cubicBezTo>
                <a:cubicBezTo>
                  <a:pt x="3126394" y="1518650"/>
                  <a:pt x="3119250" y="1520745"/>
                  <a:pt x="3114297" y="1518079"/>
                </a:cubicBezTo>
                <a:cubicBezTo>
                  <a:pt x="3102486" y="1514078"/>
                  <a:pt x="3103058" y="1517697"/>
                  <a:pt x="3107344" y="1521317"/>
                </a:cubicBezTo>
                <a:cubicBezTo>
                  <a:pt x="3109630" y="1523317"/>
                  <a:pt x="3115059" y="1525413"/>
                  <a:pt x="3112011" y="1528461"/>
                </a:cubicBezTo>
                <a:cubicBezTo>
                  <a:pt x="3108963" y="1531604"/>
                  <a:pt x="3104582" y="1526937"/>
                  <a:pt x="3101248" y="1525413"/>
                </a:cubicBezTo>
                <a:cubicBezTo>
                  <a:pt x="3096581" y="1523222"/>
                  <a:pt x="3091247" y="1526937"/>
                  <a:pt x="3094104" y="1531509"/>
                </a:cubicBezTo>
                <a:cubicBezTo>
                  <a:pt x="3096581" y="1535795"/>
                  <a:pt x="3103343" y="1538176"/>
                  <a:pt x="3107820" y="1539415"/>
                </a:cubicBezTo>
                <a:cubicBezTo>
                  <a:pt x="3128109" y="1545129"/>
                  <a:pt x="3144396" y="1524651"/>
                  <a:pt x="3135157" y="1505220"/>
                </a:cubicBezTo>
                <a:close/>
                <a:moveTo>
                  <a:pt x="3137919" y="1591897"/>
                </a:moveTo>
                <a:cubicBezTo>
                  <a:pt x="3138967" y="1593897"/>
                  <a:pt x="3142206" y="1596850"/>
                  <a:pt x="3138967" y="1598184"/>
                </a:cubicBezTo>
                <a:cubicBezTo>
                  <a:pt x="3135633" y="1599517"/>
                  <a:pt x="3134014" y="1595136"/>
                  <a:pt x="3132109" y="1593136"/>
                </a:cubicBezTo>
                <a:cubicBezTo>
                  <a:pt x="3113726" y="1585611"/>
                  <a:pt x="3132871" y="1617615"/>
                  <a:pt x="3153921" y="1605804"/>
                </a:cubicBezTo>
                <a:cubicBezTo>
                  <a:pt x="3185354" y="1582753"/>
                  <a:pt x="3136205" y="1557798"/>
                  <a:pt x="3149159" y="1576086"/>
                </a:cubicBezTo>
                <a:cubicBezTo>
                  <a:pt x="3153635" y="1580753"/>
                  <a:pt x="3152493" y="1585420"/>
                  <a:pt x="3145730" y="1583420"/>
                </a:cubicBezTo>
                <a:cubicBezTo>
                  <a:pt x="3143444" y="1582467"/>
                  <a:pt x="3139634" y="1581134"/>
                  <a:pt x="3143063" y="1584754"/>
                </a:cubicBezTo>
                <a:cubicBezTo>
                  <a:pt x="3145063" y="1587611"/>
                  <a:pt x="3150778" y="1589421"/>
                  <a:pt x="3150492" y="1593231"/>
                </a:cubicBezTo>
                <a:cubicBezTo>
                  <a:pt x="3149349" y="1595803"/>
                  <a:pt x="3145920" y="1593136"/>
                  <a:pt x="3144206" y="1591707"/>
                </a:cubicBezTo>
                <a:cubicBezTo>
                  <a:pt x="3136776" y="1585611"/>
                  <a:pt x="3136014" y="1588183"/>
                  <a:pt x="3137919" y="1591897"/>
                </a:cubicBezTo>
                <a:close/>
                <a:moveTo>
                  <a:pt x="3182592" y="1494075"/>
                </a:moveTo>
                <a:cubicBezTo>
                  <a:pt x="3181639" y="1487122"/>
                  <a:pt x="3173257" y="1480741"/>
                  <a:pt x="3166399" y="1480169"/>
                </a:cubicBezTo>
                <a:cubicBezTo>
                  <a:pt x="3162970" y="1480169"/>
                  <a:pt x="3166113" y="1483788"/>
                  <a:pt x="3167923" y="1485122"/>
                </a:cubicBezTo>
                <a:cubicBezTo>
                  <a:pt x="3172876" y="1488741"/>
                  <a:pt x="3172590" y="1493218"/>
                  <a:pt x="3165161" y="1490932"/>
                </a:cubicBezTo>
                <a:cubicBezTo>
                  <a:pt x="3158303" y="1489980"/>
                  <a:pt x="3173638" y="1496742"/>
                  <a:pt x="3172590" y="1498933"/>
                </a:cubicBezTo>
                <a:cubicBezTo>
                  <a:pt x="3171733" y="1503315"/>
                  <a:pt x="3156398" y="1489599"/>
                  <a:pt x="3162208" y="1498933"/>
                </a:cubicBezTo>
                <a:cubicBezTo>
                  <a:pt x="3163446" y="1500553"/>
                  <a:pt x="3166780" y="1502648"/>
                  <a:pt x="3164399" y="1503982"/>
                </a:cubicBezTo>
                <a:cubicBezTo>
                  <a:pt x="3162018" y="1505315"/>
                  <a:pt x="3159732" y="1501791"/>
                  <a:pt x="3157731" y="1500362"/>
                </a:cubicBezTo>
                <a:cubicBezTo>
                  <a:pt x="3154874" y="1498362"/>
                  <a:pt x="3150968" y="1499505"/>
                  <a:pt x="3152207" y="1502838"/>
                </a:cubicBezTo>
                <a:cubicBezTo>
                  <a:pt x="3160779" y="1517697"/>
                  <a:pt x="3187544" y="1513697"/>
                  <a:pt x="3182592" y="1494075"/>
                </a:cubicBezTo>
                <a:close/>
                <a:moveTo>
                  <a:pt x="3182210" y="1530556"/>
                </a:moveTo>
                <a:cubicBezTo>
                  <a:pt x="3179734" y="1527222"/>
                  <a:pt x="3175162" y="1522365"/>
                  <a:pt x="3171257" y="1520936"/>
                </a:cubicBezTo>
                <a:cubicBezTo>
                  <a:pt x="3166590" y="1519221"/>
                  <a:pt x="3168590" y="1524937"/>
                  <a:pt x="3170209" y="1527318"/>
                </a:cubicBezTo>
                <a:cubicBezTo>
                  <a:pt x="3174686" y="1533795"/>
                  <a:pt x="3171638" y="1538557"/>
                  <a:pt x="3162875" y="1532557"/>
                </a:cubicBezTo>
                <a:cubicBezTo>
                  <a:pt x="3154112" y="1528080"/>
                  <a:pt x="3170781" y="1543034"/>
                  <a:pt x="3168209" y="1545129"/>
                </a:cubicBezTo>
                <a:cubicBezTo>
                  <a:pt x="3166399" y="1547511"/>
                  <a:pt x="3162970" y="1543510"/>
                  <a:pt x="3161446" y="1541796"/>
                </a:cubicBezTo>
                <a:cubicBezTo>
                  <a:pt x="3154302" y="1533509"/>
                  <a:pt x="3152874" y="1535890"/>
                  <a:pt x="3154207" y="1540272"/>
                </a:cubicBezTo>
                <a:cubicBezTo>
                  <a:pt x="3154969" y="1542653"/>
                  <a:pt x="3158112" y="1546654"/>
                  <a:pt x="3154112" y="1547034"/>
                </a:cubicBezTo>
                <a:cubicBezTo>
                  <a:pt x="3150111" y="1547511"/>
                  <a:pt x="3149159" y="1542367"/>
                  <a:pt x="3147254" y="1539795"/>
                </a:cubicBezTo>
                <a:cubicBezTo>
                  <a:pt x="3144587" y="1536176"/>
                  <a:pt x="3138681" y="1535795"/>
                  <a:pt x="3138395" y="1540176"/>
                </a:cubicBezTo>
                <a:cubicBezTo>
                  <a:pt x="3144587" y="1570466"/>
                  <a:pt x="3198117" y="1562655"/>
                  <a:pt x="3182210" y="1530556"/>
                </a:cubicBezTo>
                <a:close/>
                <a:moveTo>
                  <a:pt x="3181829" y="1587992"/>
                </a:moveTo>
                <a:cubicBezTo>
                  <a:pt x="3205261" y="1628854"/>
                  <a:pt x="3249743" y="1576276"/>
                  <a:pt x="3205928" y="1559893"/>
                </a:cubicBezTo>
                <a:cubicBezTo>
                  <a:pt x="3201356" y="1559417"/>
                  <a:pt x="3204785" y="1564751"/>
                  <a:pt x="3206785" y="1566846"/>
                </a:cubicBezTo>
                <a:cubicBezTo>
                  <a:pt x="3212405" y="1572562"/>
                  <a:pt x="3211071" y="1578276"/>
                  <a:pt x="3201737" y="1574276"/>
                </a:cubicBezTo>
                <a:cubicBezTo>
                  <a:pt x="3198403" y="1572847"/>
                  <a:pt x="3198784" y="1574181"/>
                  <a:pt x="3200975" y="1576467"/>
                </a:cubicBezTo>
                <a:cubicBezTo>
                  <a:pt x="3203356" y="1579800"/>
                  <a:pt x="3209738" y="1581705"/>
                  <a:pt x="3209738" y="1586087"/>
                </a:cubicBezTo>
                <a:cubicBezTo>
                  <a:pt x="3208404" y="1589230"/>
                  <a:pt x="3204213" y="1585230"/>
                  <a:pt x="3202880" y="1584277"/>
                </a:cubicBezTo>
                <a:cubicBezTo>
                  <a:pt x="3194307" y="1577419"/>
                  <a:pt x="3193736" y="1580372"/>
                  <a:pt x="3196022" y="1584563"/>
                </a:cubicBezTo>
                <a:cubicBezTo>
                  <a:pt x="3197355" y="1586849"/>
                  <a:pt x="3201165" y="1590087"/>
                  <a:pt x="3197641" y="1591516"/>
                </a:cubicBezTo>
                <a:cubicBezTo>
                  <a:pt x="3194117" y="1592945"/>
                  <a:pt x="3192021" y="1587992"/>
                  <a:pt x="3189735" y="1585706"/>
                </a:cubicBezTo>
                <a:cubicBezTo>
                  <a:pt x="3186401" y="1582467"/>
                  <a:pt x="3180972" y="1583515"/>
                  <a:pt x="3181829" y="1587992"/>
                </a:cubicBezTo>
                <a:close/>
                <a:moveTo>
                  <a:pt x="3228597" y="1520650"/>
                </a:moveTo>
                <a:cubicBezTo>
                  <a:pt x="3225740" y="1517697"/>
                  <a:pt x="3220596" y="1513411"/>
                  <a:pt x="3216405" y="1512554"/>
                </a:cubicBezTo>
                <a:cubicBezTo>
                  <a:pt x="3206690" y="1511125"/>
                  <a:pt x="3231550" y="1531604"/>
                  <a:pt x="3213834" y="1526651"/>
                </a:cubicBezTo>
                <a:cubicBezTo>
                  <a:pt x="3200879" y="1521031"/>
                  <a:pt x="3220882" y="1534462"/>
                  <a:pt x="3219549" y="1537891"/>
                </a:cubicBezTo>
                <a:cubicBezTo>
                  <a:pt x="3216977" y="1542082"/>
                  <a:pt x="3206690" y="1528651"/>
                  <a:pt x="3205166" y="1530937"/>
                </a:cubicBezTo>
                <a:cubicBezTo>
                  <a:pt x="3202118" y="1533128"/>
                  <a:pt x="3212309" y="1540653"/>
                  <a:pt x="3207261" y="1541986"/>
                </a:cubicBezTo>
                <a:cubicBezTo>
                  <a:pt x="3203642" y="1543034"/>
                  <a:pt x="3201737" y="1537986"/>
                  <a:pt x="3199356" y="1535604"/>
                </a:cubicBezTo>
                <a:cubicBezTo>
                  <a:pt x="3196117" y="1532271"/>
                  <a:pt x="3190593" y="1532747"/>
                  <a:pt x="3191354" y="1537224"/>
                </a:cubicBezTo>
                <a:cubicBezTo>
                  <a:pt x="3194021" y="1545034"/>
                  <a:pt x="3203451" y="1551987"/>
                  <a:pt x="3211452" y="1553226"/>
                </a:cubicBezTo>
                <a:cubicBezTo>
                  <a:pt x="3230121" y="1558083"/>
                  <a:pt x="3242027" y="1534080"/>
                  <a:pt x="3228597" y="1520650"/>
                </a:cubicBezTo>
                <a:close/>
                <a:moveTo>
                  <a:pt x="3232598" y="1631426"/>
                </a:moveTo>
                <a:cubicBezTo>
                  <a:pt x="3229740" y="1627902"/>
                  <a:pt x="3224216" y="1628283"/>
                  <a:pt x="3224501" y="1632855"/>
                </a:cubicBezTo>
                <a:cubicBezTo>
                  <a:pt x="3226311" y="1641141"/>
                  <a:pt x="3235360" y="1648762"/>
                  <a:pt x="3243551" y="1649904"/>
                </a:cubicBezTo>
                <a:cubicBezTo>
                  <a:pt x="3262125" y="1654572"/>
                  <a:pt x="3274222" y="1630474"/>
                  <a:pt x="3262792" y="1616472"/>
                </a:cubicBezTo>
                <a:cubicBezTo>
                  <a:pt x="3260125" y="1613233"/>
                  <a:pt x="3255267" y="1608852"/>
                  <a:pt x="3251552" y="1607899"/>
                </a:cubicBezTo>
                <a:cubicBezTo>
                  <a:pt x="3247171" y="1606851"/>
                  <a:pt x="3249743" y="1612566"/>
                  <a:pt x="3251552" y="1614853"/>
                </a:cubicBezTo>
                <a:cubicBezTo>
                  <a:pt x="3256696" y="1621425"/>
                  <a:pt x="3254219" y="1626473"/>
                  <a:pt x="3245742" y="1621520"/>
                </a:cubicBezTo>
                <a:cubicBezTo>
                  <a:pt x="3237265" y="1618186"/>
                  <a:pt x="3254505" y="1631521"/>
                  <a:pt x="3252219" y="1634188"/>
                </a:cubicBezTo>
                <a:cubicBezTo>
                  <a:pt x="3250886" y="1636950"/>
                  <a:pt x="3247266" y="1633236"/>
                  <a:pt x="3245647" y="1631521"/>
                </a:cubicBezTo>
                <a:cubicBezTo>
                  <a:pt x="3238027" y="1623711"/>
                  <a:pt x="3236979" y="1626568"/>
                  <a:pt x="3238884" y="1630950"/>
                </a:cubicBezTo>
                <a:cubicBezTo>
                  <a:pt x="3239932" y="1633331"/>
                  <a:pt x="3243170" y="1637141"/>
                  <a:pt x="3239646" y="1638093"/>
                </a:cubicBezTo>
                <a:cubicBezTo>
                  <a:pt x="3236122" y="1639046"/>
                  <a:pt x="3234598" y="1633903"/>
                  <a:pt x="3232598" y="1631426"/>
                </a:cubicBezTo>
                <a:close/>
                <a:moveTo>
                  <a:pt x="3274222" y="1573419"/>
                </a:moveTo>
                <a:cubicBezTo>
                  <a:pt x="3272603" y="1570275"/>
                  <a:pt x="3269459" y="1565513"/>
                  <a:pt x="3266411" y="1563703"/>
                </a:cubicBezTo>
                <a:cubicBezTo>
                  <a:pt x="3262792" y="1561512"/>
                  <a:pt x="3263744" y="1566561"/>
                  <a:pt x="3264792" y="1568751"/>
                </a:cubicBezTo>
                <a:cubicBezTo>
                  <a:pt x="3267650" y="1574847"/>
                  <a:pt x="3264697" y="1578276"/>
                  <a:pt x="3258220" y="1571800"/>
                </a:cubicBezTo>
                <a:cubicBezTo>
                  <a:pt x="3251552" y="1566466"/>
                  <a:pt x="3263459" y="1581705"/>
                  <a:pt x="3261077" y="1583039"/>
                </a:cubicBezTo>
                <a:cubicBezTo>
                  <a:pt x="3259363" y="1584658"/>
                  <a:pt x="3256886" y="1580848"/>
                  <a:pt x="3255839" y="1579134"/>
                </a:cubicBezTo>
                <a:cubicBezTo>
                  <a:pt x="3250886" y="1571037"/>
                  <a:pt x="3249457" y="1572752"/>
                  <a:pt x="3250124" y="1576657"/>
                </a:cubicBezTo>
                <a:cubicBezTo>
                  <a:pt x="3250505" y="1578753"/>
                  <a:pt x="3252600" y="1582563"/>
                  <a:pt x="3249267" y="1582182"/>
                </a:cubicBezTo>
                <a:cubicBezTo>
                  <a:pt x="3245837" y="1581896"/>
                  <a:pt x="3245742" y="1577419"/>
                  <a:pt x="3244504" y="1575038"/>
                </a:cubicBezTo>
                <a:cubicBezTo>
                  <a:pt x="3242694" y="1571609"/>
                  <a:pt x="3237836" y="1570180"/>
                  <a:pt x="3237170" y="1573704"/>
                </a:cubicBezTo>
                <a:cubicBezTo>
                  <a:pt x="3238503" y="1599422"/>
                  <a:pt x="3283366" y="1603327"/>
                  <a:pt x="3274222" y="1573419"/>
                </a:cubicBezTo>
                <a:close/>
                <a:moveTo>
                  <a:pt x="3307274" y="1627807"/>
                </a:moveTo>
                <a:cubicBezTo>
                  <a:pt x="3304607" y="1622758"/>
                  <a:pt x="3290795" y="1612281"/>
                  <a:pt x="3297749" y="1625140"/>
                </a:cubicBezTo>
                <a:cubicBezTo>
                  <a:pt x="3301940" y="1631236"/>
                  <a:pt x="3300225" y="1635808"/>
                  <a:pt x="3292796" y="1630378"/>
                </a:cubicBezTo>
                <a:cubicBezTo>
                  <a:pt x="3290129" y="1628473"/>
                  <a:pt x="3290319" y="1629712"/>
                  <a:pt x="3291938" y="1631997"/>
                </a:cubicBezTo>
                <a:cubicBezTo>
                  <a:pt x="3293653" y="1635331"/>
                  <a:pt x="3298796" y="1638284"/>
                  <a:pt x="3298320" y="1642189"/>
                </a:cubicBezTo>
                <a:cubicBezTo>
                  <a:pt x="3296796" y="1644570"/>
                  <a:pt x="3293748" y="1640094"/>
                  <a:pt x="3292701" y="1639141"/>
                </a:cubicBezTo>
                <a:cubicBezTo>
                  <a:pt x="3286224" y="1631521"/>
                  <a:pt x="3285366" y="1633903"/>
                  <a:pt x="3286985" y="1637903"/>
                </a:cubicBezTo>
                <a:cubicBezTo>
                  <a:pt x="3287843" y="1640094"/>
                  <a:pt x="3290700" y="1643713"/>
                  <a:pt x="3287652" y="1644190"/>
                </a:cubicBezTo>
                <a:cubicBezTo>
                  <a:pt x="3284509" y="1644666"/>
                  <a:pt x="3283271" y="1639999"/>
                  <a:pt x="3281556" y="1637522"/>
                </a:cubicBezTo>
                <a:cubicBezTo>
                  <a:pt x="3279175" y="1634093"/>
                  <a:pt x="3274508" y="1633807"/>
                  <a:pt x="3274793" y="1637903"/>
                </a:cubicBezTo>
                <a:cubicBezTo>
                  <a:pt x="3283461" y="1667335"/>
                  <a:pt x="3322990" y="1658382"/>
                  <a:pt x="3307274" y="1627807"/>
                </a:cubicBezTo>
                <a:close/>
                <a:moveTo>
                  <a:pt x="3341373" y="1673717"/>
                </a:moveTo>
                <a:cubicBezTo>
                  <a:pt x="3339468" y="1669812"/>
                  <a:pt x="3336039" y="1664001"/>
                  <a:pt x="3332610" y="1661906"/>
                </a:cubicBezTo>
                <a:cubicBezTo>
                  <a:pt x="3324038" y="1657334"/>
                  <a:pt x="3340516" y="1685052"/>
                  <a:pt x="3325467" y="1674193"/>
                </a:cubicBezTo>
                <a:cubicBezTo>
                  <a:pt x="3315084" y="1664383"/>
                  <a:pt x="3329658" y="1683909"/>
                  <a:pt x="3327086" y="1686671"/>
                </a:cubicBezTo>
                <a:cubicBezTo>
                  <a:pt x="3325181" y="1688862"/>
                  <a:pt x="3322704" y="1684099"/>
                  <a:pt x="3321466" y="1681908"/>
                </a:cubicBezTo>
                <a:cubicBezTo>
                  <a:pt x="3315942" y="1672098"/>
                  <a:pt x="3314322" y="1674384"/>
                  <a:pt x="3315084" y="1679146"/>
                </a:cubicBezTo>
                <a:cubicBezTo>
                  <a:pt x="3315465" y="1681718"/>
                  <a:pt x="3317846" y="1686385"/>
                  <a:pt x="3314227" y="1686100"/>
                </a:cubicBezTo>
                <a:cubicBezTo>
                  <a:pt x="3310512" y="1685814"/>
                  <a:pt x="3310226" y="1680480"/>
                  <a:pt x="3308893" y="1677432"/>
                </a:cubicBezTo>
                <a:cubicBezTo>
                  <a:pt x="3306988" y="1673145"/>
                  <a:pt x="3301749" y="1671717"/>
                  <a:pt x="3300987" y="1676098"/>
                </a:cubicBezTo>
                <a:cubicBezTo>
                  <a:pt x="3302892" y="1708959"/>
                  <a:pt x="3351565" y="1710865"/>
                  <a:pt x="3341373" y="1673717"/>
                </a:cubicBezTo>
                <a:close/>
                <a:moveTo>
                  <a:pt x="3372615" y="1761347"/>
                </a:moveTo>
                <a:cubicBezTo>
                  <a:pt x="3373092" y="1756394"/>
                  <a:pt x="3366329" y="1737344"/>
                  <a:pt x="3365186" y="1752203"/>
                </a:cubicBezTo>
                <a:cubicBezTo>
                  <a:pt x="3365567" y="1759728"/>
                  <a:pt x="3361090" y="1761823"/>
                  <a:pt x="3357375" y="1752298"/>
                </a:cubicBezTo>
                <a:cubicBezTo>
                  <a:pt x="3352994" y="1743630"/>
                  <a:pt x="3358518" y="1764871"/>
                  <a:pt x="3355566" y="1765062"/>
                </a:cubicBezTo>
                <a:cubicBezTo>
                  <a:pt x="3353089" y="1765919"/>
                  <a:pt x="3352327" y="1760871"/>
                  <a:pt x="3352041" y="1758680"/>
                </a:cubicBezTo>
                <a:cubicBezTo>
                  <a:pt x="3350517" y="1748203"/>
                  <a:pt x="3348326" y="1749345"/>
                  <a:pt x="3347374" y="1753537"/>
                </a:cubicBezTo>
                <a:cubicBezTo>
                  <a:pt x="3346898" y="1755822"/>
                  <a:pt x="3347374" y="1760680"/>
                  <a:pt x="3344231" y="1758775"/>
                </a:cubicBezTo>
                <a:cubicBezTo>
                  <a:pt x="3340992" y="1756966"/>
                  <a:pt x="3342611" y="1752393"/>
                  <a:pt x="3342516" y="1749345"/>
                </a:cubicBezTo>
                <a:cubicBezTo>
                  <a:pt x="3342231" y="1745059"/>
                  <a:pt x="3337849" y="1741535"/>
                  <a:pt x="3335753" y="1744774"/>
                </a:cubicBezTo>
                <a:cubicBezTo>
                  <a:pt x="3326228" y="1770300"/>
                  <a:pt x="3368901" y="1796399"/>
                  <a:pt x="3372615" y="1761347"/>
                </a:cubicBezTo>
                <a:close/>
                <a:moveTo>
                  <a:pt x="3387855" y="1822116"/>
                </a:moveTo>
                <a:cubicBezTo>
                  <a:pt x="3387569" y="1816497"/>
                  <a:pt x="3379664" y="1801542"/>
                  <a:pt x="3380521" y="1815830"/>
                </a:cubicBezTo>
                <a:cubicBezTo>
                  <a:pt x="3381664" y="1822974"/>
                  <a:pt x="3378235" y="1826403"/>
                  <a:pt x="3373949" y="1818497"/>
                </a:cubicBezTo>
                <a:cubicBezTo>
                  <a:pt x="3372425" y="1815640"/>
                  <a:pt x="3372044" y="1816878"/>
                  <a:pt x="3372520" y="1819640"/>
                </a:cubicBezTo>
                <a:cubicBezTo>
                  <a:pt x="3372615" y="1823355"/>
                  <a:pt x="3375854" y="1828022"/>
                  <a:pt x="3374044" y="1831261"/>
                </a:cubicBezTo>
                <a:cubicBezTo>
                  <a:pt x="3372139" y="1832880"/>
                  <a:pt x="3370806" y="1828308"/>
                  <a:pt x="3370234" y="1826308"/>
                </a:cubicBezTo>
                <a:cubicBezTo>
                  <a:pt x="3367662" y="1816783"/>
                  <a:pt x="3365948" y="1818592"/>
                  <a:pt x="3365662" y="1822879"/>
                </a:cubicBezTo>
                <a:cubicBezTo>
                  <a:pt x="3365471" y="1825260"/>
                  <a:pt x="3366519" y="1829641"/>
                  <a:pt x="3363662" y="1828879"/>
                </a:cubicBezTo>
                <a:cubicBezTo>
                  <a:pt x="3360709" y="1828022"/>
                  <a:pt x="3361471" y="1823259"/>
                  <a:pt x="3360995" y="1820402"/>
                </a:cubicBezTo>
                <a:cubicBezTo>
                  <a:pt x="3360328" y="1816306"/>
                  <a:pt x="3356327" y="1814211"/>
                  <a:pt x="3354803" y="1817925"/>
                </a:cubicBezTo>
                <a:cubicBezTo>
                  <a:pt x="3350041" y="1847643"/>
                  <a:pt x="3389760" y="1855549"/>
                  <a:pt x="3387855" y="1822116"/>
                </a:cubicBezTo>
                <a:close/>
                <a:moveTo>
                  <a:pt x="3390522" y="1890982"/>
                </a:moveTo>
                <a:cubicBezTo>
                  <a:pt x="3392142" y="1886791"/>
                  <a:pt x="3390999" y="1868027"/>
                  <a:pt x="3386236" y="1880981"/>
                </a:cubicBezTo>
                <a:cubicBezTo>
                  <a:pt x="3384712" y="1887744"/>
                  <a:pt x="3380331" y="1888506"/>
                  <a:pt x="3379378" y="1879171"/>
                </a:cubicBezTo>
                <a:cubicBezTo>
                  <a:pt x="3377663" y="1870313"/>
                  <a:pt x="3377283" y="1890601"/>
                  <a:pt x="3374711" y="1890125"/>
                </a:cubicBezTo>
                <a:cubicBezTo>
                  <a:pt x="3372329" y="1890316"/>
                  <a:pt x="3372901" y="1885648"/>
                  <a:pt x="3373187" y="1883553"/>
                </a:cubicBezTo>
                <a:cubicBezTo>
                  <a:pt x="3374425" y="1873837"/>
                  <a:pt x="3372234" y="1874313"/>
                  <a:pt x="3370329" y="1877838"/>
                </a:cubicBezTo>
                <a:cubicBezTo>
                  <a:pt x="3369282" y="1879743"/>
                  <a:pt x="3368615" y="1884220"/>
                  <a:pt x="3366329" y="1881743"/>
                </a:cubicBezTo>
                <a:cubicBezTo>
                  <a:pt x="3363948" y="1879266"/>
                  <a:pt x="3366615" y="1875647"/>
                  <a:pt x="3366995" y="1872885"/>
                </a:cubicBezTo>
                <a:cubicBezTo>
                  <a:pt x="3367758" y="1868979"/>
                  <a:pt x="3364805" y="1864693"/>
                  <a:pt x="3362138" y="1867075"/>
                </a:cubicBezTo>
                <a:cubicBezTo>
                  <a:pt x="3347755" y="1887553"/>
                  <a:pt x="3378616" y="1921367"/>
                  <a:pt x="3390522" y="1890982"/>
                </a:cubicBezTo>
                <a:close/>
                <a:moveTo>
                  <a:pt x="3380140" y="1972040"/>
                </a:moveTo>
                <a:cubicBezTo>
                  <a:pt x="3390618" y="1963753"/>
                  <a:pt x="3379283" y="1927177"/>
                  <a:pt x="3377092" y="1949656"/>
                </a:cubicBezTo>
                <a:cubicBezTo>
                  <a:pt x="3377473" y="1957181"/>
                  <a:pt x="3373758" y="1961277"/>
                  <a:pt x="3370043" y="1954895"/>
                </a:cubicBezTo>
                <a:cubicBezTo>
                  <a:pt x="3368805" y="1952323"/>
                  <a:pt x="3366995" y="1948799"/>
                  <a:pt x="3367281" y="1954419"/>
                </a:cubicBezTo>
                <a:cubicBezTo>
                  <a:pt x="3367472" y="1957848"/>
                  <a:pt x="3368234" y="1961182"/>
                  <a:pt x="3368234" y="1964611"/>
                </a:cubicBezTo>
                <a:cubicBezTo>
                  <a:pt x="3367662" y="1971468"/>
                  <a:pt x="3363567" y="1967182"/>
                  <a:pt x="3363662" y="1962134"/>
                </a:cubicBezTo>
                <a:cubicBezTo>
                  <a:pt x="3362709" y="1954324"/>
                  <a:pt x="3360518" y="1951085"/>
                  <a:pt x="3358899" y="1958324"/>
                </a:cubicBezTo>
                <a:cubicBezTo>
                  <a:pt x="3358328" y="1960991"/>
                  <a:pt x="3358804" y="1966039"/>
                  <a:pt x="3355566" y="1965182"/>
                </a:cubicBezTo>
                <a:cubicBezTo>
                  <a:pt x="3352232" y="1964325"/>
                  <a:pt x="3354042" y="1958800"/>
                  <a:pt x="3353851" y="1955562"/>
                </a:cubicBezTo>
                <a:cubicBezTo>
                  <a:pt x="3353565" y="1950895"/>
                  <a:pt x="3349184" y="1948608"/>
                  <a:pt x="3346993" y="1952800"/>
                </a:cubicBezTo>
                <a:cubicBezTo>
                  <a:pt x="3345088" y="1956705"/>
                  <a:pt x="3345659" y="1962991"/>
                  <a:pt x="3346421" y="1966992"/>
                </a:cubicBezTo>
                <a:cubicBezTo>
                  <a:pt x="3349374" y="1985470"/>
                  <a:pt x="3371377" y="1987470"/>
                  <a:pt x="3380140" y="1972040"/>
                </a:cubicBezTo>
                <a:close/>
                <a:moveTo>
                  <a:pt x="3375854" y="2029762"/>
                </a:moveTo>
                <a:cubicBezTo>
                  <a:pt x="3375759" y="2025475"/>
                  <a:pt x="3372139" y="2029190"/>
                  <a:pt x="3370901" y="2031286"/>
                </a:cubicBezTo>
                <a:cubicBezTo>
                  <a:pt x="3367376" y="2037286"/>
                  <a:pt x="3363090" y="2036620"/>
                  <a:pt x="3364995" y="2027475"/>
                </a:cubicBezTo>
                <a:cubicBezTo>
                  <a:pt x="3365662" y="2024142"/>
                  <a:pt x="3364709" y="2024713"/>
                  <a:pt x="3363376" y="2026999"/>
                </a:cubicBezTo>
                <a:cubicBezTo>
                  <a:pt x="3361185" y="2029666"/>
                  <a:pt x="3360709" y="2035476"/>
                  <a:pt x="3357375" y="2036429"/>
                </a:cubicBezTo>
                <a:cubicBezTo>
                  <a:pt x="3355089" y="2035858"/>
                  <a:pt x="3356994" y="2031666"/>
                  <a:pt x="3357851" y="2029762"/>
                </a:cubicBezTo>
                <a:cubicBezTo>
                  <a:pt x="3361852" y="2020903"/>
                  <a:pt x="3359661" y="2020713"/>
                  <a:pt x="3356899" y="2023475"/>
                </a:cubicBezTo>
                <a:cubicBezTo>
                  <a:pt x="3355375" y="2024999"/>
                  <a:pt x="3353375" y="2029000"/>
                  <a:pt x="3351946" y="2025951"/>
                </a:cubicBezTo>
                <a:cubicBezTo>
                  <a:pt x="3350422" y="2022904"/>
                  <a:pt x="3353946" y="2020237"/>
                  <a:pt x="3355375" y="2017760"/>
                </a:cubicBezTo>
                <a:cubicBezTo>
                  <a:pt x="3357280" y="2014236"/>
                  <a:pt x="3355756" y="2009378"/>
                  <a:pt x="3352518" y="2010807"/>
                </a:cubicBezTo>
                <a:cubicBezTo>
                  <a:pt x="3325752" y="2036429"/>
                  <a:pt x="3367948" y="2073195"/>
                  <a:pt x="3375854" y="2029762"/>
                </a:cubicBezTo>
                <a:close/>
                <a:moveTo>
                  <a:pt x="3354327" y="2048526"/>
                </a:moveTo>
                <a:lnTo>
                  <a:pt x="3354327" y="2048526"/>
                </a:lnTo>
                <a:lnTo>
                  <a:pt x="3354327" y="2048526"/>
                </a:lnTo>
                <a:close/>
                <a:moveTo>
                  <a:pt x="2505745" y="2165397"/>
                </a:moveTo>
                <a:cubicBezTo>
                  <a:pt x="2495553" y="2151205"/>
                  <a:pt x="2469359" y="2160445"/>
                  <a:pt x="2478218" y="2177875"/>
                </a:cubicBezTo>
                <a:cubicBezTo>
                  <a:pt x="2479646" y="2181495"/>
                  <a:pt x="2490695" y="2191210"/>
                  <a:pt x="2486504" y="2180923"/>
                </a:cubicBezTo>
                <a:cubicBezTo>
                  <a:pt x="2483742" y="2176066"/>
                  <a:pt x="2486028" y="2172827"/>
                  <a:pt x="2492029" y="2177685"/>
                </a:cubicBezTo>
                <a:cubicBezTo>
                  <a:pt x="2494220" y="2179399"/>
                  <a:pt x="2494220" y="2178447"/>
                  <a:pt x="2493077" y="2176542"/>
                </a:cubicBezTo>
                <a:cubicBezTo>
                  <a:pt x="2492029" y="2173875"/>
                  <a:pt x="2487933" y="2171208"/>
                  <a:pt x="2488791" y="2168350"/>
                </a:cubicBezTo>
                <a:cubicBezTo>
                  <a:pt x="2490219" y="2166731"/>
                  <a:pt x="2492505" y="2169874"/>
                  <a:pt x="2493458" y="2171208"/>
                </a:cubicBezTo>
                <a:cubicBezTo>
                  <a:pt x="2498220" y="2177685"/>
                  <a:pt x="2499363" y="2176066"/>
                  <a:pt x="2498601" y="2172827"/>
                </a:cubicBezTo>
                <a:cubicBezTo>
                  <a:pt x="2498125" y="2171017"/>
                  <a:pt x="2496029" y="2167969"/>
                  <a:pt x="2498982" y="2167969"/>
                </a:cubicBezTo>
                <a:cubicBezTo>
                  <a:pt x="2501935" y="2167969"/>
                  <a:pt x="2502411" y="2171684"/>
                  <a:pt x="2503554" y="2173684"/>
                </a:cubicBezTo>
                <a:cubicBezTo>
                  <a:pt x="2505174" y="2176542"/>
                  <a:pt x="2509555" y="2177399"/>
                  <a:pt x="2509936" y="2174351"/>
                </a:cubicBezTo>
                <a:cubicBezTo>
                  <a:pt x="2510412" y="2171684"/>
                  <a:pt x="2507650" y="2167779"/>
                  <a:pt x="2505745" y="2165397"/>
                </a:cubicBezTo>
                <a:close/>
                <a:moveTo>
                  <a:pt x="2584421" y="2226548"/>
                </a:moveTo>
                <a:cubicBezTo>
                  <a:pt x="2558609" y="2201878"/>
                  <a:pt x="2542893" y="2250265"/>
                  <a:pt x="2575277" y="2251789"/>
                </a:cubicBezTo>
                <a:cubicBezTo>
                  <a:pt x="2578326" y="2251122"/>
                  <a:pt x="2574896" y="2248075"/>
                  <a:pt x="2573087" y="2247027"/>
                </a:cubicBezTo>
                <a:cubicBezTo>
                  <a:pt x="2568038" y="2244265"/>
                  <a:pt x="2567562" y="2239788"/>
                  <a:pt x="2574611" y="2240645"/>
                </a:cubicBezTo>
                <a:cubicBezTo>
                  <a:pt x="2580707" y="2240074"/>
                  <a:pt x="2566038" y="2236454"/>
                  <a:pt x="2566515" y="2233978"/>
                </a:cubicBezTo>
                <a:cubicBezTo>
                  <a:pt x="2566419" y="2231692"/>
                  <a:pt x="2569943" y="2233120"/>
                  <a:pt x="2571468" y="2233787"/>
                </a:cubicBezTo>
                <a:cubicBezTo>
                  <a:pt x="2578707" y="2236835"/>
                  <a:pt x="2578516" y="2234644"/>
                  <a:pt x="2575944" y="2232168"/>
                </a:cubicBezTo>
                <a:cubicBezTo>
                  <a:pt x="2574516" y="2230834"/>
                  <a:pt x="2571182" y="2229215"/>
                  <a:pt x="2573087" y="2227501"/>
                </a:cubicBezTo>
                <a:cubicBezTo>
                  <a:pt x="2575087" y="2225691"/>
                  <a:pt x="2577754" y="2228834"/>
                  <a:pt x="2579754" y="2229977"/>
                </a:cubicBezTo>
                <a:cubicBezTo>
                  <a:pt x="2582707" y="2231501"/>
                  <a:pt x="2586136" y="2229596"/>
                  <a:pt x="2584421" y="2226548"/>
                </a:cubicBezTo>
                <a:close/>
                <a:moveTo>
                  <a:pt x="2682910" y="2285984"/>
                </a:moveTo>
                <a:cubicBezTo>
                  <a:pt x="2667194" y="2259028"/>
                  <a:pt x="2628903" y="2293414"/>
                  <a:pt x="2663003" y="2304939"/>
                </a:cubicBezTo>
                <a:cubicBezTo>
                  <a:pt x="2666622" y="2305320"/>
                  <a:pt x="2664241" y="2301700"/>
                  <a:pt x="2662622" y="2300367"/>
                </a:cubicBezTo>
                <a:cubicBezTo>
                  <a:pt x="2658335" y="2296557"/>
                  <a:pt x="2659764" y="2292747"/>
                  <a:pt x="2666908" y="2295509"/>
                </a:cubicBezTo>
                <a:cubicBezTo>
                  <a:pt x="2672623" y="2296938"/>
                  <a:pt x="2662812" y="2290651"/>
                  <a:pt x="2661860" y="2289604"/>
                </a:cubicBezTo>
                <a:cubicBezTo>
                  <a:pt x="2658717" y="2285889"/>
                  <a:pt x="2664622" y="2286746"/>
                  <a:pt x="2666432" y="2288842"/>
                </a:cubicBezTo>
                <a:cubicBezTo>
                  <a:pt x="2672909" y="2293414"/>
                  <a:pt x="2673480" y="2291509"/>
                  <a:pt x="2671766" y="2288651"/>
                </a:cubicBezTo>
                <a:cubicBezTo>
                  <a:pt x="2670813" y="2287127"/>
                  <a:pt x="2667956" y="2284936"/>
                  <a:pt x="2670718" y="2283889"/>
                </a:cubicBezTo>
                <a:cubicBezTo>
                  <a:pt x="2673480" y="2282841"/>
                  <a:pt x="2675004" y="2286270"/>
                  <a:pt x="2676719" y="2287794"/>
                </a:cubicBezTo>
                <a:cubicBezTo>
                  <a:pt x="2679291" y="2289985"/>
                  <a:pt x="2683672" y="2289222"/>
                  <a:pt x="2682910" y="2285984"/>
                </a:cubicBezTo>
                <a:close/>
                <a:moveTo>
                  <a:pt x="2739679" y="2304748"/>
                </a:moveTo>
                <a:cubicBezTo>
                  <a:pt x="2710247" y="2286651"/>
                  <a:pt x="2700341" y="2336276"/>
                  <a:pt x="2734059" y="2331037"/>
                </a:cubicBezTo>
                <a:cubicBezTo>
                  <a:pt x="2737107" y="2329799"/>
                  <a:pt x="2733107" y="2327513"/>
                  <a:pt x="2731107" y="2326942"/>
                </a:cubicBezTo>
                <a:cubicBezTo>
                  <a:pt x="2725296" y="2325322"/>
                  <a:pt x="2724629" y="2321131"/>
                  <a:pt x="2731773" y="2320465"/>
                </a:cubicBezTo>
                <a:cubicBezTo>
                  <a:pt x="2734440" y="2320179"/>
                  <a:pt x="2733678" y="2319417"/>
                  <a:pt x="2731487" y="2318845"/>
                </a:cubicBezTo>
                <a:cubicBezTo>
                  <a:pt x="2729106" y="2318083"/>
                  <a:pt x="2726630" y="2317893"/>
                  <a:pt x="2724249" y="2317131"/>
                </a:cubicBezTo>
                <a:cubicBezTo>
                  <a:pt x="2719676" y="2315130"/>
                  <a:pt x="2724629" y="2313226"/>
                  <a:pt x="2727582" y="2314464"/>
                </a:cubicBezTo>
                <a:cubicBezTo>
                  <a:pt x="2733011" y="2315607"/>
                  <a:pt x="2736250" y="2314940"/>
                  <a:pt x="2731868" y="2311987"/>
                </a:cubicBezTo>
                <a:cubicBezTo>
                  <a:pt x="2730249" y="2310940"/>
                  <a:pt x="2726630" y="2310082"/>
                  <a:pt x="2728344" y="2307987"/>
                </a:cubicBezTo>
                <a:cubicBezTo>
                  <a:pt x="2730059" y="2305796"/>
                  <a:pt x="2733202" y="2308463"/>
                  <a:pt x="2735488" y="2308939"/>
                </a:cubicBezTo>
                <a:cubicBezTo>
                  <a:pt x="2738631" y="2309892"/>
                  <a:pt x="2741775" y="2307320"/>
                  <a:pt x="2739679" y="2304748"/>
                </a:cubicBezTo>
                <a:close/>
                <a:moveTo>
                  <a:pt x="2786733" y="2333514"/>
                </a:moveTo>
                <a:cubicBezTo>
                  <a:pt x="2763587" y="2311225"/>
                  <a:pt x="2734631" y="2354945"/>
                  <a:pt x="2772159" y="2357231"/>
                </a:cubicBezTo>
                <a:cubicBezTo>
                  <a:pt x="2775874" y="2356660"/>
                  <a:pt x="2772445" y="2353802"/>
                  <a:pt x="2770540" y="2352850"/>
                </a:cubicBezTo>
                <a:cubicBezTo>
                  <a:pt x="2765206" y="2350278"/>
                  <a:pt x="2765492" y="2346182"/>
                  <a:pt x="2773398" y="2346944"/>
                </a:cubicBezTo>
                <a:cubicBezTo>
                  <a:pt x="2779493" y="2346849"/>
                  <a:pt x="2767968" y="2343229"/>
                  <a:pt x="2766635" y="2342467"/>
                </a:cubicBezTo>
                <a:cubicBezTo>
                  <a:pt x="2762349" y="2339610"/>
                  <a:pt x="2768635" y="2338943"/>
                  <a:pt x="2771016" y="2340562"/>
                </a:cubicBezTo>
                <a:cubicBezTo>
                  <a:pt x="2778827" y="2343325"/>
                  <a:pt x="2778827" y="2341324"/>
                  <a:pt x="2776350" y="2338943"/>
                </a:cubicBezTo>
                <a:cubicBezTo>
                  <a:pt x="2774921" y="2337705"/>
                  <a:pt x="2771493" y="2336276"/>
                  <a:pt x="2773874" y="2334562"/>
                </a:cubicBezTo>
                <a:cubicBezTo>
                  <a:pt x="2776350" y="2332847"/>
                  <a:pt x="2778827" y="2335800"/>
                  <a:pt x="2781018" y="2336847"/>
                </a:cubicBezTo>
                <a:cubicBezTo>
                  <a:pt x="2784066" y="2338372"/>
                  <a:pt x="2788161" y="2336276"/>
                  <a:pt x="2786733" y="2333514"/>
                </a:cubicBezTo>
                <a:close/>
                <a:moveTo>
                  <a:pt x="2904081" y="2338086"/>
                </a:moveTo>
                <a:cubicBezTo>
                  <a:pt x="2898270" y="2338848"/>
                  <a:pt x="2895603" y="2335419"/>
                  <a:pt x="2901985" y="2331799"/>
                </a:cubicBezTo>
                <a:cubicBezTo>
                  <a:pt x="2906367" y="2328466"/>
                  <a:pt x="2895318" y="2331799"/>
                  <a:pt x="2893793" y="2331799"/>
                </a:cubicBezTo>
                <a:cubicBezTo>
                  <a:pt x="2888841" y="2331895"/>
                  <a:pt x="2892555" y="2327989"/>
                  <a:pt x="2895699" y="2327894"/>
                </a:cubicBezTo>
                <a:cubicBezTo>
                  <a:pt x="2903414" y="2325989"/>
                  <a:pt x="2901985" y="2324275"/>
                  <a:pt x="2898556" y="2323798"/>
                </a:cubicBezTo>
                <a:cubicBezTo>
                  <a:pt x="2896651" y="2323513"/>
                  <a:pt x="2893032" y="2324275"/>
                  <a:pt x="2893793" y="2321608"/>
                </a:cubicBezTo>
                <a:cubicBezTo>
                  <a:pt x="2894460" y="2318845"/>
                  <a:pt x="2898366" y="2319893"/>
                  <a:pt x="2900651" y="2319512"/>
                </a:cubicBezTo>
                <a:cubicBezTo>
                  <a:pt x="2903985" y="2319131"/>
                  <a:pt x="2905700" y="2315416"/>
                  <a:pt x="2902747" y="2313892"/>
                </a:cubicBezTo>
                <a:cubicBezTo>
                  <a:pt x="2899985" y="2312464"/>
                  <a:pt x="2895508" y="2313511"/>
                  <a:pt x="2892651" y="2314368"/>
                </a:cubicBezTo>
                <a:cubicBezTo>
                  <a:pt x="2874172" y="2319798"/>
                  <a:pt x="2880173" y="2347039"/>
                  <a:pt x="2898842" y="2344658"/>
                </a:cubicBezTo>
                <a:cubicBezTo>
                  <a:pt x="2903604" y="2344563"/>
                  <a:pt x="2915606" y="2337895"/>
                  <a:pt x="2904081" y="2338086"/>
                </a:cubicBezTo>
                <a:close/>
                <a:moveTo>
                  <a:pt x="2957992" y="2314654"/>
                </a:moveTo>
                <a:cubicBezTo>
                  <a:pt x="2927988" y="2303415"/>
                  <a:pt x="2920368" y="2355993"/>
                  <a:pt x="2954753" y="2342658"/>
                </a:cubicBezTo>
                <a:cubicBezTo>
                  <a:pt x="2957801" y="2340658"/>
                  <a:pt x="2953610" y="2339324"/>
                  <a:pt x="2951420" y="2339229"/>
                </a:cubicBezTo>
                <a:cubicBezTo>
                  <a:pt x="2945609" y="2339038"/>
                  <a:pt x="2944181" y="2335133"/>
                  <a:pt x="2951515" y="2332561"/>
                </a:cubicBezTo>
                <a:cubicBezTo>
                  <a:pt x="2956944" y="2329990"/>
                  <a:pt x="2945133" y="2331323"/>
                  <a:pt x="2943609" y="2331133"/>
                </a:cubicBezTo>
                <a:cubicBezTo>
                  <a:pt x="2938656" y="2330275"/>
                  <a:pt x="2943990" y="2327037"/>
                  <a:pt x="2946657" y="2327513"/>
                </a:cubicBezTo>
                <a:cubicBezTo>
                  <a:pt x="2954753" y="2326942"/>
                  <a:pt x="2953992" y="2324941"/>
                  <a:pt x="2950753" y="2323893"/>
                </a:cubicBezTo>
                <a:cubicBezTo>
                  <a:pt x="2948943" y="2323322"/>
                  <a:pt x="2945324" y="2323417"/>
                  <a:pt x="2946752" y="2320846"/>
                </a:cubicBezTo>
                <a:cubicBezTo>
                  <a:pt x="2948276" y="2318274"/>
                  <a:pt x="2951706" y="2319893"/>
                  <a:pt x="2954087" y="2319988"/>
                </a:cubicBezTo>
                <a:cubicBezTo>
                  <a:pt x="2957516" y="2320179"/>
                  <a:pt x="2960373" y="2316655"/>
                  <a:pt x="2957992" y="2314654"/>
                </a:cubicBezTo>
                <a:close/>
                <a:moveTo>
                  <a:pt x="3014761" y="2315797"/>
                </a:moveTo>
                <a:cubicBezTo>
                  <a:pt x="3009046" y="2317702"/>
                  <a:pt x="3004950" y="2315226"/>
                  <a:pt x="3009999" y="2310082"/>
                </a:cubicBezTo>
                <a:cubicBezTo>
                  <a:pt x="3011808" y="2308463"/>
                  <a:pt x="3014856" y="2305796"/>
                  <a:pt x="3010094" y="2307320"/>
                </a:cubicBezTo>
                <a:cubicBezTo>
                  <a:pt x="3007332" y="2308272"/>
                  <a:pt x="3004665" y="2309701"/>
                  <a:pt x="3001902" y="2310463"/>
                </a:cubicBezTo>
                <a:cubicBezTo>
                  <a:pt x="2996092" y="2311416"/>
                  <a:pt x="2999807" y="2306272"/>
                  <a:pt x="3003521" y="2305510"/>
                </a:cubicBezTo>
                <a:cubicBezTo>
                  <a:pt x="3012189" y="2301605"/>
                  <a:pt x="3010284" y="2299795"/>
                  <a:pt x="3006188" y="2300081"/>
                </a:cubicBezTo>
                <a:cubicBezTo>
                  <a:pt x="3003998" y="2300272"/>
                  <a:pt x="2999902" y="2301700"/>
                  <a:pt x="3000283" y="2298462"/>
                </a:cubicBezTo>
                <a:cubicBezTo>
                  <a:pt x="3000664" y="2295223"/>
                  <a:pt x="3005236" y="2295509"/>
                  <a:pt x="3007903" y="2294557"/>
                </a:cubicBezTo>
                <a:cubicBezTo>
                  <a:pt x="3011618" y="2293318"/>
                  <a:pt x="3013046" y="2288651"/>
                  <a:pt x="3009332" y="2287413"/>
                </a:cubicBezTo>
                <a:cubicBezTo>
                  <a:pt x="3002283" y="2286270"/>
                  <a:pt x="2993711" y="2291318"/>
                  <a:pt x="2989996" y="2297224"/>
                </a:cubicBezTo>
                <a:cubicBezTo>
                  <a:pt x="2980090" y="2310368"/>
                  <a:pt x="2993616" y="2329894"/>
                  <a:pt x="3009618" y="2324655"/>
                </a:cubicBezTo>
                <a:cubicBezTo>
                  <a:pt x="3015047" y="2323893"/>
                  <a:pt x="3028191" y="2313130"/>
                  <a:pt x="3014761" y="2315797"/>
                </a:cubicBezTo>
                <a:close/>
                <a:moveTo>
                  <a:pt x="3101534" y="2260267"/>
                </a:moveTo>
                <a:cubicBezTo>
                  <a:pt x="3096485" y="2263791"/>
                  <a:pt x="3092866" y="2261505"/>
                  <a:pt x="3096771" y="2255504"/>
                </a:cubicBezTo>
                <a:cubicBezTo>
                  <a:pt x="3099152" y="2250456"/>
                  <a:pt x="3090866" y="2258552"/>
                  <a:pt x="3089437" y="2259219"/>
                </a:cubicBezTo>
                <a:cubicBezTo>
                  <a:pt x="3084960" y="2261505"/>
                  <a:pt x="3086579" y="2256361"/>
                  <a:pt x="3089342" y="2254837"/>
                </a:cubicBezTo>
                <a:cubicBezTo>
                  <a:pt x="3093533" y="2251218"/>
                  <a:pt x="3095152" y="2248360"/>
                  <a:pt x="3090009" y="2249789"/>
                </a:cubicBezTo>
                <a:cubicBezTo>
                  <a:pt x="3088199" y="2250361"/>
                  <a:pt x="3085246" y="2252742"/>
                  <a:pt x="3084675" y="2249980"/>
                </a:cubicBezTo>
                <a:cubicBezTo>
                  <a:pt x="3084008" y="2247217"/>
                  <a:pt x="3088008" y="2246455"/>
                  <a:pt x="3089913" y="2245026"/>
                </a:cubicBezTo>
                <a:cubicBezTo>
                  <a:pt x="3092580" y="2243026"/>
                  <a:pt x="3092485" y="2238930"/>
                  <a:pt x="3089056" y="2238930"/>
                </a:cubicBezTo>
                <a:cubicBezTo>
                  <a:pt x="3086008" y="2238930"/>
                  <a:pt x="3082388" y="2241979"/>
                  <a:pt x="3080293" y="2243979"/>
                </a:cubicBezTo>
                <a:cubicBezTo>
                  <a:pt x="3066386" y="2257314"/>
                  <a:pt x="3084389" y="2279126"/>
                  <a:pt x="3100010" y="2268649"/>
                </a:cubicBezTo>
                <a:cubicBezTo>
                  <a:pt x="3104201" y="2266458"/>
                  <a:pt x="3111630" y="2254647"/>
                  <a:pt x="3101534" y="2260267"/>
                </a:cubicBezTo>
                <a:close/>
                <a:moveTo>
                  <a:pt x="3143253" y="2247598"/>
                </a:moveTo>
                <a:cubicBezTo>
                  <a:pt x="3137824" y="2249884"/>
                  <a:pt x="3134776" y="2247027"/>
                  <a:pt x="3140396" y="2241407"/>
                </a:cubicBezTo>
                <a:cubicBezTo>
                  <a:pt x="3142396" y="2239407"/>
                  <a:pt x="3141443" y="2239216"/>
                  <a:pt x="3139348" y="2240074"/>
                </a:cubicBezTo>
                <a:cubicBezTo>
                  <a:pt x="3136491" y="2240740"/>
                  <a:pt x="3133252" y="2244741"/>
                  <a:pt x="3130394" y="2243407"/>
                </a:cubicBezTo>
                <a:cubicBezTo>
                  <a:pt x="3128870" y="2241693"/>
                  <a:pt x="3132300" y="2239693"/>
                  <a:pt x="3133824" y="2238835"/>
                </a:cubicBezTo>
                <a:cubicBezTo>
                  <a:pt x="3140967" y="2234740"/>
                  <a:pt x="3139348" y="2233311"/>
                  <a:pt x="3135919" y="2233692"/>
                </a:cubicBezTo>
                <a:cubicBezTo>
                  <a:pt x="3134014" y="2233882"/>
                  <a:pt x="3130680" y="2235692"/>
                  <a:pt x="3130966" y="2232644"/>
                </a:cubicBezTo>
                <a:cubicBezTo>
                  <a:pt x="3131157" y="2229596"/>
                  <a:pt x="3135062" y="2229596"/>
                  <a:pt x="3137252" y="2228643"/>
                </a:cubicBezTo>
                <a:cubicBezTo>
                  <a:pt x="3140396" y="2227310"/>
                  <a:pt x="3141443" y="2222833"/>
                  <a:pt x="3138300" y="2222071"/>
                </a:cubicBezTo>
                <a:cubicBezTo>
                  <a:pt x="3135443" y="2221405"/>
                  <a:pt x="3131252" y="2223691"/>
                  <a:pt x="3128680" y="2225310"/>
                </a:cubicBezTo>
                <a:cubicBezTo>
                  <a:pt x="3113345" y="2233978"/>
                  <a:pt x="3120203" y="2262743"/>
                  <a:pt x="3139253" y="2255885"/>
                </a:cubicBezTo>
                <a:cubicBezTo>
                  <a:pt x="3143253" y="2254933"/>
                  <a:pt x="3154493" y="2244455"/>
                  <a:pt x="3143253" y="2247598"/>
                </a:cubicBezTo>
                <a:close/>
                <a:moveTo>
                  <a:pt x="3178115" y="2201116"/>
                </a:moveTo>
                <a:cubicBezTo>
                  <a:pt x="3173352" y="2205307"/>
                  <a:pt x="3168876" y="2204164"/>
                  <a:pt x="3171352" y="2197687"/>
                </a:cubicBezTo>
                <a:cubicBezTo>
                  <a:pt x="3172400" y="2195497"/>
                  <a:pt x="3174019" y="2191877"/>
                  <a:pt x="3170304" y="2195020"/>
                </a:cubicBezTo>
                <a:cubicBezTo>
                  <a:pt x="3168113" y="2196925"/>
                  <a:pt x="3166304" y="2199402"/>
                  <a:pt x="3164113" y="2201212"/>
                </a:cubicBezTo>
                <a:cubicBezTo>
                  <a:pt x="3159255" y="2204545"/>
                  <a:pt x="3160493" y="2198164"/>
                  <a:pt x="3163542" y="2195973"/>
                </a:cubicBezTo>
                <a:cubicBezTo>
                  <a:pt x="3169828" y="2188924"/>
                  <a:pt x="3167447" y="2188162"/>
                  <a:pt x="3163732" y="2189877"/>
                </a:cubicBezTo>
                <a:cubicBezTo>
                  <a:pt x="3161732" y="2190829"/>
                  <a:pt x="3158684" y="2193972"/>
                  <a:pt x="3157636" y="2190734"/>
                </a:cubicBezTo>
                <a:cubicBezTo>
                  <a:pt x="3156588" y="2187496"/>
                  <a:pt x="3160970" y="2185972"/>
                  <a:pt x="3163065" y="2184162"/>
                </a:cubicBezTo>
                <a:cubicBezTo>
                  <a:pt x="3166018" y="2181590"/>
                  <a:pt x="3165256" y="2176542"/>
                  <a:pt x="3161446" y="2177018"/>
                </a:cubicBezTo>
                <a:cubicBezTo>
                  <a:pt x="3154398" y="2178637"/>
                  <a:pt x="3148778" y="2186829"/>
                  <a:pt x="3147825" y="2193782"/>
                </a:cubicBezTo>
                <a:cubicBezTo>
                  <a:pt x="3144206" y="2209689"/>
                  <a:pt x="3164875" y="2222643"/>
                  <a:pt x="3177258" y="2211308"/>
                </a:cubicBezTo>
                <a:cubicBezTo>
                  <a:pt x="3181639" y="2208260"/>
                  <a:pt x="3189450" y="2193496"/>
                  <a:pt x="3178115" y="2201116"/>
                </a:cubicBezTo>
                <a:close/>
                <a:moveTo>
                  <a:pt x="3227168" y="2134537"/>
                </a:moveTo>
                <a:cubicBezTo>
                  <a:pt x="3226121" y="2127297"/>
                  <a:pt x="3214881" y="2149681"/>
                  <a:pt x="3216024" y="2133203"/>
                </a:cubicBezTo>
                <a:cubicBezTo>
                  <a:pt x="3216501" y="2130536"/>
                  <a:pt x="3215548" y="2131012"/>
                  <a:pt x="3214310" y="2132917"/>
                </a:cubicBezTo>
                <a:cubicBezTo>
                  <a:pt x="3212405" y="2135203"/>
                  <a:pt x="3211643" y="2139966"/>
                  <a:pt x="3208595" y="2140442"/>
                </a:cubicBezTo>
                <a:cubicBezTo>
                  <a:pt x="3206213" y="2140061"/>
                  <a:pt x="3208023" y="2136632"/>
                  <a:pt x="3208881" y="2135203"/>
                </a:cubicBezTo>
                <a:cubicBezTo>
                  <a:pt x="3212595" y="2128155"/>
                  <a:pt x="3210214" y="2127964"/>
                  <a:pt x="3207642" y="2130250"/>
                </a:cubicBezTo>
                <a:cubicBezTo>
                  <a:pt x="3206213" y="2131489"/>
                  <a:pt x="3204309" y="2134632"/>
                  <a:pt x="3202689" y="2132251"/>
                </a:cubicBezTo>
                <a:cubicBezTo>
                  <a:pt x="3201070" y="2129869"/>
                  <a:pt x="3204499" y="2127679"/>
                  <a:pt x="3205737" y="2125774"/>
                </a:cubicBezTo>
                <a:cubicBezTo>
                  <a:pt x="3207642" y="2122916"/>
                  <a:pt x="3205737" y="2119011"/>
                  <a:pt x="3202499" y="2120344"/>
                </a:cubicBezTo>
                <a:cubicBezTo>
                  <a:pt x="3176400" y="2142538"/>
                  <a:pt x="3222406" y="2168541"/>
                  <a:pt x="3227168" y="2134537"/>
                </a:cubicBezTo>
                <a:close/>
                <a:moveTo>
                  <a:pt x="3240980" y="2091674"/>
                </a:moveTo>
                <a:cubicBezTo>
                  <a:pt x="3243266" y="2089293"/>
                  <a:pt x="3242694" y="2084816"/>
                  <a:pt x="3239456" y="2085102"/>
                </a:cubicBezTo>
                <a:cubicBezTo>
                  <a:pt x="3236503" y="2085483"/>
                  <a:pt x="3233550" y="2089102"/>
                  <a:pt x="3231645" y="2091483"/>
                </a:cubicBezTo>
                <a:cubicBezTo>
                  <a:pt x="3216882" y="2112629"/>
                  <a:pt x="3250409" y="2134155"/>
                  <a:pt x="3258601" y="2107105"/>
                </a:cubicBezTo>
                <a:cubicBezTo>
                  <a:pt x="3259173" y="2103485"/>
                  <a:pt x="3255267" y="2105580"/>
                  <a:pt x="3253743" y="2107105"/>
                </a:cubicBezTo>
                <a:cubicBezTo>
                  <a:pt x="3249552" y="2111200"/>
                  <a:pt x="3245552" y="2109486"/>
                  <a:pt x="3248790" y="2102342"/>
                </a:cubicBezTo>
                <a:cubicBezTo>
                  <a:pt x="3249933" y="2099770"/>
                  <a:pt x="3248981" y="2099961"/>
                  <a:pt x="3247266" y="2101485"/>
                </a:cubicBezTo>
                <a:cubicBezTo>
                  <a:pt x="3244885" y="2103199"/>
                  <a:pt x="3243266" y="2107962"/>
                  <a:pt x="3240123" y="2107771"/>
                </a:cubicBezTo>
                <a:cubicBezTo>
                  <a:pt x="3236217" y="2105295"/>
                  <a:pt x="3251457" y="2093579"/>
                  <a:pt x="3241742" y="2096817"/>
                </a:cubicBezTo>
                <a:cubicBezTo>
                  <a:pt x="3240027" y="2097675"/>
                  <a:pt x="3237551" y="2100437"/>
                  <a:pt x="3236693" y="2097580"/>
                </a:cubicBezTo>
                <a:cubicBezTo>
                  <a:pt x="3235551" y="2094722"/>
                  <a:pt x="3239265" y="2093388"/>
                  <a:pt x="3240980" y="2091674"/>
                </a:cubicBezTo>
                <a:close/>
                <a:moveTo>
                  <a:pt x="3324800" y="2065861"/>
                </a:moveTo>
                <a:cubicBezTo>
                  <a:pt x="3319561" y="2071481"/>
                  <a:pt x="3314703" y="2069195"/>
                  <a:pt x="3318799" y="2059194"/>
                </a:cubicBezTo>
                <a:cubicBezTo>
                  <a:pt x="3320323" y="2055574"/>
                  <a:pt x="3319085" y="2055860"/>
                  <a:pt x="3316989" y="2058051"/>
                </a:cubicBezTo>
                <a:cubicBezTo>
                  <a:pt x="3313941" y="2060337"/>
                  <a:pt x="3312036" y="2067004"/>
                  <a:pt x="3308036" y="2066623"/>
                </a:cubicBezTo>
                <a:cubicBezTo>
                  <a:pt x="3305559" y="2065195"/>
                  <a:pt x="3308702" y="2061004"/>
                  <a:pt x="3310036" y="2059194"/>
                </a:cubicBezTo>
                <a:cubicBezTo>
                  <a:pt x="3316513" y="2050431"/>
                  <a:pt x="3314036" y="2049383"/>
                  <a:pt x="3310226" y="2051574"/>
                </a:cubicBezTo>
                <a:cubicBezTo>
                  <a:pt x="3308131" y="2052812"/>
                  <a:pt x="3304988" y="2056622"/>
                  <a:pt x="3303940" y="2052717"/>
                </a:cubicBezTo>
                <a:cubicBezTo>
                  <a:pt x="3302892" y="2048716"/>
                  <a:pt x="3307464" y="2046811"/>
                  <a:pt x="3309560" y="2044525"/>
                </a:cubicBezTo>
                <a:cubicBezTo>
                  <a:pt x="3312512" y="2041191"/>
                  <a:pt x="3311751" y="2035000"/>
                  <a:pt x="3307750" y="2035572"/>
                </a:cubicBezTo>
                <a:cubicBezTo>
                  <a:pt x="3304035" y="2036143"/>
                  <a:pt x="3300416" y="2041191"/>
                  <a:pt x="3298034" y="2044525"/>
                </a:cubicBezTo>
                <a:cubicBezTo>
                  <a:pt x="3284414" y="2061289"/>
                  <a:pt x="3302987" y="2096722"/>
                  <a:pt x="3323466" y="2078625"/>
                </a:cubicBezTo>
                <a:cubicBezTo>
                  <a:pt x="3327848" y="2075672"/>
                  <a:pt x="3336611" y="2056336"/>
                  <a:pt x="3324800" y="2065861"/>
                </a:cubicBezTo>
                <a:close/>
                <a:moveTo>
                  <a:pt x="3311941" y="2097389"/>
                </a:moveTo>
                <a:cubicBezTo>
                  <a:pt x="3311084" y="2092912"/>
                  <a:pt x="3307083" y="2097961"/>
                  <a:pt x="3305845" y="2100628"/>
                </a:cubicBezTo>
                <a:cubicBezTo>
                  <a:pt x="3302226" y="2108152"/>
                  <a:pt x="3296606" y="2108438"/>
                  <a:pt x="3297558" y="2098532"/>
                </a:cubicBezTo>
                <a:cubicBezTo>
                  <a:pt x="3297082" y="2089483"/>
                  <a:pt x="3292224" y="2110819"/>
                  <a:pt x="3288986" y="2110057"/>
                </a:cubicBezTo>
                <a:cubicBezTo>
                  <a:pt x="3283176" y="2110248"/>
                  <a:pt x="3296987" y="2086816"/>
                  <a:pt x="3286509" y="2096722"/>
                </a:cubicBezTo>
                <a:cubicBezTo>
                  <a:pt x="3284795" y="2098722"/>
                  <a:pt x="3282794" y="2103390"/>
                  <a:pt x="3280509" y="2100628"/>
                </a:cubicBezTo>
                <a:cubicBezTo>
                  <a:pt x="3278127" y="2097865"/>
                  <a:pt x="3282223" y="2094150"/>
                  <a:pt x="3283557" y="2091198"/>
                </a:cubicBezTo>
                <a:cubicBezTo>
                  <a:pt x="3285557" y="2086912"/>
                  <a:pt x="3282699" y="2082149"/>
                  <a:pt x="3278794" y="2084816"/>
                </a:cubicBezTo>
                <a:cubicBezTo>
                  <a:pt x="3248600" y="2121297"/>
                  <a:pt x="3310131" y="2143966"/>
                  <a:pt x="3311941" y="2097389"/>
                </a:cubicBezTo>
                <a:close/>
                <a:moveTo>
                  <a:pt x="3279080" y="2149110"/>
                </a:moveTo>
                <a:cubicBezTo>
                  <a:pt x="3274698" y="2156158"/>
                  <a:pt x="3269174" y="2155872"/>
                  <a:pt x="3271174" y="2146062"/>
                </a:cubicBezTo>
                <a:cubicBezTo>
                  <a:pt x="3271841" y="2142442"/>
                  <a:pt x="3270698" y="2143204"/>
                  <a:pt x="3268983" y="2145871"/>
                </a:cubicBezTo>
                <a:cubicBezTo>
                  <a:pt x="3266411" y="2149110"/>
                  <a:pt x="3265554" y="2155396"/>
                  <a:pt x="3261459" y="2156539"/>
                </a:cubicBezTo>
                <a:cubicBezTo>
                  <a:pt x="3258506" y="2156254"/>
                  <a:pt x="3260887" y="2151586"/>
                  <a:pt x="3261935" y="2149491"/>
                </a:cubicBezTo>
                <a:cubicBezTo>
                  <a:pt x="3266793" y="2139680"/>
                  <a:pt x="3263840" y="2139680"/>
                  <a:pt x="3260411" y="2143014"/>
                </a:cubicBezTo>
                <a:cubicBezTo>
                  <a:pt x="3258506" y="2144824"/>
                  <a:pt x="3256029" y="2149205"/>
                  <a:pt x="3254029" y="2146252"/>
                </a:cubicBezTo>
                <a:cubicBezTo>
                  <a:pt x="3252981" y="2144728"/>
                  <a:pt x="3253648" y="2143204"/>
                  <a:pt x="3254696" y="2141680"/>
                </a:cubicBezTo>
                <a:cubicBezTo>
                  <a:pt x="3258601" y="2138632"/>
                  <a:pt x="3261935" y="2128155"/>
                  <a:pt x="3254219" y="2130250"/>
                </a:cubicBezTo>
                <a:cubicBezTo>
                  <a:pt x="3247171" y="2134918"/>
                  <a:pt x="3242885" y="2145967"/>
                  <a:pt x="3244313" y="2154063"/>
                </a:cubicBezTo>
                <a:cubicBezTo>
                  <a:pt x="3245742" y="2172827"/>
                  <a:pt x="3271936" y="2175399"/>
                  <a:pt x="3281080" y="2159968"/>
                </a:cubicBezTo>
                <a:cubicBezTo>
                  <a:pt x="3285081" y="2155206"/>
                  <a:pt x="3288986" y="2136537"/>
                  <a:pt x="3279080" y="2149110"/>
                </a:cubicBezTo>
                <a:close/>
                <a:moveTo>
                  <a:pt x="3245266" y="2044144"/>
                </a:moveTo>
                <a:cubicBezTo>
                  <a:pt x="3238313" y="2064813"/>
                  <a:pt x="3268983" y="2080339"/>
                  <a:pt x="3279651" y="2059956"/>
                </a:cubicBezTo>
                <a:cubicBezTo>
                  <a:pt x="3282794" y="2055670"/>
                  <a:pt x="3284128" y="2038429"/>
                  <a:pt x="3276603" y="2050145"/>
                </a:cubicBezTo>
                <a:cubicBezTo>
                  <a:pt x="3272984" y="2057575"/>
                  <a:pt x="3268031" y="2054717"/>
                  <a:pt x="3268983" y="2047573"/>
                </a:cubicBezTo>
                <a:cubicBezTo>
                  <a:pt x="3268317" y="2039382"/>
                  <a:pt x="3264411" y="2058146"/>
                  <a:pt x="3261363" y="2057193"/>
                </a:cubicBezTo>
                <a:cubicBezTo>
                  <a:pt x="3258601" y="2057003"/>
                  <a:pt x="3260125" y="2052907"/>
                  <a:pt x="3260887" y="2050907"/>
                </a:cubicBezTo>
                <a:cubicBezTo>
                  <a:pt x="3263268" y="2044811"/>
                  <a:pt x="3263078" y="2040715"/>
                  <a:pt x="3258696" y="2045192"/>
                </a:cubicBezTo>
                <a:cubicBezTo>
                  <a:pt x="3257172" y="2046811"/>
                  <a:pt x="3255458" y="2050907"/>
                  <a:pt x="3253267" y="2048240"/>
                </a:cubicBezTo>
                <a:cubicBezTo>
                  <a:pt x="3251076" y="2045573"/>
                  <a:pt x="3254696" y="2042620"/>
                  <a:pt x="3255743" y="2040049"/>
                </a:cubicBezTo>
                <a:cubicBezTo>
                  <a:pt x="3257363" y="2036524"/>
                  <a:pt x="3254886" y="2032143"/>
                  <a:pt x="3251362" y="2033953"/>
                </a:cubicBezTo>
                <a:cubicBezTo>
                  <a:pt x="3248219" y="2035762"/>
                  <a:pt x="3246409" y="2040906"/>
                  <a:pt x="3245266" y="2044144"/>
                </a:cubicBezTo>
                <a:close/>
                <a:moveTo>
                  <a:pt x="3344993" y="2106057"/>
                </a:moveTo>
                <a:cubicBezTo>
                  <a:pt x="3366710" y="2093388"/>
                  <a:pt x="3352803" y="2060908"/>
                  <a:pt x="3350708" y="2080530"/>
                </a:cubicBezTo>
                <a:cubicBezTo>
                  <a:pt x="3350898" y="2087007"/>
                  <a:pt x="3346612" y="2091007"/>
                  <a:pt x="3343374" y="2084435"/>
                </a:cubicBezTo>
                <a:cubicBezTo>
                  <a:pt x="3342135" y="2082054"/>
                  <a:pt x="3341659" y="2083292"/>
                  <a:pt x="3341659" y="2085864"/>
                </a:cubicBezTo>
                <a:cubicBezTo>
                  <a:pt x="3341278" y="2089388"/>
                  <a:pt x="3343754" y="2093674"/>
                  <a:pt x="3341373" y="2096722"/>
                </a:cubicBezTo>
                <a:cubicBezTo>
                  <a:pt x="3339087" y="2098722"/>
                  <a:pt x="3338516" y="2094532"/>
                  <a:pt x="3338230" y="2092722"/>
                </a:cubicBezTo>
                <a:cubicBezTo>
                  <a:pt x="3336992" y="2084149"/>
                  <a:pt x="3334992" y="2086150"/>
                  <a:pt x="3333944" y="2090341"/>
                </a:cubicBezTo>
                <a:cubicBezTo>
                  <a:pt x="3333372" y="2092626"/>
                  <a:pt x="3333849" y="2096722"/>
                  <a:pt x="3330896" y="2096437"/>
                </a:cubicBezTo>
                <a:cubicBezTo>
                  <a:pt x="3327943" y="2096151"/>
                  <a:pt x="3329562" y="2091483"/>
                  <a:pt x="3329467" y="2088816"/>
                </a:cubicBezTo>
                <a:cubicBezTo>
                  <a:pt x="3329372" y="2085102"/>
                  <a:pt x="3325562" y="2083673"/>
                  <a:pt x="3323466" y="2087483"/>
                </a:cubicBezTo>
                <a:cubicBezTo>
                  <a:pt x="3321657" y="2090912"/>
                  <a:pt x="3322037" y="2096055"/>
                  <a:pt x="3322514" y="2099199"/>
                </a:cubicBezTo>
                <a:cubicBezTo>
                  <a:pt x="3324800" y="2110343"/>
                  <a:pt x="3336992" y="2112439"/>
                  <a:pt x="3344993" y="2106057"/>
                </a:cubicBezTo>
                <a:close/>
                <a:moveTo>
                  <a:pt x="3297749" y="2156635"/>
                </a:moveTo>
                <a:cubicBezTo>
                  <a:pt x="3316989" y="2183400"/>
                  <a:pt x="3338992" y="2132632"/>
                  <a:pt x="3323276" y="2147776"/>
                </a:cubicBezTo>
                <a:cubicBezTo>
                  <a:pt x="3318894" y="2153110"/>
                  <a:pt x="3314608" y="2152253"/>
                  <a:pt x="3317751" y="2143680"/>
                </a:cubicBezTo>
                <a:cubicBezTo>
                  <a:pt x="3318894" y="2140537"/>
                  <a:pt x="3317846" y="2141014"/>
                  <a:pt x="3316132" y="2143109"/>
                </a:cubicBezTo>
                <a:cubicBezTo>
                  <a:pt x="3313560" y="2145490"/>
                  <a:pt x="3312227" y="2151015"/>
                  <a:pt x="3308702" y="2151586"/>
                </a:cubicBezTo>
                <a:cubicBezTo>
                  <a:pt x="3306512" y="2150920"/>
                  <a:pt x="3308988" y="2147014"/>
                  <a:pt x="3310131" y="2145300"/>
                </a:cubicBezTo>
                <a:cubicBezTo>
                  <a:pt x="3315465" y="2137204"/>
                  <a:pt x="3313275" y="2136822"/>
                  <a:pt x="3310036" y="2139204"/>
                </a:cubicBezTo>
                <a:cubicBezTo>
                  <a:pt x="3308226" y="2140537"/>
                  <a:pt x="3305750" y="2144157"/>
                  <a:pt x="3304607" y="2141109"/>
                </a:cubicBezTo>
                <a:cubicBezTo>
                  <a:pt x="3303559" y="2138061"/>
                  <a:pt x="3307369" y="2135870"/>
                  <a:pt x="3309179" y="2133584"/>
                </a:cubicBezTo>
                <a:cubicBezTo>
                  <a:pt x="3316227" y="2114058"/>
                  <a:pt x="3288128" y="2139013"/>
                  <a:pt x="3297749" y="2156635"/>
                </a:cubicBezTo>
                <a:close/>
                <a:moveTo>
                  <a:pt x="3253362" y="2211784"/>
                </a:moveTo>
                <a:cubicBezTo>
                  <a:pt x="3276794" y="2240931"/>
                  <a:pt x="3303273" y="2183400"/>
                  <a:pt x="3284318" y="2201021"/>
                </a:cubicBezTo>
                <a:cubicBezTo>
                  <a:pt x="3279461" y="2206736"/>
                  <a:pt x="3274698" y="2206450"/>
                  <a:pt x="3276889" y="2198830"/>
                </a:cubicBezTo>
                <a:cubicBezTo>
                  <a:pt x="3277842" y="2196259"/>
                  <a:pt x="3279461" y="2191782"/>
                  <a:pt x="3275651" y="2196163"/>
                </a:cubicBezTo>
                <a:cubicBezTo>
                  <a:pt x="3272698" y="2198926"/>
                  <a:pt x="3270793" y="2205117"/>
                  <a:pt x="3266602" y="2205688"/>
                </a:cubicBezTo>
                <a:cubicBezTo>
                  <a:pt x="3263935" y="2204926"/>
                  <a:pt x="3266983" y="2200735"/>
                  <a:pt x="3268412" y="2198735"/>
                </a:cubicBezTo>
                <a:cubicBezTo>
                  <a:pt x="3274793" y="2189591"/>
                  <a:pt x="3272031" y="2189210"/>
                  <a:pt x="3268221" y="2191972"/>
                </a:cubicBezTo>
                <a:cubicBezTo>
                  <a:pt x="3266126" y="2193496"/>
                  <a:pt x="3262983" y="2197592"/>
                  <a:pt x="3261744" y="2194258"/>
                </a:cubicBezTo>
                <a:cubicBezTo>
                  <a:pt x="3260506" y="2191020"/>
                  <a:pt x="3265078" y="2188258"/>
                  <a:pt x="3267174" y="2185781"/>
                </a:cubicBezTo>
                <a:cubicBezTo>
                  <a:pt x="3275556" y="2164255"/>
                  <a:pt x="3241742" y="2192163"/>
                  <a:pt x="3253362" y="2211784"/>
                </a:cubicBezTo>
                <a:close/>
                <a:moveTo>
                  <a:pt x="3219929" y="2245598"/>
                </a:moveTo>
                <a:cubicBezTo>
                  <a:pt x="3228597" y="2278078"/>
                  <a:pt x="3264126" y="2237121"/>
                  <a:pt x="3245457" y="2246074"/>
                </a:cubicBezTo>
                <a:cubicBezTo>
                  <a:pt x="3239932" y="2249694"/>
                  <a:pt x="3236312" y="2247313"/>
                  <a:pt x="3241932" y="2240169"/>
                </a:cubicBezTo>
                <a:cubicBezTo>
                  <a:pt x="3243933" y="2237597"/>
                  <a:pt x="3242885" y="2237692"/>
                  <a:pt x="3240694" y="2239026"/>
                </a:cubicBezTo>
                <a:cubicBezTo>
                  <a:pt x="3237646" y="2240359"/>
                  <a:pt x="3234693" y="2245312"/>
                  <a:pt x="3231455" y="2244550"/>
                </a:cubicBezTo>
                <a:cubicBezTo>
                  <a:pt x="3229740" y="2243122"/>
                  <a:pt x="3233169" y="2240264"/>
                  <a:pt x="3234788" y="2239026"/>
                </a:cubicBezTo>
                <a:cubicBezTo>
                  <a:pt x="3242123" y="2233120"/>
                  <a:pt x="3240313" y="2231977"/>
                  <a:pt x="3236598" y="2233120"/>
                </a:cubicBezTo>
                <a:cubicBezTo>
                  <a:pt x="3234598" y="2233787"/>
                  <a:pt x="3231169" y="2236359"/>
                  <a:pt x="3231169" y="2233120"/>
                </a:cubicBezTo>
                <a:cubicBezTo>
                  <a:pt x="3231169" y="2229787"/>
                  <a:pt x="3235360" y="2229025"/>
                  <a:pt x="3237646" y="2227501"/>
                </a:cubicBezTo>
                <a:cubicBezTo>
                  <a:pt x="3249933" y="2210927"/>
                  <a:pt x="3216786" y="2225500"/>
                  <a:pt x="3219929" y="2245598"/>
                </a:cubicBezTo>
                <a:close/>
                <a:moveTo>
                  <a:pt x="3222977" y="2210641"/>
                </a:moveTo>
                <a:cubicBezTo>
                  <a:pt x="3238979" y="2209784"/>
                  <a:pt x="3249648" y="2168731"/>
                  <a:pt x="3234026" y="2187876"/>
                </a:cubicBezTo>
                <a:cubicBezTo>
                  <a:pt x="3232312" y="2190639"/>
                  <a:pt x="3230121" y="2193306"/>
                  <a:pt x="3227168" y="2193592"/>
                </a:cubicBezTo>
                <a:cubicBezTo>
                  <a:pt x="3220882" y="2194830"/>
                  <a:pt x="3227454" y="2176161"/>
                  <a:pt x="3221644" y="2185114"/>
                </a:cubicBezTo>
                <a:cubicBezTo>
                  <a:pt x="3218596" y="2188734"/>
                  <a:pt x="3218025" y="2195878"/>
                  <a:pt x="3213262" y="2197306"/>
                </a:cubicBezTo>
                <a:cubicBezTo>
                  <a:pt x="3209738" y="2197211"/>
                  <a:pt x="3212214" y="2191972"/>
                  <a:pt x="3213357" y="2189496"/>
                </a:cubicBezTo>
                <a:cubicBezTo>
                  <a:pt x="3218596" y="2178447"/>
                  <a:pt x="3215167" y="2178733"/>
                  <a:pt x="3211167" y="2182543"/>
                </a:cubicBezTo>
                <a:cubicBezTo>
                  <a:pt x="3208976" y="2184638"/>
                  <a:pt x="3206309" y="2189591"/>
                  <a:pt x="3203737" y="2186448"/>
                </a:cubicBezTo>
                <a:cubicBezTo>
                  <a:pt x="3201165" y="2183209"/>
                  <a:pt x="3206118" y="2179399"/>
                  <a:pt x="3208023" y="2176351"/>
                </a:cubicBezTo>
                <a:cubicBezTo>
                  <a:pt x="3210690" y="2171970"/>
                  <a:pt x="3207833" y="2166636"/>
                  <a:pt x="3203166" y="2168922"/>
                </a:cubicBezTo>
                <a:cubicBezTo>
                  <a:pt x="3198879" y="2171017"/>
                  <a:pt x="3195641" y="2177209"/>
                  <a:pt x="3193926" y="2181400"/>
                </a:cubicBezTo>
                <a:cubicBezTo>
                  <a:pt x="3186020" y="2200354"/>
                  <a:pt x="3203261" y="2217976"/>
                  <a:pt x="3222977" y="2210641"/>
                </a:cubicBezTo>
                <a:close/>
                <a:moveTo>
                  <a:pt x="3167066" y="2296366"/>
                </a:moveTo>
                <a:cubicBezTo>
                  <a:pt x="3174495" y="2311511"/>
                  <a:pt x="3199070" y="2304367"/>
                  <a:pt x="3203356" y="2289413"/>
                </a:cubicBezTo>
                <a:cubicBezTo>
                  <a:pt x="3204309" y="2285508"/>
                  <a:pt x="3199260" y="2288270"/>
                  <a:pt x="3197260" y="2290080"/>
                </a:cubicBezTo>
                <a:cubicBezTo>
                  <a:pt x="3191640" y="2295033"/>
                  <a:pt x="3186878" y="2293509"/>
                  <a:pt x="3191450" y="2285698"/>
                </a:cubicBezTo>
                <a:cubicBezTo>
                  <a:pt x="3194402" y="2278174"/>
                  <a:pt x="3182496" y="2294080"/>
                  <a:pt x="3180210" y="2292366"/>
                </a:cubicBezTo>
                <a:cubicBezTo>
                  <a:pt x="3176495" y="2290175"/>
                  <a:pt x="3188973" y="2281317"/>
                  <a:pt x="3186973" y="2280079"/>
                </a:cubicBezTo>
                <a:cubicBezTo>
                  <a:pt x="3185163" y="2277507"/>
                  <a:pt x="3177924" y="2286270"/>
                  <a:pt x="3176781" y="2281984"/>
                </a:cubicBezTo>
                <a:cubicBezTo>
                  <a:pt x="3175924" y="2278936"/>
                  <a:pt x="3180686" y="2277221"/>
                  <a:pt x="3182782" y="2275221"/>
                </a:cubicBezTo>
                <a:cubicBezTo>
                  <a:pt x="3192878" y="2256933"/>
                  <a:pt x="3158112" y="2278078"/>
                  <a:pt x="3167066" y="2296366"/>
                </a:cubicBezTo>
                <a:close/>
                <a:moveTo>
                  <a:pt x="3169352" y="2257695"/>
                </a:moveTo>
                <a:cubicBezTo>
                  <a:pt x="3203451" y="2277602"/>
                  <a:pt x="3217548" y="2220833"/>
                  <a:pt x="3201070" y="2240931"/>
                </a:cubicBezTo>
                <a:cubicBezTo>
                  <a:pt x="3196879" y="2247408"/>
                  <a:pt x="3190688" y="2248075"/>
                  <a:pt x="3192307" y="2238930"/>
                </a:cubicBezTo>
                <a:cubicBezTo>
                  <a:pt x="3192212" y="2230739"/>
                  <a:pt x="3185735" y="2250265"/>
                  <a:pt x="3182496" y="2249408"/>
                </a:cubicBezTo>
                <a:cubicBezTo>
                  <a:pt x="3179258" y="2249408"/>
                  <a:pt x="3181544" y="2244931"/>
                  <a:pt x="3182496" y="2242931"/>
                </a:cubicBezTo>
                <a:cubicBezTo>
                  <a:pt x="3187163" y="2233501"/>
                  <a:pt x="3184116" y="2233882"/>
                  <a:pt x="3180496" y="2237121"/>
                </a:cubicBezTo>
                <a:cubicBezTo>
                  <a:pt x="3178591" y="2238930"/>
                  <a:pt x="3176210" y="2243217"/>
                  <a:pt x="3173924" y="2240645"/>
                </a:cubicBezTo>
                <a:cubicBezTo>
                  <a:pt x="3171638" y="2238073"/>
                  <a:pt x="3176019" y="2234644"/>
                  <a:pt x="3177734" y="2231977"/>
                </a:cubicBezTo>
                <a:cubicBezTo>
                  <a:pt x="3182115" y="2211499"/>
                  <a:pt x="3150968" y="2242169"/>
                  <a:pt x="3169352" y="2257695"/>
                </a:cubicBezTo>
                <a:close/>
                <a:moveTo>
                  <a:pt x="3114107" y="2338657"/>
                </a:moveTo>
                <a:cubicBezTo>
                  <a:pt x="3127823" y="2366185"/>
                  <a:pt x="3162779" y="2326370"/>
                  <a:pt x="3142872" y="2336181"/>
                </a:cubicBezTo>
                <a:cubicBezTo>
                  <a:pt x="3137157" y="2339991"/>
                  <a:pt x="3132776" y="2338276"/>
                  <a:pt x="3138015" y="2331418"/>
                </a:cubicBezTo>
                <a:cubicBezTo>
                  <a:pt x="3139919" y="2328942"/>
                  <a:pt x="3138681" y="2329132"/>
                  <a:pt x="3136491" y="2330561"/>
                </a:cubicBezTo>
                <a:cubicBezTo>
                  <a:pt x="3133347" y="2332085"/>
                  <a:pt x="3130490" y="2336752"/>
                  <a:pt x="3126870" y="2336467"/>
                </a:cubicBezTo>
                <a:cubicBezTo>
                  <a:pt x="3124679" y="2335419"/>
                  <a:pt x="3128204" y="2332466"/>
                  <a:pt x="3129728" y="2331228"/>
                </a:cubicBezTo>
                <a:cubicBezTo>
                  <a:pt x="3137062" y="2325227"/>
                  <a:pt x="3134871" y="2324465"/>
                  <a:pt x="3130966" y="2325894"/>
                </a:cubicBezTo>
                <a:cubicBezTo>
                  <a:pt x="3128870" y="2326656"/>
                  <a:pt x="3125346" y="2329323"/>
                  <a:pt x="3124965" y="2326465"/>
                </a:cubicBezTo>
                <a:cubicBezTo>
                  <a:pt x="3124584" y="2323608"/>
                  <a:pt x="3129061" y="2322370"/>
                  <a:pt x="3131347" y="2320846"/>
                </a:cubicBezTo>
                <a:cubicBezTo>
                  <a:pt x="3142968" y="2305320"/>
                  <a:pt x="3108011" y="2320941"/>
                  <a:pt x="3114107" y="2338657"/>
                </a:cubicBezTo>
                <a:close/>
                <a:moveTo>
                  <a:pt x="3112107" y="2297509"/>
                </a:moveTo>
                <a:cubicBezTo>
                  <a:pt x="3131252" y="2331037"/>
                  <a:pt x="3168304" y="2281126"/>
                  <a:pt x="3145825" y="2293985"/>
                </a:cubicBezTo>
                <a:cubicBezTo>
                  <a:pt x="3139348" y="2298652"/>
                  <a:pt x="3134014" y="2296652"/>
                  <a:pt x="3139634" y="2288365"/>
                </a:cubicBezTo>
                <a:cubicBezTo>
                  <a:pt x="3143349" y="2280269"/>
                  <a:pt x="3129251" y="2296652"/>
                  <a:pt x="3126870" y="2294557"/>
                </a:cubicBezTo>
                <a:cubicBezTo>
                  <a:pt x="3124203" y="2293318"/>
                  <a:pt x="3128109" y="2289699"/>
                  <a:pt x="3129823" y="2288175"/>
                </a:cubicBezTo>
                <a:cubicBezTo>
                  <a:pt x="3137919" y="2280841"/>
                  <a:pt x="3135252" y="2279888"/>
                  <a:pt x="3130776" y="2281698"/>
                </a:cubicBezTo>
                <a:cubicBezTo>
                  <a:pt x="3128299" y="2282650"/>
                  <a:pt x="3124489" y="2285889"/>
                  <a:pt x="3123727" y="2282460"/>
                </a:cubicBezTo>
                <a:cubicBezTo>
                  <a:pt x="3122965" y="2278936"/>
                  <a:pt x="3128109" y="2277507"/>
                  <a:pt x="3130776" y="2275602"/>
                </a:cubicBezTo>
                <a:cubicBezTo>
                  <a:pt x="3134395" y="2272840"/>
                  <a:pt x="3134300" y="2267505"/>
                  <a:pt x="3129823" y="2267791"/>
                </a:cubicBezTo>
                <a:cubicBezTo>
                  <a:pt x="3117631" y="2270363"/>
                  <a:pt x="3107916" y="2286746"/>
                  <a:pt x="3112107" y="2297509"/>
                </a:cubicBezTo>
                <a:close/>
                <a:moveTo>
                  <a:pt x="3109249" y="2313797"/>
                </a:moveTo>
                <a:cubicBezTo>
                  <a:pt x="3110678" y="2303605"/>
                  <a:pt x="3086199" y="2329323"/>
                  <a:pt x="3091818" y="2310654"/>
                </a:cubicBezTo>
                <a:cubicBezTo>
                  <a:pt x="3093342" y="2307796"/>
                  <a:pt x="3095533" y="2303605"/>
                  <a:pt x="3090485" y="2307606"/>
                </a:cubicBezTo>
                <a:cubicBezTo>
                  <a:pt x="3086484" y="2310082"/>
                  <a:pt x="3083246" y="2316464"/>
                  <a:pt x="3078198" y="2316274"/>
                </a:cubicBezTo>
                <a:cubicBezTo>
                  <a:pt x="3071530" y="2314178"/>
                  <a:pt x="3097533" y="2296747"/>
                  <a:pt x="3081531" y="2301796"/>
                </a:cubicBezTo>
                <a:cubicBezTo>
                  <a:pt x="3078674" y="2302939"/>
                  <a:pt x="3074387" y="2306749"/>
                  <a:pt x="3073149" y="2302939"/>
                </a:cubicBezTo>
                <a:cubicBezTo>
                  <a:pt x="3071816" y="2299033"/>
                  <a:pt x="3077912" y="2297319"/>
                  <a:pt x="3080769" y="2294938"/>
                </a:cubicBezTo>
                <a:cubicBezTo>
                  <a:pt x="3084960" y="2291509"/>
                  <a:pt x="3083912" y="2285508"/>
                  <a:pt x="3078578" y="2286365"/>
                </a:cubicBezTo>
                <a:cubicBezTo>
                  <a:pt x="3028096" y="2310082"/>
                  <a:pt x="3086865" y="2359041"/>
                  <a:pt x="3109249" y="2313797"/>
                </a:cubicBezTo>
                <a:close/>
                <a:moveTo>
                  <a:pt x="3059052" y="2366851"/>
                </a:moveTo>
                <a:cubicBezTo>
                  <a:pt x="3062100" y="2380282"/>
                  <a:pt x="3083151" y="2379139"/>
                  <a:pt x="3089532" y="2368185"/>
                </a:cubicBezTo>
                <a:cubicBezTo>
                  <a:pt x="3091151" y="2365327"/>
                  <a:pt x="3086484" y="2366470"/>
                  <a:pt x="3084579" y="2367518"/>
                </a:cubicBezTo>
                <a:cubicBezTo>
                  <a:pt x="3079150" y="2370280"/>
                  <a:pt x="3075531" y="2368375"/>
                  <a:pt x="3080769" y="2362851"/>
                </a:cubicBezTo>
                <a:cubicBezTo>
                  <a:pt x="3082674" y="2360851"/>
                  <a:pt x="3081626" y="2360946"/>
                  <a:pt x="3079531" y="2361993"/>
                </a:cubicBezTo>
                <a:cubicBezTo>
                  <a:pt x="3076578" y="2363041"/>
                  <a:pt x="3073626" y="2366851"/>
                  <a:pt x="3070482" y="2366089"/>
                </a:cubicBezTo>
                <a:cubicBezTo>
                  <a:pt x="3068673" y="2364851"/>
                  <a:pt x="3072197" y="2362851"/>
                  <a:pt x="3073626" y="2361898"/>
                </a:cubicBezTo>
                <a:cubicBezTo>
                  <a:pt x="3080674" y="2357326"/>
                  <a:pt x="3078864" y="2356469"/>
                  <a:pt x="3075245" y="2357326"/>
                </a:cubicBezTo>
                <a:cubicBezTo>
                  <a:pt x="3073340" y="2357803"/>
                  <a:pt x="3070006" y="2359803"/>
                  <a:pt x="3069911" y="2357231"/>
                </a:cubicBezTo>
                <a:cubicBezTo>
                  <a:pt x="3069816" y="2354659"/>
                  <a:pt x="3073911" y="2353993"/>
                  <a:pt x="3076102" y="2352850"/>
                </a:cubicBezTo>
                <a:cubicBezTo>
                  <a:pt x="3087913" y="2340086"/>
                  <a:pt x="3055147" y="2351421"/>
                  <a:pt x="3059052" y="2366851"/>
                </a:cubicBezTo>
                <a:close/>
                <a:moveTo>
                  <a:pt x="3057147" y="2288556"/>
                </a:moveTo>
                <a:cubicBezTo>
                  <a:pt x="3059433" y="2282650"/>
                  <a:pt x="3041241" y="2295128"/>
                  <a:pt x="3049051" y="2283031"/>
                </a:cubicBezTo>
                <a:cubicBezTo>
                  <a:pt x="3050575" y="2281222"/>
                  <a:pt x="3049623" y="2281222"/>
                  <a:pt x="3047813" y="2282079"/>
                </a:cubicBezTo>
                <a:cubicBezTo>
                  <a:pt x="3045336" y="2282936"/>
                  <a:pt x="3042955" y="2286460"/>
                  <a:pt x="3040193" y="2285698"/>
                </a:cubicBezTo>
                <a:cubicBezTo>
                  <a:pt x="3038574" y="2284460"/>
                  <a:pt x="3041336" y="2282555"/>
                  <a:pt x="3042574" y="2281698"/>
                </a:cubicBezTo>
                <a:cubicBezTo>
                  <a:pt x="3048384" y="2277697"/>
                  <a:pt x="3046670" y="2276745"/>
                  <a:pt x="3043622" y="2277316"/>
                </a:cubicBezTo>
                <a:cubicBezTo>
                  <a:pt x="3041907" y="2277697"/>
                  <a:pt x="3039240" y="2279412"/>
                  <a:pt x="3038954" y="2276935"/>
                </a:cubicBezTo>
                <a:cubicBezTo>
                  <a:pt x="3038669" y="2274459"/>
                  <a:pt x="3042193" y="2274078"/>
                  <a:pt x="3044003" y="2273125"/>
                </a:cubicBezTo>
                <a:cubicBezTo>
                  <a:pt x="3046670" y="2271697"/>
                  <a:pt x="3046860" y="2267887"/>
                  <a:pt x="3043812" y="2267696"/>
                </a:cubicBezTo>
                <a:cubicBezTo>
                  <a:pt x="3014475" y="2274173"/>
                  <a:pt x="3039050" y="2313035"/>
                  <a:pt x="3057147" y="2288556"/>
                </a:cubicBezTo>
                <a:close/>
                <a:moveTo>
                  <a:pt x="3047146" y="2353040"/>
                </a:moveTo>
                <a:cubicBezTo>
                  <a:pt x="3038288" y="2354088"/>
                  <a:pt x="3037716" y="2349230"/>
                  <a:pt x="3046003" y="2344753"/>
                </a:cubicBezTo>
                <a:cubicBezTo>
                  <a:pt x="3049337" y="2342848"/>
                  <a:pt x="3048099" y="2342467"/>
                  <a:pt x="3045146" y="2342848"/>
                </a:cubicBezTo>
                <a:cubicBezTo>
                  <a:pt x="3041336" y="2342943"/>
                  <a:pt x="3035716" y="2346658"/>
                  <a:pt x="3032573" y="2344182"/>
                </a:cubicBezTo>
                <a:cubicBezTo>
                  <a:pt x="3031334" y="2341705"/>
                  <a:pt x="3036478" y="2340372"/>
                  <a:pt x="3038669" y="2339800"/>
                </a:cubicBezTo>
                <a:cubicBezTo>
                  <a:pt x="3049146" y="2336943"/>
                  <a:pt x="3047718" y="2334657"/>
                  <a:pt x="3043336" y="2334180"/>
                </a:cubicBezTo>
                <a:cubicBezTo>
                  <a:pt x="3040859" y="2333895"/>
                  <a:pt x="3036097" y="2335133"/>
                  <a:pt x="3037526" y="2331514"/>
                </a:cubicBezTo>
                <a:cubicBezTo>
                  <a:pt x="3038954" y="2327894"/>
                  <a:pt x="3043812" y="2329037"/>
                  <a:pt x="3046956" y="2328466"/>
                </a:cubicBezTo>
                <a:cubicBezTo>
                  <a:pt x="3051337" y="2327704"/>
                  <a:pt x="3054480" y="2322846"/>
                  <a:pt x="3050861" y="2320941"/>
                </a:cubicBezTo>
                <a:cubicBezTo>
                  <a:pt x="3047527" y="2319226"/>
                  <a:pt x="3041431" y="2320750"/>
                  <a:pt x="3037526" y="2321989"/>
                </a:cubicBezTo>
                <a:cubicBezTo>
                  <a:pt x="3015618" y="2327418"/>
                  <a:pt x="3011237" y="2364184"/>
                  <a:pt x="3038669" y="2361803"/>
                </a:cubicBezTo>
                <a:cubicBezTo>
                  <a:pt x="3044003" y="2361993"/>
                  <a:pt x="3062576" y="2352564"/>
                  <a:pt x="3047146" y="2353040"/>
                </a:cubicBezTo>
                <a:close/>
                <a:moveTo>
                  <a:pt x="3010665" y="2403904"/>
                </a:moveTo>
                <a:cubicBezTo>
                  <a:pt x="3019143" y="2412095"/>
                  <a:pt x="3053433" y="2392474"/>
                  <a:pt x="3032096" y="2395617"/>
                </a:cubicBezTo>
                <a:cubicBezTo>
                  <a:pt x="3024953" y="2397808"/>
                  <a:pt x="3021048" y="2394950"/>
                  <a:pt x="3027143" y="2389902"/>
                </a:cubicBezTo>
                <a:cubicBezTo>
                  <a:pt x="3029334" y="2388283"/>
                  <a:pt x="3033144" y="2385425"/>
                  <a:pt x="3027525" y="2387044"/>
                </a:cubicBezTo>
                <a:cubicBezTo>
                  <a:pt x="3023429" y="2387711"/>
                  <a:pt x="3018571" y="2391997"/>
                  <a:pt x="3014666" y="2390283"/>
                </a:cubicBezTo>
                <a:cubicBezTo>
                  <a:pt x="3012761" y="2388283"/>
                  <a:pt x="3017809" y="2386378"/>
                  <a:pt x="3020000" y="2385425"/>
                </a:cubicBezTo>
                <a:cubicBezTo>
                  <a:pt x="3030382" y="2381234"/>
                  <a:pt x="3028382" y="2379520"/>
                  <a:pt x="3023619" y="2379805"/>
                </a:cubicBezTo>
                <a:cubicBezTo>
                  <a:pt x="3021048" y="2379996"/>
                  <a:pt x="3016190" y="2381710"/>
                  <a:pt x="3016952" y="2378376"/>
                </a:cubicBezTo>
                <a:cubicBezTo>
                  <a:pt x="3017714" y="2374947"/>
                  <a:pt x="3023048" y="2375138"/>
                  <a:pt x="3026191" y="2374186"/>
                </a:cubicBezTo>
                <a:cubicBezTo>
                  <a:pt x="3030668" y="2372852"/>
                  <a:pt x="3032763" y="2367994"/>
                  <a:pt x="3028572" y="2366851"/>
                </a:cubicBezTo>
                <a:cubicBezTo>
                  <a:pt x="3009332" y="2364184"/>
                  <a:pt x="2986853" y="2392759"/>
                  <a:pt x="3010665" y="2403904"/>
                </a:cubicBezTo>
                <a:close/>
                <a:moveTo>
                  <a:pt x="2989996" y="2377329"/>
                </a:moveTo>
                <a:cubicBezTo>
                  <a:pt x="2993996" y="2375995"/>
                  <a:pt x="2999807" y="2372947"/>
                  <a:pt x="3001998" y="2369995"/>
                </a:cubicBezTo>
                <a:cubicBezTo>
                  <a:pt x="3004569" y="2366375"/>
                  <a:pt x="2998283" y="2367042"/>
                  <a:pt x="2995616" y="2367899"/>
                </a:cubicBezTo>
                <a:cubicBezTo>
                  <a:pt x="2987805" y="2370471"/>
                  <a:pt x="2983805" y="2366851"/>
                  <a:pt x="2991520" y="2360755"/>
                </a:cubicBezTo>
                <a:cubicBezTo>
                  <a:pt x="2997711" y="2354374"/>
                  <a:pt x="2979042" y="2365422"/>
                  <a:pt x="2977423" y="2362565"/>
                </a:cubicBezTo>
                <a:cubicBezTo>
                  <a:pt x="2973232" y="2358850"/>
                  <a:pt x="2999521" y="2352373"/>
                  <a:pt x="2985329" y="2351802"/>
                </a:cubicBezTo>
                <a:cubicBezTo>
                  <a:pt x="2982757" y="2351992"/>
                  <a:pt x="2977994" y="2353707"/>
                  <a:pt x="2978376" y="2350278"/>
                </a:cubicBezTo>
                <a:cubicBezTo>
                  <a:pt x="2978757" y="2346754"/>
                  <a:pt x="2984186" y="2347135"/>
                  <a:pt x="2987234" y="2345992"/>
                </a:cubicBezTo>
                <a:cubicBezTo>
                  <a:pt x="2991520" y="2344563"/>
                  <a:pt x="2993139" y="2339515"/>
                  <a:pt x="2988853" y="2338467"/>
                </a:cubicBezTo>
                <a:cubicBezTo>
                  <a:pt x="2955420" y="2337705"/>
                  <a:pt x="2953896" y="2384663"/>
                  <a:pt x="2989996" y="2377329"/>
                </a:cubicBezTo>
                <a:close/>
                <a:moveTo>
                  <a:pt x="2946752" y="2416858"/>
                </a:moveTo>
                <a:cubicBezTo>
                  <a:pt x="2950086" y="2425906"/>
                  <a:pt x="2983233" y="2418286"/>
                  <a:pt x="2966184" y="2415524"/>
                </a:cubicBezTo>
                <a:cubicBezTo>
                  <a:pt x="2959421" y="2415524"/>
                  <a:pt x="2957897" y="2411619"/>
                  <a:pt x="2966660" y="2408761"/>
                </a:cubicBezTo>
                <a:cubicBezTo>
                  <a:pt x="2969803" y="2407714"/>
                  <a:pt x="2968851" y="2407237"/>
                  <a:pt x="2966279" y="2407142"/>
                </a:cubicBezTo>
                <a:cubicBezTo>
                  <a:pt x="2963040" y="2406666"/>
                  <a:pt x="2957706" y="2409047"/>
                  <a:pt x="2955325" y="2406571"/>
                </a:cubicBezTo>
                <a:cubicBezTo>
                  <a:pt x="2954753" y="2404475"/>
                  <a:pt x="2959326" y="2404189"/>
                  <a:pt x="2961326" y="2403904"/>
                </a:cubicBezTo>
                <a:cubicBezTo>
                  <a:pt x="2970851" y="2403046"/>
                  <a:pt x="2969993" y="2401046"/>
                  <a:pt x="2966279" y="2400093"/>
                </a:cubicBezTo>
                <a:cubicBezTo>
                  <a:pt x="2964278" y="2399522"/>
                  <a:pt x="2959897" y="2399808"/>
                  <a:pt x="2961802" y="2397141"/>
                </a:cubicBezTo>
                <a:cubicBezTo>
                  <a:pt x="2963707" y="2394474"/>
                  <a:pt x="2967612" y="2395998"/>
                  <a:pt x="2970375" y="2395998"/>
                </a:cubicBezTo>
                <a:cubicBezTo>
                  <a:pt x="2974280" y="2395998"/>
                  <a:pt x="2977899" y="2392569"/>
                  <a:pt x="2975042" y="2390473"/>
                </a:cubicBezTo>
                <a:cubicBezTo>
                  <a:pt x="2960373" y="2383806"/>
                  <a:pt x="2933799" y="2401237"/>
                  <a:pt x="2946752" y="2416858"/>
                </a:cubicBezTo>
                <a:close/>
                <a:moveTo>
                  <a:pt x="2924940" y="2394093"/>
                </a:moveTo>
                <a:cubicBezTo>
                  <a:pt x="2929036" y="2393140"/>
                  <a:pt x="2935418" y="2391330"/>
                  <a:pt x="2937990" y="2388473"/>
                </a:cubicBezTo>
                <a:cubicBezTo>
                  <a:pt x="2941037" y="2385235"/>
                  <a:pt x="2934751" y="2385139"/>
                  <a:pt x="2931893" y="2385616"/>
                </a:cubicBezTo>
                <a:cubicBezTo>
                  <a:pt x="2923893" y="2386949"/>
                  <a:pt x="2920083" y="2382949"/>
                  <a:pt x="2928845" y="2377996"/>
                </a:cubicBezTo>
                <a:cubicBezTo>
                  <a:pt x="2935894" y="2372471"/>
                  <a:pt x="2915796" y="2380853"/>
                  <a:pt x="2914558" y="2377996"/>
                </a:cubicBezTo>
                <a:cubicBezTo>
                  <a:pt x="2912748" y="2375710"/>
                  <a:pt x="2917892" y="2374281"/>
                  <a:pt x="2920083" y="2373614"/>
                </a:cubicBezTo>
                <a:cubicBezTo>
                  <a:pt x="2930655" y="2370661"/>
                  <a:pt x="2928655" y="2368661"/>
                  <a:pt x="2923893" y="2368280"/>
                </a:cubicBezTo>
                <a:cubicBezTo>
                  <a:pt x="2921226" y="2368090"/>
                  <a:pt x="2916368" y="2369233"/>
                  <a:pt x="2917225" y="2365899"/>
                </a:cubicBezTo>
                <a:cubicBezTo>
                  <a:pt x="2918082" y="2362470"/>
                  <a:pt x="2923416" y="2363422"/>
                  <a:pt x="2926559" y="2362851"/>
                </a:cubicBezTo>
                <a:cubicBezTo>
                  <a:pt x="2931036" y="2362089"/>
                  <a:pt x="2933322" y="2357231"/>
                  <a:pt x="2929226" y="2355707"/>
                </a:cubicBezTo>
                <a:cubicBezTo>
                  <a:pt x="2895984" y="2350373"/>
                  <a:pt x="2887793" y="2396474"/>
                  <a:pt x="2924940" y="2394093"/>
                </a:cubicBezTo>
                <a:close/>
                <a:moveTo>
                  <a:pt x="2881506" y="2422382"/>
                </a:moveTo>
                <a:cubicBezTo>
                  <a:pt x="2887698" y="2430383"/>
                  <a:pt x="2919320" y="2419525"/>
                  <a:pt x="2900651" y="2418858"/>
                </a:cubicBezTo>
                <a:cubicBezTo>
                  <a:pt x="2897223" y="2419334"/>
                  <a:pt x="2894746" y="2418477"/>
                  <a:pt x="2894079" y="2417334"/>
                </a:cubicBezTo>
                <a:cubicBezTo>
                  <a:pt x="2893412" y="2416096"/>
                  <a:pt x="2894651" y="2414381"/>
                  <a:pt x="2898556" y="2412571"/>
                </a:cubicBezTo>
                <a:cubicBezTo>
                  <a:pt x="2904938" y="2408571"/>
                  <a:pt x="2887126" y="2414095"/>
                  <a:pt x="2886269" y="2411714"/>
                </a:cubicBezTo>
                <a:cubicBezTo>
                  <a:pt x="2883887" y="2407809"/>
                  <a:pt x="2906843" y="2407523"/>
                  <a:pt x="2894936" y="2404570"/>
                </a:cubicBezTo>
                <a:cubicBezTo>
                  <a:pt x="2892651" y="2404285"/>
                  <a:pt x="2888364" y="2404856"/>
                  <a:pt x="2889317" y="2402284"/>
                </a:cubicBezTo>
                <a:cubicBezTo>
                  <a:pt x="2890269" y="2399522"/>
                  <a:pt x="2894841" y="2400760"/>
                  <a:pt x="2897699" y="2400379"/>
                </a:cubicBezTo>
                <a:cubicBezTo>
                  <a:pt x="2901604" y="2399903"/>
                  <a:pt x="2903985" y="2396188"/>
                  <a:pt x="2900461" y="2394664"/>
                </a:cubicBezTo>
                <a:cubicBezTo>
                  <a:pt x="2883507" y="2389426"/>
                  <a:pt x="2862170" y="2410190"/>
                  <a:pt x="2881506" y="2422382"/>
                </a:cubicBezTo>
                <a:close/>
                <a:moveTo>
                  <a:pt x="2873601" y="2389426"/>
                </a:moveTo>
                <a:cubicBezTo>
                  <a:pt x="2878268" y="2388378"/>
                  <a:pt x="2885221" y="2385806"/>
                  <a:pt x="2887888" y="2382663"/>
                </a:cubicBezTo>
                <a:cubicBezTo>
                  <a:pt x="2891317" y="2376662"/>
                  <a:pt x="2877792" y="2380472"/>
                  <a:pt x="2874934" y="2379805"/>
                </a:cubicBezTo>
                <a:cubicBezTo>
                  <a:pt x="2868362" y="2379043"/>
                  <a:pt x="2870648" y="2373614"/>
                  <a:pt x="2875791" y="2370757"/>
                </a:cubicBezTo>
                <a:cubicBezTo>
                  <a:pt x="2883126" y="2364375"/>
                  <a:pt x="2860932" y="2374186"/>
                  <a:pt x="2859313" y="2370757"/>
                </a:cubicBezTo>
                <a:cubicBezTo>
                  <a:pt x="2856932" y="2368185"/>
                  <a:pt x="2862551" y="2366470"/>
                  <a:pt x="2865123" y="2365804"/>
                </a:cubicBezTo>
                <a:cubicBezTo>
                  <a:pt x="2876934" y="2362375"/>
                  <a:pt x="2874362" y="2360089"/>
                  <a:pt x="2868838" y="2359708"/>
                </a:cubicBezTo>
                <a:cubicBezTo>
                  <a:pt x="2865790" y="2359517"/>
                  <a:pt x="2860266" y="2360851"/>
                  <a:pt x="2860932" y="2356945"/>
                </a:cubicBezTo>
                <a:cubicBezTo>
                  <a:pt x="2861599" y="2353040"/>
                  <a:pt x="2867790" y="2354088"/>
                  <a:pt x="2871315" y="2353421"/>
                </a:cubicBezTo>
                <a:cubicBezTo>
                  <a:pt x="2876363" y="2352468"/>
                  <a:pt x="2878363" y="2346944"/>
                  <a:pt x="2873505" y="2345134"/>
                </a:cubicBezTo>
                <a:cubicBezTo>
                  <a:pt x="2864647" y="2342753"/>
                  <a:pt x="2852836" y="2347325"/>
                  <a:pt x="2847216" y="2353993"/>
                </a:cubicBezTo>
                <a:cubicBezTo>
                  <a:pt x="2832167" y="2370566"/>
                  <a:pt x="2853979" y="2393807"/>
                  <a:pt x="2873601" y="2389426"/>
                </a:cubicBezTo>
                <a:close/>
                <a:moveTo>
                  <a:pt x="2826261" y="2427621"/>
                </a:moveTo>
                <a:cubicBezTo>
                  <a:pt x="2830928" y="2438098"/>
                  <a:pt x="2870838" y="2432193"/>
                  <a:pt x="2849502" y="2427526"/>
                </a:cubicBezTo>
                <a:cubicBezTo>
                  <a:pt x="2841977" y="2426954"/>
                  <a:pt x="2839215" y="2423049"/>
                  <a:pt x="2846835" y="2420477"/>
                </a:cubicBezTo>
                <a:cubicBezTo>
                  <a:pt x="2849502" y="2419715"/>
                  <a:pt x="2854169" y="2418477"/>
                  <a:pt x="2848264" y="2418001"/>
                </a:cubicBezTo>
                <a:cubicBezTo>
                  <a:pt x="2844168" y="2417143"/>
                  <a:pt x="2838072" y="2419429"/>
                  <a:pt x="2835024" y="2416572"/>
                </a:cubicBezTo>
                <a:cubicBezTo>
                  <a:pt x="2833976" y="2414095"/>
                  <a:pt x="2839406" y="2414000"/>
                  <a:pt x="2841787" y="2413905"/>
                </a:cubicBezTo>
                <a:cubicBezTo>
                  <a:pt x="2853122" y="2413714"/>
                  <a:pt x="2851788" y="2411428"/>
                  <a:pt x="2847216" y="2410000"/>
                </a:cubicBezTo>
                <a:cubicBezTo>
                  <a:pt x="2844740" y="2409238"/>
                  <a:pt x="2839501" y="2409142"/>
                  <a:pt x="2841406" y="2406285"/>
                </a:cubicBezTo>
                <a:cubicBezTo>
                  <a:pt x="2843311" y="2403427"/>
                  <a:pt x="2848264" y="2405523"/>
                  <a:pt x="2851598" y="2405713"/>
                </a:cubicBezTo>
                <a:cubicBezTo>
                  <a:pt x="2856265" y="2406094"/>
                  <a:pt x="2859980" y="2402189"/>
                  <a:pt x="2856456" y="2399808"/>
                </a:cubicBezTo>
                <a:cubicBezTo>
                  <a:pt x="2853122" y="2397522"/>
                  <a:pt x="2846645" y="2397522"/>
                  <a:pt x="2842454" y="2397808"/>
                </a:cubicBezTo>
                <a:cubicBezTo>
                  <a:pt x="2827023" y="2398189"/>
                  <a:pt x="2812355" y="2414476"/>
                  <a:pt x="2826261" y="2427621"/>
                </a:cubicBezTo>
                <a:close/>
                <a:moveTo>
                  <a:pt x="2829785" y="2352088"/>
                </a:moveTo>
                <a:cubicBezTo>
                  <a:pt x="2836739" y="2347230"/>
                  <a:pt x="2809593" y="2347801"/>
                  <a:pt x="2823975" y="2340753"/>
                </a:cubicBezTo>
                <a:cubicBezTo>
                  <a:pt x="2826261" y="2340086"/>
                  <a:pt x="2830167" y="2339038"/>
                  <a:pt x="2825309" y="2338372"/>
                </a:cubicBezTo>
                <a:cubicBezTo>
                  <a:pt x="2821975" y="2337514"/>
                  <a:pt x="2816546" y="2339324"/>
                  <a:pt x="2814260" y="2336371"/>
                </a:cubicBezTo>
                <a:cubicBezTo>
                  <a:pt x="2813593" y="2333800"/>
                  <a:pt x="2817975" y="2334085"/>
                  <a:pt x="2820070" y="2334085"/>
                </a:cubicBezTo>
                <a:cubicBezTo>
                  <a:pt x="2829500" y="2334180"/>
                  <a:pt x="2828547" y="2331895"/>
                  <a:pt x="2824833" y="2330275"/>
                </a:cubicBezTo>
                <a:cubicBezTo>
                  <a:pt x="2822737" y="2329418"/>
                  <a:pt x="2818451" y="2329228"/>
                  <a:pt x="2820165" y="2326465"/>
                </a:cubicBezTo>
                <a:cubicBezTo>
                  <a:pt x="2821975" y="2323608"/>
                  <a:pt x="2825880" y="2325894"/>
                  <a:pt x="2828643" y="2326180"/>
                </a:cubicBezTo>
                <a:cubicBezTo>
                  <a:pt x="2832643" y="2326656"/>
                  <a:pt x="2835882" y="2322941"/>
                  <a:pt x="2832834" y="2320369"/>
                </a:cubicBezTo>
                <a:cubicBezTo>
                  <a:pt x="2796638" y="2305034"/>
                  <a:pt x="2790352" y="2363899"/>
                  <a:pt x="2829785" y="2352088"/>
                </a:cubicBezTo>
                <a:close/>
                <a:moveTo>
                  <a:pt x="2791114" y="2394474"/>
                </a:moveTo>
                <a:cubicBezTo>
                  <a:pt x="2799972" y="2404094"/>
                  <a:pt x="2834453" y="2390188"/>
                  <a:pt x="2812355" y="2389711"/>
                </a:cubicBezTo>
                <a:cubicBezTo>
                  <a:pt x="2804544" y="2390664"/>
                  <a:pt x="2799972" y="2386568"/>
                  <a:pt x="2808164" y="2381996"/>
                </a:cubicBezTo>
                <a:cubicBezTo>
                  <a:pt x="2811117" y="2380377"/>
                  <a:pt x="2809688" y="2379901"/>
                  <a:pt x="2806640" y="2380282"/>
                </a:cubicBezTo>
                <a:cubicBezTo>
                  <a:pt x="2803306" y="2380663"/>
                  <a:pt x="2800163" y="2381805"/>
                  <a:pt x="2796829" y="2382187"/>
                </a:cubicBezTo>
                <a:cubicBezTo>
                  <a:pt x="2790161" y="2382091"/>
                  <a:pt x="2793686" y="2377900"/>
                  <a:pt x="2798734" y="2377424"/>
                </a:cubicBezTo>
                <a:cubicBezTo>
                  <a:pt x="2809021" y="2374947"/>
                  <a:pt x="2806735" y="2372852"/>
                  <a:pt x="2801877" y="2372376"/>
                </a:cubicBezTo>
                <a:cubicBezTo>
                  <a:pt x="2789590" y="2372662"/>
                  <a:pt x="2794638" y="2366089"/>
                  <a:pt x="2803973" y="2367137"/>
                </a:cubicBezTo>
                <a:cubicBezTo>
                  <a:pt x="2808354" y="2366566"/>
                  <a:pt x="2810164" y="2361993"/>
                  <a:pt x="2805878" y="2360184"/>
                </a:cubicBezTo>
                <a:cubicBezTo>
                  <a:pt x="2801973" y="2358565"/>
                  <a:pt x="2795972" y="2359803"/>
                  <a:pt x="2792162" y="2360755"/>
                </a:cubicBezTo>
                <a:cubicBezTo>
                  <a:pt x="2773683" y="2366375"/>
                  <a:pt x="2775302" y="2386092"/>
                  <a:pt x="2791114" y="2394474"/>
                </a:cubicBezTo>
                <a:close/>
                <a:moveTo>
                  <a:pt x="2740155" y="2411905"/>
                </a:moveTo>
                <a:cubicBezTo>
                  <a:pt x="2739488" y="2422287"/>
                  <a:pt x="2775969" y="2429145"/>
                  <a:pt x="2760158" y="2419048"/>
                </a:cubicBezTo>
                <a:cubicBezTo>
                  <a:pt x="2753395" y="2416000"/>
                  <a:pt x="2753585" y="2411524"/>
                  <a:pt x="2763587" y="2412667"/>
                </a:cubicBezTo>
                <a:cubicBezTo>
                  <a:pt x="2767206" y="2413047"/>
                  <a:pt x="2766444" y="2412095"/>
                  <a:pt x="2763873" y="2410952"/>
                </a:cubicBezTo>
                <a:cubicBezTo>
                  <a:pt x="2760825" y="2408952"/>
                  <a:pt x="2754633" y="2409047"/>
                  <a:pt x="2753204" y="2405618"/>
                </a:cubicBezTo>
                <a:cubicBezTo>
                  <a:pt x="2753490" y="2403237"/>
                  <a:pt x="2758253" y="2404856"/>
                  <a:pt x="2760348" y="2405523"/>
                </a:cubicBezTo>
                <a:cubicBezTo>
                  <a:pt x="2770159" y="2408857"/>
                  <a:pt x="2770159" y="2406571"/>
                  <a:pt x="2766920" y="2403999"/>
                </a:cubicBezTo>
                <a:cubicBezTo>
                  <a:pt x="2765111" y="2402570"/>
                  <a:pt x="2760729" y="2400855"/>
                  <a:pt x="2763682" y="2399141"/>
                </a:cubicBezTo>
                <a:cubicBezTo>
                  <a:pt x="2766730" y="2397331"/>
                  <a:pt x="2769968" y="2400665"/>
                  <a:pt x="2772731" y="2401903"/>
                </a:cubicBezTo>
                <a:cubicBezTo>
                  <a:pt x="2776636" y="2403522"/>
                  <a:pt x="2781684" y="2401522"/>
                  <a:pt x="2779779" y="2398379"/>
                </a:cubicBezTo>
                <a:cubicBezTo>
                  <a:pt x="2777779" y="2395331"/>
                  <a:pt x="2771969" y="2393617"/>
                  <a:pt x="2768635" y="2392474"/>
                </a:cubicBezTo>
                <a:cubicBezTo>
                  <a:pt x="2755776" y="2388473"/>
                  <a:pt x="2735202" y="2396093"/>
                  <a:pt x="2740155" y="2411905"/>
                </a:cubicBezTo>
                <a:close/>
                <a:moveTo>
                  <a:pt x="2713866" y="2377805"/>
                </a:moveTo>
                <a:cubicBezTo>
                  <a:pt x="2718724" y="2385616"/>
                  <a:pt x="2731868" y="2389140"/>
                  <a:pt x="2740822" y="2386568"/>
                </a:cubicBezTo>
                <a:cubicBezTo>
                  <a:pt x="2744918" y="2384949"/>
                  <a:pt x="2739203" y="2382187"/>
                  <a:pt x="2736345" y="2381520"/>
                </a:cubicBezTo>
                <a:cubicBezTo>
                  <a:pt x="2728440" y="2379520"/>
                  <a:pt x="2726630" y="2374281"/>
                  <a:pt x="2736631" y="2373519"/>
                </a:cubicBezTo>
                <a:cubicBezTo>
                  <a:pt x="2745299" y="2371423"/>
                  <a:pt x="2723486" y="2370661"/>
                  <a:pt x="2723582" y="2367518"/>
                </a:cubicBezTo>
                <a:cubicBezTo>
                  <a:pt x="2723201" y="2362755"/>
                  <a:pt x="2738917" y="2368471"/>
                  <a:pt x="2738917" y="2365899"/>
                </a:cubicBezTo>
                <a:cubicBezTo>
                  <a:pt x="2740060" y="2362660"/>
                  <a:pt x="2727773" y="2361613"/>
                  <a:pt x="2730916" y="2357898"/>
                </a:cubicBezTo>
                <a:cubicBezTo>
                  <a:pt x="2733107" y="2355231"/>
                  <a:pt x="2737584" y="2358279"/>
                  <a:pt x="2740727" y="2359041"/>
                </a:cubicBezTo>
                <a:cubicBezTo>
                  <a:pt x="2745203" y="2359993"/>
                  <a:pt x="2749204" y="2356755"/>
                  <a:pt x="2746061" y="2353612"/>
                </a:cubicBezTo>
                <a:cubicBezTo>
                  <a:pt x="2743203" y="2350849"/>
                  <a:pt x="2736917" y="2349706"/>
                  <a:pt x="2732916" y="2349230"/>
                </a:cubicBezTo>
                <a:cubicBezTo>
                  <a:pt x="2716438" y="2347039"/>
                  <a:pt x="2702532" y="2362851"/>
                  <a:pt x="2713866" y="2377805"/>
                </a:cubicBezTo>
                <a:close/>
                <a:moveTo>
                  <a:pt x="2679100" y="2399046"/>
                </a:moveTo>
                <a:cubicBezTo>
                  <a:pt x="2682719" y="2405904"/>
                  <a:pt x="2694340" y="2409238"/>
                  <a:pt x="2701769" y="2407999"/>
                </a:cubicBezTo>
                <a:cubicBezTo>
                  <a:pt x="2705389" y="2407047"/>
                  <a:pt x="2700626" y="2404285"/>
                  <a:pt x="2698150" y="2403522"/>
                </a:cubicBezTo>
                <a:cubicBezTo>
                  <a:pt x="2691483" y="2401332"/>
                  <a:pt x="2690054" y="2397046"/>
                  <a:pt x="2698721" y="2396950"/>
                </a:cubicBezTo>
                <a:cubicBezTo>
                  <a:pt x="2706246" y="2395903"/>
                  <a:pt x="2687577" y="2393807"/>
                  <a:pt x="2687673" y="2391330"/>
                </a:cubicBezTo>
                <a:cubicBezTo>
                  <a:pt x="2687101" y="2389045"/>
                  <a:pt x="2691673" y="2389997"/>
                  <a:pt x="2693578" y="2390473"/>
                </a:cubicBezTo>
                <a:cubicBezTo>
                  <a:pt x="2702912" y="2392569"/>
                  <a:pt x="2702151" y="2390378"/>
                  <a:pt x="2698531" y="2388283"/>
                </a:cubicBezTo>
                <a:cubicBezTo>
                  <a:pt x="2696531" y="2387140"/>
                  <a:pt x="2692244" y="2385997"/>
                  <a:pt x="2694245" y="2383996"/>
                </a:cubicBezTo>
                <a:cubicBezTo>
                  <a:pt x="2696245" y="2381996"/>
                  <a:pt x="2700055" y="2384663"/>
                  <a:pt x="2702722" y="2385616"/>
                </a:cubicBezTo>
                <a:cubicBezTo>
                  <a:pt x="2706532" y="2386854"/>
                  <a:pt x="2710151" y="2384568"/>
                  <a:pt x="2707580" y="2381710"/>
                </a:cubicBezTo>
                <a:cubicBezTo>
                  <a:pt x="2695102" y="2370471"/>
                  <a:pt x="2665956" y="2379615"/>
                  <a:pt x="2679100" y="2399046"/>
                </a:cubicBezTo>
                <a:close/>
                <a:moveTo>
                  <a:pt x="2665098" y="2351135"/>
                </a:moveTo>
                <a:cubicBezTo>
                  <a:pt x="2670718" y="2360279"/>
                  <a:pt x="2685958" y="2364280"/>
                  <a:pt x="2695769" y="2361041"/>
                </a:cubicBezTo>
                <a:cubicBezTo>
                  <a:pt x="2704436" y="2356088"/>
                  <a:pt x="2669384" y="2352373"/>
                  <a:pt x="2687292" y="2345706"/>
                </a:cubicBezTo>
                <a:cubicBezTo>
                  <a:pt x="2702055" y="2342753"/>
                  <a:pt x="2675385" y="2342848"/>
                  <a:pt x="2674528" y="2338562"/>
                </a:cubicBezTo>
                <a:cubicBezTo>
                  <a:pt x="2673480" y="2335228"/>
                  <a:pt x="2679195" y="2336181"/>
                  <a:pt x="2681862" y="2336562"/>
                </a:cubicBezTo>
                <a:cubicBezTo>
                  <a:pt x="2694054" y="2338181"/>
                  <a:pt x="2692626" y="2335038"/>
                  <a:pt x="2687768" y="2332561"/>
                </a:cubicBezTo>
                <a:cubicBezTo>
                  <a:pt x="2685006" y="2331228"/>
                  <a:pt x="2679576" y="2329990"/>
                  <a:pt x="2681672" y="2326846"/>
                </a:cubicBezTo>
                <a:cubicBezTo>
                  <a:pt x="2684243" y="2323513"/>
                  <a:pt x="2689482" y="2327513"/>
                  <a:pt x="2692626" y="2327894"/>
                </a:cubicBezTo>
                <a:cubicBezTo>
                  <a:pt x="2697674" y="2329037"/>
                  <a:pt x="2701769" y="2325037"/>
                  <a:pt x="2698055" y="2321322"/>
                </a:cubicBezTo>
                <a:cubicBezTo>
                  <a:pt x="2694626" y="2318083"/>
                  <a:pt x="2687673" y="2316940"/>
                  <a:pt x="2683196" y="2316369"/>
                </a:cubicBezTo>
                <a:cubicBezTo>
                  <a:pt x="2663003" y="2313988"/>
                  <a:pt x="2651668" y="2336086"/>
                  <a:pt x="2665098" y="2351135"/>
                </a:cubicBezTo>
                <a:close/>
                <a:moveTo>
                  <a:pt x="2629379" y="2379139"/>
                </a:moveTo>
                <a:cubicBezTo>
                  <a:pt x="2632237" y="2381234"/>
                  <a:pt x="2636904" y="2384282"/>
                  <a:pt x="2640428" y="2384758"/>
                </a:cubicBezTo>
                <a:cubicBezTo>
                  <a:pt x="2644619" y="2385235"/>
                  <a:pt x="2641476" y="2381520"/>
                  <a:pt x="2639571" y="2379996"/>
                </a:cubicBezTo>
                <a:cubicBezTo>
                  <a:pt x="2634428" y="2375710"/>
                  <a:pt x="2635571" y="2371900"/>
                  <a:pt x="2643953" y="2375138"/>
                </a:cubicBezTo>
                <a:cubicBezTo>
                  <a:pt x="2652430" y="2377519"/>
                  <a:pt x="2634999" y="2368471"/>
                  <a:pt x="2636523" y="2366470"/>
                </a:cubicBezTo>
                <a:cubicBezTo>
                  <a:pt x="2637381" y="2364470"/>
                  <a:pt x="2641095" y="2366947"/>
                  <a:pt x="2642715" y="2368090"/>
                </a:cubicBezTo>
                <a:cubicBezTo>
                  <a:pt x="2647572" y="2371423"/>
                  <a:pt x="2652240" y="2373138"/>
                  <a:pt x="2648810" y="2368185"/>
                </a:cubicBezTo>
                <a:cubicBezTo>
                  <a:pt x="2647477" y="2366566"/>
                  <a:pt x="2644048" y="2363994"/>
                  <a:pt x="2647096" y="2363232"/>
                </a:cubicBezTo>
                <a:cubicBezTo>
                  <a:pt x="2650144" y="2362375"/>
                  <a:pt x="2652335" y="2365899"/>
                  <a:pt x="2654526" y="2367518"/>
                </a:cubicBezTo>
                <a:cubicBezTo>
                  <a:pt x="2657574" y="2369804"/>
                  <a:pt x="2662526" y="2369328"/>
                  <a:pt x="2661574" y="2366089"/>
                </a:cubicBezTo>
                <a:cubicBezTo>
                  <a:pt x="2650430" y="2345801"/>
                  <a:pt x="2608043" y="2355993"/>
                  <a:pt x="2629379" y="2379139"/>
                </a:cubicBezTo>
                <a:close/>
                <a:moveTo>
                  <a:pt x="2613282" y="2338562"/>
                </a:moveTo>
                <a:cubicBezTo>
                  <a:pt x="2616426" y="2342563"/>
                  <a:pt x="2634999" y="2351516"/>
                  <a:pt x="2625284" y="2339800"/>
                </a:cubicBezTo>
                <a:cubicBezTo>
                  <a:pt x="2619664" y="2334562"/>
                  <a:pt x="2621378" y="2329894"/>
                  <a:pt x="2630903" y="2334085"/>
                </a:cubicBezTo>
                <a:cubicBezTo>
                  <a:pt x="2640428" y="2337324"/>
                  <a:pt x="2621093" y="2325703"/>
                  <a:pt x="2623093" y="2323513"/>
                </a:cubicBezTo>
                <a:cubicBezTo>
                  <a:pt x="2624236" y="2321131"/>
                  <a:pt x="2628427" y="2324179"/>
                  <a:pt x="2630237" y="2325608"/>
                </a:cubicBezTo>
                <a:cubicBezTo>
                  <a:pt x="2638904" y="2332085"/>
                  <a:pt x="2639667" y="2329704"/>
                  <a:pt x="2637285" y="2325989"/>
                </a:cubicBezTo>
                <a:cubicBezTo>
                  <a:pt x="2636047" y="2323893"/>
                  <a:pt x="2632142" y="2320846"/>
                  <a:pt x="2635857" y="2319893"/>
                </a:cubicBezTo>
                <a:cubicBezTo>
                  <a:pt x="2639571" y="2318941"/>
                  <a:pt x="2641571" y="2323417"/>
                  <a:pt x="2643953" y="2325513"/>
                </a:cubicBezTo>
                <a:cubicBezTo>
                  <a:pt x="2647286" y="2328370"/>
                  <a:pt x="2653097" y="2327894"/>
                  <a:pt x="2652240" y="2323989"/>
                </a:cubicBezTo>
                <a:cubicBezTo>
                  <a:pt x="2640143" y="2298081"/>
                  <a:pt x="2590994" y="2310654"/>
                  <a:pt x="2613282" y="2338562"/>
                </a:cubicBezTo>
                <a:close/>
                <a:moveTo>
                  <a:pt x="2597852" y="2281031"/>
                </a:moveTo>
                <a:cubicBezTo>
                  <a:pt x="2599376" y="2289127"/>
                  <a:pt x="2609758" y="2295414"/>
                  <a:pt x="2617759" y="2295318"/>
                </a:cubicBezTo>
                <a:cubicBezTo>
                  <a:pt x="2625760" y="2293890"/>
                  <a:pt x="2600709" y="2282841"/>
                  <a:pt x="2616330" y="2282460"/>
                </a:cubicBezTo>
                <a:cubicBezTo>
                  <a:pt x="2628332" y="2283889"/>
                  <a:pt x="2608615" y="2277602"/>
                  <a:pt x="2608996" y="2274364"/>
                </a:cubicBezTo>
                <a:cubicBezTo>
                  <a:pt x="2610044" y="2270077"/>
                  <a:pt x="2621569" y="2278840"/>
                  <a:pt x="2622331" y="2276554"/>
                </a:cubicBezTo>
                <a:cubicBezTo>
                  <a:pt x="2624236" y="2273983"/>
                  <a:pt x="2614235" y="2270077"/>
                  <a:pt x="2617950" y="2267601"/>
                </a:cubicBezTo>
                <a:cubicBezTo>
                  <a:pt x="2620617" y="2265696"/>
                  <a:pt x="2623379" y="2269601"/>
                  <a:pt x="2625855" y="2271030"/>
                </a:cubicBezTo>
                <a:cubicBezTo>
                  <a:pt x="2629284" y="2273030"/>
                  <a:pt x="2633570" y="2271220"/>
                  <a:pt x="2631951" y="2267601"/>
                </a:cubicBezTo>
                <a:cubicBezTo>
                  <a:pt x="2630332" y="2264267"/>
                  <a:pt x="2625379" y="2261886"/>
                  <a:pt x="2622236" y="2260457"/>
                </a:cubicBezTo>
                <a:cubicBezTo>
                  <a:pt x="2608329" y="2254456"/>
                  <a:pt x="2592708" y="2265601"/>
                  <a:pt x="2597852" y="2281031"/>
                </a:cubicBezTo>
                <a:close/>
                <a:moveTo>
                  <a:pt x="2564038" y="2337038"/>
                </a:moveTo>
                <a:cubicBezTo>
                  <a:pt x="2566705" y="2348754"/>
                  <a:pt x="2603376" y="2355040"/>
                  <a:pt x="2584517" y="2343705"/>
                </a:cubicBezTo>
                <a:cubicBezTo>
                  <a:pt x="2577754" y="2340943"/>
                  <a:pt x="2575849" y="2335990"/>
                  <a:pt x="2582707" y="2335609"/>
                </a:cubicBezTo>
                <a:cubicBezTo>
                  <a:pt x="2595185" y="2335324"/>
                  <a:pt x="2573087" y="2331323"/>
                  <a:pt x="2572610" y="2327894"/>
                </a:cubicBezTo>
                <a:cubicBezTo>
                  <a:pt x="2571944" y="2325037"/>
                  <a:pt x="2576706" y="2326561"/>
                  <a:pt x="2578897" y="2327227"/>
                </a:cubicBezTo>
                <a:cubicBezTo>
                  <a:pt x="2588898" y="2330466"/>
                  <a:pt x="2587946" y="2327704"/>
                  <a:pt x="2584041" y="2324846"/>
                </a:cubicBezTo>
                <a:cubicBezTo>
                  <a:pt x="2581945" y="2323322"/>
                  <a:pt x="2577278" y="2321608"/>
                  <a:pt x="2579278" y="2319322"/>
                </a:cubicBezTo>
                <a:cubicBezTo>
                  <a:pt x="2581278" y="2316940"/>
                  <a:pt x="2585469" y="2320560"/>
                  <a:pt x="2588327" y="2321798"/>
                </a:cubicBezTo>
                <a:cubicBezTo>
                  <a:pt x="2592423" y="2323513"/>
                  <a:pt x="2596233" y="2320846"/>
                  <a:pt x="2593280" y="2317226"/>
                </a:cubicBezTo>
                <a:cubicBezTo>
                  <a:pt x="2590708" y="2313892"/>
                  <a:pt x="2584802" y="2311987"/>
                  <a:pt x="2581088" y="2310844"/>
                </a:cubicBezTo>
                <a:cubicBezTo>
                  <a:pt x="2564514" y="2305987"/>
                  <a:pt x="2554037" y="2322274"/>
                  <a:pt x="2564038" y="2337038"/>
                </a:cubicBezTo>
                <a:close/>
                <a:moveTo>
                  <a:pt x="2547655" y="2292842"/>
                </a:moveTo>
                <a:cubicBezTo>
                  <a:pt x="2550132" y="2297224"/>
                  <a:pt x="2566800" y="2308463"/>
                  <a:pt x="2559085" y="2295700"/>
                </a:cubicBezTo>
                <a:cubicBezTo>
                  <a:pt x="2554418" y="2289794"/>
                  <a:pt x="2556799" y="2285413"/>
                  <a:pt x="2565467" y="2290842"/>
                </a:cubicBezTo>
                <a:cubicBezTo>
                  <a:pt x="2568610" y="2292747"/>
                  <a:pt x="2568419" y="2291604"/>
                  <a:pt x="2566610" y="2289222"/>
                </a:cubicBezTo>
                <a:cubicBezTo>
                  <a:pt x="2564800" y="2285984"/>
                  <a:pt x="2558894" y="2283222"/>
                  <a:pt x="2559371" y="2279317"/>
                </a:cubicBezTo>
                <a:cubicBezTo>
                  <a:pt x="2560800" y="2277126"/>
                  <a:pt x="2564419" y="2280745"/>
                  <a:pt x="2566038" y="2282365"/>
                </a:cubicBezTo>
                <a:cubicBezTo>
                  <a:pt x="2573468" y="2289985"/>
                  <a:pt x="2574706" y="2287603"/>
                  <a:pt x="2572896" y="2283698"/>
                </a:cubicBezTo>
                <a:cubicBezTo>
                  <a:pt x="2571944" y="2281507"/>
                  <a:pt x="2568705" y="2277888"/>
                  <a:pt x="2572325" y="2277507"/>
                </a:cubicBezTo>
                <a:cubicBezTo>
                  <a:pt x="2576040" y="2277126"/>
                  <a:pt x="2577468" y="2281698"/>
                  <a:pt x="2579468" y="2284079"/>
                </a:cubicBezTo>
                <a:cubicBezTo>
                  <a:pt x="2582231" y="2287413"/>
                  <a:pt x="2587946" y="2287794"/>
                  <a:pt x="2587755" y="2283793"/>
                </a:cubicBezTo>
                <a:cubicBezTo>
                  <a:pt x="2580135" y="2257123"/>
                  <a:pt x="2530319" y="2262267"/>
                  <a:pt x="2547655" y="2292842"/>
                </a:cubicBezTo>
                <a:close/>
                <a:moveTo>
                  <a:pt x="2542131" y="2205307"/>
                </a:moveTo>
                <a:cubicBezTo>
                  <a:pt x="2541083" y="2203307"/>
                  <a:pt x="2537749" y="2200450"/>
                  <a:pt x="2540797" y="2199402"/>
                </a:cubicBezTo>
                <a:cubicBezTo>
                  <a:pt x="2543845" y="2198354"/>
                  <a:pt x="2545655" y="2202640"/>
                  <a:pt x="2547655" y="2204641"/>
                </a:cubicBezTo>
                <a:cubicBezTo>
                  <a:pt x="2565943" y="2213022"/>
                  <a:pt x="2544702" y="2181304"/>
                  <a:pt x="2526224" y="2191496"/>
                </a:cubicBezTo>
                <a:cubicBezTo>
                  <a:pt x="2498696" y="2211118"/>
                  <a:pt x="2545178" y="2236740"/>
                  <a:pt x="2532415" y="2219309"/>
                </a:cubicBezTo>
                <a:cubicBezTo>
                  <a:pt x="2528129" y="2214832"/>
                  <a:pt x="2528891" y="2210451"/>
                  <a:pt x="2535273" y="2212832"/>
                </a:cubicBezTo>
                <a:cubicBezTo>
                  <a:pt x="2537463" y="2213785"/>
                  <a:pt x="2541083" y="2215404"/>
                  <a:pt x="2537749" y="2211784"/>
                </a:cubicBezTo>
                <a:cubicBezTo>
                  <a:pt x="2535749" y="2208927"/>
                  <a:pt x="2530415" y="2207117"/>
                  <a:pt x="2530319" y="2203497"/>
                </a:cubicBezTo>
                <a:cubicBezTo>
                  <a:pt x="2531272" y="2201116"/>
                  <a:pt x="2534701" y="2203974"/>
                  <a:pt x="2536320" y="2205307"/>
                </a:cubicBezTo>
                <a:cubicBezTo>
                  <a:pt x="2543464" y="2211213"/>
                  <a:pt x="2544131" y="2208832"/>
                  <a:pt x="2542131" y="2205307"/>
                </a:cubicBezTo>
                <a:close/>
                <a:moveTo>
                  <a:pt x="2508031" y="2303796"/>
                </a:moveTo>
                <a:cubicBezTo>
                  <a:pt x="2509936" y="2307415"/>
                  <a:pt x="2523461" y="2317417"/>
                  <a:pt x="2517366" y="2306653"/>
                </a:cubicBezTo>
                <a:cubicBezTo>
                  <a:pt x="2513651" y="2301605"/>
                  <a:pt x="2515651" y="2298176"/>
                  <a:pt x="2522700" y="2303034"/>
                </a:cubicBezTo>
                <a:cubicBezTo>
                  <a:pt x="2525271" y="2304748"/>
                  <a:pt x="2525081" y="2303796"/>
                  <a:pt x="2523652" y="2301796"/>
                </a:cubicBezTo>
                <a:cubicBezTo>
                  <a:pt x="2522223" y="2299033"/>
                  <a:pt x="2517366" y="2296557"/>
                  <a:pt x="2517842" y="2293318"/>
                </a:cubicBezTo>
                <a:cubicBezTo>
                  <a:pt x="2519080" y="2291604"/>
                  <a:pt x="2522033" y="2294747"/>
                  <a:pt x="2523271" y="2296080"/>
                </a:cubicBezTo>
                <a:cubicBezTo>
                  <a:pt x="2529272" y="2302653"/>
                  <a:pt x="2530319" y="2300843"/>
                  <a:pt x="2528986" y="2297509"/>
                </a:cubicBezTo>
                <a:cubicBezTo>
                  <a:pt x="2528224" y="2295700"/>
                  <a:pt x="2525557" y="2292556"/>
                  <a:pt x="2528605" y="2292366"/>
                </a:cubicBezTo>
                <a:cubicBezTo>
                  <a:pt x="2531748" y="2292175"/>
                  <a:pt x="2532796" y="2296080"/>
                  <a:pt x="2534415" y="2298176"/>
                </a:cubicBezTo>
                <a:cubicBezTo>
                  <a:pt x="2536701" y="2301129"/>
                  <a:pt x="2541368" y="2301700"/>
                  <a:pt x="2541368" y="2298462"/>
                </a:cubicBezTo>
                <a:cubicBezTo>
                  <a:pt x="2535939" y="2276459"/>
                  <a:pt x="2494125" y="2277221"/>
                  <a:pt x="2508031" y="2303796"/>
                </a:cubicBezTo>
                <a:close/>
                <a:moveTo>
                  <a:pt x="2493077" y="2250646"/>
                </a:moveTo>
                <a:cubicBezTo>
                  <a:pt x="2494886" y="2253885"/>
                  <a:pt x="2498220" y="2258838"/>
                  <a:pt x="2501744" y="2260838"/>
                </a:cubicBezTo>
                <a:cubicBezTo>
                  <a:pt x="2505840" y="2263219"/>
                  <a:pt x="2504793" y="2257980"/>
                  <a:pt x="2503650" y="2255695"/>
                </a:cubicBezTo>
                <a:cubicBezTo>
                  <a:pt x="2500506" y="2249313"/>
                  <a:pt x="2503935" y="2245884"/>
                  <a:pt x="2511269" y="2252742"/>
                </a:cubicBezTo>
                <a:cubicBezTo>
                  <a:pt x="2518890" y="2258552"/>
                  <a:pt x="2505364" y="2242360"/>
                  <a:pt x="2508126" y="2240931"/>
                </a:cubicBezTo>
                <a:cubicBezTo>
                  <a:pt x="2510126" y="2239216"/>
                  <a:pt x="2512793" y="2243407"/>
                  <a:pt x="2513936" y="2245122"/>
                </a:cubicBezTo>
                <a:cubicBezTo>
                  <a:pt x="2519461" y="2253694"/>
                  <a:pt x="2521176" y="2251885"/>
                  <a:pt x="2520509" y="2247884"/>
                </a:cubicBezTo>
                <a:cubicBezTo>
                  <a:pt x="2520128" y="2245693"/>
                  <a:pt x="2517746" y="2241693"/>
                  <a:pt x="2521557" y="2242074"/>
                </a:cubicBezTo>
                <a:cubicBezTo>
                  <a:pt x="2525367" y="2242550"/>
                  <a:pt x="2525652" y="2247122"/>
                  <a:pt x="2526986" y="2249694"/>
                </a:cubicBezTo>
                <a:cubicBezTo>
                  <a:pt x="2528891" y="2253409"/>
                  <a:pt x="2534510" y="2255028"/>
                  <a:pt x="2535368" y="2251408"/>
                </a:cubicBezTo>
                <a:cubicBezTo>
                  <a:pt x="2534510" y="2224929"/>
                  <a:pt x="2483457" y="2218928"/>
                  <a:pt x="2493077" y="2250646"/>
                </a:cubicBezTo>
                <a:close/>
                <a:moveTo>
                  <a:pt x="2467550" y="2270458"/>
                </a:moveTo>
                <a:cubicBezTo>
                  <a:pt x="2471360" y="2276650"/>
                  <a:pt x="2480123" y="2280460"/>
                  <a:pt x="2486600" y="2278078"/>
                </a:cubicBezTo>
                <a:cubicBezTo>
                  <a:pt x="2489076" y="2276554"/>
                  <a:pt x="2484885" y="2274078"/>
                  <a:pt x="2482885" y="2273411"/>
                </a:cubicBezTo>
                <a:cubicBezTo>
                  <a:pt x="2477456" y="2271697"/>
                  <a:pt x="2475265" y="2266934"/>
                  <a:pt x="2481837" y="2265982"/>
                </a:cubicBezTo>
                <a:cubicBezTo>
                  <a:pt x="2487362" y="2263886"/>
                  <a:pt x="2472217" y="2263505"/>
                  <a:pt x="2472217" y="2260743"/>
                </a:cubicBezTo>
                <a:cubicBezTo>
                  <a:pt x="2471265" y="2258171"/>
                  <a:pt x="2474979" y="2258838"/>
                  <a:pt x="2476503" y="2259219"/>
                </a:cubicBezTo>
                <a:cubicBezTo>
                  <a:pt x="2484123" y="2260647"/>
                  <a:pt x="2483076" y="2258266"/>
                  <a:pt x="2479837" y="2256266"/>
                </a:cubicBezTo>
                <a:cubicBezTo>
                  <a:pt x="2478123" y="2255123"/>
                  <a:pt x="2474503" y="2254266"/>
                  <a:pt x="2475646" y="2251885"/>
                </a:cubicBezTo>
                <a:cubicBezTo>
                  <a:pt x="2476694" y="2249408"/>
                  <a:pt x="2480313" y="2252170"/>
                  <a:pt x="2482504" y="2252837"/>
                </a:cubicBezTo>
                <a:cubicBezTo>
                  <a:pt x="2485647" y="2253885"/>
                  <a:pt x="2488028" y="2250932"/>
                  <a:pt x="2485457" y="2247979"/>
                </a:cubicBezTo>
                <a:cubicBezTo>
                  <a:pt x="2483171" y="2245312"/>
                  <a:pt x="2478503" y="2244265"/>
                  <a:pt x="2475646" y="2243884"/>
                </a:cubicBezTo>
                <a:cubicBezTo>
                  <a:pt x="2460501" y="2242931"/>
                  <a:pt x="2459644" y="2260457"/>
                  <a:pt x="2467550" y="2270458"/>
                </a:cubicBezTo>
                <a:close/>
                <a:moveTo>
                  <a:pt x="2462883" y="2216356"/>
                </a:moveTo>
                <a:cubicBezTo>
                  <a:pt x="2462978" y="2224834"/>
                  <a:pt x="2472217" y="2233311"/>
                  <a:pt x="2480313" y="2235121"/>
                </a:cubicBezTo>
                <a:cubicBezTo>
                  <a:pt x="2484409" y="2235597"/>
                  <a:pt x="2481170" y="2230739"/>
                  <a:pt x="2479266" y="2228929"/>
                </a:cubicBezTo>
                <a:cubicBezTo>
                  <a:pt x="2473932" y="2223881"/>
                  <a:pt x="2474789" y="2218642"/>
                  <a:pt x="2483361" y="2222262"/>
                </a:cubicBezTo>
                <a:cubicBezTo>
                  <a:pt x="2491458" y="2224357"/>
                  <a:pt x="2473932" y="2214166"/>
                  <a:pt x="2475456" y="2211689"/>
                </a:cubicBezTo>
                <a:cubicBezTo>
                  <a:pt x="2476122" y="2209022"/>
                  <a:pt x="2480123" y="2211975"/>
                  <a:pt x="2481837" y="2213308"/>
                </a:cubicBezTo>
                <a:cubicBezTo>
                  <a:pt x="2489934" y="2219500"/>
                  <a:pt x="2490410" y="2216833"/>
                  <a:pt x="2487933" y="2213118"/>
                </a:cubicBezTo>
                <a:cubicBezTo>
                  <a:pt x="2486600" y="2211022"/>
                  <a:pt x="2482980" y="2208070"/>
                  <a:pt x="2486028" y="2206736"/>
                </a:cubicBezTo>
                <a:cubicBezTo>
                  <a:pt x="2489076" y="2205403"/>
                  <a:pt x="2491362" y="2209975"/>
                  <a:pt x="2493648" y="2212070"/>
                </a:cubicBezTo>
                <a:cubicBezTo>
                  <a:pt x="2496792" y="2215023"/>
                  <a:pt x="2501744" y="2214166"/>
                  <a:pt x="2500697" y="2209975"/>
                </a:cubicBezTo>
                <a:cubicBezTo>
                  <a:pt x="2492410" y="2190829"/>
                  <a:pt x="2459549" y="2192068"/>
                  <a:pt x="2462883" y="2216356"/>
                </a:cubicBezTo>
                <a:close/>
                <a:moveTo>
                  <a:pt x="2457644" y="2145109"/>
                </a:moveTo>
                <a:cubicBezTo>
                  <a:pt x="2459834" y="2147110"/>
                  <a:pt x="2463549" y="2149872"/>
                  <a:pt x="2466311" y="2150253"/>
                </a:cubicBezTo>
                <a:cubicBezTo>
                  <a:pt x="2473265" y="2150920"/>
                  <a:pt x="2454024" y="2135489"/>
                  <a:pt x="2469264" y="2140156"/>
                </a:cubicBezTo>
                <a:cubicBezTo>
                  <a:pt x="2475646" y="2141871"/>
                  <a:pt x="2462025" y="2133679"/>
                  <a:pt x="2463359" y="2131679"/>
                </a:cubicBezTo>
                <a:cubicBezTo>
                  <a:pt x="2464026" y="2129584"/>
                  <a:pt x="2466978" y="2131965"/>
                  <a:pt x="2468312" y="2133013"/>
                </a:cubicBezTo>
                <a:cubicBezTo>
                  <a:pt x="2474598" y="2137966"/>
                  <a:pt x="2474979" y="2135965"/>
                  <a:pt x="2473169" y="2132917"/>
                </a:cubicBezTo>
                <a:cubicBezTo>
                  <a:pt x="2472217" y="2131298"/>
                  <a:pt x="2469359" y="2128822"/>
                  <a:pt x="2471836" y="2127869"/>
                </a:cubicBezTo>
                <a:cubicBezTo>
                  <a:pt x="2474312" y="2126821"/>
                  <a:pt x="2476027" y="2130536"/>
                  <a:pt x="2477742" y="2132155"/>
                </a:cubicBezTo>
                <a:cubicBezTo>
                  <a:pt x="2480123" y="2134537"/>
                  <a:pt x="2484123" y="2133965"/>
                  <a:pt x="2483361" y="2130631"/>
                </a:cubicBezTo>
                <a:cubicBezTo>
                  <a:pt x="2472693" y="2107771"/>
                  <a:pt x="2440689" y="2124726"/>
                  <a:pt x="2457644" y="2145109"/>
                </a:cubicBezTo>
                <a:close/>
                <a:moveTo>
                  <a:pt x="2398113" y="2093865"/>
                </a:moveTo>
                <a:cubicBezTo>
                  <a:pt x="2400494" y="2096341"/>
                  <a:pt x="2404494" y="2099961"/>
                  <a:pt x="2407733" y="2100723"/>
                </a:cubicBezTo>
                <a:cubicBezTo>
                  <a:pt x="2411447" y="2101580"/>
                  <a:pt x="2409257" y="2097008"/>
                  <a:pt x="2407638" y="2095198"/>
                </a:cubicBezTo>
                <a:cubicBezTo>
                  <a:pt x="2402399" y="2089197"/>
                  <a:pt x="2406685" y="2086150"/>
                  <a:pt x="2412495" y="2089864"/>
                </a:cubicBezTo>
                <a:cubicBezTo>
                  <a:pt x="2419830" y="2092722"/>
                  <a:pt x="2404780" y="2081673"/>
                  <a:pt x="2406494" y="2079577"/>
                </a:cubicBezTo>
                <a:cubicBezTo>
                  <a:pt x="2407542" y="2077291"/>
                  <a:pt x="2410781" y="2080244"/>
                  <a:pt x="2412305" y="2081673"/>
                </a:cubicBezTo>
                <a:cubicBezTo>
                  <a:pt x="2419163" y="2088150"/>
                  <a:pt x="2419925" y="2085864"/>
                  <a:pt x="2418115" y="2082244"/>
                </a:cubicBezTo>
                <a:cubicBezTo>
                  <a:pt x="2417163" y="2080244"/>
                  <a:pt x="2414019" y="2077101"/>
                  <a:pt x="2417067" y="2076339"/>
                </a:cubicBezTo>
                <a:cubicBezTo>
                  <a:pt x="2420210" y="2075482"/>
                  <a:pt x="2421734" y="2079863"/>
                  <a:pt x="2423544" y="2082054"/>
                </a:cubicBezTo>
                <a:cubicBezTo>
                  <a:pt x="2426116" y="2085007"/>
                  <a:pt x="2430879" y="2084911"/>
                  <a:pt x="2430497" y="2081101"/>
                </a:cubicBezTo>
                <a:cubicBezTo>
                  <a:pt x="2420972" y="2054431"/>
                  <a:pt x="2380586" y="2067480"/>
                  <a:pt x="2398113" y="2093865"/>
                </a:cubicBezTo>
                <a:close/>
                <a:moveTo>
                  <a:pt x="2282384" y="1952895"/>
                </a:moveTo>
                <a:cubicBezTo>
                  <a:pt x="2258952" y="1921272"/>
                  <a:pt x="2225805" y="1964706"/>
                  <a:pt x="2264001" y="1975945"/>
                </a:cubicBezTo>
                <a:cubicBezTo>
                  <a:pt x="2271906" y="1975374"/>
                  <a:pt x="2249904" y="1962705"/>
                  <a:pt x="2264763" y="1964134"/>
                </a:cubicBezTo>
                <a:cubicBezTo>
                  <a:pt x="2271525" y="1966420"/>
                  <a:pt x="2267525" y="1962991"/>
                  <a:pt x="2264381" y="1961086"/>
                </a:cubicBezTo>
                <a:cubicBezTo>
                  <a:pt x="2258190" y="1958610"/>
                  <a:pt x="2255523" y="1951561"/>
                  <a:pt x="2264572" y="1956800"/>
                </a:cubicBezTo>
                <a:cubicBezTo>
                  <a:pt x="2272573" y="1961658"/>
                  <a:pt x="2272859" y="1959467"/>
                  <a:pt x="2270382" y="1956229"/>
                </a:cubicBezTo>
                <a:cubicBezTo>
                  <a:pt x="2269049" y="1954514"/>
                  <a:pt x="2265334" y="1952037"/>
                  <a:pt x="2268096" y="1950704"/>
                </a:cubicBezTo>
                <a:cubicBezTo>
                  <a:pt x="2270954" y="1949370"/>
                  <a:pt x="2273430" y="1953276"/>
                  <a:pt x="2275621" y="1954990"/>
                </a:cubicBezTo>
                <a:cubicBezTo>
                  <a:pt x="2278955" y="1957467"/>
                  <a:pt x="2283622" y="1956609"/>
                  <a:pt x="2282384" y="1952895"/>
                </a:cubicBezTo>
                <a:close/>
                <a:moveTo>
                  <a:pt x="2317245" y="1975850"/>
                </a:moveTo>
                <a:cubicBezTo>
                  <a:pt x="2298767" y="1951466"/>
                  <a:pt x="2275907" y="1986804"/>
                  <a:pt x="2304482" y="1994329"/>
                </a:cubicBezTo>
                <a:cubicBezTo>
                  <a:pt x="2307339" y="1994424"/>
                  <a:pt x="2304863" y="1991280"/>
                  <a:pt x="2303434" y="1990137"/>
                </a:cubicBezTo>
                <a:cubicBezTo>
                  <a:pt x="2299529" y="1987090"/>
                  <a:pt x="2299719" y="1983470"/>
                  <a:pt x="2305910" y="1985375"/>
                </a:cubicBezTo>
                <a:cubicBezTo>
                  <a:pt x="2310673" y="1986137"/>
                  <a:pt x="2301719" y="1981279"/>
                  <a:pt x="2300767" y="1980327"/>
                </a:cubicBezTo>
                <a:cubicBezTo>
                  <a:pt x="2297624" y="1977279"/>
                  <a:pt x="2302196" y="1977374"/>
                  <a:pt x="2304196" y="1979279"/>
                </a:cubicBezTo>
                <a:cubicBezTo>
                  <a:pt x="2310292" y="1982994"/>
                  <a:pt x="2310387" y="1981184"/>
                  <a:pt x="2308482" y="1978708"/>
                </a:cubicBezTo>
                <a:cubicBezTo>
                  <a:pt x="2307434" y="1977374"/>
                  <a:pt x="2304672" y="1975564"/>
                  <a:pt x="2306672" y="1974421"/>
                </a:cubicBezTo>
                <a:cubicBezTo>
                  <a:pt x="2308768" y="1973278"/>
                  <a:pt x="2310673" y="1976326"/>
                  <a:pt x="2312388" y="1977660"/>
                </a:cubicBezTo>
                <a:cubicBezTo>
                  <a:pt x="2314864" y="1979470"/>
                  <a:pt x="2318293" y="1978612"/>
                  <a:pt x="2317245" y="1975850"/>
                </a:cubicBezTo>
                <a:close/>
                <a:moveTo>
                  <a:pt x="2354393" y="2060718"/>
                </a:moveTo>
                <a:cubicBezTo>
                  <a:pt x="2355917" y="2063099"/>
                  <a:pt x="2358774" y="2066623"/>
                  <a:pt x="2361441" y="2067862"/>
                </a:cubicBezTo>
                <a:cubicBezTo>
                  <a:pt x="2364584" y="2069290"/>
                  <a:pt x="2363537" y="2065290"/>
                  <a:pt x="2362489" y="2063575"/>
                </a:cubicBezTo>
                <a:cubicBezTo>
                  <a:pt x="2359727" y="2058908"/>
                  <a:pt x="2362013" y="2055670"/>
                  <a:pt x="2367823" y="2060432"/>
                </a:cubicBezTo>
                <a:cubicBezTo>
                  <a:pt x="2373824" y="2064242"/>
                  <a:pt x="2362775" y="2052621"/>
                  <a:pt x="2364584" y="2051288"/>
                </a:cubicBezTo>
                <a:cubicBezTo>
                  <a:pt x="2365918" y="2049669"/>
                  <a:pt x="2368299" y="2052717"/>
                  <a:pt x="2369252" y="2054050"/>
                </a:cubicBezTo>
                <a:cubicBezTo>
                  <a:pt x="2374014" y="2060432"/>
                  <a:pt x="2375062" y="2058813"/>
                  <a:pt x="2374300" y="2055670"/>
                </a:cubicBezTo>
                <a:cubicBezTo>
                  <a:pt x="2373824" y="2053955"/>
                  <a:pt x="2371728" y="2050907"/>
                  <a:pt x="2374586" y="2050907"/>
                </a:cubicBezTo>
                <a:cubicBezTo>
                  <a:pt x="2377443" y="2050907"/>
                  <a:pt x="2378015" y="2054622"/>
                  <a:pt x="2379158" y="2056622"/>
                </a:cubicBezTo>
                <a:cubicBezTo>
                  <a:pt x="2380777" y="2059479"/>
                  <a:pt x="2385063" y="2060337"/>
                  <a:pt x="2385444" y="2057289"/>
                </a:cubicBezTo>
                <a:cubicBezTo>
                  <a:pt x="2383158" y="2035381"/>
                  <a:pt x="2344296" y="2036429"/>
                  <a:pt x="2354393" y="2060718"/>
                </a:cubicBezTo>
                <a:close/>
                <a:moveTo>
                  <a:pt x="2343630" y="2026904"/>
                </a:moveTo>
                <a:cubicBezTo>
                  <a:pt x="2339439" y="2023189"/>
                  <a:pt x="2340010" y="2018998"/>
                  <a:pt x="2346773" y="2021665"/>
                </a:cubicBezTo>
                <a:cubicBezTo>
                  <a:pt x="2349249" y="2022618"/>
                  <a:pt x="2348868" y="2021665"/>
                  <a:pt x="2347249" y="2020141"/>
                </a:cubicBezTo>
                <a:cubicBezTo>
                  <a:pt x="2345344" y="2017855"/>
                  <a:pt x="2340867" y="2016712"/>
                  <a:pt x="2340391" y="2013569"/>
                </a:cubicBezTo>
                <a:cubicBezTo>
                  <a:pt x="2340867" y="2011474"/>
                  <a:pt x="2344010" y="2013664"/>
                  <a:pt x="2345439" y="2014617"/>
                </a:cubicBezTo>
                <a:cubicBezTo>
                  <a:pt x="2351916" y="2019284"/>
                  <a:pt x="2352297" y="2017188"/>
                  <a:pt x="2350297" y="2014331"/>
                </a:cubicBezTo>
                <a:cubicBezTo>
                  <a:pt x="2349249" y="2012712"/>
                  <a:pt x="2346201" y="2010426"/>
                  <a:pt x="2348583" y="2009378"/>
                </a:cubicBezTo>
                <a:cubicBezTo>
                  <a:pt x="2350964" y="2008235"/>
                  <a:pt x="2352964" y="2011854"/>
                  <a:pt x="2354774" y="2013474"/>
                </a:cubicBezTo>
                <a:cubicBezTo>
                  <a:pt x="2357346" y="2015760"/>
                  <a:pt x="2361251" y="2014998"/>
                  <a:pt x="2360298" y="2011759"/>
                </a:cubicBezTo>
                <a:cubicBezTo>
                  <a:pt x="2359441" y="2008807"/>
                  <a:pt x="2355536" y="2005854"/>
                  <a:pt x="2352964" y="2004139"/>
                </a:cubicBezTo>
                <a:cubicBezTo>
                  <a:pt x="2336486" y="1993281"/>
                  <a:pt x="2322293" y="2015283"/>
                  <a:pt x="2335819" y="2027190"/>
                </a:cubicBezTo>
                <a:cubicBezTo>
                  <a:pt x="2338676" y="2030333"/>
                  <a:pt x="2350964" y="2035191"/>
                  <a:pt x="2343630" y="2026904"/>
                </a:cubicBezTo>
                <a:close/>
                <a:moveTo>
                  <a:pt x="2306387" y="2061480"/>
                </a:moveTo>
                <a:cubicBezTo>
                  <a:pt x="2306482" y="2069481"/>
                  <a:pt x="2314769" y="2076815"/>
                  <a:pt x="2322293" y="2078244"/>
                </a:cubicBezTo>
                <a:cubicBezTo>
                  <a:pt x="2326104" y="2078625"/>
                  <a:pt x="2323246" y="2074053"/>
                  <a:pt x="2321531" y="2072433"/>
                </a:cubicBezTo>
                <a:cubicBezTo>
                  <a:pt x="2316674" y="2067862"/>
                  <a:pt x="2317531" y="2062908"/>
                  <a:pt x="2325627" y="2066052"/>
                </a:cubicBezTo>
                <a:cubicBezTo>
                  <a:pt x="2333247" y="2067766"/>
                  <a:pt x="2316864" y="2058717"/>
                  <a:pt x="2318293" y="2056336"/>
                </a:cubicBezTo>
                <a:cubicBezTo>
                  <a:pt x="2318960" y="2053765"/>
                  <a:pt x="2322675" y="2056336"/>
                  <a:pt x="2324294" y="2057575"/>
                </a:cubicBezTo>
                <a:cubicBezTo>
                  <a:pt x="2331914" y="2063194"/>
                  <a:pt x="2332390" y="2060718"/>
                  <a:pt x="2330104" y="2057193"/>
                </a:cubicBezTo>
                <a:cubicBezTo>
                  <a:pt x="2328866" y="2055288"/>
                  <a:pt x="2325342" y="2052526"/>
                  <a:pt x="2328294" y="2051097"/>
                </a:cubicBezTo>
                <a:cubicBezTo>
                  <a:pt x="2331247" y="2049764"/>
                  <a:pt x="2333438" y="2054050"/>
                  <a:pt x="2335533" y="2055955"/>
                </a:cubicBezTo>
                <a:cubicBezTo>
                  <a:pt x="2338486" y="2058717"/>
                  <a:pt x="2343248" y="2057860"/>
                  <a:pt x="2342296" y="2053860"/>
                </a:cubicBezTo>
                <a:cubicBezTo>
                  <a:pt x="2341439" y="2050240"/>
                  <a:pt x="2336772" y="2046716"/>
                  <a:pt x="2333723" y="2044620"/>
                </a:cubicBezTo>
                <a:cubicBezTo>
                  <a:pt x="2319817" y="2035858"/>
                  <a:pt x="2304291" y="2045859"/>
                  <a:pt x="2306387" y="2061480"/>
                </a:cubicBezTo>
                <a:close/>
                <a:moveTo>
                  <a:pt x="2301624" y="2019475"/>
                </a:moveTo>
                <a:cubicBezTo>
                  <a:pt x="2299719" y="2017474"/>
                  <a:pt x="2295243" y="2015093"/>
                  <a:pt x="2298005" y="2012807"/>
                </a:cubicBezTo>
                <a:cubicBezTo>
                  <a:pt x="2300862" y="2010426"/>
                  <a:pt x="2304386" y="2014998"/>
                  <a:pt x="2307244" y="2016712"/>
                </a:cubicBezTo>
                <a:cubicBezTo>
                  <a:pt x="2311244" y="2019189"/>
                  <a:pt x="2316197" y="2016998"/>
                  <a:pt x="2314102" y="2012521"/>
                </a:cubicBezTo>
                <a:cubicBezTo>
                  <a:pt x="2306958" y="2001472"/>
                  <a:pt x="2288099" y="1998234"/>
                  <a:pt x="2279622" y="2008902"/>
                </a:cubicBezTo>
                <a:cubicBezTo>
                  <a:pt x="2259714" y="2042144"/>
                  <a:pt x="2314864" y="2055860"/>
                  <a:pt x="2296290" y="2039667"/>
                </a:cubicBezTo>
                <a:cubicBezTo>
                  <a:pt x="2290385" y="2035858"/>
                  <a:pt x="2289623" y="2030428"/>
                  <a:pt x="2297052" y="2030809"/>
                </a:cubicBezTo>
                <a:cubicBezTo>
                  <a:pt x="2299814" y="2031190"/>
                  <a:pt x="2303910" y="2031762"/>
                  <a:pt x="2299243" y="2028714"/>
                </a:cubicBezTo>
                <a:cubicBezTo>
                  <a:pt x="2296100" y="2026047"/>
                  <a:pt x="2289813" y="2025570"/>
                  <a:pt x="2288575" y="2021475"/>
                </a:cubicBezTo>
                <a:cubicBezTo>
                  <a:pt x="2288575" y="2018332"/>
                  <a:pt x="2293242" y="2020332"/>
                  <a:pt x="2295433" y="2021379"/>
                </a:cubicBezTo>
                <a:cubicBezTo>
                  <a:pt x="2305244" y="2026142"/>
                  <a:pt x="2305053" y="2023094"/>
                  <a:pt x="2301624" y="2019475"/>
                </a:cubicBezTo>
                <a:close/>
                <a:moveTo>
                  <a:pt x="2273716" y="2071862"/>
                </a:moveTo>
                <a:cubicBezTo>
                  <a:pt x="2273811" y="2078149"/>
                  <a:pt x="2280288" y="2083768"/>
                  <a:pt x="2286289" y="2084721"/>
                </a:cubicBezTo>
                <a:cubicBezTo>
                  <a:pt x="2292861" y="2084721"/>
                  <a:pt x="2274478" y="2071767"/>
                  <a:pt x="2288861" y="2074910"/>
                </a:cubicBezTo>
                <a:cubicBezTo>
                  <a:pt x="2294766" y="2075767"/>
                  <a:pt x="2282003" y="2069576"/>
                  <a:pt x="2283051" y="2067385"/>
                </a:cubicBezTo>
                <a:cubicBezTo>
                  <a:pt x="2283527" y="2065290"/>
                  <a:pt x="2286480" y="2067290"/>
                  <a:pt x="2287813" y="2068147"/>
                </a:cubicBezTo>
                <a:cubicBezTo>
                  <a:pt x="2293814" y="2072338"/>
                  <a:pt x="2294195" y="2070338"/>
                  <a:pt x="2292385" y="2067671"/>
                </a:cubicBezTo>
                <a:cubicBezTo>
                  <a:pt x="2291433" y="2066147"/>
                  <a:pt x="2288670" y="2064051"/>
                  <a:pt x="2290956" y="2062908"/>
                </a:cubicBezTo>
                <a:cubicBezTo>
                  <a:pt x="2293242" y="2061766"/>
                  <a:pt x="2295052" y="2065099"/>
                  <a:pt x="2296671" y="2066528"/>
                </a:cubicBezTo>
                <a:cubicBezTo>
                  <a:pt x="2299052" y="2068624"/>
                  <a:pt x="2302767" y="2067766"/>
                  <a:pt x="2302005" y="2064623"/>
                </a:cubicBezTo>
                <a:cubicBezTo>
                  <a:pt x="2301339" y="2061766"/>
                  <a:pt x="2297719" y="2059099"/>
                  <a:pt x="2295243" y="2057575"/>
                </a:cubicBezTo>
                <a:cubicBezTo>
                  <a:pt x="2284193" y="2051002"/>
                  <a:pt x="2272097" y="2059670"/>
                  <a:pt x="2273716" y="2071862"/>
                </a:cubicBezTo>
                <a:close/>
                <a:moveTo>
                  <a:pt x="2239140" y="2040525"/>
                </a:moveTo>
                <a:cubicBezTo>
                  <a:pt x="2237616" y="2047383"/>
                  <a:pt x="2257428" y="2055860"/>
                  <a:pt x="2249713" y="2046716"/>
                </a:cubicBezTo>
                <a:cubicBezTo>
                  <a:pt x="2241617" y="2037953"/>
                  <a:pt x="2257714" y="2044430"/>
                  <a:pt x="2252571" y="2040620"/>
                </a:cubicBezTo>
                <a:cubicBezTo>
                  <a:pt x="2250951" y="2038905"/>
                  <a:pt x="2247236" y="2038429"/>
                  <a:pt x="2246951" y="2035953"/>
                </a:cubicBezTo>
                <a:cubicBezTo>
                  <a:pt x="2247332" y="2034143"/>
                  <a:pt x="2249904" y="2035572"/>
                  <a:pt x="2251047" y="2036238"/>
                </a:cubicBezTo>
                <a:cubicBezTo>
                  <a:pt x="2256380" y="2039382"/>
                  <a:pt x="2256666" y="2037762"/>
                  <a:pt x="2254952" y="2035381"/>
                </a:cubicBezTo>
                <a:cubicBezTo>
                  <a:pt x="2253999" y="2034143"/>
                  <a:pt x="2251618" y="2032619"/>
                  <a:pt x="2253523" y="2031381"/>
                </a:cubicBezTo>
                <a:cubicBezTo>
                  <a:pt x="2255428" y="2030142"/>
                  <a:pt x="2257143" y="2032905"/>
                  <a:pt x="2258571" y="2034143"/>
                </a:cubicBezTo>
                <a:cubicBezTo>
                  <a:pt x="2260667" y="2035762"/>
                  <a:pt x="2263905" y="2034810"/>
                  <a:pt x="2263048" y="2032143"/>
                </a:cubicBezTo>
                <a:cubicBezTo>
                  <a:pt x="2256285" y="2019379"/>
                  <a:pt x="2235902" y="2025951"/>
                  <a:pt x="2239140" y="2040525"/>
                </a:cubicBezTo>
                <a:close/>
                <a:moveTo>
                  <a:pt x="2239521" y="2011474"/>
                </a:moveTo>
                <a:cubicBezTo>
                  <a:pt x="2241617" y="2013855"/>
                  <a:pt x="2245236" y="2017379"/>
                  <a:pt x="2248380" y="2018236"/>
                </a:cubicBezTo>
                <a:cubicBezTo>
                  <a:pt x="2252094" y="2019284"/>
                  <a:pt x="2250475" y="2014807"/>
                  <a:pt x="2249142" y="2012997"/>
                </a:cubicBezTo>
                <a:cubicBezTo>
                  <a:pt x="2245046" y="2007283"/>
                  <a:pt x="2248380" y="2004139"/>
                  <a:pt x="2254952" y="2008140"/>
                </a:cubicBezTo>
                <a:cubicBezTo>
                  <a:pt x="2262286" y="2011283"/>
                  <a:pt x="2247998" y="1999948"/>
                  <a:pt x="2249999" y="1998138"/>
                </a:cubicBezTo>
                <a:cubicBezTo>
                  <a:pt x="2251332" y="1996043"/>
                  <a:pt x="2254476" y="1998996"/>
                  <a:pt x="2255809" y="2000425"/>
                </a:cubicBezTo>
                <a:cubicBezTo>
                  <a:pt x="2262096" y="2006997"/>
                  <a:pt x="2263239" y="2004901"/>
                  <a:pt x="2261905" y="2001282"/>
                </a:cubicBezTo>
                <a:cubicBezTo>
                  <a:pt x="2261143" y="1999282"/>
                  <a:pt x="2258285" y="1996138"/>
                  <a:pt x="2261619" y="1995567"/>
                </a:cubicBezTo>
                <a:cubicBezTo>
                  <a:pt x="2265048" y="1994995"/>
                  <a:pt x="2266096" y="1999282"/>
                  <a:pt x="2267715" y="2001377"/>
                </a:cubicBezTo>
                <a:cubicBezTo>
                  <a:pt x="2270001" y="2004425"/>
                  <a:pt x="2275050" y="2004806"/>
                  <a:pt x="2275240" y="2001091"/>
                </a:cubicBezTo>
                <a:cubicBezTo>
                  <a:pt x="2268763" y="1975088"/>
                  <a:pt x="2224662" y="1984994"/>
                  <a:pt x="2239521" y="2011474"/>
                </a:cubicBezTo>
                <a:close/>
                <a:moveTo>
                  <a:pt x="2200659" y="2018427"/>
                </a:moveTo>
                <a:cubicBezTo>
                  <a:pt x="2200850" y="2025380"/>
                  <a:pt x="2207898" y="2030524"/>
                  <a:pt x="2214471" y="2031000"/>
                </a:cubicBezTo>
                <a:cubicBezTo>
                  <a:pt x="2221424" y="2029762"/>
                  <a:pt x="2202659" y="2019475"/>
                  <a:pt x="2215804" y="2019570"/>
                </a:cubicBezTo>
                <a:cubicBezTo>
                  <a:pt x="2225901" y="2021379"/>
                  <a:pt x="2209994" y="2014903"/>
                  <a:pt x="2210851" y="2012236"/>
                </a:cubicBezTo>
                <a:cubicBezTo>
                  <a:pt x="2211422" y="2009854"/>
                  <a:pt x="2214566" y="2011664"/>
                  <a:pt x="2216090" y="2012616"/>
                </a:cubicBezTo>
                <a:cubicBezTo>
                  <a:pt x="2222852" y="2016617"/>
                  <a:pt x="2223329" y="2014426"/>
                  <a:pt x="2221233" y="2011569"/>
                </a:cubicBezTo>
                <a:cubicBezTo>
                  <a:pt x="2220090" y="2010045"/>
                  <a:pt x="2216947" y="2008045"/>
                  <a:pt x="2219519" y="2006520"/>
                </a:cubicBezTo>
                <a:cubicBezTo>
                  <a:pt x="2222090" y="2004996"/>
                  <a:pt x="2224186" y="2008521"/>
                  <a:pt x="2225996" y="2010045"/>
                </a:cubicBezTo>
                <a:cubicBezTo>
                  <a:pt x="2228663" y="2012140"/>
                  <a:pt x="2232854" y="2010902"/>
                  <a:pt x="2231997" y="2007568"/>
                </a:cubicBezTo>
                <a:cubicBezTo>
                  <a:pt x="2223519" y="1990614"/>
                  <a:pt x="2196944" y="1999662"/>
                  <a:pt x="2200659" y="2018427"/>
                </a:cubicBezTo>
                <a:close/>
                <a:moveTo>
                  <a:pt x="2200755" y="1980422"/>
                </a:moveTo>
                <a:cubicBezTo>
                  <a:pt x="2202564" y="1987756"/>
                  <a:pt x="2211137" y="1992424"/>
                  <a:pt x="2218471" y="1992042"/>
                </a:cubicBezTo>
                <a:cubicBezTo>
                  <a:pt x="2222090" y="1991471"/>
                  <a:pt x="2218661" y="1987947"/>
                  <a:pt x="2216756" y="1986804"/>
                </a:cubicBezTo>
                <a:cubicBezTo>
                  <a:pt x="2211422" y="1983756"/>
                  <a:pt x="2211232" y="1978898"/>
                  <a:pt x="2219328" y="1979755"/>
                </a:cubicBezTo>
                <a:cubicBezTo>
                  <a:pt x="2226758" y="1979565"/>
                  <a:pt x="2209803" y="1974993"/>
                  <a:pt x="2210565" y="1972421"/>
                </a:cubicBezTo>
                <a:cubicBezTo>
                  <a:pt x="2210660" y="1969849"/>
                  <a:pt x="2214661" y="1971373"/>
                  <a:pt x="2216376" y="1972135"/>
                </a:cubicBezTo>
                <a:cubicBezTo>
                  <a:pt x="2224662" y="1975564"/>
                  <a:pt x="2224567" y="1973088"/>
                  <a:pt x="2221709" y="1970325"/>
                </a:cubicBezTo>
                <a:cubicBezTo>
                  <a:pt x="2220185" y="1968801"/>
                  <a:pt x="2216280" y="1967087"/>
                  <a:pt x="2218757" y="1965087"/>
                </a:cubicBezTo>
                <a:cubicBezTo>
                  <a:pt x="2221233" y="1963087"/>
                  <a:pt x="2224186" y="1966611"/>
                  <a:pt x="2226567" y="1967944"/>
                </a:cubicBezTo>
                <a:cubicBezTo>
                  <a:pt x="2229901" y="1969849"/>
                  <a:pt x="2234187" y="1968040"/>
                  <a:pt x="2232473" y="1964420"/>
                </a:cubicBezTo>
                <a:cubicBezTo>
                  <a:pt x="2230949" y="1961086"/>
                  <a:pt x="2225805" y="1958895"/>
                  <a:pt x="2222472" y="1957657"/>
                </a:cubicBezTo>
                <a:cubicBezTo>
                  <a:pt x="2207136" y="1952609"/>
                  <a:pt x="2195611" y="1966516"/>
                  <a:pt x="2200755" y="1980422"/>
                </a:cubicBezTo>
                <a:close/>
                <a:moveTo>
                  <a:pt x="2199707" y="1941274"/>
                </a:moveTo>
                <a:cubicBezTo>
                  <a:pt x="2201897" y="1942893"/>
                  <a:pt x="2205517" y="1945275"/>
                  <a:pt x="2208279" y="1945656"/>
                </a:cubicBezTo>
                <a:cubicBezTo>
                  <a:pt x="2215518" y="1946227"/>
                  <a:pt x="2196278" y="1932702"/>
                  <a:pt x="2211994" y="1936797"/>
                </a:cubicBezTo>
                <a:cubicBezTo>
                  <a:pt x="2218757" y="1938512"/>
                  <a:pt x="2204850" y="1931083"/>
                  <a:pt x="2206089" y="1929368"/>
                </a:cubicBezTo>
                <a:cubicBezTo>
                  <a:pt x="2206851" y="1927463"/>
                  <a:pt x="2209994" y="1929463"/>
                  <a:pt x="2211327" y="1930511"/>
                </a:cubicBezTo>
                <a:cubicBezTo>
                  <a:pt x="2217709" y="1934988"/>
                  <a:pt x="2218280" y="1933178"/>
                  <a:pt x="2216566" y="1930511"/>
                </a:cubicBezTo>
                <a:cubicBezTo>
                  <a:pt x="2215614" y="1928987"/>
                  <a:pt x="2212661" y="1926796"/>
                  <a:pt x="2215328" y="1925939"/>
                </a:cubicBezTo>
                <a:cubicBezTo>
                  <a:pt x="2218090" y="1925082"/>
                  <a:pt x="2219709" y="1928416"/>
                  <a:pt x="2221519" y="1929940"/>
                </a:cubicBezTo>
                <a:cubicBezTo>
                  <a:pt x="2223900" y="1932130"/>
                  <a:pt x="2228186" y="1931845"/>
                  <a:pt x="2227710" y="1928892"/>
                </a:cubicBezTo>
                <a:cubicBezTo>
                  <a:pt x="2218471" y="1908699"/>
                  <a:pt x="2182371" y="1921367"/>
                  <a:pt x="2199707" y="1941274"/>
                </a:cubicBezTo>
                <a:close/>
                <a:moveTo>
                  <a:pt x="2168560" y="2004425"/>
                </a:moveTo>
                <a:cubicBezTo>
                  <a:pt x="2170179" y="2005949"/>
                  <a:pt x="2173037" y="2007759"/>
                  <a:pt x="2175323" y="2007949"/>
                </a:cubicBezTo>
                <a:cubicBezTo>
                  <a:pt x="2181323" y="2007854"/>
                  <a:pt x="2166274" y="1996329"/>
                  <a:pt x="2179038" y="1999091"/>
                </a:cubicBezTo>
                <a:cubicBezTo>
                  <a:pt x="2184467" y="1999948"/>
                  <a:pt x="2173418" y="1994233"/>
                  <a:pt x="2174656" y="1992328"/>
                </a:cubicBezTo>
                <a:cubicBezTo>
                  <a:pt x="2175418" y="1990423"/>
                  <a:pt x="2177894" y="1992233"/>
                  <a:pt x="2178942" y="1992995"/>
                </a:cubicBezTo>
                <a:cubicBezTo>
                  <a:pt x="2183990" y="1996805"/>
                  <a:pt x="2184657" y="1995091"/>
                  <a:pt x="2183324" y="1992614"/>
                </a:cubicBezTo>
                <a:cubicBezTo>
                  <a:pt x="2182657" y="1991185"/>
                  <a:pt x="2180276" y="1989280"/>
                  <a:pt x="2182657" y="1988328"/>
                </a:cubicBezTo>
                <a:cubicBezTo>
                  <a:pt x="2185038" y="1987280"/>
                  <a:pt x="2186181" y="1990423"/>
                  <a:pt x="2187515" y="1991757"/>
                </a:cubicBezTo>
                <a:cubicBezTo>
                  <a:pt x="2189420" y="1993662"/>
                  <a:pt x="2193134" y="1993090"/>
                  <a:pt x="2192849" y="1990233"/>
                </a:cubicBezTo>
                <a:cubicBezTo>
                  <a:pt x="2184848" y="1970421"/>
                  <a:pt x="2155797" y="1988137"/>
                  <a:pt x="2168560" y="2004425"/>
                </a:cubicBezTo>
                <a:close/>
                <a:moveTo>
                  <a:pt x="2155511" y="1962610"/>
                </a:moveTo>
                <a:cubicBezTo>
                  <a:pt x="2158178" y="1969468"/>
                  <a:pt x="2167036" y="1972421"/>
                  <a:pt x="2173894" y="1970992"/>
                </a:cubicBezTo>
                <a:cubicBezTo>
                  <a:pt x="2177228" y="1969849"/>
                  <a:pt x="2173513" y="1966896"/>
                  <a:pt x="2171513" y="1966134"/>
                </a:cubicBezTo>
                <a:cubicBezTo>
                  <a:pt x="2166084" y="1964134"/>
                  <a:pt x="2165131" y="1959276"/>
                  <a:pt x="2172942" y="1958895"/>
                </a:cubicBezTo>
                <a:cubicBezTo>
                  <a:pt x="2180085" y="1957467"/>
                  <a:pt x="2163131" y="1955752"/>
                  <a:pt x="2163512" y="1953180"/>
                </a:cubicBezTo>
                <a:cubicBezTo>
                  <a:pt x="2163131" y="1950704"/>
                  <a:pt x="2167226" y="1951371"/>
                  <a:pt x="2169036" y="1951847"/>
                </a:cubicBezTo>
                <a:cubicBezTo>
                  <a:pt x="2177418" y="1953847"/>
                  <a:pt x="2177037" y="1951466"/>
                  <a:pt x="2173894" y="1949180"/>
                </a:cubicBezTo>
                <a:cubicBezTo>
                  <a:pt x="2172180" y="1947942"/>
                  <a:pt x="2168274" y="1946799"/>
                  <a:pt x="2170275" y="1944513"/>
                </a:cubicBezTo>
                <a:cubicBezTo>
                  <a:pt x="2172370" y="1942132"/>
                  <a:pt x="2175704" y="1945179"/>
                  <a:pt x="2178180" y="1946132"/>
                </a:cubicBezTo>
                <a:cubicBezTo>
                  <a:pt x="2181705" y="1947466"/>
                  <a:pt x="2185514" y="1945084"/>
                  <a:pt x="2183419" y="1941750"/>
                </a:cubicBezTo>
                <a:cubicBezTo>
                  <a:pt x="2168941" y="1927654"/>
                  <a:pt x="2144843" y="1943846"/>
                  <a:pt x="2155511" y="1962610"/>
                </a:cubicBezTo>
                <a:close/>
                <a:moveTo>
                  <a:pt x="2156177" y="1913937"/>
                </a:moveTo>
                <a:cubicBezTo>
                  <a:pt x="2157606" y="1921367"/>
                  <a:pt x="2184752" y="1923748"/>
                  <a:pt x="2171513" y="1916700"/>
                </a:cubicBezTo>
                <a:cubicBezTo>
                  <a:pt x="2168846" y="1915842"/>
                  <a:pt x="2167226" y="1914509"/>
                  <a:pt x="2167226" y="1913271"/>
                </a:cubicBezTo>
                <a:cubicBezTo>
                  <a:pt x="2167131" y="1912033"/>
                  <a:pt x="2168655" y="1910890"/>
                  <a:pt x="2172275" y="1910794"/>
                </a:cubicBezTo>
                <a:cubicBezTo>
                  <a:pt x="2178656" y="1909461"/>
                  <a:pt x="2162940" y="1908413"/>
                  <a:pt x="2163035" y="1906222"/>
                </a:cubicBezTo>
                <a:cubicBezTo>
                  <a:pt x="2162845" y="1902603"/>
                  <a:pt x="2174275" y="1906984"/>
                  <a:pt x="2174275" y="1905270"/>
                </a:cubicBezTo>
                <a:cubicBezTo>
                  <a:pt x="2175323" y="1902793"/>
                  <a:pt x="2166084" y="1901841"/>
                  <a:pt x="2168560" y="1899174"/>
                </a:cubicBezTo>
                <a:cubicBezTo>
                  <a:pt x="2170275" y="1897269"/>
                  <a:pt x="2173704" y="1899555"/>
                  <a:pt x="2175989" y="1900317"/>
                </a:cubicBezTo>
                <a:cubicBezTo>
                  <a:pt x="2179323" y="1901365"/>
                  <a:pt x="2182657" y="1899269"/>
                  <a:pt x="2180371" y="1896697"/>
                </a:cubicBezTo>
                <a:cubicBezTo>
                  <a:pt x="2167608" y="1885648"/>
                  <a:pt x="2144271" y="1898031"/>
                  <a:pt x="2156177" y="1913937"/>
                </a:cubicBezTo>
                <a:close/>
                <a:moveTo>
                  <a:pt x="1713074" y="2275316"/>
                </a:moveTo>
                <a:cubicBezTo>
                  <a:pt x="1712789" y="2272268"/>
                  <a:pt x="1709836" y="2275602"/>
                  <a:pt x="1708883" y="2277412"/>
                </a:cubicBezTo>
                <a:cubicBezTo>
                  <a:pt x="1706121" y="2282460"/>
                  <a:pt x="1702311" y="2282936"/>
                  <a:pt x="1703549" y="2275792"/>
                </a:cubicBezTo>
                <a:cubicBezTo>
                  <a:pt x="1704026" y="2273221"/>
                  <a:pt x="1703168" y="2273792"/>
                  <a:pt x="1702121" y="2275792"/>
                </a:cubicBezTo>
                <a:cubicBezTo>
                  <a:pt x="1700883" y="2277983"/>
                  <a:pt x="1700120" y="2280364"/>
                  <a:pt x="1698977" y="2282460"/>
                </a:cubicBezTo>
                <a:cubicBezTo>
                  <a:pt x="1696215" y="2286555"/>
                  <a:pt x="1695739" y="2281507"/>
                  <a:pt x="1697454" y="2278936"/>
                </a:cubicBezTo>
                <a:cubicBezTo>
                  <a:pt x="1700597" y="2271601"/>
                  <a:pt x="1698692" y="2271887"/>
                  <a:pt x="1696406" y="2274459"/>
                </a:cubicBezTo>
                <a:cubicBezTo>
                  <a:pt x="1695167" y="2275888"/>
                  <a:pt x="1693548" y="2279317"/>
                  <a:pt x="1692215" y="2277316"/>
                </a:cubicBezTo>
                <a:cubicBezTo>
                  <a:pt x="1690786" y="2275316"/>
                  <a:pt x="1693739" y="2272649"/>
                  <a:pt x="1694786" y="2270554"/>
                </a:cubicBezTo>
                <a:cubicBezTo>
                  <a:pt x="1696406" y="2267505"/>
                  <a:pt x="1694977" y="2264076"/>
                  <a:pt x="1692119" y="2265982"/>
                </a:cubicBezTo>
                <a:cubicBezTo>
                  <a:pt x="1669545" y="2291794"/>
                  <a:pt x="1709169" y="2307701"/>
                  <a:pt x="1713074" y="2275316"/>
                </a:cubicBezTo>
                <a:close/>
                <a:moveTo>
                  <a:pt x="1714694" y="2323989"/>
                </a:moveTo>
                <a:cubicBezTo>
                  <a:pt x="1713646" y="2331037"/>
                  <a:pt x="1705454" y="2339134"/>
                  <a:pt x="1709455" y="2325989"/>
                </a:cubicBezTo>
                <a:cubicBezTo>
                  <a:pt x="1713265" y="2314940"/>
                  <a:pt x="1710312" y="2315893"/>
                  <a:pt x="1707169" y="2320179"/>
                </a:cubicBezTo>
                <a:cubicBezTo>
                  <a:pt x="1705454" y="2322560"/>
                  <a:pt x="1703454" y="2327608"/>
                  <a:pt x="1701168" y="2325322"/>
                </a:cubicBezTo>
                <a:cubicBezTo>
                  <a:pt x="1698787" y="2323036"/>
                  <a:pt x="1702787" y="2318464"/>
                  <a:pt x="1704216" y="2315226"/>
                </a:cubicBezTo>
                <a:cubicBezTo>
                  <a:pt x="1706216" y="2310654"/>
                  <a:pt x="1703645" y="2306368"/>
                  <a:pt x="1699739" y="2309511"/>
                </a:cubicBezTo>
                <a:cubicBezTo>
                  <a:pt x="1683261" y="2325513"/>
                  <a:pt x="1692881" y="2359041"/>
                  <a:pt x="1719075" y="2342658"/>
                </a:cubicBezTo>
                <a:cubicBezTo>
                  <a:pt x="1731362" y="2339610"/>
                  <a:pt x="1739078" y="2300462"/>
                  <a:pt x="1726790" y="2320274"/>
                </a:cubicBezTo>
                <a:cubicBezTo>
                  <a:pt x="1723647" y="2327418"/>
                  <a:pt x="1718408" y="2329609"/>
                  <a:pt x="1718408" y="2321893"/>
                </a:cubicBezTo>
                <a:cubicBezTo>
                  <a:pt x="1719170" y="2312749"/>
                  <a:pt x="1716027" y="2320369"/>
                  <a:pt x="1714694" y="2323989"/>
                </a:cubicBezTo>
                <a:close/>
                <a:moveTo>
                  <a:pt x="1747745" y="2282936"/>
                </a:moveTo>
                <a:cubicBezTo>
                  <a:pt x="1748031" y="2275030"/>
                  <a:pt x="1742411" y="2293795"/>
                  <a:pt x="1739840" y="2293318"/>
                </a:cubicBezTo>
                <a:cubicBezTo>
                  <a:pt x="1737363" y="2293509"/>
                  <a:pt x="1739268" y="2288937"/>
                  <a:pt x="1740125" y="2287032"/>
                </a:cubicBezTo>
                <a:cubicBezTo>
                  <a:pt x="1744126" y="2277793"/>
                  <a:pt x="1741649" y="2278078"/>
                  <a:pt x="1738792" y="2281412"/>
                </a:cubicBezTo>
                <a:cubicBezTo>
                  <a:pt x="1732124" y="2291223"/>
                  <a:pt x="1731553" y="2282269"/>
                  <a:pt x="1736792" y="2276554"/>
                </a:cubicBezTo>
                <a:cubicBezTo>
                  <a:pt x="1740411" y="2255980"/>
                  <a:pt x="1715265" y="2289127"/>
                  <a:pt x="1729458" y="2302176"/>
                </a:cubicBezTo>
                <a:cubicBezTo>
                  <a:pt x="1741554" y="2312749"/>
                  <a:pt x="1760318" y="2296462"/>
                  <a:pt x="1759556" y="2282079"/>
                </a:cubicBezTo>
                <a:cubicBezTo>
                  <a:pt x="1759175" y="2278174"/>
                  <a:pt x="1755556" y="2282460"/>
                  <a:pt x="1754318" y="2284841"/>
                </a:cubicBezTo>
                <a:cubicBezTo>
                  <a:pt x="1750889" y="2291223"/>
                  <a:pt x="1746126" y="2291890"/>
                  <a:pt x="1747745" y="2282936"/>
                </a:cubicBezTo>
                <a:close/>
                <a:moveTo>
                  <a:pt x="1728124" y="2228929"/>
                </a:moveTo>
                <a:cubicBezTo>
                  <a:pt x="1702502" y="2244360"/>
                  <a:pt x="1728695" y="2281793"/>
                  <a:pt x="1742697" y="2248075"/>
                </a:cubicBezTo>
                <a:cubicBezTo>
                  <a:pt x="1743840" y="2240645"/>
                  <a:pt x="1729458" y="2260552"/>
                  <a:pt x="1734696" y="2244455"/>
                </a:cubicBezTo>
                <a:cubicBezTo>
                  <a:pt x="1735839" y="2241883"/>
                  <a:pt x="1734982" y="2242169"/>
                  <a:pt x="1733458" y="2243788"/>
                </a:cubicBezTo>
                <a:cubicBezTo>
                  <a:pt x="1731267" y="2245503"/>
                  <a:pt x="1729934" y="2250170"/>
                  <a:pt x="1727171" y="2250361"/>
                </a:cubicBezTo>
                <a:cubicBezTo>
                  <a:pt x="1725457" y="2249599"/>
                  <a:pt x="1727743" y="2246455"/>
                  <a:pt x="1728695" y="2245122"/>
                </a:cubicBezTo>
                <a:cubicBezTo>
                  <a:pt x="1733363" y="2238645"/>
                  <a:pt x="1731743" y="2238168"/>
                  <a:pt x="1729076" y="2239883"/>
                </a:cubicBezTo>
                <a:cubicBezTo>
                  <a:pt x="1727648" y="2240836"/>
                  <a:pt x="1725362" y="2243788"/>
                  <a:pt x="1724790" y="2241121"/>
                </a:cubicBezTo>
                <a:cubicBezTo>
                  <a:pt x="1724219" y="2238454"/>
                  <a:pt x="1727362" y="2236740"/>
                  <a:pt x="1728886" y="2235025"/>
                </a:cubicBezTo>
                <a:cubicBezTo>
                  <a:pt x="1730981" y="2232549"/>
                  <a:pt x="1730886" y="2228358"/>
                  <a:pt x="1728124" y="2228929"/>
                </a:cubicBezTo>
                <a:close/>
                <a:moveTo>
                  <a:pt x="1756604" y="2195973"/>
                </a:moveTo>
                <a:cubicBezTo>
                  <a:pt x="1752413" y="2202831"/>
                  <a:pt x="1748793" y="2199783"/>
                  <a:pt x="1750698" y="2193306"/>
                </a:cubicBezTo>
                <a:cubicBezTo>
                  <a:pt x="1751365" y="2186924"/>
                  <a:pt x="1745936" y="2199402"/>
                  <a:pt x="1744983" y="2200735"/>
                </a:cubicBezTo>
                <a:cubicBezTo>
                  <a:pt x="1741459" y="2205403"/>
                  <a:pt x="1741364" y="2199116"/>
                  <a:pt x="1743554" y="2196259"/>
                </a:cubicBezTo>
                <a:cubicBezTo>
                  <a:pt x="1747650" y="2187781"/>
                  <a:pt x="1745459" y="2187876"/>
                  <a:pt x="1742602" y="2190734"/>
                </a:cubicBezTo>
                <a:cubicBezTo>
                  <a:pt x="1741078" y="2192353"/>
                  <a:pt x="1739078" y="2196163"/>
                  <a:pt x="1737649" y="2193687"/>
                </a:cubicBezTo>
                <a:cubicBezTo>
                  <a:pt x="1736220" y="2191115"/>
                  <a:pt x="1739649" y="2188162"/>
                  <a:pt x="1741078" y="2185781"/>
                </a:cubicBezTo>
                <a:cubicBezTo>
                  <a:pt x="1743078" y="2182447"/>
                  <a:pt x="1741840" y="2178066"/>
                  <a:pt x="1738601" y="2179685"/>
                </a:cubicBezTo>
                <a:cubicBezTo>
                  <a:pt x="1732886" y="2183590"/>
                  <a:pt x="1729267" y="2193306"/>
                  <a:pt x="1729838" y="2199973"/>
                </a:cubicBezTo>
                <a:cubicBezTo>
                  <a:pt x="1729648" y="2216071"/>
                  <a:pt x="1750698" y="2218261"/>
                  <a:pt x="1757842" y="2205117"/>
                </a:cubicBezTo>
                <a:cubicBezTo>
                  <a:pt x="1760699" y="2201307"/>
                  <a:pt x="1764700" y="2185686"/>
                  <a:pt x="1756604" y="2195973"/>
                </a:cubicBezTo>
                <a:close/>
                <a:moveTo>
                  <a:pt x="1762700" y="2222452"/>
                </a:moveTo>
                <a:cubicBezTo>
                  <a:pt x="1763747" y="2218547"/>
                  <a:pt x="1760890" y="2215594"/>
                  <a:pt x="1757842" y="2218738"/>
                </a:cubicBezTo>
                <a:cubicBezTo>
                  <a:pt x="1755080" y="2221595"/>
                  <a:pt x="1753937" y="2227215"/>
                  <a:pt x="1753556" y="2230834"/>
                </a:cubicBezTo>
                <a:cubicBezTo>
                  <a:pt x="1751555" y="2256361"/>
                  <a:pt x="1783750" y="2248265"/>
                  <a:pt x="1787846" y="2229977"/>
                </a:cubicBezTo>
                <a:cubicBezTo>
                  <a:pt x="1788608" y="2226548"/>
                  <a:pt x="1789370" y="2221214"/>
                  <a:pt x="1788131" y="2218642"/>
                </a:cubicBezTo>
                <a:cubicBezTo>
                  <a:pt x="1786703" y="2215499"/>
                  <a:pt x="1784036" y="2220452"/>
                  <a:pt x="1783369" y="2222929"/>
                </a:cubicBezTo>
                <a:cubicBezTo>
                  <a:pt x="1781559" y="2229501"/>
                  <a:pt x="1776701" y="2231882"/>
                  <a:pt x="1775939" y="2223881"/>
                </a:cubicBezTo>
                <a:cubicBezTo>
                  <a:pt x="1773939" y="2217214"/>
                  <a:pt x="1773272" y="2235311"/>
                  <a:pt x="1770510" y="2235597"/>
                </a:cubicBezTo>
                <a:cubicBezTo>
                  <a:pt x="1767938" y="2236740"/>
                  <a:pt x="1768700" y="2232168"/>
                  <a:pt x="1768986" y="2230263"/>
                </a:cubicBezTo>
                <a:cubicBezTo>
                  <a:pt x="1770605" y="2220928"/>
                  <a:pt x="1768129" y="2222167"/>
                  <a:pt x="1766033" y="2226072"/>
                </a:cubicBezTo>
                <a:cubicBezTo>
                  <a:pt x="1762223" y="2236073"/>
                  <a:pt x="1758509" y="2230072"/>
                  <a:pt x="1762700" y="2222452"/>
                </a:cubicBezTo>
                <a:close/>
                <a:moveTo>
                  <a:pt x="1792132" y="2124250"/>
                </a:moveTo>
                <a:cubicBezTo>
                  <a:pt x="1791179" y="2117677"/>
                  <a:pt x="1781559" y="2140061"/>
                  <a:pt x="1782512" y="2124535"/>
                </a:cubicBezTo>
                <a:cubicBezTo>
                  <a:pt x="1782988" y="2121964"/>
                  <a:pt x="1782131" y="2122535"/>
                  <a:pt x="1781083" y="2124535"/>
                </a:cubicBezTo>
                <a:cubicBezTo>
                  <a:pt x="1779273" y="2126917"/>
                  <a:pt x="1779083" y="2131489"/>
                  <a:pt x="1776225" y="2132632"/>
                </a:cubicBezTo>
                <a:cubicBezTo>
                  <a:pt x="1774225" y="2132727"/>
                  <a:pt x="1775654" y="2129203"/>
                  <a:pt x="1776320" y="2127583"/>
                </a:cubicBezTo>
                <a:cubicBezTo>
                  <a:pt x="1779464" y="2120249"/>
                  <a:pt x="1777559" y="2120440"/>
                  <a:pt x="1775177" y="2123107"/>
                </a:cubicBezTo>
                <a:cubicBezTo>
                  <a:pt x="1773844" y="2124535"/>
                  <a:pt x="1772320" y="2127964"/>
                  <a:pt x="1770891" y="2125964"/>
                </a:cubicBezTo>
                <a:cubicBezTo>
                  <a:pt x="1769462" y="2123964"/>
                  <a:pt x="1772415" y="2121201"/>
                  <a:pt x="1773558" y="2119106"/>
                </a:cubicBezTo>
                <a:cubicBezTo>
                  <a:pt x="1775273" y="2116058"/>
                  <a:pt x="1773749" y="2112534"/>
                  <a:pt x="1770891" y="2114343"/>
                </a:cubicBezTo>
                <a:cubicBezTo>
                  <a:pt x="1747841" y="2139966"/>
                  <a:pt x="1788131" y="2156730"/>
                  <a:pt x="1792132" y="2124250"/>
                </a:cubicBezTo>
                <a:close/>
                <a:moveTo>
                  <a:pt x="1792799" y="2172065"/>
                </a:moveTo>
                <a:cubicBezTo>
                  <a:pt x="1792132" y="2158730"/>
                  <a:pt x="1788703" y="2182257"/>
                  <a:pt x="1785179" y="2182828"/>
                </a:cubicBezTo>
                <a:cubicBezTo>
                  <a:pt x="1782131" y="2183590"/>
                  <a:pt x="1783559" y="2178351"/>
                  <a:pt x="1784131" y="2176066"/>
                </a:cubicBezTo>
                <a:cubicBezTo>
                  <a:pt x="1787084" y="2165207"/>
                  <a:pt x="1784226" y="2166160"/>
                  <a:pt x="1781369" y="2170446"/>
                </a:cubicBezTo>
                <a:cubicBezTo>
                  <a:pt x="1779749" y="2172827"/>
                  <a:pt x="1778225" y="2177780"/>
                  <a:pt x="1775654" y="2175685"/>
                </a:cubicBezTo>
                <a:cubicBezTo>
                  <a:pt x="1773082" y="2173494"/>
                  <a:pt x="1776797" y="2168922"/>
                  <a:pt x="1777940" y="2165683"/>
                </a:cubicBezTo>
                <a:cubicBezTo>
                  <a:pt x="1778892" y="2142823"/>
                  <a:pt x="1753651" y="2183400"/>
                  <a:pt x="1774320" y="2194830"/>
                </a:cubicBezTo>
                <a:cubicBezTo>
                  <a:pt x="1789655" y="2202450"/>
                  <a:pt x="1810325" y="2183305"/>
                  <a:pt x="1806800" y="2166541"/>
                </a:cubicBezTo>
                <a:cubicBezTo>
                  <a:pt x="1803752" y="2158540"/>
                  <a:pt x="1796228" y="2188353"/>
                  <a:pt x="1792799" y="2172065"/>
                </a:cubicBezTo>
                <a:close/>
                <a:moveTo>
                  <a:pt x="1880333" y="2070814"/>
                </a:moveTo>
                <a:cubicBezTo>
                  <a:pt x="1877857" y="2072243"/>
                  <a:pt x="1875857" y="2072433"/>
                  <a:pt x="1874904" y="2071481"/>
                </a:cubicBezTo>
                <a:cubicBezTo>
                  <a:pt x="1871475" y="2069957"/>
                  <a:pt x="1882048" y="2059670"/>
                  <a:pt x="1875857" y="2063004"/>
                </a:cubicBezTo>
                <a:cubicBezTo>
                  <a:pt x="1872999" y="2064051"/>
                  <a:pt x="1870046" y="2068814"/>
                  <a:pt x="1866903" y="2067766"/>
                </a:cubicBezTo>
                <a:cubicBezTo>
                  <a:pt x="1865189" y="2066147"/>
                  <a:pt x="1868618" y="2063480"/>
                  <a:pt x="1870142" y="2062337"/>
                </a:cubicBezTo>
                <a:cubicBezTo>
                  <a:pt x="1877190" y="2056908"/>
                  <a:pt x="1875666" y="2055670"/>
                  <a:pt x="1872047" y="2056336"/>
                </a:cubicBezTo>
                <a:cubicBezTo>
                  <a:pt x="1870142" y="2056812"/>
                  <a:pt x="1866713" y="2059194"/>
                  <a:pt x="1866808" y="2055765"/>
                </a:cubicBezTo>
                <a:cubicBezTo>
                  <a:pt x="1866903" y="2052241"/>
                  <a:pt x="1871094" y="2051859"/>
                  <a:pt x="1873380" y="2050621"/>
                </a:cubicBezTo>
                <a:cubicBezTo>
                  <a:pt x="1876619" y="2048812"/>
                  <a:pt x="1877857" y="2043858"/>
                  <a:pt x="1874523" y="2043096"/>
                </a:cubicBezTo>
                <a:cubicBezTo>
                  <a:pt x="1871475" y="2042430"/>
                  <a:pt x="1866998" y="2045478"/>
                  <a:pt x="1864236" y="2047668"/>
                </a:cubicBezTo>
                <a:cubicBezTo>
                  <a:pt x="1848615" y="2058717"/>
                  <a:pt x="1856711" y="2090341"/>
                  <a:pt x="1877000" y="2080149"/>
                </a:cubicBezTo>
                <a:cubicBezTo>
                  <a:pt x="1880905" y="2078625"/>
                  <a:pt x="1891287" y="2066433"/>
                  <a:pt x="1880333" y="2070814"/>
                </a:cubicBezTo>
                <a:close/>
                <a:moveTo>
                  <a:pt x="1859855" y="2094532"/>
                </a:moveTo>
                <a:cubicBezTo>
                  <a:pt x="1856330" y="2100056"/>
                  <a:pt x="1851568" y="2100151"/>
                  <a:pt x="1853378" y="2091865"/>
                </a:cubicBezTo>
                <a:cubicBezTo>
                  <a:pt x="1853949" y="2084245"/>
                  <a:pt x="1847758" y="2101580"/>
                  <a:pt x="1845281" y="2100723"/>
                </a:cubicBezTo>
                <a:cubicBezTo>
                  <a:pt x="1842805" y="2100628"/>
                  <a:pt x="1844805" y="2096532"/>
                  <a:pt x="1845662" y="2094817"/>
                </a:cubicBezTo>
                <a:cubicBezTo>
                  <a:pt x="1849854" y="2086435"/>
                  <a:pt x="1847472" y="2086435"/>
                  <a:pt x="1844519" y="2089293"/>
                </a:cubicBezTo>
                <a:cubicBezTo>
                  <a:pt x="1842900" y="2090817"/>
                  <a:pt x="1840805" y="2094722"/>
                  <a:pt x="1839090" y="2092245"/>
                </a:cubicBezTo>
                <a:cubicBezTo>
                  <a:pt x="1837471" y="2089674"/>
                  <a:pt x="1841186" y="2086816"/>
                  <a:pt x="1842710" y="2084340"/>
                </a:cubicBezTo>
                <a:cubicBezTo>
                  <a:pt x="1844900" y="2081006"/>
                  <a:pt x="1843567" y="2076720"/>
                  <a:pt x="1839947" y="2078339"/>
                </a:cubicBezTo>
                <a:cubicBezTo>
                  <a:pt x="1810229" y="2105676"/>
                  <a:pt x="1857759" y="2131012"/>
                  <a:pt x="1865189" y="2092722"/>
                </a:cubicBezTo>
                <a:cubicBezTo>
                  <a:pt x="1864998" y="2089197"/>
                  <a:pt x="1861188" y="2092626"/>
                  <a:pt x="1859855" y="2094532"/>
                </a:cubicBezTo>
                <a:close/>
                <a:moveTo>
                  <a:pt x="1841090" y="2130917"/>
                </a:moveTo>
                <a:cubicBezTo>
                  <a:pt x="1840709" y="2127202"/>
                  <a:pt x="1837090" y="2131012"/>
                  <a:pt x="1835852" y="2133108"/>
                </a:cubicBezTo>
                <a:cubicBezTo>
                  <a:pt x="1832518" y="2138918"/>
                  <a:pt x="1827755" y="2139299"/>
                  <a:pt x="1829279" y="2130822"/>
                </a:cubicBezTo>
                <a:cubicBezTo>
                  <a:pt x="1829851" y="2127774"/>
                  <a:pt x="1828803" y="2128441"/>
                  <a:pt x="1827470" y="2130726"/>
                </a:cubicBezTo>
                <a:cubicBezTo>
                  <a:pt x="1825279" y="2133584"/>
                  <a:pt x="1824898" y="2138918"/>
                  <a:pt x="1821469" y="2140251"/>
                </a:cubicBezTo>
                <a:cubicBezTo>
                  <a:pt x="1818992" y="2140251"/>
                  <a:pt x="1820802" y="2136061"/>
                  <a:pt x="1821659" y="2134251"/>
                </a:cubicBezTo>
                <a:cubicBezTo>
                  <a:pt x="1825565" y="2125583"/>
                  <a:pt x="1823183" y="2125774"/>
                  <a:pt x="1820326" y="2128822"/>
                </a:cubicBezTo>
                <a:cubicBezTo>
                  <a:pt x="1818707" y="2130536"/>
                  <a:pt x="1816802" y="2134441"/>
                  <a:pt x="1815087" y="2132060"/>
                </a:cubicBezTo>
                <a:cubicBezTo>
                  <a:pt x="1813373" y="2129584"/>
                  <a:pt x="1816992" y="2126440"/>
                  <a:pt x="1818421" y="2123964"/>
                </a:cubicBezTo>
                <a:cubicBezTo>
                  <a:pt x="1820516" y="2120344"/>
                  <a:pt x="1818707" y="2116058"/>
                  <a:pt x="1815183" y="2118154"/>
                </a:cubicBezTo>
                <a:cubicBezTo>
                  <a:pt x="1786703" y="2148253"/>
                  <a:pt x="1835756" y="2169684"/>
                  <a:pt x="1841090" y="2130917"/>
                </a:cubicBezTo>
                <a:close/>
                <a:moveTo>
                  <a:pt x="1812134" y="2093008"/>
                </a:moveTo>
                <a:cubicBezTo>
                  <a:pt x="1814135" y="2087674"/>
                  <a:pt x="1807181" y="2096722"/>
                  <a:pt x="1806134" y="2097580"/>
                </a:cubicBezTo>
                <a:cubicBezTo>
                  <a:pt x="1802324" y="2100532"/>
                  <a:pt x="1803943" y="2094722"/>
                  <a:pt x="1806134" y="2093198"/>
                </a:cubicBezTo>
                <a:cubicBezTo>
                  <a:pt x="1811182" y="2087197"/>
                  <a:pt x="1809563" y="2086435"/>
                  <a:pt x="1806800" y="2088054"/>
                </a:cubicBezTo>
                <a:cubicBezTo>
                  <a:pt x="1805276" y="2088912"/>
                  <a:pt x="1802800" y="2091674"/>
                  <a:pt x="1802324" y="2088912"/>
                </a:cubicBezTo>
                <a:cubicBezTo>
                  <a:pt x="1801847" y="2086150"/>
                  <a:pt x="1805181" y="2084721"/>
                  <a:pt x="1806800" y="2083101"/>
                </a:cubicBezTo>
                <a:cubicBezTo>
                  <a:pt x="1814992" y="2067004"/>
                  <a:pt x="1788798" y="2085387"/>
                  <a:pt x="1795180" y="2101485"/>
                </a:cubicBezTo>
                <a:cubicBezTo>
                  <a:pt x="1800133" y="2114820"/>
                  <a:pt x="1817183" y="2109105"/>
                  <a:pt x="1820135" y="2097294"/>
                </a:cubicBezTo>
                <a:cubicBezTo>
                  <a:pt x="1821469" y="2090150"/>
                  <a:pt x="1806229" y="2108533"/>
                  <a:pt x="1812134" y="2093008"/>
                </a:cubicBezTo>
                <a:close/>
                <a:moveTo>
                  <a:pt x="1832042" y="2040525"/>
                </a:moveTo>
                <a:cubicBezTo>
                  <a:pt x="1830232" y="2041858"/>
                  <a:pt x="1827660" y="2045383"/>
                  <a:pt x="1826612" y="2042620"/>
                </a:cubicBezTo>
                <a:cubicBezTo>
                  <a:pt x="1825469" y="2039858"/>
                  <a:pt x="1829470" y="2037477"/>
                  <a:pt x="1831280" y="2035286"/>
                </a:cubicBezTo>
                <a:cubicBezTo>
                  <a:pt x="1833851" y="2032238"/>
                  <a:pt x="1833185" y="2027666"/>
                  <a:pt x="1829660" y="2028809"/>
                </a:cubicBezTo>
                <a:cubicBezTo>
                  <a:pt x="1820135" y="2033667"/>
                  <a:pt x="1814420" y="2048812"/>
                  <a:pt x="1820231" y="2058051"/>
                </a:cubicBezTo>
                <a:cubicBezTo>
                  <a:pt x="1839471" y="2079863"/>
                  <a:pt x="1860807" y="2034429"/>
                  <a:pt x="1845472" y="2047954"/>
                </a:cubicBezTo>
                <a:cubicBezTo>
                  <a:pt x="1841662" y="2052526"/>
                  <a:pt x="1837566" y="2052336"/>
                  <a:pt x="1839281" y="2046049"/>
                </a:cubicBezTo>
                <a:cubicBezTo>
                  <a:pt x="1840043" y="2043858"/>
                  <a:pt x="1841376" y="2040239"/>
                  <a:pt x="1838233" y="2043858"/>
                </a:cubicBezTo>
                <a:cubicBezTo>
                  <a:pt x="1835756" y="2046145"/>
                  <a:pt x="1834328" y="2051288"/>
                  <a:pt x="1830899" y="2051955"/>
                </a:cubicBezTo>
                <a:cubicBezTo>
                  <a:pt x="1828613" y="2051479"/>
                  <a:pt x="1831089" y="2047764"/>
                  <a:pt x="1832232" y="2046049"/>
                </a:cubicBezTo>
                <a:cubicBezTo>
                  <a:pt x="1837471" y="2038429"/>
                  <a:pt x="1835280" y="2038048"/>
                  <a:pt x="1832042" y="2040525"/>
                </a:cubicBezTo>
                <a:close/>
                <a:moveTo>
                  <a:pt x="1850615" y="2022046"/>
                </a:moveTo>
                <a:cubicBezTo>
                  <a:pt x="1850615" y="2022046"/>
                  <a:pt x="1850615" y="2022046"/>
                  <a:pt x="1850615" y="2022046"/>
                </a:cubicBezTo>
                <a:lnTo>
                  <a:pt x="1850615" y="2022046"/>
                </a:lnTo>
                <a:lnTo>
                  <a:pt x="1850615" y="2022046"/>
                </a:lnTo>
                <a:close/>
                <a:moveTo>
                  <a:pt x="1871570" y="2008711"/>
                </a:moveTo>
                <a:cubicBezTo>
                  <a:pt x="1868618" y="2013379"/>
                  <a:pt x="1864522" y="2013855"/>
                  <a:pt x="1865855" y="2007187"/>
                </a:cubicBezTo>
                <a:cubicBezTo>
                  <a:pt x="1866332" y="2004711"/>
                  <a:pt x="1865474" y="2005282"/>
                  <a:pt x="1864236" y="2007187"/>
                </a:cubicBezTo>
                <a:cubicBezTo>
                  <a:pt x="1862331" y="2009473"/>
                  <a:pt x="1861950" y="2013855"/>
                  <a:pt x="1858997" y="2014903"/>
                </a:cubicBezTo>
                <a:cubicBezTo>
                  <a:pt x="1856807" y="2014998"/>
                  <a:pt x="1858426" y="2011664"/>
                  <a:pt x="1859188" y="2010235"/>
                </a:cubicBezTo>
                <a:cubicBezTo>
                  <a:pt x="1862617" y="2003282"/>
                  <a:pt x="1860617" y="2003472"/>
                  <a:pt x="1858045" y="2006044"/>
                </a:cubicBezTo>
                <a:cubicBezTo>
                  <a:pt x="1852425" y="2013283"/>
                  <a:pt x="1851473" y="2006901"/>
                  <a:pt x="1856330" y="2002329"/>
                </a:cubicBezTo>
                <a:cubicBezTo>
                  <a:pt x="1859855" y="1986613"/>
                  <a:pt x="1837280" y="2011474"/>
                  <a:pt x="1849663" y="2021379"/>
                </a:cubicBezTo>
                <a:cubicBezTo>
                  <a:pt x="1871189" y="2034715"/>
                  <a:pt x="1883667" y="1995281"/>
                  <a:pt x="1871570" y="2008711"/>
                </a:cubicBezTo>
                <a:close/>
                <a:moveTo>
                  <a:pt x="1888144" y="2024428"/>
                </a:moveTo>
                <a:cubicBezTo>
                  <a:pt x="1898240" y="2054908"/>
                  <a:pt x="1931197" y="2019665"/>
                  <a:pt x="1913480" y="2026142"/>
                </a:cubicBezTo>
                <a:cubicBezTo>
                  <a:pt x="1908337" y="2029095"/>
                  <a:pt x="1904622" y="2026523"/>
                  <a:pt x="1909766" y="2020046"/>
                </a:cubicBezTo>
                <a:cubicBezTo>
                  <a:pt x="1910718" y="2018808"/>
                  <a:pt x="1910909" y="2018332"/>
                  <a:pt x="1910623" y="2018141"/>
                </a:cubicBezTo>
                <a:cubicBezTo>
                  <a:pt x="1906908" y="2018046"/>
                  <a:pt x="1903289" y="2024713"/>
                  <a:pt x="1899479" y="2023570"/>
                </a:cubicBezTo>
                <a:cubicBezTo>
                  <a:pt x="1895954" y="2020332"/>
                  <a:pt x="1914814" y="2011759"/>
                  <a:pt x="1904336" y="2012521"/>
                </a:cubicBezTo>
                <a:cubicBezTo>
                  <a:pt x="1902336" y="2012997"/>
                  <a:pt x="1899002" y="2015379"/>
                  <a:pt x="1898907" y="2012140"/>
                </a:cubicBezTo>
                <a:cubicBezTo>
                  <a:pt x="1898812" y="2008711"/>
                  <a:pt x="1903098" y="2008330"/>
                  <a:pt x="1905479" y="2007092"/>
                </a:cubicBezTo>
                <a:cubicBezTo>
                  <a:pt x="1918910" y="1991662"/>
                  <a:pt x="1883858" y="2002806"/>
                  <a:pt x="1888144" y="2024428"/>
                </a:cubicBezTo>
                <a:close/>
                <a:moveTo>
                  <a:pt x="1917767" y="1977469"/>
                </a:moveTo>
                <a:cubicBezTo>
                  <a:pt x="1913480" y="1981279"/>
                  <a:pt x="1909289" y="1980517"/>
                  <a:pt x="1911766" y="1974802"/>
                </a:cubicBezTo>
                <a:cubicBezTo>
                  <a:pt x="1912814" y="1972802"/>
                  <a:pt x="1914433" y="1969563"/>
                  <a:pt x="1910909" y="1972516"/>
                </a:cubicBezTo>
                <a:cubicBezTo>
                  <a:pt x="1908146" y="1974421"/>
                  <a:pt x="1906146" y="1979184"/>
                  <a:pt x="1902622" y="1979279"/>
                </a:cubicBezTo>
                <a:cubicBezTo>
                  <a:pt x="1900336" y="1978517"/>
                  <a:pt x="1903193" y="1975279"/>
                  <a:pt x="1904622" y="1973850"/>
                </a:cubicBezTo>
                <a:cubicBezTo>
                  <a:pt x="1910813" y="1967182"/>
                  <a:pt x="1908623" y="1966516"/>
                  <a:pt x="1905098" y="1968420"/>
                </a:cubicBezTo>
                <a:cubicBezTo>
                  <a:pt x="1903098" y="1969468"/>
                  <a:pt x="1900050" y="1972516"/>
                  <a:pt x="1899288" y="1969754"/>
                </a:cubicBezTo>
                <a:cubicBezTo>
                  <a:pt x="1898431" y="1966992"/>
                  <a:pt x="1902812" y="1965182"/>
                  <a:pt x="1904908" y="1963277"/>
                </a:cubicBezTo>
                <a:cubicBezTo>
                  <a:pt x="1907765" y="1960610"/>
                  <a:pt x="1907956" y="1956324"/>
                  <a:pt x="1904051" y="1956800"/>
                </a:cubicBezTo>
                <a:cubicBezTo>
                  <a:pt x="1900526" y="1957467"/>
                  <a:pt x="1896526" y="1961562"/>
                  <a:pt x="1894240" y="1964229"/>
                </a:cubicBezTo>
                <a:cubicBezTo>
                  <a:pt x="1879571" y="1980803"/>
                  <a:pt x="1901384" y="1999377"/>
                  <a:pt x="1917100" y="1986042"/>
                </a:cubicBezTo>
                <a:cubicBezTo>
                  <a:pt x="1920529" y="1983661"/>
                  <a:pt x="1928149" y="1970707"/>
                  <a:pt x="1917767" y="1977469"/>
                </a:cubicBezTo>
                <a:close/>
                <a:moveTo>
                  <a:pt x="1945580" y="1942798"/>
                </a:moveTo>
                <a:cubicBezTo>
                  <a:pt x="1939579" y="1944227"/>
                  <a:pt x="1938531" y="1940893"/>
                  <a:pt x="1944056" y="1937179"/>
                </a:cubicBezTo>
                <a:cubicBezTo>
                  <a:pt x="1948437" y="1933464"/>
                  <a:pt x="1937769" y="1937941"/>
                  <a:pt x="1936531" y="1938417"/>
                </a:cubicBezTo>
                <a:cubicBezTo>
                  <a:pt x="1931864" y="1939465"/>
                  <a:pt x="1935769" y="1934702"/>
                  <a:pt x="1938436" y="1934416"/>
                </a:cubicBezTo>
                <a:cubicBezTo>
                  <a:pt x="1945865" y="1931463"/>
                  <a:pt x="1944722" y="1930035"/>
                  <a:pt x="1941484" y="1930130"/>
                </a:cubicBezTo>
                <a:cubicBezTo>
                  <a:pt x="1939674" y="1930130"/>
                  <a:pt x="1936150" y="1931463"/>
                  <a:pt x="1937007" y="1928796"/>
                </a:cubicBezTo>
                <a:cubicBezTo>
                  <a:pt x="1937864" y="1926129"/>
                  <a:pt x="1941579" y="1926415"/>
                  <a:pt x="1943865" y="1925749"/>
                </a:cubicBezTo>
                <a:cubicBezTo>
                  <a:pt x="1947104" y="1924796"/>
                  <a:pt x="1949294" y="1920986"/>
                  <a:pt x="1946532" y="1919938"/>
                </a:cubicBezTo>
                <a:cubicBezTo>
                  <a:pt x="1943960" y="1918986"/>
                  <a:pt x="1939388" y="1920700"/>
                  <a:pt x="1936436" y="1922034"/>
                </a:cubicBezTo>
                <a:cubicBezTo>
                  <a:pt x="1919958" y="1928034"/>
                  <a:pt x="1921767" y="1954990"/>
                  <a:pt x="1940817" y="1949847"/>
                </a:cubicBezTo>
                <a:cubicBezTo>
                  <a:pt x="1944341" y="1948990"/>
                  <a:pt x="1956057" y="1941465"/>
                  <a:pt x="1945580" y="1942798"/>
                </a:cubicBezTo>
                <a:close/>
                <a:moveTo>
                  <a:pt x="2129031" y="1981565"/>
                </a:moveTo>
                <a:cubicBezTo>
                  <a:pt x="2130269" y="1989090"/>
                  <a:pt x="2150653" y="1988518"/>
                  <a:pt x="2140747" y="1982899"/>
                </a:cubicBezTo>
                <a:cubicBezTo>
                  <a:pt x="2136747" y="1981755"/>
                  <a:pt x="2135889" y="1978041"/>
                  <a:pt x="2141509" y="1976993"/>
                </a:cubicBezTo>
                <a:cubicBezTo>
                  <a:pt x="2143509" y="1976707"/>
                  <a:pt x="2143033" y="1976041"/>
                  <a:pt x="2141414" y="1975469"/>
                </a:cubicBezTo>
                <a:cubicBezTo>
                  <a:pt x="2139604" y="1974993"/>
                  <a:pt x="2137699" y="1974993"/>
                  <a:pt x="2135889" y="1974516"/>
                </a:cubicBezTo>
                <a:cubicBezTo>
                  <a:pt x="2132365" y="1973088"/>
                  <a:pt x="2136175" y="1970897"/>
                  <a:pt x="2138461" y="1971850"/>
                </a:cubicBezTo>
                <a:cubicBezTo>
                  <a:pt x="2142843" y="1972421"/>
                  <a:pt x="2145224" y="1971754"/>
                  <a:pt x="2141890" y="1969278"/>
                </a:cubicBezTo>
                <a:cubicBezTo>
                  <a:pt x="2140556" y="1968516"/>
                  <a:pt x="2137699" y="1967944"/>
                  <a:pt x="2139033" y="1965944"/>
                </a:cubicBezTo>
                <a:cubicBezTo>
                  <a:pt x="2140461" y="1963849"/>
                  <a:pt x="2143033" y="1965849"/>
                  <a:pt x="2144843" y="1966420"/>
                </a:cubicBezTo>
                <a:cubicBezTo>
                  <a:pt x="2147414" y="1967182"/>
                  <a:pt x="2150081" y="1964801"/>
                  <a:pt x="2148462" y="1962420"/>
                </a:cubicBezTo>
                <a:cubicBezTo>
                  <a:pt x="2136175" y="1951942"/>
                  <a:pt x="2120744" y="1969183"/>
                  <a:pt x="2129031" y="1981565"/>
                </a:cubicBezTo>
                <a:close/>
                <a:moveTo>
                  <a:pt x="2125126" y="1949656"/>
                </a:moveTo>
                <a:cubicBezTo>
                  <a:pt x="2130460" y="1952133"/>
                  <a:pt x="2138366" y="1951657"/>
                  <a:pt x="2143509" y="1948799"/>
                </a:cubicBezTo>
                <a:cubicBezTo>
                  <a:pt x="2146843" y="1946418"/>
                  <a:pt x="2141604" y="1944322"/>
                  <a:pt x="2139033" y="1944132"/>
                </a:cubicBezTo>
                <a:cubicBezTo>
                  <a:pt x="2130841" y="1943655"/>
                  <a:pt x="2130651" y="1937559"/>
                  <a:pt x="2137794" y="1935464"/>
                </a:cubicBezTo>
                <a:cubicBezTo>
                  <a:pt x="2145129" y="1931368"/>
                  <a:pt x="2125412" y="1935274"/>
                  <a:pt x="2124840" y="1932321"/>
                </a:cubicBezTo>
                <a:cubicBezTo>
                  <a:pt x="2123411" y="1929558"/>
                  <a:pt x="2128174" y="1929178"/>
                  <a:pt x="2130460" y="1928987"/>
                </a:cubicBezTo>
                <a:cubicBezTo>
                  <a:pt x="2140747" y="1928320"/>
                  <a:pt x="2139318" y="1925939"/>
                  <a:pt x="2134842" y="1924320"/>
                </a:cubicBezTo>
                <a:cubicBezTo>
                  <a:pt x="2132365" y="1923462"/>
                  <a:pt x="2127507" y="1923748"/>
                  <a:pt x="2128746" y="1920415"/>
                </a:cubicBezTo>
                <a:cubicBezTo>
                  <a:pt x="2129984" y="1917081"/>
                  <a:pt x="2135222" y="1919081"/>
                  <a:pt x="2138366" y="1919462"/>
                </a:cubicBezTo>
                <a:cubicBezTo>
                  <a:pt x="2142843" y="1919748"/>
                  <a:pt x="2146176" y="1915652"/>
                  <a:pt x="2142366" y="1912795"/>
                </a:cubicBezTo>
                <a:cubicBezTo>
                  <a:pt x="2114744" y="1900412"/>
                  <a:pt x="2099123" y="1935369"/>
                  <a:pt x="2125126" y="1949656"/>
                </a:cubicBezTo>
                <a:close/>
                <a:moveTo>
                  <a:pt x="2096646" y="1980708"/>
                </a:moveTo>
                <a:cubicBezTo>
                  <a:pt x="2099409" y="1986423"/>
                  <a:pt x="2106647" y="1988328"/>
                  <a:pt x="2112172" y="1985756"/>
                </a:cubicBezTo>
                <a:cubicBezTo>
                  <a:pt x="2117315" y="1981755"/>
                  <a:pt x="2098647" y="1980517"/>
                  <a:pt x="2109219" y="1975183"/>
                </a:cubicBezTo>
                <a:cubicBezTo>
                  <a:pt x="2118077" y="1972516"/>
                  <a:pt x="2102647" y="1973469"/>
                  <a:pt x="2102456" y="1970897"/>
                </a:cubicBezTo>
                <a:cubicBezTo>
                  <a:pt x="2101980" y="1968611"/>
                  <a:pt x="2105219" y="1968801"/>
                  <a:pt x="2106838" y="1968897"/>
                </a:cubicBezTo>
                <a:cubicBezTo>
                  <a:pt x="2113886" y="1969563"/>
                  <a:pt x="2113410" y="1967468"/>
                  <a:pt x="2110648" y="1965754"/>
                </a:cubicBezTo>
                <a:cubicBezTo>
                  <a:pt x="2109124" y="1964801"/>
                  <a:pt x="2105790" y="1964420"/>
                  <a:pt x="2107314" y="1961943"/>
                </a:cubicBezTo>
                <a:cubicBezTo>
                  <a:pt x="2108838" y="1959372"/>
                  <a:pt x="2111886" y="1961848"/>
                  <a:pt x="2113982" y="1962325"/>
                </a:cubicBezTo>
                <a:cubicBezTo>
                  <a:pt x="2116934" y="1962991"/>
                  <a:pt x="2119983" y="1960229"/>
                  <a:pt x="2118077" y="1957467"/>
                </a:cubicBezTo>
                <a:cubicBezTo>
                  <a:pt x="2103409" y="1946037"/>
                  <a:pt x="2086359" y="1966801"/>
                  <a:pt x="2096646" y="1980708"/>
                </a:cubicBezTo>
                <a:close/>
                <a:moveTo>
                  <a:pt x="2101790" y="1912509"/>
                </a:moveTo>
                <a:cubicBezTo>
                  <a:pt x="2108267" y="1908222"/>
                  <a:pt x="2083216" y="1908318"/>
                  <a:pt x="2096551" y="1902222"/>
                </a:cubicBezTo>
                <a:cubicBezTo>
                  <a:pt x="2098742" y="1901650"/>
                  <a:pt x="2102552" y="1900698"/>
                  <a:pt x="2097789" y="1900031"/>
                </a:cubicBezTo>
                <a:cubicBezTo>
                  <a:pt x="2094551" y="1899079"/>
                  <a:pt x="2089407" y="1900983"/>
                  <a:pt x="2087026" y="1898412"/>
                </a:cubicBezTo>
                <a:cubicBezTo>
                  <a:pt x="2086169" y="1896221"/>
                  <a:pt x="2090550" y="1896030"/>
                  <a:pt x="2092646" y="1896030"/>
                </a:cubicBezTo>
                <a:cubicBezTo>
                  <a:pt x="2101980" y="1896221"/>
                  <a:pt x="2101123" y="1894125"/>
                  <a:pt x="2097313" y="1892697"/>
                </a:cubicBezTo>
                <a:cubicBezTo>
                  <a:pt x="2095884" y="1891935"/>
                  <a:pt x="2090836" y="1891935"/>
                  <a:pt x="2092455" y="1889172"/>
                </a:cubicBezTo>
                <a:cubicBezTo>
                  <a:pt x="2094170" y="1886601"/>
                  <a:pt x="2098456" y="1888696"/>
                  <a:pt x="2101218" y="1889077"/>
                </a:cubicBezTo>
                <a:cubicBezTo>
                  <a:pt x="2105314" y="1889554"/>
                  <a:pt x="2108934" y="1886410"/>
                  <a:pt x="2105790" y="1883838"/>
                </a:cubicBezTo>
                <a:cubicBezTo>
                  <a:pt x="2069119" y="1869456"/>
                  <a:pt x="2063690" y="1922129"/>
                  <a:pt x="2101790" y="1912509"/>
                </a:cubicBezTo>
                <a:close/>
                <a:moveTo>
                  <a:pt x="2073310" y="1952895"/>
                </a:moveTo>
                <a:cubicBezTo>
                  <a:pt x="2077501" y="1957943"/>
                  <a:pt x="2097884" y="1951275"/>
                  <a:pt x="2091788" y="1946704"/>
                </a:cubicBezTo>
                <a:cubicBezTo>
                  <a:pt x="2090645" y="1946322"/>
                  <a:pt x="2088931" y="1946418"/>
                  <a:pt x="2087883" y="1946704"/>
                </a:cubicBezTo>
                <a:cubicBezTo>
                  <a:pt x="2082359" y="1948132"/>
                  <a:pt x="2078739" y="1944703"/>
                  <a:pt x="2084454" y="1940036"/>
                </a:cubicBezTo>
                <a:cubicBezTo>
                  <a:pt x="2088931" y="1934797"/>
                  <a:pt x="2074834" y="1943179"/>
                  <a:pt x="2073596" y="1940798"/>
                </a:cubicBezTo>
                <a:cubicBezTo>
                  <a:pt x="2070738" y="1937369"/>
                  <a:pt x="2083406" y="1934988"/>
                  <a:pt x="2082263" y="1933083"/>
                </a:cubicBezTo>
                <a:cubicBezTo>
                  <a:pt x="2081501" y="1929940"/>
                  <a:pt x="2073024" y="1934416"/>
                  <a:pt x="2073024" y="1930225"/>
                </a:cubicBezTo>
                <a:cubicBezTo>
                  <a:pt x="2073024" y="1927177"/>
                  <a:pt x="2077596" y="1927654"/>
                  <a:pt x="2080073" y="1926987"/>
                </a:cubicBezTo>
                <a:cubicBezTo>
                  <a:pt x="2083597" y="1926034"/>
                  <a:pt x="2084835" y="1921938"/>
                  <a:pt x="2081025" y="1920510"/>
                </a:cubicBezTo>
                <a:cubicBezTo>
                  <a:pt x="2059594" y="1917843"/>
                  <a:pt x="2054355" y="1944894"/>
                  <a:pt x="2073310" y="1952895"/>
                </a:cubicBezTo>
                <a:close/>
                <a:moveTo>
                  <a:pt x="2046259" y="1978898"/>
                </a:moveTo>
                <a:cubicBezTo>
                  <a:pt x="2047878" y="1984899"/>
                  <a:pt x="2054831" y="1986042"/>
                  <a:pt x="2059975" y="1984041"/>
                </a:cubicBezTo>
                <a:cubicBezTo>
                  <a:pt x="2063880" y="1980708"/>
                  <a:pt x="2053403" y="1980041"/>
                  <a:pt x="2054165" y="1977088"/>
                </a:cubicBezTo>
                <a:cubicBezTo>
                  <a:pt x="2052926" y="1974326"/>
                  <a:pt x="2063499" y="1973850"/>
                  <a:pt x="2058356" y="1972326"/>
                </a:cubicBezTo>
                <a:cubicBezTo>
                  <a:pt x="2056355" y="1971754"/>
                  <a:pt x="2054260" y="1971754"/>
                  <a:pt x="2052260" y="1971373"/>
                </a:cubicBezTo>
                <a:cubicBezTo>
                  <a:pt x="2048259" y="1970040"/>
                  <a:pt x="2052736" y="1967468"/>
                  <a:pt x="2055117" y="1968420"/>
                </a:cubicBezTo>
                <a:cubicBezTo>
                  <a:pt x="2061785" y="1969183"/>
                  <a:pt x="2061404" y="1967182"/>
                  <a:pt x="2058832" y="1965658"/>
                </a:cubicBezTo>
                <a:cubicBezTo>
                  <a:pt x="2057403" y="1964801"/>
                  <a:pt x="2054260" y="1964325"/>
                  <a:pt x="2055784" y="1962134"/>
                </a:cubicBezTo>
                <a:cubicBezTo>
                  <a:pt x="2057403" y="1959943"/>
                  <a:pt x="2060165" y="1962039"/>
                  <a:pt x="2062070" y="1962515"/>
                </a:cubicBezTo>
                <a:cubicBezTo>
                  <a:pt x="2081978" y="1957657"/>
                  <a:pt x="2032543" y="1942893"/>
                  <a:pt x="2046259" y="1978898"/>
                </a:cubicBezTo>
                <a:close/>
                <a:moveTo>
                  <a:pt x="2047973" y="1924415"/>
                </a:moveTo>
                <a:cubicBezTo>
                  <a:pt x="2052450" y="1924605"/>
                  <a:pt x="2056641" y="1921653"/>
                  <a:pt x="2050069" y="1920033"/>
                </a:cubicBezTo>
                <a:cubicBezTo>
                  <a:pt x="2044259" y="1918891"/>
                  <a:pt x="2044735" y="1915271"/>
                  <a:pt x="2051021" y="1914223"/>
                </a:cubicBezTo>
                <a:cubicBezTo>
                  <a:pt x="2057498" y="1912223"/>
                  <a:pt x="2042163" y="1913080"/>
                  <a:pt x="2042258" y="1911080"/>
                </a:cubicBezTo>
                <a:cubicBezTo>
                  <a:pt x="2041877" y="1909175"/>
                  <a:pt x="2045592" y="1909175"/>
                  <a:pt x="2047211" y="1909270"/>
                </a:cubicBezTo>
                <a:cubicBezTo>
                  <a:pt x="2054831" y="1909746"/>
                  <a:pt x="2054450" y="1907937"/>
                  <a:pt x="2051593" y="1906603"/>
                </a:cubicBezTo>
                <a:cubicBezTo>
                  <a:pt x="2050069" y="1905841"/>
                  <a:pt x="2046449" y="1905555"/>
                  <a:pt x="2048259" y="1903460"/>
                </a:cubicBezTo>
                <a:cubicBezTo>
                  <a:pt x="2050069" y="1901365"/>
                  <a:pt x="2053212" y="1903270"/>
                  <a:pt x="2055403" y="1903650"/>
                </a:cubicBezTo>
                <a:cubicBezTo>
                  <a:pt x="2058546" y="1904127"/>
                  <a:pt x="2061975" y="1901841"/>
                  <a:pt x="2060070" y="1899555"/>
                </a:cubicBezTo>
                <a:cubicBezTo>
                  <a:pt x="2055212" y="1895745"/>
                  <a:pt x="2046068" y="1896507"/>
                  <a:pt x="2040830" y="1899650"/>
                </a:cubicBezTo>
                <a:cubicBezTo>
                  <a:pt x="2027209" y="1905841"/>
                  <a:pt x="2033114" y="1927177"/>
                  <a:pt x="2047973" y="1924415"/>
                </a:cubicBezTo>
                <a:close/>
                <a:moveTo>
                  <a:pt x="2032638" y="1962229"/>
                </a:moveTo>
                <a:cubicBezTo>
                  <a:pt x="2036829" y="1962039"/>
                  <a:pt x="2044925" y="1954038"/>
                  <a:pt x="2036353" y="1954704"/>
                </a:cubicBezTo>
                <a:cubicBezTo>
                  <a:pt x="2031400" y="1956038"/>
                  <a:pt x="2027685" y="1952418"/>
                  <a:pt x="2033686" y="1948037"/>
                </a:cubicBezTo>
                <a:cubicBezTo>
                  <a:pt x="2037020" y="1943084"/>
                  <a:pt x="2024447" y="1951085"/>
                  <a:pt x="2022923" y="1948704"/>
                </a:cubicBezTo>
                <a:cubicBezTo>
                  <a:pt x="2021208" y="1946894"/>
                  <a:pt x="2024923" y="1945084"/>
                  <a:pt x="2026637" y="1944513"/>
                </a:cubicBezTo>
                <a:cubicBezTo>
                  <a:pt x="2032543" y="1942512"/>
                  <a:pt x="2034258" y="1939941"/>
                  <a:pt x="2029114" y="1939655"/>
                </a:cubicBezTo>
                <a:cubicBezTo>
                  <a:pt x="2027018" y="1939655"/>
                  <a:pt x="2023208" y="1940893"/>
                  <a:pt x="2023494" y="1937941"/>
                </a:cubicBezTo>
                <a:cubicBezTo>
                  <a:pt x="2023780" y="1934892"/>
                  <a:pt x="2028352" y="1935464"/>
                  <a:pt x="2030733" y="1934797"/>
                </a:cubicBezTo>
                <a:cubicBezTo>
                  <a:pt x="2033781" y="1934035"/>
                  <a:pt x="2035210" y="1929558"/>
                  <a:pt x="2031876" y="1928320"/>
                </a:cubicBezTo>
                <a:cubicBezTo>
                  <a:pt x="2004063" y="1925844"/>
                  <a:pt x="2005778" y="1966325"/>
                  <a:pt x="2032638" y="1962229"/>
                </a:cubicBezTo>
                <a:close/>
                <a:moveTo>
                  <a:pt x="2006730" y="1982232"/>
                </a:moveTo>
                <a:cubicBezTo>
                  <a:pt x="2014445" y="2005663"/>
                  <a:pt x="2038544" y="1986137"/>
                  <a:pt x="2025590" y="1987470"/>
                </a:cubicBezTo>
                <a:cubicBezTo>
                  <a:pt x="2021684" y="1988709"/>
                  <a:pt x="2018922" y="1986137"/>
                  <a:pt x="2022827" y="1982327"/>
                </a:cubicBezTo>
                <a:cubicBezTo>
                  <a:pt x="2024256" y="1980898"/>
                  <a:pt x="2023494" y="1980708"/>
                  <a:pt x="2021875" y="1981184"/>
                </a:cubicBezTo>
                <a:cubicBezTo>
                  <a:pt x="2019589" y="1981470"/>
                  <a:pt x="2017303" y="1984422"/>
                  <a:pt x="2015208" y="1983279"/>
                </a:cubicBezTo>
                <a:cubicBezTo>
                  <a:pt x="2012636" y="1980041"/>
                  <a:pt x="2026923" y="1976707"/>
                  <a:pt x="2018732" y="1975850"/>
                </a:cubicBezTo>
                <a:cubicBezTo>
                  <a:pt x="2017303" y="1975755"/>
                  <a:pt x="2014731" y="1977183"/>
                  <a:pt x="2014541" y="1974707"/>
                </a:cubicBezTo>
                <a:cubicBezTo>
                  <a:pt x="2014445" y="1972135"/>
                  <a:pt x="2017779" y="1972516"/>
                  <a:pt x="2019494" y="1971945"/>
                </a:cubicBezTo>
                <a:cubicBezTo>
                  <a:pt x="2029495" y="1962325"/>
                  <a:pt x="2002730" y="1965754"/>
                  <a:pt x="2006730" y="1982232"/>
                </a:cubicBezTo>
                <a:close/>
                <a:moveTo>
                  <a:pt x="2005111" y="1920986"/>
                </a:moveTo>
                <a:cubicBezTo>
                  <a:pt x="2007683" y="1919938"/>
                  <a:pt x="2011683" y="1918033"/>
                  <a:pt x="2013207" y="1915842"/>
                </a:cubicBezTo>
                <a:cubicBezTo>
                  <a:pt x="2015017" y="1913271"/>
                  <a:pt x="2010731" y="1913652"/>
                  <a:pt x="2008826" y="1914318"/>
                </a:cubicBezTo>
                <a:cubicBezTo>
                  <a:pt x="2003587" y="1916033"/>
                  <a:pt x="2000348" y="1913652"/>
                  <a:pt x="2005968" y="1909175"/>
                </a:cubicBezTo>
                <a:cubicBezTo>
                  <a:pt x="2010445" y="1904508"/>
                  <a:pt x="1997015" y="1912604"/>
                  <a:pt x="1995872" y="1910794"/>
                </a:cubicBezTo>
                <a:cubicBezTo>
                  <a:pt x="1994252" y="1909461"/>
                  <a:pt x="1997777" y="1907841"/>
                  <a:pt x="1999301" y="1907079"/>
                </a:cubicBezTo>
                <a:cubicBezTo>
                  <a:pt x="2006635" y="1903746"/>
                  <a:pt x="2005016" y="1902508"/>
                  <a:pt x="2001491" y="1902888"/>
                </a:cubicBezTo>
                <a:cubicBezTo>
                  <a:pt x="1999586" y="1903079"/>
                  <a:pt x="1996062" y="1904508"/>
                  <a:pt x="1996348" y="1902031"/>
                </a:cubicBezTo>
                <a:cubicBezTo>
                  <a:pt x="1996634" y="1899459"/>
                  <a:pt x="2000729" y="1899459"/>
                  <a:pt x="2003015" y="1898697"/>
                </a:cubicBezTo>
                <a:cubicBezTo>
                  <a:pt x="2006254" y="1897554"/>
                  <a:pt x="2007778" y="1893935"/>
                  <a:pt x="2004444" y="1893173"/>
                </a:cubicBezTo>
                <a:cubicBezTo>
                  <a:pt x="1979108" y="1893173"/>
                  <a:pt x="1978727" y="1926415"/>
                  <a:pt x="2005111" y="1920986"/>
                </a:cubicBezTo>
                <a:close/>
                <a:moveTo>
                  <a:pt x="1980155" y="2004996"/>
                </a:moveTo>
                <a:cubicBezTo>
                  <a:pt x="1984251" y="2008521"/>
                  <a:pt x="1990919" y="2007759"/>
                  <a:pt x="1994443" y="2003854"/>
                </a:cubicBezTo>
                <a:cubicBezTo>
                  <a:pt x="1997586" y="1999091"/>
                  <a:pt x="1980536" y="2004520"/>
                  <a:pt x="1989585" y="1995948"/>
                </a:cubicBezTo>
                <a:cubicBezTo>
                  <a:pt x="1993109" y="1992138"/>
                  <a:pt x="1982727" y="1997662"/>
                  <a:pt x="1981870" y="1995567"/>
                </a:cubicBezTo>
                <a:cubicBezTo>
                  <a:pt x="1980822" y="1993947"/>
                  <a:pt x="1983584" y="1992995"/>
                  <a:pt x="1984823" y="1992614"/>
                </a:cubicBezTo>
                <a:cubicBezTo>
                  <a:pt x="1990538" y="1990709"/>
                  <a:pt x="1989490" y="1989185"/>
                  <a:pt x="1986918" y="1988899"/>
                </a:cubicBezTo>
                <a:cubicBezTo>
                  <a:pt x="1985489" y="1988709"/>
                  <a:pt x="1982727" y="1989471"/>
                  <a:pt x="1983204" y="1987090"/>
                </a:cubicBezTo>
                <a:cubicBezTo>
                  <a:pt x="1983680" y="1984613"/>
                  <a:pt x="1986728" y="1985280"/>
                  <a:pt x="1988537" y="1985184"/>
                </a:cubicBezTo>
                <a:cubicBezTo>
                  <a:pt x="1991109" y="1984899"/>
                  <a:pt x="1992729" y="1981755"/>
                  <a:pt x="1990347" y="1980232"/>
                </a:cubicBezTo>
                <a:cubicBezTo>
                  <a:pt x="1975964" y="1975564"/>
                  <a:pt x="1967487" y="1997567"/>
                  <a:pt x="1980155" y="2004996"/>
                </a:cubicBezTo>
                <a:close/>
                <a:moveTo>
                  <a:pt x="1972154" y="1965372"/>
                </a:moveTo>
                <a:cubicBezTo>
                  <a:pt x="1992347" y="1979565"/>
                  <a:pt x="2014922" y="1949085"/>
                  <a:pt x="1997205" y="1956419"/>
                </a:cubicBezTo>
                <a:cubicBezTo>
                  <a:pt x="1991681" y="1959562"/>
                  <a:pt x="1986918" y="1957943"/>
                  <a:pt x="1990157" y="1951847"/>
                </a:cubicBezTo>
                <a:cubicBezTo>
                  <a:pt x="1996919" y="1940893"/>
                  <a:pt x="1981584" y="1957086"/>
                  <a:pt x="1979012" y="1955371"/>
                </a:cubicBezTo>
                <a:cubicBezTo>
                  <a:pt x="1976631" y="1954228"/>
                  <a:pt x="1979108" y="1951657"/>
                  <a:pt x="1980822" y="1950037"/>
                </a:cubicBezTo>
                <a:cubicBezTo>
                  <a:pt x="1984156" y="1947466"/>
                  <a:pt x="1990728" y="1940703"/>
                  <a:pt x="1982346" y="1943084"/>
                </a:cubicBezTo>
                <a:cubicBezTo>
                  <a:pt x="1979870" y="1943941"/>
                  <a:pt x="1976155" y="1946989"/>
                  <a:pt x="1975202" y="1943655"/>
                </a:cubicBezTo>
                <a:cubicBezTo>
                  <a:pt x="1974250" y="1940226"/>
                  <a:pt x="1979584" y="1938893"/>
                  <a:pt x="1982346" y="1937179"/>
                </a:cubicBezTo>
                <a:cubicBezTo>
                  <a:pt x="1986156" y="1934892"/>
                  <a:pt x="1986537" y="1929749"/>
                  <a:pt x="1981679" y="1929654"/>
                </a:cubicBezTo>
                <a:cubicBezTo>
                  <a:pt x="1964439" y="1931463"/>
                  <a:pt x="1954819" y="1956800"/>
                  <a:pt x="1972154" y="1965372"/>
                </a:cubicBezTo>
                <a:close/>
                <a:moveTo>
                  <a:pt x="1964534" y="1991757"/>
                </a:moveTo>
                <a:cubicBezTo>
                  <a:pt x="1966535" y="1988804"/>
                  <a:pt x="1962153" y="1988709"/>
                  <a:pt x="1960153" y="1989280"/>
                </a:cubicBezTo>
                <a:cubicBezTo>
                  <a:pt x="1954629" y="1990804"/>
                  <a:pt x="1951485" y="1987566"/>
                  <a:pt x="1957676" y="1982517"/>
                </a:cubicBezTo>
                <a:cubicBezTo>
                  <a:pt x="1962725" y="1977088"/>
                  <a:pt x="1948247" y="1985851"/>
                  <a:pt x="1947199" y="1983375"/>
                </a:cubicBezTo>
                <a:cubicBezTo>
                  <a:pt x="1945675" y="1981470"/>
                  <a:pt x="1949485" y="1979850"/>
                  <a:pt x="1951104" y="1979088"/>
                </a:cubicBezTo>
                <a:cubicBezTo>
                  <a:pt x="1958915" y="1975659"/>
                  <a:pt x="1957391" y="1973945"/>
                  <a:pt x="1953866" y="1973945"/>
                </a:cubicBezTo>
                <a:cubicBezTo>
                  <a:pt x="1951866" y="1973945"/>
                  <a:pt x="1948151" y="1975469"/>
                  <a:pt x="1948723" y="1972326"/>
                </a:cubicBezTo>
                <a:cubicBezTo>
                  <a:pt x="1949390" y="1969087"/>
                  <a:pt x="1953485" y="1969563"/>
                  <a:pt x="1955867" y="1968801"/>
                </a:cubicBezTo>
                <a:cubicBezTo>
                  <a:pt x="1958819" y="1967944"/>
                  <a:pt x="1961772" y="1963753"/>
                  <a:pt x="1958058" y="1962039"/>
                </a:cubicBezTo>
                <a:cubicBezTo>
                  <a:pt x="1947104" y="1960134"/>
                  <a:pt x="1935864" y="1971468"/>
                  <a:pt x="1936150" y="1982041"/>
                </a:cubicBezTo>
                <a:cubicBezTo>
                  <a:pt x="1936340" y="1996900"/>
                  <a:pt x="1955390" y="2003187"/>
                  <a:pt x="1964534" y="1991757"/>
                </a:cubicBezTo>
                <a:close/>
                <a:moveTo>
                  <a:pt x="1926911" y="2020141"/>
                </a:moveTo>
                <a:cubicBezTo>
                  <a:pt x="1928530" y="2032905"/>
                  <a:pt x="1948247" y="2037000"/>
                  <a:pt x="1955962" y="2027475"/>
                </a:cubicBezTo>
                <a:cubicBezTo>
                  <a:pt x="1958819" y="2024332"/>
                  <a:pt x="1961677" y="2012997"/>
                  <a:pt x="1954247" y="2019760"/>
                </a:cubicBezTo>
                <a:cubicBezTo>
                  <a:pt x="1951390" y="2023570"/>
                  <a:pt x="1947389" y="2023380"/>
                  <a:pt x="1947961" y="2018141"/>
                </a:cubicBezTo>
                <a:cubicBezTo>
                  <a:pt x="1948342" y="2016236"/>
                  <a:pt x="1948818" y="2013283"/>
                  <a:pt x="1946532" y="2016331"/>
                </a:cubicBezTo>
                <a:cubicBezTo>
                  <a:pt x="1944532" y="2018332"/>
                  <a:pt x="1943865" y="2022713"/>
                  <a:pt x="1940817" y="2023094"/>
                </a:cubicBezTo>
                <a:cubicBezTo>
                  <a:pt x="1938436" y="2022713"/>
                  <a:pt x="1940150" y="2019760"/>
                  <a:pt x="1941008" y="2018236"/>
                </a:cubicBezTo>
                <a:cubicBezTo>
                  <a:pt x="1944818" y="2011759"/>
                  <a:pt x="1942627" y="2011474"/>
                  <a:pt x="1939769" y="2013569"/>
                </a:cubicBezTo>
                <a:cubicBezTo>
                  <a:pt x="1938245" y="2014712"/>
                  <a:pt x="1936340" y="2017665"/>
                  <a:pt x="1934721" y="2015379"/>
                </a:cubicBezTo>
                <a:cubicBezTo>
                  <a:pt x="1933102" y="2013093"/>
                  <a:pt x="1936626" y="2011092"/>
                  <a:pt x="1938055" y="2009283"/>
                </a:cubicBezTo>
                <a:cubicBezTo>
                  <a:pt x="1942055" y="1995662"/>
                  <a:pt x="1923482" y="2009759"/>
                  <a:pt x="1926911" y="2020141"/>
                </a:cubicBezTo>
                <a:close/>
                <a:moveTo>
                  <a:pt x="1920910" y="2068433"/>
                </a:moveTo>
                <a:cubicBezTo>
                  <a:pt x="1924148" y="2067004"/>
                  <a:pt x="1931006" y="2057860"/>
                  <a:pt x="1922720" y="2061480"/>
                </a:cubicBezTo>
                <a:cubicBezTo>
                  <a:pt x="1918814" y="2063861"/>
                  <a:pt x="1915766" y="2061956"/>
                  <a:pt x="1919386" y="2056812"/>
                </a:cubicBezTo>
                <a:cubicBezTo>
                  <a:pt x="1921862" y="2051669"/>
                  <a:pt x="1913004" y="2061289"/>
                  <a:pt x="1911480" y="2059670"/>
                </a:cubicBezTo>
                <a:cubicBezTo>
                  <a:pt x="1909956" y="2058527"/>
                  <a:pt x="1912433" y="2056432"/>
                  <a:pt x="1913576" y="2055574"/>
                </a:cubicBezTo>
                <a:cubicBezTo>
                  <a:pt x="1918814" y="2051383"/>
                  <a:pt x="1917290" y="2050336"/>
                  <a:pt x="1914528" y="2051097"/>
                </a:cubicBezTo>
                <a:cubicBezTo>
                  <a:pt x="1913004" y="2051479"/>
                  <a:pt x="1910528" y="2053383"/>
                  <a:pt x="1910242" y="2050812"/>
                </a:cubicBezTo>
                <a:cubicBezTo>
                  <a:pt x="1910051" y="2048240"/>
                  <a:pt x="1913290" y="2047764"/>
                  <a:pt x="1914909" y="2046716"/>
                </a:cubicBezTo>
                <a:cubicBezTo>
                  <a:pt x="1917386" y="2045287"/>
                  <a:pt x="1917862" y="2041668"/>
                  <a:pt x="1915195" y="2041191"/>
                </a:cubicBezTo>
                <a:cubicBezTo>
                  <a:pt x="1895002" y="2043478"/>
                  <a:pt x="1900526" y="2077863"/>
                  <a:pt x="1920910" y="2068433"/>
                </a:cubicBezTo>
                <a:close/>
                <a:moveTo>
                  <a:pt x="1906718" y="2066814"/>
                </a:moveTo>
                <a:lnTo>
                  <a:pt x="1906718" y="2066814"/>
                </a:lnTo>
                <a:cubicBezTo>
                  <a:pt x="1906718" y="2066814"/>
                  <a:pt x="1906718" y="2066814"/>
                  <a:pt x="1906718" y="2066814"/>
                </a:cubicBezTo>
                <a:lnTo>
                  <a:pt x="1906718" y="2066814"/>
                </a:lnTo>
                <a:close/>
                <a:moveTo>
                  <a:pt x="1883191" y="2105676"/>
                </a:moveTo>
                <a:cubicBezTo>
                  <a:pt x="1893287" y="2107105"/>
                  <a:pt x="1907384" y="2095198"/>
                  <a:pt x="1901384" y="2084435"/>
                </a:cubicBezTo>
                <a:cubicBezTo>
                  <a:pt x="1899860" y="2082340"/>
                  <a:pt x="1898145" y="2085959"/>
                  <a:pt x="1897955" y="2087578"/>
                </a:cubicBezTo>
                <a:cubicBezTo>
                  <a:pt x="1897193" y="2092150"/>
                  <a:pt x="1893478" y="2094055"/>
                  <a:pt x="1891763" y="2088721"/>
                </a:cubicBezTo>
                <a:cubicBezTo>
                  <a:pt x="1891192" y="2086721"/>
                  <a:pt x="1890525" y="2087483"/>
                  <a:pt x="1890239" y="2089293"/>
                </a:cubicBezTo>
                <a:cubicBezTo>
                  <a:pt x="1889477" y="2091674"/>
                  <a:pt x="1890906" y="2095293"/>
                  <a:pt x="1888715" y="2097103"/>
                </a:cubicBezTo>
                <a:cubicBezTo>
                  <a:pt x="1886715" y="2098056"/>
                  <a:pt x="1886715" y="2094912"/>
                  <a:pt x="1886715" y="2093579"/>
                </a:cubicBezTo>
                <a:cubicBezTo>
                  <a:pt x="1886810" y="2087007"/>
                  <a:pt x="1885001" y="2088054"/>
                  <a:pt x="1883667" y="2091007"/>
                </a:cubicBezTo>
                <a:cubicBezTo>
                  <a:pt x="1883000" y="2092626"/>
                  <a:pt x="1882810" y="2095675"/>
                  <a:pt x="1880524" y="2095008"/>
                </a:cubicBezTo>
                <a:cubicBezTo>
                  <a:pt x="1878238" y="2094341"/>
                  <a:pt x="1880048" y="2091007"/>
                  <a:pt x="1880333" y="2089007"/>
                </a:cubicBezTo>
                <a:cubicBezTo>
                  <a:pt x="1876619" y="2076053"/>
                  <a:pt x="1866046" y="2103866"/>
                  <a:pt x="1883191" y="2105676"/>
                </a:cubicBezTo>
                <a:close/>
                <a:moveTo>
                  <a:pt x="1851282" y="2139013"/>
                </a:moveTo>
                <a:cubicBezTo>
                  <a:pt x="1866236" y="2159397"/>
                  <a:pt x="1884429" y="2122916"/>
                  <a:pt x="1871761" y="2132917"/>
                </a:cubicBezTo>
                <a:cubicBezTo>
                  <a:pt x="1868332" y="2136727"/>
                  <a:pt x="1864808" y="2135870"/>
                  <a:pt x="1867379" y="2129393"/>
                </a:cubicBezTo>
                <a:cubicBezTo>
                  <a:pt x="1868332" y="2127107"/>
                  <a:pt x="1867475" y="2127393"/>
                  <a:pt x="1866046" y="2128822"/>
                </a:cubicBezTo>
                <a:cubicBezTo>
                  <a:pt x="1863950" y="2130536"/>
                  <a:pt x="1862808" y="2134727"/>
                  <a:pt x="1860045" y="2135013"/>
                </a:cubicBezTo>
                <a:cubicBezTo>
                  <a:pt x="1858235" y="2134346"/>
                  <a:pt x="1860331" y="2131489"/>
                  <a:pt x="1861188" y="2130250"/>
                </a:cubicBezTo>
                <a:cubicBezTo>
                  <a:pt x="1865474" y="2124250"/>
                  <a:pt x="1863760" y="2123773"/>
                  <a:pt x="1861188" y="2125488"/>
                </a:cubicBezTo>
                <a:cubicBezTo>
                  <a:pt x="1859759" y="2126440"/>
                  <a:pt x="1857664" y="2129107"/>
                  <a:pt x="1856807" y="2126726"/>
                </a:cubicBezTo>
                <a:cubicBezTo>
                  <a:pt x="1855949" y="2124250"/>
                  <a:pt x="1859093" y="2122630"/>
                  <a:pt x="1860617" y="2121011"/>
                </a:cubicBezTo>
                <a:cubicBezTo>
                  <a:pt x="1866617" y="2105580"/>
                  <a:pt x="1842805" y="2125107"/>
                  <a:pt x="1851282" y="2139013"/>
                </a:cubicBezTo>
                <a:close/>
                <a:moveTo>
                  <a:pt x="1835471" y="2190639"/>
                </a:moveTo>
                <a:cubicBezTo>
                  <a:pt x="1842614" y="2189210"/>
                  <a:pt x="1848139" y="2179971"/>
                  <a:pt x="1848615" y="2173018"/>
                </a:cubicBezTo>
                <a:cubicBezTo>
                  <a:pt x="1847663" y="2165588"/>
                  <a:pt x="1836899" y="2187972"/>
                  <a:pt x="1837471" y="2173589"/>
                </a:cubicBezTo>
                <a:cubicBezTo>
                  <a:pt x="1839376" y="2162540"/>
                  <a:pt x="1832899" y="2180542"/>
                  <a:pt x="1830041" y="2180257"/>
                </a:cubicBezTo>
                <a:cubicBezTo>
                  <a:pt x="1827755" y="2180066"/>
                  <a:pt x="1829660" y="2176161"/>
                  <a:pt x="1830613" y="2174446"/>
                </a:cubicBezTo>
                <a:cubicBezTo>
                  <a:pt x="1834709" y="2166350"/>
                  <a:pt x="1832613" y="2166350"/>
                  <a:pt x="1829756" y="2169017"/>
                </a:cubicBezTo>
                <a:cubicBezTo>
                  <a:pt x="1828232" y="2170446"/>
                  <a:pt x="1826136" y="2174161"/>
                  <a:pt x="1824708" y="2171684"/>
                </a:cubicBezTo>
                <a:cubicBezTo>
                  <a:pt x="1823279" y="2169112"/>
                  <a:pt x="1826803" y="2166350"/>
                  <a:pt x="1828232" y="2164159"/>
                </a:cubicBezTo>
                <a:cubicBezTo>
                  <a:pt x="1830327" y="2161016"/>
                  <a:pt x="1829089" y="2156730"/>
                  <a:pt x="1825850" y="2158254"/>
                </a:cubicBezTo>
                <a:cubicBezTo>
                  <a:pt x="1811468" y="2167017"/>
                  <a:pt x="1814516" y="2197211"/>
                  <a:pt x="1835471" y="2190639"/>
                </a:cubicBezTo>
                <a:close/>
                <a:moveTo>
                  <a:pt x="1799561" y="2221500"/>
                </a:moveTo>
                <a:cubicBezTo>
                  <a:pt x="1812611" y="2244741"/>
                  <a:pt x="1833089" y="2205498"/>
                  <a:pt x="1819945" y="2216071"/>
                </a:cubicBezTo>
                <a:cubicBezTo>
                  <a:pt x="1816230" y="2220071"/>
                  <a:pt x="1812896" y="2218928"/>
                  <a:pt x="1815944" y="2212070"/>
                </a:cubicBezTo>
                <a:cubicBezTo>
                  <a:pt x="1816992" y="2209593"/>
                  <a:pt x="1816230" y="2209879"/>
                  <a:pt x="1814706" y="2211403"/>
                </a:cubicBezTo>
                <a:cubicBezTo>
                  <a:pt x="1812515" y="2213118"/>
                  <a:pt x="1811182" y="2217595"/>
                  <a:pt x="1808420" y="2217785"/>
                </a:cubicBezTo>
                <a:cubicBezTo>
                  <a:pt x="1806705" y="2217023"/>
                  <a:pt x="1808991" y="2213975"/>
                  <a:pt x="1809944" y="2212642"/>
                </a:cubicBezTo>
                <a:cubicBezTo>
                  <a:pt x="1814611" y="2206355"/>
                  <a:pt x="1812992" y="2205784"/>
                  <a:pt x="1810229" y="2207498"/>
                </a:cubicBezTo>
                <a:cubicBezTo>
                  <a:pt x="1808801" y="2208451"/>
                  <a:pt x="1806515" y="2211308"/>
                  <a:pt x="1805848" y="2208641"/>
                </a:cubicBezTo>
                <a:cubicBezTo>
                  <a:pt x="1805181" y="2205974"/>
                  <a:pt x="1808420" y="2204355"/>
                  <a:pt x="1809944" y="2202640"/>
                </a:cubicBezTo>
                <a:cubicBezTo>
                  <a:pt x="1816802" y="2186257"/>
                  <a:pt x="1792418" y="2206450"/>
                  <a:pt x="1799561" y="2221500"/>
                </a:cubicBezTo>
                <a:close/>
                <a:moveTo>
                  <a:pt x="1786226" y="2279412"/>
                </a:moveTo>
                <a:cubicBezTo>
                  <a:pt x="1794418" y="2279126"/>
                  <a:pt x="1803181" y="2249694"/>
                  <a:pt x="1792989" y="2263124"/>
                </a:cubicBezTo>
                <a:cubicBezTo>
                  <a:pt x="1790036" y="2268649"/>
                  <a:pt x="1785941" y="2269315"/>
                  <a:pt x="1787179" y="2261505"/>
                </a:cubicBezTo>
                <a:cubicBezTo>
                  <a:pt x="1787655" y="2258743"/>
                  <a:pt x="1786798" y="2259409"/>
                  <a:pt x="1785560" y="2261505"/>
                </a:cubicBezTo>
                <a:cubicBezTo>
                  <a:pt x="1783655" y="2264172"/>
                  <a:pt x="1783369" y="2269125"/>
                  <a:pt x="1780416" y="2270554"/>
                </a:cubicBezTo>
                <a:cubicBezTo>
                  <a:pt x="1778225" y="2270744"/>
                  <a:pt x="1779845" y="2266839"/>
                  <a:pt x="1780511" y="2265124"/>
                </a:cubicBezTo>
                <a:cubicBezTo>
                  <a:pt x="1783845" y="2257028"/>
                  <a:pt x="1781750" y="2257314"/>
                  <a:pt x="1779273" y="2260267"/>
                </a:cubicBezTo>
                <a:cubicBezTo>
                  <a:pt x="1773558" y="2268934"/>
                  <a:pt x="1772987" y="2260838"/>
                  <a:pt x="1777463" y="2256076"/>
                </a:cubicBezTo>
                <a:cubicBezTo>
                  <a:pt x="1779178" y="2252837"/>
                  <a:pt x="1777654" y="2249122"/>
                  <a:pt x="1774701" y="2251027"/>
                </a:cubicBezTo>
                <a:cubicBezTo>
                  <a:pt x="1771939" y="2252742"/>
                  <a:pt x="1769843" y="2257600"/>
                  <a:pt x="1768700" y="2260743"/>
                </a:cubicBezTo>
                <a:cubicBezTo>
                  <a:pt x="1763938" y="2274173"/>
                  <a:pt x="1773082" y="2285793"/>
                  <a:pt x="1786226" y="2279412"/>
                </a:cubicBezTo>
                <a:close/>
                <a:moveTo>
                  <a:pt x="1745459" y="2332942"/>
                </a:moveTo>
                <a:cubicBezTo>
                  <a:pt x="1755270" y="2341705"/>
                  <a:pt x="1770796" y="2327989"/>
                  <a:pt x="1770510" y="2316369"/>
                </a:cubicBezTo>
                <a:cubicBezTo>
                  <a:pt x="1770320" y="2313130"/>
                  <a:pt x="1767272" y="2316750"/>
                  <a:pt x="1766224" y="2318655"/>
                </a:cubicBezTo>
                <a:cubicBezTo>
                  <a:pt x="1764795" y="2321226"/>
                  <a:pt x="1763081" y="2322751"/>
                  <a:pt x="1761842" y="2322560"/>
                </a:cubicBezTo>
                <a:cubicBezTo>
                  <a:pt x="1758890" y="2323513"/>
                  <a:pt x="1762795" y="2311225"/>
                  <a:pt x="1759366" y="2317036"/>
                </a:cubicBezTo>
                <a:cubicBezTo>
                  <a:pt x="1757556" y="2319607"/>
                  <a:pt x="1756985" y="2324179"/>
                  <a:pt x="1754127" y="2325608"/>
                </a:cubicBezTo>
                <a:cubicBezTo>
                  <a:pt x="1752127" y="2325703"/>
                  <a:pt x="1753746" y="2321989"/>
                  <a:pt x="1754508" y="2320369"/>
                </a:cubicBezTo>
                <a:cubicBezTo>
                  <a:pt x="1758033" y="2312749"/>
                  <a:pt x="1755937" y="2313035"/>
                  <a:pt x="1753556" y="2315797"/>
                </a:cubicBezTo>
                <a:cubicBezTo>
                  <a:pt x="1752222" y="2317321"/>
                  <a:pt x="1750412" y="2320846"/>
                  <a:pt x="1749174" y="2318845"/>
                </a:cubicBezTo>
                <a:cubicBezTo>
                  <a:pt x="1747841" y="2316845"/>
                  <a:pt x="1750889" y="2313988"/>
                  <a:pt x="1752127" y="2311797"/>
                </a:cubicBezTo>
                <a:cubicBezTo>
                  <a:pt x="1755365" y="2294652"/>
                  <a:pt x="1734315" y="2322655"/>
                  <a:pt x="1745459" y="2332942"/>
                </a:cubicBezTo>
                <a:close/>
                <a:moveTo>
                  <a:pt x="1714789" y="2380472"/>
                </a:moveTo>
                <a:cubicBezTo>
                  <a:pt x="1731172" y="2394379"/>
                  <a:pt x="1745555" y="2354659"/>
                  <a:pt x="1734125" y="2368280"/>
                </a:cubicBezTo>
                <a:cubicBezTo>
                  <a:pt x="1731172" y="2372947"/>
                  <a:pt x="1727743" y="2373328"/>
                  <a:pt x="1729458" y="2366661"/>
                </a:cubicBezTo>
                <a:cubicBezTo>
                  <a:pt x="1730315" y="2360755"/>
                  <a:pt x="1724790" y="2374662"/>
                  <a:pt x="1722980" y="2374186"/>
                </a:cubicBezTo>
                <a:cubicBezTo>
                  <a:pt x="1721171" y="2374186"/>
                  <a:pt x="1722885" y="2370947"/>
                  <a:pt x="1723647" y="2369518"/>
                </a:cubicBezTo>
                <a:cubicBezTo>
                  <a:pt x="1727171" y="2362660"/>
                  <a:pt x="1725457" y="2362946"/>
                  <a:pt x="1723076" y="2365327"/>
                </a:cubicBezTo>
                <a:cubicBezTo>
                  <a:pt x="1721837" y="2366661"/>
                  <a:pt x="1720028" y="2369804"/>
                  <a:pt x="1718980" y="2367899"/>
                </a:cubicBezTo>
                <a:cubicBezTo>
                  <a:pt x="1717932" y="2365994"/>
                  <a:pt x="1720790" y="2363518"/>
                  <a:pt x="1721933" y="2361613"/>
                </a:cubicBezTo>
                <a:cubicBezTo>
                  <a:pt x="1726029" y="2346087"/>
                  <a:pt x="1705835" y="2371233"/>
                  <a:pt x="1714789" y="2380472"/>
                </a:cubicBezTo>
                <a:close/>
                <a:moveTo>
                  <a:pt x="1679642" y="2426573"/>
                </a:moveTo>
                <a:cubicBezTo>
                  <a:pt x="1688024" y="2440575"/>
                  <a:pt x="1709169" y="2426954"/>
                  <a:pt x="1711646" y="2413714"/>
                </a:cubicBezTo>
                <a:cubicBezTo>
                  <a:pt x="1712408" y="2409618"/>
                  <a:pt x="1708026" y="2413333"/>
                  <a:pt x="1706216" y="2415429"/>
                </a:cubicBezTo>
                <a:cubicBezTo>
                  <a:pt x="1700406" y="2422096"/>
                  <a:pt x="1697549" y="2418286"/>
                  <a:pt x="1700883" y="2412000"/>
                </a:cubicBezTo>
                <a:cubicBezTo>
                  <a:pt x="1703740" y="2403808"/>
                  <a:pt x="1693167" y="2421334"/>
                  <a:pt x="1691167" y="2420191"/>
                </a:cubicBezTo>
                <a:cubicBezTo>
                  <a:pt x="1687071" y="2418667"/>
                  <a:pt x="1704121" y="2401903"/>
                  <a:pt x="1693358" y="2408380"/>
                </a:cubicBezTo>
                <a:cubicBezTo>
                  <a:pt x="1691453" y="2409809"/>
                  <a:pt x="1688595" y="2413429"/>
                  <a:pt x="1687738" y="2410666"/>
                </a:cubicBezTo>
                <a:cubicBezTo>
                  <a:pt x="1686881" y="2407809"/>
                  <a:pt x="1690976" y="2405428"/>
                  <a:pt x="1692977" y="2403046"/>
                </a:cubicBezTo>
                <a:cubicBezTo>
                  <a:pt x="1701454" y="2382949"/>
                  <a:pt x="1670879" y="2411333"/>
                  <a:pt x="1679642" y="2426573"/>
                </a:cubicBezTo>
                <a:close/>
                <a:moveTo>
                  <a:pt x="1674117" y="2381520"/>
                </a:moveTo>
                <a:cubicBezTo>
                  <a:pt x="1678689" y="2400379"/>
                  <a:pt x="1701168" y="2390473"/>
                  <a:pt x="1705454" y="2376376"/>
                </a:cubicBezTo>
                <a:cubicBezTo>
                  <a:pt x="1706883" y="2371995"/>
                  <a:pt x="1702311" y="2374757"/>
                  <a:pt x="1700311" y="2376567"/>
                </a:cubicBezTo>
                <a:cubicBezTo>
                  <a:pt x="1694977" y="2381520"/>
                  <a:pt x="1691167" y="2379710"/>
                  <a:pt x="1696120" y="2371042"/>
                </a:cubicBezTo>
                <a:cubicBezTo>
                  <a:pt x="1700025" y="2362565"/>
                  <a:pt x="1687643" y="2379615"/>
                  <a:pt x="1685738" y="2377805"/>
                </a:cubicBezTo>
                <a:cubicBezTo>
                  <a:pt x="1683737" y="2376186"/>
                  <a:pt x="1687738" y="2372471"/>
                  <a:pt x="1688690" y="2371233"/>
                </a:cubicBezTo>
                <a:cubicBezTo>
                  <a:pt x="1695644" y="2363518"/>
                  <a:pt x="1693643" y="2362660"/>
                  <a:pt x="1690024" y="2364661"/>
                </a:cubicBezTo>
                <a:cubicBezTo>
                  <a:pt x="1688024" y="2365804"/>
                  <a:pt x="1684785" y="2369233"/>
                  <a:pt x="1684499" y="2365804"/>
                </a:cubicBezTo>
                <a:cubicBezTo>
                  <a:pt x="1684214" y="2362279"/>
                  <a:pt x="1688405" y="2360565"/>
                  <a:pt x="1690595" y="2358469"/>
                </a:cubicBezTo>
                <a:cubicBezTo>
                  <a:pt x="1701740" y="2338372"/>
                  <a:pt x="1669164" y="2361041"/>
                  <a:pt x="1674117" y="2381520"/>
                </a:cubicBezTo>
                <a:close/>
                <a:moveTo>
                  <a:pt x="1680499" y="2331037"/>
                </a:moveTo>
                <a:cubicBezTo>
                  <a:pt x="1681833" y="2328751"/>
                  <a:pt x="1683547" y="2325037"/>
                  <a:pt x="1683452" y="2322655"/>
                </a:cubicBezTo>
                <a:cubicBezTo>
                  <a:pt x="1682880" y="2316940"/>
                  <a:pt x="1673355" y="2336371"/>
                  <a:pt x="1675070" y="2322751"/>
                </a:cubicBezTo>
                <a:cubicBezTo>
                  <a:pt x="1675355" y="2317417"/>
                  <a:pt x="1671069" y="2329990"/>
                  <a:pt x="1669164" y="2329704"/>
                </a:cubicBezTo>
                <a:cubicBezTo>
                  <a:pt x="1667450" y="2329704"/>
                  <a:pt x="1668879" y="2326656"/>
                  <a:pt x="1669545" y="2325322"/>
                </a:cubicBezTo>
                <a:cubicBezTo>
                  <a:pt x="1672688" y="2319036"/>
                  <a:pt x="1670974" y="2319131"/>
                  <a:pt x="1668783" y="2321322"/>
                </a:cubicBezTo>
                <a:cubicBezTo>
                  <a:pt x="1667640" y="2322560"/>
                  <a:pt x="1666021" y="2325418"/>
                  <a:pt x="1664973" y="2323703"/>
                </a:cubicBezTo>
                <a:cubicBezTo>
                  <a:pt x="1663830" y="2321893"/>
                  <a:pt x="1666497" y="2319607"/>
                  <a:pt x="1667640" y="2317893"/>
                </a:cubicBezTo>
                <a:cubicBezTo>
                  <a:pt x="1669164" y="2315416"/>
                  <a:pt x="1668212" y="2312273"/>
                  <a:pt x="1665640" y="2313702"/>
                </a:cubicBezTo>
                <a:cubicBezTo>
                  <a:pt x="1649162" y="2327037"/>
                  <a:pt x="1666211" y="2350278"/>
                  <a:pt x="1680499" y="2331037"/>
                </a:cubicBezTo>
                <a:close/>
                <a:moveTo>
                  <a:pt x="1649447" y="2477722"/>
                </a:moveTo>
                <a:cubicBezTo>
                  <a:pt x="1656115" y="2482294"/>
                  <a:pt x="1679546" y="2457529"/>
                  <a:pt x="1664687" y="2465530"/>
                </a:cubicBezTo>
                <a:cubicBezTo>
                  <a:pt x="1659258" y="2469531"/>
                  <a:pt x="1656401" y="2467626"/>
                  <a:pt x="1662211" y="2460482"/>
                </a:cubicBezTo>
                <a:cubicBezTo>
                  <a:pt x="1664306" y="2457910"/>
                  <a:pt x="1663354" y="2458101"/>
                  <a:pt x="1661258" y="2459530"/>
                </a:cubicBezTo>
                <a:cubicBezTo>
                  <a:pt x="1658401" y="2461053"/>
                  <a:pt x="1655448" y="2465816"/>
                  <a:pt x="1652210" y="2465530"/>
                </a:cubicBezTo>
                <a:cubicBezTo>
                  <a:pt x="1650876" y="2464387"/>
                  <a:pt x="1654496" y="2461530"/>
                  <a:pt x="1655924" y="2460196"/>
                </a:cubicBezTo>
                <a:cubicBezTo>
                  <a:pt x="1663163" y="2453910"/>
                  <a:pt x="1661639" y="2453052"/>
                  <a:pt x="1658306" y="2454576"/>
                </a:cubicBezTo>
                <a:cubicBezTo>
                  <a:pt x="1656496" y="2455434"/>
                  <a:pt x="1653067" y="2458101"/>
                  <a:pt x="1653448" y="2455148"/>
                </a:cubicBezTo>
                <a:cubicBezTo>
                  <a:pt x="1653829" y="2452100"/>
                  <a:pt x="1657639" y="2450862"/>
                  <a:pt x="1659830" y="2449243"/>
                </a:cubicBezTo>
                <a:cubicBezTo>
                  <a:pt x="1662973" y="2446957"/>
                  <a:pt x="1664306" y="2442385"/>
                  <a:pt x="1661258" y="2442575"/>
                </a:cubicBezTo>
                <a:cubicBezTo>
                  <a:pt x="1658401" y="2442766"/>
                  <a:pt x="1654210" y="2446290"/>
                  <a:pt x="1651543" y="2448766"/>
                </a:cubicBezTo>
                <a:cubicBezTo>
                  <a:pt x="1643161" y="2456958"/>
                  <a:pt x="1635350" y="2474008"/>
                  <a:pt x="1649447" y="2477722"/>
                </a:cubicBezTo>
                <a:close/>
                <a:moveTo>
                  <a:pt x="1638970" y="2428764"/>
                </a:moveTo>
                <a:cubicBezTo>
                  <a:pt x="1648971" y="2442194"/>
                  <a:pt x="1671355" y="2426859"/>
                  <a:pt x="1673165" y="2412762"/>
                </a:cubicBezTo>
                <a:cubicBezTo>
                  <a:pt x="1673546" y="2408857"/>
                  <a:pt x="1669259" y="2412571"/>
                  <a:pt x="1667450" y="2414857"/>
                </a:cubicBezTo>
                <a:cubicBezTo>
                  <a:pt x="1662687" y="2420953"/>
                  <a:pt x="1657829" y="2420953"/>
                  <a:pt x="1661258" y="2412095"/>
                </a:cubicBezTo>
                <a:cubicBezTo>
                  <a:pt x="1663259" y="2403999"/>
                  <a:pt x="1653734" y="2422382"/>
                  <a:pt x="1651352" y="2421525"/>
                </a:cubicBezTo>
                <a:cubicBezTo>
                  <a:pt x="1648876" y="2421334"/>
                  <a:pt x="1651638" y="2417048"/>
                  <a:pt x="1652876" y="2415143"/>
                </a:cubicBezTo>
                <a:cubicBezTo>
                  <a:pt x="1658687" y="2406285"/>
                  <a:pt x="1656210" y="2406380"/>
                  <a:pt x="1652686" y="2409333"/>
                </a:cubicBezTo>
                <a:cubicBezTo>
                  <a:pt x="1644113" y="2418382"/>
                  <a:pt x="1645637" y="2408857"/>
                  <a:pt x="1651733" y="2404094"/>
                </a:cubicBezTo>
                <a:cubicBezTo>
                  <a:pt x="1659354" y="2383996"/>
                  <a:pt x="1628873" y="2412857"/>
                  <a:pt x="1638970" y="2428764"/>
                </a:cubicBezTo>
                <a:close/>
                <a:moveTo>
                  <a:pt x="1635541" y="2377043"/>
                </a:moveTo>
                <a:cubicBezTo>
                  <a:pt x="1644113" y="2390378"/>
                  <a:pt x="1664021" y="2378758"/>
                  <a:pt x="1665926" y="2365327"/>
                </a:cubicBezTo>
                <a:cubicBezTo>
                  <a:pt x="1666783" y="2357231"/>
                  <a:pt x="1650305" y="2381615"/>
                  <a:pt x="1655353" y="2363422"/>
                </a:cubicBezTo>
                <a:cubicBezTo>
                  <a:pt x="1657353" y="2355802"/>
                  <a:pt x="1648590" y="2372471"/>
                  <a:pt x="1646495" y="2371423"/>
                </a:cubicBezTo>
                <a:cubicBezTo>
                  <a:pt x="1644304" y="2370947"/>
                  <a:pt x="1646780" y="2367137"/>
                  <a:pt x="1647923" y="2365518"/>
                </a:cubicBezTo>
                <a:cubicBezTo>
                  <a:pt x="1653162" y="2357612"/>
                  <a:pt x="1651067" y="2357422"/>
                  <a:pt x="1647828" y="2359898"/>
                </a:cubicBezTo>
                <a:cubicBezTo>
                  <a:pt x="1640018" y="2367709"/>
                  <a:pt x="1641542" y="2358850"/>
                  <a:pt x="1647066" y="2354850"/>
                </a:cubicBezTo>
                <a:cubicBezTo>
                  <a:pt x="1654115" y="2336181"/>
                  <a:pt x="1626206" y="2361708"/>
                  <a:pt x="1635541" y="2377043"/>
                </a:cubicBezTo>
                <a:close/>
                <a:moveTo>
                  <a:pt x="1581915" y="2446385"/>
                </a:moveTo>
                <a:cubicBezTo>
                  <a:pt x="1577534" y="2450195"/>
                  <a:pt x="1573819" y="2449243"/>
                  <a:pt x="1577629" y="2443147"/>
                </a:cubicBezTo>
                <a:cubicBezTo>
                  <a:pt x="1579915" y="2437622"/>
                  <a:pt x="1570676" y="2449433"/>
                  <a:pt x="1568675" y="2448290"/>
                </a:cubicBezTo>
                <a:cubicBezTo>
                  <a:pt x="1566866" y="2447623"/>
                  <a:pt x="1569628" y="2444956"/>
                  <a:pt x="1570866" y="2443813"/>
                </a:cubicBezTo>
                <a:cubicBezTo>
                  <a:pt x="1574867" y="2440194"/>
                  <a:pt x="1576391" y="2437146"/>
                  <a:pt x="1571628" y="2439432"/>
                </a:cubicBezTo>
                <a:cubicBezTo>
                  <a:pt x="1565818" y="2443813"/>
                  <a:pt x="1564865" y="2438956"/>
                  <a:pt x="1570009" y="2436479"/>
                </a:cubicBezTo>
                <a:cubicBezTo>
                  <a:pt x="1583344" y="2422192"/>
                  <a:pt x="1552769" y="2434765"/>
                  <a:pt x="1558484" y="2451433"/>
                </a:cubicBezTo>
                <a:cubicBezTo>
                  <a:pt x="1571342" y="2472484"/>
                  <a:pt x="1597631" y="2436003"/>
                  <a:pt x="1581915" y="2446385"/>
                </a:cubicBezTo>
                <a:close/>
                <a:moveTo>
                  <a:pt x="1620968" y="2420191"/>
                </a:moveTo>
                <a:cubicBezTo>
                  <a:pt x="1616300" y="2423430"/>
                  <a:pt x="1613443" y="2421525"/>
                  <a:pt x="1618301" y="2415334"/>
                </a:cubicBezTo>
                <a:cubicBezTo>
                  <a:pt x="1621444" y="2410285"/>
                  <a:pt x="1612681" y="2418286"/>
                  <a:pt x="1611443" y="2418953"/>
                </a:cubicBezTo>
                <a:cubicBezTo>
                  <a:pt x="1607156" y="2421239"/>
                  <a:pt x="1610109" y="2415715"/>
                  <a:pt x="1612395" y="2414572"/>
                </a:cubicBezTo>
                <a:cubicBezTo>
                  <a:pt x="1618586" y="2409333"/>
                  <a:pt x="1617158" y="2408476"/>
                  <a:pt x="1614110" y="2409618"/>
                </a:cubicBezTo>
                <a:cubicBezTo>
                  <a:pt x="1612490" y="2410285"/>
                  <a:pt x="1609538" y="2412476"/>
                  <a:pt x="1609728" y="2409809"/>
                </a:cubicBezTo>
                <a:cubicBezTo>
                  <a:pt x="1609823" y="2407047"/>
                  <a:pt x="1613252" y="2406190"/>
                  <a:pt x="1615158" y="2404856"/>
                </a:cubicBezTo>
                <a:cubicBezTo>
                  <a:pt x="1617920" y="2402951"/>
                  <a:pt x="1618777" y="2398951"/>
                  <a:pt x="1615919" y="2398855"/>
                </a:cubicBezTo>
                <a:cubicBezTo>
                  <a:pt x="1613252" y="2398855"/>
                  <a:pt x="1609633" y="2401713"/>
                  <a:pt x="1607442" y="2403808"/>
                </a:cubicBezTo>
                <a:cubicBezTo>
                  <a:pt x="1595155" y="2413429"/>
                  <a:pt x="1599346" y="2438575"/>
                  <a:pt x="1617634" y="2428383"/>
                </a:cubicBezTo>
                <a:cubicBezTo>
                  <a:pt x="1620777" y="2426954"/>
                  <a:pt x="1630969" y="2414857"/>
                  <a:pt x="1620968" y="2420191"/>
                </a:cubicBezTo>
                <a:close/>
                <a:moveTo>
                  <a:pt x="1622206" y="2474103"/>
                </a:moveTo>
                <a:cubicBezTo>
                  <a:pt x="1626778" y="2471245"/>
                  <a:pt x="1637351" y="2453910"/>
                  <a:pt x="1624492" y="2464292"/>
                </a:cubicBezTo>
                <a:cubicBezTo>
                  <a:pt x="1618491" y="2469817"/>
                  <a:pt x="1613538" y="2468959"/>
                  <a:pt x="1618872" y="2460673"/>
                </a:cubicBezTo>
                <a:cubicBezTo>
                  <a:pt x="1620587" y="2457529"/>
                  <a:pt x="1619444" y="2458101"/>
                  <a:pt x="1617062" y="2460196"/>
                </a:cubicBezTo>
                <a:cubicBezTo>
                  <a:pt x="1613633" y="2462577"/>
                  <a:pt x="1610966" y="2468007"/>
                  <a:pt x="1606871" y="2468578"/>
                </a:cubicBezTo>
                <a:cubicBezTo>
                  <a:pt x="1604394" y="2468007"/>
                  <a:pt x="1608109" y="2464101"/>
                  <a:pt x="1609728" y="2462482"/>
                </a:cubicBezTo>
                <a:cubicBezTo>
                  <a:pt x="1617348" y="2454576"/>
                  <a:pt x="1614872" y="2454291"/>
                  <a:pt x="1610776" y="2456672"/>
                </a:cubicBezTo>
                <a:cubicBezTo>
                  <a:pt x="1608490" y="2458006"/>
                  <a:pt x="1604870" y="2461530"/>
                  <a:pt x="1604204" y="2458672"/>
                </a:cubicBezTo>
                <a:cubicBezTo>
                  <a:pt x="1603537" y="2455815"/>
                  <a:pt x="1608395" y="2453529"/>
                  <a:pt x="1610776" y="2451338"/>
                </a:cubicBezTo>
                <a:cubicBezTo>
                  <a:pt x="1614014" y="2448100"/>
                  <a:pt x="1613919" y="2443432"/>
                  <a:pt x="1609919" y="2444670"/>
                </a:cubicBezTo>
                <a:cubicBezTo>
                  <a:pt x="1581725" y="2458386"/>
                  <a:pt x="1590488" y="2496772"/>
                  <a:pt x="1622206" y="2474103"/>
                </a:cubicBezTo>
                <a:close/>
                <a:moveTo>
                  <a:pt x="1584392" y="2511536"/>
                </a:moveTo>
                <a:cubicBezTo>
                  <a:pt x="1590202" y="2524871"/>
                  <a:pt x="1612205" y="2514775"/>
                  <a:pt x="1617158" y="2504107"/>
                </a:cubicBezTo>
                <a:cubicBezTo>
                  <a:pt x="1618682" y="2500868"/>
                  <a:pt x="1613824" y="2503440"/>
                  <a:pt x="1611824" y="2504964"/>
                </a:cubicBezTo>
                <a:cubicBezTo>
                  <a:pt x="1606204" y="2509250"/>
                  <a:pt x="1602299" y="2508488"/>
                  <a:pt x="1607442" y="2501630"/>
                </a:cubicBezTo>
                <a:cubicBezTo>
                  <a:pt x="1611347" y="2495248"/>
                  <a:pt x="1598489" y="2509060"/>
                  <a:pt x="1596679" y="2507821"/>
                </a:cubicBezTo>
                <a:cubicBezTo>
                  <a:pt x="1594679" y="2506774"/>
                  <a:pt x="1598965" y="2503726"/>
                  <a:pt x="1599727" y="2502868"/>
                </a:cubicBezTo>
                <a:cubicBezTo>
                  <a:pt x="1606871" y="2496486"/>
                  <a:pt x="1604870" y="2496106"/>
                  <a:pt x="1601156" y="2498010"/>
                </a:cubicBezTo>
                <a:cubicBezTo>
                  <a:pt x="1591631" y="2504107"/>
                  <a:pt x="1595726" y="2496201"/>
                  <a:pt x="1601727" y="2493534"/>
                </a:cubicBezTo>
                <a:cubicBezTo>
                  <a:pt x="1613252" y="2477818"/>
                  <a:pt x="1579534" y="2498677"/>
                  <a:pt x="1584392" y="2511536"/>
                </a:cubicBezTo>
                <a:close/>
                <a:moveTo>
                  <a:pt x="1582582" y="2492867"/>
                </a:moveTo>
                <a:cubicBezTo>
                  <a:pt x="1588392" y="2486581"/>
                  <a:pt x="1587725" y="2480961"/>
                  <a:pt x="1578677" y="2488295"/>
                </a:cubicBezTo>
                <a:cubicBezTo>
                  <a:pt x="1570390" y="2495248"/>
                  <a:pt x="1566104" y="2491819"/>
                  <a:pt x="1571247" y="2484580"/>
                </a:cubicBezTo>
                <a:cubicBezTo>
                  <a:pt x="1574771" y="2476389"/>
                  <a:pt x="1560008" y="2494867"/>
                  <a:pt x="1557055" y="2493153"/>
                </a:cubicBezTo>
                <a:cubicBezTo>
                  <a:pt x="1554293" y="2492581"/>
                  <a:pt x="1557341" y="2489533"/>
                  <a:pt x="1559341" y="2487533"/>
                </a:cubicBezTo>
                <a:cubicBezTo>
                  <a:pt x="1571438" y="2475722"/>
                  <a:pt x="1562960" y="2478389"/>
                  <a:pt x="1556388" y="2483247"/>
                </a:cubicBezTo>
                <a:cubicBezTo>
                  <a:pt x="1554864" y="2484009"/>
                  <a:pt x="1553531" y="2484104"/>
                  <a:pt x="1553054" y="2482580"/>
                </a:cubicBezTo>
                <a:cubicBezTo>
                  <a:pt x="1552102" y="2479627"/>
                  <a:pt x="1557722" y="2477056"/>
                  <a:pt x="1560579" y="2474674"/>
                </a:cubicBezTo>
                <a:cubicBezTo>
                  <a:pt x="1564675" y="2471245"/>
                  <a:pt x="1563913" y="2466292"/>
                  <a:pt x="1558865" y="2467721"/>
                </a:cubicBezTo>
                <a:cubicBezTo>
                  <a:pt x="1514859" y="2490867"/>
                  <a:pt x="1553626" y="2525919"/>
                  <a:pt x="1582582" y="2492867"/>
                </a:cubicBezTo>
                <a:close/>
                <a:moveTo>
                  <a:pt x="1549816" y="2549350"/>
                </a:moveTo>
                <a:cubicBezTo>
                  <a:pt x="1558484" y="2554684"/>
                  <a:pt x="1591345" y="2530395"/>
                  <a:pt x="1570676" y="2537920"/>
                </a:cubicBezTo>
                <a:cubicBezTo>
                  <a:pt x="1563818" y="2541444"/>
                  <a:pt x="1559912" y="2540016"/>
                  <a:pt x="1565532" y="2534301"/>
                </a:cubicBezTo>
                <a:cubicBezTo>
                  <a:pt x="1567533" y="2532491"/>
                  <a:pt x="1571247" y="2529157"/>
                  <a:pt x="1565818" y="2531824"/>
                </a:cubicBezTo>
                <a:cubicBezTo>
                  <a:pt x="1561913" y="2533348"/>
                  <a:pt x="1557531" y="2537730"/>
                  <a:pt x="1553340" y="2537253"/>
                </a:cubicBezTo>
                <a:cubicBezTo>
                  <a:pt x="1551435" y="2536015"/>
                  <a:pt x="1556388" y="2533348"/>
                  <a:pt x="1558484" y="2532205"/>
                </a:cubicBezTo>
                <a:cubicBezTo>
                  <a:pt x="1568390" y="2526395"/>
                  <a:pt x="1566294" y="2525347"/>
                  <a:pt x="1561722" y="2526681"/>
                </a:cubicBezTo>
                <a:cubicBezTo>
                  <a:pt x="1560198" y="2526871"/>
                  <a:pt x="1554959" y="2530300"/>
                  <a:pt x="1555150" y="2526967"/>
                </a:cubicBezTo>
                <a:cubicBezTo>
                  <a:pt x="1555817" y="2524014"/>
                  <a:pt x="1560865" y="2522966"/>
                  <a:pt x="1563913" y="2521442"/>
                </a:cubicBezTo>
                <a:cubicBezTo>
                  <a:pt x="1568104" y="2519251"/>
                  <a:pt x="1570009" y="2514775"/>
                  <a:pt x="1565818" y="2514775"/>
                </a:cubicBezTo>
                <a:cubicBezTo>
                  <a:pt x="1562008" y="2514870"/>
                  <a:pt x="1556388" y="2518203"/>
                  <a:pt x="1552769" y="2520490"/>
                </a:cubicBezTo>
                <a:cubicBezTo>
                  <a:pt x="1540862" y="2526585"/>
                  <a:pt x="1530766" y="2546017"/>
                  <a:pt x="1549816" y="2549350"/>
                </a:cubicBezTo>
                <a:close/>
                <a:moveTo>
                  <a:pt x="1171769" y="1442641"/>
                </a:moveTo>
                <a:cubicBezTo>
                  <a:pt x="1146146" y="1416923"/>
                  <a:pt x="1120619" y="1447212"/>
                  <a:pt x="1159196" y="1459214"/>
                </a:cubicBezTo>
                <a:cubicBezTo>
                  <a:pt x="1165958" y="1459119"/>
                  <a:pt x="1144146" y="1447975"/>
                  <a:pt x="1157767" y="1450070"/>
                </a:cubicBezTo>
                <a:cubicBezTo>
                  <a:pt x="1159862" y="1450737"/>
                  <a:pt x="1163577" y="1451880"/>
                  <a:pt x="1159577" y="1449213"/>
                </a:cubicBezTo>
                <a:cubicBezTo>
                  <a:pt x="1157005" y="1447022"/>
                  <a:pt x="1152147" y="1446260"/>
                  <a:pt x="1150433" y="1443403"/>
                </a:cubicBezTo>
                <a:cubicBezTo>
                  <a:pt x="1150337" y="1441593"/>
                  <a:pt x="1154528" y="1443498"/>
                  <a:pt x="1156243" y="1444260"/>
                </a:cubicBezTo>
                <a:cubicBezTo>
                  <a:pt x="1167863" y="1450356"/>
                  <a:pt x="1162244" y="1444545"/>
                  <a:pt x="1158338" y="1441688"/>
                </a:cubicBezTo>
                <a:cubicBezTo>
                  <a:pt x="1157481" y="1440831"/>
                  <a:pt x="1157005" y="1440164"/>
                  <a:pt x="1158148" y="1439688"/>
                </a:cubicBezTo>
                <a:cubicBezTo>
                  <a:pt x="1160529" y="1438735"/>
                  <a:pt x="1163577" y="1442164"/>
                  <a:pt x="1166054" y="1443593"/>
                </a:cubicBezTo>
                <a:cubicBezTo>
                  <a:pt x="1168244" y="1445117"/>
                  <a:pt x="1173483" y="1446546"/>
                  <a:pt x="1171769" y="1442641"/>
                </a:cubicBezTo>
                <a:close/>
                <a:moveTo>
                  <a:pt x="1188723" y="1475883"/>
                </a:moveTo>
                <a:cubicBezTo>
                  <a:pt x="1157005" y="1443688"/>
                  <a:pt x="1141860" y="1490456"/>
                  <a:pt x="1178531" y="1500743"/>
                </a:cubicBezTo>
                <a:cubicBezTo>
                  <a:pt x="1185580" y="1499981"/>
                  <a:pt x="1162529" y="1486932"/>
                  <a:pt x="1176245" y="1488265"/>
                </a:cubicBezTo>
                <a:cubicBezTo>
                  <a:pt x="1178627" y="1489027"/>
                  <a:pt x="1181960" y="1489980"/>
                  <a:pt x="1177865" y="1486837"/>
                </a:cubicBezTo>
                <a:cubicBezTo>
                  <a:pt x="1176341" y="1485122"/>
                  <a:pt x="1163768" y="1480359"/>
                  <a:pt x="1169673" y="1478740"/>
                </a:cubicBezTo>
                <a:cubicBezTo>
                  <a:pt x="1173293" y="1479502"/>
                  <a:pt x="1177865" y="1483598"/>
                  <a:pt x="1180913" y="1483217"/>
                </a:cubicBezTo>
                <a:cubicBezTo>
                  <a:pt x="1182437" y="1480836"/>
                  <a:pt x="1171959" y="1475978"/>
                  <a:pt x="1174912" y="1473883"/>
                </a:cubicBezTo>
                <a:cubicBezTo>
                  <a:pt x="1177007" y="1472263"/>
                  <a:pt x="1180722" y="1476454"/>
                  <a:pt x="1183294" y="1478169"/>
                </a:cubicBezTo>
                <a:cubicBezTo>
                  <a:pt x="1186913" y="1480836"/>
                  <a:pt x="1191009" y="1479883"/>
                  <a:pt x="1188723" y="1475883"/>
                </a:cubicBezTo>
                <a:close/>
                <a:moveTo>
                  <a:pt x="1199867" y="1509411"/>
                </a:moveTo>
                <a:cubicBezTo>
                  <a:pt x="1188818" y="1505601"/>
                  <a:pt x="1184151" y="1518174"/>
                  <a:pt x="1187485" y="1526841"/>
                </a:cubicBezTo>
                <a:cubicBezTo>
                  <a:pt x="1187580" y="1531223"/>
                  <a:pt x="1203868" y="1546654"/>
                  <a:pt x="1197486" y="1533985"/>
                </a:cubicBezTo>
                <a:cubicBezTo>
                  <a:pt x="1195867" y="1531509"/>
                  <a:pt x="1195200" y="1529413"/>
                  <a:pt x="1195772" y="1528461"/>
                </a:cubicBezTo>
                <a:cubicBezTo>
                  <a:pt x="1196629" y="1525317"/>
                  <a:pt x="1205487" y="1534462"/>
                  <a:pt x="1201677" y="1528651"/>
                </a:cubicBezTo>
                <a:cubicBezTo>
                  <a:pt x="1200153" y="1525794"/>
                  <a:pt x="1196057" y="1523603"/>
                  <a:pt x="1195962" y="1520365"/>
                </a:cubicBezTo>
                <a:cubicBezTo>
                  <a:pt x="1198058" y="1517126"/>
                  <a:pt x="1208726" y="1534462"/>
                  <a:pt x="1205201" y="1523984"/>
                </a:cubicBezTo>
                <a:cubicBezTo>
                  <a:pt x="1199677" y="1515126"/>
                  <a:pt x="1207297" y="1518650"/>
                  <a:pt x="1209488" y="1524555"/>
                </a:cubicBezTo>
                <a:cubicBezTo>
                  <a:pt x="1222442" y="1535033"/>
                  <a:pt x="1209678" y="1509982"/>
                  <a:pt x="1199867" y="1509411"/>
                </a:cubicBezTo>
                <a:close/>
                <a:moveTo>
                  <a:pt x="1221965" y="1566561"/>
                </a:moveTo>
                <a:cubicBezTo>
                  <a:pt x="1227109" y="1571037"/>
                  <a:pt x="1217203" y="1557321"/>
                  <a:pt x="1218441" y="1555893"/>
                </a:cubicBezTo>
                <a:cubicBezTo>
                  <a:pt x="1219394" y="1554083"/>
                  <a:pt x="1221680" y="1557607"/>
                  <a:pt x="1222632" y="1559226"/>
                </a:cubicBezTo>
                <a:cubicBezTo>
                  <a:pt x="1227109" y="1566846"/>
                  <a:pt x="1227871" y="1565037"/>
                  <a:pt x="1227014" y="1561322"/>
                </a:cubicBezTo>
                <a:cubicBezTo>
                  <a:pt x="1223204" y="1551321"/>
                  <a:pt x="1229966" y="1556369"/>
                  <a:pt x="1231205" y="1562655"/>
                </a:cubicBezTo>
                <a:cubicBezTo>
                  <a:pt x="1243778" y="1576753"/>
                  <a:pt x="1232062" y="1540176"/>
                  <a:pt x="1216441" y="1544463"/>
                </a:cubicBezTo>
                <a:cubicBezTo>
                  <a:pt x="1204344" y="1548558"/>
                  <a:pt x="1207964" y="1568275"/>
                  <a:pt x="1216917" y="1574752"/>
                </a:cubicBezTo>
                <a:cubicBezTo>
                  <a:pt x="1222823" y="1578372"/>
                  <a:pt x="1209869" y="1555607"/>
                  <a:pt x="1221965" y="1566561"/>
                </a:cubicBezTo>
                <a:close/>
                <a:moveTo>
                  <a:pt x="1223204" y="1736201"/>
                </a:moveTo>
                <a:cubicBezTo>
                  <a:pt x="1223394" y="1741249"/>
                  <a:pt x="1225680" y="1731343"/>
                  <a:pt x="1226252" y="1730200"/>
                </a:cubicBezTo>
                <a:cubicBezTo>
                  <a:pt x="1228157" y="1726390"/>
                  <a:pt x="1228728" y="1731724"/>
                  <a:pt x="1227680" y="1733725"/>
                </a:cubicBezTo>
                <a:cubicBezTo>
                  <a:pt x="1225871" y="1740583"/>
                  <a:pt x="1227299" y="1740487"/>
                  <a:pt x="1228823" y="1738201"/>
                </a:cubicBezTo>
                <a:cubicBezTo>
                  <a:pt x="1229681" y="1736963"/>
                  <a:pt x="1230633" y="1733725"/>
                  <a:pt x="1231776" y="1735820"/>
                </a:cubicBezTo>
                <a:cubicBezTo>
                  <a:pt x="1233014" y="1737916"/>
                  <a:pt x="1231014" y="1740297"/>
                  <a:pt x="1230347" y="1742202"/>
                </a:cubicBezTo>
                <a:cubicBezTo>
                  <a:pt x="1229585" y="1758966"/>
                  <a:pt x="1242920" y="1732105"/>
                  <a:pt x="1233014" y="1722866"/>
                </a:cubicBezTo>
                <a:cubicBezTo>
                  <a:pt x="1224251" y="1713912"/>
                  <a:pt x="1214441" y="1726295"/>
                  <a:pt x="1216060" y="1735820"/>
                </a:cubicBezTo>
                <a:cubicBezTo>
                  <a:pt x="1217393" y="1742011"/>
                  <a:pt x="1222632" y="1721533"/>
                  <a:pt x="1223204" y="1736201"/>
                </a:cubicBezTo>
                <a:close/>
                <a:moveTo>
                  <a:pt x="1183103" y="1968706"/>
                </a:moveTo>
                <a:cubicBezTo>
                  <a:pt x="1183675" y="1976326"/>
                  <a:pt x="1186532" y="1957371"/>
                  <a:pt x="1188723" y="1957276"/>
                </a:cubicBezTo>
                <a:cubicBezTo>
                  <a:pt x="1190819" y="1956609"/>
                  <a:pt x="1189771" y="1961277"/>
                  <a:pt x="1189199" y="1963277"/>
                </a:cubicBezTo>
                <a:cubicBezTo>
                  <a:pt x="1186818" y="1972897"/>
                  <a:pt x="1188818" y="1972040"/>
                  <a:pt x="1190914" y="1968325"/>
                </a:cubicBezTo>
                <a:cubicBezTo>
                  <a:pt x="1195676" y="1957467"/>
                  <a:pt x="1196915" y="1966611"/>
                  <a:pt x="1193105" y="1972612"/>
                </a:cubicBezTo>
                <a:cubicBezTo>
                  <a:pt x="1191771" y="1976612"/>
                  <a:pt x="1193676" y="1980327"/>
                  <a:pt x="1196438" y="1977565"/>
                </a:cubicBezTo>
                <a:cubicBezTo>
                  <a:pt x="1198915" y="1974993"/>
                  <a:pt x="1200439" y="1969278"/>
                  <a:pt x="1201201" y="1965563"/>
                </a:cubicBezTo>
                <a:cubicBezTo>
                  <a:pt x="1205582" y="1930320"/>
                  <a:pt x="1169197" y="1947370"/>
                  <a:pt x="1172816" y="1971945"/>
                </a:cubicBezTo>
                <a:cubicBezTo>
                  <a:pt x="1174721" y="1979565"/>
                  <a:pt x="1182151" y="1950133"/>
                  <a:pt x="1183103" y="1968706"/>
                </a:cubicBezTo>
                <a:close/>
                <a:moveTo>
                  <a:pt x="1195391" y="1934130"/>
                </a:moveTo>
                <a:cubicBezTo>
                  <a:pt x="1196724" y="1937750"/>
                  <a:pt x="1199391" y="1931749"/>
                  <a:pt x="1200058" y="1928892"/>
                </a:cubicBezTo>
                <a:cubicBezTo>
                  <a:pt x="1202153" y="1919557"/>
                  <a:pt x="1207011" y="1919653"/>
                  <a:pt x="1207297" y="1927558"/>
                </a:cubicBezTo>
                <a:cubicBezTo>
                  <a:pt x="1209107" y="1935369"/>
                  <a:pt x="1209869" y="1914128"/>
                  <a:pt x="1212536" y="1913557"/>
                </a:cubicBezTo>
                <a:cubicBezTo>
                  <a:pt x="1215012" y="1912128"/>
                  <a:pt x="1214250" y="1917652"/>
                  <a:pt x="1213964" y="1919843"/>
                </a:cubicBezTo>
                <a:cubicBezTo>
                  <a:pt x="1212440" y="1930892"/>
                  <a:pt x="1214726" y="1929368"/>
                  <a:pt x="1216822" y="1924701"/>
                </a:cubicBezTo>
                <a:cubicBezTo>
                  <a:pt x="1217965" y="1922129"/>
                  <a:pt x="1218822" y="1916890"/>
                  <a:pt x="1221204" y="1918509"/>
                </a:cubicBezTo>
                <a:cubicBezTo>
                  <a:pt x="1223585" y="1920033"/>
                  <a:pt x="1220822" y="1925272"/>
                  <a:pt x="1220156" y="1928606"/>
                </a:cubicBezTo>
                <a:cubicBezTo>
                  <a:pt x="1219013" y="1933559"/>
                  <a:pt x="1222156" y="1936797"/>
                  <a:pt x="1225013" y="1932702"/>
                </a:cubicBezTo>
                <a:cubicBezTo>
                  <a:pt x="1244540" y="1884982"/>
                  <a:pt x="1189485" y="1892887"/>
                  <a:pt x="1195391" y="1934130"/>
                </a:cubicBezTo>
                <a:close/>
                <a:moveTo>
                  <a:pt x="1208154" y="1875266"/>
                </a:moveTo>
                <a:cubicBezTo>
                  <a:pt x="1209678" y="1877933"/>
                  <a:pt x="1211393" y="1872694"/>
                  <a:pt x="1211678" y="1870313"/>
                </a:cubicBezTo>
                <a:cubicBezTo>
                  <a:pt x="1212440" y="1863741"/>
                  <a:pt x="1216155" y="1860502"/>
                  <a:pt x="1217774" y="1867837"/>
                </a:cubicBezTo>
                <a:cubicBezTo>
                  <a:pt x="1219584" y="1873170"/>
                  <a:pt x="1219584" y="1859740"/>
                  <a:pt x="1219870" y="1858312"/>
                </a:cubicBezTo>
                <a:cubicBezTo>
                  <a:pt x="1220918" y="1852882"/>
                  <a:pt x="1223585" y="1856025"/>
                  <a:pt x="1222823" y="1860407"/>
                </a:cubicBezTo>
                <a:cubicBezTo>
                  <a:pt x="1222537" y="1869456"/>
                  <a:pt x="1224442" y="1867837"/>
                  <a:pt x="1225775" y="1863741"/>
                </a:cubicBezTo>
                <a:cubicBezTo>
                  <a:pt x="1226537" y="1861455"/>
                  <a:pt x="1226728" y="1857168"/>
                  <a:pt x="1229014" y="1857930"/>
                </a:cubicBezTo>
                <a:cubicBezTo>
                  <a:pt x="1231300" y="1858692"/>
                  <a:pt x="1229395" y="1863360"/>
                  <a:pt x="1229014" y="1866217"/>
                </a:cubicBezTo>
                <a:cubicBezTo>
                  <a:pt x="1228538" y="1870408"/>
                  <a:pt x="1231586" y="1872313"/>
                  <a:pt x="1233586" y="1868503"/>
                </a:cubicBezTo>
                <a:cubicBezTo>
                  <a:pt x="1245873" y="1826117"/>
                  <a:pt x="1198534" y="1845072"/>
                  <a:pt x="1208154" y="1875266"/>
                </a:cubicBezTo>
                <a:close/>
                <a:moveTo>
                  <a:pt x="1222918" y="1811639"/>
                </a:moveTo>
                <a:cubicBezTo>
                  <a:pt x="1225299" y="1818687"/>
                  <a:pt x="1229871" y="1790493"/>
                  <a:pt x="1232443" y="1807924"/>
                </a:cubicBezTo>
                <a:cubicBezTo>
                  <a:pt x="1233681" y="1815068"/>
                  <a:pt x="1234729" y="1796970"/>
                  <a:pt x="1236824" y="1796685"/>
                </a:cubicBezTo>
                <a:cubicBezTo>
                  <a:pt x="1238825" y="1795828"/>
                  <a:pt x="1238253" y="1800400"/>
                  <a:pt x="1237872" y="1802304"/>
                </a:cubicBezTo>
                <a:cubicBezTo>
                  <a:pt x="1236443" y="1811639"/>
                  <a:pt x="1238253" y="1810687"/>
                  <a:pt x="1239968" y="1806972"/>
                </a:cubicBezTo>
                <a:cubicBezTo>
                  <a:pt x="1240920" y="1804876"/>
                  <a:pt x="1241682" y="1800590"/>
                  <a:pt x="1243587" y="1802209"/>
                </a:cubicBezTo>
                <a:cubicBezTo>
                  <a:pt x="1245492" y="1803924"/>
                  <a:pt x="1243206" y="1808020"/>
                  <a:pt x="1242539" y="1810782"/>
                </a:cubicBezTo>
                <a:cubicBezTo>
                  <a:pt x="1241587" y="1814878"/>
                  <a:pt x="1243873" y="1818307"/>
                  <a:pt x="1246254" y="1815163"/>
                </a:cubicBezTo>
                <a:cubicBezTo>
                  <a:pt x="1263018" y="1778206"/>
                  <a:pt x="1219394" y="1774301"/>
                  <a:pt x="1222918" y="1811639"/>
                </a:cubicBezTo>
                <a:close/>
                <a:moveTo>
                  <a:pt x="1252350" y="1754108"/>
                </a:moveTo>
                <a:cubicBezTo>
                  <a:pt x="1253303" y="1747536"/>
                  <a:pt x="1256351" y="1752108"/>
                  <a:pt x="1255874" y="1756870"/>
                </a:cubicBezTo>
                <a:cubicBezTo>
                  <a:pt x="1256255" y="1767633"/>
                  <a:pt x="1258160" y="1765919"/>
                  <a:pt x="1259399" y="1761061"/>
                </a:cubicBezTo>
                <a:cubicBezTo>
                  <a:pt x="1260065" y="1758394"/>
                  <a:pt x="1260065" y="1753346"/>
                  <a:pt x="1262542" y="1754394"/>
                </a:cubicBezTo>
                <a:cubicBezTo>
                  <a:pt x="1265114" y="1755441"/>
                  <a:pt x="1263304" y="1760966"/>
                  <a:pt x="1263209" y="1764300"/>
                </a:cubicBezTo>
                <a:cubicBezTo>
                  <a:pt x="1262923" y="1769158"/>
                  <a:pt x="1266257" y="1771920"/>
                  <a:pt x="1268447" y="1767538"/>
                </a:cubicBezTo>
                <a:cubicBezTo>
                  <a:pt x="1278925" y="1733534"/>
                  <a:pt x="1243968" y="1724200"/>
                  <a:pt x="1238634" y="1760299"/>
                </a:cubicBezTo>
                <a:cubicBezTo>
                  <a:pt x="1238539" y="1764204"/>
                  <a:pt x="1238634" y="1770205"/>
                  <a:pt x="1240254" y="1772967"/>
                </a:cubicBezTo>
                <a:cubicBezTo>
                  <a:pt x="1244444" y="1779540"/>
                  <a:pt x="1244349" y="1747250"/>
                  <a:pt x="1250731" y="1765157"/>
                </a:cubicBezTo>
                <a:cubicBezTo>
                  <a:pt x="1253017" y="1771825"/>
                  <a:pt x="1252255" y="1755822"/>
                  <a:pt x="1252350" y="1754108"/>
                </a:cubicBezTo>
                <a:close/>
                <a:moveTo>
                  <a:pt x="1248445" y="1644094"/>
                </a:moveTo>
                <a:cubicBezTo>
                  <a:pt x="1249302" y="1638855"/>
                  <a:pt x="1251874" y="1645142"/>
                  <a:pt x="1251302" y="1647904"/>
                </a:cubicBezTo>
                <a:cubicBezTo>
                  <a:pt x="1251302" y="1656858"/>
                  <a:pt x="1252922" y="1656286"/>
                  <a:pt x="1254065" y="1652953"/>
                </a:cubicBezTo>
                <a:cubicBezTo>
                  <a:pt x="1254636" y="1651143"/>
                  <a:pt x="1254827" y="1646952"/>
                  <a:pt x="1256827" y="1649047"/>
                </a:cubicBezTo>
                <a:cubicBezTo>
                  <a:pt x="1258922" y="1651238"/>
                  <a:pt x="1257303" y="1654762"/>
                  <a:pt x="1257113" y="1657429"/>
                </a:cubicBezTo>
                <a:cubicBezTo>
                  <a:pt x="1256732" y="1661144"/>
                  <a:pt x="1259208" y="1665240"/>
                  <a:pt x="1261208" y="1662668"/>
                </a:cubicBezTo>
                <a:cubicBezTo>
                  <a:pt x="1271495" y="1644761"/>
                  <a:pt x="1243778" y="1612852"/>
                  <a:pt x="1236920" y="1643142"/>
                </a:cubicBezTo>
                <a:cubicBezTo>
                  <a:pt x="1236253" y="1646666"/>
                  <a:pt x="1238825" y="1662478"/>
                  <a:pt x="1241301" y="1651143"/>
                </a:cubicBezTo>
                <a:cubicBezTo>
                  <a:pt x="1241587" y="1648190"/>
                  <a:pt x="1242444" y="1646380"/>
                  <a:pt x="1243587" y="1646380"/>
                </a:cubicBezTo>
                <a:cubicBezTo>
                  <a:pt x="1244635" y="1646380"/>
                  <a:pt x="1246064" y="1648095"/>
                  <a:pt x="1246826" y="1652286"/>
                </a:cubicBezTo>
                <a:cubicBezTo>
                  <a:pt x="1248635" y="1658477"/>
                  <a:pt x="1248350" y="1645618"/>
                  <a:pt x="1248445" y="1644094"/>
                </a:cubicBezTo>
                <a:close/>
                <a:moveTo>
                  <a:pt x="1262733" y="1706292"/>
                </a:moveTo>
                <a:cubicBezTo>
                  <a:pt x="1260732" y="1695625"/>
                  <a:pt x="1248445" y="1690100"/>
                  <a:pt x="1241682" y="1699339"/>
                </a:cubicBezTo>
                <a:cubicBezTo>
                  <a:pt x="1238158" y="1701530"/>
                  <a:pt x="1236062" y="1725533"/>
                  <a:pt x="1242063" y="1713055"/>
                </a:cubicBezTo>
                <a:cubicBezTo>
                  <a:pt x="1248731" y="1698768"/>
                  <a:pt x="1246159" y="1724009"/>
                  <a:pt x="1248635" y="1715437"/>
                </a:cubicBezTo>
                <a:cubicBezTo>
                  <a:pt x="1249969" y="1712579"/>
                  <a:pt x="1249397" y="1707531"/>
                  <a:pt x="1251874" y="1705816"/>
                </a:cubicBezTo>
                <a:cubicBezTo>
                  <a:pt x="1253684" y="1705816"/>
                  <a:pt x="1253112" y="1709912"/>
                  <a:pt x="1252636" y="1711817"/>
                </a:cubicBezTo>
                <a:cubicBezTo>
                  <a:pt x="1250731" y="1720675"/>
                  <a:pt x="1252541" y="1720485"/>
                  <a:pt x="1254255" y="1717437"/>
                </a:cubicBezTo>
                <a:cubicBezTo>
                  <a:pt x="1255208" y="1715722"/>
                  <a:pt x="1256255" y="1711626"/>
                  <a:pt x="1257779" y="1714103"/>
                </a:cubicBezTo>
                <a:cubicBezTo>
                  <a:pt x="1259399" y="1716675"/>
                  <a:pt x="1257017" y="1719913"/>
                  <a:pt x="1256255" y="1722485"/>
                </a:cubicBezTo>
                <a:cubicBezTo>
                  <a:pt x="1255398" y="1724866"/>
                  <a:pt x="1256160" y="1730676"/>
                  <a:pt x="1259399" y="1728581"/>
                </a:cubicBezTo>
                <a:cubicBezTo>
                  <a:pt x="1263590" y="1723437"/>
                  <a:pt x="1264828" y="1712579"/>
                  <a:pt x="1262733" y="1706292"/>
                </a:cubicBezTo>
                <a:close/>
                <a:moveTo>
                  <a:pt x="1220918" y="1684480"/>
                </a:moveTo>
                <a:cubicBezTo>
                  <a:pt x="1221584" y="1687147"/>
                  <a:pt x="1222823" y="1691148"/>
                  <a:pt x="1224442" y="1692672"/>
                </a:cubicBezTo>
                <a:cubicBezTo>
                  <a:pt x="1229014" y="1696291"/>
                  <a:pt x="1222823" y="1674288"/>
                  <a:pt x="1231109" y="1685147"/>
                </a:cubicBezTo>
                <a:cubicBezTo>
                  <a:pt x="1234729" y="1689433"/>
                  <a:pt x="1229014" y="1676003"/>
                  <a:pt x="1230633" y="1674860"/>
                </a:cubicBezTo>
                <a:cubicBezTo>
                  <a:pt x="1231776" y="1673431"/>
                  <a:pt x="1232824" y="1675812"/>
                  <a:pt x="1233395" y="1677527"/>
                </a:cubicBezTo>
                <a:cubicBezTo>
                  <a:pt x="1235205" y="1684099"/>
                  <a:pt x="1237015" y="1685147"/>
                  <a:pt x="1237110" y="1680289"/>
                </a:cubicBezTo>
                <a:cubicBezTo>
                  <a:pt x="1237110" y="1678289"/>
                  <a:pt x="1236158" y="1674765"/>
                  <a:pt x="1238253" y="1674955"/>
                </a:cubicBezTo>
                <a:cubicBezTo>
                  <a:pt x="1240444" y="1675146"/>
                  <a:pt x="1240158" y="1679337"/>
                  <a:pt x="1240539" y="1681623"/>
                </a:cubicBezTo>
                <a:cubicBezTo>
                  <a:pt x="1241111" y="1684957"/>
                  <a:pt x="1244159" y="1686290"/>
                  <a:pt x="1245111" y="1682861"/>
                </a:cubicBezTo>
                <a:cubicBezTo>
                  <a:pt x="1247302" y="1656191"/>
                  <a:pt x="1218060" y="1659239"/>
                  <a:pt x="1220918" y="1684480"/>
                </a:cubicBezTo>
                <a:close/>
                <a:moveTo>
                  <a:pt x="1233491" y="1599517"/>
                </a:moveTo>
                <a:cubicBezTo>
                  <a:pt x="1233967" y="1596755"/>
                  <a:pt x="1231776" y="1591992"/>
                  <a:pt x="1233872" y="1589992"/>
                </a:cubicBezTo>
                <a:cubicBezTo>
                  <a:pt x="1235681" y="1589707"/>
                  <a:pt x="1236158" y="1593802"/>
                  <a:pt x="1236348" y="1595612"/>
                </a:cubicBezTo>
                <a:cubicBezTo>
                  <a:pt x="1237110" y="1604089"/>
                  <a:pt x="1238634" y="1603804"/>
                  <a:pt x="1239587" y="1600660"/>
                </a:cubicBezTo>
                <a:cubicBezTo>
                  <a:pt x="1240063" y="1598946"/>
                  <a:pt x="1239872" y="1594945"/>
                  <a:pt x="1242158" y="1597136"/>
                </a:cubicBezTo>
                <a:cubicBezTo>
                  <a:pt x="1244444" y="1599327"/>
                  <a:pt x="1243016" y="1602661"/>
                  <a:pt x="1243016" y="1605137"/>
                </a:cubicBezTo>
                <a:cubicBezTo>
                  <a:pt x="1248921" y="1625330"/>
                  <a:pt x="1254065" y="1590278"/>
                  <a:pt x="1237777" y="1581420"/>
                </a:cubicBezTo>
                <a:cubicBezTo>
                  <a:pt x="1223870" y="1572847"/>
                  <a:pt x="1217489" y="1590183"/>
                  <a:pt x="1223585" y="1600851"/>
                </a:cubicBezTo>
                <a:cubicBezTo>
                  <a:pt x="1227871" y="1607899"/>
                  <a:pt x="1225109" y="1582563"/>
                  <a:pt x="1232252" y="1599612"/>
                </a:cubicBezTo>
                <a:cubicBezTo>
                  <a:pt x="1232919" y="1602470"/>
                  <a:pt x="1233395" y="1601803"/>
                  <a:pt x="1233491" y="1599517"/>
                </a:cubicBezTo>
                <a:close/>
                <a:moveTo>
                  <a:pt x="1228919" y="1491694"/>
                </a:moveTo>
                <a:cubicBezTo>
                  <a:pt x="1212536" y="1462357"/>
                  <a:pt x="1188818" y="1486075"/>
                  <a:pt x="1215965" y="1504172"/>
                </a:cubicBezTo>
                <a:cubicBezTo>
                  <a:pt x="1221489" y="1505982"/>
                  <a:pt x="1205201" y="1489122"/>
                  <a:pt x="1217774" y="1496362"/>
                </a:cubicBezTo>
                <a:cubicBezTo>
                  <a:pt x="1222156" y="1498838"/>
                  <a:pt x="1214060" y="1490837"/>
                  <a:pt x="1213107" y="1489789"/>
                </a:cubicBezTo>
                <a:cubicBezTo>
                  <a:pt x="1210154" y="1486075"/>
                  <a:pt x="1214536" y="1487408"/>
                  <a:pt x="1216441" y="1489980"/>
                </a:cubicBezTo>
                <a:cubicBezTo>
                  <a:pt x="1222061" y="1495695"/>
                  <a:pt x="1222251" y="1494075"/>
                  <a:pt x="1220441" y="1491028"/>
                </a:cubicBezTo>
                <a:cubicBezTo>
                  <a:pt x="1219489" y="1489313"/>
                  <a:pt x="1216917" y="1486551"/>
                  <a:pt x="1218822" y="1486265"/>
                </a:cubicBezTo>
                <a:cubicBezTo>
                  <a:pt x="1220822" y="1485979"/>
                  <a:pt x="1222537" y="1489599"/>
                  <a:pt x="1224156" y="1491504"/>
                </a:cubicBezTo>
                <a:cubicBezTo>
                  <a:pt x="1226442" y="1494171"/>
                  <a:pt x="1229776" y="1494742"/>
                  <a:pt x="1228919" y="1491694"/>
                </a:cubicBezTo>
                <a:close/>
                <a:moveTo>
                  <a:pt x="1248921" y="1534366"/>
                </a:moveTo>
                <a:cubicBezTo>
                  <a:pt x="1241968" y="1508934"/>
                  <a:pt x="1211202" y="1513316"/>
                  <a:pt x="1229490" y="1538653"/>
                </a:cubicBezTo>
                <a:cubicBezTo>
                  <a:pt x="1233681" y="1541986"/>
                  <a:pt x="1228633" y="1530937"/>
                  <a:pt x="1230919" y="1530937"/>
                </a:cubicBezTo>
                <a:cubicBezTo>
                  <a:pt x="1231776" y="1530556"/>
                  <a:pt x="1233300" y="1531604"/>
                  <a:pt x="1235300" y="1534747"/>
                </a:cubicBezTo>
                <a:cubicBezTo>
                  <a:pt x="1239396" y="1539510"/>
                  <a:pt x="1232348" y="1526841"/>
                  <a:pt x="1233586" y="1525889"/>
                </a:cubicBezTo>
                <a:cubicBezTo>
                  <a:pt x="1234729" y="1525032"/>
                  <a:pt x="1236443" y="1528366"/>
                  <a:pt x="1237015" y="1529890"/>
                </a:cubicBezTo>
                <a:cubicBezTo>
                  <a:pt x="1240063" y="1537033"/>
                  <a:pt x="1241111" y="1536176"/>
                  <a:pt x="1240825" y="1533128"/>
                </a:cubicBezTo>
                <a:cubicBezTo>
                  <a:pt x="1240634" y="1531509"/>
                  <a:pt x="1239301" y="1528080"/>
                  <a:pt x="1241587" y="1529223"/>
                </a:cubicBezTo>
                <a:cubicBezTo>
                  <a:pt x="1243873" y="1530366"/>
                  <a:pt x="1243873" y="1533700"/>
                  <a:pt x="1244635" y="1535795"/>
                </a:cubicBezTo>
                <a:cubicBezTo>
                  <a:pt x="1247302" y="1542653"/>
                  <a:pt x="1251017" y="1539986"/>
                  <a:pt x="1248921" y="1534366"/>
                </a:cubicBezTo>
                <a:close/>
                <a:moveTo>
                  <a:pt x="1272829" y="1573514"/>
                </a:moveTo>
                <a:cubicBezTo>
                  <a:pt x="1257970" y="1544749"/>
                  <a:pt x="1238634" y="1570466"/>
                  <a:pt x="1254731" y="1590278"/>
                </a:cubicBezTo>
                <a:cubicBezTo>
                  <a:pt x="1260065" y="1594850"/>
                  <a:pt x="1250731" y="1571609"/>
                  <a:pt x="1259780" y="1582277"/>
                </a:cubicBezTo>
                <a:cubicBezTo>
                  <a:pt x="1260923" y="1584087"/>
                  <a:pt x="1263018" y="1587420"/>
                  <a:pt x="1261685" y="1582849"/>
                </a:cubicBezTo>
                <a:cubicBezTo>
                  <a:pt x="1261208" y="1579515"/>
                  <a:pt x="1257970" y="1575609"/>
                  <a:pt x="1258732" y="1572371"/>
                </a:cubicBezTo>
                <a:cubicBezTo>
                  <a:pt x="1259970" y="1570942"/>
                  <a:pt x="1261685" y="1575133"/>
                  <a:pt x="1262447" y="1576848"/>
                </a:cubicBezTo>
                <a:cubicBezTo>
                  <a:pt x="1265780" y="1585611"/>
                  <a:pt x="1266828" y="1584087"/>
                  <a:pt x="1266447" y="1580182"/>
                </a:cubicBezTo>
                <a:cubicBezTo>
                  <a:pt x="1266257" y="1577991"/>
                  <a:pt x="1264733" y="1573895"/>
                  <a:pt x="1267114" y="1574752"/>
                </a:cubicBezTo>
                <a:cubicBezTo>
                  <a:pt x="1269590" y="1575609"/>
                  <a:pt x="1269590" y="1580086"/>
                  <a:pt x="1270448" y="1582753"/>
                </a:cubicBezTo>
                <a:cubicBezTo>
                  <a:pt x="1271591" y="1586563"/>
                  <a:pt x="1274924" y="1588945"/>
                  <a:pt x="1275591" y="1585516"/>
                </a:cubicBezTo>
                <a:cubicBezTo>
                  <a:pt x="1276163" y="1582277"/>
                  <a:pt x="1274258" y="1576943"/>
                  <a:pt x="1272829" y="1573514"/>
                </a:cubicBezTo>
                <a:close/>
                <a:moveTo>
                  <a:pt x="1283497" y="1613233"/>
                </a:moveTo>
                <a:cubicBezTo>
                  <a:pt x="1269114" y="1590183"/>
                  <a:pt x="1258160" y="1624282"/>
                  <a:pt x="1270448" y="1634855"/>
                </a:cubicBezTo>
                <a:cubicBezTo>
                  <a:pt x="1272448" y="1636474"/>
                  <a:pt x="1271972" y="1632093"/>
                  <a:pt x="1271305" y="1630188"/>
                </a:cubicBezTo>
                <a:cubicBezTo>
                  <a:pt x="1269590" y="1624949"/>
                  <a:pt x="1271210" y="1621520"/>
                  <a:pt x="1274829" y="1626759"/>
                </a:cubicBezTo>
                <a:cubicBezTo>
                  <a:pt x="1276163" y="1628664"/>
                  <a:pt x="1276163" y="1627616"/>
                  <a:pt x="1275496" y="1625520"/>
                </a:cubicBezTo>
                <a:cubicBezTo>
                  <a:pt x="1274924" y="1622568"/>
                  <a:pt x="1272258" y="1619615"/>
                  <a:pt x="1272734" y="1616662"/>
                </a:cubicBezTo>
                <a:cubicBezTo>
                  <a:pt x="1273591" y="1614948"/>
                  <a:pt x="1275115" y="1618282"/>
                  <a:pt x="1275782" y="1619710"/>
                </a:cubicBezTo>
                <a:cubicBezTo>
                  <a:pt x="1278830" y="1626759"/>
                  <a:pt x="1279496" y="1625044"/>
                  <a:pt x="1279020" y="1621520"/>
                </a:cubicBezTo>
                <a:cubicBezTo>
                  <a:pt x="1276639" y="1612757"/>
                  <a:pt x="1281592" y="1616186"/>
                  <a:pt x="1282163" y="1622568"/>
                </a:cubicBezTo>
                <a:cubicBezTo>
                  <a:pt x="1283211" y="1625806"/>
                  <a:pt x="1285973" y="1626854"/>
                  <a:pt x="1286259" y="1623425"/>
                </a:cubicBezTo>
                <a:cubicBezTo>
                  <a:pt x="1286640" y="1620282"/>
                  <a:pt x="1284830" y="1615900"/>
                  <a:pt x="1283497" y="1613233"/>
                </a:cubicBezTo>
                <a:close/>
                <a:moveTo>
                  <a:pt x="1289117" y="1675432"/>
                </a:moveTo>
                <a:cubicBezTo>
                  <a:pt x="1281401" y="1644570"/>
                  <a:pt x="1256446" y="1669812"/>
                  <a:pt x="1267304" y="1690195"/>
                </a:cubicBezTo>
                <a:cubicBezTo>
                  <a:pt x="1271210" y="1696005"/>
                  <a:pt x="1268162" y="1668954"/>
                  <a:pt x="1274829" y="1684385"/>
                </a:cubicBezTo>
                <a:cubicBezTo>
                  <a:pt x="1277782" y="1691148"/>
                  <a:pt x="1274067" y="1673431"/>
                  <a:pt x="1275782" y="1672765"/>
                </a:cubicBezTo>
                <a:cubicBezTo>
                  <a:pt x="1277306" y="1671431"/>
                  <a:pt x="1277972" y="1675908"/>
                  <a:pt x="1278258" y="1677717"/>
                </a:cubicBezTo>
                <a:cubicBezTo>
                  <a:pt x="1279306" y="1686766"/>
                  <a:pt x="1280735" y="1685433"/>
                  <a:pt x="1281306" y="1681432"/>
                </a:cubicBezTo>
                <a:cubicBezTo>
                  <a:pt x="1281783" y="1680099"/>
                  <a:pt x="1280830" y="1675146"/>
                  <a:pt x="1283306" y="1676003"/>
                </a:cubicBezTo>
                <a:cubicBezTo>
                  <a:pt x="1285497" y="1677146"/>
                  <a:pt x="1284449" y="1681623"/>
                  <a:pt x="1284545" y="1684385"/>
                </a:cubicBezTo>
                <a:cubicBezTo>
                  <a:pt x="1284735" y="1688290"/>
                  <a:pt x="1287402" y="1691053"/>
                  <a:pt x="1288926" y="1687719"/>
                </a:cubicBezTo>
                <a:cubicBezTo>
                  <a:pt x="1290260" y="1684671"/>
                  <a:pt x="1289783" y="1679051"/>
                  <a:pt x="1289117" y="1675432"/>
                </a:cubicBezTo>
                <a:close/>
                <a:moveTo>
                  <a:pt x="1285878" y="1728867"/>
                </a:moveTo>
                <a:cubicBezTo>
                  <a:pt x="1284164" y="1736582"/>
                  <a:pt x="1285497" y="1736487"/>
                  <a:pt x="1287116" y="1733820"/>
                </a:cubicBezTo>
                <a:cubicBezTo>
                  <a:pt x="1287974" y="1732391"/>
                  <a:pt x="1288831" y="1728771"/>
                  <a:pt x="1290164" y="1730962"/>
                </a:cubicBezTo>
                <a:cubicBezTo>
                  <a:pt x="1291403" y="1733248"/>
                  <a:pt x="1289402" y="1736011"/>
                  <a:pt x="1288640" y="1738201"/>
                </a:cubicBezTo>
                <a:cubicBezTo>
                  <a:pt x="1287497" y="1750488"/>
                  <a:pt x="1294355" y="1740297"/>
                  <a:pt x="1294546" y="1734391"/>
                </a:cubicBezTo>
                <a:cubicBezTo>
                  <a:pt x="1298832" y="1708959"/>
                  <a:pt x="1272543" y="1705245"/>
                  <a:pt x="1274353" y="1731534"/>
                </a:cubicBezTo>
                <a:cubicBezTo>
                  <a:pt x="1274829" y="1734867"/>
                  <a:pt x="1276734" y="1731534"/>
                  <a:pt x="1277401" y="1729629"/>
                </a:cubicBezTo>
                <a:cubicBezTo>
                  <a:pt x="1278830" y="1724485"/>
                  <a:pt x="1281783" y="1724200"/>
                  <a:pt x="1281592" y="1731724"/>
                </a:cubicBezTo>
                <a:cubicBezTo>
                  <a:pt x="1281783" y="1737439"/>
                  <a:pt x="1284068" y="1726104"/>
                  <a:pt x="1284449" y="1724866"/>
                </a:cubicBezTo>
                <a:cubicBezTo>
                  <a:pt x="1286069" y="1720580"/>
                  <a:pt x="1286831" y="1726581"/>
                  <a:pt x="1285878" y="1728867"/>
                </a:cubicBezTo>
                <a:close/>
                <a:moveTo>
                  <a:pt x="1265780" y="1799542"/>
                </a:moveTo>
                <a:cubicBezTo>
                  <a:pt x="1266923" y="1794018"/>
                  <a:pt x="1269971" y="1792303"/>
                  <a:pt x="1270448" y="1799352"/>
                </a:cubicBezTo>
                <a:cubicBezTo>
                  <a:pt x="1271400" y="1804305"/>
                  <a:pt x="1272448" y="1792970"/>
                  <a:pt x="1272829" y="1791637"/>
                </a:cubicBezTo>
                <a:cubicBezTo>
                  <a:pt x="1274258" y="1786969"/>
                  <a:pt x="1275686" y="1791351"/>
                  <a:pt x="1274734" y="1794494"/>
                </a:cubicBezTo>
                <a:cubicBezTo>
                  <a:pt x="1273686" y="1802400"/>
                  <a:pt x="1275210" y="1801542"/>
                  <a:pt x="1276544" y="1798399"/>
                </a:cubicBezTo>
                <a:cubicBezTo>
                  <a:pt x="1279306" y="1789160"/>
                  <a:pt x="1281116" y="1796590"/>
                  <a:pt x="1278639" y="1801638"/>
                </a:cubicBezTo>
                <a:cubicBezTo>
                  <a:pt x="1277972" y="1804971"/>
                  <a:pt x="1279687" y="1807829"/>
                  <a:pt x="1281592" y="1805353"/>
                </a:cubicBezTo>
                <a:cubicBezTo>
                  <a:pt x="1283306" y="1803066"/>
                  <a:pt x="1284068" y="1798209"/>
                  <a:pt x="1284354" y="1795161"/>
                </a:cubicBezTo>
                <a:cubicBezTo>
                  <a:pt x="1286164" y="1774872"/>
                  <a:pt x="1266257" y="1776301"/>
                  <a:pt x="1263018" y="1793161"/>
                </a:cubicBezTo>
                <a:cubicBezTo>
                  <a:pt x="1261685" y="1796970"/>
                  <a:pt x="1262447" y="1810115"/>
                  <a:pt x="1265780" y="1799542"/>
                </a:cubicBezTo>
                <a:close/>
                <a:moveTo>
                  <a:pt x="1260542" y="1826879"/>
                </a:moveTo>
                <a:cubicBezTo>
                  <a:pt x="1246254" y="1808305"/>
                  <a:pt x="1235300" y="1850691"/>
                  <a:pt x="1244540" y="1837357"/>
                </a:cubicBezTo>
                <a:cubicBezTo>
                  <a:pt x="1247016" y="1832594"/>
                  <a:pt x="1249874" y="1832784"/>
                  <a:pt x="1248445" y="1840119"/>
                </a:cubicBezTo>
                <a:cubicBezTo>
                  <a:pt x="1247873" y="1842786"/>
                  <a:pt x="1248540" y="1842309"/>
                  <a:pt x="1249588" y="1840404"/>
                </a:cubicBezTo>
                <a:cubicBezTo>
                  <a:pt x="1251112" y="1838214"/>
                  <a:pt x="1251398" y="1833737"/>
                  <a:pt x="1253874" y="1832689"/>
                </a:cubicBezTo>
                <a:cubicBezTo>
                  <a:pt x="1255398" y="1832975"/>
                  <a:pt x="1253969" y="1836499"/>
                  <a:pt x="1253398" y="1838023"/>
                </a:cubicBezTo>
                <a:cubicBezTo>
                  <a:pt x="1250445" y="1845262"/>
                  <a:pt x="1251779" y="1845358"/>
                  <a:pt x="1253874" y="1843071"/>
                </a:cubicBezTo>
                <a:cubicBezTo>
                  <a:pt x="1255017" y="1841833"/>
                  <a:pt x="1256446" y="1838500"/>
                  <a:pt x="1257303" y="1840881"/>
                </a:cubicBezTo>
                <a:cubicBezTo>
                  <a:pt x="1258256" y="1843357"/>
                  <a:pt x="1255779" y="1845643"/>
                  <a:pt x="1254636" y="1847643"/>
                </a:cubicBezTo>
                <a:cubicBezTo>
                  <a:pt x="1251207" y="1865550"/>
                  <a:pt x="1268638" y="1838976"/>
                  <a:pt x="1260542" y="1826879"/>
                </a:cubicBezTo>
                <a:close/>
                <a:moveTo>
                  <a:pt x="1242825" y="1888029"/>
                </a:moveTo>
                <a:cubicBezTo>
                  <a:pt x="1242444" y="1899174"/>
                  <a:pt x="1245873" y="1880314"/>
                  <a:pt x="1248350" y="1879457"/>
                </a:cubicBezTo>
                <a:cubicBezTo>
                  <a:pt x="1250350" y="1879076"/>
                  <a:pt x="1249112" y="1883458"/>
                  <a:pt x="1248540" y="1885362"/>
                </a:cubicBezTo>
                <a:cubicBezTo>
                  <a:pt x="1245968" y="1894411"/>
                  <a:pt x="1247778" y="1893840"/>
                  <a:pt x="1249874" y="1890506"/>
                </a:cubicBezTo>
                <a:cubicBezTo>
                  <a:pt x="1254731" y="1880409"/>
                  <a:pt x="1255208" y="1890030"/>
                  <a:pt x="1251683" y="1894983"/>
                </a:cubicBezTo>
                <a:cubicBezTo>
                  <a:pt x="1250064" y="1914985"/>
                  <a:pt x="1267971" y="1880409"/>
                  <a:pt x="1255874" y="1870218"/>
                </a:cubicBezTo>
                <a:cubicBezTo>
                  <a:pt x="1244254" y="1861359"/>
                  <a:pt x="1232252" y="1880219"/>
                  <a:pt x="1233586" y="1891458"/>
                </a:cubicBezTo>
                <a:cubicBezTo>
                  <a:pt x="1235205" y="1898507"/>
                  <a:pt x="1241777" y="1873647"/>
                  <a:pt x="1242825" y="1888029"/>
                </a:cubicBezTo>
                <a:close/>
                <a:moveTo>
                  <a:pt x="1217774" y="1962420"/>
                </a:moveTo>
                <a:cubicBezTo>
                  <a:pt x="1219584" y="1956991"/>
                  <a:pt x="1222823" y="1955657"/>
                  <a:pt x="1222537" y="1962801"/>
                </a:cubicBezTo>
                <a:cubicBezTo>
                  <a:pt x="1222442" y="1965372"/>
                  <a:pt x="1223013" y="1964611"/>
                  <a:pt x="1223775" y="1962515"/>
                </a:cubicBezTo>
                <a:cubicBezTo>
                  <a:pt x="1225013" y="1959753"/>
                  <a:pt x="1224728" y="1955562"/>
                  <a:pt x="1227014" y="1953657"/>
                </a:cubicBezTo>
                <a:cubicBezTo>
                  <a:pt x="1228728" y="1953085"/>
                  <a:pt x="1227871" y="1956895"/>
                  <a:pt x="1227395" y="1958515"/>
                </a:cubicBezTo>
                <a:cubicBezTo>
                  <a:pt x="1225490" y="1966230"/>
                  <a:pt x="1227109" y="1965563"/>
                  <a:pt x="1228823" y="1962610"/>
                </a:cubicBezTo>
                <a:cubicBezTo>
                  <a:pt x="1232538" y="1953847"/>
                  <a:pt x="1233681" y="1961277"/>
                  <a:pt x="1230633" y="1966039"/>
                </a:cubicBezTo>
                <a:cubicBezTo>
                  <a:pt x="1229585" y="1969278"/>
                  <a:pt x="1231109" y="1972230"/>
                  <a:pt x="1233300" y="1970040"/>
                </a:cubicBezTo>
                <a:cubicBezTo>
                  <a:pt x="1235300" y="1967944"/>
                  <a:pt x="1236539" y="1963372"/>
                  <a:pt x="1237110" y="1960324"/>
                </a:cubicBezTo>
                <a:cubicBezTo>
                  <a:pt x="1241206" y="1940417"/>
                  <a:pt x="1220822" y="1939083"/>
                  <a:pt x="1215584" y="1955657"/>
                </a:cubicBezTo>
                <a:cubicBezTo>
                  <a:pt x="1213964" y="1959372"/>
                  <a:pt x="1213202" y="1972707"/>
                  <a:pt x="1217774" y="1962420"/>
                </a:cubicBezTo>
                <a:close/>
                <a:moveTo>
                  <a:pt x="1205868" y="2009092"/>
                </a:moveTo>
                <a:cubicBezTo>
                  <a:pt x="1207011" y="2007854"/>
                  <a:pt x="1208726" y="2004616"/>
                  <a:pt x="1209488" y="2006997"/>
                </a:cubicBezTo>
                <a:cubicBezTo>
                  <a:pt x="1210345" y="2009473"/>
                  <a:pt x="1207678" y="2011664"/>
                  <a:pt x="1206535" y="2013664"/>
                </a:cubicBezTo>
                <a:cubicBezTo>
                  <a:pt x="1204916" y="2016522"/>
                  <a:pt x="1205487" y="2020522"/>
                  <a:pt x="1207868" y="2019379"/>
                </a:cubicBezTo>
                <a:cubicBezTo>
                  <a:pt x="1214726" y="2014141"/>
                  <a:pt x="1217012" y="1999567"/>
                  <a:pt x="1213583" y="1993090"/>
                </a:cubicBezTo>
                <a:cubicBezTo>
                  <a:pt x="1206344" y="1980517"/>
                  <a:pt x="1193486" y="1993662"/>
                  <a:pt x="1193105" y="2004044"/>
                </a:cubicBezTo>
                <a:cubicBezTo>
                  <a:pt x="1193009" y="2011283"/>
                  <a:pt x="1203201" y="1989375"/>
                  <a:pt x="1200439" y="2005854"/>
                </a:cubicBezTo>
                <a:cubicBezTo>
                  <a:pt x="1199772" y="2008521"/>
                  <a:pt x="1200439" y="2008045"/>
                  <a:pt x="1201582" y="2006235"/>
                </a:cubicBezTo>
                <a:cubicBezTo>
                  <a:pt x="1203296" y="2004139"/>
                  <a:pt x="1203868" y="1999567"/>
                  <a:pt x="1206344" y="1998615"/>
                </a:cubicBezTo>
                <a:cubicBezTo>
                  <a:pt x="1207868" y="1998996"/>
                  <a:pt x="1206249" y="2002520"/>
                  <a:pt x="1205582" y="2004044"/>
                </a:cubicBezTo>
                <a:cubicBezTo>
                  <a:pt x="1202249" y="2011092"/>
                  <a:pt x="1203773" y="2011283"/>
                  <a:pt x="1205868" y="2009092"/>
                </a:cubicBezTo>
                <a:close/>
                <a:moveTo>
                  <a:pt x="1194057" y="2071862"/>
                </a:moveTo>
                <a:cubicBezTo>
                  <a:pt x="1192819" y="2075577"/>
                  <a:pt x="1194629" y="2079482"/>
                  <a:pt x="1197105" y="2077005"/>
                </a:cubicBezTo>
                <a:cubicBezTo>
                  <a:pt x="1199391" y="2074720"/>
                  <a:pt x="1200820" y="2069386"/>
                  <a:pt x="1201582" y="2065957"/>
                </a:cubicBezTo>
                <a:cubicBezTo>
                  <a:pt x="1204630" y="2054431"/>
                  <a:pt x="1197010" y="2038239"/>
                  <a:pt x="1183961" y="2047478"/>
                </a:cubicBezTo>
                <a:cubicBezTo>
                  <a:pt x="1176341" y="2048716"/>
                  <a:pt x="1171197" y="2081863"/>
                  <a:pt x="1179198" y="2065861"/>
                </a:cubicBezTo>
                <a:cubicBezTo>
                  <a:pt x="1181294" y="2060051"/>
                  <a:pt x="1184627" y="2058622"/>
                  <a:pt x="1184723" y="2065195"/>
                </a:cubicBezTo>
                <a:cubicBezTo>
                  <a:pt x="1184723" y="2076434"/>
                  <a:pt x="1187580" y="2057289"/>
                  <a:pt x="1190057" y="2056432"/>
                </a:cubicBezTo>
                <a:cubicBezTo>
                  <a:pt x="1192057" y="2056050"/>
                  <a:pt x="1190914" y="2060527"/>
                  <a:pt x="1190438" y="2062337"/>
                </a:cubicBezTo>
                <a:cubicBezTo>
                  <a:pt x="1188056" y="2071481"/>
                  <a:pt x="1189961" y="2070909"/>
                  <a:pt x="1191962" y="2067480"/>
                </a:cubicBezTo>
                <a:cubicBezTo>
                  <a:pt x="1196724" y="2057193"/>
                  <a:pt x="1197486" y="2066623"/>
                  <a:pt x="1194057" y="2071862"/>
                </a:cubicBezTo>
                <a:close/>
                <a:moveTo>
                  <a:pt x="1184627" y="2110724"/>
                </a:moveTo>
                <a:cubicBezTo>
                  <a:pt x="1185294" y="2109200"/>
                  <a:pt x="1185770" y="2105962"/>
                  <a:pt x="1187199" y="2107200"/>
                </a:cubicBezTo>
                <a:cubicBezTo>
                  <a:pt x="1188628" y="2108438"/>
                  <a:pt x="1187009" y="2111486"/>
                  <a:pt x="1186628" y="2113582"/>
                </a:cubicBezTo>
                <a:cubicBezTo>
                  <a:pt x="1186056" y="2116534"/>
                  <a:pt x="1187675" y="2119011"/>
                  <a:pt x="1189485" y="2116820"/>
                </a:cubicBezTo>
                <a:cubicBezTo>
                  <a:pt x="1193390" y="2110915"/>
                  <a:pt x="1192724" y="2098151"/>
                  <a:pt x="1187104" y="2095103"/>
                </a:cubicBezTo>
                <a:cubicBezTo>
                  <a:pt x="1177293" y="2090531"/>
                  <a:pt x="1169197" y="2105962"/>
                  <a:pt x="1171959" y="2114629"/>
                </a:cubicBezTo>
                <a:cubicBezTo>
                  <a:pt x="1172816" y="2117201"/>
                  <a:pt x="1174340" y="2113486"/>
                  <a:pt x="1174721" y="2111676"/>
                </a:cubicBezTo>
                <a:cubicBezTo>
                  <a:pt x="1175769" y="2106724"/>
                  <a:pt x="1178531" y="2105295"/>
                  <a:pt x="1179008" y="2111581"/>
                </a:cubicBezTo>
                <a:cubicBezTo>
                  <a:pt x="1179865" y="2116058"/>
                  <a:pt x="1180722" y="2105866"/>
                  <a:pt x="1181198" y="2104723"/>
                </a:cubicBezTo>
                <a:cubicBezTo>
                  <a:pt x="1182437" y="2100628"/>
                  <a:pt x="1183865" y="2104628"/>
                  <a:pt x="1183008" y="2107295"/>
                </a:cubicBezTo>
                <a:cubicBezTo>
                  <a:pt x="1182056" y="2114248"/>
                  <a:pt x="1183484" y="2113486"/>
                  <a:pt x="1184627" y="2110724"/>
                </a:cubicBezTo>
                <a:close/>
                <a:moveTo>
                  <a:pt x="1182246" y="2165397"/>
                </a:moveTo>
                <a:cubicBezTo>
                  <a:pt x="1186532" y="2133679"/>
                  <a:pt x="1153100" y="2144633"/>
                  <a:pt x="1160624" y="2169589"/>
                </a:cubicBezTo>
                <a:cubicBezTo>
                  <a:pt x="1161863" y="2172351"/>
                  <a:pt x="1163196" y="2168065"/>
                  <a:pt x="1163387" y="2165969"/>
                </a:cubicBezTo>
                <a:cubicBezTo>
                  <a:pt x="1163672" y="2163112"/>
                  <a:pt x="1164625" y="2161207"/>
                  <a:pt x="1165673" y="2160921"/>
                </a:cubicBezTo>
                <a:cubicBezTo>
                  <a:pt x="1167768" y="2159111"/>
                  <a:pt x="1168625" y="2171398"/>
                  <a:pt x="1169483" y="2164921"/>
                </a:cubicBezTo>
                <a:cubicBezTo>
                  <a:pt x="1170149" y="2161968"/>
                  <a:pt x="1169102" y="2157778"/>
                  <a:pt x="1171102" y="2155587"/>
                </a:cubicBezTo>
                <a:cubicBezTo>
                  <a:pt x="1174340" y="2154539"/>
                  <a:pt x="1170530" y="2173208"/>
                  <a:pt x="1174626" y="2163969"/>
                </a:cubicBezTo>
                <a:cubicBezTo>
                  <a:pt x="1175293" y="2162159"/>
                  <a:pt x="1175579" y="2158444"/>
                  <a:pt x="1177293" y="2159778"/>
                </a:cubicBezTo>
                <a:cubicBezTo>
                  <a:pt x="1179008" y="2161111"/>
                  <a:pt x="1177388" y="2164636"/>
                  <a:pt x="1177198" y="2167017"/>
                </a:cubicBezTo>
                <a:cubicBezTo>
                  <a:pt x="1177293" y="2174827"/>
                  <a:pt x="1182437" y="2170351"/>
                  <a:pt x="1182246" y="2165397"/>
                </a:cubicBezTo>
                <a:close/>
                <a:moveTo>
                  <a:pt x="1129859" y="2247027"/>
                </a:moveTo>
                <a:cubicBezTo>
                  <a:pt x="1134240" y="2252170"/>
                  <a:pt x="1126715" y="2234740"/>
                  <a:pt x="1128906" y="2233025"/>
                </a:cubicBezTo>
                <a:cubicBezTo>
                  <a:pt x="1131764" y="2229596"/>
                  <a:pt x="1133764" y="2245598"/>
                  <a:pt x="1135478" y="2243979"/>
                </a:cubicBezTo>
                <a:cubicBezTo>
                  <a:pt x="1137860" y="2243026"/>
                  <a:pt x="1134240" y="2232454"/>
                  <a:pt x="1137764" y="2232644"/>
                </a:cubicBezTo>
                <a:cubicBezTo>
                  <a:pt x="1140241" y="2232739"/>
                  <a:pt x="1139860" y="2238168"/>
                  <a:pt x="1140431" y="2241121"/>
                </a:cubicBezTo>
                <a:cubicBezTo>
                  <a:pt x="1149956" y="2257600"/>
                  <a:pt x="1147194" y="2213975"/>
                  <a:pt x="1130811" y="2217785"/>
                </a:cubicBezTo>
                <a:cubicBezTo>
                  <a:pt x="1117095" y="2221500"/>
                  <a:pt x="1113285" y="2248265"/>
                  <a:pt x="1123191" y="2258743"/>
                </a:cubicBezTo>
                <a:cubicBezTo>
                  <a:pt x="1125668" y="2260933"/>
                  <a:pt x="1125382" y="2254647"/>
                  <a:pt x="1124810" y="2251980"/>
                </a:cubicBezTo>
                <a:cubicBezTo>
                  <a:pt x="1123001" y="2244550"/>
                  <a:pt x="1125477" y="2239693"/>
                  <a:pt x="1129859" y="2247027"/>
                </a:cubicBezTo>
                <a:close/>
                <a:moveTo>
                  <a:pt x="1139669" y="2302653"/>
                </a:moveTo>
                <a:cubicBezTo>
                  <a:pt x="1140717" y="2299986"/>
                  <a:pt x="1144432" y="2303701"/>
                  <a:pt x="1145956" y="2306177"/>
                </a:cubicBezTo>
                <a:cubicBezTo>
                  <a:pt x="1151671" y="2312464"/>
                  <a:pt x="1141384" y="2292175"/>
                  <a:pt x="1143765" y="2290080"/>
                </a:cubicBezTo>
                <a:cubicBezTo>
                  <a:pt x="1147004" y="2286555"/>
                  <a:pt x="1150718" y="2305034"/>
                  <a:pt x="1152528" y="2303224"/>
                </a:cubicBezTo>
                <a:cubicBezTo>
                  <a:pt x="1155481" y="2302272"/>
                  <a:pt x="1150147" y="2290080"/>
                  <a:pt x="1154338" y="2290556"/>
                </a:cubicBezTo>
                <a:cubicBezTo>
                  <a:pt x="1157386" y="2290842"/>
                  <a:pt x="1157386" y="2297033"/>
                  <a:pt x="1158338" y="2300462"/>
                </a:cubicBezTo>
                <a:cubicBezTo>
                  <a:pt x="1173483" y="2322751"/>
                  <a:pt x="1160434" y="2254837"/>
                  <a:pt x="1137098" y="2277507"/>
                </a:cubicBezTo>
                <a:cubicBezTo>
                  <a:pt x="1127477" y="2288175"/>
                  <a:pt x="1129001" y="2308558"/>
                  <a:pt x="1138907" y="2318750"/>
                </a:cubicBezTo>
                <a:cubicBezTo>
                  <a:pt x="1144813" y="2321417"/>
                  <a:pt x="1136812" y="2304177"/>
                  <a:pt x="1139669" y="2302653"/>
                </a:cubicBezTo>
                <a:close/>
                <a:moveTo>
                  <a:pt x="1173864" y="2262267"/>
                </a:moveTo>
                <a:cubicBezTo>
                  <a:pt x="1174055" y="2266172"/>
                  <a:pt x="1177198" y="2269030"/>
                  <a:pt x="1178722" y="2265982"/>
                </a:cubicBezTo>
                <a:cubicBezTo>
                  <a:pt x="1180151" y="2263124"/>
                  <a:pt x="1179389" y="2257695"/>
                  <a:pt x="1179103" y="2254266"/>
                </a:cubicBezTo>
                <a:cubicBezTo>
                  <a:pt x="1178055" y="2242264"/>
                  <a:pt x="1165006" y="2229882"/>
                  <a:pt x="1155671" y="2242645"/>
                </a:cubicBezTo>
                <a:cubicBezTo>
                  <a:pt x="1151099" y="2248075"/>
                  <a:pt x="1151385" y="2259695"/>
                  <a:pt x="1154814" y="2266363"/>
                </a:cubicBezTo>
                <a:cubicBezTo>
                  <a:pt x="1156814" y="2269601"/>
                  <a:pt x="1157576" y="2264458"/>
                  <a:pt x="1157386" y="2261981"/>
                </a:cubicBezTo>
                <a:cubicBezTo>
                  <a:pt x="1157195" y="2255695"/>
                  <a:pt x="1160053" y="2253218"/>
                  <a:pt x="1162434" y="2259314"/>
                </a:cubicBezTo>
                <a:cubicBezTo>
                  <a:pt x="1166530" y="2269982"/>
                  <a:pt x="1162339" y="2250837"/>
                  <a:pt x="1164720" y="2249218"/>
                </a:cubicBezTo>
                <a:cubicBezTo>
                  <a:pt x="1168530" y="2249122"/>
                  <a:pt x="1166244" y="2260171"/>
                  <a:pt x="1168816" y="2261791"/>
                </a:cubicBezTo>
                <a:cubicBezTo>
                  <a:pt x="1171292" y="2262172"/>
                  <a:pt x="1169578" y="2251694"/>
                  <a:pt x="1172721" y="2253885"/>
                </a:cubicBezTo>
                <a:cubicBezTo>
                  <a:pt x="1175007" y="2255218"/>
                  <a:pt x="1173578" y="2259505"/>
                  <a:pt x="1173864" y="2262267"/>
                </a:cubicBezTo>
                <a:close/>
                <a:moveTo>
                  <a:pt x="1158148" y="2204069"/>
                </a:moveTo>
                <a:cubicBezTo>
                  <a:pt x="1156814" y="2212070"/>
                  <a:pt x="1158434" y="2211784"/>
                  <a:pt x="1159862" y="2209022"/>
                </a:cubicBezTo>
                <a:cubicBezTo>
                  <a:pt x="1160624" y="2207498"/>
                  <a:pt x="1161386" y="2203879"/>
                  <a:pt x="1162815" y="2205974"/>
                </a:cubicBezTo>
                <a:cubicBezTo>
                  <a:pt x="1164339" y="2208165"/>
                  <a:pt x="1162434" y="2211022"/>
                  <a:pt x="1161863" y="2213308"/>
                </a:cubicBezTo>
                <a:cubicBezTo>
                  <a:pt x="1161672" y="2225596"/>
                  <a:pt x="1168054" y="2215213"/>
                  <a:pt x="1167863" y="2209117"/>
                </a:cubicBezTo>
                <a:cubicBezTo>
                  <a:pt x="1170816" y="2182733"/>
                  <a:pt x="1142622" y="2180638"/>
                  <a:pt x="1145861" y="2207498"/>
                </a:cubicBezTo>
                <a:cubicBezTo>
                  <a:pt x="1147861" y="2214832"/>
                  <a:pt x="1151576" y="2190067"/>
                  <a:pt x="1153671" y="2207212"/>
                </a:cubicBezTo>
                <a:cubicBezTo>
                  <a:pt x="1154338" y="2213118"/>
                  <a:pt x="1155862" y="2201307"/>
                  <a:pt x="1156338" y="2199973"/>
                </a:cubicBezTo>
                <a:cubicBezTo>
                  <a:pt x="1158243" y="2195592"/>
                  <a:pt x="1159005" y="2201688"/>
                  <a:pt x="1158148" y="2204069"/>
                </a:cubicBezTo>
                <a:close/>
                <a:moveTo>
                  <a:pt x="1123572" y="2177304"/>
                </a:moveTo>
                <a:cubicBezTo>
                  <a:pt x="1124429" y="2169684"/>
                  <a:pt x="1128144" y="2167017"/>
                  <a:pt x="1129668" y="2176351"/>
                </a:cubicBezTo>
                <a:cubicBezTo>
                  <a:pt x="1131287" y="2183305"/>
                  <a:pt x="1131573" y="2167398"/>
                  <a:pt x="1131859" y="2165779"/>
                </a:cubicBezTo>
                <a:cubicBezTo>
                  <a:pt x="1133097" y="2159397"/>
                  <a:pt x="1135574" y="2165112"/>
                  <a:pt x="1134716" y="2169303"/>
                </a:cubicBezTo>
                <a:cubicBezTo>
                  <a:pt x="1134335" y="2179876"/>
                  <a:pt x="1136240" y="2178447"/>
                  <a:pt x="1137574" y="2174161"/>
                </a:cubicBezTo>
                <a:cubicBezTo>
                  <a:pt x="1140050" y="2161873"/>
                  <a:pt x="1143289" y="2171017"/>
                  <a:pt x="1140717" y="2177971"/>
                </a:cubicBezTo>
                <a:cubicBezTo>
                  <a:pt x="1144527" y="2199021"/>
                  <a:pt x="1154147" y="2157111"/>
                  <a:pt x="1139003" y="2150634"/>
                </a:cubicBezTo>
                <a:cubicBezTo>
                  <a:pt x="1112237" y="2143490"/>
                  <a:pt x="1118619" y="2201497"/>
                  <a:pt x="1123572" y="2177304"/>
                </a:cubicBezTo>
                <a:close/>
                <a:moveTo>
                  <a:pt x="1131954" y="2138537"/>
                </a:moveTo>
                <a:cubicBezTo>
                  <a:pt x="1136526" y="2145205"/>
                  <a:pt x="1136050" y="2112439"/>
                  <a:pt x="1142622" y="2127679"/>
                </a:cubicBezTo>
                <a:cubicBezTo>
                  <a:pt x="1143289" y="2130631"/>
                  <a:pt x="1144337" y="2134537"/>
                  <a:pt x="1144908" y="2128536"/>
                </a:cubicBezTo>
                <a:cubicBezTo>
                  <a:pt x="1145765" y="2124059"/>
                  <a:pt x="1143860" y="2118058"/>
                  <a:pt x="1146718" y="2114343"/>
                </a:cubicBezTo>
                <a:cubicBezTo>
                  <a:pt x="1149194" y="2112534"/>
                  <a:pt x="1148909" y="2118344"/>
                  <a:pt x="1148909" y="2120725"/>
                </a:cubicBezTo>
                <a:cubicBezTo>
                  <a:pt x="1148909" y="2132536"/>
                  <a:pt x="1151004" y="2130536"/>
                  <a:pt x="1152433" y="2125393"/>
                </a:cubicBezTo>
                <a:cubicBezTo>
                  <a:pt x="1153195" y="2122535"/>
                  <a:pt x="1153481" y="2117106"/>
                  <a:pt x="1156148" y="2118344"/>
                </a:cubicBezTo>
                <a:cubicBezTo>
                  <a:pt x="1158719" y="2119678"/>
                  <a:pt x="1156624" y="2125393"/>
                  <a:pt x="1156338" y="2128917"/>
                </a:cubicBezTo>
                <a:cubicBezTo>
                  <a:pt x="1155862" y="2134155"/>
                  <a:pt x="1159577" y="2137013"/>
                  <a:pt x="1161863" y="2132441"/>
                </a:cubicBezTo>
                <a:cubicBezTo>
                  <a:pt x="1175674" y="2079387"/>
                  <a:pt x="1119762" y="2097103"/>
                  <a:pt x="1131954" y="2138537"/>
                </a:cubicBezTo>
                <a:close/>
                <a:moveTo>
                  <a:pt x="1143098" y="2070719"/>
                </a:moveTo>
                <a:cubicBezTo>
                  <a:pt x="1146337" y="2064433"/>
                  <a:pt x="1150052" y="2064718"/>
                  <a:pt x="1148051" y="2074243"/>
                </a:cubicBezTo>
                <a:cubicBezTo>
                  <a:pt x="1147385" y="2077672"/>
                  <a:pt x="1148147" y="2077101"/>
                  <a:pt x="1149480" y="2074624"/>
                </a:cubicBezTo>
                <a:cubicBezTo>
                  <a:pt x="1151480" y="2071767"/>
                  <a:pt x="1151861" y="2065957"/>
                  <a:pt x="1155005" y="2064528"/>
                </a:cubicBezTo>
                <a:cubicBezTo>
                  <a:pt x="1156910" y="2064909"/>
                  <a:pt x="1155100" y="2069481"/>
                  <a:pt x="1154338" y="2071481"/>
                </a:cubicBezTo>
                <a:cubicBezTo>
                  <a:pt x="1150528" y="2080911"/>
                  <a:pt x="1152433" y="2081006"/>
                  <a:pt x="1154909" y="2077958"/>
                </a:cubicBezTo>
                <a:cubicBezTo>
                  <a:pt x="1156338" y="2076243"/>
                  <a:pt x="1158148" y="2072053"/>
                  <a:pt x="1159291" y="2075005"/>
                </a:cubicBezTo>
                <a:cubicBezTo>
                  <a:pt x="1160434" y="2078053"/>
                  <a:pt x="1157386" y="2081101"/>
                  <a:pt x="1156052" y="2083768"/>
                </a:cubicBezTo>
                <a:cubicBezTo>
                  <a:pt x="1154243" y="2087483"/>
                  <a:pt x="1155290" y="2092626"/>
                  <a:pt x="1158148" y="2090912"/>
                </a:cubicBezTo>
                <a:cubicBezTo>
                  <a:pt x="1182056" y="2063099"/>
                  <a:pt x="1147766" y="2026809"/>
                  <a:pt x="1138717" y="2072529"/>
                </a:cubicBezTo>
                <a:cubicBezTo>
                  <a:pt x="1138717" y="2077005"/>
                  <a:pt x="1141955" y="2073005"/>
                  <a:pt x="1143098" y="2070719"/>
                </a:cubicBezTo>
                <a:close/>
                <a:moveTo>
                  <a:pt x="1192724" y="2324655"/>
                </a:moveTo>
                <a:cubicBezTo>
                  <a:pt x="1179103" y="2299510"/>
                  <a:pt x="1161291" y="2327037"/>
                  <a:pt x="1175674" y="2342277"/>
                </a:cubicBezTo>
                <a:cubicBezTo>
                  <a:pt x="1176817" y="2343325"/>
                  <a:pt x="1177293" y="2342658"/>
                  <a:pt x="1177293" y="2341515"/>
                </a:cubicBezTo>
                <a:cubicBezTo>
                  <a:pt x="1173007" y="2316369"/>
                  <a:pt x="1188247" y="2350849"/>
                  <a:pt x="1179770" y="2327132"/>
                </a:cubicBezTo>
                <a:cubicBezTo>
                  <a:pt x="1178817" y="2322274"/>
                  <a:pt x="1182437" y="2325608"/>
                  <a:pt x="1183008" y="2328656"/>
                </a:cubicBezTo>
                <a:cubicBezTo>
                  <a:pt x="1185866" y="2336086"/>
                  <a:pt x="1186818" y="2334562"/>
                  <a:pt x="1186628" y="2331133"/>
                </a:cubicBezTo>
                <a:cubicBezTo>
                  <a:pt x="1184913" y="2321989"/>
                  <a:pt x="1190057" y="2327132"/>
                  <a:pt x="1190152" y="2332847"/>
                </a:cubicBezTo>
                <a:cubicBezTo>
                  <a:pt x="1191104" y="2336086"/>
                  <a:pt x="1194057" y="2337514"/>
                  <a:pt x="1194819" y="2334466"/>
                </a:cubicBezTo>
                <a:cubicBezTo>
                  <a:pt x="1195391" y="2331704"/>
                  <a:pt x="1193867" y="2327418"/>
                  <a:pt x="1192724" y="2324655"/>
                </a:cubicBezTo>
                <a:close/>
                <a:moveTo>
                  <a:pt x="1203677" y="2378758"/>
                </a:moveTo>
                <a:cubicBezTo>
                  <a:pt x="1199296" y="2351421"/>
                  <a:pt x="1164815" y="2354659"/>
                  <a:pt x="1181389" y="2382663"/>
                </a:cubicBezTo>
                <a:cubicBezTo>
                  <a:pt x="1183580" y="2385520"/>
                  <a:pt x="1183675" y="2381234"/>
                  <a:pt x="1183294" y="2379234"/>
                </a:cubicBezTo>
                <a:cubicBezTo>
                  <a:pt x="1182151" y="2373519"/>
                  <a:pt x="1184818" y="2371900"/>
                  <a:pt x="1188437" y="2378853"/>
                </a:cubicBezTo>
                <a:cubicBezTo>
                  <a:pt x="1189771" y="2381425"/>
                  <a:pt x="1189961" y="2380567"/>
                  <a:pt x="1189580" y="2378376"/>
                </a:cubicBezTo>
                <a:cubicBezTo>
                  <a:pt x="1189485" y="2375519"/>
                  <a:pt x="1186723" y="2371614"/>
                  <a:pt x="1188152" y="2369233"/>
                </a:cubicBezTo>
                <a:cubicBezTo>
                  <a:pt x="1189676" y="2368471"/>
                  <a:pt x="1190723" y="2372185"/>
                  <a:pt x="1191200" y="2373900"/>
                </a:cubicBezTo>
                <a:cubicBezTo>
                  <a:pt x="1193486" y="2381710"/>
                  <a:pt x="1194724" y="2380758"/>
                  <a:pt x="1194914" y="2377615"/>
                </a:cubicBezTo>
                <a:cubicBezTo>
                  <a:pt x="1195010" y="2375900"/>
                  <a:pt x="1194057" y="2372280"/>
                  <a:pt x="1196343" y="2373519"/>
                </a:cubicBezTo>
                <a:cubicBezTo>
                  <a:pt x="1198724" y="2374852"/>
                  <a:pt x="1198058" y="2378376"/>
                  <a:pt x="1198724" y="2380472"/>
                </a:cubicBezTo>
                <a:cubicBezTo>
                  <a:pt x="1201106" y="2387140"/>
                  <a:pt x="1205678" y="2384568"/>
                  <a:pt x="1203677" y="2378758"/>
                </a:cubicBezTo>
                <a:close/>
                <a:moveTo>
                  <a:pt x="1237491" y="2422572"/>
                </a:moveTo>
                <a:cubicBezTo>
                  <a:pt x="1223013" y="2386473"/>
                  <a:pt x="1185485" y="2411524"/>
                  <a:pt x="1217108" y="2436479"/>
                </a:cubicBezTo>
                <a:cubicBezTo>
                  <a:pt x="1224347" y="2439718"/>
                  <a:pt x="1205868" y="2416286"/>
                  <a:pt x="1221489" y="2427240"/>
                </a:cubicBezTo>
                <a:cubicBezTo>
                  <a:pt x="1226918" y="2431240"/>
                  <a:pt x="1217774" y="2420001"/>
                  <a:pt x="1217108" y="2418667"/>
                </a:cubicBezTo>
                <a:cubicBezTo>
                  <a:pt x="1214345" y="2413429"/>
                  <a:pt x="1219965" y="2416476"/>
                  <a:pt x="1221584" y="2419620"/>
                </a:cubicBezTo>
                <a:cubicBezTo>
                  <a:pt x="1227395" y="2427145"/>
                  <a:pt x="1228157" y="2425144"/>
                  <a:pt x="1226728" y="2421430"/>
                </a:cubicBezTo>
                <a:cubicBezTo>
                  <a:pt x="1225966" y="2419334"/>
                  <a:pt x="1223394" y="2415905"/>
                  <a:pt x="1226061" y="2415810"/>
                </a:cubicBezTo>
                <a:cubicBezTo>
                  <a:pt x="1228823" y="2415810"/>
                  <a:pt x="1229966" y="2420001"/>
                  <a:pt x="1231490" y="2422382"/>
                </a:cubicBezTo>
                <a:cubicBezTo>
                  <a:pt x="1232919" y="2425049"/>
                  <a:pt x="1237872" y="2426764"/>
                  <a:pt x="1237491" y="2422572"/>
                </a:cubicBezTo>
                <a:close/>
                <a:moveTo>
                  <a:pt x="1263875" y="2448766"/>
                </a:moveTo>
                <a:cubicBezTo>
                  <a:pt x="1237777" y="2422572"/>
                  <a:pt x="1227966" y="2464768"/>
                  <a:pt x="1257017" y="2469721"/>
                </a:cubicBezTo>
                <a:cubicBezTo>
                  <a:pt x="1262828" y="2469150"/>
                  <a:pt x="1241206" y="2457625"/>
                  <a:pt x="1255589" y="2459720"/>
                </a:cubicBezTo>
                <a:cubicBezTo>
                  <a:pt x="1261304" y="2460292"/>
                  <a:pt x="1247207" y="2454767"/>
                  <a:pt x="1247778" y="2452481"/>
                </a:cubicBezTo>
                <a:cubicBezTo>
                  <a:pt x="1247683" y="2450385"/>
                  <a:pt x="1250826" y="2452386"/>
                  <a:pt x="1252255" y="2453243"/>
                </a:cubicBezTo>
                <a:cubicBezTo>
                  <a:pt x="1259113" y="2457053"/>
                  <a:pt x="1258827" y="2454958"/>
                  <a:pt x="1256255" y="2452481"/>
                </a:cubicBezTo>
                <a:cubicBezTo>
                  <a:pt x="1254827" y="2451148"/>
                  <a:pt x="1251969" y="2449052"/>
                  <a:pt x="1253588" y="2447909"/>
                </a:cubicBezTo>
                <a:cubicBezTo>
                  <a:pt x="1255303" y="2446671"/>
                  <a:pt x="1257684" y="2450005"/>
                  <a:pt x="1259780" y="2451148"/>
                </a:cubicBezTo>
                <a:cubicBezTo>
                  <a:pt x="1262542" y="2452862"/>
                  <a:pt x="1265495" y="2451624"/>
                  <a:pt x="1263875" y="2448766"/>
                </a:cubicBezTo>
                <a:close/>
                <a:moveTo>
                  <a:pt x="1365221" y="2495629"/>
                </a:moveTo>
                <a:cubicBezTo>
                  <a:pt x="1343600" y="2476960"/>
                  <a:pt x="1315406" y="2508774"/>
                  <a:pt x="1351410" y="2513727"/>
                </a:cubicBezTo>
                <a:cubicBezTo>
                  <a:pt x="1358935" y="2513060"/>
                  <a:pt x="1335504" y="2504583"/>
                  <a:pt x="1352648" y="2505535"/>
                </a:cubicBezTo>
                <a:cubicBezTo>
                  <a:pt x="1355411" y="2505916"/>
                  <a:pt x="1354839" y="2505250"/>
                  <a:pt x="1352934" y="2504297"/>
                </a:cubicBezTo>
                <a:cubicBezTo>
                  <a:pt x="1350648" y="2502773"/>
                  <a:pt x="1345981" y="2502583"/>
                  <a:pt x="1344933" y="2500011"/>
                </a:cubicBezTo>
                <a:cubicBezTo>
                  <a:pt x="1346076" y="2496772"/>
                  <a:pt x="1361411" y="2505821"/>
                  <a:pt x="1355411" y="2499344"/>
                </a:cubicBezTo>
                <a:cubicBezTo>
                  <a:pt x="1354077" y="2498201"/>
                  <a:pt x="1350839" y="2496868"/>
                  <a:pt x="1353125" y="2495725"/>
                </a:cubicBezTo>
                <a:cubicBezTo>
                  <a:pt x="1355506" y="2494582"/>
                  <a:pt x="1357792" y="2497058"/>
                  <a:pt x="1359887" y="2498010"/>
                </a:cubicBezTo>
                <a:cubicBezTo>
                  <a:pt x="1362840" y="2499344"/>
                  <a:pt x="1366650" y="2497915"/>
                  <a:pt x="1365221" y="2495629"/>
                </a:cubicBezTo>
                <a:close/>
                <a:moveTo>
                  <a:pt x="1427420" y="2515441"/>
                </a:moveTo>
                <a:cubicBezTo>
                  <a:pt x="1401607" y="2514393"/>
                  <a:pt x="1438945" y="2506202"/>
                  <a:pt x="1413799" y="2509822"/>
                </a:cubicBezTo>
                <a:cubicBezTo>
                  <a:pt x="1408846" y="2509726"/>
                  <a:pt x="1412846" y="2506774"/>
                  <a:pt x="1415990" y="2506774"/>
                </a:cubicBezTo>
                <a:cubicBezTo>
                  <a:pt x="1423895" y="2505440"/>
                  <a:pt x="1422562" y="2504107"/>
                  <a:pt x="1419133" y="2503630"/>
                </a:cubicBezTo>
                <a:cubicBezTo>
                  <a:pt x="1409894" y="2503440"/>
                  <a:pt x="1415894" y="2499249"/>
                  <a:pt x="1421514" y="2500392"/>
                </a:cubicBezTo>
                <a:cubicBezTo>
                  <a:pt x="1424848" y="2500106"/>
                  <a:pt x="1426848" y="2497344"/>
                  <a:pt x="1423991" y="2496010"/>
                </a:cubicBezTo>
                <a:cubicBezTo>
                  <a:pt x="1421419" y="2494772"/>
                  <a:pt x="1416942" y="2495439"/>
                  <a:pt x="1413989" y="2496010"/>
                </a:cubicBezTo>
                <a:cubicBezTo>
                  <a:pt x="1387129" y="2503535"/>
                  <a:pt x="1408560" y="2528967"/>
                  <a:pt x="1427801" y="2517346"/>
                </a:cubicBezTo>
                <a:cubicBezTo>
                  <a:pt x="1429039" y="2516299"/>
                  <a:pt x="1428467" y="2515727"/>
                  <a:pt x="1427420" y="2515441"/>
                </a:cubicBezTo>
                <a:close/>
                <a:moveTo>
                  <a:pt x="1518383" y="2493248"/>
                </a:moveTo>
                <a:cubicBezTo>
                  <a:pt x="1512383" y="2495629"/>
                  <a:pt x="1508954" y="2493534"/>
                  <a:pt x="1514002" y="2489152"/>
                </a:cubicBezTo>
                <a:cubicBezTo>
                  <a:pt x="1515812" y="2487628"/>
                  <a:pt x="1518764" y="2484961"/>
                  <a:pt x="1514192" y="2486866"/>
                </a:cubicBezTo>
                <a:cubicBezTo>
                  <a:pt x="1511621" y="2487914"/>
                  <a:pt x="1508668" y="2489343"/>
                  <a:pt x="1506096" y="2490295"/>
                </a:cubicBezTo>
                <a:cubicBezTo>
                  <a:pt x="1500381" y="2491724"/>
                  <a:pt x="1504477" y="2486961"/>
                  <a:pt x="1507906" y="2486104"/>
                </a:cubicBezTo>
                <a:cubicBezTo>
                  <a:pt x="1513526" y="2483628"/>
                  <a:pt x="1516859" y="2480580"/>
                  <a:pt x="1510763" y="2481437"/>
                </a:cubicBezTo>
                <a:cubicBezTo>
                  <a:pt x="1508573" y="2481723"/>
                  <a:pt x="1504572" y="2483437"/>
                  <a:pt x="1505048" y="2480675"/>
                </a:cubicBezTo>
                <a:cubicBezTo>
                  <a:pt x="1505525" y="2477913"/>
                  <a:pt x="1510001" y="2477818"/>
                  <a:pt x="1512478" y="2476675"/>
                </a:cubicBezTo>
                <a:cubicBezTo>
                  <a:pt x="1516097" y="2475151"/>
                  <a:pt x="1517526" y="2471055"/>
                  <a:pt x="1514097" y="2470578"/>
                </a:cubicBezTo>
                <a:cubicBezTo>
                  <a:pt x="1510859" y="2470102"/>
                  <a:pt x="1506191" y="2472674"/>
                  <a:pt x="1503048" y="2474103"/>
                </a:cubicBezTo>
                <a:cubicBezTo>
                  <a:pt x="1483903" y="2483533"/>
                  <a:pt x="1490951" y="2508678"/>
                  <a:pt x="1513145" y="2501154"/>
                </a:cubicBezTo>
                <a:cubicBezTo>
                  <a:pt x="1517717" y="2500297"/>
                  <a:pt x="1531623" y="2489248"/>
                  <a:pt x="1518383" y="2493248"/>
                </a:cubicBezTo>
                <a:close/>
                <a:moveTo>
                  <a:pt x="1512859" y="2540683"/>
                </a:moveTo>
                <a:cubicBezTo>
                  <a:pt x="1519812" y="2540778"/>
                  <a:pt x="1540672" y="2520109"/>
                  <a:pt x="1522479" y="2528872"/>
                </a:cubicBezTo>
                <a:cubicBezTo>
                  <a:pt x="1515716" y="2533158"/>
                  <a:pt x="1510097" y="2532301"/>
                  <a:pt x="1515716" y="2525347"/>
                </a:cubicBezTo>
                <a:cubicBezTo>
                  <a:pt x="1517717" y="2522871"/>
                  <a:pt x="1516288" y="2523157"/>
                  <a:pt x="1513621" y="2524871"/>
                </a:cubicBezTo>
                <a:cubicBezTo>
                  <a:pt x="1502858" y="2533539"/>
                  <a:pt x="1494285" y="2533920"/>
                  <a:pt x="1509716" y="2522680"/>
                </a:cubicBezTo>
                <a:cubicBezTo>
                  <a:pt x="1514097" y="2516108"/>
                  <a:pt x="1499143" y="2526490"/>
                  <a:pt x="1498762" y="2522394"/>
                </a:cubicBezTo>
                <a:cubicBezTo>
                  <a:pt x="1497905" y="2519823"/>
                  <a:pt x="1503524" y="2518489"/>
                  <a:pt x="1506191" y="2516775"/>
                </a:cubicBezTo>
                <a:cubicBezTo>
                  <a:pt x="1509906" y="2514298"/>
                  <a:pt x="1509811" y="2510298"/>
                  <a:pt x="1505239" y="2510965"/>
                </a:cubicBezTo>
                <a:cubicBezTo>
                  <a:pt x="1501048" y="2511536"/>
                  <a:pt x="1495904" y="2514775"/>
                  <a:pt x="1492856" y="2517156"/>
                </a:cubicBezTo>
                <a:cubicBezTo>
                  <a:pt x="1472949" y="2533443"/>
                  <a:pt x="1496666" y="2546112"/>
                  <a:pt x="1512859" y="2540683"/>
                </a:cubicBezTo>
                <a:close/>
                <a:moveTo>
                  <a:pt x="1462948" y="2574496"/>
                </a:moveTo>
                <a:cubicBezTo>
                  <a:pt x="1466567" y="2582593"/>
                  <a:pt x="1503715" y="2573068"/>
                  <a:pt x="1484855" y="2572115"/>
                </a:cubicBezTo>
                <a:cubicBezTo>
                  <a:pt x="1477331" y="2572686"/>
                  <a:pt x="1475807" y="2569353"/>
                  <a:pt x="1485713" y="2566114"/>
                </a:cubicBezTo>
                <a:cubicBezTo>
                  <a:pt x="1489332" y="2564971"/>
                  <a:pt x="1488284" y="2564590"/>
                  <a:pt x="1485332" y="2564781"/>
                </a:cubicBezTo>
                <a:cubicBezTo>
                  <a:pt x="1481712" y="2564590"/>
                  <a:pt x="1476092" y="2567257"/>
                  <a:pt x="1473140" y="2565067"/>
                </a:cubicBezTo>
                <a:cubicBezTo>
                  <a:pt x="1472949" y="2562876"/>
                  <a:pt x="1478474" y="2562685"/>
                  <a:pt x="1479902" y="2562304"/>
                </a:cubicBezTo>
                <a:cubicBezTo>
                  <a:pt x="1490475" y="2560685"/>
                  <a:pt x="1489618" y="2559066"/>
                  <a:pt x="1485522" y="2558494"/>
                </a:cubicBezTo>
                <a:cubicBezTo>
                  <a:pt x="1473140" y="2558113"/>
                  <a:pt x="1484855" y="2553351"/>
                  <a:pt x="1490285" y="2554589"/>
                </a:cubicBezTo>
                <a:cubicBezTo>
                  <a:pt x="1505429" y="2550112"/>
                  <a:pt x="1490761" y="2546969"/>
                  <a:pt x="1482855" y="2549541"/>
                </a:cubicBezTo>
                <a:cubicBezTo>
                  <a:pt x="1472283" y="2551446"/>
                  <a:pt x="1451613" y="2562781"/>
                  <a:pt x="1462948" y="2574496"/>
                </a:cubicBezTo>
                <a:close/>
                <a:moveTo>
                  <a:pt x="1462186" y="2525252"/>
                </a:moveTo>
                <a:cubicBezTo>
                  <a:pt x="1465710" y="2526014"/>
                  <a:pt x="1481331" y="2521156"/>
                  <a:pt x="1469901" y="2520299"/>
                </a:cubicBezTo>
                <a:cubicBezTo>
                  <a:pt x="1463996" y="2520585"/>
                  <a:pt x="1462758" y="2517537"/>
                  <a:pt x="1470377" y="2514870"/>
                </a:cubicBezTo>
                <a:cubicBezTo>
                  <a:pt x="1473140" y="2513917"/>
                  <a:pt x="1472283" y="2513536"/>
                  <a:pt x="1470092" y="2513632"/>
                </a:cubicBezTo>
                <a:cubicBezTo>
                  <a:pt x="1467234" y="2513346"/>
                  <a:pt x="1462853" y="2515536"/>
                  <a:pt x="1460662" y="2513536"/>
                </a:cubicBezTo>
                <a:cubicBezTo>
                  <a:pt x="1460186" y="2511822"/>
                  <a:pt x="1464186" y="2511536"/>
                  <a:pt x="1465901" y="2511250"/>
                </a:cubicBezTo>
                <a:cubicBezTo>
                  <a:pt x="1474092" y="2510107"/>
                  <a:pt x="1473330" y="2508583"/>
                  <a:pt x="1470187" y="2508012"/>
                </a:cubicBezTo>
                <a:cubicBezTo>
                  <a:pt x="1468472" y="2507631"/>
                  <a:pt x="1464662" y="2508012"/>
                  <a:pt x="1466377" y="2505821"/>
                </a:cubicBezTo>
                <a:cubicBezTo>
                  <a:pt x="1467996" y="2503630"/>
                  <a:pt x="1471425" y="2504678"/>
                  <a:pt x="1473806" y="2504583"/>
                </a:cubicBezTo>
                <a:cubicBezTo>
                  <a:pt x="1477140" y="2504392"/>
                  <a:pt x="1480188" y="2501535"/>
                  <a:pt x="1477807" y="2500011"/>
                </a:cubicBezTo>
                <a:cubicBezTo>
                  <a:pt x="1460376" y="2493058"/>
                  <a:pt x="1434563" y="2521537"/>
                  <a:pt x="1462186" y="2525252"/>
                </a:cubicBezTo>
                <a:close/>
                <a:moveTo>
                  <a:pt x="1431801" y="2560494"/>
                </a:moveTo>
                <a:cubicBezTo>
                  <a:pt x="1437135" y="2563257"/>
                  <a:pt x="1468663" y="2552970"/>
                  <a:pt x="1448089" y="2553541"/>
                </a:cubicBezTo>
                <a:cubicBezTo>
                  <a:pt x="1439707" y="2554684"/>
                  <a:pt x="1436087" y="2551541"/>
                  <a:pt x="1445422" y="2547541"/>
                </a:cubicBezTo>
                <a:cubicBezTo>
                  <a:pt x="1448756" y="2546112"/>
                  <a:pt x="1447422" y="2545826"/>
                  <a:pt x="1444184" y="2546207"/>
                </a:cubicBezTo>
                <a:cubicBezTo>
                  <a:pt x="1440659" y="2546683"/>
                  <a:pt x="1437230" y="2547636"/>
                  <a:pt x="1433706" y="2548112"/>
                </a:cubicBezTo>
                <a:cubicBezTo>
                  <a:pt x="1426658" y="2548493"/>
                  <a:pt x="1432182" y="2544397"/>
                  <a:pt x="1436659" y="2544207"/>
                </a:cubicBezTo>
                <a:cubicBezTo>
                  <a:pt x="1447803" y="2541826"/>
                  <a:pt x="1445803" y="2540206"/>
                  <a:pt x="1440945" y="2539920"/>
                </a:cubicBezTo>
                <a:cubicBezTo>
                  <a:pt x="1427610" y="2540587"/>
                  <a:pt x="1436278" y="2534777"/>
                  <a:pt x="1444088" y="2535634"/>
                </a:cubicBezTo>
                <a:cubicBezTo>
                  <a:pt x="1448756" y="2535063"/>
                  <a:pt x="1451327" y="2531158"/>
                  <a:pt x="1447232" y="2529919"/>
                </a:cubicBezTo>
                <a:cubicBezTo>
                  <a:pt x="1443422" y="2528681"/>
                  <a:pt x="1437135" y="2530015"/>
                  <a:pt x="1433135" y="2531062"/>
                </a:cubicBezTo>
                <a:cubicBezTo>
                  <a:pt x="1412465" y="2535539"/>
                  <a:pt x="1408846" y="2555542"/>
                  <a:pt x="1431801" y="2560494"/>
                </a:cubicBezTo>
                <a:close/>
                <a:moveTo>
                  <a:pt x="1397511" y="2583831"/>
                </a:moveTo>
                <a:cubicBezTo>
                  <a:pt x="1402750" y="2590689"/>
                  <a:pt x="1438373" y="2583355"/>
                  <a:pt x="1418371" y="2582116"/>
                </a:cubicBezTo>
                <a:cubicBezTo>
                  <a:pt x="1414656" y="2582307"/>
                  <a:pt x="1412084" y="2581735"/>
                  <a:pt x="1411418" y="2580783"/>
                </a:cubicBezTo>
                <a:cubicBezTo>
                  <a:pt x="1410846" y="2579830"/>
                  <a:pt x="1412275" y="2578497"/>
                  <a:pt x="1416561" y="2577163"/>
                </a:cubicBezTo>
                <a:cubicBezTo>
                  <a:pt x="1423610" y="2574306"/>
                  <a:pt x="1404464" y="2578116"/>
                  <a:pt x="1403417" y="2575925"/>
                </a:cubicBezTo>
                <a:cubicBezTo>
                  <a:pt x="1402369" y="2573068"/>
                  <a:pt x="1413227" y="2574115"/>
                  <a:pt x="1414656" y="2572972"/>
                </a:cubicBezTo>
                <a:cubicBezTo>
                  <a:pt x="1422276" y="2570115"/>
                  <a:pt x="1405036" y="2571734"/>
                  <a:pt x="1407512" y="2568686"/>
                </a:cubicBezTo>
                <a:cubicBezTo>
                  <a:pt x="1409227" y="2566495"/>
                  <a:pt x="1414085" y="2567829"/>
                  <a:pt x="1416466" y="2567448"/>
                </a:cubicBezTo>
                <a:cubicBezTo>
                  <a:pt x="1420657" y="2567162"/>
                  <a:pt x="1423419" y="2564305"/>
                  <a:pt x="1419895" y="2563066"/>
                </a:cubicBezTo>
                <a:cubicBezTo>
                  <a:pt x="1416561" y="2561828"/>
                  <a:pt x="1410846" y="2562685"/>
                  <a:pt x="1407131" y="2562876"/>
                </a:cubicBezTo>
                <a:cubicBezTo>
                  <a:pt x="1392749" y="2564305"/>
                  <a:pt x="1383033" y="2575449"/>
                  <a:pt x="1397511" y="2583831"/>
                </a:cubicBezTo>
                <a:close/>
                <a:moveTo>
                  <a:pt x="1375699" y="2553541"/>
                </a:moveTo>
                <a:cubicBezTo>
                  <a:pt x="1383129" y="2555637"/>
                  <a:pt x="1395225" y="2554494"/>
                  <a:pt x="1401226" y="2550589"/>
                </a:cubicBezTo>
                <a:cubicBezTo>
                  <a:pt x="1405322" y="2546017"/>
                  <a:pt x="1390463" y="2548302"/>
                  <a:pt x="1387986" y="2547160"/>
                </a:cubicBezTo>
                <a:cubicBezTo>
                  <a:pt x="1381414" y="2546017"/>
                  <a:pt x="1384081" y="2541730"/>
                  <a:pt x="1389796" y="2540301"/>
                </a:cubicBezTo>
                <a:cubicBezTo>
                  <a:pt x="1397702" y="2536110"/>
                  <a:pt x="1374175" y="2541254"/>
                  <a:pt x="1372746" y="2538397"/>
                </a:cubicBezTo>
                <a:cubicBezTo>
                  <a:pt x="1370555" y="2536110"/>
                  <a:pt x="1376842" y="2535444"/>
                  <a:pt x="1379318" y="2535158"/>
                </a:cubicBezTo>
                <a:cubicBezTo>
                  <a:pt x="1391796" y="2533825"/>
                  <a:pt x="1389415" y="2531729"/>
                  <a:pt x="1383795" y="2530776"/>
                </a:cubicBezTo>
                <a:cubicBezTo>
                  <a:pt x="1380747" y="2530300"/>
                  <a:pt x="1374937" y="2530681"/>
                  <a:pt x="1375985" y="2527728"/>
                </a:cubicBezTo>
                <a:cubicBezTo>
                  <a:pt x="1377128" y="2524681"/>
                  <a:pt x="1383224" y="2526300"/>
                  <a:pt x="1386938" y="2526109"/>
                </a:cubicBezTo>
                <a:cubicBezTo>
                  <a:pt x="1392177" y="2526014"/>
                  <a:pt x="1394844" y="2521918"/>
                  <a:pt x="1390082" y="2519918"/>
                </a:cubicBezTo>
                <a:cubicBezTo>
                  <a:pt x="1385795" y="2518013"/>
                  <a:pt x="1378652" y="2518680"/>
                  <a:pt x="1374175" y="2519347"/>
                </a:cubicBezTo>
                <a:cubicBezTo>
                  <a:pt x="1347505" y="2522490"/>
                  <a:pt x="1352077" y="2547445"/>
                  <a:pt x="1375699" y="2553541"/>
                </a:cubicBezTo>
                <a:close/>
                <a:moveTo>
                  <a:pt x="1330646" y="2570591"/>
                </a:moveTo>
                <a:cubicBezTo>
                  <a:pt x="1330646" y="2578687"/>
                  <a:pt x="1366460" y="2585069"/>
                  <a:pt x="1350553" y="2577068"/>
                </a:cubicBezTo>
                <a:cubicBezTo>
                  <a:pt x="1347124" y="2575925"/>
                  <a:pt x="1345505" y="2574496"/>
                  <a:pt x="1345886" y="2573449"/>
                </a:cubicBezTo>
                <a:cubicBezTo>
                  <a:pt x="1346267" y="2572496"/>
                  <a:pt x="1348743" y="2571925"/>
                  <a:pt x="1353601" y="2572496"/>
                </a:cubicBezTo>
                <a:cubicBezTo>
                  <a:pt x="1361697" y="2572401"/>
                  <a:pt x="1343028" y="2569258"/>
                  <a:pt x="1343123" y="2566876"/>
                </a:cubicBezTo>
                <a:cubicBezTo>
                  <a:pt x="1343314" y="2565162"/>
                  <a:pt x="1347981" y="2566781"/>
                  <a:pt x="1350077" y="2567257"/>
                </a:cubicBezTo>
                <a:cubicBezTo>
                  <a:pt x="1359887" y="2569924"/>
                  <a:pt x="1359792" y="2568210"/>
                  <a:pt x="1356458" y="2566305"/>
                </a:cubicBezTo>
                <a:cubicBezTo>
                  <a:pt x="1345790" y="2561352"/>
                  <a:pt x="1358078" y="2561828"/>
                  <a:pt x="1362078" y="2564876"/>
                </a:cubicBezTo>
                <a:cubicBezTo>
                  <a:pt x="1377318" y="2566876"/>
                  <a:pt x="1364745" y="2558590"/>
                  <a:pt x="1357601" y="2557923"/>
                </a:cubicBezTo>
                <a:cubicBezTo>
                  <a:pt x="1346076" y="2555446"/>
                  <a:pt x="1326074" y="2556303"/>
                  <a:pt x="1330646" y="2570591"/>
                </a:cubicBezTo>
                <a:close/>
                <a:moveTo>
                  <a:pt x="1301975" y="2536015"/>
                </a:moveTo>
                <a:cubicBezTo>
                  <a:pt x="1300451" y="2545921"/>
                  <a:pt x="1340456" y="2558209"/>
                  <a:pt x="1323502" y="2546398"/>
                </a:cubicBezTo>
                <a:cubicBezTo>
                  <a:pt x="1316263" y="2542492"/>
                  <a:pt x="1316739" y="2538492"/>
                  <a:pt x="1327693" y="2541254"/>
                </a:cubicBezTo>
                <a:cubicBezTo>
                  <a:pt x="1331598" y="2542207"/>
                  <a:pt x="1330931" y="2541254"/>
                  <a:pt x="1328169" y="2539730"/>
                </a:cubicBezTo>
                <a:cubicBezTo>
                  <a:pt x="1324931" y="2537349"/>
                  <a:pt x="1318358" y="2536587"/>
                  <a:pt x="1316834" y="2533158"/>
                </a:cubicBezTo>
                <a:cubicBezTo>
                  <a:pt x="1317406" y="2531062"/>
                  <a:pt x="1322454" y="2533348"/>
                  <a:pt x="1324645" y="2534301"/>
                </a:cubicBezTo>
                <a:cubicBezTo>
                  <a:pt x="1335218" y="2538968"/>
                  <a:pt x="1335313" y="2536873"/>
                  <a:pt x="1331884" y="2534015"/>
                </a:cubicBezTo>
                <a:cubicBezTo>
                  <a:pt x="1329979" y="2532396"/>
                  <a:pt x="1325312" y="2530205"/>
                  <a:pt x="1328741" y="2529062"/>
                </a:cubicBezTo>
                <a:cubicBezTo>
                  <a:pt x="1332170" y="2528014"/>
                  <a:pt x="1335408" y="2531539"/>
                  <a:pt x="1338361" y="2532777"/>
                </a:cubicBezTo>
                <a:cubicBezTo>
                  <a:pt x="1347981" y="2536206"/>
                  <a:pt x="1348838" y="2529538"/>
                  <a:pt x="1341028" y="2526681"/>
                </a:cubicBezTo>
                <a:cubicBezTo>
                  <a:pt x="1329312" y="2519918"/>
                  <a:pt x="1299213" y="2515822"/>
                  <a:pt x="1301975" y="2536015"/>
                </a:cubicBezTo>
                <a:close/>
                <a:moveTo>
                  <a:pt x="1298642" y="2508869"/>
                </a:moveTo>
                <a:cubicBezTo>
                  <a:pt x="1304452" y="2510965"/>
                  <a:pt x="1310072" y="2509441"/>
                  <a:pt x="1301404" y="2505059"/>
                </a:cubicBezTo>
                <a:cubicBezTo>
                  <a:pt x="1293498" y="2501344"/>
                  <a:pt x="1295689" y="2497630"/>
                  <a:pt x="1302547" y="2499058"/>
                </a:cubicBezTo>
                <a:cubicBezTo>
                  <a:pt x="1310167" y="2499344"/>
                  <a:pt x="1291784" y="2494296"/>
                  <a:pt x="1292069" y="2492010"/>
                </a:cubicBezTo>
                <a:cubicBezTo>
                  <a:pt x="1291784" y="2489819"/>
                  <a:pt x="1296260" y="2491438"/>
                  <a:pt x="1298070" y="2492200"/>
                </a:cubicBezTo>
                <a:cubicBezTo>
                  <a:pt x="1307119" y="2495629"/>
                  <a:pt x="1306547" y="2493534"/>
                  <a:pt x="1303214" y="2490962"/>
                </a:cubicBezTo>
                <a:cubicBezTo>
                  <a:pt x="1301404" y="2489533"/>
                  <a:pt x="1297308" y="2487819"/>
                  <a:pt x="1299404" y="2486295"/>
                </a:cubicBezTo>
                <a:cubicBezTo>
                  <a:pt x="1301594" y="2484771"/>
                  <a:pt x="1305023" y="2487819"/>
                  <a:pt x="1307500" y="2489057"/>
                </a:cubicBezTo>
                <a:cubicBezTo>
                  <a:pt x="1311215" y="2490962"/>
                  <a:pt x="1315025" y="2488771"/>
                  <a:pt x="1312453" y="2485914"/>
                </a:cubicBezTo>
                <a:cubicBezTo>
                  <a:pt x="1285307" y="2463816"/>
                  <a:pt x="1263494" y="2497439"/>
                  <a:pt x="1298642" y="2508869"/>
                </a:cubicBezTo>
                <a:close/>
                <a:moveTo>
                  <a:pt x="1259684" y="2544302"/>
                </a:moveTo>
                <a:cubicBezTo>
                  <a:pt x="1264066" y="2554589"/>
                  <a:pt x="1304833" y="2560971"/>
                  <a:pt x="1282449" y="2550969"/>
                </a:cubicBezTo>
                <a:cubicBezTo>
                  <a:pt x="1274924" y="2548302"/>
                  <a:pt x="1271686" y="2544016"/>
                  <a:pt x="1278734" y="2543921"/>
                </a:cubicBezTo>
                <a:cubicBezTo>
                  <a:pt x="1281687" y="2544111"/>
                  <a:pt x="1285211" y="2544111"/>
                  <a:pt x="1279782" y="2542111"/>
                </a:cubicBezTo>
                <a:cubicBezTo>
                  <a:pt x="1275686" y="2540206"/>
                  <a:pt x="1269781" y="2540301"/>
                  <a:pt x="1266638" y="2536968"/>
                </a:cubicBezTo>
                <a:cubicBezTo>
                  <a:pt x="1265780" y="2534015"/>
                  <a:pt x="1271400" y="2536396"/>
                  <a:pt x="1272924" y="2536587"/>
                </a:cubicBezTo>
                <a:cubicBezTo>
                  <a:pt x="1283878" y="2539635"/>
                  <a:pt x="1282259" y="2537158"/>
                  <a:pt x="1277687" y="2534682"/>
                </a:cubicBezTo>
                <a:cubicBezTo>
                  <a:pt x="1265399" y="2529348"/>
                  <a:pt x="1273210" y="2527252"/>
                  <a:pt x="1281401" y="2532110"/>
                </a:cubicBezTo>
                <a:cubicBezTo>
                  <a:pt x="1285973" y="2533729"/>
                  <a:pt x="1289117" y="2531539"/>
                  <a:pt x="1285497" y="2528300"/>
                </a:cubicBezTo>
                <a:cubicBezTo>
                  <a:pt x="1282259" y="2525347"/>
                  <a:pt x="1275877" y="2523728"/>
                  <a:pt x="1271876" y="2522490"/>
                </a:cubicBezTo>
                <a:cubicBezTo>
                  <a:pt x="1254827" y="2516870"/>
                  <a:pt x="1245778" y="2530205"/>
                  <a:pt x="1259684" y="2544302"/>
                </a:cubicBezTo>
                <a:close/>
                <a:moveTo>
                  <a:pt x="1234824" y="2502487"/>
                </a:moveTo>
                <a:cubicBezTo>
                  <a:pt x="1237015" y="2506393"/>
                  <a:pt x="1256732" y="2519632"/>
                  <a:pt x="1246730" y="2506774"/>
                </a:cubicBezTo>
                <a:cubicBezTo>
                  <a:pt x="1241111" y="2500773"/>
                  <a:pt x="1242920" y="2497249"/>
                  <a:pt x="1252350" y="2503249"/>
                </a:cubicBezTo>
                <a:cubicBezTo>
                  <a:pt x="1255779" y="2505440"/>
                  <a:pt x="1255398" y="2504297"/>
                  <a:pt x="1253208" y="2502011"/>
                </a:cubicBezTo>
                <a:cubicBezTo>
                  <a:pt x="1250921" y="2498773"/>
                  <a:pt x="1244825" y="2496010"/>
                  <a:pt x="1244635" y="2492200"/>
                </a:cubicBezTo>
                <a:cubicBezTo>
                  <a:pt x="1245778" y="2490486"/>
                  <a:pt x="1249874" y="2494105"/>
                  <a:pt x="1251588" y="2495820"/>
                </a:cubicBezTo>
                <a:cubicBezTo>
                  <a:pt x="1260065" y="2503535"/>
                  <a:pt x="1260827" y="2501630"/>
                  <a:pt x="1258541" y="2497820"/>
                </a:cubicBezTo>
                <a:cubicBezTo>
                  <a:pt x="1257303" y="2495725"/>
                  <a:pt x="1253588" y="2492200"/>
                  <a:pt x="1257113" y="2492200"/>
                </a:cubicBezTo>
                <a:cubicBezTo>
                  <a:pt x="1260732" y="2492295"/>
                  <a:pt x="1262733" y="2496486"/>
                  <a:pt x="1264923" y="2498868"/>
                </a:cubicBezTo>
                <a:cubicBezTo>
                  <a:pt x="1268257" y="2502011"/>
                  <a:pt x="1273972" y="2502583"/>
                  <a:pt x="1273115" y="2499153"/>
                </a:cubicBezTo>
                <a:cubicBezTo>
                  <a:pt x="1267114" y="2488295"/>
                  <a:pt x="1252731" y="2480294"/>
                  <a:pt x="1240730" y="2480008"/>
                </a:cubicBezTo>
                <a:cubicBezTo>
                  <a:pt x="1228538" y="2480866"/>
                  <a:pt x="1226537" y="2493819"/>
                  <a:pt x="1234824" y="2502487"/>
                </a:cubicBezTo>
                <a:close/>
                <a:moveTo>
                  <a:pt x="1196248" y="2503726"/>
                </a:moveTo>
                <a:cubicBezTo>
                  <a:pt x="1198534" y="2506774"/>
                  <a:pt x="1202630" y="2511536"/>
                  <a:pt x="1206154" y="2513346"/>
                </a:cubicBezTo>
                <a:cubicBezTo>
                  <a:pt x="1210154" y="2515536"/>
                  <a:pt x="1207583" y="2511060"/>
                  <a:pt x="1205963" y="2509060"/>
                </a:cubicBezTo>
                <a:cubicBezTo>
                  <a:pt x="1201487" y="2503535"/>
                  <a:pt x="1203773" y="2500677"/>
                  <a:pt x="1211012" y="2506869"/>
                </a:cubicBezTo>
                <a:cubicBezTo>
                  <a:pt x="1217203" y="2511060"/>
                  <a:pt x="1206535" y="2500297"/>
                  <a:pt x="1205868" y="2498677"/>
                </a:cubicBezTo>
                <a:cubicBezTo>
                  <a:pt x="1202820" y="2493439"/>
                  <a:pt x="1209297" y="2497915"/>
                  <a:pt x="1210821" y="2500582"/>
                </a:cubicBezTo>
                <a:cubicBezTo>
                  <a:pt x="1217870" y="2508107"/>
                  <a:pt x="1218632" y="2506583"/>
                  <a:pt x="1216822" y="2503154"/>
                </a:cubicBezTo>
                <a:cubicBezTo>
                  <a:pt x="1215774" y="2501249"/>
                  <a:pt x="1212726" y="2497820"/>
                  <a:pt x="1215774" y="2498296"/>
                </a:cubicBezTo>
                <a:cubicBezTo>
                  <a:pt x="1218917" y="2498773"/>
                  <a:pt x="1220441" y="2502678"/>
                  <a:pt x="1222346" y="2504964"/>
                </a:cubicBezTo>
                <a:cubicBezTo>
                  <a:pt x="1225013" y="2508202"/>
                  <a:pt x="1229966" y="2509726"/>
                  <a:pt x="1229300" y="2506488"/>
                </a:cubicBezTo>
                <a:cubicBezTo>
                  <a:pt x="1224347" y="2496296"/>
                  <a:pt x="1208059" y="2481818"/>
                  <a:pt x="1196057" y="2487057"/>
                </a:cubicBezTo>
                <a:cubicBezTo>
                  <a:pt x="1190628" y="2491343"/>
                  <a:pt x="1191581" y="2497249"/>
                  <a:pt x="1196248" y="2503726"/>
                </a:cubicBezTo>
                <a:close/>
                <a:moveTo>
                  <a:pt x="1241301" y="2443242"/>
                </a:moveTo>
                <a:lnTo>
                  <a:pt x="1241301" y="2443242"/>
                </a:lnTo>
                <a:cubicBezTo>
                  <a:pt x="1241301" y="2443242"/>
                  <a:pt x="1241301" y="2443242"/>
                  <a:pt x="1241301" y="2443242"/>
                </a:cubicBezTo>
                <a:close/>
                <a:moveTo>
                  <a:pt x="1179770" y="2447147"/>
                </a:moveTo>
                <a:cubicBezTo>
                  <a:pt x="1181294" y="2450957"/>
                  <a:pt x="1184342" y="2457053"/>
                  <a:pt x="1187580" y="2460292"/>
                </a:cubicBezTo>
                <a:cubicBezTo>
                  <a:pt x="1191962" y="2464101"/>
                  <a:pt x="1190152" y="2457910"/>
                  <a:pt x="1189485" y="2456005"/>
                </a:cubicBezTo>
                <a:cubicBezTo>
                  <a:pt x="1185961" y="2445623"/>
                  <a:pt x="1193390" y="2450576"/>
                  <a:pt x="1196629" y="2455719"/>
                </a:cubicBezTo>
                <a:cubicBezTo>
                  <a:pt x="1202439" y="2462101"/>
                  <a:pt x="1194343" y="2447814"/>
                  <a:pt x="1194057" y="2445909"/>
                </a:cubicBezTo>
                <a:cubicBezTo>
                  <a:pt x="1192628" y="2439622"/>
                  <a:pt x="1198724" y="2446576"/>
                  <a:pt x="1199296" y="2449528"/>
                </a:cubicBezTo>
                <a:cubicBezTo>
                  <a:pt x="1204439" y="2459244"/>
                  <a:pt x="1206249" y="2458101"/>
                  <a:pt x="1205487" y="2454100"/>
                </a:cubicBezTo>
                <a:cubicBezTo>
                  <a:pt x="1205106" y="2451910"/>
                  <a:pt x="1202820" y="2447528"/>
                  <a:pt x="1206440" y="2449052"/>
                </a:cubicBezTo>
                <a:cubicBezTo>
                  <a:pt x="1210059" y="2450576"/>
                  <a:pt x="1210250" y="2454862"/>
                  <a:pt x="1211583" y="2457720"/>
                </a:cubicBezTo>
                <a:cubicBezTo>
                  <a:pt x="1213393" y="2461816"/>
                  <a:pt x="1218632" y="2464864"/>
                  <a:pt x="1219394" y="2461625"/>
                </a:cubicBezTo>
                <a:cubicBezTo>
                  <a:pt x="1218155" y="2448290"/>
                  <a:pt x="1203868" y="2433241"/>
                  <a:pt x="1190628" y="2430955"/>
                </a:cubicBezTo>
                <a:cubicBezTo>
                  <a:pt x="1181579" y="2430097"/>
                  <a:pt x="1175483" y="2437622"/>
                  <a:pt x="1179770" y="2447147"/>
                </a:cubicBezTo>
                <a:close/>
                <a:moveTo>
                  <a:pt x="1174055" y="2414476"/>
                </a:moveTo>
                <a:cubicBezTo>
                  <a:pt x="1172531" y="2410571"/>
                  <a:pt x="1167959" y="2406571"/>
                  <a:pt x="1168149" y="2402380"/>
                </a:cubicBezTo>
                <a:cubicBezTo>
                  <a:pt x="1169197" y="2400189"/>
                  <a:pt x="1172054" y="2404761"/>
                  <a:pt x="1173293" y="2406761"/>
                </a:cubicBezTo>
                <a:cubicBezTo>
                  <a:pt x="1177293" y="2413143"/>
                  <a:pt x="1180532" y="2416476"/>
                  <a:pt x="1178531" y="2409333"/>
                </a:cubicBezTo>
                <a:cubicBezTo>
                  <a:pt x="1173388" y="2397141"/>
                  <a:pt x="1181389" y="2403237"/>
                  <a:pt x="1183484" y="2410762"/>
                </a:cubicBezTo>
                <a:cubicBezTo>
                  <a:pt x="1202630" y="2428097"/>
                  <a:pt x="1174721" y="2371995"/>
                  <a:pt x="1159481" y="2391807"/>
                </a:cubicBezTo>
                <a:cubicBezTo>
                  <a:pt x="1145765" y="2407047"/>
                  <a:pt x="1178817" y="2441908"/>
                  <a:pt x="1168816" y="2420572"/>
                </a:cubicBezTo>
                <a:cubicBezTo>
                  <a:pt x="1167292" y="2418001"/>
                  <a:pt x="1166054" y="2415048"/>
                  <a:pt x="1166911" y="2412857"/>
                </a:cubicBezTo>
                <a:cubicBezTo>
                  <a:pt x="1167863" y="2409142"/>
                  <a:pt x="1178531" y="2422763"/>
                  <a:pt x="1174055" y="2414476"/>
                </a:cubicBezTo>
                <a:close/>
                <a:moveTo>
                  <a:pt x="1155100" y="2456196"/>
                </a:moveTo>
                <a:cubicBezTo>
                  <a:pt x="1157195" y="2466292"/>
                  <a:pt x="1183961" y="2479818"/>
                  <a:pt x="1169768" y="2465435"/>
                </a:cubicBezTo>
                <a:cubicBezTo>
                  <a:pt x="1164530" y="2461530"/>
                  <a:pt x="1162529" y="2455910"/>
                  <a:pt x="1168911" y="2457720"/>
                </a:cubicBezTo>
                <a:cubicBezTo>
                  <a:pt x="1173578" y="2458196"/>
                  <a:pt x="1162720" y="2452100"/>
                  <a:pt x="1161577" y="2451052"/>
                </a:cubicBezTo>
                <a:cubicBezTo>
                  <a:pt x="1158053" y="2448004"/>
                  <a:pt x="1159958" y="2445528"/>
                  <a:pt x="1163863" y="2448957"/>
                </a:cubicBezTo>
                <a:cubicBezTo>
                  <a:pt x="1177674" y="2456482"/>
                  <a:pt x="1161577" y="2444099"/>
                  <a:pt x="1163577" y="2441242"/>
                </a:cubicBezTo>
                <a:cubicBezTo>
                  <a:pt x="1164720" y="2439241"/>
                  <a:pt x="1167768" y="2443527"/>
                  <a:pt x="1169768" y="2445147"/>
                </a:cubicBezTo>
                <a:cubicBezTo>
                  <a:pt x="1172816" y="2447433"/>
                  <a:pt x="1175007" y="2445528"/>
                  <a:pt x="1172816" y="2441623"/>
                </a:cubicBezTo>
                <a:cubicBezTo>
                  <a:pt x="1170911" y="2438098"/>
                  <a:pt x="1166911" y="2435050"/>
                  <a:pt x="1164339" y="2433431"/>
                </a:cubicBezTo>
                <a:cubicBezTo>
                  <a:pt x="1148432" y="2425621"/>
                  <a:pt x="1149290" y="2444956"/>
                  <a:pt x="1155100" y="2456196"/>
                </a:cubicBezTo>
                <a:close/>
                <a:moveTo>
                  <a:pt x="1150528" y="2365708"/>
                </a:moveTo>
                <a:cubicBezTo>
                  <a:pt x="1156148" y="2372376"/>
                  <a:pt x="1145670" y="2353135"/>
                  <a:pt x="1147575" y="2351707"/>
                </a:cubicBezTo>
                <a:cubicBezTo>
                  <a:pt x="1148909" y="2349801"/>
                  <a:pt x="1151099" y="2354659"/>
                  <a:pt x="1152052" y="2356755"/>
                </a:cubicBezTo>
                <a:cubicBezTo>
                  <a:pt x="1156529" y="2366851"/>
                  <a:pt x="1157576" y="2364756"/>
                  <a:pt x="1156910" y="2359993"/>
                </a:cubicBezTo>
                <a:cubicBezTo>
                  <a:pt x="1156529" y="2357422"/>
                  <a:pt x="1154624" y="2352659"/>
                  <a:pt x="1157291" y="2353326"/>
                </a:cubicBezTo>
                <a:cubicBezTo>
                  <a:pt x="1160053" y="2353897"/>
                  <a:pt x="1160434" y="2359136"/>
                  <a:pt x="1161577" y="2362279"/>
                </a:cubicBezTo>
                <a:cubicBezTo>
                  <a:pt x="1174436" y="2380282"/>
                  <a:pt x="1164339" y="2336847"/>
                  <a:pt x="1148147" y="2337324"/>
                </a:cubicBezTo>
                <a:cubicBezTo>
                  <a:pt x="1131192" y="2338943"/>
                  <a:pt x="1134716" y="2366566"/>
                  <a:pt x="1144527" y="2375614"/>
                </a:cubicBezTo>
                <a:cubicBezTo>
                  <a:pt x="1150909" y="2381234"/>
                  <a:pt x="1137193" y="2349611"/>
                  <a:pt x="1150528" y="2365708"/>
                </a:cubicBezTo>
                <a:close/>
                <a:moveTo>
                  <a:pt x="1122334" y="2394569"/>
                </a:moveTo>
                <a:cubicBezTo>
                  <a:pt x="1123001" y="2398760"/>
                  <a:pt x="1131764" y="2415238"/>
                  <a:pt x="1129097" y="2401808"/>
                </a:cubicBezTo>
                <a:cubicBezTo>
                  <a:pt x="1127096" y="2395045"/>
                  <a:pt x="1129382" y="2392569"/>
                  <a:pt x="1133954" y="2400665"/>
                </a:cubicBezTo>
                <a:cubicBezTo>
                  <a:pt x="1135669" y="2403618"/>
                  <a:pt x="1135669" y="2402475"/>
                  <a:pt x="1135002" y="2399903"/>
                </a:cubicBezTo>
                <a:cubicBezTo>
                  <a:pt x="1134431" y="2396474"/>
                  <a:pt x="1131192" y="2392188"/>
                  <a:pt x="1132145" y="2388854"/>
                </a:cubicBezTo>
                <a:cubicBezTo>
                  <a:pt x="1133478" y="2387711"/>
                  <a:pt x="1135097" y="2392188"/>
                  <a:pt x="1135859" y="2394093"/>
                </a:cubicBezTo>
                <a:cubicBezTo>
                  <a:pt x="1139288" y="2403332"/>
                  <a:pt x="1140431" y="2401999"/>
                  <a:pt x="1140050" y="2398093"/>
                </a:cubicBezTo>
                <a:cubicBezTo>
                  <a:pt x="1139860" y="2395903"/>
                  <a:pt x="1138336" y="2391712"/>
                  <a:pt x="1140812" y="2392950"/>
                </a:cubicBezTo>
                <a:cubicBezTo>
                  <a:pt x="1144051" y="2394855"/>
                  <a:pt x="1143003" y="2400855"/>
                  <a:pt x="1145384" y="2403904"/>
                </a:cubicBezTo>
                <a:cubicBezTo>
                  <a:pt x="1146432" y="2405428"/>
                  <a:pt x="1149099" y="2407428"/>
                  <a:pt x="1149575" y="2404666"/>
                </a:cubicBezTo>
                <a:cubicBezTo>
                  <a:pt x="1150147" y="2382568"/>
                  <a:pt x="1117381" y="2360755"/>
                  <a:pt x="1122334" y="2394569"/>
                </a:cubicBezTo>
                <a:close/>
                <a:moveTo>
                  <a:pt x="1103951" y="2330371"/>
                </a:moveTo>
                <a:cubicBezTo>
                  <a:pt x="1103951" y="2335228"/>
                  <a:pt x="1112428" y="2354088"/>
                  <a:pt x="1110523" y="2338181"/>
                </a:cubicBezTo>
                <a:cubicBezTo>
                  <a:pt x="1109666" y="2334562"/>
                  <a:pt x="1110047" y="2331990"/>
                  <a:pt x="1110904" y="2331133"/>
                </a:cubicBezTo>
                <a:cubicBezTo>
                  <a:pt x="1111952" y="2329418"/>
                  <a:pt x="1114904" y="2333895"/>
                  <a:pt x="1115952" y="2336276"/>
                </a:cubicBezTo>
                <a:cubicBezTo>
                  <a:pt x="1120334" y="2343610"/>
                  <a:pt x="1113190" y="2323798"/>
                  <a:pt x="1115285" y="2322560"/>
                </a:cubicBezTo>
                <a:cubicBezTo>
                  <a:pt x="1116905" y="2321131"/>
                  <a:pt x="1118143" y="2326275"/>
                  <a:pt x="1118619" y="2328370"/>
                </a:cubicBezTo>
                <a:cubicBezTo>
                  <a:pt x="1120143" y="2335133"/>
                  <a:pt x="1122620" y="2339896"/>
                  <a:pt x="1122715" y="2332752"/>
                </a:cubicBezTo>
                <a:cubicBezTo>
                  <a:pt x="1122620" y="2330275"/>
                  <a:pt x="1121667" y="2325322"/>
                  <a:pt x="1124144" y="2326656"/>
                </a:cubicBezTo>
                <a:cubicBezTo>
                  <a:pt x="1126811" y="2328275"/>
                  <a:pt x="1126239" y="2333418"/>
                  <a:pt x="1126906" y="2336086"/>
                </a:cubicBezTo>
                <a:cubicBezTo>
                  <a:pt x="1127858" y="2340562"/>
                  <a:pt x="1131478" y="2343420"/>
                  <a:pt x="1132430" y="2339610"/>
                </a:cubicBezTo>
                <a:cubicBezTo>
                  <a:pt x="1135478" y="2313035"/>
                  <a:pt x="1102427" y="2290937"/>
                  <a:pt x="1103951" y="2330371"/>
                </a:cubicBezTo>
                <a:close/>
                <a:moveTo>
                  <a:pt x="1098426" y="2283603"/>
                </a:moveTo>
                <a:cubicBezTo>
                  <a:pt x="1101474" y="2291509"/>
                  <a:pt x="1101474" y="2263029"/>
                  <a:pt x="1106141" y="2281984"/>
                </a:cubicBezTo>
                <a:cubicBezTo>
                  <a:pt x="1106618" y="2285127"/>
                  <a:pt x="1107094" y="2284365"/>
                  <a:pt x="1107380" y="2281888"/>
                </a:cubicBezTo>
                <a:cubicBezTo>
                  <a:pt x="1108046" y="2278840"/>
                  <a:pt x="1106522" y="2273792"/>
                  <a:pt x="1108618" y="2271506"/>
                </a:cubicBezTo>
                <a:cubicBezTo>
                  <a:pt x="1110237" y="2271220"/>
                  <a:pt x="1110237" y="2275602"/>
                  <a:pt x="1110237" y="2277602"/>
                </a:cubicBezTo>
                <a:cubicBezTo>
                  <a:pt x="1110142" y="2286841"/>
                  <a:pt x="1111666" y="2286270"/>
                  <a:pt x="1112714" y="2282841"/>
                </a:cubicBezTo>
                <a:cubicBezTo>
                  <a:pt x="1113285" y="2280936"/>
                  <a:pt x="1113380" y="2276745"/>
                  <a:pt x="1115190" y="2278936"/>
                </a:cubicBezTo>
                <a:cubicBezTo>
                  <a:pt x="1117095" y="2281126"/>
                  <a:pt x="1115571" y="2284651"/>
                  <a:pt x="1115381" y="2287318"/>
                </a:cubicBezTo>
                <a:cubicBezTo>
                  <a:pt x="1115285" y="2291128"/>
                  <a:pt x="1117857" y="2295128"/>
                  <a:pt x="1119476" y="2292461"/>
                </a:cubicBezTo>
                <a:cubicBezTo>
                  <a:pt x="1129001" y="2262172"/>
                  <a:pt x="1091473" y="2241597"/>
                  <a:pt x="1098426" y="2283603"/>
                </a:cubicBezTo>
                <a:close/>
                <a:moveTo>
                  <a:pt x="1099283" y="2197116"/>
                </a:moveTo>
                <a:cubicBezTo>
                  <a:pt x="1094902" y="2202736"/>
                  <a:pt x="1094616" y="2215023"/>
                  <a:pt x="1097283" y="2221786"/>
                </a:cubicBezTo>
                <a:cubicBezTo>
                  <a:pt x="1100712" y="2228358"/>
                  <a:pt x="1099569" y="2198259"/>
                  <a:pt x="1105189" y="2215690"/>
                </a:cubicBezTo>
                <a:cubicBezTo>
                  <a:pt x="1107570" y="2222929"/>
                  <a:pt x="1105284" y="2203879"/>
                  <a:pt x="1107189" y="2203212"/>
                </a:cubicBezTo>
                <a:cubicBezTo>
                  <a:pt x="1108904" y="2201974"/>
                  <a:pt x="1109094" y="2206736"/>
                  <a:pt x="1109189" y="2208736"/>
                </a:cubicBezTo>
                <a:cubicBezTo>
                  <a:pt x="1109570" y="2218452"/>
                  <a:pt x="1111094" y="2217118"/>
                  <a:pt x="1111952" y="2212927"/>
                </a:cubicBezTo>
                <a:cubicBezTo>
                  <a:pt x="1112428" y="2210641"/>
                  <a:pt x="1112333" y="2206165"/>
                  <a:pt x="1114333" y="2207498"/>
                </a:cubicBezTo>
                <a:cubicBezTo>
                  <a:pt x="1116333" y="2208832"/>
                  <a:pt x="1115000" y="2213404"/>
                  <a:pt x="1114904" y="2216261"/>
                </a:cubicBezTo>
                <a:cubicBezTo>
                  <a:pt x="1114714" y="2220547"/>
                  <a:pt x="1117571" y="2223310"/>
                  <a:pt x="1119095" y="2219690"/>
                </a:cubicBezTo>
                <a:cubicBezTo>
                  <a:pt x="1124715" y="2206069"/>
                  <a:pt x="1113285" y="2177875"/>
                  <a:pt x="1099283" y="2197116"/>
                </a:cubicBezTo>
                <a:close/>
                <a:moveTo>
                  <a:pt x="1104808" y="2131298"/>
                </a:moveTo>
                <a:cubicBezTo>
                  <a:pt x="1100141" y="2135870"/>
                  <a:pt x="1098712" y="2146824"/>
                  <a:pt x="1100331" y="2153110"/>
                </a:cubicBezTo>
                <a:cubicBezTo>
                  <a:pt x="1102903" y="2159206"/>
                  <a:pt x="1104998" y="2132346"/>
                  <a:pt x="1108237" y="2148538"/>
                </a:cubicBezTo>
                <a:cubicBezTo>
                  <a:pt x="1109666" y="2155206"/>
                  <a:pt x="1109570" y="2137966"/>
                  <a:pt x="1111380" y="2137585"/>
                </a:cubicBezTo>
                <a:cubicBezTo>
                  <a:pt x="1112999" y="2136632"/>
                  <a:pt x="1112714" y="2140918"/>
                  <a:pt x="1112618" y="2142823"/>
                </a:cubicBezTo>
                <a:cubicBezTo>
                  <a:pt x="1111952" y="2151682"/>
                  <a:pt x="1113476" y="2150539"/>
                  <a:pt x="1114714" y="2146919"/>
                </a:cubicBezTo>
                <a:cubicBezTo>
                  <a:pt x="1117095" y="2136727"/>
                  <a:pt x="1119476" y="2144633"/>
                  <a:pt x="1117095" y="2150253"/>
                </a:cubicBezTo>
                <a:cubicBezTo>
                  <a:pt x="1116524" y="2153968"/>
                  <a:pt x="1118619" y="2156825"/>
                  <a:pt x="1120524" y="2153968"/>
                </a:cubicBezTo>
                <a:cubicBezTo>
                  <a:pt x="1122239" y="2151301"/>
                  <a:pt x="1122715" y="2146157"/>
                  <a:pt x="1122905" y="2142823"/>
                </a:cubicBezTo>
                <a:cubicBezTo>
                  <a:pt x="1123382" y="2129488"/>
                  <a:pt x="1114523" y="2120440"/>
                  <a:pt x="1104808" y="2131298"/>
                </a:cubicBezTo>
                <a:close/>
                <a:moveTo>
                  <a:pt x="1114333" y="2083578"/>
                </a:moveTo>
                <a:cubicBezTo>
                  <a:pt x="1112999" y="2087292"/>
                  <a:pt x="1113190" y="2100056"/>
                  <a:pt x="1116619" y="2089864"/>
                </a:cubicBezTo>
                <a:cubicBezTo>
                  <a:pt x="1117952" y="2084530"/>
                  <a:pt x="1120810" y="2083006"/>
                  <a:pt x="1121000" y="2089769"/>
                </a:cubicBezTo>
                <a:cubicBezTo>
                  <a:pt x="1121096" y="2092150"/>
                  <a:pt x="1121572" y="2091388"/>
                  <a:pt x="1122143" y="2089388"/>
                </a:cubicBezTo>
                <a:cubicBezTo>
                  <a:pt x="1122239" y="2085578"/>
                  <a:pt x="1126144" y="2074053"/>
                  <a:pt x="1125191" y="2085197"/>
                </a:cubicBezTo>
                <a:cubicBezTo>
                  <a:pt x="1123953" y="2092722"/>
                  <a:pt x="1125382" y="2091865"/>
                  <a:pt x="1126715" y="2088912"/>
                </a:cubicBezTo>
                <a:cubicBezTo>
                  <a:pt x="1127477" y="2087292"/>
                  <a:pt x="1128144" y="2083768"/>
                  <a:pt x="1129478" y="2085102"/>
                </a:cubicBezTo>
                <a:cubicBezTo>
                  <a:pt x="1130906" y="2086435"/>
                  <a:pt x="1129097" y="2089674"/>
                  <a:pt x="1128525" y="2091960"/>
                </a:cubicBezTo>
                <a:cubicBezTo>
                  <a:pt x="1128430" y="2103295"/>
                  <a:pt x="1134526" y="2090055"/>
                  <a:pt x="1134050" y="2086054"/>
                </a:cubicBezTo>
                <a:cubicBezTo>
                  <a:pt x="1136621" y="2066718"/>
                  <a:pt x="1117857" y="2067576"/>
                  <a:pt x="1114333" y="2083578"/>
                </a:cubicBezTo>
                <a:close/>
                <a:moveTo>
                  <a:pt x="1132526" y="2019189"/>
                </a:moveTo>
                <a:cubicBezTo>
                  <a:pt x="1124906" y="2020237"/>
                  <a:pt x="1118524" y="2054908"/>
                  <a:pt x="1127192" y="2038334"/>
                </a:cubicBezTo>
                <a:cubicBezTo>
                  <a:pt x="1130049" y="2030142"/>
                  <a:pt x="1133573" y="2032714"/>
                  <a:pt x="1132621" y="2039477"/>
                </a:cubicBezTo>
                <a:cubicBezTo>
                  <a:pt x="1132907" y="2047192"/>
                  <a:pt x="1136050" y="2028428"/>
                  <a:pt x="1138336" y="2028523"/>
                </a:cubicBezTo>
                <a:cubicBezTo>
                  <a:pt x="1140336" y="2028142"/>
                  <a:pt x="1139003" y="2032714"/>
                  <a:pt x="1138526" y="2034715"/>
                </a:cubicBezTo>
                <a:cubicBezTo>
                  <a:pt x="1135955" y="2044240"/>
                  <a:pt x="1137860" y="2043668"/>
                  <a:pt x="1139955" y="2040049"/>
                </a:cubicBezTo>
                <a:cubicBezTo>
                  <a:pt x="1141098" y="2038048"/>
                  <a:pt x="1142432" y="2033667"/>
                  <a:pt x="1143956" y="2035858"/>
                </a:cubicBezTo>
                <a:cubicBezTo>
                  <a:pt x="1145480" y="2038048"/>
                  <a:pt x="1142813" y="2041858"/>
                  <a:pt x="1141860" y="2044620"/>
                </a:cubicBezTo>
                <a:cubicBezTo>
                  <a:pt x="1140527" y="2048526"/>
                  <a:pt x="1142051" y="2052526"/>
                  <a:pt x="1144718" y="2050050"/>
                </a:cubicBezTo>
                <a:cubicBezTo>
                  <a:pt x="1154243" y="2039858"/>
                  <a:pt x="1152338" y="2006901"/>
                  <a:pt x="1132526" y="2019189"/>
                </a:cubicBezTo>
                <a:close/>
                <a:moveTo>
                  <a:pt x="1162339" y="1972421"/>
                </a:moveTo>
                <a:cubicBezTo>
                  <a:pt x="1148813" y="1952228"/>
                  <a:pt x="1134812" y="1995757"/>
                  <a:pt x="1145194" y="1982327"/>
                </a:cubicBezTo>
                <a:cubicBezTo>
                  <a:pt x="1148051" y="1977469"/>
                  <a:pt x="1151004" y="1977850"/>
                  <a:pt x="1149004" y="1985375"/>
                </a:cubicBezTo>
                <a:cubicBezTo>
                  <a:pt x="1148242" y="1988137"/>
                  <a:pt x="1149004" y="1987661"/>
                  <a:pt x="1150147" y="1985756"/>
                </a:cubicBezTo>
                <a:cubicBezTo>
                  <a:pt x="1151861" y="1983565"/>
                  <a:pt x="1152528" y="1978898"/>
                  <a:pt x="1155100" y="1977945"/>
                </a:cubicBezTo>
                <a:cubicBezTo>
                  <a:pt x="1156624" y="1978326"/>
                  <a:pt x="1155005" y="1981851"/>
                  <a:pt x="1154243" y="1983470"/>
                </a:cubicBezTo>
                <a:cubicBezTo>
                  <a:pt x="1150718" y="1990804"/>
                  <a:pt x="1152242" y="1990995"/>
                  <a:pt x="1154433" y="1988709"/>
                </a:cubicBezTo>
                <a:cubicBezTo>
                  <a:pt x="1155576" y="1987470"/>
                  <a:pt x="1157291" y="1984137"/>
                  <a:pt x="1158053" y="1986613"/>
                </a:cubicBezTo>
                <a:cubicBezTo>
                  <a:pt x="1158815" y="1989090"/>
                  <a:pt x="1156243" y="1991376"/>
                  <a:pt x="1155005" y="1993471"/>
                </a:cubicBezTo>
                <a:cubicBezTo>
                  <a:pt x="1150718" y="2011664"/>
                  <a:pt x="1169768" y="1984804"/>
                  <a:pt x="1162339" y="1972421"/>
                </a:cubicBezTo>
                <a:close/>
                <a:moveTo>
                  <a:pt x="1157100" y="2016236"/>
                </a:moveTo>
                <a:cubicBezTo>
                  <a:pt x="1156148" y="2019855"/>
                  <a:pt x="1155005" y="2025570"/>
                  <a:pt x="1155671" y="2028714"/>
                </a:cubicBezTo>
                <a:cubicBezTo>
                  <a:pt x="1156433" y="2032333"/>
                  <a:pt x="1159100" y="2027380"/>
                  <a:pt x="1159862" y="2024808"/>
                </a:cubicBezTo>
                <a:cubicBezTo>
                  <a:pt x="1161958" y="2017855"/>
                  <a:pt x="1165958" y="2016141"/>
                  <a:pt x="1165863" y="2025094"/>
                </a:cubicBezTo>
                <a:cubicBezTo>
                  <a:pt x="1166244" y="2031952"/>
                  <a:pt x="1169197" y="2016998"/>
                  <a:pt x="1169768" y="2015665"/>
                </a:cubicBezTo>
                <a:cubicBezTo>
                  <a:pt x="1172150" y="2009950"/>
                  <a:pt x="1173388" y="2015760"/>
                  <a:pt x="1171959" y="2019475"/>
                </a:cubicBezTo>
                <a:cubicBezTo>
                  <a:pt x="1169768" y="2029285"/>
                  <a:pt x="1171769" y="2028428"/>
                  <a:pt x="1173864" y="2024523"/>
                </a:cubicBezTo>
                <a:cubicBezTo>
                  <a:pt x="1175007" y="2022427"/>
                  <a:pt x="1176150" y="2017855"/>
                  <a:pt x="1177960" y="2019760"/>
                </a:cubicBezTo>
                <a:cubicBezTo>
                  <a:pt x="1179770" y="2021665"/>
                  <a:pt x="1177103" y="2025856"/>
                  <a:pt x="1176245" y="2028714"/>
                </a:cubicBezTo>
                <a:cubicBezTo>
                  <a:pt x="1175007" y="2032809"/>
                  <a:pt x="1177007" y="2036524"/>
                  <a:pt x="1179674" y="2033667"/>
                </a:cubicBezTo>
                <a:cubicBezTo>
                  <a:pt x="1195486" y="2009187"/>
                  <a:pt x="1171197" y="1983946"/>
                  <a:pt x="1157100" y="2016236"/>
                </a:cubicBezTo>
                <a:close/>
                <a:moveTo>
                  <a:pt x="1165863" y="1926225"/>
                </a:moveTo>
                <a:cubicBezTo>
                  <a:pt x="1165006" y="1928987"/>
                  <a:pt x="1163958" y="1933464"/>
                  <a:pt x="1164434" y="1935940"/>
                </a:cubicBezTo>
                <a:cubicBezTo>
                  <a:pt x="1165006" y="1938798"/>
                  <a:pt x="1167197" y="1934988"/>
                  <a:pt x="1167863" y="1933083"/>
                </a:cubicBezTo>
                <a:cubicBezTo>
                  <a:pt x="1169673" y="1927749"/>
                  <a:pt x="1172912" y="1926415"/>
                  <a:pt x="1172626" y="1933464"/>
                </a:cubicBezTo>
                <a:cubicBezTo>
                  <a:pt x="1173102" y="1939560"/>
                  <a:pt x="1175388" y="1924320"/>
                  <a:pt x="1177198" y="1924320"/>
                </a:cubicBezTo>
                <a:cubicBezTo>
                  <a:pt x="1178912" y="1923748"/>
                  <a:pt x="1177960" y="1927463"/>
                  <a:pt x="1177579" y="1929178"/>
                </a:cubicBezTo>
                <a:cubicBezTo>
                  <a:pt x="1175674" y="1936893"/>
                  <a:pt x="1177293" y="1936226"/>
                  <a:pt x="1179008" y="1933178"/>
                </a:cubicBezTo>
                <a:cubicBezTo>
                  <a:pt x="1179960" y="1931559"/>
                  <a:pt x="1181008" y="1927939"/>
                  <a:pt x="1182341" y="1929463"/>
                </a:cubicBezTo>
                <a:cubicBezTo>
                  <a:pt x="1183770" y="1931083"/>
                  <a:pt x="1181579" y="1934321"/>
                  <a:pt x="1180817" y="1936512"/>
                </a:cubicBezTo>
                <a:cubicBezTo>
                  <a:pt x="1179770" y="1939655"/>
                  <a:pt x="1181198" y="1942703"/>
                  <a:pt x="1183484" y="1940512"/>
                </a:cubicBezTo>
                <a:cubicBezTo>
                  <a:pt x="1196915" y="1921653"/>
                  <a:pt x="1177388" y="1901079"/>
                  <a:pt x="1165863" y="1926225"/>
                </a:cubicBezTo>
                <a:close/>
                <a:moveTo>
                  <a:pt x="1182722" y="1874790"/>
                </a:moveTo>
                <a:cubicBezTo>
                  <a:pt x="1175674" y="1875361"/>
                  <a:pt x="1168625" y="1907079"/>
                  <a:pt x="1177388" y="1892220"/>
                </a:cubicBezTo>
                <a:cubicBezTo>
                  <a:pt x="1179674" y="1886696"/>
                  <a:pt x="1182913" y="1885458"/>
                  <a:pt x="1182818" y="1891744"/>
                </a:cubicBezTo>
                <a:cubicBezTo>
                  <a:pt x="1182627" y="1893935"/>
                  <a:pt x="1182246" y="1897745"/>
                  <a:pt x="1184151" y="1893363"/>
                </a:cubicBezTo>
                <a:cubicBezTo>
                  <a:pt x="1185770" y="1890411"/>
                  <a:pt x="1185675" y="1885362"/>
                  <a:pt x="1188437" y="1883458"/>
                </a:cubicBezTo>
                <a:cubicBezTo>
                  <a:pt x="1190438" y="1883172"/>
                  <a:pt x="1189104" y="1887458"/>
                  <a:pt x="1188533" y="1889268"/>
                </a:cubicBezTo>
                <a:cubicBezTo>
                  <a:pt x="1185866" y="1898031"/>
                  <a:pt x="1187675" y="1897554"/>
                  <a:pt x="1189771" y="1894316"/>
                </a:cubicBezTo>
                <a:cubicBezTo>
                  <a:pt x="1190914" y="1892506"/>
                  <a:pt x="1192343" y="1888506"/>
                  <a:pt x="1193771" y="1890601"/>
                </a:cubicBezTo>
                <a:cubicBezTo>
                  <a:pt x="1195200" y="1892697"/>
                  <a:pt x="1192533" y="1896221"/>
                  <a:pt x="1191485" y="1898697"/>
                </a:cubicBezTo>
                <a:cubicBezTo>
                  <a:pt x="1190057" y="1902317"/>
                  <a:pt x="1191485" y="1906127"/>
                  <a:pt x="1194152" y="1903936"/>
                </a:cubicBezTo>
                <a:cubicBezTo>
                  <a:pt x="1204058" y="1894411"/>
                  <a:pt x="1201772" y="1863836"/>
                  <a:pt x="1182722" y="1874790"/>
                </a:cubicBezTo>
                <a:close/>
                <a:moveTo>
                  <a:pt x="1204916" y="1811067"/>
                </a:moveTo>
                <a:cubicBezTo>
                  <a:pt x="1199105" y="1812401"/>
                  <a:pt x="1195486" y="1821354"/>
                  <a:pt x="1195010" y="1827260"/>
                </a:cubicBezTo>
                <a:cubicBezTo>
                  <a:pt x="1195295" y="1834690"/>
                  <a:pt x="1204820" y="1812020"/>
                  <a:pt x="1202820" y="1828879"/>
                </a:cubicBezTo>
                <a:cubicBezTo>
                  <a:pt x="1202153" y="1831641"/>
                  <a:pt x="1202915" y="1831165"/>
                  <a:pt x="1203963" y="1829260"/>
                </a:cubicBezTo>
                <a:cubicBezTo>
                  <a:pt x="1205678" y="1826974"/>
                  <a:pt x="1205963" y="1822307"/>
                  <a:pt x="1208535" y="1821259"/>
                </a:cubicBezTo>
                <a:cubicBezTo>
                  <a:pt x="1210154" y="1821545"/>
                  <a:pt x="1208726" y="1825260"/>
                  <a:pt x="1208059" y="1826784"/>
                </a:cubicBezTo>
                <a:cubicBezTo>
                  <a:pt x="1204820" y="1834308"/>
                  <a:pt x="1206344" y="1834404"/>
                  <a:pt x="1208535" y="1832022"/>
                </a:cubicBezTo>
                <a:cubicBezTo>
                  <a:pt x="1209773" y="1830689"/>
                  <a:pt x="1211297" y="1827260"/>
                  <a:pt x="1212250" y="1829737"/>
                </a:cubicBezTo>
                <a:cubicBezTo>
                  <a:pt x="1213202" y="1832308"/>
                  <a:pt x="1210535" y="1834690"/>
                  <a:pt x="1209392" y="1836785"/>
                </a:cubicBezTo>
                <a:cubicBezTo>
                  <a:pt x="1207773" y="1839738"/>
                  <a:pt x="1208535" y="1843929"/>
                  <a:pt x="1210916" y="1842691"/>
                </a:cubicBezTo>
                <a:cubicBezTo>
                  <a:pt x="1221013" y="1834975"/>
                  <a:pt x="1221775" y="1807067"/>
                  <a:pt x="1204916" y="1811067"/>
                </a:cubicBezTo>
                <a:close/>
                <a:moveTo>
                  <a:pt x="1212059" y="1765252"/>
                </a:moveTo>
                <a:cubicBezTo>
                  <a:pt x="1206630" y="1766776"/>
                  <a:pt x="1205297" y="1792589"/>
                  <a:pt x="1210440" y="1779540"/>
                </a:cubicBezTo>
                <a:cubicBezTo>
                  <a:pt x="1215107" y="1766491"/>
                  <a:pt x="1214726" y="1786398"/>
                  <a:pt x="1216250" y="1778968"/>
                </a:cubicBezTo>
                <a:cubicBezTo>
                  <a:pt x="1217203" y="1776396"/>
                  <a:pt x="1216250" y="1772491"/>
                  <a:pt x="1218251" y="1770586"/>
                </a:cubicBezTo>
                <a:cubicBezTo>
                  <a:pt x="1219775" y="1769920"/>
                  <a:pt x="1219489" y="1773349"/>
                  <a:pt x="1219298" y="1774968"/>
                </a:cubicBezTo>
                <a:cubicBezTo>
                  <a:pt x="1218441" y="1782207"/>
                  <a:pt x="1219870" y="1781445"/>
                  <a:pt x="1221204" y="1778492"/>
                </a:cubicBezTo>
                <a:cubicBezTo>
                  <a:pt x="1223775" y="1770110"/>
                  <a:pt x="1225775" y="1776682"/>
                  <a:pt x="1223299" y="1781445"/>
                </a:cubicBezTo>
                <a:cubicBezTo>
                  <a:pt x="1223585" y="1792494"/>
                  <a:pt x="1229681" y="1779825"/>
                  <a:pt x="1228919" y="1775539"/>
                </a:cubicBezTo>
                <a:cubicBezTo>
                  <a:pt x="1229681" y="1763824"/>
                  <a:pt x="1220632" y="1756870"/>
                  <a:pt x="1212059" y="1765252"/>
                </a:cubicBezTo>
                <a:close/>
                <a:moveTo>
                  <a:pt x="1212250" y="1637903"/>
                </a:moveTo>
                <a:cubicBezTo>
                  <a:pt x="1215393" y="1642951"/>
                  <a:pt x="1214155" y="1623234"/>
                  <a:pt x="1219108" y="1635998"/>
                </a:cubicBezTo>
                <a:cubicBezTo>
                  <a:pt x="1219679" y="1638189"/>
                  <a:pt x="1220060" y="1637617"/>
                  <a:pt x="1220156" y="1635808"/>
                </a:cubicBezTo>
                <a:cubicBezTo>
                  <a:pt x="1220632" y="1633521"/>
                  <a:pt x="1219013" y="1629997"/>
                  <a:pt x="1220632" y="1628283"/>
                </a:cubicBezTo>
                <a:cubicBezTo>
                  <a:pt x="1222061" y="1627807"/>
                  <a:pt x="1222346" y="1631045"/>
                  <a:pt x="1222442" y="1632474"/>
                </a:cubicBezTo>
                <a:cubicBezTo>
                  <a:pt x="1222727" y="1639141"/>
                  <a:pt x="1224061" y="1638665"/>
                  <a:pt x="1224823" y="1636093"/>
                </a:cubicBezTo>
                <a:cubicBezTo>
                  <a:pt x="1225204" y="1634665"/>
                  <a:pt x="1225204" y="1631521"/>
                  <a:pt x="1226918" y="1632950"/>
                </a:cubicBezTo>
                <a:cubicBezTo>
                  <a:pt x="1228633" y="1634379"/>
                  <a:pt x="1227490" y="1637236"/>
                  <a:pt x="1227395" y="1639141"/>
                </a:cubicBezTo>
                <a:cubicBezTo>
                  <a:pt x="1227299" y="1641904"/>
                  <a:pt x="1229490" y="1644761"/>
                  <a:pt x="1231014" y="1642761"/>
                </a:cubicBezTo>
                <a:cubicBezTo>
                  <a:pt x="1239396" y="1619710"/>
                  <a:pt x="1204058" y="1608566"/>
                  <a:pt x="1212250" y="1637903"/>
                </a:cubicBezTo>
                <a:close/>
                <a:moveTo>
                  <a:pt x="1199105" y="1594279"/>
                </a:moveTo>
                <a:cubicBezTo>
                  <a:pt x="1199582" y="1599327"/>
                  <a:pt x="1203582" y="1604851"/>
                  <a:pt x="1208440" y="1605804"/>
                </a:cubicBezTo>
                <a:cubicBezTo>
                  <a:pt x="1212631" y="1605232"/>
                  <a:pt x="1199772" y="1593897"/>
                  <a:pt x="1209488" y="1596374"/>
                </a:cubicBezTo>
                <a:cubicBezTo>
                  <a:pt x="1213488" y="1596755"/>
                  <a:pt x="1204249" y="1591421"/>
                  <a:pt x="1204916" y="1589516"/>
                </a:cubicBezTo>
                <a:cubicBezTo>
                  <a:pt x="1205011" y="1587516"/>
                  <a:pt x="1207202" y="1589230"/>
                  <a:pt x="1208059" y="1589992"/>
                </a:cubicBezTo>
                <a:cubicBezTo>
                  <a:pt x="1212440" y="1593707"/>
                  <a:pt x="1212536" y="1591802"/>
                  <a:pt x="1211012" y="1589230"/>
                </a:cubicBezTo>
                <a:cubicBezTo>
                  <a:pt x="1210250" y="1587801"/>
                  <a:pt x="1208154" y="1586087"/>
                  <a:pt x="1209488" y="1584754"/>
                </a:cubicBezTo>
                <a:cubicBezTo>
                  <a:pt x="1210821" y="1583420"/>
                  <a:pt x="1212440" y="1586563"/>
                  <a:pt x="1213679" y="1587897"/>
                </a:cubicBezTo>
                <a:cubicBezTo>
                  <a:pt x="1215393" y="1589802"/>
                  <a:pt x="1217774" y="1588754"/>
                  <a:pt x="1217012" y="1585706"/>
                </a:cubicBezTo>
                <a:cubicBezTo>
                  <a:pt x="1216250" y="1583039"/>
                  <a:pt x="1213393" y="1580658"/>
                  <a:pt x="1211678" y="1579420"/>
                </a:cubicBezTo>
                <a:cubicBezTo>
                  <a:pt x="1201772" y="1573514"/>
                  <a:pt x="1197200" y="1585706"/>
                  <a:pt x="1199105" y="1594279"/>
                </a:cubicBezTo>
                <a:close/>
                <a:moveTo>
                  <a:pt x="1180722" y="1557036"/>
                </a:moveTo>
                <a:cubicBezTo>
                  <a:pt x="1181484" y="1559798"/>
                  <a:pt x="1187961" y="1568561"/>
                  <a:pt x="1186151" y="1560274"/>
                </a:cubicBezTo>
                <a:cubicBezTo>
                  <a:pt x="1185485" y="1558179"/>
                  <a:pt x="1185485" y="1556750"/>
                  <a:pt x="1186151" y="1556274"/>
                </a:cubicBezTo>
                <a:cubicBezTo>
                  <a:pt x="1186818" y="1555797"/>
                  <a:pt x="1188342" y="1556274"/>
                  <a:pt x="1190152" y="1558655"/>
                </a:cubicBezTo>
                <a:cubicBezTo>
                  <a:pt x="1191485" y="1560370"/>
                  <a:pt x="1191581" y="1559608"/>
                  <a:pt x="1191009" y="1557988"/>
                </a:cubicBezTo>
                <a:cubicBezTo>
                  <a:pt x="1190628" y="1555702"/>
                  <a:pt x="1187771" y="1553321"/>
                  <a:pt x="1188533" y="1551130"/>
                </a:cubicBezTo>
                <a:cubicBezTo>
                  <a:pt x="1189580" y="1550083"/>
                  <a:pt x="1191009" y="1552750"/>
                  <a:pt x="1191676" y="1553988"/>
                </a:cubicBezTo>
                <a:cubicBezTo>
                  <a:pt x="1194533" y="1559703"/>
                  <a:pt x="1195391" y="1558655"/>
                  <a:pt x="1195105" y="1555988"/>
                </a:cubicBezTo>
                <a:cubicBezTo>
                  <a:pt x="1195010" y="1554464"/>
                  <a:pt x="1193676" y="1551797"/>
                  <a:pt x="1195676" y="1552273"/>
                </a:cubicBezTo>
                <a:cubicBezTo>
                  <a:pt x="1197772" y="1552654"/>
                  <a:pt x="1197772" y="1555797"/>
                  <a:pt x="1198439" y="1557607"/>
                </a:cubicBezTo>
                <a:cubicBezTo>
                  <a:pt x="1199391" y="1560084"/>
                  <a:pt x="1202344" y="1561608"/>
                  <a:pt x="1202820" y="1559226"/>
                </a:cubicBezTo>
                <a:cubicBezTo>
                  <a:pt x="1203296" y="1541605"/>
                  <a:pt x="1175579" y="1535890"/>
                  <a:pt x="1180722" y="1557036"/>
                </a:cubicBezTo>
                <a:close/>
                <a:moveTo>
                  <a:pt x="1155481" y="1521031"/>
                </a:moveTo>
                <a:cubicBezTo>
                  <a:pt x="1156814" y="1524746"/>
                  <a:pt x="1160815" y="1528556"/>
                  <a:pt x="1164434" y="1530175"/>
                </a:cubicBezTo>
                <a:cubicBezTo>
                  <a:pt x="1170054" y="1530937"/>
                  <a:pt x="1156433" y="1518079"/>
                  <a:pt x="1166816" y="1521793"/>
                </a:cubicBezTo>
                <a:cubicBezTo>
                  <a:pt x="1173197" y="1525699"/>
                  <a:pt x="1165673" y="1518079"/>
                  <a:pt x="1164149" y="1516554"/>
                </a:cubicBezTo>
                <a:cubicBezTo>
                  <a:pt x="1161863" y="1513697"/>
                  <a:pt x="1165387" y="1513697"/>
                  <a:pt x="1167197" y="1515983"/>
                </a:cubicBezTo>
                <a:cubicBezTo>
                  <a:pt x="1169292" y="1518079"/>
                  <a:pt x="1171864" y="1520174"/>
                  <a:pt x="1172245" y="1519793"/>
                </a:cubicBezTo>
                <a:cubicBezTo>
                  <a:pt x="1174245" y="1518650"/>
                  <a:pt x="1167959" y="1513221"/>
                  <a:pt x="1171102" y="1512745"/>
                </a:cubicBezTo>
                <a:cubicBezTo>
                  <a:pt x="1173578" y="1512363"/>
                  <a:pt x="1174817" y="1515888"/>
                  <a:pt x="1176055" y="1517412"/>
                </a:cubicBezTo>
                <a:cubicBezTo>
                  <a:pt x="1185104" y="1524270"/>
                  <a:pt x="1179960" y="1511697"/>
                  <a:pt x="1175579" y="1509316"/>
                </a:cubicBezTo>
                <a:cubicBezTo>
                  <a:pt x="1165958" y="1499791"/>
                  <a:pt x="1150718" y="1507791"/>
                  <a:pt x="1155481" y="1521031"/>
                </a:cubicBezTo>
                <a:close/>
                <a:moveTo>
                  <a:pt x="1133192" y="1501791"/>
                </a:moveTo>
                <a:cubicBezTo>
                  <a:pt x="1134621" y="1503124"/>
                  <a:pt x="1136812" y="1505315"/>
                  <a:pt x="1138812" y="1505791"/>
                </a:cubicBezTo>
                <a:cubicBezTo>
                  <a:pt x="1143860" y="1506744"/>
                  <a:pt x="1131478" y="1495409"/>
                  <a:pt x="1142336" y="1499981"/>
                </a:cubicBezTo>
                <a:cubicBezTo>
                  <a:pt x="1146908" y="1501695"/>
                  <a:pt x="1137764" y="1495314"/>
                  <a:pt x="1138812" y="1493980"/>
                </a:cubicBezTo>
                <a:cubicBezTo>
                  <a:pt x="1139479" y="1492742"/>
                  <a:pt x="1141574" y="1494647"/>
                  <a:pt x="1142527" y="1495409"/>
                </a:cubicBezTo>
                <a:cubicBezTo>
                  <a:pt x="1146813" y="1499314"/>
                  <a:pt x="1147385" y="1498171"/>
                  <a:pt x="1146337" y="1495980"/>
                </a:cubicBezTo>
                <a:cubicBezTo>
                  <a:pt x="1145765" y="1494837"/>
                  <a:pt x="1143765" y="1492933"/>
                  <a:pt x="1145861" y="1492647"/>
                </a:cubicBezTo>
                <a:cubicBezTo>
                  <a:pt x="1148051" y="1492361"/>
                  <a:pt x="1148909" y="1495028"/>
                  <a:pt x="1149956" y="1496362"/>
                </a:cubicBezTo>
                <a:cubicBezTo>
                  <a:pt x="1151480" y="1498266"/>
                  <a:pt x="1154719" y="1498647"/>
                  <a:pt x="1154624" y="1496457"/>
                </a:cubicBezTo>
                <a:cubicBezTo>
                  <a:pt x="1150337" y="1481026"/>
                  <a:pt x="1122143" y="1485027"/>
                  <a:pt x="1133192" y="1501791"/>
                </a:cubicBezTo>
                <a:close/>
                <a:moveTo>
                  <a:pt x="1115857" y="1466548"/>
                </a:moveTo>
                <a:cubicBezTo>
                  <a:pt x="1119762" y="1478264"/>
                  <a:pt x="1142908" y="1482169"/>
                  <a:pt x="1138812" y="1476264"/>
                </a:cubicBezTo>
                <a:cubicBezTo>
                  <a:pt x="1115666" y="1467215"/>
                  <a:pt x="1150433" y="1469787"/>
                  <a:pt x="1126620" y="1466262"/>
                </a:cubicBezTo>
                <a:cubicBezTo>
                  <a:pt x="1125001" y="1466262"/>
                  <a:pt x="1123096" y="1463976"/>
                  <a:pt x="1125572" y="1463595"/>
                </a:cubicBezTo>
                <a:cubicBezTo>
                  <a:pt x="1130144" y="1463691"/>
                  <a:pt x="1139193" y="1464834"/>
                  <a:pt x="1131859" y="1461309"/>
                </a:cubicBezTo>
                <a:cubicBezTo>
                  <a:pt x="1129954" y="1460452"/>
                  <a:pt x="1126334" y="1459881"/>
                  <a:pt x="1127096" y="1457976"/>
                </a:cubicBezTo>
                <a:cubicBezTo>
                  <a:pt x="1127954" y="1455880"/>
                  <a:pt x="1131859" y="1458071"/>
                  <a:pt x="1134335" y="1458547"/>
                </a:cubicBezTo>
                <a:cubicBezTo>
                  <a:pt x="1137764" y="1459309"/>
                  <a:pt x="1140146" y="1457023"/>
                  <a:pt x="1137098" y="1454737"/>
                </a:cubicBezTo>
                <a:cubicBezTo>
                  <a:pt x="1134240" y="1452642"/>
                  <a:pt x="1129287" y="1451784"/>
                  <a:pt x="1126144" y="1451784"/>
                </a:cubicBezTo>
                <a:cubicBezTo>
                  <a:pt x="1116047" y="1451594"/>
                  <a:pt x="1111571" y="1459309"/>
                  <a:pt x="1115857" y="1466548"/>
                </a:cubicBezTo>
                <a:close/>
                <a:moveTo>
                  <a:pt x="1098140" y="1485122"/>
                </a:moveTo>
                <a:cubicBezTo>
                  <a:pt x="1098521" y="1488837"/>
                  <a:pt x="1110809" y="1490456"/>
                  <a:pt x="1108808" y="1486741"/>
                </a:cubicBezTo>
                <a:cubicBezTo>
                  <a:pt x="1107380" y="1485217"/>
                  <a:pt x="1104046" y="1485598"/>
                  <a:pt x="1103855" y="1483122"/>
                </a:cubicBezTo>
                <a:cubicBezTo>
                  <a:pt x="1103855" y="1482169"/>
                  <a:pt x="1104522" y="1481217"/>
                  <a:pt x="1106808" y="1480931"/>
                </a:cubicBezTo>
                <a:cubicBezTo>
                  <a:pt x="1111475" y="1479979"/>
                  <a:pt x="1101474" y="1479597"/>
                  <a:pt x="1101665" y="1478454"/>
                </a:cubicBezTo>
                <a:cubicBezTo>
                  <a:pt x="1101474" y="1475597"/>
                  <a:pt x="1107856" y="1477788"/>
                  <a:pt x="1108237" y="1476645"/>
                </a:cubicBezTo>
                <a:cubicBezTo>
                  <a:pt x="1108427" y="1475311"/>
                  <a:pt x="1106141" y="1474645"/>
                  <a:pt x="1105094" y="1473978"/>
                </a:cubicBezTo>
                <a:cubicBezTo>
                  <a:pt x="1104522" y="1473692"/>
                  <a:pt x="1104236" y="1473216"/>
                  <a:pt x="1104713" y="1472454"/>
                </a:cubicBezTo>
                <a:cubicBezTo>
                  <a:pt x="1105951" y="1470644"/>
                  <a:pt x="1107856" y="1472549"/>
                  <a:pt x="1109380" y="1472835"/>
                </a:cubicBezTo>
                <a:cubicBezTo>
                  <a:pt x="1118524" y="1473311"/>
                  <a:pt x="1109666" y="1466548"/>
                  <a:pt x="1105665" y="1467405"/>
                </a:cubicBezTo>
                <a:cubicBezTo>
                  <a:pt x="1096426" y="1468167"/>
                  <a:pt x="1089854" y="1477597"/>
                  <a:pt x="1098140" y="1485122"/>
                </a:cubicBezTo>
                <a:close/>
                <a:moveTo>
                  <a:pt x="1094426" y="1439212"/>
                </a:moveTo>
                <a:cubicBezTo>
                  <a:pt x="1094426" y="1444355"/>
                  <a:pt x="1118429" y="1448927"/>
                  <a:pt x="1108427" y="1442831"/>
                </a:cubicBezTo>
                <a:cubicBezTo>
                  <a:pt x="1104141" y="1441212"/>
                  <a:pt x="1103855" y="1438545"/>
                  <a:pt x="1110713" y="1439021"/>
                </a:cubicBezTo>
                <a:cubicBezTo>
                  <a:pt x="1115857" y="1438926"/>
                  <a:pt x="1105951" y="1436640"/>
                  <a:pt x="1104713" y="1436068"/>
                </a:cubicBezTo>
                <a:cubicBezTo>
                  <a:pt x="1102427" y="1435497"/>
                  <a:pt x="1103189" y="1433878"/>
                  <a:pt x="1105379" y="1434258"/>
                </a:cubicBezTo>
                <a:cubicBezTo>
                  <a:pt x="1106427" y="1434354"/>
                  <a:pt x="1107665" y="1434640"/>
                  <a:pt x="1108427" y="1434830"/>
                </a:cubicBezTo>
                <a:cubicBezTo>
                  <a:pt x="1115381" y="1436640"/>
                  <a:pt x="1115476" y="1435401"/>
                  <a:pt x="1113095" y="1433878"/>
                </a:cubicBezTo>
                <a:cubicBezTo>
                  <a:pt x="1111856" y="1433020"/>
                  <a:pt x="1108523" y="1432068"/>
                  <a:pt x="1110713" y="1431020"/>
                </a:cubicBezTo>
                <a:cubicBezTo>
                  <a:pt x="1112999" y="1429972"/>
                  <a:pt x="1115476" y="1431782"/>
                  <a:pt x="1117381" y="1432925"/>
                </a:cubicBezTo>
                <a:cubicBezTo>
                  <a:pt x="1120143" y="1434354"/>
                  <a:pt x="1124048" y="1433782"/>
                  <a:pt x="1122810" y="1431687"/>
                </a:cubicBezTo>
                <a:cubicBezTo>
                  <a:pt x="1115476" y="1422829"/>
                  <a:pt x="1088234" y="1424924"/>
                  <a:pt x="1094426" y="1439212"/>
                </a:cubicBezTo>
                <a:close/>
                <a:moveTo>
                  <a:pt x="196504" y="1110027"/>
                </a:moveTo>
                <a:cubicBezTo>
                  <a:pt x="208124" y="1096883"/>
                  <a:pt x="221650" y="1085167"/>
                  <a:pt x="235080" y="1073642"/>
                </a:cubicBezTo>
                <a:lnTo>
                  <a:pt x="234318" y="1072689"/>
                </a:lnTo>
                <a:cubicBezTo>
                  <a:pt x="166119" y="1114314"/>
                  <a:pt x="134782" y="1178798"/>
                  <a:pt x="145831" y="1258237"/>
                </a:cubicBezTo>
                <a:cubicBezTo>
                  <a:pt x="160499" y="1206325"/>
                  <a:pt x="157166" y="1151747"/>
                  <a:pt x="196504" y="1110027"/>
                </a:cubicBezTo>
                <a:close/>
                <a:moveTo>
                  <a:pt x="375479" y="1070118"/>
                </a:moveTo>
                <a:cubicBezTo>
                  <a:pt x="397767" y="1075833"/>
                  <a:pt x="418055" y="1092311"/>
                  <a:pt x="442344" y="1090025"/>
                </a:cubicBezTo>
                <a:lnTo>
                  <a:pt x="442344" y="1088787"/>
                </a:lnTo>
                <a:cubicBezTo>
                  <a:pt x="430628" y="1088310"/>
                  <a:pt x="419389" y="1084977"/>
                  <a:pt x="409007" y="1079643"/>
                </a:cubicBezTo>
                <a:cubicBezTo>
                  <a:pt x="322520" y="1019064"/>
                  <a:pt x="246415" y="1128506"/>
                  <a:pt x="247177" y="1209468"/>
                </a:cubicBezTo>
                <a:cubicBezTo>
                  <a:pt x="270037" y="1151556"/>
                  <a:pt x="296707" y="1059450"/>
                  <a:pt x="375479" y="1070118"/>
                </a:cubicBezTo>
                <a:close/>
                <a:moveTo>
                  <a:pt x="418532" y="1166987"/>
                </a:moveTo>
                <a:cubicBezTo>
                  <a:pt x="440439" y="1173464"/>
                  <a:pt x="452822" y="1195086"/>
                  <a:pt x="471681" y="1206516"/>
                </a:cubicBezTo>
                <a:cubicBezTo>
                  <a:pt x="517020" y="1232709"/>
                  <a:pt x="568931" y="1203087"/>
                  <a:pt x="577313" y="1153462"/>
                </a:cubicBezTo>
                <a:cubicBezTo>
                  <a:pt x="566074" y="1207087"/>
                  <a:pt x="502066" y="1232233"/>
                  <a:pt x="463013" y="1190323"/>
                </a:cubicBezTo>
                <a:cubicBezTo>
                  <a:pt x="451012" y="1177655"/>
                  <a:pt x="438629" y="1163367"/>
                  <a:pt x="421675" y="1157367"/>
                </a:cubicBezTo>
                <a:cubicBezTo>
                  <a:pt x="376526" y="1143365"/>
                  <a:pt x="309851" y="1163558"/>
                  <a:pt x="297469" y="1213183"/>
                </a:cubicBezTo>
                <a:cubicBezTo>
                  <a:pt x="329473" y="1181941"/>
                  <a:pt x="373859" y="1155652"/>
                  <a:pt x="418532" y="1166987"/>
                </a:cubicBezTo>
                <a:close/>
                <a:moveTo>
                  <a:pt x="367668" y="1261284"/>
                </a:moveTo>
                <a:cubicBezTo>
                  <a:pt x="403101" y="1267762"/>
                  <a:pt x="443678" y="1297194"/>
                  <a:pt x="479587" y="1288716"/>
                </a:cubicBezTo>
                <a:cubicBezTo>
                  <a:pt x="479587" y="1288716"/>
                  <a:pt x="479301" y="1287574"/>
                  <a:pt x="479301" y="1287574"/>
                </a:cubicBezTo>
                <a:cubicBezTo>
                  <a:pt x="414150" y="1290621"/>
                  <a:pt x="320996" y="1192895"/>
                  <a:pt x="260036" y="1279858"/>
                </a:cubicBezTo>
                <a:cubicBezTo>
                  <a:pt x="289658" y="1254331"/>
                  <a:pt x="331664" y="1252998"/>
                  <a:pt x="367668" y="1261284"/>
                </a:cubicBezTo>
                <a:close/>
                <a:moveTo>
                  <a:pt x="258893" y="1322149"/>
                </a:moveTo>
                <a:cubicBezTo>
                  <a:pt x="329187" y="1361487"/>
                  <a:pt x="311090" y="1326054"/>
                  <a:pt x="363096" y="1345295"/>
                </a:cubicBezTo>
                <a:lnTo>
                  <a:pt x="363668" y="1344247"/>
                </a:lnTo>
                <a:cubicBezTo>
                  <a:pt x="350999" y="1336246"/>
                  <a:pt x="336045" y="1332627"/>
                  <a:pt x="321091" y="1335008"/>
                </a:cubicBezTo>
                <a:cubicBezTo>
                  <a:pt x="274228" y="1335865"/>
                  <a:pt x="257178" y="1282144"/>
                  <a:pt x="195551" y="1311767"/>
                </a:cubicBezTo>
                <a:cubicBezTo>
                  <a:pt x="217268" y="1311576"/>
                  <a:pt x="238604" y="1314625"/>
                  <a:pt x="258893" y="1322149"/>
                </a:cubicBezTo>
                <a:close/>
                <a:moveTo>
                  <a:pt x="127162" y="1274048"/>
                </a:moveTo>
                <a:cubicBezTo>
                  <a:pt x="124781" y="1295670"/>
                  <a:pt x="143259" y="1334151"/>
                  <a:pt x="168881" y="1316149"/>
                </a:cubicBezTo>
                <a:cubicBezTo>
                  <a:pt x="144116" y="1324054"/>
                  <a:pt x="134210" y="1291955"/>
                  <a:pt x="127162" y="1274048"/>
                </a:cubicBezTo>
                <a:close/>
                <a:moveTo>
                  <a:pt x="156975" y="1328626"/>
                </a:moveTo>
                <a:cubicBezTo>
                  <a:pt x="132877" y="1335484"/>
                  <a:pt x="126019" y="1310624"/>
                  <a:pt x="119066" y="1292908"/>
                </a:cubicBezTo>
                <a:cubicBezTo>
                  <a:pt x="114303" y="1314053"/>
                  <a:pt x="134020" y="1347676"/>
                  <a:pt x="156975" y="1328626"/>
                </a:cubicBezTo>
                <a:close/>
                <a:moveTo>
                  <a:pt x="143354" y="1341485"/>
                </a:moveTo>
                <a:cubicBezTo>
                  <a:pt x="120780" y="1346057"/>
                  <a:pt x="118113" y="1335103"/>
                  <a:pt x="111827" y="1316529"/>
                </a:cubicBezTo>
                <a:cubicBezTo>
                  <a:pt x="103159" y="1337484"/>
                  <a:pt x="124971" y="1360916"/>
                  <a:pt x="143354" y="1341485"/>
                </a:cubicBezTo>
                <a:close/>
                <a:moveTo>
                  <a:pt x="108874" y="1370632"/>
                </a:moveTo>
                <a:cubicBezTo>
                  <a:pt x="110588" y="1367203"/>
                  <a:pt x="113636" y="1362154"/>
                  <a:pt x="111160" y="1368822"/>
                </a:cubicBezTo>
                <a:cubicBezTo>
                  <a:pt x="110112" y="1372155"/>
                  <a:pt x="115160" y="1360916"/>
                  <a:pt x="116303" y="1359773"/>
                </a:cubicBezTo>
                <a:cubicBezTo>
                  <a:pt x="117256" y="1358630"/>
                  <a:pt x="115637" y="1361868"/>
                  <a:pt x="114970" y="1363297"/>
                </a:cubicBezTo>
                <a:cubicBezTo>
                  <a:pt x="111636" y="1370060"/>
                  <a:pt x="112589" y="1368917"/>
                  <a:pt x="114398" y="1365774"/>
                </a:cubicBezTo>
                <a:cubicBezTo>
                  <a:pt x="118494" y="1358154"/>
                  <a:pt x="117161" y="1362630"/>
                  <a:pt x="114208" y="1367583"/>
                </a:cubicBezTo>
                <a:cubicBezTo>
                  <a:pt x="112779" y="1370536"/>
                  <a:pt x="112684" y="1372251"/>
                  <a:pt x="114303" y="1369488"/>
                </a:cubicBezTo>
                <a:cubicBezTo>
                  <a:pt x="116303" y="1366059"/>
                  <a:pt x="118399" y="1361583"/>
                  <a:pt x="119923" y="1358058"/>
                </a:cubicBezTo>
                <a:cubicBezTo>
                  <a:pt x="118494" y="1357868"/>
                  <a:pt x="117161" y="1357487"/>
                  <a:pt x="115922" y="1357106"/>
                </a:cubicBezTo>
                <a:cubicBezTo>
                  <a:pt x="112589" y="1361297"/>
                  <a:pt x="107826" y="1369393"/>
                  <a:pt x="106302" y="1374537"/>
                </a:cubicBezTo>
                <a:cubicBezTo>
                  <a:pt x="105731" y="1376442"/>
                  <a:pt x="107921" y="1372441"/>
                  <a:pt x="108874" y="1370632"/>
                </a:cubicBezTo>
                <a:close/>
                <a:moveTo>
                  <a:pt x="70202" y="1465691"/>
                </a:moveTo>
                <a:cubicBezTo>
                  <a:pt x="72584" y="1459595"/>
                  <a:pt x="73155" y="1461691"/>
                  <a:pt x="71726" y="1467882"/>
                </a:cubicBezTo>
                <a:cubicBezTo>
                  <a:pt x="71155" y="1470549"/>
                  <a:pt x="71536" y="1469977"/>
                  <a:pt x="72203" y="1467977"/>
                </a:cubicBezTo>
                <a:cubicBezTo>
                  <a:pt x="73250" y="1465596"/>
                  <a:pt x="73822" y="1461691"/>
                  <a:pt x="75441" y="1459786"/>
                </a:cubicBezTo>
                <a:cubicBezTo>
                  <a:pt x="76108" y="1459881"/>
                  <a:pt x="74870" y="1463500"/>
                  <a:pt x="74393" y="1465024"/>
                </a:cubicBezTo>
                <a:cubicBezTo>
                  <a:pt x="72107" y="1472549"/>
                  <a:pt x="72869" y="1472454"/>
                  <a:pt x="74012" y="1469882"/>
                </a:cubicBezTo>
                <a:cubicBezTo>
                  <a:pt x="74679" y="1468453"/>
                  <a:pt x="75727" y="1465024"/>
                  <a:pt x="75917" y="1467215"/>
                </a:cubicBezTo>
                <a:cubicBezTo>
                  <a:pt x="76394" y="1469406"/>
                  <a:pt x="70774" y="1480645"/>
                  <a:pt x="74203" y="1479312"/>
                </a:cubicBezTo>
                <a:cubicBezTo>
                  <a:pt x="83823" y="1462833"/>
                  <a:pt x="79346" y="1428734"/>
                  <a:pt x="68297" y="1467501"/>
                </a:cubicBezTo>
                <a:cubicBezTo>
                  <a:pt x="67916" y="1470834"/>
                  <a:pt x="69536" y="1467501"/>
                  <a:pt x="70202" y="1465691"/>
                </a:cubicBezTo>
                <a:close/>
                <a:moveTo>
                  <a:pt x="53819" y="1622282"/>
                </a:moveTo>
                <a:cubicBezTo>
                  <a:pt x="56867" y="1626283"/>
                  <a:pt x="50771" y="1613519"/>
                  <a:pt x="50486" y="1611900"/>
                </a:cubicBezTo>
                <a:cubicBezTo>
                  <a:pt x="48771" y="1606566"/>
                  <a:pt x="51057" y="1607518"/>
                  <a:pt x="52676" y="1612662"/>
                </a:cubicBezTo>
                <a:cubicBezTo>
                  <a:pt x="54581" y="1617234"/>
                  <a:pt x="55534" y="1618853"/>
                  <a:pt x="55915" y="1618758"/>
                </a:cubicBezTo>
                <a:cubicBezTo>
                  <a:pt x="56963" y="1617615"/>
                  <a:pt x="52486" y="1607804"/>
                  <a:pt x="54391" y="1607518"/>
                </a:cubicBezTo>
                <a:cubicBezTo>
                  <a:pt x="56391" y="1607328"/>
                  <a:pt x="57439" y="1618091"/>
                  <a:pt x="60296" y="1618758"/>
                </a:cubicBezTo>
                <a:cubicBezTo>
                  <a:pt x="63059" y="1606185"/>
                  <a:pt x="43628" y="1574752"/>
                  <a:pt x="44485" y="1609233"/>
                </a:cubicBezTo>
                <a:cubicBezTo>
                  <a:pt x="42580" y="1612662"/>
                  <a:pt x="54391" y="1641808"/>
                  <a:pt x="54010" y="1632664"/>
                </a:cubicBezTo>
                <a:cubicBezTo>
                  <a:pt x="52676" y="1628283"/>
                  <a:pt x="46961" y="1612757"/>
                  <a:pt x="53819" y="1622282"/>
                </a:cubicBezTo>
                <a:close/>
                <a:moveTo>
                  <a:pt x="52581" y="1578372"/>
                </a:moveTo>
                <a:cubicBezTo>
                  <a:pt x="52772" y="1580277"/>
                  <a:pt x="53153" y="1582182"/>
                  <a:pt x="53534" y="1583611"/>
                </a:cubicBezTo>
                <a:cubicBezTo>
                  <a:pt x="55439" y="1588849"/>
                  <a:pt x="54200" y="1575609"/>
                  <a:pt x="55629" y="1576753"/>
                </a:cubicBezTo>
                <a:cubicBezTo>
                  <a:pt x="56105" y="1576848"/>
                  <a:pt x="56772" y="1578562"/>
                  <a:pt x="57534" y="1582467"/>
                </a:cubicBezTo>
                <a:cubicBezTo>
                  <a:pt x="58010" y="1585230"/>
                  <a:pt x="58201" y="1584563"/>
                  <a:pt x="58201" y="1582372"/>
                </a:cubicBezTo>
                <a:cubicBezTo>
                  <a:pt x="58296" y="1579705"/>
                  <a:pt x="57153" y="1575609"/>
                  <a:pt x="58296" y="1573324"/>
                </a:cubicBezTo>
                <a:cubicBezTo>
                  <a:pt x="59153" y="1573133"/>
                  <a:pt x="59153" y="1577038"/>
                  <a:pt x="59344" y="1578753"/>
                </a:cubicBezTo>
                <a:cubicBezTo>
                  <a:pt x="60011" y="1586754"/>
                  <a:pt x="60773" y="1586373"/>
                  <a:pt x="61058" y="1583420"/>
                </a:cubicBezTo>
                <a:cubicBezTo>
                  <a:pt x="61249" y="1581801"/>
                  <a:pt x="60963" y="1578181"/>
                  <a:pt x="62106" y="1580086"/>
                </a:cubicBezTo>
                <a:cubicBezTo>
                  <a:pt x="63821" y="1583325"/>
                  <a:pt x="61916" y="1588659"/>
                  <a:pt x="63916" y="1591802"/>
                </a:cubicBezTo>
                <a:cubicBezTo>
                  <a:pt x="66678" y="1595517"/>
                  <a:pt x="65345" y="1584849"/>
                  <a:pt x="65249" y="1582658"/>
                </a:cubicBezTo>
                <a:cubicBezTo>
                  <a:pt x="64583" y="1565704"/>
                  <a:pt x="51248" y="1551225"/>
                  <a:pt x="52581" y="1578372"/>
                </a:cubicBezTo>
                <a:close/>
                <a:moveTo>
                  <a:pt x="57058" y="1536462"/>
                </a:moveTo>
                <a:cubicBezTo>
                  <a:pt x="57153" y="1541224"/>
                  <a:pt x="58772" y="1544844"/>
                  <a:pt x="58963" y="1537224"/>
                </a:cubicBezTo>
                <a:cubicBezTo>
                  <a:pt x="59249" y="1531413"/>
                  <a:pt x="60773" y="1529223"/>
                  <a:pt x="61439" y="1536081"/>
                </a:cubicBezTo>
                <a:cubicBezTo>
                  <a:pt x="61725" y="1538557"/>
                  <a:pt x="61916" y="1537700"/>
                  <a:pt x="62011" y="1535414"/>
                </a:cubicBezTo>
                <a:cubicBezTo>
                  <a:pt x="61725" y="1531890"/>
                  <a:pt x="62963" y="1519507"/>
                  <a:pt x="63440" y="1530461"/>
                </a:cubicBezTo>
                <a:cubicBezTo>
                  <a:pt x="63821" y="1545415"/>
                  <a:pt x="64487" y="1527984"/>
                  <a:pt x="65916" y="1529413"/>
                </a:cubicBezTo>
                <a:cubicBezTo>
                  <a:pt x="66964" y="1529699"/>
                  <a:pt x="64964" y="1544844"/>
                  <a:pt x="67916" y="1539510"/>
                </a:cubicBezTo>
                <a:cubicBezTo>
                  <a:pt x="72488" y="1512649"/>
                  <a:pt x="57344" y="1505601"/>
                  <a:pt x="57058" y="1536462"/>
                </a:cubicBezTo>
                <a:close/>
                <a:moveTo>
                  <a:pt x="123828" y="1691815"/>
                </a:moveTo>
                <a:cubicBezTo>
                  <a:pt x="104111" y="1662763"/>
                  <a:pt x="92777" y="1683147"/>
                  <a:pt x="116399" y="1700863"/>
                </a:cubicBezTo>
                <a:cubicBezTo>
                  <a:pt x="118875" y="1702197"/>
                  <a:pt x="116113" y="1698672"/>
                  <a:pt x="114779" y="1697053"/>
                </a:cubicBezTo>
                <a:cubicBezTo>
                  <a:pt x="111065" y="1692576"/>
                  <a:pt x="110779" y="1689909"/>
                  <a:pt x="116113" y="1694291"/>
                </a:cubicBezTo>
                <a:cubicBezTo>
                  <a:pt x="118018" y="1695910"/>
                  <a:pt x="117637" y="1695053"/>
                  <a:pt x="116113" y="1693338"/>
                </a:cubicBezTo>
                <a:cubicBezTo>
                  <a:pt x="114398" y="1690957"/>
                  <a:pt x="111065" y="1688671"/>
                  <a:pt x="110112" y="1686004"/>
                </a:cubicBezTo>
                <a:cubicBezTo>
                  <a:pt x="110112" y="1684671"/>
                  <a:pt x="112684" y="1687433"/>
                  <a:pt x="113827" y="1688671"/>
                </a:cubicBezTo>
                <a:cubicBezTo>
                  <a:pt x="119256" y="1694482"/>
                  <a:pt x="119066" y="1693053"/>
                  <a:pt x="117256" y="1690195"/>
                </a:cubicBezTo>
                <a:cubicBezTo>
                  <a:pt x="116208" y="1688671"/>
                  <a:pt x="113732" y="1685909"/>
                  <a:pt x="115256" y="1686004"/>
                </a:cubicBezTo>
                <a:cubicBezTo>
                  <a:pt x="116303" y="1685433"/>
                  <a:pt x="125066" y="1698101"/>
                  <a:pt x="123828" y="1691815"/>
                </a:cubicBezTo>
                <a:close/>
                <a:moveTo>
                  <a:pt x="161166" y="1731153"/>
                </a:moveTo>
                <a:cubicBezTo>
                  <a:pt x="157070" y="1721628"/>
                  <a:pt x="121447" y="1704578"/>
                  <a:pt x="137830" y="1727629"/>
                </a:cubicBezTo>
                <a:cubicBezTo>
                  <a:pt x="139449" y="1729819"/>
                  <a:pt x="152022" y="1739535"/>
                  <a:pt x="145355" y="1731438"/>
                </a:cubicBezTo>
                <a:cubicBezTo>
                  <a:pt x="141449" y="1727438"/>
                  <a:pt x="142211" y="1725724"/>
                  <a:pt x="148403" y="1730295"/>
                </a:cubicBezTo>
                <a:cubicBezTo>
                  <a:pt x="150689" y="1731915"/>
                  <a:pt x="150308" y="1731248"/>
                  <a:pt x="148879" y="1729724"/>
                </a:cubicBezTo>
                <a:cubicBezTo>
                  <a:pt x="147164" y="1727629"/>
                  <a:pt x="143545" y="1725533"/>
                  <a:pt x="142783" y="1723152"/>
                </a:cubicBezTo>
                <a:cubicBezTo>
                  <a:pt x="145259" y="1722771"/>
                  <a:pt x="150022" y="1729533"/>
                  <a:pt x="152498" y="1730010"/>
                </a:cubicBezTo>
                <a:cubicBezTo>
                  <a:pt x="153070" y="1730105"/>
                  <a:pt x="152689" y="1729343"/>
                  <a:pt x="151832" y="1728200"/>
                </a:cubicBezTo>
                <a:cubicBezTo>
                  <a:pt x="150879" y="1726866"/>
                  <a:pt x="148212" y="1724390"/>
                  <a:pt x="150403" y="1724962"/>
                </a:cubicBezTo>
                <a:cubicBezTo>
                  <a:pt x="152784" y="1725533"/>
                  <a:pt x="160404" y="1735439"/>
                  <a:pt x="161166" y="1731153"/>
                </a:cubicBezTo>
                <a:close/>
                <a:moveTo>
                  <a:pt x="213839" y="1755251"/>
                </a:moveTo>
                <a:cubicBezTo>
                  <a:pt x="182216" y="1734201"/>
                  <a:pt x="168500" y="1757156"/>
                  <a:pt x="206315" y="1767919"/>
                </a:cubicBezTo>
                <a:cubicBezTo>
                  <a:pt x="209839" y="1768300"/>
                  <a:pt x="205457" y="1765633"/>
                  <a:pt x="203267" y="1764586"/>
                </a:cubicBezTo>
                <a:cubicBezTo>
                  <a:pt x="197647" y="1761823"/>
                  <a:pt x="196313" y="1759156"/>
                  <a:pt x="202600" y="1760775"/>
                </a:cubicBezTo>
                <a:cubicBezTo>
                  <a:pt x="204695" y="1761347"/>
                  <a:pt x="208601" y="1762300"/>
                  <a:pt x="204124" y="1760204"/>
                </a:cubicBezTo>
                <a:cubicBezTo>
                  <a:pt x="201171" y="1758490"/>
                  <a:pt x="196504" y="1757442"/>
                  <a:pt x="194313" y="1754965"/>
                </a:cubicBezTo>
                <a:cubicBezTo>
                  <a:pt x="194885" y="1752965"/>
                  <a:pt x="207077" y="1759918"/>
                  <a:pt x="206886" y="1758585"/>
                </a:cubicBezTo>
                <a:cubicBezTo>
                  <a:pt x="208029" y="1757442"/>
                  <a:pt x="198123" y="1753632"/>
                  <a:pt x="201076" y="1752965"/>
                </a:cubicBezTo>
                <a:cubicBezTo>
                  <a:pt x="203076" y="1752393"/>
                  <a:pt x="206410" y="1755061"/>
                  <a:pt x="208982" y="1756204"/>
                </a:cubicBezTo>
                <a:cubicBezTo>
                  <a:pt x="212506" y="1757728"/>
                  <a:pt x="216125" y="1757442"/>
                  <a:pt x="213839" y="1755251"/>
                </a:cubicBezTo>
                <a:close/>
                <a:moveTo>
                  <a:pt x="252320" y="1766776"/>
                </a:moveTo>
                <a:cubicBezTo>
                  <a:pt x="223745" y="1754870"/>
                  <a:pt x="224698" y="1777063"/>
                  <a:pt x="250892" y="1778111"/>
                </a:cubicBezTo>
                <a:cubicBezTo>
                  <a:pt x="253368" y="1777825"/>
                  <a:pt x="249653" y="1776396"/>
                  <a:pt x="247939" y="1775920"/>
                </a:cubicBezTo>
                <a:cubicBezTo>
                  <a:pt x="242986" y="1774587"/>
                  <a:pt x="241462" y="1772491"/>
                  <a:pt x="247653" y="1773063"/>
                </a:cubicBezTo>
                <a:cubicBezTo>
                  <a:pt x="249844" y="1773253"/>
                  <a:pt x="249177" y="1772872"/>
                  <a:pt x="247272" y="1772301"/>
                </a:cubicBezTo>
                <a:cubicBezTo>
                  <a:pt x="244796" y="1771348"/>
                  <a:pt x="241271" y="1771443"/>
                  <a:pt x="239271" y="1769824"/>
                </a:cubicBezTo>
                <a:cubicBezTo>
                  <a:pt x="238604" y="1768776"/>
                  <a:pt x="241938" y="1769538"/>
                  <a:pt x="243367" y="1769824"/>
                </a:cubicBezTo>
                <a:cubicBezTo>
                  <a:pt x="250225" y="1771348"/>
                  <a:pt x="249463" y="1770300"/>
                  <a:pt x="246701" y="1769158"/>
                </a:cubicBezTo>
                <a:cubicBezTo>
                  <a:pt x="245177" y="1768491"/>
                  <a:pt x="242033" y="1767729"/>
                  <a:pt x="243176" y="1766967"/>
                </a:cubicBezTo>
                <a:cubicBezTo>
                  <a:pt x="243748" y="1765824"/>
                  <a:pt x="255940" y="1771062"/>
                  <a:pt x="252320" y="1766776"/>
                </a:cubicBezTo>
                <a:close/>
                <a:moveTo>
                  <a:pt x="302231" y="1787160"/>
                </a:moveTo>
                <a:cubicBezTo>
                  <a:pt x="296516" y="1786493"/>
                  <a:pt x="294421" y="1784397"/>
                  <a:pt x="301374" y="1783921"/>
                </a:cubicBezTo>
                <a:cubicBezTo>
                  <a:pt x="303851" y="1783731"/>
                  <a:pt x="302993" y="1783350"/>
                  <a:pt x="300803" y="1783064"/>
                </a:cubicBezTo>
                <a:cubicBezTo>
                  <a:pt x="297183" y="1783254"/>
                  <a:pt x="284610" y="1780968"/>
                  <a:pt x="296040" y="1780968"/>
                </a:cubicBezTo>
                <a:cubicBezTo>
                  <a:pt x="311375" y="1781254"/>
                  <a:pt x="293278" y="1779254"/>
                  <a:pt x="295278" y="1777730"/>
                </a:cubicBezTo>
                <a:cubicBezTo>
                  <a:pt x="296516" y="1776587"/>
                  <a:pt x="300136" y="1777730"/>
                  <a:pt x="302422" y="1778016"/>
                </a:cubicBezTo>
                <a:cubicBezTo>
                  <a:pt x="317281" y="1776111"/>
                  <a:pt x="289182" y="1772491"/>
                  <a:pt x="286801" y="1775158"/>
                </a:cubicBezTo>
                <a:cubicBezTo>
                  <a:pt x="273752" y="1778683"/>
                  <a:pt x="287468" y="1789255"/>
                  <a:pt x="296040" y="1789160"/>
                </a:cubicBezTo>
                <a:cubicBezTo>
                  <a:pt x="299945" y="1790112"/>
                  <a:pt x="313280" y="1789065"/>
                  <a:pt x="302231" y="1787160"/>
                </a:cubicBezTo>
                <a:close/>
                <a:moveTo>
                  <a:pt x="401768" y="1773349"/>
                </a:moveTo>
                <a:cubicBezTo>
                  <a:pt x="364715" y="1770872"/>
                  <a:pt x="363953" y="1800876"/>
                  <a:pt x="402053" y="1789636"/>
                </a:cubicBezTo>
                <a:cubicBezTo>
                  <a:pt x="405387" y="1787731"/>
                  <a:pt x="398720" y="1788017"/>
                  <a:pt x="397672" y="1788112"/>
                </a:cubicBezTo>
                <a:cubicBezTo>
                  <a:pt x="389195" y="1788874"/>
                  <a:pt x="390623" y="1785826"/>
                  <a:pt x="396719" y="1784302"/>
                </a:cubicBezTo>
                <a:cubicBezTo>
                  <a:pt x="402720" y="1782207"/>
                  <a:pt x="388718" y="1784397"/>
                  <a:pt x="387385" y="1784493"/>
                </a:cubicBezTo>
                <a:cubicBezTo>
                  <a:pt x="381670" y="1784493"/>
                  <a:pt x="387194" y="1782112"/>
                  <a:pt x="390433" y="1782112"/>
                </a:cubicBezTo>
                <a:cubicBezTo>
                  <a:pt x="399767" y="1780778"/>
                  <a:pt x="398529" y="1779730"/>
                  <a:pt x="394624" y="1779540"/>
                </a:cubicBezTo>
                <a:cubicBezTo>
                  <a:pt x="392528" y="1779445"/>
                  <a:pt x="388147" y="1780016"/>
                  <a:pt x="389576" y="1778301"/>
                </a:cubicBezTo>
                <a:cubicBezTo>
                  <a:pt x="391004" y="1776587"/>
                  <a:pt x="395195" y="1777158"/>
                  <a:pt x="397958" y="1776873"/>
                </a:cubicBezTo>
                <a:cubicBezTo>
                  <a:pt x="401958" y="1776587"/>
                  <a:pt x="404816" y="1774111"/>
                  <a:pt x="401768" y="1773349"/>
                </a:cubicBezTo>
                <a:close/>
                <a:moveTo>
                  <a:pt x="472538" y="1768015"/>
                </a:moveTo>
                <a:cubicBezTo>
                  <a:pt x="467014" y="1769729"/>
                  <a:pt x="464252" y="1768491"/>
                  <a:pt x="470348" y="1765157"/>
                </a:cubicBezTo>
                <a:cubicBezTo>
                  <a:pt x="472538" y="1763919"/>
                  <a:pt x="471586" y="1763919"/>
                  <a:pt x="469395" y="1764586"/>
                </a:cubicBezTo>
                <a:cubicBezTo>
                  <a:pt x="467014" y="1765252"/>
                  <a:pt x="464728" y="1766300"/>
                  <a:pt x="462442" y="1766967"/>
                </a:cubicBezTo>
                <a:cubicBezTo>
                  <a:pt x="457870" y="1768110"/>
                  <a:pt x="461013" y="1765157"/>
                  <a:pt x="464156" y="1764490"/>
                </a:cubicBezTo>
                <a:cubicBezTo>
                  <a:pt x="471586" y="1761728"/>
                  <a:pt x="470157" y="1761061"/>
                  <a:pt x="466823" y="1761633"/>
                </a:cubicBezTo>
                <a:cubicBezTo>
                  <a:pt x="457679" y="1763824"/>
                  <a:pt x="463585" y="1759347"/>
                  <a:pt x="468728" y="1758870"/>
                </a:cubicBezTo>
                <a:cubicBezTo>
                  <a:pt x="482540" y="1750203"/>
                  <a:pt x="449202" y="1759347"/>
                  <a:pt x="449964" y="1767538"/>
                </a:cubicBezTo>
                <a:cubicBezTo>
                  <a:pt x="451298" y="1783064"/>
                  <a:pt x="490445" y="1764109"/>
                  <a:pt x="472538" y="1768015"/>
                </a:cubicBezTo>
                <a:close/>
                <a:moveTo>
                  <a:pt x="519211" y="1743916"/>
                </a:moveTo>
                <a:cubicBezTo>
                  <a:pt x="493874" y="1744392"/>
                  <a:pt x="480349" y="1776301"/>
                  <a:pt x="515306" y="1760680"/>
                </a:cubicBezTo>
                <a:cubicBezTo>
                  <a:pt x="518163" y="1758775"/>
                  <a:pt x="514258" y="1759061"/>
                  <a:pt x="512353" y="1759537"/>
                </a:cubicBezTo>
                <a:cubicBezTo>
                  <a:pt x="507019" y="1760871"/>
                  <a:pt x="505685" y="1759061"/>
                  <a:pt x="512639" y="1755727"/>
                </a:cubicBezTo>
                <a:cubicBezTo>
                  <a:pt x="515115" y="1754489"/>
                  <a:pt x="514448" y="1754394"/>
                  <a:pt x="512353" y="1754965"/>
                </a:cubicBezTo>
                <a:cubicBezTo>
                  <a:pt x="509686" y="1755251"/>
                  <a:pt x="505971" y="1757632"/>
                  <a:pt x="503590" y="1756870"/>
                </a:cubicBezTo>
                <a:cubicBezTo>
                  <a:pt x="503018" y="1755822"/>
                  <a:pt x="506733" y="1754679"/>
                  <a:pt x="508352" y="1754108"/>
                </a:cubicBezTo>
                <a:cubicBezTo>
                  <a:pt x="515972" y="1751727"/>
                  <a:pt x="515306" y="1750774"/>
                  <a:pt x="512258" y="1751060"/>
                </a:cubicBezTo>
                <a:cubicBezTo>
                  <a:pt x="510638" y="1751155"/>
                  <a:pt x="507114" y="1752203"/>
                  <a:pt x="508638" y="1750393"/>
                </a:cubicBezTo>
                <a:cubicBezTo>
                  <a:pt x="510162" y="1748488"/>
                  <a:pt x="513305" y="1748583"/>
                  <a:pt x="515591" y="1748012"/>
                </a:cubicBezTo>
                <a:cubicBezTo>
                  <a:pt x="518639" y="1747155"/>
                  <a:pt x="521402" y="1744392"/>
                  <a:pt x="519211" y="1743916"/>
                </a:cubicBezTo>
                <a:close/>
                <a:moveTo>
                  <a:pt x="565407" y="1731438"/>
                </a:moveTo>
                <a:cubicBezTo>
                  <a:pt x="558835" y="1735058"/>
                  <a:pt x="557311" y="1732296"/>
                  <a:pt x="563026" y="1728009"/>
                </a:cubicBezTo>
                <a:cubicBezTo>
                  <a:pt x="567884" y="1723628"/>
                  <a:pt x="555692" y="1731153"/>
                  <a:pt x="554358" y="1731629"/>
                </a:cubicBezTo>
                <a:cubicBezTo>
                  <a:pt x="549024" y="1733820"/>
                  <a:pt x="553120" y="1729343"/>
                  <a:pt x="556263" y="1728200"/>
                </a:cubicBezTo>
                <a:cubicBezTo>
                  <a:pt x="564455" y="1723437"/>
                  <a:pt x="562835" y="1722771"/>
                  <a:pt x="559121" y="1724104"/>
                </a:cubicBezTo>
                <a:cubicBezTo>
                  <a:pt x="557120" y="1724866"/>
                  <a:pt x="553215" y="1726866"/>
                  <a:pt x="553882" y="1724771"/>
                </a:cubicBezTo>
                <a:cubicBezTo>
                  <a:pt x="554549" y="1722675"/>
                  <a:pt x="558644" y="1721533"/>
                  <a:pt x="561121" y="1720199"/>
                </a:cubicBezTo>
                <a:cubicBezTo>
                  <a:pt x="574932" y="1707816"/>
                  <a:pt x="545786" y="1722199"/>
                  <a:pt x="544643" y="1726866"/>
                </a:cubicBezTo>
                <a:cubicBezTo>
                  <a:pt x="533213" y="1739249"/>
                  <a:pt x="549405" y="1744678"/>
                  <a:pt x="560359" y="1738201"/>
                </a:cubicBezTo>
                <a:cubicBezTo>
                  <a:pt x="564359" y="1736868"/>
                  <a:pt x="577409" y="1726295"/>
                  <a:pt x="565407" y="1731438"/>
                </a:cubicBezTo>
                <a:close/>
                <a:moveTo>
                  <a:pt x="604841" y="1703435"/>
                </a:moveTo>
                <a:cubicBezTo>
                  <a:pt x="601126" y="1706483"/>
                  <a:pt x="596744" y="1706864"/>
                  <a:pt x="601316" y="1701149"/>
                </a:cubicBezTo>
                <a:cubicBezTo>
                  <a:pt x="601697" y="1700578"/>
                  <a:pt x="601602" y="1700482"/>
                  <a:pt x="601031" y="1700673"/>
                </a:cubicBezTo>
                <a:cubicBezTo>
                  <a:pt x="597887" y="1702292"/>
                  <a:pt x="595792" y="1706388"/>
                  <a:pt x="592363" y="1707436"/>
                </a:cubicBezTo>
                <a:cubicBezTo>
                  <a:pt x="590077" y="1707150"/>
                  <a:pt x="595411" y="1703054"/>
                  <a:pt x="596173" y="1702101"/>
                </a:cubicBezTo>
                <a:cubicBezTo>
                  <a:pt x="602364" y="1694672"/>
                  <a:pt x="590839" y="1704768"/>
                  <a:pt x="590267" y="1702578"/>
                </a:cubicBezTo>
                <a:cubicBezTo>
                  <a:pt x="589886" y="1701435"/>
                  <a:pt x="591982" y="1700006"/>
                  <a:pt x="593887" y="1698672"/>
                </a:cubicBezTo>
                <a:cubicBezTo>
                  <a:pt x="596078" y="1697720"/>
                  <a:pt x="599888" y="1692576"/>
                  <a:pt x="595125" y="1694005"/>
                </a:cubicBezTo>
                <a:cubicBezTo>
                  <a:pt x="570170" y="1707816"/>
                  <a:pt x="584552" y="1724200"/>
                  <a:pt x="604079" y="1708007"/>
                </a:cubicBezTo>
                <a:cubicBezTo>
                  <a:pt x="608174" y="1705054"/>
                  <a:pt x="613413" y="1698101"/>
                  <a:pt x="604841" y="1703435"/>
                </a:cubicBezTo>
                <a:close/>
                <a:moveTo>
                  <a:pt x="689423" y="1644570"/>
                </a:moveTo>
                <a:cubicBezTo>
                  <a:pt x="684565" y="1647047"/>
                  <a:pt x="682755" y="1645523"/>
                  <a:pt x="688565" y="1640665"/>
                </a:cubicBezTo>
                <a:cubicBezTo>
                  <a:pt x="690661" y="1638855"/>
                  <a:pt x="689899" y="1638951"/>
                  <a:pt x="687994" y="1639903"/>
                </a:cubicBezTo>
                <a:cubicBezTo>
                  <a:pt x="684470" y="1642666"/>
                  <a:pt x="674278" y="1646952"/>
                  <a:pt x="683803" y="1639999"/>
                </a:cubicBezTo>
                <a:cubicBezTo>
                  <a:pt x="690566" y="1635808"/>
                  <a:pt x="689613" y="1635045"/>
                  <a:pt x="686756" y="1635998"/>
                </a:cubicBezTo>
                <a:cubicBezTo>
                  <a:pt x="685232" y="1636474"/>
                  <a:pt x="682088" y="1638284"/>
                  <a:pt x="682946" y="1636093"/>
                </a:cubicBezTo>
                <a:cubicBezTo>
                  <a:pt x="683898" y="1633807"/>
                  <a:pt x="687041" y="1633236"/>
                  <a:pt x="689042" y="1632093"/>
                </a:cubicBezTo>
                <a:cubicBezTo>
                  <a:pt x="691899" y="1630569"/>
                  <a:pt x="693899" y="1627140"/>
                  <a:pt x="691518" y="1627140"/>
                </a:cubicBezTo>
                <a:cubicBezTo>
                  <a:pt x="666467" y="1633236"/>
                  <a:pt x="663800" y="1669145"/>
                  <a:pt x="692661" y="1645142"/>
                </a:cubicBezTo>
                <a:cubicBezTo>
                  <a:pt x="694852" y="1642475"/>
                  <a:pt x="691137" y="1643618"/>
                  <a:pt x="689423" y="1644570"/>
                </a:cubicBezTo>
                <a:close/>
                <a:moveTo>
                  <a:pt x="820677" y="1543225"/>
                </a:moveTo>
                <a:cubicBezTo>
                  <a:pt x="815724" y="1546654"/>
                  <a:pt x="812486" y="1546272"/>
                  <a:pt x="816391" y="1541224"/>
                </a:cubicBezTo>
                <a:cubicBezTo>
                  <a:pt x="817820" y="1539605"/>
                  <a:pt x="820487" y="1536557"/>
                  <a:pt x="816391" y="1539319"/>
                </a:cubicBezTo>
                <a:cubicBezTo>
                  <a:pt x="813057" y="1542653"/>
                  <a:pt x="800579" y="1550368"/>
                  <a:pt x="810676" y="1540653"/>
                </a:cubicBezTo>
                <a:cubicBezTo>
                  <a:pt x="818010" y="1534747"/>
                  <a:pt x="816296" y="1534366"/>
                  <a:pt x="812771" y="1535986"/>
                </a:cubicBezTo>
                <a:cubicBezTo>
                  <a:pt x="810771" y="1536938"/>
                  <a:pt x="807342" y="1539605"/>
                  <a:pt x="807533" y="1537319"/>
                </a:cubicBezTo>
                <a:cubicBezTo>
                  <a:pt x="807723" y="1534938"/>
                  <a:pt x="811819" y="1533318"/>
                  <a:pt x="814105" y="1531699"/>
                </a:cubicBezTo>
                <a:cubicBezTo>
                  <a:pt x="817343" y="1529413"/>
                  <a:pt x="818582" y="1525699"/>
                  <a:pt x="815343" y="1526270"/>
                </a:cubicBezTo>
                <a:cubicBezTo>
                  <a:pt x="781625" y="1541415"/>
                  <a:pt x="798865" y="1572942"/>
                  <a:pt x="825344" y="1542653"/>
                </a:cubicBezTo>
                <a:cubicBezTo>
                  <a:pt x="827059" y="1539700"/>
                  <a:pt x="822582" y="1541796"/>
                  <a:pt x="820677" y="1543225"/>
                </a:cubicBezTo>
                <a:close/>
                <a:moveTo>
                  <a:pt x="880018" y="1495790"/>
                </a:moveTo>
                <a:cubicBezTo>
                  <a:pt x="875255" y="1498838"/>
                  <a:pt x="872112" y="1498266"/>
                  <a:pt x="876875" y="1493123"/>
                </a:cubicBezTo>
                <a:cubicBezTo>
                  <a:pt x="879827" y="1489122"/>
                  <a:pt x="870969" y="1496362"/>
                  <a:pt x="869826" y="1497124"/>
                </a:cubicBezTo>
                <a:cubicBezTo>
                  <a:pt x="865730" y="1499600"/>
                  <a:pt x="867826" y="1495504"/>
                  <a:pt x="870588" y="1493980"/>
                </a:cubicBezTo>
                <a:cubicBezTo>
                  <a:pt x="876875" y="1489027"/>
                  <a:pt x="875351" y="1488837"/>
                  <a:pt x="872207" y="1490170"/>
                </a:cubicBezTo>
                <a:cubicBezTo>
                  <a:pt x="863921" y="1494933"/>
                  <a:pt x="868016" y="1488551"/>
                  <a:pt x="873160" y="1486741"/>
                </a:cubicBezTo>
                <a:cubicBezTo>
                  <a:pt x="881732" y="1478264"/>
                  <a:pt x="867064" y="1484455"/>
                  <a:pt x="864778" y="1487789"/>
                </a:cubicBezTo>
                <a:cubicBezTo>
                  <a:pt x="848966" y="1501029"/>
                  <a:pt x="863635" y="1511792"/>
                  <a:pt x="877160" y="1501981"/>
                </a:cubicBezTo>
                <a:cubicBezTo>
                  <a:pt x="880685" y="1499981"/>
                  <a:pt x="889829" y="1490646"/>
                  <a:pt x="880018" y="1495790"/>
                </a:cubicBezTo>
                <a:close/>
                <a:moveTo>
                  <a:pt x="925547" y="1460738"/>
                </a:moveTo>
                <a:cubicBezTo>
                  <a:pt x="899258" y="1461500"/>
                  <a:pt x="892496" y="1499029"/>
                  <a:pt x="924119" y="1479597"/>
                </a:cubicBezTo>
                <a:cubicBezTo>
                  <a:pt x="929072" y="1474740"/>
                  <a:pt x="907545" y="1483788"/>
                  <a:pt x="920594" y="1474168"/>
                </a:cubicBezTo>
                <a:cubicBezTo>
                  <a:pt x="922880" y="1472740"/>
                  <a:pt x="922118" y="1472644"/>
                  <a:pt x="920118" y="1473311"/>
                </a:cubicBezTo>
                <a:cubicBezTo>
                  <a:pt x="917546" y="1473787"/>
                  <a:pt x="914117" y="1476645"/>
                  <a:pt x="911641" y="1475883"/>
                </a:cubicBezTo>
                <a:cubicBezTo>
                  <a:pt x="910879" y="1474740"/>
                  <a:pt x="914403" y="1473216"/>
                  <a:pt x="915927" y="1472644"/>
                </a:cubicBezTo>
                <a:cubicBezTo>
                  <a:pt x="923166" y="1469596"/>
                  <a:pt x="922309" y="1468644"/>
                  <a:pt x="919356" y="1469025"/>
                </a:cubicBezTo>
                <a:cubicBezTo>
                  <a:pt x="917737" y="1469215"/>
                  <a:pt x="914308" y="1470549"/>
                  <a:pt x="915546" y="1468453"/>
                </a:cubicBezTo>
                <a:cubicBezTo>
                  <a:pt x="916022" y="1465882"/>
                  <a:pt x="930119" y="1464262"/>
                  <a:pt x="925547" y="1460738"/>
                </a:cubicBezTo>
                <a:close/>
                <a:moveTo>
                  <a:pt x="977840" y="1451118"/>
                </a:moveTo>
                <a:cubicBezTo>
                  <a:pt x="970886" y="1453308"/>
                  <a:pt x="969743" y="1449975"/>
                  <a:pt x="975839" y="1446736"/>
                </a:cubicBezTo>
                <a:cubicBezTo>
                  <a:pt x="980316" y="1444165"/>
                  <a:pt x="973172" y="1446165"/>
                  <a:pt x="971934" y="1446832"/>
                </a:cubicBezTo>
                <a:cubicBezTo>
                  <a:pt x="969743" y="1447498"/>
                  <a:pt x="966695" y="1449689"/>
                  <a:pt x="964505" y="1448927"/>
                </a:cubicBezTo>
                <a:cubicBezTo>
                  <a:pt x="963647" y="1445784"/>
                  <a:pt x="974315" y="1444260"/>
                  <a:pt x="975458" y="1441879"/>
                </a:cubicBezTo>
                <a:cubicBezTo>
                  <a:pt x="975268" y="1439592"/>
                  <a:pt x="965648" y="1444069"/>
                  <a:pt x="966981" y="1440926"/>
                </a:cubicBezTo>
                <a:cubicBezTo>
                  <a:pt x="968124" y="1438354"/>
                  <a:pt x="972696" y="1438354"/>
                  <a:pt x="974982" y="1437592"/>
                </a:cubicBezTo>
                <a:cubicBezTo>
                  <a:pt x="978887" y="1436449"/>
                  <a:pt x="981269" y="1433116"/>
                  <a:pt x="977649" y="1432734"/>
                </a:cubicBezTo>
                <a:cubicBezTo>
                  <a:pt x="970696" y="1432544"/>
                  <a:pt x="961838" y="1436830"/>
                  <a:pt x="957170" y="1441593"/>
                </a:cubicBezTo>
                <a:cubicBezTo>
                  <a:pt x="945169" y="1452261"/>
                  <a:pt x="960409" y="1462357"/>
                  <a:pt x="972125" y="1457214"/>
                </a:cubicBezTo>
                <a:cubicBezTo>
                  <a:pt x="976316" y="1456261"/>
                  <a:pt x="990127" y="1448927"/>
                  <a:pt x="977840" y="1451118"/>
                </a:cubicBezTo>
                <a:close/>
                <a:moveTo>
                  <a:pt x="1018607" y="1433973"/>
                </a:moveTo>
                <a:cubicBezTo>
                  <a:pt x="1013749" y="1435020"/>
                  <a:pt x="1011368" y="1433401"/>
                  <a:pt x="1016892" y="1430639"/>
                </a:cubicBezTo>
                <a:cubicBezTo>
                  <a:pt x="1018892" y="1429687"/>
                  <a:pt x="1018035" y="1429496"/>
                  <a:pt x="1016130" y="1429972"/>
                </a:cubicBezTo>
                <a:cubicBezTo>
                  <a:pt x="1012987" y="1431401"/>
                  <a:pt x="1001843" y="1432830"/>
                  <a:pt x="1011463" y="1429210"/>
                </a:cubicBezTo>
                <a:cubicBezTo>
                  <a:pt x="1018226" y="1427210"/>
                  <a:pt x="1017083" y="1426448"/>
                  <a:pt x="1014035" y="1426543"/>
                </a:cubicBezTo>
                <a:cubicBezTo>
                  <a:pt x="1012320" y="1426638"/>
                  <a:pt x="1009082" y="1427496"/>
                  <a:pt x="1009748" y="1425876"/>
                </a:cubicBezTo>
                <a:cubicBezTo>
                  <a:pt x="1010320" y="1424257"/>
                  <a:pt x="1013844" y="1424353"/>
                  <a:pt x="1016035" y="1423876"/>
                </a:cubicBezTo>
                <a:cubicBezTo>
                  <a:pt x="1028513" y="1417304"/>
                  <a:pt x="1002986" y="1421495"/>
                  <a:pt x="1001652" y="1426067"/>
                </a:cubicBezTo>
                <a:cubicBezTo>
                  <a:pt x="992984" y="1434258"/>
                  <a:pt x="1006224" y="1440640"/>
                  <a:pt x="1014511" y="1438164"/>
                </a:cubicBezTo>
                <a:cubicBezTo>
                  <a:pt x="1017845" y="1437878"/>
                  <a:pt x="1028227" y="1432830"/>
                  <a:pt x="1018607" y="1433973"/>
                </a:cubicBezTo>
                <a:close/>
                <a:moveTo>
                  <a:pt x="1072137" y="1430353"/>
                </a:moveTo>
                <a:cubicBezTo>
                  <a:pt x="1066613" y="1430353"/>
                  <a:pt x="1064231" y="1428067"/>
                  <a:pt x="1070994" y="1426258"/>
                </a:cubicBezTo>
                <a:cubicBezTo>
                  <a:pt x="1075661" y="1424448"/>
                  <a:pt x="1064327" y="1425781"/>
                  <a:pt x="1062993" y="1425686"/>
                </a:cubicBezTo>
                <a:cubicBezTo>
                  <a:pt x="1058231" y="1425400"/>
                  <a:pt x="1062041" y="1423114"/>
                  <a:pt x="1065279" y="1423400"/>
                </a:cubicBezTo>
                <a:cubicBezTo>
                  <a:pt x="1073280" y="1422733"/>
                  <a:pt x="1072137" y="1421590"/>
                  <a:pt x="1068708" y="1421019"/>
                </a:cubicBezTo>
                <a:cubicBezTo>
                  <a:pt x="1059088" y="1420352"/>
                  <a:pt x="1066041" y="1417304"/>
                  <a:pt x="1071470" y="1418542"/>
                </a:cubicBezTo>
                <a:cubicBezTo>
                  <a:pt x="1086710" y="1414256"/>
                  <a:pt x="1058231" y="1412637"/>
                  <a:pt x="1054992" y="1417875"/>
                </a:cubicBezTo>
                <a:cubicBezTo>
                  <a:pt x="1043753" y="1425115"/>
                  <a:pt x="1056897" y="1435116"/>
                  <a:pt x="1066517" y="1434258"/>
                </a:cubicBezTo>
                <a:cubicBezTo>
                  <a:pt x="1070423" y="1434449"/>
                  <a:pt x="1082900" y="1431211"/>
                  <a:pt x="1072137" y="1430353"/>
                </a:cubicBezTo>
                <a:close/>
                <a:moveTo>
                  <a:pt x="1075280" y="1467882"/>
                </a:moveTo>
                <a:cubicBezTo>
                  <a:pt x="1079281" y="1469311"/>
                  <a:pt x="1097283" y="1466548"/>
                  <a:pt x="1084520" y="1464072"/>
                </a:cubicBezTo>
                <a:cubicBezTo>
                  <a:pt x="1078614" y="1463595"/>
                  <a:pt x="1076233" y="1460547"/>
                  <a:pt x="1083567" y="1458928"/>
                </a:cubicBezTo>
                <a:cubicBezTo>
                  <a:pt x="1086234" y="1458357"/>
                  <a:pt x="1085282" y="1457880"/>
                  <a:pt x="1082900" y="1457690"/>
                </a:cubicBezTo>
                <a:cubicBezTo>
                  <a:pt x="1080329" y="1457500"/>
                  <a:pt x="1077566" y="1457595"/>
                  <a:pt x="1074899" y="1457690"/>
                </a:cubicBezTo>
                <a:cubicBezTo>
                  <a:pt x="1069565" y="1457309"/>
                  <a:pt x="1074137" y="1454547"/>
                  <a:pt x="1077566" y="1454928"/>
                </a:cubicBezTo>
                <a:cubicBezTo>
                  <a:pt x="1086234" y="1454833"/>
                  <a:pt x="1085091" y="1453308"/>
                  <a:pt x="1081376" y="1452261"/>
                </a:cubicBezTo>
                <a:cubicBezTo>
                  <a:pt x="1080138" y="1451689"/>
                  <a:pt x="1075376" y="1452070"/>
                  <a:pt x="1076423" y="1449784"/>
                </a:cubicBezTo>
                <a:cubicBezTo>
                  <a:pt x="1077662" y="1447689"/>
                  <a:pt x="1081853" y="1449213"/>
                  <a:pt x="1084520" y="1449403"/>
                </a:cubicBezTo>
                <a:cubicBezTo>
                  <a:pt x="1088234" y="1449689"/>
                  <a:pt x="1091187" y="1447212"/>
                  <a:pt x="1088139" y="1445403"/>
                </a:cubicBezTo>
                <a:cubicBezTo>
                  <a:pt x="1067375" y="1436830"/>
                  <a:pt x="1047753" y="1460452"/>
                  <a:pt x="1075280" y="1467882"/>
                </a:cubicBezTo>
                <a:close/>
                <a:moveTo>
                  <a:pt x="1053182" y="1485503"/>
                </a:moveTo>
                <a:cubicBezTo>
                  <a:pt x="1056992" y="1488456"/>
                  <a:pt x="1064231" y="1487884"/>
                  <a:pt x="1068422" y="1485884"/>
                </a:cubicBezTo>
                <a:cubicBezTo>
                  <a:pt x="1072232" y="1482836"/>
                  <a:pt x="1053659" y="1484550"/>
                  <a:pt x="1064422" y="1479693"/>
                </a:cubicBezTo>
                <a:cubicBezTo>
                  <a:pt x="1068899" y="1477407"/>
                  <a:pt x="1056802" y="1480169"/>
                  <a:pt x="1056326" y="1478836"/>
                </a:cubicBezTo>
                <a:cubicBezTo>
                  <a:pt x="1055087" y="1475978"/>
                  <a:pt x="1069756" y="1476835"/>
                  <a:pt x="1062422" y="1474359"/>
                </a:cubicBezTo>
                <a:cubicBezTo>
                  <a:pt x="1060898" y="1473978"/>
                  <a:pt x="1057850" y="1474549"/>
                  <a:pt x="1058612" y="1472835"/>
                </a:cubicBezTo>
                <a:cubicBezTo>
                  <a:pt x="1059564" y="1470930"/>
                  <a:pt x="1062803" y="1471978"/>
                  <a:pt x="1064517" y="1471882"/>
                </a:cubicBezTo>
                <a:cubicBezTo>
                  <a:pt x="1067279" y="1471882"/>
                  <a:pt x="1069184" y="1469787"/>
                  <a:pt x="1066898" y="1468549"/>
                </a:cubicBezTo>
                <a:cubicBezTo>
                  <a:pt x="1055754" y="1463976"/>
                  <a:pt x="1039562" y="1477026"/>
                  <a:pt x="1053182" y="1485503"/>
                </a:cubicBezTo>
                <a:close/>
                <a:moveTo>
                  <a:pt x="1042514" y="1465786"/>
                </a:moveTo>
                <a:cubicBezTo>
                  <a:pt x="1047848" y="1464929"/>
                  <a:pt x="1061564" y="1458262"/>
                  <a:pt x="1047467" y="1459214"/>
                </a:cubicBezTo>
                <a:cubicBezTo>
                  <a:pt x="1045277" y="1459500"/>
                  <a:pt x="1042229" y="1459976"/>
                  <a:pt x="1040514" y="1458928"/>
                </a:cubicBezTo>
                <a:cubicBezTo>
                  <a:pt x="1037276" y="1457118"/>
                  <a:pt x="1044896" y="1453785"/>
                  <a:pt x="1045086" y="1452451"/>
                </a:cubicBezTo>
                <a:cubicBezTo>
                  <a:pt x="1040609" y="1451784"/>
                  <a:pt x="1034799" y="1456642"/>
                  <a:pt x="1030322" y="1455213"/>
                </a:cubicBezTo>
                <a:cubicBezTo>
                  <a:pt x="1028132" y="1453785"/>
                  <a:pt x="1032894" y="1452166"/>
                  <a:pt x="1034799" y="1451594"/>
                </a:cubicBezTo>
                <a:cubicBezTo>
                  <a:pt x="1044515" y="1448355"/>
                  <a:pt x="1042419" y="1447117"/>
                  <a:pt x="1037657" y="1447403"/>
                </a:cubicBezTo>
                <a:cubicBezTo>
                  <a:pt x="1035085" y="1447498"/>
                  <a:pt x="1030418" y="1448927"/>
                  <a:pt x="1030703" y="1446450"/>
                </a:cubicBezTo>
                <a:cubicBezTo>
                  <a:pt x="1030989" y="1443879"/>
                  <a:pt x="1036514" y="1443974"/>
                  <a:pt x="1039657" y="1443212"/>
                </a:cubicBezTo>
                <a:cubicBezTo>
                  <a:pt x="1043467" y="1442450"/>
                  <a:pt x="1046420" y="1438640"/>
                  <a:pt x="1041276" y="1437687"/>
                </a:cubicBezTo>
                <a:cubicBezTo>
                  <a:pt x="1007653" y="1437687"/>
                  <a:pt x="1007748" y="1470644"/>
                  <a:pt x="1042514" y="1465786"/>
                </a:cubicBezTo>
                <a:close/>
                <a:moveTo>
                  <a:pt x="1011749" y="1490837"/>
                </a:moveTo>
                <a:cubicBezTo>
                  <a:pt x="1014416" y="1494075"/>
                  <a:pt x="1033370" y="1486837"/>
                  <a:pt x="1022512" y="1487122"/>
                </a:cubicBezTo>
                <a:cubicBezTo>
                  <a:pt x="1020512" y="1487503"/>
                  <a:pt x="1018988" y="1487217"/>
                  <a:pt x="1018511" y="1486646"/>
                </a:cubicBezTo>
                <a:cubicBezTo>
                  <a:pt x="1016606" y="1485503"/>
                  <a:pt x="1024703" y="1482169"/>
                  <a:pt x="1020131" y="1483026"/>
                </a:cubicBezTo>
                <a:cubicBezTo>
                  <a:pt x="1017940" y="1483122"/>
                  <a:pt x="1015463" y="1485217"/>
                  <a:pt x="1013368" y="1484455"/>
                </a:cubicBezTo>
                <a:cubicBezTo>
                  <a:pt x="1011749" y="1482265"/>
                  <a:pt x="1025084" y="1480359"/>
                  <a:pt x="1018130" y="1479597"/>
                </a:cubicBezTo>
                <a:cubicBezTo>
                  <a:pt x="1014701" y="1480550"/>
                  <a:pt x="1012606" y="1478836"/>
                  <a:pt x="1016511" y="1477502"/>
                </a:cubicBezTo>
                <a:cubicBezTo>
                  <a:pt x="1018702" y="1477692"/>
                  <a:pt x="1024893" y="1475597"/>
                  <a:pt x="1021083" y="1473787"/>
                </a:cubicBezTo>
                <a:cubicBezTo>
                  <a:pt x="1010796" y="1471882"/>
                  <a:pt x="997937" y="1485884"/>
                  <a:pt x="1011749" y="1490837"/>
                </a:cubicBezTo>
                <a:close/>
                <a:moveTo>
                  <a:pt x="1002128" y="1476930"/>
                </a:moveTo>
                <a:cubicBezTo>
                  <a:pt x="1008701" y="1472549"/>
                  <a:pt x="982888" y="1477312"/>
                  <a:pt x="999271" y="1469311"/>
                </a:cubicBezTo>
                <a:cubicBezTo>
                  <a:pt x="1002128" y="1468358"/>
                  <a:pt x="1001271" y="1467977"/>
                  <a:pt x="998890" y="1468072"/>
                </a:cubicBezTo>
                <a:cubicBezTo>
                  <a:pt x="995842" y="1467882"/>
                  <a:pt x="991460" y="1470454"/>
                  <a:pt x="988984" y="1468834"/>
                </a:cubicBezTo>
                <a:cubicBezTo>
                  <a:pt x="987841" y="1465405"/>
                  <a:pt x="1007843" y="1465120"/>
                  <a:pt x="998985" y="1462643"/>
                </a:cubicBezTo>
                <a:cubicBezTo>
                  <a:pt x="997080" y="1462262"/>
                  <a:pt x="992984" y="1463024"/>
                  <a:pt x="994794" y="1460738"/>
                </a:cubicBezTo>
                <a:cubicBezTo>
                  <a:pt x="996604" y="1458452"/>
                  <a:pt x="1000414" y="1459500"/>
                  <a:pt x="1002986" y="1459309"/>
                </a:cubicBezTo>
                <a:cubicBezTo>
                  <a:pt x="1006700" y="1459119"/>
                  <a:pt x="1010320" y="1456071"/>
                  <a:pt x="1007558" y="1454642"/>
                </a:cubicBezTo>
                <a:cubicBezTo>
                  <a:pt x="976792" y="1448355"/>
                  <a:pt x="963266" y="1491313"/>
                  <a:pt x="1002128" y="1476930"/>
                </a:cubicBezTo>
                <a:close/>
                <a:moveTo>
                  <a:pt x="970505" y="1507601"/>
                </a:moveTo>
                <a:cubicBezTo>
                  <a:pt x="975935" y="1509506"/>
                  <a:pt x="984698" y="1506363"/>
                  <a:pt x="989079" y="1502458"/>
                </a:cubicBezTo>
                <a:cubicBezTo>
                  <a:pt x="991175" y="1500267"/>
                  <a:pt x="986984" y="1500648"/>
                  <a:pt x="985079" y="1501219"/>
                </a:cubicBezTo>
                <a:cubicBezTo>
                  <a:pt x="978602" y="1503315"/>
                  <a:pt x="978221" y="1499695"/>
                  <a:pt x="982983" y="1496933"/>
                </a:cubicBezTo>
                <a:cubicBezTo>
                  <a:pt x="988127" y="1492837"/>
                  <a:pt x="973934" y="1499981"/>
                  <a:pt x="973077" y="1498743"/>
                </a:cubicBezTo>
                <a:cubicBezTo>
                  <a:pt x="971744" y="1497695"/>
                  <a:pt x="975268" y="1495885"/>
                  <a:pt x="976887" y="1495314"/>
                </a:cubicBezTo>
                <a:cubicBezTo>
                  <a:pt x="984317" y="1492266"/>
                  <a:pt x="982983" y="1491313"/>
                  <a:pt x="979554" y="1491599"/>
                </a:cubicBezTo>
                <a:cubicBezTo>
                  <a:pt x="977649" y="1491790"/>
                  <a:pt x="974125" y="1493123"/>
                  <a:pt x="974696" y="1491028"/>
                </a:cubicBezTo>
                <a:cubicBezTo>
                  <a:pt x="975363" y="1488837"/>
                  <a:pt x="979268" y="1488741"/>
                  <a:pt x="981554" y="1487979"/>
                </a:cubicBezTo>
                <a:cubicBezTo>
                  <a:pt x="984793" y="1486932"/>
                  <a:pt x="986698" y="1483788"/>
                  <a:pt x="983745" y="1483217"/>
                </a:cubicBezTo>
                <a:cubicBezTo>
                  <a:pt x="971458" y="1481788"/>
                  <a:pt x="951646" y="1501410"/>
                  <a:pt x="970505" y="1507601"/>
                </a:cubicBezTo>
                <a:close/>
                <a:moveTo>
                  <a:pt x="954599" y="1493504"/>
                </a:moveTo>
                <a:cubicBezTo>
                  <a:pt x="958980" y="1491980"/>
                  <a:pt x="970505" y="1482836"/>
                  <a:pt x="958694" y="1486837"/>
                </a:cubicBezTo>
                <a:cubicBezTo>
                  <a:pt x="952884" y="1489408"/>
                  <a:pt x="949265" y="1487979"/>
                  <a:pt x="955456" y="1482836"/>
                </a:cubicBezTo>
                <a:cubicBezTo>
                  <a:pt x="957742" y="1481026"/>
                  <a:pt x="956599" y="1481026"/>
                  <a:pt x="954218" y="1482074"/>
                </a:cubicBezTo>
                <a:cubicBezTo>
                  <a:pt x="950884" y="1483026"/>
                  <a:pt x="947741" y="1486741"/>
                  <a:pt x="944312" y="1486551"/>
                </a:cubicBezTo>
                <a:cubicBezTo>
                  <a:pt x="942502" y="1485693"/>
                  <a:pt x="946312" y="1483408"/>
                  <a:pt x="948026" y="1482360"/>
                </a:cubicBezTo>
                <a:cubicBezTo>
                  <a:pt x="956027" y="1477788"/>
                  <a:pt x="954313" y="1477216"/>
                  <a:pt x="950312" y="1478074"/>
                </a:cubicBezTo>
                <a:cubicBezTo>
                  <a:pt x="948122" y="1478550"/>
                  <a:pt x="944407" y="1480836"/>
                  <a:pt x="944597" y="1478454"/>
                </a:cubicBezTo>
                <a:cubicBezTo>
                  <a:pt x="945074" y="1475787"/>
                  <a:pt x="949836" y="1475121"/>
                  <a:pt x="951836" y="1474073"/>
                </a:cubicBezTo>
                <a:cubicBezTo>
                  <a:pt x="955456" y="1472454"/>
                  <a:pt x="956980" y="1468929"/>
                  <a:pt x="953265" y="1468929"/>
                </a:cubicBezTo>
                <a:cubicBezTo>
                  <a:pt x="927452" y="1472930"/>
                  <a:pt x="923928" y="1504839"/>
                  <a:pt x="954599" y="1493504"/>
                </a:cubicBezTo>
                <a:close/>
                <a:moveTo>
                  <a:pt x="928024" y="1526841"/>
                </a:moveTo>
                <a:cubicBezTo>
                  <a:pt x="932310" y="1529128"/>
                  <a:pt x="940216" y="1525794"/>
                  <a:pt x="944026" y="1522746"/>
                </a:cubicBezTo>
                <a:cubicBezTo>
                  <a:pt x="948407" y="1518269"/>
                  <a:pt x="928691" y="1526079"/>
                  <a:pt x="940502" y="1517316"/>
                </a:cubicBezTo>
                <a:cubicBezTo>
                  <a:pt x="942597" y="1515983"/>
                  <a:pt x="941835" y="1515888"/>
                  <a:pt x="940025" y="1516459"/>
                </a:cubicBezTo>
                <a:cubicBezTo>
                  <a:pt x="937644" y="1516840"/>
                  <a:pt x="934501" y="1519412"/>
                  <a:pt x="932215" y="1518555"/>
                </a:cubicBezTo>
                <a:cubicBezTo>
                  <a:pt x="931453" y="1517412"/>
                  <a:pt x="934691" y="1516174"/>
                  <a:pt x="936025" y="1515602"/>
                </a:cubicBezTo>
                <a:cubicBezTo>
                  <a:pt x="942597" y="1513030"/>
                  <a:pt x="941835" y="1511983"/>
                  <a:pt x="939073" y="1512173"/>
                </a:cubicBezTo>
                <a:cubicBezTo>
                  <a:pt x="937549" y="1512268"/>
                  <a:pt x="934406" y="1513411"/>
                  <a:pt x="935453" y="1511411"/>
                </a:cubicBezTo>
                <a:cubicBezTo>
                  <a:pt x="936501" y="1509316"/>
                  <a:pt x="939549" y="1509411"/>
                  <a:pt x="941549" y="1508839"/>
                </a:cubicBezTo>
                <a:cubicBezTo>
                  <a:pt x="944312" y="1507887"/>
                  <a:pt x="946598" y="1505220"/>
                  <a:pt x="944407" y="1504458"/>
                </a:cubicBezTo>
                <a:cubicBezTo>
                  <a:pt x="934787" y="1502934"/>
                  <a:pt x="915260" y="1518936"/>
                  <a:pt x="928024" y="1526841"/>
                </a:cubicBezTo>
                <a:close/>
                <a:moveTo>
                  <a:pt x="916784" y="1512554"/>
                </a:moveTo>
                <a:cubicBezTo>
                  <a:pt x="918499" y="1509696"/>
                  <a:pt x="913736" y="1511506"/>
                  <a:pt x="911736" y="1512745"/>
                </a:cubicBezTo>
                <a:cubicBezTo>
                  <a:pt x="906212" y="1515983"/>
                  <a:pt x="902211" y="1515316"/>
                  <a:pt x="908021" y="1509220"/>
                </a:cubicBezTo>
                <a:cubicBezTo>
                  <a:pt x="912022" y="1504458"/>
                  <a:pt x="900782" y="1512840"/>
                  <a:pt x="899544" y="1513602"/>
                </a:cubicBezTo>
                <a:cubicBezTo>
                  <a:pt x="894496" y="1516269"/>
                  <a:pt x="897163" y="1511601"/>
                  <a:pt x="900401" y="1509792"/>
                </a:cubicBezTo>
                <a:cubicBezTo>
                  <a:pt x="905450" y="1505982"/>
                  <a:pt x="908307" y="1503220"/>
                  <a:pt x="902306" y="1505220"/>
                </a:cubicBezTo>
                <a:cubicBezTo>
                  <a:pt x="900211" y="1506077"/>
                  <a:pt x="896591" y="1508649"/>
                  <a:pt x="896591" y="1506363"/>
                </a:cubicBezTo>
                <a:cubicBezTo>
                  <a:pt x="896591" y="1504077"/>
                  <a:pt x="900973" y="1502458"/>
                  <a:pt x="903449" y="1501029"/>
                </a:cubicBezTo>
                <a:cubicBezTo>
                  <a:pt x="907069" y="1498933"/>
                  <a:pt x="907926" y="1495218"/>
                  <a:pt x="904116" y="1495790"/>
                </a:cubicBezTo>
                <a:cubicBezTo>
                  <a:pt x="866778" y="1511316"/>
                  <a:pt x="892305" y="1540081"/>
                  <a:pt x="916784" y="1512554"/>
                </a:cubicBezTo>
                <a:close/>
                <a:moveTo>
                  <a:pt x="876113" y="1547225"/>
                </a:moveTo>
                <a:cubicBezTo>
                  <a:pt x="880589" y="1556750"/>
                  <a:pt x="897068" y="1549416"/>
                  <a:pt x="901259" y="1541986"/>
                </a:cubicBezTo>
                <a:cubicBezTo>
                  <a:pt x="903449" y="1537033"/>
                  <a:pt x="885923" y="1550749"/>
                  <a:pt x="894115" y="1539700"/>
                </a:cubicBezTo>
                <a:cubicBezTo>
                  <a:pt x="897449" y="1535033"/>
                  <a:pt x="886876" y="1544844"/>
                  <a:pt x="885542" y="1543987"/>
                </a:cubicBezTo>
                <a:cubicBezTo>
                  <a:pt x="884018" y="1543510"/>
                  <a:pt x="886876" y="1541320"/>
                  <a:pt x="888114" y="1540272"/>
                </a:cubicBezTo>
                <a:cubicBezTo>
                  <a:pt x="894020" y="1535700"/>
                  <a:pt x="892496" y="1535319"/>
                  <a:pt x="889448" y="1536652"/>
                </a:cubicBezTo>
                <a:cubicBezTo>
                  <a:pt x="887828" y="1537414"/>
                  <a:pt x="884971" y="1539510"/>
                  <a:pt x="884876" y="1537700"/>
                </a:cubicBezTo>
                <a:cubicBezTo>
                  <a:pt x="884780" y="1535890"/>
                  <a:pt x="888305" y="1534557"/>
                  <a:pt x="890210" y="1533318"/>
                </a:cubicBezTo>
                <a:cubicBezTo>
                  <a:pt x="900306" y="1521412"/>
                  <a:pt x="871922" y="1537129"/>
                  <a:pt x="876113" y="1547225"/>
                </a:cubicBezTo>
                <a:close/>
                <a:moveTo>
                  <a:pt x="852681" y="1578943"/>
                </a:moveTo>
                <a:cubicBezTo>
                  <a:pt x="857825" y="1581705"/>
                  <a:pt x="882018" y="1560846"/>
                  <a:pt x="866873" y="1567990"/>
                </a:cubicBezTo>
                <a:cubicBezTo>
                  <a:pt x="860301" y="1572276"/>
                  <a:pt x="859444" y="1568751"/>
                  <a:pt x="863825" y="1564561"/>
                </a:cubicBezTo>
                <a:cubicBezTo>
                  <a:pt x="867635" y="1559131"/>
                  <a:pt x="855443" y="1570466"/>
                  <a:pt x="853729" y="1569609"/>
                </a:cubicBezTo>
                <a:cubicBezTo>
                  <a:pt x="852110" y="1568942"/>
                  <a:pt x="855634" y="1566180"/>
                  <a:pt x="857063" y="1565037"/>
                </a:cubicBezTo>
                <a:cubicBezTo>
                  <a:pt x="864206" y="1559608"/>
                  <a:pt x="862587" y="1559131"/>
                  <a:pt x="859063" y="1560560"/>
                </a:cubicBezTo>
                <a:cubicBezTo>
                  <a:pt x="857158" y="1561417"/>
                  <a:pt x="853729" y="1563799"/>
                  <a:pt x="853919" y="1561608"/>
                </a:cubicBezTo>
                <a:cubicBezTo>
                  <a:pt x="854110" y="1559322"/>
                  <a:pt x="858110" y="1557893"/>
                  <a:pt x="860396" y="1556464"/>
                </a:cubicBezTo>
                <a:cubicBezTo>
                  <a:pt x="870112" y="1546654"/>
                  <a:pt x="854681" y="1553130"/>
                  <a:pt x="851538" y="1557036"/>
                </a:cubicBezTo>
                <a:cubicBezTo>
                  <a:pt x="843156" y="1563132"/>
                  <a:pt x="837155" y="1579420"/>
                  <a:pt x="852681" y="1578943"/>
                </a:cubicBezTo>
                <a:close/>
                <a:moveTo>
                  <a:pt x="839822" y="1542272"/>
                </a:moveTo>
                <a:cubicBezTo>
                  <a:pt x="849728" y="1552464"/>
                  <a:pt x="873160" y="1539891"/>
                  <a:pt x="878494" y="1527984"/>
                </a:cubicBezTo>
                <a:cubicBezTo>
                  <a:pt x="879732" y="1524651"/>
                  <a:pt x="874208" y="1527699"/>
                  <a:pt x="872112" y="1529604"/>
                </a:cubicBezTo>
                <a:cubicBezTo>
                  <a:pt x="865064" y="1535700"/>
                  <a:pt x="861635" y="1533223"/>
                  <a:pt x="866111" y="1527127"/>
                </a:cubicBezTo>
                <a:cubicBezTo>
                  <a:pt x="869350" y="1520460"/>
                  <a:pt x="856205" y="1535986"/>
                  <a:pt x="853919" y="1535319"/>
                </a:cubicBezTo>
                <a:cubicBezTo>
                  <a:pt x="851252" y="1535224"/>
                  <a:pt x="855062" y="1531318"/>
                  <a:pt x="856586" y="1529794"/>
                </a:cubicBezTo>
                <a:cubicBezTo>
                  <a:pt x="864397" y="1522079"/>
                  <a:pt x="861825" y="1522174"/>
                  <a:pt x="857444" y="1524746"/>
                </a:cubicBezTo>
                <a:cubicBezTo>
                  <a:pt x="846966" y="1532557"/>
                  <a:pt x="849633" y="1524555"/>
                  <a:pt x="857444" y="1520269"/>
                </a:cubicBezTo>
                <a:cubicBezTo>
                  <a:pt x="861063" y="1517221"/>
                  <a:pt x="861158" y="1513221"/>
                  <a:pt x="856682" y="1514745"/>
                </a:cubicBezTo>
                <a:cubicBezTo>
                  <a:pt x="847252" y="1519126"/>
                  <a:pt x="834584" y="1531795"/>
                  <a:pt x="839822" y="1542272"/>
                </a:cubicBezTo>
                <a:close/>
                <a:moveTo>
                  <a:pt x="828488" y="1575895"/>
                </a:moveTo>
                <a:cubicBezTo>
                  <a:pt x="832964" y="1571800"/>
                  <a:pt x="838298" y="1560560"/>
                  <a:pt x="828678" y="1569323"/>
                </a:cubicBezTo>
                <a:cubicBezTo>
                  <a:pt x="824106" y="1574181"/>
                  <a:pt x="819344" y="1575038"/>
                  <a:pt x="822677" y="1568466"/>
                </a:cubicBezTo>
                <a:cubicBezTo>
                  <a:pt x="824297" y="1562941"/>
                  <a:pt x="815153" y="1576943"/>
                  <a:pt x="813057" y="1576657"/>
                </a:cubicBezTo>
                <a:cubicBezTo>
                  <a:pt x="810581" y="1577038"/>
                  <a:pt x="813343" y="1573514"/>
                  <a:pt x="814486" y="1572085"/>
                </a:cubicBezTo>
                <a:cubicBezTo>
                  <a:pt x="820201" y="1565037"/>
                  <a:pt x="817820" y="1565513"/>
                  <a:pt x="814295" y="1568180"/>
                </a:cubicBezTo>
                <a:cubicBezTo>
                  <a:pt x="812390" y="1569609"/>
                  <a:pt x="809628" y="1572942"/>
                  <a:pt x="808485" y="1571323"/>
                </a:cubicBezTo>
                <a:cubicBezTo>
                  <a:pt x="807247" y="1569704"/>
                  <a:pt x="811533" y="1566846"/>
                  <a:pt x="813438" y="1564751"/>
                </a:cubicBezTo>
                <a:cubicBezTo>
                  <a:pt x="816200" y="1561893"/>
                  <a:pt x="815438" y="1558845"/>
                  <a:pt x="811628" y="1560750"/>
                </a:cubicBezTo>
                <a:cubicBezTo>
                  <a:pt x="783625" y="1581420"/>
                  <a:pt x="807818" y="1596279"/>
                  <a:pt x="828488" y="1575895"/>
                </a:cubicBezTo>
                <a:close/>
                <a:moveTo>
                  <a:pt x="796388" y="1619901"/>
                </a:moveTo>
                <a:cubicBezTo>
                  <a:pt x="800389" y="1623711"/>
                  <a:pt x="824201" y="1605613"/>
                  <a:pt x="810771" y="1610757"/>
                </a:cubicBezTo>
                <a:cubicBezTo>
                  <a:pt x="805628" y="1613519"/>
                  <a:pt x="803532" y="1611804"/>
                  <a:pt x="809628" y="1606470"/>
                </a:cubicBezTo>
                <a:cubicBezTo>
                  <a:pt x="811819" y="1604470"/>
                  <a:pt x="810962" y="1604566"/>
                  <a:pt x="808961" y="1605613"/>
                </a:cubicBezTo>
                <a:cubicBezTo>
                  <a:pt x="806294" y="1606661"/>
                  <a:pt x="803151" y="1610185"/>
                  <a:pt x="800389" y="1609900"/>
                </a:cubicBezTo>
                <a:cubicBezTo>
                  <a:pt x="799436" y="1608852"/>
                  <a:pt x="802865" y="1606661"/>
                  <a:pt x="804389" y="1605708"/>
                </a:cubicBezTo>
                <a:cubicBezTo>
                  <a:pt x="811533" y="1601137"/>
                  <a:pt x="810485" y="1600279"/>
                  <a:pt x="807437" y="1601232"/>
                </a:cubicBezTo>
                <a:cubicBezTo>
                  <a:pt x="798293" y="1605137"/>
                  <a:pt x="805723" y="1597708"/>
                  <a:pt x="809819" y="1596945"/>
                </a:cubicBezTo>
                <a:cubicBezTo>
                  <a:pt x="819915" y="1588659"/>
                  <a:pt x="807342" y="1591802"/>
                  <a:pt x="802961" y="1595898"/>
                </a:cubicBezTo>
                <a:cubicBezTo>
                  <a:pt x="794579" y="1601708"/>
                  <a:pt x="784482" y="1615710"/>
                  <a:pt x="796388" y="1619901"/>
                </a:cubicBezTo>
                <a:close/>
                <a:moveTo>
                  <a:pt x="787816" y="1580943"/>
                </a:moveTo>
                <a:cubicBezTo>
                  <a:pt x="789911" y="1578276"/>
                  <a:pt x="786292" y="1579515"/>
                  <a:pt x="784577" y="1580467"/>
                </a:cubicBezTo>
                <a:cubicBezTo>
                  <a:pt x="779815" y="1583039"/>
                  <a:pt x="777910" y="1581515"/>
                  <a:pt x="783530" y="1576467"/>
                </a:cubicBezTo>
                <a:cubicBezTo>
                  <a:pt x="785530" y="1574657"/>
                  <a:pt x="784768" y="1574657"/>
                  <a:pt x="782958" y="1575705"/>
                </a:cubicBezTo>
                <a:cubicBezTo>
                  <a:pt x="780482" y="1576657"/>
                  <a:pt x="777624" y="1580086"/>
                  <a:pt x="775052" y="1579800"/>
                </a:cubicBezTo>
                <a:cubicBezTo>
                  <a:pt x="774100" y="1578848"/>
                  <a:pt x="777338" y="1576753"/>
                  <a:pt x="778672" y="1575800"/>
                </a:cubicBezTo>
                <a:cubicBezTo>
                  <a:pt x="785244" y="1571514"/>
                  <a:pt x="784292" y="1570752"/>
                  <a:pt x="781434" y="1571609"/>
                </a:cubicBezTo>
                <a:cubicBezTo>
                  <a:pt x="779910" y="1572085"/>
                  <a:pt x="776767" y="1574086"/>
                  <a:pt x="777624" y="1571800"/>
                </a:cubicBezTo>
                <a:cubicBezTo>
                  <a:pt x="778481" y="1569513"/>
                  <a:pt x="781625" y="1568751"/>
                  <a:pt x="783625" y="1567608"/>
                </a:cubicBezTo>
                <a:cubicBezTo>
                  <a:pt x="786482" y="1565989"/>
                  <a:pt x="788483" y="1562465"/>
                  <a:pt x="785911" y="1562560"/>
                </a:cubicBezTo>
                <a:cubicBezTo>
                  <a:pt x="760670" y="1569133"/>
                  <a:pt x="760003" y="1605613"/>
                  <a:pt x="787816" y="1580943"/>
                </a:cubicBezTo>
                <a:close/>
                <a:moveTo>
                  <a:pt x="783720" y="1611042"/>
                </a:moveTo>
                <a:cubicBezTo>
                  <a:pt x="785244" y="1607899"/>
                  <a:pt x="780577" y="1610662"/>
                  <a:pt x="778577" y="1612281"/>
                </a:cubicBezTo>
                <a:cubicBezTo>
                  <a:pt x="773147" y="1616662"/>
                  <a:pt x="769242" y="1616376"/>
                  <a:pt x="774481" y="1609518"/>
                </a:cubicBezTo>
                <a:cubicBezTo>
                  <a:pt x="778005" y="1603422"/>
                  <a:pt x="765813" y="1617043"/>
                  <a:pt x="763813" y="1616376"/>
                </a:cubicBezTo>
                <a:cubicBezTo>
                  <a:pt x="761908" y="1616091"/>
                  <a:pt x="765337" y="1612757"/>
                  <a:pt x="766861" y="1611424"/>
                </a:cubicBezTo>
                <a:cubicBezTo>
                  <a:pt x="774100" y="1604756"/>
                  <a:pt x="772100" y="1604566"/>
                  <a:pt x="768385" y="1606661"/>
                </a:cubicBezTo>
                <a:cubicBezTo>
                  <a:pt x="766385" y="1607804"/>
                  <a:pt x="762956" y="1610947"/>
                  <a:pt x="762765" y="1608661"/>
                </a:cubicBezTo>
                <a:cubicBezTo>
                  <a:pt x="762575" y="1606375"/>
                  <a:pt x="766861" y="1604280"/>
                  <a:pt x="769147" y="1602375"/>
                </a:cubicBezTo>
                <a:cubicBezTo>
                  <a:pt x="772481" y="1599612"/>
                  <a:pt x="773052" y="1595898"/>
                  <a:pt x="769337" y="1597136"/>
                </a:cubicBezTo>
                <a:cubicBezTo>
                  <a:pt x="732666" y="1619043"/>
                  <a:pt x="762003" y="1642094"/>
                  <a:pt x="783720" y="1611042"/>
                </a:cubicBezTo>
                <a:close/>
                <a:moveTo>
                  <a:pt x="748382" y="1650666"/>
                </a:moveTo>
                <a:cubicBezTo>
                  <a:pt x="756288" y="1665335"/>
                  <a:pt x="785530" y="1633236"/>
                  <a:pt x="770099" y="1643046"/>
                </a:cubicBezTo>
                <a:cubicBezTo>
                  <a:pt x="765623" y="1646666"/>
                  <a:pt x="762384" y="1646380"/>
                  <a:pt x="766766" y="1640856"/>
                </a:cubicBezTo>
                <a:cubicBezTo>
                  <a:pt x="769433" y="1636665"/>
                  <a:pt x="761146" y="1644666"/>
                  <a:pt x="760003" y="1645523"/>
                </a:cubicBezTo>
                <a:cubicBezTo>
                  <a:pt x="756098" y="1648285"/>
                  <a:pt x="757812" y="1644285"/>
                  <a:pt x="760574" y="1642380"/>
                </a:cubicBezTo>
                <a:cubicBezTo>
                  <a:pt x="766575" y="1636950"/>
                  <a:pt x="764956" y="1636855"/>
                  <a:pt x="761908" y="1638570"/>
                </a:cubicBezTo>
                <a:cubicBezTo>
                  <a:pt x="760193" y="1639522"/>
                  <a:pt x="757431" y="1641999"/>
                  <a:pt x="757241" y="1640189"/>
                </a:cubicBezTo>
                <a:cubicBezTo>
                  <a:pt x="757145" y="1638379"/>
                  <a:pt x="760670" y="1636570"/>
                  <a:pt x="762575" y="1635141"/>
                </a:cubicBezTo>
                <a:cubicBezTo>
                  <a:pt x="772385" y="1621806"/>
                  <a:pt x="744001" y="1641522"/>
                  <a:pt x="748382" y="1650666"/>
                </a:cubicBezTo>
                <a:close/>
                <a:moveTo>
                  <a:pt x="749811" y="1598755"/>
                </a:moveTo>
                <a:cubicBezTo>
                  <a:pt x="751049" y="1596183"/>
                  <a:pt x="747239" y="1598470"/>
                  <a:pt x="745620" y="1599803"/>
                </a:cubicBezTo>
                <a:cubicBezTo>
                  <a:pt x="741239" y="1603422"/>
                  <a:pt x="738095" y="1603232"/>
                  <a:pt x="742286" y="1597612"/>
                </a:cubicBezTo>
                <a:cubicBezTo>
                  <a:pt x="744858" y="1593421"/>
                  <a:pt x="736762" y="1601517"/>
                  <a:pt x="735714" y="1602279"/>
                </a:cubicBezTo>
                <a:cubicBezTo>
                  <a:pt x="731904" y="1605042"/>
                  <a:pt x="733619" y="1600946"/>
                  <a:pt x="736190" y="1599136"/>
                </a:cubicBezTo>
                <a:cubicBezTo>
                  <a:pt x="742001" y="1593612"/>
                  <a:pt x="740381" y="1593516"/>
                  <a:pt x="737429" y="1595326"/>
                </a:cubicBezTo>
                <a:cubicBezTo>
                  <a:pt x="735809" y="1596279"/>
                  <a:pt x="733047" y="1598755"/>
                  <a:pt x="732857" y="1596945"/>
                </a:cubicBezTo>
                <a:cubicBezTo>
                  <a:pt x="732666" y="1595136"/>
                  <a:pt x="736190" y="1593326"/>
                  <a:pt x="738000" y="1591802"/>
                </a:cubicBezTo>
                <a:cubicBezTo>
                  <a:pt x="740667" y="1589516"/>
                  <a:pt x="741143" y="1586468"/>
                  <a:pt x="738095" y="1587611"/>
                </a:cubicBezTo>
                <a:cubicBezTo>
                  <a:pt x="708663" y="1605518"/>
                  <a:pt x="732285" y="1624092"/>
                  <a:pt x="749811" y="1598755"/>
                </a:cubicBezTo>
                <a:close/>
                <a:moveTo>
                  <a:pt x="713997" y="1683718"/>
                </a:moveTo>
                <a:cubicBezTo>
                  <a:pt x="717617" y="1687338"/>
                  <a:pt x="740858" y="1670383"/>
                  <a:pt x="727999" y="1675146"/>
                </a:cubicBezTo>
                <a:cubicBezTo>
                  <a:pt x="723046" y="1677717"/>
                  <a:pt x="721141" y="1676193"/>
                  <a:pt x="727142" y="1671145"/>
                </a:cubicBezTo>
                <a:cubicBezTo>
                  <a:pt x="731714" y="1666383"/>
                  <a:pt x="719522" y="1675527"/>
                  <a:pt x="718379" y="1674479"/>
                </a:cubicBezTo>
                <a:cubicBezTo>
                  <a:pt x="717521" y="1673526"/>
                  <a:pt x="720855" y="1671431"/>
                  <a:pt x="722284" y="1670574"/>
                </a:cubicBezTo>
                <a:cubicBezTo>
                  <a:pt x="729237" y="1666287"/>
                  <a:pt x="728285" y="1665525"/>
                  <a:pt x="725332" y="1666478"/>
                </a:cubicBezTo>
                <a:cubicBezTo>
                  <a:pt x="716664" y="1670097"/>
                  <a:pt x="723998" y="1663240"/>
                  <a:pt x="727713" y="1662573"/>
                </a:cubicBezTo>
                <a:cubicBezTo>
                  <a:pt x="737524" y="1654762"/>
                  <a:pt x="725522" y="1658001"/>
                  <a:pt x="721427" y="1661716"/>
                </a:cubicBezTo>
                <a:cubicBezTo>
                  <a:pt x="713807" y="1667050"/>
                  <a:pt x="702948" y="1679622"/>
                  <a:pt x="713997" y="1683718"/>
                </a:cubicBezTo>
                <a:close/>
                <a:moveTo>
                  <a:pt x="705996" y="1650666"/>
                </a:moveTo>
                <a:cubicBezTo>
                  <a:pt x="716378" y="1660382"/>
                  <a:pt x="740096" y="1645428"/>
                  <a:pt x="744953" y="1633331"/>
                </a:cubicBezTo>
                <a:cubicBezTo>
                  <a:pt x="746382" y="1626473"/>
                  <a:pt x="725713" y="1649333"/>
                  <a:pt x="731428" y="1635522"/>
                </a:cubicBezTo>
                <a:cubicBezTo>
                  <a:pt x="731714" y="1635045"/>
                  <a:pt x="731999" y="1634474"/>
                  <a:pt x="732380" y="1633807"/>
                </a:cubicBezTo>
                <a:cubicBezTo>
                  <a:pt x="735428" y="1626949"/>
                  <a:pt x="722665" y="1643428"/>
                  <a:pt x="720188" y="1642951"/>
                </a:cubicBezTo>
                <a:cubicBezTo>
                  <a:pt x="717521" y="1643046"/>
                  <a:pt x="721427" y="1638855"/>
                  <a:pt x="722855" y="1637332"/>
                </a:cubicBezTo>
                <a:cubicBezTo>
                  <a:pt x="730571" y="1629045"/>
                  <a:pt x="727904" y="1629330"/>
                  <a:pt x="723617" y="1632283"/>
                </a:cubicBezTo>
                <a:cubicBezTo>
                  <a:pt x="713330" y="1640856"/>
                  <a:pt x="715902" y="1632664"/>
                  <a:pt x="723522" y="1627902"/>
                </a:cubicBezTo>
                <a:cubicBezTo>
                  <a:pt x="735238" y="1609518"/>
                  <a:pt x="696376" y="1638760"/>
                  <a:pt x="705996" y="1650666"/>
                </a:cubicBezTo>
                <a:close/>
                <a:moveTo>
                  <a:pt x="699900" y="1678384"/>
                </a:moveTo>
                <a:cubicBezTo>
                  <a:pt x="702758" y="1675146"/>
                  <a:pt x="698090" y="1676670"/>
                  <a:pt x="695900" y="1677813"/>
                </a:cubicBezTo>
                <a:cubicBezTo>
                  <a:pt x="689708" y="1680861"/>
                  <a:pt x="687422" y="1678956"/>
                  <a:pt x="694947" y="1672955"/>
                </a:cubicBezTo>
                <a:cubicBezTo>
                  <a:pt x="697614" y="1670764"/>
                  <a:pt x="696662" y="1670859"/>
                  <a:pt x="694280" y="1672003"/>
                </a:cubicBezTo>
                <a:cubicBezTo>
                  <a:pt x="691137" y="1673145"/>
                  <a:pt x="687232" y="1677146"/>
                  <a:pt x="684089" y="1676765"/>
                </a:cubicBezTo>
                <a:cubicBezTo>
                  <a:pt x="683041" y="1675622"/>
                  <a:pt x="687232" y="1673145"/>
                  <a:pt x="689042" y="1672003"/>
                </a:cubicBezTo>
                <a:cubicBezTo>
                  <a:pt x="697614" y="1666859"/>
                  <a:pt x="696471" y="1665907"/>
                  <a:pt x="692852" y="1666954"/>
                </a:cubicBezTo>
                <a:cubicBezTo>
                  <a:pt x="690851" y="1667526"/>
                  <a:pt x="686851" y="1669812"/>
                  <a:pt x="688089" y="1667050"/>
                </a:cubicBezTo>
                <a:cubicBezTo>
                  <a:pt x="689327" y="1664287"/>
                  <a:pt x="693233" y="1663430"/>
                  <a:pt x="695804" y="1662096"/>
                </a:cubicBezTo>
                <a:cubicBezTo>
                  <a:pt x="699424" y="1660191"/>
                  <a:pt x="702091" y="1655905"/>
                  <a:pt x="698948" y="1655905"/>
                </a:cubicBezTo>
                <a:cubicBezTo>
                  <a:pt x="666944" y="1664287"/>
                  <a:pt x="662657" y="1707626"/>
                  <a:pt x="699900" y="1678384"/>
                </a:cubicBezTo>
                <a:close/>
                <a:moveTo>
                  <a:pt x="650370" y="1718294"/>
                </a:moveTo>
                <a:cubicBezTo>
                  <a:pt x="661038" y="1725533"/>
                  <a:pt x="679231" y="1714484"/>
                  <a:pt x="684755" y="1704292"/>
                </a:cubicBezTo>
                <a:cubicBezTo>
                  <a:pt x="685803" y="1701625"/>
                  <a:pt x="680945" y="1704673"/>
                  <a:pt x="679040" y="1706292"/>
                </a:cubicBezTo>
                <a:cubicBezTo>
                  <a:pt x="672944" y="1711531"/>
                  <a:pt x="669801" y="1710198"/>
                  <a:pt x="673706" y="1705054"/>
                </a:cubicBezTo>
                <a:cubicBezTo>
                  <a:pt x="676373" y="1699911"/>
                  <a:pt x="665039" y="1712770"/>
                  <a:pt x="662943" y="1712293"/>
                </a:cubicBezTo>
                <a:cubicBezTo>
                  <a:pt x="658847" y="1712103"/>
                  <a:pt x="677707" y="1698006"/>
                  <a:pt x="666182" y="1704102"/>
                </a:cubicBezTo>
                <a:cubicBezTo>
                  <a:pt x="657228" y="1710674"/>
                  <a:pt x="659133" y="1704673"/>
                  <a:pt x="666086" y="1700768"/>
                </a:cubicBezTo>
                <a:cubicBezTo>
                  <a:pt x="676373" y="1686480"/>
                  <a:pt x="642274" y="1709626"/>
                  <a:pt x="650370" y="1718294"/>
                </a:cubicBezTo>
                <a:close/>
                <a:moveTo>
                  <a:pt x="653799" y="1684766"/>
                </a:moveTo>
                <a:cubicBezTo>
                  <a:pt x="656657" y="1682670"/>
                  <a:pt x="660848" y="1679146"/>
                  <a:pt x="662276" y="1676765"/>
                </a:cubicBezTo>
                <a:cubicBezTo>
                  <a:pt x="663991" y="1673908"/>
                  <a:pt x="659324" y="1676289"/>
                  <a:pt x="657323" y="1677717"/>
                </a:cubicBezTo>
                <a:cubicBezTo>
                  <a:pt x="652180" y="1681337"/>
                  <a:pt x="648751" y="1681242"/>
                  <a:pt x="652656" y="1676384"/>
                </a:cubicBezTo>
                <a:cubicBezTo>
                  <a:pt x="659228" y="1668288"/>
                  <a:pt x="645703" y="1681146"/>
                  <a:pt x="643131" y="1680861"/>
                </a:cubicBezTo>
                <a:cubicBezTo>
                  <a:pt x="641607" y="1680480"/>
                  <a:pt x="644084" y="1678384"/>
                  <a:pt x="645798" y="1676955"/>
                </a:cubicBezTo>
                <a:cubicBezTo>
                  <a:pt x="652180" y="1672098"/>
                  <a:pt x="653418" y="1669526"/>
                  <a:pt x="648370" y="1672098"/>
                </a:cubicBezTo>
                <a:cubicBezTo>
                  <a:pt x="646370" y="1673145"/>
                  <a:pt x="642845" y="1675717"/>
                  <a:pt x="642941" y="1673622"/>
                </a:cubicBezTo>
                <a:cubicBezTo>
                  <a:pt x="643036" y="1671526"/>
                  <a:pt x="647227" y="1669812"/>
                  <a:pt x="649513" y="1668192"/>
                </a:cubicBezTo>
                <a:cubicBezTo>
                  <a:pt x="652751" y="1665907"/>
                  <a:pt x="653704" y="1662478"/>
                  <a:pt x="650275" y="1663335"/>
                </a:cubicBezTo>
                <a:cubicBezTo>
                  <a:pt x="627605" y="1671621"/>
                  <a:pt x="622843" y="1701244"/>
                  <a:pt x="653799" y="1684766"/>
                </a:cubicBezTo>
                <a:close/>
                <a:moveTo>
                  <a:pt x="637702" y="1718866"/>
                </a:moveTo>
                <a:cubicBezTo>
                  <a:pt x="640940" y="1715913"/>
                  <a:pt x="636083" y="1717056"/>
                  <a:pt x="633701" y="1718008"/>
                </a:cubicBezTo>
                <a:cubicBezTo>
                  <a:pt x="625891" y="1720866"/>
                  <a:pt x="626272" y="1717722"/>
                  <a:pt x="633320" y="1713055"/>
                </a:cubicBezTo>
                <a:cubicBezTo>
                  <a:pt x="636273" y="1711055"/>
                  <a:pt x="635321" y="1711055"/>
                  <a:pt x="632749" y="1712103"/>
                </a:cubicBezTo>
                <a:cubicBezTo>
                  <a:pt x="629510" y="1713055"/>
                  <a:pt x="625129" y="1716579"/>
                  <a:pt x="621986" y="1715913"/>
                </a:cubicBezTo>
                <a:cubicBezTo>
                  <a:pt x="621128" y="1714675"/>
                  <a:pt x="625605" y="1712674"/>
                  <a:pt x="627510" y="1711817"/>
                </a:cubicBezTo>
                <a:cubicBezTo>
                  <a:pt x="636654" y="1707340"/>
                  <a:pt x="635606" y="1706292"/>
                  <a:pt x="631892" y="1707150"/>
                </a:cubicBezTo>
                <a:cubicBezTo>
                  <a:pt x="629796" y="1707626"/>
                  <a:pt x="625605" y="1709531"/>
                  <a:pt x="627129" y="1706959"/>
                </a:cubicBezTo>
                <a:cubicBezTo>
                  <a:pt x="628653" y="1704292"/>
                  <a:pt x="632749" y="1703721"/>
                  <a:pt x="635416" y="1702673"/>
                </a:cubicBezTo>
                <a:cubicBezTo>
                  <a:pt x="639226" y="1701054"/>
                  <a:pt x="642369" y="1697149"/>
                  <a:pt x="639416" y="1696863"/>
                </a:cubicBezTo>
                <a:cubicBezTo>
                  <a:pt x="628844" y="1698101"/>
                  <a:pt x="600935" y="1714389"/>
                  <a:pt x="614842" y="1726200"/>
                </a:cubicBezTo>
                <a:cubicBezTo>
                  <a:pt x="614175" y="1726676"/>
                  <a:pt x="614461" y="1726486"/>
                  <a:pt x="614461" y="1726581"/>
                </a:cubicBezTo>
                <a:cubicBezTo>
                  <a:pt x="621224" y="1728391"/>
                  <a:pt x="631987" y="1723628"/>
                  <a:pt x="637702" y="1718866"/>
                </a:cubicBezTo>
                <a:close/>
                <a:moveTo>
                  <a:pt x="619890" y="1751441"/>
                </a:moveTo>
                <a:cubicBezTo>
                  <a:pt x="621605" y="1750584"/>
                  <a:pt x="623891" y="1749155"/>
                  <a:pt x="625796" y="1748203"/>
                </a:cubicBezTo>
                <a:cubicBezTo>
                  <a:pt x="625510" y="1747821"/>
                  <a:pt x="625700" y="1748107"/>
                  <a:pt x="625700" y="1748012"/>
                </a:cubicBezTo>
                <a:cubicBezTo>
                  <a:pt x="625700" y="1748012"/>
                  <a:pt x="625700" y="1748012"/>
                  <a:pt x="625700" y="1748012"/>
                </a:cubicBezTo>
                <a:cubicBezTo>
                  <a:pt x="627415" y="1746869"/>
                  <a:pt x="625891" y="1745536"/>
                  <a:pt x="624367" y="1745916"/>
                </a:cubicBezTo>
                <a:lnTo>
                  <a:pt x="624462" y="1746107"/>
                </a:lnTo>
                <a:cubicBezTo>
                  <a:pt x="621414" y="1746107"/>
                  <a:pt x="620176" y="1746202"/>
                  <a:pt x="622652" y="1743250"/>
                </a:cubicBezTo>
                <a:lnTo>
                  <a:pt x="622557" y="1743059"/>
                </a:lnTo>
                <a:lnTo>
                  <a:pt x="622557" y="1743059"/>
                </a:lnTo>
                <a:cubicBezTo>
                  <a:pt x="624367" y="1741725"/>
                  <a:pt x="623700" y="1741345"/>
                  <a:pt x="621890" y="1742011"/>
                </a:cubicBezTo>
                <a:lnTo>
                  <a:pt x="621890" y="1742011"/>
                </a:lnTo>
                <a:lnTo>
                  <a:pt x="621986" y="1742202"/>
                </a:lnTo>
                <a:cubicBezTo>
                  <a:pt x="620271" y="1742297"/>
                  <a:pt x="617795" y="1744774"/>
                  <a:pt x="616271" y="1744107"/>
                </a:cubicBezTo>
                <a:cubicBezTo>
                  <a:pt x="615890" y="1742678"/>
                  <a:pt x="619509" y="1740868"/>
                  <a:pt x="620843" y="1740487"/>
                </a:cubicBezTo>
                <a:cubicBezTo>
                  <a:pt x="620652" y="1740201"/>
                  <a:pt x="620747" y="1740392"/>
                  <a:pt x="620747" y="1740297"/>
                </a:cubicBezTo>
                <a:cubicBezTo>
                  <a:pt x="621319" y="1740011"/>
                  <a:pt x="622081" y="1739725"/>
                  <a:pt x="622462" y="1739249"/>
                </a:cubicBezTo>
                <a:cubicBezTo>
                  <a:pt x="622367" y="1739249"/>
                  <a:pt x="621605" y="1739725"/>
                  <a:pt x="621700" y="1739630"/>
                </a:cubicBezTo>
                <a:cubicBezTo>
                  <a:pt x="621986" y="1739344"/>
                  <a:pt x="622557" y="1738773"/>
                  <a:pt x="622462" y="1738392"/>
                </a:cubicBezTo>
                <a:cubicBezTo>
                  <a:pt x="622367" y="1738106"/>
                  <a:pt x="621509" y="1738487"/>
                  <a:pt x="621128" y="1738582"/>
                </a:cubicBezTo>
                <a:cubicBezTo>
                  <a:pt x="621033" y="1738678"/>
                  <a:pt x="621795" y="1738201"/>
                  <a:pt x="621795" y="1738201"/>
                </a:cubicBezTo>
                <a:cubicBezTo>
                  <a:pt x="621033" y="1738011"/>
                  <a:pt x="620081" y="1738296"/>
                  <a:pt x="619319" y="1738201"/>
                </a:cubicBezTo>
                <a:lnTo>
                  <a:pt x="619319" y="1738201"/>
                </a:lnTo>
                <a:lnTo>
                  <a:pt x="619319" y="1738201"/>
                </a:lnTo>
                <a:lnTo>
                  <a:pt x="619414" y="1738392"/>
                </a:lnTo>
                <a:cubicBezTo>
                  <a:pt x="619033" y="1738296"/>
                  <a:pt x="618747" y="1738011"/>
                  <a:pt x="618842" y="1737534"/>
                </a:cubicBezTo>
                <a:lnTo>
                  <a:pt x="618747" y="1737344"/>
                </a:lnTo>
                <a:cubicBezTo>
                  <a:pt x="618842" y="1736106"/>
                  <a:pt x="619985" y="1736106"/>
                  <a:pt x="620843" y="1735629"/>
                </a:cubicBezTo>
                <a:cubicBezTo>
                  <a:pt x="623510" y="1735534"/>
                  <a:pt x="630463" y="1731153"/>
                  <a:pt x="627034" y="1730295"/>
                </a:cubicBezTo>
                <a:cubicBezTo>
                  <a:pt x="624462" y="1730105"/>
                  <a:pt x="619414" y="1732010"/>
                  <a:pt x="616652" y="1734010"/>
                </a:cubicBezTo>
                <a:lnTo>
                  <a:pt x="616652" y="1734010"/>
                </a:lnTo>
                <a:cubicBezTo>
                  <a:pt x="616652" y="1734105"/>
                  <a:pt x="616556" y="1733915"/>
                  <a:pt x="616747" y="1734105"/>
                </a:cubicBezTo>
                <a:cubicBezTo>
                  <a:pt x="605603" y="1741059"/>
                  <a:pt x="600650" y="1759061"/>
                  <a:pt x="619890" y="1751441"/>
                </a:cubicBezTo>
                <a:close/>
                <a:moveTo>
                  <a:pt x="607222" y="1750679"/>
                </a:moveTo>
                <a:cubicBezTo>
                  <a:pt x="607222" y="1750679"/>
                  <a:pt x="607222" y="1750679"/>
                  <a:pt x="607222" y="1750679"/>
                </a:cubicBezTo>
                <a:lnTo>
                  <a:pt x="607222" y="1750679"/>
                </a:lnTo>
                <a:close/>
                <a:moveTo>
                  <a:pt x="582362" y="1712293"/>
                </a:moveTo>
                <a:lnTo>
                  <a:pt x="582362" y="1712293"/>
                </a:lnTo>
                <a:lnTo>
                  <a:pt x="582362" y="1712293"/>
                </a:lnTo>
                <a:lnTo>
                  <a:pt x="582362" y="1712293"/>
                </a:lnTo>
                <a:lnTo>
                  <a:pt x="582362" y="1712293"/>
                </a:lnTo>
                <a:close/>
                <a:moveTo>
                  <a:pt x="591887" y="1730295"/>
                </a:moveTo>
                <a:cubicBezTo>
                  <a:pt x="581504" y="1730295"/>
                  <a:pt x="566741" y="1740963"/>
                  <a:pt x="561692" y="1748107"/>
                </a:cubicBezTo>
                <a:cubicBezTo>
                  <a:pt x="551501" y="1765538"/>
                  <a:pt x="575599" y="1761442"/>
                  <a:pt x="583790" y="1754394"/>
                </a:cubicBezTo>
                <a:cubicBezTo>
                  <a:pt x="587600" y="1751632"/>
                  <a:pt x="583028" y="1752108"/>
                  <a:pt x="580647" y="1752870"/>
                </a:cubicBezTo>
                <a:cubicBezTo>
                  <a:pt x="574170" y="1754870"/>
                  <a:pt x="573122" y="1752298"/>
                  <a:pt x="581885" y="1747441"/>
                </a:cubicBezTo>
                <a:cubicBezTo>
                  <a:pt x="585029" y="1745726"/>
                  <a:pt x="584267" y="1745536"/>
                  <a:pt x="581695" y="1746297"/>
                </a:cubicBezTo>
                <a:cubicBezTo>
                  <a:pt x="578552" y="1746774"/>
                  <a:pt x="573980" y="1750203"/>
                  <a:pt x="571217" y="1749155"/>
                </a:cubicBezTo>
                <a:cubicBezTo>
                  <a:pt x="570836" y="1747631"/>
                  <a:pt x="575313" y="1745916"/>
                  <a:pt x="577313" y="1745154"/>
                </a:cubicBezTo>
                <a:cubicBezTo>
                  <a:pt x="586648" y="1741630"/>
                  <a:pt x="585981" y="1740297"/>
                  <a:pt x="582552" y="1740678"/>
                </a:cubicBezTo>
                <a:cubicBezTo>
                  <a:pt x="580647" y="1740868"/>
                  <a:pt x="576361" y="1742392"/>
                  <a:pt x="578456" y="1739725"/>
                </a:cubicBezTo>
                <a:cubicBezTo>
                  <a:pt x="580552" y="1737058"/>
                  <a:pt x="584267" y="1737154"/>
                  <a:pt x="586934" y="1736201"/>
                </a:cubicBezTo>
                <a:cubicBezTo>
                  <a:pt x="590553" y="1734963"/>
                  <a:pt x="594363" y="1731058"/>
                  <a:pt x="591887" y="1730295"/>
                </a:cubicBezTo>
                <a:close/>
                <a:moveTo>
                  <a:pt x="558263" y="1780587"/>
                </a:moveTo>
                <a:cubicBezTo>
                  <a:pt x="567026" y="1783159"/>
                  <a:pt x="587029" y="1776016"/>
                  <a:pt x="590267" y="1765633"/>
                </a:cubicBezTo>
                <a:cubicBezTo>
                  <a:pt x="590267" y="1763824"/>
                  <a:pt x="586267" y="1766681"/>
                  <a:pt x="584838" y="1768015"/>
                </a:cubicBezTo>
                <a:cubicBezTo>
                  <a:pt x="580838" y="1771825"/>
                  <a:pt x="575980" y="1772872"/>
                  <a:pt x="578456" y="1768395"/>
                </a:cubicBezTo>
                <a:cubicBezTo>
                  <a:pt x="579123" y="1764776"/>
                  <a:pt x="571694" y="1774968"/>
                  <a:pt x="569598" y="1774777"/>
                </a:cubicBezTo>
                <a:cubicBezTo>
                  <a:pt x="567122" y="1775349"/>
                  <a:pt x="569408" y="1772777"/>
                  <a:pt x="570455" y="1771729"/>
                </a:cubicBezTo>
                <a:cubicBezTo>
                  <a:pt x="575313" y="1766586"/>
                  <a:pt x="572932" y="1767157"/>
                  <a:pt x="569693" y="1769253"/>
                </a:cubicBezTo>
                <a:cubicBezTo>
                  <a:pt x="564074" y="1774111"/>
                  <a:pt x="561026" y="1772110"/>
                  <a:pt x="568265" y="1767253"/>
                </a:cubicBezTo>
                <a:cubicBezTo>
                  <a:pt x="574361" y="1757251"/>
                  <a:pt x="545595" y="1776301"/>
                  <a:pt x="558263" y="1780587"/>
                </a:cubicBezTo>
                <a:close/>
                <a:moveTo>
                  <a:pt x="552929" y="1767824"/>
                </a:moveTo>
                <a:cubicBezTo>
                  <a:pt x="555406" y="1765062"/>
                  <a:pt x="549881" y="1766967"/>
                  <a:pt x="547405" y="1768205"/>
                </a:cubicBezTo>
                <a:cubicBezTo>
                  <a:pt x="541118" y="1771253"/>
                  <a:pt x="536546" y="1770777"/>
                  <a:pt x="544166" y="1765062"/>
                </a:cubicBezTo>
                <a:cubicBezTo>
                  <a:pt x="546738" y="1763062"/>
                  <a:pt x="545595" y="1763252"/>
                  <a:pt x="542928" y="1764586"/>
                </a:cubicBezTo>
                <a:cubicBezTo>
                  <a:pt x="539309" y="1766014"/>
                  <a:pt x="535403" y="1769348"/>
                  <a:pt x="531593" y="1769538"/>
                </a:cubicBezTo>
                <a:cubicBezTo>
                  <a:pt x="529784" y="1768872"/>
                  <a:pt x="534165" y="1766491"/>
                  <a:pt x="536165" y="1765538"/>
                </a:cubicBezTo>
                <a:cubicBezTo>
                  <a:pt x="542261" y="1762395"/>
                  <a:pt x="545881" y="1759442"/>
                  <a:pt x="539118" y="1761537"/>
                </a:cubicBezTo>
                <a:cubicBezTo>
                  <a:pt x="536737" y="1762204"/>
                  <a:pt x="532451" y="1764395"/>
                  <a:pt x="532927" y="1762300"/>
                </a:cubicBezTo>
                <a:cubicBezTo>
                  <a:pt x="533403" y="1760204"/>
                  <a:pt x="538356" y="1759061"/>
                  <a:pt x="541118" y="1757632"/>
                </a:cubicBezTo>
                <a:cubicBezTo>
                  <a:pt x="545214" y="1755632"/>
                  <a:pt x="546738" y="1752203"/>
                  <a:pt x="542738" y="1752775"/>
                </a:cubicBezTo>
                <a:cubicBezTo>
                  <a:pt x="499494" y="1766681"/>
                  <a:pt x="522259" y="1792875"/>
                  <a:pt x="552929" y="1767824"/>
                </a:cubicBezTo>
                <a:close/>
                <a:moveTo>
                  <a:pt x="509876" y="1803638"/>
                </a:moveTo>
                <a:cubicBezTo>
                  <a:pt x="513020" y="1807448"/>
                  <a:pt x="542071" y="1795256"/>
                  <a:pt x="526831" y="1797923"/>
                </a:cubicBezTo>
                <a:cubicBezTo>
                  <a:pt x="520925" y="1799637"/>
                  <a:pt x="518925" y="1798113"/>
                  <a:pt x="526259" y="1794399"/>
                </a:cubicBezTo>
                <a:cubicBezTo>
                  <a:pt x="531593" y="1790875"/>
                  <a:pt x="517306" y="1797447"/>
                  <a:pt x="515877" y="1796304"/>
                </a:cubicBezTo>
                <a:cubicBezTo>
                  <a:pt x="515020" y="1795446"/>
                  <a:pt x="519020" y="1794018"/>
                  <a:pt x="520830" y="1793351"/>
                </a:cubicBezTo>
                <a:cubicBezTo>
                  <a:pt x="529117" y="1790398"/>
                  <a:pt x="528069" y="1789636"/>
                  <a:pt x="524735" y="1790112"/>
                </a:cubicBezTo>
                <a:cubicBezTo>
                  <a:pt x="514734" y="1792303"/>
                  <a:pt x="523497" y="1787160"/>
                  <a:pt x="527879" y="1786969"/>
                </a:cubicBezTo>
                <a:cubicBezTo>
                  <a:pt x="539880" y="1781159"/>
                  <a:pt x="525116" y="1782969"/>
                  <a:pt x="520830" y="1785541"/>
                </a:cubicBezTo>
                <a:cubicBezTo>
                  <a:pt x="511877" y="1789255"/>
                  <a:pt x="497970" y="1798495"/>
                  <a:pt x="509876" y="1803638"/>
                </a:cubicBezTo>
                <a:close/>
                <a:moveTo>
                  <a:pt x="493589" y="1794018"/>
                </a:moveTo>
                <a:cubicBezTo>
                  <a:pt x="497018" y="1792875"/>
                  <a:pt x="502542" y="1790493"/>
                  <a:pt x="505209" y="1788112"/>
                </a:cubicBezTo>
                <a:cubicBezTo>
                  <a:pt x="507971" y="1785636"/>
                  <a:pt x="502256" y="1786969"/>
                  <a:pt x="499685" y="1787922"/>
                </a:cubicBezTo>
                <a:cubicBezTo>
                  <a:pt x="492541" y="1790398"/>
                  <a:pt x="488921" y="1789065"/>
                  <a:pt x="496827" y="1784493"/>
                </a:cubicBezTo>
                <a:cubicBezTo>
                  <a:pt x="502447" y="1780683"/>
                  <a:pt x="488064" y="1786874"/>
                  <a:pt x="486540" y="1787255"/>
                </a:cubicBezTo>
                <a:cubicBezTo>
                  <a:pt x="480635" y="1788874"/>
                  <a:pt x="484635" y="1785159"/>
                  <a:pt x="488731" y="1784112"/>
                </a:cubicBezTo>
                <a:cubicBezTo>
                  <a:pt x="495113" y="1781540"/>
                  <a:pt x="499018" y="1779254"/>
                  <a:pt x="492160" y="1780397"/>
                </a:cubicBezTo>
                <a:cubicBezTo>
                  <a:pt x="489779" y="1780873"/>
                  <a:pt x="485207" y="1782588"/>
                  <a:pt x="485969" y="1780587"/>
                </a:cubicBezTo>
                <a:cubicBezTo>
                  <a:pt x="486731" y="1778587"/>
                  <a:pt x="491684" y="1777920"/>
                  <a:pt x="494541" y="1776873"/>
                </a:cubicBezTo>
                <a:cubicBezTo>
                  <a:pt x="498637" y="1775349"/>
                  <a:pt x="500732" y="1772205"/>
                  <a:pt x="496922" y="1772301"/>
                </a:cubicBezTo>
                <a:cubicBezTo>
                  <a:pt x="470157" y="1775349"/>
                  <a:pt x="456155" y="1802590"/>
                  <a:pt x="493589" y="1794018"/>
                </a:cubicBezTo>
                <a:close/>
                <a:moveTo>
                  <a:pt x="449012" y="1820116"/>
                </a:moveTo>
                <a:cubicBezTo>
                  <a:pt x="453012" y="1824403"/>
                  <a:pt x="488445" y="1812687"/>
                  <a:pt x="469300" y="1814973"/>
                </a:cubicBezTo>
                <a:cubicBezTo>
                  <a:pt x="460251" y="1816973"/>
                  <a:pt x="461394" y="1813544"/>
                  <a:pt x="467776" y="1811258"/>
                </a:cubicBezTo>
                <a:cubicBezTo>
                  <a:pt x="470824" y="1810020"/>
                  <a:pt x="469681" y="1809925"/>
                  <a:pt x="466919" y="1810496"/>
                </a:cubicBezTo>
                <a:cubicBezTo>
                  <a:pt x="463204" y="1810972"/>
                  <a:pt x="458632" y="1813449"/>
                  <a:pt x="455012" y="1812782"/>
                </a:cubicBezTo>
                <a:cubicBezTo>
                  <a:pt x="453679" y="1811829"/>
                  <a:pt x="458727" y="1810401"/>
                  <a:pt x="460632" y="1809925"/>
                </a:cubicBezTo>
                <a:cubicBezTo>
                  <a:pt x="470538" y="1807258"/>
                  <a:pt x="469109" y="1806400"/>
                  <a:pt x="464823" y="1806686"/>
                </a:cubicBezTo>
                <a:cubicBezTo>
                  <a:pt x="452917" y="1808496"/>
                  <a:pt x="462251" y="1803543"/>
                  <a:pt x="468157" y="1803543"/>
                </a:cubicBezTo>
                <a:cubicBezTo>
                  <a:pt x="492541" y="1791255"/>
                  <a:pt x="419198" y="1808400"/>
                  <a:pt x="449012" y="1820116"/>
                </a:cubicBezTo>
                <a:close/>
                <a:moveTo>
                  <a:pt x="439487" y="1802590"/>
                </a:moveTo>
                <a:cubicBezTo>
                  <a:pt x="446249" y="1801162"/>
                  <a:pt x="461870" y="1792399"/>
                  <a:pt x="445202" y="1796304"/>
                </a:cubicBezTo>
                <a:cubicBezTo>
                  <a:pt x="435486" y="1799257"/>
                  <a:pt x="433391" y="1796208"/>
                  <a:pt x="440439" y="1792589"/>
                </a:cubicBezTo>
                <a:cubicBezTo>
                  <a:pt x="446345" y="1788208"/>
                  <a:pt x="427009" y="1796970"/>
                  <a:pt x="425009" y="1795446"/>
                </a:cubicBezTo>
                <a:cubicBezTo>
                  <a:pt x="422532" y="1794494"/>
                  <a:pt x="428152" y="1792684"/>
                  <a:pt x="430247" y="1791922"/>
                </a:cubicBezTo>
                <a:cubicBezTo>
                  <a:pt x="441201" y="1788112"/>
                  <a:pt x="438629" y="1787255"/>
                  <a:pt x="433391" y="1788208"/>
                </a:cubicBezTo>
                <a:cubicBezTo>
                  <a:pt x="430533" y="1788684"/>
                  <a:pt x="425294" y="1790208"/>
                  <a:pt x="425675" y="1788112"/>
                </a:cubicBezTo>
                <a:cubicBezTo>
                  <a:pt x="426056" y="1786017"/>
                  <a:pt x="432057" y="1785636"/>
                  <a:pt x="435391" y="1784493"/>
                </a:cubicBezTo>
                <a:cubicBezTo>
                  <a:pt x="440153" y="1783064"/>
                  <a:pt x="441868" y="1779825"/>
                  <a:pt x="437105" y="1779825"/>
                </a:cubicBezTo>
                <a:cubicBezTo>
                  <a:pt x="399482" y="1783636"/>
                  <a:pt x="399386" y="1810782"/>
                  <a:pt x="439487" y="1802590"/>
                </a:cubicBezTo>
                <a:close/>
                <a:moveTo>
                  <a:pt x="398053" y="1826022"/>
                </a:moveTo>
                <a:cubicBezTo>
                  <a:pt x="399577" y="1830594"/>
                  <a:pt x="429962" y="1826688"/>
                  <a:pt x="415579" y="1825260"/>
                </a:cubicBezTo>
                <a:cubicBezTo>
                  <a:pt x="409578" y="1825260"/>
                  <a:pt x="408721" y="1823355"/>
                  <a:pt x="416912" y="1821736"/>
                </a:cubicBezTo>
                <a:cubicBezTo>
                  <a:pt x="419865" y="1821164"/>
                  <a:pt x="419103" y="1820878"/>
                  <a:pt x="416817" y="1820878"/>
                </a:cubicBezTo>
                <a:cubicBezTo>
                  <a:pt x="413864" y="1820592"/>
                  <a:pt x="409483" y="1822021"/>
                  <a:pt x="407102" y="1820783"/>
                </a:cubicBezTo>
                <a:cubicBezTo>
                  <a:pt x="406816" y="1819735"/>
                  <a:pt x="411007" y="1819450"/>
                  <a:pt x="412817" y="1819259"/>
                </a:cubicBezTo>
                <a:cubicBezTo>
                  <a:pt x="421484" y="1818687"/>
                  <a:pt x="421008" y="1817735"/>
                  <a:pt x="417770" y="1817259"/>
                </a:cubicBezTo>
                <a:cubicBezTo>
                  <a:pt x="407864" y="1816592"/>
                  <a:pt x="418532" y="1814116"/>
                  <a:pt x="422056" y="1815068"/>
                </a:cubicBezTo>
                <a:cubicBezTo>
                  <a:pt x="446154" y="1808305"/>
                  <a:pt x="383765" y="1811639"/>
                  <a:pt x="398053" y="1826022"/>
                </a:cubicBezTo>
                <a:close/>
                <a:moveTo>
                  <a:pt x="384146" y="1815640"/>
                </a:moveTo>
                <a:cubicBezTo>
                  <a:pt x="389671" y="1815068"/>
                  <a:pt x="402815" y="1808686"/>
                  <a:pt x="388337" y="1810972"/>
                </a:cubicBezTo>
                <a:cubicBezTo>
                  <a:pt x="381194" y="1812401"/>
                  <a:pt x="376431" y="1810877"/>
                  <a:pt x="383480" y="1807734"/>
                </a:cubicBezTo>
                <a:cubicBezTo>
                  <a:pt x="388242" y="1804495"/>
                  <a:pt x="371573" y="1810496"/>
                  <a:pt x="369859" y="1809067"/>
                </a:cubicBezTo>
                <a:cubicBezTo>
                  <a:pt x="367478" y="1808115"/>
                  <a:pt x="372050" y="1807067"/>
                  <a:pt x="373955" y="1806591"/>
                </a:cubicBezTo>
                <a:cubicBezTo>
                  <a:pt x="383289" y="1804114"/>
                  <a:pt x="380908" y="1803352"/>
                  <a:pt x="376241" y="1803733"/>
                </a:cubicBezTo>
                <a:cubicBezTo>
                  <a:pt x="373669" y="1804019"/>
                  <a:pt x="369287" y="1804781"/>
                  <a:pt x="369287" y="1803162"/>
                </a:cubicBezTo>
                <a:cubicBezTo>
                  <a:pt x="369287" y="1801447"/>
                  <a:pt x="374621" y="1801542"/>
                  <a:pt x="377574" y="1800876"/>
                </a:cubicBezTo>
                <a:cubicBezTo>
                  <a:pt x="381670" y="1800018"/>
                  <a:pt x="382813" y="1797542"/>
                  <a:pt x="378431" y="1797161"/>
                </a:cubicBezTo>
                <a:cubicBezTo>
                  <a:pt x="339379" y="1799161"/>
                  <a:pt x="355952" y="1820974"/>
                  <a:pt x="384146" y="1815640"/>
                </a:cubicBezTo>
                <a:close/>
                <a:moveTo>
                  <a:pt x="336140" y="1829641"/>
                </a:moveTo>
                <a:cubicBezTo>
                  <a:pt x="339188" y="1833928"/>
                  <a:pt x="373574" y="1830594"/>
                  <a:pt x="355286" y="1828879"/>
                </a:cubicBezTo>
                <a:cubicBezTo>
                  <a:pt x="348428" y="1828879"/>
                  <a:pt x="345761" y="1826974"/>
                  <a:pt x="353762" y="1825450"/>
                </a:cubicBezTo>
                <a:cubicBezTo>
                  <a:pt x="359858" y="1823641"/>
                  <a:pt x="342808" y="1825831"/>
                  <a:pt x="341665" y="1824403"/>
                </a:cubicBezTo>
                <a:cubicBezTo>
                  <a:pt x="340427" y="1823259"/>
                  <a:pt x="344999" y="1823164"/>
                  <a:pt x="346904" y="1823069"/>
                </a:cubicBezTo>
                <a:cubicBezTo>
                  <a:pt x="356333" y="1822497"/>
                  <a:pt x="354905" y="1821545"/>
                  <a:pt x="350904" y="1821069"/>
                </a:cubicBezTo>
                <a:cubicBezTo>
                  <a:pt x="339855" y="1820592"/>
                  <a:pt x="348142" y="1817925"/>
                  <a:pt x="354047" y="1818973"/>
                </a:cubicBezTo>
                <a:cubicBezTo>
                  <a:pt x="367573" y="1816592"/>
                  <a:pt x="348999" y="1814496"/>
                  <a:pt x="345284" y="1815735"/>
                </a:cubicBezTo>
                <a:cubicBezTo>
                  <a:pt x="332711" y="1816401"/>
                  <a:pt x="322043" y="1823069"/>
                  <a:pt x="336140" y="1829641"/>
                </a:cubicBezTo>
                <a:close/>
                <a:moveTo>
                  <a:pt x="325853" y="1794875"/>
                </a:moveTo>
                <a:cubicBezTo>
                  <a:pt x="326425" y="1799447"/>
                  <a:pt x="354905" y="1800209"/>
                  <a:pt x="342046" y="1796685"/>
                </a:cubicBezTo>
                <a:cubicBezTo>
                  <a:pt x="336521" y="1795828"/>
                  <a:pt x="336045" y="1793732"/>
                  <a:pt x="343760" y="1793541"/>
                </a:cubicBezTo>
                <a:cubicBezTo>
                  <a:pt x="346523" y="1793446"/>
                  <a:pt x="345951" y="1793065"/>
                  <a:pt x="343760" y="1792779"/>
                </a:cubicBezTo>
                <a:cubicBezTo>
                  <a:pt x="341189" y="1792017"/>
                  <a:pt x="336902" y="1792684"/>
                  <a:pt x="334902" y="1791160"/>
                </a:cubicBezTo>
                <a:cubicBezTo>
                  <a:pt x="335759" y="1789255"/>
                  <a:pt x="346713" y="1791732"/>
                  <a:pt x="346808" y="1790589"/>
                </a:cubicBezTo>
                <a:cubicBezTo>
                  <a:pt x="347380" y="1790303"/>
                  <a:pt x="346618" y="1789827"/>
                  <a:pt x="345189" y="1789446"/>
                </a:cubicBezTo>
                <a:cubicBezTo>
                  <a:pt x="336236" y="1787350"/>
                  <a:pt x="346332" y="1786588"/>
                  <a:pt x="349380" y="1787922"/>
                </a:cubicBezTo>
                <a:cubicBezTo>
                  <a:pt x="372621" y="1784874"/>
                  <a:pt x="315090" y="1778968"/>
                  <a:pt x="325853" y="1794875"/>
                </a:cubicBezTo>
                <a:close/>
                <a:moveTo>
                  <a:pt x="300136" y="1815068"/>
                </a:moveTo>
                <a:cubicBezTo>
                  <a:pt x="303755" y="1817735"/>
                  <a:pt x="333759" y="1816497"/>
                  <a:pt x="315662" y="1813639"/>
                </a:cubicBezTo>
                <a:cubicBezTo>
                  <a:pt x="308042" y="1812972"/>
                  <a:pt x="305279" y="1810401"/>
                  <a:pt x="314423" y="1809639"/>
                </a:cubicBezTo>
                <a:cubicBezTo>
                  <a:pt x="317662" y="1809258"/>
                  <a:pt x="316519" y="1808972"/>
                  <a:pt x="313566" y="1808591"/>
                </a:cubicBezTo>
                <a:cubicBezTo>
                  <a:pt x="309661" y="1807924"/>
                  <a:pt x="304613" y="1808877"/>
                  <a:pt x="301184" y="1807162"/>
                </a:cubicBezTo>
                <a:cubicBezTo>
                  <a:pt x="299945" y="1805829"/>
                  <a:pt x="304994" y="1806019"/>
                  <a:pt x="307184" y="1806115"/>
                </a:cubicBezTo>
                <a:cubicBezTo>
                  <a:pt x="317662" y="1806495"/>
                  <a:pt x="316233" y="1805257"/>
                  <a:pt x="311756" y="1804305"/>
                </a:cubicBezTo>
                <a:cubicBezTo>
                  <a:pt x="309375" y="1803733"/>
                  <a:pt x="304517" y="1803543"/>
                  <a:pt x="305946" y="1802114"/>
                </a:cubicBezTo>
                <a:cubicBezTo>
                  <a:pt x="307470" y="1800685"/>
                  <a:pt x="312233" y="1802019"/>
                  <a:pt x="315376" y="1802304"/>
                </a:cubicBezTo>
                <a:cubicBezTo>
                  <a:pt x="319757" y="1802590"/>
                  <a:pt x="322901" y="1800685"/>
                  <a:pt x="319376" y="1799352"/>
                </a:cubicBezTo>
                <a:cubicBezTo>
                  <a:pt x="304708" y="1793922"/>
                  <a:pt x="268799" y="1801924"/>
                  <a:pt x="300136" y="1815068"/>
                </a:cubicBezTo>
                <a:close/>
                <a:moveTo>
                  <a:pt x="270989" y="1824021"/>
                </a:moveTo>
                <a:cubicBezTo>
                  <a:pt x="273180" y="1828308"/>
                  <a:pt x="305565" y="1830308"/>
                  <a:pt x="288801" y="1826117"/>
                </a:cubicBezTo>
                <a:cubicBezTo>
                  <a:pt x="285658" y="1825641"/>
                  <a:pt x="283467" y="1824879"/>
                  <a:pt x="283086" y="1824212"/>
                </a:cubicBezTo>
                <a:cubicBezTo>
                  <a:pt x="282705" y="1823545"/>
                  <a:pt x="284039" y="1823069"/>
                  <a:pt x="287944" y="1822879"/>
                </a:cubicBezTo>
                <a:cubicBezTo>
                  <a:pt x="293564" y="1822116"/>
                  <a:pt x="277943" y="1821545"/>
                  <a:pt x="276895" y="1820116"/>
                </a:cubicBezTo>
                <a:cubicBezTo>
                  <a:pt x="275942" y="1818973"/>
                  <a:pt x="280133" y="1819450"/>
                  <a:pt x="282038" y="1819735"/>
                </a:cubicBezTo>
                <a:cubicBezTo>
                  <a:pt x="290801" y="1820783"/>
                  <a:pt x="289658" y="1819545"/>
                  <a:pt x="286039" y="1818592"/>
                </a:cubicBezTo>
                <a:cubicBezTo>
                  <a:pt x="284039" y="1818021"/>
                  <a:pt x="279943" y="1817449"/>
                  <a:pt x="281276" y="1816401"/>
                </a:cubicBezTo>
                <a:cubicBezTo>
                  <a:pt x="282610" y="1815354"/>
                  <a:pt x="286610" y="1816783"/>
                  <a:pt x="289277" y="1817068"/>
                </a:cubicBezTo>
                <a:cubicBezTo>
                  <a:pt x="311090" y="1815354"/>
                  <a:pt x="246796" y="1805829"/>
                  <a:pt x="270989" y="1824021"/>
                </a:cubicBezTo>
                <a:close/>
                <a:moveTo>
                  <a:pt x="246415" y="1800780"/>
                </a:moveTo>
                <a:cubicBezTo>
                  <a:pt x="251463" y="1807543"/>
                  <a:pt x="294326" y="1809067"/>
                  <a:pt x="270227" y="1803543"/>
                </a:cubicBezTo>
                <a:cubicBezTo>
                  <a:pt x="259940" y="1802114"/>
                  <a:pt x="259274" y="1798685"/>
                  <a:pt x="267275" y="1798590"/>
                </a:cubicBezTo>
                <a:cubicBezTo>
                  <a:pt x="274704" y="1797351"/>
                  <a:pt x="252987" y="1796780"/>
                  <a:pt x="251749" y="1794684"/>
                </a:cubicBezTo>
                <a:cubicBezTo>
                  <a:pt x="249844" y="1792875"/>
                  <a:pt x="255845" y="1793637"/>
                  <a:pt x="257940" y="1793922"/>
                </a:cubicBezTo>
                <a:cubicBezTo>
                  <a:pt x="269656" y="1795161"/>
                  <a:pt x="267560" y="1793446"/>
                  <a:pt x="262417" y="1792113"/>
                </a:cubicBezTo>
                <a:cubicBezTo>
                  <a:pt x="248891" y="1789065"/>
                  <a:pt x="257083" y="1787160"/>
                  <a:pt x="265751" y="1789827"/>
                </a:cubicBezTo>
                <a:cubicBezTo>
                  <a:pt x="293754" y="1787350"/>
                  <a:pt x="206886" y="1772205"/>
                  <a:pt x="246415" y="1800780"/>
                </a:cubicBezTo>
                <a:close/>
                <a:moveTo>
                  <a:pt x="213268" y="1806686"/>
                </a:moveTo>
                <a:cubicBezTo>
                  <a:pt x="214411" y="1810591"/>
                  <a:pt x="242700" y="1817068"/>
                  <a:pt x="228698" y="1811163"/>
                </a:cubicBezTo>
                <a:cubicBezTo>
                  <a:pt x="223269" y="1809353"/>
                  <a:pt x="221555" y="1807162"/>
                  <a:pt x="228317" y="1808305"/>
                </a:cubicBezTo>
                <a:cubicBezTo>
                  <a:pt x="233366" y="1808496"/>
                  <a:pt x="219745" y="1805638"/>
                  <a:pt x="218983" y="1804305"/>
                </a:cubicBezTo>
                <a:cubicBezTo>
                  <a:pt x="218221" y="1803162"/>
                  <a:pt x="221936" y="1804209"/>
                  <a:pt x="223555" y="1804686"/>
                </a:cubicBezTo>
                <a:cubicBezTo>
                  <a:pt x="231175" y="1806876"/>
                  <a:pt x="230318" y="1805733"/>
                  <a:pt x="227174" y="1804305"/>
                </a:cubicBezTo>
                <a:cubicBezTo>
                  <a:pt x="218507" y="1800876"/>
                  <a:pt x="225746" y="1801257"/>
                  <a:pt x="230127" y="1803638"/>
                </a:cubicBezTo>
                <a:cubicBezTo>
                  <a:pt x="249463" y="1805162"/>
                  <a:pt x="194504" y="1787636"/>
                  <a:pt x="213268" y="1806686"/>
                </a:cubicBezTo>
                <a:close/>
                <a:moveTo>
                  <a:pt x="189646" y="1779825"/>
                </a:moveTo>
                <a:cubicBezTo>
                  <a:pt x="189074" y="1786017"/>
                  <a:pt x="222793" y="1799447"/>
                  <a:pt x="208505" y="1789827"/>
                </a:cubicBezTo>
                <a:cubicBezTo>
                  <a:pt x="205267" y="1788112"/>
                  <a:pt x="203838" y="1786493"/>
                  <a:pt x="204219" y="1785921"/>
                </a:cubicBezTo>
                <a:cubicBezTo>
                  <a:pt x="204695" y="1785350"/>
                  <a:pt x="207077" y="1785636"/>
                  <a:pt x="211934" y="1787255"/>
                </a:cubicBezTo>
                <a:cubicBezTo>
                  <a:pt x="215363" y="1788398"/>
                  <a:pt x="214792" y="1787731"/>
                  <a:pt x="212315" y="1786398"/>
                </a:cubicBezTo>
                <a:cubicBezTo>
                  <a:pt x="209363" y="1784493"/>
                  <a:pt x="204029" y="1783159"/>
                  <a:pt x="202219" y="1780397"/>
                </a:cubicBezTo>
                <a:cubicBezTo>
                  <a:pt x="202600" y="1779159"/>
                  <a:pt x="207077" y="1781540"/>
                  <a:pt x="209077" y="1782492"/>
                </a:cubicBezTo>
                <a:cubicBezTo>
                  <a:pt x="218507" y="1786969"/>
                  <a:pt x="218602" y="1785731"/>
                  <a:pt x="215459" y="1783445"/>
                </a:cubicBezTo>
                <a:cubicBezTo>
                  <a:pt x="213744" y="1782207"/>
                  <a:pt x="209458" y="1780111"/>
                  <a:pt x="212411" y="1779921"/>
                </a:cubicBezTo>
                <a:cubicBezTo>
                  <a:pt x="215459" y="1779730"/>
                  <a:pt x="218507" y="1782397"/>
                  <a:pt x="221174" y="1783826"/>
                </a:cubicBezTo>
                <a:cubicBezTo>
                  <a:pt x="224984" y="1785731"/>
                  <a:pt x="229937" y="1785826"/>
                  <a:pt x="228222" y="1783731"/>
                </a:cubicBezTo>
                <a:cubicBezTo>
                  <a:pt x="222221" y="1778111"/>
                  <a:pt x="186693" y="1763538"/>
                  <a:pt x="189646" y="1779825"/>
                </a:cubicBezTo>
                <a:close/>
                <a:moveTo>
                  <a:pt x="157070" y="1781445"/>
                </a:moveTo>
                <a:cubicBezTo>
                  <a:pt x="157832" y="1787541"/>
                  <a:pt x="192694" y="1802781"/>
                  <a:pt x="176216" y="1791827"/>
                </a:cubicBezTo>
                <a:cubicBezTo>
                  <a:pt x="170024" y="1788398"/>
                  <a:pt x="168596" y="1785445"/>
                  <a:pt x="175454" y="1787826"/>
                </a:cubicBezTo>
                <a:cubicBezTo>
                  <a:pt x="177740" y="1788588"/>
                  <a:pt x="182026" y="1790112"/>
                  <a:pt x="177168" y="1787445"/>
                </a:cubicBezTo>
                <a:cubicBezTo>
                  <a:pt x="174406" y="1785921"/>
                  <a:pt x="171167" y="1784207"/>
                  <a:pt x="168500" y="1782683"/>
                </a:cubicBezTo>
                <a:cubicBezTo>
                  <a:pt x="163928" y="1779825"/>
                  <a:pt x="168024" y="1780016"/>
                  <a:pt x="171739" y="1782397"/>
                </a:cubicBezTo>
                <a:cubicBezTo>
                  <a:pt x="176692" y="1785064"/>
                  <a:pt x="184121" y="1788493"/>
                  <a:pt x="177930" y="1783731"/>
                </a:cubicBezTo>
                <a:cubicBezTo>
                  <a:pt x="167357" y="1776682"/>
                  <a:pt x="177930" y="1780207"/>
                  <a:pt x="182502" y="1783826"/>
                </a:cubicBezTo>
                <a:cubicBezTo>
                  <a:pt x="208315" y="1791732"/>
                  <a:pt x="140783" y="1754679"/>
                  <a:pt x="157070" y="1781445"/>
                </a:cubicBezTo>
                <a:close/>
                <a:moveTo>
                  <a:pt x="144688" y="1754108"/>
                </a:moveTo>
                <a:cubicBezTo>
                  <a:pt x="145069" y="1760109"/>
                  <a:pt x="180121" y="1777444"/>
                  <a:pt x="163357" y="1765157"/>
                </a:cubicBezTo>
                <a:cubicBezTo>
                  <a:pt x="160023" y="1763157"/>
                  <a:pt x="158023" y="1761347"/>
                  <a:pt x="157928" y="1760395"/>
                </a:cubicBezTo>
                <a:cubicBezTo>
                  <a:pt x="157832" y="1759442"/>
                  <a:pt x="159547" y="1759633"/>
                  <a:pt x="163833" y="1761252"/>
                </a:cubicBezTo>
                <a:cubicBezTo>
                  <a:pt x="166976" y="1762490"/>
                  <a:pt x="166024" y="1761633"/>
                  <a:pt x="163452" y="1760013"/>
                </a:cubicBezTo>
                <a:cubicBezTo>
                  <a:pt x="160595" y="1758394"/>
                  <a:pt x="157737" y="1756680"/>
                  <a:pt x="154975" y="1754965"/>
                </a:cubicBezTo>
                <a:cubicBezTo>
                  <a:pt x="149927" y="1751346"/>
                  <a:pt x="155165" y="1752489"/>
                  <a:pt x="158690" y="1755061"/>
                </a:cubicBezTo>
                <a:cubicBezTo>
                  <a:pt x="164690" y="1758585"/>
                  <a:pt x="168881" y="1760204"/>
                  <a:pt x="163547" y="1755727"/>
                </a:cubicBezTo>
                <a:cubicBezTo>
                  <a:pt x="153356" y="1748298"/>
                  <a:pt x="162690" y="1751441"/>
                  <a:pt x="167643" y="1755632"/>
                </a:cubicBezTo>
                <a:cubicBezTo>
                  <a:pt x="192122" y="1764109"/>
                  <a:pt x="126876" y="1723437"/>
                  <a:pt x="144688" y="1754108"/>
                </a:cubicBezTo>
                <a:close/>
                <a:moveTo>
                  <a:pt x="108493" y="1742678"/>
                </a:moveTo>
                <a:cubicBezTo>
                  <a:pt x="106588" y="1746679"/>
                  <a:pt x="130877" y="1767538"/>
                  <a:pt x="121542" y="1755822"/>
                </a:cubicBezTo>
                <a:cubicBezTo>
                  <a:pt x="117161" y="1751250"/>
                  <a:pt x="117827" y="1749536"/>
                  <a:pt x="124781" y="1754870"/>
                </a:cubicBezTo>
                <a:cubicBezTo>
                  <a:pt x="127352" y="1756775"/>
                  <a:pt x="126971" y="1756108"/>
                  <a:pt x="125257" y="1754299"/>
                </a:cubicBezTo>
                <a:cubicBezTo>
                  <a:pt x="123352" y="1751917"/>
                  <a:pt x="119256" y="1749536"/>
                  <a:pt x="118399" y="1746774"/>
                </a:cubicBezTo>
                <a:cubicBezTo>
                  <a:pt x="120685" y="1746393"/>
                  <a:pt x="132686" y="1759918"/>
                  <a:pt x="128400" y="1752965"/>
                </a:cubicBezTo>
                <a:cubicBezTo>
                  <a:pt x="127257" y="1751536"/>
                  <a:pt x="124304" y="1748583"/>
                  <a:pt x="126686" y="1749345"/>
                </a:cubicBezTo>
                <a:cubicBezTo>
                  <a:pt x="129162" y="1749822"/>
                  <a:pt x="137925" y="1761442"/>
                  <a:pt x="138592" y="1756870"/>
                </a:cubicBezTo>
                <a:cubicBezTo>
                  <a:pt x="135449" y="1751727"/>
                  <a:pt x="109731" y="1729153"/>
                  <a:pt x="108493" y="1742678"/>
                </a:cubicBezTo>
                <a:close/>
                <a:moveTo>
                  <a:pt x="96682" y="1710960"/>
                </a:moveTo>
                <a:cubicBezTo>
                  <a:pt x="98777" y="1717913"/>
                  <a:pt x="108398" y="1727629"/>
                  <a:pt x="114970" y="1731343"/>
                </a:cubicBezTo>
                <a:cubicBezTo>
                  <a:pt x="119923" y="1733058"/>
                  <a:pt x="106493" y="1721151"/>
                  <a:pt x="108112" y="1720390"/>
                </a:cubicBezTo>
                <a:cubicBezTo>
                  <a:pt x="108207" y="1719532"/>
                  <a:pt x="109826" y="1720008"/>
                  <a:pt x="113636" y="1722771"/>
                </a:cubicBezTo>
                <a:cubicBezTo>
                  <a:pt x="119732" y="1726486"/>
                  <a:pt x="104778" y="1714198"/>
                  <a:pt x="104873" y="1712103"/>
                </a:cubicBezTo>
                <a:cubicBezTo>
                  <a:pt x="104969" y="1709245"/>
                  <a:pt x="121542" y="1727724"/>
                  <a:pt x="114494" y="1717437"/>
                </a:cubicBezTo>
                <a:cubicBezTo>
                  <a:pt x="105921" y="1707340"/>
                  <a:pt x="115446" y="1714103"/>
                  <a:pt x="118494" y="1718484"/>
                </a:cubicBezTo>
                <a:cubicBezTo>
                  <a:pt x="140021" y="1732677"/>
                  <a:pt x="86204" y="1677241"/>
                  <a:pt x="96682" y="1710960"/>
                </a:cubicBezTo>
                <a:close/>
                <a:moveTo>
                  <a:pt x="94682" y="1673526"/>
                </a:moveTo>
                <a:cubicBezTo>
                  <a:pt x="65249" y="1621329"/>
                  <a:pt x="59725" y="1671050"/>
                  <a:pt x="87728" y="1692005"/>
                </a:cubicBezTo>
                <a:cubicBezTo>
                  <a:pt x="90872" y="1693815"/>
                  <a:pt x="86776" y="1687909"/>
                  <a:pt x="84966" y="1685242"/>
                </a:cubicBezTo>
                <a:cubicBezTo>
                  <a:pt x="80108" y="1678670"/>
                  <a:pt x="78965" y="1673908"/>
                  <a:pt x="84395" y="1678575"/>
                </a:cubicBezTo>
                <a:cubicBezTo>
                  <a:pt x="92491" y="1686100"/>
                  <a:pt x="80680" y="1671812"/>
                  <a:pt x="79251" y="1669145"/>
                </a:cubicBezTo>
                <a:cubicBezTo>
                  <a:pt x="72298" y="1654667"/>
                  <a:pt x="94777" y="1687909"/>
                  <a:pt x="86585" y="1672193"/>
                </a:cubicBezTo>
                <a:cubicBezTo>
                  <a:pt x="85157" y="1669526"/>
                  <a:pt x="82013" y="1665049"/>
                  <a:pt x="83728" y="1664954"/>
                </a:cubicBezTo>
                <a:cubicBezTo>
                  <a:pt x="85538" y="1664763"/>
                  <a:pt x="88109" y="1670383"/>
                  <a:pt x="90205" y="1673241"/>
                </a:cubicBezTo>
                <a:cubicBezTo>
                  <a:pt x="93348" y="1677146"/>
                  <a:pt x="96491" y="1677908"/>
                  <a:pt x="94682" y="1673526"/>
                </a:cubicBezTo>
                <a:close/>
                <a:moveTo>
                  <a:pt x="69155" y="1693720"/>
                </a:moveTo>
                <a:cubicBezTo>
                  <a:pt x="68012" y="1698863"/>
                  <a:pt x="90014" y="1723247"/>
                  <a:pt x="80489" y="1708579"/>
                </a:cubicBezTo>
                <a:cubicBezTo>
                  <a:pt x="76584" y="1703149"/>
                  <a:pt x="76298" y="1700101"/>
                  <a:pt x="81823" y="1705816"/>
                </a:cubicBezTo>
                <a:cubicBezTo>
                  <a:pt x="86204" y="1709341"/>
                  <a:pt x="75441" y="1697529"/>
                  <a:pt x="75536" y="1695815"/>
                </a:cubicBezTo>
                <a:cubicBezTo>
                  <a:pt x="75536" y="1694291"/>
                  <a:pt x="78203" y="1697815"/>
                  <a:pt x="79442" y="1699339"/>
                </a:cubicBezTo>
                <a:cubicBezTo>
                  <a:pt x="85157" y="1706483"/>
                  <a:pt x="84966" y="1704959"/>
                  <a:pt x="82966" y="1701530"/>
                </a:cubicBezTo>
                <a:cubicBezTo>
                  <a:pt x="77060" y="1692576"/>
                  <a:pt x="83537" y="1698006"/>
                  <a:pt x="86109" y="1702959"/>
                </a:cubicBezTo>
                <a:cubicBezTo>
                  <a:pt x="102492" y="1717532"/>
                  <a:pt x="63249" y="1664192"/>
                  <a:pt x="69155" y="1693720"/>
                </a:cubicBezTo>
                <a:close/>
                <a:moveTo>
                  <a:pt x="69440" y="1631140"/>
                </a:moveTo>
                <a:cubicBezTo>
                  <a:pt x="70393" y="1633141"/>
                  <a:pt x="71345" y="1635045"/>
                  <a:pt x="72203" y="1636284"/>
                </a:cubicBezTo>
                <a:cubicBezTo>
                  <a:pt x="75632" y="1640094"/>
                  <a:pt x="69821" y="1625997"/>
                  <a:pt x="71155" y="1625997"/>
                </a:cubicBezTo>
                <a:cubicBezTo>
                  <a:pt x="71441" y="1624473"/>
                  <a:pt x="74108" y="1628664"/>
                  <a:pt x="74965" y="1630378"/>
                </a:cubicBezTo>
                <a:cubicBezTo>
                  <a:pt x="76394" y="1633141"/>
                  <a:pt x="76298" y="1632093"/>
                  <a:pt x="75441" y="1629521"/>
                </a:cubicBezTo>
                <a:cubicBezTo>
                  <a:pt x="74489" y="1626759"/>
                  <a:pt x="73346" y="1623996"/>
                  <a:pt x="72584" y="1621234"/>
                </a:cubicBezTo>
                <a:cubicBezTo>
                  <a:pt x="71250" y="1615615"/>
                  <a:pt x="74393" y="1620663"/>
                  <a:pt x="75155" y="1623901"/>
                </a:cubicBezTo>
                <a:cubicBezTo>
                  <a:pt x="82394" y="1640570"/>
                  <a:pt x="75346" y="1620663"/>
                  <a:pt x="77918" y="1622472"/>
                </a:cubicBezTo>
                <a:cubicBezTo>
                  <a:pt x="79442" y="1622949"/>
                  <a:pt x="83442" y="1639808"/>
                  <a:pt x="84966" y="1633141"/>
                </a:cubicBezTo>
                <a:cubicBezTo>
                  <a:pt x="83347" y="1624854"/>
                  <a:pt x="78394" y="1612471"/>
                  <a:pt x="71631" y="1607613"/>
                </a:cubicBezTo>
                <a:cubicBezTo>
                  <a:pt x="62011" y="1606185"/>
                  <a:pt x="65916" y="1624758"/>
                  <a:pt x="69440" y="1631140"/>
                </a:cubicBezTo>
                <a:close/>
                <a:moveTo>
                  <a:pt x="46390" y="1660477"/>
                </a:moveTo>
                <a:cubicBezTo>
                  <a:pt x="47914" y="1664287"/>
                  <a:pt x="50962" y="1670002"/>
                  <a:pt x="53153" y="1672669"/>
                </a:cubicBezTo>
                <a:cubicBezTo>
                  <a:pt x="56772" y="1676384"/>
                  <a:pt x="51057" y="1664763"/>
                  <a:pt x="50867" y="1663430"/>
                </a:cubicBezTo>
                <a:cubicBezTo>
                  <a:pt x="49438" y="1657620"/>
                  <a:pt x="53153" y="1662668"/>
                  <a:pt x="55058" y="1665811"/>
                </a:cubicBezTo>
                <a:cubicBezTo>
                  <a:pt x="59058" y="1671526"/>
                  <a:pt x="51724" y="1657334"/>
                  <a:pt x="51343" y="1655620"/>
                </a:cubicBezTo>
                <a:cubicBezTo>
                  <a:pt x="49438" y="1650476"/>
                  <a:pt x="52391" y="1653238"/>
                  <a:pt x="53915" y="1657525"/>
                </a:cubicBezTo>
                <a:cubicBezTo>
                  <a:pt x="55343" y="1660763"/>
                  <a:pt x="56772" y="1664001"/>
                  <a:pt x="58487" y="1665716"/>
                </a:cubicBezTo>
                <a:cubicBezTo>
                  <a:pt x="59915" y="1665716"/>
                  <a:pt x="54296" y="1654953"/>
                  <a:pt x="56963" y="1656762"/>
                </a:cubicBezTo>
                <a:cubicBezTo>
                  <a:pt x="58868" y="1657810"/>
                  <a:pt x="64773" y="1675432"/>
                  <a:pt x="65726" y="1668669"/>
                </a:cubicBezTo>
                <a:cubicBezTo>
                  <a:pt x="62773" y="1659429"/>
                  <a:pt x="56296" y="1645618"/>
                  <a:pt x="48485" y="1640284"/>
                </a:cubicBezTo>
                <a:cubicBezTo>
                  <a:pt x="40580" y="1638570"/>
                  <a:pt x="43342" y="1654000"/>
                  <a:pt x="46390" y="1660477"/>
                </a:cubicBezTo>
                <a:close/>
                <a:moveTo>
                  <a:pt x="42199" y="1554083"/>
                </a:moveTo>
                <a:cubicBezTo>
                  <a:pt x="43532" y="1560560"/>
                  <a:pt x="42485" y="1544844"/>
                  <a:pt x="42770" y="1543320"/>
                </a:cubicBezTo>
                <a:cubicBezTo>
                  <a:pt x="43151" y="1537129"/>
                  <a:pt x="44675" y="1542177"/>
                  <a:pt x="44390" y="1546463"/>
                </a:cubicBezTo>
                <a:cubicBezTo>
                  <a:pt x="44390" y="1551702"/>
                  <a:pt x="44961" y="1553988"/>
                  <a:pt x="45247" y="1554274"/>
                </a:cubicBezTo>
                <a:cubicBezTo>
                  <a:pt x="45628" y="1554654"/>
                  <a:pt x="45818" y="1553130"/>
                  <a:pt x="46009" y="1550845"/>
                </a:cubicBezTo>
                <a:cubicBezTo>
                  <a:pt x="46295" y="1548368"/>
                  <a:pt x="46295" y="1543510"/>
                  <a:pt x="47438" y="1544844"/>
                </a:cubicBezTo>
                <a:cubicBezTo>
                  <a:pt x="48581" y="1544939"/>
                  <a:pt x="47247" y="1565418"/>
                  <a:pt x="50581" y="1557988"/>
                </a:cubicBezTo>
                <a:cubicBezTo>
                  <a:pt x="52295" y="1548558"/>
                  <a:pt x="49438" y="1511601"/>
                  <a:pt x="38865" y="1534176"/>
                </a:cubicBezTo>
                <a:cubicBezTo>
                  <a:pt x="36008" y="1540748"/>
                  <a:pt x="35817" y="1553226"/>
                  <a:pt x="37817" y="1560846"/>
                </a:cubicBezTo>
                <a:cubicBezTo>
                  <a:pt x="38865" y="1564275"/>
                  <a:pt x="39246" y="1558369"/>
                  <a:pt x="39151" y="1555607"/>
                </a:cubicBezTo>
                <a:cubicBezTo>
                  <a:pt x="38865" y="1550940"/>
                  <a:pt x="40484" y="1543415"/>
                  <a:pt x="42199" y="1554083"/>
                </a:cubicBezTo>
                <a:close/>
                <a:moveTo>
                  <a:pt x="26387" y="1582658"/>
                </a:moveTo>
                <a:cubicBezTo>
                  <a:pt x="26578" y="1584944"/>
                  <a:pt x="26959" y="1587325"/>
                  <a:pt x="27435" y="1589040"/>
                </a:cubicBezTo>
                <a:cubicBezTo>
                  <a:pt x="28483" y="1593136"/>
                  <a:pt x="28864" y="1588468"/>
                  <a:pt x="28769" y="1585992"/>
                </a:cubicBezTo>
                <a:cubicBezTo>
                  <a:pt x="28673" y="1577895"/>
                  <a:pt x="30578" y="1579991"/>
                  <a:pt x="31721" y="1587706"/>
                </a:cubicBezTo>
                <a:cubicBezTo>
                  <a:pt x="33150" y="1594564"/>
                  <a:pt x="31817" y="1580182"/>
                  <a:pt x="32102" y="1578753"/>
                </a:cubicBezTo>
                <a:cubicBezTo>
                  <a:pt x="32674" y="1573228"/>
                  <a:pt x="33817" y="1580562"/>
                  <a:pt x="33722" y="1583229"/>
                </a:cubicBezTo>
                <a:cubicBezTo>
                  <a:pt x="34388" y="1592945"/>
                  <a:pt x="35246" y="1592469"/>
                  <a:pt x="35531" y="1588945"/>
                </a:cubicBezTo>
                <a:cubicBezTo>
                  <a:pt x="35722" y="1587040"/>
                  <a:pt x="35436" y="1582563"/>
                  <a:pt x="36674" y="1584944"/>
                </a:cubicBezTo>
                <a:cubicBezTo>
                  <a:pt x="37913" y="1587325"/>
                  <a:pt x="37341" y="1591040"/>
                  <a:pt x="37436" y="1593802"/>
                </a:cubicBezTo>
                <a:cubicBezTo>
                  <a:pt x="38579" y="1602851"/>
                  <a:pt x="41437" y="1601041"/>
                  <a:pt x="40484" y="1594279"/>
                </a:cubicBezTo>
                <a:cubicBezTo>
                  <a:pt x="41532" y="1573990"/>
                  <a:pt x="26197" y="1544653"/>
                  <a:pt x="26387" y="1582658"/>
                </a:cubicBezTo>
                <a:close/>
                <a:moveTo>
                  <a:pt x="36579" y="1503791"/>
                </a:moveTo>
                <a:cubicBezTo>
                  <a:pt x="26197" y="1499409"/>
                  <a:pt x="25054" y="1546749"/>
                  <a:pt x="28578" y="1526841"/>
                </a:cubicBezTo>
                <a:cubicBezTo>
                  <a:pt x="29245" y="1520460"/>
                  <a:pt x="30769" y="1518079"/>
                  <a:pt x="31055" y="1525699"/>
                </a:cubicBezTo>
                <a:cubicBezTo>
                  <a:pt x="31721" y="1531223"/>
                  <a:pt x="31912" y="1515697"/>
                  <a:pt x="33150" y="1514554"/>
                </a:cubicBezTo>
                <a:cubicBezTo>
                  <a:pt x="34103" y="1513507"/>
                  <a:pt x="33626" y="1517697"/>
                  <a:pt x="33436" y="1519507"/>
                </a:cubicBezTo>
                <a:cubicBezTo>
                  <a:pt x="32769" y="1528270"/>
                  <a:pt x="33722" y="1527032"/>
                  <a:pt x="34388" y="1523317"/>
                </a:cubicBezTo>
                <a:cubicBezTo>
                  <a:pt x="36198" y="1512459"/>
                  <a:pt x="36674" y="1522270"/>
                  <a:pt x="35531" y="1526365"/>
                </a:cubicBezTo>
                <a:cubicBezTo>
                  <a:pt x="36960" y="1543891"/>
                  <a:pt x="40961" y="1503886"/>
                  <a:pt x="36579" y="1503791"/>
                </a:cubicBezTo>
                <a:close/>
                <a:moveTo>
                  <a:pt x="50962" y="1457404"/>
                </a:moveTo>
                <a:cubicBezTo>
                  <a:pt x="47819" y="1440450"/>
                  <a:pt x="32579" y="1485979"/>
                  <a:pt x="40389" y="1470739"/>
                </a:cubicBezTo>
                <a:cubicBezTo>
                  <a:pt x="42770" y="1465310"/>
                  <a:pt x="44199" y="1465120"/>
                  <a:pt x="41913" y="1473025"/>
                </a:cubicBezTo>
                <a:cubicBezTo>
                  <a:pt x="41151" y="1475883"/>
                  <a:pt x="41627" y="1475311"/>
                  <a:pt x="42485" y="1473120"/>
                </a:cubicBezTo>
                <a:cubicBezTo>
                  <a:pt x="43723" y="1470549"/>
                  <a:pt x="44580" y="1466358"/>
                  <a:pt x="46295" y="1464358"/>
                </a:cubicBezTo>
                <a:cubicBezTo>
                  <a:pt x="47438" y="1465215"/>
                  <a:pt x="40008" y="1481788"/>
                  <a:pt x="44294" y="1475025"/>
                </a:cubicBezTo>
                <a:cubicBezTo>
                  <a:pt x="50962" y="1462071"/>
                  <a:pt x="40008" y="1488741"/>
                  <a:pt x="44104" y="1485122"/>
                </a:cubicBezTo>
                <a:cubicBezTo>
                  <a:pt x="47914" y="1478645"/>
                  <a:pt x="51343" y="1463215"/>
                  <a:pt x="50962" y="1457404"/>
                </a:cubicBezTo>
                <a:close/>
                <a:moveTo>
                  <a:pt x="54962" y="1475311"/>
                </a:moveTo>
                <a:cubicBezTo>
                  <a:pt x="47057" y="1485122"/>
                  <a:pt x="43056" y="1500933"/>
                  <a:pt x="44866" y="1513602"/>
                </a:cubicBezTo>
                <a:cubicBezTo>
                  <a:pt x="45628" y="1516936"/>
                  <a:pt x="46866" y="1510078"/>
                  <a:pt x="47152" y="1506934"/>
                </a:cubicBezTo>
                <a:cubicBezTo>
                  <a:pt x="48390" y="1496838"/>
                  <a:pt x="50962" y="1495980"/>
                  <a:pt x="50962" y="1503600"/>
                </a:cubicBezTo>
                <a:cubicBezTo>
                  <a:pt x="51438" y="1510363"/>
                  <a:pt x="52772" y="1493028"/>
                  <a:pt x="53153" y="1491408"/>
                </a:cubicBezTo>
                <a:cubicBezTo>
                  <a:pt x="54867" y="1484360"/>
                  <a:pt x="55439" y="1489218"/>
                  <a:pt x="54581" y="1494075"/>
                </a:cubicBezTo>
                <a:cubicBezTo>
                  <a:pt x="53629" y="1515126"/>
                  <a:pt x="56105" y="1490551"/>
                  <a:pt x="58391" y="1491028"/>
                </a:cubicBezTo>
                <a:cubicBezTo>
                  <a:pt x="59820" y="1490742"/>
                  <a:pt x="55058" y="1513697"/>
                  <a:pt x="60106" y="1504362"/>
                </a:cubicBezTo>
                <a:cubicBezTo>
                  <a:pt x="61725" y="1498647"/>
                  <a:pt x="67154" y="1464738"/>
                  <a:pt x="54962" y="1475311"/>
                </a:cubicBezTo>
                <a:close/>
                <a:moveTo>
                  <a:pt x="56201" y="1449117"/>
                </a:moveTo>
                <a:cubicBezTo>
                  <a:pt x="54867" y="1455785"/>
                  <a:pt x="61249" y="1440545"/>
                  <a:pt x="61725" y="1442355"/>
                </a:cubicBezTo>
                <a:cubicBezTo>
                  <a:pt x="62106" y="1442641"/>
                  <a:pt x="61725" y="1444926"/>
                  <a:pt x="60201" y="1449594"/>
                </a:cubicBezTo>
                <a:cubicBezTo>
                  <a:pt x="59153" y="1452928"/>
                  <a:pt x="59630" y="1452261"/>
                  <a:pt x="60773" y="1449784"/>
                </a:cubicBezTo>
                <a:cubicBezTo>
                  <a:pt x="62392" y="1446736"/>
                  <a:pt x="63535" y="1441879"/>
                  <a:pt x="65726" y="1439592"/>
                </a:cubicBezTo>
                <a:cubicBezTo>
                  <a:pt x="66583" y="1439688"/>
                  <a:pt x="64487" y="1444165"/>
                  <a:pt x="63725" y="1446165"/>
                </a:cubicBezTo>
                <a:cubicBezTo>
                  <a:pt x="59915" y="1455499"/>
                  <a:pt x="60868" y="1455499"/>
                  <a:pt x="62678" y="1452261"/>
                </a:cubicBezTo>
                <a:cubicBezTo>
                  <a:pt x="63725" y="1450546"/>
                  <a:pt x="65440" y="1446260"/>
                  <a:pt x="65345" y="1448927"/>
                </a:cubicBezTo>
                <a:cubicBezTo>
                  <a:pt x="65630" y="1451404"/>
                  <a:pt x="57344" y="1465977"/>
                  <a:pt x="61820" y="1464072"/>
                </a:cubicBezTo>
                <a:cubicBezTo>
                  <a:pt x="66678" y="1455690"/>
                  <a:pt x="71155" y="1441307"/>
                  <a:pt x="71726" y="1431591"/>
                </a:cubicBezTo>
                <a:cubicBezTo>
                  <a:pt x="69631" y="1416923"/>
                  <a:pt x="56867" y="1443879"/>
                  <a:pt x="56201" y="1449117"/>
                </a:cubicBezTo>
                <a:close/>
                <a:moveTo>
                  <a:pt x="81347" y="1391110"/>
                </a:moveTo>
                <a:cubicBezTo>
                  <a:pt x="73631" y="1393491"/>
                  <a:pt x="62773" y="1412446"/>
                  <a:pt x="61154" y="1421400"/>
                </a:cubicBezTo>
                <a:cubicBezTo>
                  <a:pt x="60868" y="1423781"/>
                  <a:pt x="63440" y="1418828"/>
                  <a:pt x="64487" y="1416542"/>
                </a:cubicBezTo>
                <a:cubicBezTo>
                  <a:pt x="67726" y="1409208"/>
                  <a:pt x="69726" y="1408255"/>
                  <a:pt x="67916" y="1413970"/>
                </a:cubicBezTo>
                <a:cubicBezTo>
                  <a:pt x="66773" y="1418257"/>
                  <a:pt x="69726" y="1411017"/>
                  <a:pt x="70202" y="1409970"/>
                </a:cubicBezTo>
                <a:cubicBezTo>
                  <a:pt x="70964" y="1407208"/>
                  <a:pt x="76679" y="1397492"/>
                  <a:pt x="73155" y="1406160"/>
                </a:cubicBezTo>
                <a:cubicBezTo>
                  <a:pt x="71536" y="1409493"/>
                  <a:pt x="70298" y="1413208"/>
                  <a:pt x="70679" y="1413018"/>
                </a:cubicBezTo>
                <a:cubicBezTo>
                  <a:pt x="71631" y="1412922"/>
                  <a:pt x="75441" y="1403588"/>
                  <a:pt x="76203" y="1404445"/>
                </a:cubicBezTo>
                <a:cubicBezTo>
                  <a:pt x="77156" y="1403969"/>
                  <a:pt x="68393" y="1421209"/>
                  <a:pt x="74012" y="1414161"/>
                </a:cubicBezTo>
                <a:cubicBezTo>
                  <a:pt x="76775" y="1407684"/>
                  <a:pt x="83823" y="1397206"/>
                  <a:pt x="81347" y="1391110"/>
                </a:cubicBezTo>
                <a:close/>
                <a:moveTo>
                  <a:pt x="82204" y="1414446"/>
                </a:moveTo>
                <a:cubicBezTo>
                  <a:pt x="80108" y="1418542"/>
                  <a:pt x="75822" y="1433211"/>
                  <a:pt x="81251" y="1421495"/>
                </a:cubicBezTo>
                <a:cubicBezTo>
                  <a:pt x="83633" y="1415685"/>
                  <a:pt x="85538" y="1413494"/>
                  <a:pt x="84109" y="1419304"/>
                </a:cubicBezTo>
                <a:cubicBezTo>
                  <a:pt x="81728" y="1428639"/>
                  <a:pt x="87252" y="1411684"/>
                  <a:pt x="88967" y="1410065"/>
                </a:cubicBezTo>
                <a:cubicBezTo>
                  <a:pt x="90110" y="1409112"/>
                  <a:pt x="88205" y="1413684"/>
                  <a:pt x="87633" y="1415208"/>
                </a:cubicBezTo>
                <a:cubicBezTo>
                  <a:pt x="84395" y="1423971"/>
                  <a:pt x="85538" y="1423019"/>
                  <a:pt x="87157" y="1419304"/>
                </a:cubicBezTo>
                <a:cubicBezTo>
                  <a:pt x="88014" y="1417304"/>
                  <a:pt x="89729" y="1413304"/>
                  <a:pt x="90014" y="1414637"/>
                </a:cubicBezTo>
                <a:cubicBezTo>
                  <a:pt x="90681" y="1415113"/>
                  <a:pt x="83156" y="1431306"/>
                  <a:pt x="87633" y="1426448"/>
                </a:cubicBezTo>
                <a:cubicBezTo>
                  <a:pt x="95634" y="1412065"/>
                  <a:pt x="100778" y="1380537"/>
                  <a:pt x="82204" y="1414446"/>
                </a:cubicBezTo>
                <a:close/>
                <a:moveTo>
                  <a:pt x="89062" y="1383109"/>
                </a:moveTo>
                <a:cubicBezTo>
                  <a:pt x="86300" y="1389110"/>
                  <a:pt x="95063" y="1375584"/>
                  <a:pt x="94967" y="1377204"/>
                </a:cubicBezTo>
                <a:cubicBezTo>
                  <a:pt x="95158" y="1377490"/>
                  <a:pt x="94205" y="1379490"/>
                  <a:pt x="91919" y="1383681"/>
                </a:cubicBezTo>
                <a:cubicBezTo>
                  <a:pt x="90205" y="1386729"/>
                  <a:pt x="90872" y="1386062"/>
                  <a:pt x="92300" y="1383871"/>
                </a:cubicBezTo>
                <a:cubicBezTo>
                  <a:pt x="94205" y="1381204"/>
                  <a:pt x="96396" y="1376823"/>
                  <a:pt x="98682" y="1374727"/>
                </a:cubicBezTo>
                <a:cubicBezTo>
                  <a:pt x="99254" y="1374822"/>
                  <a:pt x="96587" y="1378823"/>
                  <a:pt x="95444" y="1380633"/>
                </a:cubicBezTo>
                <a:cubicBezTo>
                  <a:pt x="90205" y="1389110"/>
                  <a:pt x="90967" y="1389015"/>
                  <a:pt x="93062" y="1386157"/>
                </a:cubicBezTo>
                <a:cubicBezTo>
                  <a:pt x="102968" y="1373108"/>
                  <a:pt x="84490" y="1400826"/>
                  <a:pt x="89443" y="1397111"/>
                </a:cubicBezTo>
                <a:cubicBezTo>
                  <a:pt x="95253" y="1389682"/>
                  <a:pt x="101825" y="1376346"/>
                  <a:pt x="105064" y="1367488"/>
                </a:cubicBezTo>
                <a:cubicBezTo>
                  <a:pt x="107921" y="1354534"/>
                  <a:pt x="90110" y="1379585"/>
                  <a:pt x="89062" y="1383109"/>
                </a:cubicBezTo>
                <a:close/>
                <a:moveTo>
                  <a:pt x="104492" y="1351200"/>
                </a:moveTo>
                <a:cubicBezTo>
                  <a:pt x="102587" y="1352915"/>
                  <a:pt x="92586" y="1365107"/>
                  <a:pt x="99635" y="1357868"/>
                </a:cubicBezTo>
                <a:cubicBezTo>
                  <a:pt x="103445" y="1353677"/>
                  <a:pt x="104302" y="1353582"/>
                  <a:pt x="99444" y="1359773"/>
                </a:cubicBezTo>
                <a:cubicBezTo>
                  <a:pt x="96015" y="1364440"/>
                  <a:pt x="103635" y="1355106"/>
                  <a:pt x="104588" y="1354249"/>
                </a:cubicBezTo>
                <a:cubicBezTo>
                  <a:pt x="105254" y="1353582"/>
                  <a:pt x="105635" y="1353010"/>
                  <a:pt x="105826" y="1353105"/>
                </a:cubicBezTo>
                <a:cubicBezTo>
                  <a:pt x="105254" y="1354629"/>
                  <a:pt x="94967" y="1366631"/>
                  <a:pt x="99825" y="1361678"/>
                </a:cubicBezTo>
                <a:cubicBezTo>
                  <a:pt x="100873" y="1360440"/>
                  <a:pt x="103349" y="1357582"/>
                  <a:pt x="102302" y="1359487"/>
                </a:cubicBezTo>
                <a:cubicBezTo>
                  <a:pt x="101540" y="1361297"/>
                  <a:pt x="92967" y="1370632"/>
                  <a:pt x="95444" y="1370155"/>
                </a:cubicBezTo>
                <a:cubicBezTo>
                  <a:pt x="99444" y="1365964"/>
                  <a:pt x="105159" y="1357582"/>
                  <a:pt x="108398" y="1352725"/>
                </a:cubicBezTo>
                <a:cubicBezTo>
                  <a:pt x="107445" y="1351772"/>
                  <a:pt x="106588" y="1350820"/>
                  <a:pt x="105731" y="1349772"/>
                </a:cubicBezTo>
                <a:cubicBezTo>
                  <a:pt x="105445" y="1350153"/>
                  <a:pt x="104969" y="1350629"/>
                  <a:pt x="104492" y="1351200"/>
                </a:cubicBezTo>
                <a:close/>
                <a:moveTo>
                  <a:pt x="77346" y="1374727"/>
                </a:moveTo>
                <a:cubicBezTo>
                  <a:pt x="77918" y="1375966"/>
                  <a:pt x="78489" y="1375394"/>
                  <a:pt x="79346" y="1375489"/>
                </a:cubicBezTo>
                <a:cubicBezTo>
                  <a:pt x="81918" y="1364250"/>
                  <a:pt x="91253" y="1352439"/>
                  <a:pt x="99158" y="1344914"/>
                </a:cubicBezTo>
                <a:lnTo>
                  <a:pt x="98968" y="1344819"/>
                </a:lnTo>
                <a:cubicBezTo>
                  <a:pt x="88586" y="1354915"/>
                  <a:pt x="78584" y="1362916"/>
                  <a:pt x="77346" y="1374727"/>
                </a:cubicBezTo>
                <a:close/>
                <a:moveTo>
                  <a:pt x="47723" y="1419400"/>
                </a:moveTo>
                <a:cubicBezTo>
                  <a:pt x="49057" y="1421304"/>
                  <a:pt x="49628" y="1420352"/>
                  <a:pt x="50962" y="1420447"/>
                </a:cubicBezTo>
                <a:cubicBezTo>
                  <a:pt x="50295" y="1408446"/>
                  <a:pt x="56391" y="1395396"/>
                  <a:pt x="62582" y="1386062"/>
                </a:cubicBezTo>
                <a:cubicBezTo>
                  <a:pt x="54867" y="1393587"/>
                  <a:pt x="44675" y="1413589"/>
                  <a:pt x="47723" y="1419400"/>
                </a:cubicBezTo>
                <a:close/>
                <a:moveTo>
                  <a:pt x="24197" y="1470834"/>
                </a:moveTo>
                <a:cubicBezTo>
                  <a:pt x="25816" y="1474835"/>
                  <a:pt x="25911" y="1473883"/>
                  <a:pt x="27911" y="1474740"/>
                </a:cubicBezTo>
                <a:cubicBezTo>
                  <a:pt x="25625" y="1460166"/>
                  <a:pt x="28959" y="1444165"/>
                  <a:pt x="34865" y="1431306"/>
                </a:cubicBezTo>
                <a:lnTo>
                  <a:pt x="34579" y="1431211"/>
                </a:lnTo>
                <a:cubicBezTo>
                  <a:pt x="26959" y="1443403"/>
                  <a:pt x="21625" y="1461405"/>
                  <a:pt x="24197" y="1470834"/>
                </a:cubicBezTo>
                <a:close/>
                <a:moveTo>
                  <a:pt x="2223900" y="2105771"/>
                </a:moveTo>
                <a:cubicBezTo>
                  <a:pt x="2239997" y="2122630"/>
                  <a:pt x="2262096" y="2111581"/>
                  <a:pt x="2267620" y="2103390"/>
                </a:cubicBezTo>
                <a:cubicBezTo>
                  <a:pt x="2247903" y="2110248"/>
                  <a:pt x="2228091" y="2106819"/>
                  <a:pt x="2224281" y="2103295"/>
                </a:cubicBezTo>
                <a:cubicBezTo>
                  <a:pt x="2223519" y="2103961"/>
                  <a:pt x="2222948" y="2104914"/>
                  <a:pt x="2223900" y="2105771"/>
                </a:cubicBezTo>
                <a:close/>
                <a:moveTo>
                  <a:pt x="2195325" y="2082816"/>
                </a:moveTo>
                <a:cubicBezTo>
                  <a:pt x="2210375" y="2094532"/>
                  <a:pt x="2227520" y="2085483"/>
                  <a:pt x="2234092" y="2072338"/>
                </a:cubicBezTo>
                <a:cubicBezTo>
                  <a:pt x="2221995" y="2079482"/>
                  <a:pt x="2205422" y="2084625"/>
                  <a:pt x="2195421" y="2080434"/>
                </a:cubicBezTo>
                <a:cubicBezTo>
                  <a:pt x="2194944" y="2081101"/>
                  <a:pt x="2194468" y="2082244"/>
                  <a:pt x="2195325" y="2082816"/>
                </a:cubicBezTo>
                <a:close/>
                <a:moveTo>
                  <a:pt x="2166464" y="2063290"/>
                </a:moveTo>
                <a:cubicBezTo>
                  <a:pt x="2180847" y="2073576"/>
                  <a:pt x="2198850" y="2059099"/>
                  <a:pt x="2202564" y="2048812"/>
                </a:cubicBezTo>
                <a:cubicBezTo>
                  <a:pt x="2191896" y="2055860"/>
                  <a:pt x="2178371" y="2063575"/>
                  <a:pt x="2166464" y="2061004"/>
                </a:cubicBezTo>
                <a:cubicBezTo>
                  <a:pt x="2166084" y="2061670"/>
                  <a:pt x="2165512" y="2062813"/>
                  <a:pt x="2166464" y="2063290"/>
                </a:cubicBezTo>
                <a:close/>
                <a:moveTo>
                  <a:pt x="2145700" y="2052336"/>
                </a:moveTo>
                <a:cubicBezTo>
                  <a:pt x="2160368" y="2060813"/>
                  <a:pt x="2175989" y="2043287"/>
                  <a:pt x="2178561" y="2033953"/>
                </a:cubicBezTo>
                <a:cubicBezTo>
                  <a:pt x="2170751" y="2041382"/>
                  <a:pt x="2153320" y="2052145"/>
                  <a:pt x="2145605" y="2050145"/>
                </a:cubicBezTo>
                <a:cubicBezTo>
                  <a:pt x="2145224" y="2050716"/>
                  <a:pt x="2144843" y="2051955"/>
                  <a:pt x="2145700" y="2052336"/>
                </a:cubicBezTo>
                <a:close/>
                <a:moveTo>
                  <a:pt x="2124364" y="2044335"/>
                </a:moveTo>
                <a:cubicBezTo>
                  <a:pt x="2140271" y="2048812"/>
                  <a:pt x="2149415" y="2032809"/>
                  <a:pt x="2152463" y="2021189"/>
                </a:cubicBezTo>
                <a:cubicBezTo>
                  <a:pt x="2144557" y="2030524"/>
                  <a:pt x="2132936" y="2041858"/>
                  <a:pt x="2123983" y="2042144"/>
                </a:cubicBezTo>
                <a:cubicBezTo>
                  <a:pt x="2123793" y="2042811"/>
                  <a:pt x="2123507" y="2044144"/>
                  <a:pt x="2124364" y="2044335"/>
                </a:cubicBezTo>
                <a:close/>
                <a:moveTo>
                  <a:pt x="2099027" y="2038048"/>
                </a:moveTo>
                <a:cubicBezTo>
                  <a:pt x="2114363" y="2040334"/>
                  <a:pt x="2121030" y="2022427"/>
                  <a:pt x="2122554" y="2011092"/>
                </a:cubicBezTo>
                <a:cubicBezTo>
                  <a:pt x="2116077" y="2020808"/>
                  <a:pt x="2109410" y="2032524"/>
                  <a:pt x="2098456" y="2035953"/>
                </a:cubicBezTo>
                <a:cubicBezTo>
                  <a:pt x="2098265" y="2036620"/>
                  <a:pt x="2098170" y="2038048"/>
                  <a:pt x="2099027" y="2038048"/>
                </a:cubicBezTo>
                <a:close/>
                <a:moveTo>
                  <a:pt x="2071119" y="2036238"/>
                </a:moveTo>
                <a:cubicBezTo>
                  <a:pt x="2086073" y="2041382"/>
                  <a:pt x="2093408" y="2018332"/>
                  <a:pt x="2093503" y="2008045"/>
                </a:cubicBezTo>
                <a:cubicBezTo>
                  <a:pt x="2087502" y="2018617"/>
                  <a:pt x="2082168" y="2030714"/>
                  <a:pt x="2071119" y="2035191"/>
                </a:cubicBezTo>
                <a:lnTo>
                  <a:pt x="2071119" y="2036238"/>
                </a:lnTo>
                <a:close/>
                <a:moveTo>
                  <a:pt x="2053022" y="2038143"/>
                </a:moveTo>
                <a:cubicBezTo>
                  <a:pt x="2053879" y="2039763"/>
                  <a:pt x="2055879" y="2038048"/>
                  <a:pt x="2057022" y="2037762"/>
                </a:cubicBezTo>
                <a:cubicBezTo>
                  <a:pt x="2055784" y="2033381"/>
                  <a:pt x="2059118" y="2029762"/>
                  <a:pt x="2059975" y="2025761"/>
                </a:cubicBezTo>
                <a:cubicBezTo>
                  <a:pt x="2061785" y="2018998"/>
                  <a:pt x="2061499" y="2012807"/>
                  <a:pt x="2059880" y="2006711"/>
                </a:cubicBezTo>
                <a:cubicBezTo>
                  <a:pt x="2058927" y="2012997"/>
                  <a:pt x="2054355" y="2022999"/>
                  <a:pt x="2055212" y="2028047"/>
                </a:cubicBezTo>
                <a:cubicBezTo>
                  <a:pt x="2055593" y="2032143"/>
                  <a:pt x="2057022" y="2035191"/>
                  <a:pt x="2052641" y="2037191"/>
                </a:cubicBezTo>
                <a:lnTo>
                  <a:pt x="2053022" y="2038143"/>
                </a:lnTo>
                <a:close/>
                <a:moveTo>
                  <a:pt x="2027876" y="2046430"/>
                </a:moveTo>
                <a:cubicBezTo>
                  <a:pt x="2043306" y="2045478"/>
                  <a:pt x="2039496" y="2018617"/>
                  <a:pt x="2035305" y="2012140"/>
                </a:cubicBezTo>
                <a:cubicBezTo>
                  <a:pt x="2035591" y="2021570"/>
                  <a:pt x="2033400" y="2041096"/>
                  <a:pt x="2027495" y="2045478"/>
                </a:cubicBezTo>
                <a:lnTo>
                  <a:pt x="2027876" y="2046430"/>
                </a:lnTo>
                <a:close/>
                <a:moveTo>
                  <a:pt x="2003873" y="2060051"/>
                </a:moveTo>
                <a:cubicBezTo>
                  <a:pt x="2019398" y="2056717"/>
                  <a:pt x="2013969" y="2033095"/>
                  <a:pt x="2008635" y="2024618"/>
                </a:cubicBezTo>
                <a:cubicBezTo>
                  <a:pt x="2009207" y="2035953"/>
                  <a:pt x="2010159" y="2051288"/>
                  <a:pt x="2003301" y="2059289"/>
                </a:cubicBezTo>
                <a:lnTo>
                  <a:pt x="2003873" y="2060051"/>
                </a:lnTo>
                <a:close/>
                <a:moveTo>
                  <a:pt x="1980155" y="2045097"/>
                </a:moveTo>
                <a:cubicBezTo>
                  <a:pt x="1984061" y="2057003"/>
                  <a:pt x="1985394" y="2069386"/>
                  <a:pt x="1980917" y="2076815"/>
                </a:cubicBezTo>
                <a:cubicBezTo>
                  <a:pt x="1981394" y="2077387"/>
                  <a:pt x="1982441" y="2078244"/>
                  <a:pt x="1983108" y="2077387"/>
                </a:cubicBezTo>
                <a:cubicBezTo>
                  <a:pt x="1995586" y="2066528"/>
                  <a:pt x="1988442" y="2050621"/>
                  <a:pt x="1979012" y="2041477"/>
                </a:cubicBezTo>
                <a:lnTo>
                  <a:pt x="1980155" y="2045097"/>
                </a:lnTo>
                <a:close/>
                <a:moveTo>
                  <a:pt x="1954629" y="2067576"/>
                </a:moveTo>
                <a:cubicBezTo>
                  <a:pt x="1959010" y="2078339"/>
                  <a:pt x="1961963" y="2091198"/>
                  <a:pt x="1957010" y="2100913"/>
                </a:cubicBezTo>
                <a:cubicBezTo>
                  <a:pt x="1957581" y="2101485"/>
                  <a:pt x="1958629" y="2102056"/>
                  <a:pt x="1959296" y="2101199"/>
                </a:cubicBezTo>
                <a:cubicBezTo>
                  <a:pt x="1971488" y="2088912"/>
                  <a:pt x="1964439" y="2072148"/>
                  <a:pt x="1953104" y="2063956"/>
                </a:cubicBezTo>
                <a:lnTo>
                  <a:pt x="1954629" y="2067576"/>
                </a:lnTo>
                <a:close/>
                <a:moveTo>
                  <a:pt x="1928435" y="2097294"/>
                </a:moveTo>
                <a:cubicBezTo>
                  <a:pt x="1933959" y="2108152"/>
                  <a:pt x="1937198" y="2121868"/>
                  <a:pt x="1932721" y="2132346"/>
                </a:cubicBezTo>
                <a:cubicBezTo>
                  <a:pt x="1935864" y="2134537"/>
                  <a:pt x="1937388" y="2127202"/>
                  <a:pt x="1938626" y="2125964"/>
                </a:cubicBezTo>
                <a:cubicBezTo>
                  <a:pt x="1947104" y="2114820"/>
                  <a:pt x="1934531" y="2096532"/>
                  <a:pt x="1926815" y="2093865"/>
                </a:cubicBezTo>
                <a:lnTo>
                  <a:pt x="1928435" y="2097294"/>
                </a:lnTo>
                <a:close/>
                <a:moveTo>
                  <a:pt x="1908242" y="2125107"/>
                </a:moveTo>
                <a:cubicBezTo>
                  <a:pt x="1915481" y="2137204"/>
                  <a:pt x="1917957" y="2150920"/>
                  <a:pt x="1914242" y="2160635"/>
                </a:cubicBezTo>
                <a:cubicBezTo>
                  <a:pt x="1917576" y="2162540"/>
                  <a:pt x="1918529" y="2155301"/>
                  <a:pt x="1919958" y="2153587"/>
                </a:cubicBezTo>
                <a:cubicBezTo>
                  <a:pt x="1927196" y="2137870"/>
                  <a:pt x="1917290" y="2126821"/>
                  <a:pt x="1906337" y="2121773"/>
                </a:cubicBezTo>
                <a:lnTo>
                  <a:pt x="1908242" y="2125107"/>
                </a:lnTo>
                <a:close/>
                <a:moveTo>
                  <a:pt x="1884905" y="2161588"/>
                </a:moveTo>
                <a:cubicBezTo>
                  <a:pt x="1891859" y="2171493"/>
                  <a:pt x="1894716" y="2191496"/>
                  <a:pt x="1890906" y="2198830"/>
                </a:cubicBezTo>
                <a:cubicBezTo>
                  <a:pt x="1891763" y="2199402"/>
                  <a:pt x="1892811" y="2199497"/>
                  <a:pt x="1893383" y="2198354"/>
                </a:cubicBezTo>
                <a:cubicBezTo>
                  <a:pt x="1903765" y="2182733"/>
                  <a:pt x="1899193" y="2164159"/>
                  <a:pt x="1883000" y="2158159"/>
                </a:cubicBezTo>
                <a:lnTo>
                  <a:pt x="1884905" y="2161588"/>
                </a:lnTo>
                <a:close/>
                <a:moveTo>
                  <a:pt x="1864141" y="2200640"/>
                </a:moveTo>
                <a:cubicBezTo>
                  <a:pt x="1870904" y="2215594"/>
                  <a:pt x="1871856" y="2229977"/>
                  <a:pt x="1867570" y="2241788"/>
                </a:cubicBezTo>
                <a:cubicBezTo>
                  <a:pt x="1868427" y="2242455"/>
                  <a:pt x="1869380" y="2242455"/>
                  <a:pt x="1870046" y="2241217"/>
                </a:cubicBezTo>
                <a:cubicBezTo>
                  <a:pt x="1881095" y="2224643"/>
                  <a:pt x="1877666" y="2203974"/>
                  <a:pt x="1862426" y="2196735"/>
                </a:cubicBezTo>
                <a:lnTo>
                  <a:pt x="1864141" y="2200640"/>
                </a:lnTo>
                <a:close/>
                <a:moveTo>
                  <a:pt x="1838709" y="2244550"/>
                </a:moveTo>
                <a:cubicBezTo>
                  <a:pt x="1846996" y="2257409"/>
                  <a:pt x="1848901" y="2272459"/>
                  <a:pt x="1844996" y="2283508"/>
                </a:cubicBezTo>
                <a:cubicBezTo>
                  <a:pt x="1848615" y="2285032"/>
                  <a:pt x="1849568" y="2276459"/>
                  <a:pt x="1850996" y="2274649"/>
                </a:cubicBezTo>
                <a:cubicBezTo>
                  <a:pt x="1858140" y="2257123"/>
                  <a:pt x="1849472" y="2245122"/>
                  <a:pt x="1836614" y="2241217"/>
                </a:cubicBezTo>
                <a:lnTo>
                  <a:pt x="1838709" y="2244550"/>
                </a:lnTo>
                <a:close/>
                <a:moveTo>
                  <a:pt x="1814992" y="2288556"/>
                </a:moveTo>
                <a:cubicBezTo>
                  <a:pt x="1822421" y="2299605"/>
                  <a:pt x="1823564" y="2321512"/>
                  <a:pt x="1819278" y="2329609"/>
                </a:cubicBezTo>
                <a:cubicBezTo>
                  <a:pt x="1820231" y="2330275"/>
                  <a:pt x="1821183" y="2330085"/>
                  <a:pt x="1821850" y="2328751"/>
                </a:cubicBezTo>
                <a:cubicBezTo>
                  <a:pt x="1832232" y="2312083"/>
                  <a:pt x="1831756" y="2290937"/>
                  <a:pt x="1813087" y="2285032"/>
                </a:cubicBezTo>
                <a:lnTo>
                  <a:pt x="1814992" y="2288556"/>
                </a:lnTo>
                <a:close/>
                <a:moveTo>
                  <a:pt x="1795370" y="2361517"/>
                </a:moveTo>
                <a:cubicBezTo>
                  <a:pt x="1794418" y="2370185"/>
                  <a:pt x="1792513" y="2374852"/>
                  <a:pt x="1790608" y="2379139"/>
                </a:cubicBezTo>
                <a:cubicBezTo>
                  <a:pt x="1791560" y="2379996"/>
                  <a:pt x="1792418" y="2379805"/>
                  <a:pt x="1793180" y="2378472"/>
                </a:cubicBezTo>
                <a:cubicBezTo>
                  <a:pt x="1805562" y="2361422"/>
                  <a:pt x="1807086" y="2337895"/>
                  <a:pt x="1790322" y="2329323"/>
                </a:cubicBezTo>
                <a:cubicBezTo>
                  <a:pt x="1794799" y="2340086"/>
                  <a:pt x="1796323" y="2353326"/>
                  <a:pt x="1795370" y="2361517"/>
                </a:cubicBezTo>
                <a:close/>
                <a:moveTo>
                  <a:pt x="1760699" y="2382377"/>
                </a:moveTo>
                <a:cubicBezTo>
                  <a:pt x="1767653" y="2397617"/>
                  <a:pt x="1765748" y="2414191"/>
                  <a:pt x="1759842" y="2425811"/>
                </a:cubicBezTo>
                <a:cubicBezTo>
                  <a:pt x="1763557" y="2427430"/>
                  <a:pt x="1765843" y="2418001"/>
                  <a:pt x="1767748" y="2416096"/>
                </a:cubicBezTo>
                <a:cubicBezTo>
                  <a:pt x="1777940" y="2398379"/>
                  <a:pt x="1772891" y="2383711"/>
                  <a:pt x="1758985" y="2378758"/>
                </a:cubicBezTo>
                <a:lnTo>
                  <a:pt x="1760699" y="2382377"/>
                </a:lnTo>
                <a:close/>
                <a:moveTo>
                  <a:pt x="1723552" y="2473817"/>
                </a:moveTo>
                <a:cubicBezTo>
                  <a:pt x="1737839" y="2462863"/>
                  <a:pt x="1746793" y="2433907"/>
                  <a:pt x="1726981" y="2425430"/>
                </a:cubicBezTo>
                <a:cubicBezTo>
                  <a:pt x="1732696" y="2440860"/>
                  <a:pt x="1731839" y="2460006"/>
                  <a:pt x="1722790" y="2473245"/>
                </a:cubicBezTo>
                <a:lnTo>
                  <a:pt x="1723552" y="2473817"/>
                </a:lnTo>
                <a:close/>
                <a:moveTo>
                  <a:pt x="1688881" y="2511726"/>
                </a:moveTo>
                <a:cubicBezTo>
                  <a:pt x="1705931" y="2499725"/>
                  <a:pt x="1720885" y="2471436"/>
                  <a:pt x="1699930" y="2459720"/>
                </a:cubicBezTo>
                <a:cubicBezTo>
                  <a:pt x="1705169" y="2476865"/>
                  <a:pt x="1699073" y="2498487"/>
                  <a:pt x="1688214" y="2511155"/>
                </a:cubicBezTo>
                <a:lnTo>
                  <a:pt x="1688881" y="2511726"/>
                </a:lnTo>
                <a:close/>
                <a:moveTo>
                  <a:pt x="1645923" y="2549255"/>
                </a:moveTo>
                <a:cubicBezTo>
                  <a:pt x="1664116" y="2539635"/>
                  <a:pt x="1683166" y="2512298"/>
                  <a:pt x="1662973" y="2499249"/>
                </a:cubicBezTo>
                <a:cubicBezTo>
                  <a:pt x="1665926" y="2518203"/>
                  <a:pt x="1656972" y="2538016"/>
                  <a:pt x="1645256" y="2548588"/>
                </a:cubicBezTo>
                <a:lnTo>
                  <a:pt x="1645923" y="2549255"/>
                </a:lnTo>
                <a:close/>
                <a:moveTo>
                  <a:pt x="1585154" y="2587260"/>
                </a:moveTo>
                <a:cubicBezTo>
                  <a:pt x="1593536" y="2585641"/>
                  <a:pt x="1602299" y="2576687"/>
                  <a:pt x="1605251" y="2575163"/>
                </a:cubicBezTo>
                <a:cubicBezTo>
                  <a:pt x="1616681" y="2566305"/>
                  <a:pt x="1623063" y="2548874"/>
                  <a:pt x="1612205" y="2539825"/>
                </a:cubicBezTo>
                <a:cubicBezTo>
                  <a:pt x="1612395" y="2557161"/>
                  <a:pt x="1596012" y="2580592"/>
                  <a:pt x="1584582" y="2586498"/>
                </a:cubicBezTo>
                <a:lnTo>
                  <a:pt x="1585154" y="2587260"/>
                </a:lnTo>
                <a:close/>
                <a:moveTo>
                  <a:pt x="1515907" y="2616120"/>
                </a:moveTo>
                <a:cubicBezTo>
                  <a:pt x="1538481" y="2612977"/>
                  <a:pt x="1567247" y="2592784"/>
                  <a:pt x="1557817" y="2572591"/>
                </a:cubicBezTo>
                <a:cubicBezTo>
                  <a:pt x="1551340" y="2591070"/>
                  <a:pt x="1531909" y="2609167"/>
                  <a:pt x="1515621" y="2615168"/>
                </a:cubicBezTo>
                <a:lnTo>
                  <a:pt x="1515907" y="2616120"/>
                </a:lnTo>
                <a:close/>
                <a:moveTo>
                  <a:pt x="1446946" y="2630122"/>
                </a:moveTo>
                <a:cubicBezTo>
                  <a:pt x="1464853" y="2631456"/>
                  <a:pt x="1501524" y="2617454"/>
                  <a:pt x="1489237" y="2595451"/>
                </a:cubicBezTo>
                <a:cubicBezTo>
                  <a:pt x="1481998" y="2612882"/>
                  <a:pt x="1464091" y="2625550"/>
                  <a:pt x="1446755" y="2629265"/>
                </a:cubicBezTo>
                <a:lnTo>
                  <a:pt x="1446946" y="2630122"/>
                </a:lnTo>
                <a:close/>
                <a:moveTo>
                  <a:pt x="1373032" y="2631456"/>
                </a:moveTo>
                <a:cubicBezTo>
                  <a:pt x="1392177" y="2633742"/>
                  <a:pt x="1427134" y="2629646"/>
                  <a:pt x="1421800" y="2605357"/>
                </a:cubicBezTo>
                <a:cubicBezTo>
                  <a:pt x="1410465" y="2620883"/>
                  <a:pt x="1388558" y="2629836"/>
                  <a:pt x="1370651" y="2629456"/>
                </a:cubicBezTo>
                <a:cubicBezTo>
                  <a:pt x="1370365" y="2630884"/>
                  <a:pt x="1371222" y="2631265"/>
                  <a:pt x="1373032" y="2631456"/>
                </a:cubicBezTo>
                <a:close/>
                <a:moveTo>
                  <a:pt x="1294165" y="2615549"/>
                </a:moveTo>
                <a:cubicBezTo>
                  <a:pt x="1315691" y="2623264"/>
                  <a:pt x="1349315" y="2626979"/>
                  <a:pt x="1354649" y="2603548"/>
                </a:cubicBezTo>
                <a:cubicBezTo>
                  <a:pt x="1334837" y="2615930"/>
                  <a:pt x="1312739" y="2618121"/>
                  <a:pt x="1292260" y="2613073"/>
                </a:cubicBezTo>
                <a:cubicBezTo>
                  <a:pt x="1291593" y="2614311"/>
                  <a:pt x="1292450" y="2614882"/>
                  <a:pt x="1294165" y="2615549"/>
                </a:cubicBezTo>
                <a:close/>
                <a:moveTo>
                  <a:pt x="1226156" y="2583831"/>
                </a:moveTo>
                <a:cubicBezTo>
                  <a:pt x="1243587" y="2594689"/>
                  <a:pt x="1277115" y="2606405"/>
                  <a:pt x="1281211" y="2581640"/>
                </a:cubicBezTo>
                <a:cubicBezTo>
                  <a:pt x="1264066" y="2591070"/>
                  <a:pt x="1241111" y="2589355"/>
                  <a:pt x="1224728" y="2580973"/>
                </a:cubicBezTo>
                <a:cubicBezTo>
                  <a:pt x="1223966" y="2582211"/>
                  <a:pt x="1224633" y="2582878"/>
                  <a:pt x="1226156" y="2583831"/>
                </a:cubicBezTo>
                <a:close/>
                <a:moveTo>
                  <a:pt x="1164053" y="2534872"/>
                </a:moveTo>
                <a:cubicBezTo>
                  <a:pt x="1176722" y="2548112"/>
                  <a:pt x="1207773" y="2569353"/>
                  <a:pt x="1218822" y="2546683"/>
                </a:cubicBezTo>
                <a:cubicBezTo>
                  <a:pt x="1199867" y="2551160"/>
                  <a:pt x="1177007" y="2543826"/>
                  <a:pt x="1163387" y="2531824"/>
                </a:cubicBezTo>
                <a:cubicBezTo>
                  <a:pt x="1162339" y="2532777"/>
                  <a:pt x="1162815" y="2533634"/>
                  <a:pt x="1164053" y="2534872"/>
                </a:cubicBezTo>
                <a:close/>
                <a:moveTo>
                  <a:pt x="1198343" y="1695148"/>
                </a:moveTo>
                <a:lnTo>
                  <a:pt x="1201296" y="1694672"/>
                </a:lnTo>
                <a:cubicBezTo>
                  <a:pt x="1191390" y="1689814"/>
                  <a:pt x="1181484" y="1681718"/>
                  <a:pt x="1178627" y="1671526"/>
                </a:cubicBezTo>
                <a:cubicBezTo>
                  <a:pt x="1177865" y="1671526"/>
                  <a:pt x="1177103" y="1671907"/>
                  <a:pt x="1177293" y="1672955"/>
                </a:cubicBezTo>
                <a:cubicBezTo>
                  <a:pt x="1177388" y="1686671"/>
                  <a:pt x="1187199" y="1696291"/>
                  <a:pt x="1198343" y="1695148"/>
                </a:cubicBezTo>
                <a:close/>
                <a:moveTo>
                  <a:pt x="1193200" y="1735915"/>
                </a:moveTo>
                <a:lnTo>
                  <a:pt x="1196248" y="1736391"/>
                </a:lnTo>
                <a:cubicBezTo>
                  <a:pt x="1186247" y="1725914"/>
                  <a:pt x="1180055" y="1716103"/>
                  <a:pt x="1178627" y="1704007"/>
                </a:cubicBezTo>
                <a:cubicBezTo>
                  <a:pt x="1177865" y="1703911"/>
                  <a:pt x="1177103" y="1704007"/>
                  <a:pt x="1177007" y="1704959"/>
                </a:cubicBezTo>
                <a:cubicBezTo>
                  <a:pt x="1174531" y="1719056"/>
                  <a:pt x="1181960" y="1733439"/>
                  <a:pt x="1193200" y="1735915"/>
                </a:cubicBezTo>
                <a:close/>
                <a:moveTo>
                  <a:pt x="1114333" y="2472865"/>
                </a:moveTo>
                <a:cubicBezTo>
                  <a:pt x="1123477" y="2488295"/>
                  <a:pt x="1148242" y="2514870"/>
                  <a:pt x="1163863" y="2495915"/>
                </a:cubicBezTo>
                <a:cubicBezTo>
                  <a:pt x="1144622" y="2495629"/>
                  <a:pt x="1125572" y="2484771"/>
                  <a:pt x="1114428" y="2469912"/>
                </a:cubicBezTo>
                <a:cubicBezTo>
                  <a:pt x="1113285" y="2470483"/>
                  <a:pt x="1113571" y="2471341"/>
                  <a:pt x="1114333" y="2472865"/>
                </a:cubicBezTo>
                <a:close/>
                <a:moveTo>
                  <a:pt x="1086520" y="2420477"/>
                </a:moveTo>
                <a:cubicBezTo>
                  <a:pt x="1094426" y="2439051"/>
                  <a:pt x="1112904" y="2464387"/>
                  <a:pt x="1130049" y="2448290"/>
                </a:cubicBezTo>
                <a:cubicBezTo>
                  <a:pt x="1111094" y="2445814"/>
                  <a:pt x="1094521" y="2431621"/>
                  <a:pt x="1087091" y="2417620"/>
                </a:cubicBezTo>
                <a:cubicBezTo>
                  <a:pt x="1085853" y="2418001"/>
                  <a:pt x="1085853" y="2418858"/>
                  <a:pt x="1086520" y="2420477"/>
                </a:cubicBezTo>
                <a:close/>
                <a:moveTo>
                  <a:pt x="1064612" y="2354374"/>
                </a:moveTo>
                <a:cubicBezTo>
                  <a:pt x="1068994" y="2373138"/>
                  <a:pt x="1082805" y="2399617"/>
                  <a:pt x="1102046" y="2388378"/>
                </a:cubicBezTo>
                <a:cubicBezTo>
                  <a:pt x="1085663" y="2382853"/>
                  <a:pt x="1070994" y="2367232"/>
                  <a:pt x="1065660" y="2351802"/>
                </a:cubicBezTo>
                <a:cubicBezTo>
                  <a:pt x="1064422" y="2351992"/>
                  <a:pt x="1064231" y="2352754"/>
                  <a:pt x="1064612" y="2354374"/>
                </a:cubicBezTo>
                <a:close/>
                <a:moveTo>
                  <a:pt x="1052039" y="2287508"/>
                </a:moveTo>
                <a:cubicBezTo>
                  <a:pt x="1053944" y="2308272"/>
                  <a:pt x="1062326" y="2333800"/>
                  <a:pt x="1084234" y="2330656"/>
                </a:cubicBezTo>
                <a:cubicBezTo>
                  <a:pt x="1068422" y="2320274"/>
                  <a:pt x="1056897" y="2303034"/>
                  <a:pt x="1053563" y="2285222"/>
                </a:cubicBezTo>
                <a:cubicBezTo>
                  <a:pt x="1052230" y="2285032"/>
                  <a:pt x="1051944" y="2285889"/>
                  <a:pt x="1052039" y="2287508"/>
                </a:cubicBezTo>
                <a:close/>
                <a:moveTo>
                  <a:pt x="1051087" y="2225024"/>
                </a:moveTo>
                <a:lnTo>
                  <a:pt x="1050896" y="2223500"/>
                </a:lnTo>
                <a:cubicBezTo>
                  <a:pt x="1049658" y="2223405"/>
                  <a:pt x="1049277" y="2224357"/>
                  <a:pt x="1049277" y="2225881"/>
                </a:cubicBezTo>
                <a:cubicBezTo>
                  <a:pt x="1048325" y="2245503"/>
                  <a:pt x="1057373" y="2272173"/>
                  <a:pt x="1076138" y="2264934"/>
                </a:cubicBezTo>
                <a:cubicBezTo>
                  <a:pt x="1062422" y="2256457"/>
                  <a:pt x="1052706" y="2239883"/>
                  <a:pt x="1051087" y="2225024"/>
                </a:cubicBezTo>
                <a:close/>
                <a:moveTo>
                  <a:pt x="1056992" y="2172922"/>
                </a:moveTo>
                <a:cubicBezTo>
                  <a:pt x="1055945" y="2167493"/>
                  <a:pt x="1055849" y="2164350"/>
                  <a:pt x="1055754" y="2160730"/>
                </a:cubicBezTo>
                <a:cubicBezTo>
                  <a:pt x="1054516" y="2160445"/>
                  <a:pt x="1054040" y="2161302"/>
                  <a:pt x="1053849" y="2162730"/>
                </a:cubicBezTo>
                <a:cubicBezTo>
                  <a:pt x="1051182" y="2181780"/>
                  <a:pt x="1054611" y="2206831"/>
                  <a:pt x="1075661" y="2204641"/>
                </a:cubicBezTo>
                <a:cubicBezTo>
                  <a:pt x="1066422" y="2196830"/>
                  <a:pt x="1059183" y="2184162"/>
                  <a:pt x="1056992" y="2172922"/>
                </a:cubicBezTo>
                <a:close/>
                <a:moveTo>
                  <a:pt x="1065851" y="2101009"/>
                </a:moveTo>
                <a:lnTo>
                  <a:pt x="1066041" y="2099580"/>
                </a:lnTo>
                <a:cubicBezTo>
                  <a:pt x="1064898" y="2099104"/>
                  <a:pt x="1064327" y="2099675"/>
                  <a:pt x="1064041" y="2101104"/>
                </a:cubicBezTo>
                <a:cubicBezTo>
                  <a:pt x="1058897" y="2120535"/>
                  <a:pt x="1061469" y="2145490"/>
                  <a:pt x="1080043" y="2148348"/>
                </a:cubicBezTo>
                <a:cubicBezTo>
                  <a:pt x="1066708" y="2131870"/>
                  <a:pt x="1064422" y="2107295"/>
                  <a:pt x="1065851" y="2101009"/>
                </a:cubicBezTo>
                <a:close/>
                <a:moveTo>
                  <a:pt x="1086520" y="2080530"/>
                </a:moveTo>
                <a:cubicBezTo>
                  <a:pt x="1078995" y="2067576"/>
                  <a:pt x="1078233" y="2057860"/>
                  <a:pt x="1079376" y="2046907"/>
                </a:cubicBezTo>
                <a:cubicBezTo>
                  <a:pt x="1078328" y="2046525"/>
                  <a:pt x="1077662" y="2047097"/>
                  <a:pt x="1077281" y="2048526"/>
                </a:cubicBezTo>
                <a:cubicBezTo>
                  <a:pt x="1071470" y="2066147"/>
                  <a:pt x="1074423" y="2090150"/>
                  <a:pt x="1092806" y="2089007"/>
                </a:cubicBezTo>
                <a:cubicBezTo>
                  <a:pt x="1090711" y="2086245"/>
                  <a:pt x="1088234" y="2083387"/>
                  <a:pt x="1086520" y="2080530"/>
                </a:cubicBezTo>
                <a:close/>
                <a:moveTo>
                  <a:pt x="1095664" y="1995567"/>
                </a:moveTo>
                <a:lnTo>
                  <a:pt x="1095854" y="1994329"/>
                </a:lnTo>
                <a:cubicBezTo>
                  <a:pt x="1094807" y="1993852"/>
                  <a:pt x="1094140" y="1994424"/>
                  <a:pt x="1093759" y="1995662"/>
                </a:cubicBezTo>
                <a:cubicBezTo>
                  <a:pt x="1087853" y="2012521"/>
                  <a:pt x="1087949" y="2034333"/>
                  <a:pt x="1106999" y="2036620"/>
                </a:cubicBezTo>
                <a:cubicBezTo>
                  <a:pt x="1098045" y="2027190"/>
                  <a:pt x="1092902" y="2004425"/>
                  <a:pt x="1095664" y="1995567"/>
                </a:cubicBezTo>
                <a:close/>
                <a:moveTo>
                  <a:pt x="1108427" y="1957848"/>
                </a:moveTo>
                <a:lnTo>
                  <a:pt x="1108618" y="1956609"/>
                </a:lnTo>
                <a:cubicBezTo>
                  <a:pt x="1107665" y="1956133"/>
                  <a:pt x="1106903" y="1956609"/>
                  <a:pt x="1106522" y="1957848"/>
                </a:cubicBezTo>
                <a:cubicBezTo>
                  <a:pt x="1100331" y="1974326"/>
                  <a:pt x="1100522" y="1995376"/>
                  <a:pt x="1119000" y="1998043"/>
                </a:cubicBezTo>
                <a:cubicBezTo>
                  <a:pt x="1110523" y="1988709"/>
                  <a:pt x="1105665" y="1966516"/>
                  <a:pt x="1108427" y="1957848"/>
                </a:cubicBezTo>
                <a:close/>
                <a:moveTo>
                  <a:pt x="1130811" y="1954038"/>
                </a:moveTo>
                <a:cubicBezTo>
                  <a:pt x="1122334" y="1942417"/>
                  <a:pt x="1119953" y="1928416"/>
                  <a:pt x="1122143" y="1917557"/>
                </a:cubicBezTo>
                <a:cubicBezTo>
                  <a:pt x="1121191" y="1917081"/>
                  <a:pt x="1120429" y="1917557"/>
                  <a:pt x="1120048" y="1918795"/>
                </a:cubicBezTo>
                <a:cubicBezTo>
                  <a:pt x="1113380" y="1934988"/>
                  <a:pt x="1115952" y="1956229"/>
                  <a:pt x="1132811" y="1956895"/>
                </a:cubicBezTo>
                <a:lnTo>
                  <a:pt x="1130811" y="1954038"/>
                </a:lnTo>
                <a:close/>
                <a:moveTo>
                  <a:pt x="1140527" y="1893935"/>
                </a:moveTo>
                <a:cubicBezTo>
                  <a:pt x="1137193" y="1883172"/>
                  <a:pt x="1137860" y="1876409"/>
                  <a:pt x="1138717" y="1871266"/>
                </a:cubicBezTo>
                <a:cubicBezTo>
                  <a:pt x="1137764" y="1870789"/>
                  <a:pt x="1137002" y="1871266"/>
                  <a:pt x="1136717" y="1872408"/>
                </a:cubicBezTo>
                <a:cubicBezTo>
                  <a:pt x="1130716" y="1888125"/>
                  <a:pt x="1131954" y="1907556"/>
                  <a:pt x="1149290" y="1910223"/>
                </a:cubicBezTo>
                <a:cubicBezTo>
                  <a:pt x="1145575" y="1905270"/>
                  <a:pt x="1142336" y="1899650"/>
                  <a:pt x="1140527" y="1893935"/>
                </a:cubicBezTo>
                <a:close/>
                <a:moveTo>
                  <a:pt x="1155671" y="1850787"/>
                </a:moveTo>
                <a:cubicBezTo>
                  <a:pt x="1152814" y="1842309"/>
                  <a:pt x="1151957" y="1833546"/>
                  <a:pt x="1153290" y="1825450"/>
                </a:cubicBezTo>
                <a:cubicBezTo>
                  <a:pt x="1152433" y="1824974"/>
                  <a:pt x="1151671" y="1825260"/>
                  <a:pt x="1151290" y="1826498"/>
                </a:cubicBezTo>
                <a:cubicBezTo>
                  <a:pt x="1145099" y="1842500"/>
                  <a:pt x="1147956" y="1862121"/>
                  <a:pt x="1162910" y="1866408"/>
                </a:cubicBezTo>
                <a:cubicBezTo>
                  <a:pt x="1159958" y="1861455"/>
                  <a:pt x="1157100" y="1855549"/>
                  <a:pt x="1155671" y="1850787"/>
                </a:cubicBezTo>
                <a:close/>
                <a:moveTo>
                  <a:pt x="1167197" y="1801162"/>
                </a:moveTo>
                <a:cubicBezTo>
                  <a:pt x="1165101" y="1795446"/>
                  <a:pt x="1164339" y="1789922"/>
                  <a:pt x="1164815" y="1784969"/>
                </a:cubicBezTo>
                <a:cubicBezTo>
                  <a:pt x="1161482" y="1784779"/>
                  <a:pt x="1162529" y="1791541"/>
                  <a:pt x="1161672" y="1793541"/>
                </a:cubicBezTo>
                <a:cubicBezTo>
                  <a:pt x="1159196" y="1809258"/>
                  <a:pt x="1167292" y="1818592"/>
                  <a:pt x="1178912" y="1819259"/>
                </a:cubicBezTo>
                <a:cubicBezTo>
                  <a:pt x="1174055" y="1814306"/>
                  <a:pt x="1169102" y="1807162"/>
                  <a:pt x="1167197" y="1801162"/>
                </a:cubicBezTo>
                <a:close/>
                <a:moveTo>
                  <a:pt x="1173102" y="1743821"/>
                </a:moveTo>
                <a:cubicBezTo>
                  <a:pt x="1167197" y="1757823"/>
                  <a:pt x="1174531" y="1776682"/>
                  <a:pt x="1189961" y="1776682"/>
                </a:cubicBezTo>
                <a:cubicBezTo>
                  <a:pt x="1181198" y="1768395"/>
                  <a:pt x="1173674" y="1755537"/>
                  <a:pt x="1173864" y="1743916"/>
                </a:cubicBezTo>
                <a:lnTo>
                  <a:pt x="1173102" y="1743821"/>
                </a:lnTo>
                <a:close/>
                <a:moveTo>
                  <a:pt x="1172626" y="1638284"/>
                </a:moveTo>
                <a:cubicBezTo>
                  <a:pt x="1174626" y="1652762"/>
                  <a:pt x="1187675" y="1662001"/>
                  <a:pt x="1199391" y="1657525"/>
                </a:cubicBezTo>
                <a:cubicBezTo>
                  <a:pt x="1189009" y="1653619"/>
                  <a:pt x="1177960" y="1646475"/>
                  <a:pt x="1173864" y="1636760"/>
                </a:cubicBezTo>
                <a:cubicBezTo>
                  <a:pt x="1173007" y="1636950"/>
                  <a:pt x="1172340" y="1637332"/>
                  <a:pt x="1172626" y="1638284"/>
                </a:cubicBezTo>
                <a:close/>
                <a:moveTo>
                  <a:pt x="1162434" y="1604280"/>
                </a:moveTo>
                <a:cubicBezTo>
                  <a:pt x="1166720" y="1617710"/>
                  <a:pt x="1179674" y="1624758"/>
                  <a:pt x="1191390" y="1618758"/>
                </a:cubicBezTo>
                <a:cubicBezTo>
                  <a:pt x="1180817" y="1616376"/>
                  <a:pt x="1169483" y="1611900"/>
                  <a:pt x="1163387" y="1602661"/>
                </a:cubicBezTo>
                <a:cubicBezTo>
                  <a:pt x="1162720" y="1602946"/>
                  <a:pt x="1162148" y="1603422"/>
                  <a:pt x="1162434" y="1604280"/>
                </a:cubicBezTo>
                <a:close/>
                <a:moveTo>
                  <a:pt x="1151195" y="1580753"/>
                </a:moveTo>
                <a:cubicBezTo>
                  <a:pt x="1157386" y="1593612"/>
                  <a:pt x="1171578" y="1596850"/>
                  <a:pt x="1181008" y="1589516"/>
                </a:cubicBezTo>
                <a:cubicBezTo>
                  <a:pt x="1170911" y="1589135"/>
                  <a:pt x="1158624" y="1586563"/>
                  <a:pt x="1151861" y="1579038"/>
                </a:cubicBezTo>
                <a:cubicBezTo>
                  <a:pt x="1151385" y="1579420"/>
                  <a:pt x="1150814" y="1579896"/>
                  <a:pt x="1151195" y="1580753"/>
                </a:cubicBezTo>
                <a:close/>
                <a:moveTo>
                  <a:pt x="1134812" y="1556274"/>
                </a:moveTo>
                <a:cubicBezTo>
                  <a:pt x="1141860" y="1566180"/>
                  <a:pt x="1156814" y="1566942"/>
                  <a:pt x="1164625" y="1558750"/>
                </a:cubicBezTo>
                <a:cubicBezTo>
                  <a:pt x="1155957" y="1560274"/>
                  <a:pt x="1140050" y="1559036"/>
                  <a:pt x="1135193" y="1554654"/>
                </a:cubicBezTo>
                <a:cubicBezTo>
                  <a:pt x="1134812" y="1555036"/>
                  <a:pt x="1134335" y="1555702"/>
                  <a:pt x="1134812" y="1556274"/>
                </a:cubicBezTo>
                <a:close/>
                <a:moveTo>
                  <a:pt x="1115666" y="1538748"/>
                </a:moveTo>
                <a:cubicBezTo>
                  <a:pt x="1124144" y="1546654"/>
                  <a:pt x="1138241" y="1542558"/>
                  <a:pt x="1144527" y="1535319"/>
                </a:cubicBezTo>
                <a:cubicBezTo>
                  <a:pt x="1135383" y="1537509"/>
                  <a:pt x="1123667" y="1540176"/>
                  <a:pt x="1115857" y="1537129"/>
                </a:cubicBezTo>
                <a:cubicBezTo>
                  <a:pt x="1115476" y="1537605"/>
                  <a:pt x="1115000" y="1538367"/>
                  <a:pt x="1115666" y="1538748"/>
                </a:cubicBezTo>
                <a:close/>
                <a:moveTo>
                  <a:pt x="1097188" y="1528556"/>
                </a:moveTo>
                <a:cubicBezTo>
                  <a:pt x="1108142" y="1532937"/>
                  <a:pt x="1117190" y="1524270"/>
                  <a:pt x="1120524" y="1515126"/>
                </a:cubicBezTo>
                <a:cubicBezTo>
                  <a:pt x="1113380" y="1520841"/>
                  <a:pt x="1103665" y="1527604"/>
                  <a:pt x="1096902" y="1526937"/>
                </a:cubicBezTo>
                <a:cubicBezTo>
                  <a:pt x="1096712" y="1527413"/>
                  <a:pt x="1096521" y="1528270"/>
                  <a:pt x="1097188" y="1528556"/>
                </a:cubicBezTo>
                <a:close/>
                <a:moveTo>
                  <a:pt x="1075661" y="1524079"/>
                </a:moveTo>
                <a:cubicBezTo>
                  <a:pt x="1078519" y="1526270"/>
                  <a:pt x="1084520" y="1524270"/>
                  <a:pt x="1085853" y="1524460"/>
                </a:cubicBezTo>
                <a:cubicBezTo>
                  <a:pt x="1089949" y="1523698"/>
                  <a:pt x="1093664" y="1522079"/>
                  <a:pt x="1094140" y="1518650"/>
                </a:cubicBezTo>
                <a:cubicBezTo>
                  <a:pt x="1096521" y="1510458"/>
                  <a:pt x="1096712" y="1509316"/>
                  <a:pt x="1097378" y="1505220"/>
                </a:cubicBezTo>
                <a:cubicBezTo>
                  <a:pt x="1095378" y="1515030"/>
                  <a:pt x="1084424" y="1522174"/>
                  <a:pt x="1075566" y="1523317"/>
                </a:cubicBezTo>
                <a:lnTo>
                  <a:pt x="1075661" y="1524079"/>
                </a:lnTo>
                <a:close/>
                <a:moveTo>
                  <a:pt x="1043276" y="1525603"/>
                </a:moveTo>
                <a:cubicBezTo>
                  <a:pt x="1055468" y="1528080"/>
                  <a:pt x="1068708" y="1515507"/>
                  <a:pt x="1067470" y="1503886"/>
                </a:cubicBezTo>
                <a:cubicBezTo>
                  <a:pt x="1061660" y="1512363"/>
                  <a:pt x="1052325" y="1522650"/>
                  <a:pt x="1043181" y="1524937"/>
                </a:cubicBezTo>
                <a:lnTo>
                  <a:pt x="1043276" y="1525603"/>
                </a:lnTo>
                <a:close/>
                <a:moveTo>
                  <a:pt x="1012130" y="1532366"/>
                </a:moveTo>
                <a:cubicBezTo>
                  <a:pt x="1025465" y="1531604"/>
                  <a:pt x="1035656" y="1518364"/>
                  <a:pt x="1029751" y="1506363"/>
                </a:cubicBezTo>
                <a:cubicBezTo>
                  <a:pt x="1026893" y="1517316"/>
                  <a:pt x="1019845" y="1527794"/>
                  <a:pt x="1011844" y="1531699"/>
                </a:cubicBezTo>
                <a:lnTo>
                  <a:pt x="1012130" y="1532366"/>
                </a:lnTo>
                <a:close/>
                <a:moveTo>
                  <a:pt x="977363" y="1545320"/>
                </a:moveTo>
                <a:cubicBezTo>
                  <a:pt x="991079" y="1542462"/>
                  <a:pt x="1001557" y="1528080"/>
                  <a:pt x="994032" y="1516174"/>
                </a:cubicBezTo>
                <a:cubicBezTo>
                  <a:pt x="992889" y="1526556"/>
                  <a:pt x="983936" y="1541224"/>
                  <a:pt x="976982" y="1544653"/>
                </a:cubicBezTo>
                <a:lnTo>
                  <a:pt x="977363" y="1545320"/>
                </a:lnTo>
                <a:close/>
                <a:moveTo>
                  <a:pt x="950312" y="1559036"/>
                </a:moveTo>
                <a:cubicBezTo>
                  <a:pt x="963933" y="1554750"/>
                  <a:pt x="974982" y="1539700"/>
                  <a:pt x="965933" y="1527984"/>
                </a:cubicBezTo>
                <a:cubicBezTo>
                  <a:pt x="964600" y="1539795"/>
                  <a:pt x="959075" y="1551607"/>
                  <a:pt x="949931" y="1558465"/>
                </a:cubicBezTo>
                <a:lnTo>
                  <a:pt x="950312" y="1559036"/>
                </a:lnTo>
                <a:close/>
                <a:moveTo>
                  <a:pt x="920785" y="1577133"/>
                </a:moveTo>
                <a:cubicBezTo>
                  <a:pt x="933834" y="1571800"/>
                  <a:pt x="945645" y="1555797"/>
                  <a:pt x="934501" y="1544653"/>
                </a:cubicBezTo>
                <a:cubicBezTo>
                  <a:pt x="934310" y="1557417"/>
                  <a:pt x="928214" y="1570085"/>
                  <a:pt x="920309" y="1576657"/>
                </a:cubicBezTo>
                <a:lnTo>
                  <a:pt x="920785" y="1577133"/>
                </a:lnTo>
                <a:close/>
                <a:moveTo>
                  <a:pt x="883256" y="1602470"/>
                </a:moveTo>
                <a:cubicBezTo>
                  <a:pt x="896496" y="1596183"/>
                  <a:pt x="908879" y="1579324"/>
                  <a:pt x="897449" y="1568085"/>
                </a:cubicBezTo>
                <a:cubicBezTo>
                  <a:pt x="898020" y="1579610"/>
                  <a:pt x="889733" y="1596850"/>
                  <a:pt x="882875" y="1601994"/>
                </a:cubicBezTo>
                <a:lnTo>
                  <a:pt x="883256" y="1602470"/>
                </a:lnTo>
                <a:close/>
                <a:moveTo>
                  <a:pt x="844204" y="1632093"/>
                </a:moveTo>
                <a:cubicBezTo>
                  <a:pt x="858301" y="1624854"/>
                  <a:pt x="871445" y="1606470"/>
                  <a:pt x="862111" y="1594564"/>
                </a:cubicBezTo>
                <a:cubicBezTo>
                  <a:pt x="860301" y="1609137"/>
                  <a:pt x="852681" y="1623520"/>
                  <a:pt x="843728" y="1631521"/>
                </a:cubicBezTo>
                <a:lnTo>
                  <a:pt x="844204" y="1632093"/>
                </a:lnTo>
                <a:close/>
                <a:moveTo>
                  <a:pt x="807247" y="1660858"/>
                </a:moveTo>
                <a:cubicBezTo>
                  <a:pt x="820391" y="1654000"/>
                  <a:pt x="834107" y="1633712"/>
                  <a:pt x="820868" y="1625044"/>
                </a:cubicBezTo>
                <a:cubicBezTo>
                  <a:pt x="821534" y="1638855"/>
                  <a:pt x="814962" y="1652571"/>
                  <a:pt x="806771" y="1660382"/>
                </a:cubicBezTo>
                <a:lnTo>
                  <a:pt x="807247" y="1660858"/>
                </a:lnTo>
                <a:close/>
                <a:moveTo>
                  <a:pt x="766289" y="1692291"/>
                </a:moveTo>
                <a:cubicBezTo>
                  <a:pt x="779339" y="1684957"/>
                  <a:pt x="795245" y="1666764"/>
                  <a:pt x="782291" y="1655429"/>
                </a:cubicBezTo>
                <a:cubicBezTo>
                  <a:pt x="782958" y="1667907"/>
                  <a:pt x="773147" y="1686100"/>
                  <a:pt x="765813" y="1691815"/>
                </a:cubicBezTo>
                <a:lnTo>
                  <a:pt x="766289" y="1692291"/>
                </a:lnTo>
                <a:close/>
                <a:moveTo>
                  <a:pt x="721903" y="1725152"/>
                </a:moveTo>
                <a:cubicBezTo>
                  <a:pt x="736857" y="1717722"/>
                  <a:pt x="753716" y="1699149"/>
                  <a:pt x="744477" y="1686100"/>
                </a:cubicBezTo>
                <a:cubicBezTo>
                  <a:pt x="742001" y="1700387"/>
                  <a:pt x="731714" y="1716770"/>
                  <a:pt x="721522" y="1724580"/>
                </a:cubicBezTo>
                <a:lnTo>
                  <a:pt x="721903" y="1725152"/>
                </a:lnTo>
                <a:close/>
                <a:moveTo>
                  <a:pt x="677612" y="1754394"/>
                </a:moveTo>
                <a:cubicBezTo>
                  <a:pt x="691518" y="1748488"/>
                  <a:pt x="711521" y="1728581"/>
                  <a:pt x="698090" y="1718484"/>
                </a:cubicBezTo>
                <a:cubicBezTo>
                  <a:pt x="696852" y="1732486"/>
                  <a:pt x="687613" y="1746107"/>
                  <a:pt x="677135" y="1753917"/>
                </a:cubicBezTo>
                <a:lnTo>
                  <a:pt x="677612" y="1754394"/>
                </a:lnTo>
                <a:close/>
                <a:moveTo>
                  <a:pt x="634844" y="1779159"/>
                </a:moveTo>
                <a:cubicBezTo>
                  <a:pt x="637607" y="1778968"/>
                  <a:pt x="640464" y="1775634"/>
                  <a:pt x="642750" y="1774396"/>
                </a:cubicBezTo>
                <a:cubicBezTo>
                  <a:pt x="642369" y="1773539"/>
                  <a:pt x="642941" y="1774301"/>
                  <a:pt x="642369" y="1773253"/>
                </a:cubicBezTo>
                <a:cubicBezTo>
                  <a:pt x="651608" y="1767157"/>
                  <a:pt x="660371" y="1755537"/>
                  <a:pt x="652275" y="1747631"/>
                </a:cubicBezTo>
                <a:cubicBezTo>
                  <a:pt x="650370" y="1755537"/>
                  <a:pt x="645893" y="1763442"/>
                  <a:pt x="640274" y="1769538"/>
                </a:cubicBezTo>
                <a:cubicBezTo>
                  <a:pt x="641036" y="1771158"/>
                  <a:pt x="640559" y="1771158"/>
                  <a:pt x="641512" y="1772301"/>
                </a:cubicBezTo>
                <a:cubicBezTo>
                  <a:pt x="639607" y="1774587"/>
                  <a:pt x="636654" y="1776873"/>
                  <a:pt x="634559" y="1778683"/>
                </a:cubicBezTo>
                <a:lnTo>
                  <a:pt x="634844" y="1779159"/>
                </a:lnTo>
                <a:close/>
                <a:moveTo>
                  <a:pt x="581028" y="1809067"/>
                </a:moveTo>
                <a:cubicBezTo>
                  <a:pt x="594649" y="1804686"/>
                  <a:pt x="619414" y="1787065"/>
                  <a:pt x="607698" y="1774491"/>
                </a:cubicBezTo>
                <a:cubicBezTo>
                  <a:pt x="604269" y="1788398"/>
                  <a:pt x="592458" y="1801828"/>
                  <a:pt x="580742" y="1808591"/>
                </a:cubicBezTo>
                <a:lnTo>
                  <a:pt x="581028" y="1809067"/>
                </a:lnTo>
                <a:close/>
                <a:moveTo>
                  <a:pt x="537023" y="1828212"/>
                </a:moveTo>
                <a:cubicBezTo>
                  <a:pt x="550643" y="1825069"/>
                  <a:pt x="577123" y="1809734"/>
                  <a:pt x="565407" y="1796685"/>
                </a:cubicBezTo>
                <a:cubicBezTo>
                  <a:pt x="560835" y="1811163"/>
                  <a:pt x="548072" y="1822307"/>
                  <a:pt x="536737" y="1827736"/>
                </a:cubicBezTo>
                <a:lnTo>
                  <a:pt x="537023" y="1828212"/>
                </a:lnTo>
                <a:close/>
                <a:moveTo>
                  <a:pt x="480063" y="1846120"/>
                </a:moveTo>
                <a:cubicBezTo>
                  <a:pt x="494065" y="1844310"/>
                  <a:pt x="522164" y="1832404"/>
                  <a:pt x="513305" y="1817925"/>
                </a:cubicBezTo>
                <a:cubicBezTo>
                  <a:pt x="507114" y="1830784"/>
                  <a:pt x="492827" y="1841166"/>
                  <a:pt x="479873" y="1845548"/>
                </a:cubicBezTo>
                <a:lnTo>
                  <a:pt x="480063" y="1846120"/>
                </a:lnTo>
                <a:close/>
                <a:moveTo>
                  <a:pt x="419770" y="1858121"/>
                </a:moveTo>
                <a:cubicBezTo>
                  <a:pt x="436248" y="1858026"/>
                  <a:pt x="463775" y="1849549"/>
                  <a:pt x="461394" y="1833928"/>
                </a:cubicBezTo>
                <a:cubicBezTo>
                  <a:pt x="449869" y="1846786"/>
                  <a:pt x="435105" y="1854311"/>
                  <a:pt x="419675" y="1857550"/>
                </a:cubicBezTo>
                <a:lnTo>
                  <a:pt x="419770" y="1858121"/>
                </a:lnTo>
                <a:close/>
                <a:moveTo>
                  <a:pt x="363287" y="1862121"/>
                </a:moveTo>
                <a:cubicBezTo>
                  <a:pt x="376431" y="1863741"/>
                  <a:pt x="407864" y="1858597"/>
                  <a:pt x="401101" y="1843167"/>
                </a:cubicBezTo>
                <a:cubicBezTo>
                  <a:pt x="392147" y="1854311"/>
                  <a:pt x="376622" y="1860312"/>
                  <a:pt x="363191" y="1861645"/>
                </a:cubicBezTo>
                <a:lnTo>
                  <a:pt x="363287" y="1862121"/>
                </a:lnTo>
                <a:close/>
                <a:moveTo>
                  <a:pt x="17434" y="1527889"/>
                </a:moveTo>
                <a:cubicBezTo>
                  <a:pt x="10766" y="1516745"/>
                  <a:pt x="11243" y="1495790"/>
                  <a:pt x="13624" y="1486741"/>
                </a:cubicBezTo>
                <a:cubicBezTo>
                  <a:pt x="8385" y="1494933"/>
                  <a:pt x="4575" y="1531318"/>
                  <a:pt x="17434" y="1527889"/>
                </a:cubicBezTo>
                <a:close/>
                <a:moveTo>
                  <a:pt x="302803" y="1858692"/>
                </a:moveTo>
                <a:cubicBezTo>
                  <a:pt x="315757" y="1862121"/>
                  <a:pt x="347761" y="1861264"/>
                  <a:pt x="344332" y="1845358"/>
                </a:cubicBezTo>
                <a:cubicBezTo>
                  <a:pt x="333569" y="1854692"/>
                  <a:pt x="316138" y="1858978"/>
                  <a:pt x="302803" y="1858121"/>
                </a:cubicBezTo>
                <a:lnTo>
                  <a:pt x="302803" y="1858692"/>
                </a:lnTo>
                <a:close/>
                <a:moveTo>
                  <a:pt x="242891" y="1847929"/>
                </a:moveTo>
                <a:cubicBezTo>
                  <a:pt x="256892" y="1851930"/>
                  <a:pt x="285753" y="1856692"/>
                  <a:pt x="289468" y="1841547"/>
                </a:cubicBezTo>
                <a:cubicBezTo>
                  <a:pt x="271656" y="1850120"/>
                  <a:pt x="249463" y="1848596"/>
                  <a:pt x="241271" y="1846405"/>
                </a:cubicBezTo>
                <a:cubicBezTo>
                  <a:pt x="240795" y="1847262"/>
                  <a:pt x="241557" y="1847548"/>
                  <a:pt x="242891" y="1847929"/>
                </a:cubicBezTo>
                <a:close/>
                <a:moveTo>
                  <a:pt x="187455" y="1828593"/>
                </a:moveTo>
                <a:cubicBezTo>
                  <a:pt x="200885" y="1834499"/>
                  <a:pt x="228698" y="1842691"/>
                  <a:pt x="228794" y="1826879"/>
                </a:cubicBezTo>
                <a:cubicBezTo>
                  <a:pt x="215649" y="1832975"/>
                  <a:pt x="198409" y="1831356"/>
                  <a:pt x="185836" y="1826784"/>
                </a:cubicBezTo>
                <a:cubicBezTo>
                  <a:pt x="185550" y="1827641"/>
                  <a:pt x="186312" y="1828022"/>
                  <a:pt x="187455" y="1828593"/>
                </a:cubicBezTo>
                <a:close/>
                <a:moveTo>
                  <a:pt x="132020" y="1797923"/>
                </a:moveTo>
                <a:cubicBezTo>
                  <a:pt x="141449" y="1804495"/>
                  <a:pt x="170501" y="1820783"/>
                  <a:pt x="174596" y="1805067"/>
                </a:cubicBezTo>
                <a:cubicBezTo>
                  <a:pt x="159928" y="1808115"/>
                  <a:pt x="143164" y="1803352"/>
                  <a:pt x="130781" y="1795923"/>
                </a:cubicBezTo>
                <a:cubicBezTo>
                  <a:pt x="130305" y="1796590"/>
                  <a:pt x="130972" y="1797066"/>
                  <a:pt x="132020" y="1797923"/>
                </a:cubicBezTo>
                <a:close/>
                <a:moveTo>
                  <a:pt x="94110" y="1767729"/>
                </a:moveTo>
                <a:cubicBezTo>
                  <a:pt x="102016" y="1775444"/>
                  <a:pt x="129257" y="1796590"/>
                  <a:pt x="135449" y="1781635"/>
                </a:cubicBezTo>
                <a:cubicBezTo>
                  <a:pt x="121542" y="1783159"/>
                  <a:pt x="100682" y="1772587"/>
                  <a:pt x="93158" y="1765538"/>
                </a:cubicBezTo>
                <a:cubicBezTo>
                  <a:pt x="92491" y="1766205"/>
                  <a:pt x="93158" y="1766681"/>
                  <a:pt x="94110" y="1767729"/>
                </a:cubicBezTo>
                <a:close/>
                <a:moveTo>
                  <a:pt x="58487" y="1728581"/>
                </a:moveTo>
                <a:cubicBezTo>
                  <a:pt x="64487" y="1737058"/>
                  <a:pt x="89062" y="1763538"/>
                  <a:pt x="95920" y="1748965"/>
                </a:cubicBezTo>
                <a:cubicBezTo>
                  <a:pt x="81061" y="1747345"/>
                  <a:pt x="66964" y="1736963"/>
                  <a:pt x="57915" y="1726200"/>
                </a:cubicBezTo>
                <a:cubicBezTo>
                  <a:pt x="57248" y="1726771"/>
                  <a:pt x="57725" y="1727533"/>
                  <a:pt x="58487" y="1728581"/>
                </a:cubicBezTo>
                <a:close/>
                <a:moveTo>
                  <a:pt x="25625" y="1671621"/>
                </a:moveTo>
                <a:cubicBezTo>
                  <a:pt x="29626" y="1681718"/>
                  <a:pt x="46866" y="1712770"/>
                  <a:pt x="57725" y="1701720"/>
                </a:cubicBezTo>
                <a:cubicBezTo>
                  <a:pt x="43437" y="1695815"/>
                  <a:pt x="32293" y="1682766"/>
                  <a:pt x="25625" y="1669240"/>
                </a:cubicBezTo>
                <a:cubicBezTo>
                  <a:pt x="24768" y="1669621"/>
                  <a:pt x="25244" y="1670383"/>
                  <a:pt x="25625" y="1671621"/>
                </a:cubicBezTo>
                <a:close/>
                <a:moveTo>
                  <a:pt x="6385" y="1607709"/>
                </a:moveTo>
                <a:cubicBezTo>
                  <a:pt x="8861" y="1622377"/>
                  <a:pt x="16577" y="1651429"/>
                  <a:pt x="31055" y="1649428"/>
                </a:cubicBezTo>
                <a:cubicBezTo>
                  <a:pt x="18577" y="1638093"/>
                  <a:pt x="10290" y="1621425"/>
                  <a:pt x="6956" y="1605518"/>
                </a:cubicBezTo>
                <a:lnTo>
                  <a:pt x="6480" y="1605613"/>
                </a:lnTo>
                <a:cubicBezTo>
                  <a:pt x="6290" y="1605708"/>
                  <a:pt x="6194" y="1606661"/>
                  <a:pt x="6385" y="1607709"/>
                </a:cubicBezTo>
                <a:close/>
                <a:moveTo>
                  <a:pt x="2861" y="1559131"/>
                </a:moveTo>
                <a:cubicBezTo>
                  <a:pt x="2765" y="1568085"/>
                  <a:pt x="6766" y="1591992"/>
                  <a:pt x="17148" y="1586087"/>
                </a:cubicBezTo>
                <a:cubicBezTo>
                  <a:pt x="7623" y="1575324"/>
                  <a:pt x="3718" y="1559798"/>
                  <a:pt x="3718" y="1546177"/>
                </a:cubicBezTo>
                <a:cubicBezTo>
                  <a:pt x="1241" y="1549035"/>
                  <a:pt x="3146" y="1555893"/>
                  <a:pt x="2861" y="1559131"/>
                </a:cubicBezTo>
                <a:close/>
                <a:moveTo>
                  <a:pt x="2974946" y="2803858"/>
                </a:moveTo>
                <a:cubicBezTo>
                  <a:pt x="2987043" y="2809288"/>
                  <a:pt x="2998664" y="2809002"/>
                  <a:pt x="3008856" y="2802334"/>
                </a:cubicBezTo>
                <a:cubicBezTo>
                  <a:pt x="3001426" y="2800906"/>
                  <a:pt x="2992663" y="2799096"/>
                  <a:pt x="2992187" y="2790047"/>
                </a:cubicBezTo>
                <a:cubicBezTo>
                  <a:pt x="2988853" y="2801858"/>
                  <a:pt x="2981709" y="2802906"/>
                  <a:pt x="2974946" y="2803858"/>
                </a:cubicBezTo>
                <a:close/>
                <a:moveTo>
                  <a:pt x="2905700" y="2797953"/>
                </a:moveTo>
                <a:cubicBezTo>
                  <a:pt x="2917796" y="2808621"/>
                  <a:pt x="2928845" y="2813193"/>
                  <a:pt x="2942371" y="2809573"/>
                </a:cubicBezTo>
                <a:cubicBezTo>
                  <a:pt x="2928655" y="2805668"/>
                  <a:pt x="2927036" y="2800143"/>
                  <a:pt x="2923607" y="2791857"/>
                </a:cubicBezTo>
                <a:cubicBezTo>
                  <a:pt x="2920749" y="2795952"/>
                  <a:pt x="2919320" y="2797476"/>
                  <a:pt x="2917130" y="2798429"/>
                </a:cubicBezTo>
                <a:cubicBezTo>
                  <a:pt x="2914939" y="2799382"/>
                  <a:pt x="2911510" y="2799763"/>
                  <a:pt x="2905700" y="2797953"/>
                </a:cubicBezTo>
                <a:close/>
                <a:moveTo>
                  <a:pt x="3084960" y="2754424"/>
                </a:moveTo>
                <a:cubicBezTo>
                  <a:pt x="3099629" y="2756519"/>
                  <a:pt x="3112678" y="2750899"/>
                  <a:pt x="3123441" y="2742803"/>
                </a:cubicBezTo>
                <a:cubicBezTo>
                  <a:pt x="3111249" y="2743565"/>
                  <a:pt x="3102867" y="2742993"/>
                  <a:pt x="3100772" y="2736040"/>
                </a:cubicBezTo>
                <a:cubicBezTo>
                  <a:pt x="3096390" y="2743375"/>
                  <a:pt x="3090866" y="2749375"/>
                  <a:pt x="3084960" y="2754424"/>
                </a:cubicBezTo>
                <a:close/>
                <a:moveTo>
                  <a:pt x="3052099" y="2510393"/>
                </a:moveTo>
                <a:cubicBezTo>
                  <a:pt x="3054480" y="2513251"/>
                  <a:pt x="3054671" y="2518203"/>
                  <a:pt x="3051909" y="2523442"/>
                </a:cubicBezTo>
                <a:cubicBezTo>
                  <a:pt x="3061624" y="2516775"/>
                  <a:pt x="3066577" y="2511441"/>
                  <a:pt x="3078864" y="2521347"/>
                </a:cubicBezTo>
                <a:cubicBezTo>
                  <a:pt x="3077912" y="2518394"/>
                  <a:pt x="3076197" y="2514584"/>
                  <a:pt x="3074673" y="2512774"/>
                </a:cubicBezTo>
                <a:cubicBezTo>
                  <a:pt x="3069339" y="2506583"/>
                  <a:pt x="3060957" y="2508107"/>
                  <a:pt x="3052099" y="2510393"/>
                </a:cubicBezTo>
                <a:close/>
                <a:moveTo>
                  <a:pt x="3137538" y="2617454"/>
                </a:moveTo>
                <a:cubicBezTo>
                  <a:pt x="3135633" y="2604500"/>
                  <a:pt x="3129156" y="2588403"/>
                  <a:pt x="3121727" y="2578687"/>
                </a:cubicBezTo>
                <a:cubicBezTo>
                  <a:pt x="3121727" y="2585545"/>
                  <a:pt x="3118965" y="2594023"/>
                  <a:pt x="3113250" y="2597356"/>
                </a:cubicBezTo>
                <a:cubicBezTo>
                  <a:pt x="3117345" y="2599166"/>
                  <a:pt x="3121155" y="2601452"/>
                  <a:pt x="3124775" y="2604214"/>
                </a:cubicBezTo>
                <a:cubicBezTo>
                  <a:pt x="3129728" y="2608215"/>
                  <a:pt x="3133919" y="2612692"/>
                  <a:pt x="3137538" y="2617454"/>
                </a:cubicBezTo>
                <a:close/>
                <a:moveTo>
                  <a:pt x="2817403" y="2507250"/>
                </a:moveTo>
                <a:cubicBezTo>
                  <a:pt x="2964564" y="2646029"/>
                  <a:pt x="2846645" y="2746327"/>
                  <a:pt x="2899890" y="2789285"/>
                </a:cubicBezTo>
                <a:cubicBezTo>
                  <a:pt x="2919511" y="2795667"/>
                  <a:pt x="2928845" y="2779189"/>
                  <a:pt x="2915129" y="2762234"/>
                </a:cubicBezTo>
                <a:cubicBezTo>
                  <a:pt x="2892746" y="2732516"/>
                  <a:pt x="2915796" y="2701274"/>
                  <a:pt x="2944467" y="2683367"/>
                </a:cubicBezTo>
                <a:cubicBezTo>
                  <a:pt x="2951991" y="2681176"/>
                  <a:pt x="2957706" y="2685939"/>
                  <a:pt x="2954753" y="2692606"/>
                </a:cubicBezTo>
                <a:cubicBezTo>
                  <a:pt x="2944943" y="2719657"/>
                  <a:pt x="3038383" y="2729944"/>
                  <a:pt x="3007808" y="2776712"/>
                </a:cubicBezTo>
                <a:cubicBezTo>
                  <a:pt x="2992187" y="2772711"/>
                  <a:pt x="2997044" y="2791952"/>
                  <a:pt x="2998283" y="2792143"/>
                </a:cubicBezTo>
                <a:cubicBezTo>
                  <a:pt x="3023143" y="2815002"/>
                  <a:pt x="3054385" y="2770044"/>
                  <a:pt x="3040669" y="2746994"/>
                </a:cubicBezTo>
                <a:cubicBezTo>
                  <a:pt x="3026001" y="2720324"/>
                  <a:pt x="2976566" y="2704703"/>
                  <a:pt x="2972565" y="2672509"/>
                </a:cubicBezTo>
                <a:cubicBezTo>
                  <a:pt x="2972565" y="2671366"/>
                  <a:pt x="2973613" y="2670413"/>
                  <a:pt x="2974661" y="2670127"/>
                </a:cubicBezTo>
                <a:cubicBezTo>
                  <a:pt x="2978280" y="2669080"/>
                  <a:pt x="2982185" y="2670508"/>
                  <a:pt x="2984186" y="2673651"/>
                </a:cubicBezTo>
                <a:cubicBezTo>
                  <a:pt x="2998759" y="2696607"/>
                  <a:pt x="3035049" y="2697750"/>
                  <a:pt x="3044669" y="2697369"/>
                </a:cubicBezTo>
                <a:cubicBezTo>
                  <a:pt x="3062195" y="2696607"/>
                  <a:pt x="3084770" y="2684796"/>
                  <a:pt x="3107725" y="2693749"/>
                </a:cubicBezTo>
                <a:cubicBezTo>
                  <a:pt x="3130585" y="2702703"/>
                  <a:pt x="3088675" y="2722705"/>
                  <a:pt x="3113440" y="2733850"/>
                </a:cubicBezTo>
                <a:cubicBezTo>
                  <a:pt x="3136967" y="2744422"/>
                  <a:pt x="3146968" y="2713942"/>
                  <a:pt x="3146968" y="2713942"/>
                </a:cubicBezTo>
                <a:cubicBezTo>
                  <a:pt x="3151635" y="2700226"/>
                  <a:pt x="3137348" y="2685177"/>
                  <a:pt x="3125251" y="2677081"/>
                </a:cubicBezTo>
                <a:cubicBezTo>
                  <a:pt x="3085818" y="2654887"/>
                  <a:pt x="3039717" y="2691463"/>
                  <a:pt x="2989139" y="2644410"/>
                </a:cubicBezTo>
                <a:cubicBezTo>
                  <a:pt x="2985805" y="2641362"/>
                  <a:pt x="2985519" y="2636123"/>
                  <a:pt x="2988758" y="2632789"/>
                </a:cubicBezTo>
                <a:cubicBezTo>
                  <a:pt x="2991425" y="2630027"/>
                  <a:pt x="2995616" y="2629646"/>
                  <a:pt x="2998950" y="2631551"/>
                </a:cubicBezTo>
                <a:cubicBezTo>
                  <a:pt x="3028858" y="2651935"/>
                  <a:pt x="3057052" y="2622026"/>
                  <a:pt x="3065339" y="2607929"/>
                </a:cubicBezTo>
                <a:cubicBezTo>
                  <a:pt x="3073626" y="2593832"/>
                  <a:pt x="3074102" y="2601738"/>
                  <a:pt x="3098200" y="2598118"/>
                </a:cubicBezTo>
                <a:cubicBezTo>
                  <a:pt x="3122298" y="2594499"/>
                  <a:pt x="3116869" y="2571543"/>
                  <a:pt x="3116869" y="2571543"/>
                </a:cubicBezTo>
                <a:lnTo>
                  <a:pt x="3116869" y="2571543"/>
                </a:lnTo>
                <a:cubicBezTo>
                  <a:pt x="3105153" y="2526585"/>
                  <a:pt x="3075054" y="2618692"/>
                  <a:pt x="2990949" y="2616311"/>
                </a:cubicBezTo>
                <a:cubicBezTo>
                  <a:pt x="2980947" y="2616692"/>
                  <a:pt x="2979900" y="2601071"/>
                  <a:pt x="2989901" y="2600118"/>
                </a:cubicBezTo>
                <a:cubicBezTo>
                  <a:pt x="3006474" y="2598404"/>
                  <a:pt x="3010570" y="2562876"/>
                  <a:pt x="3022571" y="2550017"/>
                </a:cubicBezTo>
                <a:cubicBezTo>
                  <a:pt x="3029620" y="2539920"/>
                  <a:pt x="3053147" y="2525633"/>
                  <a:pt x="3049146" y="2515346"/>
                </a:cubicBezTo>
                <a:cubicBezTo>
                  <a:pt x="3045527" y="2507250"/>
                  <a:pt x="3033716" y="2508583"/>
                  <a:pt x="3027810" y="2512774"/>
                </a:cubicBezTo>
                <a:cubicBezTo>
                  <a:pt x="3008189" y="2529538"/>
                  <a:pt x="3014570" y="2565162"/>
                  <a:pt x="2990853" y="2583259"/>
                </a:cubicBezTo>
                <a:cubicBezTo>
                  <a:pt x="2936466" y="2616692"/>
                  <a:pt x="2899509" y="2548969"/>
                  <a:pt x="2891508" y="2504868"/>
                </a:cubicBezTo>
                <a:cubicBezTo>
                  <a:pt x="2891508" y="2505059"/>
                  <a:pt x="2856360" y="2511536"/>
                  <a:pt x="2817403" y="2507250"/>
                </a:cubicBezTo>
                <a:close/>
                <a:moveTo>
                  <a:pt x="2449643" y="1627711"/>
                </a:moveTo>
                <a:cubicBezTo>
                  <a:pt x="2453453" y="1593612"/>
                  <a:pt x="2490791" y="1538271"/>
                  <a:pt x="2515842" y="1493599"/>
                </a:cubicBezTo>
                <a:cubicBezTo>
                  <a:pt x="2535653" y="1460071"/>
                  <a:pt x="2555846" y="1423781"/>
                  <a:pt x="2584231" y="1397111"/>
                </a:cubicBezTo>
                <a:cubicBezTo>
                  <a:pt x="2624236" y="1355963"/>
                  <a:pt x="2691959" y="1333675"/>
                  <a:pt x="2736726" y="1376537"/>
                </a:cubicBezTo>
                <a:cubicBezTo>
                  <a:pt x="2785685" y="1420447"/>
                  <a:pt x="2775112" y="1496742"/>
                  <a:pt x="2713676" y="1522936"/>
                </a:cubicBezTo>
                <a:cubicBezTo>
                  <a:pt x="2679005" y="1540272"/>
                  <a:pt x="2613187" y="1539319"/>
                  <a:pt x="2585374" y="1559512"/>
                </a:cubicBezTo>
                <a:cubicBezTo>
                  <a:pt x="2572325" y="1566561"/>
                  <a:pt x="2562895" y="1573800"/>
                  <a:pt x="2555846" y="1578753"/>
                </a:cubicBezTo>
                <a:cubicBezTo>
                  <a:pt x="2507269" y="1621520"/>
                  <a:pt x="2562514" y="1700863"/>
                  <a:pt x="2592803" y="1731915"/>
                </a:cubicBezTo>
                <a:lnTo>
                  <a:pt x="2593280" y="1731629"/>
                </a:lnTo>
                <a:cubicBezTo>
                  <a:pt x="2616140" y="1739630"/>
                  <a:pt x="2650049" y="1735439"/>
                  <a:pt x="2667003" y="1714484"/>
                </a:cubicBezTo>
                <a:cubicBezTo>
                  <a:pt x="2688053" y="1689243"/>
                  <a:pt x="2670432" y="1658572"/>
                  <a:pt x="2687292" y="1635808"/>
                </a:cubicBezTo>
                <a:cubicBezTo>
                  <a:pt x="2705675" y="1618948"/>
                  <a:pt x="2725296" y="1629235"/>
                  <a:pt x="2702722" y="1655620"/>
                </a:cubicBezTo>
                <a:cubicBezTo>
                  <a:pt x="2680719" y="1677051"/>
                  <a:pt x="2691578" y="1720104"/>
                  <a:pt x="2670909" y="1730391"/>
                </a:cubicBezTo>
                <a:cubicBezTo>
                  <a:pt x="2666241" y="1732391"/>
                  <a:pt x="2663860" y="1737058"/>
                  <a:pt x="2665384" y="1740963"/>
                </a:cubicBezTo>
                <a:cubicBezTo>
                  <a:pt x="2684529" y="1761442"/>
                  <a:pt x="2763206" y="1692005"/>
                  <a:pt x="2769207" y="1672955"/>
                </a:cubicBezTo>
                <a:cubicBezTo>
                  <a:pt x="2776255" y="1658096"/>
                  <a:pt x="2792733" y="1638570"/>
                  <a:pt x="2803782" y="1658191"/>
                </a:cubicBezTo>
                <a:lnTo>
                  <a:pt x="2803782" y="1658191"/>
                </a:lnTo>
                <a:cubicBezTo>
                  <a:pt x="2803782" y="1658191"/>
                  <a:pt x="2816546" y="1677432"/>
                  <a:pt x="2790828" y="1689529"/>
                </a:cubicBezTo>
                <a:cubicBezTo>
                  <a:pt x="2765111" y="1701625"/>
                  <a:pt x="2762253" y="1694386"/>
                  <a:pt x="2757205" y="1710483"/>
                </a:cubicBezTo>
                <a:cubicBezTo>
                  <a:pt x="2752157" y="1726486"/>
                  <a:pt x="2729583" y="1764300"/>
                  <a:pt x="2690244" y="1756299"/>
                </a:cubicBezTo>
                <a:cubicBezTo>
                  <a:pt x="2686053" y="1755727"/>
                  <a:pt x="2681386" y="1757632"/>
                  <a:pt x="2679291" y="1761157"/>
                </a:cubicBezTo>
                <a:cubicBezTo>
                  <a:pt x="2676719" y="1765443"/>
                  <a:pt x="2678624" y="1770205"/>
                  <a:pt x="2683196" y="1771825"/>
                </a:cubicBezTo>
                <a:cubicBezTo>
                  <a:pt x="2750728" y="1797161"/>
                  <a:pt x="2794067" y="1747059"/>
                  <a:pt x="2844549" y="1752965"/>
                </a:cubicBezTo>
                <a:cubicBezTo>
                  <a:pt x="2858360" y="1755632"/>
                  <a:pt x="2880935" y="1764490"/>
                  <a:pt x="2879601" y="1779349"/>
                </a:cubicBezTo>
                <a:cubicBezTo>
                  <a:pt x="2879601" y="1779349"/>
                  <a:pt x="2877506" y="1811258"/>
                  <a:pt x="2848169" y="1809925"/>
                </a:cubicBezTo>
                <a:cubicBezTo>
                  <a:pt x="2821308" y="1810115"/>
                  <a:pt x="2849978" y="1782207"/>
                  <a:pt x="2836453" y="1775825"/>
                </a:cubicBezTo>
                <a:cubicBezTo>
                  <a:pt x="2807592" y="1770396"/>
                  <a:pt x="2780827" y="1793827"/>
                  <a:pt x="2760825" y="1800971"/>
                </a:cubicBezTo>
                <a:cubicBezTo>
                  <a:pt x="2749871" y="1805733"/>
                  <a:pt x="2705484" y="1816401"/>
                  <a:pt x="2684529" y="1799923"/>
                </a:cubicBezTo>
                <a:cubicBezTo>
                  <a:pt x="2657097" y="1797351"/>
                  <a:pt x="2689101" y="1822021"/>
                  <a:pt x="2703008" y="1825641"/>
                </a:cubicBezTo>
                <a:cubicBezTo>
                  <a:pt x="2719295" y="1831927"/>
                  <a:pt x="2739869" y="1833642"/>
                  <a:pt x="2755871" y="1839738"/>
                </a:cubicBezTo>
                <a:cubicBezTo>
                  <a:pt x="2797972" y="1850025"/>
                  <a:pt x="2778541" y="1916604"/>
                  <a:pt x="2738631" y="1906317"/>
                </a:cubicBezTo>
                <a:cubicBezTo>
                  <a:pt x="2735012" y="1906222"/>
                  <a:pt x="2724344" y="1890220"/>
                  <a:pt x="2743108" y="1887934"/>
                </a:cubicBezTo>
                <a:cubicBezTo>
                  <a:pt x="2757015" y="1860121"/>
                  <a:pt x="2717295" y="1847167"/>
                  <a:pt x="2696340" y="1846786"/>
                </a:cubicBezTo>
                <a:cubicBezTo>
                  <a:pt x="2685386" y="1845548"/>
                  <a:pt x="2658240" y="1844119"/>
                  <a:pt x="2659098" y="1829165"/>
                </a:cubicBezTo>
                <a:cubicBezTo>
                  <a:pt x="2659574" y="1826688"/>
                  <a:pt x="2658717" y="1824307"/>
                  <a:pt x="2656811" y="1822688"/>
                </a:cubicBezTo>
                <a:cubicBezTo>
                  <a:pt x="2637190" y="1818021"/>
                  <a:pt x="2621283" y="1857550"/>
                  <a:pt x="2618045" y="1867646"/>
                </a:cubicBezTo>
                <a:cubicBezTo>
                  <a:pt x="2611663" y="1882505"/>
                  <a:pt x="2621759" y="1900603"/>
                  <a:pt x="2635666" y="1908032"/>
                </a:cubicBezTo>
                <a:cubicBezTo>
                  <a:pt x="2658621" y="1920795"/>
                  <a:pt x="2646906" y="1938036"/>
                  <a:pt x="2626712" y="1938512"/>
                </a:cubicBezTo>
                <a:cubicBezTo>
                  <a:pt x="2601948" y="1935178"/>
                  <a:pt x="2595280" y="1907556"/>
                  <a:pt x="2590899" y="1886982"/>
                </a:cubicBezTo>
                <a:cubicBezTo>
                  <a:pt x="2582040" y="1812782"/>
                  <a:pt x="2619188" y="1822593"/>
                  <a:pt x="2556037" y="1755918"/>
                </a:cubicBezTo>
                <a:lnTo>
                  <a:pt x="2556132" y="1755822"/>
                </a:lnTo>
                <a:cubicBezTo>
                  <a:pt x="2498220" y="1705150"/>
                  <a:pt x="2444309" y="1643142"/>
                  <a:pt x="2449643" y="1627711"/>
                </a:cubicBezTo>
                <a:close/>
                <a:moveTo>
                  <a:pt x="2496696" y="1674003"/>
                </a:moveTo>
                <a:lnTo>
                  <a:pt x="2497839" y="1677241"/>
                </a:lnTo>
                <a:cubicBezTo>
                  <a:pt x="2504602" y="1658763"/>
                  <a:pt x="2510412" y="1658096"/>
                  <a:pt x="2528415" y="1654953"/>
                </a:cubicBezTo>
                <a:cubicBezTo>
                  <a:pt x="2514794" y="1642570"/>
                  <a:pt x="2489457" y="1655048"/>
                  <a:pt x="2496696" y="1674003"/>
                </a:cubicBezTo>
                <a:close/>
                <a:moveTo>
                  <a:pt x="2472788" y="1621520"/>
                </a:moveTo>
                <a:cubicBezTo>
                  <a:pt x="2470407" y="1625235"/>
                  <a:pt x="2469264" y="1629997"/>
                  <a:pt x="2468217" y="1634379"/>
                </a:cubicBezTo>
                <a:cubicBezTo>
                  <a:pt x="2486504" y="1615138"/>
                  <a:pt x="2502983" y="1621615"/>
                  <a:pt x="2524033" y="1630950"/>
                </a:cubicBezTo>
                <a:cubicBezTo>
                  <a:pt x="2516127" y="1611233"/>
                  <a:pt x="2485076" y="1601041"/>
                  <a:pt x="2472788" y="1621520"/>
                </a:cubicBezTo>
                <a:close/>
                <a:moveTo>
                  <a:pt x="2484981" y="1570752"/>
                </a:moveTo>
                <a:lnTo>
                  <a:pt x="2482504" y="1573228"/>
                </a:lnTo>
                <a:cubicBezTo>
                  <a:pt x="2501744" y="1571704"/>
                  <a:pt x="2517746" y="1572657"/>
                  <a:pt x="2528510" y="1592469"/>
                </a:cubicBezTo>
                <a:cubicBezTo>
                  <a:pt x="2535844" y="1567608"/>
                  <a:pt x="2501554" y="1552273"/>
                  <a:pt x="2484981" y="1570752"/>
                </a:cubicBezTo>
                <a:close/>
                <a:moveTo>
                  <a:pt x="2656716" y="1375775"/>
                </a:moveTo>
                <a:cubicBezTo>
                  <a:pt x="2628141" y="1377775"/>
                  <a:pt x="2628618" y="1402921"/>
                  <a:pt x="2637095" y="1416733"/>
                </a:cubicBezTo>
                <a:cubicBezTo>
                  <a:pt x="2647001" y="1430067"/>
                  <a:pt x="2651573" y="1430353"/>
                  <a:pt x="2657669" y="1433878"/>
                </a:cubicBezTo>
                <a:cubicBezTo>
                  <a:pt x="2645762" y="1418542"/>
                  <a:pt x="2644810" y="1389872"/>
                  <a:pt x="2657669" y="1378251"/>
                </a:cubicBezTo>
                <a:lnTo>
                  <a:pt x="2657669" y="1378251"/>
                </a:lnTo>
                <a:lnTo>
                  <a:pt x="2659955" y="1375966"/>
                </a:lnTo>
                <a:lnTo>
                  <a:pt x="2656716" y="1375775"/>
                </a:lnTo>
                <a:close/>
                <a:moveTo>
                  <a:pt x="2714343" y="1387872"/>
                </a:moveTo>
                <a:cubicBezTo>
                  <a:pt x="2697674" y="1363869"/>
                  <a:pt x="2666908" y="1376156"/>
                  <a:pt x="2662908" y="1400159"/>
                </a:cubicBezTo>
                <a:cubicBezTo>
                  <a:pt x="2660050" y="1413304"/>
                  <a:pt x="2664622" y="1425400"/>
                  <a:pt x="2668242" y="1436259"/>
                </a:cubicBezTo>
                <a:cubicBezTo>
                  <a:pt x="2674337" y="1405588"/>
                  <a:pt x="2689006" y="1387872"/>
                  <a:pt x="2716438" y="1390253"/>
                </a:cubicBezTo>
                <a:lnTo>
                  <a:pt x="2714343" y="1387872"/>
                </a:lnTo>
                <a:close/>
                <a:moveTo>
                  <a:pt x="2737107" y="1419209"/>
                </a:moveTo>
                <a:cubicBezTo>
                  <a:pt x="2735107" y="1413113"/>
                  <a:pt x="2728535" y="1407398"/>
                  <a:pt x="2724725" y="1405683"/>
                </a:cubicBezTo>
                <a:cubicBezTo>
                  <a:pt x="2693768" y="1397206"/>
                  <a:pt x="2683291" y="1425019"/>
                  <a:pt x="2680338" y="1429401"/>
                </a:cubicBezTo>
                <a:cubicBezTo>
                  <a:pt x="2696912" y="1416828"/>
                  <a:pt x="2726344" y="1416542"/>
                  <a:pt x="2738250" y="1431687"/>
                </a:cubicBezTo>
                <a:cubicBezTo>
                  <a:pt x="2738631" y="1427496"/>
                  <a:pt x="2738536" y="1422543"/>
                  <a:pt x="2737107" y="1419209"/>
                </a:cubicBezTo>
                <a:close/>
                <a:moveTo>
                  <a:pt x="2723391" y="1474645"/>
                </a:moveTo>
                <a:cubicBezTo>
                  <a:pt x="2724344" y="1480359"/>
                  <a:pt x="2723772" y="1483026"/>
                  <a:pt x="2723963" y="1488075"/>
                </a:cubicBezTo>
                <a:cubicBezTo>
                  <a:pt x="2748156" y="1471501"/>
                  <a:pt x="2741965" y="1444450"/>
                  <a:pt x="2719010" y="1435973"/>
                </a:cubicBezTo>
                <a:cubicBezTo>
                  <a:pt x="2702436" y="1430639"/>
                  <a:pt x="2691578" y="1435497"/>
                  <a:pt x="2677957" y="1439878"/>
                </a:cubicBezTo>
                <a:cubicBezTo>
                  <a:pt x="2697769" y="1443688"/>
                  <a:pt x="2720724" y="1454451"/>
                  <a:pt x="2723391" y="1474645"/>
                </a:cubicBezTo>
                <a:close/>
                <a:moveTo>
                  <a:pt x="2685768" y="1510078"/>
                </a:moveTo>
                <a:cubicBezTo>
                  <a:pt x="2707294" y="1510363"/>
                  <a:pt x="2714819" y="1489694"/>
                  <a:pt x="2707961" y="1473883"/>
                </a:cubicBezTo>
                <a:cubicBezTo>
                  <a:pt x="2702627" y="1462453"/>
                  <a:pt x="2693673" y="1456166"/>
                  <a:pt x="2684815" y="1451975"/>
                </a:cubicBezTo>
                <a:cubicBezTo>
                  <a:pt x="2697007" y="1468929"/>
                  <a:pt x="2698531" y="1496076"/>
                  <a:pt x="2682529" y="1509887"/>
                </a:cubicBezTo>
                <a:lnTo>
                  <a:pt x="2685768" y="1510078"/>
                </a:lnTo>
                <a:close/>
                <a:moveTo>
                  <a:pt x="2628141" y="1498076"/>
                </a:moveTo>
                <a:cubicBezTo>
                  <a:pt x="2645382" y="1522936"/>
                  <a:pt x="2677671" y="1509220"/>
                  <a:pt x="2680052" y="1482455"/>
                </a:cubicBezTo>
                <a:cubicBezTo>
                  <a:pt x="2681672" y="1469501"/>
                  <a:pt x="2677481" y="1459881"/>
                  <a:pt x="2674242" y="1449689"/>
                </a:cubicBezTo>
                <a:cubicBezTo>
                  <a:pt x="2668718" y="1477407"/>
                  <a:pt x="2655287" y="1498457"/>
                  <a:pt x="2626046" y="1495695"/>
                </a:cubicBezTo>
                <a:lnTo>
                  <a:pt x="2628141" y="1498076"/>
                </a:lnTo>
                <a:close/>
                <a:moveTo>
                  <a:pt x="2608520" y="1472358"/>
                </a:moveTo>
                <a:cubicBezTo>
                  <a:pt x="2626141" y="1494457"/>
                  <a:pt x="2654526" y="1475787"/>
                  <a:pt x="2662241" y="1456547"/>
                </a:cubicBezTo>
                <a:cubicBezTo>
                  <a:pt x="2645096" y="1469501"/>
                  <a:pt x="2616140" y="1469120"/>
                  <a:pt x="2604329" y="1454261"/>
                </a:cubicBezTo>
                <a:cubicBezTo>
                  <a:pt x="2603376" y="1460929"/>
                  <a:pt x="2605186" y="1468358"/>
                  <a:pt x="2608520" y="1472358"/>
                </a:cubicBezTo>
                <a:close/>
                <a:moveTo>
                  <a:pt x="2604519" y="1432354"/>
                </a:moveTo>
                <a:cubicBezTo>
                  <a:pt x="2615378" y="1457309"/>
                  <a:pt x="2645762" y="1454166"/>
                  <a:pt x="2664527" y="1445974"/>
                </a:cubicBezTo>
                <a:cubicBezTo>
                  <a:pt x="2636904" y="1440164"/>
                  <a:pt x="2616044" y="1427877"/>
                  <a:pt x="2618521" y="1397778"/>
                </a:cubicBezTo>
                <a:cubicBezTo>
                  <a:pt x="2601281" y="1409875"/>
                  <a:pt x="2601662" y="1424353"/>
                  <a:pt x="2604519" y="1432354"/>
                </a:cubicBezTo>
                <a:close/>
                <a:moveTo>
                  <a:pt x="2567658" y="1485789"/>
                </a:moveTo>
                <a:cubicBezTo>
                  <a:pt x="2590613" y="1495790"/>
                  <a:pt x="2589089" y="1524841"/>
                  <a:pt x="2589851" y="1547511"/>
                </a:cubicBezTo>
                <a:cubicBezTo>
                  <a:pt x="2611282" y="1503600"/>
                  <a:pt x="2582231" y="1455213"/>
                  <a:pt x="2533177" y="1482931"/>
                </a:cubicBezTo>
                <a:cubicBezTo>
                  <a:pt x="2544893" y="1482645"/>
                  <a:pt x="2556799" y="1481979"/>
                  <a:pt x="2567658" y="1485789"/>
                </a:cubicBezTo>
                <a:close/>
                <a:moveTo>
                  <a:pt x="2554037" y="1556179"/>
                </a:moveTo>
                <a:lnTo>
                  <a:pt x="2554989" y="1559512"/>
                </a:lnTo>
                <a:cubicBezTo>
                  <a:pt x="2572706" y="1533700"/>
                  <a:pt x="2534892" y="1508363"/>
                  <a:pt x="2511555" y="1522174"/>
                </a:cubicBezTo>
                <a:cubicBezTo>
                  <a:pt x="2531843" y="1527032"/>
                  <a:pt x="2550608" y="1535128"/>
                  <a:pt x="2554037" y="1556179"/>
                </a:cubicBezTo>
                <a:close/>
                <a:moveTo>
                  <a:pt x="2546036" y="1691053"/>
                </a:moveTo>
                <a:cubicBezTo>
                  <a:pt x="2532986" y="1680861"/>
                  <a:pt x="2513270" y="1696291"/>
                  <a:pt x="2522700" y="1711245"/>
                </a:cubicBezTo>
                <a:cubicBezTo>
                  <a:pt x="2528319" y="1699149"/>
                  <a:pt x="2535844" y="1695815"/>
                  <a:pt x="2548322" y="1692767"/>
                </a:cubicBezTo>
                <a:lnTo>
                  <a:pt x="2546036" y="1691053"/>
                </a:lnTo>
                <a:close/>
                <a:moveTo>
                  <a:pt x="2714438" y="1924415"/>
                </a:moveTo>
                <a:cubicBezTo>
                  <a:pt x="2729487" y="1924987"/>
                  <a:pt x="2742060" y="1920795"/>
                  <a:pt x="2751776" y="1910794"/>
                </a:cubicBezTo>
                <a:cubicBezTo>
                  <a:pt x="2743108" y="1912128"/>
                  <a:pt x="2732726" y="1913557"/>
                  <a:pt x="2729583" y="1905460"/>
                </a:cubicBezTo>
                <a:cubicBezTo>
                  <a:pt x="2729487" y="1908508"/>
                  <a:pt x="2729011" y="1911080"/>
                  <a:pt x="2728059" y="1913175"/>
                </a:cubicBezTo>
                <a:cubicBezTo>
                  <a:pt x="2725487" y="1919367"/>
                  <a:pt x="2719772" y="1921938"/>
                  <a:pt x="2714438" y="1924415"/>
                </a:cubicBezTo>
                <a:close/>
                <a:moveTo>
                  <a:pt x="2635476" y="1943941"/>
                </a:moveTo>
                <a:cubicBezTo>
                  <a:pt x="2650525" y="1949180"/>
                  <a:pt x="2666813" y="1949751"/>
                  <a:pt x="2679767" y="1941465"/>
                </a:cubicBezTo>
                <a:cubicBezTo>
                  <a:pt x="2663479" y="1942608"/>
                  <a:pt x="2660621" y="1938988"/>
                  <a:pt x="2653668" y="1931845"/>
                </a:cubicBezTo>
                <a:cubicBezTo>
                  <a:pt x="2649192" y="1941941"/>
                  <a:pt x="2647858" y="1942322"/>
                  <a:pt x="2635476" y="1943941"/>
                </a:cubicBezTo>
                <a:close/>
                <a:moveTo>
                  <a:pt x="2822356" y="1838976"/>
                </a:moveTo>
                <a:cubicBezTo>
                  <a:pt x="2839215" y="1835547"/>
                  <a:pt x="2851502" y="1826308"/>
                  <a:pt x="2861790" y="1814306"/>
                </a:cubicBezTo>
                <a:cubicBezTo>
                  <a:pt x="2848454" y="1819450"/>
                  <a:pt x="2838929" y="1821926"/>
                  <a:pt x="2834548" y="1816211"/>
                </a:cubicBezTo>
                <a:cubicBezTo>
                  <a:pt x="2831786" y="1824498"/>
                  <a:pt x="2827404" y="1832213"/>
                  <a:pt x="2822356" y="1838976"/>
                </a:cubicBezTo>
                <a:close/>
                <a:moveTo>
                  <a:pt x="2717200" y="1636855"/>
                </a:moveTo>
                <a:cubicBezTo>
                  <a:pt x="2725868" y="1627425"/>
                  <a:pt x="2729773" y="1620377"/>
                  <a:pt x="2746632" y="1625235"/>
                </a:cubicBezTo>
                <a:cubicBezTo>
                  <a:pt x="2738441" y="1612852"/>
                  <a:pt x="2724439" y="1617615"/>
                  <a:pt x="2713485" y="1624758"/>
                </a:cubicBezTo>
                <a:cubicBezTo>
                  <a:pt x="2717105" y="1626568"/>
                  <a:pt x="2718724" y="1631045"/>
                  <a:pt x="2717200" y="1636855"/>
                </a:cubicBezTo>
                <a:close/>
                <a:moveTo>
                  <a:pt x="2811212" y="1662954"/>
                </a:moveTo>
                <a:cubicBezTo>
                  <a:pt x="2813307" y="1669336"/>
                  <a:pt x="2812736" y="1678099"/>
                  <a:pt x="2807307" y="1683337"/>
                </a:cubicBezTo>
                <a:cubicBezTo>
                  <a:pt x="2818736" y="1683718"/>
                  <a:pt x="2830928" y="1687433"/>
                  <a:pt x="2840358" y="1693148"/>
                </a:cubicBezTo>
                <a:cubicBezTo>
                  <a:pt x="2835691" y="1684290"/>
                  <a:pt x="2827214" y="1674574"/>
                  <a:pt x="2818451" y="1667812"/>
                </a:cubicBezTo>
                <a:cubicBezTo>
                  <a:pt x="2816069" y="1665907"/>
                  <a:pt x="2813593" y="1664287"/>
                  <a:pt x="2811212" y="1662954"/>
                </a:cubicBezTo>
                <a:close/>
                <a:moveTo>
                  <a:pt x="2200278" y="2202450"/>
                </a:moveTo>
                <a:cubicBezTo>
                  <a:pt x="2251809" y="2116249"/>
                  <a:pt x="2381348" y="2045478"/>
                  <a:pt x="2435451" y="2164064"/>
                </a:cubicBezTo>
                <a:cubicBezTo>
                  <a:pt x="2454405" y="2208165"/>
                  <a:pt x="2431355" y="2258933"/>
                  <a:pt x="2387730" y="2277888"/>
                </a:cubicBezTo>
                <a:cubicBezTo>
                  <a:pt x="2369823" y="2286555"/>
                  <a:pt x="2347344" y="2292271"/>
                  <a:pt x="2320008" y="2293699"/>
                </a:cubicBezTo>
                <a:cubicBezTo>
                  <a:pt x="2261429" y="2296843"/>
                  <a:pt x="2230092" y="2319417"/>
                  <a:pt x="2212565" y="2330371"/>
                </a:cubicBezTo>
                <a:cubicBezTo>
                  <a:pt x="2159416" y="2372280"/>
                  <a:pt x="2212661" y="2458386"/>
                  <a:pt x="2242569" y="2492581"/>
                </a:cubicBezTo>
                <a:lnTo>
                  <a:pt x="2243141" y="2492295"/>
                </a:lnTo>
                <a:cubicBezTo>
                  <a:pt x="2266668" y="2501916"/>
                  <a:pt x="2302196" y="2499439"/>
                  <a:pt x="2321151" y="2478484"/>
                </a:cubicBezTo>
                <a:cubicBezTo>
                  <a:pt x="2344582" y="2453243"/>
                  <a:pt x="2327818" y="2420191"/>
                  <a:pt x="2346773" y="2397426"/>
                </a:cubicBezTo>
                <a:cubicBezTo>
                  <a:pt x="2366966" y="2380853"/>
                  <a:pt x="2386873" y="2392664"/>
                  <a:pt x="2361822" y="2419048"/>
                </a:cubicBezTo>
                <a:cubicBezTo>
                  <a:pt x="2337438" y="2440575"/>
                  <a:pt x="2346487" y="2486009"/>
                  <a:pt x="2324294" y="2495439"/>
                </a:cubicBezTo>
                <a:cubicBezTo>
                  <a:pt x="2319341" y="2497249"/>
                  <a:pt x="2316483" y="2502011"/>
                  <a:pt x="2317912" y="2506107"/>
                </a:cubicBezTo>
                <a:cubicBezTo>
                  <a:pt x="2335819" y="2528872"/>
                  <a:pt x="2423449" y="2460196"/>
                  <a:pt x="2430307" y="2440765"/>
                </a:cubicBezTo>
                <a:cubicBezTo>
                  <a:pt x="2438594" y="2425621"/>
                  <a:pt x="2456882" y="2406094"/>
                  <a:pt x="2467264" y="2427335"/>
                </a:cubicBezTo>
                <a:lnTo>
                  <a:pt x="2467264" y="2427335"/>
                </a:lnTo>
                <a:cubicBezTo>
                  <a:pt x="2467264" y="2427335"/>
                  <a:pt x="2479551" y="2448195"/>
                  <a:pt x="2451929" y="2459339"/>
                </a:cubicBezTo>
                <a:cubicBezTo>
                  <a:pt x="2424306" y="2470483"/>
                  <a:pt x="2421734" y="2462863"/>
                  <a:pt x="2415543" y="2479342"/>
                </a:cubicBezTo>
                <a:cubicBezTo>
                  <a:pt x="2409352" y="2495820"/>
                  <a:pt x="2383634" y="2534110"/>
                  <a:pt x="2342963" y="2523442"/>
                </a:cubicBezTo>
                <a:cubicBezTo>
                  <a:pt x="2338581" y="2522585"/>
                  <a:pt x="2333628" y="2524300"/>
                  <a:pt x="2331247" y="2527824"/>
                </a:cubicBezTo>
                <a:cubicBezTo>
                  <a:pt x="2328294" y="2532110"/>
                  <a:pt x="2330009" y="2537253"/>
                  <a:pt x="2334676" y="2539159"/>
                </a:cubicBezTo>
                <a:cubicBezTo>
                  <a:pt x="2403827" y="2569448"/>
                  <a:pt x="2452024" y="2519537"/>
                  <a:pt x="2504411" y="2528491"/>
                </a:cubicBezTo>
                <a:cubicBezTo>
                  <a:pt x="2518699" y="2532015"/>
                  <a:pt x="2541750" y="2542588"/>
                  <a:pt x="2539559" y="2558018"/>
                </a:cubicBezTo>
                <a:cubicBezTo>
                  <a:pt x="2539559" y="2558018"/>
                  <a:pt x="2535558" y="2591260"/>
                  <a:pt x="2504983" y="2588212"/>
                </a:cubicBezTo>
                <a:cubicBezTo>
                  <a:pt x="2476884" y="2586974"/>
                  <a:pt x="2508412" y="2559351"/>
                  <a:pt x="2494601" y="2551827"/>
                </a:cubicBezTo>
                <a:cubicBezTo>
                  <a:pt x="2464692" y="2544493"/>
                  <a:pt x="2435451" y="2567543"/>
                  <a:pt x="2414114" y="2573830"/>
                </a:cubicBezTo>
                <a:cubicBezTo>
                  <a:pt x="2402399" y="2578116"/>
                  <a:pt x="2355440" y="2586879"/>
                  <a:pt x="2334390" y="2568400"/>
                </a:cubicBezTo>
                <a:cubicBezTo>
                  <a:pt x="2305244" y="2563828"/>
                  <a:pt x="2338200" y="2591832"/>
                  <a:pt x="2352297" y="2596309"/>
                </a:cubicBezTo>
                <a:cubicBezTo>
                  <a:pt x="2368966" y="2603833"/>
                  <a:pt x="2390397" y="2606786"/>
                  <a:pt x="2406780" y="2614025"/>
                </a:cubicBezTo>
                <a:cubicBezTo>
                  <a:pt x="2450214" y="2627169"/>
                  <a:pt x="2426116" y="2695654"/>
                  <a:pt x="2384968" y="2682605"/>
                </a:cubicBezTo>
                <a:cubicBezTo>
                  <a:pt x="2381158" y="2682319"/>
                  <a:pt x="2370966" y="2664984"/>
                  <a:pt x="2390683" y="2663555"/>
                </a:cubicBezTo>
                <a:cubicBezTo>
                  <a:pt x="2406780" y="2635266"/>
                  <a:pt x="2366013" y="2619454"/>
                  <a:pt x="2344106" y="2617930"/>
                </a:cubicBezTo>
                <a:cubicBezTo>
                  <a:pt x="2332771" y="2616025"/>
                  <a:pt x="2304482" y="2613073"/>
                  <a:pt x="2306101" y="2597451"/>
                </a:cubicBezTo>
                <a:cubicBezTo>
                  <a:pt x="2306768" y="2594880"/>
                  <a:pt x="2306006" y="2592308"/>
                  <a:pt x="2304101" y="2590498"/>
                </a:cubicBezTo>
                <a:cubicBezTo>
                  <a:pt x="2284384" y="2584212"/>
                  <a:pt x="2264667" y="2625360"/>
                  <a:pt x="2261048" y="2635266"/>
                </a:cubicBezTo>
                <a:cubicBezTo>
                  <a:pt x="2253523" y="2650410"/>
                  <a:pt x="2263143" y="2669937"/>
                  <a:pt x="2277145" y="2678509"/>
                </a:cubicBezTo>
                <a:cubicBezTo>
                  <a:pt x="2304958" y="2695273"/>
                  <a:pt x="2279526" y="2716705"/>
                  <a:pt x="2258476" y="2707846"/>
                </a:cubicBezTo>
                <a:cubicBezTo>
                  <a:pt x="2238569" y="2696893"/>
                  <a:pt x="2234854" y="2674509"/>
                  <a:pt x="2231520" y="2654125"/>
                </a:cubicBezTo>
                <a:cubicBezTo>
                  <a:pt x="2226472" y="2576020"/>
                  <a:pt x="2264763" y="2588403"/>
                  <a:pt x="2202469" y="2515156"/>
                </a:cubicBezTo>
                <a:lnTo>
                  <a:pt x="2202564" y="2515060"/>
                </a:lnTo>
                <a:cubicBezTo>
                  <a:pt x="2060546" y="2351992"/>
                  <a:pt x="2066928" y="2416476"/>
                  <a:pt x="2200278" y="2202450"/>
                </a:cubicBezTo>
                <a:close/>
                <a:moveTo>
                  <a:pt x="2290956" y="2168731"/>
                </a:moveTo>
                <a:cubicBezTo>
                  <a:pt x="2286765" y="2159016"/>
                  <a:pt x="2288099" y="2152729"/>
                  <a:pt x="2288384" y="2144824"/>
                </a:cubicBezTo>
                <a:cubicBezTo>
                  <a:pt x="2250761" y="2168636"/>
                  <a:pt x="2279431" y="2208736"/>
                  <a:pt x="2314769" y="2202355"/>
                </a:cubicBezTo>
                <a:cubicBezTo>
                  <a:pt x="2322960" y="2201212"/>
                  <a:pt x="2326484" y="2199497"/>
                  <a:pt x="2333723" y="2197783"/>
                </a:cubicBezTo>
                <a:cubicBezTo>
                  <a:pt x="2316674" y="2193401"/>
                  <a:pt x="2295623" y="2183305"/>
                  <a:pt x="2290956" y="2168731"/>
                </a:cubicBezTo>
                <a:close/>
                <a:moveTo>
                  <a:pt x="2329533" y="2124059"/>
                </a:moveTo>
                <a:cubicBezTo>
                  <a:pt x="2302481" y="2121487"/>
                  <a:pt x="2295814" y="2154730"/>
                  <a:pt x="2309244" y="2169589"/>
                </a:cubicBezTo>
                <a:cubicBezTo>
                  <a:pt x="2314102" y="2176542"/>
                  <a:pt x="2321913" y="2182066"/>
                  <a:pt x="2327342" y="2184829"/>
                </a:cubicBezTo>
                <a:cubicBezTo>
                  <a:pt x="2316293" y="2167588"/>
                  <a:pt x="2315340" y="2140633"/>
                  <a:pt x="2330485" y="2126631"/>
                </a:cubicBezTo>
                <a:lnTo>
                  <a:pt x="2330485" y="2126631"/>
                </a:lnTo>
                <a:lnTo>
                  <a:pt x="2332961" y="2124345"/>
                </a:lnTo>
                <a:lnTo>
                  <a:pt x="2329533" y="2124059"/>
                </a:lnTo>
                <a:close/>
                <a:moveTo>
                  <a:pt x="2389064" y="2139871"/>
                </a:moveTo>
                <a:cubicBezTo>
                  <a:pt x="2374109" y="2115487"/>
                  <a:pt x="2344201" y="2123773"/>
                  <a:pt x="2336295" y="2144728"/>
                </a:cubicBezTo>
                <a:cubicBezTo>
                  <a:pt x="2329818" y="2160254"/>
                  <a:pt x="2334581" y="2175304"/>
                  <a:pt x="2338105" y="2187876"/>
                </a:cubicBezTo>
                <a:cubicBezTo>
                  <a:pt x="2345439" y="2160064"/>
                  <a:pt x="2359536" y="2138061"/>
                  <a:pt x="2391064" y="2142538"/>
                </a:cubicBezTo>
                <a:lnTo>
                  <a:pt x="2389064" y="2139871"/>
                </a:lnTo>
                <a:close/>
                <a:moveTo>
                  <a:pt x="2411924" y="2183590"/>
                </a:moveTo>
                <a:cubicBezTo>
                  <a:pt x="2413448" y="2150158"/>
                  <a:pt x="2372585" y="2151396"/>
                  <a:pt x="2359917" y="2168922"/>
                </a:cubicBezTo>
                <a:cubicBezTo>
                  <a:pt x="2353250" y="2176351"/>
                  <a:pt x="2354297" y="2176066"/>
                  <a:pt x="2351059" y="2181304"/>
                </a:cubicBezTo>
                <a:cubicBezTo>
                  <a:pt x="2369347" y="2169208"/>
                  <a:pt x="2399446" y="2170160"/>
                  <a:pt x="2411447" y="2186924"/>
                </a:cubicBezTo>
                <a:lnTo>
                  <a:pt x="2411924" y="2183590"/>
                </a:lnTo>
                <a:close/>
                <a:moveTo>
                  <a:pt x="2388778" y="2217118"/>
                </a:moveTo>
                <a:cubicBezTo>
                  <a:pt x="2396779" y="2233597"/>
                  <a:pt x="2393350" y="2234168"/>
                  <a:pt x="2393540" y="2245217"/>
                </a:cubicBezTo>
                <a:cubicBezTo>
                  <a:pt x="2425068" y="2226453"/>
                  <a:pt x="2410685" y="2189210"/>
                  <a:pt x="2377824" y="2187400"/>
                </a:cubicBezTo>
                <a:cubicBezTo>
                  <a:pt x="2360489" y="2187019"/>
                  <a:pt x="2360679" y="2189591"/>
                  <a:pt x="2348201" y="2192258"/>
                </a:cubicBezTo>
                <a:cubicBezTo>
                  <a:pt x="2362680" y="2196544"/>
                  <a:pt x="2381730" y="2203402"/>
                  <a:pt x="2388778" y="2217118"/>
                </a:cubicBezTo>
                <a:close/>
                <a:moveTo>
                  <a:pt x="2352297" y="2265982"/>
                </a:moveTo>
                <a:cubicBezTo>
                  <a:pt x="2368776" y="2267601"/>
                  <a:pt x="2379634" y="2254361"/>
                  <a:pt x="2379443" y="2241121"/>
                </a:cubicBezTo>
                <a:cubicBezTo>
                  <a:pt x="2378586" y="2219976"/>
                  <a:pt x="2365442" y="2211784"/>
                  <a:pt x="2354583" y="2205212"/>
                </a:cubicBezTo>
                <a:cubicBezTo>
                  <a:pt x="2366871" y="2223500"/>
                  <a:pt x="2365537" y="2253790"/>
                  <a:pt x="2348964" y="2265601"/>
                </a:cubicBezTo>
                <a:lnTo>
                  <a:pt x="2352297" y="2265982"/>
                </a:lnTo>
                <a:close/>
                <a:moveTo>
                  <a:pt x="2292766" y="2250170"/>
                </a:moveTo>
                <a:cubicBezTo>
                  <a:pt x="2310197" y="2278078"/>
                  <a:pt x="2344392" y="2263124"/>
                  <a:pt x="2347916" y="2237026"/>
                </a:cubicBezTo>
                <a:cubicBezTo>
                  <a:pt x="2350202" y="2215975"/>
                  <a:pt x="2346677" y="2216356"/>
                  <a:pt x="2343725" y="2202164"/>
                </a:cubicBezTo>
                <a:cubicBezTo>
                  <a:pt x="2333914" y="2239502"/>
                  <a:pt x="2315817" y="2250646"/>
                  <a:pt x="2290766" y="2247503"/>
                </a:cubicBezTo>
                <a:lnTo>
                  <a:pt x="2292766" y="2250170"/>
                </a:lnTo>
                <a:close/>
                <a:moveTo>
                  <a:pt x="2282860" y="2230930"/>
                </a:moveTo>
                <a:cubicBezTo>
                  <a:pt x="2311054" y="2240264"/>
                  <a:pt x="2323532" y="2220357"/>
                  <a:pt x="2330771" y="2208736"/>
                </a:cubicBezTo>
                <a:cubicBezTo>
                  <a:pt x="2308292" y="2222452"/>
                  <a:pt x="2281717" y="2218071"/>
                  <a:pt x="2270382" y="2203117"/>
                </a:cubicBezTo>
                <a:cubicBezTo>
                  <a:pt x="2265905" y="2218452"/>
                  <a:pt x="2281717" y="2231406"/>
                  <a:pt x="2282860" y="2230930"/>
                </a:cubicBezTo>
                <a:close/>
                <a:moveTo>
                  <a:pt x="2138937" y="2318179"/>
                </a:moveTo>
                <a:lnTo>
                  <a:pt x="2136270" y="2320655"/>
                </a:lnTo>
                <a:cubicBezTo>
                  <a:pt x="2156844" y="2320274"/>
                  <a:pt x="2172751" y="2321703"/>
                  <a:pt x="2183324" y="2343325"/>
                </a:cubicBezTo>
                <a:cubicBezTo>
                  <a:pt x="2192372" y="2317702"/>
                  <a:pt x="2157321" y="2299795"/>
                  <a:pt x="2138937" y="2318179"/>
                </a:cubicBezTo>
                <a:close/>
                <a:moveTo>
                  <a:pt x="2230187" y="2233978"/>
                </a:moveTo>
                <a:cubicBezTo>
                  <a:pt x="2251713" y="2243122"/>
                  <a:pt x="2251142" y="2275316"/>
                  <a:pt x="2249999" y="2299700"/>
                </a:cubicBezTo>
                <a:cubicBezTo>
                  <a:pt x="2274954" y="2254551"/>
                  <a:pt x="2246951" y="2202926"/>
                  <a:pt x="2194373" y="2228929"/>
                </a:cubicBezTo>
                <a:cubicBezTo>
                  <a:pt x="2206946" y="2229405"/>
                  <a:pt x="2219805" y="2229501"/>
                  <a:pt x="2230187" y="2233978"/>
                </a:cubicBezTo>
                <a:close/>
                <a:moveTo>
                  <a:pt x="2211994" y="2306749"/>
                </a:moveTo>
                <a:lnTo>
                  <a:pt x="2212756" y="2310273"/>
                </a:lnTo>
                <a:cubicBezTo>
                  <a:pt x="2232568" y="2283603"/>
                  <a:pt x="2195135" y="2256076"/>
                  <a:pt x="2169417" y="2268744"/>
                </a:cubicBezTo>
                <a:cubicBezTo>
                  <a:pt x="2190468" y="2275126"/>
                  <a:pt x="2209613" y="2284555"/>
                  <a:pt x="2211994" y="2306749"/>
                </a:cubicBezTo>
                <a:close/>
                <a:moveTo>
                  <a:pt x="2169513" y="2464387"/>
                </a:moveTo>
                <a:lnTo>
                  <a:pt x="2170465" y="2467054"/>
                </a:lnTo>
                <a:cubicBezTo>
                  <a:pt x="2177037" y="2454767"/>
                  <a:pt x="2185134" y="2451719"/>
                  <a:pt x="2198278" y="2449147"/>
                </a:cubicBezTo>
                <a:cubicBezTo>
                  <a:pt x="2187229" y="2436289"/>
                  <a:pt x="2162845" y="2446957"/>
                  <a:pt x="2169513" y="2464387"/>
                </a:cubicBezTo>
                <a:close/>
                <a:moveTo>
                  <a:pt x="2145414" y="2426764"/>
                </a:moveTo>
                <a:lnTo>
                  <a:pt x="2146462" y="2430193"/>
                </a:lnTo>
                <a:cubicBezTo>
                  <a:pt x="2154844" y="2411047"/>
                  <a:pt x="2160368" y="2411047"/>
                  <a:pt x="2179704" y="2408571"/>
                </a:cubicBezTo>
                <a:cubicBezTo>
                  <a:pt x="2166179" y="2394950"/>
                  <a:pt x="2138937" y="2406475"/>
                  <a:pt x="2145414" y="2426764"/>
                </a:cubicBezTo>
                <a:close/>
                <a:moveTo>
                  <a:pt x="2121602" y="2381043"/>
                </a:moveTo>
                <a:cubicBezTo>
                  <a:pt x="2138461" y="2364470"/>
                  <a:pt x="2158940" y="2374281"/>
                  <a:pt x="2176466" y="2383330"/>
                </a:cubicBezTo>
                <a:cubicBezTo>
                  <a:pt x="2166274" y="2355136"/>
                  <a:pt x="2123793" y="2349897"/>
                  <a:pt x="2117887" y="2383806"/>
                </a:cubicBezTo>
                <a:lnTo>
                  <a:pt x="2121602" y="2381043"/>
                </a:lnTo>
                <a:close/>
                <a:moveTo>
                  <a:pt x="1982441" y="2269506"/>
                </a:moveTo>
                <a:cubicBezTo>
                  <a:pt x="1975298" y="2331990"/>
                  <a:pt x="2048354" y="2346277"/>
                  <a:pt x="2086454" y="2374281"/>
                </a:cubicBezTo>
                <a:cubicBezTo>
                  <a:pt x="2086931" y="2348849"/>
                  <a:pt x="2116458" y="2286937"/>
                  <a:pt x="2150463" y="2255980"/>
                </a:cubicBezTo>
                <a:cubicBezTo>
                  <a:pt x="2142652" y="2223500"/>
                  <a:pt x="2093408" y="2200259"/>
                  <a:pt x="2063309" y="2185305"/>
                </a:cubicBezTo>
                <a:cubicBezTo>
                  <a:pt x="2046545" y="2174542"/>
                  <a:pt x="2050164" y="2175780"/>
                  <a:pt x="2042163" y="2161397"/>
                </a:cubicBezTo>
                <a:cubicBezTo>
                  <a:pt x="2033019" y="2144157"/>
                  <a:pt x="2020922" y="2125678"/>
                  <a:pt x="2017398" y="2105485"/>
                </a:cubicBezTo>
                <a:cubicBezTo>
                  <a:pt x="2015684" y="2126059"/>
                  <a:pt x="2027018" y="2143776"/>
                  <a:pt x="2036924" y="2160064"/>
                </a:cubicBezTo>
                <a:cubicBezTo>
                  <a:pt x="2049783" y="2190925"/>
                  <a:pt x="2043020" y="2220357"/>
                  <a:pt x="2079977" y="2238073"/>
                </a:cubicBezTo>
                <a:cubicBezTo>
                  <a:pt x="2079977" y="2238073"/>
                  <a:pt x="2116934" y="2264648"/>
                  <a:pt x="2108076" y="2283984"/>
                </a:cubicBezTo>
                <a:cubicBezTo>
                  <a:pt x="2104838" y="2262553"/>
                  <a:pt x="2043878" y="2254266"/>
                  <a:pt x="2042258" y="2229310"/>
                </a:cubicBezTo>
                <a:cubicBezTo>
                  <a:pt x="2034638" y="2238168"/>
                  <a:pt x="2035400" y="2253599"/>
                  <a:pt x="2060832" y="2269030"/>
                </a:cubicBezTo>
                <a:cubicBezTo>
                  <a:pt x="2081501" y="2279602"/>
                  <a:pt x="2094646" y="2305605"/>
                  <a:pt x="2094551" y="2313130"/>
                </a:cubicBezTo>
                <a:cubicBezTo>
                  <a:pt x="2073881" y="2282269"/>
                  <a:pt x="2041020" y="2309320"/>
                  <a:pt x="2028066" y="2271506"/>
                </a:cubicBezTo>
                <a:cubicBezTo>
                  <a:pt x="2017589" y="2299891"/>
                  <a:pt x="2092169" y="2318369"/>
                  <a:pt x="2083311" y="2342372"/>
                </a:cubicBezTo>
                <a:cubicBezTo>
                  <a:pt x="2056355" y="2313988"/>
                  <a:pt x="2006635" y="2323036"/>
                  <a:pt x="1984537" y="2275221"/>
                </a:cubicBezTo>
                <a:cubicBezTo>
                  <a:pt x="1983965" y="2273887"/>
                  <a:pt x="1982156" y="2270935"/>
                  <a:pt x="1982441" y="2269506"/>
                </a:cubicBezTo>
                <a:close/>
                <a:moveTo>
                  <a:pt x="2358965" y="2700702"/>
                </a:moveTo>
                <a:cubicBezTo>
                  <a:pt x="2374681" y="2702131"/>
                  <a:pt x="2388111" y="2698417"/>
                  <a:pt x="2398684" y="2688606"/>
                </a:cubicBezTo>
                <a:cubicBezTo>
                  <a:pt x="2389540" y="2689558"/>
                  <a:pt x="2378681" y="2690511"/>
                  <a:pt x="2375824" y="2681748"/>
                </a:cubicBezTo>
                <a:cubicBezTo>
                  <a:pt x="2375634" y="2684986"/>
                  <a:pt x="2374872" y="2687558"/>
                  <a:pt x="2373824" y="2689749"/>
                </a:cubicBezTo>
                <a:cubicBezTo>
                  <a:pt x="2370776" y="2696035"/>
                  <a:pt x="2364775" y="2698512"/>
                  <a:pt x="2358965" y="2700702"/>
                </a:cubicBezTo>
                <a:close/>
                <a:moveTo>
                  <a:pt x="2275430" y="2716705"/>
                </a:moveTo>
                <a:cubicBezTo>
                  <a:pt x="2290861" y="2723086"/>
                  <a:pt x="2307911" y="2724515"/>
                  <a:pt x="2321817" y="2716609"/>
                </a:cubicBezTo>
                <a:cubicBezTo>
                  <a:pt x="2304768" y="2716800"/>
                  <a:pt x="2301910" y="2712894"/>
                  <a:pt x="2295052" y="2705084"/>
                </a:cubicBezTo>
                <a:cubicBezTo>
                  <a:pt x="2289813" y="2715371"/>
                  <a:pt x="2288384" y="2715752"/>
                  <a:pt x="2275430" y="2716705"/>
                </a:cubicBezTo>
                <a:close/>
                <a:moveTo>
                  <a:pt x="2476599" y="2617454"/>
                </a:moveTo>
                <a:cubicBezTo>
                  <a:pt x="2494410" y="2614787"/>
                  <a:pt x="2507841" y="2605834"/>
                  <a:pt x="2519175" y="2593927"/>
                </a:cubicBezTo>
                <a:cubicBezTo>
                  <a:pt x="2504983" y="2598499"/>
                  <a:pt x="2494791" y="2600595"/>
                  <a:pt x="2490600" y="2594403"/>
                </a:cubicBezTo>
                <a:cubicBezTo>
                  <a:pt x="2487267" y="2602881"/>
                  <a:pt x="2482313" y="2610691"/>
                  <a:pt x="2476599" y="2617454"/>
                </a:cubicBezTo>
                <a:close/>
                <a:moveTo>
                  <a:pt x="2378110" y="2400284"/>
                </a:moveTo>
                <a:cubicBezTo>
                  <a:pt x="2387730" y="2390950"/>
                  <a:pt x="2392207" y="2383806"/>
                  <a:pt x="2409543" y="2389807"/>
                </a:cubicBezTo>
                <a:cubicBezTo>
                  <a:pt x="2401732" y="2376472"/>
                  <a:pt x="2386778" y="2380567"/>
                  <a:pt x="2374967" y="2387425"/>
                </a:cubicBezTo>
                <a:cubicBezTo>
                  <a:pt x="2378491" y="2389521"/>
                  <a:pt x="2379920" y="2394379"/>
                  <a:pt x="2378110" y="2400284"/>
                </a:cubicBezTo>
                <a:close/>
                <a:moveTo>
                  <a:pt x="2474884" y="2432860"/>
                </a:moveTo>
                <a:cubicBezTo>
                  <a:pt x="2476694" y="2439622"/>
                  <a:pt x="2475551" y="2448766"/>
                  <a:pt x="2469645" y="2454005"/>
                </a:cubicBezTo>
                <a:cubicBezTo>
                  <a:pt x="2481551" y="2455053"/>
                  <a:pt x="2494125" y="2459625"/>
                  <a:pt x="2503650" y="2466102"/>
                </a:cubicBezTo>
                <a:cubicBezTo>
                  <a:pt x="2499268" y="2456577"/>
                  <a:pt x="2490981" y="2446004"/>
                  <a:pt x="2482123" y="2438384"/>
                </a:cubicBezTo>
                <a:cubicBezTo>
                  <a:pt x="2479742" y="2436289"/>
                  <a:pt x="2477265" y="2434384"/>
                  <a:pt x="2474884" y="2432860"/>
                </a:cubicBezTo>
                <a:close/>
                <a:moveTo>
                  <a:pt x="3513395" y="1325769"/>
                </a:moveTo>
                <a:cubicBezTo>
                  <a:pt x="3523110" y="1333389"/>
                  <a:pt x="3521301" y="1340437"/>
                  <a:pt x="3519586" y="1347009"/>
                </a:cubicBezTo>
                <a:cubicBezTo>
                  <a:pt x="3529206" y="1337866"/>
                  <a:pt x="3533397" y="1327007"/>
                  <a:pt x="3531207" y="1315005"/>
                </a:cubicBezTo>
                <a:cubicBezTo>
                  <a:pt x="3526920" y="1321387"/>
                  <a:pt x="3521872" y="1328817"/>
                  <a:pt x="3513395" y="1325769"/>
                </a:cubicBezTo>
                <a:close/>
                <a:moveTo>
                  <a:pt x="3487582" y="1409017"/>
                </a:moveTo>
                <a:cubicBezTo>
                  <a:pt x="3502060" y="1401874"/>
                  <a:pt x="3510633" y="1393396"/>
                  <a:pt x="3512347" y="1379490"/>
                </a:cubicBezTo>
                <a:cubicBezTo>
                  <a:pt x="3503489" y="1390634"/>
                  <a:pt x="3497678" y="1390158"/>
                  <a:pt x="3488725" y="1390062"/>
                </a:cubicBezTo>
                <a:cubicBezTo>
                  <a:pt x="3493964" y="1398730"/>
                  <a:pt x="3494059" y="1399968"/>
                  <a:pt x="3487582" y="1409017"/>
                </a:cubicBezTo>
                <a:close/>
                <a:moveTo>
                  <a:pt x="3515776" y="1226137"/>
                </a:moveTo>
                <a:cubicBezTo>
                  <a:pt x="3523301" y="1213374"/>
                  <a:pt x="3523110" y="1199086"/>
                  <a:pt x="3519681" y="1186037"/>
                </a:cubicBezTo>
                <a:cubicBezTo>
                  <a:pt x="3515776" y="1197658"/>
                  <a:pt x="3511966" y="1205277"/>
                  <a:pt x="3504822" y="1204516"/>
                </a:cubicBezTo>
                <a:cubicBezTo>
                  <a:pt x="3509870" y="1211278"/>
                  <a:pt x="3513395" y="1218708"/>
                  <a:pt x="3515776" y="1226137"/>
                </a:cubicBezTo>
                <a:close/>
                <a:moveTo>
                  <a:pt x="3297368" y="1142508"/>
                </a:moveTo>
                <a:cubicBezTo>
                  <a:pt x="3283842" y="1140317"/>
                  <a:pt x="3277937" y="1149842"/>
                  <a:pt x="3276984" y="1163177"/>
                </a:cubicBezTo>
                <a:cubicBezTo>
                  <a:pt x="3280604" y="1162129"/>
                  <a:pt x="3285271" y="1163844"/>
                  <a:pt x="3288986" y="1168320"/>
                </a:cubicBezTo>
                <a:cubicBezTo>
                  <a:pt x="3288319" y="1165558"/>
                  <a:pt x="3288605" y="1166987"/>
                  <a:pt x="3287938" y="1163939"/>
                </a:cubicBezTo>
                <a:cubicBezTo>
                  <a:pt x="3285938" y="1153462"/>
                  <a:pt x="3285366" y="1149556"/>
                  <a:pt x="3297368" y="1142508"/>
                </a:cubicBezTo>
                <a:close/>
                <a:moveTo>
                  <a:pt x="3408906" y="1124982"/>
                </a:moveTo>
                <a:cubicBezTo>
                  <a:pt x="3396237" y="1121839"/>
                  <a:pt x="3378807" y="1121648"/>
                  <a:pt x="3366900" y="1124887"/>
                </a:cubicBezTo>
                <a:cubicBezTo>
                  <a:pt x="3373282" y="1127554"/>
                  <a:pt x="3380045" y="1133268"/>
                  <a:pt x="3380997" y="1139936"/>
                </a:cubicBezTo>
                <a:cubicBezTo>
                  <a:pt x="3388617" y="1132602"/>
                  <a:pt x="3398904" y="1127458"/>
                  <a:pt x="3408906" y="1124982"/>
                </a:cubicBezTo>
                <a:close/>
                <a:moveTo>
                  <a:pt x="3477390" y="1411113"/>
                </a:moveTo>
                <a:cubicBezTo>
                  <a:pt x="3483296" y="1405398"/>
                  <a:pt x="3486058" y="1393491"/>
                  <a:pt x="3477771" y="1387300"/>
                </a:cubicBezTo>
                <a:cubicBezTo>
                  <a:pt x="3456721" y="1381300"/>
                  <a:pt x="3432432" y="1398540"/>
                  <a:pt x="3414906" y="1372917"/>
                </a:cubicBezTo>
                <a:cubicBezTo>
                  <a:pt x="3409286" y="1365583"/>
                  <a:pt x="3386331" y="1329865"/>
                  <a:pt x="3402048" y="1320720"/>
                </a:cubicBezTo>
                <a:cubicBezTo>
                  <a:pt x="3404524" y="1320530"/>
                  <a:pt x="3406905" y="1321483"/>
                  <a:pt x="3408620" y="1323292"/>
                </a:cubicBezTo>
                <a:cubicBezTo>
                  <a:pt x="3417002" y="1332341"/>
                  <a:pt x="3435671" y="1319482"/>
                  <a:pt x="3445386" y="1310529"/>
                </a:cubicBezTo>
                <a:cubicBezTo>
                  <a:pt x="3459959" y="1295955"/>
                  <a:pt x="3494154" y="1281382"/>
                  <a:pt x="3506918" y="1306242"/>
                </a:cubicBezTo>
                <a:cubicBezTo>
                  <a:pt x="3497202" y="1319196"/>
                  <a:pt x="3516919" y="1322054"/>
                  <a:pt x="3517586" y="1321006"/>
                </a:cubicBezTo>
                <a:cubicBezTo>
                  <a:pt x="3548256" y="1306719"/>
                  <a:pt x="3518538" y="1260522"/>
                  <a:pt x="3491868" y="1264333"/>
                </a:cubicBezTo>
                <a:cubicBezTo>
                  <a:pt x="3461484" y="1267762"/>
                  <a:pt x="3428146" y="1307576"/>
                  <a:pt x="3396809" y="1299004"/>
                </a:cubicBezTo>
                <a:cubicBezTo>
                  <a:pt x="3395761" y="1298527"/>
                  <a:pt x="3395285" y="1297289"/>
                  <a:pt x="3395380" y="1296146"/>
                </a:cubicBezTo>
                <a:cubicBezTo>
                  <a:pt x="3395761" y="1292431"/>
                  <a:pt x="3398618" y="1289383"/>
                  <a:pt x="3402333" y="1288716"/>
                </a:cubicBezTo>
                <a:cubicBezTo>
                  <a:pt x="3429289" y="1283954"/>
                  <a:pt x="3444148" y="1250807"/>
                  <a:pt x="3447482" y="1241663"/>
                </a:cubicBezTo>
                <a:cubicBezTo>
                  <a:pt x="3453483" y="1225090"/>
                  <a:pt x="3451196" y="1199658"/>
                  <a:pt x="3468246" y="1181846"/>
                </a:cubicBezTo>
                <a:cubicBezTo>
                  <a:pt x="3485391" y="1164034"/>
                  <a:pt x="3487773" y="1210516"/>
                  <a:pt x="3507584" y="1191847"/>
                </a:cubicBezTo>
                <a:cubicBezTo>
                  <a:pt x="3526444" y="1174131"/>
                  <a:pt x="3501965" y="1153176"/>
                  <a:pt x="3501965" y="1153176"/>
                </a:cubicBezTo>
                <a:cubicBezTo>
                  <a:pt x="3491011" y="1143651"/>
                  <a:pt x="3471580" y="1151080"/>
                  <a:pt x="3459483" y="1159177"/>
                </a:cubicBezTo>
                <a:cubicBezTo>
                  <a:pt x="3442719" y="1170321"/>
                  <a:pt x="3440243" y="1185275"/>
                  <a:pt x="3431384" y="1210612"/>
                </a:cubicBezTo>
                <a:cubicBezTo>
                  <a:pt x="3421859" y="1237758"/>
                  <a:pt x="3403571" y="1260332"/>
                  <a:pt x="3377092" y="1272905"/>
                </a:cubicBezTo>
                <a:cubicBezTo>
                  <a:pt x="3368424" y="1277191"/>
                  <a:pt x="3360995" y="1264523"/>
                  <a:pt x="3368901" y="1258903"/>
                </a:cubicBezTo>
                <a:cubicBezTo>
                  <a:pt x="3399190" y="1238901"/>
                  <a:pt x="3382331" y="1201372"/>
                  <a:pt x="3372425" y="1188323"/>
                </a:cubicBezTo>
                <a:cubicBezTo>
                  <a:pt x="3362519" y="1175274"/>
                  <a:pt x="3370043" y="1177845"/>
                  <a:pt x="3375854" y="1154128"/>
                </a:cubicBezTo>
                <a:cubicBezTo>
                  <a:pt x="3381664" y="1130411"/>
                  <a:pt x="3358423" y="1126601"/>
                  <a:pt x="3358423" y="1126601"/>
                </a:cubicBezTo>
                <a:lnTo>
                  <a:pt x="3358423" y="1126601"/>
                </a:lnTo>
                <a:cubicBezTo>
                  <a:pt x="3336611" y="1121362"/>
                  <a:pt x="3341183" y="1142984"/>
                  <a:pt x="3349374" y="1157557"/>
                </a:cubicBezTo>
                <a:cubicBezTo>
                  <a:pt x="3362138" y="1173083"/>
                  <a:pt x="3368138" y="1268524"/>
                  <a:pt x="3341564" y="1265190"/>
                </a:cubicBezTo>
                <a:cubicBezTo>
                  <a:pt x="3337468" y="1263761"/>
                  <a:pt x="3335182" y="1259379"/>
                  <a:pt x="3336420" y="1255188"/>
                </a:cubicBezTo>
                <a:cubicBezTo>
                  <a:pt x="3341183" y="1239187"/>
                  <a:pt x="3309750" y="1221756"/>
                  <a:pt x="3302416" y="1205754"/>
                </a:cubicBezTo>
                <a:cubicBezTo>
                  <a:pt x="3295749" y="1195371"/>
                  <a:pt x="3291462" y="1168130"/>
                  <a:pt x="3280413" y="1167844"/>
                </a:cubicBezTo>
                <a:cubicBezTo>
                  <a:pt x="3271460" y="1168130"/>
                  <a:pt x="3268221" y="1179560"/>
                  <a:pt x="3269936" y="1186608"/>
                </a:cubicBezTo>
                <a:cubicBezTo>
                  <a:pt x="3278032" y="1211278"/>
                  <a:pt x="3313465" y="1218898"/>
                  <a:pt x="3321180" y="1247854"/>
                </a:cubicBezTo>
                <a:cubicBezTo>
                  <a:pt x="3331562" y="1310910"/>
                  <a:pt x="3254219" y="1319578"/>
                  <a:pt x="3210404" y="1310053"/>
                </a:cubicBezTo>
                <a:cubicBezTo>
                  <a:pt x="3210404" y="1310053"/>
                  <a:pt x="3210404" y="1310148"/>
                  <a:pt x="3210404" y="1310243"/>
                </a:cubicBezTo>
                <a:cubicBezTo>
                  <a:pt x="3196308" y="1309386"/>
                  <a:pt x="3076578" y="1302242"/>
                  <a:pt x="3042860" y="1311195"/>
                </a:cubicBezTo>
                <a:cubicBezTo>
                  <a:pt x="3042860" y="1311195"/>
                  <a:pt x="3128109" y="1330626"/>
                  <a:pt x="3184211" y="1379680"/>
                </a:cubicBezTo>
                <a:cubicBezTo>
                  <a:pt x="3284604" y="1334246"/>
                  <a:pt x="3351565" y="1353105"/>
                  <a:pt x="3444815" y="1414637"/>
                </a:cubicBezTo>
                <a:cubicBezTo>
                  <a:pt x="3454340" y="1417971"/>
                  <a:pt x="3468532" y="1419018"/>
                  <a:pt x="3477390" y="1411113"/>
                </a:cubicBezTo>
                <a:close/>
              </a:path>
            </a:pathLst>
          </a:custGeom>
          <a:gradFill>
            <a:gsLst>
              <a:gs pos="57000">
                <a:srgbClr val="D8000F">
                  <a:alpha val="0"/>
                </a:srgbClr>
              </a:gs>
              <a:gs pos="89000">
                <a:srgbClr val="FF0000"/>
              </a:gs>
              <a:gs pos="70000">
                <a:srgbClr val="D8000F">
                  <a:alpha val="40000"/>
                </a:srgbClr>
              </a:gs>
            </a:gsLst>
            <a:lin ang="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8" name="图形 3">
            <a:extLst>
              <a:ext uri="{FF2B5EF4-FFF2-40B4-BE49-F238E27FC236}">
                <a16:creationId xmlns:a16="http://schemas.microsoft.com/office/drawing/2014/main" id="{95443E0E-6F18-9581-B60C-DA745597513E}"/>
              </a:ext>
            </a:extLst>
          </p:cNvPr>
          <p:cNvGrpSpPr/>
          <p:nvPr/>
        </p:nvGrpSpPr>
        <p:grpSpPr>
          <a:xfrm>
            <a:off x="2635707" y="192431"/>
            <a:ext cx="6920584" cy="6473138"/>
            <a:chOff x="3340048" y="3523717"/>
            <a:chExt cx="1147936" cy="1073717"/>
          </a:xfrm>
          <a:solidFill>
            <a:srgbClr val="C00000">
              <a:alpha val="4000"/>
            </a:srgbClr>
          </a:solidFill>
        </p:grpSpPr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id="{6E9FA215-5AC8-8AE2-81EA-4F3E18E46039}"/>
                </a:ext>
              </a:extLst>
            </p:cNvPr>
            <p:cNvSpPr/>
            <p:nvPr/>
          </p:nvSpPr>
          <p:spPr>
            <a:xfrm flipV="1">
              <a:off x="3686801" y="3523717"/>
              <a:ext cx="199867" cy="133329"/>
            </a:xfrm>
            <a:custGeom>
              <a:avLst/>
              <a:gdLst>
                <a:gd name="connsiteX0" fmla="*/ 1218 w 199867"/>
                <a:gd name="connsiteY0" fmla="*/ 87930 h 133329"/>
                <a:gd name="connsiteX1" fmla="*/ 30130 w 199867"/>
                <a:gd name="connsiteY1" fmla="*/ 4595 h 133329"/>
                <a:gd name="connsiteX2" fmla="*/ 72648 w 199867"/>
                <a:gd name="connsiteY2" fmla="*/ 343 h 133329"/>
                <a:gd name="connsiteX3" fmla="*/ 121119 w 199867"/>
                <a:gd name="connsiteY3" fmla="*/ 5445 h 133329"/>
                <a:gd name="connsiteX4" fmla="*/ 146630 w 199867"/>
                <a:gd name="connsiteY4" fmla="*/ 11398 h 133329"/>
                <a:gd name="connsiteX5" fmla="*/ 163637 w 199867"/>
                <a:gd name="connsiteY5" fmla="*/ 14799 h 133329"/>
                <a:gd name="connsiteX6" fmla="*/ 178943 w 199867"/>
                <a:gd name="connsiteY6" fmla="*/ 16500 h 133329"/>
                <a:gd name="connsiteX7" fmla="*/ 178093 w 199867"/>
                <a:gd name="connsiteY7" fmla="*/ 24153 h 133329"/>
                <a:gd name="connsiteX8" fmla="*/ 186597 w 199867"/>
                <a:gd name="connsiteY8" fmla="*/ 52215 h 133329"/>
                <a:gd name="connsiteX9" fmla="*/ 195951 w 199867"/>
                <a:gd name="connsiteY9" fmla="*/ 70923 h 133329"/>
                <a:gd name="connsiteX10" fmla="*/ 184896 w 199867"/>
                <a:gd name="connsiteY10" fmla="*/ 90481 h 133329"/>
                <a:gd name="connsiteX11" fmla="*/ 95608 w 199867"/>
                <a:gd name="connsiteY11" fmla="*/ 111740 h 133329"/>
                <a:gd name="connsiteX12" fmla="*/ 25878 w 199867"/>
                <a:gd name="connsiteY12" fmla="*/ 119393 h 133329"/>
                <a:gd name="connsiteX13" fmla="*/ -483 w 199867"/>
                <a:gd name="connsiteY13" fmla="*/ 132149 h 133329"/>
                <a:gd name="connsiteX14" fmla="*/ 1218 w 199867"/>
                <a:gd name="connsiteY14" fmla="*/ 87930 h 133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9867" h="133329">
                  <a:moveTo>
                    <a:pt x="1218" y="87930"/>
                  </a:moveTo>
                  <a:cubicBezTo>
                    <a:pt x="2918" y="46262"/>
                    <a:pt x="16524" y="6295"/>
                    <a:pt x="30130" y="4595"/>
                  </a:cubicBezTo>
                  <a:cubicBezTo>
                    <a:pt x="33531" y="4595"/>
                    <a:pt x="52239" y="2894"/>
                    <a:pt x="72648" y="343"/>
                  </a:cubicBezTo>
                  <a:cubicBezTo>
                    <a:pt x="94758" y="-3059"/>
                    <a:pt x="113465" y="-508"/>
                    <a:pt x="121119" y="5445"/>
                  </a:cubicBezTo>
                  <a:cubicBezTo>
                    <a:pt x="127922" y="11398"/>
                    <a:pt x="138976" y="13949"/>
                    <a:pt x="146630" y="11398"/>
                  </a:cubicBezTo>
                  <a:cubicBezTo>
                    <a:pt x="153432" y="7996"/>
                    <a:pt x="161086" y="9697"/>
                    <a:pt x="163637" y="14799"/>
                  </a:cubicBezTo>
                  <a:cubicBezTo>
                    <a:pt x="167038" y="19051"/>
                    <a:pt x="173841" y="19901"/>
                    <a:pt x="178943" y="16500"/>
                  </a:cubicBezTo>
                  <a:cubicBezTo>
                    <a:pt x="185746" y="13098"/>
                    <a:pt x="184896" y="15649"/>
                    <a:pt x="178093" y="24153"/>
                  </a:cubicBezTo>
                  <a:cubicBezTo>
                    <a:pt x="168739" y="36058"/>
                    <a:pt x="170440" y="40310"/>
                    <a:pt x="186597" y="52215"/>
                  </a:cubicBezTo>
                  <a:cubicBezTo>
                    <a:pt x="199352" y="61569"/>
                    <a:pt x="202753" y="68372"/>
                    <a:pt x="195951" y="70923"/>
                  </a:cubicBezTo>
                  <a:cubicBezTo>
                    <a:pt x="189998" y="73474"/>
                    <a:pt x="184896" y="81978"/>
                    <a:pt x="184896" y="90481"/>
                  </a:cubicBezTo>
                  <a:cubicBezTo>
                    <a:pt x="184896" y="110890"/>
                    <a:pt x="151732" y="118543"/>
                    <a:pt x="95608" y="111740"/>
                  </a:cubicBezTo>
                  <a:cubicBezTo>
                    <a:pt x="63294" y="107488"/>
                    <a:pt x="44586" y="109189"/>
                    <a:pt x="25878" y="119393"/>
                  </a:cubicBezTo>
                  <a:lnTo>
                    <a:pt x="-483" y="132149"/>
                  </a:lnTo>
                  <a:lnTo>
                    <a:pt x="1218" y="8793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25E07603-8CDF-3C6C-34AC-58E685B73570}"/>
                </a:ext>
              </a:extLst>
            </p:cNvPr>
            <p:cNvSpPr/>
            <p:nvPr/>
          </p:nvSpPr>
          <p:spPr>
            <a:xfrm flipV="1">
              <a:off x="3340048" y="3700940"/>
              <a:ext cx="1147936" cy="896494"/>
            </a:xfrm>
            <a:custGeom>
              <a:avLst/>
              <a:gdLst>
                <a:gd name="connsiteX0" fmla="*/ 451579 w 1147936"/>
                <a:gd name="connsiteY0" fmla="*/ 887874 h 896494"/>
                <a:gd name="connsiteX1" fmla="*/ 423517 w 1147936"/>
                <a:gd name="connsiteY1" fmla="*/ 875969 h 896494"/>
                <a:gd name="connsiteX2" fmla="*/ 354638 w 1147936"/>
                <a:gd name="connsiteY2" fmla="*/ 855560 h 896494"/>
                <a:gd name="connsiteX3" fmla="*/ 296813 w 1147936"/>
                <a:gd name="connsiteY3" fmla="*/ 853009 h 896494"/>
                <a:gd name="connsiteX4" fmla="*/ 242390 w 1147936"/>
                <a:gd name="connsiteY4" fmla="*/ 836002 h 896494"/>
                <a:gd name="connsiteX5" fmla="*/ 265350 w 1147936"/>
                <a:gd name="connsiteY5" fmla="*/ 784130 h 896494"/>
                <a:gd name="connsiteX6" fmla="*/ 326576 w 1147936"/>
                <a:gd name="connsiteY6" fmla="*/ 736510 h 896494"/>
                <a:gd name="connsiteX7" fmla="*/ 354638 w 1147936"/>
                <a:gd name="connsiteY7" fmla="*/ 724605 h 896494"/>
                <a:gd name="connsiteX8" fmla="*/ 334229 w 1147936"/>
                <a:gd name="connsiteY8" fmla="*/ 701645 h 896494"/>
                <a:gd name="connsiteX9" fmla="*/ 324875 w 1147936"/>
                <a:gd name="connsiteY9" fmla="*/ 589397 h 896494"/>
                <a:gd name="connsiteX10" fmla="*/ 376747 w 1147936"/>
                <a:gd name="connsiteY10" fmla="*/ 615758 h 896494"/>
                <a:gd name="connsiteX11" fmla="*/ 390353 w 1147936"/>
                <a:gd name="connsiteY11" fmla="*/ 590247 h 896494"/>
                <a:gd name="connsiteX12" fmla="*/ 264499 w 1147936"/>
                <a:gd name="connsiteY12" fmla="*/ 521368 h 896494"/>
                <a:gd name="connsiteX13" fmla="*/ 9391 w 1147936"/>
                <a:gd name="connsiteY13" fmla="*/ 389562 h 896494"/>
                <a:gd name="connsiteX14" fmla="*/ 19595 w 1147936"/>
                <a:gd name="connsiteY14" fmla="*/ 352997 h 896494"/>
                <a:gd name="connsiteX15" fmla="*/ 81672 w 1147936"/>
                <a:gd name="connsiteY15" fmla="*/ 347044 h 896494"/>
                <a:gd name="connsiteX16" fmla="*/ 176062 w 1147936"/>
                <a:gd name="connsiteY16" fmla="*/ 363201 h 896494"/>
                <a:gd name="connsiteX17" fmla="*/ 280656 w 1147936"/>
                <a:gd name="connsiteY17" fmla="*/ 427828 h 896494"/>
                <a:gd name="connsiteX18" fmla="*/ 346134 w 1147936"/>
                <a:gd name="connsiteY18" fmla="*/ 470346 h 896494"/>
                <a:gd name="connsiteX19" fmla="*/ 336780 w 1147936"/>
                <a:gd name="connsiteY19" fmla="*/ 438883 h 896494"/>
                <a:gd name="connsiteX20" fmla="*/ 259397 w 1147936"/>
                <a:gd name="connsiteY20" fmla="*/ 210986 h 896494"/>
                <a:gd name="connsiteX21" fmla="*/ 229635 w 1147936"/>
                <a:gd name="connsiteY21" fmla="*/ 108093 h 896494"/>
                <a:gd name="connsiteX22" fmla="*/ 245791 w 1147936"/>
                <a:gd name="connsiteY22" fmla="*/ 13702 h 896494"/>
                <a:gd name="connsiteX23" fmla="*/ 294262 w 1147936"/>
                <a:gd name="connsiteY23" fmla="*/ 84282 h 896494"/>
                <a:gd name="connsiteX24" fmla="*/ 340182 w 1147936"/>
                <a:gd name="connsiteY24" fmla="*/ 281566 h 896494"/>
                <a:gd name="connsiteX25" fmla="*/ 409911 w 1147936"/>
                <a:gd name="connsiteY25" fmla="*/ 357248 h 896494"/>
                <a:gd name="connsiteX26" fmla="*/ 395455 w 1147936"/>
                <a:gd name="connsiteY26" fmla="*/ 299424 h 896494"/>
                <a:gd name="connsiteX27" fmla="*/ 438823 w 1147936"/>
                <a:gd name="connsiteY27" fmla="*/ 90235 h 896494"/>
                <a:gd name="connsiteX28" fmla="*/ 532363 w 1147936"/>
                <a:gd name="connsiteY28" fmla="*/ 280716 h 896494"/>
                <a:gd name="connsiteX29" fmla="*/ 500049 w 1147936"/>
                <a:gd name="connsiteY29" fmla="*/ 404869 h 896494"/>
                <a:gd name="connsiteX30" fmla="*/ 510254 w 1147936"/>
                <a:gd name="connsiteY30" fmla="*/ 471197 h 896494"/>
                <a:gd name="connsiteX31" fmla="*/ 569779 w 1147936"/>
                <a:gd name="connsiteY31" fmla="*/ 537525 h 896494"/>
                <a:gd name="connsiteX32" fmla="*/ 615699 w 1147936"/>
                <a:gd name="connsiteY32" fmla="*/ 590247 h 896494"/>
                <a:gd name="connsiteX33" fmla="*/ 596140 w 1147936"/>
                <a:gd name="connsiteY33" fmla="*/ 600452 h 896494"/>
                <a:gd name="connsiteX34" fmla="*/ 690530 w 1147936"/>
                <a:gd name="connsiteY34" fmla="*/ 743313 h 896494"/>
                <a:gd name="connsiteX35" fmla="*/ 829139 w 1147936"/>
                <a:gd name="connsiteY35" fmla="*/ 787531 h 896494"/>
                <a:gd name="connsiteX36" fmla="*/ 745804 w 1147936"/>
                <a:gd name="connsiteY36" fmla="*/ 645521 h 896494"/>
                <a:gd name="connsiteX37" fmla="*/ 715191 w 1147936"/>
                <a:gd name="connsiteY37" fmla="*/ 661678 h 896494"/>
                <a:gd name="connsiteX38" fmla="*/ 646312 w 1147936"/>
                <a:gd name="connsiteY38" fmla="*/ 617459 h 896494"/>
                <a:gd name="connsiteX39" fmla="*/ 631005 w 1147936"/>
                <a:gd name="connsiteY39" fmla="*/ 495007 h 896494"/>
                <a:gd name="connsiteX40" fmla="*/ 659067 w 1147936"/>
                <a:gd name="connsiteY40" fmla="*/ 87684 h 896494"/>
                <a:gd name="connsiteX41" fmla="*/ 741552 w 1147936"/>
                <a:gd name="connsiteY41" fmla="*/ 38363 h 896494"/>
                <a:gd name="connsiteX42" fmla="*/ 1085949 w 1147936"/>
                <a:gd name="connsiteY42" fmla="*/ 129352 h 896494"/>
                <a:gd name="connsiteX43" fmla="*/ 1114861 w 1147936"/>
                <a:gd name="connsiteY43" fmla="*/ 148910 h 896494"/>
                <a:gd name="connsiteX44" fmla="*/ 1114861 w 1147936"/>
                <a:gd name="connsiteY44" fmla="*/ 153162 h 896494"/>
                <a:gd name="connsiteX45" fmla="*/ 1128467 w 1147936"/>
                <a:gd name="connsiteY45" fmla="*/ 182924 h 896494"/>
                <a:gd name="connsiteX46" fmla="*/ 1147175 w 1147936"/>
                <a:gd name="connsiteY46" fmla="*/ 266260 h 896494"/>
                <a:gd name="connsiteX47" fmla="*/ 1118262 w 1147936"/>
                <a:gd name="connsiteY47" fmla="*/ 419325 h 896494"/>
                <a:gd name="connsiteX48" fmla="*/ 1067241 w 1147936"/>
                <a:gd name="connsiteY48" fmla="*/ 594499 h 896494"/>
                <a:gd name="connsiteX49" fmla="*/ 1048533 w 1147936"/>
                <a:gd name="connsiteY49" fmla="*/ 583445 h 896494"/>
                <a:gd name="connsiteX50" fmla="*/ 1055336 w 1147936"/>
                <a:gd name="connsiteY50" fmla="*/ 301975 h 896494"/>
                <a:gd name="connsiteX51" fmla="*/ 1013668 w 1147936"/>
                <a:gd name="connsiteY51" fmla="*/ 193979 h 896494"/>
                <a:gd name="connsiteX52" fmla="*/ 821486 w 1147936"/>
                <a:gd name="connsiteY52" fmla="*/ 147209 h 896494"/>
                <a:gd name="connsiteX53" fmla="*/ 785771 w 1147936"/>
                <a:gd name="connsiteY53" fmla="*/ 162516 h 896494"/>
                <a:gd name="connsiteX54" fmla="*/ 811282 w 1147936"/>
                <a:gd name="connsiteY54" fmla="*/ 311329 h 896494"/>
                <a:gd name="connsiteX55" fmla="*/ 764512 w 1147936"/>
                <a:gd name="connsiteY55" fmla="*/ 318132 h 896494"/>
                <a:gd name="connsiteX56" fmla="*/ 778118 w 1147936"/>
                <a:gd name="connsiteY56" fmla="*/ 381909 h 896494"/>
                <a:gd name="connsiteX57" fmla="*/ 788322 w 1147936"/>
                <a:gd name="connsiteY57" fmla="*/ 481401 h 896494"/>
                <a:gd name="connsiteX58" fmla="*/ 750056 w 1147936"/>
                <a:gd name="connsiteY58" fmla="*/ 474598 h 896494"/>
                <a:gd name="connsiteX59" fmla="*/ 721143 w 1147936"/>
                <a:gd name="connsiteY59" fmla="*/ 472898 h 896494"/>
                <a:gd name="connsiteX60" fmla="*/ 739851 w 1147936"/>
                <a:gd name="connsiteY60" fmla="*/ 528171 h 896494"/>
                <a:gd name="connsiteX61" fmla="*/ 768764 w 1147936"/>
                <a:gd name="connsiteY61" fmla="*/ 567288 h 896494"/>
                <a:gd name="connsiteX62" fmla="*/ 820636 w 1147936"/>
                <a:gd name="connsiteY62" fmla="*/ 558784 h 896494"/>
                <a:gd name="connsiteX63" fmla="*/ 884413 w 1147936"/>
                <a:gd name="connsiteY63" fmla="*/ 577492 h 896494"/>
                <a:gd name="connsiteX64" fmla="*/ 896318 w 1147936"/>
                <a:gd name="connsiteY64" fmla="*/ 610656 h 896494"/>
                <a:gd name="connsiteX65" fmla="*/ 834242 w 1147936"/>
                <a:gd name="connsiteY65" fmla="*/ 631915 h 896494"/>
                <a:gd name="connsiteX66" fmla="*/ 778968 w 1147936"/>
                <a:gd name="connsiteY66" fmla="*/ 644671 h 896494"/>
                <a:gd name="connsiteX67" fmla="*/ 910774 w 1147936"/>
                <a:gd name="connsiteY67" fmla="*/ 767973 h 896494"/>
                <a:gd name="connsiteX68" fmla="*/ 922679 w 1147936"/>
                <a:gd name="connsiteY68" fmla="*/ 793484 h 896494"/>
                <a:gd name="connsiteX69" fmla="*/ 833391 w 1147936"/>
                <a:gd name="connsiteY69" fmla="*/ 824947 h 896494"/>
                <a:gd name="connsiteX70" fmla="*/ 598691 w 1147936"/>
                <a:gd name="connsiteY70" fmla="*/ 669331 h 896494"/>
                <a:gd name="connsiteX71" fmla="*/ 508553 w 1147936"/>
                <a:gd name="connsiteY71" fmla="*/ 589397 h 896494"/>
                <a:gd name="connsiteX72" fmla="*/ 486444 w 1147936"/>
                <a:gd name="connsiteY72" fmla="*/ 589397 h 896494"/>
                <a:gd name="connsiteX73" fmla="*/ 504301 w 1147936"/>
                <a:gd name="connsiteY73" fmla="*/ 608955 h 896494"/>
                <a:gd name="connsiteX74" fmla="*/ 540016 w 1147936"/>
                <a:gd name="connsiteY74" fmla="*/ 689740 h 896494"/>
                <a:gd name="connsiteX75" fmla="*/ 478790 w 1147936"/>
                <a:gd name="connsiteY75" fmla="*/ 733959 h 896494"/>
                <a:gd name="connsiteX76" fmla="*/ 433721 w 1147936"/>
                <a:gd name="connsiteY76" fmla="*/ 738210 h 896494"/>
                <a:gd name="connsiteX77" fmla="*/ 473688 w 1147936"/>
                <a:gd name="connsiteY77" fmla="*/ 762020 h 896494"/>
                <a:gd name="connsiteX78" fmla="*/ 523860 w 1147936"/>
                <a:gd name="connsiteY78" fmla="*/ 810491 h 896494"/>
                <a:gd name="connsiteX79" fmla="*/ 527261 w 1147936"/>
                <a:gd name="connsiteY79" fmla="*/ 836852 h 896494"/>
                <a:gd name="connsiteX80" fmla="*/ 526411 w 1147936"/>
                <a:gd name="connsiteY80" fmla="*/ 879370 h 896494"/>
                <a:gd name="connsiteX81" fmla="*/ 451579 w 1147936"/>
                <a:gd name="connsiteY81" fmla="*/ 887874 h 896494"/>
                <a:gd name="connsiteX82" fmla="*/ 464334 w 1147936"/>
                <a:gd name="connsiteY82" fmla="*/ 463544 h 896494"/>
                <a:gd name="connsiteX83" fmla="*/ 427769 w 1147936"/>
                <a:gd name="connsiteY83" fmla="*/ 423577 h 896494"/>
                <a:gd name="connsiteX84" fmla="*/ 379298 w 1147936"/>
                <a:gd name="connsiteY84" fmla="*/ 390413 h 896494"/>
                <a:gd name="connsiteX85" fmla="*/ 361441 w 1147936"/>
                <a:gd name="connsiteY85" fmla="*/ 385310 h 896494"/>
                <a:gd name="connsiteX86" fmla="*/ 478790 w 1147936"/>
                <a:gd name="connsiteY86" fmla="*/ 500960 h 896494"/>
                <a:gd name="connsiteX87" fmla="*/ 464334 w 1147936"/>
                <a:gd name="connsiteY87" fmla="*/ 463544 h 896494"/>
                <a:gd name="connsiteX88" fmla="*/ 739851 w 1147936"/>
                <a:gd name="connsiteY88" fmla="*/ 351296 h 896494"/>
                <a:gd name="connsiteX89" fmla="*/ 757709 w 1147936"/>
                <a:gd name="connsiteY89" fmla="*/ 262008 h 896494"/>
                <a:gd name="connsiteX90" fmla="*/ 782369 w 1147936"/>
                <a:gd name="connsiteY90" fmla="*/ 239048 h 896494"/>
                <a:gd name="connsiteX91" fmla="*/ 764512 w 1147936"/>
                <a:gd name="connsiteY91" fmla="*/ 208435 h 896494"/>
                <a:gd name="connsiteX92" fmla="*/ 709238 w 1147936"/>
                <a:gd name="connsiteY92" fmla="*/ 284968 h 896494"/>
                <a:gd name="connsiteX93" fmla="*/ 732198 w 1147936"/>
                <a:gd name="connsiteY93" fmla="*/ 419325 h 896494"/>
                <a:gd name="connsiteX94" fmla="*/ 739851 w 1147936"/>
                <a:gd name="connsiteY94" fmla="*/ 351296 h 896494"/>
                <a:gd name="connsiteX95" fmla="*/ 461783 w 1147936"/>
                <a:gd name="connsiteY95" fmla="*/ 202483 h 896494"/>
                <a:gd name="connsiteX96" fmla="*/ 432021 w 1147936"/>
                <a:gd name="connsiteY96" fmla="*/ 173570 h 896494"/>
                <a:gd name="connsiteX97" fmla="*/ 443926 w 1147936"/>
                <a:gd name="connsiteY97" fmla="*/ 308778 h 896494"/>
                <a:gd name="connsiteX98" fmla="*/ 461783 w 1147936"/>
                <a:gd name="connsiteY98" fmla="*/ 202483 h 896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147936" h="896494">
                  <a:moveTo>
                    <a:pt x="451579" y="887874"/>
                  </a:moveTo>
                  <a:cubicBezTo>
                    <a:pt x="449028" y="884473"/>
                    <a:pt x="436272" y="878520"/>
                    <a:pt x="423517" y="875969"/>
                  </a:cubicBezTo>
                  <a:cubicBezTo>
                    <a:pt x="386101" y="868316"/>
                    <a:pt x="384400" y="868316"/>
                    <a:pt x="354638" y="855560"/>
                  </a:cubicBezTo>
                  <a:cubicBezTo>
                    <a:pt x="332528" y="846206"/>
                    <a:pt x="319773" y="845356"/>
                    <a:pt x="296813" y="853009"/>
                  </a:cubicBezTo>
                  <a:cubicBezTo>
                    <a:pt x="265350" y="863213"/>
                    <a:pt x="255145" y="860662"/>
                    <a:pt x="242390" y="836002"/>
                  </a:cubicBezTo>
                  <a:cubicBezTo>
                    <a:pt x="234737" y="822396"/>
                    <a:pt x="238989" y="813042"/>
                    <a:pt x="265350" y="784130"/>
                  </a:cubicBezTo>
                  <a:cubicBezTo>
                    <a:pt x="283207" y="764572"/>
                    <a:pt x="310419" y="743313"/>
                    <a:pt x="326576" y="736510"/>
                  </a:cubicBezTo>
                  <a:lnTo>
                    <a:pt x="354638" y="724605"/>
                  </a:lnTo>
                  <a:lnTo>
                    <a:pt x="334229" y="701645"/>
                  </a:lnTo>
                  <a:cubicBezTo>
                    <a:pt x="307017" y="670181"/>
                    <a:pt x="300215" y="589397"/>
                    <a:pt x="324875" y="589397"/>
                  </a:cubicBezTo>
                  <a:cubicBezTo>
                    <a:pt x="334229" y="589397"/>
                    <a:pt x="357189" y="601302"/>
                    <a:pt x="376747" y="615758"/>
                  </a:cubicBezTo>
                  <a:cubicBezTo>
                    <a:pt x="417564" y="645521"/>
                    <a:pt x="421816" y="637868"/>
                    <a:pt x="390353" y="590247"/>
                  </a:cubicBezTo>
                  <a:cubicBezTo>
                    <a:pt x="367393" y="555383"/>
                    <a:pt x="359740" y="551131"/>
                    <a:pt x="264499" y="521368"/>
                  </a:cubicBezTo>
                  <a:cubicBezTo>
                    <a:pt x="179463" y="495007"/>
                    <a:pt x="27249" y="416774"/>
                    <a:pt x="9391" y="389562"/>
                  </a:cubicBezTo>
                  <a:cubicBezTo>
                    <a:pt x="-6766" y="365752"/>
                    <a:pt x="-3364" y="352146"/>
                    <a:pt x="19595" y="352997"/>
                  </a:cubicBezTo>
                  <a:cubicBezTo>
                    <a:pt x="27249" y="352997"/>
                    <a:pt x="55310" y="350446"/>
                    <a:pt x="81672" y="347044"/>
                  </a:cubicBezTo>
                  <a:cubicBezTo>
                    <a:pt x="124190" y="341092"/>
                    <a:pt x="136095" y="343643"/>
                    <a:pt x="176062" y="363201"/>
                  </a:cubicBezTo>
                  <a:cubicBezTo>
                    <a:pt x="201573" y="375956"/>
                    <a:pt x="248343" y="404869"/>
                    <a:pt x="280656" y="427828"/>
                  </a:cubicBezTo>
                  <a:cubicBezTo>
                    <a:pt x="312970" y="451639"/>
                    <a:pt x="342733" y="470346"/>
                    <a:pt x="346134" y="470346"/>
                  </a:cubicBezTo>
                  <a:cubicBezTo>
                    <a:pt x="350386" y="470346"/>
                    <a:pt x="346134" y="455890"/>
                    <a:pt x="336780" y="438883"/>
                  </a:cubicBezTo>
                  <a:cubicBezTo>
                    <a:pt x="318072" y="400617"/>
                    <a:pt x="285758" y="306227"/>
                    <a:pt x="259397" y="210986"/>
                  </a:cubicBezTo>
                  <a:cubicBezTo>
                    <a:pt x="249193" y="173570"/>
                    <a:pt x="235587" y="126800"/>
                    <a:pt x="229635" y="108093"/>
                  </a:cubicBezTo>
                  <a:cubicBezTo>
                    <a:pt x="216029" y="68126"/>
                    <a:pt x="221131" y="40914"/>
                    <a:pt x="245791" y="13702"/>
                  </a:cubicBezTo>
                  <a:cubicBezTo>
                    <a:pt x="274704" y="-16911"/>
                    <a:pt x="285758" y="97"/>
                    <a:pt x="294262" y="84282"/>
                  </a:cubicBezTo>
                  <a:cubicBezTo>
                    <a:pt x="305317" y="198231"/>
                    <a:pt x="312970" y="232245"/>
                    <a:pt x="340182" y="281566"/>
                  </a:cubicBezTo>
                  <a:cubicBezTo>
                    <a:pt x="362291" y="322384"/>
                    <a:pt x="401408" y="364902"/>
                    <a:pt x="409911" y="357248"/>
                  </a:cubicBezTo>
                  <a:cubicBezTo>
                    <a:pt x="411612" y="355548"/>
                    <a:pt x="404809" y="329187"/>
                    <a:pt x="395455" y="299424"/>
                  </a:cubicBezTo>
                  <a:cubicBezTo>
                    <a:pt x="351236" y="161665"/>
                    <a:pt x="372495" y="61323"/>
                    <a:pt x="438823" y="90235"/>
                  </a:cubicBezTo>
                  <a:cubicBezTo>
                    <a:pt x="492396" y="114045"/>
                    <a:pt x="530663" y="192278"/>
                    <a:pt x="532363" y="280716"/>
                  </a:cubicBezTo>
                  <a:cubicBezTo>
                    <a:pt x="533214" y="340241"/>
                    <a:pt x="523009" y="378507"/>
                    <a:pt x="500049" y="404869"/>
                  </a:cubicBezTo>
                  <a:cubicBezTo>
                    <a:pt x="487294" y="418474"/>
                    <a:pt x="488144" y="423577"/>
                    <a:pt x="510254" y="471197"/>
                  </a:cubicBezTo>
                  <a:cubicBezTo>
                    <a:pt x="530663" y="512865"/>
                    <a:pt x="540867" y="524770"/>
                    <a:pt x="569779" y="537525"/>
                  </a:cubicBezTo>
                  <a:cubicBezTo>
                    <a:pt x="613998" y="557083"/>
                    <a:pt x="633556" y="579193"/>
                    <a:pt x="615699" y="590247"/>
                  </a:cubicBezTo>
                  <a:cubicBezTo>
                    <a:pt x="608896" y="594499"/>
                    <a:pt x="600392" y="598751"/>
                    <a:pt x="596140" y="600452"/>
                  </a:cubicBezTo>
                  <a:cubicBezTo>
                    <a:pt x="583385" y="604704"/>
                    <a:pt x="649713" y="705897"/>
                    <a:pt x="690530" y="743313"/>
                  </a:cubicBezTo>
                  <a:cubicBezTo>
                    <a:pt x="753457" y="801137"/>
                    <a:pt x="829139" y="824947"/>
                    <a:pt x="829139" y="787531"/>
                  </a:cubicBezTo>
                  <a:cubicBezTo>
                    <a:pt x="829139" y="769674"/>
                    <a:pt x="759410" y="650623"/>
                    <a:pt x="745804" y="645521"/>
                  </a:cubicBezTo>
                  <a:cubicBezTo>
                    <a:pt x="739851" y="642970"/>
                    <a:pt x="725395" y="649773"/>
                    <a:pt x="715191" y="661678"/>
                  </a:cubicBezTo>
                  <a:cubicBezTo>
                    <a:pt x="676074" y="703346"/>
                    <a:pt x="648012" y="685488"/>
                    <a:pt x="646312" y="617459"/>
                  </a:cubicBezTo>
                  <a:cubicBezTo>
                    <a:pt x="645461" y="590247"/>
                    <a:pt x="638658" y="534974"/>
                    <a:pt x="631005" y="495007"/>
                  </a:cubicBezTo>
                  <a:cubicBezTo>
                    <a:pt x="602943" y="346194"/>
                    <a:pt x="616549" y="147209"/>
                    <a:pt x="659067" y="87684"/>
                  </a:cubicBezTo>
                  <a:cubicBezTo>
                    <a:pt x="680326" y="57921"/>
                    <a:pt x="695633" y="48567"/>
                    <a:pt x="741552" y="38363"/>
                  </a:cubicBezTo>
                  <a:cubicBezTo>
                    <a:pt x="820636" y="20505"/>
                    <a:pt x="1040029" y="78330"/>
                    <a:pt x="1085949" y="129352"/>
                  </a:cubicBezTo>
                  <a:cubicBezTo>
                    <a:pt x="1097854" y="142957"/>
                    <a:pt x="1111459" y="151461"/>
                    <a:pt x="1114861" y="148910"/>
                  </a:cubicBezTo>
                  <a:cubicBezTo>
                    <a:pt x="1118262" y="145508"/>
                    <a:pt x="1118262" y="147209"/>
                    <a:pt x="1114861" y="153162"/>
                  </a:cubicBezTo>
                  <a:cubicBezTo>
                    <a:pt x="1111459" y="159114"/>
                    <a:pt x="1117412" y="171870"/>
                    <a:pt x="1128467" y="182924"/>
                  </a:cubicBezTo>
                  <a:cubicBezTo>
                    <a:pt x="1145474" y="199932"/>
                    <a:pt x="1148025" y="210986"/>
                    <a:pt x="1147175" y="266260"/>
                  </a:cubicBezTo>
                  <a:cubicBezTo>
                    <a:pt x="1147175" y="328336"/>
                    <a:pt x="1131018" y="410821"/>
                    <a:pt x="1118262" y="419325"/>
                  </a:cubicBezTo>
                  <a:cubicBezTo>
                    <a:pt x="1107208" y="426978"/>
                    <a:pt x="1067241" y="563036"/>
                    <a:pt x="1067241" y="594499"/>
                  </a:cubicBezTo>
                  <a:cubicBezTo>
                    <a:pt x="1067241" y="638718"/>
                    <a:pt x="1050233" y="628514"/>
                    <a:pt x="1048533" y="583445"/>
                  </a:cubicBezTo>
                  <a:cubicBezTo>
                    <a:pt x="1045982" y="516266"/>
                    <a:pt x="1050233" y="350446"/>
                    <a:pt x="1055336" y="301975"/>
                  </a:cubicBezTo>
                  <a:cubicBezTo>
                    <a:pt x="1062989" y="231395"/>
                    <a:pt x="1054485" y="210136"/>
                    <a:pt x="1013668" y="193979"/>
                  </a:cubicBezTo>
                  <a:cubicBezTo>
                    <a:pt x="932033" y="160815"/>
                    <a:pt x="875909" y="147209"/>
                    <a:pt x="821486" y="147209"/>
                  </a:cubicBezTo>
                  <a:cubicBezTo>
                    <a:pt x="766213" y="148060"/>
                    <a:pt x="765362" y="148060"/>
                    <a:pt x="785771" y="162516"/>
                  </a:cubicBezTo>
                  <a:cubicBezTo>
                    <a:pt x="899719" y="242450"/>
                    <a:pt x="911624" y="313030"/>
                    <a:pt x="811282" y="311329"/>
                  </a:cubicBezTo>
                  <a:cubicBezTo>
                    <a:pt x="788322" y="311329"/>
                    <a:pt x="767063" y="313880"/>
                    <a:pt x="764512" y="318132"/>
                  </a:cubicBezTo>
                  <a:cubicBezTo>
                    <a:pt x="761961" y="322384"/>
                    <a:pt x="767913" y="350446"/>
                    <a:pt x="778118" y="381909"/>
                  </a:cubicBezTo>
                  <a:cubicBezTo>
                    <a:pt x="795975" y="440584"/>
                    <a:pt x="799377" y="475449"/>
                    <a:pt x="788322" y="481401"/>
                  </a:cubicBezTo>
                  <a:cubicBezTo>
                    <a:pt x="784921" y="483952"/>
                    <a:pt x="767913" y="480551"/>
                    <a:pt x="750056" y="474598"/>
                  </a:cubicBezTo>
                  <a:cubicBezTo>
                    <a:pt x="726246" y="466945"/>
                    <a:pt x="718592" y="466095"/>
                    <a:pt x="721143" y="472898"/>
                  </a:cubicBezTo>
                  <a:cubicBezTo>
                    <a:pt x="722844" y="478850"/>
                    <a:pt x="731348" y="503511"/>
                    <a:pt x="739851" y="528171"/>
                  </a:cubicBezTo>
                  <a:cubicBezTo>
                    <a:pt x="751756" y="564737"/>
                    <a:pt x="756859" y="572390"/>
                    <a:pt x="768764" y="567288"/>
                  </a:cubicBezTo>
                  <a:cubicBezTo>
                    <a:pt x="776417" y="563886"/>
                    <a:pt x="799377" y="560485"/>
                    <a:pt x="820636" y="558784"/>
                  </a:cubicBezTo>
                  <a:cubicBezTo>
                    <a:pt x="850398" y="557083"/>
                    <a:pt x="864855" y="561335"/>
                    <a:pt x="884413" y="577492"/>
                  </a:cubicBezTo>
                  <a:cubicBezTo>
                    <a:pt x="907373" y="595350"/>
                    <a:pt x="908223" y="598751"/>
                    <a:pt x="896318" y="610656"/>
                  </a:cubicBezTo>
                  <a:cubicBezTo>
                    <a:pt x="889515" y="617459"/>
                    <a:pt x="861453" y="627663"/>
                    <a:pt x="834242" y="631915"/>
                  </a:cubicBezTo>
                  <a:cubicBezTo>
                    <a:pt x="807030" y="636167"/>
                    <a:pt x="782369" y="642120"/>
                    <a:pt x="778968" y="644671"/>
                  </a:cubicBezTo>
                  <a:cubicBezTo>
                    <a:pt x="772165" y="651473"/>
                    <a:pt x="896318" y="767973"/>
                    <a:pt x="910774" y="767973"/>
                  </a:cubicBezTo>
                  <a:cubicBezTo>
                    <a:pt x="918427" y="767973"/>
                    <a:pt x="922679" y="777327"/>
                    <a:pt x="922679" y="793484"/>
                  </a:cubicBezTo>
                  <a:cubicBezTo>
                    <a:pt x="922679" y="824097"/>
                    <a:pt x="900570" y="831750"/>
                    <a:pt x="833391" y="824947"/>
                  </a:cubicBezTo>
                  <a:cubicBezTo>
                    <a:pt x="756008" y="817294"/>
                    <a:pt x="665020" y="756918"/>
                    <a:pt x="598691" y="669331"/>
                  </a:cubicBezTo>
                  <a:cubicBezTo>
                    <a:pt x="544268" y="598751"/>
                    <a:pt x="534064" y="589397"/>
                    <a:pt x="508553" y="589397"/>
                  </a:cubicBezTo>
                  <a:lnTo>
                    <a:pt x="486444" y="589397"/>
                  </a:lnTo>
                  <a:lnTo>
                    <a:pt x="504301" y="608955"/>
                  </a:lnTo>
                  <a:cubicBezTo>
                    <a:pt x="523009" y="629364"/>
                    <a:pt x="540016" y="666780"/>
                    <a:pt x="540016" y="689740"/>
                  </a:cubicBezTo>
                  <a:cubicBezTo>
                    <a:pt x="540016" y="717802"/>
                    <a:pt x="523860" y="728856"/>
                    <a:pt x="478790" y="733959"/>
                  </a:cubicBezTo>
                  <a:lnTo>
                    <a:pt x="433721" y="738210"/>
                  </a:lnTo>
                  <a:lnTo>
                    <a:pt x="473688" y="762020"/>
                  </a:lnTo>
                  <a:cubicBezTo>
                    <a:pt x="517057" y="788382"/>
                    <a:pt x="540016" y="810491"/>
                    <a:pt x="523860" y="810491"/>
                  </a:cubicBezTo>
                  <a:cubicBezTo>
                    <a:pt x="517057" y="810491"/>
                    <a:pt x="518757" y="818995"/>
                    <a:pt x="527261" y="836852"/>
                  </a:cubicBezTo>
                  <a:cubicBezTo>
                    <a:pt x="540016" y="861513"/>
                    <a:pt x="540016" y="864064"/>
                    <a:pt x="526411" y="879370"/>
                  </a:cubicBezTo>
                  <a:cubicBezTo>
                    <a:pt x="511104" y="896378"/>
                    <a:pt x="460083" y="902330"/>
                    <a:pt x="451579" y="887874"/>
                  </a:cubicBezTo>
                  <a:close/>
                  <a:moveTo>
                    <a:pt x="464334" y="463544"/>
                  </a:moveTo>
                  <a:cubicBezTo>
                    <a:pt x="454130" y="443985"/>
                    <a:pt x="437973" y="426128"/>
                    <a:pt x="427769" y="423577"/>
                  </a:cubicBezTo>
                  <a:cubicBezTo>
                    <a:pt x="416714" y="420175"/>
                    <a:pt x="395455" y="405719"/>
                    <a:pt x="379298" y="390413"/>
                  </a:cubicBezTo>
                  <a:cubicBezTo>
                    <a:pt x="352937" y="365752"/>
                    <a:pt x="351236" y="365752"/>
                    <a:pt x="361441" y="385310"/>
                  </a:cubicBezTo>
                  <a:cubicBezTo>
                    <a:pt x="387802" y="437182"/>
                    <a:pt x="466035" y="513715"/>
                    <a:pt x="478790" y="500960"/>
                  </a:cubicBezTo>
                  <a:cubicBezTo>
                    <a:pt x="480491" y="499259"/>
                    <a:pt x="473688" y="482252"/>
                    <a:pt x="464334" y="463544"/>
                  </a:cubicBezTo>
                  <a:close/>
                  <a:moveTo>
                    <a:pt x="739851" y="351296"/>
                  </a:moveTo>
                  <a:cubicBezTo>
                    <a:pt x="733899" y="284968"/>
                    <a:pt x="733899" y="284117"/>
                    <a:pt x="757709" y="262008"/>
                  </a:cubicBezTo>
                  <a:lnTo>
                    <a:pt x="782369" y="239048"/>
                  </a:lnTo>
                  <a:lnTo>
                    <a:pt x="764512" y="208435"/>
                  </a:lnTo>
                  <a:cubicBezTo>
                    <a:pt x="730497" y="149760"/>
                    <a:pt x="723695" y="159114"/>
                    <a:pt x="709238" y="284968"/>
                  </a:cubicBezTo>
                  <a:cubicBezTo>
                    <a:pt x="699034" y="379358"/>
                    <a:pt x="705837" y="419325"/>
                    <a:pt x="732198" y="419325"/>
                  </a:cubicBezTo>
                  <a:cubicBezTo>
                    <a:pt x="744103" y="419325"/>
                    <a:pt x="744954" y="410821"/>
                    <a:pt x="739851" y="351296"/>
                  </a:cubicBezTo>
                  <a:close/>
                  <a:moveTo>
                    <a:pt x="461783" y="202483"/>
                  </a:moveTo>
                  <a:cubicBezTo>
                    <a:pt x="459232" y="148060"/>
                    <a:pt x="449028" y="137855"/>
                    <a:pt x="432021" y="173570"/>
                  </a:cubicBezTo>
                  <a:cubicBezTo>
                    <a:pt x="421816" y="194829"/>
                    <a:pt x="428619" y="269661"/>
                    <a:pt x="443926" y="308778"/>
                  </a:cubicBezTo>
                  <a:cubicBezTo>
                    <a:pt x="452429" y="330037"/>
                    <a:pt x="464334" y="257756"/>
                    <a:pt x="461783" y="202483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2" name="文本框 1">
            <a:extLst>
              <a:ext uri="{FF2B5EF4-FFF2-40B4-BE49-F238E27FC236}">
                <a16:creationId xmlns:a16="http://schemas.microsoft.com/office/drawing/2014/main" id="{B9D42166-5C62-766B-4BB4-50F794AC4C91}"/>
              </a:ext>
            </a:extLst>
          </p:cNvPr>
          <p:cNvSpPr txBox="1"/>
          <p:nvPr/>
        </p:nvSpPr>
        <p:spPr>
          <a:xfrm>
            <a:off x="4494329" y="1066623"/>
            <a:ext cx="3411511" cy="31547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9900" dirty="0">
                <a:gradFill flip="none" rotWithShape="1">
                  <a:gsLst>
                    <a:gs pos="84000">
                      <a:schemeClr val="accent2">
                        <a:lumMod val="60000"/>
                        <a:lumOff val="40000"/>
                        <a:alpha val="0"/>
                      </a:schemeClr>
                    </a:gs>
                    <a:gs pos="22000">
                      <a:srgbClr val="F5F2E9"/>
                    </a:gs>
                  </a:gsLst>
                  <a:lin ang="5400000" scaled="1"/>
                  <a:tileRect/>
                </a:gradFill>
                <a:latin typeface="Aa厚底黑" panose="00020600040101010101" pitchFamily="18" charset="-122"/>
                <a:ea typeface="Aa厚底黑" panose="00020600040101010101" pitchFamily="18" charset="-122"/>
                <a:cs typeface="+mn-ea"/>
                <a:sym typeface="+mn-lt"/>
              </a:rPr>
              <a:t>04</a:t>
            </a:r>
            <a:endParaRPr lang="zh-CN" altLang="en-US" sz="19900" dirty="0">
              <a:gradFill flip="none" rotWithShape="1">
                <a:gsLst>
                  <a:gs pos="84000">
                    <a:schemeClr val="accent2">
                      <a:lumMod val="60000"/>
                      <a:lumOff val="40000"/>
                      <a:alpha val="0"/>
                    </a:schemeClr>
                  </a:gs>
                  <a:gs pos="22000">
                    <a:srgbClr val="F5F2E9"/>
                  </a:gs>
                </a:gsLst>
                <a:lin ang="5400000" scaled="1"/>
                <a:tileRect/>
              </a:gradFill>
              <a:latin typeface="Aa厚底黑" panose="00020600040101010101" pitchFamily="18" charset="-122"/>
              <a:ea typeface="Aa厚底黑" panose="00020600040101010101" pitchFamily="18" charset="-122"/>
              <a:cs typeface="+mn-ea"/>
              <a:sym typeface="+mn-lt"/>
            </a:endParaRPr>
          </a:p>
        </p:txBody>
      </p:sp>
      <p:sp>
        <p:nvSpPr>
          <p:cNvPr id="4" name="任意多边形: 形状 3">
            <a:extLst>
              <a:ext uri="{FF2B5EF4-FFF2-40B4-BE49-F238E27FC236}">
                <a16:creationId xmlns:a16="http://schemas.microsoft.com/office/drawing/2014/main" id="{71743B8F-2870-14C4-A732-A5A40C70DE98}"/>
              </a:ext>
            </a:extLst>
          </p:cNvPr>
          <p:cNvSpPr/>
          <p:nvPr/>
        </p:nvSpPr>
        <p:spPr>
          <a:xfrm>
            <a:off x="3767182" y="3295859"/>
            <a:ext cx="4657636" cy="671469"/>
          </a:xfrm>
          <a:custGeom>
            <a:avLst/>
            <a:gdLst>
              <a:gd name="connsiteX0" fmla="*/ 377878 w 4657636"/>
              <a:gd name="connsiteY0" fmla="*/ 0 h 671469"/>
              <a:gd name="connsiteX1" fmla="*/ 491968 w 4657636"/>
              <a:gd name="connsiteY1" fmla="*/ 0 h 671469"/>
              <a:gd name="connsiteX2" fmla="*/ 741542 w 4657636"/>
              <a:gd name="connsiteY2" fmla="*/ 0 h 671469"/>
              <a:gd name="connsiteX3" fmla="*/ 918991 w 4657636"/>
              <a:gd name="connsiteY3" fmla="*/ 0 h 671469"/>
              <a:gd name="connsiteX4" fmla="*/ 1033081 w 4657636"/>
              <a:gd name="connsiteY4" fmla="*/ 0 h 671469"/>
              <a:gd name="connsiteX5" fmla="*/ 1210529 w 4657636"/>
              <a:gd name="connsiteY5" fmla="*/ 0 h 671469"/>
              <a:gd name="connsiteX6" fmla="*/ 1282655 w 4657636"/>
              <a:gd name="connsiteY6" fmla="*/ 0 h 671469"/>
              <a:gd name="connsiteX7" fmla="*/ 1460104 w 4657636"/>
              <a:gd name="connsiteY7" fmla="*/ 0 h 671469"/>
              <a:gd name="connsiteX8" fmla="*/ 1574194 w 4657636"/>
              <a:gd name="connsiteY8" fmla="*/ 0 h 671469"/>
              <a:gd name="connsiteX9" fmla="*/ 1751642 w 4657636"/>
              <a:gd name="connsiteY9" fmla="*/ 0 h 671469"/>
              <a:gd name="connsiteX10" fmla="*/ 1823768 w 4657636"/>
              <a:gd name="connsiteY10" fmla="*/ 0 h 671469"/>
              <a:gd name="connsiteX11" fmla="*/ 2001217 w 4657636"/>
              <a:gd name="connsiteY11" fmla="*/ 0 h 671469"/>
              <a:gd name="connsiteX12" fmla="*/ 2115307 w 4657636"/>
              <a:gd name="connsiteY12" fmla="*/ 0 h 671469"/>
              <a:gd name="connsiteX13" fmla="*/ 2292754 w 4657636"/>
              <a:gd name="connsiteY13" fmla="*/ 0 h 671469"/>
              <a:gd name="connsiteX14" fmla="*/ 2364881 w 4657636"/>
              <a:gd name="connsiteY14" fmla="*/ 0 h 671469"/>
              <a:gd name="connsiteX15" fmla="*/ 2542328 w 4657636"/>
              <a:gd name="connsiteY15" fmla="*/ 0 h 671469"/>
              <a:gd name="connsiteX16" fmla="*/ 2656420 w 4657636"/>
              <a:gd name="connsiteY16" fmla="*/ 0 h 671469"/>
              <a:gd name="connsiteX17" fmla="*/ 2833867 w 4657636"/>
              <a:gd name="connsiteY17" fmla="*/ 0 h 671469"/>
              <a:gd name="connsiteX18" fmla="*/ 2905995 w 4657636"/>
              <a:gd name="connsiteY18" fmla="*/ 0 h 671469"/>
              <a:gd name="connsiteX19" fmla="*/ 3083441 w 4657636"/>
              <a:gd name="connsiteY19" fmla="*/ 0 h 671469"/>
              <a:gd name="connsiteX20" fmla="*/ 3197533 w 4657636"/>
              <a:gd name="connsiteY20" fmla="*/ 0 h 671469"/>
              <a:gd name="connsiteX21" fmla="*/ 3374980 w 4657636"/>
              <a:gd name="connsiteY21" fmla="*/ 0 h 671469"/>
              <a:gd name="connsiteX22" fmla="*/ 3447108 w 4657636"/>
              <a:gd name="connsiteY22" fmla="*/ 0 h 671469"/>
              <a:gd name="connsiteX23" fmla="*/ 3624554 w 4657636"/>
              <a:gd name="connsiteY23" fmla="*/ 0 h 671469"/>
              <a:gd name="connsiteX24" fmla="*/ 3738646 w 4657636"/>
              <a:gd name="connsiteY24" fmla="*/ 0 h 671469"/>
              <a:gd name="connsiteX25" fmla="*/ 3916093 w 4657636"/>
              <a:gd name="connsiteY25" fmla="*/ 0 h 671469"/>
              <a:gd name="connsiteX26" fmla="*/ 4165667 w 4657636"/>
              <a:gd name="connsiteY26" fmla="*/ 0 h 671469"/>
              <a:gd name="connsiteX27" fmla="*/ 4279759 w 4657636"/>
              <a:gd name="connsiteY27" fmla="*/ 0 h 671469"/>
              <a:gd name="connsiteX28" fmla="*/ 4313813 w 4657636"/>
              <a:gd name="connsiteY28" fmla="*/ 34054 h 671469"/>
              <a:gd name="connsiteX29" fmla="*/ 4313813 w 4657636"/>
              <a:gd name="connsiteY29" fmla="*/ 41936 h 671469"/>
              <a:gd name="connsiteX30" fmla="*/ 4337572 w 4657636"/>
              <a:gd name="connsiteY30" fmla="*/ 65695 h 671469"/>
              <a:gd name="connsiteX31" fmla="*/ 4358464 w 4657636"/>
              <a:gd name="connsiteY31" fmla="*/ 65695 h 671469"/>
              <a:gd name="connsiteX32" fmla="*/ 4462663 w 4657636"/>
              <a:gd name="connsiteY32" fmla="*/ 147229 h 671469"/>
              <a:gd name="connsiteX33" fmla="*/ 4485743 w 4657636"/>
              <a:gd name="connsiteY33" fmla="*/ 165331 h 671469"/>
              <a:gd name="connsiteX34" fmla="*/ 4486648 w 4657636"/>
              <a:gd name="connsiteY34" fmla="*/ 165331 h 671469"/>
              <a:gd name="connsiteX35" fmla="*/ 4488949 w 4657636"/>
              <a:gd name="connsiteY35" fmla="*/ 165293 h 671469"/>
              <a:gd name="connsiteX36" fmla="*/ 4489628 w 4657636"/>
              <a:gd name="connsiteY36" fmla="*/ 165293 h 671469"/>
              <a:gd name="connsiteX37" fmla="*/ 4657636 w 4657636"/>
              <a:gd name="connsiteY37" fmla="*/ 335753 h 671469"/>
              <a:gd name="connsiteX38" fmla="*/ 4489628 w 4657636"/>
              <a:gd name="connsiteY38" fmla="*/ 506251 h 671469"/>
              <a:gd name="connsiteX39" fmla="*/ 4488949 w 4657636"/>
              <a:gd name="connsiteY39" fmla="*/ 506251 h 671469"/>
              <a:gd name="connsiteX40" fmla="*/ 4486648 w 4657636"/>
              <a:gd name="connsiteY40" fmla="*/ 506213 h 671469"/>
              <a:gd name="connsiteX41" fmla="*/ 4485743 w 4657636"/>
              <a:gd name="connsiteY41" fmla="*/ 506213 h 671469"/>
              <a:gd name="connsiteX42" fmla="*/ 4462663 w 4657636"/>
              <a:gd name="connsiteY42" fmla="*/ 524278 h 671469"/>
              <a:gd name="connsiteX43" fmla="*/ 4358464 w 4657636"/>
              <a:gd name="connsiteY43" fmla="*/ 605811 h 671469"/>
              <a:gd name="connsiteX44" fmla="*/ 4337572 w 4657636"/>
              <a:gd name="connsiteY44" fmla="*/ 605811 h 671469"/>
              <a:gd name="connsiteX45" fmla="*/ 4313813 w 4657636"/>
              <a:gd name="connsiteY45" fmla="*/ 629570 h 671469"/>
              <a:gd name="connsiteX46" fmla="*/ 4313813 w 4657636"/>
              <a:gd name="connsiteY46" fmla="*/ 637415 h 671469"/>
              <a:gd name="connsiteX47" fmla="*/ 4279759 w 4657636"/>
              <a:gd name="connsiteY47" fmla="*/ 671469 h 671469"/>
              <a:gd name="connsiteX48" fmla="*/ 4165667 w 4657636"/>
              <a:gd name="connsiteY48" fmla="*/ 671469 h 671469"/>
              <a:gd name="connsiteX49" fmla="*/ 4165576 w 4657636"/>
              <a:gd name="connsiteY49" fmla="*/ 671469 h 671469"/>
              <a:gd name="connsiteX50" fmla="*/ 3916093 w 4657636"/>
              <a:gd name="connsiteY50" fmla="*/ 671469 h 671469"/>
              <a:gd name="connsiteX51" fmla="*/ 3738646 w 4657636"/>
              <a:gd name="connsiteY51" fmla="*/ 671469 h 671469"/>
              <a:gd name="connsiteX52" fmla="*/ 3624554 w 4657636"/>
              <a:gd name="connsiteY52" fmla="*/ 671469 h 671469"/>
              <a:gd name="connsiteX53" fmla="*/ 3624463 w 4657636"/>
              <a:gd name="connsiteY53" fmla="*/ 671469 h 671469"/>
              <a:gd name="connsiteX54" fmla="*/ 3447108 w 4657636"/>
              <a:gd name="connsiteY54" fmla="*/ 671469 h 671469"/>
              <a:gd name="connsiteX55" fmla="*/ 3447016 w 4657636"/>
              <a:gd name="connsiteY55" fmla="*/ 671469 h 671469"/>
              <a:gd name="connsiteX56" fmla="*/ 3374980 w 4657636"/>
              <a:gd name="connsiteY56" fmla="*/ 671469 h 671469"/>
              <a:gd name="connsiteX57" fmla="*/ 3197533 w 4657636"/>
              <a:gd name="connsiteY57" fmla="*/ 671469 h 671469"/>
              <a:gd name="connsiteX58" fmla="*/ 3083441 w 4657636"/>
              <a:gd name="connsiteY58" fmla="*/ 671469 h 671469"/>
              <a:gd name="connsiteX59" fmla="*/ 3083350 w 4657636"/>
              <a:gd name="connsiteY59" fmla="*/ 671469 h 671469"/>
              <a:gd name="connsiteX60" fmla="*/ 2905995 w 4657636"/>
              <a:gd name="connsiteY60" fmla="*/ 671469 h 671469"/>
              <a:gd name="connsiteX61" fmla="*/ 2905903 w 4657636"/>
              <a:gd name="connsiteY61" fmla="*/ 671469 h 671469"/>
              <a:gd name="connsiteX62" fmla="*/ 2833867 w 4657636"/>
              <a:gd name="connsiteY62" fmla="*/ 671469 h 671469"/>
              <a:gd name="connsiteX63" fmla="*/ 2656420 w 4657636"/>
              <a:gd name="connsiteY63" fmla="*/ 671469 h 671469"/>
              <a:gd name="connsiteX64" fmla="*/ 2542328 w 4657636"/>
              <a:gd name="connsiteY64" fmla="*/ 671469 h 671469"/>
              <a:gd name="connsiteX65" fmla="*/ 2542237 w 4657636"/>
              <a:gd name="connsiteY65" fmla="*/ 671469 h 671469"/>
              <a:gd name="connsiteX66" fmla="*/ 2364881 w 4657636"/>
              <a:gd name="connsiteY66" fmla="*/ 671469 h 671469"/>
              <a:gd name="connsiteX67" fmla="*/ 2364790 w 4657636"/>
              <a:gd name="connsiteY67" fmla="*/ 671469 h 671469"/>
              <a:gd name="connsiteX68" fmla="*/ 2292754 w 4657636"/>
              <a:gd name="connsiteY68" fmla="*/ 671469 h 671469"/>
              <a:gd name="connsiteX69" fmla="*/ 2115307 w 4657636"/>
              <a:gd name="connsiteY69" fmla="*/ 671469 h 671469"/>
              <a:gd name="connsiteX70" fmla="*/ 2001217 w 4657636"/>
              <a:gd name="connsiteY70" fmla="*/ 671469 h 671469"/>
              <a:gd name="connsiteX71" fmla="*/ 2001125 w 4657636"/>
              <a:gd name="connsiteY71" fmla="*/ 671469 h 671469"/>
              <a:gd name="connsiteX72" fmla="*/ 1823768 w 4657636"/>
              <a:gd name="connsiteY72" fmla="*/ 671469 h 671469"/>
              <a:gd name="connsiteX73" fmla="*/ 1823677 w 4657636"/>
              <a:gd name="connsiteY73" fmla="*/ 671469 h 671469"/>
              <a:gd name="connsiteX74" fmla="*/ 1751642 w 4657636"/>
              <a:gd name="connsiteY74" fmla="*/ 671469 h 671469"/>
              <a:gd name="connsiteX75" fmla="*/ 1574194 w 4657636"/>
              <a:gd name="connsiteY75" fmla="*/ 671469 h 671469"/>
              <a:gd name="connsiteX76" fmla="*/ 1460104 w 4657636"/>
              <a:gd name="connsiteY76" fmla="*/ 671469 h 671469"/>
              <a:gd name="connsiteX77" fmla="*/ 1460012 w 4657636"/>
              <a:gd name="connsiteY77" fmla="*/ 671469 h 671469"/>
              <a:gd name="connsiteX78" fmla="*/ 1282655 w 4657636"/>
              <a:gd name="connsiteY78" fmla="*/ 671469 h 671469"/>
              <a:gd name="connsiteX79" fmla="*/ 1282564 w 4657636"/>
              <a:gd name="connsiteY79" fmla="*/ 671469 h 671469"/>
              <a:gd name="connsiteX80" fmla="*/ 1210529 w 4657636"/>
              <a:gd name="connsiteY80" fmla="*/ 671469 h 671469"/>
              <a:gd name="connsiteX81" fmla="*/ 1033081 w 4657636"/>
              <a:gd name="connsiteY81" fmla="*/ 671469 h 671469"/>
              <a:gd name="connsiteX82" fmla="*/ 918991 w 4657636"/>
              <a:gd name="connsiteY82" fmla="*/ 671469 h 671469"/>
              <a:gd name="connsiteX83" fmla="*/ 918899 w 4657636"/>
              <a:gd name="connsiteY83" fmla="*/ 671469 h 671469"/>
              <a:gd name="connsiteX84" fmla="*/ 741542 w 4657636"/>
              <a:gd name="connsiteY84" fmla="*/ 671469 h 671469"/>
              <a:gd name="connsiteX85" fmla="*/ 741451 w 4657636"/>
              <a:gd name="connsiteY85" fmla="*/ 671469 h 671469"/>
              <a:gd name="connsiteX86" fmla="*/ 491968 w 4657636"/>
              <a:gd name="connsiteY86" fmla="*/ 671469 h 671469"/>
              <a:gd name="connsiteX87" fmla="*/ 377878 w 4657636"/>
              <a:gd name="connsiteY87" fmla="*/ 671469 h 671469"/>
              <a:gd name="connsiteX88" fmla="*/ 377787 w 4657636"/>
              <a:gd name="connsiteY88" fmla="*/ 671469 h 671469"/>
              <a:gd name="connsiteX89" fmla="*/ 353808 w 4657636"/>
              <a:gd name="connsiteY89" fmla="*/ 661522 h 671469"/>
              <a:gd name="connsiteX90" fmla="*/ 343823 w 4657636"/>
              <a:gd name="connsiteY90" fmla="*/ 637452 h 671469"/>
              <a:gd name="connsiteX91" fmla="*/ 343823 w 4657636"/>
              <a:gd name="connsiteY91" fmla="*/ 629608 h 671469"/>
              <a:gd name="connsiteX92" fmla="*/ 320065 w 4657636"/>
              <a:gd name="connsiteY92" fmla="*/ 605849 h 671469"/>
              <a:gd name="connsiteX93" fmla="*/ 299134 w 4657636"/>
              <a:gd name="connsiteY93" fmla="*/ 605849 h 671469"/>
              <a:gd name="connsiteX94" fmla="*/ 194935 w 4657636"/>
              <a:gd name="connsiteY94" fmla="*/ 524315 h 671469"/>
              <a:gd name="connsiteX95" fmla="*/ 171855 w 4657636"/>
              <a:gd name="connsiteY95" fmla="*/ 506251 h 671469"/>
              <a:gd name="connsiteX96" fmla="*/ 170950 w 4657636"/>
              <a:gd name="connsiteY96" fmla="*/ 506251 h 671469"/>
              <a:gd name="connsiteX97" fmla="*/ 168650 w 4657636"/>
              <a:gd name="connsiteY97" fmla="*/ 506288 h 671469"/>
              <a:gd name="connsiteX98" fmla="*/ 167970 w 4657636"/>
              <a:gd name="connsiteY98" fmla="*/ 506288 h 671469"/>
              <a:gd name="connsiteX99" fmla="*/ 0 w 4657636"/>
              <a:gd name="connsiteY99" fmla="*/ 335791 h 671469"/>
              <a:gd name="connsiteX100" fmla="*/ 167970 w 4657636"/>
              <a:gd name="connsiteY100" fmla="*/ 165293 h 671469"/>
              <a:gd name="connsiteX101" fmla="*/ 168650 w 4657636"/>
              <a:gd name="connsiteY101" fmla="*/ 165293 h 671469"/>
              <a:gd name="connsiteX102" fmla="*/ 170950 w 4657636"/>
              <a:gd name="connsiteY102" fmla="*/ 165331 h 671469"/>
              <a:gd name="connsiteX103" fmla="*/ 171855 w 4657636"/>
              <a:gd name="connsiteY103" fmla="*/ 165331 h 671469"/>
              <a:gd name="connsiteX104" fmla="*/ 194935 w 4657636"/>
              <a:gd name="connsiteY104" fmla="*/ 147229 h 671469"/>
              <a:gd name="connsiteX105" fmla="*/ 299134 w 4657636"/>
              <a:gd name="connsiteY105" fmla="*/ 65695 h 671469"/>
              <a:gd name="connsiteX106" fmla="*/ 320065 w 4657636"/>
              <a:gd name="connsiteY106" fmla="*/ 65695 h 671469"/>
              <a:gd name="connsiteX107" fmla="*/ 343823 w 4657636"/>
              <a:gd name="connsiteY107" fmla="*/ 41936 h 671469"/>
              <a:gd name="connsiteX108" fmla="*/ 343823 w 4657636"/>
              <a:gd name="connsiteY108" fmla="*/ 34054 h 671469"/>
              <a:gd name="connsiteX109" fmla="*/ 377878 w 4657636"/>
              <a:gd name="connsiteY109" fmla="*/ 0 h 671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4657636" h="671469">
                <a:moveTo>
                  <a:pt x="377878" y="0"/>
                </a:moveTo>
                <a:lnTo>
                  <a:pt x="491968" y="0"/>
                </a:lnTo>
                <a:lnTo>
                  <a:pt x="741542" y="0"/>
                </a:lnTo>
                <a:lnTo>
                  <a:pt x="918991" y="0"/>
                </a:lnTo>
                <a:lnTo>
                  <a:pt x="1033081" y="0"/>
                </a:lnTo>
                <a:lnTo>
                  <a:pt x="1210529" y="0"/>
                </a:lnTo>
                <a:lnTo>
                  <a:pt x="1282655" y="0"/>
                </a:lnTo>
                <a:lnTo>
                  <a:pt x="1460104" y="0"/>
                </a:lnTo>
                <a:lnTo>
                  <a:pt x="1574194" y="0"/>
                </a:lnTo>
                <a:lnTo>
                  <a:pt x="1751642" y="0"/>
                </a:lnTo>
                <a:lnTo>
                  <a:pt x="1823768" y="0"/>
                </a:lnTo>
                <a:lnTo>
                  <a:pt x="2001217" y="0"/>
                </a:lnTo>
                <a:lnTo>
                  <a:pt x="2115307" y="0"/>
                </a:lnTo>
                <a:lnTo>
                  <a:pt x="2292754" y="0"/>
                </a:lnTo>
                <a:lnTo>
                  <a:pt x="2364881" y="0"/>
                </a:lnTo>
                <a:lnTo>
                  <a:pt x="2542328" y="0"/>
                </a:lnTo>
                <a:lnTo>
                  <a:pt x="2656420" y="0"/>
                </a:lnTo>
                <a:lnTo>
                  <a:pt x="2833867" y="0"/>
                </a:lnTo>
                <a:lnTo>
                  <a:pt x="2905995" y="0"/>
                </a:lnTo>
                <a:lnTo>
                  <a:pt x="3083441" y="0"/>
                </a:lnTo>
                <a:lnTo>
                  <a:pt x="3197533" y="0"/>
                </a:lnTo>
                <a:lnTo>
                  <a:pt x="3374980" y="0"/>
                </a:lnTo>
                <a:lnTo>
                  <a:pt x="3447108" y="0"/>
                </a:lnTo>
                <a:lnTo>
                  <a:pt x="3624554" y="0"/>
                </a:lnTo>
                <a:lnTo>
                  <a:pt x="3738646" y="0"/>
                </a:lnTo>
                <a:lnTo>
                  <a:pt x="3916093" y="0"/>
                </a:lnTo>
                <a:lnTo>
                  <a:pt x="4165667" y="0"/>
                </a:lnTo>
                <a:lnTo>
                  <a:pt x="4279759" y="0"/>
                </a:lnTo>
                <a:cubicBezTo>
                  <a:pt x="4298539" y="0"/>
                  <a:pt x="4313813" y="15274"/>
                  <a:pt x="4313813" y="34054"/>
                </a:cubicBezTo>
                <a:lnTo>
                  <a:pt x="4313813" y="41936"/>
                </a:lnTo>
                <a:cubicBezTo>
                  <a:pt x="4313813" y="55060"/>
                  <a:pt x="4324448" y="65695"/>
                  <a:pt x="4337572" y="65695"/>
                </a:cubicBezTo>
                <a:lnTo>
                  <a:pt x="4358464" y="65695"/>
                </a:lnTo>
                <a:cubicBezTo>
                  <a:pt x="4408018" y="65695"/>
                  <a:pt x="4450860" y="99221"/>
                  <a:pt x="4462663" y="147229"/>
                </a:cubicBezTo>
                <a:cubicBezTo>
                  <a:pt x="4465266" y="157864"/>
                  <a:pt x="4474844" y="165331"/>
                  <a:pt x="4485743" y="165331"/>
                </a:cubicBezTo>
                <a:cubicBezTo>
                  <a:pt x="4486045" y="165331"/>
                  <a:pt x="4486347" y="165331"/>
                  <a:pt x="4486648" y="165331"/>
                </a:cubicBezTo>
                <a:cubicBezTo>
                  <a:pt x="4487441" y="165293"/>
                  <a:pt x="4488157" y="165293"/>
                  <a:pt x="4488949" y="165293"/>
                </a:cubicBezTo>
                <a:cubicBezTo>
                  <a:pt x="4489175" y="165293"/>
                  <a:pt x="4489402" y="165293"/>
                  <a:pt x="4489628" y="165293"/>
                </a:cubicBezTo>
                <a:cubicBezTo>
                  <a:pt x="4560527" y="165293"/>
                  <a:pt x="4630860" y="280392"/>
                  <a:pt x="4657636" y="335753"/>
                </a:cubicBezTo>
                <a:cubicBezTo>
                  <a:pt x="4630823" y="391115"/>
                  <a:pt x="4560338" y="506251"/>
                  <a:pt x="4489628" y="506251"/>
                </a:cubicBezTo>
                <a:cubicBezTo>
                  <a:pt x="4489402" y="506251"/>
                  <a:pt x="4489175" y="506251"/>
                  <a:pt x="4488949" y="506251"/>
                </a:cubicBezTo>
                <a:cubicBezTo>
                  <a:pt x="4488195" y="506251"/>
                  <a:pt x="4487441" y="506251"/>
                  <a:pt x="4486648" y="506213"/>
                </a:cubicBezTo>
                <a:cubicBezTo>
                  <a:pt x="4486347" y="506213"/>
                  <a:pt x="4486045" y="506213"/>
                  <a:pt x="4485743" y="506213"/>
                </a:cubicBezTo>
                <a:cubicBezTo>
                  <a:pt x="4474844" y="506213"/>
                  <a:pt x="4465303" y="513642"/>
                  <a:pt x="4462663" y="524278"/>
                </a:cubicBezTo>
                <a:cubicBezTo>
                  <a:pt x="4450822" y="572285"/>
                  <a:pt x="4407981" y="605811"/>
                  <a:pt x="4358464" y="605811"/>
                </a:cubicBezTo>
                <a:lnTo>
                  <a:pt x="4337572" y="605811"/>
                </a:lnTo>
                <a:cubicBezTo>
                  <a:pt x="4324448" y="605811"/>
                  <a:pt x="4313813" y="616446"/>
                  <a:pt x="4313813" y="629570"/>
                </a:cubicBezTo>
                <a:lnTo>
                  <a:pt x="4313813" y="637415"/>
                </a:lnTo>
                <a:cubicBezTo>
                  <a:pt x="4313813" y="656195"/>
                  <a:pt x="4298539" y="671469"/>
                  <a:pt x="4279759" y="671469"/>
                </a:cubicBezTo>
                <a:lnTo>
                  <a:pt x="4165667" y="671469"/>
                </a:lnTo>
                <a:lnTo>
                  <a:pt x="4165576" y="671469"/>
                </a:lnTo>
                <a:lnTo>
                  <a:pt x="3916093" y="671469"/>
                </a:lnTo>
                <a:lnTo>
                  <a:pt x="3738646" y="671469"/>
                </a:lnTo>
                <a:lnTo>
                  <a:pt x="3624554" y="671469"/>
                </a:lnTo>
                <a:lnTo>
                  <a:pt x="3624463" y="671469"/>
                </a:lnTo>
                <a:lnTo>
                  <a:pt x="3447108" y="671469"/>
                </a:lnTo>
                <a:lnTo>
                  <a:pt x="3447016" y="671469"/>
                </a:lnTo>
                <a:lnTo>
                  <a:pt x="3374980" y="671469"/>
                </a:lnTo>
                <a:lnTo>
                  <a:pt x="3197533" y="671469"/>
                </a:lnTo>
                <a:lnTo>
                  <a:pt x="3083441" y="671469"/>
                </a:lnTo>
                <a:lnTo>
                  <a:pt x="3083350" y="671469"/>
                </a:lnTo>
                <a:lnTo>
                  <a:pt x="2905995" y="671469"/>
                </a:lnTo>
                <a:lnTo>
                  <a:pt x="2905903" y="671469"/>
                </a:lnTo>
                <a:lnTo>
                  <a:pt x="2833867" y="671469"/>
                </a:lnTo>
                <a:lnTo>
                  <a:pt x="2656420" y="671469"/>
                </a:lnTo>
                <a:lnTo>
                  <a:pt x="2542328" y="671469"/>
                </a:lnTo>
                <a:lnTo>
                  <a:pt x="2542237" y="671469"/>
                </a:lnTo>
                <a:lnTo>
                  <a:pt x="2364881" y="671469"/>
                </a:lnTo>
                <a:lnTo>
                  <a:pt x="2364790" y="671469"/>
                </a:lnTo>
                <a:lnTo>
                  <a:pt x="2292754" y="671469"/>
                </a:lnTo>
                <a:lnTo>
                  <a:pt x="2115307" y="671469"/>
                </a:lnTo>
                <a:lnTo>
                  <a:pt x="2001217" y="671469"/>
                </a:lnTo>
                <a:lnTo>
                  <a:pt x="2001125" y="671469"/>
                </a:lnTo>
                <a:lnTo>
                  <a:pt x="1823768" y="671469"/>
                </a:lnTo>
                <a:lnTo>
                  <a:pt x="1823677" y="671469"/>
                </a:lnTo>
                <a:lnTo>
                  <a:pt x="1751642" y="671469"/>
                </a:lnTo>
                <a:lnTo>
                  <a:pt x="1574194" y="671469"/>
                </a:lnTo>
                <a:lnTo>
                  <a:pt x="1460104" y="671469"/>
                </a:lnTo>
                <a:lnTo>
                  <a:pt x="1460012" y="671469"/>
                </a:lnTo>
                <a:lnTo>
                  <a:pt x="1282655" y="671469"/>
                </a:lnTo>
                <a:lnTo>
                  <a:pt x="1282564" y="671469"/>
                </a:lnTo>
                <a:lnTo>
                  <a:pt x="1210529" y="671469"/>
                </a:lnTo>
                <a:lnTo>
                  <a:pt x="1033081" y="671469"/>
                </a:lnTo>
                <a:lnTo>
                  <a:pt x="918991" y="671469"/>
                </a:lnTo>
                <a:lnTo>
                  <a:pt x="918899" y="671469"/>
                </a:lnTo>
                <a:lnTo>
                  <a:pt x="741542" y="671469"/>
                </a:lnTo>
                <a:lnTo>
                  <a:pt x="741451" y="671469"/>
                </a:lnTo>
                <a:lnTo>
                  <a:pt x="491968" y="671469"/>
                </a:lnTo>
                <a:lnTo>
                  <a:pt x="377878" y="671469"/>
                </a:lnTo>
                <a:lnTo>
                  <a:pt x="377787" y="671469"/>
                </a:lnTo>
                <a:lnTo>
                  <a:pt x="353808" y="661522"/>
                </a:lnTo>
                <a:cubicBezTo>
                  <a:pt x="347642" y="655356"/>
                  <a:pt x="343823" y="646843"/>
                  <a:pt x="343823" y="637452"/>
                </a:cubicBezTo>
                <a:lnTo>
                  <a:pt x="343823" y="629608"/>
                </a:lnTo>
                <a:cubicBezTo>
                  <a:pt x="343823" y="616484"/>
                  <a:pt x="333189" y="605849"/>
                  <a:pt x="320065" y="605849"/>
                </a:cubicBezTo>
                <a:lnTo>
                  <a:pt x="299134" y="605849"/>
                </a:lnTo>
                <a:cubicBezTo>
                  <a:pt x="249618" y="605849"/>
                  <a:pt x="206777" y="572323"/>
                  <a:pt x="194935" y="524315"/>
                </a:cubicBezTo>
                <a:cubicBezTo>
                  <a:pt x="192296" y="513680"/>
                  <a:pt x="182755" y="506251"/>
                  <a:pt x="171855" y="506251"/>
                </a:cubicBezTo>
                <a:cubicBezTo>
                  <a:pt x="171553" y="506251"/>
                  <a:pt x="171252" y="506251"/>
                  <a:pt x="170950" y="506251"/>
                </a:cubicBezTo>
                <a:cubicBezTo>
                  <a:pt x="170159" y="506288"/>
                  <a:pt x="169404" y="506288"/>
                  <a:pt x="168650" y="506288"/>
                </a:cubicBezTo>
                <a:cubicBezTo>
                  <a:pt x="168424" y="506288"/>
                  <a:pt x="168198" y="506288"/>
                  <a:pt x="167970" y="506288"/>
                </a:cubicBezTo>
                <a:cubicBezTo>
                  <a:pt x="97260" y="506288"/>
                  <a:pt x="26814" y="391190"/>
                  <a:pt x="0" y="335791"/>
                </a:cubicBezTo>
                <a:cubicBezTo>
                  <a:pt x="26814" y="280429"/>
                  <a:pt x="97260" y="165293"/>
                  <a:pt x="167970" y="165293"/>
                </a:cubicBezTo>
                <a:cubicBezTo>
                  <a:pt x="168198" y="165293"/>
                  <a:pt x="168424" y="165293"/>
                  <a:pt x="168650" y="165293"/>
                </a:cubicBezTo>
                <a:cubicBezTo>
                  <a:pt x="169404" y="165293"/>
                  <a:pt x="170159" y="165293"/>
                  <a:pt x="170950" y="165331"/>
                </a:cubicBezTo>
                <a:cubicBezTo>
                  <a:pt x="171252" y="165331"/>
                  <a:pt x="171553" y="165331"/>
                  <a:pt x="171855" y="165331"/>
                </a:cubicBezTo>
                <a:cubicBezTo>
                  <a:pt x="182755" y="165331"/>
                  <a:pt x="192296" y="157902"/>
                  <a:pt x="194935" y="147229"/>
                </a:cubicBezTo>
                <a:cubicBezTo>
                  <a:pt x="206739" y="99221"/>
                  <a:pt x="249581" y="65695"/>
                  <a:pt x="299134" y="65695"/>
                </a:cubicBezTo>
                <a:lnTo>
                  <a:pt x="320065" y="65695"/>
                </a:lnTo>
                <a:cubicBezTo>
                  <a:pt x="333189" y="65695"/>
                  <a:pt x="343823" y="55060"/>
                  <a:pt x="343823" y="41936"/>
                </a:cubicBezTo>
                <a:lnTo>
                  <a:pt x="343823" y="34054"/>
                </a:lnTo>
                <a:cubicBezTo>
                  <a:pt x="343823" y="15274"/>
                  <a:pt x="359097" y="0"/>
                  <a:pt x="377878" y="0"/>
                </a:cubicBezTo>
                <a:close/>
              </a:path>
            </a:pathLst>
          </a:custGeom>
          <a:gradFill flip="none" rotWithShape="1">
            <a:gsLst>
              <a:gs pos="45000">
                <a:srgbClr val="D8000F"/>
              </a:gs>
              <a:gs pos="100000">
                <a:schemeClr val="accent4">
                  <a:lumMod val="20000"/>
                  <a:lumOff val="80000"/>
                  <a:alpha val="0"/>
                </a:schemeClr>
              </a:gs>
            </a:gsLst>
            <a:lin ang="0" scaled="1"/>
            <a:tileRect/>
          </a:gradFill>
          <a:ln w="25400" cap="flat">
            <a:solidFill>
              <a:srgbClr val="F5F2E9"/>
            </a:solidFill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id="{6FC59634-EE84-1B16-733D-B82462C6D827}"/>
              </a:ext>
            </a:extLst>
          </p:cNvPr>
          <p:cNvSpPr txBox="1"/>
          <p:nvPr/>
        </p:nvSpPr>
        <p:spPr>
          <a:xfrm>
            <a:off x="5003806" y="3400142"/>
            <a:ext cx="2184388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400" b="1" dirty="0">
                <a:solidFill>
                  <a:srgbClr val="F5F2E9"/>
                </a:solidFill>
              </a:rPr>
              <a:t>添加标题文本</a:t>
            </a:r>
          </a:p>
        </p:txBody>
      </p:sp>
      <p:sp>
        <p:nvSpPr>
          <p:cNvPr id="36" name="文本框 35">
            <a:extLst>
              <a:ext uri="{FF2B5EF4-FFF2-40B4-BE49-F238E27FC236}">
                <a16:creationId xmlns:a16="http://schemas.microsoft.com/office/drawing/2014/main" id="{7E0922CB-EECD-444A-5D55-87F507EBBBB4}"/>
              </a:ext>
            </a:extLst>
          </p:cNvPr>
          <p:cNvSpPr txBox="1"/>
          <p:nvPr/>
        </p:nvSpPr>
        <p:spPr>
          <a:xfrm>
            <a:off x="5276441" y="2732281"/>
            <a:ext cx="1658271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dist"/>
            <a:r>
              <a:rPr lang="en-US" altLang="zh-CN" sz="2800" dirty="0">
                <a:ln>
                  <a:gradFill>
                    <a:gsLst>
                      <a:gs pos="0">
                        <a:srgbClr val="F5F2E9"/>
                      </a:gs>
                      <a:gs pos="83000">
                        <a:srgbClr val="F5F2E9">
                          <a:alpha val="0"/>
                        </a:srgbClr>
                      </a:gs>
                    </a:gsLst>
                    <a:lin ang="5400000" scaled="1"/>
                  </a:gradFill>
                </a:ln>
                <a:noFill/>
                <a:latin typeface="Aa厚底黑" panose="00020600040101010101" pitchFamily="18" charset="-122"/>
                <a:ea typeface="Aa厚底黑" panose="00020600040101010101" pitchFamily="18" charset="-122"/>
              </a:rPr>
              <a:t>PART</a:t>
            </a:r>
            <a:endParaRPr lang="zh-CN" altLang="en-US" sz="2800" dirty="0">
              <a:ln>
                <a:gradFill>
                  <a:gsLst>
                    <a:gs pos="0">
                      <a:srgbClr val="F5F2E9"/>
                    </a:gs>
                    <a:gs pos="83000">
                      <a:srgbClr val="F5F2E9">
                        <a:alpha val="0"/>
                      </a:srgbClr>
                    </a:gs>
                  </a:gsLst>
                  <a:lin ang="5400000" scaled="1"/>
                </a:gradFill>
              </a:ln>
              <a:noFill/>
              <a:latin typeface="Aa厚底黑" panose="00020600040101010101" pitchFamily="18" charset="-122"/>
              <a:ea typeface="Aa厚底黑" panose="00020600040101010101" pitchFamily="18" charset="-122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A419F669-0575-597D-6A41-62D978B54110}"/>
              </a:ext>
            </a:extLst>
          </p:cNvPr>
          <p:cNvSpPr txBox="1"/>
          <p:nvPr/>
        </p:nvSpPr>
        <p:spPr>
          <a:xfrm>
            <a:off x="3565116" y="4221333"/>
            <a:ext cx="5061767" cy="8974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200" b="1" dirty="0">
                <a:solidFill>
                  <a:srgbClr val="F5F2E9"/>
                </a:solidFill>
              </a:rPr>
              <a:t>此处添加详细文本描述，建议与标题相关并符合整体语言风格，语言描述尽量简洁生动。尽量将每页幻灯片的字数控制在200字以内，据统计每页幻灯片的最好控制在5分钟之内。</a:t>
            </a:r>
          </a:p>
        </p:txBody>
      </p:sp>
    </p:spTree>
    <p:extLst>
      <p:ext uri="{BB962C8B-B14F-4D97-AF65-F5344CB8AC3E}">
        <p14:creationId xmlns:p14="http://schemas.microsoft.com/office/powerpoint/2010/main" val="35244286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8000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5" descr="D:\51PPT模板网\51pptmoban.com\图片.jpg">
            <a:extLst>
              <a:ext uri="{FF2B5EF4-FFF2-40B4-BE49-F238E27FC236}">
                <a16:creationId xmlns:a16="http://schemas.microsoft.com/office/drawing/2014/main" id="{B60662C4-F208-A2F3-CAA8-F963A2DFF5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196" y="3297709"/>
            <a:ext cx="4717477" cy="1794992"/>
          </a:xfrm>
          <a:prstGeom prst="rect">
            <a:avLst/>
          </a:prstGeom>
          <a:blipFill dpi="0"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txBody>
          <a:bodyPr/>
          <a:lstStyle/>
          <a:p>
            <a:endParaRPr lang="zh-CN" altLang="en-US">
              <a:cs typeface="+mn-ea"/>
              <a:sym typeface="+mn-lt"/>
            </a:endParaRPr>
          </a:p>
        </p:txBody>
      </p: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E3C2527E-AC0F-C474-2437-A9925290155F}"/>
              </a:ext>
            </a:extLst>
          </p:cNvPr>
          <p:cNvGrpSpPr/>
          <p:nvPr/>
        </p:nvGrpSpPr>
        <p:grpSpPr>
          <a:xfrm>
            <a:off x="4114800" y="298087"/>
            <a:ext cx="3962400" cy="571242"/>
            <a:chOff x="3767182" y="3295859"/>
            <a:chExt cx="4657636" cy="671469"/>
          </a:xfrm>
        </p:grpSpPr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71743B8F-2870-14C4-A732-A5A40C70DE98}"/>
                </a:ext>
              </a:extLst>
            </p:cNvPr>
            <p:cNvSpPr/>
            <p:nvPr/>
          </p:nvSpPr>
          <p:spPr>
            <a:xfrm>
              <a:off x="3767182" y="3295859"/>
              <a:ext cx="4657636" cy="671469"/>
            </a:xfrm>
            <a:custGeom>
              <a:avLst/>
              <a:gdLst>
                <a:gd name="connsiteX0" fmla="*/ 377878 w 4657636"/>
                <a:gd name="connsiteY0" fmla="*/ 0 h 671469"/>
                <a:gd name="connsiteX1" fmla="*/ 491968 w 4657636"/>
                <a:gd name="connsiteY1" fmla="*/ 0 h 671469"/>
                <a:gd name="connsiteX2" fmla="*/ 741542 w 4657636"/>
                <a:gd name="connsiteY2" fmla="*/ 0 h 671469"/>
                <a:gd name="connsiteX3" fmla="*/ 918991 w 4657636"/>
                <a:gd name="connsiteY3" fmla="*/ 0 h 671469"/>
                <a:gd name="connsiteX4" fmla="*/ 1033081 w 4657636"/>
                <a:gd name="connsiteY4" fmla="*/ 0 h 671469"/>
                <a:gd name="connsiteX5" fmla="*/ 1210529 w 4657636"/>
                <a:gd name="connsiteY5" fmla="*/ 0 h 671469"/>
                <a:gd name="connsiteX6" fmla="*/ 1282655 w 4657636"/>
                <a:gd name="connsiteY6" fmla="*/ 0 h 671469"/>
                <a:gd name="connsiteX7" fmla="*/ 1460104 w 4657636"/>
                <a:gd name="connsiteY7" fmla="*/ 0 h 671469"/>
                <a:gd name="connsiteX8" fmla="*/ 1574194 w 4657636"/>
                <a:gd name="connsiteY8" fmla="*/ 0 h 671469"/>
                <a:gd name="connsiteX9" fmla="*/ 1751642 w 4657636"/>
                <a:gd name="connsiteY9" fmla="*/ 0 h 671469"/>
                <a:gd name="connsiteX10" fmla="*/ 1823768 w 4657636"/>
                <a:gd name="connsiteY10" fmla="*/ 0 h 671469"/>
                <a:gd name="connsiteX11" fmla="*/ 2001217 w 4657636"/>
                <a:gd name="connsiteY11" fmla="*/ 0 h 671469"/>
                <a:gd name="connsiteX12" fmla="*/ 2115307 w 4657636"/>
                <a:gd name="connsiteY12" fmla="*/ 0 h 671469"/>
                <a:gd name="connsiteX13" fmla="*/ 2292754 w 4657636"/>
                <a:gd name="connsiteY13" fmla="*/ 0 h 671469"/>
                <a:gd name="connsiteX14" fmla="*/ 2364881 w 4657636"/>
                <a:gd name="connsiteY14" fmla="*/ 0 h 671469"/>
                <a:gd name="connsiteX15" fmla="*/ 2542328 w 4657636"/>
                <a:gd name="connsiteY15" fmla="*/ 0 h 671469"/>
                <a:gd name="connsiteX16" fmla="*/ 2656420 w 4657636"/>
                <a:gd name="connsiteY16" fmla="*/ 0 h 671469"/>
                <a:gd name="connsiteX17" fmla="*/ 2833867 w 4657636"/>
                <a:gd name="connsiteY17" fmla="*/ 0 h 671469"/>
                <a:gd name="connsiteX18" fmla="*/ 2905995 w 4657636"/>
                <a:gd name="connsiteY18" fmla="*/ 0 h 671469"/>
                <a:gd name="connsiteX19" fmla="*/ 3083441 w 4657636"/>
                <a:gd name="connsiteY19" fmla="*/ 0 h 671469"/>
                <a:gd name="connsiteX20" fmla="*/ 3197533 w 4657636"/>
                <a:gd name="connsiteY20" fmla="*/ 0 h 671469"/>
                <a:gd name="connsiteX21" fmla="*/ 3374980 w 4657636"/>
                <a:gd name="connsiteY21" fmla="*/ 0 h 671469"/>
                <a:gd name="connsiteX22" fmla="*/ 3447108 w 4657636"/>
                <a:gd name="connsiteY22" fmla="*/ 0 h 671469"/>
                <a:gd name="connsiteX23" fmla="*/ 3624554 w 4657636"/>
                <a:gd name="connsiteY23" fmla="*/ 0 h 671469"/>
                <a:gd name="connsiteX24" fmla="*/ 3738646 w 4657636"/>
                <a:gd name="connsiteY24" fmla="*/ 0 h 671469"/>
                <a:gd name="connsiteX25" fmla="*/ 3916093 w 4657636"/>
                <a:gd name="connsiteY25" fmla="*/ 0 h 671469"/>
                <a:gd name="connsiteX26" fmla="*/ 4165667 w 4657636"/>
                <a:gd name="connsiteY26" fmla="*/ 0 h 671469"/>
                <a:gd name="connsiteX27" fmla="*/ 4279759 w 4657636"/>
                <a:gd name="connsiteY27" fmla="*/ 0 h 671469"/>
                <a:gd name="connsiteX28" fmla="*/ 4313813 w 4657636"/>
                <a:gd name="connsiteY28" fmla="*/ 34054 h 671469"/>
                <a:gd name="connsiteX29" fmla="*/ 4313813 w 4657636"/>
                <a:gd name="connsiteY29" fmla="*/ 41936 h 671469"/>
                <a:gd name="connsiteX30" fmla="*/ 4337572 w 4657636"/>
                <a:gd name="connsiteY30" fmla="*/ 65695 h 671469"/>
                <a:gd name="connsiteX31" fmla="*/ 4358464 w 4657636"/>
                <a:gd name="connsiteY31" fmla="*/ 65695 h 671469"/>
                <a:gd name="connsiteX32" fmla="*/ 4462663 w 4657636"/>
                <a:gd name="connsiteY32" fmla="*/ 147229 h 671469"/>
                <a:gd name="connsiteX33" fmla="*/ 4485743 w 4657636"/>
                <a:gd name="connsiteY33" fmla="*/ 165331 h 671469"/>
                <a:gd name="connsiteX34" fmla="*/ 4486648 w 4657636"/>
                <a:gd name="connsiteY34" fmla="*/ 165331 h 671469"/>
                <a:gd name="connsiteX35" fmla="*/ 4488949 w 4657636"/>
                <a:gd name="connsiteY35" fmla="*/ 165293 h 671469"/>
                <a:gd name="connsiteX36" fmla="*/ 4489628 w 4657636"/>
                <a:gd name="connsiteY36" fmla="*/ 165293 h 671469"/>
                <a:gd name="connsiteX37" fmla="*/ 4657636 w 4657636"/>
                <a:gd name="connsiteY37" fmla="*/ 335753 h 671469"/>
                <a:gd name="connsiteX38" fmla="*/ 4489628 w 4657636"/>
                <a:gd name="connsiteY38" fmla="*/ 506251 h 671469"/>
                <a:gd name="connsiteX39" fmla="*/ 4488949 w 4657636"/>
                <a:gd name="connsiteY39" fmla="*/ 506251 h 671469"/>
                <a:gd name="connsiteX40" fmla="*/ 4486648 w 4657636"/>
                <a:gd name="connsiteY40" fmla="*/ 506213 h 671469"/>
                <a:gd name="connsiteX41" fmla="*/ 4485743 w 4657636"/>
                <a:gd name="connsiteY41" fmla="*/ 506213 h 671469"/>
                <a:gd name="connsiteX42" fmla="*/ 4462663 w 4657636"/>
                <a:gd name="connsiteY42" fmla="*/ 524278 h 671469"/>
                <a:gd name="connsiteX43" fmla="*/ 4358464 w 4657636"/>
                <a:gd name="connsiteY43" fmla="*/ 605811 h 671469"/>
                <a:gd name="connsiteX44" fmla="*/ 4337572 w 4657636"/>
                <a:gd name="connsiteY44" fmla="*/ 605811 h 671469"/>
                <a:gd name="connsiteX45" fmla="*/ 4313813 w 4657636"/>
                <a:gd name="connsiteY45" fmla="*/ 629570 h 671469"/>
                <a:gd name="connsiteX46" fmla="*/ 4313813 w 4657636"/>
                <a:gd name="connsiteY46" fmla="*/ 637415 h 671469"/>
                <a:gd name="connsiteX47" fmla="*/ 4279759 w 4657636"/>
                <a:gd name="connsiteY47" fmla="*/ 671469 h 671469"/>
                <a:gd name="connsiteX48" fmla="*/ 4165667 w 4657636"/>
                <a:gd name="connsiteY48" fmla="*/ 671469 h 671469"/>
                <a:gd name="connsiteX49" fmla="*/ 4165576 w 4657636"/>
                <a:gd name="connsiteY49" fmla="*/ 671469 h 671469"/>
                <a:gd name="connsiteX50" fmla="*/ 3916093 w 4657636"/>
                <a:gd name="connsiteY50" fmla="*/ 671469 h 671469"/>
                <a:gd name="connsiteX51" fmla="*/ 3738646 w 4657636"/>
                <a:gd name="connsiteY51" fmla="*/ 671469 h 671469"/>
                <a:gd name="connsiteX52" fmla="*/ 3624554 w 4657636"/>
                <a:gd name="connsiteY52" fmla="*/ 671469 h 671469"/>
                <a:gd name="connsiteX53" fmla="*/ 3624463 w 4657636"/>
                <a:gd name="connsiteY53" fmla="*/ 671469 h 671469"/>
                <a:gd name="connsiteX54" fmla="*/ 3447108 w 4657636"/>
                <a:gd name="connsiteY54" fmla="*/ 671469 h 671469"/>
                <a:gd name="connsiteX55" fmla="*/ 3447016 w 4657636"/>
                <a:gd name="connsiteY55" fmla="*/ 671469 h 671469"/>
                <a:gd name="connsiteX56" fmla="*/ 3374980 w 4657636"/>
                <a:gd name="connsiteY56" fmla="*/ 671469 h 671469"/>
                <a:gd name="connsiteX57" fmla="*/ 3197533 w 4657636"/>
                <a:gd name="connsiteY57" fmla="*/ 671469 h 671469"/>
                <a:gd name="connsiteX58" fmla="*/ 3083441 w 4657636"/>
                <a:gd name="connsiteY58" fmla="*/ 671469 h 671469"/>
                <a:gd name="connsiteX59" fmla="*/ 3083350 w 4657636"/>
                <a:gd name="connsiteY59" fmla="*/ 671469 h 671469"/>
                <a:gd name="connsiteX60" fmla="*/ 2905995 w 4657636"/>
                <a:gd name="connsiteY60" fmla="*/ 671469 h 671469"/>
                <a:gd name="connsiteX61" fmla="*/ 2905903 w 4657636"/>
                <a:gd name="connsiteY61" fmla="*/ 671469 h 671469"/>
                <a:gd name="connsiteX62" fmla="*/ 2833867 w 4657636"/>
                <a:gd name="connsiteY62" fmla="*/ 671469 h 671469"/>
                <a:gd name="connsiteX63" fmla="*/ 2656420 w 4657636"/>
                <a:gd name="connsiteY63" fmla="*/ 671469 h 671469"/>
                <a:gd name="connsiteX64" fmla="*/ 2542328 w 4657636"/>
                <a:gd name="connsiteY64" fmla="*/ 671469 h 671469"/>
                <a:gd name="connsiteX65" fmla="*/ 2542237 w 4657636"/>
                <a:gd name="connsiteY65" fmla="*/ 671469 h 671469"/>
                <a:gd name="connsiteX66" fmla="*/ 2364881 w 4657636"/>
                <a:gd name="connsiteY66" fmla="*/ 671469 h 671469"/>
                <a:gd name="connsiteX67" fmla="*/ 2364790 w 4657636"/>
                <a:gd name="connsiteY67" fmla="*/ 671469 h 671469"/>
                <a:gd name="connsiteX68" fmla="*/ 2292754 w 4657636"/>
                <a:gd name="connsiteY68" fmla="*/ 671469 h 671469"/>
                <a:gd name="connsiteX69" fmla="*/ 2115307 w 4657636"/>
                <a:gd name="connsiteY69" fmla="*/ 671469 h 671469"/>
                <a:gd name="connsiteX70" fmla="*/ 2001217 w 4657636"/>
                <a:gd name="connsiteY70" fmla="*/ 671469 h 671469"/>
                <a:gd name="connsiteX71" fmla="*/ 2001125 w 4657636"/>
                <a:gd name="connsiteY71" fmla="*/ 671469 h 671469"/>
                <a:gd name="connsiteX72" fmla="*/ 1823768 w 4657636"/>
                <a:gd name="connsiteY72" fmla="*/ 671469 h 671469"/>
                <a:gd name="connsiteX73" fmla="*/ 1823677 w 4657636"/>
                <a:gd name="connsiteY73" fmla="*/ 671469 h 671469"/>
                <a:gd name="connsiteX74" fmla="*/ 1751642 w 4657636"/>
                <a:gd name="connsiteY74" fmla="*/ 671469 h 671469"/>
                <a:gd name="connsiteX75" fmla="*/ 1574194 w 4657636"/>
                <a:gd name="connsiteY75" fmla="*/ 671469 h 671469"/>
                <a:gd name="connsiteX76" fmla="*/ 1460104 w 4657636"/>
                <a:gd name="connsiteY76" fmla="*/ 671469 h 671469"/>
                <a:gd name="connsiteX77" fmla="*/ 1460012 w 4657636"/>
                <a:gd name="connsiteY77" fmla="*/ 671469 h 671469"/>
                <a:gd name="connsiteX78" fmla="*/ 1282655 w 4657636"/>
                <a:gd name="connsiteY78" fmla="*/ 671469 h 671469"/>
                <a:gd name="connsiteX79" fmla="*/ 1282564 w 4657636"/>
                <a:gd name="connsiteY79" fmla="*/ 671469 h 671469"/>
                <a:gd name="connsiteX80" fmla="*/ 1210529 w 4657636"/>
                <a:gd name="connsiteY80" fmla="*/ 671469 h 671469"/>
                <a:gd name="connsiteX81" fmla="*/ 1033081 w 4657636"/>
                <a:gd name="connsiteY81" fmla="*/ 671469 h 671469"/>
                <a:gd name="connsiteX82" fmla="*/ 918991 w 4657636"/>
                <a:gd name="connsiteY82" fmla="*/ 671469 h 671469"/>
                <a:gd name="connsiteX83" fmla="*/ 918899 w 4657636"/>
                <a:gd name="connsiteY83" fmla="*/ 671469 h 671469"/>
                <a:gd name="connsiteX84" fmla="*/ 741542 w 4657636"/>
                <a:gd name="connsiteY84" fmla="*/ 671469 h 671469"/>
                <a:gd name="connsiteX85" fmla="*/ 741451 w 4657636"/>
                <a:gd name="connsiteY85" fmla="*/ 671469 h 671469"/>
                <a:gd name="connsiteX86" fmla="*/ 491968 w 4657636"/>
                <a:gd name="connsiteY86" fmla="*/ 671469 h 671469"/>
                <a:gd name="connsiteX87" fmla="*/ 377878 w 4657636"/>
                <a:gd name="connsiteY87" fmla="*/ 671469 h 671469"/>
                <a:gd name="connsiteX88" fmla="*/ 377787 w 4657636"/>
                <a:gd name="connsiteY88" fmla="*/ 671469 h 671469"/>
                <a:gd name="connsiteX89" fmla="*/ 353808 w 4657636"/>
                <a:gd name="connsiteY89" fmla="*/ 661522 h 671469"/>
                <a:gd name="connsiteX90" fmla="*/ 343823 w 4657636"/>
                <a:gd name="connsiteY90" fmla="*/ 637452 h 671469"/>
                <a:gd name="connsiteX91" fmla="*/ 343823 w 4657636"/>
                <a:gd name="connsiteY91" fmla="*/ 629608 h 671469"/>
                <a:gd name="connsiteX92" fmla="*/ 320065 w 4657636"/>
                <a:gd name="connsiteY92" fmla="*/ 605849 h 671469"/>
                <a:gd name="connsiteX93" fmla="*/ 299134 w 4657636"/>
                <a:gd name="connsiteY93" fmla="*/ 605849 h 671469"/>
                <a:gd name="connsiteX94" fmla="*/ 194935 w 4657636"/>
                <a:gd name="connsiteY94" fmla="*/ 524315 h 671469"/>
                <a:gd name="connsiteX95" fmla="*/ 171855 w 4657636"/>
                <a:gd name="connsiteY95" fmla="*/ 506251 h 671469"/>
                <a:gd name="connsiteX96" fmla="*/ 170950 w 4657636"/>
                <a:gd name="connsiteY96" fmla="*/ 506251 h 671469"/>
                <a:gd name="connsiteX97" fmla="*/ 168650 w 4657636"/>
                <a:gd name="connsiteY97" fmla="*/ 506288 h 671469"/>
                <a:gd name="connsiteX98" fmla="*/ 167970 w 4657636"/>
                <a:gd name="connsiteY98" fmla="*/ 506288 h 671469"/>
                <a:gd name="connsiteX99" fmla="*/ 0 w 4657636"/>
                <a:gd name="connsiteY99" fmla="*/ 335791 h 671469"/>
                <a:gd name="connsiteX100" fmla="*/ 167970 w 4657636"/>
                <a:gd name="connsiteY100" fmla="*/ 165293 h 671469"/>
                <a:gd name="connsiteX101" fmla="*/ 168650 w 4657636"/>
                <a:gd name="connsiteY101" fmla="*/ 165293 h 671469"/>
                <a:gd name="connsiteX102" fmla="*/ 170950 w 4657636"/>
                <a:gd name="connsiteY102" fmla="*/ 165331 h 671469"/>
                <a:gd name="connsiteX103" fmla="*/ 171855 w 4657636"/>
                <a:gd name="connsiteY103" fmla="*/ 165331 h 671469"/>
                <a:gd name="connsiteX104" fmla="*/ 194935 w 4657636"/>
                <a:gd name="connsiteY104" fmla="*/ 147229 h 671469"/>
                <a:gd name="connsiteX105" fmla="*/ 299134 w 4657636"/>
                <a:gd name="connsiteY105" fmla="*/ 65695 h 671469"/>
                <a:gd name="connsiteX106" fmla="*/ 320065 w 4657636"/>
                <a:gd name="connsiteY106" fmla="*/ 65695 h 671469"/>
                <a:gd name="connsiteX107" fmla="*/ 343823 w 4657636"/>
                <a:gd name="connsiteY107" fmla="*/ 41936 h 671469"/>
                <a:gd name="connsiteX108" fmla="*/ 343823 w 4657636"/>
                <a:gd name="connsiteY108" fmla="*/ 34054 h 671469"/>
                <a:gd name="connsiteX109" fmla="*/ 377878 w 4657636"/>
                <a:gd name="connsiteY109" fmla="*/ 0 h 67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4657636" h="671469">
                  <a:moveTo>
                    <a:pt x="377878" y="0"/>
                  </a:moveTo>
                  <a:lnTo>
                    <a:pt x="491968" y="0"/>
                  </a:lnTo>
                  <a:lnTo>
                    <a:pt x="741542" y="0"/>
                  </a:lnTo>
                  <a:lnTo>
                    <a:pt x="918991" y="0"/>
                  </a:lnTo>
                  <a:lnTo>
                    <a:pt x="1033081" y="0"/>
                  </a:lnTo>
                  <a:lnTo>
                    <a:pt x="1210529" y="0"/>
                  </a:lnTo>
                  <a:lnTo>
                    <a:pt x="1282655" y="0"/>
                  </a:lnTo>
                  <a:lnTo>
                    <a:pt x="1460104" y="0"/>
                  </a:lnTo>
                  <a:lnTo>
                    <a:pt x="1574194" y="0"/>
                  </a:lnTo>
                  <a:lnTo>
                    <a:pt x="1751642" y="0"/>
                  </a:lnTo>
                  <a:lnTo>
                    <a:pt x="1823768" y="0"/>
                  </a:lnTo>
                  <a:lnTo>
                    <a:pt x="2001217" y="0"/>
                  </a:lnTo>
                  <a:lnTo>
                    <a:pt x="2115307" y="0"/>
                  </a:lnTo>
                  <a:lnTo>
                    <a:pt x="2292754" y="0"/>
                  </a:lnTo>
                  <a:lnTo>
                    <a:pt x="2364881" y="0"/>
                  </a:lnTo>
                  <a:lnTo>
                    <a:pt x="2542328" y="0"/>
                  </a:lnTo>
                  <a:lnTo>
                    <a:pt x="2656420" y="0"/>
                  </a:lnTo>
                  <a:lnTo>
                    <a:pt x="2833867" y="0"/>
                  </a:lnTo>
                  <a:lnTo>
                    <a:pt x="2905995" y="0"/>
                  </a:lnTo>
                  <a:lnTo>
                    <a:pt x="3083441" y="0"/>
                  </a:lnTo>
                  <a:lnTo>
                    <a:pt x="3197533" y="0"/>
                  </a:lnTo>
                  <a:lnTo>
                    <a:pt x="3374980" y="0"/>
                  </a:lnTo>
                  <a:lnTo>
                    <a:pt x="3447108" y="0"/>
                  </a:lnTo>
                  <a:lnTo>
                    <a:pt x="3624554" y="0"/>
                  </a:lnTo>
                  <a:lnTo>
                    <a:pt x="3738646" y="0"/>
                  </a:lnTo>
                  <a:lnTo>
                    <a:pt x="3916093" y="0"/>
                  </a:lnTo>
                  <a:lnTo>
                    <a:pt x="4165667" y="0"/>
                  </a:lnTo>
                  <a:lnTo>
                    <a:pt x="4279759" y="0"/>
                  </a:lnTo>
                  <a:cubicBezTo>
                    <a:pt x="4298539" y="0"/>
                    <a:pt x="4313813" y="15274"/>
                    <a:pt x="4313813" y="34054"/>
                  </a:cubicBezTo>
                  <a:lnTo>
                    <a:pt x="4313813" y="41936"/>
                  </a:lnTo>
                  <a:cubicBezTo>
                    <a:pt x="4313813" y="55060"/>
                    <a:pt x="4324448" y="65695"/>
                    <a:pt x="4337572" y="65695"/>
                  </a:cubicBezTo>
                  <a:lnTo>
                    <a:pt x="4358464" y="65695"/>
                  </a:lnTo>
                  <a:cubicBezTo>
                    <a:pt x="4408018" y="65695"/>
                    <a:pt x="4450860" y="99221"/>
                    <a:pt x="4462663" y="147229"/>
                  </a:cubicBezTo>
                  <a:cubicBezTo>
                    <a:pt x="4465266" y="157864"/>
                    <a:pt x="4474844" y="165331"/>
                    <a:pt x="4485743" y="165331"/>
                  </a:cubicBezTo>
                  <a:cubicBezTo>
                    <a:pt x="4486045" y="165331"/>
                    <a:pt x="4486347" y="165331"/>
                    <a:pt x="4486648" y="165331"/>
                  </a:cubicBezTo>
                  <a:cubicBezTo>
                    <a:pt x="4487441" y="165293"/>
                    <a:pt x="4488157" y="165293"/>
                    <a:pt x="4488949" y="165293"/>
                  </a:cubicBezTo>
                  <a:cubicBezTo>
                    <a:pt x="4489175" y="165293"/>
                    <a:pt x="4489402" y="165293"/>
                    <a:pt x="4489628" y="165293"/>
                  </a:cubicBezTo>
                  <a:cubicBezTo>
                    <a:pt x="4560527" y="165293"/>
                    <a:pt x="4630860" y="280392"/>
                    <a:pt x="4657636" y="335753"/>
                  </a:cubicBezTo>
                  <a:cubicBezTo>
                    <a:pt x="4630823" y="391115"/>
                    <a:pt x="4560338" y="506251"/>
                    <a:pt x="4489628" y="506251"/>
                  </a:cubicBezTo>
                  <a:cubicBezTo>
                    <a:pt x="4489402" y="506251"/>
                    <a:pt x="4489175" y="506251"/>
                    <a:pt x="4488949" y="506251"/>
                  </a:cubicBezTo>
                  <a:cubicBezTo>
                    <a:pt x="4488195" y="506251"/>
                    <a:pt x="4487441" y="506251"/>
                    <a:pt x="4486648" y="506213"/>
                  </a:cubicBezTo>
                  <a:cubicBezTo>
                    <a:pt x="4486347" y="506213"/>
                    <a:pt x="4486045" y="506213"/>
                    <a:pt x="4485743" y="506213"/>
                  </a:cubicBezTo>
                  <a:cubicBezTo>
                    <a:pt x="4474844" y="506213"/>
                    <a:pt x="4465303" y="513642"/>
                    <a:pt x="4462663" y="524278"/>
                  </a:cubicBezTo>
                  <a:cubicBezTo>
                    <a:pt x="4450822" y="572285"/>
                    <a:pt x="4407981" y="605811"/>
                    <a:pt x="4358464" y="605811"/>
                  </a:cubicBezTo>
                  <a:lnTo>
                    <a:pt x="4337572" y="605811"/>
                  </a:lnTo>
                  <a:cubicBezTo>
                    <a:pt x="4324448" y="605811"/>
                    <a:pt x="4313813" y="616446"/>
                    <a:pt x="4313813" y="629570"/>
                  </a:cubicBezTo>
                  <a:lnTo>
                    <a:pt x="4313813" y="637415"/>
                  </a:lnTo>
                  <a:cubicBezTo>
                    <a:pt x="4313813" y="656195"/>
                    <a:pt x="4298539" y="671469"/>
                    <a:pt x="4279759" y="671469"/>
                  </a:cubicBezTo>
                  <a:lnTo>
                    <a:pt x="4165667" y="671469"/>
                  </a:lnTo>
                  <a:lnTo>
                    <a:pt x="4165576" y="671469"/>
                  </a:lnTo>
                  <a:lnTo>
                    <a:pt x="3916093" y="671469"/>
                  </a:lnTo>
                  <a:lnTo>
                    <a:pt x="3738646" y="671469"/>
                  </a:lnTo>
                  <a:lnTo>
                    <a:pt x="3624554" y="671469"/>
                  </a:lnTo>
                  <a:lnTo>
                    <a:pt x="3624463" y="671469"/>
                  </a:lnTo>
                  <a:lnTo>
                    <a:pt x="3447108" y="671469"/>
                  </a:lnTo>
                  <a:lnTo>
                    <a:pt x="3447016" y="671469"/>
                  </a:lnTo>
                  <a:lnTo>
                    <a:pt x="3374980" y="671469"/>
                  </a:lnTo>
                  <a:lnTo>
                    <a:pt x="3197533" y="671469"/>
                  </a:lnTo>
                  <a:lnTo>
                    <a:pt x="3083441" y="671469"/>
                  </a:lnTo>
                  <a:lnTo>
                    <a:pt x="3083350" y="671469"/>
                  </a:lnTo>
                  <a:lnTo>
                    <a:pt x="2905995" y="671469"/>
                  </a:lnTo>
                  <a:lnTo>
                    <a:pt x="2905903" y="671469"/>
                  </a:lnTo>
                  <a:lnTo>
                    <a:pt x="2833867" y="671469"/>
                  </a:lnTo>
                  <a:lnTo>
                    <a:pt x="2656420" y="671469"/>
                  </a:lnTo>
                  <a:lnTo>
                    <a:pt x="2542328" y="671469"/>
                  </a:lnTo>
                  <a:lnTo>
                    <a:pt x="2542237" y="671469"/>
                  </a:lnTo>
                  <a:lnTo>
                    <a:pt x="2364881" y="671469"/>
                  </a:lnTo>
                  <a:lnTo>
                    <a:pt x="2364790" y="671469"/>
                  </a:lnTo>
                  <a:lnTo>
                    <a:pt x="2292754" y="671469"/>
                  </a:lnTo>
                  <a:lnTo>
                    <a:pt x="2115307" y="671469"/>
                  </a:lnTo>
                  <a:lnTo>
                    <a:pt x="2001217" y="671469"/>
                  </a:lnTo>
                  <a:lnTo>
                    <a:pt x="2001125" y="671469"/>
                  </a:lnTo>
                  <a:lnTo>
                    <a:pt x="1823768" y="671469"/>
                  </a:lnTo>
                  <a:lnTo>
                    <a:pt x="1823677" y="671469"/>
                  </a:lnTo>
                  <a:lnTo>
                    <a:pt x="1751642" y="671469"/>
                  </a:lnTo>
                  <a:lnTo>
                    <a:pt x="1574194" y="671469"/>
                  </a:lnTo>
                  <a:lnTo>
                    <a:pt x="1460104" y="671469"/>
                  </a:lnTo>
                  <a:lnTo>
                    <a:pt x="1460012" y="671469"/>
                  </a:lnTo>
                  <a:lnTo>
                    <a:pt x="1282655" y="671469"/>
                  </a:lnTo>
                  <a:lnTo>
                    <a:pt x="1282564" y="671469"/>
                  </a:lnTo>
                  <a:lnTo>
                    <a:pt x="1210529" y="671469"/>
                  </a:lnTo>
                  <a:lnTo>
                    <a:pt x="1033081" y="671469"/>
                  </a:lnTo>
                  <a:lnTo>
                    <a:pt x="918991" y="671469"/>
                  </a:lnTo>
                  <a:lnTo>
                    <a:pt x="918899" y="671469"/>
                  </a:lnTo>
                  <a:lnTo>
                    <a:pt x="741542" y="671469"/>
                  </a:lnTo>
                  <a:lnTo>
                    <a:pt x="741451" y="671469"/>
                  </a:lnTo>
                  <a:lnTo>
                    <a:pt x="491968" y="671469"/>
                  </a:lnTo>
                  <a:lnTo>
                    <a:pt x="377878" y="671469"/>
                  </a:lnTo>
                  <a:lnTo>
                    <a:pt x="377787" y="671469"/>
                  </a:lnTo>
                  <a:lnTo>
                    <a:pt x="353808" y="661522"/>
                  </a:lnTo>
                  <a:cubicBezTo>
                    <a:pt x="347642" y="655356"/>
                    <a:pt x="343823" y="646843"/>
                    <a:pt x="343823" y="637452"/>
                  </a:cubicBezTo>
                  <a:lnTo>
                    <a:pt x="343823" y="629608"/>
                  </a:lnTo>
                  <a:cubicBezTo>
                    <a:pt x="343823" y="616484"/>
                    <a:pt x="333189" y="605849"/>
                    <a:pt x="320065" y="605849"/>
                  </a:cubicBezTo>
                  <a:lnTo>
                    <a:pt x="299134" y="605849"/>
                  </a:lnTo>
                  <a:cubicBezTo>
                    <a:pt x="249618" y="605849"/>
                    <a:pt x="206777" y="572323"/>
                    <a:pt x="194935" y="524315"/>
                  </a:cubicBezTo>
                  <a:cubicBezTo>
                    <a:pt x="192296" y="513680"/>
                    <a:pt x="182755" y="506251"/>
                    <a:pt x="171855" y="506251"/>
                  </a:cubicBezTo>
                  <a:cubicBezTo>
                    <a:pt x="171553" y="506251"/>
                    <a:pt x="171252" y="506251"/>
                    <a:pt x="170950" y="506251"/>
                  </a:cubicBezTo>
                  <a:cubicBezTo>
                    <a:pt x="170159" y="506288"/>
                    <a:pt x="169404" y="506288"/>
                    <a:pt x="168650" y="506288"/>
                  </a:cubicBezTo>
                  <a:cubicBezTo>
                    <a:pt x="168424" y="506288"/>
                    <a:pt x="168198" y="506288"/>
                    <a:pt x="167970" y="506288"/>
                  </a:cubicBezTo>
                  <a:cubicBezTo>
                    <a:pt x="97260" y="506288"/>
                    <a:pt x="26814" y="391190"/>
                    <a:pt x="0" y="335791"/>
                  </a:cubicBezTo>
                  <a:cubicBezTo>
                    <a:pt x="26814" y="280429"/>
                    <a:pt x="97260" y="165293"/>
                    <a:pt x="167970" y="165293"/>
                  </a:cubicBezTo>
                  <a:cubicBezTo>
                    <a:pt x="168198" y="165293"/>
                    <a:pt x="168424" y="165293"/>
                    <a:pt x="168650" y="165293"/>
                  </a:cubicBezTo>
                  <a:cubicBezTo>
                    <a:pt x="169404" y="165293"/>
                    <a:pt x="170159" y="165293"/>
                    <a:pt x="170950" y="165331"/>
                  </a:cubicBezTo>
                  <a:cubicBezTo>
                    <a:pt x="171252" y="165331"/>
                    <a:pt x="171553" y="165331"/>
                    <a:pt x="171855" y="165331"/>
                  </a:cubicBezTo>
                  <a:cubicBezTo>
                    <a:pt x="182755" y="165331"/>
                    <a:pt x="192296" y="157902"/>
                    <a:pt x="194935" y="147229"/>
                  </a:cubicBezTo>
                  <a:cubicBezTo>
                    <a:pt x="206739" y="99221"/>
                    <a:pt x="249581" y="65695"/>
                    <a:pt x="299134" y="65695"/>
                  </a:cubicBezTo>
                  <a:lnTo>
                    <a:pt x="320065" y="65695"/>
                  </a:lnTo>
                  <a:cubicBezTo>
                    <a:pt x="333189" y="65695"/>
                    <a:pt x="343823" y="55060"/>
                    <a:pt x="343823" y="41936"/>
                  </a:cubicBezTo>
                  <a:lnTo>
                    <a:pt x="343823" y="34054"/>
                  </a:lnTo>
                  <a:cubicBezTo>
                    <a:pt x="343823" y="15274"/>
                    <a:pt x="359097" y="0"/>
                    <a:pt x="377878" y="0"/>
                  </a:cubicBezTo>
                  <a:close/>
                </a:path>
              </a:pathLst>
            </a:custGeom>
            <a:gradFill flip="none" rotWithShape="1">
              <a:gsLst>
                <a:gs pos="14000">
                  <a:srgbClr val="D8000F"/>
                </a:gs>
                <a:gs pos="89000">
                  <a:srgbClr val="D8000F"/>
                </a:gs>
              </a:gsLst>
              <a:lin ang="0" scaled="1"/>
              <a:tileRect/>
            </a:gradFill>
            <a:ln w="25400" cap="flat">
              <a:solidFill>
                <a:srgbClr val="F5F2E9"/>
              </a:solidFill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sz="1400"/>
            </a:p>
          </p:txBody>
        </p:sp>
        <p:sp>
          <p:nvSpPr>
            <p:cNvPr id="22" name="文本框 21">
              <a:extLst>
                <a:ext uri="{FF2B5EF4-FFF2-40B4-BE49-F238E27FC236}">
                  <a16:creationId xmlns:a16="http://schemas.microsoft.com/office/drawing/2014/main" id="{6FC59634-EE84-1B16-733D-B82462C6D827}"/>
                </a:ext>
              </a:extLst>
            </p:cNvPr>
            <p:cNvSpPr txBox="1"/>
            <p:nvPr/>
          </p:nvSpPr>
          <p:spPr>
            <a:xfrm>
              <a:off x="5003805" y="3414527"/>
              <a:ext cx="2184388" cy="43413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b="1" dirty="0">
                  <a:solidFill>
                    <a:srgbClr val="F5F2E9"/>
                  </a:solidFill>
                </a:rPr>
                <a:t>添加标题文本</a:t>
              </a:r>
            </a:p>
          </p:txBody>
        </p:sp>
      </p:grpSp>
      <p:sp>
        <p:nvSpPr>
          <p:cNvPr id="2" name="Rectangle 2" descr="D:\51PPT模板网\51pptmoban.com\图片.jpg">
            <a:extLst>
              <a:ext uri="{FF2B5EF4-FFF2-40B4-BE49-F238E27FC236}">
                <a16:creationId xmlns:a16="http://schemas.microsoft.com/office/drawing/2014/main" id="{76437638-4EBD-FD4F-515F-1B48969CC9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5153" y="1516839"/>
            <a:ext cx="4721043" cy="1765856"/>
          </a:xfrm>
          <a:prstGeom prst="rect">
            <a:avLst/>
          </a:prstGeom>
          <a:blipFill dpi="0"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txBody>
          <a:bodyPr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25" name="任意多边形: 形状 24">
            <a:extLst>
              <a:ext uri="{FF2B5EF4-FFF2-40B4-BE49-F238E27FC236}">
                <a16:creationId xmlns:a16="http://schemas.microsoft.com/office/drawing/2014/main" id="{86EB3455-F27B-FD93-E4B7-195CA42E54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02154" y="1516839"/>
            <a:ext cx="5211518" cy="1781761"/>
          </a:xfrm>
          <a:custGeom>
            <a:avLst/>
            <a:gdLst>
              <a:gd name="connsiteX0" fmla="*/ 494041 w 5211518"/>
              <a:gd name="connsiteY0" fmla="*/ 0 h 1781761"/>
              <a:gd name="connsiteX1" fmla="*/ 5211518 w 5211518"/>
              <a:gd name="connsiteY1" fmla="*/ 0 h 1781761"/>
              <a:gd name="connsiteX2" fmla="*/ 5211518 w 5211518"/>
              <a:gd name="connsiteY2" fmla="*/ 1781761 h 1781761"/>
              <a:gd name="connsiteX3" fmla="*/ 494041 w 5211518"/>
              <a:gd name="connsiteY3" fmla="*/ 1781761 h 1781761"/>
              <a:gd name="connsiteX4" fmla="*/ 494041 w 5211518"/>
              <a:gd name="connsiteY4" fmla="*/ 1389200 h 1781761"/>
              <a:gd name="connsiteX5" fmla="*/ 395758 w 5211518"/>
              <a:gd name="connsiteY5" fmla="*/ 1379225 h 1781761"/>
              <a:gd name="connsiteX6" fmla="*/ 0 w 5211518"/>
              <a:gd name="connsiteY6" fmla="*/ 890755 h 1781761"/>
              <a:gd name="connsiteX7" fmla="*/ 395758 w 5211518"/>
              <a:gd name="connsiteY7" fmla="*/ 404315 h 1781761"/>
              <a:gd name="connsiteX8" fmla="*/ 494041 w 5211518"/>
              <a:gd name="connsiteY8" fmla="*/ 394344 h 1781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211518" h="1781761">
                <a:moveTo>
                  <a:pt x="494041" y="0"/>
                </a:moveTo>
                <a:lnTo>
                  <a:pt x="5211518" y="0"/>
                </a:lnTo>
                <a:lnTo>
                  <a:pt x="5211518" y="1781761"/>
                </a:lnTo>
                <a:lnTo>
                  <a:pt x="494041" y="1781761"/>
                </a:lnTo>
                <a:lnTo>
                  <a:pt x="494041" y="1389200"/>
                </a:lnTo>
                <a:lnTo>
                  <a:pt x="395758" y="1379225"/>
                </a:lnTo>
                <a:cubicBezTo>
                  <a:pt x="169583" y="1332618"/>
                  <a:pt x="0" y="1131164"/>
                  <a:pt x="0" y="890755"/>
                </a:cubicBezTo>
                <a:cubicBezTo>
                  <a:pt x="0" y="652126"/>
                  <a:pt x="169583" y="450895"/>
                  <a:pt x="395758" y="404315"/>
                </a:cubicBezTo>
                <a:lnTo>
                  <a:pt x="494041" y="394344"/>
                </a:lnTo>
                <a:close/>
              </a:path>
            </a:pathLst>
          </a:custGeom>
          <a:gradFill flip="none" rotWithShape="1">
            <a:gsLst>
              <a:gs pos="14000">
                <a:srgbClr val="D8000F"/>
              </a:gs>
              <a:gs pos="89000">
                <a:srgbClr val="D8000F">
                  <a:alpha val="15000"/>
                </a:srgbClr>
              </a:gs>
            </a:gsLst>
            <a:lin ang="16200000" scaled="1"/>
            <a:tileRect/>
          </a:gradFill>
          <a:ln w="25400" cap="flat">
            <a:solidFill>
              <a:srgbClr val="F5F2E9"/>
            </a:solidFill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sz="1400">
              <a:solidFill>
                <a:schemeClr val="bg1"/>
              </a:solidFill>
              <a:sym typeface="+mn-lt"/>
            </a:endParaRPr>
          </a:p>
        </p:txBody>
      </p:sp>
      <p:sp>
        <p:nvSpPr>
          <p:cNvPr id="26" name="任意多边形: 形状 25">
            <a:extLst>
              <a:ext uri="{FF2B5EF4-FFF2-40B4-BE49-F238E27FC236}">
                <a16:creationId xmlns:a16="http://schemas.microsoft.com/office/drawing/2014/main" id="{6B6E1774-B711-F9BE-6D42-0950FE55B2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5152" y="3296817"/>
            <a:ext cx="5215086" cy="1781761"/>
          </a:xfrm>
          <a:custGeom>
            <a:avLst/>
            <a:gdLst>
              <a:gd name="connsiteX0" fmla="*/ 0 w 5215086"/>
              <a:gd name="connsiteY0" fmla="*/ 0 h 1781761"/>
              <a:gd name="connsiteX1" fmla="*/ 4721043 w 5215086"/>
              <a:gd name="connsiteY1" fmla="*/ 0 h 1781761"/>
              <a:gd name="connsiteX2" fmla="*/ 4721043 w 5215086"/>
              <a:gd name="connsiteY2" fmla="*/ 404865 h 1781761"/>
              <a:gd name="connsiteX3" fmla="*/ 5215086 w 5215086"/>
              <a:gd name="connsiteY3" fmla="*/ 904386 h 1781761"/>
              <a:gd name="connsiteX4" fmla="*/ 4721043 w 5215086"/>
              <a:gd name="connsiteY4" fmla="*/ 1401867 h 1781761"/>
              <a:gd name="connsiteX5" fmla="*/ 4721043 w 5215086"/>
              <a:gd name="connsiteY5" fmla="*/ 1781761 h 1781761"/>
              <a:gd name="connsiteX6" fmla="*/ 0 w 5215086"/>
              <a:gd name="connsiteY6" fmla="*/ 1781761 h 1781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15086" h="1781761">
                <a:moveTo>
                  <a:pt x="0" y="0"/>
                </a:moveTo>
                <a:lnTo>
                  <a:pt x="4721043" y="0"/>
                </a:lnTo>
                <a:lnTo>
                  <a:pt x="4721043" y="404865"/>
                </a:lnTo>
                <a:cubicBezTo>
                  <a:pt x="4994387" y="404865"/>
                  <a:pt x="5215086" y="629140"/>
                  <a:pt x="5215086" y="904386"/>
                </a:cubicBezTo>
                <a:cubicBezTo>
                  <a:pt x="5215086" y="1177593"/>
                  <a:pt x="4994387" y="1401867"/>
                  <a:pt x="4721043" y="1401867"/>
                </a:cubicBezTo>
                <a:lnTo>
                  <a:pt x="4721043" y="1781761"/>
                </a:lnTo>
                <a:lnTo>
                  <a:pt x="0" y="1781761"/>
                </a:lnTo>
                <a:close/>
              </a:path>
            </a:pathLst>
          </a:custGeom>
          <a:gradFill flip="none" rotWithShape="1">
            <a:gsLst>
              <a:gs pos="14000">
                <a:srgbClr val="FFC000"/>
              </a:gs>
              <a:gs pos="89000">
                <a:srgbClr val="FFC000">
                  <a:alpha val="15000"/>
                </a:srgbClr>
              </a:gs>
            </a:gsLst>
            <a:lin ang="16200000" scaled="1"/>
            <a:tileRect/>
          </a:gradFill>
          <a:ln w="25400"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274566">
              <a:lnSpc>
                <a:spcPct val="120000"/>
              </a:lnSpc>
            </a:pPr>
            <a:endParaRPr lang="zh-CN" altLang="en-US" sz="800"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38100" dist="38100" dir="2700000" algn="tl">
                  <a:srgbClr val="000000"/>
                </a:outerShdw>
              </a:effectLst>
              <a:latin typeface="+mn-ea"/>
              <a:cs typeface="+mn-ea"/>
              <a:sym typeface="+mn-lt"/>
            </a:endParaRPr>
          </a:p>
        </p:txBody>
      </p:sp>
      <p:sp>
        <p:nvSpPr>
          <p:cNvPr id="19" name="Freeform 19">
            <a:extLst>
              <a:ext uri="{FF2B5EF4-FFF2-40B4-BE49-F238E27FC236}">
                <a16:creationId xmlns:a16="http://schemas.microsoft.com/office/drawing/2014/main" id="{26B4B8DA-3B63-A569-FAEC-8D6148D33483}"/>
              </a:ext>
            </a:extLst>
          </p:cNvPr>
          <p:cNvSpPr/>
          <p:nvPr/>
        </p:nvSpPr>
        <p:spPr bwMode="auto">
          <a:xfrm>
            <a:off x="6226395" y="4017370"/>
            <a:ext cx="183705" cy="369193"/>
          </a:xfrm>
          <a:custGeom>
            <a:avLst/>
            <a:gdLst>
              <a:gd name="T0" fmla="*/ 0 w 52"/>
              <a:gd name="T1" fmla="*/ 0 h 104"/>
              <a:gd name="T2" fmla="*/ 52 w 52"/>
              <a:gd name="T3" fmla="*/ 52 h 104"/>
              <a:gd name="T4" fmla="*/ 0 w 52"/>
              <a:gd name="T5" fmla="*/ 104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2" h="104">
                <a:moveTo>
                  <a:pt x="0" y="0"/>
                </a:moveTo>
                <a:lnTo>
                  <a:pt x="52" y="52"/>
                </a:lnTo>
                <a:lnTo>
                  <a:pt x="0" y="104"/>
                </a:lnTo>
              </a:path>
            </a:pathLst>
          </a:custGeom>
          <a:noFill/>
          <a:ln w="12700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23" name="Freeform 20">
            <a:extLst>
              <a:ext uri="{FF2B5EF4-FFF2-40B4-BE49-F238E27FC236}">
                <a16:creationId xmlns:a16="http://schemas.microsoft.com/office/drawing/2014/main" id="{83CD3740-C0D4-67E3-DB80-A80E8D6A015E}"/>
              </a:ext>
            </a:extLst>
          </p:cNvPr>
          <p:cNvSpPr/>
          <p:nvPr/>
        </p:nvSpPr>
        <p:spPr bwMode="auto">
          <a:xfrm rot="10800000">
            <a:off x="5775158" y="2235607"/>
            <a:ext cx="185489" cy="370977"/>
          </a:xfrm>
          <a:custGeom>
            <a:avLst/>
            <a:gdLst>
              <a:gd name="T0" fmla="*/ 0 w 52"/>
              <a:gd name="T1" fmla="*/ 0 h 104"/>
              <a:gd name="T2" fmla="*/ 52 w 52"/>
              <a:gd name="T3" fmla="*/ 52 h 104"/>
              <a:gd name="T4" fmla="*/ 0 w 52"/>
              <a:gd name="T5" fmla="*/ 104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2" h="104">
                <a:moveTo>
                  <a:pt x="0" y="0"/>
                </a:moveTo>
                <a:lnTo>
                  <a:pt x="52" y="52"/>
                </a:lnTo>
                <a:lnTo>
                  <a:pt x="0" y="104"/>
                </a:lnTo>
              </a:path>
            </a:pathLst>
          </a:custGeom>
          <a:noFill/>
          <a:ln w="12700" cap="flat" cmpd="sng">
            <a:solidFill>
              <a:schemeClr val="bg1"/>
            </a:solidFill>
            <a:round/>
          </a:ln>
        </p:spPr>
        <p:txBody>
          <a:bodyPr/>
          <a:lstStyle/>
          <a:p>
            <a:endParaRPr lang="zh-CN" altLang="en-US">
              <a:cs typeface="+mn-ea"/>
              <a:sym typeface="+mn-lt"/>
            </a:endParaRPr>
          </a:p>
        </p:txBody>
      </p:sp>
      <p:grpSp>
        <p:nvGrpSpPr>
          <p:cNvPr id="27" name="组合 26">
            <a:extLst>
              <a:ext uri="{FF2B5EF4-FFF2-40B4-BE49-F238E27FC236}">
                <a16:creationId xmlns:a16="http://schemas.microsoft.com/office/drawing/2014/main" id="{66B22C60-C530-7301-8AA1-396DA44F78DC}"/>
              </a:ext>
            </a:extLst>
          </p:cNvPr>
          <p:cNvGrpSpPr/>
          <p:nvPr/>
        </p:nvGrpSpPr>
        <p:grpSpPr>
          <a:xfrm>
            <a:off x="6724700" y="1999458"/>
            <a:ext cx="2966425" cy="816522"/>
            <a:chOff x="283598" y="1906534"/>
            <a:chExt cx="2966425" cy="816522"/>
          </a:xfrm>
        </p:grpSpPr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6F6DCBE0-D2F2-89BE-E439-E58DB512D10C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00" b="0" i="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</a:t>
              </a:r>
              <a:r>
                <a:rPr lang="zh-CN" altLang="en-US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尽量简洁</a:t>
              </a:r>
              <a:r>
                <a:rPr lang="en-US" altLang="zh-CN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DC97E341-9EE9-9F89-77C4-469E6CB0DA4A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0" name="组合 29">
            <a:extLst>
              <a:ext uri="{FF2B5EF4-FFF2-40B4-BE49-F238E27FC236}">
                <a16:creationId xmlns:a16="http://schemas.microsoft.com/office/drawing/2014/main" id="{01CE6D16-BC9C-45EC-7DC3-0C1AB7FF1AE5}"/>
              </a:ext>
            </a:extLst>
          </p:cNvPr>
          <p:cNvGrpSpPr/>
          <p:nvPr/>
        </p:nvGrpSpPr>
        <p:grpSpPr>
          <a:xfrm>
            <a:off x="2490425" y="3728636"/>
            <a:ext cx="2984539" cy="816522"/>
            <a:chOff x="283598" y="1906534"/>
            <a:chExt cx="2984539" cy="816522"/>
          </a:xfrm>
        </p:grpSpPr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id="{A6D05C6A-81F3-9B7E-2B28-3EA25CE448A7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id="{40E7D9EF-2FB1-FB7A-65BD-0CF7F7FAC3B4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sp>
        <p:nvSpPr>
          <p:cNvPr id="33" name="文本框 32">
            <a:extLst>
              <a:ext uri="{FF2B5EF4-FFF2-40B4-BE49-F238E27FC236}">
                <a16:creationId xmlns:a16="http://schemas.microsoft.com/office/drawing/2014/main" id="{C85E61EE-533E-14BC-3337-0704B4181881}"/>
              </a:ext>
            </a:extLst>
          </p:cNvPr>
          <p:cNvSpPr txBox="1"/>
          <p:nvPr/>
        </p:nvSpPr>
        <p:spPr>
          <a:xfrm>
            <a:off x="1676400" y="5350965"/>
            <a:ext cx="8839200" cy="57644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00" b="0" i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pPr algn="ctr"/>
            <a:r>
              <a:rPr lang="zh-CN" altLang="en-US" sz="1100" dirty="0">
                <a:sym typeface="HarmonyOS Sans SC Light" panose="00000400000000000000" pitchFamily="2" charset="-122"/>
              </a:rPr>
              <a:t>此处添加详细文本描述，建议与标题相关并符合整体语言风格，语言描述尽量简洁生动。尽量将每页幻灯片的字数控制在</a:t>
            </a:r>
            <a:r>
              <a:rPr lang="en-US" altLang="zh-CN" sz="1100" dirty="0">
                <a:sym typeface="HarmonyOS Sans SC Light" panose="00000400000000000000" pitchFamily="2" charset="-122"/>
              </a:rPr>
              <a:t>200</a:t>
            </a:r>
            <a:r>
              <a:rPr lang="zh-CN" altLang="en-US" sz="1100" dirty="0">
                <a:sym typeface="HarmonyOS Sans SC Light" panose="00000400000000000000" pitchFamily="2" charset="-122"/>
              </a:rPr>
              <a:t>字以内，据统计每页幻灯片的最好控制在</a:t>
            </a:r>
            <a:r>
              <a:rPr lang="en-US" altLang="zh-CN" sz="1100" dirty="0">
                <a:sym typeface="HarmonyOS Sans SC Light" panose="00000400000000000000" pitchFamily="2" charset="-122"/>
              </a:rPr>
              <a:t>5</a:t>
            </a:r>
            <a:r>
              <a:rPr lang="zh-CN" altLang="en-US" sz="1100" dirty="0">
                <a:sym typeface="HarmonyOS Sans SC Light" panose="00000400000000000000" pitchFamily="2" charset="-122"/>
              </a:rPr>
              <a:t>分钟之内。此处添加详细文本描述，建议与标题相关并符合整体语言风格，语言描述尽量简洁生动。</a:t>
            </a:r>
          </a:p>
        </p:txBody>
      </p:sp>
    </p:spTree>
    <p:extLst>
      <p:ext uri="{BB962C8B-B14F-4D97-AF65-F5344CB8AC3E}">
        <p14:creationId xmlns:p14="http://schemas.microsoft.com/office/powerpoint/2010/main" val="34588904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8000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图形 8">
            <a:extLst>
              <a:ext uri="{FF2B5EF4-FFF2-40B4-BE49-F238E27FC236}">
                <a16:creationId xmlns:a16="http://schemas.microsoft.com/office/drawing/2014/main" id="{3604883B-47A0-06C7-AE9D-DAAEC2A0735A}"/>
              </a:ext>
            </a:extLst>
          </p:cNvPr>
          <p:cNvSpPr/>
          <p:nvPr/>
        </p:nvSpPr>
        <p:spPr>
          <a:xfrm>
            <a:off x="2184400" y="-338928"/>
            <a:ext cx="7823200" cy="7535856"/>
          </a:xfrm>
          <a:custGeom>
            <a:avLst/>
            <a:gdLst>
              <a:gd name="connsiteX0" fmla="*/ 3104236 w 7119498"/>
              <a:gd name="connsiteY0" fmla="*/ 6588067 h 6857999"/>
              <a:gd name="connsiteX1" fmla="*/ 3146413 w 7119498"/>
              <a:gd name="connsiteY1" fmla="*/ 6621808 h 6857999"/>
              <a:gd name="connsiteX2" fmla="*/ 3256074 w 7119498"/>
              <a:gd name="connsiteY2" fmla="*/ 6571196 h 6857999"/>
              <a:gd name="connsiteX3" fmla="*/ 3154849 w 7119498"/>
              <a:gd name="connsiteY3" fmla="*/ 6663985 h 6857999"/>
              <a:gd name="connsiteX4" fmla="*/ 3045188 w 7119498"/>
              <a:gd name="connsiteY4" fmla="*/ 6596502 h 6857999"/>
              <a:gd name="connsiteX5" fmla="*/ 3078930 w 7119498"/>
              <a:gd name="connsiteY5" fmla="*/ 6554325 h 6857999"/>
              <a:gd name="connsiteX6" fmla="*/ 3104236 w 7119498"/>
              <a:gd name="connsiteY6" fmla="*/ 6588067 h 6857999"/>
              <a:gd name="connsiteX7" fmla="*/ 4032133 w 7119498"/>
              <a:gd name="connsiteY7" fmla="*/ 6588067 h 6857999"/>
              <a:gd name="connsiteX8" fmla="*/ 3947779 w 7119498"/>
              <a:gd name="connsiteY8" fmla="*/ 6655550 h 6857999"/>
              <a:gd name="connsiteX9" fmla="*/ 3838118 w 7119498"/>
              <a:gd name="connsiteY9" fmla="*/ 6604938 h 6857999"/>
              <a:gd name="connsiteX10" fmla="*/ 3838118 w 7119498"/>
              <a:gd name="connsiteY10" fmla="*/ 6571196 h 6857999"/>
              <a:gd name="connsiteX11" fmla="*/ 3939343 w 7119498"/>
              <a:gd name="connsiteY11" fmla="*/ 6613373 h 6857999"/>
              <a:gd name="connsiteX12" fmla="*/ 3989956 w 7119498"/>
              <a:gd name="connsiteY12" fmla="*/ 6545890 h 6857999"/>
              <a:gd name="connsiteX13" fmla="*/ 4032133 w 7119498"/>
              <a:gd name="connsiteY13" fmla="*/ 6588067 h 6857999"/>
              <a:gd name="connsiteX14" fmla="*/ 4943159 w 7119498"/>
              <a:gd name="connsiteY14" fmla="*/ 6520583 h 6857999"/>
              <a:gd name="connsiteX15" fmla="*/ 4960030 w 7119498"/>
              <a:gd name="connsiteY15" fmla="*/ 6537454 h 6857999"/>
              <a:gd name="connsiteX16" fmla="*/ 4850369 w 7119498"/>
              <a:gd name="connsiteY16" fmla="*/ 6604938 h 6857999"/>
              <a:gd name="connsiteX17" fmla="*/ 4808192 w 7119498"/>
              <a:gd name="connsiteY17" fmla="*/ 6604938 h 6857999"/>
              <a:gd name="connsiteX18" fmla="*/ 4909417 w 7119498"/>
              <a:gd name="connsiteY18" fmla="*/ 6520583 h 6857999"/>
              <a:gd name="connsiteX19" fmla="*/ 4943159 w 7119498"/>
              <a:gd name="connsiteY19" fmla="*/ 6520583 h 6857999"/>
              <a:gd name="connsiteX20" fmla="*/ 2226952 w 7119498"/>
              <a:gd name="connsiteY20" fmla="*/ 6571196 h 6857999"/>
              <a:gd name="connsiteX21" fmla="*/ 2235388 w 7119498"/>
              <a:gd name="connsiteY21" fmla="*/ 6588067 h 6857999"/>
              <a:gd name="connsiteX22" fmla="*/ 2193210 w 7119498"/>
              <a:gd name="connsiteY22" fmla="*/ 6596502 h 6857999"/>
              <a:gd name="connsiteX23" fmla="*/ 2091985 w 7119498"/>
              <a:gd name="connsiteY23" fmla="*/ 6537454 h 6857999"/>
              <a:gd name="connsiteX24" fmla="*/ 2117292 w 7119498"/>
              <a:gd name="connsiteY24" fmla="*/ 6520583 h 6857999"/>
              <a:gd name="connsiteX25" fmla="*/ 2226952 w 7119498"/>
              <a:gd name="connsiteY25" fmla="*/ 6571196 h 6857999"/>
              <a:gd name="connsiteX26" fmla="*/ 3905602 w 7119498"/>
              <a:gd name="connsiteY26" fmla="*/ 6520583 h 6857999"/>
              <a:gd name="connsiteX27" fmla="*/ 3854989 w 7119498"/>
              <a:gd name="connsiteY27" fmla="*/ 6529019 h 6857999"/>
              <a:gd name="connsiteX28" fmla="*/ 3804376 w 7119498"/>
              <a:gd name="connsiteY28" fmla="*/ 6495277 h 6857999"/>
              <a:gd name="connsiteX29" fmla="*/ 3821247 w 7119498"/>
              <a:gd name="connsiteY29" fmla="*/ 6503712 h 6857999"/>
              <a:gd name="connsiteX30" fmla="*/ 3897166 w 7119498"/>
              <a:gd name="connsiteY30" fmla="*/ 6486842 h 6857999"/>
              <a:gd name="connsiteX31" fmla="*/ 3905602 w 7119498"/>
              <a:gd name="connsiteY31" fmla="*/ 6520583 h 6857999"/>
              <a:gd name="connsiteX32" fmla="*/ 4841934 w 7119498"/>
              <a:gd name="connsiteY32" fmla="*/ 6520583 h 6857999"/>
              <a:gd name="connsiteX33" fmla="*/ 4833498 w 7119498"/>
              <a:gd name="connsiteY33" fmla="*/ 6469971 h 6857999"/>
              <a:gd name="connsiteX34" fmla="*/ 4875675 w 7119498"/>
              <a:gd name="connsiteY34" fmla="*/ 6503712 h 6857999"/>
              <a:gd name="connsiteX35" fmla="*/ 4841934 w 7119498"/>
              <a:gd name="connsiteY35" fmla="*/ 6520583 h 6857999"/>
              <a:gd name="connsiteX36" fmla="*/ 4706967 w 7119498"/>
              <a:gd name="connsiteY36" fmla="*/ 6503712 h 6857999"/>
              <a:gd name="connsiteX37" fmla="*/ 4580436 w 7119498"/>
              <a:gd name="connsiteY37" fmla="*/ 6613373 h 6857999"/>
              <a:gd name="connsiteX38" fmla="*/ 4546694 w 7119498"/>
              <a:gd name="connsiteY38" fmla="*/ 6613373 h 6857999"/>
              <a:gd name="connsiteX39" fmla="*/ 4673225 w 7119498"/>
              <a:gd name="connsiteY39" fmla="*/ 6529019 h 6857999"/>
              <a:gd name="connsiteX40" fmla="*/ 4706967 w 7119498"/>
              <a:gd name="connsiteY40" fmla="*/ 6469971 h 6857999"/>
              <a:gd name="connsiteX41" fmla="*/ 4706967 w 7119498"/>
              <a:gd name="connsiteY41" fmla="*/ 6503712 h 6857999"/>
              <a:gd name="connsiteX42" fmla="*/ 3281380 w 7119498"/>
              <a:gd name="connsiteY42" fmla="*/ 6478406 h 6857999"/>
              <a:gd name="connsiteX43" fmla="*/ 3230768 w 7119498"/>
              <a:gd name="connsiteY43" fmla="*/ 6537454 h 6857999"/>
              <a:gd name="connsiteX44" fmla="*/ 3188590 w 7119498"/>
              <a:gd name="connsiteY44" fmla="*/ 6529019 h 6857999"/>
              <a:gd name="connsiteX45" fmla="*/ 3239203 w 7119498"/>
              <a:gd name="connsiteY45" fmla="*/ 6469971 h 6857999"/>
              <a:gd name="connsiteX46" fmla="*/ 3281380 w 7119498"/>
              <a:gd name="connsiteY46" fmla="*/ 6478406 h 6857999"/>
              <a:gd name="connsiteX47" fmla="*/ 2420967 w 7119498"/>
              <a:gd name="connsiteY47" fmla="*/ 6554325 h 6857999"/>
              <a:gd name="connsiteX48" fmla="*/ 2488450 w 7119498"/>
              <a:gd name="connsiteY48" fmla="*/ 6579631 h 6857999"/>
              <a:gd name="connsiteX49" fmla="*/ 2429402 w 7119498"/>
              <a:gd name="connsiteY49" fmla="*/ 6579631 h 6857999"/>
              <a:gd name="connsiteX50" fmla="*/ 2353483 w 7119498"/>
              <a:gd name="connsiteY50" fmla="*/ 6503712 h 6857999"/>
              <a:gd name="connsiteX51" fmla="*/ 2361919 w 7119498"/>
              <a:gd name="connsiteY51" fmla="*/ 6469971 h 6857999"/>
              <a:gd name="connsiteX52" fmla="*/ 2420967 w 7119498"/>
              <a:gd name="connsiteY52" fmla="*/ 6554325 h 6857999"/>
              <a:gd name="connsiteX53" fmla="*/ 2201646 w 7119498"/>
              <a:gd name="connsiteY53" fmla="*/ 6512148 h 6857999"/>
              <a:gd name="connsiteX54" fmla="*/ 2167904 w 7119498"/>
              <a:gd name="connsiteY54" fmla="*/ 6503712 h 6857999"/>
              <a:gd name="connsiteX55" fmla="*/ 2201646 w 7119498"/>
              <a:gd name="connsiteY55" fmla="*/ 6469971 h 6857999"/>
              <a:gd name="connsiteX56" fmla="*/ 2201646 w 7119498"/>
              <a:gd name="connsiteY56" fmla="*/ 6512148 h 6857999"/>
              <a:gd name="connsiteX57" fmla="*/ 3652539 w 7119498"/>
              <a:gd name="connsiteY57" fmla="*/ 6630244 h 6857999"/>
              <a:gd name="connsiteX58" fmla="*/ 3627233 w 7119498"/>
              <a:gd name="connsiteY58" fmla="*/ 6596502 h 6857999"/>
              <a:gd name="connsiteX59" fmla="*/ 3669410 w 7119498"/>
              <a:gd name="connsiteY59" fmla="*/ 6537454 h 6857999"/>
              <a:gd name="connsiteX60" fmla="*/ 3711587 w 7119498"/>
              <a:gd name="connsiteY60" fmla="*/ 6579631 h 6857999"/>
              <a:gd name="connsiteX61" fmla="*/ 3728458 w 7119498"/>
              <a:gd name="connsiteY61" fmla="*/ 6545890 h 6857999"/>
              <a:gd name="connsiteX62" fmla="*/ 3720022 w 7119498"/>
              <a:gd name="connsiteY62" fmla="*/ 6529019 h 6857999"/>
              <a:gd name="connsiteX63" fmla="*/ 3660974 w 7119498"/>
              <a:gd name="connsiteY63" fmla="*/ 6486842 h 6857999"/>
              <a:gd name="connsiteX64" fmla="*/ 3635668 w 7119498"/>
              <a:gd name="connsiteY64" fmla="*/ 6427794 h 6857999"/>
              <a:gd name="connsiteX65" fmla="*/ 3829683 w 7119498"/>
              <a:gd name="connsiteY65" fmla="*/ 6647115 h 6857999"/>
              <a:gd name="connsiteX66" fmla="*/ 3652539 w 7119498"/>
              <a:gd name="connsiteY66" fmla="*/ 6630244 h 6857999"/>
              <a:gd name="connsiteX67" fmla="*/ 3618797 w 7119498"/>
              <a:gd name="connsiteY67" fmla="*/ 6495277 h 6857999"/>
              <a:gd name="connsiteX68" fmla="*/ 3526007 w 7119498"/>
              <a:gd name="connsiteY68" fmla="*/ 6638679 h 6857999"/>
              <a:gd name="connsiteX69" fmla="*/ 3433218 w 7119498"/>
              <a:gd name="connsiteY69" fmla="*/ 6495277 h 6857999"/>
              <a:gd name="connsiteX70" fmla="*/ 3466959 w 7119498"/>
              <a:gd name="connsiteY70" fmla="*/ 6444664 h 6857999"/>
              <a:gd name="connsiteX71" fmla="*/ 3517572 w 7119498"/>
              <a:gd name="connsiteY71" fmla="*/ 6529019 h 6857999"/>
              <a:gd name="connsiteX72" fmla="*/ 3568185 w 7119498"/>
              <a:gd name="connsiteY72" fmla="*/ 6503712 h 6857999"/>
              <a:gd name="connsiteX73" fmla="*/ 3551314 w 7119498"/>
              <a:gd name="connsiteY73" fmla="*/ 6478406 h 6857999"/>
              <a:gd name="connsiteX74" fmla="*/ 3517572 w 7119498"/>
              <a:gd name="connsiteY74" fmla="*/ 6495277 h 6857999"/>
              <a:gd name="connsiteX75" fmla="*/ 3500701 w 7119498"/>
              <a:gd name="connsiteY75" fmla="*/ 6461535 h 6857999"/>
              <a:gd name="connsiteX76" fmla="*/ 3551314 w 7119498"/>
              <a:gd name="connsiteY76" fmla="*/ 6419358 h 6857999"/>
              <a:gd name="connsiteX77" fmla="*/ 3618797 w 7119498"/>
              <a:gd name="connsiteY77" fmla="*/ 6495277 h 6857999"/>
              <a:gd name="connsiteX78" fmla="*/ 3433218 w 7119498"/>
              <a:gd name="connsiteY78" fmla="*/ 6419358 h 6857999"/>
              <a:gd name="connsiteX79" fmla="*/ 3331993 w 7119498"/>
              <a:gd name="connsiteY79" fmla="*/ 6545890 h 6857999"/>
              <a:gd name="connsiteX80" fmla="*/ 3374170 w 7119498"/>
              <a:gd name="connsiteY80" fmla="*/ 6588067 h 6857999"/>
              <a:gd name="connsiteX81" fmla="*/ 3399476 w 7119498"/>
              <a:gd name="connsiteY81" fmla="*/ 6520583 h 6857999"/>
              <a:gd name="connsiteX82" fmla="*/ 3433218 w 7119498"/>
              <a:gd name="connsiteY82" fmla="*/ 6621808 h 6857999"/>
              <a:gd name="connsiteX83" fmla="*/ 3315122 w 7119498"/>
              <a:gd name="connsiteY83" fmla="*/ 6655550 h 6857999"/>
              <a:gd name="connsiteX84" fmla="*/ 3256074 w 7119498"/>
              <a:gd name="connsiteY84" fmla="*/ 6655550 h 6857999"/>
              <a:gd name="connsiteX85" fmla="*/ 3416347 w 7119498"/>
              <a:gd name="connsiteY85" fmla="*/ 6410923 h 6857999"/>
              <a:gd name="connsiteX86" fmla="*/ 3433218 w 7119498"/>
              <a:gd name="connsiteY86" fmla="*/ 6419358 h 6857999"/>
              <a:gd name="connsiteX87" fmla="*/ 2648723 w 7119498"/>
              <a:gd name="connsiteY87" fmla="*/ 6427794 h 6857999"/>
              <a:gd name="connsiteX88" fmla="*/ 2623417 w 7119498"/>
              <a:gd name="connsiteY88" fmla="*/ 6495277 h 6857999"/>
              <a:gd name="connsiteX89" fmla="*/ 2699336 w 7119498"/>
              <a:gd name="connsiteY89" fmla="*/ 6604938 h 6857999"/>
              <a:gd name="connsiteX90" fmla="*/ 3559749 w 7119498"/>
              <a:gd name="connsiteY90" fmla="*/ 6723033 h 6857999"/>
              <a:gd name="connsiteX91" fmla="*/ 4361115 w 7119498"/>
              <a:gd name="connsiteY91" fmla="*/ 6588067 h 6857999"/>
              <a:gd name="connsiteX92" fmla="*/ 4420163 w 7119498"/>
              <a:gd name="connsiteY92" fmla="*/ 6427794 h 6857999"/>
              <a:gd name="connsiteX93" fmla="*/ 4428598 w 7119498"/>
              <a:gd name="connsiteY93" fmla="*/ 6478406 h 6857999"/>
              <a:gd name="connsiteX94" fmla="*/ 4259889 w 7119498"/>
              <a:gd name="connsiteY94" fmla="*/ 6663985 h 6857999"/>
              <a:gd name="connsiteX95" fmla="*/ 3559749 w 7119498"/>
              <a:gd name="connsiteY95" fmla="*/ 6739904 h 6857999"/>
              <a:gd name="connsiteX96" fmla="*/ 2690900 w 7119498"/>
              <a:gd name="connsiteY96" fmla="*/ 6621808 h 6857999"/>
              <a:gd name="connsiteX97" fmla="*/ 2606546 w 7119498"/>
              <a:gd name="connsiteY97" fmla="*/ 6478406 h 6857999"/>
              <a:gd name="connsiteX98" fmla="*/ 2640288 w 7119498"/>
              <a:gd name="connsiteY98" fmla="*/ 6410923 h 6857999"/>
              <a:gd name="connsiteX99" fmla="*/ 2648723 w 7119498"/>
              <a:gd name="connsiteY99" fmla="*/ 6427794 h 6857999"/>
              <a:gd name="connsiteX100" fmla="*/ 5128738 w 7119498"/>
              <a:gd name="connsiteY100" fmla="*/ 6368746 h 6857999"/>
              <a:gd name="connsiteX101" fmla="*/ 5019078 w 7119498"/>
              <a:gd name="connsiteY101" fmla="*/ 6427794 h 6857999"/>
              <a:gd name="connsiteX102" fmla="*/ 4934723 w 7119498"/>
              <a:gd name="connsiteY102" fmla="*/ 6377181 h 6857999"/>
              <a:gd name="connsiteX103" fmla="*/ 5010642 w 7119498"/>
              <a:gd name="connsiteY103" fmla="*/ 6410923 h 6857999"/>
              <a:gd name="connsiteX104" fmla="*/ 5128738 w 7119498"/>
              <a:gd name="connsiteY104" fmla="*/ 6368746 h 6857999"/>
              <a:gd name="connsiteX105" fmla="*/ 2851173 w 7119498"/>
              <a:gd name="connsiteY105" fmla="*/ 6351875 h 6857999"/>
              <a:gd name="connsiteX106" fmla="*/ 2901786 w 7119498"/>
              <a:gd name="connsiteY106" fmla="*/ 6436229 h 6857999"/>
              <a:gd name="connsiteX107" fmla="*/ 2817432 w 7119498"/>
              <a:gd name="connsiteY107" fmla="*/ 6351875 h 6857999"/>
              <a:gd name="connsiteX108" fmla="*/ 2851173 w 7119498"/>
              <a:gd name="connsiteY108" fmla="*/ 6351875 h 6857999"/>
              <a:gd name="connsiteX109" fmla="*/ 1990760 w 7119498"/>
              <a:gd name="connsiteY109" fmla="*/ 6385616 h 6857999"/>
              <a:gd name="connsiteX110" fmla="*/ 2091985 w 7119498"/>
              <a:gd name="connsiteY110" fmla="*/ 6368746 h 6857999"/>
              <a:gd name="connsiteX111" fmla="*/ 1999196 w 7119498"/>
              <a:gd name="connsiteY111" fmla="*/ 6402487 h 6857999"/>
              <a:gd name="connsiteX112" fmla="*/ 1914841 w 7119498"/>
              <a:gd name="connsiteY112" fmla="*/ 6351875 h 6857999"/>
              <a:gd name="connsiteX113" fmla="*/ 1990760 w 7119498"/>
              <a:gd name="connsiteY113" fmla="*/ 6385616 h 6857999"/>
              <a:gd name="connsiteX114" fmla="*/ 4799757 w 7119498"/>
              <a:gd name="connsiteY114" fmla="*/ 6495277 h 6857999"/>
              <a:gd name="connsiteX115" fmla="*/ 4605742 w 7119498"/>
              <a:gd name="connsiteY115" fmla="*/ 6706163 h 6857999"/>
              <a:gd name="connsiteX116" fmla="*/ 4479210 w 7119498"/>
              <a:gd name="connsiteY116" fmla="*/ 6697727 h 6857999"/>
              <a:gd name="connsiteX117" fmla="*/ 4529823 w 7119498"/>
              <a:gd name="connsiteY117" fmla="*/ 6647115 h 6857999"/>
              <a:gd name="connsiteX118" fmla="*/ 4631048 w 7119498"/>
              <a:gd name="connsiteY118" fmla="*/ 6630244 h 6857999"/>
              <a:gd name="connsiteX119" fmla="*/ 4740709 w 7119498"/>
              <a:gd name="connsiteY119" fmla="*/ 6486842 h 6857999"/>
              <a:gd name="connsiteX120" fmla="*/ 4706967 w 7119498"/>
              <a:gd name="connsiteY120" fmla="*/ 6410923 h 6857999"/>
              <a:gd name="connsiteX121" fmla="*/ 4614177 w 7119498"/>
              <a:gd name="connsiteY121" fmla="*/ 6478406 h 6857999"/>
              <a:gd name="connsiteX122" fmla="*/ 4563565 w 7119498"/>
              <a:gd name="connsiteY122" fmla="*/ 6410923 h 6857999"/>
              <a:gd name="connsiteX123" fmla="*/ 4656354 w 7119498"/>
              <a:gd name="connsiteY123" fmla="*/ 6343439 h 6857999"/>
              <a:gd name="connsiteX124" fmla="*/ 4799757 w 7119498"/>
              <a:gd name="connsiteY124" fmla="*/ 6495277 h 6857999"/>
              <a:gd name="connsiteX125" fmla="*/ 4141793 w 7119498"/>
              <a:gd name="connsiteY125" fmla="*/ 6419358 h 6857999"/>
              <a:gd name="connsiteX126" fmla="*/ 4251454 w 7119498"/>
              <a:gd name="connsiteY126" fmla="*/ 6351875 h 6857999"/>
              <a:gd name="connsiteX127" fmla="*/ 4141793 w 7119498"/>
              <a:gd name="connsiteY127" fmla="*/ 6419358 h 6857999"/>
              <a:gd name="connsiteX128" fmla="*/ 2631852 w 7119498"/>
              <a:gd name="connsiteY128" fmla="*/ 6360310 h 6857999"/>
              <a:gd name="connsiteX129" fmla="*/ 2581240 w 7119498"/>
              <a:gd name="connsiteY129" fmla="*/ 6436229 h 6857999"/>
              <a:gd name="connsiteX130" fmla="*/ 2572804 w 7119498"/>
              <a:gd name="connsiteY130" fmla="*/ 6503712 h 6857999"/>
              <a:gd name="connsiteX131" fmla="*/ 3568185 w 7119498"/>
              <a:gd name="connsiteY131" fmla="*/ 6773646 h 6857999"/>
              <a:gd name="connsiteX132" fmla="*/ 4293631 w 7119498"/>
              <a:gd name="connsiteY132" fmla="*/ 6680856 h 6857999"/>
              <a:gd name="connsiteX133" fmla="*/ 4462340 w 7119498"/>
              <a:gd name="connsiteY133" fmla="*/ 6478406 h 6857999"/>
              <a:gd name="connsiteX134" fmla="*/ 4428598 w 7119498"/>
              <a:gd name="connsiteY134" fmla="*/ 6377181 h 6857999"/>
              <a:gd name="connsiteX135" fmla="*/ 4445469 w 7119498"/>
              <a:gd name="connsiteY135" fmla="*/ 6343439 h 6857999"/>
              <a:gd name="connsiteX136" fmla="*/ 4470775 w 7119498"/>
              <a:gd name="connsiteY136" fmla="*/ 6343439 h 6857999"/>
              <a:gd name="connsiteX137" fmla="*/ 4538258 w 7119498"/>
              <a:gd name="connsiteY137" fmla="*/ 6520583 h 6857999"/>
              <a:gd name="connsiteX138" fmla="*/ 4335808 w 7119498"/>
              <a:gd name="connsiteY138" fmla="*/ 6739904 h 6857999"/>
              <a:gd name="connsiteX139" fmla="*/ 3576620 w 7119498"/>
              <a:gd name="connsiteY139" fmla="*/ 6841129 h 6857999"/>
              <a:gd name="connsiteX140" fmla="*/ 3542878 w 7119498"/>
              <a:gd name="connsiteY140" fmla="*/ 6858000 h 6857999"/>
              <a:gd name="connsiteX141" fmla="*/ 3500701 w 7119498"/>
              <a:gd name="connsiteY141" fmla="*/ 6841129 h 6857999"/>
              <a:gd name="connsiteX142" fmla="*/ 2825867 w 7119498"/>
              <a:gd name="connsiteY142" fmla="*/ 6765211 h 6857999"/>
              <a:gd name="connsiteX143" fmla="*/ 2640288 w 7119498"/>
              <a:gd name="connsiteY143" fmla="*/ 6697727 h 6857999"/>
              <a:gd name="connsiteX144" fmla="*/ 2513757 w 7119498"/>
              <a:gd name="connsiteY144" fmla="*/ 6469971 h 6857999"/>
              <a:gd name="connsiteX145" fmla="*/ 2589675 w 7119498"/>
              <a:gd name="connsiteY145" fmla="*/ 6309698 h 6857999"/>
              <a:gd name="connsiteX146" fmla="*/ 2631852 w 7119498"/>
              <a:gd name="connsiteY146" fmla="*/ 6360310 h 6857999"/>
              <a:gd name="connsiteX147" fmla="*/ 2471579 w 7119498"/>
              <a:gd name="connsiteY147" fmla="*/ 6385616 h 6857999"/>
              <a:gd name="connsiteX148" fmla="*/ 2429402 w 7119498"/>
              <a:gd name="connsiteY148" fmla="*/ 6444664 h 6857999"/>
              <a:gd name="connsiteX149" fmla="*/ 2361919 w 7119498"/>
              <a:gd name="connsiteY149" fmla="*/ 6402487 h 6857999"/>
              <a:gd name="connsiteX150" fmla="*/ 2311306 w 7119498"/>
              <a:gd name="connsiteY150" fmla="*/ 6486842 h 6857999"/>
              <a:gd name="connsiteX151" fmla="*/ 2429402 w 7119498"/>
              <a:gd name="connsiteY151" fmla="*/ 6604938 h 6857999"/>
              <a:gd name="connsiteX152" fmla="*/ 2505321 w 7119498"/>
              <a:gd name="connsiteY152" fmla="*/ 6613373 h 6857999"/>
              <a:gd name="connsiteX153" fmla="*/ 2547498 w 7119498"/>
              <a:gd name="connsiteY153" fmla="*/ 6680856 h 6857999"/>
              <a:gd name="connsiteX154" fmla="*/ 2480015 w 7119498"/>
              <a:gd name="connsiteY154" fmla="*/ 6689292 h 6857999"/>
              <a:gd name="connsiteX155" fmla="*/ 2235388 w 7119498"/>
              <a:gd name="connsiteY155" fmla="*/ 6478406 h 6857999"/>
              <a:gd name="connsiteX156" fmla="*/ 2378790 w 7119498"/>
              <a:gd name="connsiteY156" fmla="*/ 6309698 h 6857999"/>
              <a:gd name="connsiteX157" fmla="*/ 2471579 w 7119498"/>
              <a:gd name="connsiteY157" fmla="*/ 6385616 h 6857999"/>
              <a:gd name="connsiteX158" fmla="*/ 4782886 w 7119498"/>
              <a:gd name="connsiteY158" fmla="*/ 6343439 h 6857999"/>
              <a:gd name="connsiteX159" fmla="*/ 4740709 w 7119498"/>
              <a:gd name="connsiteY159" fmla="*/ 6326569 h 6857999"/>
              <a:gd name="connsiteX160" fmla="*/ 4782886 w 7119498"/>
              <a:gd name="connsiteY160" fmla="*/ 6301262 h 6857999"/>
              <a:gd name="connsiteX161" fmla="*/ 4782886 w 7119498"/>
              <a:gd name="connsiteY161" fmla="*/ 6343439 h 6857999"/>
              <a:gd name="connsiteX162" fmla="*/ 3998391 w 7119498"/>
              <a:gd name="connsiteY162" fmla="*/ 6343439 h 6857999"/>
              <a:gd name="connsiteX163" fmla="*/ 3838118 w 7119498"/>
              <a:gd name="connsiteY163" fmla="*/ 6469971 h 6857999"/>
              <a:gd name="connsiteX164" fmla="*/ 3770635 w 7119498"/>
              <a:gd name="connsiteY164" fmla="*/ 6410923 h 6857999"/>
              <a:gd name="connsiteX165" fmla="*/ 3795941 w 7119498"/>
              <a:gd name="connsiteY165" fmla="*/ 6385616 h 6857999"/>
              <a:gd name="connsiteX166" fmla="*/ 3838118 w 7119498"/>
              <a:gd name="connsiteY166" fmla="*/ 6410923 h 6857999"/>
              <a:gd name="connsiteX167" fmla="*/ 3846554 w 7119498"/>
              <a:gd name="connsiteY167" fmla="*/ 6394052 h 6857999"/>
              <a:gd name="connsiteX168" fmla="*/ 3795941 w 7119498"/>
              <a:gd name="connsiteY168" fmla="*/ 6351875 h 6857999"/>
              <a:gd name="connsiteX169" fmla="*/ 3736893 w 7119498"/>
              <a:gd name="connsiteY169" fmla="*/ 6419358 h 6857999"/>
              <a:gd name="connsiteX170" fmla="*/ 3694716 w 7119498"/>
              <a:gd name="connsiteY170" fmla="*/ 6394052 h 6857999"/>
              <a:gd name="connsiteX171" fmla="*/ 3812812 w 7119498"/>
              <a:gd name="connsiteY171" fmla="*/ 6292827 h 6857999"/>
              <a:gd name="connsiteX172" fmla="*/ 3998391 w 7119498"/>
              <a:gd name="connsiteY172" fmla="*/ 6343439 h 6857999"/>
              <a:gd name="connsiteX173" fmla="*/ 3348864 w 7119498"/>
              <a:gd name="connsiteY173" fmla="*/ 6368746 h 6857999"/>
              <a:gd name="connsiteX174" fmla="*/ 3365734 w 7119498"/>
              <a:gd name="connsiteY174" fmla="*/ 6394052 h 6857999"/>
              <a:gd name="connsiteX175" fmla="*/ 3348864 w 7119498"/>
              <a:gd name="connsiteY175" fmla="*/ 6402487 h 6857999"/>
              <a:gd name="connsiteX176" fmla="*/ 3289816 w 7119498"/>
              <a:gd name="connsiteY176" fmla="*/ 6343439 h 6857999"/>
              <a:gd name="connsiteX177" fmla="*/ 3230768 w 7119498"/>
              <a:gd name="connsiteY177" fmla="*/ 6385616 h 6857999"/>
              <a:gd name="connsiteX178" fmla="*/ 3247638 w 7119498"/>
              <a:gd name="connsiteY178" fmla="*/ 6402487 h 6857999"/>
              <a:gd name="connsiteX179" fmla="*/ 3272945 w 7119498"/>
              <a:gd name="connsiteY179" fmla="*/ 6368746 h 6857999"/>
              <a:gd name="connsiteX180" fmla="*/ 3306686 w 7119498"/>
              <a:gd name="connsiteY180" fmla="*/ 6402487 h 6857999"/>
              <a:gd name="connsiteX181" fmla="*/ 3256074 w 7119498"/>
              <a:gd name="connsiteY181" fmla="*/ 6444664 h 6857999"/>
              <a:gd name="connsiteX182" fmla="*/ 3137978 w 7119498"/>
              <a:gd name="connsiteY182" fmla="*/ 6394052 h 6857999"/>
              <a:gd name="connsiteX183" fmla="*/ 3095801 w 7119498"/>
              <a:gd name="connsiteY183" fmla="*/ 6351875 h 6857999"/>
              <a:gd name="connsiteX184" fmla="*/ 3247638 w 7119498"/>
              <a:gd name="connsiteY184" fmla="*/ 6267521 h 6857999"/>
              <a:gd name="connsiteX185" fmla="*/ 3348864 w 7119498"/>
              <a:gd name="connsiteY185" fmla="*/ 6368746 h 6857999"/>
              <a:gd name="connsiteX186" fmla="*/ 4808192 w 7119498"/>
              <a:gd name="connsiteY186" fmla="*/ 6267521 h 6857999"/>
              <a:gd name="connsiteX187" fmla="*/ 4698532 w 7119498"/>
              <a:gd name="connsiteY187" fmla="*/ 6301262 h 6857999"/>
              <a:gd name="connsiteX188" fmla="*/ 4774450 w 7119498"/>
              <a:gd name="connsiteY188" fmla="*/ 6250650 h 6857999"/>
              <a:gd name="connsiteX189" fmla="*/ 4808192 w 7119498"/>
              <a:gd name="connsiteY189" fmla="*/ 6267521 h 6857999"/>
              <a:gd name="connsiteX190" fmla="*/ 2311306 w 7119498"/>
              <a:gd name="connsiteY190" fmla="*/ 6292827 h 6857999"/>
              <a:gd name="connsiteX191" fmla="*/ 2260694 w 7119498"/>
              <a:gd name="connsiteY191" fmla="*/ 6318133 h 6857999"/>
              <a:gd name="connsiteX192" fmla="*/ 2252258 w 7119498"/>
              <a:gd name="connsiteY192" fmla="*/ 6259085 h 6857999"/>
              <a:gd name="connsiteX193" fmla="*/ 2302871 w 7119498"/>
              <a:gd name="connsiteY193" fmla="*/ 6259085 h 6857999"/>
              <a:gd name="connsiteX194" fmla="*/ 2311306 w 7119498"/>
              <a:gd name="connsiteY194" fmla="*/ 6292827 h 6857999"/>
              <a:gd name="connsiteX195" fmla="*/ 4293631 w 7119498"/>
              <a:gd name="connsiteY195" fmla="*/ 6242214 h 6857999"/>
              <a:gd name="connsiteX196" fmla="*/ 4259889 w 7119498"/>
              <a:gd name="connsiteY196" fmla="*/ 6301262 h 6857999"/>
              <a:gd name="connsiteX197" fmla="*/ 4108052 w 7119498"/>
              <a:gd name="connsiteY197" fmla="*/ 6436229 h 6857999"/>
              <a:gd name="connsiteX198" fmla="*/ 4175535 w 7119498"/>
              <a:gd name="connsiteY198" fmla="*/ 6453100 h 6857999"/>
              <a:gd name="connsiteX199" fmla="*/ 4217712 w 7119498"/>
              <a:gd name="connsiteY199" fmla="*/ 6503712 h 6857999"/>
              <a:gd name="connsiteX200" fmla="*/ 4141793 w 7119498"/>
              <a:gd name="connsiteY200" fmla="*/ 6554325 h 6857999"/>
              <a:gd name="connsiteX201" fmla="*/ 4032133 w 7119498"/>
              <a:gd name="connsiteY201" fmla="*/ 6436229 h 6857999"/>
              <a:gd name="connsiteX202" fmla="*/ 4226148 w 7119498"/>
              <a:gd name="connsiteY202" fmla="*/ 6242214 h 6857999"/>
              <a:gd name="connsiteX203" fmla="*/ 4293631 w 7119498"/>
              <a:gd name="connsiteY203" fmla="*/ 6242214 h 6857999"/>
              <a:gd name="connsiteX204" fmla="*/ 3011447 w 7119498"/>
              <a:gd name="connsiteY204" fmla="*/ 6444664 h 6857999"/>
              <a:gd name="connsiteX205" fmla="*/ 2893351 w 7119498"/>
              <a:gd name="connsiteY205" fmla="*/ 6571196 h 6857999"/>
              <a:gd name="connsiteX206" fmla="*/ 2851173 w 7119498"/>
              <a:gd name="connsiteY206" fmla="*/ 6512148 h 6857999"/>
              <a:gd name="connsiteX207" fmla="*/ 2943963 w 7119498"/>
              <a:gd name="connsiteY207" fmla="*/ 6444664 h 6857999"/>
              <a:gd name="connsiteX208" fmla="*/ 2766819 w 7119498"/>
              <a:gd name="connsiteY208" fmla="*/ 6242214 h 6857999"/>
              <a:gd name="connsiteX209" fmla="*/ 2817432 w 7119498"/>
              <a:gd name="connsiteY209" fmla="*/ 6233779 h 6857999"/>
              <a:gd name="connsiteX210" fmla="*/ 3011447 w 7119498"/>
              <a:gd name="connsiteY210" fmla="*/ 6444664 h 6857999"/>
              <a:gd name="connsiteX211" fmla="*/ 4985336 w 7119498"/>
              <a:gd name="connsiteY211" fmla="*/ 6292827 h 6857999"/>
              <a:gd name="connsiteX212" fmla="*/ 4892546 w 7119498"/>
              <a:gd name="connsiteY212" fmla="*/ 6360310 h 6857999"/>
              <a:gd name="connsiteX213" fmla="*/ 5019078 w 7119498"/>
              <a:gd name="connsiteY213" fmla="*/ 6461535 h 6857999"/>
              <a:gd name="connsiteX214" fmla="*/ 5187786 w 7119498"/>
              <a:gd name="connsiteY214" fmla="*/ 6385616 h 6857999"/>
              <a:gd name="connsiteX215" fmla="*/ 5238399 w 7119498"/>
              <a:gd name="connsiteY215" fmla="*/ 6394052 h 6857999"/>
              <a:gd name="connsiteX216" fmla="*/ 5027513 w 7119498"/>
              <a:gd name="connsiteY216" fmla="*/ 6512148 h 6857999"/>
              <a:gd name="connsiteX217" fmla="*/ 4816627 w 7119498"/>
              <a:gd name="connsiteY217" fmla="*/ 6351875 h 6857999"/>
              <a:gd name="connsiteX218" fmla="*/ 4926288 w 7119498"/>
              <a:gd name="connsiteY218" fmla="*/ 6225343 h 6857999"/>
              <a:gd name="connsiteX219" fmla="*/ 4985336 w 7119498"/>
              <a:gd name="connsiteY219" fmla="*/ 6292827 h 6857999"/>
              <a:gd name="connsiteX220" fmla="*/ 2370354 w 7119498"/>
              <a:gd name="connsiteY220" fmla="*/ 6275956 h 6857999"/>
              <a:gd name="connsiteX221" fmla="*/ 2286000 w 7119498"/>
              <a:gd name="connsiteY221" fmla="*/ 6216908 h 6857999"/>
              <a:gd name="connsiteX222" fmla="*/ 2226952 w 7119498"/>
              <a:gd name="connsiteY222" fmla="*/ 6208473 h 6857999"/>
              <a:gd name="connsiteX223" fmla="*/ 2252258 w 7119498"/>
              <a:gd name="connsiteY223" fmla="*/ 6200037 h 6857999"/>
              <a:gd name="connsiteX224" fmla="*/ 2370354 w 7119498"/>
              <a:gd name="connsiteY224" fmla="*/ 6275956 h 6857999"/>
              <a:gd name="connsiteX225" fmla="*/ 3627233 w 7119498"/>
              <a:gd name="connsiteY225" fmla="*/ 6335004 h 6857999"/>
              <a:gd name="connsiteX226" fmla="*/ 3593491 w 7119498"/>
              <a:gd name="connsiteY226" fmla="*/ 6385616 h 6857999"/>
              <a:gd name="connsiteX227" fmla="*/ 3534443 w 7119498"/>
              <a:gd name="connsiteY227" fmla="*/ 6284391 h 6857999"/>
              <a:gd name="connsiteX228" fmla="*/ 3500701 w 7119498"/>
              <a:gd name="connsiteY228" fmla="*/ 6309698 h 6857999"/>
              <a:gd name="connsiteX229" fmla="*/ 3500701 w 7119498"/>
              <a:gd name="connsiteY229" fmla="*/ 6335004 h 6857999"/>
              <a:gd name="connsiteX230" fmla="*/ 3542878 w 7119498"/>
              <a:gd name="connsiteY230" fmla="*/ 6318133 h 6857999"/>
              <a:gd name="connsiteX231" fmla="*/ 3559749 w 7119498"/>
              <a:gd name="connsiteY231" fmla="*/ 6368746 h 6857999"/>
              <a:gd name="connsiteX232" fmla="*/ 3492266 w 7119498"/>
              <a:gd name="connsiteY232" fmla="*/ 6385616 h 6857999"/>
              <a:gd name="connsiteX233" fmla="*/ 3441653 w 7119498"/>
              <a:gd name="connsiteY233" fmla="*/ 6318133 h 6857999"/>
              <a:gd name="connsiteX234" fmla="*/ 3534443 w 7119498"/>
              <a:gd name="connsiteY234" fmla="*/ 6183166 h 6857999"/>
              <a:gd name="connsiteX235" fmla="*/ 3627233 w 7119498"/>
              <a:gd name="connsiteY235" fmla="*/ 6335004 h 6857999"/>
              <a:gd name="connsiteX236" fmla="*/ 2218517 w 7119498"/>
              <a:gd name="connsiteY236" fmla="*/ 6326569 h 6857999"/>
              <a:gd name="connsiteX237" fmla="*/ 2024502 w 7119498"/>
              <a:gd name="connsiteY237" fmla="*/ 6503712 h 6857999"/>
              <a:gd name="connsiteX238" fmla="*/ 1788310 w 7119498"/>
              <a:gd name="connsiteY238" fmla="*/ 6385616 h 6857999"/>
              <a:gd name="connsiteX239" fmla="*/ 1847358 w 7119498"/>
              <a:gd name="connsiteY239" fmla="*/ 6368746 h 6857999"/>
              <a:gd name="connsiteX240" fmla="*/ 2007631 w 7119498"/>
              <a:gd name="connsiteY240" fmla="*/ 6436229 h 6857999"/>
              <a:gd name="connsiteX241" fmla="*/ 2134162 w 7119498"/>
              <a:gd name="connsiteY241" fmla="*/ 6351875 h 6857999"/>
              <a:gd name="connsiteX242" fmla="*/ 2049808 w 7119498"/>
              <a:gd name="connsiteY242" fmla="*/ 6250650 h 6857999"/>
              <a:gd name="connsiteX243" fmla="*/ 2117292 w 7119498"/>
              <a:gd name="connsiteY243" fmla="*/ 6183166 h 6857999"/>
              <a:gd name="connsiteX244" fmla="*/ 2218517 w 7119498"/>
              <a:gd name="connsiteY244" fmla="*/ 6326569 h 6857999"/>
              <a:gd name="connsiteX245" fmla="*/ 3888731 w 7119498"/>
              <a:gd name="connsiteY245" fmla="*/ 6216908 h 6857999"/>
              <a:gd name="connsiteX246" fmla="*/ 3880295 w 7119498"/>
              <a:gd name="connsiteY246" fmla="*/ 6259085 h 6857999"/>
              <a:gd name="connsiteX247" fmla="*/ 3804376 w 7119498"/>
              <a:gd name="connsiteY247" fmla="*/ 6259085 h 6857999"/>
              <a:gd name="connsiteX248" fmla="*/ 3804376 w 7119498"/>
              <a:gd name="connsiteY248" fmla="*/ 6174731 h 6857999"/>
              <a:gd name="connsiteX249" fmla="*/ 3829683 w 7119498"/>
              <a:gd name="connsiteY249" fmla="*/ 6174731 h 6857999"/>
              <a:gd name="connsiteX250" fmla="*/ 3888731 w 7119498"/>
              <a:gd name="connsiteY250" fmla="*/ 6216908 h 6857999"/>
              <a:gd name="connsiteX251" fmla="*/ 3264509 w 7119498"/>
              <a:gd name="connsiteY251" fmla="*/ 6174731 h 6857999"/>
              <a:gd name="connsiteX252" fmla="*/ 3289816 w 7119498"/>
              <a:gd name="connsiteY252" fmla="*/ 6191602 h 6857999"/>
              <a:gd name="connsiteX253" fmla="*/ 3289816 w 7119498"/>
              <a:gd name="connsiteY253" fmla="*/ 6225343 h 6857999"/>
              <a:gd name="connsiteX254" fmla="*/ 3256074 w 7119498"/>
              <a:gd name="connsiteY254" fmla="*/ 6233779 h 6857999"/>
              <a:gd name="connsiteX255" fmla="*/ 3213897 w 7119498"/>
              <a:gd name="connsiteY255" fmla="*/ 6191602 h 6857999"/>
              <a:gd name="connsiteX256" fmla="*/ 3222332 w 7119498"/>
              <a:gd name="connsiteY256" fmla="*/ 6174731 h 6857999"/>
              <a:gd name="connsiteX257" fmla="*/ 3264509 w 7119498"/>
              <a:gd name="connsiteY257" fmla="*/ 6174731 h 6857999"/>
              <a:gd name="connsiteX258" fmla="*/ 4858805 w 7119498"/>
              <a:gd name="connsiteY258" fmla="*/ 6200037 h 6857999"/>
              <a:gd name="connsiteX259" fmla="*/ 4858805 w 7119498"/>
              <a:gd name="connsiteY259" fmla="*/ 6225343 h 6857999"/>
              <a:gd name="connsiteX260" fmla="*/ 4766015 w 7119498"/>
              <a:gd name="connsiteY260" fmla="*/ 6216908 h 6857999"/>
              <a:gd name="connsiteX261" fmla="*/ 4647919 w 7119498"/>
              <a:gd name="connsiteY261" fmla="*/ 6309698 h 6857999"/>
              <a:gd name="connsiteX262" fmla="*/ 4605742 w 7119498"/>
              <a:gd name="connsiteY262" fmla="*/ 6309698 h 6857999"/>
              <a:gd name="connsiteX263" fmla="*/ 4605742 w 7119498"/>
              <a:gd name="connsiteY263" fmla="*/ 6267521 h 6857999"/>
              <a:gd name="connsiteX264" fmla="*/ 4757579 w 7119498"/>
              <a:gd name="connsiteY264" fmla="*/ 6166295 h 6857999"/>
              <a:gd name="connsiteX265" fmla="*/ 4858805 w 7119498"/>
              <a:gd name="connsiteY265" fmla="*/ 6200037 h 6857999"/>
              <a:gd name="connsiteX266" fmla="*/ 2437838 w 7119498"/>
              <a:gd name="connsiteY266" fmla="*/ 6250650 h 6857999"/>
              <a:gd name="connsiteX267" fmla="*/ 2429402 w 7119498"/>
              <a:gd name="connsiteY267" fmla="*/ 6284391 h 6857999"/>
              <a:gd name="connsiteX268" fmla="*/ 2319742 w 7119498"/>
              <a:gd name="connsiteY268" fmla="*/ 6174731 h 6857999"/>
              <a:gd name="connsiteX269" fmla="*/ 2167904 w 7119498"/>
              <a:gd name="connsiteY269" fmla="*/ 6166295 h 6857999"/>
              <a:gd name="connsiteX270" fmla="*/ 2269129 w 7119498"/>
              <a:gd name="connsiteY270" fmla="*/ 6132554 h 6857999"/>
              <a:gd name="connsiteX271" fmla="*/ 2437838 w 7119498"/>
              <a:gd name="connsiteY271" fmla="*/ 6250650 h 6857999"/>
              <a:gd name="connsiteX272" fmla="*/ 3770635 w 7119498"/>
              <a:gd name="connsiteY272" fmla="*/ 6039764 h 6857999"/>
              <a:gd name="connsiteX273" fmla="*/ 3770635 w 7119498"/>
              <a:gd name="connsiteY273" fmla="*/ 6208473 h 6857999"/>
              <a:gd name="connsiteX274" fmla="*/ 3652539 w 7119498"/>
              <a:gd name="connsiteY274" fmla="*/ 6377181 h 6857999"/>
              <a:gd name="connsiteX275" fmla="*/ 3660974 w 7119498"/>
              <a:gd name="connsiteY275" fmla="*/ 6309698 h 6857999"/>
              <a:gd name="connsiteX276" fmla="*/ 3635668 w 7119498"/>
              <a:gd name="connsiteY276" fmla="*/ 6250650 h 6857999"/>
              <a:gd name="connsiteX277" fmla="*/ 3694716 w 7119498"/>
              <a:gd name="connsiteY277" fmla="*/ 6174731 h 6857999"/>
              <a:gd name="connsiteX278" fmla="*/ 3644103 w 7119498"/>
              <a:gd name="connsiteY278" fmla="*/ 6149425 h 6857999"/>
              <a:gd name="connsiteX279" fmla="*/ 3660974 w 7119498"/>
              <a:gd name="connsiteY279" fmla="*/ 6183166 h 6857999"/>
              <a:gd name="connsiteX280" fmla="*/ 3627233 w 7119498"/>
              <a:gd name="connsiteY280" fmla="*/ 6200037 h 6857999"/>
              <a:gd name="connsiteX281" fmla="*/ 3593491 w 7119498"/>
              <a:gd name="connsiteY281" fmla="*/ 6157860 h 6857999"/>
              <a:gd name="connsiteX282" fmla="*/ 3736893 w 7119498"/>
              <a:gd name="connsiteY282" fmla="*/ 6031329 h 6857999"/>
              <a:gd name="connsiteX283" fmla="*/ 3770635 w 7119498"/>
              <a:gd name="connsiteY283" fmla="*/ 6039764 h 6857999"/>
              <a:gd name="connsiteX284" fmla="*/ 3618797 w 7119498"/>
              <a:gd name="connsiteY284" fmla="*/ 6065070 h 6857999"/>
              <a:gd name="connsiteX285" fmla="*/ 3559749 w 7119498"/>
              <a:gd name="connsiteY285" fmla="*/ 6124118 h 6857999"/>
              <a:gd name="connsiteX286" fmla="*/ 3526007 w 7119498"/>
              <a:gd name="connsiteY286" fmla="*/ 6149425 h 6857999"/>
              <a:gd name="connsiteX287" fmla="*/ 3458524 w 7119498"/>
              <a:gd name="connsiteY287" fmla="*/ 6056635 h 6857999"/>
              <a:gd name="connsiteX288" fmla="*/ 3517572 w 7119498"/>
              <a:gd name="connsiteY288" fmla="*/ 6022893 h 6857999"/>
              <a:gd name="connsiteX289" fmla="*/ 3618797 w 7119498"/>
              <a:gd name="connsiteY289" fmla="*/ 6065070 h 6857999"/>
              <a:gd name="connsiteX290" fmla="*/ 3340428 w 7119498"/>
              <a:gd name="connsiteY290" fmla="*/ 6014458 h 6857999"/>
              <a:gd name="connsiteX291" fmla="*/ 3483830 w 7119498"/>
              <a:gd name="connsiteY291" fmla="*/ 6157860 h 6857999"/>
              <a:gd name="connsiteX292" fmla="*/ 3450089 w 7119498"/>
              <a:gd name="connsiteY292" fmla="*/ 6216908 h 6857999"/>
              <a:gd name="connsiteX293" fmla="*/ 3424782 w 7119498"/>
              <a:gd name="connsiteY293" fmla="*/ 6216908 h 6857999"/>
              <a:gd name="connsiteX294" fmla="*/ 3407911 w 7119498"/>
              <a:gd name="connsiteY294" fmla="*/ 6191602 h 6857999"/>
              <a:gd name="connsiteX295" fmla="*/ 3433218 w 7119498"/>
              <a:gd name="connsiteY295" fmla="*/ 6157860 h 6857999"/>
              <a:gd name="connsiteX296" fmla="*/ 3407911 w 7119498"/>
              <a:gd name="connsiteY296" fmla="*/ 6140989 h 6857999"/>
              <a:gd name="connsiteX297" fmla="*/ 3365734 w 7119498"/>
              <a:gd name="connsiteY297" fmla="*/ 6191602 h 6857999"/>
              <a:gd name="connsiteX298" fmla="*/ 3424782 w 7119498"/>
              <a:gd name="connsiteY298" fmla="*/ 6259085 h 6857999"/>
              <a:gd name="connsiteX299" fmla="*/ 3399476 w 7119498"/>
              <a:gd name="connsiteY299" fmla="*/ 6335004 h 6857999"/>
              <a:gd name="connsiteX300" fmla="*/ 3416347 w 7119498"/>
              <a:gd name="connsiteY300" fmla="*/ 6368746 h 6857999"/>
              <a:gd name="connsiteX301" fmla="*/ 3323557 w 7119498"/>
              <a:gd name="connsiteY301" fmla="*/ 6208473 h 6857999"/>
              <a:gd name="connsiteX302" fmla="*/ 3340428 w 7119498"/>
              <a:gd name="connsiteY302" fmla="*/ 6081941 h 6857999"/>
              <a:gd name="connsiteX303" fmla="*/ 3323557 w 7119498"/>
              <a:gd name="connsiteY303" fmla="*/ 6014458 h 6857999"/>
              <a:gd name="connsiteX304" fmla="*/ 3340428 w 7119498"/>
              <a:gd name="connsiteY304" fmla="*/ 6014458 h 6857999"/>
              <a:gd name="connsiteX305" fmla="*/ 4943159 w 7119498"/>
              <a:gd name="connsiteY305" fmla="*/ 6073506 h 6857999"/>
              <a:gd name="connsiteX306" fmla="*/ 5061255 w 7119498"/>
              <a:gd name="connsiteY306" fmla="*/ 6090377 h 6857999"/>
              <a:gd name="connsiteX307" fmla="*/ 5162480 w 7119498"/>
              <a:gd name="connsiteY307" fmla="*/ 6174731 h 6857999"/>
              <a:gd name="connsiteX308" fmla="*/ 5027513 w 7119498"/>
              <a:gd name="connsiteY308" fmla="*/ 6098812 h 6857999"/>
              <a:gd name="connsiteX309" fmla="*/ 4926288 w 7119498"/>
              <a:gd name="connsiteY309" fmla="*/ 6090377 h 6857999"/>
              <a:gd name="connsiteX310" fmla="*/ 4850369 w 7119498"/>
              <a:gd name="connsiteY310" fmla="*/ 6031329 h 6857999"/>
              <a:gd name="connsiteX311" fmla="*/ 4740709 w 7119498"/>
              <a:gd name="connsiteY311" fmla="*/ 6014458 h 6857999"/>
              <a:gd name="connsiteX312" fmla="*/ 4479210 w 7119498"/>
              <a:gd name="connsiteY312" fmla="*/ 6275956 h 6857999"/>
              <a:gd name="connsiteX313" fmla="*/ 4369550 w 7119498"/>
              <a:gd name="connsiteY313" fmla="*/ 6512148 h 6857999"/>
              <a:gd name="connsiteX314" fmla="*/ 4352679 w 7119498"/>
              <a:gd name="connsiteY314" fmla="*/ 6436229 h 6857999"/>
              <a:gd name="connsiteX315" fmla="*/ 4453904 w 7119498"/>
              <a:gd name="connsiteY315" fmla="*/ 6259085 h 6857999"/>
              <a:gd name="connsiteX316" fmla="*/ 4462340 w 7119498"/>
              <a:gd name="connsiteY316" fmla="*/ 6216908 h 6857999"/>
              <a:gd name="connsiteX317" fmla="*/ 4723838 w 7119498"/>
              <a:gd name="connsiteY317" fmla="*/ 5980716 h 6857999"/>
              <a:gd name="connsiteX318" fmla="*/ 4943159 w 7119498"/>
              <a:gd name="connsiteY318" fmla="*/ 6073506 h 6857999"/>
              <a:gd name="connsiteX319" fmla="*/ 5297447 w 7119498"/>
              <a:gd name="connsiteY319" fmla="*/ 5980716 h 6857999"/>
              <a:gd name="connsiteX320" fmla="*/ 5154044 w 7119498"/>
              <a:gd name="connsiteY320" fmla="*/ 6006022 h 6857999"/>
              <a:gd name="connsiteX321" fmla="*/ 5246834 w 7119498"/>
              <a:gd name="connsiteY321" fmla="*/ 5963845 h 6857999"/>
              <a:gd name="connsiteX322" fmla="*/ 5297447 w 7119498"/>
              <a:gd name="connsiteY322" fmla="*/ 5980716 h 6857999"/>
              <a:gd name="connsiteX323" fmla="*/ 2530627 w 7119498"/>
              <a:gd name="connsiteY323" fmla="*/ 6073506 h 6857999"/>
              <a:gd name="connsiteX324" fmla="*/ 2581240 w 7119498"/>
              <a:gd name="connsiteY324" fmla="*/ 6233779 h 6857999"/>
              <a:gd name="connsiteX325" fmla="*/ 2657159 w 7119498"/>
              <a:gd name="connsiteY325" fmla="*/ 6318133 h 6857999"/>
              <a:gd name="connsiteX326" fmla="*/ 2690900 w 7119498"/>
              <a:gd name="connsiteY326" fmla="*/ 6410923 h 6857999"/>
              <a:gd name="connsiteX327" fmla="*/ 2657159 w 7119498"/>
              <a:gd name="connsiteY327" fmla="*/ 6486842 h 6857999"/>
              <a:gd name="connsiteX328" fmla="*/ 2682465 w 7119498"/>
              <a:gd name="connsiteY328" fmla="*/ 6410923 h 6857999"/>
              <a:gd name="connsiteX329" fmla="*/ 2640288 w 7119498"/>
              <a:gd name="connsiteY329" fmla="*/ 6309698 h 6857999"/>
              <a:gd name="connsiteX330" fmla="*/ 2572804 w 7119498"/>
              <a:gd name="connsiteY330" fmla="*/ 6242214 h 6857999"/>
              <a:gd name="connsiteX331" fmla="*/ 2530627 w 7119498"/>
              <a:gd name="connsiteY331" fmla="*/ 6090377 h 6857999"/>
              <a:gd name="connsiteX332" fmla="*/ 2328177 w 7119498"/>
              <a:gd name="connsiteY332" fmla="*/ 5955410 h 6857999"/>
              <a:gd name="connsiteX333" fmla="*/ 2134162 w 7119498"/>
              <a:gd name="connsiteY333" fmla="*/ 6039764 h 6857999"/>
              <a:gd name="connsiteX334" fmla="*/ 1855793 w 7119498"/>
              <a:gd name="connsiteY334" fmla="*/ 6149425 h 6857999"/>
              <a:gd name="connsiteX335" fmla="*/ 2058244 w 7119498"/>
              <a:gd name="connsiteY335" fmla="*/ 6022893 h 6857999"/>
              <a:gd name="connsiteX336" fmla="*/ 2125727 w 7119498"/>
              <a:gd name="connsiteY336" fmla="*/ 6022893 h 6857999"/>
              <a:gd name="connsiteX337" fmla="*/ 2319742 w 7119498"/>
              <a:gd name="connsiteY337" fmla="*/ 5946974 h 6857999"/>
              <a:gd name="connsiteX338" fmla="*/ 2530627 w 7119498"/>
              <a:gd name="connsiteY338" fmla="*/ 6073506 h 6857999"/>
              <a:gd name="connsiteX339" fmla="*/ 1847358 w 7119498"/>
              <a:gd name="connsiteY339" fmla="*/ 5946974 h 6857999"/>
              <a:gd name="connsiteX340" fmla="*/ 1746133 w 7119498"/>
              <a:gd name="connsiteY340" fmla="*/ 5946974 h 6857999"/>
              <a:gd name="connsiteX341" fmla="*/ 1788310 w 7119498"/>
              <a:gd name="connsiteY341" fmla="*/ 5930104 h 6857999"/>
              <a:gd name="connsiteX342" fmla="*/ 1847358 w 7119498"/>
              <a:gd name="connsiteY342" fmla="*/ 5946974 h 6857999"/>
              <a:gd name="connsiteX343" fmla="*/ 2842738 w 7119498"/>
              <a:gd name="connsiteY343" fmla="*/ 5972281 h 6857999"/>
              <a:gd name="connsiteX344" fmla="*/ 2918657 w 7119498"/>
              <a:gd name="connsiteY344" fmla="*/ 5946974 h 6857999"/>
              <a:gd name="connsiteX345" fmla="*/ 2969269 w 7119498"/>
              <a:gd name="connsiteY345" fmla="*/ 5989152 h 6857999"/>
              <a:gd name="connsiteX346" fmla="*/ 2935528 w 7119498"/>
              <a:gd name="connsiteY346" fmla="*/ 6031329 h 6857999"/>
              <a:gd name="connsiteX347" fmla="*/ 2893351 w 7119498"/>
              <a:gd name="connsiteY347" fmla="*/ 5997587 h 6857999"/>
              <a:gd name="connsiteX348" fmla="*/ 2859609 w 7119498"/>
              <a:gd name="connsiteY348" fmla="*/ 6031329 h 6857999"/>
              <a:gd name="connsiteX349" fmla="*/ 2935528 w 7119498"/>
              <a:gd name="connsiteY349" fmla="*/ 6107247 h 6857999"/>
              <a:gd name="connsiteX350" fmla="*/ 3003011 w 7119498"/>
              <a:gd name="connsiteY350" fmla="*/ 6065070 h 6857999"/>
              <a:gd name="connsiteX351" fmla="*/ 3129542 w 7119498"/>
              <a:gd name="connsiteY351" fmla="*/ 6022893 h 6857999"/>
              <a:gd name="connsiteX352" fmla="*/ 3188590 w 7119498"/>
              <a:gd name="connsiteY352" fmla="*/ 5989152 h 6857999"/>
              <a:gd name="connsiteX353" fmla="*/ 3239203 w 7119498"/>
              <a:gd name="connsiteY353" fmla="*/ 6014458 h 6857999"/>
              <a:gd name="connsiteX354" fmla="*/ 3180155 w 7119498"/>
              <a:gd name="connsiteY354" fmla="*/ 6056635 h 6857999"/>
              <a:gd name="connsiteX355" fmla="*/ 3230768 w 7119498"/>
              <a:gd name="connsiteY355" fmla="*/ 6132554 h 6857999"/>
              <a:gd name="connsiteX356" fmla="*/ 3197026 w 7119498"/>
              <a:gd name="connsiteY356" fmla="*/ 6149425 h 6857999"/>
              <a:gd name="connsiteX357" fmla="*/ 3104236 w 7119498"/>
              <a:gd name="connsiteY357" fmla="*/ 6081941 h 6857999"/>
              <a:gd name="connsiteX358" fmla="*/ 2994576 w 7119498"/>
              <a:gd name="connsiteY358" fmla="*/ 6166295 h 6857999"/>
              <a:gd name="connsiteX359" fmla="*/ 3028317 w 7119498"/>
              <a:gd name="connsiteY359" fmla="*/ 6208473 h 6857999"/>
              <a:gd name="connsiteX360" fmla="*/ 3087365 w 7119498"/>
              <a:gd name="connsiteY360" fmla="*/ 6191602 h 6857999"/>
              <a:gd name="connsiteX361" fmla="*/ 3095801 w 7119498"/>
              <a:gd name="connsiteY361" fmla="*/ 6216908 h 6857999"/>
              <a:gd name="connsiteX362" fmla="*/ 3053624 w 7119498"/>
              <a:gd name="connsiteY362" fmla="*/ 6259085 h 6857999"/>
              <a:gd name="connsiteX363" fmla="*/ 2977705 w 7119498"/>
              <a:gd name="connsiteY363" fmla="*/ 6216908 h 6857999"/>
              <a:gd name="connsiteX364" fmla="*/ 2943963 w 7119498"/>
              <a:gd name="connsiteY364" fmla="*/ 6149425 h 6857999"/>
              <a:gd name="connsiteX365" fmla="*/ 2842738 w 7119498"/>
              <a:gd name="connsiteY365" fmla="*/ 6115683 h 6857999"/>
              <a:gd name="connsiteX366" fmla="*/ 2783690 w 7119498"/>
              <a:gd name="connsiteY366" fmla="*/ 6006022 h 6857999"/>
              <a:gd name="connsiteX367" fmla="*/ 2716207 w 7119498"/>
              <a:gd name="connsiteY367" fmla="*/ 5904797 h 6857999"/>
              <a:gd name="connsiteX368" fmla="*/ 2842738 w 7119498"/>
              <a:gd name="connsiteY368" fmla="*/ 5972281 h 6857999"/>
              <a:gd name="connsiteX369" fmla="*/ 4900982 w 7119498"/>
              <a:gd name="connsiteY369" fmla="*/ 5930104 h 6857999"/>
              <a:gd name="connsiteX370" fmla="*/ 4985336 w 7119498"/>
              <a:gd name="connsiteY370" fmla="*/ 5989152 h 6857999"/>
              <a:gd name="connsiteX371" fmla="*/ 5103432 w 7119498"/>
              <a:gd name="connsiteY371" fmla="*/ 6014458 h 6857999"/>
              <a:gd name="connsiteX372" fmla="*/ 5272140 w 7119498"/>
              <a:gd name="connsiteY372" fmla="*/ 6174731 h 6857999"/>
              <a:gd name="connsiteX373" fmla="*/ 5272140 w 7119498"/>
              <a:gd name="connsiteY373" fmla="*/ 6200037 h 6857999"/>
              <a:gd name="connsiteX374" fmla="*/ 5255270 w 7119498"/>
              <a:gd name="connsiteY374" fmla="*/ 6208473 h 6857999"/>
              <a:gd name="connsiteX375" fmla="*/ 5069690 w 7119498"/>
              <a:gd name="connsiteY375" fmla="*/ 6056635 h 6857999"/>
              <a:gd name="connsiteX376" fmla="*/ 4943159 w 7119498"/>
              <a:gd name="connsiteY376" fmla="*/ 6031329 h 6857999"/>
              <a:gd name="connsiteX377" fmla="*/ 4884111 w 7119498"/>
              <a:gd name="connsiteY377" fmla="*/ 5989152 h 6857999"/>
              <a:gd name="connsiteX378" fmla="*/ 4715402 w 7119498"/>
              <a:gd name="connsiteY378" fmla="*/ 5946974 h 6857999"/>
              <a:gd name="connsiteX379" fmla="*/ 4470775 w 7119498"/>
              <a:gd name="connsiteY379" fmla="*/ 6090377 h 6857999"/>
              <a:gd name="connsiteX380" fmla="*/ 4420163 w 7119498"/>
              <a:gd name="connsiteY380" fmla="*/ 6242214 h 6857999"/>
              <a:gd name="connsiteX381" fmla="*/ 4361115 w 7119498"/>
              <a:gd name="connsiteY381" fmla="*/ 6301262 h 6857999"/>
              <a:gd name="connsiteX382" fmla="*/ 4318937 w 7119498"/>
              <a:gd name="connsiteY382" fmla="*/ 6444664 h 6857999"/>
              <a:gd name="connsiteX383" fmla="*/ 4344244 w 7119498"/>
              <a:gd name="connsiteY383" fmla="*/ 6554325 h 6857999"/>
              <a:gd name="connsiteX384" fmla="*/ 4318937 w 7119498"/>
              <a:gd name="connsiteY384" fmla="*/ 6588067 h 6857999"/>
              <a:gd name="connsiteX385" fmla="*/ 4259889 w 7119498"/>
              <a:gd name="connsiteY385" fmla="*/ 6461535 h 6857999"/>
              <a:gd name="connsiteX386" fmla="*/ 4268325 w 7119498"/>
              <a:gd name="connsiteY386" fmla="*/ 6410923 h 6857999"/>
              <a:gd name="connsiteX387" fmla="*/ 4377985 w 7119498"/>
              <a:gd name="connsiteY387" fmla="*/ 6216908 h 6857999"/>
              <a:gd name="connsiteX388" fmla="*/ 4386421 w 7119498"/>
              <a:gd name="connsiteY388" fmla="*/ 6174731 h 6857999"/>
              <a:gd name="connsiteX389" fmla="*/ 4706967 w 7119498"/>
              <a:gd name="connsiteY389" fmla="*/ 5887926 h 6857999"/>
              <a:gd name="connsiteX390" fmla="*/ 4900982 w 7119498"/>
              <a:gd name="connsiteY390" fmla="*/ 5930104 h 6857999"/>
              <a:gd name="connsiteX391" fmla="*/ 5643299 w 7119498"/>
              <a:gd name="connsiteY391" fmla="*/ 5938539 h 6857999"/>
              <a:gd name="connsiteX392" fmla="*/ 5550509 w 7119498"/>
              <a:gd name="connsiteY392" fmla="*/ 6039764 h 6857999"/>
              <a:gd name="connsiteX393" fmla="*/ 5499897 w 7119498"/>
              <a:gd name="connsiteY393" fmla="*/ 5989152 h 6857999"/>
              <a:gd name="connsiteX394" fmla="*/ 5508332 w 7119498"/>
              <a:gd name="connsiteY394" fmla="*/ 5963845 h 6857999"/>
              <a:gd name="connsiteX395" fmla="*/ 5525203 w 7119498"/>
              <a:gd name="connsiteY395" fmla="*/ 5963845 h 6857999"/>
              <a:gd name="connsiteX396" fmla="*/ 5567380 w 7119498"/>
              <a:gd name="connsiteY396" fmla="*/ 5989152 h 6857999"/>
              <a:gd name="connsiteX397" fmla="*/ 5617993 w 7119498"/>
              <a:gd name="connsiteY397" fmla="*/ 5879491 h 6857999"/>
              <a:gd name="connsiteX398" fmla="*/ 5643299 w 7119498"/>
              <a:gd name="connsiteY398" fmla="*/ 5938539 h 6857999"/>
              <a:gd name="connsiteX399" fmla="*/ 5423978 w 7119498"/>
              <a:gd name="connsiteY399" fmla="*/ 6006022 h 6857999"/>
              <a:gd name="connsiteX400" fmla="*/ 5348059 w 7119498"/>
              <a:gd name="connsiteY400" fmla="*/ 6090377 h 6857999"/>
              <a:gd name="connsiteX401" fmla="*/ 5297447 w 7119498"/>
              <a:gd name="connsiteY401" fmla="*/ 6039764 h 6857999"/>
              <a:gd name="connsiteX402" fmla="*/ 5339624 w 7119498"/>
              <a:gd name="connsiteY402" fmla="*/ 5963845 h 6857999"/>
              <a:gd name="connsiteX403" fmla="*/ 5246834 w 7119498"/>
              <a:gd name="connsiteY403" fmla="*/ 5930104 h 6857999"/>
              <a:gd name="connsiteX404" fmla="*/ 5111867 w 7119498"/>
              <a:gd name="connsiteY404" fmla="*/ 5980716 h 6857999"/>
              <a:gd name="connsiteX405" fmla="*/ 5052819 w 7119498"/>
              <a:gd name="connsiteY405" fmla="*/ 5972281 h 6857999"/>
              <a:gd name="connsiteX406" fmla="*/ 5255270 w 7119498"/>
              <a:gd name="connsiteY406" fmla="*/ 5871056 h 6857999"/>
              <a:gd name="connsiteX407" fmla="*/ 5423978 w 7119498"/>
              <a:gd name="connsiteY407" fmla="*/ 6006022 h 6857999"/>
              <a:gd name="connsiteX408" fmla="*/ 2623417 w 7119498"/>
              <a:gd name="connsiteY408" fmla="*/ 6006022 h 6857999"/>
              <a:gd name="connsiteX409" fmla="*/ 2690900 w 7119498"/>
              <a:gd name="connsiteY409" fmla="*/ 6191602 h 6857999"/>
              <a:gd name="connsiteX410" fmla="*/ 2783690 w 7119498"/>
              <a:gd name="connsiteY410" fmla="*/ 6419358 h 6857999"/>
              <a:gd name="connsiteX411" fmla="*/ 2716207 w 7119498"/>
              <a:gd name="connsiteY411" fmla="*/ 6579631 h 6857999"/>
              <a:gd name="connsiteX412" fmla="*/ 2674030 w 7119498"/>
              <a:gd name="connsiteY412" fmla="*/ 6529019 h 6857999"/>
              <a:gd name="connsiteX413" fmla="*/ 2724642 w 7119498"/>
              <a:gd name="connsiteY413" fmla="*/ 6427794 h 6857999"/>
              <a:gd name="connsiteX414" fmla="*/ 2724642 w 7119498"/>
              <a:gd name="connsiteY414" fmla="*/ 6402487 h 6857999"/>
              <a:gd name="connsiteX415" fmla="*/ 2682465 w 7119498"/>
              <a:gd name="connsiteY415" fmla="*/ 6292827 h 6857999"/>
              <a:gd name="connsiteX416" fmla="*/ 2623417 w 7119498"/>
              <a:gd name="connsiteY416" fmla="*/ 6233779 h 6857999"/>
              <a:gd name="connsiteX417" fmla="*/ 2614982 w 7119498"/>
              <a:gd name="connsiteY417" fmla="*/ 6157860 h 6857999"/>
              <a:gd name="connsiteX418" fmla="*/ 2471579 w 7119498"/>
              <a:gd name="connsiteY418" fmla="*/ 5955410 h 6857999"/>
              <a:gd name="connsiteX419" fmla="*/ 2319742 w 7119498"/>
              <a:gd name="connsiteY419" fmla="*/ 5913233 h 6857999"/>
              <a:gd name="connsiteX420" fmla="*/ 2193210 w 7119498"/>
              <a:gd name="connsiteY420" fmla="*/ 5938539 h 6857999"/>
              <a:gd name="connsiteX421" fmla="*/ 2117292 w 7119498"/>
              <a:gd name="connsiteY421" fmla="*/ 5989152 h 6857999"/>
              <a:gd name="connsiteX422" fmla="*/ 1982325 w 7119498"/>
              <a:gd name="connsiteY422" fmla="*/ 5997587 h 6857999"/>
              <a:gd name="connsiteX423" fmla="*/ 1796745 w 7119498"/>
              <a:gd name="connsiteY423" fmla="*/ 6174731 h 6857999"/>
              <a:gd name="connsiteX424" fmla="*/ 1754568 w 7119498"/>
              <a:gd name="connsiteY424" fmla="*/ 6174731 h 6857999"/>
              <a:gd name="connsiteX425" fmla="*/ 1746133 w 7119498"/>
              <a:gd name="connsiteY425" fmla="*/ 6149425 h 6857999"/>
              <a:gd name="connsiteX426" fmla="*/ 1906406 w 7119498"/>
              <a:gd name="connsiteY426" fmla="*/ 5955410 h 6857999"/>
              <a:gd name="connsiteX427" fmla="*/ 2075114 w 7119498"/>
              <a:gd name="connsiteY427" fmla="*/ 5921668 h 6857999"/>
              <a:gd name="connsiteX428" fmla="*/ 2319742 w 7119498"/>
              <a:gd name="connsiteY428" fmla="*/ 5845749 h 6857999"/>
              <a:gd name="connsiteX429" fmla="*/ 2623417 w 7119498"/>
              <a:gd name="connsiteY429" fmla="*/ 6006022 h 6857999"/>
              <a:gd name="connsiteX430" fmla="*/ 1484635 w 7119498"/>
              <a:gd name="connsiteY430" fmla="*/ 5963845 h 6857999"/>
              <a:gd name="connsiteX431" fmla="*/ 1535247 w 7119498"/>
              <a:gd name="connsiteY431" fmla="*/ 5938539 h 6857999"/>
              <a:gd name="connsiteX432" fmla="*/ 1560554 w 7119498"/>
              <a:gd name="connsiteY432" fmla="*/ 5972281 h 6857999"/>
              <a:gd name="connsiteX433" fmla="*/ 1518376 w 7119498"/>
              <a:gd name="connsiteY433" fmla="*/ 6014458 h 6857999"/>
              <a:gd name="connsiteX434" fmla="*/ 1391845 w 7119498"/>
              <a:gd name="connsiteY434" fmla="*/ 5887926 h 6857999"/>
              <a:gd name="connsiteX435" fmla="*/ 1408716 w 7119498"/>
              <a:gd name="connsiteY435" fmla="*/ 5837314 h 6857999"/>
              <a:gd name="connsiteX436" fmla="*/ 1484635 w 7119498"/>
              <a:gd name="connsiteY436" fmla="*/ 5963845 h 6857999"/>
              <a:gd name="connsiteX437" fmla="*/ 1965454 w 7119498"/>
              <a:gd name="connsiteY437" fmla="*/ 5896362 h 6857999"/>
              <a:gd name="connsiteX438" fmla="*/ 1889535 w 7119498"/>
              <a:gd name="connsiteY438" fmla="*/ 5930104 h 6857999"/>
              <a:gd name="connsiteX439" fmla="*/ 1779875 w 7119498"/>
              <a:gd name="connsiteY439" fmla="*/ 5896362 h 6857999"/>
              <a:gd name="connsiteX440" fmla="*/ 1687085 w 7119498"/>
              <a:gd name="connsiteY440" fmla="*/ 5938539 h 6857999"/>
              <a:gd name="connsiteX441" fmla="*/ 1754568 w 7119498"/>
              <a:gd name="connsiteY441" fmla="*/ 6006022 h 6857999"/>
              <a:gd name="connsiteX442" fmla="*/ 1703956 w 7119498"/>
              <a:gd name="connsiteY442" fmla="*/ 6065070 h 6857999"/>
              <a:gd name="connsiteX443" fmla="*/ 1619602 w 7119498"/>
              <a:gd name="connsiteY443" fmla="*/ 5963845 h 6857999"/>
              <a:gd name="connsiteX444" fmla="*/ 1796745 w 7119498"/>
              <a:gd name="connsiteY444" fmla="*/ 5828878 h 6857999"/>
              <a:gd name="connsiteX445" fmla="*/ 1965454 w 7119498"/>
              <a:gd name="connsiteY445" fmla="*/ 5896362 h 6857999"/>
              <a:gd name="connsiteX446" fmla="*/ 5609557 w 7119498"/>
              <a:gd name="connsiteY446" fmla="*/ 5837314 h 6857999"/>
              <a:gd name="connsiteX447" fmla="*/ 5567380 w 7119498"/>
              <a:gd name="connsiteY447" fmla="*/ 5896362 h 6857999"/>
              <a:gd name="connsiteX448" fmla="*/ 5516768 w 7119498"/>
              <a:gd name="connsiteY448" fmla="*/ 5837314 h 6857999"/>
              <a:gd name="connsiteX449" fmla="*/ 5584251 w 7119498"/>
              <a:gd name="connsiteY449" fmla="*/ 5795137 h 6857999"/>
              <a:gd name="connsiteX450" fmla="*/ 5609557 w 7119498"/>
              <a:gd name="connsiteY450" fmla="*/ 5837314 h 6857999"/>
              <a:gd name="connsiteX451" fmla="*/ 1518376 w 7119498"/>
              <a:gd name="connsiteY451" fmla="*/ 5812008 h 6857999"/>
              <a:gd name="connsiteX452" fmla="*/ 1493070 w 7119498"/>
              <a:gd name="connsiteY452" fmla="*/ 5862620 h 6857999"/>
              <a:gd name="connsiteX453" fmla="*/ 1442458 w 7119498"/>
              <a:gd name="connsiteY453" fmla="*/ 5803572 h 6857999"/>
              <a:gd name="connsiteX454" fmla="*/ 1459328 w 7119498"/>
              <a:gd name="connsiteY454" fmla="*/ 5778266 h 6857999"/>
              <a:gd name="connsiteX455" fmla="*/ 1518376 w 7119498"/>
              <a:gd name="connsiteY455" fmla="*/ 5812008 h 6857999"/>
              <a:gd name="connsiteX456" fmla="*/ 5685476 w 7119498"/>
              <a:gd name="connsiteY456" fmla="*/ 5685476 h 6857999"/>
              <a:gd name="connsiteX457" fmla="*/ 5651734 w 7119498"/>
              <a:gd name="connsiteY457" fmla="*/ 5761395 h 6857999"/>
              <a:gd name="connsiteX458" fmla="*/ 5693912 w 7119498"/>
              <a:gd name="connsiteY458" fmla="*/ 5820443 h 6857999"/>
              <a:gd name="connsiteX459" fmla="*/ 5736089 w 7119498"/>
              <a:gd name="connsiteY459" fmla="*/ 5786701 h 6857999"/>
              <a:gd name="connsiteX460" fmla="*/ 5693912 w 7119498"/>
              <a:gd name="connsiteY460" fmla="*/ 5786701 h 6857999"/>
              <a:gd name="connsiteX461" fmla="*/ 5685476 w 7119498"/>
              <a:gd name="connsiteY461" fmla="*/ 5761395 h 6857999"/>
              <a:gd name="connsiteX462" fmla="*/ 5719218 w 7119498"/>
              <a:gd name="connsiteY462" fmla="*/ 5719218 h 6857999"/>
              <a:gd name="connsiteX463" fmla="*/ 5803572 w 7119498"/>
              <a:gd name="connsiteY463" fmla="*/ 5761395 h 6857999"/>
              <a:gd name="connsiteX464" fmla="*/ 5693912 w 7119498"/>
              <a:gd name="connsiteY464" fmla="*/ 5938539 h 6857999"/>
              <a:gd name="connsiteX465" fmla="*/ 5609557 w 7119498"/>
              <a:gd name="connsiteY465" fmla="*/ 5769831 h 6857999"/>
              <a:gd name="connsiteX466" fmla="*/ 5609557 w 7119498"/>
              <a:gd name="connsiteY466" fmla="*/ 5719218 h 6857999"/>
              <a:gd name="connsiteX467" fmla="*/ 5651734 w 7119498"/>
              <a:gd name="connsiteY467" fmla="*/ 5626428 h 6857999"/>
              <a:gd name="connsiteX468" fmla="*/ 5685476 w 7119498"/>
              <a:gd name="connsiteY468" fmla="*/ 5685476 h 6857999"/>
              <a:gd name="connsiteX469" fmla="*/ 5575816 w 7119498"/>
              <a:gd name="connsiteY469" fmla="*/ 5634864 h 6857999"/>
              <a:gd name="connsiteX470" fmla="*/ 5592686 w 7119498"/>
              <a:gd name="connsiteY470" fmla="*/ 5651735 h 6857999"/>
              <a:gd name="connsiteX471" fmla="*/ 5584251 w 7119498"/>
              <a:gd name="connsiteY471" fmla="*/ 5685476 h 6857999"/>
              <a:gd name="connsiteX472" fmla="*/ 5525203 w 7119498"/>
              <a:gd name="connsiteY472" fmla="*/ 5677041 h 6857999"/>
              <a:gd name="connsiteX473" fmla="*/ 5483026 w 7119498"/>
              <a:gd name="connsiteY473" fmla="*/ 5710783 h 6857999"/>
              <a:gd name="connsiteX474" fmla="*/ 5491461 w 7119498"/>
              <a:gd name="connsiteY474" fmla="*/ 5736089 h 6857999"/>
              <a:gd name="connsiteX475" fmla="*/ 5525203 w 7119498"/>
              <a:gd name="connsiteY475" fmla="*/ 5710783 h 6857999"/>
              <a:gd name="connsiteX476" fmla="*/ 5558945 w 7119498"/>
              <a:gd name="connsiteY476" fmla="*/ 5719218 h 6857999"/>
              <a:gd name="connsiteX477" fmla="*/ 5567380 w 7119498"/>
              <a:gd name="connsiteY477" fmla="*/ 5744524 h 6857999"/>
              <a:gd name="connsiteX478" fmla="*/ 5407107 w 7119498"/>
              <a:gd name="connsiteY478" fmla="*/ 5837314 h 6857999"/>
              <a:gd name="connsiteX479" fmla="*/ 5348059 w 7119498"/>
              <a:gd name="connsiteY479" fmla="*/ 5812008 h 6857999"/>
              <a:gd name="connsiteX480" fmla="*/ 5423978 w 7119498"/>
              <a:gd name="connsiteY480" fmla="*/ 5634864 h 6857999"/>
              <a:gd name="connsiteX481" fmla="*/ 5457720 w 7119498"/>
              <a:gd name="connsiteY481" fmla="*/ 5626428 h 6857999"/>
              <a:gd name="connsiteX482" fmla="*/ 5575816 w 7119498"/>
              <a:gd name="connsiteY482" fmla="*/ 5634864 h 6857999"/>
              <a:gd name="connsiteX483" fmla="*/ 5407107 w 7119498"/>
              <a:gd name="connsiteY483" fmla="*/ 5601122 h 6857999"/>
              <a:gd name="connsiteX484" fmla="*/ 5381801 w 7119498"/>
              <a:gd name="connsiteY484" fmla="*/ 5634864 h 6857999"/>
              <a:gd name="connsiteX485" fmla="*/ 5339624 w 7119498"/>
              <a:gd name="connsiteY485" fmla="*/ 5634864 h 6857999"/>
              <a:gd name="connsiteX486" fmla="*/ 5339624 w 7119498"/>
              <a:gd name="connsiteY486" fmla="*/ 5601122 h 6857999"/>
              <a:gd name="connsiteX487" fmla="*/ 5364930 w 7119498"/>
              <a:gd name="connsiteY487" fmla="*/ 5575816 h 6857999"/>
              <a:gd name="connsiteX488" fmla="*/ 5407107 w 7119498"/>
              <a:gd name="connsiteY488" fmla="*/ 5601122 h 6857999"/>
              <a:gd name="connsiteX489" fmla="*/ 1467764 w 7119498"/>
              <a:gd name="connsiteY489" fmla="*/ 5668605 h 6857999"/>
              <a:gd name="connsiteX490" fmla="*/ 1341233 w 7119498"/>
              <a:gd name="connsiteY490" fmla="*/ 5879491 h 6857999"/>
              <a:gd name="connsiteX491" fmla="*/ 1290620 w 7119498"/>
              <a:gd name="connsiteY491" fmla="*/ 5786701 h 6857999"/>
              <a:gd name="connsiteX492" fmla="*/ 1256878 w 7119498"/>
              <a:gd name="connsiteY492" fmla="*/ 5736089 h 6857999"/>
              <a:gd name="connsiteX493" fmla="*/ 1256878 w 7119498"/>
              <a:gd name="connsiteY493" fmla="*/ 5693912 h 6857999"/>
              <a:gd name="connsiteX494" fmla="*/ 1366539 w 7119498"/>
              <a:gd name="connsiteY494" fmla="*/ 5693912 h 6857999"/>
              <a:gd name="connsiteX495" fmla="*/ 1366539 w 7119498"/>
              <a:gd name="connsiteY495" fmla="*/ 5719218 h 6857999"/>
              <a:gd name="connsiteX496" fmla="*/ 1307491 w 7119498"/>
              <a:gd name="connsiteY496" fmla="*/ 5727653 h 6857999"/>
              <a:gd name="connsiteX497" fmla="*/ 1341233 w 7119498"/>
              <a:gd name="connsiteY497" fmla="*/ 5761395 h 6857999"/>
              <a:gd name="connsiteX498" fmla="*/ 1408716 w 7119498"/>
              <a:gd name="connsiteY498" fmla="*/ 5693912 h 6857999"/>
              <a:gd name="connsiteX499" fmla="*/ 1391845 w 7119498"/>
              <a:gd name="connsiteY499" fmla="*/ 5643299 h 6857999"/>
              <a:gd name="connsiteX500" fmla="*/ 1425587 w 7119498"/>
              <a:gd name="connsiteY500" fmla="*/ 5575816 h 6857999"/>
              <a:gd name="connsiteX501" fmla="*/ 1467764 w 7119498"/>
              <a:gd name="connsiteY501" fmla="*/ 5668605 h 6857999"/>
              <a:gd name="connsiteX502" fmla="*/ 1670214 w 7119498"/>
              <a:gd name="connsiteY502" fmla="*/ 5710783 h 6857999"/>
              <a:gd name="connsiteX503" fmla="*/ 1720827 w 7119498"/>
              <a:gd name="connsiteY503" fmla="*/ 5769831 h 6857999"/>
              <a:gd name="connsiteX504" fmla="*/ 1653343 w 7119498"/>
              <a:gd name="connsiteY504" fmla="*/ 5803572 h 6857999"/>
              <a:gd name="connsiteX505" fmla="*/ 1518376 w 7119498"/>
              <a:gd name="connsiteY505" fmla="*/ 5761395 h 6857999"/>
              <a:gd name="connsiteX506" fmla="*/ 1493070 w 7119498"/>
              <a:gd name="connsiteY506" fmla="*/ 5719218 h 6857999"/>
              <a:gd name="connsiteX507" fmla="*/ 1518376 w 7119498"/>
              <a:gd name="connsiteY507" fmla="*/ 5643299 h 6857999"/>
              <a:gd name="connsiteX508" fmla="*/ 1552118 w 7119498"/>
              <a:gd name="connsiteY508" fmla="*/ 5643299 h 6857999"/>
              <a:gd name="connsiteX509" fmla="*/ 1568989 w 7119498"/>
              <a:gd name="connsiteY509" fmla="*/ 5660170 h 6857999"/>
              <a:gd name="connsiteX510" fmla="*/ 1526812 w 7119498"/>
              <a:gd name="connsiteY510" fmla="*/ 5693912 h 6857999"/>
              <a:gd name="connsiteX511" fmla="*/ 1552118 w 7119498"/>
              <a:gd name="connsiteY511" fmla="*/ 5710783 h 6857999"/>
              <a:gd name="connsiteX512" fmla="*/ 1602731 w 7119498"/>
              <a:gd name="connsiteY512" fmla="*/ 5660170 h 6857999"/>
              <a:gd name="connsiteX513" fmla="*/ 1560554 w 7119498"/>
              <a:gd name="connsiteY513" fmla="*/ 5601122 h 6857999"/>
              <a:gd name="connsiteX514" fmla="*/ 1493070 w 7119498"/>
              <a:gd name="connsiteY514" fmla="*/ 5609557 h 6857999"/>
              <a:gd name="connsiteX515" fmla="*/ 1484635 w 7119498"/>
              <a:gd name="connsiteY515" fmla="*/ 5584251 h 6857999"/>
              <a:gd name="connsiteX516" fmla="*/ 1543683 w 7119498"/>
              <a:gd name="connsiteY516" fmla="*/ 5592687 h 6857999"/>
              <a:gd name="connsiteX517" fmla="*/ 1602731 w 7119498"/>
              <a:gd name="connsiteY517" fmla="*/ 5558945 h 6857999"/>
              <a:gd name="connsiteX518" fmla="*/ 1670214 w 7119498"/>
              <a:gd name="connsiteY518" fmla="*/ 5710783 h 6857999"/>
              <a:gd name="connsiteX519" fmla="*/ 5904797 w 7119498"/>
              <a:gd name="connsiteY519" fmla="*/ 5643299 h 6857999"/>
              <a:gd name="connsiteX520" fmla="*/ 5845749 w 7119498"/>
              <a:gd name="connsiteY520" fmla="*/ 5710783 h 6857999"/>
              <a:gd name="connsiteX521" fmla="*/ 5702347 w 7119498"/>
              <a:gd name="connsiteY521" fmla="*/ 5617993 h 6857999"/>
              <a:gd name="connsiteX522" fmla="*/ 5761395 w 7119498"/>
              <a:gd name="connsiteY522" fmla="*/ 5558945 h 6857999"/>
              <a:gd name="connsiteX523" fmla="*/ 5803572 w 7119498"/>
              <a:gd name="connsiteY523" fmla="*/ 5592687 h 6857999"/>
              <a:gd name="connsiteX524" fmla="*/ 5769830 w 7119498"/>
              <a:gd name="connsiteY524" fmla="*/ 5634864 h 6857999"/>
              <a:gd name="connsiteX525" fmla="*/ 5786701 w 7119498"/>
              <a:gd name="connsiteY525" fmla="*/ 5651735 h 6857999"/>
              <a:gd name="connsiteX526" fmla="*/ 5828878 w 7119498"/>
              <a:gd name="connsiteY526" fmla="*/ 5592687 h 6857999"/>
              <a:gd name="connsiteX527" fmla="*/ 5803572 w 7119498"/>
              <a:gd name="connsiteY527" fmla="*/ 5533639 h 6857999"/>
              <a:gd name="connsiteX528" fmla="*/ 5828878 w 7119498"/>
              <a:gd name="connsiteY528" fmla="*/ 5516768 h 6857999"/>
              <a:gd name="connsiteX529" fmla="*/ 5904797 w 7119498"/>
              <a:gd name="connsiteY529" fmla="*/ 5643299 h 6857999"/>
              <a:gd name="connsiteX530" fmla="*/ 1729262 w 7119498"/>
              <a:gd name="connsiteY530" fmla="*/ 5601122 h 6857999"/>
              <a:gd name="connsiteX531" fmla="*/ 1687085 w 7119498"/>
              <a:gd name="connsiteY531" fmla="*/ 5609557 h 6857999"/>
              <a:gd name="connsiteX532" fmla="*/ 1653343 w 7119498"/>
              <a:gd name="connsiteY532" fmla="*/ 5542074 h 6857999"/>
              <a:gd name="connsiteX533" fmla="*/ 1670214 w 7119498"/>
              <a:gd name="connsiteY533" fmla="*/ 5516768 h 6857999"/>
              <a:gd name="connsiteX534" fmla="*/ 1729262 w 7119498"/>
              <a:gd name="connsiteY534" fmla="*/ 5601122 h 6857999"/>
              <a:gd name="connsiteX535" fmla="*/ 1324362 w 7119498"/>
              <a:gd name="connsiteY535" fmla="*/ 5499897 h 6857999"/>
              <a:gd name="connsiteX536" fmla="*/ 1324362 w 7119498"/>
              <a:gd name="connsiteY536" fmla="*/ 5550509 h 6857999"/>
              <a:gd name="connsiteX537" fmla="*/ 1290620 w 7119498"/>
              <a:gd name="connsiteY537" fmla="*/ 5558945 h 6857999"/>
              <a:gd name="connsiteX538" fmla="*/ 1256878 w 7119498"/>
              <a:gd name="connsiteY538" fmla="*/ 5542074 h 6857999"/>
              <a:gd name="connsiteX539" fmla="*/ 1248443 w 7119498"/>
              <a:gd name="connsiteY539" fmla="*/ 5558945 h 6857999"/>
              <a:gd name="connsiteX540" fmla="*/ 1290620 w 7119498"/>
              <a:gd name="connsiteY540" fmla="*/ 5601122 h 6857999"/>
              <a:gd name="connsiteX541" fmla="*/ 1358103 w 7119498"/>
              <a:gd name="connsiteY541" fmla="*/ 5550509 h 6857999"/>
              <a:gd name="connsiteX542" fmla="*/ 1383410 w 7119498"/>
              <a:gd name="connsiteY542" fmla="*/ 5584251 h 6857999"/>
              <a:gd name="connsiteX543" fmla="*/ 1273749 w 7119498"/>
              <a:gd name="connsiteY543" fmla="*/ 5660170 h 6857999"/>
              <a:gd name="connsiteX544" fmla="*/ 1172524 w 7119498"/>
              <a:gd name="connsiteY544" fmla="*/ 5643299 h 6857999"/>
              <a:gd name="connsiteX545" fmla="*/ 1282185 w 7119498"/>
              <a:gd name="connsiteY545" fmla="*/ 5466155 h 6857999"/>
              <a:gd name="connsiteX546" fmla="*/ 1324362 w 7119498"/>
              <a:gd name="connsiteY546" fmla="*/ 5499897 h 6857999"/>
              <a:gd name="connsiteX547" fmla="*/ 6132554 w 7119498"/>
              <a:gd name="connsiteY547" fmla="*/ 5516768 h 6857999"/>
              <a:gd name="connsiteX548" fmla="*/ 5963845 w 7119498"/>
              <a:gd name="connsiteY548" fmla="*/ 5643299 h 6857999"/>
              <a:gd name="connsiteX549" fmla="*/ 5921668 w 7119498"/>
              <a:gd name="connsiteY549" fmla="*/ 5558945 h 6857999"/>
              <a:gd name="connsiteX550" fmla="*/ 5946974 w 7119498"/>
              <a:gd name="connsiteY550" fmla="*/ 5533639 h 6857999"/>
              <a:gd name="connsiteX551" fmla="*/ 5980716 w 7119498"/>
              <a:gd name="connsiteY551" fmla="*/ 5592687 h 6857999"/>
              <a:gd name="connsiteX552" fmla="*/ 6014458 w 7119498"/>
              <a:gd name="connsiteY552" fmla="*/ 5550509 h 6857999"/>
              <a:gd name="connsiteX553" fmla="*/ 5946974 w 7119498"/>
              <a:gd name="connsiteY553" fmla="*/ 5499897 h 6857999"/>
              <a:gd name="connsiteX554" fmla="*/ 5904797 w 7119498"/>
              <a:gd name="connsiteY554" fmla="*/ 5525203 h 6857999"/>
              <a:gd name="connsiteX555" fmla="*/ 5820443 w 7119498"/>
              <a:gd name="connsiteY555" fmla="*/ 5483026 h 6857999"/>
              <a:gd name="connsiteX556" fmla="*/ 5904797 w 7119498"/>
              <a:gd name="connsiteY556" fmla="*/ 5449284 h 6857999"/>
              <a:gd name="connsiteX557" fmla="*/ 6132554 w 7119498"/>
              <a:gd name="connsiteY557" fmla="*/ 5516768 h 6857999"/>
              <a:gd name="connsiteX558" fmla="*/ 1923277 w 7119498"/>
              <a:gd name="connsiteY558" fmla="*/ 5499897 h 6857999"/>
              <a:gd name="connsiteX559" fmla="*/ 1906406 w 7119498"/>
              <a:gd name="connsiteY559" fmla="*/ 5558945 h 6857999"/>
              <a:gd name="connsiteX560" fmla="*/ 1931712 w 7119498"/>
              <a:gd name="connsiteY560" fmla="*/ 5609557 h 6857999"/>
              <a:gd name="connsiteX561" fmla="*/ 2024502 w 7119498"/>
              <a:gd name="connsiteY561" fmla="*/ 5752960 h 6857999"/>
              <a:gd name="connsiteX562" fmla="*/ 2108856 w 7119498"/>
              <a:gd name="connsiteY562" fmla="*/ 5710783 h 6857999"/>
              <a:gd name="connsiteX563" fmla="*/ 2108856 w 7119498"/>
              <a:gd name="connsiteY563" fmla="*/ 5677041 h 6857999"/>
              <a:gd name="connsiteX564" fmla="*/ 2032937 w 7119498"/>
              <a:gd name="connsiteY564" fmla="*/ 5634864 h 6857999"/>
              <a:gd name="connsiteX565" fmla="*/ 2041373 w 7119498"/>
              <a:gd name="connsiteY565" fmla="*/ 5609557 h 6857999"/>
              <a:gd name="connsiteX566" fmla="*/ 2091985 w 7119498"/>
              <a:gd name="connsiteY566" fmla="*/ 5609557 h 6857999"/>
              <a:gd name="connsiteX567" fmla="*/ 2151033 w 7119498"/>
              <a:gd name="connsiteY567" fmla="*/ 5710783 h 6857999"/>
              <a:gd name="connsiteX568" fmla="*/ 2269129 w 7119498"/>
              <a:gd name="connsiteY568" fmla="*/ 5752960 h 6857999"/>
              <a:gd name="connsiteX569" fmla="*/ 2226952 w 7119498"/>
              <a:gd name="connsiteY569" fmla="*/ 5769831 h 6857999"/>
              <a:gd name="connsiteX570" fmla="*/ 2151033 w 7119498"/>
              <a:gd name="connsiteY570" fmla="*/ 5752960 h 6857999"/>
              <a:gd name="connsiteX571" fmla="*/ 2041373 w 7119498"/>
              <a:gd name="connsiteY571" fmla="*/ 5803572 h 6857999"/>
              <a:gd name="connsiteX572" fmla="*/ 1914841 w 7119498"/>
              <a:gd name="connsiteY572" fmla="*/ 5736089 h 6857999"/>
              <a:gd name="connsiteX573" fmla="*/ 1855793 w 7119498"/>
              <a:gd name="connsiteY573" fmla="*/ 5761395 h 6857999"/>
              <a:gd name="connsiteX574" fmla="*/ 1771439 w 7119498"/>
              <a:gd name="connsiteY574" fmla="*/ 5685476 h 6857999"/>
              <a:gd name="connsiteX575" fmla="*/ 1805181 w 7119498"/>
              <a:gd name="connsiteY575" fmla="*/ 5651735 h 6857999"/>
              <a:gd name="connsiteX576" fmla="*/ 1847358 w 7119498"/>
              <a:gd name="connsiteY576" fmla="*/ 5719218 h 6857999"/>
              <a:gd name="connsiteX577" fmla="*/ 1872664 w 7119498"/>
              <a:gd name="connsiteY577" fmla="*/ 5719218 h 6857999"/>
              <a:gd name="connsiteX578" fmla="*/ 1914841 w 7119498"/>
              <a:gd name="connsiteY578" fmla="*/ 5643299 h 6857999"/>
              <a:gd name="connsiteX579" fmla="*/ 1746133 w 7119498"/>
              <a:gd name="connsiteY579" fmla="*/ 5558945 h 6857999"/>
              <a:gd name="connsiteX580" fmla="*/ 1737697 w 7119498"/>
              <a:gd name="connsiteY580" fmla="*/ 5525203 h 6857999"/>
              <a:gd name="connsiteX581" fmla="*/ 1763004 w 7119498"/>
              <a:gd name="connsiteY581" fmla="*/ 5516768 h 6857999"/>
              <a:gd name="connsiteX582" fmla="*/ 1830487 w 7119498"/>
              <a:gd name="connsiteY582" fmla="*/ 5533639 h 6857999"/>
              <a:gd name="connsiteX583" fmla="*/ 1864229 w 7119498"/>
              <a:gd name="connsiteY583" fmla="*/ 5508332 h 6857999"/>
              <a:gd name="connsiteX584" fmla="*/ 1838923 w 7119498"/>
              <a:gd name="connsiteY584" fmla="*/ 5457720 h 6857999"/>
              <a:gd name="connsiteX585" fmla="*/ 1872664 w 7119498"/>
              <a:gd name="connsiteY585" fmla="*/ 5432414 h 6857999"/>
              <a:gd name="connsiteX586" fmla="*/ 1923277 w 7119498"/>
              <a:gd name="connsiteY586" fmla="*/ 5499897 h 6857999"/>
              <a:gd name="connsiteX587" fmla="*/ 5778266 w 7119498"/>
              <a:gd name="connsiteY587" fmla="*/ 5474591 h 6857999"/>
              <a:gd name="connsiteX588" fmla="*/ 5727653 w 7119498"/>
              <a:gd name="connsiteY588" fmla="*/ 5525203 h 6857999"/>
              <a:gd name="connsiteX589" fmla="*/ 5677041 w 7119498"/>
              <a:gd name="connsiteY589" fmla="*/ 5466155 h 6857999"/>
              <a:gd name="connsiteX590" fmla="*/ 5651734 w 7119498"/>
              <a:gd name="connsiteY590" fmla="*/ 5466155 h 6857999"/>
              <a:gd name="connsiteX591" fmla="*/ 5643299 w 7119498"/>
              <a:gd name="connsiteY591" fmla="*/ 5499897 h 6857999"/>
              <a:gd name="connsiteX592" fmla="*/ 5693912 w 7119498"/>
              <a:gd name="connsiteY592" fmla="*/ 5558945 h 6857999"/>
              <a:gd name="connsiteX593" fmla="*/ 5643299 w 7119498"/>
              <a:gd name="connsiteY593" fmla="*/ 5584251 h 6857999"/>
              <a:gd name="connsiteX594" fmla="*/ 5584251 w 7119498"/>
              <a:gd name="connsiteY594" fmla="*/ 5457720 h 6857999"/>
              <a:gd name="connsiteX595" fmla="*/ 5660170 w 7119498"/>
              <a:gd name="connsiteY595" fmla="*/ 5407107 h 6857999"/>
              <a:gd name="connsiteX596" fmla="*/ 5778266 w 7119498"/>
              <a:gd name="connsiteY596" fmla="*/ 5474591 h 6857999"/>
              <a:gd name="connsiteX597" fmla="*/ 6081941 w 7119498"/>
              <a:gd name="connsiteY597" fmla="*/ 5398672 h 6857999"/>
              <a:gd name="connsiteX598" fmla="*/ 6081941 w 7119498"/>
              <a:gd name="connsiteY598" fmla="*/ 5423978 h 6857999"/>
              <a:gd name="connsiteX599" fmla="*/ 6048199 w 7119498"/>
              <a:gd name="connsiteY599" fmla="*/ 5449284 h 6857999"/>
              <a:gd name="connsiteX600" fmla="*/ 6014458 w 7119498"/>
              <a:gd name="connsiteY600" fmla="*/ 5449284 h 6857999"/>
              <a:gd name="connsiteX601" fmla="*/ 5997587 w 7119498"/>
              <a:gd name="connsiteY601" fmla="*/ 5432414 h 6857999"/>
              <a:gd name="connsiteX602" fmla="*/ 6048199 w 7119498"/>
              <a:gd name="connsiteY602" fmla="*/ 5390236 h 6857999"/>
              <a:gd name="connsiteX603" fmla="*/ 6081941 w 7119498"/>
              <a:gd name="connsiteY603" fmla="*/ 5398672 h 6857999"/>
              <a:gd name="connsiteX604" fmla="*/ 5533639 w 7119498"/>
              <a:gd name="connsiteY604" fmla="*/ 5449284 h 6857999"/>
              <a:gd name="connsiteX605" fmla="*/ 5449284 w 7119498"/>
              <a:gd name="connsiteY605" fmla="*/ 5483026 h 6857999"/>
              <a:gd name="connsiteX606" fmla="*/ 5491461 w 7119498"/>
              <a:gd name="connsiteY606" fmla="*/ 5516768 h 6857999"/>
              <a:gd name="connsiteX607" fmla="*/ 5550509 w 7119498"/>
              <a:gd name="connsiteY607" fmla="*/ 5499897 h 6857999"/>
              <a:gd name="connsiteX608" fmla="*/ 5592686 w 7119498"/>
              <a:gd name="connsiteY608" fmla="*/ 5601122 h 6857999"/>
              <a:gd name="connsiteX609" fmla="*/ 5491461 w 7119498"/>
              <a:gd name="connsiteY609" fmla="*/ 5601122 h 6857999"/>
              <a:gd name="connsiteX610" fmla="*/ 5272140 w 7119498"/>
              <a:gd name="connsiteY610" fmla="*/ 5440849 h 6857999"/>
              <a:gd name="connsiteX611" fmla="*/ 5331188 w 7119498"/>
              <a:gd name="connsiteY611" fmla="*/ 5398672 h 6857999"/>
              <a:gd name="connsiteX612" fmla="*/ 5474591 w 7119498"/>
              <a:gd name="connsiteY612" fmla="*/ 5390236 h 6857999"/>
              <a:gd name="connsiteX613" fmla="*/ 5533639 w 7119498"/>
              <a:gd name="connsiteY613" fmla="*/ 5449284 h 6857999"/>
              <a:gd name="connsiteX614" fmla="*/ 1256878 w 7119498"/>
              <a:gd name="connsiteY614" fmla="*/ 5432414 h 6857999"/>
              <a:gd name="connsiteX615" fmla="*/ 1214701 w 7119498"/>
              <a:gd name="connsiteY615" fmla="*/ 5457720 h 6857999"/>
              <a:gd name="connsiteX616" fmla="*/ 1147218 w 7119498"/>
              <a:gd name="connsiteY616" fmla="*/ 5423978 h 6857999"/>
              <a:gd name="connsiteX617" fmla="*/ 1079734 w 7119498"/>
              <a:gd name="connsiteY617" fmla="*/ 5491462 h 6857999"/>
              <a:gd name="connsiteX618" fmla="*/ 1096605 w 7119498"/>
              <a:gd name="connsiteY618" fmla="*/ 5499897 h 6857999"/>
              <a:gd name="connsiteX619" fmla="*/ 1138782 w 7119498"/>
              <a:gd name="connsiteY619" fmla="*/ 5457720 h 6857999"/>
              <a:gd name="connsiteX620" fmla="*/ 1172524 w 7119498"/>
              <a:gd name="connsiteY620" fmla="*/ 5499897 h 6857999"/>
              <a:gd name="connsiteX621" fmla="*/ 1113476 w 7119498"/>
              <a:gd name="connsiteY621" fmla="*/ 5558945 h 6857999"/>
              <a:gd name="connsiteX622" fmla="*/ 944768 w 7119498"/>
              <a:gd name="connsiteY622" fmla="*/ 5466155 h 6857999"/>
              <a:gd name="connsiteX623" fmla="*/ 1155653 w 7119498"/>
              <a:gd name="connsiteY623" fmla="*/ 5373366 h 6857999"/>
              <a:gd name="connsiteX624" fmla="*/ 1256878 w 7119498"/>
              <a:gd name="connsiteY624" fmla="*/ 5432414 h 6857999"/>
              <a:gd name="connsiteX625" fmla="*/ 6250650 w 7119498"/>
              <a:gd name="connsiteY625" fmla="*/ 5364930 h 6857999"/>
              <a:gd name="connsiteX626" fmla="*/ 6124118 w 7119498"/>
              <a:gd name="connsiteY626" fmla="*/ 5483026 h 6857999"/>
              <a:gd name="connsiteX627" fmla="*/ 6081941 w 7119498"/>
              <a:gd name="connsiteY627" fmla="*/ 5474591 h 6857999"/>
              <a:gd name="connsiteX628" fmla="*/ 6200037 w 7119498"/>
              <a:gd name="connsiteY628" fmla="*/ 5390236 h 6857999"/>
              <a:gd name="connsiteX629" fmla="*/ 6174731 w 7119498"/>
              <a:gd name="connsiteY629" fmla="*/ 5364930 h 6857999"/>
              <a:gd name="connsiteX630" fmla="*/ 6174731 w 7119498"/>
              <a:gd name="connsiteY630" fmla="*/ 5339624 h 6857999"/>
              <a:gd name="connsiteX631" fmla="*/ 6200037 w 7119498"/>
              <a:gd name="connsiteY631" fmla="*/ 5331188 h 6857999"/>
              <a:gd name="connsiteX632" fmla="*/ 6250650 w 7119498"/>
              <a:gd name="connsiteY632" fmla="*/ 5364930 h 6857999"/>
              <a:gd name="connsiteX633" fmla="*/ 1788310 w 7119498"/>
              <a:gd name="connsiteY633" fmla="*/ 5398672 h 6857999"/>
              <a:gd name="connsiteX634" fmla="*/ 1560554 w 7119498"/>
              <a:gd name="connsiteY634" fmla="*/ 5542074 h 6857999"/>
              <a:gd name="connsiteX635" fmla="*/ 1484635 w 7119498"/>
              <a:gd name="connsiteY635" fmla="*/ 5542074 h 6857999"/>
              <a:gd name="connsiteX636" fmla="*/ 1619602 w 7119498"/>
              <a:gd name="connsiteY636" fmla="*/ 5415543 h 6857999"/>
              <a:gd name="connsiteX637" fmla="*/ 1585860 w 7119498"/>
              <a:gd name="connsiteY637" fmla="*/ 5381801 h 6857999"/>
              <a:gd name="connsiteX638" fmla="*/ 1585860 w 7119498"/>
              <a:gd name="connsiteY638" fmla="*/ 5432414 h 6857999"/>
              <a:gd name="connsiteX639" fmla="*/ 1552118 w 7119498"/>
              <a:gd name="connsiteY639" fmla="*/ 5440849 h 6857999"/>
              <a:gd name="connsiteX640" fmla="*/ 1535247 w 7119498"/>
              <a:gd name="connsiteY640" fmla="*/ 5398672 h 6857999"/>
              <a:gd name="connsiteX641" fmla="*/ 1611166 w 7119498"/>
              <a:gd name="connsiteY641" fmla="*/ 5331188 h 6857999"/>
              <a:gd name="connsiteX642" fmla="*/ 1788310 w 7119498"/>
              <a:gd name="connsiteY642" fmla="*/ 5398672 h 6857999"/>
              <a:gd name="connsiteX643" fmla="*/ 1518376 w 7119498"/>
              <a:gd name="connsiteY643" fmla="*/ 5322753 h 6857999"/>
              <a:gd name="connsiteX644" fmla="*/ 1417151 w 7119498"/>
              <a:gd name="connsiteY644" fmla="*/ 5525203 h 6857999"/>
              <a:gd name="connsiteX645" fmla="*/ 1341233 w 7119498"/>
              <a:gd name="connsiteY645" fmla="*/ 5457720 h 6857999"/>
              <a:gd name="connsiteX646" fmla="*/ 1383410 w 7119498"/>
              <a:gd name="connsiteY646" fmla="*/ 5423978 h 6857999"/>
              <a:gd name="connsiteX647" fmla="*/ 1434022 w 7119498"/>
              <a:gd name="connsiteY647" fmla="*/ 5449284 h 6857999"/>
              <a:gd name="connsiteX648" fmla="*/ 1442458 w 7119498"/>
              <a:gd name="connsiteY648" fmla="*/ 5432414 h 6857999"/>
              <a:gd name="connsiteX649" fmla="*/ 1383410 w 7119498"/>
              <a:gd name="connsiteY649" fmla="*/ 5381801 h 6857999"/>
              <a:gd name="connsiteX650" fmla="*/ 1315926 w 7119498"/>
              <a:gd name="connsiteY650" fmla="*/ 5423978 h 6857999"/>
              <a:gd name="connsiteX651" fmla="*/ 1307491 w 7119498"/>
              <a:gd name="connsiteY651" fmla="*/ 5398672 h 6857999"/>
              <a:gd name="connsiteX652" fmla="*/ 1408716 w 7119498"/>
              <a:gd name="connsiteY652" fmla="*/ 5314318 h 6857999"/>
              <a:gd name="connsiteX653" fmla="*/ 1518376 w 7119498"/>
              <a:gd name="connsiteY653" fmla="*/ 5322753 h 6857999"/>
              <a:gd name="connsiteX654" fmla="*/ 1071299 w 7119498"/>
              <a:gd name="connsiteY654" fmla="*/ 5364930 h 6857999"/>
              <a:gd name="connsiteX655" fmla="*/ 1020686 w 7119498"/>
              <a:gd name="connsiteY655" fmla="*/ 5364930 h 6857999"/>
              <a:gd name="connsiteX656" fmla="*/ 978509 w 7119498"/>
              <a:gd name="connsiteY656" fmla="*/ 5322753 h 6857999"/>
              <a:gd name="connsiteX657" fmla="*/ 1029122 w 7119498"/>
              <a:gd name="connsiteY657" fmla="*/ 5314318 h 6857999"/>
              <a:gd name="connsiteX658" fmla="*/ 1071299 w 7119498"/>
              <a:gd name="connsiteY658" fmla="*/ 5364930 h 6857999"/>
              <a:gd name="connsiteX659" fmla="*/ 5516768 w 7119498"/>
              <a:gd name="connsiteY659" fmla="*/ 5280576 h 6857999"/>
              <a:gd name="connsiteX660" fmla="*/ 5542074 w 7119498"/>
              <a:gd name="connsiteY660" fmla="*/ 5381801 h 6857999"/>
              <a:gd name="connsiteX661" fmla="*/ 5432413 w 7119498"/>
              <a:gd name="connsiteY661" fmla="*/ 5356495 h 6857999"/>
              <a:gd name="connsiteX662" fmla="*/ 5432413 w 7119498"/>
              <a:gd name="connsiteY662" fmla="*/ 5305882 h 6857999"/>
              <a:gd name="connsiteX663" fmla="*/ 5491461 w 7119498"/>
              <a:gd name="connsiteY663" fmla="*/ 5263705 h 6857999"/>
              <a:gd name="connsiteX664" fmla="*/ 5516768 w 7119498"/>
              <a:gd name="connsiteY664" fmla="*/ 5280576 h 6857999"/>
              <a:gd name="connsiteX665" fmla="*/ 902590 w 7119498"/>
              <a:gd name="connsiteY665" fmla="*/ 5272140 h 6857999"/>
              <a:gd name="connsiteX666" fmla="*/ 902590 w 7119498"/>
              <a:gd name="connsiteY666" fmla="*/ 5297447 h 6857999"/>
              <a:gd name="connsiteX667" fmla="*/ 877284 w 7119498"/>
              <a:gd name="connsiteY667" fmla="*/ 5322753 h 6857999"/>
              <a:gd name="connsiteX668" fmla="*/ 1012251 w 7119498"/>
              <a:gd name="connsiteY668" fmla="*/ 5390236 h 6857999"/>
              <a:gd name="connsiteX669" fmla="*/ 953203 w 7119498"/>
              <a:gd name="connsiteY669" fmla="*/ 5415543 h 6857999"/>
              <a:gd name="connsiteX670" fmla="*/ 835107 w 7119498"/>
              <a:gd name="connsiteY670" fmla="*/ 5297447 h 6857999"/>
              <a:gd name="connsiteX671" fmla="*/ 860413 w 7119498"/>
              <a:gd name="connsiteY671" fmla="*/ 5255270 h 6857999"/>
              <a:gd name="connsiteX672" fmla="*/ 902590 w 7119498"/>
              <a:gd name="connsiteY672" fmla="*/ 5272140 h 6857999"/>
              <a:gd name="connsiteX673" fmla="*/ 1636472 w 7119498"/>
              <a:gd name="connsiteY673" fmla="*/ 5255270 h 6857999"/>
              <a:gd name="connsiteX674" fmla="*/ 1636472 w 7119498"/>
              <a:gd name="connsiteY674" fmla="*/ 5297447 h 6857999"/>
              <a:gd name="connsiteX675" fmla="*/ 1568989 w 7119498"/>
              <a:gd name="connsiteY675" fmla="*/ 5297447 h 6857999"/>
              <a:gd name="connsiteX676" fmla="*/ 1543683 w 7119498"/>
              <a:gd name="connsiteY676" fmla="*/ 5280576 h 6857999"/>
              <a:gd name="connsiteX677" fmla="*/ 1552118 w 7119498"/>
              <a:gd name="connsiteY677" fmla="*/ 5196222 h 6857999"/>
              <a:gd name="connsiteX678" fmla="*/ 1636472 w 7119498"/>
              <a:gd name="connsiteY678" fmla="*/ 5255270 h 6857999"/>
              <a:gd name="connsiteX679" fmla="*/ 5845749 w 7119498"/>
              <a:gd name="connsiteY679" fmla="*/ 5221528 h 6857999"/>
              <a:gd name="connsiteX680" fmla="*/ 5778266 w 7119498"/>
              <a:gd name="connsiteY680" fmla="*/ 5255270 h 6857999"/>
              <a:gd name="connsiteX681" fmla="*/ 5761395 w 7119498"/>
              <a:gd name="connsiteY681" fmla="*/ 5221528 h 6857999"/>
              <a:gd name="connsiteX682" fmla="*/ 5837314 w 7119498"/>
              <a:gd name="connsiteY682" fmla="*/ 5187786 h 6857999"/>
              <a:gd name="connsiteX683" fmla="*/ 5845749 w 7119498"/>
              <a:gd name="connsiteY683" fmla="*/ 5221528 h 6857999"/>
              <a:gd name="connsiteX684" fmla="*/ 6039764 w 7119498"/>
              <a:gd name="connsiteY684" fmla="*/ 5229963 h 6857999"/>
              <a:gd name="connsiteX685" fmla="*/ 5997587 w 7119498"/>
              <a:gd name="connsiteY685" fmla="*/ 5381801 h 6857999"/>
              <a:gd name="connsiteX686" fmla="*/ 5921668 w 7119498"/>
              <a:gd name="connsiteY686" fmla="*/ 5415543 h 6857999"/>
              <a:gd name="connsiteX687" fmla="*/ 5879491 w 7119498"/>
              <a:gd name="connsiteY687" fmla="*/ 5364930 h 6857999"/>
              <a:gd name="connsiteX688" fmla="*/ 5938539 w 7119498"/>
              <a:gd name="connsiteY688" fmla="*/ 5331188 h 6857999"/>
              <a:gd name="connsiteX689" fmla="*/ 5904797 w 7119498"/>
              <a:gd name="connsiteY689" fmla="*/ 5314318 h 6857999"/>
              <a:gd name="connsiteX690" fmla="*/ 5845749 w 7119498"/>
              <a:gd name="connsiteY690" fmla="*/ 5373366 h 6857999"/>
              <a:gd name="connsiteX691" fmla="*/ 5862620 w 7119498"/>
              <a:gd name="connsiteY691" fmla="*/ 5415543 h 6857999"/>
              <a:gd name="connsiteX692" fmla="*/ 5845749 w 7119498"/>
              <a:gd name="connsiteY692" fmla="*/ 5423978 h 6857999"/>
              <a:gd name="connsiteX693" fmla="*/ 5812008 w 7119498"/>
              <a:gd name="connsiteY693" fmla="*/ 5289011 h 6857999"/>
              <a:gd name="connsiteX694" fmla="*/ 6014458 w 7119498"/>
              <a:gd name="connsiteY694" fmla="*/ 5170915 h 6857999"/>
              <a:gd name="connsiteX695" fmla="*/ 6039764 w 7119498"/>
              <a:gd name="connsiteY695" fmla="*/ 5229963 h 6857999"/>
              <a:gd name="connsiteX696" fmla="*/ 5803572 w 7119498"/>
              <a:gd name="connsiteY696" fmla="*/ 5364930 h 6857999"/>
              <a:gd name="connsiteX697" fmla="*/ 5803572 w 7119498"/>
              <a:gd name="connsiteY697" fmla="*/ 5440849 h 6857999"/>
              <a:gd name="connsiteX698" fmla="*/ 5702347 w 7119498"/>
              <a:gd name="connsiteY698" fmla="*/ 5373366 h 6857999"/>
              <a:gd name="connsiteX699" fmla="*/ 5710782 w 7119498"/>
              <a:gd name="connsiteY699" fmla="*/ 5331188 h 6857999"/>
              <a:gd name="connsiteX700" fmla="*/ 5651734 w 7119498"/>
              <a:gd name="connsiteY700" fmla="*/ 5272140 h 6857999"/>
              <a:gd name="connsiteX701" fmla="*/ 5601122 w 7119498"/>
              <a:gd name="connsiteY701" fmla="*/ 5305882 h 6857999"/>
              <a:gd name="connsiteX702" fmla="*/ 5617993 w 7119498"/>
              <a:gd name="connsiteY702" fmla="*/ 5339624 h 6857999"/>
              <a:gd name="connsiteX703" fmla="*/ 5643299 w 7119498"/>
              <a:gd name="connsiteY703" fmla="*/ 5305882 h 6857999"/>
              <a:gd name="connsiteX704" fmla="*/ 5677041 w 7119498"/>
              <a:gd name="connsiteY704" fmla="*/ 5331188 h 6857999"/>
              <a:gd name="connsiteX705" fmla="*/ 5617993 w 7119498"/>
              <a:gd name="connsiteY705" fmla="*/ 5381801 h 6857999"/>
              <a:gd name="connsiteX706" fmla="*/ 5558945 w 7119498"/>
              <a:gd name="connsiteY706" fmla="*/ 5305882 h 6857999"/>
              <a:gd name="connsiteX707" fmla="*/ 5567380 w 7119498"/>
              <a:gd name="connsiteY707" fmla="*/ 5204657 h 6857999"/>
              <a:gd name="connsiteX708" fmla="*/ 5601122 w 7119498"/>
              <a:gd name="connsiteY708" fmla="*/ 5111867 h 6857999"/>
              <a:gd name="connsiteX709" fmla="*/ 5803572 w 7119498"/>
              <a:gd name="connsiteY709" fmla="*/ 5364930 h 6857999"/>
              <a:gd name="connsiteX710" fmla="*/ 1096605 w 7119498"/>
              <a:gd name="connsiteY710" fmla="*/ 5103432 h 6857999"/>
              <a:gd name="connsiteX711" fmla="*/ 1273749 w 7119498"/>
              <a:gd name="connsiteY711" fmla="*/ 5229963 h 6857999"/>
              <a:gd name="connsiteX712" fmla="*/ 1256878 w 7119498"/>
              <a:gd name="connsiteY712" fmla="*/ 5373366 h 6857999"/>
              <a:gd name="connsiteX713" fmla="*/ 1197830 w 7119498"/>
              <a:gd name="connsiteY713" fmla="*/ 5348059 h 6857999"/>
              <a:gd name="connsiteX714" fmla="*/ 1147218 w 7119498"/>
              <a:gd name="connsiteY714" fmla="*/ 5246834 h 6857999"/>
              <a:gd name="connsiteX715" fmla="*/ 1121911 w 7119498"/>
              <a:gd name="connsiteY715" fmla="*/ 5263705 h 6857999"/>
              <a:gd name="connsiteX716" fmla="*/ 1164089 w 7119498"/>
              <a:gd name="connsiteY716" fmla="*/ 5305882 h 6857999"/>
              <a:gd name="connsiteX717" fmla="*/ 1121911 w 7119498"/>
              <a:gd name="connsiteY717" fmla="*/ 5339624 h 6857999"/>
              <a:gd name="connsiteX718" fmla="*/ 1045993 w 7119498"/>
              <a:gd name="connsiteY718" fmla="*/ 5179351 h 6857999"/>
              <a:gd name="connsiteX719" fmla="*/ 1071299 w 7119498"/>
              <a:gd name="connsiteY719" fmla="*/ 5103432 h 6857999"/>
              <a:gd name="connsiteX720" fmla="*/ 1096605 w 7119498"/>
              <a:gd name="connsiteY720" fmla="*/ 5103432 h 6857999"/>
              <a:gd name="connsiteX721" fmla="*/ 1324362 w 7119498"/>
              <a:gd name="connsiteY721" fmla="*/ 5170915 h 6857999"/>
              <a:gd name="connsiteX722" fmla="*/ 1290620 w 7119498"/>
              <a:gd name="connsiteY722" fmla="*/ 5179351 h 6857999"/>
              <a:gd name="connsiteX723" fmla="*/ 1240007 w 7119498"/>
              <a:gd name="connsiteY723" fmla="*/ 5120303 h 6857999"/>
              <a:gd name="connsiteX724" fmla="*/ 1256878 w 7119498"/>
              <a:gd name="connsiteY724" fmla="*/ 5094997 h 6857999"/>
              <a:gd name="connsiteX725" fmla="*/ 1324362 w 7119498"/>
              <a:gd name="connsiteY725" fmla="*/ 5170915 h 6857999"/>
              <a:gd name="connsiteX726" fmla="*/ 1501506 w 7119498"/>
              <a:gd name="connsiteY726" fmla="*/ 5179351 h 6857999"/>
              <a:gd name="connsiteX727" fmla="*/ 1518376 w 7119498"/>
              <a:gd name="connsiteY727" fmla="*/ 5229963 h 6857999"/>
              <a:gd name="connsiteX728" fmla="*/ 1484635 w 7119498"/>
              <a:gd name="connsiteY728" fmla="*/ 5280576 h 6857999"/>
              <a:gd name="connsiteX729" fmla="*/ 1425587 w 7119498"/>
              <a:gd name="connsiteY729" fmla="*/ 5280576 h 6857999"/>
              <a:gd name="connsiteX730" fmla="*/ 1417151 w 7119498"/>
              <a:gd name="connsiteY730" fmla="*/ 5255270 h 6857999"/>
              <a:gd name="connsiteX731" fmla="*/ 1459328 w 7119498"/>
              <a:gd name="connsiteY731" fmla="*/ 5221528 h 6857999"/>
              <a:gd name="connsiteX732" fmla="*/ 1425587 w 7119498"/>
              <a:gd name="connsiteY732" fmla="*/ 5204657 h 6857999"/>
              <a:gd name="connsiteX733" fmla="*/ 1374974 w 7119498"/>
              <a:gd name="connsiteY733" fmla="*/ 5263705 h 6857999"/>
              <a:gd name="connsiteX734" fmla="*/ 1282185 w 7119498"/>
              <a:gd name="connsiteY734" fmla="*/ 5314318 h 6857999"/>
              <a:gd name="connsiteX735" fmla="*/ 1467764 w 7119498"/>
              <a:gd name="connsiteY735" fmla="*/ 5061255 h 6857999"/>
              <a:gd name="connsiteX736" fmla="*/ 1501506 w 7119498"/>
              <a:gd name="connsiteY736" fmla="*/ 5179351 h 6857999"/>
              <a:gd name="connsiteX737" fmla="*/ 6200037 w 7119498"/>
              <a:gd name="connsiteY737" fmla="*/ 5145609 h 6857999"/>
              <a:gd name="connsiteX738" fmla="*/ 6174731 w 7119498"/>
              <a:gd name="connsiteY738" fmla="*/ 5069690 h 6857999"/>
              <a:gd name="connsiteX739" fmla="*/ 6191602 w 7119498"/>
              <a:gd name="connsiteY739" fmla="*/ 5019078 h 6857999"/>
              <a:gd name="connsiteX740" fmla="*/ 6200037 w 7119498"/>
              <a:gd name="connsiteY740" fmla="*/ 5145609 h 6857999"/>
              <a:gd name="connsiteX741" fmla="*/ 6385616 w 7119498"/>
              <a:gd name="connsiteY741" fmla="*/ 4968465 h 6857999"/>
              <a:gd name="connsiteX742" fmla="*/ 6469971 w 7119498"/>
              <a:gd name="connsiteY742" fmla="*/ 5103432 h 6857999"/>
              <a:gd name="connsiteX743" fmla="*/ 5719218 w 7119498"/>
              <a:gd name="connsiteY743" fmla="*/ 5989152 h 6857999"/>
              <a:gd name="connsiteX744" fmla="*/ 5238399 w 7119498"/>
              <a:gd name="connsiteY744" fmla="*/ 6259085 h 6857999"/>
              <a:gd name="connsiteX745" fmla="*/ 5103432 w 7119498"/>
              <a:gd name="connsiteY745" fmla="*/ 6174731 h 6857999"/>
              <a:gd name="connsiteX746" fmla="*/ 5272140 w 7119498"/>
              <a:gd name="connsiteY746" fmla="*/ 6242214 h 6857999"/>
              <a:gd name="connsiteX747" fmla="*/ 6453100 w 7119498"/>
              <a:gd name="connsiteY747" fmla="*/ 5103432 h 6857999"/>
              <a:gd name="connsiteX748" fmla="*/ 6368745 w 7119498"/>
              <a:gd name="connsiteY748" fmla="*/ 4968465 h 6857999"/>
              <a:gd name="connsiteX749" fmla="*/ 6385616 w 7119498"/>
              <a:gd name="connsiteY749" fmla="*/ 4968465 h 6857999"/>
              <a:gd name="connsiteX750" fmla="*/ 6174731 w 7119498"/>
              <a:gd name="connsiteY750" fmla="*/ 4968465 h 6857999"/>
              <a:gd name="connsiteX751" fmla="*/ 6140989 w 7119498"/>
              <a:gd name="connsiteY751" fmla="*/ 5078126 h 6857999"/>
              <a:gd name="connsiteX752" fmla="*/ 6191602 w 7119498"/>
              <a:gd name="connsiteY752" fmla="*/ 5179351 h 6857999"/>
              <a:gd name="connsiteX753" fmla="*/ 6259085 w 7119498"/>
              <a:gd name="connsiteY753" fmla="*/ 5145609 h 6857999"/>
              <a:gd name="connsiteX754" fmla="*/ 6309698 w 7119498"/>
              <a:gd name="connsiteY754" fmla="*/ 5196222 h 6857999"/>
              <a:gd name="connsiteX755" fmla="*/ 6216908 w 7119498"/>
              <a:gd name="connsiteY755" fmla="*/ 5272140 h 6857999"/>
              <a:gd name="connsiteX756" fmla="*/ 6073506 w 7119498"/>
              <a:gd name="connsiteY756" fmla="*/ 5086561 h 6857999"/>
              <a:gd name="connsiteX757" fmla="*/ 6149424 w 7119498"/>
              <a:gd name="connsiteY757" fmla="*/ 4926288 h 6857999"/>
              <a:gd name="connsiteX758" fmla="*/ 6174731 w 7119498"/>
              <a:gd name="connsiteY758" fmla="*/ 4968465 h 6857999"/>
              <a:gd name="connsiteX759" fmla="*/ 927897 w 7119498"/>
              <a:gd name="connsiteY759" fmla="*/ 4993771 h 6857999"/>
              <a:gd name="connsiteX760" fmla="*/ 894155 w 7119498"/>
              <a:gd name="connsiteY760" fmla="*/ 5052819 h 6857999"/>
              <a:gd name="connsiteX761" fmla="*/ 902590 w 7119498"/>
              <a:gd name="connsiteY761" fmla="*/ 4985336 h 6857999"/>
              <a:gd name="connsiteX762" fmla="*/ 885720 w 7119498"/>
              <a:gd name="connsiteY762" fmla="*/ 4917853 h 6857999"/>
              <a:gd name="connsiteX763" fmla="*/ 927897 w 7119498"/>
              <a:gd name="connsiteY763" fmla="*/ 4993771 h 6857999"/>
              <a:gd name="connsiteX764" fmla="*/ 6520583 w 7119498"/>
              <a:gd name="connsiteY764" fmla="*/ 4943159 h 6857999"/>
              <a:gd name="connsiteX765" fmla="*/ 6571196 w 7119498"/>
              <a:gd name="connsiteY765" fmla="*/ 5094997 h 6857999"/>
              <a:gd name="connsiteX766" fmla="*/ 5449284 w 7119498"/>
              <a:gd name="connsiteY766" fmla="*/ 6292827 h 6857999"/>
              <a:gd name="connsiteX767" fmla="*/ 5246834 w 7119498"/>
              <a:gd name="connsiteY767" fmla="*/ 6360310 h 6857999"/>
              <a:gd name="connsiteX768" fmla="*/ 5187786 w 7119498"/>
              <a:gd name="connsiteY768" fmla="*/ 6351875 h 6857999"/>
              <a:gd name="connsiteX769" fmla="*/ 4985336 w 7119498"/>
              <a:gd name="connsiteY769" fmla="*/ 6191602 h 6857999"/>
              <a:gd name="connsiteX770" fmla="*/ 4985336 w 7119498"/>
              <a:gd name="connsiteY770" fmla="*/ 6132554 h 6857999"/>
              <a:gd name="connsiteX771" fmla="*/ 5002207 w 7119498"/>
              <a:gd name="connsiteY771" fmla="*/ 6124118 h 6857999"/>
              <a:gd name="connsiteX772" fmla="*/ 5044384 w 7119498"/>
              <a:gd name="connsiteY772" fmla="*/ 6149425 h 6857999"/>
              <a:gd name="connsiteX773" fmla="*/ 5078126 w 7119498"/>
              <a:gd name="connsiteY773" fmla="*/ 6208473 h 6857999"/>
              <a:gd name="connsiteX774" fmla="*/ 5246834 w 7119498"/>
              <a:gd name="connsiteY774" fmla="*/ 6292827 h 6857999"/>
              <a:gd name="connsiteX775" fmla="*/ 5702347 w 7119498"/>
              <a:gd name="connsiteY775" fmla="*/ 6039764 h 6857999"/>
              <a:gd name="connsiteX776" fmla="*/ 6444664 w 7119498"/>
              <a:gd name="connsiteY776" fmla="*/ 5272140 h 6857999"/>
              <a:gd name="connsiteX777" fmla="*/ 6495277 w 7119498"/>
              <a:gd name="connsiteY777" fmla="*/ 5128738 h 6857999"/>
              <a:gd name="connsiteX778" fmla="*/ 6495277 w 7119498"/>
              <a:gd name="connsiteY778" fmla="*/ 5094997 h 6857999"/>
              <a:gd name="connsiteX779" fmla="*/ 6326568 w 7119498"/>
              <a:gd name="connsiteY779" fmla="*/ 4917853 h 6857999"/>
              <a:gd name="connsiteX780" fmla="*/ 6318133 w 7119498"/>
              <a:gd name="connsiteY780" fmla="*/ 4867240 h 6857999"/>
              <a:gd name="connsiteX781" fmla="*/ 6385616 w 7119498"/>
              <a:gd name="connsiteY781" fmla="*/ 4858805 h 6857999"/>
              <a:gd name="connsiteX782" fmla="*/ 6520583 w 7119498"/>
              <a:gd name="connsiteY782" fmla="*/ 4943159 h 6857999"/>
              <a:gd name="connsiteX783" fmla="*/ 607351 w 7119498"/>
              <a:gd name="connsiteY783" fmla="*/ 4951594 h 6857999"/>
              <a:gd name="connsiteX784" fmla="*/ 598915 w 7119498"/>
              <a:gd name="connsiteY784" fmla="*/ 5019078 h 6857999"/>
              <a:gd name="connsiteX785" fmla="*/ 759188 w 7119498"/>
              <a:gd name="connsiteY785" fmla="*/ 5305882 h 6857999"/>
              <a:gd name="connsiteX786" fmla="*/ 1788310 w 7119498"/>
              <a:gd name="connsiteY786" fmla="*/ 6208473 h 6857999"/>
              <a:gd name="connsiteX787" fmla="*/ 1889535 w 7119498"/>
              <a:gd name="connsiteY787" fmla="*/ 6166295 h 6857999"/>
              <a:gd name="connsiteX788" fmla="*/ 1931712 w 7119498"/>
              <a:gd name="connsiteY788" fmla="*/ 6115683 h 6857999"/>
              <a:gd name="connsiteX789" fmla="*/ 1788310 w 7119498"/>
              <a:gd name="connsiteY789" fmla="*/ 6216908 h 6857999"/>
              <a:gd name="connsiteX790" fmla="*/ 1450893 w 7119498"/>
              <a:gd name="connsiteY790" fmla="*/ 6039764 h 6857999"/>
              <a:gd name="connsiteX791" fmla="*/ 1037557 w 7119498"/>
              <a:gd name="connsiteY791" fmla="*/ 5677041 h 6857999"/>
              <a:gd name="connsiteX792" fmla="*/ 590480 w 7119498"/>
              <a:gd name="connsiteY792" fmla="*/ 5035949 h 6857999"/>
              <a:gd name="connsiteX793" fmla="*/ 700140 w 7119498"/>
              <a:gd name="connsiteY793" fmla="*/ 4841934 h 6857999"/>
              <a:gd name="connsiteX794" fmla="*/ 607351 w 7119498"/>
              <a:gd name="connsiteY794" fmla="*/ 4951594 h 6857999"/>
              <a:gd name="connsiteX795" fmla="*/ 6588067 w 7119498"/>
              <a:gd name="connsiteY795" fmla="*/ 4993771 h 6857999"/>
              <a:gd name="connsiteX796" fmla="*/ 6630244 w 7119498"/>
              <a:gd name="connsiteY796" fmla="*/ 4892546 h 6857999"/>
              <a:gd name="connsiteX797" fmla="*/ 6588067 w 7119498"/>
              <a:gd name="connsiteY797" fmla="*/ 4816628 h 6857999"/>
              <a:gd name="connsiteX798" fmla="*/ 6647114 w 7119498"/>
              <a:gd name="connsiteY798" fmla="*/ 4892546 h 6857999"/>
              <a:gd name="connsiteX799" fmla="*/ 6588067 w 7119498"/>
              <a:gd name="connsiteY799" fmla="*/ 4993771 h 6857999"/>
              <a:gd name="connsiteX800" fmla="*/ 1020686 w 7119498"/>
              <a:gd name="connsiteY800" fmla="*/ 5002207 h 6857999"/>
              <a:gd name="connsiteX801" fmla="*/ 868849 w 7119498"/>
              <a:gd name="connsiteY801" fmla="*/ 5179351 h 6857999"/>
              <a:gd name="connsiteX802" fmla="*/ 767624 w 7119498"/>
              <a:gd name="connsiteY802" fmla="*/ 5094997 h 6857999"/>
              <a:gd name="connsiteX803" fmla="*/ 826672 w 7119498"/>
              <a:gd name="connsiteY803" fmla="*/ 5044384 h 6857999"/>
              <a:gd name="connsiteX804" fmla="*/ 894155 w 7119498"/>
              <a:gd name="connsiteY804" fmla="*/ 5111867 h 6857999"/>
              <a:gd name="connsiteX805" fmla="*/ 953203 w 7119498"/>
              <a:gd name="connsiteY805" fmla="*/ 4985336 h 6857999"/>
              <a:gd name="connsiteX806" fmla="*/ 902590 w 7119498"/>
              <a:gd name="connsiteY806" fmla="*/ 4850369 h 6857999"/>
              <a:gd name="connsiteX807" fmla="*/ 911026 w 7119498"/>
              <a:gd name="connsiteY807" fmla="*/ 4799757 h 6857999"/>
              <a:gd name="connsiteX808" fmla="*/ 1020686 w 7119498"/>
              <a:gd name="connsiteY808" fmla="*/ 5002207 h 6857999"/>
              <a:gd name="connsiteX809" fmla="*/ 1003816 w 7119498"/>
              <a:gd name="connsiteY809" fmla="*/ 4825063 h 6857999"/>
              <a:gd name="connsiteX810" fmla="*/ 1012251 w 7119498"/>
              <a:gd name="connsiteY810" fmla="*/ 4791321 h 6857999"/>
              <a:gd name="connsiteX811" fmla="*/ 1003816 w 7119498"/>
              <a:gd name="connsiteY811" fmla="*/ 4825063 h 6857999"/>
              <a:gd name="connsiteX812" fmla="*/ 742317 w 7119498"/>
              <a:gd name="connsiteY812" fmla="*/ 4740709 h 6857999"/>
              <a:gd name="connsiteX813" fmla="*/ 742317 w 7119498"/>
              <a:gd name="connsiteY813" fmla="*/ 4791321 h 6857999"/>
              <a:gd name="connsiteX814" fmla="*/ 674834 w 7119498"/>
              <a:gd name="connsiteY814" fmla="*/ 4808192 h 6857999"/>
              <a:gd name="connsiteX815" fmla="*/ 556738 w 7119498"/>
              <a:gd name="connsiteY815" fmla="*/ 5019078 h 6857999"/>
              <a:gd name="connsiteX816" fmla="*/ 700140 w 7119498"/>
              <a:gd name="connsiteY816" fmla="*/ 5314318 h 6857999"/>
              <a:gd name="connsiteX817" fmla="*/ 1796745 w 7119498"/>
              <a:gd name="connsiteY817" fmla="*/ 6259085 h 6857999"/>
              <a:gd name="connsiteX818" fmla="*/ 1931712 w 7119498"/>
              <a:gd name="connsiteY818" fmla="*/ 6191602 h 6857999"/>
              <a:gd name="connsiteX819" fmla="*/ 1973889 w 7119498"/>
              <a:gd name="connsiteY819" fmla="*/ 6081941 h 6857999"/>
              <a:gd name="connsiteX820" fmla="*/ 2041373 w 7119498"/>
              <a:gd name="connsiteY820" fmla="*/ 6065070 h 6857999"/>
              <a:gd name="connsiteX821" fmla="*/ 2049808 w 7119498"/>
              <a:gd name="connsiteY821" fmla="*/ 6098812 h 6857999"/>
              <a:gd name="connsiteX822" fmla="*/ 1813616 w 7119498"/>
              <a:gd name="connsiteY822" fmla="*/ 6343439 h 6857999"/>
              <a:gd name="connsiteX823" fmla="*/ 1417151 w 7119498"/>
              <a:gd name="connsiteY823" fmla="*/ 6140989 h 6857999"/>
              <a:gd name="connsiteX824" fmla="*/ 877284 w 7119498"/>
              <a:gd name="connsiteY824" fmla="*/ 5660170 h 6857999"/>
              <a:gd name="connsiteX825" fmla="*/ 480819 w 7119498"/>
              <a:gd name="connsiteY825" fmla="*/ 5019078 h 6857999"/>
              <a:gd name="connsiteX826" fmla="*/ 674834 w 7119498"/>
              <a:gd name="connsiteY826" fmla="*/ 4740709 h 6857999"/>
              <a:gd name="connsiteX827" fmla="*/ 742317 w 7119498"/>
              <a:gd name="connsiteY827" fmla="*/ 4740709 h 6857999"/>
              <a:gd name="connsiteX828" fmla="*/ 6731469 w 7119498"/>
              <a:gd name="connsiteY828" fmla="*/ 4723838 h 6857999"/>
              <a:gd name="connsiteX829" fmla="*/ 6756775 w 7119498"/>
              <a:gd name="connsiteY829" fmla="*/ 4723838 h 6857999"/>
              <a:gd name="connsiteX830" fmla="*/ 6731469 w 7119498"/>
              <a:gd name="connsiteY830" fmla="*/ 4723838 h 6857999"/>
              <a:gd name="connsiteX831" fmla="*/ 6832694 w 7119498"/>
              <a:gd name="connsiteY831" fmla="*/ 4698532 h 6857999"/>
              <a:gd name="connsiteX832" fmla="*/ 6773646 w 7119498"/>
              <a:gd name="connsiteY832" fmla="*/ 4825063 h 6857999"/>
              <a:gd name="connsiteX833" fmla="*/ 6756775 w 7119498"/>
              <a:gd name="connsiteY833" fmla="*/ 4774450 h 6857999"/>
              <a:gd name="connsiteX834" fmla="*/ 6807388 w 7119498"/>
              <a:gd name="connsiteY834" fmla="*/ 4698532 h 6857999"/>
              <a:gd name="connsiteX835" fmla="*/ 6832694 w 7119498"/>
              <a:gd name="connsiteY835" fmla="*/ 4698532 h 6857999"/>
              <a:gd name="connsiteX836" fmla="*/ 472384 w 7119498"/>
              <a:gd name="connsiteY836" fmla="*/ 4766015 h 6857999"/>
              <a:gd name="connsiteX837" fmla="*/ 489255 w 7119498"/>
              <a:gd name="connsiteY837" fmla="*/ 4850369 h 6857999"/>
              <a:gd name="connsiteX838" fmla="*/ 438642 w 7119498"/>
              <a:gd name="connsiteY838" fmla="*/ 4766015 h 6857999"/>
              <a:gd name="connsiteX839" fmla="*/ 489255 w 7119498"/>
              <a:gd name="connsiteY839" fmla="*/ 4690096 h 6857999"/>
              <a:gd name="connsiteX840" fmla="*/ 506125 w 7119498"/>
              <a:gd name="connsiteY840" fmla="*/ 4698532 h 6857999"/>
              <a:gd name="connsiteX841" fmla="*/ 472384 w 7119498"/>
              <a:gd name="connsiteY841" fmla="*/ 4766015 h 6857999"/>
              <a:gd name="connsiteX842" fmla="*/ 6748340 w 7119498"/>
              <a:gd name="connsiteY842" fmla="*/ 4875676 h 6857999"/>
              <a:gd name="connsiteX843" fmla="*/ 6604937 w 7119498"/>
              <a:gd name="connsiteY843" fmla="*/ 5094997 h 6857999"/>
              <a:gd name="connsiteX844" fmla="*/ 6596502 w 7119498"/>
              <a:gd name="connsiteY844" fmla="*/ 5035949 h 6857999"/>
              <a:gd name="connsiteX845" fmla="*/ 6630244 w 7119498"/>
              <a:gd name="connsiteY845" fmla="*/ 5002207 h 6857999"/>
              <a:gd name="connsiteX846" fmla="*/ 6680856 w 7119498"/>
              <a:gd name="connsiteY846" fmla="*/ 4867240 h 6857999"/>
              <a:gd name="connsiteX847" fmla="*/ 6588067 w 7119498"/>
              <a:gd name="connsiteY847" fmla="*/ 4757580 h 6857999"/>
              <a:gd name="connsiteX848" fmla="*/ 6512148 w 7119498"/>
              <a:gd name="connsiteY848" fmla="*/ 4841934 h 6857999"/>
              <a:gd name="connsiteX849" fmla="*/ 6444664 w 7119498"/>
              <a:gd name="connsiteY849" fmla="*/ 4782886 h 6857999"/>
              <a:gd name="connsiteX850" fmla="*/ 6562760 w 7119498"/>
              <a:gd name="connsiteY850" fmla="*/ 4681661 h 6857999"/>
              <a:gd name="connsiteX851" fmla="*/ 6748340 w 7119498"/>
              <a:gd name="connsiteY851" fmla="*/ 4875676 h 6857999"/>
              <a:gd name="connsiteX852" fmla="*/ 6014458 w 7119498"/>
              <a:gd name="connsiteY852" fmla="*/ 4681661 h 6857999"/>
              <a:gd name="connsiteX853" fmla="*/ 5997587 w 7119498"/>
              <a:gd name="connsiteY853" fmla="*/ 4740709 h 6857999"/>
              <a:gd name="connsiteX854" fmla="*/ 6056635 w 7119498"/>
              <a:gd name="connsiteY854" fmla="*/ 4892546 h 6857999"/>
              <a:gd name="connsiteX855" fmla="*/ 6006022 w 7119498"/>
              <a:gd name="connsiteY855" fmla="*/ 4993771 h 6857999"/>
              <a:gd name="connsiteX856" fmla="*/ 6022893 w 7119498"/>
              <a:gd name="connsiteY856" fmla="*/ 5044384 h 6857999"/>
              <a:gd name="connsiteX857" fmla="*/ 5938539 w 7119498"/>
              <a:gd name="connsiteY857" fmla="*/ 5128738 h 6857999"/>
              <a:gd name="connsiteX858" fmla="*/ 5904797 w 7119498"/>
              <a:gd name="connsiteY858" fmla="*/ 5111867 h 6857999"/>
              <a:gd name="connsiteX859" fmla="*/ 5963845 w 7119498"/>
              <a:gd name="connsiteY859" fmla="*/ 5061255 h 6857999"/>
              <a:gd name="connsiteX860" fmla="*/ 5904797 w 7119498"/>
              <a:gd name="connsiteY860" fmla="*/ 5019078 h 6857999"/>
              <a:gd name="connsiteX861" fmla="*/ 5778266 w 7119498"/>
              <a:gd name="connsiteY861" fmla="*/ 5179351 h 6857999"/>
              <a:gd name="connsiteX862" fmla="*/ 5744524 w 7119498"/>
              <a:gd name="connsiteY862" fmla="*/ 5187786 h 6857999"/>
              <a:gd name="connsiteX863" fmla="*/ 5736089 w 7119498"/>
              <a:gd name="connsiteY863" fmla="*/ 5145609 h 6857999"/>
              <a:gd name="connsiteX864" fmla="*/ 5752960 w 7119498"/>
              <a:gd name="connsiteY864" fmla="*/ 5061255 h 6857999"/>
              <a:gd name="connsiteX865" fmla="*/ 5727653 w 7119498"/>
              <a:gd name="connsiteY865" fmla="*/ 5044384 h 6857999"/>
              <a:gd name="connsiteX866" fmla="*/ 5685476 w 7119498"/>
              <a:gd name="connsiteY866" fmla="*/ 5086561 h 6857999"/>
              <a:gd name="connsiteX867" fmla="*/ 5651734 w 7119498"/>
              <a:gd name="connsiteY867" fmla="*/ 5044384 h 6857999"/>
              <a:gd name="connsiteX868" fmla="*/ 5719218 w 7119498"/>
              <a:gd name="connsiteY868" fmla="*/ 4985336 h 6857999"/>
              <a:gd name="connsiteX869" fmla="*/ 5786701 w 7119498"/>
              <a:gd name="connsiteY869" fmla="*/ 5002207 h 6857999"/>
              <a:gd name="connsiteX870" fmla="*/ 5845749 w 7119498"/>
              <a:gd name="connsiteY870" fmla="*/ 4976901 h 6857999"/>
              <a:gd name="connsiteX871" fmla="*/ 5921668 w 7119498"/>
              <a:gd name="connsiteY871" fmla="*/ 4968465 h 6857999"/>
              <a:gd name="connsiteX872" fmla="*/ 6014458 w 7119498"/>
              <a:gd name="connsiteY872" fmla="*/ 4884111 h 6857999"/>
              <a:gd name="connsiteX873" fmla="*/ 5955410 w 7119498"/>
              <a:gd name="connsiteY873" fmla="*/ 4808192 h 6857999"/>
              <a:gd name="connsiteX874" fmla="*/ 5904797 w 7119498"/>
              <a:gd name="connsiteY874" fmla="*/ 4841934 h 6857999"/>
              <a:gd name="connsiteX875" fmla="*/ 5930103 w 7119498"/>
              <a:gd name="connsiteY875" fmla="*/ 4875676 h 6857999"/>
              <a:gd name="connsiteX876" fmla="*/ 5887926 w 7119498"/>
              <a:gd name="connsiteY876" fmla="*/ 4909417 h 6857999"/>
              <a:gd name="connsiteX877" fmla="*/ 5837314 w 7119498"/>
              <a:gd name="connsiteY877" fmla="*/ 4841934 h 6857999"/>
              <a:gd name="connsiteX878" fmla="*/ 5930103 w 7119498"/>
              <a:gd name="connsiteY878" fmla="*/ 4740709 h 6857999"/>
              <a:gd name="connsiteX879" fmla="*/ 6006022 w 7119498"/>
              <a:gd name="connsiteY879" fmla="*/ 4622613 h 6857999"/>
              <a:gd name="connsiteX880" fmla="*/ 6014458 w 7119498"/>
              <a:gd name="connsiteY880" fmla="*/ 4681661 h 6857999"/>
              <a:gd name="connsiteX881" fmla="*/ 6545889 w 7119498"/>
              <a:gd name="connsiteY881" fmla="*/ 4647919 h 6857999"/>
              <a:gd name="connsiteX882" fmla="*/ 6495277 w 7119498"/>
              <a:gd name="connsiteY882" fmla="*/ 4639484 h 6857999"/>
              <a:gd name="connsiteX883" fmla="*/ 6520583 w 7119498"/>
              <a:gd name="connsiteY883" fmla="*/ 4597307 h 6857999"/>
              <a:gd name="connsiteX884" fmla="*/ 6545889 w 7119498"/>
              <a:gd name="connsiteY884" fmla="*/ 4647919 h 6857999"/>
              <a:gd name="connsiteX885" fmla="*/ 388030 w 7119498"/>
              <a:gd name="connsiteY885" fmla="*/ 4597307 h 6857999"/>
              <a:gd name="connsiteX886" fmla="*/ 354288 w 7119498"/>
              <a:gd name="connsiteY886" fmla="*/ 4622613 h 6857999"/>
              <a:gd name="connsiteX887" fmla="*/ 354288 w 7119498"/>
              <a:gd name="connsiteY887" fmla="*/ 4588871 h 6857999"/>
              <a:gd name="connsiteX888" fmla="*/ 388030 w 7119498"/>
              <a:gd name="connsiteY888" fmla="*/ 4597307 h 6857999"/>
              <a:gd name="connsiteX889" fmla="*/ 632657 w 7119498"/>
              <a:gd name="connsiteY889" fmla="*/ 4681661 h 6857999"/>
              <a:gd name="connsiteX890" fmla="*/ 573609 w 7119498"/>
              <a:gd name="connsiteY890" fmla="*/ 4749144 h 6857999"/>
              <a:gd name="connsiteX891" fmla="*/ 514561 w 7119498"/>
              <a:gd name="connsiteY891" fmla="*/ 4647919 h 6857999"/>
              <a:gd name="connsiteX892" fmla="*/ 413336 w 7119498"/>
              <a:gd name="connsiteY892" fmla="*/ 4766015 h 6857999"/>
              <a:gd name="connsiteX893" fmla="*/ 463948 w 7119498"/>
              <a:gd name="connsiteY893" fmla="*/ 4900982 h 6857999"/>
              <a:gd name="connsiteX894" fmla="*/ 455513 w 7119498"/>
              <a:gd name="connsiteY894" fmla="*/ 4960030 h 6857999"/>
              <a:gd name="connsiteX895" fmla="*/ 430207 w 7119498"/>
              <a:gd name="connsiteY895" fmla="*/ 4968465 h 6857999"/>
              <a:gd name="connsiteX896" fmla="*/ 328982 w 7119498"/>
              <a:gd name="connsiteY896" fmla="*/ 4782886 h 6857999"/>
              <a:gd name="connsiteX897" fmla="*/ 506125 w 7119498"/>
              <a:gd name="connsiteY897" fmla="*/ 4572000 h 6857999"/>
              <a:gd name="connsiteX898" fmla="*/ 632657 w 7119498"/>
              <a:gd name="connsiteY898" fmla="*/ 4681661 h 6857999"/>
              <a:gd name="connsiteX899" fmla="*/ 328982 w 7119498"/>
              <a:gd name="connsiteY899" fmla="*/ 4656354 h 6857999"/>
              <a:gd name="connsiteX900" fmla="*/ 312111 w 7119498"/>
              <a:gd name="connsiteY900" fmla="*/ 4698532 h 6857999"/>
              <a:gd name="connsiteX901" fmla="*/ 236192 w 7119498"/>
              <a:gd name="connsiteY901" fmla="*/ 4580436 h 6857999"/>
              <a:gd name="connsiteX902" fmla="*/ 244627 w 7119498"/>
              <a:gd name="connsiteY902" fmla="*/ 4546694 h 6857999"/>
              <a:gd name="connsiteX903" fmla="*/ 328982 w 7119498"/>
              <a:gd name="connsiteY903" fmla="*/ 4656354 h 6857999"/>
              <a:gd name="connsiteX904" fmla="*/ 6520583 w 7119498"/>
              <a:gd name="connsiteY904" fmla="*/ 4555129 h 6857999"/>
              <a:gd name="connsiteX905" fmla="*/ 6461535 w 7119498"/>
              <a:gd name="connsiteY905" fmla="*/ 4622613 h 6857999"/>
              <a:gd name="connsiteX906" fmla="*/ 6461535 w 7119498"/>
              <a:gd name="connsiteY906" fmla="*/ 4690096 h 6857999"/>
              <a:gd name="connsiteX907" fmla="*/ 6436229 w 7119498"/>
              <a:gd name="connsiteY907" fmla="*/ 4639484 h 6857999"/>
              <a:gd name="connsiteX908" fmla="*/ 6512148 w 7119498"/>
              <a:gd name="connsiteY908" fmla="*/ 4538259 h 6857999"/>
              <a:gd name="connsiteX909" fmla="*/ 6520583 w 7119498"/>
              <a:gd name="connsiteY909" fmla="*/ 4555129 h 6857999"/>
              <a:gd name="connsiteX910" fmla="*/ 1130347 w 7119498"/>
              <a:gd name="connsiteY910" fmla="*/ 4563565 h 6857999"/>
              <a:gd name="connsiteX911" fmla="*/ 1130347 w 7119498"/>
              <a:gd name="connsiteY911" fmla="*/ 4656354 h 6857999"/>
              <a:gd name="connsiteX912" fmla="*/ 1256878 w 7119498"/>
              <a:gd name="connsiteY912" fmla="*/ 4749144 h 6857999"/>
              <a:gd name="connsiteX913" fmla="*/ 1214701 w 7119498"/>
              <a:gd name="connsiteY913" fmla="*/ 4791321 h 6857999"/>
              <a:gd name="connsiteX914" fmla="*/ 1189395 w 7119498"/>
              <a:gd name="connsiteY914" fmla="*/ 4723838 h 6857999"/>
              <a:gd name="connsiteX915" fmla="*/ 1164089 w 7119498"/>
              <a:gd name="connsiteY915" fmla="*/ 4715402 h 6857999"/>
              <a:gd name="connsiteX916" fmla="*/ 1105041 w 7119498"/>
              <a:gd name="connsiteY916" fmla="*/ 4782886 h 6857999"/>
              <a:gd name="connsiteX917" fmla="*/ 1240007 w 7119498"/>
              <a:gd name="connsiteY917" fmla="*/ 4858805 h 6857999"/>
              <a:gd name="connsiteX918" fmla="*/ 1299055 w 7119498"/>
              <a:gd name="connsiteY918" fmla="*/ 4892546 h 6857999"/>
              <a:gd name="connsiteX919" fmla="*/ 1366539 w 7119498"/>
              <a:gd name="connsiteY919" fmla="*/ 4892546 h 6857999"/>
              <a:gd name="connsiteX920" fmla="*/ 1425587 w 7119498"/>
              <a:gd name="connsiteY920" fmla="*/ 4951594 h 6857999"/>
              <a:gd name="connsiteX921" fmla="*/ 1417151 w 7119498"/>
              <a:gd name="connsiteY921" fmla="*/ 4976901 h 6857999"/>
              <a:gd name="connsiteX922" fmla="*/ 1391845 w 7119498"/>
              <a:gd name="connsiteY922" fmla="*/ 4985336 h 6857999"/>
              <a:gd name="connsiteX923" fmla="*/ 1358103 w 7119498"/>
              <a:gd name="connsiteY923" fmla="*/ 4951594 h 6857999"/>
              <a:gd name="connsiteX924" fmla="*/ 1307491 w 7119498"/>
              <a:gd name="connsiteY924" fmla="*/ 5086561 h 6857999"/>
              <a:gd name="connsiteX925" fmla="*/ 1282185 w 7119498"/>
              <a:gd name="connsiteY925" fmla="*/ 5086561 h 6857999"/>
              <a:gd name="connsiteX926" fmla="*/ 1273749 w 7119498"/>
              <a:gd name="connsiteY926" fmla="*/ 5069690 h 6857999"/>
              <a:gd name="connsiteX927" fmla="*/ 1290620 w 7119498"/>
              <a:gd name="connsiteY927" fmla="*/ 5002207 h 6857999"/>
              <a:gd name="connsiteX928" fmla="*/ 1189395 w 7119498"/>
              <a:gd name="connsiteY928" fmla="*/ 4909417 h 6857999"/>
              <a:gd name="connsiteX929" fmla="*/ 1130347 w 7119498"/>
              <a:gd name="connsiteY929" fmla="*/ 4951594 h 6857999"/>
              <a:gd name="connsiteX930" fmla="*/ 1189395 w 7119498"/>
              <a:gd name="connsiteY930" fmla="*/ 4993771 h 6857999"/>
              <a:gd name="connsiteX931" fmla="*/ 1155653 w 7119498"/>
              <a:gd name="connsiteY931" fmla="*/ 5035949 h 6857999"/>
              <a:gd name="connsiteX932" fmla="*/ 1079734 w 7119498"/>
              <a:gd name="connsiteY932" fmla="*/ 4951594 h 6857999"/>
              <a:gd name="connsiteX933" fmla="*/ 1105041 w 7119498"/>
              <a:gd name="connsiteY933" fmla="*/ 4892546 h 6857999"/>
              <a:gd name="connsiteX934" fmla="*/ 1054428 w 7119498"/>
              <a:gd name="connsiteY934" fmla="*/ 4791321 h 6857999"/>
              <a:gd name="connsiteX935" fmla="*/ 1105041 w 7119498"/>
              <a:gd name="connsiteY935" fmla="*/ 4673225 h 6857999"/>
              <a:gd name="connsiteX936" fmla="*/ 1088170 w 7119498"/>
              <a:gd name="connsiteY936" fmla="*/ 4588871 h 6857999"/>
              <a:gd name="connsiteX937" fmla="*/ 1121911 w 7119498"/>
              <a:gd name="connsiteY937" fmla="*/ 4504517 h 6857999"/>
              <a:gd name="connsiteX938" fmla="*/ 1130347 w 7119498"/>
              <a:gd name="connsiteY938" fmla="*/ 4563565 h 6857999"/>
              <a:gd name="connsiteX939" fmla="*/ 565173 w 7119498"/>
              <a:gd name="connsiteY939" fmla="*/ 4538259 h 6857999"/>
              <a:gd name="connsiteX940" fmla="*/ 522996 w 7119498"/>
              <a:gd name="connsiteY940" fmla="*/ 4546694 h 6857999"/>
              <a:gd name="connsiteX941" fmla="*/ 548303 w 7119498"/>
              <a:gd name="connsiteY941" fmla="*/ 4487646 h 6857999"/>
              <a:gd name="connsiteX942" fmla="*/ 565173 w 7119498"/>
              <a:gd name="connsiteY942" fmla="*/ 4538259 h 6857999"/>
              <a:gd name="connsiteX943" fmla="*/ 6545889 w 7119498"/>
              <a:gd name="connsiteY943" fmla="*/ 4470775 h 6857999"/>
              <a:gd name="connsiteX944" fmla="*/ 6402487 w 7119498"/>
              <a:gd name="connsiteY944" fmla="*/ 4631048 h 6857999"/>
              <a:gd name="connsiteX945" fmla="*/ 6436229 w 7119498"/>
              <a:gd name="connsiteY945" fmla="*/ 4723838 h 6857999"/>
              <a:gd name="connsiteX946" fmla="*/ 6419358 w 7119498"/>
              <a:gd name="connsiteY946" fmla="*/ 4749144 h 6857999"/>
              <a:gd name="connsiteX947" fmla="*/ 6343439 w 7119498"/>
              <a:gd name="connsiteY947" fmla="*/ 4622613 h 6857999"/>
              <a:gd name="connsiteX948" fmla="*/ 6495277 w 7119498"/>
              <a:gd name="connsiteY948" fmla="*/ 4470775 h 6857999"/>
              <a:gd name="connsiteX949" fmla="*/ 6545889 w 7119498"/>
              <a:gd name="connsiteY949" fmla="*/ 4470775 h 6857999"/>
              <a:gd name="connsiteX950" fmla="*/ 598915 w 7119498"/>
              <a:gd name="connsiteY950" fmla="*/ 4563565 h 6857999"/>
              <a:gd name="connsiteX951" fmla="*/ 598915 w 7119498"/>
              <a:gd name="connsiteY951" fmla="*/ 4529823 h 6857999"/>
              <a:gd name="connsiteX952" fmla="*/ 556738 w 7119498"/>
              <a:gd name="connsiteY952" fmla="*/ 4453904 h 6857999"/>
              <a:gd name="connsiteX953" fmla="*/ 607351 w 7119498"/>
              <a:gd name="connsiteY953" fmla="*/ 4512952 h 6857999"/>
              <a:gd name="connsiteX954" fmla="*/ 598915 w 7119498"/>
              <a:gd name="connsiteY954" fmla="*/ 4563565 h 6857999"/>
              <a:gd name="connsiteX955" fmla="*/ 6849565 w 7119498"/>
              <a:gd name="connsiteY955" fmla="*/ 4437033 h 6857999"/>
              <a:gd name="connsiteX956" fmla="*/ 6849565 w 7119498"/>
              <a:gd name="connsiteY956" fmla="*/ 4479211 h 6857999"/>
              <a:gd name="connsiteX957" fmla="*/ 6714598 w 7119498"/>
              <a:gd name="connsiteY957" fmla="*/ 4597307 h 6857999"/>
              <a:gd name="connsiteX958" fmla="*/ 6680856 w 7119498"/>
              <a:gd name="connsiteY958" fmla="*/ 4572000 h 6857999"/>
              <a:gd name="connsiteX959" fmla="*/ 6824258 w 7119498"/>
              <a:gd name="connsiteY959" fmla="*/ 4437033 h 6857999"/>
              <a:gd name="connsiteX960" fmla="*/ 6849565 w 7119498"/>
              <a:gd name="connsiteY960" fmla="*/ 4437033 h 6857999"/>
              <a:gd name="connsiteX961" fmla="*/ 6950790 w 7119498"/>
              <a:gd name="connsiteY961" fmla="*/ 4428598 h 6857999"/>
              <a:gd name="connsiteX962" fmla="*/ 6731469 w 7119498"/>
              <a:gd name="connsiteY962" fmla="*/ 4690096 h 6857999"/>
              <a:gd name="connsiteX963" fmla="*/ 6554325 w 7119498"/>
              <a:gd name="connsiteY963" fmla="*/ 4555129 h 6857999"/>
              <a:gd name="connsiteX964" fmla="*/ 6613373 w 7119498"/>
              <a:gd name="connsiteY964" fmla="*/ 4487646 h 6857999"/>
              <a:gd name="connsiteX965" fmla="*/ 6663985 w 7119498"/>
              <a:gd name="connsiteY965" fmla="*/ 4529823 h 6857999"/>
              <a:gd name="connsiteX966" fmla="*/ 6638679 w 7119498"/>
              <a:gd name="connsiteY966" fmla="*/ 4588871 h 6857999"/>
              <a:gd name="connsiteX967" fmla="*/ 6714598 w 7119498"/>
              <a:gd name="connsiteY967" fmla="*/ 4631048 h 6857999"/>
              <a:gd name="connsiteX968" fmla="*/ 6874871 w 7119498"/>
              <a:gd name="connsiteY968" fmla="*/ 4479211 h 6857999"/>
              <a:gd name="connsiteX969" fmla="*/ 6874871 w 7119498"/>
              <a:gd name="connsiteY969" fmla="*/ 4420163 h 6857999"/>
              <a:gd name="connsiteX970" fmla="*/ 6942354 w 7119498"/>
              <a:gd name="connsiteY970" fmla="*/ 4361115 h 6857999"/>
              <a:gd name="connsiteX971" fmla="*/ 6950790 w 7119498"/>
              <a:gd name="connsiteY971" fmla="*/ 4428598 h 6857999"/>
              <a:gd name="connsiteX972" fmla="*/ 582044 w 7119498"/>
              <a:gd name="connsiteY972" fmla="*/ 4361115 h 6857999"/>
              <a:gd name="connsiteX973" fmla="*/ 700140 w 7119498"/>
              <a:gd name="connsiteY973" fmla="*/ 4529823 h 6857999"/>
              <a:gd name="connsiteX974" fmla="*/ 666399 w 7119498"/>
              <a:gd name="connsiteY974" fmla="*/ 4639484 h 6857999"/>
              <a:gd name="connsiteX975" fmla="*/ 641092 w 7119498"/>
              <a:gd name="connsiteY975" fmla="*/ 4572000 h 6857999"/>
              <a:gd name="connsiteX976" fmla="*/ 641092 w 7119498"/>
              <a:gd name="connsiteY976" fmla="*/ 4529823 h 6857999"/>
              <a:gd name="connsiteX977" fmla="*/ 556738 w 7119498"/>
              <a:gd name="connsiteY977" fmla="*/ 4394856 h 6857999"/>
              <a:gd name="connsiteX978" fmla="*/ 556738 w 7119498"/>
              <a:gd name="connsiteY978" fmla="*/ 4361115 h 6857999"/>
              <a:gd name="connsiteX979" fmla="*/ 582044 w 7119498"/>
              <a:gd name="connsiteY979" fmla="*/ 4361115 h 6857999"/>
              <a:gd name="connsiteX980" fmla="*/ 337417 w 7119498"/>
              <a:gd name="connsiteY980" fmla="*/ 4420163 h 6857999"/>
              <a:gd name="connsiteX981" fmla="*/ 413336 w 7119498"/>
              <a:gd name="connsiteY981" fmla="*/ 4445469 h 6857999"/>
              <a:gd name="connsiteX982" fmla="*/ 371159 w 7119498"/>
              <a:gd name="connsiteY982" fmla="*/ 4453904 h 6857999"/>
              <a:gd name="connsiteX983" fmla="*/ 261498 w 7119498"/>
              <a:gd name="connsiteY983" fmla="*/ 4327373 h 6857999"/>
              <a:gd name="connsiteX984" fmla="*/ 269934 w 7119498"/>
              <a:gd name="connsiteY984" fmla="*/ 4310502 h 6857999"/>
              <a:gd name="connsiteX985" fmla="*/ 337417 w 7119498"/>
              <a:gd name="connsiteY985" fmla="*/ 4420163 h 6857999"/>
              <a:gd name="connsiteX986" fmla="*/ 6739904 w 7119498"/>
              <a:gd name="connsiteY986" fmla="*/ 4276760 h 6857999"/>
              <a:gd name="connsiteX987" fmla="*/ 6571196 w 7119498"/>
              <a:gd name="connsiteY987" fmla="*/ 4302067 h 6857999"/>
              <a:gd name="connsiteX988" fmla="*/ 6478406 w 7119498"/>
              <a:gd name="connsiteY988" fmla="*/ 4377985 h 6857999"/>
              <a:gd name="connsiteX989" fmla="*/ 6191602 w 7119498"/>
              <a:gd name="connsiteY989" fmla="*/ 4597307 h 6857999"/>
              <a:gd name="connsiteX990" fmla="*/ 6267520 w 7119498"/>
              <a:gd name="connsiteY990" fmla="*/ 4757580 h 6857999"/>
              <a:gd name="connsiteX991" fmla="*/ 6284391 w 7119498"/>
              <a:gd name="connsiteY991" fmla="*/ 4884111 h 6857999"/>
              <a:gd name="connsiteX992" fmla="*/ 6410923 w 7119498"/>
              <a:gd name="connsiteY992" fmla="*/ 5035949 h 6857999"/>
              <a:gd name="connsiteX993" fmla="*/ 6250650 w 7119498"/>
              <a:gd name="connsiteY993" fmla="*/ 4782886 h 6857999"/>
              <a:gd name="connsiteX994" fmla="*/ 6166295 w 7119498"/>
              <a:gd name="connsiteY994" fmla="*/ 4639484 h 6857999"/>
              <a:gd name="connsiteX995" fmla="*/ 6166295 w 7119498"/>
              <a:gd name="connsiteY995" fmla="*/ 4588871 h 6857999"/>
              <a:gd name="connsiteX996" fmla="*/ 6309698 w 7119498"/>
              <a:gd name="connsiteY996" fmla="*/ 4377985 h 6857999"/>
              <a:gd name="connsiteX997" fmla="*/ 6453100 w 7119498"/>
              <a:gd name="connsiteY997" fmla="*/ 4361115 h 6857999"/>
              <a:gd name="connsiteX998" fmla="*/ 6520583 w 7119498"/>
              <a:gd name="connsiteY998" fmla="*/ 4310502 h 6857999"/>
              <a:gd name="connsiteX999" fmla="*/ 6647114 w 7119498"/>
              <a:gd name="connsiteY999" fmla="*/ 4259890 h 6857999"/>
              <a:gd name="connsiteX1000" fmla="*/ 6739904 w 7119498"/>
              <a:gd name="connsiteY1000" fmla="*/ 4276760 h 6857999"/>
              <a:gd name="connsiteX1001" fmla="*/ 371159 w 7119498"/>
              <a:gd name="connsiteY1001" fmla="*/ 4487646 h 6857999"/>
              <a:gd name="connsiteX1002" fmla="*/ 455513 w 7119498"/>
              <a:gd name="connsiteY1002" fmla="*/ 4428598 h 6857999"/>
              <a:gd name="connsiteX1003" fmla="*/ 396465 w 7119498"/>
              <a:gd name="connsiteY1003" fmla="*/ 4377985 h 6857999"/>
              <a:gd name="connsiteX1004" fmla="*/ 463948 w 7119498"/>
              <a:gd name="connsiteY1004" fmla="*/ 4327373 h 6857999"/>
              <a:gd name="connsiteX1005" fmla="*/ 531432 w 7119498"/>
              <a:gd name="connsiteY1005" fmla="*/ 4403292 h 6857999"/>
              <a:gd name="connsiteX1006" fmla="*/ 371159 w 7119498"/>
              <a:gd name="connsiteY1006" fmla="*/ 4555129 h 6857999"/>
              <a:gd name="connsiteX1007" fmla="*/ 160273 w 7119498"/>
              <a:gd name="connsiteY1007" fmla="*/ 4369550 h 6857999"/>
              <a:gd name="connsiteX1008" fmla="*/ 168708 w 7119498"/>
              <a:gd name="connsiteY1008" fmla="*/ 4251454 h 6857999"/>
              <a:gd name="connsiteX1009" fmla="*/ 371159 w 7119498"/>
              <a:gd name="connsiteY1009" fmla="*/ 4487646 h 6857999"/>
              <a:gd name="connsiteX1010" fmla="*/ 6815823 w 7119498"/>
              <a:gd name="connsiteY1010" fmla="*/ 4217712 h 6857999"/>
              <a:gd name="connsiteX1011" fmla="*/ 6773646 w 7119498"/>
              <a:gd name="connsiteY1011" fmla="*/ 4251454 h 6857999"/>
              <a:gd name="connsiteX1012" fmla="*/ 6663985 w 7119498"/>
              <a:gd name="connsiteY1012" fmla="*/ 4226148 h 6857999"/>
              <a:gd name="connsiteX1013" fmla="*/ 6537454 w 7119498"/>
              <a:gd name="connsiteY1013" fmla="*/ 4259890 h 6857999"/>
              <a:gd name="connsiteX1014" fmla="*/ 6453100 w 7119498"/>
              <a:gd name="connsiteY1014" fmla="*/ 4327373 h 6857999"/>
              <a:gd name="connsiteX1015" fmla="*/ 6132554 w 7119498"/>
              <a:gd name="connsiteY1015" fmla="*/ 4588871 h 6857999"/>
              <a:gd name="connsiteX1016" fmla="*/ 6225343 w 7119498"/>
              <a:gd name="connsiteY1016" fmla="*/ 4808192 h 6857999"/>
              <a:gd name="connsiteX1017" fmla="*/ 6242214 w 7119498"/>
              <a:gd name="connsiteY1017" fmla="*/ 4917853 h 6857999"/>
              <a:gd name="connsiteX1018" fmla="*/ 6427793 w 7119498"/>
              <a:gd name="connsiteY1018" fmla="*/ 5086561 h 6857999"/>
              <a:gd name="connsiteX1019" fmla="*/ 6427793 w 7119498"/>
              <a:gd name="connsiteY1019" fmla="*/ 5120303 h 6857999"/>
              <a:gd name="connsiteX1020" fmla="*/ 6394052 w 7119498"/>
              <a:gd name="connsiteY1020" fmla="*/ 5128738 h 6857999"/>
              <a:gd name="connsiteX1021" fmla="*/ 6216908 w 7119498"/>
              <a:gd name="connsiteY1021" fmla="*/ 4993771 h 6857999"/>
              <a:gd name="connsiteX1022" fmla="*/ 6157860 w 7119498"/>
              <a:gd name="connsiteY1022" fmla="*/ 4808192 h 6857999"/>
              <a:gd name="connsiteX1023" fmla="*/ 6081941 w 7119498"/>
              <a:gd name="connsiteY1023" fmla="*/ 4588871 h 6857999"/>
              <a:gd name="connsiteX1024" fmla="*/ 6242214 w 7119498"/>
              <a:gd name="connsiteY1024" fmla="*/ 4310502 h 6857999"/>
              <a:gd name="connsiteX1025" fmla="*/ 6444664 w 7119498"/>
              <a:gd name="connsiteY1025" fmla="*/ 4268325 h 6857999"/>
              <a:gd name="connsiteX1026" fmla="*/ 6697727 w 7119498"/>
              <a:gd name="connsiteY1026" fmla="*/ 4183971 h 6857999"/>
              <a:gd name="connsiteX1027" fmla="*/ 6815823 w 7119498"/>
              <a:gd name="connsiteY1027" fmla="*/ 4217712 h 6857999"/>
              <a:gd name="connsiteX1028" fmla="*/ 615786 w 7119498"/>
              <a:gd name="connsiteY1028" fmla="*/ 4226148 h 6857999"/>
              <a:gd name="connsiteX1029" fmla="*/ 902590 w 7119498"/>
              <a:gd name="connsiteY1029" fmla="*/ 4470775 h 6857999"/>
              <a:gd name="connsiteX1030" fmla="*/ 860413 w 7119498"/>
              <a:gd name="connsiteY1030" fmla="*/ 4605742 h 6857999"/>
              <a:gd name="connsiteX1031" fmla="*/ 792930 w 7119498"/>
              <a:gd name="connsiteY1031" fmla="*/ 4690096 h 6857999"/>
              <a:gd name="connsiteX1032" fmla="*/ 784494 w 7119498"/>
              <a:gd name="connsiteY1032" fmla="*/ 4791321 h 6857999"/>
              <a:gd name="connsiteX1033" fmla="*/ 666399 w 7119498"/>
              <a:gd name="connsiteY1033" fmla="*/ 4926288 h 6857999"/>
              <a:gd name="connsiteX1034" fmla="*/ 750753 w 7119498"/>
              <a:gd name="connsiteY1034" fmla="*/ 4850369 h 6857999"/>
              <a:gd name="connsiteX1035" fmla="*/ 784494 w 7119498"/>
              <a:gd name="connsiteY1035" fmla="*/ 4749144 h 6857999"/>
              <a:gd name="connsiteX1036" fmla="*/ 767624 w 7119498"/>
              <a:gd name="connsiteY1036" fmla="*/ 4681661 h 6857999"/>
              <a:gd name="connsiteX1037" fmla="*/ 885720 w 7119498"/>
              <a:gd name="connsiteY1037" fmla="*/ 4470775 h 6857999"/>
              <a:gd name="connsiteX1038" fmla="*/ 615786 w 7119498"/>
              <a:gd name="connsiteY1038" fmla="*/ 4251454 h 6857999"/>
              <a:gd name="connsiteX1039" fmla="*/ 430207 w 7119498"/>
              <a:gd name="connsiteY1039" fmla="*/ 4150229 h 6857999"/>
              <a:gd name="connsiteX1040" fmla="*/ 404900 w 7119498"/>
              <a:gd name="connsiteY1040" fmla="*/ 4150229 h 6857999"/>
              <a:gd name="connsiteX1041" fmla="*/ 455513 w 7119498"/>
              <a:gd name="connsiteY1041" fmla="*/ 4133358 h 6857999"/>
              <a:gd name="connsiteX1042" fmla="*/ 615786 w 7119498"/>
              <a:gd name="connsiteY1042" fmla="*/ 4226148 h 6857999"/>
              <a:gd name="connsiteX1043" fmla="*/ 6596502 w 7119498"/>
              <a:gd name="connsiteY1043" fmla="*/ 4158664 h 6857999"/>
              <a:gd name="connsiteX1044" fmla="*/ 6579631 w 7119498"/>
              <a:gd name="connsiteY1044" fmla="*/ 4167100 h 6857999"/>
              <a:gd name="connsiteX1045" fmla="*/ 6680856 w 7119498"/>
              <a:gd name="connsiteY1045" fmla="*/ 4049004 h 6857999"/>
              <a:gd name="connsiteX1046" fmla="*/ 6596502 w 7119498"/>
              <a:gd name="connsiteY1046" fmla="*/ 4158664 h 6857999"/>
              <a:gd name="connsiteX1047" fmla="*/ 615786 w 7119498"/>
              <a:gd name="connsiteY1047" fmla="*/ 4065875 h 6857999"/>
              <a:gd name="connsiteX1048" fmla="*/ 683269 w 7119498"/>
              <a:gd name="connsiteY1048" fmla="*/ 4124923 h 6857999"/>
              <a:gd name="connsiteX1049" fmla="*/ 885720 w 7119498"/>
              <a:gd name="connsiteY1049" fmla="*/ 4200842 h 6857999"/>
              <a:gd name="connsiteX1050" fmla="*/ 1012251 w 7119498"/>
              <a:gd name="connsiteY1050" fmla="*/ 4462340 h 6857999"/>
              <a:gd name="connsiteX1051" fmla="*/ 953203 w 7119498"/>
              <a:gd name="connsiteY1051" fmla="*/ 4656354 h 6857999"/>
              <a:gd name="connsiteX1052" fmla="*/ 877284 w 7119498"/>
              <a:gd name="connsiteY1052" fmla="*/ 4766015 h 6857999"/>
              <a:gd name="connsiteX1053" fmla="*/ 860413 w 7119498"/>
              <a:gd name="connsiteY1053" fmla="*/ 4875676 h 6857999"/>
              <a:gd name="connsiteX1054" fmla="*/ 691705 w 7119498"/>
              <a:gd name="connsiteY1054" fmla="*/ 5035949 h 6857999"/>
              <a:gd name="connsiteX1055" fmla="*/ 641092 w 7119498"/>
              <a:gd name="connsiteY1055" fmla="*/ 5035949 h 6857999"/>
              <a:gd name="connsiteX1056" fmla="*/ 632657 w 7119498"/>
              <a:gd name="connsiteY1056" fmla="*/ 5010642 h 6857999"/>
              <a:gd name="connsiteX1057" fmla="*/ 649528 w 7119498"/>
              <a:gd name="connsiteY1057" fmla="*/ 4968465 h 6857999"/>
              <a:gd name="connsiteX1058" fmla="*/ 717011 w 7119498"/>
              <a:gd name="connsiteY1058" fmla="*/ 4934723 h 6857999"/>
              <a:gd name="connsiteX1059" fmla="*/ 826672 w 7119498"/>
              <a:gd name="connsiteY1059" fmla="*/ 4799757 h 6857999"/>
              <a:gd name="connsiteX1060" fmla="*/ 826672 w 7119498"/>
              <a:gd name="connsiteY1060" fmla="*/ 4749144 h 6857999"/>
              <a:gd name="connsiteX1061" fmla="*/ 826672 w 7119498"/>
              <a:gd name="connsiteY1061" fmla="*/ 4706967 h 6857999"/>
              <a:gd name="connsiteX1062" fmla="*/ 936332 w 7119498"/>
              <a:gd name="connsiteY1062" fmla="*/ 4521388 h 6857999"/>
              <a:gd name="connsiteX1063" fmla="*/ 936332 w 7119498"/>
              <a:gd name="connsiteY1063" fmla="*/ 4470775 h 6857999"/>
              <a:gd name="connsiteX1064" fmla="*/ 649528 w 7119498"/>
              <a:gd name="connsiteY1064" fmla="*/ 4192406 h 6857999"/>
              <a:gd name="connsiteX1065" fmla="*/ 573609 w 7119498"/>
              <a:gd name="connsiteY1065" fmla="*/ 4133358 h 6857999"/>
              <a:gd name="connsiteX1066" fmla="*/ 455513 w 7119498"/>
              <a:gd name="connsiteY1066" fmla="*/ 4091181 h 6857999"/>
              <a:gd name="connsiteX1067" fmla="*/ 337417 w 7119498"/>
              <a:gd name="connsiteY1067" fmla="*/ 4124923 h 6857999"/>
              <a:gd name="connsiteX1068" fmla="*/ 278369 w 7119498"/>
              <a:gd name="connsiteY1068" fmla="*/ 4082746 h 6857999"/>
              <a:gd name="connsiteX1069" fmla="*/ 455513 w 7119498"/>
              <a:gd name="connsiteY1069" fmla="*/ 4023698 h 6857999"/>
              <a:gd name="connsiteX1070" fmla="*/ 615786 w 7119498"/>
              <a:gd name="connsiteY1070" fmla="*/ 4065875 h 6857999"/>
              <a:gd name="connsiteX1071" fmla="*/ 6824258 w 7119498"/>
              <a:gd name="connsiteY1071" fmla="*/ 4032133 h 6857999"/>
              <a:gd name="connsiteX1072" fmla="*/ 6756775 w 7119498"/>
              <a:gd name="connsiteY1072" fmla="*/ 4108052 h 6857999"/>
              <a:gd name="connsiteX1073" fmla="*/ 6706162 w 7119498"/>
              <a:gd name="connsiteY1073" fmla="*/ 4057439 h 6857999"/>
              <a:gd name="connsiteX1074" fmla="*/ 6723033 w 7119498"/>
              <a:gd name="connsiteY1074" fmla="*/ 4032133 h 6857999"/>
              <a:gd name="connsiteX1075" fmla="*/ 6680856 w 7119498"/>
              <a:gd name="connsiteY1075" fmla="*/ 4006827 h 6857999"/>
              <a:gd name="connsiteX1076" fmla="*/ 6478406 w 7119498"/>
              <a:gd name="connsiteY1076" fmla="*/ 4209277 h 6857999"/>
              <a:gd name="connsiteX1077" fmla="*/ 6478406 w 7119498"/>
              <a:gd name="connsiteY1077" fmla="*/ 4158664 h 6857999"/>
              <a:gd name="connsiteX1078" fmla="*/ 6697727 w 7119498"/>
              <a:gd name="connsiteY1078" fmla="*/ 3947779 h 6857999"/>
              <a:gd name="connsiteX1079" fmla="*/ 6824258 w 7119498"/>
              <a:gd name="connsiteY1079" fmla="*/ 4032133 h 6857999"/>
              <a:gd name="connsiteX1080" fmla="*/ 514561 w 7119498"/>
              <a:gd name="connsiteY1080" fmla="*/ 3998391 h 6857999"/>
              <a:gd name="connsiteX1081" fmla="*/ 455513 w 7119498"/>
              <a:gd name="connsiteY1081" fmla="*/ 3930908 h 6857999"/>
              <a:gd name="connsiteX1082" fmla="*/ 514561 w 7119498"/>
              <a:gd name="connsiteY1082" fmla="*/ 3998391 h 6857999"/>
              <a:gd name="connsiteX1083" fmla="*/ 894155 w 7119498"/>
              <a:gd name="connsiteY1083" fmla="*/ 3905602 h 6857999"/>
              <a:gd name="connsiteX1084" fmla="*/ 919461 w 7119498"/>
              <a:gd name="connsiteY1084" fmla="*/ 4032133 h 6857999"/>
              <a:gd name="connsiteX1085" fmla="*/ 970074 w 7119498"/>
              <a:gd name="connsiteY1085" fmla="*/ 4158664 h 6857999"/>
              <a:gd name="connsiteX1086" fmla="*/ 835107 w 7119498"/>
              <a:gd name="connsiteY1086" fmla="*/ 4049004 h 6857999"/>
              <a:gd name="connsiteX1087" fmla="*/ 885720 w 7119498"/>
              <a:gd name="connsiteY1087" fmla="*/ 3981520 h 6857999"/>
              <a:gd name="connsiteX1088" fmla="*/ 851978 w 7119498"/>
              <a:gd name="connsiteY1088" fmla="*/ 3930908 h 6857999"/>
              <a:gd name="connsiteX1089" fmla="*/ 860413 w 7119498"/>
              <a:gd name="connsiteY1089" fmla="*/ 3905602 h 6857999"/>
              <a:gd name="connsiteX1090" fmla="*/ 894155 w 7119498"/>
              <a:gd name="connsiteY1090" fmla="*/ 3905602 h 6857999"/>
              <a:gd name="connsiteX1091" fmla="*/ 573609 w 7119498"/>
              <a:gd name="connsiteY1091" fmla="*/ 3880295 h 6857999"/>
              <a:gd name="connsiteX1092" fmla="*/ 624221 w 7119498"/>
              <a:gd name="connsiteY1092" fmla="*/ 3964650 h 6857999"/>
              <a:gd name="connsiteX1093" fmla="*/ 624221 w 7119498"/>
              <a:gd name="connsiteY1093" fmla="*/ 4032133 h 6857999"/>
              <a:gd name="connsiteX1094" fmla="*/ 438642 w 7119498"/>
              <a:gd name="connsiteY1094" fmla="*/ 3888731 h 6857999"/>
              <a:gd name="connsiteX1095" fmla="*/ 354288 w 7119498"/>
              <a:gd name="connsiteY1095" fmla="*/ 3964650 h 6857999"/>
              <a:gd name="connsiteX1096" fmla="*/ 312111 w 7119498"/>
              <a:gd name="connsiteY1096" fmla="*/ 3914037 h 6857999"/>
              <a:gd name="connsiteX1097" fmla="*/ 438642 w 7119498"/>
              <a:gd name="connsiteY1097" fmla="*/ 3812812 h 6857999"/>
              <a:gd name="connsiteX1098" fmla="*/ 573609 w 7119498"/>
              <a:gd name="connsiteY1098" fmla="*/ 3880295 h 6857999"/>
              <a:gd name="connsiteX1099" fmla="*/ 6419358 w 7119498"/>
              <a:gd name="connsiteY1099" fmla="*/ 3762199 h 6857999"/>
              <a:gd name="connsiteX1100" fmla="*/ 6335004 w 7119498"/>
              <a:gd name="connsiteY1100" fmla="*/ 3880295 h 6857999"/>
              <a:gd name="connsiteX1101" fmla="*/ 6410923 w 7119498"/>
              <a:gd name="connsiteY1101" fmla="*/ 3964650 h 6857999"/>
              <a:gd name="connsiteX1102" fmla="*/ 6453100 w 7119498"/>
              <a:gd name="connsiteY1102" fmla="*/ 3930908 h 6857999"/>
              <a:gd name="connsiteX1103" fmla="*/ 6436229 w 7119498"/>
              <a:gd name="connsiteY1103" fmla="*/ 3880295 h 6857999"/>
              <a:gd name="connsiteX1104" fmla="*/ 6469971 w 7119498"/>
              <a:gd name="connsiteY1104" fmla="*/ 3871860 h 6857999"/>
              <a:gd name="connsiteX1105" fmla="*/ 6520583 w 7119498"/>
              <a:gd name="connsiteY1105" fmla="*/ 3930908 h 6857999"/>
              <a:gd name="connsiteX1106" fmla="*/ 6419358 w 7119498"/>
              <a:gd name="connsiteY1106" fmla="*/ 4040568 h 6857999"/>
              <a:gd name="connsiteX1107" fmla="*/ 6427793 w 7119498"/>
              <a:gd name="connsiteY1107" fmla="*/ 4057439 h 6857999"/>
              <a:gd name="connsiteX1108" fmla="*/ 6377181 w 7119498"/>
              <a:gd name="connsiteY1108" fmla="*/ 4150229 h 6857999"/>
              <a:gd name="connsiteX1109" fmla="*/ 6259085 w 7119498"/>
              <a:gd name="connsiteY1109" fmla="*/ 4183971 h 6857999"/>
              <a:gd name="connsiteX1110" fmla="*/ 6166295 w 7119498"/>
              <a:gd name="connsiteY1110" fmla="*/ 4268325 h 6857999"/>
              <a:gd name="connsiteX1111" fmla="*/ 6140989 w 7119498"/>
              <a:gd name="connsiteY1111" fmla="*/ 4285196 h 6857999"/>
              <a:gd name="connsiteX1112" fmla="*/ 6208472 w 7119498"/>
              <a:gd name="connsiteY1112" fmla="*/ 4141793 h 6857999"/>
              <a:gd name="connsiteX1113" fmla="*/ 6191602 w 7119498"/>
              <a:gd name="connsiteY1113" fmla="*/ 4057439 h 6857999"/>
              <a:gd name="connsiteX1114" fmla="*/ 6242214 w 7119498"/>
              <a:gd name="connsiteY1114" fmla="*/ 3998391 h 6857999"/>
              <a:gd name="connsiteX1115" fmla="*/ 6275956 w 7119498"/>
              <a:gd name="connsiteY1115" fmla="*/ 4040568 h 6857999"/>
              <a:gd name="connsiteX1116" fmla="*/ 6242214 w 7119498"/>
              <a:gd name="connsiteY1116" fmla="*/ 4082746 h 6857999"/>
              <a:gd name="connsiteX1117" fmla="*/ 6301262 w 7119498"/>
              <a:gd name="connsiteY1117" fmla="*/ 4133358 h 6857999"/>
              <a:gd name="connsiteX1118" fmla="*/ 6377181 w 7119498"/>
              <a:gd name="connsiteY1118" fmla="*/ 4049004 h 6857999"/>
              <a:gd name="connsiteX1119" fmla="*/ 6284391 w 7119498"/>
              <a:gd name="connsiteY1119" fmla="*/ 3880295 h 6857999"/>
              <a:gd name="connsiteX1120" fmla="*/ 6216908 w 7119498"/>
              <a:gd name="connsiteY1120" fmla="*/ 3795941 h 6857999"/>
              <a:gd name="connsiteX1121" fmla="*/ 6242214 w 7119498"/>
              <a:gd name="connsiteY1121" fmla="*/ 3745329 h 6857999"/>
              <a:gd name="connsiteX1122" fmla="*/ 6275956 w 7119498"/>
              <a:gd name="connsiteY1122" fmla="*/ 3753764 h 6857999"/>
              <a:gd name="connsiteX1123" fmla="*/ 6275956 w 7119498"/>
              <a:gd name="connsiteY1123" fmla="*/ 3804377 h 6857999"/>
              <a:gd name="connsiteX1124" fmla="*/ 6292827 w 7119498"/>
              <a:gd name="connsiteY1124" fmla="*/ 3821247 h 6857999"/>
              <a:gd name="connsiteX1125" fmla="*/ 6402487 w 7119498"/>
              <a:gd name="connsiteY1125" fmla="*/ 3736893 h 6857999"/>
              <a:gd name="connsiteX1126" fmla="*/ 6419358 w 7119498"/>
              <a:gd name="connsiteY1126" fmla="*/ 3762199 h 6857999"/>
              <a:gd name="connsiteX1127" fmla="*/ 6917048 w 7119498"/>
              <a:gd name="connsiteY1127" fmla="*/ 3829683 h 6857999"/>
              <a:gd name="connsiteX1128" fmla="*/ 6874871 w 7119498"/>
              <a:gd name="connsiteY1128" fmla="*/ 3922472 h 6857999"/>
              <a:gd name="connsiteX1129" fmla="*/ 6849565 w 7119498"/>
              <a:gd name="connsiteY1129" fmla="*/ 3922472 h 6857999"/>
              <a:gd name="connsiteX1130" fmla="*/ 6832694 w 7119498"/>
              <a:gd name="connsiteY1130" fmla="*/ 3897166 h 6857999"/>
              <a:gd name="connsiteX1131" fmla="*/ 6874871 w 7119498"/>
              <a:gd name="connsiteY1131" fmla="*/ 3829683 h 6857999"/>
              <a:gd name="connsiteX1132" fmla="*/ 6841129 w 7119498"/>
              <a:gd name="connsiteY1132" fmla="*/ 3728458 h 6857999"/>
              <a:gd name="connsiteX1133" fmla="*/ 6917048 w 7119498"/>
              <a:gd name="connsiteY1133" fmla="*/ 3829683 h 6857999"/>
              <a:gd name="connsiteX1134" fmla="*/ 6815823 w 7119498"/>
              <a:gd name="connsiteY1134" fmla="*/ 3745329 h 6857999"/>
              <a:gd name="connsiteX1135" fmla="*/ 6815823 w 7119498"/>
              <a:gd name="connsiteY1135" fmla="*/ 3779070 h 6857999"/>
              <a:gd name="connsiteX1136" fmla="*/ 6765210 w 7119498"/>
              <a:gd name="connsiteY1136" fmla="*/ 3762199 h 6857999"/>
              <a:gd name="connsiteX1137" fmla="*/ 6773646 w 7119498"/>
              <a:gd name="connsiteY1137" fmla="*/ 3703151 h 6857999"/>
              <a:gd name="connsiteX1138" fmla="*/ 6815823 w 7119498"/>
              <a:gd name="connsiteY1138" fmla="*/ 3745329 h 6857999"/>
              <a:gd name="connsiteX1139" fmla="*/ 6512148 w 7119498"/>
              <a:gd name="connsiteY1139" fmla="*/ 3660974 h 6857999"/>
              <a:gd name="connsiteX1140" fmla="*/ 6512148 w 7119498"/>
              <a:gd name="connsiteY1140" fmla="*/ 3720022 h 6857999"/>
              <a:gd name="connsiteX1141" fmla="*/ 6444664 w 7119498"/>
              <a:gd name="connsiteY1141" fmla="*/ 3762199 h 6857999"/>
              <a:gd name="connsiteX1142" fmla="*/ 6444664 w 7119498"/>
              <a:gd name="connsiteY1142" fmla="*/ 3660974 h 6857999"/>
              <a:gd name="connsiteX1143" fmla="*/ 6512148 w 7119498"/>
              <a:gd name="connsiteY1143" fmla="*/ 3660974 h 6857999"/>
              <a:gd name="connsiteX1144" fmla="*/ 295240 w 7119498"/>
              <a:gd name="connsiteY1144" fmla="*/ 3652539 h 6857999"/>
              <a:gd name="connsiteX1145" fmla="*/ 253063 w 7119498"/>
              <a:gd name="connsiteY1145" fmla="*/ 3720022 h 6857999"/>
              <a:gd name="connsiteX1146" fmla="*/ 295240 w 7119498"/>
              <a:gd name="connsiteY1146" fmla="*/ 3779070 h 6857999"/>
              <a:gd name="connsiteX1147" fmla="*/ 253063 w 7119498"/>
              <a:gd name="connsiteY1147" fmla="*/ 3821247 h 6857999"/>
              <a:gd name="connsiteX1148" fmla="*/ 202450 w 7119498"/>
              <a:gd name="connsiteY1148" fmla="*/ 3728458 h 6857999"/>
              <a:gd name="connsiteX1149" fmla="*/ 286804 w 7119498"/>
              <a:gd name="connsiteY1149" fmla="*/ 3635668 h 6857999"/>
              <a:gd name="connsiteX1150" fmla="*/ 295240 w 7119498"/>
              <a:gd name="connsiteY1150" fmla="*/ 3652539 h 6857999"/>
              <a:gd name="connsiteX1151" fmla="*/ 851978 w 7119498"/>
              <a:gd name="connsiteY1151" fmla="*/ 3728458 h 6857999"/>
              <a:gd name="connsiteX1152" fmla="*/ 885720 w 7119498"/>
              <a:gd name="connsiteY1152" fmla="*/ 3703151 h 6857999"/>
              <a:gd name="connsiteX1153" fmla="*/ 860413 w 7119498"/>
              <a:gd name="connsiteY1153" fmla="*/ 3677845 h 6857999"/>
              <a:gd name="connsiteX1154" fmla="*/ 860413 w 7119498"/>
              <a:gd name="connsiteY1154" fmla="*/ 3652539 h 6857999"/>
              <a:gd name="connsiteX1155" fmla="*/ 885720 w 7119498"/>
              <a:gd name="connsiteY1155" fmla="*/ 3644103 h 6857999"/>
              <a:gd name="connsiteX1156" fmla="*/ 927897 w 7119498"/>
              <a:gd name="connsiteY1156" fmla="*/ 3703151 h 6857999"/>
              <a:gd name="connsiteX1157" fmla="*/ 843542 w 7119498"/>
              <a:gd name="connsiteY1157" fmla="*/ 3779070 h 6857999"/>
              <a:gd name="connsiteX1158" fmla="*/ 759188 w 7119498"/>
              <a:gd name="connsiteY1158" fmla="*/ 3947779 h 6857999"/>
              <a:gd name="connsiteX1159" fmla="*/ 809801 w 7119498"/>
              <a:gd name="connsiteY1159" fmla="*/ 4015262 h 6857999"/>
              <a:gd name="connsiteX1160" fmla="*/ 792930 w 7119498"/>
              <a:gd name="connsiteY1160" fmla="*/ 4049004 h 6857999"/>
              <a:gd name="connsiteX1161" fmla="*/ 708576 w 7119498"/>
              <a:gd name="connsiteY1161" fmla="*/ 3914037 h 6857999"/>
              <a:gd name="connsiteX1162" fmla="*/ 632657 w 7119498"/>
              <a:gd name="connsiteY1162" fmla="*/ 3846554 h 6857999"/>
              <a:gd name="connsiteX1163" fmla="*/ 632657 w 7119498"/>
              <a:gd name="connsiteY1163" fmla="*/ 3804377 h 6857999"/>
              <a:gd name="connsiteX1164" fmla="*/ 674834 w 7119498"/>
              <a:gd name="connsiteY1164" fmla="*/ 3795941 h 6857999"/>
              <a:gd name="connsiteX1165" fmla="*/ 683269 w 7119498"/>
              <a:gd name="connsiteY1165" fmla="*/ 3838118 h 6857999"/>
              <a:gd name="connsiteX1166" fmla="*/ 717011 w 7119498"/>
              <a:gd name="connsiteY1166" fmla="*/ 3863424 h 6857999"/>
              <a:gd name="connsiteX1167" fmla="*/ 792930 w 7119498"/>
              <a:gd name="connsiteY1167" fmla="*/ 3770635 h 6857999"/>
              <a:gd name="connsiteX1168" fmla="*/ 717011 w 7119498"/>
              <a:gd name="connsiteY1168" fmla="*/ 3652539 h 6857999"/>
              <a:gd name="connsiteX1169" fmla="*/ 725447 w 7119498"/>
              <a:gd name="connsiteY1169" fmla="*/ 3627233 h 6857999"/>
              <a:gd name="connsiteX1170" fmla="*/ 851978 w 7119498"/>
              <a:gd name="connsiteY1170" fmla="*/ 3728458 h 6857999"/>
              <a:gd name="connsiteX1171" fmla="*/ 388030 w 7119498"/>
              <a:gd name="connsiteY1171" fmla="*/ 3669410 h 6857999"/>
              <a:gd name="connsiteX1172" fmla="*/ 328982 w 7119498"/>
              <a:gd name="connsiteY1172" fmla="*/ 3694716 h 6857999"/>
              <a:gd name="connsiteX1173" fmla="*/ 328982 w 7119498"/>
              <a:gd name="connsiteY1173" fmla="*/ 3627233 h 6857999"/>
              <a:gd name="connsiteX1174" fmla="*/ 388030 w 7119498"/>
              <a:gd name="connsiteY1174" fmla="*/ 3593491 h 6857999"/>
              <a:gd name="connsiteX1175" fmla="*/ 388030 w 7119498"/>
              <a:gd name="connsiteY1175" fmla="*/ 3669410 h 6857999"/>
              <a:gd name="connsiteX1176" fmla="*/ 6663985 w 7119498"/>
              <a:gd name="connsiteY1176" fmla="*/ 3610362 h 6857999"/>
              <a:gd name="connsiteX1177" fmla="*/ 6588067 w 7119498"/>
              <a:gd name="connsiteY1177" fmla="*/ 3686281 h 6857999"/>
              <a:gd name="connsiteX1178" fmla="*/ 6638679 w 7119498"/>
              <a:gd name="connsiteY1178" fmla="*/ 3753764 h 6857999"/>
              <a:gd name="connsiteX1179" fmla="*/ 6663985 w 7119498"/>
              <a:gd name="connsiteY1179" fmla="*/ 3753764 h 6857999"/>
              <a:gd name="connsiteX1180" fmla="*/ 6680856 w 7119498"/>
              <a:gd name="connsiteY1180" fmla="*/ 3736893 h 6857999"/>
              <a:gd name="connsiteX1181" fmla="*/ 6630244 w 7119498"/>
              <a:gd name="connsiteY1181" fmla="*/ 3686281 h 6857999"/>
              <a:gd name="connsiteX1182" fmla="*/ 6672421 w 7119498"/>
              <a:gd name="connsiteY1182" fmla="*/ 3652539 h 6857999"/>
              <a:gd name="connsiteX1183" fmla="*/ 6731469 w 7119498"/>
              <a:gd name="connsiteY1183" fmla="*/ 3720022 h 6857999"/>
              <a:gd name="connsiteX1184" fmla="*/ 6663985 w 7119498"/>
              <a:gd name="connsiteY1184" fmla="*/ 3804377 h 6857999"/>
              <a:gd name="connsiteX1185" fmla="*/ 6630244 w 7119498"/>
              <a:gd name="connsiteY1185" fmla="*/ 3871860 h 6857999"/>
              <a:gd name="connsiteX1186" fmla="*/ 6588067 w 7119498"/>
              <a:gd name="connsiteY1186" fmla="*/ 3888731 h 6857999"/>
              <a:gd name="connsiteX1187" fmla="*/ 6545889 w 7119498"/>
              <a:gd name="connsiteY1187" fmla="*/ 3720022 h 6857999"/>
              <a:gd name="connsiteX1188" fmla="*/ 6647114 w 7119498"/>
              <a:gd name="connsiteY1188" fmla="*/ 3576620 h 6857999"/>
              <a:gd name="connsiteX1189" fmla="*/ 6663985 w 7119498"/>
              <a:gd name="connsiteY1189" fmla="*/ 3610362 h 6857999"/>
              <a:gd name="connsiteX1190" fmla="*/ 700140 w 7119498"/>
              <a:gd name="connsiteY1190" fmla="*/ 3568185 h 6857999"/>
              <a:gd name="connsiteX1191" fmla="*/ 683269 w 7119498"/>
              <a:gd name="connsiteY1191" fmla="*/ 3652539 h 6857999"/>
              <a:gd name="connsiteX1192" fmla="*/ 641092 w 7119498"/>
              <a:gd name="connsiteY1192" fmla="*/ 3627233 h 6857999"/>
              <a:gd name="connsiteX1193" fmla="*/ 649528 w 7119498"/>
              <a:gd name="connsiteY1193" fmla="*/ 3568185 h 6857999"/>
              <a:gd name="connsiteX1194" fmla="*/ 700140 w 7119498"/>
              <a:gd name="connsiteY1194" fmla="*/ 3568185 h 6857999"/>
              <a:gd name="connsiteX1195" fmla="*/ 6883306 w 7119498"/>
              <a:gd name="connsiteY1195" fmla="*/ 3542878 h 6857999"/>
              <a:gd name="connsiteX1196" fmla="*/ 6933919 w 7119498"/>
              <a:gd name="connsiteY1196" fmla="*/ 3652539 h 6857999"/>
              <a:gd name="connsiteX1197" fmla="*/ 6933919 w 7119498"/>
              <a:gd name="connsiteY1197" fmla="*/ 3711587 h 6857999"/>
              <a:gd name="connsiteX1198" fmla="*/ 6917048 w 7119498"/>
              <a:gd name="connsiteY1198" fmla="*/ 3720022 h 6857999"/>
              <a:gd name="connsiteX1199" fmla="*/ 6731469 w 7119498"/>
              <a:gd name="connsiteY1199" fmla="*/ 3635668 h 6857999"/>
              <a:gd name="connsiteX1200" fmla="*/ 6680856 w 7119498"/>
              <a:gd name="connsiteY1200" fmla="*/ 3576620 h 6857999"/>
              <a:gd name="connsiteX1201" fmla="*/ 6680856 w 7119498"/>
              <a:gd name="connsiteY1201" fmla="*/ 3542878 h 6857999"/>
              <a:gd name="connsiteX1202" fmla="*/ 6765210 w 7119498"/>
              <a:gd name="connsiteY1202" fmla="*/ 3568185 h 6857999"/>
              <a:gd name="connsiteX1203" fmla="*/ 6841129 w 7119498"/>
              <a:gd name="connsiteY1203" fmla="*/ 3652539 h 6857999"/>
              <a:gd name="connsiteX1204" fmla="*/ 6858000 w 7119498"/>
              <a:gd name="connsiteY1204" fmla="*/ 3635668 h 6857999"/>
              <a:gd name="connsiteX1205" fmla="*/ 6815823 w 7119498"/>
              <a:gd name="connsiteY1205" fmla="*/ 3576620 h 6857999"/>
              <a:gd name="connsiteX1206" fmla="*/ 6866436 w 7119498"/>
              <a:gd name="connsiteY1206" fmla="*/ 3534443 h 6857999"/>
              <a:gd name="connsiteX1207" fmla="*/ 6883306 w 7119498"/>
              <a:gd name="connsiteY1207" fmla="*/ 3542878 h 6857999"/>
              <a:gd name="connsiteX1208" fmla="*/ 598915 w 7119498"/>
              <a:gd name="connsiteY1208" fmla="*/ 3559749 h 6857999"/>
              <a:gd name="connsiteX1209" fmla="*/ 607351 w 7119498"/>
              <a:gd name="connsiteY1209" fmla="*/ 3585055 h 6857999"/>
              <a:gd name="connsiteX1210" fmla="*/ 539867 w 7119498"/>
              <a:gd name="connsiteY1210" fmla="*/ 3762199 h 6857999"/>
              <a:gd name="connsiteX1211" fmla="*/ 514561 w 7119498"/>
              <a:gd name="connsiteY1211" fmla="*/ 3762199 h 6857999"/>
              <a:gd name="connsiteX1212" fmla="*/ 472384 w 7119498"/>
              <a:gd name="connsiteY1212" fmla="*/ 3736893 h 6857999"/>
              <a:gd name="connsiteX1213" fmla="*/ 413336 w 7119498"/>
              <a:gd name="connsiteY1213" fmla="*/ 3593491 h 6857999"/>
              <a:gd name="connsiteX1214" fmla="*/ 463948 w 7119498"/>
              <a:gd name="connsiteY1214" fmla="*/ 3542878 h 6857999"/>
              <a:gd name="connsiteX1215" fmla="*/ 489255 w 7119498"/>
              <a:gd name="connsiteY1215" fmla="*/ 3551314 h 6857999"/>
              <a:gd name="connsiteX1216" fmla="*/ 497690 w 7119498"/>
              <a:gd name="connsiteY1216" fmla="*/ 3627233 h 6857999"/>
              <a:gd name="connsiteX1217" fmla="*/ 531432 w 7119498"/>
              <a:gd name="connsiteY1217" fmla="*/ 3576620 h 6857999"/>
              <a:gd name="connsiteX1218" fmla="*/ 472384 w 7119498"/>
              <a:gd name="connsiteY1218" fmla="*/ 3492266 h 6857999"/>
              <a:gd name="connsiteX1219" fmla="*/ 480819 w 7119498"/>
              <a:gd name="connsiteY1219" fmla="*/ 3466960 h 6857999"/>
              <a:gd name="connsiteX1220" fmla="*/ 598915 w 7119498"/>
              <a:gd name="connsiteY1220" fmla="*/ 3559749 h 6857999"/>
              <a:gd name="connsiteX1221" fmla="*/ 6461535 w 7119498"/>
              <a:gd name="connsiteY1221" fmla="*/ 3492266 h 6857999"/>
              <a:gd name="connsiteX1222" fmla="*/ 6461535 w 7119498"/>
              <a:gd name="connsiteY1222" fmla="*/ 3526008 h 6857999"/>
              <a:gd name="connsiteX1223" fmla="*/ 6436229 w 7119498"/>
              <a:gd name="connsiteY1223" fmla="*/ 3542878 h 6857999"/>
              <a:gd name="connsiteX1224" fmla="*/ 6402487 w 7119498"/>
              <a:gd name="connsiteY1224" fmla="*/ 3534443 h 6857999"/>
              <a:gd name="connsiteX1225" fmla="*/ 6444664 w 7119498"/>
              <a:gd name="connsiteY1225" fmla="*/ 3576620 h 6857999"/>
              <a:gd name="connsiteX1226" fmla="*/ 6512148 w 7119498"/>
              <a:gd name="connsiteY1226" fmla="*/ 3526008 h 6857999"/>
              <a:gd name="connsiteX1227" fmla="*/ 6621808 w 7119498"/>
              <a:gd name="connsiteY1227" fmla="*/ 3551314 h 6857999"/>
              <a:gd name="connsiteX1228" fmla="*/ 6486841 w 7119498"/>
              <a:gd name="connsiteY1228" fmla="*/ 3627233 h 6857999"/>
              <a:gd name="connsiteX1229" fmla="*/ 6292827 w 7119498"/>
              <a:gd name="connsiteY1229" fmla="*/ 3618797 h 6857999"/>
              <a:gd name="connsiteX1230" fmla="*/ 6292827 w 7119498"/>
              <a:gd name="connsiteY1230" fmla="*/ 3585055 h 6857999"/>
              <a:gd name="connsiteX1231" fmla="*/ 6343439 w 7119498"/>
              <a:gd name="connsiteY1231" fmla="*/ 3534443 h 6857999"/>
              <a:gd name="connsiteX1232" fmla="*/ 6351875 w 7119498"/>
              <a:gd name="connsiteY1232" fmla="*/ 3500701 h 6857999"/>
              <a:gd name="connsiteX1233" fmla="*/ 6394052 w 7119498"/>
              <a:gd name="connsiteY1233" fmla="*/ 3458524 h 6857999"/>
              <a:gd name="connsiteX1234" fmla="*/ 6461535 w 7119498"/>
              <a:gd name="connsiteY1234" fmla="*/ 3492266 h 6857999"/>
              <a:gd name="connsiteX1235" fmla="*/ 6360310 w 7119498"/>
              <a:gd name="connsiteY1235" fmla="*/ 3441653 h 6857999"/>
              <a:gd name="connsiteX1236" fmla="*/ 6326568 w 7119498"/>
              <a:gd name="connsiteY1236" fmla="*/ 3500701 h 6857999"/>
              <a:gd name="connsiteX1237" fmla="*/ 6267520 w 7119498"/>
              <a:gd name="connsiteY1237" fmla="*/ 3424782 h 6857999"/>
              <a:gd name="connsiteX1238" fmla="*/ 6326568 w 7119498"/>
              <a:gd name="connsiteY1238" fmla="*/ 3357299 h 6857999"/>
              <a:gd name="connsiteX1239" fmla="*/ 6360310 w 7119498"/>
              <a:gd name="connsiteY1239" fmla="*/ 3441653 h 6857999"/>
              <a:gd name="connsiteX1240" fmla="*/ 6655550 w 7119498"/>
              <a:gd name="connsiteY1240" fmla="*/ 3391041 h 6857999"/>
              <a:gd name="connsiteX1241" fmla="*/ 6621808 w 7119498"/>
              <a:gd name="connsiteY1241" fmla="*/ 3391041 h 6857999"/>
              <a:gd name="connsiteX1242" fmla="*/ 6596502 w 7119498"/>
              <a:gd name="connsiteY1242" fmla="*/ 3374170 h 6857999"/>
              <a:gd name="connsiteX1243" fmla="*/ 6554325 w 7119498"/>
              <a:gd name="connsiteY1243" fmla="*/ 3433218 h 6857999"/>
              <a:gd name="connsiteX1244" fmla="*/ 6588067 w 7119498"/>
              <a:gd name="connsiteY1244" fmla="*/ 3483830 h 6857999"/>
              <a:gd name="connsiteX1245" fmla="*/ 6613373 w 7119498"/>
              <a:gd name="connsiteY1245" fmla="*/ 3475395 h 6857999"/>
              <a:gd name="connsiteX1246" fmla="*/ 6588067 w 7119498"/>
              <a:gd name="connsiteY1246" fmla="*/ 3441653 h 6857999"/>
              <a:gd name="connsiteX1247" fmla="*/ 6588067 w 7119498"/>
              <a:gd name="connsiteY1247" fmla="*/ 3416347 h 6857999"/>
              <a:gd name="connsiteX1248" fmla="*/ 6621808 w 7119498"/>
              <a:gd name="connsiteY1248" fmla="*/ 3407912 h 6857999"/>
              <a:gd name="connsiteX1249" fmla="*/ 6655550 w 7119498"/>
              <a:gd name="connsiteY1249" fmla="*/ 3458524 h 6857999"/>
              <a:gd name="connsiteX1250" fmla="*/ 6596502 w 7119498"/>
              <a:gd name="connsiteY1250" fmla="*/ 3517572 h 6857999"/>
              <a:gd name="connsiteX1251" fmla="*/ 6461535 w 7119498"/>
              <a:gd name="connsiteY1251" fmla="*/ 3441653 h 6857999"/>
              <a:gd name="connsiteX1252" fmla="*/ 6596502 w 7119498"/>
              <a:gd name="connsiteY1252" fmla="*/ 3340428 h 6857999"/>
              <a:gd name="connsiteX1253" fmla="*/ 6655550 w 7119498"/>
              <a:gd name="connsiteY1253" fmla="*/ 3391041 h 6857999"/>
              <a:gd name="connsiteX1254" fmla="*/ 6874871 w 7119498"/>
              <a:gd name="connsiteY1254" fmla="*/ 3382605 h 6857999"/>
              <a:gd name="connsiteX1255" fmla="*/ 6858000 w 7119498"/>
              <a:gd name="connsiteY1255" fmla="*/ 3399476 h 6857999"/>
              <a:gd name="connsiteX1256" fmla="*/ 6891742 w 7119498"/>
              <a:gd name="connsiteY1256" fmla="*/ 3441653 h 6857999"/>
              <a:gd name="connsiteX1257" fmla="*/ 6756775 w 7119498"/>
              <a:gd name="connsiteY1257" fmla="*/ 3534443 h 6857999"/>
              <a:gd name="connsiteX1258" fmla="*/ 6689292 w 7119498"/>
              <a:gd name="connsiteY1258" fmla="*/ 3492266 h 6857999"/>
              <a:gd name="connsiteX1259" fmla="*/ 6782081 w 7119498"/>
              <a:gd name="connsiteY1259" fmla="*/ 3433218 h 6857999"/>
              <a:gd name="connsiteX1260" fmla="*/ 6739904 w 7119498"/>
              <a:gd name="connsiteY1260" fmla="*/ 3466960 h 6857999"/>
              <a:gd name="connsiteX1261" fmla="*/ 6697727 w 7119498"/>
              <a:gd name="connsiteY1261" fmla="*/ 3433218 h 6857999"/>
              <a:gd name="connsiteX1262" fmla="*/ 6697727 w 7119498"/>
              <a:gd name="connsiteY1262" fmla="*/ 3399476 h 6857999"/>
              <a:gd name="connsiteX1263" fmla="*/ 6782081 w 7119498"/>
              <a:gd name="connsiteY1263" fmla="*/ 3391041 h 6857999"/>
              <a:gd name="connsiteX1264" fmla="*/ 6689292 w 7119498"/>
              <a:gd name="connsiteY1264" fmla="*/ 3365734 h 6857999"/>
              <a:gd name="connsiteX1265" fmla="*/ 6756775 w 7119498"/>
              <a:gd name="connsiteY1265" fmla="*/ 3331993 h 6857999"/>
              <a:gd name="connsiteX1266" fmla="*/ 6874871 w 7119498"/>
              <a:gd name="connsiteY1266" fmla="*/ 3382605 h 6857999"/>
              <a:gd name="connsiteX1267" fmla="*/ 868849 w 7119498"/>
              <a:gd name="connsiteY1267" fmla="*/ 3340428 h 6857999"/>
              <a:gd name="connsiteX1268" fmla="*/ 818236 w 7119498"/>
              <a:gd name="connsiteY1268" fmla="*/ 3382605 h 6857999"/>
              <a:gd name="connsiteX1269" fmla="*/ 809801 w 7119498"/>
              <a:gd name="connsiteY1269" fmla="*/ 3399476 h 6857999"/>
              <a:gd name="connsiteX1270" fmla="*/ 868849 w 7119498"/>
              <a:gd name="connsiteY1270" fmla="*/ 3509137 h 6857999"/>
              <a:gd name="connsiteX1271" fmla="*/ 851978 w 7119498"/>
              <a:gd name="connsiteY1271" fmla="*/ 3559749 h 6857999"/>
              <a:gd name="connsiteX1272" fmla="*/ 792930 w 7119498"/>
              <a:gd name="connsiteY1272" fmla="*/ 3534443 h 6857999"/>
              <a:gd name="connsiteX1273" fmla="*/ 624221 w 7119498"/>
              <a:gd name="connsiteY1273" fmla="*/ 3534443 h 6857999"/>
              <a:gd name="connsiteX1274" fmla="*/ 506125 w 7119498"/>
              <a:gd name="connsiteY1274" fmla="*/ 3424782 h 6857999"/>
              <a:gd name="connsiteX1275" fmla="*/ 556738 w 7119498"/>
              <a:gd name="connsiteY1275" fmla="*/ 3433218 h 6857999"/>
              <a:gd name="connsiteX1276" fmla="*/ 632657 w 7119498"/>
              <a:gd name="connsiteY1276" fmla="*/ 3416347 h 6857999"/>
              <a:gd name="connsiteX1277" fmla="*/ 708576 w 7119498"/>
              <a:gd name="connsiteY1277" fmla="*/ 3475395 h 6857999"/>
              <a:gd name="connsiteX1278" fmla="*/ 759188 w 7119498"/>
              <a:gd name="connsiteY1278" fmla="*/ 3441653 h 6857999"/>
              <a:gd name="connsiteX1279" fmla="*/ 742317 w 7119498"/>
              <a:gd name="connsiteY1279" fmla="*/ 3407912 h 6857999"/>
              <a:gd name="connsiteX1280" fmla="*/ 708576 w 7119498"/>
              <a:gd name="connsiteY1280" fmla="*/ 3433218 h 6857999"/>
              <a:gd name="connsiteX1281" fmla="*/ 632657 w 7119498"/>
              <a:gd name="connsiteY1281" fmla="*/ 3382605 h 6857999"/>
              <a:gd name="connsiteX1282" fmla="*/ 573609 w 7119498"/>
              <a:gd name="connsiteY1282" fmla="*/ 3399476 h 6857999"/>
              <a:gd name="connsiteX1283" fmla="*/ 522996 w 7119498"/>
              <a:gd name="connsiteY1283" fmla="*/ 3399476 h 6857999"/>
              <a:gd name="connsiteX1284" fmla="*/ 632657 w 7119498"/>
              <a:gd name="connsiteY1284" fmla="*/ 3323557 h 6857999"/>
              <a:gd name="connsiteX1285" fmla="*/ 801365 w 7119498"/>
              <a:gd name="connsiteY1285" fmla="*/ 3323557 h 6857999"/>
              <a:gd name="connsiteX1286" fmla="*/ 843542 w 7119498"/>
              <a:gd name="connsiteY1286" fmla="*/ 3298251 h 6857999"/>
              <a:gd name="connsiteX1287" fmla="*/ 868849 w 7119498"/>
              <a:gd name="connsiteY1287" fmla="*/ 3340428 h 6857999"/>
              <a:gd name="connsiteX1288" fmla="*/ 6621808 w 7119498"/>
              <a:gd name="connsiteY1288" fmla="*/ 3306686 h 6857999"/>
              <a:gd name="connsiteX1289" fmla="*/ 6503712 w 7119498"/>
              <a:gd name="connsiteY1289" fmla="*/ 3340428 h 6857999"/>
              <a:gd name="connsiteX1290" fmla="*/ 6444664 w 7119498"/>
              <a:gd name="connsiteY1290" fmla="*/ 3289816 h 6857999"/>
              <a:gd name="connsiteX1291" fmla="*/ 6402487 w 7119498"/>
              <a:gd name="connsiteY1291" fmla="*/ 3323557 h 6857999"/>
              <a:gd name="connsiteX1292" fmla="*/ 6453100 w 7119498"/>
              <a:gd name="connsiteY1292" fmla="*/ 3323557 h 6857999"/>
              <a:gd name="connsiteX1293" fmla="*/ 6461535 w 7119498"/>
              <a:gd name="connsiteY1293" fmla="*/ 3348864 h 6857999"/>
              <a:gd name="connsiteX1294" fmla="*/ 6410923 w 7119498"/>
              <a:gd name="connsiteY1294" fmla="*/ 3407912 h 6857999"/>
              <a:gd name="connsiteX1295" fmla="*/ 6343439 w 7119498"/>
              <a:gd name="connsiteY1295" fmla="*/ 3323557 h 6857999"/>
              <a:gd name="connsiteX1296" fmla="*/ 6292827 w 7119498"/>
              <a:gd name="connsiteY1296" fmla="*/ 3272945 h 6857999"/>
              <a:gd name="connsiteX1297" fmla="*/ 6292827 w 7119498"/>
              <a:gd name="connsiteY1297" fmla="*/ 3239203 h 6857999"/>
              <a:gd name="connsiteX1298" fmla="*/ 6343439 w 7119498"/>
              <a:gd name="connsiteY1298" fmla="*/ 3247639 h 6857999"/>
              <a:gd name="connsiteX1299" fmla="*/ 6486841 w 7119498"/>
              <a:gd name="connsiteY1299" fmla="*/ 3230768 h 6857999"/>
              <a:gd name="connsiteX1300" fmla="*/ 6621808 w 7119498"/>
              <a:gd name="connsiteY1300" fmla="*/ 3306686 h 6857999"/>
              <a:gd name="connsiteX1301" fmla="*/ 455513 w 7119498"/>
              <a:gd name="connsiteY1301" fmla="*/ 3416347 h 6857999"/>
              <a:gd name="connsiteX1302" fmla="*/ 227756 w 7119498"/>
              <a:gd name="connsiteY1302" fmla="*/ 3627233 h 6857999"/>
              <a:gd name="connsiteX1303" fmla="*/ 194015 w 7119498"/>
              <a:gd name="connsiteY1303" fmla="*/ 3576620 h 6857999"/>
              <a:gd name="connsiteX1304" fmla="*/ 219321 w 7119498"/>
              <a:gd name="connsiteY1304" fmla="*/ 3483830 h 6857999"/>
              <a:gd name="connsiteX1305" fmla="*/ 286804 w 7119498"/>
              <a:gd name="connsiteY1305" fmla="*/ 3416347 h 6857999"/>
              <a:gd name="connsiteX1306" fmla="*/ 345852 w 7119498"/>
              <a:gd name="connsiteY1306" fmla="*/ 3450089 h 6857999"/>
              <a:gd name="connsiteX1307" fmla="*/ 345852 w 7119498"/>
              <a:gd name="connsiteY1307" fmla="*/ 3492266 h 6857999"/>
              <a:gd name="connsiteX1308" fmla="*/ 320546 w 7119498"/>
              <a:gd name="connsiteY1308" fmla="*/ 3500701 h 6857999"/>
              <a:gd name="connsiteX1309" fmla="*/ 286804 w 7119498"/>
              <a:gd name="connsiteY1309" fmla="*/ 3466960 h 6857999"/>
              <a:gd name="connsiteX1310" fmla="*/ 269934 w 7119498"/>
              <a:gd name="connsiteY1310" fmla="*/ 3483830 h 6857999"/>
              <a:gd name="connsiteX1311" fmla="*/ 320546 w 7119498"/>
              <a:gd name="connsiteY1311" fmla="*/ 3526008 h 6857999"/>
              <a:gd name="connsiteX1312" fmla="*/ 371159 w 7119498"/>
              <a:gd name="connsiteY1312" fmla="*/ 3492266 h 6857999"/>
              <a:gd name="connsiteX1313" fmla="*/ 379594 w 7119498"/>
              <a:gd name="connsiteY1313" fmla="*/ 3458524 h 6857999"/>
              <a:gd name="connsiteX1314" fmla="*/ 447077 w 7119498"/>
              <a:gd name="connsiteY1314" fmla="*/ 3399476 h 6857999"/>
              <a:gd name="connsiteX1315" fmla="*/ 421771 w 7119498"/>
              <a:gd name="connsiteY1315" fmla="*/ 3382605 h 6857999"/>
              <a:gd name="connsiteX1316" fmla="*/ 371159 w 7119498"/>
              <a:gd name="connsiteY1316" fmla="*/ 3399476 h 6857999"/>
              <a:gd name="connsiteX1317" fmla="*/ 303675 w 7119498"/>
              <a:gd name="connsiteY1317" fmla="*/ 3391041 h 6857999"/>
              <a:gd name="connsiteX1318" fmla="*/ 303675 w 7119498"/>
              <a:gd name="connsiteY1318" fmla="*/ 3365734 h 6857999"/>
              <a:gd name="connsiteX1319" fmla="*/ 320546 w 7119498"/>
              <a:gd name="connsiteY1319" fmla="*/ 3357299 h 6857999"/>
              <a:gd name="connsiteX1320" fmla="*/ 371159 w 7119498"/>
              <a:gd name="connsiteY1320" fmla="*/ 3399476 h 6857999"/>
              <a:gd name="connsiteX1321" fmla="*/ 379594 w 7119498"/>
              <a:gd name="connsiteY1321" fmla="*/ 3374170 h 6857999"/>
              <a:gd name="connsiteX1322" fmla="*/ 320546 w 7119498"/>
              <a:gd name="connsiteY1322" fmla="*/ 3331993 h 6857999"/>
              <a:gd name="connsiteX1323" fmla="*/ 269934 w 7119498"/>
              <a:gd name="connsiteY1323" fmla="*/ 3391041 h 6857999"/>
              <a:gd name="connsiteX1324" fmla="*/ 227756 w 7119498"/>
              <a:gd name="connsiteY1324" fmla="*/ 3391041 h 6857999"/>
              <a:gd name="connsiteX1325" fmla="*/ 194015 w 7119498"/>
              <a:gd name="connsiteY1325" fmla="*/ 3281380 h 6857999"/>
              <a:gd name="connsiteX1326" fmla="*/ 219321 w 7119498"/>
              <a:gd name="connsiteY1326" fmla="*/ 3230768 h 6857999"/>
              <a:gd name="connsiteX1327" fmla="*/ 455513 w 7119498"/>
              <a:gd name="connsiteY1327" fmla="*/ 3416347 h 6857999"/>
              <a:gd name="connsiteX1328" fmla="*/ 700140 w 7119498"/>
              <a:gd name="connsiteY1328" fmla="*/ 3281380 h 6857999"/>
              <a:gd name="connsiteX1329" fmla="*/ 641092 w 7119498"/>
              <a:gd name="connsiteY1329" fmla="*/ 3289816 h 6857999"/>
              <a:gd name="connsiteX1330" fmla="*/ 641092 w 7119498"/>
              <a:gd name="connsiteY1330" fmla="*/ 3230768 h 6857999"/>
              <a:gd name="connsiteX1331" fmla="*/ 683269 w 7119498"/>
              <a:gd name="connsiteY1331" fmla="*/ 3205461 h 6857999"/>
              <a:gd name="connsiteX1332" fmla="*/ 700140 w 7119498"/>
              <a:gd name="connsiteY1332" fmla="*/ 3281380 h 6857999"/>
              <a:gd name="connsiteX1333" fmla="*/ 388030 w 7119498"/>
              <a:gd name="connsiteY1333" fmla="*/ 3188591 h 6857999"/>
              <a:gd name="connsiteX1334" fmla="*/ 388030 w 7119498"/>
              <a:gd name="connsiteY1334" fmla="*/ 3264509 h 6857999"/>
              <a:gd name="connsiteX1335" fmla="*/ 328982 w 7119498"/>
              <a:gd name="connsiteY1335" fmla="*/ 3230768 h 6857999"/>
              <a:gd name="connsiteX1336" fmla="*/ 328982 w 7119498"/>
              <a:gd name="connsiteY1336" fmla="*/ 3163284 h 6857999"/>
              <a:gd name="connsiteX1337" fmla="*/ 388030 w 7119498"/>
              <a:gd name="connsiteY1337" fmla="*/ 3188591 h 6857999"/>
              <a:gd name="connsiteX1338" fmla="*/ 6933919 w 7119498"/>
              <a:gd name="connsiteY1338" fmla="*/ 3171720 h 6857999"/>
              <a:gd name="connsiteX1339" fmla="*/ 6900177 w 7119498"/>
              <a:gd name="connsiteY1339" fmla="*/ 3239203 h 6857999"/>
              <a:gd name="connsiteX1340" fmla="*/ 6891742 w 7119498"/>
              <a:gd name="connsiteY1340" fmla="*/ 3306686 h 6857999"/>
              <a:gd name="connsiteX1341" fmla="*/ 6866436 w 7119498"/>
              <a:gd name="connsiteY1341" fmla="*/ 3331993 h 6857999"/>
              <a:gd name="connsiteX1342" fmla="*/ 6815823 w 7119498"/>
              <a:gd name="connsiteY1342" fmla="*/ 3281380 h 6857999"/>
              <a:gd name="connsiteX1343" fmla="*/ 6858000 w 7119498"/>
              <a:gd name="connsiteY1343" fmla="*/ 3222332 h 6857999"/>
              <a:gd name="connsiteX1344" fmla="*/ 6832694 w 7119498"/>
              <a:gd name="connsiteY1344" fmla="*/ 3205461 h 6857999"/>
              <a:gd name="connsiteX1345" fmla="*/ 6765210 w 7119498"/>
              <a:gd name="connsiteY1345" fmla="*/ 3281380 h 6857999"/>
              <a:gd name="connsiteX1346" fmla="*/ 6680856 w 7119498"/>
              <a:gd name="connsiteY1346" fmla="*/ 3315122 h 6857999"/>
              <a:gd name="connsiteX1347" fmla="*/ 6680856 w 7119498"/>
              <a:gd name="connsiteY1347" fmla="*/ 3289816 h 6857999"/>
              <a:gd name="connsiteX1348" fmla="*/ 6925483 w 7119498"/>
              <a:gd name="connsiteY1348" fmla="*/ 3137978 h 6857999"/>
              <a:gd name="connsiteX1349" fmla="*/ 6933919 w 7119498"/>
              <a:gd name="connsiteY1349" fmla="*/ 3171720 h 6857999"/>
              <a:gd name="connsiteX1350" fmla="*/ 6512148 w 7119498"/>
              <a:gd name="connsiteY1350" fmla="*/ 3137978 h 6857999"/>
              <a:gd name="connsiteX1351" fmla="*/ 6512148 w 7119498"/>
              <a:gd name="connsiteY1351" fmla="*/ 3197026 h 6857999"/>
              <a:gd name="connsiteX1352" fmla="*/ 6444664 w 7119498"/>
              <a:gd name="connsiteY1352" fmla="*/ 3197026 h 6857999"/>
              <a:gd name="connsiteX1353" fmla="*/ 6453100 w 7119498"/>
              <a:gd name="connsiteY1353" fmla="*/ 3095801 h 6857999"/>
              <a:gd name="connsiteX1354" fmla="*/ 6512148 w 7119498"/>
              <a:gd name="connsiteY1354" fmla="*/ 3137978 h 6857999"/>
              <a:gd name="connsiteX1355" fmla="*/ 539867 w 7119498"/>
              <a:gd name="connsiteY1355" fmla="*/ 3095801 h 6857999"/>
              <a:gd name="connsiteX1356" fmla="*/ 607351 w 7119498"/>
              <a:gd name="connsiteY1356" fmla="*/ 3272945 h 6857999"/>
              <a:gd name="connsiteX1357" fmla="*/ 480819 w 7119498"/>
              <a:gd name="connsiteY1357" fmla="*/ 3391041 h 6857999"/>
              <a:gd name="connsiteX1358" fmla="*/ 472384 w 7119498"/>
              <a:gd name="connsiteY1358" fmla="*/ 3365734 h 6857999"/>
              <a:gd name="connsiteX1359" fmla="*/ 531432 w 7119498"/>
              <a:gd name="connsiteY1359" fmla="*/ 3281380 h 6857999"/>
              <a:gd name="connsiteX1360" fmla="*/ 497690 w 7119498"/>
              <a:gd name="connsiteY1360" fmla="*/ 3230768 h 6857999"/>
              <a:gd name="connsiteX1361" fmla="*/ 463948 w 7119498"/>
              <a:gd name="connsiteY1361" fmla="*/ 3315122 h 6857999"/>
              <a:gd name="connsiteX1362" fmla="*/ 413336 w 7119498"/>
              <a:gd name="connsiteY1362" fmla="*/ 3264509 h 6857999"/>
              <a:gd name="connsiteX1363" fmla="*/ 514561 w 7119498"/>
              <a:gd name="connsiteY1363" fmla="*/ 3095801 h 6857999"/>
              <a:gd name="connsiteX1364" fmla="*/ 539867 w 7119498"/>
              <a:gd name="connsiteY1364" fmla="*/ 3095801 h 6857999"/>
              <a:gd name="connsiteX1365" fmla="*/ 6815823 w 7119498"/>
              <a:gd name="connsiteY1365" fmla="*/ 3121107 h 6857999"/>
              <a:gd name="connsiteX1366" fmla="*/ 6765210 w 7119498"/>
              <a:gd name="connsiteY1366" fmla="*/ 3154849 h 6857999"/>
              <a:gd name="connsiteX1367" fmla="*/ 6765210 w 7119498"/>
              <a:gd name="connsiteY1367" fmla="*/ 3095801 h 6857999"/>
              <a:gd name="connsiteX1368" fmla="*/ 6815823 w 7119498"/>
              <a:gd name="connsiteY1368" fmla="*/ 3078930 h 6857999"/>
              <a:gd name="connsiteX1369" fmla="*/ 6815823 w 7119498"/>
              <a:gd name="connsiteY1369" fmla="*/ 3121107 h 6857999"/>
              <a:gd name="connsiteX1370" fmla="*/ 295240 w 7119498"/>
              <a:gd name="connsiteY1370" fmla="*/ 3078930 h 6857999"/>
              <a:gd name="connsiteX1371" fmla="*/ 253063 w 7119498"/>
              <a:gd name="connsiteY1371" fmla="*/ 3137978 h 6857999"/>
              <a:gd name="connsiteX1372" fmla="*/ 278369 w 7119498"/>
              <a:gd name="connsiteY1372" fmla="*/ 3222332 h 6857999"/>
              <a:gd name="connsiteX1373" fmla="*/ 202450 w 7119498"/>
              <a:gd name="connsiteY1373" fmla="*/ 3121107 h 6857999"/>
              <a:gd name="connsiteX1374" fmla="*/ 253063 w 7119498"/>
              <a:gd name="connsiteY1374" fmla="*/ 3036753 h 6857999"/>
              <a:gd name="connsiteX1375" fmla="*/ 295240 w 7119498"/>
              <a:gd name="connsiteY1375" fmla="*/ 3078930 h 6857999"/>
              <a:gd name="connsiteX1376" fmla="*/ 6630244 w 7119498"/>
              <a:gd name="connsiteY1376" fmla="*/ 2986140 h 6857999"/>
              <a:gd name="connsiteX1377" fmla="*/ 6731469 w 7119498"/>
              <a:gd name="connsiteY1377" fmla="*/ 3129543 h 6857999"/>
              <a:gd name="connsiteX1378" fmla="*/ 6672421 w 7119498"/>
              <a:gd name="connsiteY1378" fmla="*/ 3205461 h 6857999"/>
              <a:gd name="connsiteX1379" fmla="*/ 6630244 w 7119498"/>
              <a:gd name="connsiteY1379" fmla="*/ 3180155 h 6857999"/>
              <a:gd name="connsiteX1380" fmla="*/ 6630244 w 7119498"/>
              <a:gd name="connsiteY1380" fmla="*/ 3154849 h 6857999"/>
              <a:gd name="connsiteX1381" fmla="*/ 6680856 w 7119498"/>
              <a:gd name="connsiteY1381" fmla="*/ 3112672 h 6857999"/>
              <a:gd name="connsiteX1382" fmla="*/ 6655550 w 7119498"/>
              <a:gd name="connsiteY1382" fmla="*/ 3104236 h 6857999"/>
              <a:gd name="connsiteX1383" fmla="*/ 6588067 w 7119498"/>
              <a:gd name="connsiteY1383" fmla="*/ 3171720 h 6857999"/>
              <a:gd name="connsiteX1384" fmla="*/ 6663985 w 7119498"/>
              <a:gd name="connsiteY1384" fmla="*/ 3239203 h 6857999"/>
              <a:gd name="connsiteX1385" fmla="*/ 6663985 w 7119498"/>
              <a:gd name="connsiteY1385" fmla="*/ 3264509 h 6857999"/>
              <a:gd name="connsiteX1386" fmla="*/ 6647114 w 7119498"/>
              <a:gd name="connsiteY1386" fmla="*/ 3281380 h 6857999"/>
              <a:gd name="connsiteX1387" fmla="*/ 6545889 w 7119498"/>
              <a:gd name="connsiteY1387" fmla="*/ 3137978 h 6857999"/>
              <a:gd name="connsiteX1388" fmla="*/ 6596502 w 7119498"/>
              <a:gd name="connsiteY1388" fmla="*/ 2969269 h 6857999"/>
              <a:gd name="connsiteX1389" fmla="*/ 6630244 w 7119498"/>
              <a:gd name="connsiteY1389" fmla="*/ 2986140 h 6857999"/>
              <a:gd name="connsiteX1390" fmla="*/ 6917048 w 7119498"/>
              <a:gd name="connsiteY1390" fmla="*/ 3028317 h 6857999"/>
              <a:gd name="connsiteX1391" fmla="*/ 6866436 w 7119498"/>
              <a:gd name="connsiteY1391" fmla="*/ 3129543 h 6857999"/>
              <a:gd name="connsiteX1392" fmla="*/ 6841129 w 7119498"/>
              <a:gd name="connsiteY1392" fmla="*/ 3129543 h 6857999"/>
              <a:gd name="connsiteX1393" fmla="*/ 6874871 w 7119498"/>
              <a:gd name="connsiteY1393" fmla="*/ 3028317 h 6857999"/>
              <a:gd name="connsiteX1394" fmla="*/ 6832694 w 7119498"/>
              <a:gd name="connsiteY1394" fmla="*/ 2960834 h 6857999"/>
              <a:gd name="connsiteX1395" fmla="*/ 6866436 w 7119498"/>
              <a:gd name="connsiteY1395" fmla="*/ 2935528 h 6857999"/>
              <a:gd name="connsiteX1396" fmla="*/ 6917048 w 7119498"/>
              <a:gd name="connsiteY1396" fmla="*/ 3028317 h 6857999"/>
              <a:gd name="connsiteX1397" fmla="*/ 455513 w 7119498"/>
              <a:gd name="connsiteY1397" fmla="*/ 2935528 h 6857999"/>
              <a:gd name="connsiteX1398" fmla="*/ 514561 w 7119498"/>
              <a:gd name="connsiteY1398" fmla="*/ 2859609 h 6857999"/>
              <a:gd name="connsiteX1399" fmla="*/ 455513 w 7119498"/>
              <a:gd name="connsiteY1399" fmla="*/ 2935528 h 6857999"/>
              <a:gd name="connsiteX1400" fmla="*/ 624221 w 7119498"/>
              <a:gd name="connsiteY1400" fmla="*/ 2859609 h 6857999"/>
              <a:gd name="connsiteX1401" fmla="*/ 438642 w 7119498"/>
              <a:gd name="connsiteY1401" fmla="*/ 3045188 h 6857999"/>
              <a:gd name="connsiteX1402" fmla="*/ 312111 w 7119498"/>
              <a:gd name="connsiteY1402" fmla="*/ 2943963 h 6857999"/>
              <a:gd name="connsiteX1403" fmla="*/ 354288 w 7119498"/>
              <a:gd name="connsiteY1403" fmla="*/ 2893351 h 6857999"/>
              <a:gd name="connsiteX1404" fmla="*/ 413336 w 7119498"/>
              <a:gd name="connsiteY1404" fmla="*/ 2969269 h 6857999"/>
              <a:gd name="connsiteX1405" fmla="*/ 447077 w 7119498"/>
              <a:gd name="connsiteY1405" fmla="*/ 2969269 h 6857999"/>
              <a:gd name="connsiteX1406" fmla="*/ 615786 w 7119498"/>
              <a:gd name="connsiteY1406" fmla="*/ 2825867 h 6857999"/>
              <a:gd name="connsiteX1407" fmla="*/ 624221 w 7119498"/>
              <a:gd name="connsiteY1407" fmla="*/ 2859609 h 6857999"/>
              <a:gd name="connsiteX1408" fmla="*/ 809801 w 7119498"/>
              <a:gd name="connsiteY1408" fmla="*/ 2834303 h 6857999"/>
              <a:gd name="connsiteX1409" fmla="*/ 759188 w 7119498"/>
              <a:gd name="connsiteY1409" fmla="*/ 2910222 h 6857999"/>
              <a:gd name="connsiteX1410" fmla="*/ 767624 w 7119498"/>
              <a:gd name="connsiteY1410" fmla="*/ 2943963 h 6857999"/>
              <a:gd name="connsiteX1411" fmla="*/ 843542 w 7119498"/>
              <a:gd name="connsiteY1411" fmla="*/ 3078930 h 6857999"/>
              <a:gd name="connsiteX1412" fmla="*/ 894155 w 7119498"/>
              <a:gd name="connsiteY1412" fmla="*/ 3095801 h 6857999"/>
              <a:gd name="connsiteX1413" fmla="*/ 927897 w 7119498"/>
              <a:gd name="connsiteY1413" fmla="*/ 3154849 h 6857999"/>
              <a:gd name="connsiteX1414" fmla="*/ 894155 w 7119498"/>
              <a:gd name="connsiteY1414" fmla="*/ 3213897 h 6857999"/>
              <a:gd name="connsiteX1415" fmla="*/ 868849 w 7119498"/>
              <a:gd name="connsiteY1415" fmla="*/ 3213897 h 6857999"/>
              <a:gd name="connsiteX1416" fmla="*/ 860413 w 7119498"/>
              <a:gd name="connsiteY1416" fmla="*/ 3188591 h 6857999"/>
              <a:gd name="connsiteX1417" fmla="*/ 885720 w 7119498"/>
              <a:gd name="connsiteY1417" fmla="*/ 3163284 h 6857999"/>
              <a:gd name="connsiteX1418" fmla="*/ 851978 w 7119498"/>
              <a:gd name="connsiteY1418" fmla="*/ 3137978 h 6857999"/>
              <a:gd name="connsiteX1419" fmla="*/ 733882 w 7119498"/>
              <a:gd name="connsiteY1419" fmla="*/ 3239203 h 6857999"/>
              <a:gd name="connsiteX1420" fmla="*/ 717011 w 7119498"/>
              <a:gd name="connsiteY1420" fmla="*/ 3205461 h 6857999"/>
              <a:gd name="connsiteX1421" fmla="*/ 792930 w 7119498"/>
              <a:gd name="connsiteY1421" fmla="*/ 3112672 h 6857999"/>
              <a:gd name="connsiteX1422" fmla="*/ 792930 w 7119498"/>
              <a:gd name="connsiteY1422" fmla="*/ 3087365 h 6857999"/>
              <a:gd name="connsiteX1423" fmla="*/ 725447 w 7119498"/>
              <a:gd name="connsiteY1423" fmla="*/ 2994576 h 6857999"/>
              <a:gd name="connsiteX1424" fmla="*/ 691705 w 7119498"/>
              <a:gd name="connsiteY1424" fmla="*/ 3053624 h 6857999"/>
              <a:gd name="connsiteX1425" fmla="*/ 666399 w 7119498"/>
              <a:gd name="connsiteY1425" fmla="*/ 3062059 h 6857999"/>
              <a:gd name="connsiteX1426" fmla="*/ 632657 w 7119498"/>
              <a:gd name="connsiteY1426" fmla="*/ 3028317 h 6857999"/>
              <a:gd name="connsiteX1427" fmla="*/ 717011 w 7119498"/>
              <a:gd name="connsiteY1427" fmla="*/ 2901786 h 6857999"/>
              <a:gd name="connsiteX1428" fmla="*/ 792930 w 7119498"/>
              <a:gd name="connsiteY1428" fmla="*/ 2808996 h 6857999"/>
              <a:gd name="connsiteX1429" fmla="*/ 809801 w 7119498"/>
              <a:gd name="connsiteY1429" fmla="*/ 2834303 h 6857999"/>
              <a:gd name="connsiteX1430" fmla="*/ 919461 w 7119498"/>
              <a:gd name="connsiteY1430" fmla="*/ 2800561 h 6857999"/>
              <a:gd name="connsiteX1431" fmla="*/ 927897 w 7119498"/>
              <a:gd name="connsiteY1431" fmla="*/ 2884915 h 6857999"/>
              <a:gd name="connsiteX1432" fmla="*/ 877284 w 7119498"/>
              <a:gd name="connsiteY1432" fmla="*/ 2960834 h 6857999"/>
              <a:gd name="connsiteX1433" fmla="*/ 851978 w 7119498"/>
              <a:gd name="connsiteY1433" fmla="*/ 2927092 h 6857999"/>
              <a:gd name="connsiteX1434" fmla="*/ 885720 w 7119498"/>
              <a:gd name="connsiteY1434" fmla="*/ 2893351 h 6857999"/>
              <a:gd name="connsiteX1435" fmla="*/ 835107 w 7119498"/>
              <a:gd name="connsiteY1435" fmla="*/ 2817432 h 6857999"/>
              <a:gd name="connsiteX1436" fmla="*/ 970074 w 7119498"/>
              <a:gd name="connsiteY1436" fmla="*/ 2707771 h 6857999"/>
              <a:gd name="connsiteX1437" fmla="*/ 919461 w 7119498"/>
              <a:gd name="connsiteY1437" fmla="*/ 2800561 h 6857999"/>
              <a:gd name="connsiteX1438" fmla="*/ 6579631 w 7119498"/>
              <a:gd name="connsiteY1438" fmla="*/ 2699336 h 6857999"/>
              <a:gd name="connsiteX1439" fmla="*/ 6588067 w 7119498"/>
              <a:gd name="connsiteY1439" fmla="*/ 2690900 h 6857999"/>
              <a:gd name="connsiteX1440" fmla="*/ 6663985 w 7119498"/>
              <a:gd name="connsiteY1440" fmla="*/ 2817432 h 6857999"/>
              <a:gd name="connsiteX1441" fmla="*/ 6579631 w 7119498"/>
              <a:gd name="connsiteY1441" fmla="*/ 2699336 h 6857999"/>
              <a:gd name="connsiteX1442" fmla="*/ 447077 w 7119498"/>
              <a:gd name="connsiteY1442" fmla="*/ 2682465 h 6857999"/>
              <a:gd name="connsiteX1443" fmla="*/ 421771 w 7119498"/>
              <a:gd name="connsiteY1443" fmla="*/ 2674030 h 6857999"/>
              <a:gd name="connsiteX1444" fmla="*/ 202450 w 7119498"/>
              <a:gd name="connsiteY1444" fmla="*/ 2834303 h 6857999"/>
              <a:gd name="connsiteX1445" fmla="*/ 134967 w 7119498"/>
              <a:gd name="connsiteY1445" fmla="*/ 3424782 h 6857999"/>
              <a:gd name="connsiteX1446" fmla="*/ 185579 w 7119498"/>
              <a:gd name="connsiteY1446" fmla="*/ 3973085 h 6857999"/>
              <a:gd name="connsiteX1447" fmla="*/ 447077 w 7119498"/>
              <a:gd name="connsiteY1447" fmla="*/ 4183971 h 6857999"/>
              <a:gd name="connsiteX1448" fmla="*/ 396465 w 7119498"/>
              <a:gd name="connsiteY1448" fmla="*/ 4192406 h 6857999"/>
              <a:gd name="connsiteX1449" fmla="*/ 134967 w 7119498"/>
              <a:gd name="connsiteY1449" fmla="*/ 3795941 h 6857999"/>
              <a:gd name="connsiteX1450" fmla="*/ 118096 w 7119498"/>
              <a:gd name="connsiteY1450" fmla="*/ 3618797 h 6857999"/>
              <a:gd name="connsiteX1451" fmla="*/ 118096 w 7119498"/>
              <a:gd name="connsiteY1451" fmla="*/ 3230768 h 6857999"/>
              <a:gd name="connsiteX1452" fmla="*/ 396465 w 7119498"/>
              <a:gd name="connsiteY1452" fmla="*/ 2665594 h 6857999"/>
              <a:gd name="connsiteX1453" fmla="*/ 447077 w 7119498"/>
              <a:gd name="connsiteY1453" fmla="*/ 2682465 h 6857999"/>
              <a:gd name="connsiteX1454" fmla="*/ 6537454 w 7119498"/>
              <a:gd name="connsiteY1454" fmla="*/ 2682465 h 6857999"/>
              <a:gd name="connsiteX1455" fmla="*/ 6571196 w 7119498"/>
              <a:gd name="connsiteY1455" fmla="*/ 2775255 h 6857999"/>
              <a:gd name="connsiteX1456" fmla="*/ 6672421 w 7119498"/>
              <a:gd name="connsiteY1456" fmla="*/ 2851174 h 6857999"/>
              <a:gd name="connsiteX1457" fmla="*/ 6723033 w 7119498"/>
              <a:gd name="connsiteY1457" fmla="*/ 2825867 h 6857999"/>
              <a:gd name="connsiteX1458" fmla="*/ 6706162 w 7119498"/>
              <a:gd name="connsiteY1458" fmla="*/ 2800561 h 6857999"/>
              <a:gd name="connsiteX1459" fmla="*/ 6756775 w 7119498"/>
              <a:gd name="connsiteY1459" fmla="*/ 2749948 h 6857999"/>
              <a:gd name="connsiteX1460" fmla="*/ 6824258 w 7119498"/>
              <a:gd name="connsiteY1460" fmla="*/ 2825867 h 6857999"/>
              <a:gd name="connsiteX1461" fmla="*/ 6697727 w 7119498"/>
              <a:gd name="connsiteY1461" fmla="*/ 2910222 h 6857999"/>
              <a:gd name="connsiteX1462" fmla="*/ 6478406 w 7119498"/>
              <a:gd name="connsiteY1462" fmla="*/ 2699336 h 6857999"/>
              <a:gd name="connsiteX1463" fmla="*/ 6478406 w 7119498"/>
              <a:gd name="connsiteY1463" fmla="*/ 2648723 h 6857999"/>
              <a:gd name="connsiteX1464" fmla="*/ 6537454 w 7119498"/>
              <a:gd name="connsiteY1464" fmla="*/ 2682465 h 6857999"/>
              <a:gd name="connsiteX1465" fmla="*/ 6157860 w 7119498"/>
              <a:gd name="connsiteY1465" fmla="*/ 2581240 h 6857999"/>
              <a:gd name="connsiteX1466" fmla="*/ 6259085 w 7119498"/>
              <a:gd name="connsiteY1466" fmla="*/ 2665594 h 6857999"/>
              <a:gd name="connsiteX1467" fmla="*/ 6360310 w 7119498"/>
              <a:gd name="connsiteY1467" fmla="*/ 2690900 h 6857999"/>
              <a:gd name="connsiteX1468" fmla="*/ 6419358 w 7119498"/>
              <a:gd name="connsiteY1468" fmla="*/ 2817432 h 6857999"/>
              <a:gd name="connsiteX1469" fmla="*/ 6444664 w 7119498"/>
              <a:gd name="connsiteY1469" fmla="*/ 2834303 h 6857999"/>
              <a:gd name="connsiteX1470" fmla="*/ 6520583 w 7119498"/>
              <a:gd name="connsiteY1470" fmla="*/ 2918657 h 6857999"/>
              <a:gd name="connsiteX1471" fmla="*/ 6486841 w 7119498"/>
              <a:gd name="connsiteY1471" fmla="*/ 2986140 h 6857999"/>
              <a:gd name="connsiteX1472" fmla="*/ 6444664 w 7119498"/>
              <a:gd name="connsiteY1472" fmla="*/ 2986140 h 6857999"/>
              <a:gd name="connsiteX1473" fmla="*/ 6436229 w 7119498"/>
              <a:gd name="connsiteY1473" fmla="*/ 2960834 h 6857999"/>
              <a:gd name="connsiteX1474" fmla="*/ 6453100 w 7119498"/>
              <a:gd name="connsiteY1474" fmla="*/ 2927092 h 6857999"/>
              <a:gd name="connsiteX1475" fmla="*/ 6444664 w 7119498"/>
              <a:gd name="connsiteY1475" fmla="*/ 2901786 h 6857999"/>
              <a:gd name="connsiteX1476" fmla="*/ 6410923 w 7119498"/>
              <a:gd name="connsiteY1476" fmla="*/ 2893351 h 6857999"/>
              <a:gd name="connsiteX1477" fmla="*/ 6335004 w 7119498"/>
              <a:gd name="connsiteY1477" fmla="*/ 2969269 h 6857999"/>
              <a:gd name="connsiteX1478" fmla="*/ 6419358 w 7119498"/>
              <a:gd name="connsiteY1478" fmla="*/ 3087365 h 6857999"/>
              <a:gd name="connsiteX1479" fmla="*/ 6410923 w 7119498"/>
              <a:gd name="connsiteY1479" fmla="*/ 3121107 h 6857999"/>
              <a:gd name="connsiteX1480" fmla="*/ 6309698 w 7119498"/>
              <a:gd name="connsiteY1480" fmla="*/ 3045188 h 6857999"/>
              <a:gd name="connsiteX1481" fmla="*/ 6275956 w 7119498"/>
              <a:gd name="connsiteY1481" fmla="*/ 3045188 h 6857999"/>
              <a:gd name="connsiteX1482" fmla="*/ 6275956 w 7119498"/>
              <a:gd name="connsiteY1482" fmla="*/ 3104236 h 6857999"/>
              <a:gd name="connsiteX1483" fmla="*/ 6233779 w 7119498"/>
              <a:gd name="connsiteY1483" fmla="*/ 3112672 h 6857999"/>
              <a:gd name="connsiteX1484" fmla="*/ 6216908 w 7119498"/>
              <a:gd name="connsiteY1484" fmla="*/ 3062059 h 6857999"/>
              <a:gd name="connsiteX1485" fmla="*/ 6284391 w 7119498"/>
              <a:gd name="connsiteY1485" fmla="*/ 2977705 h 6857999"/>
              <a:gd name="connsiteX1486" fmla="*/ 6377181 w 7119498"/>
              <a:gd name="connsiteY1486" fmla="*/ 2800561 h 6857999"/>
              <a:gd name="connsiteX1487" fmla="*/ 6301262 w 7119498"/>
              <a:gd name="connsiteY1487" fmla="*/ 2733078 h 6857999"/>
              <a:gd name="connsiteX1488" fmla="*/ 6242214 w 7119498"/>
              <a:gd name="connsiteY1488" fmla="*/ 2766819 h 6857999"/>
              <a:gd name="connsiteX1489" fmla="*/ 6275956 w 7119498"/>
              <a:gd name="connsiteY1489" fmla="*/ 2817432 h 6857999"/>
              <a:gd name="connsiteX1490" fmla="*/ 6233779 w 7119498"/>
              <a:gd name="connsiteY1490" fmla="*/ 2859609 h 6857999"/>
              <a:gd name="connsiteX1491" fmla="*/ 6191602 w 7119498"/>
              <a:gd name="connsiteY1491" fmla="*/ 2800561 h 6857999"/>
              <a:gd name="connsiteX1492" fmla="*/ 6208472 w 7119498"/>
              <a:gd name="connsiteY1492" fmla="*/ 2716207 h 6857999"/>
              <a:gd name="connsiteX1493" fmla="*/ 6140989 w 7119498"/>
              <a:gd name="connsiteY1493" fmla="*/ 2581240 h 6857999"/>
              <a:gd name="connsiteX1494" fmla="*/ 6157860 w 7119498"/>
              <a:gd name="connsiteY1494" fmla="*/ 2581240 h 6857999"/>
              <a:gd name="connsiteX1495" fmla="*/ 548303 w 7119498"/>
              <a:gd name="connsiteY1495" fmla="*/ 2631853 h 6857999"/>
              <a:gd name="connsiteX1496" fmla="*/ 506125 w 7119498"/>
              <a:gd name="connsiteY1496" fmla="*/ 2674030 h 6857999"/>
              <a:gd name="connsiteX1497" fmla="*/ 404900 w 7119498"/>
              <a:gd name="connsiteY1497" fmla="*/ 2623417 h 6857999"/>
              <a:gd name="connsiteX1498" fmla="*/ 295240 w 7119498"/>
              <a:gd name="connsiteY1498" fmla="*/ 2657159 h 6857999"/>
              <a:gd name="connsiteX1499" fmla="*/ 92790 w 7119498"/>
              <a:gd name="connsiteY1499" fmla="*/ 3180155 h 6857999"/>
              <a:gd name="connsiteX1500" fmla="*/ 75919 w 7119498"/>
              <a:gd name="connsiteY1500" fmla="*/ 3399476 h 6857999"/>
              <a:gd name="connsiteX1501" fmla="*/ 84354 w 7119498"/>
              <a:gd name="connsiteY1501" fmla="*/ 3551314 h 6857999"/>
              <a:gd name="connsiteX1502" fmla="*/ 194015 w 7119498"/>
              <a:gd name="connsiteY1502" fmla="*/ 4108052 h 6857999"/>
              <a:gd name="connsiteX1503" fmla="*/ 396465 w 7119498"/>
              <a:gd name="connsiteY1503" fmla="*/ 4234583 h 6857999"/>
              <a:gd name="connsiteX1504" fmla="*/ 506125 w 7119498"/>
              <a:gd name="connsiteY1504" fmla="*/ 4192406 h 6857999"/>
              <a:gd name="connsiteX1505" fmla="*/ 548303 w 7119498"/>
              <a:gd name="connsiteY1505" fmla="*/ 4217712 h 6857999"/>
              <a:gd name="connsiteX1506" fmla="*/ 362723 w 7119498"/>
              <a:gd name="connsiteY1506" fmla="*/ 4302067 h 6857999"/>
              <a:gd name="connsiteX1507" fmla="*/ 84354 w 7119498"/>
              <a:gd name="connsiteY1507" fmla="*/ 4074310 h 6857999"/>
              <a:gd name="connsiteX1508" fmla="*/ 8435 w 7119498"/>
              <a:gd name="connsiteY1508" fmla="*/ 3585055 h 6857999"/>
              <a:gd name="connsiteX1509" fmla="*/ 0 w 7119498"/>
              <a:gd name="connsiteY1509" fmla="*/ 3424782 h 6857999"/>
              <a:gd name="connsiteX1510" fmla="*/ 8435 w 7119498"/>
              <a:gd name="connsiteY1510" fmla="*/ 3272945 h 6857999"/>
              <a:gd name="connsiteX1511" fmla="*/ 33742 w 7119498"/>
              <a:gd name="connsiteY1511" fmla="*/ 3036753 h 6857999"/>
              <a:gd name="connsiteX1512" fmla="*/ 379594 w 7119498"/>
              <a:gd name="connsiteY1512" fmla="*/ 2564369 h 6857999"/>
              <a:gd name="connsiteX1513" fmla="*/ 548303 w 7119498"/>
              <a:gd name="connsiteY1513" fmla="*/ 2631853 h 6857999"/>
              <a:gd name="connsiteX1514" fmla="*/ 7077321 w 7119498"/>
              <a:gd name="connsiteY1514" fmla="*/ 3011447 h 6857999"/>
              <a:gd name="connsiteX1515" fmla="*/ 7094192 w 7119498"/>
              <a:gd name="connsiteY1515" fmla="*/ 3213897 h 6857999"/>
              <a:gd name="connsiteX1516" fmla="*/ 7119498 w 7119498"/>
              <a:gd name="connsiteY1516" fmla="*/ 3374170 h 6857999"/>
              <a:gd name="connsiteX1517" fmla="*/ 7085757 w 7119498"/>
              <a:gd name="connsiteY1517" fmla="*/ 3391041 h 6857999"/>
              <a:gd name="connsiteX1518" fmla="*/ 7119498 w 7119498"/>
              <a:gd name="connsiteY1518" fmla="*/ 3416347 h 6857999"/>
              <a:gd name="connsiteX1519" fmla="*/ 7085757 w 7119498"/>
              <a:gd name="connsiteY1519" fmla="*/ 3450089 h 6857999"/>
              <a:gd name="connsiteX1520" fmla="*/ 7119498 w 7119498"/>
              <a:gd name="connsiteY1520" fmla="*/ 3492266 h 6857999"/>
              <a:gd name="connsiteX1521" fmla="*/ 7085757 w 7119498"/>
              <a:gd name="connsiteY1521" fmla="*/ 3745329 h 6857999"/>
              <a:gd name="connsiteX1522" fmla="*/ 7077321 w 7119498"/>
              <a:gd name="connsiteY1522" fmla="*/ 3888731 h 6857999"/>
              <a:gd name="connsiteX1523" fmla="*/ 7060450 w 7119498"/>
              <a:gd name="connsiteY1523" fmla="*/ 3930908 h 6857999"/>
              <a:gd name="connsiteX1524" fmla="*/ 6697727 w 7119498"/>
              <a:gd name="connsiteY1524" fmla="*/ 4445469 h 6857999"/>
              <a:gd name="connsiteX1525" fmla="*/ 6545889 w 7119498"/>
              <a:gd name="connsiteY1525" fmla="*/ 4361115 h 6857999"/>
              <a:gd name="connsiteX1526" fmla="*/ 6588067 w 7119498"/>
              <a:gd name="connsiteY1526" fmla="*/ 4327373 h 6857999"/>
              <a:gd name="connsiteX1527" fmla="*/ 6714598 w 7119498"/>
              <a:gd name="connsiteY1527" fmla="*/ 4369550 h 6857999"/>
              <a:gd name="connsiteX1528" fmla="*/ 7018273 w 7119498"/>
              <a:gd name="connsiteY1528" fmla="*/ 3787506 h 6857999"/>
              <a:gd name="connsiteX1529" fmla="*/ 7035144 w 7119498"/>
              <a:gd name="connsiteY1529" fmla="*/ 3635668 h 6857999"/>
              <a:gd name="connsiteX1530" fmla="*/ 7035144 w 7119498"/>
              <a:gd name="connsiteY1530" fmla="*/ 3475395 h 6857999"/>
              <a:gd name="connsiteX1531" fmla="*/ 7001402 w 7119498"/>
              <a:gd name="connsiteY1531" fmla="*/ 3458524 h 6857999"/>
              <a:gd name="connsiteX1532" fmla="*/ 7001402 w 7119498"/>
              <a:gd name="connsiteY1532" fmla="*/ 3660974 h 6857999"/>
              <a:gd name="connsiteX1533" fmla="*/ 6976096 w 7119498"/>
              <a:gd name="connsiteY1533" fmla="*/ 3711587 h 6857999"/>
              <a:gd name="connsiteX1534" fmla="*/ 6992967 w 7119498"/>
              <a:gd name="connsiteY1534" fmla="*/ 3736893 h 6857999"/>
              <a:gd name="connsiteX1535" fmla="*/ 6976096 w 7119498"/>
              <a:gd name="connsiteY1535" fmla="*/ 3812812 h 6857999"/>
              <a:gd name="connsiteX1536" fmla="*/ 6714598 w 7119498"/>
              <a:gd name="connsiteY1536" fmla="*/ 4335808 h 6857999"/>
              <a:gd name="connsiteX1537" fmla="*/ 6655550 w 7119498"/>
              <a:gd name="connsiteY1537" fmla="*/ 4310502 h 6857999"/>
              <a:gd name="connsiteX1538" fmla="*/ 6706162 w 7119498"/>
              <a:gd name="connsiteY1538" fmla="*/ 4327373 h 6857999"/>
              <a:gd name="connsiteX1539" fmla="*/ 6883306 w 7119498"/>
              <a:gd name="connsiteY1539" fmla="*/ 4167100 h 6857999"/>
              <a:gd name="connsiteX1540" fmla="*/ 6933919 w 7119498"/>
              <a:gd name="connsiteY1540" fmla="*/ 3964650 h 6857999"/>
              <a:gd name="connsiteX1541" fmla="*/ 6959225 w 7119498"/>
              <a:gd name="connsiteY1541" fmla="*/ 3812812 h 6857999"/>
              <a:gd name="connsiteX1542" fmla="*/ 6976096 w 7119498"/>
              <a:gd name="connsiteY1542" fmla="*/ 3652539 h 6857999"/>
              <a:gd name="connsiteX1543" fmla="*/ 6984531 w 7119498"/>
              <a:gd name="connsiteY1543" fmla="*/ 3500701 h 6857999"/>
              <a:gd name="connsiteX1544" fmla="*/ 7018273 w 7119498"/>
              <a:gd name="connsiteY1544" fmla="*/ 3450089 h 6857999"/>
              <a:gd name="connsiteX1545" fmla="*/ 6984531 w 7119498"/>
              <a:gd name="connsiteY1545" fmla="*/ 3391041 h 6857999"/>
              <a:gd name="connsiteX1546" fmla="*/ 6976096 w 7119498"/>
              <a:gd name="connsiteY1546" fmla="*/ 3256074 h 6857999"/>
              <a:gd name="connsiteX1547" fmla="*/ 6731469 w 7119498"/>
              <a:gd name="connsiteY1547" fmla="*/ 2539063 h 6857999"/>
              <a:gd name="connsiteX1548" fmla="*/ 6672421 w 7119498"/>
              <a:gd name="connsiteY1548" fmla="*/ 2547498 h 6857999"/>
              <a:gd name="connsiteX1549" fmla="*/ 6655550 w 7119498"/>
              <a:gd name="connsiteY1549" fmla="*/ 2547498 h 6857999"/>
              <a:gd name="connsiteX1550" fmla="*/ 6706162 w 7119498"/>
              <a:gd name="connsiteY1550" fmla="*/ 2522192 h 6857999"/>
              <a:gd name="connsiteX1551" fmla="*/ 6976096 w 7119498"/>
              <a:gd name="connsiteY1551" fmla="*/ 3045188 h 6857999"/>
              <a:gd name="connsiteX1552" fmla="*/ 6992967 w 7119498"/>
              <a:gd name="connsiteY1552" fmla="*/ 3112672 h 6857999"/>
              <a:gd name="connsiteX1553" fmla="*/ 6976096 w 7119498"/>
              <a:gd name="connsiteY1553" fmla="*/ 3146413 h 6857999"/>
              <a:gd name="connsiteX1554" fmla="*/ 7001402 w 7119498"/>
              <a:gd name="connsiteY1554" fmla="*/ 3197026 h 6857999"/>
              <a:gd name="connsiteX1555" fmla="*/ 7001402 w 7119498"/>
              <a:gd name="connsiteY1555" fmla="*/ 3382605 h 6857999"/>
              <a:gd name="connsiteX1556" fmla="*/ 7035144 w 7119498"/>
              <a:gd name="connsiteY1556" fmla="*/ 3399476 h 6857999"/>
              <a:gd name="connsiteX1557" fmla="*/ 7035144 w 7119498"/>
              <a:gd name="connsiteY1557" fmla="*/ 3213897 h 6857999"/>
              <a:gd name="connsiteX1558" fmla="*/ 6714598 w 7119498"/>
              <a:gd name="connsiteY1558" fmla="*/ 2488450 h 6857999"/>
              <a:gd name="connsiteX1559" fmla="*/ 6588067 w 7119498"/>
              <a:gd name="connsiteY1559" fmla="*/ 2530627 h 6857999"/>
              <a:gd name="connsiteX1560" fmla="*/ 6545889 w 7119498"/>
              <a:gd name="connsiteY1560" fmla="*/ 2505321 h 6857999"/>
              <a:gd name="connsiteX1561" fmla="*/ 6697727 w 7119498"/>
              <a:gd name="connsiteY1561" fmla="*/ 2412531 h 6857999"/>
              <a:gd name="connsiteX1562" fmla="*/ 7077321 w 7119498"/>
              <a:gd name="connsiteY1562" fmla="*/ 3011447 h 6857999"/>
              <a:gd name="connsiteX1563" fmla="*/ 413336 w 7119498"/>
              <a:gd name="connsiteY1563" fmla="*/ 2420967 h 6857999"/>
              <a:gd name="connsiteX1564" fmla="*/ 269934 w 7119498"/>
              <a:gd name="connsiteY1564" fmla="*/ 2547498 h 6857999"/>
              <a:gd name="connsiteX1565" fmla="*/ 261498 w 7119498"/>
              <a:gd name="connsiteY1565" fmla="*/ 2530627 h 6857999"/>
              <a:gd name="connsiteX1566" fmla="*/ 371159 w 7119498"/>
              <a:gd name="connsiteY1566" fmla="*/ 2404096 h 6857999"/>
              <a:gd name="connsiteX1567" fmla="*/ 413336 w 7119498"/>
              <a:gd name="connsiteY1567" fmla="*/ 2420967 h 6857999"/>
              <a:gd name="connsiteX1568" fmla="*/ 565173 w 7119498"/>
              <a:gd name="connsiteY1568" fmla="*/ 2353484 h 6857999"/>
              <a:gd name="connsiteX1569" fmla="*/ 548303 w 7119498"/>
              <a:gd name="connsiteY1569" fmla="*/ 2370354 h 6857999"/>
              <a:gd name="connsiteX1570" fmla="*/ 514561 w 7119498"/>
              <a:gd name="connsiteY1570" fmla="*/ 2328177 h 6857999"/>
              <a:gd name="connsiteX1571" fmla="*/ 556738 w 7119498"/>
              <a:gd name="connsiteY1571" fmla="*/ 2311306 h 6857999"/>
              <a:gd name="connsiteX1572" fmla="*/ 565173 w 7119498"/>
              <a:gd name="connsiteY1572" fmla="*/ 2353484 h 6857999"/>
              <a:gd name="connsiteX1573" fmla="*/ 531432 w 7119498"/>
              <a:gd name="connsiteY1573" fmla="*/ 2446273 h 6857999"/>
              <a:gd name="connsiteX1574" fmla="*/ 480819 w 7119498"/>
              <a:gd name="connsiteY1574" fmla="*/ 2539063 h 6857999"/>
              <a:gd name="connsiteX1575" fmla="*/ 430207 w 7119498"/>
              <a:gd name="connsiteY1575" fmla="*/ 2522192 h 6857999"/>
              <a:gd name="connsiteX1576" fmla="*/ 396465 w 7119498"/>
              <a:gd name="connsiteY1576" fmla="*/ 2480015 h 6857999"/>
              <a:gd name="connsiteX1577" fmla="*/ 455513 w 7119498"/>
              <a:gd name="connsiteY1577" fmla="*/ 2446273 h 6857999"/>
              <a:gd name="connsiteX1578" fmla="*/ 455513 w 7119498"/>
              <a:gd name="connsiteY1578" fmla="*/ 2412531 h 6857999"/>
              <a:gd name="connsiteX1579" fmla="*/ 371159 w 7119498"/>
              <a:gd name="connsiteY1579" fmla="*/ 2370354 h 6857999"/>
              <a:gd name="connsiteX1580" fmla="*/ 219321 w 7119498"/>
              <a:gd name="connsiteY1580" fmla="*/ 2564369 h 6857999"/>
              <a:gd name="connsiteX1581" fmla="*/ 160273 w 7119498"/>
              <a:gd name="connsiteY1581" fmla="*/ 2606546 h 6857999"/>
              <a:gd name="connsiteX1582" fmla="*/ 160273 w 7119498"/>
              <a:gd name="connsiteY1582" fmla="*/ 2488450 h 6857999"/>
              <a:gd name="connsiteX1583" fmla="*/ 371159 w 7119498"/>
              <a:gd name="connsiteY1583" fmla="*/ 2302871 h 6857999"/>
              <a:gd name="connsiteX1584" fmla="*/ 531432 w 7119498"/>
              <a:gd name="connsiteY1584" fmla="*/ 2446273 h 6857999"/>
              <a:gd name="connsiteX1585" fmla="*/ 607351 w 7119498"/>
              <a:gd name="connsiteY1585" fmla="*/ 2336613 h 6857999"/>
              <a:gd name="connsiteX1586" fmla="*/ 556738 w 7119498"/>
              <a:gd name="connsiteY1586" fmla="*/ 2404096 h 6857999"/>
              <a:gd name="connsiteX1587" fmla="*/ 607351 w 7119498"/>
              <a:gd name="connsiteY1587" fmla="*/ 2294436 h 6857999"/>
              <a:gd name="connsiteX1588" fmla="*/ 607351 w 7119498"/>
              <a:gd name="connsiteY1588" fmla="*/ 2336613 h 6857999"/>
              <a:gd name="connsiteX1589" fmla="*/ 6731469 w 7119498"/>
              <a:gd name="connsiteY1589" fmla="*/ 2260694 h 6857999"/>
              <a:gd name="connsiteX1590" fmla="*/ 6849565 w 7119498"/>
              <a:gd name="connsiteY1590" fmla="*/ 2387225 h 6857999"/>
              <a:gd name="connsiteX1591" fmla="*/ 6841129 w 7119498"/>
              <a:gd name="connsiteY1591" fmla="*/ 2420967 h 6857999"/>
              <a:gd name="connsiteX1592" fmla="*/ 6815823 w 7119498"/>
              <a:gd name="connsiteY1592" fmla="*/ 2420967 h 6857999"/>
              <a:gd name="connsiteX1593" fmla="*/ 6756775 w 7119498"/>
              <a:gd name="connsiteY1593" fmla="*/ 2302871 h 6857999"/>
              <a:gd name="connsiteX1594" fmla="*/ 6689292 w 7119498"/>
              <a:gd name="connsiteY1594" fmla="*/ 2277565 h 6857999"/>
              <a:gd name="connsiteX1595" fmla="*/ 6689292 w 7119498"/>
              <a:gd name="connsiteY1595" fmla="*/ 2260694 h 6857999"/>
              <a:gd name="connsiteX1596" fmla="*/ 6731469 w 7119498"/>
              <a:gd name="connsiteY1596" fmla="*/ 2260694 h 6857999"/>
              <a:gd name="connsiteX1597" fmla="*/ 388030 w 7119498"/>
              <a:gd name="connsiteY1597" fmla="*/ 2269129 h 6857999"/>
              <a:gd name="connsiteX1598" fmla="*/ 345852 w 7119498"/>
              <a:gd name="connsiteY1598" fmla="*/ 2269129 h 6857999"/>
              <a:gd name="connsiteX1599" fmla="*/ 362723 w 7119498"/>
              <a:gd name="connsiteY1599" fmla="*/ 2235388 h 6857999"/>
              <a:gd name="connsiteX1600" fmla="*/ 388030 w 7119498"/>
              <a:gd name="connsiteY1600" fmla="*/ 2269129 h 6857999"/>
              <a:gd name="connsiteX1601" fmla="*/ 700140 w 7119498"/>
              <a:gd name="connsiteY1601" fmla="*/ 2319742 h 6857999"/>
              <a:gd name="connsiteX1602" fmla="*/ 565173 w 7119498"/>
              <a:gd name="connsiteY1602" fmla="*/ 2505321 h 6857999"/>
              <a:gd name="connsiteX1603" fmla="*/ 556738 w 7119498"/>
              <a:gd name="connsiteY1603" fmla="*/ 2480015 h 6857999"/>
              <a:gd name="connsiteX1604" fmla="*/ 641092 w 7119498"/>
              <a:gd name="connsiteY1604" fmla="*/ 2336613 h 6857999"/>
              <a:gd name="connsiteX1605" fmla="*/ 641092 w 7119498"/>
              <a:gd name="connsiteY1605" fmla="*/ 2286000 h 6857999"/>
              <a:gd name="connsiteX1606" fmla="*/ 657963 w 7119498"/>
              <a:gd name="connsiteY1606" fmla="*/ 2226952 h 6857999"/>
              <a:gd name="connsiteX1607" fmla="*/ 700140 w 7119498"/>
              <a:gd name="connsiteY1607" fmla="*/ 2319742 h 6857999"/>
              <a:gd name="connsiteX1608" fmla="*/ 6529019 w 7119498"/>
              <a:gd name="connsiteY1608" fmla="*/ 2260694 h 6857999"/>
              <a:gd name="connsiteX1609" fmla="*/ 6495277 w 7119498"/>
              <a:gd name="connsiteY1609" fmla="*/ 2210081 h 6857999"/>
              <a:gd name="connsiteX1610" fmla="*/ 6545889 w 7119498"/>
              <a:gd name="connsiteY1610" fmla="*/ 2210081 h 6857999"/>
              <a:gd name="connsiteX1611" fmla="*/ 6529019 w 7119498"/>
              <a:gd name="connsiteY1611" fmla="*/ 2260694 h 6857999"/>
              <a:gd name="connsiteX1612" fmla="*/ 6950790 w 7119498"/>
              <a:gd name="connsiteY1612" fmla="*/ 2370354 h 6857999"/>
              <a:gd name="connsiteX1613" fmla="*/ 6942354 w 7119498"/>
              <a:gd name="connsiteY1613" fmla="*/ 2496886 h 6857999"/>
              <a:gd name="connsiteX1614" fmla="*/ 6874871 w 7119498"/>
              <a:gd name="connsiteY1614" fmla="*/ 2446273 h 6857999"/>
              <a:gd name="connsiteX1615" fmla="*/ 6714598 w 7119498"/>
              <a:gd name="connsiteY1615" fmla="*/ 2226952 h 6857999"/>
              <a:gd name="connsiteX1616" fmla="*/ 6638679 w 7119498"/>
              <a:gd name="connsiteY1616" fmla="*/ 2269129 h 6857999"/>
              <a:gd name="connsiteX1617" fmla="*/ 6663985 w 7119498"/>
              <a:gd name="connsiteY1617" fmla="*/ 2328177 h 6857999"/>
              <a:gd name="connsiteX1618" fmla="*/ 6613373 w 7119498"/>
              <a:gd name="connsiteY1618" fmla="*/ 2370354 h 6857999"/>
              <a:gd name="connsiteX1619" fmla="*/ 6554325 w 7119498"/>
              <a:gd name="connsiteY1619" fmla="*/ 2302871 h 6857999"/>
              <a:gd name="connsiteX1620" fmla="*/ 6731469 w 7119498"/>
              <a:gd name="connsiteY1620" fmla="*/ 2176340 h 6857999"/>
              <a:gd name="connsiteX1621" fmla="*/ 6950790 w 7119498"/>
              <a:gd name="connsiteY1621" fmla="*/ 2370354 h 6857999"/>
              <a:gd name="connsiteX1622" fmla="*/ 6461535 w 7119498"/>
              <a:gd name="connsiteY1622" fmla="*/ 2235388 h 6857999"/>
              <a:gd name="connsiteX1623" fmla="*/ 6503712 w 7119498"/>
              <a:gd name="connsiteY1623" fmla="*/ 2319742 h 6857999"/>
              <a:gd name="connsiteX1624" fmla="*/ 6436229 w 7119498"/>
              <a:gd name="connsiteY1624" fmla="*/ 2218517 h 6857999"/>
              <a:gd name="connsiteX1625" fmla="*/ 6461535 w 7119498"/>
              <a:gd name="connsiteY1625" fmla="*/ 2167904 h 6857999"/>
              <a:gd name="connsiteX1626" fmla="*/ 6461535 w 7119498"/>
              <a:gd name="connsiteY1626" fmla="*/ 2235388 h 6857999"/>
              <a:gd name="connsiteX1627" fmla="*/ 328982 w 7119498"/>
              <a:gd name="connsiteY1627" fmla="*/ 2193210 h 6857999"/>
              <a:gd name="connsiteX1628" fmla="*/ 244627 w 7119498"/>
              <a:gd name="connsiteY1628" fmla="*/ 2311306 h 6857999"/>
              <a:gd name="connsiteX1629" fmla="*/ 236192 w 7119498"/>
              <a:gd name="connsiteY1629" fmla="*/ 2286000 h 6857999"/>
              <a:gd name="connsiteX1630" fmla="*/ 320546 w 7119498"/>
              <a:gd name="connsiteY1630" fmla="*/ 2167904 h 6857999"/>
              <a:gd name="connsiteX1631" fmla="*/ 328982 w 7119498"/>
              <a:gd name="connsiteY1631" fmla="*/ 2193210 h 6857999"/>
              <a:gd name="connsiteX1632" fmla="*/ 6756775 w 7119498"/>
              <a:gd name="connsiteY1632" fmla="*/ 2134162 h 6857999"/>
              <a:gd name="connsiteX1633" fmla="*/ 6731469 w 7119498"/>
              <a:gd name="connsiteY1633" fmla="*/ 2134162 h 6857999"/>
              <a:gd name="connsiteX1634" fmla="*/ 6748340 w 7119498"/>
              <a:gd name="connsiteY1634" fmla="*/ 2117292 h 6857999"/>
              <a:gd name="connsiteX1635" fmla="*/ 6756775 w 7119498"/>
              <a:gd name="connsiteY1635" fmla="*/ 2134162 h 6857999"/>
              <a:gd name="connsiteX1636" fmla="*/ 6436229 w 7119498"/>
              <a:gd name="connsiteY1636" fmla="*/ 2134162 h 6857999"/>
              <a:gd name="connsiteX1637" fmla="*/ 6402487 w 7119498"/>
              <a:gd name="connsiteY1637" fmla="*/ 2218517 h 6857999"/>
              <a:gd name="connsiteX1638" fmla="*/ 6529019 w 7119498"/>
              <a:gd name="connsiteY1638" fmla="*/ 2353484 h 6857999"/>
              <a:gd name="connsiteX1639" fmla="*/ 6545889 w 7119498"/>
              <a:gd name="connsiteY1639" fmla="*/ 2387225 h 6857999"/>
              <a:gd name="connsiteX1640" fmla="*/ 6486841 w 7119498"/>
              <a:gd name="connsiteY1640" fmla="*/ 2387225 h 6857999"/>
              <a:gd name="connsiteX1641" fmla="*/ 6343439 w 7119498"/>
              <a:gd name="connsiteY1641" fmla="*/ 2235388 h 6857999"/>
              <a:gd name="connsiteX1642" fmla="*/ 6427793 w 7119498"/>
              <a:gd name="connsiteY1642" fmla="*/ 2108856 h 6857999"/>
              <a:gd name="connsiteX1643" fmla="*/ 6436229 w 7119498"/>
              <a:gd name="connsiteY1643" fmla="*/ 2134162 h 6857999"/>
              <a:gd name="connsiteX1644" fmla="*/ 6832694 w 7119498"/>
              <a:gd name="connsiteY1644" fmla="*/ 2159469 h 6857999"/>
              <a:gd name="connsiteX1645" fmla="*/ 6798952 w 7119498"/>
              <a:gd name="connsiteY1645" fmla="*/ 2159469 h 6857999"/>
              <a:gd name="connsiteX1646" fmla="*/ 6756775 w 7119498"/>
              <a:gd name="connsiteY1646" fmla="*/ 2075114 h 6857999"/>
              <a:gd name="connsiteX1647" fmla="*/ 6773646 w 7119498"/>
              <a:gd name="connsiteY1647" fmla="*/ 2032937 h 6857999"/>
              <a:gd name="connsiteX1648" fmla="*/ 6832694 w 7119498"/>
              <a:gd name="connsiteY1648" fmla="*/ 2159469 h 6857999"/>
              <a:gd name="connsiteX1649" fmla="*/ 995380 w 7119498"/>
              <a:gd name="connsiteY1649" fmla="*/ 2066679 h 6857999"/>
              <a:gd name="connsiteX1650" fmla="*/ 1020686 w 7119498"/>
              <a:gd name="connsiteY1650" fmla="*/ 2032937 h 6857999"/>
              <a:gd name="connsiteX1651" fmla="*/ 995380 w 7119498"/>
              <a:gd name="connsiteY1651" fmla="*/ 2066679 h 6857999"/>
              <a:gd name="connsiteX1652" fmla="*/ 472384 w 7119498"/>
              <a:gd name="connsiteY1652" fmla="*/ 2083550 h 6857999"/>
              <a:gd name="connsiteX1653" fmla="*/ 497690 w 7119498"/>
              <a:gd name="connsiteY1653" fmla="*/ 2151033 h 6857999"/>
              <a:gd name="connsiteX1654" fmla="*/ 489255 w 7119498"/>
              <a:gd name="connsiteY1654" fmla="*/ 2167904 h 6857999"/>
              <a:gd name="connsiteX1655" fmla="*/ 438642 w 7119498"/>
              <a:gd name="connsiteY1655" fmla="*/ 2091985 h 6857999"/>
              <a:gd name="connsiteX1656" fmla="*/ 489255 w 7119498"/>
              <a:gd name="connsiteY1656" fmla="*/ 2007631 h 6857999"/>
              <a:gd name="connsiteX1657" fmla="*/ 472384 w 7119498"/>
              <a:gd name="connsiteY1657" fmla="*/ 2083550 h 6857999"/>
              <a:gd name="connsiteX1658" fmla="*/ 784494 w 7119498"/>
              <a:gd name="connsiteY1658" fmla="*/ 2066679 h 6857999"/>
              <a:gd name="connsiteX1659" fmla="*/ 792930 w 7119498"/>
              <a:gd name="connsiteY1659" fmla="*/ 2167904 h 6857999"/>
              <a:gd name="connsiteX1660" fmla="*/ 843542 w 7119498"/>
              <a:gd name="connsiteY1660" fmla="*/ 2226952 h 6857999"/>
              <a:gd name="connsiteX1661" fmla="*/ 902590 w 7119498"/>
              <a:gd name="connsiteY1661" fmla="*/ 2378790 h 6857999"/>
              <a:gd name="connsiteX1662" fmla="*/ 615786 w 7119498"/>
              <a:gd name="connsiteY1662" fmla="*/ 2623417 h 6857999"/>
              <a:gd name="connsiteX1663" fmla="*/ 455513 w 7119498"/>
              <a:gd name="connsiteY1663" fmla="*/ 2724642 h 6857999"/>
              <a:gd name="connsiteX1664" fmla="*/ 404900 w 7119498"/>
              <a:gd name="connsiteY1664" fmla="*/ 2707771 h 6857999"/>
              <a:gd name="connsiteX1665" fmla="*/ 447077 w 7119498"/>
              <a:gd name="connsiteY1665" fmla="*/ 2716207 h 6857999"/>
              <a:gd name="connsiteX1666" fmla="*/ 590480 w 7119498"/>
              <a:gd name="connsiteY1666" fmla="*/ 2640288 h 6857999"/>
              <a:gd name="connsiteX1667" fmla="*/ 615786 w 7119498"/>
              <a:gd name="connsiteY1667" fmla="*/ 2598111 h 6857999"/>
              <a:gd name="connsiteX1668" fmla="*/ 885720 w 7119498"/>
              <a:gd name="connsiteY1668" fmla="*/ 2387225 h 6857999"/>
              <a:gd name="connsiteX1669" fmla="*/ 767624 w 7119498"/>
              <a:gd name="connsiteY1669" fmla="*/ 2176340 h 6857999"/>
              <a:gd name="connsiteX1670" fmla="*/ 784494 w 7119498"/>
              <a:gd name="connsiteY1670" fmla="*/ 2108856 h 6857999"/>
              <a:gd name="connsiteX1671" fmla="*/ 691705 w 7119498"/>
              <a:gd name="connsiteY1671" fmla="*/ 1957019 h 6857999"/>
              <a:gd name="connsiteX1672" fmla="*/ 666399 w 7119498"/>
              <a:gd name="connsiteY1672" fmla="*/ 1931712 h 6857999"/>
              <a:gd name="connsiteX1673" fmla="*/ 784494 w 7119498"/>
              <a:gd name="connsiteY1673" fmla="*/ 2066679 h 6857999"/>
              <a:gd name="connsiteX1674" fmla="*/ 463948 w 7119498"/>
              <a:gd name="connsiteY1674" fmla="*/ 1957019 h 6857999"/>
              <a:gd name="connsiteX1675" fmla="*/ 413336 w 7119498"/>
              <a:gd name="connsiteY1675" fmla="*/ 2091985 h 6857999"/>
              <a:gd name="connsiteX1676" fmla="*/ 506125 w 7119498"/>
              <a:gd name="connsiteY1676" fmla="*/ 2210081 h 6857999"/>
              <a:gd name="connsiteX1677" fmla="*/ 539867 w 7119498"/>
              <a:gd name="connsiteY1677" fmla="*/ 2210081 h 6857999"/>
              <a:gd name="connsiteX1678" fmla="*/ 573609 w 7119498"/>
              <a:gd name="connsiteY1678" fmla="*/ 2108856 h 6857999"/>
              <a:gd name="connsiteX1679" fmla="*/ 632657 w 7119498"/>
              <a:gd name="connsiteY1679" fmla="*/ 2176340 h 6857999"/>
              <a:gd name="connsiteX1680" fmla="*/ 506125 w 7119498"/>
              <a:gd name="connsiteY1680" fmla="*/ 2286000 h 6857999"/>
              <a:gd name="connsiteX1681" fmla="*/ 328982 w 7119498"/>
              <a:gd name="connsiteY1681" fmla="*/ 2066679 h 6857999"/>
              <a:gd name="connsiteX1682" fmla="*/ 438642 w 7119498"/>
              <a:gd name="connsiteY1682" fmla="*/ 1889535 h 6857999"/>
              <a:gd name="connsiteX1683" fmla="*/ 463948 w 7119498"/>
              <a:gd name="connsiteY1683" fmla="*/ 1957019 h 6857999"/>
              <a:gd name="connsiteX1684" fmla="*/ 6647114 w 7119498"/>
              <a:gd name="connsiteY1684" fmla="*/ 1965454 h 6857999"/>
              <a:gd name="connsiteX1685" fmla="*/ 6604937 w 7119498"/>
              <a:gd name="connsiteY1685" fmla="*/ 2058244 h 6857999"/>
              <a:gd name="connsiteX1686" fmla="*/ 6588067 w 7119498"/>
              <a:gd name="connsiteY1686" fmla="*/ 2041373 h 6857999"/>
              <a:gd name="connsiteX1687" fmla="*/ 6630244 w 7119498"/>
              <a:gd name="connsiteY1687" fmla="*/ 1965454 h 6857999"/>
              <a:gd name="connsiteX1688" fmla="*/ 6588067 w 7119498"/>
              <a:gd name="connsiteY1688" fmla="*/ 1864229 h 6857999"/>
              <a:gd name="connsiteX1689" fmla="*/ 6647114 w 7119498"/>
              <a:gd name="connsiteY1689" fmla="*/ 1965454 h 6857999"/>
              <a:gd name="connsiteX1690" fmla="*/ 6301262 w 7119498"/>
              <a:gd name="connsiteY1690" fmla="*/ 1931712 h 6857999"/>
              <a:gd name="connsiteX1691" fmla="*/ 6267520 w 7119498"/>
              <a:gd name="connsiteY1691" fmla="*/ 2100421 h 6857999"/>
              <a:gd name="connsiteX1692" fmla="*/ 6191602 w 7119498"/>
              <a:gd name="connsiteY1692" fmla="*/ 2260694 h 6857999"/>
              <a:gd name="connsiteX1693" fmla="*/ 6385616 w 7119498"/>
              <a:gd name="connsiteY1693" fmla="*/ 2471579 h 6857999"/>
              <a:gd name="connsiteX1694" fmla="*/ 6478406 w 7119498"/>
              <a:gd name="connsiteY1694" fmla="*/ 2471579 h 6857999"/>
              <a:gd name="connsiteX1695" fmla="*/ 6739904 w 7119498"/>
              <a:gd name="connsiteY1695" fmla="*/ 2581240 h 6857999"/>
              <a:gd name="connsiteX1696" fmla="*/ 6655550 w 7119498"/>
              <a:gd name="connsiteY1696" fmla="*/ 2598111 h 6857999"/>
              <a:gd name="connsiteX1697" fmla="*/ 6461535 w 7119498"/>
              <a:gd name="connsiteY1697" fmla="*/ 2496886 h 6857999"/>
              <a:gd name="connsiteX1698" fmla="*/ 6326568 w 7119498"/>
              <a:gd name="connsiteY1698" fmla="*/ 2480015 h 6857999"/>
              <a:gd name="connsiteX1699" fmla="*/ 6166295 w 7119498"/>
              <a:gd name="connsiteY1699" fmla="*/ 2269129 h 6857999"/>
              <a:gd name="connsiteX1700" fmla="*/ 6267520 w 7119498"/>
              <a:gd name="connsiteY1700" fmla="*/ 1982325 h 6857999"/>
              <a:gd name="connsiteX1701" fmla="*/ 6402487 w 7119498"/>
              <a:gd name="connsiteY1701" fmla="*/ 1822052 h 6857999"/>
              <a:gd name="connsiteX1702" fmla="*/ 6301262 w 7119498"/>
              <a:gd name="connsiteY1702" fmla="*/ 1931712 h 6857999"/>
              <a:gd name="connsiteX1703" fmla="*/ 851978 w 7119498"/>
              <a:gd name="connsiteY1703" fmla="*/ 1965454 h 6857999"/>
              <a:gd name="connsiteX1704" fmla="*/ 877284 w 7119498"/>
              <a:gd name="connsiteY1704" fmla="*/ 2091985 h 6857999"/>
              <a:gd name="connsiteX1705" fmla="*/ 953203 w 7119498"/>
              <a:gd name="connsiteY1705" fmla="*/ 2201646 h 6857999"/>
              <a:gd name="connsiteX1706" fmla="*/ 1012251 w 7119498"/>
              <a:gd name="connsiteY1706" fmla="*/ 2387225 h 6857999"/>
              <a:gd name="connsiteX1707" fmla="*/ 851978 w 7119498"/>
              <a:gd name="connsiteY1707" fmla="*/ 2674030 h 6857999"/>
              <a:gd name="connsiteX1708" fmla="*/ 683269 w 7119498"/>
              <a:gd name="connsiteY1708" fmla="*/ 2724642 h 6857999"/>
              <a:gd name="connsiteX1709" fmla="*/ 615786 w 7119498"/>
              <a:gd name="connsiteY1709" fmla="*/ 2783690 h 6857999"/>
              <a:gd name="connsiteX1710" fmla="*/ 455513 w 7119498"/>
              <a:gd name="connsiteY1710" fmla="*/ 2834303 h 6857999"/>
              <a:gd name="connsiteX1711" fmla="*/ 278369 w 7119498"/>
              <a:gd name="connsiteY1711" fmla="*/ 2783690 h 6857999"/>
              <a:gd name="connsiteX1712" fmla="*/ 337417 w 7119498"/>
              <a:gd name="connsiteY1712" fmla="*/ 2733078 h 6857999"/>
              <a:gd name="connsiteX1713" fmla="*/ 455513 w 7119498"/>
              <a:gd name="connsiteY1713" fmla="*/ 2766819 h 6857999"/>
              <a:gd name="connsiteX1714" fmla="*/ 632657 w 7119498"/>
              <a:gd name="connsiteY1714" fmla="*/ 2665594 h 6857999"/>
              <a:gd name="connsiteX1715" fmla="*/ 733882 w 7119498"/>
              <a:gd name="connsiteY1715" fmla="*/ 2648723 h 6857999"/>
              <a:gd name="connsiteX1716" fmla="*/ 936332 w 7119498"/>
              <a:gd name="connsiteY1716" fmla="*/ 2387225 h 6857999"/>
              <a:gd name="connsiteX1717" fmla="*/ 902590 w 7119498"/>
              <a:gd name="connsiteY1717" fmla="*/ 2252258 h 6857999"/>
              <a:gd name="connsiteX1718" fmla="*/ 826672 w 7119498"/>
              <a:gd name="connsiteY1718" fmla="*/ 2151033 h 6857999"/>
              <a:gd name="connsiteX1719" fmla="*/ 818236 w 7119498"/>
              <a:gd name="connsiteY1719" fmla="*/ 2049808 h 6857999"/>
              <a:gd name="connsiteX1720" fmla="*/ 717011 w 7119498"/>
              <a:gd name="connsiteY1720" fmla="*/ 1914841 h 6857999"/>
              <a:gd name="connsiteX1721" fmla="*/ 657963 w 7119498"/>
              <a:gd name="connsiteY1721" fmla="*/ 1889535 h 6857999"/>
              <a:gd name="connsiteX1722" fmla="*/ 632657 w 7119498"/>
              <a:gd name="connsiteY1722" fmla="*/ 1847358 h 6857999"/>
              <a:gd name="connsiteX1723" fmla="*/ 666399 w 7119498"/>
              <a:gd name="connsiteY1723" fmla="*/ 1822052 h 6857999"/>
              <a:gd name="connsiteX1724" fmla="*/ 851978 w 7119498"/>
              <a:gd name="connsiteY1724" fmla="*/ 1965454 h 6857999"/>
              <a:gd name="connsiteX1725" fmla="*/ 927897 w 7119498"/>
              <a:gd name="connsiteY1725" fmla="*/ 1864229 h 6857999"/>
              <a:gd name="connsiteX1726" fmla="*/ 885720 w 7119498"/>
              <a:gd name="connsiteY1726" fmla="*/ 1940148 h 6857999"/>
              <a:gd name="connsiteX1727" fmla="*/ 902590 w 7119498"/>
              <a:gd name="connsiteY1727" fmla="*/ 1805181 h 6857999"/>
              <a:gd name="connsiteX1728" fmla="*/ 927897 w 7119498"/>
              <a:gd name="connsiteY1728" fmla="*/ 1864229 h 6857999"/>
              <a:gd name="connsiteX1729" fmla="*/ 1349668 w 7119498"/>
              <a:gd name="connsiteY1729" fmla="*/ 1914841 h 6857999"/>
              <a:gd name="connsiteX1730" fmla="*/ 1383410 w 7119498"/>
              <a:gd name="connsiteY1730" fmla="*/ 1872664 h 6857999"/>
              <a:gd name="connsiteX1731" fmla="*/ 1425587 w 7119498"/>
              <a:gd name="connsiteY1731" fmla="*/ 1897971 h 6857999"/>
              <a:gd name="connsiteX1732" fmla="*/ 1307491 w 7119498"/>
              <a:gd name="connsiteY1732" fmla="*/ 1957019 h 6857999"/>
              <a:gd name="connsiteX1733" fmla="*/ 1248443 w 7119498"/>
              <a:gd name="connsiteY1733" fmla="*/ 1990760 h 6857999"/>
              <a:gd name="connsiteX1734" fmla="*/ 1105041 w 7119498"/>
              <a:gd name="connsiteY1734" fmla="*/ 2066679 h 6857999"/>
              <a:gd name="connsiteX1735" fmla="*/ 1155653 w 7119498"/>
              <a:gd name="connsiteY1735" fmla="*/ 2142598 h 6857999"/>
              <a:gd name="connsiteX1736" fmla="*/ 1180959 w 7119498"/>
              <a:gd name="connsiteY1736" fmla="*/ 2142598 h 6857999"/>
              <a:gd name="connsiteX1737" fmla="*/ 1189395 w 7119498"/>
              <a:gd name="connsiteY1737" fmla="*/ 2075114 h 6857999"/>
              <a:gd name="connsiteX1738" fmla="*/ 1214701 w 7119498"/>
              <a:gd name="connsiteY1738" fmla="*/ 2066679 h 6857999"/>
              <a:gd name="connsiteX1739" fmla="*/ 1256878 w 7119498"/>
              <a:gd name="connsiteY1739" fmla="*/ 2108856 h 6857999"/>
              <a:gd name="connsiteX1740" fmla="*/ 1240007 w 7119498"/>
              <a:gd name="connsiteY1740" fmla="*/ 2151033 h 6857999"/>
              <a:gd name="connsiteX1741" fmla="*/ 1130347 w 7119498"/>
              <a:gd name="connsiteY1741" fmla="*/ 2201646 h 6857999"/>
              <a:gd name="connsiteX1742" fmla="*/ 1121911 w 7119498"/>
              <a:gd name="connsiteY1742" fmla="*/ 2328177 h 6857999"/>
              <a:gd name="connsiteX1743" fmla="*/ 1121911 w 7119498"/>
              <a:gd name="connsiteY1743" fmla="*/ 2353484 h 6857999"/>
              <a:gd name="connsiteX1744" fmla="*/ 1088170 w 7119498"/>
              <a:gd name="connsiteY1744" fmla="*/ 2269129 h 6857999"/>
              <a:gd name="connsiteX1745" fmla="*/ 1105041 w 7119498"/>
              <a:gd name="connsiteY1745" fmla="*/ 2184775 h 6857999"/>
              <a:gd name="connsiteX1746" fmla="*/ 1054428 w 7119498"/>
              <a:gd name="connsiteY1746" fmla="*/ 2066679 h 6857999"/>
              <a:gd name="connsiteX1747" fmla="*/ 1105041 w 7119498"/>
              <a:gd name="connsiteY1747" fmla="*/ 1965454 h 6857999"/>
              <a:gd name="connsiteX1748" fmla="*/ 1079734 w 7119498"/>
              <a:gd name="connsiteY1748" fmla="*/ 1906406 h 6857999"/>
              <a:gd name="connsiteX1749" fmla="*/ 1121911 w 7119498"/>
              <a:gd name="connsiteY1749" fmla="*/ 1830487 h 6857999"/>
              <a:gd name="connsiteX1750" fmla="*/ 1180959 w 7119498"/>
              <a:gd name="connsiteY1750" fmla="*/ 1830487 h 6857999"/>
              <a:gd name="connsiteX1751" fmla="*/ 1189395 w 7119498"/>
              <a:gd name="connsiteY1751" fmla="*/ 1855793 h 6857999"/>
              <a:gd name="connsiteX1752" fmla="*/ 1130347 w 7119498"/>
              <a:gd name="connsiteY1752" fmla="*/ 1906406 h 6857999"/>
              <a:gd name="connsiteX1753" fmla="*/ 1189395 w 7119498"/>
              <a:gd name="connsiteY1753" fmla="*/ 1948583 h 6857999"/>
              <a:gd name="connsiteX1754" fmla="*/ 1290620 w 7119498"/>
              <a:gd name="connsiteY1754" fmla="*/ 1855793 h 6857999"/>
              <a:gd name="connsiteX1755" fmla="*/ 1273749 w 7119498"/>
              <a:gd name="connsiteY1755" fmla="*/ 1788310 h 6857999"/>
              <a:gd name="connsiteX1756" fmla="*/ 1299055 w 7119498"/>
              <a:gd name="connsiteY1756" fmla="*/ 1771439 h 6857999"/>
              <a:gd name="connsiteX1757" fmla="*/ 1349668 w 7119498"/>
              <a:gd name="connsiteY1757" fmla="*/ 1914841 h 6857999"/>
              <a:gd name="connsiteX1758" fmla="*/ 6748340 w 7119498"/>
              <a:gd name="connsiteY1758" fmla="*/ 1982325 h 6857999"/>
              <a:gd name="connsiteX1759" fmla="*/ 6562760 w 7119498"/>
              <a:gd name="connsiteY1759" fmla="*/ 2176340 h 6857999"/>
              <a:gd name="connsiteX1760" fmla="*/ 6444664 w 7119498"/>
              <a:gd name="connsiteY1760" fmla="*/ 2083550 h 6857999"/>
              <a:gd name="connsiteX1761" fmla="*/ 6512148 w 7119498"/>
              <a:gd name="connsiteY1761" fmla="*/ 2024502 h 6857999"/>
              <a:gd name="connsiteX1762" fmla="*/ 6562760 w 7119498"/>
              <a:gd name="connsiteY1762" fmla="*/ 2091985 h 6857999"/>
              <a:gd name="connsiteX1763" fmla="*/ 6579631 w 7119498"/>
              <a:gd name="connsiteY1763" fmla="*/ 2100421 h 6857999"/>
              <a:gd name="connsiteX1764" fmla="*/ 6680856 w 7119498"/>
              <a:gd name="connsiteY1764" fmla="*/ 1982325 h 6857999"/>
              <a:gd name="connsiteX1765" fmla="*/ 6596502 w 7119498"/>
              <a:gd name="connsiteY1765" fmla="*/ 1822052 h 6857999"/>
              <a:gd name="connsiteX1766" fmla="*/ 6613373 w 7119498"/>
              <a:gd name="connsiteY1766" fmla="*/ 1763004 h 6857999"/>
              <a:gd name="connsiteX1767" fmla="*/ 6748340 w 7119498"/>
              <a:gd name="connsiteY1767" fmla="*/ 1982325 h 6857999"/>
              <a:gd name="connsiteX1768" fmla="*/ 6419358 w 7119498"/>
              <a:gd name="connsiteY1768" fmla="*/ 1729262 h 6857999"/>
              <a:gd name="connsiteX1769" fmla="*/ 6427793 w 7119498"/>
              <a:gd name="connsiteY1769" fmla="*/ 1754568 h 6857999"/>
              <a:gd name="connsiteX1770" fmla="*/ 6402487 w 7119498"/>
              <a:gd name="connsiteY1770" fmla="*/ 1788310 h 6857999"/>
              <a:gd name="connsiteX1771" fmla="*/ 6335004 w 7119498"/>
              <a:gd name="connsiteY1771" fmla="*/ 1822052 h 6857999"/>
              <a:gd name="connsiteX1772" fmla="*/ 6250650 w 7119498"/>
              <a:gd name="connsiteY1772" fmla="*/ 1923277 h 6857999"/>
              <a:gd name="connsiteX1773" fmla="*/ 6225343 w 7119498"/>
              <a:gd name="connsiteY1773" fmla="*/ 2058244 h 6857999"/>
              <a:gd name="connsiteX1774" fmla="*/ 6132554 w 7119498"/>
              <a:gd name="connsiteY1774" fmla="*/ 2269129 h 6857999"/>
              <a:gd name="connsiteX1775" fmla="*/ 6444664 w 7119498"/>
              <a:gd name="connsiteY1775" fmla="*/ 2522192 h 6857999"/>
              <a:gd name="connsiteX1776" fmla="*/ 6663985 w 7119498"/>
              <a:gd name="connsiteY1776" fmla="*/ 2631853 h 6857999"/>
              <a:gd name="connsiteX1777" fmla="*/ 6773646 w 7119498"/>
              <a:gd name="connsiteY1777" fmla="*/ 2606546 h 6857999"/>
              <a:gd name="connsiteX1778" fmla="*/ 6807388 w 7119498"/>
              <a:gd name="connsiteY1778" fmla="*/ 2614982 h 6857999"/>
              <a:gd name="connsiteX1779" fmla="*/ 6815823 w 7119498"/>
              <a:gd name="connsiteY1779" fmla="*/ 2648723 h 6857999"/>
              <a:gd name="connsiteX1780" fmla="*/ 6697727 w 7119498"/>
              <a:gd name="connsiteY1780" fmla="*/ 2674030 h 6857999"/>
              <a:gd name="connsiteX1781" fmla="*/ 6436229 w 7119498"/>
              <a:gd name="connsiteY1781" fmla="*/ 2581240 h 6857999"/>
              <a:gd name="connsiteX1782" fmla="*/ 6301262 w 7119498"/>
              <a:gd name="connsiteY1782" fmla="*/ 2564369 h 6857999"/>
              <a:gd name="connsiteX1783" fmla="*/ 6140989 w 7119498"/>
              <a:gd name="connsiteY1783" fmla="*/ 2463144 h 6857999"/>
              <a:gd name="connsiteX1784" fmla="*/ 6081941 w 7119498"/>
              <a:gd name="connsiteY1784" fmla="*/ 2269129 h 6857999"/>
              <a:gd name="connsiteX1785" fmla="*/ 6090377 w 7119498"/>
              <a:gd name="connsiteY1785" fmla="*/ 2193210 h 6857999"/>
              <a:gd name="connsiteX1786" fmla="*/ 6157860 w 7119498"/>
              <a:gd name="connsiteY1786" fmla="*/ 2049808 h 6857999"/>
              <a:gd name="connsiteX1787" fmla="*/ 6225343 w 7119498"/>
              <a:gd name="connsiteY1787" fmla="*/ 1855793 h 6857999"/>
              <a:gd name="connsiteX1788" fmla="*/ 6385616 w 7119498"/>
              <a:gd name="connsiteY1788" fmla="*/ 1729262 h 6857999"/>
              <a:gd name="connsiteX1789" fmla="*/ 6419358 w 7119498"/>
              <a:gd name="connsiteY1789" fmla="*/ 1729262 h 6857999"/>
              <a:gd name="connsiteX1790" fmla="*/ 6191602 w 7119498"/>
              <a:gd name="connsiteY1790" fmla="*/ 1847358 h 6857999"/>
              <a:gd name="connsiteX1791" fmla="*/ 6174731 w 7119498"/>
              <a:gd name="connsiteY1791" fmla="*/ 1779875 h 6857999"/>
              <a:gd name="connsiteX1792" fmla="*/ 6200037 w 7119498"/>
              <a:gd name="connsiteY1792" fmla="*/ 1712391 h 6857999"/>
              <a:gd name="connsiteX1793" fmla="*/ 6191602 w 7119498"/>
              <a:gd name="connsiteY1793" fmla="*/ 1847358 h 6857999"/>
              <a:gd name="connsiteX1794" fmla="*/ 5761395 w 7119498"/>
              <a:gd name="connsiteY1794" fmla="*/ 1678650 h 6857999"/>
              <a:gd name="connsiteX1795" fmla="*/ 5795137 w 7119498"/>
              <a:gd name="connsiteY1795" fmla="*/ 1771439 h 6857999"/>
              <a:gd name="connsiteX1796" fmla="*/ 5913233 w 7119498"/>
              <a:gd name="connsiteY1796" fmla="*/ 1838923 h 6857999"/>
              <a:gd name="connsiteX1797" fmla="*/ 5963845 w 7119498"/>
              <a:gd name="connsiteY1797" fmla="*/ 1813616 h 6857999"/>
              <a:gd name="connsiteX1798" fmla="*/ 5904797 w 7119498"/>
              <a:gd name="connsiteY1798" fmla="*/ 1763004 h 6857999"/>
              <a:gd name="connsiteX1799" fmla="*/ 5904797 w 7119498"/>
              <a:gd name="connsiteY1799" fmla="*/ 1737697 h 6857999"/>
              <a:gd name="connsiteX1800" fmla="*/ 5946974 w 7119498"/>
              <a:gd name="connsiteY1800" fmla="*/ 1729262 h 6857999"/>
              <a:gd name="connsiteX1801" fmla="*/ 6022893 w 7119498"/>
              <a:gd name="connsiteY1801" fmla="*/ 1813616 h 6857999"/>
              <a:gd name="connsiteX1802" fmla="*/ 6006022 w 7119498"/>
              <a:gd name="connsiteY1802" fmla="*/ 1864229 h 6857999"/>
              <a:gd name="connsiteX1803" fmla="*/ 6056635 w 7119498"/>
              <a:gd name="connsiteY1803" fmla="*/ 1965454 h 6857999"/>
              <a:gd name="connsiteX1804" fmla="*/ 5997587 w 7119498"/>
              <a:gd name="connsiteY1804" fmla="*/ 2108856 h 6857999"/>
              <a:gd name="connsiteX1805" fmla="*/ 6014458 w 7119498"/>
              <a:gd name="connsiteY1805" fmla="*/ 2176340 h 6857999"/>
              <a:gd name="connsiteX1806" fmla="*/ 6006022 w 7119498"/>
              <a:gd name="connsiteY1806" fmla="*/ 2235388 h 6857999"/>
              <a:gd name="connsiteX1807" fmla="*/ 5930103 w 7119498"/>
              <a:gd name="connsiteY1807" fmla="*/ 2117292 h 6857999"/>
              <a:gd name="connsiteX1808" fmla="*/ 5837314 w 7119498"/>
              <a:gd name="connsiteY1808" fmla="*/ 2016066 h 6857999"/>
              <a:gd name="connsiteX1809" fmla="*/ 5879491 w 7119498"/>
              <a:gd name="connsiteY1809" fmla="*/ 1948583 h 6857999"/>
              <a:gd name="connsiteX1810" fmla="*/ 5930103 w 7119498"/>
              <a:gd name="connsiteY1810" fmla="*/ 1982325 h 6857999"/>
              <a:gd name="connsiteX1811" fmla="*/ 5904797 w 7119498"/>
              <a:gd name="connsiteY1811" fmla="*/ 2016066 h 6857999"/>
              <a:gd name="connsiteX1812" fmla="*/ 5955410 w 7119498"/>
              <a:gd name="connsiteY1812" fmla="*/ 2049808 h 6857999"/>
              <a:gd name="connsiteX1813" fmla="*/ 6014458 w 7119498"/>
              <a:gd name="connsiteY1813" fmla="*/ 1973889 h 6857999"/>
              <a:gd name="connsiteX1814" fmla="*/ 5921668 w 7119498"/>
              <a:gd name="connsiteY1814" fmla="*/ 1881100 h 6857999"/>
              <a:gd name="connsiteX1815" fmla="*/ 5871055 w 7119498"/>
              <a:gd name="connsiteY1815" fmla="*/ 1881100 h 6857999"/>
              <a:gd name="connsiteX1816" fmla="*/ 5786701 w 7119498"/>
              <a:gd name="connsiteY1816" fmla="*/ 1855793 h 6857999"/>
              <a:gd name="connsiteX1817" fmla="*/ 5719218 w 7119498"/>
              <a:gd name="connsiteY1817" fmla="*/ 1872664 h 6857999"/>
              <a:gd name="connsiteX1818" fmla="*/ 5651734 w 7119498"/>
              <a:gd name="connsiteY1818" fmla="*/ 1830487 h 6857999"/>
              <a:gd name="connsiteX1819" fmla="*/ 5651734 w 7119498"/>
              <a:gd name="connsiteY1819" fmla="*/ 1779875 h 6857999"/>
              <a:gd name="connsiteX1820" fmla="*/ 5677041 w 7119498"/>
              <a:gd name="connsiteY1820" fmla="*/ 1771439 h 6857999"/>
              <a:gd name="connsiteX1821" fmla="*/ 5727653 w 7119498"/>
              <a:gd name="connsiteY1821" fmla="*/ 1822052 h 6857999"/>
              <a:gd name="connsiteX1822" fmla="*/ 5752960 w 7119498"/>
              <a:gd name="connsiteY1822" fmla="*/ 1788310 h 6857999"/>
              <a:gd name="connsiteX1823" fmla="*/ 5736089 w 7119498"/>
              <a:gd name="connsiteY1823" fmla="*/ 1746133 h 6857999"/>
              <a:gd name="connsiteX1824" fmla="*/ 5736089 w 7119498"/>
              <a:gd name="connsiteY1824" fmla="*/ 1678650 h 6857999"/>
              <a:gd name="connsiteX1825" fmla="*/ 5761395 w 7119498"/>
              <a:gd name="connsiteY1825" fmla="*/ 1678650 h 6857999"/>
              <a:gd name="connsiteX1826" fmla="*/ 1324362 w 7119498"/>
              <a:gd name="connsiteY1826" fmla="*/ 1695520 h 6857999"/>
              <a:gd name="connsiteX1827" fmla="*/ 1248443 w 7119498"/>
              <a:gd name="connsiteY1827" fmla="*/ 1763004 h 6857999"/>
              <a:gd name="connsiteX1828" fmla="*/ 1240007 w 7119498"/>
              <a:gd name="connsiteY1828" fmla="*/ 1737697 h 6857999"/>
              <a:gd name="connsiteX1829" fmla="*/ 1290620 w 7119498"/>
              <a:gd name="connsiteY1829" fmla="*/ 1678650 h 6857999"/>
              <a:gd name="connsiteX1830" fmla="*/ 1324362 w 7119498"/>
              <a:gd name="connsiteY1830" fmla="*/ 1695520 h 6857999"/>
              <a:gd name="connsiteX1831" fmla="*/ 1020686 w 7119498"/>
              <a:gd name="connsiteY1831" fmla="*/ 1864229 h 6857999"/>
              <a:gd name="connsiteX1832" fmla="*/ 911026 w 7119498"/>
              <a:gd name="connsiteY1832" fmla="*/ 2058244 h 6857999"/>
              <a:gd name="connsiteX1833" fmla="*/ 902590 w 7119498"/>
              <a:gd name="connsiteY1833" fmla="*/ 2007631 h 6857999"/>
              <a:gd name="connsiteX1834" fmla="*/ 953203 w 7119498"/>
              <a:gd name="connsiteY1834" fmla="*/ 1872664 h 6857999"/>
              <a:gd name="connsiteX1835" fmla="*/ 902590 w 7119498"/>
              <a:gd name="connsiteY1835" fmla="*/ 1754568 h 6857999"/>
              <a:gd name="connsiteX1836" fmla="*/ 818236 w 7119498"/>
              <a:gd name="connsiteY1836" fmla="*/ 1822052 h 6857999"/>
              <a:gd name="connsiteX1837" fmla="*/ 767624 w 7119498"/>
              <a:gd name="connsiteY1837" fmla="*/ 1763004 h 6857999"/>
              <a:gd name="connsiteX1838" fmla="*/ 860413 w 7119498"/>
              <a:gd name="connsiteY1838" fmla="*/ 1678650 h 6857999"/>
              <a:gd name="connsiteX1839" fmla="*/ 1020686 w 7119498"/>
              <a:gd name="connsiteY1839" fmla="*/ 1864229 h 6857999"/>
              <a:gd name="connsiteX1840" fmla="*/ 5845749 w 7119498"/>
              <a:gd name="connsiteY1840" fmla="*/ 1636472 h 6857999"/>
              <a:gd name="connsiteX1841" fmla="*/ 5820443 w 7119498"/>
              <a:gd name="connsiteY1841" fmla="*/ 1670214 h 6857999"/>
              <a:gd name="connsiteX1842" fmla="*/ 5761395 w 7119498"/>
              <a:gd name="connsiteY1842" fmla="*/ 1636472 h 6857999"/>
              <a:gd name="connsiteX1843" fmla="*/ 5786701 w 7119498"/>
              <a:gd name="connsiteY1843" fmla="*/ 1602731 h 6857999"/>
              <a:gd name="connsiteX1844" fmla="*/ 5845749 w 7119498"/>
              <a:gd name="connsiteY1844" fmla="*/ 1636472 h 6857999"/>
              <a:gd name="connsiteX1845" fmla="*/ 6309698 w 7119498"/>
              <a:gd name="connsiteY1845" fmla="*/ 1661779 h 6857999"/>
              <a:gd name="connsiteX1846" fmla="*/ 6259085 w 7119498"/>
              <a:gd name="connsiteY1846" fmla="*/ 1712391 h 6857999"/>
              <a:gd name="connsiteX1847" fmla="*/ 6191602 w 7119498"/>
              <a:gd name="connsiteY1847" fmla="*/ 1678650 h 6857999"/>
              <a:gd name="connsiteX1848" fmla="*/ 6140989 w 7119498"/>
              <a:gd name="connsiteY1848" fmla="*/ 1779875 h 6857999"/>
              <a:gd name="connsiteX1849" fmla="*/ 6174731 w 7119498"/>
              <a:gd name="connsiteY1849" fmla="*/ 1881100 h 6857999"/>
              <a:gd name="connsiteX1850" fmla="*/ 6157860 w 7119498"/>
              <a:gd name="connsiteY1850" fmla="*/ 1931712 h 6857999"/>
              <a:gd name="connsiteX1851" fmla="*/ 6073506 w 7119498"/>
              <a:gd name="connsiteY1851" fmla="*/ 1771439 h 6857999"/>
              <a:gd name="connsiteX1852" fmla="*/ 6225343 w 7119498"/>
              <a:gd name="connsiteY1852" fmla="*/ 1585860 h 6857999"/>
              <a:gd name="connsiteX1853" fmla="*/ 6309698 w 7119498"/>
              <a:gd name="connsiteY1853" fmla="*/ 1661779 h 6857999"/>
              <a:gd name="connsiteX1854" fmla="*/ 1636472 w 7119498"/>
              <a:gd name="connsiteY1854" fmla="*/ 1560554 h 6857999"/>
              <a:gd name="connsiteX1855" fmla="*/ 1636472 w 7119498"/>
              <a:gd name="connsiteY1855" fmla="*/ 1594295 h 6857999"/>
              <a:gd name="connsiteX1856" fmla="*/ 1552118 w 7119498"/>
              <a:gd name="connsiteY1856" fmla="*/ 1661779 h 6857999"/>
              <a:gd name="connsiteX1857" fmla="*/ 1543683 w 7119498"/>
              <a:gd name="connsiteY1857" fmla="*/ 1577424 h 6857999"/>
              <a:gd name="connsiteX1858" fmla="*/ 1577424 w 7119498"/>
              <a:gd name="connsiteY1858" fmla="*/ 1560554 h 6857999"/>
              <a:gd name="connsiteX1859" fmla="*/ 1636472 w 7119498"/>
              <a:gd name="connsiteY1859" fmla="*/ 1560554 h 6857999"/>
              <a:gd name="connsiteX1860" fmla="*/ 1374974 w 7119498"/>
              <a:gd name="connsiteY1860" fmla="*/ 1585860 h 6857999"/>
              <a:gd name="connsiteX1861" fmla="*/ 1408716 w 7119498"/>
              <a:gd name="connsiteY1861" fmla="*/ 1653343 h 6857999"/>
              <a:gd name="connsiteX1862" fmla="*/ 1442458 w 7119498"/>
              <a:gd name="connsiteY1862" fmla="*/ 1653343 h 6857999"/>
              <a:gd name="connsiteX1863" fmla="*/ 1459328 w 7119498"/>
              <a:gd name="connsiteY1863" fmla="*/ 1636472 h 6857999"/>
              <a:gd name="connsiteX1864" fmla="*/ 1417151 w 7119498"/>
              <a:gd name="connsiteY1864" fmla="*/ 1611166 h 6857999"/>
              <a:gd name="connsiteX1865" fmla="*/ 1459328 w 7119498"/>
              <a:gd name="connsiteY1865" fmla="*/ 1577424 h 6857999"/>
              <a:gd name="connsiteX1866" fmla="*/ 1518376 w 7119498"/>
              <a:gd name="connsiteY1866" fmla="*/ 1628037 h 6857999"/>
              <a:gd name="connsiteX1867" fmla="*/ 1501506 w 7119498"/>
              <a:gd name="connsiteY1867" fmla="*/ 1678650 h 6857999"/>
              <a:gd name="connsiteX1868" fmla="*/ 1509941 w 7119498"/>
              <a:gd name="connsiteY1868" fmla="*/ 1729262 h 6857999"/>
              <a:gd name="connsiteX1869" fmla="*/ 1476199 w 7119498"/>
              <a:gd name="connsiteY1869" fmla="*/ 1805181 h 6857999"/>
              <a:gd name="connsiteX1870" fmla="*/ 1282185 w 7119498"/>
              <a:gd name="connsiteY1870" fmla="*/ 1535247 h 6857999"/>
              <a:gd name="connsiteX1871" fmla="*/ 1374974 w 7119498"/>
              <a:gd name="connsiteY1871" fmla="*/ 1585860 h 6857999"/>
              <a:gd name="connsiteX1872" fmla="*/ 1062864 w 7119498"/>
              <a:gd name="connsiteY1872" fmla="*/ 1493070 h 6857999"/>
              <a:gd name="connsiteX1873" fmla="*/ 1071299 w 7119498"/>
              <a:gd name="connsiteY1873" fmla="*/ 1509941 h 6857999"/>
              <a:gd name="connsiteX1874" fmla="*/ 1054428 w 7119498"/>
              <a:gd name="connsiteY1874" fmla="*/ 1543683 h 6857999"/>
              <a:gd name="connsiteX1875" fmla="*/ 978509 w 7119498"/>
              <a:gd name="connsiteY1875" fmla="*/ 1535247 h 6857999"/>
              <a:gd name="connsiteX1876" fmla="*/ 1020686 w 7119498"/>
              <a:gd name="connsiteY1876" fmla="*/ 1493070 h 6857999"/>
              <a:gd name="connsiteX1877" fmla="*/ 1062864 w 7119498"/>
              <a:gd name="connsiteY1877" fmla="*/ 1493070 h 6857999"/>
              <a:gd name="connsiteX1878" fmla="*/ 1273749 w 7119498"/>
              <a:gd name="connsiteY1878" fmla="*/ 1619602 h 6857999"/>
              <a:gd name="connsiteX1879" fmla="*/ 1240007 w 7119498"/>
              <a:gd name="connsiteY1879" fmla="*/ 1670214 h 6857999"/>
              <a:gd name="connsiteX1880" fmla="*/ 1088170 w 7119498"/>
              <a:gd name="connsiteY1880" fmla="*/ 1763004 h 6857999"/>
              <a:gd name="connsiteX1881" fmla="*/ 1045993 w 7119498"/>
              <a:gd name="connsiteY1881" fmla="*/ 1678650 h 6857999"/>
              <a:gd name="connsiteX1882" fmla="*/ 1071299 w 7119498"/>
              <a:gd name="connsiteY1882" fmla="*/ 1585860 h 6857999"/>
              <a:gd name="connsiteX1883" fmla="*/ 1113476 w 7119498"/>
              <a:gd name="connsiteY1883" fmla="*/ 1518376 h 6857999"/>
              <a:gd name="connsiteX1884" fmla="*/ 1155653 w 7119498"/>
              <a:gd name="connsiteY1884" fmla="*/ 1518376 h 6857999"/>
              <a:gd name="connsiteX1885" fmla="*/ 1164089 w 7119498"/>
              <a:gd name="connsiteY1885" fmla="*/ 1552118 h 6857999"/>
              <a:gd name="connsiteX1886" fmla="*/ 1121911 w 7119498"/>
              <a:gd name="connsiteY1886" fmla="*/ 1585860 h 6857999"/>
              <a:gd name="connsiteX1887" fmla="*/ 1147218 w 7119498"/>
              <a:gd name="connsiteY1887" fmla="*/ 1611166 h 6857999"/>
              <a:gd name="connsiteX1888" fmla="*/ 1197830 w 7119498"/>
              <a:gd name="connsiteY1888" fmla="*/ 1509941 h 6857999"/>
              <a:gd name="connsiteX1889" fmla="*/ 1256878 w 7119498"/>
              <a:gd name="connsiteY1889" fmla="*/ 1484635 h 6857999"/>
              <a:gd name="connsiteX1890" fmla="*/ 1273749 w 7119498"/>
              <a:gd name="connsiteY1890" fmla="*/ 1619602 h 6857999"/>
              <a:gd name="connsiteX1891" fmla="*/ 5516768 w 7119498"/>
              <a:gd name="connsiteY1891" fmla="*/ 1585860 h 6857999"/>
              <a:gd name="connsiteX1892" fmla="*/ 5491461 w 7119498"/>
              <a:gd name="connsiteY1892" fmla="*/ 1594295 h 6857999"/>
              <a:gd name="connsiteX1893" fmla="*/ 5432413 w 7119498"/>
              <a:gd name="connsiteY1893" fmla="*/ 1552118 h 6857999"/>
              <a:gd name="connsiteX1894" fmla="*/ 5432413 w 7119498"/>
              <a:gd name="connsiteY1894" fmla="*/ 1501506 h 6857999"/>
              <a:gd name="connsiteX1895" fmla="*/ 5542074 w 7119498"/>
              <a:gd name="connsiteY1895" fmla="*/ 1476199 h 6857999"/>
              <a:gd name="connsiteX1896" fmla="*/ 5516768 w 7119498"/>
              <a:gd name="connsiteY1896" fmla="*/ 1585860 h 6857999"/>
              <a:gd name="connsiteX1897" fmla="*/ 1012251 w 7119498"/>
              <a:gd name="connsiteY1897" fmla="*/ 1459328 h 6857999"/>
              <a:gd name="connsiteX1898" fmla="*/ 877284 w 7119498"/>
              <a:gd name="connsiteY1898" fmla="*/ 1535247 h 6857999"/>
              <a:gd name="connsiteX1899" fmla="*/ 902590 w 7119498"/>
              <a:gd name="connsiteY1899" fmla="*/ 1568989 h 6857999"/>
              <a:gd name="connsiteX1900" fmla="*/ 860413 w 7119498"/>
              <a:gd name="connsiteY1900" fmla="*/ 1602731 h 6857999"/>
              <a:gd name="connsiteX1901" fmla="*/ 835107 w 7119498"/>
              <a:gd name="connsiteY1901" fmla="*/ 1560554 h 6857999"/>
              <a:gd name="connsiteX1902" fmla="*/ 953203 w 7119498"/>
              <a:gd name="connsiteY1902" fmla="*/ 1442458 h 6857999"/>
              <a:gd name="connsiteX1903" fmla="*/ 1012251 w 7119498"/>
              <a:gd name="connsiteY1903" fmla="*/ 1459328 h 6857999"/>
              <a:gd name="connsiteX1904" fmla="*/ 5845749 w 7119498"/>
              <a:gd name="connsiteY1904" fmla="*/ 1476199 h 6857999"/>
              <a:gd name="connsiteX1905" fmla="*/ 5904797 w 7119498"/>
              <a:gd name="connsiteY1905" fmla="*/ 1552118 h 6857999"/>
              <a:gd name="connsiteX1906" fmla="*/ 5930103 w 7119498"/>
              <a:gd name="connsiteY1906" fmla="*/ 1535247 h 6857999"/>
              <a:gd name="connsiteX1907" fmla="*/ 5887926 w 7119498"/>
              <a:gd name="connsiteY1907" fmla="*/ 1484635 h 6857999"/>
              <a:gd name="connsiteX1908" fmla="*/ 5921668 w 7119498"/>
              <a:gd name="connsiteY1908" fmla="*/ 1442458 h 6857999"/>
              <a:gd name="connsiteX1909" fmla="*/ 6006022 w 7119498"/>
              <a:gd name="connsiteY1909" fmla="*/ 1493070 h 6857999"/>
              <a:gd name="connsiteX1910" fmla="*/ 6039764 w 7119498"/>
              <a:gd name="connsiteY1910" fmla="*/ 1619602 h 6857999"/>
              <a:gd name="connsiteX1911" fmla="*/ 6031329 w 7119498"/>
              <a:gd name="connsiteY1911" fmla="*/ 1670214 h 6857999"/>
              <a:gd name="connsiteX1912" fmla="*/ 6014458 w 7119498"/>
              <a:gd name="connsiteY1912" fmla="*/ 1687085 h 6857999"/>
              <a:gd name="connsiteX1913" fmla="*/ 5812008 w 7119498"/>
              <a:gd name="connsiteY1913" fmla="*/ 1577424 h 6857999"/>
              <a:gd name="connsiteX1914" fmla="*/ 5845749 w 7119498"/>
              <a:gd name="connsiteY1914" fmla="*/ 1434022 h 6857999"/>
              <a:gd name="connsiteX1915" fmla="*/ 5862620 w 7119498"/>
              <a:gd name="connsiteY1915" fmla="*/ 1442458 h 6857999"/>
              <a:gd name="connsiteX1916" fmla="*/ 5845749 w 7119498"/>
              <a:gd name="connsiteY1916" fmla="*/ 1476199 h 6857999"/>
              <a:gd name="connsiteX1917" fmla="*/ 5609557 w 7119498"/>
              <a:gd name="connsiteY1917" fmla="*/ 1746133 h 6857999"/>
              <a:gd name="connsiteX1918" fmla="*/ 5567380 w 7119498"/>
              <a:gd name="connsiteY1918" fmla="*/ 1636472 h 6857999"/>
              <a:gd name="connsiteX1919" fmla="*/ 5558945 w 7119498"/>
              <a:gd name="connsiteY1919" fmla="*/ 1552118 h 6857999"/>
              <a:gd name="connsiteX1920" fmla="*/ 5617993 w 7119498"/>
              <a:gd name="connsiteY1920" fmla="*/ 1484635 h 6857999"/>
              <a:gd name="connsiteX1921" fmla="*/ 5677041 w 7119498"/>
              <a:gd name="connsiteY1921" fmla="*/ 1518376 h 6857999"/>
              <a:gd name="connsiteX1922" fmla="*/ 5668605 w 7119498"/>
              <a:gd name="connsiteY1922" fmla="*/ 1552118 h 6857999"/>
              <a:gd name="connsiteX1923" fmla="*/ 5643299 w 7119498"/>
              <a:gd name="connsiteY1923" fmla="*/ 1552118 h 6857999"/>
              <a:gd name="connsiteX1924" fmla="*/ 5609557 w 7119498"/>
              <a:gd name="connsiteY1924" fmla="*/ 1526812 h 6857999"/>
              <a:gd name="connsiteX1925" fmla="*/ 5601122 w 7119498"/>
              <a:gd name="connsiteY1925" fmla="*/ 1543683 h 6857999"/>
              <a:gd name="connsiteX1926" fmla="*/ 5651734 w 7119498"/>
              <a:gd name="connsiteY1926" fmla="*/ 1585860 h 6857999"/>
              <a:gd name="connsiteX1927" fmla="*/ 5702347 w 7119498"/>
              <a:gd name="connsiteY1927" fmla="*/ 1493070 h 6857999"/>
              <a:gd name="connsiteX1928" fmla="*/ 5803572 w 7119498"/>
              <a:gd name="connsiteY1928" fmla="*/ 1417151 h 6857999"/>
              <a:gd name="connsiteX1929" fmla="*/ 5609557 w 7119498"/>
              <a:gd name="connsiteY1929" fmla="*/ 1746133 h 6857999"/>
              <a:gd name="connsiteX1930" fmla="*/ 6081941 w 7119498"/>
              <a:gd name="connsiteY1930" fmla="*/ 1442458 h 6857999"/>
              <a:gd name="connsiteX1931" fmla="*/ 6048199 w 7119498"/>
              <a:gd name="connsiteY1931" fmla="*/ 1467764 h 6857999"/>
              <a:gd name="connsiteX1932" fmla="*/ 5997587 w 7119498"/>
              <a:gd name="connsiteY1932" fmla="*/ 1434022 h 6857999"/>
              <a:gd name="connsiteX1933" fmla="*/ 6031329 w 7119498"/>
              <a:gd name="connsiteY1933" fmla="*/ 1408716 h 6857999"/>
              <a:gd name="connsiteX1934" fmla="*/ 6081941 w 7119498"/>
              <a:gd name="connsiteY1934" fmla="*/ 1442458 h 6857999"/>
              <a:gd name="connsiteX1935" fmla="*/ 6250650 w 7119498"/>
              <a:gd name="connsiteY1935" fmla="*/ 1484635 h 6857999"/>
              <a:gd name="connsiteX1936" fmla="*/ 6225343 w 7119498"/>
              <a:gd name="connsiteY1936" fmla="*/ 1526812 h 6857999"/>
              <a:gd name="connsiteX1937" fmla="*/ 6183166 w 7119498"/>
              <a:gd name="connsiteY1937" fmla="*/ 1526812 h 6857999"/>
              <a:gd name="connsiteX1938" fmla="*/ 6174731 w 7119498"/>
              <a:gd name="connsiteY1938" fmla="*/ 1501506 h 6857999"/>
              <a:gd name="connsiteX1939" fmla="*/ 6200037 w 7119498"/>
              <a:gd name="connsiteY1939" fmla="*/ 1476199 h 6857999"/>
              <a:gd name="connsiteX1940" fmla="*/ 6081941 w 7119498"/>
              <a:gd name="connsiteY1940" fmla="*/ 1391845 h 6857999"/>
              <a:gd name="connsiteX1941" fmla="*/ 6124118 w 7119498"/>
              <a:gd name="connsiteY1941" fmla="*/ 1374974 h 6857999"/>
              <a:gd name="connsiteX1942" fmla="*/ 6250650 w 7119498"/>
              <a:gd name="connsiteY1942" fmla="*/ 1484635 h 6857999"/>
              <a:gd name="connsiteX1943" fmla="*/ 1476199 w 7119498"/>
              <a:gd name="connsiteY1943" fmla="*/ 1374974 h 6857999"/>
              <a:gd name="connsiteX1944" fmla="*/ 1518376 w 7119498"/>
              <a:gd name="connsiteY1944" fmla="*/ 1535247 h 6857999"/>
              <a:gd name="connsiteX1945" fmla="*/ 1408716 w 7119498"/>
              <a:gd name="connsiteY1945" fmla="*/ 1543683 h 6857999"/>
              <a:gd name="connsiteX1946" fmla="*/ 1307491 w 7119498"/>
              <a:gd name="connsiteY1946" fmla="*/ 1476199 h 6857999"/>
              <a:gd name="connsiteX1947" fmla="*/ 1315926 w 7119498"/>
              <a:gd name="connsiteY1947" fmla="*/ 1434022 h 6857999"/>
              <a:gd name="connsiteX1948" fmla="*/ 1383410 w 7119498"/>
              <a:gd name="connsiteY1948" fmla="*/ 1476199 h 6857999"/>
              <a:gd name="connsiteX1949" fmla="*/ 1442458 w 7119498"/>
              <a:gd name="connsiteY1949" fmla="*/ 1434022 h 6857999"/>
              <a:gd name="connsiteX1950" fmla="*/ 1434022 w 7119498"/>
              <a:gd name="connsiteY1950" fmla="*/ 1408716 h 6857999"/>
              <a:gd name="connsiteX1951" fmla="*/ 1383410 w 7119498"/>
              <a:gd name="connsiteY1951" fmla="*/ 1434022 h 6857999"/>
              <a:gd name="connsiteX1952" fmla="*/ 1341233 w 7119498"/>
              <a:gd name="connsiteY1952" fmla="*/ 1400281 h 6857999"/>
              <a:gd name="connsiteX1953" fmla="*/ 1417151 w 7119498"/>
              <a:gd name="connsiteY1953" fmla="*/ 1332797 h 6857999"/>
              <a:gd name="connsiteX1954" fmla="*/ 1476199 w 7119498"/>
              <a:gd name="connsiteY1954" fmla="*/ 1374974 h 6857999"/>
              <a:gd name="connsiteX1955" fmla="*/ 1560554 w 7119498"/>
              <a:gd name="connsiteY1955" fmla="*/ 1315926 h 6857999"/>
              <a:gd name="connsiteX1956" fmla="*/ 1788310 w 7119498"/>
              <a:gd name="connsiteY1956" fmla="*/ 1459328 h 6857999"/>
              <a:gd name="connsiteX1957" fmla="*/ 1602731 w 7119498"/>
              <a:gd name="connsiteY1957" fmla="*/ 1526812 h 6857999"/>
              <a:gd name="connsiteX1958" fmla="*/ 1535247 w 7119498"/>
              <a:gd name="connsiteY1958" fmla="*/ 1459328 h 6857999"/>
              <a:gd name="connsiteX1959" fmla="*/ 1552118 w 7119498"/>
              <a:gd name="connsiteY1959" fmla="*/ 1417151 h 6857999"/>
              <a:gd name="connsiteX1960" fmla="*/ 1585860 w 7119498"/>
              <a:gd name="connsiteY1960" fmla="*/ 1425587 h 6857999"/>
              <a:gd name="connsiteX1961" fmla="*/ 1585860 w 7119498"/>
              <a:gd name="connsiteY1961" fmla="*/ 1476199 h 6857999"/>
              <a:gd name="connsiteX1962" fmla="*/ 1619602 w 7119498"/>
              <a:gd name="connsiteY1962" fmla="*/ 1434022 h 6857999"/>
              <a:gd name="connsiteX1963" fmla="*/ 1484635 w 7119498"/>
              <a:gd name="connsiteY1963" fmla="*/ 1315926 h 6857999"/>
              <a:gd name="connsiteX1964" fmla="*/ 1560554 w 7119498"/>
              <a:gd name="connsiteY1964" fmla="*/ 1315926 h 6857999"/>
              <a:gd name="connsiteX1965" fmla="*/ 1172524 w 7119498"/>
              <a:gd name="connsiteY1965" fmla="*/ 1358103 h 6857999"/>
              <a:gd name="connsiteX1966" fmla="*/ 1164089 w 7119498"/>
              <a:gd name="connsiteY1966" fmla="*/ 1391845 h 6857999"/>
              <a:gd name="connsiteX1967" fmla="*/ 1138782 w 7119498"/>
              <a:gd name="connsiteY1967" fmla="*/ 1400281 h 6857999"/>
              <a:gd name="connsiteX1968" fmla="*/ 1088170 w 7119498"/>
              <a:gd name="connsiteY1968" fmla="*/ 1358103 h 6857999"/>
              <a:gd name="connsiteX1969" fmla="*/ 1079734 w 7119498"/>
              <a:gd name="connsiteY1969" fmla="*/ 1374974 h 6857999"/>
              <a:gd name="connsiteX1970" fmla="*/ 1138782 w 7119498"/>
              <a:gd name="connsiteY1970" fmla="*/ 1434022 h 6857999"/>
              <a:gd name="connsiteX1971" fmla="*/ 1214701 w 7119498"/>
              <a:gd name="connsiteY1971" fmla="*/ 1400281 h 6857999"/>
              <a:gd name="connsiteX1972" fmla="*/ 1256878 w 7119498"/>
              <a:gd name="connsiteY1972" fmla="*/ 1425587 h 6857999"/>
              <a:gd name="connsiteX1973" fmla="*/ 1155653 w 7119498"/>
              <a:gd name="connsiteY1973" fmla="*/ 1484635 h 6857999"/>
              <a:gd name="connsiteX1974" fmla="*/ 944768 w 7119498"/>
              <a:gd name="connsiteY1974" fmla="*/ 1400281 h 6857999"/>
              <a:gd name="connsiteX1975" fmla="*/ 1113476 w 7119498"/>
              <a:gd name="connsiteY1975" fmla="*/ 1299055 h 6857999"/>
              <a:gd name="connsiteX1976" fmla="*/ 1172524 w 7119498"/>
              <a:gd name="connsiteY1976" fmla="*/ 1358103 h 6857999"/>
              <a:gd name="connsiteX1977" fmla="*/ 5693912 w 7119498"/>
              <a:gd name="connsiteY1977" fmla="*/ 1290620 h 6857999"/>
              <a:gd name="connsiteX1978" fmla="*/ 5643299 w 7119498"/>
              <a:gd name="connsiteY1978" fmla="*/ 1349668 h 6857999"/>
              <a:gd name="connsiteX1979" fmla="*/ 5660170 w 7119498"/>
              <a:gd name="connsiteY1979" fmla="*/ 1391845 h 6857999"/>
              <a:gd name="connsiteX1980" fmla="*/ 5685476 w 7119498"/>
              <a:gd name="connsiteY1980" fmla="*/ 1391845 h 6857999"/>
              <a:gd name="connsiteX1981" fmla="*/ 5719218 w 7119498"/>
              <a:gd name="connsiteY1981" fmla="*/ 1332797 h 6857999"/>
              <a:gd name="connsiteX1982" fmla="*/ 5778266 w 7119498"/>
              <a:gd name="connsiteY1982" fmla="*/ 1383410 h 6857999"/>
              <a:gd name="connsiteX1983" fmla="*/ 5702347 w 7119498"/>
              <a:gd name="connsiteY1983" fmla="*/ 1450893 h 6857999"/>
              <a:gd name="connsiteX1984" fmla="*/ 5584251 w 7119498"/>
              <a:gd name="connsiteY1984" fmla="*/ 1450893 h 6857999"/>
              <a:gd name="connsiteX1985" fmla="*/ 5584251 w 7119498"/>
              <a:gd name="connsiteY1985" fmla="*/ 1349668 h 6857999"/>
              <a:gd name="connsiteX1986" fmla="*/ 5643299 w 7119498"/>
              <a:gd name="connsiteY1986" fmla="*/ 1273749 h 6857999"/>
              <a:gd name="connsiteX1987" fmla="*/ 5693912 w 7119498"/>
              <a:gd name="connsiteY1987" fmla="*/ 1290620 h 6857999"/>
              <a:gd name="connsiteX1988" fmla="*/ 5592686 w 7119498"/>
              <a:gd name="connsiteY1988" fmla="*/ 1256878 h 6857999"/>
              <a:gd name="connsiteX1989" fmla="*/ 5550509 w 7119498"/>
              <a:gd name="connsiteY1989" fmla="*/ 1358103 h 6857999"/>
              <a:gd name="connsiteX1990" fmla="*/ 5491461 w 7119498"/>
              <a:gd name="connsiteY1990" fmla="*/ 1341233 h 6857999"/>
              <a:gd name="connsiteX1991" fmla="*/ 5457720 w 7119498"/>
              <a:gd name="connsiteY1991" fmla="*/ 1391845 h 6857999"/>
              <a:gd name="connsiteX1992" fmla="*/ 5499897 w 7119498"/>
              <a:gd name="connsiteY1992" fmla="*/ 1374974 h 6857999"/>
              <a:gd name="connsiteX1993" fmla="*/ 5533639 w 7119498"/>
              <a:gd name="connsiteY1993" fmla="*/ 1383410 h 6857999"/>
              <a:gd name="connsiteX1994" fmla="*/ 5533639 w 7119498"/>
              <a:gd name="connsiteY1994" fmla="*/ 1425587 h 6857999"/>
              <a:gd name="connsiteX1995" fmla="*/ 5474591 w 7119498"/>
              <a:gd name="connsiteY1995" fmla="*/ 1467764 h 6857999"/>
              <a:gd name="connsiteX1996" fmla="*/ 5331188 w 7119498"/>
              <a:gd name="connsiteY1996" fmla="*/ 1450893 h 6857999"/>
              <a:gd name="connsiteX1997" fmla="*/ 5272140 w 7119498"/>
              <a:gd name="connsiteY1997" fmla="*/ 1425587 h 6857999"/>
              <a:gd name="connsiteX1998" fmla="*/ 5499897 w 7119498"/>
              <a:gd name="connsiteY1998" fmla="*/ 1256878 h 6857999"/>
              <a:gd name="connsiteX1999" fmla="*/ 5592686 w 7119498"/>
              <a:gd name="connsiteY1999" fmla="*/ 1256878 h 6857999"/>
              <a:gd name="connsiteX2000" fmla="*/ 1729262 w 7119498"/>
              <a:gd name="connsiteY2000" fmla="*/ 1256878 h 6857999"/>
              <a:gd name="connsiteX2001" fmla="*/ 1687085 w 7119498"/>
              <a:gd name="connsiteY2001" fmla="*/ 1341233 h 6857999"/>
              <a:gd name="connsiteX2002" fmla="*/ 1661779 w 7119498"/>
              <a:gd name="connsiteY2002" fmla="*/ 1341233 h 6857999"/>
              <a:gd name="connsiteX2003" fmla="*/ 1653343 w 7119498"/>
              <a:gd name="connsiteY2003" fmla="*/ 1315926 h 6857999"/>
              <a:gd name="connsiteX2004" fmla="*/ 1695520 w 7119498"/>
              <a:gd name="connsiteY2004" fmla="*/ 1248443 h 6857999"/>
              <a:gd name="connsiteX2005" fmla="*/ 1729262 w 7119498"/>
              <a:gd name="connsiteY2005" fmla="*/ 1256878 h 6857999"/>
              <a:gd name="connsiteX2006" fmla="*/ 6132554 w 7119498"/>
              <a:gd name="connsiteY2006" fmla="*/ 1349668 h 6857999"/>
              <a:gd name="connsiteX2007" fmla="*/ 5904797 w 7119498"/>
              <a:gd name="connsiteY2007" fmla="*/ 1408716 h 6857999"/>
              <a:gd name="connsiteX2008" fmla="*/ 5820443 w 7119498"/>
              <a:gd name="connsiteY2008" fmla="*/ 1383410 h 6857999"/>
              <a:gd name="connsiteX2009" fmla="*/ 5904797 w 7119498"/>
              <a:gd name="connsiteY2009" fmla="*/ 1341233 h 6857999"/>
              <a:gd name="connsiteX2010" fmla="*/ 5955410 w 7119498"/>
              <a:gd name="connsiteY2010" fmla="*/ 1358103 h 6857999"/>
              <a:gd name="connsiteX2011" fmla="*/ 6014458 w 7119498"/>
              <a:gd name="connsiteY2011" fmla="*/ 1299055 h 6857999"/>
              <a:gd name="connsiteX2012" fmla="*/ 5989151 w 7119498"/>
              <a:gd name="connsiteY2012" fmla="*/ 1265314 h 6857999"/>
              <a:gd name="connsiteX2013" fmla="*/ 5963845 w 7119498"/>
              <a:gd name="connsiteY2013" fmla="*/ 1324362 h 6857999"/>
              <a:gd name="connsiteX2014" fmla="*/ 5930103 w 7119498"/>
              <a:gd name="connsiteY2014" fmla="*/ 1324362 h 6857999"/>
              <a:gd name="connsiteX2015" fmla="*/ 5921668 w 7119498"/>
              <a:gd name="connsiteY2015" fmla="*/ 1299055 h 6857999"/>
              <a:gd name="connsiteX2016" fmla="*/ 5972281 w 7119498"/>
              <a:gd name="connsiteY2016" fmla="*/ 1223137 h 6857999"/>
              <a:gd name="connsiteX2017" fmla="*/ 6132554 w 7119498"/>
              <a:gd name="connsiteY2017" fmla="*/ 1349668 h 6857999"/>
              <a:gd name="connsiteX2018" fmla="*/ 5373365 w 7119498"/>
              <a:gd name="connsiteY2018" fmla="*/ 1290620 h 6857999"/>
              <a:gd name="connsiteX2019" fmla="*/ 5339624 w 7119498"/>
              <a:gd name="connsiteY2019" fmla="*/ 1223137 h 6857999"/>
              <a:gd name="connsiteX2020" fmla="*/ 5407107 w 7119498"/>
              <a:gd name="connsiteY2020" fmla="*/ 1240007 h 6857999"/>
              <a:gd name="connsiteX2021" fmla="*/ 5373365 w 7119498"/>
              <a:gd name="connsiteY2021" fmla="*/ 1290620 h 6857999"/>
              <a:gd name="connsiteX2022" fmla="*/ 1383410 w 7119498"/>
              <a:gd name="connsiteY2022" fmla="*/ 1256878 h 6857999"/>
              <a:gd name="connsiteX2023" fmla="*/ 1374974 w 7119498"/>
              <a:gd name="connsiteY2023" fmla="*/ 1307491 h 6857999"/>
              <a:gd name="connsiteX2024" fmla="*/ 1290620 w 7119498"/>
              <a:gd name="connsiteY2024" fmla="*/ 1265314 h 6857999"/>
              <a:gd name="connsiteX2025" fmla="*/ 1248443 w 7119498"/>
              <a:gd name="connsiteY2025" fmla="*/ 1290620 h 6857999"/>
              <a:gd name="connsiteX2026" fmla="*/ 1256878 w 7119498"/>
              <a:gd name="connsiteY2026" fmla="*/ 1324362 h 6857999"/>
              <a:gd name="connsiteX2027" fmla="*/ 1290620 w 7119498"/>
              <a:gd name="connsiteY2027" fmla="*/ 1299055 h 6857999"/>
              <a:gd name="connsiteX2028" fmla="*/ 1324362 w 7119498"/>
              <a:gd name="connsiteY2028" fmla="*/ 1332797 h 6857999"/>
              <a:gd name="connsiteX2029" fmla="*/ 1273749 w 7119498"/>
              <a:gd name="connsiteY2029" fmla="*/ 1391845 h 6857999"/>
              <a:gd name="connsiteX2030" fmla="*/ 1172524 w 7119498"/>
              <a:gd name="connsiteY2030" fmla="*/ 1214701 h 6857999"/>
              <a:gd name="connsiteX2031" fmla="*/ 1282185 w 7119498"/>
              <a:gd name="connsiteY2031" fmla="*/ 1197830 h 6857999"/>
              <a:gd name="connsiteX2032" fmla="*/ 1383410 w 7119498"/>
              <a:gd name="connsiteY2032" fmla="*/ 1256878 h 6857999"/>
              <a:gd name="connsiteX2033" fmla="*/ 5904797 w 7119498"/>
              <a:gd name="connsiteY2033" fmla="*/ 1214701 h 6857999"/>
              <a:gd name="connsiteX2034" fmla="*/ 5837314 w 7119498"/>
              <a:gd name="connsiteY2034" fmla="*/ 1341233 h 6857999"/>
              <a:gd name="connsiteX2035" fmla="*/ 5803572 w 7119498"/>
              <a:gd name="connsiteY2035" fmla="*/ 1341233 h 6857999"/>
              <a:gd name="connsiteX2036" fmla="*/ 5828878 w 7119498"/>
              <a:gd name="connsiteY2036" fmla="*/ 1265314 h 6857999"/>
              <a:gd name="connsiteX2037" fmla="*/ 5795137 w 7119498"/>
              <a:gd name="connsiteY2037" fmla="*/ 1206266 h 6857999"/>
              <a:gd name="connsiteX2038" fmla="*/ 5769830 w 7119498"/>
              <a:gd name="connsiteY2038" fmla="*/ 1223137 h 6857999"/>
              <a:gd name="connsiteX2039" fmla="*/ 5803572 w 7119498"/>
              <a:gd name="connsiteY2039" fmla="*/ 1265314 h 6857999"/>
              <a:gd name="connsiteX2040" fmla="*/ 5761395 w 7119498"/>
              <a:gd name="connsiteY2040" fmla="*/ 1299055 h 6857999"/>
              <a:gd name="connsiteX2041" fmla="*/ 5702347 w 7119498"/>
              <a:gd name="connsiteY2041" fmla="*/ 1240007 h 6857999"/>
              <a:gd name="connsiteX2042" fmla="*/ 5845749 w 7119498"/>
              <a:gd name="connsiteY2042" fmla="*/ 1147218 h 6857999"/>
              <a:gd name="connsiteX2043" fmla="*/ 5904797 w 7119498"/>
              <a:gd name="connsiteY2043" fmla="*/ 1214701 h 6857999"/>
              <a:gd name="connsiteX2044" fmla="*/ 1720827 w 7119498"/>
              <a:gd name="connsiteY2044" fmla="*/ 1079734 h 6857999"/>
              <a:gd name="connsiteX2045" fmla="*/ 1670214 w 7119498"/>
              <a:gd name="connsiteY2045" fmla="*/ 1155653 h 6857999"/>
              <a:gd name="connsiteX2046" fmla="*/ 1602731 w 7119498"/>
              <a:gd name="connsiteY2046" fmla="*/ 1299055 h 6857999"/>
              <a:gd name="connsiteX2047" fmla="*/ 1552118 w 7119498"/>
              <a:gd name="connsiteY2047" fmla="*/ 1265314 h 6857999"/>
              <a:gd name="connsiteX2048" fmla="*/ 1484635 w 7119498"/>
              <a:gd name="connsiteY2048" fmla="*/ 1265314 h 6857999"/>
              <a:gd name="connsiteX2049" fmla="*/ 1493070 w 7119498"/>
              <a:gd name="connsiteY2049" fmla="*/ 1248443 h 6857999"/>
              <a:gd name="connsiteX2050" fmla="*/ 1543683 w 7119498"/>
              <a:gd name="connsiteY2050" fmla="*/ 1265314 h 6857999"/>
              <a:gd name="connsiteX2051" fmla="*/ 1602731 w 7119498"/>
              <a:gd name="connsiteY2051" fmla="*/ 1197830 h 6857999"/>
              <a:gd name="connsiteX2052" fmla="*/ 1568989 w 7119498"/>
              <a:gd name="connsiteY2052" fmla="*/ 1155653 h 6857999"/>
              <a:gd name="connsiteX2053" fmla="*/ 1526812 w 7119498"/>
              <a:gd name="connsiteY2053" fmla="*/ 1164089 h 6857999"/>
              <a:gd name="connsiteX2054" fmla="*/ 1560554 w 7119498"/>
              <a:gd name="connsiteY2054" fmla="*/ 1189395 h 6857999"/>
              <a:gd name="connsiteX2055" fmla="*/ 1560554 w 7119498"/>
              <a:gd name="connsiteY2055" fmla="*/ 1214701 h 6857999"/>
              <a:gd name="connsiteX2056" fmla="*/ 1509941 w 7119498"/>
              <a:gd name="connsiteY2056" fmla="*/ 1214701 h 6857999"/>
              <a:gd name="connsiteX2057" fmla="*/ 1493070 w 7119498"/>
              <a:gd name="connsiteY2057" fmla="*/ 1138782 h 6857999"/>
              <a:gd name="connsiteX2058" fmla="*/ 1518376 w 7119498"/>
              <a:gd name="connsiteY2058" fmla="*/ 1088170 h 6857999"/>
              <a:gd name="connsiteX2059" fmla="*/ 1653343 w 7119498"/>
              <a:gd name="connsiteY2059" fmla="*/ 1062864 h 6857999"/>
              <a:gd name="connsiteX2060" fmla="*/ 1720827 w 7119498"/>
              <a:gd name="connsiteY2060" fmla="*/ 1079734 h 6857999"/>
              <a:gd name="connsiteX2061" fmla="*/ 2151033 w 7119498"/>
              <a:gd name="connsiteY2061" fmla="*/ 1113476 h 6857999"/>
              <a:gd name="connsiteX2062" fmla="*/ 2226952 w 7119498"/>
              <a:gd name="connsiteY2062" fmla="*/ 1096605 h 6857999"/>
              <a:gd name="connsiteX2063" fmla="*/ 2269129 w 7119498"/>
              <a:gd name="connsiteY2063" fmla="*/ 1105041 h 6857999"/>
              <a:gd name="connsiteX2064" fmla="*/ 2210081 w 7119498"/>
              <a:gd name="connsiteY2064" fmla="*/ 1138782 h 6857999"/>
              <a:gd name="connsiteX2065" fmla="*/ 2167904 w 7119498"/>
              <a:gd name="connsiteY2065" fmla="*/ 1147218 h 6857999"/>
              <a:gd name="connsiteX2066" fmla="*/ 2108856 w 7119498"/>
              <a:gd name="connsiteY2066" fmla="*/ 1248443 h 6857999"/>
              <a:gd name="connsiteX2067" fmla="*/ 2041373 w 7119498"/>
              <a:gd name="connsiteY2067" fmla="*/ 1248443 h 6857999"/>
              <a:gd name="connsiteX2068" fmla="*/ 2032937 w 7119498"/>
              <a:gd name="connsiteY2068" fmla="*/ 1223137 h 6857999"/>
              <a:gd name="connsiteX2069" fmla="*/ 2091985 w 7119498"/>
              <a:gd name="connsiteY2069" fmla="*/ 1189395 h 6857999"/>
              <a:gd name="connsiteX2070" fmla="*/ 2108856 w 7119498"/>
              <a:gd name="connsiteY2070" fmla="*/ 1164089 h 6857999"/>
              <a:gd name="connsiteX2071" fmla="*/ 2041373 w 7119498"/>
              <a:gd name="connsiteY2071" fmla="*/ 1113476 h 6857999"/>
              <a:gd name="connsiteX2072" fmla="*/ 1931712 w 7119498"/>
              <a:gd name="connsiteY2072" fmla="*/ 1256878 h 6857999"/>
              <a:gd name="connsiteX2073" fmla="*/ 1906406 w 7119498"/>
              <a:gd name="connsiteY2073" fmla="*/ 1299055 h 6857999"/>
              <a:gd name="connsiteX2074" fmla="*/ 1923277 w 7119498"/>
              <a:gd name="connsiteY2074" fmla="*/ 1358103 h 6857999"/>
              <a:gd name="connsiteX2075" fmla="*/ 1881100 w 7119498"/>
              <a:gd name="connsiteY2075" fmla="*/ 1425587 h 6857999"/>
              <a:gd name="connsiteX2076" fmla="*/ 1847358 w 7119498"/>
              <a:gd name="connsiteY2076" fmla="*/ 1425587 h 6857999"/>
              <a:gd name="connsiteX2077" fmla="*/ 1838923 w 7119498"/>
              <a:gd name="connsiteY2077" fmla="*/ 1391845 h 6857999"/>
              <a:gd name="connsiteX2078" fmla="*/ 1864229 w 7119498"/>
              <a:gd name="connsiteY2078" fmla="*/ 1349668 h 6857999"/>
              <a:gd name="connsiteX2079" fmla="*/ 1830487 w 7119498"/>
              <a:gd name="connsiteY2079" fmla="*/ 1324362 h 6857999"/>
              <a:gd name="connsiteX2080" fmla="*/ 1746133 w 7119498"/>
              <a:gd name="connsiteY2080" fmla="*/ 1341233 h 6857999"/>
              <a:gd name="connsiteX2081" fmla="*/ 1737697 w 7119498"/>
              <a:gd name="connsiteY2081" fmla="*/ 1324362 h 6857999"/>
              <a:gd name="connsiteX2082" fmla="*/ 1914841 w 7119498"/>
              <a:gd name="connsiteY2082" fmla="*/ 1206266 h 6857999"/>
              <a:gd name="connsiteX2083" fmla="*/ 1872664 w 7119498"/>
              <a:gd name="connsiteY2083" fmla="*/ 1138782 h 6857999"/>
              <a:gd name="connsiteX2084" fmla="*/ 1847358 w 7119498"/>
              <a:gd name="connsiteY2084" fmla="*/ 1138782 h 6857999"/>
              <a:gd name="connsiteX2085" fmla="*/ 1838923 w 7119498"/>
              <a:gd name="connsiteY2085" fmla="*/ 1180959 h 6857999"/>
              <a:gd name="connsiteX2086" fmla="*/ 1805181 w 7119498"/>
              <a:gd name="connsiteY2086" fmla="*/ 1214701 h 6857999"/>
              <a:gd name="connsiteX2087" fmla="*/ 1771439 w 7119498"/>
              <a:gd name="connsiteY2087" fmla="*/ 1172524 h 6857999"/>
              <a:gd name="connsiteX2088" fmla="*/ 1855793 w 7119498"/>
              <a:gd name="connsiteY2088" fmla="*/ 1096605 h 6857999"/>
              <a:gd name="connsiteX2089" fmla="*/ 1923277 w 7119498"/>
              <a:gd name="connsiteY2089" fmla="*/ 1121912 h 6857999"/>
              <a:gd name="connsiteX2090" fmla="*/ 2049808 w 7119498"/>
              <a:gd name="connsiteY2090" fmla="*/ 1054428 h 6857999"/>
              <a:gd name="connsiteX2091" fmla="*/ 2151033 w 7119498"/>
              <a:gd name="connsiteY2091" fmla="*/ 1113476 h 6857999"/>
              <a:gd name="connsiteX2092" fmla="*/ 5567380 w 7119498"/>
              <a:gd name="connsiteY2092" fmla="*/ 1105041 h 6857999"/>
              <a:gd name="connsiteX2093" fmla="*/ 5525203 w 7119498"/>
              <a:gd name="connsiteY2093" fmla="*/ 1147218 h 6857999"/>
              <a:gd name="connsiteX2094" fmla="*/ 5483026 w 7119498"/>
              <a:gd name="connsiteY2094" fmla="*/ 1138782 h 6857999"/>
              <a:gd name="connsiteX2095" fmla="*/ 5550509 w 7119498"/>
              <a:gd name="connsiteY2095" fmla="*/ 1172524 h 6857999"/>
              <a:gd name="connsiteX2096" fmla="*/ 5584251 w 7119498"/>
              <a:gd name="connsiteY2096" fmla="*/ 1172524 h 6857999"/>
              <a:gd name="connsiteX2097" fmla="*/ 5592686 w 7119498"/>
              <a:gd name="connsiteY2097" fmla="*/ 1214701 h 6857999"/>
              <a:gd name="connsiteX2098" fmla="*/ 5542074 w 7119498"/>
              <a:gd name="connsiteY2098" fmla="*/ 1214701 h 6857999"/>
              <a:gd name="connsiteX2099" fmla="*/ 5457720 w 7119498"/>
              <a:gd name="connsiteY2099" fmla="*/ 1240007 h 6857999"/>
              <a:gd name="connsiteX2100" fmla="*/ 5415543 w 7119498"/>
              <a:gd name="connsiteY2100" fmla="*/ 1214701 h 6857999"/>
              <a:gd name="connsiteX2101" fmla="*/ 5348059 w 7119498"/>
              <a:gd name="connsiteY2101" fmla="*/ 1062864 h 6857999"/>
              <a:gd name="connsiteX2102" fmla="*/ 5407107 w 7119498"/>
              <a:gd name="connsiteY2102" fmla="*/ 1020686 h 6857999"/>
              <a:gd name="connsiteX2103" fmla="*/ 5567380 w 7119498"/>
              <a:gd name="connsiteY2103" fmla="*/ 1105041 h 6857999"/>
              <a:gd name="connsiteX2104" fmla="*/ 5128738 w 7119498"/>
              <a:gd name="connsiteY2104" fmla="*/ 1054428 h 6857999"/>
              <a:gd name="connsiteX2105" fmla="*/ 5187786 w 7119498"/>
              <a:gd name="connsiteY2105" fmla="*/ 1037557 h 6857999"/>
              <a:gd name="connsiteX2106" fmla="*/ 5255270 w 7119498"/>
              <a:gd name="connsiteY2106" fmla="*/ 1071299 h 6857999"/>
              <a:gd name="connsiteX2107" fmla="*/ 5255270 w 7119498"/>
              <a:gd name="connsiteY2107" fmla="*/ 1121912 h 6857999"/>
              <a:gd name="connsiteX2108" fmla="*/ 5229963 w 7119498"/>
              <a:gd name="connsiteY2108" fmla="*/ 1130347 h 6857999"/>
              <a:gd name="connsiteX2109" fmla="*/ 5179351 w 7119498"/>
              <a:gd name="connsiteY2109" fmla="*/ 1088170 h 6857999"/>
              <a:gd name="connsiteX2110" fmla="*/ 5145609 w 7119498"/>
              <a:gd name="connsiteY2110" fmla="*/ 1138782 h 6857999"/>
              <a:gd name="connsiteX2111" fmla="*/ 5314317 w 7119498"/>
              <a:gd name="connsiteY2111" fmla="*/ 1256878 h 6857999"/>
              <a:gd name="connsiteX2112" fmla="*/ 5314317 w 7119498"/>
              <a:gd name="connsiteY2112" fmla="*/ 1282185 h 6857999"/>
              <a:gd name="connsiteX2113" fmla="*/ 5213092 w 7119498"/>
              <a:gd name="connsiteY2113" fmla="*/ 1273749 h 6857999"/>
              <a:gd name="connsiteX2114" fmla="*/ 5170915 w 7119498"/>
              <a:gd name="connsiteY2114" fmla="*/ 1299055 h 6857999"/>
              <a:gd name="connsiteX2115" fmla="*/ 5170915 w 7119498"/>
              <a:gd name="connsiteY2115" fmla="*/ 1324362 h 6857999"/>
              <a:gd name="connsiteX2116" fmla="*/ 5238399 w 7119498"/>
              <a:gd name="connsiteY2116" fmla="*/ 1349668 h 6857999"/>
              <a:gd name="connsiteX2117" fmla="*/ 5187786 w 7119498"/>
              <a:gd name="connsiteY2117" fmla="*/ 1383410 h 6857999"/>
              <a:gd name="connsiteX2118" fmla="*/ 5137174 w 7119498"/>
              <a:gd name="connsiteY2118" fmla="*/ 1240007 h 6857999"/>
              <a:gd name="connsiteX2119" fmla="*/ 5086561 w 7119498"/>
              <a:gd name="connsiteY2119" fmla="*/ 1096605 h 6857999"/>
              <a:gd name="connsiteX2120" fmla="*/ 5035948 w 7119498"/>
              <a:gd name="connsiteY2120" fmla="*/ 1062864 h 6857999"/>
              <a:gd name="connsiteX2121" fmla="*/ 4951594 w 7119498"/>
              <a:gd name="connsiteY2121" fmla="*/ 1105041 h 6857999"/>
              <a:gd name="connsiteX2122" fmla="*/ 4951594 w 7119498"/>
              <a:gd name="connsiteY2122" fmla="*/ 1130347 h 6857999"/>
              <a:gd name="connsiteX2123" fmla="*/ 5027513 w 7119498"/>
              <a:gd name="connsiteY2123" fmla="*/ 1138782 h 6857999"/>
              <a:gd name="connsiteX2124" fmla="*/ 5035948 w 7119498"/>
              <a:gd name="connsiteY2124" fmla="*/ 1164089 h 6857999"/>
              <a:gd name="connsiteX2125" fmla="*/ 4993771 w 7119498"/>
              <a:gd name="connsiteY2125" fmla="*/ 1206266 h 6857999"/>
              <a:gd name="connsiteX2126" fmla="*/ 4900982 w 7119498"/>
              <a:gd name="connsiteY2126" fmla="*/ 1113476 h 6857999"/>
              <a:gd name="connsiteX2127" fmla="*/ 4740709 w 7119498"/>
              <a:gd name="connsiteY2127" fmla="*/ 1037557 h 6857999"/>
              <a:gd name="connsiteX2128" fmla="*/ 4884111 w 7119498"/>
              <a:gd name="connsiteY2128" fmla="*/ 1037557 h 6857999"/>
              <a:gd name="connsiteX2129" fmla="*/ 4917853 w 7119498"/>
              <a:gd name="connsiteY2129" fmla="*/ 1054428 h 6857999"/>
              <a:gd name="connsiteX2130" fmla="*/ 5027513 w 7119498"/>
              <a:gd name="connsiteY2130" fmla="*/ 1020686 h 6857999"/>
              <a:gd name="connsiteX2131" fmla="*/ 5128738 w 7119498"/>
              <a:gd name="connsiteY2131" fmla="*/ 1054428 h 6857999"/>
              <a:gd name="connsiteX2132" fmla="*/ 1509941 w 7119498"/>
              <a:gd name="connsiteY2132" fmla="*/ 1003816 h 6857999"/>
              <a:gd name="connsiteX2133" fmla="*/ 1518376 w 7119498"/>
              <a:gd name="connsiteY2133" fmla="*/ 1037557 h 6857999"/>
              <a:gd name="connsiteX2134" fmla="*/ 1459328 w 7119498"/>
              <a:gd name="connsiteY2134" fmla="*/ 1079734 h 6857999"/>
              <a:gd name="connsiteX2135" fmla="*/ 1442458 w 7119498"/>
              <a:gd name="connsiteY2135" fmla="*/ 1054428 h 6857999"/>
              <a:gd name="connsiteX2136" fmla="*/ 1484635 w 7119498"/>
              <a:gd name="connsiteY2136" fmla="*/ 1003816 h 6857999"/>
              <a:gd name="connsiteX2137" fmla="*/ 1509941 w 7119498"/>
              <a:gd name="connsiteY2137" fmla="*/ 1003816 h 6857999"/>
              <a:gd name="connsiteX2138" fmla="*/ 1467764 w 7119498"/>
              <a:gd name="connsiteY2138" fmla="*/ 1189395 h 6857999"/>
              <a:gd name="connsiteX2139" fmla="*/ 1425587 w 7119498"/>
              <a:gd name="connsiteY2139" fmla="*/ 1282185 h 6857999"/>
              <a:gd name="connsiteX2140" fmla="*/ 1391845 w 7119498"/>
              <a:gd name="connsiteY2140" fmla="*/ 1206266 h 6857999"/>
              <a:gd name="connsiteX2141" fmla="*/ 1408716 w 7119498"/>
              <a:gd name="connsiteY2141" fmla="*/ 1164089 h 6857999"/>
              <a:gd name="connsiteX2142" fmla="*/ 1341233 w 7119498"/>
              <a:gd name="connsiteY2142" fmla="*/ 1096605 h 6857999"/>
              <a:gd name="connsiteX2143" fmla="*/ 1307491 w 7119498"/>
              <a:gd name="connsiteY2143" fmla="*/ 1130347 h 6857999"/>
              <a:gd name="connsiteX2144" fmla="*/ 1366539 w 7119498"/>
              <a:gd name="connsiteY2144" fmla="*/ 1147218 h 6857999"/>
              <a:gd name="connsiteX2145" fmla="*/ 1366539 w 7119498"/>
              <a:gd name="connsiteY2145" fmla="*/ 1164089 h 6857999"/>
              <a:gd name="connsiteX2146" fmla="*/ 1256878 w 7119498"/>
              <a:gd name="connsiteY2146" fmla="*/ 1164089 h 6857999"/>
              <a:gd name="connsiteX2147" fmla="*/ 1256878 w 7119498"/>
              <a:gd name="connsiteY2147" fmla="*/ 1121912 h 6857999"/>
              <a:gd name="connsiteX2148" fmla="*/ 1299055 w 7119498"/>
              <a:gd name="connsiteY2148" fmla="*/ 1029122 h 6857999"/>
              <a:gd name="connsiteX2149" fmla="*/ 1332797 w 7119498"/>
              <a:gd name="connsiteY2149" fmla="*/ 978509 h 6857999"/>
              <a:gd name="connsiteX2150" fmla="*/ 1467764 w 7119498"/>
              <a:gd name="connsiteY2150" fmla="*/ 1189395 h 6857999"/>
              <a:gd name="connsiteX2151" fmla="*/ 5609557 w 7119498"/>
              <a:gd name="connsiteY2151" fmla="*/ 1012251 h 6857999"/>
              <a:gd name="connsiteX2152" fmla="*/ 5601122 w 7119498"/>
              <a:gd name="connsiteY2152" fmla="*/ 1054428 h 6857999"/>
              <a:gd name="connsiteX2153" fmla="*/ 5575816 w 7119498"/>
              <a:gd name="connsiteY2153" fmla="*/ 1062864 h 6857999"/>
              <a:gd name="connsiteX2154" fmla="*/ 5516768 w 7119498"/>
              <a:gd name="connsiteY2154" fmla="*/ 1029122 h 6857999"/>
              <a:gd name="connsiteX2155" fmla="*/ 5567380 w 7119498"/>
              <a:gd name="connsiteY2155" fmla="*/ 961638 h 6857999"/>
              <a:gd name="connsiteX2156" fmla="*/ 5609557 w 7119498"/>
              <a:gd name="connsiteY2156" fmla="*/ 1012251 h 6857999"/>
              <a:gd name="connsiteX2157" fmla="*/ 6107247 w 7119498"/>
              <a:gd name="connsiteY2157" fmla="*/ 3441653 h 6857999"/>
              <a:gd name="connsiteX2158" fmla="*/ 3753764 w 7119498"/>
              <a:gd name="connsiteY2158" fmla="*/ 5921668 h 6857999"/>
              <a:gd name="connsiteX2159" fmla="*/ 3391041 w 7119498"/>
              <a:gd name="connsiteY2159" fmla="*/ 5921668 h 6857999"/>
              <a:gd name="connsiteX2160" fmla="*/ 1442458 w 7119498"/>
              <a:gd name="connsiteY2160" fmla="*/ 4791321 h 6857999"/>
              <a:gd name="connsiteX2161" fmla="*/ 1248443 w 7119498"/>
              <a:gd name="connsiteY2161" fmla="*/ 4437033 h 6857999"/>
              <a:gd name="connsiteX2162" fmla="*/ 1105041 w 7119498"/>
              <a:gd name="connsiteY2162" fmla="*/ 4023698 h 6857999"/>
              <a:gd name="connsiteX2163" fmla="*/ 1037557 w 7119498"/>
              <a:gd name="connsiteY2163" fmla="*/ 3585055 h 6857999"/>
              <a:gd name="connsiteX2164" fmla="*/ 1037557 w 7119498"/>
              <a:gd name="connsiteY2164" fmla="*/ 3298251 h 6857999"/>
              <a:gd name="connsiteX2165" fmla="*/ 3576620 w 7119498"/>
              <a:gd name="connsiteY2165" fmla="*/ 953203 h 6857999"/>
              <a:gd name="connsiteX2166" fmla="*/ 6107247 w 7119498"/>
              <a:gd name="connsiteY2166" fmla="*/ 3441653 h 6857999"/>
              <a:gd name="connsiteX2167" fmla="*/ 5803572 w 7119498"/>
              <a:gd name="connsiteY2167" fmla="*/ 1088170 h 6857999"/>
              <a:gd name="connsiteX2168" fmla="*/ 5719218 w 7119498"/>
              <a:gd name="connsiteY2168" fmla="*/ 1147218 h 6857999"/>
              <a:gd name="connsiteX2169" fmla="*/ 5685476 w 7119498"/>
              <a:gd name="connsiteY2169" fmla="*/ 1113476 h 6857999"/>
              <a:gd name="connsiteX2170" fmla="*/ 5685476 w 7119498"/>
              <a:gd name="connsiteY2170" fmla="*/ 1071299 h 6857999"/>
              <a:gd name="connsiteX2171" fmla="*/ 5736089 w 7119498"/>
              <a:gd name="connsiteY2171" fmla="*/ 1071299 h 6857999"/>
              <a:gd name="connsiteX2172" fmla="*/ 5693912 w 7119498"/>
              <a:gd name="connsiteY2172" fmla="*/ 1037557 h 6857999"/>
              <a:gd name="connsiteX2173" fmla="*/ 5651734 w 7119498"/>
              <a:gd name="connsiteY2173" fmla="*/ 1096605 h 6857999"/>
              <a:gd name="connsiteX2174" fmla="*/ 5685476 w 7119498"/>
              <a:gd name="connsiteY2174" fmla="*/ 1172524 h 6857999"/>
              <a:gd name="connsiteX2175" fmla="*/ 5660170 w 7119498"/>
              <a:gd name="connsiteY2175" fmla="*/ 1231572 h 6857999"/>
              <a:gd name="connsiteX2176" fmla="*/ 5609557 w 7119498"/>
              <a:gd name="connsiteY2176" fmla="*/ 1130347 h 6857999"/>
              <a:gd name="connsiteX2177" fmla="*/ 5677041 w 7119498"/>
              <a:gd name="connsiteY2177" fmla="*/ 919461 h 6857999"/>
              <a:gd name="connsiteX2178" fmla="*/ 5803572 w 7119498"/>
              <a:gd name="connsiteY2178" fmla="*/ 1088170 h 6857999"/>
              <a:gd name="connsiteX2179" fmla="*/ 1847358 w 7119498"/>
              <a:gd name="connsiteY2179" fmla="*/ 911026 h 6857999"/>
              <a:gd name="connsiteX2180" fmla="*/ 1788310 w 7119498"/>
              <a:gd name="connsiteY2180" fmla="*/ 927897 h 6857999"/>
              <a:gd name="connsiteX2181" fmla="*/ 1746133 w 7119498"/>
              <a:gd name="connsiteY2181" fmla="*/ 919461 h 6857999"/>
              <a:gd name="connsiteX2182" fmla="*/ 1763004 w 7119498"/>
              <a:gd name="connsiteY2182" fmla="*/ 902590 h 6857999"/>
              <a:gd name="connsiteX2183" fmla="*/ 1847358 w 7119498"/>
              <a:gd name="connsiteY2183" fmla="*/ 911026 h 6857999"/>
              <a:gd name="connsiteX2184" fmla="*/ 6174731 w 7119498"/>
              <a:gd name="connsiteY2184" fmla="*/ 3441653 h 6857999"/>
              <a:gd name="connsiteX2185" fmla="*/ 5162480 w 7119498"/>
              <a:gd name="connsiteY2185" fmla="*/ 5466155 h 6857999"/>
              <a:gd name="connsiteX2186" fmla="*/ 5229963 w 7119498"/>
              <a:gd name="connsiteY2186" fmla="*/ 5474591 h 6857999"/>
              <a:gd name="connsiteX2187" fmla="*/ 5238399 w 7119498"/>
              <a:gd name="connsiteY2187" fmla="*/ 5499897 h 6857999"/>
              <a:gd name="connsiteX2188" fmla="*/ 5179351 w 7119498"/>
              <a:gd name="connsiteY2188" fmla="*/ 5525203 h 6857999"/>
              <a:gd name="connsiteX2189" fmla="*/ 5170915 w 7119498"/>
              <a:gd name="connsiteY2189" fmla="*/ 5542074 h 6857999"/>
              <a:gd name="connsiteX2190" fmla="*/ 5314317 w 7119498"/>
              <a:gd name="connsiteY2190" fmla="*/ 5584251 h 6857999"/>
              <a:gd name="connsiteX2191" fmla="*/ 5314317 w 7119498"/>
              <a:gd name="connsiteY2191" fmla="*/ 5609557 h 6857999"/>
              <a:gd name="connsiteX2192" fmla="*/ 5229963 w 7119498"/>
              <a:gd name="connsiteY2192" fmla="*/ 5617993 h 6857999"/>
              <a:gd name="connsiteX2193" fmla="*/ 5145609 w 7119498"/>
              <a:gd name="connsiteY2193" fmla="*/ 5719218 h 6857999"/>
              <a:gd name="connsiteX2194" fmla="*/ 5179351 w 7119498"/>
              <a:gd name="connsiteY2194" fmla="*/ 5778266 h 6857999"/>
              <a:gd name="connsiteX2195" fmla="*/ 5221528 w 7119498"/>
              <a:gd name="connsiteY2195" fmla="*/ 5727653 h 6857999"/>
              <a:gd name="connsiteX2196" fmla="*/ 5255270 w 7119498"/>
              <a:gd name="connsiteY2196" fmla="*/ 5761395 h 6857999"/>
              <a:gd name="connsiteX2197" fmla="*/ 5187786 w 7119498"/>
              <a:gd name="connsiteY2197" fmla="*/ 5820443 h 6857999"/>
              <a:gd name="connsiteX2198" fmla="*/ 5137174 w 7119498"/>
              <a:gd name="connsiteY2198" fmla="*/ 5803572 h 6857999"/>
              <a:gd name="connsiteX2199" fmla="*/ 5027513 w 7119498"/>
              <a:gd name="connsiteY2199" fmla="*/ 5837314 h 6857999"/>
              <a:gd name="connsiteX2200" fmla="*/ 4917853 w 7119498"/>
              <a:gd name="connsiteY2200" fmla="*/ 5803572 h 6857999"/>
              <a:gd name="connsiteX2201" fmla="*/ 4884111 w 7119498"/>
              <a:gd name="connsiteY2201" fmla="*/ 5820443 h 6857999"/>
              <a:gd name="connsiteX2202" fmla="*/ 4740709 w 7119498"/>
              <a:gd name="connsiteY2202" fmla="*/ 5820443 h 6857999"/>
              <a:gd name="connsiteX2203" fmla="*/ 4892546 w 7119498"/>
              <a:gd name="connsiteY2203" fmla="*/ 5761395 h 6857999"/>
              <a:gd name="connsiteX2204" fmla="*/ 4917853 w 7119498"/>
              <a:gd name="connsiteY2204" fmla="*/ 5702347 h 6857999"/>
              <a:gd name="connsiteX2205" fmla="*/ 4993771 w 7119498"/>
              <a:gd name="connsiteY2205" fmla="*/ 5651735 h 6857999"/>
              <a:gd name="connsiteX2206" fmla="*/ 5035948 w 7119498"/>
              <a:gd name="connsiteY2206" fmla="*/ 5693912 h 6857999"/>
              <a:gd name="connsiteX2207" fmla="*/ 4960030 w 7119498"/>
              <a:gd name="connsiteY2207" fmla="*/ 5719218 h 6857999"/>
              <a:gd name="connsiteX2208" fmla="*/ 4951594 w 7119498"/>
              <a:gd name="connsiteY2208" fmla="*/ 5744524 h 6857999"/>
              <a:gd name="connsiteX2209" fmla="*/ 5027513 w 7119498"/>
              <a:gd name="connsiteY2209" fmla="*/ 5795137 h 6857999"/>
              <a:gd name="connsiteX2210" fmla="*/ 5078126 w 7119498"/>
              <a:gd name="connsiteY2210" fmla="*/ 5778266 h 6857999"/>
              <a:gd name="connsiteX2211" fmla="*/ 5111867 w 7119498"/>
              <a:gd name="connsiteY2211" fmla="*/ 5668605 h 6857999"/>
              <a:gd name="connsiteX2212" fmla="*/ 5145609 w 7119498"/>
              <a:gd name="connsiteY2212" fmla="*/ 5626428 h 6857999"/>
              <a:gd name="connsiteX2213" fmla="*/ 5128738 w 7119498"/>
              <a:gd name="connsiteY2213" fmla="*/ 5550509 h 6857999"/>
              <a:gd name="connsiteX2214" fmla="*/ 5137174 w 7119498"/>
              <a:gd name="connsiteY2214" fmla="*/ 5483026 h 6857999"/>
              <a:gd name="connsiteX2215" fmla="*/ 3930908 w 7119498"/>
              <a:gd name="connsiteY2215" fmla="*/ 5972281 h 6857999"/>
              <a:gd name="connsiteX2216" fmla="*/ 3998391 w 7119498"/>
              <a:gd name="connsiteY2216" fmla="*/ 6039764 h 6857999"/>
              <a:gd name="connsiteX2217" fmla="*/ 4158664 w 7119498"/>
              <a:gd name="connsiteY2217" fmla="*/ 6115683 h 6857999"/>
              <a:gd name="connsiteX2218" fmla="*/ 4243019 w 7119498"/>
              <a:gd name="connsiteY2218" fmla="*/ 6031329 h 6857999"/>
              <a:gd name="connsiteX2219" fmla="*/ 4217712 w 7119498"/>
              <a:gd name="connsiteY2219" fmla="*/ 6014458 h 6857999"/>
              <a:gd name="connsiteX2220" fmla="*/ 4175535 w 7119498"/>
              <a:gd name="connsiteY2220" fmla="*/ 6039764 h 6857999"/>
              <a:gd name="connsiteX2221" fmla="*/ 4150229 w 7119498"/>
              <a:gd name="connsiteY2221" fmla="*/ 5997587 h 6857999"/>
              <a:gd name="connsiteX2222" fmla="*/ 4183971 w 7119498"/>
              <a:gd name="connsiteY2222" fmla="*/ 5963845 h 6857999"/>
              <a:gd name="connsiteX2223" fmla="*/ 4386421 w 7119498"/>
              <a:gd name="connsiteY2223" fmla="*/ 5955410 h 6857999"/>
              <a:gd name="connsiteX2224" fmla="*/ 4285196 w 7119498"/>
              <a:gd name="connsiteY2224" fmla="*/ 6056635 h 6857999"/>
              <a:gd name="connsiteX2225" fmla="*/ 4268325 w 7119498"/>
              <a:gd name="connsiteY2225" fmla="*/ 6098812 h 6857999"/>
              <a:gd name="connsiteX2226" fmla="*/ 4133358 w 7119498"/>
              <a:gd name="connsiteY2226" fmla="*/ 6166295 h 6857999"/>
              <a:gd name="connsiteX2227" fmla="*/ 4065875 w 7119498"/>
              <a:gd name="connsiteY2227" fmla="*/ 6242214 h 6857999"/>
              <a:gd name="connsiteX2228" fmla="*/ 4040568 w 7119498"/>
              <a:gd name="connsiteY2228" fmla="*/ 6250650 h 6857999"/>
              <a:gd name="connsiteX2229" fmla="*/ 3998391 w 7119498"/>
              <a:gd name="connsiteY2229" fmla="*/ 6225343 h 6857999"/>
              <a:gd name="connsiteX2230" fmla="*/ 3998391 w 7119498"/>
              <a:gd name="connsiteY2230" fmla="*/ 6200037 h 6857999"/>
              <a:gd name="connsiteX2231" fmla="*/ 4057439 w 7119498"/>
              <a:gd name="connsiteY2231" fmla="*/ 6191602 h 6857999"/>
              <a:gd name="connsiteX2232" fmla="*/ 4082745 w 7119498"/>
              <a:gd name="connsiteY2232" fmla="*/ 6149425 h 6857999"/>
              <a:gd name="connsiteX2233" fmla="*/ 4006827 w 7119498"/>
              <a:gd name="connsiteY2233" fmla="*/ 6098812 h 6857999"/>
              <a:gd name="connsiteX2234" fmla="*/ 3897166 w 7119498"/>
              <a:gd name="connsiteY2234" fmla="*/ 6166295 h 6857999"/>
              <a:gd name="connsiteX2235" fmla="*/ 3863424 w 7119498"/>
              <a:gd name="connsiteY2235" fmla="*/ 6149425 h 6857999"/>
              <a:gd name="connsiteX2236" fmla="*/ 3939343 w 7119498"/>
              <a:gd name="connsiteY2236" fmla="*/ 6065070 h 6857999"/>
              <a:gd name="connsiteX2237" fmla="*/ 3939343 w 7119498"/>
              <a:gd name="connsiteY2237" fmla="*/ 6039764 h 6857999"/>
              <a:gd name="connsiteX2238" fmla="*/ 3922472 w 7119498"/>
              <a:gd name="connsiteY2238" fmla="*/ 6022893 h 6857999"/>
              <a:gd name="connsiteX2239" fmla="*/ 3871860 w 7119498"/>
              <a:gd name="connsiteY2239" fmla="*/ 6048200 h 6857999"/>
              <a:gd name="connsiteX2240" fmla="*/ 3854989 w 7119498"/>
              <a:gd name="connsiteY2240" fmla="*/ 6014458 h 6857999"/>
              <a:gd name="connsiteX2241" fmla="*/ 3880295 w 7119498"/>
              <a:gd name="connsiteY2241" fmla="*/ 5980716 h 6857999"/>
              <a:gd name="connsiteX2242" fmla="*/ 3863424 w 7119498"/>
              <a:gd name="connsiteY2242" fmla="*/ 5972281 h 6857999"/>
              <a:gd name="connsiteX2243" fmla="*/ 3568185 w 7119498"/>
              <a:gd name="connsiteY2243" fmla="*/ 5989152 h 6857999"/>
              <a:gd name="connsiteX2244" fmla="*/ 1045993 w 7119498"/>
              <a:gd name="connsiteY2244" fmla="*/ 4074310 h 6857999"/>
              <a:gd name="connsiteX2245" fmla="*/ 970074 w 7119498"/>
              <a:gd name="connsiteY2245" fmla="*/ 3551314 h 6857999"/>
              <a:gd name="connsiteX2246" fmla="*/ 970074 w 7119498"/>
              <a:gd name="connsiteY2246" fmla="*/ 3323557 h 6857999"/>
              <a:gd name="connsiteX2247" fmla="*/ 3568185 w 7119498"/>
              <a:gd name="connsiteY2247" fmla="*/ 885720 h 6857999"/>
              <a:gd name="connsiteX2248" fmla="*/ 6174731 w 7119498"/>
              <a:gd name="connsiteY2248" fmla="*/ 3441653 h 6857999"/>
              <a:gd name="connsiteX2249" fmla="*/ 5238399 w 7119498"/>
              <a:gd name="connsiteY2249" fmla="*/ 894155 h 6857999"/>
              <a:gd name="connsiteX2250" fmla="*/ 5154044 w 7119498"/>
              <a:gd name="connsiteY2250" fmla="*/ 860413 h 6857999"/>
              <a:gd name="connsiteX2251" fmla="*/ 5297447 w 7119498"/>
              <a:gd name="connsiteY2251" fmla="*/ 885720 h 6857999"/>
              <a:gd name="connsiteX2252" fmla="*/ 5238399 w 7119498"/>
              <a:gd name="connsiteY2252" fmla="*/ 894155 h 6857999"/>
              <a:gd name="connsiteX2253" fmla="*/ 1552118 w 7119498"/>
              <a:gd name="connsiteY2253" fmla="*/ 851978 h 6857999"/>
              <a:gd name="connsiteX2254" fmla="*/ 1560554 w 7119498"/>
              <a:gd name="connsiteY2254" fmla="*/ 877284 h 6857999"/>
              <a:gd name="connsiteX2255" fmla="*/ 1526812 w 7119498"/>
              <a:gd name="connsiteY2255" fmla="*/ 919461 h 6857999"/>
              <a:gd name="connsiteX2256" fmla="*/ 1484635 w 7119498"/>
              <a:gd name="connsiteY2256" fmla="*/ 894155 h 6857999"/>
              <a:gd name="connsiteX2257" fmla="*/ 1425587 w 7119498"/>
              <a:gd name="connsiteY2257" fmla="*/ 1012251 h 6857999"/>
              <a:gd name="connsiteX2258" fmla="*/ 1408716 w 7119498"/>
              <a:gd name="connsiteY2258" fmla="*/ 1020686 h 6857999"/>
              <a:gd name="connsiteX2259" fmla="*/ 1391845 w 7119498"/>
              <a:gd name="connsiteY2259" fmla="*/ 970074 h 6857999"/>
              <a:gd name="connsiteX2260" fmla="*/ 1484635 w 7119498"/>
              <a:gd name="connsiteY2260" fmla="*/ 851978 h 6857999"/>
              <a:gd name="connsiteX2261" fmla="*/ 1552118 w 7119498"/>
              <a:gd name="connsiteY2261" fmla="*/ 851978 h 6857999"/>
              <a:gd name="connsiteX2262" fmla="*/ 5643299 w 7119498"/>
              <a:gd name="connsiteY2262" fmla="*/ 911026 h 6857999"/>
              <a:gd name="connsiteX2263" fmla="*/ 5617993 w 7119498"/>
              <a:gd name="connsiteY2263" fmla="*/ 978509 h 6857999"/>
              <a:gd name="connsiteX2264" fmla="*/ 5567380 w 7119498"/>
              <a:gd name="connsiteY2264" fmla="*/ 868849 h 6857999"/>
              <a:gd name="connsiteX2265" fmla="*/ 5525203 w 7119498"/>
              <a:gd name="connsiteY2265" fmla="*/ 902590 h 6857999"/>
              <a:gd name="connsiteX2266" fmla="*/ 5499897 w 7119498"/>
              <a:gd name="connsiteY2266" fmla="*/ 868849 h 6857999"/>
              <a:gd name="connsiteX2267" fmla="*/ 5550509 w 7119498"/>
              <a:gd name="connsiteY2267" fmla="*/ 826672 h 6857999"/>
              <a:gd name="connsiteX2268" fmla="*/ 5643299 w 7119498"/>
              <a:gd name="connsiteY2268" fmla="*/ 911026 h 6857999"/>
              <a:gd name="connsiteX2269" fmla="*/ 1754568 w 7119498"/>
              <a:gd name="connsiteY2269" fmla="*/ 851978 h 6857999"/>
              <a:gd name="connsiteX2270" fmla="*/ 1687085 w 7119498"/>
              <a:gd name="connsiteY2270" fmla="*/ 911026 h 6857999"/>
              <a:gd name="connsiteX2271" fmla="*/ 1771439 w 7119498"/>
              <a:gd name="connsiteY2271" fmla="*/ 961638 h 6857999"/>
              <a:gd name="connsiteX2272" fmla="*/ 1889535 w 7119498"/>
              <a:gd name="connsiteY2272" fmla="*/ 936332 h 6857999"/>
              <a:gd name="connsiteX2273" fmla="*/ 1965454 w 7119498"/>
              <a:gd name="connsiteY2273" fmla="*/ 961638 h 6857999"/>
              <a:gd name="connsiteX2274" fmla="*/ 1788310 w 7119498"/>
              <a:gd name="connsiteY2274" fmla="*/ 1037557 h 6857999"/>
              <a:gd name="connsiteX2275" fmla="*/ 1619602 w 7119498"/>
              <a:gd name="connsiteY2275" fmla="*/ 894155 h 6857999"/>
              <a:gd name="connsiteX2276" fmla="*/ 1695520 w 7119498"/>
              <a:gd name="connsiteY2276" fmla="*/ 801365 h 6857999"/>
              <a:gd name="connsiteX2277" fmla="*/ 1754568 w 7119498"/>
              <a:gd name="connsiteY2277" fmla="*/ 851978 h 6857999"/>
              <a:gd name="connsiteX2278" fmla="*/ 5423978 w 7119498"/>
              <a:gd name="connsiteY2278" fmla="*/ 851978 h 6857999"/>
              <a:gd name="connsiteX2279" fmla="*/ 5263705 w 7119498"/>
              <a:gd name="connsiteY2279" fmla="*/ 995380 h 6857999"/>
              <a:gd name="connsiteX2280" fmla="*/ 5052819 w 7119498"/>
              <a:gd name="connsiteY2280" fmla="*/ 894155 h 6857999"/>
              <a:gd name="connsiteX2281" fmla="*/ 5086561 w 7119498"/>
              <a:gd name="connsiteY2281" fmla="*/ 877284 h 6857999"/>
              <a:gd name="connsiteX2282" fmla="*/ 5246834 w 7119498"/>
              <a:gd name="connsiteY2282" fmla="*/ 936332 h 6857999"/>
              <a:gd name="connsiteX2283" fmla="*/ 5339624 w 7119498"/>
              <a:gd name="connsiteY2283" fmla="*/ 894155 h 6857999"/>
              <a:gd name="connsiteX2284" fmla="*/ 5297447 w 7119498"/>
              <a:gd name="connsiteY2284" fmla="*/ 818236 h 6857999"/>
              <a:gd name="connsiteX2285" fmla="*/ 5348059 w 7119498"/>
              <a:gd name="connsiteY2285" fmla="*/ 767624 h 6857999"/>
              <a:gd name="connsiteX2286" fmla="*/ 5423978 w 7119498"/>
              <a:gd name="connsiteY2286" fmla="*/ 851978 h 6857999"/>
              <a:gd name="connsiteX2287" fmla="*/ 3559749 w 7119498"/>
              <a:gd name="connsiteY2287" fmla="*/ 725447 h 6857999"/>
              <a:gd name="connsiteX2288" fmla="*/ 3618797 w 7119498"/>
              <a:gd name="connsiteY2288" fmla="*/ 784494 h 6857999"/>
              <a:gd name="connsiteX2289" fmla="*/ 3526007 w 7119498"/>
              <a:gd name="connsiteY2289" fmla="*/ 835107 h 6857999"/>
              <a:gd name="connsiteX2290" fmla="*/ 3458524 w 7119498"/>
              <a:gd name="connsiteY2290" fmla="*/ 809801 h 6857999"/>
              <a:gd name="connsiteX2291" fmla="*/ 3526007 w 7119498"/>
              <a:gd name="connsiteY2291" fmla="*/ 708576 h 6857999"/>
              <a:gd name="connsiteX2292" fmla="*/ 3549880 w 7119498"/>
              <a:gd name="connsiteY2292" fmla="*/ 729496 h 6857999"/>
              <a:gd name="connsiteX2293" fmla="*/ 3559749 w 7119498"/>
              <a:gd name="connsiteY2293" fmla="*/ 725447 h 6857999"/>
              <a:gd name="connsiteX2294" fmla="*/ 1931712 w 7119498"/>
              <a:gd name="connsiteY2294" fmla="*/ 742317 h 6857999"/>
              <a:gd name="connsiteX2295" fmla="*/ 1838923 w 7119498"/>
              <a:gd name="connsiteY2295" fmla="*/ 649528 h 6857999"/>
              <a:gd name="connsiteX2296" fmla="*/ 1788310 w 7119498"/>
              <a:gd name="connsiteY2296" fmla="*/ 649528 h 6857999"/>
              <a:gd name="connsiteX2297" fmla="*/ 1518376 w 7119498"/>
              <a:gd name="connsiteY2297" fmla="*/ 784494 h 6857999"/>
              <a:gd name="connsiteX2298" fmla="*/ 995380 w 7119498"/>
              <a:gd name="connsiteY2298" fmla="*/ 1256878 h 6857999"/>
              <a:gd name="connsiteX2299" fmla="*/ 598915 w 7119498"/>
              <a:gd name="connsiteY2299" fmla="*/ 1830487 h 6857999"/>
              <a:gd name="connsiteX2300" fmla="*/ 708576 w 7119498"/>
              <a:gd name="connsiteY2300" fmla="*/ 2016066 h 6857999"/>
              <a:gd name="connsiteX2301" fmla="*/ 683269 w 7119498"/>
              <a:gd name="connsiteY2301" fmla="*/ 2016066 h 6857999"/>
              <a:gd name="connsiteX2302" fmla="*/ 590480 w 7119498"/>
              <a:gd name="connsiteY2302" fmla="*/ 1822052 h 6857999"/>
              <a:gd name="connsiteX2303" fmla="*/ 717011 w 7119498"/>
              <a:gd name="connsiteY2303" fmla="*/ 1577424 h 6857999"/>
              <a:gd name="connsiteX2304" fmla="*/ 1796745 w 7119498"/>
              <a:gd name="connsiteY2304" fmla="*/ 641092 h 6857999"/>
              <a:gd name="connsiteX2305" fmla="*/ 1931712 w 7119498"/>
              <a:gd name="connsiteY2305" fmla="*/ 742317 h 6857999"/>
              <a:gd name="connsiteX2306" fmla="*/ 3289816 w 7119498"/>
              <a:gd name="connsiteY2306" fmla="*/ 649528 h 6857999"/>
              <a:gd name="connsiteX2307" fmla="*/ 3272945 w 7119498"/>
              <a:gd name="connsiteY2307" fmla="*/ 683269 h 6857999"/>
              <a:gd name="connsiteX2308" fmla="*/ 3222332 w 7119498"/>
              <a:gd name="connsiteY2308" fmla="*/ 683269 h 6857999"/>
              <a:gd name="connsiteX2309" fmla="*/ 3213897 w 7119498"/>
              <a:gd name="connsiteY2309" fmla="*/ 666399 h 6857999"/>
              <a:gd name="connsiteX2310" fmla="*/ 3281380 w 7119498"/>
              <a:gd name="connsiteY2310" fmla="*/ 624221 h 6857999"/>
              <a:gd name="connsiteX2311" fmla="*/ 3289816 w 7119498"/>
              <a:gd name="connsiteY2311" fmla="*/ 649528 h 6857999"/>
              <a:gd name="connsiteX2312" fmla="*/ 4133358 w 7119498"/>
              <a:gd name="connsiteY2312" fmla="*/ 683269 h 6857999"/>
              <a:gd name="connsiteX2313" fmla="*/ 4285196 w 7119498"/>
              <a:gd name="connsiteY2313" fmla="*/ 801365 h 6857999"/>
              <a:gd name="connsiteX2314" fmla="*/ 4377985 w 7119498"/>
              <a:gd name="connsiteY2314" fmla="*/ 911026 h 6857999"/>
              <a:gd name="connsiteX2315" fmla="*/ 4302067 w 7119498"/>
              <a:gd name="connsiteY2315" fmla="*/ 885720 h 6857999"/>
              <a:gd name="connsiteX2316" fmla="*/ 4217712 w 7119498"/>
              <a:gd name="connsiteY2316" fmla="*/ 902590 h 6857999"/>
              <a:gd name="connsiteX2317" fmla="*/ 4150229 w 7119498"/>
              <a:gd name="connsiteY2317" fmla="*/ 851978 h 6857999"/>
              <a:gd name="connsiteX2318" fmla="*/ 4175535 w 7119498"/>
              <a:gd name="connsiteY2318" fmla="*/ 818236 h 6857999"/>
              <a:gd name="connsiteX2319" fmla="*/ 4209277 w 7119498"/>
              <a:gd name="connsiteY2319" fmla="*/ 843542 h 6857999"/>
              <a:gd name="connsiteX2320" fmla="*/ 4234583 w 7119498"/>
              <a:gd name="connsiteY2320" fmla="*/ 843542 h 6857999"/>
              <a:gd name="connsiteX2321" fmla="*/ 4243019 w 7119498"/>
              <a:gd name="connsiteY2321" fmla="*/ 818236 h 6857999"/>
              <a:gd name="connsiteX2322" fmla="*/ 4158664 w 7119498"/>
              <a:gd name="connsiteY2322" fmla="*/ 742317 h 6857999"/>
              <a:gd name="connsiteX2323" fmla="*/ 4065875 w 7119498"/>
              <a:gd name="connsiteY2323" fmla="*/ 792930 h 6857999"/>
              <a:gd name="connsiteX2324" fmla="*/ 3998391 w 7119498"/>
              <a:gd name="connsiteY2324" fmla="*/ 809801 h 6857999"/>
              <a:gd name="connsiteX2325" fmla="*/ 3914037 w 7119498"/>
              <a:gd name="connsiteY2325" fmla="*/ 885720 h 6857999"/>
              <a:gd name="connsiteX2326" fmla="*/ 3854989 w 7119498"/>
              <a:gd name="connsiteY2326" fmla="*/ 860413 h 6857999"/>
              <a:gd name="connsiteX2327" fmla="*/ 3854989 w 7119498"/>
              <a:gd name="connsiteY2327" fmla="*/ 826672 h 6857999"/>
              <a:gd name="connsiteX2328" fmla="*/ 3880295 w 7119498"/>
              <a:gd name="connsiteY2328" fmla="*/ 809801 h 6857999"/>
              <a:gd name="connsiteX2329" fmla="*/ 3905602 w 7119498"/>
              <a:gd name="connsiteY2329" fmla="*/ 835107 h 6857999"/>
              <a:gd name="connsiteX2330" fmla="*/ 3930908 w 7119498"/>
              <a:gd name="connsiteY2330" fmla="*/ 835107 h 6857999"/>
              <a:gd name="connsiteX2331" fmla="*/ 3939343 w 7119498"/>
              <a:gd name="connsiteY2331" fmla="*/ 801365 h 6857999"/>
              <a:gd name="connsiteX2332" fmla="*/ 3863424 w 7119498"/>
              <a:gd name="connsiteY2332" fmla="*/ 725447 h 6857999"/>
              <a:gd name="connsiteX2333" fmla="*/ 3888731 w 7119498"/>
              <a:gd name="connsiteY2333" fmla="*/ 691705 h 6857999"/>
              <a:gd name="connsiteX2334" fmla="*/ 4006827 w 7119498"/>
              <a:gd name="connsiteY2334" fmla="*/ 759188 h 6857999"/>
              <a:gd name="connsiteX2335" fmla="*/ 4082745 w 7119498"/>
              <a:gd name="connsiteY2335" fmla="*/ 708576 h 6857999"/>
              <a:gd name="connsiteX2336" fmla="*/ 4015262 w 7119498"/>
              <a:gd name="connsiteY2336" fmla="*/ 666399 h 6857999"/>
              <a:gd name="connsiteX2337" fmla="*/ 3998391 w 7119498"/>
              <a:gd name="connsiteY2337" fmla="*/ 641092 h 6857999"/>
              <a:gd name="connsiteX2338" fmla="*/ 4040568 w 7119498"/>
              <a:gd name="connsiteY2338" fmla="*/ 607351 h 6857999"/>
              <a:gd name="connsiteX2339" fmla="*/ 4133358 w 7119498"/>
              <a:gd name="connsiteY2339" fmla="*/ 683269 h 6857999"/>
              <a:gd name="connsiteX2340" fmla="*/ 5499897 w 7119498"/>
              <a:gd name="connsiteY2340" fmla="*/ 708576 h 6857999"/>
              <a:gd name="connsiteX2341" fmla="*/ 5930103 w 7119498"/>
              <a:gd name="connsiteY2341" fmla="*/ 1037557 h 6857999"/>
              <a:gd name="connsiteX2342" fmla="*/ 6469971 w 7119498"/>
              <a:gd name="connsiteY2342" fmla="*/ 1746133 h 6857999"/>
              <a:gd name="connsiteX2343" fmla="*/ 6368745 w 7119498"/>
              <a:gd name="connsiteY2343" fmla="*/ 1897971 h 6857999"/>
              <a:gd name="connsiteX2344" fmla="*/ 6453100 w 7119498"/>
              <a:gd name="connsiteY2344" fmla="*/ 1754568 h 6857999"/>
              <a:gd name="connsiteX2345" fmla="*/ 5272140 w 7119498"/>
              <a:gd name="connsiteY2345" fmla="*/ 615786 h 6857999"/>
              <a:gd name="connsiteX2346" fmla="*/ 5170915 w 7119498"/>
              <a:gd name="connsiteY2346" fmla="*/ 632657 h 6857999"/>
              <a:gd name="connsiteX2347" fmla="*/ 5103432 w 7119498"/>
              <a:gd name="connsiteY2347" fmla="*/ 683269 h 6857999"/>
              <a:gd name="connsiteX2348" fmla="*/ 5238399 w 7119498"/>
              <a:gd name="connsiteY2348" fmla="*/ 598915 h 6857999"/>
              <a:gd name="connsiteX2349" fmla="*/ 5499897 w 7119498"/>
              <a:gd name="connsiteY2349" fmla="*/ 708576 h 6857999"/>
              <a:gd name="connsiteX2350" fmla="*/ 3880295 w 7119498"/>
              <a:gd name="connsiteY2350" fmla="*/ 598915 h 6857999"/>
              <a:gd name="connsiteX2351" fmla="*/ 3888731 w 7119498"/>
              <a:gd name="connsiteY2351" fmla="*/ 657963 h 6857999"/>
              <a:gd name="connsiteX2352" fmla="*/ 3821247 w 7119498"/>
              <a:gd name="connsiteY2352" fmla="*/ 691705 h 6857999"/>
              <a:gd name="connsiteX2353" fmla="*/ 3795941 w 7119498"/>
              <a:gd name="connsiteY2353" fmla="*/ 615786 h 6857999"/>
              <a:gd name="connsiteX2354" fmla="*/ 3812812 w 7119498"/>
              <a:gd name="connsiteY2354" fmla="*/ 598915 h 6857999"/>
              <a:gd name="connsiteX2355" fmla="*/ 3880295 w 7119498"/>
              <a:gd name="connsiteY2355" fmla="*/ 598915 h 6857999"/>
              <a:gd name="connsiteX2356" fmla="*/ 3095801 w 7119498"/>
              <a:gd name="connsiteY2356" fmla="*/ 624221 h 6857999"/>
              <a:gd name="connsiteX2357" fmla="*/ 3095801 w 7119498"/>
              <a:gd name="connsiteY2357" fmla="*/ 657963 h 6857999"/>
              <a:gd name="connsiteX2358" fmla="*/ 3078930 w 7119498"/>
              <a:gd name="connsiteY2358" fmla="*/ 674834 h 6857999"/>
              <a:gd name="connsiteX2359" fmla="*/ 3036753 w 7119498"/>
              <a:gd name="connsiteY2359" fmla="*/ 657963 h 6857999"/>
              <a:gd name="connsiteX2360" fmla="*/ 2994576 w 7119498"/>
              <a:gd name="connsiteY2360" fmla="*/ 691705 h 6857999"/>
              <a:gd name="connsiteX2361" fmla="*/ 3095801 w 7119498"/>
              <a:gd name="connsiteY2361" fmla="*/ 776059 h 6857999"/>
              <a:gd name="connsiteX2362" fmla="*/ 3188590 w 7119498"/>
              <a:gd name="connsiteY2362" fmla="*/ 717011 h 6857999"/>
              <a:gd name="connsiteX2363" fmla="*/ 3230768 w 7119498"/>
              <a:gd name="connsiteY2363" fmla="*/ 725447 h 6857999"/>
              <a:gd name="connsiteX2364" fmla="*/ 3180155 w 7119498"/>
              <a:gd name="connsiteY2364" fmla="*/ 801365 h 6857999"/>
              <a:gd name="connsiteX2365" fmla="*/ 3230768 w 7119498"/>
              <a:gd name="connsiteY2365" fmla="*/ 809801 h 6857999"/>
              <a:gd name="connsiteX2366" fmla="*/ 3239203 w 7119498"/>
              <a:gd name="connsiteY2366" fmla="*/ 835107 h 6857999"/>
              <a:gd name="connsiteX2367" fmla="*/ 3188590 w 7119498"/>
              <a:gd name="connsiteY2367" fmla="*/ 868849 h 6857999"/>
              <a:gd name="connsiteX2368" fmla="*/ 3129542 w 7119498"/>
              <a:gd name="connsiteY2368" fmla="*/ 826672 h 6857999"/>
              <a:gd name="connsiteX2369" fmla="*/ 3062059 w 7119498"/>
              <a:gd name="connsiteY2369" fmla="*/ 818236 h 6857999"/>
              <a:gd name="connsiteX2370" fmla="*/ 2935528 w 7119498"/>
              <a:gd name="connsiteY2370" fmla="*/ 750753 h 6857999"/>
              <a:gd name="connsiteX2371" fmla="*/ 2859609 w 7119498"/>
              <a:gd name="connsiteY2371" fmla="*/ 818236 h 6857999"/>
              <a:gd name="connsiteX2372" fmla="*/ 2893351 w 7119498"/>
              <a:gd name="connsiteY2372" fmla="*/ 860413 h 6857999"/>
              <a:gd name="connsiteX2373" fmla="*/ 2935528 w 7119498"/>
              <a:gd name="connsiteY2373" fmla="*/ 835107 h 6857999"/>
              <a:gd name="connsiteX2374" fmla="*/ 2969269 w 7119498"/>
              <a:gd name="connsiteY2374" fmla="*/ 860413 h 6857999"/>
              <a:gd name="connsiteX2375" fmla="*/ 2918657 w 7119498"/>
              <a:gd name="connsiteY2375" fmla="*/ 911026 h 6857999"/>
              <a:gd name="connsiteX2376" fmla="*/ 2842738 w 7119498"/>
              <a:gd name="connsiteY2376" fmla="*/ 885720 h 6857999"/>
              <a:gd name="connsiteX2377" fmla="*/ 2716207 w 7119498"/>
              <a:gd name="connsiteY2377" fmla="*/ 953203 h 6857999"/>
              <a:gd name="connsiteX2378" fmla="*/ 2792126 w 7119498"/>
              <a:gd name="connsiteY2378" fmla="*/ 843542 h 6857999"/>
              <a:gd name="connsiteX2379" fmla="*/ 2859609 w 7119498"/>
              <a:gd name="connsiteY2379" fmla="*/ 725447 h 6857999"/>
              <a:gd name="connsiteX2380" fmla="*/ 2943963 w 7119498"/>
              <a:gd name="connsiteY2380" fmla="*/ 700140 h 6857999"/>
              <a:gd name="connsiteX2381" fmla="*/ 3053624 w 7119498"/>
              <a:gd name="connsiteY2381" fmla="*/ 598915 h 6857999"/>
              <a:gd name="connsiteX2382" fmla="*/ 3095801 w 7119498"/>
              <a:gd name="connsiteY2382" fmla="*/ 624221 h 6857999"/>
              <a:gd name="connsiteX2383" fmla="*/ 2437838 w 7119498"/>
              <a:gd name="connsiteY2383" fmla="*/ 607351 h 6857999"/>
              <a:gd name="connsiteX2384" fmla="*/ 2269129 w 7119498"/>
              <a:gd name="connsiteY2384" fmla="*/ 725447 h 6857999"/>
              <a:gd name="connsiteX2385" fmla="*/ 2167904 w 7119498"/>
              <a:gd name="connsiteY2385" fmla="*/ 691705 h 6857999"/>
              <a:gd name="connsiteX2386" fmla="*/ 2201646 w 7119498"/>
              <a:gd name="connsiteY2386" fmla="*/ 674834 h 6857999"/>
              <a:gd name="connsiteX2387" fmla="*/ 2269129 w 7119498"/>
              <a:gd name="connsiteY2387" fmla="*/ 691705 h 6857999"/>
              <a:gd name="connsiteX2388" fmla="*/ 2437838 w 7119498"/>
              <a:gd name="connsiteY2388" fmla="*/ 582044 h 6857999"/>
              <a:gd name="connsiteX2389" fmla="*/ 2437838 w 7119498"/>
              <a:gd name="connsiteY2389" fmla="*/ 607351 h 6857999"/>
              <a:gd name="connsiteX2390" fmla="*/ 2252258 w 7119498"/>
              <a:gd name="connsiteY2390" fmla="*/ 657963 h 6857999"/>
              <a:gd name="connsiteX2391" fmla="*/ 2226952 w 7119498"/>
              <a:gd name="connsiteY2391" fmla="*/ 649528 h 6857999"/>
              <a:gd name="connsiteX2392" fmla="*/ 2286000 w 7119498"/>
              <a:gd name="connsiteY2392" fmla="*/ 632657 h 6857999"/>
              <a:gd name="connsiteX2393" fmla="*/ 2370354 w 7119498"/>
              <a:gd name="connsiteY2393" fmla="*/ 582044 h 6857999"/>
              <a:gd name="connsiteX2394" fmla="*/ 2252258 w 7119498"/>
              <a:gd name="connsiteY2394" fmla="*/ 657963 h 6857999"/>
              <a:gd name="connsiteX2395" fmla="*/ 4808192 w 7119498"/>
              <a:gd name="connsiteY2395" fmla="*/ 607351 h 6857999"/>
              <a:gd name="connsiteX2396" fmla="*/ 4757579 w 7119498"/>
              <a:gd name="connsiteY2396" fmla="*/ 607351 h 6857999"/>
              <a:gd name="connsiteX2397" fmla="*/ 4698532 w 7119498"/>
              <a:gd name="connsiteY2397" fmla="*/ 556738 h 6857999"/>
              <a:gd name="connsiteX2398" fmla="*/ 4808192 w 7119498"/>
              <a:gd name="connsiteY2398" fmla="*/ 607351 h 6857999"/>
              <a:gd name="connsiteX2399" fmla="*/ 4631048 w 7119498"/>
              <a:gd name="connsiteY2399" fmla="*/ 548303 h 6857999"/>
              <a:gd name="connsiteX2400" fmla="*/ 4715402 w 7119498"/>
              <a:gd name="connsiteY2400" fmla="*/ 615786 h 6857999"/>
              <a:gd name="connsiteX2401" fmla="*/ 4850369 w 7119498"/>
              <a:gd name="connsiteY2401" fmla="*/ 632657 h 6857999"/>
              <a:gd name="connsiteX2402" fmla="*/ 4867240 w 7119498"/>
              <a:gd name="connsiteY2402" fmla="*/ 649528 h 6857999"/>
              <a:gd name="connsiteX2403" fmla="*/ 4757579 w 7119498"/>
              <a:gd name="connsiteY2403" fmla="*/ 691705 h 6857999"/>
              <a:gd name="connsiteX2404" fmla="*/ 4605742 w 7119498"/>
              <a:gd name="connsiteY2404" fmla="*/ 590480 h 6857999"/>
              <a:gd name="connsiteX2405" fmla="*/ 4605742 w 7119498"/>
              <a:gd name="connsiteY2405" fmla="*/ 548303 h 6857999"/>
              <a:gd name="connsiteX2406" fmla="*/ 4631048 w 7119498"/>
              <a:gd name="connsiteY2406" fmla="*/ 548303 h 6857999"/>
              <a:gd name="connsiteX2407" fmla="*/ 2260694 w 7119498"/>
              <a:gd name="connsiteY2407" fmla="*/ 607351 h 6857999"/>
              <a:gd name="connsiteX2408" fmla="*/ 2260694 w 7119498"/>
              <a:gd name="connsiteY2408" fmla="*/ 539867 h 6857999"/>
              <a:gd name="connsiteX2409" fmla="*/ 2311306 w 7119498"/>
              <a:gd name="connsiteY2409" fmla="*/ 573609 h 6857999"/>
              <a:gd name="connsiteX2410" fmla="*/ 2260694 w 7119498"/>
              <a:gd name="connsiteY2410" fmla="*/ 607351 h 6857999"/>
              <a:gd name="connsiteX2411" fmla="*/ 2049808 w 7119498"/>
              <a:gd name="connsiteY2411" fmla="*/ 759188 h 6857999"/>
              <a:gd name="connsiteX2412" fmla="*/ 2041373 w 7119498"/>
              <a:gd name="connsiteY2412" fmla="*/ 792930 h 6857999"/>
              <a:gd name="connsiteX2413" fmla="*/ 2016066 w 7119498"/>
              <a:gd name="connsiteY2413" fmla="*/ 792930 h 6857999"/>
              <a:gd name="connsiteX2414" fmla="*/ 1965454 w 7119498"/>
              <a:gd name="connsiteY2414" fmla="*/ 767624 h 6857999"/>
              <a:gd name="connsiteX2415" fmla="*/ 1788310 w 7119498"/>
              <a:gd name="connsiteY2415" fmla="*/ 607351 h 6857999"/>
              <a:gd name="connsiteX2416" fmla="*/ 1434022 w 7119498"/>
              <a:gd name="connsiteY2416" fmla="*/ 784494 h 6857999"/>
              <a:gd name="connsiteX2417" fmla="*/ 556738 w 7119498"/>
              <a:gd name="connsiteY2417" fmla="*/ 1838923 h 6857999"/>
              <a:gd name="connsiteX2418" fmla="*/ 674834 w 7119498"/>
              <a:gd name="connsiteY2418" fmla="*/ 2041373 h 6857999"/>
              <a:gd name="connsiteX2419" fmla="*/ 742317 w 7119498"/>
              <a:gd name="connsiteY2419" fmla="*/ 2066679 h 6857999"/>
              <a:gd name="connsiteX2420" fmla="*/ 742317 w 7119498"/>
              <a:gd name="connsiteY2420" fmla="*/ 2117292 h 6857999"/>
              <a:gd name="connsiteX2421" fmla="*/ 674834 w 7119498"/>
              <a:gd name="connsiteY2421" fmla="*/ 2117292 h 6857999"/>
              <a:gd name="connsiteX2422" fmla="*/ 480819 w 7119498"/>
              <a:gd name="connsiteY2422" fmla="*/ 1838923 h 6857999"/>
              <a:gd name="connsiteX2423" fmla="*/ 657963 w 7119498"/>
              <a:gd name="connsiteY2423" fmla="*/ 1476199 h 6857999"/>
              <a:gd name="connsiteX2424" fmla="*/ 1644908 w 7119498"/>
              <a:gd name="connsiteY2424" fmla="*/ 556738 h 6857999"/>
              <a:gd name="connsiteX2425" fmla="*/ 1796745 w 7119498"/>
              <a:gd name="connsiteY2425" fmla="*/ 522996 h 6857999"/>
              <a:gd name="connsiteX2426" fmla="*/ 2049808 w 7119498"/>
              <a:gd name="connsiteY2426" fmla="*/ 759188 h 6857999"/>
              <a:gd name="connsiteX2427" fmla="*/ 4791321 w 7119498"/>
              <a:gd name="connsiteY2427" fmla="*/ 548303 h 6857999"/>
              <a:gd name="connsiteX2428" fmla="*/ 4774450 w 7119498"/>
              <a:gd name="connsiteY2428" fmla="*/ 556738 h 6857999"/>
              <a:gd name="connsiteX2429" fmla="*/ 4740709 w 7119498"/>
              <a:gd name="connsiteY2429" fmla="*/ 539867 h 6857999"/>
              <a:gd name="connsiteX2430" fmla="*/ 4774450 w 7119498"/>
              <a:gd name="connsiteY2430" fmla="*/ 514561 h 6857999"/>
              <a:gd name="connsiteX2431" fmla="*/ 4791321 w 7119498"/>
              <a:gd name="connsiteY2431" fmla="*/ 548303 h 6857999"/>
              <a:gd name="connsiteX2432" fmla="*/ 5617993 w 7119498"/>
              <a:gd name="connsiteY2432" fmla="*/ 666399 h 6857999"/>
              <a:gd name="connsiteX2433" fmla="*/ 6571196 w 7119498"/>
              <a:gd name="connsiteY2433" fmla="*/ 1754568 h 6857999"/>
              <a:gd name="connsiteX2434" fmla="*/ 6377181 w 7119498"/>
              <a:gd name="connsiteY2434" fmla="*/ 1999196 h 6857999"/>
              <a:gd name="connsiteX2435" fmla="*/ 6318133 w 7119498"/>
              <a:gd name="connsiteY2435" fmla="*/ 1990760 h 6857999"/>
              <a:gd name="connsiteX2436" fmla="*/ 6495277 w 7119498"/>
              <a:gd name="connsiteY2436" fmla="*/ 1805181 h 6857999"/>
              <a:gd name="connsiteX2437" fmla="*/ 6503712 w 7119498"/>
              <a:gd name="connsiteY2437" fmla="*/ 1746133 h 6857999"/>
              <a:gd name="connsiteX2438" fmla="*/ 5710782 w 7119498"/>
              <a:gd name="connsiteY2438" fmla="*/ 818236 h 6857999"/>
              <a:gd name="connsiteX2439" fmla="*/ 5255270 w 7119498"/>
              <a:gd name="connsiteY2439" fmla="*/ 565173 h 6857999"/>
              <a:gd name="connsiteX2440" fmla="*/ 5044384 w 7119498"/>
              <a:gd name="connsiteY2440" fmla="*/ 708576 h 6857999"/>
              <a:gd name="connsiteX2441" fmla="*/ 4993771 w 7119498"/>
              <a:gd name="connsiteY2441" fmla="*/ 733882 h 6857999"/>
              <a:gd name="connsiteX2442" fmla="*/ 4985336 w 7119498"/>
              <a:gd name="connsiteY2442" fmla="*/ 691705 h 6857999"/>
              <a:gd name="connsiteX2443" fmla="*/ 5246834 w 7119498"/>
              <a:gd name="connsiteY2443" fmla="*/ 497690 h 6857999"/>
              <a:gd name="connsiteX2444" fmla="*/ 5617993 w 7119498"/>
              <a:gd name="connsiteY2444" fmla="*/ 666399 h 6857999"/>
              <a:gd name="connsiteX2445" fmla="*/ 3770635 w 7119498"/>
              <a:gd name="connsiteY2445" fmla="*/ 641092 h 6857999"/>
              <a:gd name="connsiteX2446" fmla="*/ 3770635 w 7119498"/>
              <a:gd name="connsiteY2446" fmla="*/ 826672 h 6857999"/>
              <a:gd name="connsiteX2447" fmla="*/ 3728458 w 7119498"/>
              <a:gd name="connsiteY2447" fmla="*/ 826672 h 6857999"/>
              <a:gd name="connsiteX2448" fmla="*/ 3593491 w 7119498"/>
              <a:gd name="connsiteY2448" fmla="*/ 700140 h 6857999"/>
              <a:gd name="connsiteX2449" fmla="*/ 3618797 w 7119498"/>
              <a:gd name="connsiteY2449" fmla="*/ 657963 h 6857999"/>
              <a:gd name="connsiteX2450" fmla="*/ 3644103 w 7119498"/>
              <a:gd name="connsiteY2450" fmla="*/ 657963 h 6857999"/>
              <a:gd name="connsiteX2451" fmla="*/ 3660974 w 7119498"/>
              <a:gd name="connsiteY2451" fmla="*/ 674834 h 6857999"/>
              <a:gd name="connsiteX2452" fmla="*/ 3635668 w 7119498"/>
              <a:gd name="connsiteY2452" fmla="*/ 708576 h 6857999"/>
              <a:gd name="connsiteX2453" fmla="*/ 3652539 w 7119498"/>
              <a:gd name="connsiteY2453" fmla="*/ 717011 h 6857999"/>
              <a:gd name="connsiteX2454" fmla="*/ 3694716 w 7119498"/>
              <a:gd name="connsiteY2454" fmla="*/ 674834 h 6857999"/>
              <a:gd name="connsiteX2455" fmla="*/ 3635668 w 7119498"/>
              <a:gd name="connsiteY2455" fmla="*/ 615786 h 6857999"/>
              <a:gd name="connsiteX2456" fmla="*/ 3652539 w 7119498"/>
              <a:gd name="connsiteY2456" fmla="*/ 489255 h 6857999"/>
              <a:gd name="connsiteX2457" fmla="*/ 3770635 w 7119498"/>
              <a:gd name="connsiteY2457" fmla="*/ 641092 h 6857999"/>
              <a:gd name="connsiteX2458" fmla="*/ 3399476 w 7119498"/>
              <a:gd name="connsiteY2458" fmla="*/ 522996 h 6857999"/>
              <a:gd name="connsiteX2459" fmla="*/ 3424782 w 7119498"/>
              <a:gd name="connsiteY2459" fmla="*/ 590480 h 6857999"/>
              <a:gd name="connsiteX2460" fmla="*/ 3365734 w 7119498"/>
              <a:gd name="connsiteY2460" fmla="*/ 666399 h 6857999"/>
              <a:gd name="connsiteX2461" fmla="*/ 3416347 w 7119498"/>
              <a:gd name="connsiteY2461" fmla="*/ 717011 h 6857999"/>
              <a:gd name="connsiteX2462" fmla="*/ 3433218 w 7119498"/>
              <a:gd name="connsiteY2462" fmla="*/ 700140 h 6857999"/>
              <a:gd name="connsiteX2463" fmla="*/ 3407911 w 7119498"/>
              <a:gd name="connsiteY2463" fmla="*/ 674834 h 6857999"/>
              <a:gd name="connsiteX2464" fmla="*/ 3433218 w 7119498"/>
              <a:gd name="connsiteY2464" fmla="*/ 641092 h 6857999"/>
              <a:gd name="connsiteX2465" fmla="*/ 3483830 w 7119498"/>
              <a:gd name="connsiteY2465" fmla="*/ 691705 h 6857999"/>
              <a:gd name="connsiteX2466" fmla="*/ 3348864 w 7119498"/>
              <a:gd name="connsiteY2466" fmla="*/ 843542 h 6857999"/>
              <a:gd name="connsiteX2467" fmla="*/ 3323557 w 7119498"/>
              <a:gd name="connsiteY2467" fmla="*/ 843542 h 6857999"/>
              <a:gd name="connsiteX2468" fmla="*/ 3340428 w 7119498"/>
              <a:gd name="connsiteY2468" fmla="*/ 776059 h 6857999"/>
              <a:gd name="connsiteX2469" fmla="*/ 3323557 w 7119498"/>
              <a:gd name="connsiteY2469" fmla="*/ 649528 h 6857999"/>
              <a:gd name="connsiteX2470" fmla="*/ 3416347 w 7119498"/>
              <a:gd name="connsiteY2470" fmla="*/ 489255 h 6857999"/>
              <a:gd name="connsiteX2471" fmla="*/ 3399476 w 7119498"/>
              <a:gd name="connsiteY2471" fmla="*/ 522996 h 6857999"/>
              <a:gd name="connsiteX2472" fmla="*/ 3559749 w 7119498"/>
              <a:gd name="connsiteY2472" fmla="*/ 480819 h 6857999"/>
              <a:gd name="connsiteX2473" fmla="*/ 3559749 w 7119498"/>
              <a:gd name="connsiteY2473" fmla="*/ 531432 h 6857999"/>
              <a:gd name="connsiteX2474" fmla="*/ 3534443 w 7119498"/>
              <a:gd name="connsiteY2474" fmla="*/ 539867 h 6857999"/>
              <a:gd name="connsiteX2475" fmla="*/ 3492266 w 7119498"/>
              <a:gd name="connsiteY2475" fmla="*/ 531432 h 6857999"/>
              <a:gd name="connsiteX2476" fmla="*/ 3534443 w 7119498"/>
              <a:gd name="connsiteY2476" fmla="*/ 573609 h 6857999"/>
              <a:gd name="connsiteX2477" fmla="*/ 3593491 w 7119498"/>
              <a:gd name="connsiteY2477" fmla="*/ 472384 h 6857999"/>
              <a:gd name="connsiteX2478" fmla="*/ 3627233 w 7119498"/>
              <a:gd name="connsiteY2478" fmla="*/ 522996 h 6857999"/>
              <a:gd name="connsiteX2479" fmla="*/ 3542878 w 7119498"/>
              <a:gd name="connsiteY2479" fmla="*/ 674834 h 6857999"/>
              <a:gd name="connsiteX2480" fmla="*/ 3441653 w 7119498"/>
              <a:gd name="connsiteY2480" fmla="*/ 539867 h 6857999"/>
              <a:gd name="connsiteX2481" fmla="*/ 3492266 w 7119498"/>
              <a:gd name="connsiteY2481" fmla="*/ 472384 h 6857999"/>
              <a:gd name="connsiteX2482" fmla="*/ 3559749 w 7119498"/>
              <a:gd name="connsiteY2482" fmla="*/ 480819 h 6857999"/>
              <a:gd name="connsiteX2483" fmla="*/ 2075114 w 7119498"/>
              <a:gd name="connsiteY2483" fmla="*/ 497690 h 6857999"/>
              <a:gd name="connsiteX2484" fmla="*/ 1990760 w 7119498"/>
              <a:gd name="connsiteY2484" fmla="*/ 472384 h 6857999"/>
              <a:gd name="connsiteX2485" fmla="*/ 1914841 w 7119498"/>
              <a:gd name="connsiteY2485" fmla="*/ 506125 h 6857999"/>
              <a:gd name="connsiteX2486" fmla="*/ 1999196 w 7119498"/>
              <a:gd name="connsiteY2486" fmla="*/ 455513 h 6857999"/>
              <a:gd name="connsiteX2487" fmla="*/ 2075114 w 7119498"/>
              <a:gd name="connsiteY2487" fmla="*/ 497690 h 6857999"/>
              <a:gd name="connsiteX2488" fmla="*/ 4251454 w 7119498"/>
              <a:gd name="connsiteY2488" fmla="*/ 514561 h 6857999"/>
              <a:gd name="connsiteX2489" fmla="*/ 4226148 w 7119498"/>
              <a:gd name="connsiteY2489" fmla="*/ 514561 h 6857999"/>
              <a:gd name="connsiteX2490" fmla="*/ 4141793 w 7119498"/>
              <a:gd name="connsiteY2490" fmla="*/ 438642 h 6857999"/>
              <a:gd name="connsiteX2491" fmla="*/ 4251454 w 7119498"/>
              <a:gd name="connsiteY2491" fmla="*/ 514561 h 6857999"/>
              <a:gd name="connsiteX2492" fmla="*/ 5128738 w 7119498"/>
              <a:gd name="connsiteY2492" fmla="*/ 489255 h 6857999"/>
              <a:gd name="connsiteX2493" fmla="*/ 5010642 w 7119498"/>
              <a:gd name="connsiteY2493" fmla="*/ 455513 h 6857999"/>
              <a:gd name="connsiteX2494" fmla="*/ 4934723 w 7119498"/>
              <a:gd name="connsiteY2494" fmla="*/ 489255 h 6857999"/>
              <a:gd name="connsiteX2495" fmla="*/ 5019078 w 7119498"/>
              <a:gd name="connsiteY2495" fmla="*/ 430207 h 6857999"/>
              <a:gd name="connsiteX2496" fmla="*/ 5128738 w 7119498"/>
              <a:gd name="connsiteY2496" fmla="*/ 489255 h 6857999"/>
              <a:gd name="connsiteX2497" fmla="*/ 2851173 w 7119498"/>
              <a:gd name="connsiteY2497" fmla="*/ 506125 h 6857999"/>
              <a:gd name="connsiteX2498" fmla="*/ 2817432 w 7119498"/>
              <a:gd name="connsiteY2498" fmla="*/ 506125 h 6857999"/>
              <a:gd name="connsiteX2499" fmla="*/ 2893351 w 7119498"/>
              <a:gd name="connsiteY2499" fmla="*/ 430207 h 6857999"/>
              <a:gd name="connsiteX2500" fmla="*/ 2910221 w 7119498"/>
              <a:gd name="connsiteY2500" fmla="*/ 438642 h 6857999"/>
              <a:gd name="connsiteX2501" fmla="*/ 2851173 w 7119498"/>
              <a:gd name="connsiteY2501" fmla="*/ 506125 h 6857999"/>
              <a:gd name="connsiteX2502" fmla="*/ 3306686 w 7119498"/>
              <a:gd name="connsiteY2502" fmla="*/ 438642 h 6857999"/>
              <a:gd name="connsiteX2503" fmla="*/ 3306686 w 7119498"/>
              <a:gd name="connsiteY2503" fmla="*/ 480819 h 6857999"/>
              <a:gd name="connsiteX2504" fmla="*/ 3281380 w 7119498"/>
              <a:gd name="connsiteY2504" fmla="*/ 489255 h 6857999"/>
              <a:gd name="connsiteX2505" fmla="*/ 3256074 w 7119498"/>
              <a:gd name="connsiteY2505" fmla="*/ 463948 h 6857999"/>
              <a:gd name="connsiteX2506" fmla="*/ 3230768 w 7119498"/>
              <a:gd name="connsiteY2506" fmla="*/ 472384 h 6857999"/>
              <a:gd name="connsiteX2507" fmla="*/ 3289816 w 7119498"/>
              <a:gd name="connsiteY2507" fmla="*/ 514561 h 6857999"/>
              <a:gd name="connsiteX2508" fmla="*/ 3348864 w 7119498"/>
              <a:gd name="connsiteY2508" fmla="*/ 455513 h 6857999"/>
              <a:gd name="connsiteX2509" fmla="*/ 3365734 w 7119498"/>
              <a:gd name="connsiteY2509" fmla="*/ 463948 h 6857999"/>
              <a:gd name="connsiteX2510" fmla="*/ 3247638 w 7119498"/>
              <a:gd name="connsiteY2510" fmla="*/ 590480 h 6857999"/>
              <a:gd name="connsiteX2511" fmla="*/ 3095801 w 7119498"/>
              <a:gd name="connsiteY2511" fmla="*/ 514561 h 6857999"/>
              <a:gd name="connsiteX2512" fmla="*/ 3129542 w 7119498"/>
              <a:gd name="connsiteY2512" fmla="*/ 463948 h 6857999"/>
              <a:gd name="connsiteX2513" fmla="*/ 3256074 w 7119498"/>
              <a:gd name="connsiteY2513" fmla="*/ 413336 h 6857999"/>
              <a:gd name="connsiteX2514" fmla="*/ 3306686 w 7119498"/>
              <a:gd name="connsiteY2514" fmla="*/ 438642 h 6857999"/>
              <a:gd name="connsiteX2515" fmla="*/ 3956214 w 7119498"/>
              <a:gd name="connsiteY2515" fmla="*/ 455513 h 6857999"/>
              <a:gd name="connsiteX2516" fmla="*/ 3998391 w 7119498"/>
              <a:gd name="connsiteY2516" fmla="*/ 514561 h 6857999"/>
              <a:gd name="connsiteX2517" fmla="*/ 3812812 w 7119498"/>
              <a:gd name="connsiteY2517" fmla="*/ 565173 h 6857999"/>
              <a:gd name="connsiteX2518" fmla="*/ 3694716 w 7119498"/>
              <a:gd name="connsiteY2518" fmla="*/ 463948 h 6857999"/>
              <a:gd name="connsiteX2519" fmla="*/ 3728458 w 7119498"/>
              <a:gd name="connsiteY2519" fmla="*/ 438642 h 6857999"/>
              <a:gd name="connsiteX2520" fmla="*/ 3795941 w 7119498"/>
              <a:gd name="connsiteY2520" fmla="*/ 506125 h 6857999"/>
              <a:gd name="connsiteX2521" fmla="*/ 3846554 w 7119498"/>
              <a:gd name="connsiteY2521" fmla="*/ 480819 h 6857999"/>
              <a:gd name="connsiteX2522" fmla="*/ 3838118 w 7119498"/>
              <a:gd name="connsiteY2522" fmla="*/ 447078 h 6857999"/>
              <a:gd name="connsiteX2523" fmla="*/ 3804376 w 7119498"/>
              <a:gd name="connsiteY2523" fmla="*/ 472384 h 6857999"/>
              <a:gd name="connsiteX2524" fmla="*/ 3779070 w 7119498"/>
              <a:gd name="connsiteY2524" fmla="*/ 472384 h 6857999"/>
              <a:gd name="connsiteX2525" fmla="*/ 3770635 w 7119498"/>
              <a:gd name="connsiteY2525" fmla="*/ 438642 h 6857999"/>
              <a:gd name="connsiteX2526" fmla="*/ 3829683 w 7119498"/>
              <a:gd name="connsiteY2526" fmla="*/ 396465 h 6857999"/>
              <a:gd name="connsiteX2527" fmla="*/ 3956214 w 7119498"/>
              <a:gd name="connsiteY2527" fmla="*/ 455513 h 6857999"/>
              <a:gd name="connsiteX2528" fmla="*/ 2581240 w 7119498"/>
              <a:gd name="connsiteY2528" fmla="*/ 624221 h 6857999"/>
              <a:gd name="connsiteX2529" fmla="*/ 2547498 w 7119498"/>
              <a:gd name="connsiteY2529" fmla="*/ 750753 h 6857999"/>
              <a:gd name="connsiteX2530" fmla="*/ 2319742 w 7119498"/>
              <a:gd name="connsiteY2530" fmla="*/ 911026 h 6857999"/>
              <a:gd name="connsiteX2531" fmla="*/ 2176340 w 7119498"/>
              <a:gd name="connsiteY2531" fmla="*/ 860413 h 6857999"/>
              <a:gd name="connsiteX2532" fmla="*/ 2117292 w 7119498"/>
              <a:gd name="connsiteY2532" fmla="*/ 826672 h 6857999"/>
              <a:gd name="connsiteX2533" fmla="*/ 1855793 w 7119498"/>
              <a:gd name="connsiteY2533" fmla="*/ 708576 h 6857999"/>
              <a:gd name="connsiteX2534" fmla="*/ 2041373 w 7119498"/>
              <a:gd name="connsiteY2534" fmla="*/ 826672 h 6857999"/>
              <a:gd name="connsiteX2535" fmla="*/ 2117292 w 7119498"/>
              <a:gd name="connsiteY2535" fmla="*/ 809801 h 6857999"/>
              <a:gd name="connsiteX2536" fmla="*/ 2193210 w 7119498"/>
              <a:gd name="connsiteY2536" fmla="*/ 860413 h 6857999"/>
              <a:gd name="connsiteX2537" fmla="*/ 2328177 w 7119498"/>
              <a:gd name="connsiteY2537" fmla="*/ 902590 h 6857999"/>
              <a:gd name="connsiteX2538" fmla="*/ 2564369 w 7119498"/>
              <a:gd name="connsiteY2538" fmla="*/ 657963 h 6857999"/>
              <a:gd name="connsiteX2539" fmla="*/ 2682465 w 7119498"/>
              <a:gd name="connsiteY2539" fmla="*/ 447078 h 6857999"/>
              <a:gd name="connsiteX2540" fmla="*/ 2657159 w 7119498"/>
              <a:gd name="connsiteY2540" fmla="*/ 379594 h 6857999"/>
              <a:gd name="connsiteX2541" fmla="*/ 2690900 w 7119498"/>
              <a:gd name="connsiteY2541" fmla="*/ 447078 h 6857999"/>
              <a:gd name="connsiteX2542" fmla="*/ 2581240 w 7119498"/>
              <a:gd name="connsiteY2542" fmla="*/ 624221 h 6857999"/>
              <a:gd name="connsiteX2543" fmla="*/ 2218517 w 7119498"/>
              <a:gd name="connsiteY2543" fmla="*/ 531432 h 6857999"/>
              <a:gd name="connsiteX2544" fmla="*/ 2117292 w 7119498"/>
              <a:gd name="connsiteY2544" fmla="*/ 674834 h 6857999"/>
              <a:gd name="connsiteX2545" fmla="*/ 2049808 w 7119498"/>
              <a:gd name="connsiteY2545" fmla="*/ 615786 h 6857999"/>
              <a:gd name="connsiteX2546" fmla="*/ 2134162 w 7119498"/>
              <a:gd name="connsiteY2546" fmla="*/ 497690 h 6857999"/>
              <a:gd name="connsiteX2547" fmla="*/ 2007631 w 7119498"/>
              <a:gd name="connsiteY2547" fmla="*/ 421771 h 6857999"/>
              <a:gd name="connsiteX2548" fmla="*/ 1838923 w 7119498"/>
              <a:gd name="connsiteY2548" fmla="*/ 489255 h 6857999"/>
              <a:gd name="connsiteX2549" fmla="*/ 1788310 w 7119498"/>
              <a:gd name="connsiteY2549" fmla="*/ 480819 h 6857999"/>
              <a:gd name="connsiteX2550" fmla="*/ 2024502 w 7119498"/>
              <a:gd name="connsiteY2550" fmla="*/ 354288 h 6857999"/>
              <a:gd name="connsiteX2551" fmla="*/ 2218517 w 7119498"/>
              <a:gd name="connsiteY2551" fmla="*/ 531432 h 6857999"/>
              <a:gd name="connsiteX2552" fmla="*/ 5238399 w 7119498"/>
              <a:gd name="connsiteY2552" fmla="*/ 463948 h 6857999"/>
              <a:gd name="connsiteX2553" fmla="*/ 5196222 w 7119498"/>
              <a:gd name="connsiteY2553" fmla="*/ 472384 h 6857999"/>
              <a:gd name="connsiteX2554" fmla="*/ 5019078 w 7119498"/>
              <a:gd name="connsiteY2554" fmla="*/ 396465 h 6857999"/>
              <a:gd name="connsiteX2555" fmla="*/ 4892546 w 7119498"/>
              <a:gd name="connsiteY2555" fmla="*/ 480819 h 6857999"/>
              <a:gd name="connsiteX2556" fmla="*/ 4892546 w 7119498"/>
              <a:gd name="connsiteY2556" fmla="*/ 522996 h 6857999"/>
              <a:gd name="connsiteX2557" fmla="*/ 4985336 w 7119498"/>
              <a:gd name="connsiteY2557" fmla="*/ 556738 h 6857999"/>
              <a:gd name="connsiteX2558" fmla="*/ 4926288 w 7119498"/>
              <a:gd name="connsiteY2558" fmla="*/ 632657 h 6857999"/>
              <a:gd name="connsiteX2559" fmla="*/ 4816627 w 7119498"/>
              <a:gd name="connsiteY2559" fmla="*/ 506125 h 6857999"/>
              <a:gd name="connsiteX2560" fmla="*/ 5035948 w 7119498"/>
              <a:gd name="connsiteY2560" fmla="*/ 345852 h 6857999"/>
              <a:gd name="connsiteX2561" fmla="*/ 5238399 w 7119498"/>
              <a:gd name="connsiteY2561" fmla="*/ 463948 h 6857999"/>
              <a:gd name="connsiteX2562" fmla="*/ 4841934 w 7119498"/>
              <a:gd name="connsiteY2562" fmla="*/ 388030 h 6857999"/>
              <a:gd name="connsiteX2563" fmla="*/ 4833498 w 7119498"/>
              <a:gd name="connsiteY2563" fmla="*/ 345852 h 6857999"/>
              <a:gd name="connsiteX2564" fmla="*/ 4875675 w 7119498"/>
              <a:gd name="connsiteY2564" fmla="*/ 354288 h 6857999"/>
              <a:gd name="connsiteX2565" fmla="*/ 4841934 w 7119498"/>
              <a:gd name="connsiteY2565" fmla="*/ 388030 h 6857999"/>
              <a:gd name="connsiteX2566" fmla="*/ 4377985 w 7119498"/>
              <a:gd name="connsiteY2566" fmla="*/ 455513 h 6857999"/>
              <a:gd name="connsiteX2567" fmla="*/ 4479210 w 7119498"/>
              <a:gd name="connsiteY2567" fmla="*/ 582044 h 6857999"/>
              <a:gd name="connsiteX2568" fmla="*/ 4740709 w 7119498"/>
              <a:gd name="connsiteY2568" fmla="*/ 843542 h 6857999"/>
              <a:gd name="connsiteX2569" fmla="*/ 4926288 w 7119498"/>
              <a:gd name="connsiteY2569" fmla="*/ 759188 h 6857999"/>
              <a:gd name="connsiteX2570" fmla="*/ 5162480 w 7119498"/>
              <a:gd name="connsiteY2570" fmla="*/ 683269 h 6857999"/>
              <a:gd name="connsiteX2571" fmla="*/ 5027513 w 7119498"/>
              <a:gd name="connsiteY2571" fmla="*/ 767624 h 6857999"/>
              <a:gd name="connsiteX2572" fmla="*/ 4943159 w 7119498"/>
              <a:gd name="connsiteY2572" fmla="*/ 776059 h 6857999"/>
              <a:gd name="connsiteX2573" fmla="*/ 4867240 w 7119498"/>
              <a:gd name="connsiteY2573" fmla="*/ 835107 h 6857999"/>
              <a:gd name="connsiteX2574" fmla="*/ 4723838 w 7119498"/>
              <a:gd name="connsiteY2574" fmla="*/ 877284 h 6857999"/>
              <a:gd name="connsiteX2575" fmla="*/ 4504517 w 7119498"/>
              <a:gd name="connsiteY2575" fmla="*/ 759188 h 6857999"/>
              <a:gd name="connsiteX2576" fmla="*/ 4445469 w 7119498"/>
              <a:gd name="connsiteY2576" fmla="*/ 590480 h 6857999"/>
              <a:gd name="connsiteX2577" fmla="*/ 4352679 w 7119498"/>
              <a:gd name="connsiteY2577" fmla="*/ 421771 h 6857999"/>
              <a:gd name="connsiteX2578" fmla="*/ 4369550 w 7119498"/>
              <a:gd name="connsiteY2578" fmla="*/ 345852 h 6857999"/>
              <a:gd name="connsiteX2579" fmla="*/ 4377985 w 7119498"/>
              <a:gd name="connsiteY2579" fmla="*/ 455513 h 6857999"/>
              <a:gd name="connsiteX2580" fmla="*/ 2201646 w 7119498"/>
              <a:gd name="connsiteY2580" fmla="*/ 388030 h 6857999"/>
              <a:gd name="connsiteX2581" fmla="*/ 2167904 w 7119498"/>
              <a:gd name="connsiteY2581" fmla="*/ 362723 h 6857999"/>
              <a:gd name="connsiteX2582" fmla="*/ 2201646 w 7119498"/>
              <a:gd name="connsiteY2582" fmla="*/ 345852 h 6857999"/>
              <a:gd name="connsiteX2583" fmla="*/ 2201646 w 7119498"/>
              <a:gd name="connsiteY2583" fmla="*/ 388030 h 6857999"/>
              <a:gd name="connsiteX2584" fmla="*/ 3905602 w 7119498"/>
              <a:gd name="connsiteY2584" fmla="*/ 337417 h 6857999"/>
              <a:gd name="connsiteX2585" fmla="*/ 3871860 w 7119498"/>
              <a:gd name="connsiteY2585" fmla="*/ 371159 h 6857999"/>
              <a:gd name="connsiteX2586" fmla="*/ 3804376 w 7119498"/>
              <a:gd name="connsiteY2586" fmla="*/ 362723 h 6857999"/>
              <a:gd name="connsiteX2587" fmla="*/ 3821247 w 7119498"/>
              <a:gd name="connsiteY2587" fmla="*/ 328982 h 6857999"/>
              <a:gd name="connsiteX2588" fmla="*/ 3905602 w 7119498"/>
              <a:gd name="connsiteY2588" fmla="*/ 337417 h 6857999"/>
              <a:gd name="connsiteX2589" fmla="*/ 3256074 w 7119498"/>
              <a:gd name="connsiteY2589" fmla="*/ 328982 h 6857999"/>
              <a:gd name="connsiteX2590" fmla="*/ 3281380 w 7119498"/>
              <a:gd name="connsiteY2590" fmla="*/ 379594 h 6857999"/>
              <a:gd name="connsiteX2591" fmla="*/ 3239203 w 7119498"/>
              <a:gd name="connsiteY2591" fmla="*/ 388030 h 6857999"/>
              <a:gd name="connsiteX2592" fmla="*/ 3188590 w 7119498"/>
              <a:gd name="connsiteY2592" fmla="*/ 328982 h 6857999"/>
              <a:gd name="connsiteX2593" fmla="*/ 3256074 w 7119498"/>
              <a:gd name="connsiteY2593" fmla="*/ 328982 h 6857999"/>
              <a:gd name="connsiteX2594" fmla="*/ 4217712 w 7119498"/>
              <a:gd name="connsiteY2594" fmla="*/ 354288 h 6857999"/>
              <a:gd name="connsiteX2595" fmla="*/ 4175535 w 7119498"/>
              <a:gd name="connsiteY2595" fmla="*/ 413336 h 6857999"/>
              <a:gd name="connsiteX2596" fmla="*/ 4133358 w 7119498"/>
              <a:gd name="connsiteY2596" fmla="*/ 396465 h 6857999"/>
              <a:gd name="connsiteX2597" fmla="*/ 4108052 w 7119498"/>
              <a:gd name="connsiteY2597" fmla="*/ 421771 h 6857999"/>
              <a:gd name="connsiteX2598" fmla="*/ 4302067 w 7119498"/>
              <a:gd name="connsiteY2598" fmla="*/ 607351 h 6857999"/>
              <a:gd name="connsiteX2599" fmla="*/ 4259889 w 7119498"/>
              <a:gd name="connsiteY2599" fmla="*/ 615786 h 6857999"/>
              <a:gd name="connsiteX2600" fmla="*/ 4032133 w 7119498"/>
              <a:gd name="connsiteY2600" fmla="*/ 421771 h 6857999"/>
              <a:gd name="connsiteX2601" fmla="*/ 4150229 w 7119498"/>
              <a:gd name="connsiteY2601" fmla="*/ 303675 h 6857999"/>
              <a:gd name="connsiteX2602" fmla="*/ 4217712 w 7119498"/>
              <a:gd name="connsiteY2602" fmla="*/ 354288 h 6857999"/>
              <a:gd name="connsiteX2603" fmla="*/ 3011447 w 7119498"/>
              <a:gd name="connsiteY2603" fmla="*/ 413336 h 6857999"/>
              <a:gd name="connsiteX2604" fmla="*/ 2783690 w 7119498"/>
              <a:gd name="connsiteY2604" fmla="*/ 632657 h 6857999"/>
              <a:gd name="connsiteX2605" fmla="*/ 2766819 w 7119498"/>
              <a:gd name="connsiteY2605" fmla="*/ 615786 h 6857999"/>
              <a:gd name="connsiteX2606" fmla="*/ 2800561 w 7119498"/>
              <a:gd name="connsiteY2606" fmla="*/ 556738 h 6857999"/>
              <a:gd name="connsiteX2607" fmla="*/ 2868044 w 7119498"/>
              <a:gd name="connsiteY2607" fmla="*/ 522996 h 6857999"/>
              <a:gd name="connsiteX2608" fmla="*/ 2943963 w 7119498"/>
              <a:gd name="connsiteY2608" fmla="*/ 404900 h 6857999"/>
              <a:gd name="connsiteX2609" fmla="*/ 2884915 w 7119498"/>
              <a:gd name="connsiteY2609" fmla="*/ 388030 h 6857999"/>
              <a:gd name="connsiteX2610" fmla="*/ 2851173 w 7119498"/>
              <a:gd name="connsiteY2610" fmla="*/ 345852 h 6857999"/>
              <a:gd name="connsiteX2611" fmla="*/ 2893351 w 7119498"/>
              <a:gd name="connsiteY2611" fmla="*/ 286804 h 6857999"/>
              <a:gd name="connsiteX2612" fmla="*/ 3011447 w 7119498"/>
              <a:gd name="connsiteY2612" fmla="*/ 413336 h 6857999"/>
              <a:gd name="connsiteX2613" fmla="*/ 2783690 w 7119498"/>
              <a:gd name="connsiteY2613" fmla="*/ 430207 h 6857999"/>
              <a:gd name="connsiteX2614" fmla="*/ 2741513 w 7119498"/>
              <a:gd name="connsiteY2614" fmla="*/ 590480 h 6857999"/>
              <a:gd name="connsiteX2615" fmla="*/ 2690900 w 7119498"/>
              <a:gd name="connsiteY2615" fmla="*/ 666399 h 6857999"/>
              <a:gd name="connsiteX2616" fmla="*/ 2665594 w 7119498"/>
              <a:gd name="connsiteY2616" fmla="*/ 767624 h 6857999"/>
              <a:gd name="connsiteX2617" fmla="*/ 2319742 w 7119498"/>
              <a:gd name="connsiteY2617" fmla="*/ 1012251 h 6857999"/>
              <a:gd name="connsiteX2618" fmla="*/ 2159469 w 7119498"/>
              <a:gd name="connsiteY2618" fmla="*/ 978509 h 6857999"/>
              <a:gd name="connsiteX2619" fmla="*/ 2066679 w 7119498"/>
              <a:gd name="connsiteY2619" fmla="*/ 927897 h 6857999"/>
              <a:gd name="connsiteX2620" fmla="*/ 1923277 w 7119498"/>
              <a:gd name="connsiteY2620" fmla="*/ 902590 h 6857999"/>
              <a:gd name="connsiteX2621" fmla="*/ 1746133 w 7119498"/>
              <a:gd name="connsiteY2621" fmla="*/ 708576 h 6857999"/>
              <a:gd name="connsiteX2622" fmla="*/ 1779875 w 7119498"/>
              <a:gd name="connsiteY2622" fmla="*/ 683269 h 6857999"/>
              <a:gd name="connsiteX2623" fmla="*/ 1805181 w 7119498"/>
              <a:gd name="connsiteY2623" fmla="*/ 700140 h 6857999"/>
              <a:gd name="connsiteX2624" fmla="*/ 2032937 w 7119498"/>
              <a:gd name="connsiteY2624" fmla="*/ 860413 h 6857999"/>
              <a:gd name="connsiteX2625" fmla="*/ 2117292 w 7119498"/>
              <a:gd name="connsiteY2625" fmla="*/ 860413 h 6857999"/>
              <a:gd name="connsiteX2626" fmla="*/ 2176340 w 7119498"/>
              <a:gd name="connsiteY2626" fmla="*/ 902590 h 6857999"/>
              <a:gd name="connsiteX2627" fmla="*/ 2319742 w 7119498"/>
              <a:gd name="connsiteY2627" fmla="*/ 944768 h 6857999"/>
              <a:gd name="connsiteX2628" fmla="*/ 2606546 w 7119498"/>
              <a:gd name="connsiteY2628" fmla="*/ 708576 h 6857999"/>
              <a:gd name="connsiteX2629" fmla="*/ 2623417 w 7119498"/>
              <a:gd name="connsiteY2629" fmla="*/ 624221 h 6857999"/>
              <a:gd name="connsiteX2630" fmla="*/ 2724642 w 7119498"/>
              <a:gd name="connsiteY2630" fmla="*/ 455513 h 6857999"/>
              <a:gd name="connsiteX2631" fmla="*/ 2674030 w 7119498"/>
              <a:gd name="connsiteY2631" fmla="*/ 320546 h 6857999"/>
              <a:gd name="connsiteX2632" fmla="*/ 2716207 w 7119498"/>
              <a:gd name="connsiteY2632" fmla="*/ 278369 h 6857999"/>
              <a:gd name="connsiteX2633" fmla="*/ 2783690 w 7119498"/>
              <a:gd name="connsiteY2633" fmla="*/ 430207 h 6857999"/>
              <a:gd name="connsiteX2634" fmla="*/ 2488450 w 7119498"/>
              <a:gd name="connsiteY2634" fmla="*/ 286804 h 6857999"/>
              <a:gd name="connsiteX2635" fmla="*/ 2437838 w 7119498"/>
              <a:gd name="connsiteY2635" fmla="*/ 286804 h 6857999"/>
              <a:gd name="connsiteX2636" fmla="*/ 2353483 w 7119498"/>
              <a:gd name="connsiteY2636" fmla="*/ 388030 h 6857999"/>
              <a:gd name="connsiteX2637" fmla="*/ 2353483 w 7119498"/>
              <a:gd name="connsiteY2637" fmla="*/ 354288 h 6857999"/>
              <a:gd name="connsiteX2638" fmla="*/ 2437838 w 7119498"/>
              <a:gd name="connsiteY2638" fmla="*/ 278369 h 6857999"/>
              <a:gd name="connsiteX2639" fmla="*/ 2488450 w 7119498"/>
              <a:gd name="connsiteY2639" fmla="*/ 286804 h 6857999"/>
              <a:gd name="connsiteX2640" fmla="*/ 4344244 w 7119498"/>
              <a:gd name="connsiteY2640" fmla="*/ 303675 h 6857999"/>
              <a:gd name="connsiteX2641" fmla="*/ 4318937 w 7119498"/>
              <a:gd name="connsiteY2641" fmla="*/ 413336 h 6857999"/>
              <a:gd name="connsiteX2642" fmla="*/ 4361115 w 7119498"/>
              <a:gd name="connsiteY2642" fmla="*/ 556738 h 6857999"/>
              <a:gd name="connsiteX2643" fmla="*/ 4420163 w 7119498"/>
              <a:gd name="connsiteY2643" fmla="*/ 615786 h 6857999"/>
              <a:gd name="connsiteX2644" fmla="*/ 4715402 w 7119498"/>
              <a:gd name="connsiteY2644" fmla="*/ 911026 h 6857999"/>
              <a:gd name="connsiteX2645" fmla="*/ 4926288 w 7119498"/>
              <a:gd name="connsiteY2645" fmla="*/ 826672 h 6857999"/>
              <a:gd name="connsiteX2646" fmla="*/ 5094996 w 7119498"/>
              <a:gd name="connsiteY2646" fmla="*/ 784494 h 6857999"/>
              <a:gd name="connsiteX2647" fmla="*/ 5221528 w 7119498"/>
              <a:gd name="connsiteY2647" fmla="*/ 657963 h 6857999"/>
              <a:gd name="connsiteX2648" fmla="*/ 5272140 w 7119498"/>
              <a:gd name="connsiteY2648" fmla="*/ 657963 h 6857999"/>
              <a:gd name="connsiteX2649" fmla="*/ 5272140 w 7119498"/>
              <a:gd name="connsiteY2649" fmla="*/ 674834 h 6857999"/>
              <a:gd name="connsiteX2650" fmla="*/ 5128738 w 7119498"/>
              <a:gd name="connsiteY2650" fmla="*/ 826672 h 6857999"/>
              <a:gd name="connsiteX2651" fmla="*/ 4993771 w 7119498"/>
              <a:gd name="connsiteY2651" fmla="*/ 860413 h 6857999"/>
              <a:gd name="connsiteX2652" fmla="*/ 4917853 w 7119498"/>
              <a:gd name="connsiteY2652" fmla="*/ 911026 h 6857999"/>
              <a:gd name="connsiteX2653" fmla="*/ 4698532 w 7119498"/>
              <a:gd name="connsiteY2653" fmla="*/ 970074 h 6857999"/>
              <a:gd name="connsiteX2654" fmla="*/ 4437033 w 7119498"/>
              <a:gd name="connsiteY2654" fmla="*/ 826672 h 6857999"/>
              <a:gd name="connsiteX2655" fmla="*/ 4386421 w 7119498"/>
              <a:gd name="connsiteY2655" fmla="*/ 708576 h 6857999"/>
              <a:gd name="connsiteX2656" fmla="*/ 4377985 w 7119498"/>
              <a:gd name="connsiteY2656" fmla="*/ 641092 h 6857999"/>
              <a:gd name="connsiteX2657" fmla="*/ 4318937 w 7119498"/>
              <a:gd name="connsiteY2657" fmla="*/ 582044 h 6857999"/>
              <a:gd name="connsiteX2658" fmla="*/ 4259889 w 7119498"/>
              <a:gd name="connsiteY2658" fmla="*/ 396465 h 6857999"/>
              <a:gd name="connsiteX2659" fmla="*/ 4310502 w 7119498"/>
              <a:gd name="connsiteY2659" fmla="*/ 269934 h 6857999"/>
              <a:gd name="connsiteX2660" fmla="*/ 4344244 w 7119498"/>
              <a:gd name="connsiteY2660" fmla="*/ 303675 h 6857999"/>
              <a:gd name="connsiteX2661" fmla="*/ 2235388 w 7119498"/>
              <a:gd name="connsiteY2661" fmla="*/ 269934 h 6857999"/>
              <a:gd name="connsiteX2662" fmla="*/ 2134162 w 7119498"/>
              <a:gd name="connsiteY2662" fmla="*/ 337417 h 6857999"/>
              <a:gd name="connsiteX2663" fmla="*/ 2091985 w 7119498"/>
              <a:gd name="connsiteY2663" fmla="*/ 328982 h 6857999"/>
              <a:gd name="connsiteX2664" fmla="*/ 2201646 w 7119498"/>
              <a:gd name="connsiteY2664" fmla="*/ 261498 h 6857999"/>
              <a:gd name="connsiteX2665" fmla="*/ 2235388 w 7119498"/>
              <a:gd name="connsiteY2665" fmla="*/ 269934 h 6857999"/>
              <a:gd name="connsiteX2666" fmla="*/ 4960030 w 7119498"/>
              <a:gd name="connsiteY2666" fmla="*/ 320546 h 6857999"/>
              <a:gd name="connsiteX2667" fmla="*/ 4926288 w 7119498"/>
              <a:gd name="connsiteY2667" fmla="*/ 337417 h 6857999"/>
              <a:gd name="connsiteX2668" fmla="*/ 4816627 w 7119498"/>
              <a:gd name="connsiteY2668" fmla="*/ 295240 h 6857999"/>
              <a:gd name="connsiteX2669" fmla="*/ 4816627 w 7119498"/>
              <a:gd name="connsiteY2669" fmla="*/ 253063 h 6857999"/>
              <a:gd name="connsiteX2670" fmla="*/ 4833498 w 7119498"/>
              <a:gd name="connsiteY2670" fmla="*/ 253063 h 6857999"/>
              <a:gd name="connsiteX2671" fmla="*/ 4960030 w 7119498"/>
              <a:gd name="connsiteY2671" fmla="*/ 320546 h 6857999"/>
              <a:gd name="connsiteX2672" fmla="*/ 4572000 w 7119498"/>
              <a:gd name="connsiteY2672" fmla="*/ 244627 h 6857999"/>
              <a:gd name="connsiteX2673" fmla="*/ 4647919 w 7119498"/>
              <a:gd name="connsiteY2673" fmla="*/ 261498 h 6857999"/>
              <a:gd name="connsiteX2674" fmla="*/ 4706967 w 7119498"/>
              <a:gd name="connsiteY2674" fmla="*/ 362723 h 6857999"/>
              <a:gd name="connsiteX2675" fmla="*/ 4698532 w 7119498"/>
              <a:gd name="connsiteY2675" fmla="*/ 396465 h 6857999"/>
              <a:gd name="connsiteX2676" fmla="*/ 4673225 w 7119498"/>
              <a:gd name="connsiteY2676" fmla="*/ 328982 h 6857999"/>
              <a:gd name="connsiteX2677" fmla="*/ 4546694 w 7119498"/>
              <a:gd name="connsiteY2677" fmla="*/ 244627 h 6857999"/>
              <a:gd name="connsiteX2678" fmla="*/ 4572000 w 7119498"/>
              <a:gd name="connsiteY2678" fmla="*/ 244627 h 6857999"/>
              <a:gd name="connsiteX2679" fmla="*/ 3618797 w 7119498"/>
              <a:gd name="connsiteY2679" fmla="*/ 362723 h 6857999"/>
              <a:gd name="connsiteX2680" fmla="*/ 3551314 w 7119498"/>
              <a:gd name="connsiteY2680" fmla="*/ 438642 h 6857999"/>
              <a:gd name="connsiteX2681" fmla="*/ 3500701 w 7119498"/>
              <a:gd name="connsiteY2681" fmla="*/ 388030 h 6857999"/>
              <a:gd name="connsiteX2682" fmla="*/ 3526007 w 7119498"/>
              <a:gd name="connsiteY2682" fmla="*/ 362723 h 6857999"/>
              <a:gd name="connsiteX2683" fmla="*/ 3559749 w 7119498"/>
              <a:gd name="connsiteY2683" fmla="*/ 379594 h 6857999"/>
              <a:gd name="connsiteX2684" fmla="*/ 3568185 w 7119498"/>
              <a:gd name="connsiteY2684" fmla="*/ 362723 h 6857999"/>
              <a:gd name="connsiteX2685" fmla="*/ 3526007 w 7119498"/>
              <a:gd name="connsiteY2685" fmla="*/ 337417 h 6857999"/>
              <a:gd name="connsiteX2686" fmla="*/ 3466959 w 7119498"/>
              <a:gd name="connsiteY2686" fmla="*/ 421771 h 6857999"/>
              <a:gd name="connsiteX2687" fmla="*/ 3433218 w 7119498"/>
              <a:gd name="connsiteY2687" fmla="*/ 354288 h 6857999"/>
              <a:gd name="connsiteX2688" fmla="*/ 3526007 w 7119498"/>
              <a:gd name="connsiteY2688" fmla="*/ 219321 h 6857999"/>
              <a:gd name="connsiteX2689" fmla="*/ 3618797 w 7119498"/>
              <a:gd name="connsiteY2689" fmla="*/ 362723 h 6857999"/>
              <a:gd name="connsiteX2690" fmla="*/ 3829683 w 7119498"/>
              <a:gd name="connsiteY2690" fmla="*/ 219321 h 6857999"/>
              <a:gd name="connsiteX2691" fmla="*/ 3635668 w 7119498"/>
              <a:gd name="connsiteY2691" fmla="*/ 430207 h 6857999"/>
              <a:gd name="connsiteX2692" fmla="*/ 3660974 w 7119498"/>
              <a:gd name="connsiteY2692" fmla="*/ 362723 h 6857999"/>
              <a:gd name="connsiteX2693" fmla="*/ 3728458 w 7119498"/>
              <a:gd name="connsiteY2693" fmla="*/ 328982 h 6857999"/>
              <a:gd name="connsiteX2694" fmla="*/ 3728458 w 7119498"/>
              <a:gd name="connsiteY2694" fmla="*/ 295240 h 6857999"/>
              <a:gd name="connsiteX2695" fmla="*/ 3711587 w 7119498"/>
              <a:gd name="connsiteY2695" fmla="*/ 278369 h 6857999"/>
              <a:gd name="connsiteX2696" fmla="*/ 3669410 w 7119498"/>
              <a:gd name="connsiteY2696" fmla="*/ 328982 h 6857999"/>
              <a:gd name="connsiteX2697" fmla="*/ 3627233 w 7119498"/>
              <a:gd name="connsiteY2697" fmla="*/ 261498 h 6857999"/>
              <a:gd name="connsiteX2698" fmla="*/ 3644103 w 7119498"/>
              <a:gd name="connsiteY2698" fmla="*/ 227756 h 6857999"/>
              <a:gd name="connsiteX2699" fmla="*/ 3779070 w 7119498"/>
              <a:gd name="connsiteY2699" fmla="*/ 210886 h 6857999"/>
              <a:gd name="connsiteX2700" fmla="*/ 3829683 w 7119498"/>
              <a:gd name="connsiteY2700" fmla="*/ 219321 h 6857999"/>
              <a:gd name="connsiteX2701" fmla="*/ 4032133 w 7119498"/>
              <a:gd name="connsiteY2701" fmla="*/ 261498 h 6857999"/>
              <a:gd name="connsiteX2702" fmla="*/ 3981520 w 7119498"/>
              <a:gd name="connsiteY2702" fmla="*/ 312111 h 6857999"/>
              <a:gd name="connsiteX2703" fmla="*/ 3930908 w 7119498"/>
              <a:gd name="connsiteY2703" fmla="*/ 244627 h 6857999"/>
              <a:gd name="connsiteX2704" fmla="*/ 3838118 w 7119498"/>
              <a:gd name="connsiteY2704" fmla="*/ 286804 h 6857999"/>
              <a:gd name="connsiteX2705" fmla="*/ 3838118 w 7119498"/>
              <a:gd name="connsiteY2705" fmla="*/ 253063 h 6857999"/>
              <a:gd name="connsiteX2706" fmla="*/ 3939343 w 7119498"/>
              <a:gd name="connsiteY2706" fmla="*/ 202450 h 6857999"/>
              <a:gd name="connsiteX2707" fmla="*/ 4032133 w 7119498"/>
              <a:gd name="connsiteY2707" fmla="*/ 261498 h 6857999"/>
              <a:gd name="connsiteX2708" fmla="*/ 3365734 w 7119498"/>
              <a:gd name="connsiteY2708" fmla="*/ 227756 h 6857999"/>
              <a:gd name="connsiteX2709" fmla="*/ 3433218 w 7119498"/>
              <a:gd name="connsiteY2709" fmla="*/ 236192 h 6857999"/>
              <a:gd name="connsiteX2710" fmla="*/ 3382605 w 7119498"/>
              <a:gd name="connsiteY2710" fmla="*/ 337417 h 6857999"/>
              <a:gd name="connsiteX2711" fmla="*/ 3382605 w 7119498"/>
              <a:gd name="connsiteY2711" fmla="*/ 286804 h 6857999"/>
              <a:gd name="connsiteX2712" fmla="*/ 3365734 w 7119498"/>
              <a:gd name="connsiteY2712" fmla="*/ 269934 h 6857999"/>
              <a:gd name="connsiteX2713" fmla="*/ 3331993 w 7119498"/>
              <a:gd name="connsiteY2713" fmla="*/ 312111 h 6857999"/>
              <a:gd name="connsiteX2714" fmla="*/ 3382605 w 7119498"/>
              <a:gd name="connsiteY2714" fmla="*/ 371159 h 6857999"/>
              <a:gd name="connsiteX2715" fmla="*/ 3433218 w 7119498"/>
              <a:gd name="connsiteY2715" fmla="*/ 438642 h 6857999"/>
              <a:gd name="connsiteX2716" fmla="*/ 3407911 w 7119498"/>
              <a:gd name="connsiteY2716" fmla="*/ 447078 h 6857999"/>
              <a:gd name="connsiteX2717" fmla="*/ 3365734 w 7119498"/>
              <a:gd name="connsiteY2717" fmla="*/ 430207 h 6857999"/>
              <a:gd name="connsiteX2718" fmla="*/ 3289816 w 7119498"/>
              <a:gd name="connsiteY2718" fmla="*/ 303675 h 6857999"/>
              <a:gd name="connsiteX2719" fmla="*/ 3264509 w 7119498"/>
              <a:gd name="connsiteY2719" fmla="*/ 202450 h 6857999"/>
              <a:gd name="connsiteX2720" fmla="*/ 3306686 w 7119498"/>
              <a:gd name="connsiteY2720" fmla="*/ 202450 h 6857999"/>
              <a:gd name="connsiteX2721" fmla="*/ 3365734 w 7119498"/>
              <a:gd name="connsiteY2721" fmla="*/ 227756 h 6857999"/>
              <a:gd name="connsiteX2722" fmla="*/ 3256074 w 7119498"/>
              <a:gd name="connsiteY2722" fmla="*/ 286804 h 6857999"/>
              <a:gd name="connsiteX2723" fmla="*/ 3239203 w 7119498"/>
              <a:gd name="connsiteY2723" fmla="*/ 295240 h 6857999"/>
              <a:gd name="connsiteX2724" fmla="*/ 3137978 w 7119498"/>
              <a:gd name="connsiteY2724" fmla="*/ 236192 h 6857999"/>
              <a:gd name="connsiteX2725" fmla="*/ 3078930 w 7119498"/>
              <a:gd name="connsiteY2725" fmla="*/ 303675 h 6857999"/>
              <a:gd name="connsiteX2726" fmla="*/ 3045188 w 7119498"/>
              <a:gd name="connsiteY2726" fmla="*/ 261498 h 6857999"/>
              <a:gd name="connsiteX2727" fmla="*/ 3154849 w 7119498"/>
              <a:gd name="connsiteY2727" fmla="*/ 194015 h 6857999"/>
              <a:gd name="connsiteX2728" fmla="*/ 3256074 w 7119498"/>
              <a:gd name="connsiteY2728" fmla="*/ 286804 h 6857999"/>
              <a:gd name="connsiteX2729" fmla="*/ 2547498 w 7119498"/>
              <a:gd name="connsiteY2729" fmla="*/ 177144 h 6857999"/>
              <a:gd name="connsiteX2730" fmla="*/ 2505321 w 7119498"/>
              <a:gd name="connsiteY2730" fmla="*/ 236192 h 6857999"/>
              <a:gd name="connsiteX2731" fmla="*/ 2311306 w 7119498"/>
              <a:gd name="connsiteY2731" fmla="*/ 362723 h 6857999"/>
              <a:gd name="connsiteX2732" fmla="*/ 2361919 w 7119498"/>
              <a:gd name="connsiteY2732" fmla="*/ 455513 h 6857999"/>
              <a:gd name="connsiteX2733" fmla="*/ 2420967 w 7119498"/>
              <a:gd name="connsiteY2733" fmla="*/ 413336 h 6857999"/>
              <a:gd name="connsiteX2734" fmla="*/ 2471579 w 7119498"/>
              <a:gd name="connsiteY2734" fmla="*/ 472384 h 6857999"/>
              <a:gd name="connsiteX2735" fmla="*/ 2387225 w 7119498"/>
              <a:gd name="connsiteY2735" fmla="*/ 548303 h 6857999"/>
              <a:gd name="connsiteX2736" fmla="*/ 2235388 w 7119498"/>
              <a:gd name="connsiteY2736" fmla="*/ 379594 h 6857999"/>
              <a:gd name="connsiteX2737" fmla="*/ 2420967 w 7119498"/>
              <a:gd name="connsiteY2737" fmla="*/ 177144 h 6857999"/>
              <a:gd name="connsiteX2738" fmla="*/ 2547498 w 7119498"/>
              <a:gd name="connsiteY2738" fmla="*/ 177144 h 6857999"/>
              <a:gd name="connsiteX2739" fmla="*/ 4799757 w 7119498"/>
              <a:gd name="connsiteY2739" fmla="*/ 362723 h 6857999"/>
              <a:gd name="connsiteX2740" fmla="*/ 4647919 w 7119498"/>
              <a:gd name="connsiteY2740" fmla="*/ 522996 h 6857999"/>
              <a:gd name="connsiteX2741" fmla="*/ 4563565 w 7119498"/>
              <a:gd name="connsiteY2741" fmla="*/ 447078 h 6857999"/>
              <a:gd name="connsiteX2742" fmla="*/ 4614177 w 7119498"/>
              <a:gd name="connsiteY2742" fmla="*/ 388030 h 6857999"/>
              <a:gd name="connsiteX2743" fmla="*/ 4681661 w 7119498"/>
              <a:gd name="connsiteY2743" fmla="*/ 447078 h 6857999"/>
              <a:gd name="connsiteX2744" fmla="*/ 4706967 w 7119498"/>
              <a:gd name="connsiteY2744" fmla="*/ 447078 h 6857999"/>
              <a:gd name="connsiteX2745" fmla="*/ 4740709 w 7119498"/>
              <a:gd name="connsiteY2745" fmla="*/ 371159 h 6857999"/>
              <a:gd name="connsiteX2746" fmla="*/ 4631048 w 7119498"/>
              <a:gd name="connsiteY2746" fmla="*/ 219321 h 6857999"/>
              <a:gd name="connsiteX2747" fmla="*/ 4521388 w 7119498"/>
              <a:gd name="connsiteY2747" fmla="*/ 202450 h 6857999"/>
              <a:gd name="connsiteX2748" fmla="*/ 4479210 w 7119498"/>
              <a:gd name="connsiteY2748" fmla="*/ 160273 h 6857999"/>
              <a:gd name="connsiteX2749" fmla="*/ 4546694 w 7119498"/>
              <a:gd name="connsiteY2749" fmla="*/ 151838 h 6857999"/>
              <a:gd name="connsiteX2750" fmla="*/ 4799757 w 7119498"/>
              <a:gd name="connsiteY2750" fmla="*/ 362723 h 6857999"/>
              <a:gd name="connsiteX2751" fmla="*/ 4276760 w 7119498"/>
              <a:gd name="connsiteY2751" fmla="*/ 194015 h 6857999"/>
              <a:gd name="connsiteX2752" fmla="*/ 4428598 w 7119498"/>
              <a:gd name="connsiteY2752" fmla="*/ 371159 h 6857999"/>
              <a:gd name="connsiteX2753" fmla="*/ 4411727 w 7119498"/>
              <a:gd name="connsiteY2753" fmla="*/ 438642 h 6857999"/>
              <a:gd name="connsiteX2754" fmla="*/ 4394856 w 7119498"/>
              <a:gd name="connsiteY2754" fmla="*/ 320546 h 6857999"/>
              <a:gd name="connsiteX2755" fmla="*/ 4234583 w 7119498"/>
              <a:gd name="connsiteY2755" fmla="*/ 202450 h 6857999"/>
              <a:gd name="connsiteX2756" fmla="*/ 3551314 w 7119498"/>
              <a:gd name="connsiteY2756" fmla="*/ 134967 h 6857999"/>
              <a:gd name="connsiteX2757" fmla="*/ 2707771 w 7119498"/>
              <a:gd name="connsiteY2757" fmla="*/ 244627 h 6857999"/>
              <a:gd name="connsiteX2758" fmla="*/ 2623417 w 7119498"/>
              <a:gd name="connsiteY2758" fmla="*/ 354288 h 6857999"/>
              <a:gd name="connsiteX2759" fmla="*/ 2648723 w 7119498"/>
              <a:gd name="connsiteY2759" fmla="*/ 430207 h 6857999"/>
              <a:gd name="connsiteX2760" fmla="*/ 2640288 w 7119498"/>
              <a:gd name="connsiteY2760" fmla="*/ 447078 h 6857999"/>
              <a:gd name="connsiteX2761" fmla="*/ 2606546 w 7119498"/>
              <a:gd name="connsiteY2761" fmla="*/ 371159 h 6857999"/>
              <a:gd name="connsiteX2762" fmla="*/ 2682465 w 7119498"/>
              <a:gd name="connsiteY2762" fmla="*/ 236192 h 6857999"/>
              <a:gd name="connsiteX2763" fmla="*/ 3559749 w 7119498"/>
              <a:gd name="connsiteY2763" fmla="*/ 118096 h 6857999"/>
              <a:gd name="connsiteX2764" fmla="*/ 4276760 w 7119498"/>
              <a:gd name="connsiteY2764" fmla="*/ 194015 h 6857999"/>
              <a:gd name="connsiteX2765" fmla="*/ 3585055 w 7119498"/>
              <a:gd name="connsiteY2765" fmla="*/ 16871 h 6857999"/>
              <a:gd name="connsiteX2766" fmla="*/ 3812812 w 7119498"/>
              <a:gd name="connsiteY2766" fmla="*/ 25306 h 6857999"/>
              <a:gd name="connsiteX2767" fmla="*/ 3989956 w 7119498"/>
              <a:gd name="connsiteY2767" fmla="*/ 42177 h 6857999"/>
              <a:gd name="connsiteX2768" fmla="*/ 4538258 w 7119498"/>
              <a:gd name="connsiteY2768" fmla="*/ 345852 h 6857999"/>
              <a:gd name="connsiteX2769" fmla="*/ 4462340 w 7119498"/>
              <a:gd name="connsiteY2769" fmla="*/ 522996 h 6857999"/>
              <a:gd name="connsiteX2770" fmla="*/ 4428598 w 7119498"/>
              <a:gd name="connsiteY2770" fmla="*/ 472384 h 6857999"/>
              <a:gd name="connsiteX2771" fmla="*/ 4462340 w 7119498"/>
              <a:gd name="connsiteY2771" fmla="*/ 371159 h 6857999"/>
              <a:gd name="connsiteX2772" fmla="*/ 3551314 w 7119498"/>
              <a:gd name="connsiteY2772" fmla="*/ 84354 h 6857999"/>
              <a:gd name="connsiteX2773" fmla="*/ 2572804 w 7119498"/>
              <a:gd name="connsiteY2773" fmla="*/ 345852 h 6857999"/>
              <a:gd name="connsiteX2774" fmla="*/ 2589675 w 7119498"/>
              <a:gd name="connsiteY2774" fmla="*/ 447078 h 6857999"/>
              <a:gd name="connsiteX2775" fmla="*/ 2631852 w 7119498"/>
              <a:gd name="connsiteY2775" fmla="*/ 497690 h 6857999"/>
              <a:gd name="connsiteX2776" fmla="*/ 2606546 w 7119498"/>
              <a:gd name="connsiteY2776" fmla="*/ 548303 h 6857999"/>
              <a:gd name="connsiteX2777" fmla="*/ 2513757 w 7119498"/>
              <a:gd name="connsiteY2777" fmla="*/ 379594 h 6857999"/>
              <a:gd name="connsiteX2778" fmla="*/ 2657159 w 7119498"/>
              <a:gd name="connsiteY2778" fmla="*/ 143402 h 6857999"/>
              <a:gd name="connsiteX2779" fmla="*/ 2876480 w 7119498"/>
              <a:gd name="connsiteY2779" fmla="*/ 75919 h 6857999"/>
              <a:gd name="connsiteX2780" fmla="*/ 3517572 w 7119498"/>
              <a:gd name="connsiteY2780" fmla="*/ 8435 h 6857999"/>
              <a:gd name="connsiteX2781" fmla="*/ 3542878 w 7119498"/>
              <a:gd name="connsiteY2781" fmla="*/ 0 h 6857999"/>
              <a:gd name="connsiteX2782" fmla="*/ 3585055 w 7119498"/>
              <a:gd name="connsiteY2782" fmla="*/ 16871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</a:cxnLst>
            <a:rect l="l" t="t" r="r" b="b"/>
            <a:pathLst>
              <a:path w="7119498" h="6857999">
                <a:moveTo>
                  <a:pt x="3104236" y="6588067"/>
                </a:moveTo>
                <a:cubicBezTo>
                  <a:pt x="3104236" y="6613373"/>
                  <a:pt x="3121107" y="6621808"/>
                  <a:pt x="3146413" y="6621808"/>
                </a:cubicBezTo>
                <a:cubicBezTo>
                  <a:pt x="3197026" y="6621808"/>
                  <a:pt x="3154849" y="6562760"/>
                  <a:pt x="3256074" y="6571196"/>
                </a:cubicBezTo>
                <a:cubicBezTo>
                  <a:pt x="3256074" y="6621808"/>
                  <a:pt x="3180155" y="6663985"/>
                  <a:pt x="3154849" y="6663985"/>
                </a:cubicBezTo>
                <a:cubicBezTo>
                  <a:pt x="3112672" y="6663985"/>
                  <a:pt x="3045188" y="6630244"/>
                  <a:pt x="3045188" y="6596502"/>
                </a:cubicBezTo>
                <a:cubicBezTo>
                  <a:pt x="3045188" y="6579631"/>
                  <a:pt x="3053624" y="6554325"/>
                  <a:pt x="3078930" y="6554325"/>
                </a:cubicBezTo>
                <a:cubicBezTo>
                  <a:pt x="3112672" y="6554325"/>
                  <a:pt x="3104236" y="6579631"/>
                  <a:pt x="3104236" y="6588067"/>
                </a:cubicBezTo>
                <a:close/>
                <a:moveTo>
                  <a:pt x="4032133" y="6588067"/>
                </a:moveTo>
                <a:cubicBezTo>
                  <a:pt x="4032133" y="6647115"/>
                  <a:pt x="3964649" y="6655550"/>
                  <a:pt x="3947779" y="6655550"/>
                </a:cubicBezTo>
                <a:cubicBezTo>
                  <a:pt x="3905602" y="6655550"/>
                  <a:pt x="3880295" y="6647115"/>
                  <a:pt x="3838118" y="6604938"/>
                </a:cubicBezTo>
                <a:lnTo>
                  <a:pt x="3838118" y="6571196"/>
                </a:lnTo>
                <a:cubicBezTo>
                  <a:pt x="3871860" y="6588067"/>
                  <a:pt x="3914037" y="6613373"/>
                  <a:pt x="3939343" y="6613373"/>
                </a:cubicBezTo>
                <a:cubicBezTo>
                  <a:pt x="3956214" y="6613373"/>
                  <a:pt x="3973085" y="6545890"/>
                  <a:pt x="3989956" y="6545890"/>
                </a:cubicBezTo>
                <a:cubicBezTo>
                  <a:pt x="4032133" y="6545890"/>
                  <a:pt x="4032133" y="6588067"/>
                  <a:pt x="4032133" y="6588067"/>
                </a:cubicBezTo>
                <a:close/>
                <a:moveTo>
                  <a:pt x="4943159" y="6520583"/>
                </a:moveTo>
                <a:cubicBezTo>
                  <a:pt x="4943159" y="6529019"/>
                  <a:pt x="4951594" y="6529019"/>
                  <a:pt x="4960030" y="6537454"/>
                </a:cubicBezTo>
                <a:cubicBezTo>
                  <a:pt x="4926288" y="6571196"/>
                  <a:pt x="4875675" y="6604938"/>
                  <a:pt x="4850369" y="6604938"/>
                </a:cubicBezTo>
                <a:lnTo>
                  <a:pt x="4808192" y="6604938"/>
                </a:lnTo>
                <a:cubicBezTo>
                  <a:pt x="4816627" y="6537454"/>
                  <a:pt x="4875675" y="6537454"/>
                  <a:pt x="4909417" y="6520583"/>
                </a:cubicBezTo>
                <a:lnTo>
                  <a:pt x="4943159" y="6520583"/>
                </a:lnTo>
                <a:close/>
                <a:moveTo>
                  <a:pt x="2226952" y="6571196"/>
                </a:moveTo>
                <a:cubicBezTo>
                  <a:pt x="2226952" y="6571196"/>
                  <a:pt x="2226952" y="6579631"/>
                  <a:pt x="2235388" y="6588067"/>
                </a:cubicBezTo>
                <a:cubicBezTo>
                  <a:pt x="2226952" y="6596502"/>
                  <a:pt x="2218517" y="6596502"/>
                  <a:pt x="2193210" y="6596502"/>
                </a:cubicBezTo>
                <a:cubicBezTo>
                  <a:pt x="2151033" y="6596502"/>
                  <a:pt x="2125727" y="6571196"/>
                  <a:pt x="2091985" y="6537454"/>
                </a:cubicBezTo>
                <a:cubicBezTo>
                  <a:pt x="2091985" y="6529019"/>
                  <a:pt x="2100421" y="6520583"/>
                  <a:pt x="2117292" y="6520583"/>
                </a:cubicBezTo>
                <a:cubicBezTo>
                  <a:pt x="2142598" y="6520583"/>
                  <a:pt x="2193210" y="6554325"/>
                  <a:pt x="2226952" y="6571196"/>
                </a:cubicBezTo>
                <a:close/>
                <a:moveTo>
                  <a:pt x="3905602" y="6520583"/>
                </a:moveTo>
                <a:cubicBezTo>
                  <a:pt x="3888731" y="6529019"/>
                  <a:pt x="3871860" y="6529019"/>
                  <a:pt x="3854989" y="6529019"/>
                </a:cubicBezTo>
                <a:cubicBezTo>
                  <a:pt x="3838118" y="6529019"/>
                  <a:pt x="3821247" y="6529019"/>
                  <a:pt x="3804376" y="6495277"/>
                </a:cubicBezTo>
                <a:cubicBezTo>
                  <a:pt x="3804376" y="6495277"/>
                  <a:pt x="3795941" y="6503712"/>
                  <a:pt x="3821247" y="6503712"/>
                </a:cubicBezTo>
                <a:cubicBezTo>
                  <a:pt x="3838118" y="6503712"/>
                  <a:pt x="3854989" y="6495277"/>
                  <a:pt x="3897166" y="6486842"/>
                </a:cubicBezTo>
                <a:cubicBezTo>
                  <a:pt x="3897166" y="6495277"/>
                  <a:pt x="3905602" y="6512148"/>
                  <a:pt x="3905602" y="6520583"/>
                </a:cubicBezTo>
                <a:close/>
                <a:moveTo>
                  <a:pt x="4841934" y="6520583"/>
                </a:moveTo>
                <a:lnTo>
                  <a:pt x="4833498" y="6469971"/>
                </a:lnTo>
                <a:cubicBezTo>
                  <a:pt x="4841934" y="6469971"/>
                  <a:pt x="4858805" y="6486842"/>
                  <a:pt x="4875675" y="6503712"/>
                </a:cubicBezTo>
                <a:cubicBezTo>
                  <a:pt x="4867240" y="6512148"/>
                  <a:pt x="4850369" y="6520583"/>
                  <a:pt x="4841934" y="6520583"/>
                </a:cubicBezTo>
                <a:close/>
                <a:moveTo>
                  <a:pt x="4706967" y="6503712"/>
                </a:moveTo>
                <a:cubicBezTo>
                  <a:pt x="4690096" y="6562760"/>
                  <a:pt x="4639484" y="6613373"/>
                  <a:pt x="4580436" y="6613373"/>
                </a:cubicBezTo>
                <a:lnTo>
                  <a:pt x="4546694" y="6613373"/>
                </a:lnTo>
                <a:cubicBezTo>
                  <a:pt x="4563565" y="6579631"/>
                  <a:pt x="4639484" y="6596502"/>
                  <a:pt x="4673225" y="6529019"/>
                </a:cubicBezTo>
                <a:cubicBezTo>
                  <a:pt x="4681661" y="6512148"/>
                  <a:pt x="4690096" y="6486842"/>
                  <a:pt x="4706967" y="6469971"/>
                </a:cubicBezTo>
                <a:lnTo>
                  <a:pt x="4706967" y="6503712"/>
                </a:lnTo>
                <a:close/>
                <a:moveTo>
                  <a:pt x="3281380" y="6478406"/>
                </a:moveTo>
                <a:cubicBezTo>
                  <a:pt x="3272945" y="6495277"/>
                  <a:pt x="3247638" y="6520583"/>
                  <a:pt x="3230768" y="6537454"/>
                </a:cubicBezTo>
                <a:cubicBezTo>
                  <a:pt x="3197026" y="6537454"/>
                  <a:pt x="3197026" y="6529019"/>
                  <a:pt x="3188590" y="6529019"/>
                </a:cubicBezTo>
                <a:cubicBezTo>
                  <a:pt x="3197026" y="6512148"/>
                  <a:pt x="3213897" y="6469971"/>
                  <a:pt x="3239203" y="6469971"/>
                </a:cubicBezTo>
                <a:cubicBezTo>
                  <a:pt x="3256074" y="6469971"/>
                  <a:pt x="3264509" y="6478406"/>
                  <a:pt x="3281380" y="6478406"/>
                </a:cubicBezTo>
                <a:close/>
                <a:moveTo>
                  <a:pt x="2420967" y="6554325"/>
                </a:moveTo>
                <a:cubicBezTo>
                  <a:pt x="2437838" y="6571196"/>
                  <a:pt x="2471579" y="6571196"/>
                  <a:pt x="2488450" y="6579631"/>
                </a:cubicBezTo>
                <a:lnTo>
                  <a:pt x="2429402" y="6579631"/>
                </a:lnTo>
                <a:cubicBezTo>
                  <a:pt x="2404096" y="6562760"/>
                  <a:pt x="2370354" y="6537454"/>
                  <a:pt x="2353483" y="6503712"/>
                </a:cubicBezTo>
                <a:lnTo>
                  <a:pt x="2361919" y="6469971"/>
                </a:lnTo>
                <a:cubicBezTo>
                  <a:pt x="2353483" y="6486842"/>
                  <a:pt x="2378790" y="6537454"/>
                  <a:pt x="2420967" y="6554325"/>
                </a:cubicBezTo>
                <a:close/>
                <a:moveTo>
                  <a:pt x="2201646" y="6512148"/>
                </a:moveTo>
                <a:cubicBezTo>
                  <a:pt x="2193210" y="6512148"/>
                  <a:pt x="2176340" y="6503712"/>
                  <a:pt x="2167904" y="6503712"/>
                </a:cubicBezTo>
                <a:cubicBezTo>
                  <a:pt x="2167904" y="6495277"/>
                  <a:pt x="2184775" y="6478406"/>
                  <a:pt x="2201646" y="6469971"/>
                </a:cubicBezTo>
                <a:lnTo>
                  <a:pt x="2201646" y="6512148"/>
                </a:lnTo>
                <a:close/>
                <a:moveTo>
                  <a:pt x="3652539" y="6630244"/>
                </a:moveTo>
                <a:cubicBezTo>
                  <a:pt x="3644103" y="6630244"/>
                  <a:pt x="3627233" y="6613373"/>
                  <a:pt x="3627233" y="6596502"/>
                </a:cubicBezTo>
                <a:cubicBezTo>
                  <a:pt x="3627233" y="6562760"/>
                  <a:pt x="3652539" y="6537454"/>
                  <a:pt x="3669410" y="6537454"/>
                </a:cubicBezTo>
                <a:cubicBezTo>
                  <a:pt x="3694716" y="6537454"/>
                  <a:pt x="3694716" y="6562760"/>
                  <a:pt x="3711587" y="6579631"/>
                </a:cubicBezTo>
                <a:cubicBezTo>
                  <a:pt x="3720022" y="6571196"/>
                  <a:pt x="3728458" y="6562760"/>
                  <a:pt x="3728458" y="6545890"/>
                </a:cubicBezTo>
                <a:cubicBezTo>
                  <a:pt x="3728458" y="6520583"/>
                  <a:pt x="3728458" y="6537454"/>
                  <a:pt x="3720022" y="6529019"/>
                </a:cubicBezTo>
                <a:cubicBezTo>
                  <a:pt x="3711587" y="6512148"/>
                  <a:pt x="3686280" y="6495277"/>
                  <a:pt x="3660974" y="6486842"/>
                </a:cubicBezTo>
                <a:cubicBezTo>
                  <a:pt x="3660974" y="6478406"/>
                  <a:pt x="3652539" y="6453100"/>
                  <a:pt x="3635668" y="6427794"/>
                </a:cubicBezTo>
                <a:cubicBezTo>
                  <a:pt x="3753764" y="6410923"/>
                  <a:pt x="3779070" y="6571196"/>
                  <a:pt x="3829683" y="6647115"/>
                </a:cubicBezTo>
                <a:cubicBezTo>
                  <a:pt x="3736893" y="6630244"/>
                  <a:pt x="3694716" y="6638679"/>
                  <a:pt x="3652539" y="6630244"/>
                </a:cubicBezTo>
                <a:close/>
                <a:moveTo>
                  <a:pt x="3618797" y="6495277"/>
                </a:moveTo>
                <a:cubicBezTo>
                  <a:pt x="3618797" y="6529019"/>
                  <a:pt x="3585055" y="6638679"/>
                  <a:pt x="3526007" y="6638679"/>
                </a:cubicBezTo>
                <a:cubicBezTo>
                  <a:pt x="3466959" y="6638679"/>
                  <a:pt x="3433218" y="6503712"/>
                  <a:pt x="3433218" y="6495277"/>
                </a:cubicBezTo>
                <a:cubicBezTo>
                  <a:pt x="3433218" y="6486842"/>
                  <a:pt x="3441653" y="6461535"/>
                  <a:pt x="3466959" y="6444664"/>
                </a:cubicBezTo>
                <a:cubicBezTo>
                  <a:pt x="3466959" y="6469971"/>
                  <a:pt x="3492266" y="6529019"/>
                  <a:pt x="3517572" y="6529019"/>
                </a:cubicBezTo>
                <a:cubicBezTo>
                  <a:pt x="3542878" y="6529019"/>
                  <a:pt x="3551314" y="6512148"/>
                  <a:pt x="3568185" y="6503712"/>
                </a:cubicBezTo>
                <a:cubicBezTo>
                  <a:pt x="3568185" y="6495277"/>
                  <a:pt x="3576620" y="6478406"/>
                  <a:pt x="3551314" y="6478406"/>
                </a:cubicBezTo>
                <a:cubicBezTo>
                  <a:pt x="3534443" y="6478406"/>
                  <a:pt x="3526007" y="6495277"/>
                  <a:pt x="3517572" y="6495277"/>
                </a:cubicBezTo>
                <a:cubicBezTo>
                  <a:pt x="3509137" y="6486842"/>
                  <a:pt x="3500701" y="6478406"/>
                  <a:pt x="3500701" y="6461535"/>
                </a:cubicBezTo>
                <a:cubicBezTo>
                  <a:pt x="3500701" y="6436229"/>
                  <a:pt x="3534443" y="6419358"/>
                  <a:pt x="3551314" y="6419358"/>
                </a:cubicBezTo>
                <a:cubicBezTo>
                  <a:pt x="3601926" y="6419358"/>
                  <a:pt x="3618797" y="6461535"/>
                  <a:pt x="3618797" y="6495277"/>
                </a:cubicBezTo>
                <a:close/>
                <a:moveTo>
                  <a:pt x="3433218" y="6419358"/>
                </a:moveTo>
                <a:cubicBezTo>
                  <a:pt x="3407911" y="6461535"/>
                  <a:pt x="3331993" y="6520583"/>
                  <a:pt x="3331993" y="6545890"/>
                </a:cubicBezTo>
                <a:cubicBezTo>
                  <a:pt x="3331993" y="6562760"/>
                  <a:pt x="3340428" y="6571196"/>
                  <a:pt x="3374170" y="6588067"/>
                </a:cubicBezTo>
                <a:cubicBezTo>
                  <a:pt x="3391041" y="6554325"/>
                  <a:pt x="3340428" y="6545890"/>
                  <a:pt x="3399476" y="6520583"/>
                </a:cubicBezTo>
                <a:cubicBezTo>
                  <a:pt x="3407911" y="6545890"/>
                  <a:pt x="3416347" y="6579631"/>
                  <a:pt x="3433218" y="6621808"/>
                </a:cubicBezTo>
                <a:cubicBezTo>
                  <a:pt x="3340428" y="6621808"/>
                  <a:pt x="3348864" y="6655550"/>
                  <a:pt x="3315122" y="6655550"/>
                </a:cubicBezTo>
                <a:lnTo>
                  <a:pt x="3256074" y="6655550"/>
                </a:lnTo>
                <a:cubicBezTo>
                  <a:pt x="3315122" y="6562760"/>
                  <a:pt x="3289816" y="6402487"/>
                  <a:pt x="3416347" y="6410923"/>
                </a:cubicBezTo>
                <a:cubicBezTo>
                  <a:pt x="3416347" y="6410923"/>
                  <a:pt x="3424782" y="6419358"/>
                  <a:pt x="3433218" y="6419358"/>
                </a:cubicBezTo>
                <a:close/>
                <a:moveTo>
                  <a:pt x="2648723" y="6427794"/>
                </a:moveTo>
                <a:cubicBezTo>
                  <a:pt x="2648723" y="6444664"/>
                  <a:pt x="2623417" y="6478406"/>
                  <a:pt x="2623417" y="6495277"/>
                </a:cubicBezTo>
                <a:cubicBezTo>
                  <a:pt x="2623417" y="6529019"/>
                  <a:pt x="2657159" y="6596502"/>
                  <a:pt x="2699336" y="6604938"/>
                </a:cubicBezTo>
                <a:cubicBezTo>
                  <a:pt x="2977705" y="6706163"/>
                  <a:pt x="3272945" y="6723033"/>
                  <a:pt x="3559749" y="6723033"/>
                </a:cubicBezTo>
                <a:cubicBezTo>
                  <a:pt x="3770635" y="6723033"/>
                  <a:pt x="4276760" y="6672421"/>
                  <a:pt x="4361115" y="6588067"/>
                </a:cubicBezTo>
                <a:cubicBezTo>
                  <a:pt x="4411727" y="6537454"/>
                  <a:pt x="4403292" y="6469971"/>
                  <a:pt x="4420163" y="6427794"/>
                </a:cubicBezTo>
                <a:cubicBezTo>
                  <a:pt x="4420163" y="6444664"/>
                  <a:pt x="4428598" y="6461535"/>
                  <a:pt x="4428598" y="6478406"/>
                </a:cubicBezTo>
                <a:cubicBezTo>
                  <a:pt x="4428598" y="6545890"/>
                  <a:pt x="4352679" y="6638679"/>
                  <a:pt x="4259889" y="6663985"/>
                </a:cubicBezTo>
                <a:cubicBezTo>
                  <a:pt x="4091181" y="6714598"/>
                  <a:pt x="3762199" y="6739904"/>
                  <a:pt x="3559749" y="6739904"/>
                </a:cubicBezTo>
                <a:cubicBezTo>
                  <a:pt x="3281380" y="6739904"/>
                  <a:pt x="2960834" y="6731469"/>
                  <a:pt x="2690900" y="6621808"/>
                </a:cubicBezTo>
                <a:cubicBezTo>
                  <a:pt x="2623417" y="6596502"/>
                  <a:pt x="2606546" y="6520583"/>
                  <a:pt x="2606546" y="6478406"/>
                </a:cubicBezTo>
                <a:cubicBezTo>
                  <a:pt x="2606546" y="6461535"/>
                  <a:pt x="2623417" y="6427794"/>
                  <a:pt x="2640288" y="6410923"/>
                </a:cubicBezTo>
                <a:cubicBezTo>
                  <a:pt x="2640288" y="6410923"/>
                  <a:pt x="2648723" y="6402487"/>
                  <a:pt x="2648723" y="6427794"/>
                </a:cubicBezTo>
                <a:close/>
                <a:moveTo>
                  <a:pt x="5128738" y="6368746"/>
                </a:moveTo>
                <a:cubicBezTo>
                  <a:pt x="5086561" y="6419358"/>
                  <a:pt x="5061255" y="6427794"/>
                  <a:pt x="5019078" y="6427794"/>
                </a:cubicBezTo>
                <a:cubicBezTo>
                  <a:pt x="4993771" y="6427794"/>
                  <a:pt x="4934723" y="6410923"/>
                  <a:pt x="4934723" y="6377181"/>
                </a:cubicBezTo>
                <a:cubicBezTo>
                  <a:pt x="4934723" y="6402487"/>
                  <a:pt x="4985336" y="6410923"/>
                  <a:pt x="5010642" y="6410923"/>
                </a:cubicBezTo>
                <a:cubicBezTo>
                  <a:pt x="5027513" y="6410923"/>
                  <a:pt x="5086561" y="6385616"/>
                  <a:pt x="5128738" y="6368746"/>
                </a:cubicBezTo>
                <a:close/>
                <a:moveTo>
                  <a:pt x="2851173" y="6351875"/>
                </a:moveTo>
                <a:cubicBezTo>
                  <a:pt x="2868044" y="6377181"/>
                  <a:pt x="2910221" y="6394052"/>
                  <a:pt x="2901786" y="6436229"/>
                </a:cubicBezTo>
                <a:cubicBezTo>
                  <a:pt x="2884915" y="6410923"/>
                  <a:pt x="2842738" y="6377181"/>
                  <a:pt x="2817432" y="6351875"/>
                </a:cubicBezTo>
                <a:lnTo>
                  <a:pt x="2851173" y="6351875"/>
                </a:lnTo>
                <a:close/>
                <a:moveTo>
                  <a:pt x="1990760" y="6385616"/>
                </a:moveTo>
                <a:cubicBezTo>
                  <a:pt x="2016066" y="6385616"/>
                  <a:pt x="2058244" y="6368746"/>
                  <a:pt x="2091985" y="6368746"/>
                </a:cubicBezTo>
                <a:cubicBezTo>
                  <a:pt x="2066679" y="6385616"/>
                  <a:pt x="2016066" y="6402487"/>
                  <a:pt x="1999196" y="6402487"/>
                </a:cubicBezTo>
                <a:cubicBezTo>
                  <a:pt x="1957018" y="6402487"/>
                  <a:pt x="1940148" y="6394052"/>
                  <a:pt x="1914841" y="6351875"/>
                </a:cubicBezTo>
                <a:cubicBezTo>
                  <a:pt x="1940148" y="6368746"/>
                  <a:pt x="1973889" y="6385616"/>
                  <a:pt x="1990760" y="6385616"/>
                </a:cubicBezTo>
                <a:close/>
                <a:moveTo>
                  <a:pt x="4799757" y="6495277"/>
                </a:moveTo>
                <a:cubicBezTo>
                  <a:pt x="4799757" y="6571196"/>
                  <a:pt x="4740709" y="6672421"/>
                  <a:pt x="4605742" y="6706163"/>
                </a:cubicBezTo>
                <a:lnTo>
                  <a:pt x="4479210" y="6697727"/>
                </a:lnTo>
                <a:cubicBezTo>
                  <a:pt x="4496081" y="6680856"/>
                  <a:pt x="4504517" y="6647115"/>
                  <a:pt x="4529823" y="6647115"/>
                </a:cubicBezTo>
                <a:cubicBezTo>
                  <a:pt x="4563565" y="6638679"/>
                  <a:pt x="4597306" y="6647115"/>
                  <a:pt x="4631048" y="6630244"/>
                </a:cubicBezTo>
                <a:cubicBezTo>
                  <a:pt x="4690096" y="6604938"/>
                  <a:pt x="4740709" y="6545890"/>
                  <a:pt x="4740709" y="6486842"/>
                </a:cubicBezTo>
                <a:cubicBezTo>
                  <a:pt x="4740709" y="6469971"/>
                  <a:pt x="4723838" y="6436229"/>
                  <a:pt x="4706967" y="6410923"/>
                </a:cubicBezTo>
                <a:cubicBezTo>
                  <a:pt x="4673225" y="6427794"/>
                  <a:pt x="4631048" y="6478406"/>
                  <a:pt x="4614177" y="6478406"/>
                </a:cubicBezTo>
                <a:cubicBezTo>
                  <a:pt x="4580436" y="6478406"/>
                  <a:pt x="4563565" y="6427794"/>
                  <a:pt x="4563565" y="6410923"/>
                </a:cubicBezTo>
                <a:cubicBezTo>
                  <a:pt x="4563565" y="6343439"/>
                  <a:pt x="4614177" y="6343439"/>
                  <a:pt x="4656354" y="6343439"/>
                </a:cubicBezTo>
                <a:cubicBezTo>
                  <a:pt x="4757579" y="6343439"/>
                  <a:pt x="4799757" y="6427794"/>
                  <a:pt x="4799757" y="6495277"/>
                </a:cubicBezTo>
                <a:close/>
                <a:moveTo>
                  <a:pt x="4141793" y="6419358"/>
                </a:moveTo>
                <a:cubicBezTo>
                  <a:pt x="4141793" y="6385616"/>
                  <a:pt x="4192406" y="6326569"/>
                  <a:pt x="4251454" y="6351875"/>
                </a:cubicBezTo>
                <a:cubicBezTo>
                  <a:pt x="4217712" y="6368746"/>
                  <a:pt x="4175535" y="6394052"/>
                  <a:pt x="4141793" y="6419358"/>
                </a:cubicBezTo>
                <a:close/>
                <a:moveTo>
                  <a:pt x="2631852" y="6360310"/>
                </a:moveTo>
                <a:cubicBezTo>
                  <a:pt x="2631852" y="6377181"/>
                  <a:pt x="2589675" y="6402487"/>
                  <a:pt x="2581240" y="6436229"/>
                </a:cubicBezTo>
                <a:cubicBezTo>
                  <a:pt x="2572804" y="6453100"/>
                  <a:pt x="2572804" y="6486842"/>
                  <a:pt x="2572804" y="6503712"/>
                </a:cubicBezTo>
                <a:cubicBezTo>
                  <a:pt x="2572804" y="6765211"/>
                  <a:pt x="3517572" y="6773646"/>
                  <a:pt x="3568185" y="6773646"/>
                </a:cubicBezTo>
                <a:cubicBezTo>
                  <a:pt x="3804376" y="6773646"/>
                  <a:pt x="4065875" y="6765211"/>
                  <a:pt x="4293631" y="6680856"/>
                </a:cubicBezTo>
                <a:cubicBezTo>
                  <a:pt x="4386421" y="6647115"/>
                  <a:pt x="4462340" y="6562760"/>
                  <a:pt x="4462340" y="6478406"/>
                </a:cubicBezTo>
                <a:cubicBezTo>
                  <a:pt x="4462340" y="6461535"/>
                  <a:pt x="4428598" y="6402487"/>
                  <a:pt x="4428598" y="6377181"/>
                </a:cubicBezTo>
                <a:cubicBezTo>
                  <a:pt x="4428598" y="6360310"/>
                  <a:pt x="4445469" y="6351875"/>
                  <a:pt x="4445469" y="6343439"/>
                </a:cubicBezTo>
                <a:lnTo>
                  <a:pt x="4470775" y="6343439"/>
                </a:lnTo>
                <a:cubicBezTo>
                  <a:pt x="4512952" y="6427794"/>
                  <a:pt x="4538258" y="6461535"/>
                  <a:pt x="4538258" y="6520583"/>
                </a:cubicBezTo>
                <a:cubicBezTo>
                  <a:pt x="4538258" y="6613373"/>
                  <a:pt x="4445469" y="6706163"/>
                  <a:pt x="4335808" y="6739904"/>
                </a:cubicBezTo>
                <a:cubicBezTo>
                  <a:pt x="4082745" y="6815823"/>
                  <a:pt x="3829683" y="6841129"/>
                  <a:pt x="3576620" y="6841129"/>
                </a:cubicBezTo>
                <a:cubicBezTo>
                  <a:pt x="3568185" y="6849565"/>
                  <a:pt x="3568185" y="6858000"/>
                  <a:pt x="3542878" y="6858000"/>
                </a:cubicBezTo>
                <a:cubicBezTo>
                  <a:pt x="3526007" y="6858000"/>
                  <a:pt x="3517572" y="6841129"/>
                  <a:pt x="3500701" y="6841129"/>
                </a:cubicBezTo>
                <a:cubicBezTo>
                  <a:pt x="3281380" y="6832694"/>
                  <a:pt x="3045188" y="6807388"/>
                  <a:pt x="2825867" y="6765211"/>
                </a:cubicBezTo>
                <a:cubicBezTo>
                  <a:pt x="2766819" y="6756775"/>
                  <a:pt x="2690900" y="6731469"/>
                  <a:pt x="2640288" y="6697727"/>
                </a:cubicBezTo>
                <a:cubicBezTo>
                  <a:pt x="2522192" y="6630244"/>
                  <a:pt x="2513757" y="6554325"/>
                  <a:pt x="2513757" y="6469971"/>
                </a:cubicBezTo>
                <a:cubicBezTo>
                  <a:pt x="2513757" y="6436229"/>
                  <a:pt x="2539063" y="6326569"/>
                  <a:pt x="2589675" y="6309698"/>
                </a:cubicBezTo>
                <a:cubicBezTo>
                  <a:pt x="2606546" y="6318133"/>
                  <a:pt x="2631852" y="6335004"/>
                  <a:pt x="2631852" y="6360310"/>
                </a:cubicBezTo>
                <a:close/>
                <a:moveTo>
                  <a:pt x="2471579" y="6385616"/>
                </a:moveTo>
                <a:cubicBezTo>
                  <a:pt x="2471579" y="6419358"/>
                  <a:pt x="2454709" y="6444664"/>
                  <a:pt x="2429402" y="6444664"/>
                </a:cubicBezTo>
                <a:cubicBezTo>
                  <a:pt x="2404096" y="6444664"/>
                  <a:pt x="2387225" y="6427794"/>
                  <a:pt x="2361919" y="6402487"/>
                </a:cubicBezTo>
                <a:cubicBezTo>
                  <a:pt x="2336613" y="6427794"/>
                  <a:pt x="2311306" y="6469971"/>
                  <a:pt x="2311306" y="6486842"/>
                </a:cubicBezTo>
                <a:cubicBezTo>
                  <a:pt x="2311306" y="6545890"/>
                  <a:pt x="2387225" y="6596502"/>
                  <a:pt x="2429402" y="6604938"/>
                </a:cubicBezTo>
                <a:cubicBezTo>
                  <a:pt x="2446273" y="6613373"/>
                  <a:pt x="2480015" y="6613373"/>
                  <a:pt x="2505321" y="6613373"/>
                </a:cubicBezTo>
                <a:cubicBezTo>
                  <a:pt x="2513757" y="6630244"/>
                  <a:pt x="2530627" y="6655550"/>
                  <a:pt x="2547498" y="6680856"/>
                </a:cubicBezTo>
                <a:cubicBezTo>
                  <a:pt x="2530627" y="6680856"/>
                  <a:pt x="2505321" y="6689292"/>
                  <a:pt x="2480015" y="6689292"/>
                </a:cubicBezTo>
                <a:cubicBezTo>
                  <a:pt x="2370354" y="6689292"/>
                  <a:pt x="2235388" y="6604938"/>
                  <a:pt x="2235388" y="6478406"/>
                </a:cubicBezTo>
                <a:cubicBezTo>
                  <a:pt x="2235388" y="6402487"/>
                  <a:pt x="2286000" y="6309698"/>
                  <a:pt x="2378790" y="6309698"/>
                </a:cubicBezTo>
                <a:cubicBezTo>
                  <a:pt x="2429402" y="6309698"/>
                  <a:pt x="2471579" y="6335004"/>
                  <a:pt x="2471579" y="6385616"/>
                </a:cubicBezTo>
                <a:close/>
                <a:moveTo>
                  <a:pt x="4782886" y="6343439"/>
                </a:moveTo>
                <a:cubicBezTo>
                  <a:pt x="4774450" y="6343439"/>
                  <a:pt x="4757579" y="6335004"/>
                  <a:pt x="4740709" y="6326569"/>
                </a:cubicBezTo>
                <a:cubicBezTo>
                  <a:pt x="4749144" y="6318133"/>
                  <a:pt x="4766015" y="6309698"/>
                  <a:pt x="4782886" y="6301262"/>
                </a:cubicBezTo>
                <a:cubicBezTo>
                  <a:pt x="4791321" y="6309698"/>
                  <a:pt x="4782886" y="6326569"/>
                  <a:pt x="4782886" y="6343439"/>
                </a:cubicBezTo>
                <a:close/>
                <a:moveTo>
                  <a:pt x="3998391" y="6343439"/>
                </a:moveTo>
                <a:cubicBezTo>
                  <a:pt x="3973085" y="6394052"/>
                  <a:pt x="3846554" y="6469971"/>
                  <a:pt x="3838118" y="6469971"/>
                </a:cubicBezTo>
                <a:cubicBezTo>
                  <a:pt x="3812812" y="6469971"/>
                  <a:pt x="3770635" y="6436229"/>
                  <a:pt x="3770635" y="6410923"/>
                </a:cubicBezTo>
                <a:cubicBezTo>
                  <a:pt x="3770635" y="6394052"/>
                  <a:pt x="3779070" y="6385616"/>
                  <a:pt x="3795941" y="6385616"/>
                </a:cubicBezTo>
                <a:cubicBezTo>
                  <a:pt x="3812812" y="6385616"/>
                  <a:pt x="3821247" y="6402487"/>
                  <a:pt x="3838118" y="6410923"/>
                </a:cubicBezTo>
                <a:cubicBezTo>
                  <a:pt x="3838118" y="6410923"/>
                  <a:pt x="3846554" y="6410923"/>
                  <a:pt x="3846554" y="6394052"/>
                </a:cubicBezTo>
                <a:cubicBezTo>
                  <a:pt x="3846554" y="6368746"/>
                  <a:pt x="3821247" y="6351875"/>
                  <a:pt x="3795941" y="6351875"/>
                </a:cubicBezTo>
                <a:cubicBezTo>
                  <a:pt x="3779070" y="6351875"/>
                  <a:pt x="3745328" y="6394052"/>
                  <a:pt x="3736893" y="6419358"/>
                </a:cubicBezTo>
                <a:cubicBezTo>
                  <a:pt x="3728458" y="6419358"/>
                  <a:pt x="3711587" y="6410923"/>
                  <a:pt x="3694716" y="6394052"/>
                </a:cubicBezTo>
                <a:cubicBezTo>
                  <a:pt x="3753764" y="6335004"/>
                  <a:pt x="3762199" y="6292827"/>
                  <a:pt x="3812812" y="6292827"/>
                </a:cubicBezTo>
                <a:cubicBezTo>
                  <a:pt x="3829683" y="6292827"/>
                  <a:pt x="3939343" y="6335004"/>
                  <a:pt x="3998391" y="6343439"/>
                </a:cubicBezTo>
                <a:close/>
                <a:moveTo>
                  <a:pt x="3348864" y="6368746"/>
                </a:moveTo>
                <a:cubicBezTo>
                  <a:pt x="3357299" y="6377181"/>
                  <a:pt x="3365734" y="6385616"/>
                  <a:pt x="3365734" y="6394052"/>
                </a:cubicBezTo>
                <a:cubicBezTo>
                  <a:pt x="3365734" y="6394052"/>
                  <a:pt x="3357299" y="6394052"/>
                  <a:pt x="3348864" y="6402487"/>
                </a:cubicBezTo>
                <a:cubicBezTo>
                  <a:pt x="3306686" y="6351875"/>
                  <a:pt x="3315122" y="6343439"/>
                  <a:pt x="3289816" y="6343439"/>
                </a:cubicBezTo>
                <a:cubicBezTo>
                  <a:pt x="3281380" y="6343439"/>
                  <a:pt x="3230768" y="6335004"/>
                  <a:pt x="3230768" y="6385616"/>
                </a:cubicBezTo>
                <a:lnTo>
                  <a:pt x="3247638" y="6402487"/>
                </a:lnTo>
                <a:cubicBezTo>
                  <a:pt x="3256074" y="6394052"/>
                  <a:pt x="3264509" y="6377181"/>
                  <a:pt x="3272945" y="6368746"/>
                </a:cubicBezTo>
                <a:cubicBezTo>
                  <a:pt x="3289816" y="6368746"/>
                  <a:pt x="3306686" y="6377181"/>
                  <a:pt x="3306686" y="6402487"/>
                </a:cubicBezTo>
                <a:cubicBezTo>
                  <a:pt x="3306686" y="6427794"/>
                  <a:pt x="3272945" y="6444664"/>
                  <a:pt x="3256074" y="6444664"/>
                </a:cubicBezTo>
                <a:cubicBezTo>
                  <a:pt x="3239203" y="6444664"/>
                  <a:pt x="3171720" y="6410923"/>
                  <a:pt x="3137978" y="6394052"/>
                </a:cubicBezTo>
                <a:cubicBezTo>
                  <a:pt x="3112672" y="6385616"/>
                  <a:pt x="3112672" y="6368746"/>
                  <a:pt x="3095801" y="6351875"/>
                </a:cubicBezTo>
                <a:cubicBezTo>
                  <a:pt x="3146413" y="6309698"/>
                  <a:pt x="3188590" y="6267521"/>
                  <a:pt x="3247638" y="6267521"/>
                </a:cubicBezTo>
                <a:cubicBezTo>
                  <a:pt x="3315122" y="6267521"/>
                  <a:pt x="3306686" y="6309698"/>
                  <a:pt x="3348864" y="6368746"/>
                </a:cubicBezTo>
                <a:close/>
                <a:moveTo>
                  <a:pt x="4808192" y="6267521"/>
                </a:moveTo>
                <a:cubicBezTo>
                  <a:pt x="4774450" y="6267521"/>
                  <a:pt x="4715402" y="6292827"/>
                  <a:pt x="4698532" y="6301262"/>
                </a:cubicBezTo>
                <a:cubicBezTo>
                  <a:pt x="4698532" y="6275956"/>
                  <a:pt x="4757579" y="6250650"/>
                  <a:pt x="4774450" y="6250650"/>
                </a:cubicBezTo>
                <a:cubicBezTo>
                  <a:pt x="4799757" y="6250650"/>
                  <a:pt x="4808192" y="6259085"/>
                  <a:pt x="4808192" y="6267521"/>
                </a:cubicBezTo>
                <a:close/>
                <a:moveTo>
                  <a:pt x="2311306" y="6292827"/>
                </a:moveTo>
                <a:lnTo>
                  <a:pt x="2260694" y="6318133"/>
                </a:lnTo>
                <a:cubicBezTo>
                  <a:pt x="2260694" y="6301262"/>
                  <a:pt x="2252258" y="6275956"/>
                  <a:pt x="2252258" y="6259085"/>
                </a:cubicBezTo>
                <a:lnTo>
                  <a:pt x="2302871" y="6259085"/>
                </a:lnTo>
                <a:cubicBezTo>
                  <a:pt x="2302871" y="6267521"/>
                  <a:pt x="2311306" y="6284391"/>
                  <a:pt x="2311306" y="6292827"/>
                </a:cubicBezTo>
                <a:close/>
                <a:moveTo>
                  <a:pt x="4293631" y="6242214"/>
                </a:moveTo>
                <a:cubicBezTo>
                  <a:pt x="4285196" y="6275956"/>
                  <a:pt x="4276760" y="6292827"/>
                  <a:pt x="4259889" y="6301262"/>
                </a:cubicBezTo>
                <a:cubicBezTo>
                  <a:pt x="4200841" y="6284391"/>
                  <a:pt x="4108052" y="6360310"/>
                  <a:pt x="4108052" y="6436229"/>
                </a:cubicBezTo>
                <a:cubicBezTo>
                  <a:pt x="4108052" y="6478406"/>
                  <a:pt x="4175535" y="6453100"/>
                  <a:pt x="4175535" y="6453100"/>
                </a:cubicBezTo>
                <a:cubicBezTo>
                  <a:pt x="4200841" y="6453100"/>
                  <a:pt x="4217712" y="6478406"/>
                  <a:pt x="4217712" y="6503712"/>
                </a:cubicBezTo>
                <a:cubicBezTo>
                  <a:pt x="4217712" y="6545890"/>
                  <a:pt x="4175535" y="6554325"/>
                  <a:pt x="4141793" y="6554325"/>
                </a:cubicBezTo>
                <a:cubicBezTo>
                  <a:pt x="4057439" y="6554325"/>
                  <a:pt x="4032133" y="6503712"/>
                  <a:pt x="4032133" y="6436229"/>
                </a:cubicBezTo>
                <a:cubicBezTo>
                  <a:pt x="4032133" y="6343439"/>
                  <a:pt x="4108052" y="6267521"/>
                  <a:pt x="4226148" y="6242214"/>
                </a:cubicBezTo>
                <a:lnTo>
                  <a:pt x="4293631" y="6242214"/>
                </a:lnTo>
                <a:close/>
                <a:moveTo>
                  <a:pt x="3011447" y="6444664"/>
                </a:moveTo>
                <a:cubicBezTo>
                  <a:pt x="3011447" y="6520583"/>
                  <a:pt x="2935528" y="6571196"/>
                  <a:pt x="2893351" y="6571196"/>
                </a:cubicBezTo>
                <a:cubicBezTo>
                  <a:pt x="2851173" y="6571196"/>
                  <a:pt x="2851173" y="6520583"/>
                  <a:pt x="2851173" y="6512148"/>
                </a:cubicBezTo>
                <a:cubicBezTo>
                  <a:pt x="2851173" y="6419358"/>
                  <a:pt x="2943963" y="6503712"/>
                  <a:pt x="2943963" y="6444664"/>
                </a:cubicBezTo>
                <a:cubicBezTo>
                  <a:pt x="2943963" y="6301262"/>
                  <a:pt x="2783690" y="6343439"/>
                  <a:pt x="2766819" y="6242214"/>
                </a:cubicBezTo>
                <a:lnTo>
                  <a:pt x="2817432" y="6233779"/>
                </a:lnTo>
                <a:cubicBezTo>
                  <a:pt x="2935528" y="6242214"/>
                  <a:pt x="3011447" y="6368746"/>
                  <a:pt x="3011447" y="6444664"/>
                </a:cubicBezTo>
                <a:close/>
                <a:moveTo>
                  <a:pt x="4985336" y="6292827"/>
                </a:moveTo>
                <a:cubicBezTo>
                  <a:pt x="4985336" y="6360310"/>
                  <a:pt x="4892546" y="6284391"/>
                  <a:pt x="4892546" y="6360310"/>
                </a:cubicBezTo>
                <a:cubicBezTo>
                  <a:pt x="4892546" y="6444664"/>
                  <a:pt x="5002207" y="6461535"/>
                  <a:pt x="5019078" y="6461535"/>
                </a:cubicBezTo>
                <a:cubicBezTo>
                  <a:pt x="5094996" y="6461535"/>
                  <a:pt x="5162480" y="6385616"/>
                  <a:pt x="5187786" y="6385616"/>
                </a:cubicBezTo>
                <a:cubicBezTo>
                  <a:pt x="5213092" y="6385616"/>
                  <a:pt x="5221528" y="6394052"/>
                  <a:pt x="5238399" y="6394052"/>
                </a:cubicBezTo>
                <a:cubicBezTo>
                  <a:pt x="5187786" y="6461535"/>
                  <a:pt x="5086561" y="6512148"/>
                  <a:pt x="5027513" y="6512148"/>
                </a:cubicBezTo>
                <a:cubicBezTo>
                  <a:pt x="4943159" y="6512148"/>
                  <a:pt x="4816627" y="6436229"/>
                  <a:pt x="4816627" y="6351875"/>
                </a:cubicBezTo>
                <a:cubicBezTo>
                  <a:pt x="4816627" y="6309698"/>
                  <a:pt x="4841934" y="6225343"/>
                  <a:pt x="4926288" y="6225343"/>
                </a:cubicBezTo>
                <a:cubicBezTo>
                  <a:pt x="4960030" y="6225343"/>
                  <a:pt x="4985336" y="6284391"/>
                  <a:pt x="4985336" y="6292827"/>
                </a:cubicBezTo>
                <a:close/>
                <a:moveTo>
                  <a:pt x="2370354" y="6275956"/>
                </a:moveTo>
                <a:cubicBezTo>
                  <a:pt x="2345048" y="6259085"/>
                  <a:pt x="2311306" y="6225343"/>
                  <a:pt x="2286000" y="6216908"/>
                </a:cubicBezTo>
                <a:cubicBezTo>
                  <a:pt x="2277565" y="6216908"/>
                  <a:pt x="2243823" y="6216908"/>
                  <a:pt x="2226952" y="6208473"/>
                </a:cubicBezTo>
                <a:cubicBezTo>
                  <a:pt x="2235388" y="6208473"/>
                  <a:pt x="2226952" y="6200037"/>
                  <a:pt x="2252258" y="6200037"/>
                </a:cubicBezTo>
                <a:cubicBezTo>
                  <a:pt x="2277565" y="6200037"/>
                  <a:pt x="2361919" y="6233779"/>
                  <a:pt x="2370354" y="6275956"/>
                </a:cubicBezTo>
                <a:close/>
                <a:moveTo>
                  <a:pt x="3627233" y="6335004"/>
                </a:moveTo>
                <a:cubicBezTo>
                  <a:pt x="3627233" y="6351875"/>
                  <a:pt x="3610362" y="6377181"/>
                  <a:pt x="3593491" y="6385616"/>
                </a:cubicBezTo>
                <a:cubicBezTo>
                  <a:pt x="3593491" y="6377181"/>
                  <a:pt x="3585055" y="6284391"/>
                  <a:pt x="3534443" y="6284391"/>
                </a:cubicBezTo>
                <a:cubicBezTo>
                  <a:pt x="3517572" y="6284391"/>
                  <a:pt x="3509137" y="6301262"/>
                  <a:pt x="3500701" y="6309698"/>
                </a:cubicBezTo>
                <a:cubicBezTo>
                  <a:pt x="3500701" y="6309698"/>
                  <a:pt x="3492266" y="6318133"/>
                  <a:pt x="3500701" y="6335004"/>
                </a:cubicBezTo>
                <a:cubicBezTo>
                  <a:pt x="3517572" y="6326569"/>
                  <a:pt x="3534443" y="6318133"/>
                  <a:pt x="3542878" y="6318133"/>
                </a:cubicBezTo>
                <a:cubicBezTo>
                  <a:pt x="3551314" y="6326569"/>
                  <a:pt x="3559749" y="6343439"/>
                  <a:pt x="3559749" y="6368746"/>
                </a:cubicBezTo>
                <a:cubicBezTo>
                  <a:pt x="3542878" y="6377181"/>
                  <a:pt x="3517572" y="6385616"/>
                  <a:pt x="3492266" y="6385616"/>
                </a:cubicBezTo>
                <a:cubicBezTo>
                  <a:pt x="3450089" y="6385616"/>
                  <a:pt x="3441653" y="6318133"/>
                  <a:pt x="3441653" y="6318133"/>
                </a:cubicBezTo>
                <a:cubicBezTo>
                  <a:pt x="3441653" y="6292827"/>
                  <a:pt x="3500701" y="6225343"/>
                  <a:pt x="3534443" y="6183166"/>
                </a:cubicBezTo>
                <a:cubicBezTo>
                  <a:pt x="3576620" y="6208473"/>
                  <a:pt x="3627233" y="6292827"/>
                  <a:pt x="3627233" y="6335004"/>
                </a:cubicBezTo>
                <a:close/>
                <a:moveTo>
                  <a:pt x="2218517" y="6326569"/>
                </a:moveTo>
                <a:cubicBezTo>
                  <a:pt x="2218517" y="6444664"/>
                  <a:pt x="2100421" y="6503712"/>
                  <a:pt x="2024502" y="6503712"/>
                </a:cubicBezTo>
                <a:cubicBezTo>
                  <a:pt x="1940148" y="6503712"/>
                  <a:pt x="1872664" y="6478406"/>
                  <a:pt x="1788310" y="6385616"/>
                </a:cubicBezTo>
                <a:cubicBezTo>
                  <a:pt x="1805181" y="6377181"/>
                  <a:pt x="1830487" y="6368746"/>
                  <a:pt x="1847358" y="6368746"/>
                </a:cubicBezTo>
                <a:cubicBezTo>
                  <a:pt x="1872664" y="6368746"/>
                  <a:pt x="1948583" y="6436229"/>
                  <a:pt x="2007631" y="6436229"/>
                </a:cubicBezTo>
                <a:cubicBezTo>
                  <a:pt x="2032937" y="6436229"/>
                  <a:pt x="2134162" y="6402487"/>
                  <a:pt x="2134162" y="6351875"/>
                </a:cubicBezTo>
                <a:cubicBezTo>
                  <a:pt x="2134162" y="6309698"/>
                  <a:pt x="2049808" y="6318133"/>
                  <a:pt x="2049808" y="6250650"/>
                </a:cubicBezTo>
                <a:cubicBezTo>
                  <a:pt x="2049808" y="6208473"/>
                  <a:pt x="2091985" y="6183166"/>
                  <a:pt x="2117292" y="6183166"/>
                </a:cubicBezTo>
                <a:cubicBezTo>
                  <a:pt x="2201646" y="6183166"/>
                  <a:pt x="2218517" y="6292827"/>
                  <a:pt x="2218517" y="6326569"/>
                </a:cubicBezTo>
                <a:close/>
                <a:moveTo>
                  <a:pt x="3888731" y="6216908"/>
                </a:moveTo>
                <a:cubicBezTo>
                  <a:pt x="3888731" y="6233779"/>
                  <a:pt x="3880295" y="6242214"/>
                  <a:pt x="3880295" y="6259085"/>
                </a:cubicBezTo>
                <a:lnTo>
                  <a:pt x="3804376" y="6259085"/>
                </a:lnTo>
                <a:lnTo>
                  <a:pt x="3804376" y="6174731"/>
                </a:lnTo>
                <a:lnTo>
                  <a:pt x="3829683" y="6174731"/>
                </a:lnTo>
                <a:cubicBezTo>
                  <a:pt x="3854989" y="6174731"/>
                  <a:pt x="3888731" y="6191602"/>
                  <a:pt x="3888731" y="6216908"/>
                </a:cubicBezTo>
                <a:close/>
                <a:moveTo>
                  <a:pt x="3264509" y="6174731"/>
                </a:moveTo>
                <a:cubicBezTo>
                  <a:pt x="3272945" y="6183166"/>
                  <a:pt x="3281380" y="6183166"/>
                  <a:pt x="3289816" y="6191602"/>
                </a:cubicBezTo>
                <a:lnTo>
                  <a:pt x="3289816" y="6225343"/>
                </a:lnTo>
                <a:cubicBezTo>
                  <a:pt x="3281380" y="6233779"/>
                  <a:pt x="3281380" y="6233779"/>
                  <a:pt x="3256074" y="6233779"/>
                </a:cubicBezTo>
                <a:cubicBezTo>
                  <a:pt x="3222332" y="6233779"/>
                  <a:pt x="3213897" y="6200037"/>
                  <a:pt x="3213897" y="6191602"/>
                </a:cubicBezTo>
                <a:cubicBezTo>
                  <a:pt x="3213897" y="6166295"/>
                  <a:pt x="3213897" y="6183166"/>
                  <a:pt x="3222332" y="6174731"/>
                </a:cubicBezTo>
                <a:lnTo>
                  <a:pt x="3264509" y="6174731"/>
                </a:lnTo>
                <a:close/>
                <a:moveTo>
                  <a:pt x="4858805" y="6200037"/>
                </a:moveTo>
                <a:lnTo>
                  <a:pt x="4858805" y="6225343"/>
                </a:lnTo>
                <a:cubicBezTo>
                  <a:pt x="4833498" y="6225343"/>
                  <a:pt x="4782886" y="6216908"/>
                  <a:pt x="4766015" y="6216908"/>
                </a:cubicBezTo>
                <a:cubicBezTo>
                  <a:pt x="4723838" y="6216908"/>
                  <a:pt x="4681661" y="6267521"/>
                  <a:pt x="4647919" y="6309698"/>
                </a:cubicBezTo>
                <a:lnTo>
                  <a:pt x="4605742" y="6309698"/>
                </a:lnTo>
                <a:lnTo>
                  <a:pt x="4605742" y="6267521"/>
                </a:lnTo>
                <a:cubicBezTo>
                  <a:pt x="4639484" y="6191602"/>
                  <a:pt x="4690096" y="6166295"/>
                  <a:pt x="4757579" y="6166295"/>
                </a:cubicBezTo>
                <a:cubicBezTo>
                  <a:pt x="4774450" y="6166295"/>
                  <a:pt x="4825063" y="6183166"/>
                  <a:pt x="4858805" y="6200037"/>
                </a:cubicBezTo>
                <a:close/>
                <a:moveTo>
                  <a:pt x="2437838" y="6250650"/>
                </a:moveTo>
                <a:lnTo>
                  <a:pt x="2429402" y="6284391"/>
                </a:lnTo>
                <a:cubicBezTo>
                  <a:pt x="2387225" y="6242214"/>
                  <a:pt x="2361919" y="6183166"/>
                  <a:pt x="2319742" y="6174731"/>
                </a:cubicBezTo>
                <a:cubicBezTo>
                  <a:pt x="2260694" y="6166295"/>
                  <a:pt x="2218517" y="6191602"/>
                  <a:pt x="2167904" y="6166295"/>
                </a:cubicBezTo>
                <a:cubicBezTo>
                  <a:pt x="2201646" y="6149425"/>
                  <a:pt x="2243823" y="6132554"/>
                  <a:pt x="2269129" y="6132554"/>
                </a:cubicBezTo>
                <a:cubicBezTo>
                  <a:pt x="2311306" y="6132554"/>
                  <a:pt x="2412531" y="6157860"/>
                  <a:pt x="2437838" y="6250650"/>
                </a:cubicBezTo>
                <a:close/>
                <a:moveTo>
                  <a:pt x="3770635" y="6039764"/>
                </a:moveTo>
                <a:lnTo>
                  <a:pt x="3770635" y="6208473"/>
                </a:lnTo>
                <a:cubicBezTo>
                  <a:pt x="3753764" y="6250650"/>
                  <a:pt x="3720022" y="6368746"/>
                  <a:pt x="3652539" y="6377181"/>
                </a:cubicBezTo>
                <a:cubicBezTo>
                  <a:pt x="3652539" y="6360310"/>
                  <a:pt x="3660974" y="6335004"/>
                  <a:pt x="3660974" y="6309698"/>
                </a:cubicBezTo>
                <a:cubicBezTo>
                  <a:pt x="3660974" y="6292827"/>
                  <a:pt x="3644103" y="6267521"/>
                  <a:pt x="3635668" y="6250650"/>
                </a:cubicBezTo>
                <a:cubicBezTo>
                  <a:pt x="3652539" y="6233779"/>
                  <a:pt x="3694716" y="6200037"/>
                  <a:pt x="3694716" y="6174731"/>
                </a:cubicBezTo>
                <a:cubicBezTo>
                  <a:pt x="3694716" y="6174731"/>
                  <a:pt x="3644103" y="6124118"/>
                  <a:pt x="3644103" y="6149425"/>
                </a:cubicBezTo>
                <a:cubicBezTo>
                  <a:pt x="3644103" y="6174731"/>
                  <a:pt x="3652539" y="6174731"/>
                  <a:pt x="3660974" y="6183166"/>
                </a:cubicBezTo>
                <a:cubicBezTo>
                  <a:pt x="3652539" y="6191602"/>
                  <a:pt x="3652539" y="6200037"/>
                  <a:pt x="3627233" y="6200037"/>
                </a:cubicBezTo>
                <a:cubicBezTo>
                  <a:pt x="3610362" y="6200037"/>
                  <a:pt x="3593491" y="6174731"/>
                  <a:pt x="3593491" y="6157860"/>
                </a:cubicBezTo>
                <a:cubicBezTo>
                  <a:pt x="3593491" y="6115683"/>
                  <a:pt x="3720022" y="6031329"/>
                  <a:pt x="3736893" y="6031329"/>
                </a:cubicBezTo>
                <a:lnTo>
                  <a:pt x="3770635" y="6039764"/>
                </a:lnTo>
                <a:close/>
                <a:moveTo>
                  <a:pt x="3618797" y="6065070"/>
                </a:moveTo>
                <a:cubicBezTo>
                  <a:pt x="3601926" y="6081941"/>
                  <a:pt x="3585055" y="6107247"/>
                  <a:pt x="3559749" y="6124118"/>
                </a:cubicBezTo>
                <a:cubicBezTo>
                  <a:pt x="3551314" y="6124118"/>
                  <a:pt x="3534443" y="6132554"/>
                  <a:pt x="3526007" y="6149425"/>
                </a:cubicBezTo>
                <a:cubicBezTo>
                  <a:pt x="3509137" y="6124118"/>
                  <a:pt x="3483830" y="6090377"/>
                  <a:pt x="3458524" y="6056635"/>
                </a:cubicBezTo>
                <a:cubicBezTo>
                  <a:pt x="3475395" y="6039764"/>
                  <a:pt x="3500701" y="6022893"/>
                  <a:pt x="3517572" y="6022893"/>
                </a:cubicBezTo>
                <a:cubicBezTo>
                  <a:pt x="3542878" y="6022893"/>
                  <a:pt x="3585055" y="6039764"/>
                  <a:pt x="3618797" y="6065070"/>
                </a:cubicBezTo>
                <a:close/>
                <a:moveTo>
                  <a:pt x="3340428" y="6014458"/>
                </a:moveTo>
                <a:cubicBezTo>
                  <a:pt x="3357299" y="6014458"/>
                  <a:pt x="3483830" y="6132554"/>
                  <a:pt x="3483830" y="6157860"/>
                </a:cubicBezTo>
                <a:cubicBezTo>
                  <a:pt x="3483830" y="6183166"/>
                  <a:pt x="3466959" y="6200037"/>
                  <a:pt x="3450089" y="6216908"/>
                </a:cubicBezTo>
                <a:lnTo>
                  <a:pt x="3424782" y="6216908"/>
                </a:lnTo>
                <a:cubicBezTo>
                  <a:pt x="3424782" y="6208473"/>
                  <a:pt x="3407911" y="6208473"/>
                  <a:pt x="3407911" y="6191602"/>
                </a:cubicBezTo>
                <a:cubicBezTo>
                  <a:pt x="3407911" y="6166295"/>
                  <a:pt x="3424782" y="6166295"/>
                  <a:pt x="3433218" y="6157860"/>
                </a:cubicBezTo>
                <a:cubicBezTo>
                  <a:pt x="3424782" y="6149425"/>
                  <a:pt x="3433218" y="6140989"/>
                  <a:pt x="3407911" y="6140989"/>
                </a:cubicBezTo>
                <a:cubicBezTo>
                  <a:pt x="3391041" y="6140989"/>
                  <a:pt x="3365734" y="6174731"/>
                  <a:pt x="3365734" y="6191602"/>
                </a:cubicBezTo>
                <a:cubicBezTo>
                  <a:pt x="3365734" y="6216908"/>
                  <a:pt x="3399476" y="6242214"/>
                  <a:pt x="3424782" y="6259085"/>
                </a:cubicBezTo>
                <a:cubicBezTo>
                  <a:pt x="3416347" y="6284391"/>
                  <a:pt x="3399476" y="6318133"/>
                  <a:pt x="3399476" y="6335004"/>
                </a:cubicBezTo>
                <a:cubicBezTo>
                  <a:pt x="3399476" y="6360310"/>
                  <a:pt x="3407911" y="6360310"/>
                  <a:pt x="3416347" y="6368746"/>
                </a:cubicBezTo>
                <a:cubicBezTo>
                  <a:pt x="3340428" y="6335004"/>
                  <a:pt x="3323557" y="6259085"/>
                  <a:pt x="3323557" y="6208473"/>
                </a:cubicBezTo>
                <a:cubicBezTo>
                  <a:pt x="3323557" y="6191602"/>
                  <a:pt x="3340428" y="6098812"/>
                  <a:pt x="3340428" y="6081941"/>
                </a:cubicBezTo>
                <a:cubicBezTo>
                  <a:pt x="3340428" y="6056635"/>
                  <a:pt x="3331993" y="6039764"/>
                  <a:pt x="3323557" y="6014458"/>
                </a:cubicBezTo>
                <a:lnTo>
                  <a:pt x="3340428" y="6014458"/>
                </a:lnTo>
                <a:close/>
                <a:moveTo>
                  <a:pt x="4943159" y="6073506"/>
                </a:moveTo>
                <a:cubicBezTo>
                  <a:pt x="4968465" y="6090377"/>
                  <a:pt x="5019078" y="6073506"/>
                  <a:pt x="5061255" y="6090377"/>
                </a:cubicBezTo>
                <a:cubicBezTo>
                  <a:pt x="5078126" y="6098812"/>
                  <a:pt x="5154044" y="6124118"/>
                  <a:pt x="5162480" y="6174731"/>
                </a:cubicBezTo>
                <a:cubicBezTo>
                  <a:pt x="5128738" y="6149425"/>
                  <a:pt x="5078126" y="6115683"/>
                  <a:pt x="5027513" y="6098812"/>
                </a:cubicBezTo>
                <a:cubicBezTo>
                  <a:pt x="4993771" y="6090377"/>
                  <a:pt x="4951594" y="6098812"/>
                  <a:pt x="4926288" y="6090377"/>
                </a:cubicBezTo>
                <a:cubicBezTo>
                  <a:pt x="4892546" y="6081941"/>
                  <a:pt x="4875675" y="6048200"/>
                  <a:pt x="4850369" y="6031329"/>
                </a:cubicBezTo>
                <a:cubicBezTo>
                  <a:pt x="4816627" y="6014458"/>
                  <a:pt x="4766015" y="6014458"/>
                  <a:pt x="4740709" y="6014458"/>
                </a:cubicBezTo>
                <a:cubicBezTo>
                  <a:pt x="4614177" y="6014458"/>
                  <a:pt x="4496081" y="6065070"/>
                  <a:pt x="4479210" y="6275956"/>
                </a:cubicBezTo>
                <a:cubicBezTo>
                  <a:pt x="4386421" y="6326569"/>
                  <a:pt x="4361115" y="6427794"/>
                  <a:pt x="4369550" y="6512148"/>
                </a:cubicBezTo>
                <a:cubicBezTo>
                  <a:pt x="4369550" y="6486842"/>
                  <a:pt x="4352679" y="6453100"/>
                  <a:pt x="4352679" y="6436229"/>
                </a:cubicBezTo>
                <a:cubicBezTo>
                  <a:pt x="4352679" y="6360310"/>
                  <a:pt x="4386421" y="6343439"/>
                  <a:pt x="4453904" y="6259085"/>
                </a:cubicBezTo>
                <a:cubicBezTo>
                  <a:pt x="4462340" y="6250650"/>
                  <a:pt x="4462340" y="6233779"/>
                  <a:pt x="4462340" y="6216908"/>
                </a:cubicBezTo>
                <a:cubicBezTo>
                  <a:pt x="4496081" y="6039764"/>
                  <a:pt x="4605742" y="5980716"/>
                  <a:pt x="4723838" y="5980716"/>
                </a:cubicBezTo>
                <a:cubicBezTo>
                  <a:pt x="4808192" y="5980716"/>
                  <a:pt x="4841934" y="6014458"/>
                  <a:pt x="4943159" y="6073506"/>
                </a:cubicBezTo>
                <a:close/>
                <a:moveTo>
                  <a:pt x="5297447" y="5980716"/>
                </a:moveTo>
                <a:cubicBezTo>
                  <a:pt x="5246834" y="5980716"/>
                  <a:pt x="5229963" y="5989152"/>
                  <a:pt x="5154044" y="6006022"/>
                </a:cubicBezTo>
                <a:cubicBezTo>
                  <a:pt x="5162480" y="5980716"/>
                  <a:pt x="5221528" y="5963845"/>
                  <a:pt x="5246834" y="5963845"/>
                </a:cubicBezTo>
                <a:cubicBezTo>
                  <a:pt x="5263705" y="5963845"/>
                  <a:pt x="5289011" y="5972281"/>
                  <a:pt x="5297447" y="5980716"/>
                </a:cubicBezTo>
                <a:close/>
                <a:moveTo>
                  <a:pt x="2530627" y="6073506"/>
                </a:moveTo>
                <a:cubicBezTo>
                  <a:pt x="2564369" y="6107247"/>
                  <a:pt x="2564369" y="6191602"/>
                  <a:pt x="2581240" y="6233779"/>
                </a:cubicBezTo>
                <a:cubicBezTo>
                  <a:pt x="2589675" y="6259085"/>
                  <a:pt x="2640288" y="6284391"/>
                  <a:pt x="2657159" y="6318133"/>
                </a:cubicBezTo>
                <a:cubicBezTo>
                  <a:pt x="2674030" y="6335004"/>
                  <a:pt x="2690900" y="6385616"/>
                  <a:pt x="2690900" y="6410923"/>
                </a:cubicBezTo>
                <a:cubicBezTo>
                  <a:pt x="2690900" y="6427794"/>
                  <a:pt x="2674030" y="6469971"/>
                  <a:pt x="2657159" y="6486842"/>
                </a:cubicBezTo>
                <a:cubicBezTo>
                  <a:pt x="2665594" y="6461535"/>
                  <a:pt x="2682465" y="6427794"/>
                  <a:pt x="2682465" y="6410923"/>
                </a:cubicBezTo>
                <a:cubicBezTo>
                  <a:pt x="2682465" y="6385616"/>
                  <a:pt x="2665594" y="6335004"/>
                  <a:pt x="2640288" y="6309698"/>
                </a:cubicBezTo>
                <a:cubicBezTo>
                  <a:pt x="2623417" y="6275956"/>
                  <a:pt x="2581240" y="6267521"/>
                  <a:pt x="2572804" y="6242214"/>
                </a:cubicBezTo>
                <a:cubicBezTo>
                  <a:pt x="2547498" y="6191602"/>
                  <a:pt x="2555934" y="6132554"/>
                  <a:pt x="2530627" y="6090377"/>
                </a:cubicBezTo>
                <a:cubicBezTo>
                  <a:pt x="2496886" y="6014458"/>
                  <a:pt x="2387225" y="5955410"/>
                  <a:pt x="2328177" y="5955410"/>
                </a:cubicBezTo>
                <a:cubicBezTo>
                  <a:pt x="2243823" y="5955410"/>
                  <a:pt x="2176340" y="5997587"/>
                  <a:pt x="2134162" y="6039764"/>
                </a:cubicBezTo>
                <a:cubicBezTo>
                  <a:pt x="2049808" y="6039764"/>
                  <a:pt x="1923277" y="6006022"/>
                  <a:pt x="1855793" y="6149425"/>
                </a:cubicBezTo>
                <a:cubicBezTo>
                  <a:pt x="1855793" y="6065070"/>
                  <a:pt x="1999196" y="6014458"/>
                  <a:pt x="2058244" y="6022893"/>
                </a:cubicBezTo>
                <a:cubicBezTo>
                  <a:pt x="2066679" y="6031329"/>
                  <a:pt x="2100421" y="6039764"/>
                  <a:pt x="2125727" y="6022893"/>
                </a:cubicBezTo>
                <a:cubicBezTo>
                  <a:pt x="2193210" y="5980716"/>
                  <a:pt x="2260694" y="5946974"/>
                  <a:pt x="2319742" y="5946974"/>
                </a:cubicBezTo>
                <a:cubicBezTo>
                  <a:pt x="2395661" y="5946974"/>
                  <a:pt x="2454709" y="5972281"/>
                  <a:pt x="2530627" y="6073506"/>
                </a:cubicBezTo>
                <a:close/>
                <a:moveTo>
                  <a:pt x="1847358" y="5946974"/>
                </a:moveTo>
                <a:cubicBezTo>
                  <a:pt x="1813616" y="5946974"/>
                  <a:pt x="1779875" y="5955410"/>
                  <a:pt x="1746133" y="5946974"/>
                </a:cubicBezTo>
                <a:cubicBezTo>
                  <a:pt x="1754568" y="5938539"/>
                  <a:pt x="1763004" y="5930104"/>
                  <a:pt x="1788310" y="5930104"/>
                </a:cubicBezTo>
                <a:cubicBezTo>
                  <a:pt x="1805181" y="5930104"/>
                  <a:pt x="1830487" y="5938539"/>
                  <a:pt x="1847358" y="5946974"/>
                </a:cubicBezTo>
                <a:close/>
                <a:moveTo>
                  <a:pt x="2842738" y="5972281"/>
                </a:moveTo>
                <a:cubicBezTo>
                  <a:pt x="2859609" y="5972281"/>
                  <a:pt x="2893351" y="5946974"/>
                  <a:pt x="2918657" y="5946974"/>
                </a:cubicBezTo>
                <a:cubicBezTo>
                  <a:pt x="2952399" y="5946974"/>
                  <a:pt x="2969269" y="5972281"/>
                  <a:pt x="2969269" y="5989152"/>
                </a:cubicBezTo>
                <a:cubicBezTo>
                  <a:pt x="2969269" y="6014458"/>
                  <a:pt x="2952399" y="6031329"/>
                  <a:pt x="2935528" y="6031329"/>
                </a:cubicBezTo>
                <a:cubicBezTo>
                  <a:pt x="2910221" y="6031329"/>
                  <a:pt x="2910221" y="6014458"/>
                  <a:pt x="2893351" y="5997587"/>
                </a:cubicBezTo>
                <a:cubicBezTo>
                  <a:pt x="2884915" y="6006022"/>
                  <a:pt x="2859609" y="6014458"/>
                  <a:pt x="2859609" y="6031329"/>
                </a:cubicBezTo>
                <a:cubicBezTo>
                  <a:pt x="2859609" y="6073506"/>
                  <a:pt x="2918657" y="6107247"/>
                  <a:pt x="2935528" y="6107247"/>
                </a:cubicBezTo>
                <a:cubicBezTo>
                  <a:pt x="2960834" y="6107247"/>
                  <a:pt x="2977705" y="6073506"/>
                  <a:pt x="3003011" y="6065070"/>
                </a:cubicBezTo>
                <a:cubicBezTo>
                  <a:pt x="3036753" y="6039764"/>
                  <a:pt x="3087365" y="6039764"/>
                  <a:pt x="3129542" y="6022893"/>
                </a:cubicBezTo>
                <a:cubicBezTo>
                  <a:pt x="3146413" y="6014458"/>
                  <a:pt x="3163284" y="5989152"/>
                  <a:pt x="3188590" y="5989152"/>
                </a:cubicBezTo>
                <a:cubicBezTo>
                  <a:pt x="3205461" y="5989152"/>
                  <a:pt x="3222332" y="5997587"/>
                  <a:pt x="3239203" y="6014458"/>
                </a:cubicBezTo>
                <a:cubicBezTo>
                  <a:pt x="3213897" y="6048200"/>
                  <a:pt x="3197026" y="6039764"/>
                  <a:pt x="3180155" y="6056635"/>
                </a:cubicBezTo>
                <a:lnTo>
                  <a:pt x="3230768" y="6132554"/>
                </a:lnTo>
                <a:cubicBezTo>
                  <a:pt x="3222332" y="6140989"/>
                  <a:pt x="3205461" y="6140989"/>
                  <a:pt x="3197026" y="6149425"/>
                </a:cubicBezTo>
                <a:cubicBezTo>
                  <a:pt x="3163284" y="6115683"/>
                  <a:pt x="3129542" y="6081941"/>
                  <a:pt x="3104236" y="6081941"/>
                </a:cubicBezTo>
                <a:cubicBezTo>
                  <a:pt x="3070495" y="6081941"/>
                  <a:pt x="2994576" y="6115683"/>
                  <a:pt x="2994576" y="6166295"/>
                </a:cubicBezTo>
                <a:cubicBezTo>
                  <a:pt x="2994576" y="6183166"/>
                  <a:pt x="3011447" y="6208473"/>
                  <a:pt x="3028317" y="6208473"/>
                </a:cubicBezTo>
                <a:cubicBezTo>
                  <a:pt x="3053624" y="6208473"/>
                  <a:pt x="3062059" y="6191602"/>
                  <a:pt x="3087365" y="6191602"/>
                </a:cubicBezTo>
                <a:cubicBezTo>
                  <a:pt x="3095801" y="6200037"/>
                  <a:pt x="3095801" y="6191602"/>
                  <a:pt x="3095801" y="6216908"/>
                </a:cubicBezTo>
                <a:cubicBezTo>
                  <a:pt x="3095801" y="6242214"/>
                  <a:pt x="3078930" y="6259085"/>
                  <a:pt x="3053624" y="6259085"/>
                </a:cubicBezTo>
                <a:cubicBezTo>
                  <a:pt x="3028317" y="6259085"/>
                  <a:pt x="2994576" y="6242214"/>
                  <a:pt x="2977705" y="6216908"/>
                </a:cubicBezTo>
                <a:cubicBezTo>
                  <a:pt x="2960834" y="6200037"/>
                  <a:pt x="2969269" y="6157860"/>
                  <a:pt x="2943963" y="6149425"/>
                </a:cubicBezTo>
                <a:cubicBezTo>
                  <a:pt x="2910221" y="6132554"/>
                  <a:pt x="2868044" y="6140989"/>
                  <a:pt x="2842738" y="6115683"/>
                </a:cubicBezTo>
                <a:cubicBezTo>
                  <a:pt x="2808996" y="6090377"/>
                  <a:pt x="2808996" y="6039764"/>
                  <a:pt x="2783690" y="6006022"/>
                </a:cubicBezTo>
                <a:cubicBezTo>
                  <a:pt x="2766819" y="5963845"/>
                  <a:pt x="2707771" y="5938539"/>
                  <a:pt x="2716207" y="5904797"/>
                </a:cubicBezTo>
                <a:cubicBezTo>
                  <a:pt x="2758384" y="5921668"/>
                  <a:pt x="2817432" y="5972281"/>
                  <a:pt x="2842738" y="5972281"/>
                </a:cubicBezTo>
                <a:close/>
                <a:moveTo>
                  <a:pt x="4900982" y="5930104"/>
                </a:moveTo>
                <a:cubicBezTo>
                  <a:pt x="4917853" y="5946974"/>
                  <a:pt x="4951594" y="5980716"/>
                  <a:pt x="4985336" y="5989152"/>
                </a:cubicBezTo>
                <a:cubicBezTo>
                  <a:pt x="5010642" y="6006022"/>
                  <a:pt x="5061255" y="5997587"/>
                  <a:pt x="5103432" y="6014458"/>
                </a:cubicBezTo>
                <a:cubicBezTo>
                  <a:pt x="5154044" y="6031329"/>
                  <a:pt x="5263705" y="6098812"/>
                  <a:pt x="5272140" y="6174731"/>
                </a:cubicBezTo>
                <a:lnTo>
                  <a:pt x="5272140" y="6200037"/>
                </a:lnTo>
                <a:cubicBezTo>
                  <a:pt x="5272140" y="6200037"/>
                  <a:pt x="5272140" y="6208473"/>
                  <a:pt x="5255270" y="6208473"/>
                </a:cubicBezTo>
                <a:cubicBezTo>
                  <a:pt x="5229963" y="6208473"/>
                  <a:pt x="5120303" y="6065070"/>
                  <a:pt x="5069690" y="6056635"/>
                </a:cubicBezTo>
                <a:cubicBezTo>
                  <a:pt x="5027513" y="6048200"/>
                  <a:pt x="4976901" y="6048200"/>
                  <a:pt x="4943159" y="6031329"/>
                </a:cubicBezTo>
                <a:cubicBezTo>
                  <a:pt x="4926288" y="6031329"/>
                  <a:pt x="4900982" y="5997587"/>
                  <a:pt x="4884111" y="5989152"/>
                </a:cubicBezTo>
                <a:cubicBezTo>
                  <a:pt x="4867240" y="5972281"/>
                  <a:pt x="4749144" y="5946974"/>
                  <a:pt x="4715402" y="5946974"/>
                </a:cubicBezTo>
                <a:cubicBezTo>
                  <a:pt x="4631048" y="5946974"/>
                  <a:pt x="4563565" y="5955410"/>
                  <a:pt x="4470775" y="6090377"/>
                </a:cubicBezTo>
                <a:cubicBezTo>
                  <a:pt x="4437033" y="6132554"/>
                  <a:pt x="4437033" y="6191602"/>
                  <a:pt x="4420163" y="6242214"/>
                </a:cubicBezTo>
                <a:cubicBezTo>
                  <a:pt x="4411727" y="6259085"/>
                  <a:pt x="4377985" y="6267521"/>
                  <a:pt x="4361115" y="6301262"/>
                </a:cubicBezTo>
                <a:cubicBezTo>
                  <a:pt x="4335808" y="6335004"/>
                  <a:pt x="4318937" y="6419358"/>
                  <a:pt x="4318937" y="6444664"/>
                </a:cubicBezTo>
                <a:cubicBezTo>
                  <a:pt x="4318937" y="6461535"/>
                  <a:pt x="4344244" y="6529019"/>
                  <a:pt x="4344244" y="6554325"/>
                </a:cubicBezTo>
                <a:cubicBezTo>
                  <a:pt x="4344244" y="6571196"/>
                  <a:pt x="4327373" y="6579631"/>
                  <a:pt x="4318937" y="6588067"/>
                </a:cubicBezTo>
                <a:cubicBezTo>
                  <a:pt x="4276760" y="6562760"/>
                  <a:pt x="4259889" y="6461535"/>
                  <a:pt x="4259889" y="6461535"/>
                </a:cubicBezTo>
                <a:cubicBezTo>
                  <a:pt x="4259889" y="6444664"/>
                  <a:pt x="4268325" y="6427794"/>
                  <a:pt x="4268325" y="6410923"/>
                </a:cubicBezTo>
                <a:cubicBezTo>
                  <a:pt x="4285196" y="6351875"/>
                  <a:pt x="4293631" y="6275956"/>
                  <a:pt x="4377985" y="6216908"/>
                </a:cubicBezTo>
                <a:cubicBezTo>
                  <a:pt x="4386421" y="6208473"/>
                  <a:pt x="4386421" y="6191602"/>
                  <a:pt x="4386421" y="6174731"/>
                </a:cubicBezTo>
                <a:cubicBezTo>
                  <a:pt x="4428598" y="5972281"/>
                  <a:pt x="4546694" y="5887926"/>
                  <a:pt x="4706967" y="5887926"/>
                </a:cubicBezTo>
                <a:cubicBezTo>
                  <a:pt x="4757579" y="5887926"/>
                  <a:pt x="4833498" y="5887926"/>
                  <a:pt x="4900982" y="5930104"/>
                </a:cubicBezTo>
                <a:close/>
                <a:moveTo>
                  <a:pt x="5643299" y="5938539"/>
                </a:moveTo>
                <a:cubicBezTo>
                  <a:pt x="5643299" y="6006022"/>
                  <a:pt x="5584251" y="6039764"/>
                  <a:pt x="5550509" y="6039764"/>
                </a:cubicBezTo>
                <a:cubicBezTo>
                  <a:pt x="5525203" y="6039764"/>
                  <a:pt x="5499897" y="6014458"/>
                  <a:pt x="5499897" y="5989152"/>
                </a:cubicBezTo>
                <a:cubicBezTo>
                  <a:pt x="5499897" y="5972281"/>
                  <a:pt x="5508332" y="5972281"/>
                  <a:pt x="5508332" y="5963845"/>
                </a:cubicBezTo>
                <a:lnTo>
                  <a:pt x="5525203" y="5963845"/>
                </a:lnTo>
                <a:cubicBezTo>
                  <a:pt x="5542074" y="5972281"/>
                  <a:pt x="5542074" y="5989152"/>
                  <a:pt x="5567380" y="5989152"/>
                </a:cubicBezTo>
                <a:cubicBezTo>
                  <a:pt x="5626428" y="5989152"/>
                  <a:pt x="5609557" y="5896362"/>
                  <a:pt x="5617993" y="5879491"/>
                </a:cubicBezTo>
                <a:cubicBezTo>
                  <a:pt x="5634864" y="5896362"/>
                  <a:pt x="5643299" y="5921668"/>
                  <a:pt x="5643299" y="5938539"/>
                </a:cubicBezTo>
                <a:close/>
                <a:moveTo>
                  <a:pt x="5423978" y="6006022"/>
                </a:moveTo>
                <a:cubicBezTo>
                  <a:pt x="5423978" y="6048200"/>
                  <a:pt x="5381801" y="6090377"/>
                  <a:pt x="5348059" y="6090377"/>
                </a:cubicBezTo>
                <a:cubicBezTo>
                  <a:pt x="5322753" y="6090377"/>
                  <a:pt x="5297447" y="6056635"/>
                  <a:pt x="5297447" y="6039764"/>
                </a:cubicBezTo>
                <a:cubicBezTo>
                  <a:pt x="5297447" y="6014458"/>
                  <a:pt x="5331188" y="5989152"/>
                  <a:pt x="5339624" y="5963845"/>
                </a:cubicBezTo>
                <a:cubicBezTo>
                  <a:pt x="5314317" y="5946974"/>
                  <a:pt x="5263705" y="5930104"/>
                  <a:pt x="5246834" y="5930104"/>
                </a:cubicBezTo>
                <a:cubicBezTo>
                  <a:pt x="5213092" y="5930104"/>
                  <a:pt x="5137174" y="5938539"/>
                  <a:pt x="5111867" y="5980716"/>
                </a:cubicBezTo>
                <a:cubicBezTo>
                  <a:pt x="5061255" y="5980716"/>
                  <a:pt x="5061255" y="5972281"/>
                  <a:pt x="5052819" y="5972281"/>
                </a:cubicBezTo>
                <a:cubicBezTo>
                  <a:pt x="5052819" y="5913233"/>
                  <a:pt x="5196222" y="5871056"/>
                  <a:pt x="5255270" y="5871056"/>
                </a:cubicBezTo>
                <a:cubicBezTo>
                  <a:pt x="5339624" y="5871056"/>
                  <a:pt x="5423978" y="5904797"/>
                  <a:pt x="5423978" y="6006022"/>
                </a:cubicBezTo>
                <a:close/>
                <a:moveTo>
                  <a:pt x="2623417" y="6006022"/>
                </a:moveTo>
                <a:cubicBezTo>
                  <a:pt x="2657159" y="6056635"/>
                  <a:pt x="2657159" y="6149425"/>
                  <a:pt x="2690900" y="6191602"/>
                </a:cubicBezTo>
                <a:cubicBezTo>
                  <a:pt x="2758384" y="6284391"/>
                  <a:pt x="2783690" y="6351875"/>
                  <a:pt x="2783690" y="6419358"/>
                </a:cubicBezTo>
                <a:cubicBezTo>
                  <a:pt x="2783690" y="6444664"/>
                  <a:pt x="2775255" y="6579631"/>
                  <a:pt x="2716207" y="6579631"/>
                </a:cubicBezTo>
                <a:cubicBezTo>
                  <a:pt x="2682465" y="6579631"/>
                  <a:pt x="2674030" y="6545890"/>
                  <a:pt x="2674030" y="6529019"/>
                </a:cubicBezTo>
                <a:cubicBezTo>
                  <a:pt x="2674030" y="6512148"/>
                  <a:pt x="2716207" y="6461535"/>
                  <a:pt x="2724642" y="6427794"/>
                </a:cubicBezTo>
                <a:lnTo>
                  <a:pt x="2724642" y="6402487"/>
                </a:lnTo>
                <a:cubicBezTo>
                  <a:pt x="2724642" y="6385616"/>
                  <a:pt x="2707771" y="6318133"/>
                  <a:pt x="2682465" y="6292827"/>
                </a:cubicBezTo>
                <a:cubicBezTo>
                  <a:pt x="2674030" y="6275956"/>
                  <a:pt x="2640288" y="6250650"/>
                  <a:pt x="2623417" y="6233779"/>
                </a:cubicBezTo>
                <a:cubicBezTo>
                  <a:pt x="2606546" y="6208473"/>
                  <a:pt x="2614982" y="6183166"/>
                  <a:pt x="2614982" y="6157860"/>
                </a:cubicBezTo>
                <a:cubicBezTo>
                  <a:pt x="2614982" y="6107247"/>
                  <a:pt x="2505321" y="5980716"/>
                  <a:pt x="2471579" y="5955410"/>
                </a:cubicBezTo>
                <a:cubicBezTo>
                  <a:pt x="2446273" y="5938539"/>
                  <a:pt x="2353483" y="5913233"/>
                  <a:pt x="2319742" y="5913233"/>
                </a:cubicBezTo>
                <a:cubicBezTo>
                  <a:pt x="2294435" y="5913233"/>
                  <a:pt x="2226952" y="5921668"/>
                  <a:pt x="2193210" y="5938539"/>
                </a:cubicBezTo>
                <a:cubicBezTo>
                  <a:pt x="2159469" y="5946974"/>
                  <a:pt x="2142598" y="5980716"/>
                  <a:pt x="2117292" y="5989152"/>
                </a:cubicBezTo>
                <a:cubicBezTo>
                  <a:pt x="2075114" y="6006022"/>
                  <a:pt x="2024502" y="5989152"/>
                  <a:pt x="1982325" y="5997587"/>
                </a:cubicBezTo>
                <a:cubicBezTo>
                  <a:pt x="1906406" y="6006022"/>
                  <a:pt x="1813616" y="6098812"/>
                  <a:pt x="1796745" y="6174731"/>
                </a:cubicBezTo>
                <a:lnTo>
                  <a:pt x="1754568" y="6174731"/>
                </a:lnTo>
                <a:cubicBezTo>
                  <a:pt x="1746133" y="6166295"/>
                  <a:pt x="1746133" y="6166295"/>
                  <a:pt x="1746133" y="6149425"/>
                </a:cubicBezTo>
                <a:cubicBezTo>
                  <a:pt x="1746133" y="6090377"/>
                  <a:pt x="1822052" y="5989152"/>
                  <a:pt x="1906406" y="5955410"/>
                </a:cubicBezTo>
                <a:cubicBezTo>
                  <a:pt x="1948583" y="5938539"/>
                  <a:pt x="2024502" y="5955410"/>
                  <a:pt x="2075114" y="5921668"/>
                </a:cubicBezTo>
                <a:cubicBezTo>
                  <a:pt x="2193210" y="5854185"/>
                  <a:pt x="2243823" y="5845749"/>
                  <a:pt x="2319742" y="5845749"/>
                </a:cubicBezTo>
                <a:cubicBezTo>
                  <a:pt x="2412531" y="5845749"/>
                  <a:pt x="2555934" y="5896362"/>
                  <a:pt x="2623417" y="6006022"/>
                </a:cubicBezTo>
                <a:close/>
                <a:moveTo>
                  <a:pt x="1484635" y="5963845"/>
                </a:moveTo>
                <a:cubicBezTo>
                  <a:pt x="1509941" y="5963845"/>
                  <a:pt x="1518376" y="5938539"/>
                  <a:pt x="1535247" y="5938539"/>
                </a:cubicBezTo>
                <a:cubicBezTo>
                  <a:pt x="1543683" y="5946974"/>
                  <a:pt x="1560554" y="5955410"/>
                  <a:pt x="1560554" y="5972281"/>
                </a:cubicBezTo>
                <a:cubicBezTo>
                  <a:pt x="1560554" y="5997587"/>
                  <a:pt x="1535247" y="6014458"/>
                  <a:pt x="1518376" y="6014458"/>
                </a:cubicBezTo>
                <a:cubicBezTo>
                  <a:pt x="1434022" y="6014458"/>
                  <a:pt x="1391845" y="5938539"/>
                  <a:pt x="1391845" y="5887926"/>
                </a:cubicBezTo>
                <a:cubicBezTo>
                  <a:pt x="1391845" y="5862620"/>
                  <a:pt x="1391845" y="5854185"/>
                  <a:pt x="1408716" y="5837314"/>
                </a:cubicBezTo>
                <a:cubicBezTo>
                  <a:pt x="1434022" y="5854185"/>
                  <a:pt x="1434022" y="5963845"/>
                  <a:pt x="1484635" y="5963845"/>
                </a:cubicBezTo>
                <a:close/>
                <a:moveTo>
                  <a:pt x="1965454" y="5896362"/>
                </a:moveTo>
                <a:cubicBezTo>
                  <a:pt x="1940148" y="5904797"/>
                  <a:pt x="1906406" y="5930104"/>
                  <a:pt x="1889535" y="5930104"/>
                </a:cubicBezTo>
                <a:cubicBezTo>
                  <a:pt x="1864229" y="5930104"/>
                  <a:pt x="1796745" y="5896362"/>
                  <a:pt x="1779875" y="5896362"/>
                </a:cubicBezTo>
                <a:cubicBezTo>
                  <a:pt x="1754568" y="5896362"/>
                  <a:pt x="1712391" y="5896362"/>
                  <a:pt x="1687085" y="5938539"/>
                </a:cubicBezTo>
                <a:cubicBezTo>
                  <a:pt x="1703956" y="5963845"/>
                  <a:pt x="1754568" y="5989152"/>
                  <a:pt x="1754568" y="6006022"/>
                </a:cubicBezTo>
                <a:cubicBezTo>
                  <a:pt x="1754568" y="6031329"/>
                  <a:pt x="1729262" y="6065070"/>
                  <a:pt x="1703956" y="6065070"/>
                </a:cubicBezTo>
                <a:cubicBezTo>
                  <a:pt x="1636472" y="6065070"/>
                  <a:pt x="1619602" y="6006022"/>
                  <a:pt x="1619602" y="5963845"/>
                </a:cubicBezTo>
                <a:cubicBezTo>
                  <a:pt x="1619602" y="5854185"/>
                  <a:pt x="1737697" y="5828878"/>
                  <a:pt x="1796745" y="5828878"/>
                </a:cubicBezTo>
                <a:cubicBezTo>
                  <a:pt x="1864229" y="5828878"/>
                  <a:pt x="1855793" y="5820443"/>
                  <a:pt x="1965454" y="5896362"/>
                </a:cubicBezTo>
                <a:close/>
                <a:moveTo>
                  <a:pt x="5609557" y="5837314"/>
                </a:moveTo>
                <a:cubicBezTo>
                  <a:pt x="5609557" y="5862620"/>
                  <a:pt x="5584251" y="5879491"/>
                  <a:pt x="5567380" y="5896362"/>
                </a:cubicBezTo>
                <a:cubicBezTo>
                  <a:pt x="5558945" y="5887926"/>
                  <a:pt x="5533639" y="5862620"/>
                  <a:pt x="5516768" y="5837314"/>
                </a:cubicBezTo>
                <a:cubicBezTo>
                  <a:pt x="5533639" y="5820443"/>
                  <a:pt x="5558945" y="5803572"/>
                  <a:pt x="5584251" y="5795137"/>
                </a:cubicBezTo>
                <a:cubicBezTo>
                  <a:pt x="5601122" y="5812008"/>
                  <a:pt x="5609557" y="5820443"/>
                  <a:pt x="5609557" y="5837314"/>
                </a:cubicBezTo>
                <a:close/>
                <a:moveTo>
                  <a:pt x="1518376" y="5812008"/>
                </a:moveTo>
                <a:cubicBezTo>
                  <a:pt x="1518376" y="5837314"/>
                  <a:pt x="1518376" y="5862620"/>
                  <a:pt x="1493070" y="5862620"/>
                </a:cubicBezTo>
                <a:cubicBezTo>
                  <a:pt x="1476199" y="5862620"/>
                  <a:pt x="1442458" y="5820443"/>
                  <a:pt x="1442458" y="5803572"/>
                </a:cubicBezTo>
                <a:cubicBezTo>
                  <a:pt x="1442458" y="5778266"/>
                  <a:pt x="1450893" y="5778266"/>
                  <a:pt x="1459328" y="5778266"/>
                </a:cubicBezTo>
                <a:cubicBezTo>
                  <a:pt x="1484635" y="5786701"/>
                  <a:pt x="1518376" y="5795137"/>
                  <a:pt x="1518376" y="5812008"/>
                </a:cubicBezTo>
                <a:close/>
                <a:moveTo>
                  <a:pt x="5685476" y="5685476"/>
                </a:moveTo>
                <a:cubicBezTo>
                  <a:pt x="5685476" y="5702347"/>
                  <a:pt x="5651734" y="5736089"/>
                  <a:pt x="5651734" y="5761395"/>
                </a:cubicBezTo>
                <a:cubicBezTo>
                  <a:pt x="5651734" y="5795137"/>
                  <a:pt x="5677041" y="5820443"/>
                  <a:pt x="5693912" y="5820443"/>
                </a:cubicBezTo>
                <a:cubicBezTo>
                  <a:pt x="5719218" y="5820443"/>
                  <a:pt x="5727653" y="5803572"/>
                  <a:pt x="5736089" y="5786701"/>
                </a:cubicBezTo>
                <a:cubicBezTo>
                  <a:pt x="5727653" y="5778266"/>
                  <a:pt x="5710782" y="5786701"/>
                  <a:pt x="5693912" y="5786701"/>
                </a:cubicBezTo>
                <a:cubicBezTo>
                  <a:pt x="5685476" y="5778266"/>
                  <a:pt x="5685476" y="5778266"/>
                  <a:pt x="5685476" y="5761395"/>
                </a:cubicBezTo>
                <a:cubicBezTo>
                  <a:pt x="5685476" y="5727653"/>
                  <a:pt x="5702347" y="5719218"/>
                  <a:pt x="5719218" y="5719218"/>
                </a:cubicBezTo>
                <a:cubicBezTo>
                  <a:pt x="5736089" y="5719218"/>
                  <a:pt x="5803572" y="5744524"/>
                  <a:pt x="5803572" y="5761395"/>
                </a:cubicBezTo>
                <a:cubicBezTo>
                  <a:pt x="5803572" y="5786701"/>
                  <a:pt x="5719218" y="5913233"/>
                  <a:pt x="5693912" y="5938539"/>
                </a:cubicBezTo>
                <a:cubicBezTo>
                  <a:pt x="5668605" y="5887926"/>
                  <a:pt x="5634864" y="5828878"/>
                  <a:pt x="5609557" y="5769831"/>
                </a:cubicBezTo>
                <a:cubicBezTo>
                  <a:pt x="5601122" y="5752960"/>
                  <a:pt x="5609557" y="5744524"/>
                  <a:pt x="5609557" y="5719218"/>
                </a:cubicBezTo>
                <a:cubicBezTo>
                  <a:pt x="5609557" y="5677041"/>
                  <a:pt x="5601122" y="5677041"/>
                  <a:pt x="5651734" y="5626428"/>
                </a:cubicBezTo>
                <a:cubicBezTo>
                  <a:pt x="5660170" y="5634864"/>
                  <a:pt x="5685476" y="5660170"/>
                  <a:pt x="5685476" y="5685476"/>
                </a:cubicBezTo>
                <a:close/>
                <a:moveTo>
                  <a:pt x="5575816" y="5634864"/>
                </a:moveTo>
                <a:lnTo>
                  <a:pt x="5592686" y="5651735"/>
                </a:lnTo>
                <a:cubicBezTo>
                  <a:pt x="5584251" y="5660170"/>
                  <a:pt x="5584251" y="5668605"/>
                  <a:pt x="5584251" y="5685476"/>
                </a:cubicBezTo>
                <a:cubicBezTo>
                  <a:pt x="5567380" y="5685476"/>
                  <a:pt x="5542074" y="5677041"/>
                  <a:pt x="5525203" y="5677041"/>
                </a:cubicBezTo>
                <a:cubicBezTo>
                  <a:pt x="5499897" y="5677041"/>
                  <a:pt x="5499897" y="5693912"/>
                  <a:pt x="5483026" y="5710783"/>
                </a:cubicBezTo>
                <a:cubicBezTo>
                  <a:pt x="5483026" y="5719218"/>
                  <a:pt x="5483026" y="5727653"/>
                  <a:pt x="5491461" y="5736089"/>
                </a:cubicBezTo>
                <a:cubicBezTo>
                  <a:pt x="5499897" y="5727653"/>
                  <a:pt x="5508332" y="5710783"/>
                  <a:pt x="5525203" y="5710783"/>
                </a:cubicBezTo>
                <a:cubicBezTo>
                  <a:pt x="5550509" y="5710783"/>
                  <a:pt x="5542074" y="5719218"/>
                  <a:pt x="5558945" y="5719218"/>
                </a:cubicBezTo>
                <a:cubicBezTo>
                  <a:pt x="5558945" y="5727653"/>
                  <a:pt x="5567380" y="5727653"/>
                  <a:pt x="5567380" y="5744524"/>
                </a:cubicBezTo>
                <a:cubicBezTo>
                  <a:pt x="5567380" y="5752960"/>
                  <a:pt x="5415543" y="5837314"/>
                  <a:pt x="5407107" y="5837314"/>
                </a:cubicBezTo>
                <a:cubicBezTo>
                  <a:pt x="5381801" y="5837314"/>
                  <a:pt x="5364930" y="5820443"/>
                  <a:pt x="5348059" y="5812008"/>
                </a:cubicBezTo>
                <a:cubicBezTo>
                  <a:pt x="5381801" y="5761395"/>
                  <a:pt x="5390236" y="5685476"/>
                  <a:pt x="5423978" y="5634864"/>
                </a:cubicBezTo>
                <a:cubicBezTo>
                  <a:pt x="5423978" y="5617993"/>
                  <a:pt x="5440849" y="5626428"/>
                  <a:pt x="5457720" y="5626428"/>
                </a:cubicBezTo>
                <a:cubicBezTo>
                  <a:pt x="5483026" y="5626428"/>
                  <a:pt x="5542074" y="5643299"/>
                  <a:pt x="5575816" y="5634864"/>
                </a:cubicBezTo>
                <a:close/>
                <a:moveTo>
                  <a:pt x="5407107" y="5601122"/>
                </a:moveTo>
                <a:cubicBezTo>
                  <a:pt x="5407107" y="5609557"/>
                  <a:pt x="5398672" y="5626428"/>
                  <a:pt x="5381801" y="5634864"/>
                </a:cubicBezTo>
                <a:lnTo>
                  <a:pt x="5339624" y="5634864"/>
                </a:lnTo>
                <a:lnTo>
                  <a:pt x="5339624" y="5601122"/>
                </a:lnTo>
                <a:cubicBezTo>
                  <a:pt x="5348059" y="5592687"/>
                  <a:pt x="5348059" y="5575816"/>
                  <a:pt x="5364930" y="5575816"/>
                </a:cubicBezTo>
                <a:cubicBezTo>
                  <a:pt x="5390236" y="5575816"/>
                  <a:pt x="5398672" y="5592687"/>
                  <a:pt x="5407107" y="5601122"/>
                </a:cubicBezTo>
                <a:close/>
                <a:moveTo>
                  <a:pt x="1467764" y="5668605"/>
                </a:moveTo>
                <a:cubicBezTo>
                  <a:pt x="1467764" y="5761395"/>
                  <a:pt x="1358103" y="5820443"/>
                  <a:pt x="1341233" y="5879491"/>
                </a:cubicBezTo>
                <a:cubicBezTo>
                  <a:pt x="1299055" y="5854185"/>
                  <a:pt x="1307491" y="5812008"/>
                  <a:pt x="1290620" y="5786701"/>
                </a:cubicBezTo>
                <a:cubicBezTo>
                  <a:pt x="1282185" y="5761395"/>
                  <a:pt x="1265314" y="5752960"/>
                  <a:pt x="1256878" y="5736089"/>
                </a:cubicBezTo>
                <a:lnTo>
                  <a:pt x="1256878" y="5693912"/>
                </a:lnTo>
                <a:lnTo>
                  <a:pt x="1366539" y="5693912"/>
                </a:lnTo>
                <a:lnTo>
                  <a:pt x="1366539" y="5719218"/>
                </a:lnTo>
                <a:cubicBezTo>
                  <a:pt x="1349668" y="5727653"/>
                  <a:pt x="1324362" y="5719218"/>
                  <a:pt x="1307491" y="5727653"/>
                </a:cubicBezTo>
                <a:cubicBezTo>
                  <a:pt x="1315926" y="5736089"/>
                  <a:pt x="1315926" y="5761395"/>
                  <a:pt x="1341233" y="5761395"/>
                </a:cubicBezTo>
                <a:cubicBezTo>
                  <a:pt x="1374974" y="5761395"/>
                  <a:pt x="1408716" y="5710783"/>
                  <a:pt x="1408716" y="5693912"/>
                </a:cubicBezTo>
                <a:cubicBezTo>
                  <a:pt x="1408716" y="5677041"/>
                  <a:pt x="1391845" y="5668605"/>
                  <a:pt x="1391845" y="5643299"/>
                </a:cubicBezTo>
                <a:cubicBezTo>
                  <a:pt x="1391845" y="5626428"/>
                  <a:pt x="1417151" y="5601122"/>
                  <a:pt x="1425587" y="5575816"/>
                </a:cubicBezTo>
                <a:cubicBezTo>
                  <a:pt x="1434022" y="5584251"/>
                  <a:pt x="1467764" y="5643299"/>
                  <a:pt x="1467764" y="5668605"/>
                </a:cubicBezTo>
                <a:close/>
                <a:moveTo>
                  <a:pt x="1670214" y="5710783"/>
                </a:moveTo>
                <a:cubicBezTo>
                  <a:pt x="1678649" y="5727653"/>
                  <a:pt x="1712391" y="5752960"/>
                  <a:pt x="1720827" y="5769831"/>
                </a:cubicBezTo>
                <a:cubicBezTo>
                  <a:pt x="1703956" y="5786701"/>
                  <a:pt x="1670214" y="5803572"/>
                  <a:pt x="1653343" y="5803572"/>
                </a:cubicBezTo>
                <a:cubicBezTo>
                  <a:pt x="1628037" y="5803572"/>
                  <a:pt x="1552118" y="5778266"/>
                  <a:pt x="1518376" y="5761395"/>
                </a:cubicBezTo>
                <a:cubicBezTo>
                  <a:pt x="1493070" y="5761395"/>
                  <a:pt x="1493070" y="5736089"/>
                  <a:pt x="1493070" y="5719218"/>
                </a:cubicBezTo>
                <a:cubicBezTo>
                  <a:pt x="1493070" y="5693912"/>
                  <a:pt x="1501506" y="5668605"/>
                  <a:pt x="1518376" y="5643299"/>
                </a:cubicBezTo>
                <a:lnTo>
                  <a:pt x="1552118" y="5643299"/>
                </a:lnTo>
                <a:lnTo>
                  <a:pt x="1568989" y="5660170"/>
                </a:lnTo>
                <a:cubicBezTo>
                  <a:pt x="1560554" y="5668605"/>
                  <a:pt x="1543683" y="5677041"/>
                  <a:pt x="1526812" y="5693912"/>
                </a:cubicBezTo>
                <a:cubicBezTo>
                  <a:pt x="1535247" y="5702347"/>
                  <a:pt x="1526812" y="5710783"/>
                  <a:pt x="1552118" y="5710783"/>
                </a:cubicBezTo>
                <a:cubicBezTo>
                  <a:pt x="1568989" y="5710783"/>
                  <a:pt x="1602731" y="5677041"/>
                  <a:pt x="1602731" y="5660170"/>
                </a:cubicBezTo>
                <a:cubicBezTo>
                  <a:pt x="1602731" y="5634864"/>
                  <a:pt x="1577424" y="5609557"/>
                  <a:pt x="1560554" y="5601122"/>
                </a:cubicBezTo>
                <a:cubicBezTo>
                  <a:pt x="1543683" y="5592687"/>
                  <a:pt x="1518376" y="5601122"/>
                  <a:pt x="1493070" y="5609557"/>
                </a:cubicBezTo>
                <a:cubicBezTo>
                  <a:pt x="1493070" y="5609557"/>
                  <a:pt x="1484635" y="5601122"/>
                  <a:pt x="1484635" y="5584251"/>
                </a:cubicBezTo>
                <a:cubicBezTo>
                  <a:pt x="1501506" y="5584251"/>
                  <a:pt x="1526812" y="5592687"/>
                  <a:pt x="1543683" y="5592687"/>
                </a:cubicBezTo>
                <a:cubicBezTo>
                  <a:pt x="1568989" y="5592687"/>
                  <a:pt x="1577424" y="5558945"/>
                  <a:pt x="1602731" y="5558945"/>
                </a:cubicBezTo>
                <a:cubicBezTo>
                  <a:pt x="1670214" y="5558945"/>
                  <a:pt x="1661779" y="5685476"/>
                  <a:pt x="1670214" y="5710783"/>
                </a:cubicBezTo>
                <a:close/>
                <a:moveTo>
                  <a:pt x="5904797" y="5643299"/>
                </a:moveTo>
                <a:cubicBezTo>
                  <a:pt x="5904797" y="5719218"/>
                  <a:pt x="5887926" y="5710783"/>
                  <a:pt x="5845749" y="5710783"/>
                </a:cubicBezTo>
                <a:cubicBezTo>
                  <a:pt x="5786701" y="5710783"/>
                  <a:pt x="5702347" y="5693912"/>
                  <a:pt x="5702347" y="5617993"/>
                </a:cubicBezTo>
                <a:cubicBezTo>
                  <a:pt x="5702347" y="5575816"/>
                  <a:pt x="5744524" y="5558945"/>
                  <a:pt x="5761395" y="5558945"/>
                </a:cubicBezTo>
                <a:cubicBezTo>
                  <a:pt x="5786701" y="5558945"/>
                  <a:pt x="5795137" y="5575816"/>
                  <a:pt x="5803572" y="5592687"/>
                </a:cubicBezTo>
                <a:cubicBezTo>
                  <a:pt x="5795137" y="5609557"/>
                  <a:pt x="5778266" y="5617993"/>
                  <a:pt x="5769830" y="5634864"/>
                </a:cubicBezTo>
                <a:lnTo>
                  <a:pt x="5786701" y="5651735"/>
                </a:lnTo>
                <a:cubicBezTo>
                  <a:pt x="5812008" y="5626428"/>
                  <a:pt x="5828878" y="5609557"/>
                  <a:pt x="5828878" y="5592687"/>
                </a:cubicBezTo>
                <a:cubicBezTo>
                  <a:pt x="5828878" y="5567380"/>
                  <a:pt x="5812008" y="5550509"/>
                  <a:pt x="5803572" y="5533639"/>
                </a:cubicBezTo>
                <a:cubicBezTo>
                  <a:pt x="5803572" y="5525203"/>
                  <a:pt x="5803572" y="5516768"/>
                  <a:pt x="5828878" y="5516768"/>
                </a:cubicBezTo>
                <a:cubicBezTo>
                  <a:pt x="5896362" y="5516768"/>
                  <a:pt x="5904797" y="5626428"/>
                  <a:pt x="5904797" y="5643299"/>
                </a:cubicBezTo>
                <a:close/>
                <a:moveTo>
                  <a:pt x="1729262" y="5601122"/>
                </a:moveTo>
                <a:cubicBezTo>
                  <a:pt x="1720827" y="5601122"/>
                  <a:pt x="1712391" y="5609557"/>
                  <a:pt x="1687085" y="5609557"/>
                </a:cubicBezTo>
                <a:cubicBezTo>
                  <a:pt x="1687085" y="5592687"/>
                  <a:pt x="1653343" y="5558945"/>
                  <a:pt x="1653343" y="5542074"/>
                </a:cubicBezTo>
                <a:cubicBezTo>
                  <a:pt x="1653343" y="5516768"/>
                  <a:pt x="1661779" y="5516768"/>
                  <a:pt x="1670214" y="5516768"/>
                </a:cubicBezTo>
                <a:cubicBezTo>
                  <a:pt x="1687085" y="5516768"/>
                  <a:pt x="1712391" y="5567380"/>
                  <a:pt x="1729262" y="5601122"/>
                </a:cubicBezTo>
                <a:close/>
                <a:moveTo>
                  <a:pt x="1324362" y="5499897"/>
                </a:moveTo>
                <a:lnTo>
                  <a:pt x="1324362" y="5550509"/>
                </a:lnTo>
                <a:cubicBezTo>
                  <a:pt x="1315926" y="5550509"/>
                  <a:pt x="1315926" y="5558945"/>
                  <a:pt x="1290620" y="5558945"/>
                </a:cubicBezTo>
                <a:cubicBezTo>
                  <a:pt x="1273749" y="5558945"/>
                  <a:pt x="1265314" y="5542074"/>
                  <a:pt x="1256878" y="5542074"/>
                </a:cubicBezTo>
                <a:cubicBezTo>
                  <a:pt x="1248443" y="5550509"/>
                  <a:pt x="1248443" y="5542074"/>
                  <a:pt x="1248443" y="5558945"/>
                </a:cubicBezTo>
                <a:cubicBezTo>
                  <a:pt x="1248443" y="5584251"/>
                  <a:pt x="1265314" y="5601122"/>
                  <a:pt x="1290620" y="5601122"/>
                </a:cubicBezTo>
                <a:cubicBezTo>
                  <a:pt x="1307491" y="5601122"/>
                  <a:pt x="1341233" y="5567380"/>
                  <a:pt x="1358103" y="5550509"/>
                </a:cubicBezTo>
                <a:cubicBezTo>
                  <a:pt x="1366539" y="5550509"/>
                  <a:pt x="1383410" y="5558945"/>
                  <a:pt x="1383410" y="5584251"/>
                </a:cubicBezTo>
                <a:cubicBezTo>
                  <a:pt x="1383410" y="5634864"/>
                  <a:pt x="1299055" y="5660170"/>
                  <a:pt x="1273749" y="5660170"/>
                </a:cubicBezTo>
                <a:cubicBezTo>
                  <a:pt x="1256878" y="5660170"/>
                  <a:pt x="1206266" y="5651735"/>
                  <a:pt x="1172524" y="5643299"/>
                </a:cubicBezTo>
                <a:cubicBezTo>
                  <a:pt x="1189395" y="5584251"/>
                  <a:pt x="1197830" y="5466155"/>
                  <a:pt x="1282185" y="5466155"/>
                </a:cubicBezTo>
                <a:cubicBezTo>
                  <a:pt x="1299055" y="5466155"/>
                  <a:pt x="1307491" y="5483026"/>
                  <a:pt x="1324362" y="5499897"/>
                </a:cubicBezTo>
                <a:close/>
                <a:moveTo>
                  <a:pt x="6132554" y="5516768"/>
                </a:moveTo>
                <a:cubicBezTo>
                  <a:pt x="6124118" y="5516768"/>
                  <a:pt x="6014458" y="5643299"/>
                  <a:pt x="5963845" y="5643299"/>
                </a:cubicBezTo>
                <a:cubicBezTo>
                  <a:pt x="5930103" y="5643299"/>
                  <a:pt x="5921668" y="5558945"/>
                  <a:pt x="5921668" y="5558945"/>
                </a:cubicBezTo>
                <a:cubicBezTo>
                  <a:pt x="5921668" y="5533639"/>
                  <a:pt x="5930103" y="5533639"/>
                  <a:pt x="5946974" y="5533639"/>
                </a:cubicBezTo>
                <a:cubicBezTo>
                  <a:pt x="5963845" y="5533639"/>
                  <a:pt x="5963845" y="5567380"/>
                  <a:pt x="5980716" y="5592687"/>
                </a:cubicBezTo>
                <a:cubicBezTo>
                  <a:pt x="5997587" y="5584251"/>
                  <a:pt x="6014458" y="5575816"/>
                  <a:pt x="6014458" y="5550509"/>
                </a:cubicBezTo>
                <a:cubicBezTo>
                  <a:pt x="6014458" y="5508332"/>
                  <a:pt x="5946974" y="5499897"/>
                  <a:pt x="5946974" y="5499897"/>
                </a:cubicBezTo>
                <a:cubicBezTo>
                  <a:pt x="5930103" y="5499897"/>
                  <a:pt x="5921668" y="5525203"/>
                  <a:pt x="5904797" y="5525203"/>
                </a:cubicBezTo>
                <a:cubicBezTo>
                  <a:pt x="5879491" y="5525203"/>
                  <a:pt x="5845749" y="5491462"/>
                  <a:pt x="5820443" y="5483026"/>
                </a:cubicBezTo>
                <a:cubicBezTo>
                  <a:pt x="5837314" y="5457720"/>
                  <a:pt x="5887926" y="5449284"/>
                  <a:pt x="5904797" y="5449284"/>
                </a:cubicBezTo>
                <a:cubicBezTo>
                  <a:pt x="5921668" y="5449284"/>
                  <a:pt x="6056635" y="5491462"/>
                  <a:pt x="6132554" y="5516768"/>
                </a:cubicBezTo>
                <a:close/>
                <a:moveTo>
                  <a:pt x="1923277" y="5499897"/>
                </a:moveTo>
                <a:cubicBezTo>
                  <a:pt x="1923277" y="5516768"/>
                  <a:pt x="1906406" y="5533639"/>
                  <a:pt x="1906406" y="5558945"/>
                </a:cubicBezTo>
                <a:cubicBezTo>
                  <a:pt x="1906406" y="5575816"/>
                  <a:pt x="1923277" y="5592687"/>
                  <a:pt x="1931712" y="5609557"/>
                </a:cubicBezTo>
                <a:cubicBezTo>
                  <a:pt x="1940148" y="5626428"/>
                  <a:pt x="1948583" y="5752960"/>
                  <a:pt x="2024502" y="5752960"/>
                </a:cubicBezTo>
                <a:cubicBezTo>
                  <a:pt x="2058244" y="5752960"/>
                  <a:pt x="2075114" y="5719218"/>
                  <a:pt x="2108856" y="5710783"/>
                </a:cubicBezTo>
                <a:lnTo>
                  <a:pt x="2108856" y="5677041"/>
                </a:lnTo>
                <a:cubicBezTo>
                  <a:pt x="2091985" y="5668605"/>
                  <a:pt x="2032937" y="5685476"/>
                  <a:pt x="2032937" y="5634864"/>
                </a:cubicBezTo>
                <a:cubicBezTo>
                  <a:pt x="2032937" y="5609557"/>
                  <a:pt x="2041373" y="5626428"/>
                  <a:pt x="2041373" y="5609557"/>
                </a:cubicBezTo>
                <a:lnTo>
                  <a:pt x="2091985" y="5609557"/>
                </a:lnTo>
                <a:cubicBezTo>
                  <a:pt x="2142598" y="5626428"/>
                  <a:pt x="2151033" y="5660170"/>
                  <a:pt x="2151033" y="5710783"/>
                </a:cubicBezTo>
                <a:cubicBezTo>
                  <a:pt x="2176340" y="5702347"/>
                  <a:pt x="2226952" y="5710783"/>
                  <a:pt x="2269129" y="5752960"/>
                </a:cubicBezTo>
                <a:cubicBezTo>
                  <a:pt x="2260694" y="5761395"/>
                  <a:pt x="2243823" y="5769831"/>
                  <a:pt x="2226952" y="5769831"/>
                </a:cubicBezTo>
                <a:cubicBezTo>
                  <a:pt x="2201646" y="5769831"/>
                  <a:pt x="2176340" y="5752960"/>
                  <a:pt x="2151033" y="5752960"/>
                </a:cubicBezTo>
                <a:cubicBezTo>
                  <a:pt x="2134162" y="5752960"/>
                  <a:pt x="2066679" y="5803572"/>
                  <a:pt x="2041373" y="5803572"/>
                </a:cubicBezTo>
                <a:cubicBezTo>
                  <a:pt x="2024502" y="5803572"/>
                  <a:pt x="1940148" y="5736089"/>
                  <a:pt x="1914841" y="5736089"/>
                </a:cubicBezTo>
                <a:cubicBezTo>
                  <a:pt x="1897971" y="5736089"/>
                  <a:pt x="1872664" y="5761395"/>
                  <a:pt x="1855793" y="5761395"/>
                </a:cubicBezTo>
                <a:cubicBezTo>
                  <a:pt x="1805181" y="5761395"/>
                  <a:pt x="1771439" y="5719218"/>
                  <a:pt x="1771439" y="5685476"/>
                </a:cubicBezTo>
                <a:cubicBezTo>
                  <a:pt x="1771439" y="5660170"/>
                  <a:pt x="1788310" y="5651735"/>
                  <a:pt x="1805181" y="5651735"/>
                </a:cubicBezTo>
                <a:cubicBezTo>
                  <a:pt x="1838923" y="5651735"/>
                  <a:pt x="1813616" y="5677041"/>
                  <a:pt x="1847358" y="5719218"/>
                </a:cubicBezTo>
                <a:lnTo>
                  <a:pt x="1872664" y="5719218"/>
                </a:lnTo>
                <a:cubicBezTo>
                  <a:pt x="1897971" y="5693912"/>
                  <a:pt x="1914841" y="5668605"/>
                  <a:pt x="1914841" y="5643299"/>
                </a:cubicBezTo>
                <a:cubicBezTo>
                  <a:pt x="1914841" y="5558945"/>
                  <a:pt x="1754568" y="5558945"/>
                  <a:pt x="1746133" y="5558945"/>
                </a:cubicBezTo>
                <a:cubicBezTo>
                  <a:pt x="1746133" y="5550509"/>
                  <a:pt x="1737697" y="5533639"/>
                  <a:pt x="1737697" y="5525203"/>
                </a:cubicBezTo>
                <a:cubicBezTo>
                  <a:pt x="1746133" y="5516768"/>
                  <a:pt x="1737697" y="5516768"/>
                  <a:pt x="1763004" y="5516768"/>
                </a:cubicBezTo>
                <a:cubicBezTo>
                  <a:pt x="1779875" y="5516768"/>
                  <a:pt x="1805181" y="5533639"/>
                  <a:pt x="1830487" y="5533639"/>
                </a:cubicBezTo>
                <a:cubicBezTo>
                  <a:pt x="1847358" y="5533639"/>
                  <a:pt x="1855793" y="5516768"/>
                  <a:pt x="1864229" y="5508332"/>
                </a:cubicBezTo>
                <a:cubicBezTo>
                  <a:pt x="1855793" y="5491462"/>
                  <a:pt x="1838923" y="5483026"/>
                  <a:pt x="1838923" y="5457720"/>
                </a:cubicBezTo>
                <a:cubicBezTo>
                  <a:pt x="1838923" y="5440849"/>
                  <a:pt x="1847358" y="5432414"/>
                  <a:pt x="1872664" y="5432414"/>
                </a:cubicBezTo>
                <a:cubicBezTo>
                  <a:pt x="1906406" y="5432414"/>
                  <a:pt x="1923277" y="5491462"/>
                  <a:pt x="1923277" y="5499897"/>
                </a:cubicBezTo>
                <a:close/>
                <a:moveTo>
                  <a:pt x="5778266" y="5474591"/>
                </a:moveTo>
                <a:cubicBezTo>
                  <a:pt x="5778266" y="5516768"/>
                  <a:pt x="5744524" y="5525203"/>
                  <a:pt x="5727653" y="5525203"/>
                </a:cubicBezTo>
                <a:cubicBezTo>
                  <a:pt x="5677041" y="5525203"/>
                  <a:pt x="5702347" y="5499897"/>
                  <a:pt x="5677041" y="5466155"/>
                </a:cubicBezTo>
                <a:lnTo>
                  <a:pt x="5651734" y="5466155"/>
                </a:lnTo>
                <a:cubicBezTo>
                  <a:pt x="5651734" y="5474591"/>
                  <a:pt x="5643299" y="5483026"/>
                  <a:pt x="5643299" y="5499897"/>
                </a:cubicBezTo>
                <a:cubicBezTo>
                  <a:pt x="5643299" y="5525203"/>
                  <a:pt x="5677041" y="5550509"/>
                  <a:pt x="5693912" y="5558945"/>
                </a:cubicBezTo>
                <a:cubicBezTo>
                  <a:pt x="5685476" y="5575816"/>
                  <a:pt x="5668605" y="5584251"/>
                  <a:pt x="5643299" y="5584251"/>
                </a:cubicBezTo>
                <a:cubicBezTo>
                  <a:pt x="5584251" y="5584251"/>
                  <a:pt x="5584251" y="5466155"/>
                  <a:pt x="5584251" y="5457720"/>
                </a:cubicBezTo>
                <a:cubicBezTo>
                  <a:pt x="5584251" y="5398672"/>
                  <a:pt x="5601122" y="5407107"/>
                  <a:pt x="5660170" y="5407107"/>
                </a:cubicBezTo>
                <a:cubicBezTo>
                  <a:pt x="5702347" y="5407107"/>
                  <a:pt x="5778266" y="5415543"/>
                  <a:pt x="5778266" y="5474591"/>
                </a:cubicBezTo>
                <a:close/>
                <a:moveTo>
                  <a:pt x="6081941" y="5398672"/>
                </a:moveTo>
                <a:lnTo>
                  <a:pt x="6081941" y="5423978"/>
                </a:lnTo>
                <a:cubicBezTo>
                  <a:pt x="6073506" y="5432414"/>
                  <a:pt x="6056635" y="5440849"/>
                  <a:pt x="6048199" y="5449284"/>
                </a:cubicBezTo>
                <a:lnTo>
                  <a:pt x="6014458" y="5449284"/>
                </a:lnTo>
                <a:lnTo>
                  <a:pt x="5997587" y="5432414"/>
                </a:lnTo>
                <a:cubicBezTo>
                  <a:pt x="6006022" y="5423978"/>
                  <a:pt x="6022893" y="5390236"/>
                  <a:pt x="6048199" y="5390236"/>
                </a:cubicBezTo>
                <a:cubicBezTo>
                  <a:pt x="6065070" y="5390236"/>
                  <a:pt x="6073506" y="5398672"/>
                  <a:pt x="6081941" y="5398672"/>
                </a:cubicBezTo>
                <a:close/>
                <a:moveTo>
                  <a:pt x="5533639" y="5449284"/>
                </a:moveTo>
                <a:cubicBezTo>
                  <a:pt x="5533639" y="5508332"/>
                  <a:pt x="5483026" y="5466155"/>
                  <a:pt x="5449284" y="5483026"/>
                </a:cubicBezTo>
                <a:cubicBezTo>
                  <a:pt x="5457720" y="5499897"/>
                  <a:pt x="5466155" y="5516768"/>
                  <a:pt x="5491461" y="5516768"/>
                </a:cubicBezTo>
                <a:cubicBezTo>
                  <a:pt x="5508332" y="5516768"/>
                  <a:pt x="5533639" y="5499897"/>
                  <a:pt x="5550509" y="5499897"/>
                </a:cubicBezTo>
                <a:cubicBezTo>
                  <a:pt x="5558945" y="5533639"/>
                  <a:pt x="5575816" y="5567380"/>
                  <a:pt x="5592686" y="5601122"/>
                </a:cubicBezTo>
                <a:lnTo>
                  <a:pt x="5491461" y="5601122"/>
                </a:lnTo>
                <a:cubicBezTo>
                  <a:pt x="5432413" y="5575816"/>
                  <a:pt x="5339624" y="5474591"/>
                  <a:pt x="5272140" y="5440849"/>
                </a:cubicBezTo>
                <a:cubicBezTo>
                  <a:pt x="5280576" y="5423978"/>
                  <a:pt x="5297447" y="5407107"/>
                  <a:pt x="5331188" y="5398672"/>
                </a:cubicBezTo>
                <a:cubicBezTo>
                  <a:pt x="5364930" y="5390236"/>
                  <a:pt x="5449284" y="5390236"/>
                  <a:pt x="5474591" y="5390236"/>
                </a:cubicBezTo>
                <a:cubicBezTo>
                  <a:pt x="5516768" y="5390236"/>
                  <a:pt x="5533639" y="5415543"/>
                  <a:pt x="5533639" y="5449284"/>
                </a:cubicBezTo>
                <a:close/>
                <a:moveTo>
                  <a:pt x="1256878" y="5432414"/>
                </a:moveTo>
                <a:cubicBezTo>
                  <a:pt x="1248443" y="5440849"/>
                  <a:pt x="1231572" y="5457720"/>
                  <a:pt x="1214701" y="5457720"/>
                </a:cubicBezTo>
                <a:cubicBezTo>
                  <a:pt x="1189395" y="5457720"/>
                  <a:pt x="1164089" y="5423978"/>
                  <a:pt x="1147218" y="5423978"/>
                </a:cubicBezTo>
                <a:cubicBezTo>
                  <a:pt x="1138782" y="5423978"/>
                  <a:pt x="1088170" y="5449284"/>
                  <a:pt x="1079734" y="5491462"/>
                </a:cubicBezTo>
                <a:cubicBezTo>
                  <a:pt x="1079734" y="5491462"/>
                  <a:pt x="1071299" y="5499897"/>
                  <a:pt x="1096605" y="5499897"/>
                </a:cubicBezTo>
                <a:cubicBezTo>
                  <a:pt x="1113476" y="5499897"/>
                  <a:pt x="1121911" y="5474591"/>
                  <a:pt x="1138782" y="5457720"/>
                </a:cubicBezTo>
                <a:cubicBezTo>
                  <a:pt x="1155653" y="5466155"/>
                  <a:pt x="1172524" y="5474591"/>
                  <a:pt x="1172524" y="5499897"/>
                </a:cubicBezTo>
                <a:cubicBezTo>
                  <a:pt x="1172524" y="5533639"/>
                  <a:pt x="1138782" y="5558945"/>
                  <a:pt x="1113476" y="5558945"/>
                </a:cubicBezTo>
                <a:cubicBezTo>
                  <a:pt x="1071299" y="5558945"/>
                  <a:pt x="953203" y="5474591"/>
                  <a:pt x="944768" y="5466155"/>
                </a:cubicBezTo>
                <a:cubicBezTo>
                  <a:pt x="1003816" y="5440849"/>
                  <a:pt x="1130347" y="5373366"/>
                  <a:pt x="1155653" y="5373366"/>
                </a:cubicBezTo>
                <a:cubicBezTo>
                  <a:pt x="1172524" y="5373366"/>
                  <a:pt x="1231572" y="5407107"/>
                  <a:pt x="1256878" y="5432414"/>
                </a:cubicBezTo>
                <a:close/>
                <a:moveTo>
                  <a:pt x="6250650" y="5364930"/>
                </a:moveTo>
                <a:cubicBezTo>
                  <a:pt x="6250650" y="5432414"/>
                  <a:pt x="6149424" y="5483026"/>
                  <a:pt x="6124118" y="5483026"/>
                </a:cubicBezTo>
                <a:cubicBezTo>
                  <a:pt x="6107247" y="5483026"/>
                  <a:pt x="6098812" y="5474591"/>
                  <a:pt x="6081941" y="5474591"/>
                </a:cubicBezTo>
                <a:cubicBezTo>
                  <a:pt x="6090377" y="5407107"/>
                  <a:pt x="6157860" y="5440849"/>
                  <a:pt x="6200037" y="5390236"/>
                </a:cubicBezTo>
                <a:cubicBezTo>
                  <a:pt x="6200037" y="5381801"/>
                  <a:pt x="6183166" y="5373366"/>
                  <a:pt x="6174731" y="5364930"/>
                </a:cubicBezTo>
                <a:lnTo>
                  <a:pt x="6174731" y="5339624"/>
                </a:lnTo>
                <a:cubicBezTo>
                  <a:pt x="6183166" y="5331188"/>
                  <a:pt x="6174731" y="5331188"/>
                  <a:pt x="6200037" y="5331188"/>
                </a:cubicBezTo>
                <a:cubicBezTo>
                  <a:pt x="6216908" y="5331188"/>
                  <a:pt x="6250650" y="5339624"/>
                  <a:pt x="6250650" y="5364930"/>
                </a:cubicBezTo>
                <a:close/>
                <a:moveTo>
                  <a:pt x="1788310" y="5398672"/>
                </a:moveTo>
                <a:cubicBezTo>
                  <a:pt x="1737697" y="5398672"/>
                  <a:pt x="1611166" y="5542074"/>
                  <a:pt x="1560554" y="5542074"/>
                </a:cubicBezTo>
                <a:lnTo>
                  <a:pt x="1484635" y="5542074"/>
                </a:lnTo>
                <a:cubicBezTo>
                  <a:pt x="1484635" y="5449284"/>
                  <a:pt x="1619602" y="5516768"/>
                  <a:pt x="1619602" y="5415543"/>
                </a:cubicBezTo>
                <a:cubicBezTo>
                  <a:pt x="1619602" y="5398672"/>
                  <a:pt x="1602731" y="5390236"/>
                  <a:pt x="1585860" y="5381801"/>
                </a:cubicBezTo>
                <a:cubicBezTo>
                  <a:pt x="1577424" y="5398672"/>
                  <a:pt x="1585860" y="5415543"/>
                  <a:pt x="1585860" y="5432414"/>
                </a:cubicBezTo>
                <a:cubicBezTo>
                  <a:pt x="1577424" y="5432414"/>
                  <a:pt x="1560554" y="5440849"/>
                  <a:pt x="1552118" y="5440849"/>
                </a:cubicBezTo>
                <a:cubicBezTo>
                  <a:pt x="1543683" y="5432414"/>
                  <a:pt x="1535247" y="5415543"/>
                  <a:pt x="1535247" y="5398672"/>
                </a:cubicBezTo>
                <a:cubicBezTo>
                  <a:pt x="1535247" y="5348059"/>
                  <a:pt x="1552118" y="5331188"/>
                  <a:pt x="1611166" y="5331188"/>
                </a:cubicBezTo>
                <a:cubicBezTo>
                  <a:pt x="1619602" y="5331188"/>
                  <a:pt x="1763004" y="5364930"/>
                  <a:pt x="1788310" y="5398672"/>
                </a:cubicBezTo>
                <a:close/>
                <a:moveTo>
                  <a:pt x="1518376" y="5322753"/>
                </a:moveTo>
                <a:cubicBezTo>
                  <a:pt x="1501506" y="5373366"/>
                  <a:pt x="1509941" y="5525203"/>
                  <a:pt x="1417151" y="5525203"/>
                </a:cubicBezTo>
                <a:cubicBezTo>
                  <a:pt x="1374974" y="5525203"/>
                  <a:pt x="1341233" y="5474591"/>
                  <a:pt x="1341233" y="5457720"/>
                </a:cubicBezTo>
                <a:cubicBezTo>
                  <a:pt x="1341233" y="5432414"/>
                  <a:pt x="1366539" y="5423978"/>
                  <a:pt x="1383410" y="5423978"/>
                </a:cubicBezTo>
                <a:cubicBezTo>
                  <a:pt x="1408716" y="5423978"/>
                  <a:pt x="1417151" y="5440849"/>
                  <a:pt x="1434022" y="5449284"/>
                </a:cubicBezTo>
                <a:cubicBezTo>
                  <a:pt x="1434022" y="5449284"/>
                  <a:pt x="1442458" y="5449284"/>
                  <a:pt x="1442458" y="5432414"/>
                </a:cubicBezTo>
                <a:cubicBezTo>
                  <a:pt x="1442458" y="5390236"/>
                  <a:pt x="1391845" y="5381801"/>
                  <a:pt x="1383410" y="5381801"/>
                </a:cubicBezTo>
                <a:cubicBezTo>
                  <a:pt x="1358103" y="5381801"/>
                  <a:pt x="1341233" y="5398672"/>
                  <a:pt x="1315926" y="5423978"/>
                </a:cubicBezTo>
                <a:cubicBezTo>
                  <a:pt x="1307491" y="5415543"/>
                  <a:pt x="1307491" y="5415543"/>
                  <a:pt x="1307491" y="5398672"/>
                </a:cubicBezTo>
                <a:cubicBezTo>
                  <a:pt x="1307491" y="5322753"/>
                  <a:pt x="1341233" y="5314318"/>
                  <a:pt x="1408716" y="5314318"/>
                </a:cubicBezTo>
                <a:cubicBezTo>
                  <a:pt x="1434022" y="5314318"/>
                  <a:pt x="1484635" y="5322753"/>
                  <a:pt x="1518376" y="5322753"/>
                </a:cubicBezTo>
                <a:close/>
                <a:moveTo>
                  <a:pt x="1071299" y="5364930"/>
                </a:moveTo>
                <a:lnTo>
                  <a:pt x="1020686" y="5364930"/>
                </a:lnTo>
                <a:cubicBezTo>
                  <a:pt x="1003816" y="5356495"/>
                  <a:pt x="986945" y="5339624"/>
                  <a:pt x="978509" y="5322753"/>
                </a:cubicBezTo>
                <a:cubicBezTo>
                  <a:pt x="995380" y="5322753"/>
                  <a:pt x="1012251" y="5314318"/>
                  <a:pt x="1029122" y="5314318"/>
                </a:cubicBezTo>
                <a:cubicBezTo>
                  <a:pt x="1054428" y="5314318"/>
                  <a:pt x="1062864" y="5314318"/>
                  <a:pt x="1071299" y="5364930"/>
                </a:cubicBezTo>
                <a:close/>
                <a:moveTo>
                  <a:pt x="5516768" y="5280576"/>
                </a:moveTo>
                <a:lnTo>
                  <a:pt x="5542074" y="5381801"/>
                </a:lnTo>
                <a:cubicBezTo>
                  <a:pt x="5440849" y="5339624"/>
                  <a:pt x="5449284" y="5356495"/>
                  <a:pt x="5432413" y="5356495"/>
                </a:cubicBezTo>
                <a:lnTo>
                  <a:pt x="5432413" y="5305882"/>
                </a:lnTo>
                <a:cubicBezTo>
                  <a:pt x="5449284" y="5280576"/>
                  <a:pt x="5474591" y="5263705"/>
                  <a:pt x="5491461" y="5263705"/>
                </a:cubicBezTo>
                <a:cubicBezTo>
                  <a:pt x="5516768" y="5263705"/>
                  <a:pt x="5516768" y="5272140"/>
                  <a:pt x="5516768" y="5280576"/>
                </a:cubicBezTo>
                <a:close/>
                <a:moveTo>
                  <a:pt x="902590" y="5272140"/>
                </a:moveTo>
                <a:lnTo>
                  <a:pt x="902590" y="5297447"/>
                </a:lnTo>
                <a:cubicBezTo>
                  <a:pt x="894155" y="5305882"/>
                  <a:pt x="877284" y="5297447"/>
                  <a:pt x="877284" y="5322753"/>
                </a:cubicBezTo>
                <a:cubicBezTo>
                  <a:pt x="877284" y="5373366"/>
                  <a:pt x="1003816" y="5381801"/>
                  <a:pt x="1012251" y="5390236"/>
                </a:cubicBezTo>
                <a:cubicBezTo>
                  <a:pt x="1003816" y="5407107"/>
                  <a:pt x="978509" y="5415543"/>
                  <a:pt x="953203" y="5415543"/>
                </a:cubicBezTo>
                <a:cubicBezTo>
                  <a:pt x="877284" y="5415543"/>
                  <a:pt x="835107" y="5339624"/>
                  <a:pt x="835107" y="5297447"/>
                </a:cubicBezTo>
                <a:cubicBezTo>
                  <a:pt x="835107" y="5280576"/>
                  <a:pt x="826672" y="5255270"/>
                  <a:pt x="860413" y="5255270"/>
                </a:cubicBezTo>
                <a:cubicBezTo>
                  <a:pt x="885720" y="5255270"/>
                  <a:pt x="894155" y="5263705"/>
                  <a:pt x="902590" y="5272140"/>
                </a:cubicBezTo>
                <a:close/>
                <a:moveTo>
                  <a:pt x="1636472" y="5255270"/>
                </a:moveTo>
                <a:lnTo>
                  <a:pt x="1636472" y="5297447"/>
                </a:lnTo>
                <a:lnTo>
                  <a:pt x="1568989" y="5297447"/>
                </a:lnTo>
                <a:cubicBezTo>
                  <a:pt x="1560554" y="5289011"/>
                  <a:pt x="1552118" y="5289011"/>
                  <a:pt x="1543683" y="5280576"/>
                </a:cubicBezTo>
                <a:cubicBezTo>
                  <a:pt x="1552118" y="5255270"/>
                  <a:pt x="1552118" y="5221528"/>
                  <a:pt x="1552118" y="5196222"/>
                </a:cubicBezTo>
                <a:cubicBezTo>
                  <a:pt x="1568989" y="5196222"/>
                  <a:pt x="1636472" y="5213093"/>
                  <a:pt x="1636472" y="5255270"/>
                </a:cubicBezTo>
                <a:close/>
                <a:moveTo>
                  <a:pt x="5845749" y="5221528"/>
                </a:moveTo>
                <a:cubicBezTo>
                  <a:pt x="5845749" y="5238399"/>
                  <a:pt x="5803572" y="5246834"/>
                  <a:pt x="5778266" y="5255270"/>
                </a:cubicBezTo>
                <a:cubicBezTo>
                  <a:pt x="5769830" y="5246834"/>
                  <a:pt x="5761395" y="5229963"/>
                  <a:pt x="5761395" y="5221528"/>
                </a:cubicBezTo>
                <a:cubicBezTo>
                  <a:pt x="5778266" y="5213093"/>
                  <a:pt x="5803572" y="5196222"/>
                  <a:pt x="5837314" y="5187786"/>
                </a:cubicBezTo>
                <a:cubicBezTo>
                  <a:pt x="5837314" y="5196222"/>
                  <a:pt x="5845749" y="5196222"/>
                  <a:pt x="5845749" y="5221528"/>
                </a:cubicBezTo>
                <a:close/>
                <a:moveTo>
                  <a:pt x="6039764" y="5229963"/>
                </a:moveTo>
                <a:cubicBezTo>
                  <a:pt x="6039764" y="5255270"/>
                  <a:pt x="6022893" y="5331188"/>
                  <a:pt x="5997587" y="5381801"/>
                </a:cubicBezTo>
                <a:cubicBezTo>
                  <a:pt x="5989151" y="5398672"/>
                  <a:pt x="5946974" y="5415543"/>
                  <a:pt x="5921668" y="5415543"/>
                </a:cubicBezTo>
                <a:cubicBezTo>
                  <a:pt x="5887926" y="5415543"/>
                  <a:pt x="5879491" y="5381801"/>
                  <a:pt x="5879491" y="5364930"/>
                </a:cubicBezTo>
                <a:cubicBezTo>
                  <a:pt x="5879491" y="5339624"/>
                  <a:pt x="5921668" y="5339624"/>
                  <a:pt x="5938539" y="5331188"/>
                </a:cubicBezTo>
                <a:cubicBezTo>
                  <a:pt x="5930103" y="5322753"/>
                  <a:pt x="5921668" y="5314318"/>
                  <a:pt x="5904797" y="5314318"/>
                </a:cubicBezTo>
                <a:cubicBezTo>
                  <a:pt x="5871055" y="5314318"/>
                  <a:pt x="5845749" y="5356495"/>
                  <a:pt x="5845749" y="5373366"/>
                </a:cubicBezTo>
                <a:cubicBezTo>
                  <a:pt x="5845749" y="5398672"/>
                  <a:pt x="5854185" y="5407107"/>
                  <a:pt x="5862620" y="5415543"/>
                </a:cubicBezTo>
                <a:cubicBezTo>
                  <a:pt x="5862620" y="5415543"/>
                  <a:pt x="5854185" y="5423978"/>
                  <a:pt x="5845749" y="5423978"/>
                </a:cubicBezTo>
                <a:cubicBezTo>
                  <a:pt x="5837314" y="5381801"/>
                  <a:pt x="5828878" y="5331188"/>
                  <a:pt x="5812008" y="5289011"/>
                </a:cubicBezTo>
                <a:cubicBezTo>
                  <a:pt x="5871055" y="5246834"/>
                  <a:pt x="5972281" y="5272140"/>
                  <a:pt x="6014458" y="5170915"/>
                </a:cubicBezTo>
                <a:cubicBezTo>
                  <a:pt x="6031329" y="5187786"/>
                  <a:pt x="6039764" y="5213093"/>
                  <a:pt x="6039764" y="5229963"/>
                </a:cubicBezTo>
                <a:close/>
                <a:moveTo>
                  <a:pt x="5803572" y="5364930"/>
                </a:moveTo>
                <a:lnTo>
                  <a:pt x="5803572" y="5440849"/>
                </a:lnTo>
                <a:cubicBezTo>
                  <a:pt x="5795137" y="5398672"/>
                  <a:pt x="5719218" y="5373366"/>
                  <a:pt x="5702347" y="5373366"/>
                </a:cubicBezTo>
                <a:cubicBezTo>
                  <a:pt x="5702347" y="5364930"/>
                  <a:pt x="5710782" y="5356495"/>
                  <a:pt x="5710782" y="5331188"/>
                </a:cubicBezTo>
                <a:cubicBezTo>
                  <a:pt x="5710782" y="5289011"/>
                  <a:pt x="5685476" y="5272140"/>
                  <a:pt x="5651734" y="5272140"/>
                </a:cubicBezTo>
                <a:cubicBezTo>
                  <a:pt x="5626428" y="5272140"/>
                  <a:pt x="5617993" y="5289011"/>
                  <a:pt x="5601122" y="5305882"/>
                </a:cubicBezTo>
                <a:cubicBezTo>
                  <a:pt x="5601122" y="5314318"/>
                  <a:pt x="5609557" y="5331188"/>
                  <a:pt x="5617993" y="5339624"/>
                </a:cubicBezTo>
                <a:cubicBezTo>
                  <a:pt x="5626428" y="5331188"/>
                  <a:pt x="5634864" y="5314318"/>
                  <a:pt x="5643299" y="5305882"/>
                </a:cubicBezTo>
                <a:cubicBezTo>
                  <a:pt x="5660170" y="5305882"/>
                  <a:pt x="5677041" y="5314318"/>
                  <a:pt x="5677041" y="5331188"/>
                </a:cubicBezTo>
                <a:cubicBezTo>
                  <a:pt x="5677041" y="5373366"/>
                  <a:pt x="5626428" y="5381801"/>
                  <a:pt x="5617993" y="5381801"/>
                </a:cubicBezTo>
                <a:cubicBezTo>
                  <a:pt x="5567380" y="5381801"/>
                  <a:pt x="5558945" y="5339624"/>
                  <a:pt x="5558945" y="5305882"/>
                </a:cubicBezTo>
                <a:cubicBezTo>
                  <a:pt x="5558945" y="5289011"/>
                  <a:pt x="5567380" y="5229963"/>
                  <a:pt x="5567380" y="5204657"/>
                </a:cubicBezTo>
                <a:cubicBezTo>
                  <a:pt x="5567380" y="5187786"/>
                  <a:pt x="5584251" y="5145609"/>
                  <a:pt x="5601122" y="5111867"/>
                </a:cubicBezTo>
                <a:cubicBezTo>
                  <a:pt x="5626428" y="5145609"/>
                  <a:pt x="5803572" y="5280576"/>
                  <a:pt x="5803572" y="5364930"/>
                </a:cubicBezTo>
                <a:close/>
                <a:moveTo>
                  <a:pt x="1096605" y="5103432"/>
                </a:moveTo>
                <a:cubicBezTo>
                  <a:pt x="1113476" y="5154045"/>
                  <a:pt x="1273749" y="5162480"/>
                  <a:pt x="1273749" y="5229963"/>
                </a:cubicBezTo>
                <a:cubicBezTo>
                  <a:pt x="1273749" y="5272140"/>
                  <a:pt x="1231572" y="5297447"/>
                  <a:pt x="1256878" y="5373366"/>
                </a:cubicBezTo>
                <a:cubicBezTo>
                  <a:pt x="1240007" y="5364930"/>
                  <a:pt x="1214701" y="5356495"/>
                  <a:pt x="1197830" y="5348059"/>
                </a:cubicBezTo>
                <a:cubicBezTo>
                  <a:pt x="1197830" y="5314318"/>
                  <a:pt x="1197830" y="5255270"/>
                  <a:pt x="1147218" y="5246834"/>
                </a:cubicBezTo>
                <a:cubicBezTo>
                  <a:pt x="1138782" y="5246834"/>
                  <a:pt x="1130347" y="5255270"/>
                  <a:pt x="1121911" y="5263705"/>
                </a:cubicBezTo>
                <a:cubicBezTo>
                  <a:pt x="1130347" y="5280576"/>
                  <a:pt x="1164089" y="5289011"/>
                  <a:pt x="1164089" y="5305882"/>
                </a:cubicBezTo>
                <a:cubicBezTo>
                  <a:pt x="1164089" y="5339624"/>
                  <a:pt x="1130347" y="5339624"/>
                  <a:pt x="1121911" y="5339624"/>
                </a:cubicBezTo>
                <a:cubicBezTo>
                  <a:pt x="1088170" y="5339624"/>
                  <a:pt x="1045993" y="5187786"/>
                  <a:pt x="1045993" y="5179351"/>
                </a:cubicBezTo>
                <a:cubicBezTo>
                  <a:pt x="1045993" y="5154045"/>
                  <a:pt x="1062864" y="5128738"/>
                  <a:pt x="1071299" y="5103432"/>
                </a:cubicBezTo>
                <a:lnTo>
                  <a:pt x="1096605" y="5103432"/>
                </a:lnTo>
                <a:close/>
                <a:moveTo>
                  <a:pt x="1324362" y="5170915"/>
                </a:moveTo>
                <a:cubicBezTo>
                  <a:pt x="1315926" y="5170915"/>
                  <a:pt x="1307491" y="5179351"/>
                  <a:pt x="1290620" y="5179351"/>
                </a:cubicBezTo>
                <a:cubicBezTo>
                  <a:pt x="1265314" y="5179351"/>
                  <a:pt x="1240007" y="5137174"/>
                  <a:pt x="1240007" y="5120303"/>
                </a:cubicBezTo>
                <a:cubicBezTo>
                  <a:pt x="1240007" y="5094997"/>
                  <a:pt x="1248443" y="5103432"/>
                  <a:pt x="1256878" y="5094997"/>
                </a:cubicBezTo>
                <a:cubicBezTo>
                  <a:pt x="1273749" y="5111867"/>
                  <a:pt x="1324362" y="5128738"/>
                  <a:pt x="1324362" y="5170915"/>
                </a:cubicBezTo>
                <a:close/>
                <a:moveTo>
                  <a:pt x="1501506" y="5179351"/>
                </a:moveTo>
                <a:cubicBezTo>
                  <a:pt x="1501506" y="5196222"/>
                  <a:pt x="1518376" y="5204657"/>
                  <a:pt x="1518376" y="5229963"/>
                </a:cubicBezTo>
                <a:cubicBezTo>
                  <a:pt x="1518376" y="5246834"/>
                  <a:pt x="1501506" y="5272140"/>
                  <a:pt x="1484635" y="5280576"/>
                </a:cubicBezTo>
                <a:lnTo>
                  <a:pt x="1425587" y="5280576"/>
                </a:lnTo>
                <a:cubicBezTo>
                  <a:pt x="1425587" y="5272140"/>
                  <a:pt x="1417151" y="5272140"/>
                  <a:pt x="1417151" y="5255270"/>
                </a:cubicBezTo>
                <a:cubicBezTo>
                  <a:pt x="1417151" y="5229963"/>
                  <a:pt x="1442458" y="5238399"/>
                  <a:pt x="1459328" y="5221528"/>
                </a:cubicBezTo>
                <a:cubicBezTo>
                  <a:pt x="1450893" y="5213093"/>
                  <a:pt x="1450893" y="5204657"/>
                  <a:pt x="1425587" y="5204657"/>
                </a:cubicBezTo>
                <a:cubicBezTo>
                  <a:pt x="1400280" y="5204657"/>
                  <a:pt x="1349668" y="5238399"/>
                  <a:pt x="1374974" y="5263705"/>
                </a:cubicBezTo>
                <a:cubicBezTo>
                  <a:pt x="1349668" y="5280576"/>
                  <a:pt x="1282185" y="5297447"/>
                  <a:pt x="1282185" y="5314318"/>
                </a:cubicBezTo>
                <a:cubicBezTo>
                  <a:pt x="1282185" y="5196222"/>
                  <a:pt x="1374974" y="5196222"/>
                  <a:pt x="1467764" y="5061255"/>
                </a:cubicBezTo>
                <a:cubicBezTo>
                  <a:pt x="1501506" y="5086561"/>
                  <a:pt x="1493070" y="5154045"/>
                  <a:pt x="1501506" y="5179351"/>
                </a:cubicBezTo>
                <a:close/>
                <a:moveTo>
                  <a:pt x="6200037" y="5145609"/>
                </a:moveTo>
                <a:cubicBezTo>
                  <a:pt x="6174731" y="5120303"/>
                  <a:pt x="6174731" y="5078126"/>
                  <a:pt x="6174731" y="5069690"/>
                </a:cubicBezTo>
                <a:cubicBezTo>
                  <a:pt x="6174731" y="5052819"/>
                  <a:pt x="6183166" y="5027513"/>
                  <a:pt x="6191602" y="5019078"/>
                </a:cubicBezTo>
                <a:lnTo>
                  <a:pt x="6200037" y="5145609"/>
                </a:lnTo>
                <a:close/>
                <a:moveTo>
                  <a:pt x="6385616" y="4968465"/>
                </a:moveTo>
                <a:cubicBezTo>
                  <a:pt x="6453100" y="5002207"/>
                  <a:pt x="6469971" y="5061255"/>
                  <a:pt x="6469971" y="5103432"/>
                </a:cubicBezTo>
                <a:cubicBezTo>
                  <a:pt x="6469971" y="5314318"/>
                  <a:pt x="5845749" y="5913233"/>
                  <a:pt x="5719218" y="5989152"/>
                </a:cubicBezTo>
                <a:cubicBezTo>
                  <a:pt x="5558945" y="6081941"/>
                  <a:pt x="5390236" y="6259085"/>
                  <a:pt x="5238399" y="6259085"/>
                </a:cubicBezTo>
                <a:cubicBezTo>
                  <a:pt x="5187786" y="6259085"/>
                  <a:pt x="5120303" y="6242214"/>
                  <a:pt x="5103432" y="6174731"/>
                </a:cubicBezTo>
                <a:cubicBezTo>
                  <a:pt x="5120303" y="6208473"/>
                  <a:pt x="5221528" y="6242214"/>
                  <a:pt x="5272140" y="6242214"/>
                </a:cubicBezTo>
                <a:cubicBezTo>
                  <a:pt x="5491461" y="6242214"/>
                  <a:pt x="6453100" y="5339624"/>
                  <a:pt x="6453100" y="5103432"/>
                </a:cubicBezTo>
                <a:cubicBezTo>
                  <a:pt x="6453100" y="5052819"/>
                  <a:pt x="6436229" y="4985336"/>
                  <a:pt x="6368745" y="4968465"/>
                </a:cubicBezTo>
                <a:lnTo>
                  <a:pt x="6385616" y="4968465"/>
                </a:lnTo>
                <a:close/>
                <a:moveTo>
                  <a:pt x="6174731" y="4968465"/>
                </a:moveTo>
                <a:cubicBezTo>
                  <a:pt x="6174731" y="4993771"/>
                  <a:pt x="6140989" y="5052819"/>
                  <a:pt x="6140989" y="5078126"/>
                </a:cubicBezTo>
                <a:cubicBezTo>
                  <a:pt x="6140989" y="5094997"/>
                  <a:pt x="6149424" y="5179351"/>
                  <a:pt x="6191602" y="5179351"/>
                </a:cubicBezTo>
                <a:cubicBezTo>
                  <a:pt x="6208472" y="5179351"/>
                  <a:pt x="6233779" y="5145609"/>
                  <a:pt x="6259085" y="5145609"/>
                </a:cubicBezTo>
                <a:cubicBezTo>
                  <a:pt x="6292827" y="5145609"/>
                  <a:pt x="6309698" y="5187786"/>
                  <a:pt x="6309698" y="5196222"/>
                </a:cubicBezTo>
                <a:cubicBezTo>
                  <a:pt x="6309698" y="5255270"/>
                  <a:pt x="6225343" y="5272140"/>
                  <a:pt x="6216908" y="5272140"/>
                </a:cubicBezTo>
                <a:cubicBezTo>
                  <a:pt x="6115683" y="5272140"/>
                  <a:pt x="6073506" y="5154045"/>
                  <a:pt x="6073506" y="5086561"/>
                </a:cubicBezTo>
                <a:cubicBezTo>
                  <a:pt x="6073506" y="5019078"/>
                  <a:pt x="6081941" y="5010642"/>
                  <a:pt x="6149424" y="4926288"/>
                </a:cubicBezTo>
                <a:cubicBezTo>
                  <a:pt x="6166295" y="4934723"/>
                  <a:pt x="6174731" y="4951594"/>
                  <a:pt x="6174731" y="4968465"/>
                </a:cubicBezTo>
                <a:close/>
                <a:moveTo>
                  <a:pt x="927897" y="4993771"/>
                </a:moveTo>
                <a:cubicBezTo>
                  <a:pt x="927897" y="5002207"/>
                  <a:pt x="902590" y="5044384"/>
                  <a:pt x="894155" y="5052819"/>
                </a:cubicBezTo>
                <a:cubicBezTo>
                  <a:pt x="894155" y="5035949"/>
                  <a:pt x="902590" y="5010642"/>
                  <a:pt x="902590" y="4985336"/>
                </a:cubicBezTo>
                <a:cubicBezTo>
                  <a:pt x="902590" y="4968465"/>
                  <a:pt x="894155" y="4951594"/>
                  <a:pt x="885720" y="4917853"/>
                </a:cubicBezTo>
                <a:cubicBezTo>
                  <a:pt x="902590" y="4926288"/>
                  <a:pt x="927897" y="4985336"/>
                  <a:pt x="927897" y="4993771"/>
                </a:cubicBezTo>
                <a:close/>
                <a:moveTo>
                  <a:pt x="6520583" y="4943159"/>
                </a:moveTo>
                <a:cubicBezTo>
                  <a:pt x="6562760" y="5002207"/>
                  <a:pt x="6571196" y="5052819"/>
                  <a:pt x="6571196" y="5094997"/>
                </a:cubicBezTo>
                <a:cubicBezTo>
                  <a:pt x="6571196" y="5440849"/>
                  <a:pt x="5609557" y="6233779"/>
                  <a:pt x="5449284" y="6292827"/>
                </a:cubicBezTo>
                <a:cubicBezTo>
                  <a:pt x="5322753" y="6343439"/>
                  <a:pt x="5331188" y="6360310"/>
                  <a:pt x="5246834" y="6360310"/>
                </a:cubicBezTo>
                <a:cubicBezTo>
                  <a:pt x="5229963" y="6360310"/>
                  <a:pt x="5196222" y="6360310"/>
                  <a:pt x="5187786" y="6351875"/>
                </a:cubicBezTo>
                <a:cubicBezTo>
                  <a:pt x="5137174" y="6343439"/>
                  <a:pt x="4985336" y="6259085"/>
                  <a:pt x="4985336" y="6191602"/>
                </a:cubicBezTo>
                <a:lnTo>
                  <a:pt x="4985336" y="6132554"/>
                </a:lnTo>
                <a:cubicBezTo>
                  <a:pt x="4985336" y="6132554"/>
                  <a:pt x="4976901" y="6124118"/>
                  <a:pt x="5002207" y="6124118"/>
                </a:cubicBezTo>
                <a:cubicBezTo>
                  <a:pt x="5019078" y="6124118"/>
                  <a:pt x="5035948" y="6132554"/>
                  <a:pt x="5044384" y="6149425"/>
                </a:cubicBezTo>
                <a:cubicBezTo>
                  <a:pt x="5061255" y="6157860"/>
                  <a:pt x="5069690" y="6191602"/>
                  <a:pt x="5078126" y="6208473"/>
                </a:cubicBezTo>
                <a:cubicBezTo>
                  <a:pt x="5128738" y="6275956"/>
                  <a:pt x="5196222" y="6292827"/>
                  <a:pt x="5246834" y="6292827"/>
                </a:cubicBezTo>
                <a:cubicBezTo>
                  <a:pt x="5407107" y="6292827"/>
                  <a:pt x="5533639" y="6157860"/>
                  <a:pt x="5702347" y="6039764"/>
                </a:cubicBezTo>
                <a:cubicBezTo>
                  <a:pt x="5963845" y="5845749"/>
                  <a:pt x="6267520" y="5525203"/>
                  <a:pt x="6444664" y="5272140"/>
                </a:cubicBezTo>
                <a:cubicBezTo>
                  <a:pt x="6469971" y="5229963"/>
                  <a:pt x="6486841" y="5179351"/>
                  <a:pt x="6495277" y="5128738"/>
                </a:cubicBezTo>
                <a:lnTo>
                  <a:pt x="6495277" y="5094997"/>
                </a:lnTo>
                <a:cubicBezTo>
                  <a:pt x="6495277" y="5002207"/>
                  <a:pt x="6469971" y="4951594"/>
                  <a:pt x="6326568" y="4917853"/>
                </a:cubicBezTo>
                <a:cubicBezTo>
                  <a:pt x="6326568" y="4900982"/>
                  <a:pt x="6318133" y="4884111"/>
                  <a:pt x="6318133" y="4867240"/>
                </a:cubicBezTo>
                <a:cubicBezTo>
                  <a:pt x="6335004" y="4867240"/>
                  <a:pt x="6360310" y="4858805"/>
                  <a:pt x="6385616" y="4858805"/>
                </a:cubicBezTo>
                <a:cubicBezTo>
                  <a:pt x="6419358" y="4858805"/>
                  <a:pt x="6486841" y="4884111"/>
                  <a:pt x="6520583" y="4943159"/>
                </a:cubicBezTo>
                <a:close/>
                <a:moveTo>
                  <a:pt x="607351" y="4951594"/>
                </a:moveTo>
                <a:cubicBezTo>
                  <a:pt x="598915" y="4968465"/>
                  <a:pt x="598915" y="5002207"/>
                  <a:pt x="598915" y="5019078"/>
                </a:cubicBezTo>
                <a:cubicBezTo>
                  <a:pt x="598915" y="5094997"/>
                  <a:pt x="733882" y="5255270"/>
                  <a:pt x="759188" y="5305882"/>
                </a:cubicBezTo>
                <a:cubicBezTo>
                  <a:pt x="911026" y="5542074"/>
                  <a:pt x="1568989" y="6208473"/>
                  <a:pt x="1788310" y="6208473"/>
                </a:cubicBezTo>
                <a:cubicBezTo>
                  <a:pt x="1838923" y="6208473"/>
                  <a:pt x="1838923" y="6216908"/>
                  <a:pt x="1889535" y="6166295"/>
                </a:cubicBezTo>
                <a:cubicBezTo>
                  <a:pt x="1906406" y="6149425"/>
                  <a:pt x="1914841" y="6124118"/>
                  <a:pt x="1931712" y="6115683"/>
                </a:cubicBezTo>
                <a:cubicBezTo>
                  <a:pt x="1881100" y="6216908"/>
                  <a:pt x="1855793" y="6216908"/>
                  <a:pt x="1788310" y="6216908"/>
                </a:cubicBezTo>
                <a:cubicBezTo>
                  <a:pt x="1653343" y="6216908"/>
                  <a:pt x="1594295" y="6140989"/>
                  <a:pt x="1450893" y="6039764"/>
                </a:cubicBezTo>
                <a:cubicBezTo>
                  <a:pt x="1315926" y="5946974"/>
                  <a:pt x="1155653" y="5812008"/>
                  <a:pt x="1037557" y="5677041"/>
                </a:cubicBezTo>
                <a:cubicBezTo>
                  <a:pt x="1012251" y="5643299"/>
                  <a:pt x="590480" y="5162480"/>
                  <a:pt x="590480" y="5035949"/>
                </a:cubicBezTo>
                <a:cubicBezTo>
                  <a:pt x="590480" y="4985336"/>
                  <a:pt x="607351" y="4841934"/>
                  <a:pt x="700140" y="4841934"/>
                </a:cubicBezTo>
                <a:cubicBezTo>
                  <a:pt x="683269" y="4867240"/>
                  <a:pt x="624221" y="4900982"/>
                  <a:pt x="607351" y="4951594"/>
                </a:cubicBezTo>
                <a:close/>
                <a:moveTo>
                  <a:pt x="6588067" y="4993771"/>
                </a:moveTo>
                <a:cubicBezTo>
                  <a:pt x="6604937" y="4960030"/>
                  <a:pt x="6630244" y="4917853"/>
                  <a:pt x="6630244" y="4892546"/>
                </a:cubicBezTo>
                <a:cubicBezTo>
                  <a:pt x="6630244" y="4858805"/>
                  <a:pt x="6596502" y="4841934"/>
                  <a:pt x="6588067" y="4816628"/>
                </a:cubicBezTo>
                <a:cubicBezTo>
                  <a:pt x="6638679" y="4799757"/>
                  <a:pt x="6647114" y="4867240"/>
                  <a:pt x="6647114" y="4892546"/>
                </a:cubicBezTo>
                <a:cubicBezTo>
                  <a:pt x="6647114" y="4909417"/>
                  <a:pt x="6638679" y="4985336"/>
                  <a:pt x="6588067" y="4993771"/>
                </a:cubicBezTo>
                <a:close/>
                <a:moveTo>
                  <a:pt x="1020686" y="5002207"/>
                </a:moveTo>
                <a:cubicBezTo>
                  <a:pt x="1020686" y="5103432"/>
                  <a:pt x="961638" y="5179351"/>
                  <a:pt x="868849" y="5179351"/>
                </a:cubicBezTo>
                <a:cubicBezTo>
                  <a:pt x="818236" y="5179351"/>
                  <a:pt x="767624" y="5145609"/>
                  <a:pt x="767624" y="5094997"/>
                </a:cubicBezTo>
                <a:cubicBezTo>
                  <a:pt x="767624" y="5044384"/>
                  <a:pt x="809801" y="5044384"/>
                  <a:pt x="826672" y="5044384"/>
                </a:cubicBezTo>
                <a:cubicBezTo>
                  <a:pt x="860413" y="5044384"/>
                  <a:pt x="835107" y="5052819"/>
                  <a:pt x="894155" y="5111867"/>
                </a:cubicBezTo>
                <a:cubicBezTo>
                  <a:pt x="944768" y="5069690"/>
                  <a:pt x="953203" y="5027513"/>
                  <a:pt x="953203" y="4985336"/>
                </a:cubicBezTo>
                <a:cubicBezTo>
                  <a:pt x="953203" y="4934723"/>
                  <a:pt x="902590" y="4867240"/>
                  <a:pt x="902590" y="4850369"/>
                </a:cubicBezTo>
                <a:cubicBezTo>
                  <a:pt x="902590" y="4825063"/>
                  <a:pt x="911026" y="4816628"/>
                  <a:pt x="911026" y="4799757"/>
                </a:cubicBezTo>
                <a:cubicBezTo>
                  <a:pt x="970074" y="4825063"/>
                  <a:pt x="1020686" y="4934723"/>
                  <a:pt x="1020686" y="5002207"/>
                </a:cubicBezTo>
                <a:close/>
                <a:moveTo>
                  <a:pt x="1003816" y="4825063"/>
                </a:moveTo>
                <a:cubicBezTo>
                  <a:pt x="1003816" y="4816628"/>
                  <a:pt x="970074" y="4782886"/>
                  <a:pt x="1012251" y="4791321"/>
                </a:cubicBezTo>
                <a:cubicBezTo>
                  <a:pt x="1012251" y="4799757"/>
                  <a:pt x="1020686" y="4816628"/>
                  <a:pt x="1003816" y="4825063"/>
                </a:cubicBezTo>
                <a:close/>
                <a:moveTo>
                  <a:pt x="742317" y="4740709"/>
                </a:moveTo>
                <a:lnTo>
                  <a:pt x="742317" y="4791321"/>
                </a:lnTo>
                <a:cubicBezTo>
                  <a:pt x="725447" y="4808192"/>
                  <a:pt x="691705" y="4799757"/>
                  <a:pt x="674834" y="4808192"/>
                </a:cubicBezTo>
                <a:cubicBezTo>
                  <a:pt x="590480" y="4841934"/>
                  <a:pt x="556738" y="4943159"/>
                  <a:pt x="556738" y="5019078"/>
                </a:cubicBezTo>
                <a:cubicBezTo>
                  <a:pt x="556738" y="5111867"/>
                  <a:pt x="624221" y="5179351"/>
                  <a:pt x="700140" y="5314318"/>
                </a:cubicBezTo>
                <a:cubicBezTo>
                  <a:pt x="860413" y="5584251"/>
                  <a:pt x="1552118" y="6259085"/>
                  <a:pt x="1796745" y="6259085"/>
                </a:cubicBezTo>
                <a:cubicBezTo>
                  <a:pt x="1822052" y="6259085"/>
                  <a:pt x="1923277" y="6216908"/>
                  <a:pt x="1931712" y="6191602"/>
                </a:cubicBezTo>
                <a:cubicBezTo>
                  <a:pt x="1948583" y="6149425"/>
                  <a:pt x="1965454" y="6115683"/>
                  <a:pt x="1973889" y="6081941"/>
                </a:cubicBezTo>
                <a:cubicBezTo>
                  <a:pt x="1990760" y="6073506"/>
                  <a:pt x="2016066" y="6073506"/>
                  <a:pt x="2041373" y="6065070"/>
                </a:cubicBezTo>
                <a:cubicBezTo>
                  <a:pt x="2041373" y="6073506"/>
                  <a:pt x="2049808" y="6073506"/>
                  <a:pt x="2049808" y="6098812"/>
                </a:cubicBezTo>
                <a:cubicBezTo>
                  <a:pt x="2049808" y="6216908"/>
                  <a:pt x="1940148" y="6343439"/>
                  <a:pt x="1813616" y="6343439"/>
                </a:cubicBezTo>
                <a:cubicBezTo>
                  <a:pt x="1687085" y="6343439"/>
                  <a:pt x="1543683" y="6242214"/>
                  <a:pt x="1417151" y="6140989"/>
                </a:cubicBezTo>
                <a:cubicBezTo>
                  <a:pt x="1248443" y="6006022"/>
                  <a:pt x="1029122" y="5854185"/>
                  <a:pt x="877284" y="5660170"/>
                </a:cubicBezTo>
                <a:cubicBezTo>
                  <a:pt x="742317" y="5491462"/>
                  <a:pt x="480819" y="5204657"/>
                  <a:pt x="480819" y="5019078"/>
                </a:cubicBezTo>
                <a:cubicBezTo>
                  <a:pt x="480819" y="4926288"/>
                  <a:pt x="548303" y="4757580"/>
                  <a:pt x="674834" y="4740709"/>
                </a:cubicBezTo>
                <a:lnTo>
                  <a:pt x="742317" y="4740709"/>
                </a:lnTo>
                <a:close/>
                <a:moveTo>
                  <a:pt x="6731469" y="4723838"/>
                </a:moveTo>
                <a:lnTo>
                  <a:pt x="6756775" y="4723838"/>
                </a:lnTo>
                <a:cubicBezTo>
                  <a:pt x="6756775" y="4723838"/>
                  <a:pt x="6756775" y="4732273"/>
                  <a:pt x="6731469" y="4723838"/>
                </a:cubicBezTo>
                <a:close/>
                <a:moveTo>
                  <a:pt x="6832694" y="4698532"/>
                </a:moveTo>
                <a:cubicBezTo>
                  <a:pt x="6815823" y="4723838"/>
                  <a:pt x="6815823" y="4808192"/>
                  <a:pt x="6773646" y="4825063"/>
                </a:cubicBezTo>
                <a:cubicBezTo>
                  <a:pt x="6765210" y="4808192"/>
                  <a:pt x="6756775" y="4799757"/>
                  <a:pt x="6756775" y="4774450"/>
                </a:cubicBezTo>
                <a:cubicBezTo>
                  <a:pt x="6756775" y="4757580"/>
                  <a:pt x="6782081" y="4723838"/>
                  <a:pt x="6807388" y="4698532"/>
                </a:cubicBezTo>
                <a:lnTo>
                  <a:pt x="6832694" y="4698532"/>
                </a:lnTo>
                <a:close/>
                <a:moveTo>
                  <a:pt x="472384" y="4766015"/>
                </a:moveTo>
                <a:cubicBezTo>
                  <a:pt x="472384" y="4791321"/>
                  <a:pt x="480819" y="4825063"/>
                  <a:pt x="489255" y="4850369"/>
                </a:cubicBezTo>
                <a:cubicBezTo>
                  <a:pt x="463948" y="4841934"/>
                  <a:pt x="438642" y="4782886"/>
                  <a:pt x="438642" y="4766015"/>
                </a:cubicBezTo>
                <a:cubicBezTo>
                  <a:pt x="438642" y="4740709"/>
                  <a:pt x="463948" y="4715402"/>
                  <a:pt x="489255" y="4690096"/>
                </a:cubicBezTo>
                <a:lnTo>
                  <a:pt x="506125" y="4698532"/>
                </a:lnTo>
                <a:cubicBezTo>
                  <a:pt x="489255" y="4715402"/>
                  <a:pt x="472384" y="4749144"/>
                  <a:pt x="472384" y="4766015"/>
                </a:cubicBezTo>
                <a:close/>
                <a:moveTo>
                  <a:pt x="6748340" y="4875676"/>
                </a:moveTo>
                <a:cubicBezTo>
                  <a:pt x="6748340" y="4917853"/>
                  <a:pt x="6680856" y="5086561"/>
                  <a:pt x="6604937" y="5094997"/>
                </a:cubicBezTo>
                <a:cubicBezTo>
                  <a:pt x="6604937" y="5078126"/>
                  <a:pt x="6596502" y="5052819"/>
                  <a:pt x="6596502" y="5035949"/>
                </a:cubicBezTo>
                <a:cubicBezTo>
                  <a:pt x="6596502" y="5010642"/>
                  <a:pt x="6621808" y="5010642"/>
                  <a:pt x="6630244" y="5002207"/>
                </a:cubicBezTo>
                <a:cubicBezTo>
                  <a:pt x="6638679" y="4985336"/>
                  <a:pt x="6680856" y="4892546"/>
                  <a:pt x="6680856" y="4867240"/>
                </a:cubicBezTo>
                <a:cubicBezTo>
                  <a:pt x="6680856" y="4833498"/>
                  <a:pt x="6604937" y="4766015"/>
                  <a:pt x="6588067" y="4757580"/>
                </a:cubicBezTo>
                <a:cubicBezTo>
                  <a:pt x="6545889" y="4774450"/>
                  <a:pt x="6562760" y="4841934"/>
                  <a:pt x="6512148" y="4841934"/>
                </a:cubicBezTo>
                <a:cubicBezTo>
                  <a:pt x="6486841" y="4841934"/>
                  <a:pt x="6444664" y="4799757"/>
                  <a:pt x="6444664" y="4782886"/>
                </a:cubicBezTo>
                <a:cubicBezTo>
                  <a:pt x="6444664" y="4715402"/>
                  <a:pt x="6537454" y="4681661"/>
                  <a:pt x="6562760" y="4681661"/>
                </a:cubicBezTo>
                <a:cubicBezTo>
                  <a:pt x="6680856" y="4681661"/>
                  <a:pt x="6748340" y="4791321"/>
                  <a:pt x="6748340" y="4875676"/>
                </a:cubicBezTo>
                <a:close/>
                <a:moveTo>
                  <a:pt x="6014458" y="4681661"/>
                </a:moveTo>
                <a:cubicBezTo>
                  <a:pt x="6014458" y="4698532"/>
                  <a:pt x="5997587" y="4723838"/>
                  <a:pt x="5997587" y="4740709"/>
                </a:cubicBezTo>
                <a:cubicBezTo>
                  <a:pt x="5997587" y="4757580"/>
                  <a:pt x="6056635" y="4850369"/>
                  <a:pt x="6056635" y="4892546"/>
                </a:cubicBezTo>
                <a:cubicBezTo>
                  <a:pt x="6056635" y="4934723"/>
                  <a:pt x="6006022" y="4968465"/>
                  <a:pt x="6006022" y="4993771"/>
                </a:cubicBezTo>
                <a:cubicBezTo>
                  <a:pt x="6006022" y="5010642"/>
                  <a:pt x="6022893" y="5019078"/>
                  <a:pt x="6022893" y="5044384"/>
                </a:cubicBezTo>
                <a:cubicBezTo>
                  <a:pt x="6022893" y="5086561"/>
                  <a:pt x="5955410" y="5128738"/>
                  <a:pt x="5938539" y="5128738"/>
                </a:cubicBezTo>
                <a:cubicBezTo>
                  <a:pt x="5921668" y="5128738"/>
                  <a:pt x="5913233" y="5120303"/>
                  <a:pt x="5904797" y="5111867"/>
                </a:cubicBezTo>
                <a:cubicBezTo>
                  <a:pt x="5921668" y="5069690"/>
                  <a:pt x="5938539" y="5086561"/>
                  <a:pt x="5963845" y="5061255"/>
                </a:cubicBezTo>
                <a:cubicBezTo>
                  <a:pt x="5938539" y="5019078"/>
                  <a:pt x="5913233" y="5019078"/>
                  <a:pt x="5904797" y="5019078"/>
                </a:cubicBezTo>
                <a:cubicBezTo>
                  <a:pt x="5854185" y="5019078"/>
                  <a:pt x="5744524" y="5103432"/>
                  <a:pt x="5778266" y="5179351"/>
                </a:cubicBezTo>
                <a:cubicBezTo>
                  <a:pt x="5769830" y="5179351"/>
                  <a:pt x="5752960" y="5179351"/>
                  <a:pt x="5744524" y="5187786"/>
                </a:cubicBezTo>
                <a:cubicBezTo>
                  <a:pt x="5736089" y="5179351"/>
                  <a:pt x="5736089" y="5162480"/>
                  <a:pt x="5736089" y="5145609"/>
                </a:cubicBezTo>
                <a:cubicBezTo>
                  <a:pt x="5736089" y="5120303"/>
                  <a:pt x="5744524" y="5086561"/>
                  <a:pt x="5752960" y="5061255"/>
                </a:cubicBezTo>
                <a:cubicBezTo>
                  <a:pt x="5744524" y="5052819"/>
                  <a:pt x="5744524" y="5044384"/>
                  <a:pt x="5727653" y="5044384"/>
                </a:cubicBezTo>
                <a:cubicBezTo>
                  <a:pt x="5702347" y="5044384"/>
                  <a:pt x="5702347" y="5069690"/>
                  <a:pt x="5685476" y="5086561"/>
                </a:cubicBezTo>
                <a:cubicBezTo>
                  <a:pt x="5651734" y="5061255"/>
                  <a:pt x="5651734" y="5052819"/>
                  <a:pt x="5651734" y="5044384"/>
                </a:cubicBezTo>
                <a:cubicBezTo>
                  <a:pt x="5651734" y="5002207"/>
                  <a:pt x="5693912" y="4985336"/>
                  <a:pt x="5719218" y="4985336"/>
                </a:cubicBezTo>
                <a:cubicBezTo>
                  <a:pt x="5736089" y="4985336"/>
                  <a:pt x="5769830" y="5002207"/>
                  <a:pt x="5786701" y="5002207"/>
                </a:cubicBezTo>
                <a:cubicBezTo>
                  <a:pt x="5812008" y="5002207"/>
                  <a:pt x="5820443" y="4976901"/>
                  <a:pt x="5845749" y="4976901"/>
                </a:cubicBezTo>
                <a:cubicBezTo>
                  <a:pt x="5871055" y="4968465"/>
                  <a:pt x="5904797" y="4976901"/>
                  <a:pt x="5921668" y="4968465"/>
                </a:cubicBezTo>
                <a:cubicBezTo>
                  <a:pt x="5963845" y="4951594"/>
                  <a:pt x="6014458" y="4900982"/>
                  <a:pt x="6014458" y="4884111"/>
                </a:cubicBezTo>
                <a:cubicBezTo>
                  <a:pt x="6014458" y="4858805"/>
                  <a:pt x="5980716" y="4808192"/>
                  <a:pt x="5955410" y="4808192"/>
                </a:cubicBezTo>
                <a:cubicBezTo>
                  <a:pt x="5938539" y="4808192"/>
                  <a:pt x="5921668" y="4825063"/>
                  <a:pt x="5904797" y="4841934"/>
                </a:cubicBezTo>
                <a:cubicBezTo>
                  <a:pt x="5913233" y="4850369"/>
                  <a:pt x="5921668" y="4867240"/>
                  <a:pt x="5930103" y="4875676"/>
                </a:cubicBezTo>
                <a:cubicBezTo>
                  <a:pt x="5921668" y="4884111"/>
                  <a:pt x="5904797" y="4909417"/>
                  <a:pt x="5887926" y="4909417"/>
                </a:cubicBezTo>
                <a:cubicBezTo>
                  <a:pt x="5862620" y="4909417"/>
                  <a:pt x="5837314" y="4858805"/>
                  <a:pt x="5837314" y="4841934"/>
                </a:cubicBezTo>
                <a:cubicBezTo>
                  <a:pt x="5837314" y="4782886"/>
                  <a:pt x="5896362" y="4782886"/>
                  <a:pt x="5930103" y="4740709"/>
                </a:cubicBezTo>
                <a:cubicBezTo>
                  <a:pt x="5955410" y="4698532"/>
                  <a:pt x="5963845" y="4647919"/>
                  <a:pt x="6006022" y="4622613"/>
                </a:cubicBezTo>
                <a:cubicBezTo>
                  <a:pt x="6006022" y="4639484"/>
                  <a:pt x="6014458" y="4656354"/>
                  <a:pt x="6014458" y="4681661"/>
                </a:cubicBezTo>
                <a:close/>
                <a:moveTo>
                  <a:pt x="6545889" y="4647919"/>
                </a:moveTo>
                <a:cubicBezTo>
                  <a:pt x="6537454" y="4647919"/>
                  <a:pt x="6495277" y="4664790"/>
                  <a:pt x="6495277" y="4639484"/>
                </a:cubicBezTo>
                <a:cubicBezTo>
                  <a:pt x="6495277" y="4622613"/>
                  <a:pt x="6503712" y="4614177"/>
                  <a:pt x="6520583" y="4597307"/>
                </a:cubicBezTo>
                <a:cubicBezTo>
                  <a:pt x="6537454" y="4614177"/>
                  <a:pt x="6545889" y="4631048"/>
                  <a:pt x="6545889" y="4647919"/>
                </a:cubicBezTo>
                <a:close/>
                <a:moveTo>
                  <a:pt x="388030" y="4597307"/>
                </a:moveTo>
                <a:cubicBezTo>
                  <a:pt x="388030" y="4605742"/>
                  <a:pt x="371159" y="4614177"/>
                  <a:pt x="354288" y="4622613"/>
                </a:cubicBezTo>
                <a:cubicBezTo>
                  <a:pt x="354288" y="4614177"/>
                  <a:pt x="345852" y="4597307"/>
                  <a:pt x="354288" y="4588871"/>
                </a:cubicBezTo>
                <a:cubicBezTo>
                  <a:pt x="362723" y="4588871"/>
                  <a:pt x="379594" y="4597307"/>
                  <a:pt x="388030" y="4597307"/>
                </a:cubicBezTo>
                <a:close/>
                <a:moveTo>
                  <a:pt x="632657" y="4681661"/>
                </a:moveTo>
                <a:cubicBezTo>
                  <a:pt x="632657" y="4723838"/>
                  <a:pt x="598915" y="4749144"/>
                  <a:pt x="573609" y="4749144"/>
                </a:cubicBezTo>
                <a:cubicBezTo>
                  <a:pt x="480819" y="4749144"/>
                  <a:pt x="590480" y="4647919"/>
                  <a:pt x="514561" y="4647919"/>
                </a:cubicBezTo>
                <a:cubicBezTo>
                  <a:pt x="421771" y="4647919"/>
                  <a:pt x="413336" y="4740709"/>
                  <a:pt x="413336" y="4766015"/>
                </a:cubicBezTo>
                <a:cubicBezTo>
                  <a:pt x="413336" y="4791321"/>
                  <a:pt x="463948" y="4875676"/>
                  <a:pt x="463948" y="4900982"/>
                </a:cubicBezTo>
                <a:cubicBezTo>
                  <a:pt x="463948" y="4917853"/>
                  <a:pt x="455513" y="4934723"/>
                  <a:pt x="455513" y="4960030"/>
                </a:cubicBezTo>
                <a:cubicBezTo>
                  <a:pt x="447077" y="4960030"/>
                  <a:pt x="455513" y="4968465"/>
                  <a:pt x="430207" y="4968465"/>
                </a:cubicBezTo>
                <a:cubicBezTo>
                  <a:pt x="362723" y="4968465"/>
                  <a:pt x="328982" y="4782886"/>
                  <a:pt x="328982" y="4782886"/>
                </a:cubicBezTo>
                <a:cubicBezTo>
                  <a:pt x="328982" y="4723838"/>
                  <a:pt x="396465" y="4572000"/>
                  <a:pt x="506125" y="4572000"/>
                </a:cubicBezTo>
                <a:cubicBezTo>
                  <a:pt x="582044" y="4572000"/>
                  <a:pt x="632657" y="4622613"/>
                  <a:pt x="632657" y="4681661"/>
                </a:cubicBezTo>
                <a:close/>
                <a:moveTo>
                  <a:pt x="328982" y="4656354"/>
                </a:moveTo>
                <a:cubicBezTo>
                  <a:pt x="328982" y="4681661"/>
                  <a:pt x="320546" y="4690096"/>
                  <a:pt x="312111" y="4698532"/>
                </a:cubicBezTo>
                <a:cubicBezTo>
                  <a:pt x="269934" y="4673225"/>
                  <a:pt x="236192" y="4614177"/>
                  <a:pt x="236192" y="4580436"/>
                </a:cubicBezTo>
                <a:cubicBezTo>
                  <a:pt x="236192" y="4563565"/>
                  <a:pt x="244627" y="4546694"/>
                  <a:pt x="244627" y="4546694"/>
                </a:cubicBezTo>
                <a:cubicBezTo>
                  <a:pt x="286804" y="4555129"/>
                  <a:pt x="328982" y="4639484"/>
                  <a:pt x="328982" y="4656354"/>
                </a:cubicBezTo>
                <a:close/>
                <a:moveTo>
                  <a:pt x="6520583" y="4555129"/>
                </a:moveTo>
                <a:cubicBezTo>
                  <a:pt x="6520583" y="4572000"/>
                  <a:pt x="6486841" y="4597307"/>
                  <a:pt x="6461535" y="4622613"/>
                </a:cubicBezTo>
                <a:cubicBezTo>
                  <a:pt x="6461535" y="4639484"/>
                  <a:pt x="6469971" y="4664790"/>
                  <a:pt x="6461535" y="4690096"/>
                </a:cubicBezTo>
                <a:cubicBezTo>
                  <a:pt x="6453100" y="4681661"/>
                  <a:pt x="6436229" y="4656354"/>
                  <a:pt x="6436229" y="4639484"/>
                </a:cubicBezTo>
                <a:cubicBezTo>
                  <a:pt x="6436229" y="4605742"/>
                  <a:pt x="6444664" y="4572000"/>
                  <a:pt x="6512148" y="4538259"/>
                </a:cubicBezTo>
                <a:cubicBezTo>
                  <a:pt x="6512148" y="4538259"/>
                  <a:pt x="6520583" y="4529823"/>
                  <a:pt x="6520583" y="4555129"/>
                </a:cubicBezTo>
                <a:close/>
                <a:moveTo>
                  <a:pt x="1130347" y="4563565"/>
                </a:moveTo>
                <a:cubicBezTo>
                  <a:pt x="1138782" y="4588871"/>
                  <a:pt x="1138782" y="4622613"/>
                  <a:pt x="1130347" y="4656354"/>
                </a:cubicBezTo>
                <a:cubicBezTo>
                  <a:pt x="1180959" y="4698532"/>
                  <a:pt x="1256878" y="4664790"/>
                  <a:pt x="1256878" y="4749144"/>
                </a:cubicBezTo>
                <a:cubicBezTo>
                  <a:pt x="1256878" y="4766015"/>
                  <a:pt x="1231572" y="4791321"/>
                  <a:pt x="1214701" y="4791321"/>
                </a:cubicBezTo>
                <a:cubicBezTo>
                  <a:pt x="1180959" y="4791321"/>
                  <a:pt x="1189395" y="4740709"/>
                  <a:pt x="1189395" y="4723838"/>
                </a:cubicBezTo>
                <a:cubicBezTo>
                  <a:pt x="1180959" y="4715402"/>
                  <a:pt x="1189395" y="4715402"/>
                  <a:pt x="1164089" y="4715402"/>
                </a:cubicBezTo>
                <a:cubicBezTo>
                  <a:pt x="1121911" y="4715402"/>
                  <a:pt x="1105041" y="4774450"/>
                  <a:pt x="1105041" y="4782886"/>
                </a:cubicBezTo>
                <a:cubicBezTo>
                  <a:pt x="1105041" y="4867240"/>
                  <a:pt x="1189395" y="4850369"/>
                  <a:pt x="1240007" y="4858805"/>
                </a:cubicBezTo>
                <a:cubicBezTo>
                  <a:pt x="1256878" y="4858805"/>
                  <a:pt x="1282185" y="4884111"/>
                  <a:pt x="1299055" y="4892546"/>
                </a:cubicBezTo>
                <a:cubicBezTo>
                  <a:pt x="1315926" y="4900982"/>
                  <a:pt x="1341233" y="4884111"/>
                  <a:pt x="1366539" y="4892546"/>
                </a:cubicBezTo>
                <a:cubicBezTo>
                  <a:pt x="1383410" y="4892546"/>
                  <a:pt x="1425587" y="4934723"/>
                  <a:pt x="1425587" y="4951594"/>
                </a:cubicBezTo>
                <a:lnTo>
                  <a:pt x="1417151" y="4976901"/>
                </a:lnTo>
                <a:cubicBezTo>
                  <a:pt x="1408716" y="4976901"/>
                  <a:pt x="1408716" y="4985336"/>
                  <a:pt x="1391845" y="4985336"/>
                </a:cubicBezTo>
                <a:cubicBezTo>
                  <a:pt x="1366539" y="4985336"/>
                  <a:pt x="1374974" y="4968465"/>
                  <a:pt x="1358103" y="4951594"/>
                </a:cubicBezTo>
                <a:cubicBezTo>
                  <a:pt x="1307491" y="4968465"/>
                  <a:pt x="1358103" y="5035949"/>
                  <a:pt x="1307491" y="5086561"/>
                </a:cubicBezTo>
                <a:lnTo>
                  <a:pt x="1282185" y="5086561"/>
                </a:lnTo>
                <a:cubicBezTo>
                  <a:pt x="1282185" y="5086561"/>
                  <a:pt x="1273749" y="5086561"/>
                  <a:pt x="1273749" y="5069690"/>
                </a:cubicBezTo>
                <a:cubicBezTo>
                  <a:pt x="1273749" y="5044384"/>
                  <a:pt x="1290620" y="5027513"/>
                  <a:pt x="1290620" y="5002207"/>
                </a:cubicBezTo>
                <a:cubicBezTo>
                  <a:pt x="1290620" y="4943159"/>
                  <a:pt x="1206266" y="4909417"/>
                  <a:pt x="1189395" y="4909417"/>
                </a:cubicBezTo>
                <a:cubicBezTo>
                  <a:pt x="1172524" y="4909417"/>
                  <a:pt x="1138782" y="4909417"/>
                  <a:pt x="1130347" y="4951594"/>
                </a:cubicBezTo>
                <a:cubicBezTo>
                  <a:pt x="1147218" y="4968465"/>
                  <a:pt x="1172524" y="4976901"/>
                  <a:pt x="1189395" y="4993771"/>
                </a:cubicBezTo>
                <a:cubicBezTo>
                  <a:pt x="1189395" y="5010642"/>
                  <a:pt x="1172524" y="5035949"/>
                  <a:pt x="1155653" y="5035949"/>
                </a:cubicBezTo>
                <a:cubicBezTo>
                  <a:pt x="1105041" y="5035949"/>
                  <a:pt x="1079734" y="4968465"/>
                  <a:pt x="1079734" y="4951594"/>
                </a:cubicBezTo>
                <a:cubicBezTo>
                  <a:pt x="1079734" y="4934723"/>
                  <a:pt x="1105041" y="4909417"/>
                  <a:pt x="1105041" y="4892546"/>
                </a:cubicBezTo>
                <a:cubicBezTo>
                  <a:pt x="1105041" y="4867240"/>
                  <a:pt x="1054428" y="4816628"/>
                  <a:pt x="1054428" y="4791321"/>
                </a:cubicBezTo>
                <a:cubicBezTo>
                  <a:pt x="1054428" y="4774450"/>
                  <a:pt x="1105041" y="4681661"/>
                  <a:pt x="1105041" y="4673225"/>
                </a:cubicBezTo>
                <a:cubicBezTo>
                  <a:pt x="1105041" y="4647919"/>
                  <a:pt x="1088170" y="4605742"/>
                  <a:pt x="1088170" y="4588871"/>
                </a:cubicBezTo>
                <a:cubicBezTo>
                  <a:pt x="1088170" y="4555129"/>
                  <a:pt x="1079734" y="4538259"/>
                  <a:pt x="1121911" y="4504517"/>
                </a:cubicBezTo>
                <a:cubicBezTo>
                  <a:pt x="1121911" y="4521388"/>
                  <a:pt x="1130347" y="4546694"/>
                  <a:pt x="1130347" y="4563565"/>
                </a:cubicBezTo>
                <a:close/>
                <a:moveTo>
                  <a:pt x="565173" y="4538259"/>
                </a:moveTo>
                <a:lnTo>
                  <a:pt x="522996" y="4546694"/>
                </a:lnTo>
                <a:cubicBezTo>
                  <a:pt x="522996" y="4521388"/>
                  <a:pt x="531432" y="4504517"/>
                  <a:pt x="548303" y="4487646"/>
                </a:cubicBezTo>
                <a:cubicBezTo>
                  <a:pt x="556738" y="4496081"/>
                  <a:pt x="565173" y="4512952"/>
                  <a:pt x="565173" y="4538259"/>
                </a:cubicBezTo>
                <a:close/>
                <a:moveTo>
                  <a:pt x="6545889" y="4470775"/>
                </a:moveTo>
                <a:cubicBezTo>
                  <a:pt x="6478406" y="4546694"/>
                  <a:pt x="6402487" y="4546694"/>
                  <a:pt x="6402487" y="4631048"/>
                </a:cubicBezTo>
                <a:cubicBezTo>
                  <a:pt x="6402487" y="4656354"/>
                  <a:pt x="6419358" y="4698532"/>
                  <a:pt x="6436229" y="4723838"/>
                </a:cubicBezTo>
                <a:cubicBezTo>
                  <a:pt x="6427793" y="4732273"/>
                  <a:pt x="6427793" y="4740709"/>
                  <a:pt x="6419358" y="4749144"/>
                </a:cubicBezTo>
                <a:cubicBezTo>
                  <a:pt x="6368745" y="4732273"/>
                  <a:pt x="6343439" y="4647919"/>
                  <a:pt x="6343439" y="4622613"/>
                </a:cubicBezTo>
                <a:cubicBezTo>
                  <a:pt x="6343439" y="4529823"/>
                  <a:pt x="6377181" y="4521388"/>
                  <a:pt x="6495277" y="4470775"/>
                </a:cubicBezTo>
                <a:lnTo>
                  <a:pt x="6545889" y="4470775"/>
                </a:lnTo>
                <a:close/>
                <a:moveTo>
                  <a:pt x="598915" y="4563565"/>
                </a:moveTo>
                <a:cubicBezTo>
                  <a:pt x="590480" y="4555129"/>
                  <a:pt x="598915" y="4546694"/>
                  <a:pt x="598915" y="4529823"/>
                </a:cubicBezTo>
                <a:cubicBezTo>
                  <a:pt x="598915" y="4504517"/>
                  <a:pt x="573609" y="4479211"/>
                  <a:pt x="556738" y="4453904"/>
                </a:cubicBezTo>
                <a:cubicBezTo>
                  <a:pt x="582044" y="4462340"/>
                  <a:pt x="590480" y="4487646"/>
                  <a:pt x="607351" y="4512952"/>
                </a:cubicBezTo>
                <a:lnTo>
                  <a:pt x="598915" y="4563565"/>
                </a:lnTo>
                <a:close/>
                <a:moveTo>
                  <a:pt x="6849565" y="4437033"/>
                </a:moveTo>
                <a:lnTo>
                  <a:pt x="6849565" y="4479211"/>
                </a:lnTo>
                <a:cubicBezTo>
                  <a:pt x="6824258" y="4563565"/>
                  <a:pt x="6748340" y="4597307"/>
                  <a:pt x="6714598" y="4597307"/>
                </a:cubicBezTo>
                <a:cubicBezTo>
                  <a:pt x="6697727" y="4597307"/>
                  <a:pt x="6689292" y="4597307"/>
                  <a:pt x="6680856" y="4572000"/>
                </a:cubicBezTo>
                <a:cubicBezTo>
                  <a:pt x="6748340" y="4588871"/>
                  <a:pt x="6815823" y="4496081"/>
                  <a:pt x="6824258" y="4437033"/>
                </a:cubicBezTo>
                <a:lnTo>
                  <a:pt x="6849565" y="4437033"/>
                </a:lnTo>
                <a:close/>
                <a:moveTo>
                  <a:pt x="6950790" y="4428598"/>
                </a:moveTo>
                <a:cubicBezTo>
                  <a:pt x="6950790" y="4546694"/>
                  <a:pt x="6866436" y="4690096"/>
                  <a:pt x="6731469" y="4690096"/>
                </a:cubicBezTo>
                <a:cubicBezTo>
                  <a:pt x="6672421" y="4690096"/>
                  <a:pt x="6554325" y="4631048"/>
                  <a:pt x="6554325" y="4555129"/>
                </a:cubicBezTo>
                <a:cubicBezTo>
                  <a:pt x="6554325" y="4504517"/>
                  <a:pt x="6596502" y="4487646"/>
                  <a:pt x="6613373" y="4487646"/>
                </a:cubicBezTo>
                <a:cubicBezTo>
                  <a:pt x="6647114" y="4487646"/>
                  <a:pt x="6663985" y="4512952"/>
                  <a:pt x="6663985" y="4529823"/>
                </a:cubicBezTo>
                <a:cubicBezTo>
                  <a:pt x="6663985" y="4546694"/>
                  <a:pt x="6638679" y="4563565"/>
                  <a:pt x="6638679" y="4588871"/>
                </a:cubicBezTo>
                <a:cubicBezTo>
                  <a:pt x="6638679" y="4622613"/>
                  <a:pt x="6714598" y="4631048"/>
                  <a:pt x="6714598" y="4631048"/>
                </a:cubicBezTo>
                <a:cubicBezTo>
                  <a:pt x="6790517" y="4631048"/>
                  <a:pt x="6866436" y="4563565"/>
                  <a:pt x="6874871" y="4479211"/>
                </a:cubicBezTo>
                <a:lnTo>
                  <a:pt x="6874871" y="4420163"/>
                </a:lnTo>
                <a:cubicBezTo>
                  <a:pt x="6874871" y="4403292"/>
                  <a:pt x="6917048" y="4377985"/>
                  <a:pt x="6942354" y="4361115"/>
                </a:cubicBezTo>
                <a:cubicBezTo>
                  <a:pt x="6950790" y="4386421"/>
                  <a:pt x="6950790" y="4411727"/>
                  <a:pt x="6950790" y="4428598"/>
                </a:cubicBezTo>
                <a:close/>
                <a:moveTo>
                  <a:pt x="582044" y="4361115"/>
                </a:moveTo>
                <a:cubicBezTo>
                  <a:pt x="674834" y="4403292"/>
                  <a:pt x="700140" y="4462340"/>
                  <a:pt x="700140" y="4529823"/>
                </a:cubicBezTo>
                <a:cubicBezTo>
                  <a:pt x="700140" y="4572000"/>
                  <a:pt x="691705" y="4605742"/>
                  <a:pt x="666399" y="4639484"/>
                </a:cubicBezTo>
                <a:cubicBezTo>
                  <a:pt x="657963" y="4631048"/>
                  <a:pt x="624221" y="4664790"/>
                  <a:pt x="641092" y="4572000"/>
                </a:cubicBezTo>
                <a:lnTo>
                  <a:pt x="641092" y="4529823"/>
                </a:lnTo>
                <a:cubicBezTo>
                  <a:pt x="641092" y="4462340"/>
                  <a:pt x="641092" y="4479211"/>
                  <a:pt x="556738" y="4394856"/>
                </a:cubicBezTo>
                <a:lnTo>
                  <a:pt x="556738" y="4361115"/>
                </a:lnTo>
                <a:lnTo>
                  <a:pt x="582044" y="4361115"/>
                </a:lnTo>
                <a:close/>
                <a:moveTo>
                  <a:pt x="337417" y="4420163"/>
                </a:moveTo>
                <a:cubicBezTo>
                  <a:pt x="354288" y="4437033"/>
                  <a:pt x="396465" y="4437033"/>
                  <a:pt x="413336" y="4445469"/>
                </a:cubicBezTo>
                <a:cubicBezTo>
                  <a:pt x="404900" y="4445469"/>
                  <a:pt x="388030" y="4453904"/>
                  <a:pt x="371159" y="4453904"/>
                </a:cubicBezTo>
                <a:cubicBezTo>
                  <a:pt x="295240" y="4453904"/>
                  <a:pt x="261498" y="4361115"/>
                  <a:pt x="261498" y="4327373"/>
                </a:cubicBezTo>
                <a:cubicBezTo>
                  <a:pt x="261498" y="4302067"/>
                  <a:pt x="261498" y="4318938"/>
                  <a:pt x="269934" y="4310502"/>
                </a:cubicBezTo>
                <a:cubicBezTo>
                  <a:pt x="278369" y="4327373"/>
                  <a:pt x="278369" y="4386421"/>
                  <a:pt x="337417" y="4420163"/>
                </a:cubicBezTo>
                <a:close/>
                <a:moveTo>
                  <a:pt x="6739904" y="4276760"/>
                </a:moveTo>
                <a:cubicBezTo>
                  <a:pt x="6689292" y="4285196"/>
                  <a:pt x="6621808" y="4276760"/>
                  <a:pt x="6571196" y="4302067"/>
                </a:cubicBezTo>
                <a:cubicBezTo>
                  <a:pt x="6529019" y="4318938"/>
                  <a:pt x="6503712" y="4352679"/>
                  <a:pt x="6478406" y="4377985"/>
                </a:cubicBezTo>
                <a:cubicBezTo>
                  <a:pt x="6326568" y="4344244"/>
                  <a:pt x="6191602" y="4470775"/>
                  <a:pt x="6191602" y="4597307"/>
                </a:cubicBezTo>
                <a:cubicBezTo>
                  <a:pt x="6191602" y="4673225"/>
                  <a:pt x="6259085" y="4706967"/>
                  <a:pt x="6267520" y="4757580"/>
                </a:cubicBezTo>
                <a:cubicBezTo>
                  <a:pt x="6275956" y="4791321"/>
                  <a:pt x="6275956" y="4841934"/>
                  <a:pt x="6284391" y="4884111"/>
                </a:cubicBezTo>
                <a:cubicBezTo>
                  <a:pt x="6292827" y="4934723"/>
                  <a:pt x="6360310" y="4985336"/>
                  <a:pt x="6410923" y="5035949"/>
                </a:cubicBezTo>
                <a:cubicBezTo>
                  <a:pt x="6275956" y="5010642"/>
                  <a:pt x="6275956" y="4867240"/>
                  <a:pt x="6250650" y="4782886"/>
                </a:cubicBezTo>
                <a:cubicBezTo>
                  <a:pt x="6233779" y="4732273"/>
                  <a:pt x="6183166" y="4690096"/>
                  <a:pt x="6166295" y="4639484"/>
                </a:cubicBezTo>
                <a:cubicBezTo>
                  <a:pt x="6157860" y="4622613"/>
                  <a:pt x="6166295" y="4605742"/>
                  <a:pt x="6166295" y="4588871"/>
                </a:cubicBezTo>
                <a:cubicBezTo>
                  <a:pt x="6166295" y="4504517"/>
                  <a:pt x="6183166" y="4437033"/>
                  <a:pt x="6309698" y="4377985"/>
                </a:cubicBezTo>
                <a:cubicBezTo>
                  <a:pt x="6343439" y="4361115"/>
                  <a:pt x="6402487" y="4369550"/>
                  <a:pt x="6453100" y="4361115"/>
                </a:cubicBezTo>
                <a:cubicBezTo>
                  <a:pt x="6469971" y="4361115"/>
                  <a:pt x="6486841" y="4327373"/>
                  <a:pt x="6520583" y="4310502"/>
                </a:cubicBezTo>
                <a:cubicBezTo>
                  <a:pt x="6554325" y="4276760"/>
                  <a:pt x="6630244" y="4259890"/>
                  <a:pt x="6647114" y="4259890"/>
                </a:cubicBezTo>
                <a:cubicBezTo>
                  <a:pt x="6672421" y="4259890"/>
                  <a:pt x="6714598" y="4268325"/>
                  <a:pt x="6739904" y="4276760"/>
                </a:cubicBezTo>
                <a:close/>
                <a:moveTo>
                  <a:pt x="371159" y="4487646"/>
                </a:moveTo>
                <a:cubicBezTo>
                  <a:pt x="388030" y="4487646"/>
                  <a:pt x="455513" y="4470775"/>
                  <a:pt x="455513" y="4428598"/>
                </a:cubicBezTo>
                <a:cubicBezTo>
                  <a:pt x="455513" y="4411727"/>
                  <a:pt x="421771" y="4394856"/>
                  <a:pt x="396465" y="4377985"/>
                </a:cubicBezTo>
                <a:cubicBezTo>
                  <a:pt x="404900" y="4318938"/>
                  <a:pt x="438642" y="4327373"/>
                  <a:pt x="463948" y="4327373"/>
                </a:cubicBezTo>
                <a:cubicBezTo>
                  <a:pt x="514561" y="4327373"/>
                  <a:pt x="531432" y="4361115"/>
                  <a:pt x="531432" y="4403292"/>
                </a:cubicBezTo>
                <a:cubicBezTo>
                  <a:pt x="531432" y="4504517"/>
                  <a:pt x="447077" y="4555129"/>
                  <a:pt x="371159" y="4555129"/>
                </a:cubicBezTo>
                <a:cubicBezTo>
                  <a:pt x="278369" y="4555129"/>
                  <a:pt x="194015" y="4496081"/>
                  <a:pt x="160273" y="4369550"/>
                </a:cubicBezTo>
                <a:lnTo>
                  <a:pt x="168708" y="4251454"/>
                </a:lnTo>
                <a:cubicBezTo>
                  <a:pt x="261498" y="4259890"/>
                  <a:pt x="210886" y="4487646"/>
                  <a:pt x="371159" y="4487646"/>
                </a:cubicBezTo>
                <a:close/>
                <a:moveTo>
                  <a:pt x="6815823" y="4217712"/>
                </a:moveTo>
                <a:cubicBezTo>
                  <a:pt x="6807388" y="4234583"/>
                  <a:pt x="6798952" y="4251454"/>
                  <a:pt x="6773646" y="4251454"/>
                </a:cubicBezTo>
                <a:cubicBezTo>
                  <a:pt x="6756775" y="4251454"/>
                  <a:pt x="6689292" y="4226148"/>
                  <a:pt x="6663985" y="4226148"/>
                </a:cubicBezTo>
                <a:cubicBezTo>
                  <a:pt x="6647114" y="4226148"/>
                  <a:pt x="6571196" y="4234583"/>
                  <a:pt x="6537454" y="4259890"/>
                </a:cubicBezTo>
                <a:cubicBezTo>
                  <a:pt x="6512148" y="4268325"/>
                  <a:pt x="6478406" y="4310502"/>
                  <a:pt x="6453100" y="4327373"/>
                </a:cubicBezTo>
                <a:cubicBezTo>
                  <a:pt x="6275956" y="4302067"/>
                  <a:pt x="6132554" y="4428598"/>
                  <a:pt x="6132554" y="4588871"/>
                </a:cubicBezTo>
                <a:cubicBezTo>
                  <a:pt x="6132554" y="4673225"/>
                  <a:pt x="6216908" y="4749144"/>
                  <a:pt x="6225343" y="4808192"/>
                </a:cubicBezTo>
                <a:cubicBezTo>
                  <a:pt x="6233779" y="4833498"/>
                  <a:pt x="6233779" y="4884111"/>
                  <a:pt x="6242214" y="4917853"/>
                </a:cubicBezTo>
                <a:cubicBezTo>
                  <a:pt x="6267520" y="5002207"/>
                  <a:pt x="6368745" y="5044384"/>
                  <a:pt x="6427793" y="5086561"/>
                </a:cubicBezTo>
                <a:lnTo>
                  <a:pt x="6427793" y="5120303"/>
                </a:lnTo>
                <a:cubicBezTo>
                  <a:pt x="6419358" y="5128738"/>
                  <a:pt x="6419358" y="5128738"/>
                  <a:pt x="6394052" y="5128738"/>
                </a:cubicBezTo>
                <a:cubicBezTo>
                  <a:pt x="6343439" y="5128738"/>
                  <a:pt x="6242214" y="5044384"/>
                  <a:pt x="6216908" y="4993771"/>
                </a:cubicBezTo>
                <a:cubicBezTo>
                  <a:pt x="6191602" y="4934723"/>
                  <a:pt x="6183166" y="4858805"/>
                  <a:pt x="6157860" y="4808192"/>
                </a:cubicBezTo>
                <a:cubicBezTo>
                  <a:pt x="6124118" y="4740709"/>
                  <a:pt x="6081941" y="4656354"/>
                  <a:pt x="6081941" y="4588871"/>
                </a:cubicBezTo>
                <a:cubicBezTo>
                  <a:pt x="6081941" y="4521388"/>
                  <a:pt x="6132554" y="4352679"/>
                  <a:pt x="6242214" y="4310502"/>
                </a:cubicBezTo>
                <a:cubicBezTo>
                  <a:pt x="6309698" y="4276760"/>
                  <a:pt x="6377181" y="4293631"/>
                  <a:pt x="6444664" y="4268325"/>
                </a:cubicBezTo>
                <a:cubicBezTo>
                  <a:pt x="6554325" y="4226148"/>
                  <a:pt x="6596502" y="4183971"/>
                  <a:pt x="6697727" y="4183971"/>
                </a:cubicBezTo>
                <a:cubicBezTo>
                  <a:pt x="6723033" y="4183971"/>
                  <a:pt x="6773646" y="4175535"/>
                  <a:pt x="6815823" y="4217712"/>
                </a:cubicBezTo>
                <a:close/>
                <a:moveTo>
                  <a:pt x="615786" y="4226148"/>
                </a:moveTo>
                <a:cubicBezTo>
                  <a:pt x="792930" y="4200842"/>
                  <a:pt x="902590" y="4335808"/>
                  <a:pt x="902590" y="4470775"/>
                </a:cubicBezTo>
                <a:cubicBezTo>
                  <a:pt x="902590" y="4496081"/>
                  <a:pt x="885720" y="4563565"/>
                  <a:pt x="860413" y="4605742"/>
                </a:cubicBezTo>
                <a:cubicBezTo>
                  <a:pt x="851978" y="4631048"/>
                  <a:pt x="809801" y="4647919"/>
                  <a:pt x="792930" y="4690096"/>
                </a:cubicBezTo>
                <a:cubicBezTo>
                  <a:pt x="776059" y="4715402"/>
                  <a:pt x="792930" y="4757580"/>
                  <a:pt x="784494" y="4791321"/>
                </a:cubicBezTo>
                <a:cubicBezTo>
                  <a:pt x="784494" y="4816628"/>
                  <a:pt x="725447" y="4926288"/>
                  <a:pt x="666399" y="4926288"/>
                </a:cubicBezTo>
                <a:cubicBezTo>
                  <a:pt x="691705" y="4900982"/>
                  <a:pt x="725447" y="4884111"/>
                  <a:pt x="750753" y="4850369"/>
                </a:cubicBezTo>
                <a:cubicBezTo>
                  <a:pt x="776059" y="4816628"/>
                  <a:pt x="784494" y="4766015"/>
                  <a:pt x="784494" y="4749144"/>
                </a:cubicBezTo>
                <a:cubicBezTo>
                  <a:pt x="784494" y="4723838"/>
                  <a:pt x="767624" y="4698532"/>
                  <a:pt x="767624" y="4681661"/>
                </a:cubicBezTo>
                <a:cubicBezTo>
                  <a:pt x="767624" y="4656354"/>
                  <a:pt x="885720" y="4563565"/>
                  <a:pt x="885720" y="4470775"/>
                </a:cubicBezTo>
                <a:cubicBezTo>
                  <a:pt x="885720" y="4335808"/>
                  <a:pt x="784494" y="4243019"/>
                  <a:pt x="615786" y="4251454"/>
                </a:cubicBezTo>
                <a:cubicBezTo>
                  <a:pt x="565173" y="4167100"/>
                  <a:pt x="506125" y="4150229"/>
                  <a:pt x="430207" y="4150229"/>
                </a:cubicBezTo>
                <a:lnTo>
                  <a:pt x="404900" y="4150229"/>
                </a:lnTo>
                <a:cubicBezTo>
                  <a:pt x="413336" y="4141793"/>
                  <a:pt x="430207" y="4133358"/>
                  <a:pt x="455513" y="4133358"/>
                </a:cubicBezTo>
                <a:cubicBezTo>
                  <a:pt x="539867" y="4133358"/>
                  <a:pt x="548303" y="4158664"/>
                  <a:pt x="615786" y="4226148"/>
                </a:cubicBezTo>
                <a:close/>
                <a:moveTo>
                  <a:pt x="6596502" y="4158664"/>
                </a:moveTo>
                <a:cubicBezTo>
                  <a:pt x="6596502" y="4167100"/>
                  <a:pt x="6588067" y="4167100"/>
                  <a:pt x="6579631" y="4167100"/>
                </a:cubicBezTo>
                <a:cubicBezTo>
                  <a:pt x="6579631" y="4133358"/>
                  <a:pt x="6604937" y="4049004"/>
                  <a:pt x="6680856" y="4049004"/>
                </a:cubicBezTo>
                <a:cubicBezTo>
                  <a:pt x="6663985" y="4057439"/>
                  <a:pt x="6613373" y="4124923"/>
                  <a:pt x="6596502" y="4158664"/>
                </a:cubicBezTo>
                <a:close/>
                <a:moveTo>
                  <a:pt x="615786" y="4065875"/>
                </a:moveTo>
                <a:cubicBezTo>
                  <a:pt x="632657" y="4082746"/>
                  <a:pt x="649528" y="4116487"/>
                  <a:pt x="683269" y="4124923"/>
                </a:cubicBezTo>
                <a:cubicBezTo>
                  <a:pt x="742317" y="4141793"/>
                  <a:pt x="809801" y="4141793"/>
                  <a:pt x="885720" y="4200842"/>
                </a:cubicBezTo>
                <a:cubicBezTo>
                  <a:pt x="953203" y="4251454"/>
                  <a:pt x="1012251" y="4394856"/>
                  <a:pt x="1012251" y="4462340"/>
                </a:cubicBezTo>
                <a:cubicBezTo>
                  <a:pt x="1012251" y="4496081"/>
                  <a:pt x="961638" y="4647919"/>
                  <a:pt x="953203" y="4656354"/>
                </a:cubicBezTo>
                <a:cubicBezTo>
                  <a:pt x="936332" y="4690096"/>
                  <a:pt x="885720" y="4723838"/>
                  <a:pt x="877284" y="4766015"/>
                </a:cubicBezTo>
                <a:cubicBezTo>
                  <a:pt x="860413" y="4791321"/>
                  <a:pt x="877284" y="4841934"/>
                  <a:pt x="860413" y="4875676"/>
                </a:cubicBezTo>
                <a:cubicBezTo>
                  <a:pt x="851978" y="4892546"/>
                  <a:pt x="742317" y="5035949"/>
                  <a:pt x="691705" y="5035949"/>
                </a:cubicBezTo>
                <a:lnTo>
                  <a:pt x="641092" y="5035949"/>
                </a:lnTo>
                <a:cubicBezTo>
                  <a:pt x="641092" y="5027513"/>
                  <a:pt x="632657" y="5027513"/>
                  <a:pt x="632657" y="5010642"/>
                </a:cubicBezTo>
                <a:cubicBezTo>
                  <a:pt x="632657" y="4985336"/>
                  <a:pt x="632657" y="4976901"/>
                  <a:pt x="649528" y="4968465"/>
                </a:cubicBezTo>
                <a:cubicBezTo>
                  <a:pt x="657963" y="4951594"/>
                  <a:pt x="691705" y="4951594"/>
                  <a:pt x="717011" y="4934723"/>
                </a:cubicBezTo>
                <a:cubicBezTo>
                  <a:pt x="750753" y="4909417"/>
                  <a:pt x="818236" y="4841934"/>
                  <a:pt x="826672" y="4799757"/>
                </a:cubicBezTo>
                <a:lnTo>
                  <a:pt x="826672" y="4749144"/>
                </a:lnTo>
                <a:lnTo>
                  <a:pt x="826672" y="4706967"/>
                </a:lnTo>
                <a:cubicBezTo>
                  <a:pt x="885720" y="4656354"/>
                  <a:pt x="927897" y="4563565"/>
                  <a:pt x="936332" y="4521388"/>
                </a:cubicBezTo>
                <a:lnTo>
                  <a:pt x="936332" y="4470775"/>
                </a:lnTo>
                <a:cubicBezTo>
                  <a:pt x="936332" y="4310502"/>
                  <a:pt x="835107" y="4226148"/>
                  <a:pt x="649528" y="4192406"/>
                </a:cubicBezTo>
                <a:cubicBezTo>
                  <a:pt x="615786" y="4192406"/>
                  <a:pt x="598915" y="4150229"/>
                  <a:pt x="573609" y="4133358"/>
                </a:cubicBezTo>
                <a:cubicBezTo>
                  <a:pt x="539867" y="4108052"/>
                  <a:pt x="480819" y="4091181"/>
                  <a:pt x="455513" y="4091181"/>
                </a:cubicBezTo>
                <a:cubicBezTo>
                  <a:pt x="438642" y="4091181"/>
                  <a:pt x="362723" y="4124923"/>
                  <a:pt x="337417" y="4124923"/>
                </a:cubicBezTo>
                <a:cubicBezTo>
                  <a:pt x="320546" y="4124923"/>
                  <a:pt x="295240" y="4099616"/>
                  <a:pt x="278369" y="4082746"/>
                </a:cubicBezTo>
                <a:cubicBezTo>
                  <a:pt x="328982" y="4032133"/>
                  <a:pt x="396465" y="4023698"/>
                  <a:pt x="455513" y="4023698"/>
                </a:cubicBezTo>
                <a:cubicBezTo>
                  <a:pt x="472384" y="4023698"/>
                  <a:pt x="565173" y="4032133"/>
                  <a:pt x="615786" y="4065875"/>
                </a:cubicBezTo>
                <a:close/>
                <a:moveTo>
                  <a:pt x="6824258" y="4032133"/>
                </a:moveTo>
                <a:cubicBezTo>
                  <a:pt x="6824258" y="4065875"/>
                  <a:pt x="6798952" y="4108052"/>
                  <a:pt x="6756775" y="4108052"/>
                </a:cubicBezTo>
                <a:cubicBezTo>
                  <a:pt x="6731469" y="4108052"/>
                  <a:pt x="6706162" y="4074310"/>
                  <a:pt x="6706162" y="4057439"/>
                </a:cubicBezTo>
                <a:cubicBezTo>
                  <a:pt x="6706162" y="4032133"/>
                  <a:pt x="6723033" y="4049004"/>
                  <a:pt x="6723033" y="4032133"/>
                </a:cubicBezTo>
                <a:cubicBezTo>
                  <a:pt x="6723033" y="4006827"/>
                  <a:pt x="6697727" y="4006827"/>
                  <a:pt x="6680856" y="4006827"/>
                </a:cubicBezTo>
                <a:cubicBezTo>
                  <a:pt x="6537454" y="4006827"/>
                  <a:pt x="6579631" y="4234583"/>
                  <a:pt x="6478406" y="4209277"/>
                </a:cubicBezTo>
                <a:lnTo>
                  <a:pt x="6478406" y="4158664"/>
                </a:lnTo>
                <a:cubicBezTo>
                  <a:pt x="6537454" y="4006827"/>
                  <a:pt x="6579631" y="3947779"/>
                  <a:pt x="6697727" y="3947779"/>
                </a:cubicBezTo>
                <a:cubicBezTo>
                  <a:pt x="6748340" y="3947779"/>
                  <a:pt x="6824258" y="3964650"/>
                  <a:pt x="6824258" y="4032133"/>
                </a:cubicBezTo>
                <a:close/>
                <a:moveTo>
                  <a:pt x="514561" y="3998391"/>
                </a:moveTo>
                <a:cubicBezTo>
                  <a:pt x="497690" y="3981520"/>
                  <a:pt x="472384" y="3947779"/>
                  <a:pt x="455513" y="3930908"/>
                </a:cubicBezTo>
                <a:cubicBezTo>
                  <a:pt x="472384" y="3939343"/>
                  <a:pt x="506125" y="3964650"/>
                  <a:pt x="514561" y="3998391"/>
                </a:cubicBezTo>
                <a:close/>
                <a:moveTo>
                  <a:pt x="894155" y="3905602"/>
                </a:moveTo>
                <a:cubicBezTo>
                  <a:pt x="961638" y="3973085"/>
                  <a:pt x="919461" y="3973085"/>
                  <a:pt x="919461" y="4032133"/>
                </a:cubicBezTo>
                <a:cubicBezTo>
                  <a:pt x="919461" y="4049004"/>
                  <a:pt x="961638" y="4116487"/>
                  <a:pt x="970074" y="4158664"/>
                </a:cubicBezTo>
                <a:cubicBezTo>
                  <a:pt x="919461" y="4124923"/>
                  <a:pt x="868849" y="4082746"/>
                  <a:pt x="835107" y="4049004"/>
                </a:cubicBezTo>
                <a:cubicBezTo>
                  <a:pt x="843542" y="4023698"/>
                  <a:pt x="860413" y="4006827"/>
                  <a:pt x="885720" y="3981520"/>
                </a:cubicBezTo>
                <a:cubicBezTo>
                  <a:pt x="877284" y="3964650"/>
                  <a:pt x="851978" y="3956214"/>
                  <a:pt x="851978" y="3930908"/>
                </a:cubicBezTo>
                <a:cubicBezTo>
                  <a:pt x="851978" y="3914037"/>
                  <a:pt x="860413" y="3914037"/>
                  <a:pt x="860413" y="3905602"/>
                </a:cubicBezTo>
                <a:lnTo>
                  <a:pt x="894155" y="3905602"/>
                </a:lnTo>
                <a:close/>
                <a:moveTo>
                  <a:pt x="573609" y="3880295"/>
                </a:moveTo>
                <a:cubicBezTo>
                  <a:pt x="582044" y="3905602"/>
                  <a:pt x="624221" y="3939343"/>
                  <a:pt x="624221" y="3964650"/>
                </a:cubicBezTo>
                <a:lnTo>
                  <a:pt x="624221" y="4032133"/>
                </a:lnTo>
                <a:cubicBezTo>
                  <a:pt x="522996" y="4023698"/>
                  <a:pt x="548303" y="3888731"/>
                  <a:pt x="438642" y="3888731"/>
                </a:cubicBezTo>
                <a:cubicBezTo>
                  <a:pt x="379594" y="3888731"/>
                  <a:pt x="447077" y="3964650"/>
                  <a:pt x="354288" y="3964650"/>
                </a:cubicBezTo>
                <a:cubicBezTo>
                  <a:pt x="303675" y="3964650"/>
                  <a:pt x="312111" y="3930908"/>
                  <a:pt x="312111" y="3914037"/>
                </a:cubicBezTo>
                <a:cubicBezTo>
                  <a:pt x="312111" y="3838118"/>
                  <a:pt x="379594" y="3812812"/>
                  <a:pt x="438642" y="3812812"/>
                </a:cubicBezTo>
                <a:cubicBezTo>
                  <a:pt x="455513" y="3812812"/>
                  <a:pt x="556738" y="3838118"/>
                  <a:pt x="573609" y="3880295"/>
                </a:cubicBezTo>
                <a:close/>
                <a:moveTo>
                  <a:pt x="6419358" y="3762199"/>
                </a:moveTo>
                <a:cubicBezTo>
                  <a:pt x="6419358" y="3762199"/>
                  <a:pt x="6335004" y="3846554"/>
                  <a:pt x="6335004" y="3880295"/>
                </a:cubicBezTo>
                <a:cubicBezTo>
                  <a:pt x="6335004" y="3922472"/>
                  <a:pt x="6394052" y="3964650"/>
                  <a:pt x="6410923" y="3964650"/>
                </a:cubicBezTo>
                <a:cubicBezTo>
                  <a:pt x="6436229" y="3964650"/>
                  <a:pt x="6453100" y="3947779"/>
                  <a:pt x="6453100" y="3930908"/>
                </a:cubicBezTo>
                <a:cubicBezTo>
                  <a:pt x="6453100" y="3905602"/>
                  <a:pt x="6436229" y="3905602"/>
                  <a:pt x="6436229" y="3880295"/>
                </a:cubicBezTo>
                <a:cubicBezTo>
                  <a:pt x="6444664" y="3880295"/>
                  <a:pt x="6444664" y="3871860"/>
                  <a:pt x="6469971" y="3871860"/>
                </a:cubicBezTo>
                <a:cubicBezTo>
                  <a:pt x="6503712" y="3871860"/>
                  <a:pt x="6520583" y="3914037"/>
                  <a:pt x="6520583" y="3930908"/>
                </a:cubicBezTo>
                <a:cubicBezTo>
                  <a:pt x="6520583" y="3989956"/>
                  <a:pt x="6444664" y="3998391"/>
                  <a:pt x="6419358" y="4040568"/>
                </a:cubicBezTo>
                <a:cubicBezTo>
                  <a:pt x="6427793" y="4049004"/>
                  <a:pt x="6427793" y="4040568"/>
                  <a:pt x="6427793" y="4057439"/>
                </a:cubicBezTo>
                <a:cubicBezTo>
                  <a:pt x="6427793" y="4082746"/>
                  <a:pt x="6402487" y="4133358"/>
                  <a:pt x="6377181" y="4150229"/>
                </a:cubicBezTo>
                <a:cubicBezTo>
                  <a:pt x="6343439" y="4175535"/>
                  <a:pt x="6292827" y="4167100"/>
                  <a:pt x="6259085" y="4183971"/>
                </a:cubicBezTo>
                <a:cubicBezTo>
                  <a:pt x="6216908" y="4200842"/>
                  <a:pt x="6233779" y="4234583"/>
                  <a:pt x="6166295" y="4268325"/>
                </a:cubicBezTo>
                <a:cubicBezTo>
                  <a:pt x="6157860" y="4276760"/>
                  <a:pt x="6149424" y="4276760"/>
                  <a:pt x="6140989" y="4285196"/>
                </a:cubicBezTo>
                <a:cubicBezTo>
                  <a:pt x="6166295" y="4226148"/>
                  <a:pt x="6208472" y="4200842"/>
                  <a:pt x="6208472" y="4141793"/>
                </a:cubicBezTo>
                <a:cubicBezTo>
                  <a:pt x="6208472" y="4116487"/>
                  <a:pt x="6191602" y="4074310"/>
                  <a:pt x="6191602" y="4057439"/>
                </a:cubicBezTo>
                <a:cubicBezTo>
                  <a:pt x="6191602" y="4023698"/>
                  <a:pt x="6216908" y="3998391"/>
                  <a:pt x="6242214" y="3998391"/>
                </a:cubicBezTo>
                <a:cubicBezTo>
                  <a:pt x="6259085" y="3998391"/>
                  <a:pt x="6275956" y="4015262"/>
                  <a:pt x="6275956" y="4040568"/>
                </a:cubicBezTo>
                <a:cubicBezTo>
                  <a:pt x="6275956" y="4057439"/>
                  <a:pt x="6242214" y="4065875"/>
                  <a:pt x="6242214" y="4082746"/>
                </a:cubicBezTo>
                <a:cubicBezTo>
                  <a:pt x="6242214" y="4116487"/>
                  <a:pt x="6284391" y="4133358"/>
                  <a:pt x="6301262" y="4133358"/>
                </a:cubicBezTo>
                <a:cubicBezTo>
                  <a:pt x="6351875" y="4133358"/>
                  <a:pt x="6377181" y="4065875"/>
                  <a:pt x="6377181" y="4049004"/>
                </a:cubicBezTo>
                <a:cubicBezTo>
                  <a:pt x="6377181" y="4032133"/>
                  <a:pt x="6309698" y="3939343"/>
                  <a:pt x="6284391" y="3880295"/>
                </a:cubicBezTo>
                <a:cubicBezTo>
                  <a:pt x="6259085" y="3846554"/>
                  <a:pt x="6216908" y="3821247"/>
                  <a:pt x="6216908" y="3795941"/>
                </a:cubicBezTo>
                <a:cubicBezTo>
                  <a:pt x="6216908" y="3770635"/>
                  <a:pt x="6225343" y="3762199"/>
                  <a:pt x="6242214" y="3745329"/>
                </a:cubicBezTo>
                <a:cubicBezTo>
                  <a:pt x="6250650" y="3753764"/>
                  <a:pt x="6259085" y="3753764"/>
                  <a:pt x="6275956" y="3753764"/>
                </a:cubicBezTo>
                <a:lnTo>
                  <a:pt x="6275956" y="3804377"/>
                </a:lnTo>
                <a:lnTo>
                  <a:pt x="6292827" y="3821247"/>
                </a:lnTo>
                <a:cubicBezTo>
                  <a:pt x="6326568" y="3795941"/>
                  <a:pt x="6368745" y="3762199"/>
                  <a:pt x="6402487" y="3736893"/>
                </a:cubicBezTo>
                <a:cubicBezTo>
                  <a:pt x="6410923" y="3745329"/>
                  <a:pt x="6419358" y="3736893"/>
                  <a:pt x="6419358" y="3762199"/>
                </a:cubicBezTo>
                <a:close/>
                <a:moveTo>
                  <a:pt x="6917048" y="3829683"/>
                </a:moveTo>
                <a:cubicBezTo>
                  <a:pt x="6917048" y="3846554"/>
                  <a:pt x="6900177" y="3897166"/>
                  <a:pt x="6874871" y="3922472"/>
                </a:cubicBezTo>
                <a:lnTo>
                  <a:pt x="6849565" y="3922472"/>
                </a:lnTo>
                <a:cubicBezTo>
                  <a:pt x="6841129" y="3914037"/>
                  <a:pt x="6832694" y="3914037"/>
                  <a:pt x="6832694" y="3897166"/>
                </a:cubicBezTo>
                <a:cubicBezTo>
                  <a:pt x="6832694" y="3854989"/>
                  <a:pt x="6874871" y="3863424"/>
                  <a:pt x="6874871" y="3829683"/>
                </a:cubicBezTo>
                <a:cubicBezTo>
                  <a:pt x="6874871" y="3804377"/>
                  <a:pt x="6849565" y="3762199"/>
                  <a:pt x="6841129" y="3728458"/>
                </a:cubicBezTo>
                <a:cubicBezTo>
                  <a:pt x="6900177" y="3745329"/>
                  <a:pt x="6917048" y="3779070"/>
                  <a:pt x="6917048" y="3829683"/>
                </a:cubicBezTo>
                <a:close/>
                <a:moveTo>
                  <a:pt x="6815823" y="3745329"/>
                </a:moveTo>
                <a:lnTo>
                  <a:pt x="6815823" y="3779070"/>
                </a:lnTo>
                <a:cubicBezTo>
                  <a:pt x="6798952" y="3779070"/>
                  <a:pt x="6782081" y="3770635"/>
                  <a:pt x="6765210" y="3762199"/>
                </a:cubicBezTo>
                <a:lnTo>
                  <a:pt x="6773646" y="3703151"/>
                </a:lnTo>
                <a:cubicBezTo>
                  <a:pt x="6790517" y="3711587"/>
                  <a:pt x="6815823" y="3720022"/>
                  <a:pt x="6815823" y="3745329"/>
                </a:cubicBezTo>
                <a:close/>
                <a:moveTo>
                  <a:pt x="6512148" y="3660974"/>
                </a:moveTo>
                <a:lnTo>
                  <a:pt x="6512148" y="3720022"/>
                </a:lnTo>
                <a:cubicBezTo>
                  <a:pt x="6503712" y="3736893"/>
                  <a:pt x="6478406" y="3753764"/>
                  <a:pt x="6444664" y="3762199"/>
                </a:cubicBezTo>
                <a:lnTo>
                  <a:pt x="6444664" y="3660974"/>
                </a:lnTo>
                <a:lnTo>
                  <a:pt x="6512148" y="3660974"/>
                </a:lnTo>
                <a:close/>
                <a:moveTo>
                  <a:pt x="295240" y="3652539"/>
                </a:moveTo>
                <a:cubicBezTo>
                  <a:pt x="295240" y="3669410"/>
                  <a:pt x="253063" y="3694716"/>
                  <a:pt x="253063" y="3720022"/>
                </a:cubicBezTo>
                <a:cubicBezTo>
                  <a:pt x="253063" y="3736893"/>
                  <a:pt x="295240" y="3753764"/>
                  <a:pt x="295240" y="3779070"/>
                </a:cubicBezTo>
                <a:cubicBezTo>
                  <a:pt x="295240" y="3804377"/>
                  <a:pt x="269934" y="3821247"/>
                  <a:pt x="253063" y="3821247"/>
                </a:cubicBezTo>
                <a:cubicBezTo>
                  <a:pt x="185579" y="3821247"/>
                  <a:pt x="202450" y="3736893"/>
                  <a:pt x="202450" y="3728458"/>
                </a:cubicBezTo>
                <a:cubicBezTo>
                  <a:pt x="202450" y="3660974"/>
                  <a:pt x="194015" y="3660974"/>
                  <a:pt x="286804" y="3635668"/>
                </a:cubicBezTo>
                <a:cubicBezTo>
                  <a:pt x="286804" y="3635668"/>
                  <a:pt x="295240" y="3627233"/>
                  <a:pt x="295240" y="3652539"/>
                </a:cubicBezTo>
                <a:close/>
                <a:moveTo>
                  <a:pt x="851978" y="3728458"/>
                </a:moveTo>
                <a:cubicBezTo>
                  <a:pt x="860413" y="3720022"/>
                  <a:pt x="877284" y="3711587"/>
                  <a:pt x="885720" y="3703151"/>
                </a:cubicBezTo>
                <a:lnTo>
                  <a:pt x="860413" y="3677845"/>
                </a:lnTo>
                <a:lnTo>
                  <a:pt x="860413" y="3652539"/>
                </a:lnTo>
                <a:cubicBezTo>
                  <a:pt x="868849" y="3652539"/>
                  <a:pt x="860413" y="3644103"/>
                  <a:pt x="885720" y="3644103"/>
                </a:cubicBezTo>
                <a:cubicBezTo>
                  <a:pt x="911026" y="3644103"/>
                  <a:pt x="927897" y="3686281"/>
                  <a:pt x="927897" y="3703151"/>
                </a:cubicBezTo>
                <a:cubicBezTo>
                  <a:pt x="927897" y="3762199"/>
                  <a:pt x="868849" y="3753764"/>
                  <a:pt x="843542" y="3779070"/>
                </a:cubicBezTo>
                <a:cubicBezTo>
                  <a:pt x="851978" y="3854989"/>
                  <a:pt x="759188" y="3897166"/>
                  <a:pt x="759188" y="3947779"/>
                </a:cubicBezTo>
                <a:cubicBezTo>
                  <a:pt x="759188" y="3964650"/>
                  <a:pt x="767624" y="3998391"/>
                  <a:pt x="809801" y="4015262"/>
                </a:cubicBezTo>
                <a:cubicBezTo>
                  <a:pt x="809801" y="4023698"/>
                  <a:pt x="801365" y="4040568"/>
                  <a:pt x="792930" y="4049004"/>
                </a:cubicBezTo>
                <a:cubicBezTo>
                  <a:pt x="717011" y="4023698"/>
                  <a:pt x="725447" y="3939343"/>
                  <a:pt x="708576" y="3914037"/>
                </a:cubicBezTo>
                <a:cubicBezTo>
                  <a:pt x="691705" y="3897166"/>
                  <a:pt x="657963" y="3880295"/>
                  <a:pt x="632657" y="3846554"/>
                </a:cubicBezTo>
                <a:lnTo>
                  <a:pt x="632657" y="3804377"/>
                </a:lnTo>
                <a:cubicBezTo>
                  <a:pt x="641092" y="3804377"/>
                  <a:pt x="649528" y="3795941"/>
                  <a:pt x="674834" y="3795941"/>
                </a:cubicBezTo>
                <a:cubicBezTo>
                  <a:pt x="683269" y="3821247"/>
                  <a:pt x="683269" y="3821247"/>
                  <a:pt x="683269" y="3838118"/>
                </a:cubicBezTo>
                <a:cubicBezTo>
                  <a:pt x="683269" y="3854989"/>
                  <a:pt x="700140" y="3863424"/>
                  <a:pt x="717011" y="3863424"/>
                </a:cubicBezTo>
                <a:cubicBezTo>
                  <a:pt x="784494" y="3863424"/>
                  <a:pt x="792930" y="3804377"/>
                  <a:pt x="792930" y="3770635"/>
                </a:cubicBezTo>
                <a:cubicBezTo>
                  <a:pt x="792930" y="3686281"/>
                  <a:pt x="717011" y="3677845"/>
                  <a:pt x="717011" y="3652539"/>
                </a:cubicBezTo>
                <a:cubicBezTo>
                  <a:pt x="717011" y="3627233"/>
                  <a:pt x="725447" y="3627233"/>
                  <a:pt x="725447" y="3627233"/>
                </a:cubicBezTo>
                <a:cubicBezTo>
                  <a:pt x="759188" y="3618797"/>
                  <a:pt x="809801" y="3694716"/>
                  <a:pt x="851978" y="3728458"/>
                </a:cubicBezTo>
                <a:close/>
                <a:moveTo>
                  <a:pt x="388030" y="3669410"/>
                </a:moveTo>
                <a:cubicBezTo>
                  <a:pt x="371159" y="3677845"/>
                  <a:pt x="345852" y="3694716"/>
                  <a:pt x="328982" y="3694716"/>
                </a:cubicBezTo>
                <a:lnTo>
                  <a:pt x="328982" y="3627233"/>
                </a:lnTo>
                <a:cubicBezTo>
                  <a:pt x="345852" y="3610362"/>
                  <a:pt x="362723" y="3601926"/>
                  <a:pt x="388030" y="3593491"/>
                </a:cubicBezTo>
                <a:lnTo>
                  <a:pt x="388030" y="3669410"/>
                </a:lnTo>
                <a:close/>
                <a:moveTo>
                  <a:pt x="6663985" y="3610362"/>
                </a:moveTo>
                <a:cubicBezTo>
                  <a:pt x="6638679" y="3627233"/>
                  <a:pt x="6588067" y="3660974"/>
                  <a:pt x="6588067" y="3686281"/>
                </a:cubicBezTo>
                <a:cubicBezTo>
                  <a:pt x="6588067" y="3703151"/>
                  <a:pt x="6613373" y="3728458"/>
                  <a:pt x="6638679" y="3753764"/>
                </a:cubicBezTo>
                <a:lnTo>
                  <a:pt x="6663985" y="3753764"/>
                </a:lnTo>
                <a:lnTo>
                  <a:pt x="6680856" y="3736893"/>
                </a:lnTo>
                <a:cubicBezTo>
                  <a:pt x="6663985" y="3720022"/>
                  <a:pt x="6630244" y="3711587"/>
                  <a:pt x="6630244" y="3686281"/>
                </a:cubicBezTo>
                <a:cubicBezTo>
                  <a:pt x="6630244" y="3669410"/>
                  <a:pt x="6647114" y="3652539"/>
                  <a:pt x="6672421" y="3652539"/>
                </a:cubicBezTo>
                <a:cubicBezTo>
                  <a:pt x="6714598" y="3652539"/>
                  <a:pt x="6731469" y="3711587"/>
                  <a:pt x="6731469" y="3720022"/>
                </a:cubicBezTo>
                <a:cubicBezTo>
                  <a:pt x="6731469" y="3770635"/>
                  <a:pt x="6697727" y="3745329"/>
                  <a:pt x="6663985" y="3804377"/>
                </a:cubicBezTo>
                <a:cubicBezTo>
                  <a:pt x="6647114" y="3821247"/>
                  <a:pt x="6647114" y="3854989"/>
                  <a:pt x="6630244" y="3871860"/>
                </a:cubicBezTo>
                <a:cubicBezTo>
                  <a:pt x="6621808" y="3880295"/>
                  <a:pt x="6604937" y="3888731"/>
                  <a:pt x="6588067" y="3888731"/>
                </a:cubicBezTo>
                <a:cubicBezTo>
                  <a:pt x="6579631" y="3838118"/>
                  <a:pt x="6545889" y="3736893"/>
                  <a:pt x="6545889" y="3720022"/>
                </a:cubicBezTo>
                <a:cubicBezTo>
                  <a:pt x="6545889" y="3644103"/>
                  <a:pt x="6571196" y="3677845"/>
                  <a:pt x="6647114" y="3576620"/>
                </a:cubicBezTo>
                <a:cubicBezTo>
                  <a:pt x="6655550" y="3585055"/>
                  <a:pt x="6655550" y="3601926"/>
                  <a:pt x="6663985" y="3610362"/>
                </a:cubicBezTo>
                <a:close/>
                <a:moveTo>
                  <a:pt x="700140" y="3568185"/>
                </a:moveTo>
                <a:cubicBezTo>
                  <a:pt x="691705" y="3601926"/>
                  <a:pt x="691705" y="3627233"/>
                  <a:pt x="683269" y="3652539"/>
                </a:cubicBezTo>
                <a:cubicBezTo>
                  <a:pt x="674834" y="3652539"/>
                  <a:pt x="657963" y="3644103"/>
                  <a:pt x="641092" y="3627233"/>
                </a:cubicBezTo>
                <a:lnTo>
                  <a:pt x="649528" y="3568185"/>
                </a:lnTo>
                <a:lnTo>
                  <a:pt x="700140" y="3568185"/>
                </a:lnTo>
                <a:close/>
                <a:moveTo>
                  <a:pt x="6883306" y="3542878"/>
                </a:moveTo>
                <a:cubicBezTo>
                  <a:pt x="6900177" y="3576620"/>
                  <a:pt x="6866436" y="3627233"/>
                  <a:pt x="6933919" y="3652539"/>
                </a:cubicBezTo>
                <a:lnTo>
                  <a:pt x="6933919" y="3711587"/>
                </a:lnTo>
                <a:cubicBezTo>
                  <a:pt x="6933919" y="3711587"/>
                  <a:pt x="6933919" y="3720022"/>
                  <a:pt x="6917048" y="3720022"/>
                </a:cubicBezTo>
                <a:cubicBezTo>
                  <a:pt x="6891742" y="3720022"/>
                  <a:pt x="6782081" y="3677845"/>
                  <a:pt x="6731469" y="3635668"/>
                </a:cubicBezTo>
                <a:cubicBezTo>
                  <a:pt x="6714598" y="3627233"/>
                  <a:pt x="6697727" y="3601926"/>
                  <a:pt x="6680856" y="3576620"/>
                </a:cubicBezTo>
                <a:lnTo>
                  <a:pt x="6680856" y="3542878"/>
                </a:lnTo>
                <a:cubicBezTo>
                  <a:pt x="6706162" y="3559749"/>
                  <a:pt x="6739904" y="3568185"/>
                  <a:pt x="6765210" y="3568185"/>
                </a:cubicBezTo>
                <a:cubicBezTo>
                  <a:pt x="6782081" y="3585055"/>
                  <a:pt x="6798952" y="3652539"/>
                  <a:pt x="6841129" y="3652539"/>
                </a:cubicBezTo>
                <a:lnTo>
                  <a:pt x="6858000" y="3635668"/>
                </a:lnTo>
                <a:cubicBezTo>
                  <a:pt x="6824258" y="3601926"/>
                  <a:pt x="6815823" y="3601926"/>
                  <a:pt x="6815823" y="3576620"/>
                </a:cubicBezTo>
                <a:cubicBezTo>
                  <a:pt x="6815823" y="3542878"/>
                  <a:pt x="6841129" y="3534443"/>
                  <a:pt x="6866436" y="3534443"/>
                </a:cubicBezTo>
                <a:cubicBezTo>
                  <a:pt x="6883306" y="3534443"/>
                  <a:pt x="6883306" y="3534443"/>
                  <a:pt x="6883306" y="3542878"/>
                </a:cubicBezTo>
                <a:close/>
                <a:moveTo>
                  <a:pt x="598915" y="3559749"/>
                </a:moveTo>
                <a:cubicBezTo>
                  <a:pt x="607351" y="3568185"/>
                  <a:pt x="607351" y="3568185"/>
                  <a:pt x="607351" y="3585055"/>
                </a:cubicBezTo>
                <a:cubicBezTo>
                  <a:pt x="607351" y="3610362"/>
                  <a:pt x="556738" y="3703151"/>
                  <a:pt x="539867" y="3762199"/>
                </a:cubicBezTo>
                <a:lnTo>
                  <a:pt x="514561" y="3762199"/>
                </a:lnTo>
                <a:cubicBezTo>
                  <a:pt x="489255" y="3762199"/>
                  <a:pt x="480819" y="3745329"/>
                  <a:pt x="472384" y="3736893"/>
                </a:cubicBezTo>
                <a:cubicBezTo>
                  <a:pt x="447077" y="3694716"/>
                  <a:pt x="413336" y="3610362"/>
                  <a:pt x="413336" y="3593491"/>
                </a:cubicBezTo>
                <a:cubicBezTo>
                  <a:pt x="413336" y="3568185"/>
                  <a:pt x="438642" y="3542878"/>
                  <a:pt x="463948" y="3542878"/>
                </a:cubicBezTo>
                <a:cubicBezTo>
                  <a:pt x="480819" y="3542878"/>
                  <a:pt x="472384" y="3551314"/>
                  <a:pt x="489255" y="3551314"/>
                </a:cubicBezTo>
                <a:cubicBezTo>
                  <a:pt x="497690" y="3576620"/>
                  <a:pt x="489255" y="3601926"/>
                  <a:pt x="497690" y="3627233"/>
                </a:cubicBezTo>
                <a:cubicBezTo>
                  <a:pt x="514561" y="3618797"/>
                  <a:pt x="531432" y="3593491"/>
                  <a:pt x="531432" y="3576620"/>
                </a:cubicBezTo>
                <a:cubicBezTo>
                  <a:pt x="531432" y="3551314"/>
                  <a:pt x="472384" y="3509137"/>
                  <a:pt x="472384" y="3492266"/>
                </a:cubicBezTo>
                <a:cubicBezTo>
                  <a:pt x="472384" y="3466960"/>
                  <a:pt x="480819" y="3466960"/>
                  <a:pt x="480819" y="3466960"/>
                </a:cubicBezTo>
                <a:cubicBezTo>
                  <a:pt x="514561" y="3500701"/>
                  <a:pt x="556738" y="3534443"/>
                  <a:pt x="598915" y="3559749"/>
                </a:cubicBezTo>
                <a:close/>
                <a:moveTo>
                  <a:pt x="6461535" y="3492266"/>
                </a:moveTo>
                <a:lnTo>
                  <a:pt x="6461535" y="3526008"/>
                </a:lnTo>
                <a:cubicBezTo>
                  <a:pt x="6453100" y="3534443"/>
                  <a:pt x="6453100" y="3542878"/>
                  <a:pt x="6436229" y="3542878"/>
                </a:cubicBezTo>
                <a:cubicBezTo>
                  <a:pt x="6410923" y="3542878"/>
                  <a:pt x="6410923" y="3534443"/>
                  <a:pt x="6402487" y="3534443"/>
                </a:cubicBezTo>
                <a:cubicBezTo>
                  <a:pt x="6410923" y="3551314"/>
                  <a:pt x="6427793" y="3576620"/>
                  <a:pt x="6444664" y="3576620"/>
                </a:cubicBezTo>
                <a:cubicBezTo>
                  <a:pt x="6469971" y="3576620"/>
                  <a:pt x="6486841" y="3526008"/>
                  <a:pt x="6512148" y="3526008"/>
                </a:cubicBezTo>
                <a:cubicBezTo>
                  <a:pt x="6529019" y="3526008"/>
                  <a:pt x="6588067" y="3551314"/>
                  <a:pt x="6621808" y="3551314"/>
                </a:cubicBezTo>
                <a:cubicBezTo>
                  <a:pt x="6571196" y="3618797"/>
                  <a:pt x="6537454" y="3627233"/>
                  <a:pt x="6486841" y="3627233"/>
                </a:cubicBezTo>
                <a:cubicBezTo>
                  <a:pt x="6427793" y="3627233"/>
                  <a:pt x="6394052" y="3593491"/>
                  <a:pt x="6292827" y="3618797"/>
                </a:cubicBezTo>
                <a:lnTo>
                  <a:pt x="6292827" y="3585055"/>
                </a:lnTo>
                <a:cubicBezTo>
                  <a:pt x="6309698" y="3568185"/>
                  <a:pt x="6335004" y="3551314"/>
                  <a:pt x="6343439" y="3534443"/>
                </a:cubicBezTo>
                <a:cubicBezTo>
                  <a:pt x="6351875" y="3526008"/>
                  <a:pt x="6351875" y="3509137"/>
                  <a:pt x="6351875" y="3500701"/>
                </a:cubicBezTo>
                <a:cubicBezTo>
                  <a:pt x="6368745" y="3483830"/>
                  <a:pt x="6377181" y="3458524"/>
                  <a:pt x="6394052" y="3458524"/>
                </a:cubicBezTo>
                <a:cubicBezTo>
                  <a:pt x="6419358" y="3458524"/>
                  <a:pt x="6444664" y="3475395"/>
                  <a:pt x="6461535" y="3492266"/>
                </a:cubicBezTo>
                <a:close/>
                <a:moveTo>
                  <a:pt x="6360310" y="3441653"/>
                </a:moveTo>
                <a:cubicBezTo>
                  <a:pt x="6343439" y="3458524"/>
                  <a:pt x="6326568" y="3483830"/>
                  <a:pt x="6326568" y="3500701"/>
                </a:cubicBezTo>
                <a:cubicBezTo>
                  <a:pt x="6284391" y="3475395"/>
                  <a:pt x="6267520" y="3433218"/>
                  <a:pt x="6267520" y="3424782"/>
                </a:cubicBezTo>
                <a:cubicBezTo>
                  <a:pt x="6267520" y="3407912"/>
                  <a:pt x="6301262" y="3365734"/>
                  <a:pt x="6326568" y="3357299"/>
                </a:cubicBezTo>
                <a:cubicBezTo>
                  <a:pt x="6326568" y="3382605"/>
                  <a:pt x="6343439" y="3416347"/>
                  <a:pt x="6360310" y="3441653"/>
                </a:cubicBezTo>
                <a:close/>
                <a:moveTo>
                  <a:pt x="6655550" y="3391041"/>
                </a:moveTo>
                <a:lnTo>
                  <a:pt x="6621808" y="3391041"/>
                </a:lnTo>
                <a:cubicBezTo>
                  <a:pt x="6613373" y="3382605"/>
                  <a:pt x="6613373" y="3374170"/>
                  <a:pt x="6596502" y="3374170"/>
                </a:cubicBezTo>
                <a:cubicBezTo>
                  <a:pt x="6562760" y="3374170"/>
                  <a:pt x="6554325" y="3416347"/>
                  <a:pt x="6554325" y="3433218"/>
                </a:cubicBezTo>
                <a:cubicBezTo>
                  <a:pt x="6554325" y="3450089"/>
                  <a:pt x="6571196" y="3466960"/>
                  <a:pt x="6588067" y="3483830"/>
                </a:cubicBezTo>
                <a:cubicBezTo>
                  <a:pt x="6596502" y="3483830"/>
                  <a:pt x="6604937" y="3483830"/>
                  <a:pt x="6613373" y="3475395"/>
                </a:cubicBezTo>
                <a:cubicBezTo>
                  <a:pt x="6613373" y="3466960"/>
                  <a:pt x="6596502" y="3450089"/>
                  <a:pt x="6588067" y="3441653"/>
                </a:cubicBezTo>
                <a:lnTo>
                  <a:pt x="6588067" y="3416347"/>
                </a:lnTo>
                <a:cubicBezTo>
                  <a:pt x="6596502" y="3416347"/>
                  <a:pt x="6596502" y="3407912"/>
                  <a:pt x="6621808" y="3407912"/>
                </a:cubicBezTo>
                <a:cubicBezTo>
                  <a:pt x="6655550" y="3407912"/>
                  <a:pt x="6655550" y="3450089"/>
                  <a:pt x="6655550" y="3458524"/>
                </a:cubicBezTo>
                <a:cubicBezTo>
                  <a:pt x="6655550" y="3492266"/>
                  <a:pt x="6630244" y="3517572"/>
                  <a:pt x="6596502" y="3517572"/>
                </a:cubicBezTo>
                <a:cubicBezTo>
                  <a:pt x="6562760" y="3517572"/>
                  <a:pt x="6503712" y="3466960"/>
                  <a:pt x="6461535" y="3441653"/>
                </a:cubicBezTo>
                <a:cubicBezTo>
                  <a:pt x="6478406" y="3382605"/>
                  <a:pt x="6545889" y="3340428"/>
                  <a:pt x="6596502" y="3340428"/>
                </a:cubicBezTo>
                <a:cubicBezTo>
                  <a:pt x="6596502" y="3340428"/>
                  <a:pt x="6647114" y="3340428"/>
                  <a:pt x="6655550" y="3391041"/>
                </a:cubicBezTo>
                <a:close/>
                <a:moveTo>
                  <a:pt x="6874871" y="3382605"/>
                </a:moveTo>
                <a:cubicBezTo>
                  <a:pt x="6874871" y="3407912"/>
                  <a:pt x="6858000" y="3374170"/>
                  <a:pt x="6858000" y="3399476"/>
                </a:cubicBezTo>
                <a:cubicBezTo>
                  <a:pt x="6858000" y="3416347"/>
                  <a:pt x="6891742" y="3424782"/>
                  <a:pt x="6891742" y="3441653"/>
                </a:cubicBezTo>
                <a:cubicBezTo>
                  <a:pt x="6891742" y="3500701"/>
                  <a:pt x="6756775" y="3534443"/>
                  <a:pt x="6756775" y="3534443"/>
                </a:cubicBezTo>
                <a:cubicBezTo>
                  <a:pt x="6723033" y="3534443"/>
                  <a:pt x="6697727" y="3509137"/>
                  <a:pt x="6689292" y="3492266"/>
                </a:cubicBezTo>
                <a:cubicBezTo>
                  <a:pt x="6723033" y="3509137"/>
                  <a:pt x="6790517" y="3500701"/>
                  <a:pt x="6782081" y="3433218"/>
                </a:cubicBezTo>
                <a:cubicBezTo>
                  <a:pt x="6773646" y="3441653"/>
                  <a:pt x="6756775" y="3466960"/>
                  <a:pt x="6739904" y="3466960"/>
                </a:cubicBezTo>
                <a:cubicBezTo>
                  <a:pt x="6714598" y="3466960"/>
                  <a:pt x="6714598" y="3450089"/>
                  <a:pt x="6697727" y="3433218"/>
                </a:cubicBezTo>
                <a:lnTo>
                  <a:pt x="6697727" y="3399476"/>
                </a:lnTo>
                <a:cubicBezTo>
                  <a:pt x="6723033" y="3399476"/>
                  <a:pt x="6756775" y="3399476"/>
                  <a:pt x="6782081" y="3391041"/>
                </a:cubicBezTo>
                <a:cubicBezTo>
                  <a:pt x="6756775" y="3348864"/>
                  <a:pt x="6714598" y="3348864"/>
                  <a:pt x="6689292" y="3365734"/>
                </a:cubicBezTo>
                <a:cubicBezTo>
                  <a:pt x="6697727" y="3323557"/>
                  <a:pt x="6731469" y="3331993"/>
                  <a:pt x="6756775" y="3331993"/>
                </a:cubicBezTo>
                <a:cubicBezTo>
                  <a:pt x="6773646" y="3331993"/>
                  <a:pt x="6874871" y="3357299"/>
                  <a:pt x="6874871" y="3382605"/>
                </a:cubicBezTo>
                <a:close/>
                <a:moveTo>
                  <a:pt x="868849" y="3340428"/>
                </a:moveTo>
                <a:cubicBezTo>
                  <a:pt x="868849" y="3374170"/>
                  <a:pt x="851978" y="3382605"/>
                  <a:pt x="818236" y="3382605"/>
                </a:cubicBezTo>
                <a:cubicBezTo>
                  <a:pt x="809801" y="3391041"/>
                  <a:pt x="809801" y="3382605"/>
                  <a:pt x="809801" y="3399476"/>
                </a:cubicBezTo>
                <a:cubicBezTo>
                  <a:pt x="809801" y="3424782"/>
                  <a:pt x="868849" y="3492266"/>
                  <a:pt x="868849" y="3509137"/>
                </a:cubicBezTo>
                <a:cubicBezTo>
                  <a:pt x="868849" y="3534443"/>
                  <a:pt x="860413" y="3542878"/>
                  <a:pt x="851978" y="3559749"/>
                </a:cubicBezTo>
                <a:cubicBezTo>
                  <a:pt x="835107" y="3551314"/>
                  <a:pt x="818236" y="3534443"/>
                  <a:pt x="792930" y="3534443"/>
                </a:cubicBezTo>
                <a:lnTo>
                  <a:pt x="624221" y="3534443"/>
                </a:lnTo>
                <a:cubicBezTo>
                  <a:pt x="590480" y="3517572"/>
                  <a:pt x="506125" y="3458524"/>
                  <a:pt x="506125" y="3424782"/>
                </a:cubicBezTo>
                <a:cubicBezTo>
                  <a:pt x="522996" y="3433218"/>
                  <a:pt x="539867" y="3433218"/>
                  <a:pt x="556738" y="3433218"/>
                </a:cubicBezTo>
                <a:cubicBezTo>
                  <a:pt x="582044" y="3433218"/>
                  <a:pt x="607351" y="3416347"/>
                  <a:pt x="632657" y="3416347"/>
                </a:cubicBezTo>
                <a:cubicBezTo>
                  <a:pt x="649528" y="3416347"/>
                  <a:pt x="683269" y="3475395"/>
                  <a:pt x="708576" y="3475395"/>
                </a:cubicBezTo>
                <a:cubicBezTo>
                  <a:pt x="725447" y="3475395"/>
                  <a:pt x="742317" y="3458524"/>
                  <a:pt x="759188" y="3441653"/>
                </a:cubicBezTo>
                <a:cubicBezTo>
                  <a:pt x="759188" y="3433218"/>
                  <a:pt x="750753" y="3416347"/>
                  <a:pt x="742317" y="3407912"/>
                </a:cubicBezTo>
                <a:cubicBezTo>
                  <a:pt x="733882" y="3416347"/>
                  <a:pt x="725447" y="3433218"/>
                  <a:pt x="708576" y="3433218"/>
                </a:cubicBezTo>
                <a:cubicBezTo>
                  <a:pt x="657963" y="3433218"/>
                  <a:pt x="700140" y="3382605"/>
                  <a:pt x="632657" y="3382605"/>
                </a:cubicBezTo>
                <a:cubicBezTo>
                  <a:pt x="615786" y="3382605"/>
                  <a:pt x="598915" y="3399476"/>
                  <a:pt x="573609" y="3399476"/>
                </a:cubicBezTo>
                <a:lnTo>
                  <a:pt x="522996" y="3399476"/>
                </a:lnTo>
                <a:cubicBezTo>
                  <a:pt x="548303" y="3374170"/>
                  <a:pt x="607351" y="3323557"/>
                  <a:pt x="632657" y="3323557"/>
                </a:cubicBezTo>
                <a:lnTo>
                  <a:pt x="801365" y="3323557"/>
                </a:lnTo>
                <a:cubicBezTo>
                  <a:pt x="818236" y="3315122"/>
                  <a:pt x="835107" y="3306686"/>
                  <a:pt x="843542" y="3298251"/>
                </a:cubicBezTo>
                <a:cubicBezTo>
                  <a:pt x="860413" y="3306686"/>
                  <a:pt x="868849" y="3323557"/>
                  <a:pt x="868849" y="3340428"/>
                </a:cubicBezTo>
                <a:close/>
                <a:moveTo>
                  <a:pt x="6621808" y="3306686"/>
                </a:moveTo>
                <a:cubicBezTo>
                  <a:pt x="6588067" y="3306686"/>
                  <a:pt x="6545889" y="3323557"/>
                  <a:pt x="6503712" y="3340428"/>
                </a:cubicBezTo>
                <a:cubicBezTo>
                  <a:pt x="6469971" y="3298251"/>
                  <a:pt x="6453100" y="3289816"/>
                  <a:pt x="6444664" y="3289816"/>
                </a:cubicBezTo>
                <a:cubicBezTo>
                  <a:pt x="6427793" y="3289816"/>
                  <a:pt x="6410923" y="3306686"/>
                  <a:pt x="6402487" y="3323557"/>
                </a:cubicBezTo>
                <a:lnTo>
                  <a:pt x="6453100" y="3323557"/>
                </a:lnTo>
                <a:cubicBezTo>
                  <a:pt x="6461535" y="3331993"/>
                  <a:pt x="6461535" y="3323557"/>
                  <a:pt x="6461535" y="3348864"/>
                </a:cubicBezTo>
                <a:cubicBezTo>
                  <a:pt x="6461535" y="3382605"/>
                  <a:pt x="6436229" y="3407912"/>
                  <a:pt x="6410923" y="3407912"/>
                </a:cubicBezTo>
                <a:cubicBezTo>
                  <a:pt x="6368745" y="3407912"/>
                  <a:pt x="6351875" y="3340428"/>
                  <a:pt x="6343439" y="3323557"/>
                </a:cubicBezTo>
                <a:cubicBezTo>
                  <a:pt x="6335004" y="3298251"/>
                  <a:pt x="6309698" y="3289816"/>
                  <a:pt x="6292827" y="3272945"/>
                </a:cubicBezTo>
                <a:lnTo>
                  <a:pt x="6292827" y="3239203"/>
                </a:lnTo>
                <a:cubicBezTo>
                  <a:pt x="6309698" y="3239203"/>
                  <a:pt x="6326568" y="3247639"/>
                  <a:pt x="6343439" y="3247639"/>
                </a:cubicBezTo>
                <a:cubicBezTo>
                  <a:pt x="6368745" y="3247639"/>
                  <a:pt x="6469971" y="3230768"/>
                  <a:pt x="6486841" y="3230768"/>
                </a:cubicBezTo>
                <a:cubicBezTo>
                  <a:pt x="6520583" y="3230768"/>
                  <a:pt x="6596502" y="3256074"/>
                  <a:pt x="6621808" y="3306686"/>
                </a:cubicBezTo>
                <a:close/>
                <a:moveTo>
                  <a:pt x="455513" y="3416347"/>
                </a:moveTo>
                <a:cubicBezTo>
                  <a:pt x="455513" y="3542878"/>
                  <a:pt x="303675" y="3568185"/>
                  <a:pt x="227756" y="3627233"/>
                </a:cubicBezTo>
                <a:cubicBezTo>
                  <a:pt x="210886" y="3618797"/>
                  <a:pt x="194015" y="3593491"/>
                  <a:pt x="194015" y="3576620"/>
                </a:cubicBezTo>
                <a:cubicBezTo>
                  <a:pt x="194015" y="3551314"/>
                  <a:pt x="219321" y="3517572"/>
                  <a:pt x="219321" y="3483830"/>
                </a:cubicBezTo>
                <a:cubicBezTo>
                  <a:pt x="227756" y="3424782"/>
                  <a:pt x="261498" y="3416347"/>
                  <a:pt x="286804" y="3416347"/>
                </a:cubicBezTo>
                <a:cubicBezTo>
                  <a:pt x="312111" y="3416347"/>
                  <a:pt x="328982" y="3433218"/>
                  <a:pt x="345852" y="3450089"/>
                </a:cubicBezTo>
                <a:lnTo>
                  <a:pt x="345852" y="3492266"/>
                </a:lnTo>
                <a:cubicBezTo>
                  <a:pt x="337417" y="3492266"/>
                  <a:pt x="337417" y="3500701"/>
                  <a:pt x="320546" y="3500701"/>
                </a:cubicBezTo>
                <a:cubicBezTo>
                  <a:pt x="295240" y="3500701"/>
                  <a:pt x="303675" y="3475395"/>
                  <a:pt x="286804" y="3466960"/>
                </a:cubicBezTo>
                <a:lnTo>
                  <a:pt x="269934" y="3483830"/>
                </a:lnTo>
                <a:cubicBezTo>
                  <a:pt x="278369" y="3500701"/>
                  <a:pt x="295240" y="3526008"/>
                  <a:pt x="320546" y="3526008"/>
                </a:cubicBezTo>
                <a:cubicBezTo>
                  <a:pt x="337417" y="3526008"/>
                  <a:pt x="362723" y="3509137"/>
                  <a:pt x="371159" y="3492266"/>
                </a:cubicBezTo>
                <a:cubicBezTo>
                  <a:pt x="379594" y="3483830"/>
                  <a:pt x="379594" y="3466960"/>
                  <a:pt x="379594" y="3458524"/>
                </a:cubicBezTo>
                <a:cubicBezTo>
                  <a:pt x="396465" y="3424782"/>
                  <a:pt x="421771" y="3416347"/>
                  <a:pt x="447077" y="3399476"/>
                </a:cubicBezTo>
                <a:cubicBezTo>
                  <a:pt x="447077" y="3391041"/>
                  <a:pt x="438642" y="3382605"/>
                  <a:pt x="421771" y="3382605"/>
                </a:cubicBezTo>
                <a:cubicBezTo>
                  <a:pt x="396465" y="3382605"/>
                  <a:pt x="388030" y="3399476"/>
                  <a:pt x="371159" y="3399476"/>
                </a:cubicBezTo>
                <a:cubicBezTo>
                  <a:pt x="345852" y="3399476"/>
                  <a:pt x="328982" y="3382605"/>
                  <a:pt x="303675" y="3391041"/>
                </a:cubicBezTo>
                <a:lnTo>
                  <a:pt x="303675" y="3365734"/>
                </a:lnTo>
                <a:cubicBezTo>
                  <a:pt x="312111" y="3365734"/>
                  <a:pt x="303675" y="3357299"/>
                  <a:pt x="320546" y="3357299"/>
                </a:cubicBezTo>
                <a:cubicBezTo>
                  <a:pt x="345852" y="3357299"/>
                  <a:pt x="354288" y="3391041"/>
                  <a:pt x="371159" y="3399476"/>
                </a:cubicBezTo>
                <a:cubicBezTo>
                  <a:pt x="379594" y="3391041"/>
                  <a:pt x="379594" y="3399476"/>
                  <a:pt x="379594" y="3374170"/>
                </a:cubicBezTo>
                <a:cubicBezTo>
                  <a:pt x="379594" y="3348864"/>
                  <a:pt x="328982" y="3331993"/>
                  <a:pt x="320546" y="3331993"/>
                </a:cubicBezTo>
                <a:cubicBezTo>
                  <a:pt x="286804" y="3331993"/>
                  <a:pt x="269934" y="3357299"/>
                  <a:pt x="269934" y="3391041"/>
                </a:cubicBezTo>
                <a:lnTo>
                  <a:pt x="227756" y="3391041"/>
                </a:lnTo>
                <a:cubicBezTo>
                  <a:pt x="219321" y="3357299"/>
                  <a:pt x="194015" y="3298251"/>
                  <a:pt x="194015" y="3281380"/>
                </a:cubicBezTo>
                <a:cubicBezTo>
                  <a:pt x="194015" y="3256074"/>
                  <a:pt x="210886" y="3247639"/>
                  <a:pt x="219321" y="3230768"/>
                </a:cubicBezTo>
                <a:cubicBezTo>
                  <a:pt x="261498" y="3264509"/>
                  <a:pt x="455513" y="3306686"/>
                  <a:pt x="455513" y="3416347"/>
                </a:cubicBezTo>
                <a:close/>
                <a:moveTo>
                  <a:pt x="700140" y="3281380"/>
                </a:moveTo>
                <a:lnTo>
                  <a:pt x="641092" y="3289816"/>
                </a:lnTo>
                <a:lnTo>
                  <a:pt x="641092" y="3230768"/>
                </a:lnTo>
                <a:cubicBezTo>
                  <a:pt x="649528" y="3222332"/>
                  <a:pt x="666399" y="3213897"/>
                  <a:pt x="683269" y="3205461"/>
                </a:cubicBezTo>
                <a:cubicBezTo>
                  <a:pt x="691705" y="3230768"/>
                  <a:pt x="691705" y="3256074"/>
                  <a:pt x="700140" y="3281380"/>
                </a:cubicBezTo>
                <a:close/>
                <a:moveTo>
                  <a:pt x="388030" y="3188591"/>
                </a:moveTo>
                <a:lnTo>
                  <a:pt x="388030" y="3264509"/>
                </a:lnTo>
                <a:cubicBezTo>
                  <a:pt x="362723" y="3256074"/>
                  <a:pt x="345852" y="3247639"/>
                  <a:pt x="328982" y="3230768"/>
                </a:cubicBezTo>
                <a:lnTo>
                  <a:pt x="328982" y="3163284"/>
                </a:lnTo>
                <a:cubicBezTo>
                  <a:pt x="345852" y="3163284"/>
                  <a:pt x="371159" y="3180155"/>
                  <a:pt x="388030" y="3188591"/>
                </a:cubicBezTo>
                <a:close/>
                <a:moveTo>
                  <a:pt x="6933919" y="3171720"/>
                </a:moveTo>
                <a:cubicBezTo>
                  <a:pt x="6933919" y="3213897"/>
                  <a:pt x="6908613" y="3205461"/>
                  <a:pt x="6900177" y="3239203"/>
                </a:cubicBezTo>
                <a:cubicBezTo>
                  <a:pt x="6891742" y="3247639"/>
                  <a:pt x="6900177" y="3281380"/>
                  <a:pt x="6891742" y="3306686"/>
                </a:cubicBezTo>
                <a:cubicBezTo>
                  <a:pt x="6891742" y="3315122"/>
                  <a:pt x="6883306" y="3331993"/>
                  <a:pt x="6866436" y="3331993"/>
                </a:cubicBezTo>
                <a:cubicBezTo>
                  <a:pt x="6841129" y="3331993"/>
                  <a:pt x="6815823" y="3298251"/>
                  <a:pt x="6815823" y="3281380"/>
                </a:cubicBezTo>
                <a:cubicBezTo>
                  <a:pt x="6815823" y="3272945"/>
                  <a:pt x="6824258" y="3247639"/>
                  <a:pt x="6858000" y="3222332"/>
                </a:cubicBezTo>
                <a:cubicBezTo>
                  <a:pt x="6849565" y="3213897"/>
                  <a:pt x="6858000" y="3205461"/>
                  <a:pt x="6832694" y="3205461"/>
                </a:cubicBezTo>
                <a:cubicBezTo>
                  <a:pt x="6807388" y="3205461"/>
                  <a:pt x="6773646" y="3264509"/>
                  <a:pt x="6765210" y="3281380"/>
                </a:cubicBezTo>
                <a:cubicBezTo>
                  <a:pt x="6748340" y="3289816"/>
                  <a:pt x="6714598" y="3298251"/>
                  <a:pt x="6680856" y="3315122"/>
                </a:cubicBezTo>
                <a:lnTo>
                  <a:pt x="6680856" y="3289816"/>
                </a:lnTo>
                <a:cubicBezTo>
                  <a:pt x="6723033" y="3171720"/>
                  <a:pt x="6849565" y="3163284"/>
                  <a:pt x="6925483" y="3137978"/>
                </a:cubicBezTo>
                <a:cubicBezTo>
                  <a:pt x="6933919" y="3146413"/>
                  <a:pt x="6933919" y="3154849"/>
                  <a:pt x="6933919" y="3171720"/>
                </a:cubicBezTo>
                <a:close/>
                <a:moveTo>
                  <a:pt x="6512148" y="3137978"/>
                </a:moveTo>
                <a:lnTo>
                  <a:pt x="6512148" y="3197026"/>
                </a:lnTo>
                <a:lnTo>
                  <a:pt x="6444664" y="3197026"/>
                </a:lnTo>
                <a:lnTo>
                  <a:pt x="6453100" y="3095801"/>
                </a:lnTo>
                <a:cubicBezTo>
                  <a:pt x="6469971" y="3104236"/>
                  <a:pt x="6495277" y="3121107"/>
                  <a:pt x="6512148" y="3137978"/>
                </a:cubicBezTo>
                <a:close/>
                <a:moveTo>
                  <a:pt x="539867" y="3095801"/>
                </a:moveTo>
                <a:cubicBezTo>
                  <a:pt x="522996" y="3154849"/>
                  <a:pt x="607351" y="3213897"/>
                  <a:pt x="607351" y="3272945"/>
                </a:cubicBezTo>
                <a:cubicBezTo>
                  <a:pt x="607351" y="3298251"/>
                  <a:pt x="497690" y="3374170"/>
                  <a:pt x="480819" y="3391041"/>
                </a:cubicBezTo>
                <a:cubicBezTo>
                  <a:pt x="472384" y="3382605"/>
                  <a:pt x="472384" y="3391041"/>
                  <a:pt x="472384" y="3365734"/>
                </a:cubicBezTo>
                <a:cubicBezTo>
                  <a:pt x="472384" y="3348864"/>
                  <a:pt x="531432" y="3298251"/>
                  <a:pt x="531432" y="3281380"/>
                </a:cubicBezTo>
                <a:cubicBezTo>
                  <a:pt x="531432" y="3256074"/>
                  <a:pt x="514561" y="3247639"/>
                  <a:pt x="497690" y="3230768"/>
                </a:cubicBezTo>
                <a:cubicBezTo>
                  <a:pt x="480819" y="3247639"/>
                  <a:pt x="514561" y="3315122"/>
                  <a:pt x="463948" y="3315122"/>
                </a:cubicBezTo>
                <a:cubicBezTo>
                  <a:pt x="438642" y="3315122"/>
                  <a:pt x="413336" y="3289816"/>
                  <a:pt x="413336" y="3264509"/>
                </a:cubicBezTo>
                <a:cubicBezTo>
                  <a:pt x="413336" y="3247639"/>
                  <a:pt x="463948" y="3121107"/>
                  <a:pt x="514561" y="3095801"/>
                </a:cubicBezTo>
                <a:lnTo>
                  <a:pt x="539867" y="3095801"/>
                </a:lnTo>
                <a:close/>
                <a:moveTo>
                  <a:pt x="6815823" y="3121107"/>
                </a:moveTo>
                <a:cubicBezTo>
                  <a:pt x="6807388" y="3137978"/>
                  <a:pt x="6790517" y="3146413"/>
                  <a:pt x="6765210" y="3154849"/>
                </a:cubicBezTo>
                <a:lnTo>
                  <a:pt x="6765210" y="3095801"/>
                </a:lnTo>
                <a:cubicBezTo>
                  <a:pt x="6782081" y="3087365"/>
                  <a:pt x="6798952" y="3078930"/>
                  <a:pt x="6815823" y="3078930"/>
                </a:cubicBezTo>
                <a:lnTo>
                  <a:pt x="6815823" y="3121107"/>
                </a:lnTo>
                <a:close/>
                <a:moveTo>
                  <a:pt x="295240" y="3078930"/>
                </a:moveTo>
                <a:cubicBezTo>
                  <a:pt x="295240" y="3095801"/>
                  <a:pt x="253063" y="3112672"/>
                  <a:pt x="253063" y="3137978"/>
                </a:cubicBezTo>
                <a:cubicBezTo>
                  <a:pt x="253063" y="3163284"/>
                  <a:pt x="295240" y="3180155"/>
                  <a:pt x="278369" y="3222332"/>
                </a:cubicBezTo>
                <a:cubicBezTo>
                  <a:pt x="185579" y="3171720"/>
                  <a:pt x="202450" y="3171720"/>
                  <a:pt x="202450" y="3121107"/>
                </a:cubicBezTo>
                <a:cubicBezTo>
                  <a:pt x="202450" y="3095801"/>
                  <a:pt x="194015" y="3036753"/>
                  <a:pt x="253063" y="3036753"/>
                </a:cubicBezTo>
                <a:cubicBezTo>
                  <a:pt x="278369" y="3036753"/>
                  <a:pt x="295240" y="3053624"/>
                  <a:pt x="295240" y="3078930"/>
                </a:cubicBezTo>
                <a:close/>
                <a:moveTo>
                  <a:pt x="6630244" y="2986140"/>
                </a:moveTo>
                <a:cubicBezTo>
                  <a:pt x="6663985" y="3028317"/>
                  <a:pt x="6731469" y="3112672"/>
                  <a:pt x="6731469" y="3129543"/>
                </a:cubicBezTo>
                <a:cubicBezTo>
                  <a:pt x="6731469" y="3163284"/>
                  <a:pt x="6706162" y="3205461"/>
                  <a:pt x="6672421" y="3205461"/>
                </a:cubicBezTo>
                <a:cubicBezTo>
                  <a:pt x="6647114" y="3205461"/>
                  <a:pt x="6647114" y="3197026"/>
                  <a:pt x="6630244" y="3180155"/>
                </a:cubicBezTo>
                <a:lnTo>
                  <a:pt x="6630244" y="3154849"/>
                </a:lnTo>
                <a:cubicBezTo>
                  <a:pt x="6647114" y="3129543"/>
                  <a:pt x="6663985" y="3154849"/>
                  <a:pt x="6680856" y="3112672"/>
                </a:cubicBezTo>
                <a:cubicBezTo>
                  <a:pt x="6672421" y="3112672"/>
                  <a:pt x="6672421" y="3104236"/>
                  <a:pt x="6655550" y="3104236"/>
                </a:cubicBezTo>
                <a:cubicBezTo>
                  <a:pt x="6630244" y="3104236"/>
                  <a:pt x="6588067" y="3146413"/>
                  <a:pt x="6588067" y="3171720"/>
                </a:cubicBezTo>
                <a:cubicBezTo>
                  <a:pt x="6588067" y="3180155"/>
                  <a:pt x="6613373" y="3222332"/>
                  <a:pt x="6663985" y="3239203"/>
                </a:cubicBezTo>
                <a:lnTo>
                  <a:pt x="6663985" y="3264509"/>
                </a:lnTo>
                <a:cubicBezTo>
                  <a:pt x="6655550" y="3264509"/>
                  <a:pt x="6655550" y="3272945"/>
                  <a:pt x="6647114" y="3281380"/>
                </a:cubicBezTo>
                <a:cubicBezTo>
                  <a:pt x="6571196" y="3171720"/>
                  <a:pt x="6545889" y="3205461"/>
                  <a:pt x="6545889" y="3137978"/>
                </a:cubicBezTo>
                <a:cubicBezTo>
                  <a:pt x="6545889" y="3121107"/>
                  <a:pt x="6579631" y="3028317"/>
                  <a:pt x="6596502" y="2969269"/>
                </a:cubicBezTo>
                <a:cubicBezTo>
                  <a:pt x="6604937" y="2977705"/>
                  <a:pt x="6621808" y="2969269"/>
                  <a:pt x="6630244" y="2986140"/>
                </a:cubicBezTo>
                <a:close/>
                <a:moveTo>
                  <a:pt x="6917048" y="3028317"/>
                </a:moveTo>
                <a:cubicBezTo>
                  <a:pt x="6917048" y="3070495"/>
                  <a:pt x="6908613" y="3070495"/>
                  <a:pt x="6866436" y="3129543"/>
                </a:cubicBezTo>
                <a:lnTo>
                  <a:pt x="6841129" y="3129543"/>
                </a:lnTo>
                <a:cubicBezTo>
                  <a:pt x="6849565" y="3095801"/>
                  <a:pt x="6874871" y="3045188"/>
                  <a:pt x="6874871" y="3028317"/>
                </a:cubicBezTo>
                <a:cubicBezTo>
                  <a:pt x="6874871" y="2994576"/>
                  <a:pt x="6832694" y="2986140"/>
                  <a:pt x="6832694" y="2960834"/>
                </a:cubicBezTo>
                <a:cubicBezTo>
                  <a:pt x="6832694" y="2943963"/>
                  <a:pt x="6841129" y="2935528"/>
                  <a:pt x="6866436" y="2935528"/>
                </a:cubicBezTo>
                <a:cubicBezTo>
                  <a:pt x="6908613" y="2935528"/>
                  <a:pt x="6917048" y="3011447"/>
                  <a:pt x="6917048" y="3028317"/>
                </a:cubicBezTo>
                <a:close/>
                <a:moveTo>
                  <a:pt x="455513" y="2935528"/>
                </a:moveTo>
                <a:cubicBezTo>
                  <a:pt x="472384" y="2910222"/>
                  <a:pt x="497690" y="2884915"/>
                  <a:pt x="514561" y="2859609"/>
                </a:cubicBezTo>
                <a:cubicBezTo>
                  <a:pt x="506125" y="2868044"/>
                  <a:pt x="489255" y="2935528"/>
                  <a:pt x="455513" y="2935528"/>
                </a:cubicBezTo>
                <a:close/>
                <a:moveTo>
                  <a:pt x="624221" y="2859609"/>
                </a:moveTo>
                <a:cubicBezTo>
                  <a:pt x="624221" y="2969269"/>
                  <a:pt x="522996" y="3045188"/>
                  <a:pt x="438642" y="3045188"/>
                </a:cubicBezTo>
                <a:cubicBezTo>
                  <a:pt x="379594" y="3045188"/>
                  <a:pt x="312111" y="3019882"/>
                  <a:pt x="312111" y="2943963"/>
                </a:cubicBezTo>
                <a:cubicBezTo>
                  <a:pt x="312111" y="2893351"/>
                  <a:pt x="320546" y="2893351"/>
                  <a:pt x="354288" y="2893351"/>
                </a:cubicBezTo>
                <a:cubicBezTo>
                  <a:pt x="396465" y="2893351"/>
                  <a:pt x="404900" y="2901786"/>
                  <a:pt x="413336" y="2969269"/>
                </a:cubicBezTo>
                <a:lnTo>
                  <a:pt x="447077" y="2969269"/>
                </a:lnTo>
                <a:cubicBezTo>
                  <a:pt x="539867" y="2943963"/>
                  <a:pt x="522996" y="2842738"/>
                  <a:pt x="615786" y="2825867"/>
                </a:cubicBezTo>
                <a:cubicBezTo>
                  <a:pt x="624221" y="2834303"/>
                  <a:pt x="624221" y="2842738"/>
                  <a:pt x="624221" y="2859609"/>
                </a:cubicBezTo>
                <a:close/>
                <a:moveTo>
                  <a:pt x="809801" y="2834303"/>
                </a:moveTo>
                <a:cubicBezTo>
                  <a:pt x="809801" y="2859609"/>
                  <a:pt x="759188" y="2893351"/>
                  <a:pt x="759188" y="2910222"/>
                </a:cubicBezTo>
                <a:cubicBezTo>
                  <a:pt x="759188" y="2935528"/>
                  <a:pt x="767624" y="2935528"/>
                  <a:pt x="767624" y="2943963"/>
                </a:cubicBezTo>
                <a:cubicBezTo>
                  <a:pt x="792930" y="2969269"/>
                  <a:pt x="843542" y="3028317"/>
                  <a:pt x="843542" y="3078930"/>
                </a:cubicBezTo>
                <a:cubicBezTo>
                  <a:pt x="860413" y="3087365"/>
                  <a:pt x="877284" y="3087365"/>
                  <a:pt x="894155" y="3095801"/>
                </a:cubicBezTo>
                <a:cubicBezTo>
                  <a:pt x="911026" y="3104236"/>
                  <a:pt x="927897" y="3137978"/>
                  <a:pt x="927897" y="3154849"/>
                </a:cubicBezTo>
                <a:cubicBezTo>
                  <a:pt x="927897" y="3180155"/>
                  <a:pt x="911026" y="3197026"/>
                  <a:pt x="894155" y="3213897"/>
                </a:cubicBezTo>
                <a:lnTo>
                  <a:pt x="868849" y="3213897"/>
                </a:lnTo>
                <a:cubicBezTo>
                  <a:pt x="868849" y="3205461"/>
                  <a:pt x="860413" y="3205461"/>
                  <a:pt x="860413" y="3188591"/>
                </a:cubicBezTo>
                <a:cubicBezTo>
                  <a:pt x="860413" y="3163284"/>
                  <a:pt x="877284" y="3171720"/>
                  <a:pt x="885720" y="3163284"/>
                </a:cubicBezTo>
                <a:cubicBezTo>
                  <a:pt x="885720" y="3154849"/>
                  <a:pt x="868849" y="3137978"/>
                  <a:pt x="851978" y="3137978"/>
                </a:cubicBezTo>
                <a:cubicBezTo>
                  <a:pt x="826672" y="3137978"/>
                  <a:pt x="776059" y="3213897"/>
                  <a:pt x="733882" y="3239203"/>
                </a:cubicBezTo>
                <a:cubicBezTo>
                  <a:pt x="725447" y="3230768"/>
                  <a:pt x="717011" y="3230768"/>
                  <a:pt x="717011" y="3205461"/>
                </a:cubicBezTo>
                <a:cubicBezTo>
                  <a:pt x="717011" y="3180155"/>
                  <a:pt x="792930" y="3171720"/>
                  <a:pt x="792930" y="3112672"/>
                </a:cubicBezTo>
                <a:lnTo>
                  <a:pt x="792930" y="3087365"/>
                </a:lnTo>
                <a:cubicBezTo>
                  <a:pt x="792930" y="3053624"/>
                  <a:pt x="784494" y="2994576"/>
                  <a:pt x="725447" y="2994576"/>
                </a:cubicBezTo>
                <a:cubicBezTo>
                  <a:pt x="700140" y="2994576"/>
                  <a:pt x="657963" y="3003011"/>
                  <a:pt x="691705" y="3053624"/>
                </a:cubicBezTo>
                <a:cubicBezTo>
                  <a:pt x="683269" y="3062059"/>
                  <a:pt x="683269" y="3062059"/>
                  <a:pt x="666399" y="3062059"/>
                </a:cubicBezTo>
                <a:cubicBezTo>
                  <a:pt x="641092" y="3062059"/>
                  <a:pt x="632657" y="3053624"/>
                  <a:pt x="632657" y="3028317"/>
                </a:cubicBezTo>
                <a:cubicBezTo>
                  <a:pt x="632657" y="2943963"/>
                  <a:pt x="725447" y="2977705"/>
                  <a:pt x="717011" y="2901786"/>
                </a:cubicBezTo>
                <a:cubicBezTo>
                  <a:pt x="717011" y="2876480"/>
                  <a:pt x="759188" y="2825867"/>
                  <a:pt x="792930" y="2808996"/>
                </a:cubicBezTo>
                <a:cubicBezTo>
                  <a:pt x="801365" y="2817432"/>
                  <a:pt x="809801" y="2817432"/>
                  <a:pt x="809801" y="2834303"/>
                </a:cubicBezTo>
                <a:close/>
                <a:moveTo>
                  <a:pt x="919461" y="2800561"/>
                </a:moveTo>
                <a:cubicBezTo>
                  <a:pt x="911026" y="2817432"/>
                  <a:pt x="927897" y="2868044"/>
                  <a:pt x="927897" y="2884915"/>
                </a:cubicBezTo>
                <a:cubicBezTo>
                  <a:pt x="927897" y="2918657"/>
                  <a:pt x="902590" y="2943963"/>
                  <a:pt x="877284" y="2960834"/>
                </a:cubicBezTo>
                <a:cubicBezTo>
                  <a:pt x="868849" y="2952399"/>
                  <a:pt x="851978" y="2943963"/>
                  <a:pt x="851978" y="2927092"/>
                </a:cubicBezTo>
                <a:cubicBezTo>
                  <a:pt x="851978" y="2901786"/>
                  <a:pt x="868849" y="2901786"/>
                  <a:pt x="885720" y="2893351"/>
                </a:cubicBezTo>
                <a:cubicBezTo>
                  <a:pt x="877284" y="2868044"/>
                  <a:pt x="851978" y="2842738"/>
                  <a:pt x="835107" y="2817432"/>
                </a:cubicBezTo>
                <a:cubicBezTo>
                  <a:pt x="851978" y="2800561"/>
                  <a:pt x="919461" y="2707771"/>
                  <a:pt x="970074" y="2707771"/>
                </a:cubicBezTo>
                <a:cubicBezTo>
                  <a:pt x="961638" y="2733078"/>
                  <a:pt x="936332" y="2758384"/>
                  <a:pt x="919461" y="2800561"/>
                </a:cubicBezTo>
                <a:close/>
                <a:moveTo>
                  <a:pt x="6579631" y="2699336"/>
                </a:moveTo>
                <a:lnTo>
                  <a:pt x="6588067" y="2690900"/>
                </a:lnTo>
                <a:lnTo>
                  <a:pt x="6663985" y="2817432"/>
                </a:lnTo>
                <a:cubicBezTo>
                  <a:pt x="6604937" y="2783690"/>
                  <a:pt x="6596502" y="2733078"/>
                  <a:pt x="6579631" y="2699336"/>
                </a:cubicBezTo>
                <a:close/>
                <a:moveTo>
                  <a:pt x="447077" y="2682465"/>
                </a:moveTo>
                <a:cubicBezTo>
                  <a:pt x="438642" y="2674030"/>
                  <a:pt x="438642" y="2674030"/>
                  <a:pt x="421771" y="2674030"/>
                </a:cubicBezTo>
                <a:cubicBezTo>
                  <a:pt x="354288" y="2674030"/>
                  <a:pt x="227756" y="2733078"/>
                  <a:pt x="202450" y="2834303"/>
                </a:cubicBezTo>
                <a:cubicBezTo>
                  <a:pt x="151838" y="3011447"/>
                  <a:pt x="134967" y="3230768"/>
                  <a:pt x="134967" y="3424782"/>
                </a:cubicBezTo>
                <a:cubicBezTo>
                  <a:pt x="134967" y="3601926"/>
                  <a:pt x="168708" y="3804377"/>
                  <a:pt x="185579" y="3973085"/>
                </a:cubicBezTo>
                <a:cubicBezTo>
                  <a:pt x="194015" y="4057439"/>
                  <a:pt x="345852" y="4200842"/>
                  <a:pt x="447077" y="4183971"/>
                </a:cubicBezTo>
                <a:cubicBezTo>
                  <a:pt x="430207" y="4192406"/>
                  <a:pt x="413336" y="4192406"/>
                  <a:pt x="396465" y="4192406"/>
                </a:cubicBezTo>
                <a:cubicBezTo>
                  <a:pt x="194015" y="4192406"/>
                  <a:pt x="151838" y="3914037"/>
                  <a:pt x="134967" y="3795941"/>
                </a:cubicBezTo>
                <a:cubicBezTo>
                  <a:pt x="126531" y="3736893"/>
                  <a:pt x="118096" y="3677845"/>
                  <a:pt x="118096" y="3618797"/>
                </a:cubicBezTo>
                <a:cubicBezTo>
                  <a:pt x="109661" y="3450089"/>
                  <a:pt x="109661" y="3416347"/>
                  <a:pt x="118096" y="3230768"/>
                </a:cubicBezTo>
                <a:cubicBezTo>
                  <a:pt x="143402" y="3137978"/>
                  <a:pt x="126531" y="2665594"/>
                  <a:pt x="396465" y="2665594"/>
                </a:cubicBezTo>
                <a:cubicBezTo>
                  <a:pt x="421771" y="2665594"/>
                  <a:pt x="438642" y="2657159"/>
                  <a:pt x="447077" y="2682465"/>
                </a:cubicBezTo>
                <a:close/>
                <a:moveTo>
                  <a:pt x="6537454" y="2682465"/>
                </a:moveTo>
                <a:cubicBezTo>
                  <a:pt x="6554325" y="2699336"/>
                  <a:pt x="6545889" y="2741513"/>
                  <a:pt x="6571196" y="2775255"/>
                </a:cubicBezTo>
                <a:cubicBezTo>
                  <a:pt x="6613373" y="2825867"/>
                  <a:pt x="6647114" y="2851174"/>
                  <a:pt x="6672421" y="2851174"/>
                </a:cubicBezTo>
                <a:cubicBezTo>
                  <a:pt x="6697727" y="2851174"/>
                  <a:pt x="6723033" y="2842738"/>
                  <a:pt x="6723033" y="2825867"/>
                </a:cubicBezTo>
                <a:cubicBezTo>
                  <a:pt x="6723033" y="2800561"/>
                  <a:pt x="6706162" y="2817432"/>
                  <a:pt x="6706162" y="2800561"/>
                </a:cubicBezTo>
                <a:cubicBezTo>
                  <a:pt x="6706162" y="2775255"/>
                  <a:pt x="6731469" y="2749948"/>
                  <a:pt x="6756775" y="2749948"/>
                </a:cubicBezTo>
                <a:cubicBezTo>
                  <a:pt x="6790517" y="2749948"/>
                  <a:pt x="6824258" y="2792126"/>
                  <a:pt x="6824258" y="2825867"/>
                </a:cubicBezTo>
                <a:cubicBezTo>
                  <a:pt x="6824258" y="2893351"/>
                  <a:pt x="6731469" y="2910222"/>
                  <a:pt x="6697727" y="2910222"/>
                </a:cubicBezTo>
                <a:cubicBezTo>
                  <a:pt x="6596502" y="2910222"/>
                  <a:pt x="6478406" y="2800561"/>
                  <a:pt x="6478406" y="2699336"/>
                </a:cubicBezTo>
                <a:lnTo>
                  <a:pt x="6478406" y="2648723"/>
                </a:lnTo>
                <a:cubicBezTo>
                  <a:pt x="6495277" y="2648723"/>
                  <a:pt x="6529019" y="2657159"/>
                  <a:pt x="6537454" y="2682465"/>
                </a:cubicBezTo>
                <a:close/>
                <a:moveTo>
                  <a:pt x="6157860" y="2581240"/>
                </a:moveTo>
                <a:cubicBezTo>
                  <a:pt x="6200037" y="2598111"/>
                  <a:pt x="6225343" y="2648723"/>
                  <a:pt x="6259085" y="2665594"/>
                </a:cubicBezTo>
                <a:cubicBezTo>
                  <a:pt x="6284391" y="2690900"/>
                  <a:pt x="6326568" y="2674030"/>
                  <a:pt x="6360310" y="2690900"/>
                </a:cubicBezTo>
                <a:cubicBezTo>
                  <a:pt x="6410923" y="2716207"/>
                  <a:pt x="6427793" y="2775255"/>
                  <a:pt x="6419358" y="2817432"/>
                </a:cubicBezTo>
                <a:cubicBezTo>
                  <a:pt x="6427793" y="2825867"/>
                  <a:pt x="6436229" y="2834303"/>
                  <a:pt x="6444664" y="2834303"/>
                </a:cubicBezTo>
                <a:cubicBezTo>
                  <a:pt x="6503712" y="2842738"/>
                  <a:pt x="6520583" y="2901786"/>
                  <a:pt x="6520583" y="2918657"/>
                </a:cubicBezTo>
                <a:cubicBezTo>
                  <a:pt x="6520583" y="2943963"/>
                  <a:pt x="6503712" y="2969269"/>
                  <a:pt x="6486841" y="2986140"/>
                </a:cubicBezTo>
                <a:lnTo>
                  <a:pt x="6444664" y="2986140"/>
                </a:lnTo>
                <a:cubicBezTo>
                  <a:pt x="6436229" y="2977705"/>
                  <a:pt x="6436229" y="2986140"/>
                  <a:pt x="6436229" y="2960834"/>
                </a:cubicBezTo>
                <a:cubicBezTo>
                  <a:pt x="6436229" y="2943963"/>
                  <a:pt x="6453100" y="2943963"/>
                  <a:pt x="6453100" y="2927092"/>
                </a:cubicBezTo>
                <a:cubicBezTo>
                  <a:pt x="6453100" y="2901786"/>
                  <a:pt x="6453100" y="2918657"/>
                  <a:pt x="6444664" y="2901786"/>
                </a:cubicBezTo>
                <a:cubicBezTo>
                  <a:pt x="6436229" y="2901786"/>
                  <a:pt x="6427793" y="2893351"/>
                  <a:pt x="6410923" y="2893351"/>
                </a:cubicBezTo>
                <a:cubicBezTo>
                  <a:pt x="6351875" y="2893351"/>
                  <a:pt x="6335004" y="2960834"/>
                  <a:pt x="6335004" y="2969269"/>
                </a:cubicBezTo>
                <a:cubicBezTo>
                  <a:pt x="6335004" y="2986140"/>
                  <a:pt x="6385616" y="3062059"/>
                  <a:pt x="6419358" y="3087365"/>
                </a:cubicBezTo>
                <a:cubicBezTo>
                  <a:pt x="6419358" y="3112672"/>
                  <a:pt x="6410923" y="3112672"/>
                  <a:pt x="6410923" y="3121107"/>
                </a:cubicBezTo>
                <a:cubicBezTo>
                  <a:pt x="6377181" y="3104236"/>
                  <a:pt x="6343439" y="3078930"/>
                  <a:pt x="6309698" y="3045188"/>
                </a:cubicBezTo>
                <a:lnTo>
                  <a:pt x="6275956" y="3045188"/>
                </a:lnTo>
                <a:lnTo>
                  <a:pt x="6275956" y="3104236"/>
                </a:lnTo>
                <a:cubicBezTo>
                  <a:pt x="6267520" y="3104236"/>
                  <a:pt x="6250650" y="3112672"/>
                  <a:pt x="6233779" y="3112672"/>
                </a:cubicBezTo>
                <a:cubicBezTo>
                  <a:pt x="6225343" y="3095801"/>
                  <a:pt x="6216908" y="3087365"/>
                  <a:pt x="6216908" y="3062059"/>
                </a:cubicBezTo>
                <a:cubicBezTo>
                  <a:pt x="6216908" y="3028317"/>
                  <a:pt x="6250650" y="3003011"/>
                  <a:pt x="6284391" y="2977705"/>
                </a:cubicBezTo>
                <a:cubicBezTo>
                  <a:pt x="6309698" y="2842738"/>
                  <a:pt x="6377181" y="2893351"/>
                  <a:pt x="6377181" y="2800561"/>
                </a:cubicBezTo>
                <a:cubicBezTo>
                  <a:pt x="6377181" y="2749948"/>
                  <a:pt x="6335004" y="2733078"/>
                  <a:pt x="6301262" y="2733078"/>
                </a:cubicBezTo>
                <a:cubicBezTo>
                  <a:pt x="6267520" y="2733078"/>
                  <a:pt x="6242214" y="2741513"/>
                  <a:pt x="6242214" y="2766819"/>
                </a:cubicBezTo>
                <a:cubicBezTo>
                  <a:pt x="6242214" y="2792126"/>
                  <a:pt x="6275956" y="2792126"/>
                  <a:pt x="6275956" y="2817432"/>
                </a:cubicBezTo>
                <a:cubicBezTo>
                  <a:pt x="6275956" y="2834303"/>
                  <a:pt x="6259085" y="2859609"/>
                  <a:pt x="6233779" y="2859609"/>
                </a:cubicBezTo>
                <a:cubicBezTo>
                  <a:pt x="6191602" y="2859609"/>
                  <a:pt x="6191602" y="2808996"/>
                  <a:pt x="6191602" y="2800561"/>
                </a:cubicBezTo>
                <a:cubicBezTo>
                  <a:pt x="6191602" y="2783690"/>
                  <a:pt x="6208472" y="2733078"/>
                  <a:pt x="6208472" y="2716207"/>
                </a:cubicBezTo>
                <a:cubicBezTo>
                  <a:pt x="6208472" y="2657159"/>
                  <a:pt x="6183166" y="2665594"/>
                  <a:pt x="6140989" y="2581240"/>
                </a:cubicBezTo>
                <a:lnTo>
                  <a:pt x="6157860" y="2581240"/>
                </a:lnTo>
                <a:close/>
                <a:moveTo>
                  <a:pt x="548303" y="2631853"/>
                </a:moveTo>
                <a:cubicBezTo>
                  <a:pt x="539867" y="2648723"/>
                  <a:pt x="522996" y="2674030"/>
                  <a:pt x="506125" y="2674030"/>
                </a:cubicBezTo>
                <a:cubicBezTo>
                  <a:pt x="480819" y="2674030"/>
                  <a:pt x="421771" y="2623417"/>
                  <a:pt x="404900" y="2623417"/>
                </a:cubicBezTo>
                <a:cubicBezTo>
                  <a:pt x="379594" y="2623417"/>
                  <a:pt x="320546" y="2631853"/>
                  <a:pt x="295240" y="2657159"/>
                </a:cubicBezTo>
                <a:cubicBezTo>
                  <a:pt x="84354" y="2808996"/>
                  <a:pt x="109661" y="3003011"/>
                  <a:pt x="92790" y="3180155"/>
                </a:cubicBezTo>
                <a:cubicBezTo>
                  <a:pt x="84354" y="3239203"/>
                  <a:pt x="75919" y="3374170"/>
                  <a:pt x="75919" y="3399476"/>
                </a:cubicBezTo>
                <a:cubicBezTo>
                  <a:pt x="75919" y="3416347"/>
                  <a:pt x="84354" y="3424782"/>
                  <a:pt x="84354" y="3551314"/>
                </a:cubicBezTo>
                <a:cubicBezTo>
                  <a:pt x="101225" y="3736893"/>
                  <a:pt x="84354" y="3922472"/>
                  <a:pt x="194015" y="4108052"/>
                </a:cubicBezTo>
                <a:cubicBezTo>
                  <a:pt x="236192" y="4175535"/>
                  <a:pt x="345852" y="4234583"/>
                  <a:pt x="396465" y="4234583"/>
                </a:cubicBezTo>
                <a:cubicBezTo>
                  <a:pt x="421771" y="4234583"/>
                  <a:pt x="480819" y="4192406"/>
                  <a:pt x="506125" y="4192406"/>
                </a:cubicBezTo>
                <a:cubicBezTo>
                  <a:pt x="522996" y="4192406"/>
                  <a:pt x="531432" y="4200842"/>
                  <a:pt x="548303" y="4217712"/>
                </a:cubicBezTo>
                <a:cubicBezTo>
                  <a:pt x="531432" y="4276760"/>
                  <a:pt x="404900" y="4302067"/>
                  <a:pt x="362723" y="4302067"/>
                </a:cubicBezTo>
                <a:cubicBezTo>
                  <a:pt x="278369" y="4302067"/>
                  <a:pt x="109661" y="4192406"/>
                  <a:pt x="84354" y="4074310"/>
                </a:cubicBezTo>
                <a:cubicBezTo>
                  <a:pt x="50613" y="3922472"/>
                  <a:pt x="16871" y="3728458"/>
                  <a:pt x="8435" y="3585055"/>
                </a:cubicBezTo>
                <a:cubicBezTo>
                  <a:pt x="8435" y="3534443"/>
                  <a:pt x="0" y="3441653"/>
                  <a:pt x="0" y="3424782"/>
                </a:cubicBezTo>
                <a:cubicBezTo>
                  <a:pt x="0" y="3399476"/>
                  <a:pt x="8435" y="3289816"/>
                  <a:pt x="8435" y="3272945"/>
                </a:cubicBezTo>
                <a:cubicBezTo>
                  <a:pt x="8435" y="3247639"/>
                  <a:pt x="25306" y="3112672"/>
                  <a:pt x="33742" y="3036753"/>
                </a:cubicBezTo>
                <a:cubicBezTo>
                  <a:pt x="42177" y="2825867"/>
                  <a:pt x="134967" y="2564369"/>
                  <a:pt x="379594" y="2564369"/>
                </a:cubicBezTo>
                <a:cubicBezTo>
                  <a:pt x="430207" y="2564369"/>
                  <a:pt x="463948" y="2547498"/>
                  <a:pt x="548303" y="2631853"/>
                </a:cubicBezTo>
                <a:close/>
                <a:moveTo>
                  <a:pt x="7077321" y="3011447"/>
                </a:moveTo>
                <a:cubicBezTo>
                  <a:pt x="7077321" y="3028317"/>
                  <a:pt x="7094192" y="3146413"/>
                  <a:pt x="7094192" y="3213897"/>
                </a:cubicBezTo>
                <a:cubicBezTo>
                  <a:pt x="7102627" y="3264509"/>
                  <a:pt x="7102627" y="3323557"/>
                  <a:pt x="7119498" y="3374170"/>
                </a:cubicBezTo>
                <a:cubicBezTo>
                  <a:pt x="7111063" y="3382605"/>
                  <a:pt x="7094192" y="3382605"/>
                  <a:pt x="7085757" y="3391041"/>
                </a:cubicBezTo>
                <a:cubicBezTo>
                  <a:pt x="7094192" y="3416347"/>
                  <a:pt x="7111063" y="3424782"/>
                  <a:pt x="7119498" y="3416347"/>
                </a:cubicBezTo>
                <a:cubicBezTo>
                  <a:pt x="7111063" y="3424782"/>
                  <a:pt x="7085757" y="3433218"/>
                  <a:pt x="7085757" y="3450089"/>
                </a:cubicBezTo>
                <a:cubicBezTo>
                  <a:pt x="7085757" y="3475395"/>
                  <a:pt x="7102627" y="3475395"/>
                  <a:pt x="7119498" y="3492266"/>
                </a:cubicBezTo>
                <a:cubicBezTo>
                  <a:pt x="7094192" y="3576620"/>
                  <a:pt x="7094192" y="3660974"/>
                  <a:pt x="7085757" y="3745329"/>
                </a:cubicBezTo>
                <a:cubicBezTo>
                  <a:pt x="7077321" y="3779070"/>
                  <a:pt x="7077321" y="3838118"/>
                  <a:pt x="7077321" y="3888731"/>
                </a:cubicBezTo>
                <a:cubicBezTo>
                  <a:pt x="7077321" y="3897166"/>
                  <a:pt x="7060450" y="3905602"/>
                  <a:pt x="7060450" y="3930908"/>
                </a:cubicBezTo>
                <a:cubicBezTo>
                  <a:pt x="7052015" y="4116487"/>
                  <a:pt x="6917048" y="4445469"/>
                  <a:pt x="6697727" y="4445469"/>
                </a:cubicBezTo>
                <a:cubicBezTo>
                  <a:pt x="6672421" y="4445469"/>
                  <a:pt x="6545889" y="4394856"/>
                  <a:pt x="6545889" y="4361115"/>
                </a:cubicBezTo>
                <a:cubicBezTo>
                  <a:pt x="6545889" y="4344244"/>
                  <a:pt x="6571196" y="4327373"/>
                  <a:pt x="6588067" y="4327373"/>
                </a:cubicBezTo>
                <a:cubicBezTo>
                  <a:pt x="6613373" y="4327373"/>
                  <a:pt x="6697727" y="4369550"/>
                  <a:pt x="6714598" y="4369550"/>
                </a:cubicBezTo>
                <a:cubicBezTo>
                  <a:pt x="6984531" y="4369550"/>
                  <a:pt x="7009838" y="3821247"/>
                  <a:pt x="7018273" y="3787506"/>
                </a:cubicBezTo>
                <a:cubicBezTo>
                  <a:pt x="7026709" y="3736893"/>
                  <a:pt x="7026709" y="3686281"/>
                  <a:pt x="7035144" y="3635668"/>
                </a:cubicBezTo>
                <a:lnTo>
                  <a:pt x="7035144" y="3475395"/>
                </a:lnTo>
                <a:cubicBezTo>
                  <a:pt x="7026709" y="3466960"/>
                  <a:pt x="7018273" y="3458524"/>
                  <a:pt x="7001402" y="3458524"/>
                </a:cubicBezTo>
                <a:lnTo>
                  <a:pt x="7001402" y="3660974"/>
                </a:lnTo>
                <a:cubicBezTo>
                  <a:pt x="6992967" y="3686281"/>
                  <a:pt x="6976096" y="3694716"/>
                  <a:pt x="6976096" y="3711587"/>
                </a:cubicBezTo>
                <a:cubicBezTo>
                  <a:pt x="6976096" y="3736893"/>
                  <a:pt x="6992967" y="3720022"/>
                  <a:pt x="6992967" y="3736893"/>
                </a:cubicBezTo>
                <a:cubicBezTo>
                  <a:pt x="6992967" y="3762199"/>
                  <a:pt x="6976096" y="3787506"/>
                  <a:pt x="6976096" y="3812812"/>
                </a:cubicBezTo>
                <a:cubicBezTo>
                  <a:pt x="6967661" y="3846554"/>
                  <a:pt x="6950790" y="4335808"/>
                  <a:pt x="6714598" y="4335808"/>
                </a:cubicBezTo>
                <a:cubicBezTo>
                  <a:pt x="6706162" y="4335808"/>
                  <a:pt x="6655550" y="4335808"/>
                  <a:pt x="6655550" y="4310502"/>
                </a:cubicBezTo>
                <a:cubicBezTo>
                  <a:pt x="6672421" y="4310502"/>
                  <a:pt x="6689292" y="4327373"/>
                  <a:pt x="6706162" y="4327373"/>
                </a:cubicBezTo>
                <a:cubicBezTo>
                  <a:pt x="6773646" y="4327373"/>
                  <a:pt x="6874871" y="4200842"/>
                  <a:pt x="6883306" y="4167100"/>
                </a:cubicBezTo>
                <a:cubicBezTo>
                  <a:pt x="6908613" y="4099616"/>
                  <a:pt x="6925483" y="4032133"/>
                  <a:pt x="6933919" y="3964650"/>
                </a:cubicBezTo>
                <a:lnTo>
                  <a:pt x="6959225" y="3812812"/>
                </a:lnTo>
                <a:cubicBezTo>
                  <a:pt x="6967661" y="3762199"/>
                  <a:pt x="6967661" y="3703151"/>
                  <a:pt x="6976096" y="3652539"/>
                </a:cubicBezTo>
                <a:cubicBezTo>
                  <a:pt x="6984531" y="3601926"/>
                  <a:pt x="6984531" y="3551314"/>
                  <a:pt x="6984531" y="3500701"/>
                </a:cubicBezTo>
                <a:cubicBezTo>
                  <a:pt x="6976096" y="3466960"/>
                  <a:pt x="6976096" y="3450089"/>
                  <a:pt x="7018273" y="3450089"/>
                </a:cubicBezTo>
                <a:cubicBezTo>
                  <a:pt x="7009838" y="3433218"/>
                  <a:pt x="6984531" y="3416347"/>
                  <a:pt x="6984531" y="3391041"/>
                </a:cubicBezTo>
                <a:cubicBezTo>
                  <a:pt x="6976096" y="3348864"/>
                  <a:pt x="6984531" y="3289816"/>
                  <a:pt x="6976096" y="3256074"/>
                </a:cubicBezTo>
                <a:cubicBezTo>
                  <a:pt x="6933919" y="2986140"/>
                  <a:pt x="6984531" y="2640288"/>
                  <a:pt x="6731469" y="2539063"/>
                </a:cubicBezTo>
                <a:cubicBezTo>
                  <a:pt x="6714598" y="2530627"/>
                  <a:pt x="6697727" y="2547498"/>
                  <a:pt x="6672421" y="2547498"/>
                </a:cubicBezTo>
                <a:lnTo>
                  <a:pt x="6655550" y="2547498"/>
                </a:lnTo>
                <a:cubicBezTo>
                  <a:pt x="6663985" y="2539063"/>
                  <a:pt x="6689292" y="2522192"/>
                  <a:pt x="6706162" y="2522192"/>
                </a:cubicBezTo>
                <a:cubicBezTo>
                  <a:pt x="6959225" y="2522192"/>
                  <a:pt x="6967661" y="3019882"/>
                  <a:pt x="6976096" y="3045188"/>
                </a:cubicBezTo>
                <a:cubicBezTo>
                  <a:pt x="6976096" y="3070495"/>
                  <a:pt x="6992967" y="3095801"/>
                  <a:pt x="6992967" y="3112672"/>
                </a:cubicBezTo>
                <a:cubicBezTo>
                  <a:pt x="6992967" y="3137978"/>
                  <a:pt x="6976096" y="3121107"/>
                  <a:pt x="6976096" y="3146413"/>
                </a:cubicBezTo>
                <a:cubicBezTo>
                  <a:pt x="6976096" y="3163284"/>
                  <a:pt x="7001402" y="3171720"/>
                  <a:pt x="7001402" y="3197026"/>
                </a:cubicBezTo>
                <a:lnTo>
                  <a:pt x="7001402" y="3382605"/>
                </a:lnTo>
                <a:cubicBezTo>
                  <a:pt x="7009838" y="3391041"/>
                  <a:pt x="7018273" y="3399476"/>
                  <a:pt x="7035144" y="3399476"/>
                </a:cubicBezTo>
                <a:lnTo>
                  <a:pt x="7035144" y="3213897"/>
                </a:lnTo>
                <a:cubicBezTo>
                  <a:pt x="7001402" y="3045188"/>
                  <a:pt x="7001402" y="2488450"/>
                  <a:pt x="6714598" y="2488450"/>
                </a:cubicBezTo>
                <a:cubicBezTo>
                  <a:pt x="6689292" y="2488450"/>
                  <a:pt x="6604937" y="2530627"/>
                  <a:pt x="6588067" y="2530627"/>
                </a:cubicBezTo>
                <a:cubicBezTo>
                  <a:pt x="6562760" y="2530627"/>
                  <a:pt x="6562760" y="2522192"/>
                  <a:pt x="6545889" y="2505321"/>
                </a:cubicBezTo>
                <a:cubicBezTo>
                  <a:pt x="6562760" y="2454709"/>
                  <a:pt x="6680856" y="2412531"/>
                  <a:pt x="6697727" y="2412531"/>
                </a:cubicBezTo>
                <a:cubicBezTo>
                  <a:pt x="6992967" y="2412531"/>
                  <a:pt x="7077321" y="2884915"/>
                  <a:pt x="7077321" y="3011447"/>
                </a:cubicBezTo>
                <a:close/>
                <a:moveTo>
                  <a:pt x="413336" y="2420967"/>
                </a:moveTo>
                <a:cubicBezTo>
                  <a:pt x="312111" y="2404096"/>
                  <a:pt x="286804" y="2480015"/>
                  <a:pt x="269934" y="2547498"/>
                </a:cubicBezTo>
                <a:cubicBezTo>
                  <a:pt x="269934" y="2547498"/>
                  <a:pt x="261498" y="2547498"/>
                  <a:pt x="261498" y="2530627"/>
                </a:cubicBezTo>
                <a:cubicBezTo>
                  <a:pt x="261498" y="2496886"/>
                  <a:pt x="303675" y="2404096"/>
                  <a:pt x="371159" y="2404096"/>
                </a:cubicBezTo>
                <a:cubicBezTo>
                  <a:pt x="388030" y="2404096"/>
                  <a:pt x="404900" y="2412531"/>
                  <a:pt x="413336" y="2420967"/>
                </a:cubicBezTo>
                <a:close/>
                <a:moveTo>
                  <a:pt x="565173" y="2353484"/>
                </a:moveTo>
                <a:lnTo>
                  <a:pt x="548303" y="2370354"/>
                </a:lnTo>
                <a:cubicBezTo>
                  <a:pt x="539867" y="2361919"/>
                  <a:pt x="522996" y="2345048"/>
                  <a:pt x="514561" y="2328177"/>
                </a:cubicBezTo>
                <a:cubicBezTo>
                  <a:pt x="522996" y="2319742"/>
                  <a:pt x="539867" y="2311306"/>
                  <a:pt x="556738" y="2311306"/>
                </a:cubicBezTo>
                <a:lnTo>
                  <a:pt x="565173" y="2353484"/>
                </a:lnTo>
                <a:close/>
                <a:moveTo>
                  <a:pt x="531432" y="2446273"/>
                </a:moveTo>
                <a:cubicBezTo>
                  <a:pt x="531432" y="2471579"/>
                  <a:pt x="506125" y="2539063"/>
                  <a:pt x="480819" y="2539063"/>
                </a:cubicBezTo>
                <a:cubicBezTo>
                  <a:pt x="455513" y="2539063"/>
                  <a:pt x="438642" y="2530627"/>
                  <a:pt x="430207" y="2522192"/>
                </a:cubicBezTo>
                <a:cubicBezTo>
                  <a:pt x="404900" y="2513757"/>
                  <a:pt x="404900" y="2496886"/>
                  <a:pt x="396465" y="2480015"/>
                </a:cubicBezTo>
                <a:cubicBezTo>
                  <a:pt x="413336" y="2463144"/>
                  <a:pt x="438642" y="2454709"/>
                  <a:pt x="455513" y="2446273"/>
                </a:cubicBezTo>
                <a:lnTo>
                  <a:pt x="455513" y="2412531"/>
                </a:lnTo>
                <a:cubicBezTo>
                  <a:pt x="430207" y="2387225"/>
                  <a:pt x="396465" y="2370354"/>
                  <a:pt x="371159" y="2370354"/>
                </a:cubicBezTo>
                <a:cubicBezTo>
                  <a:pt x="278369" y="2370354"/>
                  <a:pt x="227756" y="2488450"/>
                  <a:pt x="219321" y="2564369"/>
                </a:cubicBezTo>
                <a:cubicBezTo>
                  <a:pt x="210886" y="2581240"/>
                  <a:pt x="185579" y="2598111"/>
                  <a:pt x="160273" y="2606546"/>
                </a:cubicBezTo>
                <a:lnTo>
                  <a:pt x="160273" y="2488450"/>
                </a:lnTo>
                <a:cubicBezTo>
                  <a:pt x="194015" y="2370354"/>
                  <a:pt x="278369" y="2302871"/>
                  <a:pt x="371159" y="2302871"/>
                </a:cubicBezTo>
                <a:cubicBezTo>
                  <a:pt x="463948" y="2302871"/>
                  <a:pt x="531432" y="2361919"/>
                  <a:pt x="531432" y="2446273"/>
                </a:cubicBezTo>
                <a:close/>
                <a:moveTo>
                  <a:pt x="607351" y="2336613"/>
                </a:moveTo>
                <a:cubicBezTo>
                  <a:pt x="598915" y="2353484"/>
                  <a:pt x="598915" y="2395661"/>
                  <a:pt x="556738" y="2404096"/>
                </a:cubicBezTo>
                <a:cubicBezTo>
                  <a:pt x="598915" y="2378790"/>
                  <a:pt x="582044" y="2302871"/>
                  <a:pt x="607351" y="2294436"/>
                </a:cubicBezTo>
                <a:lnTo>
                  <a:pt x="607351" y="2336613"/>
                </a:lnTo>
                <a:close/>
                <a:moveTo>
                  <a:pt x="6731469" y="2260694"/>
                </a:moveTo>
                <a:cubicBezTo>
                  <a:pt x="6798952" y="2277565"/>
                  <a:pt x="6849565" y="2353484"/>
                  <a:pt x="6849565" y="2387225"/>
                </a:cubicBezTo>
                <a:cubicBezTo>
                  <a:pt x="6849565" y="2412531"/>
                  <a:pt x="6849565" y="2412531"/>
                  <a:pt x="6841129" y="2420967"/>
                </a:cubicBezTo>
                <a:lnTo>
                  <a:pt x="6815823" y="2420967"/>
                </a:lnTo>
                <a:cubicBezTo>
                  <a:pt x="6824258" y="2387225"/>
                  <a:pt x="6798952" y="2336613"/>
                  <a:pt x="6756775" y="2302871"/>
                </a:cubicBezTo>
                <a:cubicBezTo>
                  <a:pt x="6739904" y="2294436"/>
                  <a:pt x="6714598" y="2286000"/>
                  <a:pt x="6689292" y="2277565"/>
                </a:cubicBezTo>
                <a:cubicBezTo>
                  <a:pt x="6680856" y="2277565"/>
                  <a:pt x="6680856" y="2260694"/>
                  <a:pt x="6689292" y="2260694"/>
                </a:cubicBezTo>
                <a:lnTo>
                  <a:pt x="6731469" y="2260694"/>
                </a:lnTo>
                <a:close/>
                <a:moveTo>
                  <a:pt x="388030" y="2269129"/>
                </a:moveTo>
                <a:lnTo>
                  <a:pt x="345852" y="2269129"/>
                </a:lnTo>
                <a:cubicBezTo>
                  <a:pt x="345852" y="2260694"/>
                  <a:pt x="354288" y="2243823"/>
                  <a:pt x="362723" y="2235388"/>
                </a:cubicBezTo>
                <a:cubicBezTo>
                  <a:pt x="371159" y="2243823"/>
                  <a:pt x="388030" y="2260694"/>
                  <a:pt x="388030" y="2269129"/>
                </a:cubicBezTo>
                <a:close/>
                <a:moveTo>
                  <a:pt x="700140" y="2319742"/>
                </a:moveTo>
                <a:cubicBezTo>
                  <a:pt x="700140" y="2404096"/>
                  <a:pt x="666399" y="2454709"/>
                  <a:pt x="565173" y="2505321"/>
                </a:cubicBezTo>
                <a:cubicBezTo>
                  <a:pt x="556738" y="2496886"/>
                  <a:pt x="556738" y="2505321"/>
                  <a:pt x="556738" y="2480015"/>
                </a:cubicBezTo>
                <a:cubicBezTo>
                  <a:pt x="556738" y="2429402"/>
                  <a:pt x="649528" y="2404096"/>
                  <a:pt x="641092" y="2336613"/>
                </a:cubicBezTo>
                <a:lnTo>
                  <a:pt x="641092" y="2286000"/>
                </a:lnTo>
                <a:cubicBezTo>
                  <a:pt x="641092" y="2269129"/>
                  <a:pt x="641092" y="2226952"/>
                  <a:pt x="657963" y="2226952"/>
                </a:cubicBezTo>
                <a:cubicBezTo>
                  <a:pt x="683269" y="2243823"/>
                  <a:pt x="700140" y="2294436"/>
                  <a:pt x="700140" y="2319742"/>
                </a:cubicBezTo>
                <a:close/>
                <a:moveTo>
                  <a:pt x="6529019" y="2260694"/>
                </a:moveTo>
                <a:cubicBezTo>
                  <a:pt x="6512148" y="2252258"/>
                  <a:pt x="6495277" y="2235388"/>
                  <a:pt x="6495277" y="2210081"/>
                </a:cubicBezTo>
                <a:cubicBezTo>
                  <a:pt x="6495277" y="2193210"/>
                  <a:pt x="6529019" y="2210081"/>
                  <a:pt x="6545889" y="2210081"/>
                </a:cubicBezTo>
                <a:cubicBezTo>
                  <a:pt x="6545889" y="2226952"/>
                  <a:pt x="6537454" y="2243823"/>
                  <a:pt x="6529019" y="2260694"/>
                </a:cubicBezTo>
                <a:close/>
                <a:moveTo>
                  <a:pt x="6950790" y="2370354"/>
                </a:moveTo>
                <a:cubicBezTo>
                  <a:pt x="6950790" y="2480015"/>
                  <a:pt x="6942354" y="2488450"/>
                  <a:pt x="6942354" y="2496886"/>
                </a:cubicBezTo>
                <a:cubicBezTo>
                  <a:pt x="6925483" y="2488450"/>
                  <a:pt x="6900177" y="2471579"/>
                  <a:pt x="6874871" y="2446273"/>
                </a:cubicBezTo>
                <a:cubicBezTo>
                  <a:pt x="6917048" y="2336613"/>
                  <a:pt x="6798952" y="2226952"/>
                  <a:pt x="6714598" y="2226952"/>
                </a:cubicBezTo>
                <a:cubicBezTo>
                  <a:pt x="6697727" y="2226952"/>
                  <a:pt x="6638679" y="2235388"/>
                  <a:pt x="6638679" y="2269129"/>
                </a:cubicBezTo>
                <a:cubicBezTo>
                  <a:pt x="6638679" y="2286000"/>
                  <a:pt x="6663985" y="2302871"/>
                  <a:pt x="6663985" y="2328177"/>
                </a:cubicBezTo>
                <a:cubicBezTo>
                  <a:pt x="6663985" y="2361919"/>
                  <a:pt x="6630244" y="2370354"/>
                  <a:pt x="6613373" y="2370354"/>
                </a:cubicBezTo>
                <a:cubicBezTo>
                  <a:pt x="6571196" y="2370354"/>
                  <a:pt x="6554325" y="2319742"/>
                  <a:pt x="6554325" y="2302871"/>
                </a:cubicBezTo>
                <a:cubicBezTo>
                  <a:pt x="6554325" y="2201646"/>
                  <a:pt x="6672421" y="2176340"/>
                  <a:pt x="6731469" y="2176340"/>
                </a:cubicBezTo>
                <a:cubicBezTo>
                  <a:pt x="6841129" y="2176340"/>
                  <a:pt x="6883306" y="2226952"/>
                  <a:pt x="6950790" y="2370354"/>
                </a:cubicBezTo>
                <a:close/>
                <a:moveTo>
                  <a:pt x="6461535" y="2235388"/>
                </a:moveTo>
                <a:cubicBezTo>
                  <a:pt x="6469971" y="2277565"/>
                  <a:pt x="6537454" y="2269129"/>
                  <a:pt x="6503712" y="2319742"/>
                </a:cubicBezTo>
                <a:cubicBezTo>
                  <a:pt x="6444664" y="2286000"/>
                  <a:pt x="6436229" y="2243823"/>
                  <a:pt x="6436229" y="2218517"/>
                </a:cubicBezTo>
                <a:cubicBezTo>
                  <a:pt x="6436229" y="2201646"/>
                  <a:pt x="6444664" y="2184775"/>
                  <a:pt x="6461535" y="2167904"/>
                </a:cubicBezTo>
                <a:cubicBezTo>
                  <a:pt x="6469971" y="2184775"/>
                  <a:pt x="6453100" y="2210081"/>
                  <a:pt x="6461535" y="2235388"/>
                </a:cubicBezTo>
                <a:close/>
                <a:moveTo>
                  <a:pt x="328982" y="2193210"/>
                </a:moveTo>
                <a:cubicBezTo>
                  <a:pt x="328982" y="2210081"/>
                  <a:pt x="286804" y="2294436"/>
                  <a:pt x="244627" y="2311306"/>
                </a:cubicBezTo>
                <a:cubicBezTo>
                  <a:pt x="236192" y="2302871"/>
                  <a:pt x="236192" y="2302871"/>
                  <a:pt x="236192" y="2286000"/>
                </a:cubicBezTo>
                <a:cubicBezTo>
                  <a:pt x="236192" y="2252258"/>
                  <a:pt x="253063" y="2167904"/>
                  <a:pt x="320546" y="2167904"/>
                </a:cubicBezTo>
                <a:cubicBezTo>
                  <a:pt x="320546" y="2176340"/>
                  <a:pt x="328982" y="2176340"/>
                  <a:pt x="328982" y="2193210"/>
                </a:cubicBezTo>
                <a:close/>
                <a:moveTo>
                  <a:pt x="6756775" y="2134162"/>
                </a:moveTo>
                <a:lnTo>
                  <a:pt x="6731469" y="2134162"/>
                </a:lnTo>
                <a:lnTo>
                  <a:pt x="6748340" y="2117292"/>
                </a:lnTo>
                <a:cubicBezTo>
                  <a:pt x="6748340" y="2117292"/>
                  <a:pt x="6756775" y="2125727"/>
                  <a:pt x="6756775" y="2134162"/>
                </a:cubicBezTo>
                <a:close/>
                <a:moveTo>
                  <a:pt x="6436229" y="2134162"/>
                </a:moveTo>
                <a:cubicBezTo>
                  <a:pt x="6436229" y="2151033"/>
                  <a:pt x="6402487" y="2201646"/>
                  <a:pt x="6402487" y="2218517"/>
                </a:cubicBezTo>
                <a:cubicBezTo>
                  <a:pt x="6402487" y="2294436"/>
                  <a:pt x="6461535" y="2328177"/>
                  <a:pt x="6529019" y="2353484"/>
                </a:cubicBezTo>
                <a:cubicBezTo>
                  <a:pt x="6529019" y="2353484"/>
                  <a:pt x="6537454" y="2361919"/>
                  <a:pt x="6545889" y="2387225"/>
                </a:cubicBezTo>
                <a:lnTo>
                  <a:pt x="6486841" y="2387225"/>
                </a:lnTo>
                <a:cubicBezTo>
                  <a:pt x="6377181" y="2336613"/>
                  <a:pt x="6343439" y="2319742"/>
                  <a:pt x="6343439" y="2235388"/>
                </a:cubicBezTo>
                <a:cubicBezTo>
                  <a:pt x="6343439" y="2201646"/>
                  <a:pt x="6360310" y="2125727"/>
                  <a:pt x="6427793" y="2108856"/>
                </a:cubicBezTo>
                <a:cubicBezTo>
                  <a:pt x="6427793" y="2117292"/>
                  <a:pt x="6436229" y="2108856"/>
                  <a:pt x="6436229" y="2134162"/>
                </a:cubicBezTo>
                <a:close/>
                <a:moveTo>
                  <a:pt x="6832694" y="2159469"/>
                </a:moveTo>
                <a:lnTo>
                  <a:pt x="6798952" y="2159469"/>
                </a:lnTo>
                <a:cubicBezTo>
                  <a:pt x="6782081" y="2134162"/>
                  <a:pt x="6756775" y="2100421"/>
                  <a:pt x="6756775" y="2075114"/>
                </a:cubicBezTo>
                <a:cubicBezTo>
                  <a:pt x="6756775" y="2058244"/>
                  <a:pt x="6765210" y="2049808"/>
                  <a:pt x="6773646" y="2032937"/>
                </a:cubicBezTo>
                <a:cubicBezTo>
                  <a:pt x="6832694" y="2075114"/>
                  <a:pt x="6815823" y="2117292"/>
                  <a:pt x="6832694" y="2159469"/>
                </a:cubicBezTo>
                <a:close/>
                <a:moveTo>
                  <a:pt x="995380" y="2066679"/>
                </a:moveTo>
                <a:cubicBezTo>
                  <a:pt x="995380" y="2058244"/>
                  <a:pt x="1003816" y="2041373"/>
                  <a:pt x="1020686" y="2032937"/>
                </a:cubicBezTo>
                <a:cubicBezTo>
                  <a:pt x="1020686" y="2041373"/>
                  <a:pt x="1012251" y="2058244"/>
                  <a:pt x="995380" y="2066679"/>
                </a:cubicBezTo>
                <a:close/>
                <a:moveTo>
                  <a:pt x="472384" y="2083550"/>
                </a:moveTo>
                <a:cubicBezTo>
                  <a:pt x="472384" y="2108856"/>
                  <a:pt x="480819" y="2134162"/>
                  <a:pt x="497690" y="2151033"/>
                </a:cubicBezTo>
                <a:lnTo>
                  <a:pt x="489255" y="2167904"/>
                </a:lnTo>
                <a:cubicBezTo>
                  <a:pt x="463948" y="2151033"/>
                  <a:pt x="438642" y="2091985"/>
                  <a:pt x="438642" y="2091985"/>
                </a:cubicBezTo>
                <a:cubicBezTo>
                  <a:pt x="438642" y="2083550"/>
                  <a:pt x="472384" y="2007631"/>
                  <a:pt x="489255" y="2007631"/>
                </a:cubicBezTo>
                <a:cubicBezTo>
                  <a:pt x="480819" y="2032937"/>
                  <a:pt x="472384" y="2066679"/>
                  <a:pt x="472384" y="2083550"/>
                </a:cubicBezTo>
                <a:close/>
                <a:moveTo>
                  <a:pt x="784494" y="2066679"/>
                </a:moveTo>
                <a:cubicBezTo>
                  <a:pt x="792930" y="2100421"/>
                  <a:pt x="784494" y="2134162"/>
                  <a:pt x="792930" y="2167904"/>
                </a:cubicBezTo>
                <a:cubicBezTo>
                  <a:pt x="801365" y="2184775"/>
                  <a:pt x="835107" y="2201646"/>
                  <a:pt x="843542" y="2226952"/>
                </a:cubicBezTo>
                <a:cubicBezTo>
                  <a:pt x="894155" y="2311306"/>
                  <a:pt x="902590" y="2319742"/>
                  <a:pt x="902590" y="2378790"/>
                </a:cubicBezTo>
                <a:cubicBezTo>
                  <a:pt x="902590" y="2530627"/>
                  <a:pt x="801365" y="2623417"/>
                  <a:pt x="615786" y="2623417"/>
                </a:cubicBezTo>
                <a:cubicBezTo>
                  <a:pt x="556738" y="2699336"/>
                  <a:pt x="514561" y="2724642"/>
                  <a:pt x="455513" y="2724642"/>
                </a:cubicBezTo>
                <a:cubicBezTo>
                  <a:pt x="438642" y="2724642"/>
                  <a:pt x="413336" y="2716207"/>
                  <a:pt x="404900" y="2707771"/>
                </a:cubicBezTo>
                <a:cubicBezTo>
                  <a:pt x="421771" y="2707771"/>
                  <a:pt x="430207" y="2716207"/>
                  <a:pt x="447077" y="2716207"/>
                </a:cubicBezTo>
                <a:cubicBezTo>
                  <a:pt x="472384" y="2716207"/>
                  <a:pt x="573609" y="2657159"/>
                  <a:pt x="590480" y="2640288"/>
                </a:cubicBezTo>
                <a:cubicBezTo>
                  <a:pt x="598915" y="2631853"/>
                  <a:pt x="607351" y="2614982"/>
                  <a:pt x="615786" y="2598111"/>
                </a:cubicBezTo>
                <a:cubicBezTo>
                  <a:pt x="784494" y="2606546"/>
                  <a:pt x="885720" y="2522192"/>
                  <a:pt x="885720" y="2387225"/>
                </a:cubicBezTo>
                <a:cubicBezTo>
                  <a:pt x="885720" y="2260694"/>
                  <a:pt x="767624" y="2201646"/>
                  <a:pt x="767624" y="2176340"/>
                </a:cubicBezTo>
                <a:cubicBezTo>
                  <a:pt x="767624" y="2151033"/>
                  <a:pt x="784494" y="2134162"/>
                  <a:pt x="784494" y="2108856"/>
                </a:cubicBezTo>
                <a:cubicBezTo>
                  <a:pt x="784494" y="2066679"/>
                  <a:pt x="759188" y="1973889"/>
                  <a:pt x="691705" y="1957019"/>
                </a:cubicBezTo>
                <a:cubicBezTo>
                  <a:pt x="683269" y="1957019"/>
                  <a:pt x="666399" y="1940148"/>
                  <a:pt x="666399" y="1931712"/>
                </a:cubicBezTo>
                <a:cubicBezTo>
                  <a:pt x="708576" y="1940148"/>
                  <a:pt x="776059" y="2016066"/>
                  <a:pt x="784494" y="2066679"/>
                </a:cubicBezTo>
                <a:close/>
                <a:moveTo>
                  <a:pt x="463948" y="1957019"/>
                </a:moveTo>
                <a:cubicBezTo>
                  <a:pt x="463948" y="1999196"/>
                  <a:pt x="413336" y="2032937"/>
                  <a:pt x="413336" y="2091985"/>
                </a:cubicBezTo>
                <a:cubicBezTo>
                  <a:pt x="413336" y="2134162"/>
                  <a:pt x="447077" y="2210081"/>
                  <a:pt x="506125" y="2210081"/>
                </a:cubicBezTo>
                <a:lnTo>
                  <a:pt x="539867" y="2210081"/>
                </a:lnTo>
                <a:cubicBezTo>
                  <a:pt x="539867" y="2167904"/>
                  <a:pt x="522996" y="2108856"/>
                  <a:pt x="573609" y="2108856"/>
                </a:cubicBezTo>
                <a:cubicBezTo>
                  <a:pt x="615786" y="2108856"/>
                  <a:pt x="632657" y="2151033"/>
                  <a:pt x="632657" y="2176340"/>
                </a:cubicBezTo>
                <a:cubicBezTo>
                  <a:pt x="632657" y="2252258"/>
                  <a:pt x="556738" y="2286000"/>
                  <a:pt x="506125" y="2286000"/>
                </a:cubicBezTo>
                <a:cubicBezTo>
                  <a:pt x="396465" y="2286000"/>
                  <a:pt x="328982" y="2125727"/>
                  <a:pt x="328982" y="2066679"/>
                </a:cubicBezTo>
                <a:cubicBezTo>
                  <a:pt x="328982" y="1999196"/>
                  <a:pt x="371159" y="1948583"/>
                  <a:pt x="438642" y="1889535"/>
                </a:cubicBezTo>
                <a:cubicBezTo>
                  <a:pt x="455513" y="1906406"/>
                  <a:pt x="463948" y="1931712"/>
                  <a:pt x="463948" y="1957019"/>
                </a:cubicBezTo>
                <a:close/>
                <a:moveTo>
                  <a:pt x="6647114" y="1965454"/>
                </a:moveTo>
                <a:cubicBezTo>
                  <a:pt x="6647114" y="1990760"/>
                  <a:pt x="6638679" y="2041373"/>
                  <a:pt x="6604937" y="2058244"/>
                </a:cubicBezTo>
                <a:lnTo>
                  <a:pt x="6588067" y="2041373"/>
                </a:lnTo>
                <a:cubicBezTo>
                  <a:pt x="6604937" y="2016066"/>
                  <a:pt x="6630244" y="1990760"/>
                  <a:pt x="6630244" y="1965454"/>
                </a:cubicBezTo>
                <a:cubicBezTo>
                  <a:pt x="6630244" y="1940148"/>
                  <a:pt x="6604937" y="1897971"/>
                  <a:pt x="6588067" y="1864229"/>
                </a:cubicBezTo>
                <a:cubicBezTo>
                  <a:pt x="6621808" y="1881100"/>
                  <a:pt x="6647114" y="1940148"/>
                  <a:pt x="6647114" y="1965454"/>
                </a:cubicBezTo>
                <a:close/>
                <a:moveTo>
                  <a:pt x="6301262" y="1931712"/>
                </a:moveTo>
                <a:cubicBezTo>
                  <a:pt x="6275956" y="1973889"/>
                  <a:pt x="6284391" y="2041373"/>
                  <a:pt x="6267520" y="2100421"/>
                </a:cubicBezTo>
                <a:cubicBezTo>
                  <a:pt x="6250650" y="2142598"/>
                  <a:pt x="6191602" y="2201646"/>
                  <a:pt x="6191602" y="2260694"/>
                </a:cubicBezTo>
                <a:cubicBezTo>
                  <a:pt x="6191602" y="2345048"/>
                  <a:pt x="6275956" y="2471579"/>
                  <a:pt x="6385616" y="2471579"/>
                </a:cubicBezTo>
                <a:lnTo>
                  <a:pt x="6478406" y="2471579"/>
                </a:lnTo>
                <a:cubicBezTo>
                  <a:pt x="6537454" y="2572805"/>
                  <a:pt x="6647114" y="2572805"/>
                  <a:pt x="6739904" y="2581240"/>
                </a:cubicBezTo>
                <a:cubicBezTo>
                  <a:pt x="6714598" y="2589675"/>
                  <a:pt x="6672421" y="2598111"/>
                  <a:pt x="6655550" y="2598111"/>
                </a:cubicBezTo>
                <a:cubicBezTo>
                  <a:pt x="6579631" y="2598111"/>
                  <a:pt x="6537454" y="2530627"/>
                  <a:pt x="6461535" y="2496886"/>
                </a:cubicBezTo>
                <a:cubicBezTo>
                  <a:pt x="6419358" y="2480015"/>
                  <a:pt x="6368745" y="2488450"/>
                  <a:pt x="6326568" y="2480015"/>
                </a:cubicBezTo>
                <a:cubicBezTo>
                  <a:pt x="6200037" y="2463144"/>
                  <a:pt x="6166295" y="2336613"/>
                  <a:pt x="6166295" y="2269129"/>
                </a:cubicBezTo>
                <a:cubicBezTo>
                  <a:pt x="6166295" y="2125727"/>
                  <a:pt x="6250650" y="2167904"/>
                  <a:pt x="6267520" y="1982325"/>
                </a:cubicBezTo>
                <a:cubicBezTo>
                  <a:pt x="6267520" y="1931712"/>
                  <a:pt x="6326568" y="1838923"/>
                  <a:pt x="6402487" y="1822052"/>
                </a:cubicBezTo>
                <a:cubicBezTo>
                  <a:pt x="6377181" y="1847358"/>
                  <a:pt x="6318133" y="1881100"/>
                  <a:pt x="6301262" y="1931712"/>
                </a:cubicBezTo>
                <a:close/>
                <a:moveTo>
                  <a:pt x="851978" y="1965454"/>
                </a:moveTo>
                <a:cubicBezTo>
                  <a:pt x="868849" y="1999196"/>
                  <a:pt x="860413" y="2049808"/>
                  <a:pt x="877284" y="2091985"/>
                </a:cubicBezTo>
                <a:cubicBezTo>
                  <a:pt x="885720" y="2125727"/>
                  <a:pt x="936332" y="2159469"/>
                  <a:pt x="953203" y="2201646"/>
                </a:cubicBezTo>
                <a:cubicBezTo>
                  <a:pt x="978509" y="2243823"/>
                  <a:pt x="1012251" y="2328177"/>
                  <a:pt x="1012251" y="2387225"/>
                </a:cubicBezTo>
                <a:cubicBezTo>
                  <a:pt x="1012251" y="2463144"/>
                  <a:pt x="944768" y="2623417"/>
                  <a:pt x="851978" y="2674030"/>
                </a:cubicBezTo>
                <a:cubicBezTo>
                  <a:pt x="801365" y="2699336"/>
                  <a:pt x="733882" y="2707771"/>
                  <a:pt x="683269" y="2724642"/>
                </a:cubicBezTo>
                <a:cubicBezTo>
                  <a:pt x="649528" y="2733078"/>
                  <a:pt x="641092" y="2766819"/>
                  <a:pt x="615786" y="2783690"/>
                </a:cubicBezTo>
                <a:cubicBezTo>
                  <a:pt x="548303" y="2825867"/>
                  <a:pt x="506125" y="2834303"/>
                  <a:pt x="455513" y="2834303"/>
                </a:cubicBezTo>
                <a:cubicBezTo>
                  <a:pt x="404900" y="2834303"/>
                  <a:pt x="312111" y="2808996"/>
                  <a:pt x="278369" y="2783690"/>
                </a:cubicBezTo>
                <a:cubicBezTo>
                  <a:pt x="295240" y="2758384"/>
                  <a:pt x="320546" y="2733078"/>
                  <a:pt x="337417" y="2733078"/>
                </a:cubicBezTo>
                <a:cubicBezTo>
                  <a:pt x="362723" y="2733078"/>
                  <a:pt x="438642" y="2766819"/>
                  <a:pt x="455513" y="2766819"/>
                </a:cubicBezTo>
                <a:cubicBezTo>
                  <a:pt x="506125" y="2766819"/>
                  <a:pt x="607351" y="2674030"/>
                  <a:pt x="632657" y="2665594"/>
                </a:cubicBezTo>
                <a:cubicBezTo>
                  <a:pt x="657963" y="2648723"/>
                  <a:pt x="700140" y="2657159"/>
                  <a:pt x="733882" y="2648723"/>
                </a:cubicBezTo>
                <a:cubicBezTo>
                  <a:pt x="877284" y="2606546"/>
                  <a:pt x="936332" y="2496886"/>
                  <a:pt x="936332" y="2387225"/>
                </a:cubicBezTo>
                <a:cubicBezTo>
                  <a:pt x="936332" y="2361919"/>
                  <a:pt x="927897" y="2286000"/>
                  <a:pt x="902590" y="2252258"/>
                </a:cubicBezTo>
                <a:cubicBezTo>
                  <a:pt x="885720" y="2210081"/>
                  <a:pt x="843542" y="2184775"/>
                  <a:pt x="826672" y="2151033"/>
                </a:cubicBezTo>
                <a:cubicBezTo>
                  <a:pt x="809801" y="2117292"/>
                  <a:pt x="826672" y="2083550"/>
                  <a:pt x="818236" y="2049808"/>
                </a:cubicBezTo>
                <a:cubicBezTo>
                  <a:pt x="818236" y="2016066"/>
                  <a:pt x="750753" y="1940148"/>
                  <a:pt x="717011" y="1914841"/>
                </a:cubicBezTo>
                <a:cubicBezTo>
                  <a:pt x="700140" y="1906406"/>
                  <a:pt x="666399" y="1897971"/>
                  <a:pt x="657963" y="1889535"/>
                </a:cubicBezTo>
                <a:cubicBezTo>
                  <a:pt x="632657" y="1881100"/>
                  <a:pt x="632657" y="1864229"/>
                  <a:pt x="632657" y="1847358"/>
                </a:cubicBezTo>
                <a:cubicBezTo>
                  <a:pt x="632657" y="1813616"/>
                  <a:pt x="649528" y="1822052"/>
                  <a:pt x="666399" y="1822052"/>
                </a:cubicBezTo>
                <a:cubicBezTo>
                  <a:pt x="725447" y="1822052"/>
                  <a:pt x="818236" y="1881100"/>
                  <a:pt x="851978" y="1965454"/>
                </a:cubicBezTo>
                <a:close/>
                <a:moveTo>
                  <a:pt x="927897" y="1864229"/>
                </a:moveTo>
                <a:cubicBezTo>
                  <a:pt x="927897" y="1872664"/>
                  <a:pt x="894155" y="1923277"/>
                  <a:pt x="885720" y="1940148"/>
                </a:cubicBezTo>
                <a:cubicBezTo>
                  <a:pt x="902590" y="1889535"/>
                  <a:pt x="902590" y="1847358"/>
                  <a:pt x="902590" y="1805181"/>
                </a:cubicBezTo>
                <a:cubicBezTo>
                  <a:pt x="919461" y="1822052"/>
                  <a:pt x="927897" y="1838923"/>
                  <a:pt x="927897" y="1864229"/>
                </a:cubicBezTo>
                <a:close/>
                <a:moveTo>
                  <a:pt x="1349668" y="1914841"/>
                </a:moveTo>
                <a:cubicBezTo>
                  <a:pt x="1358103" y="1906406"/>
                  <a:pt x="1374974" y="1889535"/>
                  <a:pt x="1383410" y="1872664"/>
                </a:cubicBezTo>
                <a:cubicBezTo>
                  <a:pt x="1400280" y="1872664"/>
                  <a:pt x="1425587" y="1881100"/>
                  <a:pt x="1425587" y="1897971"/>
                </a:cubicBezTo>
                <a:cubicBezTo>
                  <a:pt x="1425587" y="1965454"/>
                  <a:pt x="1332797" y="1957019"/>
                  <a:pt x="1307491" y="1957019"/>
                </a:cubicBezTo>
                <a:cubicBezTo>
                  <a:pt x="1290620" y="1965454"/>
                  <a:pt x="1265314" y="1990760"/>
                  <a:pt x="1248443" y="1990760"/>
                </a:cubicBezTo>
                <a:cubicBezTo>
                  <a:pt x="1189395" y="1999196"/>
                  <a:pt x="1105041" y="1982325"/>
                  <a:pt x="1105041" y="2066679"/>
                </a:cubicBezTo>
                <a:cubicBezTo>
                  <a:pt x="1105041" y="2100421"/>
                  <a:pt x="1121911" y="2125727"/>
                  <a:pt x="1155653" y="2142598"/>
                </a:cubicBezTo>
                <a:lnTo>
                  <a:pt x="1180959" y="2142598"/>
                </a:lnTo>
                <a:cubicBezTo>
                  <a:pt x="1189395" y="2125727"/>
                  <a:pt x="1180959" y="2100421"/>
                  <a:pt x="1189395" y="2075114"/>
                </a:cubicBezTo>
                <a:cubicBezTo>
                  <a:pt x="1197830" y="2075114"/>
                  <a:pt x="1189395" y="2066679"/>
                  <a:pt x="1214701" y="2066679"/>
                </a:cubicBezTo>
                <a:cubicBezTo>
                  <a:pt x="1231572" y="2066679"/>
                  <a:pt x="1256878" y="2083550"/>
                  <a:pt x="1256878" y="2108856"/>
                </a:cubicBezTo>
                <a:cubicBezTo>
                  <a:pt x="1256878" y="2125727"/>
                  <a:pt x="1248443" y="2134162"/>
                  <a:pt x="1240007" y="2151033"/>
                </a:cubicBezTo>
                <a:cubicBezTo>
                  <a:pt x="1214701" y="2176340"/>
                  <a:pt x="1172524" y="2184775"/>
                  <a:pt x="1130347" y="2201646"/>
                </a:cubicBezTo>
                <a:cubicBezTo>
                  <a:pt x="1138782" y="2243823"/>
                  <a:pt x="1138782" y="2286000"/>
                  <a:pt x="1121911" y="2328177"/>
                </a:cubicBezTo>
                <a:lnTo>
                  <a:pt x="1121911" y="2353484"/>
                </a:lnTo>
                <a:cubicBezTo>
                  <a:pt x="1096605" y="2328177"/>
                  <a:pt x="1088170" y="2294436"/>
                  <a:pt x="1088170" y="2269129"/>
                </a:cubicBezTo>
                <a:cubicBezTo>
                  <a:pt x="1088170" y="2243823"/>
                  <a:pt x="1105041" y="2210081"/>
                  <a:pt x="1105041" y="2184775"/>
                </a:cubicBezTo>
                <a:cubicBezTo>
                  <a:pt x="1105041" y="2167904"/>
                  <a:pt x="1054428" y="2083550"/>
                  <a:pt x="1054428" y="2066679"/>
                </a:cubicBezTo>
                <a:cubicBezTo>
                  <a:pt x="1054428" y="2041373"/>
                  <a:pt x="1105041" y="1982325"/>
                  <a:pt x="1105041" y="1965454"/>
                </a:cubicBezTo>
                <a:cubicBezTo>
                  <a:pt x="1105041" y="1940148"/>
                  <a:pt x="1079734" y="1923277"/>
                  <a:pt x="1079734" y="1906406"/>
                </a:cubicBezTo>
                <a:cubicBezTo>
                  <a:pt x="1079734" y="1881100"/>
                  <a:pt x="1096605" y="1855793"/>
                  <a:pt x="1121911" y="1830487"/>
                </a:cubicBezTo>
                <a:lnTo>
                  <a:pt x="1180959" y="1830487"/>
                </a:lnTo>
                <a:cubicBezTo>
                  <a:pt x="1180959" y="1838923"/>
                  <a:pt x="1189395" y="1838923"/>
                  <a:pt x="1189395" y="1855793"/>
                </a:cubicBezTo>
                <a:cubicBezTo>
                  <a:pt x="1189395" y="1881100"/>
                  <a:pt x="1147218" y="1889535"/>
                  <a:pt x="1130347" y="1906406"/>
                </a:cubicBezTo>
                <a:cubicBezTo>
                  <a:pt x="1147218" y="1931712"/>
                  <a:pt x="1164089" y="1948583"/>
                  <a:pt x="1189395" y="1948583"/>
                </a:cubicBezTo>
                <a:cubicBezTo>
                  <a:pt x="1231572" y="1948583"/>
                  <a:pt x="1290620" y="1889535"/>
                  <a:pt x="1290620" y="1855793"/>
                </a:cubicBezTo>
                <a:cubicBezTo>
                  <a:pt x="1290620" y="1830487"/>
                  <a:pt x="1273749" y="1805181"/>
                  <a:pt x="1273749" y="1788310"/>
                </a:cubicBezTo>
                <a:cubicBezTo>
                  <a:pt x="1273749" y="1763004"/>
                  <a:pt x="1290620" y="1779875"/>
                  <a:pt x="1299055" y="1771439"/>
                </a:cubicBezTo>
                <a:cubicBezTo>
                  <a:pt x="1349668" y="1805181"/>
                  <a:pt x="1315926" y="1855793"/>
                  <a:pt x="1349668" y="1914841"/>
                </a:cubicBezTo>
                <a:close/>
                <a:moveTo>
                  <a:pt x="6748340" y="1982325"/>
                </a:moveTo>
                <a:cubicBezTo>
                  <a:pt x="6748340" y="2100421"/>
                  <a:pt x="6647114" y="2176340"/>
                  <a:pt x="6562760" y="2176340"/>
                </a:cubicBezTo>
                <a:cubicBezTo>
                  <a:pt x="6512148" y="2176340"/>
                  <a:pt x="6444664" y="2117292"/>
                  <a:pt x="6444664" y="2083550"/>
                </a:cubicBezTo>
                <a:cubicBezTo>
                  <a:pt x="6444664" y="2049808"/>
                  <a:pt x="6486841" y="2024502"/>
                  <a:pt x="6512148" y="2024502"/>
                </a:cubicBezTo>
                <a:cubicBezTo>
                  <a:pt x="6529019" y="2024502"/>
                  <a:pt x="6579631" y="2016066"/>
                  <a:pt x="6562760" y="2091985"/>
                </a:cubicBezTo>
                <a:cubicBezTo>
                  <a:pt x="6571196" y="2091985"/>
                  <a:pt x="6562760" y="2100421"/>
                  <a:pt x="6579631" y="2100421"/>
                </a:cubicBezTo>
                <a:cubicBezTo>
                  <a:pt x="6630244" y="2100421"/>
                  <a:pt x="6680856" y="1999196"/>
                  <a:pt x="6680856" y="1982325"/>
                </a:cubicBezTo>
                <a:cubicBezTo>
                  <a:pt x="6680856" y="1923277"/>
                  <a:pt x="6596502" y="1822052"/>
                  <a:pt x="6596502" y="1822052"/>
                </a:cubicBezTo>
                <a:cubicBezTo>
                  <a:pt x="6596502" y="1796745"/>
                  <a:pt x="6604937" y="1779875"/>
                  <a:pt x="6613373" y="1763004"/>
                </a:cubicBezTo>
                <a:cubicBezTo>
                  <a:pt x="6680856" y="1771439"/>
                  <a:pt x="6748340" y="1931712"/>
                  <a:pt x="6748340" y="1982325"/>
                </a:cubicBezTo>
                <a:close/>
                <a:moveTo>
                  <a:pt x="6419358" y="1729262"/>
                </a:moveTo>
                <a:cubicBezTo>
                  <a:pt x="6427793" y="1737697"/>
                  <a:pt x="6427793" y="1729262"/>
                  <a:pt x="6427793" y="1754568"/>
                </a:cubicBezTo>
                <a:cubicBezTo>
                  <a:pt x="6427793" y="1771439"/>
                  <a:pt x="6419358" y="1779875"/>
                  <a:pt x="6402487" y="1788310"/>
                </a:cubicBezTo>
                <a:cubicBezTo>
                  <a:pt x="6385616" y="1796745"/>
                  <a:pt x="6351875" y="1796745"/>
                  <a:pt x="6335004" y="1822052"/>
                </a:cubicBezTo>
                <a:cubicBezTo>
                  <a:pt x="6301262" y="1847358"/>
                  <a:pt x="6267520" y="1881100"/>
                  <a:pt x="6250650" y="1923277"/>
                </a:cubicBezTo>
                <a:cubicBezTo>
                  <a:pt x="6233779" y="1957019"/>
                  <a:pt x="6250650" y="2016066"/>
                  <a:pt x="6225343" y="2058244"/>
                </a:cubicBezTo>
                <a:cubicBezTo>
                  <a:pt x="6174731" y="2151033"/>
                  <a:pt x="6132554" y="2193210"/>
                  <a:pt x="6132554" y="2269129"/>
                </a:cubicBezTo>
                <a:cubicBezTo>
                  <a:pt x="6132554" y="2404096"/>
                  <a:pt x="6250650" y="2555934"/>
                  <a:pt x="6444664" y="2522192"/>
                </a:cubicBezTo>
                <a:cubicBezTo>
                  <a:pt x="6503712" y="2581240"/>
                  <a:pt x="6588067" y="2631853"/>
                  <a:pt x="6663985" y="2631853"/>
                </a:cubicBezTo>
                <a:cubicBezTo>
                  <a:pt x="6680856" y="2631853"/>
                  <a:pt x="6756775" y="2606546"/>
                  <a:pt x="6773646" y="2606546"/>
                </a:cubicBezTo>
                <a:cubicBezTo>
                  <a:pt x="6798952" y="2606546"/>
                  <a:pt x="6790517" y="2614982"/>
                  <a:pt x="6807388" y="2614982"/>
                </a:cubicBezTo>
                <a:cubicBezTo>
                  <a:pt x="6807388" y="2623417"/>
                  <a:pt x="6815823" y="2640288"/>
                  <a:pt x="6815823" y="2648723"/>
                </a:cubicBezTo>
                <a:cubicBezTo>
                  <a:pt x="6782081" y="2665594"/>
                  <a:pt x="6714598" y="2674030"/>
                  <a:pt x="6697727" y="2674030"/>
                </a:cubicBezTo>
                <a:cubicBezTo>
                  <a:pt x="6579631" y="2674030"/>
                  <a:pt x="6588067" y="2640288"/>
                  <a:pt x="6436229" y="2581240"/>
                </a:cubicBezTo>
                <a:cubicBezTo>
                  <a:pt x="6394052" y="2564369"/>
                  <a:pt x="6335004" y="2572805"/>
                  <a:pt x="6301262" y="2564369"/>
                </a:cubicBezTo>
                <a:cubicBezTo>
                  <a:pt x="6259085" y="2555934"/>
                  <a:pt x="6166295" y="2513757"/>
                  <a:pt x="6140989" y="2463144"/>
                </a:cubicBezTo>
                <a:cubicBezTo>
                  <a:pt x="6098812" y="2387225"/>
                  <a:pt x="6081941" y="2345048"/>
                  <a:pt x="6081941" y="2269129"/>
                </a:cubicBezTo>
                <a:cubicBezTo>
                  <a:pt x="6081941" y="2243823"/>
                  <a:pt x="6090377" y="2218517"/>
                  <a:pt x="6090377" y="2193210"/>
                </a:cubicBezTo>
                <a:cubicBezTo>
                  <a:pt x="6107247" y="2151033"/>
                  <a:pt x="6140989" y="2100421"/>
                  <a:pt x="6157860" y="2049808"/>
                </a:cubicBezTo>
                <a:cubicBezTo>
                  <a:pt x="6183166" y="1990760"/>
                  <a:pt x="6191602" y="1914841"/>
                  <a:pt x="6225343" y="1855793"/>
                </a:cubicBezTo>
                <a:cubicBezTo>
                  <a:pt x="6242214" y="1805181"/>
                  <a:pt x="6326568" y="1737697"/>
                  <a:pt x="6385616" y="1729262"/>
                </a:cubicBezTo>
                <a:lnTo>
                  <a:pt x="6419358" y="1729262"/>
                </a:lnTo>
                <a:close/>
                <a:moveTo>
                  <a:pt x="6191602" y="1847358"/>
                </a:moveTo>
                <a:cubicBezTo>
                  <a:pt x="6183166" y="1830487"/>
                  <a:pt x="6174731" y="1805181"/>
                  <a:pt x="6174731" y="1779875"/>
                </a:cubicBezTo>
                <a:cubicBezTo>
                  <a:pt x="6174731" y="1763004"/>
                  <a:pt x="6183166" y="1729262"/>
                  <a:pt x="6200037" y="1712391"/>
                </a:cubicBezTo>
                <a:lnTo>
                  <a:pt x="6191602" y="1847358"/>
                </a:lnTo>
                <a:close/>
                <a:moveTo>
                  <a:pt x="5761395" y="1678650"/>
                </a:moveTo>
                <a:cubicBezTo>
                  <a:pt x="5778266" y="1703956"/>
                  <a:pt x="5778266" y="1737697"/>
                  <a:pt x="5795137" y="1771439"/>
                </a:cubicBezTo>
                <a:cubicBezTo>
                  <a:pt x="5812008" y="1796745"/>
                  <a:pt x="5871055" y="1838923"/>
                  <a:pt x="5913233" y="1838923"/>
                </a:cubicBezTo>
                <a:cubicBezTo>
                  <a:pt x="5930103" y="1838923"/>
                  <a:pt x="5946974" y="1830487"/>
                  <a:pt x="5963845" y="1813616"/>
                </a:cubicBezTo>
                <a:cubicBezTo>
                  <a:pt x="5930103" y="1771439"/>
                  <a:pt x="5938539" y="1796745"/>
                  <a:pt x="5904797" y="1763004"/>
                </a:cubicBezTo>
                <a:lnTo>
                  <a:pt x="5904797" y="1737697"/>
                </a:lnTo>
                <a:cubicBezTo>
                  <a:pt x="5913233" y="1737697"/>
                  <a:pt x="5921668" y="1729262"/>
                  <a:pt x="5946974" y="1729262"/>
                </a:cubicBezTo>
                <a:cubicBezTo>
                  <a:pt x="5980716" y="1729262"/>
                  <a:pt x="6022893" y="1788310"/>
                  <a:pt x="6022893" y="1813616"/>
                </a:cubicBezTo>
                <a:cubicBezTo>
                  <a:pt x="6022893" y="1830487"/>
                  <a:pt x="6006022" y="1838923"/>
                  <a:pt x="6006022" y="1864229"/>
                </a:cubicBezTo>
                <a:cubicBezTo>
                  <a:pt x="6006022" y="1881100"/>
                  <a:pt x="6056635" y="1914841"/>
                  <a:pt x="6056635" y="1965454"/>
                </a:cubicBezTo>
                <a:cubicBezTo>
                  <a:pt x="6056635" y="2049808"/>
                  <a:pt x="5997587" y="2066679"/>
                  <a:pt x="5997587" y="2108856"/>
                </a:cubicBezTo>
                <a:cubicBezTo>
                  <a:pt x="5997587" y="2134162"/>
                  <a:pt x="6014458" y="2151033"/>
                  <a:pt x="6014458" y="2176340"/>
                </a:cubicBezTo>
                <a:cubicBezTo>
                  <a:pt x="6014458" y="2193210"/>
                  <a:pt x="6006022" y="2218517"/>
                  <a:pt x="6006022" y="2235388"/>
                </a:cubicBezTo>
                <a:cubicBezTo>
                  <a:pt x="5955410" y="2201646"/>
                  <a:pt x="5955410" y="2151033"/>
                  <a:pt x="5930103" y="2117292"/>
                </a:cubicBezTo>
                <a:cubicBezTo>
                  <a:pt x="5904797" y="2066679"/>
                  <a:pt x="5837314" y="2075114"/>
                  <a:pt x="5837314" y="2016066"/>
                </a:cubicBezTo>
                <a:cubicBezTo>
                  <a:pt x="5837314" y="1990760"/>
                  <a:pt x="5862620" y="1948583"/>
                  <a:pt x="5879491" y="1948583"/>
                </a:cubicBezTo>
                <a:cubicBezTo>
                  <a:pt x="5904797" y="1948583"/>
                  <a:pt x="5913233" y="1965454"/>
                  <a:pt x="5930103" y="1982325"/>
                </a:cubicBezTo>
                <a:cubicBezTo>
                  <a:pt x="5921668" y="1990760"/>
                  <a:pt x="5913233" y="2007631"/>
                  <a:pt x="5904797" y="2016066"/>
                </a:cubicBezTo>
                <a:cubicBezTo>
                  <a:pt x="5921668" y="2032937"/>
                  <a:pt x="5930103" y="2049808"/>
                  <a:pt x="5955410" y="2049808"/>
                </a:cubicBezTo>
                <a:cubicBezTo>
                  <a:pt x="5972281" y="2049808"/>
                  <a:pt x="6014458" y="1990760"/>
                  <a:pt x="6014458" y="1973889"/>
                </a:cubicBezTo>
                <a:cubicBezTo>
                  <a:pt x="6014458" y="1940148"/>
                  <a:pt x="5955410" y="1881100"/>
                  <a:pt x="5921668" y="1881100"/>
                </a:cubicBezTo>
                <a:cubicBezTo>
                  <a:pt x="5896362" y="1881100"/>
                  <a:pt x="5887926" y="1889535"/>
                  <a:pt x="5871055" y="1881100"/>
                </a:cubicBezTo>
                <a:cubicBezTo>
                  <a:pt x="5845749" y="1881100"/>
                  <a:pt x="5803572" y="1855793"/>
                  <a:pt x="5786701" y="1855793"/>
                </a:cubicBezTo>
                <a:cubicBezTo>
                  <a:pt x="5761395" y="1855793"/>
                  <a:pt x="5744524" y="1872664"/>
                  <a:pt x="5719218" y="1872664"/>
                </a:cubicBezTo>
                <a:cubicBezTo>
                  <a:pt x="5702347" y="1872664"/>
                  <a:pt x="5668605" y="1847358"/>
                  <a:pt x="5651734" y="1830487"/>
                </a:cubicBezTo>
                <a:lnTo>
                  <a:pt x="5651734" y="1779875"/>
                </a:lnTo>
                <a:cubicBezTo>
                  <a:pt x="5660170" y="1779875"/>
                  <a:pt x="5651734" y="1771439"/>
                  <a:pt x="5677041" y="1771439"/>
                </a:cubicBezTo>
                <a:cubicBezTo>
                  <a:pt x="5693912" y="1771439"/>
                  <a:pt x="5710782" y="1805181"/>
                  <a:pt x="5727653" y="1822052"/>
                </a:cubicBezTo>
                <a:cubicBezTo>
                  <a:pt x="5736089" y="1813616"/>
                  <a:pt x="5752960" y="1813616"/>
                  <a:pt x="5752960" y="1788310"/>
                </a:cubicBezTo>
                <a:cubicBezTo>
                  <a:pt x="5752960" y="1771439"/>
                  <a:pt x="5736089" y="1763004"/>
                  <a:pt x="5736089" y="1746133"/>
                </a:cubicBezTo>
                <a:lnTo>
                  <a:pt x="5736089" y="1678650"/>
                </a:lnTo>
                <a:lnTo>
                  <a:pt x="5761395" y="1678650"/>
                </a:lnTo>
                <a:close/>
                <a:moveTo>
                  <a:pt x="1324362" y="1695520"/>
                </a:moveTo>
                <a:cubicBezTo>
                  <a:pt x="1315926" y="1712391"/>
                  <a:pt x="1273749" y="1754568"/>
                  <a:pt x="1248443" y="1763004"/>
                </a:cubicBezTo>
                <a:cubicBezTo>
                  <a:pt x="1248443" y="1754568"/>
                  <a:pt x="1240007" y="1754568"/>
                  <a:pt x="1240007" y="1737697"/>
                </a:cubicBezTo>
                <a:cubicBezTo>
                  <a:pt x="1240007" y="1712391"/>
                  <a:pt x="1265314" y="1678650"/>
                  <a:pt x="1290620" y="1678650"/>
                </a:cubicBezTo>
                <a:cubicBezTo>
                  <a:pt x="1307491" y="1678650"/>
                  <a:pt x="1315926" y="1695520"/>
                  <a:pt x="1324362" y="1695520"/>
                </a:cubicBezTo>
                <a:close/>
                <a:moveTo>
                  <a:pt x="1020686" y="1864229"/>
                </a:moveTo>
                <a:cubicBezTo>
                  <a:pt x="1020686" y="1897971"/>
                  <a:pt x="995380" y="2016066"/>
                  <a:pt x="911026" y="2058244"/>
                </a:cubicBezTo>
                <a:cubicBezTo>
                  <a:pt x="911026" y="2041373"/>
                  <a:pt x="902590" y="2024502"/>
                  <a:pt x="902590" y="2007631"/>
                </a:cubicBezTo>
                <a:cubicBezTo>
                  <a:pt x="902590" y="1982325"/>
                  <a:pt x="953203" y="1914841"/>
                  <a:pt x="953203" y="1872664"/>
                </a:cubicBezTo>
                <a:cubicBezTo>
                  <a:pt x="953203" y="1830487"/>
                  <a:pt x="961638" y="1813616"/>
                  <a:pt x="902590" y="1754568"/>
                </a:cubicBezTo>
                <a:cubicBezTo>
                  <a:pt x="868849" y="1771439"/>
                  <a:pt x="843542" y="1822052"/>
                  <a:pt x="818236" y="1822052"/>
                </a:cubicBezTo>
                <a:cubicBezTo>
                  <a:pt x="801365" y="1822052"/>
                  <a:pt x="767624" y="1779875"/>
                  <a:pt x="767624" y="1763004"/>
                </a:cubicBezTo>
                <a:cubicBezTo>
                  <a:pt x="767624" y="1695520"/>
                  <a:pt x="818236" y="1678650"/>
                  <a:pt x="860413" y="1678650"/>
                </a:cubicBezTo>
                <a:cubicBezTo>
                  <a:pt x="995380" y="1678650"/>
                  <a:pt x="1020686" y="1796745"/>
                  <a:pt x="1020686" y="1864229"/>
                </a:cubicBezTo>
                <a:close/>
                <a:moveTo>
                  <a:pt x="5845749" y="1636472"/>
                </a:moveTo>
                <a:cubicBezTo>
                  <a:pt x="5837314" y="1644908"/>
                  <a:pt x="5845749" y="1670214"/>
                  <a:pt x="5820443" y="1670214"/>
                </a:cubicBezTo>
                <a:cubicBezTo>
                  <a:pt x="5803572" y="1670214"/>
                  <a:pt x="5778266" y="1653343"/>
                  <a:pt x="5761395" y="1636472"/>
                </a:cubicBezTo>
                <a:cubicBezTo>
                  <a:pt x="5769830" y="1619602"/>
                  <a:pt x="5769830" y="1602731"/>
                  <a:pt x="5786701" y="1602731"/>
                </a:cubicBezTo>
                <a:cubicBezTo>
                  <a:pt x="5812008" y="1602731"/>
                  <a:pt x="5828878" y="1619602"/>
                  <a:pt x="5845749" y="1636472"/>
                </a:cubicBezTo>
                <a:close/>
                <a:moveTo>
                  <a:pt x="6309698" y="1661779"/>
                </a:moveTo>
                <a:cubicBezTo>
                  <a:pt x="6309698" y="1678650"/>
                  <a:pt x="6275956" y="1712391"/>
                  <a:pt x="6259085" y="1712391"/>
                </a:cubicBezTo>
                <a:cubicBezTo>
                  <a:pt x="6233779" y="1712391"/>
                  <a:pt x="6208472" y="1678650"/>
                  <a:pt x="6191602" y="1678650"/>
                </a:cubicBezTo>
                <a:cubicBezTo>
                  <a:pt x="6140989" y="1678650"/>
                  <a:pt x="6140989" y="1779875"/>
                  <a:pt x="6140989" y="1779875"/>
                </a:cubicBezTo>
                <a:cubicBezTo>
                  <a:pt x="6140989" y="1796745"/>
                  <a:pt x="6174731" y="1864229"/>
                  <a:pt x="6174731" y="1881100"/>
                </a:cubicBezTo>
                <a:cubicBezTo>
                  <a:pt x="6174731" y="1906406"/>
                  <a:pt x="6166295" y="1914841"/>
                  <a:pt x="6157860" y="1931712"/>
                </a:cubicBezTo>
                <a:cubicBezTo>
                  <a:pt x="6107247" y="1897971"/>
                  <a:pt x="6073506" y="1822052"/>
                  <a:pt x="6073506" y="1771439"/>
                </a:cubicBezTo>
                <a:cubicBezTo>
                  <a:pt x="6073506" y="1703956"/>
                  <a:pt x="6115683" y="1585860"/>
                  <a:pt x="6225343" y="1585860"/>
                </a:cubicBezTo>
                <a:cubicBezTo>
                  <a:pt x="6267520" y="1585860"/>
                  <a:pt x="6309698" y="1628037"/>
                  <a:pt x="6309698" y="1661779"/>
                </a:cubicBezTo>
                <a:close/>
                <a:moveTo>
                  <a:pt x="1636472" y="1560554"/>
                </a:moveTo>
                <a:lnTo>
                  <a:pt x="1636472" y="1594295"/>
                </a:lnTo>
                <a:cubicBezTo>
                  <a:pt x="1602731" y="1644908"/>
                  <a:pt x="1577424" y="1644908"/>
                  <a:pt x="1552118" y="1661779"/>
                </a:cubicBezTo>
                <a:cubicBezTo>
                  <a:pt x="1552118" y="1636472"/>
                  <a:pt x="1552118" y="1602731"/>
                  <a:pt x="1543683" y="1577424"/>
                </a:cubicBezTo>
                <a:cubicBezTo>
                  <a:pt x="1552118" y="1568989"/>
                  <a:pt x="1568989" y="1568989"/>
                  <a:pt x="1577424" y="1560554"/>
                </a:cubicBezTo>
                <a:lnTo>
                  <a:pt x="1636472" y="1560554"/>
                </a:lnTo>
                <a:close/>
                <a:moveTo>
                  <a:pt x="1374974" y="1585860"/>
                </a:moveTo>
                <a:cubicBezTo>
                  <a:pt x="1383410" y="1602731"/>
                  <a:pt x="1383410" y="1628037"/>
                  <a:pt x="1408716" y="1653343"/>
                </a:cubicBezTo>
                <a:lnTo>
                  <a:pt x="1442458" y="1653343"/>
                </a:lnTo>
                <a:lnTo>
                  <a:pt x="1459328" y="1636472"/>
                </a:lnTo>
                <a:cubicBezTo>
                  <a:pt x="1450893" y="1628037"/>
                  <a:pt x="1434022" y="1619602"/>
                  <a:pt x="1417151" y="1611166"/>
                </a:cubicBezTo>
                <a:cubicBezTo>
                  <a:pt x="1434022" y="1577424"/>
                  <a:pt x="1450893" y="1577424"/>
                  <a:pt x="1459328" y="1577424"/>
                </a:cubicBezTo>
                <a:cubicBezTo>
                  <a:pt x="1501506" y="1577424"/>
                  <a:pt x="1518376" y="1602731"/>
                  <a:pt x="1518376" y="1628037"/>
                </a:cubicBezTo>
                <a:cubicBezTo>
                  <a:pt x="1518376" y="1644908"/>
                  <a:pt x="1501506" y="1653343"/>
                  <a:pt x="1501506" y="1678650"/>
                </a:cubicBezTo>
                <a:cubicBezTo>
                  <a:pt x="1493070" y="1695520"/>
                  <a:pt x="1509941" y="1712391"/>
                  <a:pt x="1509941" y="1729262"/>
                </a:cubicBezTo>
                <a:cubicBezTo>
                  <a:pt x="1509941" y="1754568"/>
                  <a:pt x="1493070" y="1779875"/>
                  <a:pt x="1476199" y="1805181"/>
                </a:cubicBezTo>
                <a:cubicBezTo>
                  <a:pt x="1391845" y="1695520"/>
                  <a:pt x="1256878" y="1628037"/>
                  <a:pt x="1282185" y="1535247"/>
                </a:cubicBezTo>
                <a:cubicBezTo>
                  <a:pt x="1307491" y="1552118"/>
                  <a:pt x="1341233" y="1577424"/>
                  <a:pt x="1374974" y="1585860"/>
                </a:cubicBezTo>
                <a:close/>
                <a:moveTo>
                  <a:pt x="1062864" y="1493070"/>
                </a:moveTo>
                <a:cubicBezTo>
                  <a:pt x="1062864" y="1493070"/>
                  <a:pt x="1071299" y="1484635"/>
                  <a:pt x="1071299" y="1509941"/>
                </a:cubicBezTo>
                <a:cubicBezTo>
                  <a:pt x="1071299" y="1526812"/>
                  <a:pt x="1054428" y="1535247"/>
                  <a:pt x="1054428" y="1543683"/>
                </a:cubicBezTo>
                <a:cubicBezTo>
                  <a:pt x="995380" y="1543683"/>
                  <a:pt x="986945" y="1535247"/>
                  <a:pt x="978509" y="1535247"/>
                </a:cubicBezTo>
                <a:lnTo>
                  <a:pt x="1020686" y="1493070"/>
                </a:lnTo>
                <a:lnTo>
                  <a:pt x="1062864" y="1493070"/>
                </a:lnTo>
                <a:close/>
                <a:moveTo>
                  <a:pt x="1273749" y="1619602"/>
                </a:moveTo>
                <a:cubicBezTo>
                  <a:pt x="1273749" y="1644908"/>
                  <a:pt x="1256878" y="1661779"/>
                  <a:pt x="1240007" y="1670214"/>
                </a:cubicBezTo>
                <a:cubicBezTo>
                  <a:pt x="1197830" y="1695520"/>
                  <a:pt x="1113476" y="1695520"/>
                  <a:pt x="1088170" y="1763004"/>
                </a:cubicBezTo>
                <a:cubicBezTo>
                  <a:pt x="1071299" y="1746133"/>
                  <a:pt x="1045993" y="1703956"/>
                  <a:pt x="1045993" y="1678650"/>
                </a:cubicBezTo>
                <a:cubicBezTo>
                  <a:pt x="1045993" y="1661779"/>
                  <a:pt x="1071299" y="1611166"/>
                  <a:pt x="1071299" y="1585860"/>
                </a:cubicBezTo>
                <a:cubicBezTo>
                  <a:pt x="1071299" y="1568989"/>
                  <a:pt x="1088170" y="1543683"/>
                  <a:pt x="1113476" y="1518376"/>
                </a:cubicBezTo>
                <a:lnTo>
                  <a:pt x="1155653" y="1518376"/>
                </a:lnTo>
                <a:cubicBezTo>
                  <a:pt x="1155653" y="1526812"/>
                  <a:pt x="1164089" y="1526812"/>
                  <a:pt x="1164089" y="1552118"/>
                </a:cubicBezTo>
                <a:cubicBezTo>
                  <a:pt x="1164089" y="1568989"/>
                  <a:pt x="1138782" y="1577424"/>
                  <a:pt x="1121911" y="1585860"/>
                </a:cubicBezTo>
                <a:cubicBezTo>
                  <a:pt x="1130347" y="1602731"/>
                  <a:pt x="1130347" y="1611166"/>
                  <a:pt x="1147218" y="1611166"/>
                </a:cubicBezTo>
                <a:cubicBezTo>
                  <a:pt x="1197830" y="1611166"/>
                  <a:pt x="1197830" y="1526812"/>
                  <a:pt x="1197830" y="1509941"/>
                </a:cubicBezTo>
                <a:cubicBezTo>
                  <a:pt x="1214701" y="1509941"/>
                  <a:pt x="1240007" y="1493070"/>
                  <a:pt x="1256878" y="1484635"/>
                </a:cubicBezTo>
                <a:cubicBezTo>
                  <a:pt x="1223137" y="1568989"/>
                  <a:pt x="1273749" y="1577424"/>
                  <a:pt x="1273749" y="1619602"/>
                </a:cubicBezTo>
                <a:close/>
                <a:moveTo>
                  <a:pt x="5516768" y="1585860"/>
                </a:moveTo>
                <a:cubicBezTo>
                  <a:pt x="5508332" y="1594295"/>
                  <a:pt x="5516768" y="1594295"/>
                  <a:pt x="5491461" y="1594295"/>
                </a:cubicBezTo>
                <a:cubicBezTo>
                  <a:pt x="5474591" y="1594295"/>
                  <a:pt x="5449284" y="1577424"/>
                  <a:pt x="5432413" y="1552118"/>
                </a:cubicBezTo>
                <a:lnTo>
                  <a:pt x="5432413" y="1501506"/>
                </a:lnTo>
                <a:cubicBezTo>
                  <a:pt x="5449284" y="1501506"/>
                  <a:pt x="5508332" y="1493070"/>
                  <a:pt x="5542074" y="1476199"/>
                </a:cubicBezTo>
                <a:cubicBezTo>
                  <a:pt x="5533639" y="1509941"/>
                  <a:pt x="5525203" y="1552118"/>
                  <a:pt x="5516768" y="1585860"/>
                </a:cubicBezTo>
                <a:close/>
                <a:moveTo>
                  <a:pt x="1012251" y="1459328"/>
                </a:moveTo>
                <a:cubicBezTo>
                  <a:pt x="986945" y="1493070"/>
                  <a:pt x="877284" y="1459328"/>
                  <a:pt x="877284" y="1535247"/>
                </a:cubicBezTo>
                <a:cubicBezTo>
                  <a:pt x="877284" y="1552118"/>
                  <a:pt x="902590" y="1552118"/>
                  <a:pt x="902590" y="1568989"/>
                </a:cubicBezTo>
                <a:cubicBezTo>
                  <a:pt x="902590" y="1594295"/>
                  <a:pt x="885720" y="1602731"/>
                  <a:pt x="860413" y="1602731"/>
                </a:cubicBezTo>
                <a:cubicBezTo>
                  <a:pt x="826672" y="1602731"/>
                  <a:pt x="835107" y="1568989"/>
                  <a:pt x="835107" y="1560554"/>
                </a:cubicBezTo>
                <a:cubicBezTo>
                  <a:pt x="835107" y="1493070"/>
                  <a:pt x="902590" y="1442458"/>
                  <a:pt x="953203" y="1442458"/>
                </a:cubicBezTo>
                <a:cubicBezTo>
                  <a:pt x="978509" y="1442458"/>
                  <a:pt x="995380" y="1450893"/>
                  <a:pt x="1012251" y="1459328"/>
                </a:cubicBezTo>
                <a:close/>
                <a:moveTo>
                  <a:pt x="5845749" y="1476199"/>
                </a:moveTo>
                <a:cubicBezTo>
                  <a:pt x="5845749" y="1501506"/>
                  <a:pt x="5879491" y="1535247"/>
                  <a:pt x="5904797" y="1552118"/>
                </a:cubicBezTo>
                <a:cubicBezTo>
                  <a:pt x="5913233" y="1543683"/>
                  <a:pt x="5921668" y="1543683"/>
                  <a:pt x="5930103" y="1535247"/>
                </a:cubicBezTo>
                <a:cubicBezTo>
                  <a:pt x="5913233" y="1484635"/>
                  <a:pt x="5887926" y="1509941"/>
                  <a:pt x="5887926" y="1484635"/>
                </a:cubicBezTo>
                <a:cubicBezTo>
                  <a:pt x="5887926" y="1450893"/>
                  <a:pt x="5896362" y="1442458"/>
                  <a:pt x="5921668" y="1442458"/>
                </a:cubicBezTo>
                <a:cubicBezTo>
                  <a:pt x="5921668" y="1442458"/>
                  <a:pt x="5997587" y="1459328"/>
                  <a:pt x="6006022" y="1493070"/>
                </a:cubicBezTo>
                <a:cubicBezTo>
                  <a:pt x="6022893" y="1526812"/>
                  <a:pt x="6039764" y="1602731"/>
                  <a:pt x="6039764" y="1619602"/>
                </a:cubicBezTo>
                <a:cubicBezTo>
                  <a:pt x="6039764" y="1644908"/>
                  <a:pt x="6031329" y="1653343"/>
                  <a:pt x="6031329" y="1670214"/>
                </a:cubicBezTo>
                <a:lnTo>
                  <a:pt x="6014458" y="1687085"/>
                </a:lnTo>
                <a:cubicBezTo>
                  <a:pt x="5980716" y="1602731"/>
                  <a:pt x="5879491" y="1585860"/>
                  <a:pt x="5812008" y="1577424"/>
                </a:cubicBezTo>
                <a:cubicBezTo>
                  <a:pt x="5828878" y="1535247"/>
                  <a:pt x="5837314" y="1484635"/>
                  <a:pt x="5845749" y="1434022"/>
                </a:cubicBezTo>
                <a:cubicBezTo>
                  <a:pt x="5845749" y="1434022"/>
                  <a:pt x="5854185" y="1434022"/>
                  <a:pt x="5862620" y="1442458"/>
                </a:cubicBezTo>
                <a:cubicBezTo>
                  <a:pt x="5854185" y="1450893"/>
                  <a:pt x="5845749" y="1459328"/>
                  <a:pt x="5845749" y="1476199"/>
                </a:cubicBezTo>
                <a:close/>
                <a:moveTo>
                  <a:pt x="5609557" y="1746133"/>
                </a:moveTo>
                <a:cubicBezTo>
                  <a:pt x="5584251" y="1729262"/>
                  <a:pt x="5558945" y="1670214"/>
                  <a:pt x="5567380" y="1636472"/>
                </a:cubicBezTo>
                <a:cubicBezTo>
                  <a:pt x="5575816" y="1611166"/>
                  <a:pt x="5558945" y="1568989"/>
                  <a:pt x="5558945" y="1552118"/>
                </a:cubicBezTo>
                <a:cubicBezTo>
                  <a:pt x="5558945" y="1484635"/>
                  <a:pt x="5584251" y="1484635"/>
                  <a:pt x="5617993" y="1484635"/>
                </a:cubicBezTo>
                <a:cubicBezTo>
                  <a:pt x="5660170" y="1484635"/>
                  <a:pt x="5677041" y="1493070"/>
                  <a:pt x="5677041" y="1518376"/>
                </a:cubicBezTo>
                <a:cubicBezTo>
                  <a:pt x="5677041" y="1543683"/>
                  <a:pt x="5668605" y="1543683"/>
                  <a:pt x="5668605" y="1552118"/>
                </a:cubicBezTo>
                <a:lnTo>
                  <a:pt x="5643299" y="1552118"/>
                </a:lnTo>
                <a:cubicBezTo>
                  <a:pt x="5634864" y="1543683"/>
                  <a:pt x="5617993" y="1526812"/>
                  <a:pt x="5609557" y="1526812"/>
                </a:cubicBezTo>
                <a:cubicBezTo>
                  <a:pt x="5609557" y="1526812"/>
                  <a:pt x="5601122" y="1518376"/>
                  <a:pt x="5601122" y="1543683"/>
                </a:cubicBezTo>
                <a:cubicBezTo>
                  <a:pt x="5601122" y="1577424"/>
                  <a:pt x="5643299" y="1585860"/>
                  <a:pt x="5651734" y="1585860"/>
                </a:cubicBezTo>
                <a:cubicBezTo>
                  <a:pt x="5702347" y="1585860"/>
                  <a:pt x="5719218" y="1518376"/>
                  <a:pt x="5702347" y="1493070"/>
                </a:cubicBezTo>
                <a:cubicBezTo>
                  <a:pt x="5719218" y="1467764"/>
                  <a:pt x="5795137" y="1459328"/>
                  <a:pt x="5803572" y="1417151"/>
                </a:cubicBezTo>
                <a:cubicBezTo>
                  <a:pt x="5828878" y="1560554"/>
                  <a:pt x="5651734" y="1670214"/>
                  <a:pt x="5609557" y="1746133"/>
                </a:cubicBezTo>
                <a:close/>
                <a:moveTo>
                  <a:pt x="6081941" y="1442458"/>
                </a:moveTo>
                <a:cubicBezTo>
                  <a:pt x="6073506" y="1459328"/>
                  <a:pt x="6073506" y="1467764"/>
                  <a:pt x="6048199" y="1467764"/>
                </a:cubicBezTo>
                <a:cubicBezTo>
                  <a:pt x="6031329" y="1467764"/>
                  <a:pt x="6014458" y="1442458"/>
                  <a:pt x="5997587" y="1434022"/>
                </a:cubicBezTo>
                <a:cubicBezTo>
                  <a:pt x="6006022" y="1417151"/>
                  <a:pt x="6014458" y="1408716"/>
                  <a:pt x="6031329" y="1408716"/>
                </a:cubicBezTo>
                <a:cubicBezTo>
                  <a:pt x="6056635" y="1408716"/>
                  <a:pt x="6073506" y="1425587"/>
                  <a:pt x="6081941" y="1442458"/>
                </a:cubicBezTo>
                <a:close/>
                <a:moveTo>
                  <a:pt x="6250650" y="1484635"/>
                </a:moveTo>
                <a:cubicBezTo>
                  <a:pt x="6250650" y="1509941"/>
                  <a:pt x="6233779" y="1518376"/>
                  <a:pt x="6225343" y="1526812"/>
                </a:cubicBezTo>
                <a:lnTo>
                  <a:pt x="6183166" y="1526812"/>
                </a:lnTo>
                <a:cubicBezTo>
                  <a:pt x="6174731" y="1518376"/>
                  <a:pt x="6174731" y="1526812"/>
                  <a:pt x="6174731" y="1501506"/>
                </a:cubicBezTo>
                <a:cubicBezTo>
                  <a:pt x="6174731" y="1484635"/>
                  <a:pt x="6191602" y="1484635"/>
                  <a:pt x="6200037" y="1476199"/>
                </a:cubicBezTo>
                <a:cubicBezTo>
                  <a:pt x="6183166" y="1417151"/>
                  <a:pt x="6090377" y="1442458"/>
                  <a:pt x="6081941" y="1391845"/>
                </a:cubicBezTo>
                <a:cubicBezTo>
                  <a:pt x="6098812" y="1383410"/>
                  <a:pt x="6107247" y="1374974"/>
                  <a:pt x="6124118" y="1374974"/>
                </a:cubicBezTo>
                <a:cubicBezTo>
                  <a:pt x="6200037" y="1374974"/>
                  <a:pt x="6250650" y="1442458"/>
                  <a:pt x="6250650" y="1484635"/>
                </a:cubicBezTo>
                <a:close/>
                <a:moveTo>
                  <a:pt x="1476199" y="1374974"/>
                </a:moveTo>
                <a:cubicBezTo>
                  <a:pt x="1501506" y="1417151"/>
                  <a:pt x="1501506" y="1484635"/>
                  <a:pt x="1518376" y="1535247"/>
                </a:cubicBezTo>
                <a:cubicBezTo>
                  <a:pt x="1484635" y="1535247"/>
                  <a:pt x="1425587" y="1543683"/>
                  <a:pt x="1408716" y="1543683"/>
                </a:cubicBezTo>
                <a:cubicBezTo>
                  <a:pt x="1374974" y="1543683"/>
                  <a:pt x="1299055" y="1552118"/>
                  <a:pt x="1307491" y="1476199"/>
                </a:cubicBezTo>
                <a:cubicBezTo>
                  <a:pt x="1307491" y="1450893"/>
                  <a:pt x="1315926" y="1442458"/>
                  <a:pt x="1315926" y="1434022"/>
                </a:cubicBezTo>
                <a:cubicBezTo>
                  <a:pt x="1332797" y="1450893"/>
                  <a:pt x="1358103" y="1476199"/>
                  <a:pt x="1383410" y="1476199"/>
                </a:cubicBezTo>
                <a:cubicBezTo>
                  <a:pt x="1383410" y="1476199"/>
                  <a:pt x="1434022" y="1450893"/>
                  <a:pt x="1442458" y="1434022"/>
                </a:cubicBezTo>
                <a:cubicBezTo>
                  <a:pt x="1442458" y="1425587"/>
                  <a:pt x="1442458" y="1417151"/>
                  <a:pt x="1434022" y="1408716"/>
                </a:cubicBezTo>
                <a:cubicBezTo>
                  <a:pt x="1417151" y="1417151"/>
                  <a:pt x="1400280" y="1434022"/>
                  <a:pt x="1383410" y="1434022"/>
                </a:cubicBezTo>
                <a:cubicBezTo>
                  <a:pt x="1358103" y="1434022"/>
                  <a:pt x="1341233" y="1417151"/>
                  <a:pt x="1341233" y="1400281"/>
                </a:cubicBezTo>
                <a:cubicBezTo>
                  <a:pt x="1341233" y="1374974"/>
                  <a:pt x="1383410" y="1332797"/>
                  <a:pt x="1417151" y="1332797"/>
                </a:cubicBezTo>
                <a:cubicBezTo>
                  <a:pt x="1434022" y="1332797"/>
                  <a:pt x="1467764" y="1341233"/>
                  <a:pt x="1476199" y="1374974"/>
                </a:cubicBezTo>
                <a:close/>
                <a:moveTo>
                  <a:pt x="1560554" y="1315926"/>
                </a:moveTo>
                <a:cubicBezTo>
                  <a:pt x="1644908" y="1341233"/>
                  <a:pt x="1720827" y="1459328"/>
                  <a:pt x="1788310" y="1459328"/>
                </a:cubicBezTo>
                <a:cubicBezTo>
                  <a:pt x="1763004" y="1493070"/>
                  <a:pt x="1619602" y="1526812"/>
                  <a:pt x="1602731" y="1526812"/>
                </a:cubicBezTo>
                <a:cubicBezTo>
                  <a:pt x="1552118" y="1526812"/>
                  <a:pt x="1535247" y="1501506"/>
                  <a:pt x="1535247" y="1459328"/>
                </a:cubicBezTo>
                <a:cubicBezTo>
                  <a:pt x="1535247" y="1434022"/>
                  <a:pt x="1543683" y="1434022"/>
                  <a:pt x="1552118" y="1417151"/>
                </a:cubicBezTo>
                <a:cubicBezTo>
                  <a:pt x="1560554" y="1417151"/>
                  <a:pt x="1577424" y="1425587"/>
                  <a:pt x="1585860" y="1425587"/>
                </a:cubicBezTo>
                <a:cubicBezTo>
                  <a:pt x="1585860" y="1442458"/>
                  <a:pt x="1577424" y="1459328"/>
                  <a:pt x="1585860" y="1476199"/>
                </a:cubicBezTo>
                <a:cubicBezTo>
                  <a:pt x="1602731" y="1467764"/>
                  <a:pt x="1619602" y="1459328"/>
                  <a:pt x="1619602" y="1434022"/>
                </a:cubicBezTo>
                <a:cubicBezTo>
                  <a:pt x="1619602" y="1341233"/>
                  <a:pt x="1484635" y="1400281"/>
                  <a:pt x="1484635" y="1315926"/>
                </a:cubicBezTo>
                <a:lnTo>
                  <a:pt x="1560554" y="1315926"/>
                </a:lnTo>
                <a:close/>
                <a:moveTo>
                  <a:pt x="1172524" y="1358103"/>
                </a:moveTo>
                <a:cubicBezTo>
                  <a:pt x="1172524" y="1383410"/>
                  <a:pt x="1164089" y="1383410"/>
                  <a:pt x="1164089" y="1391845"/>
                </a:cubicBezTo>
                <a:cubicBezTo>
                  <a:pt x="1155653" y="1391845"/>
                  <a:pt x="1164089" y="1400281"/>
                  <a:pt x="1138782" y="1400281"/>
                </a:cubicBezTo>
                <a:cubicBezTo>
                  <a:pt x="1121911" y="1400281"/>
                  <a:pt x="1113476" y="1366539"/>
                  <a:pt x="1088170" y="1358103"/>
                </a:cubicBezTo>
                <a:cubicBezTo>
                  <a:pt x="1088170" y="1366539"/>
                  <a:pt x="1079734" y="1358103"/>
                  <a:pt x="1079734" y="1374974"/>
                </a:cubicBezTo>
                <a:cubicBezTo>
                  <a:pt x="1079734" y="1417151"/>
                  <a:pt x="1138782" y="1434022"/>
                  <a:pt x="1138782" y="1434022"/>
                </a:cubicBezTo>
                <a:cubicBezTo>
                  <a:pt x="1164089" y="1434022"/>
                  <a:pt x="1189395" y="1400281"/>
                  <a:pt x="1214701" y="1400281"/>
                </a:cubicBezTo>
                <a:cubicBezTo>
                  <a:pt x="1231572" y="1400281"/>
                  <a:pt x="1240007" y="1408716"/>
                  <a:pt x="1256878" y="1425587"/>
                </a:cubicBezTo>
                <a:cubicBezTo>
                  <a:pt x="1223137" y="1459328"/>
                  <a:pt x="1189395" y="1484635"/>
                  <a:pt x="1155653" y="1484635"/>
                </a:cubicBezTo>
                <a:cubicBezTo>
                  <a:pt x="1130347" y="1484635"/>
                  <a:pt x="1012251" y="1417151"/>
                  <a:pt x="944768" y="1400281"/>
                </a:cubicBezTo>
                <a:cubicBezTo>
                  <a:pt x="961638" y="1358103"/>
                  <a:pt x="1113476" y="1299055"/>
                  <a:pt x="1113476" y="1299055"/>
                </a:cubicBezTo>
                <a:cubicBezTo>
                  <a:pt x="1147218" y="1299055"/>
                  <a:pt x="1172524" y="1341233"/>
                  <a:pt x="1172524" y="1358103"/>
                </a:cubicBezTo>
                <a:close/>
                <a:moveTo>
                  <a:pt x="5693912" y="1290620"/>
                </a:moveTo>
                <a:cubicBezTo>
                  <a:pt x="5677041" y="1315926"/>
                  <a:pt x="5643299" y="1332797"/>
                  <a:pt x="5643299" y="1349668"/>
                </a:cubicBezTo>
                <a:cubicBezTo>
                  <a:pt x="5643299" y="1374974"/>
                  <a:pt x="5651734" y="1383410"/>
                  <a:pt x="5660170" y="1391845"/>
                </a:cubicBezTo>
                <a:lnTo>
                  <a:pt x="5685476" y="1391845"/>
                </a:lnTo>
                <a:cubicBezTo>
                  <a:pt x="5668605" y="1332797"/>
                  <a:pt x="5702347" y="1332797"/>
                  <a:pt x="5719218" y="1332797"/>
                </a:cubicBezTo>
                <a:cubicBezTo>
                  <a:pt x="5761395" y="1332797"/>
                  <a:pt x="5778266" y="1358103"/>
                  <a:pt x="5778266" y="1383410"/>
                </a:cubicBezTo>
                <a:cubicBezTo>
                  <a:pt x="5778266" y="1408716"/>
                  <a:pt x="5727653" y="1450893"/>
                  <a:pt x="5702347" y="1450893"/>
                </a:cubicBezTo>
                <a:lnTo>
                  <a:pt x="5584251" y="1450893"/>
                </a:lnTo>
                <a:lnTo>
                  <a:pt x="5584251" y="1349668"/>
                </a:lnTo>
                <a:cubicBezTo>
                  <a:pt x="5592686" y="1324362"/>
                  <a:pt x="5601122" y="1273749"/>
                  <a:pt x="5643299" y="1273749"/>
                </a:cubicBezTo>
                <a:cubicBezTo>
                  <a:pt x="5668605" y="1273749"/>
                  <a:pt x="5677041" y="1282185"/>
                  <a:pt x="5693912" y="1290620"/>
                </a:cubicBezTo>
                <a:close/>
                <a:moveTo>
                  <a:pt x="5592686" y="1256878"/>
                </a:moveTo>
                <a:cubicBezTo>
                  <a:pt x="5575816" y="1290620"/>
                  <a:pt x="5558945" y="1324362"/>
                  <a:pt x="5550509" y="1358103"/>
                </a:cubicBezTo>
                <a:cubicBezTo>
                  <a:pt x="5533639" y="1358103"/>
                  <a:pt x="5516768" y="1341233"/>
                  <a:pt x="5491461" y="1341233"/>
                </a:cubicBezTo>
                <a:cubicBezTo>
                  <a:pt x="5474591" y="1341233"/>
                  <a:pt x="5440849" y="1349668"/>
                  <a:pt x="5457720" y="1391845"/>
                </a:cubicBezTo>
                <a:cubicBezTo>
                  <a:pt x="5474591" y="1383410"/>
                  <a:pt x="5483026" y="1374974"/>
                  <a:pt x="5499897" y="1374974"/>
                </a:cubicBezTo>
                <a:cubicBezTo>
                  <a:pt x="5525203" y="1374974"/>
                  <a:pt x="5516768" y="1383410"/>
                  <a:pt x="5533639" y="1383410"/>
                </a:cubicBezTo>
                <a:lnTo>
                  <a:pt x="5533639" y="1425587"/>
                </a:lnTo>
                <a:cubicBezTo>
                  <a:pt x="5508332" y="1459328"/>
                  <a:pt x="5483026" y="1467764"/>
                  <a:pt x="5474591" y="1467764"/>
                </a:cubicBezTo>
                <a:cubicBezTo>
                  <a:pt x="5457720" y="1467764"/>
                  <a:pt x="5381801" y="1459328"/>
                  <a:pt x="5331188" y="1450893"/>
                </a:cubicBezTo>
                <a:cubicBezTo>
                  <a:pt x="5314317" y="1450893"/>
                  <a:pt x="5289011" y="1442458"/>
                  <a:pt x="5272140" y="1425587"/>
                </a:cubicBezTo>
                <a:cubicBezTo>
                  <a:pt x="5305882" y="1383410"/>
                  <a:pt x="5432413" y="1240007"/>
                  <a:pt x="5499897" y="1256878"/>
                </a:cubicBezTo>
                <a:lnTo>
                  <a:pt x="5592686" y="1256878"/>
                </a:lnTo>
                <a:close/>
                <a:moveTo>
                  <a:pt x="1729262" y="1256878"/>
                </a:moveTo>
                <a:cubicBezTo>
                  <a:pt x="1720827" y="1282185"/>
                  <a:pt x="1703956" y="1315926"/>
                  <a:pt x="1687085" y="1341233"/>
                </a:cubicBezTo>
                <a:lnTo>
                  <a:pt x="1661779" y="1341233"/>
                </a:lnTo>
                <a:cubicBezTo>
                  <a:pt x="1661779" y="1332797"/>
                  <a:pt x="1653343" y="1332797"/>
                  <a:pt x="1653343" y="1315926"/>
                </a:cubicBezTo>
                <a:cubicBezTo>
                  <a:pt x="1653343" y="1290620"/>
                  <a:pt x="1678649" y="1273749"/>
                  <a:pt x="1695520" y="1248443"/>
                </a:cubicBezTo>
                <a:cubicBezTo>
                  <a:pt x="1720827" y="1248443"/>
                  <a:pt x="1720827" y="1256878"/>
                  <a:pt x="1729262" y="1256878"/>
                </a:cubicBezTo>
                <a:close/>
                <a:moveTo>
                  <a:pt x="6132554" y="1349668"/>
                </a:moveTo>
                <a:cubicBezTo>
                  <a:pt x="6056635" y="1366539"/>
                  <a:pt x="5930103" y="1408716"/>
                  <a:pt x="5904797" y="1408716"/>
                </a:cubicBezTo>
                <a:cubicBezTo>
                  <a:pt x="5887926" y="1408716"/>
                  <a:pt x="5845749" y="1400281"/>
                  <a:pt x="5820443" y="1383410"/>
                </a:cubicBezTo>
                <a:cubicBezTo>
                  <a:pt x="5837314" y="1374974"/>
                  <a:pt x="5879491" y="1341233"/>
                  <a:pt x="5904797" y="1341233"/>
                </a:cubicBezTo>
                <a:cubicBezTo>
                  <a:pt x="5921668" y="1341233"/>
                  <a:pt x="5930103" y="1358103"/>
                  <a:pt x="5955410" y="1358103"/>
                </a:cubicBezTo>
                <a:cubicBezTo>
                  <a:pt x="5972281" y="1358103"/>
                  <a:pt x="6014458" y="1324362"/>
                  <a:pt x="6014458" y="1299055"/>
                </a:cubicBezTo>
                <a:cubicBezTo>
                  <a:pt x="6014458" y="1282185"/>
                  <a:pt x="5997587" y="1273749"/>
                  <a:pt x="5989151" y="1265314"/>
                </a:cubicBezTo>
                <a:cubicBezTo>
                  <a:pt x="5972281" y="1282185"/>
                  <a:pt x="5972281" y="1307491"/>
                  <a:pt x="5963845" y="1324362"/>
                </a:cubicBezTo>
                <a:lnTo>
                  <a:pt x="5930103" y="1324362"/>
                </a:lnTo>
                <a:cubicBezTo>
                  <a:pt x="5930103" y="1315926"/>
                  <a:pt x="5921668" y="1324362"/>
                  <a:pt x="5921668" y="1299055"/>
                </a:cubicBezTo>
                <a:cubicBezTo>
                  <a:pt x="5921668" y="1256878"/>
                  <a:pt x="5938539" y="1223137"/>
                  <a:pt x="5972281" y="1223137"/>
                </a:cubicBezTo>
                <a:cubicBezTo>
                  <a:pt x="5989151" y="1223137"/>
                  <a:pt x="6132554" y="1315926"/>
                  <a:pt x="6132554" y="1349668"/>
                </a:cubicBezTo>
                <a:close/>
                <a:moveTo>
                  <a:pt x="5373365" y="1290620"/>
                </a:moveTo>
                <a:cubicBezTo>
                  <a:pt x="5356495" y="1282185"/>
                  <a:pt x="5331188" y="1256878"/>
                  <a:pt x="5339624" y="1223137"/>
                </a:cubicBezTo>
                <a:cubicBezTo>
                  <a:pt x="5373365" y="1223137"/>
                  <a:pt x="5390236" y="1231572"/>
                  <a:pt x="5407107" y="1240007"/>
                </a:cubicBezTo>
                <a:cubicBezTo>
                  <a:pt x="5407107" y="1256878"/>
                  <a:pt x="5390236" y="1273749"/>
                  <a:pt x="5373365" y="1290620"/>
                </a:cubicBezTo>
                <a:close/>
                <a:moveTo>
                  <a:pt x="1383410" y="1256878"/>
                </a:moveTo>
                <a:cubicBezTo>
                  <a:pt x="1383410" y="1299055"/>
                  <a:pt x="1374974" y="1299055"/>
                  <a:pt x="1374974" y="1307491"/>
                </a:cubicBezTo>
                <a:cubicBezTo>
                  <a:pt x="1315926" y="1265314"/>
                  <a:pt x="1341233" y="1265314"/>
                  <a:pt x="1290620" y="1265314"/>
                </a:cubicBezTo>
                <a:cubicBezTo>
                  <a:pt x="1265314" y="1265314"/>
                  <a:pt x="1265314" y="1265314"/>
                  <a:pt x="1248443" y="1290620"/>
                </a:cubicBezTo>
                <a:lnTo>
                  <a:pt x="1256878" y="1324362"/>
                </a:lnTo>
                <a:cubicBezTo>
                  <a:pt x="1265314" y="1315926"/>
                  <a:pt x="1265314" y="1299055"/>
                  <a:pt x="1290620" y="1299055"/>
                </a:cubicBezTo>
                <a:cubicBezTo>
                  <a:pt x="1324362" y="1299055"/>
                  <a:pt x="1324362" y="1324362"/>
                  <a:pt x="1324362" y="1332797"/>
                </a:cubicBezTo>
                <a:cubicBezTo>
                  <a:pt x="1324362" y="1374974"/>
                  <a:pt x="1290620" y="1391845"/>
                  <a:pt x="1273749" y="1391845"/>
                </a:cubicBezTo>
                <a:cubicBezTo>
                  <a:pt x="1189395" y="1391845"/>
                  <a:pt x="1172524" y="1223137"/>
                  <a:pt x="1172524" y="1214701"/>
                </a:cubicBezTo>
                <a:cubicBezTo>
                  <a:pt x="1206266" y="1206266"/>
                  <a:pt x="1256878" y="1197830"/>
                  <a:pt x="1282185" y="1197830"/>
                </a:cubicBezTo>
                <a:cubicBezTo>
                  <a:pt x="1315926" y="1197830"/>
                  <a:pt x="1349668" y="1206266"/>
                  <a:pt x="1383410" y="1256878"/>
                </a:cubicBezTo>
                <a:close/>
                <a:moveTo>
                  <a:pt x="5904797" y="1214701"/>
                </a:moveTo>
                <a:cubicBezTo>
                  <a:pt x="5904797" y="1256878"/>
                  <a:pt x="5913233" y="1299055"/>
                  <a:pt x="5837314" y="1341233"/>
                </a:cubicBezTo>
                <a:lnTo>
                  <a:pt x="5803572" y="1341233"/>
                </a:lnTo>
                <a:cubicBezTo>
                  <a:pt x="5820443" y="1307491"/>
                  <a:pt x="5828878" y="1290620"/>
                  <a:pt x="5828878" y="1265314"/>
                </a:cubicBezTo>
                <a:cubicBezTo>
                  <a:pt x="5828878" y="1248443"/>
                  <a:pt x="5812008" y="1223137"/>
                  <a:pt x="5795137" y="1206266"/>
                </a:cubicBezTo>
                <a:cubicBezTo>
                  <a:pt x="5786701" y="1206266"/>
                  <a:pt x="5778266" y="1214701"/>
                  <a:pt x="5769830" y="1223137"/>
                </a:cubicBezTo>
                <a:cubicBezTo>
                  <a:pt x="5778266" y="1240007"/>
                  <a:pt x="5795137" y="1248443"/>
                  <a:pt x="5803572" y="1265314"/>
                </a:cubicBezTo>
                <a:cubicBezTo>
                  <a:pt x="5795137" y="1282185"/>
                  <a:pt x="5778266" y="1299055"/>
                  <a:pt x="5761395" y="1299055"/>
                </a:cubicBezTo>
                <a:cubicBezTo>
                  <a:pt x="5727653" y="1299055"/>
                  <a:pt x="5702347" y="1256878"/>
                  <a:pt x="5702347" y="1240007"/>
                </a:cubicBezTo>
                <a:cubicBezTo>
                  <a:pt x="5702347" y="1164089"/>
                  <a:pt x="5786701" y="1147218"/>
                  <a:pt x="5845749" y="1147218"/>
                </a:cubicBezTo>
                <a:cubicBezTo>
                  <a:pt x="5913233" y="1147218"/>
                  <a:pt x="5904797" y="1164089"/>
                  <a:pt x="5904797" y="1214701"/>
                </a:cubicBezTo>
                <a:close/>
                <a:moveTo>
                  <a:pt x="1720827" y="1079734"/>
                </a:moveTo>
                <a:cubicBezTo>
                  <a:pt x="1712391" y="1105041"/>
                  <a:pt x="1678649" y="1130347"/>
                  <a:pt x="1670214" y="1155653"/>
                </a:cubicBezTo>
                <a:cubicBezTo>
                  <a:pt x="1661779" y="1172524"/>
                  <a:pt x="1670214" y="1299055"/>
                  <a:pt x="1602731" y="1299055"/>
                </a:cubicBezTo>
                <a:cubicBezTo>
                  <a:pt x="1577424" y="1299055"/>
                  <a:pt x="1568989" y="1282185"/>
                  <a:pt x="1552118" y="1265314"/>
                </a:cubicBezTo>
                <a:cubicBezTo>
                  <a:pt x="1535247" y="1273749"/>
                  <a:pt x="1509941" y="1273749"/>
                  <a:pt x="1484635" y="1265314"/>
                </a:cubicBezTo>
                <a:cubicBezTo>
                  <a:pt x="1484635" y="1256878"/>
                  <a:pt x="1476199" y="1248443"/>
                  <a:pt x="1493070" y="1248443"/>
                </a:cubicBezTo>
                <a:cubicBezTo>
                  <a:pt x="1518376" y="1248443"/>
                  <a:pt x="1518376" y="1265314"/>
                  <a:pt x="1543683" y="1265314"/>
                </a:cubicBezTo>
                <a:cubicBezTo>
                  <a:pt x="1560554" y="1265314"/>
                  <a:pt x="1602731" y="1214701"/>
                  <a:pt x="1602731" y="1197830"/>
                </a:cubicBezTo>
                <a:cubicBezTo>
                  <a:pt x="1602731" y="1172524"/>
                  <a:pt x="1585860" y="1172524"/>
                  <a:pt x="1568989" y="1155653"/>
                </a:cubicBezTo>
                <a:lnTo>
                  <a:pt x="1526812" y="1164089"/>
                </a:lnTo>
                <a:cubicBezTo>
                  <a:pt x="1526812" y="1172524"/>
                  <a:pt x="1543683" y="1180959"/>
                  <a:pt x="1560554" y="1189395"/>
                </a:cubicBezTo>
                <a:lnTo>
                  <a:pt x="1560554" y="1214701"/>
                </a:lnTo>
                <a:lnTo>
                  <a:pt x="1509941" y="1214701"/>
                </a:lnTo>
                <a:cubicBezTo>
                  <a:pt x="1501506" y="1189395"/>
                  <a:pt x="1493070" y="1155653"/>
                  <a:pt x="1493070" y="1138782"/>
                </a:cubicBezTo>
                <a:cubicBezTo>
                  <a:pt x="1493070" y="1113476"/>
                  <a:pt x="1501506" y="1105041"/>
                  <a:pt x="1518376" y="1088170"/>
                </a:cubicBezTo>
                <a:cubicBezTo>
                  <a:pt x="1560554" y="1088170"/>
                  <a:pt x="1628037" y="1062864"/>
                  <a:pt x="1653343" y="1062864"/>
                </a:cubicBezTo>
                <a:cubicBezTo>
                  <a:pt x="1670214" y="1062864"/>
                  <a:pt x="1695520" y="1071299"/>
                  <a:pt x="1720827" y="1079734"/>
                </a:cubicBezTo>
                <a:close/>
                <a:moveTo>
                  <a:pt x="2151033" y="1113476"/>
                </a:moveTo>
                <a:cubicBezTo>
                  <a:pt x="2176340" y="1113476"/>
                  <a:pt x="2201646" y="1096605"/>
                  <a:pt x="2226952" y="1096605"/>
                </a:cubicBezTo>
                <a:cubicBezTo>
                  <a:pt x="2243823" y="1096605"/>
                  <a:pt x="2252258" y="1096605"/>
                  <a:pt x="2269129" y="1105041"/>
                </a:cubicBezTo>
                <a:cubicBezTo>
                  <a:pt x="2260694" y="1113476"/>
                  <a:pt x="2235388" y="1130347"/>
                  <a:pt x="2210081" y="1138782"/>
                </a:cubicBezTo>
                <a:cubicBezTo>
                  <a:pt x="2201646" y="1147218"/>
                  <a:pt x="2184775" y="1147218"/>
                  <a:pt x="2167904" y="1147218"/>
                </a:cubicBezTo>
                <a:cubicBezTo>
                  <a:pt x="2151033" y="1180959"/>
                  <a:pt x="2142598" y="1214701"/>
                  <a:pt x="2108856" y="1248443"/>
                </a:cubicBezTo>
                <a:lnTo>
                  <a:pt x="2041373" y="1248443"/>
                </a:lnTo>
                <a:cubicBezTo>
                  <a:pt x="2041373" y="1240007"/>
                  <a:pt x="2032937" y="1240007"/>
                  <a:pt x="2032937" y="1223137"/>
                </a:cubicBezTo>
                <a:cubicBezTo>
                  <a:pt x="2032937" y="1197830"/>
                  <a:pt x="2058244" y="1180959"/>
                  <a:pt x="2091985" y="1189395"/>
                </a:cubicBezTo>
                <a:cubicBezTo>
                  <a:pt x="2100421" y="1180959"/>
                  <a:pt x="2108856" y="1180959"/>
                  <a:pt x="2108856" y="1164089"/>
                </a:cubicBezTo>
                <a:cubicBezTo>
                  <a:pt x="2108856" y="1113476"/>
                  <a:pt x="2058244" y="1113476"/>
                  <a:pt x="2041373" y="1113476"/>
                </a:cubicBezTo>
                <a:cubicBezTo>
                  <a:pt x="1948583" y="1113476"/>
                  <a:pt x="1965454" y="1164089"/>
                  <a:pt x="1931712" y="1256878"/>
                </a:cubicBezTo>
                <a:cubicBezTo>
                  <a:pt x="1923277" y="1273749"/>
                  <a:pt x="1906406" y="1282185"/>
                  <a:pt x="1906406" y="1299055"/>
                </a:cubicBezTo>
                <a:cubicBezTo>
                  <a:pt x="1906406" y="1324362"/>
                  <a:pt x="1923277" y="1341233"/>
                  <a:pt x="1923277" y="1358103"/>
                </a:cubicBezTo>
                <a:cubicBezTo>
                  <a:pt x="1923277" y="1383410"/>
                  <a:pt x="1906406" y="1408716"/>
                  <a:pt x="1881100" y="1425587"/>
                </a:cubicBezTo>
                <a:lnTo>
                  <a:pt x="1847358" y="1425587"/>
                </a:lnTo>
                <a:cubicBezTo>
                  <a:pt x="1847358" y="1417151"/>
                  <a:pt x="1838923" y="1417151"/>
                  <a:pt x="1838923" y="1391845"/>
                </a:cubicBezTo>
                <a:cubicBezTo>
                  <a:pt x="1838923" y="1374974"/>
                  <a:pt x="1855793" y="1366539"/>
                  <a:pt x="1864229" y="1349668"/>
                </a:cubicBezTo>
                <a:cubicBezTo>
                  <a:pt x="1855793" y="1341233"/>
                  <a:pt x="1855793" y="1324362"/>
                  <a:pt x="1830487" y="1324362"/>
                </a:cubicBezTo>
                <a:cubicBezTo>
                  <a:pt x="1813616" y="1324362"/>
                  <a:pt x="1796745" y="1332797"/>
                  <a:pt x="1746133" y="1341233"/>
                </a:cubicBezTo>
                <a:cubicBezTo>
                  <a:pt x="1746133" y="1341233"/>
                  <a:pt x="1737697" y="1341233"/>
                  <a:pt x="1737697" y="1324362"/>
                </a:cubicBezTo>
                <a:cubicBezTo>
                  <a:pt x="1737697" y="1299055"/>
                  <a:pt x="1914841" y="1273749"/>
                  <a:pt x="1914841" y="1206266"/>
                </a:cubicBezTo>
                <a:cubicBezTo>
                  <a:pt x="1914841" y="1189395"/>
                  <a:pt x="1897971" y="1164089"/>
                  <a:pt x="1872664" y="1138782"/>
                </a:cubicBezTo>
                <a:lnTo>
                  <a:pt x="1847358" y="1138782"/>
                </a:lnTo>
                <a:cubicBezTo>
                  <a:pt x="1830487" y="1172524"/>
                  <a:pt x="1838923" y="1164089"/>
                  <a:pt x="1838923" y="1180959"/>
                </a:cubicBezTo>
                <a:cubicBezTo>
                  <a:pt x="1838923" y="1197830"/>
                  <a:pt x="1822052" y="1206266"/>
                  <a:pt x="1805181" y="1214701"/>
                </a:cubicBezTo>
                <a:cubicBezTo>
                  <a:pt x="1788310" y="1206266"/>
                  <a:pt x="1771439" y="1189395"/>
                  <a:pt x="1771439" y="1172524"/>
                </a:cubicBezTo>
                <a:cubicBezTo>
                  <a:pt x="1771439" y="1113476"/>
                  <a:pt x="1830487" y="1096605"/>
                  <a:pt x="1855793" y="1096605"/>
                </a:cubicBezTo>
                <a:cubicBezTo>
                  <a:pt x="1872664" y="1096605"/>
                  <a:pt x="1897971" y="1121912"/>
                  <a:pt x="1923277" y="1121912"/>
                </a:cubicBezTo>
                <a:cubicBezTo>
                  <a:pt x="1948583" y="1121912"/>
                  <a:pt x="1990760" y="1054428"/>
                  <a:pt x="2049808" y="1054428"/>
                </a:cubicBezTo>
                <a:cubicBezTo>
                  <a:pt x="2066679" y="1054428"/>
                  <a:pt x="2134162" y="1113476"/>
                  <a:pt x="2151033" y="1113476"/>
                </a:cubicBezTo>
                <a:close/>
                <a:moveTo>
                  <a:pt x="5567380" y="1105041"/>
                </a:moveTo>
                <a:cubicBezTo>
                  <a:pt x="5567380" y="1121912"/>
                  <a:pt x="5550509" y="1147218"/>
                  <a:pt x="5525203" y="1147218"/>
                </a:cubicBezTo>
                <a:cubicBezTo>
                  <a:pt x="5508332" y="1147218"/>
                  <a:pt x="5483026" y="1155653"/>
                  <a:pt x="5483026" y="1138782"/>
                </a:cubicBezTo>
                <a:cubicBezTo>
                  <a:pt x="5483026" y="1189395"/>
                  <a:pt x="5550509" y="1172524"/>
                  <a:pt x="5550509" y="1172524"/>
                </a:cubicBezTo>
                <a:lnTo>
                  <a:pt x="5584251" y="1172524"/>
                </a:lnTo>
                <a:cubicBezTo>
                  <a:pt x="5584251" y="1180959"/>
                  <a:pt x="5584251" y="1197830"/>
                  <a:pt x="5592686" y="1214701"/>
                </a:cubicBezTo>
                <a:cubicBezTo>
                  <a:pt x="5575816" y="1223137"/>
                  <a:pt x="5558945" y="1214701"/>
                  <a:pt x="5542074" y="1214701"/>
                </a:cubicBezTo>
                <a:cubicBezTo>
                  <a:pt x="5516768" y="1214701"/>
                  <a:pt x="5483026" y="1240007"/>
                  <a:pt x="5457720" y="1240007"/>
                </a:cubicBezTo>
                <a:cubicBezTo>
                  <a:pt x="5440849" y="1240007"/>
                  <a:pt x="5423978" y="1231572"/>
                  <a:pt x="5415543" y="1214701"/>
                </a:cubicBezTo>
                <a:cubicBezTo>
                  <a:pt x="5390236" y="1172524"/>
                  <a:pt x="5398672" y="1088170"/>
                  <a:pt x="5348059" y="1062864"/>
                </a:cubicBezTo>
                <a:cubicBezTo>
                  <a:pt x="5356495" y="1037557"/>
                  <a:pt x="5407107" y="1020686"/>
                  <a:pt x="5407107" y="1020686"/>
                </a:cubicBezTo>
                <a:cubicBezTo>
                  <a:pt x="5432413" y="1020686"/>
                  <a:pt x="5516768" y="1071299"/>
                  <a:pt x="5567380" y="1105041"/>
                </a:cubicBezTo>
                <a:close/>
                <a:moveTo>
                  <a:pt x="5128738" y="1054428"/>
                </a:moveTo>
                <a:cubicBezTo>
                  <a:pt x="5154044" y="1054428"/>
                  <a:pt x="5162480" y="1037557"/>
                  <a:pt x="5187786" y="1037557"/>
                </a:cubicBezTo>
                <a:cubicBezTo>
                  <a:pt x="5204657" y="1037557"/>
                  <a:pt x="5229963" y="1054428"/>
                  <a:pt x="5255270" y="1071299"/>
                </a:cubicBezTo>
                <a:lnTo>
                  <a:pt x="5255270" y="1121912"/>
                </a:lnTo>
                <a:cubicBezTo>
                  <a:pt x="5246834" y="1130347"/>
                  <a:pt x="5255270" y="1130347"/>
                  <a:pt x="5229963" y="1130347"/>
                </a:cubicBezTo>
                <a:cubicBezTo>
                  <a:pt x="5213092" y="1130347"/>
                  <a:pt x="5204657" y="1088170"/>
                  <a:pt x="5179351" y="1088170"/>
                </a:cubicBezTo>
                <a:cubicBezTo>
                  <a:pt x="5154044" y="1088170"/>
                  <a:pt x="5145609" y="1138782"/>
                  <a:pt x="5145609" y="1138782"/>
                </a:cubicBezTo>
                <a:cubicBezTo>
                  <a:pt x="5145609" y="1223137"/>
                  <a:pt x="5263705" y="1240007"/>
                  <a:pt x="5314317" y="1256878"/>
                </a:cubicBezTo>
                <a:lnTo>
                  <a:pt x="5314317" y="1282185"/>
                </a:lnTo>
                <a:cubicBezTo>
                  <a:pt x="5280576" y="1282185"/>
                  <a:pt x="5238399" y="1273749"/>
                  <a:pt x="5213092" y="1273749"/>
                </a:cubicBezTo>
                <a:cubicBezTo>
                  <a:pt x="5196222" y="1273749"/>
                  <a:pt x="5187786" y="1282185"/>
                  <a:pt x="5170915" y="1299055"/>
                </a:cubicBezTo>
                <a:lnTo>
                  <a:pt x="5170915" y="1324362"/>
                </a:lnTo>
                <a:cubicBezTo>
                  <a:pt x="5187786" y="1332797"/>
                  <a:pt x="5213092" y="1341233"/>
                  <a:pt x="5238399" y="1349668"/>
                </a:cubicBezTo>
                <a:cubicBezTo>
                  <a:pt x="5213092" y="1383410"/>
                  <a:pt x="5196222" y="1383410"/>
                  <a:pt x="5187786" y="1383410"/>
                </a:cubicBezTo>
                <a:cubicBezTo>
                  <a:pt x="5094996" y="1383410"/>
                  <a:pt x="5137174" y="1265314"/>
                  <a:pt x="5137174" y="1240007"/>
                </a:cubicBezTo>
                <a:cubicBezTo>
                  <a:pt x="5137174" y="1223137"/>
                  <a:pt x="5103432" y="1138782"/>
                  <a:pt x="5086561" y="1096605"/>
                </a:cubicBezTo>
                <a:cubicBezTo>
                  <a:pt x="5078126" y="1054428"/>
                  <a:pt x="5035948" y="1062864"/>
                  <a:pt x="5035948" y="1062864"/>
                </a:cubicBezTo>
                <a:cubicBezTo>
                  <a:pt x="5010642" y="1062864"/>
                  <a:pt x="4976901" y="1079734"/>
                  <a:pt x="4951594" y="1105041"/>
                </a:cubicBezTo>
                <a:lnTo>
                  <a:pt x="4951594" y="1130347"/>
                </a:lnTo>
                <a:cubicBezTo>
                  <a:pt x="4960030" y="1130347"/>
                  <a:pt x="4951594" y="1138782"/>
                  <a:pt x="5027513" y="1138782"/>
                </a:cubicBezTo>
                <a:cubicBezTo>
                  <a:pt x="5027513" y="1147218"/>
                  <a:pt x="5035948" y="1147218"/>
                  <a:pt x="5035948" y="1164089"/>
                </a:cubicBezTo>
                <a:cubicBezTo>
                  <a:pt x="5035948" y="1189395"/>
                  <a:pt x="5019078" y="1206266"/>
                  <a:pt x="4993771" y="1206266"/>
                </a:cubicBezTo>
                <a:cubicBezTo>
                  <a:pt x="4934723" y="1206266"/>
                  <a:pt x="4917853" y="1130347"/>
                  <a:pt x="4900982" y="1113476"/>
                </a:cubicBezTo>
                <a:cubicBezTo>
                  <a:pt x="4850369" y="1045993"/>
                  <a:pt x="4782886" y="1105041"/>
                  <a:pt x="4740709" y="1037557"/>
                </a:cubicBezTo>
                <a:lnTo>
                  <a:pt x="4884111" y="1037557"/>
                </a:lnTo>
                <a:cubicBezTo>
                  <a:pt x="4900982" y="1045993"/>
                  <a:pt x="4892546" y="1054428"/>
                  <a:pt x="4917853" y="1054428"/>
                </a:cubicBezTo>
                <a:cubicBezTo>
                  <a:pt x="4934723" y="1054428"/>
                  <a:pt x="5002207" y="1020686"/>
                  <a:pt x="5027513" y="1020686"/>
                </a:cubicBezTo>
                <a:cubicBezTo>
                  <a:pt x="5035948" y="1020686"/>
                  <a:pt x="5128738" y="1054428"/>
                  <a:pt x="5128738" y="1054428"/>
                </a:cubicBezTo>
                <a:close/>
                <a:moveTo>
                  <a:pt x="1509941" y="1003816"/>
                </a:moveTo>
                <a:cubicBezTo>
                  <a:pt x="1509941" y="1012251"/>
                  <a:pt x="1518376" y="1020686"/>
                  <a:pt x="1518376" y="1037557"/>
                </a:cubicBezTo>
                <a:cubicBezTo>
                  <a:pt x="1518376" y="1062864"/>
                  <a:pt x="1484635" y="1071299"/>
                  <a:pt x="1459328" y="1079734"/>
                </a:cubicBezTo>
                <a:cubicBezTo>
                  <a:pt x="1450893" y="1071299"/>
                  <a:pt x="1442458" y="1071299"/>
                  <a:pt x="1442458" y="1054428"/>
                </a:cubicBezTo>
                <a:cubicBezTo>
                  <a:pt x="1442458" y="1029122"/>
                  <a:pt x="1467764" y="1012251"/>
                  <a:pt x="1484635" y="1003816"/>
                </a:cubicBezTo>
                <a:lnTo>
                  <a:pt x="1509941" y="1003816"/>
                </a:lnTo>
                <a:close/>
                <a:moveTo>
                  <a:pt x="1467764" y="1189395"/>
                </a:moveTo>
                <a:cubicBezTo>
                  <a:pt x="1467764" y="1189395"/>
                  <a:pt x="1434022" y="1265314"/>
                  <a:pt x="1425587" y="1282185"/>
                </a:cubicBezTo>
                <a:cubicBezTo>
                  <a:pt x="1408716" y="1256878"/>
                  <a:pt x="1391845" y="1231572"/>
                  <a:pt x="1391845" y="1206266"/>
                </a:cubicBezTo>
                <a:cubicBezTo>
                  <a:pt x="1391845" y="1189395"/>
                  <a:pt x="1408716" y="1180959"/>
                  <a:pt x="1408716" y="1164089"/>
                </a:cubicBezTo>
                <a:cubicBezTo>
                  <a:pt x="1408716" y="1138782"/>
                  <a:pt x="1358103" y="1096605"/>
                  <a:pt x="1341233" y="1096605"/>
                </a:cubicBezTo>
                <a:cubicBezTo>
                  <a:pt x="1315926" y="1096605"/>
                  <a:pt x="1315926" y="1113476"/>
                  <a:pt x="1307491" y="1130347"/>
                </a:cubicBezTo>
                <a:cubicBezTo>
                  <a:pt x="1324362" y="1138782"/>
                  <a:pt x="1349668" y="1130347"/>
                  <a:pt x="1366539" y="1147218"/>
                </a:cubicBezTo>
                <a:lnTo>
                  <a:pt x="1366539" y="1164089"/>
                </a:lnTo>
                <a:lnTo>
                  <a:pt x="1256878" y="1164089"/>
                </a:lnTo>
                <a:lnTo>
                  <a:pt x="1256878" y="1121912"/>
                </a:lnTo>
                <a:cubicBezTo>
                  <a:pt x="1282185" y="1079734"/>
                  <a:pt x="1282185" y="1071299"/>
                  <a:pt x="1299055" y="1029122"/>
                </a:cubicBezTo>
                <a:cubicBezTo>
                  <a:pt x="1307491" y="1012251"/>
                  <a:pt x="1315926" y="995380"/>
                  <a:pt x="1332797" y="978509"/>
                </a:cubicBezTo>
                <a:cubicBezTo>
                  <a:pt x="1383410" y="1045993"/>
                  <a:pt x="1467764" y="1105041"/>
                  <a:pt x="1467764" y="1189395"/>
                </a:cubicBezTo>
                <a:close/>
                <a:moveTo>
                  <a:pt x="5609557" y="1012251"/>
                </a:moveTo>
                <a:cubicBezTo>
                  <a:pt x="5609557" y="1037557"/>
                  <a:pt x="5601122" y="1037557"/>
                  <a:pt x="5601122" y="1054428"/>
                </a:cubicBezTo>
                <a:cubicBezTo>
                  <a:pt x="5592686" y="1054428"/>
                  <a:pt x="5592686" y="1062864"/>
                  <a:pt x="5575816" y="1062864"/>
                </a:cubicBezTo>
                <a:cubicBezTo>
                  <a:pt x="5550509" y="1062864"/>
                  <a:pt x="5533639" y="1037557"/>
                  <a:pt x="5516768" y="1029122"/>
                </a:cubicBezTo>
                <a:cubicBezTo>
                  <a:pt x="5516768" y="1012251"/>
                  <a:pt x="5542074" y="986945"/>
                  <a:pt x="5567380" y="961638"/>
                </a:cubicBezTo>
                <a:cubicBezTo>
                  <a:pt x="5584251" y="978509"/>
                  <a:pt x="5609557" y="995380"/>
                  <a:pt x="5609557" y="1012251"/>
                </a:cubicBezTo>
                <a:close/>
                <a:moveTo>
                  <a:pt x="6107247" y="3441653"/>
                </a:moveTo>
                <a:cubicBezTo>
                  <a:pt x="6107247" y="4597307"/>
                  <a:pt x="5255270" y="5769831"/>
                  <a:pt x="3753764" y="5921668"/>
                </a:cubicBezTo>
                <a:cubicBezTo>
                  <a:pt x="3593491" y="5930104"/>
                  <a:pt x="3542878" y="5930104"/>
                  <a:pt x="3391041" y="5921668"/>
                </a:cubicBezTo>
                <a:cubicBezTo>
                  <a:pt x="2749948" y="5862620"/>
                  <a:pt x="1973889" y="5584251"/>
                  <a:pt x="1442458" y="4791321"/>
                </a:cubicBezTo>
                <a:cubicBezTo>
                  <a:pt x="1366539" y="4673225"/>
                  <a:pt x="1307491" y="4546694"/>
                  <a:pt x="1248443" y="4437033"/>
                </a:cubicBezTo>
                <a:cubicBezTo>
                  <a:pt x="1189395" y="4310502"/>
                  <a:pt x="1138782" y="4141793"/>
                  <a:pt x="1105041" y="4023698"/>
                </a:cubicBezTo>
                <a:cubicBezTo>
                  <a:pt x="1071299" y="3880295"/>
                  <a:pt x="1037557" y="3601926"/>
                  <a:pt x="1037557" y="3585055"/>
                </a:cubicBezTo>
                <a:lnTo>
                  <a:pt x="1037557" y="3298251"/>
                </a:lnTo>
                <a:cubicBezTo>
                  <a:pt x="1189395" y="1712391"/>
                  <a:pt x="2437838" y="953203"/>
                  <a:pt x="3576620" y="953203"/>
                </a:cubicBezTo>
                <a:cubicBezTo>
                  <a:pt x="4943159" y="953203"/>
                  <a:pt x="6107247" y="2032937"/>
                  <a:pt x="6107247" y="3441653"/>
                </a:cubicBezTo>
                <a:close/>
                <a:moveTo>
                  <a:pt x="5803572" y="1088170"/>
                </a:moveTo>
                <a:cubicBezTo>
                  <a:pt x="5803572" y="1105041"/>
                  <a:pt x="5719218" y="1147218"/>
                  <a:pt x="5719218" y="1147218"/>
                </a:cubicBezTo>
                <a:cubicBezTo>
                  <a:pt x="5693912" y="1147218"/>
                  <a:pt x="5693912" y="1130347"/>
                  <a:pt x="5685476" y="1113476"/>
                </a:cubicBezTo>
                <a:lnTo>
                  <a:pt x="5685476" y="1071299"/>
                </a:lnTo>
                <a:cubicBezTo>
                  <a:pt x="5702347" y="1071299"/>
                  <a:pt x="5719218" y="1079734"/>
                  <a:pt x="5736089" y="1071299"/>
                </a:cubicBezTo>
                <a:cubicBezTo>
                  <a:pt x="5727653" y="1062864"/>
                  <a:pt x="5719218" y="1037557"/>
                  <a:pt x="5693912" y="1037557"/>
                </a:cubicBezTo>
                <a:cubicBezTo>
                  <a:pt x="5651734" y="1037557"/>
                  <a:pt x="5651734" y="1079734"/>
                  <a:pt x="5651734" y="1096605"/>
                </a:cubicBezTo>
                <a:cubicBezTo>
                  <a:pt x="5651734" y="1113476"/>
                  <a:pt x="5685476" y="1147218"/>
                  <a:pt x="5685476" y="1172524"/>
                </a:cubicBezTo>
                <a:cubicBezTo>
                  <a:pt x="5685476" y="1189395"/>
                  <a:pt x="5668605" y="1214701"/>
                  <a:pt x="5660170" y="1231572"/>
                </a:cubicBezTo>
                <a:cubicBezTo>
                  <a:pt x="5601122" y="1206266"/>
                  <a:pt x="5609557" y="1172524"/>
                  <a:pt x="5609557" y="1130347"/>
                </a:cubicBezTo>
                <a:cubicBezTo>
                  <a:pt x="5609557" y="1054428"/>
                  <a:pt x="5668605" y="1003816"/>
                  <a:pt x="5677041" y="919461"/>
                </a:cubicBezTo>
                <a:cubicBezTo>
                  <a:pt x="5727653" y="927897"/>
                  <a:pt x="5803572" y="1071299"/>
                  <a:pt x="5803572" y="1088170"/>
                </a:cubicBezTo>
                <a:close/>
                <a:moveTo>
                  <a:pt x="1847358" y="911026"/>
                </a:moveTo>
                <a:cubicBezTo>
                  <a:pt x="1830487" y="919461"/>
                  <a:pt x="1805181" y="927897"/>
                  <a:pt x="1788310" y="927897"/>
                </a:cubicBezTo>
                <a:cubicBezTo>
                  <a:pt x="1763004" y="927897"/>
                  <a:pt x="1763004" y="919461"/>
                  <a:pt x="1746133" y="919461"/>
                </a:cubicBezTo>
                <a:cubicBezTo>
                  <a:pt x="1746133" y="911026"/>
                  <a:pt x="1754568" y="911026"/>
                  <a:pt x="1763004" y="902590"/>
                </a:cubicBezTo>
                <a:lnTo>
                  <a:pt x="1847358" y="911026"/>
                </a:lnTo>
                <a:close/>
                <a:moveTo>
                  <a:pt x="6174731" y="3441653"/>
                </a:moveTo>
                <a:cubicBezTo>
                  <a:pt x="6174731" y="4099616"/>
                  <a:pt x="5921668" y="4850369"/>
                  <a:pt x="5162480" y="5466155"/>
                </a:cubicBezTo>
                <a:cubicBezTo>
                  <a:pt x="5179351" y="5474591"/>
                  <a:pt x="5204657" y="5474591"/>
                  <a:pt x="5229963" y="5474591"/>
                </a:cubicBezTo>
                <a:cubicBezTo>
                  <a:pt x="5229963" y="5483026"/>
                  <a:pt x="5238399" y="5474591"/>
                  <a:pt x="5238399" y="5499897"/>
                </a:cubicBezTo>
                <a:cubicBezTo>
                  <a:pt x="5238399" y="5508332"/>
                  <a:pt x="5204657" y="5533639"/>
                  <a:pt x="5179351" y="5525203"/>
                </a:cubicBezTo>
                <a:cubicBezTo>
                  <a:pt x="5170915" y="5533639"/>
                  <a:pt x="5170915" y="5525203"/>
                  <a:pt x="5170915" y="5542074"/>
                </a:cubicBezTo>
                <a:cubicBezTo>
                  <a:pt x="5170915" y="5626428"/>
                  <a:pt x="5272140" y="5567380"/>
                  <a:pt x="5314317" y="5584251"/>
                </a:cubicBezTo>
                <a:lnTo>
                  <a:pt x="5314317" y="5609557"/>
                </a:lnTo>
                <a:cubicBezTo>
                  <a:pt x="5289011" y="5617993"/>
                  <a:pt x="5246834" y="5609557"/>
                  <a:pt x="5229963" y="5617993"/>
                </a:cubicBezTo>
                <a:cubicBezTo>
                  <a:pt x="5204657" y="5626428"/>
                  <a:pt x="5145609" y="5685476"/>
                  <a:pt x="5145609" y="5719218"/>
                </a:cubicBezTo>
                <a:cubicBezTo>
                  <a:pt x="5145609" y="5736089"/>
                  <a:pt x="5162480" y="5761395"/>
                  <a:pt x="5179351" y="5778266"/>
                </a:cubicBezTo>
                <a:cubicBezTo>
                  <a:pt x="5196222" y="5769831"/>
                  <a:pt x="5213092" y="5744524"/>
                  <a:pt x="5221528" y="5727653"/>
                </a:cubicBezTo>
                <a:cubicBezTo>
                  <a:pt x="5255270" y="5736089"/>
                  <a:pt x="5255270" y="5744524"/>
                  <a:pt x="5255270" y="5761395"/>
                </a:cubicBezTo>
                <a:cubicBezTo>
                  <a:pt x="5255270" y="5803572"/>
                  <a:pt x="5204657" y="5820443"/>
                  <a:pt x="5187786" y="5820443"/>
                </a:cubicBezTo>
                <a:cubicBezTo>
                  <a:pt x="5170915" y="5820443"/>
                  <a:pt x="5154044" y="5803572"/>
                  <a:pt x="5137174" y="5803572"/>
                </a:cubicBezTo>
                <a:cubicBezTo>
                  <a:pt x="5111867" y="5803572"/>
                  <a:pt x="5044384" y="5837314"/>
                  <a:pt x="5027513" y="5837314"/>
                </a:cubicBezTo>
                <a:cubicBezTo>
                  <a:pt x="5010642" y="5837314"/>
                  <a:pt x="4917853" y="5803572"/>
                  <a:pt x="4917853" y="5803572"/>
                </a:cubicBezTo>
                <a:cubicBezTo>
                  <a:pt x="4900982" y="5803572"/>
                  <a:pt x="4909417" y="5820443"/>
                  <a:pt x="4884111" y="5820443"/>
                </a:cubicBezTo>
                <a:lnTo>
                  <a:pt x="4740709" y="5820443"/>
                </a:lnTo>
                <a:cubicBezTo>
                  <a:pt x="4766015" y="5769831"/>
                  <a:pt x="4850369" y="5786701"/>
                  <a:pt x="4892546" y="5761395"/>
                </a:cubicBezTo>
                <a:cubicBezTo>
                  <a:pt x="4909417" y="5752960"/>
                  <a:pt x="4909417" y="5719218"/>
                  <a:pt x="4917853" y="5702347"/>
                </a:cubicBezTo>
                <a:cubicBezTo>
                  <a:pt x="4917853" y="5677041"/>
                  <a:pt x="4976901" y="5651735"/>
                  <a:pt x="4993771" y="5651735"/>
                </a:cubicBezTo>
                <a:cubicBezTo>
                  <a:pt x="5019078" y="5651735"/>
                  <a:pt x="5035948" y="5668605"/>
                  <a:pt x="5035948" y="5693912"/>
                </a:cubicBezTo>
                <a:cubicBezTo>
                  <a:pt x="5035948" y="5727653"/>
                  <a:pt x="4968465" y="5710783"/>
                  <a:pt x="4960030" y="5719218"/>
                </a:cubicBezTo>
                <a:cubicBezTo>
                  <a:pt x="4960030" y="5727653"/>
                  <a:pt x="4951594" y="5719218"/>
                  <a:pt x="4951594" y="5744524"/>
                </a:cubicBezTo>
                <a:cubicBezTo>
                  <a:pt x="4951594" y="5786701"/>
                  <a:pt x="5027513" y="5795137"/>
                  <a:pt x="5027513" y="5795137"/>
                </a:cubicBezTo>
                <a:cubicBezTo>
                  <a:pt x="5052819" y="5795137"/>
                  <a:pt x="5061255" y="5795137"/>
                  <a:pt x="5078126" y="5778266"/>
                </a:cubicBezTo>
                <a:cubicBezTo>
                  <a:pt x="5094996" y="5752960"/>
                  <a:pt x="5094996" y="5702347"/>
                  <a:pt x="5111867" y="5668605"/>
                </a:cubicBezTo>
                <a:cubicBezTo>
                  <a:pt x="5111867" y="5651735"/>
                  <a:pt x="5145609" y="5643299"/>
                  <a:pt x="5145609" y="5626428"/>
                </a:cubicBezTo>
                <a:cubicBezTo>
                  <a:pt x="5145609" y="5601122"/>
                  <a:pt x="5128738" y="5567380"/>
                  <a:pt x="5128738" y="5550509"/>
                </a:cubicBezTo>
                <a:cubicBezTo>
                  <a:pt x="5128738" y="5525203"/>
                  <a:pt x="5137174" y="5508332"/>
                  <a:pt x="5137174" y="5483026"/>
                </a:cubicBezTo>
                <a:cubicBezTo>
                  <a:pt x="4740709" y="5769831"/>
                  <a:pt x="4327373" y="5904797"/>
                  <a:pt x="3930908" y="5972281"/>
                </a:cubicBezTo>
                <a:cubicBezTo>
                  <a:pt x="3956214" y="5989152"/>
                  <a:pt x="3981520" y="6022893"/>
                  <a:pt x="3998391" y="6039764"/>
                </a:cubicBezTo>
                <a:cubicBezTo>
                  <a:pt x="4099616" y="6039764"/>
                  <a:pt x="4082745" y="6115683"/>
                  <a:pt x="4158664" y="6115683"/>
                </a:cubicBezTo>
                <a:cubicBezTo>
                  <a:pt x="4183971" y="6115683"/>
                  <a:pt x="4234583" y="6098812"/>
                  <a:pt x="4243019" y="6031329"/>
                </a:cubicBezTo>
                <a:cubicBezTo>
                  <a:pt x="4234583" y="6022893"/>
                  <a:pt x="4243019" y="6014458"/>
                  <a:pt x="4217712" y="6014458"/>
                </a:cubicBezTo>
                <a:cubicBezTo>
                  <a:pt x="4200841" y="6014458"/>
                  <a:pt x="4192406" y="6031329"/>
                  <a:pt x="4175535" y="6039764"/>
                </a:cubicBezTo>
                <a:cubicBezTo>
                  <a:pt x="4167100" y="6031329"/>
                  <a:pt x="4150229" y="6022893"/>
                  <a:pt x="4150229" y="5997587"/>
                </a:cubicBezTo>
                <a:cubicBezTo>
                  <a:pt x="4150229" y="5980716"/>
                  <a:pt x="4167100" y="5963845"/>
                  <a:pt x="4183971" y="5963845"/>
                </a:cubicBezTo>
                <a:cubicBezTo>
                  <a:pt x="4234583" y="5955410"/>
                  <a:pt x="4302067" y="5989152"/>
                  <a:pt x="4386421" y="5955410"/>
                </a:cubicBezTo>
                <a:cubicBezTo>
                  <a:pt x="4369550" y="5989152"/>
                  <a:pt x="4318937" y="6006022"/>
                  <a:pt x="4285196" y="6056635"/>
                </a:cubicBezTo>
                <a:cubicBezTo>
                  <a:pt x="4276760" y="6056635"/>
                  <a:pt x="4276760" y="6081941"/>
                  <a:pt x="4268325" y="6098812"/>
                </a:cubicBezTo>
                <a:cubicBezTo>
                  <a:pt x="4243019" y="6140989"/>
                  <a:pt x="4175535" y="6174731"/>
                  <a:pt x="4133358" y="6166295"/>
                </a:cubicBezTo>
                <a:cubicBezTo>
                  <a:pt x="4116487" y="6174731"/>
                  <a:pt x="4099616" y="6233779"/>
                  <a:pt x="4065875" y="6242214"/>
                </a:cubicBezTo>
                <a:cubicBezTo>
                  <a:pt x="4057439" y="6250650"/>
                  <a:pt x="4065875" y="6250650"/>
                  <a:pt x="4040568" y="6250650"/>
                </a:cubicBezTo>
                <a:cubicBezTo>
                  <a:pt x="4023697" y="6250650"/>
                  <a:pt x="4015262" y="6242214"/>
                  <a:pt x="3998391" y="6225343"/>
                </a:cubicBezTo>
                <a:lnTo>
                  <a:pt x="3998391" y="6200037"/>
                </a:lnTo>
                <a:cubicBezTo>
                  <a:pt x="4015262" y="6191602"/>
                  <a:pt x="4040568" y="6200037"/>
                  <a:pt x="4057439" y="6191602"/>
                </a:cubicBezTo>
                <a:cubicBezTo>
                  <a:pt x="4074310" y="6183166"/>
                  <a:pt x="4082745" y="6174731"/>
                  <a:pt x="4082745" y="6149425"/>
                </a:cubicBezTo>
                <a:cubicBezTo>
                  <a:pt x="4082745" y="6115683"/>
                  <a:pt x="4015262" y="6098812"/>
                  <a:pt x="4006827" y="6098812"/>
                </a:cubicBezTo>
                <a:cubicBezTo>
                  <a:pt x="3981520" y="6098812"/>
                  <a:pt x="3914037" y="6124118"/>
                  <a:pt x="3897166" y="6166295"/>
                </a:cubicBezTo>
                <a:cubicBezTo>
                  <a:pt x="3888731" y="6166295"/>
                  <a:pt x="3871860" y="6157860"/>
                  <a:pt x="3863424" y="6149425"/>
                </a:cubicBezTo>
                <a:cubicBezTo>
                  <a:pt x="3871860" y="6124118"/>
                  <a:pt x="3905602" y="6098812"/>
                  <a:pt x="3939343" y="6065070"/>
                </a:cubicBezTo>
                <a:lnTo>
                  <a:pt x="3939343" y="6039764"/>
                </a:lnTo>
                <a:lnTo>
                  <a:pt x="3922472" y="6022893"/>
                </a:lnTo>
                <a:cubicBezTo>
                  <a:pt x="3905602" y="6031329"/>
                  <a:pt x="3888731" y="6048200"/>
                  <a:pt x="3871860" y="6048200"/>
                </a:cubicBezTo>
                <a:cubicBezTo>
                  <a:pt x="3863424" y="6039764"/>
                  <a:pt x="3854989" y="6039764"/>
                  <a:pt x="3854989" y="6014458"/>
                </a:cubicBezTo>
                <a:cubicBezTo>
                  <a:pt x="3854989" y="5997587"/>
                  <a:pt x="3863424" y="5997587"/>
                  <a:pt x="3880295" y="5980716"/>
                </a:cubicBezTo>
                <a:cubicBezTo>
                  <a:pt x="3880295" y="5980716"/>
                  <a:pt x="3880295" y="5972281"/>
                  <a:pt x="3863424" y="5972281"/>
                </a:cubicBezTo>
                <a:cubicBezTo>
                  <a:pt x="3838118" y="5972281"/>
                  <a:pt x="3593491" y="5989152"/>
                  <a:pt x="3568185" y="5989152"/>
                </a:cubicBezTo>
                <a:cubicBezTo>
                  <a:pt x="2581240" y="5989152"/>
                  <a:pt x="1442458" y="5432414"/>
                  <a:pt x="1045993" y="4074310"/>
                </a:cubicBezTo>
                <a:cubicBezTo>
                  <a:pt x="1020686" y="3989956"/>
                  <a:pt x="970074" y="3686281"/>
                  <a:pt x="970074" y="3551314"/>
                </a:cubicBezTo>
                <a:lnTo>
                  <a:pt x="970074" y="3323557"/>
                </a:lnTo>
                <a:cubicBezTo>
                  <a:pt x="1088170" y="1703956"/>
                  <a:pt x="2378790" y="885720"/>
                  <a:pt x="3568185" y="885720"/>
                </a:cubicBezTo>
                <a:cubicBezTo>
                  <a:pt x="4968465" y="885720"/>
                  <a:pt x="6174731" y="1990760"/>
                  <a:pt x="6174731" y="3441653"/>
                </a:cubicBezTo>
                <a:close/>
                <a:moveTo>
                  <a:pt x="5238399" y="894155"/>
                </a:moveTo>
                <a:cubicBezTo>
                  <a:pt x="5213092" y="894155"/>
                  <a:pt x="5170915" y="885720"/>
                  <a:pt x="5154044" y="860413"/>
                </a:cubicBezTo>
                <a:cubicBezTo>
                  <a:pt x="5204657" y="868849"/>
                  <a:pt x="5255270" y="877284"/>
                  <a:pt x="5297447" y="885720"/>
                </a:cubicBezTo>
                <a:cubicBezTo>
                  <a:pt x="5280576" y="894155"/>
                  <a:pt x="5263705" y="894155"/>
                  <a:pt x="5238399" y="894155"/>
                </a:cubicBezTo>
                <a:close/>
                <a:moveTo>
                  <a:pt x="1552118" y="851978"/>
                </a:moveTo>
                <a:cubicBezTo>
                  <a:pt x="1552118" y="860413"/>
                  <a:pt x="1560554" y="860413"/>
                  <a:pt x="1560554" y="877284"/>
                </a:cubicBezTo>
                <a:cubicBezTo>
                  <a:pt x="1560554" y="902590"/>
                  <a:pt x="1543683" y="919461"/>
                  <a:pt x="1526812" y="919461"/>
                </a:cubicBezTo>
                <a:cubicBezTo>
                  <a:pt x="1501506" y="919461"/>
                  <a:pt x="1509941" y="894155"/>
                  <a:pt x="1484635" y="894155"/>
                </a:cubicBezTo>
                <a:cubicBezTo>
                  <a:pt x="1434022" y="894155"/>
                  <a:pt x="1425587" y="986945"/>
                  <a:pt x="1425587" y="1012251"/>
                </a:cubicBezTo>
                <a:cubicBezTo>
                  <a:pt x="1425587" y="1012251"/>
                  <a:pt x="1417151" y="1012251"/>
                  <a:pt x="1408716" y="1020686"/>
                </a:cubicBezTo>
                <a:cubicBezTo>
                  <a:pt x="1391845" y="1003816"/>
                  <a:pt x="1391845" y="995380"/>
                  <a:pt x="1391845" y="970074"/>
                </a:cubicBezTo>
                <a:cubicBezTo>
                  <a:pt x="1391845" y="927897"/>
                  <a:pt x="1408716" y="877284"/>
                  <a:pt x="1484635" y="851978"/>
                </a:cubicBezTo>
                <a:lnTo>
                  <a:pt x="1552118" y="851978"/>
                </a:lnTo>
                <a:close/>
                <a:moveTo>
                  <a:pt x="5643299" y="911026"/>
                </a:moveTo>
                <a:cubicBezTo>
                  <a:pt x="5643299" y="936332"/>
                  <a:pt x="5634864" y="961638"/>
                  <a:pt x="5617993" y="978509"/>
                </a:cubicBezTo>
                <a:cubicBezTo>
                  <a:pt x="5601122" y="944768"/>
                  <a:pt x="5634864" y="868849"/>
                  <a:pt x="5567380" y="868849"/>
                </a:cubicBezTo>
                <a:cubicBezTo>
                  <a:pt x="5542074" y="868849"/>
                  <a:pt x="5542074" y="885720"/>
                  <a:pt x="5525203" y="902590"/>
                </a:cubicBezTo>
                <a:cubicBezTo>
                  <a:pt x="5516768" y="902590"/>
                  <a:pt x="5499897" y="894155"/>
                  <a:pt x="5499897" y="868849"/>
                </a:cubicBezTo>
                <a:cubicBezTo>
                  <a:pt x="5499897" y="826672"/>
                  <a:pt x="5525203" y="826672"/>
                  <a:pt x="5550509" y="826672"/>
                </a:cubicBezTo>
                <a:cubicBezTo>
                  <a:pt x="5626428" y="826672"/>
                  <a:pt x="5643299" y="885720"/>
                  <a:pt x="5643299" y="911026"/>
                </a:cubicBezTo>
                <a:close/>
                <a:moveTo>
                  <a:pt x="1754568" y="851978"/>
                </a:moveTo>
                <a:cubicBezTo>
                  <a:pt x="1754568" y="868849"/>
                  <a:pt x="1703956" y="885720"/>
                  <a:pt x="1687085" y="911026"/>
                </a:cubicBezTo>
                <a:cubicBezTo>
                  <a:pt x="1729262" y="953203"/>
                  <a:pt x="1737697" y="961638"/>
                  <a:pt x="1771439" y="961638"/>
                </a:cubicBezTo>
                <a:cubicBezTo>
                  <a:pt x="1796745" y="961638"/>
                  <a:pt x="1864229" y="936332"/>
                  <a:pt x="1889535" y="936332"/>
                </a:cubicBezTo>
                <a:cubicBezTo>
                  <a:pt x="1906406" y="936332"/>
                  <a:pt x="1940148" y="953203"/>
                  <a:pt x="1965454" y="961638"/>
                </a:cubicBezTo>
                <a:cubicBezTo>
                  <a:pt x="1931712" y="986945"/>
                  <a:pt x="1822052" y="1037557"/>
                  <a:pt x="1788310" y="1037557"/>
                </a:cubicBezTo>
                <a:cubicBezTo>
                  <a:pt x="1720827" y="1037557"/>
                  <a:pt x="1619602" y="970074"/>
                  <a:pt x="1619602" y="894155"/>
                </a:cubicBezTo>
                <a:cubicBezTo>
                  <a:pt x="1619602" y="835107"/>
                  <a:pt x="1644908" y="801365"/>
                  <a:pt x="1695520" y="801365"/>
                </a:cubicBezTo>
                <a:cubicBezTo>
                  <a:pt x="1720827" y="801365"/>
                  <a:pt x="1754568" y="826672"/>
                  <a:pt x="1754568" y="851978"/>
                </a:cubicBezTo>
                <a:close/>
                <a:moveTo>
                  <a:pt x="5423978" y="851978"/>
                </a:moveTo>
                <a:cubicBezTo>
                  <a:pt x="5423978" y="944768"/>
                  <a:pt x="5314317" y="995380"/>
                  <a:pt x="5263705" y="995380"/>
                </a:cubicBezTo>
                <a:cubicBezTo>
                  <a:pt x="5213092" y="995380"/>
                  <a:pt x="5078126" y="944768"/>
                  <a:pt x="5052819" y="894155"/>
                </a:cubicBezTo>
                <a:cubicBezTo>
                  <a:pt x="5061255" y="885720"/>
                  <a:pt x="5069690" y="877284"/>
                  <a:pt x="5086561" y="877284"/>
                </a:cubicBezTo>
                <a:cubicBezTo>
                  <a:pt x="5111867" y="877284"/>
                  <a:pt x="5221528" y="936332"/>
                  <a:pt x="5246834" y="936332"/>
                </a:cubicBezTo>
                <a:cubicBezTo>
                  <a:pt x="5263705" y="936332"/>
                  <a:pt x="5305882" y="919461"/>
                  <a:pt x="5339624" y="894155"/>
                </a:cubicBezTo>
                <a:cubicBezTo>
                  <a:pt x="5331188" y="868849"/>
                  <a:pt x="5297447" y="835107"/>
                  <a:pt x="5297447" y="818236"/>
                </a:cubicBezTo>
                <a:cubicBezTo>
                  <a:pt x="5297447" y="792930"/>
                  <a:pt x="5322753" y="767624"/>
                  <a:pt x="5348059" y="767624"/>
                </a:cubicBezTo>
                <a:cubicBezTo>
                  <a:pt x="5415543" y="767624"/>
                  <a:pt x="5423978" y="843542"/>
                  <a:pt x="5423978" y="851978"/>
                </a:cubicBezTo>
                <a:close/>
                <a:moveTo>
                  <a:pt x="3559749" y="725447"/>
                </a:moveTo>
                <a:cubicBezTo>
                  <a:pt x="3576620" y="742317"/>
                  <a:pt x="3593491" y="767624"/>
                  <a:pt x="3618797" y="784494"/>
                </a:cubicBezTo>
                <a:cubicBezTo>
                  <a:pt x="3593491" y="809801"/>
                  <a:pt x="3551314" y="835107"/>
                  <a:pt x="3526007" y="835107"/>
                </a:cubicBezTo>
                <a:cubicBezTo>
                  <a:pt x="3500701" y="835107"/>
                  <a:pt x="3483830" y="826672"/>
                  <a:pt x="3458524" y="809801"/>
                </a:cubicBezTo>
                <a:cubicBezTo>
                  <a:pt x="3475395" y="776059"/>
                  <a:pt x="3509137" y="742317"/>
                  <a:pt x="3526007" y="708576"/>
                </a:cubicBezTo>
                <a:cubicBezTo>
                  <a:pt x="3548193" y="723338"/>
                  <a:pt x="3550892" y="728399"/>
                  <a:pt x="3549880" y="729496"/>
                </a:cubicBezTo>
                <a:cubicBezTo>
                  <a:pt x="3548446" y="730761"/>
                  <a:pt x="3540769" y="725447"/>
                  <a:pt x="3559749" y="725447"/>
                </a:cubicBezTo>
                <a:close/>
                <a:moveTo>
                  <a:pt x="1931712" y="742317"/>
                </a:moveTo>
                <a:cubicBezTo>
                  <a:pt x="1914841" y="725447"/>
                  <a:pt x="1881100" y="674834"/>
                  <a:pt x="1838923" y="649528"/>
                </a:cubicBezTo>
                <a:cubicBezTo>
                  <a:pt x="1822052" y="641092"/>
                  <a:pt x="1813616" y="649528"/>
                  <a:pt x="1788310" y="649528"/>
                </a:cubicBezTo>
                <a:cubicBezTo>
                  <a:pt x="1703956" y="649528"/>
                  <a:pt x="1602731" y="725447"/>
                  <a:pt x="1518376" y="784494"/>
                </a:cubicBezTo>
                <a:cubicBezTo>
                  <a:pt x="1349668" y="894155"/>
                  <a:pt x="1164089" y="1071299"/>
                  <a:pt x="995380" y="1256878"/>
                </a:cubicBezTo>
                <a:cubicBezTo>
                  <a:pt x="978509" y="1273749"/>
                  <a:pt x="598915" y="1737697"/>
                  <a:pt x="598915" y="1830487"/>
                </a:cubicBezTo>
                <a:cubicBezTo>
                  <a:pt x="598915" y="1897971"/>
                  <a:pt x="615786" y="1948583"/>
                  <a:pt x="708576" y="2016066"/>
                </a:cubicBezTo>
                <a:lnTo>
                  <a:pt x="683269" y="2016066"/>
                </a:lnTo>
                <a:cubicBezTo>
                  <a:pt x="607351" y="1982325"/>
                  <a:pt x="590480" y="1872664"/>
                  <a:pt x="590480" y="1822052"/>
                </a:cubicBezTo>
                <a:cubicBezTo>
                  <a:pt x="590480" y="1737697"/>
                  <a:pt x="657963" y="1687085"/>
                  <a:pt x="717011" y="1577424"/>
                </a:cubicBezTo>
                <a:cubicBezTo>
                  <a:pt x="868849" y="1307491"/>
                  <a:pt x="1552118" y="641092"/>
                  <a:pt x="1796745" y="641092"/>
                </a:cubicBezTo>
                <a:cubicBezTo>
                  <a:pt x="1847358" y="641092"/>
                  <a:pt x="1881100" y="632657"/>
                  <a:pt x="1931712" y="742317"/>
                </a:cubicBezTo>
                <a:close/>
                <a:moveTo>
                  <a:pt x="3289816" y="649528"/>
                </a:moveTo>
                <a:cubicBezTo>
                  <a:pt x="3289816" y="666399"/>
                  <a:pt x="3281380" y="674834"/>
                  <a:pt x="3272945" y="683269"/>
                </a:cubicBezTo>
                <a:lnTo>
                  <a:pt x="3222332" y="683269"/>
                </a:lnTo>
                <a:cubicBezTo>
                  <a:pt x="3222332" y="683269"/>
                  <a:pt x="3213897" y="683269"/>
                  <a:pt x="3213897" y="666399"/>
                </a:cubicBezTo>
                <a:cubicBezTo>
                  <a:pt x="3213897" y="624221"/>
                  <a:pt x="3247638" y="641092"/>
                  <a:pt x="3281380" y="624221"/>
                </a:cubicBezTo>
                <a:cubicBezTo>
                  <a:pt x="3289816" y="632657"/>
                  <a:pt x="3289816" y="624221"/>
                  <a:pt x="3289816" y="649528"/>
                </a:cubicBezTo>
                <a:close/>
                <a:moveTo>
                  <a:pt x="4133358" y="683269"/>
                </a:moveTo>
                <a:cubicBezTo>
                  <a:pt x="4209277" y="674834"/>
                  <a:pt x="4234583" y="717011"/>
                  <a:pt x="4285196" y="801365"/>
                </a:cubicBezTo>
                <a:cubicBezTo>
                  <a:pt x="4302067" y="826672"/>
                  <a:pt x="4369550" y="835107"/>
                  <a:pt x="4377985" y="911026"/>
                </a:cubicBezTo>
                <a:cubicBezTo>
                  <a:pt x="4352679" y="894155"/>
                  <a:pt x="4318937" y="885720"/>
                  <a:pt x="4302067" y="885720"/>
                </a:cubicBezTo>
                <a:cubicBezTo>
                  <a:pt x="4276760" y="885720"/>
                  <a:pt x="4234583" y="902590"/>
                  <a:pt x="4217712" y="902590"/>
                </a:cubicBezTo>
                <a:cubicBezTo>
                  <a:pt x="4192406" y="902590"/>
                  <a:pt x="4150229" y="885720"/>
                  <a:pt x="4150229" y="851978"/>
                </a:cubicBezTo>
                <a:cubicBezTo>
                  <a:pt x="4150229" y="835107"/>
                  <a:pt x="4167100" y="826672"/>
                  <a:pt x="4175535" y="818236"/>
                </a:cubicBezTo>
                <a:cubicBezTo>
                  <a:pt x="4183971" y="818236"/>
                  <a:pt x="4200841" y="835107"/>
                  <a:pt x="4209277" y="843542"/>
                </a:cubicBezTo>
                <a:lnTo>
                  <a:pt x="4234583" y="843542"/>
                </a:lnTo>
                <a:cubicBezTo>
                  <a:pt x="4234583" y="835107"/>
                  <a:pt x="4243019" y="835107"/>
                  <a:pt x="4243019" y="818236"/>
                </a:cubicBezTo>
                <a:cubicBezTo>
                  <a:pt x="4243019" y="759188"/>
                  <a:pt x="4175535" y="742317"/>
                  <a:pt x="4158664" y="742317"/>
                </a:cubicBezTo>
                <a:cubicBezTo>
                  <a:pt x="4133358" y="742317"/>
                  <a:pt x="4099616" y="767624"/>
                  <a:pt x="4065875" y="792930"/>
                </a:cubicBezTo>
                <a:cubicBezTo>
                  <a:pt x="4049004" y="809801"/>
                  <a:pt x="4023697" y="809801"/>
                  <a:pt x="3998391" y="809801"/>
                </a:cubicBezTo>
                <a:cubicBezTo>
                  <a:pt x="3964649" y="826672"/>
                  <a:pt x="3939343" y="885720"/>
                  <a:pt x="3914037" y="885720"/>
                </a:cubicBezTo>
                <a:cubicBezTo>
                  <a:pt x="3888731" y="885720"/>
                  <a:pt x="3871860" y="868849"/>
                  <a:pt x="3854989" y="860413"/>
                </a:cubicBezTo>
                <a:lnTo>
                  <a:pt x="3854989" y="826672"/>
                </a:lnTo>
                <a:cubicBezTo>
                  <a:pt x="3863424" y="818236"/>
                  <a:pt x="3854989" y="809801"/>
                  <a:pt x="3880295" y="809801"/>
                </a:cubicBezTo>
                <a:cubicBezTo>
                  <a:pt x="3897166" y="809801"/>
                  <a:pt x="3897166" y="826672"/>
                  <a:pt x="3905602" y="835107"/>
                </a:cubicBezTo>
                <a:lnTo>
                  <a:pt x="3930908" y="835107"/>
                </a:lnTo>
                <a:cubicBezTo>
                  <a:pt x="3930908" y="826672"/>
                  <a:pt x="3939343" y="826672"/>
                  <a:pt x="3939343" y="801365"/>
                </a:cubicBezTo>
                <a:cubicBezTo>
                  <a:pt x="3939343" y="784494"/>
                  <a:pt x="3888731" y="750753"/>
                  <a:pt x="3863424" y="725447"/>
                </a:cubicBezTo>
                <a:cubicBezTo>
                  <a:pt x="3863424" y="717011"/>
                  <a:pt x="3863424" y="691705"/>
                  <a:pt x="3888731" y="691705"/>
                </a:cubicBezTo>
                <a:cubicBezTo>
                  <a:pt x="3897166" y="691705"/>
                  <a:pt x="3947779" y="759188"/>
                  <a:pt x="4006827" y="759188"/>
                </a:cubicBezTo>
                <a:cubicBezTo>
                  <a:pt x="4015262" y="759188"/>
                  <a:pt x="4082745" y="742317"/>
                  <a:pt x="4082745" y="708576"/>
                </a:cubicBezTo>
                <a:cubicBezTo>
                  <a:pt x="4082745" y="691705"/>
                  <a:pt x="4049004" y="624221"/>
                  <a:pt x="4015262" y="666399"/>
                </a:cubicBezTo>
                <a:cubicBezTo>
                  <a:pt x="4006827" y="657963"/>
                  <a:pt x="3998391" y="657963"/>
                  <a:pt x="3998391" y="641092"/>
                </a:cubicBezTo>
                <a:cubicBezTo>
                  <a:pt x="3998391" y="615786"/>
                  <a:pt x="4023697" y="607351"/>
                  <a:pt x="4040568" y="607351"/>
                </a:cubicBezTo>
                <a:cubicBezTo>
                  <a:pt x="4074310" y="607351"/>
                  <a:pt x="4116487" y="657963"/>
                  <a:pt x="4133358" y="683269"/>
                </a:cubicBezTo>
                <a:close/>
                <a:moveTo>
                  <a:pt x="5499897" y="708576"/>
                </a:moveTo>
                <a:cubicBezTo>
                  <a:pt x="5634864" y="801365"/>
                  <a:pt x="5778266" y="911026"/>
                  <a:pt x="5930103" y="1037557"/>
                </a:cubicBezTo>
                <a:cubicBezTo>
                  <a:pt x="6073506" y="1155653"/>
                  <a:pt x="6469971" y="1577424"/>
                  <a:pt x="6469971" y="1746133"/>
                </a:cubicBezTo>
                <a:cubicBezTo>
                  <a:pt x="6469971" y="1788310"/>
                  <a:pt x="6444664" y="1881100"/>
                  <a:pt x="6368745" y="1897971"/>
                </a:cubicBezTo>
                <a:cubicBezTo>
                  <a:pt x="6419358" y="1822052"/>
                  <a:pt x="6453100" y="1822052"/>
                  <a:pt x="6453100" y="1754568"/>
                </a:cubicBezTo>
                <a:cubicBezTo>
                  <a:pt x="6453100" y="1493070"/>
                  <a:pt x="5466155" y="615786"/>
                  <a:pt x="5272140" y="615786"/>
                </a:cubicBezTo>
                <a:cubicBezTo>
                  <a:pt x="5255270" y="615786"/>
                  <a:pt x="5196222" y="624221"/>
                  <a:pt x="5170915" y="632657"/>
                </a:cubicBezTo>
                <a:cubicBezTo>
                  <a:pt x="5154044" y="632657"/>
                  <a:pt x="5128738" y="666399"/>
                  <a:pt x="5103432" y="683269"/>
                </a:cubicBezTo>
                <a:cubicBezTo>
                  <a:pt x="5120303" y="607351"/>
                  <a:pt x="5187786" y="598915"/>
                  <a:pt x="5238399" y="598915"/>
                </a:cubicBezTo>
                <a:cubicBezTo>
                  <a:pt x="5322753" y="598915"/>
                  <a:pt x="5398672" y="641092"/>
                  <a:pt x="5499897" y="708576"/>
                </a:cubicBezTo>
                <a:close/>
                <a:moveTo>
                  <a:pt x="3880295" y="598915"/>
                </a:moveTo>
                <a:cubicBezTo>
                  <a:pt x="3880295" y="615786"/>
                  <a:pt x="3888731" y="641092"/>
                  <a:pt x="3888731" y="657963"/>
                </a:cubicBezTo>
                <a:cubicBezTo>
                  <a:pt x="3871860" y="666399"/>
                  <a:pt x="3846554" y="683269"/>
                  <a:pt x="3821247" y="691705"/>
                </a:cubicBezTo>
                <a:cubicBezTo>
                  <a:pt x="3795941" y="657963"/>
                  <a:pt x="3804376" y="632657"/>
                  <a:pt x="3795941" y="615786"/>
                </a:cubicBezTo>
                <a:lnTo>
                  <a:pt x="3812812" y="598915"/>
                </a:lnTo>
                <a:lnTo>
                  <a:pt x="3880295" y="598915"/>
                </a:lnTo>
                <a:close/>
                <a:moveTo>
                  <a:pt x="3095801" y="624221"/>
                </a:moveTo>
                <a:lnTo>
                  <a:pt x="3095801" y="657963"/>
                </a:lnTo>
                <a:lnTo>
                  <a:pt x="3078930" y="674834"/>
                </a:lnTo>
                <a:cubicBezTo>
                  <a:pt x="3070495" y="666399"/>
                  <a:pt x="3053624" y="657963"/>
                  <a:pt x="3036753" y="657963"/>
                </a:cubicBezTo>
                <a:cubicBezTo>
                  <a:pt x="3011447" y="657963"/>
                  <a:pt x="2994576" y="674834"/>
                  <a:pt x="2994576" y="691705"/>
                </a:cubicBezTo>
                <a:cubicBezTo>
                  <a:pt x="2994576" y="759188"/>
                  <a:pt x="3087365" y="776059"/>
                  <a:pt x="3095801" y="776059"/>
                </a:cubicBezTo>
                <a:cubicBezTo>
                  <a:pt x="3129542" y="776059"/>
                  <a:pt x="3146413" y="767624"/>
                  <a:pt x="3188590" y="717011"/>
                </a:cubicBezTo>
                <a:cubicBezTo>
                  <a:pt x="3213897" y="717011"/>
                  <a:pt x="3222332" y="725447"/>
                  <a:pt x="3230768" y="725447"/>
                </a:cubicBezTo>
                <a:lnTo>
                  <a:pt x="3180155" y="801365"/>
                </a:lnTo>
                <a:cubicBezTo>
                  <a:pt x="3188590" y="809801"/>
                  <a:pt x="3205461" y="809801"/>
                  <a:pt x="3230768" y="809801"/>
                </a:cubicBezTo>
                <a:cubicBezTo>
                  <a:pt x="3230768" y="818236"/>
                  <a:pt x="3239203" y="818236"/>
                  <a:pt x="3239203" y="835107"/>
                </a:cubicBezTo>
                <a:cubicBezTo>
                  <a:pt x="3239203" y="860413"/>
                  <a:pt x="3205461" y="868849"/>
                  <a:pt x="3188590" y="868849"/>
                </a:cubicBezTo>
                <a:cubicBezTo>
                  <a:pt x="3163284" y="868849"/>
                  <a:pt x="3146413" y="843542"/>
                  <a:pt x="3129542" y="826672"/>
                </a:cubicBezTo>
                <a:cubicBezTo>
                  <a:pt x="3112672" y="818236"/>
                  <a:pt x="3078930" y="826672"/>
                  <a:pt x="3062059" y="818236"/>
                </a:cubicBezTo>
                <a:cubicBezTo>
                  <a:pt x="3011447" y="801365"/>
                  <a:pt x="2960834" y="750753"/>
                  <a:pt x="2935528" y="750753"/>
                </a:cubicBezTo>
                <a:cubicBezTo>
                  <a:pt x="2893351" y="750753"/>
                  <a:pt x="2859609" y="792930"/>
                  <a:pt x="2859609" y="818236"/>
                </a:cubicBezTo>
                <a:cubicBezTo>
                  <a:pt x="2859609" y="843542"/>
                  <a:pt x="2884915" y="851978"/>
                  <a:pt x="2893351" y="860413"/>
                </a:cubicBezTo>
                <a:cubicBezTo>
                  <a:pt x="2910221" y="843542"/>
                  <a:pt x="2918657" y="835107"/>
                  <a:pt x="2935528" y="835107"/>
                </a:cubicBezTo>
                <a:cubicBezTo>
                  <a:pt x="2960834" y="835107"/>
                  <a:pt x="2969269" y="843542"/>
                  <a:pt x="2969269" y="860413"/>
                </a:cubicBezTo>
                <a:cubicBezTo>
                  <a:pt x="2969269" y="902590"/>
                  <a:pt x="2935528" y="911026"/>
                  <a:pt x="2918657" y="911026"/>
                </a:cubicBezTo>
                <a:cubicBezTo>
                  <a:pt x="2901786" y="911026"/>
                  <a:pt x="2859609" y="885720"/>
                  <a:pt x="2842738" y="885720"/>
                </a:cubicBezTo>
                <a:cubicBezTo>
                  <a:pt x="2817432" y="885720"/>
                  <a:pt x="2758384" y="936332"/>
                  <a:pt x="2716207" y="953203"/>
                </a:cubicBezTo>
                <a:cubicBezTo>
                  <a:pt x="2716207" y="919461"/>
                  <a:pt x="2783690" y="860413"/>
                  <a:pt x="2792126" y="843542"/>
                </a:cubicBezTo>
                <a:cubicBezTo>
                  <a:pt x="2808996" y="818236"/>
                  <a:pt x="2800561" y="759188"/>
                  <a:pt x="2859609" y="725447"/>
                </a:cubicBezTo>
                <a:cubicBezTo>
                  <a:pt x="2876480" y="708576"/>
                  <a:pt x="2918657" y="717011"/>
                  <a:pt x="2943963" y="700140"/>
                </a:cubicBezTo>
                <a:cubicBezTo>
                  <a:pt x="2977705" y="674834"/>
                  <a:pt x="2986140" y="598915"/>
                  <a:pt x="3053624" y="598915"/>
                </a:cubicBezTo>
                <a:cubicBezTo>
                  <a:pt x="3070495" y="598915"/>
                  <a:pt x="3078930" y="607351"/>
                  <a:pt x="3095801" y="624221"/>
                </a:cubicBezTo>
                <a:close/>
                <a:moveTo>
                  <a:pt x="2437838" y="607351"/>
                </a:moveTo>
                <a:cubicBezTo>
                  <a:pt x="2429402" y="674834"/>
                  <a:pt x="2319742" y="725447"/>
                  <a:pt x="2269129" y="725447"/>
                </a:cubicBezTo>
                <a:cubicBezTo>
                  <a:pt x="2235388" y="725447"/>
                  <a:pt x="2201646" y="717011"/>
                  <a:pt x="2167904" y="691705"/>
                </a:cubicBezTo>
                <a:cubicBezTo>
                  <a:pt x="2176340" y="691705"/>
                  <a:pt x="2184775" y="674834"/>
                  <a:pt x="2201646" y="674834"/>
                </a:cubicBezTo>
                <a:cubicBezTo>
                  <a:pt x="2226952" y="674834"/>
                  <a:pt x="2243823" y="691705"/>
                  <a:pt x="2269129" y="691705"/>
                </a:cubicBezTo>
                <a:cubicBezTo>
                  <a:pt x="2345048" y="691705"/>
                  <a:pt x="2378790" y="615786"/>
                  <a:pt x="2437838" y="582044"/>
                </a:cubicBezTo>
                <a:lnTo>
                  <a:pt x="2437838" y="607351"/>
                </a:lnTo>
                <a:close/>
                <a:moveTo>
                  <a:pt x="2252258" y="657963"/>
                </a:moveTo>
                <a:cubicBezTo>
                  <a:pt x="2226952" y="657963"/>
                  <a:pt x="2235388" y="649528"/>
                  <a:pt x="2226952" y="649528"/>
                </a:cubicBezTo>
                <a:cubicBezTo>
                  <a:pt x="2243823" y="641092"/>
                  <a:pt x="2269129" y="641092"/>
                  <a:pt x="2286000" y="632657"/>
                </a:cubicBezTo>
                <a:cubicBezTo>
                  <a:pt x="2311306" y="624221"/>
                  <a:pt x="2345048" y="598915"/>
                  <a:pt x="2370354" y="582044"/>
                </a:cubicBezTo>
                <a:cubicBezTo>
                  <a:pt x="2361919" y="632657"/>
                  <a:pt x="2277565" y="657963"/>
                  <a:pt x="2252258" y="657963"/>
                </a:cubicBezTo>
                <a:close/>
                <a:moveTo>
                  <a:pt x="4808192" y="607351"/>
                </a:moveTo>
                <a:lnTo>
                  <a:pt x="4757579" y="607351"/>
                </a:lnTo>
                <a:cubicBezTo>
                  <a:pt x="4740709" y="598915"/>
                  <a:pt x="4715402" y="582044"/>
                  <a:pt x="4698532" y="556738"/>
                </a:cubicBezTo>
                <a:cubicBezTo>
                  <a:pt x="4732273" y="573609"/>
                  <a:pt x="4774450" y="590480"/>
                  <a:pt x="4808192" y="607351"/>
                </a:cubicBezTo>
                <a:close/>
                <a:moveTo>
                  <a:pt x="4631048" y="548303"/>
                </a:moveTo>
                <a:cubicBezTo>
                  <a:pt x="4664790" y="565173"/>
                  <a:pt x="4690096" y="590480"/>
                  <a:pt x="4715402" y="615786"/>
                </a:cubicBezTo>
                <a:cubicBezTo>
                  <a:pt x="4749144" y="649528"/>
                  <a:pt x="4808192" y="632657"/>
                  <a:pt x="4850369" y="632657"/>
                </a:cubicBezTo>
                <a:lnTo>
                  <a:pt x="4867240" y="649528"/>
                </a:lnTo>
                <a:cubicBezTo>
                  <a:pt x="4833498" y="674834"/>
                  <a:pt x="4774450" y="691705"/>
                  <a:pt x="4757579" y="691705"/>
                </a:cubicBezTo>
                <a:cubicBezTo>
                  <a:pt x="4706967" y="691705"/>
                  <a:pt x="4605742" y="649528"/>
                  <a:pt x="4605742" y="590480"/>
                </a:cubicBezTo>
                <a:lnTo>
                  <a:pt x="4605742" y="548303"/>
                </a:lnTo>
                <a:lnTo>
                  <a:pt x="4631048" y="548303"/>
                </a:lnTo>
                <a:close/>
                <a:moveTo>
                  <a:pt x="2260694" y="607351"/>
                </a:moveTo>
                <a:cubicBezTo>
                  <a:pt x="2252258" y="590480"/>
                  <a:pt x="2260694" y="565173"/>
                  <a:pt x="2260694" y="539867"/>
                </a:cubicBezTo>
                <a:cubicBezTo>
                  <a:pt x="2277565" y="548303"/>
                  <a:pt x="2294435" y="556738"/>
                  <a:pt x="2311306" y="573609"/>
                </a:cubicBezTo>
                <a:cubicBezTo>
                  <a:pt x="2302871" y="590480"/>
                  <a:pt x="2277565" y="607351"/>
                  <a:pt x="2260694" y="607351"/>
                </a:cubicBezTo>
                <a:close/>
                <a:moveTo>
                  <a:pt x="2049808" y="759188"/>
                </a:moveTo>
                <a:cubicBezTo>
                  <a:pt x="2049808" y="776059"/>
                  <a:pt x="2041373" y="784494"/>
                  <a:pt x="2041373" y="792930"/>
                </a:cubicBezTo>
                <a:lnTo>
                  <a:pt x="2016066" y="792930"/>
                </a:lnTo>
                <a:lnTo>
                  <a:pt x="1965454" y="767624"/>
                </a:lnTo>
                <a:cubicBezTo>
                  <a:pt x="1940148" y="615786"/>
                  <a:pt x="1881100" y="607351"/>
                  <a:pt x="1788310" y="607351"/>
                </a:cubicBezTo>
                <a:cubicBezTo>
                  <a:pt x="1636472" y="607351"/>
                  <a:pt x="1611166" y="691705"/>
                  <a:pt x="1434022" y="784494"/>
                </a:cubicBezTo>
                <a:cubicBezTo>
                  <a:pt x="1223137" y="902590"/>
                  <a:pt x="556738" y="1636472"/>
                  <a:pt x="556738" y="1838923"/>
                </a:cubicBezTo>
                <a:cubicBezTo>
                  <a:pt x="556738" y="1881100"/>
                  <a:pt x="582044" y="2016066"/>
                  <a:pt x="674834" y="2041373"/>
                </a:cubicBezTo>
                <a:cubicBezTo>
                  <a:pt x="683269" y="2049808"/>
                  <a:pt x="717011" y="2049808"/>
                  <a:pt x="742317" y="2066679"/>
                </a:cubicBezTo>
                <a:lnTo>
                  <a:pt x="742317" y="2117292"/>
                </a:lnTo>
                <a:lnTo>
                  <a:pt x="674834" y="2117292"/>
                </a:lnTo>
                <a:cubicBezTo>
                  <a:pt x="548303" y="2100421"/>
                  <a:pt x="480819" y="1931712"/>
                  <a:pt x="480819" y="1838923"/>
                </a:cubicBezTo>
                <a:cubicBezTo>
                  <a:pt x="480819" y="1712391"/>
                  <a:pt x="573609" y="1611166"/>
                  <a:pt x="657963" y="1476199"/>
                </a:cubicBezTo>
                <a:cubicBezTo>
                  <a:pt x="877284" y="1130347"/>
                  <a:pt x="1315926" y="733882"/>
                  <a:pt x="1644908" y="556738"/>
                </a:cubicBezTo>
                <a:cubicBezTo>
                  <a:pt x="1729262" y="506125"/>
                  <a:pt x="1737697" y="522996"/>
                  <a:pt x="1796745" y="522996"/>
                </a:cubicBezTo>
                <a:cubicBezTo>
                  <a:pt x="1923277" y="522996"/>
                  <a:pt x="2049808" y="624221"/>
                  <a:pt x="2049808" y="759188"/>
                </a:cubicBezTo>
                <a:close/>
                <a:moveTo>
                  <a:pt x="4791321" y="548303"/>
                </a:moveTo>
                <a:cubicBezTo>
                  <a:pt x="4791321" y="548303"/>
                  <a:pt x="4791321" y="556738"/>
                  <a:pt x="4774450" y="556738"/>
                </a:cubicBezTo>
                <a:cubicBezTo>
                  <a:pt x="4749144" y="556738"/>
                  <a:pt x="4749144" y="548303"/>
                  <a:pt x="4740709" y="539867"/>
                </a:cubicBezTo>
                <a:cubicBezTo>
                  <a:pt x="4740709" y="531432"/>
                  <a:pt x="4757579" y="522996"/>
                  <a:pt x="4774450" y="514561"/>
                </a:cubicBezTo>
                <a:cubicBezTo>
                  <a:pt x="4782886" y="522996"/>
                  <a:pt x="4791321" y="539867"/>
                  <a:pt x="4791321" y="548303"/>
                </a:cubicBezTo>
                <a:close/>
                <a:moveTo>
                  <a:pt x="5617993" y="666399"/>
                </a:moveTo>
                <a:cubicBezTo>
                  <a:pt x="5812008" y="792930"/>
                  <a:pt x="6571196" y="1450893"/>
                  <a:pt x="6571196" y="1754568"/>
                </a:cubicBezTo>
                <a:cubicBezTo>
                  <a:pt x="6571196" y="1872664"/>
                  <a:pt x="6495277" y="1999196"/>
                  <a:pt x="6377181" y="1999196"/>
                </a:cubicBezTo>
                <a:cubicBezTo>
                  <a:pt x="6360310" y="1999196"/>
                  <a:pt x="6335004" y="1990760"/>
                  <a:pt x="6318133" y="1990760"/>
                </a:cubicBezTo>
                <a:cubicBezTo>
                  <a:pt x="6326568" y="1914841"/>
                  <a:pt x="6495277" y="1914841"/>
                  <a:pt x="6495277" y="1805181"/>
                </a:cubicBezTo>
                <a:cubicBezTo>
                  <a:pt x="6495277" y="1788310"/>
                  <a:pt x="6503712" y="1763004"/>
                  <a:pt x="6503712" y="1746133"/>
                </a:cubicBezTo>
                <a:cubicBezTo>
                  <a:pt x="6503712" y="1501506"/>
                  <a:pt x="5769830" y="860413"/>
                  <a:pt x="5710782" y="818236"/>
                </a:cubicBezTo>
                <a:cubicBezTo>
                  <a:pt x="5584251" y="733882"/>
                  <a:pt x="5390236" y="565173"/>
                  <a:pt x="5255270" y="565173"/>
                </a:cubicBezTo>
                <a:cubicBezTo>
                  <a:pt x="5170915" y="565173"/>
                  <a:pt x="5111867" y="590480"/>
                  <a:pt x="5044384" y="708576"/>
                </a:cubicBezTo>
                <a:cubicBezTo>
                  <a:pt x="5035948" y="725447"/>
                  <a:pt x="5010642" y="733882"/>
                  <a:pt x="4993771" y="733882"/>
                </a:cubicBezTo>
                <a:cubicBezTo>
                  <a:pt x="4985336" y="725447"/>
                  <a:pt x="4985336" y="717011"/>
                  <a:pt x="4985336" y="691705"/>
                </a:cubicBezTo>
                <a:cubicBezTo>
                  <a:pt x="4985336" y="548303"/>
                  <a:pt x="5162480" y="497690"/>
                  <a:pt x="5246834" y="497690"/>
                </a:cubicBezTo>
                <a:cubicBezTo>
                  <a:pt x="5381801" y="497690"/>
                  <a:pt x="5432413" y="556738"/>
                  <a:pt x="5617993" y="666399"/>
                </a:cubicBezTo>
                <a:close/>
                <a:moveTo>
                  <a:pt x="3770635" y="641092"/>
                </a:moveTo>
                <a:lnTo>
                  <a:pt x="3770635" y="826672"/>
                </a:lnTo>
                <a:lnTo>
                  <a:pt x="3728458" y="826672"/>
                </a:lnTo>
                <a:cubicBezTo>
                  <a:pt x="3677845" y="801365"/>
                  <a:pt x="3593491" y="742317"/>
                  <a:pt x="3593491" y="700140"/>
                </a:cubicBezTo>
                <a:cubicBezTo>
                  <a:pt x="3593491" y="674834"/>
                  <a:pt x="3601926" y="674834"/>
                  <a:pt x="3618797" y="657963"/>
                </a:cubicBezTo>
                <a:lnTo>
                  <a:pt x="3644103" y="657963"/>
                </a:lnTo>
                <a:cubicBezTo>
                  <a:pt x="3652539" y="666399"/>
                  <a:pt x="3660974" y="657963"/>
                  <a:pt x="3660974" y="674834"/>
                </a:cubicBezTo>
                <a:cubicBezTo>
                  <a:pt x="3660974" y="700140"/>
                  <a:pt x="3644103" y="700140"/>
                  <a:pt x="3635668" y="708576"/>
                </a:cubicBezTo>
                <a:cubicBezTo>
                  <a:pt x="3635668" y="708576"/>
                  <a:pt x="3627233" y="717011"/>
                  <a:pt x="3652539" y="717011"/>
                </a:cubicBezTo>
                <a:cubicBezTo>
                  <a:pt x="3669410" y="717011"/>
                  <a:pt x="3694716" y="700140"/>
                  <a:pt x="3694716" y="674834"/>
                </a:cubicBezTo>
                <a:cubicBezTo>
                  <a:pt x="3694716" y="657963"/>
                  <a:pt x="3660974" y="632657"/>
                  <a:pt x="3635668" y="615786"/>
                </a:cubicBezTo>
                <a:cubicBezTo>
                  <a:pt x="3652539" y="573609"/>
                  <a:pt x="3652539" y="531432"/>
                  <a:pt x="3652539" y="489255"/>
                </a:cubicBezTo>
                <a:cubicBezTo>
                  <a:pt x="3694716" y="472384"/>
                  <a:pt x="3770635" y="598915"/>
                  <a:pt x="3770635" y="641092"/>
                </a:cubicBezTo>
                <a:close/>
                <a:moveTo>
                  <a:pt x="3399476" y="522996"/>
                </a:moveTo>
                <a:cubicBezTo>
                  <a:pt x="3399476" y="539867"/>
                  <a:pt x="3424782" y="573609"/>
                  <a:pt x="3424782" y="590480"/>
                </a:cubicBezTo>
                <a:cubicBezTo>
                  <a:pt x="3424782" y="615786"/>
                  <a:pt x="3365734" y="641092"/>
                  <a:pt x="3365734" y="666399"/>
                </a:cubicBezTo>
                <a:cubicBezTo>
                  <a:pt x="3365734" y="683269"/>
                  <a:pt x="3391041" y="708576"/>
                  <a:pt x="3416347" y="717011"/>
                </a:cubicBezTo>
                <a:lnTo>
                  <a:pt x="3433218" y="700140"/>
                </a:lnTo>
                <a:lnTo>
                  <a:pt x="3407911" y="674834"/>
                </a:lnTo>
                <a:cubicBezTo>
                  <a:pt x="3407911" y="666399"/>
                  <a:pt x="3416347" y="641092"/>
                  <a:pt x="3433218" y="641092"/>
                </a:cubicBezTo>
                <a:cubicBezTo>
                  <a:pt x="3458524" y="641092"/>
                  <a:pt x="3483830" y="674834"/>
                  <a:pt x="3483830" y="691705"/>
                </a:cubicBezTo>
                <a:cubicBezTo>
                  <a:pt x="3483830" y="725447"/>
                  <a:pt x="3357299" y="835107"/>
                  <a:pt x="3348864" y="843542"/>
                </a:cubicBezTo>
                <a:lnTo>
                  <a:pt x="3323557" y="843542"/>
                </a:lnTo>
                <a:cubicBezTo>
                  <a:pt x="3323557" y="826672"/>
                  <a:pt x="3340428" y="792930"/>
                  <a:pt x="3340428" y="776059"/>
                </a:cubicBezTo>
                <a:cubicBezTo>
                  <a:pt x="3340428" y="750753"/>
                  <a:pt x="3323557" y="666399"/>
                  <a:pt x="3323557" y="649528"/>
                </a:cubicBezTo>
                <a:cubicBezTo>
                  <a:pt x="3323557" y="590480"/>
                  <a:pt x="3340428" y="514561"/>
                  <a:pt x="3416347" y="489255"/>
                </a:cubicBezTo>
                <a:cubicBezTo>
                  <a:pt x="3407911" y="497690"/>
                  <a:pt x="3399476" y="497690"/>
                  <a:pt x="3399476" y="522996"/>
                </a:cubicBezTo>
                <a:close/>
                <a:moveTo>
                  <a:pt x="3559749" y="480819"/>
                </a:moveTo>
                <a:lnTo>
                  <a:pt x="3559749" y="531432"/>
                </a:lnTo>
                <a:cubicBezTo>
                  <a:pt x="3551314" y="531432"/>
                  <a:pt x="3551314" y="539867"/>
                  <a:pt x="3534443" y="539867"/>
                </a:cubicBezTo>
                <a:cubicBezTo>
                  <a:pt x="3509137" y="539867"/>
                  <a:pt x="3509137" y="522996"/>
                  <a:pt x="3492266" y="531432"/>
                </a:cubicBezTo>
                <a:cubicBezTo>
                  <a:pt x="3500701" y="548303"/>
                  <a:pt x="3517572" y="573609"/>
                  <a:pt x="3534443" y="573609"/>
                </a:cubicBezTo>
                <a:cubicBezTo>
                  <a:pt x="3585055" y="573609"/>
                  <a:pt x="3593491" y="480819"/>
                  <a:pt x="3593491" y="472384"/>
                </a:cubicBezTo>
                <a:cubicBezTo>
                  <a:pt x="3601926" y="480819"/>
                  <a:pt x="3627233" y="514561"/>
                  <a:pt x="3627233" y="522996"/>
                </a:cubicBezTo>
                <a:cubicBezTo>
                  <a:pt x="3627233" y="556738"/>
                  <a:pt x="3559749" y="641092"/>
                  <a:pt x="3542878" y="674834"/>
                </a:cubicBezTo>
                <a:cubicBezTo>
                  <a:pt x="3509137" y="649528"/>
                  <a:pt x="3441653" y="582044"/>
                  <a:pt x="3441653" y="539867"/>
                </a:cubicBezTo>
                <a:cubicBezTo>
                  <a:pt x="3441653" y="514561"/>
                  <a:pt x="3466959" y="472384"/>
                  <a:pt x="3492266" y="472384"/>
                </a:cubicBezTo>
                <a:cubicBezTo>
                  <a:pt x="3517572" y="472384"/>
                  <a:pt x="3534443" y="480819"/>
                  <a:pt x="3559749" y="480819"/>
                </a:cubicBezTo>
                <a:close/>
                <a:moveTo>
                  <a:pt x="2075114" y="497690"/>
                </a:moveTo>
                <a:cubicBezTo>
                  <a:pt x="2049808" y="480819"/>
                  <a:pt x="2016066" y="472384"/>
                  <a:pt x="1990760" y="472384"/>
                </a:cubicBezTo>
                <a:cubicBezTo>
                  <a:pt x="1973889" y="472384"/>
                  <a:pt x="1940148" y="489255"/>
                  <a:pt x="1914841" y="506125"/>
                </a:cubicBezTo>
                <a:cubicBezTo>
                  <a:pt x="1931712" y="455513"/>
                  <a:pt x="1973889" y="455513"/>
                  <a:pt x="1999196" y="455513"/>
                </a:cubicBezTo>
                <a:cubicBezTo>
                  <a:pt x="2041373" y="455513"/>
                  <a:pt x="2066679" y="472384"/>
                  <a:pt x="2075114" y="497690"/>
                </a:cubicBezTo>
                <a:close/>
                <a:moveTo>
                  <a:pt x="4251454" y="514561"/>
                </a:moveTo>
                <a:lnTo>
                  <a:pt x="4226148" y="514561"/>
                </a:lnTo>
                <a:cubicBezTo>
                  <a:pt x="4192406" y="489255"/>
                  <a:pt x="4141793" y="472384"/>
                  <a:pt x="4141793" y="438642"/>
                </a:cubicBezTo>
                <a:cubicBezTo>
                  <a:pt x="4175535" y="463948"/>
                  <a:pt x="4217712" y="489255"/>
                  <a:pt x="4251454" y="514561"/>
                </a:cubicBezTo>
                <a:close/>
                <a:moveTo>
                  <a:pt x="5128738" y="489255"/>
                </a:moveTo>
                <a:cubicBezTo>
                  <a:pt x="5094996" y="472384"/>
                  <a:pt x="5035948" y="455513"/>
                  <a:pt x="5010642" y="455513"/>
                </a:cubicBezTo>
                <a:cubicBezTo>
                  <a:pt x="4976901" y="455513"/>
                  <a:pt x="4976901" y="472384"/>
                  <a:pt x="4934723" y="489255"/>
                </a:cubicBezTo>
                <a:cubicBezTo>
                  <a:pt x="4951594" y="430207"/>
                  <a:pt x="4993771" y="430207"/>
                  <a:pt x="5019078" y="430207"/>
                </a:cubicBezTo>
                <a:cubicBezTo>
                  <a:pt x="5052819" y="430207"/>
                  <a:pt x="5111867" y="438642"/>
                  <a:pt x="5128738" y="489255"/>
                </a:cubicBezTo>
                <a:close/>
                <a:moveTo>
                  <a:pt x="2851173" y="506125"/>
                </a:moveTo>
                <a:lnTo>
                  <a:pt x="2817432" y="506125"/>
                </a:lnTo>
                <a:cubicBezTo>
                  <a:pt x="2842738" y="480819"/>
                  <a:pt x="2876480" y="463948"/>
                  <a:pt x="2893351" y="430207"/>
                </a:cubicBezTo>
                <a:lnTo>
                  <a:pt x="2910221" y="438642"/>
                </a:lnTo>
                <a:cubicBezTo>
                  <a:pt x="2893351" y="463948"/>
                  <a:pt x="2876480" y="489255"/>
                  <a:pt x="2851173" y="506125"/>
                </a:cubicBezTo>
                <a:close/>
                <a:moveTo>
                  <a:pt x="3306686" y="438642"/>
                </a:moveTo>
                <a:lnTo>
                  <a:pt x="3306686" y="480819"/>
                </a:lnTo>
                <a:cubicBezTo>
                  <a:pt x="3298251" y="480819"/>
                  <a:pt x="3298251" y="489255"/>
                  <a:pt x="3281380" y="489255"/>
                </a:cubicBezTo>
                <a:cubicBezTo>
                  <a:pt x="3256074" y="489255"/>
                  <a:pt x="3264509" y="472384"/>
                  <a:pt x="3256074" y="463948"/>
                </a:cubicBezTo>
                <a:cubicBezTo>
                  <a:pt x="3247638" y="463948"/>
                  <a:pt x="3239203" y="463948"/>
                  <a:pt x="3230768" y="472384"/>
                </a:cubicBezTo>
                <a:cubicBezTo>
                  <a:pt x="3247638" y="497690"/>
                  <a:pt x="3264509" y="514561"/>
                  <a:pt x="3289816" y="514561"/>
                </a:cubicBezTo>
                <a:cubicBezTo>
                  <a:pt x="3315122" y="514561"/>
                  <a:pt x="3306686" y="497690"/>
                  <a:pt x="3348864" y="455513"/>
                </a:cubicBezTo>
                <a:cubicBezTo>
                  <a:pt x="3348864" y="455513"/>
                  <a:pt x="3357299" y="463948"/>
                  <a:pt x="3365734" y="463948"/>
                </a:cubicBezTo>
                <a:cubicBezTo>
                  <a:pt x="3298251" y="531432"/>
                  <a:pt x="3315122" y="590480"/>
                  <a:pt x="3247638" y="590480"/>
                </a:cubicBezTo>
                <a:cubicBezTo>
                  <a:pt x="3188590" y="590480"/>
                  <a:pt x="3146413" y="531432"/>
                  <a:pt x="3095801" y="514561"/>
                </a:cubicBezTo>
                <a:cubicBezTo>
                  <a:pt x="3104236" y="497690"/>
                  <a:pt x="3104236" y="472384"/>
                  <a:pt x="3129542" y="463948"/>
                </a:cubicBezTo>
                <a:cubicBezTo>
                  <a:pt x="3163284" y="447078"/>
                  <a:pt x="3230768" y="413336"/>
                  <a:pt x="3256074" y="413336"/>
                </a:cubicBezTo>
                <a:cubicBezTo>
                  <a:pt x="3272945" y="413336"/>
                  <a:pt x="3289816" y="421771"/>
                  <a:pt x="3306686" y="438642"/>
                </a:cubicBezTo>
                <a:close/>
                <a:moveTo>
                  <a:pt x="3956214" y="455513"/>
                </a:moveTo>
                <a:cubicBezTo>
                  <a:pt x="3973085" y="463948"/>
                  <a:pt x="3989956" y="497690"/>
                  <a:pt x="3998391" y="514561"/>
                </a:cubicBezTo>
                <a:cubicBezTo>
                  <a:pt x="3939343" y="522996"/>
                  <a:pt x="3838118" y="565173"/>
                  <a:pt x="3812812" y="565173"/>
                </a:cubicBezTo>
                <a:cubicBezTo>
                  <a:pt x="3745328" y="565173"/>
                  <a:pt x="3762199" y="514561"/>
                  <a:pt x="3694716" y="463948"/>
                </a:cubicBezTo>
                <a:cubicBezTo>
                  <a:pt x="3703151" y="455513"/>
                  <a:pt x="3720022" y="447078"/>
                  <a:pt x="3728458" y="438642"/>
                </a:cubicBezTo>
                <a:cubicBezTo>
                  <a:pt x="3745328" y="463948"/>
                  <a:pt x="3770635" y="506125"/>
                  <a:pt x="3795941" y="506125"/>
                </a:cubicBezTo>
                <a:cubicBezTo>
                  <a:pt x="3812812" y="506125"/>
                  <a:pt x="3829683" y="489255"/>
                  <a:pt x="3846554" y="480819"/>
                </a:cubicBezTo>
                <a:lnTo>
                  <a:pt x="3838118" y="447078"/>
                </a:lnTo>
                <a:cubicBezTo>
                  <a:pt x="3829683" y="447078"/>
                  <a:pt x="3812812" y="463948"/>
                  <a:pt x="3804376" y="472384"/>
                </a:cubicBezTo>
                <a:lnTo>
                  <a:pt x="3779070" y="472384"/>
                </a:lnTo>
                <a:cubicBezTo>
                  <a:pt x="3779070" y="463948"/>
                  <a:pt x="3770635" y="463948"/>
                  <a:pt x="3770635" y="438642"/>
                </a:cubicBezTo>
                <a:cubicBezTo>
                  <a:pt x="3770635" y="396465"/>
                  <a:pt x="3812812" y="396465"/>
                  <a:pt x="3829683" y="396465"/>
                </a:cubicBezTo>
                <a:cubicBezTo>
                  <a:pt x="3846554" y="396465"/>
                  <a:pt x="3914037" y="421771"/>
                  <a:pt x="3956214" y="455513"/>
                </a:cubicBezTo>
                <a:close/>
                <a:moveTo>
                  <a:pt x="2581240" y="624221"/>
                </a:moveTo>
                <a:cubicBezTo>
                  <a:pt x="2572804" y="657963"/>
                  <a:pt x="2564369" y="708576"/>
                  <a:pt x="2547498" y="750753"/>
                </a:cubicBezTo>
                <a:cubicBezTo>
                  <a:pt x="2496886" y="868849"/>
                  <a:pt x="2387225" y="911026"/>
                  <a:pt x="2319742" y="911026"/>
                </a:cubicBezTo>
                <a:cubicBezTo>
                  <a:pt x="2269129" y="911026"/>
                  <a:pt x="2243823" y="902590"/>
                  <a:pt x="2176340" y="860413"/>
                </a:cubicBezTo>
                <a:cubicBezTo>
                  <a:pt x="2159469" y="851978"/>
                  <a:pt x="2134162" y="826672"/>
                  <a:pt x="2117292" y="826672"/>
                </a:cubicBezTo>
                <a:cubicBezTo>
                  <a:pt x="2041373" y="826672"/>
                  <a:pt x="1889535" y="835107"/>
                  <a:pt x="1855793" y="708576"/>
                </a:cubicBezTo>
                <a:cubicBezTo>
                  <a:pt x="1889535" y="792930"/>
                  <a:pt x="1973889" y="826672"/>
                  <a:pt x="2041373" y="826672"/>
                </a:cubicBezTo>
                <a:cubicBezTo>
                  <a:pt x="2058244" y="826672"/>
                  <a:pt x="2100421" y="809801"/>
                  <a:pt x="2117292" y="809801"/>
                </a:cubicBezTo>
                <a:cubicBezTo>
                  <a:pt x="2142598" y="809801"/>
                  <a:pt x="2167904" y="851978"/>
                  <a:pt x="2193210" y="860413"/>
                </a:cubicBezTo>
                <a:cubicBezTo>
                  <a:pt x="2226952" y="885720"/>
                  <a:pt x="2311306" y="902590"/>
                  <a:pt x="2328177" y="902590"/>
                </a:cubicBezTo>
                <a:cubicBezTo>
                  <a:pt x="2429402" y="902590"/>
                  <a:pt x="2572804" y="784494"/>
                  <a:pt x="2564369" y="657963"/>
                </a:cubicBezTo>
                <a:cubicBezTo>
                  <a:pt x="2598111" y="556738"/>
                  <a:pt x="2682465" y="539867"/>
                  <a:pt x="2682465" y="447078"/>
                </a:cubicBezTo>
                <a:cubicBezTo>
                  <a:pt x="2682465" y="421771"/>
                  <a:pt x="2657159" y="404900"/>
                  <a:pt x="2657159" y="379594"/>
                </a:cubicBezTo>
                <a:cubicBezTo>
                  <a:pt x="2657159" y="371159"/>
                  <a:pt x="2690900" y="447078"/>
                  <a:pt x="2690900" y="447078"/>
                </a:cubicBezTo>
                <a:cubicBezTo>
                  <a:pt x="2690900" y="522996"/>
                  <a:pt x="2589675" y="573609"/>
                  <a:pt x="2581240" y="624221"/>
                </a:cubicBezTo>
                <a:close/>
                <a:moveTo>
                  <a:pt x="2218517" y="531432"/>
                </a:moveTo>
                <a:cubicBezTo>
                  <a:pt x="2218517" y="582044"/>
                  <a:pt x="2184775" y="674834"/>
                  <a:pt x="2117292" y="674834"/>
                </a:cubicBezTo>
                <a:cubicBezTo>
                  <a:pt x="2091985" y="674834"/>
                  <a:pt x="2049808" y="641092"/>
                  <a:pt x="2049808" y="615786"/>
                </a:cubicBezTo>
                <a:cubicBezTo>
                  <a:pt x="2049808" y="548303"/>
                  <a:pt x="2134162" y="531432"/>
                  <a:pt x="2134162" y="497690"/>
                </a:cubicBezTo>
                <a:cubicBezTo>
                  <a:pt x="2134162" y="438642"/>
                  <a:pt x="2016066" y="421771"/>
                  <a:pt x="2007631" y="421771"/>
                </a:cubicBezTo>
                <a:cubicBezTo>
                  <a:pt x="1990760" y="421771"/>
                  <a:pt x="1864229" y="489255"/>
                  <a:pt x="1838923" y="489255"/>
                </a:cubicBezTo>
                <a:cubicBezTo>
                  <a:pt x="1822052" y="489255"/>
                  <a:pt x="1805181" y="480819"/>
                  <a:pt x="1788310" y="480819"/>
                </a:cubicBezTo>
                <a:cubicBezTo>
                  <a:pt x="1864229" y="379594"/>
                  <a:pt x="1931712" y="354288"/>
                  <a:pt x="2024502" y="354288"/>
                </a:cubicBezTo>
                <a:cubicBezTo>
                  <a:pt x="2125727" y="354288"/>
                  <a:pt x="2218517" y="421771"/>
                  <a:pt x="2218517" y="531432"/>
                </a:cubicBezTo>
                <a:close/>
                <a:moveTo>
                  <a:pt x="5238399" y="463948"/>
                </a:moveTo>
                <a:cubicBezTo>
                  <a:pt x="5229963" y="463948"/>
                  <a:pt x="5213092" y="472384"/>
                  <a:pt x="5196222" y="472384"/>
                </a:cubicBezTo>
                <a:cubicBezTo>
                  <a:pt x="5162480" y="472384"/>
                  <a:pt x="5094996" y="396465"/>
                  <a:pt x="5019078" y="396465"/>
                </a:cubicBezTo>
                <a:cubicBezTo>
                  <a:pt x="4968465" y="396465"/>
                  <a:pt x="4934723" y="413336"/>
                  <a:pt x="4892546" y="480819"/>
                </a:cubicBezTo>
                <a:lnTo>
                  <a:pt x="4892546" y="522996"/>
                </a:lnTo>
                <a:cubicBezTo>
                  <a:pt x="4909417" y="522996"/>
                  <a:pt x="4985336" y="506125"/>
                  <a:pt x="4985336" y="556738"/>
                </a:cubicBezTo>
                <a:cubicBezTo>
                  <a:pt x="4985336" y="582044"/>
                  <a:pt x="4951594" y="632657"/>
                  <a:pt x="4926288" y="632657"/>
                </a:cubicBezTo>
                <a:cubicBezTo>
                  <a:pt x="4841934" y="632657"/>
                  <a:pt x="4816627" y="539867"/>
                  <a:pt x="4816627" y="506125"/>
                </a:cubicBezTo>
                <a:cubicBezTo>
                  <a:pt x="4816627" y="404900"/>
                  <a:pt x="4968465" y="345852"/>
                  <a:pt x="5035948" y="345852"/>
                </a:cubicBezTo>
                <a:cubicBezTo>
                  <a:pt x="5103432" y="345852"/>
                  <a:pt x="5170915" y="388030"/>
                  <a:pt x="5238399" y="463948"/>
                </a:cubicBezTo>
                <a:close/>
                <a:moveTo>
                  <a:pt x="4841934" y="388030"/>
                </a:moveTo>
                <a:cubicBezTo>
                  <a:pt x="4833498" y="379594"/>
                  <a:pt x="4833498" y="362723"/>
                  <a:pt x="4833498" y="345852"/>
                </a:cubicBezTo>
                <a:lnTo>
                  <a:pt x="4875675" y="354288"/>
                </a:lnTo>
                <a:lnTo>
                  <a:pt x="4841934" y="388030"/>
                </a:lnTo>
                <a:close/>
                <a:moveTo>
                  <a:pt x="4377985" y="455513"/>
                </a:moveTo>
                <a:cubicBezTo>
                  <a:pt x="4377985" y="480819"/>
                  <a:pt x="4453904" y="565173"/>
                  <a:pt x="4479210" y="582044"/>
                </a:cubicBezTo>
                <a:cubicBezTo>
                  <a:pt x="4496081" y="776059"/>
                  <a:pt x="4614177" y="843542"/>
                  <a:pt x="4740709" y="843542"/>
                </a:cubicBezTo>
                <a:cubicBezTo>
                  <a:pt x="4825063" y="843542"/>
                  <a:pt x="4833498" y="843542"/>
                  <a:pt x="4926288" y="759188"/>
                </a:cubicBezTo>
                <a:cubicBezTo>
                  <a:pt x="4985336" y="767624"/>
                  <a:pt x="5094996" y="742317"/>
                  <a:pt x="5162480" y="683269"/>
                </a:cubicBezTo>
                <a:cubicBezTo>
                  <a:pt x="5137174" y="733882"/>
                  <a:pt x="5069690" y="759188"/>
                  <a:pt x="5027513" y="767624"/>
                </a:cubicBezTo>
                <a:cubicBezTo>
                  <a:pt x="5002207" y="776059"/>
                  <a:pt x="4960030" y="767624"/>
                  <a:pt x="4943159" y="776059"/>
                </a:cubicBezTo>
                <a:cubicBezTo>
                  <a:pt x="4909417" y="792930"/>
                  <a:pt x="4892546" y="818236"/>
                  <a:pt x="4867240" y="835107"/>
                </a:cubicBezTo>
                <a:cubicBezTo>
                  <a:pt x="4782886" y="885720"/>
                  <a:pt x="4791321" y="877284"/>
                  <a:pt x="4723838" y="877284"/>
                </a:cubicBezTo>
                <a:cubicBezTo>
                  <a:pt x="4631048" y="877284"/>
                  <a:pt x="4580436" y="860413"/>
                  <a:pt x="4504517" y="759188"/>
                </a:cubicBezTo>
                <a:cubicBezTo>
                  <a:pt x="4470775" y="708576"/>
                  <a:pt x="4487646" y="632657"/>
                  <a:pt x="4445469" y="590480"/>
                </a:cubicBezTo>
                <a:cubicBezTo>
                  <a:pt x="4369550" y="497690"/>
                  <a:pt x="4352679" y="480819"/>
                  <a:pt x="4352679" y="421771"/>
                </a:cubicBezTo>
                <a:cubicBezTo>
                  <a:pt x="4352679" y="404900"/>
                  <a:pt x="4369550" y="371159"/>
                  <a:pt x="4369550" y="345852"/>
                </a:cubicBezTo>
                <a:cubicBezTo>
                  <a:pt x="4377985" y="379594"/>
                  <a:pt x="4369550" y="421771"/>
                  <a:pt x="4377985" y="455513"/>
                </a:cubicBezTo>
                <a:close/>
                <a:moveTo>
                  <a:pt x="2201646" y="388030"/>
                </a:moveTo>
                <a:cubicBezTo>
                  <a:pt x="2193210" y="388030"/>
                  <a:pt x="2176340" y="371159"/>
                  <a:pt x="2167904" y="362723"/>
                </a:cubicBezTo>
                <a:cubicBezTo>
                  <a:pt x="2167904" y="354288"/>
                  <a:pt x="2184775" y="345852"/>
                  <a:pt x="2201646" y="345852"/>
                </a:cubicBezTo>
                <a:lnTo>
                  <a:pt x="2201646" y="388030"/>
                </a:lnTo>
                <a:close/>
                <a:moveTo>
                  <a:pt x="3905602" y="337417"/>
                </a:moveTo>
                <a:cubicBezTo>
                  <a:pt x="3905602" y="354288"/>
                  <a:pt x="3888731" y="371159"/>
                  <a:pt x="3871860" y="371159"/>
                </a:cubicBezTo>
                <a:cubicBezTo>
                  <a:pt x="3846554" y="371159"/>
                  <a:pt x="3829683" y="362723"/>
                  <a:pt x="3804376" y="362723"/>
                </a:cubicBezTo>
                <a:cubicBezTo>
                  <a:pt x="3804376" y="354288"/>
                  <a:pt x="3812812" y="337417"/>
                  <a:pt x="3821247" y="328982"/>
                </a:cubicBezTo>
                <a:cubicBezTo>
                  <a:pt x="3897166" y="328982"/>
                  <a:pt x="3897166" y="337417"/>
                  <a:pt x="3905602" y="337417"/>
                </a:cubicBezTo>
                <a:close/>
                <a:moveTo>
                  <a:pt x="3256074" y="328982"/>
                </a:moveTo>
                <a:cubicBezTo>
                  <a:pt x="3272945" y="345852"/>
                  <a:pt x="3272945" y="362723"/>
                  <a:pt x="3281380" y="379594"/>
                </a:cubicBezTo>
                <a:cubicBezTo>
                  <a:pt x="3272945" y="379594"/>
                  <a:pt x="3256074" y="388030"/>
                  <a:pt x="3239203" y="388030"/>
                </a:cubicBezTo>
                <a:cubicBezTo>
                  <a:pt x="3222332" y="388030"/>
                  <a:pt x="3197026" y="354288"/>
                  <a:pt x="3188590" y="328982"/>
                </a:cubicBezTo>
                <a:lnTo>
                  <a:pt x="3256074" y="328982"/>
                </a:lnTo>
                <a:close/>
                <a:moveTo>
                  <a:pt x="4217712" y="354288"/>
                </a:moveTo>
                <a:cubicBezTo>
                  <a:pt x="4217712" y="362723"/>
                  <a:pt x="4200841" y="413336"/>
                  <a:pt x="4175535" y="413336"/>
                </a:cubicBezTo>
                <a:cubicBezTo>
                  <a:pt x="4150229" y="413336"/>
                  <a:pt x="4150229" y="396465"/>
                  <a:pt x="4133358" y="396465"/>
                </a:cubicBezTo>
                <a:cubicBezTo>
                  <a:pt x="4108052" y="396465"/>
                  <a:pt x="4108052" y="404900"/>
                  <a:pt x="4108052" y="421771"/>
                </a:cubicBezTo>
                <a:cubicBezTo>
                  <a:pt x="4108052" y="539867"/>
                  <a:pt x="4259889" y="514561"/>
                  <a:pt x="4302067" y="607351"/>
                </a:cubicBezTo>
                <a:cubicBezTo>
                  <a:pt x="4293631" y="615786"/>
                  <a:pt x="4276760" y="615786"/>
                  <a:pt x="4259889" y="615786"/>
                </a:cubicBezTo>
                <a:cubicBezTo>
                  <a:pt x="4158664" y="615786"/>
                  <a:pt x="4032133" y="539867"/>
                  <a:pt x="4032133" y="421771"/>
                </a:cubicBezTo>
                <a:cubicBezTo>
                  <a:pt x="4032133" y="354288"/>
                  <a:pt x="4065875" y="303675"/>
                  <a:pt x="4150229" y="303675"/>
                </a:cubicBezTo>
                <a:cubicBezTo>
                  <a:pt x="4167100" y="303675"/>
                  <a:pt x="4217712" y="303675"/>
                  <a:pt x="4217712" y="354288"/>
                </a:cubicBezTo>
                <a:close/>
                <a:moveTo>
                  <a:pt x="3011447" y="413336"/>
                </a:moveTo>
                <a:cubicBezTo>
                  <a:pt x="3011447" y="506125"/>
                  <a:pt x="2901786" y="632657"/>
                  <a:pt x="2783690" y="632657"/>
                </a:cubicBezTo>
                <a:lnTo>
                  <a:pt x="2766819" y="615786"/>
                </a:lnTo>
                <a:cubicBezTo>
                  <a:pt x="2783690" y="598915"/>
                  <a:pt x="2783690" y="565173"/>
                  <a:pt x="2800561" y="556738"/>
                </a:cubicBezTo>
                <a:cubicBezTo>
                  <a:pt x="2808996" y="539867"/>
                  <a:pt x="2842738" y="539867"/>
                  <a:pt x="2868044" y="522996"/>
                </a:cubicBezTo>
                <a:cubicBezTo>
                  <a:pt x="2910221" y="497690"/>
                  <a:pt x="2927092" y="430207"/>
                  <a:pt x="2943963" y="404900"/>
                </a:cubicBezTo>
                <a:cubicBezTo>
                  <a:pt x="2927092" y="396465"/>
                  <a:pt x="2893351" y="396465"/>
                  <a:pt x="2884915" y="388030"/>
                </a:cubicBezTo>
                <a:cubicBezTo>
                  <a:pt x="2859609" y="379594"/>
                  <a:pt x="2851173" y="362723"/>
                  <a:pt x="2851173" y="345852"/>
                </a:cubicBezTo>
                <a:cubicBezTo>
                  <a:pt x="2851173" y="328982"/>
                  <a:pt x="2859609" y="286804"/>
                  <a:pt x="2893351" y="286804"/>
                </a:cubicBezTo>
                <a:cubicBezTo>
                  <a:pt x="2969269" y="286804"/>
                  <a:pt x="3011447" y="379594"/>
                  <a:pt x="3011447" y="413336"/>
                </a:cubicBezTo>
                <a:close/>
                <a:moveTo>
                  <a:pt x="2783690" y="430207"/>
                </a:moveTo>
                <a:cubicBezTo>
                  <a:pt x="2783690" y="506125"/>
                  <a:pt x="2775255" y="497690"/>
                  <a:pt x="2741513" y="590480"/>
                </a:cubicBezTo>
                <a:cubicBezTo>
                  <a:pt x="2733078" y="615786"/>
                  <a:pt x="2707771" y="632657"/>
                  <a:pt x="2690900" y="666399"/>
                </a:cubicBezTo>
                <a:cubicBezTo>
                  <a:pt x="2674030" y="691705"/>
                  <a:pt x="2674030" y="733882"/>
                  <a:pt x="2665594" y="767624"/>
                </a:cubicBezTo>
                <a:cubicBezTo>
                  <a:pt x="2614982" y="927897"/>
                  <a:pt x="2446273" y="1012251"/>
                  <a:pt x="2319742" y="1012251"/>
                </a:cubicBezTo>
                <a:cubicBezTo>
                  <a:pt x="2294435" y="1012251"/>
                  <a:pt x="2201646" y="995380"/>
                  <a:pt x="2159469" y="978509"/>
                </a:cubicBezTo>
                <a:cubicBezTo>
                  <a:pt x="2125727" y="970074"/>
                  <a:pt x="2100421" y="936332"/>
                  <a:pt x="2066679" y="927897"/>
                </a:cubicBezTo>
                <a:cubicBezTo>
                  <a:pt x="2024502" y="911026"/>
                  <a:pt x="1973889" y="919461"/>
                  <a:pt x="1923277" y="902590"/>
                </a:cubicBezTo>
                <a:cubicBezTo>
                  <a:pt x="1838923" y="877284"/>
                  <a:pt x="1746133" y="767624"/>
                  <a:pt x="1746133" y="708576"/>
                </a:cubicBezTo>
                <a:cubicBezTo>
                  <a:pt x="1746133" y="683269"/>
                  <a:pt x="1754568" y="683269"/>
                  <a:pt x="1779875" y="683269"/>
                </a:cubicBezTo>
                <a:cubicBezTo>
                  <a:pt x="1796745" y="683269"/>
                  <a:pt x="1805181" y="691705"/>
                  <a:pt x="1805181" y="700140"/>
                </a:cubicBezTo>
                <a:cubicBezTo>
                  <a:pt x="1805181" y="784494"/>
                  <a:pt x="1965454" y="877284"/>
                  <a:pt x="2032937" y="860413"/>
                </a:cubicBezTo>
                <a:cubicBezTo>
                  <a:pt x="2049808" y="860413"/>
                  <a:pt x="2083550" y="851978"/>
                  <a:pt x="2117292" y="860413"/>
                </a:cubicBezTo>
                <a:cubicBezTo>
                  <a:pt x="2134162" y="868849"/>
                  <a:pt x="2151033" y="894155"/>
                  <a:pt x="2176340" y="902590"/>
                </a:cubicBezTo>
                <a:cubicBezTo>
                  <a:pt x="2210081" y="919461"/>
                  <a:pt x="2269129" y="944768"/>
                  <a:pt x="2319742" y="944768"/>
                </a:cubicBezTo>
                <a:cubicBezTo>
                  <a:pt x="2437838" y="944768"/>
                  <a:pt x="2564369" y="877284"/>
                  <a:pt x="2606546" y="708576"/>
                </a:cubicBezTo>
                <a:cubicBezTo>
                  <a:pt x="2614982" y="683269"/>
                  <a:pt x="2606546" y="641092"/>
                  <a:pt x="2623417" y="624221"/>
                </a:cubicBezTo>
                <a:cubicBezTo>
                  <a:pt x="2682465" y="565173"/>
                  <a:pt x="2724642" y="506125"/>
                  <a:pt x="2724642" y="455513"/>
                </a:cubicBezTo>
                <a:cubicBezTo>
                  <a:pt x="2724642" y="404900"/>
                  <a:pt x="2674030" y="328982"/>
                  <a:pt x="2674030" y="320546"/>
                </a:cubicBezTo>
                <a:cubicBezTo>
                  <a:pt x="2674030" y="303675"/>
                  <a:pt x="2682465" y="278369"/>
                  <a:pt x="2716207" y="278369"/>
                </a:cubicBezTo>
                <a:cubicBezTo>
                  <a:pt x="2783690" y="278369"/>
                  <a:pt x="2783690" y="421771"/>
                  <a:pt x="2783690" y="430207"/>
                </a:cubicBezTo>
                <a:close/>
                <a:moveTo>
                  <a:pt x="2488450" y="286804"/>
                </a:moveTo>
                <a:cubicBezTo>
                  <a:pt x="2471579" y="295240"/>
                  <a:pt x="2463144" y="286804"/>
                  <a:pt x="2437838" y="286804"/>
                </a:cubicBezTo>
                <a:cubicBezTo>
                  <a:pt x="2404096" y="286804"/>
                  <a:pt x="2353483" y="379594"/>
                  <a:pt x="2353483" y="388030"/>
                </a:cubicBezTo>
                <a:lnTo>
                  <a:pt x="2353483" y="354288"/>
                </a:lnTo>
                <a:cubicBezTo>
                  <a:pt x="2361919" y="312111"/>
                  <a:pt x="2404096" y="286804"/>
                  <a:pt x="2437838" y="278369"/>
                </a:cubicBezTo>
                <a:lnTo>
                  <a:pt x="2488450" y="286804"/>
                </a:lnTo>
                <a:close/>
                <a:moveTo>
                  <a:pt x="4344244" y="303675"/>
                </a:moveTo>
                <a:cubicBezTo>
                  <a:pt x="4344244" y="328982"/>
                  <a:pt x="4318937" y="388030"/>
                  <a:pt x="4318937" y="413336"/>
                </a:cubicBezTo>
                <a:cubicBezTo>
                  <a:pt x="4318937" y="430207"/>
                  <a:pt x="4335808" y="506125"/>
                  <a:pt x="4361115" y="556738"/>
                </a:cubicBezTo>
                <a:cubicBezTo>
                  <a:pt x="4369550" y="573609"/>
                  <a:pt x="4411727" y="582044"/>
                  <a:pt x="4420163" y="615786"/>
                </a:cubicBezTo>
                <a:cubicBezTo>
                  <a:pt x="4479210" y="826672"/>
                  <a:pt x="4572000" y="911026"/>
                  <a:pt x="4715402" y="911026"/>
                </a:cubicBezTo>
                <a:cubicBezTo>
                  <a:pt x="4791321" y="911026"/>
                  <a:pt x="4841934" y="885720"/>
                  <a:pt x="4926288" y="826672"/>
                </a:cubicBezTo>
                <a:cubicBezTo>
                  <a:pt x="4968465" y="792930"/>
                  <a:pt x="5035948" y="801365"/>
                  <a:pt x="5094996" y="784494"/>
                </a:cubicBezTo>
                <a:cubicBezTo>
                  <a:pt x="5145609" y="767624"/>
                  <a:pt x="5187786" y="700140"/>
                  <a:pt x="5221528" y="657963"/>
                </a:cubicBezTo>
                <a:lnTo>
                  <a:pt x="5272140" y="657963"/>
                </a:lnTo>
                <a:lnTo>
                  <a:pt x="5272140" y="674834"/>
                </a:lnTo>
                <a:cubicBezTo>
                  <a:pt x="5263705" y="742317"/>
                  <a:pt x="5179351" y="809801"/>
                  <a:pt x="5128738" y="826672"/>
                </a:cubicBezTo>
                <a:cubicBezTo>
                  <a:pt x="5086561" y="843542"/>
                  <a:pt x="5027513" y="851978"/>
                  <a:pt x="4993771" y="860413"/>
                </a:cubicBezTo>
                <a:cubicBezTo>
                  <a:pt x="4960030" y="868849"/>
                  <a:pt x="4934723" y="902590"/>
                  <a:pt x="4917853" y="911026"/>
                </a:cubicBezTo>
                <a:cubicBezTo>
                  <a:pt x="4858805" y="944768"/>
                  <a:pt x="4766015" y="970074"/>
                  <a:pt x="4698532" y="970074"/>
                </a:cubicBezTo>
                <a:cubicBezTo>
                  <a:pt x="4605742" y="970074"/>
                  <a:pt x="4529823" y="953203"/>
                  <a:pt x="4437033" y="826672"/>
                </a:cubicBezTo>
                <a:cubicBezTo>
                  <a:pt x="4411727" y="792930"/>
                  <a:pt x="4394856" y="750753"/>
                  <a:pt x="4386421" y="708576"/>
                </a:cubicBezTo>
                <a:cubicBezTo>
                  <a:pt x="4377985" y="691705"/>
                  <a:pt x="4386421" y="657963"/>
                  <a:pt x="4377985" y="641092"/>
                </a:cubicBezTo>
                <a:cubicBezTo>
                  <a:pt x="4369550" y="615786"/>
                  <a:pt x="4335808" y="598915"/>
                  <a:pt x="4318937" y="582044"/>
                </a:cubicBezTo>
                <a:cubicBezTo>
                  <a:pt x="4276760" y="531432"/>
                  <a:pt x="4259889" y="438642"/>
                  <a:pt x="4259889" y="396465"/>
                </a:cubicBezTo>
                <a:cubicBezTo>
                  <a:pt x="4259889" y="371159"/>
                  <a:pt x="4285196" y="312111"/>
                  <a:pt x="4310502" y="269934"/>
                </a:cubicBezTo>
                <a:cubicBezTo>
                  <a:pt x="4327373" y="278369"/>
                  <a:pt x="4344244" y="286804"/>
                  <a:pt x="4344244" y="303675"/>
                </a:cubicBezTo>
                <a:close/>
                <a:moveTo>
                  <a:pt x="2235388" y="269934"/>
                </a:moveTo>
                <a:cubicBezTo>
                  <a:pt x="2210081" y="295240"/>
                  <a:pt x="2167904" y="312111"/>
                  <a:pt x="2134162" y="337417"/>
                </a:cubicBezTo>
                <a:lnTo>
                  <a:pt x="2091985" y="328982"/>
                </a:lnTo>
                <a:cubicBezTo>
                  <a:pt x="2100421" y="286804"/>
                  <a:pt x="2159469" y="261498"/>
                  <a:pt x="2201646" y="261498"/>
                </a:cubicBezTo>
                <a:cubicBezTo>
                  <a:pt x="2218517" y="261498"/>
                  <a:pt x="2226952" y="261498"/>
                  <a:pt x="2235388" y="269934"/>
                </a:cubicBezTo>
                <a:close/>
                <a:moveTo>
                  <a:pt x="4960030" y="320546"/>
                </a:moveTo>
                <a:cubicBezTo>
                  <a:pt x="4951594" y="328982"/>
                  <a:pt x="4943159" y="337417"/>
                  <a:pt x="4926288" y="337417"/>
                </a:cubicBezTo>
                <a:cubicBezTo>
                  <a:pt x="4900982" y="337417"/>
                  <a:pt x="4850369" y="312111"/>
                  <a:pt x="4816627" y="295240"/>
                </a:cubicBezTo>
                <a:cubicBezTo>
                  <a:pt x="4816627" y="286804"/>
                  <a:pt x="4808192" y="269934"/>
                  <a:pt x="4816627" y="253063"/>
                </a:cubicBezTo>
                <a:lnTo>
                  <a:pt x="4833498" y="253063"/>
                </a:lnTo>
                <a:cubicBezTo>
                  <a:pt x="4850369" y="253063"/>
                  <a:pt x="4926288" y="286804"/>
                  <a:pt x="4960030" y="320546"/>
                </a:cubicBezTo>
                <a:close/>
                <a:moveTo>
                  <a:pt x="4572000" y="244627"/>
                </a:moveTo>
                <a:cubicBezTo>
                  <a:pt x="4597306" y="253063"/>
                  <a:pt x="4622613" y="244627"/>
                  <a:pt x="4647919" y="261498"/>
                </a:cubicBezTo>
                <a:cubicBezTo>
                  <a:pt x="4690096" y="295240"/>
                  <a:pt x="4706967" y="337417"/>
                  <a:pt x="4706967" y="362723"/>
                </a:cubicBezTo>
                <a:cubicBezTo>
                  <a:pt x="4706967" y="388030"/>
                  <a:pt x="4706967" y="388030"/>
                  <a:pt x="4698532" y="396465"/>
                </a:cubicBezTo>
                <a:cubicBezTo>
                  <a:pt x="4690096" y="379594"/>
                  <a:pt x="4681661" y="345852"/>
                  <a:pt x="4673225" y="328982"/>
                </a:cubicBezTo>
                <a:cubicBezTo>
                  <a:pt x="4656354" y="253063"/>
                  <a:pt x="4572000" y="278369"/>
                  <a:pt x="4546694" y="244627"/>
                </a:cubicBezTo>
                <a:lnTo>
                  <a:pt x="4572000" y="244627"/>
                </a:lnTo>
                <a:close/>
                <a:moveTo>
                  <a:pt x="3618797" y="362723"/>
                </a:moveTo>
                <a:cubicBezTo>
                  <a:pt x="3618797" y="413336"/>
                  <a:pt x="3593491" y="438642"/>
                  <a:pt x="3551314" y="438642"/>
                </a:cubicBezTo>
                <a:cubicBezTo>
                  <a:pt x="3542878" y="438642"/>
                  <a:pt x="3509137" y="413336"/>
                  <a:pt x="3500701" y="388030"/>
                </a:cubicBezTo>
                <a:cubicBezTo>
                  <a:pt x="3509137" y="379594"/>
                  <a:pt x="3509137" y="362723"/>
                  <a:pt x="3526007" y="362723"/>
                </a:cubicBezTo>
                <a:cubicBezTo>
                  <a:pt x="3551314" y="362723"/>
                  <a:pt x="3551314" y="379594"/>
                  <a:pt x="3559749" y="379594"/>
                </a:cubicBezTo>
                <a:cubicBezTo>
                  <a:pt x="3559749" y="379594"/>
                  <a:pt x="3568185" y="379594"/>
                  <a:pt x="3568185" y="362723"/>
                </a:cubicBezTo>
                <a:cubicBezTo>
                  <a:pt x="3568185" y="337417"/>
                  <a:pt x="3542878" y="337417"/>
                  <a:pt x="3526007" y="337417"/>
                </a:cubicBezTo>
                <a:cubicBezTo>
                  <a:pt x="3492266" y="337417"/>
                  <a:pt x="3441653" y="371159"/>
                  <a:pt x="3466959" y="421771"/>
                </a:cubicBezTo>
                <a:cubicBezTo>
                  <a:pt x="3450089" y="404900"/>
                  <a:pt x="3433218" y="379594"/>
                  <a:pt x="3433218" y="354288"/>
                </a:cubicBezTo>
                <a:cubicBezTo>
                  <a:pt x="3433218" y="328982"/>
                  <a:pt x="3466959" y="219321"/>
                  <a:pt x="3526007" y="219321"/>
                </a:cubicBezTo>
                <a:cubicBezTo>
                  <a:pt x="3593491" y="219321"/>
                  <a:pt x="3618797" y="345852"/>
                  <a:pt x="3618797" y="362723"/>
                </a:cubicBezTo>
                <a:close/>
                <a:moveTo>
                  <a:pt x="3829683" y="219321"/>
                </a:moveTo>
                <a:cubicBezTo>
                  <a:pt x="3779070" y="269934"/>
                  <a:pt x="3753764" y="447078"/>
                  <a:pt x="3635668" y="430207"/>
                </a:cubicBezTo>
                <a:cubicBezTo>
                  <a:pt x="3644103" y="413336"/>
                  <a:pt x="3652539" y="388030"/>
                  <a:pt x="3660974" y="362723"/>
                </a:cubicBezTo>
                <a:cubicBezTo>
                  <a:pt x="3660974" y="354288"/>
                  <a:pt x="3703151" y="362723"/>
                  <a:pt x="3728458" y="328982"/>
                </a:cubicBezTo>
                <a:lnTo>
                  <a:pt x="3728458" y="295240"/>
                </a:lnTo>
                <a:lnTo>
                  <a:pt x="3711587" y="278369"/>
                </a:lnTo>
                <a:cubicBezTo>
                  <a:pt x="3694716" y="295240"/>
                  <a:pt x="3686280" y="320546"/>
                  <a:pt x="3669410" y="328982"/>
                </a:cubicBezTo>
                <a:cubicBezTo>
                  <a:pt x="3644103" y="312111"/>
                  <a:pt x="3627233" y="286804"/>
                  <a:pt x="3627233" y="261498"/>
                </a:cubicBezTo>
                <a:cubicBezTo>
                  <a:pt x="3627233" y="244627"/>
                  <a:pt x="3635668" y="236192"/>
                  <a:pt x="3644103" y="227756"/>
                </a:cubicBezTo>
                <a:cubicBezTo>
                  <a:pt x="3686280" y="219321"/>
                  <a:pt x="3736893" y="227756"/>
                  <a:pt x="3779070" y="210886"/>
                </a:cubicBezTo>
                <a:lnTo>
                  <a:pt x="3829683" y="219321"/>
                </a:lnTo>
                <a:close/>
                <a:moveTo>
                  <a:pt x="4032133" y="261498"/>
                </a:moveTo>
                <a:cubicBezTo>
                  <a:pt x="4032133" y="286804"/>
                  <a:pt x="4023697" y="303675"/>
                  <a:pt x="3981520" y="312111"/>
                </a:cubicBezTo>
                <a:cubicBezTo>
                  <a:pt x="3964649" y="286804"/>
                  <a:pt x="3956214" y="244627"/>
                  <a:pt x="3930908" y="244627"/>
                </a:cubicBezTo>
                <a:cubicBezTo>
                  <a:pt x="3914037" y="244627"/>
                  <a:pt x="3871860" y="278369"/>
                  <a:pt x="3838118" y="286804"/>
                </a:cubicBezTo>
                <a:lnTo>
                  <a:pt x="3838118" y="253063"/>
                </a:lnTo>
                <a:cubicBezTo>
                  <a:pt x="3880295" y="202450"/>
                  <a:pt x="3914037" y="202450"/>
                  <a:pt x="3939343" y="202450"/>
                </a:cubicBezTo>
                <a:cubicBezTo>
                  <a:pt x="3989956" y="202450"/>
                  <a:pt x="4032133" y="202450"/>
                  <a:pt x="4032133" y="261498"/>
                </a:cubicBezTo>
                <a:close/>
                <a:moveTo>
                  <a:pt x="3365734" y="227756"/>
                </a:moveTo>
                <a:cubicBezTo>
                  <a:pt x="3374170" y="236192"/>
                  <a:pt x="3407911" y="236192"/>
                  <a:pt x="3433218" y="236192"/>
                </a:cubicBezTo>
                <a:cubicBezTo>
                  <a:pt x="3416347" y="278369"/>
                  <a:pt x="3407911" y="312111"/>
                  <a:pt x="3382605" y="337417"/>
                </a:cubicBezTo>
                <a:cubicBezTo>
                  <a:pt x="3374170" y="320546"/>
                  <a:pt x="3374170" y="303675"/>
                  <a:pt x="3382605" y="286804"/>
                </a:cubicBezTo>
                <a:lnTo>
                  <a:pt x="3365734" y="269934"/>
                </a:lnTo>
                <a:cubicBezTo>
                  <a:pt x="3357299" y="278369"/>
                  <a:pt x="3331993" y="286804"/>
                  <a:pt x="3331993" y="312111"/>
                </a:cubicBezTo>
                <a:cubicBezTo>
                  <a:pt x="3331993" y="328982"/>
                  <a:pt x="3374170" y="362723"/>
                  <a:pt x="3382605" y="371159"/>
                </a:cubicBezTo>
                <a:cubicBezTo>
                  <a:pt x="3399476" y="388030"/>
                  <a:pt x="3416347" y="413336"/>
                  <a:pt x="3433218" y="438642"/>
                </a:cubicBezTo>
                <a:cubicBezTo>
                  <a:pt x="3424782" y="447078"/>
                  <a:pt x="3424782" y="447078"/>
                  <a:pt x="3407911" y="447078"/>
                </a:cubicBezTo>
                <a:cubicBezTo>
                  <a:pt x="3382605" y="447078"/>
                  <a:pt x="3374170" y="438642"/>
                  <a:pt x="3365734" y="430207"/>
                </a:cubicBezTo>
                <a:cubicBezTo>
                  <a:pt x="3306686" y="404900"/>
                  <a:pt x="3306686" y="328982"/>
                  <a:pt x="3289816" y="303675"/>
                </a:cubicBezTo>
                <a:cubicBezTo>
                  <a:pt x="3281380" y="278369"/>
                  <a:pt x="3264509" y="244627"/>
                  <a:pt x="3264509" y="202450"/>
                </a:cubicBezTo>
                <a:lnTo>
                  <a:pt x="3306686" y="202450"/>
                </a:lnTo>
                <a:cubicBezTo>
                  <a:pt x="3331993" y="202450"/>
                  <a:pt x="3340428" y="219321"/>
                  <a:pt x="3365734" y="227756"/>
                </a:cubicBezTo>
                <a:close/>
                <a:moveTo>
                  <a:pt x="3256074" y="286804"/>
                </a:moveTo>
                <a:cubicBezTo>
                  <a:pt x="3256074" y="286804"/>
                  <a:pt x="3256074" y="295240"/>
                  <a:pt x="3239203" y="295240"/>
                </a:cubicBezTo>
                <a:cubicBezTo>
                  <a:pt x="3213897" y="295240"/>
                  <a:pt x="3163284" y="236192"/>
                  <a:pt x="3137978" y="236192"/>
                </a:cubicBezTo>
                <a:cubicBezTo>
                  <a:pt x="3070495" y="236192"/>
                  <a:pt x="3146413" y="303675"/>
                  <a:pt x="3078930" y="303675"/>
                </a:cubicBezTo>
                <a:cubicBezTo>
                  <a:pt x="3045188" y="303675"/>
                  <a:pt x="3045188" y="269934"/>
                  <a:pt x="3045188" y="261498"/>
                </a:cubicBezTo>
                <a:cubicBezTo>
                  <a:pt x="3045188" y="202450"/>
                  <a:pt x="3137978" y="194015"/>
                  <a:pt x="3154849" y="194015"/>
                </a:cubicBezTo>
                <a:cubicBezTo>
                  <a:pt x="3180155" y="194015"/>
                  <a:pt x="3256074" y="236192"/>
                  <a:pt x="3256074" y="286804"/>
                </a:cubicBezTo>
                <a:close/>
                <a:moveTo>
                  <a:pt x="2547498" y="177144"/>
                </a:moveTo>
                <a:cubicBezTo>
                  <a:pt x="2539063" y="194015"/>
                  <a:pt x="2522192" y="219321"/>
                  <a:pt x="2505321" y="236192"/>
                </a:cubicBezTo>
                <a:cubicBezTo>
                  <a:pt x="2437838" y="210886"/>
                  <a:pt x="2311306" y="286804"/>
                  <a:pt x="2311306" y="362723"/>
                </a:cubicBezTo>
                <a:cubicBezTo>
                  <a:pt x="2311306" y="388030"/>
                  <a:pt x="2336613" y="430207"/>
                  <a:pt x="2361919" y="455513"/>
                </a:cubicBezTo>
                <a:cubicBezTo>
                  <a:pt x="2378790" y="438642"/>
                  <a:pt x="2404096" y="413336"/>
                  <a:pt x="2420967" y="413336"/>
                </a:cubicBezTo>
                <a:cubicBezTo>
                  <a:pt x="2471579" y="413336"/>
                  <a:pt x="2471579" y="455513"/>
                  <a:pt x="2471579" y="472384"/>
                </a:cubicBezTo>
                <a:cubicBezTo>
                  <a:pt x="2471579" y="514561"/>
                  <a:pt x="2429402" y="548303"/>
                  <a:pt x="2387225" y="548303"/>
                </a:cubicBezTo>
                <a:cubicBezTo>
                  <a:pt x="2277565" y="548303"/>
                  <a:pt x="2235388" y="447078"/>
                  <a:pt x="2235388" y="379594"/>
                </a:cubicBezTo>
                <a:cubicBezTo>
                  <a:pt x="2235388" y="312111"/>
                  <a:pt x="2328177" y="168708"/>
                  <a:pt x="2420967" y="177144"/>
                </a:cubicBezTo>
                <a:lnTo>
                  <a:pt x="2547498" y="177144"/>
                </a:lnTo>
                <a:close/>
                <a:moveTo>
                  <a:pt x="4799757" y="362723"/>
                </a:moveTo>
                <a:cubicBezTo>
                  <a:pt x="4799757" y="463948"/>
                  <a:pt x="4732273" y="522996"/>
                  <a:pt x="4647919" y="522996"/>
                </a:cubicBezTo>
                <a:cubicBezTo>
                  <a:pt x="4597306" y="522996"/>
                  <a:pt x="4563565" y="480819"/>
                  <a:pt x="4563565" y="447078"/>
                </a:cubicBezTo>
                <a:cubicBezTo>
                  <a:pt x="4563565" y="396465"/>
                  <a:pt x="4588871" y="388030"/>
                  <a:pt x="4614177" y="388030"/>
                </a:cubicBezTo>
                <a:cubicBezTo>
                  <a:pt x="4664790" y="388030"/>
                  <a:pt x="4664790" y="413336"/>
                  <a:pt x="4681661" y="447078"/>
                </a:cubicBezTo>
                <a:lnTo>
                  <a:pt x="4706967" y="447078"/>
                </a:lnTo>
                <a:cubicBezTo>
                  <a:pt x="4723838" y="421771"/>
                  <a:pt x="4740709" y="388030"/>
                  <a:pt x="4740709" y="371159"/>
                </a:cubicBezTo>
                <a:cubicBezTo>
                  <a:pt x="4740709" y="328982"/>
                  <a:pt x="4698532" y="236192"/>
                  <a:pt x="4631048" y="219321"/>
                </a:cubicBezTo>
                <a:cubicBezTo>
                  <a:pt x="4597306" y="210886"/>
                  <a:pt x="4555129" y="210886"/>
                  <a:pt x="4521388" y="202450"/>
                </a:cubicBezTo>
                <a:cubicBezTo>
                  <a:pt x="4504517" y="194015"/>
                  <a:pt x="4496081" y="177144"/>
                  <a:pt x="4479210" y="160273"/>
                </a:cubicBezTo>
                <a:cubicBezTo>
                  <a:pt x="4496081" y="151838"/>
                  <a:pt x="4521388" y="151838"/>
                  <a:pt x="4546694" y="151838"/>
                </a:cubicBezTo>
                <a:cubicBezTo>
                  <a:pt x="4656354" y="151838"/>
                  <a:pt x="4799757" y="210886"/>
                  <a:pt x="4799757" y="362723"/>
                </a:cubicBezTo>
                <a:close/>
                <a:moveTo>
                  <a:pt x="4276760" y="194015"/>
                </a:moveTo>
                <a:cubicBezTo>
                  <a:pt x="4361115" y="219321"/>
                  <a:pt x="4428598" y="320546"/>
                  <a:pt x="4428598" y="371159"/>
                </a:cubicBezTo>
                <a:cubicBezTo>
                  <a:pt x="4428598" y="396465"/>
                  <a:pt x="4420163" y="421771"/>
                  <a:pt x="4411727" y="438642"/>
                </a:cubicBezTo>
                <a:cubicBezTo>
                  <a:pt x="4411727" y="404900"/>
                  <a:pt x="4411727" y="354288"/>
                  <a:pt x="4394856" y="320546"/>
                </a:cubicBezTo>
                <a:cubicBezTo>
                  <a:pt x="4361115" y="244627"/>
                  <a:pt x="4285196" y="210886"/>
                  <a:pt x="4234583" y="202450"/>
                </a:cubicBezTo>
                <a:cubicBezTo>
                  <a:pt x="4006827" y="160273"/>
                  <a:pt x="3770635" y="134967"/>
                  <a:pt x="3551314" y="134967"/>
                </a:cubicBezTo>
                <a:cubicBezTo>
                  <a:pt x="3272945" y="134967"/>
                  <a:pt x="2969269" y="160273"/>
                  <a:pt x="2707771" y="244627"/>
                </a:cubicBezTo>
                <a:cubicBezTo>
                  <a:pt x="2648723" y="261498"/>
                  <a:pt x="2623417" y="320546"/>
                  <a:pt x="2623417" y="354288"/>
                </a:cubicBezTo>
                <a:cubicBezTo>
                  <a:pt x="2623417" y="379594"/>
                  <a:pt x="2631852" y="404900"/>
                  <a:pt x="2648723" y="430207"/>
                </a:cubicBezTo>
                <a:cubicBezTo>
                  <a:pt x="2648723" y="430207"/>
                  <a:pt x="2640288" y="438642"/>
                  <a:pt x="2640288" y="447078"/>
                </a:cubicBezTo>
                <a:cubicBezTo>
                  <a:pt x="2623417" y="430207"/>
                  <a:pt x="2606546" y="396465"/>
                  <a:pt x="2606546" y="371159"/>
                </a:cubicBezTo>
                <a:cubicBezTo>
                  <a:pt x="2606546" y="328982"/>
                  <a:pt x="2631852" y="253063"/>
                  <a:pt x="2682465" y="236192"/>
                </a:cubicBezTo>
                <a:cubicBezTo>
                  <a:pt x="2876480" y="151838"/>
                  <a:pt x="3298251" y="118096"/>
                  <a:pt x="3559749" y="118096"/>
                </a:cubicBezTo>
                <a:cubicBezTo>
                  <a:pt x="3770635" y="118096"/>
                  <a:pt x="4074310" y="134967"/>
                  <a:pt x="4276760" y="194015"/>
                </a:cubicBezTo>
                <a:close/>
                <a:moveTo>
                  <a:pt x="3585055" y="16871"/>
                </a:moveTo>
                <a:cubicBezTo>
                  <a:pt x="3736893" y="25306"/>
                  <a:pt x="3795941" y="25306"/>
                  <a:pt x="3812812" y="25306"/>
                </a:cubicBezTo>
                <a:cubicBezTo>
                  <a:pt x="3838118" y="25306"/>
                  <a:pt x="3930908" y="42177"/>
                  <a:pt x="3989956" y="42177"/>
                </a:cubicBezTo>
                <a:cubicBezTo>
                  <a:pt x="4057439" y="50613"/>
                  <a:pt x="4538258" y="75919"/>
                  <a:pt x="4538258" y="345852"/>
                </a:cubicBezTo>
                <a:cubicBezTo>
                  <a:pt x="4538258" y="388030"/>
                  <a:pt x="4512952" y="489255"/>
                  <a:pt x="4462340" y="522996"/>
                </a:cubicBezTo>
                <a:cubicBezTo>
                  <a:pt x="4445469" y="514561"/>
                  <a:pt x="4428598" y="497690"/>
                  <a:pt x="4428598" y="472384"/>
                </a:cubicBezTo>
                <a:cubicBezTo>
                  <a:pt x="4428598" y="455513"/>
                  <a:pt x="4462340" y="396465"/>
                  <a:pt x="4462340" y="371159"/>
                </a:cubicBezTo>
                <a:cubicBezTo>
                  <a:pt x="4462340" y="59048"/>
                  <a:pt x="3618797" y="84354"/>
                  <a:pt x="3551314" y="84354"/>
                </a:cubicBezTo>
                <a:cubicBezTo>
                  <a:pt x="3483830" y="84354"/>
                  <a:pt x="2572804" y="84354"/>
                  <a:pt x="2572804" y="345852"/>
                </a:cubicBezTo>
                <a:cubicBezTo>
                  <a:pt x="2572804" y="371159"/>
                  <a:pt x="2572804" y="413336"/>
                  <a:pt x="2589675" y="447078"/>
                </a:cubicBezTo>
                <a:cubicBezTo>
                  <a:pt x="2598111" y="463948"/>
                  <a:pt x="2631852" y="472384"/>
                  <a:pt x="2631852" y="497690"/>
                </a:cubicBezTo>
                <a:cubicBezTo>
                  <a:pt x="2631852" y="514561"/>
                  <a:pt x="2614982" y="531432"/>
                  <a:pt x="2606546" y="548303"/>
                </a:cubicBezTo>
                <a:cubicBezTo>
                  <a:pt x="2530627" y="531432"/>
                  <a:pt x="2513757" y="413336"/>
                  <a:pt x="2513757" y="379594"/>
                </a:cubicBezTo>
                <a:cubicBezTo>
                  <a:pt x="2513757" y="278369"/>
                  <a:pt x="2530627" y="210886"/>
                  <a:pt x="2657159" y="143402"/>
                </a:cubicBezTo>
                <a:cubicBezTo>
                  <a:pt x="2716207" y="109661"/>
                  <a:pt x="2800561" y="84354"/>
                  <a:pt x="2876480" y="75919"/>
                </a:cubicBezTo>
                <a:cubicBezTo>
                  <a:pt x="3078930" y="42177"/>
                  <a:pt x="3306686" y="16871"/>
                  <a:pt x="3517572" y="8435"/>
                </a:cubicBezTo>
                <a:cubicBezTo>
                  <a:pt x="3534443" y="8435"/>
                  <a:pt x="3526007" y="0"/>
                  <a:pt x="3542878" y="0"/>
                </a:cubicBezTo>
                <a:cubicBezTo>
                  <a:pt x="3568185" y="0"/>
                  <a:pt x="3576620" y="16871"/>
                  <a:pt x="3585055" y="16871"/>
                </a:cubicBezTo>
                <a:close/>
              </a:path>
            </a:pathLst>
          </a:custGeom>
          <a:gradFill flip="none" rotWithShape="1">
            <a:gsLst>
              <a:gs pos="44000">
                <a:schemeClr val="accent4">
                  <a:lumMod val="20000"/>
                  <a:lumOff val="80000"/>
                  <a:alpha val="0"/>
                </a:schemeClr>
              </a:gs>
              <a:gs pos="74000">
                <a:srgbClr val="FF0000"/>
              </a:gs>
            </a:gsLst>
            <a:path path="shape">
              <a:fillToRect l="50000" t="50000" r="50000" b="50000"/>
            </a:path>
            <a:tileRect/>
          </a:gradFill>
          <a:ln w="8430" cap="flat">
            <a:noFill/>
            <a:prstDash val="solid"/>
            <a:miter/>
          </a:ln>
          <a:effectLst/>
        </p:spPr>
        <p:txBody>
          <a:bodyPr rtlCol="0" anchor="ctr"/>
          <a:lstStyle/>
          <a:p>
            <a:endParaRPr lang="zh-CN" altLang="en-US">
              <a:cs typeface="+mn-ea"/>
              <a:sym typeface="+mn-lt"/>
            </a:endParaRPr>
          </a:p>
        </p:txBody>
      </p:sp>
      <p:pic>
        <p:nvPicPr>
          <p:cNvPr id="34" name="图片 33">
            <a:extLst>
              <a:ext uri="{FF2B5EF4-FFF2-40B4-BE49-F238E27FC236}">
                <a16:creationId xmlns:a16="http://schemas.microsoft.com/office/drawing/2014/main" id="{F942F620-93EE-E9D0-64A6-DB9D528F6C1F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445026" y="0"/>
            <a:ext cx="4068098" cy="3181772"/>
          </a:xfrm>
          <a:custGeom>
            <a:avLst/>
            <a:gdLst>
              <a:gd name="connsiteX0" fmla="*/ 0 w 4068098"/>
              <a:gd name="connsiteY0" fmla="*/ 0 h 3181772"/>
              <a:gd name="connsiteX1" fmla="*/ 4068098 w 4068098"/>
              <a:gd name="connsiteY1" fmla="*/ 0 h 3181772"/>
              <a:gd name="connsiteX2" fmla="*/ 4068098 w 4068098"/>
              <a:gd name="connsiteY2" fmla="*/ 3181772 h 3181772"/>
              <a:gd name="connsiteX3" fmla="*/ 0 w 4068098"/>
              <a:gd name="connsiteY3" fmla="*/ 3181772 h 3181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8098" h="3181772">
                <a:moveTo>
                  <a:pt x="0" y="0"/>
                </a:moveTo>
                <a:lnTo>
                  <a:pt x="4068098" y="0"/>
                </a:lnTo>
                <a:lnTo>
                  <a:pt x="4068098" y="3181772"/>
                </a:lnTo>
                <a:lnTo>
                  <a:pt x="0" y="3181772"/>
                </a:lnTo>
                <a:close/>
              </a:path>
            </a:pathLst>
          </a:custGeom>
        </p:spPr>
      </p:pic>
      <p:sp>
        <p:nvSpPr>
          <p:cNvPr id="15" name="图形 4">
            <a:extLst>
              <a:ext uri="{FF2B5EF4-FFF2-40B4-BE49-F238E27FC236}">
                <a16:creationId xmlns:a16="http://schemas.microsoft.com/office/drawing/2014/main" id="{EE2FEB7E-D4A3-15F9-C97E-DC967F8CB5EC}"/>
              </a:ext>
            </a:extLst>
          </p:cNvPr>
          <p:cNvSpPr/>
          <p:nvPr/>
        </p:nvSpPr>
        <p:spPr>
          <a:xfrm>
            <a:off x="5843361" y="812502"/>
            <a:ext cx="7007428" cy="5576926"/>
          </a:xfrm>
          <a:custGeom>
            <a:avLst/>
            <a:gdLst>
              <a:gd name="connsiteX0" fmla="*/ 2194754 w 3531775"/>
              <a:gd name="connsiteY0" fmla="*/ 386127 h 2810796"/>
              <a:gd name="connsiteX1" fmla="*/ 2199897 w 3531775"/>
              <a:gd name="connsiteY1" fmla="*/ 390128 h 2810796"/>
              <a:gd name="connsiteX2" fmla="*/ 2194754 w 3531775"/>
              <a:gd name="connsiteY2" fmla="*/ 386127 h 2810796"/>
              <a:gd name="connsiteX3" fmla="*/ 2339915 w 3531775"/>
              <a:gd name="connsiteY3" fmla="*/ 310308 h 2810796"/>
              <a:gd name="connsiteX4" fmla="*/ 2278002 w 3531775"/>
              <a:gd name="connsiteY4" fmla="*/ 330120 h 2810796"/>
              <a:gd name="connsiteX5" fmla="*/ 2193230 w 3531775"/>
              <a:gd name="connsiteY5" fmla="*/ 200771 h 2810796"/>
              <a:gd name="connsiteX6" fmla="*/ 2245522 w 3531775"/>
              <a:gd name="connsiteY6" fmla="*/ 209915 h 2810796"/>
              <a:gd name="connsiteX7" fmla="*/ 2229615 w 3531775"/>
              <a:gd name="connsiteY7" fmla="*/ 219059 h 2810796"/>
              <a:gd name="connsiteX8" fmla="*/ 2299338 w 3531775"/>
              <a:gd name="connsiteY8" fmla="*/ 226107 h 2810796"/>
              <a:gd name="connsiteX9" fmla="*/ 2193039 w 3531775"/>
              <a:gd name="connsiteY9" fmla="*/ 155051 h 2810796"/>
              <a:gd name="connsiteX10" fmla="*/ 2163797 w 3531775"/>
              <a:gd name="connsiteY10" fmla="*/ 356314 h 2810796"/>
              <a:gd name="connsiteX11" fmla="*/ 2163321 w 3531775"/>
              <a:gd name="connsiteY11" fmla="*/ 355743 h 2810796"/>
              <a:gd name="connsiteX12" fmla="*/ 2223996 w 3531775"/>
              <a:gd name="connsiteY12" fmla="*/ 406606 h 2810796"/>
              <a:gd name="connsiteX13" fmla="*/ 2339915 w 3531775"/>
              <a:gd name="connsiteY13" fmla="*/ 310308 h 2810796"/>
              <a:gd name="connsiteX14" fmla="*/ 2228948 w 3531775"/>
              <a:gd name="connsiteY14" fmla="*/ 1073356 h 2810796"/>
              <a:gd name="connsiteX15" fmla="*/ 2346106 w 3531775"/>
              <a:gd name="connsiteY15" fmla="*/ 994870 h 2810796"/>
              <a:gd name="connsiteX16" fmla="*/ 2414876 w 3531775"/>
              <a:gd name="connsiteY16" fmla="*/ 1033732 h 2810796"/>
              <a:gd name="connsiteX17" fmla="*/ 2551275 w 3531775"/>
              <a:gd name="connsiteY17" fmla="*/ 961152 h 2810796"/>
              <a:gd name="connsiteX18" fmla="*/ 2540797 w 3531775"/>
              <a:gd name="connsiteY18" fmla="*/ 960104 h 2810796"/>
              <a:gd name="connsiteX19" fmla="*/ 2403065 w 3531775"/>
              <a:gd name="connsiteY19" fmla="*/ 1003157 h 2810796"/>
              <a:gd name="connsiteX20" fmla="*/ 2317055 w 3531775"/>
              <a:gd name="connsiteY20" fmla="*/ 968200 h 2810796"/>
              <a:gd name="connsiteX21" fmla="*/ 2219995 w 3531775"/>
              <a:gd name="connsiteY21" fmla="*/ 1112694 h 2810796"/>
              <a:gd name="connsiteX22" fmla="*/ 2596233 w 3531775"/>
              <a:gd name="connsiteY22" fmla="*/ 955818 h 2810796"/>
              <a:gd name="connsiteX23" fmla="*/ 2578802 w 3531775"/>
              <a:gd name="connsiteY23" fmla="*/ 959532 h 2810796"/>
              <a:gd name="connsiteX24" fmla="*/ 2358774 w 3531775"/>
              <a:gd name="connsiteY24" fmla="*/ 1012682 h 2810796"/>
              <a:gd name="connsiteX25" fmla="*/ 2228948 w 3531775"/>
              <a:gd name="connsiteY25" fmla="*/ 1073356 h 2810796"/>
              <a:gd name="connsiteX26" fmla="*/ 2327532 w 3531775"/>
              <a:gd name="connsiteY26" fmla="*/ 652542 h 2810796"/>
              <a:gd name="connsiteX27" fmla="*/ 2327627 w 3531775"/>
              <a:gd name="connsiteY27" fmla="*/ 652446 h 2810796"/>
              <a:gd name="connsiteX28" fmla="*/ 2327532 w 3531775"/>
              <a:gd name="connsiteY28" fmla="*/ 652542 h 2810796"/>
              <a:gd name="connsiteX29" fmla="*/ 3072673 w 3531775"/>
              <a:gd name="connsiteY29" fmla="*/ 437753 h 2810796"/>
              <a:gd name="connsiteX30" fmla="*/ 3072483 w 3531775"/>
              <a:gd name="connsiteY30" fmla="*/ 437848 h 2810796"/>
              <a:gd name="connsiteX31" fmla="*/ 3072673 w 3531775"/>
              <a:gd name="connsiteY31" fmla="*/ 437753 h 2810796"/>
              <a:gd name="connsiteX32" fmla="*/ 3124394 w 3531775"/>
              <a:gd name="connsiteY32" fmla="*/ 615489 h 2810796"/>
              <a:gd name="connsiteX33" fmla="*/ 3124775 w 3531775"/>
              <a:gd name="connsiteY33" fmla="*/ 615108 h 2810796"/>
              <a:gd name="connsiteX34" fmla="*/ 3124394 w 3531775"/>
              <a:gd name="connsiteY34" fmla="*/ 615489 h 2810796"/>
              <a:gd name="connsiteX35" fmla="*/ 2689482 w 3531775"/>
              <a:gd name="connsiteY35" fmla="*/ 960961 h 2810796"/>
              <a:gd name="connsiteX36" fmla="*/ 2689196 w 3531775"/>
              <a:gd name="connsiteY36" fmla="*/ 961152 h 2810796"/>
              <a:gd name="connsiteX37" fmla="*/ 2689482 w 3531775"/>
              <a:gd name="connsiteY37" fmla="*/ 960961 h 2810796"/>
              <a:gd name="connsiteX38" fmla="*/ 1892144 w 3531775"/>
              <a:gd name="connsiteY38" fmla="*/ 189436 h 2810796"/>
              <a:gd name="connsiteX39" fmla="*/ 1892621 w 3531775"/>
              <a:gd name="connsiteY39" fmla="*/ 189055 h 2810796"/>
              <a:gd name="connsiteX40" fmla="*/ 1892144 w 3531775"/>
              <a:gd name="connsiteY40" fmla="*/ 189436 h 2810796"/>
              <a:gd name="connsiteX41" fmla="*/ 2609091 w 3531775"/>
              <a:gd name="connsiteY41" fmla="*/ 1601137 h 2810796"/>
              <a:gd name="connsiteX42" fmla="*/ 2669480 w 3531775"/>
              <a:gd name="connsiteY42" fmla="*/ 1548082 h 2810796"/>
              <a:gd name="connsiteX43" fmla="*/ 2595661 w 3531775"/>
              <a:gd name="connsiteY43" fmla="*/ 1567132 h 2810796"/>
              <a:gd name="connsiteX44" fmla="*/ 2608996 w 3531775"/>
              <a:gd name="connsiteY44" fmla="*/ 1599517 h 2810796"/>
              <a:gd name="connsiteX45" fmla="*/ 2609091 w 3531775"/>
              <a:gd name="connsiteY45" fmla="*/ 1601137 h 2810796"/>
              <a:gd name="connsiteX46" fmla="*/ 2370680 w 3531775"/>
              <a:gd name="connsiteY46" fmla="*/ 2091960 h 2810796"/>
              <a:gd name="connsiteX47" fmla="*/ 2378301 w 3531775"/>
              <a:gd name="connsiteY47" fmla="*/ 2093960 h 2810796"/>
              <a:gd name="connsiteX48" fmla="*/ 2371252 w 3531775"/>
              <a:gd name="connsiteY48" fmla="*/ 2091293 h 2810796"/>
              <a:gd name="connsiteX49" fmla="*/ 2370680 w 3531775"/>
              <a:gd name="connsiteY49" fmla="*/ 2091960 h 2810796"/>
              <a:gd name="connsiteX50" fmla="*/ 618080 w 3531775"/>
              <a:gd name="connsiteY50" fmla="*/ 1733058 h 2810796"/>
              <a:gd name="connsiteX51" fmla="*/ 618747 w 3531775"/>
              <a:gd name="connsiteY51" fmla="*/ 1732677 h 2810796"/>
              <a:gd name="connsiteX52" fmla="*/ 618080 w 3531775"/>
              <a:gd name="connsiteY52" fmla="*/ 1733058 h 2810796"/>
              <a:gd name="connsiteX53" fmla="*/ 8480 w 3531775"/>
              <a:gd name="connsiteY53" fmla="*/ 1494361 h 2810796"/>
              <a:gd name="connsiteX54" fmla="*/ 101635 w 3531775"/>
              <a:gd name="connsiteY54" fmla="*/ 1341009 h 2810796"/>
              <a:gd name="connsiteX55" fmla="*/ 106493 w 3531775"/>
              <a:gd name="connsiteY55" fmla="*/ 1301480 h 2810796"/>
              <a:gd name="connsiteX56" fmla="*/ 264608 w 3531775"/>
              <a:gd name="connsiteY56" fmla="*/ 992775 h 2810796"/>
              <a:gd name="connsiteX57" fmla="*/ 228317 w 3531775"/>
              <a:gd name="connsiteY57" fmla="*/ 1100883 h 2810796"/>
              <a:gd name="connsiteX58" fmla="*/ 222221 w 3531775"/>
              <a:gd name="connsiteY58" fmla="*/ 1182894 h 2810796"/>
              <a:gd name="connsiteX59" fmla="*/ 497303 w 3531775"/>
              <a:gd name="connsiteY59" fmla="*/ 1060021 h 2810796"/>
              <a:gd name="connsiteX60" fmla="*/ 442344 w 3531775"/>
              <a:gd name="connsiteY60" fmla="*/ 1104408 h 2810796"/>
              <a:gd name="connsiteX61" fmla="*/ 290230 w 3531775"/>
              <a:gd name="connsiteY61" fmla="*/ 1158700 h 2810796"/>
              <a:gd name="connsiteX62" fmla="*/ 324520 w 3531775"/>
              <a:gd name="connsiteY62" fmla="*/ 1160319 h 2810796"/>
              <a:gd name="connsiteX63" fmla="*/ 456727 w 3531775"/>
              <a:gd name="connsiteY63" fmla="*/ 1137936 h 2810796"/>
              <a:gd name="connsiteX64" fmla="*/ 589029 w 3531775"/>
              <a:gd name="connsiteY64" fmla="*/ 1121362 h 2810796"/>
              <a:gd name="connsiteX65" fmla="*/ 493208 w 3531775"/>
              <a:gd name="connsiteY65" fmla="*/ 1231471 h 2810796"/>
              <a:gd name="connsiteX66" fmla="*/ 425294 w 3531775"/>
              <a:gd name="connsiteY66" fmla="*/ 1193466 h 2810796"/>
              <a:gd name="connsiteX67" fmla="*/ 321662 w 3531775"/>
              <a:gd name="connsiteY67" fmla="*/ 1206325 h 2810796"/>
              <a:gd name="connsiteX68" fmla="*/ 430438 w 3531775"/>
              <a:gd name="connsiteY68" fmla="*/ 1255188 h 2810796"/>
              <a:gd name="connsiteX69" fmla="*/ 533403 w 3531775"/>
              <a:gd name="connsiteY69" fmla="*/ 1269381 h 2810796"/>
              <a:gd name="connsiteX70" fmla="*/ 395005 w 3531775"/>
              <a:gd name="connsiteY70" fmla="*/ 1287574 h 2810796"/>
              <a:gd name="connsiteX71" fmla="*/ 318519 w 3531775"/>
              <a:gd name="connsiteY71" fmla="*/ 1319482 h 2810796"/>
              <a:gd name="connsiteX72" fmla="*/ 390338 w 3531775"/>
              <a:gd name="connsiteY72" fmla="*/ 1373584 h 2810796"/>
              <a:gd name="connsiteX73" fmla="*/ 250130 w 3531775"/>
              <a:gd name="connsiteY73" fmla="*/ 1335961 h 2810796"/>
              <a:gd name="connsiteX74" fmla="*/ 129067 w 3531775"/>
              <a:gd name="connsiteY74" fmla="*/ 1357868 h 2810796"/>
              <a:gd name="connsiteX75" fmla="*/ 111731 w 3531775"/>
              <a:gd name="connsiteY75" fmla="*/ 1410255 h 2810796"/>
              <a:gd name="connsiteX76" fmla="*/ 103635 w 3531775"/>
              <a:gd name="connsiteY76" fmla="*/ 1423686 h 2810796"/>
              <a:gd name="connsiteX77" fmla="*/ 102873 w 3531775"/>
              <a:gd name="connsiteY77" fmla="*/ 1450165 h 2810796"/>
              <a:gd name="connsiteX78" fmla="*/ 111446 w 3531775"/>
              <a:gd name="connsiteY78" fmla="*/ 1511697 h 2810796"/>
              <a:gd name="connsiteX79" fmla="*/ 102111 w 3531775"/>
              <a:gd name="connsiteY79" fmla="*/ 1560846 h 2810796"/>
              <a:gd name="connsiteX80" fmla="*/ 130781 w 3531775"/>
              <a:gd name="connsiteY80" fmla="*/ 1596755 h 2810796"/>
              <a:gd name="connsiteX81" fmla="*/ 151832 w 3531775"/>
              <a:gd name="connsiteY81" fmla="*/ 1625235 h 2810796"/>
              <a:gd name="connsiteX82" fmla="*/ 146402 w 3531775"/>
              <a:gd name="connsiteY82" fmla="*/ 1622854 h 2810796"/>
              <a:gd name="connsiteX83" fmla="*/ 125828 w 3531775"/>
              <a:gd name="connsiteY83" fmla="*/ 1638379 h 2810796"/>
              <a:gd name="connsiteX84" fmla="*/ 189551 w 3531775"/>
              <a:gd name="connsiteY84" fmla="*/ 1679622 h 2810796"/>
              <a:gd name="connsiteX85" fmla="*/ 180026 w 3531775"/>
              <a:gd name="connsiteY85" fmla="*/ 1689909 h 2810796"/>
              <a:gd name="connsiteX86" fmla="*/ 223174 w 3531775"/>
              <a:gd name="connsiteY86" fmla="*/ 1699434 h 2810796"/>
              <a:gd name="connsiteX87" fmla="*/ 264322 w 3531775"/>
              <a:gd name="connsiteY87" fmla="*/ 1727247 h 2810796"/>
              <a:gd name="connsiteX88" fmla="*/ 310899 w 3531775"/>
              <a:gd name="connsiteY88" fmla="*/ 1709626 h 2810796"/>
              <a:gd name="connsiteX89" fmla="*/ 350523 w 3531775"/>
              <a:gd name="connsiteY89" fmla="*/ 1702292 h 2810796"/>
              <a:gd name="connsiteX90" fmla="*/ 333950 w 3531775"/>
              <a:gd name="connsiteY90" fmla="*/ 1716103 h 2810796"/>
              <a:gd name="connsiteX91" fmla="*/ 349571 w 3531775"/>
              <a:gd name="connsiteY91" fmla="*/ 1736963 h 2810796"/>
              <a:gd name="connsiteX92" fmla="*/ 386623 w 3531775"/>
              <a:gd name="connsiteY92" fmla="*/ 1721342 h 2810796"/>
              <a:gd name="connsiteX93" fmla="*/ 426818 w 3531775"/>
              <a:gd name="connsiteY93" fmla="*/ 1703530 h 2810796"/>
              <a:gd name="connsiteX94" fmla="*/ 430438 w 3531775"/>
              <a:gd name="connsiteY94" fmla="*/ 1719818 h 2810796"/>
              <a:gd name="connsiteX95" fmla="*/ 522449 w 3531775"/>
              <a:gd name="connsiteY95" fmla="*/ 1661525 h 2810796"/>
              <a:gd name="connsiteX96" fmla="*/ 479015 w 3531775"/>
              <a:gd name="connsiteY96" fmla="*/ 1698768 h 2810796"/>
              <a:gd name="connsiteX97" fmla="*/ 502733 w 3531775"/>
              <a:gd name="connsiteY97" fmla="*/ 1718104 h 2810796"/>
              <a:gd name="connsiteX98" fmla="*/ 512829 w 3531775"/>
              <a:gd name="connsiteY98" fmla="*/ 1704483 h 2810796"/>
              <a:gd name="connsiteX99" fmla="*/ 564931 w 3531775"/>
              <a:gd name="connsiteY99" fmla="*/ 1685242 h 2810796"/>
              <a:gd name="connsiteX100" fmla="*/ 564931 w 3531775"/>
              <a:gd name="connsiteY100" fmla="*/ 1685242 h 2810796"/>
              <a:gd name="connsiteX101" fmla="*/ 564931 w 3531775"/>
              <a:gd name="connsiteY101" fmla="*/ 1685242 h 2810796"/>
              <a:gd name="connsiteX102" fmla="*/ 564931 w 3531775"/>
              <a:gd name="connsiteY102" fmla="*/ 1685242 h 2810796"/>
              <a:gd name="connsiteX103" fmla="*/ 564931 w 3531775"/>
              <a:gd name="connsiteY103" fmla="*/ 1685242 h 2810796"/>
              <a:gd name="connsiteX104" fmla="*/ 621033 w 3531775"/>
              <a:gd name="connsiteY104" fmla="*/ 1634474 h 2810796"/>
              <a:gd name="connsiteX105" fmla="*/ 609794 w 3531775"/>
              <a:gd name="connsiteY105" fmla="*/ 1651047 h 2810796"/>
              <a:gd name="connsiteX106" fmla="*/ 639321 w 3531775"/>
              <a:gd name="connsiteY106" fmla="*/ 1618186 h 2810796"/>
              <a:gd name="connsiteX107" fmla="*/ 669515 w 3531775"/>
              <a:gd name="connsiteY107" fmla="*/ 1556179 h 2810796"/>
              <a:gd name="connsiteX108" fmla="*/ 706187 w 3531775"/>
              <a:gd name="connsiteY108" fmla="*/ 1554178 h 2810796"/>
              <a:gd name="connsiteX109" fmla="*/ 746668 w 3531775"/>
              <a:gd name="connsiteY109" fmla="*/ 1474930 h 2810796"/>
              <a:gd name="connsiteX110" fmla="*/ 782863 w 3531775"/>
              <a:gd name="connsiteY110" fmla="*/ 1435116 h 2810796"/>
              <a:gd name="connsiteX111" fmla="*/ 806009 w 3531775"/>
              <a:gd name="connsiteY111" fmla="*/ 1470549 h 2810796"/>
              <a:gd name="connsiteX112" fmla="*/ 836489 w 3531775"/>
              <a:gd name="connsiteY112" fmla="*/ 1431306 h 2810796"/>
              <a:gd name="connsiteX113" fmla="*/ 880018 w 3531775"/>
              <a:gd name="connsiteY113" fmla="*/ 1392253 h 2810796"/>
              <a:gd name="connsiteX114" fmla="*/ 887352 w 3531775"/>
              <a:gd name="connsiteY114" fmla="*/ 1410351 h 2810796"/>
              <a:gd name="connsiteX115" fmla="*/ 935739 w 3531775"/>
              <a:gd name="connsiteY115" fmla="*/ 1368250 h 2810796"/>
              <a:gd name="connsiteX116" fmla="*/ 1044229 w 3531775"/>
              <a:gd name="connsiteY116" fmla="*/ 1339104 h 2810796"/>
              <a:gd name="connsiteX117" fmla="*/ 1102046 w 3531775"/>
              <a:gd name="connsiteY117" fmla="*/ 1323292 h 2810796"/>
              <a:gd name="connsiteX118" fmla="*/ 1136717 w 3531775"/>
              <a:gd name="connsiteY118" fmla="*/ 1328626 h 2810796"/>
              <a:gd name="connsiteX119" fmla="*/ 1171864 w 3531775"/>
              <a:gd name="connsiteY119" fmla="*/ 1374727 h 2810796"/>
              <a:gd name="connsiteX120" fmla="*/ 1261494 w 3531775"/>
              <a:gd name="connsiteY120" fmla="*/ 1411113 h 2810796"/>
              <a:gd name="connsiteX121" fmla="*/ 1246445 w 3531775"/>
              <a:gd name="connsiteY121" fmla="*/ 1425876 h 2810796"/>
              <a:gd name="connsiteX122" fmla="*/ 1349981 w 3531775"/>
              <a:gd name="connsiteY122" fmla="*/ 1548654 h 2810796"/>
              <a:gd name="connsiteX123" fmla="*/ 1299308 w 3531775"/>
              <a:gd name="connsiteY123" fmla="*/ 1482741 h 2810796"/>
              <a:gd name="connsiteX124" fmla="*/ 1275115 w 3531775"/>
              <a:gd name="connsiteY124" fmla="*/ 1503315 h 2810796"/>
              <a:gd name="connsiteX125" fmla="*/ 1292641 w 3531775"/>
              <a:gd name="connsiteY125" fmla="*/ 1534176 h 2810796"/>
              <a:gd name="connsiteX126" fmla="*/ 1297022 w 3531775"/>
              <a:gd name="connsiteY126" fmla="*/ 1528366 h 2810796"/>
              <a:gd name="connsiteX127" fmla="*/ 1309595 w 3531775"/>
              <a:gd name="connsiteY127" fmla="*/ 1595136 h 2810796"/>
              <a:gd name="connsiteX128" fmla="*/ 1309595 w 3531775"/>
              <a:gd name="connsiteY128" fmla="*/ 1595231 h 2810796"/>
              <a:gd name="connsiteX129" fmla="*/ 1342361 w 3531775"/>
              <a:gd name="connsiteY129" fmla="*/ 1680861 h 2810796"/>
              <a:gd name="connsiteX130" fmla="*/ 1335027 w 3531775"/>
              <a:gd name="connsiteY130" fmla="*/ 1667716 h 2810796"/>
              <a:gd name="connsiteX131" fmla="*/ 1324931 w 3531775"/>
              <a:gd name="connsiteY131" fmla="*/ 1677337 h 2810796"/>
              <a:gd name="connsiteX132" fmla="*/ 1340266 w 3531775"/>
              <a:gd name="connsiteY132" fmla="*/ 1707340 h 2810796"/>
              <a:gd name="connsiteX133" fmla="*/ 1367888 w 3531775"/>
              <a:gd name="connsiteY133" fmla="*/ 1784779 h 2810796"/>
              <a:gd name="connsiteX134" fmla="*/ 1333027 w 3531775"/>
              <a:gd name="connsiteY134" fmla="*/ 1834023 h 2810796"/>
              <a:gd name="connsiteX135" fmla="*/ 1354077 w 3531775"/>
              <a:gd name="connsiteY135" fmla="*/ 1907556 h 2810796"/>
              <a:gd name="connsiteX136" fmla="*/ 1348458 w 3531775"/>
              <a:gd name="connsiteY136" fmla="*/ 1960324 h 2810796"/>
              <a:gd name="connsiteX137" fmla="*/ 1345219 w 3531775"/>
              <a:gd name="connsiteY137" fmla="*/ 1951752 h 2810796"/>
              <a:gd name="connsiteX138" fmla="*/ 1301975 w 3531775"/>
              <a:gd name="connsiteY138" fmla="*/ 1942703 h 2810796"/>
              <a:gd name="connsiteX139" fmla="*/ 1303976 w 3531775"/>
              <a:gd name="connsiteY139" fmla="*/ 1990137 h 2810796"/>
              <a:gd name="connsiteX140" fmla="*/ 1300642 w 3531775"/>
              <a:gd name="connsiteY140" fmla="*/ 2040906 h 2810796"/>
              <a:gd name="connsiteX141" fmla="*/ 1279687 w 3531775"/>
              <a:gd name="connsiteY141" fmla="*/ 2032238 h 2810796"/>
              <a:gd name="connsiteX142" fmla="*/ 1284926 w 3531775"/>
              <a:gd name="connsiteY142" fmla="*/ 2085483 h 2810796"/>
              <a:gd name="connsiteX143" fmla="*/ 1249207 w 3531775"/>
              <a:gd name="connsiteY143" fmla="*/ 2123011 h 2810796"/>
              <a:gd name="connsiteX144" fmla="*/ 1285783 w 3531775"/>
              <a:gd name="connsiteY144" fmla="*/ 2197401 h 2810796"/>
              <a:gd name="connsiteX145" fmla="*/ 1270448 w 3531775"/>
              <a:gd name="connsiteY145" fmla="*/ 2202640 h 2810796"/>
              <a:gd name="connsiteX146" fmla="*/ 1237682 w 3531775"/>
              <a:gd name="connsiteY146" fmla="*/ 2220643 h 2810796"/>
              <a:gd name="connsiteX147" fmla="*/ 1256351 w 3531775"/>
              <a:gd name="connsiteY147" fmla="*/ 2250742 h 2810796"/>
              <a:gd name="connsiteX148" fmla="*/ 1275305 w 3531775"/>
              <a:gd name="connsiteY148" fmla="*/ 2285984 h 2810796"/>
              <a:gd name="connsiteX149" fmla="*/ 1251493 w 3531775"/>
              <a:gd name="connsiteY149" fmla="*/ 2290842 h 2810796"/>
              <a:gd name="connsiteX150" fmla="*/ 1307500 w 3531775"/>
              <a:gd name="connsiteY150" fmla="*/ 2358850 h 2810796"/>
              <a:gd name="connsiteX151" fmla="*/ 1270638 w 3531775"/>
              <a:gd name="connsiteY151" fmla="*/ 2332657 h 2810796"/>
              <a:gd name="connsiteX152" fmla="*/ 1239110 w 3531775"/>
              <a:gd name="connsiteY152" fmla="*/ 2354469 h 2810796"/>
              <a:gd name="connsiteX153" fmla="*/ 1250921 w 3531775"/>
              <a:gd name="connsiteY153" fmla="*/ 2372090 h 2810796"/>
              <a:gd name="connsiteX154" fmla="*/ 1256160 w 3531775"/>
              <a:gd name="connsiteY154" fmla="*/ 2366375 h 2810796"/>
              <a:gd name="connsiteX155" fmla="*/ 1273496 w 3531775"/>
              <a:gd name="connsiteY155" fmla="*/ 2411905 h 2810796"/>
              <a:gd name="connsiteX156" fmla="*/ 1273496 w 3531775"/>
              <a:gd name="connsiteY156" fmla="*/ 2411905 h 2810796"/>
              <a:gd name="connsiteX157" fmla="*/ 1323311 w 3531775"/>
              <a:gd name="connsiteY157" fmla="*/ 2431336 h 2810796"/>
              <a:gd name="connsiteX158" fmla="*/ 1323216 w 3531775"/>
              <a:gd name="connsiteY158" fmla="*/ 2444766 h 2810796"/>
              <a:gd name="connsiteX159" fmla="*/ 1347981 w 3531775"/>
              <a:gd name="connsiteY159" fmla="*/ 2436479 h 2810796"/>
              <a:gd name="connsiteX160" fmla="*/ 1395320 w 3531775"/>
              <a:gd name="connsiteY160" fmla="*/ 2404285 h 2810796"/>
              <a:gd name="connsiteX161" fmla="*/ 1433516 w 3531775"/>
              <a:gd name="connsiteY161" fmla="*/ 2424192 h 2810796"/>
              <a:gd name="connsiteX162" fmla="*/ 1460471 w 3531775"/>
              <a:gd name="connsiteY162" fmla="*/ 2365042 h 2810796"/>
              <a:gd name="connsiteX163" fmla="*/ 1471806 w 3531775"/>
              <a:gd name="connsiteY163" fmla="*/ 2352659 h 2810796"/>
              <a:gd name="connsiteX164" fmla="*/ 1476473 w 3531775"/>
              <a:gd name="connsiteY164" fmla="*/ 2394950 h 2810796"/>
              <a:gd name="connsiteX165" fmla="*/ 1507049 w 3531775"/>
              <a:gd name="connsiteY165" fmla="*/ 2395426 h 2810796"/>
              <a:gd name="connsiteX166" fmla="*/ 1529337 w 3531775"/>
              <a:gd name="connsiteY166" fmla="*/ 2333038 h 2810796"/>
              <a:gd name="connsiteX167" fmla="*/ 1547720 w 3531775"/>
              <a:gd name="connsiteY167" fmla="*/ 2351040 h 2810796"/>
              <a:gd name="connsiteX168" fmla="*/ 1556483 w 3531775"/>
              <a:gd name="connsiteY168" fmla="*/ 2302653 h 2810796"/>
              <a:gd name="connsiteX169" fmla="*/ 1604299 w 3531775"/>
              <a:gd name="connsiteY169" fmla="*/ 2274078 h 2810796"/>
              <a:gd name="connsiteX170" fmla="*/ 1590678 w 3531775"/>
              <a:gd name="connsiteY170" fmla="*/ 2211975 h 2810796"/>
              <a:gd name="connsiteX171" fmla="*/ 1601441 w 3531775"/>
              <a:gd name="connsiteY171" fmla="*/ 2164921 h 2810796"/>
              <a:gd name="connsiteX172" fmla="*/ 1612205 w 3531775"/>
              <a:gd name="connsiteY172" fmla="*/ 2192830 h 2810796"/>
              <a:gd name="connsiteX173" fmla="*/ 1652686 w 3531775"/>
              <a:gd name="connsiteY173" fmla="*/ 2193877 h 2810796"/>
              <a:gd name="connsiteX174" fmla="*/ 1655067 w 3531775"/>
              <a:gd name="connsiteY174" fmla="*/ 2145871 h 2810796"/>
              <a:gd name="connsiteX175" fmla="*/ 1666116 w 3531775"/>
              <a:gd name="connsiteY175" fmla="*/ 2092722 h 2810796"/>
              <a:gd name="connsiteX176" fmla="*/ 1690024 w 3531775"/>
              <a:gd name="connsiteY176" fmla="*/ 2106152 h 2810796"/>
              <a:gd name="connsiteX177" fmla="*/ 1737744 w 3531775"/>
              <a:gd name="connsiteY177" fmla="*/ 1973564 h 2810796"/>
              <a:gd name="connsiteX178" fmla="*/ 1715837 w 3531775"/>
              <a:gd name="connsiteY178" fmla="*/ 2046907 h 2810796"/>
              <a:gd name="connsiteX179" fmla="*/ 1734029 w 3531775"/>
              <a:gd name="connsiteY179" fmla="*/ 2070529 h 2810796"/>
              <a:gd name="connsiteX180" fmla="*/ 1762319 w 3531775"/>
              <a:gd name="connsiteY180" fmla="*/ 2055098 h 2810796"/>
              <a:gd name="connsiteX181" fmla="*/ 1760795 w 3531775"/>
              <a:gd name="connsiteY181" fmla="*/ 2033667 h 2810796"/>
              <a:gd name="connsiteX182" fmla="*/ 1810515 w 3531775"/>
              <a:gd name="connsiteY182" fmla="*/ 1989852 h 2810796"/>
              <a:gd name="connsiteX183" fmla="*/ 1810515 w 3531775"/>
              <a:gd name="connsiteY183" fmla="*/ 1989852 h 2810796"/>
              <a:gd name="connsiteX184" fmla="*/ 1856807 w 3531775"/>
              <a:gd name="connsiteY184" fmla="*/ 1914223 h 2810796"/>
              <a:gd name="connsiteX185" fmla="*/ 1847377 w 3531775"/>
              <a:gd name="connsiteY185" fmla="*/ 1938226 h 2810796"/>
              <a:gd name="connsiteX186" fmla="*/ 1880429 w 3531775"/>
              <a:gd name="connsiteY186" fmla="*/ 1905079 h 2810796"/>
              <a:gd name="connsiteX187" fmla="*/ 1878714 w 3531775"/>
              <a:gd name="connsiteY187" fmla="*/ 1892030 h 2810796"/>
              <a:gd name="connsiteX188" fmla="*/ 1929197 w 3531775"/>
              <a:gd name="connsiteY188" fmla="*/ 1810401 h 2810796"/>
              <a:gd name="connsiteX189" fmla="*/ 2021304 w 3531775"/>
              <a:gd name="connsiteY189" fmla="*/ 1805733 h 2810796"/>
              <a:gd name="connsiteX190" fmla="*/ 2083406 w 3531775"/>
              <a:gd name="connsiteY190" fmla="*/ 1758299 h 2810796"/>
              <a:gd name="connsiteX191" fmla="*/ 2157511 w 3531775"/>
              <a:gd name="connsiteY191" fmla="*/ 1751346 h 2810796"/>
              <a:gd name="connsiteX192" fmla="*/ 2146176 w 3531775"/>
              <a:gd name="connsiteY192" fmla="*/ 1756870 h 2810796"/>
              <a:gd name="connsiteX193" fmla="*/ 2159511 w 3531775"/>
              <a:gd name="connsiteY193" fmla="*/ 1814687 h 2810796"/>
              <a:gd name="connsiteX194" fmla="*/ 2273811 w 3531775"/>
              <a:gd name="connsiteY194" fmla="*/ 1816401 h 2810796"/>
              <a:gd name="connsiteX195" fmla="*/ 2259047 w 3531775"/>
              <a:gd name="connsiteY195" fmla="*/ 1841166 h 2810796"/>
              <a:gd name="connsiteX196" fmla="*/ 2328771 w 3531775"/>
              <a:gd name="connsiteY196" fmla="*/ 1850882 h 2810796"/>
              <a:gd name="connsiteX197" fmla="*/ 2380301 w 3531775"/>
              <a:gd name="connsiteY197" fmla="*/ 1913842 h 2810796"/>
              <a:gd name="connsiteX198" fmla="*/ 2444499 w 3531775"/>
              <a:gd name="connsiteY198" fmla="*/ 1915176 h 2810796"/>
              <a:gd name="connsiteX199" fmla="*/ 2493934 w 3531775"/>
              <a:gd name="connsiteY199" fmla="*/ 1942417 h 2810796"/>
              <a:gd name="connsiteX200" fmla="*/ 2460406 w 3531775"/>
              <a:gd name="connsiteY200" fmla="*/ 1945084 h 2810796"/>
              <a:gd name="connsiteX201" fmla="*/ 2446500 w 3531775"/>
              <a:gd name="connsiteY201" fmla="*/ 1988042 h 2810796"/>
              <a:gd name="connsiteX202" fmla="*/ 2473455 w 3531775"/>
              <a:gd name="connsiteY202" fmla="*/ 2000043 h 2810796"/>
              <a:gd name="connsiteX203" fmla="*/ 2542321 w 3531775"/>
              <a:gd name="connsiteY203" fmla="*/ 2028809 h 2810796"/>
              <a:gd name="connsiteX204" fmla="*/ 2520223 w 3531775"/>
              <a:gd name="connsiteY204" fmla="*/ 2049954 h 2810796"/>
              <a:gd name="connsiteX205" fmla="*/ 2625855 w 3531775"/>
              <a:gd name="connsiteY205" fmla="*/ 2108247 h 2810796"/>
              <a:gd name="connsiteX206" fmla="*/ 2540416 w 3531775"/>
              <a:gd name="connsiteY206" fmla="*/ 2098532 h 2810796"/>
              <a:gd name="connsiteX207" fmla="*/ 2543559 w 3531775"/>
              <a:gd name="connsiteY207" fmla="*/ 2131870 h 2810796"/>
              <a:gd name="connsiteX208" fmla="*/ 2564514 w 3531775"/>
              <a:gd name="connsiteY208" fmla="*/ 2132155 h 2810796"/>
              <a:gd name="connsiteX209" fmla="*/ 2595090 w 3531775"/>
              <a:gd name="connsiteY209" fmla="*/ 2181400 h 2810796"/>
              <a:gd name="connsiteX210" fmla="*/ 2595090 w 3531775"/>
              <a:gd name="connsiteY210" fmla="*/ 2181400 h 2810796"/>
              <a:gd name="connsiteX211" fmla="*/ 2595090 w 3531775"/>
              <a:gd name="connsiteY211" fmla="*/ 2181400 h 2810796"/>
              <a:gd name="connsiteX212" fmla="*/ 2595090 w 3531775"/>
              <a:gd name="connsiteY212" fmla="*/ 2181400 h 2810796"/>
              <a:gd name="connsiteX213" fmla="*/ 2595090 w 3531775"/>
              <a:gd name="connsiteY213" fmla="*/ 2181400 h 2810796"/>
              <a:gd name="connsiteX214" fmla="*/ 2661860 w 3531775"/>
              <a:gd name="connsiteY214" fmla="*/ 2204355 h 2810796"/>
              <a:gd name="connsiteX215" fmla="*/ 2640714 w 3531775"/>
              <a:gd name="connsiteY215" fmla="*/ 2205688 h 2810796"/>
              <a:gd name="connsiteX216" fmla="*/ 2682338 w 3531775"/>
              <a:gd name="connsiteY216" fmla="*/ 2211594 h 2810796"/>
              <a:gd name="connsiteX217" fmla="*/ 2748251 w 3531775"/>
              <a:gd name="connsiteY217" fmla="*/ 2186448 h 2810796"/>
              <a:gd name="connsiteX218" fmla="*/ 2787876 w 3531775"/>
              <a:gd name="connsiteY218" fmla="*/ 2220547 h 2810796"/>
              <a:gd name="connsiteX219" fmla="*/ 2836548 w 3531775"/>
              <a:gd name="connsiteY219" fmla="*/ 2174351 h 2810796"/>
              <a:gd name="connsiteX220" fmla="*/ 2853788 w 3531775"/>
              <a:gd name="connsiteY220" fmla="*/ 2167874 h 2810796"/>
              <a:gd name="connsiteX221" fmla="*/ 2841216 w 3531775"/>
              <a:gd name="connsiteY221" fmla="*/ 2194639 h 2810796"/>
              <a:gd name="connsiteX222" fmla="*/ 2846168 w 3531775"/>
              <a:gd name="connsiteY222" fmla="*/ 2234359 h 2810796"/>
              <a:gd name="connsiteX223" fmla="*/ 2863694 w 3531775"/>
              <a:gd name="connsiteY223" fmla="*/ 2235883 h 2810796"/>
              <a:gd name="connsiteX224" fmla="*/ 2873886 w 3531775"/>
              <a:gd name="connsiteY224" fmla="*/ 2225691 h 2810796"/>
              <a:gd name="connsiteX225" fmla="*/ 2916082 w 3531775"/>
              <a:gd name="connsiteY225" fmla="*/ 2187496 h 2810796"/>
              <a:gd name="connsiteX226" fmla="*/ 2922750 w 3531775"/>
              <a:gd name="connsiteY226" fmla="*/ 2218452 h 2810796"/>
              <a:gd name="connsiteX227" fmla="*/ 2950277 w 3531775"/>
              <a:gd name="connsiteY227" fmla="*/ 2179780 h 2810796"/>
              <a:gd name="connsiteX228" fmla="*/ 3003902 w 3531775"/>
              <a:gd name="connsiteY228" fmla="*/ 2179114 h 2810796"/>
              <a:gd name="connsiteX229" fmla="*/ 3022381 w 3531775"/>
              <a:gd name="connsiteY229" fmla="*/ 2092817 h 2810796"/>
              <a:gd name="connsiteX230" fmla="*/ 3048003 w 3531775"/>
              <a:gd name="connsiteY230" fmla="*/ 2149681 h 2810796"/>
              <a:gd name="connsiteX231" fmla="*/ 3074483 w 3531775"/>
              <a:gd name="connsiteY231" fmla="*/ 2140633 h 2810796"/>
              <a:gd name="connsiteX232" fmla="*/ 3076197 w 3531775"/>
              <a:gd name="connsiteY232" fmla="*/ 2107295 h 2810796"/>
              <a:gd name="connsiteX233" fmla="*/ 3086199 w 3531775"/>
              <a:gd name="connsiteY233" fmla="*/ 2068052 h 2810796"/>
              <a:gd name="connsiteX234" fmla="*/ 3112487 w 3531775"/>
              <a:gd name="connsiteY234" fmla="*/ 2088721 h 2810796"/>
              <a:gd name="connsiteX235" fmla="*/ 3127632 w 3531775"/>
              <a:gd name="connsiteY235" fmla="*/ 1994519 h 2810796"/>
              <a:gd name="connsiteX236" fmla="*/ 3131347 w 3531775"/>
              <a:gd name="connsiteY236" fmla="*/ 2046621 h 2810796"/>
              <a:gd name="connsiteX237" fmla="*/ 3184496 w 3531775"/>
              <a:gd name="connsiteY237" fmla="*/ 2061480 h 2810796"/>
              <a:gd name="connsiteX238" fmla="*/ 3176781 w 3531775"/>
              <a:gd name="connsiteY238" fmla="*/ 2042334 h 2810796"/>
              <a:gd name="connsiteX239" fmla="*/ 3212119 w 3531775"/>
              <a:gd name="connsiteY239" fmla="*/ 2002901 h 2810796"/>
              <a:gd name="connsiteX240" fmla="*/ 3212119 w 3531775"/>
              <a:gd name="connsiteY240" fmla="*/ 2002901 h 2810796"/>
              <a:gd name="connsiteX241" fmla="*/ 3205166 w 3531775"/>
              <a:gd name="connsiteY241" fmla="*/ 1950609 h 2810796"/>
              <a:gd name="connsiteX242" fmla="*/ 3222406 w 3531775"/>
              <a:gd name="connsiteY242" fmla="*/ 1939655 h 2810796"/>
              <a:gd name="connsiteX243" fmla="*/ 3200879 w 3531775"/>
              <a:gd name="connsiteY243" fmla="*/ 1916319 h 2810796"/>
              <a:gd name="connsiteX244" fmla="*/ 3144682 w 3531775"/>
              <a:gd name="connsiteY244" fmla="*/ 1872694 h 2810796"/>
              <a:gd name="connsiteX245" fmla="*/ 3159160 w 3531775"/>
              <a:gd name="connsiteY245" fmla="*/ 1824403 h 2810796"/>
              <a:gd name="connsiteX246" fmla="*/ 3077817 w 3531775"/>
              <a:gd name="connsiteY246" fmla="*/ 1793541 h 2810796"/>
              <a:gd name="connsiteX247" fmla="*/ 3144015 w 3531775"/>
              <a:gd name="connsiteY247" fmla="*/ 1773063 h 2810796"/>
              <a:gd name="connsiteX248" fmla="*/ 3139253 w 3531775"/>
              <a:gd name="connsiteY248" fmla="*/ 1751536 h 2810796"/>
              <a:gd name="connsiteX249" fmla="*/ 3107725 w 3531775"/>
              <a:gd name="connsiteY249" fmla="*/ 1747250 h 2810796"/>
              <a:gd name="connsiteX250" fmla="*/ 3070006 w 3531775"/>
              <a:gd name="connsiteY250" fmla="*/ 1731058 h 2810796"/>
              <a:gd name="connsiteX251" fmla="*/ 3096485 w 3531775"/>
              <a:gd name="connsiteY251" fmla="*/ 1708959 h 2810796"/>
              <a:gd name="connsiteX252" fmla="*/ 3047718 w 3531775"/>
              <a:gd name="connsiteY252" fmla="*/ 1703816 h 2810796"/>
              <a:gd name="connsiteX253" fmla="*/ 3024762 w 3531775"/>
              <a:gd name="connsiteY253" fmla="*/ 1654953 h 2810796"/>
              <a:gd name="connsiteX254" fmla="*/ 2973042 w 3531775"/>
              <a:gd name="connsiteY254" fmla="*/ 1680289 h 2810796"/>
              <a:gd name="connsiteX255" fmla="*/ 2936084 w 3531775"/>
              <a:gd name="connsiteY255" fmla="*/ 1680384 h 2810796"/>
              <a:gd name="connsiteX256" fmla="*/ 2961326 w 3531775"/>
              <a:gd name="connsiteY256" fmla="*/ 1659239 h 2810796"/>
              <a:gd name="connsiteX257" fmla="*/ 2975137 w 3531775"/>
              <a:gd name="connsiteY257" fmla="*/ 1616758 h 2810796"/>
              <a:gd name="connsiteX258" fmla="*/ 2959040 w 3531775"/>
              <a:gd name="connsiteY258" fmla="*/ 1607233 h 2810796"/>
              <a:gd name="connsiteX259" fmla="*/ 2926369 w 3531775"/>
              <a:gd name="connsiteY259" fmla="*/ 1621044 h 2810796"/>
              <a:gd name="connsiteX260" fmla="*/ 2882744 w 3531775"/>
              <a:gd name="connsiteY260" fmla="*/ 1627997 h 2810796"/>
              <a:gd name="connsiteX261" fmla="*/ 2892555 w 3531775"/>
              <a:gd name="connsiteY261" fmla="*/ 1593040 h 2810796"/>
              <a:gd name="connsiteX262" fmla="*/ 2782256 w 3531775"/>
              <a:gd name="connsiteY262" fmla="*/ 1609709 h 2810796"/>
              <a:gd name="connsiteX263" fmla="*/ 2840930 w 3531775"/>
              <a:gd name="connsiteY263" fmla="*/ 1590087 h 2810796"/>
              <a:gd name="connsiteX264" fmla="*/ 2837120 w 3531775"/>
              <a:gd name="connsiteY264" fmla="*/ 1530366 h 2810796"/>
              <a:gd name="connsiteX265" fmla="*/ 2819784 w 3531775"/>
              <a:gd name="connsiteY265" fmla="*/ 1544558 h 2810796"/>
              <a:gd name="connsiteX266" fmla="*/ 2835596 w 3531775"/>
              <a:gd name="connsiteY266" fmla="*/ 1559036 h 2810796"/>
              <a:gd name="connsiteX267" fmla="*/ 2767492 w 3531775"/>
              <a:gd name="connsiteY267" fmla="*/ 1518174 h 2810796"/>
              <a:gd name="connsiteX268" fmla="*/ 2767492 w 3531775"/>
              <a:gd name="connsiteY268" fmla="*/ 1518174 h 2810796"/>
              <a:gd name="connsiteX269" fmla="*/ 2767492 w 3531775"/>
              <a:gd name="connsiteY269" fmla="*/ 1518174 h 2810796"/>
              <a:gd name="connsiteX270" fmla="*/ 2688911 w 3531775"/>
              <a:gd name="connsiteY270" fmla="*/ 1543605 h 2810796"/>
              <a:gd name="connsiteX271" fmla="*/ 2757110 w 3531775"/>
              <a:gd name="connsiteY271" fmla="*/ 1503696 h 2810796"/>
              <a:gd name="connsiteX272" fmla="*/ 3109154 w 3531775"/>
              <a:gd name="connsiteY272" fmla="*/ 1629330 h 2810796"/>
              <a:gd name="connsiteX273" fmla="*/ 3224025 w 3531775"/>
              <a:gd name="connsiteY273" fmla="*/ 2006711 h 2810796"/>
              <a:gd name="connsiteX274" fmla="*/ 3224025 w 3531775"/>
              <a:gd name="connsiteY274" fmla="*/ 2006711 h 2810796"/>
              <a:gd name="connsiteX275" fmla="*/ 2986091 w 3531775"/>
              <a:gd name="connsiteY275" fmla="*/ 2261124 h 2810796"/>
              <a:gd name="connsiteX276" fmla="*/ 2587565 w 3531775"/>
              <a:gd name="connsiteY276" fmla="*/ 2190163 h 2810796"/>
              <a:gd name="connsiteX277" fmla="*/ 2587565 w 3531775"/>
              <a:gd name="connsiteY277" fmla="*/ 2190163 h 2810796"/>
              <a:gd name="connsiteX278" fmla="*/ 2587565 w 3531775"/>
              <a:gd name="connsiteY278" fmla="*/ 2190163 h 2810796"/>
              <a:gd name="connsiteX279" fmla="*/ 2164750 w 3531775"/>
              <a:gd name="connsiteY279" fmla="*/ 1865360 h 2810796"/>
              <a:gd name="connsiteX280" fmla="*/ 1818230 w 3531775"/>
              <a:gd name="connsiteY280" fmla="*/ 1996329 h 2810796"/>
              <a:gd name="connsiteX281" fmla="*/ 1818230 w 3531775"/>
              <a:gd name="connsiteY281" fmla="*/ 1996329 h 2810796"/>
              <a:gd name="connsiteX282" fmla="*/ 1818230 w 3531775"/>
              <a:gd name="connsiteY282" fmla="*/ 1996329 h 2810796"/>
              <a:gd name="connsiteX283" fmla="*/ 1588011 w 3531775"/>
              <a:gd name="connsiteY283" fmla="*/ 2379424 h 2810796"/>
              <a:gd name="connsiteX284" fmla="*/ 1266447 w 3531775"/>
              <a:gd name="connsiteY284" fmla="*/ 2418286 h 2810796"/>
              <a:gd name="connsiteX285" fmla="*/ 1266447 w 3531775"/>
              <a:gd name="connsiteY285" fmla="*/ 2418286 h 2810796"/>
              <a:gd name="connsiteX286" fmla="*/ 1266447 w 3531775"/>
              <a:gd name="connsiteY286" fmla="*/ 2418286 h 2810796"/>
              <a:gd name="connsiteX287" fmla="*/ 1198915 w 3531775"/>
              <a:gd name="connsiteY287" fmla="*/ 2238264 h 2810796"/>
              <a:gd name="connsiteX288" fmla="*/ 1247683 w 3531775"/>
              <a:gd name="connsiteY288" fmla="*/ 1486170 h 2810796"/>
              <a:gd name="connsiteX289" fmla="*/ 1081281 w 3531775"/>
              <a:gd name="connsiteY289" fmla="*/ 1396158 h 2810796"/>
              <a:gd name="connsiteX290" fmla="*/ 608079 w 3531775"/>
              <a:gd name="connsiteY290" fmla="*/ 1664763 h 2810796"/>
              <a:gd name="connsiteX291" fmla="*/ 577980 w 3531775"/>
              <a:gd name="connsiteY291" fmla="*/ 1683718 h 2810796"/>
              <a:gd name="connsiteX292" fmla="*/ 259369 w 3531775"/>
              <a:gd name="connsiteY292" fmla="*/ 1753917 h 2810796"/>
              <a:gd name="connsiteX293" fmla="*/ 124590 w 3531775"/>
              <a:gd name="connsiteY293" fmla="*/ 1357963 h 2810796"/>
              <a:gd name="connsiteX294" fmla="*/ 123447 w 3531775"/>
              <a:gd name="connsiteY294" fmla="*/ 1357963 h 2810796"/>
              <a:gd name="connsiteX295" fmla="*/ 105254 w 3531775"/>
              <a:gd name="connsiteY295" fmla="*/ 1652762 h 2810796"/>
              <a:gd name="connsiteX296" fmla="*/ 477015 w 3531775"/>
              <a:gd name="connsiteY296" fmla="*/ 1740868 h 2810796"/>
              <a:gd name="connsiteX297" fmla="*/ 586743 w 3531775"/>
              <a:gd name="connsiteY297" fmla="*/ 1682480 h 2810796"/>
              <a:gd name="connsiteX298" fmla="*/ 755907 w 3531775"/>
              <a:gd name="connsiteY298" fmla="*/ 1555226 h 2810796"/>
              <a:gd name="connsiteX299" fmla="*/ 981173 w 3531775"/>
              <a:gd name="connsiteY299" fmla="*/ 1414446 h 2810796"/>
              <a:gd name="connsiteX300" fmla="*/ 1296546 w 3531775"/>
              <a:gd name="connsiteY300" fmla="*/ 1598470 h 2810796"/>
              <a:gd name="connsiteX301" fmla="*/ 1201391 w 3531775"/>
              <a:gd name="connsiteY301" fmla="*/ 2138156 h 2810796"/>
              <a:gd name="connsiteX302" fmla="*/ 1262447 w 3531775"/>
              <a:gd name="connsiteY302" fmla="*/ 2422001 h 2810796"/>
              <a:gd name="connsiteX303" fmla="*/ 1262447 w 3531775"/>
              <a:gd name="connsiteY303" fmla="*/ 2422001 h 2810796"/>
              <a:gd name="connsiteX304" fmla="*/ 1607918 w 3531775"/>
              <a:gd name="connsiteY304" fmla="*/ 2363518 h 2810796"/>
              <a:gd name="connsiteX305" fmla="*/ 1823088 w 3531775"/>
              <a:gd name="connsiteY305" fmla="*/ 2000139 h 2810796"/>
              <a:gd name="connsiteX306" fmla="*/ 1823088 w 3531775"/>
              <a:gd name="connsiteY306" fmla="*/ 2000139 h 2810796"/>
              <a:gd name="connsiteX307" fmla="*/ 2063118 w 3531775"/>
              <a:gd name="connsiteY307" fmla="*/ 1862217 h 2810796"/>
              <a:gd name="connsiteX308" fmla="*/ 2583088 w 3531775"/>
              <a:gd name="connsiteY308" fmla="*/ 2195401 h 2810796"/>
              <a:gd name="connsiteX309" fmla="*/ 2583088 w 3531775"/>
              <a:gd name="connsiteY309" fmla="*/ 2195401 h 2810796"/>
              <a:gd name="connsiteX310" fmla="*/ 3231169 w 3531775"/>
              <a:gd name="connsiteY310" fmla="*/ 2008902 h 2810796"/>
              <a:gd name="connsiteX311" fmla="*/ 3231169 w 3531775"/>
              <a:gd name="connsiteY311" fmla="*/ 2008902 h 2810796"/>
              <a:gd name="connsiteX312" fmla="*/ 3231169 w 3531775"/>
              <a:gd name="connsiteY312" fmla="*/ 2008902 h 2810796"/>
              <a:gd name="connsiteX313" fmla="*/ 3193355 w 3531775"/>
              <a:gd name="connsiteY313" fmla="*/ 1713912 h 2810796"/>
              <a:gd name="connsiteX314" fmla="*/ 2769587 w 3531775"/>
              <a:gd name="connsiteY314" fmla="*/ 1496457 h 2810796"/>
              <a:gd name="connsiteX315" fmla="*/ 2769587 w 3531775"/>
              <a:gd name="connsiteY315" fmla="*/ 1496457 h 2810796"/>
              <a:gd name="connsiteX316" fmla="*/ 2769587 w 3531775"/>
              <a:gd name="connsiteY316" fmla="*/ 1496457 h 2810796"/>
              <a:gd name="connsiteX317" fmla="*/ 2763015 w 3531775"/>
              <a:gd name="connsiteY317" fmla="*/ 1495885 h 2810796"/>
              <a:gd name="connsiteX318" fmla="*/ 2768349 w 3531775"/>
              <a:gd name="connsiteY318" fmla="*/ 1487027 h 2810796"/>
              <a:gd name="connsiteX319" fmla="*/ 2770445 w 3531775"/>
              <a:gd name="connsiteY319" fmla="*/ 1487217 h 2810796"/>
              <a:gd name="connsiteX320" fmla="*/ 3200879 w 3531775"/>
              <a:gd name="connsiteY320" fmla="*/ 1709245 h 2810796"/>
              <a:gd name="connsiteX321" fmla="*/ 3239075 w 3531775"/>
              <a:gd name="connsiteY321" fmla="*/ 2012236 h 2810796"/>
              <a:gd name="connsiteX322" fmla="*/ 2578040 w 3531775"/>
              <a:gd name="connsiteY322" fmla="*/ 2201497 h 2810796"/>
              <a:gd name="connsiteX323" fmla="*/ 2578040 w 3531775"/>
              <a:gd name="connsiteY323" fmla="*/ 2201497 h 2810796"/>
              <a:gd name="connsiteX324" fmla="*/ 2578040 w 3531775"/>
              <a:gd name="connsiteY324" fmla="*/ 2201497 h 2810796"/>
              <a:gd name="connsiteX325" fmla="*/ 2165893 w 3531775"/>
              <a:gd name="connsiteY325" fmla="*/ 1879933 h 2810796"/>
              <a:gd name="connsiteX326" fmla="*/ 1923958 w 3531775"/>
              <a:gd name="connsiteY326" fmla="*/ 1916224 h 2810796"/>
              <a:gd name="connsiteX327" fmla="*/ 1621254 w 3531775"/>
              <a:gd name="connsiteY327" fmla="*/ 2357136 h 2810796"/>
              <a:gd name="connsiteX328" fmla="*/ 1257875 w 3531775"/>
              <a:gd name="connsiteY328" fmla="*/ 2426478 h 2810796"/>
              <a:gd name="connsiteX329" fmla="*/ 1257875 w 3531775"/>
              <a:gd name="connsiteY329" fmla="*/ 2426478 h 2810796"/>
              <a:gd name="connsiteX330" fmla="*/ 1257875 w 3531775"/>
              <a:gd name="connsiteY330" fmla="*/ 2426478 h 2810796"/>
              <a:gd name="connsiteX331" fmla="*/ 1202820 w 3531775"/>
              <a:gd name="connsiteY331" fmla="*/ 2329513 h 2810796"/>
              <a:gd name="connsiteX332" fmla="*/ 1291212 w 3531775"/>
              <a:gd name="connsiteY332" fmla="*/ 1600089 h 2810796"/>
              <a:gd name="connsiteX333" fmla="*/ 1291212 w 3531775"/>
              <a:gd name="connsiteY333" fmla="*/ 1600089 h 2810796"/>
              <a:gd name="connsiteX334" fmla="*/ 1291212 w 3531775"/>
              <a:gd name="connsiteY334" fmla="*/ 1600089 h 2810796"/>
              <a:gd name="connsiteX335" fmla="*/ 975935 w 3531775"/>
              <a:gd name="connsiteY335" fmla="*/ 1421781 h 2810796"/>
              <a:gd name="connsiteX336" fmla="*/ 591410 w 3531775"/>
              <a:gd name="connsiteY336" fmla="*/ 1685052 h 2810796"/>
              <a:gd name="connsiteX337" fmla="*/ 572265 w 3531775"/>
              <a:gd name="connsiteY337" fmla="*/ 1697911 h 2810796"/>
              <a:gd name="connsiteX338" fmla="*/ 572265 w 3531775"/>
              <a:gd name="connsiteY338" fmla="*/ 1697911 h 2810796"/>
              <a:gd name="connsiteX339" fmla="*/ 572265 w 3531775"/>
              <a:gd name="connsiteY339" fmla="*/ 1697911 h 2810796"/>
              <a:gd name="connsiteX340" fmla="*/ 121923 w 3531775"/>
              <a:gd name="connsiteY340" fmla="*/ 1358154 h 2810796"/>
              <a:gd name="connsiteX341" fmla="*/ 120590 w 3531775"/>
              <a:gd name="connsiteY341" fmla="*/ 1358058 h 2810796"/>
              <a:gd name="connsiteX342" fmla="*/ 479682 w 3531775"/>
              <a:gd name="connsiteY342" fmla="*/ 1749250 h 2810796"/>
              <a:gd name="connsiteX343" fmla="*/ 591220 w 3531775"/>
              <a:gd name="connsiteY343" fmla="*/ 1690481 h 2810796"/>
              <a:gd name="connsiteX344" fmla="*/ 761813 w 3531775"/>
              <a:gd name="connsiteY344" fmla="*/ 1562941 h 2810796"/>
              <a:gd name="connsiteX345" fmla="*/ 977459 w 3531775"/>
              <a:gd name="connsiteY345" fmla="*/ 1426638 h 2810796"/>
              <a:gd name="connsiteX346" fmla="*/ 1285783 w 3531775"/>
              <a:gd name="connsiteY346" fmla="*/ 1601517 h 2810796"/>
              <a:gd name="connsiteX347" fmla="*/ 1189390 w 3531775"/>
              <a:gd name="connsiteY347" fmla="*/ 2136156 h 2810796"/>
              <a:gd name="connsiteX348" fmla="*/ 1253112 w 3531775"/>
              <a:gd name="connsiteY348" fmla="*/ 2430859 h 2810796"/>
              <a:gd name="connsiteX349" fmla="*/ 1253112 w 3531775"/>
              <a:gd name="connsiteY349" fmla="*/ 2430859 h 2810796"/>
              <a:gd name="connsiteX350" fmla="*/ 1618396 w 3531775"/>
              <a:gd name="connsiteY350" fmla="*/ 2371900 h 2810796"/>
              <a:gd name="connsiteX351" fmla="*/ 1833947 w 3531775"/>
              <a:gd name="connsiteY351" fmla="*/ 2009187 h 2810796"/>
              <a:gd name="connsiteX352" fmla="*/ 1833947 w 3531775"/>
              <a:gd name="connsiteY352" fmla="*/ 2009187 h 2810796"/>
              <a:gd name="connsiteX353" fmla="*/ 2163702 w 3531775"/>
              <a:gd name="connsiteY353" fmla="*/ 1887267 h 2810796"/>
              <a:gd name="connsiteX354" fmla="*/ 2756538 w 3531775"/>
              <a:gd name="connsiteY354" fmla="*/ 2303129 h 2810796"/>
              <a:gd name="connsiteX355" fmla="*/ 3246314 w 3531775"/>
              <a:gd name="connsiteY355" fmla="*/ 1786303 h 2810796"/>
              <a:gd name="connsiteX356" fmla="*/ 2772254 w 3531775"/>
              <a:gd name="connsiteY356" fmla="*/ 1478074 h 2810796"/>
              <a:gd name="connsiteX357" fmla="*/ 2776255 w 3531775"/>
              <a:gd name="connsiteY357" fmla="*/ 1423495 h 2810796"/>
              <a:gd name="connsiteX358" fmla="*/ 2776255 w 3531775"/>
              <a:gd name="connsiteY358" fmla="*/ 1423495 h 2810796"/>
              <a:gd name="connsiteX359" fmla="*/ 2719772 w 3531775"/>
              <a:gd name="connsiteY359" fmla="*/ 1351200 h 2810796"/>
              <a:gd name="connsiteX360" fmla="*/ 2694531 w 3531775"/>
              <a:gd name="connsiteY360" fmla="*/ 1342914 h 2810796"/>
              <a:gd name="connsiteX361" fmla="*/ 2652335 w 3531775"/>
              <a:gd name="connsiteY361" fmla="*/ 1344057 h 2810796"/>
              <a:gd name="connsiteX362" fmla="*/ 2636237 w 3531775"/>
              <a:gd name="connsiteY362" fmla="*/ 1341485 h 2810796"/>
              <a:gd name="connsiteX363" fmla="*/ 2638047 w 3531775"/>
              <a:gd name="connsiteY363" fmla="*/ 1348057 h 2810796"/>
              <a:gd name="connsiteX364" fmla="*/ 2632809 w 3531775"/>
              <a:gd name="connsiteY364" fmla="*/ 1349962 h 2810796"/>
              <a:gd name="connsiteX365" fmla="*/ 2581374 w 3531775"/>
              <a:gd name="connsiteY365" fmla="*/ 1382633 h 2810796"/>
              <a:gd name="connsiteX366" fmla="*/ 2556037 w 3531775"/>
              <a:gd name="connsiteY366" fmla="*/ 1377775 h 2810796"/>
              <a:gd name="connsiteX367" fmla="*/ 2557751 w 3531775"/>
              <a:gd name="connsiteY367" fmla="*/ 1387015 h 2810796"/>
              <a:gd name="connsiteX368" fmla="*/ 2558704 w 3531775"/>
              <a:gd name="connsiteY368" fmla="*/ 1389205 h 2810796"/>
              <a:gd name="connsiteX369" fmla="*/ 2570610 w 3531775"/>
              <a:gd name="connsiteY369" fmla="*/ 1389491 h 2810796"/>
              <a:gd name="connsiteX370" fmla="*/ 2565086 w 3531775"/>
              <a:gd name="connsiteY370" fmla="*/ 1393491 h 2810796"/>
              <a:gd name="connsiteX371" fmla="*/ 2564419 w 3531775"/>
              <a:gd name="connsiteY371" fmla="*/ 1399492 h 2810796"/>
              <a:gd name="connsiteX372" fmla="*/ 2559752 w 3531775"/>
              <a:gd name="connsiteY372" fmla="*/ 1404731 h 2810796"/>
              <a:gd name="connsiteX373" fmla="*/ 2553751 w 3531775"/>
              <a:gd name="connsiteY373" fmla="*/ 1411875 h 2810796"/>
              <a:gd name="connsiteX374" fmla="*/ 2546988 w 3531775"/>
              <a:gd name="connsiteY374" fmla="*/ 1420542 h 2810796"/>
              <a:gd name="connsiteX375" fmla="*/ 2529653 w 3531775"/>
              <a:gd name="connsiteY375" fmla="*/ 1414923 h 2810796"/>
              <a:gd name="connsiteX376" fmla="*/ 2532034 w 3531775"/>
              <a:gd name="connsiteY376" fmla="*/ 1419590 h 2810796"/>
              <a:gd name="connsiteX377" fmla="*/ 2530510 w 3531775"/>
              <a:gd name="connsiteY377" fmla="*/ 1427115 h 2810796"/>
              <a:gd name="connsiteX378" fmla="*/ 2539083 w 3531775"/>
              <a:gd name="connsiteY378" fmla="*/ 1431496 h 2810796"/>
              <a:gd name="connsiteX379" fmla="*/ 2537177 w 3531775"/>
              <a:gd name="connsiteY379" fmla="*/ 1434258 h 2810796"/>
              <a:gd name="connsiteX380" fmla="*/ 2529367 w 3531775"/>
              <a:gd name="connsiteY380" fmla="*/ 1437021 h 2810796"/>
              <a:gd name="connsiteX381" fmla="*/ 2533082 w 3531775"/>
              <a:gd name="connsiteY381" fmla="*/ 1440450 h 2810796"/>
              <a:gd name="connsiteX382" fmla="*/ 2525176 w 3531775"/>
              <a:gd name="connsiteY382" fmla="*/ 1440545 h 2810796"/>
              <a:gd name="connsiteX383" fmla="*/ 2527557 w 3531775"/>
              <a:gd name="connsiteY383" fmla="*/ 1449213 h 2810796"/>
              <a:gd name="connsiteX384" fmla="*/ 2512603 w 3531775"/>
              <a:gd name="connsiteY384" fmla="*/ 1474168 h 2810796"/>
              <a:gd name="connsiteX385" fmla="*/ 1901384 w 3531775"/>
              <a:gd name="connsiteY385" fmla="*/ 1411399 h 2810796"/>
              <a:gd name="connsiteX386" fmla="*/ 1647447 w 3531775"/>
              <a:gd name="connsiteY386" fmla="*/ 1050306 h 2810796"/>
              <a:gd name="connsiteX387" fmla="*/ 1915957 w 3531775"/>
              <a:gd name="connsiteY387" fmla="*/ 718359 h 2810796"/>
              <a:gd name="connsiteX388" fmla="*/ 1912909 w 3531775"/>
              <a:gd name="connsiteY388" fmla="*/ 707882 h 2810796"/>
              <a:gd name="connsiteX389" fmla="*/ 1637065 w 3531775"/>
              <a:gd name="connsiteY389" fmla="*/ 1049448 h 2810796"/>
              <a:gd name="connsiteX390" fmla="*/ 1896812 w 3531775"/>
              <a:gd name="connsiteY390" fmla="*/ 1420257 h 2810796"/>
              <a:gd name="connsiteX391" fmla="*/ 2506698 w 3531775"/>
              <a:gd name="connsiteY391" fmla="*/ 1483884 h 2810796"/>
              <a:gd name="connsiteX392" fmla="*/ 2500983 w 3531775"/>
              <a:gd name="connsiteY392" fmla="*/ 1493599 h 2810796"/>
              <a:gd name="connsiteX393" fmla="*/ 1892430 w 3531775"/>
              <a:gd name="connsiteY393" fmla="*/ 1429210 h 2810796"/>
              <a:gd name="connsiteX394" fmla="*/ 1626873 w 3531775"/>
              <a:gd name="connsiteY394" fmla="*/ 1048782 h 2810796"/>
              <a:gd name="connsiteX395" fmla="*/ 1910051 w 3531775"/>
              <a:gd name="connsiteY395" fmla="*/ 697500 h 2810796"/>
              <a:gd name="connsiteX396" fmla="*/ 1909956 w 3531775"/>
              <a:gd name="connsiteY396" fmla="*/ 697214 h 2810796"/>
              <a:gd name="connsiteX397" fmla="*/ 1910623 w 3531775"/>
              <a:gd name="connsiteY397" fmla="*/ 696833 h 2810796"/>
              <a:gd name="connsiteX398" fmla="*/ 1909956 w 3531775"/>
              <a:gd name="connsiteY398" fmla="*/ 697023 h 2810796"/>
              <a:gd name="connsiteX399" fmla="*/ 1907575 w 3531775"/>
              <a:gd name="connsiteY399" fmla="*/ 688165 h 2810796"/>
              <a:gd name="connsiteX400" fmla="*/ 1622968 w 3531775"/>
              <a:gd name="connsiteY400" fmla="*/ 1009920 h 2810796"/>
              <a:gd name="connsiteX401" fmla="*/ 1888620 w 3531775"/>
              <a:gd name="connsiteY401" fmla="*/ 1436830 h 2810796"/>
              <a:gd name="connsiteX402" fmla="*/ 2495934 w 3531775"/>
              <a:gd name="connsiteY402" fmla="*/ 1501981 h 2810796"/>
              <a:gd name="connsiteX403" fmla="*/ 2459930 w 3531775"/>
              <a:gd name="connsiteY403" fmla="*/ 1565704 h 2810796"/>
              <a:gd name="connsiteX404" fmla="*/ 2360965 w 3531775"/>
              <a:gd name="connsiteY404" fmla="*/ 1616281 h 2810796"/>
              <a:gd name="connsiteX405" fmla="*/ 2361632 w 3531775"/>
              <a:gd name="connsiteY405" fmla="*/ 1579134 h 2810796"/>
              <a:gd name="connsiteX406" fmla="*/ 2308292 w 3531775"/>
              <a:gd name="connsiteY406" fmla="*/ 1613709 h 2810796"/>
              <a:gd name="connsiteX407" fmla="*/ 2244951 w 3531775"/>
              <a:gd name="connsiteY407" fmla="*/ 1579134 h 2810796"/>
              <a:gd name="connsiteX408" fmla="*/ 2183705 w 3531775"/>
              <a:gd name="connsiteY408" fmla="*/ 1637236 h 2810796"/>
              <a:gd name="connsiteX409" fmla="*/ 2124459 w 3531775"/>
              <a:gd name="connsiteY409" fmla="*/ 1649619 h 2810796"/>
              <a:gd name="connsiteX410" fmla="*/ 2151605 w 3531775"/>
              <a:gd name="connsiteY410" fmla="*/ 1620282 h 2810796"/>
              <a:gd name="connsiteX411" fmla="*/ 2147700 w 3531775"/>
              <a:gd name="connsiteY411" fmla="*/ 1572085 h 2810796"/>
              <a:gd name="connsiteX412" fmla="*/ 2122364 w 3531775"/>
              <a:gd name="connsiteY412" fmla="*/ 1566942 h 2810796"/>
              <a:gd name="connsiteX413" fmla="*/ 2094265 w 3531775"/>
              <a:gd name="connsiteY413" fmla="*/ 1582658 h 2810796"/>
              <a:gd name="connsiteX414" fmla="*/ 2019875 w 3531775"/>
              <a:gd name="connsiteY414" fmla="*/ 1597517 h 2810796"/>
              <a:gd name="connsiteX415" fmla="*/ 2028733 w 3531775"/>
              <a:gd name="connsiteY415" fmla="*/ 1559703 h 2810796"/>
              <a:gd name="connsiteX416" fmla="*/ 1871666 w 3531775"/>
              <a:gd name="connsiteY416" fmla="*/ 1550559 h 2810796"/>
              <a:gd name="connsiteX417" fmla="*/ 1957391 w 3531775"/>
              <a:gd name="connsiteY417" fmla="*/ 1550178 h 2810796"/>
              <a:gd name="connsiteX418" fmla="*/ 1980346 w 3531775"/>
              <a:gd name="connsiteY418" fmla="*/ 1516364 h 2810796"/>
              <a:gd name="connsiteX419" fmla="*/ 1959010 w 3531775"/>
              <a:gd name="connsiteY419" fmla="*/ 1485312 h 2810796"/>
              <a:gd name="connsiteX420" fmla="*/ 1935769 w 3531775"/>
              <a:gd name="connsiteY420" fmla="*/ 1496171 h 2810796"/>
              <a:gd name="connsiteX421" fmla="*/ 1882238 w 3531775"/>
              <a:gd name="connsiteY421" fmla="*/ 1449975 h 2810796"/>
              <a:gd name="connsiteX422" fmla="*/ 1882143 w 3531775"/>
              <a:gd name="connsiteY422" fmla="*/ 1449975 h 2810796"/>
              <a:gd name="connsiteX423" fmla="*/ 1865570 w 3531775"/>
              <a:gd name="connsiteY423" fmla="*/ 1469596 h 2810796"/>
              <a:gd name="connsiteX424" fmla="*/ 1794418 w 3531775"/>
              <a:gd name="connsiteY424" fmla="*/ 1432639 h 2810796"/>
              <a:gd name="connsiteX425" fmla="*/ 1822993 w 3531775"/>
              <a:gd name="connsiteY425" fmla="*/ 1431401 h 2810796"/>
              <a:gd name="connsiteX426" fmla="*/ 1780226 w 3531775"/>
              <a:gd name="connsiteY426" fmla="*/ 1409779 h 2810796"/>
              <a:gd name="connsiteX427" fmla="*/ 1752889 w 3531775"/>
              <a:gd name="connsiteY427" fmla="*/ 1427972 h 2810796"/>
              <a:gd name="connsiteX428" fmla="*/ 1660592 w 3531775"/>
              <a:gd name="connsiteY428" fmla="*/ 1412161 h 2810796"/>
              <a:gd name="connsiteX429" fmla="*/ 1636208 w 3531775"/>
              <a:gd name="connsiteY429" fmla="*/ 1328245 h 2810796"/>
              <a:gd name="connsiteX430" fmla="*/ 1543244 w 3531775"/>
              <a:gd name="connsiteY430" fmla="*/ 1299861 h 2810796"/>
              <a:gd name="connsiteX431" fmla="*/ 1494285 w 3531775"/>
              <a:gd name="connsiteY431" fmla="*/ 1234805 h 2810796"/>
              <a:gd name="connsiteX432" fmla="*/ 1507620 w 3531775"/>
              <a:gd name="connsiteY432" fmla="*/ 1242044 h 2810796"/>
              <a:gd name="connsiteX433" fmla="*/ 1578867 w 3531775"/>
              <a:gd name="connsiteY433" fmla="*/ 1224042 h 2810796"/>
              <a:gd name="connsiteX434" fmla="*/ 1570295 w 3531775"/>
              <a:gd name="connsiteY434" fmla="*/ 1192895 h 2810796"/>
              <a:gd name="connsiteX435" fmla="*/ 1553340 w 3531775"/>
              <a:gd name="connsiteY435" fmla="*/ 1176226 h 2810796"/>
              <a:gd name="connsiteX436" fmla="*/ 1501905 w 3531775"/>
              <a:gd name="connsiteY436" fmla="*/ 1077166 h 2810796"/>
              <a:gd name="connsiteX437" fmla="*/ 1541434 w 3531775"/>
              <a:gd name="connsiteY437" fmla="*/ 1079452 h 2810796"/>
              <a:gd name="connsiteX438" fmla="*/ 1513145 w 3531775"/>
              <a:gd name="connsiteY438" fmla="*/ 995156 h 2810796"/>
              <a:gd name="connsiteX439" fmla="*/ 1574295 w 3531775"/>
              <a:gd name="connsiteY439" fmla="*/ 919813 h 2810796"/>
              <a:gd name="connsiteX440" fmla="*/ 1553150 w 3531775"/>
              <a:gd name="connsiteY440" fmla="*/ 821229 h 2810796"/>
              <a:gd name="connsiteX441" fmla="*/ 1582963 w 3531775"/>
              <a:gd name="connsiteY441" fmla="*/ 748839 h 2810796"/>
              <a:gd name="connsiteX442" fmla="*/ 1586297 w 3531775"/>
              <a:gd name="connsiteY442" fmla="*/ 778081 h 2810796"/>
              <a:gd name="connsiteX443" fmla="*/ 1649733 w 3531775"/>
              <a:gd name="connsiteY443" fmla="*/ 807799 h 2810796"/>
              <a:gd name="connsiteX444" fmla="*/ 1700787 w 3531775"/>
              <a:gd name="connsiteY444" fmla="*/ 684736 h 2810796"/>
              <a:gd name="connsiteX445" fmla="*/ 1726505 w 3531775"/>
              <a:gd name="connsiteY445" fmla="*/ 717026 h 2810796"/>
              <a:gd name="connsiteX446" fmla="*/ 1828136 w 3531775"/>
              <a:gd name="connsiteY446" fmla="*/ 598630 h 2810796"/>
              <a:gd name="connsiteX447" fmla="*/ 1779464 w 3531775"/>
              <a:gd name="connsiteY447" fmla="*/ 665972 h 2810796"/>
              <a:gd name="connsiteX448" fmla="*/ 1817278 w 3531775"/>
              <a:gd name="connsiteY448" fmla="*/ 714073 h 2810796"/>
              <a:gd name="connsiteX449" fmla="*/ 1845377 w 3531775"/>
              <a:gd name="connsiteY449" fmla="*/ 694356 h 2810796"/>
              <a:gd name="connsiteX450" fmla="*/ 1827660 w 3531775"/>
              <a:gd name="connsiteY450" fmla="*/ 689118 h 2810796"/>
              <a:gd name="connsiteX451" fmla="*/ 1903479 w 3531775"/>
              <a:gd name="connsiteY451" fmla="*/ 672925 h 2810796"/>
              <a:gd name="connsiteX452" fmla="*/ 1903479 w 3531775"/>
              <a:gd name="connsiteY452" fmla="*/ 672925 h 2810796"/>
              <a:gd name="connsiteX453" fmla="*/ 1903955 w 3531775"/>
              <a:gd name="connsiteY453" fmla="*/ 673782 h 2810796"/>
              <a:gd name="connsiteX454" fmla="*/ 1894335 w 3531775"/>
              <a:gd name="connsiteY454" fmla="*/ 577485 h 2810796"/>
              <a:gd name="connsiteX455" fmla="*/ 1866046 w 3531775"/>
              <a:gd name="connsiteY455" fmla="*/ 491188 h 2810796"/>
              <a:gd name="connsiteX456" fmla="*/ 1864046 w 3531775"/>
              <a:gd name="connsiteY456" fmla="*/ 490236 h 2810796"/>
              <a:gd name="connsiteX457" fmla="*/ 1864236 w 3531775"/>
              <a:gd name="connsiteY457" fmla="*/ 490331 h 2810796"/>
              <a:gd name="connsiteX458" fmla="*/ 1864046 w 3531775"/>
              <a:gd name="connsiteY458" fmla="*/ 490236 h 2810796"/>
              <a:gd name="connsiteX459" fmla="*/ 1864141 w 3531775"/>
              <a:gd name="connsiteY459" fmla="*/ 490236 h 2810796"/>
              <a:gd name="connsiteX460" fmla="*/ 1860426 w 3531775"/>
              <a:gd name="connsiteY460" fmla="*/ 488521 h 2810796"/>
              <a:gd name="connsiteX461" fmla="*/ 1860902 w 3531775"/>
              <a:gd name="connsiteY461" fmla="*/ 488712 h 2810796"/>
              <a:gd name="connsiteX462" fmla="*/ 1859379 w 3531775"/>
              <a:gd name="connsiteY462" fmla="*/ 488045 h 2810796"/>
              <a:gd name="connsiteX463" fmla="*/ 1860331 w 3531775"/>
              <a:gd name="connsiteY463" fmla="*/ 488521 h 2810796"/>
              <a:gd name="connsiteX464" fmla="*/ 1808420 w 3531775"/>
              <a:gd name="connsiteY464" fmla="*/ 474424 h 2810796"/>
              <a:gd name="connsiteX465" fmla="*/ 1808705 w 3531775"/>
              <a:gd name="connsiteY465" fmla="*/ 474424 h 2810796"/>
              <a:gd name="connsiteX466" fmla="*/ 1808324 w 3531775"/>
              <a:gd name="connsiteY466" fmla="*/ 474424 h 2810796"/>
              <a:gd name="connsiteX467" fmla="*/ 1808420 w 3531775"/>
              <a:gd name="connsiteY467" fmla="*/ 474424 h 2810796"/>
              <a:gd name="connsiteX468" fmla="*/ 1803943 w 3531775"/>
              <a:gd name="connsiteY468" fmla="*/ 474138 h 2810796"/>
              <a:gd name="connsiteX469" fmla="*/ 1803943 w 3531775"/>
              <a:gd name="connsiteY469" fmla="*/ 474138 h 2810796"/>
              <a:gd name="connsiteX470" fmla="*/ 1803752 w 3531775"/>
              <a:gd name="connsiteY470" fmla="*/ 474138 h 2810796"/>
              <a:gd name="connsiteX471" fmla="*/ 1803848 w 3531775"/>
              <a:gd name="connsiteY471" fmla="*/ 474138 h 2810796"/>
              <a:gd name="connsiteX472" fmla="*/ 1798704 w 3531775"/>
              <a:gd name="connsiteY472" fmla="*/ 474043 h 2810796"/>
              <a:gd name="connsiteX473" fmla="*/ 1799942 w 3531775"/>
              <a:gd name="connsiteY473" fmla="*/ 474043 h 2810796"/>
              <a:gd name="connsiteX474" fmla="*/ 1798514 w 3531775"/>
              <a:gd name="connsiteY474" fmla="*/ 474043 h 2810796"/>
              <a:gd name="connsiteX475" fmla="*/ 1798799 w 3531775"/>
              <a:gd name="connsiteY475" fmla="*/ 474043 h 2810796"/>
              <a:gd name="connsiteX476" fmla="*/ 1793751 w 3531775"/>
              <a:gd name="connsiteY476" fmla="*/ 474138 h 2810796"/>
              <a:gd name="connsiteX477" fmla="*/ 1795275 w 3531775"/>
              <a:gd name="connsiteY477" fmla="*/ 474043 h 2810796"/>
              <a:gd name="connsiteX478" fmla="*/ 1793465 w 3531775"/>
              <a:gd name="connsiteY478" fmla="*/ 474138 h 2810796"/>
              <a:gd name="connsiteX479" fmla="*/ 1793846 w 3531775"/>
              <a:gd name="connsiteY479" fmla="*/ 474138 h 2810796"/>
              <a:gd name="connsiteX480" fmla="*/ 1788608 w 3531775"/>
              <a:gd name="connsiteY480" fmla="*/ 474519 h 2810796"/>
              <a:gd name="connsiteX481" fmla="*/ 1788798 w 3531775"/>
              <a:gd name="connsiteY481" fmla="*/ 474519 h 2810796"/>
              <a:gd name="connsiteX482" fmla="*/ 1788322 w 3531775"/>
              <a:gd name="connsiteY482" fmla="*/ 474519 h 2810796"/>
              <a:gd name="connsiteX483" fmla="*/ 1788608 w 3531775"/>
              <a:gd name="connsiteY483" fmla="*/ 474519 h 2810796"/>
              <a:gd name="connsiteX484" fmla="*/ 1778511 w 3531775"/>
              <a:gd name="connsiteY484" fmla="*/ 476043 h 2810796"/>
              <a:gd name="connsiteX485" fmla="*/ 1778511 w 3531775"/>
              <a:gd name="connsiteY485" fmla="*/ 476043 h 2810796"/>
              <a:gd name="connsiteX486" fmla="*/ 1777654 w 3531775"/>
              <a:gd name="connsiteY486" fmla="*/ 476234 h 2810796"/>
              <a:gd name="connsiteX487" fmla="*/ 1778416 w 3531775"/>
              <a:gd name="connsiteY487" fmla="*/ 476043 h 2810796"/>
              <a:gd name="connsiteX488" fmla="*/ 1775368 w 3531775"/>
              <a:gd name="connsiteY488" fmla="*/ 476710 h 2810796"/>
              <a:gd name="connsiteX489" fmla="*/ 1775558 w 3531775"/>
              <a:gd name="connsiteY489" fmla="*/ 476615 h 2810796"/>
              <a:gd name="connsiteX490" fmla="*/ 1775273 w 3531775"/>
              <a:gd name="connsiteY490" fmla="*/ 476710 h 2810796"/>
              <a:gd name="connsiteX491" fmla="*/ 1775368 w 3531775"/>
              <a:gd name="connsiteY491" fmla="*/ 476710 h 2810796"/>
              <a:gd name="connsiteX492" fmla="*/ 1771463 w 3531775"/>
              <a:gd name="connsiteY492" fmla="*/ 477853 h 2810796"/>
              <a:gd name="connsiteX493" fmla="*/ 1771558 w 3531775"/>
              <a:gd name="connsiteY493" fmla="*/ 477853 h 2810796"/>
              <a:gd name="connsiteX494" fmla="*/ 1770129 w 3531775"/>
              <a:gd name="connsiteY494" fmla="*/ 478329 h 2810796"/>
              <a:gd name="connsiteX495" fmla="*/ 1771558 w 3531775"/>
              <a:gd name="connsiteY495" fmla="*/ 477853 h 2810796"/>
              <a:gd name="connsiteX496" fmla="*/ 1742316 w 3531775"/>
              <a:gd name="connsiteY496" fmla="*/ 499856 h 2810796"/>
              <a:gd name="connsiteX497" fmla="*/ 1870618 w 3531775"/>
              <a:gd name="connsiteY497" fmla="*/ 377555 h 2810796"/>
              <a:gd name="connsiteX498" fmla="*/ 1888620 w 3531775"/>
              <a:gd name="connsiteY498" fmla="*/ 191055 h 2810796"/>
              <a:gd name="connsiteX499" fmla="*/ 1888049 w 3531775"/>
              <a:gd name="connsiteY499" fmla="*/ 191532 h 2810796"/>
              <a:gd name="connsiteX500" fmla="*/ 1889001 w 3531775"/>
              <a:gd name="connsiteY500" fmla="*/ 190674 h 2810796"/>
              <a:gd name="connsiteX501" fmla="*/ 1888715 w 3531775"/>
              <a:gd name="connsiteY501" fmla="*/ 190960 h 2810796"/>
              <a:gd name="connsiteX502" fmla="*/ 1895478 w 3531775"/>
              <a:gd name="connsiteY502" fmla="*/ 185721 h 2810796"/>
              <a:gd name="connsiteX503" fmla="*/ 1895192 w 3531775"/>
              <a:gd name="connsiteY503" fmla="*/ 185912 h 2810796"/>
              <a:gd name="connsiteX504" fmla="*/ 2037115 w 3531775"/>
              <a:gd name="connsiteY504" fmla="*/ 264112 h 2810796"/>
              <a:gd name="connsiteX505" fmla="*/ 1967297 w 3531775"/>
              <a:gd name="connsiteY505" fmla="*/ 260112 h 2810796"/>
              <a:gd name="connsiteX506" fmla="*/ 1970630 w 3531775"/>
              <a:gd name="connsiteY506" fmla="*/ 245824 h 2810796"/>
              <a:gd name="connsiteX507" fmla="*/ 1970345 w 3531775"/>
              <a:gd name="connsiteY507" fmla="*/ 245824 h 2810796"/>
              <a:gd name="connsiteX508" fmla="*/ 1974059 w 3531775"/>
              <a:gd name="connsiteY508" fmla="*/ 245157 h 2810796"/>
              <a:gd name="connsiteX509" fmla="*/ 1974059 w 3531775"/>
              <a:gd name="connsiteY509" fmla="*/ 245157 h 2810796"/>
              <a:gd name="connsiteX510" fmla="*/ 1974155 w 3531775"/>
              <a:gd name="connsiteY510" fmla="*/ 245157 h 2810796"/>
              <a:gd name="connsiteX511" fmla="*/ 1974059 w 3531775"/>
              <a:gd name="connsiteY511" fmla="*/ 245157 h 2810796"/>
              <a:gd name="connsiteX512" fmla="*/ 1974917 w 3531775"/>
              <a:gd name="connsiteY512" fmla="*/ 244872 h 2810796"/>
              <a:gd name="connsiteX513" fmla="*/ 1974821 w 3531775"/>
              <a:gd name="connsiteY513" fmla="*/ 244967 h 2810796"/>
              <a:gd name="connsiteX514" fmla="*/ 1975012 w 3531775"/>
              <a:gd name="connsiteY514" fmla="*/ 244872 h 2810796"/>
              <a:gd name="connsiteX515" fmla="*/ 1974917 w 3531775"/>
              <a:gd name="connsiteY515" fmla="*/ 244872 h 2810796"/>
              <a:gd name="connsiteX516" fmla="*/ 1978631 w 3531775"/>
              <a:gd name="connsiteY516" fmla="*/ 242776 h 2810796"/>
              <a:gd name="connsiteX517" fmla="*/ 1978631 w 3531775"/>
              <a:gd name="connsiteY517" fmla="*/ 242776 h 2810796"/>
              <a:gd name="connsiteX518" fmla="*/ 1978727 w 3531775"/>
              <a:gd name="connsiteY518" fmla="*/ 242681 h 2810796"/>
              <a:gd name="connsiteX519" fmla="*/ 1978631 w 3531775"/>
              <a:gd name="connsiteY519" fmla="*/ 242776 h 2810796"/>
              <a:gd name="connsiteX520" fmla="*/ 1901098 w 3531775"/>
              <a:gd name="connsiteY520" fmla="*/ 258969 h 2810796"/>
              <a:gd name="connsiteX521" fmla="*/ 2105695 w 3531775"/>
              <a:gd name="connsiteY521" fmla="*/ 327453 h 2810796"/>
              <a:gd name="connsiteX522" fmla="*/ 2128364 w 3531775"/>
              <a:gd name="connsiteY522" fmla="*/ 327834 h 2810796"/>
              <a:gd name="connsiteX523" fmla="*/ 2075691 w 3531775"/>
              <a:gd name="connsiteY523" fmla="*/ 395938 h 2810796"/>
              <a:gd name="connsiteX524" fmla="*/ 2087216 w 3531775"/>
              <a:gd name="connsiteY524" fmla="*/ 458803 h 2810796"/>
              <a:gd name="connsiteX525" fmla="*/ 2221614 w 3531775"/>
              <a:gd name="connsiteY525" fmla="*/ 440801 h 2810796"/>
              <a:gd name="connsiteX526" fmla="*/ 2376300 w 3531775"/>
              <a:gd name="connsiteY526" fmla="*/ 379936 h 2810796"/>
              <a:gd name="connsiteX527" fmla="*/ 2373157 w 3531775"/>
              <a:gd name="connsiteY527" fmla="*/ 439372 h 2810796"/>
              <a:gd name="connsiteX528" fmla="*/ 2332771 w 3531775"/>
              <a:gd name="connsiteY528" fmla="*/ 427180 h 2810796"/>
              <a:gd name="connsiteX529" fmla="*/ 2292576 w 3531775"/>
              <a:gd name="connsiteY529" fmla="*/ 415369 h 2810796"/>
              <a:gd name="connsiteX530" fmla="*/ 2381444 w 3531775"/>
              <a:gd name="connsiteY530" fmla="*/ 506619 h 2810796"/>
              <a:gd name="connsiteX531" fmla="*/ 2468407 w 3531775"/>
              <a:gd name="connsiteY531" fmla="*/ 399748 h 2810796"/>
              <a:gd name="connsiteX532" fmla="*/ 2486981 w 3531775"/>
              <a:gd name="connsiteY532" fmla="*/ 450326 h 2810796"/>
              <a:gd name="connsiteX533" fmla="*/ 2487076 w 3531775"/>
              <a:gd name="connsiteY533" fmla="*/ 450231 h 2810796"/>
              <a:gd name="connsiteX534" fmla="*/ 2456882 w 3531775"/>
              <a:gd name="connsiteY534" fmla="*/ 452517 h 2810796"/>
              <a:gd name="connsiteX535" fmla="*/ 2428116 w 3531775"/>
              <a:gd name="connsiteY535" fmla="*/ 493379 h 2810796"/>
              <a:gd name="connsiteX536" fmla="*/ 2533368 w 3531775"/>
              <a:gd name="connsiteY536" fmla="*/ 489569 h 2810796"/>
              <a:gd name="connsiteX537" fmla="*/ 2506793 w 3531775"/>
              <a:gd name="connsiteY537" fmla="*/ 403749 h 2810796"/>
              <a:gd name="connsiteX538" fmla="*/ 2506698 w 3531775"/>
              <a:gd name="connsiteY538" fmla="*/ 403844 h 2810796"/>
              <a:gd name="connsiteX539" fmla="*/ 2599566 w 3531775"/>
              <a:gd name="connsiteY539" fmla="*/ 402415 h 2810796"/>
              <a:gd name="connsiteX540" fmla="*/ 2573658 w 3531775"/>
              <a:gd name="connsiteY540" fmla="*/ 394700 h 2810796"/>
              <a:gd name="connsiteX541" fmla="*/ 2672337 w 3531775"/>
              <a:gd name="connsiteY541" fmla="*/ 498713 h 2810796"/>
              <a:gd name="connsiteX542" fmla="*/ 2747966 w 3531775"/>
              <a:gd name="connsiteY542" fmla="*/ 479282 h 2810796"/>
              <a:gd name="connsiteX543" fmla="*/ 2806449 w 3531775"/>
              <a:gd name="connsiteY543" fmla="*/ 542337 h 2810796"/>
              <a:gd name="connsiteX544" fmla="*/ 2907033 w 3531775"/>
              <a:gd name="connsiteY544" fmla="*/ 500904 h 2810796"/>
              <a:gd name="connsiteX545" fmla="*/ 2948467 w 3531775"/>
              <a:gd name="connsiteY545" fmla="*/ 533003 h 2810796"/>
              <a:gd name="connsiteX546" fmla="*/ 2907128 w 3531775"/>
              <a:gd name="connsiteY546" fmla="*/ 500808 h 2810796"/>
              <a:gd name="connsiteX547" fmla="*/ 2907128 w 3531775"/>
              <a:gd name="connsiteY547" fmla="*/ 500808 h 2810796"/>
              <a:gd name="connsiteX548" fmla="*/ 2955611 w 3531775"/>
              <a:gd name="connsiteY548" fmla="*/ 461946 h 2810796"/>
              <a:gd name="connsiteX549" fmla="*/ 3015713 w 3531775"/>
              <a:gd name="connsiteY549" fmla="*/ 426704 h 2810796"/>
              <a:gd name="connsiteX550" fmla="*/ 3046956 w 3531775"/>
              <a:gd name="connsiteY550" fmla="*/ 385365 h 2810796"/>
              <a:gd name="connsiteX551" fmla="*/ 3004569 w 3531775"/>
              <a:gd name="connsiteY551" fmla="*/ 363553 h 2810796"/>
              <a:gd name="connsiteX552" fmla="*/ 3004855 w 3531775"/>
              <a:gd name="connsiteY552" fmla="*/ 363648 h 2810796"/>
              <a:gd name="connsiteX553" fmla="*/ 3004474 w 3531775"/>
              <a:gd name="connsiteY553" fmla="*/ 363553 h 2810796"/>
              <a:gd name="connsiteX554" fmla="*/ 3004569 w 3531775"/>
              <a:gd name="connsiteY554" fmla="*/ 363553 h 2810796"/>
              <a:gd name="connsiteX555" fmla="*/ 2751490 w 3531775"/>
              <a:gd name="connsiteY555" fmla="*/ 459660 h 2810796"/>
              <a:gd name="connsiteX556" fmla="*/ 2663860 w 3531775"/>
              <a:gd name="connsiteY556" fmla="*/ 380793 h 2810796"/>
              <a:gd name="connsiteX557" fmla="*/ 2652144 w 3531775"/>
              <a:gd name="connsiteY557" fmla="*/ 244776 h 2810796"/>
              <a:gd name="connsiteX558" fmla="*/ 2390111 w 3531775"/>
              <a:gd name="connsiteY558" fmla="*/ 163433 h 2810796"/>
              <a:gd name="connsiteX559" fmla="*/ 2390111 w 3531775"/>
              <a:gd name="connsiteY559" fmla="*/ 163433 h 2810796"/>
              <a:gd name="connsiteX560" fmla="*/ 2654144 w 3531775"/>
              <a:gd name="connsiteY560" fmla="*/ 197247 h 2810796"/>
              <a:gd name="connsiteX561" fmla="*/ 2686339 w 3531775"/>
              <a:gd name="connsiteY561" fmla="*/ 371745 h 2810796"/>
              <a:gd name="connsiteX562" fmla="*/ 2799210 w 3531775"/>
              <a:gd name="connsiteY562" fmla="*/ 432228 h 2810796"/>
              <a:gd name="connsiteX563" fmla="*/ 3050003 w 3531775"/>
              <a:gd name="connsiteY563" fmla="*/ 383841 h 2810796"/>
              <a:gd name="connsiteX564" fmla="*/ 3109059 w 3531775"/>
              <a:gd name="connsiteY564" fmla="*/ 379936 h 2810796"/>
              <a:gd name="connsiteX565" fmla="*/ 2898080 w 3531775"/>
              <a:gd name="connsiteY565" fmla="*/ 341169 h 2810796"/>
              <a:gd name="connsiteX566" fmla="*/ 2898937 w 3531775"/>
              <a:gd name="connsiteY566" fmla="*/ 341265 h 2810796"/>
              <a:gd name="connsiteX567" fmla="*/ 2856170 w 3531775"/>
              <a:gd name="connsiteY567" fmla="*/ 328120 h 2810796"/>
              <a:gd name="connsiteX568" fmla="*/ 2856170 w 3531775"/>
              <a:gd name="connsiteY568" fmla="*/ 328120 h 2810796"/>
              <a:gd name="connsiteX569" fmla="*/ 2812736 w 3531775"/>
              <a:gd name="connsiteY569" fmla="*/ 20082 h 2810796"/>
              <a:gd name="connsiteX570" fmla="*/ 2812736 w 3531775"/>
              <a:gd name="connsiteY570" fmla="*/ 20082 h 2810796"/>
              <a:gd name="connsiteX571" fmla="*/ 2812736 w 3531775"/>
              <a:gd name="connsiteY571" fmla="*/ 20082 h 2810796"/>
              <a:gd name="connsiteX572" fmla="*/ 2812736 w 3531775"/>
              <a:gd name="connsiteY572" fmla="*/ 20082 h 2810796"/>
              <a:gd name="connsiteX573" fmla="*/ 2811117 w 3531775"/>
              <a:gd name="connsiteY573" fmla="*/ 19320 h 2810796"/>
              <a:gd name="connsiteX574" fmla="*/ 2812641 w 3531775"/>
              <a:gd name="connsiteY574" fmla="*/ 20082 h 2810796"/>
              <a:gd name="connsiteX575" fmla="*/ 2806830 w 3531775"/>
              <a:gd name="connsiteY575" fmla="*/ 17224 h 2810796"/>
              <a:gd name="connsiteX576" fmla="*/ 2811212 w 3531775"/>
              <a:gd name="connsiteY576" fmla="*/ 19320 h 2810796"/>
              <a:gd name="connsiteX577" fmla="*/ 2793686 w 3531775"/>
              <a:gd name="connsiteY577" fmla="*/ 11985 h 2810796"/>
              <a:gd name="connsiteX578" fmla="*/ 2797877 w 3531775"/>
              <a:gd name="connsiteY578" fmla="*/ 13509 h 2810796"/>
              <a:gd name="connsiteX579" fmla="*/ 2793114 w 3531775"/>
              <a:gd name="connsiteY579" fmla="*/ 11795 h 2810796"/>
              <a:gd name="connsiteX580" fmla="*/ 2793686 w 3531775"/>
              <a:gd name="connsiteY580" fmla="*/ 11985 h 2810796"/>
              <a:gd name="connsiteX581" fmla="*/ 2711771 w 3531775"/>
              <a:gd name="connsiteY581" fmla="*/ 8842 h 2810796"/>
              <a:gd name="connsiteX582" fmla="*/ 2711771 w 3531775"/>
              <a:gd name="connsiteY582" fmla="*/ 8842 h 2810796"/>
              <a:gd name="connsiteX583" fmla="*/ 2840453 w 3531775"/>
              <a:gd name="connsiteY583" fmla="*/ 23511 h 2810796"/>
              <a:gd name="connsiteX584" fmla="*/ 2839882 w 3531775"/>
              <a:gd name="connsiteY584" fmla="*/ 23130 h 2810796"/>
              <a:gd name="connsiteX585" fmla="*/ 2871410 w 3531775"/>
              <a:gd name="connsiteY585" fmla="*/ 315357 h 2810796"/>
              <a:gd name="connsiteX586" fmla="*/ 3044098 w 3531775"/>
              <a:gd name="connsiteY586" fmla="*/ 316309 h 2810796"/>
              <a:gd name="connsiteX587" fmla="*/ 3043431 w 3531775"/>
              <a:gd name="connsiteY587" fmla="*/ 316214 h 2810796"/>
              <a:gd name="connsiteX588" fmla="*/ 3045051 w 3531775"/>
              <a:gd name="connsiteY588" fmla="*/ 316404 h 2810796"/>
              <a:gd name="connsiteX589" fmla="*/ 3044098 w 3531775"/>
              <a:gd name="connsiteY589" fmla="*/ 316309 h 2810796"/>
              <a:gd name="connsiteX590" fmla="*/ 3110201 w 3531775"/>
              <a:gd name="connsiteY590" fmla="*/ 380508 h 2810796"/>
              <a:gd name="connsiteX591" fmla="*/ 3106201 w 3531775"/>
              <a:gd name="connsiteY591" fmla="*/ 500427 h 2810796"/>
              <a:gd name="connsiteX592" fmla="*/ 3167066 w 3531775"/>
              <a:gd name="connsiteY592" fmla="*/ 552720 h 2810796"/>
              <a:gd name="connsiteX593" fmla="*/ 3142301 w 3531775"/>
              <a:gd name="connsiteY593" fmla="*/ 586343 h 2810796"/>
              <a:gd name="connsiteX594" fmla="*/ 3133347 w 3531775"/>
              <a:gd name="connsiteY594" fmla="*/ 603583 h 2810796"/>
              <a:gd name="connsiteX595" fmla="*/ 3133538 w 3531775"/>
              <a:gd name="connsiteY595" fmla="*/ 603393 h 2810796"/>
              <a:gd name="connsiteX596" fmla="*/ 3132966 w 3531775"/>
              <a:gd name="connsiteY596" fmla="*/ 604155 h 2810796"/>
              <a:gd name="connsiteX597" fmla="*/ 3132966 w 3531775"/>
              <a:gd name="connsiteY597" fmla="*/ 604059 h 2810796"/>
              <a:gd name="connsiteX598" fmla="*/ 3129251 w 3531775"/>
              <a:gd name="connsiteY598" fmla="*/ 609012 h 2810796"/>
              <a:gd name="connsiteX599" fmla="*/ 3129442 w 3531775"/>
              <a:gd name="connsiteY599" fmla="*/ 608727 h 2810796"/>
              <a:gd name="connsiteX600" fmla="*/ 3128585 w 3531775"/>
              <a:gd name="connsiteY600" fmla="*/ 609774 h 2810796"/>
              <a:gd name="connsiteX601" fmla="*/ 3128775 w 3531775"/>
              <a:gd name="connsiteY601" fmla="*/ 609489 h 2810796"/>
              <a:gd name="connsiteX602" fmla="*/ 3124489 w 3531775"/>
              <a:gd name="connsiteY602" fmla="*/ 614442 h 2810796"/>
              <a:gd name="connsiteX603" fmla="*/ 3124679 w 3531775"/>
              <a:gd name="connsiteY603" fmla="*/ 614251 h 2810796"/>
              <a:gd name="connsiteX604" fmla="*/ 3119726 w 3531775"/>
              <a:gd name="connsiteY604" fmla="*/ 619299 h 2810796"/>
              <a:gd name="connsiteX605" fmla="*/ 3119822 w 3531775"/>
              <a:gd name="connsiteY605" fmla="*/ 619204 h 2810796"/>
              <a:gd name="connsiteX606" fmla="*/ 3114011 w 3531775"/>
              <a:gd name="connsiteY606" fmla="*/ 624348 h 2810796"/>
              <a:gd name="connsiteX607" fmla="*/ 3114297 w 3531775"/>
              <a:gd name="connsiteY607" fmla="*/ 624062 h 2810796"/>
              <a:gd name="connsiteX608" fmla="*/ 3113345 w 3531775"/>
              <a:gd name="connsiteY608" fmla="*/ 624824 h 2810796"/>
              <a:gd name="connsiteX609" fmla="*/ 3113631 w 3531775"/>
              <a:gd name="connsiteY609" fmla="*/ 624633 h 2810796"/>
              <a:gd name="connsiteX610" fmla="*/ 3098962 w 3531775"/>
              <a:gd name="connsiteY610" fmla="*/ 634920 h 2810796"/>
              <a:gd name="connsiteX611" fmla="*/ 3097248 w 3531775"/>
              <a:gd name="connsiteY611" fmla="*/ 555482 h 2810796"/>
              <a:gd name="connsiteX612" fmla="*/ 3083627 w 3531775"/>
              <a:gd name="connsiteY612" fmla="*/ 553577 h 2810796"/>
              <a:gd name="connsiteX613" fmla="*/ 3014666 w 3531775"/>
              <a:gd name="connsiteY613" fmla="*/ 669591 h 2810796"/>
              <a:gd name="connsiteX614" fmla="*/ 3014951 w 3531775"/>
              <a:gd name="connsiteY614" fmla="*/ 584057 h 2810796"/>
              <a:gd name="connsiteX615" fmla="*/ 2701579 w 3531775"/>
              <a:gd name="connsiteY615" fmla="*/ 735790 h 2810796"/>
              <a:gd name="connsiteX616" fmla="*/ 2984662 w 3531775"/>
              <a:gd name="connsiteY616" fmla="*/ 698357 h 2810796"/>
              <a:gd name="connsiteX617" fmla="*/ 2785018 w 3531775"/>
              <a:gd name="connsiteY617" fmla="*/ 777224 h 2810796"/>
              <a:gd name="connsiteX618" fmla="*/ 3014285 w 3531775"/>
              <a:gd name="connsiteY618" fmla="*/ 861711 h 2810796"/>
              <a:gd name="connsiteX619" fmla="*/ 3036573 w 3531775"/>
              <a:gd name="connsiteY619" fmla="*/ 786844 h 2810796"/>
              <a:gd name="connsiteX620" fmla="*/ 3066958 w 3531775"/>
              <a:gd name="connsiteY620" fmla="*/ 836755 h 2810796"/>
              <a:gd name="connsiteX621" fmla="*/ 3066958 w 3531775"/>
              <a:gd name="connsiteY621" fmla="*/ 836374 h 2810796"/>
              <a:gd name="connsiteX622" fmla="*/ 3065720 w 3531775"/>
              <a:gd name="connsiteY622" fmla="*/ 848090 h 2810796"/>
              <a:gd name="connsiteX623" fmla="*/ 3065720 w 3531775"/>
              <a:gd name="connsiteY623" fmla="*/ 847899 h 2810796"/>
              <a:gd name="connsiteX624" fmla="*/ 3061434 w 3531775"/>
              <a:gd name="connsiteY624" fmla="*/ 860663 h 2810796"/>
              <a:gd name="connsiteX625" fmla="*/ 3101629 w 3531775"/>
              <a:gd name="connsiteY625" fmla="*/ 800846 h 2810796"/>
              <a:gd name="connsiteX626" fmla="*/ 3109249 w 3531775"/>
              <a:gd name="connsiteY626" fmla="*/ 807228 h 2810796"/>
              <a:gd name="connsiteX627" fmla="*/ 3108963 w 3531775"/>
              <a:gd name="connsiteY627" fmla="*/ 806942 h 2810796"/>
              <a:gd name="connsiteX628" fmla="*/ 3121917 w 3531775"/>
              <a:gd name="connsiteY628" fmla="*/ 836660 h 2810796"/>
              <a:gd name="connsiteX629" fmla="*/ 2993425 w 3531775"/>
              <a:gd name="connsiteY629" fmla="*/ 932672 h 2810796"/>
              <a:gd name="connsiteX630" fmla="*/ 3025619 w 3531775"/>
              <a:gd name="connsiteY630" fmla="*/ 1058021 h 2810796"/>
              <a:gd name="connsiteX631" fmla="*/ 2951229 w 3531775"/>
              <a:gd name="connsiteY631" fmla="*/ 931815 h 2810796"/>
              <a:gd name="connsiteX632" fmla="*/ 2951229 w 3531775"/>
              <a:gd name="connsiteY632" fmla="*/ 931815 h 2810796"/>
              <a:gd name="connsiteX633" fmla="*/ 2948181 w 3531775"/>
              <a:gd name="connsiteY633" fmla="*/ 907050 h 2810796"/>
              <a:gd name="connsiteX634" fmla="*/ 2895794 w 3531775"/>
              <a:gd name="connsiteY634" fmla="*/ 962104 h 2810796"/>
              <a:gd name="connsiteX635" fmla="*/ 2908367 w 3531775"/>
              <a:gd name="connsiteY635" fmla="*/ 919813 h 2810796"/>
              <a:gd name="connsiteX636" fmla="*/ 2841977 w 3531775"/>
              <a:gd name="connsiteY636" fmla="*/ 955151 h 2810796"/>
              <a:gd name="connsiteX637" fmla="*/ 2884078 w 3531775"/>
              <a:gd name="connsiteY637" fmla="*/ 883332 h 2810796"/>
              <a:gd name="connsiteX638" fmla="*/ 2880268 w 3531775"/>
              <a:gd name="connsiteY638" fmla="*/ 882570 h 2810796"/>
              <a:gd name="connsiteX639" fmla="*/ 2858456 w 3531775"/>
              <a:gd name="connsiteY639" fmla="*/ 918003 h 2810796"/>
              <a:gd name="connsiteX640" fmla="*/ 2830928 w 3531775"/>
              <a:gd name="connsiteY640" fmla="*/ 924195 h 2810796"/>
              <a:gd name="connsiteX641" fmla="*/ 2761586 w 3531775"/>
              <a:gd name="connsiteY641" fmla="*/ 958104 h 2810796"/>
              <a:gd name="connsiteX642" fmla="*/ 2761586 w 3531775"/>
              <a:gd name="connsiteY642" fmla="*/ 958104 h 2810796"/>
              <a:gd name="connsiteX643" fmla="*/ 2793019 w 3531775"/>
              <a:gd name="connsiteY643" fmla="*/ 917908 h 2810796"/>
              <a:gd name="connsiteX644" fmla="*/ 2841120 w 3531775"/>
              <a:gd name="connsiteY644" fmla="*/ 878856 h 2810796"/>
              <a:gd name="connsiteX645" fmla="*/ 2834738 w 3531775"/>
              <a:gd name="connsiteY645" fmla="*/ 880380 h 2810796"/>
              <a:gd name="connsiteX646" fmla="*/ 2770731 w 3531775"/>
              <a:gd name="connsiteY646" fmla="*/ 890476 h 2810796"/>
              <a:gd name="connsiteX647" fmla="*/ 2725582 w 3531775"/>
              <a:gd name="connsiteY647" fmla="*/ 950865 h 2810796"/>
              <a:gd name="connsiteX648" fmla="*/ 2572039 w 3531775"/>
              <a:gd name="connsiteY648" fmla="*/ 993918 h 2810796"/>
              <a:gd name="connsiteX649" fmla="*/ 2702817 w 3531775"/>
              <a:gd name="connsiteY649" fmla="*/ 891905 h 2810796"/>
              <a:gd name="connsiteX650" fmla="*/ 2543274 w 3531775"/>
              <a:gd name="connsiteY650" fmla="*/ 945054 h 2810796"/>
              <a:gd name="connsiteX651" fmla="*/ 2389540 w 3531775"/>
              <a:gd name="connsiteY651" fmla="*/ 954294 h 2810796"/>
              <a:gd name="connsiteX652" fmla="*/ 2171322 w 3531775"/>
              <a:gd name="connsiteY652" fmla="*/ 1136602 h 2810796"/>
              <a:gd name="connsiteX653" fmla="*/ 2172275 w 3531775"/>
              <a:gd name="connsiteY653" fmla="*/ 978297 h 2810796"/>
              <a:gd name="connsiteX654" fmla="*/ 2153987 w 3531775"/>
              <a:gd name="connsiteY654" fmla="*/ 1105265 h 2810796"/>
              <a:gd name="connsiteX655" fmla="*/ 2058832 w 3531775"/>
              <a:gd name="connsiteY655" fmla="*/ 1233567 h 2810796"/>
              <a:gd name="connsiteX656" fmla="*/ 2224376 w 3531775"/>
              <a:gd name="connsiteY656" fmla="*/ 1262046 h 2810796"/>
              <a:gd name="connsiteX657" fmla="*/ 2791304 w 3531775"/>
              <a:gd name="connsiteY657" fmla="*/ 1268142 h 2810796"/>
              <a:gd name="connsiteX658" fmla="*/ 2791304 w 3531775"/>
              <a:gd name="connsiteY658" fmla="*/ 1268142 h 2810796"/>
              <a:gd name="connsiteX659" fmla="*/ 2791304 w 3531775"/>
              <a:gd name="connsiteY659" fmla="*/ 1268142 h 2810796"/>
              <a:gd name="connsiteX660" fmla="*/ 3398714 w 3531775"/>
              <a:gd name="connsiteY660" fmla="*/ 1633903 h 2810796"/>
              <a:gd name="connsiteX661" fmla="*/ 3229835 w 3531775"/>
              <a:gd name="connsiteY661" fmla="*/ 2361708 h 2810796"/>
              <a:gd name="connsiteX662" fmla="*/ 2459358 w 3531775"/>
              <a:gd name="connsiteY662" fmla="*/ 2345039 h 2810796"/>
              <a:gd name="connsiteX663" fmla="*/ 2459358 w 3531775"/>
              <a:gd name="connsiteY663" fmla="*/ 2345039 h 2810796"/>
              <a:gd name="connsiteX664" fmla="*/ 2459358 w 3531775"/>
              <a:gd name="connsiteY664" fmla="*/ 2345039 h 2810796"/>
              <a:gd name="connsiteX665" fmla="*/ 2396112 w 3531775"/>
              <a:gd name="connsiteY665" fmla="*/ 2286460 h 2810796"/>
              <a:gd name="connsiteX666" fmla="*/ 2402970 w 3531775"/>
              <a:gd name="connsiteY666" fmla="*/ 2282650 h 2810796"/>
              <a:gd name="connsiteX667" fmla="*/ 2440403 w 3531775"/>
              <a:gd name="connsiteY667" fmla="*/ 2274649 h 2810796"/>
              <a:gd name="connsiteX668" fmla="*/ 2409923 w 3531775"/>
              <a:gd name="connsiteY668" fmla="*/ 2278174 h 2810796"/>
              <a:gd name="connsiteX669" fmla="*/ 2430783 w 3531775"/>
              <a:gd name="connsiteY669" fmla="*/ 2259409 h 2810796"/>
              <a:gd name="connsiteX670" fmla="*/ 2487362 w 3531775"/>
              <a:gd name="connsiteY670" fmla="*/ 2311130 h 2810796"/>
              <a:gd name="connsiteX671" fmla="*/ 2487362 w 3531775"/>
              <a:gd name="connsiteY671" fmla="*/ 2311130 h 2810796"/>
              <a:gd name="connsiteX672" fmla="*/ 2487362 w 3531775"/>
              <a:gd name="connsiteY672" fmla="*/ 2311130 h 2810796"/>
              <a:gd name="connsiteX673" fmla="*/ 3387379 w 3531775"/>
              <a:gd name="connsiteY673" fmla="*/ 2058813 h 2810796"/>
              <a:gd name="connsiteX674" fmla="*/ 3387379 w 3531775"/>
              <a:gd name="connsiteY674" fmla="*/ 2058813 h 2810796"/>
              <a:gd name="connsiteX675" fmla="*/ 3354994 w 3531775"/>
              <a:gd name="connsiteY675" fmla="*/ 1656667 h 2810796"/>
              <a:gd name="connsiteX676" fmla="*/ 2786447 w 3531775"/>
              <a:gd name="connsiteY676" fmla="*/ 1319673 h 2810796"/>
              <a:gd name="connsiteX677" fmla="*/ 2786447 w 3531775"/>
              <a:gd name="connsiteY677" fmla="*/ 1319673 h 2810796"/>
              <a:gd name="connsiteX678" fmla="*/ 2786447 w 3531775"/>
              <a:gd name="connsiteY678" fmla="*/ 1319673 h 2810796"/>
              <a:gd name="connsiteX679" fmla="*/ 2221995 w 3531775"/>
              <a:gd name="connsiteY679" fmla="*/ 1316149 h 2810796"/>
              <a:gd name="connsiteX680" fmla="*/ 1972345 w 3531775"/>
              <a:gd name="connsiteY680" fmla="*/ 1256998 h 2810796"/>
              <a:gd name="connsiteX681" fmla="*/ 1972440 w 3531775"/>
              <a:gd name="connsiteY681" fmla="*/ 1256808 h 2810796"/>
              <a:gd name="connsiteX682" fmla="*/ 1838709 w 3531775"/>
              <a:gd name="connsiteY682" fmla="*/ 1137745 h 2810796"/>
              <a:gd name="connsiteX683" fmla="*/ 1992443 w 3531775"/>
              <a:gd name="connsiteY683" fmla="*/ 881618 h 2810796"/>
              <a:gd name="connsiteX684" fmla="*/ 1982441 w 3531775"/>
              <a:gd name="connsiteY684" fmla="*/ 867235 h 2810796"/>
              <a:gd name="connsiteX685" fmla="*/ 1823945 w 3531775"/>
              <a:gd name="connsiteY685" fmla="*/ 1145651 h 2810796"/>
              <a:gd name="connsiteX686" fmla="*/ 1965392 w 3531775"/>
              <a:gd name="connsiteY686" fmla="*/ 1271667 h 2810796"/>
              <a:gd name="connsiteX687" fmla="*/ 1965296 w 3531775"/>
              <a:gd name="connsiteY687" fmla="*/ 1271762 h 2810796"/>
              <a:gd name="connsiteX688" fmla="*/ 1969868 w 3531775"/>
              <a:gd name="connsiteY688" fmla="*/ 1274048 h 2810796"/>
              <a:gd name="connsiteX689" fmla="*/ 1969868 w 3531775"/>
              <a:gd name="connsiteY689" fmla="*/ 1274048 h 2810796"/>
              <a:gd name="connsiteX690" fmla="*/ 1969868 w 3531775"/>
              <a:gd name="connsiteY690" fmla="*/ 1274048 h 2810796"/>
              <a:gd name="connsiteX691" fmla="*/ 2221233 w 3531775"/>
              <a:gd name="connsiteY691" fmla="*/ 1332150 h 2810796"/>
              <a:gd name="connsiteX692" fmla="*/ 2784923 w 3531775"/>
              <a:gd name="connsiteY692" fmla="*/ 1334913 h 2810796"/>
              <a:gd name="connsiteX693" fmla="*/ 2784923 w 3531775"/>
              <a:gd name="connsiteY693" fmla="*/ 1334913 h 2810796"/>
              <a:gd name="connsiteX694" fmla="*/ 2784923 w 3531775"/>
              <a:gd name="connsiteY694" fmla="*/ 1334913 h 2810796"/>
              <a:gd name="connsiteX695" fmla="*/ 3341945 w 3531775"/>
              <a:gd name="connsiteY695" fmla="*/ 1663430 h 2810796"/>
              <a:gd name="connsiteX696" fmla="*/ 3373758 w 3531775"/>
              <a:gd name="connsiteY696" fmla="*/ 2054431 h 2810796"/>
              <a:gd name="connsiteX697" fmla="*/ 3373758 w 3531775"/>
              <a:gd name="connsiteY697" fmla="*/ 2054431 h 2810796"/>
              <a:gd name="connsiteX698" fmla="*/ 3373758 w 3531775"/>
              <a:gd name="connsiteY698" fmla="*/ 2054431 h 2810796"/>
              <a:gd name="connsiteX699" fmla="*/ 2873124 w 3531775"/>
              <a:gd name="connsiteY699" fmla="*/ 2437813 h 2810796"/>
              <a:gd name="connsiteX700" fmla="*/ 2438499 w 3531775"/>
              <a:gd name="connsiteY700" fmla="*/ 2248837 h 2810796"/>
              <a:gd name="connsiteX701" fmla="*/ 2449833 w 3531775"/>
              <a:gd name="connsiteY701" fmla="*/ 2223881 h 2810796"/>
              <a:gd name="connsiteX702" fmla="*/ 2451738 w 3531775"/>
              <a:gd name="connsiteY702" fmla="*/ 2215975 h 2810796"/>
              <a:gd name="connsiteX703" fmla="*/ 2452405 w 3531775"/>
              <a:gd name="connsiteY703" fmla="*/ 2181876 h 2810796"/>
              <a:gd name="connsiteX704" fmla="*/ 2450309 w 3531775"/>
              <a:gd name="connsiteY704" fmla="*/ 2171684 h 2810796"/>
              <a:gd name="connsiteX705" fmla="*/ 2457644 w 3531775"/>
              <a:gd name="connsiteY705" fmla="*/ 2177113 h 2810796"/>
              <a:gd name="connsiteX706" fmla="*/ 2464692 w 3531775"/>
              <a:gd name="connsiteY706" fmla="*/ 2175208 h 2810796"/>
              <a:gd name="connsiteX707" fmla="*/ 2447166 w 3531775"/>
              <a:gd name="connsiteY707" fmla="*/ 2161588 h 2810796"/>
              <a:gd name="connsiteX708" fmla="*/ 2420306 w 3531775"/>
              <a:gd name="connsiteY708" fmla="*/ 2119487 h 2810796"/>
              <a:gd name="connsiteX709" fmla="*/ 2428973 w 3531775"/>
              <a:gd name="connsiteY709" fmla="*/ 2124726 h 2810796"/>
              <a:gd name="connsiteX710" fmla="*/ 2408685 w 3531775"/>
              <a:gd name="connsiteY710" fmla="*/ 2109200 h 2810796"/>
              <a:gd name="connsiteX711" fmla="*/ 2381730 w 3531775"/>
              <a:gd name="connsiteY711" fmla="*/ 2094722 h 2810796"/>
              <a:gd name="connsiteX712" fmla="*/ 2353917 w 3531775"/>
              <a:gd name="connsiteY712" fmla="*/ 2089007 h 2810796"/>
              <a:gd name="connsiteX713" fmla="*/ 2319055 w 3531775"/>
              <a:gd name="connsiteY713" fmla="*/ 2091960 h 2810796"/>
              <a:gd name="connsiteX714" fmla="*/ 2292004 w 3531775"/>
              <a:gd name="connsiteY714" fmla="*/ 2101009 h 2810796"/>
              <a:gd name="connsiteX715" fmla="*/ 2024733 w 3531775"/>
              <a:gd name="connsiteY715" fmla="*/ 1997853 h 2810796"/>
              <a:gd name="connsiteX716" fmla="*/ 1905575 w 3531775"/>
              <a:gd name="connsiteY716" fmla="*/ 2094722 h 2810796"/>
              <a:gd name="connsiteX717" fmla="*/ 1525241 w 3531775"/>
              <a:gd name="connsiteY717" fmla="*/ 2568495 h 2810796"/>
              <a:gd name="connsiteX718" fmla="*/ 1160053 w 3531775"/>
              <a:gd name="connsiteY718" fmla="*/ 2469055 h 2810796"/>
              <a:gd name="connsiteX719" fmla="*/ 1099093 w 3531775"/>
              <a:gd name="connsiteY719" fmla="*/ 2119011 h 2810796"/>
              <a:gd name="connsiteX720" fmla="*/ 1212345 w 3531775"/>
              <a:gd name="connsiteY720" fmla="*/ 1708388 h 2810796"/>
              <a:gd name="connsiteX721" fmla="*/ 1101379 w 3531775"/>
              <a:gd name="connsiteY721" fmla="*/ 1493885 h 2810796"/>
              <a:gd name="connsiteX722" fmla="*/ 981935 w 3531775"/>
              <a:gd name="connsiteY722" fmla="*/ 1507982 h 2810796"/>
              <a:gd name="connsiteX723" fmla="*/ 627034 w 3531775"/>
              <a:gd name="connsiteY723" fmla="*/ 1749536 h 2810796"/>
              <a:gd name="connsiteX724" fmla="*/ 627986 w 3531775"/>
              <a:gd name="connsiteY724" fmla="*/ 1749060 h 2810796"/>
              <a:gd name="connsiteX725" fmla="*/ 626748 w 3531775"/>
              <a:gd name="connsiteY725" fmla="*/ 1749822 h 2810796"/>
              <a:gd name="connsiteX726" fmla="*/ 626748 w 3531775"/>
              <a:gd name="connsiteY726" fmla="*/ 1749822 h 2810796"/>
              <a:gd name="connsiteX727" fmla="*/ 626843 w 3531775"/>
              <a:gd name="connsiteY727" fmla="*/ 1750012 h 2810796"/>
              <a:gd name="connsiteX728" fmla="*/ 612461 w 3531775"/>
              <a:gd name="connsiteY728" fmla="*/ 1759156 h 2810796"/>
              <a:gd name="connsiteX729" fmla="*/ 612461 w 3531775"/>
              <a:gd name="connsiteY729" fmla="*/ 1759156 h 2810796"/>
              <a:gd name="connsiteX730" fmla="*/ 612461 w 3531775"/>
              <a:gd name="connsiteY730" fmla="*/ 1759156 h 2810796"/>
              <a:gd name="connsiteX731" fmla="*/ 30388 w 3531775"/>
              <a:gd name="connsiteY731" fmla="*/ 1621901 h 2810796"/>
              <a:gd name="connsiteX732" fmla="*/ 104683 w 3531775"/>
              <a:gd name="connsiteY732" fmla="*/ 1348343 h 2810796"/>
              <a:gd name="connsiteX733" fmla="*/ 103635 w 3531775"/>
              <a:gd name="connsiteY733" fmla="*/ 1346629 h 2810796"/>
              <a:gd name="connsiteX734" fmla="*/ 49819 w 3531775"/>
              <a:gd name="connsiteY734" fmla="*/ 1685337 h 2810796"/>
              <a:gd name="connsiteX735" fmla="*/ 630844 w 3531775"/>
              <a:gd name="connsiteY735" fmla="*/ 1756394 h 2810796"/>
              <a:gd name="connsiteX736" fmla="*/ 630653 w 3531775"/>
              <a:gd name="connsiteY736" fmla="*/ 1756204 h 2810796"/>
              <a:gd name="connsiteX737" fmla="*/ 630653 w 3531775"/>
              <a:gd name="connsiteY737" fmla="*/ 1756204 h 2810796"/>
              <a:gd name="connsiteX738" fmla="*/ 630653 w 3531775"/>
              <a:gd name="connsiteY738" fmla="*/ 1756204 h 2810796"/>
              <a:gd name="connsiteX739" fmla="*/ 631606 w 3531775"/>
              <a:gd name="connsiteY739" fmla="*/ 1755632 h 2810796"/>
              <a:gd name="connsiteX740" fmla="*/ 630558 w 3531775"/>
              <a:gd name="connsiteY740" fmla="*/ 1756204 h 2810796"/>
              <a:gd name="connsiteX741" fmla="*/ 980126 w 3531775"/>
              <a:gd name="connsiteY741" fmla="*/ 1517888 h 2810796"/>
              <a:gd name="connsiteX742" fmla="*/ 1099093 w 3531775"/>
              <a:gd name="connsiteY742" fmla="*/ 1502458 h 2810796"/>
              <a:gd name="connsiteX743" fmla="*/ 1195772 w 3531775"/>
              <a:gd name="connsiteY743" fmla="*/ 1625616 h 2810796"/>
              <a:gd name="connsiteX744" fmla="*/ 1195772 w 3531775"/>
              <a:gd name="connsiteY744" fmla="*/ 1625616 h 2810796"/>
              <a:gd name="connsiteX745" fmla="*/ 1195772 w 3531775"/>
              <a:gd name="connsiteY745" fmla="*/ 1625616 h 2810796"/>
              <a:gd name="connsiteX746" fmla="*/ 1099474 w 3531775"/>
              <a:gd name="connsiteY746" fmla="*/ 2072719 h 2810796"/>
              <a:gd name="connsiteX747" fmla="*/ 1175960 w 3531775"/>
              <a:gd name="connsiteY747" fmla="*/ 2504773 h 2810796"/>
              <a:gd name="connsiteX748" fmla="*/ 1175960 w 3531775"/>
              <a:gd name="connsiteY748" fmla="*/ 2504773 h 2810796"/>
              <a:gd name="connsiteX749" fmla="*/ 1175960 w 3531775"/>
              <a:gd name="connsiteY749" fmla="*/ 2504773 h 2810796"/>
              <a:gd name="connsiteX750" fmla="*/ 1623730 w 3531775"/>
              <a:gd name="connsiteY750" fmla="*/ 2526395 h 2810796"/>
              <a:gd name="connsiteX751" fmla="*/ 1718599 w 3531775"/>
              <a:gd name="connsiteY751" fmla="*/ 2429145 h 2810796"/>
              <a:gd name="connsiteX752" fmla="*/ 1901574 w 3531775"/>
              <a:gd name="connsiteY752" fmla="*/ 2120344 h 2810796"/>
              <a:gd name="connsiteX753" fmla="*/ 1956629 w 3531775"/>
              <a:gd name="connsiteY753" fmla="*/ 2054241 h 2810796"/>
              <a:gd name="connsiteX754" fmla="*/ 2280002 w 3531775"/>
              <a:gd name="connsiteY754" fmla="*/ 2107200 h 2810796"/>
              <a:gd name="connsiteX755" fmla="*/ 2244474 w 3531775"/>
              <a:gd name="connsiteY755" fmla="*/ 2132155 h 2810796"/>
              <a:gd name="connsiteX756" fmla="*/ 2057594 w 3531775"/>
              <a:gd name="connsiteY756" fmla="*/ 2043382 h 2810796"/>
              <a:gd name="connsiteX757" fmla="*/ 2057784 w 3531775"/>
              <a:gd name="connsiteY757" fmla="*/ 2043382 h 2810796"/>
              <a:gd name="connsiteX758" fmla="*/ 1832518 w 3531775"/>
              <a:gd name="connsiteY758" fmla="*/ 2319512 h 2810796"/>
              <a:gd name="connsiteX759" fmla="*/ 1703835 w 3531775"/>
              <a:gd name="connsiteY759" fmla="*/ 2504678 h 2810796"/>
              <a:gd name="connsiteX760" fmla="*/ 1064422 w 3531775"/>
              <a:gd name="connsiteY760" fmla="*/ 2376186 h 2810796"/>
              <a:gd name="connsiteX761" fmla="*/ 1158719 w 3531775"/>
              <a:gd name="connsiteY761" fmla="*/ 1781254 h 2810796"/>
              <a:gd name="connsiteX762" fmla="*/ 1172245 w 3531775"/>
              <a:gd name="connsiteY762" fmla="*/ 1674765 h 2810796"/>
              <a:gd name="connsiteX763" fmla="*/ 1091378 w 3531775"/>
              <a:gd name="connsiteY763" fmla="*/ 1530747 h 2810796"/>
              <a:gd name="connsiteX764" fmla="*/ 1091378 w 3531775"/>
              <a:gd name="connsiteY764" fmla="*/ 1530747 h 2810796"/>
              <a:gd name="connsiteX765" fmla="*/ 901163 w 3531775"/>
              <a:gd name="connsiteY765" fmla="*/ 1594755 h 2810796"/>
              <a:gd name="connsiteX766" fmla="*/ 656085 w 3531775"/>
              <a:gd name="connsiteY766" fmla="*/ 1770777 h 2810796"/>
              <a:gd name="connsiteX767" fmla="*/ 656085 w 3531775"/>
              <a:gd name="connsiteY767" fmla="*/ 1770777 h 2810796"/>
              <a:gd name="connsiteX768" fmla="*/ 629796 w 3531775"/>
              <a:gd name="connsiteY768" fmla="*/ 1786493 h 2810796"/>
              <a:gd name="connsiteX769" fmla="*/ 629796 w 3531775"/>
              <a:gd name="connsiteY769" fmla="*/ 1786493 h 2810796"/>
              <a:gd name="connsiteX770" fmla="*/ 629796 w 3531775"/>
              <a:gd name="connsiteY770" fmla="*/ 1786493 h 2810796"/>
              <a:gd name="connsiteX771" fmla="*/ 75060 w 3531775"/>
              <a:gd name="connsiteY771" fmla="*/ 1753251 h 2810796"/>
              <a:gd name="connsiteX772" fmla="*/ 8480 w 3531775"/>
              <a:gd name="connsiteY772" fmla="*/ 1494361 h 2810796"/>
              <a:gd name="connsiteX773" fmla="*/ 2455262 w 3531775"/>
              <a:gd name="connsiteY773" fmla="*/ 124952 h 2810796"/>
              <a:gd name="connsiteX774" fmla="*/ 2454882 w 3531775"/>
              <a:gd name="connsiteY774" fmla="*/ 125047 h 2810796"/>
              <a:gd name="connsiteX775" fmla="*/ 2455453 w 3531775"/>
              <a:gd name="connsiteY775" fmla="*/ 124857 h 2810796"/>
              <a:gd name="connsiteX776" fmla="*/ 2455262 w 3531775"/>
              <a:gd name="connsiteY776" fmla="*/ 124952 h 2810796"/>
              <a:gd name="connsiteX777" fmla="*/ 2471360 w 3531775"/>
              <a:gd name="connsiteY777" fmla="*/ 2307987 h 2810796"/>
              <a:gd name="connsiteX778" fmla="*/ 2426021 w 3531775"/>
              <a:gd name="connsiteY778" fmla="*/ 2303224 h 2810796"/>
              <a:gd name="connsiteX779" fmla="*/ 2426116 w 3531775"/>
              <a:gd name="connsiteY779" fmla="*/ 2306177 h 2810796"/>
              <a:gd name="connsiteX780" fmla="*/ 2475836 w 3531775"/>
              <a:gd name="connsiteY780" fmla="*/ 2306653 h 2810796"/>
              <a:gd name="connsiteX781" fmla="*/ 2471360 w 3531775"/>
              <a:gd name="connsiteY781" fmla="*/ 2307987 h 2810796"/>
              <a:gd name="connsiteX782" fmla="*/ 2519080 w 3531775"/>
              <a:gd name="connsiteY782" fmla="*/ 2346849 h 2810796"/>
              <a:gd name="connsiteX783" fmla="*/ 2471455 w 3531775"/>
              <a:gd name="connsiteY783" fmla="*/ 2343801 h 2810796"/>
              <a:gd name="connsiteX784" fmla="*/ 2471741 w 3531775"/>
              <a:gd name="connsiteY784" fmla="*/ 2346849 h 2810796"/>
              <a:gd name="connsiteX785" fmla="*/ 2523461 w 3531775"/>
              <a:gd name="connsiteY785" fmla="*/ 2345230 h 2810796"/>
              <a:gd name="connsiteX786" fmla="*/ 2519080 w 3531775"/>
              <a:gd name="connsiteY786" fmla="*/ 2346849 h 2810796"/>
              <a:gd name="connsiteX787" fmla="*/ 2570420 w 3531775"/>
              <a:gd name="connsiteY787" fmla="*/ 2381710 h 2810796"/>
              <a:gd name="connsiteX788" fmla="*/ 2521271 w 3531775"/>
              <a:gd name="connsiteY788" fmla="*/ 2382663 h 2810796"/>
              <a:gd name="connsiteX789" fmla="*/ 2531939 w 3531775"/>
              <a:gd name="connsiteY789" fmla="*/ 2391426 h 2810796"/>
              <a:gd name="connsiteX790" fmla="*/ 2574706 w 3531775"/>
              <a:gd name="connsiteY790" fmla="*/ 2379615 h 2810796"/>
              <a:gd name="connsiteX791" fmla="*/ 2570420 w 3531775"/>
              <a:gd name="connsiteY791" fmla="*/ 2381710 h 2810796"/>
              <a:gd name="connsiteX792" fmla="*/ 2628808 w 3531775"/>
              <a:gd name="connsiteY792" fmla="*/ 2414191 h 2810796"/>
              <a:gd name="connsiteX793" fmla="*/ 2574801 w 3531775"/>
              <a:gd name="connsiteY793" fmla="*/ 2416381 h 2810796"/>
              <a:gd name="connsiteX794" fmla="*/ 2575659 w 3531775"/>
              <a:gd name="connsiteY794" fmla="*/ 2419334 h 2810796"/>
              <a:gd name="connsiteX795" fmla="*/ 2633475 w 3531775"/>
              <a:gd name="connsiteY795" fmla="*/ 2412095 h 2810796"/>
              <a:gd name="connsiteX796" fmla="*/ 2628808 w 3531775"/>
              <a:gd name="connsiteY796" fmla="*/ 2414191 h 2810796"/>
              <a:gd name="connsiteX797" fmla="*/ 2687577 w 3531775"/>
              <a:gd name="connsiteY797" fmla="*/ 2435050 h 2810796"/>
              <a:gd name="connsiteX798" fmla="*/ 2637571 w 3531775"/>
              <a:gd name="connsiteY798" fmla="*/ 2446194 h 2810796"/>
              <a:gd name="connsiteX799" fmla="*/ 2639000 w 3531775"/>
              <a:gd name="connsiteY799" fmla="*/ 2449147 h 2810796"/>
              <a:gd name="connsiteX800" fmla="*/ 2691387 w 3531775"/>
              <a:gd name="connsiteY800" fmla="*/ 2432193 h 2810796"/>
              <a:gd name="connsiteX801" fmla="*/ 2687577 w 3531775"/>
              <a:gd name="connsiteY801" fmla="*/ 2435050 h 2810796"/>
              <a:gd name="connsiteX802" fmla="*/ 2753395 w 3531775"/>
              <a:gd name="connsiteY802" fmla="*/ 2447814 h 2810796"/>
              <a:gd name="connsiteX803" fmla="*/ 2702627 w 3531775"/>
              <a:gd name="connsiteY803" fmla="*/ 2468959 h 2810796"/>
              <a:gd name="connsiteX804" fmla="*/ 2704532 w 3531775"/>
              <a:gd name="connsiteY804" fmla="*/ 2471722 h 2810796"/>
              <a:gd name="connsiteX805" fmla="*/ 2753395 w 3531775"/>
              <a:gd name="connsiteY805" fmla="*/ 2447814 h 2810796"/>
              <a:gd name="connsiteX806" fmla="*/ 2818451 w 3531775"/>
              <a:gd name="connsiteY806" fmla="*/ 2461530 h 2810796"/>
              <a:gd name="connsiteX807" fmla="*/ 2766920 w 3531775"/>
              <a:gd name="connsiteY807" fmla="*/ 2482866 h 2810796"/>
              <a:gd name="connsiteX808" fmla="*/ 2768921 w 3531775"/>
              <a:gd name="connsiteY808" fmla="*/ 2485438 h 2810796"/>
              <a:gd name="connsiteX809" fmla="*/ 2822166 w 3531775"/>
              <a:gd name="connsiteY809" fmla="*/ 2457815 h 2810796"/>
              <a:gd name="connsiteX810" fmla="*/ 2818451 w 3531775"/>
              <a:gd name="connsiteY810" fmla="*/ 2461530 h 2810796"/>
              <a:gd name="connsiteX811" fmla="*/ 2885031 w 3531775"/>
              <a:gd name="connsiteY811" fmla="*/ 2460006 h 2810796"/>
              <a:gd name="connsiteX812" fmla="*/ 2884173 w 3531775"/>
              <a:gd name="connsiteY812" fmla="*/ 2455719 h 2810796"/>
              <a:gd name="connsiteX813" fmla="*/ 2838453 w 3531775"/>
              <a:gd name="connsiteY813" fmla="*/ 2488676 h 2810796"/>
              <a:gd name="connsiteX814" fmla="*/ 2840739 w 3531775"/>
              <a:gd name="connsiteY814" fmla="*/ 2490867 h 2810796"/>
              <a:gd name="connsiteX815" fmla="*/ 2885031 w 3531775"/>
              <a:gd name="connsiteY815" fmla="*/ 2460006 h 2810796"/>
              <a:gd name="connsiteX816" fmla="*/ 2949801 w 3531775"/>
              <a:gd name="connsiteY816" fmla="*/ 2454291 h 2810796"/>
              <a:gd name="connsiteX817" fmla="*/ 2947610 w 3531775"/>
              <a:gd name="connsiteY817" fmla="*/ 2448004 h 2810796"/>
              <a:gd name="connsiteX818" fmla="*/ 2907986 w 3531775"/>
              <a:gd name="connsiteY818" fmla="*/ 2486485 h 2810796"/>
              <a:gd name="connsiteX819" fmla="*/ 2922559 w 3531775"/>
              <a:gd name="connsiteY819" fmla="*/ 2486009 h 2810796"/>
              <a:gd name="connsiteX820" fmla="*/ 2949801 w 3531775"/>
              <a:gd name="connsiteY820" fmla="*/ 2454291 h 2810796"/>
              <a:gd name="connsiteX821" fmla="*/ 3003331 w 3531775"/>
              <a:gd name="connsiteY821" fmla="*/ 2444861 h 2810796"/>
              <a:gd name="connsiteX822" fmla="*/ 3000283 w 3531775"/>
              <a:gd name="connsiteY822" fmla="*/ 2435431 h 2810796"/>
              <a:gd name="connsiteX823" fmla="*/ 2963421 w 3531775"/>
              <a:gd name="connsiteY823" fmla="*/ 2477722 h 2810796"/>
              <a:gd name="connsiteX824" fmla="*/ 2966279 w 3531775"/>
              <a:gd name="connsiteY824" fmla="*/ 2479437 h 2810796"/>
              <a:gd name="connsiteX825" fmla="*/ 3003331 w 3531775"/>
              <a:gd name="connsiteY825" fmla="*/ 2444861 h 2810796"/>
              <a:gd name="connsiteX826" fmla="*/ 3050289 w 3531775"/>
              <a:gd name="connsiteY826" fmla="*/ 2429145 h 2810796"/>
              <a:gd name="connsiteX827" fmla="*/ 3046479 w 3531775"/>
              <a:gd name="connsiteY827" fmla="*/ 2420001 h 2810796"/>
              <a:gd name="connsiteX828" fmla="*/ 3013713 w 3531775"/>
              <a:gd name="connsiteY828" fmla="*/ 2465340 h 2810796"/>
              <a:gd name="connsiteX829" fmla="*/ 3016761 w 3531775"/>
              <a:gd name="connsiteY829" fmla="*/ 2466768 h 2810796"/>
              <a:gd name="connsiteX830" fmla="*/ 3050289 w 3531775"/>
              <a:gd name="connsiteY830" fmla="*/ 2429145 h 2810796"/>
              <a:gd name="connsiteX831" fmla="*/ 3109820 w 3531775"/>
              <a:gd name="connsiteY831" fmla="*/ 2405047 h 2810796"/>
              <a:gd name="connsiteX832" fmla="*/ 3104010 w 3531775"/>
              <a:gd name="connsiteY832" fmla="*/ 2394283 h 2810796"/>
              <a:gd name="connsiteX833" fmla="*/ 3078293 w 3531775"/>
              <a:gd name="connsiteY833" fmla="*/ 2442766 h 2810796"/>
              <a:gd name="connsiteX834" fmla="*/ 3091818 w 3531775"/>
              <a:gd name="connsiteY834" fmla="*/ 2438193 h 2810796"/>
              <a:gd name="connsiteX835" fmla="*/ 3109820 w 3531775"/>
              <a:gd name="connsiteY835" fmla="*/ 2405047 h 2810796"/>
              <a:gd name="connsiteX836" fmla="*/ 3168399 w 3531775"/>
              <a:gd name="connsiteY836" fmla="*/ 2375138 h 2810796"/>
              <a:gd name="connsiteX837" fmla="*/ 3163256 w 3531775"/>
              <a:gd name="connsiteY837" fmla="*/ 2361422 h 2810796"/>
              <a:gd name="connsiteX838" fmla="*/ 3136205 w 3531775"/>
              <a:gd name="connsiteY838" fmla="*/ 2414762 h 2810796"/>
              <a:gd name="connsiteX839" fmla="*/ 3139348 w 3531775"/>
              <a:gd name="connsiteY839" fmla="*/ 2415715 h 2810796"/>
              <a:gd name="connsiteX840" fmla="*/ 3168399 w 3531775"/>
              <a:gd name="connsiteY840" fmla="*/ 2375138 h 2810796"/>
              <a:gd name="connsiteX841" fmla="*/ 3217072 w 3531775"/>
              <a:gd name="connsiteY841" fmla="*/ 2331514 h 2810796"/>
              <a:gd name="connsiteX842" fmla="*/ 3210404 w 3531775"/>
              <a:gd name="connsiteY842" fmla="*/ 2323893 h 2810796"/>
              <a:gd name="connsiteX843" fmla="*/ 3194688 w 3531775"/>
              <a:gd name="connsiteY843" fmla="*/ 2377424 h 2810796"/>
              <a:gd name="connsiteX844" fmla="*/ 3198022 w 3531775"/>
              <a:gd name="connsiteY844" fmla="*/ 2377805 h 2810796"/>
              <a:gd name="connsiteX845" fmla="*/ 3217072 w 3531775"/>
              <a:gd name="connsiteY845" fmla="*/ 2331514 h 2810796"/>
              <a:gd name="connsiteX846" fmla="*/ 3269078 w 3531775"/>
              <a:gd name="connsiteY846" fmla="*/ 2300176 h 2810796"/>
              <a:gd name="connsiteX847" fmla="*/ 3256506 w 3531775"/>
              <a:gd name="connsiteY847" fmla="*/ 2281603 h 2810796"/>
              <a:gd name="connsiteX848" fmla="*/ 3247933 w 3531775"/>
              <a:gd name="connsiteY848" fmla="*/ 2335800 h 2810796"/>
              <a:gd name="connsiteX849" fmla="*/ 3251267 w 3531775"/>
              <a:gd name="connsiteY849" fmla="*/ 2335800 h 2810796"/>
              <a:gd name="connsiteX850" fmla="*/ 3269078 w 3531775"/>
              <a:gd name="connsiteY850" fmla="*/ 2300176 h 2810796"/>
              <a:gd name="connsiteX851" fmla="*/ 3311941 w 3531775"/>
              <a:gd name="connsiteY851" fmla="*/ 2243407 h 2810796"/>
              <a:gd name="connsiteX852" fmla="*/ 3302607 w 3531775"/>
              <a:gd name="connsiteY852" fmla="*/ 2231787 h 2810796"/>
              <a:gd name="connsiteX853" fmla="*/ 3293843 w 3531775"/>
              <a:gd name="connsiteY853" fmla="*/ 2291318 h 2810796"/>
              <a:gd name="connsiteX854" fmla="*/ 3304797 w 3531775"/>
              <a:gd name="connsiteY854" fmla="*/ 2281888 h 2810796"/>
              <a:gd name="connsiteX855" fmla="*/ 3311941 w 3531775"/>
              <a:gd name="connsiteY855" fmla="*/ 2243407 h 2810796"/>
              <a:gd name="connsiteX856" fmla="*/ 3351756 w 3531775"/>
              <a:gd name="connsiteY856" fmla="*/ 2197306 h 2810796"/>
              <a:gd name="connsiteX857" fmla="*/ 3335849 w 3531775"/>
              <a:gd name="connsiteY857" fmla="*/ 2180733 h 2810796"/>
              <a:gd name="connsiteX858" fmla="*/ 3337944 w 3531775"/>
              <a:gd name="connsiteY858" fmla="*/ 2237216 h 2810796"/>
              <a:gd name="connsiteX859" fmla="*/ 3341278 w 3531775"/>
              <a:gd name="connsiteY859" fmla="*/ 2236549 h 2810796"/>
              <a:gd name="connsiteX860" fmla="*/ 3351756 w 3531775"/>
              <a:gd name="connsiteY860" fmla="*/ 2197306 h 2810796"/>
              <a:gd name="connsiteX861" fmla="*/ 3378140 w 3531775"/>
              <a:gd name="connsiteY861" fmla="*/ 2130155 h 2810796"/>
              <a:gd name="connsiteX862" fmla="*/ 3366615 w 3531775"/>
              <a:gd name="connsiteY862" fmla="*/ 2124916 h 2810796"/>
              <a:gd name="connsiteX863" fmla="*/ 3375949 w 3531775"/>
              <a:gd name="connsiteY863" fmla="*/ 2180161 h 2810796"/>
              <a:gd name="connsiteX864" fmla="*/ 3379187 w 3531775"/>
              <a:gd name="connsiteY864" fmla="*/ 2179114 h 2810796"/>
              <a:gd name="connsiteX865" fmla="*/ 3378140 w 3531775"/>
              <a:gd name="connsiteY865" fmla="*/ 2130155 h 2810796"/>
              <a:gd name="connsiteX866" fmla="*/ 3387665 w 3531775"/>
              <a:gd name="connsiteY866" fmla="*/ 2074338 h 2810796"/>
              <a:gd name="connsiteX867" fmla="*/ 3401285 w 3531775"/>
              <a:gd name="connsiteY867" fmla="*/ 2130155 h 2810796"/>
              <a:gd name="connsiteX868" fmla="*/ 3404429 w 3531775"/>
              <a:gd name="connsiteY868" fmla="*/ 2128822 h 2810796"/>
              <a:gd name="connsiteX869" fmla="*/ 3387665 w 3531775"/>
              <a:gd name="connsiteY869" fmla="*/ 2074338 h 2810796"/>
              <a:gd name="connsiteX870" fmla="*/ 3453101 w 3531775"/>
              <a:gd name="connsiteY870" fmla="*/ 1925844 h 2810796"/>
              <a:gd name="connsiteX871" fmla="*/ 3455673 w 3531775"/>
              <a:gd name="connsiteY871" fmla="*/ 1923558 h 2810796"/>
              <a:gd name="connsiteX872" fmla="*/ 3420621 w 3531775"/>
              <a:gd name="connsiteY872" fmla="*/ 1871551 h 2810796"/>
              <a:gd name="connsiteX873" fmla="*/ 3453101 w 3531775"/>
              <a:gd name="connsiteY873" fmla="*/ 1925844 h 2810796"/>
              <a:gd name="connsiteX874" fmla="*/ 3443767 w 3531775"/>
              <a:gd name="connsiteY874" fmla="*/ 1981184 h 2810796"/>
              <a:gd name="connsiteX875" fmla="*/ 3445005 w 3531775"/>
              <a:gd name="connsiteY875" fmla="*/ 1993471 h 2810796"/>
              <a:gd name="connsiteX876" fmla="*/ 3448720 w 3531775"/>
              <a:gd name="connsiteY876" fmla="*/ 1978898 h 2810796"/>
              <a:gd name="connsiteX877" fmla="*/ 3417192 w 3531775"/>
              <a:gd name="connsiteY877" fmla="*/ 1943179 h 2810796"/>
              <a:gd name="connsiteX878" fmla="*/ 3443767 w 3531775"/>
              <a:gd name="connsiteY878" fmla="*/ 1981184 h 2810796"/>
              <a:gd name="connsiteX879" fmla="*/ 3411573 w 3531775"/>
              <a:gd name="connsiteY879" fmla="*/ 2008425 h 2810796"/>
              <a:gd name="connsiteX880" fmla="*/ 3406905 w 3531775"/>
              <a:gd name="connsiteY880" fmla="*/ 2008045 h 2810796"/>
              <a:gd name="connsiteX881" fmla="*/ 3427479 w 3531775"/>
              <a:gd name="connsiteY881" fmla="*/ 2062337 h 2810796"/>
              <a:gd name="connsiteX882" fmla="*/ 3430432 w 3531775"/>
              <a:gd name="connsiteY882" fmla="*/ 2060813 h 2810796"/>
              <a:gd name="connsiteX883" fmla="*/ 3411573 w 3531775"/>
              <a:gd name="connsiteY883" fmla="*/ 2008425 h 2810796"/>
              <a:gd name="connsiteX884" fmla="*/ 3416240 w 3531775"/>
              <a:gd name="connsiteY884" fmla="*/ 1810401 h 2810796"/>
              <a:gd name="connsiteX885" fmla="*/ 3451673 w 3531775"/>
              <a:gd name="connsiteY885" fmla="*/ 1851644 h 2810796"/>
              <a:gd name="connsiteX886" fmla="*/ 3453768 w 3531775"/>
              <a:gd name="connsiteY886" fmla="*/ 1848882 h 2810796"/>
              <a:gd name="connsiteX887" fmla="*/ 3411477 w 3531775"/>
              <a:gd name="connsiteY887" fmla="*/ 1808400 h 2810796"/>
              <a:gd name="connsiteX888" fmla="*/ 3416240 w 3531775"/>
              <a:gd name="connsiteY888" fmla="*/ 1810401 h 2810796"/>
              <a:gd name="connsiteX889" fmla="*/ 3401095 w 3531775"/>
              <a:gd name="connsiteY889" fmla="*/ 1745345 h 2810796"/>
              <a:gd name="connsiteX890" fmla="*/ 3441576 w 3531775"/>
              <a:gd name="connsiteY890" fmla="*/ 1779921 h 2810796"/>
              <a:gd name="connsiteX891" fmla="*/ 3443291 w 3531775"/>
              <a:gd name="connsiteY891" fmla="*/ 1776778 h 2810796"/>
              <a:gd name="connsiteX892" fmla="*/ 3396142 w 3531775"/>
              <a:gd name="connsiteY892" fmla="*/ 1744012 h 2810796"/>
              <a:gd name="connsiteX893" fmla="*/ 3401095 w 3531775"/>
              <a:gd name="connsiteY893" fmla="*/ 1745345 h 2810796"/>
              <a:gd name="connsiteX894" fmla="*/ 3378235 w 3531775"/>
              <a:gd name="connsiteY894" fmla="*/ 1678956 h 2810796"/>
              <a:gd name="connsiteX895" fmla="*/ 3423479 w 3531775"/>
              <a:gd name="connsiteY895" fmla="*/ 1714484 h 2810796"/>
              <a:gd name="connsiteX896" fmla="*/ 3425003 w 3531775"/>
              <a:gd name="connsiteY896" fmla="*/ 1711436 h 2810796"/>
              <a:gd name="connsiteX897" fmla="*/ 3372901 w 3531775"/>
              <a:gd name="connsiteY897" fmla="*/ 1677527 h 2810796"/>
              <a:gd name="connsiteX898" fmla="*/ 3378235 w 3531775"/>
              <a:gd name="connsiteY898" fmla="*/ 1678956 h 2810796"/>
              <a:gd name="connsiteX899" fmla="*/ 3346802 w 3531775"/>
              <a:gd name="connsiteY899" fmla="*/ 1622282 h 2810796"/>
              <a:gd name="connsiteX900" fmla="*/ 3395190 w 3531775"/>
              <a:gd name="connsiteY900" fmla="*/ 1647523 h 2810796"/>
              <a:gd name="connsiteX901" fmla="*/ 3396237 w 3531775"/>
              <a:gd name="connsiteY901" fmla="*/ 1644190 h 2810796"/>
              <a:gd name="connsiteX902" fmla="*/ 3341564 w 3531775"/>
              <a:gd name="connsiteY902" fmla="*/ 1621901 h 2810796"/>
              <a:gd name="connsiteX903" fmla="*/ 3346802 w 3531775"/>
              <a:gd name="connsiteY903" fmla="*/ 1622282 h 2810796"/>
              <a:gd name="connsiteX904" fmla="*/ 3308798 w 3531775"/>
              <a:gd name="connsiteY904" fmla="*/ 1567513 h 2810796"/>
              <a:gd name="connsiteX905" fmla="*/ 3358709 w 3531775"/>
              <a:gd name="connsiteY905" fmla="*/ 1583229 h 2810796"/>
              <a:gd name="connsiteX906" fmla="*/ 3359090 w 3531775"/>
              <a:gd name="connsiteY906" fmla="*/ 1579610 h 2810796"/>
              <a:gd name="connsiteX907" fmla="*/ 3303750 w 3531775"/>
              <a:gd name="connsiteY907" fmla="*/ 1568275 h 2810796"/>
              <a:gd name="connsiteX908" fmla="*/ 3308798 w 3531775"/>
              <a:gd name="connsiteY908" fmla="*/ 1567513 h 2810796"/>
              <a:gd name="connsiteX909" fmla="*/ 3273746 w 3531775"/>
              <a:gd name="connsiteY909" fmla="*/ 1526746 h 2810796"/>
              <a:gd name="connsiteX910" fmla="*/ 3324990 w 3531775"/>
              <a:gd name="connsiteY910" fmla="*/ 1538748 h 2810796"/>
              <a:gd name="connsiteX911" fmla="*/ 3325276 w 3531775"/>
              <a:gd name="connsiteY911" fmla="*/ 1535319 h 2810796"/>
              <a:gd name="connsiteX912" fmla="*/ 3268602 w 3531775"/>
              <a:gd name="connsiteY912" fmla="*/ 1527794 h 2810796"/>
              <a:gd name="connsiteX913" fmla="*/ 3273746 w 3531775"/>
              <a:gd name="connsiteY913" fmla="*/ 1526746 h 2810796"/>
              <a:gd name="connsiteX914" fmla="*/ 3238789 w 3531775"/>
              <a:gd name="connsiteY914" fmla="*/ 1492266 h 2810796"/>
              <a:gd name="connsiteX915" fmla="*/ 3291081 w 3531775"/>
              <a:gd name="connsiteY915" fmla="*/ 1500267 h 2810796"/>
              <a:gd name="connsiteX916" fmla="*/ 3291081 w 3531775"/>
              <a:gd name="connsiteY916" fmla="*/ 1496838 h 2810796"/>
              <a:gd name="connsiteX917" fmla="*/ 3233741 w 3531775"/>
              <a:gd name="connsiteY917" fmla="*/ 1493695 h 2810796"/>
              <a:gd name="connsiteX918" fmla="*/ 3238789 w 3531775"/>
              <a:gd name="connsiteY918" fmla="*/ 1492266 h 2810796"/>
              <a:gd name="connsiteX919" fmla="*/ 3189354 w 3531775"/>
              <a:gd name="connsiteY919" fmla="*/ 1451499 h 2810796"/>
              <a:gd name="connsiteX920" fmla="*/ 3241456 w 3531775"/>
              <a:gd name="connsiteY920" fmla="*/ 1452832 h 2810796"/>
              <a:gd name="connsiteX921" fmla="*/ 3231264 w 3531775"/>
              <a:gd name="connsiteY921" fmla="*/ 1442641 h 2810796"/>
              <a:gd name="connsiteX922" fmla="*/ 3184592 w 3531775"/>
              <a:gd name="connsiteY922" fmla="*/ 1453690 h 2810796"/>
              <a:gd name="connsiteX923" fmla="*/ 3189354 w 3531775"/>
              <a:gd name="connsiteY923" fmla="*/ 1451499 h 2810796"/>
              <a:gd name="connsiteX924" fmla="*/ 3133824 w 3531775"/>
              <a:gd name="connsiteY924" fmla="*/ 1412827 h 2810796"/>
              <a:gd name="connsiteX925" fmla="*/ 3190116 w 3531775"/>
              <a:gd name="connsiteY925" fmla="*/ 1413304 h 2810796"/>
              <a:gd name="connsiteX926" fmla="*/ 3189640 w 3531775"/>
              <a:gd name="connsiteY926" fmla="*/ 1409970 h 2810796"/>
              <a:gd name="connsiteX927" fmla="*/ 3128775 w 3531775"/>
              <a:gd name="connsiteY927" fmla="*/ 1414923 h 2810796"/>
              <a:gd name="connsiteX928" fmla="*/ 3133824 w 3531775"/>
              <a:gd name="connsiteY928" fmla="*/ 1412827 h 2810796"/>
              <a:gd name="connsiteX929" fmla="*/ 3078959 w 3531775"/>
              <a:gd name="connsiteY929" fmla="*/ 1386253 h 2810796"/>
              <a:gd name="connsiteX930" fmla="*/ 3130490 w 3531775"/>
              <a:gd name="connsiteY930" fmla="*/ 1377299 h 2810796"/>
              <a:gd name="connsiteX931" fmla="*/ 3129537 w 3531775"/>
              <a:gd name="connsiteY931" fmla="*/ 1373965 h 2810796"/>
              <a:gd name="connsiteX932" fmla="*/ 3074673 w 3531775"/>
              <a:gd name="connsiteY932" fmla="*/ 1389205 h 2810796"/>
              <a:gd name="connsiteX933" fmla="*/ 3078959 w 3531775"/>
              <a:gd name="connsiteY933" fmla="*/ 1386253 h 2810796"/>
              <a:gd name="connsiteX934" fmla="*/ 3022191 w 3531775"/>
              <a:gd name="connsiteY934" fmla="*/ 1362440 h 2810796"/>
              <a:gd name="connsiteX935" fmla="*/ 3070863 w 3531775"/>
              <a:gd name="connsiteY935" fmla="*/ 1347676 h 2810796"/>
              <a:gd name="connsiteX936" fmla="*/ 3058767 w 3531775"/>
              <a:gd name="connsiteY936" fmla="*/ 1341104 h 2810796"/>
              <a:gd name="connsiteX937" fmla="*/ 3018381 w 3531775"/>
              <a:gd name="connsiteY937" fmla="*/ 1365869 h 2810796"/>
              <a:gd name="connsiteX938" fmla="*/ 3022191 w 3531775"/>
              <a:gd name="connsiteY938" fmla="*/ 1362440 h 2810796"/>
              <a:gd name="connsiteX939" fmla="*/ 2961993 w 3531775"/>
              <a:gd name="connsiteY939" fmla="*/ 1341009 h 2810796"/>
              <a:gd name="connsiteX940" fmla="*/ 3013618 w 3531775"/>
              <a:gd name="connsiteY940" fmla="*/ 1325483 h 2810796"/>
              <a:gd name="connsiteX941" fmla="*/ 2993996 w 3531775"/>
              <a:gd name="connsiteY941" fmla="*/ 1318054 h 2810796"/>
              <a:gd name="connsiteX942" fmla="*/ 2957801 w 3531775"/>
              <a:gd name="connsiteY942" fmla="*/ 1344342 h 2810796"/>
              <a:gd name="connsiteX943" fmla="*/ 2961993 w 3531775"/>
              <a:gd name="connsiteY943" fmla="*/ 1341009 h 2810796"/>
              <a:gd name="connsiteX944" fmla="*/ 2906176 w 3531775"/>
              <a:gd name="connsiteY944" fmla="*/ 1329198 h 2810796"/>
              <a:gd name="connsiteX945" fmla="*/ 2951325 w 3531775"/>
              <a:gd name="connsiteY945" fmla="*/ 1307290 h 2810796"/>
              <a:gd name="connsiteX946" fmla="*/ 2949801 w 3531775"/>
              <a:gd name="connsiteY946" fmla="*/ 1304337 h 2810796"/>
              <a:gd name="connsiteX947" fmla="*/ 2902842 w 3531775"/>
              <a:gd name="connsiteY947" fmla="*/ 1333103 h 2810796"/>
              <a:gd name="connsiteX948" fmla="*/ 2906176 w 3531775"/>
              <a:gd name="connsiteY948" fmla="*/ 1329198 h 2810796"/>
              <a:gd name="connsiteX949" fmla="*/ 2849788 w 3531775"/>
              <a:gd name="connsiteY949" fmla="*/ 1318625 h 2810796"/>
              <a:gd name="connsiteX950" fmla="*/ 2891508 w 3531775"/>
              <a:gd name="connsiteY950" fmla="*/ 1293288 h 2810796"/>
              <a:gd name="connsiteX951" fmla="*/ 2879411 w 3531775"/>
              <a:gd name="connsiteY951" fmla="*/ 1289574 h 2810796"/>
              <a:gd name="connsiteX952" fmla="*/ 2846835 w 3531775"/>
              <a:gd name="connsiteY952" fmla="*/ 1322816 h 2810796"/>
              <a:gd name="connsiteX953" fmla="*/ 2849788 w 3531775"/>
              <a:gd name="connsiteY953" fmla="*/ 1318625 h 2810796"/>
              <a:gd name="connsiteX954" fmla="*/ 2802639 w 3531775"/>
              <a:gd name="connsiteY954" fmla="*/ 1312243 h 2810796"/>
              <a:gd name="connsiteX955" fmla="*/ 2843692 w 3531775"/>
              <a:gd name="connsiteY955" fmla="*/ 1285478 h 2810796"/>
              <a:gd name="connsiteX956" fmla="*/ 2841882 w 3531775"/>
              <a:gd name="connsiteY956" fmla="*/ 1282716 h 2810796"/>
              <a:gd name="connsiteX957" fmla="*/ 2799686 w 3531775"/>
              <a:gd name="connsiteY957" fmla="*/ 1316529 h 2810796"/>
              <a:gd name="connsiteX958" fmla="*/ 2802639 w 3531775"/>
              <a:gd name="connsiteY958" fmla="*/ 1312243 h 2810796"/>
              <a:gd name="connsiteX959" fmla="*/ 2741679 w 3531775"/>
              <a:gd name="connsiteY959" fmla="*/ 1306052 h 2810796"/>
              <a:gd name="connsiteX960" fmla="*/ 2741870 w 3531775"/>
              <a:gd name="connsiteY960" fmla="*/ 1311100 h 2810796"/>
              <a:gd name="connsiteX961" fmla="*/ 2783494 w 3531775"/>
              <a:gd name="connsiteY961" fmla="*/ 1277953 h 2810796"/>
              <a:gd name="connsiteX962" fmla="*/ 2781684 w 3531775"/>
              <a:gd name="connsiteY962" fmla="*/ 1275286 h 2810796"/>
              <a:gd name="connsiteX963" fmla="*/ 2741679 w 3531775"/>
              <a:gd name="connsiteY963" fmla="*/ 1306052 h 2810796"/>
              <a:gd name="connsiteX964" fmla="*/ 2687673 w 3531775"/>
              <a:gd name="connsiteY964" fmla="*/ 1302909 h 2810796"/>
              <a:gd name="connsiteX965" fmla="*/ 2688149 w 3531775"/>
              <a:gd name="connsiteY965" fmla="*/ 1307957 h 2810796"/>
              <a:gd name="connsiteX966" fmla="*/ 2726630 w 3531775"/>
              <a:gd name="connsiteY966" fmla="*/ 1272715 h 2810796"/>
              <a:gd name="connsiteX967" fmla="*/ 2724725 w 3531775"/>
              <a:gd name="connsiteY967" fmla="*/ 1270143 h 2810796"/>
              <a:gd name="connsiteX968" fmla="*/ 2687673 w 3531775"/>
              <a:gd name="connsiteY968" fmla="*/ 1302909 h 2810796"/>
              <a:gd name="connsiteX969" fmla="*/ 2634047 w 3531775"/>
              <a:gd name="connsiteY969" fmla="*/ 1299861 h 2810796"/>
              <a:gd name="connsiteX970" fmla="*/ 2673861 w 3531775"/>
              <a:gd name="connsiteY970" fmla="*/ 1269857 h 2810796"/>
              <a:gd name="connsiteX971" fmla="*/ 2655764 w 3531775"/>
              <a:gd name="connsiteY971" fmla="*/ 1268333 h 2810796"/>
              <a:gd name="connsiteX972" fmla="*/ 2631189 w 3531775"/>
              <a:gd name="connsiteY972" fmla="*/ 1304242 h 2810796"/>
              <a:gd name="connsiteX973" fmla="*/ 2634047 w 3531775"/>
              <a:gd name="connsiteY973" fmla="*/ 1299861 h 2810796"/>
              <a:gd name="connsiteX974" fmla="*/ 2580516 w 3531775"/>
              <a:gd name="connsiteY974" fmla="*/ 1301194 h 2810796"/>
              <a:gd name="connsiteX975" fmla="*/ 2581088 w 3531775"/>
              <a:gd name="connsiteY975" fmla="*/ 1306242 h 2810796"/>
              <a:gd name="connsiteX976" fmla="*/ 2617664 w 3531775"/>
              <a:gd name="connsiteY976" fmla="*/ 1269190 h 2810796"/>
              <a:gd name="connsiteX977" fmla="*/ 2615759 w 3531775"/>
              <a:gd name="connsiteY977" fmla="*/ 1266618 h 2810796"/>
              <a:gd name="connsiteX978" fmla="*/ 2580516 w 3531775"/>
              <a:gd name="connsiteY978" fmla="*/ 1301194 h 2810796"/>
              <a:gd name="connsiteX979" fmla="*/ 2528795 w 3531775"/>
              <a:gd name="connsiteY979" fmla="*/ 1299099 h 2810796"/>
              <a:gd name="connsiteX980" fmla="*/ 2529748 w 3531775"/>
              <a:gd name="connsiteY980" fmla="*/ 1306719 h 2810796"/>
              <a:gd name="connsiteX981" fmla="*/ 2563848 w 3531775"/>
              <a:gd name="connsiteY981" fmla="*/ 1268524 h 2810796"/>
              <a:gd name="connsiteX982" fmla="*/ 2561847 w 3531775"/>
              <a:gd name="connsiteY982" fmla="*/ 1266047 h 2810796"/>
              <a:gd name="connsiteX983" fmla="*/ 2528795 w 3531775"/>
              <a:gd name="connsiteY983" fmla="*/ 1299099 h 2810796"/>
              <a:gd name="connsiteX984" fmla="*/ 2475265 w 3531775"/>
              <a:gd name="connsiteY984" fmla="*/ 1306052 h 2810796"/>
              <a:gd name="connsiteX985" fmla="*/ 2514032 w 3531775"/>
              <a:gd name="connsiteY985" fmla="*/ 1269095 h 2810796"/>
              <a:gd name="connsiteX986" fmla="*/ 2496887 w 3531775"/>
              <a:gd name="connsiteY986" fmla="*/ 1268524 h 2810796"/>
              <a:gd name="connsiteX987" fmla="*/ 2475265 w 3531775"/>
              <a:gd name="connsiteY987" fmla="*/ 1306052 h 2810796"/>
              <a:gd name="connsiteX988" fmla="*/ 2426878 w 3531775"/>
              <a:gd name="connsiteY988" fmla="*/ 1304528 h 2810796"/>
              <a:gd name="connsiteX989" fmla="*/ 2427545 w 3531775"/>
              <a:gd name="connsiteY989" fmla="*/ 1309671 h 2810796"/>
              <a:gd name="connsiteX990" fmla="*/ 2460977 w 3531775"/>
              <a:gd name="connsiteY990" fmla="*/ 1271000 h 2810796"/>
              <a:gd name="connsiteX991" fmla="*/ 2459073 w 3531775"/>
              <a:gd name="connsiteY991" fmla="*/ 1268524 h 2810796"/>
              <a:gd name="connsiteX992" fmla="*/ 2426878 w 3531775"/>
              <a:gd name="connsiteY992" fmla="*/ 1304528 h 2810796"/>
              <a:gd name="connsiteX993" fmla="*/ 2377634 w 3531775"/>
              <a:gd name="connsiteY993" fmla="*/ 1303290 h 2810796"/>
              <a:gd name="connsiteX994" fmla="*/ 2378586 w 3531775"/>
              <a:gd name="connsiteY994" fmla="*/ 1311005 h 2810796"/>
              <a:gd name="connsiteX995" fmla="*/ 2410209 w 3531775"/>
              <a:gd name="connsiteY995" fmla="*/ 1271953 h 2810796"/>
              <a:gd name="connsiteX996" fmla="*/ 2408304 w 3531775"/>
              <a:gd name="connsiteY996" fmla="*/ 1269476 h 2810796"/>
              <a:gd name="connsiteX997" fmla="*/ 2377634 w 3531775"/>
              <a:gd name="connsiteY997" fmla="*/ 1303290 h 2810796"/>
              <a:gd name="connsiteX998" fmla="*/ 2337248 w 3531775"/>
              <a:gd name="connsiteY998" fmla="*/ 1307004 h 2810796"/>
              <a:gd name="connsiteX999" fmla="*/ 2337819 w 3531775"/>
              <a:gd name="connsiteY999" fmla="*/ 1312148 h 2810796"/>
              <a:gd name="connsiteX1000" fmla="*/ 2370204 w 3531775"/>
              <a:gd name="connsiteY1000" fmla="*/ 1273476 h 2810796"/>
              <a:gd name="connsiteX1001" fmla="*/ 2368299 w 3531775"/>
              <a:gd name="connsiteY1001" fmla="*/ 1270905 h 2810796"/>
              <a:gd name="connsiteX1002" fmla="*/ 2337248 w 3531775"/>
              <a:gd name="connsiteY1002" fmla="*/ 1307004 h 2810796"/>
              <a:gd name="connsiteX1003" fmla="*/ 2300958 w 3531775"/>
              <a:gd name="connsiteY1003" fmla="*/ 1307576 h 2810796"/>
              <a:gd name="connsiteX1004" fmla="*/ 2301529 w 3531775"/>
              <a:gd name="connsiteY1004" fmla="*/ 1312720 h 2810796"/>
              <a:gd name="connsiteX1005" fmla="*/ 2333628 w 3531775"/>
              <a:gd name="connsiteY1005" fmla="*/ 1274238 h 2810796"/>
              <a:gd name="connsiteX1006" fmla="*/ 2331818 w 3531775"/>
              <a:gd name="connsiteY1006" fmla="*/ 1271667 h 2810796"/>
              <a:gd name="connsiteX1007" fmla="*/ 2300958 w 3531775"/>
              <a:gd name="connsiteY1007" fmla="*/ 1307576 h 2810796"/>
              <a:gd name="connsiteX1008" fmla="*/ 2255428 w 3531775"/>
              <a:gd name="connsiteY1008" fmla="*/ 1307481 h 2810796"/>
              <a:gd name="connsiteX1009" fmla="*/ 2255904 w 3531775"/>
              <a:gd name="connsiteY1009" fmla="*/ 1312624 h 2810796"/>
              <a:gd name="connsiteX1010" fmla="*/ 2286098 w 3531775"/>
              <a:gd name="connsiteY1010" fmla="*/ 1274238 h 2810796"/>
              <a:gd name="connsiteX1011" fmla="*/ 2284384 w 3531775"/>
              <a:gd name="connsiteY1011" fmla="*/ 1271667 h 2810796"/>
              <a:gd name="connsiteX1012" fmla="*/ 2255428 w 3531775"/>
              <a:gd name="connsiteY1012" fmla="*/ 1307481 h 2810796"/>
              <a:gd name="connsiteX1013" fmla="*/ 2213327 w 3531775"/>
              <a:gd name="connsiteY1013" fmla="*/ 1303957 h 2810796"/>
              <a:gd name="connsiteX1014" fmla="*/ 2244951 w 3531775"/>
              <a:gd name="connsiteY1014" fmla="*/ 1273572 h 2810796"/>
              <a:gd name="connsiteX1015" fmla="*/ 2231901 w 3531775"/>
              <a:gd name="connsiteY1015" fmla="*/ 1272048 h 2810796"/>
              <a:gd name="connsiteX1016" fmla="*/ 2210756 w 3531775"/>
              <a:gd name="connsiteY1016" fmla="*/ 1308529 h 2810796"/>
              <a:gd name="connsiteX1017" fmla="*/ 2213327 w 3531775"/>
              <a:gd name="connsiteY1017" fmla="*/ 1303957 h 2810796"/>
              <a:gd name="connsiteX1018" fmla="*/ 2171894 w 3531775"/>
              <a:gd name="connsiteY1018" fmla="*/ 1302433 h 2810796"/>
              <a:gd name="connsiteX1019" fmla="*/ 2201993 w 3531775"/>
              <a:gd name="connsiteY1019" fmla="*/ 1271476 h 2810796"/>
              <a:gd name="connsiteX1020" fmla="*/ 2200659 w 3531775"/>
              <a:gd name="connsiteY1020" fmla="*/ 1268714 h 2810796"/>
              <a:gd name="connsiteX1021" fmla="*/ 2169513 w 3531775"/>
              <a:gd name="connsiteY1021" fmla="*/ 1306909 h 2810796"/>
              <a:gd name="connsiteX1022" fmla="*/ 2171894 w 3531775"/>
              <a:gd name="connsiteY1022" fmla="*/ 1302433 h 2810796"/>
              <a:gd name="connsiteX1023" fmla="*/ 2476694 w 3531775"/>
              <a:gd name="connsiteY1023" fmla="*/ 1467691 h 2810796"/>
              <a:gd name="connsiteX1024" fmla="*/ 2477360 w 3531775"/>
              <a:gd name="connsiteY1024" fmla="*/ 1430353 h 2810796"/>
              <a:gd name="connsiteX1025" fmla="*/ 2481551 w 3531775"/>
              <a:gd name="connsiteY1025" fmla="*/ 1435020 h 2810796"/>
              <a:gd name="connsiteX1026" fmla="*/ 2484028 w 3531775"/>
              <a:gd name="connsiteY1026" fmla="*/ 1443117 h 2810796"/>
              <a:gd name="connsiteX1027" fmla="*/ 2482980 w 3531775"/>
              <a:gd name="connsiteY1027" fmla="*/ 1446070 h 2810796"/>
              <a:gd name="connsiteX1028" fmla="*/ 2494029 w 3531775"/>
              <a:gd name="connsiteY1028" fmla="*/ 1447212 h 2810796"/>
              <a:gd name="connsiteX1029" fmla="*/ 2488505 w 3531775"/>
              <a:gd name="connsiteY1029" fmla="*/ 1450641 h 2810796"/>
              <a:gd name="connsiteX1030" fmla="*/ 2484218 w 3531775"/>
              <a:gd name="connsiteY1030" fmla="*/ 1455499 h 2810796"/>
              <a:gd name="connsiteX1031" fmla="*/ 2489267 w 3531775"/>
              <a:gd name="connsiteY1031" fmla="*/ 1459595 h 2810796"/>
              <a:gd name="connsiteX1032" fmla="*/ 2480694 w 3531775"/>
              <a:gd name="connsiteY1032" fmla="*/ 1460643 h 2810796"/>
              <a:gd name="connsiteX1033" fmla="*/ 2476694 w 3531775"/>
              <a:gd name="connsiteY1033" fmla="*/ 1467691 h 2810796"/>
              <a:gd name="connsiteX1034" fmla="*/ 2405351 w 3531775"/>
              <a:gd name="connsiteY1034" fmla="*/ 1445403 h 2810796"/>
              <a:gd name="connsiteX1035" fmla="*/ 2406780 w 3531775"/>
              <a:gd name="connsiteY1035" fmla="*/ 1452928 h 2810796"/>
              <a:gd name="connsiteX1036" fmla="*/ 2407542 w 3531775"/>
              <a:gd name="connsiteY1036" fmla="*/ 1454737 h 2810796"/>
              <a:gd name="connsiteX1037" fmla="*/ 2417067 w 3531775"/>
              <a:gd name="connsiteY1037" fmla="*/ 1454737 h 2810796"/>
              <a:gd name="connsiteX1038" fmla="*/ 2412781 w 3531775"/>
              <a:gd name="connsiteY1038" fmla="*/ 1458166 h 2810796"/>
              <a:gd name="connsiteX1039" fmla="*/ 2409543 w 3531775"/>
              <a:gd name="connsiteY1039" fmla="*/ 1462643 h 2810796"/>
              <a:gd name="connsiteX1040" fmla="*/ 2414210 w 3531775"/>
              <a:gd name="connsiteY1040" fmla="*/ 1465691 h 2810796"/>
              <a:gd name="connsiteX1041" fmla="*/ 2407066 w 3531775"/>
              <a:gd name="connsiteY1041" fmla="*/ 1467405 h 2810796"/>
              <a:gd name="connsiteX1042" fmla="*/ 2404399 w 3531775"/>
              <a:gd name="connsiteY1042" fmla="*/ 1473787 h 2810796"/>
              <a:gd name="connsiteX1043" fmla="*/ 2414876 w 3531775"/>
              <a:gd name="connsiteY1043" fmla="*/ 1474359 h 2810796"/>
              <a:gd name="connsiteX1044" fmla="*/ 2410971 w 3531775"/>
              <a:gd name="connsiteY1044" fmla="*/ 1438450 h 2810796"/>
              <a:gd name="connsiteX1045" fmla="*/ 2405351 w 3531775"/>
              <a:gd name="connsiteY1045" fmla="*/ 1445403 h 2810796"/>
              <a:gd name="connsiteX1046" fmla="*/ 2290289 w 3531775"/>
              <a:gd name="connsiteY1046" fmla="*/ 1472549 h 2810796"/>
              <a:gd name="connsiteX1047" fmla="*/ 2319150 w 3531775"/>
              <a:gd name="connsiteY1047" fmla="*/ 1459404 h 2810796"/>
              <a:gd name="connsiteX1048" fmla="*/ 2291718 w 3531775"/>
              <a:gd name="connsiteY1048" fmla="*/ 1434735 h 2810796"/>
              <a:gd name="connsiteX1049" fmla="*/ 2295814 w 3531775"/>
              <a:gd name="connsiteY1049" fmla="*/ 1439497 h 2810796"/>
              <a:gd name="connsiteX1050" fmla="*/ 2298100 w 3531775"/>
              <a:gd name="connsiteY1050" fmla="*/ 1447784 h 2810796"/>
              <a:gd name="connsiteX1051" fmla="*/ 2296957 w 3531775"/>
              <a:gd name="connsiteY1051" fmla="*/ 1450737 h 2810796"/>
              <a:gd name="connsiteX1052" fmla="*/ 2307911 w 3531775"/>
              <a:gd name="connsiteY1052" fmla="*/ 1452166 h 2810796"/>
              <a:gd name="connsiteX1053" fmla="*/ 2303243 w 3531775"/>
              <a:gd name="connsiteY1053" fmla="*/ 1455499 h 2810796"/>
              <a:gd name="connsiteX1054" fmla="*/ 2297909 w 3531775"/>
              <a:gd name="connsiteY1054" fmla="*/ 1460357 h 2810796"/>
              <a:gd name="connsiteX1055" fmla="*/ 2302863 w 3531775"/>
              <a:gd name="connsiteY1055" fmla="*/ 1464643 h 2810796"/>
              <a:gd name="connsiteX1056" fmla="*/ 2294290 w 3531775"/>
              <a:gd name="connsiteY1056" fmla="*/ 1465596 h 2810796"/>
              <a:gd name="connsiteX1057" fmla="*/ 2290289 w 3531775"/>
              <a:gd name="connsiteY1057" fmla="*/ 1472549 h 2810796"/>
              <a:gd name="connsiteX1058" fmla="*/ 2251237 w 3531775"/>
              <a:gd name="connsiteY1058" fmla="*/ 1450641 h 2810796"/>
              <a:gd name="connsiteX1059" fmla="*/ 2252189 w 3531775"/>
              <a:gd name="connsiteY1059" fmla="*/ 1457500 h 2810796"/>
              <a:gd name="connsiteX1060" fmla="*/ 2252761 w 3531775"/>
              <a:gd name="connsiteY1060" fmla="*/ 1459119 h 2810796"/>
              <a:gd name="connsiteX1061" fmla="*/ 2261143 w 3531775"/>
              <a:gd name="connsiteY1061" fmla="*/ 1459500 h 2810796"/>
              <a:gd name="connsiteX1062" fmla="*/ 2257238 w 3531775"/>
              <a:gd name="connsiteY1062" fmla="*/ 1462357 h 2810796"/>
              <a:gd name="connsiteX1063" fmla="*/ 2254190 w 3531775"/>
              <a:gd name="connsiteY1063" fmla="*/ 1466262 h 2810796"/>
              <a:gd name="connsiteX1064" fmla="*/ 2258285 w 3531775"/>
              <a:gd name="connsiteY1064" fmla="*/ 1469215 h 2810796"/>
              <a:gd name="connsiteX1065" fmla="*/ 2251809 w 3531775"/>
              <a:gd name="connsiteY1065" fmla="*/ 1470454 h 2810796"/>
              <a:gd name="connsiteX1066" fmla="*/ 2249142 w 3531775"/>
              <a:gd name="connsiteY1066" fmla="*/ 1476073 h 2810796"/>
              <a:gd name="connsiteX1067" fmla="*/ 2258476 w 3531775"/>
              <a:gd name="connsiteY1067" fmla="*/ 1476930 h 2810796"/>
              <a:gd name="connsiteX1068" fmla="*/ 2256380 w 3531775"/>
              <a:gd name="connsiteY1068" fmla="*/ 1444641 h 2810796"/>
              <a:gd name="connsiteX1069" fmla="*/ 2251237 w 3531775"/>
              <a:gd name="connsiteY1069" fmla="*/ 1450641 h 2810796"/>
              <a:gd name="connsiteX1070" fmla="*/ 2193134 w 3531775"/>
              <a:gd name="connsiteY1070" fmla="*/ 1474359 h 2810796"/>
              <a:gd name="connsiteX1071" fmla="*/ 2193515 w 3531775"/>
              <a:gd name="connsiteY1071" fmla="*/ 1441783 h 2810796"/>
              <a:gd name="connsiteX1072" fmla="*/ 2197040 w 3531775"/>
              <a:gd name="connsiteY1072" fmla="*/ 1445879 h 2810796"/>
              <a:gd name="connsiteX1073" fmla="*/ 2197706 w 3531775"/>
              <a:gd name="connsiteY1073" fmla="*/ 1453690 h 2810796"/>
              <a:gd name="connsiteX1074" fmla="*/ 2198278 w 3531775"/>
              <a:gd name="connsiteY1074" fmla="*/ 1455595 h 2810796"/>
              <a:gd name="connsiteX1075" fmla="*/ 2207708 w 3531775"/>
              <a:gd name="connsiteY1075" fmla="*/ 1456547 h 2810796"/>
              <a:gd name="connsiteX1076" fmla="*/ 2203040 w 3531775"/>
              <a:gd name="connsiteY1076" fmla="*/ 1459595 h 2810796"/>
              <a:gd name="connsiteX1077" fmla="*/ 2199421 w 3531775"/>
              <a:gd name="connsiteY1077" fmla="*/ 1463786 h 2810796"/>
              <a:gd name="connsiteX1078" fmla="*/ 2203802 w 3531775"/>
              <a:gd name="connsiteY1078" fmla="*/ 1467310 h 2810796"/>
              <a:gd name="connsiteX1079" fmla="*/ 2196468 w 3531775"/>
              <a:gd name="connsiteY1079" fmla="*/ 1468263 h 2810796"/>
              <a:gd name="connsiteX1080" fmla="*/ 2193134 w 3531775"/>
              <a:gd name="connsiteY1080" fmla="*/ 1474359 h 2810796"/>
              <a:gd name="connsiteX1081" fmla="*/ 2145129 w 3531775"/>
              <a:gd name="connsiteY1081" fmla="*/ 1449689 h 2810796"/>
              <a:gd name="connsiteX1082" fmla="*/ 2158273 w 3531775"/>
              <a:gd name="connsiteY1082" fmla="*/ 1419780 h 2810796"/>
              <a:gd name="connsiteX1083" fmla="*/ 2159988 w 3531775"/>
              <a:gd name="connsiteY1083" fmla="*/ 1424924 h 2810796"/>
              <a:gd name="connsiteX1084" fmla="*/ 2157606 w 3531775"/>
              <a:gd name="connsiteY1084" fmla="*/ 1432354 h 2810796"/>
              <a:gd name="connsiteX1085" fmla="*/ 2157416 w 3531775"/>
              <a:gd name="connsiteY1085" fmla="*/ 1434258 h 2810796"/>
              <a:gd name="connsiteX1086" fmla="*/ 2165607 w 3531775"/>
              <a:gd name="connsiteY1086" fmla="*/ 1438640 h 2810796"/>
              <a:gd name="connsiteX1087" fmla="*/ 2160178 w 3531775"/>
              <a:gd name="connsiteY1087" fmla="*/ 1439688 h 2810796"/>
              <a:gd name="connsiteX1088" fmla="*/ 2155225 w 3531775"/>
              <a:gd name="connsiteY1088" fmla="*/ 1442164 h 2810796"/>
              <a:gd name="connsiteX1089" fmla="*/ 2157797 w 3531775"/>
              <a:gd name="connsiteY1089" fmla="*/ 1447117 h 2810796"/>
              <a:gd name="connsiteX1090" fmla="*/ 2150748 w 3531775"/>
              <a:gd name="connsiteY1090" fmla="*/ 1445212 h 2810796"/>
              <a:gd name="connsiteX1091" fmla="*/ 2145129 w 3531775"/>
              <a:gd name="connsiteY1091" fmla="*/ 1449689 h 2810796"/>
              <a:gd name="connsiteX1092" fmla="*/ 2094265 w 3531775"/>
              <a:gd name="connsiteY1092" fmla="*/ 1461881 h 2810796"/>
              <a:gd name="connsiteX1093" fmla="*/ 2125126 w 3531775"/>
              <a:gd name="connsiteY1093" fmla="*/ 1453499 h 2810796"/>
              <a:gd name="connsiteX1094" fmla="*/ 2102456 w 3531775"/>
              <a:gd name="connsiteY1094" fmla="*/ 1424353 h 2810796"/>
              <a:gd name="connsiteX1095" fmla="*/ 2105505 w 3531775"/>
              <a:gd name="connsiteY1095" fmla="*/ 1429782 h 2810796"/>
              <a:gd name="connsiteX1096" fmla="*/ 2106267 w 3531775"/>
              <a:gd name="connsiteY1096" fmla="*/ 1438450 h 2810796"/>
              <a:gd name="connsiteX1097" fmla="*/ 2104647 w 3531775"/>
              <a:gd name="connsiteY1097" fmla="*/ 1441212 h 2810796"/>
              <a:gd name="connsiteX1098" fmla="*/ 2115220 w 3531775"/>
              <a:gd name="connsiteY1098" fmla="*/ 1444450 h 2810796"/>
              <a:gd name="connsiteX1099" fmla="*/ 2110076 w 3531775"/>
              <a:gd name="connsiteY1099" fmla="*/ 1446927 h 2810796"/>
              <a:gd name="connsiteX1100" fmla="*/ 2103980 w 3531775"/>
              <a:gd name="connsiteY1100" fmla="*/ 1450832 h 2810796"/>
              <a:gd name="connsiteX1101" fmla="*/ 2108172 w 3531775"/>
              <a:gd name="connsiteY1101" fmla="*/ 1455975 h 2810796"/>
              <a:gd name="connsiteX1102" fmla="*/ 2099504 w 3531775"/>
              <a:gd name="connsiteY1102" fmla="*/ 1455404 h 2810796"/>
              <a:gd name="connsiteX1103" fmla="*/ 2094265 w 3531775"/>
              <a:gd name="connsiteY1103" fmla="*/ 1461881 h 2810796"/>
              <a:gd name="connsiteX1104" fmla="*/ 2021113 w 3531775"/>
              <a:gd name="connsiteY1104" fmla="*/ 1449689 h 2810796"/>
              <a:gd name="connsiteX1105" fmla="*/ 2027876 w 3531775"/>
              <a:gd name="connsiteY1105" fmla="*/ 1417399 h 2810796"/>
              <a:gd name="connsiteX1106" fmla="*/ 2030543 w 3531775"/>
              <a:gd name="connsiteY1106" fmla="*/ 1422162 h 2810796"/>
              <a:gd name="connsiteX1107" fmla="*/ 2029685 w 3531775"/>
              <a:gd name="connsiteY1107" fmla="*/ 1429972 h 2810796"/>
              <a:gd name="connsiteX1108" fmla="*/ 2029876 w 3531775"/>
              <a:gd name="connsiteY1108" fmla="*/ 1431972 h 2810796"/>
              <a:gd name="connsiteX1109" fmla="*/ 2038925 w 3531775"/>
              <a:gd name="connsiteY1109" fmla="*/ 1434640 h 2810796"/>
              <a:gd name="connsiteX1110" fmla="*/ 2033781 w 3531775"/>
              <a:gd name="connsiteY1110" fmla="*/ 1436830 h 2810796"/>
              <a:gd name="connsiteX1111" fmla="*/ 2029400 w 3531775"/>
              <a:gd name="connsiteY1111" fmla="*/ 1440354 h 2810796"/>
              <a:gd name="connsiteX1112" fmla="*/ 2033114 w 3531775"/>
              <a:gd name="connsiteY1112" fmla="*/ 1444641 h 2810796"/>
              <a:gd name="connsiteX1113" fmla="*/ 2025590 w 3531775"/>
              <a:gd name="connsiteY1113" fmla="*/ 1444260 h 2810796"/>
              <a:gd name="connsiteX1114" fmla="*/ 2021113 w 3531775"/>
              <a:gd name="connsiteY1114" fmla="*/ 1449689 h 2810796"/>
              <a:gd name="connsiteX1115" fmla="*/ 1923958 w 3531775"/>
              <a:gd name="connsiteY1115" fmla="*/ 1410255 h 2810796"/>
              <a:gd name="connsiteX1116" fmla="*/ 1956057 w 3531775"/>
              <a:gd name="connsiteY1116" fmla="*/ 1409875 h 2810796"/>
              <a:gd name="connsiteX1117" fmla="*/ 1941865 w 3531775"/>
              <a:gd name="connsiteY1117" fmla="*/ 1375775 h 2810796"/>
              <a:gd name="connsiteX1118" fmla="*/ 1943389 w 3531775"/>
              <a:gd name="connsiteY1118" fmla="*/ 1381871 h 2810796"/>
              <a:gd name="connsiteX1119" fmla="*/ 1941865 w 3531775"/>
              <a:gd name="connsiteY1119" fmla="*/ 1390539 h 2810796"/>
              <a:gd name="connsiteX1120" fmla="*/ 1939579 w 3531775"/>
              <a:gd name="connsiteY1120" fmla="*/ 1392825 h 2810796"/>
              <a:gd name="connsiteX1121" fmla="*/ 1948818 w 3531775"/>
              <a:gd name="connsiteY1121" fmla="*/ 1398635 h 2810796"/>
              <a:gd name="connsiteX1122" fmla="*/ 1943294 w 3531775"/>
              <a:gd name="connsiteY1122" fmla="*/ 1399873 h 2810796"/>
              <a:gd name="connsiteX1123" fmla="*/ 1936436 w 3531775"/>
              <a:gd name="connsiteY1123" fmla="*/ 1402159 h 2810796"/>
              <a:gd name="connsiteX1124" fmla="*/ 1939198 w 3531775"/>
              <a:gd name="connsiteY1124" fmla="*/ 1408255 h 2810796"/>
              <a:gd name="connsiteX1125" fmla="*/ 1930911 w 3531775"/>
              <a:gd name="connsiteY1125" fmla="*/ 1405398 h 2810796"/>
              <a:gd name="connsiteX1126" fmla="*/ 1923958 w 3531775"/>
              <a:gd name="connsiteY1126" fmla="*/ 1410255 h 2810796"/>
              <a:gd name="connsiteX1127" fmla="*/ 1888430 w 3531775"/>
              <a:gd name="connsiteY1127" fmla="*/ 1394634 h 2810796"/>
              <a:gd name="connsiteX1128" fmla="*/ 1914623 w 3531775"/>
              <a:gd name="connsiteY1128" fmla="*/ 1387015 h 2810796"/>
              <a:gd name="connsiteX1129" fmla="*/ 1895097 w 3531775"/>
              <a:gd name="connsiteY1129" fmla="*/ 1361964 h 2810796"/>
              <a:gd name="connsiteX1130" fmla="*/ 1897669 w 3531775"/>
              <a:gd name="connsiteY1130" fmla="*/ 1366631 h 2810796"/>
              <a:gd name="connsiteX1131" fmla="*/ 1896812 w 3531775"/>
              <a:gd name="connsiteY1131" fmla="*/ 1374632 h 2810796"/>
              <a:gd name="connsiteX1132" fmla="*/ 1897002 w 3531775"/>
              <a:gd name="connsiteY1132" fmla="*/ 1376632 h 2810796"/>
              <a:gd name="connsiteX1133" fmla="*/ 1905956 w 3531775"/>
              <a:gd name="connsiteY1133" fmla="*/ 1379204 h 2810796"/>
              <a:gd name="connsiteX1134" fmla="*/ 1900908 w 3531775"/>
              <a:gd name="connsiteY1134" fmla="*/ 1381490 h 2810796"/>
              <a:gd name="connsiteX1135" fmla="*/ 1896526 w 3531775"/>
              <a:gd name="connsiteY1135" fmla="*/ 1385109 h 2810796"/>
              <a:gd name="connsiteX1136" fmla="*/ 1900241 w 3531775"/>
              <a:gd name="connsiteY1136" fmla="*/ 1389491 h 2810796"/>
              <a:gd name="connsiteX1137" fmla="*/ 1892811 w 3531775"/>
              <a:gd name="connsiteY1137" fmla="*/ 1389205 h 2810796"/>
              <a:gd name="connsiteX1138" fmla="*/ 1888430 w 3531775"/>
              <a:gd name="connsiteY1138" fmla="*/ 1394634 h 2810796"/>
              <a:gd name="connsiteX1139" fmla="*/ 1836233 w 3531775"/>
              <a:gd name="connsiteY1139" fmla="*/ 1355391 h 2810796"/>
              <a:gd name="connsiteX1140" fmla="*/ 1867856 w 3531775"/>
              <a:gd name="connsiteY1140" fmla="*/ 1356344 h 2810796"/>
              <a:gd name="connsiteX1141" fmla="*/ 1856426 w 3531775"/>
              <a:gd name="connsiteY1141" fmla="*/ 1321768 h 2810796"/>
              <a:gd name="connsiteX1142" fmla="*/ 1857378 w 3531775"/>
              <a:gd name="connsiteY1142" fmla="*/ 1327959 h 2810796"/>
              <a:gd name="connsiteX1143" fmla="*/ 1855187 w 3531775"/>
              <a:gd name="connsiteY1143" fmla="*/ 1336532 h 2810796"/>
              <a:gd name="connsiteX1144" fmla="*/ 1852806 w 3531775"/>
              <a:gd name="connsiteY1144" fmla="*/ 1338723 h 2810796"/>
              <a:gd name="connsiteX1145" fmla="*/ 1861569 w 3531775"/>
              <a:gd name="connsiteY1145" fmla="*/ 1344819 h 2810796"/>
              <a:gd name="connsiteX1146" fmla="*/ 1856045 w 3531775"/>
              <a:gd name="connsiteY1146" fmla="*/ 1345771 h 2810796"/>
              <a:gd name="connsiteX1147" fmla="*/ 1849091 w 3531775"/>
              <a:gd name="connsiteY1147" fmla="*/ 1347867 h 2810796"/>
              <a:gd name="connsiteX1148" fmla="*/ 1851377 w 3531775"/>
              <a:gd name="connsiteY1148" fmla="*/ 1354058 h 2810796"/>
              <a:gd name="connsiteX1149" fmla="*/ 1843376 w 3531775"/>
              <a:gd name="connsiteY1149" fmla="*/ 1350915 h 2810796"/>
              <a:gd name="connsiteX1150" fmla="*/ 1836233 w 3531775"/>
              <a:gd name="connsiteY1150" fmla="*/ 1355391 h 2810796"/>
              <a:gd name="connsiteX1151" fmla="*/ 1837757 w 3531775"/>
              <a:gd name="connsiteY1151" fmla="*/ 1301575 h 2810796"/>
              <a:gd name="connsiteX1152" fmla="*/ 1866141 w 3531775"/>
              <a:gd name="connsiteY1152" fmla="*/ 1266523 h 2810796"/>
              <a:gd name="connsiteX1153" fmla="*/ 1864141 w 3531775"/>
              <a:gd name="connsiteY1153" fmla="*/ 1272810 h 2810796"/>
              <a:gd name="connsiteX1154" fmla="*/ 1856807 w 3531775"/>
              <a:gd name="connsiteY1154" fmla="*/ 1279477 h 2810796"/>
              <a:gd name="connsiteX1155" fmla="*/ 1859759 w 3531775"/>
              <a:gd name="connsiteY1155" fmla="*/ 1290717 h 2810796"/>
              <a:gd name="connsiteX1156" fmla="*/ 1854044 w 3531775"/>
              <a:gd name="connsiteY1156" fmla="*/ 1288812 h 2810796"/>
              <a:gd name="connsiteX1157" fmla="*/ 1847663 w 3531775"/>
              <a:gd name="connsiteY1157" fmla="*/ 1288716 h 2810796"/>
              <a:gd name="connsiteX1158" fmla="*/ 1846710 w 3531775"/>
              <a:gd name="connsiteY1158" fmla="*/ 1295479 h 2810796"/>
              <a:gd name="connsiteX1159" fmla="*/ 1841376 w 3531775"/>
              <a:gd name="connsiteY1159" fmla="*/ 1289383 h 2810796"/>
              <a:gd name="connsiteX1160" fmla="*/ 1833089 w 3531775"/>
              <a:gd name="connsiteY1160" fmla="*/ 1290717 h 2810796"/>
              <a:gd name="connsiteX1161" fmla="*/ 1837757 w 3531775"/>
              <a:gd name="connsiteY1161" fmla="*/ 1301575 h 2810796"/>
              <a:gd name="connsiteX1162" fmla="*/ 1827089 w 3531775"/>
              <a:gd name="connsiteY1162" fmla="*/ 1285668 h 2810796"/>
              <a:gd name="connsiteX1163" fmla="*/ 1816897 w 3531775"/>
              <a:gd name="connsiteY1163" fmla="*/ 1245092 h 2810796"/>
              <a:gd name="connsiteX1164" fmla="*/ 1817278 w 3531775"/>
              <a:gd name="connsiteY1164" fmla="*/ 1252236 h 2810796"/>
              <a:gd name="connsiteX1165" fmla="*/ 1813754 w 3531775"/>
              <a:gd name="connsiteY1165" fmla="*/ 1262332 h 2810796"/>
              <a:gd name="connsiteX1166" fmla="*/ 1810706 w 3531775"/>
              <a:gd name="connsiteY1166" fmla="*/ 1264999 h 2810796"/>
              <a:gd name="connsiteX1167" fmla="*/ 1820516 w 3531775"/>
              <a:gd name="connsiteY1167" fmla="*/ 1272143 h 2810796"/>
              <a:gd name="connsiteX1168" fmla="*/ 1805372 w 3531775"/>
              <a:gd name="connsiteY1168" fmla="*/ 1275953 h 2810796"/>
              <a:gd name="connsiteX1169" fmla="*/ 1807658 w 3531775"/>
              <a:gd name="connsiteY1169" fmla="*/ 1283287 h 2810796"/>
              <a:gd name="connsiteX1170" fmla="*/ 1798418 w 3531775"/>
              <a:gd name="connsiteY1170" fmla="*/ 1279668 h 2810796"/>
              <a:gd name="connsiteX1171" fmla="*/ 1827089 w 3531775"/>
              <a:gd name="connsiteY1171" fmla="*/ 1285668 h 2810796"/>
              <a:gd name="connsiteX1172" fmla="*/ 1790608 w 3531775"/>
              <a:gd name="connsiteY1172" fmla="*/ 1338151 h 2810796"/>
              <a:gd name="connsiteX1173" fmla="*/ 1822040 w 3531775"/>
              <a:gd name="connsiteY1173" fmla="*/ 1317006 h 2810796"/>
              <a:gd name="connsiteX1174" fmla="*/ 1813087 w 3531775"/>
              <a:gd name="connsiteY1174" fmla="*/ 1315767 h 2810796"/>
              <a:gd name="connsiteX1175" fmla="*/ 1806800 w 3531775"/>
              <a:gd name="connsiteY1175" fmla="*/ 1320720 h 2810796"/>
              <a:gd name="connsiteX1176" fmla="*/ 1805467 w 3531775"/>
              <a:gd name="connsiteY1176" fmla="*/ 1322245 h 2810796"/>
              <a:gd name="connsiteX1177" fmla="*/ 1809848 w 3531775"/>
              <a:gd name="connsiteY1177" fmla="*/ 1330626 h 2810796"/>
              <a:gd name="connsiteX1178" fmla="*/ 1804610 w 3531775"/>
              <a:gd name="connsiteY1178" fmla="*/ 1328531 h 2810796"/>
              <a:gd name="connsiteX1179" fmla="*/ 1798895 w 3531775"/>
              <a:gd name="connsiteY1179" fmla="*/ 1327769 h 2810796"/>
              <a:gd name="connsiteX1180" fmla="*/ 1798228 w 3531775"/>
              <a:gd name="connsiteY1180" fmla="*/ 1333484 h 2810796"/>
              <a:gd name="connsiteX1181" fmla="*/ 1793275 w 3531775"/>
              <a:gd name="connsiteY1181" fmla="*/ 1327769 h 2810796"/>
              <a:gd name="connsiteX1182" fmla="*/ 1785941 w 3531775"/>
              <a:gd name="connsiteY1182" fmla="*/ 1328245 h 2810796"/>
              <a:gd name="connsiteX1183" fmla="*/ 1790608 w 3531775"/>
              <a:gd name="connsiteY1183" fmla="*/ 1338151 h 2810796"/>
              <a:gd name="connsiteX1184" fmla="*/ 1779368 w 3531775"/>
              <a:gd name="connsiteY1184" fmla="*/ 1244711 h 2810796"/>
              <a:gd name="connsiteX1185" fmla="*/ 1814039 w 3531775"/>
              <a:gd name="connsiteY1185" fmla="*/ 1212993 h 2810796"/>
              <a:gd name="connsiteX1186" fmla="*/ 1802324 w 3531775"/>
              <a:gd name="connsiteY1186" fmla="*/ 1210421 h 2810796"/>
              <a:gd name="connsiteX1187" fmla="*/ 1803562 w 3531775"/>
              <a:gd name="connsiteY1187" fmla="*/ 1214041 h 2810796"/>
              <a:gd name="connsiteX1188" fmla="*/ 1796513 w 3531775"/>
              <a:gd name="connsiteY1188" fmla="*/ 1221089 h 2810796"/>
              <a:gd name="connsiteX1189" fmla="*/ 1795085 w 3531775"/>
              <a:gd name="connsiteY1189" fmla="*/ 1223089 h 2810796"/>
              <a:gd name="connsiteX1190" fmla="*/ 1800800 w 3531775"/>
              <a:gd name="connsiteY1190" fmla="*/ 1230995 h 2810796"/>
              <a:gd name="connsiteX1191" fmla="*/ 1794608 w 3531775"/>
              <a:gd name="connsiteY1191" fmla="*/ 1230042 h 2810796"/>
              <a:gd name="connsiteX1192" fmla="*/ 1787941 w 3531775"/>
              <a:gd name="connsiteY1192" fmla="*/ 1230804 h 2810796"/>
              <a:gd name="connsiteX1193" fmla="*/ 1787750 w 3531775"/>
              <a:gd name="connsiteY1193" fmla="*/ 1237282 h 2810796"/>
              <a:gd name="connsiteX1194" fmla="*/ 1781464 w 3531775"/>
              <a:gd name="connsiteY1194" fmla="*/ 1232233 h 2810796"/>
              <a:gd name="connsiteX1195" fmla="*/ 1773082 w 3531775"/>
              <a:gd name="connsiteY1195" fmla="*/ 1234710 h 2810796"/>
              <a:gd name="connsiteX1196" fmla="*/ 1779368 w 3531775"/>
              <a:gd name="connsiteY1196" fmla="*/ 1244711 h 2810796"/>
              <a:gd name="connsiteX1197" fmla="*/ 1772415 w 3531775"/>
              <a:gd name="connsiteY1197" fmla="*/ 1177941 h 2810796"/>
              <a:gd name="connsiteX1198" fmla="*/ 1764414 w 3531775"/>
              <a:gd name="connsiteY1198" fmla="*/ 1179560 h 2810796"/>
              <a:gd name="connsiteX1199" fmla="*/ 1770320 w 3531775"/>
              <a:gd name="connsiteY1199" fmla="*/ 1188228 h 2810796"/>
              <a:gd name="connsiteX1200" fmla="*/ 1756985 w 3531775"/>
              <a:gd name="connsiteY1200" fmla="*/ 1189752 h 2810796"/>
              <a:gd name="connsiteX1201" fmla="*/ 1757651 w 3531775"/>
              <a:gd name="connsiteY1201" fmla="*/ 1195848 h 2810796"/>
              <a:gd name="connsiteX1202" fmla="*/ 1750508 w 3531775"/>
              <a:gd name="connsiteY1202" fmla="*/ 1191942 h 2810796"/>
              <a:gd name="connsiteX1203" fmla="*/ 1773654 w 3531775"/>
              <a:gd name="connsiteY1203" fmla="*/ 1199658 h 2810796"/>
              <a:gd name="connsiteX1204" fmla="*/ 1771653 w 3531775"/>
              <a:gd name="connsiteY1204" fmla="*/ 1166606 h 2810796"/>
              <a:gd name="connsiteX1205" fmla="*/ 1772415 w 3531775"/>
              <a:gd name="connsiteY1205" fmla="*/ 1177941 h 2810796"/>
              <a:gd name="connsiteX1206" fmla="*/ 1785083 w 3531775"/>
              <a:gd name="connsiteY1206" fmla="*/ 1019730 h 2810796"/>
              <a:gd name="connsiteX1207" fmla="*/ 1781750 w 3531775"/>
              <a:gd name="connsiteY1207" fmla="*/ 1016587 h 2810796"/>
              <a:gd name="connsiteX1208" fmla="*/ 1777940 w 3531775"/>
              <a:gd name="connsiteY1208" fmla="*/ 1018016 h 2810796"/>
              <a:gd name="connsiteX1209" fmla="*/ 1778035 w 3531775"/>
              <a:gd name="connsiteY1209" fmla="*/ 1013634 h 2810796"/>
              <a:gd name="connsiteX1210" fmla="*/ 1770129 w 3531775"/>
              <a:gd name="connsiteY1210" fmla="*/ 1015539 h 2810796"/>
              <a:gd name="connsiteX1211" fmla="*/ 1802038 w 3531775"/>
              <a:gd name="connsiteY1211" fmla="*/ 1019826 h 2810796"/>
              <a:gd name="connsiteX1212" fmla="*/ 1790894 w 3531775"/>
              <a:gd name="connsiteY1212" fmla="*/ 1018492 h 2810796"/>
              <a:gd name="connsiteX1213" fmla="*/ 1788417 w 3531775"/>
              <a:gd name="connsiteY1213" fmla="*/ 1022207 h 2810796"/>
              <a:gd name="connsiteX1214" fmla="*/ 1785083 w 3531775"/>
              <a:gd name="connsiteY1214" fmla="*/ 1019730 h 2810796"/>
              <a:gd name="connsiteX1215" fmla="*/ 1771748 w 3531775"/>
              <a:gd name="connsiteY1215" fmla="*/ 952008 h 2810796"/>
              <a:gd name="connsiteX1216" fmla="*/ 1768796 w 3531775"/>
              <a:gd name="connsiteY1216" fmla="*/ 945912 h 2810796"/>
              <a:gd name="connsiteX1217" fmla="*/ 1762509 w 3531775"/>
              <a:gd name="connsiteY1217" fmla="*/ 947531 h 2810796"/>
              <a:gd name="connsiteX1218" fmla="*/ 1765271 w 3531775"/>
              <a:gd name="connsiteY1218" fmla="*/ 940197 h 2810796"/>
              <a:gd name="connsiteX1219" fmla="*/ 1760128 w 3531775"/>
              <a:gd name="connsiteY1219" fmla="*/ 932862 h 2810796"/>
              <a:gd name="connsiteX1220" fmla="*/ 1752698 w 3531775"/>
              <a:gd name="connsiteY1220" fmla="*/ 941625 h 2810796"/>
              <a:gd name="connsiteX1221" fmla="*/ 1796133 w 3531775"/>
              <a:gd name="connsiteY1221" fmla="*/ 956008 h 2810796"/>
              <a:gd name="connsiteX1222" fmla="*/ 1789941 w 3531775"/>
              <a:gd name="connsiteY1222" fmla="*/ 956199 h 2810796"/>
              <a:gd name="connsiteX1223" fmla="*/ 1780892 w 3531775"/>
              <a:gd name="connsiteY1223" fmla="*/ 951436 h 2810796"/>
              <a:gd name="connsiteX1224" fmla="*/ 1775082 w 3531775"/>
              <a:gd name="connsiteY1224" fmla="*/ 957246 h 2810796"/>
              <a:gd name="connsiteX1225" fmla="*/ 1772891 w 3531775"/>
              <a:gd name="connsiteY1225" fmla="*/ 958294 h 2810796"/>
              <a:gd name="connsiteX1226" fmla="*/ 1771748 w 3531775"/>
              <a:gd name="connsiteY1226" fmla="*/ 952008 h 2810796"/>
              <a:gd name="connsiteX1227" fmla="*/ 1803181 w 3531775"/>
              <a:gd name="connsiteY1227" fmla="*/ 1050306 h 2810796"/>
              <a:gd name="connsiteX1228" fmla="*/ 1796037 w 3531775"/>
              <a:gd name="connsiteY1228" fmla="*/ 1048305 h 2810796"/>
              <a:gd name="connsiteX1229" fmla="*/ 1786512 w 3531775"/>
              <a:gd name="connsiteY1229" fmla="*/ 1046877 h 2810796"/>
              <a:gd name="connsiteX1230" fmla="*/ 1781464 w 3531775"/>
              <a:gd name="connsiteY1230" fmla="*/ 1052877 h 2810796"/>
              <a:gd name="connsiteX1231" fmla="*/ 1778606 w 3531775"/>
              <a:gd name="connsiteY1231" fmla="*/ 1049163 h 2810796"/>
              <a:gd name="connsiteX1232" fmla="*/ 1774034 w 3531775"/>
              <a:gd name="connsiteY1232" fmla="*/ 1045638 h 2810796"/>
              <a:gd name="connsiteX1233" fmla="*/ 1768986 w 3531775"/>
              <a:gd name="connsiteY1233" fmla="*/ 1048020 h 2810796"/>
              <a:gd name="connsiteX1234" fmla="*/ 1769081 w 3531775"/>
              <a:gd name="connsiteY1234" fmla="*/ 1042495 h 2810796"/>
              <a:gd name="connsiteX1235" fmla="*/ 1762319 w 3531775"/>
              <a:gd name="connsiteY1235" fmla="*/ 1038399 h 2810796"/>
              <a:gd name="connsiteX1236" fmla="*/ 1772701 w 3531775"/>
              <a:gd name="connsiteY1236" fmla="*/ 1058688 h 2810796"/>
              <a:gd name="connsiteX1237" fmla="*/ 1803181 w 3531775"/>
              <a:gd name="connsiteY1237" fmla="*/ 1050306 h 2810796"/>
              <a:gd name="connsiteX1238" fmla="*/ 1749650 w 3531775"/>
              <a:gd name="connsiteY1238" fmla="*/ 1019540 h 2810796"/>
              <a:gd name="connsiteX1239" fmla="*/ 1742983 w 3531775"/>
              <a:gd name="connsiteY1239" fmla="*/ 1024588 h 2810796"/>
              <a:gd name="connsiteX1240" fmla="*/ 1739744 w 3531775"/>
              <a:gd name="connsiteY1240" fmla="*/ 1020111 h 2810796"/>
              <a:gd name="connsiteX1241" fmla="*/ 1737268 w 3531775"/>
              <a:gd name="connsiteY1241" fmla="*/ 1014587 h 2810796"/>
              <a:gd name="connsiteX1242" fmla="*/ 1730600 w 3531775"/>
              <a:gd name="connsiteY1242" fmla="*/ 1015825 h 2810796"/>
              <a:gd name="connsiteX1243" fmla="*/ 1734125 w 3531775"/>
              <a:gd name="connsiteY1243" fmla="*/ 1009253 h 2810796"/>
              <a:gd name="connsiteX1244" fmla="*/ 1727933 w 3531775"/>
              <a:gd name="connsiteY1244" fmla="*/ 1030113 h 2810796"/>
              <a:gd name="connsiteX1245" fmla="*/ 1758794 w 3531775"/>
              <a:gd name="connsiteY1245" fmla="*/ 1023636 h 2810796"/>
              <a:gd name="connsiteX1246" fmla="*/ 1749650 w 3531775"/>
              <a:gd name="connsiteY1246" fmla="*/ 1019540 h 2810796"/>
              <a:gd name="connsiteX1247" fmla="*/ 1717932 w 3531775"/>
              <a:gd name="connsiteY1247" fmla="*/ 1053449 h 2810796"/>
              <a:gd name="connsiteX1248" fmla="*/ 1707455 w 3531775"/>
              <a:gd name="connsiteY1248" fmla="*/ 1054878 h 2810796"/>
              <a:gd name="connsiteX1249" fmla="*/ 1749079 w 3531775"/>
              <a:gd name="connsiteY1249" fmla="*/ 1069260 h 2810796"/>
              <a:gd name="connsiteX1250" fmla="*/ 1752222 w 3531775"/>
              <a:gd name="connsiteY1250" fmla="*/ 1052306 h 2810796"/>
              <a:gd name="connsiteX1251" fmla="*/ 1746983 w 3531775"/>
              <a:gd name="connsiteY1251" fmla="*/ 1055164 h 2810796"/>
              <a:gd name="connsiteX1252" fmla="*/ 1736887 w 3531775"/>
              <a:gd name="connsiteY1252" fmla="*/ 1055354 h 2810796"/>
              <a:gd name="connsiteX1253" fmla="*/ 1734791 w 3531775"/>
              <a:gd name="connsiteY1253" fmla="*/ 1062783 h 2810796"/>
              <a:gd name="connsiteX1254" fmla="*/ 1733363 w 3531775"/>
              <a:gd name="connsiteY1254" fmla="*/ 1064689 h 2810796"/>
              <a:gd name="connsiteX1255" fmla="*/ 1729362 w 3531775"/>
              <a:gd name="connsiteY1255" fmla="*/ 1060212 h 2810796"/>
              <a:gd name="connsiteX1256" fmla="*/ 1723742 w 3531775"/>
              <a:gd name="connsiteY1256" fmla="*/ 1056497 h 2810796"/>
              <a:gd name="connsiteX1257" fmla="*/ 1719170 w 3531775"/>
              <a:gd name="connsiteY1257" fmla="*/ 1060783 h 2810796"/>
              <a:gd name="connsiteX1258" fmla="*/ 1717932 w 3531775"/>
              <a:gd name="connsiteY1258" fmla="*/ 1053449 h 2810796"/>
              <a:gd name="connsiteX1259" fmla="*/ 1681261 w 3531775"/>
              <a:gd name="connsiteY1259" fmla="*/ 1081548 h 2810796"/>
              <a:gd name="connsiteX1260" fmla="*/ 1677927 w 3531775"/>
              <a:gd name="connsiteY1260" fmla="*/ 1076976 h 2810796"/>
              <a:gd name="connsiteX1261" fmla="*/ 1673165 w 3531775"/>
              <a:gd name="connsiteY1261" fmla="*/ 1080119 h 2810796"/>
              <a:gd name="connsiteX1262" fmla="*/ 1674308 w 3531775"/>
              <a:gd name="connsiteY1262" fmla="*/ 1072880 h 2810796"/>
              <a:gd name="connsiteX1263" fmla="*/ 1669164 w 3531775"/>
              <a:gd name="connsiteY1263" fmla="*/ 1067737 h 2810796"/>
              <a:gd name="connsiteX1264" fmla="*/ 1664402 w 3531775"/>
              <a:gd name="connsiteY1264" fmla="*/ 1077357 h 2810796"/>
              <a:gd name="connsiteX1265" fmla="*/ 1701740 w 3531775"/>
              <a:gd name="connsiteY1265" fmla="*/ 1077262 h 2810796"/>
              <a:gd name="connsiteX1266" fmla="*/ 1696691 w 3531775"/>
              <a:gd name="connsiteY1266" fmla="*/ 1079452 h 2810796"/>
              <a:gd name="connsiteX1267" fmla="*/ 1688595 w 3531775"/>
              <a:gd name="connsiteY1267" fmla="*/ 1078119 h 2810796"/>
              <a:gd name="connsiteX1268" fmla="*/ 1683071 w 3531775"/>
              <a:gd name="connsiteY1268" fmla="*/ 1086596 h 2810796"/>
              <a:gd name="connsiteX1269" fmla="*/ 1681261 w 3531775"/>
              <a:gd name="connsiteY1269" fmla="*/ 1081548 h 2810796"/>
              <a:gd name="connsiteX1270" fmla="*/ 1700787 w 3531775"/>
              <a:gd name="connsiteY1270" fmla="*/ 1149080 h 2810796"/>
              <a:gd name="connsiteX1271" fmla="*/ 1753651 w 3531775"/>
              <a:gd name="connsiteY1271" fmla="*/ 1147270 h 2810796"/>
              <a:gd name="connsiteX1272" fmla="*/ 1740602 w 3531775"/>
              <a:gd name="connsiteY1272" fmla="*/ 1128696 h 2810796"/>
              <a:gd name="connsiteX1273" fmla="*/ 1741268 w 3531775"/>
              <a:gd name="connsiteY1273" fmla="*/ 1132983 h 2810796"/>
              <a:gd name="connsiteX1274" fmla="*/ 1733172 w 3531775"/>
              <a:gd name="connsiteY1274" fmla="*/ 1140031 h 2810796"/>
              <a:gd name="connsiteX1275" fmla="*/ 1729172 w 3531775"/>
              <a:gd name="connsiteY1275" fmla="*/ 1140984 h 2810796"/>
              <a:gd name="connsiteX1276" fmla="*/ 1734410 w 3531775"/>
              <a:gd name="connsiteY1276" fmla="*/ 1151366 h 2810796"/>
              <a:gd name="connsiteX1277" fmla="*/ 1727267 w 3531775"/>
              <a:gd name="connsiteY1277" fmla="*/ 1148889 h 2810796"/>
              <a:gd name="connsiteX1278" fmla="*/ 1719170 w 3531775"/>
              <a:gd name="connsiteY1278" fmla="*/ 1148223 h 2810796"/>
              <a:gd name="connsiteX1279" fmla="*/ 1717646 w 3531775"/>
              <a:gd name="connsiteY1279" fmla="*/ 1155652 h 2810796"/>
              <a:gd name="connsiteX1280" fmla="*/ 1711074 w 3531775"/>
              <a:gd name="connsiteY1280" fmla="*/ 1148318 h 2810796"/>
              <a:gd name="connsiteX1281" fmla="*/ 1700787 w 3531775"/>
              <a:gd name="connsiteY1281" fmla="*/ 1149080 h 2810796"/>
              <a:gd name="connsiteX1282" fmla="*/ 1748984 w 3531775"/>
              <a:gd name="connsiteY1282" fmla="*/ 1100026 h 2810796"/>
              <a:gd name="connsiteX1283" fmla="*/ 1737458 w 3531775"/>
              <a:gd name="connsiteY1283" fmla="*/ 1100121 h 2810796"/>
              <a:gd name="connsiteX1284" fmla="*/ 1738316 w 3531775"/>
              <a:gd name="connsiteY1284" fmla="*/ 1109075 h 2810796"/>
              <a:gd name="connsiteX1285" fmla="*/ 1727267 w 3531775"/>
              <a:gd name="connsiteY1285" fmla="*/ 1103169 h 2810796"/>
              <a:gd name="connsiteX1286" fmla="*/ 1723838 w 3531775"/>
              <a:gd name="connsiteY1286" fmla="*/ 1108408 h 2810796"/>
              <a:gd name="connsiteX1287" fmla="*/ 1720980 w 3531775"/>
              <a:gd name="connsiteY1287" fmla="*/ 1101360 h 2810796"/>
              <a:gd name="connsiteX1288" fmla="*/ 1721075 w 3531775"/>
              <a:gd name="connsiteY1288" fmla="*/ 1118219 h 2810796"/>
              <a:gd name="connsiteX1289" fmla="*/ 1759271 w 3531775"/>
              <a:gd name="connsiteY1289" fmla="*/ 1100502 h 2810796"/>
              <a:gd name="connsiteX1290" fmla="*/ 1748984 w 3531775"/>
              <a:gd name="connsiteY1290" fmla="*/ 1100026 h 2810796"/>
              <a:gd name="connsiteX1291" fmla="*/ 1798609 w 3531775"/>
              <a:gd name="connsiteY1291" fmla="*/ 1076881 h 2810796"/>
              <a:gd name="connsiteX1292" fmla="*/ 1793465 w 3531775"/>
              <a:gd name="connsiteY1292" fmla="*/ 1078309 h 2810796"/>
              <a:gd name="connsiteX1293" fmla="*/ 1783369 w 3531775"/>
              <a:gd name="connsiteY1293" fmla="*/ 1077738 h 2810796"/>
              <a:gd name="connsiteX1294" fmla="*/ 1779749 w 3531775"/>
              <a:gd name="connsiteY1294" fmla="*/ 1083072 h 2810796"/>
              <a:gd name="connsiteX1295" fmla="*/ 1777940 w 3531775"/>
              <a:gd name="connsiteY1295" fmla="*/ 1079929 h 2810796"/>
              <a:gd name="connsiteX1296" fmla="*/ 1774701 w 3531775"/>
              <a:gd name="connsiteY1296" fmla="*/ 1077166 h 2810796"/>
              <a:gd name="connsiteX1297" fmla="*/ 1769843 w 3531775"/>
              <a:gd name="connsiteY1297" fmla="*/ 1079262 h 2810796"/>
              <a:gd name="connsiteX1298" fmla="*/ 1770891 w 3531775"/>
              <a:gd name="connsiteY1298" fmla="*/ 1074690 h 2810796"/>
              <a:gd name="connsiteX1299" fmla="*/ 1765748 w 3531775"/>
              <a:gd name="connsiteY1299" fmla="*/ 1071546 h 2810796"/>
              <a:gd name="connsiteX1300" fmla="*/ 1770891 w 3531775"/>
              <a:gd name="connsiteY1300" fmla="*/ 1088406 h 2810796"/>
              <a:gd name="connsiteX1301" fmla="*/ 1798609 w 3531775"/>
              <a:gd name="connsiteY1301" fmla="*/ 1076881 h 2810796"/>
              <a:gd name="connsiteX1302" fmla="*/ 1795847 w 3531775"/>
              <a:gd name="connsiteY1302" fmla="*/ 1111647 h 2810796"/>
              <a:gd name="connsiteX1303" fmla="*/ 1787941 w 3531775"/>
              <a:gd name="connsiteY1303" fmla="*/ 1110027 h 2810796"/>
              <a:gd name="connsiteX1304" fmla="*/ 1780226 w 3531775"/>
              <a:gd name="connsiteY1304" fmla="*/ 1112694 h 2810796"/>
              <a:gd name="connsiteX1305" fmla="*/ 1779559 w 3531775"/>
              <a:gd name="connsiteY1305" fmla="*/ 1119648 h 2810796"/>
              <a:gd name="connsiteX1306" fmla="*/ 1775463 w 3531775"/>
              <a:gd name="connsiteY1306" fmla="*/ 1117743 h 2810796"/>
              <a:gd name="connsiteX1307" fmla="*/ 1770415 w 3531775"/>
              <a:gd name="connsiteY1307" fmla="*/ 1116695 h 2810796"/>
              <a:gd name="connsiteX1308" fmla="*/ 1767843 w 3531775"/>
              <a:gd name="connsiteY1308" fmla="*/ 1120600 h 2810796"/>
              <a:gd name="connsiteX1309" fmla="*/ 1765271 w 3531775"/>
              <a:gd name="connsiteY1309" fmla="*/ 1116123 h 2810796"/>
              <a:gd name="connsiteX1310" fmla="*/ 1758318 w 3531775"/>
              <a:gd name="connsiteY1310" fmla="*/ 1115647 h 2810796"/>
              <a:gd name="connsiteX1311" fmla="*/ 1795847 w 3531775"/>
              <a:gd name="connsiteY1311" fmla="*/ 1111647 h 2810796"/>
              <a:gd name="connsiteX1312" fmla="*/ 1739649 w 3531775"/>
              <a:gd name="connsiteY1312" fmla="*/ 1284811 h 2810796"/>
              <a:gd name="connsiteX1313" fmla="*/ 1764319 w 3531775"/>
              <a:gd name="connsiteY1313" fmla="*/ 1261570 h 2810796"/>
              <a:gd name="connsiteX1314" fmla="*/ 1763652 w 3531775"/>
              <a:gd name="connsiteY1314" fmla="*/ 1267000 h 2810796"/>
              <a:gd name="connsiteX1315" fmla="*/ 1758318 w 3531775"/>
              <a:gd name="connsiteY1315" fmla="*/ 1273095 h 2810796"/>
              <a:gd name="connsiteX1316" fmla="*/ 1757366 w 3531775"/>
              <a:gd name="connsiteY1316" fmla="*/ 1274810 h 2810796"/>
              <a:gd name="connsiteX1317" fmla="*/ 1762700 w 3531775"/>
              <a:gd name="connsiteY1317" fmla="*/ 1279858 h 2810796"/>
              <a:gd name="connsiteX1318" fmla="*/ 1757842 w 3531775"/>
              <a:gd name="connsiteY1318" fmla="*/ 1281096 h 2810796"/>
              <a:gd name="connsiteX1319" fmla="*/ 1752127 w 3531775"/>
              <a:gd name="connsiteY1319" fmla="*/ 1281573 h 2810796"/>
              <a:gd name="connsiteX1320" fmla="*/ 1752698 w 3531775"/>
              <a:gd name="connsiteY1320" fmla="*/ 1287288 h 2810796"/>
              <a:gd name="connsiteX1321" fmla="*/ 1746698 w 3531775"/>
              <a:gd name="connsiteY1321" fmla="*/ 1282716 h 2810796"/>
              <a:gd name="connsiteX1322" fmla="*/ 1739649 w 3531775"/>
              <a:gd name="connsiteY1322" fmla="*/ 1284811 h 2810796"/>
              <a:gd name="connsiteX1323" fmla="*/ 1727552 w 3531775"/>
              <a:gd name="connsiteY1323" fmla="*/ 1238329 h 2810796"/>
              <a:gd name="connsiteX1324" fmla="*/ 1763462 w 3531775"/>
              <a:gd name="connsiteY1324" fmla="*/ 1226137 h 2810796"/>
              <a:gd name="connsiteX1325" fmla="*/ 1755556 w 3531775"/>
              <a:gd name="connsiteY1325" fmla="*/ 1222899 h 2810796"/>
              <a:gd name="connsiteX1326" fmla="*/ 1748126 w 3531775"/>
              <a:gd name="connsiteY1326" fmla="*/ 1226042 h 2810796"/>
              <a:gd name="connsiteX1327" fmla="*/ 1746412 w 3531775"/>
              <a:gd name="connsiteY1327" fmla="*/ 1227185 h 2810796"/>
              <a:gd name="connsiteX1328" fmla="*/ 1747936 w 3531775"/>
              <a:gd name="connsiteY1328" fmla="*/ 1236138 h 2810796"/>
              <a:gd name="connsiteX1329" fmla="*/ 1743745 w 3531775"/>
              <a:gd name="connsiteY1329" fmla="*/ 1232900 h 2810796"/>
              <a:gd name="connsiteX1330" fmla="*/ 1738601 w 3531775"/>
              <a:gd name="connsiteY1330" fmla="*/ 1230900 h 2810796"/>
              <a:gd name="connsiteX1331" fmla="*/ 1736315 w 3531775"/>
              <a:gd name="connsiteY1331" fmla="*/ 1236043 h 2810796"/>
              <a:gd name="connsiteX1332" fmla="*/ 1733458 w 3531775"/>
              <a:gd name="connsiteY1332" fmla="*/ 1229471 h 2810796"/>
              <a:gd name="connsiteX1333" fmla="*/ 1726409 w 3531775"/>
              <a:gd name="connsiteY1333" fmla="*/ 1228137 h 2810796"/>
              <a:gd name="connsiteX1334" fmla="*/ 1727552 w 3531775"/>
              <a:gd name="connsiteY1334" fmla="*/ 1238329 h 2810796"/>
              <a:gd name="connsiteX1335" fmla="*/ 1688881 w 3531775"/>
              <a:gd name="connsiteY1335" fmla="*/ 1210231 h 2810796"/>
              <a:gd name="connsiteX1336" fmla="*/ 1729553 w 3531775"/>
              <a:gd name="connsiteY1336" fmla="*/ 1191466 h 2810796"/>
              <a:gd name="connsiteX1337" fmla="*/ 1719456 w 3531775"/>
              <a:gd name="connsiteY1337" fmla="*/ 1188514 h 2810796"/>
              <a:gd name="connsiteX1338" fmla="*/ 1712503 w 3531775"/>
              <a:gd name="connsiteY1338" fmla="*/ 1194229 h 2810796"/>
              <a:gd name="connsiteX1339" fmla="*/ 1709264 w 3531775"/>
              <a:gd name="connsiteY1339" fmla="*/ 1194610 h 2810796"/>
              <a:gd name="connsiteX1340" fmla="*/ 1712693 w 3531775"/>
              <a:gd name="connsiteY1340" fmla="*/ 1204992 h 2810796"/>
              <a:gd name="connsiteX1341" fmla="*/ 1707169 w 3531775"/>
              <a:gd name="connsiteY1341" fmla="*/ 1201658 h 2810796"/>
              <a:gd name="connsiteX1342" fmla="*/ 1700692 w 3531775"/>
              <a:gd name="connsiteY1342" fmla="*/ 1199848 h 2810796"/>
              <a:gd name="connsiteX1343" fmla="*/ 1698882 w 3531775"/>
              <a:gd name="connsiteY1343" fmla="*/ 1206325 h 2810796"/>
              <a:gd name="connsiteX1344" fmla="*/ 1694310 w 3531775"/>
              <a:gd name="connsiteY1344" fmla="*/ 1198800 h 2810796"/>
              <a:gd name="connsiteX1345" fmla="*/ 1685833 w 3531775"/>
              <a:gd name="connsiteY1345" fmla="*/ 1197943 h 2810796"/>
              <a:gd name="connsiteX1346" fmla="*/ 1688881 w 3531775"/>
              <a:gd name="connsiteY1346" fmla="*/ 1210231 h 2810796"/>
              <a:gd name="connsiteX1347" fmla="*/ 1658877 w 3531775"/>
              <a:gd name="connsiteY1347" fmla="*/ 1126029 h 2810796"/>
              <a:gd name="connsiteX1348" fmla="*/ 1692119 w 3531775"/>
              <a:gd name="connsiteY1348" fmla="*/ 1118029 h 2810796"/>
              <a:gd name="connsiteX1349" fmla="*/ 1688881 w 3531775"/>
              <a:gd name="connsiteY1349" fmla="*/ 1122410 h 2810796"/>
              <a:gd name="connsiteX1350" fmla="*/ 1681166 w 3531775"/>
              <a:gd name="connsiteY1350" fmla="*/ 1125172 h 2810796"/>
              <a:gd name="connsiteX1351" fmla="*/ 1679451 w 3531775"/>
              <a:gd name="connsiteY1351" fmla="*/ 1126220 h 2810796"/>
              <a:gd name="connsiteX1352" fmla="*/ 1681070 w 3531775"/>
              <a:gd name="connsiteY1352" fmla="*/ 1135554 h 2810796"/>
              <a:gd name="connsiteX1353" fmla="*/ 1671450 w 3531775"/>
              <a:gd name="connsiteY1353" fmla="*/ 1129554 h 2810796"/>
              <a:gd name="connsiteX1354" fmla="*/ 1669069 w 3531775"/>
              <a:gd name="connsiteY1354" fmla="*/ 1134888 h 2810796"/>
              <a:gd name="connsiteX1355" fmla="*/ 1666116 w 3531775"/>
              <a:gd name="connsiteY1355" fmla="*/ 1127839 h 2810796"/>
              <a:gd name="connsiteX1356" fmla="*/ 1658877 w 3531775"/>
              <a:gd name="connsiteY1356" fmla="*/ 1126029 h 2810796"/>
              <a:gd name="connsiteX1357" fmla="*/ 1666688 w 3531775"/>
              <a:gd name="connsiteY1357" fmla="*/ 1006681 h 2810796"/>
              <a:gd name="connsiteX1358" fmla="*/ 1674308 w 3531775"/>
              <a:gd name="connsiteY1358" fmla="*/ 1038399 h 2810796"/>
              <a:gd name="connsiteX1359" fmla="*/ 1705359 w 3531775"/>
              <a:gd name="connsiteY1359" fmla="*/ 1018016 h 2810796"/>
              <a:gd name="connsiteX1360" fmla="*/ 1699454 w 3531775"/>
              <a:gd name="connsiteY1360" fmla="*/ 1020397 h 2810796"/>
              <a:gd name="connsiteX1361" fmla="*/ 1690405 w 3531775"/>
              <a:gd name="connsiteY1361" fmla="*/ 1020492 h 2810796"/>
              <a:gd name="connsiteX1362" fmla="*/ 1687547 w 3531775"/>
              <a:gd name="connsiteY1362" fmla="*/ 1018778 h 2810796"/>
              <a:gd name="connsiteX1363" fmla="*/ 1683833 w 3531775"/>
              <a:gd name="connsiteY1363" fmla="*/ 1028874 h 2810796"/>
              <a:gd name="connsiteX1364" fmla="*/ 1681356 w 3531775"/>
              <a:gd name="connsiteY1364" fmla="*/ 1023731 h 2810796"/>
              <a:gd name="connsiteX1365" fmla="*/ 1677356 w 3531775"/>
              <a:gd name="connsiteY1365" fmla="*/ 1017444 h 2810796"/>
              <a:gd name="connsiteX1366" fmla="*/ 1671926 w 3531775"/>
              <a:gd name="connsiteY1366" fmla="*/ 1021350 h 2810796"/>
              <a:gd name="connsiteX1367" fmla="*/ 1672974 w 3531775"/>
              <a:gd name="connsiteY1367" fmla="*/ 1012587 h 2810796"/>
              <a:gd name="connsiteX1368" fmla="*/ 1666688 w 3531775"/>
              <a:gd name="connsiteY1368" fmla="*/ 1006681 h 2810796"/>
              <a:gd name="connsiteX1369" fmla="*/ 1692215 w 3531775"/>
              <a:gd name="connsiteY1369" fmla="*/ 974677 h 2810796"/>
              <a:gd name="connsiteX1370" fmla="*/ 1687071 w 3531775"/>
              <a:gd name="connsiteY1370" fmla="*/ 980583 h 2810796"/>
              <a:gd name="connsiteX1371" fmla="*/ 1684595 w 3531775"/>
              <a:gd name="connsiteY1371" fmla="*/ 973248 h 2810796"/>
              <a:gd name="connsiteX1372" fmla="*/ 1680213 w 3531775"/>
              <a:gd name="connsiteY1372" fmla="*/ 976011 h 2810796"/>
              <a:gd name="connsiteX1373" fmla="*/ 1681451 w 3531775"/>
              <a:gd name="connsiteY1373" fmla="*/ 969343 h 2810796"/>
              <a:gd name="connsiteX1374" fmla="*/ 1681166 w 3531775"/>
              <a:gd name="connsiteY1374" fmla="*/ 989155 h 2810796"/>
              <a:gd name="connsiteX1375" fmla="*/ 1701168 w 3531775"/>
              <a:gd name="connsiteY1375" fmla="*/ 976487 h 2810796"/>
              <a:gd name="connsiteX1376" fmla="*/ 1694024 w 3531775"/>
              <a:gd name="connsiteY1376" fmla="*/ 974772 h 2810796"/>
              <a:gd name="connsiteX1377" fmla="*/ 1692215 w 3531775"/>
              <a:gd name="connsiteY1377" fmla="*/ 974677 h 2810796"/>
              <a:gd name="connsiteX1378" fmla="*/ 1732982 w 3531775"/>
              <a:gd name="connsiteY1378" fmla="*/ 929814 h 2810796"/>
              <a:gd name="connsiteX1379" fmla="*/ 1727648 w 3531775"/>
              <a:gd name="connsiteY1379" fmla="*/ 930767 h 2810796"/>
              <a:gd name="connsiteX1380" fmla="*/ 1720028 w 3531775"/>
              <a:gd name="connsiteY1380" fmla="*/ 927433 h 2810796"/>
              <a:gd name="connsiteX1381" fmla="*/ 1718027 w 3531775"/>
              <a:gd name="connsiteY1381" fmla="*/ 926957 h 2810796"/>
              <a:gd name="connsiteX1382" fmla="*/ 1712789 w 3531775"/>
              <a:gd name="connsiteY1382" fmla="*/ 934767 h 2810796"/>
              <a:gd name="connsiteX1383" fmla="*/ 1712122 w 3531775"/>
              <a:gd name="connsiteY1383" fmla="*/ 929243 h 2810796"/>
              <a:gd name="connsiteX1384" fmla="*/ 1709836 w 3531775"/>
              <a:gd name="connsiteY1384" fmla="*/ 923909 h 2810796"/>
              <a:gd name="connsiteX1385" fmla="*/ 1704407 w 3531775"/>
              <a:gd name="connsiteY1385" fmla="*/ 926100 h 2810796"/>
              <a:gd name="connsiteX1386" fmla="*/ 1706979 w 3531775"/>
              <a:gd name="connsiteY1386" fmla="*/ 918956 h 2810796"/>
              <a:gd name="connsiteX1387" fmla="*/ 1702883 w 3531775"/>
              <a:gd name="connsiteY1387" fmla="*/ 912765 h 2810796"/>
              <a:gd name="connsiteX1388" fmla="*/ 1732982 w 3531775"/>
              <a:gd name="connsiteY1388" fmla="*/ 929814 h 2810796"/>
              <a:gd name="connsiteX1389" fmla="*/ 1731362 w 3531775"/>
              <a:gd name="connsiteY1389" fmla="*/ 979059 h 2810796"/>
              <a:gd name="connsiteX1390" fmla="*/ 1731458 w 3531775"/>
              <a:gd name="connsiteY1390" fmla="*/ 969534 h 2810796"/>
              <a:gd name="connsiteX1391" fmla="*/ 1736411 w 3531775"/>
              <a:gd name="connsiteY1391" fmla="*/ 997251 h 2810796"/>
              <a:gd name="connsiteX1392" fmla="*/ 1764033 w 3531775"/>
              <a:gd name="connsiteY1392" fmla="*/ 979440 h 2810796"/>
              <a:gd name="connsiteX1393" fmla="*/ 1753270 w 3531775"/>
              <a:gd name="connsiteY1393" fmla="*/ 978868 h 2810796"/>
              <a:gd name="connsiteX1394" fmla="*/ 1749650 w 3531775"/>
              <a:gd name="connsiteY1394" fmla="*/ 976773 h 2810796"/>
              <a:gd name="connsiteX1395" fmla="*/ 1746507 w 3531775"/>
              <a:gd name="connsiteY1395" fmla="*/ 987536 h 2810796"/>
              <a:gd name="connsiteX1396" fmla="*/ 1737268 w 3531775"/>
              <a:gd name="connsiteY1396" fmla="*/ 974868 h 2810796"/>
              <a:gd name="connsiteX1397" fmla="*/ 1731362 w 3531775"/>
              <a:gd name="connsiteY1397" fmla="*/ 979059 h 2810796"/>
              <a:gd name="connsiteX1398" fmla="*/ 1750222 w 3531775"/>
              <a:gd name="connsiteY1398" fmla="*/ 884761 h 2810796"/>
              <a:gd name="connsiteX1399" fmla="*/ 1737649 w 3531775"/>
              <a:gd name="connsiteY1399" fmla="*/ 908383 h 2810796"/>
              <a:gd name="connsiteX1400" fmla="*/ 1769748 w 3531775"/>
              <a:gd name="connsiteY1400" fmla="*/ 913146 h 2810796"/>
              <a:gd name="connsiteX1401" fmla="*/ 1764414 w 3531775"/>
              <a:gd name="connsiteY1401" fmla="*/ 911526 h 2810796"/>
              <a:gd name="connsiteX1402" fmla="*/ 1758985 w 3531775"/>
              <a:gd name="connsiteY1402" fmla="*/ 905240 h 2810796"/>
              <a:gd name="connsiteX1403" fmla="*/ 1757366 w 3531775"/>
              <a:gd name="connsiteY1403" fmla="*/ 903906 h 2810796"/>
              <a:gd name="connsiteX1404" fmla="*/ 1749174 w 3531775"/>
              <a:gd name="connsiteY1404" fmla="*/ 908002 h 2810796"/>
              <a:gd name="connsiteX1405" fmla="*/ 1751079 w 3531775"/>
              <a:gd name="connsiteY1405" fmla="*/ 902954 h 2810796"/>
              <a:gd name="connsiteX1406" fmla="*/ 1751460 w 3531775"/>
              <a:gd name="connsiteY1406" fmla="*/ 897334 h 2810796"/>
              <a:gd name="connsiteX1407" fmla="*/ 1745745 w 3531775"/>
              <a:gd name="connsiteY1407" fmla="*/ 896572 h 2810796"/>
              <a:gd name="connsiteX1408" fmla="*/ 1751174 w 3531775"/>
              <a:gd name="connsiteY1408" fmla="*/ 891810 h 2810796"/>
              <a:gd name="connsiteX1409" fmla="*/ 1750222 w 3531775"/>
              <a:gd name="connsiteY1409" fmla="*/ 884761 h 2810796"/>
              <a:gd name="connsiteX1410" fmla="*/ 1789465 w 3531775"/>
              <a:gd name="connsiteY1410" fmla="*/ 864854 h 2810796"/>
              <a:gd name="connsiteX1411" fmla="*/ 1781750 w 3531775"/>
              <a:gd name="connsiteY1411" fmla="*/ 859996 h 2810796"/>
              <a:gd name="connsiteX1412" fmla="*/ 1780321 w 3531775"/>
              <a:gd name="connsiteY1412" fmla="*/ 856948 h 2810796"/>
              <a:gd name="connsiteX1413" fmla="*/ 1771463 w 3531775"/>
              <a:gd name="connsiteY1413" fmla="*/ 863425 h 2810796"/>
              <a:gd name="connsiteX1414" fmla="*/ 1772415 w 3531775"/>
              <a:gd name="connsiteY1414" fmla="*/ 850281 h 2810796"/>
              <a:gd name="connsiteX1415" fmla="*/ 1765652 w 3531775"/>
              <a:gd name="connsiteY1415" fmla="*/ 850471 h 2810796"/>
              <a:gd name="connsiteX1416" fmla="*/ 1771272 w 3531775"/>
              <a:gd name="connsiteY1416" fmla="*/ 843708 h 2810796"/>
              <a:gd name="connsiteX1417" fmla="*/ 1769177 w 3531775"/>
              <a:gd name="connsiteY1417" fmla="*/ 835326 h 2810796"/>
              <a:gd name="connsiteX1418" fmla="*/ 1758604 w 3531775"/>
              <a:gd name="connsiteY1418" fmla="*/ 842280 h 2810796"/>
              <a:gd name="connsiteX1419" fmla="*/ 1790132 w 3531775"/>
              <a:gd name="connsiteY1419" fmla="*/ 875712 h 2810796"/>
              <a:gd name="connsiteX1420" fmla="*/ 1789465 w 3531775"/>
              <a:gd name="connsiteY1420" fmla="*/ 864854 h 2810796"/>
              <a:gd name="connsiteX1421" fmla="*/ 1799466 w 3531775"/>
              <a:gd name="connsiteY1421" fmla="*/ 902859 h 2810796"/>
              <a:gd name="connsiteX1422" fmla="*/ 1793656 w 3531775"/>
              <a:gd name="connsiteY1422" fmla="*/ 905526 h 2810796"/>
              <a:gd name="connsiteX1423" fmla="*/ 1795180 w 3531775"/>
              <a:gd name="connsiteY1423" fmla="*/ 897239 h 2810796"/>
              <a:gd name="connsiteX1424" fmla="*/ 1794894 w 3531775"/>
              <a:gd name="connsiteY1424" fmla="*/ 922194 h 2810796"/>
              <a:gd name="connsiteX1425" fmla="*/ 1820993 w 3531775"/>
              <a:gd name="connsiteY1425" fmla="*/ 910574 h 2810796"/>
              <a:gd name="connsiteX1426" fmla="*/ 1811754 w 3531775"/>
              <a:gd name="connsiteY1426" fmla="*/ 906669 h 2810796"/>
              <a:gd name="connsiteX1427" fmla="*/ 1809372 w 3531775"/>
              <a:gd name="connsiteY1427" fmla="*/ 906192 h 2810796"/>
              <a:gd name="connsiteX1428" fmla="*/ 1804991 w 3531775"/>
              <a:gd name="connsiteY1428" fmla="*/ 915336 h 2810796"/>
              <a:gd name="connsiteX1429" fmla="*/ 1799466 w 3531775"/>
              <a:gd name="connsiteY1429" fmla="*/ 902859 h 2810796"/>
              <a:gd name="connsiteX1430" fmla="*/ 1840900 w 3531775"/>
              <a:gd name="connsiteY1430" fmla="*/ 810657 h 2810796"/>
              <a:gd name="connsiteX1431" fmla="*/ 1834994 w 3531775"/>
              <a:gd name="connsiteY1431" fmla="*/ 804656 h 2810796"/>
              <a:gd name="connsiteX1432" fmla="*/ 1833280 w 3531775"/>
              <a:gd name="connsiteY1432" fmla="*/ 803513 h 2810796"/>
              <a:gd name="connsiteX1433" fmla="*/ 1825469 w 3531775"/>
              <a:gd name="connsiteY1433" fmla="*/ 808942 h 2810796"/>
              <a:gd name="connsiteX1434" fmla="*/ 1826708 w 3531775"/>
              <a:gd name="connsiteY1434" fmla="*/ 797512 h 2810796"/>
              <a:gd name="connsiteX1435" fmla="*/ 1820897 w 3531775"/>
              <a:gd name="connsiteY1435" fmla="*/ 797512 h 2810796"/>
              <a:gd name="connsiteX1436" fmla="*/ 1825850 w 3531775"/>
              <a:gd name="connsiteY1436" fmla="*/ 791892 h 2810796"/>
              <a:gd name="connsiteX1437" fmla="*/ 1824231 w 3531775"/>
              <a:gd name="connsiteY1437" fmla="*/ 784653 h 2810796"/>
              <a:gd name="connsiteX1438" fmla="*/ 1814992 w 3531775"/>
              <a:gd name="connsiteY1438" fmla="*/ 790273 h 2810796"/>
              <a:gd name="connsiteX1439" fmla="*/ 1840805 w 3531775"/>
              <a:gd name="connsiteY1439" fmla="*/ 820086 h 2810796"/>
              <a:gd name="connsiteX1440" fmla="*/ 1840900 w 3531775"/>
              <a:gd name="connsiteY1440" fmla="*/ 810657 h 2810796"/>
              <a:gd name="connsiteX1441" fmla="*/ 1854711 w 3531775"/>
              <a:gd name="connsiteY1441" fmla="*/ 868759 h 2810796"/>
              <a:gd name="connsiteX1442" fmla="*/ 1847186 w 3531775"/>
              <a:gd name="connsiteY1442" fmla="*/ 868664 h 2810796"/>
              <a:gd name="connsiteX1443" fmla="*/ 1836995 w 3531775"/>
              <a:gd name="connsiteY1443" fmla="*/ 864092 h 2810796"/>
              <a:gd name="connsiteX1444" fmla="*/ 1834518 w 3531775"/>
              <a:gd name="connsiteY1444" fmla="*/ 860663 h 2810796"/>
              <a:gd name="connsiteX1445" fmla="*/ 1826327 w 3531775"/>
              <a:gd name="connsiteY1445" fmla="*/ 870093 h 2810796"/>
              <a:gd name="connsiteX1446" fmla="*/ 1828422 w 3531775"/>
              <a:gd name="connsiteY1446" fmla="*/ 853614 h 2810796"/>
              <a:gd name="connsiteX1447" fmla="*/ 1815944 w 3531775"/>
              <a:gd name="connsiteY1447" fmla="*/ 855710 h 2810796"/>
              <a:gd name="connsiteX1448" fmla="*/ 1820421 w 3531775"/>
              <a:gd name="connsiteY1448" fmla="*/ 846471 h 2810796"/>
              <a:gd name="connsiteX1449" fmla="*/ 1815563 w 3531775"/>
              <a:gd name="connsiteY1449" fmla="*/ 836946 h 2810796"/>
              <a:gd name="connsiteX1450" fmla="*/ 1805276 w 3531775"/>
              <a:gd name="connsiteY1450" fmla="*/ 847328 h 2810796"/>
              <a:gd name="connsiteX1451" fmla="*/ 1854711 w 3531775"/>
              <a:gd name="connsiteY1451" fmla="*/ 868759 h 2810796"/>
              <a:gd name="connsiteX1452" fmla="*/ 1880714 w 3531775"/>
              <a:gd name="connsiteY1452" fmla="*/ 800370 h 2810796"/>
              <a:gd name="connsiteX1453" fmla="*/ 1877571 w 3531775"/>
              <a:gd name="connsiteY1453" fmla="*/ 792559 h 2810796"/>
              <a:gd name="connsiteX1454" fmla="*/ 1876428 w 3531775"/>
              <a:gd name="connsiteY1454" fmla="*/ 790845 h 2810796"/>
              <a:gd name="connsiteX1455" fmla="*/ 1867094 w 3531775"/>
              <a:gd name="connsiteY1455" fmla="*/ 792273 h 2810796"/>
              <a:gd name="connsiteX1456" fmla="*/ 1870523 w 3531775"/>
              <a:gd name="connsiteY1456" fmla="*/ 787987 h 2810796"/>
              <a:gd name="connsiteX1457" fmla="*/ 1872713 w 3531775"/>
              <a:gd name="connsiteY1457" fmla="*/ 782748 h 2810796"/>
              <a:gd name="connsiteX1458" fmla="*/ 1867379 w 3531775"/>
              <a:gd name="connsiteY1458" fmla="*/ 780177 h 2810796"/>
              <a:gd name="connsiteX1459" fmla="*/ 1874142 w 3531775"/>
              <a:gd name="connsiteY1459" fmla="*/ 777319 h 2810796"/>
              <a:gd name="connsiteX1460" fmla="*/ 1875476 w 3531775"/>
              <a:gd name="connsiteY1460" fmla="*/ 770080 h 2810796"/>
              <a:gd name="connsiteX1461" fmla="*/ 1864903 w 3531775"/>
              <a:gd name="connsiteY1461" fmla="*/ 771128 h 2810796"/>
              <a:gd name="connsiteX1462" fmla="*/ 1876809 w 3531775"/>
              <a:gd name="connsiteY1462" fmla="*/ 808561 h 2810796"/>
              <a:gd name="connsiteX1463" fmla="*/ 1880714 w 3531775"/>
              <a:gd name="connsiteY1463" fmla="*/ 800370 h 2810796"/>
              <a:gd name="connsiteX1464" fmla="*/ 1887287 w 3531775"/>
              <a:gd name="connsiteY1464" fmla="*/ 847709 h 2810796"/>
              <a:gd name="connsiteX1465" fmla="*/ 1879095 w 3531775"/>
              <a:gd name="connsiteY1465" fmla="*/ 851614 h 2810796"/>
              <a:gd name="connsiteX1466" fmla="*/ 1876428 w 3531775"/>
              <a:gd name="connsiteY1466" fmla="*/ 851900 h 2810796"/>
              <a:gd name="connsiteX1467" fmla="*/ 1877952 w 3531775"/>
              <a:gd name="connsiteY1467" fmla="*/ 845518 h 2810796"/>
              <a:gd name="connsiteX1468" fmla="*/ 1877571 w 3531775"/>
              <a:gd name="connsiteY1468" fmla="*/ 838470 h 2810796"/>
              <a:gd name="connsiteX1469" fmla="*/ 1870808 w 3531775"/>
              <a:gd name="connsiteY1469" fmla="*/ 837993 h 2810796"/>
              <a:gd name="connsiteX1470" fmla="*/ 1876428 w 3531775"/>
              <a:gd name="connsiteY1470" fmla="*/ 831707 h 2810796"/>
              <a:gd name="connsiteX1471" fmla="*/ 1862998 w 3531775"/>
              <a:gd name="connsiteY1471" fmla="*/ 852852 h 2810796"/>
              <a:gd name="connsiteX1472" fmla="*/ 1894240 w 3531775"/>
              <a:gd name="connsiteY1472" fmla="*/ 855519 h 2810796"/>
              <a:gd name="connsiteX1473" fmla="*/ 1887287 w 3531775"/>
              <a:gd name="connsiteY1473" fmla="*/ 847709 h 2810796"/>
              <a:gd name="connsiteX1474" fmla="*/ 1915100 w 3531775"/>
              <a:gd name="connsiteY1474" fmla="*/ 732933 h 2810796"/>
              <a:gd name="connsiteX1475" fmla="*/ 1896431 w 3531775"/>
              <a:gd name="connsiteY1475" fmla="*/ 759317 h 2810796"/>
              <a:gd name="connsiteX1476" fmla="*/ 1933197 w 3531775"/>
              <a:gd name="connsiteY1476" fmla="*/ 769890 h 2810796"/>
              <a:gd name="connsiteX1477" fmla="*/ 1927196 w 3531775"/>
              <a:gd name="connsiteY1477" fmla="*/ 767127 h 2810796"/>
              <a:gd name="connsiteX1478" fmla="*/ 1922053 w 3531775"/>
              <a:gd name="connsiteY1478" fmla="*/ 758745 h 2810796"/>
              <a:gd name="connsiteX1479" fmla="*/ 1912909 w 3531775"/>
              <a:gd name="connsiteY1479" fmla="*/ 761031 h 2810796"/>
              <a:gd name="connsiteX1480" fmla="*/ 1912433 w 3531775"/>
              <a:gd name="connsiteY1480" fmla="*/ 755412 h 2810796"/>
              <a:gd name="connsiteX1481" fmla="*/ 1914528 w 3531775"/>
              <a:gd name="connsiteY1481" fmla="*/ 748173 h 2810796"/>
              <a:gd name="connsiteX1482" fmla="*/ 1907956 w 3531775"/>
              <a:gd name="connsiteY1482" fmla="*/ 746458 h 2810796"/>
              <a:gd name="connsiteX1483" fmla="*/ 1915100 w 3531775"/>
              <a:gd name="connsiteY1483" fmla="*/ 741410 h 2810796"/>
              <a:gd name="connsiteX1484" fmla="*/ 1915100 w 3531775"/>
              <a:gd name="connsiteY1484" fmla="*/ 732933 h 2810796"/>
              <a:gd name="connsiteX1485" fmla="*/ 2078168 w 3531775"/>
              <a:gd name="connsiteY1485" fmla="*/ 741696 h 2810796"/>
              <a:gd name="connsiteX1486" fmla="*/ 2277717 w 3531775"/>
              <a:gd name="connsiteY1486" fmla="*/ 693213 h 2810796"/>
              <a:gd name="connsiteX1487" fmla="*/ 1896812 w 3531775"/>
              <a:gd name="connsiteY1487" fmla="*/ 580628 h 2810796"/>
              <a:gd name="connsiteX1488" fmla="*/ 2078168 w 3531775"/>
              <a:gd name="connsiteY1488" fmla="*/ 741696 h 2810796"/>
              <a:gd name="connsiteX1489" fmla="*/ 2101218 w 3531775"/>
              <a:gd name="connsiteY1489" fmla="*/ 572246 h 2810796"/>
              <a:gd name="connsiteX1490" fmla="*/ 1894049 w 3531775"/>
              <a:gd name="connsiteY1490" fmla="*/ 506523 h 2810796"/>
              <a:gd name="connsiteX1491" fmla="*/ 2101218 w 3531775"/>
              <a:gd name="connsiteY1491" fmla="*/ 572246 h 2810796"/>
              <a:gd name="connsiteX1492" fmla="*/ 2004063 w 3531775"/>
              <a:gd name="connsiteY1492" fmla="*/ 469185 h 2810796"/>
              <a:gd name="connsiteX1493" fmla="*/ 2166941 w 3531775"/>
              <a:gd name="connsiteY1493" fmla="*/ 503856 h 2810796"/>
              <a:gd name="connsiteX1494" fmla="*/ 2004063 w 3531775"/>
              <a:gd name="connsiteY1494" fmla="*/ 469185 h 2810796"/>
              <a:gd name="connsiteX1495" fmla="*/ 2185134 w 3531775"/>
              <a:gd name="connsiteY1495" fmla="*/ 508524 h 2810796"/>
              <a:gd name="connsiteX1496" fmla="*/ 1963582 w 3531775"/>
              <a:gd name="connsiteY1496" fmla="*/ 468233 h 2810796"/>
              <a:gd name="connsiteX1497" fmla="*/ 1771844 w 3531775"/>
              <a:gd name="connsiteY1497" fmla="*/ 457946 h 2810796"/>
              <a:gd name="connsiteX1498" fmla="*/ 1906622 w 3531775"/>
              <a:gd name="connsiteY1498" fmla="*/ 437943 h 2810796"/>
              <a:gd name="connsiteX1499" fmla="*/ 1905003 w 3531775"/>
              <a:gd name="connsiteY1499" fmla="*/ 437181 h 2810796"/>
              <a:gd name="connsiteX1500" fmla="*/ 1941960 w 3531775"/>
              <a:gd name="connsiteY1500" fmla="*/ 464613 h 2810796"/>
              <a:gd name="connsiteX1501" fmla="*/ 1941770 w 3531775"/>
              <a:gd name="connsiteY1501" fmla="*/ 464423 h 2810796"/>
              <a:gd name="connsiteX1502" fmla="*/ 2093122 w 3531775"/>
              <a:gd name="connsiteY1502" fmla="*/ 553767 h 2810796"/>
              <a:gd name="connsiteX1503" fmla="*/ 2092265 w 3531775"/>
              <a:gd name="connsiteY1503" fmla="*/ 553767 h 2810796"/>
              <a:gd name="connsiteX1504" fmla="*/ 2093503 w 3531775"/>
              <a:gd name="connsiteY1504" fmla="*/ 553767 h 2810796"/>
              <a:gd name="connsiteX1505" fmla="*/ 2093122 w 3531775"/>
              <a:gd name="connsiteY1505" fmla="*/ 553767 h 2810796"/>
              <a:gd name="connsiteX1506" fmla="*/ 2100647 w 3531775"/>
              <a:gd name="connsiteY1506" fmla="*/ 553482 h 2810796"/>
              <a:gd name="connsiteX1507" fmla="*/ 2097504 w 3531775"/>
              <a:gd name="connsiteY1507" fmla="*/ 553672 h 2810796"/>
              <a:gd name="connsiteX1508" fmla="*/ 2101314 w 3531775"/>
              <a:gd name="connsiteY1508" fmla="*/ 553482 h 2810796"/>
              <a:gd name="connsiteX1509" fmla="*/ 2100647 w 3531775"/>
              <a:gd name="connsiteY1509" fmla="*/ 553482 h 2810796"/>
              <a:gd name="connsiteX1510" fmla="*/ 2110458 w 3531775"/>
              <a:gd name="connsiteY1510" fmla="*/ 552720 h 2810796"/>
              <a:gd name="connsiteX1511" fmla="*/ 2109029 w 3531775"/>
              <a:gd name="connsiteY1511" fmla="*/ 552815 h 2810796"/>
              <a:gd name="connsiteX1512" fmla="*/ 2139223 w 3531775"/>
              <a:gd name="connsiteY1512" fmla="*/ 548243 h 2810796"/>
              <a:gd name="connsiteX1513" fmla="*/ 2139223 w 3531775"/>
              <a:gd name="connsiteY1513" fmla="*/ 548243 h 2810796"/>
              <a:gd name="connsiteX1514" fmla="*/ 2140556 w 3531775"/>
              <a:gd name="connsiteY1514" fmla="*/ 547957 h 2810796"/>
              <a:gd name="connsiteX1515" fmla="*/ 2139223 w 3531775"/>
              <a:gd name="connsiteY1515" fmla="*/ 548243 h 2810796"/>
              <a:gd name="connsiteX1516" fmla="*/ 2154558 w 3531775"/>
              <a:gd name="connsiteY1516" fmla="*/ 544623 h 2810796"/>
              <a:gd name="connsiteX1517" fmla="*/ 2153415 w 3531775"/>
              <a:gd name="connsiteY1517" fmla="*/ 544909 h 2810796"/>
              <a:gd name="connsiteX1518" fmla="*/ 2162178 w 3531775"/>
              <a:gd name="connsiteY1518" fmla="*/ 542433 h 2810796"/>
              <a:gd name="connsiteX1519" fmla="*/ 2161607 w 3531775"/>
              <a:gd name="connsiteY1519" fmla="*/ 542623 h 2810796"/>
              <a:gd name="connsiteX1520" fmla="*/ 2216471 w 3531775"/>
              <a:gd name="connsiteY1520" fmla="*/ 521573 h 2810796"/>
              <a:gd name="connsiteX1521" fmla="*/ 2185134 w 3531775"/>
              <a:gd name="connsiteY1521" fmla="*/ 508524 h 2810796"/>
              <a:gd name="connsiteX1522" fmla="*/ 2406494 w 3531775"/>
              <a:gd name="connsiteY1522" fmla="*/ 617109 h 2810796"/>
              <a:gd name="connsiteX1523" fmla="*/ 2469645 w 3531775"/>
              <a:gd name="connsiteY1523" fmla="*/ 510143 h 2810796"/>
              <a:gd name="connsiteX1524" fmla="*/ 2406494 w 3531775"/>
              <a:gd name="connsiteY1524" fmla="*/ 617109 h 2810796"/>
              <a:gd name="connsiteX1525" fmla="*/ 2502887 w 3531775"/>
              <a:gd name="connsiteY1525" fmla="*/ 512619 h 2810796"/>
              <a:gd name="connsiteX1526" fmla="*/ 2456120 w 3531775"/>
              <a:gd name="connsiteY1526" fmla="*/ 587391 h 2810796"/>
              <a:gd name="connsiteX1527" fmla="*/ 2533939 w 3531775"/>
              <a:gd name="connsiteY1527" fmla="*/ 514239 h 2810796"/>
              <a:gd name="connsiteX1528" fmla="*/ 2502887 w 3531775"/>
              <a:gd name="connsiteY1528" fmla="*/ 512619 h 2810796"/>
              <a:gd name="connsiteX1529" fmla="*/ 2503173 w 3531775"/>
              <a:gd name="connsiteY1529" fmla="*/ 586819 h 2810796"/>
              <a:gd name="connsiteX1530" fmla="*/ 2590327 w 3531775"/>
              <a:gd name="connsiteY1530" fmla="*/ 528907 h 2810796"/>
              <a:gd name="connsiteX1531" fmla="*/ 2559561 w 3531775"/>
              <a:gd name="connsiteY1531" fmla="*/ 521763 h 2810796"/>
              <a:gd name="connsiteX1532" fmla="*/ 2503173 w 3531775"/>
              <a:gd name="connsiteY1532" fmla="*/ 586819 h 2810796"/>
              <a:gd name="connsiteX1533" fmla="*/ 2713104 w 3531775"/>
              <a:gd name="connsiteY1533" fmla="*/ 501951 h 2810796"/>
              <a:gd name="connsiteX1534" fmla="*/ 2548322 w 3531775"/>
              <a:gd name="connsiteY1534" fmla="*/ 475948 h 2810796"/>
              <a:gd name="connsiteX1535" fmla="*/ 2547560 w 3531775"/>
              <a:gd name="connsiteY1535" fmla="*/ 476424 h 2810796"/>
              <a:gd name="connsiteX1536" fmla="*/ 2792352 w 3531775"/>
              <a:gd name="connsiteY1536" fmla="*/ 547386 h 2810796"/>
              <a:gd name="connsiteX1537" fmla="*/ 2793209 w 3531775"/>
              <a:gd name="connsiteY1537" fmla="*/ 547386 h 2810796"/>
              <a:gd name="connsiteX1538" fmla="*/ 2713104 w 3531775"/>
              <a:gd name="connsiteY1538" fmla="*/ 501951 h 2810796"/>
              <a:gd name="connsiteX1539" fmla="*/ 2617664 w 3531775"/>
              <a:gd name="connsiteY1539" fmla="*/ 828087 h 2810796"/>
              <a:gd name="connsiteX1540" fmla="*/ 2617568 w 3531775"/>
              <a:gd name="connsiteY1540" fmla="*/ 828183 h 2810796"/>
              <a:gd name="connsiteX1541" fmla="*/ 2619474 w 3531775"/>
              <a:gd name="connsiteY1541" fmla="*/ 826944 h 2810796"/>
              <a:gd name="connsiteX1542" fmla="*/ 2619093 w 3531775"/>
              <a:gd name="connsiteY1542" fmla="*/ 827230 h 2810796"/>
              <a:gd name="connsiteX1543" fmla="*/ 2613759 w 3531775"/>
              <a:gd name="connsiteY1543" fmla="*/ 785225 h 2810796"/>
              <a:gd name="connsiteX1544" fmla="*/ 2613854 w 3531775"/>
              <a:gd name="connsiteY1544" fmla="*/ 785225 h 2810796"/>
              <a:gd name="connsiteX1545" fmla="*/ 2613568 w 3531775"/>
              <a:gd name="connsiteY1545" fmla="*/ 785320 h 2810796"/>
              <a:gd name="connsiteX1546" fmla="*/ 2613759 w 3531775"/>
              <a:gd name="connsiteY1546" fmla="*/ 785320 h 2810796"/>
              <a:gd name="connsiteX1547" fmla="*/ 2616616 w 3531775"/>
              <a:gd name="connsiteY1547" fmla="*/ 797512 h 2810796"/>
              <a:gd name="connsiteX1548" fmla="*/ 2603471 w 3531775"/>
              <a:gd name="connsiteY1548" fmla="*/ 800274 h 2810796"/>
              <a:gd name="connsiteX1549" fmla="*/ 2612139 w 3531775"/>
              <a:gd name="connsiteY1549" fmla="*/ 813990 h 2810796"/>
              <a:gd name="connsiteX1550" fmla="*/ 2594709 w 3531775"/>
              <a:gd name="connsiteY1550" fmla="*/ 807894 h 2810796"/>
              <a:gd name="connsiteX1551" fmla="*/ 2597280 w 3531775"/>
              <a:gd name="connsiteY1551" fmla="*/ 818277 h 2810796"/>
              <a:gd name="connsiteX1552" fmla="*/ 2586422 w 3531775"/>
              <a:gd name="connsiteY1552" fmla="*/ 813419 h 2810796"/>
              <a:gd name="connsiteX1553" fmla="*/ 2616807 w 3531775"/>
              <a:gd name="connsiteY1553" fmla="*/ 828754 h 2810796"/>
              <a:gd name="connsiteX1554" fmla="*/ 2616616 w 3531775"/>
              <a:gd name="connsiteY1554" fmla="*/ 828849 h 2810796"/>
              <a:gd name="connsiteX1555" fmla="*/ 2617664 w 3531775"/>
              <a:gd name="connsiteY1555" fmla="*/ 828087 h 2810796"/>
              <a:gd name="connsiteX1556" fmla="*/ 2579183 w 3531775"/>
              <a:gd name="connsiteY1556" fmla="*/ 757126 h 2810796"/>
              <a:gd name="connsiteX1557" fmla="*/ 2574039 w 3531775"/>
              <a:gd name="connsiteY1557" fmla="*/ 760746 h 2810796"/>
              <a:gd name="connsiteX1558" fmla="*/ 2585088 w 3531775"/>
              <a:gd name="connsiteY1558" fmla="*/ 764841 h 2810796"/>
              <a:gd name="connsiteX1559" fmla="*/ 2573182 w 3531775"/>
              <a:gd name="connsiteY1559" fmla="*/ 767699 h 2810796"/>
              <a:gd name="connsiteX1560" fmla="*/ 2578040 w 3531775"/>
              <a:gd name="connsiteY1560" fmla="*/ 775795 h 2810796"/>
              <a:gd name="connsiteX1561" fmla="*/ 2566419 w 3531775"/>
              <a:gd name="connsiteY1561" fmla="*/ 777700 h 2810796"/>
              <a:gd name="connsiteX1562" fmla="*/ 2589565 w 3531775"/>
              <a:gd name="connsiteY1562" fmla="*/ 778653 h 2810796"/>
              <a:gd name="connsiteX1563" fmla="*/ 2588327 w 3531775"/>
              <a:gd name="connsiteY1563" fmla="*/ 779700 h 2810796"/>
              <a:gd name="connsiteX1564" fmla="*/ 2570896 w 3531775"/>
              <a:gd name="connsiteY1564" fmla="*/ 748077 h 2810796"/>
              <a:gd name="connsiteX1565" fmla="*/ 2579183 w 3531775"/>
              <a:gd name="connsiteY1565" fmla="*/ 757126 h 2810796"/>
              <a:gd name="connsiteX1566" fmla="*/ 2571277 w 3531775"/>
              <a:gd name="connsiteY1566" fmla="*/ 825706 h 2810796"/>
              <a:gd name="connsiteX1567" fmla="*/ 2559657 w 3531775"/>
              <a:gd name="connsiteY1567" fmla="*/ 839613 h 2810796"/>
              <a:gd name="connsiteX1568" fmla="*/ 2552418 w 3531775"/>
              <a:gd name="connsiteY1568" fmla="*/ 832469 h 2810796"/>
              <a:gd name="connsiteX1569" fmla="*/ 2547941 w 3531775"/>
              <a:gd name="connsiteY1569" fmla="*/ 847995 h 2810796"/>
              <a:gd name="connsiteX1570" fmla="*/ 2541654 w 3531775"/>
              <a:gd name="connsiteY1570" fmla="*/ 834850 h 2810796"/>
              <a:gd name="connsiteX1571" fmla="*/ 2532606 w 3531775"/>
              <a:gd name="connsiteY1571" fmla="*/ 844185 h 2810796"/>
              <a:gd name="connsiteX1572" fmla="*/ 2530415 w 3531775"/>
              <a:gd name="connsiteY1572" fmla="*/ 831135 h 2810796"/>
              <a:gd name="connsiteX1573" fmla="*/ 2521176 w 3531775"/>
              <a:gd name="connsiteY1573" fmla="*/ 833326 h 2810796"/>
              <a:gd name="connsiteX1574" fmla="*/ 2571277 w 3531775"/>
              <a:gd name="connsiteY1574" fmla="*/ 825706 h 2810796"/>
              <a:gd name="connsiteX1575" fmla="*/ 2554513 w 3531775"/>
              <a:gd name="connsiteY1575" fmla="*/ 798369 h 2810796"/>
              <a:gd name="connsiteX1576" fmla="*/ 2545369 w 3531775"/>
              <a:gd name="connsiteY1576" fmla="*/ 793226 h 2810796"/>
              <a:gd name="connsiteX1577" fmla="*/ 2545369 w 3531775"/>
              <a:gd name="connsiteY1577" fmla="*/ 793226 h 2810796"/>
              <a:gd name="connsiteX1578" fmla="*/ 2545274 w 3531775"/>
              <a:gd name="connsiteY1578" fmla="*/ 793226 h 2810796"/>
              <a:gd name="connsiteX1579" fmla="*/ 2545369 w 3531775"/>
              <a:gd name="connsiteY1579" fmla="*/ 793226 h 2810796"/>
              <a:gd name="connsiteX1580" fmla="*/ 2545083 w 3531775"/>
              <a:gd name="connsiteY1580" fmla="*/ 793607 h 2810796"/>
              <a:gd name="connsiteX1581" fmla="*/ 2545083 w 3531775"/>
              <a:gd name="connsiteY1581" fmla="*/ 793607 h 2810796"/>
              <a:gd name="connsiteX1582" fmla="*/ 2545083 w 3531775"/>
              <a:gd name="connsiteY1582" fmla="*/ 793607 h 2810796"/>
              <a:gd name="connsiteX1583" fmla="*/ 2545083 w 3531775"/>
              <a:gd name="connsiteY1583" fmla="*/ 793607 h 2810796"/>
              <a:gd name="connsiteX1584" fmla="*/ 2543464 w 3531775"/>
              <a:gd name="connsiteY1584" fmla="*/ 806275 h 2810796"/>
              <a:gd name="connsiteX1585" fmla="*/ 2535082 w 3531775"/>
              <a:gd name="connsiteY1585" fmla="*/ 797036 h 2810796"/>
              <a:gd name="connsiteX1586" fmla="*/ 2529272 w 3531775"/>
              <a:gd name="connsiteY1586" fmla="*/ 796083 h 2810796"/>
              <a:gd name="connsiteX1587" fmla="*/ 2524414 w 3531775"/>
              <a:gd name="connsiteY1587" fmla="*/ 789035 h 2810796"/>
              <a:gd name="connsiteX1588" fmla="*/ 2559942 w 3531775"/>
              <a:gd name="connsiteY1588" fmla="*/ 809895 h 2810796"/>
              <a:gd name="connsiteX1589" fmla="*/ 2558228 w 3531775"/>
              <a:gd name="connsiteY1589" fmla="*/ 789130 h 2810796"/>
              <a:gd name="connsiteX1590" fmla="*/ 2554513 w 3531775"/>
              <a:gd name="connsiteY1590" fmla="*/ 798369 h 2810796"/>
              <a:gd name="connsiteX1591" fmla="*/ 2541273 w 3531775"/>
              <a:gd name="connsiteY1591" fmla="*/ 751697 h 2810796"/>
              <a:gd name="connsiteX1592" fmla="*/ 2550322 w 3531775"/>
              <a:gd name="connsiteY1592" fmla="*/ 776081 h 2810796"/>
              <a:gd name="connsiteX1593" fmla="*/ 2541273 w 3531775"/>
              <a:gd name="connsiteY1593" fmla="*/ 751697 h 2810796"/>
              <a:gd name="connsiteX1594" fmla="*/ 2517461 w 3531775"/>
              <a:gd name="connsiteY1594" fmla="*/ 779796 h 2810796"/>
              <a:gd name="connsiteX1595" fmla="*/ 2517937 w 3531775"/>
              <a:gd name="connsiteY1595" fmla="*/ 779319 h 2810796"/>
              <a:gd name="connsiteX1596" fmla="*/ 2517461 w 3531775"/>
              <a:gd name="connsiteY1596" fmla="*/ 779796 h 2810796"/>
              <a:gd name="connsiteX1597" fmla="*/ 2518032 w 3531775"/>
              <a:gd name="connsiteY1597" fmla="*/ 779224 h 2810796"/>
              <a:gd name="connsiteX1598" fmla="*/ 2518032 w 3531775"/>
              <a:gd name="connsiteY1598" fmla="*/ 779224 h 2810796"/>
              <a:gd name="connsiteX1599" fmla="*/ 2518032 w 3531775"/>
              <a:gd name="connsiteY1599" fmla="*/ 779129 h 2810796"/>
              <a:gd name="connsiteX1600" fmla="*/ 2518032 w 3531775"/>
              <a:gd name="connsiteY1600" fmla="*/ 779129 h 2810796"/>
              <a:gd name="connsiteX1601" fmla="*/ 2518127 w 3531775"/>
              <a:gd name="connsiteY1601" fmla="*/ 778843 h 2810796"/>
              <a:gd name="connsiteX1602" fmla="*/ 2518127 w 3531775"/>
              <a:gd name="connsiteY1602" fmla="*/ 778938 h 2810796"/>
              <a:gd name="connsiteX1603" fmla="*/ 2518223 w 3531775"/>
              <a:gd name="connsiteY1603" fmla="*/ 778748 h 2810796"/>
              <a:gd name="connsiteX1604" fmla="*/ 2518127 w 3531775"/>
              <a:gd name="connsiteY1604" fmla="*/ 778843 h 2810796"/>
              <a:gd name="connsiteX1605" fmla="*/ 2518223 w 3531775"/>
              <a:gd name="connsiteY1605" fmla="*/ 778367 h 2810796"/>
              <a:gd name="connsiteX1606" fmla="*/ 2518223 w 3531775"/>
              <a:gd name="connsiteY1606" fmla="*/ 778748 h 2810796"/>
              <a:gd name="connsiteX1607" fmla="*/ 2518223 w 3531775"/>
              <a:gd name="connsiteY1607" fmla="*/ 778272 h 2810796"/>
              <a:gd name="connsiteX1608" fmla="*/ 2518223 w 3531775"/>
              <a:gd name="connsiteY1608" fmla="*/ 778367 h 2810796"/>
              <a:gd name="connsiteX1609" fmla="*/ 2510984 w 3531775"/>
              <a:gd name="connsiteY1609" fmla="*/ 768461 h 2810796"/>
              <a:gd name="connsiteX1610" fmla="*/ 2517080 w 3531775"/>
              <a:gd name="connsiteY1610" fmla="*/ 765127 h 2810796"/>
              <a:gd name="connsiteX1611" fmla="*/ 2506317 w 3531775"/>
              <a:gd name="connsiteY1611" fmla="*/ 759888 h 2810796"/>
              <a:gd name="connsiteX1612" fmla="*/ 2518413 w 3531775"/>
              <a:gd name="connsiteY1612" fmla="*/ 758745 h 2810796"/>
              <a:gd name="connsiteX1613" fmla="*/ 2518318 w 3531775"/>
              <a:gd name="connsiteY1613" fmla="*/ 758841 h 2810796"/>
              <a:gd name="connsiteX1614" fmla="*/ 2518509 w 3531775"/>
              <a:gd name="connsiteY1614" fmla="*/ 758745 h 2810796"/>
              <a:gd name="connsiteX1615" fmla="*/ 2518413 w 3531775"/>
              <a:gd name="connsiteY1615" fmla="*/ 758745 h 2810796"/>
              <a:gd name="connsiteX1616" fmla="*/ 2512508 w 3531775"/>
              <a:gd name="connsiteY1616" fmla="*/ 752840 h 2810796"/>
              <a:gd name="connsiteX1617" fmla="*/ 2521366 w 3531775"/>
              <a:gd name="connsiteY1617" fmla="*/ 751221 h 2810796"/>
              <a:gd name="connsiteX1618" fmla="*/ 2503745 w 3531775"/>
              <a:gd name="connsiteY1618" fmla="*/ 745601 h 2810796"/>
              <a:gd name="connsiteX1619" fmla="*/ 2517461 w 3531775"/>
              <a:gd name="connsiteY1619" fmla="*/ 779796 h 2810796"/>
              <a:gd name="connsiteX1620" fmla="*/ 2517461 w 3531775"/>
              <a:gd name="connsiteY1620" fmla="*/ 779796 h 2810796"/>
              <a:gd name="connsiteX1621" fmla="*/ 2551560 w 3531775"/>
              <a:gd name="connsiteY1621" fmla="*/ 848852 h 2810796"/>
              <a:gd name="connsiteX1622" fmla="*/ 2552132 w 3531775"/>
              <a:gd name="connsiteY1622" fmla="*/ 848471 h 2810796"/>
              <a:gd name="connsiteX1623" fmla="*/ 2551560 w 3531775"/>
              <a:gd name="connsiteY1623" fmla="*/ 848852 h 2810796"/>
              <a:gd name="connsiteX1624" fmla="*/ 2520794 w 3531775"/>
              <a:gd name="connsiteY1624" fmla="*/ 817419 h 2810796"/>
              <a:gd name="connsiteX1625" fmla="*/ 2505840 w 3531775"/>
              <a:gd name="connsiteY1625" fmla="*/ 821325 h 2810796"/>
              <a:gd name="connsiteX1626" fmla="*/ 2504031 w 3531775"/>
              <a:gd name="connsiteY1626" fmla="*/ 809990 h 2810796"/>
              <a:gd name="connsiteX1627" fmla="*/ 2491458 w 3531775"/>
              <a:gd name="connsiteY1627" fmla="*/ 820848 h 2810796"/>
              <a:gd name="connsiteX1628" fmla="*/ 2495839 w 3531775"/>
              <a:gd name="connsiteY1628" fmla="*/ 805227 h 2810796"/>
              <a:gd name="connsiteX1629" fmla="*/ 2483266 w 3531775"/>
              <a:gd name="connsiteY1629" fmla="*/ 807894 h 2810796"/>
              <a:gd name="connsiteX1630" fmla="*/ 2484600 w 3531775"/>
              <a:gd name="connsiteY1630" fmla="*/ 802941 h 2810796"/>
              <a:gd name="connsiteX1631" fmla="*/ 2471645 w 3531775"/>
              <a:gd name="connsiteY1631" fmla="*/ 805323 h 2810796"/>
              <a:gd name="connsiteX1632" fmla="*/ 2520794 w 3531775"/>
              <a:gd name="connsiteY1632" fmla="*/ 817419 h 2810796"/>
              <a:gd name="connsiteX1633" fmla="*/ 2481742 w 3531775"/>
              <a:gd name="connsiteY1633" fmla="*/ 779510 h 2810796"/>
              <a:gd name="connsiteX1634" fmla="*/ 2474312 w 3531775"/>
              <a:gd name="connsiteY1634" fmla="*/ 761508 h 2810796"/>
              <a:gd name="connsiteX1635" fmla="*/ 2482790 w 3531775"/>
              <a:gd name="connsiteY1635" fmla="*/ 757793 h 2810796"/>
              <a:gd name="connsiteX1636" fmla="*/ 2464883 w 3531775"/>
              <a:gd name="connsiteY1636" fmla="*/ 752268 h 2810796"/>
              <a:gd name="connsiteX1637" fmla="*/ 2483647 w 3531775"/>
              <a:gd name="connsiteY1637" fmla="*/ 748173 h 2810796"/>
              <a:gd name="connsiteX1638" fmla="*/ 2476979 w 3531775"/>
              <a:gd name="connsiteY1638" fmla="*/ 735219 h 2810796"/>
              <a:gd name="connsiteX1639" fmla="*/ 2476979 w 3531775"/>
              <a:gd name="connsiteY1639" fmla="*/ 735314 h 2810796"/>
              <a:gd name="connsiteX1640" fmla="*/ 2477075 w 3531775"/>
              <a:gd name="connsiteY1640" fmla="*/ 735219 h 2810796"/>
              <a:gd name="connsiteX1641" fmla="*/ 2476979 w 3531775"/>
              <a:gd name="connsiteY1641" fmla="*/ 735314 h 2810796"/>
              <a:gd name="connsiteX1642" fmla="*/ 2485171 w 3531775"/>
              <a:gd name="connsiteY1642" fmla="*/ 735695 h 2810796"/>
              <a:gd name="connsiteX1643" fmla="*/ 2480409 w 3531775"/>
              <a:gd name="connsiteY1643" fmla="*/ 722455 h 2810796"/>
              <a:gd name="connsiteX1644" fmla="*/ 2481742 w 3531775"/>
              <a:gd name="connsiteY1644" fmla="*/ 779510 h 2810796"/>
              <a:gd name="connsiteX1645" fmla="*/ 2495553 w 3531775"/>
              <a:gd name="connsiteY1645" fmla="*/ 713216 h 2810796"/>
              <a:gd name="connsiteX1646" fmla="*/ 2510698 w 3531775"/>
              <a:gd name="connsiteY1646" fmla="*/ 721122 h 2810796"/>
              <a:gd name="connsiteX1647" fmla="*/ 2510508 w 3531775"/>
              <a:gd name="connsiteY1647" fmla="*/ 721312 h 2810796"/>
              <a:gd name="connsiteX1648" fmla="*/ 2510793 w 3531775"/>
              <a:gd name="connsiteY1648" fmla="*/ 721122 h 2810796"/>
              <a:gd name="connsiteX1649" fmla="*/ 2510698 w 3531775"/>
              <a:gd name="connsiteY1649" fmla="*/ 721217 h 2810796"/>
              <a:gd name="connsiteX1650" fmla="*/ 2511651 w 3531775"/>
              <a:gd name="connsiteY1650" fmla="*/ 720169 h 2810796"/>
              <a:gd name="connsiteX1651" fmla="*/ 2511555 w 3531775"/>
              <a:gd name="connsiteY1651" fmla="*/ 720264 h 2810796"/>
              <a:gd name="connsiteX1652" fmla="*/ 2511746 w 3531775"/>
              <a:gd name="connsiteY1652" fmla="*/ 719883 h 2810796"/>
              <a:gd name="connsiteX1653" fmla="*/ 2511555 w 3531775"/>
              <a:gd name="connsiteY1653" fmla="*/ 720074 h 2810796"/>
              <a:gd name="connsiteX1654" fmla="*/ 2511936 w 3531775"/>
              <a:gd name="connsiteY1654" fmla="*/ 719502 h 2810796"/>
              <a:gd name="connsiteX1655" fmla="*/ 2511746 w 3531775"/>
              <a:gd name="connsiteY1655" fmla="*/ 719883 h 2810796"/>
              <a:gd name="connsiteX1656" fmla="*/ 2512032 w 3531775"/>
              <a:gd name="connsiteY1656" fmla="*/ 719407 h 2810796"/>
              <a:gd name="connsiteX1657" fmla="*/ 2511936 w 3531775"/>
              <a:gd name="connsiteY1657" fmla="*/ 719598 h 2810796"/>
              <a:gd name="connsiteX1658" fmla="*/ 2504411 w 3531775"/>
              <a:gd name="connsiteY1658" fmla="*/ 705120 h 2810796"/>
              <a:gd name="connsiteX1659" fmla="*/ 2512889 w 3531775"/>
              <a:gd name="connsiteY1659" fmla="*/ 704929 h 2810796"/>
              <a:gd name="connsiteX1660" fmla="*/ 2511746 w 3531775"/>
              <a:gd name="connsiteY1660" fmla="*/ 689689 h 2810796"/>
              <a:gd name="connsiteX1661" fmla="*/ 2525843 w 3531775"/>
              <a:gd name="connsiteY1661" fmla="*/ 697976 h 2810796"/>
              <a:gd name="connsiteX1662" fmla="*/ 2530891 w 3531775"/>
              <a:gd name="connsiteY1662" fmla="*/ 686832 h 2810796"/>
              <a:gd name="connsiteX1663" fmla="*/ 2541464 w 3531775"/>
              <a:gd name="connsiteY1663" fmla="*/ 691404 h 2810796"/>
              <a:gd name="connsiteX1664" fmla="*/ 2533844 w 3531775"/>
              <a:gd name="connsiteY1664" fmla="*/ 674354 h 2810796"/>
              <a:gd name="connsiteX1665" fmla="*/ 2495553 w 3531775"/>
              <a:gd name="connsiteY1665" fmla="*/ 713216 h 2810796"/>
              <a:gd name="connsiteX1666" fmla="*/ 2527748 w 3531775"/>
              <a:gd name="connsiteY1666" fmla="*/ 726075 h 2810796"/>
              <a:gd name="connsiteX1667" fmla="*/ 2536796 w 3531775"/>
              <a:gd name="connsiteY1667" fmla="*/ 730551 h 2810796"/>
              <a:gd name="connsiteX1668" fmla="*/ 2545274 w 3531775"/>
              <a:gd name="connsiteY1668" fmla="*/ 737695 h 2810796"/>
              <a:gd name="connsiteX1669" fmla="*/ 2548608 w 3531775"/>
              <a:gd name="connsiteY1669" fmla="*/ 723312 h 2810796"/>
              <a:gd name="connsiteX1670" fmla="*/ 2553275 w 3531775"/>
              <a:gd name="connsiteY1670" fmla="*/ 737886 h 2810796"/>
              <a:gd name="connsiteX1671" fmla="*/ 2558990 w 3531775"/>
              <a:gd name="connsiteY1671" fmla="*/ 729885 h 2810796"/>
              <a:gd name="connsiteX1672" fmla="*/ 2566419 w 3531775"/>
              <a:gd name="connsiteY1672" fmla="*/ 746268 h 2810796"/>
              <a:gd name="connsiteX1673" fmla="*/ 2566324 w 3531775"/>
              <a:gd name="connsiteY1673" fmla="*/ 746268 h 2810796"/>
              <a:gd name="connsiteX1674" fmla="*/ 2566705 w 3531775"/>
              <a:gd name="connsiteY1674" fmla="*/ 746268 h 2810796"/>
              <a:gd name="connsiteX1675" fmla="*/ 2566419 w 3531775"/>
              <a:gd name="connsiteY1675" fmla="*/ 746268 h 2810796"/>
              <a:gd name="connsiteX1676" fmla="*/ 2567276 w 3531775"/>
              <a:gd name="connsiteY1676" fmla="*/ 746077 h 2810796"/>
              <a:gd name="connsiteX1677" fmla="*/ 2567181 w 3531775"/>
              <a:gd name="connsiteY1677" fmla="*/ 746077 h 2810796"/>
              <a:gd name="connsiteX1678" fmla="*/ 2567276 w 3531775"/>
              <a:gd name="connsiteY1678" fmla="*/ 746077 h 2810796"/>
              <a:gd name="connsiteX1679" fmla="*/ 2567276 w 3531775"/>
              <a:gd name="connsiteY1679" fmla="*/ 746077 h 2810796"/>
              <a:gd name="connsiteX1680" fmla="*/ 2527748 w 3531775"/>
              <a:gd name="connsiteY1680" fmla="*/ 726075 h 2810796"/>
              <a:gd name="connsiteX1681" fmla="*/ 2570039 w 3531775"/>
              <a:gd name="connsiteY1681" fmla="*/ 679497 h 2810796"/>
              <a:gd name="connsiteX1682" fmla="*/ 2575849 w 3531775"/>
              <a:gd name="connsiteY1682" fmla="*/ 676735 h 2810796"/>
              <a:gd name="connsiteX1683" fmla="*/ 2575087 w 3531775"/>
              <a:gd name="connsiteY1683" fmla="*/ 687594 h 2810796"/>
              <a:gd name="connsiteX1684" fmla="*/ 2594232 w 3531775"/>
              <a:gd name="connsiteY1684" fmla="*/ 682450 h 2810796"/>
              <a:gd name="connsiteX1685" fmla="*/ 2584898 w 3531775"/>
              <a:gd name="connsiteY1685" fmla="*/ 695214 h 2810796"/>
              <a:gd name="connsiteX1686" fmla="*/ 2586993 w 3531775"/>
              <a:gd name="connsiteY1686" fmla="*/ 697595 h 2810796"/>
              <a:gd name="connsiteX1687" fmla="*/ 2598423 w 3531775"/>
              <a:gd name="connsiteY1687" fmla="*/ 701405 h 2810796"/>
              <a:gd name="connsiteX1688" fmla="*/ 2599852 w 3531775"/>
              <a:gd name="connsiteY1688" fmla="*/ 713883 h 2810796"/>
              <a:gd name="connsiteX1689" fmla="*/ 2554799 w 3531775"/>
              <a:gd name="connsiteY1689" fmla="*/ 682736 h 2810796"/>
              <a:gd name="connsiteX1690" fmla="*/ 2570039 w 3531775"/>
              <a:gd name="connsiteY1690" fmla="*/ 679497 h 2810796"/>
              <a:gd name="connsiteX1691" fmla="*/ 2608425 w 3531775"/>
              <a:gd name="connsiteY1691" fmla="*/ 724836 h 2810796"/>
              <a:gd name="connsiteX1692" fmla="*/ 2622331 w 3531775"/>
              <a:gd name="connsiteY1692" fmla="*/ 738933 h 2810796"/>
              <a:gd name="connsiteX1693" fmla="*/ 2635761 w 3531775"/>
              <a:gd name="connsiteY1693" fmla="*/ 743410 h 2810796"/>
              <a:gd name="connsiteX1694" fmla="*/ 2618997 w 3531775"/>
              <a:gd name="connsiteY1694" fmla="*/ 754364 h 2810796"/>
              <a:gd name="connsiteX1695" fmla="*/ 2631380 w 3531775"/>
              <a:gd name="connsiteY1695" fmla="*/ 758936 h 2810796"/>
              <a:gd name="connsiteX1696" fmla="*/ 2615283 w 3531775"/>
              <a:gd name="connsiteY1696" fmla="*/ 767794 h 2810796"/>
              <a:gd name="connsiteX1697" fmla="*/ 2650906 w 3531775"/>
              <a:gd name="connsiteY1697" fmla="*/ 734838 h 2810796"/>
              <a:gd name="connsiteX1698" fmla="*/ 2608425 w 3531775"/>
              <a:gd name="connsiteY1698" fmla="*/ 724836 h 2810796"/>
              <a:gd name="connsiteX1699" fmla="*/ 2705199 w 3531775"/>
              <a:gd name="connsiteY1699" fmla="*/ 544623 h 2810796"/>
              <a:gd name="connsiteX1700" fmla="*/ 2703865 w 3531775"/>
              <a:gd name="connsiteY1700" fmla="*/ 544623 h 2810796"/>
              <a:gd name="connsiteX1701" fmla="*/ 2747013 w 3531775"/>
              <a:gd name="connsiteY1701" fmla="*/ 559101 h 2810796"/>
              <a:gd name="connsiteX1702" fmla="*/ 2746537 w 3531775"/>
              <a:gd name="connsiteY1702" fmla="*/ 558720 h 2810796"/>
              <a:gd name="connsiteX1703" fmla="*/ 2775207 w 3531775"/>
              <a:gd name="connsiteY1703" fmla="*/ 620538 h 2810796"/>
              <a:gd name="connsiteX1704" fmla="*/ 2652144 w 3531775"/>
              <a:gd name="connsiteY1704" fmla="*/ 543576 h 2810796"/>
              <a:gd name="connsiteX1705" fmla="*/ 2606043 w 3531775"/>
              <a:gd name="connsiteY1705" fmla="*/ 538051 h 2810796"/>
              <a:gd name="connsiteX1706" fmla="*/ 2604424 w 3531775"/>
              <a:gd name="connsiteY1706" fmla="*/ 539385 h 2810796"/>
              <a:gd name="connsiteX1707" fmla="*/ 2705199 w 3531775"/>
              <a:gd name="connsiteY1707" fmla="*/ 544623 h 2810796"/>
              <a:gd name="connsiteX1708" fmla="*/ 2795115 w 3531775"/>
              <a:gd name="connsiteY1708" fmla="*/ 556149 h 2810796"/>
              <a:gd name="connsiteX1709" fmla="*/ 2800068 w 3531775"/>
              <a:gd name="connsiteY1709" fmla="*/ 632063 h 2810796"/>
              <a:gd name="connsiteX1710" fmla="*/ 2806735 w 3531775"/>
              <a:gd name="connsiteY1710" fmla="*/ 627586 h 2810796"/>
              <a:gd name="connsiteX1711" fmla="*/ 2805592 w 3531775"/>
              <a:gd name="connsiteY1711" fmla="*/ 628539 h 2810796"/>
              <a:gd name="connsiteX1712" fmla="*/ 2807402 w 3531775"/>
              <a:gd name="connsiteY1712" fmla="*/ 627110 h 2810796"/>
              <a:gd name="connsiteX1713" fmla="*/ 2806735 w 3531775"/>
              <a:gd name="connsiteY1713" fmla="*/ 627586 h 2810796"/>
              <a:gd name="connsiteX1714" fmla="*/ 2807973 w 3531775"/>
              <a:gd name="connsiteY1714" fmla="*/ 626634 h 2810796"/>
              <a:gd name="connsiteX1715" fmla="*/ 2807878 w 3531775"/>
              <a:gd name="connsiteY1715" fmla="*/ 626729 h 2810796"/>
              <a:gd name="connsiteX1716" fmla="*/ 2808450 w 3531775"/>
              <a:gd name="connsiteY1716" fmla="*/ 626253 h 2810796"/>
              <a:gd name="connsiteX1717" fmla="*/ 2807973 w 3531775"/>
              <a:gd name="connsiteY1717" fmla="*/ 626634 h 2810796"/>
              <a:gd name="connsiteX1718" fmla="*/ 2809783 w 3531775"/>
              <a:gd name="connsiteY1718" fmla="*/ 625014 h 2810796"/>
              <a:gd name="connsiteX1719" fmla="*/ 2809688 w 3531775"/>
              <a:gd name="connsiteY1719" fmla="*/ 625110 h 2810796"/>
              <a:gd name="connsiteX1720" fmla="*/ 2810069 w 3531775"/>
              <a:gd name="connsiteY1720" fmla="*/ 624729 h 2810796"/>
              <a:gd name="connsiteX1721" fmla="*/ 2809878 w 3531775"/>
              <a:gd name="connsiteY1721" fmla="*/ 624919 h 2810796"/>
              <a:gd name="connsiteX1722" fmla="*/ 2810926 w 3531775"/>
              <a:gd name="connsiteY1722" fmla="*/ 623871 h 2810796"/>
              <a:gd name="connsiteX1723" fmla="*/ 2810354 w 3531775"/>
              <a:gd name="connsiteY1723" fmla="*/ 624443 h 2810796"/>
              <a:gd name="connsiteX1724" fmla="*/ 2811402 w 3531775"/>
              <a:gd name="connsiteY1724" fmla="*/ 623395 h 2810796"/>
              <a:gd name="connsiteX1725" fmla="*/ 2810926 w 3531775"/>
              <a:gd name="connsiteY1725" fmla="*/ 623871 h 2810796"/>
              <a:gd name="connsiteX1726" fmla="*/ 2814736 w 3531775"/>
              <a:gd name="connsiteY1726" fmla="*/ 619585 h 2810796"/>
              <a:gd name="connsiteX1727" fmla="*/ 2814641 w 3531775"/>
              <a:gd name="connsiteY1727" fmla="*/ 619680 h 2810796"/>
              <a:gd name="connsiteX1728" fmla="*/ 2816927 w 3531775"/>
              <a:gd name="connsiteY1728" fmla="*/ 616347 h 2810796"/>
              <a:gd name="connsiteX1729" fmla="*/ 2816927 w 3531775"/>
              <a:gd name="connsiteY1729" fmla="*/ 616347 h 2810796"/>
              <a:gd name="connsiteX1730" fmla="*/ 2817022 w 3531775"/>
              <a:gd name="connsiteY1730" fmla="*/ 616251 h 2810796"/>
              <a:gd name="connsiteX1731" fmla="*/ 2816927 w 3531775"/>
              <a:gd name="connsiteY1731" fmla="*/ 616347 h 2810796"/>
              <a:gd name="connsiteX1732" fmla="*/ 2817784 w 3531775"/>
              <a:gd name="connsiteY1732" fmla="*/ 614918 h 2810796"/>
              <a:gd name="connsiteX1733" fmla="*/ 2817689 w 3531775"/>
              <a:gd name="connsiteY1733" fmla="*/ 615013 h 2810796"/>
              <a:gd name="connsiteX1734" fmla="*/ 2818070 w 3531775"/>
              <a:gd name="connsiteY1734" fmla="*/ 614442 h 2810796"/>
              <a:gd name="connsiteX1735" fmla="*/ 2817784 w 3531775"/>
              <a:gd name="connsiteY1735" fmla="*/ 614918 h 2810796"/>
              <a:gd name="connsiteX1736" fmla="*/ 2818641 w 3531775"/>
              <a:gd name="connsiteY1736" fmla="*/ 613203 h 2810796"/>
              <a:gd name="connsiteX1737" fmla="*/ 2818356 w 3531775"/>
              <a:gd name="connsiteY1737" fmla="*/ 613680 h 2810796"/>
              <a:gd name="connsiteX1738" fmla="*/ 2818736 w 3531775"/>
              <a:gd name="connsiteY1738" fmla="*/ 613013 h 2810796"/>
              <a:gd name="connsiteX1739" fmla="*/ 2818641 w 3531775"/>
              <a:gd name="connsiteY1739" fmla="*/ 613203 h 2810796"/>
              <a:gd name="connsiteX1740" fmla="*/ 2819308 w 3531775"/>
              <a:gd name="connsiteY1740" fmla="*/ 611870 h 2810796"/>
              <a:gd name="connsiteX1741" fmla="*/ 2819213 w 3531775"/>
              <a:gd name="connsiteY1741" fmla="*/ 612060 h 2810796"/>
              <a:gd name="connsiteX1742" fmla="*/ 2819308 w 3531775"/>
              <a:gd name="connsiteY1742" fmla="*/ 611870 h 2810796"/>
              <a:gd name="connsiteX1743" fmla="*/ 2819308 w 3531775"/>
              <a:gd name="connsiteY1743" fmla="*/ 611965 h 2810796"/>
              <a:gd name="connsiteX1744" fmla="*/ 2795115 w 3531775"/>
              <a:gd name="connsiteY1744" fmla="*/ 556149 h 2810796"/>
              <a:gd name="connsiteX1745" fmla="*/ 2961326 w 3531775"/>
              <a:gd name="connsiteY1745" fmla="*/ 485664 h 2810796"/>
              <a:gd name="connsiteX1746" fmla="*/ 2956277 w 3531775"/>
              <a:gd name="connsiteY1746" fmla="*/ 462518 h 2810796"/>
              <a:gd name="connsiteX1747" fmla="*/ 2980757 w 3531775"/>
              <a:gd name="connsiteY1747" fmla="*/ 509000 h 2810796"/>
              <a:gd name="connsiteX1748" fmla="*/ 2961326 w 3531775"/>
              <a:gd name="connsiteY1748" fmla="*/ 485664 h 2810796"/>
              <a:gd name="connsiteX1749" fmla="*/ 2717676 w 3531775"/>
              <a:gd name="connsiteY1749" fmla="*/ 691880 h 2810796"/>
              <a:gd name="connsiteX1750" fmla="*/ 2798067 w 3531775"/>
              <a:gd name="connsiteY1750" fmla="*/ 667591 h 2810796"/>
              <a:gd name="connsiteX1751" fmla="*/ 2939704 w 3531775"/>
              <a:gd name="connsiteY1751" fmla="*/ 613680 h 2810796"/>
              <a:gd name="connsiteX1752" fmla="*/ 3139443 w 3531775"/>
              <a:gd name="connsiteY1752" fmla="*/ 557958 h 2810796"/>
              <a:gd name="connsiteX1753" fmla="*/ 2952086 w 3531775"/>
              <a:gd name="connsiteY1753" fmla="*/ 592058 h 2810796"/>
              <a:gd name="connsiteX1754" fmla="*/ 2843120 w 3531775"/>
              <a:gd name="connsiteY1754" fmla="*/ 645874 h 2810796"/>
              <a:gd name="connsiteX1755" fmla="*/ 2843120 w 3531775"/>
              <a:gd name="connsiteY1755" fmla="*/ 645874 h 2810796"/>
              <a:gd name="connsiteX1756" fmla="*/ 3008284 w 3531775"/>
              <a:gd name="connsiteY1756" fmla="*/ 527574 h 2810796"/>
              <a:gd name="connsiteX1757" fmla="*/ 3008093 w 3531775"/>
              <a:gd name="connsiteY1757" fmla="*/ 527669 h 2810796"/>
              <a:gd name="connsiteX1758" fmla="*/ 3008379 w 3531775"/>
              <a:gd name="connsiteY1758" fmla="*/ 527574 h 2810796"/>
              <a:gd name="connsiteX1759" fmla="*/ 3008284 w 3531775"/>
              <a:gd name="connsiteY1759" fmla="*/ 527574 h 2810796"/>
              <a:gd name="connsiteX1760" fmla="*/ 3106487 w 3531775"/>
              <a:gd name="connsiteY1760" fmla="*/ 500904 h 2810796"/>
              <a:gd name="connsiteX1761" fmla="*/ 3072197 w 3531775"/>
              <a:gd name="connsiteY1761" fmla="*/ 438229 h 2810796"/>
              <a:gd name="connsiteX1762" fmla="*/ 3071340 w 3531775"/>
              <a:gd name="connsiteY1762" fmla="*/ 438801 h 2810796"/>
              <a:gd name="connsiteX1763" fmla="*/ 3092771 w 3531775"/>
              <a:gd name="connsiteY1763" fmla="*/ 431943 h 2810796"/>
              <a:gd name="connsiteX1764" fmla="*/ 3091913 w 3531775"/>
              <a:gd name="connsiteY1764" fmla="*/ 431943 h 2810796"/>
              <a:gd name="connsiteX1765" fmla="*/ 3093628 w 3531775"/>
              <a:gd name="connsiteY1765" fmla="*/ 431847 h 2810796"/>
              <a:gd name="connsiteX1766" fmla="*/ 3124965 w 3531775"/>
              <a:gd name="connsiteY1766" fmla="*/ 463661 h 2810796"/>
              <a:gd name="connsiteX1767" fmla="*/ 3068101 w 3531775"/>
              <a:gd name="connsiteY1767" fmla="*/ 426609 h 2810796"/>
              <a:gd name="connsiteX1768" fmla="*/ 3068196 w 3531775"/>
              <a:gd name="connsiteY1768" fmla="*/ 426513 h 2810796"/>
              <a:gd name="connsiteX1769" fmla="*/ 3058004 w 3531775"/>
              <a:gd name="connsiteY1769" fmla="*/ 434895 h 2810796"/>
              <a:gd name="connsiteX1770" fmla="*/ 3058195 w 3531775"/>
              <a:gd name="connsiteY1770" fmla="*/ 434610 h 2810796"/>
              <a:gd name="connsiteX1771" fmla="*/ 3056861 w 3531775"/>
              <a:gd name="connsiteY1771" fmla="*/ 436134 h 2810796"/>
              <a:gd name="connsiteX1772" fmla="*/ 3056957 w 3531775"/>
              <a:gd name="connsiteY1772" fmla="*/ 436038 h 2810796"/>
              <a:gd name="connsiteX1773" fmla="*/ 3055909 w 3531775"/>
              <a:gd name="connsiteY1773" fmla="*/ 437467 h 2810796"/>
              <a:gd name="connsiteX1774" fmla="*/ 3056004 w 3531775"/>
              <a:gd name="connsiteY1774" fmla="*/ 437277 h 2810796"/>
              <a:gd name="connsiteX1775" fmla="*/ 3081817 w 3531775"/>
              <a:gd name="connsiteY1775" fmla="*/ 500523 h 2810796"/>
              <a:gd name="connsiteX1776" fmla="*/ 3012761 w 3531775"/>
              <a:gd name="connsiteY1776" fmla="*/ 492522 h 2810796"/>
              <a:gd name="connsiteX1777" fmla="*/ 3018285 w 3531775"/>
              <a:gd name="connsiteY1777" fmla="*/ 458136 h 2810796"/>
              <a:gd name="connsiteX1778" fmla="*/ 3033525 w 3531775"/>
              <a:gd name="connsiteY1778" fmla="*/ 471281 h 2810796"/>
              <a:gd name="connsiteX1779" fmla="*/ 3001521 w 3531775"/>
              <a:gd name="connsiteY1779" fmla="*/ 460708 h 2810796"/>
              <a:gd name="connsiteX1780" fmla="*/ 3001521 w 3531775"/>
              <a:gd name="connsiteY1780" fmla="*/ 460708 h 2810796"/>
              <a:gd name="connsiteX1781" fmla="*/ 2999331 w 3531775"/>
              <a:gd name="connsiteY1781" fmla="*/ 464613 h 2810796"/>
              <a:gd name="connsiteX1782" fmla="*/ 2999426 w 3531775"/>
              <a:gd name="connsiteY1782" fmla="*/ 464328 h 2810796"/>
              <a:gd name="connsiteX1783" fmla="*/ 2999235 w 3531775"/>
              <a:gd name="connsiteY1783" fmla="*/ 464709 h 2810796"/>
              <a:gd name="connsiteX1784" fmla="*/ 2999235 w 3531775"/>
              <a:gd name="connsiteY1784" fmla="*/ 464613 h 2810796"/>
              <a:gd name="connsiteX1785" fmla="*/ 3034192 w 3531775"/>
              <a:gd name="connsiteY1785" fmla="*/ 509476 h 2810796"/>
              <a:gd name="connsiteX1786" fmla="*/ 2842740 w 3531775"/>
              <a:gd name="connsiteY1786" fmla="*/ 637778 h 2810796"/>
              <a:gd name="connsiteX1787" fmla="*/ 2714724 w 3531775"/>
              <a:gd name="connsiteY1787" fmla="*/ 694928 h 2810796"/>
              <a:gd name="connsiteX1788" fmla="*/ 2717676 w 3531775"/>
              <a:gd name="connsiteY1788" fmla="*/ 691880 h 2810796"/>
              <a:gd name="connsiteX1789" fmla="*/ 2734059 w 3531775"/>
              <a:gd name="connsiteY1789" fmla="*/ 631872 h 2810796"/>
              <a:gd name="connsiteX1790" fmla="*/ 2752061 w 3531775"/>
              <a:gd name="connsiteY1790" fmla="*/ 586248 h 2810796"/>
              <a:gd name="connsiteX1791" fmla="*/ 2703865 w 3531775"/>
              <a:gd name="connsiteY1791" fmla="*/ 572055 h 2810796"/>
              <a:gd name="connsiteX1792" fmla="*/ 2742536 w 3531775"/>
              <a:gd name="connsiteY1792" fmla="*/ 585200 h 2810796"/>
              <a:gd name="connsiteX1793" fmla="*/ 2679862 w 3531775"/>
              <a:gd name="connsiteY1793" fmla="*/ 575294 h 2810796"/>
              <a:gd name="connsiteX1794" fmla="*/ 2660621 w 3531775"/>
              <a:gd name="connsiteY1794" fmla="*/ 579771 h 2810796"/>
              <a:gd name="connsiteX1795" fmla="*/ 2734059 w 3531775"/>
              <a:gd name="connsiteY1795" fmla="*/ 631872 h 2810796"/>
              <a:gd name="connsiteX1796" fmla="*/ 2958183 w 3531775"/>
              <a:gd name="connsiteY1796" fmla="*/ 745029 h 2810796"/>
              <a:gd name="connsiteX1797" fmla="*/ 2756634 w 3531775"/>
              <a:gd name="connsiteY1797" fmla="*/ 736457 h 2810796"/>
              <a:gd name="connsiteX1798" fmla="*/ 2756729 w 3531775"/>
              <a:gd name="connsiteY1798" fmla="*/ 736362 h 2810796"/>
              <a:gd name="connsiteX1799" fmla="*/ 2731678 w 3531775"/>
              <a:gd name="connsiteY1799" fmla="*/ 760365 h 2810796"/>
              <a:gd name="connsiteX1800" fmla="*/ 2958183 w 3531775"/>
              <a:gd name="connsiteY1800" fmla="*/ 745029 h 2810796"/>
              <a:gd name="connsiteX1801" fmla="*/ 2962183 w 3531775"/>
              <a:gd name="connsiteY1801" fmla="*/ 1018302 h 2810796"/>
              <a:gd name="connsiteX1802" fmla="*/ 2987234 w 3531775"/>
              <a:gd name="connsiteY1802" fmla="*/ 1037066 h 2810796"/>
              <a:gd name="connsiteX1803" fmla="*/ 2974375 w 3531775"/>
              <a:gd name="connsiteY1803" fmla="*/ 916670 h 2810796"/>
              <a:gd name="connsiteX1804" fmla="*/ 2962183 w 3531775"/>
              <a:gd name="connsiteY1804" fmla="*/ 1018302 h 2810796"/>
              <a:gd name="connsiteX1805" fmla="*/ 2878839 w 3531775"/>
              <a:gd name="connsiteY1805" fmla="*/ 935815 h 2810796"/>
              <a:gd name="connsiteX1806" fmla="*/ 2898556 w 3531775"/>
              <a:gd name="connsiteY1806" fmla="*/ 918194 h 2810796"/>
              <a:gd name="connsiteX1807" fmla="*/ 2898461 w 3531775"/>
              <a:gd name="connsiteY1807" fmla="*/ 918289 h 2810796"/>
              <a:gd name="connsiteX1808" fmla="*/ 2898651 w 3531775"/>
              <a:gd name="connsiteY1808" fmla="*/ 918003 h 2810796"/>
              <a:gd name="connsiteX1809" fmla="*/ 2898556 w 3531775"/>
              <a:gd name="connsiteY1809" fmla="*/ 918194 h 2810796"/>
              <a:gd name="connsiteX1810" fmla="*/ 2902937 w 3531775"/>
              <a:gd name="connsiteY1810" fmla="*/ 884571 h 2810796"/>
              <a:gd name="connsiteX1811" fmla="*/ 2894936 w 3531775"/>
              <a:gd name="connsiteY1811" fmla="*/ 912288 h 2810796"/>
              <a:gd name="connsiteX1812" fmla="*/ 2894936 w 3531775"/>
              <a:gd name="connsiteY1812" fmla="*/ 912288 h 2810796"/>
              <a:gd name="connsiteX1813" fmla="*/ 2878839 w 3531775"/>
              <a:gd name="connsiteY1813" fmla="*/ 935815 h 2810796"/>
              <a:gd name="connsiteX1814" fmla="*/ 2802353 w 3531775"/>
              <a:gd name="connsiteY1814" fmla="*/ 926100 h 2810796"/>
              <a:gd name="connsiteX1815" fmla="*/ 2852169 w 3531775"/>
              <a:gd name="connsiteY1815" fmla="*/ 909717 h 2810796"/>
              <a:gd name="connsiteX1816" fmla="*/ 2852074 w 3531775"/>
              <a:gd name="connsiteY1816" fmla="*/ 909812 h 2810796"/>
              <a:gd name="connsiteX1817" fmla="*/ 2852265 w 3531775"/>
              <a:gd name="connsiteY1817" fmla="*/ 909717 h 2810796"/>
              <a:gd name="connsiteX1818" fmla="*/ 2852265 w 3531775"/>
              <a:gd name="connsiteY1818" fmla="*/ 909717 h 2810796"/>
              <a:gd name="connsiteX1819" fmla="*/ 2862361 w 3531775"/>
              <a:gd name="connsiteY1819" fmla="*/ 892857 h 2810796"/>
              <a:gd name="connsiteX1820" fmla="*/ 2862361 w 3531775"/>
              <a:gd name="connsiteY1820" fmla="*/ 893048 h 2810796"/>
              <a:gd name="connsiteX1821" fmla="*/ 2862361 w 3531775"/>
              <a:gd name="connsiteY1821" fmla="*/ 892857 h 2810796"/>
              <a:gd name="connsiteX1822" fmla="*/ 2862361 w 3531775"/>
              <a:gd name="connsiteY1822" fmla="*/ 892857 h 2810796"/>
              <a:gd name="connsiteX1823" fmla="*/ 2862933 w 3531775"/>
              <a:gd name="connsiteY1823" fmla="*/ 890000 h 2810796"/>
              <a:gd name="connsiteX1824" fmla="*/ 2862933 w 3531775"/>
              <a:gd name="connsiteY1824" fmla="*/ 890286 h 2810796"/>
              <a:gd name="connsiteX1825" fmla="*/ 2863028 w 3531775"/>
              <a:gd name="connsiteY1825" fmla="*/ 889238 h 2810796"/>
              <a:gd name="connsiteX1826" fmla="*/ 2862933 w 3531775"/>
              <a:gd name="connsiteY1826" fmla="*/ 889714 h 2810796"/>
              <a:gd name="connsiteX1827" fmla="*/ 2863218 w 3531775"/>
              <a:gd name="connsiteY1827" fmla="*/ 887142 h 2810796"/>
              <a:gd name="connsiteX1828" fmla="*/ 2863218 w 3531775"/>
              <a:gd name="connsiteY1828" fmla="*/ 887428 h 2810796"/>
              <a:gd name="connsiteX1829" fmla="*/ 2863313 w 3531775"/>
              <a:gd name="connsiteY1829" fmla="*/ 886380 h 2810796"/>
              <a:gd name="connsiteX1830" fmla="*/ 2863313 w 3531775"/>
              <a:gd name="connsiteY1830" fmla="*/ 886952 h 2810796"/>
              <a:gd name="connsiteX1831" fmla="*/ 2862837 w 3531775"/>
              <a:gd name="connsiteY1831" fmla="*/ 875331 h 2810796"/>
              <a:gd name="connsiteX1832" fmla="*/ 2855408 w 3531775"/>
              <a:gd name="connsiteY1832" fmla="*/ 898287 h 2810796"/>
              <a:gd name="connsiteX1833" fmla="*/ 2855503 w 3531775"/>
              <a:gd name="connsiteY1833" fmla="*/ 898096 h 2810796"/>
              <a:gd name="connsiteX1834" fmla="*/ 2855217 w 3531775"/>
              <a:gd name="connsiteY1834" fmla="*/ 898477 h 2810796"/>
              <a:gd name="connsiteX1835" fmla="*/ 2855312 w 3531775"/>
              <a:gd name="connsiteY1835" fmla="*/ 898287 h 2810796"/>
              <a:gd name="connsiteX1836" fmla="*/ 2853598 w 3531775"/>
              <a:gd name="connsiteY1836" fmla="*/ 900668 h 2810796"/>
              <a:gd name="connsiteX1837" fmla="*/ 2853693 w 3531775"/>
              <a:gd name="connsiteY1837" fmla="*/ 900573 h 2810796"/>
              <a:gd name="connsiteX1838" fmla="*/ 2842740 w 3531775"/>
              <a:gd name="connsiteY1838" fmla="*/ 908097 h 2810796"/>
              <a:gd name="connsiteX1839" fmla="*/ 2843883 w 3531775"/>
              <a:gd name="connsiteY1839" fmla="*/ 907716 h 2810796"/>
              <a:gd name="connsiteX1840" fmla="*/ 2802353 w 3531775"/>
              <a:gd name="connsiteY1840" fmla="*/ 926100 h 2810796"/>
              <a:gd name="connsiteX1841" fmla="*/ 2692530 w 3531775"/>
              <a:gd name="connsiteY1841" fmla="*/ 957723 h 2810796"/>
              <a:gd name="connsiteX1842" fmla="*/ 2692721 w 3531775"/>
              <a:gd name="connsiteY1842" fmla="*/ 957532 h 2810796"/>
              <a:gd name="connsiteX1843" fmla="*/ 2690340 w 3531775"/>
              <a:gd name="connsiteY1843" fmla="*/ 960009 h 2810796"/>
              <a:gd name="connsiteX1844" fmla="*/ 2690816 w 3531775"/>
              <a:gd name="connsiteY1844" fmla="*/ 959532 h 2810796"/>
              <a:gd name="connsiteX1845" fmla="*/ 2687387 w 3531775"/>
              <a:gd name="connsiteY1845" fmla="*/ 962866 h 2810796"/>
              <a:gd name="connsiteX1846" fmla="*/ 2687863 w 3531775"/>
              <a:gd name="connsiteY1846" fmla="*/ 962390 h 2810796"/>
              <a:gd name="connsiteX1847" fmla="*/ 2678433 w 3531775"/>
              <a:gd name="connsiteY1847" fmla="*/ 970010 h 2810796"/>
              <a:gd name="connsiteX1848" fmla="*/ 2678814 w 3531775"/>
              <a:gd name="connsiteY1848" fmla="*/ 969724 h 2810796"/>
              <a:gd name="connsiteX1849" fmla="*/ 2676433 w 3531775"/>
              <a:gd name="connsiteY1849" fmla="*/ 971343 h 2810796"/>
              <a:gd name="connsiteX1850" fmla="*/ 2677385 w 3531775"/>
              <a:gd name="connsiteY1850" fmla="*/ 970677 h 2810796"/>
              <a:gd name="connsiteX1851" fmla="*/ 2626998 w 3531775"/>
              <a:gd name="connsiteY1851" fmla="*/ 987441 h 2810796"/>
              <a:gd name="connsiteX1852" fmla="*/ 2707008 w 3531775"/>
              <a:gd name="connsiteY1852" fmla="*/ 946293 h 2810796"/>
              <a:gd name="connsiteX1853" fmla="*/ 2742441 w 3531775"/>
              <a:gd name="connsiteY1853" fmla="*/ 873331 h 2810796"/>
              <a:gd name="connsiteX1854" fmla="*/ 2901509 w 3531775"/>
              <a:gd name="connsiteY1854" fmla="*/ 862187 h 2810796"/>
              <a:gd name="connsiteX1855" fmla="*/ 2947610 w 3531775"/>
              <a:gd name="connsiteY1855" fmla="*/ 888952 h 2810796"/>
              <a:gd name="connsiteX1856" fmla="*/ 3117726 w 3531775"/>
              <a:gd name="connsiteY1856" fmla="*/ 849614 h 2810796"/>
              <a:gd name="connsiteX1857" fmla="*/ 2926083 w 3531775"/>
              <a:gd name="connsiteY1857" fmla="*/ 865711 h 2810796"/>
              <a:gd name="connsiteX1858" fmla="*/ 2708723 w 3531775"/>
              <a:gd name="connsiteY1858" fmla="*/ 927243 h 2810796"/>
              <a:gd name="connsiteX1859" fmla="*/ 2692530 w 3531775"/>
              <a:gd name="connsiteY1859" fmla="*/ 957723 h 2810796"/>
              <a:gd name="connsiteX1860" fmla="*/ 2590232 w 3531775"/>
              <a:gd name="connsiteY1860" fmla="*/ 896667 h 2810796"/>
              <a:gd name="connsiteX1861" fmla="*/ 2758729 w 3531775"/>
              <a:gd name="connsiteY1861" fmla="*/ 812181 h 2810796"/>
              <a:gd name="connsiteX1862" fmla="*/ 3120203 w 3531775"/>
              <a:gd name="connsiteY1862" fmla="*/ 844756 h 2810796"/>
              <a:gd name="connsiteX1863" fmla="*/ 2761682 w 3531775"/>
              <a:gd name="connsiteY1863" fmla="*/ 800846 h 2810796"/>
              <a:gd name="connsiteX1864" fmla="*/ 2491172 w 3531775"/>
              <a:gd name="connsiteY1864" fmla="*/ 874950 h 2810796"/>
              <a:gd name="connsiteX1865" fmla="*/ 2641191 w 3531775"/>
              <a:gd name="connsiteY1865" fmla="*/ 661686 h 2810796"/>
              <a:gd name="connsiteX1866" fmla="*/ 2503935 w 3531775"/>
              <a:gd name="connsiteY1866" fmla="*/ 615489 h 2810796"/>
              <a:gd name="connsiteX1867" fmla="*/ 2590232 w 3531775"/>
              <a:gd name="connsiteY1867" fmla="*/ 896667 h 2810796"/>
              <a:gd name="connsiteX1868" fmla="*/ 2394779 w 3531775"/>
              <a:gd name="connsiteY1868" fmla="*/ 924576 h 2810796"/>
              <a:gd name="connsiteX1869" fmla="*/ 2532891 w 3531775"/>
              <a:gd name="connsiteY1869" fmla="*/ 928671 h 2810796"/>
              <a:gd name="connsiteX1870" fmla="*/ 2523938 w 3531775"/>
              <a:gd name="connsiteY1870" fmla="*/ 920670 h 2810796"/>
              <a:gd name="connsiteX1871" fmla="*/ 2524128 w 3531775"/>
              <a:gd name="connsiteY1871" fmla="*/ 920575 h 2810796"/>
              <a:gd name="connsiteX1872" fmla="*/ 2523747 w 3531775"/>
              <a:gd name="connsiteY1872" fmla="*/ 920670 h 2810796"/>
              <a:gd name="connsiteX1873" fmla="*/ 2523938 w 3531775"/>
              <a:gd name="connsiteY1873" fmla="*/ 920670 h 2810796"/>
              <a:gd name="connsiteX1874" fmla="*/ 2523747 w 3531775"/>
              <a:gd name="connsiteY1874" fmla="*/ 920766 h 2810796"/>
              <a:gd name="connsiteX1875" fmla="*/ 2523747 w 3531775"/>
              <a:gd name="connsiteY1875" fmla="*/ 920766 h 2810796"/>
              <a:gd name="connsiteX1876" fmla="*/ 2523652 w 3531775"/>
              <a:gd name="connsiteY1876" fmla="*/ 920766 h 2810796"/>
              <a:gd name="connsiteX1877" fmla="*/ 2523747 w 3531775"/>
              <a:gd name="connsiteY1877" fmla="*/ 920766 h 2810796"/>
              <a:gd name="connsiteX1878" fmla="*/ 2523366 w 3531775"/>
              <a:gd name="connsiteY1878" fmla="*/ 920956 h 2810796"/>
              <a:gd name="connsiteX1879" fmla="*/ 2523461 w 3531775"/>
              <a:gd name="connsiteY1879" fmla="*/ 920861 h 2810796"/>
              <a:gd name="connsiteX1880" fmla="*/ 2523081 w 3531775"/>
              <a:gd name="connsiteY1880" fmla="*/ 921147 h 2810796"/>
              <a:gd name="connsiteX1881" fmla="*/ 2523271 w 3531775"/>
              <a:gd name="connsiteY1881" fmla="*/ 921051 h 2810796"/>
              <a:gd name="connsiteX1882" fmla="*/ 2522604 w 3531775"/>
              <a:gd name="connsiteY1882" fmla="*/ 921813 h 2810796"/>
              <a:gd name="connsiteX1883" fmla="*/ 2522604 w 3531775"/>
              <a:gd name="connsiteY1883" fmla="*/ 921813 h 2810796"/>
              <a:gd name="connsiteX1884" fmla="*/ 2522509 w 3531775"/>
              <a:gd name="connsiteY1884" fmla="*/ 921909 h 2810796"/>
              <a:gd name="connsiteX1885" fmla="*/ 2522604 w 3531775"/>
              <a:gd name="connsiteY1885" fmla="*/ 921813 h 2810796"/>
              <a:gd name="connsiteX1886" fmla="*/ 2522223 w 3531775"/>
              <a:gd name="connsiteY1886" fmla="*/ 922671 h 2810796"/>
              <a:gd name="connsiteX1887" fmla="*/ 2522318 w 3531775"/>
              <a:gd name="connsiteY1887" fmla="*/ 922480 h 2810796"/>
              <a:gd name="connsiteX1888" fmla="*/ 2522128 w 3531775"/>
              <a:gd name="connsiteY1888" fmla="*/ 922861 h 2810796"/>
              <a:gd name="connsiteX1889" fmla="*/ 2522223 w 3531775"/>
              <a:gd name="connsiteY1889" fmla="*/ 922766 h 2810796"/>
              <a:gd name="connsiteX1890" fmla="*/ 2510793 w 3531775"/>
              <a:gd name="connsiteY1890" fmla="*/ 917718 h 2810796"/>
              <a:gd name="connsiteX1891" fmla="*/ 2501935 w 3531775"/>
              <a:gd name="connsiteY1891" fmla="*/ 927909 h 2810796"/>
              <a:gd name="connsiteX1892" fmla="*/ 2489743 w 3531775"/>
              <a:gd name="connsiteY1892" fmla="*/ 911907 h 2810796"/>
              <a:gd name="connsiteX1893" fmla="*/ 2489838 w 3531775"/>
              <a:gd name="connsiteY1893" fmla="*/ 911907 h 2810796"/>
              <a:gd name="connsiteX1894" fmla="*/ 2489076 w 3531775"/>
              <a:gd name="connsiteY1894" fmla="*/ 912288 h 2810796"/>
              <a:gd name="connsiteX1895" fmla="*/ 2489171 w 3531775"/>
              <a:gd name="connsiteY1895" fmla="*/ 912193 h 2810796"/>
              <a:gd name="connsiteX1896" fmla="*/ 2471265 w 3531775"/>
              <a:gd name="connsiteY1896" fmla="*/ 936577 h 2810796"/>
              <a:gd name="connsiteX1897" fmla="*/ 2464407 w 3531775"/>
              <a:gd name="connsiteY1897" fmla="*/ 911145 h 2810796"/>
              <a:gd name="connsiteX1898" fmla="*/ 2442213 w 3531775"/>
              <a:gd name="connsiteY1898" fmla="*/ 932100 h 2810796"/>
              <a:gd name="connsiteX1899" fmla="*/ 2439165 w 3531775"/>
              <a:gd name="connsiteY1899" fmla="*/ 890571 h 2810796"/>
              <a:gd name="connsiteX1900" fmla="*/ 2418115 w 3531775"/>
              <a:gd name="connsiteY1900" fmla="*/ 920670 h 2810796"/>
              <a:gd name="connsiteX1901" fmla="*/ 2407638 w 3531775"/>
              <a:gd name="connsiteY1901" fmla="*/ 914098 h 2810796"/>
              <a:gd name="connsiteX1902" fmla="*/ 2407066 w 3531775"/>
              <a:gd name="connsiteY1902" fmla="*/ 877522 h 2810796"/>
              <a:gd name="connsiteX1903" fmla="*/ 2407256 w 3531775"/>
              <a:gd name="connsiteY1903" fmla="*/ 877427 h 2810796"/>
              <a:gd name="connsiteX1904" fmla="*/ 2407066 w 3531775"/>
              <a:gd name="connsiteY1904" fmla="*/ 877522 h 2810796"/>
              <a:gd name="connsiteX1905" fmla="*/ 2407066 w 3531775"/>
              <a:gd name="connsiteY1905" fmla="*/ 877522 h 2810796"/>
              <a:gd name="connsiteX1906" fmla="*/ 2387826 w 3531775"/>
              <a:gd name="connsiteY1906" fmla="*/ 900001 h 2810796"/>
              <a:gd name="connsiteX1907" fmla="*/ 2379348 w 3531775"/>
              <a:gd name="connsiteY1907" fmla="*/ 889333 h 2810796"/>
              <a:gd name="connsiteX1908" fmla="*/ 2378205 w 3531775"/>
              <a:gd name="connsiteY1908" fmla="*/ 890571 h 2810796"/>
              <a:gd name="connsiteX1909" fmla="*/ 2394779 w 3531775"/>
              <a:gd name="connsiteY1909" fmla="*/ 924576 h 2810796"/>
              <a:gd name="connsiteX1910" fmla="*/ 2362680 w 3531775"/>
              <a:gd name="connsiteY1910" fmla="*/ 600630 h 2810796"/>
              <a:gd name="connsiteX1911" fmla="*/ 2348011 w 3531775"/>
              <a:gd name="connsiteY1911" fmla="*/ 588915 h 2810796"/>
              <a:gd name="connsiteX1912" fmla="*/ 2379443 w 3531775"/>
              <a:gd name="connsiteY1912" fmla="*/ 575008 h 2810796"/>
              <a:gd name="connsiteX1913" fmla="*/ 2391445 w 3531775"/>
              <a:gd name="connsiteY1913" fmla="*/ 555387 h 2810796"/>
              <a:gd name="connsiteX1914" fmla="*/ 2396208 w 3531775"/>
              <a:gd name="connsiteY1914" fmla="*/ 528050 h 2810796"/>
              <a:gd name="connsiteX1915" fmla="*/ 2359251 w 3531775"/>
              <a:gd name="connsiteY1915" fmla="*/ 557768 h 2810796"/>
              <a:gd name="connsiteX1916" fmla="*/ 2306006 w 3531775"/>
              <a:gd name="connsiteY1916" fmla="*/ 542337 h 2810796"/>
              <a:gd name="connsiteX1917" fmla="*/ 2306672 w 3531775"/>
              <a:gd name="connsiteY1917" fmla="*/ 542718 h 2810796"/>
              <a:gd name="connsiteX1918" fmla="*/ 2273906 w 3531775"/>
              <a:gd name="connsiteY1918" fmla="*/ 511857 h 2810796"/>
              <a:gd name="connsiteX1919" fmla="*/ 2274192 w 3531775"/>
              <a:gd name="connsiteY1919" fmla="*/ 512334 h 2810796"/>
              <a:gd name="connsiteX1920" fmla="*/ 2265143 w 3531775"/>
              <a:gd name="connsiteY1920" fmla="*/ 415845 h 2810796"/>
              <a:gd name="connsiteX1921" fmla="*/ 2253428 w 3531775"/>
              <a:gd name="connsiteY1921" fmla="*/ 440896 h 2810796"/>
              <a:gd name="connsiteX1922" fmla="*/ 2253523 w 3531775"/>
              <a:gd name="connsiteY1922" fmla="*/ 440515 h 2810796"/>
              <a:gd name="connsiteX1923" fmla="*/ 2253333 w 3531775"/>
              <a:gd name="connsiteY1923" fmla="*/ 441372 h 2810796"/>
              <a:gd name="connsiteX1924" fmla="*/ 2253428 w 3531775"/>
              <a:gd name="connsiteY1924" fmla="*/ 440801 h 2810796"/>
              <a:gd name="connsiteX1925" fmla="*/ 2252094 w 3531775"/>
              <a:gd name="connsiteY1925" fmla="*/ 447468 h 2810796"/>
              <a:gd name="connsiteX1926" fmla="*/ 2252189 w 3531775"/>
              <a:gd name="connsiteY1926" fmla="*/ 447087 h 2810796"/>
              <a:gd name="connsiteX1927" fmla="*/ 2252094 w 3531775"/>
              <a:gd name="connsiteY1927" fmla="*/ 447945 h 2810796"/>
              <a:gd name="connsiteX1928" fmla="*/ 2252189 w 3531775"/>
              <a:gd name="connsiteY1928" fmla="*/ 447373 h 2810796"/>
              <a:gd name="connsiteX1929" fmla="*/ 2251332 w 3531775"/>
              <a:gd name="connsiteY1929" fmla="*/ 454326 h 2810796"/>
              <a:gd name="connsiteX1930" fmla="*/ 2251332 w 3531775"/>
              <a:gd name="connsiteY1930" fmla="*/ 453850 h 2810796"/>
              <a:gd name="connsiteX1931" fmla="*/ 2251237 w 3531775"/>
              <a:gd name="connsiteY1931" fmla="*/ 455279 h 2810796"/>
              <a:gd name="connsiteX1932" fmla="*/ 2251332 w 3531775"/>
              <a:gd name="connsiteY1932" fmla="*/ 454231 h 2810796"/>
              <a:gd name="connsiteX1933" fmla="*/ 2251047 w 3531775"/>
              <a:gd name="connsiteY1933" fmla="*/ 459184 h 2810796"/>
              <a:gd name="connsiteX1934" fmla="*/ 2251142 w 3531775"/>
              <a:gd name="connsiteY1934" fmla="*/ 456327 h 2810796"/>
              <a:gd name="connsiteX1935" fmla="*/ 2251047 w 3531775"/>
              <a:gd name="connsiteY1935" fmla="*/ 459279 h 2810796"/>
              <a:gd name="connsiteX1936" fmla="*/ 2251047 w 3531775"/>
              <a:gd name="connsiteY1936" fmla="*/ 459184 h 2810796"/>
              <a:gd name="connsiteX1937" fmla="*/ 2251047 w 3531775"/>
              <a:gd name="connsiteY1937" fmla="*/ 466518 h 2810796"/>
              <a:gd name="connsiteX1938" fmla="*/ 2251047 w 3531775"/>
              <a:gd name="connsiteY1938" fmla="*/ 465852 h 2810796"/>
              <a:gd name="connsiteX1939" fmla="*/ 2342296 w 3531775"/>
              <a:gd name="connsiteY1939" fmla="*/ 575389 h 2810796"/>
              <a:gd name="connsiteX1940" fmla="*/ 2320103 w 3531775"/>
              <a:gd name="connsiteY1940" fmla="*/ 607584 h 2810796"/>
              <a:gd name="connsiteX1941" fmla="*/ 1927958 w 3531775"/>
              <a:gd name="connsiteY1941" fmla="*/ 560625 h 2810796"/>
              <a:gd name="connsiteX1942" fmla="*/ 2283908 w 3531775"/>
              <a:gd name="connsiteY1942" fmla="*/ 621681 h 2810796"/>
              <a:gd name="connsiteX1943" fmla="*/ 2324675 w 3531775"/>
              <a:gd name="connsiteY1943" fmla="*/ 709311 h 2810796"/>
              <a:gd name="connsiteX1944" fmla="*/ 2324580 w 3531775"/>
              <a:gd name="connsiteY1944" fmla="*/ 709311 h 2810796"/>
              <a:gd name="connsiteX1945" fmla="*/ 2302005 w 3531775"/>
              <a:gd name="connsiteY1945" fmla="*/ 747792 h 2810796"/>
              <a:gd name="connsiteX1946" fmla="*/ 2031495 w 3531775"/>
              <a:gd name="connsiteY1946" fmla="*/ 773319 h 2810796"/>
              <a:gd name="connsiteX1947" fmla="*/ 2035400 w 3531775"/>
              <a:gd name="connsiteY1947" fmla="*/ 773890 h 2810796"/>
              <a:gd name="connsiteX1948" fmla="*/ 1957200 w 3531775"/>
              <a:gd name="connsiteY1948" fmla="*/ 734266 h 2810796"/>
              <a:gd name="connsiteX1949" fmla="*/ 2295243 w 3531775"/>
              <a:gd name="connsiteY1949" fmla="*/ 801608 h 2810796"/>
              <a:gd name="connsiteX1950" fmla="*/ 2031971 w 3531775"/>
              <a:gd name="connsiteY1950" fmla="*/ 905049 h 2810796"/>
              <a:gd name="connsiteX1951" fmla="*/ 2315435 w 3531775"/>
              <a:gd name="connsiteY1951" fmla="*/ 821896 h 2810796"/>
              <a:gd name="connsiteX1952" fmla="*/ 2361441 w 3531775"/>
              <a:gd name="connsiteY1952" fmla="*/ 872474 h 2810796"/>
              <a:gd name="connsiteX1953" fmla="*/ 2361727 w 3531775"/>
              <a:gd name="connsiteY1953" fmla="*/ 847233 h 2810796"/>
              <a:gd name="connsiteX1954" fmla="*/ 2350964 w 3531775"/>
              <a:gd name="connsiteY1954" fmla="*/ 833707 h 2810796"/>
              <a:gd name="connsiteX1955" fmla="*/ 2326675 w 3531775"/>
              <a:gd name="connsiteY1955" fmla="*/ 819610 h 2810796"/>
              <a:gd name="connsiteX1956" fmla="*/ 2342105 w 3531775"/>
              <a:gd name="connsiteY1956" fmla="*/ 807418 h 2810796"/>
              <a:gd name="connsiteX1957" fmla="*/ 2318484 w 3531775"/>
              <a:gd name="connsiteY1957" fmla="*/ 796655 h 2810796"/>
              <a:gd name="connsiteX1958" fmla="*/ 2334295 w 3531775"/>
              <a:gd name="connsiteY1958" fmla="*/ 779224 h 2810796"/>
              <a:gd name="connsiteX1959" fmla="*/ 2348297 w 3531775"/>
              <a:gd name="connsiteY1959" fmla="*/ 765127 h 2810796"/>
              <a:gd name="connsiteX1960" fmla="*/ 2317912 w 3531775"/>
              <a:gd name="connsiteY1960" fmla="*/ 750268 h 2810796"/>
              <a:gd name="connsiteX1961" fmla="*/ 2348201 w 3531775"/>
              <a:gd name="connsiteY1961" fmla="*/ 733790 h 2810796"/>
              <a:gd name="connsiteX1962" fmla="*/ 2329914 w 3531775"/>
              <a:gd name="connsiteY1962" fmla="*/ 710835 h 2810796"/>
              <a:gd name="connsiteX1963" fmla="*/ 2347154 w 3531775"/>
              <a:gd name="connsiteY1963" fmla="*/ 689213 h 2810796"/>
              <a:gd name="connsiteX1964" fmla="*/ 2337819 w 3531775"/>
              <a:gd name="connsiteY1964" fmla="*/ 672735 h 2810796"/>
              <a:gd name="connsiteX1965" fmla="*/ 2327437 w 3531775"/>
              <a:gd name="connsiteY1965" fmla="*/ 652446 h 2810796"/>
              <a:gd name="connsiteX1966" fmla="*/ 2327056 w 3531775"/>
              <a:gd name="connsiteY1966" fmla="*/ 653304 h 2810796"/>
              <a:gd name="connsiteX1967" fmla="*/ 2328294 w 3531775"/>
              <a:gd name="connsiteY1967" fmla="*/ 651113 h 2810796"/>
              <a:gd name="connsiteX1968" fmla="*/ 2328199 w 3531775"/>
              <a:gd name="connsiteY1968" fmla="*/ 651208 h 2810796"/>
              <a:gd name="connsiteX1969" fmla="*/ 2328771 w 3531775"/>
              <a:gd name="connsiteY1969" fmla="*/ 650446 h 2810796"/>
              <a:gd name="connsiteX1970" fmla="*/ 2328675 w 3531775"/>
              <a:gd name="connsiteY1970" fmla="*/ 650541 h 2810796"/>
              <a:gd name="connsiteX1971" fmla="*/ 2330009 w 3531775"/>
              <a:gd name="connsiteY1971" fmla="*/ 649208 h 2810796"/>
              <a:gd name="connsiteX1972" fmla="*/ 2329628 w 3531775"/>
              <a:gd name="connsiteY1972" fmla="*/ 649589 h 2810796"/>
              <a:gd name="connsiteX1973" fmla="*/ 2368109 w 3531775"/>
              <a:gd name="connsiteY1973" fmla="*/ 647493 h 2810796"/>
              <a:gd name="connsiteX1974" fmla="*/ 2333819 w 3531775"/>
              <a:gd name="connsiteY1974" fmla="*/ 621204 h 2810796"/>
              <a:gd name="connsiteX1975" fmla="*/ 2362680 w 3531775"/>
              <a:gd name="connsiteY1975" fmla="*/ 600630 h 2810796"/>
              <a:gd name="connsiteX1976" fmla="*/ 2290766 w 3531775"/>
              <a:gd name="connsiteY1976" fmla="*/ 807418 h 2810796"/>
              <a:gd name="connsiteX1977" fmla="*/ 2294004 w 3531775"/>
              <a:gd name="connsiteY1977" fmla="*/ 803418 h 2810796"/>
              <a:gd name="connsiteX1978" fmla="*/ 2290766 w 3531775"/>
              <a:gd name="connsiteY1978" fmla="*/ 807418 h 2810796"/>
              <a:gd name="connsiteX1979" fmla="*/ 2031686 w 3531775"/>
              <a:gd name="connsiteY1979" fmla="*/ 1002395 h 2810796"/>
              <a:gd name="connsiteX1980" fmla="*/ 2031781 w 3531775"/>
              <a:gd name="connsiteY1980" fmla="*/ 1002300 h 2810796"/>
              <a:gd name="connsiteX1981" fmla="*/ 2030829 w 3531775"/>
              <a:gd name="connsiteY1981" fmla="*/ 1003633 h 2810796"/>
              <a:gd name="connsiteX1982" fmla="*/ 2031686 w 3531775"/>
              <a:gd name="connsiteY1982" fmla="*/ 1002395 h 2810796"/>
              <a:gd name="connsiteX1983" fmla="*/ 2029209 w 3531775"/>
              <a:gd name="connsiteY1983" fmla="*/ 1006110 h 2810796"/>
              <a:gd name="connsiteX1984" fmla="*/ 2030162 w 3531775"/>
              <a:gd name="connsiteY1984" fmla="*/ 1004586 h 2810796"/>
              <a:gd name="connsiteX1985" fmla="*/ 2029114 w 3531775"/>
              <a:gd name="connsiteY1985" fmla="*/ 1006300 h 2810796"/>
              <a:gd name="connsiteX1986" fmla="*/ 2029304 w 3531775"/>
              <a:gd name="connsiteY1986" fmla="*/ 1006110 h 2810796"/>
              <a:gd name="connsiteX1987" fmla="*/ 2026447 w 3531775"/>
              <a:gd name="connsiteY1987" fmla="*/ 1011253 h 2810796"/>
              <a:gd name="connsiteX1988" fmla="*/ 2026828 w 3531775"/>
              <a:gd name="connsiteY1988" fmla="*/ 1010491 h 2810796"/>
              <a:gd name="connsiteX1989" fmla="*/ 2026161 w 3531775"/>
              <a:gd name="connsiteY1989" fmla="*/ 1011825 h 2810796"/>
              <a:gd name="connsiteX1990" fmla="*/ 2026447 w 3531775"/>
              <a:gd name="connsiteY1990" fmla="*/ 1011253 h 2810796"/>
              <a:gd name="connsiteX1991" fmla="*/ 2023685 w 3531775"/>
              <a:gd name="connsiteY1991" fmla="*/ 1016968 h 2810796"/>
              <a:gd name="connsiteX1992" fmla="*/ 2023780 w 3531775"/>
              <a:gd name="connsiteY1992" fmla="*/ 1016682 h 2810796"/>
              <a:gd name="connsiteX1993" fmla="*/ 2023399 w 3531775"/>
              <a:gd name="connsiteY1993" fmla="*/ 1017444 h 2810796"/>
              <a:gd name="connsiteX1994" fmla="*/ 2023589 w 3531775"/>
              <a:gd name="connsiteY1994" fmla="*/ 1016968 h 2810796"/>
              <a:gd name="connsiteX1995" fmla="*/ 2022827 w 3531775"/>
              <a:gd name="connsiteY1995" fmla="*/ 1018873 h 2810796"/>
              <a:gd name="connsiteX1996" fmla="*/ 2023018 w 3531775"/>
              <a:gd name="connsiteY1996" fmla="*/ 1018492 h 2810796"/>
              <a:gd name="connsiteX1997" fmla="*/ 2023494 w 3531775"/>
              <a:gd name="connsiteY1997" fmla="*/ 1090787 h 2810796"/>
              <a:gd name="connsiteX1998" fmla="*/ 1943579 w 3531775"/>
              <a:gd name="connsiteY1998" fmla="*/ 1133268 h 2810796"/>
              <a:gd name="connsiteX1999" fmla="*/ 2030066 w 3531775"/>
              <a:gd name="connsiteY1999" fmla="*/ 1085548 h 2810796"/>
              <a:gd name="connsiteX2000" fmla="*/ 2027304 w 3531775"/>
              <a:gd name="connsiteY2000" fmla="*/ 1039638 h 2810796"/>
              <a:gd name="connsiteX2001" fmla="*/ 2117792 w 3531775"/>
              <a:gd name="connsiteY2001" fmla="*/ 965914 h 2810796"/>
              <a:gd name="connsiteX2002" fmla="*/ 2124459 w 3531775"/>
              <a:gd name="connsiteY2002" fmla="*/ 959723 h 2810796"/>
              <a:gd name="connsiteX2003" fmla="*/ 2090169 w 3531775"/>
              <a:gd name="connsiteY2003" fmla="*/ 959628 h 2810796"/>
              <a:gd name="connsiteX2004" fmla="*/ 2090645 w 3531775"/>
              <a:gd name="connsiteY2004" fmla="*/ 959437 h 2810796"/>
              <a:gd name="connsiteX2005" fmla="*/ 2089883 w 3531775"/>
              <a:gd name="connsiteY2005" fmla="*/ 959723 h 2810796"/>
              <a:gd name="connsiteX2006" fmla="*/ 2090074 w 3531775"/>
              <a:gd name="connsiteY2006" fmla="*/ 959628 h 2810796"/>
              <a:gd name="connsiteX2007" fmla="*/ 2087407 w 3531775"/>
              <a:gd name="connsiteY2007" fmla="*/ 960771 h 2810796"/>
              <a:gd name="connsiteX2008" fmla="*/ 2087979 w 3531775"/>
              <a:gd name="connsiteY2008" fmla="*/ 960485 h 2810796"/>
              <a:gd name="connsiteX2009" fmla="*/ 2086359 w 3531775"/>
              <a:gd name="connsiteY2009" fmla="*/ 961152 h 2810796"/>
              <a:gd name="connsiteX2010" fmla="*/ 2087407 w 3531775"/>
              <a:gd name="connsiteY2010" fmla="*/ 960675 h 2810796"/>
              <a:gd name="connsiteX2011" fmla="*/ 2031686 w 3531775"/>
              <a:gd name="connsiteY2011" fmla="*/ 1002395 h 2810796"/>
              <a:gd name="connsiteX2012" fmla="*/ 2268287 w 3531775"/>
              <a:gd name="connsiteY2012" fmla="*/ 919432 h 2810796"/>
              <a:gd name="connsiteX2013" fmla="*/ 2267525 w 3531775"/>
              <a:gd name="connsiteY2013" fmla="*/ 919813 h 2810796"/>
              <a:gd name="connsiteX2014" fmla="*/ 2369347 w 3531775"/>
              <a:gd name="connsiteY2014" fmla="*/ 894381 h 2810796"/>
              <a:gd name="connsiteX2015" fmla="*/ 2173418 w 3531775"/>
              <a:gd name="connsiteY2015" fmla="*/ 1059354 h 2810796"/>
              <a:gd name="connsiteX2016" fmla="*/ 2268287 w 3531775"/>
              <a:gd name="connsiteY2016" fmla="*/ 919432 h 2810796"/>
              <a:gd name="connsiteX2017" fmla="*/ 2088169 w 3531775"/>
              <a:gd name="connsiteY2017" fmla="*/ 1210707 h 2810796"/>
              <a:gd name="connsiteX2018" fmla="*/ 2091122 w 3531775"/>
              <a:gd name="connsiteY2018" fmla="*/ 1209278 h 2810796"/>
              <a:gd name="connsiteX2019" fmla="*/ 2089883 w 3531775"/>
              <a:gd name="connsiteY2019" fmla="*/ 1209850 h 2810796"/>
              <a:gd name="connsiteX2020" fmla="*/ 2182847 w 3531775"/>
              <a:gd name="connsiteY2020" fmla="*/ 953436 h 2810796"/>
              <a:gd name="connsiteX2021" fmla="*/ 2185324 w 3531775"/>
              <a:gd name="connsiteY2021" fmla="*/ 948388 h 2810796"/>
              <a:gd name="connsiteX2022" fmla="*/ 2149034 w 3531775"/>
              <a:gd name="connsiteY2022" fmla="*/ 957342 h 2810796"/>
              <a:gd name="connsiteX2023" fmla="*/ 2125221 w 3531775"/>
              <a:gd name="connsiteY2023" fmla="*/ 1125553 h 2810796"/>
              <a:gd name="connsiteX2024" fmla="*/ 2036924 w 3531775"/>
              <a:gd name="connsiteY2024" fmla="*/ 1218041 h 2810796"/>
              <a:gd name="connsiteX2025" fmla="*/ 2088645 w 3531775"/>
              <a:gd name="connsiteY2025" fmla="*/ 1210516 h 2810796"/>
              <a:gd name="connsiteX2026" fmla="*/ 2088169 w 3531775"/>
              <a:gd name="connsiteY2026" fmla="*/ 1210707 h 2810796"/>
              <a:gd name="connsiteX2027" fmla="*/ 2130936 w 3531775"/>
              <a:gd name="connsiteY2027" fmla="*/ 1296717 h 2810796"/>
              <a:gd name="connsiteX2028" fmla="*/ 2160845 w 3531775"/>
              <a:gd name="connsiteY2028" fmla="*/ 1266618 h 2810796"/>
              <a:gd name="connsiteX2029" fmla="*/ 2159702 w 3531775"/>
              <a:gd name="connsiteY2029" fmla="*/ 1263856 h 2810796"/>
              <a:gd name="connsiteX2030" fmla="*/ 2128650 w 3531775"/>
              <a:gd name="connsiteY2030" fmla="*/ 1301194 h 2810796"/>
              <a:gd name="connsiteX2031" fmla="*/ 2130936 w 3531775"/>
              <a:gd name="connsiteY2031" fmla="*/ 1296717 h 2810796"/>
              <a:gd name="connsiteX2032" fmla="*/ 2089693 w 3531775"/>
              <a:gd name="connsiteY2032" fmla="*/ 1286621 h 2810796"/>
              <a:gd name="connsiteX2033" fmla="*/ 2123602 w 3531775"/>
              <a:gd name="connsiteY2033" fmla="*/ 1260713 h 2810796"/>
              <a:gd name="connsiteX2034" fmla="*/ 2111315 w 3531775"/>
              <a:gd name="connsiteY2034" fmla="*/ 1257284 h 2810796"/>
              <a:gd name="connsiteX2035" fmla="*/ 2086550 w 3531775"/>
              <a:gd name="connsiteY2035" fmla="*/ 1290812 h 2810796"/>
              <a:gd name="connsiteX2036" fmla="*/ 2089693 w 3531775"/>
              <a:gd name="connsiteY2036" fmla="*/ 1286621 h 2810796"/>
              <a:gd name="connsiteX2037" fmla="*/ 2053117 w 3531775"/>
              <a:gd name="connsiteY2037" fmla="*/ 1279096 h 2810796"/>
              <a:gd name="connsiteX2038" fmla="*/ 2085311 w 3531775"/>
              <a:gd name="connsiteY2038" fmla="*/ 1252807 h 2810796"/>
              <a:gd name="connsiteX2039" fmla="*/ 2084645 w 3531775"/>
              <a:gd name="connsiteY2039" fmla="*/ 1249854 h 2810796"/>
              <a:gd name="connsiteX2040" fmla="*/ 2050164 w 3531775"/>
              <a:gd name="connsiteY2040" fmla="*/ 1283287 h 2810796"/>
              <a:gd name="connsiteX2041" fmla="*/ 2053117 w 3531775"/>
              <a:gd name="connsiteY2041" fmla="*/ 1279096 h 2810796"/>
              <a:gd name="connsiteX2042" fmla="*/ 2018255 w 3531775"/>
              <a:gd name="connsiteY2042" fmla="*/ 1266809 h 2810796"/>
              <a:gd name="connsiteX2043" fmla="*/ 2050831 w 3531775"/>
              <a:gd name="connsiteY2043" fmla="*/ 1241949 h 2810796"/>
              <a:gd name="connsiteX2044" fmla="*/ 2050450 w 3531775"/>
              <a:gd name="connsiteY2044" fmla="*/ 1239091 h 2810796"/>
              <a:gd name="connsiteX2045" fmla="*/ 2015208 w 3531775"/>
              <a:gd name="connsiteY2045" fmla="*/ 1270809 h 2810796"/>
              <a:gd name="connsiteX2046" fmla="*/ 2018255 w 3531775"/>
              <a:gd name="connsiteY2046" fmla="*/ 1266809 h 2810796"/>
              <a:gd name="connsiteX2047" fmla="*/ 1990538 w 3531775"/>
              <a:gd name="connsiteY2047" fmla="*/ 1254903 h 2810796"/>
              <a:gd name="connsiteX2048" fmla="*/ 2024542 w 3531775"/>
              <a:gd name="connsiteY2048" fmla="*/ 1232614 h 2810796"/>
              <a:gd name="connsiteX2049" fmla="*/ 2025018 w 3531775"/>
              <a:gd name="connsiteY2049" fmla="*/ 1230995 h 2810796"/>
              <a:gd name="connsiteX2050" fmla="*/ 1987013 w 3531775"/>
              <a:gd name="connsiteY2050" fmla="*/ 1258617 h 2810796"/>
              <a:gd name="connsiteX2051" fmla="*/ 1990538 w 3531775"/>
              <a:gd name="connsiteY2051" fmla="*/ 1254903 h 2810796"/>
              <a:gd name="connsiteX2052" fmla="*/ 1950437 w 3531775"/>
              <a:gd name="connsiteY2052" fmla="*/ 1234805 h 2810796"/>
              <a:gd name="connsiteX2053" fmla="*/ 1987013 w 3531775"/>
              <a:gd name="connsiteY2053" fmla="*/ 1214612 h 2810796"/>
              <a:gd name="connsiteX2054" fmla="*/ 1980822 w 3531775"/>
              <a:gd name="connsiteY2054" fmla="*/ 1209183 h 2810796"/>
              <a:gd name="connsiteX2055" fmla="*/ 1946913 w 3531775"/>
              <a:gd name="connsiteY2055" fmla="*/ 1238520 h 2810796"/>
              <a:gd name="connsiteX2056" fmla="*/ 1950437 w 3531775"/>
              <a:gd name="connsiteY2056" fmla="*/ 1234805 h 2810796"/>
              <a:gd name="connsiteX2057" fmla="*/ 1924434 w 3531775"/>
              <a:gd name="connsiteY2057" fmla="*/ 1218327 h 2810796"/>
              <a:gd name="connsiteX2058" fmla="*/ 1958438 w 3531775"/>
              <a:gd name="connsiteY2058" fmla="*/ 1199181 h 2810796"/>
              <a:gd name="connsiteX2059" fmla="*/ 1958915 w 3531775"/>
              <a:gd name="connsiteY2059" fmla="*/ 1196324 h 2810796"/>
              <a:gd name="connsiteX2060" fmla="*/ 1920529 w 3531775"/>
              <a:gd name="connsiteY2060" fmla="*/ 1221661 h 2810796"/>
              <a:gd name="connsiteX2061" fmla="*/ 1924434 w 3531775"/>
              <a:gd name="connsiteY2061" fmla="*/ 1218327 h 2810796"/>
              <a:gd name="connsiteX2062" fmla="*/ 1899955 w 3531775"/>
              <a:gd name="connsiteY2062" fmla="*/ 1195943 h 2810796"/>
              <a:gd name="connsiteX2063" fmla="*/ 1937102 w 3531775"/>
              <a:gd name="connsiteY2063" fmla="*/ 1184132 h 2810796"/>
              <a:gd name="connsiteX2064" fmla="*/ 1938055 w 3531775"/>
              <a:gd name="connsiteY2064" fmla="*/ 1181370 h 2810796"/>
              <a:gd name="connsiteX2065" fmla="*/ 1899288 w 3531775"/>
              <a:gd name="connsiteY2065" fmla="*/ 1194419 h 2810796"/>
              <a:gd name="connsiteX2066" fmla="*/ 1895478 w 3531775"/>
              <a:gd name="connsiteY2066" fmla="*/ 1198515 h 2810796"/>
              <a:gd name="connsiteX2067" fmla="*/ 1899955 w 3531775"/>
              <a:gd name="connsiteY2067" fmla="*/ 1195943 h 2810796"/>
              <a:gd name="connsiteX2068" fmla="*/ 1877762 w 3531775"/>
              <a:gd name="connsiteY2068" fmla="*/ 1176321 h 2810796"/>
              <a:gd name="connsiteX2069" fmla="*/ 1915385 w 3531775"/>
              <a:gd name="connsiteY2069" fmla="*/ 1165844 h 2810796"/>
              <a:gd name="connsiteX2070" fmla="*/ 1916529 w 3531775"/>
              <a:gd name="connsiteY2070" fmla="*/ 1163177 h 2810796"/>
              <a:gd name="connsiteX2071" fmla="*/ 1873094 w 3531775"/>
              <a:gd name="connsiteY2071" fmla="*/ 1178608 h 2810796"/>
              <a:gd name="connsiteX2072" fmla="*/ 1877762 w 3531775"/>
              <a:gd name="connsiteY2072" fmla="*/ 1176321 h 2810796"/>
              <a:gd name="connsiteX2073" fmla="*/ 1860140 w 3531775"/>
              <a:gd name="connsiteY2073" fmla="*/ 1152985 h 2810796"/>
              <a:gd name="connsiteX2074" fmla="*/ 1898145 w 3531775"/>
              <a:gd name="connsiteY2074" fmla="*/ 1145651 h 2810796"/>
              <a:gd name="connsiteX2075" fmla="*/ 1899669 w 3531775"/>
              <a:gd name="connsiteY2075" fmla="*/ 1143270 h 2810796"/>
              <a:gd name="connsiteX2076" fmla="*/ 1855378 w 3531775"/>
              <a:gd name="connsiteY2076" fmla="*/ 1154890 h 2810796"/>
              <a:gd name="connsiteX2077" fmla="*/ 1860140 w 3531775"/>
              <a:gd name="connsiteY2077" fmla="*/ 1152985 h 2810796"/>
              <a:gd name="connsiteX2078" fmla="*/ 1847948 w 3531775"/>
              <a:gd name="connsiteY2078" fmla="*/ 1127077 h 2810796"/>
              <a:gd name="connsiteX2079" fmla="*/ 1885286 w 3531775"/>
              <a:gd name="connsiteY2079" fmla="*/ 1126410 h 2810796"/>
              <a:gd name="connsiteX2080" fmla="*/ 1887287 w 3531775"/>
              <a:gd name="connsiteY2080" fmla="*/ 1124315 h 2810796"/>
              <a:gd name="connsiteX2081" fmla="*/ 1842995 w 3531775"/>
              <a:gd name="connsiteY2081" fmla="*/ 1128030 h 2810796"/>
              <a:gd name="connsiteX2082" fmla="*/ 1847948 w 3531775"/>
              <a:gd name="connsiteY2082" fmla="*/ 1127077 h 2810796"/>
              <a:gd name="connsiteX2083" fmla="*/ 1837757 w 3531775"/>
              <a:gd name="connsiteY2083" fmla="*/ 1106122 h 2810796"/>
              <a:gd name="connsiteX2084" fmla="*/ 1875095 w 3531775"/>
              <a:gd name="connsiteY2084" fmla="*/ 1106979 h 2810796"/>
              <a:gd name="connsiteX2085" fmla="*/ 1877381 w 3531775"/>
              <a:gd name="connsiteY2085" fmla="*/ 1105265 h 2810796"/>
              <a:gd name="connsiteX2086" fmla="*/ 1832804 w 3531775"/>
              <a:gd name="connsiteY2086" fmla="*/ 1106598 h 2810796"/>
              <a:gd name="connsiteX2087" fmla="*/ 1837757 w 3531775"/>
              <a:gd name="connsiteY2087" fmla="*/ 1106122 h 2810796"/>
              <a:gd name="connsiteX2088" fmla="*/ 1833851 w 3531775"/>
              <a:gd name="connsiteY2088" fmla="*/ 1085167 h 2810796"/>
              <a:gd name="connsiteX2089" fmla="*/ 1870427 w 3531775"/>
              <a:gd name="connsiteY2089" fmla="*/ 1089835 h 2810796"/>
              <a:gd name="connsiteX2090" fmla="*/ 1872904 w 3531775"/>
              <a:gd name="connsiteY2090" fmla="*/ 1088596 h 2810796"/>
              <a:gd name="connsiteX2091" fmla="*/ 1828708 w 3531775"/>
              <a:gd name="connsiteY2091" fmla="*/ 1084881 h 2810796"/>
              <a:gd name="connsiteX2092" fmla="*/ 1833851 w 3531775"/>
              <a:gd name="connsiteY2092" fmla="*/ 1085167 h 2810796"/>
              <a:gd name="connsiteX2093" fmla="*/ 1833375 w 3531775"/>
              <a:gd name="connsiteY2093" fmla="*/ 1068784 h 2810796"/>
              <a:gd name="connsiteX2094" fmla="*/ 1868522 w 3531775"/>
              <a:gd name="connsiteY2094" fmla="*/ 1078214 h 2810796"/>
              <a:gd name="connsiteX2095" fmla="*/ 1871285 w 3531775"/>
              <a:gd name="connsiteY2095" fmla="*/ 1077452 h 2810796"/>
              <a:gd name="connsiteX2096" fmla="*/ 1828422 w 3531775"/>
              <a:gd name="connsiteY2096" fmla="*/ 1067737 h 2810796"/>
              <a:gd name="connsiteX2097" fmla="*/ 1833375 w 3531775"/>
              <a:gd name="connsiteY2097" fmla="*/ 1068784 h 2810796"/>
              <a:gd name="connsiteX2098" fmla="*/ 1830518 w 3531775"/>
              <a:gd name="connsiteY2098" fmla="*/ 1052687 h 2810796"/>
              <a:gd name="connsiteX2099" fmla="*/ 1868904 w 3531775"/>
              <a:gd name="connsiteY2099" fmla="*/ 1068594 h 2810796"/>
              <a:gd name="connsiteX2100" fmla="*/ 1871666 w 3531775"/>
              <a:gd name="connsiteY2100" fmla="*/ 1068308 h 2810796"/>
              <a:gd name="connsiteX2101" fmla="*/ 1835947 w 3531775"/>
              <a:gd name="connsiteY2101" fmla="*/ 1053544 h 2810796"/>
              <a:gd name="connsiteX2102" fmla="*/ 1830518 w 3531775"/>
              <a:gd name="connsiteY2102" fmla="*/ 1052687 h 2810796"/>
              <a:gd name="connsiteX2103" fmla="*/ 1842043 w 3531775"/>
              <a:gd name="connsiteY2103" fmla="*/ 1034399 h 2810796"/>
              <a:gd name="connsiteX2104" fmla="*/ 1836804 w 3531775"/>
              <a:gd name="connsiteY2104" fmla="*/ 1032684 h 2810796"/>
              <a:gd name="connsiteX2105" fmla="*/ 1871856 w 3531775"/>
              <a:gd name="connsiteY2105" fmla="*/ 1056306 h 2810796"/>
              <a:gd name="connsiteX2106" fmla="*/ 1874618 w 3531775"/>
              <a:gd name="connsiteY2106" fmla="*/ 1056497 h 2810796"/>
              <a:gd name="connsiteX2107" fmla="*/ 1842043 w 3531775"/>
              <a:gd name="connsiteY2107" fmla="*/ 1034399 h 2810796"/>
              <a:gd name="connsiteX2108" fmla="*/ 1850520 w 3531775"/>
              <a:gd name="connsiteY2108" fmla="*/ 1010872 h 2810796"/>
              <a:gd name="connsiteX2109" fmla="*/ 1877095 w 3531775"/>
              <a:gd name="connsiteY2109" fmla="*/ 1043352 h 2810796"/>
              <a:gd name="connsiteX2110" fmla="*/ 1879952 w 3531775"/>
              <a:gd name="connsiteY2110" fmla="*/ 1044019 h 2810796"/>
              <a:gd name="connsiteX2111" fmla="*/ 1850520 w 3531775"/>
              <a:gd name="connsiteY2111" fmla="*/ 1010872 h 2810796"/>
              <a:gd name="connsiteX2112" fmla="*/ 1868618 w 3531775"/>
              <a:gd name="connsiteY2112" fmla="*/ 991346 h 2810796"/>
              <a:gd name="connsiteX2113" fmla="*/ 1864141 w 3531775"/>
              <a:gd name="connsiteY2113" fmla="*/ 988107 h 2810796"/>
              <a:gd name="connsiteX2114" fmla="*/ 1886429 w 3531775"/>
              <a:gd name="connsiteY2114" fmla="*/ 1026207 h 2810796"/>
              <a:gd name="connsiteX2115" fmla="*/ 1889192 w 3531775"/>
              <a:gd name="connsiteY2115" fmla="*/ 1027160 h 2810796"/>
              <a:gd name="connsiteX2116" fmla="*/ 1868618 w 3531775"/>
              <a:gd name="connsiteY2116" fmla="*/ 991346 h 2810796"/>
              <a:gd name="connsiteX2117" fmla="*/ 1907956 w 3531775"/>
              <a:gd name="connsiteY2117" fmla="*/ 998394 h 2810796"/>
              <a:gd name="connsiteX2118" fmla="*/ 1885286 w 3531775"/>
              <a:gd name="connsiteY2118" fmla="*/ 965247 h 2810796"/>
              <a:gd name="connsiteX2119" fmla="*/ 1901765 w 3531775"/>
              <a:gd name="connsiteY2119" fmla="*/ 1007729 h 2810796"/>
              <a:gd name="connsiteX2120" fmla="*/ 1907956 w 3531775"/>
              <a:gd name="connsiteY2120" fmla="*/ 998394 h 2810796"/>
              <a:gd name="connsiteX2121" fmla="*/ 1929578 w 3531775"/>
              <a:gd name="connsiteY2121" fmla="*/ 973820 h 2810796"/>
              <a:gd name="connsiteX2122" fmla="*/ 1914623 w 3531775"/>
              <a:gd name="connsiteY2122" fmla="*/ 942578 h 2810796"/>
              <a:gd name="connsiteX2123" fmla="*/ 1920815 w 3531775"/>
              <a:gd name="connsiteY2123" fmla="*/ 988965 h 2810796"/>
              <a:gd name="connsiteX2124" fmla="*/ 1929101 w 3531775"/>
              <a:gd name="connsiteY2124" fmla="*/ 983059 h 2810796"/>
              <a:gd name="connsiteX2125" fmla="*/ 1929578 w 3531775"/>
              <a:gd name="connsiteY2125" fmla="*/ 973820 h 2810796"/>
              <a:gd name="connsiteX2126" fmla="*/ 1954724 w 3531775"/>
              <a:gd name="connsiteY2126" fmla="*/ 944007 h 2810796"/>
              <a:gd name="connsiteX2127" fmla="*/ 1941674 w 3531775"/>
              <a:gd name="connsiteY2127" fmla="*/ 919813 h 2810796"/>
              <a:gd name="connsiteX2128" fmla="*/ 1945770 w 3531775"/>
              <a:gd name="connsiteY2128" fmla="*/ 967533 h 2810796"/>
              <a:gd name="connsiteX2129" fmla="*/ 1954914 w 3531775"/>
              <a:gd name="connsiteY2129" fmla="*/ 961056 h 2810796"/>
              <a:gd name="connsiteX2130" fmla="*/ 1954724 w 3531775"/>
              <a:gd name="connsiteY2130" fmla="*/ 944007 h 2810796"/>
              <a:gd name="connsiteX2131" fmla="*/ 1982632 w 3531775"/>
              <a:gd name="connsiteY2131" fmla="*/ 912384 h 2810796"/>
              <a:gd name="connsiteX2132" fmla="*/ 1974536 w 3531775"/>
              <a:gd name="connsiteY2132" fmla="*/ 899144 h 2810796"/>
              <a:gd name="connsiteX2133" fmla="*/ 1974917 w 3531775"/>
              <a:gd name="connsiteY2133" fmla="*/ 947817 h 2810796"/>
              <a:gd name="connsiteX2134" fmla="*/ 1977584 w 3531775"/>
              <a:gd name="connsiteY2134" fmla="*/ 949436 h 2810796"/>
              <a:gd name="connsiteX2135" fmla="*/ 1982632 w 3531775"/>
              <a:gd name="connsiteY2135" fmla="*/ 912384 h 2810796"/>
              <a:gd name="connsiteX2136" fmla="*/ 1968725 w 3531775"/>
              <a:gd name="connsiteY2136" fmla="*/ 965152 h 2810796"/>
              <a:gd name="connsiteX2137" fmla="*/ 1889287 w 3531775"/>
              <a:gd name="connsiteY2137" fmla="*/ 1111647 h 2810796"/>
              <a:gd name="connsiteX2138" fmla="*/ 1997110 w 3531775"/>
              <a:gd name="connsiteY2138" fmla="*/ 1207183 h 2810796"/>
              <a:gd name="connsiteX2139" fmla="*/ 1997015 w 3531775"/>
              <a:gd name="connsiteY2139" fmla="*/ 1207373 h 2810796"/>
              <a:gd name="connsiteX2140" fmla="*/ 2007016 w 3531775"/>
              <a:gd name="connsiteY2140" fmla="*/ 1212421 h 2810796"/>
              <a:gd name="connsiteX2141" fmla="*/ 2068262 w 3531775"/>
              <a:gd name="connsiteY2141" fmla="*/ 1060974 h 2810796"/>
              <a:gd name="connsiteX2142" fmla="*/ 2068262 w 3531775"/>
              <a:gd name="connsiteY2142" fmla="*/ 1061260 h 2810796"/>
              <a:gd name="connsiteX2143" fmla="*/ 2069786 w 3531775"/>
              <a:gd name="connsiteY2143" fmla="*/ 1045829 h 2810796"/>
              <a:gd name="connsiteX2144" fmla="*/ 2069690 w 3531775"/>
              <a:gd name="connsiteY2144" fmla="*/ 1046305 h 2810796"/>
              <a:gd name="connsiteX2145" fmla="*/ 2108172 w 3531775"/>
              <a:gd name="connsiteY2145" fmla="*/ 975344 h 2810796"/>
              <a:gd name="connsiteX2146" fmla="*/ 2044544 w 3531775"/>
              <a:gd name="connsiteY2146" fmla="*/ 1035256 h 2810796"/>
              <a:gd name="connsiteX2147" fmla="*/ 2049212 w 3531775"/>
              <a:gd name="connsiteY2147" fmla="*/ 1074499 h 2810796"/>
              <a:gd name="connsiteX2148" fmla="*/ 1910147 w 3531775"/>
              <a:gd name="connsiteY2148" fmla="*/ 1122696 h 2810796"/>
              <a:gd name="connsiteX2149" fmla="*/ 1988537 w 3531775"/>
              <a:gd name="connsiteY2149" fmla="*/ 1060593 h 2810796"/>
              <a:gd name="connsiteX2150" fmla="*/ 2079025 w 3531775"/>
              <a:gd name="connsiteY2150" fmla="*/ 954008 h 2810796"/>
              <a:gd name="connsiteX2151" fmla="*/ 2034448 w 3531775"/>
              <a:gd name="connsiteY2151" fmla="*/ 926481 h 2810796"/>
              <a:gd name="connsiteX2152" fmla="*/ 1968725 w 3531775"/>
              <a:gd name="connsiteY2152" fmla="*/ 965152 h 2810796"/>
              <a:gd name="connsiteX2153" fmla="*/ 2001110 w 3531775"/>
              <a:gd name="connsiteY2153" fmla="*/ 930957 h 2810796"/>
              <a:gd name="connsiteX2154" fmla="*/ 2000539 w 3531775"/>
              <a:gd name="connsiteY2154" fmla="*/ 931719 h 2810796"/>
              <a:gd name="connsiteX2155" fmla="*/ 2003111 w 3531775"/>
              <a:gd name="connsiteY2155" fmla="*/ 933434 h 2810796"/>
              <a:gd name="connsiteX2156" fmla="*/ 2014350 w 3531775"/>
              <a:gd name="connsiteY2156" fmla="*/ 907716 h 2810796"/>
              <a:gd name="connsiteX2157" fmla="*/ 2006730 w 3531775"/>
              <a:gd name="connsiteY2157" fmla="*/ 899239 h 2810796"/>
              <a:gd name="connsiteX2158" fmla="*/ 2001110 w 3531775"/>
              <a:gd name="connsiteY2158" fmla="*/ 930957 h 2810796"/>
              <a:gd name="connsiteX2159" fmla="*/ 2211899 w 3531775"/>
              <a:gd name="connsiteY2159" fmla="*/ 822277 h 2810796"/>
              <a:gd name="connsiteX2160" fmla="*/ 1958248 w 3531775"/>
              <a:gd name="connsiteY2160" fmla="*/ 775224 h 2810796"/>
              <a:gd name="connsiteX2161" fmla="*/ 2211899 w 3531775"/>
              <a:gd name="connsiteY2161" fmla="*/ 822277 h 2810796"/>
              <a:gd name="connsiteX2162" fmla="*/ 1953295 w 3531775"/>
              <a:gd name="connsiteY2162" fmla="*/ 862854 h 2810796"/>
              <a:gd name="connsiteX2163" fmla="*/ 1978536 w 3531775"/>
              <a:gd name="connsiteY2163" fmla="*/ 860853 h 2810796"/>
              <a:gd name="connsiteX2164" fmla="*/ 1974155 w 3531775"/>
              <a:gd name="connsiteY2164" fmla="*/ 853710 h 2810796"/>
              <a:gd name="connsiteX2165" fmla="*/ 1967201 w 3531775"/>
              <a:gd name="connsiteY2165" fmla="*/ 849995 h 2810796"/>
              <a:gd name="connsiteX2166" fmla="*/ 1965392 w 3531775"/>
              <a:gd name="connsiteY2166" fmla="*/ 849519 h 2810796"/>
              <a:gd name="connsiteX2167" fmla="*/ 1961582 w 3531775"/>
              <a:gd name="connsiteY2167" fmla="*/ 857234 h 2810796"/>
              <a:gd name="connsiteX2168" fmla="*/ 1960343 w 3531775"/>
              <a:gd name="connsiteY2168" fmla="*/ 851614 h 2810796"/>
              <a:gd name="connsiteX2169" fmla="*/ 1957676 w 3531775"/>
              <a:gd name="connsiteY2169" fmla="*/ 846280 h 2810796"/>
              <a:gd name="connsiteX2170" fmla="*/ 1953104 w 3531775"/>
              <a:gd name="connsiteY2170" fmla="*/ 848280 h 2810796"/>
              <a:gd name="connsiteX2171" fmla="*/ 1954533 w 3531775"/>
              <a:gd name="connsiteY2171" fmla="*/ 841422 h 2810796"/>
              <a:gd name="connsiteX2172" fmla="*/ 1953295 w 3531775"/>
              <a:gd name="connsiteY2172" fmla="*/ 862854 h 2810796"/>
              <a:gd name="connsiteX2173" fmla="*/ 1953295 w 3531775"/>
              <a:gd name="connsiteY2173" fmla="*/ 828849 h 2810796"/>
              <a:gd name="connsiteX2174" fmla="*/ 1959772 w 3531775"/>
              <a:gd name="connsiteY2174" fmla="*/ 827897 h 2810796"/>
              <a:gd name="connsiteX2175" fmla="*/ 1955390 w 3531775"/>
              <a:gd name="connsiteY2175" fmla="*/ 819134 h 2810796"/>
              <a:gd name="connsiteX2176" fmla="*/ 1953104 w 3531775"/>
              <a:gd name="connsiteY2176" fmla="*/ 814467 h 2810796"/>
              <a:gd name="connsiteX2177" fmla="*/ 1950056 w 3531775"/>
              <a:gd name="connsiteY2177" fmla="*/ 808085 h 2810796"/>
              <a:gd name="connsiteX2178" fmla="*/ 1947770 w 3531775"/>
              <a:gd name="connsiteY2178" fmla="*/ 803132 h 2810796"/>
              <a:gd name="connsiteX2179" fmla="*/ 1940055 w 3531775"/>
              <a:gd name="connsiteY2179" fmla="*/ 785130 h 2810796"/>
              <a:gd name="connsiteX2180" fmla="*/ 1953295 w 3531775"/>
              <a:gd name="connsiteY2180" fmla="*/ 828849 h 2810796"/>
              <a:gd name="connsiteX2181" fmla="*/ 1910337 w 3531775"/>
              <a:gd name="connsiteY2181" fmla="*/ 873998 h 2810796"/>
              <a:gd name="connsiteX2182" fmla="*/ 1938912 w 3531775"/>
              <a:gd name="connsiteY2182" fmla="*/ 886666 h 2810796"/>
              <a:gd name="connsiteX2183" fmla="*/ 1934245 w 3531775"/>
              <a:gd name="connsiteY2183" fmla="*/ 883809 h 2810796"/>
              <a:gd name="connsiteX2184" fmla="*/ 1930149 w 3531775"/>
              <a:gd name="connsiteY2184" fmla="*/ 876474 h 2810796"/>
              <a:gd name="connsiteX2185" fmla="*/ 1928816 w 3531775"/>
              <a:gd name="connsiteY2185" fmla="*/ 874855 h 2810796"/>
              <a:gd name="connsiteX2186" fmla="*/ 1920910 w 3531775"/>
              <a:gd name="connsiteY2186" fmla="*/ 876760 h 2810796"/>
              <a:gd name="connsiteX2187" fmla="*/ 1923196 w 3531775"/>
              <a:gd name="connsiteY2187" fmla="*/ 872474 h 2810796"/>
              <a:gd name="connsiteX2188" fmla="*/ 1924244 w 3531775"/>
              <a:gd name="connsiteY2188" fmla="*/ 867235 h 2810796"/>
              <a:gd name="connsiteX2189" fmla="*/ 1919100 w 3531775"/>
              <a:gd name="connsiteY2189" fmla="*/ 865140 h 2810796"/>
              <a:gd name="connsiteX2190" fmla="*/ 1924625 w 3531775"/>
              <a:gd name="connsiteY2190" fmla="*/ 861996 h 2810796"/>
              <a:gd name="connsiteX2191" fmla="*/ 1910337 w 3531775"/>
              <a:gd name="connsiteY2191" fmla="*/ 873998 h 2810796"/>
              <a:gd name="connsiteX2192" fmla="*/ 1917195 w 3531775"/>
              <a:gd name="connsiteY2192" fmla="*/ 843804 h 2810796"/>
              <a:gd name="connsiteX2193" fmla="*/ 1930530 w 3531775"/>
              <a:gd name="connsiteY2193" fmla="*/ 831993 h 2810796"/>
              <a:gd name="connsiteX2194" fmla="*/ 1924053 w 3531775"/>
              <a:gd name="connsiteY2194" fmla="*/ 823896 h 2810796"/>
              <a:gd name="connsiteX2195" fmla="*/ 1915385 w 3531775"/>
              <a:gd name="connsiteY2195" fmla="*/ 827230 h 2810796"/>
              <a:gd name="connsiteX2196" fmla="*/ 1912623 w 3531775"/>
              <a:gd name="connsiteY2196" fmla="*/ 827325 h 2810796"/>
              <a:gd name="connsiteX2197" fmla="*/ 1914623 w 3531775"/>
              <a:gd name="connsiteY2197" fmla="*/ 820944 h 2810796"/>
              <a:gd name="connsiteX2198" fmla="*/ 1914814 w 3531775"/>
              <a:gd name="connsiteY2198" fmla="*/ 813895 h 2810796"/>
              <a:gd name="connsiteX2199" fmla="*/ 1907956 w 3531775"/>
              <a:gd name="connsiteY2199" fmla="*/ 812847 h 2810796"/>
              <a:gd name="connsiteX2200" fmla="*/ 1914147 w 3531775"/>
              <a:gd name="connsiteY2200" fmla="*/ 806942 h 2810796"/>
              <a:gd name="connsiteX2201" fmla="*/ 1912718 w 3531775"/>
              <a:gd name="connsiteY2201" fmla="*/ 797893 h 2810796"/>
              <a:gd name="connsiteX2202" fmla="*/ 1917195 w 3531775"/>
              <a:gd name="connsiteY2202" fmla="*/ 843804 h 2810796"/>
              <a:gd name="connsiteX2203" fmla="*/ 1884524 w 3531775"/>
              <a:gd name="connsiteY2203" fmla="*/ 915432 h 2810796"/>
              <a:gd name="connsiteX2204" fmla="*/ 1901479 w 3531775"/>
              <a:gd name="connsiteY2204" fmla="*/ 907716 h 2810796"/>
              <a:gd name="connsiteX2205" fmla="*/ 1888715 w 3531775"/>
              <a:gd name="connsiteY2205" fmla="*/ 899525 h 2810796"/>
              <a:gd name="connsiteX2206" fmla="*/ 1879381 w 3531775"/>
              <a:gd name="connsiteY2206" fmla="*/ 900668 h 2810796"/>
              <a:gd name="connsiteX2207" fmla="*/ 1880524 w 3531775"/>
              <a:gd name="connsiteY2207" fmla="*/ 888762 h 2810796"/>
              <a:gd name="connsiteX2208" fmla="*/ 1874333 w 3531775"/>
              <a:gd name="connsiteY2208" fmla="*/ 887619 h 2810796"/>
              <a:gd name="connsiteX2209" fmla="*/ 1879571 w 3531775"/>
              <a:gd name="connsiteY2209" fmla="*/ 882570 h 2810796"/>
              <a:gd name="connsiteX2210" fmla="*/ 1877762 w 3531775"/>
              <a:gd name="connsiteY2210" fmla="*/ 874379 h 2810796"/>
              <a:gd name="connsiteX2211" fmla="*/ 1867951 w 3531775"/>
              <a:gd name="connsiteY2211" fmla="*/ 878665 h 2810796"/>
              <a:gd name="connsiteX2212" fmla="*/ 1884524 w 3531775"/>
              <a:gd name="connsiteY2212" fmla="*/ 915432 h 2810796"/>
              <a:gd name="connsiteX2213" fmla="*/ 1854044 w 3531775"/>
              <a:gd name="connsiteY2213" fmla="*/ 934863 h 2810796"/>
              <a:gd name="connsiteX2214" fmla="*/ 1869951 w 3531775"/>
              <a:gd name="connsiteY2214" fmla="*/ 931815 h 2810796"/>
              <a:gd name="connsiteX2215" fmla="*/ 1865093 w 3531775"/>
              <a:gd name="connsiteY2215" fmla="*/ 929148 h 2810796"/>
              <a:gd name="connsiteX2216" fmla="*/ 1860426 w 3531775"/>
              <a:gd name="connsiteY2216" fmla="*/ 922290 h 2810796"/>
              <a:gd name="connsiteX2217" fmla="*/ 1851282 w 3531775"/>
              <a:gd name="connsiteY2217" fmla="*/ 922575 h 2810796"/>
              <a:gd name="connsiteX2218" fmla="*/ 1853283 w 3531775"/>
              <a:gd name="connsiteY2218" fmla="*/ 918480 h 2810796"/>
              <a:gd name="connsiteX2219" fmla="*/ 1853854 w 3531775"/>
              <a:gd name="connsiteY2219" fmla="*/ 913527 h 2810796"/>
              <a:gd name="connsiteX2220" fmla="*/ 1848615 w 3531775"/>
              <a:gd name="connsiteY2220" fmla="*/ 911622 h 2810796"/>
              <a:gd name="connsiteX2221" fmla="*/ 1853759 w 3531775"/>
              <a:gd name="connsiteY2221" fmla="*/ 908478 h 2810796"/>
              <a:gd name="connsiteX2222" fmla="*/ 1853378 w 3531775"/>
              <a:gd name="connsiteY2222" fmla="*/ 901811 h 2810796"/>
              <a:gd name="connsiteX2223" fmla="*/ 1844329 w 3531775"/>
              <a:gd name="connsiteY2223" fmla="*/ 903525 h 2810796"/>
              <a:gd name="connsiteX2224" fmla="*/ 1854044 w 3531775"/>
              <a:gd name="connsiteY2224" fmla="*/ 934863 h 2810796"/>
              <a:gd name="connsiteX2225" fmla="*/ 1829660 w 3531775"/>
              <a:gd name="connsiteY2225" fmla="*/ 967248 h 2810796"/>
              <a:gd name="connsiteX2226" fmla="*/ 1840614 w 3531775"/>
              <a:gd name="connsiteY2226" fmla="*/ 956865 h 2810796"/>
              <a:gd name="connsiteX2227" fmla="*/ 1827851 w 3531775"/>
              <a:gd name="connsiteY2227" fmla="*/ 951341 h 2810796"/>
              <a:gd name="connsiteX2228" fmla="*/ 1822707 w 3531775"/>
              <a:gd name="connsiteY2228" fmla="*/ 955437 h 2810796"/>
              <a:gd name="connsiteX2229" fmla="*/ 1820707 w 3531775"/>
              <a:gd name="connsiteY2229" fmla="*/ 956008 h 2810796"/>
              <a:gd name="connsiteX2230" fmla="*/ 1817754 w 3531775"/>
              <a:gd name="connsiteY2230" fmla="*/ 945531 h 2810796"/>
              <a:gd name="connsiteX2231" fmla="*/ 1812515 w 3531775"/>
              <a:gd name="connsiteY2231" fmla="*/ 946102 h 2810796"/>
              <a:gd name="connsiteX2232" fmla="*/ 1815087 w 3531775"/>
              <a:gd name="connsiteY2232" fmla="*/ 940387 h 2810796"/>
              <a:gd name="connsiteX2233" fmla="*/ 1806896 w 3531775"/>
              <a:gd name="connsiteY2233" fmla="*/ 936006 h 2810796"/>
              <a:gd name="connsiteX2234" fmla="*/ 1829660 w 3531775"/>
              <a:gd name="connsiteY2234" fmla="*/ 967248 h 2810796"/>
              <a:gd name="connsiteX2235" fmla="*/ 1812515 w 3531775"/>
              <a:gd name="connsiteY2235" fmla="*/ 1001347 h 2810796"/>
              <a:gd name="connsiteX2236" fmla="*/ 1820135 w 3531775"/>
              <a:gd name="connsiteY2236" fmla="*/ 991536 h 2810796"/>
              <a:gd name="connsiteX2237" fmla="*/ 1807848 w 3531775"/>
              <a:gd name="connsiteY2237" fmla="*/ 988012 h 2810796"/>
              <a:gd name="connsiteX2238" fmla="*/ 1802419 w 3531775"/>
              <a:gd name="connsiteY2238" fmla="*/ 992679 h 2810796"/>
              <a:gd name="connsiteX2239" fmla="*/ 1797847 w 3531775"/>
              <a:gd name="connsiteY2239" fmla="*/ 984107 h 2810796"/>
              <a:gd name="connsiteX2240" fmla="*/ 1793275 w 3531775"/>
              <a:gd name="connsiteY2240" fmla="*/ 985155 h 2810796"/>
              <a:gd name="connsiteX2241" fmla="*/ 1794513 w 3531775"/>
              <a:gd name="connsiteY2241" fmla="*/ 980011 h 2810796"/>
              <a:gd name="connsiteX2242" fmla="*/ 1786512 w 3531775"/>
              <a:gd name="connsiteY2242" fmla="*/ 977154 h 2810796"/>
              <a:gd name="connsiteX2243" fmla="*/ 1812515 w 3531775"/>
              <a:gd name="connsiteY2243" fmla="*/ 1001347 h 2810796"/>
              <a:gd name="connsiteX2244" fmla="*/ 1811754 w 3531775"/>
              <a:gd name="connsiteY2244" fmla="*/ 1133935 h 2810796"/>
              <a:gd name="connsiteX2245" fmla="*/ 1802895 w 3531775"/>
              <a:gd name="connsiteY2245" fmla="*/ 1132506 h 2810796"/>
              <a:gd name="connsiteX2246" fmla="*/ 1794132 w 3531775"/>
              <a:gd name="connsiteY2246" fmla="*/ 1136316 h 2810796"/>
              <a:gd name="connsiteX2247" fmla="*/ 1794227 w 3531775"/>
              <a:gd name="connsiteY2247" fmla="*/ 1142889 h 2810796"/>
              <a:gd name="connsiteX2248" fmla="*/ 1789084 w 3531775"/>
              <a:gd name="connsiteY2248" fmla="*/ 1143365 h 2810796"/>
              <a:gd name="connsiteX2249" fmla="*/ 1782988 w 3531775"/>
              <a:gd name="connsiteY2249" fmla="*/ 1141841 h 2810796"/>
              <a:gd name="connsiteX2250" fmla="*/ 1780130 w 3531775"/>
              <a:gd name="connsiteY2250" fmla="*/ 1146794 h 2810796"/>
              <a:gd name="connsiteX2251" fmla="*/ 1777083 w 3531775"/>
              <a:gd name="connsiteY2251" fmla="*/ 1141460 h 2810796"/>
              <a:gd name="connsiteX2252" fmla="*/ 1769177 w 3531775"/>
              <a:gd name="connsiteY2252" fmla="*/ 1141269 h 2810796"/>
              <a:gd name="connsiteX2253" fmla="*/ 1811754 w 3531775"/>
              <a:gd name="connsiteY2253" fmla="*/ 1133935 h 2810796"/>
              <a:gd name="connsiteX2254" fmla="*/ 1831946 w 3531775"/>
              <a:gd name="connsiteY2254" fmla="*/ 1176893 h 2810796"/>
              <a:gd name="connsiteX2255" fmla="*/ 1828136 w 3531775"/>
              <a:gd name="connsiteY2255" fmla="*/ 1170511 h 2810796"/>
              <a:gd name="connsiteX2256" fmla="*/ 1824517 w 3531775"/>
              <a:gd name="connsiteY2256" fmla="*/ 1174988 h 2810796"/>
              <a:gd name="connsiteX2257" fmla="*/ 1816611 w 3531775"/>
              <a:gd name="connsiteY2257" fmla="*/ 1178703 h 2810796"/>
              <a:gd name="connsiteX2258" fmla="*/ 1816135 w 3531775"/>
              <a:gd name="connsiteY2258" fmla="*/ 1185751 h 2810796"/>
              <a:gd name="connsiteX2259" fmla="*/ 1811468 w 3531775"/>
              <a:gd name="connsiteY2259" fmla="*/ 1185370 h 2810796"/>
              <a:gd name="connsiteX2260" fmla="*/ 1806515 w 3531775"/>
              <a:gd name="connsiteY2260" fmla="*/ 1184132 h 2810796"/>
              <a:gd name="connsiteX2261" fmla="*/ 1803562 w 3531775"/>
              <a:gd name="connsiteY2261" fmla="*/ 1189180 h 2810796"/>
              <a:gd name="connsiteX2262" fmla="*/ 1801466 w 3531775"/>
              <a:gd name="connsiteY2262" fmla="*/ 1183465 h 2810796"/>
              <a:gd name="connsiteX2263" fmla="*/ 1794513 w 3531775"/>
              <a:gd name="connsiteY2263" fmla="*/ 1182989 h 2810796"/>
              <a:gd name="connsiteX2264" fmla="*/ 1831946 w 3531775"/>
              <a:gd name="connsiteY2264" fmla="*/ 1176893 h 2810796"/>
              <a:gd name="connsiteX2265" fmla="*/ 1854521 w 3531775"/>
              <a:gd name="connsiteY2265" fmla="*/ 1202039 h 2810796"/>
              <a:gd name="connsiteX2266" fmla="*/ 1847663 w 3531775"/>
              <a:gd name="connsiteY2266" fmla="*/ 1199086 h 2810796"/>
              <a:gd name="connsiteX2267" fmla="*/ 1846520 w 3531775"/>
              <a:gd name="connsiteY2267" fmla="*/ 1203754 h 2810796"/>
              <a:gd name="connsiteX2268" fmla="*/ 1841090 w 3531775"/>
              <a:gd name="connsiteY2268" fmla="*/ 1209754 h 2810796"/>
              <a:gd name="connsiteX2269" fmla="*/ 1844424 w 3531775"/>
              <a:gd name="connsiteY2269" fmla="*/ 1216898 h 2810796"/>
              <a:gd name="connsiteX2270" fmla="*/ 1839662 w 3531775"/>
              <a:gd name="connsiteY2270" fmla="*/ 1216803 h 2810796"/>
              <a:gd name="connsiteX2271" fmla="*/ 1834518 w 3531775"/>
              <a:gd name="connsiteY2271" fmla="*/ 1218041 h 2810796"/>
              <a:gd name="connsiteX2272" fmla="*/ 1834328 w 3531775"/>
              <a:gd name="connsiteY2272" fmla="*/ 1222899 h 2810796"/>
              <a:gd name="connsiteX2273" fmla="*/ 1829565 w 3531775"/>
              <a:gd name="connsiteY2273" fmla="*/ 1219755 h 2810796"/>
              <a:gd name="connsiteX2274" fmla="*/ 1823183 w 3531775"/>
              <a:gd name="connsiteY2274" fmla="*/ 1222422 h 2810796"/>
              <a:gd name="connsiteX2275" fmla="*/ 1854521 w 3531775"/>
              <a:gd name="connsiteY2275" fmla="*/ 1202039 h 2810796"/>
              <a:gd name="connsiteX2276" fmla="*/ 1879476 w 3531775"/>
              <a:gd name="connsiteY2276" fmla="*/ 1231376 h 2810796"/>
              <a:gd name="connsiteX2277" fmla="*/ 1874237 w 3531775"/>
              <a:gd name="connsiteY2277" fmla="*/ 1226233 h 2810796"/>
              <a:gd name="connsiteX2278" fmla="*/ 1872142 w 3531775"/>
              <a:gd name="connsiteY2278" fmla="*/ 1231090 h 2810796"/>
              <a:gd name="connsiteX2279" fmla="*/ 1866046 w 3531775"/>
              <a:gd name="connsiteY2279" fmla="*/ 1236138 h 2810796"/>
              <a:gd name="connsiteX2280" fmla="*/ 1867284 w 3531775"/>
              <a:gd name="connsiteY2280" fmla="*/ 1244806 h 2810796"/>
              <a:gd name="connsiteX2281" fmla="*/ 1858426 w 3531775"/>
              <a:gd name="connsiteY2281" fmla="*/ 1243187 h 2810796"/>
              <a:gd name="connsiteX2282" fmla="*/ 1856997 w 3531775"/>
              <a:gd name="connsiteY2282" fmla="*/ 1248426 h 2810796"/>
              <a:gd name="connsiteX2283" fmla="*/ 1853568 w 3531775"/>
              <a:gd name="connsiteY2283" fmla="*/ 1243663 h 2810796"/>
              <a:gd name="connsiteX2284" fmla="*/ 1847186 w 3531775"/>
              <a:gd name="connsiteY2284" fmla="*/ 1244711 h 2810796"/>
              <a:gd name="connsiteX2285" fmla="*/ 1879476 w 3531775"/>
              <a:gd name="connsiteY2285" fmla="*/ 1231376 h 2810796"/>
              <a:gd name="connsiteX2286" fmla="*/ 1914242 w 3531775"/>
              <a:gd name="connsiteY2286" fmla="*/ 1263380 h 2810796"/>
              <a:gd name="connsiteX2287" fmla="*/ 1898240 w 3531775"/>
              <a:gd name="connsiteY2287" fmla="*/ 1256998 h 2810796"/>
              <a:gd name="connsiteX2288" fmla="*/ 1898621 w 3531775"/>
              <a:gd name="connsiteY2288" fmla="*/ 1270429 h 2810796"/>
              <a:gd name="connsiteX2289" fmla="*/ 1904908 w 3531775"/>
              <a:gd name="connsiteY2289" fmla="*/ 1275953 h 2810796"/>
              <a:gd name="connsiteX2290" fmla="*/ 1894526 w 3531775"/>
              <a:gd name="connsiteY2290" fmla="*/ 1282430 h 2810796"/>
              <a:gd name="connsiteX2291" fmla="*/ 1897193 w 3531775"/>
              <a:gd name="connsiteY2291" fmla="*/ 1287288 h 2810796"/>
              <a:gd name="connsiteX2292" fmla="*/ 1889954 w 3531775"/>
              <a:gd name="connsiteY2292" fmla="*/ 1286907 h 2810796"/>
              <a:gd name="connsiteX2293" fmla="*/ 1884429 w 3531775"/>
              <a:gd name="connsiteY2293" fmla="*/ 1293098 h 2810796"/>
              <a:gd name="connsiteX2294" fmla="*/ 1893764 w 3531775"/>
              <a:gd name="connsiteY2294" fmla="*/ 1297099 h 2810796"/>
              <a:gd name="connsiteX2295" fmla="*/ 1914242 w 3531775"/>
              <a:gd name="connsiteY2295" fmla="*/ 1263380 h 2810796"/>
              <a:gd name="connsiteX2296" fmla="*/ 1920719 w 3531775"/>
              <a:gd name="connsiteY2296" fmla="*/ 1305195 h 2810796"/>
              <a:gd name="connsiteX2297" fmla="*/ 1912052 w 3531775"/>
              <a:gd name="connsiteY2297" fmla="*/ 1300051 h 2810796"/>
              <a:gd name="connsiteX2298" fmla="*/ 1911099 w 3531775"/>
              <a:gd name="connsiteY2298" fmla="*/ 1306528 h 2810796"/>
              <a:gd name="connsiteX2299" fmla="*/ 1905003 w 3531775"/>
              <a:gd name="connsiteY2299" fmla="*/ 1314243 h 2810796"/>
              <a:gd name="connsiteX2300" fmla="*/ 1909766 w 3531775"/>
              <a:gd name="connsiteY2300" fmla="*/ 1324721 h 2810796"/>
              <a:gd name="connsiteX2301" fmla="*/ 1897574 w 3531775"/>
              <a:gd name="connsiteY2301" fmla="*/ 1324721 h 2810796"/>
              <a:gd name="connsiteX2302" fmla="*/ 1897764 w 3531775"/>
              <a:gd name="connsiteY2302" fmla="*/ 1331484 h 2810796"/>
              <a:gd name="connsiteX2303" fmla="*/ 1891478 w 3531775"/>
              <a:gd name="connsiteY2303" fmla="*/ 1326340 h 2810796"/>
              <a:gd name="connsiteX2304" fmla="*/ 1883572 w 3531775"/>
              <a:gd name="connsiteY2304" fmla="*/ 1329293 h 2810796"/>
              <a:gd name="connsiteX2305" fmla="*/ 1920719 w 3531775"/>
              <a:gd name="connsiteY2305" fmla="*/ 1305195 h 2810796"/>
              <a:gd name="connsiteX2306" fmla="*/ 1961963 w 3531775"/>
              <a:gd name="connsiteY2306" fmla="*/ 1285192 h 2810796"/>
              <a:gd name="connsiteX2307" fmla="*/ 1960915 w 3531775"/>
              <a:gd name="connsiteY2307" fmla="*/ 1282620 h 2810796"/>
              <a:gd name="connsiteX2308" fmla="*/ 1961010 w 3531775"/>
              <a:gd name="connsiteY2308" fmla="*/ 1282525 h 2810796"/>
              <a:gd name="connsiteX2309" fmla="*/ 1947008 w 3531775"/>
              <a:gd name="connsiteY2309" fmla="*/ 1270905 h 2810796"/>
              <a:gd name="connsiteX2310" fmla="*/ 1941960 w 3531775"/>
              <a:gd name="connsiteY2310" fmla="*/ 1282716 h 2810796"/>
              <a:gd name="connsiteX2311" fmla="*/ 1945675 w 3531775"/>
              <a:gd name="connsiteY2311" fmla="*/ 1290812 h 2810796"/>
              <a:gd name="connsiteX2312" fmla="*/ 1941198 w 3531775"/>
              <a:gd name="connsiteY2312" fmla="*/ 1290431 h 2810796"/>
              <a:gd name="connsiteX2313" fmla="*/ 1936626 w 3531775"/>
              <a:gd name="connsiteY2313" fmla="*/ 1291669 h 2810796"/>
              <a:gd name="connsiteX2314" fmla="*/ 1932245 w 3531775"/>
              <a:gd name="connsiteY2314" fmla="*/ 1293479 h 2810796"/>
              <a:gd name="connsiteX2315" fmla="*/ 1926530 w 3531775"/>
              <a:gd name="connsiteY2315" fmla="*/ 1296337 h 2810796"/>
              <a:gd name="connsiteX2316" fmla="*/ 1931102 w 3531775"/>
              <a:gd name="connsiteY2316" fmla="*/ 1303671 h 2810796"/>
              <a:gd name="connsiteX2317" fmla="*/ 1955867 w 3531775"/>
              <a:gd name="connsiteY2317" fmla="*/ 1301861 h 2810796"/>
              <a:gd name="connsiteX2318" fmla="*/ 1961963 w 3531775"/>
              <a:gd name="connsiteY2318" fmla="*/ 1285192 h 2810796"/>
              <a:gd name="connsiteX2319" fmla="*/ 1914909 w 3531775"/>
              <a:gd name="connsiteY2319" fmla="*/ 1386729 h 2810796"/>
              <a:gd name="connsiteX2320" fmla="*/ 1914909 w 3531775"/>
              <a:gd name="connsiteY2320" fmla="*/ 1386729 h 2810796"/>
              <a:gd name="connsiteX2321" fmla="*/ 1914909 w 3531775"/>
              <a:gd name="connsiteY2321" fmla="*/ 1386729 h 2810796"/>
              <a:gd name="connsiteX2322" fmla="*/ 1914909 w 3531775"/>
              <a:gd name="connsiteY2322" fmla="*/ 1386729 h 2810796"/>
              <a:gd name="connsiteX2323" fmla="*/ 1914909 w 3531775"/>
              <a:gd name="connsiteY2323" fmla="*/ 1386729 h 2810796"/>
              <a:gd name="connsiteX2324" fmla="*/ 1975012 w 3531775"/>
              <a:gd name="connsiteY2324" fmla="*/ 1327293 h 2810796"/>
              <a:gd name="connsiteX2325" fmla="*/ 1965106 w 3531775"/>
              <a:gd name="connsiteY2325" fmla="*/ 1327388 h 2810796"/>
              <a:gd name="connsiteX2326" fmla="*/ 1958534 w 3531775"/>
              <a:gd name="connsiteY2326" fmla="*/ 1334532 h 2810796"/>
              <a:gd name="connsiteX2327" fmla="*/ 1962725 w 3531775"/>
              <a:gd name="connsiteY2327" fmla="*/ 1345771 h 2810796"/>
              <a:gd name="connsiteX2328" fmla="*/ 1950437 w 3531775"/>
              <a:gd name="connsiteY2328" fmla="*/ 1344342 h 2810796"/>
              <a:gd name="connsiteX2329" fmla="*/ 1950152 w 3531775"/>
              <a:gd name="connsiteY2329" fmla="*/ 1351200 h 2810796"/>
              <a:gd name="connsiteX2330" fmla="*/ 1944246 w 3531775"/>
              <a:gd name="connsiteY2330" fmla="*/ 1345295 h 2810796"/>
              <a:gd name="connsiteX2331" fmla="*/ 1936150 w 3531775"/>
              <a:gd name="connsiteY2331" fmla="*/ 1347391 h 2810796"/>
              <a:gd name="connsiteX2332" fmla="*/ 1975012 w 3531775"/>
              <a:gd name="connsiteY2332" fmla="*/ 1327293 h 2810796"/>
              <a:gd name="connsiteX2333" fmla="*/ 1994443 w 3531775"/>
              <a:gd name="connsiteY2333" fmla="*/ 1291860 h 2810796"/>
              <a:gd name="connsiteX2334" fmla="*/ 1978250 w 3531775"/>
              <a:gd name="connsiteY2334" fmla="*/ 1294527 h 2810796"/>
              <a:gd name="connsiteX2335" fmla="*/ 1981584 w 3531775"/>
              <a:gd name="connsiteY2335" fmla="*/ 1297479 h 2810796"/>
              <a:gd name="connsiteX2336" fmla="*/ 1982918 w 3531775"/>
              <a:gd name="connsiteY2336" fmla="*/ 1304814 h 2810796"/>
              <a:gd name="connsiteX2337" fmla="*/ 1991490 w 3531775"/>
              <a:gd name="connsiteY2337" fmla="*/ 1304814 h 2810796"/>
              <a:gd name="connsiteX2338" fmla="*/ 1988061 w 3531775"/>
              <a:gd name="connsiteY2338" fmla="*/ 1309005 h 2810796"/>
              <a:gd name="connsiteX2339" fmla="*/ 1985585 w 3531775"/>
              <a:gd name="connsiteY2339" fmla="*/ 1314053 h 2810796"/>
              <a:gd name="connsiteX2340" fmla="*/ 1989776 w 3531775"/>
              <a:gd name="connsiteY2340" fmla="*/ 1316244 h 2810796"/>
              <a:gd name="connsiteX2341" fmla="*/ 1983775 w 3531775"/>
              <a:gd name="connsiteY2341" fmla="*/ 1319196 h 2810796"/>
              <a:gd name="connsiteX2342" fmla="*/ 1981870 w 3531775"/>
              <a:gd name="connsiteY2342" fmla="*/ 1326054 h 2810796"/>
              <a:gd name="connsiteX2343" fmla="*/ 1990919 w 3531775"/>
              <a:gd name="connsiteY2343" fmla="*/ 1324721 h 2810796"/>
              <a:gd name="connsiteX2344" fmla="*/ 1994443 w 3531775"/>
              <a:gd name="connsiteY2344" fmla="*/ 1291860 h 2810796"/>
              <a:gd name="connsiteX2345" fmla="*/ 2007778 w 3531775"/>
              <a:gd name="connsiteY2345" fmla="*/ 1345771 h 2810796"/>
              <a:gd name="connsiteX2346" fmla="*/ 1988537 w 3531775"/>
              <a:gd name="connsiteY2346" fmla="*/ 1336627 h 2810796"/>
              <a:gd name="connsiteX2347" fmla="*/ 1990633 w 3531775"/>
              <a:gd name="connsiteY2347" fmla="*/ 1342628 h 2810796"/>
              <a:gd name="connsiteX2348" fmla="*/ 1988442 w 3531775"/>
              <a:gd name="connsiteY2348" fmla="*/ 1352153 h 2810796"/>
              <a:gd name="connsiteX2349" fmla="*/ 1998062 w 3531775"/>
              <a:gd name="connsiteY2349" fmla="*/ 1358630 h 2810796"/>
              <a:gd name="connsiteX2350" fmla="*/ 1986537 w 3531775"/>
              <a:gd name="connsiteY2350" fmla="*/ 1364726 h 2810796"/>
              <a:gd name="connsiteX2351" fmla="*/ 1989966 w 3531775"/>
              <a:gd name="connsiteY2351" fmla="*/ 1370346 h 2810796"/>
              <a:gd name="connsiteX2352" fmla="*/ 1981584 w 3531775"/>
              <a:gd name="connsiteY2352" fmla="*/ 1369203 h 2810796"/>
              <a:gd name="connsiteX2353" fmla="*/ 1975583 w 3531775"/>
              <a:gd name="connsiteY2353" fmla="*/ 1375489 h 2810796"/>
              <a:gd name="connsiteX2354" fmla="*/ 1986442 w 3531775"/>
              <a:gd name="connsiteY2354" fmla="*/ 1380823 h 2810796"/>
              <a:gd name="connsiteX2355" fmla="*/ 2007778 w 3531775"/>
              <a:gd name="connsiteY2355" fmla="*/ 1345771 h 2810796"/>
              <a:gd name="connsiteX2356" fmla="*/ 2010826 w 3531775"/>
              <a:gd name="connsiteY2356" fmla="*/ 1406065 h 2810796"/>
              <a:gd name="connsiteX2357" fmla="*/ 1996919 w 3531775"/>
              <a:gd name="connsiteY2357" fmla="*/ 1392920 h 2810796"/>
              <a:gd name="connsiteX2358" fmla="*/ 1997396 w 3531775"/>
              <a:gd name="connsiteY2358" fmla="*/ 1398254 h 2810796"/>
              <a:gd name="connsiteX2359" fmla="*/ 1993395 w 3531775"/>
              <a:gd name="connsiteY2359" fmla="*/ 1405112 h 2810796"/>
              <a:gd name="connsiteX2360" fmla="*/ 1999777 w 3531775"/>
              <a:gd name="connsiteY2360" fmla="*/ 1413113 h 2810796"/>
              <a:gd name="connsiteX2361" fmla="*/ 1988823 w 3531775"/>
              <a:gd name="connsiteY2361" fmla="*/ 1414446 h 2810796"/>
              <a:gd name="connsiteX2362" fmla="*/ 1990252 w 3531775"/>
              <a:gd name="connsiteY2362" fmla="*/ 1419876 h 2810796"/>
              <a:gd name="connsiteX2363" fmla="*/ 1983775 w 3531775"/>
              <a:gd name="connsiteY2363" fmla="*/ 1416447 h 2810796"/>
              <a:gd name="connsiteX2364" fmla="*/ 1977393 w 3531775"/>
              <a:gd name="connsiteY2364" fmla="*/ 1419495 h 2810796"/>
              <a:gd name="connsiteX2365" fmla="*/ 2010826 w 3531775"/>
              <a:gd name="connsiteY2365" fmla="*/ 1406065 h 2810796"/>
              <a:gd name="connsiteX2366" fmla="*/ 2039496 w 3531775"/>
              <a:gd name="connsiteY2366" fmla="*/ 1315101 h 2810796"/>
              <a:gd name="connsiteX2367" fmla="*/ 2026828 w 3531775"/>
              <a:gd name="connsiteY2367" fmla="*/ 1304528 h 2810796"/>
              <a:gd name="connsiteX2368" fmla="*/ 2027590 w 3531775"/>
              <a:gd name="connsiteY2368" fmla="*/ 1309671 h 2810796"/>
              <a:gd name="connsiteX2369" fmla="*/ 2024542 w 3531775"/>
              <a:gd name="connsiteY2369" fmla="*/ 1317006 h 2810796"/>
              <a:gd name="connsiteX2370" fmla="*/ 2030543 w 3531775"/>
              <a:gd name="connsiteY2370" fmla="*/ 1323768 h 2810796"/>
              <a:gd name="connsiteX2371" fmla="*/ 2025780 w 3531775"/>
              <a:gd name="connsiteY2371" fmla="*/ 1324530 h 2810796"/>
              <a:gd name="connsiteX2372" fmla="*/ 2021208 w 3531775"/>
              <a:gd name="connsiteY2372" fmla="*/ 1326816 h 2810796"/>
              <a:gd name="connsiteX2373" fmla="*/ 2022827 w 3531775"/>
              <a:gd name="connsiteY2373" fmla="*/ 1331865 h 2810796"/>
              <a:gd name="connsiteX2374" fmla="*/ 2016922 w 3531775"/>
              <a:gd name="connsiteY2374" fmla="*/ 1329674 h 2810796"/>
              <a:gd name="connsiteX2375" fmla="*/ 2011588 w 3531775"/>
              <a:gd name="connsiteY2375" fmla="*/ 1333770 h 2810796"/>
              <a:gd name="connsiteX2376" fmla="*/ 2018541 w 3531775"/>
              <a:gd name="connsiteY2376" fmla="*/ 1339675 h 2810796"/>
              <a:gd name="connsiteX2377" fmla="*/ 2039496 w 3531775"/>
              <a:gd name="connsiteY2377" fmla="*/ 1315101 h 2810796"/>
              <a:gd name="connsiteX2378" fmla="*/ 2048450 w 3531775"/>
              <a:gd name="connsiteY2378" fmla="*/ 1358154 h 2810796"/>
              <a:gd name="connsiteX2379" fmla="*/ 2028257 w 3531775"/>
              <a:gd name="connsiteY2379" fmla="*/ 1350438 h 2810796"/>
              <a:gd name="connsiteX2380" fmla="*/ 2030924 w 3531775"/>
              <a:gd name="connsiteY2380" fmla="*/ 1356154 h 2810796"/>
              <a:gd name="connsiteX2381" fmla="*/ 2029495 w 3531775"/>
              <a:gd name="connsiteY2381" fmla="*/ 1365774 h 2810796"/>
              <a:gd name="connsiteX2382" fmla="*/ 2039687 w 3531775"/>
              <a:gd name="connsiteY2382" fmla="*/ 1371584 h 2810796"/>
              <a:gd name="connsiteX2383" fmla="*/ 2028638 w 3531775"/>
              <a:gd name="connsiteY2383" fmla="*/ 1378442 h 2810796"/>
              <a:gd name="connsiteX2384" fmla="*/ 2032543 w 3531775"/>
              <a:gd name="connsiteY2384" fmla="*/ 1383871 h 2810796"/>
              <a:gd name="connsiteX2385" fmla="*/ 2024066 w 3531775"/>
              <a:gd name="connsiteY2385" fmla="*/ 1383300 h 2810796"/>
              <a:gd name="connsiteX2386" fmla="*/ 2018541 w 3531775"/>
              <a:gd name="connsiteY2386" fmla="*/ 1390062 h 2810796"/>
              <a:gd name="connsiteX2387" fmla="*/ 2048450 w 3531775"/>
              <a:gd name="connsiteY2387" fmla="*/ 1358154 h 2810796"/>
              <a:gd name="connsiteX2388" fmla="*/ 2084930 w 3531775"/>
              <a:gd name="connsiteY2388" fmla="*/ 1329007 h 2810796"/>
              <a:gd name="connsiteX2389" fmla="*/ 2067119 w 3531775"/>
              <a:gd name="connsiteY2389" fmla="*/ 1320530 h 2810796"/>
              <a:gd name="connsiteX2390" fmla="*/ 2069024 w 3531775"/>
              <a:gd name="connsiteY2390" fmla="*/ 1334913 h 2810796"/>
              <a:gd name="connsiteX2391" fmla="*/ 2076263 w 3531775"/>
              <a:gd name="connsiteY2391" fmla="*/ 1341295 h 2810796"/>
              <a:gd name="connsiteX2392" fmla="*/ 2065880 w 3531775"/>
              <a:gd name="connsiteY2392" fmla="*/ 1347200 h 2810796"/>
              <a:gd name="connsiteX2393" fmla="*/ 2069024 w 3531775"/>
              <a:gd name="connsiteY2393" fmla="*/ 1352534 h 2810796"/>
              <a:gd name="connsiteX2394" fmla="*/ 2061499 w 3531775"/>
              <a:gd name="connsiteY2394" fmla="*/ 1351486 h 2810796"/>
              <a:gd name="connsiteX2395" fmla="*/ 2056165 w 3531775"/>
              <a:gd name="connsiteY2395" fmla="*/ 1357487 h 2810796"/>
              <a:gd name="connsiteX2396" fmla="*/ 2084930 w 3531775"/>
              <a:gd name="connsiteY2396" fmla="*/ 1329007 h 2810796"/>
              <a:gd name="connsiteX2397" fmla="*/ 2079977 w 3531775"/>
              <a:gd name="connsiteY2397" fmla="*/ 1374061 h 2810796"/>
              <a:gd name="connsiteX2398" fmla="*/ 2066928 w 3531775"/>
              <a:gd name="connsiteY2398" fmla="*/ 1378156 h 2810796"/>
              <a:gd name="connsiteX2399" fmla="*/ 2071786 w 3531775"/>
              <a:gd name="connsiteY2399" fmla="*/ 1383871 h 2810796"/>
              <a:gd name="connsiteX2400" fmla="*/ 2072834 w 3531775"/>
              <a:gd name="connsiteY2400" fmla="*/ 1395206 h 2810796"/>
              <a:gd name="connsiteX2401" fmla="*/ 2086550 w 3531775"/>
              <a:gd name="connsiteY2401" fmla="*/ 1398825 h 2810796"/>
              <a:gd name="connsiteX2402" fmla="*/ 2075405 w 3531775"/>
              <a:gd name="connsiteY2402" fmla="*/ 1409875 h 2810796"/>
              <a:gd name="connsiteX2403" fmla="*/ 2081597 w 3531775"/>
              <a:gd name="connsiteY2403" fmla="*/ 1414828 h 2810796"/>
              <a:gd name="connsiteX2404" fmla="*/ 2071405 w 3531775"/>
              <a:gd name="connsiteY2404" fmla="*/ 1416637 h 2810796"/>
              <a:gd name="connsiteX2405" fmla="*/ 2066928 w 3531775"/>
              <a:gd name="connsiteY2405" fmla="*/ 1425781 h 2810796"/>
              <a:gd name="connsiteX2406" fmla="*/ 2079977 w 3531775"/>
              <a:gd name="connsiteY2406" fmla="*/ 1374061 h 2810796"/>
              <a:gd name="connsiteX2407" fmla="*/ 2123030 w 3531775"/>
              <a:gd name="connsiteY2407" fmla="*/ 1341961 h 2810796"/>
              <a:gd name="connsiteX2408" fmla="*/ 2108934 w 3531775"/>
              <a:gd name="connsiteY2408" fmla="*/ 1331198 h 2810796"/>
              <a:gd name="connsiteX2409" fmla="*/ 2109981 w 3531775"/>
              <a:gd name="connsiteY2409" fmla="*/ 1336437 h 2810796"/>
              <a:gd name="connsiteX2410" fmla="*/ 2107219 w 3531775"/>
              <a:gd name="connsiteY2410" fmla="*/ 1343771 h 2810796"/>
              <a:gd name="connsiteX2411" fmla="*/ 2113886 w 3531775"/>
              <a:gd name="connsiteY2411" fmla="*/ 1350629 h 2810796"/>
              <a:gd name="connsiteX2412" fmla="*/ 2104266 w 3531775"/>
              <a:gd name="connsiteY2412" fmla="*/ 1353582 h 2810796"/>
              <a:gd name="connsiteX2413" fmla="*/ 2106171 w 3531775"/>
              <a:gd name="connsiteY2413" fmla="*/ 1358725 h 2810796"/>
              <a:gd name="connsiteX2414" fmla="*/ 2099980 w 3531775"/>
              <a:gd name="connsiteY2414" fmla="*/ 1356344 h 2810796"/>
              <a:gd name="connsiteX2415" fmla="*/ 2094646 w 3531775"/>
              <a:gd name="connsiteY2415" fmla="*/ 1360440 h 2810796"/>
              <a:gd name="connsiteX2416" fmla="*/ 2123030 w 3531775"/>
              <a:gd name="connsiteY2416" fmla="*/ 1341961 h 2810796"/>
              <a:gd name="connsiteX2417" fmla="*/ 2141414 w 3531775"/>
              <a:gd name="connsiteY2417" fmla="*/ 1374727 h 2810796"/>
              <a:gd name="connsiteX2418" fmla="*/ 2123983 w 3531775"/>
              <a:gd name="connsiteY2418" fmla="*/ 1380728 h 2810796"/>
              <a:gd name="connsiteX2419" fmla="*/ 2126650 w 3531775"/>
              <a:gd name="connsiteY2419" fmla="*/ 1389967 h 2810796"/>
              <a:gd name="connsiteX2420" fmla="*/ 2127793 w 3531775"/>
              <a:gd name="connsiteY2420" fmla="*/ 1392063 h 2810796"/>
              <a:gd name="connsiteX2421" fmla="*/ 2136080 w 3531775"/>
              <a:gd name="connsiteY2421" fmla="*/ 1389777 h 2810796"/>
              <a:gd name="connsiteX2422" fmla="*/ 2138651 w 3531775"/>
              <a:gd name="connsiteY2422" fmla="*/ 1390634 h 2810796"/>
              <a:gd name="connsiteX2423" fmla="*/ 2134175 w 3531775"/>
              <a:gd name="connsiteY2423" fmla="*/ 1395492 h 2810796"/>
              <a:gd name="connsiteX2424" fmla="*/ 2131127 w 3531775"/>
              <a:gd name="connsiteY2424" fmla="*/ 1401588 h 2810796"/>
              <a:gd name="connsiteX2425" fmla="*/ 2137032 w 3531775"/>
              <a:gd name="connsiteY2425" fmla="*/ 1404731 h 2810796"/>
              <a:gd name="connsiteX2426" fmla="*/ 2128936 w 3531775"/>
              <a:gd name="connsiteY2426" fmla="*/ 1407874 h 2810796"/>
              <a:gd name="connsiteX2427" fmla="*/ 2126745 w 3531775"/>
              <a:gd name="connsiteY2427" fmla="*/ 1416256 h 2810796"/>
              <a:gd name="connsiteX2428" fmla="*/ 2141414 w 3531775"/>
              <a:gd name="connsiteY2428" fmla="*/ 1374727 h 2810796"/>
              <a:gd name="connsiteX2429" fmla="*/ 2172465 w 3531775"/>
              <a:gd name="connsiteY2429" fmla="*/ 1345009 h 2810796"/>
              <a:gd name="connsiteX2430" fmla="*/ 2157035 w 3531775"/>
              <a:gd name="connsiteY2430" fmla="*/ 1345771 h 2810796"/>
              <a:gd name="connsiteX2431" fmla="*/ 2157225 w 3531775"/>
              <a:gd name="connsiteY2431" fmla="*/ 1354249 h 2810796"/>
              <a:gd name="connsiteX2432" fmla="*/ 2157701 w 3531775"/>
              <a:gd name="connsiteY2432" fmla="*/ 1356249 h 2810796"/>
              <a:gd name="connsiteX2433" fmla="*/ 2164845 w 3531775"/>
              <a:gd name="connsiteY2433" fmla="*/ 1356439 h 2810796"/>
              <a:gd name="connsiteX2434" fmla="*/ 2162083 w 3531775"/>
              <a:gd name="connsiteY2434" fmla="*/ 1360821 h 2810796"/>
              <a:gd name="connsiteX2435" fmla="*/ 2158273 w 3531775"/>
              <a:gd name="connsiteY2435" fmla="*/ 1365202 h 2810796"/>
              <a:gd name="connsiteX2436" fmla="*/ 2162369 w 3531775"/>
              <a:gd name="connsiteY2436" fmla="*/ 1369298 h 2810796"/>
              <a:gd name="connsiteX2437" fmla="*/ 2155130 w 3531775"/>
              <a:gd name="connsiteY2437" fmla="*/ 1369965 h 2810796"/>
              <a:gd name="connsiteX2438" fmla="*/ 2151510 w 3531775"/>
              <a:gd name="connsiteY2438" fmla="*/ 1376442 h 2810796"/>
              <a:gd name="connsiteX2439" fmla="*/ 2172465 w 3531775"/>
              <a:gd name="connsiteY2439" fmla="*/ 1345009 h 2810796"/>
              <a:gd name="connsiteX2440" fmla="*/ 2194277 w 3531775"/>
              <a:gd name="connsiteY2440" fmla="*/ 1374822 h 2810796"/>
              <a:gd name="connsiteX2441" fmla="*/ 2182943 w 3531775"/>
              <a:gd name="connsiteY2441" fmla="*/ 1377870 h 2810796"/>
              <a:gd name="connsiteX2442" fmla="*/ 2187039 w 3531775"/>
              <a:gd name="connsiteY2442" fmla="*/ 1382919 h 2810796"/>
              <a:gd name="connsiteX2443" fmla="*/ 2187705 w 3531775"/>
              <a:gd name="connsiteY2443" fmla="*/ 1392539 h 2810796"/>
              <a:gd name="connsiteX2444" fmla="*/ 2199326 w 3531775"/>
              <a:gd name="connsiteY2444" fmla="*/ 1396158 h 2810796"/>
              <a:gd name="connsiteX2445" fmla="*/ 2193897 w 3531775"/>
              <a:gd name="connsiteY2445" fmla="*/ 1399778 h 2810796"/>
              <a:gd name="connsiteX2446" fmla="*/ 2189515 w 3531775"/>
              <a:gd name="connsiteY2446" fmla="*/ 1404921 h 2810796"/>
              <a:gd name="connsiteX2447" fmla="*/ 2194659 w 3531775"/>
              <a:gd name="connsiteY2447" fmla="*/ 1409398 h 2810796"/>
              <a:gd name="connsiteX2448" fmla="*/ 2185991 w 3531775"/>
              <a:gd name="connsiteY2448" fmla="*/ 1410541 h 2810796"/>
              <a:gd name="connsiteX2449" fmla="*/ 2182085 w 3531775"/>
              <a:gd name="connsiteY2449" fmla="*/ 1418257 h 2810796"/>
              <a:gd name="connsiteX2450" fmla="*/ 2194277 w 3531775"/>
              <a:gd name="connsiteY2450" fmla="*/ 1374822 h 2810796"/>
              <a:gd name="connsiteX2451" fmla="*/ 2225139 w 3531775"/>
              <a:gd name="connsiteY2451" fmla="*/ 1344724 h 2810796"/>
              <a:gd name="connsiteX2452" fmla="*/ 2210565 w 3531775"/>
              <a:gd name="connsiteY2452" fmla="*/ 1346152 h 2810796"/>
              <a:gd name="connsiteX2453" fmla="*/ 2211232 w 3531775"/>
              <a:gd name="connsiteY2453" fmla="*/ 1353963 h 2810796"/>
              <a:gd name="connsiteX2454" fmla="*/ 2211804 w 3531775"/>
              <a:gd name="connsiteY2454" fmla="*/ 1355772 h 2810796"/>
              <a:gd name="connsiteX2455" fmla="*/ 2218566 w 3531775"/>
              <a:gd name="connsiteY2455" fmla="*/ 1355487 h 2810796"/>
              <a:gd name="connsiteX2456" fmla="*/ 2216185 w 3531775"/>
              <a:gd name="connsiteY2456" fmla="*/ 1359678 h 2810796"/>
              <a:gd name="connsiteX2457" fmla="*/ 2212851 w 3531775"/>
              <a:gd name="connsiteY2457" fmla="*/ 1363964 h 2810796"/>
              <a:gd name="connsiteX2458" fmla="*/ 2216947 w 3531775"/>
              <a:gd name="connsiteY2458" fmla="*/ 1367488 h 2810796"/>
              <a:gd name="connsiteX2459" fmla="*/ 2210184 w 3531775"/>
              <a:gd name="connsiteY2459" fmla="*/ 1368536 h 2810796"/>
              <a:gd name="connsiteX2460" fmla="*/ 2207136 w 3531775"/>
              <a:gd name="connsiteY2460" fmla="*/ 1374727 h 2810796"/>
              <a:gd name="connsiteX2461" fmla="*/ 2225139 w 3531775"/>
              <a:gd name="connsiteY2461" fmla="*/ 1344724 h 2810796"/>
              <a:gd name="connsiteX2462" fmla="*/ 2247427 w 3531775"/>
              <a:gd name="connsiteY2462" fmla="*/ 1388634 h 2810796"/>
              <a:gd name="connsiteX2463" fmla="*/ 2220947 w 3531775"/>
              <a:gd name="connsiteY2463" fmla="*/ 1389967 h 2810796"/>
              <a:gd name="connsiteX2464" fmla="*/ 2226853 w 3531775"/>
              <a:gd name="connsiteY2464" fmla="*/ 1394825 h 2810796"/>
              <a:gd name="connsiteX2465" fmla="*/ 2231520 w 3531775"/>
              <a:gd name="connsiteY2465" fmla="*/ 1404255 h 2810796"/>
              <a:gd name="connsiteX2466" fmla="*/ 2243903 w 3531775"/>
              <a:gd name="connsiteY2466" fmla="*/ 1406922 h 2810796"/>
              <a:gd name="connsiteX2467" fmla="*/ 2234854 w 3531775"/>
              <a:gd name="connsiteY2467" fmla="*/ 1419400 h 2810796"/>
              <a:gd name="connsiteX2468" fmla="*/ 2241807 w 3531775"/>
              <a:gd name="connsiteY2468" fmla="*/ 1423209 h 2810796"/>
              <a:gd name="connsiteX2469" fmla="*/ 2232092 w 3531775"/>
              <a:gd name="connsiteY2469" fmla="*/ 1426543 h 2810796"/>
              <a:gd name="connsiteX2470" fmla="*/ 2229234 w 3531775"/>
              <a:gd name="connsiteY2470" fmla="*/ 1436163 h 2810796"/>
              <a:gd name="connsiteX2471" fmla="*/ 2247427 w 3531775"/>
              <a:gd name="connsiteY2471" fmla="*/ 1388634 h 2810796"/>
              <a:gd name="connsiteX2472" fmla="*/ 2272478 w 3531775"/>
              <a:gd name="connsiteY2472" fmla="*/ 1348819 h 2810796"/>
              <a:gd name="connsiteX2473" fmla="*/ 2259333 w 3531775"/>
              <a:gd name="connsiteY2473" fmla="*/ 1350724 h 2810796"/>
              <a:gd name="connsiteX2474" fmla="*/ 2263619 w 3531775"/>
              <a:gd name="connsiteY2474" fmla="*/ 1353010 h 2810796"/>
              <a:gd name="connsiteX2475" fmla="*/ 2260286 w 3531775"/>
              <a:gd name="connsiteY2475" fmla="*/ 1357487 h 2810796"/>
              <a:gd name="connsiteX2476" fmla="*/ 2268763 w 3531775"/>
              <a:gd name="connsiteY2476" fmla="*/ 1359487 h 2810796"/>
              <a:gd name="connsiteX2477" fmla="*/ 2262191 w 3531775"/>
              <a:gd name="connsiteY2477" fmla="*/ 1366250 h 2810796"/>
              <a:gd name="connsiteX2478" fmla="*/ 2266096 w 3531775"/>
              <a:gd name="connsiteY2478" fmla="*/ 1369203 h 2810796"/>
              <a:gd name="connsiteX2479" fmla="*/ 2260095 w 3531775"/>
              <a:gd name="connsiteY2479" fmla="*/ 1370441 h 2810796"/>
              <a:gd name="connsiteX2480" fmla="*/ 2257714 w 3531775"/>
              <a:gd name="connsiteY2480" fmla="*/ 1376061 h 2810796"/>
              <a:gd name="connsiteX2481" fmla="*/ 2272478 w 3531775"/>
              <a:gd name="connsiteY2481" fmla="*/ 1348819 h 2810796"/>
              <a:gd name="connsiteX2482" fmla="*/ 2291051 w 3531775"/>
              <a:gd name="connsiteY2482" fmla="*/ 1379299 h 2810796"/>
              <a:gd name="connsiteX2483" fmla="*/ 2281622 w 3531775"/>
              <a:gd name="connsiteY2483" fmla="*/ 1384919 h 2810796"/>
              <a:gd name="connsiteX2484" fmla="*/ 2279717 w 3531775"/>
              <a:gd name="connsiteY2484" fmla="*/ 1394349 h 2810796"/>
              <a:gd name="connsiteX2485" fmla="*/ 2290289 w 3531775"/>
              <a:gd name="connsiteY2485" fmla="*/ 1401112 h 2810796"/>
              <a:gd name="connsiteX2486" fmla="*/ 2278097 w 3531775"/>
              <a:gd name="connsiteY2486" fmla="*/ 1406731 h 2810796"/>
              <a:gd name="connsiteX2487" fmla="*/ 2281908 w 3531775"/>
              <a:gd name="connsiteY2487" fmla="*/ 1412351 h 2810796"/>
              <a:gd name="connsiteX2488" fmla="*/ 2273049 w 3531775"/>
              <a:gd name="connsiteY2488" fmla="*/ 1411017 h 2810796"/>
              <a:gd name="connsiteX2489" fmla="*/ 2267144 w 3531775"/>
              <a:gd name="connsiteY2489" fmla="*/ 1417304 h 2810796"/>
              <a:gd name="connsiteX2490" fmla="*/ 2291051 w 3531775"/>
              <a:gd name="connsiteY2490" fmla="*/ 1379299 h 2810796"/>
              <a:gd name="connsiteX2491" fmla="*/ 2323818 w 3531775"/>
              <a:gd name="connsiteY2491" fmla="*/ 1344152 h 2810796"/>
              <a:gd name="connsiteX2492" fmla="*/ 2305720 w 3531775"/>
              <a:gd name="connsiteY2492" fmla="*/ 1345200 h 2810796"/>
              <a:gd name="connsiteX2493" fmla="*/ 2308006 w 3531775"/>
              <a:gd name="connsiteY2493" fmla="*/ 1353487 h 2810796"/>
              <a:gd name="connsiteX2494" fmla="*/ 2306958 w 3531775"/>
              <a:gd name="connsiteY2494" fmla="*/ 1356439 h 2810796"/>
              <a:gd name="connsiteX2495" fmla="*/ 2315340 w 3531775"/>
              <a:gd name="connsiteY2495" fmla="*/ 1356439 h 2810796"/>
              <a:gd name="connsiteX2496" fmla="*/ 2312292 w 3531775"/>
              <a:gd name="connsiteY2496" fmla="*/ 1361202 h 2810796"/>
              <a:gd name="connsiteX2497" fmla="*/ 2308006 w 3531775"/>
              <a:gd name="connsiteY2497" fmla="*/ 1365964 h 2810796"/>
              <a:gd name="connsiteX2498" fmla="*/ 2312864 w 3531775"/>
              <a:gd name="connsiteY2498" fmla="*/ 1370250 h 2810796"/>
              <a:gd name="connsiteX2499" fmla="*/ 2304482 w 3531775"/>
              <a:gd name="connsiteY2499" fmla="*/ 1371108 h 2810796"/>
              <a:gd name="connsiteX2500" fmla="*/ 2300576 w 3531775"/>
              <a:gd name="connsiteY2500" fmla="*/ 1378156 h 2810796"/>
              <a:gd name="connsiteX2501" fmla="*/ 2323818 w 3531775"/>
              <a:gd name="connsiteY2501" fmla="*/ 1344152 h 2810796"/>
              <a:gd name="connsiteX2502" fmla="*/ 2334295 w 3531775"/>
              <a:gd name="connsiteY2502" fmla="*/ 1380823 h 2810796"/>
              <a:gd name="connsiteX2503" fmla="*/ 2322675 w 3531775"/>
              <a:gd name="connsiteY2503" fmla="*/ 1384919 h 2810796"/>
              <a:gd name="connsiteX2504" fmla="*/ 2327437 w 3531775"/>
              <a:gd name="connsiteY2504" fmla="*/ 1389491 h 2810796"/>
              <a:gd name="connsiteX2505" fmla="*/ 2329151 w 3531775"/>
              <a:gd name="connsiteY2505" fmla="*/ 1398921 h 2810796"/>
              <a:gd name="connsiteX2506" fmla="*/ 2341629 w 3531775"/>
              <a:gd name="connsiteY2506" fmla="*/ 1401302 h 2810796"/>
              <a:gd name="connsiteX2507" fmla="*/ 2332390 w 3531775"/>
              <a:gd name="connsiteY2507" fmla="*/ 1410922 h 2810796"/>
              <a:gd name="connsiteX2508" fmla="*/ 2338105 w 3531775"/>
              <a:gd name="connsiteY2508" fmla="*/ 1414828 h 2810796"/>
              <a:gd name="connsiteX2509" fmla="*/ 2329342 w 3531775"/>
              <a:gd name="connsiteY2509" fmla="*/ 1416733 h 2810796"/>
              <a:gd name="connsiteX2510" fmla="*/ 2326199 w 3531775"/>
              <a:gd name="connsiteY2510" fmla="*/ 1424733 h 2810796"/>
              <a:gd name="connsiteX2511" fmla="*/ 2334295 w 3531775"/>
              <a:gd name="connsiteY2511" fmla="*/ 1380823 h 2810796"/>
              <a:gd name="connsiteX2512" fmla="*/ 2376014 w 3531775"/>
              <a:gd name="connsiteY2512" fmla="*/ 1347009 h 2810796"/>
              <a:gd name="connsiteX2513" fmla="*/ 2358108 w 3531775"/>
              <a:gd name="connsiteY2513" fmla="*/ 1339390 h 2810796"/>
              <a:gd name="connsiteX2514" fmla="*/ 2360489 w 3531775"/>
              <a:gd name="connsiteY2514" fmla="*/ 1344152 h 2810796"/>
              <a:gd name="connsiteX2515" fmla="*/ 2359060 w 3531775"/>
              <a:gd name="connsiteY2515" fmla="*/ 1351772 h 2810796"/>
              <a:gd name="connsiteX2516" fmla="*/ 2367823 w 3531775"/>
              <a:gd name="connsiteY2516" fmla="*/ 1357011 h 2810796"/>
              <a:gd name="connsiteX2517" fmla="*/ 2358012 w 3531775"/>
              <a:gd name="connsiteY2517" fmla="*/ 1361773 h 2810796"/>
              <a:gd name="connsiteX2518" fmla="*/ 2361251 w 3531775"/>
              <a:gd name="connsiteY2518" fmla="*/ 1366250 h 2810796"/>
              <a:gd name="connsiteX2519" fmla="*/ 2354012 w 3531775"/>
              <a:gd name="connsiteY2519" fmla="*/ 1365297 h 2810796"/>
              <a:gd name="connsiteX2520" fmla="*/ 2349249 w 3531775"/>
              <a:gd name="connsiteY2520" fmla="*/ 1370346 h 2810796"/>
              <a:gd name="connsiteX2521" fmla="*/ 2376014 w 3531775"/>
              <a:gd name="connsiteY2521" fmla="*/ 1347009 h 2810796"/>
              <a:gd name="connsiteX2522" fmla="*/ 2376014 w 3531775"/>
              <a:gd name="connsiteY2522" fmla="*/ 1437878 h 2810796"/>
              <a:gd name="connsiteX2523" fmla="*/ 2357822 w 3531775"/>
              <a:gd name="connsiteY2523" fmla="*/ 1430449 h 2810796"/>
              <a:gd name="connsiteX2524" fmla="*/ 2360203 w 3531775"/>
              <a:gd name="connsiteY2524" fmla="*/ 1435211 h 2810796"/>
              <a:gd name="connsiteX2525" fmla="*/ 2358774 w 3531775"/>
              <a:gd name="connsiteY2525" fmla="*/ 1442831 h 2810796"/>
              <a:gd name="connsiteX2526" fmla="*/ 2367633 w 3531775"/>
              <a:gd name="connsiteY2526" fmla="*/ 1448070 h 2810796"/>
              <a:gd name="connsiteX2527" fmla="*/ 2362298 w 3531775"/>
              <a:gd name="connsiteY2527" fmla="*/ 1449784 h 2810796"/>
              <a:gd name="connsiteX2528" fmla="*/ 2357631 w 3531775"/>
              <a:gd name="connsiteY2528" fmla="*/ 1452928 h 2810796"/>
              <a:gd name="connsiteX2529" fmla="*/ 2360870 w 3531775"/>
              <a:gd name="connsiteY2529" fmla="*/ 1457404 h 2810796"/>
              <a:gd name="connsiteX2530" fmla="*/ 2353535 w 3531775"/>
              <a:gd name="connsiteY2530" fmla="*/ 1456452 h 2810796"/>
              <a:gd name="connsiteX2531" fmla="*/ 2348678 w 3531775"/>
              <a:gd name="connsiteY2531" fmla="*/ 1461500 h 2810796"/>
              <a:gd name="connsiteX2532" fmla="*/ 2376014 w 3531775"/>
              <a:gd name="connsiteY2532" fmla="*/ 1437878 h 2810796"/>
              <a:gd name="connsiteX2533" fmla="*/ 2391540 w 3531775"/>
              <a:gd name="connsiteY2533" fmla="*/ 1377299 h 2810796"/>
              <a:gd name="connsiteX2534" fmla="*/ 2379825 w 3531775"/>
              <a:gd name="connsiteY2534" fmla="*/ 1381490 h 2810796"/>
              <a:gd name="connsiteX2535" fmla="*/ 2384682 w 3531775"/>
              <a:gd name="connsiteY2535" fmla="*/ 1385967 h 2810796"/>
              <a:gd name="connsiteX2536" fmla="*/ 2386492 w 3531775"/>
              <a:gd name="connsiteY2536" fmla="*/ 1395301 h 2810796"/>
              <a:gd name="connsiteX2537" fmla="*/ 2399065 w 3531775"/>
              <a:gd name="connsiteY2537" fmla="*/ 1397587 h 2810796"/>
              <a:gd name="connsiteX2538" fmla="*/ 2393731 w 3531775"/>
              <a:gd name="connsiteY2538" fmla="*/ 1401778 h 2810796"/>
              <a:gd name="connsiteX2539" fmla="*/ 2389730 w 3531775"/>
              <a:gd name="connsiteY2539" fmla="*/ 1407303 h 2810796"/>
              <a:gd name="connsiteX2540" fmla="*/ 2395541 w 3531775"/>
              <a:gd name="connsiteY2540" fmla="*/ 1411113 h 2810796"/>
              <a:gd name="connsiteX2541" fmla="*/ 2386683 w 3531775"/>
              <a:gd name="connsiteY2541" fmla="*/ 1413113 h 2810796"/>
              <a:gd name="connsiteX2542" fmla="*/ 2383539 w 3531775"/>
              <a:gd name="connsiteY2542" fmla="*/ 1421114 h 2810796"/>
              <a:gd name="connsiteX2543" fmla="*/ 2391540 w 3531775"/>
              <a:gd name="connsiteY2543" fmla="*/ 1377299 h 2810796"/>
              <a:gd name="connsiteX2544" fmla="*/ 2429259 w 3531775"/>
              <a:gd name="connsiteY2544" fmla="*/ 1348819 h 2810796"/>
              <a:gd name="connsiteX2545" fmla="*/ 2409447 w 3531775"/>
              <a:gd name="connsiteY2545" fmla="*/ 1347962 h 2810796"/>
              <a:gd name="connsiteX2546" fmla="*/ 2413448 w 3531775"/>
              <a:gd name="connsiteY2546" fmla="*/ 1351582 h 2810796"/>
              <a:gd name="connsiteX2547" fmla="*/ 2414876 w 3531775"/>
              <a:gd name="connsiteY2547" fmla="*/ 1359106 h 2810796"/>
              <a:gd name="connsiteX2548" fmla="*/ 2422973 w 3531775"/>
              <a:gd name="connsiteY2548" fmla="*/ 1360059 h 2810796"/>
              <a:gd name="connsiteX2549" fmla="*/ 2420782 w 3531775"/>
              <a:gd name="connsiteY2549" fmla="*/ 1364345 h 2810796"/>
              <a:gd name="connsiteX2550" fmla="*/ 2417543 w 3531775"/>
              <a:gd name="connsiteY2550" fmla="*/ 1368822 h 2810796"/>
              <a:gd name="connsiteX2551" fmla="*/ 2422211 w 3531775"/>
              <a:gd name="connsiteY2551" fmla="*/ 1371870 h 2810796"/>
              <a:gd name="connsiteX2552" fmla="*/ 2415067 w 3531775"/>
              <a:gd name="connsiteY2552" fmla="*/ 1373489 h 2810796"/>
              <a:gd name="connsiteX2553" fmla="*/ 2412400 w 3531775"/>
              <a:gd name="connsiteY2553" fmla="*/ 1379871 h 2810796"/>
              <a:gd name="connsiteX2554" fmla="*/ 2429259 w 3531775"/>
              <a:gd name="connsiteY2554" fmla="*/ 1348819 h 2810796"/>
              <a:gd name="connsiteX2555" fmla="*/ 2435831 w 3531775"/>
              <a:gd name="connsiteY2555" fmla="*/ 1387681 h 2810796"/>
              <a:gd name="connsiteX2556" fmla="*/ 2423068 w 3531775"/>
              <a:gd name="connsiteY2556" fmla="*/ 1394730 h 2810796"/>
              <a:gd name="connsiteX2557" fmla="*/ 2429640 w 3531775"/>
              <a:gd name="connsiteY2557" fmla="*/ 1398921 h 2810796"/>
              <a:gd name="connsiteX2558" fmla="*/ 2433641 w 3531775"/>
              <a:gd name="connsiteY2558" fmla="*/ 1409303 h 2810796"/>
              <a:gd name="connsiteX2559" fmla="*/ 2448690 w 3531775"/>
              <a:gd name="connsiteY2559" fmla="*/ 1409493 h 2810796"/>
              <a:gd name="connsiteX2560" fmla="*/ 2439927 w 3531775"/>
              <a:gd name="connsiteY2560" fmla="*/ 1422447 h 2810796"/>
              <a:gd name="connsiteX2561" fmla="*/ 2447357 w 3531775"/>
              <a:gd name="connsiteY2561" fmla="*/ 1425686 h 2810796"/>
              <a:gd name="connsiteX2562" fmla="*/ 2437546 w 3531775"/>
              <a:gd name="connsiteY2562" fmla="*/ 1429687 h 2810796"/>
              <a:gd name="connsiteX2563" fmla="*/ 2435546 w 3531775"/>
              <a:gd name="connsiteY2563" fmla="*/ 1439497 h 2810796"/>
              <a:gd name="connsiteX2564" fmla="*/ 2435831 w 3531775"/>
              <a:gd name="connsiteY2564" fmla="*/ 1387681 h 2810796"/>
              <a:gd name="connsiteX2565" fmla="*/ 2474408 w 3531775"/>
              <a:gd name="connsiteY2565" fmla="*/ 1341675 h 2810796"/>
              <a:gd name="connsiteX2566" fmla="*/ 2451167 w 3531775"/>
              <a:gd name="connsiteY2566" fmla="*/ 1338342 h 2810796"/>
              <a:gd name="connsiteX2567" fmla="*/ 2457929 w 3531775"/>
              <a:gd name="connsiteY2567" fmla="*/ 1351105 h 2810796"/>
              <a:gd name="connsiteX2568" fmla="*/ 2468026 w 3531775"/>
              <a:gd name="connsiteY2568" fmla="*/ 1355296 h 2810796"/>
              <a:gd name="connsiteX2569" fmla="*/ 2462501 w 3531775"/>
              <a:gd name="connsiteY2569" fmla="*/ 1358725 h 2810796"/>
              <a:gd name="connsiteX2570" fmla="*/ 2458120 w 3531775"/>
              <a:gd name="connsiteY2570" fmla="*/ 1363583 h 2810796"/>
              <a:gd name="connsiteX2571" fmla="*/ 2463263 w 3531775"/>
              <a:gd name="connsiteY2571" fmla="*/ 1367679 h 2810796"/>
              <a:gd name="connsiteX2572" fmla="*/ 2454596 w 3531775"/>
              <a:gd name="connsiteY2572" fmla="*/ 1368726 h 2810796"/>
              <a:gd name="connsiteX2573" fmla="*/ 2450595 w 3531775"/>
              <a:gd name="connsiteY2573" fmla="*/ 1375775 h 2810796"/>
              <a:gd name="connsiteX2574" fmla="*/ 2474408 w 3531775"/>
              <a:gd name="connsiteY2574" fmla="*/ 1341675 h 2810796"/>
              <a:gd name="connsiteX2575" fmla="*/ 2507459 w 3531775"/>
              <a:gd name="connsiteY2575" fmla="*/ 1376061 h 2810796"/>
              <a:gd name="connsiteX2576" fmla="*/ 2483457 w 3531775"/>
              <a:gd name="connsiteY2576" fmla="*/ 1381776 h 2810796"/>
              <a:gd name="connsiteX2577" fmla="*/ 2489552 w 3531775"/>
              <a:gd name="connsiteY2577" fmla="*/ 1384633 h 2810796"/>
              <a:gd name="connsiteX2578" fmla="*/ 2494125 w 3531775"/>
              <a:gd name="connsiteY2578" fmla="*/ 1393015 h 2810796"/>
              <a:gd name="connsiteX2579" fmla="*/ 2507078 w 3531775"/>
              <a:gd name="connsiteY2579" fmla="*/ 1391682 h 2810796"/>
              <a:gd name="connsiteX2580" fmla="*/ 2503173 w 3531775"/>
              <a:gd name="connsiteY2580" fmla="*/ 1397111 h 2810796"/>
              <a:gd name="connsiteX2581" fmla="*/ 2500983 w 3531775"/>
              <a:gd name="connsiteY2581" fmla="*/ 1403493 h 2810796"/>
              <a:gd name="connsiteX2582" fmla="*/ 2507745 w 3531775"/>
              <a:gd name="connsiteY2582" fmla="*/ 1405493 h 2810796"/>
              <a:gd name="connsiteX2583" fmla="*/ 2499840 w 3531775"/>
              <a:gd name="connsiteY2583" fmla="*/ 1409875 h 2810796"/>
              <a:gd name="connsiteX2584" fmla="*/ 2498982 w 3531775"/>
              <a:gd name="connsiteY2584" fmla="*/ 1418257 h 2810796"/>
              <a:gd name="connsiteX2585" fmla="*/ 2507459 w 3531775"/>
              <a:gd name="connsiteY2585" fmla="*/ 1376061 h 2810796"/>
              <a:gd name="connsiteX2586" fmla="*/ 2547179 w 3531775"/>
              <a:gd name="connsiteY2586" fmla="*/ 1344533 h 2810796"/>
              <a:gd name="connsiteX2587" fmla="*/ 2526891 w 3531775"/>
              <a:gd name="connsiteY2587" fmla="*/ 1336246 h 2810796"/>
              <a:gd name="connsiteX2588" fmla="*/ 2529558 w 3531775"/>
              <a:gd name="connsiteY2588" fmla="*/ 1341390 h 2810796"/>
              <a:gd name="connsiteX2589" fmla="*/ 2527938 w 3531775"/>
              <a:gd name="connsiteY2589" fmla="*/ 1349486 h 2810796"/>
              <a:gd name="connsiteX2590" fmla="*/ 2537749 w 3531775"/>
              <a:gd name="connsiteY2590" fmla="*/ 1355201 h 2810796"/>
              <a:gd name="connsiteX2591" fmla="*/ 2531843 w 3531775"/>
              <a:gd name="connsiteY2591" fmla="*/ 1356916 h 2810796"/>
              <a:gd name="connsiteX2592" fmla="*/ 2526605 w 3531775"/>
              <a:gd name="connsiteY2592" fmla="*/ 1360249 h 2810796"/>
              <a:gd name="connsiteX2593" fmla="*/ 2530129 w 3531775"/>
              <a:gd name="connsiteY2593" fmla="*/ 1365107 h 2810796"/>
              <a:gd name="connsiteX2594" fmla="*/ 2522033 w 3531775"/>
              <a:gd name="connsiteY2594" fmla="*/ 1364059 h 2810796"/>
              <a:gd name="connsiteX2595" fmla="*/ 2516603 w 3531775"/>
              <a:gd name="connsiteY2595" fmla="*/ 1369488 h 2810796"/>
              <a:gd name="connsiteX2596" fmla="*/ 2547179 w 3531775"/>
              <a:gd name="connsiteY2596" fmla="*/ 1344533 h 2810796"/>
              <a:gd name="connsiteX2597" fmla="*/ 2599661 w 3531775"/>
              <a:gd name="connsiteY2597" fmla="*/ 1338437 h 2810796"/>
              <a:gd name="connsiteX2598" fmla="*/ 2583088 w 3531775"/>
              <a:gd name="connsiteY2598" fmla="*/ 1340723 h 2810796"/>
              <a:gd name="connsiteX2599" fmla="*/ 2584421 w 3531775"/>
              <a:gd name="connsiteY2599" fmla="*/ 1348248 h 2810796"/>
              <a:gd name="connsiteX2600" fmla="*/ 2585184 w 3531775"/>
              <a:gd name="connsiteY2600" fmla="*/ 1350058 h 2810796"/>
              <a:gd name="connsiteX2601" fmla="*/ 2594994 w 3531775"/>
              <a:gd name="connsiteY2601" fmla="*/ 1350438 h 2810796"/>
              <a:gd name="connsiteX2602" fmla="*/ 2590422 w 3531775"/>
              <a:gd name="connsiteY2602" fmla="*/ 1353582 h 2810796"/>
              <a:gd name="connsiteX2603" fmla="*/ 2586993 w 3531775"/>
              <a:gd name="connsiteY2603" fmla="*/ 1357868 h 2810796"/>
              <a:gd name="connsiteX2604" fmla="*/ 2591756 w 3531775"/>
              <a:gd name="connsiteY2604" fmla="*/ 1361011 h 2810796"/>
              <a:gd name="connsiteX2605" fmla="*/ 2584326 w 3531775"/>
              <a:gd name="connsiteY2605" fmla="*/ 1362440 h 2810796"/>
              <a:gd name="connsiteX2606" fmla="*/ 2581374 w 3531775"/>
              <a:gd name="connsiteY2606" fmla="*/ 1368631 h 2810796"/>
              <a:gd name="connsiteX2607" fmla="*/ 2599661 w 3531775"/>
              <a:gd name="connsiteY2607" fmla="*/ 1338437 h 2810796"/>
              <a:gd name="connsiteX2608" fmla="*/ 2782637 w 3531775"/>
              <a:gd name="connsiteY2608" fmla="*/ 1349581 h 2810796"/>
              <a:gd name="connsiteX2609" fmla="*/ 2763873 w 3531775"/>
              <a:gd name="connsiteY2609" fmla="*/ 1339961 h 2810796"/>
              <a:gd name="connsiteX2610" fmla="*/ 2765873 w 3531775"/>
              <a:gd name="connsiteY2610" fmla="*/ 1344819 h 2810796"/>
              <a:gd name="connsiteX2611" fmla="*/ 2763396 w 3531775"/>
              <a:gd name="connsiteY2611" fmla="*/ 1351962 h 2810796"/>
              <a:gd name="connsiteX2612" fmla="*/ 2772350 w 3531775"/>
              <a:gd name="connsiteY2612" fmla="*/ 1358154 h 2810796"/>
              <a:gd name="connsiteX2613" fmla="*/ 2766444 w 3531775"/>
              <a:gd name="connsiteY2613" fmla="*/ 1359106 h 2810796"/>
              <a:gd name="connsiteX2614" fmla="*/ 2761110 w 3531775"/>
              <a:gd name="connsiteY2614" fmla="*/ 1361487 h 2810796"/>
              <a:gd name="connsiteX2615" fmla="*/ 2764063 w 3531775"/>
              <a:gd name="connsiteY2615" fmla="*/ 1366250 h 2810796"/>
              <a:gd name="connsiteX2616" fmla="*/ 2756348 w 3531775"/>
              <a:gd name="connsiteY2616" fmla="*/ 1364440 h 2810796"/>
              <a:gd name="connsiteX2617" fmla="*/ 2750633 w 3531775"/>
              <a:gd name="connsiteY2617" fmla="*/ 1368726 h 2810796"/>
              <a:gd name="connsiteX2618" fmla="*/ 2782637 w 3531775"/>
              <a:gd name="connsiteY2618" fmla="*/ 1349581 h 2810796"/>
              <a:gd name="connsiteX2619" fmla="*/ 3339373 w 3531775"/>
              <a:gd name="connsiteY2619" fmla="*/ 1800114 h 2810796"/>
              <a:gd name="connsiteX2620" fmla="*/ 3332610 w 3531775"/>
              <a:gd name="connsiteY2620" fmla="*/ 1795732 h 2810796"/>
              <a:gd name="connsiteX2621" fmla="*/ 3333277 w 3531775"/>
              <a:gd name="connsiteY2621" fmla="*/ 1810401 h 2810796"/>
              <a:gd name="connsiteX2622" fmla="*/ 3324228 w 3531775"/>
              <a:gd name="connsiteY2622" fmla="*/ 1797447 h 2810796"/>
              <a:gd name="connsiteX2623" fmla="*/ 3320418 w 3531775"/>
              <a:gd name="connsiteY2623" fmla="*/ 1808496 h 2810796"/>
              <a:gd name="connsiteX2624" fmla="*/ 3316799 w 3531775"/>
              <a:gd name="connsiteY2624" fmla="*/ 1799161 h 2810796"/>
              <a:gd name="connsiteX2625" fmla="*/ 3330038 w 3531775"/>
              <a:gd name="connsiteY2625" fmla="*/ 1825450 h 2810796"/>
              <a:gd name="connsiteX2626" fmla="*/ 3343374 w 3531775"/>
              <a:gd name="connsiteY2626" fmla="*/ 1785636 h 2810796"/>
              <a:gd name="connsiteX2627" fmla="*/ 3339373 w 3531775"/>
              <a:gd name="connsiteY2627" fmla="*/ 1800114 h 2810796"/>
              <a:gd name="connsiteX2628" fmla="*/ 3306321 w 3531775"/>
              <a:gd name="connsiteY2628" fmla="*/ 1727819 h 2810796"/>
              <a:gd name="connsiteX2629" fmla="*/ 3312512 w 3531775"/>
              <a:gd name="connsiteY2629" fmla="*/ 1740963 h 2810796"/>
              <a:gd name="connsiteX2630" fmla="*/ 3306321 w 3531775"/>
              <a:gd name="connsiteY2630" fmla="*/ 1738487 h 2810796"/>
              <a:gd name="connsiteX2631" fmla="*/ 3299940 w 3531775"/>
              <a:gd name="connsiteY2631" fmla="*/ 1738201 h 2810796"/>
              <a:gd name="connsiteX2632" fmla="*/ 3300701 w 3531775"/>
              <a:gd name="connsiteY2632" fmla="*/ 1745821 h 2810796"/>
              <a:gd name="connsiteX2633" fmla="*/ 3293939 w 3531775"/>
              <a:gd name="connsiteY2633" fmla="*/ 1738963 h 2810796"/>
              <a:gd name="connsiteX2634" fmla="*/ 3315465 w 3531775"/>
              <a:gd name="connsiteY2634" fmla="*/ 1756680 h 2810796"/>
              <a:gd name="connsiteX2635" fmla="*/ 3311751 w 3531775"/>
              <a:gd name="connsiteY2635" fmla="*/ 1720199 h 2810796"/>
              <a:gd name="connsiteX2636" fmla="*/ 3306321 w 3531775"/>
              <a:gd name="connsiteY2636" fmla="*/ 1727819 h 2810796"/>
              <a:gd name="connsiteX2637" fmla="*/ 3266221 w 3531775"/>
              <a:gd name="connsiteY2637" fmla="*/ 1674003 h 2810796"/>
              <a:gd name="connsiteX2638" fmla="*/ 3271841 w 3531775"/>
              <a:gd name="connsiteY2638" fmla="*/ 1687909 h 2810796"/>
              <a:gd name="connsiteX2639" fmla="*/ 3264316 w 3531775"/>
              <a:gd name="connsiteY2639" fmla="*/ 1685147 h 2810796"/>
              <a:gd name="connsiteX2640" fmla="*/ 3256601 w 3531775"/>
              <a:gd name="connsiteY2640" fmla="*/ 1684861 h 2810796"/>
              <a:gd name="connsiteX2641" fmla="*/ 3257744 w 3531775"/>
              <a:gd name="connsiteY2641" fmla="*/ 1693338 h 2810796"/>
              <a:gd name="connsiteX2642" fmla="*/ 3249457 w 3531775"/>
              <a:gd name="connsiteY2642" fmla="*/ 1685718 h 2810796"/>
              <a:gd name="connsiteX2643" fmla="*/ 3275365 w 3531775"/>
              <a:gd name="connsiteY2643" fmla="*/ 1705340 h 2810796"/>
              <a:gd name="connsiteX2644" fmla="*/ 3270221 w 3531775"/>
              <a:gd name="connsiteY2644" fmla="*/ 1664192 h 2810796"/>
              <a:gd name="connsiteX2645" fmla="*/ 3266221 w 3531775"/>
              <a:gd name="connsiteY2645" fmla="*/ 1674003 h 2810796"/>
              <a:gd name="connsiteX2646" fmla="*/ 3284414 w 3531775"/>
              <a:gd name="connsiteY2646" fmla="*/ 1898221 h 2810796"/>
              <a:gd name="connsiteX2647" fmla="*/ 3281651 w 3531775"/>
              <a:gd name="connsiteY2647" fmla="*/ 1893554 h 2810796"/>
              <a:gd name="connsiteX2648" fmla="*/ 3277556 w 3531775"/>
              <a:gd name="connsiteY2648" fmla="*/ 1896602 h 2810796"/>
              <a:gd name="connsiteX2649" fmla="*/ 3278318 w 3531775"/>
              <a:gd name="connsiteY2649" fmla="*/ 1889458 h 2810796"/>
              <a:gd name="connsiteX2650" fmla="*/ 3273746 w 3531775"/>
              <a:gd name="connsiteY2650" fmla="*/ 1884696 h 2810796"/>
              <a:gd name="connsiteX2651" fmla="*/ 3271841 w 3531775"/>
              <a:gd name="connsiteY2651" fmla="*/ 1903365 h 2810796"/>
              <a:gd name="connsiteX2652" fmla="*/ 3301844 w 3531775"/>
              <a:gd name="connsiteY2652" fmla="*/ 1894030 h 2810796"/>
              <a:gd name="connsiteX2653" fmla="*/ 3297558 w 3531775"/>
              <a:gd name="connsiteY2653" fmla="*/ 1896412 h 2810796"/>
              <a:gd name="connsiteX2654" fmla="*/ 3290700 w 3531775"/>
              <a:gd name="connsiteY2654" fmla="*/ 1894792 h 2810796"/>
              <a:gd name="connsiteX2655" fmla="*/ 3285747 w 3531775"/>
              <a:gd name="connsiteY2655" fmla="*/ 1903555 h 2810796"/>
              <a:gd name="connsiteX2656" fmla="*/ 3284414 w 3531775"/>
              <a:gd name="connsiteY2656" fmla="*/ 1898221 h 2810796"/>
              <a:gd name="connsiteX2657" fmla="*/ 3329753 w 3531775"/>
              <a:gd name="connsiteY2657" fmla="*/ 1853358 h 2810796"/>
              <a:gd name="connsiteX2658" fmla="*/ 3328991 w 3531775"/>
              <a:gd name="connsiteY2658" fmla="*/ 1868217 h 2810796"/>
              <a:gd name="connsiteX2659" fmla="*/ 3318513 w 3531775"/>
              <a:gd name="connsiteY2659" fmla="*/ 1854311 h 2810796"/>
              <a:gd name="connsiteX2660" fmla="*/ 3314132 w 3531775"/>
              <a:gd name="connsiteY2660" fmla="*/ 1867265 h 2810796"/>
              <a:gd name="connsiteX2661" fmla="*/ 3309941 w 3531775"/>
              <a:gd name="connsiteY2661" fmla="*/ 1856978 h 2810796"/>
              <a:gd name="connsiteX2662" fmla="*/ 3324990 w 3531775"/>
              <a:gd name="connsiteY2662" fmla="*/ 1885934 h 2810796"/>
              <a:gd name="connsiteX2663" fmla="*/ 3337182 w 3531775"/>
              <a:gd name="connsiteY2663" fmla="*/ 1846405 h 2810796"/>
              <a:gd name="connsiteX2664" fmla="*/ 3329753 w 3531775"/>
              <a:gd name="connsiteY2664" fmla="*/ 1853358 h 2810796"/>
              <a:gd name="connsiteX2665" fmla="*/ 3314036 w 3531775"/>
              <a:gd name="connsiteY2665" fmla="*/ 1939655 h 2810796"/>
              <a:gd name="connsiteX2666" fmla="*/ 3302130 w 3531775"/>
              <a:gd name="connsiteY2666" fmla="*/ 1946418 h 2810796"/>
              <a:gd name="connsiteX2667" fmla="*/ 3299559 w 3531775"/>
              <a:gd name="connsiteY2667" fmla="*/ 1945275 h 2810796"/>
              <a:gd name="connsiteX2668" fmla="*/ 3297653 w 3531775"/>
              <a:gd name="connsiteY2668" fmla="*/ 1956609 h 2810796"/>
              <a:gd name="connsiteX2669" fmla="*/ 3295082 w 3531775"/>
              <a:gd name="connsiteY2669" fmla="*/ 1950799 h 2810796"/>
              <a:gd name="connsiteX2670" fmla="*/ 3290986 w 3531775"/>
              <a:gd name="connsiteY2670" fmla="*/ 1946227 h 2810796"/>
              <a:gd name="connsiteX2671" fmla="*/ 3286890 w 3531775"/>
              <a:gd name="connsiteY2671" fmla="*/ 1951180 h 2810796"/>
              <a:gd name="connsiteX2672" fmla="*/ 3285461 w 3531775"/>
              <a:gd name="connsiteY2672" fmla="*/ 1947275 h 2810796"/>
              <a:gd name="connsiteX2673" fmla="*/ 3280032 w 3531775"/>
              <a:gd name="connsiteY2673" fmla="*/ 1938607 h 2810796"/>
              <a:gd name="connsiteX2674" fmla="*/ 3314036 w 3531775"/>
              <a:gd name="connsiteY2674" fmla="*/ 1939655 h 2810796"/>
              <a:gd name="connsiteX2675" fmla="*/ 3302511 w 3531775"/>
              <a:gd name="connsiteY2675" fmla="*/ 1782683 h 2810796"/>
              <a:gd name="connsiteX2676" fmla="*/ 3299559 w 3531775"/>
              <a:gd name="connsiteY2676" fmla="*/ 1772015 h 2810796"/>
              <a:gd name="connsiteX2677" fmla="*/ 3296129 w 3531775"/>
              <a:gd name="connsiteY2677" fmla="*/ 1775634 h 2810796"/>
              <a:gd name="connsiteX2678" fmla="*/ 3288986 w 3531775"/>
              <a:gd name="connsiteY2678" fmla="*/ 1776016 h 2810796"/>
              <a:gd name="connsiteX2679" fmla="*/ 3286890 w 3531775"/>
              <a:gd name="connsiteY2679" fmla="*/ 1786207 h 2810796"/>
              <a:gd name="connsiteX2680" fmla="*/ 3283842 w 3531775"/>
              <a:gd name="connsiteY2680" fmla="*/ 1781254 h 2810796"/>
              <a:gd name="connsiteX2681" fmla="*/ 3279746 w 3531775"/>
              <a:gd name="connsiteY2681" fmla="*/ 1777349 h 2810796"/>
              <a:gd name="connsiteX2682" fmla="*/ 3276699 w 3531775"/>
              <a:gd name="connsiteY2682" fmla="*/ 1781635 h 2810796"/>
              <a:gd name="connsiteX2683" fmla="*/ 3275460 w 3531775"/>
              <a:gd name="connsiteY2683" fmla="*/ 1774206 h 2810796"/>
              <a:gd name="connsiteX2684" fmla="*/ 3269555 w 3531775"/>
              <a:gd name="connsiteY2684" fmla="*/ 1770777 h 2810796"/>
              <a:gd name="connsiteX2685" fmla="*/ 3302511 w 3531775"/>
              <a:gd name="connsiteY2685" fmla="*/ 1782683 h 2810796"/>
              <a:gd name="connsiteX2686" fmla="*/ 3349279 w 3531775"/>
              <a:gd name="connsiteY2686" fmla="*/ 1918605 h 2810796"/>
              <a:gd name="connsiteX2687" fmla="*/ 3345755 w 3531775"/>
              <a:gd name="connsiteY2687" fmla="*/ 1910318 h 2810796"/>
              <a:gd name="connsiteX2688" fmla="*/ 3339087 w 3531775"/>
              <a:gd name="connsiteY2688" fmla="*/ 1922415 h 2810796"/>
              <a:gd name="connsiteX2689" fmla="*/ 3334610 w 3531775"/>
              <a:gd name="connsiteY2689" fmla="*/ 1908127 h 2810796"/>
              <a:gd name="connsiteX2690" fmla="*/ 3329467 w 3531775"/>
              <a:gd name="connsiteY2690" fmla="*/ 1912223 h 2810796"/>
              <a:gd name="connsiteX2691" fmla="*/ 3330896 w 3531775"/>
              <a:gd name="connsiteY2691" fmla="*/ 1902222 h 2810796"/>
              <a:gd name="connsiteX2692" fmla="*/ 3328991 w 3531775"/>
              <a:gd name="connsiteY2692" fmla="*/ 1932130 h 2810796"/>
              <a:gd name="connsiteX2693" fmla="*/ 3359471 w 3531775"/>
              <a:gd name="connsiteY2693" fmla="*/ 1909842 h 2810796"/>
              <a:gd name="connsiteX2694" fmla="*/ 3349279 w 3531775"/>
              <a:gd name="connsiteY2694" fmla="*/ 1918605 h 2810796"/>
              <a:gd name="connsiteX2695" fmla="*/ 3341754 w 3531775"/>
              <a:gd name="connsiteY2695" fmla="*/ 1994709 h 2810796"/>
              <a:gd name="connsiteX2696" fmla="*/ 3334039 w 3531775"/>
              <a:gd name="connsiteY2696" fmla="*/ 1990614 h 2810796"/>
              <a:gd name="connsiteX2697" fmla="*/ 3331943 w 3531775"/>
              <a:gd name="connsiteY2697" fmla="*/ 1990137 h 2810796"/>
              <a:gd name="connsiteX2698" fmla="*/ 3325371 w 3531775"/>
              <a:gd name="connsiteY2698" fmla="*/ 2001091 h 2810796"/>
              <a:gd name="connsiteX2699" fmla="*/ 3325467 w 3531775"/>
              <a:gd name="connsiteY2699" fmla="*/ 1993471 h 2810796"/>
              <a:gd name="connsiteX2700" fmla="*/ 3323657 w 3531775"/>
              <a:gd name="connsiteY2700" fmla="*/ 1986328 h 2810796"/>
              <a:gd name="connsiteX2701" fmla="*/ 3317846 w 3531775"/>
              <a:gd name="connsiteY2701" fmla="*/ 1989471 h 2810796"/>
              <a:gd name="connsiteX2702" fmla="*/ 3320990 w 3531775"/>
              <a:gd name="connsiteY2702" fmla="*/ 1979946 h 2810796"/>
              <a:gd name="connsiteX2703" fmla="*/ 3316989 w 3531775"/>
              <a:gd name="connsiteY2703" fmla="*/ 1972230 h 2810796"/>
              <a:gd name="connsiteX2704" fmla="*/ 3308988 w 3531775"/>
              <a:gd name="connsiteY2704" fmla="*/ 1997091 h 2810796"/>
              <a:gd name="connsiteX2705" fmla="*/ 3343945 w 3531775"/>
              <a:gd name="connsiteY2705" fmla="*/ 2006806 h 2810796"/>
              <a:gd name="connsiteX2706" fmla="*/ 3341754 w 3531775"/>
              <a:gd name="connsiteY2706" fmla="*/ 1994709 h 2810796"/>
              <a:gd name="connsiteX2707" fmla="*/ 3261840 w 3531775"/>
              <a:gd name="connsiteY2707" fmla="*/ 1998043 h 2810796"/>
              <a:gd name="connsiteX2708" fmla="*/ 3290891 w 3531775"/>
              <a:gd name="connsiteY2708" fmla="*/ 1997091 h 2810796"/>
              <a:gd name="connsiteX2709" fmla="*/ 3287176 w 3531775"/>
              <a:gd name="connsiteY2709" fmla="*/ 2000996 h 2810796"/>
              <a:gd name="connsiteX2710" fmla="*/ 3280127 w 3531775"/>
              <a:gd name="connsiteY2710" fmla="*/ 2002044 h 2810796"/>
              <a:gd name="connsiteX2711" fmla="*/ 3277079 w 3531775"/>
              <a:gd name="connsiteY2711" fmla="*/ 2012140 h 2810796"/>
              <a:gd name="connsiteX2712" fmla="*/ 3274698 w 3531775"/>
              <a:gd name="connsiteY2712" fmla="*/ 2007568 h 2810796"/>
              <a:gd name="connsiteX2713" fmla="*/ 3271079 w 3531775"/>
              <a:gd name="connsiteY2713" fmla="*/ 2004044 h 2810796"/>
              <a:gd name="connsiteX2714" fmla="*/ 3267650 w 3531775"/>
              <a:gd name="connsiteY2714" fmla="*/ 2008425 h 2810796"/>
              <a:gd name="connsiteX2715" fmla="*/ 3267174 w 3531775"/>
              <a:gd name="connsiteY2715" fmla="*/ 2001282 h 2810796"/>
              <a:gd name="connsiteX2716" fmla="*/ 3261840 w 3531775"/>
              <a:gd name="connsiteY2716" fmla="*/ 1998043 h 2810796"/>
              <a:gd name="connsiteX2717" fmla="*/ 3264126 w 3531775"/>
              <a:gd name="connsiteY2717" fmla="*/ 1831356 h 2810796"/>
              <a:gd name="connsiteX2718" fmla="*/ 3292701 w 3531775"/>
              <a:gd name="connsiteY2718" fmla="*/ 1818592 h 2810796"/>
              <a:gd name="connsiteX2719" fmla="*/ 3290224 w 3531775"/>
              <a:gd name="connsiteY2719" fmla="*/ 1823164 h 2810796"/>
              <a:gd name="connsiteX2720" fmla="*/ 3283652 w 3531775"/>
              <a:gd name="connsiteY2720" fmla="*/ 1825641 h 2810796"/>
              <a:gd name="connsiteX2721" fmla="*/ 3282223 w 3531775"/>
              <a:gd name="connsiteY2721" fmla="*/ 1826688 h 2810796"/>
              <a:gd name="connsiteX2722" fmla="*/ 3283461 w 3531775"/>
              <a:gd name="connsiteY2722" fmla="*/ 1836118 h 2810796"/>
              <a:gd name="connsiteX2723" fmla="*/ 3275365 w 3531775"/>
              <a:gd name="connsiteY2723" fmla="*/ 1829641 h 2810796"/>
              <a:gd name="connsiteX2724" fmla="*/ 3273174 w 3531775"/>
              <a:gd name="connsiteY2724" fmla="*/ 1834594 h 2810796"/>
              <a:gd name="connsiteX2725" fmla="*/ 3270698 w 3531775"/>
              <a:gd name="connsiteY2725" fmla="*/ 1827832 h 2810796"/>
              <a:gd name="connsiteX2726" fmla="*/ 3264126 w 3531775"/>
              <a:gd name="connsiteY2726" fmla="*/ 1831356 h 2810796"/>
              <a:gd name="connsiteX2727" fmla="*/ 3238218 w 3531775"/>
              <a:gd name="connsiteY2727" fmla="*/ 1747917 h 2810796"/>
              <a:gd name="connsiteX2728" fmla="*/ 3267269 w 3531775"/>
              <a:gd name="connsiteY2728" fmla="*/ 1723533 h 2810796"/>
              <a:gd name="connsiteX2729" fmla="*/ 3264887 w 3531775"/>
              <a:gd name="connsiteY2729" fmla="*/ 1735725 h 2810796"/>
              <a:gd name="connsiteX2730" fmla="*/ 3256125 w 3531775"/>
              <a:gd name="connsiteY2730" fmla="*/ 1734391 h 2810796"/>
              <a:gd name="connsiteX2731" fmla="*/ 3259268 w 3531775"/>
              <a:gd name="connsiteY2731" fmla="*/ 1745154 h 2810796"/>
              <a:gd name="connsiteX2732" fmla="*/ 3254696 w 3531775"/>
              <a:gd name="connsiteY2732" fmla="*/ 1741916 h 2810796"/>
              <a:gd name="connsiteX2733" fmla="*/ 3248504 w 3531775"/>
              <a:gd name="connsiteY2733" fmla="*/ 1738773 h 2810796"/>
              <a:gd name="connsiteX2734" fmla="*/ 3246885 w 3531775"/>
              <a:gd name="connsiteY2734" fmla="*/ 1744774 h 2810796"/>
              <a:gd name="connsiteX2735" fmla="*/ 3242694 w 3531775"/>
              <a:gd name="connsiteY2735" fmla="*/ 1737344 h 2810796"/>
              <a:gd name="connsiteX2736" fmla="*/ 3235169 w 3531775"/>
              <a:gd name="connsiteY2736" fmla="*/ 1736391 h 2810796"/>
              <a:gd name="connsiteX2737" fmla="*/ 3238218 w 3531775"/>
              <a:gd name="connsiteY2737" fmla="*/ 1747917 h 2810796"/>
              <a:gd name="connsiteX2738" fmla="*/ 3196974 w 3531775"/>
              <a:gd name="connsiteY2738" fmla="*/ 1678575 h 2810796"/>
              <a:gd name="connsiteX2739" fmla="*/ 3219739 w 3531775"/>
              <a:gd name="connsiteY2739" fmla="*/ 1659239 h 2810796"/>
              <a:gd name="connsiteX2740" fmla="*/ 3219358 w 3531775"/>
              <a:gd name="connsiteY2740" fmla="*/ 1664478 h 2810796"/>
              <a:gd name="connsiteX2741" fmla="*/ 3214405 w 3531775"/>
              <a:gd name="connsiteY2741" fmla="*/ 1669621 h 2810796"/>
              <a:gd name="connsiteX2742" fmla="*/ 3213452 w 3531775"/>
              <a:gd name="connsiteY2742" fmla="*/ 1671145 h 2810796"/>
              <a:gd name="connsiteX2743" fmla="*/ 3218691 w 3531775"/>
              <a:gd name="connsiteY2743" fmla="*/ 1679051 h 2810796"/>
              <a:gd name="connsiteX2744" fmla="*/ 3213738 w 3531775"/>
              <a:gd name="connsiteY2744" fmla="*/ 1677146 h 2810796"/>
              <a:gd name="connsiteX2745" fmla="*/ 3208500 w 3531775"/>
              <a:gd name="connsiteY2745" fmla="*/ 1676765 h 2810796"/>
              <a:gd name="connsiteX2746" fmla="*/ 3208595 w 3531775"/>
              <a:gd name="connsiteY2746" fmla="*/ 1682194 h 2810796"/>
              <a:gd name="connsiteX2747" fmla="*/ 3203451 w 3531775"/>
              <a:gd name="connsiteY2747" fmla="*/ 1677241 h 2810796"/>
              <a:gd name="connsiteX2748" fmla="*/ 3196974 w 3531775"/>
              <a:gd name="connsiteY2748" fmla="*/ 1678575 h 2810796"/>
              <a:gd name="connsiteX2749" fmla="*/ 3176019 w 3531775"/>
              <a:gd name="connsiteY2749" fmla="*/ 1637998 h 2810796"/>
              <a:gd name="connsiteX2750" fmla="*/ 3200784 w 3531775"/>
              <a:gd name="connsiteY2750" fmla="*/ 1616853 h 2810796"/>
              <a:gd name="connsiteX2751" fmla="*/ 3198975 w 3531775"/>
              <a:gd name="connsiteY2751" fmla="*/ 1621615 h 2810796"/>
              <a:gd name="connsiteX2752" fmla="*/ 3192593 w 3531775"/>
              <a:gd name="connsiteY2752" fmla="*/ 1624949 h 2810796"/>
              <a:gd name="connsiteX2753" fmla="*/ 3194593 w 3531775"/>
              <a:gd name="connsiteY2753" fmla="*/ 1635045 h 2810796"/>
              <a:gd name="connsiteX2754" fmla="*/ 3189926 w 3531775"/>
              <a:gd name="connsiteY2754" fmla="*/ 1631807 h 2810796"/>
              <a:gd name="connsiteX2755" fmla="*/ 3184687 w 3531775"/>
              <a:gd name="connsiteY2755" fmla="*/ 1629997 h 2810796"/>
              <a:gd name="connsiteX2756" fmla="*/ 3183544 w 3531775"/>
              <a:gd name="connsiteY2756" fmla="*/ 1635141 h 2810796"/>
              <a:gd name="connsiteX2757" fmla="*/ 3179448 w 3531775"/>
              <a:gd name="connsiteY2757" fmla="*/ 1629045 h 2810796"/>
              <a:gd name="connsiteX2758" fmla="*/ 3172685 w 3531775"/>
              <a:gd name="connsiteY2758" fmla="*/ 1628473 h 2810796"/>
              <a:gd name="connsiteX2759" fmla="*/ 3176019 w 3531775"/>
              <a:gd name="connsiteY2759" fmla="*/ 1637998 h 2810796"/>
              <a:gd name="connsiteX2760" fmla="*/ 3091342 w 3531775"/>
              <a:gd name="connsiteY2760" fmla="*/ 1573609 h 2810796"/>
              <a:gd name="connsiteX2761" fmla="*/ 3105344 w 3531775"/>
              <a:gd name="connsiteY2761" fmla="*/ 1550845 h 2810796"/>
              <a:gd name="connsiteX2762" fmla="*/ 3103629 w 3531775"/>
              <a:gd name="connsiteY2762" fmla="*/ 1561227 h 2810796"/>
              <a:gd name="connsiteX2763" fmla="*/ 3109916 w 3531775"/>
              <a:gd name="connsiteY2763" fmla="*/ 1567990 h 2810796"/>
              <a:gd name="connsiteX2764" fmla="*/ 3105153 w 3531775"/>
              <a:gd name="connsiteY2764" fmla="*/ 1567894 h 2810796"/>
              <a:gd name="connsiteX2765" fmla="*/ 3100581 w 3531775"/>
              <a:gd name="connsiteY2765" fmla="*/ 1569133 h 2810796"/>
              <a:gd name="connsiteX2766" fmla="*/ 3102296 w 3531775"/>
              <a:gd name="connsiteY2766" fmla="*/ 1573609 h 2810796"/>
              <a:gd name="connsiteX2767" fmla="*/ 3096485 w 3531775"/>
              <a:gd name="connsiteY2767" fmla="*/ 1570942 h 2810796"/>
              <a:gd name="connsiteX2768" fmla="*/ 3091342 w 3531775"/>
              <a:gd name="connsiteY2768" fmla="*/ 1573609 h 2810796"/>
              <a:gd name="connsiteX2769" fmla="*/ 3045527 w 3531775"/>
              <a:gd name="connsiteY2769" fmla="*/ 1546082 h 2810796"/>
              <a:gd name="connsiteX2770" fmla="*/ 3058481 w 3531775"/>
              <a:gd name="connsiteY2770" fmla="*/ 1518650 h 2810796"/>
              <a:gd name="connsiteX2771" fmla="*/ 3060291 w 3531775"/>
              <a:gd name="connsiteY2771" fmla="*/ 1523603 h 2810796"/>
              <a:gd name="connsiteX2772" fmla="*/ 3057814 w 3531775"/>
              <a:gd name="connsiteY2772" fmla="*/ 1530461 h 2810796"/>
              <a:gd name="connsiteX2773" fmla="*/ 3057624 w 3531775"/>
              <a:gd name="connsiteY2773" fmla="*/ 1532271 h 2810796"/>
              <a:gd name="connsiteX2774" fmla="*/ 3065720 w 3531775"/>
              <a:gd name="connsiteY2774" fmla="*/ 1537319 h 2810796"/>
              <a:gd name="connsiteX2775" fmla="*/ 3060291 w 3531775"/>
              <a:gd name="connsiteY2775" fmla="*/ 1537700 h 2810796"/>
              <a:gd name="connsiteX2776" fmla="*/ 3055337 w 3531775"/>
              <a:gd name="connsiteY2776" fmla="*/ 1539605 h 2810796"/>
              <a:gd name="connsiteX2777" fmla="*/ 3057719 w 3531775"/>
              <a:gd name="connsiteY2777" fmla="*/ 1544558 h 2810796"/>
              <a:gd name="connsiteX2778" fmla="*/ 3050861 w 3531775"/>
              <a:gd name="connsiteY2778" fmla="*/ 1542177 h 2810796"/>
              <a:gd name="connsiteX2779" fmla="*/ 3045527 w 3531775"/>
              <a:gd name="connsiteY2779" fmla="*/ 1546082 h 2810796"/>
              <a:gd name="connsiteX2780" fmla="*/ 2958468 w 3531775"/>
              <a:gd name="connsiteY2780" fmla="*/ 1506934 h 2810796"/>
              <a:gd name="connsiteX2781" fmla="*/ 2971899 w 3531775"/>
              <a:gd name="connsiteY2781" fmla="*/ 1473692 h 2810796"/>
              <a:gd name="connsiteX2782" fmla="*/ 2974280 w 3531775"/>
              <a:gd name="connsiteY2782" fmla="*/ 1479312 h 2810796"/>
              <a:gd name="connsiteX2783" fmla="*/ 2973708 w 3531775"/>
              <a:gd name="connsiteY2783" fmla="*/ 1487503 h 2810796"/>
              <a:gd name="connsiteX2784" fmla="*/ 2971708 w 3531775"/>
              <a:gd name="connsiteY2784" fmla="*/ 1489694 h 2810796"/>
              <a:gd name="connsiteX2785" fmla="*/ 2981614 w 3531775"/>
              <a:gd name="connsiteY2785" fmla="*/ 1494933 h 2810796"/>
              <a:gd name="connsiteX2786" fmla="*/ 2975232 w 3531775"/>
              <a:gd name="connsiteY2786" fmla="*/ 1495885 h 2810796"/>
              <a:gd name="connsiteX2787" fmla="*/ 2969517 w 3531775"/>
              <a:gd name="connsiteY2787" fmla="*/ 1498552 h 2810796"/>
              <a:gd name="connsiteX2788" fmla="*/ 2972756 w 3531775"/>
              <a:gd name="connsiteY2788" fmla="*/ 1504077 h 2810796"/>
              <a:gd name="connsiteX2789" fmla="*/ 2964469 w 3531775"/>
              <a:gd name="connsiteY2789" fmla="*/ 1501886 h 2810796"/>
              <a:gd name="connsiteX2790" fmla="*/ 2958468 w 3531775"/>
              <a:gd name="connsiteY2790" fmla="*/ 1506934 h 2810796"/>
              <a:gd name="connsiteX2791" fmla="*/ 2889317 w 3531775"/>
              <a:gd name="connsiteY2791" fmla="*/ 1490837 h 2810796"/>
              <a:gd name="connsiteX2792" fmla="*/ 2894365 w 3531775"/>
              <a:gd name="connsiteY2792" fmla="*/ 1460452 h 2810796"/>
              <a:gd name="connsiteX2793" fmla="*/ 2897413 w 3531775"/>
              <a:gd name="connsiteY2793" fmla="*/ 1464834 h 2810796"/>
              <a:gd name="connsiteX2794" fmla="*/ 2896937 w 3531775"/>
              <a:gd name="connsiteY2794" fmla="*/ 1472263 h 2810796"/>
              <a:gd name="connsiteX2795" fmla="*/ 2897223 w 3531775"/>
              <a:gd name="connsiteY2795" fmla="*/ 1474073 h 2810796"/>
              <a:gd name="connsiteX2796" fmla="*/ 2906367 w 3531775"/>
              <a:gd name="connsiteY2796" fmla="*/ 1476645 h 2810796"/>
              <a:gd name="connsiteX2797" fmla="*/ 2901318 w 3531775"/>
              <a:gd name="connsiteY2797" fmla="*/ 1478645 h 2810796"/>
              <a:gd name="connsiteX2798" fmla="*/ 2897032 w 3531775"/>
              <a:gd name="connsiteY2798" fmla="*/ 1481979 h 2810796"/>
              <a:gd name="connsiteX2799" fmla="*/ 2900747 w 3531775"/>
              <a:gd name="connsiteY2799" fmla="*/ 1486075 h 2810796"/>
              <a:gd name="connsiteX2800" fmla="*/ 2893508 w 3531775"/>
              <a:gd name="connsiteY2800" fmla="*/ 1485693 h 2810796"/>
              <a:gd name="connsiteX2801" fmla="*/ 2889317 w 3531775"/>
              <a:gd name="connsiteY2801" fmla="*/ 1490837 h 2810796"/>
              <a:gd name="connsiteX2802" fmla="*/ 2843787 w 3531775"/>
              <a:gd name="connsiteY2802" fmla="*/ 1466643 h 2810796"/>
              <a:gd name="connsiteX2803" fmla="*/ 2858932 w 3531775"/>
              <a:gd name="connsiteY2803" fmla="*/ 1439402 h 2810796"/>
              <a:gd name="connsiteX2804" fmla="*/ 2860361 w 3531775"/>
              <a:gd name="connsiteY2804" fmla="*/ 1444355 h 2810796"/>
              <a:gd name="connsiteX2805" fmla="*/ 2857408 w 3531775"/>
              <a:gd name="connsiteY2805" fmla="*/ 1451213 h 2810796"/>
              <a:gd name="connsiteX2806" fmla="*/ 2857122 w 3531775"/>
              <a:gd name="connsiteY2806" fmla="*/ 1453023 h 2810796"/>
              <a:gd name="connsiteX2807" fmla="*/ 2865218 w 3531775"/>
              <a:gd name="connsiteY2807" fmla="*/ 1457976 h 2810796"/>
              <a:gd name="connsiteX2808" fmla="*/ 2859599 w 3531775"/>
              <a:gd name="connsiteY2808" fmla="*/ 1458452 h 2810796"/>
              <a:gd name="connsiteX2809" fmla="*/ 2854360 w 3531775"/>
              <a:gd name="connsiteY2809" fmla="*/ 1460452 h 2810796"/>
              <a:gd name="connsiteX2810" fmla="*/ 2856646 w 3531775"/>
              <a:gd name="connsiteY2810" fmla="*/ 1465310 h 2810796"/>
              <a:gd name="connsiteX2811" fmla="*/ 2849598 w 3531775"/>
              <a:gd name="connsiteY2811" fmla="*/ 1462929 h 2810796"/>
              <a:gd name="connsiteX2812" fmla="*/ 2843787 w 3531775"/>
              <a:gd name="connsiteY2812" fmla="*/ 1466643 h 2810796"/>
              <a:gd name="connsiteX2813" fmla="*/ 2790828 w 3531775"/>
              <a:gd name="connsiteY2813" fmla="*/ 1469977 h 2810796"/>
              <a:gd name="connsiteX2814" fmla="*/ 2796924 w 3531775"/>
              <a:gd name="connsiteY2814" fmla="*/ 1434163 h 2810796"/>
              <a:gd name="connsiteX2815" fmla="*/ 2800449 w 3531775"/>
              <a:gd name="connsiteY2815" fmla="*/ 1439307 h 2810796"/>
              <a:gd name="connsiteX2816" fmla="*/ 2799782 w 3531775"/>
              <a:gd name="connsiteY2816" fmla="*/ 1447975 h 2810796"/>
              <a:gd name="connsiteX2817" fmla="*/ 2810926 w 3531775"/>
              <a:gd name="connsiteY2817" fmla="*/ 1453023 h 2810796"/>
              <a:gd name="connsiteX2818" fmla="*/ 2805878 w 3531775"/>
              <a:gd name="connsiteY2818" fmla="*/ 1455499 h 2810796"/>
              <a:gd name="connsiteX2819" fmla="*/ 2799972 w 3531775"/>
              <a:gd name="connsiteY2819" fmla="*/ 1459404 h 2810796"/>
              <a:gd name="connsiteX2820" fmla="*/ 2804354 w 3531775"/>
              <a:gd name="connsiteY2820" fmla="*/ 1464167 h 2810796"/>
              <a:gd name="connsiteX2821" fmla="*/ 2795781 w 3531775"/>
              <a:gd name="connsiteY2821" fmla="*/ 1463881 h 2810796"/>
              <a:gd name="connsiteX2822" fmla="*/ 2790828 w 3531775"/>
              <a:gd name="connsiteY2822" fmla="*/ 1469977 h 2810796"/>
              <a:gd name="connsiteX2823" fmla="*/ 2803116 w 3531775"/>
              <a:gd name="connsiteY2823" fmla="*/ 1378251 h 2810796"/>
              <a:gd name="connsiteX2824" fmla="*/ 2804354 w 3531775"/>
              <a:gd name="connsiteY2824" fmla="*/ 1384538 h 2810796"/>
              <a:gd name="connsiteX2825" fmla="*/ 2799591 w 3531775"/>
              <a:gd name="connsiteY2825" fmla="*/ 1392634 h 2810796"/>
              <a:gd name="connsiteX2826" fmla="*/ 2798925 w 3531775"/>
              <a:gd name="connsiteY2826" fmla="*/ 1394825 h 2810796"/>
              <a:gd name="connsiteX2827" fmla="*/ 2808640 w 3531775"/>
              <a:gd name="connsiteY2827" fmla="*/ 1401778 h 2810796"/>
              <a:gd name="connsiteX2828" fmla="*/ 2794448 w 3531775"/>
              <a:gd name="connsiteY2828" fmla="*/ 1403588 h 2810796"/>
              <a:gd name="connsiteX2829" fmla="*/ 2796734 w 3531775"/>
              <a:gd name="connsiteY2829" fmla="*/ 1409779 h 2810796"/>
              <a:gd name="connsiteX2830" fmla="*/ 2788066 w 3531775"/>
              <a:gd name="connsiteY2830" fmla="*/ 1406160 h 2810796"/>
              <a:gd name="connsiteX2831" fmla="*/ 2780160 w 3531775"/>
              <a:gd name="connsiteY2831" fmla="*/ 1410255 h 2810796"/>
              <a:gd name="connsiteX2832" fmla="*/ 2803116 w 3531775"/>
              <a:gd name="connsiteY2832" fmla="*/ 1378251 h 2810796"/>
              <a:gd name="connsiteX2833" fmla="*/ 2840644 w 3531775"/>
              <a:gd name="connsiteY2833" fmla="*/ 1359392 h 2810796"/>
              <a:gd name="connsiteX2834" fmla="*/ 2806163 w 3531775"/>
              <a:gd name="connsiteY2834" fmla="*/ 1351486 h 2810796"/>
              <a:gd name="connsiteX2835" fmla="*/ 2811878 w 3531775"/>
              <a:gd name="connsiteY2835" fmla="*/ 1353391 h 2810796"/>
              <a:gd name="connsiteX2836" fmla="*/ 2816832 w 3531775"/>
              <a:gd name="connsiteY2836" fmla="*/ 1359773 h 2810796"/>
              <a:gd name="connsiteX2837" fmla="*/ 2818451 w 3531775"/>
              <a:gd name="connsiteY2837" fmla="*/ 1361107 h 2810796"/>
              <a:gd name="connsiteX2838" fmla="*/ 2827976 w 3531775"/>
              <a:gd name="connsiteY2838" fmla="*/ 1358058 h 2810796"/>
              <a:gd name="connsiteX2839" fmla="*/ 2825118 w 3531775"/>
              <a:gd name="connsiteY2839" fmla="*/ 1362535 h 2810796"/>
              <a:gd name="connsiteX2840" fmla="*/ 2823975 w 3531775"/>
              <a:gd name="connsiteY2840" fmla="*/ 1367679 h 2810796"/>
              <a:gd name="connsiteX2841" fmla="*/ 2830071 w 3531775"/>
              <a:gd name="connsiteY2841" fmla="*/ 1369012 h 2810796"/>
              <a:gd name="connsiteX2842" fmla="*/ 2823690 w 3531775"/>
              <a:gd name="connsiteY2842" fmla="*/ 1372822 h 2810796"/>
              <a:gd name="connsiteX2843" fmla="*/ 2840644 w 3531775"/>
              <a:gd name="connsiteY2843" fmla="*/ 1359392 h 2810796"/>
              <a:gd name="connsiteX2844" fmla="*/ 2848931 w 3531775"/>
              <a:gd name="connsiteY2844" fmla="*/ 1386538 h 2810796"/>
              <a:gd name="connsiteX2845" fmla="*/ 2835596 w 3531775"/>
              <a:gd name="connsiteY2845" fmla="*/ 1388158 h 2810796"/>
              <a:gd name="connsiteX2846" fmla="*/ 2839977 w 3531775"/>
              <a:gd name="connsiteY2846" fmla="*/ 1393301 h 2810796"/>
              <a:gd name="connsiteX2847" fmla="*/ 2840168 w 3531775"/>
              <a:gd name="connsiteY2847" fmla="*/ 1402540 h 2810796"/>
              <a:gd name="connsiteX2848" fmla="*/ 2852931 w 3531775"/>
              <a:gd name="connsiteY2848" fmla="*/ 1407303 h 2810796"/>
              <a:gd name="connsiteX2849" fmla="*/ 2846550 w 3531775"/>
              <a:gd name="connsiteY2849" fmla="*/ 1410160 h 2810796"/>
              <a:gd name="connsiteX2850" fmla="*/ 2841406 w 3531775"/>
              <a:gd name="connsiteY2850" fmla="*/ 1414637 h 2810796"/>
              <a:gd name="connsiteX2851" fmla="*/ 2846645 w 3531775"/>
              <a:gd name="connsiteY2851" fmla="*/ 1419400 h 2810796"/>
              <a:gd name="connsiteX2852" fmla="*/ 2837120 w 3531775"/>
              <a:gd name="connsiteY2852" fmla="*/ 1419495 h 2810796"/>
              <a:gd name="connsiteX2853" fmla="*/ 2832262 w 3531775"/>
              <a:gd name="connsiteY2853" fmla="*/ 1426258 h 2810796"/>
              <a:gd name="connsiteX2854" fmla="*/ 2848931 w 3531775"/>
              <a:gd name="connsiteY2854" fmla="*/ 1386538 h 2810796"/>
              <a:gd name="connsiteX2855" fmla="*/ 2894746 w 3531775"/>
              <a:gd name="connsiteY2855" fmla="*/ 1363488 h 2810796"/>
              <a:gd name="connsiteX2856" fmla="*/ 2874934 w 3531775"/>
              <a:gd name="connsiteY2856" fmla="*/ 1353772 h 2810796"/>
              <a:gd name="connsiteX2857" fmla="*/ 2877315 w 3531775"/>
              <a:gd name="connsiteY2857" fmla="*/ 1358630 h 2810796"/>
              <a:gd name="connsiteX2858" fmla="*/ 2875220 w 3531775"/>
              <a:gd name="connsiteY2858" fmla="*/ 1365774 h 2810796"/>
              <a:gd name="connsiteX2859" fmla="*/ 2884650 w 3531775"/>
              <a:gd name="connsiteY2859" fmla="*/ 1371965 h 2810796"/>
              <a:gd name="connsiteX2860" fmla="*/ 2878649 w 3531775"/>
              <a:gd name="connsiteY2860" fmla="*/ 1372822 h 2810796"/>
              <a:gd name="connsiteX2861" fmla="*/ 2873315 w 3531775"/>
              <a:gd name="connsiteY2861" fmla="*/ 1375204 h 2810796"/>
              <a:gd name="connsiteX2862" fmla="*/ 2876553 w 3531775"/>
              <a:gd name="connsiteY2862" fmla="*/ 1379871 h 2810796"/>
              <a:gd name="connsiteX2863" fmla="*/ 2868648 w 3531775"/>
              <a:gd name="connsiteY2863" fmla="*/ 1378156 h 2810796"/>
              <a:gd name="connsiteX2864" fmla="*/ 2863028 w 3531775"/>
              <a:gd name="connsiteY2864" fmla="*/ 1382442 h 2810796"/>
              <a:gd name="connsiteX2865" fmla="*/ 2894746 w 3531775"/>
              <a:gd name="connsiteY2865" fmla="*/ 1363488 h 2810796"/>
              <a:gd name="connsiteX2866" fmla="*/ 2912653 w 3531775"/>
              <a:gd name="connsiteY2866" fmla="*/ 1404636 h 2810796"/>
              <a:gd name="connsiteX2867" fmla="*/ 2887031 w 3531775"/>
              <a:gd name="connsiteY2867" fmla="*/ 1397111 h 2810796"/>
              <a:gd name="connsiteX2868" fmla="*/ 2891222 w 3531775"/>
              <a:gd name="connsiteY2868" fmla="*/ 1402540 h 2810796"/>
              <a:gd name="connsiteX2869" fmla="*/ 2890936 w 3531775"/>
              <a:gd name="connsiteY2869" fmla="*/ 1411684 h 2810796"/>
              <a:gd name="connsiteX2870" fmla="*/ 2903509 w 3531775"/>
              <a:gd name="connsiteY2870" fmla="*/ 1417113 h 2810796"/>
              <a:gd name="connsiteX2871" fmla="*/ 2896937 w 3531775"/>
              <a:gd name="connsiteY2871" fmla="*/ 1419590 h 2810796"/>
              <a:gd name="connsiteX2872" fmla="*/ 2891508 w 3531775"/>
              <a:gd name="connsiteY2872" fmla="*/ 1423686 h 2810796"/>
              <a:gd name="connsiteX2873" fmla="*/ 2896556 w 3531775"/>
              <a:gd name="connsiteY2873" fmla="*/ 1428734 h 2810796"/>
              <a:gd name="connsiteX2874" fmla="*/ 2887031 w 3531775"/>
              <a:gd name="connsiteY2874" fmla="*/ 1428353 h 2810796"/>
              <a:gd name="connsiteX2875" fmla="*/ 2881792 w 3531775"/>
              <a:gd name="connsiteY2875" fmla="*/ 1434830 h 2810796"/>
              <a:gd name="connsiteX2876" fmla="*/ 2912653 w 3531775"/>
              <a:gd name="connsiteY2876" fmla="*/ 1404636 h 2810796"/>
              <a:gd name="connsiteX2877" fmla="*/ 2957135 w 3531775"/>
              <a:gd name="connsiteY2877" fmla="*/ 1380823 h 2810796"/>
              <a:gd name="connsiteX2878" fmla="*/ 2936180 w 3531775"/>
              <a:gd name="connsiteY2878" fmla="*/ 1375870 h 2810796"/>
              <a:gd name="connsiteX2879" fmla="*/ 2936561 w 3531775"/>
              <a:gd name="connsiteY2879" fmla="*/ 1384157 h 2810796"/>
              <a:gd name="connsiteX2880" fmla="*/ 2934560 w 3531775"/>
              <a:gd name="connsiteY2880" fmla="*/ 1386538 h 2810796"/>
              <a:gd name="connsiteX2881" fmla="*/ 2946181 w 3531775"/>
              <a:gd name="connsiteY2881" fmla="*/ 1391205 h 2810796"/>
              <a:gd name="connsiteX2882" fmla="*/ 2939323 w 3531775"/>
              <a:gd name="connsiteY2882" fmla="*/ 1392539 h 2810796"/>
              <a:gd name="connsiteX2883" fmla="*/ 2933322 w 3531775"/>
              <a:gd name="connsiteY2883" fmla="*/ 1395587 h 2810796"/>
              <a:gd name="connsiteX2884" fmla="*/ 2937609 w 3531775"/>
              <a:gd name="connsiteY2884" fmla="*/ 1401016 h 2810796"/>
              <a:gd name="connsiteX2885" fmla="*/ 2928179 w 3531775"/>
              <a:gd name="connsiteY2885" fmla="*/ 1399302 h 2810796"/>
              <a:gd name="connsiteX2886" fmla="*/ 2922083 w 3531775"/>
              <a:gd name="connsiteY2886" fmla="*/ 1404636 h 2810796"/>
              <a:gd name="connsiteX2887" fmla="*/ 2934275 w 3531775"/>
              <a:gd name="connsiteY2887" fmla="*/ 1410065 h 2810796"/>
              <a:gd name="connsiteX2888" fmla="*/ 2957135 w 3531775"/>
              <a:gd name="connsiteY2888" fmla="*/ 1380823 h 2810796"/>
              <a:gd name="connsiteX2889" fmla="*/ 2951039 w 3531775"/>
              <a:gd name="connsiteY2889" fmla="*/ 1422733 h 2810796"/>
              <a:gd name="connsiteX2890" fmla="*/ 2935703 w 3531775"/>
              <a:gd name="connsiteY2890" fmla="*/ 1425019 h 2810796"/>
              <a:gd name="connsiteX2891" fmla="*/ 2941323 w 3531775"/>
              <a:gd name="connsiteY2891" fmla="*/ 1431020 h 2810796"/>
              <a:gd name="connsiteX2892" fmla="*/ 2942276 w 3531775"/>
              <a:gd name="connsiteY2892" fmla="*/ 1441783 h 2810796"/>
              <a:gd name="connsiteX2893" fmla="*/ 2957420 w 3531775"/>
              <a:gd name="connsiteY2893" fmla="*/ 1447117 h 2810796"/>
              <a:gd name="connsiteX2894" fmla="*/ 2950277 w 3531775"/>
              <a:gd name="connsiteY2894" fmla="*/ 1450546 h 2810796"/>
              <a:gd name="connsiteX2895" fmla="*/ 2944657 w 3531775"/>
              <a:gd name="connsiteY2895" fmla="*/ 1455880 h 2810796"/>
              <a:gd name="connsiteX2896" fmla="*/ 2951039 w 3531775"/>
              <a:gd name="connsiteY2896" fmla="*/ 1461309 h 2810796"/>
              <a:gd name="connsiteX2897" fmla="*/ 2940180 w 3531775"/>
              <a:gd name="connsiteY2897" fmla="*/ 1461691 h 2810796"/>
              <a:gd name="connsiteX2898" fmla="*/ 2935037 w 3531775"/>
              <a:gd name="connsiteY2898" fmla="*/ 1469787 h 2810796"/>
              <a:gd name="connsiteX2899" fmla="*/ 2951039 w 3531775"/>
              <a:gd name="connsiteY2899" fmla="*/ 1422733 h 2810796"/>
              <a:gd name="connsiteX2900" fmla="*/ 3006379 w 3531775"/>
              <a:gd name="connsiteY2900" fmla="*/ 1402254 h 2810796"/>
              <a:gd name="connsiteX2901" fmla="*/ 2989139 w 3531775"/>
              <a:gd name="connsiteY2901" fmla="*/ 1388062 h 2810796"/>
              <a:gd name="connsiteX2902" fmla="*/ 2990186 w 3531775"/>
              <a:gd name="connsiteY2902" fmla="*/ 1393301 h 2810796"/>
              <a:gd name="connsiteX2903" fmla="*/ 2986091 w 3531775"/>
              <a:gd name="connsiteY2903" fmla="*/ 1399492 h 2810796"/>
              <a:gd name="connsiteX2904" fmla="*/ 2993901 w 3531775"/>
              <a:gd name="connsiteY2904" fmla="*/ 1407684 h 2810796"/>
              <a:gd name="connsiteX2905" fmla="*/ 2987615 w 3531775"/>
              <a:gd name="connsiteY2905" fmla="*/ 1407112 h 2810796"/>
              <a:gd name="connsiteX2906" fmla="*/ 2981614 w 3531775"/>
              <a:gd name="connsiteY2906" fmla="*/ 1408065 h 2810796"/>
              <a:gd name="connsiteX2907" fmla="*/ 2983519 w 3531775"/>
              <a:gd name="connsiteY2907" fmla="*/ 1413304 h 2810796"/>
              <a:gd name="connsiteX2908" fmla="*/ 2976090 w 3531775"/>
              <a:gd name="connsiteY2908" fmla="*/ 1409684 h 2810796"/>
              <a:gd name="connsiteX2909" fmla="*/ 2969327 w 3531775"/>
              <a:gd name="connsiteY2909" fmla="*/ 1412446 h 2810796"/>
              <a:gd name="connsiteX2910" fmla="*/ 3006379 w 3531775"/>
              <a:gd name="connsiteY2910" fmla="*/ 1402254 h 2810796"/>
              <a:gd name="connsiteX2911" fmla="*/ 3023524 w 3531775"/>
              <a:gd name="connsiteY2911" fmla="*/ 1438545 h 2810796"/>
              <a:gd name="connsiteX2912" fmla="*/ 3002093 w 3531775"/>
              <a:gd name="connsiteY2912" fmla="*/ 1438450 h 2810796"/>
              <a:gd name="connsiteX2913" fmla="*/ 3009141 w 3531775"/>
              <a:gd name="connsiteY2913" fmla="*/ 1442355 h 2810796"/>
              <a:gd name="connsiteX2914" fmla="*/ 3003617 w 3531775"/>
              <a:gd name="connsiteY2914" fmla="*/ 1447689 h 2810796"/>
              <a:gd name="connsiteX2915" fmla="*/ 3017047 w 3531775"/>
              <a:gd name="connsiteY2915" fmla="*/ 1452070 h 2810796"/>
              <a:gd name="connsiteX2916" fmla="*/ 3011046 w 3531775"/>
              <a:gd name="connsiteY2916" fmla="*/ 1455118 h 2810796"/>
              <a:gd name="connsiteX2917" fmla="*/ 3006474 w 3531775"/>
              <a:gd name="connsiteY2917" fmla="*/ 1459786 h 2810796"/>
              <a:gd name="connsiteX2918" fmla="*/ 3012284 w 3531775"/>
              <a:gd name="connsiteY2918" fmla="*/ 1464453 h 2810796"/>
              <a:gd name="connsiteX2919" fmla="*/ 3002855 w 3531775"/>
              <a:gd name="connsiteY2919" fmla="*/ 1464929 h 2810796"/>
              <a:gd name="connsiteX2920" fmla="*/ 2998854 w 3531775"/>
              <a:gd name="connsiteY2920" fmla="*/ 1471978 h 2810796"/>
              <a:gd name="connsiteX2921" fmla="*/ 3023524 w 3531775"/>
              <a:gd name="connsiteY2921" fmla="*/ 1438545 h 2810796"/>
              <a:gd name="connsiteX2922" fmla="*/ 3031239 w 3531775"/>
              <a:gd name="connsiteY2922" fmla="*/ 1490456 h 2810796"/>
              <a:gd name="connsiteX2923" fmla="*/ 3026667 w 3531775"/>
              <a:gd name="connsiteY2923" fmla="*/ 1496171 h 2810796"/>
              <a:gd name="connsiteX2924" fmla="*/ 3025905 w 3531775"/>
              <a:gd name="connsiteY2924" fmla="*/ 1497790 h 2810796"/>
              <a:gd name="connsiteX2925" fmla="*/ 3032668 w 3531775"/>
              <a:gd name="connsiteY2925" fmla="*/ 1504648 h 2810796"/>
              <a:gd name="connsiteX2926" fmla="*/ 3027048 w 3531775"/>
              <a:gd name="connsiteY2926" fmla="*/ 1503600 h 2810796"/>
              <a:gd name="connsiteX2927" fmla="*/ 3021428 w 3531775"/>
              <a:gd name="connsiteY2927" fmla="*/ 1504077 h 2810796"/>
              <a:gd name="connsiteX2928" fmla="*/ 3022476 w 3531775"/>
              <a:gd name="connsiteY2928" fmla="*/ 1509316 h 2810796"/>
              <a:gd name="connsiteX2929" fmla="*/ 3016190 w 3531775"/>
              <a:gd name="connsiteY2929" fmla="*/ 1505220 h 2810796"/>
              <a:gd name="connsiteX2930" fmla="*/ 3009618 w 3531775"/>
              <a:gd name="connsiteY2930" fmla="*/ 1507506 h 2810796"/>
              <a:gd name="connsiteX2931" fmla="*/ 3016571 w 3531775"/>
              <a:gd name="connsiteY2931" fmla="*/ 1515126 h 2810796"/>
              <a:gd name="connsiteX2932" fmla="*/ 3040574 w 3531775"/>
              <a:gd name="connsiteY2932" fmla="*/ 1490075 h 2810796"/>
              <a:gd name="connsiteX2933" fmla="*/ 3031239 w 3531775"/>
              <a:gd name="connsiteY2933" fmla="*/ 1490456 h 2810796"/>
              <a:gd name="connsiteX2934" fmla="*/ 3068101 w 3531775"/>
              <a:gd name="connsiteY2934" fmla="*/ 1424638 h 2810796"/>
              <a:gd name="connsiteX2935" fmla="*/ 3048670 w 3531775"/>
              <a:gd name="connsiteY2935" fmla="*/ 1418257 h 2810796"/>
              <a:gd name="connsiteX2936" fmla="*/ 3053718 w 3531775"/>
              <a:gd name="connsiteY2936" fmla="*/ 1423305 h 2810796"/>
              <a:gd name="connsiteX2937" fmla="*/ 3046956 w 3531775"/>
              <a:gd name="connsiteY2937" fmla="*/ 1425972 h 2810796"/>
              <a:gd name="connsiteX2938" fmla="*/ 3057624 w 3531775"/>
              <a:gd name="connsiteY2938" fmla="*/ 1433306 h 2810796"/>
              <a:gd name="connsiteX2939" fmla="*/ 3045527 w 3531775"/>
              <a:gd name="connsiteY2939" fmla="*/ 1436259 h 2810796"/>
              <a:gd name="connsiteX2940" fmla="*/ 3049337 w 3531775"/>
              <a:gd name="connsiteY2940" fmla="*/ 1441593 h 2810796"/>
              <a:gd name="connsiteX2941" fmla="*/ 3040669 w 3531775"/>
              <a:gd name="connsiteY2941" fmla="*/ 1439212 h 2810796"/>
              <a:gd name="connsiteX2942" fmla="*/ 3034859 w 3531775"/>
              <a:gd name="connsiteY2942" fmla="*/ 1443688 h 2810796"/>
              <a:gd name="connsiteX2943" fmla="*/ 3068101 w 3531775"/>
              <a:gd name="connsiteY2943" fmla="*/ 1424638 h 2810796"/>
              <a:gd name="connsiteX2944" fmla="*/ 3094009 w 3531775"/>
              <a:gd name="connsiteY2944" fmla="*/ 1473406 h 2810796"/>
              <a:gd name="connsiteX2945" fmla="*/ 3070292 w 3531775"/>
              <a:gd name="connsiteY2945" fmla="*/ 1458642 h 2810796"/>
              <a:gd name="connsiteX2946" fmla="*/ 3073149 w 3531775"/>
              <a:gd name="connsiteY2946" fmla="*/ 1464929 h 2810796"/>
              <a:gd name="connsiteX2947" fmla="*/ 3070482 w 3531775"/>
              <a:gd name="connsiteY2947" fmla="*/ 1473597 h 2810796"/>
              <a:gd name="connsiteX2948" fmla="*/ 3081626 w 3531775"/>
              <a:gd name="connsiteY2948" fmla="*/ 1482455 h 2810796"/>
              <a:gd name="connsiteX2949" fmla="*/ 3074483 w 3531775"/>
              <a:gd name="connsiteY2949" fmla="*/ 1482836 h 2810796"/>
              <a:gd name="connsiteX2950" fmla="*/ 3068006 w 3531775"/>
              <a:gd name="connsiteY2950" fmla="*/ 1485122 h 2810796"/>
              <a:gd name="connsiteX2951" fmla="*/ 3071625 w 3531775"/>
              <a:gd name="connsiteY2951" fmla="*/ 1491408 h 2810796"/>
              <a:gd name="connsiteX2952" fmla="*/ 3062291 w 3531775"/>
              <a:gd name="connsiteY2952" fmla="*/ 1488265 h 2810796"/>
              <a:gd name="connsiteX2953" fmla="*/ 3055433 w 3531775"/>
              <a:gd name="connsiteY2953" fmla="*/ 1493028 h 2810796"/>
              <a:gd name="connsiteX2954" fmla="*/ 3094009 w 3531775"/>
              <a:gd name="connsiteY2954" fmla="*/ 1473406 h 2810796"/>
              <a:gd name="connsiteX2955" fmla="*/ 3131252 w 3531775"/>
              <a:gd name="connsiteY2955" fmla="*/ 1454833 h 2810796"/>
              <a:gd name="connsiteX2956" fmla="*/ 3111344 w 3531775"/>
              <a:gd name="connsiteY2956" fmla="*/ 1441307 h 2810796"/>
              <a:gd name="connsiteX2957" fmla="*/ 3113631 w 3531775"/>
              <a:gd name="connsiteY2957" fmla="*/ 1446736 h 2810796"/>
              <a:gd name="connsiteX2958" fmla="*/ 3111249 w 3531775"/>
              <a:gd name="connsiteY2958" fmla="*/ 1453690 h 2810796"/>
              <a:gd name="connsiteX2959" fmla="*/ 3120584 w 3531775"/>
              <a:gd name="connsiteY2959" fmla="*/ 1461691 h 2810796"/>
              <a:gd name="connsiteX2960" fmla="*/ 3114488 w 3531775"/>
              <a:gd name="connsiteY2960" fmla="*/ 1461595 h 2810796"/>
              <a:gd name="connsiteX2961" fmla="*/ 3108963 w 3531775"/>
              <a:gd name="connsiteY2961" fmla="*/ 1463119 h 2810796"/>
              <a:gd name="connsiteX2962" fmla="*/ 3112011 w 3531775"/>
              <a:gd name="connsiteY2962" fmla="*/ 1468453 h 2810796"/>
              <a:gd name="connsiteX2963" fmla="*/ 3104106 w 3531775"/>
              <a:gd name="connsiteY2963" fmla="*/ 1465310 h 2810796"/>
              <a:gd name="connsiteX2964" fmla="*/ 3098200 w 3531775"/>
              <a:gd name="connsiteY2964" fmla="*/ 1468739 h 2810796"/>
              <a:gd name="connsiteX2965" fmla="*/ 3131252 w 3531775"/>
              <a:gd name="connsiteY2965" fmla="*/ 1454833 h 2810796"/>
              <a:gd name="connsiteX2966" fmla="*/ 3135157 w 3531775"/>
              <a:gd name="connsiteY2966" fmla="*/ 1505220 h 2810796"/>
              <a:gd name="connsiteX2967" fmla="*/ 3106868 w 3531775"/>
              <a:gd name="connsiteY2967" fmla="*/ 1489408 h 2810796"/>
              <a:gd name="connsiteX2968" fmla="*/ 3117250 w 3531775"/>
              <a:gd name="connsiteY2968" fmla="*/ 1503124 h 2810796"/>
              <a:gd name="connsiteX2969" fmla="*/ 3108868 w 3531775"/>
              <a:gd name="connsiteY2969" fmla="*/ 1507315 h 2810796"/>
              <a:gd name="connsiteX2970" fmla="*/ 3119822 w 3531775"/>
              <a:gd name="connsiteY2970" fmla="*/ 1514364 h 2810796"/>
              <a:gd name="connsiteX2971" fmla="*/ 3114297 w 3531775"/>
              <a:gd name="connsiteY2971" fmla="*/ 1518079 h 2810796"/>
              <a:gd name="connsiteX2972" fmla="*/ 3107344 w 3531775"/>
              <a:gd name="connsiteY2972" fmla="*/ 1521317 h 2810796"/>
              <a:gd name="connsiteX2973" fmla="*/ 3112011 w 3531775"/>
              <a:gd name="connsiteY2973" fmla="*/ 1528461 h 2810796"/>
              <a:gd name="connsiteX2974" fmla="*/ 3101248 w 3531775"/>
              <a:gd name="connsiteY2974" fmla="*/ 1525413 h 2810796"/>
              <a:gd name="connsiteX2975" fmla="*/ 3094104 w 3531775"/>
              <a:gd name="connsiteY2975" fmla="*/ 1531509 h 2810796"/>
              <a:gd name="connsiteX2976" fmla="*/ 3107820 w 3531775"/>
              <a:gd name="connsiteY2976" fmla="*/ 1539415 h 2810796"/>
              <a:gd name="connsiteX2977" fmla="*/ 3135157 w 3531775"/>
              <a:gd name="connsiteY2977" fmla="*/ 1505220 h 2810796"/>
              <a:gd name="connsiteX2978" fmla="*/ 3137919 w 3531775"/>
              <a:gd name="connsiteY2978" fmla="*/ 1591897 h 2810796"/>
              <a:gd name="connsiteX2979" fmla="*/ 3138967 w 3531775"/>
              <a:gd name="connsiteY2979" fmla="*/ 1598184 h 2810796"/>
              <a:gd name="connsiteX2980" fmla="*/ 3132109 w 3531775"/>
              <a:gd name="connsiteY2980" fmla="*/ 1593136 h 2810796"/>
              <a:gd name="connsiteX2981" fmla="*/ 3153921 w 3531775"/>
              <a:gd name="connsiteY2981" fmla="*/ 1605804 h 2810796"/>
              <a:gd name="connsiteX2982" fmla="*/ 3149159 w 3531775"/>
              <a:gd name="connsiteY2982" fmla="*/ 1576086 h 2810796"/>
              <a:gd name="connsiteX2983" fmla="*/ 3145730 w 3531775"/>
              <a:gd name="connsiteY2983" fmla="*/ 1583420 h 2810796"/>
              <a:gd name="connsiteX2984" fmla="*/ 3143063 w 3531775"/>
              <a:gd name="connsiteY2984" fmla="*/ 1584754 h 2810796"/>
              <a:gd name="connsiteX2985" fmla="*/ 3150492 w 3531775"/>
              <a:gd name="connsiteY2985" fmla="*/ 1593231 h 2810796"/>
              <a:gd name="connsiteX2986" fmla="*/ 3144206 w 3531775"/>
              <a:gd name="connsiteY2986" fmla="*/ 1591707 h 2810796"/>
              <a:gd name="connsiteX2987" fmla="*/ 3137919 w 3531775"/>
              <a:gd name="connsiteY2987" fmla="*/ 1591897 h 2810796"/>
              <a:gd name="connsiteX2988" fmla="*/ 3182592 w 3531775"/>
              <a:gd name="connsiteY2988" fmla="*/ 1494075 h 2810796"/>
              <a:gd name="connsiteX2989" fmla="*/ 3166399 w 3531775"/>
              <a:gd name="connsiteY2989" fmla="*/ 1480169 h 2810796"/>
              <a:gd name="connsiteX2990" fmla="*/ 3167923 w 3531775"/>
              <a:gd name="connsiteY2990" fmla="*/ 1485122 h 2810796"/>
              <a:gd name="connsiteX2991" fmla="*/ 3165161 w 3531775"/>
              <a:gd name="connsiteY2991" fmla="*/ 1490932 h 2810796"/>
              <a:gd name="connsiteX2992" fmla="*/ 3172590 w 3531775"/>
              <a:gd name="connsiteY2992" fmla="*/ 1498933 h 2810796"/>
              <a:gd name="connsiteX2993" fmla="*/ 3162208 w 3531775"/>
              <a:gd name="connsiteY2993" fmla="*/ 1498933 h 2810796"/>
              <a:gd name="connsiteX2994" fmla="*/ 3164399 w 3531775"/>
              <a:gd name="connsiteY2994" fmla="*/ 1503982 h 2810796"/>
              <a:gd name="connsiteX2995" fmla="*/ 3157731 w 3531775"/>
              <a:gd name="connsiteY2995" fmla="*/ 1500362 h 2810796"/>
              <a:gd name="connsiteX2996" fmla="*/ 3152207 w 3531775"/>
              <a:gd name="connsiteY2996" fmla="*/ 1502838 h 2810796"/>
              <a:gd name="connsiteX2997" fmla="*/ 3182592 w 3531775"/>
              <a:gd name="connsiteY2997" fmla="*/ 1494075 h 2810796"/>
              <a:gd name="connsiteX2998" fmla="*/ 3182210 w 3531775"/>
              <a:gd name="connsiteY2998" fmla="*/ 1530556 h 2810796"/>
              <a:gd name="connsiteX2999" fmla="*/ 3171257 w 3531775"/>
              <a:gd name="connsiteY2999" fmla="*/ 1520936 h 2810796"/>
              <a:gd name="connsiteX3000" fmla="*/ 3170209 w 3531775"/>
              <a:gd name="connsiteY3000" fmla="*/ 1527318 h 2810796"/>
              <a:gd name="connsiteX3001" fmla="*/ 3162875 w 3531775"/>
              <a:gd name="connsiteY3001" fmla="*/ 1532557 h 2810796"/>
              <a:gd name="connsiteX3002" fmla="*/ 3168209 w 3531775"/>
              <a:gd name="connsiteY3002" fmla="*/ 1545129 h 2810796"/>
              <a:gd name="connsiteX3003" fmla="*/ 3161446 w 3531775"/>
              <a:gd name="connsiteY3003" fmla="*/ 1541796 h 2810796"/>
              <a:gd name="connsiteX3004" fmla="*/ 3154207 w 3531775"/>
              <a:gd name="connsiteY3004" fmla="*/ 1540272 h 2810796"/>
              <a:gd name="connsiteX3005" fmla="*/ 3154112 w 3531775"/>
              <a:gd name="connsiteY3005" fmla="*/ 1547034 h 2810796"/>
              <a:gd name="connsiteX3006" fmla="*/ 3147254 w 3531775"/>
              <a:gd name="connsiteY3006" fmla="*/ 1539795 h 2810796"/>
              <a:gd name="connsiteX3007" fmla="*/ 3138395 w 3531775"/>
              <a:gd name="connsiteY3007" fmla="*/ 1540176 h 2810796"/>
              <a:gd name="connsiteX3008" fmla="*/ 3182210 w 3531775"/>
              <a:gd name="connsiteY3008" fmla="*/ 1530556 h 2810796"/>
              <a:gd name="connsiteX3009" fmla="*/ 3181829 w 3531775"/>
              <a:gd name="connsiteY3009" fmla="*/ 1587992 h 2810796"/>
              <a:gd name="connsiteX3010" fmla="*/ 3205928 w 3531775"/>
              <a:gd name="connsiteY3010" fmla="*/ 1559893 h 2810796"/>
              <a:gd name="connsiteX3011" fmla="*/ 3206785 w 3531775"/>
              <a:gd name="connsiteY3011" fmla="*/ 1566846 h 2810796"/>
              <a:gd name="connsiteX3012" fmla="*/ 3201737 w 3531775"/>
              <a:gd name="connsiteY3012" fmla="*/ 1574276 h 2810796"/>
              <a:gd name="connsiteX3013" fmla="*/ 3200975 w 3531775"/>
              <a:gd name="connsiteY3013" fmla="*/ 1576467 h 2810796"/>
              <a:gd name="connsiteX3014" fmla="*/ 3209738 w 3531775"/>
              <a:gd name="connsiteY3014" fmla="*/ 1586087 h 2810796"/>
              <a:gd name="connsiteX3015" fmla="*/ 3202880 w 3531775"/>
              <a:gd name="connsiteY3015" fmla="*/ 1584277 h 2810796"/>
              <a:gd name="connsiteX3016" fmla="*/ 3196022 w 3531775"/>
              <a:gd name="connsiteY3016" fmla="*/ 1584563 h 2810796"/>
              <a:gd name="connsiteX3017" fmla="*/ 3197641 w 3531775"/>
              <a:gd name="connsiteY3017" fmla="*/ 1591516 h 2810796"/>
              <a:gd name="connsiteX3018" fmla="*/ 3189735 w 3531775"/>
              <a:gd name="connsiteY3018" fmla="*/ 1585706 h 2810796"/>
              <a:gd name="connsiteX3019" fmla="*/ 3181829 w 3531775"/>
              <a:gd name="connsiteY3019" fmla="*/ 1587992 h 2810796"/>
              <a:gd name="connsiteX3020" fmla="*/ 3228597 w 3531775"/>
              <a:gd name="connsiteY3020" fmla="*/ 1520650 h 2810796"/>
              <a:gd name="connsiteX3021" fmla="*/ 3216405 w 3531775"/>
              <a:gd name="connsiteY3021" fmla="*/ 1512554 h 2810796"/>
              <a:gd name="connsiteX3022" fmla="*/ 3213834 w 3531775"/>
              <a:gd name="connsiteY3022" fmla="*/ 1526651 h 2810796"/>
              <a:gd name="connsiteX3023" fmla="*/ 3219549 w 3531775"/>
              <a:gd name="connsiteY3023" fmla="*/ 1537891 h 2810796"/>
              <a:gd name="connsiteX3024" fmla="*/ 3205166 w 3531775"/>
              <a:gd name="connsiteY3024" fmla="*/ 1530937 h 2810796"/>
              <a:gd name="connsiteX3025" fmla="*/ 3207261 w 3531775"/>
              <a:gd name="connsiteY3025" fmla="*/ 1541986 h 2810796"/>
              <a:gd name="connsiteX3026" fmla="*/ 3199356 w 3531775"/>
              <a:gd name="connsiteY3026" fmla="*/ 1535604 h 2810796"/>
              <a:gd name="connsiteX3027" fmla="*/ 3191354 w 3531775"/>
              <a:gd name="connsiteY3027" fmla="*/ 1537224 h 2810796"/>
              <a:gd name="connsiteX3028" fmla="*/ 3211452 w 3531775"/>
              <a:gd name="connsiteY3028" fmla="*/ 1553226 h 2810796"/>
              <a:gd name="connsiteX3029" fmla="*/ 3228597 w 3531775"/>
              <a:gd name="connsiteY3029" fmla="*/ 1520650 h 2810796"/>
              <a:gd name="connsiteX3030" fmla="*/ 3232598 w 3531775"/>
              <a:gd name="connsiteY3030" fmla="*/ 1631426 h 2810796"/>
              <a:gd name="connsiteX3031" fmla="*/ 3224501 w 3531775"/>
              <a:gd name="connsiteY3031" fmla="*/ 1632855 h 2810796"/>
              <a:gd name="connsiteX3032" fmla="*/ 3243551 w 3531775"/>
              <a:gd name="connsiteY3032" fmla="*/ 1649904 h 2810796"/>
              <a:gd name="connsiteX3033" fmla="*/ 3262792 w 3531775"/>
              <a:gd name="connsiteY3033" fmla="*/ 1616472 h 2810796"/>
              <a:gd name="connsiteX3034" fmla="*/ 3251552 w 3531775"/>
              <a:gd name="connsiteY3034" fmla="*/ 1607899 h 2810796"/>
              <a:gd name="connsiteX3035" fmla="*/ 3251552 w 3531775"/>
              <a:gd name="connsiteY3035" fmla="*/ 1614853 h 2810796"/>
              <a:gd name="connsiteX3036" fmla="*/ 3245742 w 3531775"/>
              <a:gd name="connsiteY3036" fmla="*/ 1621520 h 2810796"/>
              <a:gd name="connsiteX3037" fmla="*/ 3252219 w 3531775"/>
              <a:gd name="connsiteY3037" fmla="*/ 1634188 h 2810796"/>
              <a:gd name="connsiteX3038" fmla="*/ 3245647 w 3531775"/>
              <a:gd name="connsiteY3038" fmla="*/ 1631521 h 2810796"/>
              <a:gd name="connsiteX3039" fmla="*/ 3238884 w 3531775"/>
              <a:gd name="connsiteY3039" fmla="*/ 1630950 h 2810796"/>
              <a:gd name="connsiteX3040" fmla="*/ 3239646 w 3531775"/>
              <a:gd name="connsiteY3040" fmla="*/ 1638093 h 2810796"/>
              <a:gd name="connsiteX3041" fmla="*/ 3232598 w 3531775"/>
              <a:gd name="connsiteY3041" fmla="*/ 1631426 h 2810796"/>
              <a:gd name="connsiteX3042" fmla="*/ 3274222 w 3531775"/>
              <a:gd name="connsiteY3042" fmla="*/ 1573419 h 2810796"/>
              <a:gd name="connsiteX3043" fmla="*/ 3266411 w 3531775"/>
              <a:gd name="connsiteY3043" fmla="*/ 1563703 h 2810796"/>
              <a:gd name="connsiteX3044" fmla="*/ 3264792 w 3531775"/>
              <a:gd name="connsiteY3044" fmla="*/ 1568751 h 2810796"/>
              <a:gd name="connsiteX3045" fmla="*/ 3258220 w 3531775"/>
              <a:gd name="connsiteY3045" fmla="*/ 1571800 h 2810796"/>
              <a:gd name="connsiteX3046" fmla="*/ 3261077 w 3531775"/>
              <a:gd name="connsiteY3046" fmla="*/ 1583039 h 2810796"/>
              <a:gd name="connsiteX3047" fmla="*/ 3255839 w 3531775"/>
              <a:gd name="connsiteY3047" fmla="*/ 1579134 h 2810796"/>
              <a:gd name="connsiteX3048" fmla="*/ 3250124 w 3531775"/>
              <a:gd name="connsiteY3048" fmla="*/ 1576657 h 2810796"/>
              <a:gd name="connsiteX3049" fmla="*/ 3249267 w 3531775"/>
              <a:gd name="connsiteY3049" fmla="*/ 1582182 h 2810796"/>
              <a:gd name="connsiteX3050" fmla="*/ 3244504 w 3531775"/>
              <a:gd name="connsiteY3050" fmla="*/ 1575038 h 2810796"/>
              <a:gd name="connsiteX3051" fmla="*/ 3237170 w 3531775"/>
              <a:gd name="connsiteY3051" fmla="*/ 1573704 h 2810796"/>
              <a:gd name="connsiteX3052" fmla="*/ 3274222 w 3531775"/>
              <a:gd name="connsiteY3052" fmla="*/ 1573419 h 2810796"/>
              <a:gd name="connsiteX3053" fmla="*/ 3307274 w 3531775"/>
              <a:gd name="connsiteY3053" fmla="*/ 1627807 h 2810796"/>
              <a:gd name="connsiteX3054" fmla="*/ 3297749 w 3531775"/>
              <a:gd name="connsiteY3054" fmla="*/ 1625140 h 2810796"/>
              <a:gd name="connsiteX3055" fmla="*/ 3292796 w 3531775"/>
              <a:gd name="connsiteY3055" fmla="*/ 1630378 h 2810796"/>
              <a:gd name="connsiteX3056" fmla="*/ 3291938 w 3531775"/>
              <a:gd name="connsiteY3056" fmla="*/ 1631997 h 2810796"/>
              <a:gd name="connsiteX3057" fmla="*/ 3298320 w 3531775"/>
              <a:gd name="connsiteY3057" fmla="*/ 1642189 h 2810796"/>
              <a:gd name="connsiteX3058" fmla="*/ 3292701 w 3531775"/>
              <a:gd name="connsiteY3058" fmla="*/ 1639141 h 2810796"/>
              <a:gd name="connsiteX3059" fmla="*/ 3286985 w 3531775"/>
              <a:gd name="connsiteY3059" fmla="*/ 1637903 h 2810796"/>
              <a:gd name="connsiteX3060" fmla="*/ 3287652 w 3531775"/>
              <a:gd name="connsiteY3060" fmla="*/ 1644190 h 2810796"/>
              <a:gd name="connsiteX3061" fmla="*/ 3281556 w 3531775"/>
              <a:gd name="connsiteY3061" fmla="*/ 1637522 h 2810796"/>
              <a:gd name="connsiteX3062" fmla="*/ 3274793 w 3531775"/>
              <a:gd name="connsiteY3062" fmla="*/ 1637903 h 2810796"/>
              <a:gd name="connsiteX3063" fmla="*/ 3307274 w 3531775"/>
              <a:gd name="connsiteY3063" fmla="*/ 1627807 h 2810796"/>
              <a:gd name="connsiteX3064" fmla="*/ 3341373 w 3531775"/>
              <a:gd name="connsiteY3064" fmla="*/ 1673717 h 2810796"/>
              <a:gd name="connsiteX3065" fmla="*/ 3332610 w 3531775"/>
              <a:gd name="connsiteY3065" fmla="*/ 1661906 h 2810796"/>
              <a:gd name="connsiteX3066" fmla="*/ 3325467 w 3531775"/>
              <a:gd name="connsiteY3066" fmla="*/ 1674193 h 2810796"/>
              <a:gd name="connsiteX3067" fmla="*/ 3327086 w 3531775"/>
              <a:gd name="connsiteY3067" fmla="*/ 1686671 h 2810796"/>
              <a:gd name="connsiteX3068" fmla="*/ 3321466 w 3531775"/>
              <a:gd name="connsiteY3068" fmla="*/ 1681908 h 2810796"/>
              <a:gd name="connsiteX3069" fmla="*/ 3315084 w 3531775"/>
              <a:gd name="connsiteY3069" fmla="*/ 1679146 h 2810796"/>
              <a:gd name="connsiteX3070" fmla="*/ 3314227 w 3531775"/>
              <a:gd name="connsiteY3070" fmla="*/ 1686100 h 2810796"/>
              <a:gd name="connsiteX3071" fmla="*/ 3308893 w 3531775"/>
              <a:gd name="connsiteY3071" fmla="*/ 1677432 h 2810796"/>
              <a:gd name="connsiteX3072" fmla="*/ 3300987 w 3531775"/>
              <a:gd name="connsiteY3072" fmla="*/ 1676098 h 2810796"/>
              <a:gd name="connsiteX3073" fmla="*/ 3341373 w 3531775"/>
              <a:gd name="connsiteY3073" fmla="*/ 1673717 h 2810796"/>
              <a:gd name="connsiteX3074" fmla="*/ 3372615 w 3531775"/>
              <a:gd name="connsiteY3074" fmla="*/ 1761347 h 2810796"/>
              <a:gd name="connsiteX3075" fmla="*/ 3365186 w 3531775"/>
              <a:gd name="connsiteY3075" fmla="*/ 1752203 h 2810796"/>
              <a:gd name="connsiteX3076" fmla="*/ 3357375 w 3531775"/>
              <a:gd name="connsiteY3076" fmla="*/ 1752298 h 2810796"/>
              <a:gd name="connsiteX3077" fmla="*/ 3355566 w 3531775"/>
              <a:gd name="connsiteY3077" fmla="*/ 1765062 h 2810796"/>
              <a:gd name="connsiteX3078" fmla="*/ 3352041 w 3531775"/>
              <a:gd name="connsiteY3078" fmla="*/ 1758680 h 2810796"/>
              <a:gd name="connsiteX3079" fmla="*/ 3347374 w 3531775"/>
              <a:gd name="connsiteY3079" fmla="*/ 1753537 h 2810796"/>
              <a:gd name="connsiteX3080" fmla="*/ 3344231 w 3531775"/>
              <a:gd name="connsiteY3080" fmla="*/ 1758775 h 2810796"/>
              <a:gd name="connsiteX3081" fmla="*/ 3342516 w 3531775"/>
              <a:gd name="connsiteY3081" fmla="*/ 1749345 h 2810796"/>
              <a:gd name="connsiteX3082" fmla="*/ 3335753 w 3531775"/>
              <a:gd name="connsiteY3082" fmla="*/ 1744774 h 2810796"/>
              <a:gd name="connsiteX3083" fmla="*/ 3372615 w 3531775"/>
              <a:gd name="connsiteY3083" fmla="*/ 1761347 h 2810796"/>
              <a:gd name="connsiteX3084" fmla="*/ 3387855 w 3531775"/>
              <a:gd name="connsiteY3084" fmla="*/ 1822116 h 2810796"/>
              <a:gd name="connsiteX3085" fmla="*/ 3380521 w 3531775"/>
              <a:gd name="connsiteY3085" fmla="*/ 1815830 h 2810796"/>
              <a:gd name="connsiteX3086" fmla="*/ 3373949 w 3531775"/>
              <a:gd name="connsiteY3086" fmla="*/ 1818497 h 2810796"/>
              <a:gd name="connsiteX3087" fmla="*/ 3372520 w 3531775"/>
              <a:gd name="connsiteY3087" fmla="*/ 1819640 h 2810796"/>
              <a:gd name="connsiteX3088" fmla="*/ 3374044 w 3531775"/>
              <a:gd name="connsiteY3088" fmla="*/ 1831261 h 2810796"/>
              <a:gd name="connsiteX3089" fmla="*/ 3370234 w 3531775"/>
              <a:gd name="connsiteY3089" fmla="*/ 1826308 h 2810796"/>
              <a:gd name="connsiteX3090" fmla="*/ 3365662 w 3531775"/>
              <a:gd name="connsiteY3090" fmla="*/ 1822879 h 2810796"/>
              <a:gd name="connsiteX3091" fmla="*/ 3363662 w 3531775"/>
              <a:gd name="connsiteY3091" fmla="*/ 1828879 h 2810796"/>
              <a:gd name="connsiteX3092" fmla="*/ 3360995 w 3531775"/>
              <a:gd name="connsiteY3092" fmla="*/ 1820402 h 2810796"/>
              <a:gd name="connsiteX3093" fmla="*/ 3354803 w 3531775"/>
              <a:gd name="connsiteY3093" fmla="*/ 1817925 h 2810796"/>
              <a:gd name="connsiteX3094" fmla="*/ 3387855 w 3531775"/>
              <a:gd name="connsiteY3094" fmla="*/ 1822116 h 2810796"/>
              <a:gd name="connsiteX3095" fmla="*/ 3390522 w 3531775"/>
              <a:gd name="connsiteY3095" fmla="*/ 1890982 h 2810796"/>
              <a:gd name="connsiteX3096" fmla="*/ 3386236 w 3531775"/>
              <a:gd name="connsiteY3096" fmla="*/ 1880981 h 2810796"/>
              <a:gd name="connsiteX3097" fmla="*/ 3379378 w 3531775"/>
              <a:gd name="connsiteY3097" fmla="*/ 1879171 h 2810796"/>
              <a:gd name="connsiteX3098" fmla="*/ 3374711 w 3531775"/>
              <a:gd name="connsiteY3098" fmla="*/ 1890125 h 2810796"/>
              <a:gd name="connsiteX3099" fmla="*/ 3373187 w 3531775"/>
              <a:gd name="connsiteY3099" fmla="*/ 1883553 h 2810796"/>
              <a:gd name="connsiteX3100" fmla="*/ 3370329 w 3531775"/>
              <a:gd name="connsiteY3100" fmla="*/ 1877838 h 2810796"/>
              <a:gd name="connsiteX3101" fmla="*/ 3366329 w 3531775"/>
              <a:gd name="connsiteY3101" fmla="*/ 1881743 h 2810796"/>
              <a:gd name="connsiteX3102" fmla="*/ 3366995 w 3531775"/>
              <a:gd name="connsiteY3102" fmla="*/ 1872885 h 2810796"/>
              <a:gd name="connsiteX3103" fmla="*/ 3362138 w 3531775"/>
              <a:gd name="connsiteY3103" fmla="*/ 1867075 h 2810796"/>
              <a:gd name="connsiteX3104" fmla="*/ 3390522 w 3531775"/>
              <a:gd name="connsiteY3104" fmla="*/ 1890982 h 2810796"/>
              <a:gd name="connsiteX3105" fmla="*/ 3380140 w 3531775"/>
              <a:gd name="connsiteY3105" fmla="*/ 1972040 h 2810796"/>
              <a:gd name="connsiteX3106" fmla="*/ 3377092 w 3531775"/>
              <a:gd name="connsiteY3106" fmla="*/ 1949656 h 2810796"/>
              <a:gd name="connsiteX3107" fmla="*/ 3370043 w 3531775"/>
              <a:gd name="connsiteY3107" fmla="*/ 1954895 h 2810796"/>
              <a:gd name="connsiteX3108" fmla="*/ 3367281 w 3531775"/>
              <a:gd name="connsiteY3108" fmla="*/ 1954419 h 2810796"/>
              <a:gd name="connsiteX3109" fmla="*/ 3368234 w 3531775"/>
              <a:gd name="connsiteY3109" fmla="*/ 1964611 h 2810796"/>
              <a:gd name="connsiteX3110" fmla="*/ 3363662 w 3531775"/>
              <a:gd name="connsiteY3110" fmla="*/ 1962134 h 2810796"/>
              <a:gd name="connsiteX3111" fmla="*/ 3358899 w 3531775"/>
              <a:gd name="connsiteY3111" fmla="*/ 1958324 h 2810796"/>
              <a:gd name="connsiteX3112" fmla="*/ 3355566 w 3531775"/>
              <a:gd name="connsiteY3112" fmla="*/ 1965182 h 2810796"/>
              <a:gd name="connsiteX3113" fmla="*/ 3353851 w 3531775"/>
              <a:gd name="connsiteY3113" fmla="*/ 1955562 h 2810796"/>
              <a:gd name="connsiteX3114" fmla="*/ 3346993 w 3531775"/>
              <a:gd name="connsiteY3114" fmla="*/ 1952800 h 2810796"/>
              <a:gd name="connsiteX3115" fmla="*/ 3346421 w 3531775"/>
              <a:gd name="connsiteY3115" fmla="*/ 1966992 h 2810796"/>
              <a:gd name="connsiteX3116" fmla="*/ 3380140 w 3531775"/>
              <a:gd name="connsiteY3116" fmla="*/ 1972040 h 2810796"/>
              <a:gd name="connsiteX3117" fmla="*/ 3375854 w 3531775"/>
              <a:gd name="connsiteY3117" fmla="*/ 2029762 h 2810796"/>
              <a:gd name="connsiteX3118" fmla="*/ 3370901 w 3531775"/>
              <a:gd name="connsiteY3118" fmla="*/ 2031286 h 2810796"/>
              <a:gd name="connsiteX3119" fmla="*/ 3364995 w 3531775"/>
              <a:gd name="connsiteY3119" fmla="*/ 2027475 h 2810796"/>
              <a:gd name="connsiteX3120" fmla="*/ 3363376 w 3531775"/>
              <a:gd name="connsiteY3120" fmla="*/ 2026999 h 2810796"/>
              <a:gd name="connsiteX3121" fmla="*/ 3357375 w 3531775"/>
              <a:gd name="connsiteY3121" fmla="*/ 2036429 h 2810796"/>
              <a:gd name="connsiteX3122" fmla="*/ 3357851 w 3531775"/>
              <a:gd name="connsiteY3122" fmla="*/ 2029762 h 2810796"/>
              <a:gd name="connsiteX3123" fmla="*/ 3356899 w 3531775"/>
              <a:gd name="connsiteY3123" fmla="*/ 2023475 h 2810796"/>
              <a:gd name="connsiteX3124" fmla="*/ 3351946 w 3531775"/>
              <a:gd name="connsiteY3124" fmla="*/ 2025951 h 2810796"/>
              <a:gd name="connsiteX3125" fmla="*/ 3355375 w 3531775"/>
              <a:gd name="connsiteY3125" fmla="*/ 2017760 h 2810796"/>
              <a:gd name="connsiteX3126" fmla="*/ 3352518 w 3531775"/>
              <a:gd name="connsiteY3126" fmla="*/ 2010807 h 2810796"/>
              <a:gd name="connsiteX3127" fmla="*/ 3375854 w 3531775"/>
              <a:gd name="connsiteY3127" fmla="*/ 2029762 h 2810796"/>
              <a:gd name="connsiteX3128" fmla="*/ 3354327 w 3531775"/>
              <a:gd name="connsiteY3128" fmla="*/ 2048526 h 2810796"/>
              <a:gd name="connsiteX3129" fmla="*/ 3354327 w 3531775"/>
              <a:gd name="connsiteY3129" fmla="*/ 2048526 h 2810796"/>
              <a:gd name="connsiteX3130" fmla="*/ 3354327 w 3531775"/>
              <a:gd name="connsiteY3130" fmla="*/ 2048526 h 2810796"/>
              <a:gd name="connsiteX3131" fmla="*/ 2505745 w 3531775"/>
              <a:gd name="connsiteY3131" fmla="*/ 2165397 h 2810796"/>
              <a:gd name="connsiteX3132" fmla="*/ 2478218 w 3531775"/>
              <a:gd name="connsiteY3132" fmla="*/ 2177875 h 2810796"/>
              <a:gd name="connsiteX3133" fmla="*/ 2486504 w 3531775"/>
              <a:gd name="connsiteY3133" fmla="*/ 2180923 h 2810796"/>
              <a:gd name="connsiteX3134" fmla="*/ 2492029 w 3531775"/>
              <a:gd name="connsiteY3134" fmla="*/ 2177685 h 2810796"/>
              <a:gd name="connsiteX3135" fmla="*/ 2493077 w 3531775"/>
              <a:gd name="connsiteY3135" fmla="*/ 2176542 h 2810796"/>
              <a:gd name="connsiteX3136" fmla="*/ 2488791 w 3531775"/>
              <a:gd name="connsiteY3136" fmla="*/ 2168350 h 2810796"/>
              <a:gd name="connsiteX3137" fmla="*/ 2493458 w 3531775"/>
              <a:gd name="connsiteY3137" fmla="*/ 2171208 h 2810796"/>
              <a:gd name="connsiteX3138" fmla="*/ 2498601 w 3531775"/>
              <a:gd name="connsiteY3138" fmla="*/ 2172827 h 2810796"/>
              <a:gd name="connsiteX3139" fmla="*/ 2498982 w 3531775"/>
              <a:gd name="connsiteY3139" fmla="*/ 2167969 h 2810796"/>
              <a:gd name="connsiteX3140" fmla="*/ 2503554 w 3531775"/>
              <a:gd name="connsiteY3140" fmla="*/ 2173684 h 2810796"/>
              <a:gd name="connsiteX3141" fmla="*/ 2509936 w 3531775"/>
              <a:gd name="connsiteY3141" fmla="*/ 2174351 h 2810796"/>
              <a:gd name="connsiteX3142" fmla="*/ 2505745 w 3531775"/>
              <a:gd name="connsiteY3142" fmla="*/ 2165397 h 2810796"/>
              <a:gd name="connsiteX3143" fmla="*/ 2584421 w 3531775"/>
              <a:gd name="connsiteY3143" fmla="*/ 2226548 h 2810796"/>
              <a:gd name="connsiteX3144" fmla="*/ 2575277 w 3531775"/>
              <a:gd name="connsiteY3144" fmla="*/ 2251789 h 2810796"/>
              <a:gd name="connsiteX3145" fmla="*/ 2573087 w 3531775"/>
              <a:gd name="connsiteY3145" fmla="*/ 2247027 h 2810796"/>
              <a:gd name="connsiteX3146" fmla="*/ 2574611 w 3531775"/>
              <a:gd name="connsiteY3146" fmla="*/ 2240645 h 2810796"/>
              <a:gd name="connsiteX3147" fmla="*/ 2566515 w 3531775"/>
              <a:gd name="connsiteY3147" fmla="*/ 2233978 h 2810796"/>
              <a:gd name="connsiteX3148" fmla="*/ 2571468 w 3531775"/>
              <a:gd name="connsiteY3148" fmla="*/ 2233787 h 2810796"/>
              <a:gd name="connsiteX3149" fmla="*/ 2575944 w 3531775"/>
              <a:gd name="connsiteY3149" fmla="*/ 2232168 h 2810796"/>
              <a:gd name="connsiteX3150" fmla="*/ 2573087 w 3531775"/>
              <a:gd name="connsiteY3150" fmla="*/ 2227501 h 2810796"/>
              <a:gd name="connsiteX3151" fmla="*/ 2579754 w 3531775"/>
              <a:gd name="connsiteY3151" fmla="*/ 2229977 h 2810796"/>
              <a:gd name="connsiteX3152" fmla="*/ 2584421 w 3531775"/>
              <a:gd name="connsiteY3152" fmla="*/ 2226548 h 2810796"/>
              <a:gd name="connsiteX3153" fmla="*/ 2682910 w 3531775"/>
              <a:gd name="connsiteY3153" fmla="*/ 2285984 h 2810796"/>
              <a:gd name="connsiteX3154" fmla="*/ 2663003 w 3531775"/>
              <a:gd name="connsiteY3154" fmla="*/ 2304939 h 2810796"/>
              <a:gd name="connsiteX3155" fmla="*/ 2662622 w 3531775"/>
              <a:gd name="connsiteY3155" fmla="*/ 2300367 h 2810796"/>
              <a:gd name="connsiteX3156" fmla="*/ 2666908 w 3531775"/>
              <a:gd name="connsiteY3156" fmla="*/ 2295509 h 2810796"/>
              <a:gd name="connsiteX3157" fmla="*/ 2661860 w 3531775"/>
              <a:gd name="connsiteY3157" fmla="*/ 2289604 h 2810796"/>
              <a:gd name="connsiteX3158" fmla="*/ 2666432 w 3531775"/>
              <a:gd name="connsiteY3158" fmla="*/ 2288842 h 2810796"/>
              <a:gd name="connsiteX3159" fmla="*/ 2671766 w 3531775"/>
              <a:gd name="connsiteY3159" fmla="*/ 2288651 h 2810796"/>
              <a:gd name="connsiteX3160" fmla="*/ 2670718 w 3531775"/>
              <a:gd name="connsiteY3160" fmla="*/ 2283889 h 2810796"/>
              <a:gd name="connsiteX3161" fmla="*/ 2676719 w 3531775"/>
              <a:gd name="connsiteY3161" fmla="*/ 2287794 h 2810796"/>
              <a:gd name="connsiteX3162" fmla="*/ 2682910 w 3531775"/>
              <a:gd name="connsiteY3162" fmla="*/ 2285984 h 2810796"/>
              <a:gd name="connsiteX3163" fmla="*/ 2739679 w 3531775"/>
              <a:gd name="connsiteY3163" fmla="*/ 2304748 h 2810796"/>
              <a:gd name="connsiteX3164" fmla="*/ 2734059 w 3531775"/>
              <a:gd name="connsiteY3164" fmla="*/ 2331037 h 2810796"/>
              <a:gd name="connsiteX3165" fmla="*/ 2731107 w 3531775"/>
              <a:gd name="connsiteY3165" fmla="*/ 2326942 h 2810796"/>
              <a:gd name="connsiteX3166" fmla="*/ 2731773 w 3531775"/>
              <a:gd name="connsiteY3166" fmla="*/ 2320465 h 2810796"/>
              <a:gd name="connsiteX3167" fmla="*/ 2731487 w 3531775"/>
              <a:gd name="connsiteY3167" fmla="*/ 2318845 h 2810796"/>
              <a:gd name="connsiteX3168" fmla="*/ 2724249 w 3531775"/>
              <a:gd name="connsiteY3168" fmla="*/ 2317131 h 2810796"/>
              <a:gd name="connsiteX3169" fmla="*/ 2727582 w 3531775"/>
              <a:gd name="connsiteY3169" fmla="*/ 2314464 h 2810796"/>
              <a:gd name="connsiteX3170" fmla="*/ 2731868 w 3531775"/>
              <a:gd name="connsiteY3170" fmla="*/ 2311987 h 2810796"/>
              <a:gd name="connsiteX3171" fmla="*/ 2728344 w 3531775"/>
              <a:gd name="connsiteY3171" fmla="*/ 2307987 h 2810796"/>
              <a:gd name="connsiteX3172" fmla="*/ 2735488 w 3531775"/>
              <a:gd name="connsiteY3172" fmla="*/ 2308939 h 2810796"/>
              <a:gd name="connsiteX3173" fmla="*/ 2739679 w 3531775"/>
              <a:gd name="connsiteY3173" fmla="*/ 2304748 h 2810796"/>
              <a:gd name="connsiteX3174" fmla="*/ 2786733 w 3531775"/>
              <a:gd name="connsiteY3174" fmla="*/ 2333514 h 2810796"/>
              <a:gd name="connsiteX3175" fmla="*/ 2772159 w 3531775"/>
              <a:gd name="connsiteY3175" fmla="*/ 2357231 h 2810796"/>
              <a:gd name="connsiteX3176" fmla="*/ 2770540 w 3531775"/>
              <a:gd name="connsiteY3176" fmla="*/ 2352850 h 2810796"/>
              <a:gd name="connsiteX3177" fmla="*/ 2773398 w 3531775"/>
              <a:gd name="connsiteY3177" fmla="*/ 2346944 h 2810796"/>
              <a:gd name="connsiteX3178" fmla="*/ 2766635 w 3531775"/>
              <a:gd name="connsiteY3178" fmla="*/ 2342467 h 2810796"/>
              <a:gd name="connsiteX3179" fmla="*/ 2771016 w 3531775"/>
              <a:gd name="connsiteY3179" fmla="*/ 2340562 h 2810796"/>
              <a:gd name="connsiteX3180" fmla="*/ 2776350 w 3531775"/>
              <a:gd name="connsiteY3180" fmla="*/ 2338943 h 2810796"/>
              <a:gd name="connsiteX3181" fmla="*/ 2773874 w 3531775"/>
              <a:gd name="connsiteY3181" fmla="*/ 2334562 h 2810796"/>
              <a:gd name="connsiteX3182" fmla="*/ 2781018 w 3531775"/>
              <a:gd name="connsiteY3182" fmla="*/ 2336847 h 2810796"/>
              <a:gd name="connsiteX3183" fmla="*/ 2786733 w 3531775"/>
              <a:gd name="connsiteY3183" fmla="*/ 2333514 h 2810796"/>
              <a:gd name="connsiteX3184" fmla="*/ 2904081 w 3531775"/>
              <a:gd name="connsiteY3184" fmla="*/ 2338086 h 2810796"/>
              <a:gd name="connsiteX3185" fmla="*/ 2901985 w 3531775"/>
              <a:gd name="connsiteY3185" fmla="*/ 2331799 h 2810796"/>
              <a:gd name="connsiteX3186" fmla="*/ 2893793 w 3531775"/>
              <a:gd name="connsiteY3186" fmla="*/ 2331799 h 2810796"/>
              <a:gd name="connsiteX3187" fmla="*/ 2895699 w 3531775"/>
              <a:gd name="connsiteY3187" fmla="*/ 2327894 h 2810796"/>
              <a:gd name="connsiteX3188" fmla="*/ 2898556 w 3531775"/>
              <a:gd name="connsiteY3188" fmla="*/ 2323798 h 2810796"/>
              <a:gd name="connsiteX3189" fmla="*/ 2893793 w 3531775"/>
              <a:gd name="connsiteY3189" fmla="*/ 2321608 h 2810796"/>
              <a:gd name="connsiteX3190" fmla="*/ 2900651 w 3531775"/>
              <a:gd name="connsiteY3190" fmla="*/ 2319512 h 2810796"/>
              <a:gd name="connsiteX3191" fmla="*/ 2902747 w 3531775"/>
              <a:gd name="connsiteY3191" fmla="*/ 2313892 h 2810796"/>
              <a:gd name="connsiteX3192" fmla="*/ 2892651 w 3531775"/>
              <a:gd name="connsiteY3192" fmla="*/ 2314368 h 2810796"/>
              <a:gd name="connsiteX3193" fmla="*/ 2898842 w 3531775"/>
              <a:gd name="connsiteY3193" fmla="*/ 2344658 h 2810796"/>
              <a:gd name="connsiteX3194" fmla="*/ 2904081 w 3531775"/>
              <a:gd name="connsiteY3194" fmla="*/ 2338086 h 2810796"/>
              <a:gd name="connsiteX3195" fmla="*/ 2957992 w 3531775"/>
              <a:gd name="connsiteY3195" fmla="*/ 2314654 h 2810796"/>
              <a:gd name="connsiteX3196" fmla="*/ 2954753 w 3531775"/>
              <a:gd name="connsiteY3196" fmla="*/ 2342658 h 2810796"/>
              <a:gd name="connsiteX3197" fmla="*/ 2951420 w 3531775"/>
              <a:gd name="connsiteY3197" fmla="*/ 2339229 h 2810796"/>
              <a:gd name="connsiteX3198" fmla="*/ 2951515 w 3531775"/>
              <a:gd name="connsiteY3198" fmla="*/ 2332561 h 2810796"/>
              <a:gd name="connsiteX3199" fmla="*/ 2943609 w 3531775"/>
              <a:gd name="connsiteY3199" fmla="*/ 2331133 h 2810796"/>
              <a:gd name="connsiteX3200" fmla="*/ 2946657 w 3531775"/>
              <a:gd name="connsiteY3200" fmla="*/ 2327513 h 2810796"/>
              <a:gd name="connsiteX3201" fmla="*/ 2950753 w 3531775"/>
              <a:gd name="connsiteY3201" fmla="*/ 2323893 h 2810796"/>
              <a:gd name="connsiteX3202" fmla="*/ 2946752 w 3531775"/>
              <a:gd name="connsiteY3202" fmla="*/ 2320846 h 2810796"/>
              <a:gd name="connsiteX3203" fmla="*/ 2954087 w 3531775"/>
              <a:gd name="connsiteY3203" fmla="*/ 2319988 h 2810796"/>
              <a:gd name="connsiteX3204" fmla="*/ 2957992 w 3531775"/>
              <a:gd name="connsiteY3204" fmla="*/ 2314654 h 2810796"/>
              <a:gd name="connsiteX3205" fmla="*/ 3014761 w 3531775"/>
              <a:gd name="connsiteY3205" fmla="*/ 2315797 h 2810796"/>
              <a:gd name="connsiteX3206" fmla="*/ 3009999 w 3531775"/>
              <a:gd name="connsiteY3206" fmla="*/ 2310082 h 2810796"/>
              <a:gd name="connsiteX3207" fmla="*/ 3010094 w 3531775"/>
              <a:gd name="connsiteY3207" fmla="*/ 2307320 h 2810796"/>
              <a:gd name="connsiteX3208" fmla="*/ 3001902 w 3531775"/>
              <a:gd name="connsiteY3208" fmla="*/ 2310463 h 2810796"/>
              <a:gd name="connsiteX3209" fmla="*/ 3003521 w 3531775"/>
              <a:gd name="connsiteY3209" fmla="*/ 2305510 h 2810796"/>
              <a:gd name="connsiteX3210" fmla="*/ 3006188 w 3531775"/>
              <a:gd name="connsiteY3210" fmla="*/ 2300081 h 2810796"/>
              <a:gd name="connsiteX3211" fmla="*/ 3000283 w 3531775"/>
              <a:gd name="connsiteY3211" fmla="*/ 2298462 h 2810796"/>
              <a:gd name="connsiteX3212" fmla="*/ 3007903 w 3531775"/>
              <a:gd name="connsiteY3212" fmla="*/ 2294557 h 2810796"/>
              <a:gd name="connsiteX3213" fmla="*/ 3009332 w 3531775"/>
              <a:gd name="connsiteY3213" fmla="*/ 2287413 h 2810796"/>
              <a:gd name="connsiteX3214" fmla="*/ 2989996 w 3531775"/>
              <a:gd name="connsiteY3214" fmla="*/ 2297224 h 2810796"/>
              <a:gd name="connsiteX3215" fmla="*/ 3009618 w 3531775"/>
              <a:gd name="connsiteY3215" fmla="*/ 2324655 h 2810796"/>
              <a:gd name="connsiteX3216" fmla="*/ 3014761 w 3531775"/>
              <a:gd name="connsiteY3216" fmla="*/ 2315797 h 2810796"/>
              <a:gd name="connsiteX3217" fmla="*/ 3101534 w 3531775"/>
              <a:gd name="connsiteY3217" fmla="*/ 2260267 h 2810796"/>
              <a:gd name="connsiteX3218" fmla="*/ 3096771 w 3531775"/>
              <a:gd name="connsiteY3218" fmla="*/ 2255504 h 2810796"/>
              <a:gd name="connsiteX3219" fmla="*/ 3089437 w 3531775"/>
              <a:gd name="connsiteY3219" fmla="*/ 2259219 h 2810796"/>
              <a:gd name="connsiteX3220" fmla="*/ 3089342 w 3531775"/>
              <a:gd name="connsiteY3220" fmla="*/ 2254837 h 2810796"/>
              <a:gd name="connsiteX3221" fmla="*/ 3090009 w 3531775"/>
              <a:gd name="connsiteY3221" fmla="*/ 2249789 h 2810796"/>
              <a:gd name="connsiteX3222" fmla="*/ 3084675 w 3531775"/>
              <a:gd name="connsiteY3222" fmla="*/ 2249980 h 2810796"/>
              <a:gd name="connsiteX3223" fmla="*/ 3089913 w 3531775"/>
              <a:gd name="connsiteY3223" fmla="*/ 2245026 h 2810796"/>
              <a:gd name="connsiteX3224" fmla="*/ 3089056 w 3531775"/>
              <a:gd name="connsiteY3224" fmla="*/ 2238930 h 2810796"/>
              <a:gd name="connsiteX3225" fmla="*/ 3080293 w 3531775"/>
              <a:gd name="connsiteY3225" fmla="*/ 2243979 h 2810796"/>
              <a:gd name="connsiteX3226" fmla="*/ 3100010 w 3531775"/>
              <a:gd name="connsiteY3226" fmla="*/ 2268649 h 2810796"/>
              <a:gd name="connsiteX3227" fmla="*/ 3101534 w 3531775"/>
              <a:gd name="connsiteY3227" fmla="*/ 2260267 h 2810796"/>
              <a:gd name="connsiteX3228" fmla="*/ 3143253 w 3531775"/>
              <a:gd name="connsiteY3228" fmla="*/ 2247598 h 2810796"/>
              <a:gd name="connsiteX3229" fmla="*/ 3140396 w 3531775"/>
              <a:gd name="connsiteY3229" fmla="*/ 2241407 h 2810796"/>
              <a:gd name="connsiteX3230" fmla="*/ 3139348 w 3531775"/>
              <a:gd name="connsiteY3230" fmla="*/ 2240074 h 2810796"/>
              <a:gd name="connsiteX3231" fmla="*/ 3130394 w 3531775"/>
              <a:gd name="connsiteY3231" fmla="*/ 2243407 h 2810796"/>
              <a:gd name="connsiteX3232" fmla="*/ 3133824 w 3531775"/>
              <a:gd name="connsiteY3232" fmla="*/ 2238835 h 2810796"/>
              <a:gd name="connsiteX3233" fmla="*/ 3135919 w 3531775"/>
              <a:gd name="connsiteY3233" fmla="*/ 2233692 h 2810796"/>
              <a:gd name="connsiteX3234" fmla="*/ 3130966 w 3531775"/>
              <a:gd name="connsiteY3234" fmla="*/ 2232644 h 2810796"/>
              <a:gd name="connsiteX3235" fmla="*/ 3137252 w 3531775"/>
              <a:gd name="connsiteY3235" fmla="*/ 2228643 h 2810796"/>
              <a:gd name="connsiteX3236" fmla="*/ 3138300 w 3531775"/>
              <a:gd name="connsiteY3236" fmla="*/ 2222071 h 2810796"/>
              <a:gd name="connsiteX3237" fmla="*/ 3128680 w 3531775"/>
              <a:gd name="connsiteY3237" fmla="*/ 2225310 h 2810796"/>
              <a:gd name="connsiteX3238" fmla="*/ 3139253 w 3531775"/>
              <a:gd name="connsiteY3238" fmla="*/ 2255885 h 2810796"/>
              <a:gd name="connsiteX3239" fmla="*/ 3143253 w 3531775"/>
              <a:gd name="connsiteY3239" fmla="*/ 2247598 h 2810796"/>
              <a:gd name="connsiteX3240" fmla="*/ 3178115 w 3531775"/>
              <a:gd name="connsiteY3240" fmla="*/ 2201116 h 2810796"/>
              <a:gd name="connsiteX3241" fmla="*/ 3171352 w 3531775"/>
              <a:gd name="connsiteY3241" fmla="*/ 2197687 h 2810796"/>
              <a:gd name="connsiteX3242" fmla="*/ 3170304 w 3531775"/>
              <a:gd name="connsiteY3242" fmla="*/ 2195020 h 2810796"/>
              <a:gd name="connsiteX3243" fmla="*/ 3164113 w 3531775"/>
              <a:gd name="connsiteY3243" fmla="*/ 2201212 h 2810796"/>
              <a:gd name="connsiteX3244" fmla="*/ 3163542 w 3531775"/>
              <a:gd name="connsiteY3244" fmla="*/ 2195973 h 2810796"/>
              <a:gd name="connsiteX3245" fmla="*/ 3163732 w 3531775"/>
              <a:gd name="connsiteY3245" fmla="*/ 2189877 h 2810796"/>
              <a:gd name="connsiteX3246" fmla="*/ 3157636 w 3531775"/>
              <a:gd name="connsiteY3246" fmla="*/ 2190734 h 2810796"/>
              <a:gd name="connsiteX3247" fmla="*/ 3163065 w 3531775"/>
              <a:gd name="connsiteY3247" fmla="*/ 2184162 h 2810796"/>
              <a:gd name="connsiteX3248" fmla="*/ 3161446 w 3531775"/>
              <a:gd name="connsiteY3248" fmla="*/ 2177018 h 2810796"/>
              <a:gd name="connsiteX3249" fmla="*/ 3147825 w 3531775"/>
              <a:gd name="connsiteY3249" fmla="*/ 2193782 h 2810796"/>
              <a:gd name="connsiteX3250" fmla="*/ 3177258 w 3531775"/>
              <a:gd name="connsiteY3250" fmla="*/ 2211308 h 2810796"/>
              <a:gd name="connsiteX3251" fmla="*/ 3178115 w 3531775"/>
              <a:gd name="connsiteY3251" fmla="*/ 2201116 h 2810796"/>
              <a:gd name="connsiteX3252" fmla="*/ 3227168 w 3531775"/>
              <a:gd name="connsiteY3252" fmla="*/ 2134537 h 2810796"/>
              <a:gd name="connsiteX3253" fmla="*/ 3216024 w 3531775"/>
              <a:gd name="connsiteY3253" fmla="*/ 2133203 h 2810796"/>
              <a:gd name="connsiteX3254" fmla="*/ 3214310 w 3531775"/>
              <a:gd name="connsiteY3254" fmla="*/ 2132917 h 2810796"/>
              <a:gd name="connsiteX3255" fmla="*/ 3208595 w 3531775"/>
              <a:gd name="connsiteY3255" fmla="*/ 2140442 h 2810796"/>
              <a:gd name="connsiteX3256" fmla="*/ 3208881 w 3531775"/>
              <a:gd name="connsiteY3256" fmla="*/ 2135203 h 2810796"/>
              <a:gd name="connsiteX3257" fmla="*/ 3207642 w 3531775"/>
              <a:gd name="connsiteY3257" fmla="*/ 2130250 h 2810796"/>
              <a:gd name="connsiteX3258" fmla="*/ 3202689 w 3531775"/>
              <a:gd name="connsiteY3258" fmla="*/ 2132251 h 2810796"/>
              <a:gd name="connsiteX3259" fmla="*/ 3205737 w 3531775"/>
              <a:gd name="connsiteY3259" fmla="*/ 2125774 h 2810796"/>
              <a:gd name="connsiteX3260" fmla="*/ 3202499 w 3531775"/>
              <a:gd name="connsiteY3260" fmla="*/ 2120344 h 2810796"/>
              <a:gd name="connsiteX3261" fmla="*/ 3227168 w 3531775"/>
              <a:gd name="connsiteY3261" fmla="*/ 2134537 h 2810796"/>
              <a:gd name="connsiteX3262" fmla="*/ 3240980 w 3531775"/>
              <a:gd name="connsiteY3262" fmla="*/ 2091674 h 2810796"/>
              <a:gd name="connsiteX3263" fmla="*/ 3239456 w 3531775"/>
              <a:gd name="connsiteY3263" fmla="*/ 2085102 h 2810796"/>
              <a:gd name="connsiteX3264" fmla="*/ 3231645 w 3531775"/>
              <a:gd name="connsiteY3264" fmla="*/ 2091483 h 2810796"/>
              <a:gd name="connsiteX3265" fmla="*/ 3258601 w 3531775"/>
              <a:gd name="connsiteY3265" fmla="*/ 2107105 h 2810796"/>
              <a:gd name="connsiteX3266" fmla="*/ 3253743 w 3531775"/>
              <a:gd name="connsiteY3266" fmla="*/ 2107105 h 2810796"/>
              <a:gd name="connsiteX3267" fmla="*/ 3248790 w 3531775"/>
              <a:gd name="connsiteY3267" fmla="*/ 2102342 h 2810796"/>
              <a:gd name="connsiteX3268" fmla="*/ 3247266 w 3531775"/>
              <a:gd name="connsiteY3268" fmla="*/ 2101485 h 2810796"/>
              <a:gd name="connsiteX3269" fmla="*/ 3240123 w 3531775"/>
              <a:gd name="connsiteY3269" fmla="*/ 2107771 h 2810796"/>
              <a:gd name="connsiteX3270" fmla="*/ 3241742 w 3531775"/>
              <a:gd name="connsiteY3270" fmla="*/ 2096817 h 2810796"/>
              <a:gd name="connsiteX3271" fmla="*/ 3236693 w 3531775"/>
              <a:gd name="connsiteY3271" fmla="*/ 2097580 h 2810796"/>
              <a:gd name="connsiteX3272" fmla="*/ 3240980 w 3531775"/>
              <a:gd name="connsiteY3272" fmla="*/ 2091674 h 2810796"/>
              <a:gd name="connsiteX3273" fmla="*/ 3324800 w 3531775"/>
              <a:gd name="connsiteY3273" fmla="*/ 2065861 h 2810796"/>
              <a:gd name="connsiteX3274" fmla="*/ 3318799 w 3531775"/>
              <a:gd name="connsiteY3274" fmla="*/ 2059194 h 2810796"/>
              <a:gd name="connsiteX3275" fmla="*/ 3316989 w 3531775"/>
              <a:gd name="connsiteY3275" fmla="*/ 2058051 h 2810796"/>
              <a:gd name="connsiteX3276" fmla="*/ 3308036 w 3531775"/>
              <a:gd name="connsiteY3276" fmla="*/ 2066623 h 2810796"/>
              <a:gd name="connsiteX3277" fmla="*/ 3310036 w 3531775"/>
              <a:gd name="connsiteY3277" fmla="*/ 2059194 h 2810796"/>
              <a:gd name="connsiteX3278" fmla="*/ 3310226 w 3531775"/>
              <a:gd name="connsiteY3278" fmla="*/ 2051574 h 2810796"/>
              <a:gd name="connsiteX3279" fmla="*/ 3303940 w 3531775"/>
              <a:gd name="connsiteY3279" fmla="*/ 2052717 h 2810796"/>
              <a:gd name="connsiteX3280" fmla="*/ 3309560 w 3531775"/>
              <a:gd name="connsiteY3280" fmla="*/ 2044525 h 2810796"/>
              <a:gd name="connsiteX3281" fmla="*/ 3307750 w 3531775"/>
              <a:gd name="connsiteY3281" fmla="*/ 2035572 h 2810796"/>
              <a:gd name="connsiteX3282" fmla="*/ 3298034 w 3531775"/>
              <a:gd name="connsiteY3282" fmla="*/ 2044525 h 2810796"/>
              <a:gd name="connsiteX3283" fmla="*/ 3323466 w 3531775"/>
              <a:gd name="connsiteY3283" fmla="*/ 2078625 h 2810796"/>
              <a:gd name="connsiteX3284" fmla="*/ 3324800 w 3531775"/>
              <a:gd name="connsiteY3284" fmla="*/ 2065861 h 2810796"/>
              <a:gd name="connsiteX3285" fmla="*/ 3311941 w 3531775"/>
              <a:gd name="connsiteY3285" fmla="*/ 2097389 h 2810796"/>
              <a:gd name="connsiteX3286" fmla="*/ 3305845 w 3531775"/>
              <a:gd name="connsiteY3286" fmla="*/ 2100628 h 2810796"/>
              <a:gd name="connsiteX3287" fmla="*/ 3297558 w 3531775"/>
              <a:gd name="connsiteY3287" fmla="*/ 2098532 h 2810796"/>
              <a:gd name="connsiteX3288" fmla="*/ 3288986 w 3531775"/>
              <a:gd name="connsiteY3288" fmla="*/ 2110057 h 2810796"/>
              <a:gd name="connsiteX3289" fmla="*/ 3286509 w 3531775"/>
              <a:gd name="connsiteY3289" fmla="*/ 2096722 h 2810796"/>
              <a:gd name="connsiteX3290" fmla="*/ 3280509 w 3531775"/>
              <a:gd name="connsiteY3290" fmla="*/ 2100628 h 2810796"/>
              <a:gd name="connsiteX3291" fmla="*/ 3283557 w 3531775"/>
              <a:gd name="connsiteY3291" fmla="*/ 2091198 h 2810796"/>
              <a:gd name="connsiteX3292" fmla="*/ 3278794 w 3531775"/>
              <a:gd name="connsiteY3292" fmla="*/ 2084816 h 2810796"/>
              <a:gd name="connsiteX3293" fmla="*/ 3311941 w 3531775"/>
              <a:gd name="connsiteY3293" fmla="*/ 2097389 h 2810796"/>
              <a:gd name="connsiteX3294" fmla="*/ 3279080 w 3531775"/>
              <a:gd name="connsiteY3294" fmla="*/ 2149110 h 2810796"/>
              <a:gd name="connsiteX3295" fmla="*/ 3271174 w 3531775"/>
              <a:gd name="connsiteY3295" fmla="*/ 2146062 h 2810796"/>
              <a:gd name="connsiteX3296" fmla="*/ 3268983 w 3531775"/>
              <a:gd name="connsiteY3296" fmla="*/ 2145871 h 2810796"/>
              <a:gd name="connsiteX3297" fmla="*/ 3261459 w 3531775"/>
              <a:gd name="connsiteY3297" fmla="*/ 2156539 h 2810796"/>
              <a:gd name="connsiteX3298" fmla="*/ 3261935 w 3531775"/>
              <a:gd name="connsiteY3298" fmla="*/ 2149491 h 2810796"/>
              <a:gd name="connsiteX3299" fmla="*/ 3260411 w 3531775"/>
              <a:gd name="connsiteY3299" fmla="*/ 2143014 h 2810796"/>
              <a:gd name="connsiteX3300" fmla="*/ 3254029 w 3531775"/>
              <a:gd name="connsiteY3300" fmla="*/ 2146252 h 2810796"/>
              <a:gd name="connsiteX3301" fmla="*/ 3254696 w 3531775"/>
              <a:gd name="connsiteY3301" fmla="*/ 2141680 h 2810796"/>
              <a:gd name="connsiteX3302" fmla="*/ 3254219 w 3531775"/>
              <a:gd name="connsiteY3302" fmla="*/ 2130250 h 2810796"/>
              <a:gd name="connsiteX3303" fmla="*/ 3244313 w 3531775"/>
              <a:gd name="connsiteY3303" fmla="*/ 2154063 h 2810796"/>
              <a:gd name="connsiteX3304" fmla="*/ 3281080 w 3531775"/>
              <a:gd name="connsiteY3304" fmla="*/ 2159968 h 2810796"/>
              <a:gd name="connsiteX3305" fmla="*/ 3279080 w 3531775"/>
              <a:gd name="connsiteY3305" fmla="*/ 2149110 h 2810796"/>
              <a:gd name="connsiteX3306" fmla="*/ 3245266 w 3531775"/>
              <a:gd name="connsiteY3306" fmla="*/ 2044144 h 2810796"/>
              <a:gd name="connsiteX3307" fmla="*/ 3279651 w 3531775"/>
              <a:gd name="connsiteY3307" fmla="*/ 2059956 h 2810796"/>
              <a:gd name="connsiteX3308" fmla="*/ 3276603 w 3531775"/>
              <a:gd name="connsiteY3308" fmla="*/ 2050145 h 2810796"/>
              <a:gd name="connsiteX3309" fmla="*/ 3268983 w 3531775"/>
              <a:gd name="connsiteY3309" fmla="*/ 2047573 h 2810796"/>
              <a:gd name="connsiteX3310" fmla="*/ 3261363 w 3531775"/>
              <a:gd name="connsiteY3310" fmla="*/ 2057193 h 2810796"/>
              <a:gd name="connsiteX3311" fmla="*/ 3260887 w 3531775"/>
              <a:gd name="connsiteY3311" fmla="*/ 2050907 h 2810796"/>
              <a:gd name="connsiteX3312" fmla="*/ 3258696 w 3531775"/>
              <a:gd name="connsiteY3312" fmla="*/ 2045192 h 2810796"/>
              <a:gd name="connsiteX3313" fmla="*/ 3253267 w 3531775"/>
              <a:gd name="connsiteY3313" fmla="*/ 2048240 h 2810796"/>
              <a:gd name="connsiteX3314" fmla="*/ 3255743 w 3531775"/>
              <a:gd name="connsiteY3314" fmla="*/ 2040049 h 2810796"/>
              <a:gd name="connsiteX3315" fmla="*/ 3251362 w 3531775"/>
              <a:gd name="connsiteY3315" fmla="*/ 2033953 h 2810796"/>
              <a:gd name="connsiteX3316" fmla="*/ 3245266 w 3531775"/>
              <a:gd name="connsiteY3316" fmla="*/ 2044144 h 2810796"/>
              <a:gd name="connsiteX3317" fmla="*/ 3344993 w 3531775"/>
              <a:gd name="connsiteY3317" fmla="*/ 2106057 h 2810796"/>
              <a:gd name="connsiteX3318" fmla="*/ 3350708 w 3531775"/>
              <a:gd name="connsiteY3318" fmla="*/ 2080530 h 2810796"/>
              <a:gd name="connsiteX3319" fmla="*/ 3343374 w 3531775"/>
              <a:gd name="connsiteY3319" fmla="*/ 2084435 h 2810796"/>
              <a:gd name="connsiteX3320" fmla="*/ 3341659 w 3531775"/>
              <a:gd name="connsiteY3320" fmla="*/ 2085864 h 2810796"/>
              <a:gd name="connsiteX3321" fmla="*/ 3341373 w 3531775"/>
              <a:gd name="connsiteY3321" fmla="*/ 2096722 h 2810796"/>
              <a:gd name="connsiteX3322" fmla="*/ 3338230 w 3531775"/>
              <a:gd name="connsiteY3322" fmla="*/ 2092722 h 2810796"/>
              <a:gd name="connsiteX3323" fmla="*/ 3333944 w 3531775"/>
              <a:gd name="connsiteY3323" fmla="*/ 2090341 h 2810796"/>
              <a:gd name="connsiteX3324" fmla="*/ 3330896 w 3531775"/>
              <a:gd name="connsiteY3324" fmla="*/ 2096437 h 2810796"/>
              <a:gd name="connsiteX3325" fmla="*/ 3329467 w 3531775"/>
              <a:gd name="connsiteY3325" fmla="*/ 2088816 h 2810796"/>
              <a:gd name="connsiteX3326" fmla="*/ 3323466 w 3531775"/>
              <a:gd name="connsiteY3326" fmla="*/ 2087483 h 2810796"/>
              <a:gd name="connsiteX3327" fmla="*/ 3322514 w 3531775"/>
              <a:gd name="connsiteY3327" fmla="*/ 2099199 h 2810796"/>
              <a:gd name="connsiteX3328" fmla="*/ 3344993 w 3531775"/>
              <a:gd name="connsiteY3328" fmla="*/ 2106057 h 2810796"/>
              <a:gd name="connsiteX3329" fmla="*/ 3297749 w 3531775"/>
              <a:gd name="connsiteY3329" fmla="*/ 2156635 h 2810796"/>
              <a:gd name="connsiteX3330" fmla="*/ 3323276 w 3531775"/>
              <a:gd name="connsiteY3330" fmla="*/ 2147776 h 2810796"/>
              <a:gd name="connsiteX3331" fmla="*/ 3317751 w 3531775"/>
              <a:gd name="connsiteY3331" fmla="*/ 2143680 h 2810796"/>
              <a:gd name="connsiteX3332" fmla="*/ 3316132 w 3531775"/>
              <a:gd name="connsiteY3332" fmla="*/ 2143109 h 2810796"/>
              <a:gd name="connsiteX3333" fmla="*/ 3308702 w 3531775"/>
              <a:gd name="connsiteY3333" fmla="*/ 2151586 h 2810796"/>
              <a:gd name="connsiteX3334" fmla="*/ 3310131 w 3531775"/>
              <a:gd name="connsiteY3334" fmla="*/ 2145300 h 2810796"/>
              <a:gd name="connsiteX3335" fmla="*/ 3310036 w 3531775"/>
              <a:gd name="connsiteY3335" fmla="*/ 2139204 h 2810796"/>
              <a:gd name="connsiteX3336" fmla="*/ 3304607 w 3531775"/>
              <a:gd name="connsiteY3336" fmla="*/ 2141109 h 2810796"/>
              <a:gd name="connsiteX3337" fmla="*/ 3309179 w 3531775"/>
              <a:gd name="connsiteY3337" fmla="*/ 2133584 h 2810796"/>
              <a:gd name="connsiteX3338" fmla="*/ 3297749 w 3531775"/>
              <a:gd name="connsiteY3338" fmla="*/ 2156635 h 2810796"/>
              <a:gd name="connsiteX3339" fmla="*/ 3253362 w 3531775"/>
              <a:gd name="connsiteY3339" fmla="*/ 2211784 h 2810796"/>
              <a:gd name="connsiteX3340" fmla="*/ 3284318 w 3531775"/>
              <a:gd name="connsiteY3340" fmla="*/ 2201021 h 2810796"/>
              <a:gd name="connsiteX3341" fmla="*/ 3276889 w 3531775"/>
              <a:gd name="connsiteY3341" fmla="*/ 2198830 h 2810796"/>
              <a:gd name="connsiteX3342" fmla="*/ 3275651 w 3531775"/>
              <a:gd name="connsiteY3342" fmla="*/ 2196163 h 2810796"/>
              <a:gd name="connsiteX3343" fmla="*/ 3266602 w 3531775"/>
              <a:gd name="connsiteY3343" fmla="*/ 2205688 h 2810796"/>
              <a:gd name="connsiteX3344" fmla="*/ 3268412 w 3531775"/>
              <a:gd name="connsiteY3344" fmla="*/ 2198735 h 2810796"/>
              <a:gd name="connsiteX3345" fmla="*/ 3268221 w 3531775"/>
              <a:gd name="connsiteY3345" fmla="*/ 2191972 h 2810796"/>
              <a:gd name="connsiteX3346" fmla="*/ 3261744 w 3531775"/>
              <a:gd name="connsiteY3346" fmla="*/ 2194258 h 2810796"/>
              <a:gd name="connsiteX3347" fmla="*/ 3267174 w 3531775"/>
              <a:gd name="connsiteY3347" fmla="*/ 2185781 h 2810796"/>
              <a:gd name="connsiteX3348" fmla="*/ 3253362 w 3531775"/>
              <a:gd name="connsiteY3348" fmla="*/ 2211784 h 2810796"/>
              <a:gd name="connsiteX3349" fmla="*/ 3219929 w 3531775"/>
              <a:gd name="connsiteY3349" fmla="*/ 2245598 h 2810796"/>
              <a:gd name="connsiteX3350" fmla="*/ 3245457 w 3531775"/>
              <a:gd name="connsiteY3350" fmla="*/ 2246074 h 2810796"/>
              <a:gd name="connsiteX3351" fmla="*/ 3241932 w 3531775"/>
              <a:gd name="connsiteY3351" fmla="*/ 2240169 h 2810796"/>
              <a:gd name="connsiteX3352" fmla="*/ 3240694 w 3531775"/>
              <a:gd name="connsiteY3352" fmla="*/ 2239026 h 2810796"/>
              <a:gd name="connsiteX3353" fmla="*/ 3231455 w 3531775"/>
              <a:gd name="connsiteY3353" fmla="*/ 2244550 h 2810796"/>
              <a:gd name="connsiteX3354" fmla="*/ 3234788 w 3531775"/>
              <a:gd name="connsiteY3354" fmla="*/ 2239026 h 2810796"/>
              <a:gd name="connsiteX3355" fmla="*/ 3236598 w 3531775"/>
              <a:gd name="connsiteY3355" fmla="*/ 2233120 h 2810796"/>
              <a:gd name="connsiteX3356" fmla="*/ 3231169 w 3531775"/>
              <a:gd name="connsiteY3356" fmla="*/ 2233120 h 2810796"/>
              <a:gd name="connsiteX3357" fmla="*/ 3237646 w 3531775"/>
              <a:gd name="connsiteY3357" fmla="*/ 2227501 h 2810796"/>
              <a:gd name="connsiteX3358" fmla="*/ 3219929 w 3531775"/>
              <a:gd name="connsiteY3358" fmla="*/ 2245598 h 2810796"/>
              <a:gd name="connsiteX3359" fmla="*/ 3222977 w 3531775"/>
              <a:gd name="connsiteY3359" fmla="*/ 2210641 h 2810796"/>
              <a:gd name="connsiteX3360" fmla="*/ 3234026 w 3531775"/>
              <a:gd name="connsiteY3360" fmla="*/ 2187876 h 2810796"/>
              <a:gd name="connsiteX3361" fmla="*/ 3227168 w 3531775"/>
              <a:gd name="connsiteY3361" fmla="*/ 2193592 h 2810796"/>
              <a:gd name="connsiteX3362" fmla="*/ 3221644 w 3531775"/>
              <a:gd name="connsiteY3362" fmla="*/ 2185114 h 2810796"/>
              <a:gd name="connsiteX3363" fmla="*/ 3213262 w 3531775"/>
              <a:gd name="connsiteY3363" fmla="*/ 2197306 h 2810796"/>
              <a:gd name="connsiteX3364" fmla="*/ 3213357 w 3531775"/>
              <a:gd name="connsiteY3364" fmla="*/ 2189496 h 2810796"/>
              <a:gd name="connsiteX3365" fmla="*/ 3211167 w 3531775"/>
              <a:gd name="connsiteY3365" fmla="*/ 2182543 h 2810796"/>
              <a:gd name="connsiteX3366" fmla="*/ 3203737 w 3531775"/>
              <a:gd name="connsiteY3366" fmla="*/ 2186448 h 2810796"/>
              <a:gd name="connsiteX3367" fmla="*/ 3208023 w 3531775"/>
              <a:gd name="connsiteY3367" fmla="*/ 2176351 h 2810796"/>
              <a:gd name="connsiteX3368" fmla="*/ 3203166 w 3531775"/>
              <a:gd name="connsiteY3368" fmla="*/ 2168922 h 2810796"/>
              <a:gd name="connsiteX3369" fmla="*/ 3193926 w 3531775"/>
              <a:gd name="connsiteY3369" fmla="*/ 2181400 h 2810796"/>
              <a:gd name="connsiteX3370" fmla="*/ 3222977 w 3531775"/>
              <a:gd name="connsiteY3370" fmla="*/ 2210641 h 2810796"/>
              <a:gd name="connsiteX3371" fmla="*/ 3167066 w 3531775"/>
              <a:gd name="connsiteY3371" fmla="*/ 2296366 h 2810796"/>
              <a:gd name="connsiteX3372" fmla="*/ 3203356 w 3531775"/>
              <a:gd name="connsiteY3372" fmla="*/ 2289413 h 2810796"/>
              <a:gd name="connsiteX3373" fmla="*/ 3197260 w 3531775"/>
              <a:gd name="connsiteY3373" fmla="*/ 2290080 h 2810796"/>
              <a:gd name="connsiteX3374" fmla="*/ 3191450 w 3531775"/>
              <a:gd name="connsiteY3374" fmla="*/ 2285698 h 2810796"/>
              <a:gd name="connsiteX3375" fmla="*/ 3180210 w 3531775"/>
              <a:gd name="connsiteY3375" fmla="*/ 2292366 h 2810796"/>
              <a:gd name="connsiteX3376" fmla="*/ 3186973 w 3531775"/>
              <a:gd name="connsiteY3376" fmla="*/ 2280079 h 2810796"/>
              <a:gd name="connsiteX3377" fmla="*/ 3176781 w 3531775"/>
              <a:gd name="connsiteY3377" fmla="*/ 2281984 h 2810796"/>
              <a:gd name="connsiteX3378" fmla="*/ 3182782 w 3531775"/>
              <a:gd name="connsiteY3378" fmla="*/ 2275221 h 2810796"/>
              <a:gd name="connsiteX3379" fmla="*/ 3167066 w 3531775"/>
              <a:gd name="connsiteY3379" fmla="*/ 2296366 h 2810796"/>
              <a:gd name="connsiteX3380" fmla="*/ 3169352 w 3531775"/>
              <a:gd name="connsiteY3380" fmla="*/ 2257695 h 2810796"/>
              <a:gd name="connsiteX3381" fmla="*/ 3201070 w 3531775"/>
              <a:gd name="connsiteY3381" fmla="*/ 2240931 h 2810796"/>
              <a:gd name="connsiteX3382" fmla="*/ 3192307 w 3531775"/>
              <a:gd name="connsiteY3382" fmla="*/ 2238930 h 2810796"/>
              <a:gd name="connsiteX3383" fmla="*/ 3182496 w 3531775"/>
              <a:gd name="connsiteY3383" fmla="*/ 2249408 h 2810796"/>
              <a:gd name="connsiteX3384" fmla="*/ 3182496 w 3531775"/>
              <a:gd name="connsiteY3384" fmla="*/ 2242931 h 2810796"/>
              <a:gd name="connsiteX3385" fmla="*/ 3180496 w 3531775"/>
              <a:gd name="connsiteY3385" fmla="*/ 2237121 h 2810796"/>
              <a:gd name="connsiteX3386" fmla="*/ 3173924 w 3531775"/>
              <a:gd name="connsiteY3386" fmla="*/ 2240645 h 2810796"/>
              <a:gd name="connsiteX3387" fmla="*/ 3177734 w 3531775"/>
              <a:gd name="connsiteY3387" fmla="*/ 2231977 h 2810796"/>
              <a:gd name="connsiteX3388" fmla="*/ 3169352 w 3531775"/>
              <a:gd name="connsiteY3388" fmla="*/ 2257695 h 2810796"/>
              <a:gd name="connsiteX3389" fmla="*/ 3114107 w 3531775"/>
              <a:gd name="connsiteY3389" fmla="*/ 2338657 h 2810796"/>
              <a:gd name="connsiteX3390" fmla="*/ 3142872 w 3531775"/>
              <a:gd name="connsiteY3390" fmla="*/ 2336181 h 2810796"/>
              <a:gd name="connsiteX3391" fmla="*/ 3138015 w 3531775"/>
              <a:gd name="connsiteY3391" fmla="*/ 2331418 h 2810796"/>
              <a:gd name="connsiteX3392" fmla="*/ 3136491 w 3531775"/>
              <a:gd name="connsiteY3392" fmla="*/ 2330561 h 2810796"/>
              <a:gd name="connsiteX3393" fmla="*/ 3126870 w 3531775"/>
              <a:gd name="connsiteY3393" fmla="*/ 2336467 h 2810796"/>
              <a:gd name="connsiteX3394" fmla="*/ 3129728 w 3531775"/>
              <a:gd name="connsiteY3394" fmla="*/ 2331228 h 2810796"/>
              <a:gd name="connsiteX3395" fmla="*/ 3130966 w 3531775"/>
              <a:gd name="connsiteY3395" fmla="*/ 2325894 h 2810796"/>
              <a:gd name="connsiteX3396" fmla="*/ 3124965 w 3531775"/>
              <a:gd name="connsiteY3396" fmla="*/ 2326465 h 2810796"/>
              <a:gd name="connsiteX3397" fmla="*/ 3131347 w 3531775"/>
              <a:gd name="connsiteY3397" fmla="*/ 2320846 h 2810796"/>
              <a:gd name="connsiteX3398" fmla="*/ 3114107 w 3531775"/>
              <a:gd name="connsiteY3398" fmla="*/ 2338657 h 2810796"/>
              <a:gd name="connsiteX3399" fmla="*/ 3112107 w 3531775"/>
              <a:gd name="connsiteY3399" fmla="*/ 2297509 h 2810796"/>
              <a:gd name="connsiteX3400" fmla="*/ 3145825 w 3531775"/>
              <a:gd name="connsiteY3400" fmla="*/ 2293985 h 2810796"/>
              <a:gd name="connsiteX3401" fmla="*/ 3139634 w 3531775"/>
              <a:gd name="connsiteY3401" fmla="*/ 2288365 h 2810796"/>
              <a:gd name="connsiteX3402" fmla="*/ 3126870 w 3531775"/>
              <a:gd name="connsiteY3402" fmla="*/ 2294557 h 2810796"/>
              <a:gd name="connsiteX3403" fmla="*/ 3129823 w 3531775"/>
              <a:gd name="connsiteY3403" fmla="*/ 2288175 h 2810796"/>
              <a:gd name="connsiteX3404" fmla="*/ 3130776 w 3531775"/>
              <a:gd name="connsiteY3404" fmla="*/ 2281698 h 2810796"/>
              <a:gd name="connsiteX3405" fmla="*/ 3123727 w 3531775"/>
              <a:gd name="connsiteY3405" fmla="*/ 2282460 h 2810796"/>
              <a:gd name="connsiteX3406" fmla="*/ 3130776 w 3531775"/>
              <a:gd name="connsiteY3406" fmla="*/ 2275602 h 2810796"/>
              <a:gd name="connsiteX3407" fmla="*/ 3129823 w 3531775"/>
              <a:gd name="connsiteY3407" fmla="*/ 2267791 h 2810796"/>
              <a:gd name="connsiteX3408" fmla="*/ 3112107 w 3531775"/>
              <a:gd name="connsiteY3408" fmla="*/ 2297509 h 2810796"/>
              <a:gd name="connsiteX3409" fmla="*/ 3109249 w 3531775"/>
              <a:gd name="connsiteY3409" fmla="*/ 2313797 h 2810796"/>
              <a:gd name="connsiteX3410" fmla="*/ 3091818 w 3531775"/>
              <a:gd name="connsiteY3410" fmla="*/ 2310654 h 2810796"/>
              <a:gd name="connsiteX3411" fmla="*/ 3090485 w 3531775"/>
              <a:gd name="connsiteY3411" fmla="*/ 2307606 h 2810796"/>
              <a:gd name="connsiteX3412" fmla="*/ 3078198 w 3531775"/>
              <a:gd name="connsiteY3412" fmla="*/ 2316274 h 2810796"/>
              <a:gd name="connsiteX3413" fmla="*/ 3081531 w 3531775"/>
              <a:gd name="connsiteY3413" fmla="*/ 2301796 h 2810796"/>
              <a:gd name="connsiteX3414" fmla="*/ 3073149 w 3531775"/>
              <a:gd name="connsiteY3414" fmla="*/ 2302939 h 2810796"/>
              <a:gd name="connsiteX3415" fmla="*/ 3080769 w 3531775"/>
              <a:gd name="connsiteY3415" fmla="*/ 2294938 h 2810796"/>
              <a:gd name="connsiteX3416" fmla="*/ 3078578 w 3531775"/>
              <a:gd name="connsiteY3416" fmla="*/ 2286365 h 2810796"/>
              <a:gd name="connsiteX3417" fmla="*/ 3109249 w 3531775"/>
              <a:gd name="connsiteY3417" fmla="*/ 2313797 h 2810796"/>
              <a:gd name="connsiteX3418" fmla="*/ 3059052 w 3531775"/>
              <a:gd name="connsiteY3418" fmla="*/ 2366851 h 2810796"/>
              <a:gd name="connsiteX3419" fmla="*/ 3089532 w 3531775"/>
              <a:gd name="connsiteY3419" fmla="*/ 2368185 h 2810796"/>
              <a:gd name="connsiteX3420" fmla="*/ 3084579 w 3531775"/>
              <a:gd name="connsiteY3420" fmla="*/ 2367518 h 2810796"/>
              <a:gd name="connsiteX3421" fmla="*/ 3080769 w 3531775"/>
              <a:gd name="connsiteY3421" fmla="*/ 2362851 h 2810796"/>
              <a:gd name="connsiteX3422" fmla="*/ 3079531 w 3531775"/>
              <a:gd name="connsiteY3422" fmla="*/ 2361993 h 2810796"/>
              <a:gd name="connsiteX3423" fmla="*/ 3070482 w 3531775"/>
              <a:gd name="connsiteY3423" fmla="*/ 2366089 h 2810796"/>
              <a:gd name="connsiteX3424" fmla="*/ 3073626 w 3531775"/>
              <a:gd name="connsiteY3424" fmla="*/ 2361898 h 2810796"/>
              <a:gd name="connsiteX3425" fmla="*/ 3075245 w 3531775"/>
              <a:gd name="connsiteY3425" fmla="*/ 2357326 h 2810796"/>
              <a:gd name="connsiteX3426" fmla="*/ 3069911 w 3531775"/>
              <a:gd name="connsiteY3426" fmla="*/ 2357231 h 2810796"/>
              <a:gd name="connsiteX3427" fmla="*/ 3076102 w 3531775"/>
              <a:gd name="connsiteY3427" fmla="*/ 2352850 h 2810796"/>
              <a:gd name="connsiteX3428" fmla="*/ 3059052 w 3531775"/>
              <a:gd name="connsiteY3428" fmla="*/ 2366851 h 2810796"/>
              <a:gd name="connsiteX3429" fmla="*/ 3057147 w 3531775"/>
              <a:gd name="connsiteY3429" fmla="*/ 2288556 h 2810796"/>
              <a:gd name="connsiteX3430" fmla="*/ 3049051 w 3531775"/>
              <a:gd name="connsiteY3430" fmla="*/ 2283031 h 2810796"/>
              <a:gd name="connsiteX3431" fmla="*/ 3047813 w 3531775"/>
              <a:gd name="connsiteY3431" fmla="*/ 2282079 h 2810796"/>
              <a:gd name="connsiteX3432" fmla="*/ 3040193 w 3531775"/>
              <a:gd name="connsiteY3432" fmla="*/ 2285698 h 2810796"/>
              <a:gd name="connsiteX3433" fmla="*/ 3042574 w 3531775"/>
              <a:gd name="connsiteY3433" fmla="*/ 2281698 h 2810796"/>
              <a:gd name="connsiteX3434" fmla="*/ 3043622 w 3531775"/>
              <a:gd name="connsiteY3434" fmla="*/ 2277316 h 2810796"/>
              <a:gd name="connsiteX3435" fmla="*/ 3038954 w 3531775"/>
              <a:gd name="connsiteY3435" fmla="*/ 2276935 h 2810796"/>
              <a:gd name="connsiteX3436" fmla="*/ 3044003 w 3531775"/>
              <a:gd name="connsiteY3436" fmla="*/ 2273125 h 2810796"/>
              <a:gd name="connsiteX3437" fmla="*/ 3043812 w 3531775"/>
              <a:gd name="connsiteY3437" fmla="*/ 2267696 h 2810796"/>
              <a:gd name="connsiteX3438" fmla="*/ 3057147 w 3531775"/>
              <a:gd name="connsiteY3438" fmla="*/ 2288556 h 2810796"/>
              <a:gd name="connsiteX3439" fmla="*/ 3047146 w 3531775"/>
              <a:gd name="connsiteY3439" fmla="*/ 2353040 h 2810796"/>
              <a:gd name="connsiteX3440" fmla="*/ 3046003 w 3531775"/>
              <a:gd name="connsiteY3440" fmla="*/ 2344753 h 2810796"/>
              <a:gd name="connsiteX3441" fmla="*/ 3045146 w 3531775"/>
              <a:gd name="connsiteY3441" fmla="*/ 2342848 h 2810796"/>
              <a:gd name="connsiteX3442" fmla="*/ 3032573 w 3531775"/>
              <a:gd name="connsiteY3442" fmla="*/ 2344182 h 2810796"/>
              <a:gd name="connsiteX3443" fmla="*/ 3038669 w 3531775"/>
              <a:gd name="connsiteY3443" fmla="*/ 2339800 h 2810796"/>
              <a:gd name="connsiteX3444" fmla="*/ 3043336 w 3531775"/>
              <a:gd name="connsiteY3444" fmla="*/ 2334180 h 2810796"/>
              <a:gd name="connsiteX3445" fmla="*/ 3037526 w 3531775"/>
              <a:gd name="connsiteY3445" fmla="*/ 2331514 h 2810796"/>
              <a:gd name="connsiteX3446" fmla="*/ 3046956 w 3531775"/>
              <a:gd name="connsiteY3446" fmla="*/ 2328466 h 2810796"/>
              <a:gd name="connsiteX3447" fmla="*/ 3050861 w 3531775"/>
              <a:gd name="connsiteY3447" fmla="*/ 2320941 h 2810796"/>
              <a:gd name="connsiteX3448" fmla="*/ 3037526 w 3531775"/>
              <a:gd name="connsiteY3448" fmla="*/ 2321989 h 2810796"/>
              <a:gd name="connsiteX3449" fmla="*/ 3038669 w 3531775"/>
              <a:gd name="connsiteY3449" fmla="*/ 2361803 h 2810796"/>
              <a:gd name="connsiteX3450" fmla="*/ 3047146 w 3531775"/>
              <a:gd name="connsiteY3450" fmla="*/ 2353040 h 2810796"/>
              <a:gd name="connsiteX3451" fmla="*/ 3010665 w 3531775"/>
              <a:gd name="connsiteY3451" fmla="*/ 2403904 h 2810796"/>
              <a:gd name="connsiteX3452" fmla="*/ 3032096 w 3531775"/>
              <a:gd name="connsiteY3452" fmla="*/ 2395617 h 2810796"/>
              <a:gd name="connsiteX3453" fmla="*/ 3027143 w 3531775"/>
              <a:gd name="connsiteY3453" fmla="*/ 2389902 h 2810796"/>
              <a:gd name="connsiteX3454" fmla="*/ 3027525 w 3531775"/>
              <a:gd name="connsiteY3454" fmla="*/ 2387044 h 2810796"/>
              <a:gd name="connsiteX3455" fmla="*/ 3014666 w 3531775"/>
              <a:gd name="connsiteY3455" fmla="*/ 2390283 h 2810796"/>
              <a:gd name="connsiteX3456" fmla="*/ 3020000 w 3531775"/>
              <a:gd name="connsiteY3456" fmla="*/ 2385425 h 2810796"/>
              <a:gd name="connsiteX3457" fmla="*/ 3023619 w 3531775"/>
              <a:gd name="connsiteY3457" fmla="*/ 2379805 h 2810796"/>
              <a:gd name="connsiteX3458" fmla="*/ 3016952 w 3531775"/>
              <a:gd name="connsiteY3458" fmla="*/ 2378376 h 2810796"/>
              <a:gd name="connsiteX3459" fmla="*/ 3026191 w 3531775"/>
              <a:gd name="connsiteY3459" fmla="*/ 2374186 h 2810796"/>
              <a:gd name="connsiteX3460" fmla="*/ 3028572 w 3531775"/>
              <a:gd name="connsiteY3460" fmla="*/ 2366851 h 2810796"/>
              <a:gd name="connsiteX3461" fmla="*/ 3010665 w 3531775"/>
              <a:gd name="connsiteY3461" fmla="*/ 2403904 h 2810796"/>
              <a:gd name="connsiteX3462" fmla="*/ 2989996 w 3531775"/>
              <a:gd name="connsiteY3462" fmla="*/ 2377329 h 2810796"/>
              <a:gd name="connsiteX3463" fmla="*/ 3001998 w 3531775"/>
              <a:gd name="connsiteY3463" fmla="*/ 2369995 h 2810796"/>
              <a:gd name="connsiteX3464" fmla="*/ 2995616 w 3531775"/>
              <a:gd name="connsiteY3464" fmla="*/ 2367899 h 2810796"/>
              <a:gd name="connsiteX3465" fmla="*/ 2991520 w 3531775"/>
              <a:gd name="connsiteY3465" fmla="*/ 2360755 h 2810796"/>
              <a:gd name="connsiteX3466" fmla="*/ 2977423 w 3531775"/>
              <a:gd name="connsiteY3466" fmla="*/ 2362565 h 2810796"/>
              <a:gd name="connsiteX3467" fmla="*/ 2985329 w 3531775"/>
              <a:gd name="connsiteY3467" fmla="*/ 2351802 h 2810796"/>
              <a:gd name="connsiteX3468" fmla="*/ 2978376 w 3531775"/>
              <a:gd name="connsiteY3468" fmla="*/ 2350278 h 2810796"/>
              <a:gd name="connsiteX3469" fmla="*/ 2987234 w 3531775"/>
              <a:gd name="connsiteY3469" fmla="*/ 2345992 h 2810796"/>
              <a:gd name="connsiteX3470" fmla="*/ 2988853 w 3531775"/>
              <a:gd name="connsiteY3470" fmla="*/ 2338467 h 2810796"/>
              <a:gd name="connsiteX3471" fmla="*/ 2989996 w 3531775"/>
              <a:gd name="connsiteY3471" fmla="*/ 2377329 h 2810796"/>
              <a:gd name="connsiteX3472" fmla="*/ 2946752 w 3531775"/>
              <a:gd name="connsiteY3472" fmla="*/ 2416858 h 2810796"/>
              <a:gd name="connsiteX3473" fmla="*/ 2966184 w 3531775"/>
              <a:gd name="connsiteY3473" fmla="*/ 2415524 h 2810796"/>
              <a:gd name="connsiteX3474" fmla="*/ 2966660 w 3531775"/>
              <a:gd name="connsiteY3474" fmla="*/ 2408761 h 2810796"/>
              <a:gd name="connsiteX3475" fmla="*/ 2966279 w 3531775"/>
              <a:gd name="connsiteY3475" fmla="*/ 2407142 h 2810796"/>
              <a:gd name="connsiteX3476" fmla="*/ 2955325 w 3531775"/>
              <a:gd name="connsiteY3476" fmla="*/ 2406571 h 2810796"/>
              <a:gd name="connsiteX3477" fmla="*/ 2961326 w 3531775"/>
              <a:gd name="connsiteY3477" fmla="*/ 2403904 h 2810796"/>
              <a:gd name="connsiteX3478" fmla="*/ 2966279 w 3531775"/>
              <a:gd name="connsiteY3478" fmla="*/ 2400093 h 2810796"/>
              <a:gd name="connsiteX3479" fmla="*/ 2961802 w 3531775"/>
              <a:gd name="connsiteY3479" fmla="*/ 2397141 h 2810796"/>
              <a:gd name="connsiteX3480" fmla="*/ 2970375 w 3531775"/>
              <a:gd name="connsiteY3480" fmla="*/ 2395998 h 2810796"/>
              <a:gd name="connsiteX3481" fmla="*/ 2975042 w 3531775"/>
              <a:gd name="connsiteY3481" fmla="*/ 2390473 h 2810796"/>
              <a:gd name="connsiteX3482" fmla="*/ 2946752 w 3531775"/>
              <a:gd name="connsiteY3482" fmla="*/ 2416858 h 2810796"/>
              <a:gd name="connsiteX3483" fmla="*/ 2924940 w 3531775"/>
              <a:gd name="connsiteY3483" fmla="*/ 2394093 h 2810796"/>
              <a:gd name="connsiteX3484" fmla="*/ 2937990 w 3531775"/>
              <a:gd name="connsiteY3484" fmla="*/ 2388473 h 2810796"/>
              <a:gd name="connsiteX3485" fmla="*/ 2931893 w 3531775"/>
              <a:gd name="connsiteY3485" fmla="*/ 2385616 h 2810796"/>
              <a:gd name="connsiteX3486" fmla="*/ 2928845 w 3531775"/>
              <a:gd name="connsiteY3486" fmla="*/ 2377996 h 2810796"/>
              <a:gd name="connsiteX3487" fmla="*/ 2914558 w 3531775"/>
              <a:gd name="connsiteY3487" fmla="*/ 2377996 h 2810796"/>
              <a:gd name="connsiteX3488" fmla="*/ 2920083 w 3531775"/>
              <a:gd name="connsiteY3488" fmla="*/ 2373614 h 2810796"/>
              <a:gd name="connsiteX3489" fmla="*/ 2923893 w 3531775"/>
              <a:gd name="connsiteY3489" fmla="*/ 2368280 h 2810796"/>
              <a:gd name="connsiteX3490" fmla="*/ 2917225 w 3531775"/>
              <a:gd name="connsiteY3490" fmla="*/ 2365899 h 2810796"/>
              <a:gd name="connsiteX3491" fmla="*/ 2926559 w 3531775"/>
              <a:gd name="connsiteY3491" fmla="*/ 2362851 h 2810796"/>
              <a:gd name="connsiteX3492" fmla="*/ 2929226 w 3531775"/>
              <a:gd name="connsiteY3492" fmla="*/ 2355707 h 2810796"/>
              <a:gd name="connsiteX3493" fmla="*/ 2924940 w 3531775"/>
              <a:gd name="connsiteY3493" fmla="*/ 2394093 h 2810796"/>
              <a:gd name="connsiteX3494" fmla="*/ 2881506 w 3531775"/>
              <a:gd name="connsiteY3494" fmla="*/ 2422382 h 2810796"/>
              <a:gd name="connsiteX3495" fmla="*/ 2900651 w 3531775"/>
              <a:gd name="connsiteY3495" fmla="*/ 2418858 h 2810796"/>
              <a:gd name="connsiteX3496" fmla="*/ 2894079 w 3531775"/>
              <a:gd name="connsiteY3496" fmla="*/ 2417334 h 2810796"/>
              <a:gd name="connsiteX3497" fmla="*/ 2898556 w 3531775"/>
              <a:gd name="connsiteY3497" fmla="*/ 2412571 h 2810796"/>
              <a:gd name="connsiteX3498" fmla="*/ 2886269 w 3531775"/>
              <a:gd name="connsiteY3498" fmla="*/ 2411714 h 2810796"/>
              <a:gd name="connsiteX3499" fmla="*/ 2894936 w 3531775"/>
              <a:gd name="connsiteY3499" fmla="*/ 2404570 h 2810796"/>
              <a:gd name="connsiteX3500" fmla="*/ 2889317 w 3531775"/>
              <a:gd name="connsiteY3500" fmla="*/ 2402284 h 2810796"/>
              <a:gd name="connsiteX3501" fmla="*/ 2897699 w 3531775"/>
              <a:gd name="connsiteY3501" fmla="*/ 2400379 h 2810796"/>
              <a:gd name="connsiteX3502" fmla="*/ 2900461 w 3531775"/>
              <a:gd name="connsiteY3502" fmla="*/ 2394664 h 2810796"/>
              <a:gd name="connsiteX3503" fmla="*/ 2881506 w 3531775"/>
              <a:gd name="connsiteY3503" fmla="*/ 2422382 h 2810796"/>
              <a:gd name="connsiteX3504" fmla="*/ 2873601 w 3531775"/>
              <a:gd name="connsiteY3504" fmla="*/ 2389426 h 2810796"/>
              <a:gd name="connsiteX3505" fmla="*/ 2887888 w 3531775"/>
              <a:gd name="connsiteY3505" fmla="*/ 2382663 h 2810796"/>
              <a:gd name="connsiteX3506" fmla="*/ 2874934 w 3531775"/>
              <a:gd name="connsiteY3506" fmla="*/ 2379805 h 2810796"/>
              <a:gd name="connsiteX3507" fmla="*/ 2875791 w 3531775"/>
              <a:gd name="connsiteY3507" fmla="*/ 2370757 h 2810796"/>
              <a:gd name="connsiteX3508" fmla="*/ 2859313 w 3531775"/>
              <a:gd name="connsiteY3508" fmla="*/ 2370757 h 2810796"/>
              <a:gd name="connsiteX3509" fmla="*/ 2865123 w 3531775"/>
              <a:gd name="connsiteY3509" fmla="*/ 2365804 h 2810796"/>
              <a:gd name="connsiteX3510" fmla="*/ 2868838 w 3531775"/>
              <a:gd name="connsiteY3510" fmla="*/ 2359708 h 2810796"/>
              <a:gd name="connsiteX3511" fmla="*/ 2860932 w 3531775"/>
              <a:gd name="connsiteY3511" fmla="*/ 2356945 h 2810796"/>
              <a:gd name="connsiteX3512" fmla="*/ 2871315 w 3531775"/>
              <a:gd name="connsiteY3512" fmla="*/ 2353421 h 2810796"/>
              <a:gd name="connsiteX3513" fmla="*/ 2873505 w 3531775"/>
              <a:gd name="connsiteY3513" fmla="*/ 2345134 h 2810796"/>
              <a:gd name="connsiteX3514" fmla="*/ 2847216 w 3531775"/>
              <a:gd name="connsiteY3514" fmla="*/ 2353993 h 2810796"/>
              <a:gd name="connsiteX3515" fmla="*/ 2873601 w 3531775"/>
              <a:gd name="connsiteY3515" fmla="*/ 2389426 h 2810796"/>
              <a:gd name="connsiteX3516" fmla="*/ 2826261 w 3531775"/>
              <a:gd name="connsiteY3516" fmla="*/ 2427621 h 2810796"/>
              <a:gd name="connsiteX3517" fmla="*/ 2849502 w 3531775"/>
              <a:gd name="connsiteY3517" fmla="*/ 2427526 h 2810796"/>
              <a:gd name="connsiteX3518" fmla="*/ 2846835 w 3531775"/>
              <a:gd name="connsiteY3518" fmla="*/ 2420477 h 2810796"/>
              <a:gd name="connsiteX3519" fmla="*/ 2848264 w 3531775"/>
              <a:gd name="connsiteY3519" fmla="*/ 2418001 h 2810796"/>
              <a:gd name="connsiteX3520" fmla="*/ 2835024 w 3531775"/>
              <a:gd name="connsiteY3520" fmla="*/ 2416572 h 2810796"/>
              <a:gd name="connsiteX3521" fmla="*/ 2841787 w 3531775"/>
              <a:gd name="connsiteY3521" fmla="*/ 2413905 h 2810796"/>
              <a:gd name="connsiteX3522" fmla="*/ 2847216 w 3531775"/>
              <a:gd name="connsiteY3522" fmla="*/ 2410000 h 2810796"/>
              <a:gd name="connsiteX3523" fmla="*/ 2841406 w 3531775"/>
              <a:gd name="connsiteY3523" fmla="*/ 2406285 h 2810796"/>
              <a:gd name="connsiteX3524" fmla="*/ 2851598 w 3531775"/>
              <a:gd name="connsiteY3524" fmla="*/ 2405713 h 2810796"/>
              <a:gd name="connsiteX3525" fmla="*/ 2856456 w 3531775"/>
              <a:gd name="connsiteY3525" fmla="*/ 2399808 h 2810796"/>
              <a:gd name="connsiteX3526" fmla="*/ 2842454 w 3531775"/>
              <a:gd name="connsiteY3526" fmla="*/ 2397808 h 2810796"/>
              <a:gd name="connsiteX3527" fmla="*/ 2826261 w 3531775"/>
              <a:gd name="connsiteY3527" fmla="*/ 2427621 h 2810796"/>
              <a:gd name="connsiteX3528" fmla="*/ 2829785 w 3531775"/>
              <a:gd name="connsiteY3528" fmla="*/ 2352088 h 2810796"/>
              <a:gd name="connsiteX3529" fmla="*/ 2823975 w 3531775"/>
              <a:gd name="connsiteY3529" fmla="*/ 2340753 h 2810796"/>
              <a:gd name="connsiteX3530" fmla="*/ 2825309 w 3531775"/>
              <a:gd name="connsiteY3530" fmla="*/ 2338372 h 2810796"/>
              <a:gd name="connsiteX3531" fmla="*/ 2814260 w 3531775"/>
              <a:gd name="connsiteY3531" fmla="*/ 2336371 h 2810796"/>
              <a:gd name="connsiteX3532" fmla="*/ 2820070 w 3531775"/>
              <a:gd name="connsiteY3532" fmla="*/ 2334085 h 2810796"/>
              <a:gd name="connsiteX3533" fmla="*/ 2824833 w 3531775"/>
              <a:gd name="connsiteY3533" fmla="*/ 2330275 h 2810796"/>
              <a:gd name="connsiteX3534" fmla="*/ 2820165 w 3531775"/>
              <a:gd name="connsiteY3534" fmla="*/ 2326465 h 2810796"/>
              <a:gd name="connsiteX3535" fmla="*/ 2828643 w 3531775"/>
              <a:gd name="connsiteY3535" fmla="*/ 2326180 h 2810796"/>
              <a:gd name="connsiteX3536" fmla="*/ 2832834 w 3531775"/>
              <a:gd name="connsiteY3536" fmla="*/ 2320369 h 2810796"/>
              <a:gd name="connsiteX3537" fmla="*/ 2829785 w 3531775"/>
              <a:gd name="connsiteY3537" fmla="*/ 2352088 h 2810796"/>
              <a:gd name="connsiteX3538" fmla="*/ 2791114 w 3531775"/>
              <a:gd name="connsiteY3538" fmla="*/ 2394474 h 2810796"/>
              <a:gd name="connsiteX3539" fmla="*/ 2812355 w 3531775"/>
              <a:gd name="connsiteY3539" fmla="*/ 2389711 h 2810796"/>
              <a:gd name="connsiteX3540" fmla="*/ 2808164 w 3531775"/>
              <a:gd name="connsiteY3540" fmla="*/ 2381996 h 2810796"/>
              <a:gd name="connsiteX3541" fmla="*/ 2806640 w 3531775"/>
              <a:gd name="connsiteY3541" fmla="*/ 2380282 h 2810796"/>
              <a:gd name="connsiteX3542" fmla="*/ 2796829 w 3531775"/>
              <a:gd name="connsiteY3542" fmla="*/ 2382187 h 2810796"/>
              <a:gd name="connsiteX3543" fmla="*/ 2798734 w 3531775"/>
              <a:gd name="connsiteY3543" fmla="*/ 2377424 h 2810796"/>
              <a:gd name="connsiteX3544" fmla="*/ 2801877 w 3531775"/>
              <a:gd name="connsiteY3544" fmla="*/ 2372376 h 2810796"/>
              <a:gd name="connsiteX3545" fmla="*/ 2803973 w 3531775"/>
              <a:gd name="connsiteY3545" fmla="*/ 2367137 h 2810796"/>
              <a:gd name="connsiteX3546" fmla="*/ 2805878 w 3531775"/>
              <a:gd name="connsiteY3546" fmla="*/ 2360184 h 2810796"/>
              <a:gd name="connsiteX3547" fmla="*/ 2792162 w 3531775"/>
              <a:gd name="connsiteY3547" fmla="*/ 2360755 h 2810796"/>
              <a:gd name="connsiteX3548" fmla="*/ 2791114 w 3531775"/>
              <a:gd name="connsiteY3548" fmla="*/ 2394474 h 2810796"/>
              <a:gd name="connsiteX3549" fmla="*/ 2740155 w 3531775"/>
              <a:gd name="connsiteY3549" fmla="*/ 2411905 h 2810796"/>
              <a:gd name="connsiteX3550" fmla="*/ 2760158 w 3531775"/>
              <a:gd name="connsiteY3550" fmla="*/ 2419048 h 2810796"/>
              <a:gd name="connsiteX3551" fmla="*/ 2763587 w 3531775"/>
              <a:gd name="connsiteY3551" fmla="*/ 2412667 h 2810796"/>
              <a:gd name="connsiteX3552" fmla="*/ 2763873 w 3531775"/>
              <a:gd name="connsiteY3552" fmla="*/ 2410952 h 2810796"/>
              <a:gd name="connsiteX3553" fmla="*/ 2753204 w 3531775"/>
              <a:gd name="connsiteY3553" fmla="*/ 2405618 h 2810796"/>
              <a:gd name="connsiteX3554" fmla="*/ 2760348 w 3531775"/>
              <a:gd name="connsiteY3554" fmla="*/ 2405523 h 2810796"/>
              <a:gd name="connsiteX3555" fmla="*/ 2766920 w 3531775"/>
              <a:gd name="connsiteY3555" fmla="*/ 2403999 h 2810796"/>
              <a:gd name="connsiteX3556" fmla="*/ 2763682 w 3531775"/>
              <a:gd name="connsiteY3556" fmla="*/ 2399141 h 2810796"/>
              <a:gd name="connsiteX3557" fmla="*/ 2772731 w 3531775"/>
              <a:gd name="connsiteY3557" fmla="*/ 2401903 h 2810796"/>
              <a:gd name="connsiteX3558" fmla="*/ 2779779 w 3531775"/>
              <a:gd name="connsiteY3558" fmla="*/ 2398379 h 2810796"/>
              <a:gd name="connsiteX3559" fmla="*/ 2768635 w 3531775"/>
              <a:gd name="connsiteY3559" fmla="*/ 2392474 h 2810796"/>
              <a:gd name="connsiteX3560" fmla="*/ 2740155 w 3531775"/>
              <a:gd name="connsiteY3560" fmla="*/ 2411905 h 2810796"/>
              <a:gd name="connsiteX3561" fmla="*/ 2713866 w 3531775"/>
              <a:gd name="connsiteY3561" fmla="*/ 2377805 h 2810796"/>
              <a:gd name="connsiteX3562" fmla="*/ 2740822 w 3531775"/>
              <a:gd name="connsiteY3562" fmla="*/ 2386568 h 2810796"/>
              <a:gd name="connsiteX3563" fmla="*/ 2736345 w 3531775"/>
              <a:gd name="connsiteY3563" fmla="*/ 2381520 h 2810796"/>
              <a:gd name="connsiteX3564" fmla="*/ 2736631 w 3531775"/>
              <a:gd name="connsiteY3564" fmla="*/ 2373519 h 2810796"/>
              <a:gd name="connsiteX3565" fmla="*/ 2723582 w 3531775"/>
              <a:gd name="connsiteY3565" fmla="*/ 2367518 h 2810796"/>
              <a:gd name="connsiteX3566" fmla="*/ 2738917 w 3531775"/>
              <a:gd name="connsiteY3566" fmla="*/ 2365899 h 2810796"/>
              <a:gd name="connsiteX3567" fmla="*/ 2730916 w 3531775"/>
              <a:gd name="connsiteY3567" fmla="*/ 2357898 h 2810796"/>
              <a:gd name="connsiteX3568" fmla="*/ 2740727 w 3531775"/>
              <a:gd name="connsiteY3568" fmla="*/ 2359041 h 2810796"/>
              <a:gd name="connsiteX3569" fmla="*/ 2746061 w 3531775"/>
              <a:gd name="connsiteY3569" fmla="*/ 2353612 h 2810796"/>
              <a:gd name="connsiteX3570" fmla="*/ 2732916 w 3531775"/>
              <a:gd name="connsiteY3570" fmla="*/ 2349230 h 2810796"/>
              <a:gd name="connsiteX3571" fmla="*/ 2713866 w 3531775"/>
              <a:gd name="connsiteY3571" fmla="*/ 2377805 h 2810796"/>
              <a:gd name="connsiteX3572" fmla="*/ 2679100 w 3531775"/>
              <a:gd name="connsiteY3572" fmla="*/ 2399046 h 2810796"/>
              <a:gd name="connsiteX3573" fmla="*/ 2701769 w 3531775"/>
              <a:gd name="connsiteY3573" fmla="*/ 2407999 h 2810796"/>
              <a:gd name="connsiteX3574" fmla="*/ 2698150 w 3531775"/>
              <a:gd name="connsiteY3574" fmla="*/ 2403522 h 2810796"/>
              <a:gd name="connsiteX3575" fmla="*/ 2698721 w 3531775"/>
              <a:gd name="connsiteY3575" fmla="*/ 2396950 h 2810796"/>
              <a:gd name="connsiteX3576" fmla="*/ 2687673 w 3531775"/>
              <a:gd name="connsiteY3576" fmla="*/ 2391330 h 2810796"/>
              <a:gd name="connsiteX3577" fmla="*/ 2693578 w 3531775"/>
              <a:gd name="connsiteY3577" fmla="*/ 2390473 h 2810796"/>
              <a:gd name="connsiteX3578" fmla="*/ 2698531 w 3531775"/>
              <a:gd name="connsiteY3578" fmla="*/ 2388283 h 2810796"/>
              <a:gd name="connsiteX3579" fmla="*/ 2694245 w 3531775"/>
              <a:gd name="connsiteY3579" fmla="*/ 2383996 h 2810796"/>
              <a:gd name="connsiteX3580" fmla="*/ 2702722 w 3531775"/>
              <a:gd name="connsiteY3580" fmla="*/ 2385616 h 2810796"/>
              <a:gd name="connsiteX3581" fmla="*/ 2707580 w 3531775"/>
              <a:gd name="connsiteY3581" fmla="*/ 2381710 h 2810796"/>
              <a:gd name="connsiteX3582" fmla="*/ 2679100 w 3531775"/>
              <a:gd name="connsiteY3582" fmla="*/ 2399046 h 2810796"/>
              <a:gd name="connsiteX3583" fmla="*/ 2665098 w 3531775"/>
              <a:gd name="connsiteY3583" fmla="*/ 2351135 h 2810796"/>
              <a:gd name="connsiteX3584" fmla="*/ 2695769 w 3531775"/>
              <a:gd name="connsiteY3584" fmla="*/ 2361041 h 2810796"/>
              <a:gd name="connsiteX3585" fmla="*/ 2687292 w 3531775"/>
              <a:gd name="connsiteY3585" fmla="*/ 2345706 h 2810796"/>
              <a:gd name="connsiteX3586" fmla="*/ 2674528 w 3531775"/>
              <a:gd name="connsiteY3586" fmla="*/ 2338562 h 2810796"/>
              <a:gd name="connsiteX3587" fmla="*/ 2681862 w 3531775"/>
              <a:gd name="connsiteY3587" fmla="*/ 2336562 h 2810796"/>
              <a:gd name="connsiteX3588" fmla="*/ 2687768 w 3531775"/>
              <a:gd name="connsiteY3588" fmla="*/ 2332561 h 2810796"/>
              <a:gd name="connsiteX3589" fmla="*/ 2681672 w 3531775"/>
              <a:gd name="connsiteY3589" fmla="*/ 2326846 h 2810796"/>
              <a:gd name="connsiteX3590" fmla="*/ 2692626 w 3531775"/>
              <a:gd name="connsiteY3590" fmla="*/ 2327894 h 2810796"/>
              <a:gd name="connsiteX3591" fmla="*/ 2698055 w 3531775"/>
              <a:gd name="connsiteY3591" fmla="*/ 2321322 h 2810796"/>
              <a:gd name="connsiteX3592" fmla="*/ 2683196 w 3531775"/>
              <a:gd name="connsiteY3592" fmla="*/ 2316369 h 2810796"/>
              <a:gd name="connsiteX3593" fmla="*/ 2665098 w 3531775"/>
              <a:gd name="connsiteY3593" fmla="*/ 2351135 h 2810796"/>
              <a:gd name="connsiteX3594" fmla="*/ 2629379 w 3531775"/>
              <a:gd name="connsiteY3594" fmla="*/ 2379139 h 2810796"/>
              <a:gd name="connsiteX3595" fmla="*/ 2640428 w 3531775"/>
              <a:gd name="connsiteY3595" fmla="*/ 2384758 h 2810796"/>
              <a:gd name="connsiteX3596" fmla="*/ 2639571 w 3531775"/>
              <a:gd name="connsiteY3596" fmla="*/ 2379996 h 2810796"/>
              <a:gd name="connsiteX3597" fmla="*/ 2643953 w 3531775"/>
              <a:gd name="connsiteY3597" fmla="*/ 2375138 h 2810796"/>
              <a:gd name="connsiteX3598" fmla="*/ 2636523 w 3531775"/>
              <a:gd name="connsiteY3598" fmla="*/ 2366470 h 2810796"/>
              <a:gd name="connsiteX3599" fmla="*/ 2642715 w 3531775"/>
              <a:gd name="connsiteY3599" fmla="*/ 2368090 h 2810796"/>
              <a:gd name="connsiteX3600" fmla="*/ 2648810 w 3531775"/>
              <a:gd name="connsiteY3600" fmla="*/ 2368185 h 2810796"/>
              <a:gd name="connsiteX3601" fmla="*/ 2647096 w 3531775"/>
              <a:gd name="connsiteY3601" fmla="*/ 2363232 h 2810796"/>
              <a:gd name="connsiteX3602" fmla="*/ 2654526 w 3531775"/>
              <a:gd name="connsiteY3602" fmla="*/ 2367518 h 2810796"/>
              <a:gd name="connsiteX3603" fmla="*/ 2661574 w 3531775"/>
              <a:gd name="connsiteY3603" fmla="*/ 2366089 h 2810796"/>
              <a:gd name="connsiteX3604" fmla="*/ 2629379 w 3531775"/>
              <a:gd name="connsiteY3604" fmla="*/ 2379139 h 2810796"/>
              <a:gd name="connsiteX3605" fmla="*/ 2613282 w 3531775"/>
              <a:gd name="connsiteY3605" fmla="*/ 2338562 h 2810796"/>
              <a:gd name="connsiteX3606" fmla="*/ 2625284 w 3531775"/>
              <a:gd name="connsiteY3606" fmla="*/ 2339800 h 2810796"/>
              <a:gd name="connsiteX3607" fmla="*/ 2630903 w 3531775"/>
              <a:gd name="connsiteY3607" fmla="*/ 2334085 h 2810796"/>
              <a:gd name="connsiteX3608" fmla="*/ 2623093 w 3531775"/>
              <a:gd name="connsiteY3608" fmla="*/ 2323513 h 2810796"/>
              <a:gd name="connsiteX3609" fmla="*/ 2630237 w 3531775"/>
              <a:gd name="connsiteY3609" fmla="*/ 2325608 h 2810796"/>
              <a:gd name="connsiteX3610" fmla="*/ 2637285 w 3531775"/>
              <a:gd name="connsiteY3610" fmla="*/ 2325989 h 2810796"/>
              <a:gd name="connsiteX3611" fmla="*/ 2635857 w 3531775"/>
              <a:gd name="connsiteY3611" fmla="*/ 2319893 h 2810796"/>
              <a:gd name="connsiteX3612" fmla="*/ 2643953 w 3531775"/>
              <a:gd name="connsiteY3612" fmla="*/ 2325513 h 2810796"/>
              <a:gd name="connsiteX3613" fmla="*/ 2652240 w 3531775"/>
              <a:gd name="connsiteY3613" fmla="*/ 2323989 h 2810796"/>
              <a:gd name="connsiteX3614" fmla="*/ 2613282 w 3531775"/>
              <a:gd name="connsiteY3614" fmla="*/ 2338562 h 2810796"/>
              <a:gd name="connsiteX3615" fmla="*/ 2597852 w 3531775"/>
              <a:gd name="connsiteY3615" fmla="*/ 2281031 h 2810796"/>
              <a:gd name="connsiteX3616" fmla="*/ 2617759 w 3531775"/>
              <a:gd name="connsiteY3616" fmla="*/ 2295318 h 2810796"/>
              <a:gd name="connsiteX3617" fmla="*/ 2616330 w 3531775"/>
              <a:gd name="connsiteY3617" fmla="*/ 2282460 h 2810796"/>
              <a:gd name="connsiteX3618" fmla="*/ 2608996 w 3531775"/>
              <a:gd name="connsiteY3618" fmla="*/ 2274364 h 2810796"/>
              <a:gd name="connsiteX3619" fmla="*/ 2622331 w 3531775"/>
              <a:gd name="connsiteY3619" fmla="*/ 2276554 h 2810796"/>
              <a:gd name="connsiteX3620" fmla="*/ 2617950 w 3531775"/>
              <a:gd name="connsiteY3620" fmla="*/ 2267601 h 2810796"/>
              <a:gd name="connsiteX3621" fmla="*/ 2625855 w 3531775"/>
              <a:gd name="connsiteY3621" fmla="*/ 2271030 h 2810796"/>
              <a:gd name="connsiteX3622" fmla="*/ 2631951 w 3531775"/>
              <a:gd name="connsiteY3622" fmla="*/ 2267601 h 2810796"/>
              <a:gd name="connsiteX3623" fmla="*/ 2622236 w 3531775"/>
              <a:gd name="connsiteY3623" fmla="*/ 2260457 h 2810796"/>
              <a:gd name="connsiteX3624" fmla="*/ 2597852 w 3531775"/>
              <a:gd name="connsiteY3624" fmla="*/ 2281031 h 2810796"/>
              <a:gd name="connsiteX3625" fmla="*/ 2564038 w 3531775"/>
              <a:gd name="connsiteY3625" fmla="*/ 2337038 h 2810796"/>
              <a:gd name="connsiteX3626" fmla="*/ 2584517 w 3531775"/>
              <a:gd name="connsiteY3626" fmla="*/ 2343705 h 2810796"/>
              <a:gd name="connsiteX3627" fmla="*/ 2582707 w 3531775"/>
              <a:gd name="connsiteY3627" fmla="*/ 2335609 h 2810796"/>
              <a:gd name="connsiteX3628" fmla="*/ 2572610 w 3531775"/>
              <a:gd name="connsiteY3628" fmla="*/ 2327894 h 2810796"/>
              <a:gd name="connsiteX3629" fmla="*/ 2578897 w 3531775"/>
              <a:gd name="connsiteY3629" fmla="*/ 2327227 h 2810796"/>
              <a:gd name="connsiteX3630" fmla="*/ 2584041 w 3531775"/>
              <a:gd name="connsiteY3630" fmla="*/ 2324846 h 2810796"/>
              <a:gd name="connsiteX3631" fmla="*/ 2579278 w 3531775"/>
              <a:gd name="connsiteY3631" fmla="*/ 2319322 h 2810796"/>
              <a:gd name="connsiteX3632" fmla="*/ 2588327 w 3531775"/>
              <a:gd name="connsiteY3632" fmla="*/ 2321798 h 2810796"/>
              <a:gd name="connsiteX3633" fmla="*/ 2593280 w 3531775"/>
              <a:gd name="connsiteY3633" fmla="*/ 2317226 h 2810796"/>
              <a:gd name="connsiteX3634" fmla="*/ 2581088 w 3531775"/>
              <a:gd name="connsiteY3634" fmla="*/ 2310844 h 2810796"/>
              <a:gd name="connsiteX3635" fmla="*/ 2564038 w 3531775"/>
              <a:gd name="connsiteY3635" fmla="*/ 2337038 h 2810796"/>
              <a:gd name="connsiteX3636" fmla="*/ 2547655 w 3531775"/>
              <a:gd name="connsiteY3636" fmla="*/ 2292842 h 2810796"/>
              <a:gd name="connsiteX3637" fmla="*/ 2559085 w 3531775"/>
              <a:gd name="connsiteY3637" fmla="*/ 2295700 h 2810796"/>
              <a:gd name="connsiteX3638" fmla="*/ 2565467 w 3531775"/>
              <a:gd name="connsiteY3638" fmla="*/ 2290842 h 2810796"/>
              <a:gd name="connsiteX3639" fmla="*/ 2566610 w 3531775"/>
              <a:gd name="connsiteY3639" fmla="*/ 2289222 h 2810796"/>
              <a:gd name="connsiteX3640" fmla="*/ 2559371 w 3531775"/>
              <a:gd name="connsiteY3640" fmla="*/ 2279317 h 2810796"/>
              <a:gd name="connsiteX3641" fmla="*/ 2566038 w 3531775"/>
              <a:gd name="connsiteY3641" fmla="*/ 2282365 h 2810796"/>
              <a:gd name="connsiteX3642" fmla="*/ 2572896 w 3531775"/>
              <a:gd name="connsiteY3642" fmla="*/ 2283698 h 2810796"/>
              <a:gd name="connsiteX3643" fmla="*/ 2572325 w 3531775"/>
              <a:gd name="connsiteY3643" fmla="*/ 2277507 h 2810796"/>
              <a:gd name="connsiteX3644" fmla="*/ 2579468 w 3531775"/>
              <a:gd name="connsiteY3644" fmla="*/ 2284079 h 2810796"/>
              <a:gd name="connsiteX3645" fmla="*/ 2587755 w 3531775"/>
              <a:gd name="connsiteY3645" fmla="*/ 2283793 h 2810796"/>
              <a:gd name="connsiteX3646" fmla="*/ 2547655 w 3531775"/>
              <a:gd name="connsiteY3646" fmla="*/ 2292842 h 2810796"/>
              <a:gd name="connsiteX3647" fmla="*/ 2542131 w 3531775"/>
              <a:gd name="connsiteY3647" fmla="*/ 2205307 h 2810796"/>
              <a:gd name="connsiteX3648" fmla="*/ 2540797 w 3531775"/>
              <a:gd name="connsiteY3648" fmla="*/ 2199402 h 2810796"/>
              <a:gd name="connsiteX3649" fmla="*/ 2547655 w 3531775"/>
              <a:gd name="connsiteY3649" fmla="*/ 2204641 h 2810796"/>
              <a:gd name="connsiteX3650" fmla="*/ 2526224 w 3531775"/>
              <a:gd name="connsiteY3650" fmla="*/ 2191496 h 2810796"/>
              <a:gd name="connsiteX3651" fmla="*/ 2532415 w 3531775"/>
              <a:gd name="connsiteY3651" fmla="*/ 2219309 h 2810796"/>
              <a:gd name="connsiteX3652" fmla="*/ 2535273 w 3531775"/>
              <a:gd name="connsiteY3652" fmla="*/ 2212832 h 2810796"/>
              <a:gd name="connsiteX3653" fmla="*/ 2537749 w 3531775"/>
              <a:gd name="connsiteY3653" fmla="*/ 2211784 h 2810796"/>
              <a:gd name="connsiteX3654" fmla="*/ 2530319 w 3531775"/>
              <a:gd name="connsiteY3654" fmla="*/ 2203497 h 2810796"/>
              <a:gd name="connsiteX3655" fmla="*/ 2536320 w 3531775"/>
              <a:gd name="connsiteY3655" fmla="*/ 2205307 h 2810796"/>
              <a:gd name="connsiteX3656" fmla="*/ 2542131 w 3531775"/>
              <a:gd name="connsiteY3656" fmla="*/ 2205307 h 2810796"/>
              <a:gd name="connsiteX3657" fmla="*/ 2508031 w 3531775"/>
              <a:gd name="connsiteY3657" fmla="*/ 2303796 h 2810796"/>
              <a:gd name="connsiteX3658" fmla="*/ 2517366 w 3531775"/>
              <a:gd name="connsiteY3658" fmla="*/ 2306653 h 2810796"/>
              <a:gd name="connsiteX3659" fmla="*/ 2522700 w 3531775"/>
              <a:gd name="connsiteY3659" fmla="*/ 2303034 h 2810796"/>
              <a:gd name="connsiteX3660" fmla="*/ 2523652 w 3531775"/>
              <a:gd name="connsiteY3660" fmla="*/ 2301796 h 2810796"/>
              <a:gd name="connsiteX3661" fmla="*/ 2517842 w 3531775"/>
              <a:gd name="connsiteY3661" fmla="*/ 2293318 h 2810796"/>
              <a:gd name="connsiteX3662" fmla="*/ 2523271 w 3531775"/>
              <a:gd name="connsiteY3662" fmla="*/ 2296080 h 2810796"/>
              <a:gd name="connsiteX3663" fmla="*/ 2528986 w 3531775"/>
              <a:gd name="connsiteY3663" fmla="*/ 2297509 h 2810796"/>
              <a:gd name="connsiteX3664" fmla="*/ 2528605 w 3531775"/>
              <a:gd name="connsiteY3664" fmla="*/ 2292366 h 2810796"/>
              <a:gd name="connsiteX3665" fmla="*/ 2534415 w 3531775"/>
              <a:gd name="connsiteY3665" fmla="*/ 2298176 h 2810796"/>
              <a:gd name="connsiteX3666" fmla="*/ 2541368 w 3531775"/>
              <a:gd name="connsiteY3666" fmla="*/ 2298462 h 2810796"/>
              <a:gd name="connsiteX3667" fmla="*/ 2508031 w 3531775"/>
              <a:gd name="connsiteY3667" fmla="*/ 2303796 h 2810796"/>
              <a:gd name="connsiteX3668" fmla="*/ 2493077 w 3531775"/>
              <a:gd name="connsiteY3668" fmla="*/ 2250646 h 2810796"/>
              <a:gd name="connsiteX3669" fmla="*/ 2501744 w 3531775"/>
              <a:gd name="connsiteY3669" fmla="*/ 2260838 h 2810796"/>
              <a:gd name="connsiteX3670" fmla="*/ 2503650 w 3531775"/>
              <a:gd name="connsiteY3670" fmla="*/ 2255695 h 2810796"/>
              <a:gd name="connsiteX3671" fmla="*/ 2511269 w 3531775"/>
              <a:gd name="connsiteY3671" fmla="*/ 2252742 h 2810796"/>
              <a:gd name="connsiteX3672" fmla="*/ 2508126 w 3531775"/>
              <a:gd name="connsiteY3672" fmla="*/ 2240931 h 2810796"/>
              <a:gd name="connsiteX3673" fmla="*/ 2513936 w 3531775"/>
              <a:gd name="connsiteY3673" fmla="*/ 2245122 h 2810796"/>
              <a:gd name="connsiteX3674" fmla="*/ 2520509 w 3531775"/>
              <a:gd name="connsiteY3674" fmla="*/ 2247884 h 2810796"/>
              <a:gd name="connsiteX3675" fmla="*/ 2521557 w 3531775"/>
              <a:gd name="connsiteY3675" fmla="*/ 2242074 h 2810796"/>
              <a:gd name="connsiteX3676" fmla="*/ 2526986 w 3531775"/>
              <a:gd name="connsiteY3676" fmla="*/ 2249694 h 2810796"/>
              <a:gd name="connsiteX3677" fmla="*/ 2535368 w 3531775"/>
              <a:gd name="connsiteY3677" fmla="*/ 2251408 h 2810796"/>
              <a:gd name="connsiteX3678" fmla="*/ 2493077 w 3531775"/>
              <a:gd name="connsiteY3678" fmla="*/ 2250646 h 2810796"/>
              <a:gd name="connsiteX3679" fmla="*/ 2467550 w 3531775"/>
              <a:gd name="connsiteY3679" fmla="*/ 2270458 h 2810796"/>
              <a:gd name="connsiteX3680" fmla="*/ 2486600 w 3531775"/>
              <a:gd name="connsiteY3680" fmla="*/ 2278078 h 2810796"/>
              <a:gd name="connsiteX3681" fmla="*/ 2482885 w 3531775"/>
              <a:gd name="connsiteY3681" fmla="*/ 2273411 h 2810796"/>
              <a:gd name="connsiteX3682" fmla="*/ 2481837 w 3531775"/>
              <a:gd name="connsiteY3682" fmla="*/ 2265982 h 2810796"/>
              <a:gd name="connsiteX3683" fmla="*/ 2472217 w 3531775"/>
              <a:gd name="connsiteY3683" fmla="*/ 2260743 h 2810796"/>
              <a:gd name="connsiteX3684" fmla="*/ 2476503 w 3531775"/>
              <a:gd name="connsiteY3684" fmla="*/ 2259219 h 2810796"/>
              <a:gd name="connsiteX3685" fmla="*/ 2479837 w 3531775"/>
              <a:gd name="connsiteY3685" fmla="*/ 2256266 h 2810796"/>
              <a:gd name="connsiteX3686" fmla="*/ 2475646 w 3531775"/>
              <a:gd name="connsiteY3686" fmla="*/ 2251885 h 2810796"/>
              <a:gd name="connsiteX3687" fmla="*/ 2482504 w 3531775"/>
              <a:gd name="connsiteY3687" fmla="*/ 2252837 h 2810796"/>
              <a:gd name="connsiteX3688" fmla="*/ 2485457 w 3531775"/>
              <a:gd name="connsiteY3688" fmla="*/ 2247979 h 2810796"/>
              <a:gd name="connsiteX3689" fmla="*/ 2475646 w 3531775"/>
              <a:gd name="connsiteY3689" fmla="*/ 2243884 h 2810796"/>
              <a:gd name="connsiteX3690" fmla="*/ 2467550 w 3531775"/>
              <a:gd name="connsiteY3690" fmla="*/ 2270458 h 2810796"/>
              <a:gd name="connsiteX3691" fmla="*/ 2462883 w 3531775"/>
              <a:gd name="connsiteY3691" fmla="*/ 2216356 h 2810796"/>
              <a:gd name="connsiteX3692" fmla="*/ 2480313 w 3531775"/>
              <a:gd name="connsiteY3692" fmla="*/ 2235121 h 2810796"/>
              <a:gd name="connsiteX3693" fmla="*/ 2479266 w 3531775"/>
              <a:gd name="connsiteY3693" fmla="*/ 2228929 h 2810796"/>
              <a:gd name="connsiteX3694" fmla="*/ 2483361 w 3531775"/>
              <a:gd name="connsiteY3694" fmla="*/ 2222262 h 2810796"/>
              <a:gd name="connsiteX3695" fmla="*/ 2475456 w 3531775"/>
              <a:gd name="connsiteY3695" fmla="*/ 2211689 h 2810796"/>
              <a:gd name="connsiteX3696" fmla="*/ 2481837 w 3531775"/>
              <a:gd name="connsiteY3696" fmla="*/ 2213308 h 2810796"/>
              <a:gd name="connsiteX3697" fmla="*/ 2487933 w 3531775"/>
              <a:gd name="connsiteY3697" fmla="*/ 2213118 h 2810796"/>
              <a:gd name="connsiteX3698" fmla="*/ 2486028 w 3531775"/>
              <a:gd name="connsiteY3698" fmla="*/ 2206736 h 2810796"/>
              <a:gd name="connsiteX3699" fmla="*/ 2493648 w 3531775"/>
              <a:gd name="connsiteY3699" fmla="*/ 2212070 h 2810796"/>
              <a:gd name="connsiteX3700" fmla="*/ 2500697 w 3531775"/>
              <a:gd name="connsiteY3700" fmla="*/ 2209975 h 2810796"/>
              <a:gd name="connsiteX3701" fmla="*/ 2462883 w 3531775"/>
              <a:gd name="connsiteY3701" fmla="*/ 2216356 h 2810796"/>
              <a:gd name="connsiteX3702" fmla="*/ 2457644 w 3531775"/>
              <a:gd name="connsiteY3702" fmla="*/ 2145109 h 2810796"/>
              <a:gd name="connsiteX3703" fmla="*/ 2466311 w 3531775"/>
              <a:gd name="connsiteY3703" fmla="*/ 2150253 h 2810796"/>
              <a:gd name="connsiteX3704" fmla="*/ 2469264 w 3531775"/>
              <a:gd name="connsiteY3704" fmla="*/ 2140156 h 2810796"/>
              <a:gd name="connsiteX3705" fmla="*/ 2463359 w 3531775"/>
              <a:gd name="connsiteY3705" fmla="*/ 2131679 h 2810796"/>
              <a:gd name="connsiteX3706" fmla="*/ 2468312 w 3531775"/>
              <a:gd name="connsiteY3706" fmla="*/ 2133013 h 2810796"/>
              <a:gd name="connsiteX3707" fmla="*/ 2473169 w 3531775"/>
              <a:gd name="connsiteY3707" fmla="*/ 2132917 h 2810796"/>
              <a:gd name="connsiteX3708" fmla="*/ 2471836 w 3531775"/>
              <a:gd name="connsiteY3708" fmla="*/ 2127869 h 2810796"/>
              <a:gd name="connsiteX3709" fmla="*/ 2477742 w 3531775"/>
              <a:gd name="connsiteY3709" fmla="*/ 2132155 h 2810796"/>
              <a:gd name="connsiteX3710" fmla="*/ 2483361 w 3531775"/>
              <a:gd name="connsiteY3710" fmla="*/ 2130631 h 2810796"/>
              <a:gd name="connsiteX3711" fmla="*/ 2457644 w 3531775"/>
              <a:gd name="connsiteY3711" fmla="*/ 2145109 h 2810796"/>
              <a:gd name="connsiteX3712" fmla="*/ 2398113 w 3531775"/>
              <a:gd name="connsiteY3712" fmla="*/ 2093865 h 2810796"/>
              <a:gd name="connsiteX3713" fmla="*/ 2407733 w 3531775"/>
              <a:gd name="connsiteY3713" fmla="*/ 2100723 h 2810796"/>
              <a:gd name="connsiteX3714" fmla="*/ 2407638 w 3531775"/>
              <a:gd name="connsiteY3714" fmla="*/ 2095198 h 2810796"/>
              <a:gd name="connsiteX3715" fmla="*/ 2412495 w 3531775"/>
              <a:gd name="connsiteY3715" fmla="*/ 2089864 h 2810796"/>
              <a:gd name="connsiteX3716" fmla="*/ 2406494 w 3531775"/>
              <a:gd name="connsiteY3716" fmla="*/ 2079577 h 2810796"/>
              <a:gd name="connsiteX3717" fmla="*/ 2412305 w 3531775"/>
              <a:gd name="connsiteY3717" fmla="*/ 2081673 h 2810796"/>
              <a:gd name="connsiteX3718" fmla="*/ 2418115 w 3531775"/>
              <a:gd name="connsiteY3718" fmla="*/ 2082244 h 2810796"/>
              <a:gd name="connsiteX3719" fmla="*/ 2417067 w 3531775"/>
              <a:gd name="connsiteY3719" fmla="*/ 2076339 h 2810796"/>
              <a:gd name="connsiteX3720" fmla="*/ 2423544 w 3531775"/>
              <a:gd name="connsiteY3720" fmla="*/ 2082054 h 2810796"/>
              <a:gd name="connsiteX3721" fmla="*/ 2430497 w 3531775"/>
              <a:gd name="connsiteY3721" fmla="*/ 2081101 h 2810796"/>
              <a:gd name="connsiteX3722" fmla="*/ 2398113 w 3531775"/>
              <a:gd name="connsiteY3722" fmla="*/ 2093865 h 2810796"/>
              <a:gd name="connsiteX3723" fmla="*/ 2282384 w 3531775"/>
              <a:gd name="connsiteY3723" fmla="*/ 1952895 h 2810796"/>
              <a:gd name="connsiteX3724" fmla="*/ 2264001 w 3531775"/>
              <a:gd name="connsiteY3724" fmla="*/ 1975945 h 2810796"/>
              <a:gd name="connsiteX3725" fmla="*/ 2264763 w 3531775"/>
              <a:gd name="connsiteY3725" fmla="*/ 1964134 h 2810796"/>
              <a:gd name="connsiteX3726" fmla="*/ 2264381 w 3531775"/>
              <a:gd name="connsiteY3726" fmla="*/ 1961086 h 2810796"/>
              <a:gd name="connsiteX3727" fmla="*/ 2264572 w 3531775"/>
              <a:gd name="connsiteY3727" fmla="*/ 1956800 h 2810796"/>
              <a:gd name="connsiteX3728" fmla="*/ 2270382 w 3531775"/>
              <a:gd name="connsiteY3728" fmla="*/ 1956229 h 2810796"/>
              <a:gd name="connsiteX3729" fmla="*/ 2268096 w 3531775"/>
              <a:gd name="connsiteY3729" fmla="*/ 1950704 h 2810796"/>
              <a:gd name="connsiteX3730" fmla="*/ 2275621 w 3531775"/>
              <a:gd name="connsiteY3730" fmla="*/ 1954990 h 2810796"/>
              <a:gd name="connsiteX3731" fmla="*/ 2282384 w 3531775"/>
              <a:gd name="connsiteY3731" fmla="*/ 1952895 h 2810796"/>
              <a:gd name="connsiteX3732" fmla="*/ 2317245 w 3531775"/>
              <a:gd name="connsiteY3732" fmla="*/ 1975850 h 2810796"/>
              <a:gd name="connsiteX3733" fmla="*/ 2304482 w 3531775"/>
              <a:gd name="connsiteY3733" fmla="*/ 1994329 h 2810796"/>
              <a:gd name="connsiteX3734" fmla="*/ 2303434 w 3531775"/>
              <a:gd name="connsiteY3734" fmla="*/ 1990137 h 2810796"/>
              <a:gd name="connsiteX3735" fmla="*/ 2305910 w 3531775"/>
              <a:gd name="connsiteY3735" fmla="*/ 1985375 h 2810796"/>
              <a:gd name="connsiteX3736" fmla="*/ 2300767 w 3531775"/>
              <a:gd name="connsiteY3736" fmla="*/ 1980327 h 2810796"/>
              <a:gd name="connsiteX3737" fmla="*/ 2304196 w 3531775"/>
              <a:gd name="connsiteY3737" fmla="*/ 1979279 h 2810796"/>
              <a:gd name="connsiteX3738" fmla="*/ 2308482 w 3531775"/>
              <a:gd name="connsiteY3738" fmla="*/ 1978708 h 2810796"/>
              <a:gd name="connsiteX3739" fmla="*/ 2306672 w 3531775"/>
              <a:gd name="connsiteY3739" fmla="*/ 1974421 h 2810796"/>
              <a:gd name="connsiteX3740" fmla="*/ 2312388 w 3531775"/>
              <a:gd name="connsiteY3740" fmla="*/ 1977660 h 2810796"/>
              <a:gd name="connsiteX3741" fmla="*/ 2317245 w 3531775"/>
              <a:gd name="connsiteY3741" fmla="*/ 1975850 h 2810796"/>
              <a:gd name="connsiteX3742" fmla="*/ 2354393 w 3531775"/>
              <a:gd name="connsiteY3742" fmla="*/ 2060718 h 2810796"/>
              <a:gd name="connsiteX3743" fmla="*/ 2361441 w 3531775"/>
              <a:gd name="connsiteY3743" fmla="*/ 2067862 h 2810796"/>
              <a:gd name="connsiteX3744" fmla="*/ 2362489 w 3531775"/>
              <a:gd name="connsiteY3744" fmla="*/ 2063575 h 2810796"/>
              <a:gd name="connsiteX3745" fmla="*/ 2367823 w 3531775"/>
              <a:gd name="connsiteY3745" fmla="*/ 2060432 h 2810796"/>
              <a:gd name="connsiteX3746" fmla="*/ 2364584 w 3531775"/>
              <a:gd name="connsiteY3746" fmla="*/ 2051288 h 2810796"/>
              <a:gd name="connsiteX3747" fmla="*/ 2369252 w 3531775"/>
              <a:gd name="connsiteY3747" fmla="*/ 2054050 h 2810796"/>
              <a:gd name="connsiteX3748" fmla="*/ 2374300 w 3531775"/>
              <a:gd name="connsiteY3748" fmla="*/ 2055670 h 2810796"/>
              <a:gd name="connsiteX3749" fmla="*/ 2374586 w 3531775"/>
              <a:gd name="connsiteY3749" fmla="*/ 2050907 h 2810796"/>
              <a:gd name="connsiteX3750" fmla="*/ 2379158 w 3531775"/>
              <a:gd name="connsiteY3750" fmla="*/ 2056622 h 2810796"/>
              <a:gd name="connsiteX3751" fmla="*/ 2385444 w 3531775"/>
              <a:gd name="connsiteY3751" fmla="*/ 2057289 h 2810796"/>
              <a:gd name="connsiteX3752" fmla="*/ 2354393 w 3531775"/>
              <a:gd name="connsiteY3752" fmla="*/ 2060718 h 2810796"/>
              <a:gd name="connsiteX3753" fmla="*/ 2343630 w 3531775"/>
              <a:gd name="connsiteY3753" fmla="*/ 2026904 h 2810796"/>
              <a:gd name="connsiteX3754" fmla="*/ 2346773 w 3531775"/>
              <a:gd name="connsiteY3754" fmla="*/ 2021665 h 2810796"/>
              <a:gd name="connsiteX3755" fmla="*/ 2347249 w 3531775"/>
              <a:gd name="connsiteY3755" fmla="*/ 2020141 h 2810796"/>
              <a:gd name="connsiteX3756" fmla="*/ 2340391 w 3531775"/>
              <a:gd name="connsiteY3756" fmla="*/ 2013569 h 2810796"/>
              <a:gd name="connsiteX3757" fmla="*/ 2345439 w 3531775"/>
              <a:gd name="connsiteY3757" fmla="*/ 2014617 h 2810796"/>
              <a:gd name="connsiteX3758" fmla="*/ 2350297 w 3531775"/>
              <a:gd name="connsiteY3758" fmla="*/ 2014331 h 2810796"/>
              <a:gd name="connsiteX3759" fmla="*/ 2348583 w 3531775"/>
              <a:gd name="connsiteY3759" fmla="*/ 2009378 h 2810796"/>
              <a:gd name="connsiteX3760" fmla="*/ 2354774 w 3531775"/>
              <a:gd name="connsiteY3760" fmla="*/ 2013474 h 2810796"/>
              <a:gd name="connsiteX3761" fmla="*/ 2360298 w 3531775"/>
              <a:gd name="connsiteY3761" fmla="*/ 2011759 h 2810796"/>
              <a:gd name="connsiteX3762" fmla="*/ 2352964 w 3531775"/>
              <a:gd name="connsiteY3762" fmla="*/ 2004139 h 2810796"/>
              <a:gd name="connsiteX3763" fmla="*/ 2335819 w 3531775"/>
              <a:gd name="connsiteY3763" fmla="*/ 2027190 h 2810796"/>
              <a:gd name="connsiteX3764" fmla="*/ 2343630 w 3531775"/>
              <a:gd name="connsiteY3764" fmla="*/ 2026904 h 2810796"/>
              <a:gd name="connsiteX3765" fmla="*/ 2306387 w 3531775"/>
              <a:gd name="connsiteY3765" fmla="*/ 2061480 h 2810796"/>
              <a:gd name="connsiteX3766" fmla="*/ 2322293 w 3531775"/>
              <a:gd name="connsiteY3766" fmla="*/ 2078244 h 2810796"/>
              <a:gd name="connsiteX3767" fmla="*/ 2321531 w 3531775"/>
              <a:gd name="connsiteY3767" fmla="*/ 2072433 h 2810796"/>
              <a:gd name="connsiteX3768" fmla="*/ 2325627 w 3531775"/>
              <a:gd name="connsiteY3768" fmla="*/ 2066052 h 2810796"/>
              <a:gd name="connsiteX3769" fmla="*/ 2318293 w 3531775"/>
              <a:gd name="connsiteY3769" fmla="*/ 2056336 h 2810796"/>
              <a:gd name="connsiteX3770" fmla="*/ 2324294 w 3531775"/>
              <a:gd name="connsiteY3770" fmla="*/ 2057575 h 2810796"/>
              <a:gd name="connsiteX3771" fmla="*/ 2330104 w 3531775"/>
              <a:gd name="connsiteY3771" fmla="*/ 2057193 h 2810796"/>
              <a:gd name="connsiteX3772" fmla="*/ 2328294 w 3531775"/>
              <a:gd name="connsiteY3772" fmla="*/ 2051097 h 2810796"/>
              <a:gd name="connsiteX3773" fmla="*/ 2335533 w 3531775"/>
              <a:gd name="connsiteY3773" fmla="*/ 2055955 h 2810796"/>
              <a:gd name="connsiteX3774" fmla="*/ 2342296 w 3531775"/>
              <a:gd name="connsiteY3774" fmla="*/ 2053860 h 2810796"/>
              <a:gd name="connsiteX3775" fmla="*/ 2333723 w 3531775"/>
              <a:gd name="connsiteY3775" fmla="*/ 2044620 h 2810796"/>
              <a:gd name="connsiteX3776" fmla="*/ 2306387 w 3531775"/>
              <a:gd name="connsiteY3776" fmla="*/ 2061480 h 2810796"/>
              <a:gd name="connsiteX3777" fmla="*/ 2301624 w 3531775"/>
              <a:gd name="connsiteY3777" fmla="*/ 2019475 h 2810796"/>
              <a:gd name="connsiteX3778" fmla="*/ 2298005 w 3531775"/>
              <a:gd name="connsiteY3778" fmla="*/ 2012807 h 2810796"/>
              <a:gd name="connsiteX3779" fmla="*/ 2307244 w 3531775"/>
              <a:gd name="connsiteY3779" fmla="*/ 2016712 h 2810796"/>
              <a:gd name="connsiteX3780" fmla="*/ 2314102 w 3531775"/>
              <a:gd name="connsiteY3780" fmla="*/ 2012521 h 2810796"/>
              <a:gd name="connsiteX3781" fmla="*/ 2279622 w 3531775"/>
              <a:gd name="connsiteY3781" fmla="*/ 2008902 h 2810796"/>
              <a:gd name="connsiteX3782" fmla="*/ 2296290 w 3531775"/>
              <a:gd name="connsiteY3782" fmla="*/ 2039667 h 2810796"/>
              <a:gd name="connsiteX3783" fmla="*/ 2297052 w 3531775"/>
              <a:gd name="connsiteY3783" fmla="*/ 2030809 h 2810796"/>
              <a:gd name="connsiteX3784" fmla="*/ 2299243 w 3531775"/>
              <a:gd name="connsiteY3784" fmla="*/ 2028714 h 2810796"/>
              <a:gd name="connsiteX3785" fmla="*/ 2288575 w 3531775"/>
              <a:gd name="connsiteY3785" fmla="*/ 2021475 h 2810796"/>
              <a:gd name="connsiteX3786" fmla="*/ 2295433 w 3531775"/>
              <a:gd name="connsiteY3786" fmla="*/ 2021379 h 2810796"/>
              <a:gd name="connsiteX3787" fmla="*/ 2301624 w 3531775"/>
              <a:gd name="connsiteY3787" fmla="*/ 2019475 h 2810796"/>
              <a:gd name="connsiteX3788" fmla="*/ 2273716 w 3531775"/>
              <a:gd name="connsiteY3788" fmla="*/ 2071862 h 2810796"/>
              <a:gd name="connsiteX3789" fmla="*/ 2286289 w 3531775"/>
              <a:gd name="connsiteY3789" fmla="*/ 2084721 h 2810796"/>
              <a:gd name="connsiteX3790" fmla="*/ 2288861 w 3531775"/>
              <a:gd name="connsiteY3790" fmla="*/ 2074910 h 2810796"/>
              <a:gd name="connsiteX3791" fmla="*/ 2283051 w 3531775"/>
              <a:gd name="connsiteY3791" fmla="*/ 2067385 h 2810796"/>
              <a:gd name="connsiteX3792" fmla="*/ 2287813 w 3531775"/>
              <a:gd name="connsiteY3792" fmla="*/ 2068147 h 2810796"/>
              <a:gd name="connsiteX3793" fmla="*/ 2292385 w 3531775"/>
              <a:gd name="connsiteY3793" fmla="*/ 2067671 h 2810796"/>
              <a:gd name="connsiteX3794" fmla="*/ 2290956 w 3531775"/>
              <a:gd name="connsiteY3794" fmla="*/ 2062908 h 2810796"/>
              <a:gd name="connsiteX3795" fmla="*/ 2296671 w 3531775"/>
              <a:gd name="connsiteY3795" fmla="*/ 2066528 h 2810796"/>
              <a:gd name="connsiteX3796" fmla="*/ 2302005 w 3531775"/>
              <a:gd name="connsiteY3796" fmla="*/ 2064623 h 2810796"/>
              <a:gd name="connsiteX3797" fmla="*/ 2295243 w 3531775"/>
              <a:gd name="connsiteY3797" fmla="*/ 2057575 h 2810796"/>
              <a:gd name="connsiteX3798" fmla="*/ 2273716 w 3531775"/>
              <a:gd name="connsiteY3798" fmla="*/ 2071862 h 2810796"/>
              <a:gd name="connsiteX3799" fmla="*/ 2239140 w 3531775"/>
              <a:gd name="connsiteY3799" fmla="*/ 2040525 h 2810796"/>
              <a:gd name="connsiteX3800" fmla="*/ 2249713 w 3531775"/>
              <a:gd name="connsiteY3800" fmla="*/ 2046716 h 2810796"/>
              <a:gd name="connsiteX3801" fmla="*/ 2252571 w 3531775"/>
              <a:gd name="connsiteY3801" fmla="*/ 2040620 h 2810796"/>
              <a:gd name="connsiteX3802" fmla="*/ 2246951 w 3531775"/>
              <a:gd name="connsiteY3802" fmla="*/ 2035953 h 2810796"/>
              <a:gd name="connsiteX3803" fmla="*/ 2251047 w 3531775"/>
              <a:gd name="connsiteY3803" fmla="*/ 2036238 h 2810796"/>
              <a:gd name="connsiteX3804" fmla="*/ 2254952 w 3531775"/>
              <a:gd name="connsiteY3804" fmla="*/ 2035381 h 2810796"/>
              <a:gd name="connsiteX3805" fmla="*/ 2253523 w 3531775"/>
              <a:gd name="connsiteY3805" fmla="*/ 2031381 h 2810796"/>
              <a:gd name="connsiteX3806" fmla="*/ 2258571 w 3531775"/>
              <a:gd name="connsiteY3806" fmla="*/ 2034143 h 2810796"/>
              <a:gd name="connsiteX3807" fmla="*/ 2263048 w 3531775"/>
              <a:gd name="connsiteY3807" fmla="*/ 2032143 h 2810796"/>
              <a:gd name="connsiteX3808" fmla="*/ 2239140 w 3531775"/>
              <a:gd name="connsiteY3808" fmla="*/ 2040525 h 2810796"/>
              <a:gd name="connsiteX3809" fmla="*/ 2239521 w 3531775"/>
              <a:gd name="connsiteY3809" fmla="*/ 2011474 h 2810796"/>
              <a:gd name="connsiteX3810" fmla="*/ 2248380 w 3531775"/>
              <a:gd name="connsiteY3810" fmla="*/ 2018236 h 2810796"/>
              <a:gd name="connsiteX3811" fmla="*/ 2249142 w 3531775"/>
              <a:gd name="connsiteY3811" fmla="*/ 2012997 h 2810796"/>
              <a:gd name="connsiteX3812" fmla="*/ 2254952 w 3531775"/>
              <a:gd name="connsiteY3812" fmla="*/ 2008140 h 2810796"/>
              <a:gd name="connsiteX3813" fmla="*/ 2249999 w 3531775"/>
              <a:gd name="connsiteY3813" fmla="*/ 1998138 h 2810796"/>
              <a:gd name="connsiteX3814" fmla="*/ 2255809 w 3531775"/>
              <a:gd name="connsiteY3814" fmla="*/ 2000425 h 2810796"/>
              <a:gd name="connsiteX3815" fmla="*/ 2261905 w 3531775"/>
              <a:gd name="connsiteY3815" fmla="*/ 2001282 h 2810796"/>
              <a:gd name="connsiteX3816" fmla="*/ 2261619 w 3531775"/>
              <a:gd name="connsiteY3816" fmla="*/ 1995567 h 2810796"/>
              <a:gd name="connsiteX3817" fmla="*/ 2267715 w 3531775"/>
              <a:gd name="connsiteY3817" fmla="*/ 2001377 h 2810796"/>
              <a:gd name="connsiteX3818" fmla="*/ 2275240 w 3531775"/>
              <a:gd name="connsiteY3818" fmla="*/ 2001091 h 2810796"/>
              <a:gd name="connsiteX3819" fmla="*/ 2239521 w 3531775"/>
              <a:gd name="connsiteY3819" fmla="*/ 2011474 h 2810796"/>
              <a:gd name="connsiteX3820" fmla="*/ 2200659 w 3531775"/>
              <a:gd name="connsiteY3820" fmla="*/ 2018427 h 2810796"/>
              <a:gd name="connsiteX3821" fmla="*/ 2214471 w 3531775"/>
              <a:gd name="connsiteY3821" fmla="*/ 2031000 h 2810796"/>
              <a:gd name="connsiteX3822" fmla="*/ 2215804 w 3531775"/>
              <a:gd name="connsiteY3822" fmla="*/ 2019570 h 2810796"/>
              <a:gd name="connsiteX3823" fmla="*/ 2210851 w 3531775"/>
              <a:gd name="connsiteY3823" fmla="*/ 2012236 h 2810796"/>
              <a:gd name="connsiteX3824" fmla="*/ 2216090 w 3531775"/>
              <a:gd name="connsiteY3824" fmla="*/ 2012616 h 2810796"/>
              <a:gd name="connsiteX3825" fmla="*/ 2221233 w 3531775"/>
              <a:gd name="connsiteY3825" fmla="*/ 2011569 h 2810796"/>
              <a:gd name="connsiteX3826" fmla="*/ 2219519 w 3531775"/>
              <a:gd name="connsiteY3826" fmla="*/ 2006520 h 2810796"/>
              <a:gd name="connsiteX3827" fmla="*/ 2225996 w 3531775"/>
              <a:gd name="connsiteY3827" fmla="*/ 2010045 h 2810796"/>
              <a:gd name="connsiteX3828" fmla="*/ 2231997 w 3531775"/>
              <a:gd name="connsiteY3828" fmla="*/ 2007568 h 2810796"/>
              <a:gd name="connsiteX3829" fmla="*/ 2200659 w 3531775"/>
              <a:gd name="connsiteY3829" fmla="*/ 2018427 h 2810796"/>
              <a:gd name="connsiteX3830" fmla="*/ 2200755 w 3531775"/>
              <a:gd name="connsiteY3830" fmla="*/ 1980422 h 2810796"/>
              <a:gd name="connsiteX3831" fmla="*/ 2218471 w 3531775"/>
              <a:gd name="connsiteY3831" fmla="*/ 1992042 h 2810796"/>
              <a:gd name="connsiteX3832" fmla="*/ 2216756 w 3531775"/>
              <a:gd name="connsiteY3832" fmla="*/ 1986804 h 2810796"/>
              <a:gd name="connsiteX3833" fmla="*/ 2219328 w 3531775"/>
              <a:gd name="connsiteY3833" fmla="*/ 1979755 h 2810796"/>
              <a:gd name="connsiteX3834" fmla="*/ 2210565 w 3531775"/>
              <a:gd name="connsiteY3834" fmla="*/ 1972421 h 2810796"/>
              <a:gd name="connsiteX3835" fmla="*/ 2216376 w 3531775"/>
              <a:gd name="connsiteY3835" fmla="*/ 1972135 h 2810796"/>
              <a:gd name="connsiteX3836" fmla="*/ 2221709 w 3531775"/>
              <a:gd name="connsiteY3836" fmla="*/ 1970325 h 2810796"/>
              <a:gd name="connsiteX3837" fmla="*/ 2218757 w 3531775"/>
              <a:gd name="connsiteY3837" fmla="*/ 1965087 h 2810796"/>
              <a:gd name="connsiteX3838" fmla="*/ 2226567 w 3531775"/>
              <a:gd name="connsiteY3838" fmla="*/ 1967944 h 2810796"/>
              <a:gd name="connsiteX3839" fmla="*/ 2232473 w 3531775"/>
              <a:gd name="connsiteY3839" fmla="*/ 1964420 h 2810796"/>
              <a:gd name="connsiteX3840" fmla="*/ 2222472 w 3531775"/>
              <a:gd name="connsiteY3840" fmla="*/ 1957657 h 2810796"/>
              <a:gd name="connsiteX3841" fmla="*/ 2200755 w 3531775"/>
              <a:gd name="connsiteY3841" fmla="*/ 1980422 h 2810796"/>
              <a:gd name="connsiteX3842" fmla="*/ 2199707 w 3531775"/>
              <a:gd name="connsiteY3842" fmla="*/ 1941274 h 2810796"/>
              <a:gd name="connsiteX3843" fmla="*/ 2208279 w 3531775"/>
              <a:gd name="connsiteY3843" fmla="*/ 1945656 h 2810796"/>
              <a:gd name="connsiteX3844" fmla="*/ 2211994 w 3531775"/>
              <a:gd name="connsiteY3844" fmla="*/ 1936797 h 2810796"/>
              <a:gd name="connsiteX3845" fmla="*/ 2206089 w 3531775"/>
              <a:gd name="connsiteY3845" fmla="*/ 1929368 h 2810796"/>
              <a:gd name="connsiteX3846" fmla="*/ 2211327 w 3531775"/>
              <a:gd name="connsiteY3846" fmla="*/ 1930511 h 2810796"/>
              <a:gd name="connsiteX3847" fmla="*/ 2216566 w 3531775"/>
              <a:gd name="connsiteY3847" fmla="*/ 1930511 h 2810796"/>
              <a:gd name="connsiteX3848" fmla="*/ 2215328 w 3531775"/>
              <a:gd name="connsiteY3848" fmla="*/ 1925939 h 2810796"/>
              <a:gd name="connsiteX3849" fmla="*/ 2221519 w 3531775"/>
              <a:gd name="connsiteY3849" fmla="*/ 1929940 h 2810796"/>
              <a:gd name="connsiteX3850" fmla="*/ 2227710 w 3531775"/>
              <a:gd name="connsiteY3850" fmla="*/ 1928892 h 2810796"/>
              <a:gd name="connsiteX3851" fmla="*/ 2199707 w 3531775"/>
              <a:gd name="connsiteY3851" fmla="*/ 1941274 h 2810796"/>
              <a:gd name="connsiteX3852" fmla="*/ 2168560 w 3531775"/>
              <a:gd name="connsiteY3852" fmla="*/ 2004425 h 2810796"/>
              <a:gd name="connsiteX3853" fmla="*/ 2175323 w 3531775"/>
              <a:gd name="connsiteY3853" fmla="*/ 2007949 h 2810796"/>
              <a:gd name="connsiteX3854" fmla="*/ 2179038 w 3531775"/>
              <a:gd name="connsiteY3854" fmla="*/ 1999091 h 2810796"/>
              <a:gd name="connsiteX3855" fmla="*/ 2174656 w 3531775"/>
              <a:gd name="connsiteY3855" fmla="*/ 1992328 h 2810796"/>
              <a:gd name="connsiteX3856" fmla="*/ 2178942 w 3531775"/>
              <a:gd name="connsiteY3856" fmla="*/ 1992995 h 2810796"/>
              <a:gd name="connsiteX3857" fmla="*/ 2183324 w 3531775"/>
              <a:gd name="connsiteY3857" fmla="*/ 1992614 h 2810796"/>
              <a:gd name="connsiteX3858" fmla="*/ 2182657 w 3531775"/>
              <a:gd name="connsiteY3858" fmla="*/ 1988328 h 2810796"/>
              <a:gd name="connsiteX3859" fmla="*/ 2187515 w 3531775"/>
              <a:gd name="connsiteY3859" fmla="*/ 1991757 h 2810796"/>
              <a:gd name="connsiteX3860" fmla="*/ 2192849 w 3531775"/>
              <a:gd name="connsiteY3860" fmla="*/ 1990233 h 2810796"/>
              <a:gd name="connsiteX3861" fmla="*/ 2168560 w 3531775"/>
              <a:gd name="connsiteY3861" fmla="*/ 2004425 h 2810796"/>
              <a:gd name="connsiteX3862" fmla="*/ 2155511 w 3531775"/>
              <a:gd name="connsiteY3862" fmla="*/ 1962610 h 2810796"/>
              <a:gd name="connsiteX3863" fmla="*/ 2173894 w 3531775"/>
              <a:gd name="connsiteY3863" fmla="*/ 1970992 h 2810796"/>
              <a:gd name="connsiteX3864" fmla="*/ 2171513 w 3531775"/>
              <a:gd name="connsiteY3864" fmla="*/ 1966134 h 2810796"/>
              <a:gd name="connsiteX3865" fmla="*/ 2172942 w 3531775"/>
              <a:gd name="connsiteY3865" fmla="*/ 1958895 h 2810796"/>
              <a:gd name="connsiteX3866" fmla="*/ 2163512 w 3531775"/>
              <a:gd name="connsiteY3866" fmla="*/ 1953180 h 2810796"/>
              <a:gd name="connsiteX3867" fmla="*/ 2169036 w 3531775"/>
              <a:gd name="connsiteY3867" fmla="*/ 1951847 h 2810796"/>
              <a:gd name="connsiteX3868" fmla="*/ 2173894 w 3531775"/>
              <a:gd name="connsiteY3868" fmla="*/ 1949180 h 2810796"/>
              <a:gd name="connsiteX3869" fmla="*/ 2170275 w 3531775"/>
              <a:gd name="connsiteY3869" fmla="*/ 1944513 h 2810796"/>
              <a:gd name="connsiteX3870" fmla="*/ 2178180 w 3531775"/>
              <a:gd name="connsiteY3870" fmla="*/ 1946132 h 2810796"/>
              <a:gd name="connsiteX3871" fmla="*/ 2183419 w 3531775"/>
              <a:gd name="connsiteY3871" fmla="*/ 1941750 h 2810796"/>
              <a:gd name="connsiteX3872" fmla="*/ 2155511 w 3531775"/>
              <a:gd name="connsiteY3872" fmla="*/ 1962610 h 2810796"/>
              <a:gd name="connsiteX3873" fmla="*/ 2156177 w 3531775"/>
              <a:gd name="connsiteY3873" fmla="*/ 1913937 h 2810796"/>
              <a:gd name="connsiteX3874" fmla="*/ 2171513 w 3531775"/>
              <a:gd name="connsiteY3874" fmla="*/ 1916700 h 2810796"/>
              <a:gd name="connsiteX3875" fmla="*/ 2167226 w 3531775"/>
              <a:gd name="connsiteY3875" fmla="*/ 1913271 h 2810796"/>
              <a:gd name="connsiteX3876" fmla="*/ 2172275 w 3531775"/>
              <a:gd name="connsiteY3876" fmla="*/ 1910794 h 2810796"/>
              <a:gd name="connsiteX3877" fmla="*/ 2163035 w 3531775"/>
              <a:gd name="connsiteY3877" fmla="*/ 1906222 h 2810796"/>
              <a:gd name="connsiteX3878" fmla="*/ 2174275 w 3531775"/>
              <a:gd name="connsiteY3878" fmla="*/ 1905270 h 2810796"/>
              <a:gd name="connsiteX3879" fmla="*/ 2168560 w 3531775"/>
              <a:gd name="connsiteY3879" fmla="*/ 1899174 h 2810796"/>
              <a:gd name="connsiteX3880" fmla="*/ 2175989 w 3531775"/>
              <a:gd name="connsiteY3880" fmla="*/ 1900317 h 2810796"/>
              <a:gd name="connsiteX3881" fmla="*/ 2180371 w 3531775"/>
              <a:gd name="connsiteY3881" fmla="*/ 1896697 h 2810796"/>
              <a:gd name="connsiteX3882" fmla="*/ 2156177 w 3531775"/>
              <a:gd name="connsiteY3882" fmla="*/ 1913937 h 2810796"/>
              <a:gd name="connsiteX3883" fmla="*/ 1713074 w 3531775"/>
              <a:gd name="connsiteY3883" fmla="*/ 2275316 h 2810796"/>
              <a:gd name="connsiteX3884" fmla="*/ 1708883 w 3531775"/>
              <a:gd name="connsiteY3884" fmla="*/ 2277412 h 2810796"/>
              <a:gd name="connsiteX3885" fmla="*/ 1703549 w 3531775"/>
              <a:gd name="connsiteY3885" fmla="*/ 2275792 h 2810796"/>
              <a:gd name="connsiteX3886" fmla="*/ 1702121 w 3531775"/>
              <a:gd name="connsiteY3886" fmla="*/ 2275792 h 2810796"/>
              <a:gd name="connsiteX3887" fmla="*/ 1698977 w 3531775"/>
              <a:gd name="connsiteY3887" fmla="*/ 2282460 h 2810796"/>
              <a:gd name="connsiteX3888" fmla="*/ 1697454 w 3531775"/>
              <a:gd name="connsiteY3888" fmla="*/ 2278936 h 2810796"/>
              <a:gd name="connsiteX3889" fmla="*/ 1696406 w 3531775"/>
              <a:gd name="connsiteY3889" fmla="*/ 2274459 h 2810796"/>
              <a:gd name="connsiteX3890" fmla="*/ 1692215 w 3531775"/>
              <a:gd name="connsiteY3890" fmla="*/ 2277316 h 2810796"/>
              <a:gd name="connsiteX3891" fmla="*/ 1694786 w 3531775"/>
              <a:gd name="connsiteY3891" fmla="*/ 2270554 h 2810796"/>
              <a:gd name="connsiteX3892" fmla="*/ 1692119 w 3531775"/>
              <a:gd name="connsiteY3892" fmla="*/ 2265982 h 2810796"/>
              <a:gd name="connsiteX3893" fmla="*/ 1713074 w 3531775"/>
              <a:gd name="connsiteY3893" fmla="*/ 2275316 h 2810796"/>
              <a:gd name="connsiteX3894" fmla="*/ 1714694 w 3531775"/>
              <a:gd name="connsiteY3894" fmla="*/ 2323989 h 2810796"/>
              <a:gd name="connsiteX3895" fmla="*/ 1709455 w 3531775"/>
              <a:gd name="connsiteY3895" fmla="*/ 2325989 h 2810796"/>
              <a:gd name="connsiteX3896" fmla="*/ 1707169 w 3531775"/>
              <a:gd name="connsiteY3896" fmla="*/ 2320179 h 2810796"/>
              <a:gd name="connsiteX3897" fmla="*/ 1701168 w 3531775"/>
              <a:gd name="connsiteY3897" fmla="*/ 2325322 h 2810796"/>
              <a:gd name="connsiteX3898" fmla="*/ 1704216 w 3531775"/>
              <a:gd name="connsiteY3898" fmla="*/ 2315226 h 2810796"/>
              <a:gd name="connsiteX3899" fmla="*/ 1699739 w 3531775"/>
              <a:gd name="connsiteY3899" fmla="*/ 2309511 h 2810796"/>
              <a:gd name="connsiteX3900" fmla="*/ 1719075 w 3531775"/>
              <a:gd name="connsiteY3900" fmla="*/ 2342658 h 2810796"/>
              <a:gd name="connsiteX3901" fmla="*/ 1726790 w 3531775"/>
              <a:gd name="connsiteY3901" fmla="*/ 2320274 h 2810796"/>
              <a:gd name="connsiteX3902" fmla="*/ 1718408 w 3531775"/>
              <a:gd name="connsiteY3902" fmla="*/ 2321893 h 2810796"/>
              <a:gd name="connsiteX3903" fmla="*/ 1714694 w 3531775"/>
              <a:gd name="connsiteY3903" fmla="*/ 2323989 h 2810796"/>
              <a:gd name="connsiteX3904" fmla="*/ 1747745 w 3531775"/>
              <a:gd name="connsiteY3904" fmla="*/ 2282936 h 2810796"/>
              <a:gd name="connsiteX3905" fmla="*/ 1739840 w 3531775"/>
              <a:gd name="connsiteY3905" fmla="*/ 2293318 h 2810796"/>
              <a:gd name="connsiteX3906" fmla="*/ 1740125 w 3531775"/>
              <a:gd name="connsiteY3906" fmla="*/ 2287032 h 2810796"/>
              <a:gd name="connsiteX3907" fmla="*/ 1738792 w 3531775"/>
              <a:gd name="connsiteY3907" fmla="*/ 2281412 h 2810796"/>
              <a:gd name="connsiteX3908" fmla="*/ 1736792 w 3531775"/>
              <a:gd name="connsiteY3908" fmla="*/ 2276554 h 2810796"/>
              <a:gd name="connsiteX3909" fmla="*/ 1729458 w 3531775"/>
              <a:gd name="connsiteY3909" fmla="*/ 2302176 h 2810796"/>
              <a:gd name="connsiteX3910" fmla="*/ 1759556 w 3531775"/>
              <a:gd name="connsiteY3910" fmla="*/ 2282079 h 2810796"/>
              <a:gd name="connsiteX3911" fmla="*/ 1754318 w 3531775"/>
              <a:gd name="connsiteY3911" fmla="*/ 2284841 h 2810796"/>
              <a:gd name="connsiteX3912" fmla="*/ 1747745 w 3531775"/>
              <a:gd name="connsiteY3912" fmla="*/ 2282936 h 2810796"/>
              <a:gd name="connsiteX3913" fmla="*/ 1728124 w 3531775"/>
              <a:gd name="connsiteY3913" fmla="*/ 2228929 h 2810796"/>
              <a:gd name="connsiteX3914" fmla="*/ 1742697 w 3531775"/>
              <a:gd name="connsiteY3914" fmla="*/ 2248075 h 2810796"/>
              <a:gd name="connsiteX3915" fmla="*/ 1734696 w 3531775"/>
              <a:gd name="connsiteY3915" fmla="*/ 2244455 h 2810796"/>
              <a:gd name="connsiteX3916" fmla="*/ 1733458 w 3531775"/>
              <a:gd name="connsiteY3916" fmla="*/ 2243788 h 2810796"/>
              <a:gd name="connsiteX3917" fmla="*/ 1727171 w 3531775"/>
              <a:gd name="connsiteY3917" fmla="*/ 2250361 h 2810796"/>
              <a:gd name="connsiteX3918" fmla="*/ 1728695 w 3531775"/>
              <a:gd name="connsiteY3918" fmla="*/ 2245122 h 2810796"/>
              <a:gd name="connsiteX3919" fmla="*/ 1729076 w 3531775"/>
              <a:gd name="connsiteY3919" fmla="*/ 2239883 h 2810796"/>
              <a:gd name="connsiteX3920" fmla="*/ 1724790 w 3531775"/>
              <a:gd name="connsiteY3920" fmla="*/ 2241121 h 2810796"/>
              <a:gd name="connsiteX3921" fmla="*/ 1728886 w 3531775"/>
              <a:gd name="connsiteY3921" fmla="*/ 2235025 h 2810796"/>
              <a:gd name="connsiteX3922" fmla="*/ 1728124 w 3531775"/>
              <a:gd name="connsiteY3922" fmla="*/ 2228929 h 2810796"/>
              <a:gd name="connsiteX3923" fmla="*/ 1756604 w 3531775"/>
              <a:gd name="connsiteY3923" fmla="*/ 2195973 h 2810796"/>
              <a:gd name="connsiteX3924" fmla="*/ 1750698 w 3531775"/>
              <a:gd name="connsiteY3924" fmla="*/ 2193306 h 2810796"/>
              <a:gd name="connsiteX3925" fmla="*/ 1744983 w 3531775"/>
              <a:gd name="connsiteY3925" fmla="*/ 2200735 h 2810796"/>
              <a:gd name="connsiteX3926" fmla="*/ 1743554 w 3531775"/>
              <a:gd name="connsiteY3926" fmla="*/ 2196259 h 2810796"/>
              <a:gd name="connsiteX3927" fmla="*/ 1742602 w 3531775"/>
              <a:gd name="connsiteY3927" fmla="*/ 2190734 h 2810796"/>
              <a:gd name="connsiteX3928" fmla="*/ 1737649 w 3531775"/>
              <a:gd name="connsiteY3928" fmla="*/ 2193687 h 2810796"/>
              <a:gd name="connsiteX3929" fmla="*/ 1741078 w 3531775"/>
              <a:gd name="connsiteY3929" fmla="*/ 2185781 h 2810796"/>
              <a:gd name="connsiteX3930" fmla="*/ 1738601 w 3531775"/>
              <a:gd name="connsiteY3930" fmla="*/ 2179685 h 2810796"/>
              <a:gd name="connsiteX3931" fmla="*/ 1729838 w 3531775"/>
              <a:gd name="connsiteY3931" fmla="*/ 2199973 h 2810796"/>
              <a:gd name="connsiteX3932" fmla="*/ 1757842 w 3531775"/>
              <a:gd name="connsiteY3932" fmla="*/ 2205117 h 2810796"/>
              <a:gd name="connsiteX3933" fmla="*/ 1756604 w 3531775"/>
              <a:gd name="connsiteY3933" fmla="*/ 2195973 h 2810796"/>
              <a:gd name="connsiteX3934" fmla="*/ 1762700 w 3531775"/>
              <a:gd name="connsiteY3934" fmla="*/ 2222452 h 2810796"/>
              <a:gd name="connsiteX3935" fmla="*/ 1757842 w 3531775"/>
              <a:gd name="connsiteY3935" fmla="*/ 2218738 h 2810796"/>
              <a:gd name="connsiteX3936" fmla="*/ 1753556 w 3531775"/>
              <a:gd name="connsiteY3936" fmla="*/ 2230834 h 2810796"/>
              <a:gd name="connsiteX3937" fmla="*/ 1787846 w 3531775"/>
              <a:gd name="connsiteY3937" fmla="*/ 2229977 h 2810796"/>
              <a:gd name="connsiteX3938" fmla="*/ 1788131 w 3531775"/>
              <a:gd name="connsiteY3938" fmla="*/ 2218642 h 2810796"/>
              <a:gd name="connsiteX3939" fmla="*/ 1783369 w 3531775"/>
              <a:gd name="connsiteY3939" fmla="*/ 2222929 h 2810796"/>
              <a:gd name="connsiteX3940" fmla="*/ 1775939 w 3531775"/>
              <a:gd name="connsiteY3940" fmla="*/ 2223881 h 2810796"/>
              <a:gd name="connsiteX3941" fmla="*/ 1770510 w 3531775"/>
              <a:gd name="connsiteY3941" fmla="*/ 2235597 h 2810796"/>
              <a:gd name="connsiteX3942" fmla="*/ 1768986 w 3531775"/>
              <a:gd name="connsiteY3942" fmla="*/ 2230263 h 2810796"/>
              <a:gd name="connsiteX3943" fmla="*/ 1766033 w 3531775"/>
              <a:gd name="connsiteY3943" fmla="*/ 2226072 h 2810796"/>
              <a:gd name="connsiteX3944" fmla="*/ 1762700 w 3531775"/>
              <a:gd name="connsiteY3944" fmla="*/ 2222452 h 2810796"/>
              <a:gd name="connsiteX3945" fmla="*/ 1792132 w 3531775"/>
              <a:gd name="connsiteY3945" fmla="*/ 2124250 h 2810796"/>
              <a:gd name="connsiteX3946" fmla="*/ 1782512 w 3531775"/>
              <a:gd name="connsiteY3946" fmla="*/ 2124535 h 2810796"/>
              <a:gd name="connsiteX3947" fmla="*/ 1781083 w 3531775"/>
              <a:gd name="connsiteY3947" fmla="*/ 2124535 h 2810796"/>
              <a:gd name="connsiteX3948" fmla="*/ 1776225 w 3531775"/>
              <a:gd name="connsiteY3948" fmla="*/ 2132632 h 2810796"/>
              <a:gd name="connsiteX3949" fmla="*/ 1776320 w 3531775"/>
              <a:gd name="connsiteY3949" fmla="*/ 2127583 h 2810796"/>
              <a:gd name="connsiteX3950" fmla="*/ 1775177 w 3531775"/>
              <a:gd name="connsiteY3950" fmla="*/ 2123107 h 2810796"/>
              <a:gd name="connsiteX3951" fmla="*/ 1770891 w 3531775"/>
              <a:gd name="connsiteY3951" fmla="*/ 2125964 h 2810796"/>
              <a:gd name="connsiteX3952" fmla="*/ 1773558 w 3531775"/>
              <a:gd name="connsiteY3952" fmla="*/ 2119106 h 2810796"/>
              <a:gd name="connsiteX3953" fmla="*/ 1770891 w 3531775"/>
              <a:gd name="connsiteY3953" fmla="*/ 2114343 h 2810796"/>
              <a:gd name="connsiteX3954" fmla="*/ 1792132 w 3531775"/>
              <a:gd name="connsiteY3954" fmla="*/ 2124250 h 2810796"/>
              <a:gd name="connsiteX3955" fmla="*/ 1792799 w 3531775"/>
              <a:gd name="connsiteY3955" fmla="*/ 2172065 h 2810796"/>
              <a:gd name="connsiteX3956" fmla="*/ 1785179 w 3531775"/>
              <a:gd name="connsiteY3956" fmla="*/ 2182828 h 2810796"/>
              <a:gd name="connsiteX3957" fmla="*/ 1784131 w 3531775"/>
              <a:gd name="connsiteY3957" fmla="*/ 2176066 h 2810796"/>
              <a:gd name="connsiteX3958" fmla="*/ 1781369 w 3531775"/>
              <a:gd name="connsiteY3958" fmla="*/ 2170446 h 2810796"/>
              <a:gd name="connsiteX3959" fmla="*/ 1775654 w 3531775"/>
              <a:gd name="connsiteY3959" fmla="*/ 2175685 h 2810796"/>
              <a:gd name="connsiteX3960" fmla="*/ 1777940 w 3531775"/>
              <a:gd name="connsiteY3960" fmla="*/ 2165683 h 2810796"/>
              <a:gd name="connsiteX3961" fmla="*/ 1774320 w 3531775"/>
              <a:gd name="connsiteY3961" fmla="*/ 2194830 h 2810796"/>
              <a:gd name="connsiteX3962" fmla="*/ 1806800 w 3531775"/>
              <a:gd name="connsiteY3962" fmla="*/ 2166541 h 2810796"/>
              <a:gd name="connsiteX3963" fmla="*/ 1792799 w 3531775"/>
              <a:gd name="connsiteY3963" fmla="*/ 2172065 h 2810796"/>
              <a:gd name="connsiteX3964" fmla="*/ 1880333 w 3531775"/>
              <a:gd name="connsiteY3964" fmla="*/ 2070814 h 2810796"/>
              <a:gd name="connsiteX3965" fmla="*/ 1874904 w 3531775"/>
              <a:gd name="connsiteY3965" fmla="*/ 2071481 h 2810796"/>
              <a:gd name="connsiteX3966" fmla="*/ 1875857 w 3531775"/>
              <a:gd name="connsiteY3966" fmla="*/ 2063004 h 2810796"/>
              <a:gd name="connsiteX3967" fmla="*/ 1866903 w 3531775"/>
              <a:gd name="connsiteY3967" fmla="*/ 2067766 h 2810796"/>
              <a:gd name="connsiteX3968" fmla="*/ 1870142 w 3531775"/>
              <a:gd name="connsiteY3968" fmla="*/ 2062337 h 2810796"/>
              <a:gd name="connsiteX3969" fmla="*/ 1872047 w 3531775"/>
              <a:gd name="connsiteY3969" fmla="*/ 2056336 h 2810796"/>
              <a:gd name="connsiteX3970" fmla="*/ 1866808 w 3531775"/>
              <a:gd name="connsiteY3970" fmla="*/ 2055765 h 2810796"/>
              <a:gd name="connsiteX3971" fmla="*/ 1873380 w 3531775"/>
              <a:gd name="connsiteY3971" fmla="*/ 2050621 h 2810796"/>
              <a:gd name="connsiteX3972" fmla="*/ 1874523 w 3531775"/>
              <a:gd name="connsiteY3972" fmla="*/ 2043096 h 2810796"/>
              <a:gd name="connsiteX3973" fmla="*/ 1864236 w 3531775"/>
              <a:gd name="connsiteY3973" fmla="*/ 2047668 h 2810796"/>
              <a:gd name="connsiteX3974" fmla="*/ 1877000 w 3531775"/>
              <a:gd name="connsiteY3974" fmla="*/ 2080149 h 2810796"/>
              <a:gd name="connsiteX3975" fmla="*/ 1880333 w 3531775"/>
              <a:gd name="connsiteY3975" fmla="*/ 2070814 h 2810796"/>
              <a:gd name="connsiteX3976" fmla="*/ 1859855 w 3531775"/>
              <a:gd name="connsiteY3976" fmla="*/ 2094532 h 2810796"/>
              <a:gd name="connsiteX3977" fmla="*/ 1853378 w 3531775"/>
              <a:gd name="connsiteY3977" fmla="*/ 2091865 h 2810796"/>
              <a:gd name="connsiteX3978" fmla="*/ 1845281 w 3531775"/>
              <a:gd name="connsiteY3978" fmla="*/ 2100723 h 2810796"/>
              <a:gd name="connsiteX3979" fmla="*/ 1845662 w 3531775"/>
              <a:gd name="connsiteY3979" fmla="*/ 2094817 h 2810796"/>
              <a:gd name="connsiteX3980" fmla="*/ 1844519 w 3531775"/>
              <a:gd name="connsiteY3980" fmla="*/ 2089293 h 2810796"/>
              <a:gd name="connsiteX3981" fmla="*/ 1839090 w 3531775"/>
              <a:gd name="connsiteY3981" fmla="*/ 2092245 h 2810796"/>
              <a:gd name="connsiteX3982" fmla="*/ 1842710 w 3531775"/>
              <a:gd name="connsiteY3982" fmla="*/ 2084340 h 2810796"/>
              <a:gd name="connsiteX3983" fmla="*/ 1839947 w 3531775"/>
              <a:gd name="connsiteY3983" fmla="*/ 2078339 h 2810796"/>
              <a:gd name="connsiteX3984" fmla="*/ 1865189 w 3531775"/>
              <a:gd name="connsiteY3984" fmla="*/ 2092722 h 2810796"/>
              <a:gd name="connsiteX3985" fmla="*/ 1859855 w 3531775"/>
              <a:gd name="connsiteY3985" fmla="*/ 2094532 h 2810796"/>
              <a:gd name="connsiteX3986" fmla="*/ 1841090 w 3531775"/>
              <a:gd name="connsiteY3986" fmla="*/ 2130917 h 2810796"/>
              <a:gd name="connsiteX3987" fmla="*/ 1835852 w 3531775"/>
              <a:gd name="connsiteY3987" fmla="*/ 2133108 h 2810796"/>
              <a:gd name="connsiteX3988" fmla="*/ 1829279 w 3531775"/>
              <a:gd name="connsiteY3988" fmla="*/ 2130822 h 2810796"/>
              <a:gd name="connsiteX3989" fmla="*/ 1827470 w 3531775"/>
              <a:gd name="connsiteY3989" fmla="*/ 2130726 h 2810796"/>
              <a:gd name="connsiteX3990" fmla="*/ 1821469 w 3531775"/>
              <a:gd name="connsiteY3990" fmla="*/ 2140251 h 2810796"/>
              <a:gd name="connsiteX3991" fmla="*/ 1821659 w 3531775"/>
              <a:gd name="connsiteY3991" fmla="*/ 2134251 h 2810796"/>
              <a:gd name="connsiteX3992" fmla="*/ 1820326 w 3531775"/>
              <a:gd name="connsiteY3992" fmla="*/ 2128822 h 2810796"/>
              <a:gd name="connsiteX3993" fmla="*/ 1815087 w 3531775"/>
              <a:gd name="connsiteY3993" fmla="*/ 2132060 h 2810796"/>
              <a:gd name="connsiteX3994" fmla="*/ 1818421 w 3531775"/>
              <a:gd name="connsiteY3994" fmla="*/ 2123964 h 2810796"/>
              <a:gd name="connsiteX3995" fmla="*/ 1815183 w 3531775"/>
              <a:gd name="connsiteY3995" fmla="*/ 2118154 h 2810796"/>
              <a:gd name="connsiteX3996" fmla="*/ 1841090 w 3531775"/>
              <a:gd name="connsiteY3996" fmla="*/ 2130917 h 2810796"/>
              <a:gd name="connsiteX3997" fmla="*/ 1812134 w 3531775"/>
              <a:gd name="connsiteY3997" fmla="*/ 2093008 h 2810796"/>
              <a:gd name="connsiteX3998" fmla="*/ 1806134 w 3531775"/>
              <a:gd name="connsiteY3998" fmla="*/ 2097580 h 2810796"/>
              <a:gd name="connsiteX3999" fmla="*/ 1806134 w 3531775"/>
              <a:gd name="connsiteY3999" fmla="*/ 2093198 h 2810796"/>
              <a:gd name="connsiteX4000" fmla="*/ 1806800 w 3531775"/>
              <a:gd name="connsiteY4000" fmla="*/ 2088054 h 2810796"/>
              <a:gd name="connsiteX4001" fmla="*/ 1802324 w 3531775"/>
              <a:gd name="connsiteY4001" fmla="*/ 2088912 h 2810796"/>
              <a:gd name="connsiteX4002" fmla="*/ 1806800 w 3531775"/>
              <a:gd name="connsiteY4002" fmla="*/ 2083101 h 2810796"/>
              <a:gd name="connsiteX4003" fmla="*/ 1795180 w 3531775"/>
              <a:gd name="connsiteY4003" fmla="*/ 2101485 h 2810796"/>
              <a:gd name="connsiteX4004" fmla="*/ 1820135 w 3531775"/>
              <a:gd name="connsiteY4004" fmla="*/ 2097294 h 2810796"/>
              <a:gd name="connsiteX4005" fmla="*/ 1812134 w 3531775"/>
              <a:gd name="connsiteY4005" fmla="*/ 2093008 h 2810796"/>
              <a:gd name="connsiteX4006" fmla="*/ 1832042 w 3531775"/>
              <a:gd name="connsiteY4006" fmla="*/ 2040525 h 2810796"/>
              <a:gd name="connsiteX4007" fmla="*/ 1826612 w 3531775"/>
              <a:gd name="connsiteY4007" fmla="*/ 2042620 h 2810796"/>
              <a:gd name="connsiteX4008" fmla="*/ 1831280 w 3531775"/>
              <a:gd name="connsiteY4008" fmla="*/ 2035286 h 2810796"/>
              <a:gd name="connsiteX4009" fmla="*/ 1829660 w 3531775"/>
              <a:gd name="connsiteY4009" fmla="*/ 2028809 h 2810796"/>
              <a:gd name="connsiteX4010" fmla="*/ 1820231 w 3531775"/>
              <a:gd name="connsiteY4010" fmla="*/ 2058051 h 2810796"/>
              <a:gd name="connsiteX4011" fmla="*/ 1845472 w 3531775"/>
              <a:gd name="connsiteY4011" fmla="*/ 2047954 h 2810796"/>
              <a:gd name="connsiteX4012" fmla="*/ 1839281 w 3531775"/>
              <a:gd name="connsiteY4012" fmla="*/ 2046049 h 2810796"/>
              <a:gd name="connsiteX4013" fmla="*/ 1838233 w 3531775"/>
              <a:gd name="connsiteY4013" fmla="*/ 2043858 h 2810796"/>
              <a:gd name="connsiteX4014" fmla="*/ 1830899 w 3531775"/>
              <a:gd name="connsiteY4014" fmla="*/ 2051955 h 2810796"/>
              <a:gd name="connsiteX4015" fmla="*/ 1832232 w 3531775"/>
              <a:gd name="connsiteY4015" fmla="*/ 2046049 h 2810796"/>
              <a:gd name="connsiteX4016" fmla="*/ 1832042 w 3531775"/>
              <a:gd name="connsiteY4016" fmla="*/ 2040525 h 2810796"/>
              <a:gd name="connsiteX4017" fmla="*/ 1850615 w 3531775"/>
              <a:gd name="connsiteY4017" fmla="*/ 2022046 h 2810796"/>
              <a:gd name="connsiteX4018" fmla="*/ 1850615 w 3531775"/>
              <a:gd name="connsiteY4018" fmla="*/ 2022046 h 2810796"/>
              <a:gd name="connsiteX4019" fmla="*/ 1850615 w 3531775"/>
              <a:gd name="connsiteY4019" fmla="*/ 2022046 h 2810796"/>
              <a:gd name="connsiteX4020" fmla="*/ 1850615 w 3531775"/>
              <a:gd name="connsiteY4020" fmla="*/ 2022046 h 2810796"/>
              <a:gd name="connsiteX4021" fmla="*/ 1871570 w 3531775"/>
              <a:gd name="connsiteY4021" fmla="*/ 2008711 h 2810796"/>
              <a:gd name="connsiteX4022" fmla="*/ 1865855 w 3531775"/>
              <a:gd name="connsiteY4022" fmla="*/ 2007187 h 2810796"/>
              <a:gd name="connsiteX4023" fmla="*/ 1864236 w 3531775"/>
              <a:gd name="connsiteY4023" fmla="*/ 2007187 h 2810796"/>
              <a:gd name="connsiteX4024" fmla="*/ 1858997 w 3531775"/>
              <a:gd name="connsiteY4024" fmla="*/ 2014903 h 2810796"/>
              <a:gd name="connsiteX4025" fmla="*/ 1859188 w 3531775"/>
              <a:gd name="connsiteY4025" fmla="*/ 2010235 h 2810796"/>
              <a:gd name="connsiteX4026" fmla="*/ 1858045 w 3531775"/>
              <a:gd name="connsiteY4026" fmla="*/ 2006044 h 2810796"/>
              <a:gd name="connsiteX4027" fmla="*/ 1856330 w 3531775"/>
              <a:gd name="connsiteY4027" fmla="*/ 2002329 h 2810796"/>
              <a:gd name="connsiteX4028" fmla="*/ 1849663 w 3531775"/>
              <a:gd name="connsiteY4028" fmla="*/ 2021379 h 2810796"/>
              <a:gd name="connsiteX4029" fmla="*/ 1871570 w 3531775"/>
              <a:gd name="connsiteY4029" fmla="*/ 2008711 h 2810796"/>
              <a:gd name="connsiteX4030" fmla="*/ 1888144 w 3531775"/>
              <a:gd name="connsiteY4030" fmla="*/ 2024428 h 2810796"/>
              <a:gd name="connsiteX4031" fmla="*/ 1913480 w 3531775"/>
              <a:gd name="connsiteY4031" fmla="*/ 2026142 h 2810796"/>
              <a:gd name="connsiteX4032" fmla="*/ 1909766 w 3531775"/>
              <a:gd name="connsiteY4032" fmla="*/ 2020046 h 2810796"/>
              <a:gd name="connsiteX4033" fmla="*/ 1910623 w 3531775"/>
              <a:gd name="connsiteY4033" fmla="*/ 2018141 h 2810796"/>
              <a:gd name="connsiteX4034" fmla="*/ 1899479 w 3531775"/>
              <a:gd name="connsiteY4034" fmla="*/ 2023570 h 2810796"/>
              <a:gd name="connsiteX4035" fmla="*/ 1904336 w 3531775"/>
              <a:gd name="connsiteY4035" fmla="*/ 2012521 h 2810796"/>
              <a:gd name="connsiteX4036" fmla="*/ 1898907 w 3531775"/>
              <a:gd name="connsiteY4036" fmla="*/ 2012140 h 2810796"/>
              <a:gd name="connsiteX4037" fmla="*/ 1905479 w 3531775"/>
              <a:gd name="connsiteY4037" fmla="*/ 2007092 h 2810796"/>
              <a:gd name="connsiteX4038" fmla="*/ 1888144 w 3531775"/>
              <a:gd name="connsiteY4038" fmla="*/ 2024428 h 2810796"/>
              <a:gd name="connsiteX4039" fmla="*/ 1917767 w 3531775"/>
              <a:gd name="connsiteY4039" fmla="*/ 1977469 h 2810796"/>
              <a:gd name="connsiteX4040" fmla="*/ 1911766 w 3531775"/>
              <a:gd name="connsiteY4040" fmla="*/ 1974802 h 2810796"/>
              <a:gd name="connsiteX4041" fmla="*/ 1910909 w 3531775"/>
              <a:gd name="connsiteY4041" fmla="*/ 1972516 h 2810796"/>
              <a:gd name="connsiteX4042" fmla="*/ 1902622 w 3531775"/>
              <a:gd name="connsiteY4042" fmla="*/ 1979279 h 2810796"/>
              <a:gd name="connsiteX4043" fmla="*/ 1904622 w 3531775"/>
              <a:gd name="connsiteY4043" fmla="*/ 1973850 h 2810796"/>
              <a:gd name="connsiteX4044" fmla="*/ 1905098 w 3531775"/>
              <a:gd name="connsiteY4044" fmla="*/ 1968420 h 2810796"/>
              <a:gd name="connsiteX4045" fmla="*/ 1899288 w 3531775"/>
              <a:gd name="connsiteY4045" fmla="*/ 1969754 h 2810796"/>
              <a:gd name="connsiteX4046" fmla="*/ 1904908 w 3531775"/>
              <a:gd name="connsiteY4046" fmla="*/ 1963277 h 2810796"/>
              <a:gd name="connsiteX4047" fmla="*/ 1904051 w 3531775"/>
              <a:gd name="connsiteY4047" fmla="*/ 1956800 h 2810796"/>
              <a:gd name="connsiteX4048" fmla="*/ 1894240 w 3531775"/>
              <a:gd name="connsiteY4048" fmla="*/ 1964229 h 2810796"/>
              <a:gd name="connsiteX4049" fmla="*/ 1917100 w 3531775"/>
              <a:gd name="connsiteY4049" fmla="*/ 1986042 h 2810796"/>
              <a:gd name="connsiteX4050" fmla="*/ 1917767 w 3531775"/>
              <a:gd name="connsiteY4050" fmla="*/ 1977469 h 2810796"/>
              <a:gd name="connsiteX4051" fmla="*/ 1945580 w 3531775"/>
              <a:gd name="connsiteY4051" fmla="*/ 1942798 h 2810796"/>
              <a:gd name="connsiteX4052" fmla="*/ 1944056 w 3531775"/>
              <a:gd name="connsiteY4052" fmla="*/ 1937179 h 2810796"/>
              <a:gd name="connsiteX4053" fmla="*/ 1936531 w 3531775"/>
              <a:gd name="connsiteY4053" fmla="*/ 1938417 h 2810796"/>
              <a:gd name="connsiteX4054" fmla="*/ 1938436 w 3531775"/>
              <a:gd name="connsiteY4054" fmla="*/ 1934416 h 2810796"/>
              <a:gd name="connsiteX4055" fmla="*/ 1941484 w 3531775"/>
              <a:gd name="connsiteY4055" fmla="*/ 1930130 h 2810796"/>
              <a:gd name="connsiteX4056" fmla="*/ 1937007 w 3531775"/>
              <a:gd name="connsiteY4056" fmla="*/ 1928796 h 2810796"/>
              <a:gd name="connsiteX4057" fmla="*/ 1943865 w 3531775"/>
              <a:gd name="connsiteY4057" fmla="*/ 1925749 h 2810796"/>
              <a:gd name="connsiteX4058" fmla="*/ 1946532 w 3531775"/>
              <a:gd name="connsiteY4058" fmla="*/ 1919938 h 2810796"/>
              <a:gd name="connsiteX4059" fmla="*/ 1936436 w 3531775"/>
              <a:gd name="connsiteY4059" fmla="*/ 1922034 h 2810796"/>
              <a:gd name="connsiteX4060" fmla="*/ 1940817 w 3531775"/>
              <a:gd name="connsiteY4060" fmla="*/ 1949847 h 2810796"/>
              <a:gd name="connsiteX4061" fmla="*/ 1945580 w 3531775"/>
              <a:gd name="connsiteY4061" fmla="*/ 1942798 h 2810796"/>
              <a:gd name="connsiteX4062" fmla="*/ 2129031 w 3531775"/>
              <a:gd name="connsiteY4062" fmla="*/ 1981565 h 2810796"/>
              <a:gd name="connsiteX4063" fmla="*/ 2140747 w 3531775"/>
              <a:gd name="connsiteY4063" fmla="*/ 1982899 h 2810796"/>
              <a:gd name="connsiteX4064" fmla="*/ 2141509 w 3531775"/>
              <a:gd name="connsiteY4064" fmla="*/ 1976993 h 2810796"/>
              <a:gd name="connsiteX4065" fmla="*/ 2141414 w 3531775"/>
              <a:gd name="connsiteY4065" fmla="*/ 1975469 h 2810796"/>
              <a:gd name="connsiteX4066" fmla="*/ 2135889 w 3531775"/>
              <a:gd name="connsiteY4066" fmla="*/ 1974516 h 2810796"/>
              <a:gd name="connsiteX4067" fmla="*/ 2138461 w 3531775"/>
              <a:gd name="connsiteY4067" fmla="*/ 1971850 h 2810796"/>
              <a:gd name="connsiteX4068" fmla="*/ 2141890 w 3531775"/>
              <a:gd name="connsiteY4068" fmla="*/ 1969278 h 2810796"/>
              <a:gd name="connsiteX4069" fmla="*/ 2139033 w 3531775"/>
              <a:gd name="connsiteY4069" fmla="*/ 1965944 h 2810796"/>
              <a:gd name="connsiteX4070" fmla="*/ 2144843 w 3531775"/>
              <a:gd name="connsiteY4070" fmla="*/ 1966420 h 2810796"/>
              <a:gd name="connsiteX4071" fmla="*/ 2148462 w 3531775"/>
              <a:gd name="connsiteY4071" fmla="*/ 1962420 h 2810796"/>
              <a:gd name="connsiteX4072" fmla="*/ 2129031 w 3531775"/>
              <a:gd name="connsiteY4072" fmla="*/ 1981565 h 2810796"/>
              <a:gd name="connsiteX4073" fmla="*/ 2125126 w 3531775"/>
              <a:gd name="connsiteY4073" fmla="*/ 1949656 h 2810796"/>
              <a:gd name="connsiteX4074" fmla="*/ 2143509 w 3531775"/>
              <a:gd name="connsiteY4074" fmla="*/ 1948799 h 2810796"/>
              <a:gd name="connsiteX4075" fmla="*/ 2139033 w 3531775"/>
              <a:gd name="connsiteY4075" fmla="*/ 1944132 h 2810796"/>
              <a:gd name="connsiteX4076" fmla="*/ 2137794 w 3531775"/>
              <a:gd name="connsiteY4076" fmla="*/ 1935464 h 2810796"/>
              <a:gd name="connsiteX4077" fmla="*/ 2124840 w 3531775"/>
              <a:gd name="connsiteY4077" fmla="*/ 1932321 h 2810796"/>
              <a:gd name="connsiteX4078" fmla="*/ 2130460 w 3531775"/>
              <a:gd name="connsiteY4078" fmla="*/ 1928987 h 2810796"/>
              <a:gd name="connsiteX4079" fmla="*/ 2134842 w 3531775"/>
              <a:gd name="connsiteY4079" fmla="*/ 1924320 h 2810796"/>
              <a:gd name="connsiteX4080" fmla="*/ 2128746 w 3531775"/>
              <a:gd name="connsiteY4080" fmla="*/ 1920415 h 2810796"/>
              <a:gd name="connsiteX4081" fmla="*/ 2138366 w 3531775"/>
              <a:gd name="connsiteY4081" fmla="*/ 1919462 h 2810796"/>
              <a:gd name="connsiteX4082" fmla="*/ 2142366 w 3531775"/>
              <a:gd name="connsiteY4082" fmla="*/ 1912795 h 2810796"/>
              <a:gd name="connsiteX4083" fmla="*/ 2125126 w 3531775"/>
              <a:gd name="connsiteY4083" fmla="*/ 1949656 h 2810796"/>
              <a:gd name="connsiteX4084" fmla="*/ 2096646 w 3531775"/>
              <a:gd name="connsiteY4084" fmla="*/ 1980708 h 2810796"/>
              <a:gd name="connsiteX4085" fmla="*/ 2112172 w 3531775"/>
              <a:gd name="connsiteY4085" fmla="*/ 1985756 h 2810796"/>
              <a:gd name="connsiteX4086" fmla="*/ 2109219 w 3531775"/>
              <a:gd name="connsiteY4086" fmla="*/ 1975183 h 2810796"/>
              <a:gd name="connsiteX4087" fmla="*/ 2102456 w 3531775"/>
              <a:gd name="connsiteY4087" fmla="*/ 1970897 h 2810796"/>
              <a:gd name="connsiteX4088" fmla="*/ 2106838 w 3531775"/>
              <a:gd name="connsiteY4088" fmla="*/ 1968897 h 2810796"/>
              <a:gd name="connsiteX4089" fmla="*/ 2110648 w 3531775"/>
              <a:gd name="connsiteY4089" fmla="*/ 1965754 h 2810796"/>
              <a:gd name="connsiteX4090" fmla="*/ 2107314 w 3531775"/>
              <a:gd name="connsiteY4090" fmla="*/ 1961943 h 2810796"/>
              <a:gd name="connsiteX4091" fmla="*/ 2113982 w 3531775"/>
              <a:gd name="connsiteY4091" fmla="*/ 1962325 h 2810796"/>
              <a:gd name="connsiteX4092" fmla="*/ 2118077 w 3531775"/>
              <a:gd name="connsiteY4092" fmla="*/ 1957467 h 2810796"/>
              <a:gd name="connsiteX4093" fmla="*/ 2096646 w 3531775"/>
              <a:gd name="connsiteY4093" fmla="*/ 1980708 h 2810796"/>
              <a:gd name="connsiteX4094" fmla="*/ 2101790 w 3531775"/>
              <a:gd name="connsiteY4094" fmla="*/ 1912509 h 2810796"/>
              <a:gd name="connsiteX4095" fmla="*/ 2096551 w 3531775"/>
              <a:gd name="connsiteY4095" fmla="*/ 1902222 h 2810796"/>
              <a:gd name="connsiteX4096" fmla="*/ 2097789 w 3531775"/>
              <a:gd name="connsiteY4096" fmla="*/ 1900031 h 2810796"/>
              <a:gd name="connsiteX4097" fmla="*/ 2087026 w 3531775"/>
              <a:gd name="connsiteY4097" fmla="*/ 1898412 h 2810796"/>
              <a:gd name="connsiteX4098" fmla="*/ 2092646 w 3531775"/>
              <a:gd name="connsiteY4098" fmla="*/ 1896030 h 2810796"/>
              <a:gd name="connsiteX4099" fmla="*/ 2097313 w 3531775"/>
              <a:gd name="connsiteY4099" fmla="*/ 1892697 h 2810796"/>
              <a:gd name="connsiteX4100" fmla="*/ 2092455 w 3531775"/>
              <a:gd name="connsiteY4100" fmla="*/ 1889172 h 2810796"/>
              <a:gd name="connsiteX4101" fmla="*/ 2101218 w 3531775"/>
              <a:gd name="connsiteY4101" fmla="*/ 1889077 h 2810796"/>
              <a:gd name="connsiteX4102" fmla="*/ 2105790 w 3531775"/>
              <a:gd name="connsiteY4102" fmla="*/ 1883838 h 2810796"/>
              <a:gd name="connsiteX4103" fmla="*/ 2101790 w 3531775"/>
              <a:gd name="connsiteY4103" fmla="*/ 1912509 h 2810796"/>
              <a:gd name="connsiteX4104" fmla="*/ 2073310 w 3531775"/>
              <a:gd name="connsiteY4104" fmla="*/ 1952895 h 2810796"/>
              <a:gd name="connsiteX4105" fmla="*/ 2091788 w 3531775"/>
              <a:gd name="connsiteY4105" fmla="*/ 1946704 h 2810796"/>
              <a:gd name="connsiteX4106" fmla="*/ 2087883 w 3531775"/>
              <a:gd name="connsiteY4106" fmla="*/ 1946704 h 2810796"/>
              <a:gd name="connsiteX4107" fmla="*/ 2084454 w 3531775"/>
              <a:gd name="connsiteY4107" fmla="*/ 1940036 h 2810796"/>
              <a:gd name="connsiteX4108" fmla="*/ 2073596 w 3531775"/>
              <a:gd name="connsiteY4108" fmla="*/ 1940798 h 2810796"/>
              <a:gd name="connsiteX4109" fmla="*/ 2082263 w 3531775"/>
              <a:gd name="connsiteY4109" fmla="*/ 1933083 h 2810796"/>
              <a:gd name="connsiteX4110" fmla="*/ 2073024 w 3531775"/>
              <a:gd name="connsiteY4110" fmla="*/ 1930225 h 2810796"/>
              <a:gd name="connsiteX4111" fmla="*/ 2080073 w 3531775"/>
              <a:gd name="connsiteY4111" fmla="*/ 1926987 h 2810796"/>
              <a:gd name="connsiteX4112" fmla="*/ 2081025 w 3531775"/>
              <a:gd name="connsiteY4112" fmla="*/ 1920510 h 2810796"/>
              <a:gd name="connsiteX4113" fmla="*/ 2073310 w 3531775"/>
              <a:gd name="connsiteY4113" fmla="*/ 1952895 h 2810796"/>
              <a:gd name="connsiteX4114" fmla="*/ 2046259 w 3531775"/>
              <a:gd name="connsiteY4114" fmla="*/ 1978898 h 2810796"/>
              <a:gd name="connsiteX4115" fmla="*/ 2059975 w 3531775"/>
              <a:gd name="connsiteY4115" fmla="*/ 1984041 h 2810796"/>
              <a:gd name="connsiteX4116" fmla="*/ 2054165 w 3531775"/>
              <a:gd name="connsiteY4116" fmla="*/ 1977088 h 2810796"/>
              <a:gd name="connsiteX4117" fmla="*/ 2058356 w 3531775"/>
              <a:gd name="connsiteY4117" fmla="*/ 1972326 h 2810796"/>
              <a:gd name="connsiteX4118" fmla="*/ 2052260 w 3531775"/>
              <a:gd name="connsiteY4118" fmla="*/ 1971373 h 2810796"/>
              <a:gd name="connsiteX4119" fmla="*/ 2055117 w 3531775"/>
              <a:gd name="connsiteY4119" fmla="*/ 1968420 h 2810796"/>
              <a:gd name="connsiteX4120" fmla="*/ 2058832 w 3531775"/>
              <a:gd name="connsiteY4120" fmla="*/ 1965658 h 2810796"/>
              <a:gd name="connsiteX4121" fmla="*/ 2055784 w 3531775"/>
              <a:gd name="connsiteY4121" fmla="*/ 1962134 h 2810796"/>
              <a:gd name="connsiteX4122" fmla="*/ 2062070 w 3531775"/>
              <a:gd name="connsiteY4122" fmla="*/ 1962515 h 2810796"/>
              <a:gd name="connsiteX4123" fmla="*/ 2046259 w 3531775"/>
              <a:gd name="connsiteY4123" fmla="*/ 1978898 h 2810796"/>
              <a:gd name="connsiteX4124" fmla="*/ 2047973 w 3531775"/>
              <a:gd name="connsiteY4124" fmla="*/ 1924415 h 2810796"/>
              <a:gd name="connsiteX4125" fmla="*/ 2050069 w 3531775"/>
              <a:gd name="connsiteY4125" fmla="*/ 1920033 h 2810796"/>
              <a:gd name="connsiteX4126" fmla="*/ 2051021 w 3531775"/>
              <a:gd name="connsiteY4126" fmla="*/ 1914223 h 2810796"/>
              <a:gd name="connsiteX4127" fmla="*/ 2042258 w 3531775"/>
              <a:gd name="connsiteY4127" fmla="*/ 1911080 h 2810796"/>
              <a:gd name="connsiteX4128" fmla="*/ 2047211 w 3531775"/>
              <a:gd name="connsiteY4128" fmla="*/ 1909270 h 2810796"/>
              <a:gd name="connsiteX4129" fmla="*/ 2051593 w 3531775"/>
              <a:gd name="connsiteY4129" fmla="*/ 1906603 h 2810796"/>
              <a:gd name="connsiteX4130" fmla="*/ 2048259 w 3531775"/>
              <a:gd name="connsiteY4130" fmla="*/ 1903460 h 2810796"/>
              <a:gd name="connsiteX4131" fmla="*/ 2055403 w 3531775"/>
              <a:gd name="connsiteY4131" fmla="*/ 1903650 h 2810796"/>
              <a:gd name="connsiteX4132" fmla="*/ 2060070 w 3531775"/>
              <a:gd name="connsiteY4132" fmla="*/ 1899555 h 2810796"/>
              <a:gd name="connsiteX4133" fmla="*/ 2040830 w 3531775"/>
              <a:gd name="connsiteY4133" fmla="*/ 1899650 h 2810796"/>
              <a:gd name="connsiteX4134" fmla="*/ 2047973 w 3531775"/>
              <a:gd name="connsiteY4134" fmla="*/ 1924415 h 2810796"/>
              <a:gd name="connsiteX4135" fmla="*/ 2032638 w 3531775"/>
              <a:gd name="connsiteY4135" fmla="*/ 1962229 h 2810796"/>
              <a:gd name="connsiteX4136" fmla="*/ 2036353 w 3531775"/>
              <a:gd name="connsiteY4136" fmla="*/ 1954704 h 2810796"/>
              <a:gd name="connsiteX4137" fmla="*/ 2033686 w 3531775"/>
              <a:gd name="connsiteY4137" fmla="*/ 1948037 h 2810796"/>
              <a:gd name="connsiteX4138" fmla="*/ 2022923 w 3531775"/>
              <a:gd name="connsiteY4138" fmla="*/ 1948704 h 2810796"/>
              <a:gd name="connsiteX4139" fmla="*/ 2026637 w 3531775"/>
              <a:gd name="connsiteY4139" fmla="*/ 1944513 h 2810796"/>
              <a:gd name="connsiteX4140" fmla="*/ 2029114 w 3531775"/>
              <a:gd name="connsiteY4140" fmla="*/ 1939655 h 2810796"/>
              <a:gd name="connsiteX4141" fmla="*/ 2023494 w 3531775"/>
              <a:gd name="connsiteY4141" fmla="*/ 1937941 h 2810796"/>
              <a:gd name="connsiteX4142" fmla="*/ 2030733 w 3531775"/>
              <a:gd name="connsiteY4142" fmla="*/ 1934797 h 2810796"/>
              <a:gd name="connsiteX4143" fmla="*/ 2031876 w 3531775"/>
              <a:gd name="connsiteY4143" fmla="*/ 1928320 h 2810796"/>
              <a:gd name="connsiteX4144" fmla="*/ 2032638 w 3531775"/>
              <a:gd name="connsiteY4144" fmla="*/ 1962229 h 2810796"/>
              <a:gd name="connsiteX4145" fmla="*/ 2006730 w 3531775"/>
              <a:gd name="connsiteY4145" fmla="*/ 1982232 h 2810796"/>
              <a:gd name="connsiteX4146" fmla="*/ 2025590 w 3531775"/>
              <a:gd name="connsiteY4146" fmla="*/ 1987470 h 2810796"/>
              <a:gd name="connsiteX4147" fmla="*/ 2022827 w 3531775"/>
              <a:gd name="connsiteY4147" fmla="*/ 1982327 h 2810796"/>
              <a:gd name="connsiteX4148" fmla="*/ 2021875 w 3531775"/>
              <a:gd name="connsiteY4148" fmla="*/ 1981184 h 2810796"/>
              <a:gd name="connsiteX4149" fmla="*/ 2015208 w 3531775"/>
              <a:gd name="connsiteY4149" fmla="*/ 1983279 h 2810796"/>
              <a:gd name="connsiteX4150" fmla="*/ 2018732 w 3531775"/>
              <a:gd name="connsiteY4150" fmla="*/ 1975850 h 2810796"/>
              <a:gd name="connsiteX4151" fmla="*/ 2014541 w 3531775"/>
              <a:gd name="connsiteY4151" fmla="*/ 1974707 h 2810796"/>
              <a:gd name="connsiteX4152" fmla="*/ 2019494 w 3531775"/>
              <a:gd name="connsiteY4152" fmla="*/ 1971945 h 2810796"/>
              <a:gd name="connsiteX4153" fmla="*/ 2006730 w 3531775"/>
              <a:gd name="connsiteY4153" fmla="*/ 1982232 h 2810796"/>
              <a:gd name="connsiteX4154" fmla="*/ 2005111 w 3531775"/>
              <a:gd name="connsiteY4154" fmla="*/ 1920986 h 2810796"/>
              <a:gd name="connsiteX4155" fmla="*/ 2013207 w 3531775"/>
              <a:gd name="connsiteY4155" fmla="*/ 1915842 h 2810796"/>
              <a:gd name="connsiteX4156" fmla="*/ 2008826 w 3531775"/>
              <a:gd name="connsiteY4156" fmla="*/ 1914318 h 2810796"/>
              <a:gd name="connsiteX4157" fmla="*/ 2005968 w 3531775"/>
              <a:gd name="connsiteY4157" fmla="*/ 1909175 h 2810796"/>
              <a:gd name="connsiteX4158" fmla="*/ 1995872 w 3531775"/>
              <a:gd name="connsiteY4158" fmla="*/ 1910794 h 2810796"/>
              <a:gd name="connsiteX4159" fmla="*/ 1999301 w 3531775"/>
              <a:gd name="connsiteY4159" fmla="*/ 1907079 h 2810796"/>
              <a:gd name="connsiteX4160" fmla="*/ 2001491 w 3531775"/>
              <a:gd name="connsiteY4160" fmla="*/ 1902888 h 2810796"/>
              <a:gd name="connsiteX4161" fmla="*/ 1996348 w 3531775"/>
              <a:gd name="connsiteY4161" fmla="*/ 1902031 h 2810796"/>
              <a:gd name="connsiteX4162" fmla="*/ 2003015 w 3531775"/>
              <a:gd name="connsiteY4162" fmla="*/ 1898697 h 2810796"/>
              <a:gd name="connsiteX4163" fmla="*/ 2004444 w 3531775"/>
              <a:gd name="connsiteY4163" fmla="*/ 1893173 h 2810796"/>
              <a:gd name="connsiteX4164" fmla="*/ 2005111 w 3531775"/>
              <a:gd name="connsiteY4164" fmla="*/ 1920986 h 2810796"/>
              <a:gd name="connsiteX4165" fmla="*/ 1980155 w 3531775"/>
              <a:gd name="connsiteY4165" fmla="*/ 2004996 h 2810796"/>
              <a:gd name="connsiteX4166" fmla="*/ 1994443 w 3531775"/>
              <a:gd name="connsiteY4166" fmla="*/ 2003854 h 2810796"/>
              <a:gd name="connsiteX4167" fmla="*/ 1989585 w 3531775"/>
              <a:gd name="connsiteY4167" fmla="*/ 1995948 h 2810796"/>
              <a:gd name="connsiteX4168" fmla="*/ 1981870 w 3531775"/>
              <a:gd name="connsiteY4168" fmla="*/ 1995567 h 2810796"/>
              <a:gd name="connsiteX4169" fmla="*/ 1984823 w 3531775"/>
              <a:gd name="connsiteY4169" fmla="*/ 1992614 h 2810796"/>
              <a:gd name="connsiteX4170" fmla="*/ 1986918 w 3531775"/>
              <a:gd name="connsiteY4170" fmla="*/ 1988899 h 2810796"/>
              <a:gd name="connsiteX4171" fmla="*/ 1983204 w 3531775"/>
              <a:gd name="connsiteY4171" fmla="*/ 1987090 h 2810796"/>
              <a:gd name="connsiteX4172" fmla="*/ 1988537 w 3531775"/>
              <a:gd name="connsiteY4172" fmla="*/ 1985184 h 2810796"/>
              <a:gd name="connsiteX4173" fmla="*/ 1990347 w 3531775"/>
              <a:gd name="connsiteY4173" fmla="*/ 1980232 h 2810796"/>
              <a:gd name="connsiteX4174" fmla="*/ 1980155 w 3531775"/>
              <a:gd name="connsiteY4174" fmla="*/ 2004996 h 2810796"/>
              <a:gd name="connsiteX4175" fmla="*/ 1972154 w 3531775"/>
              <a:gd name="connsiteY4175" fmla="*/ 1965372 h 2810796"/>
              <a:gd name="connsiteX4176" fmla="*/ 1997205 w 3531775"/>
              <a:gd name="connsiteY4176" fmla="*/ 1956419 h 2810796"/>
              <a:gd name="connsiteX4177" fmla="*/ 1990157 w 3531775"/>
              <a:gd name="connsiteY4177" fmla="*/ 1951847 h 2810796"/>
              <a:gd name="connsiteX4178" fmla="*/ 1979012 w 3531775"/>
              <a:gd name="connsiteY4178" fmla="*/ 1955371 h 2810796"/>
              <a:gd name="connsiteX4179" fmla="*/ 1980822 w 3531775"/>
              <a:gd name="connsiteY4179" fmla="*/ 1950037 h 2810796"/>
              <a:gd name="connsiteX4180" fmla="*/ 1982346 w 3531775"/>
              <a:gd name="connsiteY4180" fmla="*/ 1943084 h 2810796"/>
              <a:gd name="connsiteX4181" fmla="*/ 1975202 w 3531775"/>
              <a:gd name="connsiteY4181" fmla="*/ 1943655 h 2810796"/>
              <a:gd name="connsiteX4182" fmla="*/ 1982346 w 3531775"/>
              <a:gd name="connsiteY4182" fmla="*/ 1937179 h 2810796"/>
              <a:gd name="connsiteX4183" fmla="*/ 1981679 w 3531775"/>
              <a:gd name="connsiteY4183" fmla="*/ 1929654 h 2810796"/>
              <a:gd name="connsiteX4184" fmla="*/ 1972154 w 3531775"/>
              <a:gd name="connsiteY4184" fmla="*/ 1965372 h 2810796"/>
              <a:gd name="connsiteX4185" fmla="*/ 1964534 w 3531775"/>
              <a:gd name="connsiteY4185" fmla="*/ 1991757 h 2810796"/>
              <a:gd name="connsiteX4186" fmla="*/ 1960153 w 3531775"/>
              <a:gd name="connsiteY4186" fmla="*/ 1989280 h 2810796"/>
              <a:gd name="connsiteX4187" fmla="*/ 1957676 w 3531775"/>
              <a:gd name="connsiteY4187" fmla="*/ 1982517 h 2810796"/>
              <a:gd name="connsiteX4188" fmla="*/ 1947199 w 3531775"/>
              <a:gd name="connsiteY4188" fmla="*/ 1983375 h 2810796"/>
              <a:gd name="connsiteX4189" fmla="*/ 1951104 w 3531775"/>
              <a:gd name="connsiteY4189" fmla="*/ 1979088 h 2810796"/>
              <a:gd name="connsiteX4190" fmla="*/ 1953866 w 3531775"/>
              <a:gd name="connsiteY4190" fmla="*/ 1973945 h 2810796"/>
              <a:gd name="connsiteX4191" fmla="*/ 1948723 w 3531775"/>
              <a:gd name="connsiteY4191" fmla="*/ 1972326 h 2810796"/>
              <a:gd name="connsiteX4192" fmla="*/ 1955867 w 3531775"/>
              <a:gd name="connsiteY4192" fmla="*/ 1968801 h 2810796"/>
              <a:gd name="connsiteX4193" fmla="*/ 1958058 w 3531775"/>
              <a:gd name="connsiteY4193" fmla="*/ 1962039 h 2810796"/>
              <a:gd name="connsiteX4194" fmla="*/ 1936150 w 3531775"/>
              <a:gd name="connsiteY4194" fmla="*/ 1982041 h 2810796"/>
              <a:gd name="connsiteX4195" fmla="*/ 1964534 w 3531775"/>
              <a:gd name="connsiteY4195" fmla="*/ 1991757 h 2810796"/>
              <a:gd name="connsiteX4196" fmla="*/ 1926911 w 3531775"/>
              <a:gd name="connsiteY4196" fmla="*/ 2020141 h 2810796"/>
              <a:gd name="connsiteX4197" fmla="*/ 1955962 w 3531775"/>
              <a:gd name="connsiteY4197" fmla="*/ 2027475 h 2810796"/>
              <a:gd name="connsiteX4198" fmla="*/ 1954247 w 3531775"/>
              <a:gd name="connsiteY4198" fmla="*/ 2019760 h 2810796"/>
              <a:gd name="connsiteX4199" fmla="*/ 1947961 w 3531775"/>
              <a:gd name="connsiteY4199" fmla="*/ 2018141 h 2810796"/>
              <a:gd name="connsiteX4200" fmla="*/ 1946532 w 3531775"/>
              <a:gd name="connsiteY4200" fmla="*/ 2016331 h 2810796"/>
              <a:gd name="connsiteX4201" fmla="*/ 1940817 w 3531775"/>
              <a:gd name="connsiteY4201" fmla="*/ 2023094 h 2810796"/>
              <a:gd name="connsiteX4202" fmla="*/ 1941008 w 3531775"/>
              <a:gd name="connsiteY4202" fmla="*/ 2018236 h 2810796"/>
              <a:gd name="connsiteX4203" fmla="*/ 1939769 w 3531775"/>
              <a:gd name="connsiteY4203" fmla="*/ 2013569 h 2810796"/>
              <a:gd name="connsiteX4204" fmla="*/ 1934721 w 3531775"/>
              <a:gd name="connsiteY4204" fmla="*/ 2015379 h 2810796"/>
              <a:gd name="connsiteX4205" fmla="*/ 1938055 w 3531775"/>
              <a:gd name="connsiteY4205" fmla="*/ 2009283 h 2810796"/>
              <a:gd name="connsiteX4206" fmla="*/ 1926911 w 3531775"/>
              <a:gd name="connsiteY4206" fmla="*/ 2020141 h 2810796"/>
              <a:gd name="connsiteX4207" fmla="*/ 1920910 w 3531775"/>
              <a:gd name="connsiteY4207" fmla="*/ 2068433 h 2810796"/>
              <a:gd name="connsiteX4208" fmla="*/ 1922720 w 3531775"/>
              <a:gd name="connsiteY4208" fmla="*/ 2061480 h 2810796"/>
              <a:gd name="connsiteX4209" fmla="*/ 1919386 w 3531775"/>
              <a:gd name="connsiteY4209" fmla="*/ 2056812 h 2810796"/>
              <a:gd name="connsiteX4210" fmla="*/ 1911480 w 3531775"/>
              <a:gd name="connsiteY4210" fmla="*/ 2059670 h 2810796"/>
              <a:gd name="connsiteX4211" fmla="*/ 1913576 w 3531775"/>
              <a:gd name="connsiteY4211" fmla="*/ 2055574 h 2810796"/>
              <a:gd name="connsiteX4212" fmla="*/ 1914528 w 3531775"/>
              <a:gd name="connsiteY4212" fmla="*/ 2051097 h 2810796"/>
              <a:gd name="connsiteX4213" fmla="*/ 1910242 w 3531775"/>
              <a:gd name="connsiteY4213" fmla="*/ 2050812 h 2810796"/>
              <a:gd name="connsiteX4214" fmla="*/ 1914909 w 3531775"/>
              <a:gd name="connsiteY4214" fmla="*/ 2046716 h 2810796"/>
              <a:gd name="connsiteX4215" fmla="*/ 1915195 w 3531775"/>
              <a:gd name="connsiteY4215" fmla="*/ 2041191 h 2810796"/>
              <a:gd name="connsiteX4216" fmla="*/ 1920910 w 3531775"/>
              <a:gd name="connsiteY4216" fmla="*/ 2068433 h 2810796"/>
              <a:gd name="connsiteX4217" fmla="*/ 1906718 w 3531775"/>
              <a:gd name="connsiteY4217" fmla="*/ 2066814 h 2810796"/>
              <a:gd name="connsiteX4218" fmla="*/ 1906718 w 3531775"/>
              <a:gd name="connsiteY4218" fmla="*/ 2066814 h 2810796"/>
              <a:gd name="connsiteX4219" fmla="*/ 1906718 w 3531775"/>
              <a:gd name="connsiteY4219" fmla="*/ 2066814 h 2810796"/>
              <a:gd name="connsiteX4220" fmla="*/ 1906718 w 3531775"/>
              <a:gd name="connsiteY4220" fmla="*/ 2066814 h 2810796"/>
              <a:gd name="connsiteX4221" fmla="*/ 1883191 w 3531775"/>
              <a:gd name="connsiteY4221" fmla="*/ 2105676 h 2810796"/>
              <a:gd name="connsiteX4222" fmla="*/ 1901384 w 3531775"/>
              <a:gd name="connsiteY4222" fmla="*/ 2084435 h 2810796"/>
              <a:gd name="connsiteX4223" fmla="*/ 1897955 w 3531775"/>
              <a:gd name="connsiteY4223" fmla="*/ 2087578 h 2810796"/>
              <a:gd name="connsiteX4224" fmla="*/ 1891763 w 3531775"/>
              <a:gd name="connsiteY4224" fmla="*/ 2088721 h 2810796"/>
              <a:gd name="connsiteX4225" fmla="*/ 1890239 w 3531775"/>
              <a:gd name="connsiteY4225" fmla="*/ 2089293 h 2810796"/>
              <a:gd name="connsiteX4226" fmla="*/ 1888715 w 3531775"/>
              <a:gd name="connsiteY4226" fmla="*/ 2097103 h 2810796"/>
              <a:gd name="connsiteX4227" fmla="*/ 1886715 w 3531775"/>
              <a:gd name="connsiteY4227" fmla="*/ 2093579 h 2810796"/>
              <a:gd name="connsiteX4228" fmla="*/ 1883667 w 3531775"/>
              <a:gd name="connsiteY4228" fmla="*/ 2091007 h 2810796"/>
              <a:gd name="connsiteX4229" fmla="*/ 1880524 w 3531775"/>
              <a:gd name="connsiteY4229" fmla="*/ 2095008 h 2810796"/>
              <a:gd name="connsiteX4230" fmla="*/ 1880333 w 3531775"/>
              <a:gd name="connsiteY4230" fmla="*/ 2089007 h 2810796"/>
              <a:gd name="connsiteX4231" fmla="*/ 1883191 w 3531775"/>
              <a:gd name="connsiteY4231" fmla="*/ 2105676 h 2810796"/>
              <a:gd name="connsiteX4232" fmla="*/ 1851282 w 3531775"/>
              <a:gd name="connsiteY4232" fmla="*/ 2139013 h 2810796"/>
              <a:gd name="connsiteX4233" fmla="*/ 1871761 w 3531775"/>
              <a:gd name="connsiteY4233" fmla="*/ 2132917 h 2810796"/>
              <a:gd name="connsiteX4234" fmla="*/ 1867379 w 3531775"/>
              <a:gd name="connsiteY4234" fmla="*/ 2129393 h 2810796"/>
              <a:gd name="connsiteX4235" fmla="*/ 1866046 w 3531775"/>
              <a:gd name="connsiteY4235" fmla="*/ 2128822 h 2810796"/>
              <a:gd name="connsiteX4236" fmla="*/ 1860045 w 3531775"/>
              <a:gd name="connsiteY4236" fmla="*/ 2135013 h 2810796"/>
              <a:gd name="connsiteX4237" fmla="*/ 1861188 w 3531775"/>
              <a:gd name="connsiteY4237" fmla="*/ 2130250 h 2810796"/>
              <a:gd name="connsiteX4238" fmla="*/ 1861188 w 3531775"/>
              <a:gd name="connsiteY4238" fmla="*/ 2125488 h 2810796"/>
              <a:gd name="connsiteX4239" fmla="*/ 1856807 w 3531775"/>
              <a:gd name="connsiteY4239" fmla="*/ 2126726 h 2810796"/>
              <a:gd name="connsiteX4240" fmla="*/ 1860617 w 3531775"/>
              <a:gd name="connsiteY4240" fmla="*/ 2121011 h 2810796"/>
              <a:gd name="connsiteX4241" fmla="*/ 1851282 w 3531775"/>
              <a:gd name="connsiteY4241" fmla="*/ 2139013 h 2810796"/>
              <a:gd name="connsiteX4242" fmla="*/ 1835471 w 3531775"/>
              <a:gd name="connsiteY4242" fmla="*/ 2190639 h 2810796"/>
              <a:gd name="connsiteX4243" fmla="*/ 1848615 w 3531775"/>
              <a:gd name="connsiteY4243" fmla="*/ 2173018 h 2810796"/>
              <a:gd name="connsiteX4244" fmla="*/ 1837471 w 3531775"/>
              <a:gd name="connsiteY4244" fmla="*/ 2173589 h 2810796"/>
              <a:gd name="connsiteX4245" fmla="*/ 1830041 w 3531775"/>
              <a:gd name="connsiteY4245" fmla="*/ 2180257 h 2810796"/>
              <a:gd name="connsiteX4246" fmla="*/ 1830613 w 3531775"/>
              <a:gd name="connsiteY4246" fmla="*/ 2174446 h 2810796"/>
              <a:gd name="connsiteX4247" fmla="*/ 1829756 w 3531775"/>
              <a:gd name="connsiteY4247" fmla="*/ 2169017 h 2810796"/>
              <a:gd name="connsiteX4248" fmla="*/ 1824708 w 3531775"/>
              <a:gd name="connsiteY4248" fmla="*/ 2171684 h 2810796"/>
              <a:gd name="connsiteX4249" fmla="*/ 1828232 w 3531775"/>
              <a:gd name="connsiteY4249" fmla="*/ 2164159 h 2810796"/>
              <a:gd name="connsiteX4250" fmla="*/ 1825850 w 3531775"/>
              <a:gd name="connsiteY4250" fmla="*/ 2158254 h 2810796"/>
              <a:gd name="connsiteX4251" fmla="*/ 1835471 w 3531775"/>
              <a:gd name="connsiteY4251" fmla="*/ 2190639 h 2810796"/>
              <a:gd name="connsiteX4252" fmla="*/ 1799561 w 3531775"/>
              <a:gd name="connsiteY4252" fmla="*/ 2221500 h 2810796"/>
              <a:gd name="connsiteX4253" fmla="*/ 1819945 w 3531775"/>
              <a:gd name="connsiteY4253" fmla="*/ 2216071 h 2810796"/>
              <a:gd name="connsiteX4254" fmla="*/ 1815944 w 3531775"/>
              <a:gd name="connsiteY4254" fmla="*/ 2212070 h 2810796"/>
              <a:gd name="connsiteX4255" fmla="*/ 1814706 w 3531775"/>
              <a:gd name="connsiteY4255" fmla="*/ 2211403 h 2810796"/>
              <a:gd name="connsiteX4256" fmla="*/ 1808420 w 3531775"/>
              <a:gd name="connsiteY4256" fmla="*/ 2217785 h 2810796"/>
              <a:gd name="connsiteX4257" fmla="*/ 1809944 w 3531775"/>
              <a:gd name="connsiteY4257" fmla="*/ 2212642 h 2810796"/>
              <a:gd name="connsiteX4258" fmla="*/ 1810229 w 3531775"/>
              <a:gd name="connsiteY4258" fmla="*/ 2207498 h 2810796"/>
              <a:gd name="connsiteX4259" fmla="*/ 1805848 w 3531775"/>
              <a:gd name="connsiteY4259" fmla="*/ 2208641 h 2810796"/>
              <a:gd name="connsiteX4260" fmla="*/ 1809944 w 3531775"/>
              <a:gd name="connsiteY4260" fmla="*/ 2202640 h 2810796"/>
              <a:gd name="connsiteX4261" fmla="*/ 1799561 w 3531775"/>
              <a:gd name="connsiteY4261" fmla="*/ 2221500 h 2810796"/>
              <a:gd name="connsiteX4262" fmla="*/ 1786226 w 3531775"/>
              <a:gd name="connsiteY4262" fmla="*/ 2279412 h 2810796"/>
              <a:gd name="connsiteX4263" fmla="*/ 1792989 w 3531775"/>
              <a:gd name="connsiteY4263" fmla="*/ 2263124 h 2810796"/>
              <a:gd name="connsiteX4264" fmla="*/ 1787179 w 3531775"/>
              <a:gd name="connsiteY4264" fmla="*/ 2261505 h 2810796"/>
              <a:gd name="connsiteX4265" fmla="*/ 1785560 w 3531775"/>
              <a:gd name="connsiteY4265" fmla="*/ 2261505 h 2810796"/>
              <a:gd name="connsiteX4266" fmla="*/ 1780416 w 3531775"/>
              <a:gd name="connsiteY4266" fmla="*/ 2270554 h 2810796"/>
              <a:gd name="connsiteX4267" fmla="*/ 1780511 w 3531775"/>
              <a:gd name="connsiteY4267" fmla="*/ 2265124 h 2810796"/>
              <a:gd name="connsiteX4268" fmla="*/ 1779273 w 3531775"/>
              <a:gd name="connsiteY4268" fmla="*/ 2260267 h 2810796"/>
              <a:gd name="connsiteX4269" fmla="*/ 1777463 w 3531775"/>
              <a:gd name="connsiteY4269" fmla="*/ 2256076 h 2810796"/>
              <a:gd name="connsiteX4270" fmla="*/ 1774701 w 3531775"/>
              <a:gd name="connsiteY4270" fmla="*/ 2251027 h 2810796"/>
              <a:gd name="connsiteX4271" fmla="*/ 1768700 w 3531775"/>
              <a:gd name="connsiteY4271" fmla="*/ 2260743 h 2810796"/>
              <a:gd name="connsiteX4272" fmla="*/ 1786226 w 3531775"/>
              <a:gd name="connsiteY4272" fmla="*/ 2279412 h 2810796"/>
              <a:gd name="connsiteX4273" fmla="*/ 1745459 w 3531775"/>
              <a:gd name="connsiteY4273" fmla="*/ 2332942 h 2810796"/>
              <a:gd name="connsiteX4274" fmla="*/ 1770510 w 3531775"/>
              <a:gd name="connsiteY4274" fmla="*/ 2316369 h 2810796"/>
              <a:gd name="connsiteX4275" fmla="*/ 1766224 w 3531775"/>
              <a:gd name="connsiteY4275" fmla="*/ 2318655 h 2810796"/>
              <a:gd name="connsiteX4276" fmla="*/ 1761842 w 3531775"/>
              <a:gd name="connsiteY4276" fmla="*/ 2322560 h 2810796"/>
              <a:gd name="connsiteX4277" fmla="*/ 1759366 w 3531775"/>
              <a:gd name="connsiteY4277" fmla="*/ 2317036 h 2810796"/>
              <a:gd name="connsiteX4278" fmla="*/ 1754127 w 3531775"/>
              <a:gd name="connsiteY4278" fmla="*/ 2325608 h 2810796"/>
              <a:gd name="connsiteX4279" fmla="*/ 1754508 w 3531775"/>
              <a:gd name="connsiteY4279" fmla="*/ 2320369 h 2810796"/>
              <a:gd name="connsiteX4280" fmla="*/ 1753556 w 3531775"/>
              <a:gd name="connsiteY4280" fmla="*/ 2315797 h 2810796"/>
              <a:gd name="connsiteX4281" fmla="*/ 1749174 w 3531775"/>
              <a:gd name="connsiteY4281" fmla="*/ 2318845 h 2810796"/>
              <a:gd name="connsiteX4282" fmla="*/ 1752127 w 3531775"/>
              <a:gd name="connsiteY4282" fmla="*/ 2311797 h 2810796"/>
              <a:gd name="connsiteX4283" fmla="*/ 1745459 w 3531775"/>
              <a:gd name="connsiteY4283" fmla="*/ 2332942 h 2810796"/>
              <a:gd name="connsiteX4284" fmla="*/ 1714789 w 3531775"/>
              <a:gd name="connsiteY4284" fmla="*/ 2380472 h 2810796"/>
              <a:gd name="connsiteX4285" fmla="*/ 1734125 w 3531775"/>
              <a:gd name="connsiteY4285" fmla="*/ 2368280 h 2810796"/>
              <a:gd name="connsiteX4286" fmla="*/ 1729458 w 3531775"/>
              <a:gd name="connsiteY4286" fmla="*/ 2366661 h 2810796"/>
              <a:gd name="connsiteX4287" fmla="*/ 1722980 w 3531775"/>
              <a:gd name="connsiteY4287" fmla="*/ 2374186 h 2810796"/>
              <a:gd name="connsiteX4288" fmla="*/ 1723647 w 3531775"/>
              <a:gd name="connsiteY4288" fmla="*/ 2369518 h 2810796"/>
              <a:gd name="connsiteX4289" fmla="*/ 1723076 w 3531775"/>
              <a:gd name="connsiteY4289" fmla="*/ 2365327 h 2810796"/>
              <a:gd name="connsiteX4290" fmla="*/ 1718980 w 3531775"/>
              <a:gd name="connsiteY4290" fmla="*/ 2367899 h 2810796"/>
              <a:gd name="connsiteX4291" fmla="*/ 1721933 w 3531775"/>
              <a:gd name="connsiteY4291" fmla="*/ 2361613 h 2810796"/>
              <a:gd name="connsiteX4292" fmla="*/ 1714789 w 3531775"/>
              <a:gd name="connsiteY4292" fmla="*/ 2380472 h 2810796"/>
              <a:gd name="connsiteX4293" fmla="*/ 1679642 w 3531775"/>
              <a:gd name="connsiteY4293" fmla="*/ 2426573 h 2810796"/>
              <a:gd name="connsiteX4294" fmla="*/ 1711646 w 3531775"/>
              <a:gd name="connsiteY4294" fmla="*/ 2413714 h 2810796"/>
              <a:gd name="connsiteX4295" fmla="*/ 1706216 w 3531775"/>
              <a:gd name="connsiteY4295" fmla="*/ 2415429 h 2810796"/>
              <a:gd name="connsiteX4296" fmla="*/ 1700883 w 3531775"/>
              <a:gd name="connsiteY4296" fmla="*/ 2412000 h 2810796"/>
              <a:gd name="connsiteX4297" fmla="*/ 1691167 w 3531775"/>
              <a:gd name="connsiteY4297" fmla="*/ 2420191 h 2810796"/>
              <a:gd name="connsiteX4298" fmla="*/ 1693358 w 3531775"/>
              <a:gd name="connsiteY4298" fmla="*/ 2408380 h 2810796"/>
              <a:gd name="connsiteX4299" fmla="*/ 1687738 w 3531775"/>
              <a:gd name="connsiteY4299" fmla="*/ 2410666 h 2810796"/>
              <a:gd name="connsiteX4300" fmla="*/ 1692977 w 3531775"/>
              <a:gd name="connsiteY4300" fmla="*/ 2403046 h 2810796"/>
              <a:gd name="connsiteX4301" fmla="*/ 1679642 w 3531775"/>
              <a:gd name="connsiteY4301" fmla="*/ 2426573 h 2810796"/>
              <a:gd name="connsiteX4302" fmla="*/ 1674117 w 3531775"/>
              <a:gd name="connsiteY4302" fmla="*/ 2381520 h 2810796"/>
              <a:gd name="connsiteX4303" fmla="*/ 1705454 w 3531775"/>
              <a:gd name="connsiteY4303" fmla="*/ 2376376 h 2810796"/>
              <a:gd name="connsiteX4304" fmla="*/ 1700311 w 3531775"/>
              <a:gd name="connsiteY4304" fmla="*/ 2376567 h 2810796"/>
              <a:gd name="connsiteX4305" fmla="*/ 1696120 w 3531775"/>
              <a:gd name="connsiteY4305" fmla="*/ 2371042 h 2810796"/>
              <a:gd name="connsiteX4306" fmla="*/ 1685738 w 3531775"/>
              <a:gd name="connsiteY4306" fmla="*/ 2377805 h 2810796"/>
              <a:gd name="connsiteX4307" fmla="*/ 1688690 w 3531775"/>
              <a:gd name="connsiteY4307" fmla="*/ 2371233 h 2810796"/>
              <a:gd name="connsiteX4308" fmla="*/ 1690024 w 3531775"/>
              <a:gd name="connsiteY4308" fmla="*/ 2364661 h 2810796"/>
              <a:gd name="connsiteX4309" fmla="*/ 1684499 w 3531775"/>
              <a:gd name="connsiteY4309" fmla="*/ 2365804 h 2810796"/>
              <a:gd name="connsiteX4310" fmla="*/ 1690595 w 3531775"/>
              <a:gd name="connsiteY4310" fmla="*/ 2358469 h 2810796"/>
              <a:gd name="connsiteX4311" fmla="*/ 1674117 w 3531775"/>
              <a:gd name="connsiteY4311" fmla="*/ 2381520 h 2810796"/>
              <a:gd name="connsiteX4312" fmla="*/ 1680499 w 3531775"/>
              <a:gd name="connsiteY4312" fmla="*/ 2331037 h 2810796"/>
              <a:gd name="connsiteX4313" fmla="*/ 1683452 w 3531775"/>
              <a:gd name="connsiteY4313" fmla="*/ 2322655 h 2810796"/>
              <a:gd name="connsiteX4314" fmla="*/ 1675070 w 3531775"/>
              <a:gd name="connsiteY4314" fmla="*/ 2322751 h 2810796"/>
              <a:gd name="connsiteX4315" fmla="*/ 1669164 w 3531775"/>
              <a:gd name="connsiteY4315" fmla="*/ 2329704 h 2810796"/>
              <a:gd name="connsiteX4316" fmla="*/ 1669545 w 3531775"/>
              <a:gd name="connsiteY4316" fmla="*/ 2325322 h 2810796"/>
              <a:gd name="connsiteX4317" fmla="*/ 1668783 w 3531775"/>
              <a:gd name="connsiteY4317" fmla="*/ 2321322 h 2810796"/>
              <a:gd name="connsiteX4318" fmla="*/ 1664973 w 3531775"/>
              <a:gd name="connsiteY4318" fmla="*/ 2323703 h 2810796"/>
              <a:gd name="connsiteX4319" fmla="*/ 1667640 w 3531775"/>
              <a:gd name="connsiteY4319" fmla="*/ 2317893 h 2810796"/>
              <a:gd name="connsiteX4320" fmla="*/ 1665640 w 3531775"/>
              <a:gd name="connsiteY4320" fmla="*/ 2313702 h 2810796"/>
              <a:gd name="connsiteX4321" fmla="*/ 1680499 w 3531775"/>
              <a:gd name="connsiteY4321" fmla="*/ 2331037 h 2810796"/>
              <a:gd name="connsiteX4322" fmla="*/ 1649447 w 3531775"/>
              <a:gd name="connsiteY4322" fmla="*/ 2477722 h 2810796"/>
              <a:gd name="connsiteX4323" fmla="*/ 1664687 w 3531775"/>
              <a:gd name="connsiteY4323" fmla="*/ 2465530 h 2810796"/>
              <a:gd name="connsiteX4324" fmla="*/ 1662211 w 3531775"/>
              <a:gd name="connsiteY4324" fmla="*/ 2460482 h 2810796"/>
              <a:gd name="connsiteX4325" fmla="*/ 1661258 w 3531775"/>
              <a:gd name="connsiteY4325" fmla="*/ 2459530 h 2810796"/>
              <a:gd name="connsiteX4326" fmla="*/ 1652210 w 3531775"/>
              <a:gd name="connsiteY4326" fmla="*/ 2465530 h 2810796"/>
              <a:gd name="connsiteX4327" fmla="*/ 1655924 w 3531775"/>
              <a:gd name="connsiteY4327" fmla="*/ 2460196 h 2810796"/>
              <a:gd name="connsiteX4328" fmla="*/ 1658306 w 3531775"/>
              <a:gd name="connsiteY4328" fmla="*/ 2454576 h 2810796"/>
              <a:gd name="connsiteX4329" fmla="*/ 1653448 w 3531775"/>
              <a:gd name="connsiteY4329" fmla="*/ 2455148 h 2810796"/>
              <a:gd name="connsiteX4330" fmla="*/ 1659830 w 3531775"/>
              <a:gd name="connsiteY4330" fmla="*/ 2449243 h 2810796"/>
              <a:gd name="connsiteX4331" fmla="*/ 1661258 w 3531775"/>
              <a:gd name="connsiteY4331" fmla="*/ 2442575 h 2810796"/>
              <a:gd name="connsiteX4332" fmla="*/ 1651543 w 3531775"/>
              <a:gd name="connsiteY4332" fmla="*/ 2448766 h 2810796"/>
              <a:gd name="connsiteX4333" fmla="*/ 1649447 w 3531775"/>
              <a:gd name="connsiteY4333" fmla="*/ 2477722 h 2810796"/>
              <a:gd name="connsiteX4334" fmla="*/ 1638970 w 3531775"/>
              <a:gd name="connsiteY4334" fmla="*/ 2428764 h 2810796"/>
              <a:gd name="connsiteX4335" fmla="*/ 1673165 w 3531775"/>
              <a:gd name="connsiteY4335" fmla="*/ 2412762 h 2810796"/>
              <a:gd name="connsiteX4336" fmla="*/ 1667450 w 3531775"/>
              <a:gd name="connsiteY4336" fmla="*/ 2414857 h 2810796"/>
              <a:gd name="connsiteX4337" fmla="*/ 1661258 w 3531775"/>
              <a:gd name="connsiteY4337" fmla="*/ 2412095 h 2810796"/>
              <a:gd name="connsiteX4338" fmla="*/ 1651352 w 3531775"/>
              <a:gd name="connsiteY4338" fmla="*/ 2421525 h 2810796"/>
              <a:gd name="connsiteX4339" fmla="*/ 1652876 w 3531775"/>
              <a:gd name="connsiteY4339" fmla="*/ 2415143 h 2810796"/>
              <a:gd name="connsiteX4340" fmla="*/ 1652686 w 3531775"/>
              <a:gd name="connsiteY4340" fmla="*/ 2409333 h 2810796"/>
              <a:gd name="connsiteX4341" fmla="*/ 1651733 w 3531775"/>
              <a:gd name="connsiteY4341" fmla="*/ 2404094 h 2810796"/>
              <a:gd name="connsiteX4342" fmla="*/ 1638970 w 3531775"/>
              <a:gd name="connsiteY4342" fmla="*/ 2428764 h 2810796"/>
              <a:gd name="connsiteX4343" fmla="*/ 1635541 w 3531775"/>
              <a:gd name="connsiteY4343" fmla="*/ 2377043 h 2810796"/>
              <a:gd name="connsiteX4344" fmla="*/ 1665926 w 3531775"/>
              <a:gd name="connsiteY4344" fmla="*/ 2365327 h 2810796"/>
              <a:gd name="connsiteX4345" fmla="*/ 1655353 w 3531775"/>
              <a:gd name="connsiteY4345" fmla="*/ 2363422 h 2810796"/>
              <a:gd name="connsiteX4346" fmla="*/ 1646495 w 3531775"/>
              <a:gd name="connsiteY4346" fmla="*/ 2371423 h 2810796"/>
              <a:gd name="connsiteX4347" fmla="*/ 1647923 w 3531775"/>
              <a:gd name="connsiteY4347" fmla="*/ 2365518 h 2810796"/>
              <a:gd name="connsiteX4348" fmla="*/ 1647828 w 3531775"/>
              <a:gd name="connsiteY4348" fmla="*/ 2359898 h 2810796"/>
              <a:gd name="connsiteX4349" fmla="*/ 1647066 w 3531775"/>
              <a:gd name="connsiteY4349" fmla="*/ 2354850 h 2810796"/>
              <a:gd name="connsiteX4350" fmla="*/ 1635541 w 3531775"/>
              <a:gd name="connsiteY4350" fmla="*/ 2377043 h 2810796"/>
              <a:gd name="connsiteX4351" fmla="*/ 1581915 w 3531775"/>
              <a:gd name="connsiteY4351" fmla="*/ 2446385 h 2810796"/>
              <a:gd name="connsiteX4352" fmla="*/ 1577629 w 3531775"/>
              <a:gd name="connsiteY4352" fmla="*/ 2443147 h 2810796"/>
              <a:gd name="connsiteX4353" fmla="*/ 1568675 w 3531775"/>
              <a:gd name="connsiteY4353" fmla="*/ 2448290 h 2810796"/>
              <a:gd name="connsiteX4354" fmla="*/ 1570866 w 3531775"/>
              <a:gd name="connsiteY4354" fmla="*/ 2443813 h 2810796"/>
              <a:gd name="connsiteX4355" fmla="*/ 1571628 w 3531775"/>
              <a:gd name="connsiteY4355" fmla="*/ 2439432 h 2810796"/>
              <a:gd name="connsiteX4356" fmla="*/ 1570009 w 3531775"/>
              <a:gd name="connsiteY4356" fmla="*/ 2436479 h 2810796"/>
              <a:gd name="connsiteX4357" fmla="*/ 1558484 w 3531775"/>
              <a:gd name="connsiteY4357" fmla="*/ 2451433 h 2810796"/>
              <a:gd name="connsiteX4358" fmla="*/ 1581915 w 3531775"/>
              <a:gd name="connsiteY4358" fmla="*/ 2446385 h 2810796"/>
              <a:gd name="connsiteX4359" fmla="*/ 1620968 w 3531775"/>
              <a:gd name="connsiteY4359" fmla="*/ 2420191 h 2810796"/>
              <a:gd name="connsiteX4360" fmla="*/ 1618301 w 3531775"/>
              <a:gd name="connsiteY4360" fmla="*/ 2415334 h 2810796"/>
              <a:gd name="connsiteX4361" fmla="*/ 1611443 w 3531775"/>
              <a:gd name="connsiteY4361" fmla="*/ 2418953 h 2810796"/>
              <a:gd name="connsiteX4362" fmla="*/ 1612395 w 3531775"/>
              <a:gd name="connsiteY4362" fmla="*/ 2414572 h 2810796"/>
              <a:gd name="connsiteX4363" fmla="*/ 1614110 w 3531775"/>
              <a:gd name="connsiteY4363" fmla="*/ 2409618 h 2810796"/>
              <a:gd name="connsiteX4364" fmla="*/ 1609728 w 3531775"/>
              <a:gd name="connsiteY4364" fmla="*/ 2409809 h 2810796"/>
              <a:gd name="connsiteX4365" fmla="*/ 1615158 w 3531775"/>
              <a:gd name="connsiteY4365" fmla="*/ 2404856 h 2810796"/>
              <a:gd name="connsiteX4366" fmla="*/ 1615919 w 3531775"/>
              <a:gd name="connsiteY4366" fmla="*/ 2398855 h 2810796"/>
              <a:gd name="connsiteX4367" fmla="*/ 1607442 w 3531775"/>
              <a:gd name="connsiteY4367" fmla="*/ 2403808 h 2810796"/>
              <a:gd name="connsiteX4368" fmla="*/ 1617634 w 3531775"/>
              <a:gd name="connsiteY4368" fmla="*/ 2428383 h 2810796"/>
              <a:gd name="connsiteX4369" fmla="*/ 1620968 w 3531775"/>
              <a:gd name="connsiteY4369" fmla="*/ 2420191 h 2810796"/>
              <a:gd name="connsiteX4370" fmla="*/ 1622206 w 3531775"/>
              <a:gd name="connsiteY4370" fmla="*/ 2474103 h 2810796"/>
              <a:gd name="connsiteX4371" fmla="*/ 1624492 w 3531775"/>
              <a:gd name="connsiteY4371" fmla="*/ 2464292 h 2810796"/>
              <a:gd name="connsiteX4372" fmla="*/ 1618872 w 3531775"/>
              <a:gd name="connsiteY4372" fmla="*/ 2460673 h 2810796"/>
              <a:gd name="connsiteX4373" fmla="*/ 1617062 w 3531775"/>
              <a:gd name="connsiteY4373" fmla="*/ 2460196 h 2810796"/>
              <a:gd name="connsiteX4374" fmla="*/ 1606871 w 3531775"/>
              <a:gd name="connsiteY4374" fmla="*/ 2468578 h 2810796"/>
              <a:gd name="connsiteX4375" fmla="*/ 1609728 w 3531775"/>
              <a:gd name="connsiteY4375" fmla="*/ 2462482 h 2810796"/>
              <a:gd name="connsiteX4376" fmla="*/ 1610776 w 3531775"/>
              <a:gd name="connsiteY4376" fmla="*/ 2456672 h 2810796"/>
              <a:gd name="connsiteX4377" fmla="*/ 1604204 w 3531775"/>
              <a:gd name="connsiteY4377" fmla="*/ 2458672 h 2810796"/>
              <a:gd name="connsiteX4378" fmla="*/ 1610776 w 3531775"/>
              <a:gd name="connsiteY4378" fmla="*/ 2451338 h 2810796"/>
              <a:gd name="connsiteX4379" fmla="*/ 1609919 w 3531775"/>
              <a:gd name="connsiteY4379" fmla="*/ 2444670 h 2810796"/>
              <a:gd name="connsiteX4380" fmla="*/ 1622206 w 3531775"/>
              <a:gd name="connsiteY4380" fmla="*/ 2474103 h 2810796"/>
              <a:gd name="connsiteX4381" fmla="*/ 1584392 w 3531775"/>
              <a:gd name="connsiteY4381" fmla="*/ 2511536 h 2810796"/>
              <a:gd name="connsiteX4382" fmla="*/ 1617158 w 3531775"/>
              <a:gd name="connsiteY4382" fmla="*/ 2504107 h 2810796"/>
              <a:gd name="connsiteX4383" fmla="*/ 1611824 w 3531775"/>
              <a:gd name="connsiteY4383" fmla="*/ 2504964 h 2810796"/>
              <a:gd name="connsiteX4384" fmla="*/ 1607442 w 3531775"/>
              <a:gd name="connsiteY4384" fmla="*/ 2501630 h 2810796"/>
              <a:gd name="connsiteX4385" fmla="*/ 1596679 w 3531775"/>
              <a:gd name="connsiteY4385" fmla="*/ 2507821 h 2810796"/>
              <a:gd name="connsiteX4386" fmla="*/ 1599727 w 3531775"/>
              <a:gd name="connsiteY4386" fmla="*/ 2502868 h 2810796"/>
              <a:gd name="connsiteX4387" fmla="*/ 1601156 w 3531775"/>
              <a:gd name="connsiteY4387" fmla="*/ 2498010 h 2810796"/>
              <a:gd name="connsiteX4388" fmla="*/ 1601727 w 3531775"/>
              <a:gd name="connsiteY4388" fmla="*/ 2493534 h 2810796"/>
              <a:gd name="connsiteX4389" fmla="*/ 1584392 w 3531775"/>
              <a:gd name="connsiteY4389" fmla="*/ 2511536 h 2810796"/>
              <a:gd name="connsiteX4390" fmla="*/ 1582582 w 3531775"/>
              <a:gd name="connsiteY4390" fmla="*/ 2492867 h 2810796"/>
              <a:gd name="connsiteX4391" fmla="*/ 1578677 w 3531775"/>
              <a:gd name="connsiteY4391" fmla="*/ 2488295 h 2810796"/>
              <a:gd name="connsiteX4392" fmla="*/ 1571247 w 3531775"/>
              <a:gd name="connsiteY4392" fmla="*/ 2484580 h 2810796"/>
              <a:gd name="connsiteX4393" fmla="*/ 1557055 w 3531775"/>
              <a:gd name="connsiteY4393" fmla="*/ 2493153 h 2810796"/>
              <a:gd name="connsiteX4394" fmla="*/ 1559341 w 3531775"/>
              <a:gd name="connsiteY4394" fmla="*/ 2487533 h 2810796"/>
              <a:gd name="connsiteX4395" fmla="*/ 1556388 w 3531775"/>
              <a:gd name="connsiteY4395" fmla="*/ 2483247 h 2810796"/>
              <a:gd name="connsiteX4396" fmla="*/ 1553054 w 3531775"/>
              <a:gd name="connsiteY4396" fmla="*/ 2482580 h 2810796"/>
              <a:gd name="connsiteX4397" fmla="*/ 1560579 w 3531775"/>
              <a:gd name="connsiteY4397" fmla="*/ 2474674 h 2810796"/>
              <a:gd name="connsiteX4398" fmla="*/ 1558865 w 3531775"/>
              <a:gd name="connsiteY4398" fmla="*/ 2467721 h 2810796"/>
              <a:gd name="connsiteX4399" fmla="*/ 1582582 w 3531775"/>
              <a:gd name="connsiteY4399" fmla="*/ 2492867 h 2810796"/>
              <a:gd name="connsiteX4400" fmla="*/ 1549816 w 3531775"/>
              <a:gd name="connsiteY4400" fmla="*/ 2549350 h 2810796"/>
              <a:gd name="connsiteX4401" fmla="*/ 1570676 w 3531775"/>
              <a:gd name="connsiteY4401" fmla="*/ 2537920 h 2810796"/>
              <a:gd name="connsiteX4402" fmla="*/ 1565532 w 3531775"/>
              <a:gd name="connsiteY4402" fmla="*/ 2534301 h 2810796"/>
              <a:gd name="connsiteX4403" fmla="*/ 1565818 w 3531775"/>
              <a:gd name="connsiteY4403" fmla="*/ 2531824 h 2810796"/>
              <a:gd name="connsiteX4404" fmla="*/ 1553340 w 3531775"/>
              <a:gd name="connsiteY4404" fmla="*/ 2537253 h 2810796"/>
              <a:gd name="connsiteX4405" fmla="*/ 1558484 w 3531775"/>
              <a:gd name="connsiteY4405" fmla="*/ 2532205 h 2810796"/>
              <a:gd name="connsiteX4406" fmla="*/ 1561722 w 3531775"/>
              <a:gd name="connsiteY4406" fmla="*/ 2526681 h 2810796"/>
              <a:gd name="connsiteX4407" fmla="*/ 1555150 w 3531775"/>
              <a:gd name="connsiteY4407" fmla="*/ 2526967 h 2810796"/>
              <a:gd name="connsiteX4408" fmla="*/ 1563913 w 3531775"/>
              <a:gd name="connsiteY4408" fmla="*/ 2521442 h 2810796"/>
              <a:gd name="connsiteX4409" fmla="*/ 1565818 w 3531775"/>
              <a:gd name="connsiteY4409" fmla="*/ 2514775 h 2810796"/>
              <a:gd name="connsiteX4410" fmla="*/ 1552769 w 3531775"/>
              <a:gd name="connsiteY4410" fmla="*/ 2520490 h 2810796"/>
              <a:gd name="connsiteX4411" fmla="*/ 1549816 w 3531775"/>
              <a:gd name="connsiteY4411" fmla="*/ 2549350 h 2810796"/>
              <a:gd name="connsiteX4412" fmla="*/ 1171769 w 3531775"/>
              <a:gd name="connsiteY4412" fmla="*/ 1442641 h 2810796"/>
              <a:gd name="connsiteX4413" fmla="*/ 1159196 w 3531775"/>
              <a:gd name="connsiteY4413" fmla="*/ 1459214 h 2810796"/>
              <a:gd name="connsiteX4414" fmla="*/ 1157767 w 3531775"/>
              <a:gd name="connsiteY4414" fmla="*/ 1450070 h 2810796"/>
              <a:gd name="connsiteX4415" fmla="*/ 1159577 w 3531775"/>
              <a:gd name="connsiteY4415" fmla="*/ 1449213 h 2810796"/>
              <a:gd name="connsiteX4416" fmla="*/ 1150433 w 3531775"/>
              <a:gd name="connsiteY4416" fmla="*/ 1443403 h 2810796"/>
              <a:gd name="connsiteX4417" fmla="*/ 1156243 w 3531775"/>
              <a:gd name="connsiteY4417" fmla="*/ 1444260 h 2810796"/>
              <a:gd name="connsiteX4418" fmla="*/ 1158338 w 3531775"/>
              <a:gd name="connsiteY4418" fmla="*/ 1441688 h 2810796"/>
              <a:gd name="connsiteX4419" fmla="*/ 1158148 w 3531775"/>
              <a:gd name="connsiteY4419" fmla="*/ 1439688 h 2810796"/>
              <a:gd name="connsiteX4420" fmla="*/ 1166054 w 3531775"/>
              <a:gd name="connsiteY4420" fmla="*/ 1443593 h 2810796"/>
              <a:gd name="connsiteX4421" fmla="*/ 1171769 w 3531775"/>
              <a:gd name="connsiteY4421" fmla="*/ 1442641 h 2810796"/>
              <a:gd name="connsiteX4422" fmla="*/ 1188723 w 3531775"/>
              <a:gd name="connsiteY4422" fmla="*/ 1475883 h 2810796"/>
              <a:gd name="connsiteX4423" fmla="*/ 1178531 w 3531775"/>
              <a:gd name="connsiteY4423" fmla="*/ 1500743 h 2810796"/>
              <a:gd name="connsiteX4424" fmla="*/ 1176245 w 3531775"/>
              <a:gd name="connsiteY4424" fmla="*/ 1488265 h 2810796"/>
              <a:gd name="connsiteX4425" fmla="*/ 1177865 w 3531775"/>
              <a:gd name="connsiteY4425" fmla="*/ 1486837 h 2810796"/>
              <a:gd name="connsiteX4426" fmla="*/ 1169673 w 3531775"/>
              <a:gd name="connsiteY4426" fmla="*/ 1478740 h 2810796"/>
              <a:gd name="connsiteX4427" fmla="*/ 1180913 w 3531775"/>
              <a:gd name="connsiteY4427" fmla="*/ 1483217 h 2810796"/>
              <a:gd name="connsiteX4428" fmla="*/ 1174912 w 3531775"/>
              <a:gd name="connsiteY4428" fmla="*/ 1473883 h 2810796"/>
              <a:gd name="connsiteX4429" fmla="*/ 1183294 w 3531775"/>
              <a:gd name="connsiteY4429" fmla="*/ 1478169 h 2810796"/>
              <a:gd name="connsiteX4430" fmla="*/ 1188723 w 3531775"/>
              <a:gd name="connsiteY4430" fmla="*/ 1475883 h 2810796"/>
              <a:gd name="connsiteX4431" fmla="*/ 1199867 w 3531775"/>
              <a:gd name="connsiteY4431" fmla="*/ 1509411 h 2810796"/>
              <a:gd name="connsiteX4432" fmla="*/ 1187485 w 3531775"/>
              <a:gd name="connsiteY4432" fmla="*/ 1526841 h 2810796"/>
              <a:gd name="connsiteX4433" fmla="*/ 1197486 w 3531775"/>
              <a:gd name="connsiteY4433" fmla="*/ 1533985 h 2810796"/>
              <a:gd name="connsiteX4434" fmla="*/ 1195772 w 3531775"/>
              <a:gd name="connsiteY4434" fmla="*/ 1528461 h 2810796"/>
              <a:gd name="connsiteX4435" fmla="*/ 1201677 w 3531775"/>
              <a:gd name="connsiteY4435" fmla="*/ 1528651 h 2810796"/>
              <a:gd name="connsiteX4436" fmla="*/ 1195962 w 3531775"/>
              <a:gd name="connsiteY4436" fmla="*/ 1520365 h 2810796"/>
              <a:gd name="connsiteX4437" fmla="*/ 1205201 w 3531775"/>
              <a:gd name="connsiteY4437" fmla="*/ 1523984 h 2810796"/>
              <a:gd name="connsiteX4438" fmla="*/ 1209488 w 3531775"/>
              <a:gd name="connsiteY4438" fmla="*/ 1524555 h 2810796"/>
              <a:gd name="connsiteX4439" fmla="*/ 1199867 w 3531775"/>
              <a:gd name="connsiteY4439" fmla="*/ 1509411 h 2810796"/>
              <a:gd name="connsiteX4440" fmla="*/ 1221965 w 3531775"/>
              <a:gd name="connsiteY4440" fmla="*/ 1566561 h 2810796"/>
              <a:gd name="connsiteX4441" fmla="*/ 1218441 w 3531775"/>
              <a:gd name="connsiteY4441" fmla="*/ 1555893 h 2810796"/>
              <a:gd name="connsiteX4442" fmla="*/ 1222632 w 3531775"/>
              <a:gd name="connsiteY4442" fmla="*/ 1559226 h 2810796"/>
              <a:gd name="connsiteX4443" fmla="*/ 1227014 w 3531775"/>
              <a:gd name="connsiteY4443" fmla="*/ 1561322 h 2810796"/>
              <a:gd name="connsiteX4444" fmla="*/ 1231205 w 3531775"/>
              <a:gd name="connsiteY4444" fmla="*/ 1562655 h 2810796"/>
              <a:gd name="connsiteX4445" fmla="*/ 1216441 w 3531775"/>
              <a:gd name="connsiteY4445" fmla="*/ 1544463 h 2810796"/>
              <a:gd name="connsiteX4446" fmla="*/ 1216917 w 3531775"/>
              <a:gd name="connsiteY4446" fmla="*/ 1574752 h 2810796"/>
              <a:gd name="connsiteX4447" fmla="*/ 1221965 w 3531775"/>
              <a:gd name="connsiteY4447" fmla="*/ 1566561 h 2810796"/>
              <a:gd name="connsiteX4448" fmla="*/ 1223204 w 3531775"/>
              <a:gd name="connsiteY4448" fmla="*/ 1736201 h 2810796"/>
              <a:gd name="connsiteX4449" fmla="*/ 1226252 w 3531775"/>
              <a:gd name="connsiteY4449" fmla="*/ 1730200 h 2810796"/>
              <a:gd name="connsiteX4450" fmla="*/ 1227680 w 3531775"/>
              <a:gd name="connsiteY4450" fmla="*/ 1733725 h 2810796"/>
              <a:gd name="connsiteX4451" fmla="*/ 1228823 w 3531775"/>
              <a:gd name="connsiteY4451" fmla="*/ 1738201 h 2810796"/>
              <a:gd name="connsiteX4452" fmla="*/ 1231776 w 3531775"/>
              <a:gd name="connsiteY4452" fmla="*/ 1735820 h 2810796"/>
              <a:gd name="connsiteX4453" fmla="*/ 1230347 w 3531775"/>
              <a:gd name="connsiteY4453" fmla="*/ 1742202 h 2810796"/>
              <a:gd name="connsiteX4454" fmla="*/ 1233014 w 3531775"/>
              <a:gd name="connsiteY4454" fmla="*/ 1722866 h 2810796"/>
              <a:gd name="connsiteX4455" fmla="*/ 1216060 w 3531775"/>
              <a:gd name="connsiteY4455" fmla="*/ 1735820 h 2810796"/>
              <a:gd name="connsiteX4456" fmla="*/ 1223204 w 3531775"/>
              <a:gd name="connsiteY4456" fmla="*/ 1736201 h 2810796"/>
              <a:gd name="connsiteX4457" fmla="*/ 1183103 w 3531775"/>
              <a:gd name="connsiteY4457" fmla="*/ 1968706 h 2810796"/>
              <a:gd name="connsiteX4458" fmla="*/ 1188723 w 3531775"/>
              <a:gd name="connsiteY4458" fmla="*/ 1957276 h 2810796"/>
              <a:gd name="connsiteX4459" fmla="*/ 1189199 w 3531775"/>
              <a:gd name="connsiteY4459" fmla="*/ 1963277 h 2810796"/>
              <a:gd name="connsiteX4460" fmla="*/ 1190914 w 3531775"/>
              <a:gd name="connsiteY4460" fmla="*/ 1968325 h 2810796"/>
              <a:gd name="connsiteX4461" fmla="*/ 1193105 w 3531775"/>
              <a:gd name="connsiteY4461" fmla="*/ 1972612 h 2810796"/>
              <a:gd name="connsiteX4462" fmla="*/ 1196438 w 3531775"/>
              <a:gd name="connsiteY4462" fmla="*/ 1977565 h 2810796"/>
              <a:gd name="connsiteX4463" fmla="*/ 1201201 w 3531775"/>
              <a:gd name="connsiteY4463" fmla="*/ 1965563 h 2810796"/>
              <a:gd name="connsiteX4464" fmla="*/ 1172816 w 3531775"/>
              <a:gd name="connsiteY4464" fmla="*/ 1971945 h 2810796"/>
              <a:gd name="connsiteX4465" fmla="*/ 1183103 w 3531775"/>
              <a:gd name="connsiteY4465" fmla="*/ 1968706 h 2810796"/>
              <a:gd name="connsiteX4466" fmla="*/ 1195391 w 3531775"/>
              <a:gd name="connsiteY4466" fmla="*/ 1934130 h 2810796"/>
              <a:gd name="connsiteX4467" fmla="*/ 1200058 w 3531775"/>
              <a:gd name="connsiteY4467" fmla="*/ 1928892 h 2810796"/>
              <a:gd name="connsiteX4468" fmla="*/ 1207297 w 3531775"/>
              <a:gd name="connsiteY4468" fmla="*/ 1927558 h 2810796"/>
              <a:gd name="connsiteX4469" fmla="*/ 1212536 w 3531775"/>
              <a:gd name="connsiteY4469" fmla="*/ 1913557 h 2810796"/>
              <a:gd name="connsiteX4470" fmla="*/ 1213964 w 3531775"/>
              <a:gd name="connsiteY4470" fmla="*/ 1919843 h 2810796"/>
              <a:gd name="connsiteX4471" fmla="*/ 1216822 w 3531775"/>
              <a:gd name="connsiteY4471" fmla="*/ 1924701 h 2810796"/>
              <a:gd name="connsiteX4472" fmla="*/ 1221204 w 3531775"/>
              <a:gd name="connsiteY4472" fmla="*/ 1918509 h 2810796"/>
              <a:gd name="connsiteX4473" fmla="*/ 1220156 w 3531775"/>
              <a:gd name="connsiteY4473" fmla="*/ 1928606 h 2810796"/>
              <a:gd name="connsiteX4474" fmla="*/ 1225013 w 3531775"/>
              <a:gd name="connsiteY4474" fmla="*/ 1932702 h 2810796"/>
              <a:gd name="connsiteX4475" fmla="*/ 1195391 w 3531775"/>
              <a:gd name="connsiteY4475" fmla="*/ 1934130 h 2810796"/>
              <a:gd name="connsiteX4476" fmla="*/ 1208154 w 3531775"/>
              <a:gd name="connsiteY4476" fmla="*/ 1875266 h 2810796"/>
              <a:gd name="connsiteX4477" fmla="*/ 1211678 w 3531775"/>
              <a:gd name="connsiteY4477" fmla="*/ 1870313 h 2810796"/>
              <a:gd name="connsiteX4478" fmla="*/ 1217774 w 3531775"/>
              <a:gd name="connsiteY4478" fmla="*/ 1867837 h 2810796"/>
              <a:gd name="connsiteX4479" fmla="*/ 1219870 w 3531775"/>
              <a:gd name="connsiteY4479" fmla="*/ 1858312 h 2810796"/>
              <a:gd name="connsiteX4480" fmla="*/ 1222823 w 3531775"/>
              <a:gd name="connsiteY4480" fmla="*/ 1860407 h 2810796"/>
              <a:gd name="connsiteX4481" fmla="*/ 1225775 w 3531775"/>
              <a:gd name="connsiteY4481" fmla="*/ 1863741 h 2810796"/>
              <a:gd name="connsiteX4482" fmla="*/ 1229014 w 3531775"/>
              <a:gd name="connsiteY4482" fmla="*/ 1857930 h 2810796"/>
              <a:gd name="connsiteX4483" fmla="*/ 1229014 w 3531775"/>
              <a:gd name="connsiteY4483" fmla="*/ 1866217 h 2810796"/>
              <a:gd name="connsiteX4484" fmla="*/ 1233586 w 3531775"/>
              <a:gd name="connsiteY4484" fmla="*/ 1868503 h 2810796"/>
              <a:gd name="connsiteX4485" fmla="*/ 1208154 w 3531775"/>
              <a:gd name="connsiteY4485" fmla="*/ 1875266 h 2810796"/>
              <a:gd name="connsiteX4486" fmla="*/ 1222918 w 3531775"/>
              <a:gd name="connsiteY4486" fmla="*/ 1811639 h 2810796"/>
              <a:gd name="connsiteX4487" fmla="*/ 1232443 w 3531775"/>
              <a:gd name="connsiteY4487" fmla="*/ 1807924 h 2810796"/>
              <a:gd name="connsiteX4488" fmla="*/ 1236824 w 3531775"/>
              <a:gd name="connsiteY4488" fmla="*/ 1796685 h 2810796"/>
              <a:gd name="connsiteX4489" fmla="*/ 1237872 w 3531775"/>
              <a:gd name="connsiteY4489" fmla="*/ 1802304 h 2810796"/>
              <a:gd name="connsiteX4490" fmla="*/ 1239968 w 3531775"/>
              <a:gd name="connsiteY4490" fmla="*/ 1806972 h 2810796"/>
              <a:gd name="connsiteX4491" fmla="*/ 1243587 w 3531775"/>
              <a:gd name="connsiteY4491" fmla="*/ 1802209 h 2810796"/>
              <a:gd name="connsiteX4492" fmla="*/ 1242539 w 3531775"/>
              <a:gd name="connsiteY4492" fmla="*/ 1810782 h 2810796"/>
              <a:gd name="connsiteX4493" fmla="*/ 1246254 w 3531775"/>
              <a:gd name="connsiteY4493" fmla="*/ 1815163 h 2810796"/>
              <a:gd name="connsiteX4494" fmla="*/ 1222918 w 3531775"/>
              <a:gd name="connsiteY4494" fmla="*/ 1811639 h 2810796"/>
              <a:gd name="connsiteX4495" fmla="*/ 1252350 w 3531775"/>
              <a:gd name="connsiteY4495" fmla="*/ 1754108 h 2810796"/>
              <a:gd name="connsiteX4496" fmla="*/ 1255874 w 3531775"/>
              <a:gd name="connsiteY4496" fmla="*/ 1756870 h 2810796"/>
              <a:gd name="connsiteX4497" fmla="*/ 1259399 w 3531775"/>
              <a:gd name="connsiteY4497" fmla="*/ 1761061 h 2810796"/>
              <a:gd name="connsiteX4498" fmla="*/ 1262542 w 3531775"/>
              <a:gd name="connsiteY4498" fmla="*/ 1754394 h 2810796"/>
              <a:gd name="connsiteX4499" fmla="*/ 1263209 w 3531775"/>
              <a:gd name="connsiteY4499" fmla="*/ 1764300 h 2810796"/>
              <a:gd name="connsiteX4500" fmla="*/ 1268447 w 3531775"/>
              <a:gd name="connsiteY4500" fmla="*/ 1767538 h 2810796"/>
              <a:gd name="connsiteX4501" fmla="*/ 1238634 w 3531775"/>
              <a:gd name="connsiteY4501" fmla="*/ 1760299 h 2810796"/>
              <a:gd name="connsiteX4502" fmla="*/ 1240254 w 3531775"/>
              <a:gd name="connsiteY4502" fmla="*/ 1772967 h 2810796"/>
              <a:gd name="connsiteX4503" fmla="*/ 1250731 w 3531775"/>
              <a:gd name="connsiteY4503" fmla="*/ 1765157 h 2810796"/>
              <a:gd name="connsiteX4504" fmla="*/ 1252350 w 3531775"/>
              <a:gd name="connsiteY4504" fmla="*/ 1754108 h 2810796"/>
              <a:gd name="connsiteX4505" fmla="*/ 1248445 w 3531775"/>
              <a:gd name="connsiteY4505" fmla="*/ 1644094 h 2810796"/>
              <a:gd name="connsiteX4506" fmla="*/ 1251302 w 3531775"/>
              <a:gd name="connsiteY4506" fmla="*/ 1647904 h 2810796"/>
              <a:gd name="connsiteX4507" fmla="*/ 1254065 w 3531775"/>
              <a:gd name="connsiteY4507" fmla="*/ 1652953 h 2810796"/>
              <a:gd name="connsiteX4508" fmla="*/ 1256827 w 3531775"/>
              <a:gd name="connsiteY4508" fmla="*/ 1649047 h 2810796"/>
              <a:gd name="connsiteX4509" fmla="*/ 1257113 w 3531775"/>
              <a:gd name="connsiteY4509" fmla="*/ 1657429 h 2810796"/>
              <a:gd name="connsiteX4510" fmla="*/ 1261208 w 3531775"/>
              <a:gd name="connsiteY4510" fmla="*/ 1662668 h 2810796"/>
              <a:gd name="connsiteX4511" fmla="*/ 1236920 w 3531775"/>
              <a:gd name="connsiteY4511" fmla="*/ 1643142 h 2810796"/>
              <a:gd name="connsiteX4512" fmla="*/ 1241301 w 3531775"/>
              <a:gd name="connsiteY4512" fmla="*/ 1651143 h 2810796"/>
              <a:gd name="connsiteX4513" fmla="*/ 1243587 w 3531775"/>
              <a:gd name="connsiteY4513" fmla="*/ 1646380 h 2810796"/>
              <a:gd name="connsiteX4514" fmla="*/ 1246826 w 3531775"/>
              <a:gd name="connsiteY4514" fmla="*/ 1652286 h 2810796"/>
              <a:gd name="connsiteX4515" fmla="*/ 1248445 w 3531775"/>
              <a:gd name="connsiteY4515" fmla="*/ 1644094 h 2810796"/>
              <a:gd name="connsiteX4516" fmla="*/ 1262733 w 3531775"/>
              <a:gd name="connsiteY4516" fmla="*/ 1706292 h 2810796"/>
              <a:gd name="connsiteX4517" fmla="*/ 1241682 w 3531775"/>
              <a:gd name="connsiteY4517" fmla="*/ 1699339 h 2810796"/>
              <a:gd name="connsiteX4518" fmla="*/ 1242063 w 3531775"/>
              <a:gd name="connsiteY4518" fmla="*/ 1713055 h 2810796"/>
              <a:gd name="connsiteX4519" fmla="*/ 1248635 w 3531775"/>
              <a:gd name="connsiteY4519" fmla="*/ 1715437 h 2810796"/>
              <a:gd name="connsiteX4520" fmla="*/ 1251874 w 3531775"/>
              <a:gd name="connsiteY4520" fmla="*/ 1705816 h 2810796"/>
              <a:gd name="connsiteX4521" fmla="*/ 1252636 w 3531775"/>
              <a:gd name="connsiteY4521" fmla="*/ 1711817 h 2810796"/>
              <a:gd name="connsiteX4522" fmla="*/ 1254255 w 3531775"/>
              <a:gd name="connsiteY4522" fmla="*/ 1717437 h 2810796"/>
              <a:gd name="connsiteX4523" fmla="*/ 1257779 w 3531775"/>
              <a:gd name="connsiteY4523" fmla="*/ 1714103 h 2810796"/>
              <a:gd name="connsiteX4524" fmla="*/ 1256255 w 3531775"/>
              <a:gd name="connsiteY4524" fmla="*/ 1722485 h 2810796"/>
              <a:gd name="connsiteX4525" fmla="*/ 1259399 w 3531775"/>
              <a:gd name="connsiteY4525" fmla="*/ 1728581 h 2810796"/>
              <a:gd name="connsiteX4526" fmla="*/ 1262733 w 3531775"/>
              <a:gd name="connsiteY4526" fmla="*/ 1706292 h 2810796"/>
              <a:gd name="connsiteX4527" fmla="*/ 1220918 w 3531775"/>
              <a:gd name="connsiteY4527" fmla="*/ 1684480 h 2810796"/>
              <a:gd name="connsiteX4528" fmla="*/ 1224442 w 3531775"/>
              <a:gd name="connsiteY4528" fmla="*/ 1692672 h 2810796"/>
              <a:gd name="connsiteX4529" fmla="*/ 1231109 w 3531775"/>
              <a:gd name="connsiteY4529" fmla="*/ 1685147 h 2810796"/>
              <a:gd name="connsiteX4530" fmla="*/ 1230633 w 3531775"/>
              <a:gd name="connsiteY4530" fmla="*/ 1674860 h 2810796"/>
              <a:gd name="connsiteX4531" fmla="*/ 1233395 w 3531775"/>
              <a:gd name="connsiteY4531" fmla="*/ 1677527 h 2810796"/>
              <a:gd name="connsiteX4532" fmla="*/ 1237110 w 3531775"/>
              <a:gd name="connsiteY4532" fmla="*/ 1680289 h 2810796"/>
              <a:gd name="connsiteX4533" fmla="*/ 1238253 w 3531775"/>
              <a:gd name="connsiteY4533" fmla="*/ 1674955 h 2810796"/>
              <a:gd name="connsiteX4534" fmla="*/ 1240539 w 3531775"/>
              <a:gd name="connsiteY4534" fmla="*/ 1681623 h 2810796"/>
              <a:gd name="connsiteX4535" fmla="*/ 1245111 w 3531775"/>
              <a:gd name="connsiteY4535" fmla="*/ 1682861 h 2810796"/>
              <a:gd name="connsiteX4536" fmla="*/ 1220918 w 3531775"/>
              <a:gd name="connsiteY4536" fmla="*/ 1684480 h 2810796"/>
              <a:gd name="connsiteX4537" fmla="*/ 1233491 w 3531775"/>
              <a:gd name="connsiteY4537" fmla="*/ 1599517 h 2810796"/>
              <a:gd name="connsiteX4538" fmla="*/ 1233872 w 3531775"/>
              <a:gd name="connsiteY4538" fmla="*/ 1589992 h 2810796"/>
              <a:gd name="connsiteX4539" fmla="*/ 1236348 w 3531775"/>
              <a:gd name="connsiteY4539" fmla="*/ 1595612 h 2810796"/>
              <a:gd name="connsiteX4540" fmla="*/ 1239587 w 3531775"/>
              <a:gd name="connsiteY4540" fmla="*/ 1600660 h 2810796"/>
              <a:gd name="connsiteX4541" fmla="*/ 1242158 w 3531775"/>
              <a:gd name="connsiteY4541" fmla="*/ 1597136 h 2810796"/>
              <a:gd name="connsiteX4542" fmla="*/ 1243016 w 3531775"/>
              <a:gd name="connsiteY4542" fmla="*/ 1605137 h 2810796"/>
              <a:gd name="connsiteX4543" fmla="*/ 1237777 w 3531775"/>
              <a:gd name="connsiteY4543" fmla="*/ 1581420 h 2810796"/>
              <a:gd name="connsiteX4544" fmla="*/ 1223585 w 3531775"/>
              <a:gd name="connsiteY4544" fmla="*/ 1600851 h 2810796"/>
              <a:gd name="connsiteX4545" fmla="*/ 1232252 w 3531775"/>
              <a:gd name="connsiteY4545" fmla="*/ 1599612 h 2810796"/>
              <a:gd name="connsiteX4546" fmla="*/ 1233491 w 3531775"/>
              <a:gd name="connsiteY4546" fmla="*/ 1599517 h 2810796"/>
              <a:gd name="connsiteX4547" fmla="*/ 1228919 w 3531775"/>
              <a:gd name="connsiteY4547" fmla="*/ 1491694 h 2810796"/>
              <a:gd name="connsiteX4548" fmla="*/ 1215965 w 3531775"/>
              <a:gd name="connsiteY4548" fmla="*/ 1504172 h 2810796"/>
              <a:gd name="connsiteX4549" fmla="*/ 1217774 w 3531775"/>
              <a:gd name="connsiteY4549" fmla="*/ 1496362 h 2810796"/>
              <a:gd name="connsiteX4550" fmla="*/ 1213107 w 3531775"/>
              <a:gd name="connsiteY4550" fmla="*/ 1489789 h 2810796"/>
              <a:gd name="connsiteX4551" fmla="*/ 1216441 w 3531775"/>
              <a:gd name="connsiteY4551" fmla="*/ 1489980 h 2810796"/>
              <a:gd name="connsiteX4552" fmla="*/ 1220441 w 3531775"/>
              <a:gd name="connsiteY4552" fmla="*/ 1491028 h 2810796"/>
              <a:gd name="connsiteX4553" fmla="*/ 1218822 w 3531775"/>
              <a:gd name="connsiteY4553" fmla="*/ 1486265 h 2810796"/>
              <a:gd name="connsiteX4554" fmla="*/ 1224156 w 3531775"/>
              <a:gd name="connsiteY4554" fmla="*/ 1491504 h 2810796"/>
              <a:gd name="connsiteX4555" fmla="*/ 1228919 w 3531775"/>
              <a:gd name="connsiteY4555" fmla="*/ 1491694 h 2810796"/>
              <a:gd name="connsiteX4556" fmla="*/ 1248921 w 3531775"/>
              <a:gd name="connsiteY4556" fmla="*/ 1534366 h 2810796"/>
              <a:gd name="connsiteX4557" fmla="*/ 1229490 w 3531775"/>
              <a:gd name="connsiteY4557" fmla="*/ 1538653 h 2810796"/>
              <a:gd name="connsiteX4558" fmla="*/ 1230919 w 3531775"/>
              <a:gd name="connsiteY4558" fmla="*/ 1530937 h 2810796"/>
              <a:gd name="connsiteX4559" fmla="*/ 1235300 w 3531775"/>
              <a:gd name="connsiteY4559" fmla="*/ 1534747 h 2810796"/>
              <a:gd name="connsiteX4560" fmla="*/ 1233586 w 3531775"/>
              <a:gd name="connsiteY4560" fmla="*/ 1525889 h 2810796"/>
              <a:gd name="connsiteX4561" fmla="*/ 1237015 w 3531775"/>
              <a:gd name="connsiteY4561" fmla="*/ 1529890 h 2810796"/>
              <a:gd name="connsiteX4562" fmla="*/ 1240825 w 3531775"/>
              <a:gd name="connsiteY4562" fmla="*/ 1533128 h 2810796"/>
              <a:gd name="connsiteX4563" fmla="*/ 1241587 w 3531775"/>
              <a:gd name="connsiteY4563" fmla="*/ 1529223 h 2810796"/>
              <a:gd name="connsiteX4564" fmla="*/ 1244635 w 3531775"/>
              <a:gd name="connsiteY4564" fmla="*/ 1535795 h 2810796"/>
              <a:gd name="connsiteX4565" fmla="*/ 1248921 w 3531775"/>
              <a:gd name="connsiteY4565" fmla="*/ 1534366 h 2810796"/>
              <a:gd name="connsiteX4566" fmla="*/ 1272829 w 3531775"/>
              <a:gd name="connsiteY4566" fmla="*/ 1573514 h 2810796"/>
              <a:gd name="connsiteX4567" fmla="*/ 1254731 w 3531775"/>
              <a:gd name="connsiteY4567" fmla="*/ 1590278 h 2810796"/>
              <a:gd name="connsiteX4568" fmla="*/ 1259780 w 3531775"/>
              <a:gd name="connsiteY4568" fmla="*/ 1582277 h 2810796"/>
              <a:gd name="connsiteX4569" fmla="*/ 1261685 w 3531775"/>
              <a:gd name="connsiteY4569" fmla="*/ 1582849 h 2810796"/>
              <a:gd name="connsiteX4570" fmla="*/ 1258732 w 3531775"/>
              <a:gd name="connsiteY4570" fmla="*/ 1572371 h 2810796"/>
              <a:gd name="connsiteX4571" fmla="*/ 1262447 w 3531775"/>
              <a:gd name="connsiteY4571" fmla="*/ 1576848 h 2810796"/>
              <a:gd name="connsiteX4572" fmla="*/ 1266447 w 3531775"/>
              <a:gd name="connsiteY4572" fmla="*/ 1580182 h 2810796"/>
              <a:gd name="connsiteX4573" fmla="*/ 1267114 w 3531775"/>
              <a:gd name="connsiteY4573" fmla="*/ 1574752 h 2810796"/>
              <a:gd name="connsiteX4574" fmla="*/ 1270448 w 3531775"/>
              <a:gd name="connsiteY4574" fmla="*/ 1582753 h 2810796"/>
              <a:gd name="connsiteX4575" fmla="*/ 1275591 w 3531775"/>
              <a:gd name="connsiteY4575" fmla="*/ 1585516 h 2810796"/>
              <a:gd name="connsiteX4576" fmla="*/ 1272829 w 3531775"/>
              <a:gd name="connsiteY4576" fmla="*/ 1573514 h 2810796"/>
              <a:gd name="connsiteX4577" fmla="*/ 1283497 w 3531775"/>
              <a:gd name="connsiteY4577" fmla="*/ 1613233 h 2810796"/>
              <a:gd name="connsiteX4578" fmla="*/ 1270448 w 3531775"/>
              <a:gd name="connsiteY4578" fmla="*/ 1634855 h 2810796"/>
              <a:gd name="connsiteX4579" fmla="*/ 1271305 w 3531775"/>
              <a:gd name="connsiteY4579" fmla="*/ 1630188 h 2810796"/>
              <a:gd name="connsiteX4580" fmla="*/ 1274829 w 3531775"/>
              <a:gd name="connsiteY4580" fmla="*/ 1626759 h 2810796"/>
              <a:gd name="connsiteX4581" fmla="*/ 1275496 w 3531775"/>
              <a:gd name="connsiteY4581" fmla="*/ 1625520 h 2810796"/>
              <a:gd name="connsiteX4582" fmla="*/ 1272734 w 3531775"/>
              <a:gd name="connsiteY4582" fmla="*/ 1616662 h 2810796"/>
              <a:gd name="connsiteX4583" fmla="*/ 1275782 w 3531775"/>
              <a:gd name="connsiteY4583" fmla="*/ 1619710 h 2810796"/>
              <a:gd name="connsiteX4584" fmla="*/ 1279020 w 3531775"/>
              <a:gd name="connsiteY4584" fmla="*/ 1621520 h 2810796"/>
              <a:gd name="connsiteX4585" fmla="*/ 1282163 w 3531775"/>
              <a:gd name="connsiteY4585" fmla="*/ 1622568 h 2810796"/>
              <a:gd name="connsiteX4586" fmla="*/ 1286259 w 3531775"/>
              <a:gd name="connsiteY4586" fmla="*/ 1623425 h 2810796"/>
              <a:gd name="connsiteX4587" fmla="*/ 1283497 w 3531775"/>
              <a:gd name="connsiteY4587" fmla="*/ 1613233 h 2810796"/>
              <a:gd name="connsiteX4588" fmla="*/ 1289117 w 3531775"/>
              <a:gd name="connsiteY4588" fmla="*/ 1675432 h 2810796"/>
              <a:gd name="connsiteX4589" fmla="*/ 1267304 w 3531775"/>
              <a:gd name="connsiteY4589" fmla="*/ 1690195 h 2810796"/>
              <a:gd name="connsiteX4590" fmla="*/ 1274829 w 3531775"/>
              <a:gd name="connsiteY4590" fmla="*/ 1684385 h 2810796"/>
              <a:gd name="connsiteX4591" fmla="*/ 1275782 w 3531775"/>
              <a:gd name="connsiteY4591" fmla="*/ 1672765 h 2810796"/>
              <a:gd name="connsiteX4592" fmla="*/ 1278258 w 3531775"/>
              <a:gd name="connsiteY4592" fmla="*/ 1677717 h 2810796"/>
              <a:gd name="connsiteX4593" fmla="*/ 1281306 w 3531775"/>
              <a:gd name="connsiteY4593" fmla="*/ 1681432 h 2810796"/>
              <a:gd name="connsiteX4594" fmla="*/ 1283306 w 3531775"/>
              <a:gd name="connsiteY4594" fmla="*/ 1676003 h 2810796"/>
              <a:gd name="connsiteX4595" fmla="*/ 1284545 w 3531775"/>
              <a:gd name="connsiteY4595" fmla="*/ 1684385 h 2810796"/>
              <a:gd name="connsiteX4596" fmla="*/ 1288926 w 3531775"/>
              <a:gd name="connsiteY4596" fmla="*/ 1687719 h 2810796"/>
              <a:gd name="connsiteX4597" fmla="*/ 1289117 w 3531775"/>
              <a:gd name="connsiteY4597" fmla="*/ 1675432 h 2810796"/>
              <a:gd name="connsiteX4598" fmla="*/ 1285878 w 3531775"/>
              <a:gd name="connsiteY4598" fmla="*/ 1728867 h 2810796"/>
              <a:gd name="connsiteX4599" fmla="*/ 1287116 w 3531775"/>
              <a:gd name="connsiteY4599" fmla="*/ 1733820 h 2810796"/>
              <a:gd name="connsiteX4600" fmla="*/ 1290164 w 3531775"/>
              <a:gd name="connsiteY4600" fmla="*/ 1730962 h 2810796"/>
              <a:gd name="connsiteX4601" fmla="*/ 1288640 w 3531775"/>
              <a:gd name="connsiteY4601" fmla="*/ 1738201 h 2810796"/>
              <a:gd name="connsiteX4602" fmla="*/ 1294546 w 3531775"/>
              <a:gd name="connsiteY4602" fmla="*/ 1734391 h 2810796"/>
              <a:gd name="connsiteX4603" fmla="*/ 1274353 w 3531775"/>
              <a:gd name="connsiteY4603" fmla="*/ 1731534 h 2810796"/>
              <a:gd name="connsiteX4604" fmla="*/ 1277401 w 3531775"/>
              <a:gd name="connsiteY4604" fmla="*/ 1729629 h 2810796"/>
              <a:gd name="connsiteX4605" fmla="*/ 1281592 w 3531775"/>
              <a:gd name="connsiteY4605" fmla="*/ 1731724 h 2810796"/>
              <a:gd name="connsiteX4606" fmla="*/ 1284449 w 3531775"/>
              <a:gd name="connsiteY4606" fmla="*/ 1724866 h 2810796"/>
              <a:gd name="connsiteX4607" fmla="*/ 1285878 w 3531775"/>
              <a:gd name="connsiteY4607" fmla="*/ 1728867 h 2810796"/>
              <a:gd name="connsiteX4608" fmla="*/ 1265780 w 3531775"/>
              <a:gd name="connsiteY4608" fmla="*/ 1799542 h 2810796"/>
              <a:gd name="connsiteX4609" fmla="*/ 1270448 w 3531775"/>
              <a:gd name="connsiteY4609" fmla="*/ 1799352 h 2810796"/>
              <a:gd name="connsiteX4610" fmla="*/ 1272829 w 3531775"/>
              <a:gd name="connsiteY4610" fmla="*/ 1791637 h 2810796"/>
              <a:gd name="connsiteX4611" fmla="*/ 1274734 w 3531775"/>
              <a:gd name="connsiteY4611" fmla="*/ 1794494 h 2810796"/>
              <a:gd name="connsiteX4612" fmla="*/ 1276544 w 3531775"/>
              <a:gd name="connsiteY4612" fmla="*/ 1798399 h 2810796"/>
              <a:gd name="connsiteX4613" fmla="*/ 1278639 w 3531775"/>
              <a:gd name="connsiteY4613" fmla="*/ 1801638 h 2810796"/>
              <a:gd name="connsiteX4614" fmla="*/ 1281592 w 3531775"/>
              <a:gd name="connsiteY4614" fmla="*/ 1805353 h 2810796"/>
              <a:gd name="connsiteX4615" fmla="*/ 1284354 w 3531775"/>
              <a:gd name="connsiteY4615" fmla="*/ 1795161 h 2810796"/>
              <a:gd name="connsiteX4616" fmla="*/ 1263018 w 3531775"/>
              <a:gd name="connsiteY4616" fmla="*/ 1793161 h 2810796"/>
              <a:gd name="connsiteX4617" fmla="*/ 1265780 w 3531775"/>
              <a:gd name="connsiteY4617" fmla="*/ 1799542 h 2810796"/>
              <a:gd name="connsiteX4618" fmla="*/ 1260542 w 3531775"/>
              <a:gd name="connsiteY4618" fmla="*/ 1826879 h 2810796"/>
              <a:gd name="connsiteX4619" fmla="*/ 1244540 w 3531775"/>
              <a:gd name="connsiteY4619" fmla="*/ 1837357 h 2810796"/>
              <a:gd name="connsiteX4620" fmla="*/ 1248445 w 3531775"/>
              <a:gd name="connsiteY4620" fmla="*/ 1840119 h 2810796"/>
              <a:gd name="connsiteX4621" fmla="*/ 1249588 w 3531775"/>
              <a:gd name="connsiteY4621" fmla="*/ 1840404 h 2810796"/>
              <a:gd name="connsiteX4622" fmla="*/ 1253874 w 3531775"/>
              <a:gd name="connsiteY4622" fmla="*/ 1832689 h 2810796"/>
              <a:gd name="connsiteX4623" fmla="*/ 1253398 w 3531775"/>
              <a:gd name="connsiteY4623" fmla="*/ 1838023 h 2810796"/>
              <a:gd name="connsiteX4624" fmla="*/ 1253874 w 3531775"/>
              <a:gd name="connsiteY4624" fmla="*/ 1843071 h 2810796"/>
              <a:gd name="connsiteX4625" fmla="*/ 1257303 w 3531775"/>
              <a:gd name="connsiteY4625" fmla="*/ 1840881 h 2810796"/>
              <a:gd name="connsiteX4626" fmla="*/ 1254636 w 3531775"/>
              <a:gd name="connsiteY4626" fmla="*/ 1847643 h 2810796"/>
              <a:gd name="connsiteX4627" fmla="*/ 1260542 w 3531775"/>
              <a:gd name="connsiteY4627" fmla="*/ 1826879 h 2810796"/>
              <a:gd name="connsiteX4628" fmla="*/ 1242825 w 3531775"/>
              <a:gd name="connsiteY4628" fmla="*/ 1888029 h 2810796"/>
              <a:gd name="connsiteX4629" fmla="*/ 1248350 w 3531775"/>
              <a:gd name="connsiteY4629" fmla="*/ 1879457 h 2810796"/>
              <a:gd name="connsiteX4630" fmla="*/ 1248540 w 3531775"/>
              <a:gd name="connsiteY4630" fmla="*/ 1885362 h 2810796"/>
              <a:gd name="connsiteX4631" fmla="*/ 1249874 w 3531775"/>
              <a:gd name="connsiteY4631" fmla="*/ 1890506 h 2810796"/>
              <a:gd name="connsiteX4632" fmla="*/ 1251683 w 3531775"/>
              <a:gd name="connsiteY4632" fmla="*/ 1894983 h 2810796"/>
              <a:gd name="connsiteX4633" fmla="*/ 1255874 w 3531775"/>
              <a:gd name="connsiteY4633" fmla="*/ 1870218 h 2810796"/>
              <a:gd name="connsiteX4634" fmla="*/ 1233586 w 3531775"/>
              <a:gd name="connsiteY4634" fmla="*/ 1891458 h 2810796"/>
              <a:gd name="connsiteX4635" fmla="*/ 1242825 w 3531775"/>
              <a:gd name="connsiteY4635" fmla="*/ 1888029 h 2810796"/>
              <a:gd name="connsiteX4636" fmla="*/ 1217774 w 3531775"/>
              <a:gd name="connsiteY4636" fmla="*/ 1962420 h 2810796"/>
              <a:gd name="connsiteX4637" fmla="*/ 1222537 w 3531775"/>
              <a:gd name="connsiteY4637" fmla="*/ 1962801 h 2810796"/>
              <a:gd name="connsiteX4638" fmla="*/ 1223775 w 3531775"/>
              <a:gd name="connsiteY4638" fmla="*/ 1962515 h 2810796"/>
              <a:gd name="connsiteX4639" fmla="*/ 1227014 w 3531775"/>
              <a:gd name="connsiteY4639" fmla="*/ 1953657 h 2810796"/>
              <a:gd name="connsiteX4640" fmla="*/ 1227395 w 3531775"/>
              <a:gd name="connsiteY4640" fmla="*/ 1958515 h 2810796"/>
              <a:gd name="connsiteX4641" fmla="*/ 1228823 w 3531775"/>
              <a:gd name="connsiteY4641" fmla="*/ 1962610 h 2810796"/>
              <a:gd name="connsiteX4642" fmla="*/ 1230633 w 3531775"/>
              <a:gd name="connsiteY4642" fmla="*/ 1966039 h 2810796"/>
              <a:gd name="connsiteX4643" fmla="*/ 1233300 w 3531775"/>
              <a:gd name="connsiteY4643" fmla="*/ 1970040 h 2810796"/>
              <a:gd name="connsiteX4644" fmla="*/ 1237110 w 3531775"/>
              <a:gd name="connsiteY4644" fmla="*/ 1960324 h 2810796"/>
              <a:gd name="connsiteX4645" fmla="*/ 1215584 w 3531775"/>
              <a:gd name="connsiteY4645" fmla="*/ 1955657 h 2810796"/>
              <a:gd name="connsiteX4646" fmla="*/ 1217774 w 3531775"/>
              <a:gd name="connsiteY4646" fmla="*/ 1962420 h 2810796"/>
              <a:gd name="connsiteX4647" fmla="*/ 1205868 w 3531775"/>
              <a:gd name="connsiteY4647" fmla="*/ 2009092 h 2810796"/>
              <a:gd name="connsiteX4648" fmla="*/ 1209488 w 3531775"/>
              <a:gd name="connsiteY4648" fmla="*/ 2006997 h 2810796"/>
              <a:gd name="connsiteX4649" fmla="*/ 1206535 w 3531775"/>
              <a:gd name="connsiteY4649" fmla="*/ 2013664 h 2810796"/>
              <a:gd name="connsiteX4650" fmla="*/ 1207868 w 3531775"/>
              <a:gd name="connsiteY4650" fmla="*/ 2019379 h 2810796"/>
              <a:gd name="connsiteX4651" fmla="*/ 1213583 w 3531775"/>
              <a:gd name="connsiteY4651" fmla="*/ 1993090 h 2810796"/>
              <a:gd name="connsiteX4652" fmla="*/ 1193105 w 3531775"/>
              <a:gd name="connsiteY4652" fmla="*/ 2004044 h 2810796"/>
              <a:gd name="connsiteX4653" fmla="*/ 1200439 w 3531775"/>
              <a:gd name="connsiteY4653" fmla="*/ 2005854 h 2810796"/>
              <a:gd name="connsiteX4654" fmla="*/ 1201582 w 3531775"/>
              <a:gd name="connsiteY4654" fmla="*/ 2006235 h 2810796"/>
              <a:gd name="connsiteX4655" fmla="*/ 1206344 w 3531775"/>
              <a:gd name="connsiteY4655" fmla="*/ 1998615 h 2810796"/>
              <a:gd name="connsiteX4656" fmla="*/ 1205582 w 3531775"/>
              <a:gd name="connsiteY4656" fmla="*/ 2004044 h 2810796"/>
              <a:gd name="connsiteX4657" fmla="*/ 1205868 w 3531775"/>
              <a:gd name="connsiteY4657" fmla="*/ 2009092 h 2810796"/>
              <a:gd name="connsiteX4658" fmla="*/ 1194057 w 3531775"/>
              <a:gd name="connsiteY4658" fmla="*/ 2071862 h 2810796"/>
              <a:gd name="connsiteX4659" fmla="*/ 1197105 w 3531775"/>
              <a:gd name="connsiteY4659" fmla="*/ 2077005 h 2810796"/>
              <a:gd name="connsiteX4660" fmla="*/ 1201582 w 3531775"/>
              <a:gd name="connsiteY4660" fmla="*/ 2065957 h 2810796"/>
              <a:gd name="connsiteX4661" fmla="*/ 1183961 w 3531775"/>
              <a:gd name="connsiteY4661" fmla="*/ 2047478 h 2810796"/>
              <a:gd name="connsiteX4662" fmla="*/ 1179198 w 3531775"/>
              <a:gd name="connsiteY4662" fmla="*/ 2065861 h 2810796"/>
              <a:gd name="connsiteX4663" fmla="*/ 1184723 w 3531775"/>
              <a:gd name="connsiteY4663" fmla="*/ 2065195 h 2810796"/>
              <a:gd name="connsiteX4664" fmla="*/ 1190057 w 3531775"/>
              <a:gd name="connsiteY4664" fmla="*/ 2056432 h 2810796"/>
              <a:gd name="connsiteX4665" fmla="*/ 1190438 w 3531775"/>
              <a:gd name="connsiteY4665" fmla="*/ 2062337 h 2810796"/>
              <a:gd name="connsiteX4666" fmla="*/ 1191962 w 3531775"/>
              <a:gd name="connsiteY4666" fmla="*/ 2067480 h 2810796"/>
              <a:gd name="connsiteX4667" fmla="*/ 1194057 w 3531775"/>
              <a:gd name="connsiteY4667" fmla="*/ 2071862 h 2810796"/>
              <a:gd name="connsiteX4668" fmla="*/ 1184627 w 3531775"/>
              <a:gd name="connsiteY4668" fmla="*/ 2110724 h 2810796"/>
              <a:gd name="connsiteX4669" fmla="*/ 1187199 w 3531775"/>
              <a:gd name="connsiteY4669" fmla="*/ 2107200 h 2810796"/>
              <a:gd name="connsiteX4670" fmla="*/ 1186628 w 3531775"/>
              <a:gd name="connsiteY4670" fmla="*/ 2113582 h 2810796"/>
              <a:gd name="connsiteX4671" fmla="*/ 1189485 w 3531775"/>
              <a:gd name="connsiteY4671" fmla="*/ 2116820 h 2810796"/>
              <a:gd name="connsiteX4672" fmla="*/ 1187104 w 3531775"/>
              <a:gd name="connsiteY4672" fmla="*/ 2095103 h 2810796"/>
              <a:gd name="connsiteX4673" fmla="*/ 1171959 w 3531775"/>
              <a:gd name="connsiteY4673" fmla="*/ 2114629 h 2810796"/>
              <a:gd name="connsiteX4674" fmla="*/ 1174721 w 3531775"/>
              <a:gd name="connsiteY4674" fmla="*/ 2111676 h 2810796"/>
              <a:gd name="connsiteX4675" fmla="*/ 1179008 w 3531775"/>
              <a:gd name="connsiteY4675" fmla="*/ 2111581 h 2810796"/>
              <a:gd name="connsiteX4676" fmla="*/ 1181198 w 3531775"/>
              <a:gd name="connsiteY4676" fmla="*/ 2104723 h 2810796"/>
              <a:gd name="connsiteX4677" fmla="*/ 1183008 w 3531775"/>
              <a:gd name="connsiteY4677" fmla="*/ 2107295 h 2810796"/>
              <a:gd name="connsiteX4678" fmla="*/ 1184627 w 3531775"/>
              <a:gd name="connsiteY4678" fmla="*/ 2110724 h 2810796"/>
              <a:gd name="connsiteX4679" fmla="*/ 1182246 w 3531775"/>
              <a:gd name="connsiteY4679" fmla="*/ 2165397 h 2810796"/>
              <a:gd name="connsiteX4680" fmla="*/ 1160624 w 3531775"/>
              <a:gd name="connsiteY4680" fmla="*/ 2169589 h 2810796"/>
              <a:gd name="connsiteX4681" fmla="*/ 1163387 w 3531775"/>
              <a:gd name="connsiteY4681" fmla="*/ 2165969 h 2810796"/>
              <a:gd name="connsiteX4682" fmla="*/ 1165673 w 3531775"/>
              <a:gd name="connsiteY4682" fmla="*/ 2160921 h 2810796"/>
              <a:gd name="connsiteX4683" fmla="*/ 1169483 w 3531775"/>
              <a:gd name="connsiteY4683" fmla="*/ 2164921 h 2810796"/>
              <a:gd name="connsiteX4684" fmla="*/ 1171102 w 3531775"/>
              <a:gd name="connsiteY4684" fmla="*/ 2155587 h 2810796"/>
              <a:gd name="connsiteX4685" fmla="*/ 1174626 w 3531775"/>
              <a:gd name="connsiteY4685" fmla="*/ 2163969 h 2810796"/>
              <a:gd name="connsiteX4686" fmla="*/ 1177293 w 3531775"/>
              <a:gd name="connsiteY4686" fmla="*/ 2159778 h 2810796"/>
              <a:gd name="connsiteX4687" fmla="*/ 1177198 w 3531775"/>
              <a:gd name="connsiteY4687" fmla="*/ 2167017 h 2810796"/>
              <a:gd name="connsiteX4688" fmla="*/ 1182246 w 3531775"/>
              <a:gd name="connsiteY4688" fmla="*/ 2165397 h 2810796"/>
              <a:gd name="connsiteX4689" fmla="*/ 1129859 w 3531775"/>
              <a:gd name="connsiteY4689" fmla="*/ 2247027 h 2810796"/>
              <a:gd name="connsiteX4690" fmla="*/ 1128906 w 3531775"/>
              <a:gd name="connsiteY4690" fmla="*/ 2233025 h 2810796"/>
              <a:gd name="connsiteX4691" fmla="*/ 1135478 w 3531775"/>
              <a:gd name="connsiteY4691" fmla="*/ 2243979 h 2810796"/>
              <a:gd name="connsiteX4692" fmla="*/ 1137764 w 3531775"/>
              <a:gd name="connsiteY4692" fmla="*/ 2232644 h 2810796"/>
              <a:gd name="connsiteX4693" fmla="*/ 1140431 w 3531775"/>
              <a:gd name="connsiteY4693" fmla="*/ 2241121 h 2810796"/>
              <a:gd name="connsiteX4694" fmla="*/ 1130811 w 3531775"/>
              <a:gd name="connsiteY4694" fmla="*/ 2217785 h 2810796"/>
              <a:gd name="connsiteX4695" fmla="*/ 1123191 w 3531775"/>
              <a:gd name="connsiteY4695" fmla="*/ 2258743 h 2810796"/>
              <a:gd name="connsiteX4696" fmla="*/ 1124810 w 3531775"/>
              <a:gd name="connsiteY4696" fmla="*/ 2251980 h 2810796"/>
              <a:gd name="connsiteX4697" fmla="*/ 1129859 w 3531775"/>
              <a:gd name="connsiteY4697" fmla="*/ 2247027 h 2810796"/>
              <a:gd name="connsiteX4698" fmla="*/ 1139669 w 3531775"/>
              <a:gd name="connsiteY4698" fmla="*/ 2302653 h 2810796"/>
              <a:gd name="connsiteX4699" fmla="*/ 1145956 w 3531775"/>
              <a:gd name="connsiteY4699" fmla="*/ 2306177 h 2810796"/>
              <a:gd name="connsiteX4700" fmla="*/ 1143765 w 3531775"/>
              <a:gd name="connsiteY4700" fmla="*/ 2290080 h 2810796"/>
              <a:gd name="connsiteX4701" fmla="*/ 1152528 w 3531775"/>
              <a:gd name="connsiteY4701" fmla="*/ 2303224 h 2810796"/>
              <a:gd name="connsiteX4702" fmla="*/ 1154338 w 3531775"/>
              <a:gd name="connsiteY4702" fmla="*/ 2290556 h 2810796"/>
              <a:gd name="connsiteX4703" fmla="*/ 1158338 w 3531775"/>
              <a:gd name="connsiteY4703" fmla="*/ 2300462 h 2810796"/>
              <a:gd name="connsiteX4704" fmla="*/ 1137098 w 3531775"/>
              <a:gd name="connsiteY4704" fmla="*/ 2277507 h 2810796"/>
              <a:gd name="connsiteX4705" fmla="*/ 1138907 w 3531775"/>
              <a:gd name="connsiteY4705" fmla="*/ 2318750 h 2810796"/>
              <a:gd name="connsiteX4706" fmla="*/ 1139669 w 3531775"/>
              <a:gd name="connsiteY4706" fmla="*/ 2302653 h 2810796"/>
              <a:gd name="connsiteX4707" fmla="*/ 1173864 w 3531775"/>
              <a:gd name="connsiteY4707" fmla="*/ 2262267 h 2810796"/>
              <a:gd name="connsiteX4708" fmla="*/ 1178722 w 3531775"/>
              <a:gd name="connsiteY4708" fmla="*/ 2265982 h 2810796"/>
              <a:gd name="connsiteX4709" fmla="*/ 1179103 w 3531775"/>
              <a:gd name="connsiteY4709" fmla="*/ 2254266 h 2810796"/>
              <a:gd name="connsiteX4710" fmla="*/ 1155671 w 3531775"/>
              <a:gd name="connsiteY4710" fmla="*/ 2242645 h 2810796"/>
              <a:gd name="connsiteX4711" fmla="*/ 1154814 w 3531775"/>
              <a:gd name="connsiteY4711" fmla="*/ 2266363 h 2810796"/>
              <a:gd name="connsiteX4712" fmla="*/ 1157386 w 3531775"/>
              <a:gd name="connsiteY4712" fmla="*/ 2261981 h 2810796"/>
              <a:gd name="connsiteX4713" fmla="*/ 1162434 w 3531775"/>
              <a:gd name="connsiteY4713" fmla="*/ 2259314 h 2810796"/>
              <a:gd name="connsiteX4714" fmla="*/ 1164720 w 3531775"/>
              <a:gd name="connsiteY4714" fmla="*/ 2249218 h 2810796"/>
              <a:gd name="connsiteX4715" fmla="*/ 1168816 w 3531775"/>
              <a:gd name="connsiteY4715" fmla="*/ 2261791 h 2810796"/>
              <a:gd name="connsiteX4716" fmla="*/ 1172721 w 3531775"/>
              <a:gd name="connsiteY4716" fmla="*/ 2253885 h 2810796"/>
              <a:gd name="connsiteX4717" fmla="*/ 1173864 w 3531775"/>
              <a:gd name="connsiteY4717" fmla="*/ 2262267 h 2810796"/>
              <a:gd name="connsiteX4718" fmla="*/ 1158148 w 3531775"/>
              <a:gd name="connsiteY4718" fmla="*/ 2204069 h 2810796"/>
              <a:gd name="connsiteX4719" fmla="*/ 1159862 w 3531775"/>
              <a:gd name="connsiteY4719" fmla="*/ 2209022 h 2810796"/>
              <a:gd name="connsiteX4720" fmla="*/ 1162815 w 3531775"/>
              <a:gd name="connsiteY4720" fmla="*/ 2205974 h 2810796"/>
              <a:gd name="connsiteX4721" fmla="*/ 1161863 w 3531775"/>
              <a:gd name="connsiteY4721" fmla="*/ 2213308 h 2810796"/>
              <a:gd name="connsiteX4722" fmla="*/ 1167863 w 3531775"/>
              <a:gd name="connsiteY4722" fmla="*/ 2209117 h 2810796"/>
              <a:gd name="connsiteX4723" fmla="*/ 1145861 w 3531775"/>
              <a:gd name="connsiteY4723" fmla="*/ 2207498 h 2810796"/>
              <a:gd name="connsiteX4724" fmla="*/ 1153671 w 3531775"/>
              <a:gd name="connsiteY4724" fmla="*/ 2207212 h 2810796"/>
              <a:gd name="connsiteX4725" fmla="*/ 1156338 w 3531775"/>
              <a:gd name="connsiteY4725" fmla="*/ 2199973 h 2810796"/>
              <a:gd name="connsiteX4726" fmla="*/ 1158148 w 3531775"/>
              <a:gd name="connsiteY4726" fmla="*/ 2204069 h 2810796"/>
              <a:gd name="connsiteX4727" fmla="*/ 1123572 w 3531775"/>
              <a:gd name="connsiteY4727" fmla="*/ 2177304 h 2810796"/>
              <a:gd name="connsiteX4728" fmla="*/ 1129668 w 3531775"/>
              <a:gd name="connsiteY4728" fmla="*/ 2176351 h 2810796"/>
              <a:gd name="connsiteX4729" fmla="*/ 1131859 w 3531775"/>
              <a:gd name="connsiteY4729" fmla="*/ 2165779 h 2810796"/>
              <a:gd name="connsiteX4730" fmla="*/ 1134716 w 3531775"/>
              <a:gd name="connsiteY4730" fmla="*/ 2169303 h 2810796"/>
              <a:gd name="connsiteX4731" fmla="*/ 1137574 w 3531775"/>
              <a:gd name="connsiteY4731" fmla="*/ 2174161 h 2810796"/>
              <a:gd name="connsiteX4732" fmla="*/ 1140717 w 3531775"/>
              <a:gd name="connsiteY4732" fmla="*/ 2177971 h 2810796"/>
              <a:gd name="connsiteX4733" fmla="*/ 1139003 w 3531775"/>
              <a:gd name="connsiteY4733" fmla="*/ 2150634 h 2810796"/>
              <a:gd name="connsiteX4734" fmla="*/ 1123572 w 3531775"/>
              <a:gd name="connsiteY4734" fmla="*/ 2177304 h 2810796"/>
              <a:gd name="connsiteX4735" fmla="*/ 1131954 w 3531775"/>
              <a:gd name="connsiteY4735" fmla="*/ 2138537 h 2810796"/>
              <a:gd name="connsiteX4736" fmla="*/ 1142622 w 3531775"/>
              <a:gd name="connsiteY4736" fmla="*/ 2127679 h 2810796"/>
              <a:gd name="connsiteX4737" fmla="*/ 1144908 w 3531775"/>
              <a:gd name="connsiteY4737" fmla="*/ 2128536 h 2810796"/>
              <a:gd name="connsiteX4738" fmla="*/ 1146718 w 3531775"/>
              <a:gd name="connsiteY4738" fmla="*/ 2114343 h 2810796"/>
              <a:gd name="connsiteX4739" fmla="*/ 1148909 w 3531775"/>
              <a:gd name="connsiteY4739" fmla="*/ 2120725 h 2810796"/>
              <a:gd name="connsiteX4740" fmla="*/ 1152433 w 3531775"/>
              <a:gd name="connsiteY4740" fmla="*/ 2125393 h 2810796"/>
              <a:gd name="connsiteX4741" fmla="*/ 1156148 w 3531775"/>
              <a:gd name="connsiteY4741" fmla="*/ 2118344 h 2810796"/>
              <a:gd name="connsiteX4742" fmla="*/ 1156338 w 3531775"/>
              <a:gd name="connsiteY4742" fmla="*/ 2128917 h 2810796"/>
              <a:gd name="connsiteX4743" fmla="*/ 1161863 w 3531775"/>
              <a:gd name="connsiteY4743" fmla="*/ 2132441 h 2810796"/>
              <a:gd name="connsiteX4744" fmla="*/ 1131954 w 3531775"/>
              <a:gd name="connsiteY4744" fmla="*/ 2138537 h 2810796"/>
              <a:gd name="connsiteX4745" fmla="*/ 1143098 w 3531775"/>
              <a:gd name="connsiteY4745" fmla="*/ 2070719 h 2810796"/>
              <a:gd name="connsiteX4746" fmla="*/ 1148051 w 3531775"/>
              <a:gd name="connsiteY4746" fmla="*/ 2074243 h 2810796"/>
              <a:gd name="connsiteX4747" fmla="*/ 1149480 w 3531775"/>
              <a:gd name="connsiteY4747" fmla="*/ 2074624 h 2810796"/>
              <a:gd name="connsiteX4748" fmla="*/ 1155005 w 3531775"/>
              <a:gd name="connsiteY4748" fmla="*/ 2064528 h 2810796"/>
              <a:gd name="connsiteX4749" fmla="*/ 1154338 w 3531775"/>
              <a:gd name="connsiteY4749" fmla="*/ 2071481 h 2810796"/>
              <a:gd name="connsiteX4750" fmla="*/ 1154909 w 3531775"/>
              <a:gd name="connsiteY4750" fmla="*/ 2077958 h 2810796"/>
              <a:gd name="connsiteX4751" fmla="*/ 1159291 w 3531775"/>
              <a:gd name="connsiteY4751" fmla="*/ 2075005 h 2810796"/>
              <a:gd name="connsiteX4752" fmla="*/ 1156052 w 3531775"/>
              <a:gd name="connsiteY4752" fmla="*/ 2083768 h 2810796"/>
              <a:gd name="connsiteX4753" fmla="*/ 1158148 w 3531775"/>
              <a:gd name="connsiteY4753" fmla="*/ 2090912 h 2810796"/>
              <a:gd name="connsiteX4754" fmla="*/ 1138717 w 3531775"/>
              <a:gd name="connsiteY4754" fmla="*/ 2072529 h 2810796"/>
              <a:gd name="connsiteX4755" fmla="*/ 1143098 w 3531775"/>
              <a:gd name="connsiteY4755" fmla="*/ 2070719 h 2810796"/>
              <a:gd name="connsiteX4756" fmla="*/ 1192724 w 3531775"/>
              <a:gd name="connsiteY4756" fmla="*/ 2324655 h 2810796"/>
              <a:gd name="connsiteX4757" fmla="*/ 1175674 w 3531775"/>
              <a:gd name="connsiteY4757" fmla="*/ 2342277 h 2810796"/>
              <a:gd name="connsiteX4758" fmla="*/ 1177293 w 3531775"/>
              <a:gd name="connsiteY4758" fmla="*/ 2341515 h 2810796"/>
              <a:gd name="connsiteX4759" fmla="*/ 1179770 w 3531775"/>
              <a:gd name="connsiteY4759" fmla="*/ 2327132 h 2810796"/>
              <a:gd name="connsiteX4760" fmla="*/ 1183008 w 3531775"/>
              <a:gd name="connsiteY4760" fmla="*/ 2328656 h 2810796"/>
              <a:gd name="connsiteX4761" fmla="*/ 1186628 w 3531775"/>
              <a:gd name="connsiteY4761" fmla="*/ 2331133 h 2810796"/>
              <a:gd name="connsiteX4762" fmla="*/ 1190152 w 3531775"/>
              <a:gd name="connsiteY4762" fmla="*/ 2332847 h 2810796"/>
              <a:gd name="connsiteX4763" fmla="*/ 1194819 w 3531775"/>
              <a:gd name="connsiteY4763" fmla="*/ 2334466 h 2810796"/>
              <a:gd name="connsiteX4764" fmla="*/ 1192724 w 3531775"/>
              <a:gd name="connsiteY4764" fmla="*/ 2324655 h 2810796"/>
              <a:gd name="connsiteX4765" fmla="*/ 1203677 w 3531775"/>
              <a:gd name="connsiteY4765" fmla="*/ 2378758 h 2810796"/>
              <a:gd name="connsiteX4766" fmla="*/ 1181389 w 3531775"/>
              <a:gd name="connsiteY4766" fmla="*/ 2382663 h 2810796"/>
              <a:gd name="connsiteX4767" fmla="*/ 1183294 w 3531775"/>
              <a:gd name="connsiteY4767" fmla="*/ 2379234 h 2810796"/>
              <a:gd name="connsiteX4768" fmla="*/ 1188437 w 3531775"/>
              <a:gd name="connsiteY4768" fmla="*/ 2378853 h 2810796"/>
              <a:gd name="connsiteX4769" fmla="*/ 1189580 w 3531775"/>
              <a:gd name="connsiteY4769" fmla="*/ 2378376 h 2810796"/>
              <a:gd name="connsiteX4770" fmla="*/ 1188152 w 3531775"/>
              <a:gd name="connsiteY4770" fmla="*/ 2369233 h 2810796"/>
              <a:gd name="connsiteX4771" fmla="*/ 1191200 w 3531775"/>
              <a:gd name="connsiteY4771" fmla="*/ 2373900 h 2810796"/>
              <a:gd name="connsiteX4772" fmla="*/ 1194914 w 3531775"/>
              <a:gd name="connsiteY4772" fmla="*/ 2377615 h 2810796"/>
              <a:gd name="connsiteX4773" fmla="*/ 1196343 w 3531775"/>
              <a:gd name="connsiteY4773" fmla="*/ 2373519 h 2810796"/>
              <a:gd name="connsiteX4774" fmla="*/ 1198724 w 3531775"/>
              <a:gd name="connsiteY4774" fmla="*/ 2380472 h 2810796"/>
              <a:gd name="connsiteX4775" fmla="*/ 1203677 w 3531775"/>
              <a:gd name="connsiteY4775" fmla="*/ 2378758 h 2810796"/>
              <a:gd name="connsiteX4776" fmla="*/ 1237491 w 3531775"/>
              <a:gd name="connsiteY4776" fmla="*/ 2422572 h 2810796"/>
              <a:gd name="connsiteX4777" fmla="*/ 1217108 w 3531775"/>
              <a:gd name="connsiteY4777" fmla="*/ 2436479 h 2810796"/>
              <a:gd name="connsiteX4778" fmla="*/ 1221489 w 3531775"/>
              <a:gd name="connsiteY4778" fmla="*/ 2427240 h 2810796"/>
              <a:gd name="connsiteX4779" fmla="*/ 1217108 w 3531775"/>
              <a:gd name="connsiteY4779" fmla="*/ 2418667 h 2810796"/>
              <a:gd name="connsiteX4780" fmla="*/ 1221584 w 3531775"/>
              <a:gd name="connsiteY4780" fmla="*/ 2419620 h 2810796"/>
              <a:gd name="connsiteX4781" fmla="*/ 1226728 w 3531775"/>
              <a:gd name="connsiteY4781" fmla="*/ 2421430 h 2810796"/>
              <a:gd name="connsiteX4782" fmla="*/ 1226061 w 3531775"/>
              <a:gd name="connsiteY4782" fmla="*/ 2415810 h 2810796"/>
              <a:gd name="connsiteX4783" fmla="*/ 1231490 w 3531775"/>
              <a:gd name="connsiteY4783" fmla="*/ 2422382 h 2810796"/>
              <a:gd name="connsiteX4784" fmla="*/ 1237491 w 3531775"/>
              <a:gd name="connsiteY4784" fmla="*/ 2422572 h 2810796"/>
              <a:gd name="connsiteX4785" fmla="*/ 1263875 w 3531775"/>
              <a:gd name="connsiteY4785" fmla="*/ 2448766 h 2810796"/>
              <a:gd name="connsiteX4786" fmla="*/ 1257017 w 3531775"/>
              <a:gd name="connsiteY4786" fmla="*/ 2469721 h 2810796"/>
              <a:gd name="connsiteX4787" fmla="*/ 1255589 w 3531775"/>
              <a:gd name="connsiteY4787" fmla="*/ 2459720 h 2810796"/>
              <a:gd name="connsiteX4788" fmla="*/ 1247778 w 3531775"/>
              <a:gd name="connsiteY4788" fmla="*/ 2452481 h 2810796"/>
              <a:gd name="connsiteX4789" fmla="*/ 1252255 w 3531775"/>
              <a:gd name="connsiteY4789" fmla="*/ 2453243 h 2810796"/>
              <a:gd name="connsiteX4790" fmla="*/ 1256255 w 3531775"/>
              <a:gd name="connsiteY4790" fmla="*/ 2452481 h 2810796"/>
              <a:gd name="connsiteX4791" fmla="*/ 1253588 w 3531775"/>
              <a:gd name="connsiteY4791" fmla="*/ 2447909 h 2810796"/>
              <a:gd name="connsiteX4792" fmla="*/ 1259780 w 3531775"/>
              <a:gd name="connsiteY4792" fmla="*/ 2451148 h 2810796"/>
              <a:gd name="connsiteX4793" fmla="*/ 1263875 w 3531775"/>
              <a:gd name="connsiteY4793" fmla="*/ 2448766 h 2810796"/>
              <a:gd name="connsiteX4794" fmla="*/ 1365221 w 3531775"/>
              <a:gd name="connsiteY4794" fmla="*/ 2495629 h 2810796"/>
              <a:gd name="connsiteX4795" fmla="*/ 1351410 w 3531775"/>
              <a:gd name="connsiteY4795" fmla="*/ 2513727 h 2810796"/>
              <a:gd name="connsiteX4796" fmla="*/ 1352648 w 3531775"/>
              <a:gd name="connsiteY4796" fmla="*/ 2505535 h 2810796"/>
              <a:gd name="connsiteX4797" fmla="*/ 1352934 w 3531775"/>
              <a:gd name="connsiteY4797" fmla="*/ 2504297 h 2810796"/>
              <a:gd name="connsiteX4798" fmla="*/ 1344933 w 3531775"/>
              <a:gd name="connsiteY4798" fmla="*/ 2500011 h 2810796"/>
              <a:gd name="connsiteX4799" fmla="*/ 1355411 w 3531775"/>
              <a:gd name="connsiteY4799" fmla="*/ 2499344 h 2810796"/>
              <a:gd name="connsiteX4800" fmla="*/ 1353125 w 3531775"/>
              <a:gd name="connsiteY4800" fmla="*/ 2495725 h 2810796"/>
              <a:gd name="connsiteX4801" fmla="*/ 1359887 w 3531775"/>
              <a:gd name="connsiteY4801" fmla="*/ 2498010 h 2810796"/>
              <a:gd name="connsiteX4802" fmla="*/ 1365221 w 3531775"/>
              <a:gd name="connsiteY4802" fmla="*/ 2495629 h 2810796"/>
              <a:gd name="connsiteX4803" fmla="*/ 1427420 w 3531775"/>
              <a:gd name="connsiteY4803" fmla="*/ 2515441 h 2810796"/>
              <a:gd name="connsiteX4804" fmla="*/ 1413799 w 3531775"/>
              <a:gd name="connsiteY4804" fmla="*/ 2509822 h 2810796"/>
              <a:gd name="connsiteX4805" fmla="*/ 1415990 w 3531775"/>
              <a:gd name="connsiteY4805" fmla="*/ 2506774 h 2810796"/>
              <a:gd name="connsiteX4806" fmla="*/ 1419133 w 3531775"/>
              <a:gd name="connsiteY4806" fmla="*/ 2503630 h 2810796"/>
              <a:gd name="connsiteX4807" fmla="*/ 1421514 w 3531775"/>
              <a:gd name="connsiteY4807" fmla="*/ 2500392 h 2810796"/>
              <a:gd name="connsiteX4808" fmla="*/ 1423991 w 3531775"/>
              <a:gd name="connsiteY4808" fmla="*/ 2496010 h 2810796"/>
              <a:gd name="connsiteX4809" fmla="*/ 1413989 w 3531775"/>
              <a:gd name="connsiteY4809" fmla="*/ 2496010 h 2810796"/>
              <a:gd name="connsiteX4810" fmla="*/ 1427801 w 3531775"/>
              <a:gd name="connsiteY4810" fmla="*/ 2517346 h 2810796"/>
              <a:gd name="connsiteX4811" fmla="*/ 1427420 w 3531775"/>
              <a:gd name="connsiteY4811" fmla="*/ 2515441 h 2810796"/>
              <a:gd name="connsiteX4812" fmla="*/ 1518383 w 3531775"/>
              <a:gd name="connsiteY4812" fmla="*/ 2493248 h 2810796"/>
              <a:gd name="connsiteX4813" fmla="*/ 1514002 w 3531775"/>
              <a:gd name="connsiteY4813" fmla="*/ 2489152 h 2810796"/>
              <a:gd name="connsiteX4814" fmla="*/ 1514192 w 3531775"/>
              <a:gd name="connsiteY4814" fmla="*/ 2486866 h 2810796"/>
              <a:gd name="connsiteX4815" fmla="*/ 1506096 w 3531775"/>
              <a:gd name="connsiteY4815" fmla="*/ 2490295 h 2810796"/>
              <a:gd name="connsiteX4816" fmla="*/ 1507906 w 3531775"/>
              <a:gd name="connsiteY4816" fmla="*/ 2486104 h 2810796"/>
              <a:gd name="connsiteX4817" fmla="*/ 1510763 w 3531775"/>
              <a:gd name="connsiteY4817" fmla="*/ 2481437 h 2810796"/>
              <a:gd name="connsiteX4818" fmla="*/ 1505048 w 3531775"/>
              <a:gd name="connsiteY4818" fmla="*/ 2480675 h 2810796"/>
              <a:gd name="connsiteX4819" fmla="*/ 1512478 w 3531775"/>
              <a:gd name="connsiteY4819" fmla="*/ 2476675 h 2810796"/>
              <a:gd name="connsiteX4820" fmla="*/ 1514097 w 3531775"/>
              <a:gd name="connsiteY4820" fmla="*/ 2470578 h 2810796"/>
              <a:gd name="connsiteX4821" fmla="*/ 1503048 w 3531775"/>
              <a:gd name="connsiteY4821" fmla="*/ 2474103 h 2810796"/>
              <a:gd name="connsiteX4822" fmla="*/ 1513145 w 3531775"/>
              <a:gd name="connsiteY4822" fmla="*/ 2501154 h 2810796"/>
              <a:gd name="connsiteX4823" fmla="*/ 1518383 w 3531775"/>
              <a:gd name="connsiteY4823" fmla="*/ 2493248 h 2810796"/>
              <a:gd name="connsiteX4824" fmla="*/ 1512859 w 3531775"/>
              <a:gd name="connsiteY4824" fmla="*/ 2540683 h 2810796"/>
              <a:gd name="connsiteX4825" fmla="*/ 1522479 w 3531775"/>
              <a:gd name="connsiteY4825" fmla="*/ 2528872 h 2810796"/>
              <a:gd name="connsiteX4826" fmla="*/ 1515716 w 3531775"/>
              <a:gd name="connsiteY4826" fmla="*/ 2525347 h 2810796"/>
              <a:gd name="connsiteX4827" fmla="*/ 1513621 w 3531775"/>
              <a:gd name="connsiteY4827" fmla="*/ 2524871 h 2810796"/>
              <a:gd name="connsiteX4828" fmla="*/ 1509716 w 3531775"/>
              <a:gd name="connsiteY4828" fmla="*/ 2522680 h 2810796"/>
              <a:gd name="connsiteX4829" fmla="*/ 1498762 w 3531775"/>
              <a:gd name="connsiteY4829" fmla="*/ 2522394 h 2810796"/>
              <a:gd name="connsiteX4830" fmla="*/ 1506191 w 3531775"/>
              <a:gd name="connsiteY4830" fmla="*/ 2516775 h 2810796"/>
              <a:gd name="connsiteX4831" fmla="*/ 1505239 w 3531775"/>
              <a:gd name="connsiteY4831" fmla="*/ 2510965 h 2810796"/>
              <a:gd name="connsiteX4832" fmla="*/ 1492856 w 3531775"/>
              <a:gd name="connsiteY4832" fmla="*/ 2517156 h 2810796"/>
              <a:gd name="connsiteX4833" fmla="*/ 1512859 w 3531775"/>
              <a:gd name="connsiteY4833" fmla="*/ 2540683 h 2810796"/>
              <a:gd name="connsiteX4834" fmla="*/ 1462948 w 3531775"/>
              <a:gd name="connsiteY4834" fmla="*/ 2574496 h 2810796"/>
              <a:gd name="connsiteX4835" fmla="*/ 1484855 w 3531775"/>
              <a:gd name="connsiteY4835" fmla="*/ 2572115 h 2810796"/>
              <a:gd name="connsiteX4836" fmla="*/ 1485713 w 3531775"/>
              <a:gd name="connsiteY4836" fmla="*/ 2566114 h 2810796"/>
              <a:gd name="connsiteX4837" fmla="*/ 1485332 w 3531775"/>
              <a:gd name="connsiteY4837" fmla="*/ 2564781 h 2810796"/>
              <a:gd name="connsiteX4838" fmla="*/ 1473140 w 3531775"/>
              <a:gd name="connsiteY4838" fmla="*/ 2565067 h 2810796"/>
              <a:gd name="connsiteX4839" fmla="*/ 1479902 w 3531775"/>
              <a:gd name="connsiteY4839" fmla="*/ 2562304 h 2810796"/>
              <a:gd name="connsiteX4840" fmla="*/ 1485522 w 3531775"/>
              <a:gd name="connsiteY4840" fmla="*/ 2558494 h 2810796"/>
              <a:gd name="connsiteX4841" fmla="*/ 1490285 w 3531775"/>
              <a:gd name="connsiteY4841" fmla="*/ 2554589 h 2810796"/>
              <a:gd name="connsiteX4842" fmla="*/ 1482855 w 3531775"/>
              <a:gd name="connsiteY4842" fmla="*/ 2549541 h 2810796"/>
              <a:gd name="connsiteX4843" fmla="*/ 1462948 w 3531775"/>
              <a:gd name="connsiteY4843" fmla="*/ 2574496 h 2810796"/>
              <a:gd name="connsiteX4844" fmla="*/ 1462186 w 3531775"/>
              <a:gd name="connsiteY4844" fmla="*/ 2525252 h 2810796"/>
              <a:gd name="connsiteX4845" fmla="*/ 1469901 w 3531775"/>
              <a:gd name="connsiteY4845" fmla="*/ 2520299 h 2810796"/>
              <a:gd name="connsiteX4846" fmla="*/ 1470377 w 3531775"/>
              <a:gd name="connsiteY4846" fmla="*/ 2514870 h 2810796"/>
              <a:gd name="connsiteX4847" fmla="*/ 1470092 w 3531775"/>
              <a:gd name="connsiteY4847" fmla="*/ 2513632 h 2810796"/>
              <a:gd name="connsiteX4848" fmla="*/ 1460662 w 3531775"/>
              <a:gd name="connsiteY4848" fmla="*/ 2513536 h 2810796"/>
              <a:gd name="connsiteX4849" fmla="*/ 1465901 w 3531775"/>
              <a:gd name="connsiteY4849" fmla="*/ 2511250 h 2810796"/>
              <a:gd name="connsiteX4850" fmla="*/ 1470187 w 3531775"/>
              <a:gd name="connsiteY4850" fmla="*/ 2508012 h 2810796"/>
              <a:gd name="connsiteX4851" fmla="*/ 1466377 w 3531775"/>
              <a:gd name="connsiteY4851" fmla="*/ 2505821 h 2810796"/>
              <a:gd name="connsiteX4852" fmla="*/ 1473806 w 3531775"/>
              <a:gd name="connsiteY4852" fmla="*/ 2504583 h 2810796"/>
              <a:gd name="connsiteX4853" fmla="*/ 1477807 w 3531775"/>
              <a:gd name="connsiteY4853" fmla="*/ 2500011 h 2810796"/>
              <a:gd name="connsiteX4854" fmla="*/ 1462186 w 3531775"/>
              <a:gd name="connsiteY4854" fmla="*/ 2525252 h 2810796"/>
              <a:gd name="connsiteX4855" fmla="*/ 1431801 w 3531775"/>
              <a:gd name="connsiteY4855" fmla="*/ 2560494 h 2810796"/>
              <a:gd name="connsiteX4856" fmla="*/ 1448089 w 3531775"/>
              <a:gd name="connsiteY4856" fmla="*/ 2553541 h 2810796"/>
              <a:gd name="connsiteX4857" fmla="*/ 1445422 w 3531775"/>
              <a:gd name="connsiteY4857" fmla="*/ 2547541 h 2810796"/>
              <a:gd name="connsiteX4858" fmla="*/ 1444184 w 3531775"/>
              <a:gd name="connsiteY4858" fmla="*/ 2546207 h 2810796"/>
              <a:gd name="connsiteX4859" fmla="*/ 1433706 w 3531775"/>
              <a:gd name="connsiteY4859" fmla="*/ 2548112 h 2810796"/>
              <a:gd name="connsiteX4860" fmla="*/ 1436659 w 3531775"/>
              <a:gd name="connsiteY4860" fmla="*/ 2544207 h 2810796"/>
              <a:gd name="connsiteX4861" fmla="*/ 1440945 w 3531775"/>
              <a:gd name="connsiteY4861" fmla="*/ 2539920 h 2810796"/>
              <a:gd name="connsiteX4862" fmla="*/ 1444088 w 3531775"/>
              <a:gd name="connsiteY4862" fmla="*/ 2535634 h 2810796"/>
              <a:gd name="connsiteX4863" fmla="*/ 1447232 w 3531775"/>
              <a:gd name="connsiteY4863" fmla="*/ 2529919 h 2810796"/>
              <a:gd name="connsiteX4864" fmla="*/ 1433135 w 3531775"/>
              <a:gd name="connsiteY4864" fmla="*/ 2531062 h 2810796"/>
              <a:gd name="connsiteX4865" fmla="*/ 1431801 w 3531775"/>
              <a:gd name="connsiteY4865" fmla="*/ 2560494 h 2810796"/>
              <a:gd name="connsiteX4866" fmla="*/ 1397511 w 3531775"/>
              <a:gd name="connsiteY4866" fmla="*/ 2583831 h 2810796"/>
              <a:gd name="connsiteX4867" fmla="*/ 1418371 w 3531775"/>
              <a:gd name="connsiteY4867" fmla="*/ 2582116 h 2810796"/>
              <a:gd name="connsiteX4868" fmla="*/ 1411418 w 3531775"/>
              <a:gd name="connsiteY4868" fmla="*/ 2580783 h 2810796"/>
              <a:gd name="connsiteX4869" fmla="*/ 1416561 w 3531775"/>
              <a:gd name="connsiteY4869" fmla="*/ 2577163 h 2810796"/>
              <a:gd name="connsiteX4870" fmla="*/ 1403417 w 3531775"/>
              <a:gd name="connsiteY4870" fmla="*/ 2575925 h 2810796"/>
              <a:gd name="connsiteX4871" fmla="*/ 1414656 w 3531775"/>
              <a:gd name="connsiteY4871" fmla="*/ 2572972 h 2810796"/>
              <a:gd name="connsiteX4872" fmla="*/ 1407512 w 3531775"/>
              <a:gd name="connsiteY4872" fmla="*/ 2568686 h 2810796"/>
              <a:gd name="connsiteX4873" fmla="*/ 1416466 w 3531775"/>
              <a:gd name="connsiteY4873" fmla="*/ 2567448 h 2810796"/>
              <a:gd name="connsiteX4874" fmla="*/ 1419895 w 3531775"/>
              <a:gd name="connsiteY4874" fmla="*/ 2563066 h 2810796"/>
              <a:gd name="connsiteX4875" fmla="*/ 1407131 w 3531775"/>
              <a:gd name="connsiteY4875" fmla="*/ 2562876 h 2810796"/>
              <a:gd name="connsiteX4876" fmla="*/ 1397511 w 3531775"/>
              <a:gd name="connsiteY4876" fmla="*/ 2583831 h 2810796"/>
              <a:gd name="connsiteX4877" fmla="*/ 1375699 w 3531775"/>
              <a:gd name="connsiteY4877" fmla="*/ 2553541 h 2810796"/>
              <a:gd name="connsiteX4878" fmla="*/ 1401226 w 3531775"/>
              <a:gd name="connsiteY4878" fmla="*/ 2550589 h 2810796"/>
              <a:gd name="connsiteX4879" fmla="*/ 1387986 w 3531775"/>
              <a:gd name="connsiteY4879" fmla="*/ 2547160 h 2810796"/>
              <a:gd name="connsiteX4880" fmla="*/ 1389796 w 3531775"/>
              <a:gd name="connsiteY4880" fmla="*/ 2540301 h 2810796"/>
              <a:gd name="connsiteX4881" fmla="*/ 1372746 w 3531775"/>
              <a:gd name="connsiteY4881" fmla="*/ 2538397 h 2810796"/>
              <a:gd name="connsiteX4882" fmla="*/ 1379318 w 3531775"/>
              <a:gd name="connsiteY4882" fmla="*/ 2535158 h 2810796"/>
              <a:gd name="connsiteX4883" fmla="*/ 1383795 w 3531775"/>
              <a:gd name="connsiteY4883" fmla="*/ 2530776 h 2810796"/>
              <a:gd name="connsiteX4884" fmla="*/ 1375985 w 3531775"/>
              <a:gd name="connsiteY4884" fmla="*/ 2527728 h 2810796"/>
              <a:gd name="connsiteX4885" fmla="*/ 1386938 w 3531775"/>
              <a:gd name="connsiteY4885" fmla="*/ 2526109 h 2810796"/>
              <a:gd name="connsiteX4886" fmla="*/ 1390082 w 3531775"/>
              <a:gd name="connsiteY4886" fmla="*/ 2519918 h 2810796"/>
              <a:gd name="connsiteX4887" fmla="*/ 1374175 w 3531775"/>
              <a:gd name="connsiteY4887" fmla="*/ 2519347 h 2810796"/>
              <a:gd name="connsiteX4888" fmla="*/ 1375699 w 3531775"/>
              <a:gd name="connsiteY4888" fmla="*/ 2553541 h 2810796"/>
              <a:gd name="connsiteX4889" fmla="*/ 1330646 w 3531775"/>
              <a:gd name="connsiteY4889" fmla="*/ 2570591 h 2810796"/>
              <a:gd name="connsiteX4890" fmla="*/ 1350553 w 3531775"/>
              <a:gd name="connsiteY4890" fmla="*/ 2577068 h 2810796"/>
              <a:gd name="connsiteX4891" fmla="*/ 1345886 w 3531775"/>
              <a:gd name="connsiteY4891" fmla="*/ 2573449 h 2810796"/>
              <a:gd name="connsiteX4892" fmla="*/ 1353601 w 3531775"/>
              <a:gd name="connsiteY4892" fmla="*/ 2572496 h 2810796"/>
              <a:gd name="connsiteX4893" fmla="*/ 1343123 w 3531775"/>
              <a:gd name="connsiteY4893" fmla="*/ 2566876 h 2810796"/>
              <a:gd name="connsiteX4894" fmla="*/ 1350077 w 3531775"/>
              <a:gd name="connsiteY4894" fmla="*/ 2567257 h 2810796"/>
              <a:gd name="connsiteX4895" fmla="*/ 1356458 w 3531775"/>
              <a:gd name="connsiteY4895" fmla="*/ 2566305 h 2810796"/>
              <a:gd name="connsiteX4896" fmla="*/ 1362078 w 3531775"/>
              <a:gd name="connsiteY4896" fmla="*/ 2564876 h 2810796"/>
              <a:gd name="connsiteX4897" fmla="*/ 1357601 w 3531775"/>
              <a:gd name="connsiteY4897" fmla="*/ 2557923 h 2810796"/>
              <a:gd name="connsiteX4898" fmla="*/ 1330646 w 3531775"/>
              <a:gd name="connsiteY4898" fmla="*/ 2570591 h 2810796"/>
              <a:gd name="connsiteX4899" fmla="*/ 1301975 w 3531775"/>
              <a:gd name="connsiteY4899" fmla="*/ 2536015 h 2810796"/>
              <a:gd name="connsiteX4900" fmla="*/ 1323502 w 3531775"/>
              <a:gd name="connsiteY4900" fmla="*/ 2546398 h 2810796"/>
              <a:gd name="connsiteX4901" fmla="*/ 1327693 w 3531775"/>
              <a:gd name="connsiteY4901" fmla="*/ 2541254 h 2810796"/>
              <a:gd name="connsiteX4902" fmla="*/ 1328169 w 3531775"/>
              <a:gd name="connsiteY4902" fmla="*/ 2539730 h 2810796"/>
              <a:gd name="connsiteX4903" fmla="*/ 1316834 w 3531775"/>
              <a:gd name="connsiteY4903" fmla="*/ 2533158 h 2810796"/>
              <a:gd name="connsiteX4904" fmla="*/ 1324645 w 3531775"/>
              <a:gd name="connsiteY4904" fmla="*/ 2534301 h 2810796"/>
              <a:gd name="connsiteX4905" fmla="*/ 1331884 w 3531775"/>
              <a:gd name="connsiteY4905" fmla="*/ 2534015 h 2810796"/>
              <a:gd name="connsiteX4906" fmla="*/ 1328741 w 3531775"/>
              <a:gd name="connsiteY4906" fmla="*/ 2529062 h 2810796"/>
              <a:gd name="connsiteX4907" fmla="*/ 1338361 w 3531775"/>
              <a:gd name="connsiteY4907" fmla="*/ 2532777 h 2810796"/>
              <a:gd name="connsiteX4908" fmla="*/ 1341028 w 3531775"/>
              <a:gd name="connsiteY4908" fmla="*/ 2526681 h 2810796"/>
              <a:gd name="connsiteX4909" fmla="*/ 1301975 w 3531775"/>
              <a:gd name="connsiteY4909" fmla="*/ 2536015 h 2810796"/>
              <a:gd name="connsiteX4910" fmla="*/ 1298642 w 3531775"/>
              <a:gd name="connsiteY4910" fmla="*/ 2508869 h 2810796"/>
              <a:gd name="connsiteX4911" fmla="*/ 1301404 w 3531775"/>
              <a:gd name="connsiteY4911" fmla="*/ 2505059 h 2810796"/>
              <a:gd name="connsiteX4912" fmla="*/ 1302547 w 3531775"/>
              <a:gd name="connsiteY4912" fmla="*/ 2499058 h 2810796"/>
              <a:gd name="connsiteX4913" fmla="*/ 1292069 w 3531775"/>
              <a:gd name="connsiteY4913" fmla="*/ 2492010 h 2810796"/>
              <a:gd name="connsiteX4914" fmla="*/ 1298070 w 3531775"/>
              <a:gd name="connsiteY4914" fmla="*/ 2492200 h 2810796"/>
              <a:gd name="connsiteX4915" fmla="*/ 1303214 w 3531775"/>
              <a:gd name="connsiteY4915" fmla="*/ 2490962 h 2810796"/>
              <a:gd name="connsiteX4916" fmla="*/ 1299404 w 3531775"/>
              <a:gd name="connsiteY4916" fmla="*/ 2486295 h 2810796"/>
              <a:gd name="connsiteX4917" fmla="*/ 1307500 w 3531775"/>
              <a:gd name="connsiteY4917" fmla="*/ 2489057 h 2810796"/>
              <a:gd name="connsiteX4918" fmla="*/ 1312453 w 3531775"/>
              <a:gd name="connsiteY4918" fmla="*/ 2485914 h 2810796"/>
              <a:gd name="connsiteX4919" fmla="*/ 1298642 w 3531775"/>
              <a:gd name="connsiteY4919" fmla="*/ 2508869 h 2810796"/>
              <a:gd name="connsiteX4920" fmla="*/ 1259684 w 3531775"/>
              <a:gd name="connsiteY4920" fmla="*/ 2544302 h 2810796"/>
              <a:gd name="connsiteX4921" fmla="*/ 1282449 w 3531775"/>
              <a:gd name="connsiteY4921" fmla="*/ 2550969 h 2810796"/>
              <a:gd name="connsiteX4922" fmla="*/ 1278734 w 3531775"/>
              <a:gd name="connsiteY4922" fmla="*/ 2543921 h 2810796"/>
              <a:gd name="connsiteX4923" fmla="*/ 1279782 w 3531775"/>
              <a:gd name="connsiteY4923" fmla="*/ 2542111 h 2810796"/>
              <a:gd name="connsiteX4924" fmla="*/ 1266638 w 3531775"/>
              <a:gd name="connsiteY4924" fmla="*/ 2536968 h 2810796"/>
              <a:gd name="connsiteX4925" fmla="*/ 1272924 w 3531775"/>
              <a:gd name="connsiteY4925" fmla="*/ 2536587 h 2810796"/>
              <a:gd name="connsiteX4926" fmla="*/ 1277687 w 3531775"/>
              <a:gd name="connsiteY4926" fmla="*/ 2534682 h 2810796"/>
              <a:gd name="connsiteX4927" fmla="*/ 1281401 w 3531775"/>
              <a:gd name="connsiteY4927" fmla="*/ 2532110 h 2810796"/>
              <a:gd name="connsiteX4928" fmla="*/ 1285497 w 3531775"/>
              <a:gd name="connsiteY4928" fmla="*/ 2528300 h 2810796"/>
              <a:gd name="connsiteX4929" fmla="*/ 1271876 w 3531775"/>
              <a:gd name="connsiteY4929" fmla="*/ 2522490 h 2810796"/>
              <a:gd name="connsiteX4930" fmla="*/ 1259684 w 3531775"/>
              <a:gd name="connsiteY4930" fmla="*/ 2544302 h 2810796"/>
              <a:gd name="connsiteX4931" fmla="*/ 1234824 w 3531775"/>
              <a:gd name="connsiteY4931" fmla="*/ 2502487 h 2810796"/>
              <a:gd name="connsiteX4932" fmla="*/ 1246730 w 3531775"/>
              <a:gd name="connsiteY4932" fmla="*/ 2506774 h 2810796"/>
              <a:gd name="connsiteX4933" fmla="*/ 1252350 w 3531775"/>
              <a:gd name="connsiteY4933" fmla="*/ 2503249 h 2810796"/>
              <a:gd name="connsiteX4934" fmla="*/ 1253208 w 3531775"/>
              <a:gd name="connsiteY4934" fmla="*/ 2502011 h 2810796"/>
              <a:gd name="connsiteX4935" fmla="*/ 1244635 w 3531775"/>
              <a:gd name="connsiteY4935" fmla="*/ 2492200 h 2810796"/>
              <a:gd name="connsiteX4936" fmla="*/ 1251588 w 3531775"/>
              <a:gd name="connsiteY4936" fmla="*/ 2495820 h 2810796"/>
              <a:gd name="connsiteX4937" fmla="*/ 1258541 w 3531775"/>
              <a:gd name="connsiteY4937" fmla="*/ 2497820 h 2810796"/>
              <a:gd name="connsiteX4938" fmla="*/ 1257113 w 3531775"/>
              <a:gd name="connsiteY4938" fmla="*/ 2492200 h 2810796"/>
              <a:gd name="connsiteX4939" fmla="*/ 1264923 w 3531775"/>
              <a:gd name="connsiteY4939" fmla="*/ 2498868 h 2810796"/>
              <a:gd name="connsiteX4940" fmla="*/ 1273115 w 3531775"/>
              <a:gd name="connsiteY4940" fmla="*/ 2499153 h 2810796"/>
              <a:gd name="connsiteX4941" fmla="*/ 1240730 w 3531775"/>
              <a:gd name="connsiteY4941" fmla="*/ 2480008 h 2810796"/>
              <a:gd name="connsiteX4942" fmla="*/ 1234824 w 3531775"/>
              <a:gd name="connsiteY4942" fmla="*/ 2502487 h 2810796"/>
              <a:gd name="connsiteX4943" fmla="*/ 1196248 w 3531775"/>
              <a:gd name="connsiteY4943" fmla="*/ 2503726 h 2810796"/>
              <a:gd name="connsiteX4944" fmla="*/ 1206154 w 3531775"/>
              <a:gd name="connsiteY4944" fmla="*/ 2513346 h 2810796"/>
              <a:gd name="connsiteX4945" fmla="*/ 1205963 w 3531775"/>
              <a:gd name="connsiteY4945" fmla="*/ 2509060 h 2810796"/>
              <a:gd name="connsiteX4946" fmla="*/ 1211012 w 3531775"/>
              <a:gd name="connsiteY4946" fmla="*/ 2506869 h 2810796"/>
              <a:gd name="connsiteX4947" fmla="*/ 1205868 w 3531775"/>
              <a:gd name="connsiteY4947" fmla="*/ 2498677 h 2810796"/>
              <a:gd name="connsiteX4948" fmla="*/ 1210821 w 3531775"/>
              <a:gd name="connsiteY4948" fmla="*/ 2500582 h 2810796"/>
              <a:gd name="connsiteX4949" fmla="*/ 1216822 w 3531775"/>
              <a:gd name="connsiteY4949" fmla="*/ 2503154 h 2810796"/>
              <a:gd name="connsiteX4950" fmla="*/ 1215774 w 3531775"/>
              <a:gd name="connsiteY4950" fmla="*/ 2498296 h 2810796"/>
              <a:gd name="connsiteX4951" fmla="*/ 1222346 w 3531775"/>
              <a:gd name="connsiteY4951" fmla="*/ 2504964 h 2810796"/>
              <a:gd name="connsiteX4952" fmla="*/ 1229300 w 3531775"/>
              <a:gd name="connsiteY4952" fmla="*/ 2506488 h 2810796"/>
              <a:gd name="connsiteX4953" fmla="*/ 1196057 w 3531775"/>
              <a:gd name="connsiteY4953" fmla="*/ 2487057 h 2810796"/>
              <a:gd name="connsiteX4954" fmla="*/ 1196248 w 3531775"/>
              <a:gd name="connsiteY4954" fmla="*/ 2503726 h 2810796"/>
              <a:gd name="connsiteX4955" fmla="*/ 1241301 w 3531775"/>
              <a:gd name="connsiteY4955" fmla="*/ 2443242 h 2810796"/>
              <a:gd name="connsiteX4956" fmla="*/ 1241301 w 3531775"/>
              <a:gd name="connsiteY4956" fmla="*/ 2443242 h 2810796"/>
              <a:gd name="connsiteX4957" fmla="*/ 1241301 w 3531775"/>
              <a:gd name="connsiteY4957" fmla="*/ 2443242 h 2810796"/>
              <a:gd name="connsiteX4958" fmla="*/ 1179770 w 3531775"/>
              <a:gd name="connsiteY4958" fmla="*/ 2447147 h 2810796"/>
              <a:gd name="connsiteX4959" fmla="*/ 1187580 w 3531775"/>
              <a:gd name="connsiteY4959" fmla="*/ 2460292 h 2810796"/>
              <a:gd name="connsiteX4960" fmla="*/ 1189485 w 3531775"/>
              <a:gd name="connsiteY4960" fmla="*/ 2456005 h 2810796"/>
              <a:gd name="connsiteX4961" fmla="*/ 1196629 w 3531775"/>
              <a:gd name="connsiteY4961" fmla="*/ 2455719 h 2810796"/>
              <a:gd name="connsiteX4962" fmla="*/ 1194057 w 3531775"/>
              <a:gd name="connsiteY4962" fmla="*/ 2445909 h 2810796"/>
              <a:gd name="connsiteX4963" fmla="*/ 1199296 w 3531775"/>
              <a:gd name="connsiteY4963" fmla="*/ 2449528 h 2810796"/>
              <a:gd name="connsiteX4964" fmla="*/ 1205487 w 3531775"/>
              <a:gd name="connsiteY4964" fmla="*/ 2454100 h 2810796"/>
              <a:gd name="connsiteX4965" fmla="*/ 1206440 w 3531775"/>
              <a:gd name="connsiteY4965" fmla="*/ 2449052 h 2810796"/>
              <a:gd name="connsiteX4966" fmla="*/ 1211583 w 3531775"/>
              <a:gd name="connsiteY4966" fmla="*/ 2457720 h 2810796"/>
              <a:gd name="connsiteX4967" fmla="*/ 1219394 w 3531775"/>
              <a:gd name="connsiteY4967" fmla="*/ 2461625 h 2810796"/>
              <a:gd name="connsiteX4968" fmla="*/ 1190628 w 3531775"/>
              <a:gd name="connsiteY4968" fmla="*/ 2430955 h 2810796"/>
              <a:gd name="connsiteX4969" fmla="*/ 1179770 w 3531775"/>
              <a:gd name="connsiteY4969" fmla="*/ 2447147 h 2810796"/>
              <a:gd name="connsiteX4970" fmla="*/ 1174055 w 3531775"/>
              <a:gd name="connsiteY4970" fmla="*/ 2414476 h 2810796"/>
              <a:gd name="connsiteX4971" fmla="*/ 1168149 w 3531775"/>
              <a:gd name="connsiteY4971" fmla="*/ 2402380 h 2810796"/>
              <a:gd name="connsiteX4972" fmla="*/ 1173293 w 3531775"/>
              <a:gd name="connsiteY4972" fmla="*/ 2406761 h 2810796"/>
              <a:gd name="connsiteX4973" fmla="*/ 1178531 w 3531775"/>
              <a:gd name="connsiteY4973" fmla="*/ 2409333 h 2810796"/>
              <a:gd name="connsiteX4974" fmla="*/ 1183484 w 3531775"/>
              <a:gd name="connsiteY4974" fmla="*/ 2410762 h 2810796"/>
              <a:gd name="connsiteX4975" fmla="*/ 1159481 w 3531775"/>
              <a:gd name="connsiteY4975" fmla="*/ 2391807 h 2810796"/>
              <a:gd name="connsiteX4976" fmla="*/ 1168816 w 3531775"/>
              <a:gd name="connsiteY4976" fmla="*/ 2420572 h 2810796"/>
              <a:gd name="connsiteX4977" fmla="*/ 1166911 w 3531775"/>
              <a:gd name="connsiteY4977" fmla="*/ 2412857 h 2810796"/>
              <a:gd name="connsiteX4978" fmla="*/ 1174055 w 3531775"/>
              <a:gd name="connsiteY4978" fmla="*/ 2414476 h 2810796"/>
              <a:gd name="connsiteX4979" fmla="*/ 1155100 w 3531775"/>
              <a:gd name="connsiteY4979" fmla="*/ 2456196 h 2810796"/>
              <a:gd name="connsiteX4980" fmla="*/ 1169768 w 3531775"/>
              <a:gd name="connsiteY4980" fmla="*/ 2465435 h 2810796"/>
              <a:gd name="connsiteX4981" fmla="*/ 1168911 w 3531775"/>
              <a:gd name="connsiteY4981" fmla="*/ 2457720 h 2810796"/>
              <a:gd name="connsiteX4982" fmla="*/ 1161577 w 3531775"/>
              <a:gd name="connsiteY4982" fmla="*/ 2451052 h 2810796"/>
              <a:gd name="connsiteX4983" fmla="*/ 1163863 w 3531775"/>
              <a:gd name="connsiteY4983" fmla="*/ 2448957 h 2810796"/>
              <a:gd name="connsiteX4984" fmla="*/ 1163577 w 3531775"/>
              <a:gd name="connsiteY4984" fmla="*/ 2441242 h 2810796"/>
              <a:gd name="connsiteX4985" fmla="*/ 1169768 w 3531775"/>
              <a:gd name="connsiteY4985" fmla="*/ 2445147 h 2810796"/>
              <a:gd name="connsiteX4986" fmla="*/ 1172816 w 3531775"/>
              <a:gd name="connsiteY4986" fmla="*/ 2441623 h 2810796"/>
              <a:gd name="connsiteX4987" fmla="*/ 1164339 w 3531775"/>
              <a:gd name="connsiteY4987" fmla="*/ 2433431 h 2810796"/>
              <a:gd name="connsiteX4988" fmla="*/ 1155100 w 3531775"/>
              <a:gd name="connsiteY4988" fmla="*/ 2456196 h 2810796"/>
              <a:gd name="connsiteX4989" fmla="*/ 1150528 w 3531775"/>
              <a:gd name="connsiteY4989" fmla="*/ 2365708 h 2810796"/>
              <a:gd name="connsiteX4990" fmla="*/ 1147575 w 3531775"/>
              <a:gd name="connsiteY4990" fmla="*/ 2351707 h 2810796"/>
              <a:gd name="connsiteX4991" fmla="*/ 1152052 w 3531775"/>
              <a:gd name="connsiteY4991" fmla="*/ 2356755 h 2810796"/>
              <a:gd name="connsiteX4992" fmla="*/ 1156910 w 3531775"/>
              <a:gd name="connsiteY4992" fmla="*/ 2359993 h 2810796"/>
              <a:gd name="connsiteX4993" fmla="*/ 1157291 w 3531775"/>
              <a:gd name="connsiteY4993" fmla="*/ 2353326 h 2810796"/>
              <a:gd name="connsiteX4994" fmla="*/ 1161577 w 3531775"/>
              <a:gd name="connsiteY4994" fmla="*/ 2362279 h 2810796"/>
              <a:gd name="connsiteX4995" fmla="*/ 1148147 w 3531775"/>
              <a:gd name="connsiteY4995" fmla="*/ 2337324 h 2810796"/>
              <a:gd name="connsiteX4996" fmla="*/ 1144527 w 3531775"/>
              <a:gd name="connsiteY4996" fmla="*/ 2375614 h 2810796"/>
              <a:gd name="connsiteX4997" fmla="*/ 1150528 w 3531775"/>
              <a:gd name="connsiteY4997" fmla="*/ 2365708 h 2810796"/>
              <a:gd name="connsiteX4998" fmla="*/ 1122334 w 3531775"/>
              <a:gd name="connsiteY4998" fmla="*/ 2394569 h 2810796"/>
              <a:gd name="connsiteX4999" fmla="*/ 1129097 w 3531775"/>
              <a:gd name="connsiteY4999" fmla="*/ 2401808 h 2810796"/>
              <a:gd name="connsiteX5000" fmla="*/ 1133954 w 3531775"/>
              <a:gd name="connsiteY5000" fmla="*/ 2400665 h 2810796"/>
              <a:gd name="connsiteX5001" fmla="*/ 1135002 w 3531775"/>
              <a:gd name="connsiteY5001" fmla="*/ 2399903 h 2810796"/>
              <a:gd name="connsiteX5002" fmla="*/ 1132145 w 3531775"/>
              <a:gd name="connsiteY5002" fmla="*/ 2388854 h 2810796"/>
              <a:gd name="connsiteX5003" fmla="*/ 1135859 w 3531775"/>
              <a:gd name="connsiteY5003" fmla="*/ 2394093 h 2810796"/>
              <a:gd name="connsiteX5004" fmla="*/ 1140050 w 3531775"/>
              <a:gd name="connsiteY5004" fmla="*/ 2398093 h 2810796"/>
              <a:gd name="connsiteX5005" fmla="*/ 1140812 w 3531775"/>
              <a:gd name="connsiteY5005" fmla="*/ 2392950 h 2810796"/>
              <a:gd name="connsiteX5006" fmla="*/ 1145384 w 3531775"/>
              <a:gd name="connsiteY5006" fmla="*/ 2403904 h 2810796"/>
              <a:gd name="connsiteX5007" fmla="*/ 1149575 w 3531775"/>
              <a:gd name="connsiteY5007" fmla="*/ 2404666 h 2810796"/>
              <a:gd name="connsiteX5008" fmla="*/ 1122334 w 3531775"/>
              <a:gd name="connsiteY5008" fmla="*/ 2394569 h 2810796"/>
              <a:gd name="connsiteX5009" fmla="*/ 1103951 w 3531775"/>
              <a:gd name="connsiteY5009" fmla="*/ 2330371 h 2810796"/>
              <a:gd name="connsiteX5010" fmla="*/ 1110523 w 3531775"/>
              <a:gd name="connsiteY5010" fmla="*/ 2338181 h 2810796"/>
              <a:gd name="connsiteX5011" fmla="*/ 1110904 w 3531775"/>
              <a:gd name="connsiteY5011" fmla="*/ 2331133 h 2810796"/>
              <a:gd name="connsiteX5012" fmla="*/ 1115952 w 3531775"/>
              <a:gd name="connsiteY5012" fmla="*/ 2336276 h 2810796"/>
              <a:gd name="connsiteX5013" fmla="*/ 1115285 w 3531775"/>
              <a:gd name="connsiteY5013" fmla="*/ 2322560 h 2810796"/>
              <a:gd name="connsiteX5014" fmla="*/ 1118619 w 3531775"/>
              <a:gd name="connsiteY5014" fmla="*/ 2328370 h 2810796"/>
              <a:gd name="connsiteX5015" fmla="*/ 1122715 w 3531775"/>
              <a:gd name="connsiteY5015" fmla="*/ 2332752 h 2810796"/>
              <a:gd name="connsiteX5016" fmla="*/ 1124144 w 3531775"/>
              <a:gd name="connsiteY5016" fmla="*/ 2326656 h 2810796"/>
              <a:gd name="connsiteX5017" fmla="*/ 1126906 w 3531775"/>
              <a:gd name="connsiteY5017" fmla="*/ 2336086 h 2810796"/>
              <a:gd name="connsiteX5018" fmla="*/ 1132430 w 3531775"/>
              <a:gd name="connsiteY5018" fmla="*/ 2339610 h 2810796"/>
              <a:gd name="connsiteX5019" fmla="*/ 1103951 w 3531775"/>
              <a:gd name="connsiteY5019" fmla="*/ 2330371 h 2810796"/>
              <a:gd name="connsiteX5020" fmla="*/ 1098426 w 3531775"/>
              <a:gd name="connsiteY5020" fmla="*/ 2283603 h 2810796"/>
              <a:gd name="connsiteX5021" fmla="*/ 1106141 w 3531775"/>
              <a:gd name="connsiteY5021" fmla="*/ 2281984 h 2810796"/>
              <a:gd name="connsiteX5022" fmla="*/ 1107380 w 3531775"/>
              <a:gd name="connsiteY5022" fmla="*/ 2281888 h 2810796"/>
              <a:gd name="connsiteX5023" fmla="*/ 1108618 w 3531775"/>
              <a:gd name="connsiteY5023" fmla="*/ 2271506 h 2810796"/>
              <a:gd name="connsiteX5024" fmla="*/ 1110237 w 3531775"/>
              <a:gd name="connsiteY5024" fmla="*/ 2277602 h 2810796"/>
              <a:gd name="connsiteX5025" fmla="*/ 1112714 w 3531775"/>
              <a:gd name="connsiteY5025" fmla="*/ 2282841 h 2810796"/>
              <a:gd name="connsiteX5026" fmla="*/ 1115190 w 3531775"/>
              <a:gd name="connsiteY5026" fmla="*/ 2278936 h 2810796"/>
              <a:gd name="connsiteX5027" fmla="*/ 1115381 w 3531775"/>
              <a:gd name="connsiteY5027" fmla="*/ 2287318 h 2810796"/>
              <a:gd name="connsiteX5028" fmla="*/ 1119476 w 3531775"/>
              <a:gd name="connsiteY5028" fmla="*/ 2292461 h 2810796"/>
              <a:gd name="connsiteX5029" fmla="*/ 1098426 w 3531775"/>
              <a:gd name="connsiteY5029" fmla="*/ 2283603 h 2810796"/>
              <a:gd name="connsiteX5030" fmla="*/ 1099283 w 3531775"/>
              <a:gd name="connsiteY5030" fmla="*/ 2197116 h 2810796"/>
              <a:gd name="connsiteX5031" fmla="*/ 1097283 w 3531775"/>
              <a:gd name="connsiteY5031" fmla="*/ 2221786 h 2810796"/>
              <a:gd name="connsiteX5032" fmla="*/ 1105189 w 3531775"/>
              <a:gd name="connsiteY5032" fmla="*/ 2215690 h 2810796"/>
              <a:gd name="connsiteX5033" fmla="*/ 1107189 w 3531775"/>
              <a:gd name="connsiteY5033" fmla="*/ 2203212 h 2810796"/>
              <a:gd name="connsiteX5034" fmla="*/ 1109189 w 3531775"/>
              <a:gd name="connsiteY5034" fmla="*/ 2208736 h 2810796"/>
              <a:gd name="connsiteX5035" fmla="*/ 1111952 w 3531775"/>
              <a:gd name="connsiteY5035" fmla="*/ 2212927 h 2810796"/>
              <a:gd name="connsiteX5036" fmla="*/ 1114333 w 3531775"/>
              <a:gd name="connsiteY5036" fmla="*/ 2207498 h 2810796"/>
              <a:gd name="connsiteX5037" fmla="*/ 1114904 w 3531775"/>
              <a:gd name="connsiteY5037" fmla="*/ 2216261 h 2810796"/>
              <a:gd name="connsiteX5038" fmla="*/ 1119095 w 3531775"/>
              <a:gd name="connsiteY5038" fmla="*/ 2219690 h 2810796"/>
              <a:gd name="connsiteX5039" fmla="*/ 1099283 w 3531775"/>
              <a:gd name="connsiteY5039" fmla="*/ 2197116 h 2810796"/>
              <a:gd name="connsiteX5040" fmla="*/ 1104808 w 3531775"/>
              <a:gd name="connsiteY5040" fmla="*/ 2131298 h 2810796"/>
              <a:gd name="connsiteX5041" fmla="*/ 1100331 w 3531775"/>
              <a:gd name="connsiteY5041" fmla="*/ 2153110 h 2810796"/>
              <a:gd name="connsiteX5042" fmla="*/ 1108237 w 3531775"/>
              <a:gd name="connsiteY5042" fmla="*/ 2148538 h 2810796"/>
              <a:gd name="connsiteX5043" fmla="*/ 1111380 w 3531775"/>
              <a:gd name="connsiteY5043" fmla="*/ 2137585 h 2810796"/>
              <a:gd name="connsiteX5044" fmla="*/ 1112618 w 3531775"/>
              <a:gd name="connsiteY5044" fmla="*/ 2142823 h 2810796"/>
              <a:gd name="connsiteX5045" fmla="*/ 1114714 w 3531775"/>
              <a:gd name="connsiteY5045" fmla="*/ 2146919 h 2810796"/>
              <a:gd name="connsiteX5046" fmla="*/ 1117095 w 3531775"/>
              <a:gd name="connsiteY5046" fmla="*/ 2150253 h 2810796"/>
              <a:gd name="connsiteX5047" fmla="*/ 1120524 w 3531775"/>
              <a:gd name="connsiteY5047" fmla="*/ 2153968 h 2810796"/>
              <a:gd name="connsiteX5048" fmla="*/ 1122905 w 3531775"/>
              <a:gd name="connsiteY5048" fmla="*/ 2142823 h 2810796"/>
              <a:gd name="connsiteX5049" fmla="*/ 1104808 w 3531775"/>
              <a:gd name="connsiteY5049" fmla="*/ 2131298 h 2810796"/>
              <a:gd name="connsiteX5050" fmla="*/ 1114333 w 3531775"/>
              <a:gd name="connsiteY5050" fmla="*/ 2083578 h 2810796"/>
              <a:gd name="connsiteX5051" fmla="*/ 1116619 w 3531775"/>
              <a:gd name="connsiteY5051" fmla="*/ 2089864 h 2810796"/>
              <a:gd name="connsiteX5052" fmla="*/ 1121000 w 3531775"/>
              <a:gd name="connsiteY5052" fmla="*/ 2089769 h 2810796"/>
              <a:gd name="connsiteX5053" fmla="*/ 1122143 w 3531775"/>
              <a:gd name="connsiteY5053" fmla="*/ 2089388 h 2810796"/>
              <a:gd name="connsiteX5054" fmla="*/ 1125191 w 3531775"/>
              <a:gd name="connsiteY5054" fmla="*/ 2085197 h 2810796"/>
              <a:gd name="connsiteX5055" fmla="*/ 1126715 w 3531775"/>
              <a:gd name="connsiteY5055" fmla="*/ 2088912 h 2810796"/>
              <a:gd name="connsiteX5056" fmla="*/ 1129478 w 3531775"/>
              <a:gd name="connsiteY5056" fmla="*/ 2085102 h 2810796"/>
              <a:gd name="connsiteX5057" fmla="*/ 1128525 w 3531775"/>
              <a:gd name="connsiteY5057" fmla="*/ 2091960 h 2810796"/>
              <a:gd name="connsiteX5058" fmla="*/ 1134050 w 3531775"/>
              <a:gd name="connsiteY5058" fmla="*/ 2086054 h 2810796"/>
              <a:gd name="connsiteX5059" fmla="*/ 1114333 w 3531775"/>
              <a:gd name="connsiteY5059" fmla="*/ 2083578 h 2810796"/>
              <a:gd name="connsiteX5060" fmla="*/ 1132526 w 3531775"/>
              <a:gd name="connsiteY5060" fmla="*/ 2019189 h 2810796"/>
              <a:gd name="connsiteX5061" fmla="*/ 1127192 w 3531775"/>
              <a:gd name="connsiteY5061" fmla="*/ 2038334 h 2810796"/>
              <a:gd name="connsiteX5062" fmla="*/ 1132621 w 3531775"/>
              <a:gd name="connsiteY5062" fmla="*/ 2039477 h 2810796"/>
              <a:gd name="connsiteX5063" fmla="*/ 1138336 w 3531775"/>
              <a:gd name="connsiteY5063" fmla="*/ 2028523 h 2810796"/>
              <a:gd name="connsiteX5064" fmla="*/ 1138526 w 3531775"/>
              <a:gd name="connsiteY5064" fmla="*/ 2034715 h 2810796"/>
              <a:gd name="connsiteX5065" fmla="*/ 1139955 w 3531775"/>
              <a:gd name="connsiteY5065" fmla="*/ 2040049 h 2810796"/>
              <a:gd name="connsiteX5066" fmla="*/ 1143956 w 3531775"/>
              <a:gd name="connsiteY5066" fmla="*/ 2035858 h 2810796"/>
              <a:gd name="connsiteX5067" fmla="*/ 1141860 w 3531775"/>
              <a:gd name="connsiteY5067" fmla="*/ 2044620 h 2810796"/>
              <a:gd name="connsiteX5068" fmla="*/ 1144718 w 3531775"/>
              <a:gd name="connsiteY5068" fmla="*/ 2050050 h 2810796"/>
              <a:gd name="connsiteX5069" fmla="*/ 1132526 w 3531775"/>
              <a:gd name="connsiteY5069" fmla="*/ 2019189 h 2810796"/>
              <a:gd name="connsiteX5070" fmla="*/ 1162339 w 3531775"/>
              <a:gd name="connsiteY5070" fmla="*/ 1972421 h 2810796"/>
              <a:gd name="connsiteX5071" fmla="*/ 1145194 w 3531775"/>
              <a:gd name="connsiteY5071" fmla="*/ 1982327 h 2810796"/>
              <a:gd name="connsiteX5072" fmla="*/ 1149004 w 3531775"/>
              <a:gd name="connsiteY5072" fmla="*/ 1985375 h 2810796"/>
              <a:gd name="connsiteX5073" fmla="*/ 1150147 w 3531775"/>
              <a:gd name="connsiteY5073" fmla="*/ 1985756 h 2810796"/>
              <a:gd name="connsiteX5074" fmla="*/ 1155100 w 3531775"/>
              <a:gd name="connsiteY5074" fmla="*/ 1977945 h 2810796"/>
              <a:gd name="connsiteX5075" fmla="*/ 1154243 w 3531775"/>
              <a:gd name="connsiteY5075" fmla="*/ 1983470 h 2810796"/>
              <a:gd name="connsiteX5076" fmla="*/ 1154433 w 3531775"/>
              <a:gd name="connsiteY5076" fmla="*/ 1988709 h 2810796"/>
              <a:gd name="connsiteX5077" fmla="*/ 1158053 w 3531775"/>
              <a:gd name="connsiteY5077" fmla="*/ 1986613 h 2810796"/>
              <a:gd name="connsiteX5078" fmla="*/ 1155005 w 3531775"/>
              <a:gd name="connsiteY5078" fmla="*/ 1993471 h 2810796"/>
              <a:gd name="connsiteX5079" fmla="*/ 1162339 w 3531775"/>
              <a:gd name="connsiteY5079" fmla="*/ 1972421 h 2810796"/>
              <a:gd name="connsiteX5080" fmla="*/ 1157100 w 3531775"/>
              <a:gd name="connsiteY5080" fmla="*/ 2016236 h 2810796"/>
              <a:gd name="connsiteX5081" fmla="*/ 1155671 w 3531775"/>
              <a:gd name="connsiteY5081" fmla="*/ 2028714 h 2810796"/>
              <a:gd name="connsiteX5082" fmla="*/ 1159862 w 3531775"/>
              <a:gd name="connsiteY5082" fmla="*/ 2024808 h 2810796"/>
              <a:gd name="connsiteX5083" fmla="*/ 1165863 w 3531775"/>
              <a:gd name="connsiteY5083" fmla="*/ 2025094 h 2810796"/>
              <a:gd name="connsiteX5084" fmla="*/ 1169768 w 3531775"/>
              <a:gd name="connsiteY5084" fmla="*/ 2015665 h 2810796"/>
              <a:gd name="connsiteX5085" fmla="*/ 1171959 w 3531775"/>
              <a:gd name="connsiteY5085" fmla="*/ 2019475 h 2810796"/>
              <a:gd name="connsiteX5086" fmla="*/ 1173864 w 3531775"/>
              <a:gd name="connsiteY5086" fmla="*/ 2024523 h 2810796"/>
              <a:gd name="connsiteX5087" fmla="*/ 1177960 w 3531775"/>
              <a:gd name="connsiteY5087" fmla="*/ 2019760 h 2810796"/>
              <a:gd name="connsiteX5088" fmla="*/ 1176245 w 3531775"/>
              <a:gd name="connsiteY5088" fmla="*/ 2028714 h 2810796"/>
              <a:gd name="connsiteX5089" fmla="*/ 1179674 w 3531775"/>
              <a:gd name="connsiteY5089" fmla="*/ 2033667 h 2810796"/>
              <a:gd name="connsiteX5090" fmla="*/ 1157100 w 3531775"/>
              <a:gd name="connsiteY5090" fmla="*/ 2016236 h 2810796"/>
              <a:gd name="connsiteX5091" fmla="*/ 1165863 w 3531775"/>
              <a:gd name="connsiteY5091" fmla="*/ 1926225 h 2810796"/>
              <a:gd name="connsiteX5092" fmla="*/ 1164434 w 3531775"/>
              <a:gd name="connsiteY5092" fmla="*/ 1935940 h 2810796"/>
              <a:gd name="connsiteX5093" fmla="*/ 1167863 w 3531775"/>
              <a:gd name="connsiteY5093" fmla="*/ 1933083 h 2810796"/>
              <a:gd name="connsiteX5094" fmla="*/ 1172626 w 3531775"/>
              <a:gd name="connsiteY5094" fmla="*/ 1933464 h 2810796"/>
              <a:gd name="connsiteX5095" fmla="*/ 1177198 w 3531775"/>
              <a:gd name="connsiteY5095" fmla="*/ 1924320 h 2810796"/>
              <a:gd name="connsiteX5096" fmla="*/ 1177579 w 3531775"/>
              <a:gd name="connsiteY5096" fmla="*/ 1929178 h 2810796"/>
              <a:gd name="connsiteX5097" fmla="*/ 1179008 w 3531775"/>
              <a:gd name="connsiteY5097" fmla="*/ 1933178 h 2810796"/>
              <a:gd name="connsiteX5098" fmla="*/ 1182341 w 3531775"/>
              <a:gd name="connsiteY5098" fmla="*/ 1929463 h 2810796"/>
              <a:gd name="connsiteX5099" fmla="*/ 1180817 w 3531775"/>
              <a:gd name="connsiteY5099" fmla="*/ 1936512 h 2810796"/>
              <a:gd name="connsiteX5100" fmla="*/ 1183484 w 3531775"/>
              <a:gd name="connsiteY5100" fmla="*/ 1940512 h 2810796"/>
              <a:gd name="connsiteX5101" fmla="*/ 1165863 w 3531775"/>
              <a:gd name="connsiteY5101" fmla="*/ 1926225 h 2810796"/>
              <a:gd name="connsiteX5102" fmla="*/ 1182722 w 3531775"/>
              <a:gd name="connsiteY5102" fmla="*/ 1874790 h 2810796"/>
              <a:gd name="connsiteX5103" fmla="*/ 1177388 w 3531775"/>
              <a:gd name="connsiteY5103" fmla="*/ 1892220 h 2810796"/>
              <a:gd name="connsiteX5104" fmla="*/ 1182818 w 3531775"/>
              <a:gd name="connsiteY5104" fmla="*/ 1891744 h 2810796"/>
              <a:gd name="connsiteX5105" fmla="*/ 1184151 w 3531775"/>
              <a:gd name="connsiteY5105" fmla="*/ 1893363 h 2810796"/>
              <a:gd name="connsiteX5106" fmla="*/ 1188437 w 3531775"/>
              <a:gd name="connsiteY5106" fmla="*/ 1883458 h 2810796"/>
              <a:gd name="connsiteX5107" fmla="*/ 1188533 w 3531775"/>
              <a:gd name="connsiteY5107" fmla="*/ 1889268 h 2810796"/>
              <a:gd name="connsiteX5108" fmla="*/ 1189771 w 3531775"/>
              <a:gd name="connsiteY5108" fmla="*/ 1894316 h 2810796"/>
              <a:gd name="connsiteX5109" fmla="*/ 1193771 w 3531775"/>
              <a:gd name="connsiteY5109" fmla="*/ 1890601 h 2810796"/>
              <a:gd name="connsiteX5110" fmla="*/ 1191485 w 3531775"/>
              <a:gd name="connsiteY5110" fmla="*/ 1898697 h 2810796"/>
              <a:gd name="connsiteX5111" fmla="*/ 1194152 w 3531775"/>
              <a:gd name="connsiteY5111" fmla="*/ 1903936 h 2810796"/>
              <a:gd name="connsiteX5112" fmla="*/ 1182722 w 3531775"/>
              <a:gd name="connsiteY5112" fmla="*/ 1874790 h 2810796"/>
              <a:gd name="connsiteX5113" fmla="*/ 1204916 w 3531775"/>
              <a:gd name="connsiteY5113" fmla="*/ 1811067 h 2810796"/>
              <a:gd name="connsiteX5114" fmla="*/ 1195010 w 3531775"/>
              <a:gd name="connsiteY5114" fmla="*/ 1827260 h 2810796"/>
              <a:gd name="connsiteX5115" fmla="*/ 1202820 w 3531775"/>
              <a:gd name="connsiteY5115" fmla="*/ 1828879 h 2810796"/>
              <a:gd name="connsiteX5116" fmla="*/ 1203963 w 3531775"/>
              <a:gd name="connsiteY5116" fmla="*/ 1829260 h 2810796"/>
              <a:gd name="connsiteX5117" fmla="*/ 1208535 w 3531775"/>
              <a:gd name="connsiteY5117" fmla="*/ 1821259 h 2810796"/>
              <a:gd name="connsiteX5118" fmla="*/ 1208059 w 3531775"/>
              <a:gd name="connsiteY5118" fmla="*/ 1826784 h 2810796"/>
              <a:gd name="connsiteX5119" fmla="*/ 1208535 w 3531775"/>
              <a:gd name="connsiteY5119" fmla="*/ 1832022 h 2810796"/>
              <a:gd name="connsiteX5120" fmla="*/ 1212250 w 3531775"/>
              <a:gd name="connsiteY5120" fmla="*/ 1829737 h 2810796"/>
              <a:gd name="connsiteX5121" fmla="*/ 1209392 w 3531775"/>
              <a:gd name="connsiteY5121" fmla="*/ 1836785 h 2810796"/>
              <a:gd name="connsiteX5122" fmla="*/ 1210916 w 3531775"/>
              <a:gd name="connsiteY5122" fmla="*/ 1842691 h 2810796"/>
              <a:gd name="connsiteX5123" fmla="*/ 1204916 w 3531775"/>
              <a:gd name="connsiteY5123" fmla="*/ 1811067 h 2810796"/>
              <a:gd name="connsiteX5124" fmla="*/ 1212059 w 3531775"/>
              <a:gd name="connsiteY5124" fmla="*/ 1765252 h 2810796"/>
              <a:gd name="connsiteX5125" fmla="*/ 1210440 w 3531775"/>
              <a:gd name="connsiteY5125" fmla="*/ 1779540 h 2810796"/>
              <a:gd name="connsiteX5126" fmla="*/ 1216250 w 3531775"/>
              <a:gd name="connsiteY5126" fmla="*/ 1778968 h 2810796"/>
              <a:gd name="connsiteX5127" fmla="*/ 1218251 w 3531775"/>
              <a:gd name="connsiteY5127" fmla="*/ 1770586 h 2810796"/>
              <a:gd name="connsiteX5128" fmla="*/ 1219298 w 3531775"/>
              <a:gd name="connsiteY5128" fmla="*/ 1774968 h 2810796"/>
              <a:gd name="connsiteX5129" fmla="*/ 1221204 w 3531775"/>
              <a:gd name="connsiteY5129" fmla="*/ 1778492 h 2810796"/>
              <a:gd name="connsiteX5130" fmla="*/ 1223299 w 3531775"/>
              <a:gd name="connsiteY5130" fmla="*/ 1781445 h 2810796"/>
              <a:gd name="connsiteX5131" fmla="*/ 1228919 w 3531775"/>
              <a:gd name="connsiteY5131" fmla="*/ 1775539 h 2810796"/>
              <a:gd name="connsiteX5132" fmla="*/ 1212059 w 3531775"/>
              <a:gd name="connsiteY5132" fmla="*/ 1765252 h 2810796"/>
              <a:gd name="connsiteX5133" fmla="*/ 1212250 w 3531775"/>
              <a:gd name="connsiteY5133" fmla="*/ 1637903 h 2810796"/>
              <a:gd name="connsiteX5134" fmla="*/ 1219108 w 3531775"/>
              <a:gd name="connsiteY5134" fmla="*/ 1635998 h 2810796"/>
              <a:gd name="connsiteX5135" fmla="*/ 1220156 w 3531775"/>
              <a:gd name="connsiteY5135" fmla="*/ 1635808 h 2810796"/>
              <a:gd name="connsiteX5136" fmla="*/ 1220632 w 3531775"/>
              <a:gd name="connsiteY5136" fmla="*/ 1628283 h 2810796"/>
              <a:gd name="connsiteX5137" fmla="*/ 1222442 w 3531775"/>
              <a:gd name="connsiteY5137" fmla="*/ 1632474 h 2810796"/>
              <a:gd name="connsiteX5138" fmla="*/ 1224823 w 3531775"/>
              <a:gd name="connsiteY5138" fmla="*/ 1636093 h 2810796"/>
              <a:gd name="connsiteX5139" fmla="*/ 1226918 w 3531775"/>
              <a:gd name="connsiteY5139" fmla="*/ 1632950 h 2810796"/>
              <a:gd name="connsiteX5140" fmla="*/ 1227395 w 3531775"/>
              <a:gd name="connsiteY5140" fmla="*/ 1639141 h 2810796"/>
              <a:gd name="connsiteX5141" fmla="*/ 1231014 w 3531775"/>
              <a:gd name="connsiteY5141" fmla="*/ 1642761 h 2810796"/>
              <a:gd name="connsiteX5142" fmla="*/ 1212250 w 3531775"/>
              <a:gd name="connsiteY5142" fmla="*/ 1637903 h 2810796"/>
              <a:gd name="connsiteX5143" fmla="*/ 1199105 w 3531775"/>
              <a:gd name="connsiteY5143" fmla="*/ 1594279 h 2810796"/>
              <a:gd name="connsiteX5144" fmla="*/ 1208440 w 3531775"/>
              <a:gd name="connsiteY5144" fmla="*/ 1605804 h 2810796"/>
              <a:gd name="connsiteX5145" fmla="*/ 1209488 w 3531775"/>
              <a:gd name="connsiteY5145" fmla="*/ 1596374 h 2810796"/>
              <a:gd name="connsiteX5146" fmla="*/ 1204916 w 3531775"/>
              <a:gd name="connsiteY5146" fmla="*/ 1589516 h 2810796"/>
              <a:gd name="connsiteX5147" fmla="*/ 1208059 w 3531775"/>
              <a:gd name="connsiteY5147" fmla="*/ 1589992 h 2810796"/>
              <a:gd name="connsiteX5148" fmla="*/ 1211012 w 3531775"/>
              <a:gd name="connsiteY5148" fmla="*/ 1589230 h 2810796"/>
              <a:gd name="connsiteX5149" fmla="*/ 1209488 w 3531775"/>
              <a:gd name="connsiteY5149" fmla="*/ 1584754 h 2810796"/>
              <a:gd name="connsiteX5150" fmla="*/ 1213679 w 3531775"/>
              <a:gd name="connsiteY5150" fmla="*/ 1587897 h 2810796"/>
              <a:gd name="connsiteX5151" fmla="*/ 1217012 w 3531775"/>
              <a:gd name="connsiteY5151" fmla="*/ 1585706 h 2810796"/>
              <a:gd name="connsiteX5152" fmla="*/ 1211678 w 3531775"/>
              <a:gd name="connsiteY5152" fmla="*/ 1579420 h 2810796"/>
              <a:gd name="connsiteX5153" fmla="*/ 1199105 w 3531775"/>
              <a:gd name="connsiteY5153" fmla="*/ 1594279 h 2810796"/>
              <a:gd name="connsiteX5154" fmla="*/ 1180722 w 3531775"/>
              <a:gd name="connsiteY5154" fmla="*/ 1557036 h 2810796"/>
              <a:gd name="connsiteX5155" fmla="*/ 1186151 w 3531775"/>
              <a:gd name="connsiteY5155" fmla="*/ 1560274 h 2810796"/>
              <a:gd name="connsiteX5156" fmla="*/ 1186151 w 3531775"/>
              <a:gd name="connsiteY5156" fmla="*/ 1556274 h 2810796"/>
              <a:gd name="connsiteX5157" fmla="*/ 1190152 w 3531775"/>
              <a:gd name="connsiteY5157" fmla="*/ 1558655 h 2810796"/>
              <a:gd name="connsiteX5158" fmla="*/ 1191009 w 3531775"/>
              <a:gd name="connsiteY5158" fmla="*/ 1557988 h 2810796"/>
              <a:gd name="connsiteX5159" fmla="*/ 1188533 w 3531775"/>
              <a:gd name="connsiteY5159" fmla="*/ 1551130 h 2810796"/>
              <a:gd name="connsiteX5160" fmla="*/ 1191676 w 3531775"/>
              <a:gd name="connsiteY5160" fmla="*/ 1553988 h 2810796"/>
              <a:gd name="connsiteX5161" fmla="*/ 1195105 w 3531775"/>
              <a:gd name="connsiteY5161" fmla="*/ 1555988 h 2810796"/>
              <a:gd name="connsiteX5162" fmla="*/ 1195676 w 3531775"/>
              <a:gd name="connsiteY5162" fmla="*/ 1552273 h 2810796"/>
              <a:gd name="connsiteX5163" fmla="*/ 1198439 w 3531775"/>
              <a:gd name="connsiteY5163" fmla="*/ 1557607 h 2810796"/>
              <a:gd name="connsiteX5164" fmla="*/ 1202820 w 3531775"/>
              <a:gd name="connsiteY5164" fmla="*/ 1559226 h 2810796"/>
              <a:gd name="connsiteX5165" fmla="*/ 1180722 w 3531775"/>
              <a:gd name="connsiteY5165" fmla="*/ 1557036 h 2810796"/>
              <a:gd name="connsiteX5166" fmla="*/ 1155481 w 3531775"/>
              <a:gd name="connsiteY5166" fmla="*/ 1521031 h 2810796"/>
              <a:gd name="connsiteX5167" fmla="*/ 1164434 w 3531775"/>
              <a:gd name="connsiteY5167" fmla="*/ 1530175 h 2810796"/>
              <a:gd name="connsiteX5168" fmla="*/ 1166816 w 3531775"/>
              <a:gd name="connsiteY5168" fmla="*/ 1521793 h 2810796"/>
              <a:gd name="connsiteX5169" fmla="*/ 1164149 w 3531775"/>
              <a:gd name="connsiteY5169" fmla="*/ 1516554 h 2810796"/>
              <a:gd name="connsiteX5170" fmla="*/ 1167197 w 3531775"/>
              <a:gd name="connsiteY5170" fmla="*/ 1515983 h 2810796"/>
              <a:gd name="connsiteX5171" fmla="*/ 1172245 w 3531775"/>
              <a:gd name="connsiteY5171" fmla="*/ 1519793 h 2810796"/>
              <a:gd name="connsiteX5172" fmla="*/ 1171102 w 3531775"/>
              <a:gd name="connsiteY5172" fmla="*/ 1512745 h 2810796"/>
              <a:gd name="connsiteX5173" fmla="*/ 1176055 w 3531775"/>
              <a:gd name="connsiteY5173" fmla="*/ 1517412 h 2810796"/>
              <a:gd name="connsiteX5174" fmla="*/ 1175579 w 3531775"/>
              <a:gd name="connsiteY5174" fmla="*/ 1509316 h 2810796"/>
              <a:gd name="connsiteX5175" fmla="*/ 1155481 w 3531775"/>
              <a:gd name="connsiteY5175" fmla="*/ 1521031 h 2810796"/>
              <a:gd name="connsiteX5176" fmla="*/ 1133192 w 3531775"/>
              <a:gd name="connsiteY5176" fmla="*/ 1501791 h 2810796"/>
              <a:gd name="connsiteX5177" fmla="*/ 1138812 w 3531775"/>
              <a:gd name="connsiteY5177" fmla="*/ 1505791 h 2810796"/>
              <a:gd name="connsiteX5178" fmla="*/ 1142336 w 3531775"/>
              <a:gd name="connsiteY5178" fmla="*/ 1499981 h 2810796"/>
              <a:gd name="connsiteX5179" fmla="*/ 1138812 w 3531775"/>
              <a:gd name="connsiteY5179" fmla="*/ 1493980 h 2810796"/>
              <a:gd name="connsiteX5180" fmla="*/ 1142527 w 3531775"/>
              <a:gd name="connsiteY5180" fmla="*/ 1495409 h 2810796"/>
              <a:gd name="connsiteX5181" fmla="*/ 1146337 w 3531775"/>
              <a:gd name="connsiteY5181" fmla="*/ 1495980 h 2810796"/>
              <a:gd name="connsiteX5182" fmla="*/ 1145861 w 3531775"/>
              <a:gd name="connsiteY5182" fmla="*/ 1492647 h 2810796"/>
              <a:gd name="connsiteX5183" fmla="*/ 1149956 w 3531775"/>
              <a:gd name="connsiteY5183" fmla="*/ 1496362 h 2810796"/>
              <a:gd name="connsiteX5184" fmla="*/ 1154624 w 3531775"/>
              <a:gd name="connsiteY5184" fmla="*/ 1496457 h 2810796"/>
              <a:gd name="connsiteX5185" fmla="*/ 1133192 w 3531775"/>
              <a:gd name="connsiteY5185" fmla="*/ 1501791 h 2810796"/>
              <a:gd name="connsiteX5186" fmla="*/ 1115857 w 3531775"/>
              <a:gd name="connsiteY5186" fmla="*/ 1466548 h 2810796"/>
              <a:gd name="connsiteX5187" fmla="*/ 1138812 w 3531775"/>
              <a:gd name="connsiteY5187" fmla="*/ 1476264 h 2810796"/>
              <a:gd name="connsiteX5188" fmla="*/ 1126620 w 3531775"/>
              <a:gd name="connsiteY5188" fmla="*/ 1466262 h 2810796"/>
              <a:gd name="connsiteX5189" fmla="*/ 1125572 w 3531775"/>
              <a:gd name="connsiteY5189" fmla="*/ 1463595 h 2810796"/>
              <a:gd name="connsiteX5190" fmla="*/ 1131859 w 3531775"/>
              <a:gd name="connsiteY5190" fmla="*/ 1461309 h 2810796"/>
              <a:gd name="connsiteX5191" fmla="*/ 1127096 w 3531775"/>
              <a:gd name="connsiteY5191" fmla="*/ 1457976 h 2810796"/>
              <a:gd name="connsiteX5192" fmla="*/ 1134335 w 3531775"/>
              <a:gd name="connsiteY5192" fmla="*/ 1458547 h 2810796"/>
              <a:gd name="connsiteX5193" fmla="*/ 1137098 w 3531775"/>
              <a:gd name="connsiteY5193" fmla="*/ 1454737 h 2810796"/>
              <a:gd name="connsiteX5194" fmla="*/ 1126144 w 3531775"/>
              <a:gd name="connsiteY5194" fmla="*/ 1451784 h 2810796"/>
              <a:gd name="connsiteX5195" fmla="*/ 1115857 w 3531775"/>
              <a:gd name="connsiteY5195" fmla="*/ 1466548 h 2810796"/>
              <a:gd name="connsiteX5196" fmla="*/ 1098140 w 3531775"/>
              <a:gd name="connsiteY5196" fmla="*/ 1485122 h 2810796"/>
              <a:gd name="connsiteX5197" fmla="*/ 1108808 w 3531775"/>
              <a:gd name="connsiteY5197" fmla="*/ 1486741 h 2810796"/>
              <a:gd name="connsiteX5198" fmla="*/ 1103855 w 3531775"/>
              <a:gd name="connsiteY5198" fmla="*/ 1483122 h 2810796"/>
              <a:gd name="connsiteX5199" fmla="*/ 1106808 w 3531775"/>
              <a:gd name="connsiteY5199" fmla="*/ 1480931 h 2810796"/>
              <a:gd name="connsiteX5200" fmla="*/ 1101665 w 3531775"/>
              <a:gd name="connsiteY5200" fmla="*/ 1478454 h 2810796"/>
              <a:gd name="connsiteX5201" fmla="*/ 1108237 w 3531775"/>
              <a:gd name="connsiteY5201" fmla="*/ 1476645 h 2810796"/>
              <a:gd name="connsiteX5202" fmla="*/ 1105094 w 3531775"/>
              <a:gd name="connsiteY5202" fmla="*/ 1473978 h 2810796"/>
              <a:gd name="connsiteX5203" fmla="*/ 1104713 w 3531775"/>
              <a:gd name="connsiteY5203" fmla="*/ 1472454 h 2810796"/>
              <a:gd name="connsiteX5204" fmla="*/ 1109380 w 3531775"/>
              <a:gd name="connsiteY5204" fmla="*/ 1472835 h 2810796"/>
              <a:gd name="connsiteX5205" fmla="*/ 1105665 w 3531775"/>
              <a:gd name="connsiteY5205" fmla="*/ 1467405 h 2810796"/>
              <a:gd name="connsiteX5206" fmla="*/ 1098140 w 3531775"/>
              <a:gd name="connsiteY5206" fmla="*/ 1485122 h 2810796"/>
              <a:gd name="connsiteX5207" fmla="*/ 1094426 w 3531775"/>
              <a:gd name="connsiteY5207" fmla="*/ 1439212 h 2810796"/>
              <a:gd name="connsiteX5208" fmla="*/ 1108427 w 3531775"/>
              <a:gd name="connsiteY5208" fmla="*/ 1442831 h 2810796"/>
              <a:gd name="connsiteX5209" fmla="*/ 1110713 w 3531775"/>
              <a:gd name="connsiteY5209" fmla="*/ 1439021 h 2810796"/>
              <a:gd name="connsiteX5210" fmla="*/ 1104713 w 3531775"/>
              <a:gd name="connsiteY5210" fmla="*/ 1436068 h 2810796"/>
              <a:gd name="connsiteX5211" fmla="*/ 1105379 w 3531775"/>
              <a:gd name="connsiteY5211" fmla="*/ 1434258 h 2810796"/>
              <a:gd name="connsiteX5212" fmla="*/ 1108427 w 3531775"/>
              <a:gd name="connsiteY5212" fmla="*/ 1434830 h 2810796"/>
              <a:gd name="connsiteX5213" fmla="*/ 1113095 w 3531775"/>
              <a:gd name="connsiteY5213" fmla="*/ 1433878 h 2810796"/>
              <a:gd name="connsiteX5214" fmla="*/ 1110713 w 3531775"/>
              <a:gd name="connsiteY5214" fmla="*/ 1431020 h 2810796"/>
              <a:gd name="connsiteX5215" fmla="*/ 1117381 w 3531775"/>
              <a:gd name="connsiteY5215" fmla="*/ 1432925 h 2810796"/>
              <a:gd name="connsiteX5216" fmla="*/ 1122810 w 3531775"/>
              <a:gd name="connsiteY5216" fmla="*/ 1431687 h 2810796"/>
              <a:gd name="connsiteX5217" fmla="*/ 1094426 w 3531775"/>
              <a:gd name="connsiteY5217" fmla="*/ 1439212 h 2810796"/>
              <a:gd name="connsiteX5218" fmla="*/ 196504 w 3531775"/>
              <a:gd name="connsiteY5218" fmla="*/ 1110027 h 2810796"/>
              <a:gd name="connsiteX5219" fmla="*/ 235080 w 3531775"/>
              <a:gd name="connsiteY5219" fmla="*/ 1073642 h 2810796"/>
              <a:gd name="connsiteX5220" fmla="*/ 234318 w 3531775"/>
              <a:gd name="connsiteY5220" fmla="*/ 1072689 h 2810796"/>
              <a:gd name="connsiteX5221" fmla="*/ 145831 w 3531775"/>
              <a:gd name="connsiteY5221" fmla="*/ 1258237 h 2810796"/>
              <a:gd name="connsiteX5222" fmla="*/ 196504 w 3531775"/>
              <a:gd name="connsiteY5222" fmla="*/ 1110027 h 2810796"/>
              <a:gd name="connsiteX5223" fmla="*/ 375479 w 3531775"/>
              <a:gd name="connsiteY5223" fmla="*/ 1070118 h 2810796"/>
              <a:gd name="connsiteX5224" fmla="*/ 442344 w 3531775"/>
              <a:gd name="connsiteY5224" fmla="*/ 1090025 h 2810796"/>
              <a:gd name="connsiteX5225" fmla="*/ 442344 w 3531775"/>
              <a:gd name="connsiteY5225" fmla="*/ 1088787 h 2810796"/>
              <a:gd name="connsiteX5226" fmla="*/ 409007 w 3531775"/>
              <a:gd name="connsiteY5226" fmla="*/ 1079643 h 2810796"/>
              <a:gd name="connsiteX5227" fmla="*/ 247177 w 3531775"/>
              <a:gd name="connsiteY5227" fmla="*/ 1209468 h 2810796"/>
              <a:gd name="connsiteX5228" fmla="*/ 375479 w 3531775"/>
              <a:gd name="connsiteY5228" fmla="*/ 1070118 h 2810796"/>
              <a:gd name="connsiteX5229" fmla="*/ 418532 w 3531775"/>
              <a:gd name="connsiteY5229" fmla="*/ 1166987 h 2810796"/>
              <a:gd name="connsiteX5230" fmla="*/ 471681 w 3531775"/>
              <a:gd name="connsiteY5230" fmla="*/ 1206516 h 2810796"/>
              <a:gd name="connsiteX5231" fmla="*/ 577313 w 3531775"/>
              <a:gd name="connsiteY5231" fmla="*/ 1153462 h 2810796"/>
              <a:gd name="connsiteX5232" fmla="*/ 463013 w 3531775"/>
              <a:gd name="connsiteY5232" fmla="*/ 1190323 h 2810796"/>
              <a:gd name="connsiteX5233" fmla="*/ 421675 w 3531775"/>
              <a:gd name="connsiteY5233" fmla="*/ 1157367 h 2810796"/>
              <a:gd name="connsiteX5234" fmla="*/ 297469 w 3531775"/>
              <a:gd name="connsiteY5234" fmla="*/ 1213183 h 2810796"/>
              <a:gd name="connsiteX5235" fmla="*/ 418532 w 3531775"/>
              <a:gd name="connsiteY5235" fmla="*/ 1166987 h 2810796"/>
              <a:gd name="connsiteX5236" fmla="*/ 367668 w 3531775"/>
              <a:gd name="connsiteY5236" fmla="*/ 1261284 h 2810796"/>
              <a:gd name="connsiteX5237" fmla="*/ 479587 w 3531775"/>
              <a:gd name="connsiteY5237" fmla="*/ 1288716 h 2810796"/>
              <a:gd name="connsiteX5238" fmla="*/ 479301 w 3531775"/>
              <a:gd name="connsiteY5238" fmla="*/ 1287574 h 2810796"/>
              <a:gd name="connsiteX5239" fmla="*/ 260036 w 3531775"/>
              <a:gd name="connsiteY5239" fmla="*/ 1279858 h 2810796"/>
              <a:gd name="connsiteX5240" fmla="*/ 367668 w 3531775"/>
              <a:gd name="connsiteY5240" fmla="*/ 1261284 h 2810796"/>
              <a:gd name="connsiteX5241" fmla="*/ 258893 w 3531775"/>
              <a:gd name="connsiteY5241" fmla="*/ 1322149 h 2810796"/>
              <a:gd name="connsiteX5242" fmla="*/ 363096 w 3531775"/>
              <a:gd name="connsiteY5242" fmla="*/ 1345295 h 2810796"/>
              <a:gd name="connsiteX5243" fmla="*/ 363668 w 3531775"/>
              <a:gd name="connsiteY5243" fmla="*/ 1344247 h 2810796"/>
              <a:gd name="connsiteX5244" fmla="*/ 321091 w 3531775"/>
              <a:gd name="connsiteY5244" fmla="*/ 1335008 h 2810796"/>
              <a:gd name="connsiteX5245" fmla="*/ 195551 w 3531775"/>
              <a:gd name="connsiteY5245" fmla="*/ 1311767 h 2810796"/>
              <a:gd name="connsiteX5246" fmla="*/ 258893 w 3531775"/>
              <a:gd name="connsiteY5246" fmla="*/ 1322149 h 2810796"/>
              <a:gd name="connsiteX5247" fmla="*/ 127162 w 3531775"/>
              <a:gd name="connsiteY5247" fmla="*/ 1274048 h 2810796"/>
              <a:gd name="connsiteX5248" fmla="*/ 168881 w 3531775"/>
              <a:gd name="connsiteY5248" fmla="*/ 1316149 h 2810796"/>
              <a:gd name="connsiteX5249" fmla="*/ 127162 w 3531775"/>
              <a:gd name="connsiteY5249" fmla="*/ 1274048 h 2810796"/>
              <a:gd name="connsiteX5250" fmla="*/ 156975 w 3531775"/>
              <a:gd name="connsiteY5250" fmla="*/ 1328626 h 2810796"/>
              <a:gd name="connsiteX5251" fmla="*/ 119066 w 3531775"/>
              <a:gd name="connsiteY5251" fmla="*/ 1292908 h 2810796"/>
              <a:gd name="connsiteX5252" fmla="*/ 156975 w 3531775"/>
              <a:gd name="connsiteY5252" fmla="*/ 1328626 h 2810796"/>
              <a:gd name="connsiteX5253" fmla="*/ 143354 w 3531775"/>
              <a:gd name="connsiteY5253" fmla="*/ 1341485 h 2810796"/>
              <a:gd name="connsiteX5254" fmla="*/ 111827 w 3531775"/>
              <a:gd name="connsiteY5254" fmla="*/ 1316529 h 2810796"/>
              <a:gd name="connsiteX5255" fmla="*/ 143354 w 3531775"/>
              <a:gd name="connsiteY5255" fmla="*/ 1341485 h 2810796"/>
              <a:gd name="connsiteX5256" fmla="*/ 108874 w 3531775"/>
              <a:gd name="connsiteY5256" fmla="*/ 1370632 h 2810796"/>
              <a:gd name="connsiteX5257" fmla="*/ 111160 w 3531775"/>
              <a:gd name="connsiteY5257" fmla="*/ 1368822 h 2810796"/>
              <a:gd name="connsiteX5258" fmla="*/ 116303 w 3531775"/>
              <a:gd name="connsiteY5258" fmla="*/ 1359773 h 2810796"/>
              <a:gd name="connsiteX5259" fmla="*/ 114970 w 3531775"/>
              <a:gd name="connsiteY5259" fmla="*/ 1363297 h 2810796"/>
              <a:gd name="connsiteX5260" fmla="*/ 114398 w 3531775"/>
              <a:gd name="connsiteY5260" fmla="*/ 1365774 h 2810796"/>
              <a:gd name="connsiteX5261" fmla="*/ 114208 w 3531775"/>
              <a:gd name="connsiteY5261" fmla="*/ 1367583 h 2810796"/>
              <a:gd name="connsiteX5262" fmla="*/ 114303 w 3531775"/>
              <a:gd name="connsiteY5262" fmla="*/ 1369488 h 2810796"/>
              <a:gd name="connsiteX5263" fmla="*/ 119923 w 3531775"/>
              <a:gd name="connsiteY5263" fmla="*/ 1358058 h 2810796"/>
              <a:gd name="connsiteX5264" fmla="*/ 115922 w 3531775"/>
              <a:gd name="connsiteY5264" fmla="*/ 1357106 h 2810796"/>
              <a:gd name="connsiteX5265" fmla="*/ 106302 w 3531775"/>
              <a:gd name="connsiteY5265" fmla="*/ 1374537 h 2810796"/>
              <a:gd name="connsiteX5266" fmla="*/ 108874 w 3531775"/>
              <a:gd name="connsiteY5266" fmla="*/ 1370632 h 2810796"/>
              <a:gd name="connsiteX5267" fmla="*/ 70202 w 3531775"/>
              <a:gd name="connsiteY5267" fmla="*/ 1465691 h 2810796"/>
              <a:gd name="connsiteX5268" fmla="*/ 71726 w 3531775"/>
              <a:gd name="connsiteY5268" fmla="*/ 1467882 h 2810796"/>
              <a:gd name="connsiteX5269" fmla="*/ 72203 w 3531775"/>
              <a:gd name="connsiteY5269" fmla="*/ 1467977 h 2810796"/>
              <a:gd name="connsiteX5270" fmla="*/ 75441 w 3531775"/>
              <a:gd name="connsiteY5270" fmla="*/ 1459786 h 2810796"/>
              <a:gd name="connsiteX5271" fmla="*/ 74393 w 3531775"/>
              <a:gd name="connsiteY5271" fmla="*/ 1465024 h 2810796"/>
              <a:gd name="connsiteX5272" fmla="*/ 74012 w 3531775"/>
              <a:gd name="connsiteY5272" fmla="*/ 1469882 h 2810796"/>
              <a:gd name="connsiteX5273" fmla="*/ 75917 w 3531775"/>
              <a:gd name="connsiteY5273" fmla="*/ 1467215 h 2810796"/>
              <a:gd name="connsiteX5274" fmla="*/ 74203 w 3531775"/>
              <a:gd name="connsiteY5274" fmla="*/ 1479312 h 2810796"/>
              <a:gd name="connsiteX5275" fmla="*/ 68297 w 3531775"/>
              <a:gd name="connsiteY5275" fmla="*/ 1467501 h 2810796"/>
              <a:gd name="connsiteX5276" fmla="*/ 70202 w 3531775"/>
              <a:gd name="connsiteY5276" fmla="*/ 1465691 h 2810796"/>
              <a:gd name="connsiteX5277" fmla="*/ 53819 w 3531775"/>
              <a:gd name="connsiteY5277" fmla="*/ 1622282 h 2810796"/>
              <a:gd name="connsiteX5278" fmla="*/ 50486 w 3531775"/>
              <a:gd name="connsiteY5278" fmla="*/ 1611900 h 2810796"/>
              <a:gd name="connsiteX5279" fmla="*/ 52676 w 3531775"/>
              <a:gd name="connsiteY5279" fmla="*/ 1612662 h 2810796"/>
              <a:gd name="connsiteX5280" fmla="*/ 55915 w 3531775"/>
              <a:gd name="connsiteY5280" fmla="*/ 1618758 h 2810796"/>
              <a:gd name="connsiteX5281" fmla="*/ 54391 w 3531775"/>
              <a:gd name="connsiteY5281" fmla="*/ 1607518 h 2810796"/>
              <a:gd name="connsiteX5282" fmla="*/ 60296 w 3531775"/>
              <a:gd name="connsiteY5282" fmla="*/ 1618758 h 2810796"/>
              <a:gd name="connsiteX5283" fmla="*/ 44485 w 3531775"/>
              <a:gd name="connsiteY5283" fmla="*/ 1609233 h 2810796"/>
              <a:gd name="connsiteX5284" fmla="*/ 54010 w 3531775"/>
              <a:gd name="connsiteY5284" fmla="*/ 1632664 h 2810796"/>
              <a:gd name="connsiteX5285" fmla="*/ 53819 w 3531775"/>
              <a:gd name="connsiteY5285" fmla="*/ 1622282 h 2810796"/>
              <a:gd name="connsiteX5286" fmla="*/ 52581 w 3531775"/>
              <a:gd name="connsiteY5286" fmla="*/ 1578372 h 2810796"/>
              <a:gd name="connsiteX5287" fmla="*/ 53534 w 3531775"/>
              <a:gd name="connsiteY5287" fmla="*/ 1583611 h 2810796"/>
              <a:gd name="connsiteX5288" fmla="*/ 55629 w 3531775"/>
              <a:gd name="connsiteY5288" fmla="*/ 1576753 h 2810796"/>
              <a:gd name="connsiteX5289" fmla="*/ 57534 w 3531775"/>
              <a:gd name="connsiteY5289" fmla="*/ 1582467 h 2810796"/>
              <a:gd name="connsiteX5290" fmla="*/ 58201 w 3531775"/>
              <a:gd name="connsiteY5290" fmla="*/ 1582372 h 2810796"/>
              <a:gd name="connsiteX5291" fmla="*/ 58296 w 3531775"/>
              <a:gd name="connsiteY5291" fmla="*/ 1573324 h 2810796"/>
              <a:gd name="connsiteX5292" fmla="*/ 59344 w 3531775"/>
              <a:gd name="connsiteY5292" fmla="*/ 1578753 h 2810796"/>
              <a:gd name="connsiteX5293" fmla="*/ 61058 w 3531775"/>
              <a:gd name="connsiteY5293" fmla="*/ 1583420 h 2810796"/>
              <a:gd name="connsiteX5294" fmla="*/ 62106 w 3531775"/>
              <a:gd name="connsiteY5294" fmla="*/ 1580086 h 2810796"/>
              <a:gd name="connsiteX5295" fmla="*/ 63916 w 3531775"/>
              <a:gd name="connsiteY5295" fmla="*/ 1591802 h 2810796"/>
              <a:gd name="connsiteX5296" fmla="*/ 65249 w 3531775"/>
              <a:gd name="connsiteY5296" fmla="*/ 1582658 h 2810796"/>
              <a:gd name="connsiteX5297" fmla="*/ 52581 w 3531775"/>
              <a:gd name="connsiteY5297" fmla="*/ 1578372 h 2810796"/>
              <a:gd name="connsiteX5298" fmla="*/ 57058 w 3531775"/>
              <a:gd name="connsiteY5298" fmla="*/ 1536462 h 2810796"/>
              <a:gd name="connsiteX5299" fmla="*/ 58963 w 3531775"/>
              <a:gd name="connsiteY5299" fmla="*/ 1537224 h 2810796"/>
              <a:gd name="connsiteX5300" fmla="*/ 61439 w 3531775"/>
              <a:gd name="connsiteY5300" fmla="*/ 1536081 h 2810796"/>
              <a:gd name="connsiteX5301" fmla="*/ 62011 w 3531775"/>
              <a:gd name="connsiteY5301" fmla="*/ 1535414 h 2810796"/>
              <a:gd name="connsiteX5302" fmla="*/ 63440 w 3531775"/>
              <a:gd name="connsiteY5302" fmla="*/ 1530461 h 2810796"/>
              <a:gd name="connsiteX5303" fmla="*/ 65916 w 3531775"/>
              <a:gd name="connsiteY5303" fmla="*/ 1529413 h 2810796"/>
              <a:gd name="connsiteX5304" fmla="*/ 67916 w 3531775"/>
              <a:gd name="connsiteY5304" fmla="*/ 1539510 h 2810796"/>
              <a:gd name="connsiteX5305" fmla="*/ 57058 w 3531775"/>
              <a:gd name="connsiteY5305" fmla="*/ 1536462 h 2810796"/>
              <a:gd name="connsiteX5306" fmla="*/ 123828 w 3531775"/>
              <a:gd name="connsiteY5306" fmla="*/ 1691815 h 2810796"/>
              <a:gd name="connsiteX5307" fmla="*/ 116399 w 3531775"/>
              <a:gd name="connsiteY5307" fmla="*/ 1700863 h 2810796"/>
              <a:gd name="connsiteX5308" fmla="*/ 114779 w 3531775"/>
              <a:gd name="connsiteY5308" fmla="*/ 1697053 h 2810796"/>
              <a:gd name="connsiteX5309" fmla="*/ 116113 w 3531775"/>
              <a:gd name="connsiteY5309" fmla="*/ 1694291 h 2810796"/>
              <a:gd name="connsiteX5310" fmla="*/ 116113 w 3531775"/>
              <a:gd name="connsiteY5310" fmla="*/ 1693338 h 2810796"/>
              <a:gd name="connsiteX5311" fmla="*/ 110112 w 3531775"/>
              <a:gd name="connsiteY5311" fmla="*/ 1686004 h 2810796"/>
              <a:gd name="connsiteX5312" fmla="*/ 113827 w 3531775"/>
              <a:gd name="connsiteY5312" fmla="*/ 1688671 h 2810796"/>
              <a:gd name="connsiteX5313" fmla="*/ 117256 w 3531775"/>
              <a:gd name="connsiteY5313" fmla="*/ 1690195 h 2810796"/>
              <a:gd name="connsiteX5314" fmla="*/ 115256 w 3531775"/>
              <a:gd name="connsiteY5314" fmla="*/ 1686004 h 2810796"/>
              <a:gd name="connsiteX5315" fmla="*/ 123828 w 3531775"/>
              <a:gd name="connsiteY5315" fmla="*/ 1691815 h 2810796"/>
              <a:gd name="connsiteX5316" fmla="*/ 161166 w 3531775"/>
              <a:gd name="connsiteY5316" fmla="*/ 1731153 h 2810796"/>
              <a:gd name="connsiteX5317" fmla="*/ 137830 w 3531775"/>
              <a:gd name="connsiteY5317" fmla="*/ 1727629 h 2810796"/>
              <a:gd name="connsiteX5318" fmla="*/ 145355 w 3531775"/>
              <a:gd name="connsiteY5318" fmla="*/ 1731438 h 2810796"/>
              <a:gd name="connsiteX5319" fmla="*/ 148403 w 3531775"/>
              <a:gd name="connsiteY5319" fmla="*/ 1730295 h 2810796"/>
              <a:gd name="connsiteX5320" fmla="*/ 148879 w 3531775"/>
              <a:gd name="connsiteY5320" fmla="*/ 1729724 h 2810796"/>
              <a:gd name="connsiteX5321" fmla="*/ 142783 w 3531775"/>
              <a:gd name="connsiteY5321" fmla="*/ 1723152 h 2810796"/>
              <a:gd name="connsiteX5322" fmla="*/ 152498 w 3531775"/>
              <a:gd name="connsiteY5322" fmla="*/ 1730010 h 2810796"/>
              <a:gd name="connsiteX5323" fmla="*/ 151832 w 3531775"/>
              <a:gd name="connsiteY5323" fmla="*/ 1728200 h 2810796"/>
              <a:gd name="connsiteX5324" fmla="*/ 150403 w 3531775"/>
              <a:gd name="connsiteY5324" fmla="*/ 1724962 h 2810796"/>
              <a:gd name="connsiteX5325" fmla="*/ 161166 w 3531775"/>
              <a:gd name="connsiteY5325" fmla="*/ 1731153 h 2810796"/>
              <a:gd name="connsiteX5326" fmla="*/ 213839 w 3531775"/>
              <a:gd name="connsiteY5326" fmla="*/ 1755251 h 2810796"/>
              <a:gd name="connsiteX5327" fmla="*/ 206315 w 3531775"/>
              <a:gd name="connsiteY5327" fmla="*/ 1767919 h 2810796"/>
              <a:gd name="connsiteX5328" fmla="*/ 203267 w 3531775"/>
              <a:gd name="connsiteY5328" fmla="*/ 1764586 h 2810796"/>
              <a:gd name="connsiteX5329" fmla="*/ 202600 w 3531775"/>
              <a:gd name="connsiteY5329" fmla="*/ 1760775 h 2810796"/>
              <a:gd name="connsiteX5330" fmla="*/ 204124 w 3531775"/>
              <a:gd name="connsiteY5330" fmla="*/ 1760204 h 2810796"/>
              <a:gd name="connsiteX5331" fmla="*/ 194313 w 3531775"/>
              <a:gd name="connsiteY5331" fmla="*/ 1754965 h 2810796"/>
              <a:gd name="connsiteX5332" fmla="*/ 206886 w 3531775"/>
              <a:gd name="connsiteY5332" fmla="*/ 1758585 h 2810796"/>
              <a:gd name="connsiteX5333" fmla="*/ 201076 w 3531775"/>
              <a:gd name="connsiteY5333" fmla="*/ 1752965 h 2810796"/>
              <a:gd name="connsiteX5334" fmla="*/ 208982 w 3531775"/>
              <a:gd name="connsiteY5334" fmla="*/ 1756204 h 2810796"/>
              <a:gd name="connsiteX5335" fmla="*/ 213839 w 3531775"/>
              <a:gd name="connsiteY5335" fmla="*/ 1755251 h 2810796"/>
              <a:gd name="connsiteX5336" fmla="*/ 252320 w 3531775"/>
              <a:gd name="connsiteY5336" fmla="*/ 1766776 h 2810796"/>
              <a:gd name="connsiteX5337" fmla="*/ 250892 w 3531775"/>
              <a:gd name="connsiteY5337" fmla="*/ 1778111 h 2810796"/>
              <a:gd name="connsiteX5338" fmla="*/ 247939 w 3531775"/>
              <a:gd name="connsiteY5338" fmla="*/ 1775920 h 2810796"/>
              <a:gd name="connsiteX5339" fmla="*/ 247653 w 3531775"/>
              <a:gd name="connsiteY5339" fmla="*/ 1773063 h 2810796"/>
              <a:gd name="connsiteX5340" fmla="*/ 247272 w 3531775"/>
              <a:gd name="connsiteY5340" fmla="*/ 1772301 h 2810796"/>
              <a:gd name="connsiteX5341" fmla="*/ 239271 w 3531775"/>
              <a:gd name="connsiteY5341" fmla="*/ 1769824 h 2810796"/>
              <a:gd name="connsiteX5342" fmla="*/ 243367 w 3531775"/>
              <a:gd name="connsiteY5342" fmla="*/ 1769824 h 2810796"/>
              <a:gd name="connsiteX5343" fmla="*/ 246701 w 3531775"/>
              <a:gd name="connsiteY5343" fmla="*/ 1769158 h 2810796"/>
              <a:gd name="connsiteX5344" fmla="*/ 243176 w 3531775"/>
              <a:gd name="connsiteY5344" fmla="*/ 1766967 h 2810796"/>
              <a:gd name="connsiteX5345" fmla="*/ 252320 w 3531775"/>
              <a:gd name="connsiteY5345" fmla="*/ 1766776 h 2810796"/>
              <a:gd name="connsiteX5346" fmla="*/ 302231 w 3531775"/>
              <a:gd name="connsiteY5346" fmla="*/ 1787160 h 2810796"/>
              <a:gd name="connsiteX5347" fmla="*/ 301374 w 3531775"/>
              <a:gd name="connsiteY5347" fmla="*/ 1783921 h 2810796"/>
              <a:gd name="connsiteX5348" fmla="*/ 300803 w 3531775"/>
              <a:gd name="connsiteY5348" fmla="*/ 1783064 h 2810796"/>
              <a:gd name="connsiteX5349" fmla="*/ 296040 w 3531775"/>
              <a:gd name="connsiteY5349" fmla="*/ 1780968 h 2810796"/>
              <a:gd name="connsiteX5350" fmla="*/ 295278 w 3531775"/>
              <a:gd name="connsiteY5350" fmla="*/ 1777730 h 2810796"/>
              <a:gd name="connsiteX5351" fmla="*/ 302422 w 3531775"/>
              <a:gd name="connsiteY5351" fmla="*/ 1778016 h 2810796"/>
              <a:gd name="connsiteX5352" fmla="*/ 286801 w 3531775"/>
              <a:gd name="connsiteY5352" fmla="*/ 1775158 h 2810796"/>
              <a:gd name="connsiteX5353" fmla="*/ 296040 w 3531775"/>
              <a:gd name="connsiteY5353" fmla="*/ 1789160 h 2810796"/>
              <a:gd name="connsiteX5354" fmla="*/ 302231 w 3531775"/>
              <a:gd name="connsiteY5354" fmla="*/ 1787160 h 2810796"/>
              <a:gd name="connsiteX5355" fmla="*/ 401768 w 3531775"/>
              <a:gd name="connsiteY5355" fmla="*/ 1773349 h 2810796"/>
              <a:gd name="connsiteX5356" fmla="*/ 402053 w 3531775"/>
              <a:gd name="connsiteY5356" fmla="*/ 1789636 h 2810796"/>
              <a:gd name="connsiteX5357" fmla="*/ 397672 w 3531775"/>
              <a:gd name="connsiteY5357" fmla="*/ 1788112 h 2810796"/>
              <a:gd name="connsiteX5358" fmla="*/ 396719 w 3531775"/>
              <a:gd name="connsiteY5358" fmla="*/ 1784302 h 2810796"/>
              <a:gd name="connsiteX5359" fmla="*/ 387385 w 3531775"/>
              <a:gd name="connsiteY5359" fmla="*/ 1784493 h 2810796"/>
              <a:gd name="connsiteX5360" fmla="*/ 390433 w 3531775"/>
              <a:gd name="connsiteY5360" fmla="*/ 1782112 h 2810796"/>
              <a:gd name="connsiteX5361" fmla="*/ 394624 w 3531775"/>
              <a:gd name="connsiteY5361" fmla="*/ 1779540 h 2810796"/>
              <a:gd name="connsiteX5362" fmla="*/ 389576 w 3531775"/>
              <a:gd name="connsiteY5362" fmla="*/ 1778301 h 2810796"/>
              <a:gd name="connsiteX5363" fmla="*/ 397958 w 3531775"/>
              <a:gd name="connsiteY5363" fmla="*/ 1776873 h 2810796"/>
              <a:gd name="connsiteX5364" fmla="*/ 401768 w 3531775"/>
              <a:gd name="connsiteY5364" fmla="*/ 1773349 h 2810796"/>
              <a:gd name="connsiteX5365" fmla="*/ 472538 w 3531775"/>
              <a:gd name="connsiteY5365" fmla="*/ 1768015 h 2810796"/>
              <a:gd name="connsiteX5366" fmla="*/ 470348 w 3531775"/>
              <a:gd name="connsiteY5366" fmla="*/ 1765157 h 2810796"/>
              <a:gd name="connsiteX5367" fmla="*/ 469395 w 3531775"/>
              <a:gd name="connsiteY5367" fmla="*/ 1764586 h 2810796"/>
              <a:gd name="connsiteX5368" fmla="*/ 462442 w 3531775"/>
              <a:gd name="connsiteY5368" fmla="*/ 1766967 h 2810796"/>
              <a:gd name="connsiteX5369" fmla="*/ 464156 w 3531775"/>
              <a:gd name="connsiteY5369" fmla="*/ 1764490 h 2810796"/>
              <a:gd name="connsiteX5370" fmla="*/ 466823 w 3531775"/>
              <a:gd name="connsiteY5370" fmla="*/ 1761633 h 2810796"/>
              <a:gd name="connsiteX5371" fmla="*/ 468728 w 3531775"/>
              <a:gd name="connsiteY5371" fmla="*/ 1758870 h 2810796"/>
              <a:gd name="connsiteX5372" fmla="*/ 449964 w 3531775"/>
              <a:gd name="connsiteY5372" fmla="*/ 1767538 h 2810796"/>
              <a:gd name="connsiteX5373" fmla="*/ 472538 w 3531775"/>
              <a:gd name="connsiteY5373" fmla="*/ 1768015 h 2810796"/>
              <a:gd name="connsiteX5374" fmla="*/ 519211 w 3531775"/>
              <a:gd name="connsiteY5374" fmla="*/ 1743916 h 2810796"/>
              <a:gd name="connsiteX5375" fmla="*/ 515306 w 3531775"/>
              <a:gd name="connsiteY5375" fmla="*/ 1760680 h 2810796"/>
              <a:gd name="connsiteX5376" fmla="*/ 512353 w 3531775"/>
              <a:gd name="connsiteY5376" fmla="*/ 1759537 h 2810796"/>
              <a:gd name="connsiteX5377" fmla="*/ 512639 w 3531775"/>
              <a:gd name="connsiteY5377" fmla="*/ 1755727 h 2810796"/>
              <a:gd name="connsiteX5378" fmla="*/ 512353 w 3531775"/>
              <a:gd name="connsiteY5378" fmla="*/ 1754965 h 2810796"/>
              <a:gd name="connsiteX5379" fmla="*/ 503590 w 3531775"/>
              <a:gd name="connsiteY5379" fmla="*/ 1756870 h 2810796"/>
              <a:gd name="connsiteX5380" fmla="*/ 508352 w 3531775"/>
              <a:gd name="connsiteY5380" fmla="*/ 1754108 h 2810796"/>
              <a:gd name="connsiteX5381" fmla="*/ 512258 w 3531775"/>
              <a:gd name="connsiteY5381" fmla="*/ 1751060 h 2810796"/>
              <a:gd name="connsiteX5382" fmla="*/ 508638 w 3531775"/>
              <a:gd name="connsiteY5382" fmla="*/ 1750393 h 2810796"/>
              <a:gd name="connsiteX5383" fmla="*/ 515591 w 3531775"/>
              <a:gd name="connsiteY5383" fmla="*/ 1748012 h 2810796"/>
              <a:gd name="connsiteX5384" fmla="*/ 519211 w 3531775"/>
              <a:gd name="connsiteY5384" fmla="*/ 1743916 h 2810796"/>
              <a:gd name="connsiteX5385" fmla="*/ 565407 w 3531775"/>
              <a:gd name="connsiteY5385" fmla="*/ 1731438 h 2810796"/>
              <a:gd name="connsiteX5386" fmla="*/ 563026 w 3531775"/>
              <a:gd name="connsiteY5386" fmla="*/ 1728009 h 2810796"/>
              <a:gd name="connsiteX5387" fmla="*/ 554358 w 3531775"/>
              <a:gd name="connsiteY5387" fmla="*/ 1731629 h 2810796"/>
              <a:gd name="connsiteX5388" fmla="*/ 556263 w 3531775"/>
              <a:gd name="connsiteY5388" fmla="*/ 1728200 h 2810796"/>
              <a:gd name="connsiteX5389" fmla="*/ 559121 w 3531775"/>
              <a:gd name="connsiteY5389" fmla="*/ 1724104 h 2810796"/>
              <a:gd name="connsiteX5390" fmla="*/ 553882 w 3531775"/>
              <a:gd name="connsiteY5390" fmla="*/ 1724771 h 2810796"/>
              <a:gd name="connsiteX5391" fmla="*/ 561121 w 3531775"/>
              <a:gd name="connsiteY5391" fmla="*/ 1720199 h 2810796"/>
              <a:gd name="connsiteX5392" fmla="*/ 544643 w 3531775"/>
              <a:gd name="connsiteY5392" fmla="*/ 1726866 h 2810796"/>
              <a:gd name="connsiteX5393" fmla="*/ 560359 w 3531775"/>
              <a:gd name="connsiteY5393" fmla="*/ 1738201 h 2810796"/>
              <a:gd name="connsiteX5394" fmla="*/ 565407 w 3531775"/>
              <a:gd name="connsiteY5394" fmla="*/ 1731438 h 2810796"/>
              <a:gd name="connsiteX5395" fmla="*/ 604841 w 3531775"/>
              <a:gd name="connsiteY5395" fmla="*/ 1703435 h 2810796"/>
              <a:gd name="connsiteX5396" fmla="*/ 601316 w 3531775"/>
              <a:gd name="connsiteY5396" fmla="*/ 1701149 h 2810796"/>
              <a:gd name="connsiteX5397" fmla="*/ 601031 w 3531775"/>
              <a:gd name="connsiteY5397" fmla="*/ 1700673 h 2810796"/>
              <a:gd name="connsiteX5398" fmla="*/ 592363 w 3531775"/>
              <a:gd name="connsiteY5398" fmla="*/ 1707436 h 2810796"/>
              <a:gd name="connsiteX5399" fmla="*/ 596173 w 3531775"/>
              <a:gd name="connsiteY5399" fmla="*/ 1702101 h 2810796"/>
              <a:gd name="connsiteX5400" fmla="*/ 590267 w 3531775"/>
              <a:gd name="connsiteY5400" fmla="*/ 1702578 h 2810796"/>
              <a:gd name="connsiteX5401" fmla="*/ 593887 w 3531775"/>
              <a:gd name="connsiteY5401" fmla="*/ 1698672 h 2810796"/>
              <a:gd name="connsiteX5402" fmla="*/ 595125 w 3531775"/>
              <a:gd name="connsiteY5402" fmla="*/ 1694005 h 2810796"/>
              <a:gd name="connsiteX5403" fmla="*/ 604079 w 3531775"/>
              <a:gd name="connsiteY5403" fmla="*/ 1708007 h 2810796"/>
              <a:gd name="connsiteX5404" fmla="*/ 604841 w 3531775"/>
              <a:gd name="connsiteY5404" fmla="*/ 1703435 h 2810796"/>
              <a:gd name="connsiteX5405" fmla="*/ 689423 w 3531775"/>
              <a:gd name="connsiteY5405" fmla="*/ 1644570 h 2810796"/>
              <a:gd name="connsiteX5406" fmla="*/ 688565 w 3531775"/>
              <a:gd name="connsiteY5406" fmla="*/ 1640665 h 2810796"/>
              <a:gd name="connsiteX5407" fmla="*/ 687994 w 3531775"/>
              <a:gd name="connsiteY5407" fmla="*/ 1639903 h 2810796"/>
              <a:gd name="connsiteX5408" fmla="*/ 683803 w 3531775"/>
              <a:gd name="connsiteY5408" fmla="*/ 1639999 h 2810796"/>
              <a:gd name="connsiteX5409" fmla="*/ 686756 w 3531775"/>
              <a:gd name="connsiteY5409" fmla="*/ 1635998 h 2810796"/>
              <a:gd name="connsiteX5410" fmla="*/ 682946 w 3531775"/>
              <a:gd name="connsiteY5410" fmla="*/ 1636093 h 2810796"/>
              <a:gd name="connsiteX5411" fmla="*/ 689042 w 3531775"/>
              <a:gd name="connsiteY5411" fmla="*/ 1632093 h 2810796"/>
              <a:gd name="connsiteX5412" fmla="*/ 691518 w 3531775"/>
              <a:gd name="connsiteY5412" fmla="*/ 1627140 h 2810796"/>
              <a:gd name="connsiteX5413" fmla="*/ 692661 w 3531775"/>
              <a:gd name="connsiteY5413" fmla="*/ 1645142 h 2810796"/>
              <a:gd name="connsiteX5414" fmla="*/ 689423 w 3531775"/>
              <a:gd name="connsiteY5414" fmla="*/ 1644570 h 2810796"/>
              <a:gd name="connsiteX5415" fmla="*/ 820677 w 3531775"/>
              <a:gd name="connsiteY5415" fmla="*/ 1543225 h 2810796"/>
              <a:gd name="connsiteX5416" fmla="*/ 816391 w 3531775"/>
              <a:gd name="connsiteY5416" fmla="*/ 1541224 h 2810796"/>
              <a:gd name="connsiteX5417" fmla="*/ 816391 w 3531775"/>
              <a:gd name="connsiteY5417" fmla="*/ 1539319 h 2810796"/>
              <a:gd name="connsiteX5418" fmla="*/ 810676 w 3531775"/>
              <a:gd name="connsiteY5418" fmla="*/ 1540653 h 2810796"/>
              <a:gd name="connsiteX5419" fmla="*/ 812771 w 3531775"/>
              <a:gd name="connsiteY5419" fmla="*/ 1535986 h 2810796"/>
              <a:gd name="connsiteX5420" fmla="*/ 807533 w 3531775"/>
              <a:gd name="connsiteY5420" fmla="*/ 1537319 h 2810796"/>
              <a:gd name="connsiteX5421" fmla="*/ 814105 w 3531775"/>
              <a:gd name="connsiteY5421" fmla="*/ 1531699 h 2810796"/>
              <a:gd name="connsiteX5422" fmla="*/ 815343 w 3531775"/>
              <a:gd name="connsiteY5422" fmla="*/ 1526270 h 2810796"/>
              <a:gd name="connsiteX5423" fmla="*/ 825344 w 3531775"/>
              <a:gd name="connsiteY5423" fmla="*/ 1542653 h 2810796"/>
              <a:gd name="connsiteX5424" fmla="*/ 820677 w 3531775"/>
              <a:gd name="connsiteY5424" fmla="*/ 1543225 h 2810796"/>
              <a:gd name="connsiteX5425" fmla="*/ 880018 w 3531775"/>
              <a:gd name="connsiteY5425" fmla="*/ 1495790 h 2810796"/>
              <a:gd name="connsiteX5426" fmla="*/ 876875 w 3531775"/>
              <a:gd name="connsiteY5426" fmla="*/ 1493123 h 2810796"/>
              <a:gd name="connsiteX5427" fmla="*/ 869826 w 3531775"/>
              <a:gd name="connsiteY5427" fmla="*/ 1497124 h 2810796"/>
              <a:gd name="connsiteX5428" fmla="*/ 870588 w 3531775"/>
              <a:gd name="connsiteY5428" fmla="*/ 1493980 h 2810796"/>
              <a:gd name="connsiteX5429" fmla="*/ 872207 w 3531775"/>
              <a:gd name="connsiteY5429" fmla="*/ 1490170 h 2810796"/>
              <a:gd name="connsiteX5430" fmla="*/ 873160 w 3531775"/>
              <a:gd name="connsiteY5430" fmla="*/ 1486741 h 2810796"/>
              <a:gd name="connsiteX5431" fmla="*/ 864778 w 3531775"/>
              <a:gd name="connsiteY5431" fmla="*/ 1487789 h 2810796"/>
              <a:gd name="connsiteX5432" fmla="*/ 877160 w 3531775"/>
              <a:gd name="connsiteY5432" fmla="*/ 1501981 h 2810796"/>
              <a:gd name="connsiteX5433" fmla="*/ 880018 w 3531775"/>
              <a:gd name="connsiteY5433" fmla="*/ 1495790 h 2810796"/>
              <a:gd name="connsiteX5434" fmla="*/ 925547 w 3531775"/>
              <a:gd name="connsiteY5434" fmla="*/ 1460738 h 2810796"/>
              <a:gd name="connsiteX5435" fmla="*/ 924119 w 3531775"/>
              <a:gd name="connsiteY5435" fmla="*/ 1479597 h 2810796"/>
              <a:gd name="connsiteX5436" fmla="*/ 920594 w 3531775"/>
              <a:gd name="connsiteY5436" fmla="*/ 1474168 h 2810796"/>
              <a:gd name="connsiteX5437" fmla="*/ 920118 w 3531775"/>
              <a:gd name="connsiteY5437" fmla="*/ 1473311 h 2810796"/>
              <a:gd name="connsiteX5438" fmla="*/ 911641 w 3531775"/>
              <a:gd name="connsiteY5438" fmla="*/ 1475883 h 2810796"/>
              <a:gd name="connsiteX5439" fmla="*/ 915927 w 3531775"/>
              <a:gd name="connsiteY5439" fmla="*/ 1472644 h 2810796"/>
              <a:gd name="connsiteX5440" fmla="*/ 919356 w 3531775"/>
              <a:gd name="connsiteY5440" fmla="*/ 1469025 h 2810796"/>
              <a:gd name="connsiteX5441" fmla="*/ 915546 w 3531775"/>
              <a:gd name="connsiteY5441" fmla="*/ 1468453 h 2810796"/>
              <a:gd name="connsiteX5442" fmla="*/ 925547 w 3531775"/>
              <a:gd name="connsiteY5442" fmla="*/ 1460738 h 2810796"/>
              <a:gd name="connsiteX5443" fmla="*/ 977840 w 3531775"/>
              <a:gd name="connsiteY5443" fmla="*/ 1451118 h 2810796"/>
              <a:gd name="connsiteX5444" fmla="*/ 975839 w 3531775"/>
              <a:gd name="connsiteY5444" fmla="*/ 1446736 h 2810796"/>
              <a:gd name="connsiteX5445" fmla="*/ 971934 w 3531775"/>
              <a:gd name="connsiteY5445" fmla="*/ 1446832 h 2810796"/>
              <a:gd name="connsiteX5446" fmla="*/ 964505 w 3531775"/>
              <a:gd name="connsiteY5446" fmla="*/ 1448927 h 2810796"/>
              <a:gd name="connsiteX5447" fmla="*/ 975458 w 3531775"/>
              <a:gd name="connsiteY5447" fmla="*/ 1441879 h 2810796"/>
              <a:gd name="connsiteX5448" fmla="*/ 966981 w 3531775"/>
              <a:gd name="connsiteY5448" fmla="*/ 1440926 h 2810796"/>
              <a:gd name="connsiteX5449" fmla="*/ 974982 w 3531775"/>
              <a:gd name="connsiteY5449" fmla="*/ 1437592 h 2810796"/>
              <a:gd name="connsiteX5450" fmla="*/ 977649 w 3531775"/>
              <a:gd name="connsiteY5450" fmla="*/ 1432734 h 2810796"/>
              <a:gd name="connsiteX5451" fmla="*/ 957170 w 3531775"/>
              <a:gd name="connsiteY5451" fmla="*/ 1441593 h 2810796"/>
              <a:gd name="connsiteX5452" fmla="*/ 972125 w 3531775"/>
              <a:gd name="connsiteY5452" fmla="*/ 1457214 h 2810796"/>
              <a:gd name="connsiteX5453" fmla="*/ 977840 w 3531775"/>
              <a:gd name="connsiteY5453" fmla="*/ 1451118 h 2810796"/>
              <a:gd name="connsiteX5454" fmla="*/ 1018607 w 3531775"/>
              <a:gd name="connsiteY5454" fmla="*/ 1433973 h 2810796"/>
              <a:gd name="connsiteX5455" fmla="*/ 1016892 w 3531775"/>
              <a:gd name="connsiteY5455" fmla="*/ 1430639 h 2810796"/>
              <a:gd name="connsiteX5456" fmla="*/ 1016130 w 3531775"/>
              <a:gd name="connsiteY5456" fmla="*/ 1429972 h 2810796"/>
              <a:gd name="connsiteX5457" fmla="*/ 1011463 w 3531775"/>
              <a:gd name="connsiteY5457" fmla="*/ 1429210 h 2810796"/>
              <a:gd name="connsiteX5458" fmla="*/ 1014035 w 3531775"/>
              <a:gd name="connsiteY5458" fmla="*/ 1426543 h 2810796"/>
              <a:gd name="connsiteX5459" fmla="*/ 1009748 w 3531775"/>
              <a:gd name="connsiteY5459" fmla="*/ 1425876 h 2810796"/>
              <a:gd name="connsiteX5460" fmla="*/ 1016035 w 3531775"/>
              <a:gd name="connsiteY5460" fmla="*/ 1423876 h 2810796"/>
              <a:gd name="connsiteX5461" fmla="*/ 1001652 w 3531775"/>
              <a:gd name="connsiteY5461" fmla="*/ 1426067 h 2810796"/>
              <a:gd name="connsiteX5462" fmla="*/ 1014511 w 3531775"/>
              <a:gd name="connsiteY5462" fmla="*/ 1438164 h 2810796"/>
              <a:gd name="connsiteX5463" fmla="*/ 1018607 w 3531775"/>
              <a:gd name="connsiteY5463" fmla="*/ 1433973 h 2810796"/>
              <a:gd name="connsiteX5464" fmla="*/ 1072137 w 3531775"/>
              <a:gd name="connsiteY5464" fmla="*/ 1430353 h 2810796"/>
              <a:gd name="connsiteX5465" fmla="*/ 1070994 w 3531775"/>
              <a:gd name="connsiteY5465" fmla="*/ 1426258 h 2810796"/>
              <a:gd name="connsiteX5466" fmla="*/ 1062993 w 3531775"/>
              <a:gd name="connsiteY5466" fmla="*/ 1425686 h 2810796"/>
              <a:gd name="connsiteX5467" fmla="*/ 1065279 w 3531775"/>
              <a:gd name="connsiteY5467" fmla="*/ 1423400 h 2810796"/>
              <a:gd name="connsiteX5468" fmla="*/ 1068708 w 3531775"/>
              <a:gd name="connsiteY5468" fmla="*/ 1421019 h 2810796"/>
              <a:gd name="connsiteX5469" fmla="*/ 1071470 w 3531775"/>
              <a:gd name="connsiteY5469" fmla="*/ 1418542 h 2810796"/>
              <a:gd name="connsiteX5470" fmla="*/ 1054992 w 3531775"/>
              <a:gd name="connsiteY5470" fmla="*/ 1417875 h 2810796"/>
              <a:gd name="connsiteX5471" fmla="*/ 1066517 w 3531775"/>
              <a:gd name="connsiteY5471" fmla="*/ 1434258 h 2810796"/>
              <a:gd name="connsiteX5472" fmla="*/ 1072137 w 3531775"/>
              <a:gd name="connsiteY5472" fmla="*/ 1430353 h 2810796"/>
              <a:gd name="connsiteX5473" fmla="*/ 1075280 w 3531775"/>
              <a:gd name="connsiteY5473" fmla="*/ 1467882 h 2810796"/>
              <a:gd name="connsiteX5474" fmla="*/ 1084520 w 3531775"/>
              <a:gd name="connsiteY5474" fmla="*/ 1464072 h 2810796"/>
              <a:gd name="connsiteX5475" fmla="*/ 1083567 w 3531775"/>
              <a:gd name="connsiteY5475" fmla="*/ 1458928 h 2810796"/>
              <a:gd name="connsiteX5476" fmla="*/ 1082900 w 3531775"/>
              <a:gd name="connsiteY5476" fmla="*/ 1457690 h 2810796"/>
              <a:gd name="connsiteX5477" fmla="*/ 1074899 w 3531775"/>
              <a:gd name="connsiteY5477" fmla="*/ 1457690 h 2810796"/>
              <a:gd name="connsiteX5478" fmla="*/ 1077566 w 3531775"/>
              <a:gd name="connsiteY5478" fmla="*/ 1454928 h 2810796"/>
              <a:gd name="connsiteX5479" fmla="*/ 1081376 w 3531775"/>
              <a:gd name="connsiteY5479" fmla="*/ 1452261 h 2810796"/>
              <a:gd name="connsiteX5480" fmla="*/ 1076423 w 3531775"/>
              <a:gd name="connsiteY5480" fmla="*/ 1449784 h 2810796"/>
              <a:gd name="connsiteX5481" fmla="*/ 1084520 w 3531775"/>
              <a:gd name="connsiteY5481" fmla="*/ 1449403 h 2810796"/>
              <a:gd name="connsiteX5482" fmla="*/ 1088139 w 3531775"/>
              <a:gd name="connsiteY5482" fmla="*/ 1445403 h 2810796"/>
              <a:gd name="connsiteX5483" fmla="*/ 1075280 w 3531775"/>
              <a:gd name="connsiteY5483" fmla="*/ 1467882 h 2810796"/>
              <a:gd name="connsiteX5484" fmla="*/ 1053182 w 3531775"/>
              <a:gd name="connsiteY5484" fmla="*/ 1485503 h 2810796"/>
              <a:gd name="connsiteX5485" fmla="*/ 1068422 w 3531775"/>
              <a:gd name="connsiteY5485" fmla="*/ 1485884 h 2810796"/>
              <a:gd name="connsiteX5486" fmla="*/ 1064422 w 3531775"/>
              <a:gd name="connsiteY5486" fmla="*/ 1479693 h 2810796"/>
              <a:gd name="connsiteX5487" fmla="*/ 1056326 w 3531775"/>
              <a:gd name="connsiteY5487" fmla="*/ 1478836 h 2810796"/>
              <a:gd name="connsiteX5488" fmla="*/ 1062422 w 3531775"/>
              <a:gd name="connsiteY5488" fmla="*/ 1474359 h 2810796"/>
              <a:gd name="connsiteX5489" fmla="*/ 1058612 w 3531775"/>
              <a:gd name="connsiteY5489" fmla="*/ 1472835 h 2810796"/>
              <a:gd name="connsiteX5490" fmla="*/ 1064517 w 3531775"/>
              <a:gd name="connsiteY5490" fmla="*/ 1471882 h 2810796"/>
              <a:gd name="connsiteX5491" fmla="*/ 1066898 w 3531775"/>
              <a:gd name="connsiteY5491" fmla="*/ 1468549 h 2810796"/>
              <a:gd name="connsiteX5492" fmla="*/ 1053182 w 3531775"/>
              <a:gd name="connsiteY5492" fmla="*/ 1485503 h 2810796"/>
              <a:gd name="connsiteX5493" fmla="*/ 1042514 w 3531775"/>
              <a:gd name="connsiteY5493" fmla="*/ 1465786 h 2810796"/>
              <a:gd name="connsiteX5494" fmla="*/ 1047467 w 3531775"/>
              <a:gd name="connsiteY5494" fmla="*/ 1459214 h 2810796"/>
              <a:gd name="connsiteX5495" fmla="*/ 1040514 w 3531775"/>
              <a:gd name="connsiteY5495" fmla="*/ 1458928 h 2810796"/>
              <a:gd name="connsiteX5496" fmla="*/ 1045086 w 3531775"/>
              <a:gd name="connsiteY5496" fmla="*/ 1452451 h 2810796"/>
              <a:gd name="connsiteX5497" fmla="*/ 1030322 w 3531775"/>
              <a:gd name="connsiteY5497" fmla="*/ 1455213 h 2810796"/>
              <a:gd name="connsiteX5498" fmla="*/ 1034799 w 3531775"/>
              <a:gd name="connsiteY5498" fmla="*/ 1451594 h 2810796"/>
              <a:gd name="connsiteX5499" fmla="*/ 1037657 w 3531775"/>
              <a:gd name="connsiteY5499" fmla="*/ 1447403 h 2810796"/>
              <a:gd name="connsiteX5500" fmla="*/ 1030703 w 3531775"/>
              <a:gd name="connsiteY5500" fmla="*/ 1446450 h 2810796"/>
              <a:gd name="connsiteX5501" fmla="*/ 1039657 w 3531775"/>
              <a:gd name="connsiteY5501" fmla="*/ 1443212 h 2810796"/>
              <a:gd name="connsiteX5502" fmla="*/ 1041276 w 3531775"/>
              <a:gd name="connsiteY5502" fmla="*/ 1437687 h 2810796"/>
              <a:gd name="connsiteX5503" fmla="*/ 1042514 w 3531775"/>
              <a:gd name="connsiteY5503" fmla="*/ 1465786 h 2810796"/>
              <a:gd name="connsiteX5504" fmla="*/ 1011749 w 3531775"/>
              <a:gd name="connsiteY5504" fmla="*/ 1490837 h 2810796"/>
              <a:gd name="connsiteX5505" fmla="*/ 1022512 w 3531775"/>
              <a:gd name="connsiteY5505" fmla="*/ 1487122 h 2810796"/>
              <a:gd name="connsiteX5506" fmla="*/ 1018511 w 3531775"/>
              <a:gd name="connsiteY5506" fmla="*/ 1486646 h 2810796"/>
              <a:gd name="connsiteX5507" fmla="*/ 1020131 w 3531775"/>
              <a:gd name="connsiteY5507" fmla="*/ 1483026 h 2810796"/>
              <a:gd name="connsiteX5508" fmla="*/ 1013368 w 3531775"/>
              <a:gd name="connsiteY5508" fmla="*/ 1484455 h 2810796"/>
              <a:gd name="connsiteX5509" fmla="*/ 1018130 w 3531775"/>
              <a:gd name="connsiteY5509" fmla="*/ 1479597 h 2810796"/>
              <a:gd name="connsiteX5510" fmla="*/ 1016511 w 3531775"/>
              <a:gd name="connsiteY5510" fmla="*/ 1477502 h 2810796"/>
              <a:gd name="connsiteX5511" fmla="*/ 1021083 w 3531775"/>
              <a:gd name="connsiteY5511" fmla="*/ 1473787 h 2810796"/>
              <a:gd name="connsiteX5512" fmla="*/ 1011749 w 3531775"/>
              <a:gd name="connsiteY5512" fmla="*/ 1490837 h 2810796"/>
              <a:gd name="connsiteX5513" fmla="*/ 1002128 w 3531775"/>
              <a:gd name="connsiteY5513" fmla="*/ 1476930 h 2810796"/>
              <a:gd name="connsiteX5514" fmla="*/ 999271 w 3531775"/>
              <a:gd name="connsiteY5514" fmla="*/ 1469311 h 2810796"/>
              <a:gd name="connsiteX5515" fmla="*/ 998890 w 3531775"/>
              <a:gd name="connsiteY5515" fmla="*/ 1468072 h 2810796"/>
              <a:gd name="connsiteX5516" fmla="*/ 988984 w 3531775"/>
              <a:gd name="connsiteY5516" fmla="*/ 1468834 h 2810796"/>
              <a:gd name="connsiteX5517" fmla="*/ 998985 w 3531775"/>
              <a:gd name="connsiteY5517" fmla="*/ 1462643 h 2810796"/>
              <a:gd name="connsiteX5518" fmla="*/ 994794 w 3531775"/>
              <a:gd name="connsiteY5518" fmla="*/ 1460738 h 2810796"/>
              <a:gd name="connsiteX5519" fmla="*/ 1002986 w 3531775"/>
              <a:gd name="connsiteY5519" fmla="*/ 1459309 h 2810796"/>
              <a:gd name="connsiteX5520" fmla="*/ 1007558 w 3531775"/>
              <a:gd name="connsiteY5520" fmla="*/ 1454642 h 2810796"/>
              <a:gd name="connsiteX5521" fmla="*/ 1002128 w 3531775"/>
              <a:gd name="connsiteY5521" fmla="*/ 1476930 h 2810796"/>
              <a:gd name="connsiteX5522" fmla="*/ 970505 w 3531775"/>
              <a:gd name="connsiteY5522" fmla="*/ 1507601 h 2810796"/>
              <a:gd name="connsiteX5523" fmla="*/ 989079 w 3531775"/>
              <a:gd name="connsiteY5523" fmla="*/ 1502458 h 2810796"/>
              <a:gd name="connsiteX5524" fmla="*/ 985079 w 3531775"/>
              <a:gd name="connsiteY5524" fmla="*/ 1501219 h 2810796"/>
              <a:gd name="connsiteX5525" fmla="*/ 982983 w 3531775"/>
              <a:gd name="connsiteY5525" fmla="*/ 1496933 h 2810796"/>
              <a:gd name="connsiteX5526" fmla="*/ 973077 w 3531775"/>
              <a:gd name="connsiteY5526" fmla="*/ 1498743 h 2810796"/>
              <a:gd name="connsiteX5527" fmla="*/ 976887 w 3531775"/>
              <a:gd name="connsiteY5527" fmla="*/ 1495314 h 2810796"/>
              <a:gd name="connsiteX5528" fmla="*/ 979554 w 3531775"/>
              <a:gd name="connsiteY5528" fmla="*/ 1491599 h 2810796"/>
              <a:gd name="connsiteX5529" fmla="*/ 974696 w 3531775"/>
              <a:gd name="connsiteY5529" fmla="*/ 1491028 h 2810796"/>
              <a:gd name="connsiteX5530" fmla="*/ 981554 w 3531775"/>
              <a:gd name="connsiteY5530" fmla="*/ 1487979 h 2810796"/>
              <a:gd name="connsiteX5531" fmla="*/ 983745 w 3531775"/>
              <a:gd name="connsiteY5531" fmla="*/ 1483217 h 2810796"/>
              <a:gd name="connsiteX5532" fmla="*/ 970505 w 3531775"/>
              <a:gd name="connsiteY5532" fmla="*/ 1507601 h 2810796"/>
              <a:gd name="connsiteX5533" fmla="*/ 954599 w 3531775"/>
              <a:gd name="connsiteY5533" fmla="*/ 1493504 h 2810796"/>
              <a:gd name="connsiteX5534" fmla="*/ 958694 w 3531775"/>
              <a:gd name="connsiteY5534" fmla="*/ 1486837 h 2810796"/>
              <a:gd name="connsiteX5535" fmla="*/ 955456 w 3531775"/>
              <a:gd name="connsiteY5535" fmla="*/ 1482836 h 2810796"/>
              <a:gd name="connsiteX5536" fmla="*/ 954218 w 3531775"/>
              <a:gd name="connsiteY5536" fmla="*/ 1482074 h 2810796"/>
              <a:gd name="connsiteX5537" fmla="*/ 944312 w 3531775"/>
              <a:gd name="connsiteY5537" fmla="*/ 1486551 h 2810796"/>
              <a:gd name="connsiteX5538" fmla="*/ 948026 w 3531775"/>
              <a:gd name="connsiteY5538" fmla="*/ 1482360 h 2810796"/>
              <a:gd name="connsiteX5539" fmla="*/ 950312 w 3531775"/>
              <a:gd name="connsiteY5539" fmla="*/ 1478074 h 2810796"/>
              <a:gd name="connsiteX5540" fmla="*/ 944597 w 3531775"/>
              <a:gd name="connsiteY5540" fmla="*/ 1478454 h 2810796"/>
              <a:gd name="connsiteX5541" fmla="*/ 951836 w 3531775"/>
              <a:gd name="connsiteY5541" fmla="*/ 1474073 h 2810796"/>
              <a:gd name="connsiteX5542" fmla="*/ 953265 w 3531775"/>
              <a:gd name="connsiteY5542" fmla="*/ 1468929 h 2810796"/>
              <a:gd name="connsiteX5543" fmla="*/ 954599 w 3531775"/>
              <a:gd name="connsiteY5543" fmla="*/ 1493504 h 2810796"/>
              <a:gd name="connsiteX5544" fmla="*/ 928024 w 3531775"/>
              <a:gd name="connsiteY5544" fmla="*/ 1526841 h 2810796"/>
              <a:gd name="connsiteX5545" fmla="*/ 944026 w 3531775"/>
              <a:gd name="connsiteY5545" fmla="*/ 1522746 h 2810796"/>
              <a:gd name="connsiteX5546" fmla="*/ 940502 w 3531775"/>
              <a:gd name="connsiteY5546" fmla="*/ 1517316 h 2810796"/>
              <a:gd name="connsiteX5547" fmla="*/ 940025 w 3531775"/>
              <a:gd name="connsiteY5547" fmla="*/ 1516459 h 2810796"/>
              <a:gd name="connsiteX5548" fmla="*/ 932215 w 3531775"/>
              <a:gd name="connsiteY5548" fmla="*/ 1518555 h 2810796"/>
              <a:gd name="connsiteX5549" fmla="*/ 936025 w 3531775"/>
              <a:gd name="connsiteY5549" fmla="*/ 1515602 h 2810796"/>
              <a:gd name="connsiteX5550" fmla="*/ 939073 w 3531775"/>
              <a:gd name="connsiteY5550" fmla="*/ 1512173 h 2810796"/>
              <a:gd name="connsiteX5551" fmla="*/ 935453 w 3531775"/>
              <a:gd name="connsiteY5551" fmla="*/ 1511411 h 2810796"/>
              <a:gd name="connsiteX5552" fmla="*/ 941549 w 3531775"/>
              <a:gd name="connsiteY5552" fmla="*/ 1508839 h 2810796"/>
              <a:gd name="connsiteX5553" fmla="*/ 944407 w 3531775"/>
              <a:gd name="connsiteY5553" fmla="*/ 1504458 h 2810796"/>
              <a:gd name="connsiteX5554" fmla="*/ 928024 w 3531775"/>
              <a:gd name="connsiteY5554" fmla="*/ 1526841 h 2810796"/>
              <a:gd name="connsiteX5555" fmla="*/ 916784 w 3531775"/>
              <a:gd name="connsiteY5555" fmla="*/ 1512554 h 2810796"/>
              <a:gd name="connsiteX5556" fmla="*/ 911736 w 3531775"/>
              <a:gd name="connsiteY5556" fmla="*/ 1512745 h 2810796"/>
              <a:gd name="connsiteX5557" fmla="*/ 908021 w 3531775"/>
              <a:gd name="connsiteY5557" fmla="*/ 1509220 h 2810796"/>
              <a:gd name="connsiteX5558" fmla="*/ 899544 w 3531775"/>
              <a:gd name="connsiteY5558" fmla="*/ 1513602 h 2810796"/>
              <a:gd name="connsiteX5559" fmla="*/ 900401 w 3531775"/>
              <a:gd name="connsiteY5559" fmla="*/ 1509792 h 2810796"/>
              <a:gd name="connsiteX5560" fmla="*/ 902306 w 3531775"/>
              <a:gd name="connsiteY5560" fmla="*/ 1505220 h 2810796"/>
              <a:gd name="connsiteX5561" fmla="*/ 896591 w 3531775"/>
              <a:gd name="connsiteY5561" fmla="*/ 1506363 h 2810796"/>
              <a:gd name="connsiteX5562" fmla="*/ 903449 w 3531775"/>
              <a:gd name="connsiteY5562" fmla="*/ 1501029 h 2810796"/>
              <a:gd name="connsiteX5563" fmla="*/ 904116 w 3531775"/>
              <a:gd name="connsiteY5563" fmla="*/ 1495790 h 2810796"/>
              <a:gd name="connsiteX5564" fmla="*/ 916784 w 3531775"/>
              <a:gd name="connsiteY5564" fmla="*/ 1512554 h 2810796"/>
              <a:gd name="connsiteX5565" fmla="*/ 876113 w 3531775"/>
              <a:gd name="connsiteY5565" fmla="*/ 1547225 h 2810796"/>
              <a:gd name="connsiteX5566" fmla="*/ 901259 w 3531775"/>
              <a:gd name="connsiteY5566" fmla="*/ 1541986 h 2810796"/>
              <a:gd name="connsiteX5567" fmla="*/ 894115 w 3531775"/>
              <a:gd name="connsiteY5567" fmla="*/ 1539700 h 2810796"/>
              <a:gd name="connsiteX5568" fmla="*/ 885542 w 3531775"/>
              <a:gd name="connsiteY5568" fmla="*/ 1543987 h 2810796"/>
              <a:gd name="connsiteX5569" fmla="*/ 888114 w 3531775"/>
              <a:gd name="connsiteY5569" fmla="*/ 1540272 h 2810796"/>
              <a:gd name="connsiteX5570" fmla="*/ 889448 w 3531775"/>
              <a:gd name="connsiteY5570" fmla="*/ 1536652 h 2810796"/>
              <a:gd name="connsiteX5571" fmla="*/ 884876 w 3531775"/>
              <a:gd name="connsiteY5571" fmla="*/ 1537700 h 2810796"/>
              <a:gd name="connsiteX5572" fmla="*/ 890210 w 3531775"/>
              <a:gd name="connsiteY5572" fmla="*/ 1533318 h 2810796"/>
              <a:gd name="connsiteX5573" fmla="*/ 876113 w 3531775"/>
              <a:gd name="connsiteY5573" fmla="*/ 1547225 h 2810796"/>
              <a:gd name="connsiteX5574" fmla="*/ 852681 w 3531775"/>
              <a:gd name="connsiteY5574" fmla="*/ 1578943 h 2810796"/>
              <a:gd name="connsiteX5575" fmla="*/ 866873 w 3531775"/>
              <a:gd name="connsiteY5575" fmla="*/ 1567990 h 2810796"/>
              <a:gd name="connsiteX5576" fmla="*/ 863825 w 3531775"/>
              <a:gd name="connsiteY5576" fmla="*/ 1564561 h 2810796"/>
              <a:gd name="connsiteX5577" fmla="*/ 853729 w 3531775"/>
              <a:gd name="connsiteY5577" fmla="*/ 1569609 h 2810796"/>
              <a:gd name="connsiteX5578" fmla="*/ 857063 w 3531775"/>
              <a:gd name="connsiteY5578" fmla="*/ 1565037 h 2810796"/>
              <a:gd name="connsiteX5579" fmla="*/ 859063 w 3531775"/>
              <a:gd name="connsiteY5579" fmla="*/ 1560560 h 2810796"/>
              <a:gd name="connsiteX5580" fmla="*/ 853919 w 3531775"/>
              <a:gd name="connsiteY5580" fmla="*/ 1561608 h 2810796"/>
              <a:gd name="connsiteX5581" fmla="*/ 860396 w 3531775"/>
              <a:gd name="connsiteY5581" fmla="*/ 1556464 h 2810796"/>
              <a:gd name="connsiteX5582" fmla="*/ 851538 w 3531775"/>
              <a:gd name="connsiteY5582" fmla="*/ 1557036 h 2810796"/>
              <a:gd name="connsiteX5583" fmla="*/ 852681 w 3531775"/>
              <a:gd name="connsiteY5583" fmla="*/ 1578943 h 2810796"/>
              <a:gd name="connsiteX5584" fmla="*/ 839822 w 3531775"/>
              <a:gd name="connsiteY5584" fmla="*/ 1542272 h 2810796"/>
              <a:gd name="connsiteX5585" fmla="*/ 878494 w 3531775"/>
              <a:gd name="connsiteY5585" fmla="*/ 1527984 h 2810796"/>
              <a:gd name="connsiteX5586" fmla="*/ 872112 w 3531775"/>
              <a:gd name="connsiteY5586" fmla="*/ 1529604 h 2810796"/>
              <a:gd name="connsiteX5587" fmla="*/ 866111 w 3531775"/>
              <a:gd name="connsiteY5587" fmla="*/ 1527127 h 2810796"/>
              <a:gd name="connsiteX5588" fmla="*/ 853919 w 3531775"/>
              <a:gd name="connsiteY5588" fmla="*/ 1535319 h 2810796"/>
              <a:gd name="connsiteX5589" fmla="*/ 856586 w 3531775"/>
              <a:gd name="connsiteY5589" fmla="*/ 1529794 h 2810796"/>
              <a:gd name="connsiteX5590" fmla="*/ 857444 w 3531775"/>
              <a:gd name="connsiteY5590" fmla="*/ 1524746 h 2810796"/>
              <a:gd name="connsiteX5591" fmla="*/ 857444 w 3531775"/>
              <a:gd name="connsiteY5591" fmla="*/ 1520269 h 2810796"/>
              <a:gd name="connsiteX5592" fmla="*/ 856682 w 3531775"/>
              <a:gd name="connsiteY5592" fmla="*/ 1514745 h 2810796"/>
              <a:gd name="connsiteX5593" fmla="*/ 839822 w 3531775"/>
              <a:gd name="connsiteY5593" fmla="*/ 1542272 h 2810796"/>
              <a:gd name="connsiteX5594" fmla="*/ 828488 w 3531775"/>
              <a:gd name="connsiteY5594" fmla="*/ 1575895 h 2810796"/>
              <a:gd name="connsiteX5595" fmla="*/ 828678 w 3531775"/>
              <a:gd name="connsiteY5595" fmla="*/ 1569323 h 2810796"/>
              <a:gd name="connsiteX5596" fmla="*/ 822677 w 3531775"/>
              <a:gd name="connsiteY5596" fmla="*/ 1568466 h 2810796"/>
              <a:gd name="connsiteX5597" fmla="*/ 813057 w 3531775"/>
              <a:gd name="connsiteY5597" fmla="*/ 1576657 h 2810796"/>
              <a:gd name="connsiteX5598" fmla="*/ 814486 w 3531775"/>
              <a:gd name="connsiteY5598" fmla="*/ 1572085 h 2810796"/>
              <a:gd name="connsiteX5599" fmla="*/ 814295 w 3531775"/>
              <a:gd name="connsiteY5599" fmla="*/ 1568180 h 2810796"/>
              <a:gd name="connsiteX5600" fmla="*/ 808485 w 3531775"/>
              <a:gd name="connsiteY5600" fmla="*/ 1571323 h 2810796"/>
              <a:gd name="connsiteX5601" fmla="*/ 813438 w 3531775"/>
              <a:gd name="connsiteY5601" fmla="*/ 1564751 h 2810796"/>
              <a:gd name="connsiteX5602" fmla="*/ 811628 w 3531775"/>
              <a:gd name="connsiteY5602" fmla="*/ 1560750 h 2810796"/>
              <a:gd name="connsiteX5603" fmla="*/ 828488 w 3531775"/>
              <a:gd name="connsiteY5603" fmla="*/ 1575895 h 2810796"/>
              <a:gd name="connsiteX5604" fmla="*/ 796388 w 3531775"/>
              <a:gd name="connsiteY5604" fmla="*/ 1619901 h 2810796"/>
              <a:gd name="connsiteX5605" fmla="*/ 810771 w 3531775"/>
              <a:gd name="connsiteY5605" fmla="*/ 1610757 h 2810796"/>
              <a:gd name="connsiteX5606" fmla="*/ 809628 w 3531775"/>
              <a:gd name="connsiteY5606" fmla="*/ 1606470 h 2810796"/>
              <a:gd name="connsiteX5607" fmla="*/ 808961 w 3531775"/>
              <a:gd name="connsiteY5607" fmla="*/ 1605613 h 2810796"/>
              <a:gd name="connsiteX5608" fmla="*/ 800389 w 3531775"/>
              <a:gd name="connsiteY5608" fmla="*/ 1609900 h 2810796"/>
              <a:gd name="connsiteX5609" fmla="*/ 804389 w 3531775"/>
              <a:gd name="connsiteY5609" fmla="*/ 1605708 h 2810796"/>
              <a:gd name="connsiteX5610" fmla="*/ 807437 w 3531775"/>
              <a:gd name="connsiteY5610" fmla="*/ 1601232 h 2810796"/>
              <a:gd name="connsiteX5611" fmla="*/ 809819 w 3531775"/>
              <a:gd name="connsiteY5611" fmla="*/ 1596945 h 2810796"/>
              <a:gd name="connsiteX5612" fmla="*/ 802961 w 3531775"/>
              <a:gd name="connsiteY5612" fmla="*/ 1595898 h 2810796"/>
              <a:gd name="connsiteX5613" fmla="*/ 796388 w 3531775"/>
              <a:gd name="connsiteY5613" fmla="*/ 1619901 h 2810796"/>
              <a:gd name="connsiteX5614" fmla="*/ 787816 w 3531775"/>
              <a:gd name="connsiteY5614" fmla="*/ 1580943 h 2810796"/>
              <a:gd name="connsiteX5615" fmla="*/ 784577 w 3531775"/>
              <a:gd name="connsiteY5615" fmla="*/ 1580467 h 2810796"/>
              <a:gd name="connsiteX5616" fmla="*/ 783530 w 3531775"/>
              <a:gd name="connsiteY5616" fmla="*/ 1576467 h 2810796"/>
              <a:gd name="connsiteX5617" fmla="*/ 782958 w 3531775"/>
              <a:gd name="connsiteY5617" fmla="*/ 1575705 h 2810796"/>
              <a:gd name="connsiteX5618" fmla="*/ 775052 w 3531775"/>
              <a:gd name="connsiteY5618" fmla="*/ 1579800 h 2810796"/>
              <a:gd name="connsiteX5619" fmla="*/ 778672 w 3531775"/>
              <a:gd name="connsiteY5619" fmla="*/ 1575800 h 2810796"/>
              <a:gd name="connsiteX5620" fmla="*/ 781434 w 3531775"/>
              <a:gd name="connsiteY5620" fmla="*/ 1571609 h 2810796"/>
              <a:gd name="connsiteX5621" fmla="*/ 777624 w 3531775"/>
              <a:gd name="connsiteY5621" fmla="*/ 1571800 h 2810796"/>
              <a:gd name="connsiteX5622" fmla="*/ 783625 w 3531775"/>
              <a:gd name="connsiteY5622" fmla="*/ 1567608 h 2810796"/>
              <a:gd name="connsiteX5623" fmla="*/ 785911 w 3531775"/>
              <a:gd name="connsiteY5623" fmla="*/ 1562560 h 2810796"/>
              <a:gd name="connsiteX5624" fmla="*/ 787816 w 3531775"/>
              <a:gd name="connsiteY5624" fmla="*/ 1580943 h 2810796"/>
              <a:gd name="connsiteX5625" fmla="*/ 783720 w 3531775"/>
              <a:gd name="connsiteY5625" fmla="*/ 1611042 h 2810796"/>
              <a:gd name="connsiteX5626" fmla="*/ 778577 w 3531775"/>
              <a:gd name="connsiteY5626" fmla="*/ 1612281 h 2810796"/>
              <a:gd name="connsiteX5627" fmla="*/ 774481 w 3531775"/>
              <a:gd name="connsiteY5627" fmla="*/ 1609518 h 2810796"/>
              <a:gd name="connsiteX5628" fmla="*/ 763813 w 3531775"/>
              <a:gd name="connsiteY5628" fmla="*/ 1616376 h 2810796"/>
              <a:gd name="connsiteX5629" fmla="*/ 766861 w 3531775"/>
              <a:gd name="connsiteY5629" fmla="*/ 1611424 h 2810796"/>
              <a:gd name="connsiteX5630" fmla="*/ 768385 w 3531775"/>
              <a:gd name="connsiteY5630" fmla="*/ 1606661 h 2810796"/>
              <a:gd name="connsiteX5631" fmla="*/ 762765 w 3531775"/>
              <a:gd name="connsiteY5631" fmla="*/ 1608661 h 2810796"/>
              <a:gd name="connsiteX5632" fmla="*/ 769147 w 3531775"/>
              <a:gd name="connsiteY5632" fmla="*/ 1602375 h 2810796"/>
              <a:gd name="connsiteX5633" fmla="*/ 769337 w 3531775"/>
              <a:gd name="connsiteY5633" fmla="*/ 1597136 h 2810796"/>
              <a:gd name="connsiteX5634" fmla="*/ 783720 w 3531775"/>
              <a:gd name="connsiteY5634" fmla="*/ 1611042 h 2810796"/>
              <a:gd name="connsiteX5635" fmla="*/ 748382 w 3531775"/>
              <a:gd name="connsiteY5635" fmla="*/ 1650666 h 2810796"/>
              <a:gd name="connsiteX5636" fmla="*/ 770099 w 3531775"/>
              <a:gd name="connsiteY5636" fmla="*/ 1643046 h 2810796"/>
              <a:gd name="connsiteX5637" fmla="*/ 766766 w 3531775"/>
              <a:gd name="connsiteY5637" fmla="*/ 1640856 h 2810796"/>
              <a:gd name="connsiteX5638" fmla="*/ 760003 w 3531775"/>
              <a:gd name="connsiteY5638" fmla="*/ 1645523 h 2810796"/>
              <a:gd name="connsiteX5639" fmla="*/ 760574 w 3531775"/>
              <a:gd name="connsiteY5639" fmla="*/ 1642380 h 2810796"/>
              <a:gd name="connsiteX5640" fmla="*/ 761908 w 3531775"/>
              <a:gd name="connsiteY5640" fmla="*/ 1638570 h 2810796"/>
              <a:gd name="connsiteX5641" fmla="*/ 757241 w 3531775"/>
              <a:gd name="connsiteY5641" fmla="*/ 1640189 h 2810796"/>
              <a:gd name="connsiteX5642" fmla="*/ 762575 w 3531775"/>
              <a:gd name="connsiteY5642" fmla="*/ 1635141 h 2810796"/>
              <a:gd name="connsiteX5643" fmla="*/ 748382 w 3531775"/>
              <a:gd name="connsiteY5643" fmla="*/ 1650666 h 2810796"/>
              <a:gd name="connsiteX5644" fmla="*/ 749811 w 3531775"/>
              <a:gd name="connsiteY5644" fmla="*/ 1598755 h 2810796"/>
              <a:gd name="connsiteX5645" fmla="*/ 745620 w 3531775"/>
              <a:gd name="connsiteY5645" fmla="*/ 1599803 h 2810796"/>
              <a:gd name="connsiteX5646" fmla="*/ 742286 w 3531775"/>
              <a:gd name="connsiteY5646" fmla="*/ 1597612 h 2810796"/>
              <a:gd name="connsiteX5647" fmla="*/ 735714 w 3531775"/>
              <a:gd name="connsiteY5647" fmla="*/ 1602279 h 2810796"/>
              <a:gd name="connsiteX5648" fmla="*/ 736190 w 3531775"/>
              <a:gd name="connsiteY5648" fmla="*/ 1599136 h 2810796"/>
              <a:gd name="connsiteX5649" fmla="*/ 737429 w 3531775"/>
              <a:gd name="connsiteY5649" fmla="*/ 1595326 h 2810796"/>
              <a:gd name="connsiteX5650" fmla="*/ 732857 w 3531775"/>
              <a:gd name="connsiteY5650" fmla="*/ 1596945 h 2810796"/>
              <a:gd name="connsiteX5651" fmla="*/ 738000 w 3531775"/>
              <a:gd name="connsiteY5651" fmla="*/ 1591802 h 2810796"/>
              <a:gd name="connsiteX5652" fmla="*/ 738095 w 3531775"/>
              <a:gd name="connsiteY5652" fmla="*/ 1587611 h 2810796"/>
              <a:gd name="connsiteX5653" fmla="*/ 749811 w 3531775"/>
              <a:gd name="connsiteY5653" fmla="*/ 1598755 h 2810796"/>
              <a:gd name="connsiteX5654" fmla="*/ 713997 w 3531775"/>
              <a:gd name="connsiteY5654" fmla="*/ 1683718 h 2810796"/>
              <a:gd name="connsiteX5655" fmla="*/ 727999 w 3531775"/>
              <a:gd name="connsiteY5655" fmla="*/ 1675146 h 2810796"/>
              <a:gd name="connsiteX5656" fmla="*/ 727142 w 3531775"/>
              <a:gd name="connsiteY5656" fmla="*/ 1671145 h 2810796"/>
              <a:gd name="connsiteX5657" fmla="*/ 718379 w 3531775"/>
              <a:gd name="connsiteY5657" fmla="*/ 1674479 h 2810796"/>
              <a:gd name="connsiteX5658" fmla="*/ 722284 w 3531775"/>
              <a:gd name="connsiteY5658" fmla="*/ 1670574 h 2810796"/>
              <a:gd name="connsiteX5659" fmla="*/ 725332 w 3531775"/>
              <a:gd name="connsiteY5659" fmla="*/ 1666478 h 2810796"/>
              <a:gd name="connsiteX5660" fmla="*/ 727713 w 3531775"/>
              <a:gd name="connsiteY5660" fmla="*/ 1662573 h 2810796"/>
              <a:gd name="connsiteX5661" fmla="*/ 721427 w 3531775"/>
              <a:gd name="connsiteY5661" fmla="*/ 1661716 h 2810796"/>
              <a:gd name="connsiteX5662" fmla="*/ 713997 w 3531775"/>
              <a:gd name="connsiteY5662" fmla="*/ 1683718 h 2810796"/>
              <a:gd name="connsiteX5663" fmla="*/ 705996 w 3531775"/>
              <a:gd name="connsiteY5663" fmla="*/ 1650666 h 2810796"/>
              <a:gd name="connsiteX5664" fmla="*/ 744953 w 3531775"/>
              <a:gd name="connsiteY5664" fmla="*/ 1633331 h 2810796"/>
              <a:gd name="connsiteX5665" fmla="*/ 731428 w 3531775"/>
              <a:gd name="connsiteY5665" fmla="*/ 1635522 h 2810796"/>
              <a:gd name="connsiteX5666" fmla="*/ 732380 w 3531775"/>
              <a:gd name="connsiteY5666" fmla="*/ 1633807 h 2810796"/>
              <a:gd name="connsiteX5667" fmla="*/ 720188 w 3531775"/>
              <a:gd name="connsiteY5667" fmla="*/ 1642951 h 2810796"/>
              <a:gd name="connsiteX5668" fmla="*/ 722855 w 3531775"/>
              <a:gd name="connsiteY5668" fmla="*/ 1637332 h 2810796"/>
              <a:gd name="connsiteX5669" fmla="*/ 723617 w 3531775"/>
              <a:gd name="connsiteY5669" fmla="*/ 1632283 h 2810796"/>
              <a:gd name="connsiteX5670" fmla="*/ 723522 w 3531775"/>
              <a:gd name="connsiteY5670" fmla="*/ 1627902 h 2810796"/>
              <a:gd name="connsiteX5671" fmla="*/ 705996 w 3531775"/>
              <a:gd name="connsiteY5671" fmla="*/ 1650666 h 2810796"/>
              <a:gd name="connsiteX5672" fmla="*/ 699900 w 3531775"/>
              <a:gd name="connsiteY5672" fmla="*/ 1678384 h 2810796"/>
              <a:gd name="connsiteX5673" fmla="*/ 695900 w 3531775"/>
              <a:gd name="connsiteY5673" fmla="*/ 1677813 h 2810796"/>
              <a:gd name="connsiteX5674" fmla="*/ 694947 w 3531775"/>
              <a:gd name="connsiteY5674" fmla="*/ 1672955 h 2810796"/>
              <a:gd name="connsiteX5675" fmla="*/ 694280 w 3531775"/>
              <a:gd name="connsiteY5675" fmla="*/ 1672003 h 2810796"/>
              <a:gd name="connsiteX5676" fmla="*/ 684089 w 3531775"/>
              <a:gd name="connsiteY5676" fmla="*/ 1676765 h 2810796"/>
              <a:gd name="connsiteX5677" fmla="*/ 689042 w 3531775"/>
              <a:gd name="connsiteY5677" fmla="*/ 1672003 h 2810796"/>
              <a:gd name="connsiteX5678" fmla="*/ 692852 w 3531775"/>
              <a:gd name="connsiteY5678" fmla="*/ 1666954 h 2810796"/>
              <a:gd name="connsiteX5679" fmla="*/ 688089 w 3531775"/>
              <a:gd name="connsiteY5679" fmla="*/ 1667050 h 2810796"/>
              <a:gd name="connsiteX5680" fmla="*/ 695804 w 3531775"/>
              <a:gd name="connsiteY5680" fmla="*/ 1662096 h 2810796"/>
              <a:gd name="connsiteX5681" fmla="*/ 698948 w 3531775"/>
              <a:gd name="connsiteY5681" fmla="*/ 1655905 h 2810796"/>
              <a:gd name="connsiteX5682" fmla="*/ 699900 w 3531775"/>
              <a:gd name="connsiteY5682" fmla="*/ 1678384 h 2810796"/>
              <a:gd name="connsiteX5683" fmla="*/ 650370 w 3531775"/>
              <a:gd name="connsiteY5683" fmla="*/ 1718294 h 2810796"/>
              <a:gd name="connsiteX5684" fmla="*/ 684755 w 3531775"/>
              <a:gd name="connsiteY5684" fmla="*/ 1704292 h 2810796"/>
              <a:gd name="connsiteX5685" fmla="*/ 679040 w 3531775"/>
              <a:gd name="connsiteY5685" fmla="*/ 1706292 h 2810796"/>
              <a:gd name="connsiteX5686" fmla="*/ 673706 w 3531775"/>
              <a:gd name="connsiteY5686" fmla="*/ 1705054 h 2810796"/>
              <a:gd name="connsiteX5687" fmla="*/ 662943 w 3531775"/>
              <a:gd name="connsiteY5687" fmla="*/ 1712293 h 2810796"/>
              <a:gd name="connsiteX5688" fmla="*/ 666182 w 3531775"/>
              <a:gd name="connsiteY5688" fmla="*/ 1704102 h 2810796"/>
              <a:gd name="connsiteX5689" fmla="*/ 666086 w 3531775"/>
              <a:gd name="connsiteY5689" fmla="*/ 1700768 h 2810796"/>
              <a:gd name="connsiteX5690" fmla="*/ 650370 w 3531775"/>
              <a:gd name="connsiteY5690" fmla="*/ 1718294 h 2810796"/>
              <a:gd name="connsiteX5691" fmla="*/ 653799 w 3531775"/>
              <a:gd name="connsiteY5691" fmla="*/ 1684766 h 2810796"/>
              <a:gd name="connsiteX5692" fmla="*/ 662276 w 3531775"/>
              <a:gd name="connsiteY5692" fmla="*/ 1676765 h 2810796"/>
              <a:gd name="connsiteX5693" fmla="*/ 657323 w 3531775"/>
              <a:gd name="connsiteY5693" fmla="*/ 1677717 h 2810796"/>
              <a:gd name="connsiteX5694" fmla="*/ 652656 w 3531775"/>
              <a:gd name="connsiteY5694" fmla="*/ 1676384 h 2810796"/>
              <a:gd name="connsiteX5695" fmla="*/ 643131 w 3531775"/>
              <a:gd name="connsiteY5695" fmla="*/ 1680861 h 2810796"/>
              <a:gd name="connsiteX5696" fmla="*/ 645798 w 3531775"/>
              <a:gd name="connsiteY5696" fmla="*/ 1676955 h 2810796"/>
              <a:gd name="connsiteX5697" fmla="*/ 648370 w 3531775"/>
              <a:gd name="connsiteY5697" fmla="*/ 1672098 h 2810796"/>
              <a:gd name="connsiteX5698" fmla="*/ 642941 w 3531775"/>
              <a:gd name="connsiteY5698" fmla="*/ 1673622 h 2810796"/>
              <a:gd name="connsiteX5699" fmla="*/ 649513 w 3531775"/>
              <a:gd name="connsiteY5699" fmla="*/ 1668192 h 2810796"/>
              <a:gd name="connsiteX5700" fmla="*/ 650275 w 3531775"/>
              <a:gd name="connsiteY5700" fmla="*/ 1663335 h 2810796"/>
              <a:gd name="connsiteX5701" fmla="*/ 653799 w 3531775"/>
              <a:gd name="connsiteY5701" fmla="*/ 1684766 h 2810796"/>
              <a:gd name="connsiteX5702" fmla="*/ 637702 w 3531775"/>
              <a:gd name="connsiteY5702" fmla="*/ 1718866 h 2810796"/>
              <a:gd name="connsiteX5703" fmla="*/ 633701 w 3531775"/>
              <a:gd name="connsiteY5703" fmla="*/ 1718008 h 2810796"/>
              <a:gd name="connsiteX5704" fmla="*/ 633320 w 3531775"/>
              <a:gd name="connsiteY5704" fmla="*/ 1713055 h 2810796"/>
              <a:gd name="connsiteX5705" fmla="*/ 632749 w 3531775"/>
              <a:gd name="connsiteY5705" fmla="*/ 1712103 h 2810796"/>
              <a:gd name="connsiteX5706" fmla="*/ 621986 w 3531775"/>
              <a:gd name="connsiteY5706" fmla="*/ 1715913 h 2810796"/>
              <a:gd name="connsiteX5707" fmla="*/ 627510 w 3531775"/>
              <a:gd name="connsiteY5707" fmla="*/ 1711817 h 2810796"/>
              <a:gd name="connsiteX5708" fmla="*/ 631892 w 3531775"/>
              <a:gd name="connsiteY5708" fmla="*/ 1707150 h 2810796"/>
              <a:gd name="connsiteX5709" fmla="*/ 627129 w 3531775"/>
              <a:gd name="connsiteY5709" fmla="*/ 1706959 h 2810796"/>
              <a:gd name="connsiteX5710" fmla="*/ 635416 w 3531775"/>
              <a:gd name="connsiteY5710" fmla="*/ 1702673 h 2810796"/>
              <a:gd name="connsiteX5711" fmla="*/ 639416 w 3531775"/>
              <a:gd name="connsiteY5711" fmla="*/ 1696863 h 2810796"/>
              <a:gd name="connsiteX5712" fmla="*/ 614842 w 3531775"/>
              <a:gd name="connsiteY5712" fmla="*/ 1726200 h 2810796"/>
              <a:gd name="connsiteX5713" fmla="*/ 614461 w 3531775"/>
              <a:gd name="connsiteY5713" fmla="*/ 1726581 h 2810796"/>
              <a:gd name="connsiteX5714" fmla="*/ 637702 w 3531775"/>
              <a:gd name="connsiteY5714" fmla="*/ 1718866 h 2810796"/>
              <a:gd name="connsiteX5715" fmla="*/ 619890 w 3531775"/>
              <a:gd name="connsiteY5715" fmla="*/ 1751441 h 2810796"/>
              <a:gd name="connsiteX5716" fmla="*/ 625796 w 3531775"/>
              <a:gd name="connsiteY5716" fmla="*/ 1748203 h 2810796"/>
              <a:gd name="connsiteX5717" fmla="*/ 625700 w 3531775"/>
              <a:gd name="connsiteY5717" fmla="*/ 1748012 h 2810796"/>
              <a:gd name="connsiteX5718" fmla="*/ 625700 w 3531775"/>
              <a:gd name="connsiteY5718" fmla="*/ 1748012 h 2810796"/>
              <a:gd name="connsiteX5719" fmla="*/ 624367 w 3531775"/>
              <a:gd name="connsiteY5719" fmla="*/ 1745916 h 2810796"/>
              <a:gd name="connsiteX5720" fmla="*/ 624462 w 3531775"/>
              <a:gd name="connsiteY5720" fmla="*/ 1746107 h 2810796"/>
              <a:gd name="connsiteX5721" fmla="*/ 622652 w 3531775"/>
              <a:gd name="connsiteY5721" fmla="*/ 1743250 h 2810796"/>
              <a:gd name="connsiteX5722" fmla="*/ 622557 w 3531775"/>
              <a:gd name="connsiteY5722" fmla="*/ 1743059 h 2810796"/>
              <a:gd name="connsiteX5723" fmla="*/ 622557 w 3531775"/>
              <a:gd name="connsiteY5723" fmla="*/ 1743059 h 2810796"/>
              <a:gd name="connsiteX5724" fmla="*/ 621890 w 3531775"/>
              <a:gd name="connsiteY5724" fmla="*/ 1742011 h 2810796"/>
              <a:gd name="connsiteX5725" fmla="*/ 621890 w 3531775"/>
              <a:gd name="connsiteY5725" fmla="*/ 1742011 h 2810796"/>
              <a:gd name="connsiteX5726" fmla="*/ 621986 w 3531775"/>
              <a:gd name="connsiteY5726" fmla="*/ 1742202 h 2810796"/>
              <a:gd name="connsiteX5727" fmla="*/ 616271 w 3531775"/>
              <a:gd name="connsiteY5727" fmla="*/ 1744107 h 2810796"/>
              <a:gd name="connsiteX5728" fmla="*/ 620843 w 3531775"/>
              <a:gd name="connsiteY5728" fmla="*/ 1740487 h 2810796"/>
              <a:gd name="connsiteX5729" fmla="*/ 620747 w 3531775"/>
              <a:gd name="connsiteY5729" fmla="*/ 1740297 h 2810796"/>
              <a:gd name="connsiteX5730" fmla="*/ 622462 w 3531775"/>
              <a:gd name="connsiteY5730" fmla="*/ 1739249 h 2810796"/>
              <a:gd name="connsiteX5731" fmla="*/ 621700 w 3531775"/>
              <a:gd name="connsiteY5731" fmla="*/ 1739630 h 2810796"/>
              <a:gd name="connsiteX5732" fmla="*/ 622462 w 3531775"/>
              <a:gd name="connsiteY5732" fmla="*/ 1738392 h 2810796"/>
              <a:gd name="connsiteX5733" fmla="*/ 621128 w 3531775"/>
              <a:gd name="connsiteY5733" fmla="*/ 1738582 h 2810796"/>
              <a:gd name="connsiteX5734" fmla="*/ 621795 w 3531775"/>
              <a:gd name="connsiteY5734" fmla="*/ 1738201 h 2810796"/>
              <a:gd name="connsiteX5735" fmla="*/ 619319 w 3531775"/>
              <a:gd name="connsiteY5735" fmla="*/ 1738201 h 2810796"/>
              <a:gd name="connsiteX5736" fmla="*/ 619319 w 3531775"/>
              <a:gd name="connsiteY5736" fmla="*/ 1738201 h 2810796"/>
              <a:gd name="connsiteX5737" fmla="*/ 619319 w 3531775"/>
              <a:gd name="connsiteY5737" fmla="*/ 1738201 h 2810796"/>
              <a:gd name="connsiteX5738" fmla="*/ 619414 w 3531775"/>
              <a:gd name="connsiteY5738" fmla="*/ 1738392 h 2810796"/>
              <a:gd name="connsiteX5739" fmla="*/ 618842 w 3531775"/>
              <a:gd name="connsiteY5739" fmla="*/ 1737534 h 2810796"/>
              <a:gd name="connsiteX5740" fmla="*/ 618747 w 3531775"/>
              <a:gd name="connsiteY5740" fmla="*/ 1737344 h 2810796"/>
              <a:gd name="connsiteX5741" fmla="*/ 620843 w 3531775"/>
              <a:gd name="connsiteY5741" fmla="*/ 1735629 h 2810796"/>
              <a:gd name="connsiteX5742" fmla="*/ 627034 w 3531775"/>
              <a:gd name="connsiteY5742" fmla="*/ 1730295 h 2810796"/>
              <a:gd name="connsiteX5743" fmla="*/ 616652 w 3531775"/>
              <a:gd name="connsiteY5743" fmla="*/ 1734010 h 2810796"/>
              <a:gd name="connsiteX5744" fmla="*/ 616652 w 3531775"/>
              <a:gd name="connsiteY5744" fmla="*/ 1734010 h 2810796"/>
              <a:gd name="connsiteX5745" fmla="*/ 616747 w 3531775"/>
              <a:gd name="connsiteY5745" fmla="*/ 1734105 h 2810796"/>
              <a:gd name="connsiteX5746" fmla="*/ 619890 w 3531775"/>
              <a:gd name="connsiteY5746" fmla="*/ 1751441 h 2810796"/>
              <a:gd name="connsiteX5747" fmla="*/ 607222 w 3531775"/>
              <a:gd name="connsiteY5747" fmla="*/ 1750679 h 2810796"/>
              <a:gd name="connsiteX5748" fmla="*/ 607222 w 3531775"/>
              <a:gd name="connsiteY5748" fmla="*/ 1750679 h 2810796"/>
              <a:gd name="connsiteX5749" fmla="*/ 607222 w 3531775"/>
              <a:gd name="connsiteY5749" fmla="*/ 1750679 h 2810796"/>
              <a:gd name="connsiteX5750" fmla="*/ 582362 w 3531775"/>
              <a:gd name="connsiteY5750" fmla="*/ 1712293 h 2810796"/>
              <a:gd name="connsiteX5751" fmla="*/ 582362 w 3531775"/>
              <a:gd name="connsiteY5751" fmla="*/ 1712293 h 2810796"/>
              <a:gd name="connsiteX5752" fmla="*/ 582362 w 3531775"/>
              <a:gd name="connsiteY5752" fmla="*/ 1712293 h 2810796"/>
              <a:gd name="connsiteX5753" fmla="*/ 582362 w 3531775"/>
              <a:gd name="connsiteY5753" fmla="*/ 1712293 h 2810796"/>
              <a:gd name="connsiteX5754" fmla="*/ 582362 w 3531775"/>
              <a:gd name="connsiteY5754" fmla="*/ 1712293 h 2810796"/>
              <a:gd name="connsiteX5755" fmla="*/ 591887 w 3531775"/>
              <a:gd name="connsiteY5755" fmla="*/ 1730295 h 2810796"/>
              <a:gd name="connsiteX5756" fmla="*/ 561692 w 3531775"/>
              <a:gd name="connsiteY5756" fmla="*/ 1748107 h 2810796"/>
              <a:gd name="connsiteX5757" fmla="*/ 583790 w 3531775"/>
              <a:gd name="connsiteY5757" fmla="*/ 1754394 h 2810796"/>
              <a:gd name="connsiteX5758" fmla="*/ 580647 w 3531775"/>
              <a:gd name="connsiteY5758" fmla="*/ 1752870 h 2810796"/>
              <a:gd name="connsiteX5759" fmla="*/ 581885 w 3531775"/>
              <a:gd name="connsiteY5759" fmla="*/ 1747441 h 2810796"/>
              <a:gd name="connsiteX5760" fmla="*/ 581695 w 3531775"/>
              <a:gd name="connsiteY5760" fmla="*/ 1746297 h 2810796"/>
              <a:gd name="connsiteX5761" fmla="*/ 571217 w 3531775"/>
              <a:gd name="connsiteY5761" fmla="*/ 1749155 h 2810796"/>
              <a:gd name="connsiteX5762" fmla="*/ 577313 w 3531775"/>
              <a:gd name="connsiteY5762" fmla="*/ 1745154 h 2810796"/>
              <a:gd name="connsiteX5763" fmla="*/ 582552 w 3531775"/>
              <a:gd name="connsiteY5763" fmla="*/ 1740678 h 2810796"/>
              <a:gd name="connsiteX5764" fmla="*/ 578456 w 3531775"/>
              <a:gd name="connsiteY5764" fmla="*/ 1739725 h 2810796"/>
              <a:gd name="connsiteX5765" fmla="*/ 586934 w 3531775"/>
              <a:gd name="connsiteY5765" fmla="*/ 1736201 h 2810796"/>
              <a:gd name="connsiteX5766" fmla="*/ 591887 w 3531775"/>
              <a:gd name="connsiteY5766" fmla="*/ 1730295 h 2810796"/>
              <a:gd name="connsiteX5767" fmla="*/ 558263 w 3531775"/>
              <a:gd name="connsiteY5767" fmla="*/ 1780587 h 2810796"/>
              <a:gd name="connsiteX5768" fmla="*/ 590267 w 3531775"/>
              <a:gd name="connsiteY5768" fmla="*/ 1765633 h 2810796"/>
              <a:gd name="connsiteX5769" fmla="*/ 584838 w 3531775"/>
              <a:gd name="connsiteY5769" fmla="*/ 1768015 h 2810796"/>
              <a:gd name="connsiteX5770" fmla="*/ 578456 w 3531775"/>
              <a:gd name="connsiteY5770" fmla="*/ 1768395 h 2810796"/>
              <a:gd name="connsiteX5771" fmla="*/ 569598 w 3531775"/>
              <a:gd name="connsiteY5771" fmla="*/ 1774777 h 2810796"/>
              <a:gd name="connsiteX5772" fmla="*/ 570455 w 3531775"/>
              <a:gd name="connsiteY5772" fmla="*/ 1771729 h 2810796"/>
              <a:gd name="connsiteX5773" fmla="*/ 569693 w 3531775"/>
              <a:gd name="connsiteY5773" fmla="*/ 1769253 h 2810796"/>
              <a:gd name="connsiteX5774" fmla="*/ 568265 w 3531775"/>
              <a:gd name="connsiteY5774" fmla="*/ 1767253 h 2810796"/>
              <a:gd name="connsiteX5775" fmla="*/ 558263 w 3531775"/>
              <a:gd name="connsiteY5775" fmla="*/ 1780587 h 2810796"/>
              <a:gd name="connsiteX5776" fmla="*/ 552929 w 3531775"/>
              <a:gd name="connsiteY5776" fmla="*/ 1767824 h 2810796"/>
              <a:gd name="connsiteX5777" fmla="*/ 547405 w 3531775"/>
              <a:gd name="connsiteY5777" fmla="*/ 1768205 h 2810796"/>
              <a:gd name="connsiteX5778" fmla="*/ 544166 w 3531775"/>
              <a:gd name="connsiteY5778" fmla="*/ 1765062 h 2810796"/>
              <a:gd name="connsiteX5779" fmla="*/ 542928 w 3531775"/>
              <a:gd name="connsiteY5779" fmla="*/ 1764586 h 2810796"/>
              <a:gd name="connsiteX5780" fmla="*/ 531593 w 3531775"/>
              <a:gd name="connsiteY5780" fmla="*/ 1769538 h 2810796"/>
              <a:gd name="connsiteX5781" fmla="*/ 536165 w 3531775"/>
              <a:gd name="connsiteY5781" fmla="*/ 1765538 h 2810796"/>
              <a:gd name="connsiteX5782" fmla="*/ 539118 w 3531775"/>
              <a:gd name="connsiteY5782" fmla="*/ 1761537 h 2810796"/>
              <a:gd name="connsiteX5783" fmla="*/ 532927 w 3531775"/>
              <a:gd name="connsiteY5783" fmla="*/ 1762300 h 2810796"/>
              <a:gd name="connsiteX5784" fmla="*/ 541118 w 3531775"/>
              <a:gd name="connsiteY5784" fmla="*/ 1757632 h 2810796"/>
              <a:gd name="connsiteX5785" fmla="*/ 542738 w 3531775"/>
              <a:gd name="connsiteY5785" fmla="*/ 1752775 h 2810796"/>
              <a:gd name="connsiteX5786" fmla="*/ 552929 w 3531775"/>
              <a:gd name="connsiteY5786" fmla="*/ 1767824 h 2810796"/>
              <a:gd name="connsiteX5787" fmla="*/ 509876 w 3531775"/>
              <a:gd name="connsiteY5787" fmla="*/ 1803638 h 2810796"/>
              <a:gd name="connsiteX5788" fmla="*/ 526831 w 3531775"/>
              <a:gd name="connsiteY5788" fmla="*/ 1797923 h 2810796"/>
              <a:gd name="connsiteX5789" fmla="*/ 526259 w 3531775"/>
              <a:gd name="connsiteY5789" fmla="*/ 1794399 h 2810796"/>
              <a:gd name="connsiteX5790" fmla="*/ 515877 w 3531775"/>
              <a:gd name="connsiteY5790" fmla="*/ 1796304 h 2810796"/>
              <a:gd name="connsiteX5791" fmla="*/ 520830 w 3531775"/>
              <a:gd name="connsiteY5791" fmla="*/ 1793351 h 2810796"/>
              <a:gd name="connsiteX5792" fmla="*/ 524735 w 3531775"/>
              <a:gd name="connsiteY5792" fmla="*/ 1790112 h 2810796"/>
              <a:gd name="connsiteX5793" fmla="*/ 527879 w 3531775"/>
              <a:gd name="connsiteY5793" fmla="*/ 1786969 h 2810796"/>
              <a:gd name="connsiteX5794" fmla="*/ 520830 w 3531775"/>
              <a:gd name="connsiteY5794" fmla="*/ 1785541 h 2810796"/>
              <a:gd name="connsiteX5795" fmla="*/ 509876 w 3531775"/>
              <a:gd name="connsiteY5795" fmla="*/ 1803638 h 2810796"/>
              <a:gd name="connsiteX5796" fmla="*/ 493589 w 3531775"/>
              <a:gd name="connsiteY5796" fmla="*/ 1794018 h 2810796"/>
              <a:gd name="connsiteX5797" fmla="*/ 505209 w 3531775"/>
              <a:gd name="connsiteY5797" fmla="*/ 1788112 h 2810796"/>
              <a:gd name="connsiteX5798" fmla="*/ 499685 w 3531775"/>
              <a:gd name="connsiteY5798" fmla="*/ 1787922 h 2810796"/>
              <a:gd name="connsiteX5799" fmla="*/ 496827 w 3531775"/>
              <a:gd name="connsiteY5799" fmla="*/ 1784493 h 2810796"/>
              <a:gd name="connsiteX5800" fmla="*/ 486540 w 3531775"/>
              <a:gd name="connsiteY5800" fmla="*/ 1787255 h 2810796"/>
              <a:gd name="connsiteX5801" fmla="*/ 488731 w 3531775"/>
              <a:gd name="connsiteY5801" fmla="*/ 1784112 h 2810796"/>
              <a:gd name="connsiteX5802" fmla="*/ 492160 w 3531775"/>
              <a:gd name="connsiteY5802" fmla="*/ 1780397 h 2810796"/>
              <a:gd name="connsiteX5803" fmla="*/ 485969 w 3531775"/>
              <a:gd name="connsiteY5803" fmla="*/ 1780587 h 2810796"/>
              <a:gd name="connsiteX5804" fmla="*/ 494541 w 3531775"/>
              <a:gd name="connsiteY5804" fmla="*/ 1776873 h 2810796"/>
              <a:gd name="connsiteX5805" fmla="*/ 496922 w 3531775"/>
              <a:gd name="connsiteY5805" fmla="*/ 1772301 h 2810796"/>
              <a:gd name="connsiteX5806" fmla="*/ 493589 w 3531775"/>
              <a:gd name="connsiteY5806" fmla="*/ 1794018 h 2810796"/>
              <a:gd name="connsiteX5807" fmla="*/ 449012 w 3531775"/>
              <a:gd name="connsiteY5807" fmla="*/ 1820116 h 2810796"/>
              <a:gd name="connsiteX5808" fmla="*/ 469300 w 3531775"/>
              <a:gd name="connsiteY5808" fmla="*/ 1814973 h 2810796"/>
              <a:gd name="connsiteX5809" fmla="*/ 467776 w 3531775"/>
              <a:gd name="connsiteY5809" fmla="*/ 1811258 h 2810796"/>
              <a:gd name="connsiteX5810" fmla="*/ 466919 w 3531775"/>
              <a:gd name="connsiteY5810" fmla="*/ 1810496 h 2810796"/>
              <a:gd name="connsiteX5811" fmla="*/ 455012 w 3531775"/>
              <a:gd name="connsiteY5811" fmla="*/ 1812782 h 2810796"/>
              <a:gd name="connsiteX5812" fmla="*/ 460632 w 3531775"/>
              <a:gd name="connsiteY5812" fmla="*/ 1809925 h 2810796"/>
              <a:gd name="connsiteX5813" fmla="*/ 464823 w 3531775"/>
              <a:gd name="connsiteY5813" fmla="*/ 1806686 h 2810796"/>
              <a:gd name="connsiteX5814" fmla="*/ 468157 w 3531775"/>
              <a:gd name="connsiteY5814" fmla="*/ 1803543 h 2810796"/>
              <a:gd name="connsiteX5815" fmla="*/ 449012 w 3531775"/>
              <a:gd name="connsiteY5815" fmla="*/ 1820116 h 2810796"/>
              <a:gd name="connsiteX5816" fmla="*/ 439487 w 3531775"/>
              <a:gd name="connsiteY5816" fmla="*/ 1802590 h 2810796"/>
              <a:gd name="connsiteX5817" fmla="*/ 445202 w 3531775"/>
              <a:gd name="connsiteY5817" fmla="*/ 1796304 h 2810796"/>
              <a:gd name="connsiteX5818" fmla="*/ 440439 w 3531775"/>
              <a:gd name="connsiteY5818" fmla="*/ 1792589 h 2810796"/>
              <a:gd name="connsiteX5819" fmla="*/ 425009 w 3531775"/>
              <a:gd name="connsiteY5819" fmla="*/ 1795446 h 2810796"/>
              <a:gd name="connsiteX5820" fmla="*/ 430247 w 3531775"/>
              <a:gd name="connsiteY5820" fmla="*/ 1791922 h 2810796"/>
              <a:gd name="connsiteX5821" fmla="*/ 433391 w 3531775"/>
              <a:gd name="connsiteY5821" fmla="*/ 1788208 h 2810796"/>
              <a:gd name="connsiteX5822" fmla="*/ 425675 w 3531775"/>
              <a:gd name="connsiteY5822" fmla="*/ 1788112 h 2810796"/>
              <a:gd name="connsiteX5823" fmla="*/ 435391 w 3531775"/>
              <a:gd name="connsiteY5823" fmla="*/ 1784493 h 2810796"/>
              <a:gd name="connsiteX5824" fmla="*/ 437105 w 3531775"/>
              <a:gd name="connsiteY5824" fmla="*/ 1779825 h 2810796"/>
              <a:gd name="connsiteX5825" fmla="*/ 439487 w 3531775"/>
              <a:gd name="connsiteY5825" fmla="*/ 1802590 h 2810796"/>
              <a:gd name="connsiteX5826" fmla="*/ 398053 w 3531775"/>
              <a:gd name="connsiteY5826" fmla="*/ 1826022 h 2810796"/>
              <a:gd name="connsiteX5827" fmla="*/ 415579 w 3531775"/>
              <a:gd name="connsiteY5827" fmla="*/ 1825260 h 2810796"/>
              <a:gd name="connsiteX5828" fmla="*/ 416912 w 3531775"/>
              <a:gd name="connsiteY5828" fmla="*/ 1821736 h 2810796"/>
              <a:gd name="connsiteX5829" fmla="*/ 416817 w 3531775"/>
              <a:gd name="connsiteY5829" fmla="*/ 1820878 h 2810796"/>
              <a:gd name="connsiteX5830" fmla="*/ 407102 w 3531775"/>
              <a:gd name="connsiteY5830" fmla="*/ 1820783 h 2810796"/>
              <a:gd name="connsiteX5831" fmla="*/ 412817 w 3531775"/>
              <a:gd name="connsiteY5831" fmla="*/ 1819259 h 2810796"/>
              <a:gd name="connsiteX5832" fmla="*/ 417770 w 3531775"/>
              <a:gd name="connsiteY5832" fmla="*/ 1817259 h 2810796"/>
              <a:gd name="connsiteX5833" fmla="*/ 422056 w 3531775"/>
              <a:gd name="connsiteY5833" fmla="*/ 1815068 h 2810796"/>
              <a:gd name="connsiteX5834" fmla="*/ 398053 w 3531775"/>
              <a:gd name="connsiteY5834" fmla="*/ 1826022 h 2810796"/>
              <a:gd name="connsiteX5835" fmla="*/ 384146 w 3531775"/>
              <a:gd name="connsiteY5835" fmla="*/ 1815640 h 2810796"/>
              <a:gd name="connsiteX5836" fmla="*/ 388337 w 3531775"/>
              <a:gd name="connsiteY5836" fmla="*/ 1810972 h 2810796"/>
              <a:gd name="connsiteX5837" fmla="*/ 383480 w 3531775"/>
              <a:gd name="connsiteY5837" fmla="*/ 1807734 h 2810796"/>
              <a:gd name="connsiteX5838" fmla="*/ 369859 w 3531775"/>
              <a:gd name="connsiteY5838" fmla="*/ 1809067 h 2810796"/>
              <a:gd name="connsiteX5839" fmla="*/ 373955 w 3531775"/>
              <a:gd name="connsiteY5839" fmla="*/ 1806591 h 2810796"/>
              <a:gd name="connsiteX5840" fmla="*/ 376241 w 3531775"/>
              <a:gd name="connsiteY5840" fmla="*/ 1803733 h 2810796"/>
              <a:gd name="connsiteX5841" fmla="*/ 369287 w 3531775"/>
              <a:gd name="connsiteY5841" fmla="*/ 1803162 h 2810796"/>
              <a:gd name="connsiteX5842" fmla="*/ 377574 w 3531775"/>
              <a:gd name="connsiteY5842" fmla="*/ 1800876 h 2810796"/>
              <a:gd name="connsiteX5843" fmla="*/ 378431 w 3531775"/>
              <a:gd name="connsiteY5843" fmla="*/ 1797161 h 2810796"/>
              <a:gd name="connsiteX5844" fmla="*/ 384146 w 3531775"/>
              <a:gd name="connsiteY5844" fmla="*/ 1815640 h 2810796"/>
              <a:gd name="connsiteX5845" fmla="*/ 336140 w 3531775"/>
              <a:gd name="connsiteY5845" fmla="*/ 1829641 h 2810796"/>
              <a:gd name="connsiteX5846" fmla="*/ 355286 w 3531775"/>
              <a:gd name="connsiteY5846" fmla="*/ 1828879 h 2810796"/>
              <a:gd name="connsiteX5847" fmla="*/ 353762 w 3531775"/>
              <a:gd name="connsiteY5847" fmla="*/ 1825450 h 2810796"/>
              <a:gd name="connsiteX5848" fmla="*/ 341665 w 3531775"/>
              <a:gd name="connsiteY5848" fmla="*/ 1824403 h 2810796"/>
              <a:gd name="connsiteX5849" fmla="*/ 346904 w 3531775"/>
              <a:gd name="connsiteY5849" fmla="*/ 1823069 h 2810796"/>
              <a:gd name="connsiteX5850" fmla="*/ 350904 w 3531775"/>
              <a:gd name="connsiteY5850" fmla="*/ 1821069 h 2810796"/>
              <a:gd name="connsiteX5851" fmla="*/ 354047 w 3531775"/>
              <a:gd name="connsiteY5851" fmla="*/ 1818973 h 2810796"/>
              <a:gd name="connsiteX5852" fmla="*/ 345284 w 3531775"/>
              <a:gd name="connsiteY5852" fmla="*/ 1815735 h 2810796"/>
              <a:gd name="connsiteX5853" fmla="*/ 336140 w 3531775"/>
              <a:gd name="connsiteY5853" fmla="*/ 1829641 h 2810796"/>
              <a:gd name="connsiteX5854" fmla="*/ 325853 w 3531775"/>
              <a:gd name="connsiteY5854" fmla="*/ 1794875 h 2810796"/>
              <a:gd name="connsiteX5855" fmla="*/ 342046 w 3531775"/>
              <a:gd name="connsiteY5855" fmla="*/ 1796685 h 2810796"/>
              <a:gd name="connsiteX5856" fmla="*/ 343760 w 3531775"/>
              <a:gd name="connsiteY5856" fmla="*/ 1793541 h 2810796"/>
              <a:gd name="connsiteX5857" fmla="*/ 343760 w 3531775"/>
              <a:gd name="connsiteY5857" fmla="*/ 1792779 h 2810796"/>
              <a:gd name="connsiteX5858" fmla="*/ 334902 w 3531775"/>
              <a:gd name="connsiteY5858" fmla="*/ 1791160 h 2810796"/>
              <a:gd name="connsiteX5859" fmla="*/ 346808 w 3531775"/>
              <a:gd name="connsiteY5859" fmla="*/ 1790589 h 2810796"/>
              <a:gd name="connsiteX5860" fmla="*/ 345189 w 3531775"/>
              <a:gd name="connsiteY5860" fmla="*/ 1789446 h 2810796"/>
              <a:gd name="connsiteX5861" fmla="*/ 349380 w 3531775"/>
              <a:gd name="connsiteY5861" fmla="*/ 1787922 h 2810796"/>
              <a:gd name="connsiteX5862" fmla="*/ 325853 w 3531775"/>
              <a:gd name="connsiteY5862" fmla="*/ 1794875 h 2810796"/>
              <a:gd name="connsiteX5863" fmla="*/ 300136 w 3531775"/>
              <a:gd name="connsiteY5863" fmla="*/ 1815068 h 2810796"/>
              <a:gd name="connsiteX5864" fmla="*/ 315662 w 3531775"/>
              <a:gd name="connsiteY5864" fmla="*/ 1813639 h 2810796"/>
              <a:gd name="connsiteX5865" fmla="*/ 314423 w 3531775"/>
              <a:gd name="connsiteY5865" fmla="*/ 1809639 h 2810796"/>
              <a:gd name="connsiteX5866" fmla="*/ 313566 w 3531775"/>
              <a:gd name="connsiteY5866" fmla="*/ 1808591 h 2810796"/>
              <a:gd name="connsiteX5867" fmla="*/ 301184 w 3531775"/>
              <a:gd name="connsiteY5867" fmla="*/ 1807162 h 2810796"/>
              <a:gd name="connsiteX5868" fmla="*/ 307184 w 3531775"/>
              <a:gd name="connsiteY5868" fmla="*/ 1806115 h 2810796"/>
              <a:gd name="connsiteX5869" fmla="*/ 311756 w 3531775"/>
              <a:gd name="connsiteY5869" fmla="*/ 1804305 h 2810796"/>
              <a:gd name="connsiteX5870" fmla="*/ 305946 w 3531775"/>
              <a:gd name="connsiteY5870" fmla="*/ 1802114 h 2810796"/>
              <a:gd name="connsiteX5871" fmla="*/ 315376 w 3531775"/>
              <a:gd name="connsiteY5871" fmla="*/ 1802304 h 2810796"/>
              <a:gd name="connsiteX5872" fmla="*/ 319376 w 3531775"/>
              <a:gd name="connsiteY5872" fmla="*/ 1799352 h 2810796"/>
              <a:gd name="connsiteX5873" fmla="*/ 300136 w 3531775"/>
              <a:gd name="connsiteY5873" fmla="*/ 1815068 h 2810796"/>
              <a:gd name="connsiteX5874" fmla="*/ 270989 w 3531775"/>
              <a:gd name="connsiteY5874" fmla="*/ 1824021 h 2810796"/>
              <a:gd name="connsiteX5875" fmla="*/ 288801 w 3531775"/>
              <a:gd name="connsiteY5875" fmla="*/ 1826117 h 2810796"/>
              <a:gd name="connsiteX5876" fmla="*/ 283086 w 3531775"/>
              <a:gd name="connsiteY5876" fmla="*/ 1824212 h 2810796"/>
              <a:gd name="connsiteX5877" fmla="*/ 287944 w 3531775"/>
              <a:gd name="connsiteY5877" fmla="*/ 1822879 h 2810796"/>
              <a:gd name="connsiteX5878" fmla="*/ 276895 w 3531775"/>
              <a:gd name="connsiteY5878" fmla="*/ 1820116 h 2810796"/>
              <a:gd name="connsiteX5879" fmla="*/ 282038 w 3531775"/>
              <a:gd name="connsiteY5879" fmla="*/ 1819735 h 2810796"/>
              <a:gd name="connsiteX5880" fmla="*/ 286039 w 3531775"/>
              <a:gd name="connsiteY5880" fmla="*/ 1818592 h 2810796"/>
              <a:gd name="connsiteX5881" fmla="*/ 281276 w 3531775"/>
              <a:gd name="connsiteY5881" fmla="*/ 1816401 h 2810796"/>
              <a:gd name="connsiteX5882" fmla="*/ 289277 w 3531775"/>
              <a:gd name="connsiteY5882" fmla="*/ 1817068 h 2810796"/>
              <a:gd name="connsiteX5883" fmla="*/ 270989 w 3531775"/>
              <a:gd name="connsiteY5883" fmla="*/ 1824021 h 2810796"/>
              <a:gd name="connsiteX5884" fmla="*/ 246415 w 3531775"/>
              <a:gd name="connsiteY5884" fmla="*/ 1800780 h 2810796"/>
              <a:gd name="connsiteX5885" fmla="*/ 270227 w 3531775"/>
              <a:gd name="connsiteY5885" fmla="*/ 1803543 h 2810796"/>
              <a:gd name="connsiteX5886" fmla="*/ 267275 w 3531775"/>
              <a:gd name="connsiteY5886" fmla="*/ 1798590 h 2810796"/>
              <a:gd name="connsiteX5887" fmla="*/ 251749 w 3531775"/>
              <a:gd name="connsiteY5887" fmla="*/ 1794684 h 2810796"/>
              <a:gd name="connsiteX5888" fmla="*/ 257940 w 3531775"/>
              <a:gd name="connsiteY5888" fmla="*/ 1793922 h 2810796"/>
              <a:gd name="connsiteX5889" fmla="*/ 262417 w 3531775"/>
              <a:gd name="connsiteY5889" fmla="*/ 1792113 h 2810796"/>
              <a:gd name="connsiteX5890" fmla="*/ 265751 w 3531775"/>
              <a:gd name="connsiteY5890" fmla="*/ 1789827 h 2810796"/>
              <a:gd name="connsiteX5891" fmla="*/ 246415 w 3531775"/>
              <a:gd name="connsiteY5891" fmla="*/ 1800780 h 2810796"/>
              <a:gd name="connsiteX5892" fmla="*/ 213268 w 3531775"/>
              <a:gd name="connsiteY5892" fmla="*/ 1806686 h 2810796"/>
              <a:gd name="connsiteX5893" fmla="*/ 228698 w 3531775"/>
              <a:gd name="connsiteY5893" fmla="*/ 1811163 h 2810796"/>
              <a:gd name="connsiteX5894" fmla="*/ 228317 w 3531775"/>
              <a:gd name="connsiteY5894" fmla="*/ 1808305 h 2810796"/>
              <a:gd name="connsiteX5895" fmla="*/ 218983 w 3531775"/>
              <a:gd name="connsiteY5895" fmla="*/ 1804305 h 2810796"/>
              <a:gd name="connsiteX5896" fmla="*/ 223555 w 3531775"/>
              <a:gd name="connsiteY5896" fmla="*/ 1804686 h 2810796"/>
              <a:gd name="connsiteX5897" fmla="*/ 227174 w 3531775"/>
              <a:gd name="connsiteY5897" fmla="*/ 1804305 h 2810796"/>
              <a:gd name="connsiteX5898" fmla="*/ 230127 w 3531775"/>
              <a:gd name="connsiteY5898" fmla="*/ 1803638 h 2810796"/>
              <a:gd name="connsiteX5899" fmla="*/ 213268 w 3531775"/>
              <a:gd name="connsiteY5899" fmla="*/ 1806686 h 2810796"/>
              <a:gd name="connsiteX5900" fmla="*/ 189646 w 3531775"/>
              <a:gd name="connsiteY5900" fmla="*/ 1779825 h 2810796"/>
              <a:gd name="connsiteX5901" fmla="*/ 208505 w 3531775"/>
              <a:gd name="connsiteY5901" fmla="*/ 1789827 h 2810796"/>
              <a:gd name="connsiteX5902" fmla="*/ 204219 w 3531775"/>
              <a:gd name="connsiteY5902" fmla="*/ 1785921 h 2810796"/>
              <a:gd name="connsiteX5903" fmla="*/ 211934 w 3531775"/>
              <a:gd name="connsiteY5903" fmla="*/ 1787255 h 2810796"/>
              <a:gd name="connsiteX5904" fmla="*/ 212315 w 3531775"/>
              <a:gd name="connsiteY5904" fmla="*/ 1786398 h 2810796"/>
              <a:gd name="connsiteX5905" fmla="*/ 202219 w 3531775"/>
              <a:gd name="connsiteY5905" fmla="*/ 1780397 h 2810796"/>
              <a:gd name="connsiteX5906" fmla="*/ 209077 w 3531775"/>
              <a:gd name="connsiteY5906" fmla="*/ 1782492 h 2810796"/>
              <a:gd name="connsiteX5907" fmla="*/ 215459 w 3531775"/>
              <a:gd name="connsiteY5907" fmla="*/ 1783445 h 2810796"/>
              <a:gd name="connsiteX5908" fmla="*/ 212411 w 3531775"/>
              <a:gd name="connsiteY5908" fmla="*/ 1779921 h 2810796"/>
              <a:gd name="connsiteX5909" fmla="*/ 221174 w 3531775"/>
              <a:gd name="connsiteY5909" fmla="*/ 1783826 h 2810796"/>
              <a:gd name="connsiteX5910" fmla="*/ 228222 w 3531775"/>
              <a:gd name="connsiteY5910" fmla="*/ 1783731 h 2810796"/>
              <a:gd name="connsiteX5911" fmla="*/ 189646 w 3531775"/>
              <a:gd name="connsiteY5911" fmla="*/ 1779825 h 2810796"/>
              <a:gd name="connsiteX5912" fmla="*/ 157070 w 3531775"/>
              <a:gd name="connsiteY5912" fmla="*/ 1781445 h 2810796"/>
              <a:gd name="connsiteX5913" fmla="*/ 176216 w 3531775"/>
              <a:gd name="connsiteY5913" fmla="*/ 1791827 h 2810796"/>
              <a:gd name="connsiteX5914" fmla="*/ 175454 w 3531775"/>
              <a:gd name="connsiteY5914" fmla="*/ 1787826 h 2810796"/>
              <a:gd name="connsiteX5915" fmla="*/ 177168 w 3531775"/>
              <a:gd name="connsiteY5915" fmla="*/ 1787445 h 2810796"/>
              <a:gd name="connsiteX5916" fmla="*/ 168500 w 3531775"/>
              <a:gd name="connsiteY5916" fmla="*/ 1782683 h 2810796"/>
              <a:gd name="connsiteX5917" fmla="*/ 171739 w 3531775"/>
              <a:gd name="connsiteY5917" fmla="*/ 1782397 h 2810796"/>
              <a:gd name="connsiteX5918" fmla="*/ 177930 w 3531775"/>
              <a:gd name="connsiteY5918" fmla="*/ 1783731 h 2810796"/>
              <a:gd name="connsiteX5919" fmla="*/ 182502 w 3531775"/>
              <a:gd name="connsiteY5919" fmla="*/ 1783826 h 2810796"/>
              <a:gd name="connsiteX5920" fmla="*/ 157070 w 3531775"/>
              <a:gd name="connsiteY5920" fmla="*/ 1781445 h 2810796"/>
              <a:gd name="connsiteX5921" fmla="*/ 144688 w 3531775"/>
              <a:gd name="connsiteY5921" fmla="*/ 1754108 h 2810796"/>
              <a:gd name="connsiteX5922" fmla="*/ 163357 w 3531775"/>
              <a:gd name="connsiteY5922" fmla="*/ 1765157 h 2810796"/>
              <a:gd name="connsiteX5923" fmla="*/ 157928 w 3531775"/>
              <a:gd name="connsiteY5923" fmla="*/ 1760395 h 2810796"/>
              <a:gd name="connsiteX5924" fmla="*/ 163833 w 3531775"/>
              <a:gd name="connsiteY5924" fmla="*/ 1761252 h 2810796"/>
              <a:gd name="connsiteX5925" fmla="*/ 163452 w 3531775"/>
              <a:gd name="connsiteY5925" fmla="*/ 1760013 h 2810796"/>
              <a:gd name="connsiteX5926" fmla="*/ 154975 w 3531775"/>
              <a:gd name="connsiteY5926" fmla="*/ 1754965 h 2810796"/>
              <a:gd name="connsiteX5927" fmla="*/ 158690 w 3531775"/>
              <a:gd name="connsiteY5927" fmla="*/ 1755061 h 2810796"/>
              <a:gd name="connsiteX5928" fmla="*/ 163547 w 3531775"/>
              <a:gd name="connsiteY5928" fmla="*/ 1755727 h 2810796"/>
              <a:gd name="connsiteX5929" fmla="*/ 167643 w 3531775"/>
              <a:gd name="connsiteY5929" fmla="*/ 1755632 h 2810796"/>
              <a:gd name="connsiteX5930" fmla="*/ 144688 w 3531775"/>
              <a:gd name="connsiteY5930" fmla="*/ 1754108 h 2810796"/>
              <a:gd name="connsiteX5931" fmla="*/ 108493 w 3531775"/>
              <a:gd name="connsiteY5931" fmla="*/ 1742678 h 2810796"/>
              <a:gd name="connsiteX5932" fmla="*/ 121542 w 3531775"/>
              <a:gd name="connsiteY5932" fmla="*/ 1755822 h 2810796"/>
              <a:gd name="connsiteX5933" fmla="*/ 124781 w 3531775"/>
              <a:gd name="connsiteY5933" fmla="*/ 1754870 h 2810796"/>
              <a:gd name="connsiteX5934" fmla="*/ 125257 w 3531775"/>
              <a:gd name="connsiteY5934" fmla="*/ 1754299 h 2810796"/>
              <a:gd name="connsiteX5935" fmla="*/ 118399 w 3531775"/>
              <a:gd name="connsiteY5935" fmla="*/ 1746774 h 2810796"/>
              <a:gd name="connsiteX5936" fmla="*/ 128400 w 3531775"/>
              <a:gd name="connsiteY5936" fmla="*/ 1752965 h 2810796"/>
              <a:gd name="connsiteX5937" fmla="*/ 126686 w 3531775"/>
              <a:gd name="connsiteY5937" fmla="*/ 1749345 h 2810796"/>
              <a:gd name="connsiteX5938" fmla="*/ 138592 w 3531775"/>
              <a:gd name="connsiteY5938" fmla="*/ 1756870 h 2810796"/>
              <a:gd name="connsiteX5939" fmla="*/ 108493 w 3531775"/>
              <a:gd name="connsiteY5939" fmla="*/ 1742678 h 2810796"/>
              <a:gd name="connsiteX5940" fmla="*/ 96682 w 3531775"/>
              <a:gd name="connsiteY5940" fmla="*/ 1710960 h 2810796"/>
              <a:gd name="connsiteX5941" fmla="*/ 114970 w 3531775"/>
              <a:gd name="connsiteY5941" fmla="*/ 1731343 h 2810796"/>
              <a:gd name="connsiteX5942" fmla="*/ 108112 w 3531775"/>
              <a:gd name="connsiteY5942" fmla="*/ 1720390 h 2810796"/>
              <a:gd name="connsiteX5943" fmla="*/ 113636 w 3531775"/>
              <a:gd name="connsiteY5943" fmla="*/ 1722771 h 2810796"/>
              <a:gd name="connsiteX5944" fmla="*/ 104873 w 3531775"/>
              <a:gd name="connsiteY5944" fmla="*/ 1712103 h 2810796"/>
              <a:gd name="connsiteX5945" fmla="*/ 114494 w 3531775"/>
              <a:gd name="connsiteY5945" fmla="*/ 1717437 h 2810796"/>
              <a:gd name="connsiteX5946" fmla="*/ 118494 w 3531775"/>
              <a:gd name="connsiteY5946" fmla="*/ 1718484 h 2810796"/>
              <a:gd name="connsiteX5947" fmla="*/ 96682 w 3531775"/>
              <a:gd name="connsiteY5947" fmla="*/ 1710960 h 2810796"/>
              <a:gd name="connsiteX5948" fmla="*/ 94682 w 3531775"/>
              <a:gd name="connsiteY5948" fmla="*/ 1673526 h 2810796"/>
              <a:gd name="connsiteX5949" fmla="*/ 87728 w 3531775"/>
              <a:gd name="connsiteY5949" fmla="*/ 1692005 h 2810796"/>
              <a:gd name="connsiteX5950" fmla="*/ 84966 w 3531775"/>
              <a:gd name="connsiteY5950" fmla="*/ 1685242 h 2810796"/>
              <a:gd name="connsiteX5951" fmla="*/ 84395 w 3531775"/>
              <a:gd name="connsiteY5951" fmla="*/ 1678575 h 2810796"/>
              <a:gd name="connsiteX5952" fmla="*/ 79251 w 3531775"/>
              <a:gd name="connsiteY5952" fmla="*/ 1669145 h 2810796"/>
              <a:gd name="connsiteX5953" fmla="*/ 86585 w 3531775"/>
              <a:gd name="connsiteY5953" fmla="*/ 1672193 h 2810796"/>
              <a:gd name="connsiteX5954" fmla="*/ 83728 w 3531775"/>
              <a:gd name="connsiteY5954" fmla="*/ 1664954 h 2810796"/>
              <a:gd name="connsiteX5955" fmla="*/ 90205 w 3531775"/>
              <a:gd name="connsiteY5955" fmla="*/ 1673241 h 2810796"/>
              <a:gd name="connsiteX5956" fmla="*/ 94682 w 3531775"/>
              <a:gd name="connsiteY5956" fmla="*/ 1673526 h 2810796"/>
              <a:gd name="connsiteX5957" fmla="*/ 69155 w 3531775"/>
              <a:gd name="connsiteY5957" fmla="*/ 1693720 h 2810796"/>
              <a:gd name="connsiteX5958" fmla="*/ 80489 w 3531775"/>
              <a:gd name="connsiteY5958" fmla="*/ 1708579 h 2810796"/>
              <a:gd name="connsiteX5959" fmla="*/ 81823 w 3531775"/>
              <a:gd name="connsiteY5959" fmla="*/ 1705816 h 2810796"/>
              <a:gd name="connsiteX5960" fmla="*/ 75536 w 3531775"/>
              <a:gd name="connsiteY5960" fmla="*/ 1695815 h 2810796"/>
              <a:gd name="connsiteX5961" fmla="*/ 79442 w 3531775"/>
              <a:gd name="connsiteY5961" fmla="*/ 1699339 h 2810796"/>
              <a:gd name="connsiteX5962" fmla="*/ 82966 w 3531775"/>
              <a:gd name="connsiteY5962" fmla="*/ 1701530 h 2810796"/>
              <a:gd name="connsiteX5963" fmla="*/ 86109 w 3531775"/>
              <a:gd name="connsiteY5963" fmla="*/ 1702959 h 2810796"/>
              <a:gd name="connsiteX5964" fmla="*/ 69155 w 3531775"/>
              <a:gd name="connsiteY5964" fmla="*/ 1693720 h 2810796"/>
              <a:gd name="connsiteX5965" fmla="*/ 69440 w 3531775"/>
              <a:gd name="connsiteY5965" fmla="*/ 1631140 h 2810796"/>
              <a:gd name="connsiteX5966" fmla="*/ 72203 w 3531775"/>
              <a:gd name="connsiteY5966" fmla="*/ 1636284 h 2810796"/>
              <a:gd name="connsiteX5967" fmla="*/ 71155 w 3531775"/>
              <a:gd name="connsiteY5967" fmla="*/ 1625997 h 2810796"/>
              <a:gd name="connsiteX5968" fmla="*/ 74965 w 3531775"/>
              <a:gd name="connsiteY5968" fmla="*/ 1630378 h 2810796"/>
              <a:gd name="connsiteX5969" fmla="*/ 75441 w 3531775"/>
              <a:gd name="connsiteY5969" fmla="*/ 1629521 h 2810796"/>
              <a:gd name="connsiteX5970" fmla="*/ 72584 w 3531775"/>
              <a:gd name="connsiteY5970" fmla="*/ 1621234 h 2810796"/>
              <a:gd name="connsiteX5971" fmla="*/ 75155 w 3531775"/>
              <a:gd name="connsiteY5971" fmla="*/ 1623901 h 2810796"/>
              <a:gd name="connsiteX5972" fmla="*/ 77918 w 3531775"/>
              <a:gd name="connsiteY5972" fmla="*/ 1622472 h 2810796"/>
              <a:gd name="connsiteX5973" fmla="*/ 84966 w 3531775"/>
              <a:gd name="connsiteY5973" fmla="*/ 1633141 h 2810796"/>
              <a:gd name="connsiteX5974" fmla="*/ 71631 w 3531775"/>
              <a:gd name="connsiteY5974" fmla="*/ 1607613 h 2810796"/>
              <a:gd name="connsiteX5975" fmla="*/ 69440 w 3531775"/>
              <a:gd name="connsiteY5975" fmla="*/ 1631140 h 2810796"/>
              <a:gd name="connsiteX5976" fmla="*/ 46390 w 3531775"/>
              <a:gd name="connsiteY5976" fmla="*/ 1660477 h 2810796"/>
              <a:gd name="connsiteX5977" fmla="*/ 53153 w 3531775"/>
              <a:gd name="connsiteY5977" fmla="*/ 1672669 h 2810796"/>
              <a:gd name="connsiteX5978" fmla="*/ 50867 w 3531775"/>
              <a:gd name="connsiteY5978" fmla="*/ 1663430 h 2810796"/>
              <a:gd name="connsiteX5979" fmla="*/ 55058 w 3531775"/>
              <a:gd name="connsiteY5979" fmla="*/ 1665811 h 2810796"/>
              <a:gd name="connsiteX5980" fmla="*/ 51343 w 3531775"/>
              <a:gd name="connsiteY5980" fmla="*/ 1655620 h 2810796"/>
              <a:gd name="connsiteX5981" fmla="*/ 53915 w 3531775"/>
              <a:gd name="connsiteY5981" fmla="*/ 1657525 h 2810796"/>
              <a:gd name="connsiteX5982" fmla="*/ 58487 w 3531775"/>
              <a:gd name="connsiteY5982" fmla="*/ 1665716 h 2810796"/>
              <a:gd name="connsiteX5983" fmla="*/ 56963 w 3531775"/>
              <a:gd name="connsiteY5983" fmla="*/ 1656762 h 2810796"/>
              <a:gd name="connsiteX5984" fmla="*/ 65726 w 3531775"/>
              <a:gd name="connsiteY5984" fmla="*/ 1668669 h 2810796"/>
              <a:gd name="connsiteX5985" fmla="*/ 48485 w 3531775"/>
              <a:gd name="connsiteY5985" fmla="*/ 1640284 h 2810796"/>
              <a:gd name="connsiteX5986" fmla="*/ 46390 w 3531775"/>
              <a:gd name="connsiteY5986" fmla="*/ 1660477 h 2810796"/>
              <a:gd name="connsiteX5987" fmla="*/ 42199 w 3531775"/>
              <a:gd name="connsiteY5987" fmla="*/ 1554083 h 2810796"/>
              <a:gd name="connsiteX5988" fmla="*/ 42770 w 3531775"/>
              <a:gd name="connsiteY5988" fmla="*/ 1543320 h 2810796"/>
              <a:gd name="connsiteX5989" fmla="*/ 44390 w 3531775"/>
              <a:gd name="connsiteY5989" fmla="*/ 1546463 h 2810796"/>
              <a:gd name="connsiteX5990" fmla="*/ 45247 w 3531775"/>
              <a:gd name="connsiteY5990" fmla="*/ 1554274 h 2810796"/>
              <a:gd name="connsiteX5991" fmla="*/ 46009 w 3531775"/>
              <a:gd name="connsiteY5991" fmla="*/ 1550845 h 2810796"/>
              <a:gd name="connsiteX5992" fmla="*/ 47438 w 3531775"/>
              <a:gd name="connsiteY5992" fmla="*/ 1544844 h 2810796"/>
              <a:gd name="connsiteX5993" fmla="*/ 50581 w 3531775"/>
              <a:gd name="connsiteY5993" fmla="*/ 1557988 h 2810796"/>
              <a:gd name="connsiteX5994" fmla="*/ 38865 w 3531775"/>
              <a:gd name="connsiteY5994" fmla="*/ 1534176 h 2810796"/>
              <a:gd name="connsiteX5995" fmla="*/ 37817 w 3531775"/>
              <a:gd name="connsiteY5995" fmla="*/ 1560846 h 2810796"/>
              <a:gd name="connsiteX5996" fmla="*/ 39151 w 3531775"/>
              <a:gd name="connsiteY5996" fmla="*/ 1555607 h 2810796"/>
              <a:gd name="connsiteX5997" fmla="*/ 42199 w 3531775"/>
              <a:gd name="connsiteY5997" fmla="*/ 1554083 h 2810796"/>
              <a:gd name="connsiteX5998" fmla="*/ 26387 w 3531775"/>
              <a:gd name="connsiteY5998" fmla="*/ 1582658 h 2810796"/>
              <a:gd name="connsiteX5999" fmla="*/ 27435 w 3531775"/>
              <a:gd name="connsiteY5999" fmla="*/ 1589040 h 2810796"/>
              <a:gd name="connsiteX6000" fmla="*/ 28769 w 3531775"/>
              <a:gd name="connsiteY6000" fmla="*/ 1585992 h 2810796"/>
              <a:gd name="connsiteX6001" fmla="*/ 31721 w 3531775"/>
              <a:gd name="connsiteY6001" fmla="*/ 1587706 h 2810796"/>
              <a:gd name="connsiteX6002" fmla="*/ 32102 w 3531775"/>
              <a:gd name="connsiteY6002" fmla="*/ 1578753 h 2810796"/>
              <a:gd name="connsiteX6003" fmla="*/ 33722 w 3531775"/>
              <a:gd name="connsiteY6003" fmla="*/ 1583229 h 2810796"/>
              <a:gd name="connsiteX6004" fmla="*/ 35531 w 3531775"/>
              <a:gd name="connsiteY6004" fmla="*/ 1588945 h 2810796"/>
              <a:gd name="connsiteX6005" fmla="*/ 36674 w 3531775"/>
              <a:gd name="connsiteY6005" fmla="*/ 1584944 h 2810796"/>
              <a:gd name="connsiteX6006" fmla="*/ 37436 w 3531775"/>
              <a:gd name="connsiteY6006" fmla="*/ 1593802 h 2810796"/>
              <a:gd name="connsiteX6007" fmla="*/ 40484 w 3531775"/>
              <a:gd name="connsiteY6007" fmla="*/ 1594279 h 2810796"/>
              <a:gd name="connsiteX6008" fmla="*/ 26387 w 3531775"/>
              <a:gd name="connsiteY6008" fmla="*/ 1582658 h 2810796"/>
              <a:gd name="connsiteX6009" fmla="*/ 36579 w 3531775"/>
              <a:gd name="connsiteY6009" fmla="*/ 1503791 h 2810796"/>
              <a:gd name="connsiteX6010" fmla="*/ 28578 w 3531775"/>
              <a:gd name="connsiteY6010" fmla="*/ 1526841 h 2810796"/>
              <a:gd name="connsiteX6011" fmla="*/ 31055 w 3531775"/>
              <a:gd name="connsiteY6011" fmla="*/ 1525699 h 2810796"/>
              <a:gd name="connsiteX6012" fmla="*/ 33150 w 3531775"/>
              <a:gd name="connsiteY6012" fmla="*/ 1514554 h 2810796"/>
              <a:gd name="connsiteX6013" fmla="*/ 33436 w 3531775"/>
              <a:gd name="connsiteY6013" fmla="*/ 1519507 h 2810796"/>
              <a:gd name="connsiteX6014" fmla="*/ 34388 w 3531775"/>
              <a:gd name="connsiteY6014" fmla="*/ 1523317 h 2810796"/>
              <a:gd name="connsiteX6015" fmla="*/ 35531 w 3531775"/>
              <a:gd name="connsiteY6015" fmla="*/ 1526365 h 2810796"/>
              <a:gd name="connsiteX6016" fmla="*/ 36579 w 3531775"/>
              <a:gd name="connsiteY6016" fmla="*/ 1503791 h 2810796"/>
              <a:gd name="connsiteX6017" fmla="*/ 50962 w 3531775"/>
              <a:gd name="connsiteY6017" fmla="*/ 1457404 h 2810796"/>
              <a:gd name="connsiteX6018" fmla="*/ 40389 w 3531775"/>
              <a:gd name="connsiteY6018" fmla="*/ 1470739 h 2810796"/>
              <a:gd name="connsiteX6019" fmla="*/ 41913 w 3531775"/>
              <a:gd name="connsiteY6019" fmla="*/ 1473025 h 2810796"/>
              <a:gd name="connsiteX6020" fmla="*/ 42485 w 3531775"/>
              <a:gd name="connsiteY6020" fmla="*/ 1473120 h 2810796"/>
              <a:gd name="connsiteX6021" fmla="*/ 46295 w 3531775"/>
              <a:gd name="connsiteY6021" fmla="*/ 1464358 h 2810796"/>
              <a:gd name="connsiteX6022" fmla="*/ 44294 w 3531775"/>
              <a:gd name="connsiteY6022" fmla="*/ 1475025 h 2810796"/>
              <a:gd name="connsiteX6023" fmla="*/ 44104 w 3531775"/>
              <a:gd name="connsiteY6023" fmla="*/ 1485122 h 2810796"/>
              <a:gd name="connsiteX6024" fmla="*/ 50962 w 3531775"/>
              <a:gd name="connsiteY6024" fmla="*/ 1457404 h 2810796"/>
              <a:gd name="connsiteX6025" fmla="*/ 54962 w 3531775"/>
              <a:gd name="connsiteY6025" fmla="*/ 1475311 h 2810796"/>
              <a:gd name="connsiteX6026" fmla="*/ 44866 w 3531775"/>
              <a:gd name="connsiteY6026" fmla="*/ 1513602 h 2810796"/>
              <a:gd name="connsiteX6027" fmla="*/ 47152 w 3531775"/>
              <a:gd name="connsiteY6027" fmla="*/ 1506934 h 2810796"/>
              <a:gd name="connsiteX6028" fmla="*/ 50962 w 3531775"/>
              <a:gd name="connsiteY6028" fmla="*/ 1503600 h 2810796"/>
              <a:gd name="connsiteX6029" fmla="*/ 53153 w 3531775"/>
              <a:gd name="connsiteY6029" fmla="*/ 1491408 h 2810796"/>
              <a:gd name="connsiteX6030" fmla="*/ 54581 w 3531775"/>
              <a:gd name="connsiteY6030" fmla="*/ 1494075 h 2810796"/>
              <a:gd name="connsiteX6031" fmla="*/ 58391 w 3531775"/>
              <a:gd name="connsiteY6031" fmla="*/ 1491028 h 2810796"/>
              <a:gd name="connsiteX6032" fmla="*/ 60106 w 3531775"/>
              <a:gd name="connsiteY6032" fmla="*/ 1504362 h 2810796"/>
              <a:gd name="connsiteX6033" fmla="*/ 54962 w 3531775"/>
              <a:gd name="connsiteY6033" fmla="*/ 1475311 h 2810796"/>
              <a:gd name="connsiteX6034" fmla="*/ 56201 w 3531775"/>
              <a:gd name="connsiteY6034" fmla="*/ 1449117 h 2810796"/>
              <a:gd name="connsiteX6035" fmla="*/ 61725 w 3531775"/>
              <a:gd name="connsiteY6035" fmla="*/ 1442355 h 2810796"/>
              <a:gd name="connsiteX6036" fmla="*/ 60201 w 3531775"/>
              <a:gd name="connsiteY6036" fmla="*/ 1449594 h 2810796"/>
              <a:gd name="connsiteX6037" fmla="*/ 60773 w 3531775"/>
              <a:gd name="connsiteY6037" fmla="*/ 1449784 h 2810796"/>
              <a:gd name="connsiteX6038" fmla="*/ 65726 w 3531775"/>
              <a:gd name="connsiteY6038" fmla="*/ 1439592 h 2810796"/>
              <a:gd name="connsiteX6039" fmla="*/ 63725 w 3531775"/>
              <a:gd name="connsiteY6039" fmla="*/ 1446165 h 2810796"/>
              <a:gd name="connsiteX6040" fmla="*/ 62678 w 3531775"/>
              <a:gd name="connsiteY6040" fmla="*/ 1452261 h 2810796"/>
              <a:gd name="connsiteX6041" fmla="*/ 65345 w 3531775"/>
              <a:gd name="connsiteY6041" fmla="*/ 1448927 h 2810796"/>
              <a:gd name="connsiteX6042" fmla="*/ 61820 w 3531775"/>
              <a:gd name="connsiteY6042" fmla="*/ 1464072 h 2810796"/>
              <a:gd name="connsiteX6043" fmla="*/ 71726 w 3531775"/>
              <a:gd name="connsiteY6043" fmla="*/ 1431591 h 2810796"/>
              <a:gd name="connsiteX6044" fmla="*/ 56201 w 3531775"/>
              <a:gd name="connsiteY6044" fmla="*/ 1449117 h 2810796"/>
              <a:gd name="connsiteX6045" fmla="*/ 81347 w 3531775"/>
              <a:gd name="connsiteY6045" fmla="*/ 1391110 h 2810796"/>
              <a:gd name="connsiteX6046" fmla="*/ 61154 w 3531775"/>
              <a:gd name="connsiteY6046" fmla="*/ 1421400 h 2810796"/>
              <a:gd name="connsiteX6047" fmla="*/ 64487 w 3531775"/>
              <a:gd name="connsiteY6047" fmla="*/ 1416542 h 2810796"/>
              <a:gd name="connsiteX6048" fmla="*/ 67916 w 3531775"/>
              <a:gd name="connsiteY6048" fmla="*/ 1413970 h 2810796"/>
              <a:gd name="connsiteX6049" fmla="*/ 70202 w 3531775"/>
              <a:gd name="connsiteY6049" fmla="*/ 1409970 h 2810796"/>
              <a:gd name="connsiteX6050" fmla="*/ 73155 w 3531775"/>
              <a:gd name="connsiteY6050" fmla="*/ 1406160 h 2810796"/>
              <a:gd name="connsiteX6051" fmla="*/ 70679 w 3531775"/>
              <a:gd name="connsiteY6051" fmla="*/ 1413018 h 2810796"/>
              <a:gd name="connsiteX6052" fmla="*/ 76203 w 3531775"/>
              <a:gd name="connsiteY6052" fmla="*/ 1404445 h 2810796"/>
              <a:gd name="connsiteX6053" fmla="*/ 74012 w 3531775"/>
              <a:gd name="connsiteY6053" fmla="*/ 1414161 h 2810796"/>
              <a:gd name="connsiteX6054" fmla="*/ 81347 w 3531775"/>
              <a:gd name="connsiteY6054" fmla="*/ 1391110 h 2810796"/>
              <a:gd name="connsiteX6055" fmla="*/ 82204 w 3531775"/>
              <a:gd name="connsiteY6055" fmla="*/ 1414446 h 2810796"/>
              <a:gd name="connsiteX6056" fmla="*/ 81251 w 3531775"/>
              <a:gd name="connsiteY6056" fmla="*/ 1421495 h 2810796"/>
              <a:gd name="connsiteX6057" fmla="*/ 84109 w 3531775"/>
              <a:gd name="connsiteY6057" fmla="*/ 1419304 h 2810796"/>
              <a:gd name="connsiteX6058" fmla="*/ 88967 w 3531775"/>
              <a:gd name="connsiteY6058" fmla="*/ 1410065 h 2810796"/>
              <a:gd name="connsiteX6059" fmla="*/ 87633 w 3531775"/>
              <a:gd name="connsiteY6059" fmla="*/ 1415208 h 2810796"/>
              <a:gd name="connsiteX6060" fmla="*/ 87157 w 3531775"/>
              <a:gd name="connsiteY6060" fmla="*/ 1419304 h 2810796"/>
              <a:gd name="connsiteX6061" fmla="*/ 90014 w 3531775"/>
              <a:gd name="connsiteY6061" fmla="*/ 1414637 h 2810796"/>
              <a:gd name="connsiteX6062" fmla="*/ 87633 w 3531775"/>
              <a:gd name="connsiteY6062" fmla="*/ 1426448 h 2810796"/>
              <a:gd name="connsiteX6063" fmla="*/ 82204 w 3531775"/>
              <a:gd name="connsiteY6063" fmla="*/ 1414446 h 2810796"/>
              <a:gd name="connsiteX6064" fmla="*/ 89062 w 3531775"/>
              <a:gd name="connsiteY6064" fmla="*/ 1383109 h 2810796"/>
              <a:gd name="connsiteX6065" fmla="*/ 94967 w 3531775"/>
              <a:gd name="connsiteY6065" fmla="*/ 1377204 h 2810796"/>
              <a:gd name="connsiteX6066" fmla="*/ 91919 w 3531775"/>
              <a:gd name="connsiteY6066" fmla="*/ 1383681 h 2810796"/>
              <a:gd name="connsiteX6067" fmla="*/ 92300 w 3531775"/>
              <a:gd name="connsiteY6067" fmla="*/ 1383871 h 2810796"/>
              <a:gd name="connsiteX6068" fmla="*/ 98682 w 3531775"/>
              <a:gd name="connsiteY6068" fmla="*/ 1374727 h 2810796"/>
              <a:gd name="connsiteX6069" fmla="*/ 95444 w 3531775"/>
              <a:gd name="connsiteY6069" fmla="*/ 1380633 h 2810796"/>
              <a:gd name="connsiteX6070" fmla="*/ 93062 w 3531775"/>
              <a:gd name="connsiteY6070" fmla="*/ 1386157 h 2810796"/>
              <a:gd name="connsiteX6071" fmla="*/ 89443 w 3531775"/>
              <a:gd name="connsiteY6071" fmla="*/ 1397111 h 2810796"/>
              <a:gd name="connsiteX6072" fmla="*/ 105064 w 3531775"/>
              <a:gd name="connsiteY6072" fmla="*/ 1367488 h 2810796"/>
              <a:gd name="connsiteX6073" fmla="*/ 89062 w 3531775"/>
              <a:gd name="connsiteY6073" fmla="*/ 1383109 h 2810796"/>
              <a:gd name="connsiteX6074" fmla="*/ 104492 w 3531775"/>
              <a:gd name="connsiteY6074" fmla="*/ 1351200 h 2810796"/>
              <a:gd name="connsiteX6075" fmla="*/ 99635 w 3531775"/>
              <a:gd name="connsiteY6075" fmla="*/ 1357868 h 2810796"/>
              <a:gd name="connsiteX6076" fmla="*/ 99444 w 3531775"/>
              <a:gd name="connsiteY6076" fmla="*/ 1359773 h 2810796"/>
              <a:gd name="connsiteX6077" fmla="*/ 104588 w 3531775"/>
              <a:gd name="connsiteY6077" fmla="*/ 1354249 h 2810796"/>
              <a:gd name="connsiteX6078" fmla="*/ 105826 w 3531775"/>
              <a:gd name="connsiteY6078" fmla="*/ 1353105 h 2810796"/>
              <a:gd name="connsiteX6079" fmla="*/ 99825 w 3531775"/>
              <a:gd name="connsiteY6079" fmla="*/ 1361678 h 2810796"/>
              <a:gd name="connsiteX6080" fmla="*/ 102302 w 3531775"/>
              <a:gd name="connsiteY6080" fmla="*/ 1359487 h 2810796"/>
              <a:gd name="connsiteX6081" fmla="*/ 95444 w 3531775"/>
              <a:gd name="connsiteY6081" fmla="*/ 1370155 h 2810796"/>
              <a:gd name="connsiteX6082" fmla="*/ 108398 w 3531775"/>
              <a:gd name="connsiteY6082" fmla="*/ 1352725 h 2810796"/>
              <a:gd name="connsiteX6083" fmla="*/ 105731 w 3531775"/>
              <a:gd name="connsiteY6083" fmla="*/ 1349772 h 2810796"/>
              <a:gd name="connsiteX6084" fmla="*/ 104492 w 3531775"/>
              <a:gd name="connsiteY6084" fmla="*/ 1351200 h 2810796"/>
              <a:gd name="connsiteX6085" fmla="*/ 77346 w 3531775"/>
              <a:gd name="connsiteY6085" fmla="*/ 1374727 h 2810796"/>
              <a:gd name="connsiteX6086" fmla="*/ 79346 w 3531775"/>
              <a:gd name="connsiteY6086" fmla="*/ 1375489 h 2810796"/>
              <a:gd name="connsiteX6087" fmla="*/ 99158 w 3531775"/>
              <a:gd name="connsiteY6087" fmla="*/ 1344914 h 2810796"/>
              <a:gd name="connsiteX6088" fmla="*/ 98968 w 3531775"/>
              <a:gd name="connsiteY6088" fmla="*/ 1344819 h 2810796"/>
              <a:gd name="connsiteX6089" fmla="*/ 77346 w 3531775"/>
              <a:gd name="connsiteY6089" fmla="*/ 1374727 h 2810796"/>
              <a:gd name="connsiteX6090" fmla="*/ 47723 w 3531775"/>
              <a:gd name="connsiteY6090" fmla="*/ 1419400 h 2810796"/>
              <a:gd name="connsiteX6091" fmla="*/ 50962 w 3531775"/>
              <a:gd name="connsiteY6091" fmla="*/ 1420447 h 2810796"/>
              <a:gd name="connsiteX6092" fmla="*/ 62582 w 3531775"/>
              <a:gd name="connsiteY6092" fmla="*/ 1386062 h 2810796"/>
              <a:gd name="connsiteX6093" fmla="*/ 47723 w 3531775"/>
              <a:gd name="connsiteY6093" fmla="*/ 1419400 h 2810796"/>
              <a:gd name="connsiteX6094" fmla="*/ 24197 w 3531775"/>
              <a:gd name="connsiteY6094" fmla="*/ 1470834 h 2810796"/>
              <a:gd name="connsiteX6095" fmla="*/ 27911 w 3531775"/>
              <a:gd name="connsiteY6095" fmla="*/ 1474740 h 2810796"/>
              <a:gd name="connsiteX6096" fmla="*/ 34865 w 3531775"/>
              <a:gd name="connsiteY6096" fmla="*/ 1431306 h 2810796"/>
              <a:gd name="connsiteX6097" fmla="*/ 34579 w 3531775"/>
              <a:gd name="connsiteY6097" fmla="*/ 1431211 h 2810796"/>
              <a:gd name="connsiteX6098" fmla="*/ 24197 w 3531775"/>
              <a:gd name="connsiteY6098" fmla="*/ 1470834 h 2810796"/>
              <a:gd name="connsiteX6099" fmla="*/ 2223900 w 3531775"/>
              <a:gd name="connsiteY6099" fmla="*/ 2105771 h 2810796"/>
              <a:gd name="connsiteX6100" fmla="*/ 2267620 w 3531775"/>
              <a:gd name="connsiteY6100" fmla="*/ 2103390 h 2810796"/>
              <a:gd name="connsiteX6101" fmla="*/ 2224281 w 3531775"/>
              <a:gd name="connsiteY6101" fmla="*/ 2103295 h 2810796"/>
              <a:gd name="connsiteX6102" fmla="*/ 2223900 w 3531775"/>
              <a:gd name="connsiteY6102" fmla="*/ 2105771 h 2810796"/>
              <a:gd name="connsiteX6103" fmla="*/ 2195325 w 3531775"/>
              <a:gd name="connsiteY6103" fmla="*/ 2082816 h 2810796"/>
              <a:gd name="connsiteX6104" fmla="*/ 2234092 w 3531775"/>
              <a:gd name="connsiteY6104" fmla="*/ 2072338 h 2810796"/>
              <a:gd name="connsiteX6105" fmla="*/ 2195421 w 3531775"/>
              <a:gd name="connsiteY6105" fmla="*/ 2080434 h 2810796"/>
              <a:gd name="connsiteX6106" fmla="*/ 2195325 w 3531775"/>
              <a:gd name="connsiteY6106" fmla="*/ 2082816 h 2810796"/>
              <a:gd name="connsiteX6107" fmla="*/ 2166464 w 3531775"/>
              <a:gd name="connsiteY6107" fmla="*/ 2063290 h 2810796"/>
              <a:gd name="connsiteX6108" fmla="*/ 2202564 w 3531775"/>
              <a:gd name="connsiteY6108" fmla="*/ 2048812 h 2810796"/>
              <a:gd name="connsiteX6109" fmla="*/ 2166464 w 3531775"/>
              <a:gd name="connsiteY6109" fmla="*/ 2061004 h 2810796"/>
              <a:gd name="connsiteX6110" fmla="*/ 2166464 w 3531775"/>
              <a:gd name="connsiteY6110" fmla="*/ 2063290 h 2810796"/>
              <a:gd name="connsiteX6111" fmla="*/ 2145700 w 3531775"/>
              <a:gd name="connsiteY6111" fmla="*/ 2052336 h 2810796"/>
              <a:gd name="connsiteX6112" fmla="*/ 2178561 w 3531775"/>
              <a:gd name="connsiteY6112" fmla="*/ 2033953 h 2810796"/>
              <a:gd name="connsiteX6113" fmla="*/ 2145605 w 3531775"/>
              <a:gd name="connsiteY6113" fmla="*/ 2050145 h 2810796"/>
              <a:gd name="connsiteX6114" fmla="*/ 2145700 w 3531775"/>
              <a:gd name="connsiteY6114" fmla="*/ 2052336 h 2810796"/>
              <a:gd name="connsiteX6115" fmla="*/ 2124364 w 3531775"/>
              <a:gd name="connsiteY6115" fmla="*/ 2044335 h 2810796"/>
              <a:gd name="connsiteX6116" fmla="*/ 2152463 w 3531775"/>
              <a:gd name="connsiteY6116" fmla="*/ 2021189 h 2810796"/>
              <a:gd name="connsiteX6117" fmla="*/ 2123983 w 3531775"/>
              <a:gd name="connsiteY6117" fmla="*/ 2042144 h 2810796"/>
              <a:gd name="connsiteX6118" fmla="*/ 2124364 w 3531775"/>
              <a:gd name="connsiteY6118" fmla="*/ 2044335 h 2810796"/>
              <a:gd name="connsiteX6119" fmla="*/ 2099027 w 3531775"/>
              <a:gd name="connsiteY6119" fmla="*/ 2038048 h 2810796"/>
              <a:gd name="connsiteX6120" fmla="*/ 2122554 w 3531775"/>
              <a:gd name="connsiteY6120" fmla="*/ 2011092 h 2810796"/>
              <a:gd name="connsiteX6121" fmla="*/ 2098456 w 3531775"/>
              <a:gd name="connsiteY6121" fmla="*/ 2035953 h 2810796"/>
              <a:gd name="connsiteX6122" fmla="*/ 2099027 w 3531775"/>
              <a:gd name="connsiteY6122" fmla="*/ 2038048 h 2810796"/>
              <a:gd name="connsiteX6123" fmla="*/ 2071119 w 3531775"/>
              <a:gd name="connsiteY6123" fmla="*/ 2036238 h 2810796"/>
              <a:gd name="connsiteX6124" fmla="*/ 2093503 w 3531775"/>
              <a:gd name="connsiteY6124" fmla="*/ 2008045 h 2810796"/>
              <a:gd name="connsiteX6125" fmla="*/ 2071119 w 3531775"/>
              <a:gd name="connsiteY6125" fmla="*/ 2035191 h 2810796"/>
              <a:gd name="connsiteX6126" fmla="*/ 2071119 w 3531775"/>
              <a:gd name="connsiteY6126" fmla="*/ 2036238 h 2810796"/>
              <a:gd name="connsiteX6127" fmla="*/ 2053022 w 3531775"/>
              <a:gd name="connsiteY6127" fmla="*/ 2038143 h 2810796"/>
              <a:gd name="connsiteX6128" fmla="*/ 2057022 w 3531775"/>
              <a:gd name="connsiteY6128" fmla="*/ 2037762 h 2810796"/>
              <a:gd name="connsiteX6129" fmla="*/ 2059975 w 3531775"/>
              <a:gd name="connsiteY6129" fmla="*/ 2025761 h 2810796"/>
              <a:gd name="connsiteX6130" fmla="*/ 2059880 w 3531775"/>
              <a:gd name="connsiteY6130" fmla="*/ 2006711 h 2810796"/>
              <a:gd name="connsiteX6131" fmla="*/ 2055212 w 3531775"/>
              <a:gd name="connsiteY6131" fmla="*/ 2028047 h 2810796"/>
              <a:gd name="connsiteX6132" fmla="*/ 2052641 w 3531775"/>
              <a:gd name="connsiteY6132" fmla="*/ 2037191 h 2810796"/>
              <a:gd name="connsiteX6133" fmla="*/ 2053022 w 3531775"/>
              <a:gd name="connsiteY6133" fmla="*/ 2038143 h 2810796"/>
              <a:gd name="connsiteX6134" fmla="*/ 2027876 w 3531775"/>
              <a:gd name="connsiteY6134" fmla="*/ 2046430 h 2810796"/>
              <a:gd name="connsiteX6135" fmla="*/ 2035305 w 3531775"/>
              <a:gd name="connsiteY6135" fmla="*/ 2012140 h 2810796"/>
              <a:gd name="connsiteX6136" fmla="*/ 2027495 w 3531775"/>
              <a:gd name="connsiteY6136" fmla="*/ 2045478 h 2810796"/>
              <a:gd name="connsiteX6137" fmla="*/ 2027876 w 3531775"/>
              <a:gd name="connsiteY6137" fmla="*/ 2046430 h 2810796"/>
              <a:gd name="connsiteX6138" fmla="*/ 2003873 w 3531775"/>
              <a:gd name="connsiteY6138" fmla="*/ 2060051 h 2810796"/>
              <a:gd name="connsiteX6139" fmla="*/ 2008635 w 3531775"/>
              <a:gd name="connsiteY6139" fmla="*/ 2024618 h 2810796"/>
              <a:gd name="connsiteX6140" fmla="*/ 2003301 w 3531775"/>
              <a:gd name="connsiteY6140" fmla="*/ 2059289 h 2810796"/>
              <a:gd name="connsiteX6141" fmla="*/ 2003873 w 3531775"/>
              <a:gd name="connsiteY6141" fmla="*/ 2060051 h 2810796"/>
              <a:gd name="connsiteX6142" fmla="*/ 1980155 w 3531775"/>
              <a:gd name="connsiteY6142" fmla="*/ 2045097 h 2810796"/>
              <a:gd name="connsiteX6143" fmla="*/ 1980917 w 3531775"/>
              <a:gd name="connsiteY6143" fmla="*/ 2076815 h 2810796"/>
              <a:gd name="connsiteX6144" fmla="*/ 1983108 w 3531775"/>
              <a:gd name="connsiteY6144" fmla="*/ 2077387 h 2810796"/>
              <a:gd name="connsiteX6145" fmla="*/ 1979012 w 3531775"/>
              <a:gd name="connsiteY6145" fmla="*/ 2041477 h 2810796"/>
              <a:gd name="connsiteX6146" fmla="*/ 1980155 w 3531775"/>
              <a:gd name="connsiteY6146" fmla="*/ 2045097 h 2810796"/>
              <a:gd name="connsiteX6147" fmla="*/ 1954629 w 3531775"/>
              <a:gd name="connsiteY6147" fmla="*/ 2067576 h 2810796"/>
              <a:gd name="connsiteX6148" fmla="*/ 1957010 w 3531775"/>
              <a:gd name="connsiteY6148" fmla="*/ 2100913 h 2810796"/>
              <a:gd name="connsiteX6149" fmla="*/ 1959296 w 3531775"/>
              <a:gd name="connsiteY6149" fmla="*/ 2101199 h 2810796"/>
              <a:gd name="connsiteX6150" fmla="*/ 1953104 w 3531775"/>
              <a:gd name="connsiteY6150" fmla="*/ 2063956 h 2810796"/>
              <a:gd name="connsiteX6151" fmla="*/ 1954629 w 3531775"/>
              <a:gd name="connsiteY6151" fmla="*/ 2067576 h 2810796"/>
              <a:gd name="connsiteX6152" fmla="*/ 1928435 w 3531775"/>
              <a:gd name="connsiteY6152" fmla="*/ 2097294 h 2810796"/>
              <a:gd name="connsiteX6153" fmla="*/ 1932721 w 3531775"/>
              <a:gd name="connsiteY6153" fmla="*/ 2132346 h 2810796"/>
              <a:gd name="connsiteX6154" fmla="*/ 1938626 w 3531775"/>
              <a:gd name="connsiteY6154" fmla="*/ 2125964 h 2810796"/>
              <a:gd name="connsiteX6155" fmla="*/ 1926815 w 3531775"/>
              <a:gd name="connsiteY6155" fmla="*/ 2093865 h 2810796"/>
              <a:gd name="connsiteX6156" fmla="*/ 1928435 w 3531775"/>
              <a:gd name="connsiteY6156" fmla="*/ 2097294 h 2810796"/>
              <a:gd name="connsiteX6157" fmla="*/ 1908242 w 3531775"/>
              <a:gd name="connsiteY6157" fmla="*/ 2125107 h 2810796"/>
              <a:gd name="connsiteX6158" fmla="*/ 1914242 w 3531775"/>
              <a:gd name="connsiteY6158" fmla="*/ 2160635 h 2810796"/>
              <a:gd name="connsiteX6159" fmla="*/ 1919958 w 3531775"/>
              <a:gd name="connsiteY6159" fmla="*/ 2153587 h 2810796"/>
              <a:gd name="connsiteX6160" fmla="*/ 1906337 w 3531775"/>
              <a:gd name="connsiteY6160" fmla="*/ 2121773 h 2810796"/>
              <a:gd name="connsiteX6161" fmla="*/ 1908242 w 3531775"/>
              <a:gd name="connsiteY6161" fmla="*/ 2125107 h 2810796"/>
              <a:gd name="connsiteX6162" fmla="*/ 1884905 w 3531775"/>
              <a:gd name="connsiteY6162" fmla="*/ 2161588 h 2810796"/>
              <a:gd name="connsiteX6163" fmla="*/ 1890906 w 3531775"/>
              <a:gd name="connsiteY6163" fmla="*/ 2198830 h 2810796"/>
              <a:gd name="connsiteX6164" fmla="*/ 1893383 w 3531775"/>
              <a:gd name="connsiteY6164" fmla="*/ 2198354 h 2810796"/>
              <a:gd name="connsiteX6165" fmla="*/ 1883000 w 3531775"/>
              <a:gd name="connsiteY6165" fmla="*/ 2158159 h 2810796"/>
              <a:gd name="connsiteX6166" fmla="*/ 1884905 w 3531775"/>
              <a:gd name="connsiteY6166" fmla="*/ 2161588 h 2810796"/>
              <a:gd name="connsiteX6167" fmla="*/ 1864141 w 3531775"/>
              <a:gd name="connsiteY6167" fmla="*/ 2200640 h 2810796"/>
              <a:gd name="connsiteX6168" fmla="*/ 1867570 w 3531775"/>
              <a:gd name="connsiteY6168" fmla="*/ 2241788 h 2810796"/>
              <a:gd name="connsiteX6169" fmla="*/ 1870046 w 3531775"/>
              <a:gd name="connsiteY6169" fmla="*/ 2241217 h 2810796"/>
              <a:gd name="connsiteX6170" fmla="*/ 1862426 w 3531775"/>
              <a:gd name="connsiteY6170" fmla="*/ 2196735 h 2810796"/>
              <a:gd name="connsiteX6171" fmla="*/ 1864141 w 3531775"/>
              <a:gd name="connsiteY6171" fmla="*/ 2200640 h 2810796"/>
              <a:gd name="connsiteX6172" fmla="*/ 1838709 w 3531775"/>
              <a:gd name="connsiteY6172" fmla="*/ 2244550 h 2810796"/>
              <a:gd name="connsiteX6173" fmla="*/ 1844996 w 3531775"/>
              <a:gd name="connsiteY6173" fmla="*/ 2283508 h 2810796"/>
              <a:gd name="connsiteX6174" fmla="*/ 1850996 w 3531775"/>
              <a:gd name="connsiteY6174" fmla="*/ 2274649 h 2810796"/>
              <a:gd name="connsiteX6175" fmla="*/ 1836614 w 3531775"/>
              <a:gd name="connsiteY6175" fmla="*/ 2241217 h 2810796"/>
              <a:gd name="connsiteX6176" fmla="*/ 1838709 w 3531775"/>
              <a:gd name="connsiteY6176" fmla="*/ 2244550 h 2810796"/>
              <a:gd name="connsiteX6177" fmla="*/ 1814992 w 3531775"/>
              <a:gd name="connsiteY6177" fmla="*/ 2288556 h 2810796"/>
              <a:gd name="connsiteX6178" fmla="*/ 1819278 w 3531775"/>
              <a:gd name="connsiteY6178" fmla="*/ 2329609 h 2810796"/>
              <a:gd name="connsiteX6179" fmla="*/ 1821850 w 3531775"/>
              <a:gd name="connsiteY6179" fmla="*/ 2328751 h 2810796"/>
              <a:gd name="connsiteX6180" fmla="*/ 1813087 w 3531775"/>
              <a:gd name="connsiteY6180" fmla="*/ 2285032 h 2810796"/>
              <a:gd name="connsiteX6181" fmla="*/ 1814992 w 3531775"/>
              <a:gd name="connsiteY6181" fmla="*/ 2288556 h 2810796"/>
              <a:gd name="connsiteX6182" fmla="*/ 1795370 w 3531775"/>
              <a:gd name="connsiteY6182" fmla="*/ 2361517 h 2810796"/>
              <a:gd name="connsiteX6183" fmla="*/ 1790608 w 3531775"/>
              <a:gd name="connsiteY6183" fmla="*/ 2379139 h 2810796"/>
              <a:gd name="connsiteX6184" fmla="*/ 1793180 w 3531775"/>
              <a:gd name="connsiteY6184" fmla="*/ 2378472 h 2810796"/>
              <a:gd name="connsiteX6185" fmla="*/ 1790322 w 3531775"/>
              <a:gd name="connsiteY6185" fmla="*/ 2329323 h 2810796"/>
              <a:gd name="connsiteX6186" fmla="*/ 1795370 w 3531775"/>
              <a:gd name="connsiteY6186" fmla="*/ 2361517 h 2810796"/>
              <a:gd name="connsiteX6187" fmla="*/ 1760699 w 3531775"/>
              <a:gd name="connsiteY6187" fmla="*/ 2382377 h 2810796"/>
              <a:gd name="connsiteX6188" fmla="*/ 1759842 w 3531775"/>
              <a:gd name="connsiteY6188" fmla="*/ 2425811 h 2810796"/>
              <a:gd name="connsiteX6189" fmla="*/ 1767748 w 3531775"/>
              <a:gd name="connsiteY6189" fmla="*/ 2416096 h 2810796"/>
              <a:gd name="connsiteX6190" fmla="*/ 1758985 w 3531775"/>
              <a:gd name="connsiteY6190" fmla="*/ 2378758 h 2810796"/>
              <a:gd name="connsiteX6191" fmla="*/ 1760699 w 3531775"/>
              <a:gd name="connsiteY6191" fmla="*/ 2382377 h 2810796"/>
              <a:gd name="connsiteX6192" fmla="*/ 1723552 w 3531775"/>
              <a:gd name="connsiteY6192" fmla="*/ 2473817 h 2810796"/>
              <a:gd name="connsiteX6193" fmla="*/ 1726981 w 3531775"/>
              <a:gd name="connsiteY6193" fmla="*/ 2425430 h 2810796"/>
              <a:gd name="connsiteX6194" fmla="*/ 1722790 w 3531775"/>
              <a:gd name="connsiteY6194" fmla="*/ 2473245 h 2810796"/>
              <a:gd name="connsiteX6195" fmla="*/ 1723552 w 3531775"/>
              <a:gd name="connsiteY6195" fmla="*/ 2473817 h 2810796"/>
              <a:gd name="connsiteX6196" fmla="*/ 1688881 w 3531775"/>
              <a:gd name="connsiteY6196" fmla="*/ 2511726 h 2810796"/>
              <a:gd name="connsiteX6197" fmla="*/ 1699930 w 3531775"/>
              <a:gd name="connsiteY6197" fmla="*/ 2459720 h 2810796"/>
              <a:gd name="connsiteX6198" fmla="*/ 1688214 w 3531775"/>
              <a:gd name="connsiteY6198" fmla="*/ 2511155 h 2810796"/>
              <a:gd name="connsiteX6199" fmla="*/ 1688881 w 3531775"/>
              <a:gd name="connsiteY6199" fmla="*/ 2511726 h 2810796"/>
              <a:gd name="connsiteX6200" fmla="*/ 1645923 w 3531775"/>
              <a:gd name="connsiteY6200" fmla="*/ 2549255 h 2810796"/>
              <a:gd name="connsiteX6201" fmla="*/ 1662973 w 3531775"/>
              <a:gd name="connsiteY6201" fmla="*/ 2499249 h 2810796"/>
              <a:gd name="connsiteX6202" fmla="*/ 1645256 w 3531775"/>
              <a:gd name="connsiteY6202" fmla="*/ 2548588 h 2810796"/>
              <a:gd name="connsiteX6203" fmla="*/ 1645923 w 3531775"/>
              <a:gd name="connsiteY6203" fmla="*/ 2549255 h 2810796"/>
              <a:gd name="connsiteX6204" fmla="*/ 1585154 w 3531775"/>
              <a:gd name="connsiteY6204" fmla="*/ 2587260 h 2810796"/>
              <a:gd name="connsiteX6205" fmla="*/ 1605251 w 3531775"/>
              <a:gd name="connsiteY6205" fmla="*/ 2575163 h 2810796"/>
              <a:gd name="connsiteX6206" fmla="*/ 1612205 w 3531775"/>
              <a:gd name="connsiteY6206" fmla="*/ 2539825 h 2810796"/>
              <a:gd name="connsiteX6207" fmla="*/ 1584582 w 3531775"/>
              <a:gd name="connsiteY6207" fmla="*/ 2586498 h 2810796"/>
              <a:gd name="connsiteX6208" fmla="*/ 1585154 w 3531775"/>
              <a:gd name="connsiteY6208" fmla="*/ 2587260 h 2810796"/>
              <a:gd name="connsiteX6209" fmla="*/ 1515907 w 3531775"/>
              <a:gd name="connsiteY6209" fmla="*/ 2616120 h 2810796"/>
              <a:gd name="connsiteX6210" fmla="*/ 1557817 w 3531775"/>
              <a:gd name="connsiteY6210" fmla="*/ 2572591 h 2810796"/>
              <a:gd name="connsiteX6211" fmla="*/ 1515621 w 3531775"/>
              <a:gd name="connsiteY6211" fmla="*/ 2615168 h 2810796"/>
              <a:gd name="connsiteX6212" fmla="*/ 1515907 w 3531775"/>
              <a:gd name="connsiteY6212" fmla="*/ 2616120 h 2810796"/>
              <a:gd name="connsiteX6213" fmla="*/ 1446946 w 3531775"/>
              <a:gd name="connsiteY6213" fmla="*/ 2630122 h 2810796"/>
              <a:gd name="connsiteX6214" fmla="*/ 1489237 w 3531775"/>
              <a:gd name="connsiteY6214" fmla="*/ 2595451 h 2810796"/>
              <a:gd name="connsiteX6215" fmla="*/ 1446755 w 3531775"/>
              <a:gd name="connsiteY6215" fmla="*/ 2629265 h 2810796"/>
              <a:gd name="connsiteX6216" fmla="*/ 1446946 w 3531775"/>
              <a:gd name="connsiteY6216" fmla="*/ 2630122 h 2810796"/>
              <a:gd name="connsiteX6217" fmla="*/ 1373032 w 3531775"/>
              <a:gd name="connsiteY6217" fmla="*/ 2631456 h 2810796"/>
              <a:gd name="connsiteX6218" fmla="*/ 1421800 w 3531775"/>
              <a:gd name="connsiteY6218" fmla="*/ 2605357 h 2810796"/>
              <a:gd name="connsiteX6219" fmla="*/ 1370651 w 3531775"/>
              <a:gd name="connsiteY6219" fmla="*/ 2629456 h 2810796"/>
              <a:gd name="connsiteX6220" fmla="*/ 1373032 w 3531775"/>
              <a:gd name="connsiteY6220" fmla="*/ 2631456 h 2810796"/>
              <a:gd name="connsiteX6221" fmla="*/ 1294165 w 3531775"/>
              <a:gd name="connsiteY6221" fmla="*/ 2615549 h 2810796"/>
              <a:gd name="connsiteX6222" fmla="*/ 1354649 w 3531775"/>
              <a:gd name="connsiteY6222" fmla="*/ 2603548 h 2810796"/>
              <a:gd name="connsiteX6223" fmla="*/ 1292260 w 3531775"/>
              <a:gd name="connsiteY6223" fmla="*/ 2613073 h 2810796"/>
              <a:gd name="connsiteX6224" fmla="*/ 1294165 w 3531775"/>
              <a:gd name="connsiteY6224" fmla="*/ 2615549 h 2810796"/>
              <a:gd name="connsiteX6225" fmla="*/ 1226156 w 3531775"/>
              <a:gd name="connsiteY6225" fmla="*/ 2583831 h 2810796"/>
              <a:gd name="connsiteX6226" fmla="*/ 1281211 w 3531775"/>
              <a:gd name="connsiteY6226" fmla="*/ 2581640 h 2810796"/>
              <a:gd name="connsiteX6227" fmla="*/ 1224728 w 3531775"/>
              <a:gd name="connsiteY6227" fmla="*/ 2580973 h 2810796"/>
              <a:gd name="connsiteX6228" fmla="*/ 1226156 w 3531775"/>
              <a:gd name="connsiteY6228" fmla="*/ 2583831 h 2810796"/>
              <a:gd name="connsiteX6229" fmla="*/ 1164053 w 3531775"/>
              <a:gd name="connsiteY6229" fmla="*/ 2534872 h 2810796"/>
              <a:gd name="connsiteX6230" fmla="*/ 1218822 w 3531775"/>
              <a:gd name="connsiteY6230" fmla="*/ 2546683 h 2810796"/>
              <a:gd name="connsiteX6231" fmla="*/ 1163387 w 3531775"/>
              <a:gd name="connsiteY6231" fmla="*/ 2531824 h 2810796"/>
              <a:gd name="connsiteX6232" fmla="*/ 1164053 w 3531775"/>
              <a:gd name="connsiteY6232" fmla="*/ 2534872 h 2810796"/>
              <a:gd name="connsiteX6233" fmla="*/ 1198343 w 3531775"/>
              <a:gd name="connsiteY6233" fmla="*/ 1695148 h 2810796"/>
              <a:gd name="connsiteX6234" fmla="*/ 1201296 w 3531775"/>
              <a:gd name="connsiteY6234" fmla="*/ 1694672 h 2810796"/>
              <a:gd name="connsiteX6235" fmla="*/ 1178627 w 3531775"/>
              <a:gd name="connsiteY6235" fmla="*/ 1671526 h 2810796"/>
              <a:gd name="connsiteX6236" fmla="*/ 1177293 w 3531775"/>
              <a:gd name="connsiteY6236" fmla="*/ 1672955 h 2810796"/>
              <a:gd name="connsiteX6237" fmla="*/ 1198343 w 3531775"/>
              <a:gd name="connsiteY6237" fmla="*/ 1695148 h 2810796"/>
              <a:gd name="connsiteX6238" fmla="*/ 1193200 w 3531775"/>
              <a:gd name="connsiteY6238" fmla="*/ 1735915 h 2810796"/>
              <a:gd name="connsiteX6239" fmla="*/ 1196248 w 3531775"/>
              <a:gd name="connsiteY6239" fmla="*/ 1736391 h 2810796"/>
              <a:gd name="connsiteX6240" fmla="*/ 1178627 w 3531775"/>
              <a:gd name="connsiteY6240" fmla="*/ 1704007 h 2810796"/>
              <a:gd name="connsiteX6241" fmla="*/ 1177007 w 3531775"/>
              <a:gd name="connsiteY6241" fmla="*/ 1704959 h 2810796"/>
              <a:gd name="connsiteX6242" fmla="*/ 1193200 w 3531775"/>
              <a:gd name="connsiteY6242" fmla="*/ 1735915 h 2810796"/>
              <a:gd name="connsiteX6243" fmla="*/ 1114333 w 3531775"/>
              <a:gd name="connsiteY6243" fmla="*/ 2472865 h 2810796"/>
              <a:gd name="connsiteX6244" fmla="*/ 1163863 w 3531775"/>
              <a:gd name="connsiteY6244" fmla="*/ 2495915 h 2810796"/>
              <a:gd name="connsiteX6245" fmla="*/ 1114428 w 3531775"/>
              <a:gd name="connsiteY6245" fmla="*/ 2469912 h 2810796"/>
              <a:gd name="connsiteX6246" fmla="*/ 1114333 w 3531775"/>
              <a:gd name="connsiteY6246" fmla="*/ 2472865 h 2810796"/>
              <a:gd name="connsiteX6247" fmla="*/ 1086520 w 3531775"/>
              <a:gd name="connsiteY6247" fmla="*/ 2420477 h 2810796"/>
              <a:gd name="connsiteX6248" fmla="*/ 1130049 w 3531775"/>
              <a:gd name="connsiteY6248" fmla="*/ 2448290 h 2810796"/>
              <a:gd name="connsiteX6249" fmla="*/ 1087091 w 3531775"/>
              <a:gd name="connsiteY6249" fmla="*/ 2417620 h 2810796"/>
              <a:gd name="connsiteX6250" fmla="*/ 1086520 w 3531775"/>
              <a:gd name="connsiteY6250" fmla="*/ 2420477 h 2810796"/>
              <a:gd name="connsiteX6251" fmla="*/ 1064612 w 3531775"/>
              <a:gd name="connsiteY6251" fmla="*/ 2354374 h 2810796"/>
              <a:gd name="connsiteX6252" fmla="*/ 1102046 w 3531775"/>
              <a:gd name="connsiteY6252" fmla="*/ 2388378 h 2810796"/>
              <a:gd name="connsiteX6253" fmla="*/ 1065660 w 3531775"/>
              <a:gd name="connsiteY6253" fmla="*/ 2351802 h 2810796"/>
              <a:gd name="connsiteX6254" fmla="*/ 1064612 w 3531775"/>
              <a:gd name="connsiteY6254" fmla="*/ 2354374 h 2810796"/>
              <a:gd name="connsiteX6255" fmla="*/ 1052039 w 3531775"/>
              <a:gd name="connsiteY6255" fmla="*/ 2287508 h 2810796"/>
              <a:gd name="connsiteX6256" fmla="*/ 1084234 w 3531775"/>
              <a:gd name="connsiteY6256" fmla="*/ 2330656 h 2810796"/>
              <a:gd name="connsiteX6257" fmla="*/ 1053563 w 3531775"/>
              <a:gd name="connsiteY6257" fmla="*/ 2285222 h 2810796"/>
              <a:gd name="connsiteX6258" fmla="*/ 1052039 w 3531775"/>
              <a:gd name="connsiteY6258" fmla="*/ 2287508 h 2810796"/>
              <a:gd name="connsiteX6259" fmla="*/ 1051087 w 3531775"/>
              <a:gd name="connsiteY6259" fmla="*/ 2225024 h 2810796"/>
              <a:gd name="connsiteX6260" fmla="*/ 1050896 w 3531775"/>
              <a:gd name="connsiteY6260" fmla="*/ 2223500 h 2810796"/>
              <a:gd name="connsiteX6261" fmla="*/ 1049277 w 3531775"/>
              <a:gd name="connsiteY6261" fmla="*/ 2225881 h 2810796"/>
              <a:gd name="connsiteX6262" fmla="*/ 1076138 w 3531775"/>
              <a:gd name="connsiteY6262" fmla="*/ 2264934 h 2810796"/>
              <a:gd name="connsiteX6263" fmla="*/ 1051087 w 3531775"/>
              <a:gd name="connsiteY6263" fmla="*/ 2225024 h 2810796"/>
              <a:gd name="connsiteX6264" fmla="*/ 1056992 w 3531775"/>
              <a:gd name="connsiteY6264" fmla="*/ 2172922 h 2810796"/>
              <a:gd name="connsiteX6265" fmla="*/ 1055754 w 3531775"/>
              <a:gd name="connsiteY6265" fmla="*/ 2160730 h 2810796"/>
              <a:gd name="connsiteX6266" fmla="*/ 1053849 w 3531775"/>
              <a:gd name="connsiteY6266" fmla="*/ 2162730 h 2810796"/>
              <a:gd name="connsiteX6267" fmla="*/ 1075661 w 3531775"/>
              <a:gd name="connsiteY6267" fmla="*/ 2204641 h 2810796"/>
              <a:gd name="connsiteX6268" fmla="*/ 1056992 w 3531775"/>
              <a:gd name="connsiteY6268" fmla="*/ 2172922 h 2810796"/>
              <a:gd name="connsiteX6269" fmla="*/ 1065851 w 3531775"/>
              <a:gd name="connsiteY6269" fmla="*/ 2101009 h 2810796"/>
              <a:gd name="connsiteX6270" fmla="*/ 1066041 w 3531775"/>
              <a:gd name="connsiteY6270" fmla="*/ 2099580 h 2810796"/>
              <a:gd name="connsiteX6271" fmla="*/ 1064041 w 3531775"/>
              <a:gd name="connsiteY6271" fmla="*/ 2101104 h 2810796"/>
              <a:gd name="connsiteX6272" fmla="*/ 1080043 w 3531775"/>
              <a:gd name="connsiteY6272" fmla="*/ 2148348 h 2810796"/>
              <a:gd name="connsiteX6273" fmla="*/ 1065851 w 3531775"/>
              <a:gd name="connsiteY6273" fmla="*/ 2101009 h 2810796"/>
              <a:gd name="connsiteX6274" fmla="*/ 1086520 w 3531775"/>
              <a:gd name="connsiteY6274" fmla="*/ 2080530 h 2810796"/>
              <a:gd name="connsiteX6275" fmla="*/ 1079376 w 3531775"/>
              <a:gd name="connsiteY6275" fmla="*/ 2046907 h 2810796"/>
              <a:gd name="connsiteX6276" fmla="*/ 1077281 w 3531775"/>
              <a:gd name="connsiteY6276" fmla="*/ 2048526 h 2810796"/>
              <a:gd name="connsiteX6277" fmla="*/ 1092806 w 3531775"/>
              <a:gd name="connsiteY6277" fmla="*/ 2089007 h 2810796"/>
              <a:gd name="connsiteX6278" fmla="*/ 1086520 w 3531775"/>
              <a:gd name="connsiteY6278" fmla="*/ 2080530 h 2810796"/>
              <a:gd name="connsiteX6279" fmla="*/ 1095664 w 3531775"/>
              <a:gd name="connsiteY6279" fmla="*/ 1995567 h 2810796"/>
              <a:gd name="connsiteX6280" fmla="*/ 1095854 w 3531775"/>
              <a:gd name="connsiteY6280" fmla="*/ 1994329 h 2810796"/>
              <a:gd name="connsiteX6281" fmla="*/ 1093759 w 3531775"/>
              <a:gd name="connsiteY6281" fmla="*/ 1995662 h 2810796"/>
              <a:gd name="connsiteX6282" fmla="*/ 1106999 w 3531775"/>
              <a:gd name="connsiteY6282" fmla="*/ 2036620 h 2810796"/>
              <a:gd name="connsiteX6283" fmla="*/ 1095664 w 3531775"/>
              <a:gd name="connsiteY6283" fmla="*/ 1995567 h 2810796"/>
              <a:gd name="connsiteX6284" fmla="*/ 1108427 w 3531775"/>
              <a:gd name="connsiteY6284" fmla="*/ 1957848 h 2810796"/>
              <a:gd name="connsiteX6285" fmla="*/ 1108618 w 3531775"/>
              <a:gd name="connsiteY6285" fmla="*/ 1956609 h 2810796"/>
              <a:gd name="connsiteX6286" fmla="*/ 1106522 w 3531775"/>
              <a:gd name="connsiteY6286" fmla="*/ 1957848 h 2810796"/>
              <a:gd name="connsiteX6287" fmla="*/ 1119000 w 3531775"/>
              <a:gd name="connsiteY6287" fmla="*/ 1998043 h 2810796"/>
              <a:gd name="connsiteX6288" fmla="*/ 1108427 w 3531775"/>
              <a:gd name="connsiteY6288" fmla="*/ 1957848 h 2810796"/>
              <a:gd name="connsiteX6289" fmla="*/ 1130811 w 3531775"/>
              <a:gd name="connsiteY6289" fmla="*/ 1954038 h 2810796"/>
              <a:gd name="connsiteX6290" fmla="*/ 1122143 w 3531775"/>
              <a:gd name="connsiteY6290" fmla="*/ 1917557 h 2810796"/>
              <a:gd name="connsiteX6291" fmla="*/ 1120048 w 3531775"/>
              <a:gd name="connsiteY6291" fmla="*/ 1918795 h 2810796"/>
              <a:gd name="connsiteX6292" fmla="*/ 1132811 w 3531775"/>
              <a:gd name="connsiteY6292" fmla="*/ 1956895 h 2810796"/>
              <a:gd name="connsiteX6293" fmla="*/ 1130811 w 3531775"/>
              <a:gd name="connsiteY6293" fmla="*/ 1954038 h 2810796"/>
              <a:gd name="connsiteX6294" fmla="*/ 1140527 w 3531775"/>
              <a:gd name="connsiteY6294" fmla="*/ 1893935 h 2810796"/>
              <a:gd name="connsiteX6295" fmla="*/ 1138717 w 3531775"/>
              <a:gd name="connsiteY6295" fmla="*/ 1871266 h 2810796"/>
              <a:gd name="connsiteX6296" fmla="*/ 1136717 w 3531775"/>
              <a:gd name="connsiteY6296" fmla="*/ 1872408 h 2810796"/>
              <a:gd name="connsiteX6297" fmla="*/ 1149290 w 3531775"/>
              <a:gd name="connsiteY6297" fmla="*/ 1910223 h 2810796"/>
              <a:gd name="connsiteX6298" fmla="*/ 1140527 w 3531775"/>
              <a:gd name="connsiteY6298" fmla="*/ 1893935 h 2810796"/>
              <a:gd name="connsiteX6299" fmla="*/ 1155671 w 3531775"/>
              <a:gd name="connsiteY6299" fmla="*/ 1850787 h 2810796"/>
              <a:gd name="connsiteX6300" fmla="*/ 1153290 w 3531775"/>
              <a:gd name="connsiteY6300" fmla="*/ 1825450 h 2810796"/>
              <a:gd name="connsiteX6301" fmla="*/ 1151290 w 3531775"/>
              <a:gd name="connsiteY6301" fmla="*/ 1826498 h 2810796"/>
              <a:gd name="connsiteX6302" fmla="*/ 1162910 w 3531775"/>
              <a:gd name="connsiteY6302" fmla="*/ 1866408 h 2810796"/>
              <a:gd name="connsiteX6303" fmla="*/ 1155671 w 3531775"/>
              <a:gd name="connsiteY6303" fmla="*/ 1850787 h 2810796"/>
              <a:gd name="connsiteX6304" fmla="*/ 1167197 w 3531775"/>
              <a:gd name="connsiteY6304" fmla="*/ 1801162 h 2810796"/>
              <a:gd name="connsiteX6305" fmla="*/ 1164815 w 3531775"/>
              <a:gd name="connsiteY6305" fmla="*/ 1784969 h 2810796"/>
              <a:gd name="connsiteX6306" fmla="*/ 1161672 w 3531775"/>
              <a:gd name="connsiteY6306" fmla="*/ 1793541 h 2810796"/>
              <a:gd name="connsiteX6307" fmla="*/ 1178912 w 3531775"/>
              <a:gd name="connsiteY6307" fmla="*/ 1819259 h 2810796"/>
              <a:gd name="connsiteX6308" fmla="*/ 1167197 w 3531775"/>
              <a:gd name="connsiteY6308" fmla="*/ 1801162 h 2810796"/>
              <a:gd name="connsiteX6309" fmla="*/ 1173102 w 3531775"/>
              <a:gd name="connsiteY6309" fmla="*/ 1743821 h 2810796"/>
              <a:gd name="connsiteX6310" fmla="*/ 1189961 w 3531775"/>
              <a:gd name="connsiteY6310" fmla="*/ 1776682 h 2810796"/>
              <a:gd name="connsiteX6311" fmla="*/ 1173864 w 3531775"/>
              <a:gd name="connsiteY6311" fmla="*/ 1743916 h 2810796"/>
              <a:gd name="connsiteX6312" fmla="*/ 1173102 w 3531775"/>
              <a:gd name="connsiteY6312" fmla="*/ 1743821 h 2810796"/>
              <a:gd name="connsiteX6313" fmla="*/ 1172626 w 3531775"/>
              <a:gd name="connsiteY6313" fmla="*/ 1638284 h 2810796"/>
              <a:gd name="connsiteX6314" fmla="*/ 1199391 w 3531775"/>
              <a:gd name="connsiteY6314" fmla="*/ 1657525 h 2810796"/>
              <a:gd name="connsiteX6315" fmla="*/ 1173864 w 3531775"/>
              <a:gd name="connsiteY6315" fmla="*/ 1636760 h 2810796"/>
              <a:gd name="connsiteX6316" fmla="*/ 1172626 w 3531775"/>
              <a:gd name="connsiteY6316" fmla="*/ 1638284 h 2810796"/>
              <a:gd name="connsiteX6317" fmla="*/ 1162434 w 3531775"/>
              <a:gd name="connsiteY6317" fmla="*/ 1604280 h 2810796"/>
              <a:gd name="connsiteX6318" fmla="*/ 1191390 w 3531775"/>
              <a:gd name="connsiteY6318" fmla="*/ 1618758 h 2810796"/>
              <a:gd name="connsiteX6319" fmla="*/ 1163387 w 3531775"/>
              <a:gd name="connsiteY6319" fmla="*/ 1602661 h 2810796"/>
              <a:gd name="connsiteX6320" fmla="*/ 1162434 w 3531775"/>
              <a:gd name="connsiteY6320" fmla="*/ 1604280 h 2810796"/>
              <a:gd name="connsiteX6321" fmla="*/ 1151195 w 3531775"/>
              <a:gd name="connsiteY6321" fmla="*/ 1580753 h 2810796"/>
              <a:gd name="connsiteX6322" fmla="*/ 1181008 w 3531775"/>
              <a:gd name="connsiteY6322" fmla="*/ 1589516 h 2810796"/>
              <a:gd name="connsiteX6323" fmla="*/ 1151861 w 3531775"/>
              <a:gd name="connsiteY6323" fmla="*/ 1579038 h 2810796"/>
              <a:gd name="connsiteX6324" fmla="*/ 1151195 w 3531775"/>
              <a:gd name="connsiteY6324" fmla="*/ 1580753 h 2810796"/>
              <a:gd name="connsiteX6325" fmla="*/ 1134812 w 3531775"/>
              <a:gd name="connsiteY6325" fmla="*/ 1556274 h 2810796"/>
              <a:gd name="connsiteX6326" fmla="*/ 1164625 w 3531775"/>
              <a:gd name="connsiteY6326" fmla="*/ 1558750 h 2810796"/>
              <a:gd name="connsiteX6327" fmla="*/ 1135193 w 3531775"/>
              <a:gd name="connsiteY6327" fmla="*/ 1554654 h 2810796"/>
              <a:gd name="connsiteX6328" fmla="*/ 1134812 w 3531775"/>
              <a:gd name="connsiteY6328" fmla="*/ 1556274 h 2810796"/>
              <a:gd name="connsiteX6329" fmla="*/ 1115666 w 3531775"/>
              <a:gd name="connsiteY6329" fmla="*/ 1538748 h 2810796"/>
              <a:gd name="connsiteX6330" fmla="*/ 1144527 w 3531775"/>
              <a:gd name="connsiteY6330" fmla="*/ 1535319 h 2810796"/>
              <a:gd name="connsiteX6331" fmla="*/ 1115857 w 3531775"/>
              <a:gd name="connsiteY6331" fmla="*/ 1537129 h 2810796"/>
              <a:gd name="connsiteX6332" fmla="*/ 1115666 w 3531775"/>
              <a:gd name="connsiteY6332" fmla="*/ 1538748 h 2810796"/>
              <a:gd name="connsiteX6333" fmla="*/ 1097188 w 3531775"/>
              <a:gd name="connsiteY6333" fmla="*/ 1528556 h 2810796"/>
              <a:gd name="connsiteX6334" fmla="*/ 1120524 w 3531775"/>
              <a:gd name="connsiteY6334" fmla="*/ 1515126 h 2810796"/>
              <a:gd name="connsiteX6335" fmla="*/ 1096902 w 3531775"/>
              <a:gd name="connsiteY6335" fmla="*/ 1526937 h 2810796"/>
              <a:gd name="connsiteX6336" fmla="*/ 1097188 w 3531775"/>
              <a:gd name="connsiteY6336" fmla="*/ 1528556 h 2810796"/>
              <a:gd name="connsiteX6337" fmla="*/ 1075661 w 3531775"/>
              <a:gd name="connsiteY6337" fmla="*/ 1524079 h 2810796"/>
              <a:gd name="connsiteX6338" fmla="*/ 1085853 w 3531775"/>
              <a:gd name="connsiteY6338" fmla="*/ 1524460 h 2810796"/>
              <a:gd name="connsiteX6339" fmla="*/ 1094140 w 3531775"/>
              <a:gd name="connsiteY6339" fmla="*/ 1518650 h 2810796"/>
              <a:gd name="connsiteX6340" fmla="*/ 1097378 w 3531775"/>
              <a:gd name="connsiteY6340" fmla="*/ 1505220 h 2810796"/>
              <a:gd name="connsiteX6341" fmla="*/ 1075566 w 3531775"/>
              <a:gd name="connsiteY6341" fmla="*/ 1523317 h 2810796"/>
              <a:gd name="connsiteX6342" fmla="*/ 1075661 w 3531775"/>
              <a:gd name="connsiteY6342" fmla="*/ 1524079 h 2810796"/>
              <a:gd name="connsiteX6343" fmla="*/ 1043276 w 3531775"/>
              <a:gd name="connsiteY6343" fmla="*/ 1525603 h 2810796"/>
              <a:gd name="connsiteX6344" fmla="*/ 1067470 w 3531775"/>
              <a:gd name="connsiteY6344" fmla="*/ 1503886 h 2810796"/>
              <a:gd name="connsiteX6345" fmla="*/ 1043181 w 3531775"/>
              <a:gd name="connsiteY6345" fmla="*/ 1524937 h 2810796"/>
              <a:gd name="connsiteX6346" fmla="*/ 1043276 w 3531775"/>
              <a:gd name="connsiteY6346" fmla="*/ 1525603 h 2810796"/>
              <a:gd name="connsiteX6347" fmla="*/ 1012130 w 3531775"/>
              <a:gd name="connsiteY6347" fmla="*/ 1532366 h 2810796"/>
              <a:gd name="connsiteX6348" fmla="*/ 1029751 w 3531775"/>
              <a:gd name="connsiteY6348" fmla="*/ 1506363 h 2810796"/>
              <a:gd name="connsiteX6349" fmla="*/ 1011844 w 3531775"/>
              <a:gd name="connsiteY6349" fmla="*/ 1531699 h 2810796"/>
              <a:gd name="connsiteX6350" fmla="*/ 1012130 w 3531775"/>
              <a:gd name="connsiteY6350" fmla="*/ 1532366 h 2810796"/>
              <a:gd name="connsiteX6351" fmla="*/ 977363 w 3531775"/>
              <a:gd name="connsiteY6351" fmla="*/ 1545320 h 2810796"/>
              <a:gd name="connsiteX6352" fmla="*/ 994032 w 3531775"/>
              <a:gd name="connsiteY6352" fmla="*/ 1516174 h 2810796"/>
              <a:gd name="connsiteX6353" fmla="*/ 976982 w 3531775"/>
              <a:gd name="connsiteY6353" fmla="*/ 1544653 h 2810796"/>
              <a:gd name="connsiteX6354" fmla="*/ 977363 w 3531775"/>
              <a:gd name="connsiteY6354" fmla="*/ 1545320 h 2810796"/>
              <a:gd name="connsiteX6355" fmla="*/ 950312 w 3531775"/>
              <a:gd name="connsiteY6355" fmla="*/ 1559036 h 2810796"/>
              <a:gd name="connsiteX6356" fmla="*/ 965933 w 3531775"/>
              <a:gd name="connsiteY6356" fmla="*/ 1527984 h 2810796"/>
              <a:gd name="connsiteX6357" fmla="*/ 949931 w 3531775"/>
              <a:gd name="connsiteY6357" fmla="*/ 1558465 h 2810796"/>
              <a:gd name="connsiteX6358" fmla="*/ 950312 w 3531775"/>
              <a:gd name="connsiteY6358" fmla="*/ 1559036 h 2810796"/>
              <a:gd name="connsiteX6359" fmla="*/ 920785 w 3531775"/>
              <a:gd name="connsiteY6359" fmla="*/ 1577133 h 2810796"/>
              <a:gd name="connsiteX6360" fmla="*/ 934501 w 3531775"/>
              <a:gd name="connsiteY6360" fmla="*/ 1544653 h 2810796"/>
              <a:gd name="connsiteX6361" fmla="*/ 920309 w 3531775"/>
              <a:gd name="connsiteY6361" fmla="*/ 1576657 h 2810796"/>
              <a:gd name="connsiteX6362" fmla="*/ 920785 w 3531775"/>
              <a:gd name="connsiteY6362" fmla="*/ 1577133 h 2810796"/>
              <a:gd name="connsiteX6363" fmla="*/ 883256 w 3531775"/>
              <a:gd name="connsiteY6363" fmla="*/ 1602470 h 2810796"/>
              <a:gd name="connsiteX6364" fmla="*/ 897449 w 3531775"/>
              <a:gd name="connsiteY6364" fmla="*/ 1568085 h 2810796"/>
              <a:gd name="connsiteX6365" fmla="*/ 882875 w 3531775"/>
              <a:gd name="connsiteY6365" fmla="*/ 1601994 h 2810796"/>
              <a:gd name="connsiteX6366" fmla="*/ 883256 w 3531775"/>
              <a:gd name="connsiteY6366" fmla="*/ 1602470 h 2810796"/>
              <a:gd name="connsiteX6367" fmla="*/ 844204 w 3531775"/>
              <a:gd name="connsiteY6367" fmla="*/ 1632093 h 2810796"/>
              <a:gd name="connsiteX6368" fmla="*/ 862111 w 3531775"/>
              <a:gd name="connsiteY6368" fmla="*/ 1594564 h 2810796"/>
              <a:gd name="connsiteX6369" fmla="*/ 843728 w 3531775"/>
              <a:gd name="connsiteY6369" fmla="*/ 1631521 h 2810796"/>
              <a:gd name="connsiteX6370" fmla="*/ 844204 w 3531775"/>
              <a:gd name="connsiteY6370" fmla="*/ 1632093 h 2810796"/>
              <a:gd name="connsiteX6371" fmla="*/ 807247 w 3531775"/>
              <a:gd name="connsiteY6371" fmla="*/ 1660858 h 2810796"/>
              <a:gd name="connsiteX6372" fmla="*/ 820868 w 3531775"/>
              <a:gd name="connsiteY6372" fmla="*/ 1625044 h 2810796"/>
              <a:gd name="connsiteX6373" fmla="*/ 806771 w 3531775"/>
              <a:gd name="connsiteY6373" fmla="*/ 1660382 h 2810796"/>
              <a:gd name="connsiteX6374" fmla="*/ 807247 w 3531775"/>
              <a:gd name="connsiteY6374" fmla="*/ 1660858 h 2810796"/>
              <a:gd name="connsiteX6375" fmla="*/ 766289 w 3531775"/>
              <a:gd name="connsiteY6375" fmla="*/ 1692291 h 2810796"/>
              <a:gd name="connsiteX6376" fmla="*/ 782291 w 3531775"/>
              <a:gd name="connsiteY6376" fmla="*/ 1655429 h 2810796"/>
              <a:gd name="connsiteX6377" fmla="*/ 765813 w 3531775"/>
              <a:gd name="connsiteY6377" fmla="*/ 1691815 h 2810796"/>
              <a:gd name="connsiteX6378" fmla="*/ 766289 w 3531775"/>
              <a:gd name="connsiteY6378" fmla="*/ 1692291 h 2810796"/>
              <a:gd name="connsiteX6379" fmla="*/ 721903 w 3531775"/>
              <a:gd name="connsiteY6379" fmla="*/ 1725152 h 2810796"/>
              <a:gd name="connsiteX6380" fmla="*/ 744477 w 3531775"/>
              <a:gd name="connsiteY6380" fmla="*/ 1686100 h 2810796"/>
              <a:gd name="connsiteX6381" fmla="*/ 721522 w 3531775"/>
              <a:gd name="connsiteY6381" fmla="*/ 1724580 h 2810796"/>
              <a:gd name="connsiteX6382" fmla="*/ 721903 w 3531775"/>
              <a:gd name="connsiteY6382" fmla="*/ 1725152 h 2810796"/>
              <a:gd name="connsiteX6383" fmla="*/ 677612 w 3531775"/>
              <a:gd name="connsiteY6383" fmla="*/ 1754394 h 2810796"/>
              <a:gd name="connsiteX6384" fmla="*/ 698090 w 3531775"/>
              <a:gd name="connsiteY6384" fmla="*/ 1718484 h 2810796"/>
              <a:gd name="connsiteX6385" fmla="*/ 677135 w 3531775"/>
              <a:gd name="connsiteY6385" fmla="*/ 1753917 h 2810796"/>
              <a:gd name="connsiteX6386" fmla="*/ 677612 w 3531775"/>
              <a:gd name="connsiteY6386" fmla="*/ 1754394 h 2810796"/>
              <a:gd name="connsiteX6387" fmla="*/ 634844 w 3531775"/>
              <a:gd name="connsiteY6387" fmla="*/ 1779159 h 2810796"/>
              <a:gd name="connsiteX6388" fmla="*/ 642750 w 3531775"/>
              <a:gd name="connsiteY6388" fmla="*/ 1774396 h 2810796"/>
              <a:gd name="connsiteX6389" fmla="*/ 642369 w 3531775"/>
              <a:gd name="connsiteY6389" fmla="*/ 1773253 h 2810796"/>
              <a:gd name="connsiteX6390" fmla="*/ 652275 w 3531775"/>
              <a:gd name="connsiteY6390" fmla="*/ 1747631 h 2810796"/>
              <a:gd name="connsiteX6391" fmla="*/ 640274 w 3531775"/>
              <a:gd name="connsiteY6391" fmla="*/ 1769538 h 2810796"/>
              <a:gd name="connsiteX6392" fmla="*/ 641512 w 3531775"/>
              <a:gd name="connsiteY6392" fmla="*/ 1772301 h 2810796"/>
              <a:gd name="connsiteX6393" fmla="*/ 634559 w 3531775"/>
              <a:gd name="connsiteY6393" fmla="*/ 1778683 h 2810796"/>
              <a:gd name="connsiteX6394" fmla="*/ 634844 w 3531775"/>
              <a:gd name="connsiteY6394" fmla="*/ 1779159 h 2810796"/>
              <a:gd name="connsiteX6395" fmla="*/ 581028 w 3531775"/>
              <a:gd name="connsiteY6395" fmla="*/ 1809067 h 2810796"/>
              <a:gd name="connsiteX6396" fmla="*/ 607698 w 3531775"/>
              <a:gd name="connsiteY6396" fmla="*/ 1774491 h 2810796"/>
              <a:gd name="connsiteX6397" fmla="*/ 580742 w 3531775"/>
              <a:gd name="connsiteY6397" fmla="*/ 1808591 h 2810796"/>
              <a:gd name="connsiteX6398" fmla="*/ 581028 w 3531775"/>
              <a:gd name="connsiteY6398" fmla="*/ 1809067 h 2810796"/>
              <a:gd name="connsiteX6399" fmla="*/ 537023 w 3531775"/>
              <a:gd name="connsiteY6399" fmla="*/ 1828212 h 2810796"/>
              <a:gd name="connsiteX6400" fmla="*/ 565407 w 3531775"/>
              <a:gd name="connsiteY6400" fmla="*/ 1796685 h 2810796"/>
              <a:gd name="connsiteX6401" fmla="*/ 536737 w 3531775"/>
              <a:gd name="connsiteY6401" fmla="*/ 1827736 h 2810796"/>
              <a:gd name="connsiteX6402" fmla="*/ 537023 w 3531775"/>
              <a:gd name="connsiteY6402" fmla="*/ 1828212 h 2810796"/>
              <a:gd name="connsiteX6403" fmla="*/ 480063 w 3531775"/>
              <a:gd name="connsiteY6403" fmla="*/ 1846120 h 2810796"/>
              <a:gd name="connsiteX6404" fmla="*/ 513305 w 3531775"/>
              <a:gd name="connsiteY6404" fmla="*/ 1817925 h 2810796"/>
              <a:gd name="connsiteX6405" fmla="*/ 479873 w 3531775"/>
              <a:gd name="connsiteY6405" fmla="*/ 1845548 h 2810796"/>
              <a:gd name="connsiteX6406" fmla="*/ 480063 w 3531775"/>
              <a:gd name="connsiteY6406" fmla="*/ 1846120 h 2810796"/>
              <a:gd name="connsiteX6407" fmla="*/ 419770 w 3531775"/>
              <a:gd name="connsiteY6407" fmla="*/ 1858121 h 2810796"/>
              <a:gd name="connsiteX6408" fmla="*/ 461394 w 3531775"/>
              <a:gd name="connsiteY6408" fmla="*/ 1833928 h 2810796"/>
              <a:gd name="connsiteX6409" fmla="*/ 419675 w 3531775"/>
              <a:gd name="connsiteY6409" fmla="*/ 1857550 h 2810796"/>
              <a:gd name="connsiteX6410" fmla="*/ 419770 w 3531775"/>
              <a:gd name="connsiteY6410" fmla="*/ 1858121 h 2810796"/>
              <a:gd name="connsiteX6411" fmla="*/ 363287 w 3531775"/>
              <a:gd name="connsiteY6411" fmla="*/ 1862121 h 2810796"/>
              <a:gd name="connsiteX6412" fmla="*/ 401101 w 3531775"/>
              <a:gd name="connsiteY6412" fmla="*/ 1843167 h 2810796"/>
              <a:gd name="connsiteX6413" fmla="*/ 363191 w 3531775"/>
              <a:gd name="connsiteY6413" fmla="*/ 1861645 h 2810796"/>
              <a:gd name="connsiteX6414" fmla="*/ 363287 w 3531775"/>
              <a:gd name="connsiteY6414" fmla="*/ 1862121 h 2810796"/>
              <a:gd name="connsiteX6415" fmla="*/ 17434 w 3531775"/>
              <a:gd name="connsiteY6415" fmla="*/ 1527889 h 2810796"/>
              <a:gd name="connsiteX6416" fmla="*/ 13624 w 3531775"/>
              <a:gd name="connsiteY6416" fmla="*/ 1486741 h 2810796"/>
              <a:gd name="connsiteX6417" fmla="*/ 17434 w 3531775"/>
              <a:gd name="connsiteY6417" fmla="*/ 1527889 h 2810796"/>
              <a:gd name="connsiteX6418" fmla="*/ 302803 w 3531775"/>
              <a:gd name="connsiteY6418" fmla="*/ 1858692 h 2810796"/>
              <a:gd name="connsiteX6419" fmla="*/ 344332 w 3531775"/>
              <a:gd name="connsiteY6419" fmla="*/ 1845358 h 2810796"/>
              <a:gd name="connsiteX6420" fmla="*/ 302803 w 3531775"/>
              <a:gd name="connsiteY6420" fmla="*/ 1858121 h 2810796"/>
              <a:gd name="connsiteX6421" fmla="*/ 302803 w 3531775"/>
              <a:gd name="connsiteY6421" fmla="*/ 1858692 h 2810796"/>
              <a:gd name="connsiteX6422" fmla="*/ 242891 w 3531775"/>
              <a:gd name="connsiteY6422" fmla="*/ 1847929 h 2810796"/>
              <a:gd name="connsiteX6423" fmla="*/ 289468 w 3531775"/>
              <a:gd name="connsiteY6423" fmla="*/ 1841547 h 2810796"/>
              <a:gd name="connsiteX6424" fmla="*/ 241271 w 3531775"/>
              <a:gd name="connsiteY6424" fmla="*/ 1846405 h 2810796"/>
              <a:gd name="connsiteX6425" fmla="*/ 242891 w 3531775"/>
              <a:gd name="connsiteY6425" fmla="*/ 1847929 h 2810796"/>
              <a:gd name="connsiteX6426" fmla="*/ 187455 w 3531775"/>
              <a:gd name="connsiteY6426" fmla="*/ 1828593 h 2810796"/>
              <a:gd name="connsiteX6427" fmla="*/ 228794 w 3531775"/>
              <a:gd name="connsiteY6427" fmla="*/ 1826879 h 2810796"/>
              <a:gd name="connsiteX6428" fmla="*/ 185836 w 3531775"/>
              <a:gd name="connsiteY6428" fmla="*/ 1826784 h 2810796"/>
              <a:gd name="connsiteX6429" fmla="*/ 187455 w 3531775"/>
              <a:gd name="connsiteY6429" fmla="*/ 1828593 h 2810796"/>
              <a:gd name="connsiteX6430" fmla="*/ 132020 w 3531775"/>
              <a:gd name="connsiteY6430" fmla="*/ 1797923 h 2810796"/>
              <a:gd name="connsiteX6431" fmla="*/ 174596 w 3531775"/>
              <a:gd name="connsiteY6431" fmla="*/ 1805067 h 2810796"/>
              <a:gd name="connsiteX6432" fmla="*/ 130781 w 3531775"/>
              <a:gd name="connsiteY6432" fmla="*/ 1795923 h 2810796"/>
              <a:gd name="connsiteX6433" fmla="*/ 132020 w 3531775"/>
              <a:gd name="connsiteY6433" fmla="*/ 1797923 h 2810796"/>
              <a:gd name="connsiteX6434" fmla="*/ 94110 w 3531775"/>
              <a:gd name="connsiteY6434" fmla="*/ 1767729 h 2810796"/>
              <a:gd name="connsiteX6435" fmla="*/ 135449 w 3531775"/>
              <a:gd name="connsiteY6435" fmla="*/ 1781635 h 2810796"/>
              <a:gd name="connsiteX6436" fmla="*/ 93158 w 3531775"/>
              <a:gd name="connsiteY6436" fmla="*/ 1765538 h 2810796"/>
              <a:gd name="connsiteX6437" fmla="*/ 94110 w 3531775"/>
              <a:gd name="connsiteY6437" fmla="*/ 1767729 h 2810796"/>
              <a:gd name="connsiteX6438" fmla="*/ 58487 w 3531775"/>
              <a:gd name="connsiteY6438" fmla="*/ 1728581 h 2810796"/>
              <a:gd name="connsiteX6439" fmla="*/ 95920 w 3531775"/>
              <a:gd name="connsiteY6439" fmla="*/ 1748965 h 2810796"/>
              <a:gd name="connsiteX6440" fmla="*/ 57915 w 3531775"/>
              <a:gd name="connsiteY6440" fmla="*/ 1726200 h 2810796"/>
              <a:gd name="connsiteX6441" fmla="*/ 58487 w 3531775"/>
              <a:gd name="connsiteY6441" fmla="*/ 1728581 h 2810796"/>
              <a:gd name="connsiteX6442" fmla="*/ 25625 w 3531775"/>
              <a:gd name="connsiteY6442" fmla="*/ 1671621 h 2810796"/>
              <a:gd name="connsiteX6443" fmla="*/ 57725 w 3531775"/>
              <a:gd name="connsiteY6443" fmla="*/ 1701720 h 2810796"/>
              <a:gd name="connsiteX6444" fmla="*/ 25625 w 3531775"/>
              <a:gd name="connsiteY6444" fmla="*/ 1669240 h 2810796"/>
              <a:gd name="connsiteX6445" fmla="*/ 25625 w 3531775"/>
              <a:gd name="connsiteY6445" fmla="*/ 1671621 h 2810796"/>
              <a:gd name="connsiteX6446" fmla="*/ 6385 w 3531775"/>
              <a:gd name="connsiteY6446" fmla="*/ 1607709 h 2810796"/>
              <a:gd name="connsiteX6447" fmla="*/ 31055 w 3531775"/>
              <a:gd name="connsiteY6447" fmla="*/ 1649428 h 2810796"/>
              <a:gd name="connsiteX6448" fmla="*/ 6956 w 3531775"/>
              <a:gd name="connsiteY6448" fmla="*/ 1605518 h 2810796"/>
              <a:gd name="connsiteX6449" fmla="*/ 6480 w 3531775"/>
              <a:gd name="connsiteY6449" fmla="*/ 1605613 h 2810796"/>
              <a:gd name="connsiteX6450" fmla="*/ 6385 w 3531775"/>
              <a:gd name="connsiteY6450" fmla="*/ 1607709 h 2810796"/>
              <a:gd name="connsiteX6451" fmla="*/ 2861 w 3531775"/>
              <a:gd name="connsiteY6451" fmla="*/ 1559131 h 2810796"/>
              <a:gd name="connsiteX6452" fmla="*/ 17148 w 3531775"/>
              <a:gd name="connsiteY6452" fmla="*/ 1586087 h 2810796"/>
              <a:gd name="connsiteX6453" fmla="*/ 3718 w 3531775"/>
              <a:gd name="connsiteY6453" fmla="*/ 1546177 h 2810796"/>
              <a:gd name="connsiteX6454" fmla="*/ 2861 w 3531775"/>
              <a:gd name="connsiteY6454" fmla="*/ 1559131 h 2810796"/>
              <a:gd name="connsiteX6455" fmla="*/ 2974946 w 3531775"/>
              <a:gd name="connsiteY6455" fmla="*/ 2803858 h 2810796"/>
              <a:gd name="connsiteX6456" fmla="*/ 3008856 w 3531775"/>
              <a:gd name="connsiteY6456" fmla="*/ 2802334 h 2810796"/>
              <a:gd name="connsiteX6457" fmla="*/ 2992187 w 3531775"/>
              <a:gd name="connsiteY6457" fmla="*/ 2790047 h 2810796"/>
              <a:gd name="connsiteX6458" fmla="*/ 2974946 w 3531775"/>
              <a:gd name="connsiteY6458" fmla="*/ 2803858 h 2810796"/>
              <a:gd name="connsiteX6459" fmla="*/ 2905700 w 3531775"/>
              <a:gd name="connsiteY6459" fmla="*/ 2797953 h 2810796"/>
              <a:gd name="connsiteX6460" fmla="*/ 2942371 w 3531775"/>
              <a:gd name="connsiteY6460" fmla="*/ 2809573 h 2810796"/>
              <a:gd name="connsiteX6461" fmla="*/ 2923607 w 3531775"/>
              <a:gd name="connsiteY6461" fmla="*/ 2791857 h 2810796"/>
              <a:gd name="connsiteX6462" fmla="*/ 2917130 w 3531775"/>
              <a:gd name="connsiteY6462" fmla="*/ 2798429 h 2810796"/>
              <a:gd name="connsiteX6463" fmla="*/ 2905700 w 3531775"/>
              <a:gd name="connsiteY6463" fmla="*/ 2797953 h 2810796"/>
              <a:gd name="connsiteX6464" fmla="*/ 3084960 w 3531775"/>
              <a:gd name="connsiteY6464" fmla="*/ 2754424 h 2810796"/>
              <a:gd name="connsiteX6465" fmla="*/ 3123441 w 3531775"/>
              <a:gd name="connsiteY6465" fmla="*/ 2742803 h 2810796"/>
              <a:gd name="connsiteX6466" fmla="*/ 3100772 w 3531775"/>
              <a:gd name="connsiteY6466" fmla="*/ 2736040 h 2810796"/>
              <a:gd name="connsiteX6467" fmla="*/ 3084960 w 3531775"/>
              <a:gd name="connsiteY6467" fmla="*/ 2754424 h 2810796"/>
              <a:gd name="connsiteX6468" fmla="*/ 3052099 w 3531775"/>
              <a:gd name="connsiteY6468" fmla="*/ 2510393 h 2810796"/>
              <a:gd name="connsiteX6469" fmla="*/ 3051909 w 3531775"/>
              <a:gd name="connsiteY6469" fmla="*/ 2523442 h 2810796"/>
              <a:gd name="connsiteX6470" fmla="*/ 3078864 w 3531775"/>
              <a:gd name="connsiteY6470" fmla="*/ 2521347 h 2810796"/>
              <a:gd name="connsiteX6471" fmla="*/ 3074673 w 3531775"/>
              <a:gd name="connsiteY6471" fmla="*/ 2512774 h 2810796"/>
              <a:gd name="connsiteX6472" fmla="*/ 3052099 w 3531775"/>
              <a:gd name="connsiteY6472" fmla="*/ 2510393 h 2810796"/>
              <a:gd name="connsiteX6473" fmla="*/ 3137538 w 3531775"/>
              <a:gd name="connsiteY6473" fmla="*/ 2617454 h 2810796"/>
              <a:gd name="connsiteX6474" fmla="*/ 3121727 w 3531775"/>
              <a:gd name="connsiteY6474" fmla="*/ 2578687 h 2810796"/>
              <a:gd name="connsiteX6475" fmla="*/ 3113250 w 3531775"/>
              <a:gd name="connsiteY6475" fmla="*/ 2597356 h 2810796"/>
              <a:gd name="connsiteX6476" fmla="*/ 3124775 w 3531775"/>
              <a:gd name="connsiteY6476" fmla="*/ 2604214 h 2810796"/>
              <a:gd name="connsiteX6477" fmla="*/ 3137538 w 3531775"/>
              <a:gd name="connsiteY6477" fmla="*/ 2617454 h 2810796"/>
              <a:gd name="connsiteX6478" fmla="*/ 2817403 w 3531775"/>
              <a:gd name="connsiteY6478" fmla="*/ 2507250 h 2810796"/>
              <a:gd name="connsiteX6479" fmla="*/ 2899890 w 3531775"/>
              <a:gd name="connsiteY6479" fmla="*/ 2789285 h 2810796"/>
              <a:gd name="connsiteX6480" fmla="*/ 2915129 w 3531775"/>
              <a:gd name="connsiteY6480" fmla="*/ 2762234 h 2810796"/>
              <a:gd name="connsiteX6481" fmla="*/ 2944467 w 3531775"/>
              <a:gd name="connsiteY6481" fmla="*/ 2683367 h 2810796"/>
              <a:gd name="connsiteX6482" fmla="*/ 2954753 w 3531775"/>
              <a:gd name="connsiteY6482" fmla="*/ 2692606 h 2810796"/>
              <a:gd name="connsiteX6483" fmla="*/ 3007808 w 3531775"/>
              <a:gd name="connsiteY6483" fmla="*/ 2776712 h 2810796"/>
              <a:gd name="connsiteX6484" fmla="*/ 2998283 w 3531775"/>
              <a:gd name="connsiteY6484" fmla="*/ 2792143 h 2810796"/>
              <a:gd name="connsiteX6485" fmla="*/ 3040669 w 3531775"/>
              <a:gd name="connsiteY6485" fmla="*/ 2746994 h 2810796"/>
              <a:gd name="connsiteX6486" fmla="*/ 2972565 w 3531775"/>
              <a:gd name="connsiteY6486" fmla="*/ 2672509 h 2810796"/>
              <a:gd name="connsiteX6487" fmla="*/ 2974661 w 3531775"/>
              <a:gd name="connsiteY6487" fmla="*/ 2670127 h 2810796"/>
              <a:gd name="connsiteX6488" fmla="*/ 2984186 w 3531775"/>
              <a:gd name="connsiteY6488" fmla="*/ 2673651 h 2810796"/>
              <a:gd name="connsiteX6489" fmla="*/ 3044669 w 3531775"/>
              <a:gd name="connsiteY6489" fmla="*/ 2697369 h 2810796"/>
              <a:gd name="connsiteX6490" fmla="*/ 3107725 w 3531775"/>
              <a:gd name="connsiteY6490" fmla="*/ 2693749 h 2810796"/>
              <a:gd name="connsiteX6491" fmla="*/ 3113440 w 3531775"/>
              <a:gd name="connsiteY6491" fmla="*/ 2733850 h 2810796"/>
              <a:gd name="connsiteX6492" fmla="*/ 3146968 w 3531775"/>
              <a:gd name="connsiteY6492" fmla="*/ 2713942 h 2810796"/>
              <a:gd name="connsiteX6493" fmla="*/ 3125251 w 3531775"/>
              <a:gd name="connsiteY6493" fmla="*/ 2677081 h 2810796"/>
              <a:gd name="connsiteX6494" fmla="*/ 2989139 w 3531775"/>
              <a:gd name="connsiteY6494" fmla="*/ 2644410 h 2810796"/>
              <a:gd name="connsiteX6495" fmla="*/ 2988758 w 3531775"/>
              <a:gd name="connsiteY6495" fmla="*/ 2632789 h 2810796"/>
              <a:gd name="connsiteX6496" fmla="*/ 2998950 w 3531775"/>
              <a:gd name="connsiteY6496" fmla="*/ 2631551 h 2810796"/>
              <a:gd name="connsiteX6497" fmla="*/ 3065339 w 3531775"/>
              <a:gd name="connsiteY6497" fmla="*/ 2607929 h 2810796"/>
              <a:gd name="connsiteX6498" fmla="*/ 3098200 w 3531775"/>
              <a:gd name="connsiteY6498" fmla="*/ 2598118 h 2810796"/>
              <a:gd name="connsiteX6499" fmla="*/ 3116869 w 3531775"/>
              <a:gd name="connsiteY6499" fmla="*/ 2571543 h 2810796"/>
              <a:gd name="connsiteX6500" fmla="*/ 3116869 w 3531775"/>
              <a:gd name="connsiteY6500" fmla="*/ 2571543 h 2810796"/>
              <a:gd name="connsiteX6501" fmla="*/ 2990949 w 3531775"/>
              <a:gd name="connsiteY6501" fmla="*/ 2616311 h 2810796"/>
              <a:gd name="connsiteX6502" fmla="*/ 2989901 w 3531775"/>
              <a:gd name="connsiteY6502" fmla="*/ 2600118 h 2810796"/>
              <a:gd name="connsiteX6503" fmla="*/ 3022571 w 3531775"/>
              <a:gd name="connsiteY6503" fmla="*/ 2550017 h 2810796"/>
              <a:gd name="connsiteX6504" fmla="*/ 3049146 w 3531775"/>
              <a:gd name="connsiteY6504" fmla="*/ 2515346 h 2810796"/>
              <a:gd name="connsiteX6505" fmla="*/ 3027810 w 3531775"/>
              <a:gd name="connsiteY6505" fmla="*/ 2512774 h 2810796"/>
              <a:gd name="connsiteX6506" fmla="*/ 2990853 w 3531775"/>
              <a:gd name="connsiteY6506" fmla="*/ 2583259 h 2810796"/>
              <a:gd name="connsiteX6507" fmla="*/ 2891508 w 3531775"/>
              <a:gd name="connsiteY6507" fmla="*/ 2504868 h 2810796"/>
              <a:gd name="connsiteX6508" fmla="*/ 2817403 w 3531775"/>
              <a:gd name="connsiteY6508" fmla="*/ 2507250 h 2810796"/>
              <a:gd name="connsiteX6509" fmla="*/ 2449643 w 3531775"/>
              <a:gd name="connsiteY6509" fmla="*/ 1627711 h 2810796"/>
              <a:gd name="connsiteX6510" fmla="*/ 2515842 w 3531775"/>
              <a:gd name="connsiteY6510" fmla="*/ 1493599 h 2810796"/>
              <a:gd name="connsiteX6511" fmla="*/ 2584231 w 3531775"/>
              <a:gd name="connsiteY6511" fmla="*/ 1397111 h 2810796"/>
              <a:gd name="connsiteX6512" fmla="*/ 2736726 w 3531775"/>
              <a:gd name="connsiteY6512" fmla="*/ 1376537 h 2810796"/>
              <a:gd name="connsiteX6513" fmla="*/ 2713676 w 3531775"/>
              <a:gd name="connsiteY6513" fmla="*/ 1522936 h 2810796"/>
              <a:gd name="connsiteX6514" fmla="*/ 2585374 w 3531775"/>
              <a:gd name="connsiteY6514" fmla="*/ 1559512 h 2810796"/>
              <a:gd name="connsiteX6515" fmla="*/ 2555846 w 3531775"/>
              <a:gd name="connsiteY6515" fmla="*/ 1578753 h 2810796"/>
              <a:gd name="connsiteX6516" fmla="*/ 2592803 w 3531775"/>
              <a:gd name="connsiteY6516" fmla="*/ 1731915 h 2810796"/>
              <a:gd name="connsiteX6517" fmla="*/ 2593280 w 3531775"/>
              <a:gd name="connsiteY6517" fmla="*/ 1731629 h 2810796"/>
              <a:gd name="connsiteX6518" fmla="*/ 2667003 w 3531775"/>
              <a:gd name="connsiteY6518" fmla="*/ 1714484 h 2810796"/>
              <a:gd name="connsiteX6519" fmla="*/ 2687292 w 3531775"/>
              <a:gd name="connsiteY6519" fmla="*/ 1635808 h 2810796"/>
              <a:gd name="connsiteX6520" fmla="*/ 2702722 w 3531775"/>
              <a:gd name="connsiteY6520" fmla="*/ 1655620 h 2810796"/>
              <a:gd name="connsiteX6521" fmla="*/ 2670909 w 3531775"/>
              <a:gd name="connsiteY6521" fmla="*/ 1730391 h 2810796"/>
              <a:gd name="connsiteX6522" fmla="*/ 2665384 w 3531775"/>
              <a:gd name="connsiteY6522" fmla="*/ 1740963 h 2810796"/>
              <a:gd name="connsiteX6523" fmla="*/ 2769207 w 3531775"/>
              <a:gd name="connsiteY6523" fmla="*/ 1672955 h 2810796"/>
              <a:gd name="connsiteX6524" fmla="*/ 2803782 w 3531775"/>
              <a:gd name="connsiteY6524" fmla="*/ 1658191 h 2810796"/>
              <a:gd name="connsiteX6525" fmla="*/ 2803782 w 3531775"/>
              <a:gd name="connsiteY6525" fmla="*/ 1658191 h 2810796"/>
              <a:gd name="connsiteX6526" fmla="*/ 2790828 w 3531775"/>
              <a:gd name="connsiteY6526" fmla="*/ 1689529 h 2810796"/>
              <a:gd name="connsiteX6527" fmla="*/ 2757205 w 3531775"/>
              <a:gd name="connsiteY6527" fmla="*/ 1710483 h 2810796"/>
              <a:gd name="connsiteX6528" fmla="*/ 2690244 w 3531775"/>
              <a:gd name="connsiteY6528" fmla="*/ 1756299 h 2810796"/>
              <a:gd name="connsiteX6529" fmla="*/ 2679291 w 3531775"/>
              <a:gd name="connsiteY6529" fmla="*/ 1761157 h 2810796"/>
              <a:gd name="connsiteX6530" fmla="*/ 2683196 w 3531775"/>
              <a:gd name="connsiteY6530" fmla="*/ 1771825 h 2810796"/>
              <a:gd name="connsiteX6531" fmla="*/ 2844549 w 3531775"/>
              <a:gd name="connsiteY6531" fmla="*/ 1752965 h 2810796"/>
              <a:gd name="connsiteX6532" fmla="*/ 2879601 w 3531775"/>
              <a:gd name="connsiteY6532" fmla="*/ 1779349 h 2810796"/>
              <a:gd name="connsiteX6533" fmla="*/ 2848169 w 3531775"/>
              <a:gd name="connsiteY6533" fmla="*/ 1809925 h 2810796"/>
              <a:gd name="connsiteX6534" fmla="*/ 2836453 w 3531775"/>
              <a:gd name="connsiteY6534" fmla="*/ 1775825 h 2810796"/>
              <a:gd name="connsiteX6535" fmla="*/ 2760825 w 3531775"/>
              <a:gd name="connsiteY6535" fmla="*/ 1800971 h 2810796"/>
              <a:gd name="connsiteX6536" fmla="*/ 2684529 w 3531775"/>
              <a:gd name="connsiteY6536" fmla="*/ 1799923 h 2810796"/>
              <a:gd name="connsiteX6537" fmla="*/ 2703008 w 3531775"/>
              <a:gd name="connsiteY6537" fmla="*/ 1825641 h 2810796"/>
              <a:gd name="connsiteX6538" fmla="*/ 2755871 w 3531775"/>
              <a:gd name="connsiteY6538" fmla="*/ 1839738 h 2810796"/>
              <a:gd name="connsiteX6539" fmla="*/ 2738631 w 3531775"/>
              <a:gd name="connsiteY6539" fmla="*/ 1906317 h 2810796"/>
              <a:gd name="connsiteX6540" fmla="*/ 2743108 w 3531775"/>
              <a:gd name="connsiteY6540" fmla="*/ 1887934 h 2810796"/>
              <a:gd name="connsiteX6541" fmla="*/ 2696340 w 3531775"/>
              <a:gd name="connsiteY6541" fmla="*/ 1846786 h 2810796"/>
              <a:gd name="connsiteX6542" fmla="*/ 2659098 w 3531775"/>
              <a:gd name="connsiteY6542" fmla="*/ 1829165 h 2810796"/>
              <a:gd name="connsiteX6543" fmla="*/ 2656811 w 3531775"/>
              <a:gd name="connsiteY6543" fmla="*/ 1822688 h 2810796"/>
              <a:gd name="connsiteX6544" fmla="*/ 2618045 w 3531775"/>
              <a:gd name="connsiteY6544" fmla="*/ 1867646 h 2810796"/>
              <a:gd name="connsiteX6545" fmla="*/ 2635666 w 3531775"/>
              <a:gd name="connsiteY6545" fmla="*/ 1908032 h 2810796"/>
              <a:gd name="connsiteX6546" fmla="*/ 2626712 w 3531775"/>
              <a:gd name="connsiteY6546" fmla="*/ 1938512 h 2810796"/>
              <a:gd name="connsiteX6547" fmla="*/ 2590899 w 3531775"/>
              <a:gd name="connsiteY6547" fmla="*/ 1886982 h 2810796"/>
              <a:gd name="connsiteX6548" fmla="*/ 2556037 w 3531775"/>
              <a:gd name="connsiteY6548" fmla="*/ 1755918 h 2810796"/>
              <a:gd name="connsiteX6549" fmla="*/ 2556132 w 3531775"/>
              <a:gd name="connsiteY6549" fmla="*/ 1755822 h 2810796"/>
              <a:gd name="connsiteX6550" fmla="*/ 2449643 w 3531775"/>
              <a:gd name="connsiteY6550" fmla="*/ 1627711 h 2810796"/>
              <a:gd name="connsiteX6551" fmla="*/ 2496696 w 3531775"/>
              <a:gd name="connsiteY6551" fmla="*/ 1674003 h 2810796"/>
              <a:gd name="connsiteX6552" fmla="*/ 2497839 w 3531775"/>
              <a:gd name="connsiteY6552" fmla="*/ 1677241 h 2810796"/>
              <a:gd name="connsiteX6553" fmla="*/ 2528415 w 3531775"/>
              <a:gd name="connsiteY6553" fmla="*/ 1654953 h 2810796"/>
              <a:gd name="connsiteX6554" fmla="*/ 2496696 w 3531775"/>
              <a:gd name="connsiteY6554" fmla="*/ 1674003 h 2810796"/>
              <a:gd name="connsiteX6555" fmla="*/ 2472788 w 3531775"/>
              <a:gd name="connsiteY6555" fmla="*/ 1621520 h 2810796"/>
              <a:gd name="connsiteX6556" fmla="*/ 2468217 w 3531775"/>
              <a:gd name="connsiteY6556" fmla="*/ 1634379 h 2810796"/>
              <a:gd name="connsiteX6557" fmla="*/ 2524033 w 3531775"/>
              <a:gd name="connsiteY6557" fmla="*/ 1630950 h 2810796"/>
              <a:gd name="connsiteX6558" fmla="*/ 2472788 w 3531775"/>
              <a:gd name="connsiteY6558" fmla="*/ 1621520 h 2810796"/>
              <a:gd name="connsiteX6559" fmla="*/ 2484981 w 3531775"/>
              <a:gd name="connsiteY6559" fmla="*/ 1570752 h 2810796"/>
              <a:gd name="connsiteX6560" fmla="*/ 2482504 w 3531775"/>
              <a:gd name="connsiteY6560" fmla="*/ 1573228 h 2810796"/>
              <a:gd name="connsiteX6561" fmla="*/ 2528510 w 3531775"/>
              <a:gd name="connsiteY6561" fmla="*/ 1592469 h 2810796"/>
              <a:gd name="connsiteX6562" fmla="*/ 2484981 w 3531775"/>
              <a:gd name="connsiteY6562" fmla="*/ 1570752 h 2810796"/>
              <a:gd name="connsiteX6563" fmla="*/ 2656716 w 3531775"/>
              <a:gd name="connsiteY6563" fmla="*/ 1375775 h 2810796"/>
              <a:gd name="connsiteX6564" fmla="*/ 2637095 w 3531775"/>
              <a:gd name="connsiteY6564" fmla="*/ 1416733 h 2810796"/>
              <a:gd name="connsiteX6565" fmla="*/ 2657669 w 3531775"/>
              <a:gd name="connsiteY6565" fmla="*/ 1433878 h 2810796"/>
              <a:gd name="connsiteX6566" fmla="*/ 2657669 w 3531775"/>
              <a:gd name="connsiteY6566" fmla="*/ 1378251 h 2810796"/>
              <a:gd name="connsiteX6567" fmla="*/ 2657669 w 3531775"/>
              <a:gd name="connsiteY6567" fmla="*/ 1378251 h 2810796"/>
              <a:gd name="connsiteX6568" fmla="*/ 2659955 w 3531775"/>
              <a:gd name="connsiteY6568" fmla="*/ 1375966 h 2810796"/>
              <a:gd name="connsiteX6569" fmla="*/ 2656716 w 3531775"/>
              <a:gd name="connsiteY6569" fmla="*/ 1375775 h 2810796"/>
              <a:gd name="connsiteX6570" fmla="*/ 2714343 w 3531775"/>
              <a:gd name="connsiteY6570" fmla="*/ 1387872 h 2810796"/>
              <a:gd name="connsiteX6571" fmla="*/ 2662908 w 3531775"/>
              <a:gd name="connsiteY6571" fmla="*/ 1400159 h 2810796"/>
              <a:gd name="connsiteX6572" fmla="*/ 2668242 w 3531775"/>
              <a:gd name="connsiteY6572" fmla="*/ 1436259 h 2810796"/>
              <a:gd name="connsiteX6573" fmla="*/ 2716438 w 3531775"/>
              <a:gd name="connsiteY6573" fmla="*/ 1390253 h 2810796"/>
              <a:gd name="connsiteX6574" fmla="*/ 2714343 w 3531775"/>
              <a:gd name="connsiteY6574" fmla="*/ 1387872 h 2810796"/>
              <a:gd name="connsiteX6575" fmla="*/ 2737107 w 3531775"/>
              <a:gd name="connsiteY6575" fmla="*/ 1419209 h 2810796"/>
              <a:gd name="connsiteX6576" fmla="*/ 2724725 w 3531775"/>
              <a:gd name="connsiteY6576" fmla="*/ 1405683 h 2810796"/>
              <a:gd name="connsiteX6577" fmla="*/ 2680338 w 3531775"/>
              <a:gd name="connsiteY6577" fmla="*/ 1429401 h 2810796"/>
              <a:gd name="connsiteX6578" fmla="*/ 2738250 w 3531775"/>
              <a:gd name="connsiteY6578" fmla="*/ 1431687 h 2810796"/>
              <a:gd name="connsiteX6579" fmla="*/ 2737107 w 3531775"/>
              <a:gd name="connsiteY6579" fmla="*/ 1419209 h 2810796"/>
              <a:gd name="connsiteX6580" fmla="*/ 2723391 w 3531775"/>
              <a:gd name="connsiteY6580" fmla="*/ 1474645 h 2810796"/>
              <a:gd name="connsiteX6581" fmla="*/ 2723963 w 3531775"/>
              <a:gd name="connsiteY6581" fmla="*/ 1488075 h 2810796"/>
              <a:gd name="connsiteX6582" fmla="*/ 2719010 w 3531775"/>
              <a:gd name="connsiteY6582" fmla="*/ 1435973 h 2810796"/>
              <a:gd name="connsiteX6583" fmla="*/ 2677957 w 3531775"/>
              <a:gd name="connsiteY6583" fmla="*/ 1439878 h 2810796"/>
              <a:gd name="connsiteX6584" fmla="*/ 2723391 w 3531775"/>
              <a:gd name="connsiteY6584" fmla="*/ 1474645 h 2810796"/>
              <a:gd name="connsiteX6585" fmla="*/ 2685768 w 3531775"/>
              <a:gd name="connsiteY6585" fmla="*/ 1510078 h 2810796"/>
              <a:gd name="connsiteX6586" fmla="*/ 2707961 w 3531775"/>
              <a:gd name="connsiteY6586" fmla="*/ 1473883 h 2810796"/>
              <a:gd name="connsiteX6587" fmla="*/ 2684815 w 3531775"/>
              <a:gd name="connsiteY6587" fmla="*/ 1451975 h 2810796"/>
              <a:gd name="connsiteX6588" fmla="*/ 2682529 w 3531775"/>
              <a:gd name="connsiteY6588" fmla="*/ 1509887 h 2810796"/>
              <a:gd name="connsiteX6589" fmla="*/ 2685768 w 3531775"/>
              <a:gd name="connsiteY6589" fmla="*/ 1510078 h 2810796"/>
              <a:gd name="connsiteX6590" fmla="*/ 2628141 w 3531775"/>
              <a:gd name="connsiteY6590" fmla="*/ 1498076 h 2810796"/>
              <a:gd name="connsiteX6591" fmla="*/ 2680052 w 3531775"/>
              <a:gd name="connsiteY6591" fmla="*/ 1482455 h 2810796"/>
              <a:gd name="connsiteX6592" fmla="*/ 2674242 w 3531775"/>
              <a:gd name="connsiteY6592" fmla="*/ 1449689 h 2810796"/>
              <a:gd name="connsiteX6593" fmla="*/ 2626046 w 3531775"/>
              <a:gd name="connsiteY6593" fmla="*/ 1495695 h 2810796"/>
              <a:gd name="connsiteX6594" fmla="*/ 2628141 w 3531775"/>
              <a:gd name="connsiteY6594" fmla="*/ 1498076 h 2810796"/>
              <a:gd name="connsiteX6595" fmla="*/ 2608520 w 3531775"/>
              <a:gd name="connsiteY6595" fmla="*/ 1472358 h 2810796"/>
              <a:gd name="connsiteX6596" fmla="*/ 2662241 w 3531775"/>
              <a:gd name="connsiteY6596" fmla="*/ 1456547 h 2810796"/>
              <a:gd name="connsiteX6597" fmla="*/ 2604329 w 3531775"/>
              <a:gd name="connsiteY6597" fmla="*/ 1454261 h 2810796"/>
              <a:gd name="connsiteX6598" fmla="*/ 2608520 w 3531775"/>
              <a:gd name="connsiteY6598" fmla="*/ 1472358 h 2810796"/>
              <a:gd name="connsiteX6599" fmla="*/ 2604519 w 3531775"/>
              <a:gd name="connsiteY6599" fmla="*/ 1432354 h 2810796"/>
              <a:gd name="connsiteX6600" fmla="*/ 2664527 w 3531775"/>
              <a:gd name="connsiteY6600" fmla="*/ 1445974 h 2810796"/>
              <a:gd name="connsiteX6601" fmla="*/ 2618521 w 3531775"/>
              <a:gd name="connsiteY6601" fmla="*/ 1397778 h 2810796"/>
              <a:gd name="connsiteX6602" fmla="*/ 2604519 w 3531775"/>
              <a:gd name="connsiteY6602" fmla="*/ 1432354 h 2810796"/>
              <a:gd name="connsiteX6603" fmla="*/ 2567658 w 3531775"/>
              <a:gd name="connsiteY6603" fmla="*/ 1485789 h 2810796"/>
              <a:gd name="connsiteX6604" fmla="*/ 2589851 w 3531775"/>
              <a:gd name="connsiteY6604" fmla="*/ 1547511 h 2810796"/>
              <a:gd name="connsiteX6605" fmla="*/ 2533177 w 3531775"/>
              <a:gd name="connsiteY6605" fmla="*/ 1482931 h 2810796"/>
              <a:gd name="connsiteX6606" fmla="*/ 2567658 w 3531775"/>
              <a:gd name="connsiteY6606" fmla="*/ 1485789 h 2810796"/>
              <a:gd name="connsiteX6607" fmla="*/ 2554037 w 3531775"/>
              <a:gd name="connsiteY6607" fmla="*/ 1556179 h 2810796"/>
              <a:gd name="connsiteX6608" fmla="*/ 2554989 w 3531775"/>
              <a:gd name="connsiteY6608" fmla="*/ 1559512 h 2810796"/>
              <a:gd name="connsiteX6609" fmla="*/ 2511555 w 3531775"/>
              <a:gd name="connsiteY6609" fmla="*/ 1522174 h 2810796"/>
              <a:gd name="connsiteX6610" fmla="*/ 2554037 w 3531775"/>
              <a:gd name="connsiteY6610" fmla="*/ 1556179 h 2810796"/>
              <a:gd name="connsiteX6611" fmla="*/ 2546036 w 3531775"/>
              <a:gd name="connsiteY6611" fmla="*/ 1691053 h 2810796"/>
              <a:gd name="connsiteX6612" fmla="*/ 2522700 w 3531775"/>
              <a:gd name="connsiteY6612" fmla="*/ 1711245 h 2810796"/>
              <a:gd name="connsiteX6613" fmla="*/ 2548322 w 3531775"/>
              <a:gd name="connsiteY6613" fmla="*/ 1692767 h 2810796"/>
              <a:gd name="connsiteX6614" fmla="*/ 2546036 w 3531775"/>
              <a:gd name="connsiteY6614" fmla="*/ 1691053 h 2810796"/>
              <a:gd name="connsiteX6615" fmla="*/ 2714438 w 3531775"/>
              <a:gd name="connsiteY6615" fmla="*/ 1924415 h 2810796"/>
              <a:gd name="connsiteX6616" fmla="*/ 2751776 w 3531775"/>
              <a:gd name="connsiteY6616" fmla="*/ 1910794 h 2810796"/>
              <a:gd name="connsiteX6617" fmla="*/ 2729583 w 3531775"/>
              <a:gd name="connsiteY6617" fmla="*/ 1905460 h 2810796"/>
              <a:gd name="connsiteX6618" fmla="*/ 2728059 w 3531775"/>
              <a:gd name="connsiteY6618" fmla="*/ 1913175 h 2810796"/>
              <a:gd name="connsiteX6619" fmla="*/ 2714438 w 3531775"/>
              <a:gd name="connsiteY6619" fmla="*/ 1924415 h 2810796"/>
              <a:gd name="connsiteX6620" fmla="*/ 2635476 w 3531775"/>
              <a:gd name="connsiteY6620" fmla="*/ 1943941 h 2810796"/>
              <a:gd name="connsiteX6621" fmla="*/ 2679767 w 3531775"/>
              <a:gd name="connsiteY6621" fmla="*/ 1941465 h 2810796"/>
              <a:gd name="connsiteX6622" fmla="*/ 2653668 w 3531775"/>
              <a:gd name="connsiteY6622" fmla="*/ 1931845 h 2810796"/>
              <a:gd name="connsiteX6623" fmla="*/ 2635476 w 3531775"/>
              <a:gd name="connsiteY6623" fmla="*/ 1943941 h 2810796"/>
              <a:gd name="connsiteX6624" fmla="*/ 2822356 w 3531775"/>
              <a:gd name="connsiteY6624" fmla="*/ 1838976 h 2810796"/>
              <a:gd name="connsiteX6625" fmla="*/ 2861790 w 3531775"/>
              <a:gd name="connsiteY6625" fmla="*/ 1814306 h 2810796"/>
              <a:gd name="connsiteX6626" fmla="*/ 2834548 w 3531775"/>
              <a:gd name="connsiteY6626" fmla="*/ 1816211 h 2810796"/>
              <a:gd name="connsiteX6627" fmla="*/ 2822356 w 3531775"/>
              <a:gd name="connsiteY6627" fmla="*/ 1838976 h 2810796"/>
              <a:gd name="connsiteX6628" fmla="*/ 2717200 w 3531775"/>
              <a:gd name="connsiteY6628" fmla="*/ 1636855 h 2810796"/>
              <a:gd name="connsiteX6629" fmla="*/ 2746632 w 3531775"/>
              <a:gd name="connsiteY6629" fmla="*/ 1625235 h 2810796"/>
              <a:gd name="connsiteX6630" fmla="*/ 2713485 w 3531775"/>
              <a:gd name="connsiteY6630" fmla="*/ 1624758 h 2810796"/>
              <a:gd name="connsiteX6631" fmla="*/ 2717200 w 3531775"/>
              <a:gd name="connsiteY6631" fmla="*/ 1636855 h 2810796"/>
              <a:gd name="connsiteX6632" fmla="*/ 2811212 w 3531775"/>
              <a:gd name="connsiteY6632" fmla="*/ 1662954 h 2810796"/>
              <a:gd name="connsiteX6633" fmla="*/ 2807307 w 3531775"/>
              <a:gd name="connsiteY6633" fmla="*/ 1683337 h 2810796"/>
              <a:gd name="connsiteX6634" fmla="*/ 2840358 w 3531775"/>
              <a:gd name="connsiteY6634" fmla="*/ 1693148 h 2810796"/>
              <a:gd name="connsiteX6635" fmla="*/ 2818451 w 3531775"/>
              <a:gd name="connsiteY6635" fmla="*/ 1667812 h 2810796"/>
              <a:gd name="connsiteX6636" fmla="*/ 2811212 w 3531775"/>
              <a:gd name="connsiteY6636" fmla="*/ 1662954 h 2810796"/>
              <a:gd name="connsiteX6637" fmla="*/ 2200278 w 3531775"/>
              <a:gd name="connsiteY6637" fmla="*/ 2202450 h 2810796"/>
              <a:gd name="connsiteX6638" fmla="*/ 2435451 w 3531775"/>
              <a:gd name="connsiteY6638" fmla="*/ 2164064 h 2810796"/>
              <a:gd name="connsiteX6639" fmla="*/ 2387730 w 3531775"/>
              <a:gd name="connsiteY6639" fmla="*/ 2277888 h 2810796"/>
              <a:gd name="connsiteX6640" fmla="*/ 2320008 w 3531775"/>
              <a:gd name="connsiteY6640" fmla="*/ 2293699 h 2810796"/>
              <a:gd name="connsiteX6641" fmla="*/ 2212565 w 3531775"/>
              <a:gd name="connsiteY6641" fmla="*/ 2330371 h 2810796"/>
              <a:gd name="connsiteX6642" fmla="*/ 2242569 w 3531775"/>
              <a:gd name="connsiteY6642" fmla="*/ 2492581 h 2810796"/>
              <a:gd name="connsiteX6643" fmla="*/ 2243141 w 3531775"/>
              <a:gd name="connsiteY6643" fmla="*/ 2492295 h 2810796"/>
              <a:gd name="connsiteX6644" fmla="*/ 2321151 w 3531775"/>
              <a:gd name="connsiteY6644" fmla="*/ 2478484 h 2810796"/>
              <a:gd name="connsiteX6645" fmla="*/ 2346773 w 3531775"/>
              <a:gd name="connsiteY6645" fmla="*/ 2397426 h 2810796"/>
              <a:gd name="connsiteX6646" fmla="*/ 2361822 w 3531775"/>
              <a:gd name="connsiteY6646" fmla="*/ 2419048 h 2810796"/>
              <a:gd name="connsiteX6647" fmla="*/ 2324294 w 3531775"/>
              <a:gd name="connsiteY6647" fmla="*/ 2495439 h 2810796"/>
              <a:gd name="connsiteX6648" fmla="*/ 2317912 w 3531775"/>
              <a:gd name="connsiteY6648" fmla="*/ 2506107 h 2810796"/>
              <a:gd name="connsiteX6649" fmla="*/ 2430307 w 3531775"/>
              <a:gd name="connsiteY6649" fmla="*/ 2440765 h 2810796"/>
              <a:gd name="connsiteX6650" fmla="*/ 2467264 w 3531775"/>
              <a:gd name="connsiteY6650" fmla="*/ 2427335 h 2810796"/>
              <a:gd name="connsiteX6651" fmla="*/ 2467264 w 3531775"/>
              <a:gd name="connsiteY6651" fmla="*/ 2427335 h 2810796"/>
              <a:gd name="connsiteX6652" fmla="*/ 2451929 w 3531775"/>
              <a:gd name="connsiteY6652" fmla="*/ 2459339 h 2810796"/>
              <a:gd name="connsiteX6653" fmla="*/ 2415543 w 3531775"/>
              <a:gd name="connsiteY6653" fmla="*/ 2479342 h 2810796"/>
              <a:gd name="connsiteX6654" fmla="*/ 2342963 w 3531775"/>
              <a:gd name="connsiteY6654" fmla="*/ 2523442 h 2810796"/>
              <a:gd name="connsiteX6655" fmla="*/ 2331247 w 3531775"/>
              <a:gd name="connsiteY6655" fmla="*/ 2527824 h 2810796"/>
              <a:gd name="connsiteX6656" fmla="*/ 2334676 w 3531775"/>
              <a:gd name="connsiteY6656" fmla="*/ 2539159 h 2810796"/>
              <a:gd name="connsiteX6657" fmla="*/ 2504411 w 3531775"/>
              <a:gd name="connsiteY6657" fmla="*/ 2528491 h 2810796"/>
              <a:gd name="connsiteX6658" fmla="*/ 2539559 w 3531775"/>
              <a:gd name="connsiteY6658" fmla="*/ 2558018 h 2810796"/>
              <a:gd name="connsiteX6659" fmla="*/ 2504983 w 3531775"/>
              <a:gd name="connsiteY6659" fmla="*/ 2588212 h 2810796"/>
              <a:gd name="connsiteX6660" fmla="*/ 2494601 w 3531775"/>
              <a:gd name="connsiteY6660" fmla="*/ 2551827 h 2810796"/>
              <a:gd name="connsiteX6661" fmla="*/ 2414114 w 3531775"/>
              <a:gd name="connsiteY6661" fmla="*/ 2573830 h 2810796"/>
              <a:gd name="connsiteX6662" fmla="*/ 2334390 w 3531775"/>
              <a:gd name="connsiteY6662" fmla="*/ 2568400 h 2810796"/>
              <a:gd name="connsiteX6663" fmla="*/ 2352297 w 3531775"/>
              <a:gd name="connsiteY6663" fmla="*/ 2596309 h 2810796"/>
              <a:gd name="connsiteX6664" fmla="*/ 2406780 w 3531775"/>
              <a:gd name="connsiteY6664" fmla="*/ 2614025 h 2810796"/>
              <a:gd name="connsiteX6665" fmla="*/ 2384968 w 3531775"/>
              <a:gd name="connsiteY6665" fmla="*/ 2682605 h 2810796"/>
              <a:gd name="connsiteX6666" fmla="*/ 2390683 w 3531775"/>
              <a:gd name="connsiteY6666" fmla="*/ 2663555 h 2810796"/>
              <a:gd name="connsiteX6667" fmla="*/ 2344106 w 3531775"/>
              <a:gd name="connsiteY6667" fmla="*/ 2617930 h 2810796"/>
              <a:gd name="connsiteX6668" fmla="*/ 2306101 w 3531775"/>
              <a:gd name="connsiteY6668" fmla="*/ 2597451 h 2810796"/>
              <a:gd name="connsiteX6669" fmla="*/ 2304101 w 3531775"/>
              <a:gd name="connsiteY6669" fmla="*/ 2590498 h 2810796"/>
              <a:gd name="connsiteX6670" fmla="*/ 2261048 w 3531775"/>
              <a:gd name="connsiteY6670" fmla="*/ 2635266 h 2810796"/>
              <a:gd name="connsiteX6671" fmla="*/ 2277145 w 3531775"/>
              <a:gd name="connsiteY6671" fmla="*/ 2678509 h 2810796"/>
              <a:gd name="connsiteX6672" fmla="*/ 2258476 w 3531775"/>
              <a:gd name="connsiteY6672" fmla="*/ 2707846 h 2810796"/>
              <a:gd name="connsiteX6673" fmla="*/ 2231520 w 3531775"/>
              <a:gd name="connsiteY6673" fmla="*/ 2654125 h 2810796"/>
              <a:gd name="connsiteX6674" fmla="*/ 2202469 w 3531775"/>
              <a:gd name="connsiteY6674" fmla="*/ 2515156 h 2810796"/>
              <a:gd name="connsiteX6675" fmla="*/ 2202564 w 3531775"/>
              <a:gd name="connsiteY6675" fmla="*/ 2515060 h 2810796"/>
              <a:gd name="connsiteX6676" fmla="*/ 2200278 w 3531775"/>
              <a:gd name="connsiteY6676" fmla="*/ 2202450 h 2810796"/>
              <a:gd name="connsiteX6677" fmla="*/ 2290956 w 3531775"/>
              <a:gd name="connsiteY6677" fmla="*/ 2168731 h 2810796"/>
              <a:gd name="connsiteX6678" fmla="*/ 2288384 w 3531775"/>
              <a:gd name="connsiteY6678" fmla="*/ 2144824 h 2810796"/>
              <a:gd name="connsiteX6679" fmla="*/ 2314769 w 3531775"/>
              <a:gd name="connsiteY6679" fmla="*/ 2202355 h 2810796"/>
              <a:gd name="connsiteX6680" fmla="*/ 2333723 w 3531775"/>
              <a:gd name="connsiteY6680" fmla="*/ 2197783 h 2810796"/>
              <a:gd name="connsiteX6681" fmla="*/ 2290956 w 3531775"/>
              <a:gd name="connsiteY6681" fmla="*/ 2168731 h 2810796"/>
              <a:gd name="connsiteX6682" fmla="*/ 2329533 w 3531775"/>
              <a:gd name="connsiteY6682" fmla="*/ 2124059 h 2810796"/>
              <a:gd name="connsiteX6683" fmla="*/ 2309244 w 3531775"/>
              <a:gd name="connsiteY6683" fmla="*/ 2169589 h 2810796"/>
              <a:gd name="connsiteX6684" fmla="*/ 2327342 w 3531775"/>
              <a:gd name="connsiteY6684" fmla="*/ 2184829 h 2810796"/>
              <a:gd name="connsiteX6685" fmla="*/ 2330485 w 3531775"/>
              <a:gd name="connsiteY6685" fmla="*/ 2126631 h 2810796"/>
              <a:gd name="connsiteX6686" fmla="*/ 2330485 w 3531775"/>
              <a:gd name="connsiteY6686" fmla="*/ 2126631 h 2810796"/>
              <a:gd name="connsiteX6687" fmla="*/ 2332961 w 3531775"/>
              <a:gd name="connsiteY6687" fmla="*/ 2124345 h 2810796"/>
              <a:gd name="connsiteX6688" fmla="*/ 2329533 w 3531775"/>
              <a:gd name="connsiteY6688" fmla="*/ 2124059 h 2810796"/>
              <a:gd name="connsiteX6689" fmla="*/ 2389064 w 3531775"/>
              <a:gd name="connsiteY6689" fmla="*/ 2139871 h 2810796"/>
              <a:gd name="connsiteX6690" fmla="*/ 2336295 w 3531775"/>
              <a:gd name="connsiteY6690" fmla="*/ 2144728 h 2810796"/>
              <a:gd name="connsiteX6691" fmla="*/ 2338105 w 3531775"/>
              <a:gd name="connsiteY6691" fmla="*/ 2187876 h 2810796"/>
              <a:gd name="connsiteX6692" fmla="*/ 2391064 w 3531775"/>
              <a:gd name="connsiteY6692" fmla="*/ 2142538 h 2810796"/>
              <a:gd name="connsiteX6693" fmla="*/ 2389064 w 3531775"/>
              <a:gd name="connsiteY6693" fmla="*/ 2139871 h 2810796"/>
              <a:gd name="connsiteX6694" fmla="*/ 2411924 w 3531775"/>
              <a:gd name="connsiteY6694" fmla="*/ 2183590 h 2810796"/>
              <a:gd name="connsiteX6695" fmla="*/ 2359917 w 3531775"/>
              <a:gd name="connsiteY6695" fmla="*/ 2168922 h 2810796"/>
              <a:gd name="connsiteX6696" fmla="*/ 2351059 w 3531775"/>
              <a:gd name="connsiteY6696" fmla="*/ 2181304 h 2810796"/>
              <a:gd name="connsiteX6697" fmla="*/ 2411447 w 3531775"/>
              <a:gd name="connsiteY6697" fmla="*/ 2186924 h 2810796"/>
              <a:gd name="connsiteX6698" fmla="*/ 2411924 w 3531775"/>
              <a:gd name="connsiteY6698" fmla="*/ 2183590 h 2810796"/>
              <a:gd name="connsiteX6699" fmla="*/ 2388778 w 3531775"/>
              <a:gd name="connsiteY6699" fmla="*/ 2217118 h 2810796"/>
              <a:gd name="connsiteX6700" fmla="*/ 2393540 w 3531775"/>
              <a:gd name="connsiteY6700" fmla="*/ 2245217 h 2810796"/>
              <a:gd name="connsiteX6701" fmla="*/ 2377824 w 3531775"/>
              <a:gd name="connsiteY6701" fmla="*/ 2187400 h 2810796"/>
              <a:gd name="connsiteX6702" fmla="*/ 2348201 w 3531775"/>
              <a:gd name="connsiteY6702" fmla="*/ 2192258 h 2810796"/>
              <a:gd name="connsiteX6703" fmla="*/ 2388778 w 3531775"/>
              <a:gd name="connsiteY6703" fmla="*/ 2217118 h 2810796"/>
              <a:gd name="connsiteX6704" fmla="*/ 2352297 w 3531775"/>
              <a:gd name="connsiteY6704" fmla="*/ 2265982 h 2810796"/>
              <a:gd name="connsiteX6705" fmla="*/ 2379443 w 3531775"/>
              <a:gd name="connsiteY6705" fmla="*/ 2241121 h 2810796"/>
              <a:gd name="connsiteX6706" fmla="*/ 2354583 w 3531775"/>
              <a:gd name="connsiteY6706" fmla="*/ 2205212 h 2810796"/>
              <a:gd name="connsiteX6707" fmla="*/ 2348964 w 3531775"/>
              <a:gd name="connsiteY6707" fmla="*/ 2265601 h 2810796"/>
              <a:gd name="connsiteX6708" fmla="*/ 2352297 w 3531775"/>
              <a:gd name="connsiteY6708" fmla="*/ 2265982 h 2810796"/>
              <a:gd name="connsiteX6709" fmla="*/ 2292766 w 3531775"/>
              <a:gd name="connsiteY6709" fmla="*/ 2250170 h 2810796"/>
              <a:gd name="connsiteX6710" fmla="*/ 2347916 w 3531775"/>
              <a:gd name="connsiteY6710" fmla="*/ 2237026 h 2810796"/>
              <a:gd name="connsiteX6711" fmla="*/ 2343725 w 3531775"/>
              <a:gd name="connsiteY6711" fmla="*/ 2202164 h 2810796"/>
              <a:gd name="connsiteX6712" fmla="*/ 2290766 w 3531775"/>
              <a:gd name="connsiteY6712" fmla="*/ 2247503 h 2810796"/>
              <a:gd name="connsiteX6713" fmla="*/ 2292766 w 3531775"/>
              <a:gd name="connsiteY6713" fmla="*/ 2250170 h 2810796"/>
              <a:gd name="connsiteX6714" fmla="*/ 2282860 w 3531775"/>
              <a:gd name="connsiteY6714" fmla="*/ 2230930 h 2810796"/>
              <a:gd name="connsiteX6715" fmla="*/ 2330771 w 3531775"/>
              <a:gd name="connsiteY6715" fmla="*/ 2208736 h 2810796"/>
              <a:gd name="connsiteX6716" fmla="*/ 2270382 w 3531775"/>
              <a:gd name="connsiteY6716" fmla="*/ 2203117 h 2810796"/>
              <a:gd name="connsiteX6717" fmla="*/ 2282860 w 3531775"/>
              <a:gd name="connsiteY6717" fmla="*/ 2230930 h 2810796"/>
              <a:gd name="connsiteX6718" fmla="*/ 2138937 w 3531775"/>
              <a:gd name="connsiteY6718" fmla="*/ 2318179 h 2810796"/>
              <a:gd name="connsiteX6719" fmla="*/ 2136270 w 3531775"/>
              <a:gd name="connsiteY6719" fmla="*/ 2320655 h 2810796"/>
              <a:gd name="connsiteX6720" fmla="*/ 2183324 w 3531775"/>
              <a:gd name="connsiteY6720" fmla="*/ 2343325 h 2810796"/>
              <a:gd name="connsiteX6721" fmla="*/ 2138937 w 3531775"/>
              <a:gd name="connsiteY6721" fmla="*/ 2318179 h 2810796"/>
              <a:gd name="connsiteX6722" fmla="*/ 2230187 w 3531775"/>
              <a:gd name="connsiteY6722" fmla="*/ 2233978 h 2810796"/>
              <a:gd name="connsiteX6723" fmla="*/ 2249999 w 3531775"/>
              <a:gd name="connsiteY6723" fmla="*/ 2299700 h 2810796"/>
              <a:gd name="connsiteX6724" fmla="*/ 2194373 w 3531775"/>
              <a:gd name="connsiteY6724" fmla="*/ 2228929 h 2810796"/>
              <a:gd name="connsiteX6725" fmla="*/ 2230187 w 3531775"/>
              <a:gd name="connsiteY6725" fmla="*/ 2233978 h 2810796"/>
              <a:gd name="connsiteX6726" fmla="*/ 2211994 w 3531775"/>
              <a:gd name="connsiteY6726" fmla="*/ 2306749 h 2810796"/>
              <a:gd name="connsiteX6727" fmla="*/ 2212756 w 3531775"/>
              <a:gd name="connsiteY6727" fmla="*/ 2310273 h 2810796"/>
              <a:gd name="connsiteX6728" fmla="*/ 2169417 w 3531775"/>
              <a:gd name="connsiteY6728" fmla="*/ 2268744 h 2810796"/>
              <a:gd name="connsiteX6729" fmla="*/ 2211994 w 3531775"/>
              <a:gd name="connsiteY6729" fmla="*/ 2306749 h 2810796"/>
              <a:gd name="connsiteX6730" fmla="*/ 2169513 w 3531775"/>
              <a:gd name="connsiteY6730" fmla="*/ 2464387 h 2810796"/>
              <a:gd name="connsiteX6731" fmla="*/ 2170465 w 3531775"/>
              <a:gd name="connsiteY6731" fmla="*/ 2467054 h 2810796"/>
              <a:gd name="connsiteX6732" fmla="*/ 2198278 w 3531775"/>
              <a:gd name="connsiteY6732" fmla="*/ 2449147 h 2810796"/>
              <a:gd name="connsiteX6733" fmla="*/ 2169513 w 3531775"/>
              <a:gd name="connsiteY6733" fmla="*/ 2464387 h 2810796"/>
              <a:gd name="connsiteX6734" fmla="*/ 2145414 w 3531775"/>
              <a:gd name="connsiteY6734" fmla="*/ 2426764 h 2810796"/>
              <a:gd name="connsiteX6735" fmla="*/ 2146462 w 3531775"/>
              <a:gd name="connsiteY6735" fmla="*/ 2430193 h 2810796"/>
              <a:gd name="connsiteX6736" fmla="*/ 2179704 w 3531775"/>
              <a:gd name="connsiteY6736" fmla="*/ 2408571 h 2810796"/>
              <a:gd name="connsiteX6737" fmla="*/ 2145414 w 3531775"/>
              <a:gd name="connsiteY6737" fmla="*/ 2426764 h 2810796"/>
              <a:gd name="connsiteX6738" fmla="*/ 2121602 w 3531775"/>
              <a:gd name="connsiteY6738" fmla="*/ 2381043 h 2810796"/>
              <a:gd name="connsiteX6739" fmla="*/ 2176466 w 3531775"/>
              <a:gd name="connsiteY6739" fmla="*/ 2383330 h 2810796"/>
              <a:gd name="connsiteX6740" fmla="*/ 2117887 w 3531775"/>
              <a:gd name="connsiteY6740" fmla="*/ 2383806 h 2810796"/>
              <a:gd name="connsiteX6741" fmla="*/ 2121602 w 3531775"/>
              <a:gd name="connsiteY6741" fmla="*/ 2381043 h 2810796"/>
              <a:gd name="connsiteX6742" fmla="*/ 1982441 w 3531775"/>
              <a:gd name="connsiteY6742" fmla="*/ 2269506 h 2810796"/>
              <a:gd name="connsiteX6743" fmla="*/ 2086454 w 3531775"/>
              <a:gd name="connsiteY6743" fmla="*/ 2374281 h 2810796"/>
              <a:gd name="connsiteX6744" fmla="*/ 2150463 w 3531775"/>
              <a:gd name="connsiteY6744" fmla="*/ 2255980 h 2810796"/>
              <a:gd name="connsiteX6745" fmla="*/ 2063309 w 3531775"/>
              <a:gd name="connsiteY6745" fmla="*/ 2185305 h 2810796"/>
              <a:gd name="connsiteX6746" fmla="*/ 2042163 w 3531775"/>
              <a:gd name="connsiteY6746" fmla="*/ 2161397 h 2810796"/>
              <a:gd name="connsiteX6747" fmla="*/ 2017398 w 3531775"/>
              <a:gd name="connsiteY6747" fmla="*/ 2105485 h 2810796"/>
              <a:gd name="connsiteX6748" fmla="*/ 2036924 w 3531775"/>
              <a:gd name="connsiteY6748" fmla="*/ 2160064 h 2810796"/>
              <a:gd name="connsiteX6749" fmla="*/ 2079977 w 3531775"/>
              <a:gd name="connsiteY6749" fmla="*/ 2238073 h 2810796"/>
              <a:gd name="connsiteX6750" fmla="*/ 2108076 w 3531775"/>
              <a:gd name="connsiteY6750" fmla="*/ 2283984 h 2810796"/>
              <a:gd name="connsiteX6751" fmla="*/ 2042258 w 3531775"/>
              <a:gd name="connsiteY6751" fmla="*/ 2229310 h 2810796"/>
              <a:gd name="connsiteX6752" fmla="*/ 2060832 w 3531775"/>
              <a:gd name="connsiteY6752" fmla="*/ 2269030 h 2810796"/>
              <a:gd name="connsiteX6753" fmla="*/ 2094551 w 3531775"/>
              <a:gd name="connsiteY6753" fmla="*/ 2313130 h 2810796"/>
              <a:gd name="connsiteX6754" fmla="*/ 2028066 w 3531775"/>
              <a:gd name="connsiteY6754" fmla="*/ 2271506 h 2810796"/>
              <a:gd name="connsiteX6755" fmla="*/ 2083311 w 3531775"/>
              <a:gd name="connsiteY6755" fmla="*/ 2342372 h 2810796"/>
              <a:gd name="connsiteX6756" fmla="*/ 1984537 w 3531775"/>
              <a:gd name="connsiteY6756" fmla="*/ 2275221 h 2810796"/>
              <a:gd name="connsiteX6757" fmla="*/ 1982441 w 3531775"/>
              <a:gd name="connsiteY6757" fmla="*/ 2269506 h 2810796"/>
              <a:gd name="connsiteX6758" fmla="*/ 2358965 w 3531775"/>
              <a:gd name="connsiteY6758" fmla="*/ 2700702 h 2810796"/>
              <a:gd name="connsiteX6759" fmla="*/ 2398684 w 3531775"/>
              <a:gd name="connsiteY6759" fmla="*/ 2688606 h 2810796"/>
              <a:gd name="connsiteX6760" fmla="*/ 2375824 w 3531775"/>
              <a:gd name="connsiteY6760" fmla="*/ 2681748 h 2810796"/>
              <a:gd name="connsiteX6761" fmla="*/ 2373824 w 3531775"/>
              <a:gd name="connsiteY6761" fmla="*/ 2689749 h 2810796"/>
              <a:gd name="connsiteX6762" fmla="*/ 2358965 w 3531775"/>
              <a:gd name="connsiteY6762" fmla="*/ 2700702 h 2810796"/>
              <a:gd name="connsiteX6763" fmla="*/ 2275430 w 3531775"/>
              <a:gd name="connsiteY6763" fmla="*/ 2716705 h 2810796"/>
              <a:gd name="connsiteX6764" fmla="*/ 2321817 w 3531775"/>
              <a:gd name="connsiteY6764" fmla="*/ 2716609 h 2810796"/>
              <a:gd name="connsiteX6765" fmla="*/ 2295052 w 3531775"/>
              <a:gd name="connsiteY6765" fmla="*/ 2705084 h 2810796"/>
              <a:gd name="connsiteX6766" fmla="*/ 2275430 w 3531775"/>
              <a:gd name="connsiteY6766" fmla="*/ 2716705 h 2810796"/>
              <a:gd name="connsiteX6767" fmla="*/ 2476599 w 3531775"/>
              <a:gd name="connsiteY6767" fmla="*/ 2617454 h 2810796"/>
              <a:gd name="connsiteX6768" fmla="*/ 2519175 w 3531775"/>
              <a:gd name="connsiteY6768" fmla="*/ 2593927 h 2810796"/>
              <a:gd name="connsiteX6769" fmla="*/ 2490600 w 3531775"/>
              <a:gd name="connsiteY6769" fmla="*/ 2594403 h 2810796"/>
              <a:gd name="connsiteX6770" fmla="*/ 2476599 w 3531775"/>
              <a:gd name="connsiteY6770" fmla="*/ 2617454 h 2810796"/>
              <a:gd name="connsiteX6771" fmla="*/ 2378110 w 3531775"/>
              <a:gd name="connsiteY6771" fmla="*/ 2400284 h 2810796"/>
              <a:gd name="connsiteX6772" fmla="*/ 2409543 w 3531775"/>
              <a:gd name="connsiteY6772" fmla="*/ 2389807 h 2810796"/>
              <a:gd name="connsiteX6773" fmla="*/ 2374967 w 3531775"/>
              <a:gd name="connsiteY6773" fmla="*/ 2387425 h 2810796"/>
              <a:gd name="connsiteX6774" fmla="*/ 2378110 w 3531775"/>
              <a:gd name="connsiteY6774" fmla="*/ 2400284 h 2810796"/>
              <a:gd name="connsiteX6775" fmla="*/ 2474884 w 3531775"/>
              <a:gd name="connsiteY6775" fmla="*/ 2432860 h 2810796"/>
              <a:gd name="connsiteX6776" fmla="*/ 2469645 w 3531775"/>
              <a:gd name="connsiteY6776" fmla="*/ 2454005 h 2810796"/>
              <a:gd name="connsiteX6777" fmla="*/ 2503650 w 3531775"/>
              <a:gd name="connsiteY6777" fmla="*/ 2466102 h 2810796"/>
              <a:gd name="connsiteX6778" fmla="*/ 2482123 w 3531775"/>
              <a:gd name="connsiteY6778" fmla="*/ 2438384 h 2810796"/>
              <a:gd name="connsiteX6779" fmla="*/ 2474884 w 3531775"/>
              <a:gd name="connsiteY6779" fmla="*/ 2432860 h 2810796"/>
              <a:gd name="connsiteX6780" fmla="*/ 3513395 w 3531775"/>
              <a:gd name="connsiteY6780" fmla="*/ 1325769 h 2810796"/>
              <a:gd name="connsiteX6781" fmla="*/ 3519586 w 3531775"/>
              <a:gd name="connsiteY6781" fmla="*/ 1347009 h 2810796"/>
              <a:gd name="connsiteX6782" fmla="*/ 3531207 w 3531775"/>
              <a:gd name="connsiteY6782" fmla="*/ 1315005 h 2810796"/>
              <a:gd name="connsiteX6783" fmla="*/ 3513395 w 3531775"/>
              <a:gd name="connsiteY6783" fmla="*/ 1325769 h 2810796"/>
              <a:gd name="connsiteX6784" fmla="*/ 3487582 w 3531775"/>
              <a:gd name="connsiteY6784" fmla="*/ 1409017 h 2810796"/>
              <a:gd name="connsiteX6785" fmla="*/ 3512347 w 3531775"/>
              <a:gd name="connsiteY6785" fmla="*/ 1379490 h 2810796"/>
              <a:gd name="connsiteX6786" fmla="*/ 3488725 w 3531775"/>
              <a:gd name="connsiteY6786" fmla="*/ 1390062 h 2810796"/>
              <a:gd name="connsiteX6787" fmla="*/ 3487582 w 3531775"/>
              <a:gd name="connsiteY6787" fmla="*/ 1409017 h 2810796"/>
              <a:gd name="connsiteX6788" fmla="*/ 3515776 w 3531775"/>
              <a:gd name="connsiteY6788" fmla="*/ 1226137 h 2810796"/>
              <a:gd name="connsiteX6789" fmla="*/ 3519681 w 3531775"/>
              <a:gd name="connsiteY6789" fmla="*/ 1186037 h 2810796"/>
              <a:gd name="connsiteX6790" fmla="*/ 3504822 w 3531775"/>
              <a:gd name="connsiteY6790" fmla="*/ 1204516 h 2810796"/>
              <a:gd name="connsiteX6791" fmla="*/ 3515776 w 3531775"/>
              <a:gd name="connsiteY6791" fmla="*/ 1226137 h 2810796"/>
              <a:gd name="connsiteX6792" fmla="*/ 3297368 w 3531775"/>
              <a:gd name="connsiteY6792" fmla="*/ 1142508 h 2810796"/>
              <a:gd name="connsiteX6793" fmla="*/ 3276984 w 3531775"/>
              <a:gd name="connsiteY6793" fmla="*/ 1163177 h 2810796"/>
              <a:gd name="connsiteX6794" fmla="*/ 3288986 w 3531775"/>
              <a:gd name="connsiteY6794" fmla="*/ 1168320 h 2810796"/>
              <a:gd name="connsiteX6795" fmla="*/ 3287938 w 3531775"/>
              <a:gd name="connsiteY6795" fmla="*/ 1163939 h 2810796"/>
              <a:gd name="connsiteX6796" fmla="*/ 3297368 w 3531775"/>
              <a:gd name="connsiteY6796" fmla="*/ 1142508 h 2810796"/>
              <a:gd name="connsiteX6797" fmla="*/ 3408906 w 3531775"/>
              <a:gd name="connsiteY6797" fmla="*/ 1124982 h 2810796"/>
              <a:gd name="connsiteX6798" fmla="*/ 3366900 w 3531775"/>
              <a:gd name="connsiteY6798" fmla="*/ 1124887 h 2810796"/>
              <a:gd name="connsiteX6799" fmla="*/ 3380997 w 3531775"/>
              <a:gd name="connsiteY6799" fmla="*/ 1139936 h 2810796"/>
              <a:gd name="connsiteX6800" fmla="*/ 3408906 w 3531775"/>
              <a:gd name="connsiteY6800" fmla="*/ 1124982 h 2810796"/>
              <a:gd name="connsiteX6801" fmla="*/ 3477390 w 3531775"/>
              <a:gd name="connsiteY6801" fmla="*/ 1411113 h 2810796"/>
              <a:gd name="connsiteX6802" fmla="*/ 3477771 w 3531775"/>
              <a:gd name="connsiteY6802" fmla="*/ 1387300 h 2810796"/>
              <a:gd name="connsiteX6803" fmla="*/ 3414906 w 3531775"/>
              <a:gd name="connsiteY6803" fmla="*/ 1372917 h 2810796"/>
              <a:gd name="connsiteX6804" fmla="*/ 3402048 w 3531775"/>
              <a:gd name="connsiteY6804" fmla="*/ 1320720 h 2810796"/>
              <a:gd name="connsiteX6805" fmla="*/ 3408620 w 3531775"/>
              <a:gd name="connsiteY6805" fmla="*/ 1323292 h 2810796"/>
              <a:gd name="connsiteX6806" fmla="*/ 3445386 w 3531775"/>
              <a:gd name="connsiteY6806" fmla="*/ 1310529 h 2810796"/>
              <a:gd name="connsiteX6807" fmla="*/ 3506918 w 3531775"/>
              <a:gd name="connsiteY6807" fmla="*/ 1306242 h 2810796"/>
              <a:gd name="connsiteX6808" fmla="*/ 3517586 w 3531775"/>
              <a:gd name="connsiteY6808" fmla="*/ 1321006 h 2810796"/>
              <a:gd name="connsiteX6809" fmla="*/ 3491868 w 3531775"/>
              <a:gd name="connsiteY6809" fmla="*/ 1264333 h 2810796"/>
              <a:gd name="connsiteX6810" fmla="*/ 3396809 w 3531775"/>
              <a:gd name="connsiteY6810" fmla="*/ 1299004 h 2810796"/>
              <a:gd name="connsiteX6811" fmla="*/ 3395380 w 3531775"/>
              <a:gd name="connsiteY6811" fmla="*/ 1296146 h 2810796"/>
              <a:gd name="connsiteX6812" fmla="*/ 3402333 w 3531775"/>
              <a:gd name="connsiteY6812" fmla="*/ 1288716 h 2810796"/>
              <a:gd name="connsiteX6813" fmla="*/ 3447482 w 3531775"/>
              <a:gd name="connsiteY6813" fmla="*/ 1241663 h 2810796"/>
              <a:gd name="connsiteX6814" fmla="*/ 3468246 w 3531775"/>
              <a:gd name="connsiteY6814" fmla="*/ 1181846 h 2810796"/>
              <a:gd name="connsiteX6815" fmla="*/ 3507584 w 3531775"/>
              <a:gd name="connsiteY6815" fmla="*/ 1191847 h 2810796"/>
              <a:gd name="connsiteX6816" fmla="*/ 3501965 w 3531775"/>
              <a:gd name="connsiteY6816" fmla="*/ 1153176 h 2810796"/>
              <a:gd name="connsiteX6817" fmla="*/ 3459483 w 3531775"/>
              <a:gd name="connsiteY6817" fmla="*/ 1159177 h 2810796"/>
              <a:gd name="connsiteX6818" fmla="*/ 3431384 w 3531775"/>
              <a:gd name="connsiteY6818" fmla="*/ 1210612 h 2810796"/>
              <a:gd name="connsiteX6819" fmla="*/ 3377092 w 3531775"/>
              <a:gd name="connsiteY6819" fmla="*/ 1272905 h 2810796"/>
              <a:gd name="connsiteX6820" fmla="*/ 3368901 w 3531775"/>
              <a:gd name="connsiteY6820" fmla="*/ 1258903 h 2810796"/>
              <a:gd name="connsiteX6821" fmla="*/ 3372425 w 3531775"/>
              <a:gd name="connsiteY6821" fmla="*/ 1188323 h 2810796"/>
              <a:gd name="connsiteX6822" fmla="*/ 3375854 w 3531775"/>
              <a:gd name="connsiteY6822" fmla="*/ 1154128 h 2810796"/>
              <a:gd name="connsiteX6823" fmla="*/ 3358423 w 3531775"/>
              <a:gd name="connsiteY6823" fmla="*/ 1126601 h 2810796"/>
              <a:gd name="connsiteX6824" fmla="*/ 3358423 w 3531775"/>
              <a:gd name="connsiteY6824" fmla="*/ 1126601 h 2810796"/>
              <a:gd name="connsiteX6825" fmla="*/ 3349374 w 3531775"/>
              <a:gd name="connsiteY6825" fmla="*/ 1157557 h 2810796"/>
              <a:gd name="connsiteX6826" fmla="*/ 3341564 w 3531775"/>
              <a:gd name="connsiteY6826" fmla="*/ 1265190 h 2810796"/>
              <a:gd name="connsiteX6827" fmla="*/ 3336420 w 3531775"/>
              <a:gd name="connsiteY6827" fmla="*/ 1255188 h 2810796"/>
              <a:gd name="connsiteX6828" fmla="*/ 3302416 w 3531775"/>
              <a:gd name="connsiteY6828" fmla="*/ 1205754 h 2810796"/>
              <a:gd name="connsiteX6829" fmla="*/ 3280413 w 3531775"/>
              <a:gd name="connsiteY6829" fmla="*/ 1167844 h 2810796"/>
              <a:gd name="connsiteX6830" fmla="*/ 3269936 w 3531775"/>
              <a:gd name="connsiteY6830" fmla="*/ 1186608 h 2810796"/>
              <a:gd name="connsiteX6831" fmla="*/ 3321180 w 3531775"/>
              <a:gd name="connsiteY6831" fmla="*/ 1247854 h 2810796"/>
              <a:gd name="connsiteX6832" fmla="*/ 3210404 w 3531775"/>
              <a:gd name="connsiteY6832" fmla="*/ 1310053 h 2810796"/>
              <a:gd name="connsiteX6833" fmla="*/ 3210404 w 3531775"/>
              <a:gd name="connsiteY6833" fmla="*/ 1310243 h 2810796"/>
              <a:gd name="connsiteX6834" fmla="*/ 3042860 w 3531775"/>
              <a:gd name="connsiteY6834" fmla="*/ 1311195 h 2810796"/>
              <a:gd name="connsiteX6835" fmla="*/ 3184211 w 3531775"/>
              <a:gd name="connsiteY6835" fmla="*/ 1379680 h 2810796"/>
              <a:gd name="connsiteX6836" fmla="*/ 3444815 w 3531775"/>
              <a:gd name="connsiteY6836" fmla="*/ 1414637 h 2810796"/>
              <a:gd name="connsiteX6837" fmla="*/ 3477390 w 3531775"/>
              <a:gd name="connsiteY6837" fmla="*/ 1411113 h 2810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</a:cxnLst>
            <a:rect l="l" t="t" r="r" b="b"/>
            <a:pathLst>
              <a:path w="3531775" h="2810796">
                <a:moveTo>
                  <a:pt x="2194754" y="386127"/>
                </a:moveTo>
                <a:cubicBezTo>
                  <a:pt x="2196468" y="387461"/>
                  <a:pt x="2198088" y="388794"/>
                  <a:pt x="2199897" y="390128"/>
                </a:cubicBezTo>
                <a:cubicBezTo>
                  <a:pt x="2198088" y="388794"/>
                  <a:pt x="2196373" y="387461"/>
                  <a:pt x="2194754" y="386127"/>
                </a:cubicBezTo>
                <a:close/>
                <a:moveTo>
                  <a:pt x="2339915" y="310308"/>
                </a:moveTo>
                <a:cubicBezTo>
                  <a:pt x="2337724" y="271161"/>
                  <a:pt x="2322293" y="321453"/>
                  <a:pt x="2278002" y="330120"/>
                </a:cubicBezTo>
                <a:cubicBezTo>
                  <a:pt x="2199993" y="355647"/>
                  <a:pt x="2115506" y="254778"/>
                  <a:pt x="2193230" y="200771"/>
                </a:cubicBezTo>
                <a:cubicBezTo>
                  <a:pt x="2207231" y="191151"/>
                  <a:pt x="2249332" y="185055"/>
                  <a:pt x="2245522" y="209915"/>
                </a:cubicBezTo>
                <a:cubicBezTo>
                  <a:pt x="2239235" y="223440"/>
                  <a:pt x="2233521" y="214963"/>
                  <a:pt x="2229615" y="219059"/>
                </a:cubicBezTo>
                <a:cubicBezTo>
                  <a:pt x="2214280" y="245538"/>
                  <a:pt x="2293718" y="258207"/>
                  <a:pt x="2299338" y="226107"/>
                </a:cubicBezTo>
                <a:cubicBezTo>
                  <a:pt x="2302386" y="176577"/>
                  <a:pt x="2237616" y="140478"/>
                  <a:pt x="2193039" y="155051"/>
                </a:cubicBezTo>
                <a:cubicBezTo>
                  <a:pt x="2110362" y="182102"/>
                  <a:pt x="2105790" y="295164"/>
                  <a:pt x="2163797" y="356314"/>
                </a:cubicBezTo>
                <a:cubicBezTo>
                  <a:pt x="2163607" y="356124"/>
                  <a:pt x="2163417" y="355933"/>
                  <a:pt x="2163321" y="355743"/>
                </a:cubicBezTo>
                <a:cubicBezTo>
                  <a:pt x="2180752" y="376317"/>
                  <a:pt x="2200659" y="392223"/>
                  <a:pt x="2223996" y="406606"/>
                </a:cubicBezTo>
                <a:cubicBezTo>
                  <a:pt x="2255142" y="334597"/>
                  <a:pt x="2334485" y="365363"/>
                  <a:pt x="2339915" y="310308"/>
                </a:cubicBezTo>
                <a:close/>
                <a:moveTo>
                  <a:pt x="2228948" y="1073356"/>
                </a:moveTo>
                <a:cubicBezTo>
                  <a:pt x="2229901" y="1014968"/>
                  <a:pt x="2290766" y="969819"/>
                  <a:pt x="2346106" y="994870"/>
                </a:cubicBezTo>
                <a:cubicBezTo>
                  <a:pt x="2370204" y="1005538"/>
                  <a:pt x="2387921" y="1029255"/>
                  <a:pt x="2414876" y="1033732"/>
                </a:cubicBezTo>
                <a:cubicBezTo>
                  <a:pt x="2469550" y="1040495"/>
                  <a:pt x="2518127" y="1002776"/>
                  <a:pt x="2551275" y="961152"/>
                </a:cubicBezTo>
                <a:cubicBezTo>
                  <a:pt x="2544702" y="960866"/>
                  <a:pt x="2540797" y="960104"/>
                  <a:pt x="2540797" y="960104"/>
                </a:cubicBezTo>
                <a:cubicBezTo>
                  <a:pt x="2520223" y="987441"/>
                  <a:pt x="2432593" y="1032875"/>
                  <a:pt x="2403065" y="1003157"/>
                </a:cubicBezTo>
                <a:cubicBezTo>
                  <a:pt x="2377729" y="978487"/>
                  <a:pt x="2351059" y="965057"/>
                  <a:pt x="2317055" y="968200"/>
                </a:cubicBezTo>
                <a:cubicBezTo>
                  <a:pt x="2182943" y="981345"/>
                  <a:pt x="2219995" y="1112694"/>
                  <a:pt x="2219995" y="1112694"/>
                </a:cubicBezTo>
                <a:cubicBezTo>
                  <a:pt x="2276955" y="980202"/>
                  <a:pt x="2429831" y="1190037"/>
                  <a:pt x="2596233" y="955818"/>
                </a:cubicBezTo>
                <a:cubicBezTo>
                  <a:pt x="2590041" y="957532"/>
                  <a:pt x="2584231" y="958675"/>
                  <a:pt x="2578802" y="959532"/>
                </a:cubicBezTo>
                <a:cubicBezTo>
                  <a:pt x="2529843" y="1026493"/>
                  <a:pt x="2427830" y="1087644"/>
                  <a:pt x="2358774" y="1012682"/>
                </a:cubicBezTo>
                <a:cubicBezTo>
                  <a:pt x="2307911" y="968676"/>
                  <a:pt x="2233139" y="1009158"/>
                  <a:pt x="2228948" y="1073356"/>
                </a:cubicBezTo>
                <a:close/>
                <a:moveTo>
                  <a:pt x="2327532" y="652542"/>
                </a:moveTo>
                <a:cubicBezTo>
                  <a:pt x="2327532" y="652542"/>
                  <a:pt x="2327627" y="652446"/>
                  <a:pt x="2327627" y="652446"/>
                </a:cubicBezTo>
                <a:cubicBezTo>
                  <a:pt x="2327627" y="652446"/>
                  <a:pt x="2327627" y="652446"/>
                  <a:pt x="2327532" y="652542"/>
                </a:cubicBezTo>
                <a:close/>
                <a:moveTo>
                  <a:pt x="3072673" y="437753"/>
                </a:moveTo>
                <a:cubicBezTo>
                  <a:pt x="3072578" y="437753"/>
                  <a:pt x="3072578" y="437848"/>
                  <a:pt x="3072483" y="437848"/>
                </a:cubicBezTo>
                <a:cubicBezTo>
                  <a:pt x="3072578" y="437848"/>
                  <a:pt x="3072578" y="437753"/>
                  <a:pt x="3072673" y="437753"/>
                </a:cubicBezTo>
                <a:close/>
                <a:moveTo>
                  <a:pt x="3124394" y="615489"/>
                </a:moveTo>
                <a:cubicBezTo>
                  <a:pt x="3124489" y="615394"/>
                  <a:pt x="3124584" y="615299"/>
                  <a:pt x="3124775" y="615108"/>
                </a:cubicBezTo>
                <a:cubicBezTo>
                  <a:pt x="3124584" y="615299"/>
                  <a:pt x="3124489" y="615394"/>
                  <a:pt x="3124394" y="615489"/>
                </a:cubicBezTo>
                <a:close/>
                <a:moveTo>
                  <a:pt x="2689482" y="960961"/>
                </a:moveTo>
                <a:cubicBezTo>
                  <a:pt x="2689387" y="961056"/>
                  <a:pt x="2689292" y="961152"/>
                  <a:pt x="2689196" y="961152"/>
                </a:cubicBezTo>
                <a:cubicBezTo>
                  <a:pt x="2689292" y="961056"/>
                  <a:pt x="2689387" y="960961"/>
                  <a:pt x="2689482" y="960961"/>
                </a:cubicBezTo>
                <a:close/>
                <a:moveTo>
                  <a:pt x="1892144" y="189436"/>
                </a:moveTo>
                <a:cubicBezTo>
                  <a:pt x="1892335" y="189341"/>
                  <a:pt x="1892430" y="189150"/>
                  <a:pt x="1892621" y="189055"/>
                </a:cubicBezTo>
                <a:cubicBezTo>
                  <a:pt x="1892430" y="189150"/>
                  <a:pt x="1892335" y="189341"/>
                  <a:pt x="1892144" y="189436"/>
                </a:cubicBezTo>
                <a:close/>
                <a:moveTo>
                  <a:pt x="2609091" y="1601137"/>
                </a:moveTo>
                <a:cubicBezTo>
                  <a:pt x="2637857" y="1596755"/>
                  <a:pt x="2661669" y="1571609"/>
                  <a:pt x="2669480" y="1548082"/>
                </a:cubicBezTo>
                <a:cubicBezTo>
                  <a:pt x="2642810" y="1550559"/>
                  <a:pt x="2612139" y="1557893"/>
                  <a:pt x="2595661" y="1567132"/>
                </a:cubicBezTo>
                <a:cubicBezTo>
                  <a:pt x="2603662" y="1575895"/>
                  <a:pt x="2607662" y="1588945"/>
                  <a:pt x="2608996" y="1599517"/>
                </a:cubicBezTo>
                <a:cubicBezTo>
                  <a:pt x="2609091" y="1600184"/>
                  <a:pt x="2609186" y="1600755"/>
                  <a:pt x="2609091" y="1601137"/>
                </a:cubicBezTo>
                <a:close/>
                <a:moveTo>
                  <a:pt x="2370680" y="2091960"/>
                </a:moveTo>
                <a:cubicBezTo>
                  <a:pt x="2373252" y="2092531"/>
                  <a:pt x="2375729" y="2093198"/>
                  <a:pt x="2378301" y="2093960"/>
                </a:cubicBezTo>
                <a:cubicBezTo>
                  <a:pt x="2376014" y="2092245"/>
                  <a:pt x="2373252" y="2089293"/>
                  <a:pt x="2371252" y="2091293"/>
                </a:cubicBezTo>
                <a:cubicBezTo>
                  <a:pt x="2370966" y="2091483"/>
                  <a:pt x="2370871" y="2091769"/>
                  <a:pt x="2370680" y="2091960"/>
                </a:cubicBezTo>
                <a:close/>
                <a:moveTo>
                  <a:pt x="618080" y="1733058"/>
                </a:moveTo>
                <a:lnTo>
                  <a:pt x="618747" y="1732677"/>
                </a:lnTo>
                <a:cubicBezTo>
                  <a:pt x="618461" y="1732867"/>
                  <a:pt x="618271" y="1732962"/>
                  <a:pt x="618080" y="1733058"/>
                </a:cubicBezTo>
                <a:close/>
                <a:moveTo>
                  <a:pt x="8480" y="1494361"/>
                </a:moveTo>
                <a:cubicBezTo>
                  <a:pt x="23149" y="1435687"/>
                  <a:pt x="56772" y="1380061"/>
                  <a:pt x="101635" y="1341009"/>
                </a:cubicBezTo>
                <a:cubicBezTo>
                  <a:pt x="97825" y="1326150"/>
                  <a:pt x="99825" y="1314529"/>
                  <a:pt x="106493" y="1301480"/>
                </a:cubicBezTo>
                <a:cubicBezTo>
                  <a:pt x="78108" y="1045257"/>
                  <a:pt x="250511" y="1117647"/>
                  <a:pt x="264608" y="992775"/>
                </a:cubicBezTo>
                <a:cubicBezTo>
                  <a:pt x="264608" y="992775"/>
                  <a:pt x="280895" y="1047924"/>
                  <a:pt x="228317" y="1100883"/>
                </a:cubicBezTo>
                <a:cubicBezTo>
                  <a:pt x="175644" y="1153938"/>
                  <a:pt x="198123" y="1207373"/>
                  <a:pt x="222221" y="1182894"/>
                </a:cubicBezTo>
                <a:cubicBezTo>
                  <a:pt x="365192" y="896191"/>
                  <a:pt x="407864" y="1149270"/>
                  <a:pt x="497303" y="1060021"/>
                </a:cubicBezTo>
                <a:cubicBezTo>
                  <a:pt x="497303" y="1060021"/>
                  <a:pt x="511115" y="1108313"/>
                  <a:pt x="442344" y="1104408"/>
                </a:cubicBezTo>
                <a:cubicBezTo>
                  <a:pt x="373574" y="1100502"/>
                  <a:pt x="324901" y="1057926"/>
                  <a:pt x="290230" y="1158700"/>
                </a:cubicBezTo>
                <a:cubicBezTo>
                  <a:pt x="284229" y="1175750"/>
                  <a:pt x="313566" y="1167939"/>
                  <a:pt x="324520" y="1160319"/>
                </a:cubicBezTo>
                <a:cubicBezTo>
                  <a:pt x="360715" y="1138221"/>
                  <a:pt x="410054" y="1119171"/>
                  <a:pt x="456727" y="1137936"/>
                </a:cubicBezTo>
                <a:cubicBezTo>
                  <a:pt x="545024" y="1173464"/>
                  <a:pt x="586648" y="1141841"/>
                  <a:pt x="589029" y="1121362"/>
                </a:cubicBezTo>
                <a:cubicBezTo>
                  <a:pt x="589029" y="1121362"/>
                  <a:pt x="606174" y="1234519"/>
                  <a:pt x="493208" y="1231471"/>
                </a:cubicBezTo>
                <a:cubicBezTo>
                  <a:pt x="464537" y="1230519"/>
                  <a:pt x="443773" y="1216612"/>
                  <a:pt x="425294" y="1193466"/>
                </a:cubicBezTo>
                <a:cubicBezTo>
                  <a:pt x="409292" y="1172131"/>
                  <a:pt x="346427" y="1183179"/>
                  <a:pt x="321662" y="1206325"/>
                </a:cubicBezTo>
                <a:cubicBezTo>
                  <a:pt x="319662" y="1224708"/>
                  <a:pt x="381479" y="1223470"/>
                  <a:pt x="430438" y="1255188"/>
                </a:cubicBezTo>
                <a:cubicBezTo>
                  <a:pt x="482159" y="1288716"/>
                  <a:pt x="533403" y="1269381"/>
                  <a:pt x="533403" y="1269381"/>
                </a:cubicBezTo>
                <a:cubicBezTo>
                  <a:pt x="504542" y="1297861"/>
                  <a:pt x="487016" y="1316911"/>
                  <a:pt x="395005" y="1287574"/>
                </a:cubicBezTo>
                <a:cubicBezTo>
                  <a:pt x="303089" y="1258237"/>
                  <a:pt x="251273" y="1313958"/>
                  <a:pt x="318519" y="1319482"/>
                </a:cubicBezTo>
                <a:cubicBezTo>
                  <a:pt x="385670" y="1324912"/>
                  <a:pt x="390338" y="1373584"/>
                  <a:pt x="390338" y="1373584"/>
                </a:cubicBezTo>
                <a:cubicBezTo>
                  <a:pt x="350714" y="1331770"/>
                  <a:pt x="325949" y="1380252"/>
                  <a:pt x="250130" y="1335961"/>
                </a:cubicBezTo>
                <a:cubicBezTo>
                  <a:pt x="180121" y="1310243"/>
                  <a:pt x="170977" y="1351200"/>
                  <a:pt x="129067" y="1357868"/>
                </a:cubicBezTo>
                <a:cubicBezTo>
                  <a:pt x="128781" y="1370917"/>
                  <a:pt x="96587" y="1472740"/>
                  <a:pt x="111731" y="1410255"/>
                </a:cubicBezTo>
                <a:cubicBezTo>
                  <a:pt x="114208" y="1401969"/>
                  <a:pt x="108588" y="1404255"/>
                  <a:pt x="103635" y="1423686"/>
                </a:cubicBezTo>
                <a:cubicBezTo>
                  <a:pt x="101921" y="1436068"/>
                  <a:pt x="97253" y="1444355"/>
                  <a:pt x="102873" y="1450165"/>
                </a:cubicBezTo>
                <a:cubicBezTo>
                  <a:pt x="110588" y="1462643"/>
                  <a:pt x="110112" y="1489789"/>
                  <a:pt x="111446" y="1511697"/>
                </a:cubicBezTo>
                <a:cubicBezTo>
                  <a:pt x="95825" y="1515221"/>
                  <a:pt x="94301" y="1546654"/>
                  <a:pt x="102111" y="1560846"/>
                </a:cubicBezTo>
                <a:cubicBezTo>
                  <a:pt x="109445" y="1575895"/>
                  <a:pt x="122114" y="1582467"/>
                  <a:pt x="130781" y="1596755"/>
                </a:cubicBezTo>
                <a:cubicBezTo>
                  <a:pt x="137544" y="1606090"/>
                  <a:pt x="144212" y="1616091"/>
                  <a:pt x="151832" y="1625235"/>
                </a:cubicBezTo>
                <a:cubicBezTo>
                  <a:pt x="151927" y="1625425"/>
                  <a:pt x="149546" y="1624473"/>
                  <a:pt x="146402" y="1622854"/>
                </a:cubicBezTo>
                <a:cubicBezTo>
                  <a:pt x="128876" y="1613424"/>
                  <a:pt x="113922" y="1611424"/>
                  <a:pt x="125828" y="1638379"/>
                </a:cubicBezTo>
                <a:cubicBezTo>
                  <a:pt x="139354" y="1658191"/>
                  <a:pt x="169834" y="1666097"/>
                  <a:pt x="189551" y="1679622"/>
                </a:cubicBezTo>
                <a:cubicBezTo>
                  <a:pt x="183550" y="1679146"/>
                  <a:pt x="171739" y="1678479"/>
                  <a:pt x="180026" y="1689909"/>
                </a:cubicBezTo>
                <a:cubicBezTo>
                  <a:pt x="194408" y="1690862"/>
                  <a:pt x="209267" y="1694767"/>
                  <a:pt x="223174" y="1699434"/>
                </a:cubicBezTo>
                <a:cubicBezTo>
                  <a:pt x="219745" y="1719913"/>
                  <a:pt x="247272" y="1730962"/>
                  <a:pt x="264322" y="1727247"/>
                </a:cubicBezTo>
                <a:cubicBezTo>
                  <a:pt x="282134" y="1724200"/>
                  <a:pt x="292802" y="1712388"/>
                  <a:pt x="310899" y="1709626"/>
                </a:cubicBezTo>
                <a:cubicBezTo>
                  <a:pt x="320234" y="1707340"/>
                  <a:pt x="332902" y="1705245"/>
                  <a:pt x="350523" y="1702292"/>
                </a:cubicBezTo>
                <a:cubicBezTo>
                  <a:pt x="347475" y="1704959"/>
                  <a:pt x="338045" y="1711626"/>
                  <a:pt x="333950" y="1716103"/>
                </a:cubicBezTo>
                <a:cubicBezTo>
                  <a:pt x="319662" y="1728676"/>
                  <a:pt x="334331" y="1736772"/>
                  <a:pt x="349571" y="1736963"/>
                </a:cubicBezTo>
                <a:cubicBezTo>
                  <a:pt x="360429" y="1738582"/>
                  <a:pt x="375764" y="1727343"/>
                  <a:pt x="386623" y="1721342"/>
                </a:cubicBezTo>
                <a:cubicBezTo>
                  <a:pt x="399196" y="1715055"/>
                  <a:pt x="414436" y="1708102"/>
                  <a:pt x="426818" y="1703530"/>
                </a:cubicBezTo>
                <a:cubicBezTo>
                  <a:pt x="421294" y="1709245"/>
                  <a:pt x="413960" y="1718961"/>
                  <a:pt x="430438" y="1719818"/>
                </a:cubicBezTo>
                <a:cubicBezTo>
                  <a:pt x="454727" y="1695434"/>
                  <a:pt x="486921" y="1676098"/>
                  <a:pt x="522449" y="1661525"/>
                </a:cubicBezTo>
                <a:cubicBezTo>
                  <a:pt x="507876" y="1671526"/>
                  <a:pt x="489588" y="1684385"/>
                  <a:pt x="479015" y="1698768"/>
                </a:cubicBezTo>
                <a:cubicBezTo>
                  <a:pt x="468728" y="1716294"/>
                  <a:pt x="475491" y="1727152"/>
                  <a:pt x="502733" y="1718104"/>
                </a:cubicBezTo>
                <a:cubicBezTo>
                  <a:pt x="521402" y="1712770"/>
                  <a:pt x="520163" y="1700863"/>
                  <a:pt x="512829" y="1704483"/>
                </a:cubicBezTo>
                <a:cubicBezTo>
                  <a:pt x="452631" y="1728105"/>
                  <a:pt x="553215" y="1664192"/>
                  <a:pt x="564931" y="1685242"/>
                </a:cubicBezTo>
                <a:lnTo>
                  <a:pt x="564931" y="1685242"/>
                </a:lnTo>
                <a:lnTo>
                  <a:pt x="564931" y="1685242"/>
                </a:lnTo>
                <a:lnTo>
                  <a:pt x="564931" y="1685242"/>
                </a:lnTo>
                <a:lnTo>
                  <a:pt x="564931" y="1685242"/>
                </a:lnTo>
                <a:cubicBezTo>
                  <a:pt x="550548" y="1666287"/>
                  <a:pt x="639512" y="1612852"/>
                  <a:pt x="621033" y="1634474"/>
                </a:cubicBezTo>
                <a:cubicBezTo>
                  <a:pt x="618557" y="1639332"/>
                  <a:pt x="600269" y="1647237"/>
                  <a:pt x="609794" y="1651047"/>
                </a:cubicBezTo>
                <a:cubicBezTo>
                  <a:pt x="620557" y="1654476"/>
                  <a:pt x="648560" y="1621806"/>
                  <a:pt x="639321" y="1618186"/>
                </a:cubicBezTo>
                <a:cubicBezTo>
                  <a:pt x="633225" y="1601137"/>
                  <a:pt x="655228" y="1569609"/>
                  <a:pt x="669515" y="1556179"/>
                </a:cubicBezTo>
                <a:cubicBezTo>
                  <a:pt x="680279" y="1563799"/>
                  <a:pt x="690185" y="1563513"/>
                  <a:pt x="706187" y="1554178"/>
                </a:cubicBezTo>
                <a:cubicBezTo>
                  <a:pt x="741810" y="1525222"/>
                  <a:pt x="724379" y="1502172"/>
                  <a:pt x="746668" y="1474930"/>
                </a:cubicBezTo>
                <a:cubicBezTo>
                  <a:pt x="757336" y="1459786"/>
                  <a:pt x="767623" y="1449213"/>
                  <a:pt x="782863" y="1435116"/>
                </a:cubicBezTo>
                <a:cubicBezTo>
                  <a:pt x="776005" y="1451308"/>
                  <a:pt x="760574" y="1497504"/>
                  <a:pt x="806009" y="1470549"/>
                </a:cubicBezTo>
                <a:cubicBezTo>
                  <a:pt x="820391" y="1462071"/>
                  <a:pt x="825440" y="1444545"/>
                  <a:pt x="836489" y="1431306"/>
                </a:cubicBezTo>
                <a:cubicBezTo>
                  <a:pt x="848204" y="1416828"/>
                  <a:pt x="864968" y="1401969"/>
                  <a:pt x="880018" y="1392253"/>
                </a:cubicBezTo>
                <a:cubicBezTo>
                  <a:pt x="875160" y="1399492"/>
                  <a:pt x="867731" y="1414542"/>
                  <a:pt x="887352" y="1410351"/>
                </a:cubicBezTo>
                <a:cubicBezTo>
                  <a:pt x="898973" y="1391205"/>
                  <a:pt x="913641" y="1379109"/>
                  <a:pt x="935739" y="1368250"/>
                </a:cubicBezTo>
                <a:cubicBezTo>
                  <a:pt x="968124" y="1400540"/>
                  <a:pt x="1018035" y="1361868"/>
                  <a:pt x="1044229" y="1339104"/>
                </a:cubicBezTo>
                <a:cubicBezTo>
                  <a:pt x="1059755" y="1328817"/>
                  <a:pt x="1082234" y="1324721"/>
                  <a:pt x="1102046" y="1323292"/>
                </a:cubicBezTo>
                <a:cubicBezTo>
                  <a:pt x="1111190" y="1321387"/>
                  <a:pt x="1175864" y="1326436"/>
                  <a:pt x="1136717" y="1328626"/>
                </a:cubicBezTo>
                <a:cubicBezTo>
                  <a:pt x="1056611" y="1348438"/>
                  <a:pt x="1133573" y="1375489"/>
                  <a:pt x="1171864" y="1374727"/>
                </a:cubicBezTo>
                <a:cubicBezTo>
                  <a:pt x="1203677" y="1374822"/>
                  <a:pt x="1237682" y="1391777"/>
                  <a:pt x="1261494" y="1411113"/>
                </a:cubicBezTo>
                <a:cubicBezTo>
                  <a:pt x="1251207" y="1407493"/>
                  <a:pt x="1231967" y="1404445"/>
                  <a:pt x="1246445" y="1425876"/>
                </a:cubicBezTo>
                <a:cubicBezTo>
                  <a:pt x="1298356" y="1442736"/>
                  <a:pt x="1336742" y="1491408"/>
                  <a:pt x="1349981" y="1548654"/>
                </a:cubicBezTo>
                <a:cubicBezTo>
                  <a:pt x="1339599" y="1524270"/>
                  <a:pt x="1323026" y="1496838"/>
                  <a:pt x="1299308" y="1482741"/>
                </a:cubicBezTo>
                <a:cubicBezTo>
                  <a:pt x="1281306" y="1472168"/>
                  <a:pt x="1265399" y="1484170"/>
                  <a:pt x="1275115" y="1503315"/>
                </a:cubicBezTo>
                <a:cubicBezTo>
                  <a:pt x="1278639" y="1512840"/>
                  <a:pt x="1282735" y="1529985"/>
                  <a:pt x="1292641" y="1534176"/>
                </a:cubicBezTo>
                <a:cubicBezTo>
                  <a:pt x="1296546" y="1535604"/>
                  <a:pt x="1299118" y="1533128"/>
                  <a:pt x="1297022" y="1528366"/>
                </a:cubicBezTo>
                <a:cubicBezTo>
                  <a:pt x="1263971" y="1450641"/>
                  <a:pt x="1349600" y="1576181"/>
                  <a:pt x="1309595" y="1595136"/>
                </a:cubicBezTo>
                <a:cubicBezTo>
                  <a:pt x="1309595" y="1595136"/>
                  <a:pt x="1309595" y="1595136"/>
                  <a:pt x="1309595" y="1595231"/>
                </a:cubicBezTo>
                <a:cubicBezTo>
                  <a:pt x="1342076" y="1596279"/>
                  <a:pt x="1346457" y="1665811"/>
                  <a:pt x="1342361" y="1680861"/>
                </a:cubicBezTo>
                <a:cubicBezTo>
                  <a:pt x="1338742" y="1690671"/>
                  <a:pt x="1335980" y="1671526"/>
                  <a:pt x="1335027" y="1667716"/>
                </a:cubicBezTo>
                <a:cubicBezTo>
                  <a:pt x="1332646" y="1639522"/>
                  <a:pt x="1319216" y="1660858"/>
                  <a:pt x="1324931" y="1677337"/>
                </a:cubicBezTo>
                <a:cubicBezTo>
                  <a:pt x="1329788" y="1700101"/>
                  <a:pt x="1332646" y="1707436"/>
                  <a:pt x="1340266" y="1707340"/>
                </a:cubicBezTo>
                <a:cubicBezTo>
                  <a:pt x="1365126" y="1720104"/>
                  <a:pt x="1369412" y="1758680"/>
                  <a:pt x="1367888" y="1784779"/>
                </a:cubicBezTo>
                <a:cubicBezTo>
                  <a:pt x="1347505" y="1784207"/>
                  <a:pt x="1330646" y="1812020"/>
                  <a:pt x="1333027" y="1834023"/>
                </a:cubicBezTo>
                <a:cubicBezTo>
                  <a:pt x="1335122" y="1863360"/>
                  <a:pt x="1355315" y="1880314"/>
                  <a:pt x="1354077" y="1907556"/>
                </a:cubicBezTo>
                <a:cubicBezTo>
                  <a:pt x="1354554" y="1920319"/>
                  <a:pt x="1353220" y="1937559"/>
                  <a:pt x="1348458" y="1960324"/>
                </a:cubicBezTo>
                <a:cubicBezTo>
                  <a:pt x="1348267" y="1960610"/>
                  <a:pt x="1347219" y="1956991"/>
                  <a:pt x="1345219" y="1951752"/>
                </a:cubicBezTo>
                <a:cubicBezTo>
                  <a:pt x="1336837" y="1925463"/>
                  <a:pt x="1317977" y="1907365"/>
                  <a:pt x="1301975" y="1942703"/>
                </a:cubicBezTo>
                <a:cubicBezTo>
                  <a:pt x="1295403" y="1953942"/>
                  <a:pt x="1302928" y="1975279"/>
                  <a:pt x="1303976" y="1990137"/>
                </a:cubicBezTo>
                <a:cubicBezTo>
                  <a:pt x="1305214" y="2004901"/>
                  <a:pt x="1303023" y="2030904"/>
                  <a:pt x="1300642" y="2040906"/>
                </a:cubicBezTo>
                <a:cubicBezTo>
                  <a:pt x="1297689" y="2032047"/>
                  <a:pt x="1291022" y="2019379"/>
                  <a:pt x="1279687" y="2032238"/>
                </a:cubicBezTo>
                <a:cubicBezTo>
                  <a:pt x="1286164" y="2047764"/>
                  <a:pt x="1288164" y="2067004"/>
                  <a:pt x="1284926" y="2085483"/>
                </a:cubicBezTo>
                <a:cubicBezTo>
                  <a:pt x="1266447" y="2081387"/>
                  <a:pt x="1244921" y="2101675"/>
                  <a:pt x="1249207" y="2123011"/>
                </a:cubicBezTo>
                <a:cubicBezTo>
                  <a:pt x="1256827" y="2154253"/>
                  <a:pt x="1281973" y="2163493"/>
                  <a:pt x="1285783" y="2197401"/>
                </a:cubicBezTo>
                <a:cubicBezTo>
                  <a:pt x="1292355" y="2229120"/>
                  <a:pt x="1290736" y="2217023"/>
                  <a:pt x="1270448" y="2202640"/>
                </a:cubicBezTo>
                <a:cubicBezTo>
                  <a:pt x="1254541" y="2189115"/>
                  <a:pt x="1237205" y="2198735"/>
                  <a:pt x="1237682" y="2220643"/>
                </a:cubicBezTo>
                <a:cubicBezTo>
                  <a:pt x="1238444" y="2232549"/>
                  <a:pt x="1250445" y="2240645"/>
                  <a:pt x="1256351" y="2250742"/>
                </a:cubicBezTo>
                <a:cubicBezTo>
                  <a:pt x="1263971" y="2262076"/>
                  <a:pt x="1270352" y="2274078"/>
                  <a:pt x="1275305" y="2285984"/>
                </a:cubicBezTo>
                <a:cubicBezTo>
                  <a:pt x="1267400" y="2281126"/>
                  <a:pt x="1255208" y="2275602"/>
                  <a:pt x="1251493" y="2290842"/>
                </a:cubicBezTo>
                <a:cubicBezTo>
                  <a:pt x="1274543" y="2306653"/>
                  <a:pt x="1298451" y="2330942"/>
                  <a:pt x="1307500" y="2358850"/>
                </a:cubicBezTo>
                <a:cubicBezTo>
                  <a:pt x="1297404" y="2348659"/>
                  <a:pt x="1284735" y="2337800"/>
                  <a:pt x="1270638" y="2332657"/>
                </a:cubicBezTo>
                <a:cubicBezTo>
                  <a:pt x="1255493" y="2327227"/>
                  <a:pt x="1233014" y="2333514"/>
                  <a:pt x="1239110" y="2354469"/>
                </a:cubicBezTo>
                <a:cubicBezTo>
                  <a:pt x="1239110" y="2362279"/>
                  <a:pt x="1245492" y="2373138"/>
                  <a:pt x="1250921" y="2372090"/>
                </a:cubicBezTo>
                <a:cubicBezTo>
                  <a:pt x="1254446" y="2372185"/>
                  <a:pt x="1257779" y="2369995"/>
                  <a:pt x="1256160" y="2366375"/>
                </a:cubicBezTo>
                <a:cubicBezTo>
                  <a:pt x="1236443" y="2313702"/>
                  <a:pt x="1298737" y="2392759"/>
                  <a:pt x="1273496" y="2411905"/>
                </a:cubicBezTo>
                <a:cubicBezTo>
                  <a:pt x="1273496" y="2411905"/>
                  <a:pt x="1273496" y="2411905"/>
                  <a:pt x="1273496" y="2411905"/>
                </a:cubicBezTo>
                <a:cubicBezTo>
                  <a:pt x="1290641" y="2390283"/>
                  <a:pt x="1362078" y="2439622"/>
                  <a:pt x="1323311" y="2431336"/>
                </a:cubicBezTo>
                <a:cubicBezTo>
                  <a:pt x="1307405" y="2422001"/>
                  <a:pt x="1309405" y="2444194"/>
                  <a:pt x="1323216" y="2444766"/>
                </a:cubicBezTo>
                <a:cubicBezTo>
                  <a:pt x="1332360" y="2446576"/>
                  <a:pt x="1345219" y="2447433"/>
                  <a:pt x="1347981" y="2436479"/>
                </a:cubicBezTo>
                <a:cubicBezTo>
                  <a:pt x="1353696" y="2423525"/>
                  <a:pt x="1378747" y="2406190"/>
                  <a:pt x="1395320" y="2404285"/>
                </a:cubicBezTo>
                <a:cubicBezTo>
                  <a:pt x="1393415" y="2424763"/>
                  <a:pt x="1417609" y="2446861"/>
                  <a:pt x="1433516" y="2424192"/>
                </a:cubicBezTo>
                <a:cubicBezTo>
                  <a:pt x="1446184" y="2405523"/>
                  <a:pt x="1443898" y="2381425"/>
                  <a:pt x="1460471" y="2365042"/>
                </a:cubicBezTo>
                <a:cubicBezTo>
                  <a:pt x="1463996" y="2360851"/>
                  <a:pt x="1467615" y="2356564"/>
                  <a:pt x="1471806" y="2352659"/>
                </a:cubicBezTo>
                <a:cubicBezTo>
                  <a:pt x="1472283" y="2364184"/>
                  <a:pt x="1470187" y="2383806"/>
                  <a:pt x="1476473" y="2394950"/>
                </a:cubicBezTo>
                <a:cubicBezTo>
                  <a:pt x="1482474" y="2405809"/>
                  <a:pt x="1499905" y="2406190"/>
                  <a:pt x="1507049" y="2395426"/>
                </a:cubicBezTo>
                <a:cubicBezTo>
                  <a:pt x="1514764" y="2375710"/>
                  <a:pt x="1517050" y="2350754"/>
                  <a:pt x="1529337" y="2333038"/>
                </a:cubicBezTo>
                <a:cubicBezTo>
                  <a:pt x="1530861" y="2341991"/>
                  <a:pt x="1534290" y="2354659"/>
                  <a:pt x="1547720" y="2351040"/>
                </a:cubicBezTo>
                <a:cubicBezTo>
                  <a:pt x="1544672" y="2334657"/>
                  <a:pt x="1547816" y="2317321"/>
                  <a:pt x="1556483" y="2302653"/>
                </a:cubicBezTo>
                <a:cubicBezTo>
                  <a:pt x="1576581" y="2316655"/>
                  <a:pt x="1608490" y="2302272"/>
                  <a:pt x="1604299" y="2274078"/>
                </a:cubicBezTo>
                <a:cubicBezTo>
                  <a:pt x="1602680" y="2251313"/>
                  <a:pt x="1587630" y="2235121"/>
                  <a:pt x="1590678" y="2211975"/>
                </a:cubicBezTo>
                <a:cubicBezTo>
                  <a:pt x="1592012" y="2195401"/>
                  <a:pt x="1595441" y="2182447"/>
                  <a:pt x="1601441" y="2164921"/>
                </a:cubicBezTo>
                <a:cubicBezTo>
                  <a:pt x="1601822" y="2164350"/>
                  <a:pt x="1605251" y="2180161"/>
                  <a:pt x="1612205" y="2192830"/>
                </a:cubicBezTo>
                <a:cubicBezTo>
                  <a:pt x="1621063" y="2211975"/>
                  <a:pt x="1639637" y="2213404"/>
                  <a:pt x="1652686" y="2193877"/>
                </a:cubicBezTo>
                <a:cubicBezTo>
                  <a:pt x="1661354" y="2184067"/>
                  <a:pt x="1654496" y="2160635"/>
                  <a:pt x="1655067" y="2145871"/>
                </a:cubicBezTo>
                <a:cubicBezTo>
                  <a:pt x="1655258" y="2129965"/>
                  <a:pt x="1661449" y="2103009"/>
                  <a:pt x="1666116" y="2092722"/>
                </a:cubicBezTo>
                <a:cubicBezTo>
                  <a:pt x="1668116" y="2104057"/>
                  <a:pt x="1674212" y="2118916"/>
                  <a:pt x="1690024" y="2106152"/>
                </a:cubicBezTo>
                <a:cubicBezTo>
                  <a:pt x="1679261" y="2069004"/>
                  <a:pt x="1702692" y="2003568"/>
                  <a:pt x="1737744" y="1973564"/>
                </a:cubicBezTo>
                <a:cubicBezTo>
                  <a:pt x="1725266" y="1992900"/>
                  <a:pt x="1712503" y="2022618"/>
                  <a:pt x="1715837" y="2046907"/>
                </a:cubicBezTo>
                <a:cubicBezTo>
                  <a:pt x="1717170" y="2057860"/>
                  <a:pt x="1723742" y="2066147"/>
                  <a:pt x="1734029" y="2070529"/>
                </a:cubicBezTo>
                <a:cubicBezTo>
                  <a:pt x="1745840" y="2074338"/>
                  <a:pt x="1751651" y="2064909"/>
                  <a:pt x="1762319" y="2055098"/>
                </a:cubicBezTo>
                <a:cubicBezTo>
                  <a:pt x="1778035" y="2039382"/>
                  <a:pt x="1766224" y="2025761"/>
                  <a:pt x="1760795" y="2033667"/>
                </a:cubicBezTo>
                <a:cubicBezTo>
                  <a:pt x="1711360" y="2096055"/>
                  <a:pt x="1770129" y="1961848"/>
                  <a:pt x="1810515" y="1989852"/>
                </a:cubicBezTo>
                <a:cubicBezTo>
                  <a:pt x="1810515" y="1989852"/>
                  <a:pt x="1810515" y="1989852"/>
                  <a:pt x="1810515" y="1989852"/>
                </a:cubicBezTo>
                <a:cubicBezTo>
                  <a:pt x="1776892" y="1958991"/>
                  <a:pt x="1873952" y="1882124"/>
                  <a:pt x="1856807" y="1914223"/>
                </a:cubicBezTo>
                <a:cubicBezTo>
                  <a:pt x="1853663" y="1921843"/>
                  <a:pt x="1833185" y="1933750"/>
                  <a:pt x="1847377" y="1938226"/>
                </a:cubicBezTo>
                <a:cubicBezTo>
                  <a:pt x="1862712" y="1938512"/>
                  <a:pt x="1873856" y="1916795"/>
                  <a:pt x="1880429" y="1905079"/>
                </a:cubicBezTo>
                <a:cubicBezTo>
                  <a:pt x="1882429" y="1899745"/>
                  <a:pt x="1881667" y="1895840"/>
                  <a:pt x="1878714" y="1892030"/>
                </a:cubicBezTo>
                <a:cubicBezTo>
                  <a:pt x="1866903" y="1866027"/>
                  <a:pt x="1902908" y="1822212"/>
                  <a:pt x="1929197" y="1810401"/>
                </a:cubicBezTo>
                <a:cubicBezTo>
                  <a:pt x="1951295" y="1841452"/>
                  <a:pt x="1996729" y="1826879"/>
                  <a:pt x="2021304" y="1805733"/>
                </a:cubicBezTo>
                <a:cubicBezTo>
                  <a:pt x="2042925" y="1787636"/>
                  <a:pt x="2053784" y="1765538"/>
                  <a:pt x="2083406" y="1758299"/>
                </a:cubicBezTo>
                <a:cubicBezTo>
                  <a:pt x="2106933" y="1751060"/>
                  <a:pt x="2132079" y="1749441"/>
                  <a:pt x="2157511" y="1751346"/>
                </a:cubicBezTo>
                <a:cubicBezTo>
                  <a:pt x="2157987" y="1751536"/>
                  <a:pt x="2152939" y="1753346"/>
                  <a:pt x="2146176" y="1756870"/>
                </a:cubicBezTo>
                <a:cubicBezTo>
                  <a:pt x="2096265" y="1780683"/>
                  <a:pt x="2107219" y="1811829"/>
                  <a:pt x="2159511" y="1814687"/>
                </a:cubicBezTo>
                <a:cubicBezTo>
                  <a:pt x="2200469" y="1805067"/>
                  <a:pt x="2234568" y="1801162"/>
                  <a:pt x="2273811" y="1816401"/>
                </a:cubicBezTo>
                <a:cubicBezTo>
                  <a:pt x="2260667" y="1817259"/>
                  <a:pt x="2244760" y="1826974"/>
                  <a:pt x="2259047" y="1841166"/>
                </a:cubicBezTo>
                <a:cubicBezTo>
                  <a:pt x="2282669" y="1835737"/>
                  <a:pt x="2305720" y="1839262"/>
                  <a:pt x="2328771" y="1850882"/>
                </a:cubicBezTo>
                <a:cubicBezTo>
                  <a:pt x="2313435" y="1883362"/>
                  <a:pt x="2346392" y="1918509"/>
                  <a:pt x="2380301" y="1913842"/>
                </a:cubicBezTo>
                <a:cubicBezTo>
                  <a:pt x="2404018" y="1913271"/>
                  <a:pt x="2421830" y="1905746"/>
                  <a:pt x="2444499" y="1915176"/>
                </a:cubicBezTo>
                <a:cubicBezTo>
                  <a:pt x="2457549" y="1919653"/>
                  <a:pt x="2474217" y="1928034"/>
                  <a:pt x="2493934" y="1942417"/>
                </a:cubicBezTo>
                <a:cubicBezTo>
                  <a:pt x="2494410" y="1942989"/>
                  <a:pt x="2476218" y="1941465"/>
                  <a:pt x="2460406" y="1945084"/>
                </a:cubicBezTo>
                <a:cubicBezTo>
                  <a:pt x="2436498" y="1948704"/>
                  <a:pt x="2430879" y="1969087"/>
                  <a:pt x="2446500" y="1988042"/>
                </a:cubicBezTo>
                <a:cubicBezTo>
                  <a:pt x="2451262" y="1993471"/>
                  <a:pt x="2459453" y="1998996"/>
                  <a:pt x="2473455" y="2000043"/>
                </a:cubicBezTo>
                <a:cubicBezTo>
                  <a:pt x="2495363" y="2000996"/>
                  <a:pt x="2528034" y="2017379"/>
                  <a:pt x="2542321" y="2028809"/>
                </a:cubicBezTo>
                <a:cubicBezTo>
                  <a:pt x="2530319" y="2028428"/>
                  <a:pt x="2514127" y="2031190"/>
                  <a:pt x="2520223" y="2049954"/>
                </a:cubicBezTo>
                <a:cubicBezTo>
                  <a:pt x="2549846" y="2047668"/>
                  <a:pt x="2606519" y="2072910"/>
                  <a:pt x="2625855" y="2108247"/>
                </a:cubicBezTo>
                <a:cubicBezTo>
                  <a:pt x="2603471" y="2092722"/>
                  <a:pt x="2564895" y="2072148"/>
                  <a:pt x="2540416" y="2098532"/>
                </a:cubicBezTo>
                <a:cubicBezTo>
                  <a:pt x="2531843" y="2107009"/>
                  <a:pt x="2532891" y="2113772"/>
                  <a:pt x="2543559" y="2131870"/>
                </a:cubicBezTo>
                <a:cubicBezTo>
                  <a:pt x="2554132" y="2149491"/>
                  <a:pt x="2570420" y="2138061"/>
                  <a:pt x="2564514" y="2132155"/>
                </a:cubicBezTo>
                <a:cubicBezTo>
                  <a:pt x="2520604" y="2078625"/>
                  <a:pt x="2626617" y="2144633"/>
                  <a:pt x="2595090" y="2181400"/>
                </a:cubicBezTo>
                <a:lnTo>
                  <a:pt x="2595090" y="2181400"/>
                </a:lnTo>
                <a:lnTo>
                  <a:pt x="2595090" y="2181400"/>
                </a:lnTo>
                <a:lnTo>
                  <a:pt x="2595090" y="2181400"/>
                </a:lnTo>
                <a:lnTo>
                  <a:pt x="2595090" y="2181400"/>
                </a:lnTo>
                <a:cubicBezTo>
                  <a:pt x="2618045" y="2150729"/>
                  <a:pt x="2689101" y="2205403"/>
                  <a:pt x="2661860" y="2204355"/>
                </a:cubicBezTo>
                <a:cubicBezTo>
                  <a:pt x="2654049" y="2204260"/>
                  <a:pt x="2643000" y="2191877"/>
                  <a:pt x="2640714" y="2205688"/>
                </a:cubicBezTo>
                <a:cubicBezTo>
                  <a:pt x="2639571" y="2221690"/>
                  <a:pt x="2676433" y="2228167"/>
                  <a:pt x="2682338" y="2211594"/>
                </a:cubicBezTo>
                <a:cubicBezTo>
                  <a:pt x="2691768" y="2196354"/>
                  <a:pt x="2727487" y="2181971"/>
                  <a:pt x="2748251" y="2186448"/>
                </a:cubicBezTo>
                <a:cubicBezTo>
                  <a:pt x="2737488" y="2214737"/>
                  <a:pt x="2759205" y="2248837"/>
                  <a:pt x="2787876" y="2220547"/>
                </a:cubicBezTo>
                <a:cubicBezTo>
                  <a:pt x="2807402" y="2200068"/>
                  <a:pt x="2811783" y="2184543"/>
                  <a:pt x="2836548" y="2174351"/>
                </a:cubicBezTo>
                <a:cubicBezTo>
                  <a:pt x="2842263" y="2171779"/>
                  <a:pt x="2847597" y="2169779"/>
                  <a:pt x="2853788" y="2167874"/>
                </a:cubicBezTo>
                <a:cubicBezTo>
                  <a:pt x="2851312" y="2173684"/>
                  <a:pt x="2844644" y="2185686"/>
                  <a:pt x="2841216" y="2194639"/>
                </a:cubicBezTo>
                <a:cubicBezTo>
                  <a:pt x="2835786" y="2208070"/>
                  <a:pt x="2831500" y="2225596"/>
                  <a:pt x="2846168" y="2234359"/>
                </a:cubicBezTo>
                <a:cubicBezTo>
                  <a:pt x="2850359" y="2238073"/>
                  <a:pt x="2857694" y="2239216"/>
                  <a:pt x="2863694" y="2235883"/>
                </a:cubicBezTo>
                <a:cubicBezTo>
                  <a:pt x="2867028" y="2234168"/>
                  <a:pt x="2870552" y="2230834"/>
                  <a:pt x="2873886" y="2225691"/>
                </a:cubicBezTo>
                <a:cubicBezTo>
                  <a:pt x="2885126" y="2209022"/>
                  <a:pt x="2900080" y="2196259"/>
                  <a:pt x="2916082" y="2187496"/>
                </a:cubicBezTo>
                <a:cubicBezTo>
                  <a:pt x="2912653" y="2197687"/>
                  <a:pt x="2909129" y="2212165"/>
                  <a:pt x="2922750" y="2218452"/>
                </a:cubicBezTo>
                <a:cubicBezTo>
                  <a:pt x="2927798" y="2203879"/>
                  <a:pt x="2936466" y="2188258"/>
                  <a:pt x="2950277" y="2179780"/>
                </a:cubicBezTo>
                <a:cubicBezTo>
                  <a:pt x="2961611" y="2209117"/>
                  <a:pt x="3001045" y="2220166"/>
                  <a:pt x="3003902" y="2179114"/>
                </a:cubicBezTo>
                <a:cubicBezTo>
                  <a:pt x="3005998" y="2144252"/>
                  <a:pt x="2995235" y="2132155"/>
                  <a:pt x="3022381" y="2092817"/>
                </a:cubicBezTo>
                <a:cubicBezTo>
                  <a:pt x="3026762" y="2109200"/>
                  <a:pt x="3029049" y="2140633"/>
                  <a:pt x="3048003" y="2149681"/>
                </a:cubicBezTo>
                <a:cubicBezTo>
                  <a:pt x="3056861" y="2153110"/>
                  <a:pt x="3070196" y="2151586"/>
                  <a:pt x="3074483" y="2140633"/>
                </a:cubicBezTo>
                <a:cubicBezTo>
                  <a:pt x="3078483" y="2132060"/>
                  <a:pt x="3074483" y="2117296"/>
                  <a:pt x="3076197" y="2107295"/>
                </a:cubicBezTo>
                <a:cubicBezTo>
                  <a:pt x="3077150" y="2095389"/>
                  <a:pt x="3082293" y="2075196"/>
                  <a:pt x="3086199" y="2068052"/>
                </a:cubicBezTo>
                <a:cubicBezTo>
                  <a:pt x="3090009" y="2078911"/>
                  <a:pt x="3096676" y="2093388"/>
                  <a:pt x="3112487" y="2088721"/>
                </a:cubicBezTo>
                <a:cubicBezTo>
                  <a:pt x="3103439" y="2057765"/>
                  <a:pt x="3101915" y="2020713"/>
                  <a:pt x="3127632" y="1994519"/>
                </a:cubicBezTo>
                <a:cubicBezTo>
                  <a:pt x="3123346" y="2010807"/>
                  <a:pt x="3123727" y="2030714"/>
                  <a:pt x="3131347" y="2046621"/>
                </a:cubicBezTo>
                <a:cubicBezTo>
                  <a:pt x="3140491" y="2064909"/>
                  <a:pt x="3165732" y="2085007"/>
                  <a:pt x="3184496" y="2061480"/>
                </a:cubicBezTo>
                <a:cubicBezTo>
                  <a:pt x="3195641" y="2052812"/>
                  <a:pt x="3185068" y="2035381"/>
                  <a:pt x="3176781" y="2042334"/>
                </a:cubicBezTo>
                <a:cubicBezTo>
                  <a:pt x="3141062" y="2090245"/>
                  <a:pt x="3165732" y="1985851"/>
                  <a:pt x="3212119" y="2002901"/>
                </a:cubicBezTo>
                <a:cubicBezTo>
                  <a:pt x="3212119" y="2002901"/>
                  <a:pt x="3212119" y="2002901"/>
                  <a:pt x="3212119" y="2002901"/>
                </a:cubicBezTo>
                <a:cubicBezTo>
                  <a:pt x="3164780" y="1989375"/>
                  <a:pt x="3201832" y="1892220"/>
                  <a:pt x="3205166" y="1950609"/>
                </a:cubicBezTo>
                <a:cubicBezTo>
                  <a:pt x="3208214" y="1960610"/>
                  <a:pt x="3226883" y="1953276"/>
                  <a:pt x="3222406" y="1939655"/>
                </a:cubicBezTo>
                <a:cubicBezTo>
                  <a:pt x="3218120" y="1921748"/>
                  <a:pt x="3212500" y="1916795"/>
                  <a:pt x="3200879" y="1916319"/>
                </a:cubicBezTo>
                <a:cubicBezTo>
                  <a:pt x="3183544" y="1914604"/>
                  <a:pt x="3151350" y="1893268"/>
                  <a:pt x="3144682" y="1872694"/>
                </a:cubicBezTo>
                <a:cubicBezTo>
                  <a:pt x="3175162" y="1869646"/>
                  <a:pt x="3202118" y="1836690"/>
                  <a:pt x="3159160" y="1824403"/>
                </a:cubicBezTo>
                <a:cubicBezTo>
                  <a:pt x="3124965" y="1818116"/>
                  <a:pt x="3100962" y="1819354"/>
                  <a:pt x="3077817" y="1793541"/>
                </a:cubicBezTo>
                <a:cubicBezTo>
                  <a:pt x="3096771" y="1791446"/>
                  <a:pt x="3133347" y="1795351"/>
                  <a:pt x="3144015" y="1773063"/>
                </a:cubicBezTo>
                <a:cubicBezTo>
                  <a:pt x="3146587" y="1766300"/>
                  <a:pt x="3147444" y="1755632"/>
                  <a:pt x="3139253" y="1751536"/>
                </a:cubicBezTo>
                <a:cubicBezTo>
                  <a:pt x="3129728" y="1746297"/>
                  <a:pt x="3117917" y="1750488"/>
                  <a:pt x="3107725" y="1747250"/>
                </a:cubicBezTo>
                <a:cubicBezTo>
                  <a:pt x="3094485" y="1743821"/>
                  <a:pt x="3080388" y="1738201"/>
                  <a:pt x="3070006" y="1731058"/>
                </a:cubicBezTo>
                <a:cubicBezTo>
                  <a:pt x="3081436" y="1728962"/>
                  <a:pt x="3096581" y="1724866"/>
                  <a:pt x="3096485" y="1708959"/>
                </a:cubicBezTo>
                <a:cubicBezTo>
                  <a:pt x="3080484" y="1711817"/>
                  <a:pt x="3062100" y="1712198"/>
                  <a:pt x="3047718" y="1703816"/>
                </a:cubicBezTo>
                <a:cubicBezTo>
                  <a:pt x="3068673" y="1681146"/>
                  <a:pt x="3067053" y="1636474"/>
                  <a:pt x="3024762" y="1654953"/>
                </a:cubicBezTo>
                <a:cubicBezTo>
                  <a:pt x="2999807" y="1665716"/>
                  <a:pt x="2997235" y="1675432"/>
                  <a:pt x="2973042" y="1680289"/>
                </a:cubicBezTo>
                <a:cubicBezTo>
                  <a:pt x="2963231" y="1682290"/>
                  <a:pt x="2951325" y="1682766"/>
                  <a:pt x="2936084" y="1680384"/>
                </a:cubicBezTo>
                <a:cubicBezTo>
                  <a:pt x="2941514" y="1675812"/>
                  <a:pt x="2953896" y="1666764"/>
                  <a:pt x="2961326" y="1659239"/>
                </a:cubicBezTo>
                <a:cubicBezTo>
                  <a:pt x="2972756" y="1648285"/>
                  <a:pt x="2985138" y="1632093"/>
                  <a:pt x="2975137" y="1616758"/>
                </a:cubicBezTo>
                <a:cubicBezTo>
                  <a:pt x="2972851" y="1611233"/>
                  <a:pt x="2966374" y="1606566"/>
                  <a:pt x="2959040" y="1607233"/>
                </a:cubicBezTo>
                <a:cubicBezTo>
                  <a:pt x="2949229" y="1607518"/>
                  <a:pt x="2936656" y="1618377"/>
                  <a:pt x="2926369" y="1621044"/>
                </a:cubicBezTo>
                <a:cubicBezTo>
                  <a:pt x="2912462" y="1625806"/>
                  <a:pt x="2896175" y="1628854"/>
                  <a:pt x="2882744" y="1627997"/>
                </a:cubicBezTo>
                <a:cubicBezTo>
                  <a:pt x="2892365" y="1619805"/>
                  <a:pt x="2903700" y="1607137"/>
                  <a:pt x="2892555" y="1593040"/>
                </a:cubicBezTo>
                <a:cubicBezTo>
                  <a:pt x="2862361" y="1617805"/>
                  <a:pt x="2821403" y="1628950"/>
                  <a:pt x="2782256" y="1609709"/>
                </a:cubicBezTo>
                <a:cubicBezTo>
                  <a:pt x="2801115" y="1610280"/>
                  <a:pt x="2825880" y="1604470"/>
                  <a:pt x="2840930" y="1590087"/>
                </a:cubicBezTo>
                <a:cubicBezTo>
                  <a:pt x="2857408" y="1574086"/>
                  <a:pt x="2867124" y="1540938"/>
                  <a:pt x="2837120" y="1530366"/>
                </a:cubicBezTo>
                <a:cubicBezTo>
                  <a:pt x="2824642" y="1521698"/>
                  <a:pt x="2809878" y="1538271"/>
                  <a:pt x="2819784" y="1544558"/>
                </a:cubicBezTo>
                <a:cubicBezTo>
                  <a:pt x="2827690" y="1546177"/>
                  <a:pt x="2845311" y="1553892"/>
                  <a:pt x="2835596" y="1559036"/>
                </a:cubicBezTo>
                <a:cubicBezTo>
                  <a:pt x="2815403" y="1566466"/>
                  <a:pt x="2764158" y="1554464"/>
                  <a:pt x="2767492" y="1518174"/>
                </a:cubicBezTo>
                <a:lnTo>
                  <a:pt x="2767492" y="1518174"/>
                </a:lnTo>
                <a:lnTo>
                  <a:pt x="2767492" y="1518174"/>
                </a:lnTo>
                <a:cubicBezTo>
                  <a:pt x="2763587" y="1553512"/>
                  <a:pt x="2709390" y="1561036"/>
                  <a:pt x="2688911" y="1543605"/>
                </a:cubicBezTo>
                <a:cubicBezTo>
                  <a:pt x="2718152" y="1535890"/>
                  <a:pt x="2741489" y="1522174"/>
                  <a:pt x="2757110" y="1503696"/>
                </a:cubicBezTo>
                <a:cubicBezTo>
                  <a:pt x="2882649" y="1513507"/>
                  <a:pt x="3012666" y="1544844"/>
                  <a:pt x="3109154" y="1629330"/>
                </a:cubicBezTo>
                <a:cubicBezTo>
                  <a:pt x="3217739" y="1719437"/>
                  <a:pt x="3269269" y="1870980"/>
                  <a:pt x="3224025" y="2006711"/>
                </a:cubicBezTo>
                <a:lnTo>
                  <a:pt x="3224025" y="2006711"/>
                </a:lnTo>
                <a:cubicBezTo>
                  <a:pt x="3187926" y="2121201"/>
                  <a:pt x="3096771" y="2215785"/>
                  <a:pt x="2986091" y="2261124"/>
                </a:cubicBezTo>
                <a:cubicBezTo>
                  <a:pt x="2852741" y="2318845"/>
                  <a:pt x="2695197" y="2284841"/>
                  <a:pt x="2587565" y="2190163"/>
                </a:cubicBezTo>
                <a:lnTo>
                  <a:pt x="2587565" y="2190163"/>
                </a:lnTo>
                <a:lnTo>
                  <a:pt x="2587565" y="2190163"/>
                </a:lnTo>
                <a:cubicBezTo>
                  <a:pt x="2452976" y="2080434"/>
                  <a:pt x="2343439" y="1912033"/>
                  <a:pt x="2164750" y="1865360"/>
                </a:cubicBezTo>
                <a:cubicBezTo>
                  <a:pt x="2029971" y="1829546"/>
                  <a:pt x="1900622" y="1888411"/>
                  <a:pt x="1818230" y="1996329"/>
                </a:cubicBezTo>
                <a:lnTo>
                  <a:pt x="1818230" y="1996329"/>
                </a:lnTo>
                <a:lnTo>
                  <a:pt x="1818230" y="1996329"/>
                </a:lnTo>
                <a:cubicBezTo>
                  <a:pt x="1724885" y="2114153"/>
                  <a:pt x="1683642" y="2264458"/>
                  <a:pt x="1588011" y="2379424"/>
                </a:cubicBezTo>
                <a:cubicBezTo>
                  <a:pt x="1512478" y="2474865"/>
                  <a:pt x="1356649" y="2513441"/>
                  <a:pt x="1266447" y="2418286"/>
                </a:cubicBezTo>
                <a:lnTo>
                  <a:pt x="1266447" y="2418286"/>
                </a:lnTo>
                <a:lnTo>
                  <a:pt x="1266447" y="2418286"/>
                </a:lnTo>
                <a:cubicBezTo>
                  <a:pt x="1220632" y="2370661"/>
                  <a:pt x="1202249" y="2302939"/>
                  <a:pt x="1198915" y="2238264"/>
                </a:cubicBezTo>
                <a:cubicBezTo>
                  <a:pt x="1193581" y="1984708"/>
                  <a:pt x="1425038" y="1728867"/>
                  <a:pt x="1247683" y="1486170"/>
                </a:cubicBezTo>
                <a:cubicBezTo>
                  <a:pt x="1208821" y="1433878"/>
                  <a:pt x="1147575" y="1395968"/>
                  <a:pt x="1081281" y="1396158"/>
                </a:cubicBezTo>
                <a:cubicBezTo>
                  <a:pt x="885257" y="1391777"/>
                  <a:pt x="758384" y="1568656"/>
                  <a:pt x="608079" y="1664763"/>
                </a:cubicBezTo>
                <a:cubicBezTo>
                  <a:pt x="598268" y="1671431"/>
                  <a:pt x="587505" y="1676765"/>
                  <a:pt x="577980" y="1683718"/>
                </a:cubicBezTo>
                <a:cubicBezTo>
                  <a:pt x="486826" y="1747726"/>
                  <a:pt x="369097" y="1779349"/>
                  <a:pt x="259369" y="1753917"/>
                </a:cubicBezTo>
                <a:cubicBezTo>
                  <a:pt x="57725" y="1703816"/>
                  <a:pt x="44675" y="1521984"/>
                  <a:pt x="124590" y="1357963"/>
                </a:cubicBezTo>
                <a:cubicBezTo>
                  <a:pt x="124209" y="1357963"/>
                  <a:pt x="123828" y="1357963"/>
                  <a:pt x="123447" y="1357963"/>
                </a:cubicBezTo>
                <a:cubicBezTo>
                  <a:pt x="80585" y="1448070"/>
                  <a:pt x="50295" y="1561989"/>
                  <a:pt x="105254" y="1652762"/>
                </a:cubicBezTo>
                <a:cubicBezTo>
                  <a:pt x="181454" y="1774872"/>
                  <a:pt x="352333" y="1787826"/>
                  <a:pt x="477015" y="1740868"/>
                </a:cubicBezTo>
                <a:cubicBezTo>
                  <a:pt x="516068" y="1726581"/>
                  <a:pt x="552929" y="1706578"/>
                  <a:pt x="586743" y="1682480"/>
                </a:cubicBezTo>
                <a:cubicBezTo>
                  <a:pt x="648275" y="1647047"/>
                  <a:pt x="701043" y="1600565"/>
                  <a:pt x="755907" y="1555226"/>
                </a:cubicBezTo>
                <a:cubicBezTo>
                  <a:pt x="824106" y="1498933"/>
                  <a:pt x="895639" y="1441593"/>
                  <a:pt x="981173" y="1414446"/>
                </a:cubicBezTo>
                <a:cubicBezTo>
                  <a:pt x="1138717" y="1365679"/>
                  <a:pt x="1252731" y="1445498"/>
                  <a:pt x="1296546" y="1598470"/>
                </a:cubicBezTo>
                <a:cubicBezTo>
                  <a:pt x="1347314" y="1784397"/>
                  <a:pt x="1232919" y="1960610"/>
                  <a:pt x="1201391" y="2138156"/>
                </a:cubicBezTo>
                <a:cubicBezTo>
                  <a:pt x="1183389" y="2235406"/>
                  <a:pt x="1192628" y="2346944"/>
                  <a:pt x="1262447" y="2422001"/>
                </a:cubicBezTo>
                <a:lnTo>
                  <a:pt x="1262447" y="2422001"/>
                </a:lnTo>
                <a:cubicBezTo>
                  <a:pt x="1364459" y="2527538"/>
                  <a:pt x="1532576" y="2474198"/>
                  <a:pt x="1607918" y="2363518"/>
                </a:cubicBezTo>
                <a:cubicBezTo>
                  <a:pt x="1693548" y="2251408"/>
                  <a:pt x="1734791" y="2111296"/>
                  <a:pt x="1823088" y="2000139"/>
                </a:cubicBezTo>
                <a:lnTo>
                  <a:pt x="1823088" y="2000139"/>
                </a:lnTo>
                <a:cubicBezTo>
                  <a:pt x="1880714" y="1925653"/>
                  <a:pt x="1967011" y="1866979"/>
                  <a:pt x="2063118" y="1862217"/>
                </a:cubicBezTo>
                <a:cubicBezTo>
                  <a:pt x="2291337" y="1848977"/>
                  <a:pt x="2426688" y="2066718"/>
                  <a:pt x="2583088" y="2195401"/>
                </a:cubicBezTo>
                <a:lnTo>
                  <a:pt x="2583088" y="2195401"/>
                </a:lnTo>
                <a:cubicBezTo>
                  <a:pt x="2807307" y="2392283"/>
                  <a:pt x="3138300" y="2283889"/>
                  <a:pt x="3231169" y="2008902"/>
                </a:cubicBezTo>
                <a:lnTo>
                  <a:pt x="3231169" y="2008902"/>
                </a:lnTo>
                <a:lnTo>
                  <a:pt x="3231169" y="2008902"/>
                </a:lnTo>
                <a:cubicBezTo>
                  <a:pt x="3263459" y="1910890"/>
                  <a:pt x="3247838" y="1800971"/>
                  <a:pt x="3193355" y="1713912"/>
                </a:cubicBezTo>
                <a:cubicBezTo>
                  <a:pt x="3103248" y="1570275"/>
                  <a:pt x="2932370" y="1508458"/>
                  <a:pt x="2769587" y="1496457"/>
                </a:cubicBezTo>
                <a:lnTo>
                  <a:pt x="2769587" y="1496457"/>
                </a:lnTo>
                <a:lnTo>
                  <a:pt x="2769587" y="1496457"/>
                </a:lnTo>
                <a:cubicBezTo>
                  <a:pt x="2767397" y="1496266"/>
                  <a:pt x="2765206" y="1496076"/>
                  <a:pt x="2763015" y="1495885"/>
                </a:cubicBezTo>
                <a:cubicBezTo>
                  <a:pt x="2764920" y="1493028"/>
                  <a:pt x="2766730" y="1490075"/>
                  <a:pt x="2768349" y="1487027"/>
                </a:cubicBezTo>
                <a:cubicBezTo>
                  <a:pt x="2769016" y="1487122"/>
                  <a:pt x="2769778" y="1487122"/>
                  <a:pt x="2770445" y="1487217"/>
                </a:cubicBezTo>
                <a:cubicBezTo>
                  <a:pt x="2935894" y="1499409"/>
                  <a:pt x="3109820" y="1563513"/>
                  <a:pt x="3200879" y="1709245"/>
                </a:cubicBezTo>
                <a:cubicBezTo>
                  <a:pt x="3256886" y="1799066"/>
                  <a:pt x="3272412" y="1911651"/>
                  <a:pt x="3239075" y="2012236"/>
                </a:cubicBezTo>
                <a:cubicBezTo>
                  <a:pt x="3143729" y="2292175"/>
                  <a:pt x="2806259" y="2402094"/>
                  <a:pt x="2578040" y="2201497"/>
                </a:cubicBezTo>
                <a:lnTo>
                  <a:pt x="2578040" y="2201497"/>
                </a:lnTo>
                <a:lnTo>
                  <a:pt x="2578040" y="2201497"/>
                </a:lnTo>
                <a:cubicBezTo>
                  <a:pt x="2444118" y="2092245"/>
                  <a:pt x="2340296" y="1929654"/>
                  <a:pt x="2165893" y="1879933"/>
                </a:cubicBezTo>
                <a:cubicBezTo>
                  <a:pt x="2082073" y="1857359"/>
                  <a:pt x="1997110" y="1869170"/>
                  <a:pt x="1923958" y="1916224"/>
                </a:cubicBezTo>
                <a:cubicBezTo>
                  <a:pt x="1768415" y="2018236"/>
                  <a:pt x="1726219" y="2213975"/>
                  <a:pt x="1621254" y="2357136"/>
                </a:cubicBezTo>
                <a:cubicBezTo>
                  <a:pt x="1542767" y="2477341"/>
                  <a:pt x="1369412" y="2539349"/>
                  <a:pt x="1257875" y="2426478"/>
                </a:cubicBezTo>
                <a:lnTo>
                  <a:pt x="1257875" y="2426478"/>
                </a:lnTo>
                <a:lnTo>
                  <a:pt x="1257875" y="2426478"/>
                </a:lnTo>
                <a:cubicBezTo>
                  <a:pt x="1231871" y="2399332"/>
                  <a:pt x="1213774" y="2365422"/>
                  <a:pt x="1202820" y="2329513"/>
                </a:cubicBezTo>
                <a:cubicBezTo>
                  <a:pt x="1126334" y="2080816"/>
                  <a:pt x="1358935" y="1849929"/>
                  <a:pt x="1291212" y="1600089"/>
                </a:cubicBezTo>
                <a:lnTo>
                  <a:pt x="1291212" y="1600089"/>
                </a:lnTo>
                <a:lnTo>
                  <a:pt x="1291212" y="1600089"/>
                </a:lnTo>
                <a:cubicBezTo>
                  <a:pt x="1247397" y="1446546"/>
                  <a:pt x="1132430" y="1369679"/>
                  <a:pt x="975935" y="1421781"/>
                </a:cubicBezTo>
                <a:cubicBezTo>
                  <a:pt x="825821" y="1473311"/>
                  <a:pt x="725808" y="1607042"/>
                  <a:pt x="591410" y="1685052"/>
                </a:cubicBezTo>
                <a:cubicBezTo>
                  <a:pt x="584838" y="1688862"/>
                  <a:pt x="578742" y="1693910"/>
                  <a:pt x="572265" y="1697911"/>
                </a:cubicBezTo>
                <a:lnTo>
                  <a:pt x="572265" y="1697911"/>
                </a:lnTo>
                <a:lnTo>
                  <a:pt x="572265" y="1697911"/>
                </a:lnTo>
                <a:cubicBezTo>
                  <a:pt x="292992" y="1879171"/>
                  <a:pt x="-59909" y="1705530"/>
                  <a:pt x="121923" y="1358154"/>
                </a:cubicBezTo>
                <a:cubicBezTo>
                  <a:pt x="121447" y="1358154"/>
                  <a:pt x="121066" y="1358154"/>
                  <a:pt x="120590" y="1358058"/>
                </a:cubicBezTo>
                <a:cubicBezTo>
                  <a:pt x="-36763" y="1646857"/>
                  <a:pt x="191646" y="1847358"/>
                  <a:pt x="479682" y="1749250"/>
                </a:cubicBezTo>
                <a:cubicBezTo>
                  <a:pt x="519306" y="1734963"/>
                  <a:pt x="556835" y="1714865"/>
                  <a:pt x="591220" y="1690481"/>
                </a:cubicBezTo>
                <a:cubicBezTo>
                  <a:pt x="653132" y="1655048"/>
                  <a:pt x="706758" y="1608280"/>
                  <a:pt x="761813" y="1562941"/>
                </a:cubicBezTo>
                <a:cubicBezTo>
                  <a:pt x="827535" y="1509125"/>
                  <a:pt x="895829" y="1453975"/>
                  <a:pt x="977459" y="1426638"/>
                </a:cubicBezTo>
                <a:cubicBezTo>
                  <a:pt x="1131192" y="1375680"/>
                  <a:pt x="1242825" y="1450832"/>
                  <a:pt x="1285783" y="1601517"/>
                </a:cubicBezTo>
                <a:cubicBezTo>
                  <a:pt x="1335122" y="1785921"/>
                  <a:pt x="1220537" y="1959562"/>
                  <a:pt x="1189390" y="2136156"/>
                </a:cubicBezTo>
                <a:cubicBezTo>
                  <a:pt x="1170435" y="2236930"/>
                  <a:pt x="1180627" y="2353040"/>
                  <a:pt x="1253112" y="2430859"/>
                </a:cubicBezTo>
                <a:lnTo>
                  <a:pt x="1253112" y="2430859"/>
                </a:lnTo>
                <a:cubicBezTo>
                  <a:pt x="1360364" y="2542492"/>
                  <a:pt x="1538195" y="2488771"/>
                  <a:pt x="1618396" y="2371900"/>
                </a:cubicBezTo>
                <a:cubicBezTo>
                  <a:pt x="1704502" y="2260076"/>
                  <a:pt x="1745840" y="2120154"/>
                  <a:pt x="1833947" y="2009187"/>
                </a:cubicBezTo>
                <a:lnTo>
                  <a:pt x="1833947" y="2009187"/>
                </a:lnTo>
                <a:cubicBezTo>
                  <a:pt x="1913957" y="1905555"/>
                  <a:pt x="2034353" y="1851358"/>
                  <a:pt x="2163702" y="1887267"/>
                </a:cubicBezTo>
                <a:cubicBezTo>
                  <a:pt x="2405733" y="1956609"/>
                  <a:pt x="2509079" y="2246646"/>
                  <a:pt x="2756538" y="2303129"/>
                </a:cubicBezTo>
                <a:cubicBezTo>
                  <a:pt x="3044765" y="2374567"/>
                  <a:pt x="3345564" y="2073862"/>
                  <a:pt x="3246314" y="1786303"/>
                </a:cubicBezTo>
                <a:cubicBezTo>
                  <a:pt x="3180115" y="1585516"/>
                  <a:pt x="2970279" y="1491980"/>
                  <a:pt x="2772254" y="1478074"/>
                </a:cubicBezTo>
                <a:cubicBezTo>
                  <a:pt x="2779208" y="1460738"/>
                  <a:pt x="2780351" y="1441688"/>
                  <a:pt x="2776255" y="1423495"/>
                </a:cubicBezTo>
                <a:lnTo>
                  <a:pt x="2776255" y="1423495"/>
                </a:lnTo>
                <a:cubicBezTo>
                  <a:pt x="2769968" y="1394920"/>
                  <a:pt x="2747870" y="1364821"/>
                  <a:pt x="2719772" y="1351200"/>
                </a:cubicBezTo>
                <a:cubicBezTo>
                  <a:pt x="2714057" y="1343200"/>
                  <a:pt x="2704056" y="1338246"/>
                  <a:pt x="2694531" y="1342914"/>
                </a:cubicBezTo>
                <a:cubicBezTo>
                  <a:pt x="2681005" y="1340533"/>
                  <a:pt x="2666718" y="1340913"/>
                  <a:pt x="2652335" y="1344057"/>
                </a:cubicBezTo>
                <a:cubicBezTo>
                  <a:pt x="2651287" y="1334722"/>
                  <a:pt x="2622712" y="1333579"/>
                  <a:pt x="2636237" y="1341485"/>
                </a:cubicBezTo>
                <a:cubicBezTo>
                  <a:pt x="2640714" y="1343009"/>
                  <a:pt x="2641952" y="1346438"/>
                  <a:pt x="2638047" y="1348057"/>
                </a:cubicBezTo>
                <a:cubicBezTo>
                  <a:pt x="2637285" y="1348819"/>
                  <a:pt x="2631284" y="1348533"/>
                  <a:pt x="2632809" y="1349962"/>
                </a:cubicBezTo>
                <a:cubicBezTo>
                  <a:pt x="2613759" y="1357487"/>
                  <a:pt x="2597757" y="1368060"/>
                  <a:pt x="2581374" y="1382633"/>
                </a:cubicBezTo>
                <a:cubicBezTo>
                  <a:pt x="2573277" y="1358440"/>
                  <a:pt x="2536225" y="1375108"/>
                  <a:pt x="2556037" y="1377775"/>
                </a:cubicBezTo>
                <a:cubicBezTo>
                  <a:pt x="2563181" y="1377680"/>
                  <a:pt x="2566229" y="1382919"/>
                  <a:pt x="2557751" y="1387015"/>
                </a:cubicBezTo>
                <a:cubicBezTo>
                  <a:pt x="2554703" y="1388538"/>
                  <a:pt x="2555846" y="1389205"/>
                  <a:pt x="2558704" y="1389205"/>
                </a:cubicBezTo>
                <a:cubicBezTo>
                  <a:pt x="2562419" y="1389682"/>
                  <a:pt x="2567848" y="1386443"/>
                  <a:pt x="2570610" y="1389491"/>
                </a:cubicBezTo>
                <a:cubicBezTo>
                  <a:pt x="2571944" y="1392349"/>
                  <a:pt x="2567181" y="1393206"/>
                  <a:pt x="2565086" y="1393491"/>
                </a:cubicBezTo>
                <a:cubicBezTo>
                  <a:pt x="2552132" y="1395492"/>
                  <a:pt x="2558799" y="1399111"/>
                  <a:pt x="2564419" y="1399492"/>
                </a:cubicBezTo>
                <a:cubicBezTo>
                  <a:pt x="2562895" y="1401207"/>
                  <a:pt x="2561276" y="1402921"/>
                  <a:pt x="2559752" y="1404731"/>
                </a:cubicBezTo>
                <a:cubicBezTo>
                  <a:pt x="2555370" y="1403397"/>
                  <a:pt x="2550227" y="1408255"/>
                  <a:pt x="2553751" y="1411875"/>
                </a:cubicBezTo>
                <a:cubicBezTo>
                  <a:pt x="2551465" y="1414732"/>
                  <a:pt x="2549179" y="1417590"/>
                  <a:pt x="2546988" y="1420542"/>
                </a:cubicBezTo>
                <a:cubicBezTo>
                  <a:pt x="2544035" y="1414828"/>
                  <a:pt x="2535463" y="1413018"/>
                  <a:pt x="2529653" y="1414923"/>
                </a:cubicBezTo>
                <a:cubicBezTo>
                  <a:pt x="2526414" y="1416447"/>
                  <a:pt x="2530034" y="1419018"/>
                  <a:pt x="2532034" y="1419590"/>
                </a:cubicBezTo>
                <a:cubicBezTo>
                  <a:pt x="2537463" y="1421304"/>
                  <a:pt x="2538130" y="1426067"/>
                  <a:pt x="2530510" y="1427115"/>
                </a:cubicBezTo>
                <a:cubicBezTo>
                  <a:pt x="2524128" y="1428829"/>
                  <a:pt x="2538225" y="1429877"/>
                  <a:pt x="2539083" y="1431496"/>
                </a:cubicBezTo>
                <a:cubicBezTo>
                  <a:pt x="2538416" y="1432449"/>
                  <a:pt x="2537844" y="1433306"/>
                  <a:pt x="2537177" y="1434258"/>
                </a:cubicBezTo>
                <a:cubicBezTo>
                  <a:pt x="2531939" y="1433782"/>
                  <a:pt x="2523557" y="1432449"/>
                  <a:pt x="2529367" y="1437021"/>
                </a:cubicBezTo>
                <a:cubicBezTo>
                  <a:pt x="2530701" y="1437973"/>
                  <a:pt x="2533463" y="1438735"/>
                  <a:pt x="2533082" y="1440450"/>
                </a:cubicBezTo>
                <a:cubicBezTo>
                  <a:pt x="2531558" y="1444260"/>
                  <a:pt x="2527843" y="1441688"/>
                  <a:pt x="2525176" y="1440545"/>
                </a:cubicBezTo>
                <a:cubicBezTo>
                  <a:pt x="2515460" y="1440164"/>
                  <a:pt x="2520318" y="1448927"/>
                  <a:pt x="2527557" y="1449213"/>
                </a:cubicBezTo>
                <a:cubicBezTo>
                  <a:pt x="2522318" y="1457785"/>
                  <a:pt x="2517270" y="1466358"/>
                  <a:pt x="2512603" y="1474168"/>
                </a:cubicBezTo>
                <a:cubicBezTo>
                  <a:pt x="2308482" y="1481883"/>
                  <a:pt x="2090836" y="1505315"/>
                  <a:pt x="1901384" y="1411399"/>
                </a:cubicBezTo>
                <a:cubicBezTo>
                  <a:pt x="1759747" y="1351296"/>
                  <a:pt x="1636589" y="1211564"/>
                  <a:pt x="1647447" y="1050306"/>
                </a:cubicBezTo>
                <a:cubicBezTo>
                  <a:pt x="1659068" y="896191"/>
                  <a:pt x="1788893" y="786939"/>
                  <a:pt x="1915957" y="718359"/>
                </a:cubicBezTo>
                <a:cubicBezTo>
                  <a:pt x="1914909" y="714835"/>
                  <a:pt x="1913861" y="711311"/>
                  <a:pt x="1912909" y="707882"/>
                </a:cubicBezTo>
                <a:cubicBezTo>
                  <a:pt x="1781940" y="778081"/>
                  <a:pt x="1648876" y="890762"/>
                  <a:pt x="1637065" y="1049448"/>
                </a:cubicBezTo>
                <a:cubicBezTo>
                  <a:pt x="1625825" y="1214898"/>
                  <a:pt x="1751365" y="1358535"/>
                  <a:pt x="1896812" y="1420257"/>
                </a:cubicBezTo>
                <a:cubicBezTo>
                  <a:pt x="2085883" y="1513887"/>
                  <a:pt x="2303053" y="1492170"/>
                  <a:pt x="2506698" y="1483884"/>
                </a:cubicBezTo>
                <a:cubicBezTo>
                  <a:pt x="2504697" y="1487217"/>
                  <a:pt x="2502792" y="1490456"/>
                  <a:pt x="2500983" y="1493599"/>
                </a:cubicBezTo>
                <a:cubicBezTo>
                  <a:pt x="2297814" y="1502553"/>
                  <a:pt x="2081025" y="1522650"/>
                  <a:pt x="1892430" y="1429210"/>
                </a:cubicBezTo>
                <a:cubicBezTo>
                  <a:pt x="1743269" y="1365964"/>
                  <a:pt x="1615348" y="1218327"/>
                  <a:pt x="1626873" y="1048782"/>
                </a:cubicBezTo>
                <a:cubicBezTo>
                  <a:pt x="1638684" y="885809"/>
                  <a:pt x="1775368" y="769223"/>
                  <a:pt x="1910051" y="697500"/>
                </a:cubicBezTo>
                <a:cubicBezTo>
                  <a:pt x="1910051" y="697404"/>
                  <a:pt x="1910051" y="697309"/>
                  <a:pt x="1909956" y="697214"/>
                </a:cubicBezTo>
                <a:cubicBezTo>
                  <a:pt x="1910147" y="697119"/>
                  <a:pt x="1910337" y="696928"/>
                  <a:pt x="1910623" y="696833"/>
                </a:cubicBezTo>
                <a:cubicBezTo>
                  <a:pt x="1910433" y="696928"/>
                  <a:pt x="1910147" y="697023"/>
                  <a:pt x="1909956" y="697023"/>
                </a:cubicBezTo>
                <a:cubicBezTo>
                  <a:pt x="1909099" y="693975"/>
                  <a:pt x="1908337" y="691118"/>
                  <a:pt x="1907575" y="688165"/>
                </a:cubicBezTo>
                <a:cubicBezTo>
                  <a:pt x="1779940" y="756459"/>
                  <a:pt x="1652495" y="860187"/>
                  <a:pt x="1622968" y="1009920"/>
                </a:cubicBezTo>
                <a:cubicBezTo>
                  <a:pt x="1586201" y="1194514"/>
                  <a:pt x="1724790" y="1368536"/>
                  <a:pt x="1888620" y="1436830"/>
                </a:cubicBezTo>
                <a:cubicBezTo>
                  <a:pt x="2077310" y="1530175"/>
                  <a:pt x="2292671" y="1511316"/>
                  <a:pt x="2495934" y="1501981"/>
                </a:cubicBezTo>
                <a:cubicBezTo>
                  <a:pt x="2480218" y="1528842"/>
                  <a:pt x="2468502" y="1549511"/>
                  <a:pt x="2459930" y="1565704"/>
                </a:cubicBezTo>
                <a:cubicBezTo>
                  <a:pt x="2432022" y="1556369"/>
                  <a:pt x="2420972" y="1605994"/>
                  <a:pt x="2360965" y="1616281"/>
                </a:cubicBezTo>
                <a:cubicBezTo>
                  <a:pt x="2369347" y="1605994"/>
                  <a:pt x="2378110" y="1589802"/>
                  <a:pt x="2361632" y="1579134"/>
                </a:cubicBezTo>
                <a:cubicBezTo>
                  <a:pt x="2350964" y="1594183"/>
                  <a:pt x="2332961" y="1609804"/>
                  <a:pt x="2308292" y="1613709"/>
                </a:cubicBezTo>
                <a:cubicBezTo>
                  <a:pt x="2306482" y="1582467"/>
                  <a:pt x="2274478" y="1552178"/>
                  <a:pt x="2244951" y="1579134"/>
                </a:cubicBezTo>
                <a:cubicBezTo>
                  <a:pt x="2220947" y="1597231"/>
                  <a:pt x="2212661" y="1626187"/>
                  <a:pt x="2183705" y="1637236"/>
                </a:cubicBezTo>
                <a:cubicBezTo>
                  <a:pt x="2170275" y="1643237"/>
                  <a:pt x="2151510" y="1648476"/>
                  <a:pt x="2124459" y="1649619"/>
                </a:cubicBezTo>
                <a:cubicBezTo>
                  <a:pt x="2123697" y="1649333"/>
                  <a:pt x="2140652" y="1636665"/>
                  <a:pt x="2151605" y="1620282"/>
                </a:cubicBezTo>
                <a:cubicBezTo>
                  <a:pt x="2162655" y="1603994"/>
                  <a:pt x="2167893" y="1584658"/>
                  <a:pt x="2147700" y="1572085"/>
                </a:cubicBezTo>
                <a:cubicBezTo>
                  <a:pt x="2141604" y="1567037"/>
                  <a:pt x="2131698" y="1564370"/>
                  <a:pt x="2122364" y="1566942"/>
                </a:cubicBezTo>
                <a:cubicBezTo>
                  <a:pt x="2113791" y="1568275"/>
                  <a:pt x="2103028" y="1577705"/>
                  <a:pt x="2094265" y="1582658"/>
                </a:cubicBezTo>
                <a:cubicBezTo>
                  <a:pt x="2072453" y="1594279"/>
                  <a:pt x="2043306" y="1599327"/>
                  <a:pt x="2019875" y="1597517"/>
                </a:cubicBezTo>
                <a:cubicBezTo>
                  <a:pt x="2032543" y="1589611"/>
                  <a:pt x="2046640" y="1575133"/>
                  <a:pt x="2028733" y="1559703"/>
                </a:cubicBezTo>
                <a:cubicBezTo>
                  <a:pt x="1985585" y="1591230"/>
                  <a:pt x="1914623" y="1585230"/>
                  <a:pt x="1871666" y="1550559"/>
                </a:cubicBezTo>
                <a:cubicBezTo>
                  <a:pt x="1896716" y="1559417"/>
                  <a:pt x="1931768" y="1564084"/>
                  <a:pt x="1957391" y="1550178"/>
                </a:cubicBezTo>
                <a:cubicBezTo>
                  <a:pt x="1970249" y="1543320"/>
                  <a:pt x="1977488" y="1530937"/>
                  <a:pt x="1980346" y="1516364"/>
                </a:cubicBezTo>
                <a:cubicBezTo>
                  <a:pt x="1982727" y="1501124"/>
                  <a:pt x="1972535" y="1495504"/>
                  <a:pt x="1959010" y="1485312"/>
                </a:cubicBezTo>
                <a:cubicBezTo>
                  <a:pt x="1946818" y="1473692"/>
                  <a:pt x="1924720" y="1486455"/>
                  <a:pt x="1935769" y="1496171"/>
                </a:cubicBezTo>
                <a:cubicBezTo>
                  <a:pt x="2012159" y="1535890"/>
                  <a:pt x="1854521" y="1513030"/>
                  <a:pt x="1882238" y="1449975"/>
                </a:cubicBezTo>
                <a:cubicBezTo>
                  <a:pt x="1882238" y="1449975"/>
                  <a:pt x="1882238" y="1449975"/>
                  <a:pt x="1882143" y="1449975"/>
                </a:cubicBezTo>
                <a:cubicBezTo>
                  <a:pt x="1877381" y="1456547"/>
                  <a:pt x="1871856" y="1465024"/>
                  <a:pt x="1865570" y="1469596"/>
                </a:cubicBezTo>
                <a:cubicBezTo>
                  <a:pt x="1835090" y="1484170"/>
                  <a:pt x="1759366" y="1428543"/>
                  <a:pt x="1794418" y="1432639"/>
                </a:cubicBezTo>
                <a:cubicBezTo>
                  <a:pt x="1804324" y="1433020"/>
                  <a:pt x="1821564" y="1450070"/>
                  <a:pt x="1822993" y="1431401"/>
                </a:cubicBezTo>
                <a:cubicBezTo>
                  <a:pt x="1825660" y="1415875"/>
                  <a:pt x="1789274" y="1408541"/>
                  <a:pt x="1780226" y="1409779"/>
                </a:cubicBezTo>
                <a:cubicBezTo>
                  <a:pt x="1766795" y="1410827"/>
                  <a:pt x="1766891" y="1423305"/>
                  <a:pt x="1752889" y="1427972"/>
                </a:cubicBezTo>
                <a:cubicBezTo>
                  <a:pt x="1723838" y="1440069"/>
                  <a:pt x="1686690" y="1433496"/>
                  <a:pt x="1660592" y="1412161"/>
                </a:cubicBezTo>
                <a:cubicBezTo>
                  <a:pt x="1684118" y="1385395"/>
                  <a:pt x="1674784" y="1336151"/>
                  <a:pt x="1636208" y="1328245"/>
                </a:cubicBezTo>
                <a:cubicBezTo>
                  <a:pt x="1603156" y="1317768"/>
                  <a:pt x="1570295" y="1325197"/>
                  <a:pt x="1543244" y="1299861"/>
                </a:cubicBezTo>
                <a:cubicBezTo>
                  <a:pt x="1521812" y="1281478"/>
                  <a:pt x="1508763" y="1262904"/>
                  <a:pt x="1494285" y="1234805"/>
                </a:cubicBezTo>
                <a:cubicBezTo>
                  <a:pt x="1494190" y="1234233"/>
                  <a:pt x="1499524" y="1237853"/>
                  <a:pt x="1507620" y="1242044"/>
                </a:cubicBezTo>
                <a:cubicBezTo>
                  <a:pt x="1531718" y="1256712"/>
                  <a:pt x="1580867" y="1265857"/>
                  <a:pt x="1578867" y="1224042"/>
                </a:cubicBezTo>
                <a:cubicBezTo>
                  <a:pt x="1580010" y="1213660"/>
                  <a:pt x="1577248" y="1202801"/>
                  <a:pt x="1570295" y="1192895"/>
                </a:cubicBezTo>
                <a:cubicBezTo>
                  <a:pt x="1565913" y="1186513"/>
                  <a:pt x="1560103" y="1181179"/>
                  <a:pt x="1553340" y="1176226"/>
                </a:cubicBezTo>
                <a:cubicBezTo>
                  <a:pt x="1524956" y="1155938"/>
                  <a:pt x="1505810" y="1111170"/>
                  <a:pt x="1501905" y="1077166"/>
                </a:cubicBezTo>
                <a:cubicBezTo>
                  <a:pt x="1507715" y="1086406"/>
                  <a:pt x="1530861" y="1105932"/>
                  <a:pt x="1541434" y="1079452"/>
                </a:cubicBezTo>
                <a:cubicBezTo>
                  <a:pt x="1521336" y="1060212"/>
                  <a:pt x="1509716" y="1024398"/>
                  <a:pt x="1513145" y="995156"/>
                </a:cubicBezTo>
                <a:cubicBezTo>
                  <a:pt x="1551530" y="997823"/>
                  <a:pt x="1586011" y="958008"/>
                  <a:pt x="1574295" y="919813"/>
                </a:cubicBezTo>
                <a:cubicBezTo>
                  <a:pt x="1567056" y="881332"/>
                  <a:pt x="1544863" y="864092"/>
                  <a:pt x="1553150" y="821229"/>
                </a:cubicBezTo>
                <a:cubicBezTo>
                  <a:pt x="1556388" y="802560"/>
                  <a:pt x="1564675" y="777700"/>
                  <a:pt x="1582963" y="748839"/>
                </a:cubicBezTo>
                <a:cubicBezTo>
                  <a:pt x="1584011" y="756936"/>
                  <a:pt x="1584201" y="768556"/>
                  <a:pt x="1586297" y="778081"/>
                </a:cubicBezTo>
                <a:cubicBezTo>
                  <a:pt x="1592012" y="815514"/>
                  <a:pt x="1617539" y="836850"/>
                  <a:pt x="1649733" y="807799"/>
                </a:cubicBezTo>
                <a:cubicBezTo>
                  <a:pt x="1674403" y="779891"/>
                  <a:pt x="1647161" y="743791"/>
                  <a:pt x="1700787" y="684736"/>
                </a:cubicBezTo>
                <a:cubicBezTo>
                  <a:pt x="1698882" y="700643"/>
                  <a:pt x="1701835" y="721598"/>
                  <a:pt x="1726505" y="717026"/>
                </a:cubicBezTo>
                <a:cubicBezTo>
                  <a:pt x="1728886" y="663781"/>
                  <a:pt x="1773177" y="610822"/>
                  <a:pt x="1828136" y="598630"/>
                </a:cubicBezTo>
                <a:cubicBezTo>
                  <a:pt x="1805943" y="613584"/>
                  <a:pt x="1783559" y="638064"/>
                  <a:pt x="1779464" y="665972"/>
                </a:cubicBezTo>
                <a:cubicBezTo>
                  <a:pt x="1776225" y="685403"/>
                  <a:pt x="1791179" y="721026"/>
                  <a:pt x="1817278" y="714073"/>
                </a:cubicBezTo>
                <a:cubicBezTo>
                  <a:pt x="1828041" y="713406"/>
                  <a:pt x="1848425" y="706072"/>
                  <a:pt x="1845377" y="694356"/>
                </a:cubicBezTo>
                <a:cubicBezTo>
                  <a:pt x="1843662" y="681212"/>
                  <a:pt x="1835756" y="685117"/>
                  <a:pt x="1827660" y="689118"/>
                </a:cubicBezTo>
                <a:cubicBezTo>
                  <a:pt x="1767843" y="709215"/>
                  <a:pt x="1871094" y="614061"/>
                  <a:pt x="1903479" y="672925"/>
                </a:cubicBezTo>
                <a:lnTo>
                  <a:pt x="1903479" y="672925"/>
                </a:lnTo>
                <a:lnTo>
                  <a:pt x="1903955" y="673782"/>
                </a:lnTo>
                <a:cubicBezTo>
                  <a:pt x="1894049" y="630920"/>
                  <a:pt x="1893002" y="600059"/>
                  <a:pt x="1894335" y="577485"/>
                </a:cubicBezTo>
                <a:cubicBezTo>
                  <a:pt x="1879476" y="551005"/>
                  <a:pt x="1870523" y="521097"/>
                  <a:pt x="1866046" y="491188"/>
                </a:cubicBezTo>
                <a:cubicBezTo>
                  <a:pt x="1865379" y="490902"/>
                  <a:pt x="1864712" y="490617"/>
                  <a:pt x="1864046" y="490236"/>
                </a:cubicBezTo>
                <a:cubicBezTo>
                  <a:pt x="1864141" y="490236"/>
                  <a:pt x="1864141" y="490236"/>
                  <a:pt x="1864236" y="490331"/>
                </a:cubicBezTo>
                <a:cubicBezTo>
                  <a:pt x="1864141" y="490331"/>
                  <a:pt x="1864046" y="490236"/>
                  <a:pt x="1864046" y="490236"/>
                </a:cubicBezTo>
                <a:cubicBezTo>
                  <a:pt x="1864046" y="490236"/>
                  <a:pt x="1864141" y="490236"/>
                  <a:pt x="1864141" y="490236"/>
                </a:cubicBezTo>
                <a:cubicBezTo>
                  <a:pt x="1862903" y="489664"/>
                  <a:pt x="1861664" y="489093"/>
                  <a:pt x="1860426" y="488521"/>
                </a:cubicBezTo>
                <a:cubicBezTo>
                  <a:pt x="1860617" y="488616"/>
                  <a:pt x="1860712" y="488616"/>
                  <a:pt x="1860902" y="488712"/>
                </a:cubicBezTo>
                <a:cubicBezTo>
                  <a:pt x="1860426" y="488521"/>
                  <a:pt x="1859950" y="488235"/>
                  <a:pt x="1859379" y="488045"/>
                </a:cubicBezTo>
                <a:cubicBezTo>
                  <a:pt x="1859664" y="488140"/>
                  <a:pt x="1860045" y="488331"/>
                  <a:pt x="1860331" y="488521"/>
                </a:cubicBezTo>
                <a:cubicBezTo>
                  <a:pt x="1843853" y="481282"/>
                  <a:pt x="1826327" y="476043"/>
                  <a:pt x="1808420" y="474424"/>
                </a:cubicBezTo>
                <a:cubicBezTo>
                  <a:pt x="1808515" y="474424"/>
                  <a:pt x="1808610" y="474424"/>
                  <a:pt x="1808705" y="474424"/>
                </a:cubicBezTo>
                <a:cubicBezTo>
                  <a:pt x="1808610" y="474424"/>
                  <a:pt x="1808420" y="474424"/>
                  <a:pt x="1808324" y="474424"/>
                </a:cubicBezTo>
                <a:cubicBezTo>
                  <a:pt x="1808324" y="474424"/>
                  <a:pt x="1808324" y="474424"/>
                  <a:pt x="1808420" y="474424"/>
                </a:cubicBezTo>
                <a:cubicBezTo>
                  <a:pt x="1806896" y="474329"/>
                  <a:pt x="1805372" y="474234"/>
                  <a:pt x="1803943" y="474138"/>
                </a:cubicBezTo>
                <a:cubicBezTo>
                  <a:pt x="1803943" y="474138"/>
                  <a:pt x="1803943" y="474138"/>
                  <a:pt x="1803943" y="474138"/>
                </a:cubicBezTo>
                <a:cubicBezTo>
                  <a:pt x="1803848" y="474138"/>
                  <a:pt x="1803848" y="474138"/>
                  <a:pt x="1803752" y="474138"/>
                </a:cubicBezTo>
                <a:cubicBezTo>
                  <a:pt x="1803752" y="474138"/>
                  <a:pt x="1803848" y="474138"/>
                  <a:pt x="1803848" y="474138"/>
                </a:cubicBezTo>
                <a:cubicBezTo>
                  <a:pt x="1802133" y="474043"/>
                  <a:pt x="1800419" y="474043"/>
                  <a:pt x="1798704" y="474043"/>
                </a:cubicBezTo>
                <a:cubicBezTo>
                  <a:pt x="1799085" y="474043"/>
                  <a:pt x="1799466" y="474043"/>
                  <a:pt x="1799942" y="474043"/>
                </a:cubicBezTo>
                <a:cubicBezTo>
                  <a:pt x="1799466" y="474043"/>
                  <a:pt x="1798990" y="474043"/>
                  <a:pt x="1798514" y="474043"/>
                </a:cubicBezTo>
                <a:cubicBezTo>
                  <a:pt x="1798609" y="474043"/>
                  <a:pt x="1798704" y="474043"/>
                  <a:pt x="1798799" y="474043"/>
                </a:cubicBezTo>
                <a:cubicBezTo>
                  <a:pt x="1797085" y="474043"/>
                  <a:pt x="1795466" y="474043"/>
                  <a:pt x="1793751" y="474138"/>
                </a:cubicBezTo>
                <a:cubicBezTo>
                  <a:pt x="1794227" y="474138"/>
                  <a:pt x="1794704" y="474043"/>
                  <a:pt x="1795275" y="474043"/>
                </a:cubicBezTo>
                <a:cubicBezTo>
                  <a:pt x="1794608" y="474043"/>
                  <a:pt x="1794037" y="474043"/>
                  <a:pt x="1793465" y="474138"/>
                </a:cubicBezTo>
                <a:cubicBezTo>
                  <a:pt x="1793561" y="474138"/>
                  <a:pt x="1793751" y="474138"/>
                  <a:pt x="1793846" y="474138"/>
                </a:cubicBezTo>
                <a:cubicBezTo>
                  <a:pt x="1792132" y="474234"/>
                  <a:pt x="1790417" y="474329"/>
                  <a:pt x="1788608" y="474519"/>
                </a:cubicBezTo>
                <a:cubicBezTo>
                  <a:pt x="1788703" y="474519"/>
                  <a:pt x="1788798" y="474519"/>
                  <a:pt x="1788798" y="474519"/>
                </a:cubicBezTo>
                <a:cubicBezTo>
                  <a:pt x="1788608" y="474519"/>
                  <a:pt x="1788512" y="474519"/>
                  <a:pt x="1788322" y="474519"/>
                </a:cubicBezTo>
                <a:cubicBezTo>
                  <a:pt x="1788417" y="474519"/>
                  <a:pt x="1788512" y="474519"/>
                  <a:pt x="1788608" y="474519"/>
                </a:cubicBezTo>
                <a:cubicBezTo>
                  <a:pt x="1785083" y="474805"/>
                  <a:pt x="1781654" y="475377"/>
                  <a:pt x="1778511" y="476043"/>
                </a:cubicBezTo>
                <a:cubicBezTo>
                  <a:pt x="1778511" y="476043"/>
                  <a:pt x="1778511" y="476043"/>
                  <a:pt x="1778511" y="476043"/>
                </a:cubicBezTo>
                <a:cubicBezTo>
                  <a:pt x="1778225" y="476139"/>
                  <a:pt x="1777940" y="476139"/>
                  <a:pt x="1777654" y="476234"/>
                </a:cubicBezTo>
                <a:cubicBezTo>
                  <a:pt x="1777940" y="476139"/>
                  <a:pt x="1778130" y="476139"/>
                  <a:pt x="1778416" y="476043"/>
                </a:cubicBezTo>
                <a:cubicBezTo>
                  <a:pt x="1777368" y="476234"/>
                  <a:pt x="1776416" y="476520"/>
                  <a:pt x="1775368" y="476710"/>
                </a:cubicBezTo>
                <a:cubicBezTo>
                  <a:pt x="1775463" y="476710"/>
                  <a:pt x="1775463" y="476710"/>
                  <a:pt x="1775558" y="476615"/>
                </a:cubicBezTo>
                <a:cubicBezTo>
                  <a:pt x="1775463" y="476615"/>
                  <a:pt x="1775368" y="476615"/>
                  <a:pt x="1775273" y="476710"/>
                </a:cubicBezTo>
                <a:cubicBezTo>
                  <a:pt x="1775273" y="476710"/>
                  <a:pt x="1775368" y="476710"/>
                  <a:pt x="1775368" y="476710"/>
                </a:cubicBezTo>
                <a:cubicBezTo>
                  <a:pt x="1774034" y="477091"/>
                  <a:pt x="1772701" y="477377"/>
                  <a:pt x="1771463" y="477853"/>
                </a:cubicBezTo>
                <a:cubicBezTo>
                  <a:pt x="1771463" y="477853"/>
                  <a:pt x="1771558" y="477853"/>
                  <a:pt x="1771558" y="477853"/>
                </a:cubicBezTo>
                <a:cubicBezTo>
                  <a:pt x="1771082" y="478044"/>
                  <a:pt x="1770605" y="478139"/>
                  <a:pt x="1770129" y="478329"/>
                </a:cubicBezTo>
                <a:cubicBezTo>
                  <a:pt x="1770605" y="478139"/>
                  <a:pt x="1771082" y="478044"/>
                  <a:pt x="1771558" y="477853"/>
                </a:cubicBezTo>
                <a:cubicBezTo>
                  <a:pt x="1759747" y="481568"/>
                  <a:pt x="1747841" y="488426"/>
                  <a:pt x="1742316" y="499856"/>
                </a:cubicBezTo>
                <a:cubicBezTo>
                  <a:pt x="1752317" y="439372"/>
                  <a:pt x="1801657" y="372316"/>
                  <a:pt x="1870618" y="377555"/>
                </a:cubicBezTo>
                <a:cubicBezTo>
                  <a:pt x="1831280" y="322881"/>
                  <a:pt x="1836709" y="233061"/>
                  <a:pt x="1888620" y="191055"/>
                </a:cubicBezTo>
                <a:cubicBezTo>
                  <a:pt x="1888430" y="191246"/>
                  <a:pt x="1888239" y="191436"/>
                  <a:pt x="1888049" y="191532"/>
                </a:cubicBezTo>
                <a:cubicBezTo>
                  <a:pt x="1888334" y="191246"/>
                  <a:pt x="1888715" y="190960"/>
                  <a:pt x="1889001" y="190674"/>
                </a:cubicBezTo>
                <a:cubicBezTo>
                  <a:pt x="1888906" y="190770"/>
                  <a:pt x="1888811" y="190865"/>
                  <a:pt x="1888715" y="190960"/>
                </a:cubicBezTo>
                <a:cubicBezTo>
                  <a:pt x="1890906" y="189150"/>
                  <a:pt x="1893192" y="187341"/>
                  <a:pt x="1895478" y="185721"/>
                </a:cubicBezTo>
                <a:cubicBezTo>
                  <a:pt x="1895383" y="185817"/>
                  <a:pt x="1895288" y="185817"/>
                  <a:pt x="1895192" y="185912"/>
                </a:cubicBezTo>
                <a:cubicBezTo>
                  <a:pt x="1961582" y="129333"/>
                  <a:pt x="2103980" y="214201"/>
                  <a:pt x="2037115" y="264112"/>
                </a:cubicBezTo>
                <a:cubicBezTo>
                  <a:pt x="2019779" y="273447"/>
                  <a:pt x="1984156" y="278685"/>
                  <a:pt x="1967297" y="260112"/>
                </a:cubicBezTo>
                <a:cubicBezTo>
                  <a:pt x="1964915" y="256873"/>
                  <a:pt x="1965201" y="246777"/>
                  <a:pt x="1970630" y="245824"/>
                </a:cubicBezTo>
                <a:cubicBezTo>
                  <a:pt x="1970535" y="245824"/>
                  <a:pt x="1970440" y="245824"/>
                  <a:pt x="1970345" y="245824"/>
                </a:cubicBezTo>
                <a:cubicBezTo>
                  <a:pt x="1971583" y="245729"/>
                  <a:pt x="1972821" y="245538"/>
                  <a:pt x="1974059" y="245157"/>
                </a:cubicBezTo>
                <a:cubicBezTo>
                  <a:pt x="1974059" y="245157"/>
                  <a:pt x="1974059" y="245157"/>
                  <a:pt x="1974059" y="245157"/>
                </a:cubicBezTo>
                <a:cubicBezTo>
                  <a:pt x="1974059" y="245157"/>
                  <a:pt x="1974155" y="245157"/>
                  <a:pt x="1974155" y="245157"/>
                </a:cubicBezTo>
                <a:cubicBezTo>
                  <a:pt x="1974155" y="245157"/>
                  <a:pt x="1974059" y="245157"/>
                  <a:pt x="1974059" y="245157"/>
                </a:cubicBezTo>
                <a:cubicBezTo>
                  <a:pt x="1974345" y="245062"/>
                  <a:pt x="1974631" y="244967"/>
                  <a:pt x="1974917" y="244872"/>
                </a:cubicBezTo>
                <a:cubicBezTo>
                  <a:pt x="1974917" y="244872"/>
                  <a:pt x="1974821" y="244872"/>
                  <a:pt x="1974821" y="244967"/>
                </a:cubicBezTo>
                <a:cubicBezTo>
                  <a:pt x="1974917" y="244967"/>
                  <a:pt x="1974917" y="244872"/>
                  <a:pt x="1975012" y="244872"/>
                </a:cubicBezTo>
                <a:cubicBezTo>
                  <a:pt x="1975012" y="244872"/>
                  <a:pt x="1975012" y="244872"/>
                  <a:pt x="1974917" y="244872"/>
                </a:cubicBezTo>
                <a:cubicBezTo>
                  <a:pt x="1976250" y="244395"/>
                  <a:pt x="1977488" y="243633"/>
                  <a:pt x="1978631" y="242776"/>
                </a:cubicBezTo>
                <a:cubicBezTo>
                  <a:pt x="1978631" y="242776"/>
                  <a:pt x="1978631" y="242776"/>
                  <a:pt x="1978631" y="242776"/>
                </a:cubicBezTo>
                <a:cubicBezTo>
                  <a:pt x="1978631" y="242776"/>
                  <a:pt x="1978727" y="242681"/>
                  <a:pt x="1978727" y="242681"/>
                </a:cubicBezTo>
                <a:cubicBezTo>
                  <a:pt x="1978727" y="242681"/>
                  <a:pt x="1978631" y="242681"/>
                  <a:pt x="1978631" y="242776"/>
                </a:cubicBezTo>
                <a:cubicBezTo>
                  <a:pt x="2006540" y="202009"/>
                  <a:pt x="1920148" y="209248"/>
                  <a:pt x="1901098" y="258969"/>
                </a:cubicBezTo>
                <a:cubicBezTo>
                  <a:pt x="1854425" y="383270"/>
                  <a:pt x="2048926" y="431085"/>
                  <a:pt x="2105695" y="327453"/>
                </a:cubicBezTo>
                <a:cubicBezTo>
                  <a:pt x="2114744" y="311261"/>
                  <a:pt x="2121030" y="303831"/>
                  <a:pt x="2128364" y="327834"/>
                </a:cubicBezTo>
                <a:cubicBezTo>
                  <a:pt x="2133698" y="370411"/>
                  <a:pt x="2105219" y="378031"/>
                  <a:pt x="2075691" y="395938"/>
                </a:cubicBezTo>
                <a:cubicBezTo>
                  <a:pt x="2051402" y="414321"/>
                  <a:pt x="2056260" y="450326"/>
                  <a:pt x="2087216" y="458803"/>
                </a:cubicBezTo>
                <a:cubicBezTo>
                  <a:pt x="2124555" y="474043"/>
                  <a:pt x="2182943" y="461756"/>
                  <a:pt x="2221614" y="440801"/>
                </a:cubicBezTo>
                <a:cubicBezTo>
                  <a:pt x="2234759" y="376507"/>
                  <a:pt x="2326865" y="326310"/>
                  <a:pt x="2376300" y="379936"/>
                </a:cubicBezTo>
                <a:cubicBezTo>
                  <a:pt x="2390969" y="397748"/>
                  <a:pt x="2391826" y="427085"/>
                  <a:pt x="2373157" y="439372"/>
                </a:cubicBezTo>
                <a:cubicBezTo>
                  <a:pt x="2360775" y="448326"/>
                  <a:pt x="2331723" y="446325"/>
                  <a:pt x="2332771" y="427180"/>
                </a:cubicBezTo>
                <a:cubicBezTo>
                  <a:pt x="2360203" y="405177"/>
                  <a:pt x="2315531" y="387747"/>
                  <a:pt x="2292576" y="415369"/>
                </a:cubicBezTo>
                <a:cubicBezTo>
                  <a:pt x="2244665" y="466804"/>
                  <a:pt x="2328389" y="538623"/>
                  <a:pt x="2381444" y="506619"/>
                </a:cubicBezTo>
                <a:cubicBezTo>
                  <a:pt x="2365537" y="454898"/>
                  <a:pt x="2411067" y="382032"/>
                  <a:pt x="2468407" y="399748"/>
                </a:cubicBezTo>
                <a:cubicBezTo>
                  <a:pt x="2489171" y="407178"/>
                  <a:pt x="2502887" y="433752"/>
                  <a:pt x="2486981" y="450326"/>
                </a:cubicBezTo>
                <a:cubicBezTo>
                  <a:pt x="2486981" y="450231"/>
                  <a:pt x="2487076" y="450231"/>
                  <a:pt x="2487076" y="450231"/>
                </a:cubicBezTo>
                <a:cubicBezTo>
                  <a:pt x="2480313" y="458613"/>
                  <a:pt x="2462311" y="464328"/>
                  <a:pt x="2456882" y="452517"/>
                </a:cubicBezTo>
                <a:cubicBezTo>
                  <a:pt x="2468883" y="413559"/>
                  <a:pt x="2400208" y="443468"/>
                  <a:pt x="2428116" y="493379"/>
                </a:cubicBezTo>
                <a:cubicBezTo>
                  <a:pt x="2455643" y="487378"/>
                  <a:pt x="2510603" y="486330"/>
                  <a:pt x="2533368" y="489569"/>
                </a:cubicBezTo>
                <a:cubicBezTo>
                  <a:pt x="2506602" y="472043"/>
                  <a:pt x="2496220" y="433276"/>
                  <a:pt x="2506793" y="403749"/>
                </a:cubicBezTo>
                <a:cubicBezTo>
                  <a:pt x="2506793" y="403749"/>
                  <a:pt x="2506793" y="403844"/>
                  <a:pt x="2506698" y="403844"/>
                </a:cubicBezTo>
                <a:cubicBezTo>
                  <a:pt x="2521557" y="363363"/>
                  <a:pt x="2587946" y="355457"/>
                  <a:pt x="2599566" y="402415"/>
                </a:cubicBezTo>
                <a:cubicBezTo>
                  <a:pt x="2593851" y="395271"/>
                  <a:pt x="2579087" y="393938"/>
                  <a:pt x="2573658" y="394700"/>
                </a:cubicBezTo>
                <a:cubicBezTo>
                  <a:pt x="2489457" y="409845"/>
                  <a:pt x="2578516" y="521954"/>
                  <a:pt x="2672337" y="498713"/>
                </a:cubicBezTo>
                <a:cubicBezTo>
                  <a:pt x="2704151" y="495189"/>
                  <a:pt x="2722058" y="482901"/>
                  <a:pt x="2747966" y="479282"/>
                </a:cubicBezTo>
                <a:cubicBezTo>
                  <a:pt x="2787399" y="472424"/>
                  <a:pt x="2808068" y="510810"/>
                  <a:pt x="2806449" y="542337"/>
                </a:cubicBezTo>
                <a:cubicBezTo>
                  <a:pt x="2835691" y="583295"/>
                  <a:pt x="2893032" y="520906"/>
                  <a:pt x="2907033" y="500904"/>
                </a:cubicBezTo>
                <a:cubicBezTo>
                  <a:pt x="2903509" y="522525"/>
                  <a:pt x="2928179" y="544433"/>
                  <a:pt x="2948467" y="533003"/>
                </a:cubicBezTo>
                <a:cubicBezTo>
                  <a:pt x="2929608" y="530717"/>
                  <a:pt x="2915892" y="516715"/>
                  <a:pt x="2907128" y="500808"/>
                </a:cubicBezTo>
                <a:lnTo>
                  <a:pt x="2907128" y="500808"/>
                </a:lnTo>
                <a:cubicBezTo>
                  <a:pt x="2907414" y="475377"/>
                  <a:pt x="2932179" y="458803"/>
                  <a:pt x="2955611" y="461946"/>
                </a:cubicBezTo>
                <a:cubicBezTo>
                  <a:pt x="2962088" y="436419"/>
                  <a:pt x="2991996" y="423846"/>
                  <a:pt x="3015713" y="426704"/>
                </a:cubicBezTo>
                <a:cubicBezTo>
                  <a:pt x="3020000" y="409083"/>
                  <a:pt x="3030953" y="394224"/>
                  <a:pt x="3046956" y="385365"/>
                </a:cubicBezTo>
                <a:cubicBezTo>
                  <a:pt x="3035716" y="373745"/>
                  <a:pt x="3020381" y="366506"/>
                  <a:pt x="3004569" y="363553"/>
                </a:cubicBezTo>
                <a:cubicBezTo>
                  <a:pt x="3004665" y="363553"/>
                  <a:pt x="3004760" y="363553"/>
                  <a:pt x="3004855" y="363648"/>
                </a:cubicBezTo>
                <a:cubicBezTo>
                  <a:pt x="3004760" y="363648"/>
                  <a:pt x="3004569" y="363553"/>
                  <a:pt x="3004474" y="363553"/>
                </a:cubicBezTo>
                <a:cubicBezTo>
                  <a:pt x="3004474" y="363553"/>
                  <a:pt x="3004569" y="363553"/>
                  <a:pt x="3004569" y="363553"/>
                </a:cubicBezTo>
                <a:cubicBezTo>
                  <a:pt x="2907414" y="350694"/>
                  <a:pt x="2849217" y="470519"/>
                  <a:pt x="2751490" y="459660"/>
                </a:cubicBezTo>
                <a:cubicBezTo>
                  <a:pt x="2708818" y="456422"/>
                  <a:pt x="2671575" y="422799"/>
                  <a:pt x="2663860" y="380793"/>
                </a:cubicBezTo>
                <a:cubicBezTo>
                  <a:pt x="2656716" y="335740"/>
                  <a:pt x="2668432" y="288687"/>
                  <a:pt x="2652144" y="244776"/>
                </a:cubicBezTo>
                <a:cubicBezTo>
                  <a:pt x="2621378" y="134096"/>
                  <a:pt x="2478884" y="92472"/>
                  <a:pt x="2390111" y="163433"/>
                </a:cubicBezTo>
                <a:lnTo>
                  <a:pt x="2390111" y="163433"/>
                </a:lnTo>
                <a:cubicBezTo>
                  <a:pt x="2463930" y="87614"/>
                  <a:pt x="2600424" y="107426"/>
                  <a:pt x="2654144" y="197247"/>
                </a:cubicBezTo>
                <a:cubicBezTo>
                  <a:pt x="2690530" y="252015"/>
                  <a:pt x="2683767" y="310308"/>
                  <a:pt x="2686339" y="371745"/>
                </a:cubicBezTo>
                <a:cubicBezTo>
                  <a:pt x="2692340" y="423942"/>
                  <a:pt x="2752252" y="451088"/>
                  <a:pt x="2799210" y="432228"/>
                </a:cubicBezTo>
                <a:cubicBezTo>
                  <a:pt x="2876934" y="404606"/>
                  <a:pt x="2973803" y="299069"/>
                  <a:pt x="3050003" y="383841"/>
                </a:cubicBezTo>
                <a:cubicBezTo>
                  <a:pt x="3072292" y="372792"/>
                  <a:pt x="3092485" y="372983"/>
                  <a:pt x="3109059" y="379936"/>
                </a:cubicBezTo>
                <a:cubicBezTo>
                  <a:pt x="3089056" y="280971"/>
                  <a:pt x="2964088" y="350218"/>
                  <a:pt x="2898080" y="341169"/>
                </a:cubicBezTo>
                <a:cubicBezTo>
                  <a:pt x="2898366" y="341169"/>
                  <a:pt x="2898651" y="341169"/>
                  <a:pt x="2898937" y="341265"/>
                </a:cubicBezTo>
                <a:cubicBezTo>
                  <a:pt x="2883602" y="339931"/>
                  <a:pt x="2868457" y="335264"/>
                  <a:pt x="2856170" y="328120"/>
                </a:cubicBezTo>
                <a:lnTo>
                  <a:pt x="2856170" y="328120"/>
                </a:lnTo>
                <a:cubicBezTo>
                  <a:pt x="2742632" y="251920"/>
                  <a:pt x="2982948" y="12895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164" y="19796"/>
                  <a:pt x="2811688" y="19510"/>
                  <a:pt x="2811117" y="19320"/>
                </a:cubicBezTo>
                <a:cubicBezTo>
                  <a:pt x="2811593" y="19605"/>
                  <a:pt x="2812069" y="19796"/>
                  <a:pt x="2812641" y="20082"/>
                </a:cubicBezTo>
                <a:cubicBezTo>
                  <a:pt x="2810735" y="19129"/>
                  <a:pt x="2808735" y="18177"/>
                  <a:pt x="2806830" y="17224"/>
                </a:cubicBezTo>
                <a:cubicBezTo>
                  <a:pt x="2808259" y="17891"/>
                  <a:pt x="2809783" y="18653"/>
                  <a:pt x="2811212" y="19320"/>
                </a:cubicBezTo>
                <a:cubicBezTo>
                  <a:pt x="2805592" y="16462"/>
                  <a:pt x="2799782" y="14081"/>
                  <a:pt x="2793686" y="11985"/>
                </a:cubicBezTo>
                <a:cubicBezTo>
                  <a:pt x="2795115" y="12462"/>
                  <a:pt x="2796448" y="12938"/>
                  <a:pt x="2797877" y="13509"/>
                </a:cubicBezTo>
                <a:cubicBezTo>
                  <a:pt x="2796258" y="12938"/>
                  <a:pt x="2794734" y="12366"/>
                  <a:pt x="2793114" y="11795"/>
                </a:cubicBezTo>
                <a:cubicBezTo>
                  <a:pt x="2793305" y="11890"/>
                  <a:pt x="2793495" y="11890"/>
                  <a:pt x="2793686" y="11985"/>
                </a:cubicBezTo>
                <a:cubicBezTo>
                  <a:pt x="2768254" y="3603"/>
                  <a:pt x="2739965" y="2365"/>
                  <a:pt x="2711771" y="8842"/>
                </a:cubicBezTo>
                <a:lnTo>
                  <a:pt x="2711771" y="8842"/>
                </a:lnTo>
                <a:cubicBezTo>
                  <a:pt x="2753871" y="-6398"/>
                  <a:pt x="2803306" y="-2207"/>
                  <a:pt x="2840453" y="23511"/>
                </a:cubicBezTo>
                <a:cubicBezTo>
                  <a:pt x="2840263" y="23415"/>
                  <a:pt x="2840073" y="23320"/>
                  <a:pt x="2839882" y="23130"/>
                </a:cubicBezTo>
                <a:cubicBezTo>
                  <a:pt x="2988282" y="134477"/>
                  <a:pt x="2774826" y="253158"/>
                  <a:pt x="2871410" y="315357"/>
                </a:cubicBezTo>
                <a:cubicBezTo>
                  <a:pt x="2925702" y="342027"/>
                  <a:pt x="2987424" y="308499"/>
                  <a:pt x="3044098" y="316309"/>
                </a:cubicBezTo>
                <a:cubicBezTo>
                  <a:pt x="3043908" y="316309"/>
                  <a:pt x="3043622" y="316309"/>
                  <a:pt x="3043431" y="316214"/>
                </a:cubicBezTo>
                <a:cubicBezTo>
                  <a:pt x="3044003" y="316309"/>
                  <a:pt x="3044479" y="316309"/>
                  <a:pt x="3045051" y="316404"/>
                </a:cubicBezTo>
                <a:cubicBezTo>
                  <a:pt x="3044765" y="316404"/>
                  <a:pt x="3044384" y="316309"/>
                  <a:pt x="3044098" y="316309"/>
                </a:cubicBezTo>
                <a:cubicBezTo>
                  <a:pt x="3077626" y="318881"/>
                  <a:pt x="3115059" y="343074"/>
                  <a:pt x="3110201" y="380508"/>
                </a:cubicBezTo>
                <a:cubicBezTo>
                  <a:pt x="3168780" y="406225"/>
                  <a:pt x="3177638" y="506238"/>
                  <a:pt x="3106201" y="500427"/>
                </a:cubicBezTo>
                <a:cubicBezTo>
                  <a:pt x="3131823" y="507381"/>
                  <a:pt x="3160112" y="525192"/>
                  <a:pt x="3167066" y="552720"/>
                </a:cubicBezTo>
                <a:cubicBezTo>
                  <a:pt x="3172781" y="576437"/>
                  <a:pt x="3168209" y="637206"/>
                  <a:pt x="3142301" y="586343"/>
                </a:cubicBezTo>
                <a:cubicBezTo>
                  <a:pt x="3140015" y="592439"/>
                  <a:pt x="3136967" y="598154"/>
                  <a:pt x="3133347" y="603583"/>
                </a:cubicBezTo>
                <a:cubicBezTo>
                  <a:pt x="3133443" y="603488"/>
                  <a:pt x="3133443" y="603393"/>
                  <a:pt x="3133538" y="603393"/>
                </a:cubicBezTo>
                <a:cubicBezTo>
                  <a:pt x="3133347" y="603678"/>
                  <a:pt x="3133157" y="603964"/>
                  <a:pt x="3132966" y="604155"/>
                </a:cubicBezTo>
                <a:cubicBezTo>
                  <a:pt x="3132966" y="604155"/>
                  <a:pt x="3132966" y="604155"/>
                  <a:pt x="3132966" y="604059"/>
                </a:cubicBezTo>
                <a:cubicBezTo>
                  <a:pt x="3131823" y="605774"/>
                  <a:pt x="3130585" y="607393"/>
                  <a:pt x="3129251" y="609012"/>
                </a:cubicBezTo>
                <a:cubicBezTo>
                  <a:pt x="3129347" y="608917"/>
                  <a:pt x="3129442" y="608822"/>
                  <a:pt x="3129442" y="608727"/>
                </a:cubicBezTo>
                <a:cubicBezTo>
                  <a:pt x="3129156" y="609108"/>
                  <a:pt x="3128870" y="609489"/>
                  <a:pt x="3128585" y="609774"/>
                </a:cubicBezTo>
                <a:cubicBezTo>
                  <a:pt x="3128680" y="609679"/>
                  <a:pt x="3128775" y="609584"/>
                  <a:pt x="3128775" y="609489"/>
                </a:cubicBezTo>
                <a:cubicBezTo>
                  <a:pt x="3127442" y="611203"/>
                  <a:pt x="3126013" y="612822"/>
                  <a:pt x="3124489" y="614442"/>
                </a:cubicBezTo>
                <a:cubicBezTo>
                  <a:pt x="3124584" y="614346"/>
                  <a:pt x="3124584" y="614346"/>
                  <a:pt x="3124679" y="614251"/>
                </a:cubicBezTo>
                <a:cubicBezTo>
                  <a:pt x="3123060" y="615966"/>
                  <a:pt x="3121441" y="617680"/>
                  <a:pt x="3119726" y="619299"/>
                </a:cubicBezTo>
                <a:cubicBezTo>
                  <a:pt x="3119726" y="619299"/>
                  <a:pt x="3119726" y="619299"/>
                  <a:pt x="3119822" y="619204"/>
                </a:cubicBezTo>
                <a:cubicBezTo>
                  <a:pt x="3118012" y="621014"/>
                  <a:pt x="3116012" y="622633"/>
                  <a:pt x="3114011" y="624348"/>
                </a:cubicBezTo>
                <a:cubicBezTo>
                  <a:pt x="3114107" y="624252"/>
                  <a:pt x="3114202" y="624157"/>
                  <a:pt x="3114297" y="624062"/>
                </a:cubicBezTo>
                <a:cubicBezTo>
                  <a:pt x="3114011" y="624348"/>
                  <a:pt x="3113631" y="624538"/>
                  <a:pt x="3113345" y="624824"/>
                </a:cubicBezTo>
                <a:cubicBezTo>
                  <a:pt x="3113440" y="624729"/>
                  <a:pt x="3113535" y="624729"/>
                  <a:pt x="3113631" y="624633"/>
                </a:cubicBezTo>
                <a:cubicBezTo>
                  <a:pt x="3109059" y="628348"/>
                  <a:pt x="3104296" y="631682"/>
                  <a:pt x="3098962" y="634920"/>
                </a:cubicBezTo>
                <a:cubicBezTo>
                  <a:pt x="3101819" y="621204"/>
                  <a:pt x="3103915" y="572913"/>
                  <a:pt x="3097248" y="555482"/>
                </a:cubicBezTo>
                <a:cubicBezTo>
                  <a:pt x="3092771" y="554339"/>
                  <a:pt x="3088199" y="553672"/>
                  <a:pt x="3083627" y="553577"/>
                </a:cubicBezTo>
                <a:cubicBezTo>
                  <a:pt x="3090009" y="595487"/>
                  <a:pt x="3054766" y="648636"/>
                  <a:pt x="3014666" y="669591"/>
                </a:cubicBezTo>
                <a:cubicBezTo>
                  <a:pt x="3020000" y="653970"/>
                  <a:pt x="3023715" y="603869"/>
                  <a:pt x="3014951" y="584057"/>
                </a:cubicBezTo>
                <a:cubicBezTo>
                  <a:pt x="2873219" y="709977"/>
                  <a:pt x="2758729" y="636635"/>
                  <a:pt x="2701579" y="735790"/>
                </a:cubicBezTo>
                <a:cubicBezTo>
                  <a:pt x="2845502" y="616442"/>
                  <a:pt x="2937323" y="814371"/>
                  <a:pt x="2984662" y="698357"/>
                </a:cubicBezTo>
                <a:cubicBezTo>
                  <a:pt x="2973518" y="846375"/>
                  <a:pt x="2859218" y="736266"/>
                  <a:pt x="2785018" y="777224"/>
                </a:cubicBezTo>
                <a:cubicBezTo>
                  <a:pt x="2934370" y="767032"/>
                  <a:pt x="2926559" y="836660"/>
                  <a:pt x="3014285" y="861711"/>
                </a:cubicBezTo>
                <a:cubicBezTo>
                  <a:pt x="3033049" y="847233"/>
                  <a:pt x="3043431" y="804561"/>
                  <a:pt x="3036573" y="786844"/>
                </a:cubicBezTo>
                <a:cubicBezTo>
                  <a:pt x="3053147" y="798179"/>
                  <a:pt x="3067625" y="817229"/>
                  <a:pt x="3066958" y="836755"/>
                </a:cubicBezTo>
                <a:cubicBezTo>
                  <a:pt x="3066958" y="836660"/>
                  <a:pt x="3066958" y="836469"/>
                  <a:pt x="3066958" y="836374"/>
                </a:cubicBezTo>
                <a:cubicBezTo>
                  <a:pt x="3066958" y="840279"/>
                  <a:pt x="3066577" y="844185"/>
                  <a:pt x="3065720" y="848090"/>
                </a:cubicBezTo>
                <a:cubicBezTo>
                  <a:pt x="3065720" y="847995"/>
                  <a:pt x="3065720" y="847995"/>
                  <a:pt x="3065720" y="847899"/>
                </a:cubicBezTo>
                <a:cubicBezTo>
                  <a:pt x="3064767" y="852281"/>
                  <a:pt x="3063243" y="856567"/>
                  <a:pt x="3061434" y="860663"/>
                </a:cubicBezTo>
                <a:cubicBezTo>
                  <a:pt x="3093342" y="859710"/>
                  <a:pt x="3105629" y="825801"/>
                  <a:pt x="3101629" y="800846"/>
                </a:cubicBezTo>
                <a:cubicBezTo>
                  <a:pt x="3104486" y="802846"/>
                  <a:pt x="3106868" y="804942"/>
                  <a:pt x="3109249" y="807228"/>
                </a:cubicBezTo>
                <a:cubicBezTo>
                  <a:pt x="3109154" y="807132"/>
                  <a:pt x="3109059" y="807037"/>
                  <a:pt x="3108963" y="806942"/>
                </a:cubicBezTo>
                <a:cubicBezTo>
                  <a:pt x="3117155" y="814562"/>
                  <a:pt x="3122870" y="825325"/>
                  <a:pt x="3121917" y="836660"/>
                </a:cubicBezTo>
                <a:cubicBezTo>
                  <a:pt x="3206023" y="775890"/>
                  <a:pt x="3113821" y="980773"/>
                  <a:pt x="2993425" y="932672"/>
                </a:cubicBezTo>
                <a:cubicBezTo>
                  <a:pt x="2953515" y="1005538"/>
                  <a:pt x="2967803" y="1007634"/>
                  <a:pt x="3025619" y="1058021"/>
                </a:cubicBezTo>
                <a:cubicBezTo>
                  <a:pt x="2937513" y="1035447"/>
                  <a:pt x="2920083" y="1015063"/>
                  <a:pt x="2951229" y="931815"/>
                </a:cubicBezTo>
                <a:cubicBezTo>
                  <a:pt x="2951229" y="931815"/>
                  <a:pt x="2951229" y="931815"/>
                  <a:pt x="2951229" y="931815"/>
                </a:cubicBezTo>
                <a:cubicBezTo>
                  <a:pt x="2953325" y="923528"/>
                  <a:pt x="2955801" y="912955"/>
                  <a:pt x="2948181" y="907050"/>
                </a:cubicBezTo>
                <a:cubicBezTo>
                  <a:pt x="2940276" y="932100"/>
                  <a:pt x="2919987" y="952484"/>
                  <a:pt x="2895794" y="962104"/>
                </a:cubicBezTo>
                <a:cubicBezTo>
                  <a:pt x="2952563" y="918861"/>
                  <a:pt x="2920178" y="879427"/>
                  <a:pt x="2908367" y="919813"/>
                </a:cubicBezTo>
                <a:cubicBezTo>
                  <a:pt x="2896079" y="943626"/>
                  <a:pt x="2866361" y="950960"/>
                  <a:pt x="2841977" y="955151"/>
                </a:cubicBezTo>
                <a:cubicBezTo>
                  <a:pt x="2867695" y="941054"/>
                  <a:pt x="2889412" y="913908"/>
                  <a:pt x="2884078" y="883332"/>
                </a:cubicBezTo>
                <a:cubicBezTo>
                  <a:pt x="2883411" y="881904"/>
                  <a:pt x="2881411" y="881427"/>
                  <a:pt x="2880268" y="882570"/>
                </a:cubicBezTo>
                <a:cubicBezTo>
                  <a:pt x="2870838" y="890571"/>
                  <a:pt x="2869028" y="909621"/>
                  <a:pt x="2858456" y="918003"/>
                </a:cubicBezTo>
                <a:cubicBezTo>
                  <a:pt x="2850931" y="925052"/>
                  <a:pt x="2840168" y="922194"/>
                  <a:pt x="2830928" y="924195"/>
                </a:cubicBezTo>
                <a:cubicBezTo>
                  <a:pt x="2806449" y="928957"/>
                  <a:pt x="2782256" y="942102"/>
                  <a:pt x="2761586" y="958104"/>
                </a:cubicBezTo>
                <a:lnTo>
                  <a:pt x="2761586" y="958104"/>
                </a:lnTo>
                <a:cubicBezTo>
                  <a:pt x="2774350" y="945816"/>
                  <a:pt x="2780065" y="929529"/>
                  <a:pt x="2793019" y="917908"/>
                </a:cubicBezTo>
                <a:cubicBezTo>
                  <a:pt x="2807211" y="904383"/>
                  <a:pt x="2843216" y="905430"/>
                  <a:pt x="2841120" y="878856"/>
                </a:cubicBezTo>
                <a:cubicBezTo>
                  <a:pt x="2839787" y="875617"/>
                  <a:pt x="2836929" y="878379"/>
                  <a:pt x="2834738" y="880380"/>
                </a:cubicBezTo>
                <a:cubicBezTo>
                  <a:pt x="2816641" y="894381"/>
                  <a:pt x="2790638" y="882380"/>
                  <a:pt x="2770731" y="890476"/>
                </a:cubicBezTo>
                <a:cubicBezTo>
                  <a:pt x="2746918" y="901430"/>
                  <a:pt x="2738822" y="929719"/>
                  <a:pt x="2725582" y="950865"/>
                </a:cubicBezTo>
                <a:cubicBezTo>
                  <a:pt x="2693673" y="1004014"/>
                  <a:pt x="2625474" y="995251"/>
                  <a:pt x="2572039" y="993918"/>
                </a:cubicBezTo>
                <a:cubicBezTo>
                  <a:pt x="2654049" y="971724"/>
                  <a:pt x="2673194" y="977725"/>
                  <a:pt x="2702817" y="891905"/>
                </a:cubicBezTo>
                <a:cubicBezTo>
                  <a:pt x="2662908" y="935720"/>
                  <a:pt x="2601567" y="956199"/>
                  <a:pt x="2543274" y="945054"/>
                </a:cubicBezTo>
                <a:cubicBezTo>
                  <a:pt x="2500792" y="982392"/>
                  <a:pt x="2433355" y="997918"/>
                  <a:pt x="2389540" y="954294"/>
                </a:cubicBezTo>
                <a:cubicBezTo>
                  <a:pt x="2247236" y="896572"/>
                  <a:pt x="2188181" y="1012110"/>
                  <a:pt x="2171322" y="1136602"/>
                </a:cubicBezTo>
                <a:cubicBezTo>
                  <a:pt x="2160940" y="1105551"/>
                  <a:pt x="2156273" y="1017921"/>
                  <a:pt x="2172275" y="978297"/>
                </a:cubicBezTo>
                <a:cubicBezTo>
                  <a:pt x="2123602" y="1036685"/>
                  <a:pt x="2128650" y="1041638"/>
                  <a:pt x="2153987" y="1105265"/>
                </a:cubicBezTo>
                <a:cubicBezTo>
                  <a:pt x="2165893" y="1175845"/>
                  <a:pt x="2118268" y="1229280"/>
                  <a:pt x="2058832" y="1233567"/>
                </a:cubicBezTo>
                <a:cubicBezTo>
                  <a:pt x="2110076" y="1250426"/>
                  <a:pt x="2169131" y="1258713"/>
                  <a:pt x="2224376" y="1262046"/>
                </a:cubicBezTo>
                <a:cubicBezTo>
                  <a:pt x="2413067" y="1268809"/>
                  <a:pt x="2597090" y="1245949"/>
                  <a:pt x="2791304" y="1268142"/>
                </a:cubicBezTo>
                <a:lnTo>
                  <a:pt x="2791304" y="1268142"/>
                </a:lnTo>
                <a:lnTo>
                  <a:pt x="2791304" y="1268142"/>
                </a:lnTo>
                <a:cubicBezTo>
                  <a:pt x="3034668" y="1289479"/>
                  <a:pt x="3284128" y="1407208"/>
                  <a:pt x="3398714" y="1633903"/>
                </a:cubicBezTo>
                <a:cubicBezTo>
                  <a:pt x="3530254" y="1884505"/>
                  <a:pt x="3448815" y="2189686"/>
                  <a:pt x="3229835" y="2361708"/>
                </a:cubicBezTo>
                <a:cubicBezTo>
                  <a:pt x="2999807" y="2547064"/>
                  <a:pt x="2680624" y="2541826"/>
                  <a:pt x="2459358" y="2345039"/>
                </a:cubicBezTo>
                <a:lnTo>
                  <a:pt x="2459358" y="2345039"/>
                </a:lnTo>
                <a:lnTo>
                  <a:pt x="2459358" y="2345039"/>
                </a:lnTo>
                <a:cubicBezTo>
                  <a:pt x="2436498" y="2325418"/>
                  <a:pt x="2415639" y="2305796"/>
                  <a:pt x="2396112" y="2286460"/>
                </a:cubicBezTo>
                <a:cubicBezTo>
                  <a:pt x="2398493" y="2285222"/>
                  <a:pt x="2400780" y="2283984"/>
                  <a:pt x="2402970" y="2282650"/>
                </a:cubicBezTo>
                <a:cubicBezTo>
                  <a:pt x="2418496" y="2292842"/>
                  <a:pt x="2433546" y="2286270"/>
                  <a:pt x="2440403" y="2274649"/>
                </a:cubicBezTo>
                <a:cubicBezTo>
                  <a:pt x="2431259" y="2278078"/>
                  <a:pt x="2418210" y="2279888"/>
                  <a:pt x="2409923" y="2278174"/>
                </a:cubicBezTo>
                <a:cubicBezTo>
                  <a:pt x="2417829" y="2272649"/>
                  <a:pt x="2424878" y="2266363"/>
                  <a:pt x="2430783" y="2259409"/>
                </a:cubicBezTo>
                <a:cubicBezTo>
                  <a:pt x="2448500" y="2276650"/>
                  <a:pt x="2467264" y="2294080"/>
                  <a:pt x="2487362" y="2311130"/>
                </a:cubicBezTo>
                <a:lnTo>
                  <a:pt x="2487362" y="2311130"/>
                </a:lnTo>
                <a:lnTo>
                  <a:pt x="2487362" y="2311130"/>
                </a:lnTo>
                <a:cubicBezTo>
                  <a:pt x="2795305" y="2583259"/>
                  <a:pt x="3255839" y="2437527"/>
                  <a:pt x="3387379" y="2058813"/>
                </a:cubicBezTo>
                <a:lnTo>
                  <a:pt x="3387379" y="2058813"/>
                </a:lnTo>
                <a:cubicBezTo>
                  <a:pt x="3431956" y="1927749"/>
                  <a:pt x="3419193" y="1779254"/>
                  <a:pt x="3354994" y="1656667"/>
                </a:cubicBezTo>
                <a:cubicBezTo>
                  <a:pt x="3247743" y="1445688"/>
                  <a:pt x="3012951" y="1338628"/>
                  <a:pt x="2786447" y="1319673"/>
                </a:cubicBezTo>
                <a:lnTo>
                  <a:pt x="2786447" y="1319673"/>
                </a:lnTo>
                <a:lnTo>
                  <a:pt x="2786447" y="1319673"/>
                </a:lnTo>
                <a:cubicBezTo>
                  <a:pt x="2594518" y="1298527"/>
                  <a:pt x="2410019" y="1322340"/>
                  <a:pt x="2221995" y="1316149"/>
                </a:cubicBezTo>
                <a:cubicBezTo>
                  <a:pt x="2135889" y="1311195"/>
                  <a:pt x="2048735" y="1297003"/>
                  <a:pt x="1972345" y="1256998"/>
                </a:cubicBezTo>
                <a:cubicBezTo>
                  <a:pt x="1972345" y="1256903"/>
                  <a:pt x="1972250" y="1257189"/>
                  <a:pt x="1972440" y="1256808"/>
                </a:cubicBezTo>
                <a:cubicBezTo>
                  <a:pt x="1917005" y="1233186"/>
                  <a:pt x="1866141" y="1191085"/>
                  <a:pt x="1838709" y="1137745"/>
                </a:cubicBezTo>
                <a:cubicBezTo>
                  <a:pt x="1776797" y="1024398"/>
                  <a:pt x="1901669" y="930100"/>
                  <a:pt x="1992443" y="881618"/>
                </a:cubicBezTo>
                <a:cubicBezTo>
                  <a:pt x="1989014" y="876951"/>
                  <a:pt x="1985680" y="872188"/>
                  <a:pt x="1982441" y="867235"/>
                </a:cubicBezTo>
                <a:cubicBezTo>
                  <a:pt x="1883381" y="919242"/>
                  <a:pt x="1756604" y="1024588"/>
                  <a:pt x="1823945" y="1145651"/>
                </a:cubicBezTo>
                <a:cubicBezTo>
                  <a:pt x="1853283" y="1202229"/>
                  <a:pt x="1906718" y="1246521"/>
                  <a:pt x="1965392" y="1271667"/>
                </a:cubicBezTo>
                <a:cubicBezTo>
                  <a:pt x="1965296" y="1271953"/>
                  <a:pt x="1965392" y="1271762"/>
                  <a:pt x="1965296" y="1271762"/>
                </a:cubicBezTo>
                <a:cubicBezTo>
                  <a:pt x="1966725" y="1272429"/>
                  <a:pt x="1968535" y="1273286"/>
                  <a:pt x="1969868" y="1274048"/>
                </a:cubicBezTo>
                <a:lnTo>
                  <a:pt x="1969868" y="1274048"/>
                </a:lnTo>
                <a:lnTo>
                  <a:pt x="1969868" y="1274048"/>
                </a:lnTo>
                <a:cubicBezTo>
                  <a:pt x="2047021" y="1313386"/>
                  <a:pt x="2134842" y="1327293"/>
                  <a:pt x="2221233" y="1332150"/>
                </a:cubicBezTo>
                <a:cubicBezTo>
                  <a:pt x="2409066" y="1338246"/>
                  <a:pt x="2593756" y="1314148"/>
                  <a:pt x="2784923" y="1334913"/>
                </a:cubicBezTo>
                <a:lnTo>
                  <a:pt x="2784923" y="1334913"/>
                </a:lnTo>
                <a:lnTo>
                  <a:pt x="2784923" y="1334913"/>
                </a:lnTo>
                <a:cubicBezTo>
                  <a:pt x="3006569" y="1353201"/>
                  <a:pt x="3236693" y="1457023"/>
                  <a:pt x="3341945" y="1663430"/>
                </a:cubicBezTo>
                <a:cubicBezTo>
                  <a:pt x="3404429" y="1782492"/>
                  <a:pt x="3417002" y="1926891"/>
                  <a:pt x="3373758" y="2054431"/>
                </a:cubicBezTo>
                <a:lnTo>
                  <a:pt x="3373758" y="2054431"/>
                </a:lnTo>
                <a:lnTo>
                  <a:pt x="3373758" y="2054431"/>
                </a:lnTo>
                <a:cubicBezTo>
                  <a:pt x="3304226" y="2267315"/>
                  <a:pt x="3097438" y="2428002"/>
                  <a:pt x="2873124" y="2437813"/>
                </a:cubicBezTo>
                <a:cubicBezTo>
                  <a:pt x="2705103" y="2447528"/>
                  <a:pt x="2553084" y="2366185"/>
                  <a:pt x="2438499" y="2248837"/>
                </a:cubicBezTo>
                <a:cubicBezTo>
                  <a:pt x="2443451" y="2241217"/>
                  <a:pt x="2447357" y="2232739"/>
                  <a:pt x="2449833" y="2223881"/>
                </a:cubicBezTo>
                <a:cubicBezTo>
                  <a:pt x="2457644" y="2229501"/>
                  <a:pt x="2456120" y="2219595"/>
                  <a:pt x="2451738" y="2215975"/>
                </a:cubicBezTo>
                <a:cubicBezTo>
                  <a:pt x="2453929" y="2204736"/>
                  <a:pt x="2454119" y="2193306"/>
                  <a:pt x="2452405" y="2181876"/>
                </a:cubicBezTo>
                <a:cubicBezTo>
                  <a:pt x="2454501" y="2180733"/>
                  <a:pt x="2450024" y="2174351"/>
                  <a:pt x="2450309" y="2171684"/>
                </a:cubicBezTo>
                <a:cubicBezTo>
                  <a:pt x="2453358" y="2170446"/>
                  <a:pt x="2455453" y="2175018"/>
                  <a:pt x="2457644" y="2177113"/>
                </a:cubicBezTo>
                <a:cubicBezTo>
                  <a:pt x="2460692" y="2180066"/>
                  <a:pt x="2465550" y="2179399"/>
                  <a:pt x="2464692" y="2175208"/>
                </a:cubicBezTo>
                <a:cubicBezTo>
                  <a:pt x="2462311" y="2168446"/>
                  <a:pt x="2454024" y="2162730"/>
                  <a:pt x="2447166" y="2161588"/>
                </a:cubicBezTo>
                <a:cubicBezTo>
                  <a:pt x="2441642" y="2146538"/>
                  <a:pt x="2432593" y="2131965"/>
                  <a:pt x="2420306" y="2119487"/>
                </a:cubicBezTo>
                <a:cubicBezTo>
                  <a:pt x="2423354" y="2118058"/>
                  <a:pt x="2426402" y="2122726"/>
                  <a:pt x="2428973" y="2124726"/>
                </a:cubicBezTo>
                <a:cubicBezTo>
                  <a:pt x="2448881" y="2131584"/>
                  <a:pt x="2426306" y="2102056"/>
                  <a:pt x="2408685" y="2109200"/>
                </a:cubicBezTo>
                <a:cubicBezTo>
                  <a:pt x="2400494" y="2103009"/>
                  <a:pt x="2391445" y="2098056"/>
                  <a:pt x="2381730" y="2094722"/>
                </a:cubicBezTo>
                <a:cubicBezTo>
                  <a:pt x="2394017" y="2088912"/>
                  <a:pt x="2361727" y="2071957"/>
                  <a:pt x="2353917" y="2089007"/>
                </a:cubicBezTo>
                <a:cubicBezTo>
                  <a:pt x="2342868" y="2090341"/>
                  <a:pt x="2328009" y="2084816"/>
                  <a:pt x="2319055" y="2091960"/>
                </a:cubicBezTo>
                <a:cubicBezTo>
                  <a:pt x="2310101" y="2094055"/>
                  <a:pt x="2300958" y="2097008"/>
                  <a:pt x="2292004" y="2101009"/>
                </a:cubicBezTo>
                <a:cubicBezTo>
                  <a:pt x="2221995" y="2033571"/>
                  <a:pt x="2125888" y="1963182"/>
                  <a:pt x="2024733" y="1997853"/>
                </a:cubicBezTo>
                <a:cubicBezTo>
                  <a:pt x="1975107" y="2015188"/>
                  <a:pt x="1936055" y="2052907"/>
                  <a:pt x="1905575" y="2094722"/>
                </a:cubicBezTo>
                <a:cubicBezTo>
                  <a:pt x="1790036" y="2257218"/>
                  <a:pt x="1731077" y="2492105"/>
                  <a:pt x="1525241" y="2568495"/>
                </a:cubicBezTo>
                <a:cubicBezTo>
                  <a:pt x="1398083" y="2619359"/>
                  <a:pt x="1240539" y="2583259"/>
                  <a:pt x="1160053" y="2469055"/>
                </a:cubicBezTo>
                <a:cubicBezTo>
                  <a:pt x="1087282" y="2370185"/>
                  <a:pt x="1075090" y="2235406"/>
                  <a:pt x="1099093" y="2119011"/>
                </a:cubicBezTo>
                <a:cubicBezTo>
                  <a:pt x="1125001" y="1979088"/>
                  <a:pt x="1199677" y="1850691"/>
                  <a:pt x="1212345" y="1708388"/>
                </a:cubicBezTo>
                <a:cubicBezTo>
                  <a:pt x="1217489" y="1627140"/>
                  <a:pt x="1185199" y="1521126"/>
                  <a:pt x="1101379" y="1493885"/>
                </a:cubicBezTo>
                <a:cubicBezTo>
                  <a:pt x="1061469" y="1486170"/>
                  <a:pt x="1019654" y="1492837"/>
                  <a:pt x="981935" y="1507982"/>
                </a:cubicBezTo>
                <a:cubicBezTo>
                  <a:pt x="849062" y="1564656"/>
                  <a:pt x="754478" y="1682004"/>
                  <a:pt x="627034" y="1749536"/>
                </a:cubicBezTo>
                <a:cubicBezTo>
                  <a:pt x="627034" y="1749536"/>
                  <a:pt x="628082" y="1748965"/>
                  <a:pt x="627986" y="1749060"/>
                </a:cubicBezTo>
                <a:cubicBezTo>
                  <a:pt x="627605" y="1749345"/>
                  <a:pt x="627129" y="1749631"/>
                  <a:pt x="626748" y="1749822"/>
                </a:cubicBezTo>
                <a:cubicBezTo>
                  <a:pt x="626748" y="1749822"/>
                  <a:pt x="626748" y="1749822"/>
                  <a:pt x="626748" y="1749822"/>
                </a:cubicBezTo>
                <a:cubicBezTo>
                  <a:pt x="626843" y="1749917"/>
                  <a:pt x="626653" y="1749631"/>
                  <a:pt x="626843" y="1750012"/>
                </a:cubicBezTo>
                <a:cubicBezTo>
                  <a:pt x="622081" y="1752679"/>
                  <a:pt x="617318" y="1756394"/>
                  <a:pt x="612461" y="1759156"/>
                </a:cubicBezTo>
                <a:lnTo>
                  <a:pt x="612461" y="1759156"/>
                </a:lnTo>
                <a:lnTo>
                  <a:pt x="612461" y="1759156"/>
                </a:lnTo>
                <a:cubicBezTo>
                  <a:pt x="429771" y="1882981"/>
                  <a:pt x="99063" y="1867360"/>
                  <a:pt x="30388" y="1621901"/>
                </a:cubicBezTo>
                <a:cubicBezTo>
                  <a:pt x="4575" y="1525603"/>
                  <a:pt x="40294" y="1420828"/>
                  <a:pt x="104683" y="1348343"/>
                </a:cubicBezTo>
                <a:cubicBezTo>
                  <a:pt x="104302" y="1347771"/>
                  <a:pt x="103921" y="1347200"/>
                  <a:pt x="103635" y="1346629"/>
                </a:cubicBezTo>
                <a:cubicBezTo>
                  <a:pt x="19720" y="1434068"/>
                  <a:pt x="-12856" y="1576371"/>
                  <a:pt x="49819" y="1685337"/>
                </a:cubicBezTo>
                <a:cubicBezTo>
                  <a:pt x="166786" y="1886887"/>
                  <a:pt x="458346" y="1875742"/>
                  <a:pt x="630844" y="1756394"/>
                </a:cubicBezTo>
                <a:cubicBezTo>
                  <a:pt x="630558" y="1755918"/>
                  <a:pt x="630749" y="1756299"/>
                  <a:pt x="630653" y="1756204"/>
                </a:cubicBezTo>
                <a:lnTo>
                  <a:pt x="630653" y="1756204"/>
                </a:lnTo>
                <a:lnTo>
                  <a:pt x="630653" y="1756204"/>
                </a:lnTo>
                <a:cubicBezTo>
                  <a:pt x="630939" y="1756013"/>
                  <a:pt x="631320" y="1755822"/>
                  <a:pt x="631606" y="1755632"/>
                </a:cubicBezTo>
                <a:cubicBezTo>
                  <a:pt x="631701" y="1755537"/>
                  <a:pt x="630558" y="1756204"/>
                  <a:pt x="630558" y="1756204"/>
                </a:cubicBezTo>
                <a:cubicBezTo>
                  <a:pt x="755812" y="1690291"/>
                  <a:pt x="850490" y="1575419"/>
                  <a:pt x="980126" y="1517888"/>
                </a:cubicBezTo>
                <a:cubicBezTo>
                  <a:pt x="1017559" y="1502172"/>
                  <a:pt x="1059183" y="1494837"/>
                  <a:pt x="1099093" y="1502458"/>
                </a:cubicBezTo>
                <a:cubicBezTo>
                  <a:pt x="1150909" y="1517793"/>
                  <a:pt x="1183199" y="1574086"/>
                  <a:pt x="1195772" y="1625616"/>
                </a:cubicBezTo>
                <a:lnTo>
                  <a:pt x="1195772" y="1625616"/>
                </a:lnTo>
                <a:lnTo>
                  <a:pt x="1195772" y="1625616"/>
                </a:lnTo>
                <a:cubicBezTo>
                  <a:pt x="1230443" y="1767633"/>
                  <a:pt x="1131383" y="1933178"/>
                  <a:pt x="1099474" y="2072719"/>
                </a:cubicBezTo>
                <a:cubicBezTo>
                  <a:pt x="1059850" y="2216071"/>
                  <a:pt x="1069375" y="2390568"/>
                  <a:pt x="1175960" y="2504773"/>
                </a:cubicBezTo>
                <a:lnTo>
                  <a:pt x="1175960" y="2504773"/>
                </a:lnTo>
                <a:lnTo>
                  <a:pt x="1175960" y="2504773"/>
                </a:lnTo>
                <a:cubicBezTo>
                  <a:pt x="1291784" y="2631360"/>
                  <a:pt x="1493237" y="2628122"/>
                  <a:pt x="1623730" y="2526395"/>
                </a:cubicBezTo>
                <a:cubicBezTo>
                  <a:pt x="1660401" y="2499725"/>
                  <a:pt x="1691453" y="2465149"/>
                  <a:pt x="1718599" y="2429145"/>
                </a:cubicBezTo>
                <a:cubicBezTo>
                  <a:pt x="1791846" y="2333514"/>
                  <a:pt x="1835947" y="2218261"/>
                  <a:pt x="1901574" y="2120344"/>
                </a:cubicBezTo>
                <a:cubicBezTo>
                  <a:pt x="1917767" y="2096817"/>
                  <a:pt x="1935674" y="2073576"/>
                  <a:pt x="1956629" y="2054241"/>
                </a:cubicBezTo>
                <a:cubicBezTo>
                  <a:pt x="2066452" y="1949847"/>
                  <a:pt x="2187419" y="2016903"/>
                  <a:pt x="2280002" y="2107200"/>
                </a:cubicBezTo>
                <a:cubicBezTo>
                  <a:pt x="2267906" y="2113772"/>
                  <a:pt x="2256095" y="2122154"/>
                  <a:pt x="2244474" y="2132155"/>
                </a:cubicBezTo>
                <a:cubicBezTo>
                  <a:pt x="2192849" y="2084625"/>
                  <a:pt x="2131508" y="2033667"/>
                  <a:pt x="2057594" y="2043382"/>
                </a:cubicBezTo>
                <a:cubicBezTo>
                  <a:pt x="2057689" y="2043382"/>
                  <a:pt x="2057784" y="2043382"/>
                  <a:pt x="2057784" y="2043382"/>
                </a:cubicBezTo>
                <a:cubicBezTo>
                  <a:pt x="1949294" y="2065480"/>
                  <a:pt x="1885763" y="2229787"/>
                  <a:pt x="1832518" y="2319512"/>
                </a:cubicBezTo>
                <a:cubicBezTo>
                  <a:pt x="1796799" y="2384758"/>
                  <a:pt x="1755175" y="2450005"/>
                  <a:pt x="1703835" y="2504678"/>
                </a:cubicBezTo>
                <a:cubicBezTo>
                  <a:pt x="1501619" y="2719086"/>
                  <a:pt x="1153004" y="2672509"/>
                  <a:pt x="1064422" y="2376186"/>
                </a:cubicBezTo>
                <a:cubicBezTo>
                  <a:pt x="998890" y="2157587"/>
                  <a:pt x="1101950" y="1983089"/>
                  <a:pt x="1158719" y="1781254"/>
                </a:cubicBezTo>
                <a:cubicBezTo>
                  <a:pt x="1167101" y="1746488"/>
                  <a:pt x="1174150" y="1710579"/>
                  <a:pt x="1172245" y="1674765"/>
                </a:cubicBezTo>
                <a:cubicBezTo>
                  <a:pt x="1168054" y="1619615"/>
                  <a:pt x="1146813" y="1551892"/>
                  <a:pt x="1091378" y="1530747"/>
                </a:cubicBezTo>
                <a:cubicBezTo>
                  <a:pt x="1091378" y="1530747"/>
                  <a:pt x="1091378" y="1530747"/>
                  <a:pt x="1091378" y="1530747"/>
                </a:cubicBezTo>
                <a:cubicBezTo>
                  <a:pt x="1021750" y="1518459"/>
                  <a:pt x="956980" y="1556750"/>
                  <a:pt x="901163" y="1594755"/>
                </a:cubicBezTo>
                <a:cubicBezTo>
                  <a:pt x="819058" y="1651714"/>
                  <a:pt x="744382" y="1722009"/>
                  <a:pt x="656085" y="1770777"/>
                </a:cubicBezTo>
                <a:lnTo>
                  <a:pt x="656085" y="1770777"/>
                </a:lnTo>
                <a:cubicBezTo>
                  <a:pt x="649227" y="1774682"/>
                  <a:pt x="636654" y="1782207"/>
                  <a:pt x="629796" y="1786493"/>
                </a:cubicBezTo>
                <a:lnTo>
                  <a:pt x="629796" y="1786493"/>
                </a:lnTo>
                <a:lnTo>
                  <a:pt x="629796" y="1786493"/>
                </a:lnTo>
                <a:cubicBezTo>
                  <a:pt x="463871" y="1889934"/>
                  <a:pt x="217840" y="1903841"/>
                  <a:pt x="75060" y="1753251"/>
                </a:cubicBezTo>
                <a:cubicBezTo>
                  <a:pt x="12005" y="1685814"/>
                  <a:pt x="-15237" y="1584468"/>
                  <a:pt x="8480" y="1494361"/>
                </a:cubicBezTo>
                <a:close/>
                <a:moveTo>
                  <a:pt x="2455262" y="124952"/>
                </a:moveTo>
                <a:cubicBezTo>
                  <a:pt x="2455167" y="124952"/>
                  <a:pt x="2454977" y="125047"/>
                  <a:pt x="2454882" y="125047"/>
                </a:cubicBezTo>
                <a:cubicBezTo>
                  <a:pt x="2455072" y="124952"/>
                  <a:pt x="2455262" y="124952"/>
                  <a:pt x="2455453" y="124857"/>
                </a:cubicBezTo>
                <a:cubicBezTo>
                  <a:pt x="2455358" y="124857"/>
                  <a:pt x="2455358" y="124857"/>
                  <a:pt x="2455262" y="124952"/>
                </a:cubicBezTo>
                <a:close/>
                <a:moveTo>
                  <a:pt x="2471360" y="2307987"/>
                </a:moveTo>
                <a:cubicBezTo>
                  <a:pt x="2456501" y="2312749"/>
                  <a:pt x="2437927" y="2311511"/>
                  <a:pt x="2426021" y="2303224"/>
                </a:cubicBezTo>
                <a:cubicBezTo>
                  <a:pt x="2425068" y="2304082"/>
                  <a:pt x="2424878" y="2305129"/>
                  <a:pt x="2426116" y="2306177"/>
                </a:cubicBezTo>
                <a:cubicBezTo>
                  <a:pt x="2441356" y="2322084"/>
                  <a:pt x="2464978" y="2325322"/>
                  <a:pt x="2475836" y="2306653"/>
                </a:cubicBezTo>
                <a:lnTo>
                  <a:pt x="2471360" y="2307987"/>
                </a:lnTo>
                <a:close/>
                <a:moveTo>
                  <a:pt x="2519080" y="2346849"/>
                </a:moveTo>
                <a:cubicBezTo>
                  <a:pt x="2503935" y="2352564"/>
                  <a:pt x="2484695" y="2351992"/>
                  <a:pt x="2471455" y="2343801"/>
                </a:cubicBezTo>
                <a:cubicBezTo>
                  <a:pt x="2470502" y="2344753"/>
                  <a:pt x="2470502" y="2345896"/>
                  <a:pt x="2471741" y="2346849"/>
                </a:cubicBezTo>
                <a:cubicBezTo>
                  <a:pt x="2488505" y="2362184"/>
                  <a:pt x="2513460" y="2365804"/>
                  <a:pt x="2523461" y="2345230"/>
                </a:cubicBezTo>
                <a:lnTo>
                  <a:pt x="2519080" y="2346849"/>
                </a:lnTo>
                <a:close/>
                <a:moveTo>
                  <a:pt x="2570420" y="2381710"/>
                </a:moveTo>
                <a:cubicBezTo>
                  <a:pt x="2553370" y="2390188"/>
                  <a:pt x="2534320" y="2389235"/>
                  <a:pt x="2521271" y="2382663"/>
                </a:cubicBezTo>
                <a:cubicBezTo>
                  <a:pt x="2518985" y="2386568"/>
                  <a:pt x="2529938" y="2389521"/>
                  <a:pt x="2531939" y="2391426"/>
                </a:cubicBezTo>
                <a:cubicBezTo>
                  <a:pt x="2552703" y="2402665"/>
                  <a:pt x="2569467" y="2395712"/>
                  <a:pt x="2574706" y="2379615"/>
                </a:cubicBezTo>
                <a:lnTo>
                  <a:pt x="2570420" y="2381710"/>
                </a:lnTo>
                <a:close/>
                <a:moveTo>
                  <a:pt x="2628808" y="2414191"/>
                </a:moveTo>
                <a:cubicBezTo>
                  <a:pt x="2609853" y="2422572"/>
                  <a:pt x="2589851" y="2422477"/>
                  <a:pt x="2574801" y="2416381"/>
                </a:cubicBezTo>
                <a:cubicBezTo>
                  <a:pt x="2573944" y="2417524"/>
                  <a:pt x="2574134" y="2418572"/>
                  <a:pt x="2575659" y="2419334"/>
                </a:cubicBezTo>
                <a:cubicBezTo>
                  <a:pt x="2596423" y="2432955"/>
                  <a:pt x="2625284" y="2432860"/>
                  <a:pt x="2633475" y="2412095"/>
                </a:cubicBezTo>
                <a:lnTo>
                  <a:pt x="2628808" y="2414191"/>
                </a:lnTo>
                <a:close/>
                <a:moveTo>
                  <a:pt x="2687577" y="2435050"/>
                </a:moveTo>
                <a:cubicBezTo>
                  <a:pt x="2675290" y="2446194"/>
                  <a:pt x="2648239" y="2450385"/>
                  <a:pt x="2637571" y="2446194"/>
                </a:cubicBezTo>
                <a:cubicBezTo>
                  <a:pt x="2636904" y="2447433"/>
                  <a:pt x="2637381" y="2448481"/>
                  <a:pt x="2639000" y="2449147"/>
                </a:cubicBezTo>
                <a:cubicBezTo>
                  <a:pt x="2661002" y="2458577"/>
                  <a:pt x="2688244" y="2457053"/>
                  <a:pt x="2691387" y="2432193"/>
                </a:cubicBezTo>
                <a:lnTo>
                  <a:pt x="2687577" y="2435050"/>
                </a:lnTo>
                <a:close/>
                <a:moveTo>
                  <a:pt x="2753395" y="2447814"/>
                </a:moveTo>
                <a:cubicBezTo>
                  <a:pt x="2740441" y="2463530"/>
                  <a:pt x="2718915" y="2471531"/>
                  <a:pt x="2702627" y="2468959"/>
                </a:cubicBezTo>
                <a:cubicBezTo>
                  <a:pt x="2702151" y="2470293"/>
                  <a:pt x="2702817" y="2471341"/>
                  <a:pt x="2704532" y="2471722"/>
                </a:cubicBezTo>
                <a:cubicBezTo>
                  <a:pt x="2727392" y="2478770"/>
                  <a:pt x="2754633" y="2472865"/>
                  <a:pt x="2753395" y="2447814"/>
                </a:cubicBezTo>
                <a:close/>
                <a:moveTo>
                  <a:pt x="2818451" y="2461530"/>
                </a:moveTo>
                <a:cubicBezTo>
                  <a:pt x="2806354" y="2474769"/>
                  <a:pt x="2782542" y="2484199"/>
                  <a:pt x="2766920" y="2482866"/>
                </a:cubicBezTo>
                <a:cubicBezTo>
                  <a:pt x="2766444" y="2484294"/>
                  <a:pt x="2767016" y="2485152"/>
                  <a:pt x="2768921" y="2485438"/>
                </a:cubicBezTo>
                <a:cubicBezTo>
                  <a:pt x="2793400" y="2490581"/>
                  <a:pt x="2820832" y="2482485"/>
                  <a:pt x="2822166" y="2457815"/>
                </a:cubicBezTo>
                <a:lnTo>
                  <a:pt x="2818451" y="2461530"/>
                </a:lnTo>
                <a:close/>
                <a:moveTo>
                  <a:pt x="2885031" y="2460006"/>
                </a:moveTo>
                <a:lnTo>
                  <a:pt x="2884173" y="2455719"/>
                </a:lnTo>
                <a:cubicBezTo>
                  <a:pt x="2877029" y="2472484"/>
                  <a:pt x="2851979" y="2488867"/>
                  <a:pt x="2838453" y="2488676"/>
                </a:cubicBezTo>
                <a:cubicBezTo>
                  <a:pt x="2838263" y="2490105"/>
                  <a:pt x="2838929" y="2490867"/>
                  <a:pt x="2840739" y="2490867"/>
                </a:cubicBezTo>
                <a:cubicBezTo>
                  <a:pt x="2863694" y="2491819"/>
                  <a:pt x="2886364" y="2482675"/>
                  <a:pt x="2885031" y="2460006"/>
                </a:cubicBezTo>
                <a:close/>
                <a:moveTo>
                  <a:pt x="2949801" y="2454291"/>
                </a:moveTo>
                <a:cubicBezTo>
                  <a:pt x="2949324" y="2451814"/>
                  <a:pt x="2948372" y="2450005"/>
                  <a:pt x="2947610" y="2448004"/>
                </a:cubicBezTo>
                <a:cubicBezTo>
                  <a:pt x="2941609" y="2466292"/>
                  <a:pt x="2925702" y="2482294"/>
                  <a:pt x="2907986" y="2486485"/>
                </a:cubicBezTo>
                <a:cubicBezTo>
                  <a:pt x="2908938" y="2491152"/>
                  <a:pt x="2919606" y="2485914"/>
                  <a:pt x="2922559" y="2486009"/>
                </a:cubicBezTo>
                <a:cubicBezTo>
                  <a:pt x="2939609" y="2484199"/>
                  <a:pt x="2953229" y="2466578"/>
                  <a:pt x="2949801" y="2454291"/>
                </a:cubicBezTo>
                <a:close/>
                <a:moveTo>
                  <a:pt x="3003331" y="2444861"/>
                </a:moveTo>
                <a:cubicBezTo>
                  <a:pt x="3002664" y="2439146"/>
                  <a:pt x="3001807" y="2439336"/>
                  <a:pt x="3000283" y="2435431"/>
                </a:cubicBezTo>
                <a:cubicBezTo>
                  <a:pt x="2995616" y="2454005"/>
                  <a:pt x="2980757" y="2472198"/>
                  <a:pt x="2963421" y="2477722"/>
                </a:cubicBezTo>
                <a:cubicBezTo>
                  <a:pt x="2963517" y="2479246"/>
                  <a:pt x="2964564" y="2479818"/>
                  <a:pt x="2966279" y="2479437"/>
                </a:cubicBezTo>
                <a:cubicBezTo>
                  <a:pt x="2987519" y="2474865"/>
                  <a:pt x="3003712" y="2465340"/>
                  <a:pt x="3003331" y="2444861"/>
                </a:cubicBezTo>
                <a:close/>
                <a:moveTo>
                  <a:pt x="3050289" y="2429145"/>
                </a:moveTo>
                <a:cubicBezTo>
                  <a:pt x="3049051" y="2423430"/>
                  <a:pt x="3048289" y="2423716"/>
                  <a:pt x="3046479" y="2420001"/>
                </a:cubicBezTo>
                <a:cubicBezTo>
                  <a:pt x="3043241" y="2439146"/>
                  <a:pt x="3031049" y="2457720"/>
                  <a:pt x="3013713" y="2465340"/>
                </a:cubicBezTo>
                <a:cubicBezTo>
                  <a:pt x="3013999" y="2466768"/>
                  <a:pt x="3015047" y="2467340"/>
                  <a:pt x="3016761" y="2466768"/>
                </a:cubicBezTo>
                <a:cubicBezTo>
                  <a:pt x="3037431" y="2460387"/>
                  <a:pt x="3052575" y="2449243"/>
                  <a:pt x="3050289" y="2429145"/>
                </a:cubicBezTo>
                <a:close/>
                <a:moveTo>
                  <a:pt x="3109820" y="2405047"/>
                </a:moveTo>
                <a:cubicBezTo>
                  <a:pt x="3108773" y="2400284"/>
                  <a:pt x="3106582" y="2397522"/>
                  <a:pt x="3104010" y="2394283"/>
                </a:cubicBezTo>
                <a:cubicBezTo>
                  <a:pt x="3103915" y="2412952"/>
                  <a:pt x="3094009" y="2433622"/>
                  <a:pt x="3078293" y="2442766"/>
                </a:cubicBezTo>
                <a:cubicBezTo>
                  <a:pt x="3080579" y="2446957"/>
                  <a:pt x="3089056" y="2439051"/>
                  <a:pt x="3091818" y="2438193"/>
                </a:cubicBezTo>
                <a:cubicBezTo>
                  <a:pt x="3108963" y="2429145"/>
                  <a:pt x="3111630" y="2415143"/>
                  <a:pt x="3109820" y="2405047"/>
                </a:cubicBezTo>
                <a:close/>
                <a:moveTo>
                  <a:pt x="3168399" y="2375138"/>
                </a:moveTo>
                <a:cubicBezTo>
                  <a:pt x="3167161" y="2365518"/>
                  <a:pt x="3166018" y="2366470"/>
                  <a:pt x="3163256" y="2361422"/>
                </a:cubicBezTo>
                <a:cubicBezTo>
                  <a:pt x="3162494" y="2381139"/>
                  <a:pt x="3151064" y="2405047"/>
                  <a:pt x="3136205" y="2414762"/>
                </a:cubicBezTo>
                <a:cubicBezTo>
                  <a:pt x="3136681" y="2416191"/>
                  <a:pt x="3137729" y="2416572"/>
                  <a:pt x="3139348" y="2415715"/>
                </a:cubicBezTo>
                <a:cubicBezTo>
                  <a:pt x="3158017" y="2405332"/>
                  <a:pt x="3168876" y="2394188"/>
                  <a:pt x="3168399" y="2375138"/>
                </a:cubicBezTo>
                <a:close/>
                <a:moveTo>
                  <a:pt x="3217072" y="2331514"/>
                </a:moveTo>
                <a:cubicBezTo>
                  <a:pt x="3214024" y="2326465"/>
                  <a:pt x="3213452" y="2326942"/>
                  <a:pt x="3210404" y="2323893"/>
                </a:cubicBezTo>
                <a:cubicBezTo>
                  <a:pt x="3213834" y="2342658"/>
                  <a:pt x="3208214" y="2365232"/>
                  <a:pt x="3194688" y="2377424"/>
                </a:cubicBezTo>
                <a:cubicBezTo>
                  <a:pt x="3195355" y="2378758"/>
                  <a:pt x="3196593" y="2378948"/>
                  <a:pt x="3198022" y="2377805"/>
                </a:cubicBezTo>
                <a:cubicBezTo>
                  <a:pt x="3215548" y="2365327"/>
                  <a:pt x="3225740" y="2349516"/>
                  <a:pt x="3217072" y="2331514"/>
                </a:cubicBezTo>
                <a:close/>
                <a:moveTo>
                  <a:pt x="3269078" y="2300176"/>
                </a:moveTo>
                <a:cubicBezTo>
                  <a:pt x="3267840" y="2291318"/>
                  <a:pt x="3263268" y="2285603"/>
                  <a:pt x="3256506" y="2281603"/>
                </a:cubicBezTo>
                <a:cubicBezTo>
                  <a:pt x="3262887" y="2300843"/>
                  <a:pt x="3258887" y="2323513"/>
                  <a:pt x="3247933" y="2335800"/>
                </a:cubicBezTo>
                <a:cubicBezTo>
                  <a:pt x="3248790" y="2336943"/>
                  <a:pt x="3250028" y="2337038"/>
                  <a:pt x="3251267" y="2335800"/>
                </a:cubicBezTo>
                <a:cubicBezTo>
                  <a:pt x="3263078" y="2324941"/>
                  <a:pt x="3271555" y="2312654"/>
                  <a:pt x="3269078" y="2300176"/>
                </a:cubicBezTo>
                <a:close/>
                <a:moveTo>
                  <a:pt x="3311941" y="2243407"/>
                </a:moveTo>
                <a:cubicBezTo>
                  <a:pt x="3307655" y="2234549"/>
                  <a:pt x="3306893" y="2235787"/>
                  <a:pt x="3302607" y="2231787"/>
                </a:cubicBezTo>
                <a:cubicBezTo>
                  <a:pt x="3308036" y="2254647"/>
                  <a:pt x="3305654" y="2274268"/>
                  <a:pt x="3293843" y="2291318"/>
                </a:cubicBezTo>
                <a:cubicBezTo>
                  <a:pt x="3297273" y="2294747"/>
                  <a:pt x="3302892" y="2283031"/>
                  <a:pt x="3304797" y="2281888"/>
                </a:cubicBezTo>
                <a:cubicBezTo>
                  <a:pt x="3314894" y="2271220"/>
                  <a:pt x="3316323" y="2251789"/>
                  <a:pt x="3311941" y="2243407"/>
                </a:cubicBezTo>
                <a:close/>
                <a:moveTo>
                  <a:pt x="3351756" y="2197306"/>
                </a:moveTo>
                <a:cubicBezTo>
                  <a:pt x="3348708" y="2187972"/>
                  <a:pt x="3342897" y="2183400"/>
                  <a:pt x="3335849" y="2180733"/>
                </a:cubicBezTo>
                <a:cubicBezTo>
                  <a:pt x="3345088" y="2197497"/>
                  <a:pt x="3346993" y="2221214"/>
                  <a:pt x="3337944" y="2237216"/>
                </a:cubicBezTo>
                <a:cubicBezTo>
                  <a:pt x="3338992" y="2238264"/>
                  <a:pt x="3340230" y="2238073"/>
                  <a:pt x="3341278" y="2236549"/>
                </a:cubicBezTo>
                <a:cubicBezTo>
                  <a:pt x="3349660" y="2224357"/>
                  <a:pt x="3356804" y="2210832"/>
                  <a:pt x="3351756" y="2197306"/>
                </a:cubicBezTo>
                <a:close/>
                <a:moveTo>
                  <a:pt x="3378140" y="2130155"/>
                </a:moveTo>
                <a:cubicBezTo>
                  <a:pt x="3374330" y="2126917"/>
                  <a:pt x="3370806" y="2125964"/>
                  <a:pt x="3366615" y="2124916"/>
                </a:cubicBezTo>
                <a:cubicBezTo>
                  <a:pt x="3379092" y="2141395"/>
                  <a:pt x="3382521" y="2164731"/>
                  <a:pt x="3375949" y="2180161"/>
                </a:cubicBezTo>
                <a:cubicBezTo>
                  <a:pt x="3377187" y="2181018"/>
                  <a:pt x="3378330" y="2180733"/>
                  <a:pt x="3379187" y="2179114"/>
                </a:cubicBezTo>
                <a:cubicBezTo>
                  <a:pt x="3389284" y="2161111"/>
                  <a:pt x="3392237" y="2142347"/>
                  <a:pt x="3378140" y="2130155"/>
                </a:cubicBezTo>
                <a:close/>
                <a:moveTo>
                  <a:pt x="3387665" y="2074338"/>
                </a:moveTo>
                <a:cubicBezTo>
                  <a:pt x="3400333" y="2089197"/>
                  <a:pt x="3407001" y="2112343"/>
                  <a:pt x="3401285" y="2130155"/>
                </a:cubicBezTo>
                <a:cubicBezTo>
                  <a:pt x="3402619" y="2130917"/>
                  <a:pt x="3403762" y="2130536"/>
                  <a:pt x="3404429" y="2128822"/>
                </a:cubicBezTo>
                <a:cubicBezTo>
                  <a:pt x="3415478" y="2106247"/>
                  <a:pt x="3413096" y="2078625"/>
                  <a:pt x="3387665" y="2074338"/>
                </a:cubicBezTo>
                <a:close/>
                <a:moveTo>
                  <a:pt x="3453101" y="1925844"/>
                </a:moveTo>
                <a:cubicBezTo>
                  <a:pt x="3454626" y="1926225"/>
                  <a:pt x="3455578" y="1925463"/>
                  <a:pt x="3455673" y="1923558"/>
                </a:cubicBezTo>
                <a:cubicBezTo>
                  <a:pt x="3458817" y="1896602"/>
                  <a:pt x="3445005" y="1869361"/>
                  <a:pt x="3420621" y="1871551"/>
                </a:cubicBezTo>
                <a:cubicBezTo>
                  <a:pt x="3439481" y="1884982"/>
                  <a:pt x="3452435" y="1906984"/>
                  <a:pt x="3453101" y="1925844"/>
                </a:cubicBezTo>
                <a:close/>
                <a:moveTo>
                  <a:pt x="3443767" y="1981184"/>
                </a:moveTo>
                <a:cubicBezTo>
                  <a:pt x="3444910" y="1986804"/>
                  <a:pt x="3445101" y="1989757"/>
                  <a:pt x="3445005" y="1993471"/>
                </a:cubicBezTo>
                <a:cubicBezTo>
                  <a:pt x="3450053" y="1993947"/>
                  <a:pt x="3447768" y="1981755"/>
                  <a:pt x="3448720" y="1978898"/>
                </a:cubicBezTo>
                <a:cubicBezTo>
                  <a:pt x="3451387" y="1956991"/>
                  <a:pt x="3434623" y="1939274"/>
                  <a:pt x="3417192" y="1943179"/>
                </a:cubicBezTo>
                <a:cubicBezTo>
                  <a:pt x="3430051" y="1951942"/>
                  <a:pt x="3441100" y="1966706"/>
                  <a:pt x="3443767" y="1981184"/>
                </a:cubicBezTo>
                <a:close/>
                <a:moveTo>
                  <a:pt x="3411573" y="2008425"/>
                </a:moveTo>
                <a:lnTo>
                  <a:pt x="3406905" y="2008045"/>
                </a:lnTo>
                <a:cubicBezTo>
                  <a:pt x="3421478" y="2021379"/>
                  <a:pt x="3430908" y="2043763"/>
                  <a:pt x="3427479" y="2062337"/>
                </a:cubicBezTo>
                <a:cubicBezTo>
                  <a:pt x="3428813" y="2062908"/>
                  <a:pt x="3429860" y="2062528"/>
                  <a:pt x="3430432" y="2060813"/>
                </a:cubicBezTo>
                <a:cubicBezTo>
                  <a:pt x="3437957" y="2038143"/>
                  <a:pt x="3434337" y="2013474"/>
                  <a:pt x="3411573" y="2008425"/>
                </a:cubicBezTo>
                <a:close/>
                <a:moveTo>
                  <a:pt x="3416240" y="1810401"/>
                </a:moveTo>
                <a:cubicBezTo>
                  <a:pt x="3433385" y="1817545"/>
                  <a:pt x="3448244" y="1834690"/>
                  <a:pt x="3451673" y="1851644"/>
                </a:cubicBezTo>
                <a:cubicBezTo>
                  <a:pt x="3453197" y="1851739"/>
                  <a:pt x="3454054" y="1850691"/>
                  <a:pt x="3453768" y="1848882"/>
                </a:cubicBezTo>
                <a:cubicBezTo>
                  <a:pt x="3452340" y="1822974"/>
                  <a:pt x="3436433" y="1799161"/>
                  <a:pt x="3411477" y="1808400"/>
                </a:cubicBezTo>
                <a:lnTo>
                  <a:pt x="3416240" y="1810401"/>
                </a:lnTo>
                <a:close/>
                <a:moveTo>
                  <a:pt x="3401095" y="1745345"/>
                </a:moveTo>
                <a:cubicBezTo>
                  <a:pt x="3421098" y="1750298"/>
                  <a:pt x="3436052" y="1764966"/>
                  <a:pt x="3441576" y="1779921"/>
                </a:cubicBezTo>
                <a:cubicBezTo>
                  <a:pt x="3443100" y="1779730"/>
                  <a:pt x="3443767" y="1778683"/>
                  <a:pt x="3443291" y="1776778"/>
                </a:cubicBezTo>
                <a:cubicBezTo>
                  <a:pt x="3438719" y="1751441"/>
                  <a:pt x="3418907" y="1730676"/>
                  <a:pt x="3396142" y="1744012"/>
                </a:cubicBezTo>
                <a:lnTo>
                  <a:pt x="3401095" y="1745345"/>
                </a:lnTo>
                <a:close/>
                <a:moveTo>
                  <a:pt x="3378235" y="1678956"/>
                </a:moveTo>
                <a:cubicBezTo>
                  <a:pt x="3396904" y="1683433"/>
                  <a:pt x="3416716" y="1699244"/>
                  <a:pt x="3423479" y="1714484"/>
                </a:cubicBezTo>
                <a:cubicBezTo>
                  <a:pt x="3425003" y="1714198"/>
                  <a:pt x="3425669" y="1713246"/>
                  <a:pt x="3425003" y="1711436"/>
                </a:cubicBezTo>
                <a:cubicBezTo>
                  <a:pt x="3417859" y="1685147"/>
                  <a:pt x="3394618" y="1666383"/>
                  <a:pt x="3372901" y="1677527"/>
                </a:cubicBezTo>
                <a:lnTo>
                  <a:pt x="3378235" y="1678956"/>
                </a:lnTo>
                <a:close/>
                <a:moveTo>
                  <a:pt x="3346802" y="1622282"/>
                </a:moveTo>
                <a:cubicBezTo>
                  <a:pt x="3364900" y="1623425"/>
                  <a:pt x="3385093" y="1632950"/>
                  <a:pt x="3395190" y="1647523"/>
                </a:cubicBezTo>
                <a:cubicBezTo>
                  <a:pt x="3396618" y="1647047"/>
                  <a:pt x="3397094" y="1645809"/>
                  <a:pt x="3396237" y="1644190"/>
                </a:cubicBezTo>
                <a:cubicBezTo>
                  <a:pt x="3385665" y="1620949"/>
                  <a:pt x="3360900" y="1604375"/>
                  <a:pt x="3341564" y="1621901"/>
                </a:cubicBezTo>
                <a:lnTo>
                  <a:pt x="3346802" y="1622282"/>
                </a:lnTo>
                <a:close/>
                <a:moveTo>
                  <a:pt x="3308798" y="1567513"/>
                </a:moveTo>
                <a:cubicBezTo>
                  <a:pt x="3329086" y="1564370"/>
                  <a:pt x="3348231" y="1571133"/>
                  <a:pt x="3358709" y="1583229"/>
                </a:cubicBezTo>
                <a:cubicBezTo>
                  <a:pt x="3360137" y="1582467"/>
                  <a:pt x="3360233" y="1581134"/>
                  <a:pt x="3359090" y="1579610"/>
                </a:cubicBezTo>
                <a:cubicBezTo>
                  <a:pt x="3345469" y="1557607"/>
                  <a:pt x="3319751" y="1548178"/>
                  <a:pt x="3303750" y="1568275"/>
                </a:cubicBezTo>
                <a:lnTo>
                  <a:pt x="3308798" y="1567513"/>
                </a:lnTo>
                <a:close/>
                <a:moveTo>
                  <a:pt x="3273746" y="1526746"/>
                </a:moveTo>
                <a:cubicBezTo>
                  <a:pt x="3290129" y="1521888"/>
                  <a:pt x="3317370" y="1529699"/>
                  <a:pt x="3324990" y="1538748"/>
                </a:cubicBezTo>
                <a:cubicBezTo>
                  <a:pt x="3326228" y="1537891"/>
                  <a:pt x="3326514" y="1536652"/>
                  <a:pt x="3325276" y="1535319"/>
                </a:cubicBezTo>
                <a:cubicBezTo>
                  <a:pt x="3309655" y="1514935"/>
                  <a:pt x="3283747" y="1507125"/>
                  <a:pt x="3268602" y="1527794"/>
                </a:cubicBezTo>
                <a:lnTo>
                  <a:pt x="3273746" y="1526746"/>
                </a:lnTo>
                <a:close/>
                <a:moveTo>
                  <a:pt x="3238789" y="1492266"/>
                </a:moveTo>
                <a:cubicBezTo>
                  <a:pt x="3254982" y="1486075"/>
                  <a:pt x="3282699" y="1491885"/>
                  <a:pt x="3291081" y="1500267"/>
                </a:cubicBezTo>
                <a:cubicBezTo>
                  <a:pt x="3292319" y="1499314"/>
                  <a:pt x="3292415" y="1498076"/>
                  <a:pt x="3291081" y="1496838"/>
                </a:cubicBezTo>
                <a:cubicBezTo>
                  <a:pt x="3273841" y="1477502"/>
                  <a:pt x="3247171" y="1471787"/>
                  <a:pt x="3233741" y="1493695"/>
                </a:cubicBezTo>
                <a:lnTo>
                  <a:pt x="3238789" y="1492266"/>
                </a:lnTo>
                <a:close/>
                <a:moveTo>
                  <a:pt x="3189354" y="1451499"/>
                </a:moveTo>
                <a:cubicBezTo>
                  <a:pt x="3205928" y="1443879"/>
                  <a:pt x="3226597" y="1443783"/>
                  <a:pt x="3241456" y="1452832"/>
                </a:cubicBezTo>
                <a:cubicBezTo>
                  <a:pt x="3244599" y="1448832"/>
                  <a:pt x="3233265" y="1444831"/>
                  <a:pt x="3231264" y="1442641"/>
                </a:cubicBezTo>
                <a:cubicBezTo>
                  <a:pt x="3209928" y="1428829"/>
                  <a:pt x="3192021" y="1437402"/>
                  <a:pt x="3184592" y="1453690"/>
                </a:cubicBezTo>
                <a:lnTo>
                  <a:pt x="3189354" y="1451499"/>
                </a:lnTo>
                <a:close/>
                <a:moveTo>
                  <a:pt x="3133824" y="1412827"/>
                </a:moveTo>
                <a:cubicBezTo>
                  <a:pt x="3154398" y="1404541"/>
                  <a:pt x="3174781" y="1405588"/>
                  <a:pt x="3190116" y="1413304"/>
                </a:cubicBezTo>
                <a:cubicBezTo>
                  <a:pt x="3191164" y="1412256"/>
                  <a:pt x="3191259" y="1411017"/>
                  <a:pt x="3189640" y="1409970"/>
                </a:cubicBezTo>
                <a:cubicBezTo>
                  <a:pt x="3168399" y="1392920"/>
                  <a:pt x="3139443" y="1393682"/>
                  <a:pt x="3128775" y="1414923"/>
                </a:cubicBezTo>
                <a:lnTo>
                  <a:pt x="3133824" y="1412827"/>
                </a:lnTo>
                <a:close/>
                <a:moveTo>
                  <a:pt x="3078959" y="1386253"/>
                </a:moveTo>
                <a:cubicBezTo>
                  <a:pt x="3093628" y="1375775"/>
                  <a:pt x="3114774" y="1371393"/>
                  <a:pt x="3130490" y="1377299"/>
                </a:cubicBezTo>
                <a:cubicBezTo>
                  <a:pt x="3131347" y="1376061"/>
                  <a:pt x="3131157" y="1374822"/>
                  <a:pt x="3129537" y="1373965"/>
                </a:cubicBezTo>
                <a:cubicBezTo>
                  <a:pt x="3107249" y="1360535"/>
                  <a:pt x="3080865" y="1364821"/>
                  <a:pt x="3074673" y="1389205"/>
                </a:cubicBezTo>
                <a:lnTo>
                  <a:pt x="3078959" y="1386253"/>
                </a:lnTo>
                <a:close/>
                <a:moveTo>
                  <a:pt x="3022191" y="1362440"/>
                </a:moveTo>
                <a:cubicBezTo>
                  <a:pt x="3036954" y="1349105"/>
                  <a:pt x="3056100" y="1343962"/>
                  <a:pt x="3070863" y="1347676"/>
                </a:cubicBezTo>
                <a:cubicBezTo>
                  <a:pt x="3072578" y="1342818"/>
                  <a:pt x="3061338" y="1342628"/>
                  <a:pt x="3058767" y="1341104"/>
                </a:cubicBezTo>
                <a:cubicBezTo>
                  <a:pt x="3034859" y="1334246"/>
                  <a:pt x="3021143" y="1348724"/>
                  <a:pt x="3018381" y="1365869"/>
                </a:cubicBezTo>
                <a:lnTo>
                  <a:pt x="3022191" y="1362440"/>
                </a:lnTo>
                <a:close/>
                <a:moveTo>
                  <a:pt x="2961993" y="1341009"/>
                </a:moveTo>
                <a:cubicBezTo>
                  <a:pt x="2986091" y="1322530"/>
                  <a:pt x="3004379" y="1323959"/>
                  <a:pt x="3013618" y="1325483"/>
                </a:cubicBezTo>
                <a:cubicBezTo>
                  <a:pt x="3016380" y="1320054"/>
                  <a:pt x="2993234" y="1318530"/>
                  <a:pt x="2993996" y="1318054"/>
                </a:cubicBezTo>
                <a:cubicBezTo>
                  <a:pt x="2967898" y="1316625"/>
                  <a:pt x="2958373" y="1339008"/>
                  <a:pt x="2957801" y="1344342"/>
                </a:cubicBezTo>
                <a:lnTo>
                  <a:pt x="2961993" y="1341009"/>
                </a:lnTo>
                <a:close/>
                <a:moveTo>
                  <a:pt x="2906176" y="1329198"/>
                </a:moveTo>
                <a:cubicBezTo>
                  <a:pt x="2915701" y="1315958"/>
                  <a:pt x="2940276" y="1304814"/>
                  <a:pt x="2951325" y="1307290"/>
                </a:cubicBezTo>
                <a:cubicBezTo>
                  <a:pt x="2951801" y="1305957"/>
                  <a:pt x="2951515" y="1304623"/>
                  <a:pt x="2949801" y="1304337"/>
                </a:cubicBezTo>
                <a:cubicBezTo>
                  <a:pt x="2925321" y="1296908"/>
                  <a:pt x="2903509" y="1309386"/>
                  <a:pt x="2902842" y="1333103"/>
                </a:cubicBezTo>
                <a:lnTo>
                  <a:pt x="2906176" y="1329198"/>
                </a:lnTo>
                <a:close/>
                <a:moveTo>
                  <a:pt x="2849788" y="1318625"/>
                </a:moveTo>
                <a:cubicBezTo>
                  <a:pt x="2859408" y="1304528"/>
                  <a:pt x="2875506" y="1293288"/>
                  <a:pt x="2891508" y="1293288"/>
                </a:cubicBezTo>
                <a:cubicBezTo>
                  <a:pt x="2892460" y="1288336"/>
                  <a:pt x="2882078" y="1290526"/>
                  <a:pt x="2879411" y="1289574"/>
                </a:cubicBezTo>
                <a:cubicBezTo>
                  <a:pt x="2855503" y="1288336"/>
                  <a:pt x="2846550" y="1306147"/>
                  <a:pt x="2846835" y="1322816"/>
                </a:cubicBezTo>
                <a:lnTo>
                  <a:pt x="2849788" y="1318625"/>
                </a:lnTo>
                <a:close/>
                <a:moveTo>
                  <a:pt x="2802639" y="1312243"/>
                </a:moveTo>
                <a:cubicBezTo>
                  <a:pt x="2810354" y="1298337"/>
                  <a:pt x="2832738" y="1284240"/>
                  <a:pt x="2843692" y="1285478"/>
                </a:cubicBezTo>
                <a:cubicBezTo>
                  <a:pt x="2843978" y="1284145"/>
                  <a:pt x="2843692" y="1282811"/>
                  <a:pt x="2841882" y="1282716"/>
                </a:cubicBezTo>
                <a:cubicBezTo>
                  <a:pt x="2817022" y="1277763"/>
                  <a:pt x="2798162" y="1293765"/>
                  <a:pt x="2799686" y="1316529"/>
                </a:cubicBezTo>
                <a:lnTo>
                  <a:pt x="2802639" y="1312243"/>
                </a:lnTo>
                <a:close/>
                <a:moveTo>
                  <a:pt x="2741679" y="1306052"/>
                </a:moveTo>
                <a:lnTo>
                  <a:pt x="2741870" y="1311100"/>
                </a:lnTo>
                <a:cubicBezTo>
                  <a:pt x="2748728" y="1295765"/>
                  <a:pt x="2770635" y="1277191"/>
                  <a:pt x="2783494" y="1277953"/>
                </a:cubicBezTo>
                <a:cubicBezTo>
                  <a:pt x="2783780" y="1276620"/>
                  <a:pt x="2783399" y="1275286"/>
                  <a:pt x="2781684" y="1275286"/>
                </a:cubicBezTo>
                <a:cubicBezTo>
                  <a:pt x="2759110" y="1271667"/>
                  <a:pt x="2742156" y="1286050"/>
                  <a:pt x="2741679" y="1306052"/>
                </a:cubicBezTo>
                <a:close/>
                <a:moveTo>
                  <a:pt x="2687673" y="1302909"/>
                </a:moveTo>
                <a:lnTo>
                  <a:pt x="2688149" y="1307957"/>
                </a:lnTo>
                <a:cubicBezTo>
                  <a:pt x="2695769" y="1290431"/>
                  <a:pt x="2711485" y="1274238"/>
                  <a:pt x="2726630" y="1272715"/>
                </a:cubicBezTo>
                <a:cubicBezTo>
                  <a:pt x="2726820" y="1271381"/>
                  <a:pt x="2726344" y="1270047"/>
                  <a:pt x="2724725" y="1270143"/>
                </a:cubicBezTo>
                <a:cubicBezTo>
                  <a:pt x="2701293" y="1267476"/>
                  <a:pt x="2686529" y="1284525"/>
                  <a:pt x="2687673" y="1302909"/>
                </a:cubicBezTo>
                <a:close/>
                <a:moveTo>
                  <a:pt x="2634047" y="1299861"/>
                </a:moveTo>
                <a:cubicBezTo>
                  <a:pt x="2645382" y="1282620"/>
                  <a:pt x="2658526" y="1272333"/>
                  <a:pt x="2673861" y="1269857"/>
                </a:cubicBezTo>
                <a:cubicBezTo>
                  <a:pt x="2674909" y="1263951"/>
                  <a:pt x="2655573" y="1268904"/>
                  <a:pt x="2655764" y="1268333"/>
                </a:cubicBezTo>
                <a:cubicBezTo>
                  <a:pt x="2632523" y="1275286"/>
                  <a:pt x="2630903" y="1298908"/>
                  <a:pt x="2631189" y="1304242"/>
                </a:cubicBezTo>
                <a:lnTo>
                  <a:pt x="2634047" y="1299861"/>
                </a:lnTo>
                <a:close/>
                <a:moveTo>
                  <a:pt x="2580516" y="1301194"/>
                </a:moveTo>
                <a:lnTo>
                  <a:pt x="2581088" y="1306242"/>
                </a:lnTo>
                <a:cubicBezTo>
                  <a:pt x="2586231" y="1290812"/>
                  <a:pt x="2605091" y="1269762"/>
                  <a:pt x="2617664" y="1269190"/>
                </a:cubicBezTo>
                <a:cubicBezTo>
                  <a:pt x="2617759" y="1267952"/>
                  <a:pt x="2617378" y="1266523"/>
                  <a:pt x="2615759" y="1266618"/>
                </a:cubicBezTo>
                <a:cubicBezTo>
                  <a:pt x="2593184" y="1264999"/>
                  <a:pt x="2579373" y="1282144"/>
                  <a:pt x="2580516" y="1301194"/>
                </a:cubicBezTo>
                <a:close/>
                <a:moveTo>
                  <a:pt x="2528795" y="1299099"/>
                </a:moveTo>
                <a:cubicBezTo>
                  <a:pt x="2528891" y="1301956"/>
                  <a:pt x="2529462" y="1304337"/>
                  <a:pt x="2529748" y="1306719"/>
                </a:cubicBezTo>
                <a:cubicBezTo>
                  <a:pt x="2535749" y="1289097"/>
                  <a:pt x="2549369" y="1271381"/>
                  <a:pt x="2563848" y="1268524"/>
                </a:cubicBezTo>
                <a:cubicBezTo>
                  <a:pt x="2563943" y="1267285"/>
                  <a:pt x="2563467" y="1265857"/>
                  <a:pt x="2561847" y="1266047"/>
                </a:cubicBezTo>
                <a:cubicBezTo>
                  <a:pt x="2539749" y="1265285"/>
                  <a:pt x="2528034" y="1282430"/>
                  <a:pt x="2528795" y="1299099"/>
                </a:cubicBezTo>
                <a:close/>
                <a:moveTo>
                  <a:pt x="2475265" y="1306052"/>
                </a:moveTo>
                <a:cubicBezTo>
                  <a:pt x="2486028" y="1282335"/>
                  <a:pt x="2507078" y="1269000"/>
                  <a:pt x="2514032" y="1269095"/>
                </a:cubicBezTo>
                <a:cubicBezTo>
                  <a:pt x="2514699" y="1263094"/>
                  <a:pt x="2496887" y="1269095"/>
                  <a:pt x="2496887" y="1268524"/>
                </a:cubicBezTo>
                <a:cubicBezTo>
                  <a:pt x="2474884" y="1277191"/>
                  <a:pt x="2474884" y="1300623"/>
                  <a:pt x="2475265" y="1306052"/>
                </a:cubicBezTo>
                <a:close/>
                <a:moveTo>
                  <a:pt x="2426878" y="1304528"/>
                </a:moveTo>
                <a:lnTo>
                  <a:pt x="2427545" y="1309671"/>
                </a:lnTo>
                <a:cubicBezTo>
                  <a:pt x="2431831" y="1294432"/>
                  <a:pt x="2448785" y="1272333"/>
                  <a:pt x="2460977" y="1271000"/>
                </a:cubicBezTo>
                <a:cubicBezTo>
                  <a:pt x="2461073" y="1269762"/>
                  <a:pt x="2460596" y="1268333"/>
                  <a:pt x="2459073" y="1268524"/>
                </a:cubicBezTo>
                <a:cubicBezTo>
                  <a:pt x="2436975" y="1267762"/>
                  <a:pt x="2425354" y="1286430"/>
                  <a:pt x="2426878" y="1304528"/>
                </a:cubicBezTo>
                <a:close/>
                <a:moveTo>
                  <a:pt x="2377634" y="1303290"/>
                </a:moveTo>
                <a:cubicBezTo>
                  <a:pt x="2377729" y="1306242"/>
                  <a:pt x="2378301" y="1308529"/>
                  <a:pt x="2378586" y="1311005"/>
                </a:cubicBezTo>
                <a:cubicBezTo>
                  <a:pt x="2384015" y="1293670"/>
                  <a:pt x="2396303" y="1275191"/>
                  <a:pt x="2410209" y="1271953"/>
                </a:cubicBezTo>
                <a:cubicBezTo>
                  <a:pt x="2410209" y="1270809"/>
                  <a:pt x="2409828" y="1269286"/>
                  <a:pt x="2408304" y="1269476"/>
                </a:cubicBezTo>
                <a:cubicBezTo>
                  <a:pt x="2386968" y="1269095"/>
                  <a:pt x="2376681" y="1287478"/>
                  <a:pt x="2377634" y="1303290"/>
                </a:cubicBezTo>
                <a:close/>
                <a:moveTo>
                  <a:pt x="2337248" y="1307004"/>
                </a:moveTo>
                <a:lnTo>
                  <a:pt x="2337819" y="1312148"/>
                </a:lnTo>
                <a:cubicBezTo>
                  <a:pt x="2342105" y="1297194"/>
                  <a:pt x="2358203" y="1274905"/>
                  <a:pt x="2370204" y="1273476"/>
                </a:cubicBezTo>
                <a:cubicBezTo>
                  <a:pt x="2370300" y="1272333"/>
                  <a:pt x="2369918" y="1270714"/>
                  <a:pt x="2368299" y="1270905"/>
                </a:cubicBezTo>
                <a:cubicBezTo>
                  <a:pt x="2346582" y="1270238"/>
                  <a:pt x="2335914" y="1289479"/>
                  <a:pt x="2337248" y="1307004"/>
                </a:cubicBezTo>
                <a:close/>
                <a:moveTo>
                  <a:pt x="2300958" y="1307576"/>
                </a:moveTo>
                <a:lnTo>
                  <a:pt x="2301529" y="1312720"/>
                </a:lnTo>
                <a:cubicBezTo>
                  <a:pt x="2305815" y="1297956"/>
                  <a:pt x="2321722" y="1275572"/>
                  <a:pt x="2333628" y="1274238"/>
                </a:cubicBezTo>
                <a:cubicBezTo>
                  <a:pt x="2333723" y="1273095"/>
                  <a:pt x="2333343" y="1271476"/>
                  <a:pt x="2331818" y="1271667"/>
                </a:cubicBezTo>
                <a:cubicBezTo>
                  <a:pt x="2310197" y="1270809"/>
                  <a:pt x="2299910" y="1290241"/>
                  <a:pt x="2300958" y="1307576"/>
                </a:cubicBezTo>
                <a:close/>
                <a:moveTo>
                  <a:pt x="2255428" y="1307481"/>
                </a:moveTo>
                <a:lnTo>
                  <a:pt x="2255904" y="1312624"/>
                </a:lnTo>
                <a:cubicBezTo>
                  <a:pt x="2260762" y="1295670"/>
                  <a:pt x="2272764" y="1277382"/>
                  <a:pt x="2286098" y="1274238"/>
                </a:cubicBezTo>
                <a:cubicBezTo>
                  <a:pt x="2286194" y="1273095"/>
                  <a:pt x="2285908" y="1271476"/>
                  <a:pt x="2284384" y="1271667"/>
                </a:cubicBezTo>
                <a:cubicBezTo>
                  <a:pt x="2262572" y="1271000"/>
                  <a:pt x="2254571" y="1289955"/>
                  <a:pt x="2255428" y="1307481"/>
                </a:cubicBezTo>
                <a:close/>
                <a:moveTo>
                  <a:pt x="2213327" y="1303957"/>
                </a:moveTo>
                <a:cubicBezTo>
                  <a:pt x="2223329" y="1287574"/>
                  <a:pt x="2231806" y="1277477"/>
                  <a:pt x="2244951" y="1273572"/>
                </a:cubicBezTo>
                <a:cubicBezTo>
                  <a:pt x="2245998" y="1267762"/>
                  <a:pt x="2232377" y="1272333"/>
                  <a:pt x="2231901" y="1272048"/>
                </a:cubicBezTo>
                <a:cubicBezTo>
                  <a:pt x="2211994" y="1280620"/>
                  <a:pt x="2211327" y="1302909"/>
                  <a:pt x="2210756" y="1308529"/>
                </a:cubicBezTo>
                <a:lnTo>
                  <a:pt x="2213327" y="1303957"/>
                </a:lnTo>
                <a:close/>
                <a:moveTo>
                  <a:pt x="2171894" y="1302433"/>
                </a:moveTo>
                <a:cubicBezTo>
                  <a:pt x="2178656" y="1289097"/>
                  <a:pt x="2188372" y="1274715"/>
                  <a:pt x="2201993" y="1271476"/>
                </a:cubicBezTo>
                <a:cubicBezTo>
                  <a:pt x="2202088" y="1270429"/>
                  <a:pt x="2202088" y="1268714"/>
                  <a:pt x="2200659" y="1268714"/>
                </a:cubicBezTo>
                <a:cubicBezTo>
                  <a:pt x="2177418" y="1265190"/>
                  <a:pt x="2168465" y="1293479"/>
                  <a:pt x="2169513" y="1306909"/>
                </a:cubicBezTo>
                <a:lnTo>
                  <a:pt x="2171894" y="1302433"/>
                </a:lnTo>
                <a:close/>
                <a:moveTo>
                  <a:pt x="2476694" y="1467691"/>
                </a:moveTo>
                <a:cubicBezTo>
                  <a:pt x="2514603" y="1482741"/>
                  <a:pt x="2515079" y="1413113"/>
                  <a:pt x="2477360" y="1430353"/>
                </a:cubicBezTo>
                <a:cubicBezTo>
                  <a:pt x="2474122" y="1433020"/>
                  <a:pt x="2479170" y="1434830"/>
                  <a:pt x="2481551" y="1435020"/>
                </a:cubicBezTo>
                <a:cubicBezTo>
                  <a:pt x="2487743" y="1435401"/>
                  <a:pt x="2490124" y="1439878"/>
                  <a:pt x="2484028" y="1443117"/>
                </a:cubicBezTo>
                <a:cubicBezTo>
                  <a:pt x="2481742" y="1444069"/>
                  <a:pt x="2478123" y="1445688"/>
                  <a:pt x="2482980" y="1446070"/>
                </a:cubicBezTo>
                <a:cubicBezTo>
                  <a:pt x="2486409" y="1446832"/>
                  <a:pt x="2491743" y="1444165"/>
                  <a:pt x="2494029" y="1447212"/>
                </a:cubicBezTo>
                <a:cubicBezTo>
                  <a:pt x="2494982" y="1450070"/>
                  <a:pt x="2490791" y="1450451"/>
                  <a:pt x="2488505" y="1450641"/>
                </a:cubicBezTo>
                <a:cubicBezTo>
                  <a:pt x="2479075" y="1451404"/>
                  <a:pt x="2480313" y="1453975"/>
                  <a:pt x="2484218" y="1455499"/>
                </a:cubicBezTo>
                <a:cubicBezTo>
                  <a:pt x="2486314" y="1456357"/>
                  <a:pt x="2490695" y="1456166"/>
                  <a:pt x="2489267" y="1459595"/>
                </a:cubicBezTo>
                <a:cubicBezTo>
                  <a:pt x="2487743" y="1463119"/>
                  <a:pt x="2483457" y="1460833"/>
                  <a:pt x="2480694" y="1460643"/>
                </a:cubicBezTo>
                <a:cubicBezTo>
                  <a:pt x="2476694" y="1460452"/>
                  <a:pt x="2473646" y="1464834"/>
                  <a:pt x="2476694" y="1467691"/>
                </a:cubicBezTo>
                <a:close/>
                <a:moveTo>
                  <a:pt x="2405351" y="1445403"/>
                </a:moveTo>
                <a:cubicBezTo>
                  <a:pt x="2411067" y="1445117"/>
                  <a:pt x="2413543" y="1449403"/>
                  <a:pt x="2406780" y="1452928"/>
                </a:cubicBezTo>
                <a:cubicBezTo>
                  <a:pt x="2404399" y="1454166"/>
                  <a:pt x="2405256" y="1454737"/>
                  <a:pt x="2407542" y="1454737"/>
                </a:cubicBezTo>
                <a:cubicBezTo>
                  <a:pt x="2410495" y="1455118"/>
                  <a:pt x="2414781" y="1452356"/>
                  <a:pt x="2417067" y="1454737"/>
                </a:cubicBezTo>
                <a:cubicBezTo>
                  <a:pt x="2418210" y="1457118"/>
                  <a:pt x="2414400" y="1457785"/>
                  <a:pt x="2412781" y="1458166"/>
                </a:cubicBezTo>
                <a:cubicBezTo>
                  <a:pt x="2404875" y="1459595"/>
                  <a:pt x="2406114" y="1461691"/>
                  <a:pt x="2409543" y="1462643"/>
                </a:cubicBezTo>
                <a:cubicBezTo>
                  <a:pt x="2411447" y="1463119"/>
                  <a:pt x="2415162" y="1462643"/>
                  <a:pt x="2414210" y="1465691"/>
                </a:cubicBezTo>
                <a:cubicBezTo>
                  <a:pt x="2413257" y="1468834"/>
                  <a:pt x="2409447" y="1467215"/>
                  <a:pt x="2407066" y="1467405"/>
                </a:cubicBezTo>
                <a:cubicBezTo>
                  <a:pt x="2403732" y="1467596"/>
                  <a:pt x="2401446" y="1471596"/>
                  <a:pt x="2404399" y="1473787"/>
                </a:cubicBezTo>
                <a:cubicBezTo>
                  <a:pt x="2407066" y="1475692"/>
                  <a:pt x="2411829" y="1475025"/>
                  <a:pt x="2414876" y="1474359"/>
                </a:cubicBezTo>
                <a:cubicBezTo>
                  <a:pt x="2433736" y="1469787"/>
                  <a:pt x="2430021" y="1438450"/>
                  <a:pt x="2410971" y="1438450"/>
                </a:cubicBezTo>
                <a:cubicBezTo>
                  <a:pt x="2406018" y="1437973"/>
                  <a:pt x="2394207" y="1444355"/>
                  <a:pt x="2405351" y="1445403"/>
                </a:cubicBezTo>
                <a:close/>
                <a:moveTo>
                  <a:pt x="2290289" y="1472549"/>
                </a:moveTo>
                <a:cubicBezTo>
                  <a:pt x="2300958" y="1479597"/>
                  <a:pt x="2316293" y="1471025"/>
                  <a:pt x="2319150" y="1459404"/>
                </a:cubicBezTo>
                <a:cubicBezTo>
                  <a:pt x="2324008" y="1443688"/>
                  <a:pt x="2307530" y="1424353"/>
                  <a:pt x="2291718" y="1434735"/>
                </a:cubicBezTo>
                <a:cubicBezTo>
                  <a:pt x="2288480" y="1437307"/>
                  <a:pt x="2293338" y="1439307"/>
                  <a:pt x="2295814" y="1439497"/>
                </a:cubicBezTo>
                <a:cubicBezTo>
                  <a:pt x="2301910" y="1439974"/>
                  <a:pt x="2304291" y="1444545"/>
                  <a:pt x="2298100" y="1447784"/>
                </a:cubicBezTo>
                <a:cubicBezTo>
                  <a:pt x="2295814" y="1448737"/>
                  <a:pt x="2292194" y="1450356"/>
                  <a:pt x="2296957" y="1450737"/>
                </a:cubicBezTo>
                <a:cubicBezTo>
                  <a:pt x="2300386" y="1451594"/>
                  <a:pt x="2305720" y="1448927"/>
                  <a:pt x="2307911" y="1452166"/>
                </a:cubicBezTo>
                <a:cubicBezTo>
                  <a:pt x="2308768" y="1454737"/>
                  <a:pt x="2305434" y="1455309"/>
                  <a:pt x="2303243" y="1455499"/>
                </a:cubicBezTo>
                <a:cubicBezTo>
                  <a:pt x="2294766" y="1455690"/>
                  <a:pt x="2292861" y="1458452"/>
                  <a:pt x="2297909" y="1460357"/>
                </a:cubicBezTo>
                <a:cubicBezTo>
                  <a:pt x="2300005" y="1461214"/>
                  <a:pt x="2304386" y="1461119"/>
                  <a:pt x="2302863" y="1464643"/>
                </a:cubicBezTo>
                <a:cubicBezTo>
                  <a:pt x="2301339" y="1468167"/>
                  <a:pt x="2297052" y="1465786"/>
                  <a:pt x="2294290" y="1465596"/>
                </a:cubicBezTo>
                <a:cubicBezTo>
                  <a:pt x="2290480" y="1465215"/>
                  <a:pt x="2287242" y="1469596"/>
                  <a:pt x="2290289" y="1472549"/>
                </a:cubicBezTo>
                <a:close/>
                <a:moveTo>
                  <a:pt x="2251237" y="1450641"/>
                </a:moveTo>
                <a:cubicBezTo>
                  <a:pt x="2256190" y="1450641"/>
                  <a:pt x="2258190" y="1454547"/>
                  <a:pt x="2252189" y="1457500"/>
                </a:cubicBezTo>
                <a:cubicBezTo>
                  <a:pt x="2249999" y="1458547"/>
                  <a:pt x="2250761" y="1459119"/>
                  <a:pt x="2252761" y="1459119"/>
                </a:cubicBezTo>
                <a:cubicBezTo>
                  <a:pt x="2255428" y="1459500"/>
                  <a:pt x="2259238" y="1457214"/>
                  <a:pt x="2261143" y="1459500"/>
                </a:cubicBezTo>
                <a:cubicBezTo>
                  <a:pt x="2262096" y="1461595"/>
                  <a:pt x="2258667" y="1462167"/>
                  <a:pt x="2257238" y="1462357"/>
                </a:cubicBezTo>
                <a:cubicBezTo>
                  <a:pt x="2250189" y="1463310"/>
                  <a:pt x="2251142" y="1465310"/>
                  <a:pt x="2254190" y="1466262"/>
                </a:cubicBezTo>
                <a:cubicBezTo>
                  <a:pt x="2255904" y="1466834"/>
                  <a:pt x="2259143" y="1466453"/>
                  <a:pt x="2258285" y="1469215"/>
                </a:cubicBezTo>
                <a:cubicBezTo>
                  <a:pt x="2257333" y="1471978"/>
                  <a:pt x="2253904" y="1470454"/>
                  <a:pt x="2251809" y="1470454"/>
                </a:cubicBezTo>
                <a:cubicBezTo>
                  <a:pt x="2248760" y="1470454"/>
                  <a:pt x="2246570" y="1473978"/>
                  <a:pt x="2249142" y="1476073"/>
                </a:cubicBezTo>
                <a:cubicBezTo>
                  <a:pt x="2251427" y="1477883"/>
                  <a:pt x="2255809" y="1477502"/>
                  <a:pt x="2258476" y="1476930"/>
                </a:cubicBezTo>
                <a:cubicBezTo>
                  <a:pt x="2275430" y="1473597"/>
                  <a:pt x="2273144" y="1445498"/>
                  <a:pt x="2256380" y="1444641"/>
                </a:cubicBezTo>
                <a:cubicBezTo>
                  <a:pt x="2252094" y="1443974"/>
                  <a:pt x="2241522" y="1449213"/>
                  <a:pt x="2251237" y="1450641"/>
                </a:cubicBezTo>
                <a:close/>
                <a:moveTo>
                  <a:pt x="2193134" y="1474359"/>
                </a:moveTo>
                <a:cubicBezTo>
                  <a:pt x="2225710" y="1487694"/>
                  <a:pt x="2225424" y="1426734"/>
                  <a:pt x="2193515" y="1441783"/>
                </a:cubicBezTo>
                <a:cubicBezTo>
                  <a:pt x="2190848" y="1444069"/>
                  <a:pt x="2195039" y="1445688"/>
                  <a:pt x="2197040" y="1445879"/>
                </a:cubicBezTo>
                <a:cubicBezTo>
                  <a:pt x="2202659" y="1446260"/>
                  <a:pt x="2204660" y="1450832"/>
                  <a:pt x="2197706" y="1453690"/>
                </a:cubicBezTo>
                <a:cubicBezTo>
                  <a:pt x="2195230" y="1454737"/>
                  <a:pt x="2196087" y="1455404"/>
                  <a:pt x="2198278" y="1455595"/>
                </a:cubicBezTo>
                <a:cubicBezTo>
                  <a:pt x="2201231" y="1456261"/>
                  <a:pt x="2205708" y="1453880"/>
                  <a:pt x="2207708" y="1456547"/>
                </a:cubicBezTo>
                <a:cubicBezTo>
                  <a:pt x="2208660" y="1459024"/>
                  <a:pt x="2204755" y="1459404"/>
                  <a:pt x="2203040" y="1459595"/>
                </a:cubicBezTo>
                <a:cubicBezTo>
                  <a:pt x="2195039" y="1460262"/>
                  <a:pt x="2195992" y="1462453"/>
                  <a:pt x="2199421" y="1463786"/>
                </a:cubicBezTo>
                <a:cubicBezTo>
                  <a:pt x="2201231" y="1464548"/>
                  <a:pt x="2205041" y="1464358"/>
                  <a:pt x="2203802" y="1467310"/>
                </a:cubicBezTo>
                <a:cubicBezTo>
                  <a:pt x="2202564" y="1470358"/>
                  <a:pt x="2198850" y="1468358"/>
                  <a:pt x="2196468" y="1468263"/>
                </a:cubicBezTo>
                <a:cubicBezTo>
                  <a:pt x="2193039" y="1467977"/>
                  <a:pt x="2190372" y="1471787"/>
                  <a:pt x="2193134" y="1474359"/>
                </a:cubicBezTo>
                <a:close/>
                <a:moveTo>
                  <a:pt x="2145129" y="1449689"/>
                </a:moveTo>
                <a:cubicBezTo>
                  <a:pt x="2169608" y="1474359"/>
                  <a:pt x="2193230" y="1417971"/>
                  <a:pt x="2158273" y="1419780"/>
                </a:cubicBezTo>
                <a:cubicBezTo>
                  <a:pt x="2154939" y="1420828"/>
                  <a:pt x="2158178" y="1423971"/>
                  <a:pt x="2159988" y="1424924"/>
                </a:cubicBezTo>
                <a:cubicBezTo>
                  <a:pt x="2164940" y="1427305"/>
                  <a:pt x="2165036" y="1432354"/>
                  <a:pt x="2157606" y="1432354"/>
                </a:cubicBezTo>
                <a:cubicBezTo>
                  <a:pt x="2154939" y="1432354"/>
                  <a:pt x="2155415" y="1433306"/>
                  <a:pt x="2157416" y="1434258"/>
                </a:cubicBezTo>
                <a:cubicBezTo>
                  <a:pt x="2159797" y="1435973"/>
                  <a:pt x="2164845" y="1435497"/>
                  <a:pt x="2165607" y="1438640"/>
                </a:cubicBezTo>
                <a:cubicBezTo>
                  <a:pt x="2165512" y="1441307"/>
                  <a:pt x="2161797" y="1440164"/>
                  <a:pt x="2160178" y="1439688"/>
                </a:cubicBezTo>
                <a:cubicBezTo>
                  <a:pt x="2152653" y="1437211"/>
                  <a:pt x="2152653" y="1439688"/>
                  <a:pt x="2155225" y="1442164"/>
                </a:cubicBezTo>
                <a:cubicBezTo>
                  <a:pt x="2156654" y="1443498"/>
                  <a:pt x="2160083" y="1444831"/>
                  <a:pt x="2157797" y="1447117"/>
                </a:cubicBezTo>
                <a:cubicBezTo>
                  <a:pt x="2155511" y="1449403"/>
                  <a:pt x="2152844" y="1446165"/>
                  <a:pt x="2150748" y="1445212"/>
                </a:cubicBezTo>
                <a:cubicBezTo>
                  <a:pt x="2147700" y="1443879"/>
                  <a:pt x="2143700" y="1446355"/>
                  <a:pt x="2145129" y="1449689"/>
                </a:cubicBezTo>
                <a:close/>
                <a:moveTo>
                  <a:pt x="2094265" y="1461881"/>
                </a:moveTo>
                <a:cubicBezTo>
                  <a:pt x="2103695" y="1470834"/>
                  <a:pt x="2120459" y="1464834"/>
                  <a:pt x="2125126" y="1453499"/>
                </a:cubicBezTo>
                <a:cubicBezTo>
                  <a:pt x="2132175" y="1438926"/>
                  <a:pt x="2119792" y="1416733"/>
                  <a:pt x="2102456" y="1424353"/>
                </a:cubicBezTo>
                <a:cubicBezTo>
                  <a:pt x="2098837" y="1426448"/>
                  <a:pt x="2103218" y="1429210"/>
                  <a:pt x="2105505" y="1429782"/>
                </a:cubicBezTo>
                <a:cubicBezTo>
                  <a:pt x="2111315" y="1431306"/>
                  <a:pt x="2112839" y="1436259"/>
                  <a:pt x="2106267" y="1438450"/>
                </a:cubicBezTo>
                <a:cubicBezTo>
                  <a:pt x="2103885" y="1439021"/>
                  <a:pt x="2100075" y="1439974"/>
                  <a:pt x="2104647" y="1441212"/>
                </a:cubicBezTo>
                <a:cubicBezTo>
                  <a:pt x="2107790" y="1442641"/>
                  <a:pt x="2113505" y="1441021"/>
                  <a:pt x="2115220" y="1444450"/>
                </a:cubicBezTo>
                <a:cubicBezTo>
                  <a:pt x="2115601" y="1447117"/>
                  <a:pt x="2112267" y="1447117"/>
                  <a:pt x="2110076" y="1446927"/>
                </a:cubicBezTo>
                <a:cubicBezTo>
                  <a:pt x="2101694" y="1445688"/>
                  <a:pt x="2099313" y="1448070"/>
                  <a:pt x="2103980" y="1450832"/>
                </a:cubicBezTo>
                <a:cubicBezTo>
                  <a:pt x="2105885" y="1452070"/>
                  <a:pt x="2110267" y="1452737"/>
                  <a:pt x="2108172" y="1455975"/>
                </a:cubicBezTo>
                <a:cubicBezTo>
                  <a:pt x="2106076" y="1459214"/>
                  <a:pt x="2102171" y="1456071"/>
                  <a:pt x="2099504" y="1455404"/>
                </a:cubicBezTo>
                <a:cubicBezTo>
                  <a:pt x="2095789" y="1454642"/>
                  <a:pt x="2091788" y="1458452"/>
                  <a:pt x="2094265" y="1461881"/>
                </a:cubicBezTo>
                <a:close/>
                <a:moveTo>
                  <a:pt x="2021113" y="1449689"/>
                </a:moveTo>
                <a:cubicBezTo>
                  <a:pt x="2051117" y="1468929"/>
                  <a:pt x="2061689" y="1408446"/>
                  <a:pt x="2027876" y="1417399"/>
                </a:cubicBezTo>
                <a:cubicBezTo>
                  <a:pt x="2024828" y="1419114"/>
                  <a:pt x="2028542" y="1421590"/>
                  <a:pt x="2030543" y="1422162"/>
                </a:cubicBezTo>
                <a:cubicBezTo>
                  <a:pt x="2035972" y="1423495"/>
                  <a:pt x="2037115" y="1428353"/>
                  <a:pt x="2029685" y="1429972"/>
                </a:cubicBezTo>
                <a:cubicBezTo>
                  <a:pt x="2027018" y="1430544"/>
                  <a:pt x="2027685" y="1431401"/>
                  <a:pt x="2029876" y="1431972"/>
                </a:cubicBezTo>
                <a:cubicBezTo>
                  <a:pt x="2032638" y="1433116"/>
                  <a:pt x="2037496" y="1431591"/>
                  <a:pt x="2038925" y="1434640"/>
                </a:cubicBezTo>
                <a:cubicBezTo>
                  <a:pt x="2039401" y="1437307"/>
                  <a:pt x="2035496" y="1436925"/>
                  <a:pt x="2033781" y="1436830"/>
                </a:cubicBezTo>
                <a:cubicBezTo>
                  <a:pt x="2025780" y="1436068"/>
                  <a:pt x="2026256" y="1438450"/>
                  <a:pt x="2029400" y="1440354"/>
                </a:cubicBezTo>
                <a:cubicBezTo>
                  <a:pt x="2031114" y="1441402"/>
                  <a:pt x="2034829" y="1441974"/>
                  <a:pt x="2033114" y="1444641"/>
                </a:cubicBezTo>
                <a:cubicBezTo>
                  <a:pt x="2031305" y="1447403"/>
                  <a:pt x="2027971" y="1444831"/>
                  <a:pt x="2025590" y="1444260"/>
                </a:cubicBezTo>
                <a:cubicBezTo>
                  <a:pt x="2022351" y="1443498"/>
                  <a:pt x="2018922" y="1446641"/>
                  <a:pt x="2021113" y="1449689"/>
                </a:cubicBezTo>
                <a:close/>
                <a:moveTo>
                  <a:pt x="1923958" y="1410255"/>
                </a:moveTo>
                <a:cubicBezTo>
                  <a:pt x="1930816" y="1421590"/>
                  <a:pt x="1948723" y="1419876"/>
                  <a:pt x="1956057" y="1409875"/>
                </a:cubicBezTo>
                <a:cubicBezTo>
                  <a:pt x="1966154" y="1397683"/>
                  <a:pt x="1960629" y="1372727"/>
                  <a:pt x="1941865" y="1375775"/>
                </a:cubicBezTo>
                <a:cubicBezTo>
                  <a:pt x="1937864" y="1376918"/>
                  <a:pt x="1941293" y="1380728"/>
                  <a:pt x="1943389" y="1381871"/>
                </a:cubicBezTo>
                <a:cubicBezTo>
                  <a:pt x="1948533" y="1384824"/>
                  <a:pt x="1948723" y="1390062"/>
                  <a:pt x="1941865" y="1390539"/>
                </a:cubicBezTo>
                <a:cubicBezTo>
                  <a:pt x="1939388" y="1390443"/>
                  <a:pt x="1935483" y="1390443"/>
                  <a:pt x="1939579" y="1392825"/>
                </a:cubicBezTo>
                <a:cubicBezTo>
                  <a:pt x="1942246" y="1395016"/>
                  <a:pt x="1948151" y="1394920"/>
                  <a:pt x="1948818" y="1398635"/>
                </a:cubicBezTo>
                <a:cubicBezTo>
                  <a:pt x="1948533" y="1401302"/>
                  <a:pt x="1945294" y="1400635"/>
                  <a:pt x="1943294" y="1399873"/>
                </a:cubicBezTo>
                <a:cubicBezTo>
                  <a:pt x="1935579" y="1396540"/>
                  <a:pt x="1932626" y="1398254"/>
                  <a:pt x="1936436" y="1402159"/>
                </a:cubicBezTo>
                <a:cubicBezTo>
                  <a:pt x="1937960" y="1403874"/>
                  <a:pt x="1941960" y="1405683"/>
                  <a:pt x="1939198" y="1408255"/>
                </a:cubicBezTo>
                <a:cubicBezTo>
                  <a:pt x="1936340" y="1410827"/>
                  <a:pt x="1933388" y="1406826"/>
                  <a:pt x="1930911" y="1405398"/>
                </a:cubicBezTo>
                <a:cubicBezTo>
                  <a:pt x="1927292" y="1403493"/>
                  <a:pt x="1922434" y="1406160"/>
                  <a:pt x="1923958" y="1410255"/>
                </a:cubicBezTo>
                <a:close/>
                <a:moveTo>
                  <a:pt x="1888430" y="1394634"/>
                </a:moveTo>
                <a:cubicBezTo>
                  <a:pt x="1896716" y="1402254"/>
                  <a:pt x="1910433" y="1396540"/>
                  <a:pt x="1914623" y="1387015"/>
                </a:cubicBezTo>
                <a:cubicBezTo>
                  <a:pt x="1920910" y="1374822"/>
                  <a:pt x="1909956" y="1354915"/>
                  <a:pt x="1895097" y="1361964"/>
                </a:cubicBezTo>
                <a:cubicBezTo>
                  <a:pt x="1892049" y="1363774"/>
                  <a:pt x="1895764" y="1366155"/>
                  <a:pt x="1897669" y="1366631"/>
                </a:cubicBezTo>
                <a:cubicBezTo>
                  <a:pt x="1902908" y="1367965"/>
                  <a:pt x="1904146" y="1372727"/>
                  <a:pt x="1896812" y="1374632"/>
                </a:cubicBezTo>
                <a:cubicBezTo>
                  <a:pt x="1894145" y="1375204"/>
                  <a:pt x="1894907" y="1376061"/>
                  <a:pt x="1897002" y="1376632"/>
                </a:cubicBezTo>
                <a:cubicBezTo>
                  <a:pt x="1899764" y="1377775"/>
                  <a:pt x="1904527" y="1376156"/>
                  <a:pt x="1905956" y="1379204"/>
                </a:cubicBezTo>
                <a:cubicBezTo>
                  <a:pt x="1906432" y="1381871"/>
                  <a:pt x="1902622" y="1381585"/>
                  <a:pt x="1900908" y="1381490"/>
                </a:cubicBezTo>
                <a:cubicBezTo>
                  <a:pt x="1892906" y="1380823"/>
                  <a:pt x="1893478" y="1383204"/>
                  <a:pt x="1896526" y="1385109"/>
                </a:cubicBezTo>
                <a:cubicBezTo>
                  <a:pt x="1898240" y="1386157"/>
                  <a:pt x="1901955" y="1386633"/>
                  <a:pt x="1900241" y="1389491"/>
                </a:cubicBezTo>
                <a:cubicBezTo>
                  <a:pt x="1898526" y="1392349"/>
                  <a:pt x="1895192" y="1389682"/>
                  <a:pt x="1892811" y="1389205"/>
                </a:cubicBezTo>
                <a:cubicBezTo>
                  <a:pt x="1889573" y="1388253"/>
                  <a:pt x="1886239" y="1391587"/>
                  <a:pt x="1888430" y="1394634"/>
                </a:cubicBezTo>
                <a:close/>
                <a:moveTo>
                  <a:pt x="1836233" y="1355391"/>
                </a:moveTo>
                <a:cubicBezTo>
                  <a:pt x="1842233" y="1367203"/>
                  <a:pt x="1860331" y="1366059"/>
                  <a:pt x="1867856" y="1356344"/>
                </a:cubicBezTo>
                <a:cubicBezTo>
                  <a:pt x="1878047" y="1344819"/>
                  <a:pt x="1875380" y="1319673"/>
                  <a:pt x="1856426" y="1321768"/>
                </a:cubicBezTo>
                <a:cubicBezTo>
                  <a:pt x="1852425" y="1322721"/>
                  <a:pt x="1855473" y="1326626"/>
                  <a:pt x="1857378" y="1327959"/>
                </a:cubicBezTo>
                <a:cubicBezTo>
                  <a:pt x="1862141" y="1331103"/>
                  <a:pt x="1861950" y="1336246"/>
                  <a:pt x="1855187" y="1336532"/>
                </a:cubicBezTo>
                <a:cubicBezTo>
                  <a:pt x="1852806" y="1336341"/>
                  <a:pt x="1848996" y="1336151"/>
                  <a:pt x="1852806" y="1338723"/>
                </a:cubicBezTo>
                <a:cubicBezTo>
                  <a:pt x="1855283" y="1341009"/>
                  <a:pt x="1861188" y="1341009"/>
                  <a:pt x="1861569" y="1344819"/>
                </a:cubicBezTo>
                <a:cubicBezTo>
                  <a:pt x="1861093" y="1347581"/>
                  <a:pt x="1858045" y="1346629"/>
                  <a:pt x="1856045" y="1345771"/>
                </a:cubicBezTo>
                <a:cubicBezTo>
                  <a:pt x="1850615" y="1343200"/>
                  <a:pt x="1844996" y="1342152"/>
                  <a:pt x="1849091" y="1347867"/>
                </a:cubicBezTo>
                <a:cubicBezTo>
                  <a:pt x="1850520" y="1349581"/>
                  <a:pt x="1854425" y="1351582"/>
                  <a:pt x="1851377" y="1354058"/>
                </a:cubicBezTo>
                <a:cubicBezTo>
                  <a:pt x="1848329" y="1356534"/>
                  <a:pt x="1845662" y="1352439"/>
                  <a:pt x="1843376" y="1350915"/>
                </a:cubicBezTo>
                <a:cubicBezTo>
                  <a:pt x="1840043" y="1348724"/>
                  <a:pt x="1834994" y="1351200"/>
                  <a:pt x="1836233" y="1355391"/>
                </a:cubicBezTo>
                <a:close/>
                <a:moveTo>
                  <a:pt x="1837757" y="1301575"/>
                </a:moveTo>
                <a:cubicBezTo>
                  <a:pt x="1856997" y="1321578"/>
                  <a:pt x="1892525" y="1278525"/>
                  <a:pt x="1866141" y="1266523"/>
                </a:cubicBezTo>
                <a:cubicBezTo>
                  <a:pt x="1862522" y="1265857"/>
                  <a:pt x="1863093" y="1270905"/>
                  <a:pt x="1864141" y="1272810"/>
                </a:cubicBezTo>
                <a:cubicBezTo>
                  <a:pt x="1866903" y="1278049"/>
                  <a:pt x="1863760" y="1283383"/>
                  <a:pt x="1856807" y="1279477"/>
                </a:cubicBezTo>
                <a:cubicBezTo>
                  <a:pt x="1849472" y="1276905"/>
                  <a:pt x="1862617" y="1288431"/>
                  <a:pt x="1859759" y="1290717"/>
                </a:cubicBezTo>
                <a:cubicBezTo>
                  <a:pt x="1857854" y="1293479"/>
                  <a:pt x="1855187" y="1290241"/>
                  <a:pt x="1854044" y="1288812"/>
                </a:cubicBezTo>
                <a:cubicBezTo>
                  <a:pt x="1848710" y="1282049"/>
                  <a:pt x="1847091" y="1284525"/>
                  <a:pt x="1847663" y="1288716"/>
                </a:cubicBezTo>
                <a:cubicBezTo>
                  <a:pt x="1847948" y="1291003"/>
                  <a:pt x="1850425" y="1294241"/>
                  <a:pt x="1846710" y="1295479"/>
                </a:cubicBezTo>
                <a:cubicBezTo>
                  <a:pt x="1842900" y="1296717"/>
                  <a:pt x="1842710" y="1291669"/>
                  <a:pt x="1841376" y="1289383"/>
                </a:cubicBezTo>
                <a:cubicBezTo>
                  <a:pt x="1839566" y="1286145"/>
                  <a:pt x="1834137" y="1286430"/>
                  <a:pt x="1833089" y="1290717"/>
                </a:cubicBezTo>
                <a:cubicBezTo>
                  <a:pt x="1832232" y="1294432"/>
                  <a:pt x="1835375" y="1298908"/>
                  <a:pt x="1837757" y="1301575"/>
                </a:cubicBezTo>
                <a:close/>
                <a:moveTo>
                  <a:pt x="1827089" y="1285668"/>
                </a:moveTo>
                <a:cubicBezTo>
                  <a:pt x="1839376" y="1272524"/>
                  <a:pt x="1840519" y="1242520"/>
                  <a:pt x="1816897" y="1245092"/>
                </a:cubicBezTo>
                <a:cubicBezTo>
                  <a:pt x="1812039" y="1246140"/>
                  <a:pt x="1815087" y="1250902"/>
                  <a:pt x="1817278" y="1252236"/>
                </a:cubicBezTo>
                <a:cubicBezTo>
                  <a:pt x="1822612" y="1255760"/>
                  <a:pt x="1821755" y="1262046"/>
                  <a:pt x="1813754" y="1262332"/>
                </a:cubicBezTo>
                <a:cubicBezTo>
                  <a:pt x="1810991" y="1262142"/>
                  <a:pt x="1806324" y="1261951"/>
                  <a:pt x="1810706" y="1264999"/>
                </a:cubicBezTo>
                <a:cubicBezTo>
                  <a:pt x="1813468" y="1267762"/>
                  <a:pt x="1820516" y="1267666"/>
                  <a:pt x="1820516" y="1272143"/>
                </a:cubicBezTo>
                <a:cubicBezTo>
                  <a:pt x="1818611" y="1279572"/>
                  <a:pt x="1798609" y="1263190"/>
                  <a:pt x="1805372" y="1275953"/>
                </a:cubicBezTo>
                <a:cubicBezTo>
                  <a:pt x="1806991" y="1278049"/>
                  <a:pt x="1811372" y="1280239"/>
                  <a:pt x="1807658" y="1283287"/>
                </a:cubicBezTo>
                <a:cubicBezTo>
                  <a:pt x="1803848" y="1286335"/>
                  <a:pt x="1800990" y="1281478"/>
                  <a:pt x="1798418" y="1279668"/>
                </a:cubicBezTo>
                <a:cubicBezTo>
                  <a:pt x="1774130" y="1275858"/>
                  <a:pt x="1803371" y="1312148"/>
                  <a:pt x="1827089" y="1285668"/>
                </a:cubicBezTo>
                <a:close/>
                <a:moveTo>
                  <a:pt x="1790608" y="1338151"/>
                </a:moveTo>
                <a:cubicBezTo>
                  <a:pt x="1803848" y="1353105"/>
                  <a:pt x="1830804" y="1334341"/>
                  <a:pt x="1822040" y="1317006"/>
                </a:cubicBezTo>
                <a:cubicBezTo>
                  <a:pt x="1820040" y="1312529"/>
                  <a:pt x="1809277" y="1305671"/>
                  <a:pt x="1813087" y="1315767"/>
                </a:cubicBezTo>
                <a:cubicBezTo>
                  <a:pt x="1815849" y="1320530"/>
                  <a:pt x="1813087" y="1324912"/>
                  <a:pt x="1806800" y="1320720"/>
                </a:cubicBezTo>
                <a:cubicBezTo>
                  <a:pt x="1804514" y="1319196"/>
                  <a:pt x="1804419" y="1320244"/>
                  <a:pt x="1805467" y="1322245"/>
                </a:cubicBezTo>
                <a:cubicBezTo>
                  <a:pt x="1806515" y="1325102"/>
                  <a:pt x="1811087" y="1327483"/>
                  <a:pt x="1809848" y="1330626"/>
                </a:cubicBezTo>
                <a:cubicBezTo>
                  <a:pt x="1808229" y="1332817"/>
                  <a:pt x="1805753" y="1329769"/>
                  <a:pt x="1804610" y="1328531"/>
                </a:cubicBezTo>
                <a:cubicBezTo>
                  <a:pt x="1799657" y="1322149"/>
                  <a:pt x="1798228" y="1324245"/>
                  <a:pt x="1798895" y="1327769"/>
                </a:cubicBezTo>
                <a:cubicBezTo>
                  <a:pt x="1799276" y="1329769"/>
                  <a:pt x="1801466" y="1332817"/>
                  <a:pt x="1798228" y="1333484"/>
                </a:cubicBezTo>
                <a:cubicBezTo>
                  <a:pt x="1794894" y="1334151"/>
                  <a:pt x="1794513" y="1329865"/>
                  <a:pt x="1793275" y="1327769"/>
                </a:cubicBezTo>
                <a:cubicBezTo>
                  <a:pt x="1791560" y="1324816"/>
                  <a:pt x="1786703" y="1324626"/>
                  <a:pt x="1785941" y="1328245"/>
                </a:cubicBezTo>
                <a:cubicBezTo>
                  <a:pt x="1785464" y="1331674"/>
                  <a:pt x="1788417" y="1335770"/>
                  <a:pt x="1790608" y="1338151"/>
                </a:cubicBezTo>
                <a:close/>
                <a:moveTo>
                  <a:pt x="1779368" y="1244711"/>
                </a:moveTo>
                <a:cubicBezTo>
                  <a:pt x="1796228" y="1257093"/>
                  <a:pt x="1824422" y="1230042"/>
                  <a:pt x="1814039" y="1212993"/>
                </a:cubicBezTo>
                <a:cubicBezTo>
                  <a:pt x="1812230" y="1210612"/>
                  <a:pt x="1803562" y="1204706"/>
                  <a:pt x="1802324" y="1210421"/>
                </a:cubicBezTo>
                <a:cubicBezTo>
                  <a:pt x="1802324" y="1211754"/>
                  <a:pt x="1802895" y="1213279"/>
                  <a:pt x="1803562" y="1214041"/>
                </a:cubicBezTo>
                <a:cubicBezTo>
                  <a:pt x="1806991" y="1218422"/>
                  <a:pt x="1804133" y="1223946"/>
                  <a:pt x="1796513" y="1221089"/>
                </a:cubicBezTo>
                <a:cubicBezTo>
                  <a:pt x="1793751" y="1220041"/>
                  <a:pt x="1793751" y="1221279"/>
                  <a:pt x="1795085" y="1223089"/>
                </a:cubicBezTo>
                <a:cubicBezTo>
                  <a:pt x="1796513" y="1225851"/>
                  <a:pt x="1802038" y="1227471"/>
                  <a:pt x="1800800" y="1230995"/>
                </a:cubicBezTo>
                <a:cubicBezTo>
                  <a:pt x="1799085" y="1233853"/>
                  <a:pt x="1795942" y="1231281"/>
                  <a:pt x="1794608" y="1230042"/>
                </a:cubicBezTo>
                <a:cubicBezTo>
                  <a:pt x="1788322" y="1224423"/>
                  <a:pt x="1786798" y="1227090"/>
                  <a:pt x="1787941" y="1230804"/>
                </a:cubicBezTo>
                <a:cubicBezTo>
                  <a:pt x="1788512" y="1232900"/>
                  <a:pt x="1791465" y="1235662"/>
                  <a:pt x="1787750" y="1237282"/>
                </a:cubicBezTo>
                <a:cubicBezTo>
                  <a:pt x="1783940" y="1238996"/>
                  <a:pt x="1783083" y="1234329"/>
                  <a:pt x="1781464" y="1232233"/>
                </a:cubicBezTo>
                <a:cubicBezTo>
                  <a:pt x="1779178" y="1229376"/>
                  <a:pt x="1773463" y="1230424"/>
                  <a:pt x="1773082" y="1234710"/>
                </a:cubicBezTo>
                <a:cubicBezTo>
                  <a:pt x="1772796" y="1238710"/>
                  <a:pt x="1776511" y="1242711"/>
                  <a:pt x="1779368" y="1244711"/>
                </a:cubicBezTo>
                <a:close/>
                <a:moveTo>
                  <a:pt x="1772415" y="1177941"/>
                </a:moveTo>
                <a:cubicBezTo>
                  <a:pt x="1771367" y="1179465"/>
                  <a:pt x="1768700" y="1180417"/>
                  <a:pt x="1764414" y="1179560"/>
                </a:cubicBezTo>
                <a:cubicBezTo>
                  <a:pt x="1755842" y="1179084"/>
                  <a:pt x="1772606" y="1185561"/>
                  <a:pt x="1770320" y="1188228"/>
                </a:cubicBezTo>
                <a:cubicBezTo>
                  <a:pt x="1767367" y="1193943"/>
                  <a:pt x="1753365" y="1178798"/>
                  <a:pt x="1756985" y="1189752"/>
                </a:cubicBezTo>
                <a:cubicBezTo>
                  <a:pt x="1757937" y="1191657"/>
                  <a:pt x="1761271" y="1193847"/>
                  <a:pt x="1757651" y="1195848"/>
                </a:cubicBezTo>
                <a:cubicBezTo>
                  <a:pt x="1753937" y="1197943"/>
                  <a:pt x="1752413" y="1193657"/>
                  <a:pt x="1750508" y="1191942"/>
                </a:cubicBezTo>
                <a:cubicBezTo>
                  <a:pt x="1730219" y="1186894"/>
                  <a:pt x="1750698" y="1218327"/>
                  <a:pt x="1773654" y="1199658"/>
                </a:cubicBezTo>
                <a:cubicBezTo>
                  <a:pt x="1785560" y="1191276"/>
                  <a:pt x="1792322" y="1166987"/>
                  <a:pt x="1771653" y="1166606"/>
                </a:cubicBezTo>
                <a:cubicBezTo>
                  <a:pt x="1763938" y="1168416"/>
                  <a:pt x="1775844" y="1174512"/>
                  <a:pt x="1772415" y="1177941"/>
                </a:cubicBezTo>
                <a:close/>
                <a:moveTo>
                  <a:pt x="1785083" y="1019730"/>
                </a:moveTo>
                <a:cubicBezTo>
                  <a:pt x="1785560" y="1015254"/>
                  <a:pt x="1783369" y="1015063"/>
                  <a:pt x="1781750" y="1016587"/>
                </a:cubicBezTo>
                <a:cubicBezTo>
                  <a:pt x="1780892" y="1017444"/>
                  <a:pt x="1780511" y="1019540"/>
                  <a:pt x="1777940" y="1018016"/>
                </a:cubicBezTo>
                <a:cubicBezTo>
                  <a:pt x="1775368" y="1016492"/>
                  <a:pt x="1777654" y="1014968"/>
                  <a:pt x="1778035" y="1013634"/>
                </a:cubicBezTo>
                <a:cubicBezTo>
                  <a:pt x="1777844" y="1007634"/>
                  <a:pt x="1769367" y="1009062"/>
                  <a:pt x="1770129" y="1015539"/>
                </a:cubicBezTo>
                <a:cubicBezTo>
                  <a:pt x="1768605" y="1028017"/>
                  <a:pt x="1809372" y="1037161"/>
                  <a:pt x="1802038" y="1019826"/>
                </a:cubicBezTo>
                <a:cubicBezTo>
                  <a:pt x="1797847" y="1015444"/>
                  <a:pt x="1796513" y="1028589"/>
                  <a:pt x="1790894" y="1018492"/>
                </a:cubicBezTo>
                <a:cubicBezTo>
                  <a:pt x="1789084" y="1014873"/>
                  <a:pt x="1788798" y="1021159"/>
                  <a:pt x="1788417" y="1022207"/>
                </a:cubicBezTo>
                <a:cubicBezTo>
                  <a:pt x="1786893" y="1024683"/>
                  <a:pt x="1784321" y="1021254"/>
                  <a:pt x="1785083" y="1019730"/>
                </a:cubicBezTo>
                <a:close/>
                <a:moveTo>
                  <a:pt x="1771748" y="952008"/>
                </a:moveTo>
                <a:cubicBezTo>
                  <a:pt x="1775082" y="944483"/>
                  <a:pt x="1772034" y="943721"/>
                  <a:pt x="1768796" y="945912"/>
                </a:cubicBezTo>
                <a:cubicBezTo>
                  <a:pt x="1767081" y="947055"/>
                  <a:pt x="1765271" y="950579"/>
                  <a:pt x="1762509" y="947531"/>
                </a:cubicBezTo>
                <a:cubicBezTo>
                  <a:pt x="1759747" y="944388"/>
                  <a:pt x="1763843" y="942292"/>
                  <a:pt x="1765271" y="940197"/>
                </a:cubicBezTo>
                <a:cubicBezTo>
                  <a:pt x="1767176" y="937244"/>
                  <a:pt x="1764414" y="932100"/>
                  <a:pt x="1760128" y="932862"/>
                </a:cubicBezTo>
                <a:cubicBezTo>
                  <a:pt x="1756318" y="933624"/>
                  <a:pt x="1753937" y="938387"/>
                  <a:pt x="1752698" y="941625"/>
                </a:cubicBezTo>
                <a:cubicBezTo>
                  <a:pt x="1744126" y="964200"/>
                  <a:pt x="1797942" y="986107"/>
                  <a:pt x="1796133" y="956008"/>
                </a:cubicBezTo>
                <a:cubicBezTo>
                  <a:pt x="1794989" y="952198"/>
                  <a:pt x="1790989" y="954484"/>
                  <a:pt x="1789941" y="956199"/>
                </a:cubicBezTo>
                <a:cubicBezTo>
                  <a:pt x="1786988" y="960675"/>
                  <a:pt x="1780797" y="959437"/>
                  <a:pt x="1780892" y="951436"/>
                </a:cubicBezTo>
                <a:cubicBezTo>
                  <a:pt x="1780130" y="944864"/>
                  <a:pt x="1776225" y="955722"/>
                  <a:pt x="1775082" y="957246"/>
                </a:cubicBezTo>
                <a:cubicBezTo>
                  <a:pt x="1774606" y="958104"/>
                  <a:pt x="1774225" y="958580"/>
                  <a:pt x="1772891" y="958294"/>
                </a:cubicBezTo>
                <a:cubicBezTo>
                  <a:pt x="1769653" y="957246"/>
                  <a:pt x="1770986" y="953532"/>
                  <a:pt x="1771748" y="952008"/>
                </a:cubicBezTo>
                <a:close/>
                <a:moveTo>
                  <a:pt x="1803181" y="1050306"/>
                </a:moveTo>
                <a:cubicBezTo>
                  <a:pt x="1802990" y="1046019"/>
                  <a:pt x="1797466" y="1044876"/>
                  <a:pt x="1796037" y="1048305"/>
                </a:cubicBezTo>
                <a:cubicBezTo>
                  <a:pt x="1794799" y="1052020"/>
                  <a:pt x="1788322" y="1051544"/>
                  <a:pt x="1786512" y="1046877"/>
                </a:cubicBezTo>
                <a:cubicBezTo>
                  <a:pt x="1782797" y="1041924"/>
                  <a:pt x="1785083" y="1053544"/>
                  <a:pt x="1781464" y="1052877"/>
                </a:cubicBezTo>
                <a:cubicBezTo>
                  <a:pt x="1778416" y="1052973"/>
                  <a:pt x="1778511" y="1050687"/>
                  <a:pt x="1778606" y="1049163"/>
                </a:cubicBezTo>
                <a:cubicBezTo>
                  <a:pt x="1778987" y="1044495"/>
                  <a:pt x="1777083" y="1043067"/>
                  <a:pt x="1774034" y="1045638"/>
                </a:cubicBezTo>
                <a:cubicBezTo>
                  <a:pt x="1772891" y="1046781"/>
                  <a:pt x="1772415" y="1049448"/>
                  <a:pt x="1768986" y="1048020"/>
                </a:cubicBezTo>
                <a:cubicBezTo>
                  <a:pt x="1765462" y="1046496"/>
                  <a:pt x="1768415" y="1044114"/>
                  <a:pt x="1769081" y="1042495"/>
                </a:cubicBezTo>
                <a:cubicBezTo>
                  <a:pt x="1769939" y="1040114"/>
                  <a:pt x="1765843" y="1037066"/>
                  <a:pt x="1762319" y="1038399"/>
                </a:cubicBezTo>
                <a:cubicBezTo>
                  <a:pt x="1751936" y="1045638"/>
                  <a:pt x="1763462" y="1057068"/>
                  <a:pt x="1772701" y="1058688"/>
                </a:cubicBezTo>
                <a:cubicBezTo>
                  <a:pt x="1781464" y="1060212"/>
                  <a:pt x="1803371" y="1062021"/>
                  <a:pt x="1803181" y="1050306"/>
                </a:cubicBezTo>
                <a:close/>
                <a:moveTo>
                  <a:pt x="1749650" y="1019540"/>
                </a:moveTo>
                <a:cubicBezTo>
                  <a:pt x="1749460" y="1013825"/>
                  <a:pt x="1744221" y="1023255"/>
                  <a:pt x="1742983" y="1024588"/>
                </a:cubicBezTo>
                <a:cubicBezTo>
                  <a:pt x="1739268" y="1027827"/>
                  <a:pt x="1737173" y="1022874"/>
                  <a:pt x="1739744" y="1020111"/>
                </a:cubicBezTo>
                <a:cubicBezTo>
                  <a:pt x="1743935" y="1013444"/>
                  <a:pt x="1740792" y="1012777"/>
                  <a:pt x="1737268" y="1014587"/>
                </a:cubicBezTo>
                <a:cubicBezTo>
                  <a:pt x="1735363" y="1015539"/>
                  <a:pt x="1733172" y="1018683"/>
                  <a:pt x="1730600" y="1015825"/>
                </a:cubicBezTo>
                <a:cubicBezTo>
                  <a:pt x="1728029" y="1012872"/>
                  <a:pt x="1732505" y="1011063"/>
                  <a:pt x="1734125" y="1009253"/>
                </a:cubicBezTo>
                <a:cubicBezTo>
                  <a:pt x="1737935" y="991060"/>
                  <a:pt x="1704978" y="1012110"/>
                  <a:pt x="1727933" y="1030113"/>
                </a:cubicBezTo>
                <a:cubicBezTo>
                  <a:pt x="1763843" y="1050972"/>
                  <a:pt x="1774415" y="1013920"/>
                  <a:pt x="1758794" y="1023636"/>
                </a:cubicBezTo>
                <a:cubicBezTo>
                  <a:pt x="1754794" y="1027636"/>
                  <a:pt x="1748603" y="1026207"/>
                  <a:pt x="1749650" y="1019540"/>
                </a:cubicBezTo>
                <a:close/>
                <a:moveTo>
                  <a:pt x="1717932" y="1053449"/>
                </a:moveTo>
                <a:cubicBezTo>
                  <a:pt x="1717551" y="1046400"/>
                  <a:pt x="1707455" y="1047639"/>
                  <a:pt x="1707455" y="1054878"/>
                </a:cubicBezTo>
                <a:cubicBezTo>
                  <a:pt x="1705835" y="1076309"/>
                  <a:pt x="1735934" y="1078404"/>
                  <a:pt x="1749079" y="1069260"/>
                </a:cubicBezTo>
                <a:cubicBezTo>
                  <a:pt x="1756604" y="1065641"/>
                  <a:pt x="1757366" y="1057735"/>
                  <a:pt x="1752222" y="1052306"/>
                </a:cubicBezTo>
                <a:cubicBezTo>
                  <a:pt x="1749269" y="1049734"/>
                  <a:pt x="1747174" y="1053354"/>
                  <a:pt x="1746983" y="1055164"/>
                </a:cubicBezTo>
                <a:cubicBezTo>
                  <a:pt x="1746031" y="1061164"/>
                  <a:pt x="1739840" y="1060974"/>
                  <a:pt x="1736887" y="1055354"/>
                </a:cubicBezTo>
                <a:cubicBezTo>
                  <a:pt x="1733077" y="1050306"/>
                  <a:pt x="1734887" y="1060974"/>
                  <a:pt x="1734791" y="1062783"/>
                </a:cubicBezTo>
                <a:cubicBezTo>
                  <a:pt x="1734696" y="1063736"/>
                  <a:pt x="1734696" y="1064308"/>
                  <a:pt x="1733363" y="1064689"/>
                </a:cubicBezTo>
                <a:cubicBezTo>
                  <a:pt x="1730124" y="1065546"/>
                  <a:pt x="1729553" y="1061926"/>
                  <a:pt x="1729362" y="1060212"/>
                </a:cubicBezTo>
                <a:cubicBezTo>
                  <a:pt x="1728600" y="1054402"/>
                  <a:pt x="1726600" y="1051925"/>
                  <a:pt x="1723742" y="1056497"/>
                </a:cubicBezTo>
                <a:cubicBezTo>
                  <a:pt x="1722885" y="1058307"/>
                  <a:pt x="1723171" y="1062021"/>
                  <a:pt x="1719170" y="1060783"/>
                </a:cubicBezTo>
                <a:cubicBezTo>
                  <a:pt x="1715265" y="1059640"/>
                  <a:pt x="1717646" y="1055925"/>
                  <a:pt x="1717932" y="1053449"/>
                </a:cubicBezTo>
                <a:close/>
                <a:moveTo>
                  <a:pt x="1681261" y="1081548"/>
                </a:moveTo>
                <a:cubicBezTo>
                  <a:pt x="1682690" y="1073928"/>
                  <a:pt x="1680213" y="1074214"/>
                  <a:pt x="1677927" y="1076976"/>
                </a:cubicBezTo>
                <a:cubicBezTo>
                  <a:pt x="1676689" y="1078500"/>
                  <a:pt x="1675832" y="1082119"/>
                  <a:pt x="1673165" y="1080119"/>
                </a:cubicBezTo>
                <a:cubicBezTo>
                  <a:pt x="1670307" y="1078023"/>
                  <a:pt x="1673450" y="1074975"/>
                  <a:pt x="1674308" y="1072880"/>
                </a:cubicBezTo>
                <a:cubicBezTo>
                  <a:pt x="1675546" y="1069737"/>
                  <a:pt x="1672403" y="1066022"/>
                  <a:pt x="1669164" y="1067737"/>
                </a:cubicBezTo>
                <a:cubicBezTo>
                  <a:pt x="1666211" y="1069356"/>
                  <a:pt x="1664878" y="1074214"/>
                  <a:pt x="1664402" y="1077357"/>
                </a:cubicBezTo>
                <a:cubicBezTo>
                  <a:pt x="1661354" y="1102217"/>
                  <a:pt x="1708502" y="1102503"/>
                  <a:pt x="1701740" y="1077262"/>
                </a:cubicBezTo>
                <a:cubicBezTo>
                  <a:pt x="1700120" y="1074309"/>
                  <a:pt x="1697358" y="1077642"/>
                  <a:pt x="1696691" y="1079452"/>
                </a:cubicBezTo>
                <a:cubicBezTo>
                  <a:pt x="1694882" y="1084310"/>
                  <a:pt x="1689738" y="1085262"/>
                  <a:pt x="1688595" y="1078119"/>
                </a:cubicBezTo>
                <a:cubicBezTo>
                  <a:pt x="1686119" y="1071832"/>
                  <a:pt x="1686119" y="1087072"/>
                  <a:pt x="1683071" y="1086596"/>
                </a:cubicBezTo>
                <a:cubicBezTo>
                  <a:pt x="1680308" y="1086882"/>
                  <a:pt x="1680975" y="1083167"/>
                  <a:pt x="1681261" y="1081548"/>
                </a:cubicBezTo>
                <a:close/>
                <a:moveTo>
                  <a:pt x="1700787" y="1149080"/>
                </a:moveTo>
                <a:cubicBezTo>
                  <a:pt x="1702787" y="1179274"/>
                  <a:pt x="1746317" y="1169178"/>
                  <a:pt x="1753651" y="1147270"/>
                </a:cubicBezTo>
                <a:cubicBezTo>
                  <a:pt x="1761271" y="1137650"/>
                  <a:pt x="1745079" y="1121172"/>
                  <a:pt x="1740602" y="1128696"/>
                </a:cubicBezTo>
                <a:cubicBezTo>
                  <a:pt x="1740316" y="1130125"/>
                  <a:pt x="1740697" y="1131935"/>
                  <a:pt x="1741268" y="1132983"/>
                </a:cubicBezTo>
                <a:cubicBezTo>
                  <a:pt x="1744126" y="1138221"/>
                  <a:pt x="1740602" y="1143175"/>
                  <a:pt x="1733172" y="1140031"/>
                </a:cubicBezTo>
                <a:cubicBezTo>
                  <a:pt x="1730791" y="1138698"/>
                  <a:pt x="1726886" y="1136507"/>
                  <a:pt x="1729172" y="1140984"/>
                </a:cubicBezTo>
                <a:cubicBezTo>
                  <a:pt x="1730410" y="1144508"/>
                  <a:pt x="1736506" y="1147461"/>
                  <a:pt x="1734410" y="1151366"/>
                </a:cubicBezTo>
                <a:cubicBezTo>
                  <a:pt x="1731839" y="1154128"/>
                  <a:pt x="1728886" y="1150890"/>
                  <a:pt x="1727267" y="1148889"/>
                </a:cubicBezTo>
                <a:cubicBezTo>
                  <a:pt x="1722695" y="1143270"/>
                  <a:pt x="1718504" y="1141269"/>
                  <a:pt x="1719170" y="1148223"/>
                </a:cubicBezTo>
                <a:cubicBezTo>
                  <a:pt x="1719551" y="1150699"/>
                  <a:pt x="1722409" y="1154604"/>
                  <a:pt x="1717646" y="1155652"/>
                </a:cubicBezTo>
                <a:cubicBezTo>
                  <a:pt x="1712884" y="1156700"/>
                  <a:pt x="1712693" y="1151080"/>
                  <a:pt x="1711074" y="1148318"/>
                </a:cubicBezTo>
                <a:cubicBezTo>
                  <a:pt x="1709169" y="1144508"/>
                  <a:pt x="1702216" y="1144127"/>
                  <a:pt x="1700787" y="1149080"/>
                </a:cubicBezTo>
                <a:close/>
                <a:moveTo>
                  <a:pt x="1748984" y="1100026"/>
                </a:moveTo>
                <a:cubicBezTo>
                  <a:pt x="1744507" y="1107741"/>
                  <a:pt x="1736982" y="1093264"/>
                  <a:pt x="1737458" y="1100121"/>
                </a:cubicBezTo>
                <a:cubicBezTo>
                  <a:pt x="1737268" y="1103074"/>
                  <a:pt x="1741268" y="1106884"/>
                  <a:pt x="1738316" y="1109075"/>
                </a:cubicBezTo>
                <a:cubicBezTo>
                  <a:pt x="1732315" y="1112028"/>
                  <a:pt x="1731839" y="1092597"/>
                  <a:pt x="1727267" y="1103169"/>
                </a:cubicBezTo>
                <a:cubicBezTo>
                  <a:pt x="1726790" y="1105170"/>
                  <a:pt x="1727838" y="1108694"/>
                  <a:pt x="1723838" y="1108408"/>
                </a:cubicBezTo>
                <a:cubicBezTo>
                  <a:pt x="1719742" y="1108027"/>
                  <a:pt x="1721266" y="1103741"/>
                  <a:pt x="1720980" y="1101360"/>
                </a:cubicBezTo>
                <a:cubicBezTo>
                  <a:pt x="1712027" y="1088025"/>
                  <a:pt x="1704692" y="1112028"/>
                  <a:pt x="1721075" y="1118219"/>
                </a:cubicBezTo>
                <a:cubicBezTo>
                  <a:pt x="1734125" y="1124220"/>
                  <a:pt x="1758699" y="1115362"/>
                  <a:pt x="1759271" y="1100502"/>
                </a:cubicBezTo>
                <a:cubicBezTo>
                  <a:pt x="1756413" y="1091549"/>
                  <a:pt x="1749555" y="1088025"/>
                  <a:pt x="1748984" y="1100026"/>
                </a:cubicBezTo>
                <a:close/>
                <a:moveTo>
                  <a:pt x="1798609" y="1076881"/>
                </a:moveTo>
                <a:cubicBezTo>
                  <a:pt x="1797085" y="1075166"/>
                  <a:pt x="1794227" y="1077166"/>
                  <a:pt x="1793465" y="1078309"/>
                </a:cubicBezTo>
                <a:cubicBezTo>
                  <a:pt x="1785464" y="1086215"/>
                  <a:pt x="1785941" y="1073166"/>
                  <a:pt x="1783369" y="1077738"/>
                </a:cubicBezTo>
                <a:cubicBezTo>
                  <a:pt x="1781940" y="1079547"/>
                  <a:pt x="1782512" y="1082595"/>
                  <a:pt x="1779749" y="1083072"/>
                </a:cubicBezTo>
                <a:cubicBezTo>
                  <a:pt x="1776987" y="1083358"/>
                  <a:pt x="1777559" y="1080976"/>
                  <a:pt x="1777940" y="1079929"/>
                </a:cubicBezTo>
                <a:cubicBezTo>
                  <a:pt x="1779559" y="1075166"/>
                  <a:pt x="1776987" y="1075356"/>
                  <a:pt x="1774701" y="1077166"/>
                </a:cubicBezTo>
                <a:cubicBezTo>
                  <a:pt x="1773463" y="1078119"/>
                  <a:pt x="1772510" y="1080405"/>
                  <a:pt x="1769843" y="1079262"/>
                </a:cubicBezTo>
                <a:cubicBezTo>
                  <a:pt x="1767176" y="1078023"/>
                  <a:pt x="1770129" y="1076023"/>
                  <a:pt x="1770891" y="1074690"/>
                </a:cubicBezTo>
                <a:cubicBezTo>
                  <a:pt x="1772129" y="1072689"/>
                  <a:pt x="1769081" y="1070404"/>
                  <a:pt x="1765748" y="1071546"/>
                </a:cubicBezTo>
                <a:cubicBezTo>
                  <a:pt x="1756889" y="1076023"/>
                  <a:pt x="1761366" y="1086310"/>
                  <a:pt x="1770891" y="1088406"/>
                </a:cubicBezTo>
                <a:cubicBezTo>
                  <a:pt x="1779083" y="1090406"/>
                  <a:pt x="1802038" y="1088882"/>
                  <a:pt x="1798609" y="1076881"/>
                </a:cubicBezTo>
                <a:close/>
                <a:moveTo>
                  <a:pt x="1795847" y="1111647"/>
                </a:moveTo>
                <a:cubicBezTo>
                  <a:pt x="1795370" y="1107932"/>
                  <a:pt x="1787465" y="1103646"/>
                  <a:pt x="1787941" y="1110027"/>
                </a:cubicBezTo>
                <a:cubicBezTo>
                  <a:pt x="1788798" y="1113361"/>
                  <a:pt x="1784702" y="1116028"/>
                  <a:pt x="1780226" y="1112694"/>
                </a:cubicBezTo>
                <a:cubicBezTo>
                  <a:pt x="1774987" y="1110123"/>
                  <a:pt x="1782416" y="1118695"/>
                  <a:pt x="1779559" y="1119648"/>
                </a:cubicBezTo>
                <a:cubicBezTo>
                  <a:pt x="1777368" y="1120981"/>
                  <a:pt x="1775939" y="1118695"/>
                  <a:pt x="1775463" y="1117743"/>
                </a:cubicBezTo>
                <a:cubicBezTo>
                  <a:pt x="1773082" y="1112885"/>
                  <a:pt x="1770986" y="1114123"/>
                  <a:pt x="1770415" y="1116695"/>
                </a:cubicBezTo>
                <a:cubicBezTo>
                  <a:pt x="1770129" y="1118124"/>
                  <a:pt x="1771082" y="1120505"/>
                  <a:pt x="1767843" y="1120600"/>
                </a:cubicBezTo>
                <a:cubicBezTo>
                  <a:pt x="1764509" y="1120791"/>
                  <a:pt x="1765652" y="1117647"/>
                  <a:pt x="1765271" y="1116123"/>
                </a:cubicBezTo>
                <a:cubicBezTo>
                  <a:pt x="1764700" y="1113837"/>
                  <a:pt x="1760223" y="1113171"/>
                  <a:pt x="1758318" y="1115647"/>
                </a:cubicBezTo>
                <a:cubicBezTo>
                  <a:pt x="1754032" y="1137269"/>
                  <a:pt x="1796513" y="1127363"/>
                  <a:pt x="1795847" y="1111647"/>
                </a:cubicBezTo>
                <a:close/>
                <a:moveTo>
                  <a:pt x="1739649" y="1284811"/>
                </a:moveTo>
                <a:cubicBezTo>
                  <a:pt x="1753556" y="1317863"/>
                  <a:pt x="1796799" y="1272810"/>
                  <a:pt x="1764319" y="1261570"/>
                </a:cubicBezTo>
                <a:cubicBezTo>
                  <a:pt x="1760795" y="1261284"/>
                  <a:pt x="1762414" y="1265475"/>
                  <a:pt x="1763652" y="1267000"/>
                </a:cubicBezTo>
                <a:cubicBezTo>
                  <a:pt x="1767272" y="1271095"/>
                  <a:pt x="1765367" y="1275858"/>
                  <a:pt x="1758318" y="1273095"/>
                </a:cubicBezTo>
                <a:cubicBezTo>
                  <a:pt x="1755842" y="1272048"/>
                  <a:pt x="1755937" y="1273095"/>
                  <a:pt x="1757366" y="1274810"/>
                </a:cubicBezTo>
                <a:cubicBezTo>
                  <a:pt x="1758985" y="1276715"/>
                  <a:pt x="1761080" y="1278049"/>
                  <a:pt x="1762700" y="1279858"/>
                </a:cubicBezTo>
                <a:cubicBezTo>
                  <a:pt x="1765462" y="1284145"/>
                  <a:pt x="1759747" y="1283668"/>
                  <a:pt x="1757842" y="1281096"/>
                </a:cubicBezTo>
                <a:cubicBezTo>
                  <a:pt x="1751651" y="1275953"/>
                  <a:pt x="1750698" y="1278239"/>
                  <a:pt x="1752127" y="1281573"/>
                </a:cubicBezTo>
                <a:cubicBezTo>
                  <a:pt x="1752889" y="1283383"/>
                  <a:pt x="1755746" y="1285954"/>
                  <a:pt x="1752698" y="1287288"/>
                </a:cubicBezTo>
                <a:cubicBezTo>
                  <a:pt x="1749555" y="1288621"/>
                  <a:pt x="1748317" y="1284525"/>
                  <a:pt x="1746698" y="1282716"/>
                </a:cubicBezTo>
                <a:cubicBezTo>
                  <a:pt x="1744316" y="1279954"/>
                  <a:pt x="1739363" y="1280906"/>
                  <a:pt x="1739649" y="1284811"/>
                </a:cubicBezTo>
                <a:close/>
                <a:moveTo>
                  <a:pt x="1727552" y="1238329"/>
                </a:moveTo>
                <a:cubicBezTo>
                  <a:pt x="1736220" y="1255855"/>
                  <a:pt x="1766414" y="1244140"/>
                  <a:pt x="1763462" y="1226137"/>
                </a:cubicBezTo>
                <a:cubicBezTo>
                  <a:pt x="1762890" y="1221184"/>
                  <a:pt x="1754794" y="1212802"/>
                  <a:pt x="1755556" y="1222899"/>
                </a:cubicBezTo>
                <a:cubicBezTo>
                  <a:pt x="1756699" y="1228042"/>
                  <a:pt x="1752794" y="1231471"/>
                  <a:pt x="1748126" y="1226042"/>
                </a:cubicBezTo>
                <a:cubicBezTo>
                  <a:pt x="1746412" y="1224137"/>
                  <a:pt x="1746031" y="1225090"/>
                  <a:pt x="1746412" y="1227185"/>
                </a:cubicBezTo>
                <a:cubicBezTo>
                  <a:pt x="1746602" y="1230042"/>
                  <a:pt x="1750031" y="1233567"/>
                  <a:pt x="1747936" y="1236138"/>
                </a:cubicBezTo>
                <a:cubicBezTo>
                  <a:pt x="1745745" y="1237853"/>
                  <a:pt x="1744316" y="1234329"/>
                  <a:pt x="1743745" y="1232900"/>
                </a:cubicBezTo>
                <a:cubicBezTo>
                  <a:pt x="1740887" y="1225851"/>
                  <a:pt x="1739078" y="1227375"/>
                  <a:pt x="1738601" y="1230900"/>
                </a:cubicBezTo>
                <a:cubicBezTo>
                  <a:pt x="1738411" y="1232805"/>
                  <a:pt x="1739554" y="1236234"/>
                  <a:pt x="1736315" y="1236043"/>
                </a:cubicBezTo>
                <a:cubicBezTo>
                  <a:pt x="1732886" y="1235853"/>
                  <a:pt x="1733839" y="1231757"/>
                  <a:pt x="1733458" y="1229471"/>
                </a:cubicBezTo>
                <a:cubicBezTo>
                  <a:pt x="1732791" y="1226233"/>
                  <a:pt x="1728219" y="1224899"/>
                  <a:pt x="1726409" y="1228137"/>
                </a:cubicBezTo>
                <a:cubicBezTo>
                  <a:pt x="1724790" y="1230900"/>
                  <a:pt x="1726314" y="1235567"/>
                  <a:pt x="1727552" y="1238329"/>
                </a:cubicBezTo>
                <a:close/>
                <a:moveTo>
                  <a:pt x="1688881" y="1210231"/>
                </a:moveTo>
                <a:cubicBezTo>
                  <a:pt x="1701359" y="1229757"/>
                  <a:pt x="1735554" y="1212421"/>
                  <a:pt x="1729553" y="1191466"/>
                </a:cubicBezTo>
                <a:cubicBezTo>
                  <a:pt x="1728029" y="1186037"/>
                  <a:pt x="1717170" y="1176607"/>
                  <a:pt x="1719456" y="1188514"/>
                </a:cubicBezTo>
                <a:cubicBezTo>
                  <a:pt x="1721361" y="1193943"/>
                  <a:pt x="1718218" y="1198134"/>
                  <a:pt x="1712503" y="1194229"/>
                </a:cubicBezTo>
                <a:cubicBezTo>
                  <a:pt x="1710693" y="1192609"/>
                  <a:pt x="1707740" y="1190133"/>
                  <a:pt x="1709264" y="1194610"/>
                </a:cubicBezTo>
                <a:cubicBezTo>
                  <a:pt x="1709931" y="1198039"/>
                  <a:pt x="1714694" y="1201563"/>
                  <a:pt x="1712693" y="1204992"/>
                </a:cubicBezTo>
                <a:cubicBezTo>
                  <a:pt x="1710408" y="1207183"/>
                  <a:pt x="1708217" y="1203563"/>
                  <a:pt x="1707169" y="1201658"/>
                </a:cubicBezTo>
                <a:cubicBezTo>
                  <a:pt x="1703835" y="1195848"/>
                  <a:pt x="1700883" y="1193466"/>
                  <a:pt x="1700692" y="1199848"/>
                </a:cubicBezTo>
                <a:cubicBezTo>
                  <a:pt x="1700787" y="1202134"/>
                  <a:pt x="1702787" y="1206135"/>
                  <a:pt x="1698882" y="1206325"/>
                </a:cubicBezTo>
                <a:cubicBezTo>
                  <a:pt x="1694882" y="1206516"/>
                  <a:pt x="1695167" y="1201467"/>
                  <a:pt x="1694310" y="1198800"/>
                </a:cubicBezTo>
                <a:cubicBezTo>
                  <a:pt x="1692977" y="1194991"/>
                  <a:pt x="1687357" y="1193847"/>
                  <a:pt x="1685833" y="1197943"/>
                </a:cubicBezTo>
                <a:cubicBezTo>
                  <a:pt x="1684214" y="1201658"/>
                  <a:pt x="1686785" y="1207087"/>
                  <a:pt x="1688881" y="1210231"/>
                </a:cubicBezTo>
                <a:close/>
                <a:moveTo>
                  <a:pt x="1658877" y="1126029"/>
                </a:moveTo>
                <a:cubicBezTo>
                  <a:pt x="1654591" y="1162701"/>
                  <a:pt x="1715170" y="1143175"/>
                  <a:pt x="1692119" y="1118029"/>
                </a:cubicBezTo>
                <a:cubicBezTo>
                  <a:pt x="1689167" y="1116123"/>
                  <a:pt x="1688405" y="1120410"/>
                  <a:pt x="1688881" y="1122410"/>
                </a:cubicBezTo>
                <a:cubicBezTo>
                  <a:pt x="1690024" y="1127744"/>
                  <a:pt x="1686023" y="1130983"/>
                  <a:pt x="1681166" y="1125172"/>
                </a:cubicBezTo>
                <a:cubicBezTo>
                  <a:pt x="1679451" y="1123077"/>
                  <a:pt x="1678975" y="1124029"/>
                  <a:pt x="1679451" y="1126220"/>
                </a:cubicBezTo>
                <a:cubicBezTo>
                  <a:pt x="1679642" y="1129268"/>
                  <a:pt x="1683071" y="1132887"/>
                  <a:pt x="1681070" y="1135554"/>
                </a:cubicBezTo>
                <a:cubicBezTo>
                  <a:pt x="1676403" y="1138698"/>
                  <a:pt x="1674117" y="1118791"/>
                  <a:pt x="1671450" y="1129554"/>
                </a:cubicBezTo>
                <a:cubicBezTo>
                  <a:pt x="1671260" y="1131554"/>
                  <a:pt x="1672403" y="1135269"/>
                  <a:pt x="1669069" y="1134888"/>
                </a:cubicBezTo>
                <a:cubicBezTo>
                  <a:pt x="1665640" y="1134507"/>
                  <a:pt x="1666592" y="1130220"/>
                  <a:pt x="1666116" y="1127839"/>
                </a:cubicBezTo>
                <a:cubicBezTo>
                  <a:pt x="1665259" y="1124410"/>
                  <a:pt x="1660782" y="1122696"/>
                  <a:pt x="1658877" y="1126029"/>
                </a:cubicBezTo>
                <a:close/>
                <a:moveTo>
                  <a:pt x="1666688" y="1006681"/>
                </a:moveTo>
                <a:cubicBezTo>
                  <a:pt x="1656401" y="1015730"/>
                  <a:pt x="1662306" y="1033827"/>
                  <a:pt x="1674308" y="1038399"/>
                </a:cubicBezTo>
                <a:cubicBezTo>
                  <a:pt x="1687929" y="1044591"/>
                  <a:pt x="1712408" y="1035923"/>
                  <a:pt x="1705359" y="1018016"/>
                </a:cubicBezTo>
                <a:cubicBezTo>
                  <a:pt x="1703454" y="1014492"/>
                  <a:pt x="1700216" y="1018302"/>
                  <a:pt x="1699454" y="1020397"/>
                </a:cubicBezTo>
                <a:cubicBezTo>
                  <a:pt x="1697644" y="1025731"/>
                  <a:pt x="1692500" y="1026969"/>
                  <a:pt x="1690405" y="1020492"/>
                </a:cubicBezTo>
                <a:cubicBezTo>
                  <a:pt x="1689929" y="1018111"/>
                  <a:pt x="1689167" y="1014396"/>
                  <a:pt x="1687547" y="1018778"/>
                </a:cubicBezTo>
                <a:cubicBezTo>
                  <a:pt x="1686023" y="1021826"/>
                  <a:pt x="1687547" y="1027541"/>
                  <a:pt x="1683833" y="1028874"/>
                </a:cubicBezTo>
                <a:cubicBezTo>
                  <a:pt x="1680975" y="1029160"/>
                  <a:pt x="1681070" y="1025922"/>
                  <a:pt x="1681356" y="1023731"/>
                </a:cubicBezTo>
                <a:cubicBezTo>
                  <a:pt x="1682213" y="1019635"/>
                  <a:pt x="1682309" y="1011444"/>
                  <a:pt x="1677356" y="1017444"/>
                </a:cubicBezTo>
                <a:cubicBezTo>
                  <a:pt x="1676022" y="1019349"/>
                  <a:pt x="1675165" y="1023636"/>
                  <a:pt x="1671926" y="1021350"/>
                </a:cubicBezTo>
                <a:cubicBezTo>
                  <a:pt x="1668593" y="1019064"/>
                  <a:pt x="1671926" y="1015254"/>
                  <a:pt x="1672974" y="1012587"/>
                </a:cubicBezTo>
                <a:cubicBezTo>
                  <a:pt x="1674212" y="1008777"/>
                  <a:pt x="1670498" y="1004395"/>
                  <a:pt x="1666688" y="1006681"/>
                </a:cubicBezTo>
                <a:close/>
                <a:moveTo>
                  <a:pt x="1692215" y="974677"/>
                </a:moveTo>
                <a:cubicBezTo>
                  <a:pt x="1691453" y="976868"/>
                  <a:pt x="1689738" y="986583"/>
                  <a:pt x="1687071" y="980583"/>
                </a:cubicBezTo>
                <a:cubicBezTo>
                  <a:pt x="1687643" y="975915"/>
                  <a:pt x="1689262" y="968295"/>
                  <a:pt x="1684595" y="973248"/>
                </a:cubicBezTo>
                <a:cubicBezTo>
                  <a:pt x="1683452" y="974582"/>
                  <a:pt x="1682499" y="977916"/>
                  <a:pt x="1680213" y="976011"/>
                </a:cubicBezTo>
                <a:cubicBezTo>
                  <a:pt x="1677832" y="974106"/>
                  <a:pt x="1680594" y="971439"/>
                  <a:pt x="1681451" y="969343"/>
                </a:cubicBezTo>
                <a:cubicBezTo>
                  <a:pt x="1680213" y="952770"/>
                  <a:pt x="1662116" y="979154"/>
                  <a:pt x="1681166" y="989155"/>
                </a:cubicBezTo>
                <a:cubicBezTo>
                  <a:pt x="1710979" y="1001061"/>
                  <a:pt x="1709455" y="963533"/>
                  <a:pt x="1701168" y="976487"/>
                </a:cubicBezTo>
                <a:cubicBezTo>
                  <a:pt x="1699454" y="980964"/>
                  <a:pt x="1694786" y="981440"/>
                  <a:pt x="1694024" y="974772"/>
                </a:cubicBezTo>
                <a:cubicBezTo>
                  <a:pt x="1693739" y="972296"/>
                  <a:pt x="1692977" y="972867"/>
                  <a:pt x="1692215" y="974677"/>
                </a:cubicBezTo>
                <a:close/>
                <a:moveTo>
                  <a:pt x="1732982" y="929814"/>
                </a:moveTo>
                <a:cubicBezTo>
                  <a:pt x="1732029" y="926290"/>
                  <a:pt x="1728600" y="929148"/>
                  <a:pt x="1727648" y="930767"/>
                </a:cubicBezTo>
                <a:cubicBezTo>
                  <a:pt x="1724885" y="935434"/>
                  <a:pt x="1719647" y="934958"/>
                  <a:pt x="1720028" y="927433"/>
                </a:cubicBezTo>
                <a:cubicBezTo>
                  <a:pt x="1720218" y="924671"/>
                  <a:pt x="1719170" y="925147"/>
                  <a:pt x="1718027" y="926957"/>
                </a:cubicBezTo>
                <a:cubicBezTo>
                  <a:pt x="1716122" y="929243"/>
                  <a:pt x="1716122" y="934291"/>
                  <a:pt x="1712789" y="934767"/>
                </a:cubicBezTo>
                <a:cubicBezTo>
                  <a:pt x="1710026" y="934386"/>
                  <a:pt x="1711360" y="930767"/>
                  <a:pt x="1712122" y="929243"/>
                </a:cubicBezTo>
                <a:cubicBezTo>
                  <a:pt x="1715265" y="921813"/>
                  <a:pt x="1712693" y="921528"/>
                  <a:pt x="1709836" y="923909"/>
                </a:cubicBezTo>
                <a:cubicBezTo>
                  <a:pt x="1708312" y="925242"/>
                  <a:pt x="1706693" y="928671"/>
                  <a:pt x="1704407" y="926100"/>
                </a:cubicBezTo>
                <a:cubicBezTo>
                  <a:pt x="1702121" y="923528"/>
                  <a:pt x="1705740" y="921051"/>
                  <a:pt x="1706979" y="918956"/>
                </a:cubicBezTo>
                <a:cubicBezTo>
                  <a:pt x="1708788" y="916003"/>
                  <a:pt x="1706502" y="911526"/>
                  <a:pt x="1702883" y="912765"/>
                </a:cubicBezTo>
                <a:cubicBezTo>
                  <a:pt x="1674593" y="936387"/>
                  <a:pt x="1733077" y="964009"/>
                  <a:pt x="1732982" y="929814"/>
                </a:cubicBezTo>
                <a:close/>
                <a:moveTo>
                  <a:pt x="1731362" y="979059"/>
                </a:moveTo>
                <a:cubicBezTo>
                  <a:pt x="1727171" y="976487"/>
                  <a:pt x="1730505" y="972677"/>
                  <a:pt x="1731458" y="969534"/>
                </a:cubicBezTo>
                <a:cubicBezTo>
                  <a:pt x="1726409" y="945816"/>
                  <a:pt x="1702216" y="984012"/>
                  <a:pt x="1736411" y="997251"/>
                </a:cubicBezTo>
                <a:cubicBezTo>
                  <a:pt x="1788322" y="1011729"/>
                  <a:pt x="1771844" y="961914"/>
                  <a:pt x="1764033" y="979440"/>
                </a:cubicBezTo>
                <a:cubicBezTo>
                  <a:pt x="1762700" y="985155"/>
                  <a:pt x="1756508" y="986012"/>
                  <a:pt x="1753270" y="978868"/>
                </a:cubicBezTo>
                <a:cubicBezTo>
                  <a:pt x="1752413" y="976296"/>
                  <a:pt x="1750984" y="972010"/>
                  <a:pt x="1749650" y="976773"/>
                </a:cubicBezTo>
                <a:cubicBezTo>
                  <a:pt x="1748031" y="980011"/>
                  <a:pt x="1750698" y="986393"/>
                  <a:pt x="1746507" y="987536"/>
                </a:cubicBezTo>
                <a:cubicBezTo>
                  <a:pt x="1738697" y="987917"/>
                  <a:pt x="1747079" y="965724"/>
                  <a:pt x="1737268" y="974868"/>
                </a:cubicBezTo>
                <a:cubicBezTo>
                  <a:pt x="1736030" y="976963"/>
                  <a:pt x="1735554" y="981630"/>
                  <a:pt x="1731362" y="979059"/>
                </a:cubicBezTo>
                <a:close/>
                <a:moveTo>
                  <a:pt x="1750222" y="884761"/>
                </a:moveTo>
                <a:cubicBezTo>
                  <a:pt x="1738697" y="884475"/>
                  <a:pt x="1732791" y="899049"/>
                  <a:pt x="1737649" y="908383"/>
                </a:cubicBezTo>
                <a:cubicBezTo>
                  <a:pt x="1742697" y="920289"/>
                  <a:pt x="1764033" y="928481"/>
                  <a:pt x="1769748" y="913146"/>
                </a:cubicBezTo>
                <a:cubicBezTo>
                  <a:pt x="1770415" y="909812"/>
                  <a:pt x="1766129" y="910574"/>
                  <a:pt x="1764414" y="911526"/>
                </a:cubicBezTo>
                <a:cubicBezTo>
                  <a:pt x="1759747" y="914098"/>
                  <a:pt x="1755270" y="911336"/>
                  <a:pt x="1758985" y="905240"/>
                </a:cubicBezTo>
                <a:cubicBezTo>
                  <a:pt x="1760318" y="903049"/>
                  <a:pt x="1759271" y="902954"/>
                  <a:pt x="1757366" y="903906"/>
                </a:cubicBezTo>
                <a:cubicBezTo>
                  <a:pt x="1754604" y="904954"/>
                  <a:pt x="1752317" y="909240"/>
                  <a:pt x="1749174" y="908002"/>
                </a:cubicBezTo>
                <a:cubicBezTo>
                  <a:pt x="1746793" y="906383"/>
                  <a:pt x="1749746" y="904002"/>
                  <a:pt x="1751079" y="902954"/>
                </a:cubicBezTo>
                <a:cubicBezTo>
                  <a:pt x="1757175" y="898191"/>
                  <a:pt x="1754889" y="896667"/>
                  <a:pt x="1751460" y="897334"/>
                </a:cubicBezTo>
                <a:cubicBezTo>
                  <a:pt x="1749555" y="897715"/>
                  <a:pt x="1746602" y="899811"/>
                  <a:pt x="1745745" y="896572"/>
                </a:cubicBezTo>
                <a:cubicBezTo>
                  <a:pt x="1744888" y="893238"/>
                  <a:pt x="1749079" y="892953"/>
                  <a:pt x="1751174" y="891810"/>
                </a:cubicBezTo>
                <a:cubicBezTo>
                  <a:pt x="1753937" y="890286"/>
                  <a:pt x="1753937" y="885618"/>
                  <a:pt x="1750222" y="884761"/>
                </a:cubicBezTo>
                <a:close/>
                <a:moveTo>
                  <a:pt x="1789465" y="864854"/>
                </a:moveTo>
                <a:cubicBezTo>
                  <a:pt x="1784893" y="868569"/>
                  <a:pt x="1779749" y="866664"/>
                  <a:pt x="1781750" y="859996"/>
                </a:cubicBezTo>
                <a:cubicBezTo>
                  <a:pt x="1782702" y="857710"/>
                  <a:pt x="1784036" y="853995"/>
                  <a:pt x="1780321" y="856948"/>
                </a:cubicBezTo>
                <a:cubicBezTo>
                  <a:pt x="1777273" y="858663"/>
                  <a:pt x="1775368" y="864378"/>
                  <a:pt x="1771463" y="863425"/>
                </a:cubicBezTo>
                <a:cubicBezTo>
                  <a:pt x="1765748" y="860472"/>
                  <a:pt x="1785083" y="847423"/>
                  <a:pt x="1772415" y="850281"/>
                </a:cubicBezTo>
                <a:cubicBezTo>
                  <a:pt x="1770224" y="851043"/>
                  <a:pt x="1767081" y="854186"/>
                  <a:pt x="1765652" y="850471"/>
                </a:cubicBezTo>
                <a:cubicBezTo>
                  <a:pt x="1764129" y="846661"/>
                  <a:pt x="1769081" y="845518"/>
                  <a:pt x="1771272" y="843708"/>
                </a:cubicBezTo>
                <a:cubicBezTo>
                  <a:pt x="1774415" y="841232"/>
                  <a:pt x="1773654" y="835517"/>
                  <a:pt x="1769177" y="835326"/>
                </a:cubicBezTo>
                <a:cubicBezTo>
                  <a:pt x="1765081" y="835136"/>
                  <a:pt x="1760890" y="839327"/>
                  <a:pt x="1758604" y="842280"/>
                </a:cubicBezTo>
                <a:cubicBezTo>
                  <a:pt x="1744221" y="860472"/>
                  <a:pt x="1771844" y="888095"/>
                  <a:pt x="1790132" y="875712"/>
                </a:cubicBezTo>
                <a:cubicBezTo>
                  <a:pt x="1794799" y="872474"/>
                  <a:pt x="1800228" y="858663"/>
                  <a:pt x="1789465" y="864854"/>
                </a:cubicBezTo>
                <a:close/>
                <a:moveTo>
                  <a:pt x="1799466" y="902859"/>
                </a:moveTo>
                <a:cubicBezTo>
                  <a:pt x="1797942" y="904383"/>
                  <a:pt x="1796799" y="908383"/>
                  <a:pt x="1793656" y="905526"/>
                </a:cubicBezTo>
                <a:cubicBezTo>
                  <a:pt x="1790513" y="902573"/>
                  <a:pt x="1794227" y="899715"/>
                  <a:pt x="1795180" y="897239"/>
                </a:cubicBezTo>
                <a:cubicBezTo>
                  <a:pt x="1793942" y="876093"/>
                  <a:pt x="1769367" y="905049"/>
                  <a:pt x="1794894" y="922194"/>
                </a:cubicBezTo>
                <a:cubicBezTo>
                  <a:pt x="1834709" y="944578"/>
                  <a:pt x="1831280" y="895429"/>
                  <a:pt x="1820993" y="910574"/>
                </a:cubicBezTo>
                <a:cubicBezTo>
                  <a:pt x="1817659" y="917146"/>
                  <a:pt x="1812420" y="914098"/>
                  <a:pt x="1811754" y="906669"/>
                </a:cubicBezTo>
                <a:cubicBezTo>
                  <a:pt x="1811372" y="903430"/>
                  <a:pt x="1810325" y="904002"/>
                  <a:pt x="1809372" y="906192"/>
                </a:cubicBezTo>
                <a:cubicBezTo>
                  <a:pt x="1807658" y="908859"/>
                  <a:pt x="1808801" y="914860"/>
                  <a:pt x="1804991" y="915336"/>
                </a:cubicBezTo>
                <a:cubicBezTo>
                  <a:pt x="1798609" y="914574"/>
                  <a:pt x="1808896" y="895715"/>
                  <a:pt x="1799466" y="902859"/>
                </a:cubicBezTo>
                <a:close/>
                <a:moveTo>
                  <a:pt x="1840900" y="810657"/>
                </a:moveTo>
                <a:cubicBezTo>
                  <a:pt x="1835756" y="814276"/>
                  <a:pt x="1831946" y="810847"/>
                  <a:pt x="1834994" y="804656"/>
                </a:cubicBezTo>
                <a:cubicBezTo>
                  <a:pt x="1836233" y="802179"/>
                  <a:pt x="1835090" y="802179"/>
                  <a:pt x="1833280" y="803513"/>
                </a:cubicBezTo>
                <a:cubicBezTo>
                  <a:pt x="1830613" y="804846"/>
                  <a:pt x="1828803" y="809799"/>
                  <a:pt x="1825469" y="808942"/>
                </a:cubicBezTo>
                <a:cubicBezTo>
                  <a:pt x="1820802" y="805799"/>
                  <a:pt x="1837661" y="795512"/>
                  <a:pt x="1826708" y="797512"/>
                </a:cubicBezTo>
                <a:cubicBezTo>
                  <a:pt x="1824803" y="798179"/>
                  <a:pt x="1822040" y="800751"/>
                  <a:pt x="1820897" y="797512"/>
                </a:cubicBezTo>
                <a:cubicBezTo>
                  <a:pt x="1819754" y="794178"/>
                  <a:pt x="1823850" y="793226"/>
                  <a:pt x="1825850" y="791892"/>
                </a:cubicBezTo>
                <a:cubicBezTo>
                  <a:pt x="1828613" y="789797"/>
                  <a:pt x="1828041" y="784939"/>
                  <a:pt x="1824231" y="784653"/>
                </a:cubicBezTo>
                <a:cubicBezTo>
                  <a:pt x="1820707" y="784368"/>
                  <a:pt x="1817087" y="787797"/>
                  <a:pt x="1814992" y="790273"/>
                </a:cubicBezTo>
                <a:cubicBezTo>
                  <a:pt x="1802229" y="805227"/>
                  <a:pt x="1824803" y="830469"/>
                  <a:pt x="1840805" y="820086"/>
                </a:cubicBezTo>
                <a:cubicBezTo>
                  <a:pt x="1844996" y="817419"/>
                  <a:pt x="1850520" y="805513"/>
                  <a:pt x="1840900" y="810657"/>
                </a:cubicBezTo>
                <a:close/>
                <a:moveTo>
                  <a:pt x="1854711" y="868759"/>
                </a:moveTo>
                <a:cubicBezTo>
                  <a:pt x="1854044" y="863616"/>
                  <a:pt x="1848901" y="866568"/>
                  <a:pt x="1847186" y="868664"/>
                </a:cubicBezTo>
                <a:cubicBezTo>
                  <a:pt x="1842900" y="873903"/>
                  <a:pt x="1836614" y="872569"/>
                  <a:pt x="1836995" y="864092"/>
                </a:cubicBezTo>
                <a:cubicBezTo>
                  <a:pt x="1837471" y="861234"/>
                  <a:pt x="1838042" y="856472"/>
                  <a:pt x="1834518" y="860663"/>
                </a:cubicBezTo>
                <a:cubicBezTo>
                  <a:pt x="1831470" y="863235"/>
                  <a:pt x="1830899" y="870569"/>
                  <a:pt x="1826327" y="870093"/>
                </a:cubicBezTo>
                <a:cubicBezTo>
                  <a:pt x="1820135" y="867521"/>
                  <a:pt x="1831375" y="855805"/>
                  <a:pt x="1828422" y="853614"/>
                </a:cubicBezTo>
                <a:cubicBezTo>
                  <a:pt x="1824612" y="849804"/>
                  <a:pt x="1819754" y="861615"/>
                  <a:pt x="1815944" y="855710"/>
                </a:cubicBezTo>
                <a:cubicBezTo>
                  <a:pt x="1813182" y="851519"/>
                  <a:pt x="1818421" y="849138"/>
                  <a:pt x="1820421" y="846471"/>
                </a:cubicBezTo>
                <a:cubicBezTo>
                  <a:pt x="1823374" y="842851"/>
                  <a:pt x="1820897" y="836279"/>
                  <a:pt x="1815563" y="836946"/>
                </a:cubicBezTo>
                <a:cubicBezTo>
                  <a:pt x="1810801" y="837517"/>
                  <a:pt x="1807181" y="843518"/>
                  <a:pt x="1805276" y="847328"/>
                </a:cubicBezTo>
                <a:cubicBezTo>
                  <a:pt x="1791275" y="876570"/>
                  <a:pt x="1852330" y="907812"/>
                  <a:pt x="1854711" y="868759"/>
                </a:cubicBezTo>
                <a:close/>
                <a:moveTo>
                  <a:pt x="1880714" y="800370"/>
                </a:moveTo>
                <a:cubicBezTo>
                  <a:pt x="1875285" y="801417"/>
                  <a:pt x="1871856" y="797322"/>
                  <a:pt x="1877571" y="792559"/>
                </a:cubicBezTo>
                <a:cubicBezTo>
                  <a:pt x="1879667" y="790845"/>
                  <a:pt x="1878619" y="790368"/>
                  <a:pt x="1876428" y="790845"/>
                </a:cubicBezTo>
                <a:cubicBezTo>
                  <a:pt x="1873380" y="790940"/>
                  <a:pt x="1869761" y="794464"/>
                  <a:pt x="1867094" y="792273"/>
                </a:cubicBezTo>
                <a:cubicBezTo>
                  <a:pt x="1865474" y="789987"/>
                  <a:pt x="1868999" y="788463"/>
                  <a:pt x="1870523" y="787987"/>
                </a:cubicBezTo>
                <a:cubicBezTo>
                  <a:pt x="1878047" y="785320"/>
                  <a:pt x="1876333" y="783225"/>
                  <a:pt x="1872713" y="782748"/>
                </a:cubicBezTo>
                <a:cubicBezTo>
                  <a:pt x="1870713" y="782463"/>
                  <a:pt x="1867189" y="783606"/>
                  <a:pt x="1867379" y="780177"/>
                </a:cubicBezTo>
                <a:cubicBezTo>
                  <a:pt x="1867665" y="776748"/>
                  <a:pt x="1871856" y="777795"/>
                  <a:pt x="1874142" y="777319"/>
                </a:cubicBezTo>
                <a:cubicBezTo>
                  <a:pt x="1877476" y="776652"/>
                  <a:pt x="1878809" y="771985"/>
                  <a:pt x="1875476" y="770080"/>
                </a:cubicBezTo>
                <a:cubicBezTo>
                  <a:pt x="1872428" y="768366"/>
                  <a:pt x="1867760" y="769890"/>
                  <a:pt x="1864903" y="771128"/>
                </a:cubicBezTo>
                <a:cubicBezTo>
                  <a:pt x="1846901" y="779510"/>
                  <a:pt x="1858140" y="811419"/>
                  <a:pt x="1876809" y="808561"/>
                </a:cubicBezTo>
                <a:cubicBezTo>
                  <a:pt x="1882143" y="807990"/>
                  <a:pt x="1891478" y="799798"/>
                  <a:pt x="1880714" y="800370"/>
                </a:cubicBezTo>
                <a:close/>
                <a:moveTo>
                  <a:pt x="1887287" y="847709"/>
                </a:moveTo>
                <a:cubicBezTo>
                  <a:pt x="1889287" y="841041"/>
                  <a:pt x="1880714" y="850566"/>
                  <a:pt x="1879095" y="851614"/>
                </a:cubicBezTo>
                <a:cubicBezTo>
                  <a:pt x="1878238" y="852281"/>
                  <a:pt x="1877571" y="852662"/>
                  <a:pt x="1876428" y="851900"/>
                </a:cubicBezTo>
                <a:cubicBezTo>
                  <a:pt x="1873571" y="849995"/>
                  <a:pt x="1876619" y="846852"/>
                  <a:pt x="1877952" y="845518"/>
                </a:cubicBezTo>
                <a:cubicBezTo>
                  <a:pt x="1884334" y="839041"/>
                  <a:pt x="1881572" y="837422"/>
                  <a:pt x="1877571" y="838470"/>
                </a:cubicBezTo>
                <a:cubicBezTo>
                  <a:pt x="1875380" y="839041"/>
                  <a:pt x="1872237" y="841899"/>
                  <a:pt x="1870808" y="837993"/>
                </a:cubicBezTo>
                <a:cubicBezTo>
                  <a:pt x="1869380" y="833993"/>
                  <a:pt x="1874237" y="833231"/>
                  <a:pt x="1876428" y="831707"/>
                </a:cubicBezTo>
                <a:cubicBezTo>
                  <a:pt x="1886144" y="813133"/>
                  <a:pt x="1848425" y="825992"/>
                  <a:pt x="1862998" y="852852"/>
                </a:cubicBezTo>
                <a:cubicBezTo>
                  <a:pt x="1889477" y="891238"/>
                  <a:pt x="1912337" y="847518"/>
                  <a:pt x="1894240" y="855519"/>
                </a:cubicBezTo>
                <a:cubicBezTo>
                  <a:pt x="1889287" y="858948"/>
                  <a:pt x="1883762" y="855710"/>
                  <a:pt x="1887287" y="847709"/>
                </a:cubicBezTo>
                <a:close/>
                <a:moveTo>
                  <a:pt x="1915100" y="732933"/>
                </a:moveTo>
                <a:cubicBezTo>
                  <a:pt x="1901574" y="731218"/>
                  <a:pt x="1892716" y="747411"/>
                  <a:pt x="1896431" y="759317"/>
                </a:cubicBezTo>
                <a:cubicBezTo>
                  <a:pt x="1900145" y="775128"/>
                  <a:pt x="1923863" y="787987"/>
                  <a:pt x="1933197" y="769890"/>
                </a:cubicBezTo>
                <a:cubicBezTo>
                  <a:pt x="1934721" y="765984"/>
                  <a:pt x="1929387" y="766175"/>
                  <a:pt x="1927196" y="767127"/>
                </a:cubicBezTo>
                <a:cubicBezTo>
                  <a:pt x="1920338" y="770271"/>
                  <a:pt x="1917195" y="764175"/>
                  <a:pt x="1922053" y="758745"/>
                </a:cubicBezTo>
                <a:cubicBezTo>
                  <a:pt x="1925577" y="752649"/>
                  <a:pt x="1914719" y="760460"/>
                  <a:pt x="1912909" y="761031"/>
                </a:cubicBezTo>
                <a:cubicBezTo>
                  <a:pt x="1908146" y="762746"/>
                  <a:pt x="1908813" y="756840"/>
                  <a:pt x="1912433" y="755412"/>
                </a:cubicBezTo>
                <a:cubicBezTo>
                  <a:pt x="1919767" y="751125"/>
                  <a:pt x="1919958" y="747601"/>
                  <a:pt x="1914528" y="748173"/>
                </a:cubicBezTo>
                <a:cubicBezTo>
                  <a:pt x="1912242" y="748363"/>
                  <a:pt x="1908432" y="750554"/>
                  <a:pt x="1907956" y="746458"/>
                </a:cubicBezTo>
                <a:cubicBezTo>
                  <a:pt x="1907480" y="742362"/>
                  <a:pt x="1912528" y="742553"/>
                  <a:pt x="1915100" y="741410"/>
                </a:cubicBezTo>
                <a:cubicBezTo>
                  <a:pt x="1918719" y="740076"/>
                  <a:pt x="1919386" y="734361"/>
                  <a:pt x="1915100" y="732933"/>
                </a:cubicBezTo>
                <a:close/>
                <a:moveTo>
                  <a:pt x="2078168" y="741696"/>
                </a:moveTo>
                <a:cubicBezTo>
                  <a:pt x="2148653" y="725598"/>
                  <a:pt x="2197611" y="671496"/>
                  <a:pt x="2277717" y="693213"/>
                </a:cubicBezTo>
                <a:cubicBezTo>
                  <a:pt x="2168941" y="630634"/>
                  <a:pt x="1970630" y="723979"/>
                  <a:pt x="1896812" y="580628"/>
                </a:cubicBezTo>
                <a:cubicBezTo>
                  <a:pt x="1921196" y="652827"/>
                  <a:pt x="1981394" y="764175"/>
                  <a:pt x="2078168" y="741696"/>
                </a:cubicBezTo>
                <a:close/>
                <a:moveTo>
                  <a:pt x="2101218" y="572246"/>
                </a:moveTo>
                <a:cubicBezTo>
                  <a:pt x="2004158" y="587200"/>
                  <a:pt x="1965677" y="560911"/>
                  <a:pt x="1894049" y="506523"/>
                </a:cubicBezTo>
                <a:cubicBezTo>
                  <a:pt x="1930911" y="579675"/>
                  <a:pt x="2017874" y="618728"/>
                  <a:pt x="2101218" y="572246"/>
                </a:cubicBezTo>
                <a:close/>
                <a:moveTo>
                  <a:pt x="2004063" y="469185"/>
                </a:moveTo>
                <a:cubicBezTo>
                  <a:pt x="2029590" y="525573"/>
                  <a:pt x="2117220" y="514429"/>
                  <a:pt x="2166941" y="503856"/>
                </a:cubicBezTo>
                <a:cubicBezTo>
                  <a:pt x="2121602" y="494998"/>
                  <a:pt x="2046735" y="482330"/>
                  <a:pt x="2004063" y="469185"/>
                </a:cubicBezTo>
                <a:close/>
                <a:moveTo>
                  <a:pt x="2185134" y="508524"/>
                </a:moveTo>
                <a:cubicBezTo>
                  <a:pt x="2113791" y="544052"/>
                  <a:pt x="2002444" y="553196"/>
                  <a:pt x="1963582" y="468233"/>
                </a:cubicBezTo>
                <a:cubicBezTo>
                  <a:pt x="1928435" y="372888"/>
                  <a:pt x="1824422" y="382127"/>
                  <a:pt x="1771844" y="457946"/>
                </a:cubicBezTo>
                <a:cubicBezTo>
                  <a:pt x="1810896" y="417846"/>
                  <a:pt x="1855664" y="411750"/>
                  <a:pt x="1906622" y="437943"/>
                </a:cubicBezTo>
                <a:cubicBezTo>
                  <a:pt x="1906051" y="437658"/>
                  <a:pt x="1905575" y="437467"/>
                  <a:pt x="1905003" y="437181"/>
                </a:cubicBezTo>
                <a:cubicBezTo>
                  <a:pt x="1919005" y="443944"/>
                  <a:pt x="1932245" y="452421"/>
                  <a:pt x="1941960" y="464613"/>
                </a:cubicBezTo>
                <a:cubicBezTo>
                  <a:pt x="1941865" y="464518"/>
                  <a:pt x="1941865" y="464518"/>
                  <a:pt x="1941770" y="464423"/>
                </a:cubicBezTo>
                <a:cubicBezTo>
                  <a:pt x="1967678" y="523002"/>
                  <a:pt x="2029114" y="556911"/>
                  <a:pt x="2093122" y="553767"/>
                </a:cubicBezTo>
                <a:cubicBezTo>
                  <a:pt x="2092836" y="553767"/>
                  <a:pt x="2092550" y="553767"/>
                  <a:pt x="2092265" y="553767"/>
                </a:cubicBezTo>
                <a:cubicBezTo>
                  <a:pt x="2092646" y="553767"/>
                  <a:pt x="2093122" y="553767"/>
                  <a:pt x="2093503" y="553767"/>
                </a:cubicBezTo>
                <a:cubicBezTo>
                  <a:pt x="2093408" y="553767"/>
                  <a:pt x="2093217" y="553767"/>
                  <a:pt x="2093122" y="553767"/>
                </a:cubicBezTo>
                <a:cubicBezTo>
                  <a:pt x="2095598" y="553672"/>
                  <a:pt x="2098170" y="553577"/>
                  <a:pt x="2100647" y="553482"/>
                </a:cubicBezTo>
                <a:cubicBezTo>
                  <a:pt x="2099599" y="553577"/>
                  <a:pt x="2098551" y="553577"/>
                  <a:pt x="2097504" y="553672"/>
                </a:cubicBezTo>
                <a:cubicBezTo>
                  <a:pt x="2098742" y="553577"/>
                  <a:pt x="2100075" y="553577"/>
                  <a:pt x="2101314" y="553482"/>
                </a:cubicBezTo>
                <a:cubicBezTo>
                  <a:pt x="2101123" y="553482"/>
                  <a:pt x="2100837" y="553482"/>
                  <a:pt x="2100647" y="553482"/>
                </a:cubicBezTo>
                <a:cubicBezTo>
                  <a:pt x="2103885" y="553291"/>
                  <a:pt x="2107219" y="553005"/>
                  <a:pt x="2110458" y="552720"/>
                </a:cubicBezTo>
                <a:cubicBezTo>
                  <a:pt x="2109981" y="552815"/>
                  <a:pt x="2109505" y="552815"/>
                  <a:pt x="2109029" y="552815"/>
                </a:cubicBezTo>
                <a:cubicBezTo>
                  <a:pt x="2119316" y="551862"/>
                  <a:pt x="2129222" y="550243"/>
                  <a:pt x="2139223" y="548243"/>
                </a:cubicBezTo>
                <a:cubicBezTo>
                  <a:pt x="2139223" y="548243"/>
                  <a:pt x="2139223" y="548243"/>
                  <a:pt x="2139223" y="548243"/>
                </a:cubicBezTo>
                <a:cubicBezTo>
                  <a:pt x="2139699" y="548148"/>
                  <a:pt x="2140080" y="548052"/>
                  <a:pt x="2140556" y="547957"/>
                </a:cubicBezTo>
                <a:cubicBezTo>
                  <a:pt x="2140080" y="548052"/>
                  <a:pt x="2139699" y="548148"/>
                  <a:pt x="2139223" y="548243"/>
                </a:cubicBezTo>
                <a:cubicBezTo>
                  <a:pt x="2144367" y="547195"/>
                  <a:pt x="2149510" y="545957"/>
                  <a:pt x="2154558" y="544623"/>
                </a:cubicBezTo>
                <a:cubicBezTo>
                  <a:pt x="2154177" y="544719"/>
                  <a:pt x="2153796" y="544814"/>
                  <a:pt x="2153415" y="544909"/>
                </a:cubicBezTo>
                <a:cubicBezTo>
                  <a:pt x="2156368" y="544147"/>
                  <a:pt x="2159321" y="543290"/>
                  <a:pt x="2162178" y="542433"/>
                </a:cubicBezTo>
                <a:cubicBezTo>
                  <a:pt x="2161988" y="542528"/>
                  <a:pt x="2161797" y="542528"/>
                  <a:pt x="2161607" y="542623"/>
                </a:cubicBezTo>
                <a:cubicBezTo>
                  <a:pt x="2181419" y="536813"/>
                  <a:pt x="2199611" y="529764"/>
                  <a:pt x="2216471" y="521573"/>
                </a:cubicBezTo>
                <a:cubicBezTo>
                  <a:pt x="2205898" y="516715"/>
                  <a:pt x="2196278" y="512048"/>
                  <a:pt x="2185134" y="508524"/>
                </a:cubicBezTo>
                <a:close/>
                <a:moveTo>
                  <a:pt x="2406494" y="617109"/>
                </a:moveTo>
                <a:cubicBezTo>
                  <a:pt x="2418877" y="577199"/>
                  <a:pt x="2435546" y="531669"/>
                  <a:pt x="2469645" y="510143"/>
                </a:cubicBezTo>
                <a:cubicBezTo>
                  <a:pt x="2416972" y="504523"/>
                  <a:pt x="2408495" y="583009"/>
                  <a:pt x="2406494" y="617109"/>
                </a:cubicBezTo>
                <a:close/>
                <a:moveTo>
                  <a:pt x="2502887" y="512619"/>
                </a:moveTo>
                <a:cubicBezTo>
                  <a:pt x="2479266" y="528145"/>
                  <a:pt x="2462501" y="563388"/>
                  <a:pt x="2456120" y="587391"/>
                </a:cubicBezTo>
                <a:cubicBezTo>
                  <a:pt x="2478313" y="552815"/>
                  <a:pt x="2499935" y="523383"/>
                  <a:pt x="2533939" y="514239"/>
                </a:cubicBezTo>
                <a:cubicBezTo>
                  <a:pt x="2519556" y="510143"/>
                  <a:pt x="2510698" y="509667"/>
                  <a:pt x="2502887" y="512619"/>
                </a:cubicBezTo>
                <a:close/>
                <a:moveTo>
                  <a:pt x="2503173" y="586819"/>
                </a:moveTo>
                <a:cubicBezTo>
                  <a:pt x="2522414" y="561387"/>
                  <a:pt x="2566324" y="526812"/>
                  <a:pt x="2590327" y="528907"/>
                </a:cubicBezTo>
                <a:cubicBezTo>
                  <a:pt x="2583755" y="524621"/>
                  <a:pt x="2563848" y="519287"/>
                  <a:pt x="2559561" y="521763"/>
                </a:cubicBezTo>
                <a:cubicBezTo>
                  <a:pt x="2535273" y="531288"/>
                  <a:pt x="2510888" y="567102"/>
                  <a:pt x="2503173" y="586819"/>
                </a:cubicBezTo>
                <a:close/>
                <a:moveTo>
                  <a:pt x="2713104" y="501951"/>
                </a:moveTo>
                <a:cubicBezTo>
                  <a:pt x="2660145" y="529479"/>
                  <a:pt x="2587946" y="521763"/>
                  <a:pt x="2548322" y="475948"/>
                </a:cubicBezTo>
                <a:lnTo>
                  <a:pt x="2547560" y="476424"/>
                </a:lnTo>
                <a:cubicBezTo>
                  <a:pt x="2644619" y="593106"/>
                  <a:pt x="2768540" y="434324"/>
                  <a:pt x="2792352" y="547386"/>
                </a:cubicBezTo>
                <a:cubicBezTo>
                  <a:pt x="2792448" y="547386"/>
                  <a:pt x="2793114" y="547386"/>
                  <a:pt x="2793209" y="547386"/>
                </a:cubicBezTo>
                <a:cubicBezTo>
                  <a:pt x="2797305" y="497284"/>
                  <a:pt x="2751871" y="483473"/>
                  <a:pt x="2713104" y="501951"/>
                </a:cubicBezTo>
                <a:close/>
                <a:moveTo>
                  <a:pt x="2617664" y="828087"/>
                </a:moveTo>
                <a:cubicBezTo>
                  <a:pt x="2617664" y="828087"/>
                  <a:pt x="2617568" y="828183"/>
                  <a:pt x="2617568" y="828183"/>
                </a:cubicBezTo>
                <a:cubicBezTo>
                  <a:pt x="2618235" y="827802"/>
                  <a:pt x="2618902" y="827421"/>
                  <a:pt x="2619474" y="826944"/>
                </a:cubicBezTo>
                <a:cubicBezTo>
                  <a:pt x="2619378" y="827040"/>
                  <a:pt x="2619188" y="827135"/>
                  <a:pt x="2619093" y="827230"/>
                </a:cubicBezTo>
                <a:cubicBezTo>
                  <a:pt x="2636809" y="815991"/>
                  <a:pt x="2637857" y="787511"/>
                  <a:pt x="2613759" y="785225"/>
                </a:cubicBezTo>
                <a:cubicBezTo>
                  <a:pt x="2613759" y="785225"/>
                  <a:pt x="2613759" y="785225"/>
                  <a:pt x="2613854" y="785225"/>
                </a:cubicBezTo>
                <a:cubicBezTo>
                  <a:pt x="2613759" y="785225"/>
                  <a:pt x="2613663" y="785225"/>
                  <a:pt x="2613568" y="785320"/>
                </a:cubicBezTo>
                <a:cubicBezTo>
                  <a:pt x="2613663" y="785320"/>
                  <a:pt x="2613663" y="785320"/>
                  <a:pt x="2613759" y="785320"/>
                </a:cubicBezTo>
                <a:cubicBezTo>
                  <a:pt x="2608234" y="788082"/>
                  <a:pt x="2616426" y="793797"/>
                  <a:pt x="2616616" y="797512"/>
                </a:cubicBezTo>
                <a:cubicBezTo>
                  <a:pt x="2617187" y="804942"/>
                  <a:pt x="2607662" y="801989"/>
                  <a:pt x="2603471" y="800274"/>
                </a:cubicBezTo>
                <a:cubicBezTo>
                  <a:pt x="2598423" y="802275"/>
                  <a:pt x="2615187" y="810180"/>
                  <a:pt x="2612139" y="813990"/>
                </a:cubicBezTo>
                <a:cubicBezTo>
                  <a:pt x="2606424" y="819324"/>
                  <a:pt x="2600043" y="804656"/>
                  <a:pt x="2594709" y="807894"/>
                </a:cubicBezTo>
                <a:cubicBezTo>
                  <a:pt x="2592708" y="811228"/>
                  <a:pt x="2597757" y="814848"/>
                  <a:pt x="2597280" y="818277"/>
                </a:cubicBezTo>
                <a:cubicBezTo>
                  <a:pt x="2593280" y="823992"/>
                  <a:pt x="2588517" y="817134"/>
                  <a:pt x="2586422" y="813419"/>
                </a:cubicBezTo>
                <a:cubicBezTo>
                  <a:pt x="2560514" y="802656"/>
                  <a:pt x="2584802" y="847042"/>
                  <a:pt x="2616807" y="828754"/>
                </a:cubicBezTo>
                <a:cubicBezTo>
                  <a:pt x="2616711" y="828754"/>
                  <a:pt x="2616616" y="828849"/>
                  <a:pt x="2616616" y="828849"/>
                </a:cubicBezTo>
                <a:cubicBezTo>
                  <a:pt x="2616902" y="828468"/>
                  <a:pt x="2617283" y="828278"/>
                  <a:pt x="2617664" y="828087"/>
                </a:cubicBezTo>
                <a:close/>
                <a:moveTo>
                  <a:pt x="2579183" y="757126"/>
                </a:moveTo>
                <a:cubicBezTo>
                  <a:pt x="2578611" y="758364"/>
                  <a:pt x="2571849" y="759412"/>
                  <a:pt x="2574039" y="760746"/>
                </a:cubicBezTo>
                <a:cubicBezTo>
                  <a:pt x="2576611" y="762174"/>
                  <a:pt x="2589946" y="758936"/>
                  <a:pt x="2585088" y="764841"/>
                </a:cubicBezTo>
                <a:cubicBezTo>
                  <a:pt x="2581754" y="766556"/>
                  <a:pt x="2574611" y="764937"/>
                  <a:pt x="2573182" y="767699"/>
                </a:cubicBezTo>
                <a:cubicBezTo>
                  <a:pt x="2573468" y="771318"/>
                  <a:pt x="2585945" y="770747"/>
                  <a:pt x="2578040" y="775795"/>
                </a:cubicBezTo>
                <a:cubicBezTo>
                  <a:pt x="2574134" y="776271"/>
                  <a:pt x="2568801" y="772747"/>
                  <a:pt x="2566419" y="777700"/>
                </a:cubicBezTo>
                <a:cubicBezTo>
                  <a:pt x="2565657" y="788178"/>
                  <a:pt x="2585279" y="783701"/>
                  <a:pt x="2589565" y="778653"/>
                </a:cubicBezTo>
                <a:cubicBezTo>
                  <a:pt x="2589184" y="779034"/>
                  <a:pt x="2588708" y="779319"/>
                  <a:pt x="2588327" y="779700"/>
                </a:cubicBezTo>
                <a:cubicBezTo>
                  <a:pt x="2608615" y="766746"/>
                  <a:pt x="2591184" y="730075"/>
                  <a:pt x="2570896" y="748077"/>
                </a:cubicBezTo>
                <a:cubicBezTo>
                  <a:pt x="2573087" y="751697"/>
                  <a:pt x="2586136" y="750649"/>
                  <a:pt x="2579183" y="757126"/>
                </a:cubicBezTo>
                <a:close/>
                <a:moveTo>
                  <a:pt x="2571277" y="825706"/>
                </a:moveTo>
                <a:cubicBezTo>
                  <a:pt x="2562990" y="823420"/>
                  <a:pt x="2569848" y="842851"/>
                  <a:pt x="2559657" y="839613"/>
                </a:cubicBezTo>
                <a:cubicBezTo>
                  <a:pt x="2556418" y="839041"/>
                  <a:pt x="2555370" y="833517"/>
                  <a:pt x="2552418" y="832469"/>
                </a:cubicBezTo>
                <a:cubicBezTo>
                  <a:pt x="2549751" y="835612"/>
                  <a:pt x="2557370" y="853995"/>
                  <a:pt x="2547941" y="847995"/>
                </a:cubicBezTo>
                <a:cubicBezTo>
                  <a:pt x="2545369" y="844089"/>
                  <a:pt x="2546226" y="833612"/>
                  <a:pt x="2541654" y="834850"/>
                </a:cubicBezTo>
                <a:cubicBezTo>
                  <a:pt x="2538035" y="837136"/>
                  <a:pt x="2539844" y="849614"/>
                  <a:pt x="2532606" y="844185"/>
                </a:cubicBezTo>
                <a:cubicBezTo>
                  <a:pt x="2529653" y="840375"/>
                  <a:pt x="2534415" y="834564"/>
                  <a:pt x="2530415" y="831135"/>
                </a:cubicBezTo>
                <a:cubicBezTo>
                  <a:pt x="2527557" y="828087"/>
                  <a:pt x="2522509" y="829421"/>
                  <a:pt x="2521176" y="833326"/>
                </a:cubicBezTo>
                <a:cubicBezTo>
                  <a:pt x="2511079" y="881618"/>
                  <a:pt x="2600233" y="865711"/>
                  <a:pt x="2571277" y="825706"/>
                </a:cubicBezTo>
                <a:close/>
                <a:moveTo>
                  <a:pt x="2554513" y="798369"/>
                </a:moveTo>
                <a:cubicBezTo>
                  <a:pt x="2549941" y="803037"/>
                  <a:pt x="2548036" y="795321"/>
                  <a:pt x="2545369" y="793226"/>
                </a:cubicBezTo>
                <a:cubicBezTo>
                  <a:pt x="2545369" y="793226"/>
                  <a:pt x="2545369" y="793226"/>
                  <a:pt x="2545369" y="793226"/>
                </a:cubicBezTo>
                <a:cubicBezTo>
                  <a:pt x="2545369" y="793226"/>
                  <a:pt x="2545274" y="793226"/>
                  <a:pt x="2545274" y="793226"/>
                </a:cubicBezTo>
                <a:cubicBezTo>
                  <a:pt x="2545274" y="793226"/>
                  <a:pt x="2545274" y="793226"/>
                  <a:pt x="2545369" y="793226"/>
                </a:cubicBezTo>
                <a:cubicBezTo>
                  <a:pt x="2545274" y="793321"/>
                  <a:pt x="2545178" y="793416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3274" y="797226"/>
                  <a:pt x="2547084" y="803799"/>
                  <a:pt x="2543464" y="806275"/>
                </a:cubicBezTo>
                <a:cubicBezTo>
                  <a:pt x="2537844" y="807894"/>
                  <a:pt x="2541083" y="786463"/>
                  <a:pt x="2535082" y="797036"/>
                </a:cubicBezTo>
                <a:cubicBezTo>
                  <a:pt x="2534606" y="804751"/>
                  <a:pt x="2527081" y="803322"/>
                  <a:pt x="2529272" y="796083"/>
                </a:cubicBezTo>
                <a:cubicBezTo>
                  <a:pt x="2530701" y="792654"/>
                  <a:pt x="2528319" y="788178"/>
                  <a:pt x="2524414" y="789035"/>
                </a:cubicBezTo>
                <a:cubicBezTo>
                  <a:pt x="2508221" y="804846"/>
                  <a:pt x="2539178" y="830850"/>
                  <a:pt x="2559942" y="809895"/>
                </a:cubicBezTo>
                <a:cubicBezTo>
                  <a:pt x="2565371" y="806370"/>
                  <a:pt x="2565467" y="788463"/>
                  <a:pt x="2558228" y="789130"/>
                </a:cubicBezTo>
                <a:cubicBezTo>
                  <a:pt x="2555275" y="791321"/>
                  <a:pt x="2556704" y="795702"/>
                  <a:pt x="2554513" y="798369"/>
                </a:cubicBezTo>
                <a:close/>
                <a:moveTo>
                  <a:pt x="2541273" y="751697"/>
                </a:moveTo>
                <a:cubicBezTo>
                  <a:pt x="2519175" y="756936"/>
                  <a:pt x="2530796" y="787035"/>
                  <a:pt x="2550322" y="776081"/>
                </a:cubicBezTo>
                <a:cubicBezTo>
                  <a:pt x="2564228" y="768937"/>
                  <a:pt x="2556513" y="747792"/>
                  <a:pt x="2541273" y="751697"/>
                </a:cubicBezTo>
                <a:close/>
                <a:moveTo>
                  <a:pt x="2517461" y="779796"/>
                </a:moveTo>
                <a:cubicBezTo>
                  <a:pt x="2517651" y="779605"/>
                  <a:pt x="2517842" y="779415"/>
                  <a:pt x="2517937" y="779319"/>
                </a:cubicBezTo>
                <a:cubicBezTo>
                  <a:pt x="2517937" y="779415"/>
                  <a:pt x="2517746" y="779605"/>
                  <a:pt x="2517461" y="779796"/>
                </a:cubicBezTo>
                <a:cubicBezTo>
                  <a:pt x="2517746" y="779605"/>
                  <a:pt x="2517937" y="779415"/>
                  <a:pt x="2518032" y="779224"/>
                </a:cubicBezTo>
                <a:cubicBezTo>
                  <a:pt x="2518032" y="779224"/>
                  <a:pt x="2518032" y="779224"/>
                  <a:pt x="2518032" y="779224"/>
                </a:cubicBezTo>
                <a:cubicBezTo>
                  <a:pt x="2518032" y="779224"/>
                  <a:pt x="2518032" y="779224"/>
                  <a:pt x="2518032" y="779129"/>
                </a:cubicBezTo>
                <a:cubicBezTo>
                  <a:pt x="2518032" y="779129"/>
                  <a:pt x="2518032" y="779129"/>
                  <a:pt x="2518032" y="779129"/>
                </a:cubicBezTo>
                <a:cubicBezTo>
                  <a:pt x="2518127" y="779034"/>
                  <a:pt x="2518127" y="778938"/>
                  <a:pt x="2518127" y="778843"/>
                </a:cubicBezTo>
                <a:cubicBezTo>
                  <a:pt x="2518127" y="778843"/>
                  <a:pt x="2518127" y="778938"/>
                  <a:pt x="2518127" y="778938"/>
                </a:cubicBezTo>
                <a:cubicBezTo>
                  <a:pt x="2518127" y="778843"/>
                  <a:pt x="2518223" y="778748"/>
                  <a:pt x="2518223" y="778748"/>
                </a:cubicBezTo>
                <a:cubicBezTo>
                  <a:pt x="2518223" y="778748"/>
                  <a:pt x="2518223" y="778843"/>
                  <a:pt x="2518127" y="778843"/>
                </a:cubicBezTo>
                <a:cubicBezTo>
                  <a:pt x="2518223" y="778653"/>
                  <a:pt x="2518223" y="778462"/>
                  <a:pt x="2518223" y="778367"/>
                </a:cubicBezTo>
                <a:cubicBezTo>
                  <a:pt x="2518223" y="778462"/>
                  <a:pt x="2518223" y="778557"/>
                  <a:pt x="2518223" y="778748"/>
                </a:cubicBezTo>
                <a:cubicBezTo>
                  <a:pt x="2518223" y="778557"/>
                  <a:pt x="2518318" y="778462"/>
                  <a:pt x="2518223" y="778272"/>
                </a:cubicBezTo>
                <a:cubicBezTo>
                  <a:pt x="2518223" y="778272"/>
                  <a:pt x="2518223" y="778367"/>
                  <a:pt x="2518223" y="778367"/>
                </a:cubicBezTo>
                <a:cubicBezTo>
                  <a:pt x="2517175" y="774271"/>
                  <a:pt x="2504507" y="774081"/>
                  <a:pt x="2510984" y="768461"/>
                </a:cubicBezTo>
                <a:cubicBezTo>
                  <a:pt x="2511651" y="767127"/>
                  <a:pt x="2519080" y="766746"/>
                  <a:pt x="2517080" y="765127"/>
                </a:cubicBezTo>
                <a:cubicBezTo>
                  <a:pt x="2514699" y="763127"/>
                  <a:pt x="2502221" y="765318"/>
                  <a:pt x="2506317" y="759888"/>
                </a:cubicBezTo>
                <a:cubicBezTo>
                  <a:pt x="2509555" y="758269"/>
                  <a:pt x="2516699" y="760460"/>
                  <a:pt x="2518413" y="758745"/>
                </a:cubicBezTo>
                <a:cubicBezTo>
                  <a:pt x="2518413" y="758745"/>
                  <a:pt x="2518318" y="758745"/>
                  <a:pt x="2518318" y="758841"/>
                </a:cubicBezTo>
                <a:cubicBezTo>
                  <a:pt x="2518413" y="758841"/>
                  <a:pt x="2518413" y="758745"/>
                  <a:pt x="2518509" y="758745"/>
                </a:cubicBezTo>
                <a:cubicBezTo>
                  <a:pt x="2518509" y="758745"/>
                  <a:pt x="2518509" y="758745"/>
                  <a:pt x="2518413" y="758745"/>
                </a:cubicBezTo>
                <a:cubicBezTo>
                  <a:pt x="2520509" y="755602"/>
                  <a:pt x="2513460" y="755126"/>
                  <a:pt x="2512508" y="752840"/>
                </a:cubicBezTo>
                <a:cubicBezTo>
                  <a:pt x="2512412" y="747792"/>
                  <a:pt x="2518604" y="749982"/>
                  <a:pt x="2521366" y="751221"/>
                </a:cubicBezTo>
                <a:cubicBezTo>
                  <a:pt x="2538797" y="748268"/>
                  <a:pt x="2516032" y="734933"/>
                  <a:pt x="2503745" y="745601"/>
                </a:cubicBezTo>
                <a:cubicBezTo>
                  <a:pt x="2485552" y="756840"/>
                  <a:pt x="2494791" y="790273"/>
                  <a:pt x="2517461" y="779796"/>
                </a:cubicBezTo>
                <a:cubicBezTo>
                  <a:pt x="2517556" y="779700"/>
                  <a:pt x="2517556" y="779796"/>
                  <a:pt x="2517461" y="779796"/>
                </a:cubicBezTo>
                <a:close/>
                <a:moveTo>
                  <a:pt x="2551560" y="848852"/>
                </a:moveTo>
                <a:cubicBezTo>
                  <a:pt x="2551751" y="848757"/>
                  <a:pt x="2551941" y="848661"/>
                  <a:pt x="2552132" y="848471"/>
                </a:cubicBezTo>
                <a:cubicBezTo>
                  <a:pt x="2551941" y="848661"/>
                  <a:pt x="2551751" y="848757"/>
                  <a:pt x="2551560" y="848852"/>
                </a:cubicBezTo>
                <a:close/>
                <a:moveTo>
                  <a:pt x="2520794" y="817419"/>
                </a:moveTo>
                <a:cubicBezTo>
                  <a:pt x="2518318" y="809514"/>
                  <a:pt x="2510317" y="823515"/>
                  <a:pt x="2505840" y="821325"/>
                </a:cubicBezTo>
                <a:cubicBezTo>
                  <a:pt x="2500506" y="819801"/>
                  <a:pt x="2504411" y="813514"/>
                  <a:pt x="2504031" y="809990"/>
                </a:cubicBezTo>
                <a:cubicBezTo>
                  <a:pt x="2498601" y="810847"/>
                  <a:pt x="2497268" y="820944"/>
                  <a:pt x="2491458" y="820848"/>
                </a:cubicBezTo>
                <a:cubicBezTo>
                  <a:pt x="2485647" y="817038"/>
                  <a:pt x="2498411" y="809704"/>
                  <a:pt x="2495839" y="805227"/>
                </a:cubicBezTo>
                <a:cubicBezTo>
                  <a:pt x="2492505" y="802656"/>
                  <a:pt x="2486314" y="812943"/>
                  <a:pt x="2483266" y="807894"/>
                </a:cubicBezTo>
                <a:cubicBezTo>
                  <a:pt x="2482123" y="806085"/>
                  <a:pt x="2483171" y="804084"/>
                  <a:pt x="2484600" y="802941"/>
                </a:cubicBezTo>
                <a:cubicBezTo>
                  <a:pt x="2501173" y="790368"/>
                  <a:pt x="2479456" y="783320"/>
                  <a:pt x="2471645" y="805323"/>
                </a:cubicBezTo>
                <a:cubicBezTo>
                  <a:pt x="2462025" y="835898"/>
                  <a:pt x="2516223" y="849709"/>
                  <a:pt x="2520794" y="817419"/>
                </a:cubicBezTo>
                <a:close/>
                <a:moveTo>
                  <a:pt x="2481742" y="779510"/>
                </a:moveTo>
                <a:cubicBezTo>
                  <a:pt x="2492315" y="772080"/>
                  <a:pt x="2459453" y="771795"/>
                  <a:pt x="2474312" y="761508"/>
                </a:cubicBezTo>
                <a:cubicBezTo>
                  <a:pt x="2476122" y="759793"/>
                  <a:pt x="2482599" y="760079"/>
                  <a:pt x="2482790" y="757793"/>
                </a:cubicBezTo>
                <a:cubicBezTo>
                  <a:pt x="2478123" y="753792"/>
                  <a:pt x="2467835" y="757983"/>
                  <a:pt x="2464883" y="752268"/>
                </a:cubicBezTo>
                <a:cubicBezTo>
                  <a:pt x="2465931" y="744934"/>
                  <a:pt x="2480790" y="751125"/>
                  <a:pt x="2483647" y="748173"/>
                </a:cubicBezTo>
                <a:cubicBezTo>
                  <a:pt x="2489171" y="742553"/>
                  <a:pt x="2468788" y="741791"/>
                  <a:pt x="2476979" y="735219"/>
                </a:cubicBezTo>
                <a:cubicBezTo>
                  <a:pt x="2476979" y="735219"/>
                  <a:pt x="2476979" y="735219"/>
                  <a:pt x="2476979" y="735314"/>
                </a:cubicBezTo>
                <a:cubicBezTo>
                  <a:pt x="2476979" y="735314"/>
                  <a:pt x="2477075" y="735219"/>
                  <a:pt x="2477075" y="735219"/>
                </a:cubicBezTo>
                <a:cubicBezTo>
                  <a:pt x="2477075" y="735219"/>
                  <a:pt x="2476979" y="735219"/>
                  <a:pt x="2476979" y="735314"/>
                </a:cubicBezTo>
                <a:cubicBezTo>
                  <a:pt x="2479361" y="733218"/>
                  <a:pt x="2482694" y="734647"/>
                  <a:pt x="2485171" y="735695"/>
                </a:cubicBezTo>
                <a:cubicBezTo>
                  <a:pt x="2501649" y="741029"/>
                  <a:pt x="2502507" y="721693"/>
                  <a:pt x="2480409" y="722455"/>
                </a:cubicBezTo>
                <a:cubicBezTo>
                  <a:pt x="2439070" y="721598"/>
                  <a:pt x="2435260" y="794369"/>
                  <a:pt x="2481742" y="779510"/>
                </a:cubicBezTo>
                <a:close/>
                <a:moveTo>
                  <a:pt x="2495553" y="713216"/>
                </a:moveTo>
                <a:cubicBezTo>
                  <a:pt x="2497934" y="716740"/>
                  <a:pt x="2505174" y="725217"/>
                  <a:pt x="2510698" y="721122"/>
                </a:cubicBezTo>
                <a:cubicBezTo>
                  <a:pt x="2510603" y="721122"/>
                  <a:pt x="2510603" y="721217"/>
                  <a:pt x="2510508" y="721312"/>
                </a:cubicBezTo>
                <a:cubicBezTo>
                  <a:pt x="2510603" y="721217"/>
                  <a:pt x="2510698" y="721122"/>
                  <a:pt x="2510793" y="721122"/>
                </a:cubicBezTo>
                <a:cubicBezTo>
                  <a:pt x="2510793" y="721122"/>
                  <a:pt x="2510698" y="721217"/>
                  <a:pt x="2510698" y="721217"/>
                </a:cubicBezTo>
                <a:cubicBezTo>
                  <a:pt x="2511079" y="720931"/>
                  <a:pt x="2511365" y="720550"/>
                  <a:pt x="2511651" y="720169"/>
                </a:cubicBezTo>
                <a:cubicBezTo>
                  <a:pt x="2511651" y="720169"/>
                  <a:pt x="2511555" y="720264"/>
                  <a:pt x="2511555" y="720264"/>
                </a:cubicBezTo>
                <a:cubicBezTo>
                  <a:pt x="2511651" y="720169"/>
                  <a:pt x="2511746" y="720074"/>
                  <a:pt x="2511746" y="719883"/>
                </a:cubicBezTo>
                <a:cubicBezTo>
                  <a:pt x="2511746" y="719979"/>
                  <a:pt x="2511651" y="719979"/>
                  <a:pt x="2511555" y="720074"/>
                </a:cubicBezTo>
                <a:cubicBezTo>
                  <a:pt x="2511651" y="719883"/>
                  <a:pt x="2511841" y="719693"/>
                  <a:pt x="2511936" y="719502"/>
                </a:cubicBezTo>
                <a:cubicBezTo>
                  <a:pt x="2511841" y="719598"/>
                  <a:pt x="2511841" y="719693"/>
                  <a:pt x="2511746" y="719883"/>
                </a:cubicBezTo>
                <a:cubicBezTo>
                  <a:pt x="2511841" y="719693"/>
                  <a:pt x="2511936" y="719502"/>
                  <a:pt x="2512032" y="719407"/>
                </a:cubicBezTo>
                <a:cubicBezTo>
                  <a:pt x="2512032" y="719502"/>
                  <a:pt x="2511936" y="719502"/>
                  <a:pt x="2511936" y="719598"/>
                </a:cubicBezTo>
                <a:cubicBezTo>
                  <a:pt x="2515937" y="712263"/>
                  <a:pt x="2503840" y="711216"/>
                  <a:pt x="2504411" y="705120"/>
                </a:cubicBezTo>
                <a:cubicBezTo>
                  <a:pt x="2505554" y="699976"/>
                  <a:pt x="2510222" y="703215"/>
                  <a:pt x="2512889" y="704929"/>
                </a:cubicBezTo>
                <a:cubicBezTo>
                  <a:pt x="2526891" y="709215"/>
                  <a:pt x="2507936" y="693785"/>
                  <a:pt x="2511746" y="689689"/>
                </a:cubicBezTo>
                <a:cubicBezTo>
                  <a:pt x="2515651" y="684450"/>
                  <a:pt x="2524604" y="704167"/>
                  <a:pt x="2525843" y="697976"/>
                </a:cubicBezTo>
                <a:cubicBezTo>
                  <a:pt x="2523652" y="693023"/>
                  <a:pt x="2523747" y="684165"/>
                  <a:pt x="2530891" y="686832"/>
                </a:cubicBezTo>
                <a:cubicBezTo>
                  <a:pt x="2534225" y="687975"/>
                  <a:pt x="2537654" y="693118"/>
                  <a:pt x="2541464" y="691404"/>
                </a:cubicBezTo>
                <a:cubicBezTo>
                  <a:pt x="2545083" y="686260"/>
                  <a:pt x="2538035" y="678164"/>
                  <a:pt x="2533844" y="674354"/>
                </a:cubicBezTo>
                <a:cubicBezTo>
                  <a:pt x="2511746" y="661209"/>
                  <a:pt x="2480980" y="691118"/>
                  <a:pt x="2495553" y="713216"/>
                </a:cubicBezTo>
                <a:close/>
                <a:moveTo>
                  <a:pt x="2527748" y="726075"/>
                </a:moveTo>
                <a:cubicBezTo>
                  <a:pt x="2527271" y="738933"/>
                  <a:pt x="2532129" y="748363"/>
                  <a:pt x="2536796" y="730551"/>
                </a:cubicBezTo>
                <a:cubicBezTo>
                  <a:pt x="2541368" y="725884"/>
                  <a:pt x="2543845" y="734552"/>
                  <a:pt x="2545274" y="737695"/>
                </a:cubicBezTo>
                <a:cubicBezTo>
                  <a:pt x="2549084" y="736362"/>
                  <a:pt x="2544417" y="725122"/>
                  <a:pt x="2548608" y="723312"/>
                </a:cubicBezTo>
                <a:cubicBezTo>
                  <a:pt x="2554323" y="723598"/>
                  <a:pt x="2550227" y="735981"/>
                  <a:pt x="2553275" y="737886"/>
                </a:cubicBezTo>
                <a:cubicBezTo>
                  <a:pt x="2556894" y="739219"/>
                  <a:pt x="2556513" y="730932"/>
                  <a:pt x="2558990" y="729885"/>
                </a:cubicBezTo>
                <a:cubicBezTo>
                  <a:pt x="2568229" y="730266"/>
                  <a:pt x="2555751" y="745506"/>
                  <a:pt x="2566419" y="746268"/>
                </a:cubicBezTo>
                <a:cubicBezTo>
                  <a:pt x="2566419" y="746268"/>
                  <a:pt x="2566324" y="746268"/>
                  <a:pt x="2566324" y="746268"/>
                </a:cubicBezTo>
                <a:cubicBezTo>
                  <a:pt x="2566419" y="746268"/>
                  <a:pt x="2566610" y="746268"/>
                  <a:pt x="2566705" y="746268"/>
                </a:cubicBezTo>
                <a:cubicBezTo>
                  <a:pt x="2566610" y="746268"/>
                  <a:pt x="2566515" y="746268"/>
                  <a:pt x="2566419" y="746268"/>
                </a:cubicBezTo>
                <a:cubicBezTo>
                  <a:pt x="2566705" y="746268"/>
                  <a:pt x="2566991" y="746172"/>
                  <a:pt x="2567276" y="746077"/>
                </a:cubicBezTo>
                <a:cubicBezTo>
                  <a:pt x="2567276" y="746077"/>
                  <a:pt x="2567276" y="746077"/>
                  <a:pt x="2567181" y="746077"/>
                </a:cubicBezTo>
                <a:cubicBezTo>
                  <a:pt x="2567181" y="746077"/>
                  <a:pt x="2567181" y="746077"/>
                  <a:pt x="2567276" y="746077"/>
                </a:cubicBezTo>
                <a:cubicBezTo>
                  <a:pt x="2567276" y="746077"/>
                  <a:pt x="2567276" y="746077"/>
                  <a:pt x="2567276" y="746077"/>
                </a:cubicBezTo>
                <a:cubicBezTo>
                  <a:pt x="2587279" y="719883"/>
                  <a:pt x="2536130" y="691689"/>
                  <a:pt x="2527748" y="726075"/>
                </a:cubicBezTo>
                <a:close/>
                <a:moveTo>
                  <a:pt x="2570039" y="679497"/>
                </a:moveTo>
                <a:cubicBezTo>
                  <a:pt x="2571277" y="677592"/>
                  <a:pt x="2573468" y="676068"/>
                  <a:pt x="2575849" y="676735"/>
                </a:cubicBezTo>
                <a:cubicBezTo>
                  <a:pt x="2582135" y="678164"/>
                  <a:pt x="2575563" y="683974"/>
                  <a:pt x="2575087" y="687594"/>
                </a:cubicBezTo>
                <a:cubicBezTo>
                  <a:pt x="2575563" y="699786"/>
                  <a:pt x="2589184" y="676068"/>
                  <a:pt x="2594232" y="682450"/>
                </a:cubicBezTo>
                <a:cubicBezTo>
                  <a:pt x="2595661" y="687879"/>
                  <a:pt x="2587374" y="690832"/>
                  <a:pt x="2584898" y="695214"/>
                </a:cubicBezTo>
                <a:cubicBezTo>
                  <a:pt x="2582421" y="697976"/>
                  <a:pt x="2583088" y="699786"/>
                  <a:pt x="2586993" y="697595"/>
                </a:cubicBezTo>
                <a:cubicBezTo>
                  <a:pt x="2591089" y="695118"/>
                  <a:pt x="2600233" y="694166"/>
                  <a:pt x="2598423" y="701405"/>
                </a:cubicBezTo>
                <a:cubicBezTo>
                  <a:pt x="2596137" y="706263"/>
                  <a:pt x="2587279" y="718455"/>
                  <a:pt x="2599852" y="713883"/>
                </a:cubicBezTo>
                <a:cubicBezTo>
                  <a:pt x="2649668" y="685403"/>
                  <a:pt x="2572420" y="631777"/>
                  <a:pt x="2554799" y="682736"/>
                </a:cubicBezTo>
                <a:cubicBezTo>
                  <a:pt x="2556894" y="692451"/>
                  <a:pt x="2568038" y="685974"/>
                  <a:pt x="2570039" y="679497"/>
                </a:cubicBezTo>
                <a:close/>
                <a:moveTo>
                  <a:pt x="2608425" y="724836"/>
                </a:moveTo>
                <a:cubicBezTo>
                  <a:pt x="2600995" y="735219"/>
                  <a:pt x="2634142" y="723693"/>
                  <a:pt x="2622331" y="738933"/>
                </a:cubicBezTo>
                <a:cubicBezTo>
                  <a:pt x="2603852" y="752935"/>
                  <a:pt x="2632809" y="738076"/>
                  <a:pt x="2635761" y="743410"/>
                </a:cubicBezTo>
                <a:cubicBezTo>
                  <a:pt x="2637571" y="750459"/>
                  <a:pt x="2620140" y="749792"/>
                  <a:pt x="2618997" y="754364"/>
                </a:cubicBezTo>
                <a:cubicBezTo>
                  <a:pt x="2619188" y="759507"/>
                  <a:pt x="2628999" y="756078"/>
                  <a:pt x="2631380" y="758936"/>
                </a:cubicBezTo>
                <a:cubicBezTo>
                  <a:pt x="2633951" y="769032"/>
                  <a:pt x="2619378" y="762936"/>
                  <a:pt x="2615283" y="767794"/>
                </a:cubicBezTo>
                <a:cubicBezTo>
                  <a:pt x="2602805" y="790749"/>
                  <a:pt x="2667956" y="773319"/>
                  <a:pt x="2650906" y="734838"/>
                </a:cubicBezTo>
                <a:cubicBezTo>
                  <a:pt x="2644238" y="717121"/>
                  <a:pt x="2622045" y="711597"/>
                  <a:pt x="2608425" y="724836"/>
                </a:cubicBezTo>
                <a:close/>
                <a:moveTo>
                  <a:pt x="2705199" y="544623"/>
                </a:moveTo>
                <a:cubicBezTo>
                  <a:pt x="2704722" y="544623"/>
                  <a:pt x="2704341" y="544623"/>
                  <a:pt x="2703865" y="544623"/>
                </a:cubicBezTo>
                <a:cubicBezTo>
                  <a:pt x="2720724" y="544623"/>
                  <a:pt x="2735583" y="549291"/>
                  <a:pt x="2747013" y="559101"/>
                </a:cubicBezTo>
                <a:cubicBezTo>
                  <a:pt x="2746823" y="559006"/>
                  <a:pt x="2746727" y="558816"/>
                  <a:pt x="2746537" y="558720"/>
                </a:cubicBezTo>
                <a:cubicBezTo>
                  <a:pt x="2765396" y="574246"/>
                  <a:pt x="2771683" y="597011"/>
                  <a:pt x="2775207" y="620538"/>
                </a:cubicBezTo>
                <a:cubicBezTo>
                  <a:pt x="2805497" y="530622"/>
                  <a:pt x="2719010" y="511857"/>
                  <a:pt x="2652144" y="543576"/>
                </a:cubicBezTo>
                <a:cubicBezTo>
                  <a:pt x="2636904" y="547767"/>
                  <a:pt x="2618997" y="548433"/>
                  <a:pt x="2606043" y="538051"/>
                </a:cubicBezTo>
                <a:lnTo>
                  <a:pt x="2604424" y="539385"/>
                </a:lnTo>
                <a:cubicBezTo>
                  <a:pt x="2631761" y="568341"/>
                  <a:pt x="2672051" y="544052"/>
                  <a:pt x="2705199" y="544623"/>
                </a:cubicBezTo>
                <a:close/>
                <a:moveTo>
                  <a:pt x="2795115" y="556149"/>
                </a:moveTo>
                <a:cubicBezTo>
                  <a:pt x="2815212" y="579009"/>
                  <a:pt x="2820451" y="607298"/>
                  <a:pt x="2800068" y="632063"/>
                </a:cubicBezTo>
                <a:cubicBezTo>
                  <a:pt x="2802353" y="630729"/>
                  <a:pt x="2804640" y="629301"/>
                  <a:pt x="2806735" y="627586"/>
                </a:cubicBezTo>
                <a:cubicBezTo>
                  <a:pt x="2806354" y="627872"/>
                  <a:pt x="2805973" y="628253"/>
                  <a:pt x="2805592" y="628539"/>
                </a:cubicBezTo>
                <a:cubicBezTo>
                  <a:pt x="2806259" y="628062"/>
                  <a:pt x="2806830" y="627586"/>
                  <a:pt x="2807402" y="627110"/>
                </a:cubicBezTo>
                <a:cubicBezTo>
                  <a:pt x="2807211" y="627300"/>
                  <a:pt x="2807021" y="627396"/>
                  <a:pt x="2806735" y="627586"/>
                </a:cubicBezTo>
                <a:cubicBezTo>
                  <a:pt x="2807116" y="627300"/>
                  <a:pt x="2807497" y="626919"/>
                  <a:pt x="2807973" y="626634"/>
                </a:cubicBezTo>
                <a:cubicBezTo>
                  <a:pt x="2807973" y="626634"/>
                  <a:pt x="2807878" y="626729"/>
                  <a:pt x="2807878" y="626729"/>
                </a:cubicBezTo>
                <a:cubicBezTo>
                  <a:pt x="2808068" y="626538"/>
                  <a:pt x="2808259" y="626443"/>
                  <a:pt x="2808450" y="626253"/>
                </a:cubicBezTo>
                <a:cubicBezTo>
                  <a:pt x="2808259" y="626348"/>
                  <a:pt x="2808164" y="626538"/>
                  <a:pt x="2807973" y="626634"/>
                </a:cubicBezTo>
                <a:cubicBezTo>
                  <a:pt x="2808640" y="626062"/>
                  <a:pt x="2809211" y="625586"/>
                  <a:pt x="2809783" y="625014"/>
                </a:cubicBezTo>
                <a:cubicBezTo>
                  <a:pt x="2809688" y="625014"/>
                  <a:pt x="2809688" y="625110"/>
                  <a:pt x="2809688" y="625110"/>
                </a:cubicBezTo>
                <a:cubicBezTo>
                  <a:pt x="2809783" y="625014"/>
                  <a:pt x="2809974" y="624919"/>
                  <a:pt x="2810069" y="624729"/>
                </a:cubicBezTo>
                <a:cubicBezTo>
                  <a:pt x="2809974" y="624824"/>
                  <a:pt x="2809878" y="624824"/>
                  <a:pt x="2809878" y="624919"/>
                </a:cubicBezTo>
                <a:cubicBezTo>
                  <a:pt x="2810259" y="624633"/>
                  <a:pt x="2810545" y="624252"/>
                  <a:pt x="2810926" y="623871"/>
                </a:cubicBezTo>
                <a:cubicBezTo>
                  <a:pt x="2810735" y="624062"/>
                  <a:pt x="2810545" y="624252"/>
                  <a:pt x="2810354" y="624443"/>
                </a:cubicBezTo>
                <a:cubicBezTo>
                  <a:pt x="2810735" y="624062"/>
                  <a:pt x="2811021" y="623776"/>
                  <a:pt x="2811402" y="623395"/>
                </a:cubicBezTo>
                <a:cubicBezTo>
                  <a:pt x="2811212" y="623586"/>
                  <a:pt x="2811021" y="623681"/>
                  <a:pt x="2810926" y="623871"/>
                </a:cubicBezTo>
                <a:cubicBezTo>
                  <a:pt x="2812259" y="622538"/>
                  <a:pt x="2813498" y="621109"/>
                  <a:pt x="2814736" y="619585"/>
                </a:cubicBezTo>
                <a:cubicBezTo>
                  <a:pt x="2814736" y="619585"/>
                  <a:pt x="2814736" y="619585"/>
                  <a:pt x="2814641" y="619680"/>
                </a:cubicBezTo>
                <a:cubicBezTo>
                  <a:pt x="2815403" y="618633"/>
                  <a:pt x="2816165" y="617490"/>
                  <a:pt x="2816927" y="616347"/>
                </a:cubicBezTo>
                <a:cubicBezTo>
                  <a:pt x="2816927" y="616347"/>
                  <a:pt x="2816927" y="616347"/>
                  <a:pt x="2816927" y="616347"/>
                </a:cubicBezTo>
                <a:cubicBezTo>
                  <a:pt x="2816927" y="616347"/>
                  <a:pt x="2817022" y="616251"/>
                  <a:pt x="2817022" y="616251"/>
                </a:cubicBezTo>
                <a:cubicBezTo>
                  <a:pt x="2817022" y="616251"/>
                  <a:pt x="2816927" y="616347"/>
                  <a:pt x="2816927" y="616347"/>
                </a:cubicBezTo>
                <a:cubicBezTo>
                  <a:pt x="2817212" y="615870"/>
                  <a:pt x="2817498" y="615394"/>
                  <a:pt x="2817784" y="614918"/>
                </a:cubicBezTo>
                <a:cubicBezTo>
                  <a:pt x="2817784" y="614918"/>
                  <a:pt x="2817784" y="615013"/>
                  <a:pt x="2817689" y="615013"/>
                </a:cubicBezTo>
                <a:cubicBezTo>
                  <a:pt x="2817784" y="614823"/>
                  <a:pt x="2817879" y="614632"/>
                  <a:pt x="2818070" y="614442"/>
                </a:cubicBezTo>
                <a:cubicBezTo>
                  <a:pt x="2817975" y="614632"/>
                  <a:pt x="2817879" y="614727"/>
                  <a:pt x="2817784" y="614918"/>
                </a:cubicBezTo>
                <a:cubicBezTo>
                  <a:pt x="2818070" y="614346"/>
                  <a:pt x="2818356" y="613775"/>
                  <a:pt x="2818641" y="613203"/>
                </a:cubicBezTo>
                <a:cubicBezTo>
                  <a:pt x="2818546" y="613394"/>
                  <a:pt x="2818451" y="613584"/>
                  <a:pt x="2818356" y="613680"/>
                </a:cubicBezTo>
                <a:cubicBezTo>
                  <a:pt x="2818451" y="613489"/>
                  <a:pt x="2818546" y="613203"/>
                  <a:pt x="2818736" y="613013"/>
                </a:cubicBezTo>
                <a:cubicBezTo>
                  <a:pt x="2818736" y="613108"/>
                  <a:pt x="2818641" y="613108"/>
                  <a:pt x="2818641" y="613203"/>
                </a:cubicBezTo>
                <a:cubicBezTo>
                  <a:pt x="2818832" y="612727"/>
                  <a:pt x="2819118" y="612346"/>
                  <a:pt x="2819308" y="611870"/>
                </a:cubicBezTo>
                <a:cubicBezTo>
                  <a:pt x="2819308" y="611965"/>
                  <a:pt x="2819308" y="611965"/>
                  <a:pt x="2819213" y="612060"/>
                </a:cubicBezTo>
                <a:cubicBezTo>
                  <a:pt x="2819213" y="611965"/>
                  <a:pt x="2819308" y="611870"/>
                  <a:pt x="2819308" y="611870"/>
                </a:cubicBezTo>
                <a:cubicBezTo>
                  <a:pt x="2819308" y="611870"/>
                  <a:pt x="2819308" y="611965"/>
                  <a:pt x="2819308" y="611965"/>
                </a:cubicBezTo>
                <a:cubicBezTo>
                  <a:pt x="2828833" y="590343"/>
                  <a:pt x="2815974" y="565769"/>
                  <a:pt x="2795115" y="556149"/>
                </a:cubicBezTo>
                <a:close/>
                <a:moveTo>
                  <a:pt x="2961326" y="485664"/>
                </a:moveTo>
                <a:cubicBezTo>
                  <a:pt x="2958563" y="478234"/>
                  <a:pt x="2957230" y="470138"/>
                  <a:pt x="2956277" y="462518"/>
                </a:cubicBezTo>
                <a:cubicBezTo>
                  <a:pt x="2943990" y="480806"/>
                  <a:pt x="2957420" y="511000"/>
                  <a:pt x="2980757" y="509000"/>
                </a:cubicBezTo>
                <a:cubicBezTo>
                  <a:pt x="2972375" y="502904"/>
                  <a:pt x="2964755" y="495760"/>
                  <a:pt x="2961326" y="485664"/>
                </a:cubicBezTo>
                <a:close/>
                <a:moveTo>
                  <a:pt x="2717676" y="691880"/>
                </a:moveTo>
                <a:cubicBezTo>
                  <a:pt x="2738917" y="671115"/>
                  <a:pt x="2771111" y="673973"/>
                  <a:pt x="2798067" y="667591"/>
                </a:cubicBezTo>
                <a:cubicBezTo>
                  <a:pt x="2846264" y="658447"/>
                  <a:pt x="2895889" y="639588"/>
                  <a:pt x="2939704" y="613680"/>
                </a:cubicBezTo>
                <a:cubicBezTo>
                  <a:pt x="2980661" y="589486"/>
                  <a:pt x="3110773" y="476615"/>
                  <a:pt x="3139443" y="557958"/>
                </a:cubicBezTo>
                <a:cubicBezTo>
                  <a:pt x="3119155" y="478044"/>
                  <a:pt x="2997902" y="557863"/>
                  <a:pt x="2952086" y="592058"/>
                </a:cubicBezTo>
                <a:cubicBezTo>
                  <a:pt x="2917892" y="613965"/>
                  <a:pt x="2881411" y="632253"/>
                  <a:pt x="2843120" y="645874"/>
                </a:cubicBezTo>
                <a:lnTo>
                  <a:pt x="2843120" y="645874"/>
                </a:lnTo>
                <a:cubicBezTo>
                  <a:pt x="2900937" y="611394"/>
                  <a:pt x="2947038" y="555482"/>
                  <a:pt x="3008284" y="527574"/>
                </a:cubicBezTo>
                <a:cubicBezTo>
                  <a:pt x="3008189" y="527574"/>
                  <a:pt x="3008093" y="527669"/>
                  <a:pt x="3008093" y="527669"/>
                </a:cubicBezTo>
                <a:cubicBezTo>
                  <a:pt x="3008189" y="527574"/>
                  <a:pt x="3008284" y="527574"/>
                  <a:pt x="3008379" y="527574"/>
                </a:cubicBezTo>
                <a:cubicBezTo>
                  <a:pt x="3008379" y="527574"/>
                  <a:pt x="3008379" y="527574"/>
                  <a:pt x="3008284" y="527574"/>
                </a:cubicBezTo>
                <a:cubicBezTo>
                  <a:pt x="3038669" y="512429"/>
                  <a:pt x="3072578" y="502142"/>
                  <a:pt x="3106487" y="500904"/>
                </a:cubicBezTo>
                <a:cubicBezTo>
                  <a:pt x="3075816" y="501761"/>
                  <a:pt x="3042384" y="461756"/>
                  <a:pt x="3072197" y="438229"/>
                </a:cubicBezTo>
                <a:cubicBezTo>
                  <a:pt x="3071911" y="438420"/>
                  <a:pt x="3071625" y="438610"/>
                  <a:pt x="3071340" y="438801"/>
                </a:cubicBezTo>
                <a:cubicBezTo>
                  <a:pt x="3077531" y="434324"/>
                  <a:pt x="3085246" y="432228"/>
                  <a:pt x="3092771" y="431943"/>
                </a:cubicBezTo>
                <a:cubicBezTo>
                  <a:pt x="3092485" y="431943"/>
                  <a:pt x="3092199" y="431943"/>
                  <a:pt x="3091913" y="431943"/>
                </a:cubicBezTo>
                <a:cubicBezTo>
                  <a:pt x="3092485" y="431943"/>
                  <a:pt x="3093057" y="431847"/>
                  <a:pt x="3093628" y="431847"/>
                </a:cubicBezTo>
                <a:cubicBezTo>
                  <a:pt x="3067529" y="452612"/>
                  <a:pt x="3103820" y="489474"/>
                  <a:pt x="3124965" y="463661"/>
                </a:cubicBezTo>
                <a:cubicBezTo>
                  <a:pt x="3146206" y="430228"/>
                  <a:pt x="3092961" y="409368"/>
                  <a:pt x="3068101" y="426609"/>
                </a:cubicBezTo>
                <a:cubicBezTo>
                  <a:pt x="3068101" y="426609"/>
                  <a:pt x="3068196" y="426609"/>
                  <a:pt x="3068196" y="426513"/>
                </a:cubicBezTo>
                <a:cubicBezTo>
                  <a:pt x="3064386" y="428704"/>
                  <a:pt x="3060862" y="431466"/>
                  <a:pt x="3058004" y="434895"/>
                </a:cubicBezTo>
                <a:cubicBezTo>
                  <a:pt x="3058100" y="434800"/>
                  <a:pt x="3058100" y="434705"/>
                  <a:pt x="3058195" y="434610"/>
                </a:cubicBezTo>
                <a:cubicBezTo>
                  <a:pt x="3057719" y="435086"/>
                  <a:pt x="3057338" y="435657"/>
                  <a:pt x="3056861" y="436134"/>
                </a:cubicBezTo>
                <a:cubicBezTo>
                  <a:pt x="3056861" y="436134"/>
                  <a:pt x="3056957" y="436038"/>
                  <a:pt x="3056957" y="436038"/>
                </a:cubicBezTo>
                <a:cubicBezTo>
                  <a:pt x="3056576" y="436515"/>
                  <a:pt x="3056195" y="436991"/>
                  <a:pt x="3055909" y="437467"/>
                </a:cubicBezTo>
                <a:cubicBezTo>
                  <a:pt x="3055909" y="437372"/>
                  <a:pt x="3056004" y="437372"/>
                  <a:pt x="3056004" y="437277"/>
                </a:cubicBezTo>
                <a:cubicBezTo>
                  <a:pt x="3039431" y="459851"/>
                  <a:pt x="3056481" y="493569"/>
                  <a:pt x="3081817" y="500523"/>
                </a:cubicBezTo>
                <a:cubicBezTo>
                  <a:pt x="3059052" y="502523"/>
                  <a:pt x="3032192" y="507381"/>
                  <a:pt x="3012761" y="492522"/>
                </a:cubicBezTo>
                <a:cubicBezTo>
                  <a:pt x="3002188" y="483473"/>
                  <a:pt x="3001998" y="460422"/>
                  <a:pt x="3018285" y="458136"/>
                </a:cubicBezTo>
                <a:cubicBezTo>
                  <a:pt x="3025810" y="455755"/>
                  <a:pt x="3035907" y="463089"/>
                  <a:pt x="3033525" y="471281"/>
                </a:cubicBezTo>
                <a:cubicBezTo>
                  <a:pt x="3041717" y="452136"/>
                  <a:pt x="3010379" y="445754"/>
                  <a:pt x="3001521" y="460708"/>
                </a:cubicBezTo>
                <a:cubicBezTo>
                  <a:pt x="3001521" y="460708"/>
                  <a:pt x="3001521" y="460708"/>
                  <a:pt x="3001521" y="460708"/>
                </a:cubicBezTo>
                <a:cubicBezTo>
                  <a:pt x="3000664" y="461946"/>
                  <a:pt x="2999902" y="463280"/>
                  <a:pt x="2999331" y="464613"/>
                </a:cubicBezTo>
                <a:cubicBezTo>
                  <a:pt x="2999331" y="464518"/>
                  <a:pt x="2999426" y="464423"/>
                  <a:pt x="2999426" y="464328"/>
                </a:cubicBezTo>
                <a:cubicBezTo>
                  <a:pt x="2999331" y="464423"/>
                  <a:pt x="2999331" y="464613"/>
                  <a:pt x="2999235" y="464709"/>
                </a:cubicBezTo>
                <a:cubicBezTo>
                  <a:pt x="2999235" y="464709"/>
                  <a:pt x="2999235" y="464613"/>
                  <a:pt x="2999235" y="464613"/>
                </a:cubicBezTo>
                <a:cubicBezTo>
                  <a:pt x="2989425" y="488045"/>
                  <a:pt x="3010760" y="509762"/>
                  <a:pt x="3034192" y="509476"/>
                </a:cubicBezTo>
                <a:cubicBezTo>
                  <a:pt x="2959230" y="530622"/>
                  <a:pt x="2904938" y="594820"/>
                  <a:pt x="2842740" y="637778"/>
                </a:cubicBezTo>
                <a:cubicBezTo>
                  <a:pt x="2806830" y="663114"/>
                  <a:pt x="2736250" y="662543"/>
                  <a:pt x="2714724" y="694928"/>
                </a:cubicBezTo>
                <a:cubicBezTo>
                  <a:pt x="2715771" y="693785"/>
                  <a:pt x="2716724" y="692832"/>
                  <a:pt x="2717676" y="691880"/>
                </a:cubicBezTo>
                <a:close/>
                <a:moveTo>
                  <a:pt x="2734059" y="631872"/>
                </a:moveTo>
                <a:cubicBezTo>
                  <a:pt x="2747966" y="621490"/>
                  <a:pt x="2755300" y="603297"/>
                  <a:pt x="2752061" y="586248"/>
                </a:cubicBezTo>
                <a:cubicBezTo>
                  <a:pt x="2738726" y="575199"/>
                  <a:pt x="2720915" y="571389"/>
                  <a:pt x="2703865" y="572055"/>
                </a:cubicBezTo>
                <a:cubicBezTo>
                  <a:pt x="2699865" y="594344"/>
                  <a:pt x="2732154" y="605298"/>
                  <a:pt x="2742536" y="585200"/>
                </a:cubicBezTo>
                <a:cubicBezTo>
                  <a:pt x="2747204" y="643207"/>
                  <a:pt x="2657478" y="629015"/>
                  <a:pt x="2679862" y="575294"/>
                </a:cubicBezTo>
                <a:cubicBezTo>
                  <a:pt x="2673194" y="576723"/>
                  <a:pt x="2667194" y="578913"/>
                  <a:pt x="2660621" y="579771"/>
                </a:cubicBezTo>
                <a:cubicBezTo>
                  <a:pt x="2645667" y="622062"/>
                  <a:pt x="2699198" y="659971"/>
                  <a:pt x="2734059" y="631872"/>
                </a:cubicBezTo>
                <a:close/>
                <a:moveTo>
                  <a:pt x="2958183" y="745029"/>
                </a:moveTo>
                <a:cubicBezTo>
                  <a:pt x="2891888" y="779034"/>
                  <a:pt x="2822546" y="689880"/>
                  <a:pt x="2756634" y="736457"/>
                </a:cubicBezTo>
                <a:cubicBezTo>
                  <a:pt x="2756634" y="736457"/>
                  <a:pt x="2756729" y="736362"/>
                  <a:pt x="2756729" y="736362"/>
                </a:cubicBezTo>
                <a:cubicBezTo>
                  <a:pt x="2746727" y="742553"/>
                  <a:pt x="2738060" y="750649"/>
                  <a:pt x="2731678" y="760365"/>
                </a:cubicBezTo>
                <a:cubicBezTo>
                  <a:pt x="2812831" y="684546"/>
                  <a:pt x="2888078" y="800751"/>
                  <a:pt x="2958183" y="745029"/>
                </a:cubicBezTo>
                <a:close/>
                <a:moveTo>
                  <a:pt x="2962183" y="1018302"/>
                </a:moveTo>
                <a:cubicBezTo>
                  <a:pt x="2968184" y="1027065"/>
                  <a:pt x="2977042" y="1034018"/>
                  <a:pt x="2987234" y="1037066"/>
                </a:cubicBezTo>
                <a:cubicBezTo>
                  <a:pt x="2934465" y="1003538"/>
                  <a:pt x="2971041" y="961818"/>
                  <a:pt x="2974375" y="916670"/>
                </a:cubicBezTo>
                <a:cubicBezTo>
                  <a:pt x="2966755" y="949626"/>
                  <a:pt x="2937990" y="985631"/>
                  <a:pt x="2962183" y="1018302"/>
                </a:cubicBezTo>
                <a:close/>
                <a:moveTo>
                  <a:pt x="2878839" y="935815"/>
                </a:moveTo>
                <a:cubicBezTo>
                  <a:pt x="2887317" y="932196"/>
                  <a:pt x="2894175" y="926195"/>
                  <a:pt x="2898556" y="918194"/>
                </a:cubicBezTo>
                <a:cubicBezTo>
                  <a:pt x="2898556" y="918194"/>
                  <a:pt x="2898556" y="918289"/>
                  <a:pt x="2898461" y="918289"/>
                </a:cubicBezTo>
                <a:cubicBezTo>
                  <a:pt x="2898556" y="918194"/>
                  <a:pt x="2898556" y="918099"/>
                  <a:pt x="2898651" y="918003"/>
                </a:cubicBezTo>
                <a:cubicBezTo>
                  <a:pt x="2898651" y="918099"/>
                  <a:pt x="2898556" y="918099"/>
                  <a:pt x="2898556" y="918194"/>
                </a:cubicBezTo>
                <a:cubicBezTo>
                  <a:pt x="2904081" y="908097"/>
                  <a:pt x="2905319" y="896001"/>
                  <a:pt x="2902937" y="884571"/>
                </a:cubicBezTo>
                <a:cubicBezTo>
                  <a:pt x="2900080" y="893810"/>
                  <a:pt x="2898842" y="903430"/>
                  <a:pt x="2894936" y="912288"/>
                </a:cubicBezTo>
                <a:lnTo>
                  <a:pt x="2894936" y="912288"/>
                </a:lnTo>
                <a:cubicBezTo>
                  <a:pt x="2891317" y="921147"/>
                  <a:pt x="2884935" y="928290"/>
                  <a:pt x="2878839" y="935815"/>
                </a:cubicBezTo>
                <a:close/>
                <a:moveTo>
                  <a:pt x="2802353" y="926100"/>
                </a:moveTo>
                <a:cubicBezTo>
                  <a:pt x="2816165" y="913717"/>
                  <a:pt x="2837596" y="920575"/>
                  <a:pt x="2852169" y="909717"/>
                </a:cubicBezTo>
                <a:cubicBezTo>
                  <a:pt x="2852169" y="909717"/>
                  <a:pt x="2852074" y="909812"/>
                  <a:pt x="2852074" y="909812"/>
                </a:cubicBezTo>
                <a:cubicBezTo>
                  <a:pt x="2852169" y="909812"/>
                  <a:pt x="2852169" y="909717"/>
                  <a:pt x="2852265" y="909717"/>
                </a:cubicBezTo>
                <a:cubicBezTo>
                  <a:pt x="2852265" y="909717"/>
                  <a:pt x="2852265" y="909717"/>
                  <a:pt x="2852265" y="909717"/>
                </a:cubicBezTo>
                <a:cubicBezTo>
                  <a:pt x="2857599" y="905621"/>
                  <a:pt x="2860932" y="899334"/>
                  <a:pt x="2862361" y="892857"/>
                </a:cubicBezTo>
                <a:cubicBezTo>
                  <a:pt x="2862361" y="892953"/>
                  <a:pt x="2862361" y="892953"/>
                  <a:pt x="2862361" y="893048"/>
                </a:cubicBezTo>
                <a:cubicBezTo>
                  <a:pt x="2862361" y="892953"/>
                  <a:pt x="2862361" y="892953"/>
                  <a:pt x="2862361" y="892857"/>
                </a:cubicBezTo>
                <a:cubicBezTo>
                  <a:pt x="2862361" y="892857"/>
                  <a:pt x="2862361" y="892857"/>
                  <a:pt x="2862361" y="892857"/>
                </a:cubicBezTo>
                <a:cubicBezTo>
                  <a:pt x="2862551" y="891905"/>
                  <a:pt x="2862742" y="890952"/>
                  <a:pt x="2862933" y="890000"/>
                </a:cubicBezTo>
                <a:cubicBezTo>
                  <a:pt x="2862933" y="890095"/>
                  <a:pt x="2862933" y="890190"/>
                  <a:pt x="2862933" y="890286"/>
                </a:cubicBezTo>
                <a:cubicBezTo>
                  <a:pt x="2863028" y="889905"/>
                  <a:pt x="2863028" y="889619"/>
                  <a:pt x="2863028" y="889238"/>
                </a:cubicBezTo>
                <a:cubicBezTo>
                  <a:pt x="2863028" y="889428"/>
                  <a:pt x="2863028" y="889524"/>
                  <a:pt x="2862933" y="889714"/>
                </a:cubicBezTo>
                <a:cubicBezTo>
                  <a:pt x="2863028" y="888857"/>
                  <a:pt x="2863123" y="888000"/>
                  <a:pt x="2863218" y="887142"/>
                </a:cubicBezTo>
                <a:cubicBezTo>
                  <a:pt x="2863218" y="887238"/>
                  <a:pt x="2863218" y="887333"/>
                  <a:pt x="2863218" y="887428"/>
                </a:cubicBezTo>
                <a:cubicBezTo>
                  <a:pt x="2863218" y="887047"/>
                  <a:pt x="2863218" y="886761"/>
                  <a:pt x="2863313" y="886380"/>
                </a:cubicBezTo>
                <a:cubicBezTo>
                  <a:pt x="2863313" y="886571"/>
                  <a:pt x="2863313" y="886761"/>
                  <a:pt x="2863313" y="886952"/>
                </a:cubicBezTo>
                <a:cubicBezTo>
                  <a:pt x="2863599" y="883047"/>
                  <a:pt x="2863409" y="879141"/>
                  <a:pt x="2862837" y="875331"/>
                </a:cubicBezTo>
                <a:cubicBezTo>
                  <a:pt x="2861123" y="883809"/>
                  <a:pt x="2859694" y="891524"/>
                  <a:pt x="2855408" y="898287"/>
                </a:cubicBezTo>
                <a:cubicBezTo>
                  <a:pt x="2855408" y="898287"/>
                  <a:pt x="2855503" y="898191"/>
                  <a:pt x="2855503" y="898096"/>
                </a:cubicBezTo>
                <a:cubicBezTo>
                  <a:pt x="2855408" y="898191"/>
                  <a:pt x="2855312" y="898382"/>
                  <a:pt x="2855217" y="898477"/>
                </a:cubicBezTo>
                <a:cubicBezTo>
                  <a:pt x="2855217" y="898382"/>
                  <a:pt x="2855312" y="898382"/>
                  <a:pt x="2855312" y="898287"/>
                </a:cubicBezTo>
                <a:cubicBezTo>
                  <a:pt x="2854741" y="899144"/>
                  <a:pt x="2854265" y="899906"/>
                  <a:pt x="2853598" y="900668"/>
                </a:cubicBezTo>
                <a:cubicBezTo>
                  <a:pt x="2853598" y="900668"/>
                  <a:pt x="2853693" y="900573"/>
                  <a:pt x="2853693" y="900573"/>
                </a:cubicBezTo>
                <a:cubicBezTo>
                  <a:pt x="2850931" y="904097"/>
                  <a:pt x="2847026" y="906764"/>
                  <a:pt x="2842740" y="908097"/>
                </a:cubicBezTo>
                <a:cubicBezTo>
                  <a:pt x="2843120" y="908002"/>
                  <a:pt x="2843501" y="907907"/>
                  <a:pt x="2843883" y="907716"/>
                </a:cubicBezTo>
                <a:cubicBezTo>
                  <a:pt x="2829881" y="913146"/>
                  <a:pt x="2810831" y="911526"/>
                  <a:pt x="2802353" y="926100"/>
                </a:cubicBezTo>
                <a:close/>
                <a:moveTo>
                  <a:pt x="2692530" y="957723"/>
                </a:moveTo>
                <a:cubicBezTo>
                  <a:pt x="2692626" y="957627"/>
                  <a:pt x="2692626" y="957627"/>
                  <a:pt x="2692721" y="957532"/>
                </a:cubicBezTo>
                <a:cubicBezTo>
                  <a:pt x="2691959" y="958389"/>
                  <a:pt x="2691197" y="959151"/>
                  <a:pt x="2690340" y="960009"/>
                </a:cubicBezTo>
                <a:cubicBezTo>
                  <a:pt x="2690530" y="959818"/>
                  <a:pt x="2690625" y="959723"/>
                  <a:pt x="2690816" y="959532"/>
                </a:cubicBezTo>
                <a:cubicBezTo>
                  <a:pt x="2689673" y="960675"/>
                  <a:pt x="2688625" y="961818"/>
                  <a:pt x="2687387" y="962866"/>
                </a:cubicBezTo>
                <a:cubicBezTo>
                  <a:pt x="2687577" y="962676"/>
                  <a:pt x="2687673" y="962580"/>
                  <a:pt x="2687863" y="962390"/>
                </a:cubicBezTo>
                <a:cubicBezTo>
                  <a:pt x="2684910" y="965152"/>
                  <a:pt x="2681767" y="967629"/>
                  <a:pt x="2678433" y="970010"/>
                </a:cubicBezTo>
                <a:cubicBezTo>
                  <a:pt x="2678528" y="969915"/>
                  <a:pt x="2678719" y="969819"/>
                  <a:pt x="2678814" y="969724"/>
                </a:cubicBezTo>
                <a:cubicBezTo>
                  <a:pt x="2678052" y="970296"/>
                  <a:pt x="2677290" y="970772"/>
                  <a:pt x="2676433" y="971343"/>
                </a:cubicBezTo>
                <a:cubicBezTo>
                  <a:pt x="2676814" y="971153"/>
                  <a:pt x="2677100" y="970867"/>
                  <a:pt x="2677385" y="970677"/>
                </a:cubicBezTo>
                <a:cubicBezTo>
                  <a:pt x="2662622" y="980868"/>
                  <a:pt x="2644715" y="985536"/>
                  <a:pt x="2626998" y="987441"/>
                </a:cubicBezTo>
                <a:cubicBezTo>
                  <a:pt x="2657954" y="987536"/>
                  <a:pt x="2690911" y="973439"/>
                  <a:pt x="2707008" y="946293"/>
                </a:cubicBezTo>
                <a:cubicBezTo>
                  <a:pt x="2719676" y="921528"/>
                  <a:pt x="2719962" y="892476"/>
                  <a:pt x="2742441" y="873331"/>
                </a:cubicBezTo>
                <a:cubicBezTo>
                  <a:pt x="2785399" y="834945"/>
                  <a:pt x="2851884" y="838851"/>
                  <a:pt x="2901509" y="862187"/>
                </a:cubicBezTo>
                <a:cubicBezTo>
                  <a:pt x="2916653" y="868854"/>
                  <a:pt x="2932941" y="879237"/>
                  <a:pt x="2947610" y="888952"/>
                </a:cubicBezTo>
                <a:cubicBezTo>
                  <a:pt x="3004760" y="926671"/>
                  <a:pt x="3079055" y="901811"/>
                  <a:pt x="3117726" y="849614"/>
                </a:cubicBezTo>
                <a:cubicBezTo>
                  <a:pt x="3061434" y="911526"/>
                  <a:pt x="2991234" y="918099"/>
                  <a:pt x="2926083" y="865711"/>
                </a:cubicBezTo>
                <a:cubicBezTo>
                  <a:pt x="2853598" y="816848"/>
                  <a:pt x="2722439" y="823039"/>
                  <a:pt x="2708723" y="927243"/>
                </a:cubicBezTo>
                <a:cubicBezTo>
                  <a:pt x="2706437" y="938577"/>
                  <a:pt x="2700436" y="949055"/>
                  <a:pt x="2692530" y="957723"/>
                </a:cubicBezTo>
                <a:close/>
                <a:moveTo>
                  <a:pt x="2590232" y="896667"/>
                </a:moveTo>
                <a:cubicBezTo>
                  <a:pt x="2648049" y="878760"/>
                  <a:pt x="2700436" y="829421"/>
                  <a:pt x="2758729" y="812181"/>
                </a:cubicBezTo>
                <a:cubicBezTo>
                  <a:pt x="2886554" y="765508"/>
                  <a:pt x="3010094" y="979249"/>
                  <a:pt x="3120203" y="844756"/>
                </a:cubicBezTo>
                <a:cubicBezTo>
                  <a:pt x="3007808" y="974487"/>
                  <a:pt x="2890174" y="760460"/>
                  <a:pt x="2761682" y="800846"/>
                </a:cubicBezTo>
                <a:cubicBezTo>
                  <a:pt x="2671861" y="820277"/>
                  <a:pt x="2587660" y="926195"/>
                  <a:pt x="2491172" y="874950"/>
                </a:cubicBezTo>
                <a:cubicBezTo>
                  <a:pt x="2325722" y="767699"/>
                  <a:pt x="2481075" y="545004"/>
                  <a:pt x="2641191" y="661686"/>
                </a:cubicBezTo>
                <a:cubicBezTo>
                  <a:pt x="2611377" y="619204"/>
                  <a:pt x="2552799" y="607869"/>
                  <a:pt x="2503935" y="615489"/>
                </a:cubicBezTo>
                <a:cubicBezTo>
                  <a:pt x="2315340" y="659876"/>
                  <a:pt x="2407733" y="962580"/>
                  <a:pt x="2590232" y="896667"/>
                </a:cubicBezTo>
                <a:close/>
                <a:moveTo>
                  <a:pt x="2394779" y="924576"/>
                </a:moveTo>
                <a:cubicBezTo>
                  <a:pt x="2429545" y="961914"/>
                  <a:pt x="2494220" y="946007"/>
                  <a:pt x="2532891" y="928671"/>
                </a:cubicBezTo>
                <a:cubicBezTo>
                  <a:pt x="2532701" y="928386"/>
                  <a:pt x="2527462" y="919718"/>
                  <a:pt x="2523938" y="920670"/>
                </a:cubicBezTo>
                <a:cubicBezTo>
                  <a:pt x="2524033" y="920670"/>
                  <a:pt x="2524033" y="920575"/>
                  <a:pt x="2524128" y="920575"/>
                </a:cubicBezTo>
                <a:cubicBezTo>
                  <a:pt x="2524033" y="920575"/>
                  <a:pt x="2523843" y="920670"/>
                  <a:pt x="2523747" y="920670"/>
                </a:cubicBezTo>
                <a:cubicBezTo>
                  <a:pt x="2523843" y="920670"/>
                  <a:pt x="2523843" y="920670"/>
                  <a:pt x="2523938" y="920670"/>
                </a:cubicBezTo>
                <a:cubicBezTo>
                  <a:pt x="2523843" y="920670"/>
                  <a:pt x="2523747" y="920670"/>
                  <a:pt x="2523747" y="920766"/>
                </a:cubicBezTo>
                <a:cubicBezTo>
                  <a:pt x="2523747" y="920766"/>
                  <a:pt x="2523747" y="920766"/>
                  <a:pt x="2523747" y="920766"/>
                </a:cubicBezTo>
                <a:cubicBezTo>
                  <a:pt x="2523747" y="920766"/>
                  <a:pt x="2523652" y="920766"/>
                  <a:pt x="2523652" y="920766"/>
                </a:cubicBezTo>
                <a:cubicBezTo>
                  <a:pt x="2523652" y="920766"/>
                  <a:pt x="2523747" y="920766"/>
                  <a:pt x="2523747" y="920766"/>
                </a:cubicBezTo>
                <a:cubicBezTo>
                  <a:pt x="2523652" y="920861"/>
                  <a:pt x="2523461" y="920861"/>
                  <a:pt x="2523366" y="920956"/>
                </a:cubicBezTo>
                <a:cubicBezTo>
                  <a:pt x="2523366" y="920956"/>
                  <a:pt x="2523461" y="920956"/>
                  <a:pt x="2523461" y="920861"/>
                </a:cubicBezTo>
                <a:cubicBezTo>
                  <a:pt x="2523271" y="920956"/>
                  <a:pt x="2523176" y="921051"/>
                  <a:pt x="2523081" y="921147"/>
                </a:cubicBezTo>
                <a:cubicBezTo>
                  <a:pt x="2523176" y="921147"/>
                  <a:pt x="2523176" y="921051"/>
                  <a:pt x="2523271" y="921051"/>
                </a:cubicBezTo>
                <a:cubicBezTo>
                  <a:pt x="2522985" y="921242"/>
                  <a:pt x="2522795" y="921528"/>
                  <a:pt x="2522604" y="921813"/>
                </a:cubicBezTo>
                <a:cubicBezTo>
                  <a:pt x="2522604" y="921813"/>
                  <a:pt x="2522604" y="921813"/>
                  <a:pt x="2522604" y="921813"/>
                </a:cubicBezTo>
                <a:cubicBezTo>
                  <a:pt x="2522604" y="921813"/>
                  <a:pt x="2522509" y="921909"/>
                  <a:pt x="2522509" y="921909"/>
                </a:cubicBezTo>
                <a:cubicBezTo>
                  <a:pt x="2522509" y="921909"/>
                  <a:pt x="2522509" y="921813"/>
                  <a:pt x="2522604" y="921813"/>
                </a:cubicBezTo>
                <a:cubicBezTo>
                  <a:pt x="2522414" y="922099"/>
                  <a:pt x="2522318" y="922385"/>
                  <a:pt x="2522223" y="922671"/>
                </a:cubicBezTo>
                <a:cubicBezTo>
                  <a:pt x="2522223" y="922575"/>
                  <a:pt x="2522318" y="922575"/>
                  <a:pt x="2522318" y="922480"/>
                </a:cubicBezTo>
                <a:cubicBezTo>
                  <a:pt x="2522223" y="922575"/>
                  <a:pt x="2522223" y="922671"/>
                  <a:pt x="2522128" y="922861"/>
                </a:cubicBezTo>
                <a:cubicBezTo>
                  <a:pt x="2522128" y="922861"/>
                  <a:pt x="2522128" y="922766"/>
                  <a:pt x="2522223" y="922766"/>
                </a:cubicBezTo>
                <a:cubicBezTo>
                  <a:pt x="2517270" y="935910"/>
                  <a:pt x="2513651" y="917622"/>
                  <a:pt x="2510793" y="917718"/>
                </a:cubicBezTo>
                <a:cubicBezTo>
                  <a:pt x="2507078" y="918765"/>
                  <a:pt x="2506031" y="926481"/>
                  <a:pt x="2501935" y="927909"/>
                </a:cubicBezTo>
                <a:cubicBezTo>
                  <a:pt x="2494029" y="928290"/>
                  <a:pt x="2494886" y="914765"/>
                  <a:pt x="2489743" y="911907"/>
                </a:cubicBezTo>
                <a:cubicBezTo>
                  <a:pt x="2489743" y="911907"/>
                  <a:pt x="2489838" y="911907"/>
                  <a:pt x="2489838" y="911907"/>
                </a:cubicBezTo>
                <a:cubicBezTo>
                  <a:pt x="2489552" y="911907"/>
                  <a:pt x="2489267" y="912098"/>
                  <a:pt x="2489076" y="912288"/>
                </a:cubicBezTo>
                <a:cubicBezTo>
                  <a:pt x="2489076" y="912288"/>
                  <a:pt x="2489076" y="912193"/>
                  <a:pt x="2489171" y="912193"/>
                </a:cubicBezTo>
                <a:cubicBezTo>
                  <a:pt x="2484409" y="919146"/>
                  <a:pt x="2480694" y="933529"/>
                  <a:pt x="2471265" y="936577"/>
                </a:cubicBezTo>
                <a:cubicBezTo>
                  <a:pt x="2463835" y="936768"/>
                  <a:pt x="2474503" y="886666"/>
                  <a:pt x="2464407" y="911145"/>
                </a:cubicBezTo>
                <a:cubicBezTo>
                  <a:pt x="2460787" y="919623"/>
                  <a:pt x="2453262" y="940959"/>
                  <a:pt x="2442213" y="932100"/>
                </a:cubicBezTo>
                <a:cubicBezTo>
                  <a:pt x="2437260" y="925147"/>
                  <a:pt x="2446500" y="895143"/>
                  <a:pt x="2439165" y="890571"/>
                </a:cubicBezTo>
                <a:cubicBezTo>
                  <a:pt x="2433641" y="899811"/>
                  <a:pt x="2431831" y="919146"/>
                  <a:pt x="2418115" y="920670"/>
                </a:cubicBezTo>
                <a:cubicBezTo>
                  <a:pt x="2413924" y="920194"/>
                  <a:pt x="2408876" y="918480"/>
                  <a:pt x="2407638" y="914098"/>
                </a:cubicBezTo>
                <a:cubicBezTo>
                  <a:pt x="2405256" y="906669"/>
                  <a:pt x="2415258" y="881332"/>
                  <a:pt x="2407066" y="877522"/>
                </a:cubicBezTo>
                <a:cubicBezTo>
                  <a:pt x="2407161" y="877522"/>
                  <a:pt x="2407161" y="877427"/>
                  <a:pt x="2407256" y="877427"/>
                </a:cubicBezTo>
                <a:cubicBezTo>
                  <a:pt x="2407161" y="877427"/>
                  <a:pt x="2407161" y="877522"/>
                  <a:pt x="2407066" y="877522"/>
                </a:cubicBezTo>
                <a:cubicBezTo>
                  <a:pt x="2407066" y="877522"/>
                  <a:pt x="2407066" y="877522"/>
                  <a:pt x="2407066" y="877522"/>
                </a:cubicBezTo>
                <a:cubicBezTo>
                  <a:pt x="2401446" y="881332"/>
                  <a:pt x="2396779" y="904192"/>
                  <a:pt x="2387826" y="900001"/>
                </a:cubicBezTo>
                <a:cubicBezTo>
                  <a:pt x="2384492" y="896477"/>
                  <a:pt x="2383254" y="889714"/>
                  <a:pt x="2379348" y="889333"/>
                </a:cubicBezTo>
                <a:cubicBezTo>
                  <a:pt x="2379158" y="889333"/>
                  <a:pt x="2378777" y="889619"/>
                  <a:pt x="2378205" y="890571"/>
                </a:cubicBezTo>
                <a:cubicBezTo>
                  <a:pt x="2378967" y="903430"/>
                  <a:pt x="2385635" y="915241"/>
                  <a:pt x="2394779" y="924576"/>
                </a:cubicBezTo>
                <a:close/>
                <a:moveTo>
                  <a:pt x="2362680" y="600630"/>
                </a:moveTo>
                <a:cubicBezTo>
                  <a:pt x="2356584" y="596725"/>
                  <a:pt x="2349726" y="595106"/>
                  <a:pt x="2348011" y="588915"/>
                </a:cubicBezTo>
                <a:cubicBezTo>
                  <a:pt x="2354869" y="574818"/>
                  <a:pt x="2394302" y="592915"/>
                  <a:pt x="2379443" y="575008"/>
                </a:cubicBezTo>
                <a:cubicBezTo>
                  <a:pt x="2364299" y="550053"/>
                  <a:pt x="2392302" y="565197"/>
                  <a:pt x="2391445" y="555387"/>
                </a:cubicBezTo>
                <a:cubicBezTo>
                  <a:pt x="2377062" y="529193"/>
                  <a:pt x="2407161" y="557101"/>
                  <a:pt x="2396208" y="528050"/>
                </a:cubicBezTo>
                <a:cubicBezTo>
                  <a:pt x="2384682" y="535956"/>
                  <a:pt x="2374681" y="543385"/>
                  <a:pt x="2359251" y="557768"/>
                </a:cubicBezTo>
                <a:cubicBezTo>
                  <a:pt x="2340867" y="558149"/>
                  <a:pt x="2321817" y="552243"/>
                  <a:pt x="2306006" y="542337"/>
                </a:cubicBezTo>
                <a:cubicBezTo>
                  <a:pt x="2306196" y="542433"/>
                  <a:pt x="2306482" y="542623"/>
                  <a:pt x="2306672" y="542718"/>
                </a:cubicBezTo>
                <a:cubicBezTo>
                  <a:pt x="2293814" y="534908"/>
                  <a:pt x="2282574" y="524335"/>
                  <a:pt x="2273906" y="511857"/>
                </a:cubicBezTo>
                <a:cubicBezTo>
                  <a:pt x="2274002" y="512048"/>
                  <a:pt x="2274097" y="512143"/>
                  <a:pt x="2274192" y="512334"/>
                </a:cubicBezTo>
                <a:cubicBezTo>
                  <a:pt x="2254952" y="485187"/>
                  <a:pt x="2247332" y="445373"/>
                  <a:pt x="2265143" y="415845"/>
                </a:cubicBezTo>
                <a:cubicBezTo>
                  <a:pt x="2259619" y="423180"/>
                  <a:pt x="2255618" y="431943"/>
                  <a:pt x="2253428" y="440896"/>
                </a:cubicBezTo>
                <a:cubicBezTo>
                  <a:pt x="2253428" y="440801"/>
                  <a:pt x="2253428" y="440706"/>
                  <a:pt x="2253523" y="440515"/>
                </a:cubicBezTo>
                <a:cubicBezTo>
                  <a:pt x="2253428" y="440801"/>
                  <a:pt x="2253428" y="441087"/>
                  <a:pt x="2253333" y="441372"/>
                </a:cubicBezTo>
                <a:cubicBezTo>
                  <a:pt x="2253333" y="441182"/>
                  <a:pt x="2253428" y="440991"/>
                  <a:pt x="2253428" y="440801"/>
                </a:cubicBezTo>
                <a:cubicBezTo>
                  <a:pt x="2252856" y="442992"/>
                  <a:pt x="2252380" y="445182"/>
                  <a:pt x="2252094" y="447468"/>
                </a:cubicBezTo>
                <a:cubicBezTo>
                  <a:pt x="2252094" y="447373"/>
                  <a:pt x="2252094" y="447278"/>
                  <a:pt x="2252189" y="447087"/>
                </a:cubicBezTo>
                <a:cubicBezTo>
                  <a:pt x="2252094" y="447373"/>
                  <a:pt x="2252094" y="447659"/>
                  <a:pt x="2252094" y="447945"/>
                </a:cubicBezTo>
                <a:cubicBezTo>
                  <a:pt x="2252094" y="447754"/>
                  <a:pt x="2252189" y="447564"/>
                  <a:pt x="2252189" y="447373"/>
                </a:cubicBezTo>
                <a:cubicBezTo>
                  <a:pt x="2251809" y="449659"/>
                  <a:pt x="2251523" y="451945"/>
                  <a:pt x="2251332" y="454326"/>
                </a:cubicBezTo>
                <a:cubicBezTo>
                  <a:pt x="2251332" y="454136"/>
                  <a:pt x="2251332" y="454041"/>
                  <a:pt x="2251332" y="453850"/>
                </a:cubicBezTo>
                <a:cubicBezTo>
                  <a:pt x="2251332" y="454326"/>
                  <a:pt x="2251237" y="454803"/>
                  <a:pt x="2251237" y="455279"/>
                </a:cubicBezTo>
                <a:cubicBezTo>
                  <a:pt x="2251237" y="454898"/>
                  <a:pt x="2251332" y="454612"/>
                  <a:pt x="2251332" y="454231"/>
                </a:cubicBezTo>
                <a:cubicBezTo>
                  <a:pt x="2251237" y="455850"/>
                  <a:pt x="2251047" y="457470"/>
                  <a:pt x="2251047" y="459184"/>
                </a:cubicBezTo>
                <a:cubicBezTo>
                  <a:pt x="2251047" y="458232"/>
                  <a:pt x="2251142" y="457279"/>
                  <a:pt x="2251142" y="456327"/>
                </a:cubicBezTo>
                <a:cubicBezTo>
                  <a:pt x="2251047" y="457279"/>
                  <a:pt x="2251047" y="458232"/>
                  <a:pt x="2251047" y="459279"/>
                </a:cubicBezTo>
                <a:cubicBezTo>
                  <a:pt x="2251047" y="459279"/>
                  <a:pt x="2251047" y="459184"/>
                  <a:pt x="2251047" y="459184"/>
                </a:cubicBezTo>
                <a:cubicBezTo>
                  <a:pt x="2250951" y="461661"/>
                  <a:pt x="2250951" y="464137"/>
                  <a:pt x="2251047" y="466518"/>
                </a:cubicBezTo>
                <a:cubicBezTo>
                  <a:pt x="2251047" y="466328"/>
                  <a:pt x="2251047" y="466042"/>
                  <a:pt x="2251047" y="465852"/>
                </a:cubicBezTo>
                <a:cubicBezTo>
                  <a:pt x="2252285" y="517477"/>
                  <a:pt x="2292385" y="563864"/>
                  <a:pt x="2342296" y="575389"/>
                </a:cubicBezTo>
                <a:cubicBezTo>
                  <a:pt x="2333723" y="585390"/>
                  <a:pt x="2326008" y="596344"/>
                  <a:pt x="2320103" y="607584"/>
                </a:cubicBezTo>
                <a:cubicBezTo>
                  <a:pt x="2194563" y="492712"/>
                  <a:pt x="2028257" y="721503"/>
                  <a:pt x="1927958" y="560625"/>
                </a:cubicBezTo>
                <a:cubicBezTo>
                  <a:pt x="2024161" y="727980"/>
                  <a:pt x="2158940" y="540813"/>
                  <a:pt x="2283908" y="621681"/>
                </a:cubicBezTo>
                <a:cubicBezTo>
                  <a:pt x="2324389" y="649303"/>
                  <a:pt x="2292861" y="669210"/>
                  <a:pt x="2324675" y="709311"/>
                </a:cubicBezTo>
                <a:cubicBezTo>
                  <a:pt x="2324675" y="709311"/>
                  <a:pt x="2324580" y="709311"/>
                  <a:pt x="2324580" y="709311"/>
                </a:cubicBezTo>
                <a:cubicBezTo>
                  <a:pt x="2314483" y="720169"/>
                  <a:pt x="2305720" y="734361"/>
                  <a:pt x="2302005" y="747792"/>
                </a:cubicBezTo>
                <a:cubicBezTo>
                  <a:pt x="2214089" y="694071"/>
                  <a:pt x="2126745" y="795607"/>
                  <a:pt x="2031495" y="773319"/>
                </a:cubicBezTo>
                <a:cubicBezTo>
                  <a:pt x="2032829" y="773509"/>
                  <a:pt x="2034067" y="773700"/>
                  <a:pt x="2035400" y="773890"/>
                </a:cubicBezTo>
                <a:cubicBezTo>
                  <a:pt x="2005873" y="769794"/>
                  <a:pt x="1977393" y="756745"/>
                  <a:pt x="1957200" y="734266"/>
                </a:cubicBezTo>
                <a:cubicBezTo>
                  <a:pt x="2061689" y="871807"/>
                  <a:pt x="2235711" y="696071"/>
                  <a:pt x="2295243" y="801608"/>
                </a:cubicBezTo>
                <a:cubicBezTo>
                  <a:pt x="2235902" y="880284"/>
                  <a:pt x="2131413" y="951722"/>
                  <a:pt x="2031971" y="905049"/>
                </a:cubicBezTo>
                <a:cubicBezTo>
                  <a:pt x="2131031" y="962199"/>
                  <a:pt x="2245998" y="897525"/>
                  <a:pt x="2315435" y="821896"/>
                </a:cubicBezTo>
                <a:cubicBezTo>
                  <a:pt x="2322865" y="836660"/>
                  <a:pt x="2352393" y="866949"/>
                  <a:pt x="2361441" y="872474"/>
                </a:cubicBezTo>
                <a:cubicBezTo>
                  <a:pt x="2376776" y="845232"/>
                  <a:pt x="2343439" y="872760"/>
                  <a:pt x="2361727" y="847233"/>
                </a:cubicBezTo>
                <a:cubicBezTo>
                  <a:pt x="2362775" y="839803"/>
                  <a:pt x="2338676" y="851614"/>
                  <a:pt x="2350964" y="833707"/>
                </a:cubicBezTo>
                <a:cubicBezTo>
                  <a:pt x="2372300" y="810752"/>
                  <a:pt x="2337343" y="831612"/>
                  <a:pt x="2326675" y="819610"/>
                </a:cubicBezTo>
                <a:cubicBezTo>
                  <a:pt x="2325437" y="815610"/>
                  <a:pt x="2334105" y="811800"/>
                  <a:pt x="2342105" y="807418"/>
                </a:cubicBezTo>
                <a:cubicBezTo>
                  <a:pt x="2378872" y="787511"/>
                  <a:pt x="2326199" y="808752"/>
                  <a:pt x="2318484" y="796655"/>
                </a:cubicBezTo>
                <a:cubicBezTo>
                  <a:pt x="2313150" y="787320"/>
                  <a:pt x="2328199" y="783129"/>
                  <a:pt x="2334295" y="779224"/>
                </a:cubicBezTo>
                <a:cubicBezTo>
                  <a:pt x="2339534" y="777033"/>
                  <a:pt x="2369347" y="760365"/>
                  <a:pt x="2348297" y="765127"/>
                </a:cubicBezTo>
                <a:cubicBezTo>
                  <a:pt x="2336105" y="768556"/>
                  <a:pt x="2310673" y="770366"/>
                  <a:pt x="2317912" y="750268"/>
                </a:cubicBezTo>
                <a:cubicBezTo>
                  <a:pt x="2323532" y="742172"/>
                  <a:pt x="2340010" y="740648"/>
                  <a:pt x="2348201" y="733790"/>
                </a:cubicBezTo>
                <a:cubicBezTo>
                  <a:pt x="2372776" y="714930"/>
                  <a:pt x="2304196" y="743124"/>
                  <a:pt x="2329914" y="710835"/>
                </a:cubicBezTo>
                <a:cubicBezTo>
                  <a:pt x="2333247" y="697976"/>
                  <a:pt x="2311054" y="688546"/>
                  <a:pt x="2347154" y="689213"/>
                </a:cubicBezTo>
                <a:cubicBezTo>
                  <a:pt x="2376300" y="691499"/>
                  <a:pt x="2345820" y="674925"/>
                  <a:pt x="2337819" y="672735"/>
                </a:cubicBezTo>
                <a:cubicBezTo>
                  <a:pt x="2327151" y="669877"/>
                  <a:pt x="2321436" y="663210"/>
                  <a:pt x="2327437" y="652446"/>
                </a:cubicBezTo>
                <a:cubicBezTo>
                  <a:pt x="2327342" y="652732"/>
                  <a:pt x="2327151" y="653018"/>
                  <a:pt x="2327056" y="653304"/>
                </a:cubicBezTo>
                <a:cubicBezTo>
                  <a:pt x="2327437" y="652542"/>
                  <a:pt x="2327818" y="651780"/>
                  <a:pt x="2328294" y="651113"/>
                </a:cubicBezTo>
                <a:cubicBezTo>
                  <a:pt x="2328294" y="651113"/>
                  <a:pt x="2328294" y="651208"/>
                  <a:pt x="2328199" y="651208"/>
                </a:cubicBezTo>
                <a:cubicBezTo>
                  <a:pt x="2328389" y="650922"/>
                  <a:pt x="2328580" y="650732"/>
                  <a:pt x="2328771" y="650446"/>
                </a:cubicBezTo>
                <a:cubicBezTo>
                  <a:pt x="2328771" y="650446"/>
                  <a:pt x="2328675" y="650541"/>
                  <a:pt x="2328675" y="650541"/>
                </a:cubicBezTo>
                <a:cubicBezTo>
                  <a:pt x="2329056" y="650065"/>
                  <a:pt x="2329533" y="649589"/>
                  <a:pt x="2330009" y="649208"/>
                </a:cubicBezTo>
                <a:cubicBezTo>
                  <a:pt x="2329818" y="649303"/>
                  <a:pt x="2329723" y="649494"/>
                  <a:pt x="2329628" y="649589"/>
                </a:cubicBezTo>
                <a:cubicBezTo>
                  <a:pt x="2338772" y="640731"/>
                  <a:pt x="2356964" y="647017"/>
                  <a:pt x="2368109" y="647493"/>
                </a:cubicBezTo>
                <a:cubicBezTo>
                  <a:pt x="2374300" y="641588"/>
                  <a:pt x="2335247" y="627300"/>
                  <a:pt x="2333819" y="621204"/>
                </a:cubicBezTo>
                <a:cubicBezTo>
                  <a:pt x="2326294" y="593296"/>
                  <a:pt x="2405542" y="624062"/>
                  <a:pt x="2362680" y="600630"/>
                </a:cubicBezTo>
                <a:close/>
                <a:moveTo>
                  <a:pt x="2290766" y="807418"/>
                </a:moveTo>
                <a:cubicBezTo>
                  <a:pt x="2291814" y="806180"/>
                  <a:pt x="2292861" y="804846"/>
                  <a:pt x="2294004" y="803418"/>
                </a:cubicBezTo>
                <a:cubicBezTo>
                  <a:pt x="2292956" y="804751"/>
                  <a:pt x="2291909" y="806085"/>
                  <a:pt x="2290766" y="807418"/>
                </a:cubicBezTo>
                <a:close/>
                <a:moveTo>
                  <a:pt x="2031686" y="1002395"/>
                </a:moveTo>
                <a:cubicBezTo>
                  <a:pt x="2031686" y="1002395"/>
                  <a:pt x="2031686" y="1002300"/>
                  <a:pt x="2031781" y="1002300"/>
                </a:cubicBezTo>
                <a:cubicBezTo>
                  <a:pt x="2031495" y="1002776"/>
                  <a:pt x="2031209" y="1003157"/>
                  <a:pt x="2030829" y="1003633"/>
                </a:cubicBezTo>
                <a:cubicBezTo>
                  <a:pt x="2031114" y="1003157"/>
                  <a:pt x="2031400" y="1002776"/>
                  <a:pt x="2031686" y="1002395"/>
                </a:cubicBezTo>
                <a:cubicBezTo>
                  <a:pt x="2030829" y="1003633"/>
                  <a:pt x="2029971" y="1004871"/>
                  <a:pt x="2029209" y="1006110"/>
                </a:cubicBezTo>
                <a:cubicBezTo>
                  <a:pt x="2029495" y="1005633"/>
                  <a:pt x="2029876" y="1005157"/>
                  <a:pt x="2030162" y="1004586"/>
                </a:cubicBezTo>
                <a:cubicBezTo>
                  <a:pt x="2029781" y="1005157"/>
                  <a:pt x="2029400" y="1005729"/>
                  <a:pt x="2029114" y="1006300"/>
                </a:cubicBezTo>
                <a:cubicBezTo>
                  <a:pt x="2029209" y="1006205"/>
                  <a:pt x="2029209" y="1006110"/>
                  <a:pt x="2029304" y="1006110"/>
                </a:cubicBezTo>
                <a:cubicBezTo>
                  <a:pt x="2028257" y="1007729"/>
                  <a:pt x="2027304" y="1009539"/>
                  <a:pt x="2026447" y="1011253"/>
                </a:cubicBezTo>
                <a:cubicBezTo>
                  <a:pt x="2026542" y="1010967"/>
                  <a:pt x="2026733" y="1010777"/>
                  <a:pt x="2026828" y="1010491"/>
                </a:cubicBezTo>
                <a:cubicBezTo>
                  <a:pt x="2026637" y="1010967"/>
                  <a:pt x="2026352" y="1011348"/>
                  <a:pt x="2026161" y="1011825"/>
                </a:cubicBezTo>
                <a:cubicBezTo>
                  <a:pt x="2026256" y="1011634"/>
                  <a:pt x="2026352" y="1011444"/>
                  <a:pt x="2026447" y="1011253"/>
                </a:cubicBezTo>
                <a:cubicBezTo>
                  <a:pt x="2025494" y="1013158"/>
                  <a:pt x="2024542" y="1015063"/>
                  <a:pt x="2023685" y="1016968"/>
                </a:cubicBezTo>
                <a:cubicBezTo>
                  <a:pt x="2023685" y="1016873"/>
                  <a:pt x="2023780" y="1016778"/>
                  <a:pt x="2023780" y="1016682"/>
                </a:cubicBezTo>
                <a:cubicBezTo>
                  <a:pt x="2023685" y="1016968"/>
                  <a:pt x="2023589" y="1017159"/>
                  <a:pt x="2023399" y="1017444"/>
                </a:cubicBezTo>
                <a:cubicBezTo>
                  <a:pt x="2023494" y="1017254"/>
                  <a:pt x="2023589" y="1017159"/>
                  <a:pt x="2023589" y="1016968"/>
                </a:cubicBezTo>
                <a:cubicBezTo>
                  <a:pt x="2023304" y="1017635"/>
                  <a:pt x="2023113" y="1018206"/>
                  <a:pt x="2022827" y="1018873"/>
                </a:cubicBezTo>
                <a:cubicBezTo>
                  <a:pt x="2022923" y="1018778"/>
                  <a:pt x="2022923" y="1018587"/>
                  <a:pt x="2023018" y="1018492"/>
                </a:cubicBezTo>
                <a:cubicBezTo>
                  <a:pt x="2012826" y="1039733"/>
                  <a:pt x="2026733" y="1069070"/>
                  <a:pt x="2023494" y="1090787"/>
                </a:cubicBezTo>
                <a:cubicBezTo>
                  <a:pt x="2017684" y="1127744"/>
                  <a:pt x="1976726" y="1145270"/>
                  <a:pt x="1943579" y="1133268"/>
                </a:cubicBezTo>
                <a:cubicBezTo>
                  <a:pt x="1980060" y="1149937"/>
                  <a:pt x="2025780" y="1126506"/>
                  <a:pt x="2030066" y="1085548"/>
                </a:cubicBezTo>
                <a:cubicBezTo>
                  <a:pt x="2032067" y="1069832"/>
                  <a:pt x="2026352" y="1055164"/>
                  <a:pt x="2027304" y="1039638"/>
                </a:cubicBezTo>
                <a:cubicBezTo>
                  <a:pt x="2031686" y="995918"/>
                  <a:pt x="2079406" y="973629"/>
                  <a:pt x="2117792" y="965914"/>
                </a:cubicBezTo>
                <a:cubicBezTo>
                  <a:pt x="2119983" y="963819"/>
                  <a:pt x="2122268" y="961723"/>
                  <a:pt x="2124459" y="959723"/>
                </a:cubicBezTo>
                <a:cubicBezTo>
                  <a:pt x="2112839" y="961342"/>
                  <a:pt x="2100837" y="955722"/>
                  <a:pt x="2090169" y="959628"/>
                </a:cubicBezTo>
                <a:cubicBezTo>
                  <a:pt x="2090360" y="959532"/>
                  <a:pt x="2090550" y="959532"/>
                  <a:pt x="2090645" y="959437"/>
                </a:cubicBezTo>
                <a:cubicBezTo>
                  <a:pt x="2090455" y="959532"/>
                  <a:pt x="2090169" y="959628"/>
                  <a:pt x="2089883" y="959723"/>
                </a:cubicBezTo>
                <a:cubicBezTo>
                  <a:pt x="2089979" y="959723"/>
                  <a:pt x="2089979" y="959723"/>
                  <a:pt x="2090074" y="959628"/>
                </a:cubicBezTo>
                <a:cubicBezTo>
                  <a:pt x="2089217" y="960009"/>
                  <a:pt x="2088264" y="960390"/>
                  <a:pt x="2087407" y="960771"/>
                </a:cubicBezTo>
                <a:cubicBezTo>
                  <a:pt x="2087597" y="960675"/>
                  <a:pt x="2087788" y="960580"/>
                  <a:pt x="2087979" y="960485"/>
                </a:cubicBezTo>
                <a:cubicBezTo>
                  <a:pt x="2087407" y="960675"/>
                  <a:pt x="2086931" y="960961"/>
                  <a:pt x="2086359" y="961152"/>
                </a:cubicBezTo>
                <a:cubicBezTo>
                  <a:pt x="2086740" y="960961"/>
                  <a:pt x="2087026" y="960866"/>
                  <a:pt x="2087407" y="960675"/>
                </a:cubicBezTo>
                <a:cubicBezTo>
                  <a:pt x="2064928" y="970867"/>
                  <a:pt x="2051974" y="977344"/>
                  <a:pt x="2031686" y="1002395"/>
                </a:cubicBezTo>
                <a:close/>
                <a:moveTo>
                  <a:pt x="2268287" y="919432"/>
                </a:moveTo>
                <a:cubicBezTo>
                  <a:pt x="2268001" y="919527"/>
                  <a:pt x="2267715" y="919718"/>
                  <a:pt x="2267525" y="919813"/>
                </a:cubicBezTo>
                <a:cubicBezTo>
                  <a:pt x="2299243" y="904478"/>
                  <a:pt x="2335724" y="899715"/>
                  <a:pt x="2369347" y="894381"/>
                </a:cubicBezTo>
                <a:cubicBezTo>
                  <a:pt x="2256190" y="884666"/>
                  <a:pt x="2179990" y="944483"/>
                  <a:pt x="2173418" y="1059354"/>
                </a:cubicBezTo>
                <a:cubicBezTo>
                  <a:pt x="2187515" y="1004490"/>
                  <a:pt x="2213804" y="944483"/>
                  <a:pt x="2268287" y="919432"/>
                </a:cubicBezTo>
                <a:close/>
                <a:moveTo>
                  <a:pt x="2088169" y="1210707"/>
                </a:moveTo>
                <a:cubicBezTo>
                  <a:pt x="2089217" y="1210231"/>
                  <a:pt x="2090169" y="1209754"/>
                  <a:pt x="2091122" y="1209278"/>
                </a:cubicBezTo>
                <a:cubicBezTo>
                  <a:pt x="2090741" y="1209468"/>
                  <a:pt x="2090264" y="1209659"/>
                  <a:pt x="2089883" y="1209850"/>
                </a:cubicBezTo>
                <a:cubicBezTo>
                  <a:pt x="2210756" y="1131078"/>
                  <a:pt x="2023399" y="1055735"/>
                  <a:pt x="2182847" y="953436"/>
                </a:cubicBezTo>
                <a:cubicBezTo>
                  <a:pt x="2183800" y="951531"/>
                  <a:pt x="2184562" y="949912"/>
                  <a:pt x="2185324" y="948388"/>
                </a:cubicBezTo>
                <a:cubicBezTo>
                  <a:pt x="2173418" y="952389"/>
                  <a:pt x="2161226" y="955437"/>
                  <a:pt x="2149034" y="957342"/>
                </a:cubicBezTo>
                <a:cubicBezTo>
                  <a:pt x="2087788" y="1018111"/>
                  <a:pt x="2092550" y="1052496"/>
                  <a:pt x="2125221" y="1125553"/>
                </a:cubicBezTo>
                <a:cubicBezTo>
                  <a:pt x="2137127" y="1179560"/>
                  <a:pt x="2088550" y="1222613"/>
                  <a:pt x="2036924" y="1218041"/>
                </a:cubicBezTo>
                <a:cubicBezTo>
                  <a:pt x="2054450" y="1219851"/>
                  <a:pt x="2072548" y="1217946"/>
                  <a:pt x="2088645" y="1210516"/>
                </a:cubicBezTo>
                <a:cubicBezTo>
                  <a:pt x="2088455" y="1210612"/>
                  <a:pt x="2088359" y="1210707"/>
                  <a:pt x="2088169" y="1210707"/>
                </a:cubicBezTo>
                <a:close/>
                <a:moveTo>
                  <a:pt x="2130936" y="1296717"/>
                </a:moveTo>
                <a:cubicBezTo>
                  <a:pt x="2138461" y="1282049"/>
                  <a:pt x="2149415" y="1268619"/>
                  <a:pt x="2160845" y="1266618"/>
                </a:cubicBezTo>
                <a:cubicBezTo>
                  <a:pt x="2161035" y="1265666"/>
                  <a:pt x="2161035" y="1263856"/>
                  <a:pt x="2159702" y="1263856"/>
                </a:cubicBezTo>
                <a:cubicBezTo>
                  <a:pt x="2137223" y="1260904"/>
                  <a:pt x="2129126" y="1284049"/>
                  <a:pt x="2128650" y="1301194"/>
                </a:cubicBezTo>
                <a:lnTo>
                  <a:pt x="2130936" y="1296717"/>
                </a:lnTo>
                <a:close/>
                <a:moveTo>
                  <a:pt x="2089693" y="1286621"/>
                </a:moveTo>
                <a:cubicBezTo>
                  <a:pt x="2106743" y="1264047"/>
                  <a:pt x="2117506" y="1261189"/>
                  <a:pt x="2123602" y="1260713"/>
                </a:cubicBezTo>
                <a:cubicBezTo>
                  <a:pt x="2125317" y="1255093"/>
                  <a:pt x="2111981" y="1257665"/>
                  <a:pt x="2111315" y="1257284"/>
                </a:cubicBezTo>
                <a:cubicBezTo>
                  <a:pt x="2091979" y="1263666"/>
                  <a:pt x="2088169" y="1285478"/>
                  <a:pt x="2086550" y="1290812"/>
                </a:cubicBezTo>
                <a:lnTo>
                  <a:pt x="2089693" y="1286621"/>
                </a:lnTo>
                <a:close/>
                <a:moveTo>
                  <a:pt x="2053117" y="1279096"/>
                </a:moveTo>
                <a:cubicBezTo>
                  <a:pt x="2059880" y="1268142"/>
                  <a:pt x="2076548" y="1252045"/>
                  <a:pt x="2085311" y="1252807"/>
                </a:cubicBezTo>
                <a:cubicBezTo>
                  <a:pt x="2085597" y="1251855"/>
                  <a:pt x="2085978" y="1250045"/>
                  <a:pt x="2084645" y="1249854"/>
                </a:cubicBezTo>
                <a:cubicBezTo>
                  <a:pt x="2063785" y="1244330"/>
                  <a:pt x="2053212" y="1267857"/>
                  <a:pt x="2050164" y="1283287"/>
                </a:cubicBezTo>
                <a:lnTo>
                  <a:pt x="2053117" y="1279096"/>
                </a:lnTo>
                <a:close/>
                <a:moveTo>
                  <a:pt x="2018255" y="1266809"/>
                </a:moveTo>
                <a:cubicBezTo>
                  <a:pt x="2027876" y="1254236"/>
                  <a:pt x="2040258" y="1242425"/>
                  <a:pt x="2050831" y="1241949"/>
                </a:cubicBezTo>
                <a:cubicBezTo>
                  <a:pt x="2051117" y="1241091"/>
                  <a:pt x="2051688" y="1239282"/>
                  <a:pt x="2050450" y="1239091"/>
                </a:cubicBezTo>
                <a:cubicBezTo>
                  <a:pt x="2029971" y="1233186"/>
                  <a:pt x="2019589" y="1255665"/>
                  <a:pt x="2015208" y="1270809"/>
                </a:cubicBezTo>
                <a:lnTo>
                  <a:pt x="2018255" y="1266809"/>
                </a:lnTo>
                <a:close/>
                <a:moveTo>
                  <a:pt x="1990538" y="1254903"/>
                </a:moveTo>
                <a:cubicBezTo>
                  <a:pt x="2000348" y="1244616"/>
                  <a:pt x="2011588" y="1233091"/>
                  <a:pt x="2024542" y="1232614"/>
                </a:cubicBezTo>
                <a:cubicBezTo>
                  <a:pt x="2024637" y="1232424"/>
                  <a:pt x="2025113" y="1231281"/>
                  <a:pt x="2025018" y="1230995"/>
                </a:cubicBezTo>
                <a:cubicBezTo>
                  <a:pt x="2006063" y="1219946"/>
                  <a:pt x="1990347" y="1248235"/>
                  <a:pt x="1987013" y="1258617"/>
                </a:cubicBezTo>
                <a:lnTo>
                  <a:pt x="1990538" y="1254903"/>
                </a:lnTo>
                <a:close/>
                <a:moveTo>
                  <a:pt x="1950437" y="1234805"/>
                </a:moveTo>
                <a:cubicBezTo>
                  <a:pt x="1961010" y="1224613"/>
                  <a:pt x="1974059" y="1207849"/>
                  <a:pt x="1987013" y="1214612"/>
                </a:cubicBezTo>
                <a:cubicBezTo>
                  <a:pt x="1989299" y="1211469"/>
                  <a:pt x="1982727" y="1209850"/>
                  <a:pt x="1980822" y="1209183"/>
                </a:cubicBezTo>
                <a:cubicBezTo>
                  <a:pt x="1964725" y="1202801"/>
                  <a:pt x="1949961" y="1231757"/>
                  <a:pt x="1946913" y="1238520"/>
                </a:cubicBezTo>
                <a:lnTo>
                  <a:pt x="1950437" y="1234805"/>
                </a:lnTo>
                <a:close/>
                <a:moveTo>
                  <a:pt x="1924434" y="1218327"/>
                </a:moveTo>
                <a:cubicBezTo>
                  <a:pt x="1934721" y="1209945"/>
                  <a:pt x="1946246" y="1199372"/>
                  <a:pt x="1958438" y="1199181"/>
                </a:cubicBezTo>
                <a:cubicBezTo>
                  <a:pt x="1958819" y="1198515"/>
                  <a:pt x="1959867" y="1196800"/>
                  <a:pt x="1958915" y="1196324"/>
                </a:cubicBezTo>
                <a:cubicBezTo>
                  <a:pt x="1941960" y="1188418"/>
                  <a:pt x="1927482" y="1210612"/>
                  <a:pt x="1920529" y="1221661"/>
                </a:cubicBezTo>
                <a:lnTo>
                  <a:pt x="1924434" y="1218327"/>
                </a:lnTo>
                <a:close/>
                <a:moveTo>
                  <a:pt x="1899955" y="1195943"/>
                </a:moveTo>
                <a:cubicBezTo>
                  <a:pt x="1911671" y="1189847"/>
                  <a:pt x="1925863" y="1181560"/>
                  <a:pt x="1937102" y="1184132"/>
                </a:cubicBezTo>
                <a:cubicBezTo>
                  <a:pt x="1937579" y="1183560"/>
                  <a:pt x="1938912" y="1181941"/>
                  <a:pt x="1938055" y="1181370"/>
                </a:cubicBezTo>
                <a:cubicBezTo>
                  <a:pt x="1925672" y="1168416"/>
                  <a:pt x="1899479" y="1193752"/>
                  <a:pt x="1899288" y="1194419"/>
                </a:cubicBezTo>
                <a:lnTo>
                  <a:pt x="1895478" y="1198515"/>
                </a:lnTo>
                <a:lnTo>
                  <a:pt x="1899955" y="1195943"/>
                </a:lnTo>
                <a:close/>
                <a:moveTo>
                  <a:pt x="1877762" y="1176321"/>
                </a:moveTo>
                <a:cubicBezTo>
                  <a:pt x="1890430" y="1170511"/>
                  <a:pt x="1903003" y="1163177"/>
                  <a:pt x="1915385" y="1165844"/>
                </a:cubicBezTo>
                <a:cubicBezTo>
                  <a:pt x="1915957" y="1165272"/>
                  <a:pt x="1917386" y="1163844"/>
                  <a:pt x="1916529" y="1163177"/>
                </a:cubicBezTo>
                <a:cubicBezTo>
                  <a:pt x="1903193" y="1150414"/>
                  <a:pt x="1878809" y="1172797"/>
                  <a:pt x="1873094" y="1178608"/>
                </a:cubicBezTo>
                <a:lnTo>
                  <a:pt x="1877762" y="1176321"/>
                </a:lnTo>
                <a:close/>
                <a:moveTo>
                  <a:pt x="1860140" y="1152985"/>
                </a:moveTo>
                <a:cubicBezTo>
                  <a:pt x="1872618" y="1148604"/>
                  <a:pt x="1886620" y="1142222"/>
                  <a:pt x="1898145" y="1145651"/>
                </a:cubicBezTo>
                <a:cubicBezTo>
                  <a:pt x="1898717" y="1145175"/>
                  <a:pt x="1900336" y="1143937"/>
                  <a:pt x="1899669" y="1143270"/>
                </a:cubicBezTo>
                <a:cubicBezTo>
                  <a:pt x="1887572" y="1130983"/>
                  <a:pt x="1865665" y="1147461"/>
                  <a:pt x="1855378" y="1154890"/>
                </a:cubicBezTo>
                <a:lnTo>
                  <a:pt x="1860140" y="1152985"/>
                </a:lnTo>
                <a:close/>
                <a:moveTo>
                  <a:pt x="1847948" y="1127077"/>
                </a:moveTo>
                <a:cubicBezTo>
                  <a:pt x="1860617" y="1125267"/>
                  <a:pt x="1875571" y="1121362"/>
                  <a:pt x="1885286" y="1126410"/>
                </a:cubicBezTo>
                <a:cubicBezTo>
                  <a:pt x="1885953" y="1126029"/>
                  <a:pt x="1887763" y="1124982"/>
                  <a:pt x="1887287" y="1124315"/>
                </a:cubicBezTo>
                <a:cubicBezTo>
                  <a:pt x="1879857" y="1110694"/>
                  <a:pt x="1851473" y="1124410"/>
                  <a:pt x="1842995" y="1128030"/>
                </a:cubicBezTo>
                <a:lnTo>
                  <a:pt x="1847948" y="1127077"/>
                </a:lnTo>
                <a:close/>
                <a:moveTo>
                  <a:pt x="1837757" y="1106122"/>
                </a:moveTo>
                <a:cubicBezTo>
                  <a:pt x="1848425" y="1104884"/>
                  <a:pt x="1870237" y="1103074"/>
                  <a:pt x="1875095" y="1106979"/>
                </a:cubicBezTo>
                <a:cubicBezTo>
                  <a:pt x="1875666" y="1106694"/>
                  <a:pt x="1877666" y="1105932"/>
                  <a:pt x="1877381" y="1105265"/>
                </a:cubicBezTo>
                <a:cubicBezTo>
                  <a:pt x="1870332" y="1092978"/>
                  <a:pt x="1838328" y="1105170"/>
                  <a:pt x="1832804" y="1106598"/>
                </a:cubicBezTo>
                <a:lnTo>
                  <a:pt x="1837757" y="1106122"/>
                </a:lnTo>
                <a:close/>
                <a:moveTo>
                  <a:pt x="1833851" y="1085167"/>
                </a:moveTo>
                <a:cubicBezTo>
                  <a:pt x="1847472" y="1085929"/>
                  <a:pt x="1864236" y="1085929"/>
                  <a:pt x="1870427" y="1089835"/>
                </a:cubicBezTo>
                <a:cubicBezTo>
                  <a:pt x="1870999" y="1089644"/>
                  <a:pt x="1873190" y="1089263"/>
                  <a:pt x="1872904" y="1088596"/>
                </a:cubicBezTo>
                <a:cubicBezTo>
                  <a:pt x="1867475" y="1078500"/>
                  <a:pt x="1838233" y="1083834"/>
                  <a:pt x="1828708" y="1084881"/>
                </a:cubicBezTo>
                <a:lnTo>
                  <a:pt x="1833851" y="1085167"/>
                </a:lnTo>
                <a:close/>
                <a:moveTo>
                  <a:pt x="1833375" y="1068784"/>
                </a:moveTo>
                <a:cubicBezTo>
                  <a:pt x="1846043" y="1071737"/>
                  <a:pt x="1859188" y="1072785"/>
                  <a:pt x="1868522" y="1078214"/>
                </a:cubicBezTo>
                <a:cubicBezTo>
                  <a:pt x="1869094" y="1078119"/>
                  <a:pt x="1871285" y="1078023"/>
                  <a:pt x="1871285" y="1077452"/>
                </a:cubicBezTo>
                <a:cubicBezTo>
                  <a:pt x="1867189" y="1067451"/>
                  <a:pt x="1832708" y="1068117"/>
                  <a:pt x="1828422" y="1067737"/>
                </a:cubicBezTo>
                <a:lnTo>
                  <a:pt x="1833375" y="1068784"/>
                </a:lnTo>
                <a:close/>
                <a:moveTo>
                  <a:pt x="1830518" y="1052687"/>
                </a:moveTo>
                <a:cubicBezTo>
                  <a:pt x="1843472" y="1057926"/>
                  <a:pt x="1858997" y="1061545"/>
                  <a:pt x="1868904" y="1068594"/>
                </a:cubicBezTo>
                <a:cubicBezTo>
                  <a:pt x="1869475" y="1068594"/>
                  <a:pt x="1871666" y="1068784"/>
                  <a:pt x="1871666" y="1068308"/>
                </a:cubicBezTo>
                <a:cubicBezTo>
                  <a:pt x="1869189" y="1058878"/>
                  <a:pt x="1838328" y="1054497"/>
                  <a:pt x="1835947" y="1053544"/>
                </a:cubicBezTo>
                <a:cubicBezTo>
                  <a:pt x="1835947" y="1053544"/>
                  <a:pt x="1830518" y="1052687"/>
                  <a:pt x="1830518" y="1052687"/>
                </a:cubicBezTo>
                <a:close/>
                <a:moveTo>
                  <a:pt x="1842043" y="1034399"/>
                </a:moveTo>
                <a:lnTo>
                  <a:pt x="1836804" y="1032684"/>
                </a:lnTo>
                <a:cubicBezTo>
                  <a:pt x="1848520" y="1040114"/>
                  <a:pt x="1863569" y="1047162"/>
                  <a:pt x="1871856" y="1056306"/>
                </a:cubicBezTo>
                <a:cubicBezTo>
                  <a:pt x="1872428" y="1056402"/>
                  <a:pt x="1874523" y="1057068"/>
                  <a:pt x="1874618" y="1056497"/>
                </a:cubicBezTo>
                <a:cubicBezTo>
                  <a:pt x="1872428" y="1044972"/>
                  <a:pt x="1851187" y="1038780"/>
                  <a:pt x="1842043" y="1034399"/>
                </a:cubicBezTo>
                <a:close/>
                <a:moveTo>
                  <a:pt x="1850520" y="1010872"/>
                </a:moveTo>
                <a:cubicBezTo>
                  <a:pt x="1860236" y="1021921"/>
                  <a:pt x="1872047" y="1030589"/>
                  <a:pt x="1877095" y="1043352"/>
                </a:cubicBezTo>
                <a:cubicBezTo>
                  <a:pt x="1877666" y="1043638"/>
                  <a:pt x="1879667" y="1044591"/>
                  <a:pt x="1879952" y="1044019"/>
                </a:cubicBezTo>
                <a:cubicBezTo>
                  <a:pt x="1884620" y="1031922"/>
                  <a:pt x="1857473" y="1015444"/>
                  <a:pt x="1850520" y="1010872"/>
                </a:cubicBezTo>
                <a:close/>
                <a:moveTo>
                  <a:pt x="1868618" y="991346"/>
                </a:moveTo>
                <a:lnTo>
                  <a:pt x="1864141" y="988107"/>
                </a:lnTo>
                <a:cubicBezTo>
                  <a:pt x="1872713" y="1000014"/>
                  <a:pt x="1884905" y="1013063"/>
                  <a:pt x="1886429" y="1026207"/>
                </a:cubicBezTo>
                <a:cubicBezTo>
                  <a:pt x="1887001" y="1026588"/>
                  <a:pt x="1888715" y="1027827"/>
                  <a:pt x="1889192" y="1027160"/>
                </a:cubicBezTo>
                <a:cubicBezTo>
                  <a:pt x="1897574" y="1015444"/>
                  <a:pt x="1871951" y="993632"/>
                  <a:pt x="1868618" y="991346"/>
                </a:cubicBezTo>
                <a:close/>
                <a:moveTo>
                  <a:pt x="1907956" y="998394"/>
                </a:moveTo>
                <a:cubicBezTo>
                  <a:pt x="1904051" y="983821"/>
                  <a:pt x="1895478" y="973820"/>
                  <a:pt x="1885286" y="965247"/>
                </a:cubicBezTo>
                <a:cubicBezTo>
                  <a:pt x="1892430" y="977916"/>
                  <a:pt x="1903098" y="993441"/>
                  <a:pt x="1901765" y="1007729"/>
                </a:cubicBezTo>
                <a:cubicBezTo>
                  <a:pt x="1905860" y="1012968"/>
                  <a:pt x="1908527" y="998585"/>
                  <a:pt x="1907956" y="998394"/>
                </a:cubicBezTo>
                <a:close/>
                <a:moveTo>
                  <a:pt x="1929578" y="973820"/>
                </a:moveTo>
                <a:cubicBezTo>
                  <a:pt x="1928435" y="962580"/>
                  <a:pt x="1920338" y="948960"/>
                  <a:pt x="1914623" y="942578"/>
                </a:cubicBezTo>
                <a:cubicBezTo>
                  <a:pt x="1919195" y="957056"/>
                  <a:pt x="1926244" y="976201"/>
                  <a:pt x="1920815" y="988965"/>
                </a:cubicBezTo>
                <a:cubicBezTo>
                  <a:pt x="1923958" y="993822"/>
                  <a:pt x="1928244" y="983821"/>
                  <a:pt x="1929101" y="983059"/>
                </a:cubicBezTo>
                <a:cubicBezTo>
                  <a:pt x="1930911" y="978868"/>
                  <a:pt x="1929768" y="977630"/>
                  <a:pt x="1929578" y="973820"/>
                </a:cubicBezTo>
                <a:close/>
                <a:moveTo>
                  <a:pt x="1954724" y="944007"/>
                </a:moveTo>
                <a:cubicBezTo>
                  <a:pt x="1949580" y="927624"/>
                  <a:pt x="1946532" y="926385"/>
                  <a:pt x="1941674" y="919813"/>
                </a:cubicBezTo>
                <a:cubicBezTo>
                  <a:pt x="1946246" y="935148"/>
                  <a:pt x="1952533" y="954008"/>
                  <a:pt x="1945770" y="967533"/>
                </a:cubicBezTo>
                <a:cubicBezTo>
                  <a:pt x="1948723" y="972582"/>
                  <a:pt x="1953200" y="962866"/>
                  <a:pt x="1954914" y="961056"/>
                </a:cubicBezTo>
                <a:cubicBezTo>
                  <a:pt x="1957772" y="954960"/>
                  <a:pt x="1955867" y="950579"/>
                  <a:pt x="1954724" y="944007"/>
                </a:cubicBezTo>
                <a:close/>
                <a:moveTo>
                  <a:pt x="1982632" y="912384"/>
                </a:moveTo>
                <a:cubicBezTo>
                  <a:pt x="1980251" y="906859"/>
                  <a:pt x="1977584" y="903335"/>
                  <a:pt x="1974536" y="899144"/>
                </a:cubicBezTo>
                <a:cubicBezTo>
                  <a:pt x="1979012" y="915241"/>
                  <a:pt x="1982537" y="938006"/>
                  <a:pt x="1974917" y="947817"/>
                </a:cubicBezTo>
                <a:cubicBezTo>
                  <a:pt x="1975393" y="948674"/>
                  <a:pt x="1976536" y="950293"/>
                  <a:pt x="1977584" y="949436"/>
                </a:cubicBezTo>
                <a:cubicBezTo>
                  <a:pt x="1991966" y="940482"/>
                  <a:pt x="1987204" y="922671"/>
                  <a:pt x="1982632" y="912384"/>
                </a:cubicBezTo>
                <a:close/>
                <a:moveTo>
                  <a:pt x="1968725" y="965152"/>
                </a:moveTo>
                <a:cubicBezTo>
                  <a:pt x="1921862" y="998871"/>
                  <a:pt x="1855664" y="1049829"/>
                  <a:pt x="1889287" y="1111647"/>
                </a:cubicBezTo>
                <a:cubicBezTo>
                  <a:pt x="1911004" y="1155081"/>
                  <a:pt x="1952628" y="1188418"/>
                  <a:pt x="1997110" y="1207183"/>
                </a:cubicBezTo>
                <a:cubicBezTo>
                  <a:pt x="1996919" y="1207564"/>
                  <a:pt x="1997015" y="1207278"/>
                  <a:pt x="1997015" y="1207373"/>
                </a:cubicBezTo>
                <a:cubicBezTo>
                  <a:pt x="2000348" y="1208992"/>
                  <a:pt x="2003777" y="1210707"/>
                  <a:pt x="2007016" y="1212421"/>
                </a:cubicBezTo>
                <a:cubicBezTo>
                  <a:pt x="2085026" y="1192800"/>
                  <a:pt x="2080835" y="1149937"/>
                  <a:pt x="2068262" y="1060974"/>
                </a:cubicBezTo>
                <a:cubicBezTo>
                  <a:pt x="2068262" y="1061069"/>
                  <a:pt x="2068262" y="1061164"/>
                  <a:pt x="2068262" y="1061260"/>
                </a:cubicBezTo>
                <a:cubicBezTo>
                  <a:pt x="2068357" y="1056116"/>
                  <a:pt x="2068929" y="1050972"/>
                  <a:pt x="2069786" y="1045829"/>
                </a:cubicBezTo>
                <a:cubicBezTo>
                  <a:pt x="2069786" y="1046019"/>
                  <a:pt x="2069690" y="1046210"/>
                  <a:pt x="2069690" y="1046305"/>
                </a:cubicBezTo>
                <a:cubicBezTo>
                  <a:pt x="2074167" y="1019254"/>
                  <a:pt x="2089693" y="995251"/>
                  <a:pt x="2108172" y="975344"/>
                </a:cubicBezTo>
                <a:cubicBezTo>
                  <a:pt x="2082930" y="987060"/>
                  <a:pt x="2051402" y="1006395"/>
                  <a:pt x="2044544" y="1035256"/>
                </a:cubicBezTo>
                <a:cubicBezTo>
                  <a:pt x="2044354" y="1048401"/>
                  <a:pt x="2050545" y="1061069"/>
                  <a:pt x="2049212" y="1074499"/>
                </a:cubicBezTo>
                <a:cubicBezTo>
                  <a:pt x="2042068" y="1149270"/>
                  <a:pt x="1960153" y="1174321"/>
                  <a:pt x="1910147" y="1122696"/>
                </a:cubicBezTo>
                <a:cubicBezTo>
                  <a:pt x="1940627" y="1134697"/>
                  <a:pt x="1987490" y="1085834"/>
                  <a:pt x="1988537" y="1060593"/>
                </a:cubicBezTo>
                <a:cubicBezTo>
                  <a:pt x="1988061" y="1002300"/>
                  <a:pt x="2031876" y="973153"/>
                  <a:pt x="2079025" y="954008"/>
                </a:cubicBezTo>
                <a:cubicBezTo>
                  <a:pt x="2062833" y="947245"/>
                  <a:pt x="2048069" y="937815"/>
                  <a:pt x="2034448" y="926481"/>
                </a:cubicBezTo>
                <a:cubicBezTo>
                  <a:pt x="2010540" y="938863"/>
                  <a:pt x="1988347" y="951817"/>
                  <a:pt x="1968725" y="965152"/>
                </a:cubicBezTo>
                <a:close/>
                <a:moveTo>
                  <a:pt x="2001110" y="930957"/>
                </a:moveTo>
                <a:lnTo>
                  <a:pt x="2000539" y="931719"/>
                </a:lnTo>
                <a:cubicBezTo>
                  <a:pt x="2001015" y="932577"/>
                  <a:pt x="2002063" y="934291"/>
                  <a:pt x="2003111" y="933434"/>
                </a:cubicBezTo>
                <a:cubicBezTo>
                  <a:pt x="2014255" y="926385"/>
                  <a:pt x="2015684" y="919242"/>
                  <a:pt x="2014350" y="907716"/>
                </a:cubicBezTo>
                <a:cubicBezTo>
                  <a:pt x="2011779" y="904954"/>
                  <a:pt x="2009207" y="902097"/>
                  <a:pt x="2006730" y="899239"/>
                </a:cubicBezTo>
                <a:cubicBezTo>
                  <a:pt x="2008540" y="909336"/>
                  <a:pt x="2004730" y="929243"/>
                  <a:pt x="2001110" y="930957"/>
                </a:cubicBezTo>
                <a:close/>
                <a:moveTo>
                  <a:pt x="2211899" y="822277"/>
                </a:moveTo>
                <a:cubicBezTo>
                  <a:pt x="2125602" y="814752"/>
                  <a:pt x="2023018" y="839994"/>
                  <a:pt x="1958248" y="775224"/>
                </a:cubicBezTo>
                <a:cubicBezTo>
                  <a:pt x="2014160" y="858377"/>
                  <a:pt x="2121126" y="888190"/>
                  <a:pt x="2211899" y="822277"/>
                </a:cubicBezTo>
                <a:close/>
                <a:moveTo>
                  <a:pt x="1953295" y="862854"/>
                </a:moveTo>
                <a:cubicBezTo>
                  <a:pt x="1960534" y="869235"/>
                  <a:pt x="1975583" y="871998"/>
                  <a:pt x="1978536" y="860853"/>
                </a:cubicBezTo>
                <a:cubicBezTo>
                  <a:pt x="1977012" y="858472"/>
                  <a:pt x="1975583" y="856091"/>
                  <a:pt x="1974155" y="853710"/>
                </a:cubicBezTo>
                <a:cubicBezTo>
                  <a:pt x="1972059" y="858186"/>
                  <a:pt x="1967583" y="857520"/>
                  <a:pt x="1967201" y="849995"/>
                </a:cubicBezTo>
                <a:cubicBezTo>
                  <a:pt x="1967106" y="847233"/>
                  <a:pt x="1966249" y="847709"/>
                  <a:pt x="1965392" y="849519"/>
                </a:cubicBezTo>
                <a:cubicBezTo>
                  <a:pt x="1963868" y="851709"/>
                  <a:pt x="1964630" y="856853"/>
                  <a:pt x="1961582" y="857234"/>
                </a:cubicBezTo>
                <a:cubicBezTo>
                  <a:pt x="1959105" y="856758"/>
                  <a:pt x="1959962" y="853233"/>
                  <a:pt x="1960343" y="851614"/>
                </a:cubicBezTo>
                <a:cubicBezTo>
                  <a:pt x="1962248" y="844280"/>
                  <a:pt x="1959962" y="843994"/>
                  <a:pt x="1957676" y="846280"/>
                </a:cubicBezTo>
                <a:cubicBezTo>
                  <a:pt x="1956438" y="847518"/>
                  <a:pt x="1955390" y="850852"/>
                  <a:pt x="1953104" y="848280"/>
                </a:cubicBezTo>
                <a:cubicBezTo>
                  <a:pt x="1950723" y="845709"/>
                  <a:pt x="1953676" y="843423"/>
                  <a:pt x="1954533" y="841422"/>
                </a:cubicBezTo>
                <a:cubicBezTo>
                  <a:pt x="1953581" y="823611"/>
                  <a:pt x="1934912" y="847709"/>
                  <a:pt x="1953295" y="862854"/>
                </a:cubicBezTo>
                <a:close/>
                <a:moveTo>
                  <a:pt x="1953295" y="828849"/>
                </a:moveTo>
                <a:cubicBezTo>
                  <a:pt x="1955200" y="828849"/>
                  <a:pt x="1957581" y="828564"/>
                  <a:pt x="1959772" y="827897"/>
                </a:cubicBezTo>
                <a:cubicBezTo>
                  <a:pt x="1958248" y="825039"/>
                  <a:pt x="1956819" y="822087"/>
                  <a:pt x="1955390" y="819134"/>
                </a:cubicBezTo>
                <a:cubicBezTo>
                  <a:pt x="1953485" y="817991"/>
                  <a:pt x="1952533" y="816276"/>
                  <a:pt x="1953104" y="814467"/>
                </a:cubicBezTo>
                <a:cubicBezTo>
                  <a:pt x="1952057" y="812371"/>
                  <a:pt x="1951104" y="810180"/>
                  <a:pt x="1950056" y="808085"/>
                </a:cubicBezTo>
                <a:cubicBezTo>
                  <a:pt x="1945865" y="809323"/>
                  <a:pt x="1942627" y="804370"/>
                  <a:pt x="1947770" y="803132"/>
                </a:cubicBezTo>
                <a:cubicBezTo>
                  <a:pt x="1945104" y="797131"/>
                  <a:pt x="1942532" y="791130"/>
                  <a:pt x="1940055" y="785130"/>
                </a:cubicBezTo>
                <a:cubicBezTo>
                  <a:pt x="1925863" y="797322"/>
                  <a:pt x="1935007" y="826659"/>
                  <a:pt x="1953295" y="828849"/>
                </a:cubicBezTo>
                <a:close/>
                <a:moveTo>
                  <a:pt x="1910337" y="873998"/>
                </a:moveTo>
                <a:cubicBezTo>
                  <a:pt x="1912909" y="885333"/>
                  <a:pt x="1930435" y="900763"/>
                  <a:pt x="1938912" y="886666"/>
                </a:cubicBezTo>
                <a:cubicBezTo>
                  <a:pt x="1940055" y="883618"/>
                  <a:pt x="1935959" y="883332"/>
                  <a:pt x="1934245" y="883809"/>
                </a:cubicBezTo>
                <a:cubicBezTo>
                  <a:pt x="1929101" y="885142"/>
                  <a:pt x="1926149" y="880856"/>
                  <a:pt x="1930149" y="876474"/>
                </a:cubicBezTo>
                <a:cubicBezTo>
                  <a:pt x="1931673" y="874760"/>
                  <a:pt x="1930721" y="874379"/>
                  <a:pt x="1928816" y="874855"/>
                </a:cubicBezTo>
                <a:cubicBezTo>
                  <a:pt x="1926054" y="875141"/>
                  <a:pt x="1923386" y="878760"/>
                  <a:pt x="1920910" y="876760"/>
                </a:cubicBezTo>
                <a:cubicBezTo>
                  <a:pt x="1919005" y="874665"/>
                  <a:pt x="1921958" y="873045"/>
                  <a:pt x="1923196" y="872474"/>
                </a:cubicBezTo>
                <a:cubicBezTo>
                  <a:pt x="1929387" y="869426"/>
                  <a:pt x="1927577" y="867521"/>
                  <a:pt x="1924244" y="867235"/>
                </a:cubicBezTo>
                <a:cubicBezTo>
                  <a:pt x="1922434" y="867045"/>
                  <a:pt x="1919481" y="868378"/>
                  <a:pt x="1919100" y="865140"/>
                </a:cubicBezTo>
                <a:cubicBezTo>
                  <a:pt x="1918719" y="861806"/>
                  <a:pt x="1922624" y="862568"/>
                  <a:pt x="1924625" y="861996"/>
                </a:cubicBezTo>
                <a:cubicBezTo>
                  <a:pt x="1935388" y="850566"/>
                  <a:pt x="1904241" y="850852"/>
                  <a:pt x="1910337" y="873998"/>
                </a:cubicBezTo>
                <a:close/>
                <a:moveTo>
                  <a:pt x="1917195" y="843804"/>
                </a:moveTo>
                <a:cubicBezTo>
                  <a:pt x="1929006" y="851805"/>
                  <a:pt x="1946627" y="826563"/>
                  <a:pt x="1930530" y="831993"/>
                </a:cubicBezTo>
                <a:cubicBezTo>
                  <a:pt x="1925101" y="835231"/>
                  <a:pt x="1919767" y="831612"/>
                  <a:pt x="1924053" y="823896"/>
                </a:cubicBezTo>
                <a:cubicBezTo>
                  <a:pt x="1926625" y="817324"/>
                  <a:pt x="1917100" y="826278"/>
                  <a:pt x="1915385" y="827230"/>
                </a:cubicBezTo>
                <a:cubicBezTo>
                  <a:pt x="1914433" y="827802"/>
                  <a:pt x="1913766" y="828183"/>
                  <a:pt x="1912623" y="827325"/>
                </a:cubicBezTo>
                <a:cubicBezTo>
                  <a:pt x="1909861" y="825230"/>
                  <a:pt x="1913099" y="822182"/>
                  <a:pt x="1914623" y="820944"/>
                </a:cubicBezTo>
                <a:cubicBezTo>
                  <a:pt x="1921577" y="814943"/>
                  <a:pt x="1919005" y="813133"/>
                  <a:pt x="1914814" y="813895"/>
                </a:cubicBezTo>
                <a:cubicBezTo>
                  <a:pt x="1912528" y="814276"/>
                  <a:pt x="1909099" y="816943"/>
                  <a:pt x="1907956" y="812847"/>
                </a:cubicBezTo>
                <a:cubicBezTo>
                  <a:pt x="1906813" y="808752"/>
                  <a:pt x="1911766" y="808371"/>
                  <a:pt x="1914147" y="806942"/>
                </a:cubicBezTo>
                <a:cubicBezTo>
                  <a:pt x="1917481" y="804846"/>
                  <a:pt x="1917100" y="798846"/>
                  <a:pt x="1912718" y="797893"/>
                </a:cubicBezTo>
                <a:cubicBezTo>
                  <a:pt x="1886620" y="800846"/>
                  <a:pt x="1896621" y="839041"/>
                  <a:pt x="1917195" y="843804"/>
                </a:cubicBezTo>
                <a:close/>
                <a:moveTo>
                  <a:pt x="1884524" y="915432"/>
                </a:moveTo>
                <a:cubicBezTo>
                  <a:pt x="1892049" y="919146"/>
                  <a:pt x="1899574" y="915241"/>
                  <a:pt x="1901479" y="907716"/>
                </a:cubicBezTo>
                <a:cubicBezTo>
                  <a:pt x="1901669" y="899239"/>
                  <a:pt x="1886048" y="913908"/>
                  <a:pt x="1888715" y="899525"/>
                </a:cubicBezTo>
                <a:cubicBezTo>
                  <a:pt x="1893002" y="889238"/>
                  <a:pt x="1881953" y="903335"/>
                  <a:pt x="1879381" y="900668"/>
                </a:cubicBezTo>
                <a:cubicBezTo>
                  <a:pt x="1874237" y="896572"/>
                  <a:pt x="1892144" y="888762"/>
                  <a:pt x="1880524" y="888762"/>
                </a:cubicBezTo>
                <a:cubicBezTo>
                  <a:pt x="1878429" y="889047"/>
                  <a:pt x="1875571" y="891333"/>
                  <a:pt x="1874333" y="887619"/>
                </a:cubicBezTo>
                <a:cubicBezTo>
                  <a:pt x="1872999" y="883809"/>
                  <a:pt x="1877571" y="883809"/>
                  <a:pt x="1879571" y="882570"/>
                </a:cubicBezTo>
                <a:cubicBezTo>
                  <a:pt x="1882429" y="880856"/>
                  <a:pt x="1881858" y="875427"/>
                  <a:pt x="1877762" y="874379"/>
                </a:cubicBezTo>
                <a:cubicBezTo>
                  <a:pt x="1874142" y="873522"/>
                  <a:pt x="1870142" y="876474"/>
                  <a:pt x="1867951" y="878665"/>
                </a:cubicBezTo>
                <a:cubicBezTo>
                  <a:pt x="1857569" y="891810"/>
                  <a:pt x="1871189" y="910669"/>
                  <a:pt x="1884524" y="915432"/>
                </a:cubicBezTo>
                <a:close/>
                <a:moveTo>
                  <a:pt x="1854044" y="934863"/>
                </a:moveTo>
                <a:cubicBezTo>
                  <a:pt x="1859759" y="938577"/>
                  <a:pt x="1867094" y="937720"/>
                  <a:pt x="1869951" y="931815"/>
                </a:cubicBezTo>
                <a:cubicBezTo>
                  <a:pt x="1870713" y="928957"/>
                  <a:pt x="1866713" y="928671"/>
                  <a:pt x="1865093" y="929148"/>
                </a:cubicBezTo>
                <a:cubicBezTo>
                  <a:pt x="1860712" y="930386"/>
                  <a:pt x="1856711" y="926957"/>
                  <a:pt x="1860426" y="922290"/>
                </a:cubicBezTo>
                <a:cubicBezTo>
                  <a:pt x="1862808" y="916956"/>
                  <a:pt x="1852901" y="925338"/>
                  <a:pt x="1851282" y="922575"/>
                </a:cubicBezTo>
                <a:cubicBezTo>
                  <a:pt x="1849282" y="920575"/>
                  <a:pt x="1852044" y="919146"/>
                  <a:pt x="1853283" y="918480"/>
                </a:cubicBezTo>
                <a:cubicBezTo>
                  <a:pt x="1859093" y="915527"/>
                  <a:pt x="1857092" y="913717"/>
                  <a:pt x="1853854" y="913527"/>
                </a:cubicBezTo>
                <a:cubicBezTo>
                  <a:pt x="1852044" y="913431"/>
                  <a:pt x="1849282" y="914670"/>
                  <a:pt x="1848615" y="911622"/>
                </a:cubicBezTo>
                <a:cubicBezTo>
                  <a:pt x="1848044" y="908478"/>
                  <a:pt x="1851854" y="909145"/>
                  <a:pt x="1853759" y="908478"/>
                </a:cubicBezTo>
                <a:cubicBezTo>
                  <a:pt x="1856521" y="907621"/>
                  <a:pt x="1856711" y="903335"/>
                  <a:pt x="1853378" y="901811"/>
                </a:cubicBezTo>
                <a:cubicBezTo>
                  <a:pt x="1850520" y="900477"/>
                  <a:pt x="1846710" y="902001"/>
                  <a:pt x="1844329" y="903525"/>
                </a:cubicBezTo>
                <a:cubicBezTo>
                  <a:pt x="1833089" y="912003"/>
                  <a:pt x="1843376" y="929719"/>
                  <a:pt x="1854044" y="934863"/>
                </a:cubicBezTo>
                <a:close/>
                <a:moveTo>
                  <a:pt x="1829660" y="967248"/>
                </a:moveTo>
                <a:cubicBezTo>
                  <a:pt x="1837090" y="968772"/>
                  <a:pt x="1841376" y="963628"/>
                  <a:pt x="1840614" y="956865"/>
                </a:cubicBezTo>
                <a:cubicBezTo>
                  <a:pt x="1838519" y="949436"/>
                  <a:pt x="1828994" y="966676"/>
                  <a:pt x="1827851" y="951341"/>
                </a:cubicBezTo>
                <a:cubicBezTo>
                  <a:pt x="1827565" y="945912"/>
                  <a:pt x="1823755" y="954198"/>
                  <a:pt x="1822707" y="955437"/>
                </a:cubicBezTo>
                <a:cubicBezTo>
                  <a:pt x="1822231" y="956008"/>
                  <a:pt x="1821850" y="956389"/>
                  <a:pt x="1820707" y="956008"/>
                </a:cubicBezTo>
                <a:cubicBezTo>
                  <a:pt x="1815373" y="953722"/>
                  <a:pt x="1826993" y="942578"/>
                  <a:pt x="1817754" y="945531"/>
                </a:cubicBezTo>
                <a:cubicBezTo>
                  <a:pt x="1816230" y="946293"/>
                  <a:pt x="1814706" y="948960"/>
                  <a:pt x="1812515" y="946102"/>
                </a:cubicBezTo>
                <a:cubicBezTo>
                  <a:pt x="1810325" y="943245"/>
                  <a:pt x="1813754" y="941911"/>
                  <a:pt x="1815087" y="940387"/>
                </a:cubicBezTo>
                <a:cubicBezTo>
                  <a:pt x="1818230" y="935815"/>
                  <a:pt x="1810229" y="931053"/>
                  <a:pt x="1806896" y="936006"/>
                </a:cubicBezTo>
                <a:cubicBezTo>
                  <a:pt x="1795942" y="950103"/>
                  <a:pt x="1816516" y="966390"/>
                  <a:pt x="1829660" y="967248"/>
                </a:cubicBezTo>
                <a:close/>
                <a:moveTo>
                  <a:pt x="1812515" y="1001347"/>
                </a:moveTo>
                <a:cubicBezTo>
                  <a:pt x="1819278" y="1001919"/>
                  <a:pt x="1822136" y="997347"/>
                  <a:pt x="1820135" y="991536"/>
                </a:cubicBezTo>
                <a:cubicBezTo>
                  <a:pt x="1816706" y="985536"/>
                  <a:pt x="1811658" y="1000871"/>
                  <a:pt x="1807848" y="988012"/>
                </a:cubicBezTo>
                <a:cubicBezTo>
                  <a:pt x="1805848" y="982392"/>
                  <a:pt x="1805276" y="994013"/>
                  <a:pt x="1802419" y="992679"/>
                </a:cubicBezTo>
                <a:cubicBezTo>
                  <a:pt x="1797275" y="991346"/>
                  <a:pt x="1805372" y="980583"/>
                  <a:pt x="1797847" y="984107"/>
                </a:cubicBezTo>
                <a:cubicBezTo>
                  <a:pt x="1796704" y="984869"/>
                  <a:pt x="1795751" y="987345"/>
                  <a:pt x="1793275" y="985155"/>
                </a:cubicBezTo>
                <a:cubicBezTo>
                  <a:pt x="1790798" y="982869"/>
                  <a:pt x="1793561" y="981440"/>
                  <a:pt x="1794513" y="980011"/>
                </a:cubicBezTo>
                <a:cubicBezTo>
                  <a:pt x="1796513" y="975915"/>
                  <a:pt x="1788608" y="972296"/>
                  <a:pt x="1786512" y="977154"/>
                </a:cubicBezTo>
                <a:cubicBezTo>
                  <a:pt x="1779464" y="991346"/>
                  <a:pt x="1801371" y="1001823"/>
                  <a:pt x="1812515" y="1001347"/>
                </a:cubicBezTo>
                <a:close/>
                <a:moveTo>
                  <a:pt x="1811754" y="1133935"/>
                </a:moveTo>
                <a:cubicBezTo>
                  <a:pt x="1810801" y="1128792"/>
                  <a:pt x="1802419" y="1125172"/>
                  <a:pt x="1802895" y="1132506"/>
                </a:cubicBezTo>
                <a:cubicBezTo>
                  <a:pt x="1804038" y="1136983"/>
                  <a:pt x="1798228" y="1139841"/>
                  <a:pt x="1794132" y="1136316"/>
                </a:cubicBezTo>
                <a:cubicBezTo>
                  <a:pt x="1789560" y="1133745"/>
                  <a:pt x="1793846" y="1141269"/>
                  <a:pt x="1794227" y="1142889"/>
                </a:cubicBezTo>
                <a:cubicBezTo>
                  <a:pt x="1794704" y="1146318"/>
                  <a:pt x="1789655" y="1146032"/>
                  <a:pt x="1789084" y="1143365"/>
                </a:cubicBezTo>
                <a:cubicBezTo>
                  <a:pt x="1787084" y="1138888"/>
                  <a:pt x="1784226" y="1136983"/>
                  <a:pt x="1782988" y="1141841"/>
                </a:cubicBezTo>
                <a:cubicBezTo>
                  <a:pt x="1782702" y="1143556"/>
                  <a:pt x="1783845" y="1146413"/>
                  <a:pt x="1780130" y="1146794"/>
                </a:cubicBezTo>
                <a:cubicBezTo>
                  <a:pt x="1776320" y="1147175"/>
                  <a:pt x="1777463" y="1143365"/>
                  <a:pt x="1777083" y="1141460"/>
                </a:cubicBezTo>
                <a:cubicBezTo>
                  <a:pt x="1776511" y="1138698"/>
                  <a:pt x="1771367" y="1138126"/>
                  <a:pt x="1769177" y="1141269"/>
                </a:cubicBezTo>
                <a:cubicBezTo>
                  <a:pt x="1764224" y="1168892"/>
                  <a:pt x="1813468" y="1152509"/>
                  <a:pt x="1811754" y="1133935"/>
                </a:cubicBezTo>
                <a:close/>
                <a:moveTo>
                  <a:pt x="1831946" y="1176893"/>
                </a:moveTo>
                <a:cubicBezTo>
                  <a:pt x="1831565" y="1174607"/>
                  <a:pt x="1830422" y="1171368"/>
                  <a:pt x="1828136" y="1170511"/>
                </a:cubicBezTo>
                <a:cubicBezTo>
                  <a:pt x="1825565" y="1169368"/>
                  <a:pt x="1824231" y="1173273"/>
                  <a:pt x="1824517" y="1174988"/>
                </a:cubicBezTo>
                <a:cubicBezTo>
                  <a:pt x="1824898" y="1179465"/>
                  <a:pt x="1820707" y="1183084"/>
                  <a:pt x="1816611" y="1178703"/>
                </a:cubicBezTo>
                <a:cubicBezTo>
                  <a:pt x="1812801" y="1175750"/>
                  <a:pt x="1816040" y="1184227"/>
                  <a:pt x="1816135" y="1185751"/>
                </a:cubicBezTo>
                <a:cubicBezTo>
                  <a:pt x="1816040" y="1189942"/>
                  <a:pt x="1811754" y="1188609"/>
                  <a:pt x="1811468" y="1185370"/>
                </a:cubicBezTo>
                <a:cubicBezTo>
                  <a:pt x="1809944" y="1180322"/>
                  <a:pt x="1807848" y="1179750"/>
                  <a:pt x="1806515" y="1184132"/>
                </a:cubicBezTo>
                <a:cubicBezTo>
                  <a:pt x="1806038" y="1185942"/>
                  <a:pt x="1806800" y="1188894"/>
                  <a:pt x="1803562" y="1189180"/>
                </a:cubicBezTo>
                <a:cubicBezTo>
                  <a:pt x="1800133" y="1189371"/>
                  <a:pt x="1801657" y="1185466"/>
                  <a:pt x="1801466" y="1183465"/>
                </a:cubicBezTo>
                <a:cubicBezTo>
                  <a:pt x="1801181" y="1180608"/>
                  <a:pt x="1796799" y="1179846"/>
                  <a:pt x="1794513" y="1182989"/>
                </a:cubicBezTo>
                <a:cubicBezTo>
                  <a:pt x="1787560" y="1211088"/>
                  <a:pt x="1833280" y="1196705"/>
                  <a:pt x="1831946" y="1176893"/>
                </a:cubicBezTo>
                <a:close/>
                <a:moveTo>
                  <a:pt x="1854521" y="1202039"/>
                </a:moveTo>
                <a:cubicBezTo>
                  <a:pt x="1852997" y="1200706"/>
                  <a:pt x="1850330" y="1198800"/>
                  <a:pt x="1847663" y="1199086"/>
                </a:cubicBezTo>
                <a:cubicBezTo>
                  <a:pt x="1844519" y="1199372"/>
                  <a:pt x="1845567" y="1202610"/>
                  <a:pt x="1846520" y="1203754"/>
                </a:cubicBezTo>
                <a:cubicBezTo>
                  <a:pt x="1849187" y="1206802"/>
                  <a:pt x="1846901" y="1211183"/>
                  <a:pt x="1841090" y="1209754"/>
                </a:cubicBezTo>
                <a:cubicBezTo>
                  <a:pt x="1834994" y="1209564"/>
                  <a:pt x="1846424" y="1214612"/>
                  <a:pt x="1844424" y="1216898"/>
                </a:cubicBezTo>
                <a:cubicBezTo>
                  <a:pt x="1843091" y="1219184"/>
                  <a:pt x="1840709" y="1217565"/>
                  <a:pt x="1839662" y="1216803"/>
                </a:cubicBezTo>
                <a:cubicBezTo>
                  <a:pt x="1834804" y="1213183"/>
                  <a:pt x="1833756" y="1215279"/>
                  <a:pt x="1834518" y="1218041"/>
                </a:cubicBezTo>
                <a:cubicBezTo>
                  <a:pt x="1834994" y="1219565"/>
                  <a:pt x="1837185" y="1221375"/>
                  <a:pt x="1834328" y="1222899"/>
                </a:cubicBezTo>
                <a:cubicBezTo>
                  <a:pt x="1831375" y="1224518"/>
                  <a:pt x="1830708" y="1221089"/>
                  <a:pt x="1829565" y="1219755"/>
                </a:cubicBezTo>
                <a:cubicBezTo>
                  <a:pt x="1827851" y="1217850"/>
                  <a:pt x="1823469" y="1219184"/>
                  <a:pt x="1823183" y="1222422"/>
                </a:cubicBezTo>
                <a:cubicBezTo>
                  <a:pt x="1830232" y="1244806"/>
                  <a:pt x="1864522" y="1216993"/>
                  <a:pt x="1854521" y="1202039"/>
                </a:cubicBezTo>
                <a:close/>
                <a:moveTo>
                  <a:pt x="1879476" y="1231376"/>
                </a:moveTo>
                <a:cubicBezTo>
                  <a:pt x="1878524" y="1229376"/>
                  <a:pt x="1876523" y="1226709"/>
                  <a:pt x="1874237" y="1226233"/>
                </a:cubicBezTo>
                <a:cubicBezTo>
                  <a:pt x="1871475" y="1225756"/>
                  <a:pt x="1871570" y="1229566"/>
                  <a:pt x="1872142" y="1231090"/>
                </a:cubicBezTo>
                <a:cubicBezTo>
                  <a:pt x="1873761" y="1235091"/>
                  <a:pt x="1870808" y="1239282"/>
                  <a:pt x="1866046" y="1236138"/>
                </a:cubicBezTo>
                <a:cubicBezTo>
                  <a:pt x="1860712" y="1234329"/>
                  <a:pt x="1869665" y="1242996"/>
                  <a:pt x="1867284" y="1244806"/>
                </a:cubicBezTo>
                <a:cubicBezTo>
                  <a:pt x="1863665" y="1249092"/>
                  <a:pt x="1859569" y="1233281"/>
                  <a:pt x="1858426" y="1243187"/>
                </a:cubicBezTo>
                <a:cubicBezTo>
                  <a:pt x="1858426" y="1244901"/>
                  <a:pt x="1859950" y="1247568"/>
                  <a:pt x="1856997" y="1248426"/>
                </a:cubicBezTo>
                <a:cubicBezTo>
                  <a:pt x="1854044" y="1249283"/>
                  <a:pt x="1854330" y="1245473"/>
                  <a:pt x="1853568" y="1243663"/>
                </a:cubicBezTo>
                <a:cubicBezTo>
                  <a:pt x="1852520" y="1241187"/>
                  <a:pt x="1848329" y="1241377"/>
                  <a:pt x="1847186" y="1244711"/>
                </a:cubicBezTo>
                <a:cubicBezTo>
                  <a:pt x="1848044" y="1271476"/>
                  <a:pt x="1885858" y="1249283"/>
                  <a:pt x="1879476" y="1231376"/>
                </a:cubicBezTo>
                <a:close/>
                <a:moveTo>
                  <a:pt x="1914242" y="1263380"/>
                </a:moveTo>
                <a:cubicBezTo>
                  <a:pt x="1912909" y="1255474"/>
                  <a:pt x="1904813" y="1253950"/>
                  <a:pt x="1898240" y="1256998"/>
                </a:cubicBezTo>
                <a:cubicBezTo>
                  <a:pt x="1891192" y="1262142"/>
                  <a:pt x="1912052" y="1263285"/>
                  <a:pt x="1898621" y="1270429"/>
                </a:cubicBezTo>
                <a:cubicBezTo>
                  <a:pt x="1887763" y="1273953"/>
                  <a:pt x="1905384" y="1272429"/>
                  <a:pt x="1904908" y="1275953"/>
                </a:cubicBezTo>
                <a:cubicBezTo>
                  <a:pt x="1904622" y="1281858"/>
                  <a:pt x="1887668" y="1274810"/>
                  <a:pt x="1894526" y="1282430"/>
                </a:cubicBezTo>
                <a:cubicBezTo>
                  <a:pt x="1895954" y="1283573"/>
                  <a:pt x="1899479" y="1284145"/>
                  <a:pt x="1897193" y="1287288"/>
                </a:cubicBezTo>
                <a:cubicBezTo>
                  <a:pt x="1894907" y="1290431"/>
                  <a:pt x="1892144" y="1287478"/>
                  <a:pt x="1889954" y="1286907"/>
                </a:cubicBezTo>
                <a:cubicBezTo>
                  <a:pt x="1886810" y="1286050"/>
                  <a:pt x="1882810" y="1289764"/>
                  <a:pt x="1884429" y="1293098"/>
                </a:cubicBezTo>
                <a:cubicBezTo>
                  <a:pt x="1885953" y="1296146"/>
                  <a:pt x="1890620" y="1297003"/>
                  <a:pt x="1893764" y="1297099"/>
                </a:cubicBezTo>
                <a:cubicBezTo>
                  <a:pt x="1909099" y="1296717"/>
                  <a:pt x="1917862" y="1276143"/>
                  <a:pt x="1914242" y="1263380"/>
                </a:cubicBezTo>
                <a:close/>
                <a:moveTo>
                  <a:pt x="1920719" y="1305195"/>
                </a:moveTo>
                <a:cubicBezTo>
                  <a:pt x="1918719" y="1303004"/>
                  <a:pt x="1915195" y="1299956"/>
                  <a:pt x="1912052" y="1300051"/>
                </a:cubicBezTo>
                <a:cubicBezTo>
                  <a:pt x="1908337" y="1300051"/>
                  <a:pt x="1909766" y="1304814"/>
                  <a:pt x="1911099" y="1306528"/>
                </a:cubicBezTo>
                <a:cubicBezTo>
                  <a:pt x="1914719" y="1311195"/>
                  <a:pt x="1912433" y="1317006"/>
                  <a:pt x="1905003" y="1314243"/>
                </a:cubicBezTo>
                <a:cubicBezTo>
                  <a:pt x="1897383" y="1312910"/>
                  <a:pt x="1912242" y="1322054"/>
                  <a:pt x="1909766" y="1324721"/>
                </a:cubicBezTo>
                <a:cubicBezTo>
                  <a:pt x="1906813" y="1330722"/>
                  <a:pt x="1895097" y="1312243"/>
                  <a:pt x="1897574" y="1324721"/>
                </a:cubicBezTo>
                <a:cubicBezTo>
                  <a:pt x="1898240" y="1326912"/>
                  <a:pt x="1901193" y="1329674"/>
                  <a:pt x="1897764" y="1331484"/>
                </a:cubicBezTo>
                <a:cubicBezTo>
                  <a:pt x="1894145" y="1333293"/>
                  <a:pt x="1893097" y="1328436"/>
                  <a:pt x="1891478" y="1326340"/>
                </a:cubicBezTo>
                <a:cubicBezTo>
                  <a:pt x="1889096" y="1323292"/>
                  <a:pt x="1883572" y="1324721"/>
                  <a:pt x="1883572" y="1329293"/>
                </a:cubicBezTo>
                <a:cubicBezTo>
                  <a:pt x="1894049" y="1361392"/>
                  <a:pt x="1935579" y="1327579"/>
                  <a:pt x="1920719" y="1305195"/>
                </a:cubicBezTo>
                <a:close/>
                <a:moveTo>
                  <a:pt x="1961963" y="1285192"/>
                </a:moveTo>
                <a:cubicBezTo>
                  <a:pt x="1961677" y="1284335"/>
                  <a:pt x="1961296" y="1283478"/>
                  <a:pt x="1960915" y="1282620"/>
                </a:cubicBezTo>
                <a:lnTo>
                  <a:pt x="1961010" y="1282525"/>
                </a:lnTo>
                <a:cubicBezTo>
                  <a:pt x="1959010" y="1278049"/>
                  <a:pt x="1952533" y="1271667"/>
                  <a:pt x="1947008" y="1270905"/>
                </a:cubicBezTo>
                <a:cubicBezTo>
                  <a:pt x="1940912" y="1271857"/>
                  <a:pt x="1954533" y="1284430"/>
                  <a:pt x="1941960" y="1282716"/>
                </a:cubicBezTo>
                <a:cubicBezTo>
                  <a:pt x="1936531" y="1282430"/>
                  <a:pt x="1947104" y="1288431"/>
                  <a:pt x="1945675" y="1290812"/>
                </a:cubicBezTo>
                <a:cubicBezTo>
                  <a:pt x="1944722" y="1292908"/>
                  <a:pt x="1942246" y="1291574"/>
                  <a:pt x="1941198" y="1290431"/>
                </a:cubicBezTo>
                <a:cubicBezTo>
                  <a:pt x="1936531" y="1286335"/>
                  <a:pt x="1935674" y="1288716"/>
                  <a:pt x="1936626" y="1291669"/>
                </a:cubicBezTo>
                <a:cubicBezTo>
                  <a:pt x="1940150" y="1297194"/>
                  <a:pt x="1934912" y="1300242"/>
                  <a:pt x="1932245" y="1293479"/>
                </a:cubicBezTo>
                <a:cubicBezTo>
                  <a:pt x="1930625" y="1291383"/>
                  <a:pt x="1926720" y="1292812"/>
                  <a:pt x="1926530" y="1296337"/>
                </a:cubicBezTo>
                <a:cubicBezTo>
                  <a:pt x="1926339" y="1299384"/>
                  <a:pt x="1929101" y="1302242"/>
                  <a:pt x="1931102" y="1303671"/>
                </a:cubicBezTo>
                <a:cubicBezTo>
                  <a:pt x="1938436" y="1307195"/>
                  <a:pt x="1949104" y="1305480"/>
                  <a:pt x="1955867" y="1301861"/>
                </a:cubicBezTo>
                <a:cubicBezTo>
                  <a:pt x="1959296" y="1297479"/>
                  <a:pt x="1963582" y="1290907"/>
                  <a:pt x="1961963" y="1285192"/>
                </a:cubicBezTo>
                <a:close/>
                <a:moveTo>
                  <a:pt x="1914909" y="1386729"/>
                </a:moveTo>
                <a:lnTo>
                  <a:pt x="1914909" y="1386729"/>
                </a:lnTo>
                <a:lnTo>
                  <a:pt x="1914909" y="1386729"/>
                </a:lnTo>
                <a:lnTo>
                  <a:pt x="1914909" y="1386729"/>
                </a:lnTo>
                <a:lnTo>
                  <a:pt x="1914909" y="1386729"/>
                </a:lnTo>
                <a:close/>
                <a:moveTo>
                  <a:pt x="1975012" y="1327293"/>
                </a:moveTo>
                <a:cubicBezTo>
                  <a:pt x="1972059" y="1321673"/>
                  <a:pt x="1960058" y="1316529"/>
                  <a:pt x="1965106" y="1327388"/>
                </a:cubicBezTo>
                <a:cubicBezTo>
                  <a:pt x="1968535" y="1332627"/>
                  <a:pt x="1965868" y="1338246"/>
                  <a:pt x="1958534" y="1334532"/>
                </a:cubicBezTo>
                <a:cubicBezTo>
                  <a:pt x="1951009" y="1332341"/>
                  <a:pt x="1965296" y="1343295"/>
                  <a:pt x="1962725" y="1345771"/>
                </a:cubicBezTo>
                <a:cubicBezTo>
                  <a:pt x="1959581" y="1351486"/>
                  <a:pt x="1948818" y="1331484"/>
                  <a:pt x="1950437" y="1344342"/>
                </a:cubicBezTo>
                <a:cubicBezTo>
                  <a:pt x="1951009" y="1346533"/>
                  <a:pt x="1953771" y="1349772"/>
                  <a:pt x="1950152" y="1351200"/>
                </a:cubicBezTo>
                <a:cubicBezTo>
                  <a:pt x="1946437" y="1352629"/>
                  <a:pt x="1945675" y="1347676"/>
                  <a:pt x="1944246" y="1345295"/>
                </a:cubicBezTo>
                <a:cubicBezTo>
                  <a:pt x="1942151" y="1341961"/>
                  <a:pt x="1936531" y="1342818"/>
                  <a:pt x="1936150" y="1347391"/>
                </a:cubicBezTo>
                <a:cubicBezTo>
                  <a:pt x="1943675" y="1380442"/>
                  <a:pt x="1989109" y="1351962"/>
                  <a:pt x="1975012" y="1327293"/>
                </a:cubicBezTo>
                <a:close/>
                <a:moveTo>
                  <a:pt x="1994443" y="1291860"/>
                </a:moveTo>
                <a:cubicBezTo>
                  <a:pt x="1989776" y="1286812"/>
                  <a:pt x="1982251" y="1289764"/>
                  <a:pt x="1978250" y="1294527"/>
                </a:cubicBezTo>
                <a:cubicBezTo>
                  <a:pt x="1976250" y="1297479"/>
                  <a:pt x="1979870" y="1297861"/>
                  <a:pt x="1981584" y="1297479"/>
                </a:cubicBezTo>
                <a:cubicBezTo>
                  <a:pt x="1986251" y="1296337"/>
                  <a:pt x="1988347" y="1300146"/>
                  <a:pt x="1982918" y="1304814"/>
                </a:cubicBezTo>
                <a:cubicBezTo>
                  <a:pt x="1978250" y="1310148"/>
                  <a:pt x="1990919" y="1302147"/>
                  <a:pt x="1991490" y="1304814"/>
                </a:cubicBezTo>
                <a:cubicBezTo>
                  <a:pt x="1992538" y="1306909"/>
                  <a:pt x="1989395" y="1308338"/>
                  <a:pt x="1988061" y="1309005"/>
                </a:cubicBezTo>
                <a:cubicBezTo>
                  <a:pt x="1981394" y="1311862"/>
                  <a:pt x="1982537" y="1313767"/>
                  <a:pt x="1985585" y="1314053"/>
                </a:cubicBezTo>
                <a:cubicBezTo>
                  <a:pt x="1987204" y="1314243"/>
                  <a:pt x="1990347" y="1313005"/>
                  <a:pt x="1989776" y="1316244"/>
                </a:cubicBezTo>
                <a:cubicBezTo>
                  <a:pt x="1989204" y="1319482"/>
                  <a:pt x="1985775" y="1318625"/>
                  <a:pt x="1983775" y="1319196"/>
                </a:cubicBezTo>
                <a:cubicBezTo>
                  <a:pt x="1980917" y="1319958"/>
                  <a:pt x="1979203" y="1324340"/>
                  <a:pt x="1981870" y="1326054"/>
                </a:cubicBezTo>
                <a:cubicBezTo>
                  <a:pt x="1984346" y="1327483"/>
                  <a:pt x="1988442" y="1325959"/>
                  <a:pt x="1990919" y="1324721"/>
                </a:cubicBezTo>
                <a:cubicBezTo>
                  <a:pt x="2001872" y="1318816"/>
                  <a:pt x="2003492" y="1299575"/>
                  <a:pt x="1994443" y="1291860"/>
                </a:cubicBezTo>
                <a:close/>
                <a:moveTo>
                  <a:pt x="2007778" y="1345771"/>
                </a:moveTo>
                <a:cubicBezTo>
                  <a:pt x="2005683" y="1337104"/>
                  <a:pt x="1996253" y="1333770"/>
                  <a:pt x="1988537" y="1336627"/>
                </a:cubicBezTo>
                <a:cubicBezTo>
                  <a:pt x="1984918" y="1338532"/>
                  <a:pt x="1988537" y="1341771"/>
                  <a:pt x="1990633" y="1342628"/>
                </a:cubicBezTo>
                <a:cubicBezTo>
                  <a:pt x="1996348" y="1344724"/>
                  <a:pt x="1996919" y="1350724"/>
                  <a:pt x="1988442" y="1352153"/>
                </a:cubicBezTo>
                <a:cubicBezTo>
                  <a:pt x="1980536" y="1354820"/>
                  <a:pt x="1998920" y="1355106"/>
                  <a:pt x="1998062" y="1358630"/>
                </a:cubicBezTo>
                <a:cubicBezTo>
                  <a:pt x="1998348" y="1365012"/>
                  <a:pt x="1978060" y="1355582"/>
                  <a:pt x="1986537" y="1364726"/>
                </a:cubicBezTo>
                <a:cubicBezTo>
                  <a:pt x="1988252" y="1366155"/>
                  <a:pt x="1992347" y="1367107"/>
                  <a:pt x="1989966" y="1370346"/>
                </a:cubicBezTo>
                <a:cubicBezTo>
                  <a:pt x="1987490" y="1373584"/>
                  <a:pt x="1984156" y="1370060"/>
                  <a:pt x="1981584" y="1369203"/>
                </a:cubicBezTo>
                <a:cubicBezTo>
                  <a:pt x="1977965" y="1367869"/>
                  <a:pt x="1973679" y="1371489"/>
                  <a:pt x="1975583" y="1375489"/>
                </a:cubicBezTo>
                <a:cubicBezTo>
                  <a:pt x="1977298" y="1379109"/>
                  <a:pt x="1982918" y="1380347"/>
                  <a:pt x="1986442" y="1380823"/>
                </a:cubicBezTo>
                <a:cubicBezTo>
                  <a:pt x="2004254" y="1382252"/>
                  <a:pt x="2013588" y="1360249"/>
                  <a:pt x="2007778" y="1345771"/>
                </a:cubicBezTo>
                <a:close/>
                <a:moveTo>
                  <a:pt x="2010826" y="1406065"/>
                </a:moveTo>
                <a:cubicBezTo>
                  <a:pt x="2010921" y="1398635"/>
                  <a:pt x="2003968" y="1392825"/>
                  <a:pt x="1996919" y="1392920"/>
                </a:cubicBezTo>
                <a:cubicBezTo>
                  <a:pt x="1993490" y="1393396"/>
                  <a:pt x="1995872" y="1397016"/>
                  <a:pt x="1997396" y="1398254"/>
                </a:cubicBezTo>
                <a:cubicBezTo>
                  <a:pt x="2001682" y="1401683"/>
                  <a:pt x="2000729" y="1406541"/>
                  <a:pt x="1993395" y="1405112"/>
                </a:cubicBezTo>
                <a:cubicBezTo>
                  <a:pt x="1986442" y="1405112"/>
                  <a:pt x="2001206" y="1410351"/>
                  <a:pt x="1999777" y="1413113"/>
                </a:cubicBezTo>
                <a:cubicBezTo>
                  <a:pt x="1998253" y="1418161"/>
                  <a:pt x="1984156" y="1404731"/>
                  <a:pt x="1988823" y="1414446"/>
                </a:cubicBezTo>
                <a:cubicBezTo>
                  <a:pt x="1989871" y="1416066"/>
                  <a:pt x="1993014" y="1418066"/>
                  <a:pt x="1990252" y="1419876"/>
                </a:cubicBezTo>
                <a:cubicBezTo>
                  <a:pt x="1987394" y="1421686"/>
                  <a:pt x="1985585" y="1418066"/>
                  <a:pt x="1983775" y="1416447"/>
                </a:cubicBezTo>
                <a:cubicBezTo>
                  <a:pt x="1981203" y="1414351"/>
                  <a:pt x="1976726" y="1415875"/>
                  <a:pt x="1977393" y="1419495"/>
                </a:cubicBezTo>
                <a:cubicBezTo>
                  <a:pt x="1986347" y="1437973"/>
                  <a:pt x="2014064" y="1424638"/>
                  <a:pt x="2010826" y="1406065"/>
                </a:cubicBezTo>
                <a:close/>
                <a:moveTo>
                  <a:pt x="2039496" y="1315101"/>
                </a:moveTo>
                <a:cubicBezTo>
                  <a:pt x="2039210" y="1308147"/>
                  <a:pt x="2033305" y="1303290"/>
                  <a:pt x="2026828" y="1304528"/>
                </a:cubicBezTo>
                <a:cubicBezTo>
                  <a:pt x="2023875" y="1305480"/>
                  <a:pt x="2026161" y="1308719"/>
                  <a:pt x="2027590" y="1309671"/>
                </a:cubicBezTo>
                <a:cubicBezTo>
                  <a:pt x="2031495" y="1312338"/>
                  <a:pt x="2030924" y="1317291"/>
                  <a:pt x="2024542" y="1317006"/>
                </a:cubicBezTo>
                <a:cubicBezTo>
                  <a:pt x="2018541" y="1318149"/>
                  <a:pt x="2031686" y="1321006"/>
                  <a:pt x="2030543" y="1323768"/>
                </a:cubicBezTo>
                <a:cubicBezTo>
                  <a:pt x="2030066" y="1326436"/>
                  <a:pt x="2027114" y="1325102"/>
                  <a:pt x="2025780" y="1324530"/>
                </a:cubicBezTo>
                <a:cubicBezTo>
                  <a:pt x="2019684" y="1321768"/>
                  <a:pt x="2019303" y="1324245"/>
                  <a:pt x="2021208" y="1326816"/>
                </a:cubicBezTo>
                <a:cubicBezTo>
                  <a:pt x="2022256" y="1328245"/>
                  <a:pt x="2025018" y="1329674"/>
                  <a:pt x="2022827" y="1331865"/>
                </a:cubicBezTo>
                <a:cubicBezTo>
                  <a:pt x="2020541" y="1334055"/>
                  <a:pt x="2018636" y="1330722"/>
                  <a:pt x="2016922" y="1329674"/>
                </a:cubicBezTo>
                <a:cubicBezTo>
                  <a:pt x="2014541" y="1328055"/>
                  <a:pt x="2010826" y="1330245"/>
                  <a:pt x="2011588" y="1333770"/>
                </a:cubicBezTo>
                <a:cubicBezTo>
                  <a:pt x="2012255" y="1336913"/>
                  <a:pt x="2016065" y="1338723"/>
                  <a:pt x="2018541" y="1339675"/>
                </a:cubicBezTo>
                <a:cubicBezTo>
                  <a:pt x="2031686" y="1343676"/>
                  <a:pt x="2041782" y="1326912"/>
                  <a:pt x="2039496" y="1315101"/>
                </a:cubicBezTo>
                <a:close/>
                <a:moveTo>
                  <a:pt x="2048450" y="1358154"/>
                </a:moveTo>
                <a:cubicBezTo>
                  <a:pt x="2045497" y="1349772"/>
                  <a:pt x="2035877" y="1346819"/>
                  <a:pt x="2028257" y="1350438"/>
                </a:cubicBezTo>
                <a:cubicBezTo>
                  <a:pt x="2024733" y="1352534"/>
                  <a:pt x="2028733" y="1355582"/>
                  <a:pt x="2030924" y="1356154"/>
                </a:cubicBezTo>
                <a:cubicBezTo>
                  <a:pt x="2036924" y="1357868"/>
                  <a:pt x="2037877" y="1363869"/>
                  <a:pt x="2029495" y="1365774"/>
                </a:cubicBezTo>
                <a:cubicBezTo>
                  <a:pt x="2021780" y="1369012"/>
                  <a:pt x="2040354" y="1367965"/>
                  <a:pt x="2039687" y="1371584"/>
                </a:cubicBezTo>
                <a:cubicBezTo>
                  <a:pt x="2040449" y="1377966"/>
                  <a:pt x="2019398" y="1369774"/>
                  <a:pt x="2028638" y="1378442"/>
                </a:cubicBezTo>
                <a:cubicBezTo>
                  <a:pt x="2030447" y="1379775"/>
                  <a:pt x="2034734" y="1380442"/>
                  <a:pt x="2032543" y="1383871"/>
                </a:cubicBezTo>
                <a:cubicBezTo>
                  <a:pt x="2030352" y="1387300"/>
                  <a:pt x="2026733" y="1383966"/>
                  <a:pt x="2024066" y="1383300"/>
                </a:cubicBezTo>
                <a:cubicBezTo>
                  <a:pt x="2020351" y="1382252"/>
                  <a:pt x="2016255" y="1386348"/>
                  <a:pt x="2018541" y="1390062"/>
                </a:cubicBezTo>
                <a:cubicBezTo>
                  <a:pt x="2037496" y="1406350"/>
                  <a:pt x="2059308" y="1376346"/>
                  <a:pt x="2048450" y="1358154"/>
                </a:cubicBezTo>
                <a:close/>
                <a:moveTo>
                  <a:pt x="2084930" y="1329007"/>
                </a:moveTo>
                <a:cubicBezTo>
                  <a:pt x="2082835" y="1321101"/>
                  <a:pt x="2074262" y="1317672"/>
                  <a:pt x="2067119" y="1320530"/>
                </a:cubicBezTo>
                <a:cubicBezTo>
                  <a:pt x="2060356" y="1325292"/>
                  <a:pt x="2082359" y="1328721"/>
                  <a:pt x="2069024" y="1334913"/>
                </a:cubicBezTo>
                <a:cubicBezTo>
                  <a:pt x="2058070" y="1337580"/>
                  <a:pt x="2076548" y="1337866"/>
                  <a:pt x="2076263" y="1341295"/>
                </a:cubicBezTo>
                <a:cubicBezTo>
                  <a:pt x="2076358" y="1347581"/>
                  <a:pt x="2058260" y="1338437"/>
                  <a:pt x="2065880" y="1347200"/>
                </a:cubicBezTo>
                <a:cubicBezTo>
                  <a:pt x="2067404" y="1348629"/>
                  <a:pt x="2071214" y="1349486"/>
                  <a:pt x="2069024" y="1352534"/>
                </a:cubicBezTo>
                <a:cubicBezTo>
                  <a:pt x="2066833" y="1355677"/>
                  <a:pt x="2063785" y="1352248"/>
                  <a:pt x="2061499" y="1351486"/>
                </a:cubicBezTo>
                <a:cubicBezTo>
                  <a:pt x="2058260" y="1350248"/>
                  <a:pt x="2054355" y="1353867"/>
                  <a:pt x="2056165" y="1357487"/>
                </a:cubicBezTo>
                <a:cubicBezTo>
                  <a:pt x="2073024" y="1374346"/>
                  <a:pt x="2093503" y="1345962"/>
                  <a:pt x="2084930" y="1329007"/>
                </a:cubicBezTo>
                <a:close/>
                <a:moveTo>
                  <a:pt x="2079977" y="1374061"/>
                </a:moveTo>
                <a:cubicBezTo>
                  <a:pt x="2076072" y="1374251"/>
                  <a:pt x="2070071" y="1375204"/>
                  <a:pt x="2066928" y="1378156"/>
                </a:cubicBezTo>
                <a:cubicBezTo>
                  <a:pt x="2063309" y="1381585"/>
                  <a:pt x="2069024" y="1383776"/>
                  <a:pt x="2071786" y="1383871"/>
                </a:cubicBezTo>
                <a:cubicBezTo>
                  <a:pt x="2080644" y="1384062"/>
                  <a:pt x="2080644" y="1391967"/>
                  <a:pt x="2072834" y="1395206"/>
                </a:cubicBezTo>
                <a:cubicBezTo>
                  <a:pt x="2064642" y="1401016"/>
                  <a:pt x="2086264" y="1394730"/>
                  <a:pt x="2086550" y="1398825"/>
                </a:cubicBezTo>
                <a:cubicBezTo>
                  <a:pt x="2089217" y="1405969"/>
                  <a:pt x="2062070" y="1402636"/>
                  <a:pt x="2075405" y="1409875"/>
                </a:cubicBezTo>
                <a:cubicBezTo>
                  <a:pt x="2077977" y="1410827"/>
                  <a:pt x="2083121" y="1410351"/>
                  <a:pt x="2081597" y="1414828"/>
                </a:cubicBezTo>
                <a:cubicBezTo>
                  <a:pt x="2080073" y="1419304"/>
                  <a:pt x="2074739" y="1416733"/>
                  <a:pt x="2071405" y="1416637"/>
                </a:cubicBezTo>
                <a:cubicBezTo>
                  <a:pt x="2066738" y="1416447"/>
                  <a:pt x="2063118" y="1422162"/>
                  <a:pt x="2066928" y="1425781"/>
                </a:cubicBezTo>
                <a:cubicBezTo>
                  <a:pt x="2101980" y="1441688"/>
                  <a:pt x="2114077" y="1379013"/>
                  <a:pt x="2079977" y="1374061"/>
                </a:cubicBezTo>
                <a:close/>
                <a:moveTo>
                  <a:pt x="2123030" y="1341961"/>
                </a:moveTo>
                <a:cubicBezTo>
                  <a:pt x="2122364" y="1334817"/>
                  <a:pt x="2115601" y="1330245"/>
                  <a:pt x="2108934" y="1331198"/>
                </a:cubicBezTo>
                <a:cubicBezTo>
                  <a:pt x="2105885" y="1332055"/>
                  <a:pt x="2108457" y="1335389"/>
                  <a:pt x="2109981" y="1336437"/>
                </a:cubicBezTo>
                <a:cubicBezTo>
                  <a:pt x="2114268" y="1339104"/>
                  <a:pt x="2113886" y="1344152"/>
                  <a:pt x="2107219" y="1343771"/>
                </a:cubicBezTo>
                <a:cubicBezTo>
                  <a:pt x="2100837" y="1344628"/>
                  <a:pt x="2115030" y="1348057"/>
                  <a:pt x="2113886" y="1350629"/>
                </a:cubicBezTo>
                <a:cubicBezTo>
                  <a:pt x="2112934" y="1355868"/>
                  <a:pt x="2099027" y="1344724"/>
                  <a:pt x="2104266" y="1353582"/>
                </a:cubicBezTo>
                <a:cubicBezTo>
                  <a:pt x="2105409" y="1355011"/>
                  <a:pt x="2108362" y="1356534"/>
                  <a:pt x="2106171" y="1358725"/>
                </a:cubicBezTo>
                <a:cubicBezTo>
                  <a:pt x="2103885" y="1360916"/>
                  <a:pt x="2101790" y="1357487"/>
                  <a:pt x="2099980" y="1356344"/>
                </a:cubicBezTo>
                <a:cubicBezTo>
                  <a:pt x="2097408" y="1354725"/>
                  <a:pt x="2093693" y="1357011"/>
                  <a:pt x="2094646" y="1360440"/>
                </a:cubicBezTo>
                <a:cubicBezTo>
                  <a:pt x="2105695" y="1377585"/>
                  <a:pt x="2128174" y="1358249"/>
                  <a:pt x="2123030" y="1341961"/>
                </a:cubicBezTo>
                <a:close/>
                <a:moveTo>
                  <a:pt x="2141414" y="1374727"/>
                </a:moveTo>
                <a:cubicBezTo>
                  <a:pt x="2134080" y="1363774"/>
                  <a:pt x="2106743" y="1379966"/>
                  <a:pt x="2123983" y="1380728"/>
                </a:cubicBezTo>
                <a:cubicBezTo>
                  <a:pt x="2130365" y="1379585"/>
                  <a:pt x="2133794" y="1384443"/>
                  <a:pt x="2126650" y="1389967"/>
                </a:cubicBezTo>
                <a:cubicBezTo>
                  <a:pt x="2124078" y="1391967"/>
                  <a:pt x="2125221" y="1392444"/>
                  <a:pt x="2127793" y="1392063"/>
                </a:cubicBezTo>
                <a:cubicBezTo>
                  <a:pt x="2130651" y="1391587"/>
                  <a:pt x="2133318" y="1390253"/>
                  <a:pt x="2136080" y="1389777"/>
                </a:cubicBezTo>
                <a:cubicBezTo>
                  <a:pt x="2137223" y="1389586"/>
                  <a:pt x="2137985" y="1389491"/>
                  <a:pt x="2138651" y="1390634"/>
                </a:cubicBezTo>
                <a:cubicBezTo>
                  <a:pt x="2140366" y="1393396"/>
                  <a:pt x="2136080" y="1394920"/>
                  <a:pt x="2134175" y="1395492"/>
                </a:cubicBezTo>
                <a:cubicBezTo>
                  <a:pt x="2125317" y="1398445"/>
                  <a:pt x="2126936" y="1400921"/>
                  <a:pt x="2131127" y="1401588"/>
                </a:cubicBezTo>
                <a:cubicBezTo>
                  <a:pt x="2133413" y="1401969"/>
                  <a:pt x="2137604" y="1400730"/>
                  <a:pt x="2137032" y="1404731"/>
                </a:cubicBezTo>
                <a:cubicBezTo>
                  <a:pt x="2136461" y="1408732"/>
                  <a:pt x="2131698" y="1407398"/>
                  <a:pt x="2128936" y="1407874"/>
                </a:cubicBezTo>
                <a:cubicBezTo>
                  <a:pt x="2125031" y="1408636"/>
                  <a:pt x="2122935" y="1413970"/>
                  <a:pt x="2126745" y="1416256"/>
                </a:cubicBezTo>
                <a:cubicBezTo>
                  <a:pt x="2150653" y="1422829"/>
                  <a:pt x="2159130" y="1387015"/>
                  <a:pt x="2141414" y="1374727"/>
                </a:cubicBezTo>
                <a:close/>
                <a:moveTo>
                  <a:pt x="2172465" y="1345009"/>
                </a:moveTo>
                <a:cubicBezTo>
                  <a:pt x="2168560" y="1333960"/>
                  <a:pt x="2143128" y="1341009"/>
                  <a:pt x="2157035" y="1345771"/>
                </a:cubicBezTo>
                <a:cubicBezTo>
                  <a:pt x="2162464" y="1346343"/>
                  <a:pt x="2164179" y="1351391"/>
                  <a:pt x="2157225" y="1354249"/>
                </a:cubicBezTo>
                <a:cubicBezTo>
                  <a:pt x="2154749" y="1355296"/>
                  <a:pt x="2155511" y="1355963"/>
                  <a:pt x="2157701" y="1356249"/>
                </a:cubicBezTo>
                <a:cubicBezTo>
                  <a:pt x="2160083" y="1356534"/>
                  <a:pt x="2162559" y="1356154"/>
                  <a:pt x="2164845" y="1356439"/>
                </a:cubicBezTo>
                <a:cubicBezTo>
                  <a:pt x="2169608" y="1357773"/>
                  <a:pt x="2165226" y="1361392"/>
                  <a:pt x="2162083" y="1360821"/>
                </a:cubicBezTo>
                <a:cubicBezTo>
                  <a:pt x="2154272" y="1361107"/>
                  <a:pt x="2155034" y="1363678"/>
                  <a:pt x="2158273" y="1365202"/>
                </a:cubicBezTo>
                <a:cubicBezTo>
                  <a:pt x="2159988" y="1366059"/>
                  <a:pt x="2163702" y="1366059"/>
                  <a:pt x="2162369" y="1369298"/>
                </a:cubicBezTo>
                <a:cubicBezTo>
                  <a:pt x="2161035" y="1372537"/>
                  <a:pt x="2157511" y="1370250"/>
                  <a:pt x="2155130" y="1369965"/>
                </a:cubicBezTo>
                <a:cubicBezTo>
                  <a:pt x="2151796" y="1369584"/>
                  <a:pt x="2148939" y="1373679"/>
                  <a:pt x="2151510" y="1376442"/>
                </a:cubicBezTo>
                <a:cubicBezTo>
                  <a:pt x="2169798" y="1387681"/>
                  <a:pt x="2184181" y="1359011"/>
                  <a:pt x="2172465" y="1345009"/>
                </a:cubicBezTo>
                <a:close/>
                <a:moveTo>
                  <a:pt x="2194277" y="1374822"/>
                </a:moveTo>
                <a:cubicBezTo>
                  <a:pt x="2190944" y="1374822"/>
                  <a:pt x="2185610" y="1375489"/>
                  <a:pt x="2182943" y="1377870"/>
                </a:cubicBezTo>
                <a:cubicBezTo>
                  <a:pt x="2179800" y="1380633"/>
                  <a:pt x="2184562" y="1382824"/>
                  <a:pt x="2187039" y="1382919"/>
                </a:cubicBezTo>
                <a:cubicBezTo>
                  <a:pt x="2193611" y="1383395"/>
                  <a:pt x="2195897" y="1389015"/>
                  <a:pt x="2187705" y="1392539"/>
                </a:cubicBezTo>
                <a:cubicBezTo>
                  <a:pt x="2180561" y="1397206"/>
                  <a:pt x="2199230" y="1392539"/>
                  <a:pt x="2199326" y="1396158"/>
                </a:cubicBezTo>
                <a:cubicBezTo>
                  <a:pt x="2200373" y="1399207"/>
                  <a:pt x="2195801" y="1399683"/>
                  <a:pt x="2193897" y="1399778"/>
                </a:cubicBezTo>
                <a:cubicBezTo>
                  <a:pt x="2184467" y="1400540"/>
                  <a:pt x="2185610" y="1403302"/>
                  <a:pt x="2189515" y="1404921"/>
                </a:cubicBezTo>
                <a:cubicBezTo>
                  <a:pt x="2191706" y="1405779"/>
                  <a:pt x="2196087" y="1405683"/>
                  <a:pt x="2194659" y="1409398"/>
                </a:cubicBezTo>
                <a:cubicBezTo>
                  <a:pt x="2193134" y="1413113"/>
                  <a:pt x="2188848" y="1410637"/>
                  <a:pt x="2185991" y="1410541"/>
                </a:cubicBezTo>
                <a:cubicBezTo>
                  <a:pt x="2181895" y="1410255"/>
                  <a:pt x="2178752" y="1415208"/>
                  <a:pt x="2182085" y="1418257"/>
                </a:cubicBezTo>
                <a:cubicBezTo>
                  <a:pt x="2211422" y="1432449"/>
                  <a:pt x="2223234" y="1380157"/>
                  <a:pt x="2194277" y="1374822"/>
                </a:cubicBezTo>
                <a:close/>
                <a:moveTo>
                  <a:pt x="2225139" y="1344724"/>
                </a:moveTo>
                <a:cubicBezTo>
                  <a:pt x="2221233" y="1334722"/>
                  <a:pt x="2197135" y="1342342"/>
                  <a:pt x="2210565" y="1346152"/>
                </a:cubicBezTo>
                <a:cubicBezTo>
                  <a:pt x="2215709" y="1346438"/>
                  <a:pt x="2217614" y="1350915"/>
                  <a:pt x="2211232" y="1353963"/>
                </a:cubicBezTo>
                <a:cubicBezTo>
                  <a:pt x="2208946" y="1355011"/>
                  <a:pt x="2209708" y="1355677"/>
                  <a:pt x="2211804" y="1355772"/>
                </a:cubicBezTo>
                <a:cubicBezTo>
                  <a:pt x="2214089" y="1355963"/>
                  <a:pt x="2216376" y="1355391"/>
                  <a:pt x="2218566" y="1355487"/>
                </a:cubicBezTo>
                <a:cubicBezTo>
                  <a:pt x="2223138" y="1356439"/>
                  <a:pt x="2219138" y="1360059"/>
                  <a:pt x="2216185" y="1359678"/>
                </a:cubicBezTo>
                <a:cubicBezTo>
                  <a:pt x="2208851" y="1360440"/>
                  <a:pt x="2209708" y="1362630"/>
                  <a:pt x="2212851" y="1363964"/>
                </a:cubicBezTo>
                <a:cubicBezTo>
                  <a:pt x="2214566" y="1364631"/>
                  <a:pt x="2217995" y="1364536"/>
                  <a:pt x="2216947" y="1367488"/>
                </a:cubicBezTo>
                <a:cubicBezTo>
                  <a:pt x="2215804" y="1370536"/>
                  <a:pt x="2212375" y="1368631"/>
                  <a:pt x="2210184" y="1368536"/>
                </a:cubicBezTo>
                <a:cubicBezTo>
                  <a:pt x="2207041" y="1368441"/>
                  <a:pt x="2204660" y="1372251"/>
                  <a:pt x="2207136" y="1374727"/>
                </a:cubicBezTo>
                <a:cubicBezTo>
                  <a:pt x="2224567" y="1384062"/>
                  <a:pt x="2236759" y="1357392"/>
                  <a:pt x="2225139" y="1344724"/>
                </a:cubicBezTo>
                <a:close/>
                <a:moveTo>
                  <a:pt x="2247427" y="1388634"/>
                </a:moveTo>
                <a:cubicBezTo>
                  <a:pt x="2240188" y="1380823"/>
                  <a:pt x="2227805" y="1383014"/>
                  <a:pt x="2220947" y="1389967"/>
                </a:cubicBezTo>
                <a:cubicBezTo>
                  <a:pt x="2217900" y="1393968"/>
                  <a:pt x="2223996" y="1395111"/>
                  <a:pt x="2226853" y="1394825"/>
                </a:cubicBezTo>
                <a:cubicBezTo>
                  <a:pt x="2233806" y="1393777"/>
                  <a:pt x="2237711" y="1398730"/>
                  <a:pt x="2231520" y="1404255"/>
                </a:cubicBezTo>
                <a:cubicBezTo>
                  <a:pt x="2219900" y="1413684"/>
                  <a:pt x="2241998" y="1402826"/>
                  <a:pt x="2243903" y="1406922"/>
                </a:cubicBezTo>
                <a:cubicBezTo>
                  <a:pt x="2247903" y="1413208"/>
                  <a:pt x="2220471" y="1414637"/>
                  <a:pt x="2234854" y="1419400"/>
                </a:cubicBezTo>
                <a:cubicBezTo>
                  <a:pt x="2237521" y="1419876"/>
                  <a:pt x="2242569" y="1418733"/>
                  <a:pt x="2241807" y="1423209"/>
                </a:cubicBezTo>
                <a:cubicBezTo>
                  <a:pt x="2241045" y="1427877"/>
                  <a:pt x="2235426" y="1426067"/>
                  <a:pt x="2232092" y="1426543"/>
                </a:cubicBezTo>
                <a:cubicBezTo>
                  <a:pt x="2227425" y="1427210"/>
                  <a:pt x="2224853" y="1433401"/>
                  <a:pt x="2229234" y="1436163"/>
                </a:cubicBezTo>
                <a:cubicBezTo>
                  <a:pt x="2257047" y="1444926"/>
                  <a:pt x="2268382" y="1403397"/>
                  <a:pt x="2247427" y="1388634"/>
                </a:cubicBezTo>
                <a:close/>
                <a:moveTo>
                  <a:pt x="2272478" y="1348819"/>
                </a:moveTo>
                <a:cubicBezTo>
                  <a:pt x="2268572" y="1340342"/>
                  <a:pt x="2247427" y="1347771"/>
                  <a:pt x="2259333" y="1350724"/>
                </a:cubicBezTo>
                <a:cubicBezTo>
                  <a:pt x="2261524" y="1350724"/>
                  <a:pt x="2263239" y="1351677"/>
                  <a:pt x="2263619" y="1353010"/>
                </a:cubicBezTo>
                <a:cubicBezTo>
                  <a:pt x="2264001" y="1354344"/>
                  <a:pt x="2262953" y="1356058"/>
                  <a:pt x="2260286" y="1357487"/>
                </a:cubicBezTo>
                <a:cubicBezTo>
                  <a:pt x="2255904" y="1361202"/>
                  <a:pt x="2268287" y="1356820"/>
                  <a:pt x="2268763" y="1359487"/>
                </a:cubicBezTo>
                <a:cubicBezTo>
                  <a:pt x="2270287" y="1363869"/>
                  <a:pt x="2254094" y="1362059"/>
                  <a:pt x="2262191" y="1366250"/>
                </a:cubicBezTo>
                <a:cubicBezTo>
                  <a:pt x="2263810" y="1366821"/>
                  <a:pt x="2266953" y="1366441"/>
                  <a:pt x="2266096" y="1369203"/>
                </a:cubicBezTo>
                <a:cubicBezTo>
                  <a:pt x="2265239" y="1371965"/>
                  <a:pt x="2261905" y="1370441"/>
                  <a:pt x="2260095" y="1370441"/>
                </a:cubicBezTo>
                <a:cubicBezTo>
                  <a:pt x="2257428" y="1370441"/>
                  <a:pt x="2255428" y="1373965"/>
                  <a:pt x="2257714" y="1376061"/>
                </a:cubicBezTo>
                <a:cubicBezTo>
                  <a:pt x="2273430" y="1383490"/>
                  <a:pt x="2283908" y="1359487"/>
                  <a:pt x="2272478" y="1348819"/>
                </a:cubicBezTo>
                <a:close/>
                <a:moveTo>
                  <a:pt x="2291051" y="1379299"/>
                </a:moveTo>
                <a:cubicBezTo>
                  <a:pt x="2285718" y="1376632"/>
                  <a:pt x="2269811" y="1378633"/>
                  <a:pt x="2281622" y="1384919"/>
                </a:cubicBezTo>
                <a:cubicBezTo>
                  <a:pt x="2288004" y="1387205"/>
                  <a:pt x="2288765" y="1393206"/>
                  <a:pt x="2279717" y="1394349"/>
                </a:cubicBezTo>
                <a:cubicBezTo>
                  <a:pt x="2271335" y="1396730"/>
                  <a:pt x="2291051" y="1397587"/>
                  <a:pt x="2290289" y="1401112"/>
                </a:cubicBezTo>
                <a:cubicBezTo>
                  <a:pt x="2290766" y="1407398"/>
                  <a:pt x="2268954" y="1397397"/>
                  <a:pt x="2278097" y="1406731"/>
                </a:cubicBezTo>
                <a:cubicBezTo>
                  <a:pt x="2280002" y="1408160"/>
                  <a:pt x="2284384" y="1409303"/>
                  <a:pt x="2281908" y="1412351"/>
                </a:cubicBezTo>
                <a:cubicBezTo>
                  <a:pt x="2279431" y="1415494"/>
                  <a:pt x="2275811" y="1411970"/>
                  <a:pt x="2273049" y="1411017"/>
                </a:cubicBezTo>
                <a:cubicBezTo>
                  <a:pt x="2269144" y="1409589"/>
                  <a:pt x="2264667" y="1413494"/>
                  <a:pt x="2267144" y="1417304"/>
                </a:cubicBezTo>
                <a:cubicBezTo>
                  <a:pt x="2291718" y="1439021"/>
                  <a:pt x="2318960" y="1392444"/>
                  <a:pt x="2291051" y="1379299"/>
                </a:cubicBezTo>
                <a:close/>
                <a:moveTo>
                  <a:pt x="2323818" y="1344152"/>
                </a:moveTo>
                <a:cubicBezTo>
                  <a:pt x="2319055" y="1332341"/>
                  <a:pt x="2289147" y="1340342"/>
                  <a:pt x="2305720" y="1345200"/>
                </a:cubicBezTo>
                <a:cubicBezTo>
                  <a:pt x="2311626" y="1345676"/>
                  <a:pt x="2313911" y="1350248"/>
                  <a:pt x="2308006" y="1353487"/>
                </a:cubicBezTo>
                <a:cubicBezTo>
                  <a:pt x="2305815" y="1354439"/>
                  <a:pt x="2302291" y="1355963"/>
                  <a:pt x="2306958" y="1356439"/>
                </a:cubicBezTo>
                <a:cubicBezTo>
                  <a:pt x="2309721" y="1356725"/>
                  <a:pt x="2312578" y="1356154"/>
                  <a:pt x="2315340" y="1356439"/>
                </a:cubicBezTo>
                <a:cubicBezTo>
                  <a:pt x="2320865" y="1357678"/>
                  <a:pt x="2316102" y="1361773"/>
                  <a:pt x="2312292" y="1361202"/>
                </a:cubicBezTo>
                <a:cubicBezTo>
                  <a:pt x="2303148" y="1361773"/>
                  <a:pt x="2304291" y="1364345"/>
                  <a:pt x="2308006" y="1365964"/>
                </a:cubicBezTo>
                <a:cubicBezTo>
                  <a:pt x="2310101" y="1366821"/>
                  <a:pt x="2314293" y="1366821"/>
                  <a:pt x="2312864" y="1370250"/>
                </a:cubicBezTo>
                <a:cubicBezTo>
                  <a:pt x="2311340" y="1373775"/>
                  <a:pt x="2307244" y="1371393"/>
                  <a:pt x="2304482" y="1371108"/>
                </a:cubicBezTo>
                <a:cubicBezTo>
                  <a:pt x="2300672" y="1370822"/>
                  <a:pt x="2297529" y="1375204"/>
                  <a:pt x="2300576" y="1378156"/>
                </a:cubicBezTo>
                <a:cubicBezTo>
                  <a:pt x="2320674" y="1389777"/>
                  <a:pt x="2338296" y="1359773"/>
                  <a:pt x="2323818" y="1344152"/>
                </a:cubicBezTo>
                <a:close/>
                <a:moveTo>
                  <a:pt x="2334295" y="1380823"/>
                </a:moveTo>
                <a:cubicBezTo>
                  <a:pt x="2330771" y="1381109"/>
                  <a:pt x="2325246" y="1382347"/>
                  <a:pt x="2322675" y="1384919"/>
                </a:cubicBezTo>
                <a:cubicBezTo>
                  <a:pt x="2319626" y="1387967"/>
                  <a:pt x="2324960" y="1389491"/>
                  <a:pt x="2327437" y="1389491"/>
                </a:cubicBezTo>
                <a:cubicBezTo>
                  <a:pt x="2334295" y="1389300"/>
                  <a:pt x="2337248" y="1394634"/>
                  <a:pt x="2329151" y="1398921"/>
                </a:cubicBezTo>
                <a:cubicBezTo>
                  <a:pt x="2322198" y="1404159"/>
                  <a:pt x="2341058" y="1397873"/>
                  <a:pt x="2341629" y="1401302"/>
                </a:cubicBezTo>
                <a:cubicBezTo>
                  <a:pt x="2344296" y="1407112"/>
                  <a:pt x="2320198" y="1405588"/>
                  <a:pt x="2332390" y="1410922"/>
                </a:cubicBezTo>
                <a:cubicBezTo>
                  <a:pt x="2334676" y="1411589"/>
                  <a:pt x="2339248" y="1411017"/>
                  <a:pt x="2338105" y="1414828"/>
                </a:cubicBezTo>
                <a:cubicBezTo>
                  <a:pt x="2336962" y="1418637"/>
                  <a:pt x="2332200" y="1416637"/>
                  <a:pt x="2329342" y="1416733"/>
                </a:cubicBezTo>
                <a:cubicBezTo>
                  <a:pt x="2325056" y="1416828"/>
                  <a:pt x="2322389" y="1422066"/>
                  <a:pt x="2326199" y="1424733"/>
                </a:cubicBezTo>
                <a:cubicBezTo>
                  <a:pt x="2357250" y="1436068"/>
                  <a:pt x="2365251" y="1383109"/>
                  <a:pt x="2334295" y="1380823"/>
                </a:cubicBezTo>
                <a:close/>
                <a:moveTo>
                  <a:pt x="2376014" y="1347009"/>
                </a:moveTo>
                <a:cubicBezTo>
                  <a:pt x="2373633" y="1339961"/>
                  <a:pt x="2364680" y="1337199"/>
                  <a:pt x="2358108" y="1339390"/>
                </a:cubicBezTo>
                <a:cubicBezTo>
                  <a:pt x="2354964" y="1340913"/>
                  <a:pt x="2358584" y="1343485"/>
                  <a:pt x="2360489" y="1344152"/>
                </a:cubicBezTo>
                <a:cubicBezTo>
                  <a:pt x="2365823" y="1345866"/>
                  <a:pt x="2366489" y="1350724"/>
                  <a:pt x="2359060" y="1351772"/>
                </a:cubicBezTo>
                <a:cubicBezTo>
                  <a:pt x="2352583" y="1353963"/>
                  <a:pt x="2368204" y="1354058"/>
                  <a:pt x="2367823" y="1357011"/>
                </a:cubicBezTo>
                <a:cubicBezTo>
                  <a:pt x="2368109" y="1362154"/>
                  <a:pt x="2350297" y="1354344"/>
                  <a:pt x="2358012" y="1361773"/>
                </a:cubicBezTo>
                <a:cubicBezTo>
                  <a:pt x="2359536" y="1362916"/>
                  <a:pt x="2363156" y="1363774"/>
                  <a:pt x="2361251" y="1366250"/>
                </a:cubicBezTo>
                <a:cubicBezTo>
                  <a:pt x="2359251" y="1368822"/>
                  <a:pt x="2356298" y="1366059"/>
                  <a:pt x="2354012" y="1365297"/>
                </a:cubicBezTo>
                <a:cubicBezTo>
                  <a:pt x="2350868" y="1364250"/>
                  <a:pt x="2347344" y="1367298"/>
                  <a:pt x="2349249" y="1370346"/>
                </a:cubicBezTo>
                <a:cubicBezTo>
                  <a:pt x="2363537" y="1383966"/>
                  <a:pt x="2384873" y="1363202"/>
                  <a:pt x="2376014" y="1347009"/>
                </a:cubicBezTo>
                <a:close/>
                <a:moveTo>
                  <a:pt x="2376014" y="1437878"/>
                </a:moveTo>
                <a:cubicBezTo>
                  <a:pt x="2373633" y="1430829"/>
                  <a:pt x="2364489" y="1428067"/>
                  <a:pt x="2357822" y="1430449"/>
                </a:cubicBezTo>
                <a:cubicBezTo>
                  <a:pt x="2354583" y="1431972"/>
                  <a:pt x="2358298" y="1434544"/>
                  <a:pt x="2360203" y="1435211"/>
                </a:cubicBezTo>
                <a:cubicBezTo>
                  <a:pt x="2365537" y="1436925"/>
                  <a:pt x="2366299" y="1441783"/>
                  <a:pt x="2358774" y="1442831"/>
                </a:cubicBezTo>
                <a:cubicBezTo>
                  <a:pt x="2352202" y="1445117"/>
                  <a:pt x="2368014" y="1445022"/>
                  <a:pt x="2367633" y="1448070"/>
                </a:cubicBezTo>
                <a:cubicBezTo>
                  <a:pt x="2367823" y="1450641"/>
                  <a:pt x="2364013" y="1450070"/>
                  <a:pt x="2362298" y="1449784"/>
                </a:cubicBezTo>
                <a:cubicBezTo>
                  <a:pt x="2354393" y="1448451"/>
                  <a:pt x="2354774" y="1450832"/>
                  <a:pt x="2357631" y="1452928"/>
                </a:cubicBezTo>
                <a:cubicBezTo>
                  <a:pt x="2359251" y="1454070"/>
                  <a:pt x="2362870" y="1454833"/>
                  <a:pt x="2360870" y="1457404"/>
                </a:cubicBezTo>
                <a:cubicBezTo>
                  <a:pt x="2358869" y="1459976"/>
                  <a:pt x="2355822" y="1457214"/>
                  <a:pt x="2353535" y="1456452"/>
                </a:cubicBezTo>
                <a:cubicBezTo>
                  <a:pt x="2350297" y="1455404"/>
                  <a:pt x="2346773" y="1458452"/>
                  <a:pt x="2348678" y="1461500"/>
                </a:cubicBezTo>
                <a:cubicBezTo>
                  <a:pt x="2363251" y="1474835"/>
                  <a:pt x="2384968" y="1454166"/>
                  <a:pt x="2376014" y="1437878"/>
                </a:cubicBezTo>
                <a:close/>
                <a:moveTo>
                  <a:pt x="2391540" y="1377299"/>
                </a:moveTo>
                <a:cubicBezTo>
                  <a:pt x="2387921" y="1377680"/>
                  <a:pt x="2382396" y="1378823"/>
                  <a:pt x="2379825" y="1381490"/>
                </a:cubicBezTo>
                <a:cubicBezTo>
                  <a:pt x="2376776" y="1384633"/>
                  <a:pt x="2382206" y="1386062"/>
                  <a:pt x="2384682" y="1385967"/>
                </a:cubicBezTo>
                <a:cubicBezTo>
                  <a:pt x="2391635" y="1385681"/>
                  <a:pt x="2394684" y="1391015"/>
                  <a:pt x="2386492" y="1395301"/>
                </a:cubicBezTo>
                <a:cubicBezTo>
                  <a:pt x="2379539" y="1400635"/>
                  <a:pt x="2398493" y="1394063"/>
                  <a:pt x="2399065" y="1397587"/>
                </a:cubicBezTo>
                <a:cubicBezTo>
                  <a:pt x="2400494" y="1400540"/>
                  <a:pt x="2395826" y="1401397"/>
                  <a:pt x="2393731" y="1401778"/>
                </a:cubicBezTo>
                <a:cubicBezTo>
                  <a:pt x="2384015" y="1403493"/>
                  <a:pt x="2385539" y="1406160"/>
                  <a:pt x="2389730" y="1407303"/>
                </a:cubicBezTo>
                <a:cubicBezTo>
                  <a:pt x="2392112" y="1407970"/>
                  <a:pt x="2396589" y="1407303"/>
                  <a:pt x="2395541" y="1411113"/>
                </a:cubicBezTo>
                <a:cubicBezTo>
                  <a:pt x="2394398" y="1414923"/>
                  <a:pt x="2389635" y="1413018"/>
                  <a:pt x="2386683" y="1413113"/>
                </a:cubicBezTo>
                <a:cubicBezTo>
                  <a:pt x="2382396" y="1413304"/>
                  <a:pt x="2379729" y="1418542"/>
                  <a:pt x="2383539" y="1421114"/>
                </a:cubicBezTo>
                <a:cubicBezTo>
                  <a:pt x="2415067" y="1432068"/>
                  <a:pt x="2422782" y="1379204"/>
                  <a:pt x="2391540" y="1377299"/>
                </a:cubicBezTo>
                <a:close/>
                <a:moveTo>
                  <a:pt x="2429259" y="1348819"/>
                </a:moveTo>
                <a:cubicBezTo>
                  <a:pt x="2424497" y="1343104"/>
                  <a:pt x="2414972" y="1343485"/>
                  <a:pt x="2409447" y="1347962"/>
                </a:cubicBezTo>
                <a:cubicBezTo>
                  <a:pt x="2406971" y="1350438"/>
                  <a:pt x="2411352" y="1351677"/>
                  <a:pt x="2413448" y="1351582"/>
                </a:cubicBezTo>
                <a:cubicBezTo>
                  <a:pt x="2419068" y="1351391"/>
                  <a:pt x="2421544" y="1355677"/>
                  <a:pt x="2414876" y="1359106"/>
                </a:cubicBezTo>
                <a:cubicBezTo>
                  <a:pt x="2410114" y="1362535"/>
                  <a:pt x="2421354" y="1359963"/>
                  <a:pt x="2422973" y="1360059"/>
                </a:cubicBezTo>
                <a:cubicBezTo>
                  <a:pt x="2428021" y="1360630"/>
                  <a:pt x="2424021" y="1364536"/>
                  <a:pt x="2420782" y="1364345"/>
                </a:cubicBezTo>
                <a:cubicBezTo>
                  <a:pt x="2412876" y="1365774"/>
                  <a:pt x="2414114" y="1367869"/>
                  <a:pt x="2417543" y="1368822"/>
                </a:cubicBezTo>
                <a:cubicBezTo>
                  <a:pt x="2419448" y="1369393"/>
                  <a:pt x="2423163" y="1368822"/>
                  <a:pt x="2422211" y="1371870"/>
                </a:cubicBezTo>
                <a:cubicBezTo>
                  <a:pt x="2421258" y="1374918"/>
                  <a:pt x="2417448" y="1373394"/>
                  <a:pt x="2415067" y="1373489"/>
                </a:cubicBezTo>
                <a:cubicBezTo>
                  <a:pt x="2411733" y="1373679"/>
                  <a:pt x="2409447" y="1377680"/>
                  <a:pt x="2412400" y="1379871"/>
                </a:cubicBezTo>
                <a:cubicBezTo>
                  <a:pt x="2430879" y="1387586"/>
                  <a:pt x="2443642" y="1360916"/>
                  <a:pt x="2429259" y="1348819"/>
                </a:cubicBezTo>
                <a:close/>
                <a:moveTo>
                  <a:pt x="2435831" y="1387681"/>
                </a:moveTo>
                <a:cubicBezTo>
                  <a:pt x="2431736" y="1388824"/>
                  <a:pt x="2425544" y="1391205"/>
                  <a:pt x="2423068" y="1394730"/>
                </a:cubicBezTo>
                <a:cubicBezTo>
                  <a:pt x="2420210" y="1398921"/>
                  <a:pt x="2426783" y="1399492"/>
                  <a:pt x="2429640" y="1398921"/>
                </a:cubicBezTo>
                <a:cubicBezTo>
                  <a:pt x="2438975" y="1396920"/>
                  <a:pt x="2440975" y="1404350"/>
                  <a:pt x="2433641" y="1409303"/>
                </a:cubicBezTo>
                <a:cubicBezTo>
                  <a:pt x="2426688" y="1416733"/>
                  <a:pt x="2447357" y="1405588"/>
                  <a:pt x="2448690" y="1409493"/>
                </a:cubicBezTo>
                <a:cubicBezTo>
                  <a:pt x="2453262" y="1415304"/>
                  <a:pt x="2424592" y="1418828"/>
                  <a:pt x="2439927" y="1422447"/>
                </a:cubicBezTo>
                <a:cubicBezTo>
                  <a:pt x="2442785" y="1422733"/>
                  <a:pt x="2447928" y="1421209"/>
                  <a:pt x="2447357" y="1425686"/>
                </a:cubicBezTo>
                <a:cubicBezTo>
                  <a:pt x="2446785" y="1430258"/>
                  <a:pt x="2440880" y="1428925"/>
                  <a:pt x="2437546" y="1429687"/>
                </a:cubicBezTo>
                <a:cubicBezTo>
                  <a:pt x="2432593" y="1430734"/>
                  <a:pt x="2430593" y="1437211"/>
                  <a:pt x="2435546" y="1439497"/>
                </a:cubicBezTo>
                <a:cubicBezTo>
                  <a:pt x="2474598" y="1445784"/>
                  <a:pt x="2472408" y="1384062"/>
                  <a:pt x="2435831" y="1387681"/>
                </a:cubicBezTo>
                <a:close/>
                <a:moveTo>
                  <a:pt x="2474408" y="1341675"/>
                </a:moveTo>
                <a:cubicBezTo>
                  <a:pt x="2469455" y="1334437"/>
                  <a:pt x="2458215" y="1333865"/>
                  <a:pt x="2451167" y="1338342"/>
                </a:cubicBezTo>
                <a:cubicBezTo>
                  <a:pt x="2444785" y="1344628"/>
                  <a:pt x="2471169" y="1341675"/>
                  <a:pt x="2457929" y="1351105"/>
                </a:cubicBezTo>
                <a:cubicBezTo>
                  <a:pt x="2446595" y="1356534"/>
                  <a:pt x="2467074" y="1351772"/>
                  <a:pt x="2468026" y="1355296"/>
                </a:cubicBezTo>
                <a:cubicBezTo>
                  <a:pt x="2468978" y="1358154"/>
                  <a:pt x="2464692" y="1358535"/>
                  <a:pt x="2462501" y="1358725"/>
                </a:cubicBezTo>
                <a:cubicBezTo>
                  <a:pt x="2453072" y="1359392"/>
                  <a:pt x="2454215" y="1362059"/>
                  <a:pt x="2458120" y="1363583"/>
                </a:cubicBezTo>
                <a:cubicBezTo>
                  <a:pt x="2460311" y="1364440"/>
                  <a:pt x="2464692" y="1364250"/>
                  <a:pt x="2463263" y="1367679"/>
                </a:cubicBezTo>
                <a:cubicBezTo>
                  <a:pt x="2461740" y="1371108"/>
                  <a:pt x="2457453" y="1368917"/>
                  <a:pt x="2454596" y="1368726"/>
                </a:cubicBezTo>
                <a:cubicBezTo>
                  <a:pt x="2450595" y="1368536"/>
                  <a:pt x="2447547" y="1372917"/>
                  <a:pt x="2450595" y="1375775"/>
                </a:cubicBezTo>
                <a:cubicBezTo>
                  <a:pt x="2470884" y="1386729"/>
                  <a:pt x="2489838" y="1357678"/>
                  <a:pt x="2474408" y="1341675"/>
                </a:cubicBezTo>
                <a:close/>
                <a:moveTo>
                  <a:pt x="2507459" y="1376061"/>
                </a:moveTo>
                <a:cubicBezTo>
                  <a:pt x="2499744" y="1371012"/>
                  <a:pt x="2488409" y="1374537"/>
                  <a:pt x="2483457" y="1381776"/>
                </a:cubicBezTo>
                <a:cubicBezTo>
                  <a:pt x="2481456" y="1385586"/>
                  <a:pt x="2487171" y="1385395"/>
                  <a:pt x="2489552" y="1384633"/>
                </a:cubicBezTo>
                <a:cubicBezTo>
                  <a:pt x="2496220" y="1382442"/>
                  <a:pt x="2500792" y="1386633"/>
                  <a:pt x="2494125" y="1393015"/>
                </a:cubicBezTo>
                <a:cubicBezTo>
                  <a:pt x="2488981" y="1399968"/>
                  <a:pt x="2505459" y="1388538"/>
                  <a:pt x="2507078" y="1391682"/>
                </a:cubicBezTo>
                <a:cubicBezTo>
                  <a:pt x="2509365" y="1394063"/>
                  <a:pt x="2505078" y="1396158"/>
                  <a:pt x="2503173" y="1397111"/>
                </a:cubicBezTo>
                <a:cubicBezTo>
                  <a:pt x="2494315" y="1401397"/>
                  <a:pt x="2496506" y="1403493"/>
                  <a:pt x="2500983" y="1403493"/>
                </a:cubicBezTo>
                <a:cubicBezTo>
                  <a:pt x="2503459" y="1403493"/>
                  <a:pt x="2507650" y="1401683"/>
                  <a:pt x="2507745" y="1405493"/>
                </a:cubicBezTo>
                <a:cubicBezTo>
                  <a:pt x="2507745" y="1409398"/>
                  <a:pt x="2502602" y="1408922"/>
                  <a:pt x="2499840" y="1409875"/>
                </a:cubicBezTo>
                <a:cubicBezTo>
                  <a:pt x="2495839" y="1411208"/>
                  <a:pt x="2494696" y="1416637"/>
                  <a:pt x="2498982" y="1418257"/>
                </a:cubicBezTo>
                <a:cubicBezTo>
                  <a:pt x="2523938" y="1421019"/>
                  <a:pt x="2529081" y="1385205"/>
                  <a:pt x="2507459" y="1376061"/>
                </a:cubicBezTo>
                <a:close/>
                <a:moveTo>
                  <a:pt x="2547179" y="1344533"/>
                </a:moveTo>
                <a:cubicBezTo>
                  <a:pt x="2544512" y="1336818"/>
                  <a:pt x="2534225" y="1333865"/>
                  <a:pt x="2526891" y="1336246"/>
                </a:cubicBezTo>
                <a:cubicBezTo>
                  <a:pt x="2523271" y="1337866"/>
                  <a:pt x="2527367" y="1340628"/>
                  <a:pt x="2529558" y="1341390"/>
                </a:cubicBezTo>
                <a:cubicBezTo>
                  <a:pt x="2535558" y="1343295"/>
                  <a:pt x="2536320" y="1348533"/>
                  <a:pt x="2527938" y="1349486"/>
                </a:cubicBezTo>
                <a:cubicBezTo>
                  <a:pt x="2520223" y="1351677"/>
                  <a:pt x="2538416" y="1352153"/>
                  <a:pt x="2537749" y="1355201"/>
                </a:cubicBezTo>
                <a:cubicBezTo>
                  <a:pt x="2537940" y="1357963"/>
                  <a:pt x="2533653" y="1357296"/>
                  <a:pt x="2531843" y="1356916"/>
                </a:cubicBezTo>
                <a:cubicBezTo>
                  <a:pt x="2523081" y="1355391"/>
                  <a:pt x="2523461" y="1357963"/>
                  <a:pt x="2526605" y="1360249"/>
                </a:cubicBezTo>
                <a:cubicBezTo>
                  <a:pt x="2528319" y="1361487"/>
                  <a:pt x="2532415" y="1362345"/>
                  <a:pt x="2530129" y="1365107"/>
                </a:cubicBezTo>
                <a:cubicBezTo>
                  <a:pt x="2527843" y="1367869"/>
                  <a:pt x="2524509" y="1364821"/>
                  <a:pt x="2522033" y="1364059"/>
                </a:cubicBezTo>
                <a:cubicBezTo>
                  <a:pt x="2518509" y="1362916"/>
                  <a:pt x="2514508" y="1366155"/>
                  <a:pt x="2516603" y="1369488"/>
                </a:cubicBezTo>
                <a:cubicBezTo>
                  <a:pt x="2532034" y="1383776"/>
                  <a:pt x="2556799" y="1362630"/>
                  <a:pt x="2547179" y="1344533"/>
                </a:cubicBezTo>
                <a:close/>
                <a:moveTo>
                  <a:pt x="2599661" y="1338437"/>
                </a:moveTo>
                <a:cubicBezTo>
                  <a:pt x="2594804" y="1329007"/>
                  <a:pt x="2567372" y="1337770"/>
                  <a:pt x="2583088" y="1340723"/>
                </a:cubicBezTo>
                <a:cubicBezTo>
                  <a:pt x="2588993" y="1340628"/>
                  <a:pt x="2591375" y="1344914"/>
                  <a:pt x="2584421" y="1348248"/>
                </a:cubicBezTo>
                <a:cubicBezTo>
                  <a:pt x="2581850" y="1349391"/>
                  <a:pt x="2582802" y="1349962"/>
                  <a:pt x="2585184" y="1350058"/>
                </a:cubicBezTo>
                <a:cubicBezTo>
                  <a:pt x="2588232" y="1350534"/>
                  <a:pt x="2592708" y="1347962"/>
                  <a:pt x="2594994" y="1350438"/>
                </a:cubicBezTo>
                <a:cubicBezTo>
                  <a:pt x="2596137" y="1352820"/>
                  <a:pt x="2592137" y="1353391"/>
                  <a:pt x="2590422" y="1353582"/>
                </a:cubicBezTo>
                <a:cubicBezTo>
                  <a:pt x="2582231" y="1354725"/>
                  <a:pt x="2583469" y="1356916"/>
                  <a:pt x="2586993" y="1357868"/>
                </a:cubicBezTo>
                <a:cubicBezTo>
                  <a:pt x="2588898" y="1358440"/>
                  <a:pt x="2592803" y="1358058"/>
                  <a:pt x="2591756" y="1361011"/>
                </a:cubicBezTo>
                <a:cubicBezTo>
                  <a:pt x="2590708" y="1364059"/>
                  <a:pt x="2586803" y="1362345"/>
                  <a:pt x="2584326" y="1362440"/>
                </a:cubicBezTo>
                <a:cubicBezTo>
                  <a:pt x="2580802" y="1362535"/>
                  <a:pt x="2578421" y="1366441"/>
                  <a:pt x="2581374" y="1368631"/>
                </a:cubicBezTo>
                <a:cubicBezTo>
                  <a:pt x="2599471" y="1376632"/>
                  <a:pt x="2614425" y="1351200"/>
                  <a:pt x="2599661" y="1338437"/>
                </a:cubicBezTo>
                <a:close/>
                <a:moveTo>
                  <a:pt x="2782637" y="1349581"/>
                </a:moveTo>
                <a:cubicBezTo>
                  <a:pt x="2780827" y="1342152"/>
                  <a:pt x="2770921" y="1338532"/>
                  <a:pt x="2763873" y="1339961"/>
                </a:cubicBezTo>
                <a:cubicBezTo>
                  <a:pt x="2760158" y="1341009"/>
                  <a:pt x="2763873" y="1343962"/>
                  <a:pt x="2765873" y="1344819"/>
                </a:cubicBezTo>
                <a:cubicBezTo>
                  <a:pt x="2771493" y="1347200"/>
                  <a:pt x="2771683" y="1351867"/>
                  <a:pt x="2763396" y="1351962"/>
                </a:cubicBezTo>
                <a:cubicBezTo>
                  <a:pt x="2755776" y="1353105"/>
                  <a:pt x="2773207" y="1355391"/>
                  <a:pt x="2772350" y="1358154"/>
                </a:cubicBezTo>
                <a:cubicBezTo>
                  <a:pt x="2772254" y="1360630"/>
                  <a:pt x="2768254" y="1359583"/>
                  <a:pt x="2766444" y="1359106"/>
                </a:cubicBezTo>
                <a:cubicBezTo>
                  <a:pt x="2758158" y="1356820"/>
                  <a:pt x="2758253" y="1359201"/>
                  <a:pt x="2761110" y="1361487"/>
                </a:cubicBezTo>
                <a:cubicBezTo>
                  <a:pt x="2762634" y="1362821"/>
                  <a:pt x="2766444" y="1363964"/>
                  <a:pt x="2764063" y="1366250"/>
                </a:cubicBezTo>
                <a:cubicBezTo>
                  <a:pt x="2761586" y="1368441"/>
                  <a:pt x="2758729" y="1365393"/>
                  <a:pt x="2756348" y="1364440"/>
                </a:cubicBezTo>
                <a:cubicBezTo>
                  <a:pt x="2753014" y="1363107"/>
                  <a:pt x="2748918" y="1365583"/>
                  <a:pt x="2750633" y="1368726"/>
                </a:cubicBezTo>
                <a:cubicBezTo>
                  <a:pt x="2763301" y="1382633"/>
                  <a:pt x="2789781" y="1367774"/>
                  <a:pt x="2782637" y="1349581"/>
                </a:cubicBezTo>
                <a:close/>
                <a:moveTo>
                  <a:pt x="3339373" y="1800114"/>
                </a:moveTo>
                <a:cubicBezTo>
                  <a:pt x="3337849" y="1801066"/>
                  <a:pt x="3335468" y="1800018"/>
                  <a:pt x="3332610" y="1795732"/>
                </a:cubicBezTo>
                <a:cubicBezTo>
                  <a:pt x="3326324" y="1788970"/>
                  <a:pt x="3336325" y="1808877"/>
                  <a:pt x="3333277" y="1810401"/>
                </a:cubicBezTo>
                <a:cubicBezTo>
                  <a:pt x="3328800" y="1813068"/>
                  <a:pt x="3326705" y="1796208"/>
                  <a:pt x="3324228" y="1797447"/>
                </a:cubicBezTo>
                <a:cubicBezTo>
                  <a:pt x="3320513" y="1798018"/>
                  <a:pt x="3325467" y="1809543"/>
                  <a:pt x="3320418" y="1808496"/>
                </a:cubicBezTo>
                <a:cubicBezTo>
                  <a:pt x="3316703" y="1807829"/>
                  <a:pt x="3317561" y="1802304"/>
                  <a:pt x="3316799" y="1799161"/>
                </a:cubicBezTo>
                <a:cubicBezTo>
                  <a:pt x="3303654" y="1780397"/>
                  <a:pt x="3305654" y="1824498"/>
                  <a:pt x="3330038" y="1825450"/>
                </a:cubicBezTo>
                <a:cubicBezTo>
                  <a:pt x="3349374" y="1826308"/>
                  <a:pt x="3357375" y="1798399"/>
                  <a:pt x="3343374" y="1785636"/>
                </a:cubicBezTo>
                <a:cubicBezTo>
                  <a:pt x="3336325" y="1781826"/>
                  <a:pt x="3343659" y="1799352"/>
                  <a:pt x="3339373" y="1800114"/>
                </a:cubicBezTo>
                <a:close/>
                <a:moveTo>
                  <a:pt x="3306321" y="1727819"/>
                </a:moveTo>
                <a:cubicBezTo>
                  <a:pt x="3298320" y="1724866"/>
                  <a:pt x="3314894" y="1738201"/>
                  <a:pt x="3312512" y="1740963"/>
                </a:cubicBezTo>
                <a:cubicBezTo>
                  <a:pt x="3311274" y="1744107"/>
                  <a:pt x="3307845" y="1740106"/>
                  <a:pt x="3306321" y="1738487"/>
                </a:cubicBezTo>
                <a:cubicBezTo>
                  <a:pt x="3298987" y="1730581"/>
                  <a:pt x="3298130" y="1733629"/>
                  <a:pt x="3299940" y="1738201"/>
                </a:cubicBezTo>
                <a:cubicBezTo>
                  <a:pt x="3300987" y="1740678"/>
                  <a:pt x="3304035" y="1744583"/>
                  <a:pt x="3300701" y="1745821"/>
                </a:cubicBezTo>
                <a:cubicBezTo>
                  <a:pt x="3296987" y="1746964"/>
                  <a:pt x="3295749" y="1741059"/>
                  <a:pt x="3293939" y="1738963"/>
                </a:cubicBezTo>
                <a:cubicBezTo>
                  <a:pt x="3275651" y="1727629"/>
                  <a:pt x="3293558" y="1768395"/>
                  <a:pt x="3315465" y="1756680"/>
                </a:cubicBezTo>
                <a:cubicBezTo>
                  <a:pt x="3348041" y="1732010"/>
                  <a:pt x="3299368" y="1696767"/>
                  <a:pt x="3311751" y="1720199"/>
                </a:cubicBezTo>
                <a:cubicBezTo>
                  <a:pt x="3316418" y="1726676"/>
                  <a:pt x="3314608" y="1732772"/>
                  <a:pt x="3306321" y="1727819"/>
                </a:cubicBezTo>
                <a:close/>
                <a:moveTo>
                  <a:pt x="3266221" y="1674003"/>
                </a:moveTo>
                <a:cubicBezTo>
                  <a:pt x="3251838" y="1667145"/>
                  <a:pt x="3274032" y="1684004"/>
                  <a:pt x="3271841" y="1687909"/>
                </a:cubicBezTo>
                <a:cubicBezTo>
                  <a:pt x="3270317" y="1691338"/>
                  <a:pt x="3266411" y="1687052"/>
                  <a:pt x="3264316" y="1685147"/>
                </a:cubicBezTo>
                <a:cubicBezTo>
                  <a:pt x="3255362" y="1676098"/>
                  <a:pt x="3254410" y="1679718"/>
                  <a:pt x="3256601" y="1684861"/>
                </a:cubicBezTo>
                <a:cubicBezTo>
                  <a:pt x="3257839" y="1687719"/>
                  <a:pt x="3261840" y="1692005"/>
                  <a:pt x="3257744" y="1693338"/>
                </a:cubicBezTo>
                <a:cubicBezTo>
                  <a:pt x="3253743" y="1694767"/>
                  <a:pt x="3251743" y="1688671"/>
                  <a:pt x="3249457" y="1685718"/>
                </a:cubicBezTo>
                <a:cubicBezTo>
                  <a:pt x="3227835" y="1673241"/>
                  <a:pt x="3248885" y="1718294"/>
                  <a:pt x="3275365" y="1705340"/>
                </a:cubicBezTo>
                <a:cubicBezTo>
                  <a:pt x="3314703" y="1677432"/>
                  <a:pt x="3253838" y="1637427"/>
                  <a:pt x="3270221" y="1664192"/>
                </a:cubicBezTo>
                <a:cubicBezTo>
                  <a:pt x="3275651" y="1671145"/>
                  <a:pt x="3274412" y="1677622"/>
                  <a:pt x="3266221" y="1674003"/>
                </a:cubicBezTo>
                <a:close/>
                <a:moveTo>
                  <a:pt x="3284414" y="1898221"/>
                </a:moveTo>
                <a:cubicBezTo>
                  <a:pt x="3285747" y="1890411"/>
                  <a:pt x="3283461" y="1890696"/>
                  <a:pt x="3281651" y="1893554"/>
                </a:cubicBezTo>
                <a:cubicBezTo>
                  <a:pt x="3280604" y="1895078"/>
                  <a:pt x="3279842" y="1898602"/>
                  <a:pt x="3277556" y="1896602"/>
                </a:cubicBezTo>
                <a:cubicBezTo>
                  <a:pt x="3275175" y="1894602"/>
                  <a:pt x="3277746" y="1891744"/>
                  <a:pt x="3278318" y="1889458"/>
                </a:cubicBezTo>
                <a:cubicBezTo>
                  <a:pt x="3279175" y="1886315"/>
                  <a:pt x="3276508" y="1882791"/>
                  <a:pt x="3273746" y="1884696"/>
                </a:cubicBezTo>
                <a:cubicBezTo>
                  <a:pt x="3269078" y="1889077"/>
                  <a:pt x="3269078" y="1897936"/>
                  <a:pt x="3271841" y="1903365"/>
                </a:cubicBezTo>
                <a:cubicBezTo>
                  <a:pt x="3279842" y="1921272"/>
                  <a:pt x="3307559" y="1914414"/>
                  <a:pt x="3301844" y="1894030"/>
                </a:cubicBezTo>
                <a:cubicBezTo>
                  <a:pt x="3300416" y="1890601"/>
                  <a:pt x="3298130" y="1894411"/>
                  <a:pt x="3297558" y="1896412"/>
                </a:cubicBezTo>
                <a:cubicBezTo>
                  <a:pt x="3295749" y="1901936"/>
                  <a:pt x="3291462" y="1902412"/>
                  <a:pt x="3290700" y="1894792"/>
                </a:cubicBezTo>
                <a:cubicBezTo>
                  <a:pt x="3288795" y="1888125"/>
                  <a:pt x="3288509" y="1903936"/>
                  <a:pt x="3285747" y="1903555"/>
                </a:cubicBezTo>
                <a:cubicBezTo>
                  <a:pt x="3283366" y="1903650"/>
                  <a:pt x="3284128" y="1899936"/>
                  <a:pt x="3284414" y="1898221"/>
                </a:cubicBezTo>
                <a:close/>
                <a:moveTo>
                  <a:pt x="3329753" y="1853358"/>
                </a:moveTo>
                <a:cubicBezTo>
                  <a:pt x="3319656" y="1841357"/>
                  <a:pt x="3332706" y="1865455"/>
                  <a:pt x="3328991" y="1868217"/>
                </a:cubicBezTo>
                <a:cubicBezTo>
                  <a:pt x="3323085" y="1870980"/>
                  <a:pt x="3323276" y="1855073"/>
                  <a:pt x="3318513" y="1854311"/>
                </a:cubicBezTo>
                <a:cubicBezTo>
                  <a:pt x="3314322" y="1855263"/>
                  <a:pt x="3320037" y="1868027"/>
                  <a:pt x="3314132" y="1867265"/>
                </a:cubicBezTo>
                <a:cubicBezTo>
                  <a:pt x="3309845" y="1866789"/>
                  <a:pt x="3310988" y="1860502"/>
                  <a:pt x="3309941" y="1856978"/>
                </a:cubicBezTo>
                <a:cubicBezTo>
                  <a:pt x="3295272" y="1836595"/>
                  <a:pt x="3296510" y="1886505"/>
                  <a:pt x="3324990" y="1885934"/>
                </a:cubicBezTo>
                <a:cubicBezTo>
                  <a:pt x="3371853" y="1876790"/>
                  <a:pt x="3333468" y="1815544"/>
                  <a:pt x="3337182" y="1846405"/>
                </a:cubicBezTo>
                <a:cubicBezTo>
                  <a:pt x="3339468" y="1854692"/>
                  <a:pt x="3335753" y="1859931"/>
                  <a:pt x="3329753" y="1853358"/>
                </a:cubicBezTo>
                <a:close/>
                <a:moveTo>
                  <a:pt x="3314036" y="1939655"/>
                </a:moveTo>
                <a:cubicBezTo>
                  <a:pt x="3308702" y="1932892"/>
                  <a:pt x="3310131" y="1960610"/>
                  <a:pt x="3302130" y="1946418"/>
                </a:cubicBezTo>
                <a:cubicBezTo>
                  <a:pt x="3301368" y="1944037"/>
                  <a:pt x="3300035" y="1940226"/>
                  <a:pt x="3299559" y="1945275"/>
                </a:cubicBezTo>
                <a:cubicBezTo>
                  <a:pt x="3298796" y="1948799"/>
                  <a:pt x="3300701" y="1954228"/>
                  <a:pt x="3297653" y="1956609"/>
                </a:cubicBezTo>
                <a:cubicBezTo>
                  <a:pt x="3294986" y="1957467"/>
                  <a:pt x="3294986" y="1952990"/>
                  <a:pt x="3295082" y="1950799"/>
                </a:cubicBezTo>
                <a:cubicBezTo>
                  <a:pt x="3294986" y="1941179"/>
                  <a:pt x="3292510" y="1942322"/>
                  <a:pt x="3290986" y="1946227"/>
                </a:cubicBezTo>
                <a:cubicBezTo>
                  <a:pt x="3290224" y="1948418"/>
                  <a:pt x="3289843" y="1952800"/>
                  <a:pt x="3286890" y="1951180"/>
                </a:cubicBezTo>
                <a:cubicBezTo>
                  <a:pt x="3285366" y="1950323"/>
                  <a:pt x="3285271" y="1948894"/>
                  <a:pt x="3285461" y="1947275"/>
                </a:cubicBezTo>
                <a:cubicBezTo>
                  <a:pt x="3287652" y="1942989"/>
                  <a:pt x="3285557" y="1933654"/>
                  <a:pt x="3280032" y="1938607"/>
                </a:cubicBezTo>
                <a:cubicBezTo>
                  <a:pt x="3264983" y="1977088"/>
                  <a:pt x="3327943" y="1978993"/>
                  <a:pt x="3314036" y="1939655"/>
                </a:cubicBezTo>
                <a:close/>
                <a:moveTo>
                  <a:pt x="3302511" y="1782683"/>
                </a:moveTo>
                <a:cubicBezTo>
                  <a:pt x="3302321" y="1779540"/>
                  <a:pt x="3301463" y="1774587"/>
                  <a:pt x="3299559" y="1772015"/>
                </a:cubicBezTo>
                <a:cubicBezTo>
                  <a:pt x="3297273" y="1768967"/>
                  <a:pt x="3296034" y="1773444"/>
                  <a:pt x="3296129" y="1775634"/>
                </a:cubicBezTo>
                <a:cubicBezTo>
                  <a:pt x="3296225" y="1781635"/>
                  <a:pt x="3292129" y="1783350"/>
                  <a:pt x="3288986" y="1776016"/>
                </a:cubicBezTo>
                <a:cubicBezTo>
                  <a:pt x="3285176" y="1769538"/>
                  <a:pt x="3289557" y="1786017"/>
                  <a:pt x="3286890" y="1786207"/>
                </a:cubicBezTo>
                <a:cubicBezTo>
                  <a:pt x="3284604" y="1786969"/>
                  <a:pt x="3284128" y="1783064"/>
                  <a:pt x="3283842" y="1781254"/>
                </a:cubicBezTo>
                <a:cubicBezTo>
                  <a:pt x="3282794" y="1772967"/>
                  <a:pt x="3280794" y="1774015"/>
                  <a:pt x="3279746" y="1777349"/>
                </a:cubicBezTo>
                <a:cubicBezTo>
                  <a:pt x="3279175" y="1779159"/>
                  <a:pt x="3279556" y="1782969"/>
                  <a:pt x="3276699" y="1781635"/>
                </a:cubicBezTo>
                <a:cubicBezTo>
                  <a:pt x="3273841" y="1780302"/>
                  <a:pt x="3275460" y="1776682"/>
                  <a:pt x="3275460" y="1774206"/>
                </a:cubicBezTo>
                <a:cubicBezTo>
                  <a:pt x="3275460" y="1770777"/>
                  <a:pt x="3271555" y="1768110"/>
                  <a:pt x="3269555" y="1770777"/>
                </a:cubicBezTo>
                <a:cubicBezTo>
                  <a:pt x="3259839" y="1792875"/>
                  <a:pt x="3299463" y="1809353"/>
                  <a:pt x="3302511" y="1782683"/>
                </a:cubicBezTo>
                <a:close/>
                <a:moveTo>
                  <a:pt x="3349279" y="1918605"/>
                </a:moveTo>
                <a:cubicBezTo>
                  <a:pt x="3347565" y="1918319"/>
                  <a:pt x="3346231" y="1915747"/>
                  <a:pt x="3345755" y="1910318"/>
                </a:cubicBezTo>
                <a:cubicBezTo>
                  <a:pt x="3344040" y="1900412"/>
                  <a:pt x="3342516" y="1923177"/>
                  <a:pt x="3339087" y="1922415"/>
                </a:cubicBezTo>
                <a:cubicBezTo>
                  <a:pt x="3333658" y="1922700"/>
                  <a:pt x="3343278" y="1897650"/>
                  <a:pt x="3334610" y="1908127"/>
                </a:cubicBezTo>
                <a:cubicBezTo>
                  <a:pt x="3333277" y="1910223"/>
                  <a:pt x="3332134" y="1915176"/>
                  <a:pt x="3329467" y="1912223"/>
                </a:cubicBezTo>
                <a:cubicBezTo>
                  <a:pt x="3326705" y="1909270"/>
                  <a:pt x="3330038" y="1905365"/>
                  <a:pt x="3330896" y="1902222"/>
                </a:cubicBezTo>
                <a:cubicBezTo>
                  <a:pt x="3329276" y="1878219"/>
                  <a:pt x="3309274" y="1915652"/>
                  <a:pt x="3328991" y="1932130"/>
                </a:cubicBezTo>
                <a:cubicBezTo>
                  <a:pt x="3344612" y="1946227"/>
                  <a:pt x="3364709" y="1928320"/>
                  <a:pt x="3359471" y="1909842"/>
                </a:cubicBezTo>
                <a:cubicBezTo>
                  <a:pt x="3355851" y="1902222"/>
                  <a:pt x="3353375" y="1920795"/>
                  <a:pt x="3349279" y="1918605"/>
                </a:cubicBezTo>
                <a:close/>
                <a:moveTo>
                  <a:pt x="3341754" y="1994709"/>
                </a:moveTo>
                <a:cubicBezTo>
                  <a:pt x="3337849" y="2001758"/>
                  <a:pt x="3332610" y="2001187"/>
                  <a:pt x="3334039" y="1990614"/>
                </a:cubicBezTo>
                <a:cubicBezTo>
                  <a:pt x="3334515" y="1986804"/>
                  <a:pt x="3333372" y="1987470"/>
                  <a:pt x="3331943" y="1990137"/>
                </a:cubicBezTo>
                <a:cubicBezTo>
                  <a:pt x="3329658" y="1993281"/>
                  <a:pt x="3329276" y="2000139"/>
                  <a:pt x="3325371" y="2001091"/>
                </a:cubicBezTo>
                <a:cubicBezTo>
                  <a:pt x="3322514" y="2000615"/>
                  <a:pt x="3324514" y="1995662"/>
                  <a:pt x="3325467" y="1993471"/>
                </a:cubicBezTo>
                <a:cubicBezTo>
                  <a:pt x="3329562" y="1983184"/>
                  <a:pt x="3326705" y="1982994"/>
                  <a:pt x="3323657" y="1986328"/>
                </a:cubicBezTo>
                <a:cubicBezTo>
                  <a:pt x="3322228" y="1987661"/>
                  <a:pt x="3320133" y="1992900"/>
                  <a:pt x="3317846" y="1989471"/>
                </a:cubicBezTo>
                <a:cubicBezTo>
                  <a:pt x="3315656" y="1986137"/>
                  <a:pt x="3319561" y="1982899"/>
                  <a:pt x="3320990" y="1979946"/>
                </a:cubicBezTo>
                <a:cubicBezTo>
                  <a:pt x="3322990" y="1975850"/>
                  <a:pt x="3320799" y="1970421"/>
                  <a:pt x="3316989" y="1972230"/>
                </a:cubicBezTo>
                <a:cubicBezTo>
                  <a:pt x="3310036" y="1977088"/>
                  <a:pt x="3307464" y="1988995"/>
                  <a:pt x="3308988" y="1997091"/>
                </a:cubicBezTo>
                <a:cubicBezTo>
                  <a:pt x="3310417" y="2014521"/>
                  <a:pt x="3334896" y="2024237"/>
                  <a:pt x="3343945" y="2006806"/>
                </a:cubicBezTo>
                <a:cubicBezTo>
                  <a:pt x="3347279" y="2002711"/>
                  <a:pt x="3350993" y="1981470"/>
                  <a:pt x="3341754" y="1994709"/>
                </a:cubicBezTo>
                <a:close/>
                <a:moveTo>
                  <a:pt x="3261840" y="1998043"/>
                </a:moveTo>
                <a:cubicBezTo>
                  <a:pt x="3249076" y="2031286"/>
                  <a:pt x="3303559" y="2028618"/>
                  <a:pt x="3290891" y="1997091"/>
                </a:cubicBezTo>
                <a:cubicBezTo>
                  <a:pt x="3288891" y="1994424"/>
                  <a:pt x="3287367" y="1998900"/>
                  <a:pt x="3287176" y="2000996"/>
                </a:cubicBezTo>
                <a:cubicBezTo>
                  <a:pt x="3286509" y="2006806"/>
                  <a:pt x="3282413" y="2008902"/>
                  <a:pt x="3280127" y="2002044"/>
                </a:cubicBezTo>
                <a:cubicBezTo>
                  <a:pt x="3276889" y="1996519"/>
                  <a:pt x="3279746" y="2011664"/>
                  <a:pt x="3277079" y="2012140"/>
                </a:cubicBezTo>
                <a:cubicBezTo>
                  <a:pt x="3274793" y="2013093"/>
                  <a:pt x="3274698" y="2009187"/>
                  <a:pt x="3274698" y="2007568"/>
                </a:cubicBezTo>
                <a:cubicBezTo>
                  <a:pt x="3274508" y="1999567"/>
                  <a:pt x="3272412" y="2000710"/>
                  <a:pt x="3271079" y="2004044"/>
                </a:cubicBezTo>
                <a:cubicBezTo>
                  <a:pt x="3270317" y="2005854"/>
                  <a:pt x="3270317" y="2009568"/>
                  <a:pt x="3267650" y="2008425"/>
                </a:cubicBezTo>
                <a:cubicBezTo>
                  <a:pt x="3264983" y="2007187"/>
                  <a:pt x="3266888" y="2003663"/>
                  <a:pt x="3267174" y="2001282"/>
                </a:cubicBezTo>
                <a:cubicBezTo>
                  <a:pt x="3267554" y="1997853"/>
                  <a:pt x="3264221" y="1995471"/>
                  <a:pt x="3261840" y="1998043"/>
                </a:cubicBezTo>
                <a:close/>
                <a:moveTo>
                  <a:pt x="3264126" y="1831356"/>
                </a:moveTo>
                <a:cubicBezTo>
                  <a:pt x="3268983" y="1861169"/>
                  <a:pt x="3312608" y="1841452"/>
                  <a:pt x="3292701" y="1818592"/>
                </a:cubicBezTo>
                <a:cubicBezTo>
                  <a:pt x="3289938" y="1816497"/>
                  <a:pt x="3289748" y="1821069"/>
                  <a:pt x="3290224" y="1823164"/>
                </a:cubicBezTo>
                <a:cubicBezTo>
                  <a:pt x="3291462" y="1829260"/>
                  <a:pt x="3287652" y="1831641"/>
                  <a:pt x="3283652" y="1825641"/>
                </a:cubicBezTo>
                <a:cubicBezTo>
                  <a:pt x="3282033" y="1823450"/>
                  <a:pt x="3281747" y="1824403"/>
                  <a:pt x="3282223" y="1826688"/>
                </a:cubicBezTo>
                <a:cubicBezTo>
                  <a:pt x="3282318" y="1829641"/>
                  <a:pt x="3285366" y="1833546"/>
                  <a:pt x="3283461" y="1836118"/>
                </a:cubicBezTo>
                <a:cubicBezTo>
                  <a:pt x="3279461" y="1838595"/>
                  <a:pt x="3277746" y="1819259"/>
                  <a:pt x="3275365" y="1829641"/>
                </a:cubicBezTo>
                <a:cubicBezTo>
                  <a:pt x="3275175" y="1831546"/>
                  <a:pt x="3276127" y="1835166"/>
                  <a:pt x="3273174" y="1834594"/>
                </a:cubicBezTo>
                <a:cubicBezTo>
                  <a:pt x="3270221" y="1834118"/>
                  <a:pt x="3271269" y="1830117"/>
                  <a:pt x="3270698" y="1827832"/>
                </a:cubicBezTo>
                <a:cubicBezTo>
                  <a:pt x="3268126" y="1821164"/>
                  <a:pt x="3262316" y="1825831"/>
                  <a:pt x="3264126" y="1831356"/>
                </a:cubicBezTo>
                <a:close/>
                <a:moveTo>
                  <a:pt x="3238218" y="1747917"/>
                </a:moveTo>
                <a:cubicBezTo>
                  <a:pt x="3254315" y="1774015"/>
                  <a:pt x="3292129" y="1743726"/>
                  <a:pt x="3267269" y="1723533"/>
                </a:cubicBezTo>
                <a:cubicBezTo>
                  <a:pt x="3260601" y="1721247"/>
                  <a:pt x="3268221" y="1734201"/>
                  <a:pt x="3264887" y="1735725"/>
                </a:cubicBezTo>
                <a:cubicBezTo>
                  <a:pt x="3262411" y="1739820"/>
                  <a:pt x="3253648" y="1726771"/>
                  <a:pt x="3256125" y="1734391"/>
                </a:cubicBezTo>
                <a:cubicBezTo>
                  <a:pt x="3256886" y="1737725"/>
                  <a:pt x="3261077" y="1741821"/>
                  <a:pt x="3259268" y="1745154"/>
                </a:cubicBezTo>
                <a:cubicBezTo>
                  <a:pt x="3257458" y="1746774"/>
                  <a:pt x="3255743" y="1743916"/>
                  <a:pt x="3254696" y="1741916"/>
                </a:cubicBezTo>
                <a:cubicBezTo>
                  <a:pt x="3251267" y="1734201"/>
                  <a:pt x="3248028" y="1733439"/>
                  <a:pt x="3248504" y="1738773"/>
                </a:cubicBezTo>
                <a:cubicBezTo>
                  <a:pt x="3248695" y="1740963"/>
                  <a:pt x="3250314" y="1744964"/>
                  <a:pt x="3246885" y="1744774"/>
                </a:cubicBezTo>
                <a:cubicBezTo>
                  <a:pt x="3243456" y="1744583"/>
                  <a:pt x="3243647" y="1740011"/>
                  <a:pt x="3242694" y="1737344"/>
                </a:cubicBezTo>
                <a:cubicBezTo>
                  <a:pt x="3241361" y="1733725"/>
                  <a:pt x="3236408" y="1732582"/>
                  <a:pt x="3235169" y="1736391"/>
                </a:cubicBezTo>
                <a:cubicBezTo>
                  <a:pt x="3234122" y="1740011"/>
                  <a:pt x="3236503" y="1744869"/>
                  <a:pt x="3238218" y="1747917"/>
                </a:cubicBezTo>
                <a:close/>
                <a:moveTo>
                  <a:pt x="3196974" y="1678575"/>
                </a:moveTo>
                <a:cubicBezTo>
                  <a:pt x="3208785" y="1710483"/>
                  <a:pt x="3251076" y="1674860"/>
                  <a:pt x="3219739" y="1659239"/>
                </a:cubicBezTo>
                <a:cubicBezTo>
                  <a:pt x="3216310" y="1658477"/>
                  <a:pt x="3218025" y="1662763"/>
                  <a:pt x="3219358" y="1664478"/>
                </a:cubicBezTo>
                <a:cubicBezTo>
                  <a:pt x="3223073" y="1669526"/>
                  <a:pt x="3220596" y="1673145"/>
                  <a:pt x="3214405" y="1669621"/>
                </a:cubicBezTo>
                <a:cubicBezTo>
                  <a:pt x="3212024" y="1668288"/>
                  <a:pt x="3212119" y="1669336"/>
                  <a:pt x="3213452" y="1671145"/>
                </a:cubicBezTo>
                <a:cubicBezTo>
                  <a:pt x="3214881" y="1673717"/>
                  <a:pt x="3219263" y="1675908"/>
                  <a:pt x="3218691" y="1679051"/>
                </a:cubicBezTo>
                <a:cubicBezTo>
                  <a:pt x="3217453" y="1681146"/>
                  <a:pt x="3214881" y="1678384"/>
                  <a:pt x="3213738" y="1677146"/>
                </a:cubicBezTo>
                <a:cubicBezTo>
                  <a:pt x="3208309" y="1671336"/>
                  <a:pt x="3207261" y="1673526"/>
                  <a:pt x="3208500" y="1676765"/>
                </a:cubicBezTo>
                <a:cubicBezTo>
                  <a:pt x="3209166" y="1678575"/>
                  <a:pt x="3211452" y="1681337"/>
                  <a:pt x="3208595" y="1682194"/>
                </a:cubicBezTo>
                <a:cubicBezTo>
                  <a:pt x="3205737" y="1682956"/>
                  <a:pt x="3204880" y="1679051"/>
                  <a:pt x="3203451" y="1677241"/>
                </a:cubicBezTo>
                <a:cubicBezTo>
                  <a:pt x="3201356" y="1674479"/>
                  <a:pt x="3196879" y="1674955"/>
                  <a:pt x="3196974" y="1678575"/>
                </a:cubicBezTo>
                <a:close/>
                <a:moveTo>
                  <a:pt x="3176019" y="1637998"/>
                </a:moveTo>
                <a:cubicBezTo>
                  <a:pt x="3190783" y="1658858"/>
                  <a:pt x="3223740" y="1633521"/>
                  <a:pt x="3200784" y="1616853"/>
                </a:cubicBezTo>
                <a:cubicBezTo>
                  <a:pt x="3197451" y="1615138"/>
                  <a:pt x="3198212" y="1619615"/>
                  <a:pt x="3198975" y="1621615"/>
                </a:cubicBezTo>
                <a:cubicBezTo>
                  <a:pt x="3201260" y="1627045"/>
                  <a:pt x="3198212" y="1630378"/>
                  <a:pt x="3192593" y="1624949"/>
                </a:cubicBezTo>
                <a:cubicBezTo>
                  <a:pt x="3186687" y="1621044"/>
                  <a:pt x="3196974" y="1633521"/>
                  <a:pt x="3194593" y="1635045"/>
                </a:cubicBezTo>
                <a:cubicBezTo>
                  <a:pt x="3192878" y="1636665"/>
                  <a:pt x="3190878" y="1633331"/>
                  <a:pt x="3189926" y="1631807"/>
                </a:cubicBezTo>
                <a:cubicBezTo>
                  <a:pt x="3187259" y="1627045"/>
                  <a:pt x="3184306" y="1624663"/>
                  <a:pt x="3184687" y="1629997"/>
                </a:cubicBezTo>
                <a:cubicBezTo>
                  <a:pt x="3184973" y="1631902"/>
                  <a:pt x="3186592" y="1635236"/>
                  <a:pt x="3183544" y="1635141"/>
                </a:cubicBezTo>
                <a:cubicBezTo>
                  <a:pt x="3180496" y="1635045"/>
                  <a:pt x="3180401" y="1631140"/>
                  <a:pt x="3179448" y="1629045"/>
                </a:cubicBezTo>
                <a:cubicBezTo>
                  <a:pt x="3178019" y="1625997"/>
                  <a:pt x="3173543" y="1625140"/>
                  <a:pt x="3172685" y="1628473"/>
                </a:cubicBezTo>
                <a:cubicBezTo>
                  <a:pt x="3171924" y="1631426"/>
                  <a:pt x="3174305" y="1635522"/>
                  <a:pt x="3176019" y="1637998"/>
                </a:cubicBezTo>
                <a:close/>
                <a:moveTo>
                  <a:pt x="3091342" y="1573609"/>
                </a:moveTo>
                <a:cubicBezTo>
                  <a:pt x="3109630" y="1597898"/>
                  <a:pt x="3136109" y="1555036"/>
                  <a:pt x="3105344" y="1550845"/>
                </a:cubicBezTo>
                <a:cubicBezTo>
                  <a:pt x="3098771" y="1551797"/>
                  <a:pt x="3118393" y="1562179"/>
                  <a:pt x="3103629" y="1561227"/>
                </a:cubicBezTo>
                <a:cubicBezTo>
                  <a:pt x="3097628" y="1561227"/>
                  <a:pt x="3110963" y="1565608"/>
                  <a:pt x="3109916" y="1567990"/>
                </a:cubicBezTo>
                <a:cubicBezTo>
                  <a:pt x="3109535" y="1570085"/>
                  <a:pt x="3106487" y="1568561"/>
                  <a:pt x="3105153" y="1567894"/>
                </a:cubicBezTo>
                <a:cubicBezTo>
                  <a:pt x="3098867" y="1564561"/>
                  <a:pt x="3098676" y="1566656"/>
                  <a:pt x="3100581" y="1569133"/>
                </a:cubicBezTo>
                <a:cubicBezTo>
                  <a:pt x="3101629" y="1570466"/>
                  <a:pt x="3104486" y="1572085"/>
                  <a:pt x="3102296" y="1573609"/>
                </a:cubicBezTo>
                <a:cubicBezTo>
                  <a:pt x="3100010" y="1575133"/>
                  <a:pt x="3098200" y="1572085"/>
                  <a:pt x="3096485" y="1570942"/>
                </a:cubicBezTo>
                <a:cubicBezTo>
                  <a:pt x="3094009" y="1569133"/>
                  <a:pt x="3090485" y="1570657"/>
                  <a:pt x="3091342" y="1573609"/>
                </a:cubicBezTo>
                <a:close/>
                <a:moveTo>
                  <a:pt x="3045527" y="1546082"/>
                </a:moveTo>
                <a:cubicBezTo>
                  <a:pt x="3069244" y="1571037"/>
                  <a:pt x="3093723" y="1519698"/>
                  <a:pt x="3058481" y="1518650"/>
                </a:cubicBezTo>
                <a:cubicBezTo>
                  <a:pt x="3055052" y="1519412"/>
                  <a:pt x="3058385" y="1522650"/>
                  <a:pt x="3060291" y="1523603"/>
                </a:cubicBezTo>
                <a:cubicBezTo>
                  <a:pt x="3065434" y="1526461"/>
                  <a:pt x="3065339" y="1531223"/>
                  <a:pt x="3057814" y="1530461"/>
                </a:cubicBezTo>
                <a:cubicBezTo>
                  <a:pt x="3055052" y="1530270"/>
                  <a:pt x="3055623" y="1531128"/>
                  <a:pt x="3057624" y="1532271"/>
                </a:cubicBezTo>
                <a:cubicBezTo>
                  <a:pt x="3060005" y="1534176"/>
                  <a:pt x="3064958" y="1534176"/>
                  <a:pt x="3065720" y="1537319"/>
                </a:cubicBezTo>
                <a:cubicBezTo>
                  <a:pt x="3065529" y="1539795"/>
                  <a:pt x="3061910" y="1538367"/>
                  <a:pt x="3060291" y="1537700"/>
                </a:cubicBezTo>
                <a:cubicBezTo>
                  <a:pt x="3052861" y="1534652"/>
                  <a:pt x="3052861" y="1537033"/>
                  <a:pt x="3055337" y="1539605"/>
                </a:cubicBezTo>
                <a:cubicBezTo>
                  <a:pt x="3056671" y="1541034"/>
                  <a:pt x="3060005" y="1542558"/>
                  <a:pt x="3057719" y="1544558"/>
                </a:cubicBezTo>
                <a:cubicBezTo>
                  <a:pt x="3055433" y="1546558"/>
                  <a:pt x="3052956" y="1543320"/>
                  <a:pt x="3050861" y="1542177"/>
                </a:cubicBezTo>
                <a:cubicBezTo>
                  <a:pt x="3047908" y="1540653"/>
                  <a:pt x="3044098" y="1542843"/>
                  <a:pt x="3045527" y="1546082"/>
                </a:cubicBezTo>
                <a:close/>
                <a:moveTo>
                  <a:pt x="2958468" y="1506934"/>
                </a:moveTo>
                <a:cubicBezTo>
                  <a:pt x="2988091" y="1533890"/>
                  <a:pt x="3013809" y="1471978"/>
                  <a:pt x="2971899" y="1473692"/>
                </a:cubicBezTo>
                <a:cubicBezTo>
                  <a:pt x="2967898" y="1474930"/>
                  <a:pt x="2972089" y="1478359"/>
                  <a:pt x="2974280" y="1479312"/>
                </a:cubicBezTo>
                <a:cubicBezTo>
                  <a:pt x="2979995" y="1481979"/>
                  <a:pt x="2980661" y="1486837"/>
                  <a:pt x="2973708" y="1487503"/>
                </a:cubicBezTo>
                <a:cubicBezTo>
                  <a:pt x="2971232" y="1487503"/>
                  <a:pt x="2967231" y="1487694"/>
                  <a:pt x="2971708" y="1489694"/>
                </a:cubicBezTo>
                <a:cubicBezTo>
                  <a:pt x="2974566" y="1491694"/>
                  <a:pt x="2980566" y="1491218"/>
                  <a:pt x="2981614" y="1494933"/>
                </a:cubicBezTo>
                <a:cubicBezTo>
                  <a:pt x="2981519" y="1497790"/>
                  <a:pt x="2977328" y="1496552"/>
                  <a:pt x="2975232" y="1495885"/>
                </a:cubicBezTo>
                <a:cubicBezTo>
                  <a:pt x="2966279" y="1493028"/>
                  <a:pt x="2966374" y="1495790"/>
                  <a:pt x="2969517" y="1498552"/>
                </a:cubicBezTo>
                <a:cubicBezTo>
                  <a:pt x="2971232" y="1500076"/>
                  <a:pt x="2975327" y="1501600"/>
                  <a:pt x="2972756" y="1504077"/>
                </a:cubicBezTo>
                <a:cubicBezTo>
                  <a:pt x="2970184" y="1506649"/>
                  <a:pt x="2967041" y="1502934"/>
                  <a:pt x="2964469" y="1501886"/>
                </a:cubicBezTo>
                <a:cubicBezTo>
                  <a:pt x="2960945" y="1500457"/>
                  <a:pt x="2956659" y="1503315"/>
                  <a:pt x="2958468" y="1506934"/>
                </a:cubicBezTo>
                <a:close/>
                <a:moveTo>
                  <a:pt x="2889317" y="1490837"/>
                </a:moveTo>
                <a:cubicBezTo>
                  <a:pt x="2918940" y="1508458"/>
                  <a:pt x="2928465" y="1451594"/>
                  <a:pt x="2894365" y="1460452"/>
                </a:cubicBezTo>
                <a:cubicBezTo>
                  <a:pt x="2891317" y="1462167"/>
                  <a:pt x="2895318" y="1464358"/>
                  <a:pt x="2897413" y="1464834"/>
                </a:cubicBezTo>
                <a:cubicBezTo>
                  <a:pt x="2903033" y="1466167"/>
                  <a:pt x="2904271" y="1470739"/>
                  <a:pt x="2896937" y="1472263"/>
                </a:cubicBezTo>
                <a:cubicBezTo>
                  <a:pt x="2894270" y="1472835"/>
                  <a:pt x="2895032" y="1473597"/>
                  <a:pt x="2897223" y="1474073"/>
                </a:cubicBezTo>
                <a:cubicBezTo>
                  <a:pt x="2899985" y="1475216"/>
                  <a:pt x="2904747" y="1473787"/>
                  <a:pt x="2906367" y="1476645"/>
                </a:cubicBezTo>
                <a:cubicBezTo>
                  <a:pt x="2906843" y="1479121"/>
                  <a:pt x="2903033" y="1478740"/>
                  <a:pt x="2901318" y="1478645"/>
                </a:cubicBezTo>
                <a:cubicBezTo>
                  <a:pt x="2893317" y="1477883"/>
                  <a:pt x="2893984" y="1480169"/>
                  <a:pt x="2897032" y="1481979"/>
                </a:cubicBezTo>
                <a:cubicBezTo>
                  <a:pt x="2898746" y="1482931"/>
                  <a:pt x="2902366" y="1483503"/>
                  <a:pt x="2900747" y="1486075"/>
                </a:cubicBezTo>
                <a:cubicBezTo>
                  <a:pt x="2899032" y="1488646"/>
                  <a:pt x="2895794" y="1486265"/>
                  <a:pt x="2893508" y="1485693"/>
                </a:cubicBezTo>
                <a:cubicBezTo>
                  <a:pt x="2890269" y="1484836"/>
                  <a:pt x="2887126" y="1487979"/>
                  <a:pt x="2889317" y="1490837"/>
                </a:cubicBezTo>
                <a:close/>
                <a:moveTo>
                  <a:pt x="2843787" y="1466643"/>
                </a:moveTo>
                <a:cubicBezTo>
                  <a:pt x="2866457" y="1491694"/>
                  <a:pt x="2895222" y="1440545"/>
                  <a:pt x="2858932" y="1439402"/>
                </a:cubicBezTo>
                <a:cubicBezTo>
                  <a:pt x="2855312" y="1440164"/>
                  <a:pt x="2858551" y="1443403"/>
                  <a:pt x="2860361" y="1444355"/>
                </a:cubicBezTo>
                <a:cubicBezTo>
                  <a:pt x="2865409" y="1447117"/>
                  <a:pt x="2865123" y="1451784"/>
                  <a:pt x="2857408" y="1451213"/>
                </a:cubicBezTo>
                <a:cubicBezTo>
                  <a:pt x="2854646" y="1451022"/>
                  <a:pt x="2855122" y="1451880"/>
                  <a:pt x="2857122" y="1453023"/>
                </a:cubicBezTo>
                <a:cubicBezTo>
                  <a:pt x="2859503" y="1454833"/>
                  <a:pt x="2864647" y="1454737"/>
                  <a:pt x="2865218" y="1457976"/>
                </a:cubicBezTo>
                <a:cubicBezTo>
                  <a:pt x="2864837" y="1460452"/>
                  <a:pt x="2861218" y="1459024"/>
                  <a:pt x="2859599" y="1458452"/>
                </a:cubicBezTo>
                <a:cubicBezTo>
                  <a:pt x="2852074" y="1455499"/>
                  <a:pt x="2851884" y="1457880"/>
                  <a:pt x="2854360" y="1460452"/>
                </a:cubicBezTo>
                <a:cubicBezTo>
                  <a:pt x="2855693" y="1461881"/>
                  <a:pt x="2859123" y="1463310"/>
                  <a:pt x="2856646" y="1465310"/>
                </a:cubicBezTo>
                <a:cubicBezTo>
                  <a:pt x="2854169" y="1467310"/>
                  <a:pt x="2851788" y="1464072"/>
                  <a:pt x="2849598" y="1462929"/>
                </a:cubicBezTo>
                <a:cubicBezTo>
                  <a:pt x="2846645" y="1461309"/>
                  <a:pt x="2842549" y="1463405"/>
                  <a:pt x="2843787" y="1466643"/>
                </a:cubicBezTo>
                <a:close/>
                <a:moveTo>
                  <a:pt x="2790828" y="1469977"/>
                </a:moveTo>
                <a:cubicBezTo>
                  <a:pt x="2825690" y="1490361"/>
                  <a:pt x="2837310" y="1423209"/>
                  <a:pt x="2796924" y="1434163"/>
                </a:cubicBezTo>
                <a:cubicBezTo>
                  <a:pt x="2793305" y="1436259"/>
                  <a:pt x="2798067" y="1438735"/>
                  <a:pt x="2800449" y="1439307"/>
                </a:cubicBezTo>
                <a:cubicBezTo>
                  <a:pt x="2808259" y="1440926"/>
                  <a:pt x="2806926" y="1446927"/>
                  <a:pt x="2799782" y="1447975"/>
                </a:cubicBezTo>
                <a:cubicBezTo>
                  <a:pt x="2792067" y="1451022"/>
                  <a:pt x="2811212" y="1449784"/>
                  <a:pt x="2810926" y="1453023"/>
                </a:cubicBezTo>
                <a:cubicBezTo>
                  <a:pt x="2811402" y="1455499"/>
                  <a:pt x="2808068" y="1455595"/>
                  <a:pt x="2805878" y="1455499"/>
                </a:cubicBezTo>
                <a:cubicBezTo>
                  <a:pt x="2797496" y="1454547"/>
                  <a:pt x="2795115" y="1456833"/>
                  <a:pt x="2799972" y="1459404"/>
                </a:cubicBezTo>
                <a:cubicBezTo>
                  <a:pt x="2801973" y="1460547"/>
                  <a:pt x="2806259" y="1461119"/>
                  <a:pt x="2804354" y="1464167"/>
                </a:cubicBezTo>
                <a:cubicBezTo>
                  <a:pt x="2802353" y="1467310"/>
                  <a:pt x="2798543" y="1464453"/>
                  <a:pt x="2795781" y="1463881"/>
                </a:cubicBezTo>
                <a:cubicBezTo>
                  <a:pt x="2791876" y="1463024"/>
                  <a:pt x="2788161" y="1466834"/>
                  <a:pt x="2790828" y="1469977"/>
                </a:cubicBezTo>
                <a:close/>
                <a:moveTo>
                  <a:pt x="2803116" y="1378251"/>
                </a:moveTo>
                <a:cubicBezTo>
                  <a:pt x="2798448" y="1378823"/>
                  <a:pt x="2802068" y="1383109"/>
                  <a:pt x="2804354" y="1384538"/>
                </a:cubicBezTo>
                <a:cubicBezTo>
                  <a:pt x="2810545" y="1388538"/>
                  <a:pt x="2809497" y="1394158"/>
                  <a:pt x="2799591" y="1392634"/>
                </a:cubicBezTo>
                <a:cubicBezTo>
                  <a:pt x="2796067" y="1392063"/>
                  <a:pt x="2796543" y="1393301"/>
                  <a:pt x="2798925" y="1394825"/>
                </a:cubicBezTo>
                <a:cubicBezTo>
                  <a:pt x="2801687" y="1397301"/>
                  <a:pt x="2808259" y="1397778"/>
                  <a:pt x="2808640" y="1401778"/>
                </a:cubicBezTo>
                <a:cubicBezTo>
                  <a:pt x="2807211" y="1407588"/>
                  <a:pt x="2787494" y="1392444"/>
                  <a:pt x="2794448" y="1403588"/>
                </a:cubicBezTo>
                <a:cubicBezTo>
                  <a:pt x="2795972" y="1405398"/>
                  <a:pt x="2800163" y="1407588"/>
                  <a:pt x="2796734" y="1409779"/>
                </a:cubicBezTo>
                <a:cubicBezTo>
                  <a:pt x="2793305" y="1411970"/>
                  <a:pt x="2790638" y="1407779"/>
                  <a:pt x="2788066" y="1406160"/>
                </a:cubicBezTo>
                <a:cubicBezTo>
                  <a:pt x="2784446" y="1403874"/>
                  <a:pt x="2778922" y="1406160"/>
                  <a:pt x="2780160" y="1410255"/>
                </a:cubicBezTo>
                <a:cubicBezTo>
                  <a:pt x="2806259" y="1443212"/>
                  <a:pt x="2849693" y="1383871"/>
                  <a:pt x="2803116" y="1378251"/>
                </a:cubicBezTo>
                <a:close/>
                <a:moveTo>
                  <a:pt x="2840644" y="1359392"/>
                </a:moveTo>
                <a:cubicBezTo>
                  <a:pt x="2836929" y="1346343"/>
                  <a:pt x="2814545" y="1337389"/>
                  <a:pt x="2806163" y="1351486"/>
                </a:cubicBezTo>
                <a:cubicBezTo>
                  <a:pt x="2804925" y="1354629"/>
                  <a:pt x="2809783" y="1354153"/>
                  <a:pt x="2811878" y="1353391"/>
                </a:cubicBezTo>
                <a:cubicBezTo>
                  <a:pt x="2817498" y="1351296"/>
                  <a:pt x="2821880" y="1354344"/>
                  <a:pt x="2816832" y="1359773"/>
                </a:cubicBezTo>
                <a:cubicBezTo>
                  <a:pt x="2815022" y="1361773"/>
                  <a:pt x="2816165" y="1361964"/>
                  <a:pt x="2818451" y="1361107"/>
                </a:cubicBezTo>
                <a:cubicBezTo>
                  <a:pt x="2821594" y="1360345"/>
                  <a:pt x="2824737" y="1356534"/>
                  <a:pt x="2827976" y="1358058"/>
                </a:cubicBezTo>
                <a:cubicBezTo>
                  <a:pt x="2830167" y="1359868"/>
                  <a:pt x="2826737" y="1361678"/>
                  <a:pt x="2825118" y="1362535"/>
                </a:cubicBezTo>
                <a:cubicBezTo>
                  <a:pt x="2817879" y="1366441"/>
                  <a:pt x="2820070" y="1367965"/>
                  <a:pt x="2823975" y="1367679"/>
                </a:cubicBezTo>
                <a:cubicBezTo>
                  <a:pt x="2826071" y="1367583"/>
                  <a:pt x="2829595" y="1365964"/>
                  <a:pt x="2830071" y="1369012"/>
                </a:cubicBezTo>
                <a:cubicBezTo>
                  <a:pt x="2830548" y="1372155"/>
                  <a:pt x="2825976" y="1371965"/>
                  <a:pt x="2823690" y="1372822"/>
                </a:cubicBezTo>
                <a:cubicBezTo>
                  <a:pt x="2811688" y="1385014"/>
                  <a:pt x="2847311" y="1380252"/>
                  <a:pt x="2840644" y="1359392"/>
                </a:cubicBezTo>
                <a:close/>
                <a:moveTo>
                  <a:pt x="2848931" y="1386538"/>
                </a:moveTo>
                <a:cubicBezTo>
                  <a:pt x="2845026" y="1386157"/>
                  <a:pt x="2838834" y="1386062"/>
                  <a:pt x="2835596" y="1388158"/>
                </a:cubicBezTo>
                <a:cubicBezTo>
                  <a:pt x="2831786" y="1390539"/>
                  <a:pt x="2837310" y="1392920"/>
                  <a:pt x="2839977" y="1393301"/>
                </a:cubicBezTo>
                <a:cubicBezTo>
                  <a:pt x="2847407" y="1394444"/>
                  <a:pt x="2849598" y="1400064"/>
                  <a:pt x="2840168" y="1402540"/>
                </a:cubicBezTo>
                <a:cubicBezTo>
                  <a:pt x="2831976" y="1406160"/>
                  <a:pt x="2852931" y="1403779"/>
                  <a:pt x="2852931" y="1407303"/>
                </a:cubicBezTo>
                <a:cubicBezTo>
                  <a:pt x="2853788" y="1410351"/>
                  <a:pt x="2848740" y="1410255"/>
                  <a:pt x="2846550" y="1410160"/>
                </a:cubicBezTo>
                <a:cubicBezTo>
                  <a:pt x="2836072" y="1409875"/>
                  <a:pt x="2837215" y="1412637"/>
                  <a:pt x="2841406" y="1414637"/>
                </a:cubicBezTo>
                <a:cubicBezTo>
                  <a:pt x="2843692" y="1415685"/>
                  <a:pt x="2848550" y="1416066"/>
                  <a:pt x="2846645" y="1419400"/>
                </a:cubicBezTo>
                <a:cubicBezTo>
                  <a:pt x="2844740" y="1422829"/>
                  <a:pt x="2840263" y="1419971"/>
                  <a:pt x="2837120" y="1419495"/>
                </a:cubicBezTo>
                <a:cubicBezTo>
                  <a:pt x="2832834" y="1418828"/>
                  <a:pt x="2829119" y="1423114"/>
                  <a:pt x="2832262" y="1426258"/>
                </a:cubicBezTo>
                <a:cubicBezTo>
                  <a:pt x="2862170" y="1443212"/>
                  <a:pt x="2881983" y="1395016"/>
                  <a:pt x="2848931" y="1386538"/>
                </a:cubicBezTo>
                <a:close/>
                <a:moveTo>
                  <a:pt x="2894746" y="1363488"/>
                </a:moveTo>
                <a:cubicBezTo>
                  <a:pt x="2892555" y="1356154"/>
                  <a:pt x="2882173" y="1352343"/>
                  <a:pt x="2874934" y="1353772"/>
                </a:cubicBezTo>
                <a:cubicBezTo>
                  <a:pt x="2871219" y="1354820"/>
                  <a:pt x="2875125" y="1357773"/>
                  <a:pt x="2877315" y="1358630"/>
                </a:cubicBezTo>
                <a:cubicBezTo>
                  <a:pt x="2883221" y="1361011"/>
                  <a:pt x="2883602" y="1365679"/>
                  <a:pt x="2875220" y="1365774"/>
                </a:cubicBezTo>
                <a:cubicBezTo>
                  <a:pt x="2867504" y="1366917"/>
                  <a:pt x="2885411" y="1369203"/>
                  <a:pt x="2884650" y="1371965"/>
                </a:cubicBezTo>
                <a:cubicBezTo>
                  <a:pt x="2884650" y="1374441"/>
                  <a:pt x="2880459" y="1373394"/>
                  <a:pt x="2878649" y="1372822"/>
                </a:cubicBezTo>
                <a:cubicBezTo>
                  <a:pt x="2870076" y="1370536"/>
                  <a:pt x="2870267" y="1372917"/>
                  <a:pt x="2873315" y="1375204"/>
                </a:cubicBezTo>
                <a:cubicBezTo>
                  <a:pt x="2874934" y="1376442"/>
                  <a:pt x="2878934" y="1377680"/>
                  <a:pt x="2876553" y="1379871"/>
                </a:cubicBezTo>
                <a:cubicBezTo>
                  <a:pt x="2874172" y="1382062"/>
                  <a:pt x="2871029" y="1379109"/>
                  <a:pt x="2868648" y="1378156"/>
                </a:cubicBezTo>
                <a:cubicBezTo>
                  <a:pt x="2865218" y="1376823"/>
                  <a:pt x="2861123" y="1379299"/>
                  <a:pt x="2863028" y="1382442"/>
                </a:cubicBezTo>
                <a:cubicBezTo>
                  <a:pt x="2875886" y="1396063"/>
                  <a:pt x="2903033" y="1382157"/>
                  <a:pt x="2894746" y="1363488"/>
                </a:cubicBezTo>
                <a:close/>
                <a:moveTo>
                  <a:pt x="2912653" y="1404636"/>
                </a:moveTo>
                <a:cubicBezTo>
                  <a:pt x="2908176" y="1396349"/>
                  <a:pt x="2895318" y="1393682"/>
                  <a:pt x="2887031" y="1397111"/>
                </a:cubicBezTo>
                <a:cubicBezTo>
                  <a:pt x="2883126" y="1399302"/>
                  <a:pt x="2888459" y="1401969"/>
                  <a:pt x="2891222" y="1402540"/>
                </a:cubicBezTo>
                <a:cubicBezTo>
                  <a:pt x="2898746" y="1404159"/>
                  <a:pt x="2900556" y="1409875"/>
                  <a:pt x="2890936" y="1411684"/>
                </a:cubicBezTo>
                <a:cubicBezTo>
                  <a:pt x="2882459" y="1414828"/>
                  <a:pt x="2903700" y="1413684"/>
                  <a:pt x="2903509" y="1417113"/>
                </a:cubicBezTo>
                <a:cubicBezTo>
                  <a:pt x="2904271" y="1420162"/>
                  <a:pt x="2899127" y="1419780"/>
                  <a:pt x="2896937" y="1419590"/>
                </a:cubicBezTo>
                <a:cubicBezTo>
                  <a:pt x="2886459" y="1418637"/>
                  <a:pt x="2887412" y="1421495"/>
                  <a:pt x="2891508" y="1423686"/>
                </a:cubicBezTo>
                <a:cubicBezTo>
                  <a:pt x="2893793" y="1424924"/>
                  <a:pt x="2898651" y="1425495"/>
                  <a:pt x="2896556" y="1428734"/>
                </a:cubicBezTo>
                <a:cubicBezTo>
                  <a:pt x="2894460" y="1431972"/>
                  <a:pt x="2890079" y="1428925"/>
                  <a:pt x="2887031" y="1428353"/>
                </a:cubicBezTo>
                <a:cubicBezTo>
                  <a:pt x="2882744" y="1427496"/>
                  <a:pt x="2878744" y="1431496"/>
                  <a:pt x="2881792" y="1434830"/>
                </a:cubicBezTo>
                <a:cubicBezTo>
                  <a:pt x="2900937" y="1448927"/>
                  <a:pt x="2927607" y="1424638"/>
                  <a:pt x="2912653" y="1404636"/>
                </a:cubicBezTo>
                <a:close/>
                <a:moveTo>
                  <a:pt x="2957135" y="1380823"/>
                </a:moveTo>
                <a:cubicBezTo>
                  <a:pt x="2955325" y="1368345"/>
                  <a:pt x="2918273" y="1366059"/>
                  <a:pt x="2936180" y="1375870"/>
                </a:cubicBezTo>
                <a:cubicBezTo>
                  <a:pt x="2942847" y="1378251"/>
                  <a:pt x="2944181" y="1383109"/>
                  <a:pt x="2936561" y="1384157"/>
                </a:cubicBezTo>
                <a:cubicBezTo>
                  <a:pt x="2933894" y="1384347"/>
                  <a:pt x="2929417" y="1384633"/>
                  <a:pt x="2934560" y="1386538"/>
                </a:cubicBezTo>
                <a:cubicBezTo>
                  <a:pt x="2937990" y="1388348"/>
                  <a:pt x="2944371" y="1387491"/>
                  <a:pt x="2946181" y="1391205"/>
                </a:cubicBezTo>
                <a:cubicBezTo>
                  <a:pt x="2946467" y="1394158"/>
                  <a:pt x="2941609" y="1393111"/>
                  <a:pt x="2939323" y="1392539"/>
                </a:cubicBezTo>
                <a:cubicBezTo>
                  <a:pt x="2929036" y="1390158"/>
                  <a:pt x="2929608" y="1392920"/>
                  <a:pt x="2933322" y="1395587"/>
                </a:cubicBezTo>
                <a:cubicBezTo>
                  <a:pt x="2935418" y="1397016"/>
                  <a:pt x="2940085" y="1398349"/>
                  <a:pt x="2937609" y="1401016"/>
                </a:cubicBezTo>
                <a:cubicBezTo>
                  <a:pt x="2935037" y="1403779"/>
                  <a:pt x="2931132" y="1400254"/>
                  <a:pt x="2928179" y="1399302"/>
                </a:cubicBezTo>
                <a:cubicBezTo>
                  <a:pt x="2923988" y="1397873"/>
                  <a:pt x="2919511" y="1401112"/>
                  <a:pt x="2922083" y="1404636"/>
                </a:cubicBezTo>
                <a:cubicBezTo>
                  <a:pt x="2924369" y="1407779"/>
                  <a:pt x="2930369" y="1409398"/>
                  <a:pt x="2934275" y="1410065"/>
                </a:cubicBezTo>
                <a:cubicBezTo>
                  <a:pt x="2950848" y="1413018"/>
                  <a:pt x="2965707" y="1396540"/>
                  <a:pt x="2957135" y="1380823"/>
                </a:cubicBezTo>
                <a:close/>
                <a:moveTo>
                  <a:pt x="2951039" y="1422733"/>
                </a:moveTo>
                <a:cubicBezTo>
                  <a:pt x="2946467" y="1422352"/>
                  <a:pt x="2939323" y="1422447"/>
                  <a:pt x="2935703" y="1425019"/>
                </a:cubicBezTo>
                <a:cubicBezTo>
                  <a:pt x="2931512" y="1427972"/>
                  <a:pt x="2938085" y="1430544"/>
                  <a:pt x="2941323" y="1431020"/>
                </a:cubicBezTo>
                <a:cubicBezTo>
                  <a:pt x="2951610" y="1432258"/>
                  <a:pt x="2951229" y="1439688"/>
                  <a:pt x="2942276" y="1441783"/>
                </a:cubicBezTo>
                <a:cubicBezTo>
                  <a:pt x="2933132" y="1446260"/>
                  <a:pt x="2957230" y="1442926"/>
                  <a:pt x="2957420" y="1447117"/>
                </a:cubicBezTo>
                <a:cubicBezTo>
                  <a:pt x="2958659" y="1450641"/>
                  <a:pt x="2953039" y="1450546"/>
                  <a:pt x="2950277" y="1450546"/>
                </a:cubicBezTo>
                <a:cubicBezTo>
                  <a:pt x="2938180" y="1450451"/>
                  <a:pt x="2939704" y="1453690"/>
                  <a:pt x="2944657" y="1455880"/>
                </a:cubicBezTo>
                <a:cubicBezTo>
                  <a:pt x="2947419" y="1457023"/>
                  <a:pt x="2952944" y="1457404"/>
                  <a:pt x="2951039" y="1461309"/>
                </a:cubicBezTo>
                <a:cubicBezTo>
                  <a:pt x="2949038" y="1465310"/>
                  <a:pt x="2943704" y="1462071"/>
                  <a:pt x="2940180" y="1461691"/>
                </a:cubicBezTo>
                <a:cubicBezTo>
                  <a:pt x="2935132" y="1461119"/>
                  <a:pt x="2931227" y="1466072"/>
                  <a:pt x="2935037" y="1469787"/>
                </a:cubicBezTo>
                <a:cubicBezTo>
                  <a:pt x="2971422" y="1488456"/>
                  <a:pt x="2989710" y="1431687"/>
                  <a:pt x="2951039" y="1422733"/>
                </a:cubicBezTo>
                <a:close/>
                <a:moveTo>
                  <a:pt x="3006379" y="1402254"/>
                </a:moveTo>
                <a:cubicBezTo>
                  <a:pt x="3006188" y="1394349"/>
                  <a:pt x="2996473" y="1388634"/>
                  <a:pt x="2989139" y="1388062"/>
                </a:cubicBezTo>
                <a:cubicBezTo>
                  <a:pt x="2985043" y="1388062"/>
                  <a:pt x="2988282" y="1391872"/>
                  <a:pt x="2990186" y="1393301"/>
                </a:cubicBezTo>
                <a:cubicBezTo>
                  <a:pt x="2995520" y="1397016"/>
                  <a:pt x="2994568" y="1401588"/>
                  <a:pt x="2986091" y="1399492"/>
                </a:cubicBezTo>
                <a:cubicBezTo>
                  <a:pt x="2977994" y="1398540"/>
                  <a:pt x="2995330" y="1405303"/>
                  <a:pt x="2993901" y="1407684"/>
                </a:cubicBezTo>
                <a:cubicBezTo>
                  <a:pt x="2993234" y="1410065"/>
                  <a:pt x="2989329" y="1407970"/>
                  <a:pt x="2987615" y="1407112"/>
                </a:cubicBezTo>
                <a:cubicBezTo>
                  <a:pt x="2979614" y="1402731"/>
                  <a:pt x="2979233" y="1405112"/>
                  <a:pt x="2981614" y="1408065"/>
                </a:cubicBezTo>
                <a:cubicBezTo>
                  <a:pt x="2982948" y="1409684"/>
                  <a:pt x="2986567" y="1411875"/>
                  <a:pt x="2983519" y="1413304"/>
                </a:cubicBezTo>
                <a:cubicBezTo>
                  <a:pt x="2980566" y="1414828"/>
                  <a:pt x="2978280" y="1411113"/>
                  <a:pt x="2976090" y="1409684"/>
                </a:cubicBezTo>
                <a:cubicBezTo>
                  <a:pt x="2972946" y="1407588"/>
                  <a:pt x="2968184" y="1409017"/>
                  <a:pt x="2969327" y="1412446"/>
                </a:cubicBezTo>
                <a:cubicBezTo>
                  <a:pt x="2978661" y="1428162"/>
                  <a:pt x="3009141" y="1422257"/>
                  <a:pt x="3006379" y="1402254"/>
                </a:cubicBezTo>
                <a:close/>
                <a:moveTo>
                  <a:pt x="3023524" y="1438545"/>
                </a:moveTo>
                <a:cubicBezTo>
                  <a:pt x="3017142" y="1425781"/>
                  <a:pt x="2981804" y="1432734"/>
                  <a:pt x="3002093" y="1438450"/>
                </a:cubicBezTo>
                <a:cubicBezTo>
                  <a:pt x="3005903" y="1438830"/>
                  <a:pt x="3008570" y="1440450"/>
                  <a:pt x="3009141" y="1442355"/>
                </a:cubicBezTo>
                <a:cubicBezTo>
                  <a:pt x="3009713" y="1444260"/>
                  <a:pt x="3008189" y="1446355"/>
                  <a:pt x="3003617" y="1447689"/>
                </a:cubicBezTo>
                <a:cubicBezTo>
                  <a:pt x="2995997" y="1451689"/>
                  <a:pt x="3016666" y="1448546"/>
                  <a:pt x="3017047" y="1452070"/>
                </a:cubicBezTo>
                <a:cubicBezTo>
                  <a:pt x="3018381" y="1455118"/>
                  <a:pt x="3013237" y="1455118"/>
                  <a:pt x="3011046" y="1455118"/>
                </a:cubicBezTo>
                <a:cubicBezTo>
                  <a:pt x="3000569" y="1455118"/>
                  <a:pt x="3002093" y="1457976"/>
                  <a:pt x="3006474" y="1459786"/>
                </a:cubicBezTo>
                <a:cubicBezTo>
                  <a:pt x="3008856" y="1460833"/>
                  <a:pt x="3013809" y="1461024"/>
                  <a:pt x="3012284" y="1464453"/>
                </a:cubicBezTo>
                <a:cubicBezTo>
                  <a:pt x="3010760" y="1467882"/>
                  <a:pt x="3005903" y="1465310"/>
                  <a:pt x="3002855" y="1464929"/>
                </a:cubicBezTo>
                <a:cubicBezTo>
                  <a:pt x="2998473" y="1464453"/>
                  <a:pt x="2995330" y="1468834"/>
                  <a:pt x="2998854" y="1471978"/>
                </a:cubicBezTo>
                <a:cubicBezTo>
                  <a:pt x="3021143" y="1484550"/>
                  <a:pt x="3041907" y="1457118"/>
                  <a:pt x="3023524" y="1438545"/>
                </a:cubicBezTo>
                <a:close/>
                <a:moveTo>
                  <a:pt x="3031239" y="1490456"/>
                </a:moveTo>
                <a:cubicBezTo>
                  <a:pt x="3035621" y="1494457"/>
                  <a:pt x="3034097" y="1498838"/>
                  <a:pt x="3026667" y="1496171"/>
                </a:cubicBezTo>
                <a:cubicBezTo>
                  <a:pt x="3024000" y="1495218"/>
                  <a:pt x="3024286" y="1496266"/>
                  <a:pt x="3025905" y="1497790"/>
                </a:cubicBezTo>
                <a:cubicBezTo>
                  <a:pt x="3027715" y="1500171"/>
                  <a:pt x="3032763" y="1501410"/>
                  <a:pt x="3032668" y="1504648"/>
                </a:cubicBezTo>
                <a:cubicBezTo>
                  <a:pt x="3031716" y="1506934"/>
                  <a:pt x="3028477" y="1504648"/>
                  <a:pt x="3027048" y="1503600"/>
                </a:cubicBezTo>
                <a:cubicBezTo>
                  <a:pt x="3020381" y="1498838"/>
                  <a:pt x="3019714" y="1501029"/>
                  <a:pt x="3021428" y="1504077"/>
                </a:cubicBezTo>
                <a:cubicBezTo>
                  <a:pt x="3022381" y="1505791"/>
                  <a:pt x="3025334" y="1508077"/>
                  <a:pt x="3022476" y="1509316"/>
                </a:cubicBezTo>
                <a:cubicBezTo>
                  <a:pt x="3019524" y="1510554"/>
                  <a:pt x="3018000" y="1506839"/>
                  <a:pt x="3016190" y="1505220"/>
                </a:cubicBezTo>
                <a:cubicBezTo>
                  <a:pt x="3013618" y="1503029"/>
                  <a:pt x="3009141" y="1504077"/>
                  <a:pt x="3009618" y="1507506"/>
                </a:cubicBezTo>
                <a:cubicBezTo>
                  <a:pt x="3010094" y="1510554"/>
                  <a:pt x="3013999" y="1513411"/>
                  <a:pt x="3016571" y="1515126"/>
                </a:cubicBezTo>
                <a:cubicBezTo>
                  <a:pt x="3032001" y="1525508"/>
                  <a:pt x="3054480" y="1504362"/>
                  <a:pt x="3040574" y="1490075"/>
                </a:cubicBezTo>
                <a:cubicBezTo>
                  <a:pt x="3037716" y="1486741"/>
                  <a:pt x="3023810" y="1481407"/>
                  <a:pt x="3031239" y="1490456"/>
                </a:cubicBezTo>
                <a:close/>
                <a:moveTo>
                  <a:pt x="3068101" y="1424638"/>
                </a:moveTo>
                <a:cubicBezTo>
                  <a:pt x="3066863" y="1413018"/>
                  <a:pt x="3032287" y="1407684"/>
                  <a:pt x="3048670" y="1418257"/>
                </a:cubicBezTo>
                <a:cubicBezTo>
                  <a:pt x="3052004" y="1419685"/>
                  <a:pt x="3053909" y="1421686"/>
                  <a:pt x="3053718" y="1423305"/>
                </a:cubicBezTo>
                <a:cubicBezTo>
                  <a:pt x="3053623" y="1424924"/>
                  <a:pt x="3051527" y="1426067"/>
                  <a:pt x="3046956" y="1425972"/>
                </a:cubicBezTo>
                <a:cubicBezTo>
                  <a:pt x="3038764" y="1426829"/>
                  <a:pt x="3058290" y="1430258"/>
                  <a:pt x="3057624" y="1433306"/>
                </a:cubicBezTo>
                <a:cubicBezTo>
                  <a:pt x="3058004" y="1438640"/>
                  <a:pt x="3036287" y="1427115"/>
                  <a:pt x="3045527" y="1436259"/>
                </a:cubicBezTo>
                <a:cubicBezTo>
                  <a:pt x="3047432" y="1437687"/>
                  <a:pt x="3051718" y="1439402"/>
                  <a:pt x="3049337" y="1441593"/>
                </a:cubicBezTo>
                <a:cubicBezTo>
                  <a:pt x="3046860" y="1443879"/>
                  <a:pt x="3043336" y="1440354"/>
                  <a:pt x="3040669" y="1439212"/>
                </a:cubicBezTo>
                <a:cubicBezTo>
                  <a:pt x="3036859" y="1437592"/>
                  <a:pt x="3032573" y="1440164"/>
                  <a:pt x="3034859" y="1443688"/>
                </a:cubicBezTo>
                <a:cubicBezTo>
                  <a:pt x="3048860" y="1459214"/>
                  <a:pt x="3078674" y="1445974"/>
                  <a:pt x="3068101" y="1424638"/>
                </a:cubicBezTo>
                <a:close/>
                <a:moveTo>
                  <a:pt x="3094009" y="1473406"/>
                </a:moveTo>
                <a:cubicBezTo>
                  <a:pt x="3091723" y="1464072"/>
                  <a:pt x="3079817" y="1457785"/>
                  <a:pt x="3070292" y="1458642"/>
                </a:cubicBezTo>
                <a:cubicBezTo>
                  <a:pt x="3065815" y="1459595"/>
                  <a:pt x="3070577" y="1463691"/>
                  <a:pt x="3073149" y="1464929"/>
                </a:cubicBezTo>
                <a:cubicBezTo>
                  <a:pt x="3080198" y="1468644"/>
                  <a:pt x="3080579" y="1474645"/>
                  <a:pt x="3070482" y="1473597"/>
                </a:cubicBezTo>
                <a:cubicBezTo>
                  <a:pt x="3061338" y="1474073"/>
                  <a:pt x="3082579" y="1479216"/>
                  <a:pt x="3081626" y="1482455"/>
                </a:cubicBezTo>
                <a:cubicBezTo>
                  <a:pt x="3081531" y="1485598"/>
                  <a:pt x="3076578" y="1483693"/>
                  <a:pt x="3074483" y="1482836"/>
                </a:cubicBezTo>
                <a:cubicBezTo>
                  <a:pt x="3064291" y="1478836"/>
                  <a:pt x="3064577" y="1481883"/>
                  <a:pt x="3068006" y="1485122"/>
                </a:cubicBezTo>
                <a:cubicBezTo>
                  <a:pt x="3069911" y="1486932"/>
                  <a:pt x="3074578" y="1488932"/>
                  <a:pt x="3071625" y="1491408"/>
                </a:cubicBezTo>
                <a:cubicBezTo>
                  <a:pt x="3068673" y="1493885"/>
                  <a:pt x="3065148" y="1489694"/>
                  <a:pt x="3062291" y="1488265"/>
                </a:cubicBezTo>
                <a:cubicBezTo>
                  <a:pt x="3058195" y="1486265"/>
                  <a:pt x="3053337" y="1488932"/>
                  <a:pt x="3055433" y="1493028"/>
                </a:cubicBezTo>
                <a:cubicBezTo>
                  <a:pt x="3069720" y="1511411"/>
                  <a:pt x="3103534" y="1497600"/>
                  <a:pt x="3094009" y="1473406"/>
                </a:cubicBezTo>
                <a:close/>
                <a:moveTo>
                  <a:pt x="3131252" y="1454833"/>
                </a:moveTo>
                <a:cubicBezTo>
                  <a:pt x="3129442" y="1446927"/>
                  <a:pt x="3119155" y="1441116"/>
                  <a:pt x="3111344" y="1441307"/>
                </a:cubicBezTo>
                <a:cubicBezTo>
                  <a:pt x="3107534" y="1441783"/>
                  <a:pt x="3111440" y="1445498"/>
                  <a:pt x="3113631" y="1446736"/>
                </a:cubicBezTo>
                <a:cubicBezTo>
                  <a:pt x="3119631" y="1450165"/>
                  <a:pt x="3119822" y="1455118"/>
                  <a:pt x="3111249" y="1453690"/>
                </a:cubicBezTo>
                <a:cubicBezTo>
                  <a:pt x="3103439" y="1453594"/>
                  <a:pt x="3121536" y="1458928"/>
                  <a:pt x="3120584" y="1461691"/>
                </a:cubicBezTo>
                <a:cubicBezTo>
                  <a:pt x="3120488" y="1464262"/>
                  <a:pt x="3116393" y="1462357"/>
                  <a:pt x="3114488" y="1461595"/>
                </a:cubicBezTo>
                <a:cubicBezTo>
                  <a:pt x="3105820" y="1457785"/>
                  <a:pt x="3106010" y="1460262"/>
                  <a:pt x="3108963" y="1463119"/>
                </a:cubicBezTo>
                <a:cubicBezTo>
                  <a:pt x="3110583" y="1464738"/>
                  <a:pt x="3114488" y="1466643"/>
                  <a:pt x="3112011" y="1468453"/>
                </a:cubicBezTo>
                <a:cubicBezTo>
                  <a:pt x="3109440" y="1470358"/>
                  <a:pt x="3106487" y="1466739"/>
                  <a:pt x="3104106" y="1465310"/>
                </a:cubicBezTo>
                <a:cubicBezTo>
                  <a:pt x="3100676" y="1463310"/>
                  <a:pt x="3096485" y="1465215"/>
                  <a:pt x="3098200" y="1468739"/>
                </a:cubicBezTo>
                <a:cubicBezTo>
                  <a:pt x="3109725" y="1484170"/>
                  <a:pt x="3139158" y="1476073"/>
                  <a:pt x="3131252" y="1454833"/>
                </a:cubicBezTo>
                <a:close/>
                <a:moveTo>
                  <a:pt x="3135157" y="1505220"/>
                </a:moveTo>
                <a:cubicBezTo>
                  <a:pt x="3131728" y="1494552"/>
                  <a:pt x="3117536" y="1487503"/>
                  <a:pt x="3106868" y="1489408"/>
                </a:cubicBezTo>
                <a:cubicBezTo>
                  <a:pt x="3099343" y="1493695"/>
                  <a:pt x="3118584" y="1498552"/>
                  <a:pt x="3117250" y="1503124"/>
                </a:cubicBezTo>
                <a:cubicBezTo>
                  <a:pt x="3118107" y="1506077"/>
                  <a:pt x="3112678" y="1507696"/>
                  <a:pt x="3108868" y="1507315"/>
                </a:cubicBezTo>
                <a:cubicBezTo>
                  <a:pt x="3099915" y="1507982"/>
                  <a:pt x="3117917" y="1513221"/>
                  <a:pt x="3119822" y="1514364"/>
                </a:cubicBezTo>
                <a:cubicBezTo>
                  <a:pt x="3126394" y="1518650"/>
                  <a:pt x="3119250" y="1520745"/>
                  <a:pt x="3114297" y="1518079"/>
                </a:cubicBezTo>
                <a:cubicBezTo>
                  <a:pt x="3102486" y="1514078"/>
                  <a:pt x="3103058" y="1517697"/>
                  <a:pt x="3107344" y="1521317"/>
                </a:cubicBezTo>
                <a:cubicBezTo>
                  <a:pt x="3109630" y="1523317"/>
                  <a:pt x="3115059" y="1525413"/>
                  <a:pt x="3112011" y="1528461"/>
                </a:cubicBezTo>
                <a:cubicBezTo>
                  <a:pt x="3108963" y="1531604"/>
                  <a:pt x="3104582" y="1526937"/>
                  <a:pt x="3101248" y="1525413"/>
                </a:cubicBezTo>
                <a:cubicBezTo>
                  <a:pt x="3096581" y="1523222"/>
                  <a:pt x="3091247" y="1526937"/>
                  <a:pt x="3094104" y="1531509"/>
                </a:cubicBezTo>
                <a:cubicBezTo>
                  <a:pt x="3096581" y="1535795"/>
                  <a:pt x="3103343" y="1538176"/>
                  <a:pt x="3107820" y="1539415"/>
                </a:cubicBezTo>
                <a:cubicBezTo>
                  <a:pt x="3128109" y="1545129"/>
                  <a:pt x="3144396" y="1524651"/>
                  <a:pt x="3135157" y="1505220"/>
                </a:cubicBezTo>
                <a:close/>
                <a:moveTo>
                  <a:pt x="3137919" y="1591897"/>
                </a:moveTo>
                <a:cubicBezTo>
                  <a:pt x="3138967" y="1593897"/>
                  <a:pt x="3142206" y="1596850"/>
                  <a:pt x="3138967" y="1598184"/>
                </a:cubicBezTo>
                <a:cubicBezTo>
                  <a:pt x="3135633" y="1599517"/>
                  <a:pt x="3134014" y="1595136"/>
                  <a:pt x="3132109" y="1593136"/>
                </a:cubicBezTo>
                <a:cubicBezTo>
                  <a:pt x="3113726" y="1585611"/>
                  <a:pt x="3132871" y="1617615"/>
                  <a:pt x="3153921" y="1605804"/>
                </a:cubicBezTo>
                <a:cubicBezTo>
                  <a:pt x="3185354" y="1582753"/>
                  <a:pt x="3136205" y="1557798"/>
                  <a:pt x="3149159" y="1576086"/>
                </a:cubicBezTo>
                <a:cubicBezTo>
                  <a:pt x="3153635" y="1580753"/>
                  <a:pt x="3152493" y="1585420"/>
                  <a:pt x="3145730" y="1583420"/>
                </a:cubicBezTo>
                <a:cubicBezTo>
                  <a:pt x="3143444" y="1582467"/>
                  <a:pt x="3139634" y="1581134"/>
                  <a:pt x="3143063" y="1584754"/>
                </a:cubicBezTo>
                <a:cubicBezTo>
                  <a:pt x="3145063" y="1587611"/>
                  <a:pt x="3150778" y="1589421"/>
                  <a:pt x="3150492" y="1593231"/>
                </a:cubicBezTo>
                <a:cubicBezTo>
                  <a:pt x="3149349" y="1595803"/>
                  <a:pt x="3145920" y="1593136"/>
                  <a:pt x="3144206" y="1591707"/>
                </a:cubicBezTo>
                <a:cubicBezTo>
                  <a:pt x="3136776" y="1585611"/>
                  <a:pt x="3136014" y="1588183"/>
                  <a:pt x="3137919" y="1591897"/>
                </a:cubicBezTo>
                <a:close/>
                <a:moveTo>
                  <a:pt x="3182592" y="1494075"/>
                </a:moveTo>
                <a:cubicBezTo>
                  <a:pt x="3181639" y="1487122"/>
                  <a:pt x="3173257" y="1480741"/>
                  <a:pt x="3166399" y="1480169"/>
                </a:cubicBezTo>
                <a:cubicBezTo>
                  <a:pt x="3162970" y="1480169"/>
                  <a:pt x="3166113" y="1483788"/>
                  <a:pt x="3167923" y="1485122"/>
                </a:cubicBezTo>
                <a:cubicBezTo>
                  <a:pt x="3172876" y="1488741"/>
                  <a:pt x="3172590" y="1493218"/>
                  <a:pt x="3165161" y="1490932"/>
                </a:cubicBezTo>
                <a:cubicBezTo>
                  <a:pt x="3158303" y="1489980"/>
                  <a:pt x="3173638" y="1496742"/>
                  <a:pt x="3172590" y="1498933"/>
                </a:cubicBezTo>
                <a:cubicBezTo>
                  <a:pt x="3171733" y="1503315"/>
                  <a:pt x="3156398" y="1489599"/>
                  <a:pt x="3162208" y="1498933"/>
                </a:cubicBezTo>
                <a:cubicBezTo>
                  <a:pt x="3163446" y="1500553"/>
                  <a:pt x="3166780" y="1502648"/>
                  <a:pt x="3164399" y="1503982"/>
                </a:cubicBezTo>
                <a:cubicBezTo>
                  <a:pt x="3162018" y="1505315"/>
                  <a:pt x="3159732" y="1501791"/>
                  <a:pt x="3157731" y="1500362"/>
                </a:cubicBezTo>
                <a:cubicBezTo>
                  <a:pt x="3154874" y="1498362"/>
                  <a:pt x="3150968" y="1499505"/>
                  <a:pt x="3152207" y="1502838"/>
                </a:cubicBezTo>
                <a:cubicBezTo>
                  <a:pt x="3160779" y="1517697"/>
                  <a:pt x="3187544" y="1513697"/>
                  <a:pt x="3182592" y="1494075"/>
                </a:cubicBezTo>
                <a:close/>
                <a:moveTo>
                  <a:pt x="3182210" y="1530556"/>
                </a:moveTo>
                <a:cubicBezTo>
                  <a:pt x="3179734" y="1527222"/>
                  <a:pt x="3175162" y="1522365"/>
                  <a:pt x="3171257" y="1520936"/>
                </a:cubicBezTo>
                <a:cubicBezTo>
                  <a:pt x="3166590" y="1519221"/>
                  <a:pt x="3168590" y="1524937"/>
                  <a:pt x="3170209" y="1527318"/>
                </a:cubicBezTo>
                <a:cubicBezTo>
                  <a:pt x="3174686" y="1533795"/>
                  <a:pt x="3171638" y="1538557"/>
                  <a:pt x="3162875" y="1532557"/>
                </a:cubicBezTo>
                <a:cubicBezTo>
                  <a:pt x="3154112" y="1528080"/>
                  <a:pt x="3170781" y="1543034"/>
                  <a:pt x="3168209" y="1545129"/>
                </a:cubicBezTo>
                <a:cubicBezTo>
                  <a:pt x="3166399" y="1547511"/>
                  <a:pt x="3162970" y="1543510"/>
                  <a:pt x="3161446" y="1541796"/>
                </a:cubicBezTo>
                <a:cubicBezTo>
                  <a:pt x="3154302" y="1533509"/>
                  <a:pt x="3152874" y="1535890"/>
                  <a:pt x="3154207" y="1540272"/>
                </a:cubicBezTo>
                <a:cubicBezTo>
                  <a:pt x="3154969" y="1542653"/>
                  <a:pt x="3158112" y="1546654"/>
                  <a:pt x="3154112" y="1547034"/>
                </a:cubicBezTo>
                <a:cubicBezTo>
                  <a:pt x="3150111" y="1547511"/>
                  <a:pt x="3149159" y="1542367"/>
                  <a:pt x="3147254" y="1539795"/>
                </a:cubicBezTo>
                <a:cubicBezTo>
                  <a:pt x="3144587" y="1536176"/>
                  <a:pt x="3138681" y="1535795"/>
                  <a:pt x="3138395" y="1540176"/>
                </a:cubicBezTo>
                <a:cubicBezTo>
                  <a:pt x="3144587" y="1570466"/>
                  <a:pt x="3198117" y="1562655"/>
                  <a:pt x="3182210" y="1530556"/>
                </a:cubicBezTo>
                <a:close/>
                <a:moveTo>
                  <a:pt x="3181829" y="1587992"/>
                </a:moveTo>
                <a:cubicBezTo>
                  <a:pt x="3205261" y="1628854"/>
                  <a:pt x="3249743" y="1576276"/>
                  <a:pt x="3205928" y="1559893"/>
                </a:cubicBezTo>
                <a:cubicBezTo>
                  <a:pt x="3201356" y="1559417"/>
                  <a:pt x="3204785" y="1564751"/>
                  <a:pt x="3206785" y="1566846"/>
                </a:cubicBezTo>
                <a:cubicBezTo>
                  <a:pt x="3212405" y="1572562"/>
                  <a:pt x="3211071" y="1578276"/>
                  <a:pt x="3201737" y="1574276"/>
                </a:cubicBezTo>
                <a:cubicBezTo>
                  <a:pt x="3198403" y="1572847"/>
                  <a:pt x="3198784" y="1574181"/>
                  <a:pt x="3200975" y="1576467"/>
                </a:cubicBezTo>
                <a:cubicBezTo>
                  <a:pt x="3203356" y="1579800"/>
                  <a:pt x="3209738" y="1581705"/>
                  <a:pt x="3209738" y="1586087"/>
                </a:cubicBezTo>
                <a:cubicBezTo>
                  <a:pt x="3208404" y="1589230"/>
                  <a:pt x="3204213" y="1585230"/>
                  <a:pt x="3202880" y="1584277"/>
                </a:cubicBezTo>
                <a:cubicBezTo>
                  <a:pt x="3194307" y="1577419"/>
                  <a:pt x="3193736" y="1580372"/>
                  <a:pt x="3196022" y="1584563"/>
                </a:cubicBezTo>
                <a:cubicBezTo>
                  <a:pt x="3197355" y="1586849"/>
                  <a:pt x="3201165" y="1590087"/>
                  <a:pt x="3197641" y="1591516"/>
                </a:cubicBezTo>
                <a:cubicBezTo>
                  <a:pt x="3194117" y="1592945"/>
                  <a:pt x="3192021" y="1587992"/>
                  <a:pt x="3189735" y="1585706"/>
                </a:cubicBezTo>
                <a:cubicBezTo>
                  <a:pt x="3186401" y="1582467"/>
                  <a:pt x="3180972" y="1583515"/>
                  <a:pt x="3181829" y="1587992"/>
                </a:cubicBezTo>
                <a:close/>
                <a:moveTo>
                  <a:pt x="3228597" y="1520650"/>
                </a:moveTo>
                <a:cubicBezTo>
                  <a:pt x="3225740" y="1517697"/>
                  <a:pt x="3220596" y="1513411"/>
                  <a:pt x="3216405" y="1512554"/>
                </a:cubicBezTo>
                <a:cubicBezTo>
                  <a:pt x="3206690" y="1511125"/>
                  <a:pt x="3231550" y="1531604"/>
                  <a:pt x="3213834" y="1526651"/>
                </a:cubicBezTo>
                <a:cubicBezTo>
                  <a:pt x="3200879" y="1521031"/>
                  <a:pt x="3220882" y="1534462"/>
                  <a:pt x="3219549" y="1537891"/>
                </a:cubicBezTo>
                <a:cubicBezTo>
                  <a:pt x="3216977" y="1542082"/>
                  <a:pt x="3206690" y="1528651"/>
                  <a:pt x="3205166" y="1530937"/>
                </a:cubicBezTo>
                <a:cubicBezTo>
                  <a:pt x="3202118" y="1533128"/>
                  <a:pt x="3212309" y="1540653"/>
                  <a:pt x="3207261" y="1541986"/>
                </a:cubicBezTo>
                <a:cubicBezTo>
                  <a:pt x="3203642" y="1543034"/>
                  <a:pt x="3201737" y="1537986"/>
                  <a:pt x="3199356" y="1535604"/>
                </a:cubicBezTo>
                <a:cubicBezTo>
                  <a:pt x="3196117" y="1532271"/>
                  <a:pt x="3190593" y="1532747"/>
                  <a:pt x="3191354" y="1537224"/>
                </a:cubicBezTo>
                <a:cubicBezTo>
                  <a:pt x="3194021" y="1545034"/>
                  <a:pt x="3203451" y="1551987"/>
                  <a:pt x="3211452" y="1553226"/>
                </a:cubicBezTo>
                <a:cubicBezTo>
                  <a:pt x="3230121" y="1558083"/>
                  <a:pt x="3242027" y="1534080"/>
                  <a:pt x="3228597" y="1520650"/>
                </a:cubicBezTo>
                <a:close/>
                <a:moveTo>
                  <a:pt x="3232598" y="1631426"/>
                </a:moveTo>
                <a:cubicBezTo>
                  <a:pt x="3229740" y="1627902"/>
                  <a:pt x="3224216" y="1628283"/>
                  <a:pt x="3224501" y="1632855"/>
                </a:cubicBezTo>
                <a:cubicBezTo>
                  <a:pt x="3226311" y="1641141"/>
                  <a:pt x="3235360" y="1648762"/>
                  <a:pt x="3243551" y="1649904"/>
                </a:cubicBezTo>
                <a:cubicBezTo>
                  <a:pt x="3262125" y="1654572"/>
                  <a:pt x="3274222" y="1630474"/>
                  <a:pt x="3262792" y="1616472"/>
                </a:cubicBezTo>
                <a:cubicBezTo>
                  <a:pt x="3260125" y="1613233"/>
                  <a:pt x="3255267" y="1608852"/>
                  <a:pt x="3251552" y="1607899"/>
                </a:cubicBezTo>
                <a:cubicBezTo>
                  <a:pt x="3247171" y="1606851"/>
                  <a:pt x="3249743" y="1612566"/>
                  <a:pt x="3251552" y="1614853"/>
                </a:cubicBezTo>
                <a:cubicBezTo>
                  <a:pt x="3256696" y="1621425"/>
                  <a:pt x="3254219" y="1626473"/>
                  <a:pt x="3245742" y="1621520"/>
                </a:cubicBezTo>
                <a:cubicBezTo>
                  <a:pt x="3237265" y="1618186"/>
                  <a:pt x="3254505" y="1631521"/>
                  <a:pt x="3252219" y="1634188"/>
                </a:cubicBezTo>
                <a:cubicBezTo>
                  <a:pt x="3250886" y="1636950"/>
                  <a:pt x="3247266" y="1633236"/>
                  <a:pt x="3245647" y="1631521"/>
                </a:cubicBezTo>
                <a:cubicBezTo>
                  <a:pt x="3238027" y="1623711"/>
                  <a:pt x="3236979" y="1626568"/>
                  <a:pt x="3238884" y="1630950"/>
                </a:cubicBezTo>
                <a:cubicBezTo>
                  <a:pt x="3239932" y="1633331"/>
                  <a:pt x="3243170" y="1637141"/>
                  <a:pt x="3239646" y="1638093"/>
                </a:cubicBezTo>
                <a:cubicBezTo>
                  <a:pt x="3236122" y="1639046"/>
                  <a:pt x="3234598" y="1633903"/>
                  <a:pt x="3232598" y="1631426"/>
                </a:cubicBezTo>
                <a:close/>
                <a:moveTo>
                  <a:pt x="3274222" y="1573419"/>
                </a:moveTo>
                <a:cubicBezTo>
                  <a:pt x="3272603" y="1570275"/>
                  <a:pt x="3269459" y="1565513"/>
                  <a:pt x="3266411" y="1563703"/>
                </a:cubicBezTo>
                <a:cubicBezTo>
                  <a:pt x="3262792" y="1561512"/>
                  <a:pt x="3263744" y="1566561"/>
                  <a:pt x="3264792" y="1568751"/>
                </a:cubicBezTo>
                <a:cubicBezTo>
                  <a:pt x="3267650" y="1574847"/>
                  <a:pt x="3264697" y="1578276"/>
                  <a:pt x="3258220" y="1571800"/>
                </a:cubicBezTo>
                <a:cubicBezTo>
                  <a:pt x="3251552" y="1566466"/>
                  <a:pt x="3263459" y="1581705"/>
                  <a:pt x="3261077" y="1583039"/>
                </a:cubicBezTo>
                <a:cubicBezTo>
                  <a:pt x="3259363" y="1584658"/>
                  <a:pt x="3256886" y="1580848"/>
                  <a:pt x="3255839" y="1579134"/>
                </a:cubicBezTo>
                <a:cubicBezTo>
                  <a:pt x="3250886" y="1571037"/>
                  <a:pt x="3249457" y="1572752"/>
                  <a:pt x="3250124" y="1576657"/>
                </a:cubicBezTo>
                <a:cubicBezTo>
                  <a:pt x="3250505" y="1578753"/>
                  <a:pt x="3252600" y="1582563"/>
                  <a:pt x="3249267" y="1582182"/>
                </a:cubicBezTo>
                <a:cubicBezTo>
                  <a:pt x="3245837" y="1581896"/>
                  <a:pt x="3245742" y="1577419"/>
                  <a:pt x="3244504" y="1575038"/>
                </a:cubicBezTo>
                <a:cubicBezTo>
                  <a:pt x="3242694" y="1571609"/>
                  <a:pt x="3237836" y="1570180"/>
                  <a:pt x="3237170" y="1573704"/>
                </a:cubicBezTo>
                <a:cubicBezTo>
                  <a:pt x="3238503" y="1599422"/>
                  <a:pt x="3283366" y="1603327"/>
                  <a:pt x="3274222" y="1573419"/>
                </a:cubicBezTo>
                <a:close/>
                <a:moveTo>
                  <a:pt x="3307274" y="1627807"/>
                </a:moveTo>
                <a:cubicBezTo>
                  <a:pt x="3304607" y="1622758"/>
                  <a:pt x="3290795" y="1612281"/>
                  <a:pt x="3297749" y="1625140"/>
                </a:cubicBezTo>
                <a:cubicBezTo>
                  <a:pt x="3301940" y="1631236"/>
                  <a:pt x="3300225" y="1635808"/>
                  <a:pt x="3292796" y="1630378"/>
                </a:cubicBezTo>
                <a:cubicBezTo>
                  <a:pt x="3290129" y="1628473"/>
                  <a:pt x="3290319" y="1629712"/>
                  <a:pt x="3291938" y="1631997"/>
                </a:cubicBezTo>
                <a:cubicBezTo>
                  <a:pt x="3293653" y="1635331"/>
                  <a:pt x="3298796" y="1638284"/>
                  <a:pt x="3298320" y="1642189"/>
                </a:cubicBezTo>
                <a:cubicBezTo>
                  <a:pt x="3296796" y="1644570"/>
                  <a:pt x="3293748" y="1640094"/>
                  <a:pt x="3292701" y="1639141"/>
                </a:cubicBezTo>
                <a:cubicBezTo>
                  <a:pt x="3286224" y="1631521"/>
                  <a:pt x="3285366" y="1633903"/>
                  <a:pt x="3286985" y="1637903"/>
                </a:cubicBezTo>
                <a:cubicBezTo>
                  <a:pt x="3287843" y="1640094"/>
                  <a:pt x="3290700" y="1643713"/>
                  <a:pt x="3287652" y="1644190"/>
                </a:cubicBezTo>
                <a:cubicBezTo>
                  <a:pt x="3284509" y="1644666"/>
                  <a:pt x="3283271" y="1639999"/>
                  <a:pt x="3281556" y="1637522"/>
                </a:cubicBezTo>
                <a:cubicBezTo>
                  <a:pt x="3279175" y="1634093"/>
                  <a:pt x="3274508" y="1633807"/>
                  <a:pt x="3274793" y="1637903"/>
                </a:cubicBezTo>
                <a:cubicBezTo>
                  <a:pt x="3283461" y="1667335"/>
                  <a:pt x="3322990" y="1658382"/>
                  <a:pt x="3307274" y="1627807"/>
                </a:cubicBezTo>
                <a:close/>
                <a:moveTo>
                  <a:pt x="3341373" y="1673717"/>
                </a:moveTo>
                <a:cubicBezTo>
                  <a:pt x="3339468" y="1669812"/>
                  <a:pt x="3336039" y="1664001"/>
                  <a:pt x="3332610" y="1661906"/>
                </a:cubicBezTo>
                <a:cubicBezTo>
                  <a:pt x="3324038" y="1657334"/>
                  <a:pt x="3340516" y="1685052"/>
                  <a:pt x="3325467" y="1674193"/>
                </a:cubicBezTo>
                <a:cubicBezTo>
                  <a:pt x="3315084" y="1664383"/>
                  <a:pt x="3329658" y="1683909"/>
                  <a:pt x="3327086" y="1686671"/>
                </a:cubicBezTo>
                <a:cubicBezTo>
                  <a:pt x="3325181" y="1688862"/>
                  <a:pt x="3322704" y="1684099"/>
                  <a:pt x="3321466" y="1681908"/>
                </a:cubicBezTo>
                <a:cubicBezTo>
                  <a:pt x="3315942" y="1672098"/>
                  <a:pt x="3314322" y="1674384"/>
                  <a:pt x="3315084" y="1679146"/>
                </a:cubicBezTo>
                <a:cubicBezTo>
                  <a:pt x="3315465" y="1681718"/>
                  <a:pt x="3317846" y="1686385"/>
                  <a:pt x="3314227" y="1686100"/>
                </a:cubicBezTo>
                <a:cubicBezTo>
                  <a:pt x="3310512" y="1685814"/>
                  <a:pt x="3310226" y="1680480"/>
                  <a:pt x="3308893" y="1677432"/>
                </a:cubicBezTo>
                <a:cubicBezTo>
                  <a:pt x="3306988" y="1673145"/>
                  <a:pt x="3301749" y="1671717"/>
                  <a:pt x="3300987" y="1676098"/>
                </a:cubicBezTo>
                <a:cubicBezTo>
                  <a:pt x="3302892" y="1708959"/>
                  <a:pt x="3351565" y="1710865"/>
                  <a:pt x="3341373" y="1673717"/>
                </a:cubicBezTo>
                <a:close/>
                <a:moveTo>
                  <a:pt x="3372615" y="1761347"/>
                </a:moveTo>
                <a:cubicBezTo>
                  <a:pt x="3373092" y="1756394"/>
                  <a:pt x="3366329" y="1737344"/>
                  <a:pt x="3365186" y="1752203"/>
                </a:cubicBezTo>
                <a:cubicBezTo>
                  <a:pt x="3365567" y="1759728"/>
                  <a:pt x="3361090" y="1761823"/>
                  <a:pt x="3357375" y="1752298"/>
                </a:cubicBezTo>
                <a:cubicBezTo>
                  <a:pt x="3352994" y="1743630"/>
                  <a:pt x="3358518" y="1764871"/>
                  <a:pt x="3355566" y="1765062"/>
                </a:cubicBezTo>
                <a:cubicBezTo>
                  <a:pt x="3353089" y="1765919"/>
                  <a:pt x="3352327" y="1760871"/>
                  <a:pt x="3352041" y="1758680"/>
                </a:cubicBezTo>
                <a:cubicBezTo>
                  <a:pt x="3350517" y="1748203"/>
                  <a:pt x="3348326" y="1749345"/>
                  <a:pt x="3347374" y="1753537"/>
                </a:cubicBezTo>
                <a:cubicBezTo>
                  <a:pt x="3346898" y="1755822"/>
                  <a:pt x="3347374" y="1760680"/>
                  <a:pt x="3344231" y="1758775"/>
                </a:cubicBezTo>
                <a:cubicBezTo>
                  <a:pt x="3340992" y="1756966"/>
                  <a:pt x="3342611" y="1752393"/>
                  <a:pt x="3342516" y="1749345"/>
                </a:cubicBezTo>
                <a:cubicBezTo>
                  <a:pt x="3342231" y="1745059"/>
                  <a:pt x="3337849" y="1741535"/>
                  <a:pt x="3335753" y="1744774"/>
                </a:cubicBezTo>
                <a:cubicBezTo>
                  <a:pt x="3326228" y="1770300"/>
                  <a:pt x="3368901" y="1796399"/>
                  <a:pt x="3372615" y="1761347"/>
                </a:cubicBezTo>
                <a:close/>
                <a:moveTo>
                  <a:pt x="3387855" y="1822116"/>
                </a:moveTo>
                <a:cubicBezTo>
                  <a:pt x="3387569" y="1816497"/>
                  <a:pt x="3379664" y="1801542"/>
                  <a:pt x="3380521" y="1815830"/>
                </a:cubicBezTo>
                <a:cubicBezTo>
                  <a:pt x="3381664" y="1822974"/>
                  <a:pt x="3378235" y="1826403"/>
                  <a:pt x="3373949" y="1818497"/>
                </a:cubicBezTo>
                <a:cubicBezTo>
                  <a:pt x="3372425" y="1815640"/>
                  <a:pt x="3372044" y="1816878"/>
                  <a:pt x="3372520" y="1819640"/>
                </a:cubicBezTo>
                <a:cubicBezTo>
                  <a:pt x="3372615" y="1823355"/>
                  <a:pt x="3375854" y="1828022"/>
                  <a:pt x="3374044" y="1831261"/>
                </a:cubicBezTo>
                <a:cubicBezTo>
                  <a:pt x="3372139" y="1832880"/>
                  <a:pt x="3370806" y="1828308"/>
                  <a:pt x="3370234" y="1826308"/>
                </a:cubicBezTo>
                <a:cubicBezTo>
                  <a:pt x="3367662" y="1816783"/>
                  <a:pt x="3365948" y="1818592"/>
                  <a:pt x="3365662" y="1822879"/>
                </a:cubicBezTo>
                <a:cubicBezTo>
                  <a:pt x="3365471" y="1825260"/>
                  <a:pt x="3366519" y="1829641"/>
                  <a:pt x="3363662" y="1828879"/>
                </a:cubicBezTo>
                <a:cubicBezTo>
                  <a:pt x="3360709" y="1828022"/>
                  <a:pt x="3361471" y="1823259"/>
                  <a:pt x="3360995" y="1820402"/>
                </a:cubicBezTo>
                <a:cubicBezTo>
                  <a:pt x="3360328" y="1816306"/>
                  <a:pt x="3356327" y="1814211"/>
                  <a:pt x="3354803" y="1817925"/>
                </a:cubicBezTo>
                <a:cubicBezTo>
                  <a:pt x="3350041" y="1847643"/>
                  <a:pt x="3389760" y="1855549"/>
                  <a:pt x="3387855" y="1822116"/>
                </a:cubicBezTo>
                <a:close/>
                <a:moveTo>
                  <a:pt x="3390522" y="1890982"/>
                </a:moveTo>
                <a:cubicBezTo>
                  <a:pt x="3392142" y="1886791"/>
                  <a:pt x="3390999" y="1868027"/>
                  <a:pt x="3386236" y="1880981"/>
                </a:cubicBezTo>
                <a:cubicBezTo>
                  <a:pt x="3384712" y="1887744"/>
                  <a:pt x="3380331" y="1888506"/>
                  <a:pt x="3379378" y="1879171"/>
                </a:cubicBezTo>
                <a:cubicBezTo>
                  <a:pt x="3377663" y="1870313"/>
                  <a:pt x="3377283" y="1890601"/>
                  <a:pt x="3374711" y="1890125"/>
                </a:cubicBezTo>
                <a:cubicBezTo>
                  <a:pt x="3372329" y="1890316"/>
                  <a:pt x="3372901" y="1885648"/>
                  <a:pt x="3373187" y="1883553"/>
                </a:cubicBezTo>
                <a:cubicBezTo>
                  <a:pt x="3374425" y="1873837"/>
                  <a:pt x="3372234" y="1874313"/>
                  <a:pt x="3370329" y="1877838"/>
                </a:cubicBezTo>
                <a:cubicBezTo>
                  <a:pt x="3369282" y="1879743"/>
                  <a:pt x="3368615" y="1884220"/>
                  <a:pt x="3366329" y="1881743"/>
                </a:cubicBezTo>
                <a:cubicBezTo>
                  <a:pt x="3363948" y="1879266"/>
                  <a:pt x="3366615" y="1875647"/>
                  <a:pt x="3366995" y="1872885"/>
                </a:cubicBezTo>
                <a:cubicBezTo>
                  <a:pt x="3367758" y="1868979"/>
                  <a:pt x="3364805" y="1864693"/>
                  <a:pt x="3362138" y="1867075"/>
                </a:cubicBezTo>
                <a:cubicBezTo>
                  <a:pt x="3347755" y="1887553"/>
                  <a:pt x="3378616" y="1921367"/>
                  <a:pt x="3390522" y="1890982"/>
                </a:cubicBezTo>
                <a:close/>
                <a:moveTo>
                  <a:pt x="3380140" y="1972040"/>
                </a:moveTo>
                <a:cubicBezTo>
                  <a:pt x="3390618" y="1963753"/>
                  <a:pt x="3379283" y="1927177"/>
                  <a:pt x="3377092" y="1949656"/>
                </a:cubicBezTo>
                <a:cubicBezTo>
                  <a:pt x="3377473" y="1957181"/>
                  <a:pt x="3373758" y="1961277"/>
                  <a:pt x="3370043" y="1954895"/>
                </a:cubicBezTo>
                <a:cubicBezTo>
                  <a:pt x="3368805" y="1952323"/>
                  <a:pt x="3366995" y="1948799"/>
                  <a:pt x="3367281" y="1954419"/>
                </a:cubicBezTo>
                <a:cubicBezTo>
                  <a:pt x="3367472" y="1957848"/>
                  <a:pt x="3368234" y="1961182"/>
                  <a:pt x="3368234" y="1964611"/>
                </a:cubicBezTo>
                <a:cubicBezTo>
                  <a:pt x="3367662" y="1971468"/>
                  <a:pt x="3363567" y="1967182"/>
                  <a:pt x="3363662" y="1962134"/>
                </a:cubicBezTo>
                <a:cubicBezTo>
                  <a:pt x="3362709" y="1954324"/>
                  <a:pt x="3360518" y="1951085"/>
                  <a:pt x="3358899" y="1958324"/>
                </a:cubicBezTo>
                <a:cubicBezTo>
                  <a:pt x="3358328" y="1960991"/>
                  <a:pt x="3358804" y="1966039"/>
                  <a:pt x="3355566" y="1965182"/>
                </a:cubicBezTo>
                <a:cubicBezTo>
                  <a:pt x="3352232" y="1964325"/>
                  <a:pt x="3354042" y="1958800"/>
                  <a:pt x="3353851" y="1955562"/>
                </a:cubicBezTo>
                <a:cubicBezTo>
                  <a:pt x="3353565" y="1950895"/>
                  <a:pt x="3349184" y="1948608"/>
                  <a:pt x="3346993" y="1952800"/>
                </a:cubicBezTo>
                <a:cubicBezTo>
                  <a:pt x="3345088" y="1956705"/>
                  <a:pt x="3345659" y="1962991"/>
                  <a:pt x="3346421" y="1966992"/>
                </a:cubicBezTo>
                <a:cubicBezTo>
                  <a:pt x="3349374" y="1985470"/>
                  <a:pt x="3371377" y="1987470"/>
                  <a:pt x="3380140" y="1972040"/>
                </a:cubicBezTo>
                <a:close/>
                <a:moveTo>
                  <a:pt x="3375854" y="2029762"/>
                </a:moveTo>
                <a:cubicBezTo>
                  <a:pt x="3375759" y="2025475"/>
                  <a:pt x="3372139" y="2029190"/>
                  <a:pt x="3370901" y="2031286"/>
                </a:cubicBezTo>
                <a:cubicBezTo>
                  <a:pt x="3367376" y="2037286"/>
                  <a:pt x="3363090" y="2036620"/>
                  <a:pt x="3364995" y="2027475"/>
                </a:cubicBezTo>
                <a:cubicBezTo>
                  <a:pt x="3365662" y="2024142"/>
                  <a:pt x="3364709" y="2024713"/>
                  <a:pt x="3363376" y="2026999"/>
                </a:cubicBezTo>
                <a:cubicBezTo>
                  <a:pt x="3361185" y="2029666"/>
                  <a:pt x="3360709" y="2035476"/>
                  <a:pt x="3357375" y="2036429"/>
                </a:cubicBezTo>
                <a:cubicBezTo>
                  <a:pt x="3355089" y="2035858"/>
                  <a:pt x="3356994" y="2031666"/>
                  <a:pt x="3357851" y="2029762"/>
                </a:cubicBezTo>
                <a:cubicBezTo>
                  <a:pt x="3361852" y="2020903"/>
                  <a:pt x="3359661" y="2020713"/>
                  <a:pt x="3356899" y="2023475"/>
                </a:cubicBezTo>
                <a:cubicBezTo>
                  <a:pt x="3355375" y="2024999"/>
                  <a:pt x="3353375" y="2029000"/>
                  <a:pt x="3351946" y="2025951"/>
                </a:cubicBezTo>
                <a:cubicBezTo>
                  <a:pt x="3350422" y="2022904"/>
                  <a:pt x="3353946" y="2020237"/>
                  <a:pt x="3355375" y="2017760"/>
                </a:cubicBezTo>
                <a:cubicBezTo>
                  <a:pt x="3357280" y="2014236"/>
                  <a:pt x="3355756" y="2009378"/>
                  <a:pt x="3352518" y="2010807"/>
                </a:cubicBezTo>
                <a:cubicBezTo>
                  <a:pt x="3325752" y="2036429"/>
                  <a:pt x="3367948" y="2073195"/>
                  <a:pt x="3375854" y="2029762"/>
                </a:cubicBezTo>
                <a:close/>
                <a:moveTo>
                  <a:pt x="3354327" y="2048526"/>
                </a:moveTo>
                <a:lnTo>
                  <a:pt x="3354327" y="2048526"/>
                </a:lnTo>
                <a:lnTo>
                  <a:pt x="3354327" y="2048526"/>
                </a:lnTo>
                <a:close/>
                <a:moveTo>
                  <a:pt x="2505745" y="2165397"/>
                </a:moveTo>
                <a:cubicBezTo>
                  <a:pt x="2495553" y="2151205"/>
                  <a:pt x="2469359" y="2160445"/>
                  <a:pt x="2478218" y="2177875"/>
                </a:cubicBezTo>
                <a:cubicBezTo>
                  <a:pt x="2479646" y="2181495"/>
                  <a:pt x="2490695" y="2191210"/>
                  <a:pt x="2486504" y="2180923"/>
                </a:cubicBezTo>
                <a:cubicBezTo>
                  <a:pt x="2483742" y="2176066"/>
                  <a:pt x="2486028" y="2172827"/>
                  <a:pt x="2492029" y="2177685"/>
                </a:cubicBezTo>
                <a:cubicBezTo>
                  <a:pt x="2494220" y="2179399"/>
                  <a:pt x="2494220" y="2178447"/>
                  <a:pt x="2493077" y="2176542"/>
                </a:cubicBezTo>
                <a:cubicBezTo>
                  <a:pt x="2492029" y="2173875"/>
                  <a:pt x="2487933" y="2171208"/>
                  <a:pt x="2488791" y="2168350"/>
                </a:cubicBezTo>
                <a:cubicBezTo>
                  <a:pt x="2490219" y="2166731"/>
                  <a:pt x="2492505" y="2169874"/>
                  <a:pt x="2493458" y="2171208"/>
                </a:cubicBezTo>
                <a:cubicBezTo>
                  <a:pt x="2498220" y="2177685"/>
                  <a:pt x="2499363" y="2176066"/>
                  <a:pt x="2498601" y="2172827"/>
                </a:cubicBezTo>
                <a:cubicBezTo>
                  <a:pt x="2498125" y="2171017"/>
                  <a:pt x="2496029" y="2167969"/>
                  <a:pt x="2498982" y="2167969"/>
                </a:cubicBezTo>
                <a:cubicBezTo>
                  <a:pt x="2501935" y="2167969"/>
                  <a:pt x="2502411" y="2171684"/>
                  <a:pt x="2503554" y="2173684"/>
                </a:cubicBezTo>
                <a:cubicBezTo>
                  <a:pt x="2505174" y="2176542"/>
                  <a:pt x="2509555" y="2177399"/>
                  <a:pt x="2509936" y="2174351"/>
                </a:cubicBezTo>
                <a:cubicBezTo>
                  <a:pt x="2510412" y="2171684"/>
                  <a:pt x="2507650" y="2167779"/>
                  <a:pt x="2505745" y="2165397"/>
                </a:cubicBezTo>
                <a:close/>
                <a:moveTo>
                  <a:pt x="2584421" y="2226548"/>
                </a:moveTo>
                <a:cubicBezTo>
                  <a:pt x="2558609" y="2201878"/>
                  <a:pt x="2542893" y="2250265"/>
                  <a:pt x="2575277" y="2251789"/>
                </a:cubicBezTo>
                <a:cubicBezTo>
                  <a:pt x="2578326" y="2251122"/>
                  <a:pt x="2574896" y="2248075"/>
                  <a:pt x="2573087" y="2247027"/>
                </a:cubicBezTo>
                <a:cubicBezTo>
                  <a:pt x="2568038" y="2244265"/>
                  <a:pt x="2567562" y="2239788"/>
                  <a:pt x="2574611" y="2240645"/>
                </a:cubicBezTo>
                <a:cubicBezTo>
                  <a:pt x="2580707" y="2240074"/>
                  <a:pt x="2566038" y="2236454"/>
                  <a:pt x="2566515" y="2233978"/>
                </a:cubicBezTo>
                <a:cubicBezTo>
                  <a:pt x="2566419" y="2231692"/>
                  <a:pt x="2569943" y="2233120"/>
                  <a:pt x="2571468" y="2233787"/>
                </a:cubicBezTo>
                <a:cubicBezTo>
                  <a:pt x="2578707" y="2236835"/>
                  <a:pt x="2578516" y="2234644"/>
                  <a:pt x="2575944" y="2232168"/>
                </a:cubicBezTo>
                <a:cubicBezTo>
                  <a:pt x="2574516" y="2230834"/>
                  <a:pt x="2571182" y="2229215"/>
                  <a:pt x="2573087" y="2227501"/>
                </a:cubicBezTo>
                <a:cubicBezTo>
                  <a:pt x="2575087" y="2225691"/>
                  <a:pt x="2577754" y="2228834"/>
                  <a:pt x="2579754" y="2229977"/>
                </a:cubicBezTo>
                <a:cubicBezTo>
                  <a:pt x="2582707" y="2231501"/>
                  <a:pt x="2586136" y="2229596"/>
                  <a:pt x="2584421" y="2226548"/>
                </a:cubicBezTo>
                <a:close/>
                <a:moveTo>
                  <a:pt x="2682910" y="2285984"/>
                </a:moveTo>
                <a:cubicBezTo>
                  <a:pt x="2667194" y="2259028"/>
                  <a:pt x="2628903" y="2293414"/>
                  <a:pt x="2663003" y="2304939"/>
                </a:cubicBezTo>
                <a:cubicBezTo>
                  <a:pt x="2666622" y="2305320"/>
                  <a:pt x="2664241" y="2301700"/>
                  <a:pt x="2662622" y="2300367"/>
                </a:cubicBezTo>
                <a:cubicBezTo>
                  <a:pt x="2658335" y="2296557"/>
                  <a:pt x="2659764" y="2292747"/>
                  <a:pt x="2666908" y="2295509"/>
                </a:cubicBezTo>
                <a:cubicBezTo>
                  <a:pt x="2672623" y="2296938"/>
                  <a:pt x="2662812" y="2290651"/>
                  <a:pt x="2661860" y="2289604"/>
                </a:cubicBezTo>
                <a:cubicBezTo>
                  <a:pt x="2658717" y="2285889"/>
                  <a:pt x="2664622" y="2286746"/>
                  <a:pt x="2666432" y="2288842"/>
                </a:cubicBezTo>
                <a:cubicBezTo>
                  <a:pt x="2672909" y="2293414"/>
                  <a:pt x="2673480" y="2291509"/>
                  <a:pt x="2671766" y="2288651"/>
                </a:cubicBezTo>
                <a:cubicBezTo>
                  <a:pt x="2670813" y="2287127"/>
                  <a:pt x="2667956" y="2284936"/>
                  <a:pt x="2670718" y="2283889"/>
                </a:cubicBezTo>
                <a:cubicBezTo>
                  <a:pt x="2673480" y="2282841"/>
                  <a:pt x="2675004" y="2286270"/>
                  <a:pt x="2676719" y="2287794"/>
                </a:cubicBezTo>
                <a:cubicBezTo>
                  <a:pt x="2679291" y="2289985"/>
                  <a:pt x="2683672" y="2289222"/>
                  <a:pt x="2682910" y="2285984"/>
                </a:cubicBezTo>
                <a:close/>
                <a:moveTo>
                  <a:pt x="2739679" y="2304748"/>
                </a:moveTo>
                <a:cubicBezTo>
                  <a:pt x="2710247" y="2286651"/>
                  <a:pt x="2700341" y="2336276"/>
                  <a:pt x="2734059" y="2331037"/>
                </a:cubicBezTo>
                <a:cubicBezTo>
                  <a:pt x="2737107" y="2329799"/>
                  <a:pt x="2733107" y="2327513"/>
                  <a:pt x="2731107" y="2326942"/>
                </a:cubicBezTo>
                <a:cubicBezTo>
                  <a:pt x="2725296" y="2325322"/>
                  <a:pt x="2724629" y="2321131"/>
                  <a:pt x="2731773" y="2320465"/>
                </a:cubicBezTo>
                <a:cubicBezTo>
                  <a:pt x="2734440" y="2320179"/>
                  <a:pt x="2733678" y="2319417"/>
                  <a:pt x="2731487" y="2318845"/>
                </a:cubicBezTo>
                <a:cubicBezTo>
                  <a:pt x="2729106" y="2318083"/>
                  <a:pt x="2726630" y="2317893"/>
                  <a:pt x="2724249" y="2317131"/>
                </a:cubicBezTo>
                <a:cubicBezTo>
                  <a:pt x="2719676" y="2315130"/>
                  <a:pt x="2724629" y="2313226"/>
                  <a:pt x="2727582" y="2314464"/>
                </a:cubicBezTo>
                <a:cubicBezTo>
                  <a:pt x="2733011" y="2315607"/>
                  <a:pt x="2736250" y="2314940"/>
                  <a:pt x="2731868" y="2311987"/>
                </a:cubicBezTo>
                <a:cubicBezTo>
                  <a:pt x="2730249" y="2310940"/>
                  <a:pt x="2726630" y="2310082"/>
                  <a:pt x="2728344" y="2307987"/>
                </a:cubicBezTo>
                <a:cubicBezTo>
                  <a:pt x="2730059" y="2305796"/>
                  <a:pt x="2733202" y="2308463"/>
                  <a:pt x="2735488" y="2308939"/>
                </a:cubicBezTo>
                <a:cubicBezTo>
                  <a:pt x="2738631" y="2309892"/>
                  <a:pt x="2741775" y="2307320"/>
                  <a:pt x="2739679" y="2304748"/>
                </a:cubicBezTo>
                <a:close/>
                <a:moveTo>
                  <a:pt x="2786733" y="2333514"/>
                </a:moveTo>
                <a:cubicBezTo>
                  <a:pt x="2763587" y="2311225"/>
                  <a:pt x="2734631" y="2354945"/>
                  <a:pt x="2772159" y="2357231"/>
                </a:cubicBezTo>
                <a:cubicBezTo>
                  <a:pt x="2775874" y="2356660"/>
                  <a:pt x="2772445" y="2353802"/>
                  <a:pt x="2770540" y="2352850"/>
                </a:cubicBezTo>
                <a:cubicBezTo>
                  <a:pt x="2765206" y="2350278"/>
                  <a:pt x="2765492" y="2346182"/>
                  <a:pt x="2773398" y="2346944"/>
                </a:cubicBezTo>
                <a:cubicBezTo>
                  <a:pt x="2779493" y="2346849"/>
                  <a:pt x="2767968" y="2343229"/>
                  <a:pt x="2766635" y="2342467"/>
                </a:cubicBezTo>
                <a:cubicBezTo>
                  <a:pt x="2762349" y="2339610"/>
                  <a:pt x="2768635" y="2338943"/>
                  <a:pt x="2771016" y="2340562"/>
                </a:cubicBezTo>
                <a:cubicBezTo>
                  <a:pt x="2778827" y="2343325"/>
                  <a:pt x="2778827" y="2341324"/>
                  <a:pt x="2776350" y="2338943"/>
                </a:cubicBezTo>
                <a:cubicBezTo>
                  <a:pt x="2774921" y="2337705"/>
                  <a:pt x="2771493" y="2336276"/>
                  <a:pt x="2773874" y="2334562"/>
                </a:cubicBezTo>
                <a:cubicBezTo>
                  <a:pt x="2776350" y="2332847"/>
                  <a:pt x="2778827" y="2335800"/>
                  <a:pt x="2781018" y="2336847"/>
                </a:cubicBezTo>
                <a:cubicBezTo>
                  <a:pt x="2784066" y="2338372"/>
                  <a:pt x="2788161" y="2336276"/>
                  <a:pt x="2786733" y="2333514"/>
                </a:cubicBezTo>
                <a:close/>
                <a:moveTo>
                  <a:pt x="2904081" y="2338086"/>
                </a:moveTo>
                <a:cubicBezTo>
                  <a:pt x="2898270" y="2338848"/>
                  <a:pt x="2895603" y="2335419"/>
                  <a:pt x="2901985" y="2331799"/>
                </a:cubicBezTo>
                <a:cubicBezTo>
                  <a:pt x="2906367" y="2328466"/>
                  <a:pt x="2895318" y="2331799"/>
                  <a:pt x="2893793" y="2331799"/>
                </a:cubicBezTo>
                <a:cubicBezTo>
                  <a:pt x="2888841" y="2331895"/>
                  <a:pt x="2892555" y="2327989"/>
                  <a:pt x="2895699" y="2327894"/>
                </a:cubicBezTo>
                <a:cubicBezTo>
                  <a:pt x="2903414" y="2325989"/>
                  <a:pt x="2901985" y="2324275"/>
                  <a:pt x="2898556" y="2323798"/>
                </a:cubicBezTo>
                <a:cubicBezTo>
                  <a:pt x="2896651" y="2323513"/>
                  <a:pt x="2893032" y="2324275"/>
                  <a:pt x="2893793" y="2321608"/>
                </a:cubicBezTo>
                <a:cubicBezTo>
                  <a:pt x="2894460" y="2318845"/>
                  <a:pt x="2898366" y="2319893"/>
                  <a:pt x="2900651" y="2319512"/>
                </a:cubicBezTo>
                <a:cubicBezTo>
                  <a:pt x="2903985" y="2319131"/>
                  <a:pt x="2905700" y="2315416"/>
                  <a:pt x="2902747" y="2313892"/>
                </a:cubicBezTo>
                <a:cubicBezTo>
                  <a:pt x="2899985" y="2312464"/>
                  <a:pt x="2895508" y="2313511"/>
                  <a:pt x="2892651" y="2314368"/>
                </a:cubicBezTo>
                <a:cubicBezTo>
                  <a:pt x="2874172" y="2319798"/>
                  <a:pt x="2880173" y="2347039"/>
                  <a:pt x="2898842" y="2344658"/>
                </a:cubicBezTo>
                <a:cubicBezTo>
                  <a:pt x="2903604" y="2344563"/>
                  <a:pt x="2915606" y="2337895"/>
                  <a:pt x="2904081" y="2338086"/>
                </a:cubicBezTo>
                <a:close/>
                <a:moveTo>
                  <a:pt x="2957992" y="2314654"/>
                </a:moveTo>
                <a:cubicBezTo>
                  <a:pt x="2927988" y="2303415"/>
                  <a:pt x="2920368" y="2355993"/>
                  <a:pt x="2954753" y="2342658"/>
                </a:cubicBezTo>
                <a:cubicBezTo>
                  <a:pt x="2957801" y="2340658"/>
                  <a:pt x="2953610" y="2339324"/>
                  <a:pt x="2951420" y="2339229"/>
                </a:cubicBezTo>
                <a:cubicBezTo>
                  <a:pt x="2945609" y="2339038"/>
                  <a:pt x="2944181" y="2335133"/>
                  <a:pt x="2951515" y="2332561"/>
                </a:cubicBezTo>
                <a:cubicBezTo>
                  <a:pt x="2956944" y="2329990"/>
                  <a:pt x="2945133" y="2331323"/>
                  <a:pt x="2943609" y="2331133"/>
                </a:cubicBezTo>
                <a:cubicBezTo>
                  <a:pt x="2938656" y="2330275"/>
                  <a:pt x="2943990" y="2327037"/>
                  <a:pt x="2946657" y="2327513"/>
                </a:cubicBezTo>
                <a:cubicBezTo>
                  <a:pt x="2954753" y="2326942"/>
                  <a:pt x="2953992" y="2324941"/>
                  <a:pt x="2950753" y="2323893"/>
                </a:cubicBezTo>
                <a:cubicBezTo>
                  <a:pt x="2948943" y="2323322"/>
                  <a:pt x="2945324" y="2323417"/>
                  <a:pt x="2946752" y="2320846"/>
                </a:cubicBezTo>
                <a:cubicBezTo>
                  <a:pt x="2948276" y="2318274"/>
                  <a:pt x="2951706" y="2319893"/>
                  <a:pt x="2954087" y="2319988"/>
                </a:cubicBezTo>
                <a:cubicBezTo>
                  <a:pt x="2957516" y="2320179"/>
                  <a:pt x="2960373" y="2316655"/>
                  <a:pt x="2957992" y="2314654"/>
                </a:cubicBezTo>
                <a:close/>
                <a:moveTo>
                  <a:pt x="3014761" y="2315797"/>
                </a:moveTo>
                <a:cubicBezTo>
                  <a:pt x="3009046" y="2317702"/>
                  <a:pt x="3004950" y="2315226"/>
                  <a:pt x="3009999" y="2310082"/>
                </a:cubicBezTo>
                <a:cubicBezTo>
                  <a:pt x="3011808" y="2308463"/>
                  <a:pt x="3014856" y="2305796"/>
                  <a:pt x="3010094" y="2307320"/>
                </a:cubicBezTo>
                <a:cubicBezTo>
                  <a:pt x="3007332" y="2308272"/>
                  <a:pt x="3004665" y="2309701"/>
                  <a:pt x="3001902" y="2310463"/>
                </a:cubicBezTo>
                <a:cubicBezTo>
                  <a:pt x="2996092" y="2311416"/>
                  <a:pt x="2999807" y="2306272"/>
                  <a:pt x="3003521" y="2305510"/>
                </a:cubicBezTo>
                <a:cubicBezTo>
                  <a:pt x="3012189" y="2301605"/>
                  <a:pt x="3010284" y="2299795"/>
                  <a:pt x="3006188" y="2300081"/>
                </a:cubicBezTo>
                <a:cubicBezTo>
                  <a:pt x="3003998" y="2300272"/>
                  <a:pt x="2999902" y="2301700"/>
                  <a:pt x="3000283" y="2298462"/>
                </a:cubicBezTo>
                <a:cubicBezTo>
                  <a:pt x="3000664" y="2295223"/>
                  <a:pt x="3005236" y="2295509"/>
                  <a:pt x="3007903" y="2294557"/>
                </a:cubicBezTo>
                <a:cubicBezTo>
                  <a:pt x="3011618" y="2293318"/>
                  <a:pt x="3013046" y="2288651"/>
                  <a:pt x="3009332" y="2287413"/>
                </a:cubicBezTo>
                <a:cubicBezTo>
                  <a:pt x="3002283" y="2286270"/>
                  <a:pt x="2993711" y="2291318"/>
                  <a:pt x="2989996" y="2297224"/>
                </a:cubicBezTo>
                <a:cubicBezTo>
                  <a:pt x="2980090" y="2310368"/>
                  <a:pt x="2993616" y="2329894"/>
                  <a:pt x="3009618" y="2324655"/>
                </a:cubicBezTo>
                <a:cubicBezTo>
                  <a:pt x="3015047" y="2323893"/>
                  <a:pt x="3028191" y="2313130"/>
                  <a:pt x="3014761" y="2315797"/>
                </a:cubicBezTo>
                <a:close/>
                <a:moveTo>
                  <a:pt x="3101534" y="2260267"/>
                </a:moveTo>
                <a:cubicBezTo>
                  <a:pt x="3096485" y="2263791"/>
                  <a:pt x="3092866" y="2261505"/>
                  <a:pt x="3096771" y="2255504"/>
                </a:cubicBezTo>
                <a:cubicBezTo>
                  <a:pt x="3099152" y="2250456"/>
                  <a:pt x="3090866" y="2258552"/>
                  <a:pt x="3089437" y="2259219"/>
                </a:cubicBezTo>
                <a:cubicBezTo>
                  <a:pt x="3084960" y="2261505"/>
                  <a:pt x="3086579" y="2256361"/>
                  <a:pt x="3089342" y="2254837"/>
                </a:cubicBezTo>
                <a:cubicBezTo>
                  <a:pt x="3093533" y="2251218"/>
                  <a:pt x="3095152" y="2248360"/>
                  <a:pt x="3090009" y="2249789"/>
                </a:cubicBezTo>
                <a:cubicBezTo>
                  <a:pt x="3088199" y="2250361"/>
                  <a:pt x="3085246" y="2252742"/>
                  <a:pt x="3084675" y="2249980"/>
                </a:cubicBezTo>
                <a:cubicBezTo>
                  <a:pt x="3084008" y="2247217"/>
                  <a:pt x="3088008" y="2246455"/>
                  <a:pt x="3089913" y="2245026"/>
                </a:cubicBezTo>
                <a:cubicBezTo>
                  <a:pt x="3092580" y="2243026"/>
                  <a:pt x="3092485" y="2238930"/>
                  <a:pt x="3089056" y="2238930"/>
                </a:cubicBezTo>
                <a:cubicBezTo>
                  <a:pt x="3086008" y="2238930"/>
                  <a:pt x="3082388" y="2241979"/>
                  <a:pt x="3080293" y="2243979"/>
                </a:cubicBezTo>
                <a:cubicBezTo>
                  <a:pt x="3066386" y="2257314"/>
                  <a:pt x="3084389" y="2279126"/>
                  <a:pt x="3100010" y="2268649"/>
                </a:cubicBezTo>
                <a:cubicBezTo>
                  <a:pt x="3104201" y="2266458"/>
                  <a:pt x="3111630" y="2254647"/>
                  <a:pt x="3101534" y="2260267"/>
                </a:cubicBezTo>
                <a:close/>
                <a:moveTo>
                  <a:pt x="3143253" y="2247598"/>
                </a:moveTo>
                <a:cubicBezTo>
                  <a:pt x="3137824" y="2249884"/>
                  <a:pt x="3134776" y="2247027"/>
                  <a:pt x="3140396" y="2241407"/>
                </a:cubicBezTo>
                <a:cubicBezTo>
                  <a:pt x="3142396" y="2239407"/>
                  <a:pt x="3141443" y="2239216"/>
                  <a:pt x="3139348" y="2240074"/>
                </a:cubicBezTo>
                <a:cubicBezTo>
                  <a:pt x="3136491" y="2240740"/>
                  <a:pt x="3133252" y="2244741"/>
                  <a:pt x="3130394" y="2243407"/>
                </a:cubicBezTo>
                <a:cubicBezTo>
                  <a:pt x="3128870" y="2241693"/>
                  <a:pt x="3132300" y="2239693"/>
                  <a:pt x="3133824" y="2238835"/>
                </a:cubicBezTo>
                <a:cubicBezTo>
                  <a:pt x="3140967" y="2234740"/>
                  <a:pt x="3139348" y="2233311"/>
                  <a:pt x="3135919" y="2233692"/>
                </a:cubicBezTo>
                <a:cubicBezTo>
                  <a:pt x="3134014" y="2233882"/>
                  <a:pt x="3130680" y="2235692"/>
                  <a:pt x="3130966" y="2232644"/>
                </a:cubicBezTo>
                <a:cubicBezTo>
                  <a:pt x="3131157" y="2229596"/>
                  <a:pt x="3135062" y="2229596"/>
                  <a:pt x="3137252" y="2228643"/>
                </a:cubicBezTo>
                <a:cubicBezTo>
                  <a:pt x="3140396" y="2227310"/>
                  <a:pt x="3141443" y="2222833"/>
                  <a:pt x="3138300" y="2222071"/>
                </a:cubicBezTo>
                <a:cubicBezTo>
                  <a:pt x="3135443" y="2221405"/>
                  <a:pt x="3131252" y="2223691"/>
                  <a:pt x="3128680" y="2225310"/>
                </a:cubicBezTo>
                <a:cubicBezTo>
                  <a:pt x="3113345" y="2233978"/>
                  <a:pt x="3120203" y="2262743"/>
                  <a:pt x="3139253" y="2255885"/>
                </a:cubicBezTo>
                <a:cubicBezTo>
                  <a:pt x="3143253" y="2254933"/>
                  <a:pt x="3154493" y="2244455"/>
                  <a:pt x="3143253" y="2247598"/>
                </a:cubicBezTo>
                <a:close/>
                <a:moveTo>
                  <a:pt x="3178115" y="2201116"/>
                </a:moveTo>
                <a:cubicBezTo>
                  <a:pt x="3173352" y="2205307"/>
                  <a:pt x="3168876" y="2204164"/>
                  <a:pt x="3171352" y="2197687"/>
                </a:cubicBezTo>
                <a:cubicBezTo>
                  <a:pt x="3172400" y="2195497"/>
                  <a:pt x="3174019" y="2191877"/>
                  <a:pt x="3170304" y="2195020"/>
                </a:cubicBezTo>
                <a:cubicBezTo>
                  <a:pt x="3168113" y="2196925"/>
                  <a:pt x="3166304" y="2199402"/>
                  <a:pt x="3164113" y="2201212"/>
                </a:cubicBezTo>
                <a:cubicBezTo>
                  <a:pt x="3159255" y="2204545"/>
                  <a:pt x="3160493" y="2198164"/>
                  <a:pt x="3163542" y="2195973"/>
                </a:cubicBezTo>
                <a:cubicBezTo>
                  <a:pt x="3169828" y="2188924"/>
                  <a:pt x="3167447" y="2188162"/>
                  <a:pt x="3163732" y="2189877"/>
                </a:cubicBezTo>
                <a:cubicBezTo>
                  <a:pt x="3161732" y="2190829"/>
                  <a:pt x="3158684" y="2193972"/>
                  <a:pt x="3157636" y="2190734"/>
                </a:cubicBezTo>
                <a:cubicBezTo>
                  <a:pt x="3156588" y="2187496"/>
                  <a:pt x="3160970" y="2185972"/>
                  <a:pt x="3163065" y="2184162"/>
                </a:cubicBezTo>
                <a:cubicBezTo>
                  <a:pt x="3166018" y="2181590"/>
                  <a:pt x="3165256" y="2176542"/>
                  <a:pt x="3161446" y="2177018"/>
                </a:cubicBezTo>
                <a:cubicBezTo>
                  <a:pt x="3154398" y="2178637"/>
                  <a:pt x="3148778" y="2186829"/>
                  <a:pt x="3147825" y="2193782"/>
                </a:cubicBezTo>
                <a:cubicBezTo>
                  <a:pt x="3144206" y="2209689"/>
                  <a:pt x="3164875" y="2222643"/>
                  <a:pt x="3177258" y="2211308"/>
                </a:cubicBezTo>
                <a:cubicBezTo>
                  <a:pt x="3181639" y="2208260"/>
                  <a:pt x="3189450" y="2193496"/>
                  <a:pt x="3178115" y="2201116"/>
                </a:cubicBezTo>
                <a:close/>
                <a:moveTo>
                  <a:pt x="3227168" y="2134537"/>
                </a:moveTo>
                <a:cubicBezTo>
                  <a:pt x="3226121" y="2127297"/>
                  <a:pt x="3214881" y="2149681"/>
                  <a:pt x="3216024" y="2133203"/>
                </a:cubicBezTo>
                <a:cubicBezTo>
                  <a:pt x="3216501" y="2130536"/>
                  <a:pt x="3215548" y="2131012"/>
                  <a:pt x="3214310" y="2132917"/>
                </a:cubicBezTo>
                <a:cubicBezTo>
                  <a:pt x="3212405" y="2135203"/>
                  <a:pt x="3211643" y="2139966"/>
                  <a:pt x="3208595" y="2140442"/>
                </a:cubicBezTo>
                <a:cubicBezTo>
                  <a:pt x="3206213" y="2140061"/>
                  <a:pt x="3208023" y="2136632"/>
                  <a:pt x="3208881" y="2135203"/>
                </a:cubicBezTo>
                <a:cubicBezTo>
                  <a:pt x="3212595" y="2128155"/>
                  <a:pt x="3210214" y="2127964"/>
                  <a:pt x="3207642" y="2130250"/>
                </a:cubicBezTo>
                <a:cubicBezTo>
                  <a:pt x="3206213" y="2131489"/>
                  <a:pt x="3204309" y="2134632"/>
                  <a:pt x="3202689" y="2132251"/>
                </a:cubicBezTo>
                <a:cubicBezTo>
                  <a:pt x="3201070" y="2129869"/>
                  <a:pt x="3204499" y="2127679"/>
                  <a:pt x="3205737" y="2125774"/>
                </a:cubicBezTo>
                <a:cubicBezTo>
                  <a:pt x="3207642" y="2122916"/>
                  <a:pt x="3205737" y="2119011"/>
                  <a:pt x="3202499" y="2120344"/>
                </a:cubicBezTo>
                <a:cubicBezTo>
                  <a:pt x="3176400" y="2142538"/>
                  <a:pt x="3222406" y="2168541"/>
                  <a:pt x="3227168" y="2134537"/>
                </a:cubicBezTo>
                <a:close/>
                <a:moveTo>
                  <a:pt x="3240980" y="2091674"/>
                </a:moveTo>
                <a:cubicBezTo>
                  <a:pt x="3243266" y="2089293"/>
                  <a:pt x="3242694" y="2084816"/>
                  <a:pt x="3239456" y="2085102"/>
                </a:cubicBezTo>
                <a:cubicBezTo>
                  <a:pt x="3236503" y="2085483"/>
                  <a:pt x="3233550" y="2089102"/>
                  <a:pt x="3231645" y="2091483"/>
                </a:cubicBezTo>
                <a:cubicBezTo>
                  <a:pt x="3216882" y="2112629"/>
                  <a:pt x="3250409" y="2134155"/>
                  <a:pt x="3258601" y="2107105"/>
                </a:cubicBezTo>
                <a:cubicBezTo>
                  <a:pt x="3259173" y="2103485"/>
                  <a:pt x="3255267" y="2105580"/>
                  <a:pt x="3253743" y="2107105"/>
                </a:cubicBezTo>
                <a:cubicBezTo>
                  <a:pt x="3249552" y="2111200"/>
                  <a:pt x="3245552" y="2109486"/>
                  <a:pt x="3248790" y="2102342"/>
                </a:cubicBezTo>
                <a:cubicBezTo>
                  <a:pt x="3249933" y="2099770"/>
                  <a:pt x="3248981" y="2099961"/>
                  <a:pt x="3247266" y="2101485"/>
                </a:cubicBezTo>
                <a:cubicBezTo>
                  <a:pt x="3244885" y="2103199"/>
                  <a:pt x="3243266" y="2107962"/>
                  <a:pt x="3240123" y="2107771"/>
                </a:cubicBezTo>
                <a:cubicBezTo>
                  <a:pt x="3236217" y="2105295"/>
                  <a:pt x="3251457" y="2093579"/>
                  <a:pt x="3241742" y="2096817"/>
                </a:cubicBezTo>
                <a:cubicBezTo>
                  <a:pt x="3240027" y="2097675"/>
                  <a:pt x="3237551" y="2100437"/>
                  <a:pt x="3236693" y="2097580"/>
                </a:cubicBezTo>
                <a:cubicBezTo>
                  <a:pt x="3235551" y="2094722"/>
                  <a:pt x="3239265" y="2093388"/>
                  <a:pt x="3240980" y="2091674"/>
                </a:cubicBezTo>
                <a:close/>
                <a:moveTo>
                  <a:pt x="3324800" y="2065861"/>
                </a:moveTo>
                <a:cubicBezTo>
                  <a:pt x="3319561" y="2071481"/>
                  <a:pt x="3314703" y="2069195"/>
                  <a:pt x="3318799" y="2059194"/>
                </a:cubicBezTo>
                <a:cubicBezTo>
                  <a:pt x="3320323" y="2055574"/>
                  <a:pt x="3319085" y="2055860"/>
                  <a:pt x="3316989" y="2058051"/>
                </a:cubicBezTo>
                <a:cubicBezTo>
                  <a:pt x="3313941" y="2060337"/>
                  <a:pt x="3312036" y="2067004"/>
                  <a:pt x="3308036" y="2066623"/>
                </a:cubicBezTo>
                <a:cubicBezTo>
                  <a:pt x="3305559" y="2065195"/>
                  <a:pt x="3308702" y="2061004"/>
                  <a:pt x="3310036" y="2059194"/>
                </a:cubicBezTo>
                <a:cubicBezTo>
                  <a:pt x="3316513" y="2050431"/>
                  <a:pt x="3314036" y="2049383"/>
                  <a:pt x="3310226" y="2051574"/>
                </a:cubicBezTo>
                <a:cubicBezTo>
                  <a:pt x="3308131" y="2052812"/>
                  <a:pt x="3304988" y="2056622"/>
                  <a:pt x="3303940" y="2052717"/>
                </a:cubicBezTo>
                <a:cubicBezTo>
                  <a:pt x="3302892" y="2048716"/>
                  <a:pt x="3307464" y="2046811"/>
                  <a:pt x="3309560" y="2044525"/>
                </a:cubicBezTo>
                <a:cubicBezTo>
                  <a:pt x="3312512" y="2041191"/>
                  <a:pt x="3311751" y="2035000"/>
                  <a:pt x="3307750" y="2035572"/>
                </a:cubicBezTo>
                <a:cubicBezTo>
                  <a:pt x="3304035" y="2036143"/>
                  <a:pt x="3300416" y="2041191"/>
                  <a:pt x="3298034" y="2044525"/>
                </a:cubicBezTo>
                <a:cubicBezTo>
                  <a:pt x="3284414" y="2061289"/>
                  <a:pt x="3302987" y="2096722"/>
                  <a:pt x="3323466" y="2078625"/>
                </a:cubicBezTo>
                <a:cubicBezTo>
                  <a:pt x="3327848" y="2075672"/>
                  <a:pt x="3336611" y="2056336"/>
                  <a:pt x="3324800" y="2065861"/>
                </a:cubicBezTo>
                <a:close/>
                <a:moveTo>
                  <a:pt x="3311941" y="2097389"/>
                </a:moveTo>
                <a:cubicBezTo>
                  <a:pt x="3311084" y="2092912"/>
                  <a:pt x="3307083" y="2097961"/>
                  <a:pt x="3305845" y="2100628"/>
                </a:cubicBezTo>
                <a:cubicBezTo>
                  <a:pt x="3302226" y="2108152"/>
                  <a:pt x="3296606" y="2108438"/>
                  <a:pt x="3297558" y="2098532"/>
                </a:cubicBezTo>
                <a:cubicBezTo>
                  <a:pt x="3297082" y="2089483"/>
                  <a:pt x="3292224" y="2110819"/>
                  <a:pt x="3288986" y="2110057"/>
                </a:cubicBezTo>
                <a:cubicBezTo>
                  <a:pt x="3283176" y="2110248"/>
                  <a:pt x="3296987" y="2086816"/>
                  <a:pt x="3286509" y="2096722"/>
                </a:cubicBezTo>
                <a:cubicBezTo>
                  <a:pt x="3284795" y="2098722"/>
                  <a:pt x="3282794" y="2103390"/>
                  <a:pt x="3280509" y="2100628"/>
                </a:cubicBezTo>
                <a:cubicBezTo>
                  <a:pt x="3278127" y="2097865"/>
                  <a:pt x="3282223" y="2094150"/>
                  <a:pt x="3283557" y="2091198"/>
                </a:cubicBezTo>
                <a:cubicBezTo>
                  <a:pt x="3285557" y="2086912"/>
                  <a:pt x="3282699" y="2082149"/>
                  <a:pt x="3278794" y="2084816"/>
                </a:cubicBezTo>
                <a:cubicBezTo>
                  <a:pt x="3248600" y="2121297"/>
                  <a:pt x="3310131" y="2143966"/>
                  <a:pt x="3311941" y="2097389"/>
                </a:cubicBezTo>
                <a:close/>
                <a:moveTo>
                  <a:pt x="3279080" y="2149110"/>
                </a:moveTo>
                <a:cubicBezTo>
                  <a:pt x="3274698" y="2156158"/>
                  <a:pt x="3269174" y="2155872"/>
                  <a:pt x="3271174" y="2146062"/>
                </a:cubicBezTo>
                <a:cubicBezTo>
                  <a:pt x="3271841" y="2142442"/>
                  <a:pt x="3270698" y="2143204"/>
                  <a:pt x="3268983" y="2145871"/>
                </a:cubicBezTo>
                <a:cubicBezTo>
                  <a:pt x="3266411" y="2149110"/>
                  <a:pt x="3265554" y="2155396"/>
                  <a:pt x="3261459" y="2156539"/>
                </a:cubicBezTo>
                <a:cubicBezTo>
                  <a:pt x="3258506" y="2156254"/>
                  <a:pt x="3260887" y="2151586"/>
                  <a:pt x="3261935" y="2149491"/>
                </a:cubicBezTo>
                <a:cubicBezTo>
                  <a:pt x="3266793" y="2139680"/>
                  <a:pt x="3263840" y="2139680"/>
                  <a:pt x="3260411" y="2143014"/>
                </a:cubicBezTo>
                <a:cubicBezTo>
                  <a:pt x="3258506" y="2144824"/>
                  <a:pt x="3256029" y="2149205"/>
                  <a:pt x="3254029" y="2146252"/>
                </a:cubicBezTo>
                <a:cubicBezTo>
                  <a:pt x="3252981" y="2144728"/>
                  <a:pt x="3253648" y="2143204"/>
                  <a:pt x="3254696" y="2141680"/>
                </a:cubicBezTo>
                <a:cubicBezTo>
                  <a:pt x="3258601" y="2138632"/>
                  <a:pt x="3261935" y="2128155"/>
                  <a:pt x="3254219" y="2130250"/>
                </a:cubicBezTo>
                <a:cubicBezTo>
                  <a:pt x="3247171" y="2134918"/>
                  <a:pt x="3242885" y="2145967"/>
                  <a:pt x="3244313" y="2154063"/>
                </a:cubicBezTo>
                <a:cubicBezTo>
                  <a:pt x="3245742" y="2172827"/>
                  <a:pt x="3271936" y="2175399"/>
                  <a:pt x="3281080" y="2159968"/>
                </a:cubicBezTo>
                <a:cubicBezTo>
                  <a:pt x="3285081" y="2155206"/>
                  <a:pt x="3288986" y="2136537"/>
                  <a:pt x="3279080" y="2149110"/>
                </a:cubicBezTo>
                <a:close/>
                <a:moveTo>
                  <a:pt x="3245266" y="2044144"/>
                </a:moveTo>
                <a:cubicBezTo>
                  <a:pt x="3238313" y="2064813"/>
                  <a:pt x="3268983" y="2080339"/>
                  <a:pt x="3279651" y="2059956"/>
                </a:cubicBezTo>
                <a:cubicBezTo>
                  <a:pt x="3282794" y="2055670"/>
                  <a:pt x="3284128" y="2038429"/>
                  <a:pt x="3276603" y="2050145"/>
                </a:cubicBezTo>
                <a:cubicBezTo>
                  <a:pt x="3272984" y="2057575"/>
                  <a:pt x="3268031" y="2054717"/>
                  <a:pt x="3268983" y="2047573"/>
                </a:cubicBezTo>
                <a:cubicBezTo>
                  <a:pt x="3268317" y="2039382"/>
                  <a:pt x="3264411" y="2058146"/>
                  <a:pt x="3261363" y="2057193"/>
                </a:cubicBezTo>
                <a:cubicBezTo>
                  <a:pt x="3258601" y="2057003"/>
                  <a:pt x="3260125" y="2052907"/>
                  <a:pt x="3260887" y="2050907"/>
                </a:cubicBezTo>
                <a:cubicBezTo>
                  <a:pt x="3263268" y="2044811"/>
                  <a:pt x="3263078" y="2040715"/>
                  <a:pt x="3258696" y="2045192"/>
                </a:cubicBezTo>
                <a:cubicBezTo>
                  <a:pt x="3257172" y="2046811"/>
                  <a:pt x="3255458" y="2050907"/>
                  <a:pt x="3253267" y="2048240"/>
                </a:cubicBezTo>
                <a:cubicBezTo>
                  <a:pt x="3251076" y="2045573"/>
                  <a:pt x="3254696" y="2042620"/>
                  <a:pt x="3255743" y="2040049"/>
                </a:cubicBezTo>
                <a:cubicBezTo>
                  <a:pt x="3257363" y="2036524"/>
                  <a:pt x="3254886" y="2032143"/>
                  <a:pt x="3251362" y="2033953"/>
                </a:cubicBezTo>
                <a:cubicBezTo>
                  <a:pt x="3248219" y="2035762"/>
                  <a:pt x="3246409" y="2040906"/>
                  <a:pt x="3245266" y="2044144"/>
                </a:cubicBezTo>
                <a:close/>
                <a:moveTo>
                  <a:pt x="3344993" y="2106057"/>
                </a:moveTo>
                <a:cubicBezTo>
                  <a:pt x="3366710" y="2093388"/>
                  <a:pt x="3352803" y="2060908"/>
                  <a:pt x="3350708" y="2080530"/>
                </a:cubicBezTo>
                <a:cubicBezTo>
                  <a:pt x="3350898" y="2087007"/>
                  <a:pt x="3346612" y="2091007"/>
                  <a:pt x="3343374" y="2084435"/>
                </a:cubicBezTo>
                <a:cubicBezTo>
                  <a:pt x="3342135" y="2082054"/>
                  <a:pt x="3341659" y="2083292"/>
                  <a:pt x="3341659" y="2085864"/>
                </a:cubicBezTo>
                <a:cubicBezTo>
                  <a:pt x="3341278" y="2089388"/>
                  <a:pt x="3343754" y="2093674"/>
                  <a:pt x="3341373" y="2096722"/>
                </a:cubicBezTo>
                <a:cubicBezTo>
                  <a:pt x="3339087" y="2098722"/>
                  <a:pt x="3338516" y="2094532"/>
                  <a:pt x="3338230" y="2092722"/>
                </a:cubicBezTo>
                <a:cubicBezTo>
                  <a:pt x="3336992" y="2084149"/>
                  <a:pt x="3334992" y="2086150"/>
                  <a:pt x="3333944" y="2090341"/>
                </a:cubicBezTo>
                <a:cubicBezTo>
                  <a:pt x="3333372" y="2092626"/>
                  <a:pt x="3333849" y="2096722"/>
                  <a:pt x="3330896" y="2096437"/>
                </a:cubicBezTo>
                <a:cubicBezTo>
                  <a:pt x="3327943" y="2096151"/>
                  <a:pt x="3329562" y="2091483"/>
                  <a:pt x="3329467" y="2088816"/>
                </a:cubicBezTo>
                <a:cubicBezTo>
                  <a:pt x="3329372" y="2085102"/>
                  <a:pt x="3325562" y="2083673"/>
                  <a:pt x="3323466" y="2087483"/>
                </a:cubicBezTo>
                <a:cubicBezTo>
                  <a:pt x="3321657" y="2090912"/>
                  <a:pt x="3322037" y="2096055"/>
                  <a:pt x="3322514" y="2099199"/>
                </a:cubicBezTo>
                <a:cubicBezTo>
                  <a:pt x="3324800" y="2110343"/>
                  <a:pt x="3336992" y="2112439"/>
                  <a:pt x="3344993" y="2106057"/>
                </a:cubicBezTo>
                <a:close/>
                <a:moveTo>
                  <a:pt x="3297749" y="2156635"/>
                </a:moveTo>
                <a:cubicBezTo>
                  <a:pt x="3316989" y="2183400"/>
                  <a:pt x="3338992" y="2132632"/>
                  <a:pt x="3323276" y="2147776"/>
                </a:cubicBezTo>
                <a:cubicBezTo>
                  <a:pt x="3318894" y="2153110"/>
                  <a:pt x="3314608" y="2152253"/>
                  <a:pt x="3317751" y="2143680"/>
                </a:cubicBezTo>
                <a:cubicBezTo>
                  <a:pt x="3318894" y="2140537"/>
                  <a:pt x="3317846" y="2141014"/>
                  <a:pt x="3316132" y="2143109"/>
                </a:cubicBezTo>
                <a:cubicBezTo>
                  <a:pt x="3313560" y="2145490"/>
                  <a:pt x="3312227" y="2151015"/>
                  <a:pt x="3308702" y="2151586"/>
                </a:cubicBezTo>
                <a:cubicBezTo>
                  <a:pt x="3306512" y="2150920"/>
                  <a:pt x="3308988" y="2147014"/>
                  <a:pt x="3310131" y="2145300"/>
                </a:cubicBezTo>
                <a:cubicBezTo>
                  <a:pt x="3315465" y="2137204"/>
                  <a:pt x="3313275" y="2136822"/>
                  <a:pt x="3310036" y="2139204"/>
                </a:cubicBezTo>
                <a:cubicBezTo>
                  <a:pt x="3308226" y="2140537"/>
                  <a:pt x="3305750" y="2144157"/>
                  <a:pt x="3304607" y="2141109"/>
                </a:cubicBezTo>
                <a:cubicBezTo>
                  <a:pt x="3303559" y="2138061"/>
                  <a:pt x="3307369" y="2135870"/>
                  <a:pt x="3309179" y="2133584"/>
                </a:cubicBezTo>
                <a:cubicBezTo>
                  <a:pt x="3316227" y="2114058"/>
                  <a:pt x="3288128" y="2139013"/>
                  <a:pt x="3297749" y="2156635"/>
                </a:cubicBezTo>
                <a:close/>
                <a:moveTo>
                  <a:pt x="3253362" y="2211784"/>
                </a:moveTo>
                <a:cubicBezTo>
                  <a:pt x="3276794" y="2240931"/>
                  <a:pt x="3303273" y="2183400"/>
                  <a:pt x="3284318" y="2201021"/>
                </a:cubicBezTo>
                <a:cubicBezTo>
                  <a:pt x="3279461" y="2206736"/>
                  <a:pt x="3274698" y="2206450"/>
                  <a:pt x="3276889" y="2198830"/>
                </a:cubicBezTo>
                <a:cubicBezTo>
                  <a:pt x="3277842" y="2196259"/>
                  <a:pt x="3279461" y="2191782"/>
                  <a:pt x="3275651" y="2196163"/>
                </a:cubicBezTo>
                <a:cubicBezTo>
                  <a:pt x="3272698" y="2198926"/>
                  <a:pt x="3270793" y="2205117"/>
                  <a:pt x="3266602" y="2205688"/>
                </a:cubicBezTo>
                <a:cubicBezTo>
                  <a:pt x="3263935" y="2204926"/>
                  <a:pt x="3266983" y="2200735"/>
                  <a:pt x="3268412" y="2198735"/>
                </a:cubicBezTo>
                <a:cubicBezTo>
                  <a:pt x="3274793" y="2189591"/>
                  <a:pt x="3272031" y="2189210"/>
                  <a:pt x="3268221" y="2191972"/>
                </a:cubicBezTo>
                <a:cubicBezTo>
                  <a:pt x="3266126" y="2193496"/>
                  <a:pt x="3262983" y="2197592"/>
                  <a:pt x="3261744" y="2194258"/>
                </a:cubicBezTo>
                <a:cubicBezTo>
                  <a:pt x="3260506" y="2191020"/>
                  <a:pt x="3265078" y="2188258"/>
                  <a:pt x="3267174" y="2185781"/>
                </a:cubicBezTo>
                <a:cubicBezTo>
                  <a:pt x="3275556" y="2164255"/>
                  <a:pt x="3241742" y="2192163"/>
                  <a:pt x="3253362" y="2211784"/>
                </a:cubicBezTo>
                <a:close/>
                <a:moveTo>
                  <a:pt x="3219929" y="2245598"/>
                </a:moveTo>
                <a:cubicBezTo>
                  <a:pt x="3228597" y="2278078"/>
                  <a:pt x="3264126" y="2237121"/>
                  <a:pt x="3245457" y="2246074"/>
                </a:cubicBezTo>
                <a:cubicBezTo>
                  <a:pt x="3239932" y="2249694"/>
                  <a:pt x="3236312" y="2247313"/>
                  <a:pt x="3241932" y="2240169"/>
                </a:cubicBezTo>
                <a:cubicBezTo>
                  <a:pt x="3243933" y="2237597"/>
                  <a:pt x="3242885" y="2237692"/>
                  <a:pt x="3240694" y="2239026"/>
                </a:cubicBezTo>
                <a:cubicBezTo>
                  <a:pt x="3237646" y="2240359"/>
                  <a:pt x="3234693" y="2245312"/>
                  <a:pt x="3231455" y="2244550"/>
                </a:cubicBezTo>
                <a:cubicBezTo>
                  <a:pt x="3229740" y="2243122"/>
                  <a:pt x="3233169" y="2240264"/>
                  <a:pt x="3234788" y="2239026"/>
                </a:cubicBezTo>
                <a:cubicBezTo>
                  <a:pt x="3242123" y="2233120"/>
                  <a:pt x="3240313" y="2231977"/>
                  <a:pt x="3236598" y="2233120"/>
                </a:cubicBezTo>
                <a:cubicBezTo>
                  <a:pt x="3234598" y="2233787"/>
                  <a:pt x="3231169" y="2236359"/>
                  <a:pt x="3231169" y="2233120"/>
                </a:cubicBezTo>
                <a:cubicBezTo>
                  <a:pt x="3231169" y="2229787"/>
                  <a:pt x="3235360" y="2229025"/>
                  <a:pt x="3237646" y="2227501"/>
                </a:cubicBezTo>
                <a:cubicBezTo>
                  <a:pt x="3249933" y="2210927"/>
                  <a:pt x="3216786" y="2225500"/>
                  <a:pt x="3219929" y="2245598"/>
                </a:cubicBezTo>
                <a:close/>
                <a:moveTo>
                  <a:pt x="3222977" y="2210641"/>
                </a:moveTo>
                <a:cubicBezTo>
                  <a:pt x="3238979" y="2209784"/>
                  <a:pt x="3249648" y="2168731"/>
                  <a:pt x="3234026" y="2187876"/>
                </a:cubicBezTo>
                <a:cubicBezTo>
                  <a:pt x="3232312" y="2190639"/>
                  <a:pt x="3230121" y="2193306"/>
                  <a:pt x="3227168" y="2193592"/>
                </a:cubicBezTo>
                <a:cubicBezTo>
                  <a:pt x="3220882" y="2194830"/>
                  <a:pt x="3227454" y="2176161"/>
                  <a:pt x="3221644" y="2185114"/>
                </a:cubicBezTo>
                <a:cubicBezTo>
                  <a:pt x="3218596" y="2188734"/>
                  <a:pt x="3218025" y="2195878"/>
                  <a:pt x="3213262" y="2197306"/>
                </a:cubicBezTo>
                <a:cubicBezTo>
                  <a:pt x="3209738" y="2197211"/>
                  <a:pt x="3212214" y="2191972"/>
                  <a:pt x="3213357" y="2189496"/>
                </a:cubicBezTo>
                <a:cubicBezTo>
                  <a:pt x="3218596" y="2178447"/>
                  <a:pt x="3215167" y="2178733"/>
                  <a:pt x="3211167" y="2182543"/>
                </a:cubicBezTo>
                <a:cubicBezTo>
                  <a:pt x="3208976" y="2184638"/>
                  <a:pt x="3206309" y="2189591"/>
                  <a:pt x="3203737" y="2186448"/>
                </a:cubicBezTo>
                <a:cubicBezTo>
                  <a:pt x="3201165" y="2183209"/>
                  <a:pt x="3206118" y="2179399"/>
                  <a:pt x="3208023" y="2176351"/>
                </a:cubicBezTo>
                <a:cubicBezTo>
                  <a:pt x="3210690" y="2171970"/>
                  <a:pt x="3207833" y="2166636"/>
                  <a:pt x="3203166" y="2168922"/>
                </a:cubicBezTo>
                <a:cubicBezTo>
                  <a:pt x="3198879" y="2171017"/>
                  <a:pt x="3195641" y="2177209"/>
                  <a:pt x="3193926" y="2181400"/>
                </a:cubicBezTo>
                <a:cubicBezTo>
                  <a:pt x="3186020" y="2200354"/>
                  <a:pt x="3203261" y="2217976"/>
                  <a:pt x="3222977" y="2210641"/>
                </a:cubicBezTo>
                <a:close/>
                <a:moveTo>
                  <a:pt x="3167066" y="2296366"/>
                </a:moveTo>
                <a:cubicBezTo>
                  <a:pt x="3174495" y="2311511"/>
                  <a:pt x="3199070" y="2304367"/>
                  <a:pt x="3203356" y="2289413"/>
                </a:cubicBezTo>
                <a:cubicBezTo>
                  <a:pt x="3204309" y="2285508"/>
                  <a:pt x="3199260" y="2288270"/>
                  <a:pt x="3197260" y="2290080"/>
                </a:cubicBezTo>
                <a:cubicBezTo>
                  <a:pt x="3191640" y="2295033"/>
                  <a:pt x="3186878" y="2293509"/>
                  <a:pt x="3191450" y="2285698"/>
                </a:cubicBezTo>
                <a:cubicBezTo>
                  <a:pt x="3194402" y="2278174"/>
                  <a:pt x="3182496" y="2294080"/>
                  <a:pt x="3180210" y="2292366"/>
                </a:cubicBezTo>
                <a:cubicBezTo>
                  <a:pt x="3176495" y="2290175"/>
                  <a:pt x="3188973" y="2281317"/>
                  <a:pt x="3186973" y="2280079"/>
                </a:cubicBezTo>
                <a:cubicBezTo>
                  <a:pt x="3185163" y="2277507"/>
                  <a:pt x="3177924" y="2286270"/>
                  <a:pt x="3176781" y="2281984"/>
                </a:cubicBezTo>
                <a:cubicBezTo>
                  <a:pt x="3175924" y="2278936"/>
                  <a:pt x="3180686" y="2277221"/>
                  <a:pt x="3182782" y="2275221"/>
                </a:cubicBezTo>
                <a:cubicBezTo>
                  <a:pt x="3192878" y="2256933"/>
                  <a:pt x="3158112" y="2278078"/>
                  <a:pt x="3167066" y="2296366"/>
                </a:cubicBezTo>
                <a:close/>
                <a:moveTo>
                  <a:pt x="3169352" y="2257695"/>
                </a:moveTo>
                <a:cubicBezTo>
                  <a:pt x="3203451" y="2277602"/>
                  <a:pt x="3217548" y="2220833"/>
                  <a:pt x="3201070" y="2240931"/>
                </a:cubicBezTo>
                <a:cubicBezTo>
                  <a:pt x="3196879" y="2247408"/>
                  <a:pt x="3190688" y="2248075"/>
                  <a:pt x="3192307" y="2238930"/>
                </a:cubicBezTo>
                <a:cubicBezTo>
                  <a:pt x="3192212" y="2230739"/>
                  <a:pt x="3185735" y="2250265"/>
                  <a:pt x="3182496" y="2249408"/>
                </a:cubicBezTo>
                <a:cubicBezTo>
                  <a:pt x="3179258" y="2249408"/>
                  <a:pt x="3181544" y="2244931"/>
                  <a:pt x="3182496" y="2242931"/>
                </a:cubicBezTo>
                <a:cubicBezTo>
                  <a:pt x="3187163" y="2233501"/>
                  <a:pt x="3184116" y="2233882"/>
                  <a:pt x="3180496" y="2237121"/>
                </a:cubicBezTo>
                <a:cubicBezTo>
                  <a:pt x="3178591" y="2238930"/>
                  <a:pt x="3176210" y="2243217"/>
                  <a:pt x="3173924" y="2240645"/>
                </a:cubicBezTo>
                <a:cubicBezTo>
                  <a:pt x="3171638" y="2238073"/>
                  <a:pt x="3176019" y="2234644"/>
                  <a:pt x="3177734" y="2231977"/>
                </a:cubicBezTo>
                <a:cubicBezTo>
                  <a:pt x="3182115" y="2211499"/>
                  <a:pt x="3150968" y="2242169"/>
                  <a:pt x="3169352" y="2257695"/>
                </a:cubicBezTo>
                <a:close/>
                <a:moveTo>
                  <a:pt x="3114107" y="2338657"/>
                </a:moveTo>
                <a:cubicBezTo>
                  <a:pt x="3127823" y="2366185"/>
                  <a:pt x="3162779" y="2326370"/>
                  <a:pt x="3142872" y="2336181"/>
                </a:cubicBezTo>
                <a:cubicBezTo>
                  <a:pt x="3137157" y="2339991"/>
                  <a:pt x="3132776" y="2338276"/>
                  <a:pt x="3138015" y="2331418"/>
                </a:cubicBezTo>
                <a:cubicBezTo>
                  <a:pt x="3139919" y="2328942"/>
                  <a:pt x="3138681" y="2329132"/>
                  <a:pt x="3136491" y="2330561"/>
                </a:cubicBezTo>
                <a:cubicBezTo>
                  <a:pt x="3133347" y="2332085"/>
                  <a:pt x="3130490" y="2336752"/>
                  <a:pt x="3126870" y="2336467"/>
                </a:cubicBezTo>
                <a:cubicBezTo>
                  <a:pt x="3124679" y="2335419"/>
                  <a:pt x="3128204" y="2332466"/>
                  <a:pt x="3129728" y="2331228"/>
                </a:cubicBezTo>
                <a:cubicBezTo>
                  <a:pt x="3137062" y="2325227"/>
                  <a:pt x="3134871" y="2324465"/>
                  <a:pt x="3130966" y="2325894"/>
                </a:cubicBezTo>
                <a:cubicBezTo>
                  <a:pt x="3128870" y="2326656"/>
                  <a:pt x="3125346" y="2329323"/>
                  <a:pt x="3124965" y="2326465"/>
                </a:cubicBezTo>
                <a:cubicBezTo>
                  <a:pt x="3124584" y="2323608"/>
                  <a:pt x="3129061" y="2322370"/>
                  <a:pt x="3131347" y="2320846"/>
                </a:cubicBezTo>
                <a:cubicBezTo>
                  <a:pt x="3142968" y="2305320"/>
                  <a:pt x="3108011" y="2320941"/>
                  <a:pt x="3114107" y="2338657"/>
                </a:cubicBezTo>
                <a:close/>
                <a:moveTo>
                  <a:pt x="3112107" y="2297509"/>
                </a:moveTo>
                <a:cubicBezTo>
                  <a:pt x="3131252" y="2331037"/>
                  <a:pt x="3168304" y="2281126"/>
                  <a:pt x="3145825" y="2293985"/>
                </a:cubicBezTo>
                <a:cubicBezTo>
                  <a:pt x="3139348" y="2298652"/>
                  <a:pt x="3134014" y="2296652"/>
                  <a:pt x="3139634" y="2288365"/>
                </a:cubicBezTo>
                <a:cubicBezTo>
                  <a:pt x="3143349" y="2280269"/>
                  <a:pt x="3129251" y="2296652"/>
                  <a:pt x="3126870" y="2294557"/>
                </a:cubicBezTo>
                <a:cubicBezTo>
                  <a:pt x="3124203" y="2293318"/>
                  <a:pt x="3128109" y="2289699"/>
                  <a:pt x="3129823" y="2288175"/>
                </a:cubicBezTo>
                <a:cubicBezTo>
                  <a:pt x="3137919" y="2280841"/>
                  <a:pt x="3135252" y="2279888"/>
                  <a:pt x="3130776" y="2281698"/>
                </a:cubicBezTo>
                <a:cubicBezTo>
                  <a:pt x="3128299" y="2282650"/>
                  <a:pt x="3124489" y="2285889"/>
                  <a:pt x="3123727" y="2282460"/>
                </a:cubicBezTo>
                <a:cubicBezTo>
                  <a:pt x="3122965" y="2278936"/>
                  <a:pt x="3128109" y="2277507"/>
                  <a:pt x="3130776" y="2275602"/>
                </a:cubicBezTo>
                <a:cubicBezTo>
                  <a:pt x="3134395" y="2272840"/>
                  <a:pt x="3134300" y="2267505"/>
                  <a:pt x="3129823" y="2267791"/>
                </a:cubicBezTo>
                <a:cubicBezTo>
                  <a:pt x="3117631" y="2270363"/>
                  <a:pt x="3107916" y="2286746"/>
                  <a:pt x="3112107" y="2297509"/>
                </a:cubicBezTo>
                <a:close/>
                <a:moveTo>
                  <a:pt x="3109249" y="2313797"/>
                </a:moveTo>
                <a:cubicBezTo>
                  <a:pt x="3110678" y="2303605"/>
                  <a:pt x="3086199" y="2329323"/>
                  <a:pt x="3091818" y="2310654"/>
                </a:cubicBezTo>
                <a:cubicBezTo>
                  <a:pt x="3093342" y="2307796"/>
                  <a:pt x="3095533" y="2303605"/>
                  <a:pt x="3090485" y="2307606"/>
                </a:cubicBezTo>
                <a:cubicBezTo>
                  <a:pt x="3086484" y="2310082"/>
                  <a:pt x="3083246" y="2316464"/>
                  <a:pt x="3078198" y="2316274"/>
                </a:cubicBezTo>
                <a:cubicBezTo>
                  <a:pt x="3071530" y="2314178"/>
                  <a:pt x="3097533" y="2296747"/>
                  <a:pt x="3081531" y="2301796"/>
                </a:cubicBezTo>
                <a:cubicBezTo>
                  <a:pt x="3078674" y="2302939"/>
                  <a:pt x="3074387" y="2306749"/>
                  <a:pt x="3073149" y="2302939"/>
                </a:cubicBezTo>
                <a:cubicBezTo>
                  <a:pt x="3071816" y="2299033"/>
                  <a:pt x="3077912" y="2297319"/>
                  <a:pt x="3080769" y="2294938"/>
                </a:cubicBezTo>
                <a:cubicBezTo>
                  <a:pt x="3084960" y="2291509"/>
                  <a:pt x="3083912" y="2285508"/>
                  <a:pt x="3078578" y="2286365"/>
                </a:cubicBezTo>
                <a:cubicBezTo>
                  <a:pt x="3028096" y="2310082"/>
                  <a:pt x="3086865" y="2359041"/>
                  <a:pt x="3109249" y="2313797"/>
                </a:cubicBezTo>
                <a:close/>
                <a:moveTo>
                  <a:pt x="3059052" y="2366851"/>
                </a:moveTo>
                <a:cubicBezTo>
                  <a:pt x="3062100" y="2380282"/>
                  <a:pt x="3083151" y="2379139"/>
                  <a:pt x="3089532" y="2368185"/>
                </a:cubicBezTo>
                <a:cubicBezTo>
                  <a:pt x="3091151" y="2365327"/>
                  <a:pt x="3086484" y="2366470"/>
                  <a:pt x="3084579" y="2367518"/>
                </a:cubicBezTo>
                <a:cubicBezTo>
                  <a:pt x="3079150" y="2370280"/>
                  <a:pt x="3075531" y="2368375"/>
                  <a:pt x="3080769" y="2362851"/>
                </a:cubicBezTo>
                <a:cubicBezTo>
                  <a:pt x="3082674" y="2360851"/>
                  <a:pt x="3081626" y="2360946"/>
                  <a:pt x="3079531" y="2361993"/>
                </a:cubicBezTo>
                <a:cubicBezTo>
                  <a:pt x="3076578" y="2363041"/>
                  <a:pt x="3073626" y="2366851"/>
                  <a:pt x="3070482" y="2366089"/>
                </a:cubicBezTo>
                <a:cubicBezTo>
                  <a:pt x="3068673" y="2364851"/>
                  <a:pt x="3072197" y="2362851"/>
                  <a:pt x="3073626" y="2361898"/>
                </a:cubicBezTo>
                <a:cubicBezTo>
                  <a:pt x="3080674" y="2357326"/>
                  <a:pt x="3078864" y="2356469"/>
                  <a:pt x="3075245" y="2357326"/>
                </a:cubicBezTo>
                <a:cubicBezTo>
                  <a:pt x="3073340" y="2357803"/>
                  <a:pt x="3070006" y="2359803"/>
                  <a:pt x="3069911" y="2357231"/>
                </a:cubicBezTo>
                <a:cubicBezTo>
                  <a:pt x="3069816" y="2354659"/>
                  <a:pt x="3073911" y="2353993"/>
                  <a:pt x="3076102" y="2352850"/>
                </a:cubicBezTo>
                <a:cubicBezTo>
                  <a:pt x="3087913" y="2340086"/>
                  <a:pt x="3055147" y="2351421"/>
                  <a:pt x="3059052" y="2366851"/>
                </a:cubicBezTo>
                <a:close/>
                <a:moveTo>
                  <a:pt x="3057147" y="2288556"/>
                </a:moveTo>
                <a:cubicBezTo>
                  <a:pt x="3059433" y="2282650"/>
                  <a:pt x="3041241" y="2295128"/>
                  <a:pt x="3049051" y="2283031"/>
                </a:cubicBezTo>
                <a:cubicBezTo>
                  <a:pt x="3050575" y="2281222"/>
                  <a:pt x="3049623" y="2281222"/>
                  <a:pt x="3047813" y="2282079"/>
                </a:cubicBezTo>
                <a:cubicBezTo>
                  <a:pt x="3045336" y="2282936"/>
                  <a:pt x="3042955" y="2286460"/>
                  <a:pt x="3040193" y="2285698"/>
                </a:cubicBezTo>
                <a:cubicBezTo>
                  <a:pt x="3038574" y="2284460"/>
                  <a:pt x="3041336" y="2282555"/>
                  <a:pt x="3042574" y="2281698"/>
                </a:cubicBezTo>
                <a:cubicBezTo>
                  <a:pt x="3048384" y="2277697"/>
                  <a:pt x="3046670" y="2276745"/>
                  <a:pt x="3043622" y="2277316"/>
                </a:cubicBezTo>
                <a:cubicBezTo>
                  <a:pt x="3041907" y="2277697"/>
                  <a:pt x="3039240" y="2279412"/>
                  <a:pt x="3038954" y="2276935"/>
                </a:cubicBezTo>
                <a:cubicBezTo>
                  <a:pt x="3038669" y="2274459"/>
                  <a:pt x="3042193" y="2274078"/>
                  <a:pt x="3044003" y="2273125"/>
                </a:cubicBezTo>
                <a:cubicBezTo>
                  <a:pt x="3046670" y="2271697"/>
                  <a:pt x="3046860" y="2267887"/>
                  <a:pt x="3043812" y="2267696"/>
                </a:cubicBezTo>
                <a:cubicBezTo>
                  <a:pt x="3014475" y="2274173"/>
                  <a:pt x="3039050" y="2313035"/>
                  <a:pt x="3057147" y="2288556"/>
                </a:cubicBezTo>
                <a:close/>
                <a:moveTo>
                  <a:pt x="3047146" y="2353040"/>
                </a:moveTo>
                <a:cubicBezTo>
                  <a:pt x="3038288" y="2354088"/>
                  <a:pt x="3037716" y="2349230"/>
                  <a:pt x="3046003" y="2344753"/>
                </a:cubicBezTo>
                <a:cubicBezTo>
                  <a:pt x="3049337" y="2342848"/>
                  <a:pt x="3048099" y="2342467"/>
                  <a:pt x="3045146" y="2342848"/>
                </a:cubicBezTo>
                <a:cubicBezTo>
                  <a:pt x="3041336" y="2342943"/>
                  <a:pt x="3035716" y="2346658"/>
                  <a:pt x="3032573" y="2344182"/>
                </a:cubicBezTo>
                <a:cubicBezTo>
                  <a:pt x="3031334" y="2341705"/>
                  <a:pt x="3036478" y="2340372"/>
                  <a:pt x="3038669" y="2339800"/>
                </a:cubicBezTo>
                <a:cubicBezTo>
                  <a:pt x="3049146" y="2336943"/>
                  <a:pt x="3047718" y="2334657"/>
                  <a:pt x="3043336" y="2334180"/>
                </a:cubicBezTo>
                <a:cubicBezTo>
                  <a:pt x="3040859" y="2333895"/>
                  <a:pt x="3036097" y="2335133"/>
                  <a:pt x="3037526" y="2331514"/>
                </a:cubicBezTo>
                <a:cubicBezTo>
                  <a:pt x="3038954" y="2327894"/>
                  <a:pt x="3043812" y="2329037"/>
                  <a:pt x="3046956" y="2328466"/>
                </a:cubicBezTo>
                <a:cubicBezTo>
                  <a:pt x="3051337" y="2327704"/>
                  <a:pt x="3054480" y="2322846"/>
                  <a:pt x="3050861" y="2320941"/>
                </a:cubicBezTo>
                <a:cubicBezTo>
                  <a:pt x="3047527" y="2319226"/>
                  <a:pt x="3041431" y="2320750"/>
                  <a:pt x="3037526" y="2321989"/>
                </a:cubicBezTo>
                <a:cubicBezTo>
                  <a:pt x="3015618" y="2327418"/>
                  <a:pt x="3011237" y="2364184"/>
                  <a:pt x="3038669" y="2361803"/>
                </a:cubicBezTo>
                <a:cubicBezTo>
                  <a:pt x="3044003" y="2361993"/>
                  <a:pt x="3062576" y="2352564"/>
                  <a:pt x="3047146" y="2353040"/>
                </a:cubicBezTo>
                <a:close/>
                <a:moveTo>
                  <a:pt x="3010665" y="2403904"/>
                </a:moveTo>
                <a:cubicBezTo>
                  <a:pt x="3019143" y="2412095"/>
                  <a:pt x="3053433" y="2392474"/>
                  <a:pt x="3032096" y="2395617"/>
                </a:cubicBezTo>
                <a:cubicBezTo>
                  <a:pt x="3024953" y="2397808"/>
                  <a:pt x="3021048" y="2394950"/>
                  <a:pt x="3027143" y="2389902"/>
                </a:cubicBezTo>
                <a:cubicBezTo>
                  <a:pt x="3029334" y="2388283"/>
                  <a:pt x="3033144" y="2385425"/>
                  <a:pt x="3027525" y="2387044"/>
                </a:cubicBezTo>
                <a:cubicBezTo>
                  <a:pt x="3023429" y="2387711"/>
                  <a:pt x="3018571" y="2391997"/>
                  <a:pt x="3014666" y="2390283"/>
                </a:cubicBezTo>
                <a:cubicBezTo>
                  <a:pt x="3012761" y="2388283"/>
                  <a:pt x="3017809" y="2386378"/>
                  <a:pt x="3020000" y="2385425"/>
                </a:cubicBezTo>
                <a:cubicBezTo>
                  <a:pt x="3030382" y="2381234"/>
                  <a:pt x="3028382" y="2379520"/>
                  <a:pt x="3023619" y="2379805"/>
                </a:cubicBezTo>
                <a:cubicBezTo>
                  <a:pt x="3021048" y="2379996"/>
                  <a:pt x="3016190" y="2381710"/>
                  <a:pt x="3016952" y="2378376"/>
                </a:cubicBezTo>
                <a:cubicBezTo>
                  <a:pt x="3017714" y="2374947"/>
                  <a:pt x="3023048" y="2375138"/>
                  <a:pt x="3026191" y="2374186"/>
                </a:cubicBezTo>
                <a:cubicBezTo>
                  <a:pt x="3030668" y="2372852"/>
                  <a:pt x="3032763" y="2367994"/>
                  <a:pt x="3028572" y="2366851"/>
                </a:cubicBezTo>
                <a:cubicBezTo>
                  <a:pt x="3009332" y="2364184"/>
                  <a:pt x="2986853" y="2392759"/>
                  <a:pt x="3010665" y="2403904"/>
                </a:cubicBezTo>
                <a:close/>
                <a:moveTo>
                  <a:pt x="2989996" y="2377329"/>
                </a:moveTo>
                <a:cubicBezTo>
                  <a:pt x="2993996" y="2375995"/>
                  <a:pt x="2999807" y="2372947"/>
                  <a:pt x="3001998" y="2369995"/>
                </a:cubicBezTo>
                <a:cubicBezTo>
                  <a:pt x="3004569" y="2366375"/>
                  <a:pt x="2998283" y="2367042"/>
                  <a:pt x="2995616" y="2367899"/>
                </a:cubicBezTo>
                <a:cubicBezTo>
                  <a:pt x="2987805" y="2370471"/>
                  <a:pt x="2983805" y="2366851"/>
                  <a:pt x="2991520" y="2360755"/>
                </a:cubicBezTo>
                <a:cubicBezTo>
                  <a:pt x="2997711" y="2354374"/>
                  <a:pt x="2979042" y="2365422"/>
                  <a:pt x="2977423" y="2362565"/>
                </a:cubicBezTo>
                <a:cubicBezTo>
                  <a:pt x="2973232" y="2358850"/>
                  <a:pt x="2999521" y="2352373"/>
                  <a:pt x="2985329" y="2351802"/>
                </a:cubicBezTo>
                <a:cubicBezTo>
                  <a:pt x="2982757" y="2351992"/>
                  <a:pt x="2977994" y="2353707"/>
                  <a:pt x="2978376" y="2350278"/>
                </a:cubicBezTo>
                <a:cubicBezTo>
                  <a:pt x="2978757" y="2346754"/>
                  <a:pt x="2984186" y="2347135"/>
                  <a:pt x="2987234" y="2345992"/>
                </a:cubicBezTo>
                <a:cubicBezTo>
                  <a:pt x="2991520" y="2344563"/>
                  <a:pt x="2993139" y="2339515"/>
                  <a:pt x="2988853" y="2338467"/>
                </a:cubicBezTo>
                <a:cubicBezTo>
                  <a:pt x="2955420" y="2337705"/>
                  <a:pt x="2953896" y="2384663"/>
                  <a:pt x="2989996" y="2377329"/>
                </a:cubicBezTo>
                <a:close/>
                <a:moveTo>
                  <a:pt x="2946752" y="2416858"/>
                </a:moveTo>
                <a:cubicBezTo>
                  <a:pt x="2950086" y="2425906"/>
                  <a:pt x="2983233" y="2418286"/>
                  <a:pt x="2966184" y="2415524"/>
                </a:cubicBezTo>
                <a:cubicBezTo>
                  <a:pt x="2959421" y="2415524"/>
                  <a:pt x="2957897" y="2411619"/>
                  <a:pt x="2966660" y="2408761"/>
                </a:cubicBezTo>
                <a:cubicBezTo>
                  <a:pt x="2969803" y="2407714"/>
                  <a:pt x="2968851" y="2407237"/>
                  <a:pt x="2966279" y="2407142"/>
                </a:cubicBezTo>
                <a:cubicBezTo>
                  <a:pt x="2963040" y="2406666"/>
                  <a:pt x="2957706" y="2409047"/>
                  <a:pt x="2955325" y="2406571"/>
                </a:cubicBezTo>
                <a:cubicBezTo>
                  <a:pt x="2954753" y="2404475"/>
                  <a:pt x="2959326" y="2404189"/>
                  <a:pt x="2961326" y="2403904"/>
                </a:cubicBezTo>
                <a:cubicBezTo>
                  <a:pt x="2970851" y="2403046"/>
                  <a:pt x="2969993" y="2401046"/>
                  <a:pt x="2966279" y="2400093"/>
                </a:cubicBezTo>
                <a:cubicBezTo>
                  <a:pt x="2964278" y="2399522"/>
                  <a:pt x="2959897" y="2399808"/>
                  <a:pt x="2961802" y="2397141"/>
                </a:cubicBezTo>
                <a:cubicBezTo>
                  <a:pt x="2963707" y="2394474"/>
                  <a:pt x="2967612" y="2395998"/>
                  <a:pt x="2970375" y="2395998"/>
                </a:cubicBezTo>
                <a:cubicBezTo>
                  <a:pt x="2974280" y="2395998"/>
                  <a:pt x="2977899" y="2392569"/>
                  <a:pt x="2975042" y="2390473"/>
                </a:cubicBezTo>
                <a:cubicBezTo>
                  <a:pt x="2960373" y="2383806"/>
                  <a:pt x="2933799" y="2401237"/>
                  <a:pt x="2946752" y="2416858"/>
                </a:cubicBezTo>
                <a:close/>
                <a:moveTo>
                  <a:pt x="2924940" y="2394093"/>
                </a:moveTo>
                <a:cubicBezTo>
                  <a:pt x="2929036" y="2393140"/>
                  <a:pt x="2935418" y="2391330"/>
                  <a:pt x="2937990" y="2388473"/>
                </a:cubicBezTo>
                <a:cubicBezTo>
                  <a:pt x="2941037" y="2385235"/>
                  <a:pt x="2934751" y="2385139"/>
                  <a:pt x="2931893" y="2385616"/>
                </a:cubicBezTo>
                <a:cubicBezTo>
                  <a:pt x="2923893" y="2386949"/>
                  <a:pt x="2920083" y="2382949"/>
                  <a:pt x="2928845" y="2377996"/>
                </a:cubicBezTo>
                <a:cubicBezTo>
                  <a:pt x="2935894" y="2372471"/>
                  <a:pt x="2915796" y="2380853"/>
                  <a:pt x="2914558" y="2377996"/>
                </a:cubicBezTo>
                <a:cubicBezTo>
                  <a:pt x="2912748" y="2375710"/>
                  <a:pt x="2917892" y="2374281"/>
                  <a:pt x="2920083" y="2373614"/>
                </a:cubicBezTo>
                <a:cubicBezTo>
                  <a:pt x="2930655" y="2370661"/>
                  <a:pt x="2928655" y="2368661"/>
                  <a:pt x="2923893" y="2368280"/>
                </a:cubicBezTo>
                <a:cubicBezTo>
                  <a:pt x="2921226" y="2368090"/>
                  <a:pt x="2916368" y="2369233"/>
                  <a:pt x="2917225" y="2365899"/>
                </a:cubicBezTo>
                <a:cubicBezTo>
                  <a:pt x="2918082" y="2362470"/>
                  <a:pt x="2923416" y="2363422"/>
                  <a:pt x="2926559" y="2362851"/>
                </a:cubicBezTo>
                <a:cubicBezTo>
                  <a:pt x="2931036" y="2362089"/>
                  <a:pt x="2933322" y="2357231"/>
                  <a:pt x="2929226" y="2355707"/>
                </a:cubicBezTo>
                <a:cubicBezTo>
                  <a:pt x="2895984" y="2350373"/>
                  <a:pt x="2887793" y="2396474"/>
                  <a:pt x="2924940" y="2394093"/>
                </a:cubicBezTo>
                <a:close/>
                <a:moveTo>
                  <a:pt x="2881506" y="2422382"/>
                </a:moveTo>
                <a:cubicBezTo>
                  <a:pt x="2887698" y="2430383"/>
                  <a:pt x="2919320" y="2419525"/>
                  <a:pt x="2900651" y="2418858"/>
                </a:cubicBezTo>
                <a:cubicBezTo>
                  <a:pt x="2897223" y="2419334"/>
                  <a:pt x="2894746" y="2418477"/>
                  <a:pt x="2894079" y="2417334"/>
                </a:cubicBezTo>
                <a:cubicBezTo>
                  <a:pt x="2893412" y="2416096"/>
                  <a:pt x="2894651" y="2414381"/>
                  <a:pt x="2898556" y="2412571"/>
                </a:cubicBezTo>
                <a:cubicBezTo>
                  <a:pt x="2904938" y="2408571"/>
                  <a:pt x="2887126" y="2414095"/>
                  <a:pt x="2886269" y="2411714"/>
                </a:cubicBezTo>
                <a:cubicBezTo>
                  <a:pt x="2883887" y="2407809"/>
                  <a:pt x="2906843" y="2407523"/>
                  <a:pt x="2894936" y="2404570"/>
                </a:cubicBezTo>
                <a:cubicBezTo>
                  <a:pt x="2892651" y="2404285"/>
                  <a:pt x="2888364" y="2404856"/>
                  <a:pt x="2889317" y="2402284"/>
                </a:cubicBezTo>
                <a:cubicBezTo>
                  <a:pt x="2890269" y="2399522"/>
                  <a:pt x="2894841" y="2400760"/>
                  <a:pt x="2897699" y="2400379"/>
                </a:cubicBezTo>
                <a:cubicBezTo>
                  <a:pt x="2901604" y="2399903"/>
                  <a:pt x="2903985" y="2396188"/>
                  <a:pt x="2900461" y="2394664"/>
                </a:cubicBezTo>
                <a:cubicBezTo>
                  <a:pt x="2883507" y="2389426"/>
                  <a:pt x="2862170" y="2410190"/>
                  <a:pt x="2881506" y="2422382"/>
                </a:cubicBezTo>
                <a:close/>
                <a:moveTo>
                  <a:pt x="2873601" y="2389426"/>
                </a:moveTo>
                <a:cubicBezTo>
                  <a:pt x="2878268" y="2388378"/>
                  <a:pt x="2885221" y="2385806"/>
                  <a:pt x="2887888" y="2382663"/>
                </a:cubicBezTo>
                <a:cubicBezTo>
                  <a:pt x="2891317" y="2376662"/>
                  <a:pt x="2877792" y="2380472"/>
                  <a:pt x="2874934" y="2379805"/>
                </a:cubicBezTo>
                <a:cubicBezTo>
                  <a:pt x="2868362" y="2379043"/>
                  <a:pt x="2870648" y="2373614"/>
                  <a:pt x="2875791" y="2370757"/>
                </a:cubicBezTo>
                <a:cubicBezTo>
                  <a:pt x="2883126" y="2364375"/>
                  <a:pt x="2860932" y="2374186"/>
                  <a:pt x="2859313" y="2370757"/>
                </a:cubicBezTo>
                <a:cubicBezTo>
                  <a:pt x="2856932" y="2368185"/>
                  <a:pt x="2862551" y="2366470"/>
                  <a:pt x="2865123" y="2365804"/>
                </a:cubicBezTo>
                <a:cubicBezTo>
                  <a:pt x="2876934" y="2362375"/>
                  <a:pt x="2874362" y="2360089"/>
                  <a:pt x="2868838" y="2359708"/>
                </a:cubicBezTo>
                <a:cubicBezTo>
                  <a:pt x="2865790" y="2359517"/>
                  <a:pt x="2860266" y="2360851"/>
                  <a:pt x="2860932" y="2356945"/>
                </a:cubicBezTo>
                <a:cubicBezTo>
                  <a:pt x="2861599" y="2353040"/>
                  <a:pt x="2867790" y="2354088"/>
                  <a:pt x="2871315" y="2353421"/>
                </a:cubicBezTo>
                <a:cubicBezTo>
                  <a:pt x="2876363" y="2352468"/>
                  <a:pt x="2878363" y="2346944"/>
                  <a:pt x="2873505" y="2345134"/>
                </a:cubicBezTo>
                <a:cubicBezTo>
                  <a:pt x="2864647" y="2342753"/>
                  <a:pt x="2852836" y="2347325"/>
                  <a:pt x="2847216" y="2353993"/>
                </a:cubicBezTo>
                <a:cubicBezTo>
                  <a:pt x="2832167" y="2370566"/>
                  <a:pt x="2853979" y="2393807"/>
                  <a:pt x="2873601" y="2389426"/>
                </a:cubicBezTo>
                <a:close/>
                <a:moveTo>
                  <a:pt x="2826261" y="2427621"/>
                </a:moveTo>
                <a:cubicBezTo>
                  <a:pt x="2830928" y="2438098"/>
                  <a:pt x="2870838" y="2432193"/>
                  <a:pt x="2849502" y="2427526"/>
                </a:cubicBezTo>
                <a:cubicBezTo>
                  <a:pt x="2841977" y="2426954"/>
                  <a:pt x="2839215" y="2423049"/>
                  <a:pt x="2846835" y="2420477"/>
                </a:cubicBezTo>
                <a:cubicBezTo>
                  <a:pt x="2849502" y="2419715"/>
                  <a:pt x="2854169" y="2418477"/>
                  <a:pt x="2848264" y="2418001"/>
                </a:cubicBezTo>
                <a:cubicBezTo>
                  <a:pt x="2844168" y="2417143"/>
                  <a:pt x="2838072" y="2419429"/>
                  <a:pt x="2835024" y="2416572"/>
                </a:cubicBezTo>
                <a:cubicBezTo>
                  <a:pt x="2833976" y="2414095"/>
                  <a:pt x="2839406" y="2414000"/>
                  <a:pt x="2841787" y="2413905"/>
                </a:cubicBezTo>
                <a:cubicBezTo>
                  <a:pt x="2853122" y="2413714"/>
                  <a:pt x="2851788" y="2411428"/>
                  <a:pt x="2847216" y="2410000"/>
                </a:cubicBezTo>
                <a:cubicBezTo>
                  <a:pt x="2844740" y="2409238"/>
                  <a:pt x="2839501" y="2409142"/>
                  <a:pt x="2841406" y="2406285"/>
                </a:cubicBezTo>
                <a:cubicBezTo>
                  <a:pt x="2843311" y="2403427"/>
                  <a:pt x="2848264" y="2405523"/>
                  <a:pt x="2851598" y="2405713"/>
                </a:cubicBezTo>
                <a:cubicBezTo>
                  <a:pt x="2856265" y="2406094"/>
                  <a:pt x="2859980" y="2402189"/>
                  <a:pt x="2856456" y="2399808"/>
                </a:cubicBezTo>
                <a:cubicBezTo>
                  <a:pt x="2853122" y="2397522"/>
                  <a:pt x="2846645" y="2397522"/>
                  <a:pt x="2842454" y="2397808"/>
                </a:cubicBezTo>
                <a:cubicBezTo>
                  <a:pt x="2827023" y="2398189"/>
                  <a:pt x="2812355" y="2414476"/>
                  <a:pt x="2826261" y="2427621"/>
                </a:cubicBezTo>
                <a:close/>
                <a:moveTo>
                  <a:pt x="2829785" y="2352088"/>
                </a:moveTo>
                <a:cubicBezTo>
                  <a:pt x="2836739" y="2347230"/>
                  <a:pt x="2809593" y="2347801"/>
                  <a:pt x="2823975" y="2340753"/>
                </a:cubicBezTo>
                <a:cubicBezTo>
                  <a:pt x="2826261" y="2340086"/>
                  <a:pt x="2830167" y="2339038"/>
                  <a:pt x="2825309" y="2338372"/>
                </a:cubicBezTo>
                <a:cubicBezTo>
                  <a:pt x="2821975" y="2337514"/>
                  <a:pt x="2816546" y="2339324"/>
                  <a:pt x="2814260" y="2336371"/>
                </a:cubicBezTo>
                <a:cubicBezTo>
                  <a:pt x="2813593" y="2333800"/>
                  <a:pt x="2817975" y="2334085"/>
                  <a:pt x="2820070" y="2334085"/>
                </a:cubicBezTo>
                <a:cubicBezTo>
                  <a:pt x="2829500" y="2334180"/>
                  <a:pt x="2828547" y="2331895"/>
                  <a:pt x="2824833" y="2330275"/>
                </a:cubicBezTo>
                <a:cubicBezTo>
                  <a:pt x="2822737" y="2329418"/>
                  <a:pt x="2818451" y="2329228"/>
                  <a:pt x="2820165" y="2326465"/>
                </a:cubicBezTo>
                <a:cubicBezTo>
                  <a:pt x="2821975" y="2323608"/>
                  <a:pt x="2825880" y="2325894"/>
                  <a:pt x="2828643" y="2326180"/>
                </a:cubicBezTo>
                <a:cubicBezTo>
                  <a:pt x="2832643" y="2326656"/>
                  <a:pt x="2835882" y="2322941"/>
                  <a:pt x="2832834" y="2320369"/>
                </a:cubicBezTo>
                <a:cubicBezTo>
                  <a:pt x="2796638" y="2305034"/>
                  <a:pt x="2790352" y="2363899"/>
                  <a:pt x="2829785" y="2352088"/>
                </a:cubicBezTo>
                <a:close/>
                <a:moveTo>
                  <a:pt x="2791114" y="2394474"/>
                </a:moveTo>
                <a:cubicBezTo>
                  <a:pt x="2799972" y="2404094"/>
                  <a:pt x="2834453" y="2390188"/>
                  <a:pt x="2812355" y="2389711"/>
                </a:cubicBezTo>
                <a:cubicBezTo>
                  <a:pt x="2804544" y="2390664"/>
                  <a:pt x="2799972" y="2386568"/>
                  <a:pt x="2808164" y="2381996"/>
                </a:cubicBezTo>
                <a:cubicBezTo>
                  <a:pt x="2811117" y="2380377"/>
                  <a:pt x="2809688" y="2379901"/>
                  <a:pt x="2806640" y="2380282"/>
                </a:cubicBezTo>
                <a:cubicBezTo>
                  <a:pt x="2803306" y="2380663"/>
                  <a:pt x="2800163" y="2381805"/>
                  <a:pt x="2796829" y="2382187"/>
                </a:cubicBezTo>
                <a:cubicBezTo>
                  <a:pt x="2790161" y="2382091"/>
                  <a:pt x="2793686" y="2377900"/>
                  <a:pt x="2798734" y="2377424"/>
                </a:cubicBezTo>
                <a:cubicBezTo>
                  <a:pt x="2809021" y="2374947"/>
                  <a:pt x="2806735" y="2372852"/>
                  <a:pt x="2801877" y="2372376"/>
                </a:cubicBezTo>
                <a:cubicBezTo>
                  <a:pt x="2789590" y="2372662"/>
                  <a:pt x="2794638" y="2366089"/>
                  <a:pt x="2803973" y="2367137"/>
                </a:cubicBezTo>
                <a:cubicBezTo>
                  <a:pt x="2808354" y="2366566"/>
                  <a:pt x="2810164" y="2361993"/>
                  <a:pt x="2805878" y="2360184"/>
                </a:cubicBezTo>
                <a:cubicBezTo>
                  <a:pt x="2801973" y="2358565"/>
                  <a:pt x="2795972" y="2359803"/>
                  <a:pt x="2792162" y="2360755"/>
                </a:cubicBezTo>
                <a:cubicBezTo>
                  <a:pt x="2773683" y="2366375"/>
                  <a:pt x="2775302" y="2386092"/>
                  <a:pt x="2791114" y="2394474"/>
                </a:cubicBezTo>
                <a:close/>
                <a:moveTo>
                  <a:pt x="2740155" y="2411905"/>
                </a:moveTo>
                <a:cubicBezTo>
                  <a:pt x="2739488" y="2422287"/>
                  <a:pt x="2775969" y="2429145"/>
                  <a:pt x="2760158" y="2419048"/>
                </a:cubicBezTo>
                <a:cubicBezTo>
                  <a:pt x="2753395" y="2416000"/>
                  <a:pt x="2753585" y="2411524"/>
                  <a:pt x="2763587" y="2412667"/>
                </a:cubicBezTo>
                <a:cubicBezTo>
                  <a:pt x="2767206" y="2413047"/>
                  <a:pt x="2766444" y="2412095"/>
                  <a:pt x="2763873" y="2410952"/>
                </a:cubicBezTo>
                <a:cubicBezTo>
                  <a:pt x="2760825" y="2408952"/>
                  <a:pt x="2754633" y="2409047"/>
                  <a:pt x="2753204" y="2405618"/>
                </a:cubicBezTo>
                <a:cubicBezTo>
                  <a:pt x="2753490" y="2403237"/>
                  <a:pt x="2758253" y="2404856"/>
                  <a:pt x="2760348" y="2405523"/>
                </a:cubicBezTo>
                <a:cubicBezTo>
                  <a:pt x="2770159" y="2408857"/>
                  <a:pt x="2770159" y="2406571"/>
                  <a:pt x="2766920" y="2403999"/>
                </a:cubicBezTo>
                <a:cubicBezTo>
                  <a:pt x="2765111" y="2402570"/>
                  <a:pt x="2760729" y="2400855"/>
                  <a:pt x="2763682" y="2399141"/>
                </a:cubicBezTo>
                <a:cubicBezTo>
                  <a:pt x="2766730" y="2397331"/>
                  <a:pt x="2769968" y="2400665"/>
                  <a:pt x="2772731" y="2401903"/>
                </a:cubicBezTo>
                <a:cubicBezTo>
                  <a:pt x="2776636" y="2403522"/>
                  <a:pt x="2781684" y="2401522"/>
                  <a:pt x="2779779" y="2398379"/>
                </a:cubicBezTo>
                <a:cubicBezTo>
                  <a:pt x="2777779" y="2395331"/>
                  <a:pt x="2771969" y="2393617"/>
                  <a:pt x="2768635" y="2392474"/>
                </a:cubicBezTo>
                <a:cubicBezTo>
                  <a:pt x="2755776" y="2388473"/>
                  <a:pt x="2735202" y="2396093"/>
                  <a:pt x="2740155" y="2411905"/>
                </a:cubicBezTo>
                <a:close/>
                <a:moveTo>
                  <a:pt x="2713866" y="2377805"/>
                </a:moveTo>
                <a:cubicBezTo>
                  <a:pt x="2718724" y="2385616"/>
                  <a:pt x="2731868" y="2389140"/>
                  <a:pt x="2740822" y="2386568"/>
                </a:cubicBezTo>
                <a:cubicBezTo>
                  <a:pt x="2744918" y="2384949"/>
                  <a:pt x="2739203" y="2382187"/>
                  <a:pt x="2736345" y="2381520"/>
                </a:cubicBezTo>
                <a:cubicBezTo>
                  <a:pt x="2728440" y="2379520"/>
                  <a:pt x="2726630" y="2374281"/>
                  <a:pt x="2736631" y="2373519"/>
                </a:cubicBezTo>
                <a:cubicBezTo>
                  <a:pt x="2745299" y="2371423"/>
                  <a:pt x="2723486" y="2370661"/>
                  <a:pt x="2723582" y="2367518"/>
                </a:cubicBezTo>
                <a:cubicBezTo>
                  <a:pt x="2723201" y="2362755"/>
                  <a:pt x="2738917" y="2368471"/>
                  <a:pt x="2738917" y="2365899"/>
                </a:cubicBezTo>
                <a:cubicBezTo>
                  <a:pt x="2740060" y="2362660"/>
                  <a:pt x="2727773" y="2361613"/>
                  <a:pt x="2730916" y="2357898"/>
                </a:cubicBezTo>
                <a:cubicBezTo>
                  <a:pt x="2733107" y="2355231"/>
                  <a:pt x="2737584" y="2358279"/>
                  <a:pt x="2740727" y="2359041"/>
                </a:cubicBezTo>
                <a:cubicBezTo>
                  <a:pt x="2745203" y="2359993"/>
                  <a:pt x="2749204" y="2356755"/>
                  <a:pt x="2746061" y="2353612"/>
                </a:cubicBezTo>
                <a:cubicBezTo>
                  <a:pt x="2743203" y="2350849"/>
                  <a:pt x="2736917" y="2349706"/>
                  <a:pt x="2732916" y="2349230"/>
                </a:cubicBezTo>
                <a:cubicBezTo>
                  <a:pt x="2716438" y="2347039"/>
                  <a:pt x="2702532" y="2362851"/>
                  <a:pt x="2713866" y="2377805"/>
                </a:cubicBezTo>
                <a:close/>
                <a:moveTo>
                  <a:pt x="2679100" y="2399046"/>
                </a:moveTo>
                <a:cubicBezTo>
                  <a:pt x="2682719" y="2405904"/>
                  <a:pt x="2694340" y="2409238"/>
                  <a:pt x="2701769" y="2407999"/>
                </a:cubicBezTo>
                <a:cubicBezTo>
                  <a:pt x="2705389" y="2407047"/>
                  <a:pt x="2700626" y="2404285"/>
                  <a:pt x="2698150" y="2403522"/>
                </a:cubicBezTo>
                <a:cubicBezTo>
                  <a:pt x="2691483" y="2401332"/>
                  <a:pt x="2690054" y="2397046"/>
                  <a:pt x="2698721" y="2396950"/>
                </a:cubicBezTo>
                <a:cubicBezTo>
                  <a:pt x="2706246" y="2395903"/>
                  <a:pt x="2687577" y="2393807"/>
                  <a:pt x="2687673" y="2391330"/>
                </a:cubicBezTo>
                <a:cubicBezTo>
                  <a:pt x="2687101" y="2389045"/>
                  <a:pt x="2691673" y="2389997"/>
                  <a:pt x="2693578" y="2390473"/>
                </a:cubicBezTo>
                <a:cubicBezTo>
                  <a:pt x="2702912" y="2392569"/>
                  <a:pt x="2702151" y="2390378"/>
                  <a:pt x="2698531" y="2388283"/>
                </a:cubicBezTo>
                <a:cubicBezTo>
                  <a:pt x="2696531" y="2387140"/>
                  <a:pt x="2692244" y="2385997"/>
                  <a:pt x="2694245" y="2383996"/>
                </a:cubicBezTo>
                <a:cubicBezTo>
                  <a:pt x="2696245" y="2381996"/>
                  <a:pt x="2700055" y="2384663"/>
                  <a:pt x="2702722" y="2385616"/>
                </a:cubicBezTo>
                <a:cubicBezTo>
                  <a:pt x="2706532" y="2386854"/>
                  <a:pt x="2710151" y="2384568"/>
                  <a:pt x="2707580" y="2381710"/>
                </a:cubicBezTo>
                <a:cubicBezTo>
                  <a:pt x="2695102" y="2370471"/>
                  <a:pt x="2665956" y="2379615"/>
                  <a:pt x="2679100" y="2399046"/>
                </a:cubicBezTo>
                <a:close/>
                <a:moveTo>
                  <a:pt x="2665098" y="2351135"/>
                </a:moveTo>
                <a:cubicBezTo>
                  <a:pt x="2670718" y="2360279"/>
                  <a:pt x="2685958" y="2364280"/>
                  <a:pt x="2695769" y="2361041"/>
                </a:cubicBezTo>
                <a:cubicBezTo>
                  <a:pt x="2704436" y="2356088"/>
                  <a:pt x="2669384" y="2352373"/>
                  <a:pt x="2687292" y="2345706"/>
                </a:cubicBezTo>
                <a:cubicBezTo>
                  <a:pt x="2702055" y="2342753"/>
                  <a:pt x="2675385" y="2342848"/>
                  <a:pt x="2674528" y="2338562"/>
                </a:cubicBezTo>
                <a:cubicBezTo>
                  <a:pt x="2673480" y="2335228"/>
                  <a:pt x="2679195" y="2336181"/>
                  <a:pt x="2681862" y="2336562"/>
                </a:cubicBezTo>
                <a:cubicBezTo>
                  <a:pt x="2694054" y="2338181"/>
                  <a:pt x="2692626" y="2335038"/>
                  <a:pt x="2687768" y="2332561"/>
                </a:cubicBezTo>
                <a:cubicBezTo>
                  <a:pt x="2685006" y="2331228"/>
                  <a:pt x="2679576" y="2329990"/>
                  <a:pt x="2681672" y="2326846"/>
                </a:cubicBezTo>
                <a:cubicBezTo>
                  <a:pt x="2684243" y="2323513"/>
                  <a:pt x="2689482" y="2327513"/>
                  <a:pt x="2692626" y="2327894"/>
                </a:cubicBezTo>
                <a:cubicBezTo>
                  <a:pt x="2697674" y="2329037"/>
                  <a:pt x="2701769" y="2325037"/>
                  <a:pt x="2698055" y="2321322"/>
                </a:cubicBezTo>
                <a:cubicBezTo>
                  <a:pt x="2694626" y="2318083"/>
                  <a:pt x="2687673" y="2316940"/>
                  <a:pt x="2683196" y="2316369"/>
                </a:cubicBezTo>
                <a:cubicBezTo>
                  <a:pt x="2663003" y="2313988"/>
                  <a:pt x="2651668" y="2336086"/>
                  <a:pt x="2665098" y="2351135"/>
                </a:cubicBezTo>
                <a:close/>
                <a:moveTo>
                  <a:pt x="2629379" y="2379139"/>
                </a:moveTo>
                <a:cubicBezTo>
                  <a:pt x="2632237" y="2381234"/>
                  <a:pt x="2636904" y="2384282"/>
                  <a:pt x="2640428" y="2384758"/>
                </a:cubicBezTo>
                <a:cubicBezTo>
                  <a:pt x="2644619" y="2385235"/>
                  <a:pt x="2641476" y="2381520"/>
                  <a:pt x="2639571" y="2379996"/>
                </a:cubicBezTo>
                <a:cubicBezTo>
                  <a:pt x="2634428" y="2375710"/>
                  <a:pt x="2635571" y="2371900"/>
                  <a:pt x="2643953" y="2375138"/>
                </a:cubicBezTo>
                <a:cubicBezTo>
                  <a:pt x="2652430" y="2377519"/>
                  <a:pt x="2634999" y="2368471"/>
                  <a:pt x="2636523" y="2366470"/>
                </a:cubicBezTo>
                <a:cubicBezTo>
                  <a:pt x="2637381" y="2364470"/>
                  <a:pt x="2641095" y="2366947"/>
                  <a:pt x="2642715" y="2368090"/>
                </a:cubicBezTo>
                <a:cubicBezTo>
                  <a:pt x="2647572" y="2371423"/>
                  <a:pt x="2652240" y="2373138"/>
                  <a:pt x="2648810" y="2368185"/>
                </a:cubicBezTo>
                <a:cubicBezTo>
                  <a:pt x="2647477" y="2366566"/>
                  <a:pt x="2644048" y="2363994"/>
                  <a:pt x="2647096" y="2363232"/>
                </a:cubicBezTo>
                <a:cubicBezTo>
                  <a:pt x="2650144" y="2362375"/>
                  <a:pt x="2652335" y="2365899"/>
                  <a:pt x="2654526" y="2367518"/>
                </a:cubicBezTo>
                <a:cubicBezTo>
                  <a:pt x="2657574" y="2369804"/>
                  <a:pt x="2662526" y="2369328"/>
                  <a:pt x="2661574" y="2366089"/>
                </a:cubicBezTo>
                <a:cubicBezTo>
                  <a:pt x="2650430" y="2345801"/>
                  <a:pt x="2608043" y="2355993"/>
                  <a:pt x="2629379" y="2379139"/>
                </a:cubicBezTo>
                <a:close/>
                <a:moveTo>
                  <a:pt x="2613282" y="2338562"/>
                </a:moveTo>
                <a:cubicBezTo>
                  <a:pt x="2616426" y="2342563"/>
                  <a:pt x="2634999" y="2351516"/>
                  <a:pt x="2625284" y="2339800"/>
                </a:cubicBezTo>
                <a:cubicBezTo>
                  <a:pt x="2619664" y="2334562"/>
                  <a:pt x="2621378" y="2329894"/>
                  <a:pt x="2630903" y="2334085"/>
                </a:cubicBezTo>
                <a:cubicBezTo>
                  <a:pt x="2640428" y="2337324"/>
                  <a:pt x="2621093" y="2325703"/>
                  <a:pt x="2623093" y="2323513"/>
                </a:cubicBezTo>
                <a:cubicBezTo>
                  <a:pt x="2624236" y="2321131"/>
                  <a:pt x="2628427" y="2324179"/>
                  <a:pt x="2630237" y="2325608"/>
                </a:cubicBezTo>
                <a:cubicBezTo>
                  <a:pt x="2638904" y="2332085"/>
                  <a:pt x="2639667" y="2329704"/>
                  <a:pt x="2637285" y="2325989"/>
                </a:cubicBezTo>
                <a:cubicBezTo>
                  <a:pt x="2636047" y="2323893"/>
                  <a:pt x="2632142" y="2320846"/>
                  <a:pt x="2635857" y="2319893"/>
                </a:cubicBezTo>
                <a:cubicBezTo>
                  <a:pt x="2639571" y="2318941"/>
                  <a:pt x="2641571" y="2323417"/>
                  <a:pt x="2643953" y="2325513"/>
                </a:cubicBezTo>
                <a:cubicBezTo>
                  <a:pt x="2647286" y="2328370"/>
                  <a:pt x="2653097" y="2327894"/>
                  <a:pt x="2652240" y="2323989"/>
                </a:cubicBezTo>
                <a:cubicBezTo>
                  <a:pt x="2640143" y="2298081"/>
                  <a:pt x="2590994" y="2310654"/>
                  <a:pt x="2613282" y="2338562"/>
                </a:cubicBezTo>
                <a:close/>
                <a:moveTo>
                  <a:pt x="2597852" y="2281031"/>
                </a:moveTo>
                <a:cubicBezTo>
                  <a:pt x="2599376" y="2289127"/>
                  <a:pt x="2609758" y="2295414"/>
                  <a:pt x="2617759" y="2295318"/>
                </a:cubicBezTo>
                <a:cubicBezTo>
                  <a:pt x="2625760" y="2293890"/>
                  <a:pt x="2600709" y="2282841"/>
                  <a:pt x="2616330" y="2282460"/>
                </a:cubicBezTo>
                <a:cubicBezTo>
                  <a:pt x="2628332" y="2283889"/>
                  <a:pt x="2608615" y="2277602"/>
                  <a:pt x="2608996" y="2274364"/>
                </a:cubicBezTo>
                <a:cubicBezTo>
                  <a:pt x="2610044" y="2270077"/>
                  <a:pt x="2621569" y="2278840"/>
                  <a:pt x="2622331" y="2276554"/>
                </a:cubicBezTo>
                <a:cubicBezTo>
                  <a:pt x="2624236" y="2273983"/>
                  <a:pt x="2614235" y="2270077"/>
                  <a:pt x="2617950" y="2267601"/>
                </a:cubicBezTo>
                <a:cubicBezTo>
                  <a:pt x="2620617" y="2265696"/>
                  <a:pt x="2623379" y="2269601"/>
                  <a:pt x="2625855" y="2271030"/>
                </a:cubicBezTo>
                <a:cubicBezTo>
                  <a:pt x="2629284" y="2273030"/>
                  <a:pt x="2633570" y="2271220"/>
                  <a:pt x="2631951" y="2267601"/>
                </a:cubicBezTo>
                <a:cubicBezTo>
                  <a:pt x="2630332" y="2264267"/>
                  <a:pt x="2625379" y="2261886"/>
                  <a:pt x="2622236" y="2260457"/>
                </a:cubicBezTo>
                <a:cubicBezTo>
                  <a:pt x="2608329" y="2254456"/>
                  <a:pt x="2592708" y="2265601"/>
                  <a:pt x="2597852" y="2281031"/>
                </a:cubicBezTo>
                <a:close/>
                <a:moveTo>
                  <a:pt x="2564038" y="2337038"/>
                </a:moveTo>
                <a:cubicBezTo>
                  <a:pt x="2566705" y="2348754"/>
                  <a:pt x="2603376" y="2355040"/>
                  <a:pt x="2584517" y="2343705"/>
                </a:cubicBezTo>
                <a:cubicBezTo>
                  <a:pt x="2577754" y="2340943"/>
                  <a:pt x="2575849" y="2335990"/>
                  <a:pt x="2582707" y="2335609"/>
                </a:cubicBezTo>
                <a:cubicBezTo>
                  <a:pt x="2595185" y="2335324"/>
                  <a:pt x="2573087" y="2331323"/>
                  <a:pt x="2572610" y="2327894"/>
                </a:cubicBezTo>
                <a:cubicBezTo>
                  <a:pt x="2571944" y="2325037"/>
                  <a:pt x="2576706" y="2326561"/>
                  <a:pt x="2578897" y="2327227"/>
                </a:cubicBezTo>
                <a:cubicBezTo>
                  <a:pt x="2588898" y="2330466"/>
                  <a:pt x="2587946" y="2327704"/>
                  <a:pt x="2584041" y="2324846"/>
                </a:cubicBezTo>
                <a:cubicBezTo>
                  <a:pt x="2581945" y="2323322"/>
                  <a:pt x="2577278" y="2321608"/>
                  <a:pt x="2579278" y="2319322"/>
                </a:cubicBezTo>
                <a:cubicBezTo>
                  <a:pt x="2581278" y="2316940"/>
                  <a:pt x="2585469" y="2320560"/>
                  <a:pt x="2588327" y="2321798"/>
                </a:cubicBezTo>
                <a:cubicBezTo>
                  <a:pt x="2592423" y="2323513"/>
                  <a:pt x="2596233" y="2320846"/>
                  <a:pt x="2593280" y="2317226"/>
                </a:cubicBezTo>
                <a:cubicBezTo>
                  <a:pt x="2590708" y="2313892"/>
                  <a:pt x="2584802" y="2311987"/>
                  <a:pt x="2581088" y="2310844"/>
                </a:cubicBezTo>
                <a:cubicBezTo>
                  <a:pt x="2564514" y="2305987"/>
                  <a:pt x="2554037" y="2322274"/>
                  <a:pt x="2564038" y="2337038"/>
                </a:cubicBezTo>
                <a:close/>
                <a:moveTo>
                  <a:pt x="2547655" y="2292842"/>
                </a:moveTo>
                <a:cubicBezTo>
                  <a:pt x="2550132" y="2297224"/>
                  <a:pt x="2566800" y="2308463"/>
                  <a:pt x="2559085" y="2295700"/>
                </a:cubicBezTo>
                <a:cubicBezTo>
                  <a:pt x="2554418" y="2289794"/>
                  <a:pt x="2556799" y="2285413"/>
                  <a:pt x="2565467" y="2290842"/>
                </a:cubicBezTo>
                <a:cubicBezTo>
                  <a:pt x="2568610" y="2292747"/>
                  <a:pt x="2568419" y="2291604"/>
                  <a:pt x="2566610" y="2289222"/>
                </a:cubicBezTo>
                <a:cubicBezTo>
                  <a:pt x="2564800" y="2285984"/>
                  <a:pt x="2558894" y="2283222"/>
                  <a:pt x="2559371" y="2279317"/>
                </a:cubicBezTo>
                <a:cubicBezTo>
                  <a:pt x="2560800" y="2277126"/>
                  <a:pt x="2564419" y="2280745"/>
                  <a:pt x="2566038" y="2282365"/>
                </a:cubicBezTo>
                <a:cubicBezTo>
                  <a:pt x="2573468" y="2289985"/>
                  <a:pt x="2574706" y="2287603"/>
                  <a:pt x="2572896" y="2283698"/>
                </a:cubicBezTo>
                <a:cubicBezTo>
                  <a:pt x="2571944" y="2281507"/>
                  <a:pt x="2568705" y="2277888"/>
                  <a:pt x="2572325" y="2277507"/>
                </a:cubicBezTo>
                <a:cubicBezTo>
                  <a:pt x="2576040" y="2277126"/>
                  <a:pt x="2577468" y="2281698"/>
                  <a:pt x="2579468" y="2284079"/>
                </a:cubicBezTo>
                <a:cubicBezTo>
                  <a:pt x="2582231" y="2287413"/>
                  <a:pt x="2587946" y="2287794"/>
                  <a:pt x="2587755" y="2283793"/>
                </a:cubicBezTo>
                <a:cubicBezTo>
                  <a:pt x="2580135" y="2257123"/>
                  <a:pt x="2530319" y="2262267"/>
                  <a:pt x="2547655" y="2292842"/>
                </a:cubicBezTo>
                <a:close/>
                <a:moveTo>
                  <a:pt x="2542131" y="2205307"/>
                </a:moveTo>
                <a:cubicBezTo>
                  <a:pt x="2541083" y="2203307"/>
                  <a:pt x="2537749" y="2200450"/>
                  <a:pt x="2540797" y="2199402"/>
                </a:cubicBezTo>
                <a:cubicBezTo>
                  <a:pt x="2543845" y="2198354"/>
                  <a:pt x="2545655" y="2202640"/>
                  <a:pt x="2547655" y="2204641"/>
                </a:cubicBezTo>
                <a:cubicBezTo>
                  <a:pt x="2565943" y="2213022"/>
                  <a:pt x="2544702" y="2181304"/>
                  <a:pt x="2526224" y="2191496"/>
                </a:cubicBezTo>
                <a:cubicBezTo>
                  <a:pt x="2498696" y="2211118"/>
                  <a:pt x="2545178" y="2236740"/>
                  <a:pt x="2532415" y="2219309"/>
                </a:cubicBezTo>
                <a:cubicBezTo>
                  <a:pt x="2528129" y="2214832"/>
                  <a:pt x="2528891" y="2210451"/>
                  <a:pt x="2535273" y="2212832"/>
                </a:cubicBezTo>
                <a:cubicBezTo>
                  <a:pt x="2537463" y="2213785"/>
                  <a:pt x="2541083" y="2215404"/>
                  <a:pt x="2537749" y="2211784"/>
                </a:cubicBezTo>
                <a:cubicBezTo>
                  <a:pt x="2535749" y="2208927"/>
                  <a:pt x="2530415" y="2207117"/>
                  <a:pt x="2530319" y="2203497"/>
                </a:cubicBezTo>
                <a:cubicBezTo>
                  <a:pt x="2531272" y="2201116"/>
                  <a:pt x="2534701" y="2203974"/>
                  <a:pt x="2536320" y="2205307"/>
                </a:cubicBezTo>
                <a:cubicBezTo>
                  <a:pt x="2543464" y="2211213"/>
                  <a:pt x="2544131" y="2208832"/>
                  <a:pt x="2542131" y="2205307"/>
                </a:cubicBezTo>
                <a:close/>
                <a:moveTo>
                  <a:pt x="2508031" y="2303796"/>
                </a:moveTo>
                <a:cubicBezTo>
                  <a:pt x="2509936" y="2307415"/>
                  <a:pt x="2523461" y="2317417"/>
                  <a:pt x="2517366" y="2306653"/>
                </a:cubicBezTo>
                <a:cubicBezTo>
                  <a:pt x="2513651" y="2301605"/>
                  <a:pt x="2515651" y="2298176"/>
                  <a:pt x="2522700" y="2303034"/>
                </a:cubicBezTo>
                <a:cubicBezTo>
                  <a:pt x="2525271" y="2304748"/>
                  <a:pt x="2525081" y="2303796"/>
                  <a:pt x="2523652" y="2301796"/>
                </a:cubicBezTo>
                <a:cubicBezTo>
                  <a:pt x="2522223" y="2299033"/>
                  <a:pt x="2517366" y="2296557"/>
                  <a:pt x="2517842" y="2293318"/>
                </a:cubicBezTo>
                <a:cubicBezTo>
                  <a:pt x="2519080" y="2291604"/>
                  <a:pt x="2522033" y="2294747"/>
                  <a:pt x="2523271" y="2296080"/>
                </a:cubicBezTo>
                <a:cubicBezTo>
                  <a:pt x="2529272" y="2302653"/>
                  <a:pt x="2530319" y="2300843"/>
                  <a:pt x="2528986" y="2297509"/>
                </a:cubicBezTo>
                <a:cubicBezTo>
                  <a:pt x="2528224" y="2295700"/>
                  <a:pt x="2525557" y="2292556"/>
                  <a:pt x="2528605" y="2292366"/>
                </a:cubicBezTo>
                <a:cubicBezTo>
                  <a:pt x="2531748" y="2292175"/>
                  <a:pt x="2532796" y="2296080"/>
                  <a:pt x="2534415" y="2298176"/>
                </a:cubicBezTo>
                <a:cubicBezTo>
                  <a:pt x="2536701" y="2301129"/>
                  <a:pt x="2541368" y="2301700"/>
                  <a:pt x="2541368" y="2298462"/>
                </a:cubicBezTo>
                <a:cubicBezTo>
                  <a:pt x="2535939" y="2276459"/>
                  <a:pt x="2494125" y="2277221"/>
                  <a:pt x="2508031" y="2303796"/>
                </a:cubicBezTo>
                <a:close/>
                <a:moveTo>
                  <a:pt x="2493077" y="2250646"/>
                </a:moveTo>
                <a:cubicBezTo>
                  <a:pt x="2494886" y="2253885"/>
                  <a:pt x="2498220" y="2258838"/>
                  <a:pt x="2501744" y="2260838"/>
                </a:cubicBezTo>
                <a:cubicBezTo>
                  <a:pt x="2505840" y="2263219"/>
                  <a:pt x="2504793" y="2257980"/>
                  <a:pt x="2503650" y="2255695"/>
                </a:cubicBezTo>
                <a:cubicBezTo>
                  <a:pt x="2500506" y="2249313"/>
                  <a:pt x="2503935" y="2245884"/>
                  <a:pt x="2511269" y="2252742"/>
                </a:cubicBezTo>
                <a:cubicBezTo>
                  <a:pt x="2518890" y="2258552"/>
                  <a:pt x="2505364" y="2242360"/>
                  <a:pt x="2508126" y="2240931"/>
                </a:cubicBezTo>
                <a:cubicBezTo>
                  <a:pt x="2510126" y="2239216"/>
                  <a:pt x="2512793" y="2243407"/>
                  <a:pt x="2513936" y="2245122"/>
                </a:cubicBezTo>
                <a:cubicBezTo>
                  <a:pt x="2519461" y="2253694"/>
                  <a:pt x="2521176" y="2251885"/>
                  <a:pt x="2520509" y="2247884"/>
                </a:cubicBezTo>
                <a:cubicBezTo>
                  <a:pt x="2520128" y="2245693"/>
                  <a:pt x="2517746" y="2241693"/>
                  <a:pt x="2521557" y="2242074"/>
                </a:cubicBezTo>
                <a:cubicBezTo>
                  <a:pt x="2525367" y="2242550"/>
                  <a:pt x="2525652" y="2247122"/>
                  <a:pt x="2526986" y="2249694"/>
                </a:cubicBezTo>
                <a:cubicBezTo>
                  <a:pt x="2528891" y="2253409"/>
                  <a:pt x="2534510" y="2255028"/>
                  <a:pt x="2535368" y="2251408"/>
                </a:cubicBezTo>
                <a:cubicBezTo>
                  <a:pt x="2534510" y="2224929"/>
                  <a:pt x="2483457" y="2218928"/>
                  <a:pt x="2493077" y="2250646"/>
                </a:cubicBezTo>
                <a:close/>
                <a:moveTo>
                  <a:pt x="2467550" y="2270458"/>
                </a:moveTo>
                <a:cubicBezTo>
                  <a:pt x="2471360" y="2276650"/>
                  <a:pt x="2480123" y="2280460"/>
                  <a:pt x="2486600" y="2278078"/>
                </a:cubicBezTo>
                <a:cubicBezTo>
                  <a:pt x="2489076" y="2276554"/>
                  <a:pt x="2484885" y="2274078"/>
                  <a:pt x="2482885" y="2273411"/>
                </a:cubicBezTo>
                <a:cubicBezTo>
                  <a:pt x="2477456" y="2271697"/>
                  <a:pt x="2475265" y="2266934"/>
                  <a:pt x="2481837" y="2265982"/>
                </a:cubicBezTo>
                <a:cubicBezTo>
                  <a:pt x="2487362" y="2263886"/>
                  <a:pt x="2472217" y="2263505"/>
                  <a:pt x="2472217" y="2260743"/>
                </a:cubicBezTo>
                <a:cubicBezTo>
                  <a:pt x="2471265" y="2258171"/>
                  <a:pt x="2474979" y="2258838"/>
                  <a:pt x="2476503" y="2259219"/>
                </a:cubicBezTo>
                <a:cubicBezTo>
                  <a:pt x="2484123" y="2260647"/>
                  <a:pt x="2483076" y="2258266"/>
                  <a:pt x="2479837" y="2256266"/>
                </a:cubicBezTo>
                <a:cubicBezTo>
                  <a:pt x="2478123" y="2255123"/>
                  <a:pt x="2474503" y="2254266"/>
                  <a:pt x="2475646" y="2251885"/>
                </a:cubicBezTo>
                <a:cubicBezTo>
                  <a:pt x="2476694" y="2249408"/>
                  <a:pt x="2480313" y="2252170"/>
                  <a:pt x="2482504" y="2252837"/>
                </a:cubicBezTo>
                <a:cubicBezTo>
                  <a:pt x="2485647" y="2253885"/>
                  <a:pt x="2488028" y="2250932"/>
                  <a:pt x="2485457" y="2247979"/>
                </a:cubicBezTo>
                <a:cubicBezTo>
                  <a:pt x="2483171" y="2245312"/>
                  <a:pt x="2478503" y="2244265"/>
                  <a:pt x="2475646" y="2243884"/>
                </a:cubicBezTo>
                <a:cubicBezTo>
                  <a:pt x="2460501" y="2242931"/>
                  <a:pt x="2459644" y="2260457"/>
                  <a:pt x="2467550" y="2270458"/>
                </a:cubicBezTo>
                <a:close/>
                <a:moveTo>
                  <a:pt x="2462883" y="2216356"/>
                </a:moveTo>
                <a:cubicBezTo>
                  <a:pt x="2462978" y="2224834"/>
                  <a:pt x="2472217" y="2233311"/>
                  <a:pt x="2480313" y="2235121"/>
                </a:cubicBezTo>
                <a:cubicBezTo>
                  <a:pt x="2484409" y="2235597"/>
                  <a:pt x="2481170" y="2230739"/>
                  <a:pt x="2479266" y="2228929"/>
                </a:cubicBezTo>
                <a:cubicBezTo>
                  <a:pt x="2473932" y="2223881"/>
                  <a:pt x="2474789" y="2218642"/>
                  <a:pt x="2483361" y="2222262"/>
                </a:cubicBezTo>
                <a:cubicBezTo>
                  <a:pt x="2491458" y="2224357"/>
                  <a:pt x="2473932" y="2214166"/>
                  <a:pt x="2475456" y="2211689"/>
                </a:cubicBezTo>
                <a:cubicBezTo>
                  <a:pt x="2476122" y="2209022"/>
                  <a:pt x="2480123" y="2211975"/>
                  <a:pt x="2481837" y="2213308"/>
                </a:cubicBezTo>
                <a:cubicBezTo>
                  <a:pt x="2489934" y="2219500"/>
                  <a:pt x="2490410" y="2216833"/>
                  <a:pt x="2487933" y="2213118"/>
                </a:cubicBezTo>
                <a:cubicBezTo>
                  <a:pt x="2486600" y="2211022"/>
                  <a:pt x="2482980" y="2208070"/>
                  <a:pt x="2486028" y="2206736"/>
                </a:cubicBezTo>
                <a:cubicBezTo>
                  <a:pt x="2489076" y="2205403"/>
                  <a:pt x="2491362" y="2209975"/>
                  <a:pt x="2493648" y="2212070"/>
                </a:cubicBezTo>
                <a:cubicBezTo>
                  <a:pt x="2496792" y="2215023"/>
                  <a:pt x="2501744" y="2214166"/>
                  <a:pt x="2500697" y="2209975"/>
                </a:cubicBezTo>
                <a:cubicBezTo>
                  <a:pt x="2492410" y="2190829"/>
                  <a:pt x="2459549" y="2192068"/>
                  <a:pt x="2462883" y="2216356"/>
                </a:cubicBezTo>
                <a:close/>
                <a:moveTo>
                  <a:pt x="2457644" y="2145109"/>
                </a:moveTo>
                <a:cubicBezTo>
                  <a:pt x="2459834" y="2147110"/>
                  <a:pt x="2463549" y="2149872"/>
                  <a:pt x="2466311" y="2150253"/>
                </a:cubicBezTo>
                <a:cubicBezTo>
                  <a:pt x="2473265" y="2150920"/>
                  <a:pt x="2454024" y="2135489"/>
                  <a:pt x="2469264" y="2140156"/>
                </a:cubicBezTo>
                <a:cubicBezTo>
                  <a:pt x="2475646" y="2141871"/>
                  <a:pt x="2462025" y="2133679"/>
                  <a:pt x="2463359" y="2131679"/>
                </a:cubicBezTo>
                <a:cubicBezTo>
                  <a:pt x="2464026" y="2129584"/>
                  <a:pt x="2466978" y="2131965"/>
                  <a:pt x="2468312" y="2133013"/>
                </a:cubicBezTo>
                <a:cubicBezTo>
                  <a:pt x="2474598" y="2137966"/>
                  <a:pt x="2474979" y="2135965"/>
                  <a:pt x="2473169" y="2132917"/>
                </a:cubicBezTo>
                <a:cubicBezTo>
                  <a:pt x="2472217" y="2131298"/>
                  <a:pt x="2469359" y="2128822"/>
                  <a:pt x="2471836" y="2127869"/>
                </a:cubicBezTo>
                <a:cubicBezTo>
                  <a:pt x="2474312" y="2126821"/>
                  <a:pt x="2476027" y="2130536"/>
                  <a:pt x="2477742" y="2132155"/>
                </a:cubicBezTo>
                <a:cubicBezTo>
                  <a:pt x="2480123" y="2134537"/>
                  <a:pt x="2484123" y="2133965"/>
                  <a:pt x="2483361" y="2130631"/>
                </a:cubicBezTo>
                <a:cubicBezTo>
                  <a:pt x="2472693" y="2107771"/>
                  <a:pt x="2440689" y="2124726"/>
                  <a:pt x="2457644" y="2145109"/>
                </a:cubicBezTo>
                <a:close/>
                <a:moveTo>
                  <a:pt x="2398113" y="2093865"/>
                </a:moveTo>
                <a:cubicBezTo>
                  <a:pt x="2400494" y="2096341"/>
                  <a:pt x="2404494" y="2099961"/>
                  <a:pt x="2407733" y="2100723"/>
                </a:cubicBezTo>
                <a:cubicBezTo>
                  <a:pt x="2411447" y="2101580"/>
                  <a:pt x="2409257" y="2097008"/>
                  <a:pt x="2407638" y="2095198"/>
                </a:cubicBezTo>
                <a:cubicBezTo>
                  <a:pt x="2402399" y="2089197"/>
                  <a:pt x="2406685" y="2086150"/>
                  <a:pt x="2412495" y="2089864"/>
                </a:cubicBezTo>
                <a:cubicBezTo>
                  <a:pt x="2419830" y="2092722"/>
                  <a:pt x="2404780" y="2081673"/>
                  <a:pt x="2406494" y="2079577"/>
                </a:cubicBezTo>
                <a:cubicBezTo>
                  <a:pt x="2407542" y="2077291"/>
                  <a:pt x="2410781" y="2080244"/>
                  <a:pt x="2412305" y="2081673"/>
                </a:cubicBezTo>
                <a:cubicBezTo>
                  <a:pt x="2419163" y="2088150"/>
                  <a:pt x="2419925" y="2085864"/>
                  <a:pt x="2418115" y="2082244"/>
                </a:cubicBezTo>
                <a:cubicBezTo>
                  <a:pt x="2417163" y="2080244"/>
                  <a:pt x="2414019" y="2077101"/>
                  <a:pt x="2417067" y="2076339"/>
                </a:cubicBezTo>
                <a:cubicBezTo>
                  <a:pt x="2420210" y="2075482"/>
                  <a:pt x="2421734" y="2079863"/>
                  <a:pt x="2423544" y="2082054"/>
                </a:cubicBezTo>
                <a:cubicBezTo>
                  <a:pt x="2426116" y="2085007"/>
                  <a:pt x="2430879" y="2084911"/>
                  <a:pt x="2430497" y="2081101"/>
                </a:cubicBezTo>
                <a:cubicBezTo>
                  <a:pt x="2420972" y="2054431"/>
                  <a:pt x="2380586" y="2067480"/>
                  <a:pt x="2398113" y="2093865"/>
                </a:cubicBezTo>
                <a:close/>
                <a:moveTo>
                  <a:pt x="2282384" y="1952895"/>
                </a:moveTo>
                <a:cubicBezTo>
                  <a:pt x="2258952" y="1921272"/>
                  <a:pt x="2225805" y="1964706"/>
                  <a:pt x="2264001" y="1975945"/>
                </a:cubicBezTo>
                <a:cubicBezTo>
                  <a:pt x="2271906" y="1975374"/>
                  <a:pt x="2249904" y="1962705"/>
                  <a:pt x="2264763" y="1964134"/>
                </a:cubicBezTo>
                <a:cubicBezTo>
                  <a:pt x="2271525" y="1966420"/>
                  <a:pt x="2267525" y="1962991"/>
                  <a:pt x="2264381" y="1961086"/>
                </a:cubicBezTo>
                <a:cubicBezTo>
                  <a:pt x="2258190" y="1958610"/>
                  <a:pt x="2255523" y="1951561"/>
                  <a:pt x="2264572" y="1956800"/>
                </a:cubicBezTo>
                <a:cubicBezTo>
                  <a:pt x="2272573" y="1961658"/>
                  <a:pt x="2272859" y="1959467"/>
                  <a:pt x="2270382" y="1956229"/>
                </a:cubicBezTo>
                <a:cubicBezTo>
                  <a:pt x="2269049" y="1954514"/>
                  <a:pt x="2265334" y="1952037"/>
                  <a:pt x="2268096" y="1950704"/>
                </a:cubicBezTo>
                <a:cubicBezTo>
                  <a:pt x="2270954" y="1949370"/>
                  <a:pt x="2273430" y="1953276"/>
                  <a:pt x="2275621" y="1954990"/>
                </a:cubicBezTo>
                <a:cubicBezTo>
                  <a:pt x="2278955" y="1957467"/>
                  <a:pt x="2283622" y="1956609"/>
                  <a:pt x="2282384" y="1952895"/>
                </a:cubicBezTo>
                <a:close/>
                <a:moveTo>
                  <a:pt x="2317245" y="1975850"/>
                </a:moveTo>
                <a:cubicBezTo>
                  <a:pt x="2298767" y="1951466"/>
                  <a:pt x="2275907" y="1986804"/>
                  <a:pt x="2304482" y="1994329"/>
                </a:cubicBezTo>
                <a:cubicBezTo>
                  <a:pt x="2307339" y="1994424"/>
                  <a:pt x="2304863" y="1991280"/>
                  <a:pt x="2303434" y="1990137"/>
                </a:cubicBezTo>
                <a:cubicBezTo>
                  <a:pt x="2299529" y="1987090"/>
                  <a:pt x="2299719" y="1983470"/>
                  <a:pt x="2305910" y="1985375"/>
                </a:cubicBezTo>
                <a:cubicBezTo>
                  <a:pt x="2310673" y="1986137"/>
                  <a:pt x="2301719" y="1981279"/>
                  <a:pt x="2300767" y="1980327"/>
                </a:cubicBezTo>
                <a:cubicBezTo>
                  <a:pt x="2297624" y="1977279"/>
                  <a:pt x="2302196" y="1977374"/>
                  <a:pt x="2304196" y="1979279"/>
                </a:cubicBezTo>
                <a:cubicBezTo>
                  <a:pt x="2310292" y="1982994"/>
                  <a:pt x="2310387" y="1981184"/>
                  <a:pt x="2308482" y="1978708"/>
                </a:cubicBezTo>
                <a:cubicBezTo>
                  <a:pt x="2307434" y="1977374"/>
                  <a:pt x="2304672" y="1975564"/>
                  <a:pt x="2306672" y="1974421"/>
                </a:cubicBezTo>
                <a:cubicBezTo>
                  <a:pt x="2308768" y="1973278"/>
                  <a:pt x="2310673" y="1976326"/>
                  <a:pt x="2312388" y="1977660"/>
                </a:cubicBezTo>
                <a:cubicBezTo>
                  <a:pt x="2314864" y="1979470"/>
                  <a:pt x="2318293" y="1978612"/>
                  <a:pt x="2317245" y="1975850"/>
                </a:cubicBezTo>
                <a:close/>
                <a:moveTo>
                  <a:pt x="2354393" y="2060718"/>
                </a:moveTo>
                <a:cubicBezTo>
                  <a:pt x="2355917" y="2063099"/>
                  <a:pt x="2358774" y="2066623"/>
                  <a:pt x="2361441" y="2067862"/>
                </a:cubicBezTo>
                <a:cubicBezTo>
                  <a:pt x="2364584" y="2069290"/>
                  <a:pt x="2363537" y="2065290"/>
                  <a:pt x="2362489" y="2063575"/>
                </a:cubicBezTo>
                <a:cubicBezTo>
                  <a:pt x="2359727" y="2058908"/>
                  <a:pt x="2362013" y="2055670"/>
                  <a:pt x="2367823" y="2060432"/>
                </a:cubicBezTo>
                <a:cubicBezTo>
                  <a:pt x="2373824" y="2064242"/>
                  <a:pt x="2362775" y="2052621"/>
                  <a:pt x="2364584" y="2051288"/>
                </a:cubicBezTo>
                <a:cubicBezTo>
                  <a:pt x="2365918" y="2049669"/>
                  <a:pt x="2368299" y="2052717"/>
                  <a:pt x="2369252" y="2054050"/>
                </a:cubicBezTo>
                <a:cubicBezTo>
                  <a:pt x="2374014" y="2060432"/>
                  <a:pt x="2375062" y="2058813"/>
                  <a:pt x="2374300" y="2055670"/>
                </a:cubicBezTo>
                <a:cubicBezTo>
                  <a:pt x="2373824" y="2053955"/>
                  <a:pt x="2371728" y="2050907"/>
                  <a:pt x="2374586" y="2050907"/>
                </a:cubicBezTo>
                <a:cubicBezTo>
                  <a:pt x="2377443" y="2050907"/>
                  <a:pt x="2378015" y="2054622"/>
                  <a:pt x="2379158" y="2056622"/>
                </a:cubicBezTo>
                <a:cubicBezTo>
                  <a:pt x="2380777" y="2059479"/>
                  <a:pt x="2385063" y="2060337"/>
                  <a:pt x="2385444" y="2057289"/>
                </a:cubicBezTo>
                <a:cubicBezTo>
                  <a:pt x="2383158" y="2035381"/>
                  <a:pt x="2344296" y="2036429"/>
                  <a:pt x="2354393" y="2060718"/>
                </a:cubicBezTo>
                <a:close/>
                <a:moveTo>
                  <a:pt x="2343630" y="2026904"/>
                </a:moveTo>
                <a:cubicBezTo>
                  <a:pt x="2339439" y="2023189"/>
                  <a:pt x="2340010" y="2018998"/>
                  <a:pt x="2346773" y="2021665"/>
                </a:cubicBezTo>
                <a:cubicBezTo>
                  <a:pt x="2349249" y="2022618"/>
                  <a:pt x="2348868" y="2021665"/>
                  <a:pt x="2347249" y="2020141"/>
                </a:cubicBezTo>
                <a:cubicBezTo>
                  <a:pt x="2345344" y="2017855"/>
                  <a:pt x="2340867" y="2016712"/>
                  <a:pt x="2340391" y="2013569"/>
                </a:cubicBezTo>
                <a:cubicBezTo>
                  <a:pt x="2340867" y="2011474"/>
                  <a:pt x="2344010" y="2013664"/>
                  <a:pt x="2345439" y="2014617"/>
                </a:cubicBezTo>
                <a:cubicBezTo>
                  <a:pt x="2351916" y="2019284"/>
                  <a:pt x="2352297" y="2017188"/>
                  <a:pt x="2350297" y="2014331"/>
                </a:cubicBezTo>
                <a:cubicBezTo>
                  <a:pt x="2349249" y="2012712"/>
                  <a:pt x="2346201" y="2010426"/>
                  <a:pt x="2348583" y="2009378"/>
                </a:cubicBezTo>
                <a:cubicBezTo>
                  <a:pt x="2350964" y="2008235"/>
                  <a:pt x="2352964" y="2011854"/>
                  <a:pt x="2354774" y="2013474"/>
                </a:cubicBezTo>
                <a:cubicBezTo>
                  <a:pt x="2357346" y="2015760"/>
                  <a:pt x="2361251" y="2014998"/>
                  <a:pt x="2360298" y="2011759"/>
                </a:cubicBezTo>
                <a:cubicBezTo>
                  <a:pt x="2359441" y="2008807"/>
                  <a:pt x="2355536" y="2005854"/>
                  <a:pt x="2352964" y="2004139"/>
                </a:cubicBezTo>
                <a:cubicBezTo>
                  <a:pt x="2336486" y="1993281"/>
                  <a:pt x="2322293" y="2015283"/>
                  <a:pt x="2335819" y="2027190"/>
                </a:cubicBezTo>
                <a:cubicBezTo>
                  <a:pt x="2338676" y="2030333"/>
                  <a:pt x="2350964" y="2035191"/>
                  <a:pt x="2343630" y="2026904"/>
                </a:cubicBezTo>
                <a:close/>
                <a:moveTo>
                  <a:pt x="2306387" y="2061480"/>
                </a:moveTo>
                <a:cubicBezTo>
                  <a:pt x="2306482" y="2069481"/>
                  <a:pt x="2314769" y="2076815"/>
                  <a:pt x="2322293" y="2078244"/>
                </a:cubicBezTo>
                <a:cubicBezTo>
                  <a:pt x="2326104" y="2078625"/>
                  <a:pt x="2323246" y="2074053"/>
                  <a:pt x="2321531" y="2072433"/>
                </a:cubicBezTo>
                <a:cubicBezTo>
                  <a:pt x="2316674" y="2067862"/>
                  <a:pt x="2317531" y="2062908"/>
                  <a:pt x="2325627" y="2066052"/>
                </a:cubicBezTo>
                <a:cubicBezTo>
                  <a:pt x="2333247" y="2067766"/>
                  <a:pt x="2316864" y="2058717"/>
                  <a:pt x="2318293" y="2056336"/>
                </a:cubicBezTo>
                <a:cubicBezTo>
                  <a:pt x="2318960" y="2053765"/>
                  <a:pt x="2322675" y="2056336"/>
                  <a:pt x="2324294" y="2057575"/>
                </a:cubicBezTo>
                <a:cubicBezTo>
                  <a:pt x="2331914" y="2063194"/>
                  <a:pt x="2332390" y="2060718"/>
                  <a:pt x="2330104" y="2057193"/>
                </a:cubicBezTo>
                <a:cubicBezTo>
                  <a:pt x="2328866" y="2055288"/>
                  <a:pt x="2325342" y="2052526"/>
                  <a:pt x="2328294" y="2051097"/>
                </a:cubicBezTo>
                <a:cubicBezTo>
                  <a:pt x="2331247" y="2049764"/>
                  <a:pt x="2333438" y="2054050"/>
                  <a:pt x="2335533" y="2055955"/>
                </a:cubicBezTo>
                <a:cubicBezTo>
                  <a:pt x="2338486" y="2058717"/>
                  <a:pt x="2343248" y="2057860"/>
                  <a:pt x="2342296" y="2053860"/>
                </a:cubicBezTo>
                <a:cubicBezTo>
                  <a:pt x="2341439" y="2050240"/>
                  <a:pt x="2336772" y="2046716"/>
                  <a:pt x="2333723" y="2044620"/>
                </a:cubicBezTo>
                <a:cubicBezTo>
                  <a:pt x="2319817" y="2035858"/>
                  <a:pt x="2304291" y="2045859"/>
                  <a:pt x="2306387" y="2061480"/>
                </a:cubicBezTo>
                <a:close/>
                <a:moveTo>
                  <a:pt x="2301624" y="2019475"/>
                </a:moveTo>
                <a:cubicBezTo>
                  <a:pt x="2299719" y="2017474"/>
                  <a:pt x="2295243" y="2015093"/>
                  <a:pt x="2298005" y="2012807"/>
                </a:cubicBezTo>
                <a:cubicBezTo>
                  <a:pt x="2300862" y="2010426"/>
                  <a:pt x="2304386" y="2014998"/>
                  <a:pt x="2307244" y="2016712"/>
                </a:cubicBezTo>
                <a:cubicBezTo>
                  <a:pt x="2311244" y="2019189"/>
                  <a:pt x="2316197" y="2016998"/>
                  <a:pt x="2314102" y="2012521"/>
                </a:cubicBezTo>
                <a:cubicBezTo>
                  <a:pt x="2306958" y="2001472"/>
                  <a:pt x="2288099" y="1998234"/>
                  <a:pt x="2279622" y="2008902"/>
                </a:cubicBezTo>
                <a:cubicBezTo>
                  <a:pt x="2259714" y="2042144"/>
                  <a:pt x="2314864" y="2055860"/>
                  <a:pt x="2296290" y="2039667"/>
                </a:cubicBezTo>
                <a:cubicBezTo>
                  <a:pt x="2290385" y="2035858"/>
                  <a:pt x="2289623" y="2030428"/>
                  <a:pt x="2297052" y="2030809"/>
                </a:cubicBezTo>
                <a:cubicBezTo>
                  <a:pt x="2299814" y="2031190"/>
                  <a:pt x="2303910" y="2031762"/>
                  <a:pt x="2299243" y="2028714"/>
                </a:cubicBezTo>
                <a:cubicBezTo>
                  <a:pt x="2296100" y="2026047"/>
                  <a:pt x="2289813" y="2025570"/>
                  <a:pt x="2288575" y="2021475"/>
                </a:cubicBezTo>
                <a:cubicBezTo>
                  <a:pt x="2288575" y="2018332"/>
                  <a:pt x="2293242" y="2020332"/>
                  <a:pt x="2295433" y="2021379"/>
                </a:cubicBezTo>
                <a:cubicBezTo>
                  <a:pt x="2305244" y="2026142"/>
                  <a:pt x="2305053" y="2023094"/>
                  <a:pt x="2301624" y="2019475"/>
                </a:cubicBezTo>
                <a:close/>
                <a:moveTo>
                  <a:pt x="2273716" y="2071862"/>
                </a:moveTo>
                <a:cubicBezTo>
                  <a:pt x="2273811" y="2078149"/>
                  <a:pt x="2280288" y="2083768"/>
                  <a:pt x="2286289" y="2084721"/>
                </a:cubicBezTo>
                <a:cubicBezTo>
                  <a:pt x="2292861" y="2084721"/>
                  <a:pt x="2274478" y="2071767"/>
                  <a:pt x="2288861" y="2074910"/>
                </a:cubicBezTo>
                <a:cubicBezTo>
                  <a:pt x="2294766" y="2075767"/>
                  <a:pt x="2282003" y="2069576"/>
                  <a:pt x="2283051" y="2067385"/>
                </a:cubicBezTo>
                <a:cubicBezTo>
                  <a:pt x="2283527" y="2065290"/>
                  <a:pt x="2286480" y="2067290"/>
                  <a:pt x="2287813" y="2068147"/>
                </a:cubicBezTo>
                <a:cubicBezTo>
                  <a:pt x="2293814" y="2072338"/>
                  <a:pt x="2294195" y="2070338"/>
                  <a:pt x="2292385" y="2067671"/>
                </a:cubicBezTo>
                <a:cubicBezTo>
                  <a:pt x="2291433" y="2066147"/>
                  <a:pt x="2288670" y="2064051"/>
                  <a:pt x="2290956" y="2062908"/>
                </a:cubicBezTo>
                <a:cubicBezTo>
                  <a:pt x="2293242" y="2061766"/>
                  <a:pt x="2295052" y="2065099"/>
                  <a:pt x="2296671" y="2066528"/>
                </a:cubicBezTo>
                <a:cubicBezTo>
                  <a:pt x="2299052" y="2068624"/>
                  <a:pt x="2302767" y="2067766"/>
                  <a:pt x="2302005" y="2064623"/>
                </a:cubicBezTo>
                <a:cubicBezTo>
                  <a:pt x="2301339" y="2061766"/>
                  <a:pt x="2297719" y="2059099"/>
                  <a:pt x="2295243" y="2057575"/>
                </a:cubicBezTo>
                <a:cubicBezTo>
                  <a:pt x="2284193" y="2051002"/>
                  <a:pt x="2272097" y="2059670"/>
                  <a:pt x="2273716" y="2071862"/>
                </a:cubicBezTo>
                <a:close/>
                <a:moveTo>
                  <a:pt x="2239140" y="2040525"/>
                </a:moveTo>
                <a:cubicBezTo>
                  <a:pt x="2237616" y="2047383"/>
                  <a:pt x="2257428" y="2055860"/>
                  <a:pt x="2249713" y="2046716"/>
                </a:cubicBezTo>
                <a:cubicBezTo>
                  <a:pt x="2241617" y="2037953"/>
                  <a:pt x="2257714" y="2044430"/>
                  <a:pt x="2252571" y="2040620"/>
                </a:cubicBezTo>
                <a:cubicBezTo>
                  <a:pt x="2250951" y="2038905"/>
                  <a:pt x="2247236" y="2038429"/>
                  <a:pt x="2246951" y="2035953"/>
                </a:cubicBezTo>
                <a:cubicBezTo>
                  <a:pt x="2247332" y="2034143"/>
                  <a:pt x="2249904" y="2035572"/>
                  <a:pt x="2251047" y="2036238"/>
                </a:cubicBezTo>
                <a:cubicBezTo>
                  <a:pt x="2256380" y="2039382"/>
                  <a:pt x="2256666" y="2037762"/>
                  <a:pt x="2254952" y="2035381"/>
                </a:cubicBezTo>
                <a:cubicBezTo>
                  <a:pt x="2253999" y="2034143"/>
                  <a:pt x="2251618" y="2032619"/>
                  <a:pt x="2253523" y="2031381"/>
                </a:cubicBezTo>
                <a:cubicBezTo>
                  <a:pt x="2255428" y="2030142"/>
                  <a:pt x="2257143" y="2032905"/>
                  <a:pt x="2258571" y="2034143"/>
                </a:cubicBezTo>
                <a:cubicBezTo>
                  <a:pt x="2260667" y="2035762"/>
                  <a:pt x="2263905" y="2034810"/>
                  <a:pt x="2263048" y="2032143"/>
                </a:cubicBezTo>
                <a:cubicBezTo>
                  <a:pt x="2256285" y="2019379"/>
                  <a:pt x="2235902" y="2025951"/>
                  <a:pt x="2239140" y="2040525"/>
                </a:cubicBezTo>
                <a:close/>
                <a:moveTo>
                  <a:pt x="2239521" y="2011474"/>
                </a:moveTo>
                <a:cubicBezTo>
                  <a:pt x="2241617" y="2013855"/>
                  <a:pt x="2245236" y="2017379"/>
                  <a:pt x="2248380" y="2018236"/>
                </a:cubicBezTo>
                <a:cubicBezTo>
                  <a:pt x="2252094" y="2019284"/>
                  <a:pt x="2250475" y="2014807"/>
                  <a:pt x="2249142" y="2012997"/>
                </a:cubicBezTo>
                <a:cubicBezTo>
                  <a:pt x="2245046" y="2007283"/>
                  <a:pt x="2248380" y="2004139"/>
                  <a:pt x="2254952" y="2008140"/>
                </a:cubicBezTo>
                <a:cubicBezTo>
                  <a:pt x="2262286" y="2011283"/>
                  <a:pt x="2247998" y="1999948"/>
                  <a:pt x="2249999" y="1998138"/>
                </a:cubicBezTo>
                <a:cubicBezTo>
                  <a:pt x="2251332" y="1996043"/>
                  <a:pt x="2254476" y="1998996"/>
                  <a:pt x="2255809" y="2000425"/>
                </a:cubicBezTo>
                <a:cubicBezTo>
                  <a:pt x="2262096" y="2006997"/>
                  <a:pt x="2263239" y="2004901"/>
                  <a:pt x="2261905" y="2001282"/>
                </a:cubicBezTo>
                <a:cubicBezTo>
                  <a:pt x="2261143" y="1999282"/>
                  <a:pt x="2258285" y="1996138"/>
                  <a:pt x="2261619" y="1995567"/>
                </a:cubicBezTo>
                <a:cubicBezTo>
                  <a:pt x="2265048" y="1994995"/>
                  <a:pt x="2266096" y="1999282"/>
                  <a:pt x="2267715" y="2001377"/>
                </a:cubicBezTo>
                <a:cubicBezTo>
                  <a:pt x="2270001" y="2004425"/>
                  <a:pt x="2275050" y="2004806"/>
                  <a:pt x="2275240" y="2001091"/>
                </a:cubicBezTo>
                <a:cubicBezTo>
                  <a:pt x="2268763" y="1975088"/>
                  <a:pt x="2224662" y="1984994"/>
                  <a:pt x="2239521" y="2011474"/>
                </a:cubicBezTo>
                <a:close/>
                <a:moveTo>
                  <a:pt x="2200659" y="2018427"/>
                </a:moveTo>
                <a:cubicBezTo>
                  <a:pt x="2200850" y="2025380"/>
                  <a:pt x="2207898" y="2030524"/>
                  <a:pt x="2214471" y="2031000"/>
                </a:cubicBezTo>
                <a:cubicBezTo>
                  <a:pt x="2221424" y="2029762"/>
                  <a:pt x="2202659" y="2019475"/>
                  <a:pt x="2215804" y="2019570"/>
                </a:cubicBezTo>
                <a:cubicBezTo>
                  <a:pt x="2225901" y="2021379"/>
                  <a:pt x="2209994" y="2014903"/>
                  <a:pt x="2210851" y="2012236"/>
                </a:cubicBezTo>
                <a:cubicBezTo>
                  <a:pt x="2211422" y="2009854"/>
                  <a:pt x="2214566" y="2011664"/>
                  <a:pt x="2216090" y="2012616"/>
                </a:cubicBezTo>
                <a:cubicBezTo>
                  <a:pt x="2222852" y="2016617"/>
                  <a:pt x="2223329" y="2014426"/>
                  <a:pt x="2221233" y="2011569"/>
                </a:cubicBezTo>
                <a:cubicBezTo>
                  <a:pt x="2220090" y="2010045"/>
                  <a:pt x="2216947" y="2008045"/>
                  <a:pt x="2219519" y="2006520"/>
                </a:cubicBezTo>
                <a:cubicBezTo>
                  <a:pt x="2222090" y="2004996"/>
                  <a:pt x="2224186" y="2008521"/>
                  <a:pt x="2225996" y="2010045"/>
                </a:cubicBezTo>
                <a:cubicBezTo>
                  <a:pt x="2228663" y="2012140"/>
                  <a:pt x="2232854" y="2010902"/>
                  <a:pt x="2231997" y="2007568"/>
                </a:cubicBezTo>
                <a:cubicBezTo>
                  <a:pt x="2223519" y="1990614"/>
                  <a:pt x="2196944" y="1999662"/>
                  <a:pt x="2200659" y="2018427"/>
                </a:cubicBezTo>
                <a:close/>
                <a:moveTo>
                  <a:pt x="2200755" y="1980422"/>
                </a:moveTo>
                <a:cubicBezTo>
                  <a:pt x="2202564" y="1987756"/>
                  <a:pt x="2211137" y="1992424"/>
                  <a:pt x="2218471" y="1992042"/>
                </a:cubicBezTo>
                <a:cubicBezTo>
                  <a:pt x="2222090" y="1991471"/>
                  <a:pt x="2218661" y="1987947"/>
                  <a:pt x="2216756" y="1986804"/>
                </a:cubicBezTo>
                <a:cubicBezTo>
                  <a:pt x="2211422" y="1983756"/>
                  <a:pt x="2211232" y="1978898"/>
                  <a:pt x="2219328" y="1979755"/>
                </a:cubicBezTo>
                <a:cubicBezTo>
                  <a:pt x="2226758" y="1979565"/>
                  <a:pt x="2209803" y="1974993"/>
                  <a:pt x="2210565" y="1972421"/>
                </a:cubicBezTo>
                <a:cubicBezTo>
                  <a:pt x="2210660" y="1969849"/>
                  <a:pt x="2214661" y="1971373"/>
                  <a:pt x="2216376" y="1972135"/>
                </a:cubicBezTo>
                <a:cubicBezTo>
                  <a:pt x="2224662" y="1975564"/>
                  <a:pt x="2224567" y="1973088"/>
                  <a:pt x="2221709" y="1970325"/>
                </a:cubicBezTo>
                <a:cubicBezTo>
                  <a:pt x="2220185" y="1968801"/>
                  <a:pt x="2216280" y="1967087"/>
                  <a:pt x="2218757" y="1965087"/>
                </a:cubicBezTo>
                <a:cubicBezTo>
                  <a:pt x="2221233" y="1963087"/>
                  <a:pt x="2224186" y="1966611"/>
                  <a:pt x="2226567" y="1967944"/>
                </a:cubicBezTo>
                <a:cubicBezTo>
                  <a:pt x="2229901" y="1969849"/>
                  <a:pt x="2234187" y="1968040"/>
                  <a:pt x="2232473" y="1964420"/>
                </a:cubicBezTo>
                <a:cubicBezTo>
                  <a:pt x="2230949" y="1961086"/>
                  <a:pt x="2225805" y="1958895"/>
                  <a:pt x="2222472" y="1957657"/>
                </a:cubicBezTo>
                <a:cubicBezTo>
                  <a:pt x="2207136" y="1952609"/>
                  <a:pt x="2195611" y="1966516"/>
                  <a:pt x="2200755" y="1980422"/>
                </a:cubicBezTo>
                <a:close/>
                <a:moveTo>
                  <a:pt x="2199707" y="1941274"/>
                </a:moveTo>
                <a:cubicBezTo>
                  <a:pt x="2201897" y="1942893"/>
                  <a:pt x="2205517" y="1945275"/>
                  <a:pt x="2208279" y="1945656"/>
                </a:cubicBezTo>
                <a:cubicBezTo>
                  <a:pt x="2215518" y="1946227"/>
                  <a:pt x="2196278" y="1932702"/>
                  <a:pt x="2211994" y="1936797"/>
                </a:cubicBezTo>
                <a:cubicBezTo>
                  <a:pt x="2218757" y="1938512"/>
                  <a:pt x="2204850" y="1931083"/>
                  <a:pt x="2206089" y="1929368"/>
                </a:cubicBezTo>
                <a:cubicBezTo>
                  <a:pt x="2206851" y="1927463"/>
                  <a:pt x="2209994" y="1929463"/>
                  <a:pt x="2211327" y="1930511"/>
                </a:cubicBezTo>
                <a:cubicBezTo>
                  <a:pt x="2217709" y="1934988"/>
                  <a:pt x="2218280" y="1933178"/>
                  <a:pt x="2216566" y="1930511"/>
                </a:cubicBezTo>
                <a:cubicBezTo>
                  <a:pt x="2215614" y="1928987"/>
                  <a:pt x="2212661" y="1926796"/>
                  <a:pt x="2215328" y="1925939"/>
                </a:cubicBezTo>
                <a:cubicBezTo>
                  <a:pt x="2218090" y="1925082"/>
                  <a:pt x="2219709" y="1928416"/>
                  <a:pt x="2221519" y="1929940"/>
                </a:cubicBezTo>
                <a:cubicBezTo>
                  <a:pt x="2223900" y="1932130"/>
                  <a:pt x="2228186" y="1931845"/>
                  <a:pt x="2227710" y="1928892"/>
                </a:cubicBezTo>
                <a:cubicBezTo>
                  <a:pt x="2218471" y="1908699"/>
                  <a:pt x="2182371" y="1921367"/>
                  <a:pt x="2199707" y="1941274"/>
                </a:cubicBezTo>
                <a:close/>
                <a:moveTo>
                  <a:pt x="2168560" y="2004425"/>
                </a:moveTo>
                <a:cubicBezTo>
                  <a:pt x="2170179" y="2005949"/>
                  <a:pt x="2173037" y="2007759"/>
                  <a:pt x="2175323" y="2007949"/>
                </a:cubicBezTo>
                <a:cubicBezTo>
                  <a:pt x="2181323" y="2007854"/>
                  <a:pt x="2166274" y="1996329"/>
                  <a:pt x="2179038" y="1999091"/>
                </a:cubicBezTo>
                <a:cubicBezTo>
                  <a:pt x="2184467" y="1999948"/>
                  <a:pt x="2173418" y="1994233"/>
                  <a:pt x="2174656" y="1992328"/>
                </a:cubicBezTo>
                <a:cubicBezTo>
                  <a:pt x="2175418" y="1990423"/>
                  <a:pt x="2177894" y="1992233"/>
                  <a:pt x="2178942" y="1992995"/>
                </a:cubicBezTo>
                <a:cubicBezTo>
                  <a:pt x="2183990" y="1996805"/>
                  <a:pt x="2184657" y="1995091"/>
                  <a:pt x="2183324" y="1992614"/>
                </a:cubicBezTo>
                <a:cubicBezTo>
                  <a:pt x="2182657" y="1991185"/>
                  <a:pt x="2180276" y="1989280"/>
                  <a:pt x="2182657" y="1988328"/>
                </a:cubicBezTo>
                <a:cubicBezTo>
                  <a:pt x="2185038" y="1987280"/>
                  <a:pt x="2186181" y="1990423"/>
                  <a:pt x="2187515" y="1991757"/>
                </a:cubicBezTo>
                <a:cubicBezTo>
                  <a:pt x="2189420" y="1993662"/>
                  <a:pt x="2193134" y="1993090"/>
                  <a:pt x="2192849" y="1990233"/>
                </a:cubicBezTo>
                <a:cubicBezTo>
                  <a:pt x="2184848" y="1970421"/>
                  <a:pt x="2155797" y="1988137"/>
                  <a:pt x="2168560" y="2004425"/>
                </a:cubicBezTo>
                <a:close/>
                <a:moveTo>
                  <a:pt x="2155511" y="1962610"/>
                </a:moveTo>
                <a:cubicBezTo>
                  <a:pt x="2158178" y="1969468"/>
                  <a:pt x="2167036" y="1972421"/>
                  <a:pt x="2173894" y="1970992"/>
                </a:cubicBezTo>
                <a:cubicBezTo>
                  <a:pt x="2177228" y="1969849"/>
                  <a:pt x="2173513" y="1966896"/>
                  <a:pt x="2171513" y="1966134"/>
                </a:cubicBezTo>
                <a:cubicBezTo>
                  <a:pt x="2166084" y="1964134"/>
                  <a:pt x="2165131" y="1959276"/>
                  <a:pt x="2172942" y="1958895"/>
                </a:cubicBezTo>
                <a:cubicBezTo>
                  <a:pt x="2180085" y="1957467"/>
                  <a:pt x="2163131" y="1955752"/>
                  <a:pt x="2163512" y="1953180"/>
                </a:cubicBezTo>
                <a:cubicBezTo>
                  <a:pt x="2163131" y="1950704"/>
                  <a:pt x="2167226" y="1951371"/>
                  <a:pt x="2169036" y="1951847"/>
                </a:cubicBezTo>
                <a:cubicBezTo>
                  <a:pt x="2177418" y="1953847"/>
                  <a:pt x="2177037" y="1951466"/>
                  <a:pt x="2173894" y="1949180"/>
                </a:cubicBezTo>
                <a:cubicBezTo>
                  <a:pt x="2172180" y="1947942"/>
                  <a:pt x="2168274" y="1946799"/>
                  <a:pt x="2170275" y="1944513"/>
                </a:cubicBezTo>
                <a:cubicBezTo>
                  <a:pt x="2172370" y="1942132"/>
                  <a:pt x="2175704" y="1945179"/>
                  <a:pt x="2178180" y="1946132"/>
                </a:cubicBezTo>
                <a:cubicBezTo>
                  <a:pt x="2181705" y="1947466"/>
                  <a:pt x="2185514" y="1945084"/>
                  <a:pt x="2183419" y="1941750"/>
                </a:cubicBezTo>
                <a:cubicBezTo>
                  <a:pt x="2168941" y="1927654"/>
                  <a:pt x="2144843" y="1943846"/>
                  <a:pt x="2155511" y="1962610"/>
                </a:cubicBezTo>
                <a:close/>
                <a:moveTo>
                  <a:pt x="2156177" y="1913937"/>
                </a:moveTo>
                <a:cubicBezTo>
                  <a:pt x="2157606" y="1921367"/>
                  <a:pt x="2184752" y="1923748"/>
                  <a:pt x="2171513" y="1916700"/>
                </a:cubicBezTo>
                <a:cubicBezTo>
                  <a:pt x="2168846" y="1915842"/>
                  <a:pt x="2167226" y="1914509"/>
                  <a:pt x="2167226" y="1913271"/>
                </a:cubicBezTo>
                <a:cubicBezTo>
                  <a:pt x="2167131" y="1912033"/>
                  <a:pt x="2168655" y="1910890"/>
                  <a:pt x="2172275" y="1910794"/>
                </a:cubicBezTo>
                <a:cubicBezTo>
                  <a:pt x="2178656" y="1909461"/>
                  <a:pt x="2162940" y="1908413"/>
                  <a:pt x="2163035" y="1906222"/>
                </a:cubicBezTo>
                <a:cubicBezTo>
                  <a:pt x="2162845" y="1902603"/>
                  <a:pt x="2174275" y="1906984"/>
                  <a:pt x="2174275" y="1905270"/>
                </a:cubicBezTo>
                <a:cubicBezTo>
                  <a:pt x="2175323" y="1902793"/>
                  <a:pt x="2166084" y="1901841"/>
                  <a:pt x="2168560" y="1899174"/>
                </a:cubicBezTo>
                <a:cubicBezTo>
                  <a:pt x="2170275" y="1897269"/>
                  <a:pt x="2173704" y="1899555"/>
                  <a:pt x="2175989" y="1900317"/>
                </a:cubicBezTo>
                <a:cubicBezTo>
                  <a:pt x="2179323" y="1901365"/>
                  <a:pt x="2182657" y="1899269"/>
                  <a:pt x="2180371" y="1896697"/>
                </a:cubicBezTo>
                <a:cubicBezTo>
                  <a:pt x="2167608" y="1885648"/>
                  <a:pt x="2144271" y="1898031"/>
                  <a:pt x="2156177" y="1913937"/>
                </a:cubicBezTo>
                <a:close/>
                <a:moveTo>
                  <a:pt x="1713074" y="2275316"/>
                </a:moveTo>
                <a:cubicBezTo>
                  <a:pt x="1712789" y="2272268"/>
                  <a:pt x="1709836" y="2275602"/>
                  <a:pt x="1708883" y="2277412"/>
                </a:cubicBezTo>
                <a:cubicBezTo>
                  <a:pt x="1706121" y="2282460"/>
                  <a:pt x="1702311" y="2282936"/>
                  <a:pt x="1703549" y="2275792"/>
                </a:cubicBezTo>
                <a:cubicBezTo>
                  <a:pt x="1704026" y="2273221"/>
                  <a:pt x="1703168" y="2273792"/>
                  <a:pt x="1702121" y="2275792"/>
                </a:cubicBezTo>
                <a:cubicBezTo>
                  <a:pt x="1700883" y="2277983"/>
                  <a:pt x="1700120" y="2280364"/>
                  <a:pt x="1698977" y="2282460"/>
                </a:cubicBezTo>
                <a:cubicBezTo>
                  <a:pt x="1696215" y="2286555"/>
                  <a:pt x="1695739" y="2281507"/>
                  <a:pt x="1697454" y="2278936"/>
                </a:cubicBezTo>
                <a:cubicBezTo>
                  <a:pt x="1700597" y="2271601"/>
                  <a:pt x="1698692" y="2271887"/>
                  <a:pt x="1696406" y="2274459"/>
                </a:cubicBezTo>
                <a:cubicBezTo>
                  <a:pt x="1695167" y="2275888"/>
                  <a:pt x="1693548" y="2279317"/>
                  <a:pt x="1692215" y="2277316"/>
                </a:cubicBezTo>
                <a:cubicBezTo>
                  <a:pt x="1690786" y="2275316"/>
                  <a:pt x="1693739" y="2272649"/>
                  <a:pt x="1694786" y="2270554"/>
                </a:cubicBezTo>
                <a:cubicBezTo>
                  <a:pt x="1696406" y="2267505"/>
                  <a:pt x="1694977" y="2264076"/>
                  <a:pt x="1692119" y="2265982"/>
                </a:cubicBezTo>
                <a:cubicBezTo>
                  <a:pt x="1669545" y="2291794"/>
                  <a:pt x="1709169" y="2307701"/>
                  <a:pt x="1713074" y="2275316"/>
                </a:cubicBezTo>
                <a:close/>
                <a:moveTo>
                  <a:pt x="1714694" y="2323989"/>
                </a:moveTo>
                <a:cubicBezTo>
                  <a:pt x="1713646" y="2331037"/>
                  <a:pt x="1705454" y="2339134"/>
                  <a:pt x="1709455" y="2325989"/>
                </a:cubicBezTo>
                <a:cubicBezTo>
                  <a:pt x="1713265" y="2314940"/>
                  <a:pt x="1710312" y="2315893"/>
                  <a:pt x="1707169" y="2320179"/>
                </a:cubicBezTo>
                <a:cubicBezTo>
                  <a:pt x="1705454" y="2322560"/>
                  <a:pt x="1703454" y="2327608"/>
                  <a:pt x="1701168" y="2325322"/>
                </a:cubicBezTo>
                <a:cubicBezTo>
                  <a:pt x="1698787" y="2323036"/>
                  <a:pt x="1702787" y="2318464"/>
                  <a:pt x="1704216" y="2315226"/>
                </a:cubicBezTo>
                <a:cubicBezTo>
                  <a:pt x="1706216" y="2310654"/>
                  <a:pt x="1703645" y="2306368"/>
                  <a:pt x="1699739" y="2309511"/>
                </a:cubicBezTo>
                <a:cubicBezTo>
                  <a:pt x="1683261" y="2325513"/>
                  <a:pt x="1692881" y="2359041"/>
                  <a:pt x="1719075" y="2342658"/>
                </a:cubicBezTo>
                <a:cubicBezTo>
                  <a:pt x="1731362" y="2339610"/>
                  <a:pt x="1739078" y="2300462"/>
                  <a:pt x="1726790" y="2320274"/>
                </a:cubicBezTo>
                <a:cubicBezTo>
                  <a:pt x="1723647" y="2327418"/>
                  <a:pt x="1718408" y="2329609"/>
                  <a:pt x="1718408" y="2321893"/>
                </a:cubicBezTo>
                <a:cubicBezTo>
                  <a:pt x="1719170" y="2312749"/>
                  <a:pt x="1716027" y="2320369"/>
                  <a:pt x="1714694" y="2323989"/>
                </a:cubicBezTo>
                <a:close/>
                <a:moveTo>
                  <a:pt x="1747745" y="2282936"/>
                </a:moveTo>
                <a:cubicBezTo>
                  <a:pt x="1748031" y="2275030"/>
                  <a:pt x="1742411" y="2293795"/>
                  <a:pt x="1739840" y="2293318"/>
                </a:cubicBezTo>
                <a:cubicBezTo>
                  <a:pt x="1737363" y="2293509"/>
                  <a:pt x="1739268" y="2288937"/>
                  <a:pt x="1740125" y="2287032"/>
                </a:cubicBezTo>
                <a:cubicBezTo>
                  <a:pt x="1744126" y="2277793"/>
                  <a:pt x="1741649" y="2278078"/>
                  <a:pt x="1738792" y="2281412"/>
                </a:cubicBezTo>
                <a:cubicBezTo>
                  <a:pt x="1732124" y="2291223"/>
                  <a:pt x="1731553" y="2282269"/>
                  <a:pt x="1736792" y="2276554"/>
                </a:cubicBezTo>
                <a:cubicBezTo>
                  <a:pt x="1740411" y="2255980"/>
                  <a:pt x="1715265" y="2289127"/>
                  <a:pt x="1729458" y="2302176"/>
                </a:cubicBezTo>
                <a:cubicBezTo>
                  <a:pt x="1741554" y="2312749"/>
                  <a:pt x="1760318" y="2296462"/>
                  <a:pt x="1759556" y="2282079"/>
                </a:cubicBezTo>
                <a:cubicBezTo>
                  <a:pt x="1759175" y="2278174"/>
                  <a:pt x="1755556" y="2282460"/>
                  <a:pt x="1754318" y="2284841"/>
                </a:cubicBezTo>
                <a:cubicBezTo>
                  <a:pt x="1750889" y="2291223"/>
                  <a:pt x="1746126" y="2291890"/>
                  <a:pt x="1747745" y="2282936"/>
                </a:cubicBezTo>
                <a:close/>
                <a:moveTo>
                  <a:pt x="1728124" y="2228929"/>
                </a:moveTo>
                <a:cubicBezTo>
                  <a:pt x="1702502" y="2244360"/>
                  <a:pt x="1728695" y="2281793"/>
                  <a:pt x="1742697" y="2248075"/>
                </a:cubicBezTo>
                <a:cubicBezTo>
                  <a:pt x="1743840" y="2240645"/>
                  <a:pt x="1729458" y="2260552"/>
                  <a:pt x="1734696" y="2244455"/>
                </a:cubicBezTo>
                <a:cubicBezTo>
                  <a:pt x="1735839" y="2241883"/>
                  <a:pt x="1734982" y="2242169"/>
                  <a:pt x="1733458" y="2243788"/>
                </a:cubicBezTo>
                <a:cubicBezTo>
                  <a:pt x="1731267" y="2245503"/>
                  <a:pt x="1729934" y="2250170"/>
                  <a:pt x="1727171" y="2250361"/>
                </a:cubicBezTo>
                <a:cubicBezTo>
                  <a:pt x="1725457" y="2249599"/>
                  <a:pt x="1727743" y="2246455"/>
                  <a:pt x="1728695" y="2245122"/>
                </a:cubicBezTo>
                <a:cubicBezTo>
                  <a:pt x="1733363" y="2238645"/>
                  <a:pt x="1731743" y="2238168"/>
                  <a:pt x="1729076" y="2239883"/>
                </a:cubicBezTo>
                <a:cubicBezTo>
                  <a:pt x="1727648" y="2240836"/>
                  <a:pt x="1725362" y="2243788"/>
                  <a:pt x="1724790" y="2241121"/>
                </a:cubicBezTo>
                <a:cubicBezTo>
                  <a:pt x="1724219" y="2238454"/>
                  <a:pt x="1727362" y="2236740"/>
                  <a:pt x="1728886" y="2235025"/>
                </a:cubicBezTo>
                <a:cubicBezTo>
                  <a:pt x="1730981" y="2232549"/>
                  <a:pt x="1730886" y="2228358"/>
                  <a:pt x="1728124" y="2228929"/>
                </a:cubicBezTo>
                <a:close/>
                <a:moveTo>
                  <a:pt x="1756604" y="2195973"/>
                </a:moveTo>
                <a:cubicBezTo>
                  <a:pt x="1752413" y="2202831"/>
                  <a:pt x="1748793" y="2199783"/>
                  <a:pt x="1750698" y="2193306"/>
                </a:cubicBezTo>
                <a:cubicBezTo>
                  <a:pt x="1751365" y="2186924"/>
                  <a:pt x="1745936" y="2199402"/>
                  <a:pt x="1744983" y="2200735"/>
                </a:cubicBezTo>
                <a:cubicBezTo>
                  <a:pt x="1741459" y="2205403"/>
                  <a:pt x="1741364" y="2199116"/>
                  <a:pt x="1743554" y="2196259"/>
                </a:cubicBezTo>
                <a:cubicBezTo>
                  <a:pt x="1747650" y="2187781"/>
                  <a:pt x="1745459" y="2187876"/>
                  <a:pt x="1742602" y="2190734"/>
                </a:cubicBezTo>
                <a:cubicBezTo>
                  <a:pt x="1741078" y="2192353"/>
                  <a:pt x="1739078" y="2196163"/>
                  <a:pt x="1737649" y="2193687"/>
                </a:cubicBezTo>
                <a:cubicBezTo>
                  <a:pt x="1736220" y="2191115"/>
                  <a:pt x="1739649" y="2188162"/>
                  <a:pt x="1741078" y="2185781"/>
                </a:cubicBezTo>
                <a:cubicBezTo>
                  <a:pt x="1743078" y="2182447"/>
                  <a:pt x="1741840" y="2178066"/>
                  <a:pt x="1738601" y="2179685"/>
                </a:cubicBezTo>
                <a:cubicBezTo>
                  <a:pt x="1732886" y="2183590"/>
                  <a:pt x="1729267" y="2193306"/>
                  <a:pt x="1729838" y="2199973"/>
                </a:cubicBezTo>
                <a:cubicBezTo>
                  <a:pt x="1729648" y="2216071"/>
                  <a:pt x="1750698" y="2218261"/>
                  <a:pt x="1757842" y="2205117"/>
                </a:cubicBezTo>
                <a:cubicBezTo>
                  <a:pt x="1760699" y="2201307"/>
                  <a:pt x="1764700" y="2185686"/>
                  <a:pt x="1756604" y="2195973"/>
                </a:cubicBezTo>
                <a:close/>
                <a:moveTo>
                  <a:pt x="1762700" y="2222452"/>
                </a:moveTo>
                <a:cubicBezTo>
                  <a:pt x="1763747" y="2218547"/>
                  <a:pt x="1760890" y="2215594"/>
                  <a:pt x="1757842" y="2218738"/>
                </a:cubicBezTo>
                <a:cubicBezTo>
                  <a:pt x="1755080" y="2221595"/>
                  <a:pt x="1753937" y="2227215"/>
                  <a:pt x="1753556" y="2230834"/>
                </a:cubicBezTo>
                <a:cubicBezTo>
                  <a:pt x="1751555" y="2256361"/>
                  <a:pt x="1783750" y="2248265"/>
                  <a:pt x="1787846" y="2229977"/>
                </a:cubicBezTo>
                <a:cubicBezTo>
                  <a:pt x="1788608" y="2226548"/>
                  <a:pt x="1789370" y="2221214"/>
                  <a:pt x="1788131" y="2218642"/>
                </a:cubicBezTo>
                <a:cubicBezTo>
                  <a:pt x="1786703" y="2215499"/>
                  <a:pt x="1784036" y="2220452"/>
                  <a:pt x="1783369" y="2222929"/>
                </a:cubicBezTo>
                <a:cubicBezTo>
                  <a:pt x="1781559" y="2229501"/>
                  <a:pt x="1776701" y="2231882"/>
                  <a:pt x="1775939" y="2223881"/>
                </a:cubicBezTo>
                <a:cubicBezTo>
                  <a:pt x="1773939" y="2217214"/>
                  <a:pt x="1773272" y="2235311"/>
                  <a:pt x="1770510" y="2235597"/>
                </a:cubicBezTo>
                <a:cubicBezTo>
                  <a:pt x="1767938" y="2236740"/>
                  <a:pt x="1768700" y="2232168"/>
                  <a:pt x="1768986" y="2230263"/>
                </a:cubicBezTo>
                <a:cubicBezTo>
                  <a:pt x="1770605" y="2220928"/>
                  <a:pt x="1768129" y="2222167"/>
                  <a:pt x="1766033" y="2226072"/>
                </a:cubicBezTo>
                <a:cubicBezTo>
                  <a:pt x="1762223" y="2236073"/>
                  <a:pt x="1758509" y="2230072"/>
                  <a:pt x="1762700" y="2222452"/>
                </a:cubicBezTo>
                <a:close/>
                <a:moveTo>
                  <a:pt x="1792132" y="2124250"/>
                </a:moveTo>
                <a:cubicBezTo>
                  <a:pt x="1791179" y="2117677"/>
                  <a:pt x="1781559" y="2140061"/>
                  <a:pt x="1782512" y="2124535"/>
                </a:cubicBezTo>
                <a:cubicBezTo>
                  <a:pt x="1782988" y="2121964"/>
                  <a:pt x="1782131" y="2122535"/>
                  <a:pt x="1781083" y="2124535"/>
                </a:cubicBezTo>
                <a:cubicBezTo>
                  <a:pt x="1779273" y="2126917"/>
                  <a:pt x="1779083" y="2131489"/>
                  <a:pt x="1776225" y="2132632"/>
                </a:cubicBezTo>
                <a:cubicBezTo>
                  <a:pt x="1774225" y="2132727"/>
                  <a:pt x="1775654" y="2129203"/>
                  <a:pt x="1776320" y="2127583"/>
                </a:cubicBezTo>
                <a:cubicBezTo>
                  <a:pt x="1779464" y="2120249"/>
                  <a:pt x="1777559" y="2120440"/>
                  <a:pt x="1775177" y="2123107"/>
                </a:cubicBezTo>
                <a:cubicBezTo>
                  <a:pt x="1773844" y="2124535"/>
                  <a:pt x="1772320" y="2127964"/>
                  <a:pt x="1770891" y="2125964"/>
                </a:cubicBezTo>
                <a:cubicBezTo>
                  <a:pt x="1769462" y="2123964"/>
                  <a:pt x="1772415" y="2121201"/>
                  <a:pt x="1773558" y="2119106"/>
                </a:cubicBezTo>
                <a:cubicBezTo>
                  <a:pt x="1775273" y="2116058"/>
                  <a:pt x="1773749" y="2112534"/>
                  <a:pt x="1770891" y="2114343"/>
                </a:cubicBezTo>
                <a:cubicBezTo>
                  <a:pt x="1747841" y="2139966"/>
                  <a:pt x="1788131" y="2156730"/>
                  <a:pt x="1792132" y="2124250"/>
                </a:cubicBezTo>
                <a:close/>
                <a:moveTo>
                  <a:pt x="1792799" y="2172065"/>
                </a:moveTo>
                <a:cubicBezTo>
                  <a:pt x="1792132" y="2158730"/>
                  <a:pt x="1788703" y="2182257"/>
                  <a:pt x="1785179" y="2182828"/>
                </a:cubicBezTo>
                <a:cubicBezTo>
                  <a:pt x="1782131" y="2183590"/>
                  <a:pt x="1783559" y="2178351"/>
                  <a:pt x="1784131" y="2176066"/>
                </a:cubicBezTo>
                <a:cubicBezTo>
                  <a:pt x="1787084" y="2165207"/>
                  <a:pt x="1784226" y="2166160"/>
                  <a:pt x="1781369" y="2170446"/>
                </a:cubicBezTo>
                <a:cubicBezTo>
                  <a:pt x="1779749" y="2172827"/>
                  <a:pt x="1778225" y="2177780"/>
                  <a:pt x="1775654" y="2175685"/>
                </a:cubicBezTo>
                <a:cubicBezTo>
                  <a:pt x="1773082" y="2173494"/>
                  <a:pt x="1776797" y="2168922"/>
                  <a:pt x="1777940" y="2165683"/>
                </a:cubicBezTo>
                <a:cubicBezTo>
                  <a:pt x="1778892" y="2142823"/>
                  <a:pt x="1753651" y="2183400"/>
                  <a:pt x="1774320" y="2194830"/>
                </a:cubicBezTo>
                <a:cubicBezTo>
                  <a:pt x="1789655" y="2202450"/>
                  <a:pt x="1810325" y="2183305"/>
                  <a:pt x="1806800" y="2166541"/>
                </a:cubicBezTo>
                <a:cubicBezTo>
                  <a:pt x="1803752" y="2158540"/>
                  <a:pt x="1796228" y="2188353"/>
                  <a:pt x="1792799" y="2172065"/>
                </a:cubicBezTo>
                <a:close/>
                <a:moveTo>
                  <a:pt x="1880333" y="2070814"/>
                </a:moveTo>
                <a:cubicBezTo>
                  <a:pt x="1877857" y="2072243"/>
                  <a:pt x="1875857" y="2072433"/>
                  <a:pt x="1874904" y="2071481"/>
                </a:cubicBezTo>
                <a:cubicBezTo>
                  <a:pt x="1871475" y="2069957"/>
                  <a:pt x="1882048" y="2059670"/>
                  <a:pt x="1875857" y="2063004"/>
                </a:cubicBezTo>
                <a:cubicBezTo>
                  <a:pt x="1872999" y="2064051"/>
                  <a:pt x="1870046" y="2068814"/>
                  <a:pt x="1866903" y="2067766"/>
                </a:cubicBezTo>
                <a:cubicBezTo>
                  <a:pt x="1865189" y="2066147"/>
                  <a:pt x="1868618" y="2063480"/>
                  <a:pt x="1870142" y="2062337"/>
                </a:cubicBezTo>
                <a:cubicBezTo>
                  <a:pt x="1877190" y="2056908"/>
                  <a:pt x="1875666" y="2055670"/>
                  <a:pt x="1872047" y="2056336"/>
                </a:cubicBezTo>
                <a:cubicBezTo>
                  <a:pt x="1870142" y="2056812"/>
                  <a:pt x="1866713" y="2059194"/>
                  <a:pt x="1866808" y="2055765"/>
                </a:cubicBezTo>
                <a:cubicBezTo>
                  <a:pt x="1866903" y="2052241"/>
                  <a:pt x="1871094" y="2051859"/>
                  <a:pt x="1873380" y="2050621"/>
                </a:cubicBezTo>
                <a:cubicBezTo>
                  <a:pt x="1876619" y="2048812"/>
                  <a:pt x="1877857" y="2043858"/>
                  <a:pt x="1874523" y="2043096"/>
                </a:cubicBezTo>
                <a:cubicBezTo>
                  <a:pt x="1871475" y="2042430"/>
                  <a:pt x="1866998" y="2045478"/>
                  <a:pt x="1864236" y="2047668"/>
                </a:cubicBezTo>
                <a:cubicBezTo>
                  <a:pt x="1848615" y="2058717"/>
                  <a:pt x="1856711" y="2090341"/>
                  <a:pt x="1877000" y="2080149"/>
                </a:cubicBezTo>
                <a:cubicBezTo>
                  <a:pt x="1880905" y="2078625"/>
                  <a:pt x="1891287" y="2066433"/>
                  <a:pt x="1880333" y="2070814"/>
                </a:cubicBezTo>
                <a:close/>
                <a:moveTo>
                  <a:pt x="1859855" y="2094532"/>
                </a:moveTo>
                <a:cubicBezTo>
                  <a:pt x="1856330" y="2100056"/>
                  <a:pt x="1851568" y="2100151"/>
                  <a:pt x="1853378" y="2091865"/>
                </a:cubicBezTo>
                <a:cubicBezTo>
                  <a:pt x="1853949" y="2084245"/>
                  <a:pt x="1847758" y="2101580"/>
                  <a:pt x="1845281" y="2100723"/>
                </a:cubicBezTo>
                <a:cubicBezTo>
                  <a:pt x="1842805" y="2100628"/>
                  <a:pt x="1844805" y="2096532"/>
                  <a:pt x="1845662" y="2094817"/>
                </a:cubicBezTo>
                <a:cubicBezTo>
                  <a:pt x="1849854" y="2086435"/>
                  <a:pt x="1847472" y="2086435"/>
                  <a:pt x="1844519" y="2089293"/>
                </a:cubicBezTo>
                <a:cubicBezTo>
                  <a:pt x="1842900" y="2090817"/>
                  <a:pt x="1840805" y="2094722"/>
                  <a:pt x="1839090" y="2092245"/>
                </a:cubicBezTo>
                <a:cubicBezTo>
                  <a:pt x="1837471" y="2089674"/>
                  <a:pt x="1841186" y="2086816"/>
                  <a:pt x="1842710" y="2084340"/>
                </a:cubicBezTo>
                <a:cubicBezTo>
                  <a:pt x="1844900" y="2081006"/>
                  <a:pt x="1843567" y="2076720"/>
                  <a:pt x="1839947" y="2078339"/>
                </a:cubicBezTo>
                <a:cubicBezTo>
                  <a:pt x="1810229" y="2105676"/>
                  <a:pt x="1857759" y="2131012"/>
                  <a:pt x="1865189" y="2092722"/>
                </a:cubicBezTo>
                <a:cubicBezTo>
                  <a:pt x="1864998" y="2089197"/>
                  <a:pt x="1861188" y="2092626"/>
                  <a:pt x="1859855" y="2094532"/>
                </a:cubicBezTo>
                <a:close/>
                <a:moveTo>
                  <a:pt x="1841090" y="2130917"/>
                </a:moveTo>
                <a:cubicBezTo>
                  <a:pt x="1840709" y="2127202"/>
                  <a:pt x="1837090" y="2131012"/>
                  <a:pt x="1835852" y="2133108"/>
                </a:cubicBezTo>
                <a:cubicBezTo>
                  <a:pt x="1832518" y="2138918"/>
                  <a:pt x="1827755" y="2139299"/>
                  <a:pt x="1829279" y="2130822"/>
                </a:cubicBezTo>
                <a:cubicBezTo>
                  <a:pt x="1829851" y="2127774"/>
                  <a:pt x="1828803" y="2128441"/>
                  <a:pt x="1827470" y="2130726"/>
                </a:cubicBezTo>
                <a:cubicBezTo>
                  <a:pt x="1825279" y="2133584"/>
                  <a:pt x="1824898" y="2138918"/>
                  <a:pt x="1821469" y="2140251"/>
                </a:cubicBezTo>
                <a:cubicBezTo>
                  <a:pt x="1818992" y="2140251"/>
                  <a:pt x="1820802" y="2136061"/>
                  <a:pt x="1821659" y="2134251"/>
                </a:cubicBezTo>
                <a:cubicBezTo>
                  <a:pt x="1825565" y="2125583"/>
                  <a:pt x="1823183" y="2125774"/>
                  <a:pt x="1820326" y="2128822"/>
                </a:cubicBezTo>
                <a:cubicBezTo>
                  <a:pt x="1818707" y="2130536"/>
                  <a:pt x="1816802" y="2134441"/>
                  <a:pt x="1815087" y="2132060"/>
                </a:cubicBezTo>
                <a:cubicBezTo>
                  <a:pt x="1813373" y="2129584"/>
                  <a:pt x="1816992" y="2126440"/>
                  <a:pt x="1818421" y="2123964"/>
                </a:cubicBezTo>
                <a:cubicBezTo>
                  <a:pt x="1820516" y="2120344"/>
                  <a:pt x="1818707" y="2116058"/>
                  <a:pt x="1815183" y="2118154"/>
                </a:cubicBezTo>
                <a:cubicBezTo>
                  <a:pt x="1786703" y="2148253"/>
                  <a:pt x="1835756" y="2169684"/>
                  <a:pt x="1841090" y="2130917"/>
                </a:cubicBezTo>
                <a:close/>
                <a:moveTo>
                  <a:pt x="1812134" y="2093008"/>
                </a:moveTo>
                <a:cubicBezTo>
                  <a:pt x="1814135" y="2087674"/>
                  <a:pt x="1807181" y="2096722"/>
                  <a:pt x="1806134" y="2097580"/>
                </a:cubicBezTo>
                <a:cubicBezTo>
                  <a:pt x="1802324" y="2100532"/>
                  <a:pt x="1803943" y="2094722"/>
                  <a:pt x="1806134" y="2093198"/>
                </a:cubicBezTo>
                <a:cubicBezTo>
                  <a:pt x="1811182" y="2087197"/>
                  <a:pt x="1809563" y="2086435"/>
                  <a:pt x="1806800" y="2088054"/>
                </a:cubicBezTo>
                <a:cubicBezTo>
                  <a:pt x="1805276" y="2088912"/>
                  <a:pt x="1802800" y="2091674"/>
                  <a:pt x="1802324" y="2088912"/>
                </a:cubicBezTo>
                <a:cubicBezTo>
                  <a:pt x="1801847" y="2086150"/>
                  <a:pt x="1805181" y="2084721"/>
                  <a:pt x="1806800" y="2083101"/>
                </a:cubicBezTo>
                <a:cubicBezTo>
                  <a:pt x="1814992" y="2067004"/>
                  <a:pt x="1788798" y="2085387"/>
                  <a:pt x="1795180" y="2101485"/>
                </a:cubicBezTo>
                <a:cubicBezTo>
                  <a:pt x="1800133" y="2114820"/>
                  <a:pt x="1817183" y="2109105"/>
                  <a:pt x="1820135" y="2097294"/>
                </a:cubicBezTo>
                <a:cubicBezTo>
                  <a:pt x="1821469" y="2090150"/>
                  <a:pt x="1806229" y="2108533"/>
                  <a:pt x="1812134" y="2093008"/>
                </a:cubicBezTo>
                <a:close/>
                <a:moveTo>
                  <a:pt x="1832042" y="2040525"/>
                </a:moveTo>
                <a:cubicBezTo>
                  <a:pt x="1830232" y="2041858"/>
                  <a:pt x="1827660" y="2045383"/>
                  <a:pt x="1826612" y="2042620"/>
                </a:cubicBezTo>
                <a:cubicBezTo>
                  <a:pt x="1825469" y="2039858"/>
                  <a:pt x="1829470" y="2037477"/>
                  <a:pt x="1831280" y="2035286"/>
                </a:cubicBezTo>
                <a:cubicBezTo>
                  <a:pt x="1833851" y="2032238"/>
                  <a:pt x="1833185" y="2027666"/>
                  <a:pt x="1829660" y="2028809"/>
                </a:cubicBezTo>
                <a:cubicBezTo>
                  <a:pt x="1820135" y="2033667"/>
                  <a:pt x="1814420" y="2048812"/>
                  <a:pt x="1820231" y="2058051"/>
                </a:cubicBezTo>
                <a:cubicBezTo>
                  <a:pt x="1839471" y="2079863"/>
                  <a:pt x="1860807" y="2034429"/>
                  <a:pt x="1845472" y="2047954"/>
                </a:cubicBezTo>
                <a:cubicBezTo>
                  <a:pt x="1841662" y="2052526"/>
                  <a:pt x="1837566" y="2052336"/>
                  <a:pt x="1839281" y="2046049"/>
                </a:cubicBezTo>
                <a:cubicBezTo>
                  <a:pt x="1840043" y="2043858"/>
                  <a:pt x="1841376" y="2040239"/>
                  <a:pt x="1838233" y="2043858"/>
                </a:cubicBezTo>
                <a:cubicBezTo>
                  <a:pt x="1835756" y="2046145"/>
                  <a:pt x="1834328" y="2051288"/>
                  <a:pt x="1830899" y="2051955"/>
                </a:cubicBezTo>
                <a:cubicBezTo>
                  <a:pt x="1828613" y="2051479"/>
                  <a:pt x="1831089" y="2047764"/>
                  <a:pt x="1832232" y="2046049"/>
                </a:cubicBezTo>
                <a:cubicBezTo>
                  <a:pt x="1837471" y="2038429"/>
                  <a:pt x="1835280" y="2038048"/>
                  <a:pt x="1832042" y="2040525"/>
                </a:cubicBezTo>
                <a:close/>
                <a:moveTo>
                  <a:pt x="1850615" y="2022046"/>
                </a:moveTo>
                <a:cubicBezTo>
                  <a:pt x="1850615" y="2022046"/>
                  <a:pt x="1850615" y="2022046"/>
                  <a:pt x="1850615" y="2022046"/>
                </a:cubicBezTo>
                <a:lnTo>
                  <a:pt x="1850615" y="2022046"/>
                </a:lnTo>
                <a:lnTo>
                  <a:pt x="1850615" y="2022046"/>
                </a:lnTo>
                <a:close/>
                <a:moveTo>
                  <a:pt x="1871570" y="2008711"/>
                </a:moveTo>
                <a:cubicBezTo>
                  <a:pt x="1868618" y="2013379"/>
                  <a:pt x="1864522" y="2013855"/>
                  <a:pt x="1865855" y="2007187"/>
                </a:cubicBezTo>
                <a:cubicBezTo>
                  <a:pt x="1866332" y="2004711"/>
                  <a:pt x="1865474" y="2005282"/>
                  <a:pt x="1864236" y="2007187"/>
                </a:cubicBezTo>
                <a:cubicBezTo>
                  <a:pt x="1862331" y="2009473"/>
                  <a:pt x="1861950" y="2013855"/>
                  <a:pt x="1858997" y="2014903"/>
                </a:cubicBezTo>
                <a:cubicBezTo>
                  <a:pt x="1856807" y="2014998"/>
                  <a:pt x="1858426" y="2011664"/>
                  <a:pt x="1859188" y="2010235"/>
                </a:cubicBezTo>
                <a:cubicBezTo>
                  <a:pt x="1862617" y="2003282"/>
                  <a:pt x="1860617" y="2003472"/>
                  <a:pt x="1858045" y="2006044"/>
                </a:cubicBezTo>
                <a:cubicBezTo>
                  <a:pt x="1852425" y="2013283"/>
                  <a:pt x="1851473" y="2006901"/>
                  <a:pt x="1856330" y="2002329"/>
                </a:cubicBezTo>
                <a:cubicBezTo>
                  <a:pt x="1859855" y="1986613"/>
                  <a:pt x="1837280" y="2011474"/>
                  <a:pt x="1849663" y="2021379"/>
                </a:cubicBezTo>
                <a:cubicBezTo>
                  <a:pt x="1871189" y="2034715"/>
                  <a:pt x="1883667" y="1995281"/>
                  <a:pt x="1871570" y="2008711"/>
                </a:cubicBezTo>
                <a:close/>
                <a:moveTo>
                  <a:pt x="1888144" y="2024428"/>
                </a:moveTo>
                <a:cubicBezTo>
                  <a:pt x="1898240" y="2054908"/>
                  <a:pt x="1931197" y="2019665"/>
                  <a:pt x="1913480" y="2026142"/>
                </a:cubicBezTo>
                <a:cubicBezTo>
                  <a:pt x="1908337" y="2029095"/>
                  <a:pt x="1904622" y="2026523"/>
                  <a:pt x="1909766" y="2020046"/>
                </a:cubicBezTo>
                <a:cubicBezTo>
                  <a:pt x="1910718" y="2018808"/>
                  <a:pt x="1910909" y="2018332"/>
                  <a:pt x="1910623" y="2018141"/>
                </a:cubicBezTo>
                <a:cubicBezTo>
                  <a:pt x="1906908" y="2018046"/>
                  <a:pt x="1903289" y="2024713"/>
                  <a:pt x="1899479" y="2023570"/>
                </a:cubicBezTo>
                <a:cubicBezTo>
                  <a:pt x="1895954" y="2020332"/>
                  <a:pt x="1914814" y="2011759"/>
                  <a:pt x="1904336" y="2012521"/>
                </a:cubicBezTo>
                <a:cubicBezTo>
                  <a:pt x="1902336" y="2012997"/>
                  <a:pt x="1899002" y="2015379"/>
                  <a:pt x="1898907" y="2012140"/>
                </a:cubicBezTo>
                <a:cubicBezTo>
                  <a:pt x="1898812" y="2008711"/>
                  <a:pt x="1903098" y="2008330"/>
                  <a:pt x="1905479" y="2007092"/>
                </a:cubicBezTo>
                <a:cubicBezTo>
                  <a:pt x="1918910" y="1991662"/>
                  <a:pt x="1883858" y="2002806"/>
                  <a:pt x="1888144" y="2024428"/>
                </a:cubicBezTo>
                <a:close/>
                <a:moveTo>
                  <a:pt x="1917767" y="1977469"/>
                </a:moveTo>
                <a:cubicBezTo>
                  <a:pt x="1913480" y="1981279"/>
                  <a:pt x="1909289" y="1980517"/>
                  <a:pt x="1911766" y="1974802"/>
                </a:cubicBezTo>
                <a:cubicBezTo>
                  <a:pt x="1912814" y="1972802"/>
                  <a:pt x="1914433" y="1969563"/>
                  <a:pt x="1910909" y="1972516"/>
                </a:cubicBezTo>
                <a:cubicBezTo>
                  <a:pt x="1908146" y="1974421"/>
                  <a:pt x="1906146" y="1979184"/>
                  <a:pt x="1902622" y="1979279"/>
                </a:cubicBezTo>
                <a:cubicBezTo>
                  <a:pt x="1900336" y="1978517"/>
                  <a:pt x="1903193" y="1975279"/>
                  <a:pt x="1904622" y="1973850"/>
                </a:cubicBezTo>
                <a:cubicBezTo>
                  <a:pt x="1910813" y="1967182"/>
                  <a:pt x="1908623" y="1966516"/>
                  <a:pt x="1905098" y="1968420"/>
                </a:cubicBezTo>
                <a:cubicBezTo>
                  <a:pt x="1903098" y="1969468"/>
                  <a:pt x="1900050" y="1972516"/>
                  <a:pt x="1899288" y="1969754"/>
                </a:cubicBezTo>
                <a:cubicBezTo>
                  <a:pt x="1898431" y="1966992"/>
                  <a:pt x="1902812" y="1965182"/>
                  <a:pt x="1904908" y="1963277"/>
                </a:cubicBezTo>
                <a:cubicBezTo>
                  <a:pt x="1907765" y="1960610"/>
                  <a:pt x="1907956" y="1956324"/>
                  <a:pt x="1904051" y="1956800"/>
                </a:cubicBezTo>
                <a:cubicBezTo>
                  <a:pt x="1900526" y="1957467"/>
                  <a:pt x="1896526" y="1961562"/>
                  <a:pt x="1894240" y="1964229"/>
                </a:cubicBezTo>
                <a:cubicBezTo>
                  <a:pt x="1879571" y="1980803"/>
                  <a:pt x="1901384" y="1999377"/>
                  <a:pt x="1917100" y="1986042"/>
                </a:cubicBezTo>
                <a:cubicBezTo>
                  <a:pt x="1920529" y="1983661"/>
                  <a:pt x="1928149" y="1970707"/>
                  <a:pt x="1917767" y="1977469"/>
                </a:cubicBezTo>
                <a:close/>
                <a:moveTo>
                  <a:pt x="1945580" y="1942798"/>
                </a:moveTo>
                <a:cubicBezTo>
                  <a:pt x="1939579" y="1944227"/>
                  <a:pt x="1938531" y="1940893"/>
                  <a:pt x="1944056" y="1937179"/>
                </a:cubicBezTo>
                <a:cubicBezTo>
                  <a:pt x="1948437" y="1933464"/>
                  <a:pt x="1937769" y="1937941"/>
                  <a:pt x="1936531" y="1938417"/>
                </a:cubicBezTo>
                <a:cubicBezTo>
                  <a:pt x="1931864" y="1939465"/>
                  <a:pt x="1935769" y="1934702"/>
                  <a:pt x="1938436" y="1934416"/>
                </a:cubicBezTo>
                <a:cubicBezTo>
                  <a:pt x="1945865" y="1931463"/>
                  <a:pt x="1944722" y="1930035"/>
                  <a:pt x="1941484" y="1930130"/>
                </a:cubicBezTo>
                <a:cubicBezTo>
                  <a:pt x="1939674" y="1930130"/>
                  <a:pt x="1936150" y="1931463"/>
                  <a:pt x="1937007" y="1928796"/>
                </a:cubicBezTo>
                <a:cubicBezTo>
                  <a:pt x="1937864" y="1926129"/>
                  <a:pt x="1941579" y="1926415"/>
                  <a:pt x="1943865" y="1925749"/>
                </a:cubicBezTo>
                <a:cubicBezTo>
                  <a:pt x="1947104" y="1924796"/>
                  <a:pt x="1949294" y="1920986"/>
                  <a:pt x="1946532" y="1919938"/>
                </a:cubicBezTo>
                <a:cubicBezTo>
                  <a:pt x="1943960" y="1918986"/>
                  <a:pt x="1939388" y="1920700"/>
                  <a:pt x="1936436" y="1922034"/>
                </a:cubicBezTo>
                <a:cubicBezTo>
                  <a:pt x="1919958" y="1928034"/>
                  <a:pt x="1921767" y="1954990"/>
                  <a:pt x="1940817" y="1949847"/>
                </a:cubicBezTo>
                <a:cubicBezTo>
                  <a:pt x="1944341" y="1948990"/>
                  <a:pt x="1956057" y="1941465"/>
                  <a:pt x="1945580" y="1942798"/>
                </a:cubicBezTo>
                <a:close/>
                <a:moveTo>
                  <a:pt x="2129031" y="1981565"/>
                </a:moveTo>
                <a:cubicBezTo>
                  <a:pt x="2130269" y="1989090"/>
                  <a:pt x="2150653" y="1988518"/>
                  <a:pt x="2140747" y="1982899"/>
                </a:cubicBezTo>
                <a:cubicBezTo>
                  <a:pt x="2136747" y="1981755"/>
                  <a:pt x="2135889" y="1978041"/>
                  <a:pt x="2141509" y="1976993"/>
                </a:cubicBezTo>
                <a:cubicBezTo>
                  <a:pt x="2143509" y="1976707"/>
                  <a:pt x="2143033" y="1976041"/>
                  <a:pt x="2141414" y="1975469"/>
                </a:cubicBezTo>
                <a:cubicBezTo>
                  <a:pt x="2139604" y="1974993"/>
                  <a:pt x="2137699" y="1974993"/>
                  <a:pt x="2135889" y="1974516"/>
                </a:cubicBezTo>
                <a:cubicBezTo>
                  <a:pt x="2132365" y="1973088"/>
                  <a:pt x="2136175" y="1970897"/>
                  <a:pt x="2138461" y="1971850"/>
                </a:cubicBezTo>
                <a:cubicBezTo>
                  <a:pt x="2142843" y="1972421"/>
                  <a:pt x="2145224" y="1971754"/>
                  <a:pt x="2141890" y="1969278"/>
                </a:cubicBezTo>
                <a:cubicBezTo>
                  <a:pt x="2140556" y="1968516"/>
                  <a:pt x="2137699" y="1967944"/>
                  <a:pt x="2139033" y="1965944"/>
                </a:cubicBezTo>
                <a:cubicBezTo>
                  <a:pt x="2140461" y="1963849"/>
                  <a:pt x="2143033" y="1965849"/>
                  <a:pt x="2144843" y="1966420"/>
                </a:cubicBezTo>
                <a:cubicBezTo>
                  <a:pt x="2147414" y="1967182"/>
                  <a:pt x="2150081" y="1964801"/>
                  <a:pt x="2148462" y="1962420"/>
                </a:cubicBezTo>
                <a:cubicBezTo>
                  <a:pt x="2136175" y="1951942"/>
                  <a:pt x="2120744" y="1969183"/>
                  <a:pt x="2129031" y="1981565"/>
                </a:cubicBezTo>
                <a:close/>
                <a:moveTo>
                  <a:pt x="2125126" y="1949656"/>
                </a:moveTo>
                <a:cubicBezTo>
                  <a:pt x="2130460" y="1952133"/>
                  <a:pt x="2138366" y="1951657"/>
                  <a:pt x="2143509" y="1948799"/>
                </a:cubicBezTo>
                <a:cubicBezTo>
                  <a:pt x="2146843" y="1946418"/>
                  <a:pt x="2141604" y="1944322"/>
                  <a:pt x="2139033" y="1944132"/>
                </a:cubicBezTo>
                <a:cubicBezTo>
                  <a:pt x="2130841" y="1943655"/>
                  <a:pt x="2130651" y="1937559"/>
                  <a:pt x="2137794" y="1935464"/>
                </a:cubicBezTo>
                <a:cubicBezTo>
                  <a:pt x="2145129" y="1931368"/>
                  <a:pt x="2125412" y="1935274"/>
                  <a:pt x="2124840" y="1932321"/>
                </a:cubicBezTo>
                <a:cubicBezTo>
                  <a:pt x="2123411" y="1929558"/>
                  <a:pt x="2128174" y="1929178"/>
                  <a:pt x="2130460" y="1928987"/>
                </a:cubicBezTo>
                <a:cubicBezTo>
                  <a:pt x="2140747" y="1928320"/>
                  <a:pt x="2139318" y="1925939"/>
                  <a:pt x="2134842" y="1924320"/>
                </a:cubicBezTo>
                <a:cubicBezTo>
                  <a:pt x="2132365" y="1923462"/>
                  <a:pt x="2127507" y="1923748"/>
                  <a:pt x="2128746" y="1920415"/>
                </a:cubicBezTo>
                <a:cubicBezTo>
                  <a:pt x="2129984" y="1917081"/>
                  <a:pt x="2135222" y="1919081"/>
                  <a:pt x="2138366" y="1919462"/>
                </a:cubicBezTo>
                <a:cubicBezTo>
                  <a:pt x="2142843" y="1919748"/>
                  <a:pt x="2146176" y="1915652"/>
                  <a:pt x="2142366" y="1912795"/>
                </a:cubicBezTo>
                <a:cubicBezTo>
                  <a:pt x="2114744" y="1900412"/>
                  <a:pt x="2099123" y="1935369"/>
                  <a:pt x="2125126" y="1949656"/>
                </a:cubicBezTo>
                <a:close/>
                <a:moveTo>
                  <a:pt x="2096646" y="1980708"/>
                </a:moveTo>
                <a:cubicBezTo>
                  <a:pt x="2099409" y="1986423"/>
                  <a:pt x="2106647" y="1988328"/>
                  <a:pt x="2112172" y="1985756"/>
                </a:cubicBezTo>
                <a:cubicBezTo>
                  <a:pt x="2117315" y="1981755"/>
                  <a:pt x="2098647" y="1980517"/>
                  <a:pt x="2109219" y="1975183"/>
                </a:cubicBezTo>
                <a:cubicBezTo>
                  <a:pt x="2118077" y="1972516"/>
                  <a:pt x="2102647" y="1973469"/>
                  <a:pt x="2102456" y="1970897"/>
                </a:cubicBezTo>
                <a:cubicBezTo>
                  <a:pt x="2101980" y="1968611"/>
                  <a:pt x="2105219" y="1968801"/>
                  <a:pt x="2106838" y="1968897"/>
                </a:cubicBezTo>
                <a:cubicBezTo>
                  <a:pt x="2113886" y="1969563"/>
                  <a:pt x="2113410" y="1967468"/>
                  <a:pt x="2110648" y="1965754"/>
                </a:cubicBezTo>
                <a:cubicBezTo>
                  <a:pt x="2109124" y="1964801"/>
                  <a:pt x="2105790" y="1964420"/>
                  <a:pt x="2107314" y="1961943"/>
                </a:cubicBezTo>
                <a:cubicBezTo>
                  <a:pt x="2108838" y="1959372"/>
                  <a:pt x="2111886" y="1961848"/>
                  <a:pt x="2113982" y="1962325"/>
                </a:cubicBezTo>
                <a:cubicBezTo>
                  <a:pt x="2116934" y="1962991"/>
                  <a:pt x="2119983" y="1960229"/>
                  <a:pt x="2118077" y="1957467"/>
                </a:cubicBezTo>
                <a:cubicBezTo>
                  <a:pt x="2103409" y="1946037"/>
                  <a:pt x="2086359" y="1966801"/>
                  <a:pt x="2096646" y="1980708"/>
                </a:cubicBezTo>
                <a:close/>
                <a:moveTo>
                  <a:pt x="2101790" y="1912509"/>
                </a:moveTo>
                <a:cubicBezTo>
                  <a:pt x="2108267" y="1908222"/>
                  <a:pt x="2083216" y="1908318"/>
                  <a:pt x="2096551" y="1902222"/>
                </a:cubicBezTo>
                <a:cubicBezTo>
                  <a:pt x="2098742" y="1901650"/>
                  <a:pt x="2102552" y="1900698"/>
                  <a:pt x="2097789" y="1900031"/>
                </a:cubicBezTo>
                <a:cubicBezTo>
                  <a:pt x="2094551" y="1899079"/>
                  <a:pt x="2089407" y="1900983"/>
                  <a:pt x="2087026" y="1898412"/>
                </a:cubicBezTo>
                <a:cubicBezTo>
                  <a:pt x="2086169" y="1896221"/>
                  <a:pt x="2090550" y="1896030"/>
                  <a:pt x="2092646" y="1896030"/>
                </a:cubicBezTo>
                <a:cubicBezTo>
                  <a:pt x="2101980" y="1896221"/>
                  <a:pt x="2101123" y="1894125"/>
                  <a:pt x="2097313" y="1892697"/>
                </a:cubicBezTo>
                <a:cubicBezTo>
                  <a:pt x="2095884" y="1891935"/>
                  <a:pt x="2090836" y="1891935"/>
                  <a:pt x="2092455" y="1889172"/>
                </a:cubicBezTo>
                <a:cubicBezTo>
                  <a:pt x="2094170" y="1886601"/>
                  <a:pt x="2098456" y="1888696"/>
                  <a:pt x="2101218" y="1889077"/>
                </a:cubicBezTo>
                <a:cubicBezTo>
                  <a:pt x="2105314" y="1889554"/>
                  <a:pt x="2108934" y="1886410"/>
                  <a:pt x="2105790" y="1883838"/>
                </a:cubicBezTo>
                <a:cubicBezTo>
                  <a:pt x="2069119" y="1869456"/>
                  <a:pt x="2063690" y="1922129"/>
                  <a:pt x="2101790" y="1912509"/>
                </a:cubicBezTo>
                <a:close/>
                <a:moveTo>
                  <a:pt x="2073310" y="1952895"/>
                </a:moveTo>
                <a:cubicBezTo>
                  <a:pt x="2077501" y="1957943"/>
                  <a:pt x="2097884" y="1951275"/>
                  <a:pt x="2091788" y="1946704"/>
                </a:cubicBezTo>
                <a:cubicBezTo>
                  <a:pt x="2090645" y="1946322"/>
                  <a:pt x="2088931" y="1946418"/>
                  <a:pt x="2087883" y="1946704"/>
                </a:cubicBezTo>
                <a:cubicBezTo>
                  <a:pt x="2082359" y="1948132"/>
                  <a:pt x="2078739" y="1944703"/>
                  <a:pt x="2084454" y="1940036"/>
                </a:cubicBezTo>
                <a:cubicBezTo>
                  <a:pt x="2088931" y="1934797"/>
                  <a:pt x="2074834" y="1943179"/>
                  <a:pt x="2073596" y="1940798"/>
                </a:cubicBezTo>
                <a:cubicBezTo>
                  <a:pt x="2070738" y="1937369"/>
                  <a:pt x="2083406" y="1934988"/>
                  <a:pt x="2082263" y="1933083"/>
                </a:cubicBezTo>
                <a:cubicBezTo>
                  <a:pt x="2081501" y="1929940"/>
                  <a:pt x="2073024" y="1934416"/>
                  <a:pt x="2073024" y="1930225"/>
                </a:cubicBezTo>
                <a:cubicBezTo>
                  <a:pt x="2073024" y="1927177"/>
                  <a:pt x="2077596" y="1927654"/>
                  <a:pt x="2080073" y="1926987"/>
                </a:cubicBezTo>
                <a:cubicBezTo>
                  <a:pt x="2083597" y="1926034"/>
                  <a:pt x="2084835" y="1921938"/>
                  <a:pt x="2081025" y="1920510"/>
                </a:cubicBezTo>
                <a:cubicBezTo>
                  <a:pt x="2059594" y="1917843"/>
                  <a:pt x="2054355" y="1944894"/>
                  <a:pt x="2073310" y="1952895"/>
                </a:cubicBezTo>
                <a:close/>
                <a:moveTo>
                  <a:pt x="2046259" y="1978898"/>
                </a:moveTo>
                <a:cubicBezTo>
                  <a:pt x="2047878" y="1984899"/>
                  <a:pt x="2054831" y="1986042"/>
                  <a:pt x="2059975" y="1984041"/>
                </a:cubicBezTo>
                <a:cubicBezTo>
                  <a:pt x="2063880" y="1980708"/>
                  <a:pt x="2053403" y="1980041"/>
                  <a:pt x="2054165" y="1977088"/>
                </a:cubicBezTo>
                <a:cubicBezTo>
                  <a:pt x="2052926" y="1974326"/>
                  <a:pt x="2063499" y="1973850"/>
                  <a:pt x="2058356" y="1972326"/>
                </a:cubicBezTo>
                <a:cubicBezTo>
                  <a:pt x="2056355" y="1971754"/>
                  <a:pt x="2054260" y="1971754"/>
                  <a:pt x="2052260" y="1971373"/>
                </a:cubicBezTo>
                <a:cubicBezTo>
                  <a:pt x="2048259" y="1970040"/>
                  <a:pt x="2052736" y="1967468"/>
                  <a:pt x="2055117" y="1968420"/>
                </a:cubicBezTo>
                <a:cubicBezTo>
                  <a:pt x="2061785" y="1969183"/>
                  <a:pt x="2061404" y="1967182"/>
                  <a:pt x="2058832" y="1965658"/>
                </a:cubicBezTo>
                <a:cubicBezTo>
                  <a:pt x="2057403" y="1964801"/>
                  <a:pt x="2054260" y="1964325"/>
                  <a:pt x="2055784" y="1962134"/>
                </a:cubicBezTo>
                <a:cubicBezTo>
                  <a:pt x="2057403" y="1959943"/>
                  <a:pt x="2060165" y="1962039"/>
                  <a:pt x="2062070" y="1962515"/>
                </a:cubicBezTo>
                <a:cubicBezTo>
                  <a:pt x="2081978" y="1957657"/>
                  <a:pt x="2032543" y="1942893"/>
                  <a:pt x="2046259" y="1978898"/>
                </a:cubicBezTo>
                <a:close/>
                <a:moveTo>
                  <a:pt x="2047973" y="1924415"/>
                </a:moveTo>
                <a:cubicBezTo>
                  <a:pt x="2052450" y="1924605"/>
                  <a:pt x="2056641" y="1921653"/>
                  <a:pt x="2050069" y="1920033"/>
                </a:cubicBezTo>
                <a:cubicBezTo>
                  <a:pt x="2044259" y="1918891"/>
                  <a:pt x="2044735" y="1915271"/>
                  <a:pt x="2051021" y="1914223"/>
                </a:cubicBezTo>
                <a:cubicBezTo>
                  <a:pt x="2057498" y="1912223"/>
                  <a:pt x="2042163" y="1913080"/>
                  <a:pt x="2042258" y="1911080"/>
                </a:cubicBezTo>
                <a:cubicBezTo>
                  <a:pt x="2041877" y="1909175"/>
                  <a:pt x="2045592" y="1909175"/>
                  <a:pt x="2047211" y="1909270"/>
                </a:cubicBezTo>
                <a:cubicBezTo>
                  <a:pt x="2054831" y="1909746"/>
                  <a:pt x="2054450" y="1907937"/>
                  <a:pt x="2051593" y="1906603"/>
                </a:cubicBezTo>
                <a:cubicBezTo>
                  <a:pt x="2050069" y="1905841"/>
                  <a:pt x="2046449" y="1905555"/>
                  <a:pt x="2048259" y="1903460"/>
                </a:cubicBezTo>
                <a:cubicBezTo>
                  <a:pt x="2050069" y="1901365"/>
                  <a:pt x="2053212" y="1903270"/>
                  <a:pt x="2055403" y="1903650"/>
                </a:cubicBezTo>
                <a:cubicBezTo>
                  <a:pt x="2058546" y="1904127"/>
                  <a:pt x="2061975" y="1901841"/>
                  <a:pt x="2060070" y="1899555"/>
                </a:cubicBezTo>
                <a:cubicBezTo>
                  <a:pt x="2055212" y="1895745"/>
                  <a:pt x="2046068" y="1896507"/>
                  <a:pt x="2040830" y="1899650"/>
                </a:cubicBezTo>
                <a:cubicBezTo>
                  <a:pt x="2027209" y="1905841"/>
                  <a:pt x="2033114" y="1927177"/>
                  <a:pt x="2047973" y="1924415"/>
                </a:cubicBezTo>
                <a:close/>
                <a:moveTo>
                  <a:pt x="2032638" y="1962229"/>
                </a:moveTo>
                <a:cubicBezTo>
                  <a:pt x="2036829" y="1962039"/>
                  <a:pt x="2044925" y="1954038"/>
                  <a:pt x="2036353" y="1954704"/>
                </a:cubicBezTo>
                <a:cubicBezTo>
                  <a:pt x="2031400" y="1956038"/>
                  <a:pt x="2027685" y="1952418"/>
                  <a:pt x="2033686" y="1948037"/>
                </a:cubicBezTo>
                <a:cubicBezTo>
                  <a:pt x="2037020" y="1943084"/>
                  <a:pt x="2024447" y="1951085"/>
                  <a:pt x="2022923" y="1948704"/>
                </a:cubicBezTo>
                <a:cubicBezTo>
                  <a:pt x="2021208" y="1946894"/>
                  <a:pt x="2024923" y="1945084"/>
                  <a:pt x="2026637" y="1944513"/>
                </a:cubicBezTo>
                <a:cubicBezTo>
                  <a:pt x="2032543" y="1942512"/>
                  <a:pt x="2034258" y="1939941"/>
                  <a:pt x="2029114" y="1939655"/>
                </a:cubicBezTo>
                <a:cubicBezTo>
                  <a:pt x="2027018" y="1939655"/>
                  <a:pt x="2023208" y="1940893"/>
                  <a:pt x="2023494" y="1937941"/>
                </a:cubicBezTo>
                <a:cubicBezTo>
                  <a:pt x="2023780" y="1934892"/>
                  <a:pt x="2028352" y="1935464"/>
                  <a:pt x="2030733" y="1934797"/>
                </a:cubicBezTo>
                <a:cubicBezTo>
                  <a:pt x="2033781" y="1934035"/>
                  <a:pt x="2035210" y="1929558"/>
                  <a:pt x="2031876" y="1928320"/>
                </a:cubicBezTo>
                <a:cubicBezTo>
                  <a:pt x="2004063" y="1925844"/>
                  <a:pt x="2005778" y="1966325"/>
                  <a:pt x="2032638" y="1962229"/>
                </a:cubicBezTo>
                <a:close/>
                <a:moveTo>
                  <a:pt x="2006730" y="1982232"/>
                </a:moveTo>
                <a:cubicBezTo>
                  <a:pt x="2014445" y="2005663"/>
                  <a:pt x="2038544" y="1986137"/>
                  <a:pt x="2025590" y="1987470"/>
                </a:cubicBezTo>
                <a:cubicBezTo>
                  <a:pt x="2021684" y="1988709"/>
                  <a:pt x="2018922" y="1986137"/>
                  <a:pt x="2022827" y="1982327"/>
                </a:cubicBezTo>
                <a:cubicBezTo>
                  <a:pt x="2024256" y="1980898"/>
                  <a:pt x="2023494" y="1980708"/>
                  <a:pt x="2021875" y="1981184"/>
                </a:cubicBezTo>
                <a:cubicBezTo>
                  <a:pt x="2019589" y="1981470"/>
                  <a:pt x="2017303" y="1984422"/>
                  <a:pt x="2015208" y="1983279"/>
                </a:cubicBezTo>
                <a:cubicBezTo>
                  <a:pt x="2012636" y="1980041"/>
                  <a:pt x="2026923" y="1976707"/>
                  <a:pt x="2018732" y="1975850"/>
                </a:cubicBezTo>
                <a:cubicBezTo>
                  <a:pt x="2017303" y="1975755"/>
                  <a:pt x="2014731" y="1977183"/>
                  <a:pt x="2014541" y="1974707"/>
                </a:cubicBezTo>
                <a:cubicBezTo>
                  <a:pt x="2014445" y="1972135"/>
                  <a:pt x="2017779" y="1972516"/>
                  <a:pt x="2019494" y="1971945"/>
                </a:cubicBezTo>
                <a:cubicBezTo>
                  <a:pt x="2029495" y="1962325"/>
                  <a:pt x="2002730" y="1965754"/>
                  <a:pt x="2006730" y="1982232"/>
                </a:cubicBezTo>
                <a:close/>
                <a:moveTo>
                  <a:pt x="2005111" y="1920986"/>
                </a:moveTo>
                <a:cubicBezTo>
                  <a:pt x="2007683" y="1919938"/>
                  <a:pt x="2011683" y="1918033"/>
                  <a:pt x="2013207" y="1915842"/>
                </a:cubicBezTo>
                <a:cubicBezTo>
                  <a:pt x="2015017" y="1913271"/>
                  <a:pt x="2010731" y="1913652"/>
                  <a:pt x="2008826" y="1914318"/>
                </a:cubicBezTo>
                <a:cubicBezTo>
                  <a:pt x="2003587" y="1916033"/>
                  <a:pt x="2000348" y="1913652"/>
                  <a:pt x="2005968" y="1909175"/>
                </a:cubicBezTo>
                <a:cubicBezTo>
                  <a:pt x="2010445" y="1904508"/>
                  <a:pt x="1997015" y="1912604"/>
                  <a:pt x="1995872" y="1910794"/>
                </a:cubicBezTo>
                <a:cubicBezTo>
                  <a:pt x="1994252" y="1909461"/>
                  <a:pt x="1997777" y="1907841"/>
                  <a:pt x="1999301" y="1907079"/>
                </a:cubicBezTo>
                <a:cubicBezTo>
                  <a:pt x="2006635" y="1903746"/>
                  <a:pt x="2005016" y="1902508"/>
                  <a:pt x="2001491" y="1902888"/>
                </a:cubicBezTo>
                <a:cubicBezTo>
                  <a:pt x="1999586" y="1903079"/>
                  <a:pt x="1996062" y="1904508"/>
                  <a:pt x="1996348" y="1902031"/>
                </a:cubicBezTo>
                <a:cubicBezTo>
                  <a:pt x="1996634" y="1899459"/>
                  <a:pt x="2000729" y="1899459"/>
                  <a:pt x="2003015" y="1898697"/>
                </a:cubicBezTo>
                <a:cubicBezTo>
                  <a:pt x="2006254" y="1897554"/>
                  <a:pt x="2007778" y="1893935"/>
                  <a:pt x="2004444" y="1893173"/>
                </a:cubicBezTo>
                <a:cubicBezTo>
                  <a:pt x="1979108" y="1893173"/>
                  <a:pt x="1978727" y="1926415"/>
                  <a:pt x="2005111" y="1920986"/>
                </a:cubicBezTo>
                <a:close/>
                <a:moveTo>
                  <a:pt x="1980155" y="2004996"/>
                </a:moveTo>
                <a:cubicBezTo>
                  <a:pt x="1984251" y="2008521"/>
                  <a:pt x="1990919" y="2007759"/>
                  <a:pt x="1994443" y="2003854"/>
                </a:cubicBezTo>
                <a:cubicBezTo>
                  <a:pt x="1997586" y="1999091"/>
                  <a:pt x="1980536" y="2004520"/>
                  <a:pt x="1989585" y="1995948"/>
                </a:cubicBezTo>
                <a:cubicBezTo>
                  <a:pt x="1993109" y="1992138"/>
                  <a:pt x="1982727" y="1997662"/>
                  <a:pt x="1981870" y="1995567"/>
                </a:cubicBezTo>
                <a:cubicBezTo>
                  <a:pt x="1980822" y="1993947"/>
                  <a:pt x="1983584" y="1992995"/>
                  <a:pt x="1984823" y="1992614"/>
                </a:cubicBezTo>
                <a:cubicBezTo>
                  <a:pt x="1990538" y="1990709"/>
                  <a:pt x="1989490" y="1989185"/>
                  <a:pt x="1986918" y="1988899"/>
                </a:cubicBezTo>
                <a:cubicBezTo>
                  <a:pt x="1985489" y="1988709"/>
                  <a:pt x="1982727" y="1989471"/>
                  <a:pt x="1983204" y="1987090"/>
                </a:cubicBezTo>
                <a:cubicBezTo>
                  <a:pt x="1983680" y="1984613"/>
                  <a:pt x="1986728" y="1985280"/>
                  <a:pt x="1988537" y="1985184"/>
                </a:cubicBezTo>
                <a:cubicBezTo>
                  <a:pt x="1991109" y="1984899"/>
                  <a:pt x="1992729" y="1981755"/>
                  <a:pt x="1990347" y="1980232"/>
                </a:cubicBezTo>
                <a:cubicBezTo>
                  <a:pt x="1975964" y="1975564"/>
                  <a:pt x="1967487" y="1997567"/>
                  <a:pt x="1980155" y="2004996"/>
                </a:cubicBezTo>
                <a:close/>
                <a:moveTo>
                  <a:pt x="1972154" y="1965372"/>
                </a:moveTo>
                <a:cubicBezTo>
                  <a:pt x="1992347" y="1979565"/>
                  <a:pt x="2014922" y="1949085"/>
                  <a:pt x="1997205" y="1956419"/>
                </a:cubicBezTo>
                <a:cubicBezTo>
                  <a:pt x="1991681" y="1959562"/>
                  <a:pt x="1986918" y="1957943"/>
                  <a:pt x="1990157" y="1951847"/>
                </a:cubicBezTo>
                <a:cubicBezTo>
                  <a:pt x="1996919" y="1940893"/>
                  <a:pt x="1981584" y="1957086"/>
                  <a:pt x="1979012" y="1955371"/>
                </a:cubicBezTo>
                <a:cubicBezTo>
                  <a:pt x="1976631" y="1954228"/>
                  <a:pt x="1979108" y="1951657"/>
                  <a:pt x="1980822" y="1950037"/>
                </a:cubicBezTo>
                <a:cubicBezTo>
                  <a:pt x="1984156" y="1947466"/>
                  <a:pt x="1990728" y="1940703"/>
                  <a:pt x="1982346" y="1943084"/>
                </a:cubicBezTo>
                <a:cubicBezTo>
                  <a:pt x="1979870" y="1943941"/>
                  <a:pt x="1976155" y="1946989"/>
                  <a:pt x="1975202" y="1943655"/>
                </a:cubicBezTo>
                <a:cubicBezTo>
                  <a:pt x="1974250" y="1940226"/>
                  <a:pt x="1979584" y="1938893"/>
                  <a:pt x="1982346" y="1937179"/>
                </a:cubicBezTo>
                <a:cubicBezTo>
                  <a:pt x="1986156" y="1934892"/>
                  <a:pt x="1986537" y="1929749"/>
                  <a:pt x="1981679" y="1929654"/>
                </a:cubicBezTo>
                <a:cubicBezTo>
                  <a:pt x="1964439" y="1931463"/>
                  <a:pt x="1954819" y="1956800"/>
                  <a:pt x="1972154" y="1965372"/>
                </a:cubicBezTo>
                <a:close/>
                <a:moveTo>
                  <a:pt x="1964534" y="1991757"/>
                </a:moveTo>
                <a:cubicBezTo>
                  <a:pt x="1966535" y="1988804"/>
                  <a:pt x="1962153" y="1988709"/>
                  <a:pt x="1960153" y="1989280"/>
                </a:cubicBezTo>
                <a:cubicBezTo>
                  <a:pt x="1954629" y="1990804"/>
                  <a:pt x="1951485" y="1987566"/>
                  <a:pt x="1957676" y="1982517"/>
                </a:cubicBezTo>
                <a:cubicBezTo>
                  <a:pt x="1962725" y="1977088"/>
                  <a:pt x="1948247" y="1985851"/>
                  <a:pt x="1947199" y="1983375"/>
                </a:cubicBezTo>
                <a:cubicBezTo>
                  <a:pt x="1945675" y="1981470"/>
                  <a:pt x="1949485" y="1979850"/>
                  <a:pt x="1951104" y="1979088"/>
                </a:cubicBezTo>
                <a:cubicBezTo>
                  <a:pt x="1958915" y="1975659"/>
                  <a:pt x="1957391" y="1973945"/>
                  <a:pt x="1953866" y="1973945"/>
                </a:cubicBezTo>
                <a:cubicBezTo>
                  <a:pt x="1951866" y="1973945"/>
                  <a:pt x="1948151" y="1975469"/>
                  <a:pt x="1948723" y="1972326"/>
                </a:cubicBezTo>
                <a:cubicBezTo>
                  <a:pt x="1949390" y="1969087"/>
                  <a:pt x="1953485" y="1969563"/>
                  <a:pt x="1955867" y="1968801"/>
                </a:cubicBezTo>
                <a:cubicBezTo>
                  <a:pt x="1958819" y="1967944"/>
                  <a:pt x="1961772" y="1963753"/>
                  <a:pt x="1958058" y="1962039"/>
                </a:cubicBezTo>
                <a:cubicBezTo>
                  <a:pt x="1947104" y="1960134"/>
                  <a:pt x="1935864" y="1971468"/>
                  <a:pt x="1936150" y="1982041"/>
                </a:cubicBezTo>
                <a:cubicBezTo>
                  <a:pt x="1936340" y="1996900"/>
                  <a:pt x="1955390" y="2003187"/>
                  <a:pt x="1964534" y="1991757"/>
                </a:cubicBezTo>
                <a:close/>
                <a:moveTo>
                  <a:pt x="1926911" y="2020141"/>
                </a:moveTo>
                <a:cubicBezTo>
                  <a:pt x="1928530" y="2032905"/>
                  <a:pt x="1948247" y="2037000"/>
                  <a:pt x="1955962" y="2027475"/>
                </a:cubicBezTo>
                <a:cubicBezTo>
                  <a:pt x="1958819" y="2024332"/>
                  <a:pt x="1961677" y="2012997"/>
                  <a:pt x="1954247" y="2019760"/>
                </a:cubicBezTo>
                <a:cubicBezTo>
                  <a:pt x="1951390" y="2023570"/>
                  <a:pt x="1947389" y="2023380"/>
                  <a:pt x="1947961" y="2018141"/>
                </a:cubicBezTo>
                <a:cubicBezTo>
                  <a:pt x="1948342" y="2016236"/>
                  <a:pt x="1948818" y="2013283"/>
                  <a:pt x="1946532" y="2016331"/>
                </a:cubicBezTo>
                <a:cubicBezTo>
                  <a:pt x="1944532" y="2018332"/>
                  <a:pt x="1943865" y="2022713"/>
                  <a:pt x="1940817" y="2023094"/>
                </a:cubicBezTo>
                <a:cubicBezTo>
                  <a:pt x="1938436" y="2022713"/>
                  <a:pt x="1940150" y="2019760"/>
                  <a:pt x="1941008" y="2018236"/>
                </a:cubicBezTo>
                <a:cubicBezTo>
                  <a:pt x="1944818" y="2011759"/>
                  <a:pt x="1942627" y="2011474"/>
                  <a:pt x="1939769" y="2013569"/>
                </a:cubicBezTo>
                <a:cubicBezTo>
                  <a:pt x="1938245" y="2014712"/>
                  <a:pt x="1936340" y="2017665"/>
                  <a:pt x="1934721" y="2015379"/>
                </a:cubicBezTo>
                <a:cubicBezTo>
                  <a:pt x="1933102" y="2013093"/>
                  <a:pt x="1936626" y="2011092"/>
                  <a:pt x="1938055" y="2009283"/>
                </a:cubicBezTo>
                <a:cubicBezTo>
                  <a:pt x="1942055" y="1995662"/>
                  <a:pt x="1923482" y="2009759"/>
                  <a:pt x="1926911" y="2020141"/>
                </a:cubicBezTo>
                <a:close/>
                <a:moveTo>
                  <a:pt x="1920910" y="2068433"/>
                </a:moveTo>
                <a:cubicBezTo>
                  <a:pt x="1924148" y="2067004"/>
                  <a:pt x="1931006" y="2057860"/>
                  <a:pt x="1922720" y="2061480"/>
                </a:cubicBezTo>
                <a:cubicBezTo>
                  <a:pt x="1918814" y="2063861"/>
                  <a:pt x="1915766" y="2061956"/>
                  <a:pt x="1919386" y="2056812"/>
                </a:cubicBezTo>
                <a:cubicBezTo>
                  <a:pt x="1921862" y="2051669"/>
                  <a:pt x="1913004" y="2061289"/>
                  <a:pt x="1911480" y="2059670"/>
                </a:cubicBezTo>
                <a:cubicBezTo>
                  <a:pt x="1909956" y="2058527"/>
                  <a:pt x="1912433" y="2056432"/>
                  <a:pt x="1913576" y="2055574"/>
                </a:cubicBezTo>
                <a:cubicBezTo>
                  <a:pt x="1918814" y="2051383"/>
                  <a:pt x="1917290" y="2050336"/>
                  <a:pt x="1914528" y="2051097"/>
                </a:cubicBezTo>
                <a:cubicBezTo>
                  <a:pt x="1913004" y="2051479"/>
                  <a:pt x="1910528" y="2053383"/>
                  <a:pt x="1910242" y="2050812"/>
                </a:cubicBezTo>
                <a:cubicBezTo>
                  <a:pt x="1910051" y="2048240"/>
                  <a:pt x="1913290" y="2047764"/>
                  <a:pt x="1914909" y="2046716"/>
                </a:cubicBezTo>
                <a:cubicBezTo>
                  <a:pt x="1917386" y="2045287"/>
                  <a:pt x="1917862" y="2041668"/>
                  <a:pt x="1915195" y="2041191"/>
                </a:cubicBezTo>
                <a:cubicBezTo>
                  <a:pt x="1895002" y="2043478"/>
                  <a:pt x="1900526" y="2077863"/>
                  <a:pt x="1920910" y="2068433"/>
                </a:cubicBezTo>
                <a:close/>
                <a:moveTo>
                  <a:pt x="1906718" y="2066814"/>
                </a:moveTo>
                <a:lnTo>
                  <a:pt x="1906718" y="2066814"/>
                </a:lnTo>
                <a:cubicBezTo>
                  <a:pt x="1906718" y="2066814"/>
                  <a:pt x="1906718" y="2066814"/>
                  <a:pt x="1906718" y="2066814"/>
                </a:cubicBezTo>
                <a:lnTo>
                  <a:pt x="1906718" y="2066814"/>
                </a:lnTo>
                <a:close/>
                <a:moveTo>
                  <a:pt x="1883191" y="2105676"/>
                </a:moveTo>
                <a:cubicBezTo>
                  <a:pt x="1893287" y="2107105"/>
                  <a:pt x="1907384" y="2095198"/>
                  <a:pt x="1901384" y="2084435"/>
                </a:cubicBezTo>
                <a:cubicBezTo>
                  <a:pt x="1899860" y="2082340"/>
                  <a:pt x="1898145" y="2085959"/>
                  <a:pt x="1897955" y="2087578"/>
                </a:cubicBezTo>
                <a:cubicBezTo>
                  <a:pt x="1897193" y="2092150"/>
                  <a:pt x="1893478" y="2094055"/>
                  <a:pt x="1891763" y="2088721"/>
                </a:cubicBezTo>
                <a:cubicBezTo>
                  <a:pt x="1891192" y="2086721"/>
                  <a:pt x="1890525" y="2087483"/>
                  <a:pt x="1890239" y="2089293"/>
                </a:cubicBezTo>
                <a:cubicBezTo>
                  <a:pt x="1889477" y="2091674"/>
                  <a:pt x="1890906" y="2095293"/>
                  <a:pt x="1888715" y="2097103"/>
                </a:cubicBezTo>
                <a:cubicBezTo>
                  <a:pt x="1886715" y="2098056"/>
                  <a:pt x="1886715" y="2094912"/>
                  <a:pt x="1886715" y="2093579"/>
                </a:cubicBezTo>
                <a:cubicBezTo>
                  <a:pt x="1886810" y="2087007"/>
                  <a:pt x="1885001" y="2088054"/>
                  <a:pt x="1883667" y="2091007"/>
                </a:cubicBezTo>
                <a:cubicBezTo>
                  <a:pt x="1883000" y="2092626"/>
                  <a:pt x="1882810" y="2095675"/>
                  <a:pt x="1880524" y="2095008"/>
                </a:cubicBezTo>
                <a:cubicBezTo>
                  <a:pt x="1878238" y="2094341"/>
                  <a:pt x="1880048" y="2091007"/>
                  <a:pt x="1880333" y="2089007"/>
                </a:cubicBezTo>
                <a:cubicBezTo>
                  <a:pt x="1876619" y="2076053"/>
                  <a:pt x="1866046" y="2103866"/>
                  <a:pt x="1883191" y="2105676"/>
                </a:cubicBezTo>
                <a:close/>
                <a:moveTo>
                  <a:pt x="1851282" y="2139013"/>
                </a:moveTo>
                <a:cubicBezTo>
                  <a:pt x="1866236" y="2159397"/>
                  <a:pt x="1884429" y="2122916"/>
                  <a:pt x="1871761" y="2132917"/>
                </a:cubicBezTo>
                <a:cubicBezTo>
                  <a:pt x="1868332" y="2136727"/>
                  <a:pt x="1864808" y="2135870"/>
                  <a:pt x="1867379" y="2129393"/>
                </a:cubicBezTo>
                <a:cubicBezTo>
                  <a:pt x="1868332" y="2127107"/>
                  <a:pt x="1867475" y="2127393"/>
                  <a:pt x="1866046" y="2128822"/>
                </a:cubicBezTo>
                <a:cubicBezTo>
                  <a:pt x="1863950" y="2130536"/>
                  <a:pt x="1862808" y="2134727"/>
                  <a:pt x="1860045" y="2135013"/>
                </a:cubicBezTo>
                <a:cubicBezTo>
                  <a:pt x="1858235" y="2134346"/>
                  <a:pt x="1860331" y="2131489"/>
                  <a:pt x="1861188" y="2130250"/>
                </a:cubicBezTo>
                <a:cubicBezTo>
                  <a:pt x="1865474" y="2124250"/>
                  <a:pt x="1863760" y="2123773"/>
                  <a:pt x="1861188" y="2125488"/>
                </a:cubicBezTo>
                <a:cubicBezTo>
                  <a:pt x="1859759" y="2126440"/>
                  <a:pt x="1857664" y="2129107"/>
                  <a:pt x="1856807" y="2126726"/>
                </a:cubicBezTo>
                <a:cubicBezTo>
                  <a:pt x="1855949" y="2124250"/>
                  <a:pt x="1859093" y="2122630"/>
                  <a:pt x="1860617" y="2121011"/>
                </a:cubicBezTo>
                <a:cubicBezTo>
                  <a:pt x="1866617" y="2105580"/>
                  <a:pt x="1842805" y="2125107"/>
                  <a:pt x="1851282" y="2139013"/>
                </a:cubicBezTo>
                <a:close/>
                <a:moveTo>
                  <a:pt x="1835471" y="2190639"/>
                </a:moveTo>
                <a:cubicBezTo>
                  <a:pt x="1842614" y="2189210"/>
                  <a:pt x="1848139" y="2179971"/>
                  <a:pt x="1848615" y="2173018"/>
                </a:cubicBezTo>
                <a:cubicBezTo>
                  <a:pt x="1847663" y="2165588"/>
                  <a:pt x="1836899" y="2187972"/>
                  <a:pt x="1837471" y="2173589"/>
                </a:cubicBezTo>
                <a:cubicBezTo>
                  <a:pt x="1839376" y="2162540"/>
                  <a:pt x="1832899" y="2180542"/>
                  <a:pt x="1830041" y="2180257"/>
                </a:cubicBezTo>
                <a:cubicBezTo>
                  <a:pt x="1827755" y="2180066"/>
                  <a:pt x="1829660" y="2176161"/>
                  <a:pt x="1830613" y="2174446"/>
                </a:cubicBezTo>
                <a:cubicBezTo>
                  <a:pt x="1834709" y="2166350"/>
                  <a:pt x="1832613" y="2166350"/>
                  <a:pt x="1829756" y="2169017"/>
                </a:cubicBezTo>
                <a:cubicBezTo>
                  <a:pt x="1828232" y="2170446"/>
                  <a:pt x="1826136" y="2174161"/>
                  <a:pt x="1824708" y="2171684"/>
                </a:cubicBezTo>
                <a:cubicBezTo>
                  <a:pt x="1823279" y="2169112"/>
                  <a:pt x="1826803" y="2166350"/>
                  <a:pt x="1828232" y="2164159"/>
                </a:cubicBezTo>
                <a:cubicBezTo>
                  <a:pt x="1830327" y="2161016"/>
                  <a:pt x="1829089" y="2156730"/>
                  <a:pt x="1825850" y="2158254"/>
                </a:cubicBezTo>
                <a:cubicBezTo>
                  <a:pt x="1811468" y="2167017"/>
                  <a:pt x="1814516" y="2197211"/>
                  <a:pt x="1835471" y="2190639"/>
                </a:cubicBezTo>
                <a:close/>
                <a:moveTo>
                  <a:pt x="1799561" y="2221500"/>
                </a:moveTo>
                <a:cubicBezTo>
                  <a:pt x="1812611" y="2244741"/>
                  <a:pt x="1833089" y="2205498"/>
                  <a:pt x="1819945" y="2216071"/>
                </a:cubicBezTo>
                <a:cubicBezTo>
                  <a:pt x="1816230" y="2220071"/>
                  <a:pt x="1812896" y="2218928"/>
                  <a:pt x="1815944" y="2212070"/>
                </a:cubicBezTo>
                <a:cubicBezTo>
                  <a:pt x="1816992" y="2209593"/>
                  <a:pt x="1816230" y="2209879"/>
                  <a:pt x="1814706" y="2211403"/>
                </a:cubicBezTo>
                <a:cubicBezTo>
                  <a:pt x="1812515" y="2213118"/>
                  <a:pt x="1811182" y="2217595"/>
                  <a:pt x="1808420" y="2217785"/>
                </a:cubicBezTo>
                <a:cubicBezTo>
                  <a:pt x="1806705" y="2217023"/>
                  <a:pt x="1808991" y="2213975"/>
                  <a:pt x="1809944" y="2212642"/>
                </a:cubicBezTo>
                <a:cubicBezTo>
                  <a:pt x="1814611" y="2206355"/>
                  <a:pt x="1812992" y="2205784"/>
                  <a:pt x="1810229" y="2207498"/>
                </a:cubicBezTo>
                <a:cubicBezTo>
                  <a:pt x="1808801" y="2208451"/>
                  <a:pt x="1806515" y="2211308"/>
                  <a:pt x="1805848" y="2208641"/>
                </a:cubicBezTo>
                <a:cubicBezTo>
                  <a:pt x="1805181" y="2205974"/>
                  <a:pt x="1808420" y="2204355"/>
                  <a:pt x="1809944" y="2202640"/>
                </a:cubicBezTo>
                <a:cubicBezTo>
                  <a:pt x="1816802" y="2186257"/>
                  <a:pt x="1792418" y="2206450"/>
                  <a:pt x="1799561" y="2221500"/>
                </a:cubicBezTo>
                <a:close/>
                <a:moveTo>
                  <a:pt x="1786226" y="2279412"/>
                </a:moveTo>
                <a:cubicBezTo>
                  <a:pt x="1794418" y="2279126"/>
                  <a:pt x="1803181" y="2249694"/>
                  <a:pt x="1792989" y="2263124"/>
                </a:cubicBezTo>
                <a:cubicBezTo>
                  <a:pt x="1790036" y="2268649"/>
                  <a:pt x="1785941" y="2269315"/>
                  <a:pt x="1787179" y="2261505"/>
                </a:cubicBezTo>
                <a:cubicBezTo>
                  <a:pt x="1787655" y="2258743"/>
                  <a:pt x="1786798" y="2259409"/>
                  <a:pt x="1785560" y="2261505"/>
                </a:cubicBezTo>
                <a:cubicBezTo>
                  <a:pt x="1783655" y="2264172"/>
                  <a:pt x="1783369" y="2269125"/>
                  <a:pt x="1780416" y="2270554"/>
                </a:cubicBezTo>
                <a:cubicBezTo>
                  <a:pt x="1778225" y="2270744"/>
                  <a:pt x="1779845" y="2266839"/>
                  <a:pt x="1780511" y="2265124"/>
                </a:cubicBezTo>
                <a:cubicBezTo>
                  <a:pt x="1783845" y="2257028"/>
                  <a:pt x="1781750" y="2257314"/>
                  <a:pt x="1779273" y="2260267"/>
                </a:cubicBezTo>
                <a:cubicBezTo>
                  <a:pt x="1773558" y="2268934"/>
                  <a:pt x="1772987" y="2260838"/>
                  <a:pt x="1777463" y="2256076"/>
                </a:cubicBezTo>
                <a:cubicBezTo>
                  <a:pt x="1779178" y="2252837"/>
                  <a:pt x="1777654" y="2249122"/>
                  <a:pt x="1774701" y="2251027"/>
                </a:cubicBezTo>
                <a:cubicBezTo>
                  <a:pt x="1771939" y="2252742"/>
                  <a:pt x="1769843" y="2257600"/>
                  <a:pt x="1768700" y="2260743"/>
                </a:cubicBezTo>
                <a:cubicBezTo>
                  <a:pt x="1763938" y="2274173"/>
                  <a:pt x="1773082" y="2285793"/>
                  <a:pt x="1786226" y="2279412"/>
                </a:cubicBezTo>
                <a:close/>
                <a:moveTo>
                  <a:pt x="1745459" y="2332942"/>
                </a:moveTo>
                <a:cubicBezTo>
                  <a:pt x="1755270" y="2341705"/>
                  <a:pt x="1770796" y="2327989"/>
                  <a:pt x="1770510" y="2316369"/>
                </a:cubicBezTo>
                <a:cubicBezTo>
                  <a:pt x="1770320" y="2313130"/>
                  <a:pt x="1767272" y="2316750"/>
                  <a:pt x="1766224" y="2318655"/>
                </a:cubicBezTo>
                <a:cubicBezTo>
                  <a:pt x="1764795" y="2321226"/>
                  <a:pt x="1763081" y="2322751"/>
                  <a:pt x="1761842" y="2322560"/>
                </a:cubicBezTo>
                <a:cubicBezTo>
                  <a:pt x="1758890" y="2323513"/>
                  <a:pt x="1762795" y="2311225"/>
                  <a:pt x="1759366" y="2317036"/>
                </a:cubicBezTo>
                <a:cubicBezTo>
                  <a:pt x="1757556" y="2319607"/>
                  <a:pt x="1756985" y="2324179"/>
                  <a:pt x="1754127" y="2325608"/>
                </a:cubicBezTo>
                <a:cubicBezTo>
                  <a:pt x="1752127" y="2325703"/>
                  <a:pt x="1753746" y="2321989"/>
                  <a:pt x="1754508" y="2320369"/>
                </a:cubicBezTo>
                <a:cubicBezTo>
                  <a:pt x="1758033" y="2312749"/>
                  <a:pt x="1755937" y="2313035"/>
                  <a:pt x="1753556" y="2315797"/>
                </a:cubicBezTo>
                <a:cubicBezTo>
                  <a:pt x="1752222" y="2317321"/>
                  <a:pt x="1750412" y="2320846"/>
                  <a:pt x="1749174" y="2318845"/>
                </a:cubicBezTo>
                <a:cubicBezTo>
                  <a:pt x="1747841" y="2316845"/>
                  <a:pt x="1750889" y="2313988"/>
                  <a:pt x="1752127" y="2311797"/>
                </a:cubicBezTo>
                <a:cubicBezTo>
                  <a:pt x="1755365" y="2294652"/>
                  <a:pt x="1734315" y="2322655"/>
                  <a:pt x="1745459" y="2332942"/>
                </a:cubicBezTo>
                <a:close/>
                <a:moveTo>
                  <a:pt x="1714789" y="2380472"/>
                </a:moveTo>
                <a:cubicBezTo>
                  <a:pt x="1731172" y="2394379"/>
                  <a:pt x="1745555" y="2354659"/>
                  <a:pt x="1734125" y="2368280"/>
                </a:cubicBezTo>
                <a:cubicBezTo>
                  <a:pt x="1731172" y="2372947"/>
                  <a:pt x="1727743" y="2373328"/>
                  <a:pt x="1729458" y="2366661"/>
                </a:cubicBezTo>
                <a:cubicBezTo>
                  <a:pt x="1730315" y="2360755"/>
                  <a:pt x="1724790" y="2374662"/>
                  <a:pt x="1722980" y="2374186"/>
                </a:cubicBezTo>
                <a:cubicBezTo>
                  <a:pt x="1721171" y="2374186"/>
                  <a:pt x="1722885" y="2370947"/>
                  <a:pt x="1723647" y="2369518"/>
                </a:cubicBezTo>
                <a:cubicBezTo>
                  <a:pt x="1727171" y="2362660"/>
                  <a:pt x="1725457" y="2362946"/>
                  <a:pt x="1723076" y="2365327"/>
                </a:cubicBezTo>
                <a:cubicBezTo>
                  <a:pt x="1721837" y="2366661"/>
                  <a:pt x="1720028" y="2369804"/>
                  <a:pt x="1718980" y="2367899"/>
                </a:cubicBezTo>
                <a:cubicBezTo>
                  <a:pt x="1717932" y="2365994"/>
                  <a:pt x="1720790" y="2363518"/>
                  <a:pt x="1721933" y="2361613"/>
                </a:cubicBezTo>
                <a:cubicBezTo>
                  <a:pt x="1726029" y="2346087"/>
                  <a:pt x="1705835" y="2371233"/>
                  <a:pt x="1714789" y="2380472"/>
                </a:cubicBezTo>
                <a:close/>
                <a:moveTo>
                  <a:pt x="1679642" y="2426573"/>
                </a:moveTo>
                <a:cubicBezTo>
                  <a:pt x="1688024" y="2440575"/>
                  <a:pt x="1709169" y="2426954"/>
                  <a:pt x="1711646" y="2413714"/>
                </a:cubicBezTo>
                <a:cubicBezTo>
                  <a:pt x="1712408" y="2409618"/>
                  <a:pt x="1708026" y="2413333"/>
                  <a:pt x="1706216" y="2415429"/>
                </a:cubicBezTo>
                <a:cubicBezTo>
                  <a:pt x="1700406" y="2422096"/>
                  <a:pt x="1697549" y="2418286"/>
                  <a:pt x="1700883" y="2412000"/>
                </a:cubicBezTo>
                <a:cubicBezTo>
                  <a:pt x="1703740" y="2403808"/>
                  <a:pt x="1693167" y="2421334"/>
                  <a:pt x="1691167" y="2420191"/>
                </a:cubicBezTo>
                <a:cubicBezTo>
                  <a:pt x="1687071" y="2418667"/>
                  <a:pt x="1704121" y="2401903"/>
                  <a:pt x="1693358" y="2408380"/>
                </a:cubicBezTo>
                <a:cubicBezTo>
                  <a:pt x="1691453" y="2409809"/>
                  <a:pt x="1688595" y="2413429"/>
                  <a:pt x="1687738" y="2410666"/>
                </a:cubicBezTo>
                <a:cubicBezTo>
                  <a:pt x="1686881" y="2407809"/>
                  <a:pt x="1690976" y="2405428"/>
                  <a:pt x="1692977" y="2403046"/>
                </a:cubicBezTo>
                <a:cubicBezTo>
                  <a:pt x="1701454" y="2382949"/>
                  <a:pt x="1670879" y="2411333"/>
                  <a:pt x="1679642" y="2426573"/>
                </a:cubicBezTo>
                <a:close/>
                <a:moveTo>
                  <a:pt x="1674117" y="2381520"/>
                </a:moveTo>
                <a:cubicBezTo>
                  <a:pt x="1678689" y="2400379"/>
                  <a:pt x="1701168" y="2390473"/>
                  <a:pt x="1705454" y="2376376"/>
                </a:cubicBezTo>
                <a:cubicBezTo>
                  <a:pt x="1706883" y="2371995"/>
                  <a:pt x="1702311" y="2374757"/>
                  <a:pt x="1700311" y="2376567"/>
                </a:cubicBezTo>
                <a:cubicBezTo>
                  <a:pt x="1694977" y="2381520"/>
                  <a:pt x="1691167" y="2379710"/>
                  <a:pt x="1696120" y="2371042"/>
                </a:cubicBezTo>
                <a:cubicBezTo>
                  <a:pt x="1700025" y="2362565"/>
                  <a:pt x="1687643" y="2379615"/>
                  <a:pt x="1685738" y="2377805"/>
                </a:cubicBezTo>
                <a:cubicBezTo>
                  <a:pt x="1683737" y="2376186"/>
                  <a:pt x="1687738" y="2372471"/>
                  <a:pt x="1688690" y="2371233"/>
                </a:cubicBezTo>
                <a:cubicBezTo>
                  <a:pt x="1695644" y="2363518"/>
                  <a:pt x="1693643" y="2362660"/>
                  <a:pt x="1690024" y="2364661"/>
                </a:cubicBezTo>
                <a:cubicBezTo>
                  <a:pt x="1688024" y="2365804"/>
                  <a:pt x="1684785" y="2369233"/>
                  <a:pt x="1684499" y="2365804"/>
                </a:cubicBezTo>
                <a:cubicBezTo>
                  <a:pt x="1684214" y="2362279"/>
                  <a:pt x="1688405" y="2360565"/>
                  <a:pt x="1690595" y="2358469"/>
                </a:cubicBezTo>
                <a:cubicBezTo>
                  <a:pt x="1701740" y="2338372"/>
                  <a:pt x="1669164" y="2361041"/>
                  <a:pt x="1674117" y="2381520"/>
                </a:cubicBezTo>
                <a:close/>
                <a:moveTo>
                  <a:pt x="1680499" y="2331037"/>
                </a:moveTo>
                <a:cubicBezTo>
                  <a:pt x="1681833" y="2328751"/>
                  <a:pt x="1683547" y="2325037"/>
                  <a:pt x="1683452" y="2322655"/>
                </a:cubicBezTo>
                <a:cubicBezTo>
                  <a:pt x="1682880" y="2316940"/>
                  <a:pt x="1673355" y="2336371"/>
                  <a:pt x="1675070" y="2322751"/>
                </a:cubicBezTo>
                <a:cubicBezTo>
                  <a:pt x="1675355" y="2317417"/>
                  <a:pt x="1671069" y="2329990"/>
                  <a:pt x="1669164" y="2329704"/>
                </a:cubicBezTo>
                <a:cubicBezTo>
                  <a:pt x="1667450" y="2329704"/>
                  <a:pt x="1668879" y="2326656"/>
                  <a:pt x="1669545" y="2325322"/>
                </a:cubicBezTo>
                <a:cubicBezTo>
                  <a:pt x="1672688" y="2319036"/>
                  <a:pt x="1670974" y="2319131"/>
                  <a:pt x="1668783" y="2321322"/>
                </a:cubicBezTo>
                <a:cubicBezTo>
                  <a:pt x="1667640" y="2322560"/>
                  <a:pt x="1666021" y="2325418"/>
                  <a:pt x="1664973" y="2323703"/>
                </a:cubicBezTo>
                <a:cubicBezTo>
                  <a:pt x="1663830" y="2321893"/>
                  <a:pt x="1666497" y="2319607"/>
                  <a:pt x="1667640" y="2317893"/>
                </a:cubicBezTo>
                <a:cubicBezTo>
                  <a:pt x="1669164" y="2315416"/>
                  <a:pt x="1668212" y="2312273"/>
                  <a:pt x="1665640" y="2313702"/>
                </a:cubicBezTo>
                <a:cubicBezTo>
                  <a:pt x="1649162" y="2327037"/>
                  <a:pt x="1666211" y="2350278"/>
                  <a:pt x="1680499" y="2331037"/>
                </a:cubicBezTo>
                <a:close/>
                <a:moveTo>
                  <a:pt x="1649447" y="2477722"/>
                </a:moveTo>
                <a:cubicBezTo>
                  <a:pt x="1656115" y="2482294"/>
                  <a:pt x="1679546" y="2457529"/>
                  <a:pt x="1664687" y="2465530"/>
                </a:cubicBezTo>
                <a:cubicBezTo>
                  <a:pt x="1659258" y="2469531"/>
                  <a:pt x="1656401" y="2467626"/>
                  <a:pt x="1662211" y="2460482"/>
                </a:cubicBezTo>
                <a:cubicBezTo>
                  <a:pt x="1664306" y="2457910"/>
                  <a:pt x="1663354" y="2458101"/>
                  <a:pt x="1661258" y="2459530"/>
                </a:cubicBezTo>
                <a:cubicBezTo>
                  <a:pt x="1658401" y="2461053"/>
                  <a:pt x="1655448" y="2465816"/>
                  <a:pt x="1652210" y="2465530"/>
                </a:cubicBezTo>
                <a:cubicBezTo>
                  <a:pt x="1650876" y="2464387"/>
                  <a:pt x="1654496" y="2461530"/>
                  <a:pt x="1655924" y="2460196"/>
                </a:cubicBezTo>
                <a:cubicBezTo>
                  <a:pt x="1663163" y="2453910"/>
                  <a:pt x="1661639" y="2453052"/>
                  <a:pt x="1658306" y="2454576"/>
                </a:cubicBezTo>
                <a:cubicBezTo>
                  <a:pt x="1656496" y="2455434"/>
                  <a:pt x="1653067" y="2458101"/>
                  <a:pt x="1653448" y="2455148"/>
                </a:cubicBezTo>
                <a:cubicBezTo>
                  <a:pt x="1653829" y="2452100"/>
                  <a:pt x="1657639" y="2450862"/>
                  <a:pt x="1659830" y="2449243"/>
                </a:cubicBezTo>
                <a:cubicBezTo>
                  <a:pt x="1662973" y="2446957"/>
                  <a:pt x="1664306" y="2442385"/>
                  <a:pt x="1661258" y="2442575"/>
                </a:cubicBezTo>
                <a:cubicBezTo>
                  <a:pt x="1658401" y="2442766"/>
                  <a:pt x="1654210" y="2446290"/>
                  <a:pt x="1651543" y="2448766"/>
                </a:cubicBezTo>
                <a:cubicBezTo>
                  <a:pt x="1643161" y="2456958"/>
                  <a:pt x="1635350" y="2474008"/>
                  <a:pt x="1649447" y="2477722"/>
                </a:cubicBezTo>
                <a:close/>
                <a:moveTo>
                  <a:pt x="1638970" y="2428764"/>
                </a:moveTo>
                <a:cubicBezTo>
                  <a:pt x="1648971" y="2442194"/>
                  <a:pt x="1671355" y="2426859"/>
                  <a:pt x="1673165" y="2412762"/>
                </a:cubicBezTo>
                <a:cubicBezTo>
                  <a:pt x="1673546" y="2408857"/>
                  <a:pt x="1669259" y="2412571"/>
                  <a:pt x="1667450" y="2414857"/>
                </a:cubicBezTo>
                <a:cubicBezTo>
                  <a:pt x="1662687" y="2420953"/>
                  <a:pt x="1657829" y="2420953"/>
                  <a:pt x="1661258" y="2412095"/>
                </a:cubicBezTo>
                <a:cubicBezTo>
                  <a:pt x="1663259" y="2403999"/>
                  <a:pt x="1653734" y="2422382"/>
                  <a:pt x="1651352" y="2421525"/>
                </a:cubicBezTo>
                <a:cubicBezTo>
                  <a:pt x="1648876" y="2421334"/>
                  <a:pt x="1651638" y="2417048"/>
                  <a:pt x="1652876" y="2415143"/>
                </a:cubicBezTo>
                <a:cubicBezTo>
                  <a:pt x="1658687" y="2406285"/>
                  <a:pt x="1656210" y="2406380"/>
                  <a:pt x="1652686" y="2409333"/>
                </a:cubicBezTo>
                <a:cubicBezTo>
                  <a:pt x="1644113" y="2418382"/>
                  <a:pt x="1645637" y="2408857"/>
                  <a:pt x="1651733" y="2404094"/>
                </a:cubicBezTo>
                <a:cubicBezTo>
                  <a:pt x="1659354" y="2383996"/>
                  <a:pt x="1628873" y="2412857"/>
                  <a:pt x="1638970" y="2428764"/>
                </a:cubicBezTo>
                <a:close/>
                <a:moveTo>
                  <a:pt x="1635541" y="2377043"/>
                </a:moveTo>
                <a:cubicBezTo>
                  <a:pt x="1644113" y="2390378"/>
                  <a:pt x="1664021" y="2378758"/>
                  <a:pt x="1665926" y="2365327"/>
                </a:cubicBezTo>
                <a:cubicBezTo>
                  <a:pt x="1666783" y="2357231"/>
                  <a:pt x="1650305" y="2381615"/>
                  <a:pt x="1655353" y="2363422"/>
                </a:cubicBezTo>
                <a:cubicBezTo>
                  <a:pt x="1657353" y="2355802"/>
                  <a:pt x="1648590" y="2372471"/>
                  <a:pt x="1646495" y="2371423"/>
                </a:cubicBezTo>
                <a:cubicBezTo>
                  <a:pt x="1644304" y="2370947"/>
                  <a:pt x="1646780" y="2367137"/>
                  <a:pt x="1647923" y="2365518"/>
                </a:cubicBezTo>
                <a:cubicBezTo>
                  <a:pt x="1653162" y="2357612"/>
                  <a:pt x="1651067" y="2357422"/>
                  <a:pt x="1647828" y="2359898"/>
                </a:cubicBezTo>
                <a:cubicBezTo>
                  <a:pt x="1640018" y="2367709"/>
                  <a:pt x="1641542" y="2358850"/>
                  <a:pt x="1647066" y="2354850"/>
                </a:cubicBezTo>
                <a:cubicBezTo>
                  <a:pt x="1654115" y="2336181"/>
                  <a:pt x="1626206" y="2361708"/>
                  <a:pt x="1635541" y="2377043"/>
                </a:cubicBezTo>
                <a:close/>
                <a:moveTo>
                  <a:pt x="1581915" y="2446385"/>
                </a:moveTo>
                <a:cubicBezTo>
                  <a:pt x="1577534" y="2450195"/>
                  <a:pt x="1573819" y="2449243"/>
                  <a:pt x="1577629" y="2443147"/>
                </a:cubicBezTo>
                <a:cubicBezTo>
                  <a:pt x="1579915" y="2437622"/>
                  <a:pt x="1570676" y="2449433"/>
                  <a:pt x="1568675" y="2448290"/>
                </a:cubicBezTo>
                <a:cubicBezTo>
                  <a:pt x="1566866" y="2447623"/>
                  <a:pt x="1569628" y="2444956"/>
                  <a:pt x="1570866" y="2443813"/>
                </a:cubicBezTo>
                <a:cubicBezTo>
                  <a:pt x="1574867" y="2440194"/>
                  <a:pt x="1576391" y="2437146"/>
                  <a:pt x="1571628" y="2439432"/>
                </a:cubicBezTo>
                <a:cubicBezTo>
                  <a:pt x="1565818" y="2443813"/>
                  <a:pt x="1564865" y="2438956"/>
                  <a:pt x="1570009" y="2436479"/>
                </a:cubicBezTo>
                <a:cubicBezTo>
                  <a:pt x="1583344" y="2422192"/>
                  <a:pt x="1552769" y="2434765"/>
                  <a:pt x="1558484" y="2451433"/>
                </a:cubicBezTo>
                <a:cubicBezTo>
                  <a:pt x="1571342" y="2472484"/>
                  <a:pt x="1597631" y="2436003"/>
                  <a:pt x="1581915" y="2446385"/>
                </a:cubicBezTo>
                <a:close/>
                <a:moveTo>
                  <a:pt x="1620968" y="2420191"/>
                </a:moveTo>
                <a:cubicBezTo>
                  <a:pt x="1616300" y="2423430"/>
                  <a:pt x="1613443" y="2421525"/>
                  <a:pt x="1618301" y="2415334"/>
                </a:cubicBezTo>
                <a:cubicBezTo>
                  <a:pt x="1621444" y="2410285"/>
                  <a:pt x="1612681" y="2418286"/>
                  <a:pt x="1611443" y="2418953"/>
                </a:cubicBezTo>
                <a:cubicBezTo>
                  <a:pt x="1607156" y="2421239"/>
                  <a:pt x="1610109" y="2415715"/>
                  <a:pt x="1612395" y="2414572"/>
                </a:cubicBezTo>
                <a:cubicBezTo>
                  <a:pt x="1618586" y="2409333"/>
                  <a:pt x="1617158" y="2408476"/>
                  <a:pt x="1614110" y="2409618"/>
                </a:cubicBezTo>
                <a:cubicBezTo>
                  <a:pt x="1612490" y="2410285"/>
                  <a:pt x="1609538" y="2412476"/>
                  <a:pt x="1609728" y="2409809"/>
                </a:cubicBezTo>
                <a:cubicBezTo>
                  <a:pt x="1609823" y="2407047"/>
                  <a:pt x="1613252" y="2406190"/>
                  <a:pt x="1615158" y="2404856"/>
                </a:cubicBezTo>
                <a:cubicBezTo>
                  <a:pt x="1617920" y="2402951"/>
                  <a:pt x="1618777" y="2398951"/>
                  <a:pt x="1615919" y="2398855"/>
                </a:cubicBezTo>
                <a:cubicBezTo>
                  <a:pt x="1613252" y="2398855"/>
                  <a:pt x="1609633" y="2401713"/>
                  <a:pt x="1607442" y="2403808"/>
                </a:cubicBezTo>
                <a:cubicBezTo>
                  <a:pt x="1595155" y="2413429"/>
                  <a:pt x="1599346" y="2438575"/>
                  <a:pt x="1617634" y="2428383"/>
                </a:cubicBezTo>
                <a:cubicBezTo>
                  <a:pt x="1620777" y="2426954"/>
                  <a:pt x="1630969" y="2414857"/>
                  <a:pt x="1620968" y="2420191"/>
                </a:cubicBezTo>
                <a:close/>
                <a:moveTo>
                  <a:pt x="1622206" y="2474103"/>
                </a:moveTo>
                <a:cubicBezTo>
                  <a:pt x="1626778" y="2471245"/>
                  <a:pt x="1637351" y="2453910"/>
                  <a:pt x="1624492" y="2464292"/>
                </a:cubicBezTo>
                <a:cubicBezTo>
                  <a:pt x="1618491" y="2469817"/>
                  <a:pt x="1613538" y="2468959"/>
                  <a:pt x="1618872" y="2460673"/>
                </a:cubicBezTo>
                <a:cubicBezTo>
                  <a:pt x="1620587" y="2457529"/>
                  <a:pt x="1619444" y="2458101"/>
                  <a:pt x="1617062" y="2460196"/>
                </a:cubicBezTo>
                <a:cubicBezTo>
                  <a:pt x="1613633" y="2462577"/>
                  <a:pt x="1610966" y="2468007"/>
                  <a:pt x="1606871" y="2468578"/>
                </a:cubicBezTo>
                <a:cubicBezTo>
                  <a:pt x="1604394" y="2468007"/>
                  <a:pt x="1608109" y="2464101"/>
                  <a:pt x="1609728" y="2462482"/>
                </a:cubicBezTo>
                <a:cubicBezTo>
                  <a:pt x="1617348" y="2454576"/>
                  <a:pt x="1614872" y="2454291"/>
                  <a:pt x="1610776" y="2456672"/>
                </a:cubicBezTo>
                <a:cubicBezTo>
                  <a:pt x="1608490" y="2458006"/>
                  <a:pt x="1604870" y="2461530"/>
                  <a:pt x="1604204" y="2458672"/>
                </a:cubicBezTo>
                <a:cubicBezTo>
                  <a:pt x="1603537" y="2455815"/>
                  <a:pt x="1608395" y="2453529"/>
                  <a:pt x="1610776" y="2451338"/>
                </a:cubicBezTo>
                <a:cubicBezTo>
                  <a:pt x="1614014" y="2448100"/>
                  <a:pt x="1613919" y="2443432"/>
                  <a:pt x="1609919" y="2444670"/>
                </a:cubicBezTo>
                <a:cubicBezTo>
                  <a:pt x="1581725" y="2458386"/>
                  <a:pt x="1590488" y="2496772"/>
                  <a:pt x="1622206" y="2474103"/>
                </a:cubicBezTo>
                <a:close/>
                <a:moveTo>
                  <a:pt x="1584392" y="2511536"/>
                </a:moveTo>
                <a:cubicBezTo>
                  <a:pt x="1590202" y="2524871"/>
                  <a:pt x="1612205" y="2514775"/>
                  <a:pt x="1617158" y="2504107"/>
                </a:cubicBezTo>
                <a:cubicBezTo>
                  <a:pt x="1618682" y="2500868"/>
                  <a:pt x="1613824" y="2503440"/>
                  <a:pt x="1611824" y="2504964"/>
                </a:cubicBezTo>
                <a:cubicBezTo>
                  <a:pt x="1606204" y="2509250"/>
                  <a:pt x="1602299" y="2508488"/>
                  <a:pt x="1607442" y="2501630"/>
                </a:cubicBezTo>
                <a:cubicBezTo>
                  <a:pt x="1611347" y="2495248"/>
                  <a:pt x="1598489" y="2509060"/>
                  <a:pt x="1596679" y="2507821"/>
                </a:cubicBezTo>
                <a:cubicBezTo>
                  <a:pt x="1594679" y="2506774"/>
                  <a:pt x="1598965" y="2503726"/>
                  <a:pt x="1599727" y="2502868"/>
                </a:cubicBezTo>
                <a:cubicBezTo>
                  <a:pt x="1606871" y="2496486"/>
                  <a:pt x="1604870" y="2496106"/>
                  <a:pt x="1601156" y="2498010"/>
                </a:cubicBezTo>
                <a:cubicBezTo>
                  <a:pt x="1591631" y="2504107"/>
                  <a:pt x="1595726" y="2496201"/>
                  <a:pt x="1601727" y="2493534"/>
                </a:cubicBezTo>
                <a:cubicBezTo>
                  <a:pt x="1613252" y="2477818"/>
                  <a:pt x="1579534" y="2498677"/>
                  <a:pt x="1584392" y="2511536"/>
                </a:cubicBezTo>
                <a:close/>
                <a:moveTo>
                  <a:pt x="1582582" y="2492867"/>
                </a:moveTo>
                <a:cubicBezTo>
                  <a:pt x="1588392" y="2486581"/>
                  <a:pt x="1587725" y="2480961"/>
                  <a:pt x="1578677" y="2488295"/>
                </a:cubicBezTo>
                <a:cubicBezTo>
                  <a:pt x="1570390" y="2495248"/>
                  <a:pt x="1566104" y="2491819"/>
                  <a:pt x="1571247" y="2484580"/>
                </a:cubicBezTo>
                <a:cubicBezTo>
                  <a:pt x="1574771" y="2476389"/>
                  <a:pt x="1560008" y="2494867"/>
                  <a:pt x="1557055" y="2493153"/>
                </a:cubicBezTo>
                <a:cubicBezTo>
                  <a:pt x="1554293" y="2492581"/>
                  <a:pt x="1557341" y="2489533"/>
                  <a:pt x="1559341" y="2487533"/>
                </a:cubicBezTo>
                <a:cubicBezTo>
                  <a:pt x="1571438" y="2475722"/>
                  <a:pt x="1562960" y="2478389"/>
                  <a:pt x="1556388" y="2483247"/>
                </a:cubicBezTo>
                <a:cubicBezTo>
                  <a:pt x="1554864" y="2484009"/>
                  <a:pt x="1553531" y="2484104"/>
                  <a:pt x="1553054" y="2482580"/>
                </a:cubicBezTo>
                <a:cubicBezTo>
                  <a:pt x="1552102" y="2479627"/>
                  <a:pt x="1557722" y="2477056"/>
                  <a:pt x="1560579" y="2474674"/>
                </a:cubicBezTo>
                <a:cubicBezTo>
                  <a:pt x="1564675" y="2471245"/>
                  <a:pt x="1563913" y="2466292"/>
                  <a:pt x="1558865" y="2467721"/>
                </a:cubicBezTo>
                <a:cubicBezTo>
                  <a:pt x="1514859" y="2490867"/>
                  <a:pt x="1553626" y="2525919"/>
                  <a:pt x="1582582" y="2492867"/>
                </a:cubicBezTo>
                <a:close/>
                <a:moveTo>
                  <a:pt x="1549816" y="2549350"/>
                </a:moveTo>
                <a:cubicBezTo>
                  <a:pt x="1558484" y="2554684"/>
                  <a:pt x="1591345" y="2530395"/>
                  <a:pt x="1570676" y="2537920"/>
                </a:cubicBezTo>
                <a:cubicBezTo>
                  <a:pt x="1563818" y="2541444"/>
                  <a:pt x="1559912" y="2540016"/>
                  <a:pt x="1565532" y="2534301"/>
                </a:cubicBezTo>
                <a:cubicBezTo>
                  <a:pt x="1567533" y="2532491"/>
                  <a:pt x="1571247" y="2529157"/>
                  <a:pt x="1565818" y="2531824"/>
                </a:cubicBezTo>
                <a:cubicBezTo>
                  <a:pt x="1561913" y="2533348"/>
                  <a:pt x="1557531" y="2537730"/>
                  <a:pt x="1553340" y="2537253"/>
                </a:cubicBezTo>
                <a:cubicBezTo>
                  <a:pt x="1551435" y="2536015"/>
                  <a:pt x="1556388" y="2533348"/>
                  <a:pt x="1558484" y="2532205"/>
                </a:cubicBezTo>
                <a:cubicBezTo>
                  <a:pt x="1568390" y="2526395"/>
                  <a:pt x="1566294" y="2525347"/>
                  <a:pt x="1561722" y="2526681"/>
                </a:cubicBezTo>
                <a:cubicBezTo>
                  <a:pt x="1560198" y="2526871"/>
                  <a:pt x="1554959" y="2530300"/>
                  <a:pt x="1555150" y="2526967"/>
                </a:cubicBezTo>
                <a:cubicBezTo>
                  <a:pt x="1555817" y="2524014"/>
                  <a:pt x="1560865" y="2522966"/>
                  <a:pt x="1563913" y="2521442"/>
                </a:cubicBezTo>
                <a:cubicBezTo>
                  <a:pt x="1568104" y="2519251"/>
                  <a:pt x="1570009" y="2514775"/>
                  <a:pt x="1565818" y="2514775"/>
                </a:cubicBezTo>
                <a:cubicBezTo>
                  <a:pt x="1562008" y="2514870"/>
                  <a:pt x="1556388" y="2518203"/>
                  <a:pt x="1552769" y="2520490"/>
                </a:cubicBezTo>
                <a:cubicBezTo>
                  <a:pt x="1540862" y="2526585"/>
                  <a:pt x="1530766" y="2546017"/>
                  <a:pt x="1549816" y="2549350"/>
                </a:cubicBezTo>
                <a:close/>
                <a:moveTo>
                  <a:pt x="1171769" y="1442641"/>
                </a:moveTo>
                <a:cubicBezTo>
                  <a:pt x="1146146" y="1416923"/>
                  <a:pt x="1120619" y="1447212"/>
                  <a:pt x="1159196" y="1459214"/>
                </a:cubicBezTo>
                <a:cubicBezTo>
                  <a:pt x="1165958" y="1459119"/>
                  <a:pt x="1144146" y="1447975"/>
                  <a:pt x="1157767" y="1450070"/>
                </a:cubicBezTo>
                <a:cubicBezTo>
                  <a:pt x="1159862" y="1450737"/>
                  <a:pt x="1163577" y="1451880"/>
                  <a:pt x="1159577" y="1449213"/>
                </a:cubicBezTo>
                <a:cubicBezTo>
                  <a:pt x="1157005" y="1447022"/>
                  <a:pt x="1152147" y="1446260"/>
                  <a:pt x="1150433" y="1443403"/>
                </a:cubicBezTo>
                <a:cubicBezTo>
                  <a:pt x="1150337" y="1441593"/>
                  <a:pt x="1154528" y="1443498"/>
                  <a:pt x="1156243" y="1444260"/>
                </a:cubicBezTo>
                <a:cubicBezTo>
                  <a:pt x="1167863" y="1450356"/>
                  <a:pt x="1162244" y="1444545"/>
                  <a:pt x="1158338" y="1441688"/>
                </a:cubicBezTo>
                <a:cubicBezTo>
                  <a:pt x="1157481" y="1440831"/>
                  <a:pt x="1157005" y="1440164"/>
                  <a:pt x="1158148" y="1439688"/>
                </a:cubicBezTo>
                <a:cubicBezTo>
                  <a:pt x="1160529" y="1438735"/>
                  <a:pt x="1163577" y="1442164"/>
                  <a:pt x="1166054" y="1443593"/>
                </a:cubicBezTo>
                <a:cubicBezTo>
                  <a:pt x="1168244" y="1445117"/>
                  <a:pt x="1173483" y="1446546"/>
                  <a:pt x="1171769" y="1442641"/>
                </a:cubicBezTo>
                <a:close/>
                <a:moveTo>
                  <a:pt x="1188723" y="1475883"/>
                </a:moveTo>
                <a:cubicBezTo>
                  <a:pt x="1157005" y="1443688"/>
                  <a:pt x="1141860" y="1490456"/>
                  <a:pt x="1178531" y="1500743"/>
                </a:cubicBezTo>
                <a:cubicBezTo>
                  <a:pt x="1185580" y="1499981"/>
                  <a:pt x="1162529" y="1486932"/>
                  <a:pt x="1176245" y="1488265"/>
                </a:cubicBezTo>
                <a:cubicBezTo>
                  <a:pt x="1178627" y="1489027"/>
                  <a:pt x="1181960" y="1489980"/>
                  <a:pt x="1177865" y="1486837"/>
                </a:cubicBezTo>
                <a:cubicBezTo>
                  <a:pt x="1176341" y="1485122"/>
                  <a:pt x="1163768" y="1480359"/>
                  <a:pt x="1169673" y="1478740"/>
                </a:cubicBezTo>
                <a:cubicBezTo>
                  <a:pt x="1173293" y="1479502"/>
                  <a:pt x="1177865" y="1483598"/>
                  <a:pt x="1180913" y="1483217"/>
                </a:cubicBezTo>
                <a:cubicBezTo>
                  <a:pt x="1182437" y="1480836"/>
                  <a:pt x="1171959" y="1475978"/>
                  <a:pt x="1174912" y="1473883"/>
                </a:cubicBezTo>
                <a:cubicBezTo>
                  <a:pt x="1177007" y="1472263"/>
                  <a:pt x="1180722" y="1476454"/>
                  <a:pt x="1183294" y="1478169"/>
                </a:cubicBezTo>
                <a:cubicBezTo>
                  <a:pt x="1186913" y="1480836"/>
                  <a:pt x="1191009" y="1479883"/>
                  <a:pt x="1188723" y="1475883"/>
                </a:cubicBezTo>
                <a:close/>
                <a:moveTo>
                  <a:pt x="1199867" y="1509411"/>
                </a:moveTo>
                <a:cubicBezTo>
                  <a:pt x="1188818" y="1505601"/>
                  <a:pt x="1184151" y="1518174"/>
                  <a:pt x="1187485" y="1526841"/>
                </a:cubicBezTo>
                <a:cubicBezTo>
                  <a:pt x="1187580" y="1531223"/>
                  <a:pt x="1203868" y="1546654"/>
                  <a:pt x="1197486" y="1533985"/>
                </a:cubicBezTo>
                <a:cubicBezTo>
                  <a:pt x="1195867" y="1531509"/>
                  <a:pt x="1195200" y="1529413"/>
                  <a:pt x="1195772" y="1528461"/>
                </a:cubicBezTo>
                <a:cubicBezTo>
                  <a:pt x="1196629" y="1525317"/>
                  <a:pt x="1205487" y="1534462"/>
                  <a:pt x="1201677" y="1528651"/>
                </a:cubicBezTo>
                <a:cubicBezTo>
                  <a:pt x="1200153" y="1525794"/>
                  <a:pt x="1196057" y="1523603"/>
                  <a:pt x="1195962" y="1520365"/>
                </a:cubicBezTo>
                <a:cubicBezTo>
                  <a:pt x="1198058" y="1517126"/>
                  <a:pt x="1208726" y="1534462"/>
                  <a:pt x="1205201" y="1523984"/>
                </a:cubicBezTo>
                <a:cubicBezTo>
                  <a:pt x="1199677" y="1515126"/>
                  <a:pt x="1207297" y="1518650"/>
                  <a:pt x="1209488" y="1524555"/>
                </a:cubicBezTo>
                <a:cubicBezTo>
                  <a:pt x="1222442" y="1535033"/>
                  <a:pt x="1209678" y="1509982"/>
                  <a:pt x="1199867" y="1509411"/>
                </a:cubicBezTo>
                <a:close/>
                <a:moveTo>
                  <a:pt x="1221965" y="1566561"/>
                </a:moveTo>
                <a:cubicBezTo>
                  <a:pt x="1227109" y="1571037"/>
                  <a:pt x="1217203" y="1557321"/>
                  <a:pt x="1218441" y="1555893"/>
                </a:cubicBezTo>
                <a:cubicBezTo>
                  <a:pt x="1219394" y="1554083"/>
                  <a:pt x="1221680" y="1557607"/>
                  <a:pt x="1222632" y="1559226"/>
                </a:cubicBezTo>
                <a:cubicBezTo>
                  <a:pt x="1227109" y="1566846"/>
                  <a:pt x="1227871" y="1565037"/>
                  <a:pt x="1227014" y="1561322"/>
                </a:cubicBezTo>
                <a:cubicBezTo>
                  <a:pt x="1223204" y="1551321"/>
                  <a:pt x="1229966" y="1556369"/>
                  <a:pt x="1231205" y="1562655"/>
                </a:cubicBezTo>
                <a:cubicBezTo>
                  <a:pt x="1243778" y="1576753"/>
                  <a:pt x="1232062" y="1540176"/>
                  <a:pt x="1216441" y="1544463"/>
                </a:cubicBezTo>
                <a:cubicBezTo>
                  <a:pt x="1204344" y="1548558"/>
                  <a:pt x="1207964" y="1568275"/>
                  <a:pt x="1216917" y="1574752"/>
                </a:cubicBezTo>
                <a:cubicBezTo>
                  <a:pt x="1222823" y="1578372"/>
                  <a:pt x="1209869" y="1555607"/>
                  <a:pt x="1221965" y="1566561"/>
                </a:cubicBezTo>
                <a:close/>
                <a:moveTo>
                  <a:pt x="1223204" y="1736201"/>
                </a:moveTo>
                <a:cubicBezTo>
                  <a:pt x="1223394" y="1741249"/>
                  <a:pt x="1225680" y="1731343"/>
                  <a:pt x="1226252" y="1730200"/>
                </a:cubicBezTo>
                <a:cubicBezTo>
                  <a:pt x="1228157" y="1726390"/>
                  <a:pt x="1228728" y="1731724"/>
                  <a:pt x="1227680" y="1733725"/>
                </a:cubicBezTo>
                <a:cubicBezTo>
                  <a:pt x="1225871" y="1740583"/>
                  <a:pt x="1227299" y="1740487"/>
                  <a:pt x="1228823" y="1738201"/>
                </a:cubicBezTo>
                <a:cubicBezTo>
                  <a:pt x="1229681" y="1736963"/>
                  <a:pt x="1230633" y="1733725"/>
                  <a:pt x="1231776" y="1735820"/>
                </a:cubicBezTo>
                <a:cubicBezTo>
                  <a:pt x="1233014" y="1737916"/>
                  <a:pt x="1231014" y="1740297"/>
                  <a:pt x="1230347" y="1742202"/>
                </a:cubicBezTo>
                <a:cubicBezTo>
                  <a:pt x="1229585" y="1758966"/>
                  <a:pt x="1242920" y="1732105"/>
                  <a:pt x="1233014" y="1722866"/>
                </a:cubicBezTo>
                <a:cubicBezTo>
                  <a:pt x="1224251" y="1713912"/>
                  <a:pt x="1214441" y="1726295"/>
                  <a:pt x="1216060" y="1735820"/>
                </a:cubicBezTo>
                <a:cubicBezTo>
                  <a:pt x="1217393" y="1742011"/>
                  <a:pt x="1222632" y="1721533"/>
                  <a:pt x="1223204" y="1736201"/>
                </a:cubicBezTo>
                <a:close/>
                <a:moveTo>
                  <a:pt x="1183103" y="1968706"/>
                </a:moveTo>
                <a:cubicBezTo>
                  <a:pt x="1183675" y="1976326"/>
                  <a:pt x="1186532" y="1957371"/>
                  <a:pt x="1188723" y="1957276"/>
                </a:cubicBezTo>
                <a:cubicBezTo>
                  <a:pt x="1190819" y="1956609"/>
                  <a:pt x="1189771" y="1961277"/>
                  <a:pt x="1189199" y="1963277"/>
                </a:cubicBezTo>
                <a:cubicBezTo>
                  <a:pt x="1186818" y="1972897"/>
                  <a:pt x="1188818" y="1972040"/>
                  <a:pt x="1190914" y="1968325"/>
                </a:cubicBezTo>
                <a:cubicBezTo>
                  <a:pt x="1195676" y="1957467"/>
                  <a:pt x="1196915" y="1966611"/>
                  <a:pt x="1193105" y="1972612"/>
                </a:cubicBezTo>
                <a:cubicBezTo>
                  <a:pt x="1191771" y="1976612"/>
                  <a:pt x="1193676" y="1980327"/>
                  <a:pt x="1196438" y="1977565"/>
                </a:cubicBezTo>
                <a:cubicBezTo>
                  <a:pt x="1198915" y="1974993"/>
                  <a:pt x="1200439" y="1969278"/>
                  <a:pt x="1201201" y="1965563"/>
                </a:cubicBezTo>
                <a:cubicBezTo>
                  <a:pt x="1205582" y="1930320"/>
                  <a:pt x="1169197" y="1947370"/>
                  <a:pt x="1172816" y="1971945"/>
                </a:cubicBezTo>
                <a:cubicBezTo>
                  <a:pt x="1174721" y="1979565"/>
                  <a:pt x="1182151" y="1950133"/>
                  <a:pt x="1183103" y="1968706"/>
                </a:cubicBezTo>
                <a:close/>
                <a:moveTo>
                  <a:pt x="1195391" y="1934130"/>
                </a:moveTo>
                <a:cubicBezTo>
                  <a:pt x="1196724" y="1937750"/>
                  <a:pt x="1199391" y="1931749"/>
                  <a:pt x="1200058" y="1928892"/>
                </a:cubicBezTo>
                <a:cubicBezTo>
                  <a:pt x="1202153" y="1919557"/>
                  <a:pt x="1207011" y="1919653"/>
                  <a:pt x="1207297" y="1927558"/>
                </a:cubicBezTo>
                <a:cubicBezTo>
                  <a:pt x="1209107" y="1935369"/>
                  <a:pt x="1209869" y="1914128"/>
                  <a:pt x="1212536" y="1913557"/>
                </a:cubicBezTo>
                <a:cubicBezTo>
                  <a:pt x="1215012" y="1912128"/>
                  <a:pt x="1214250" y="1917652"/>
                  <a:pt x="1213964" y="1919843"/>
                </a:cubicBezTo>
                <a:cubicBezTo>
                  <a:pt x="1212440" y="1930892"/>
                  <a:pt x="1214726" y="1929368"/>
                  <a:pt x="1216822" y="1924701"/>
                </a:cubicBezTo>
                <a:cubicBezTo>
                  <a:pt x="1217965" y="1922129"/>
                  <a:pt x="1218822" y="1916890"/>
                  <a:pt x="1221204" y="1918509"/>
                </a:cubicBezTo>
                <a:cubicBezTo>
                  <a:pt x="1223585" y="1920033"/>
                  <a:pt x="1220822" y="1925272"/>
                  <a:pt x="1220156" y="1928606"/>
                </a:cubicBezTo>
                <a:cubicBezTo>
                  <a:pt x="1219013" y="1933559"/>
                  <a:pt x="1222156" y="1936797"/>
                  <a:pt x="1225013" y="1932702"/>
                </a:cubicBezTo>
                <a:cubicBezTo>
                  <a:pt x="1244540" y="1884982"/>
                  <a:pt x="1189485" y="1892887"/>
                  <a:pt x="1195391" y="1934130"/>
                </a:cubicBezTo>
                <a:close/>
                <a:moveTo>
                  <a:pt x="1208154" y="1875266"/>
                </a:moveTo>
                <a:cubicBezTo>
                  <a:pt x="1209678" y="1877933"/>
                  <a:pt x="1211393" y="1872694"/>
                  <a:pt x="1211678" y="1870313"/>
                </a:cubicBezTo>
                <a:cubicBezTo>
                  <a:pt x="1212440" y="1863741"/>
                  <a:pt x="1216155" y="1860502"/>
                  <a:pt x="1217774" y="1867837"/>
                </a:cubicBezTo>
                <a:cubicBezTo>
                  <a:pt x="1219584" y="1873170"/>
                  <a:pt x="1219584" y="1859740"/>
                  <a:pt x="1219870" y="1858312"/>
                </a:cubicBezTo>
                <a:cubicBezTo>
                  <a:pt x="1220918" y="1852882"/>
                  <a:pt x="1223585" y="1856025"/>
                  <a:pt x="1222823" y="1860407"/>
                </a:cubicBezTo>
                <a:cubicBezTo>
                  <a:pt x="1222537" y="1869456"/>
                  <a:pt x="1224442" y="1867837"/>
                  <a:pt x="1225775" y="1863741"/>
                </a:cubicBezTo>
                <a:cubicBezTo>
                  <a:pt x="1226537" y="1861455"/>
                  <a:pt x="1226728" y="1857168"/>
                  <a:pt x="1229014" y="1857930"/>
                </a:cubicBezTo>
                <a:cubicBezTo>
                  <a:pt x="1231300" y="1858692"/>
                  <a:pt x="1229395" y="1863360"/>
                  <a:pt x="1229014" y="1866217"/>
                </a:cubicBezTo>
                <a:cubicBezTo>
                  <a:pt x="1228538" y="1870408"/>
                  <a:pt x="1231586" y="1872313"/>
                  <a:pt x="1233586" y="1868503"/>
                </a:cubicBezTo>
                <a:cubicBezTo>
                  <a:pt x="1245873" y="1826117"/>
                  <a:pt x="1198534" y="1845072"/>
                  <a:pt x="1208154" y="1875266"/>
                </a:cubicBezTo>
                <a:close/>
                <a:moveTo>
                  <a:pt x="1222918" y="1811639"/>
                </a:moveTo>
                <a:cubicBezTo>
                  <a:pt x="1225299" y="1818687"/>
                  <a:pt x="1229871" y="1790493"/>
                  <a:pt x="1232443" y="1807924"/>
                </a:cubicBezTo>
                <a:cubicBezTo>
                  <a:pt x="1233681" y="1815068"/>
                  <a:pt x="1234729" y="1796970"/>
                  <a:pt x="1236824" y="1796685"/>
                </a:cubicBezTo>
                <a:cubicBezTo>
                  <a:pt x="1238825" y="1795828"/>
                  <a:pt x="1238253" y="1800400"/>
                  <a:pt x="1237872" y="1802304"/>
                </a:cubicBezTo>
                <a:cubicBezTo>
                  <a:pt x="1236443" y="1811639"/>
                  <a:pt x="1238253" y="1810687"/>
                  <a:pt x="1239968" y="1806972"/>
                </a:cubicBezTo>
                <a:cubicBezTo>
                  <a:pt x="1240920" y="1804876"/>
                  <a:pt x="1241682" y="1800590"/>
                  <a:pt x="1243587" y="1802209"/>
                </a:cubicBezTo>
                <a:cubicBezTo>
                  <a:pt x="1245492" y="1803924"/>
                  <a:pt x="1243206" y="1808020"/>
                  <a:pt x="1242539" y="1810782"/>
                </a:cubicBezTo>
                <a:cubicBezTo>
                  <a:pt x="1241587" y="1814878"/>
                  <a:pt x="1243873" y="1818307"/>
                  <a:pt x="1246254" y="1815163"/>
                </a:cubicBezTo>
                <a:cubicBezTo>
                  <a:pt x="1263018" y="1778206"/>
                  <a:pt x="1219394" y="1774301"/>
                  <a:pt x="1222918" y="1811639"/>
                </a:cubicBezTo>
                <a:close/>
                <a:moveTo>
                  <a:pt x="1252350" y="1754108"/>
                </a:moveTo>
                <a:cubicBezTo>
                  <a:pt x="1253303" y="1747536"/>
                  <a:pt x="1256351" y="1752108"/>
                  <a:pt x="1255874" y="1756870"/>
                </a:cubicBezTo>
                <a:cubicBezTo>
                  <a:pt x="1256255" y="1767633"/>
                  <a:pt x="1258160" y="1765919"/>
                  <a:pt x="1259399" y="1761061"/>
                </a:cubicBezTo>
                <a:cubicBezTo>
                  <a:pt x="1260065" y="1758394"/>
                  <a:pt x="1260065" y="1753346"/>
                  <a:pt x="1262542" y="1754394"/>
                </a:cubicBezTo>
                <a:cubicBezTo>
                  <a:pt x="1265114" y="1755441"/>
                  <a:pt x="1263304" y="1760966"/>
                  <a:pt x="1263209" y="1764300"/>
                </a:cubicBezTo>
                <a:cubicBezTo>
                  <a:pt x="1262923" y="1769158"/>
                  <a:pt x="1266257" y="1771920"/>
                  <a:pt x="1268447" y="1767538"/>
                </a:cubicBezTo>
                <a:cubicBezTo>
                  <a:pt x="1278925" y="1733534"/>
                  <a:pt x="1243968" y="1724200"/>
                  <a:pt x="1238634" y="1760299"/>
                </a:cubicBezTo>
                <a:cubicBezTo>
                  <a:pt x="1238539" y="1764204"/>
                  <a:pt x="1238634" y="1770205"/>
                  <a:pt x="1240254" y="1772967"/>
                </a:cubicBezTo>
                <a:cubicBezTo>
                  <a:pt x="1244444" y="1779540"/>
                  <a:pt x="1244349" y="1747250"/>
                  <a:pt x="1250731" y="1765157"/>
                </a:cubicBezTo>
                <a:cubicBezTo>
                  <a:pt x="1253017" y="1771825"/>
                  <a:pt x="1252255" y="1755822"/>
                  <a:pt x="1252350" y="1754108"/>
                </a:cubicBezTo>
                <a:close/>
                <a:moveTo>
                  <a:pt x="1248445" y="1644094"/>
                </a:moveTo>
                <a:cubicBezTo>
                  <a:pt x="1249302" y="1638855"/>
                  <a:pt x="1251874" y="1645142"/>
                  <a:pt x="1251302" y="1647904"/>
                </a:cubicBezTo>
                <a:cubicBezTo>
                  <a:pt x="1251302" y="1656858"/>
                  <a:pt x="1252922" y="1656286"/>
                  <a:pt x="1254065" y="1652953"/>
                </a:cubicBezTo>
                <a:cubicBezTo>
                  <a:pt x="1254636" y="1651143"/>
                  <a:pt x="1254827" y="1646952"/>
                  <a:pt x="1256827" y="1649047"/>
                </a:cubicBezTo>
                <a:cubicBezTo>
                  <a:pt x="1258922" y="1651238"/>
                  <a:pt x="1257303" y="1654762"/>
                  <a:pt x="1257113" y="1657429"/>
                </a:cubicBezTo>
                <a:cubicBezTo>
                  <a:pt x="1256732" y="1661144"/>
                  <a:pt x="1259208" y="1665240"/>
                  <a:pt x="1261208" y="1662668"/>
                </a:cubicBezTo>
                <a:cubicBezTo>
                  <a:pt x="1271495" y="1644761"/>
                  <a:pt x="1243778" y="1612852"/>
                  <a:pt x="1236920" y="1643142"/>
                </a:cubicBezTo>
                <a:cubicBezTo>
                  <a:pt x="1236253" y="1646666"/>
                  <a:pt x="1238825" y="1662478"/>
                  <a:pt x="1241301" y="1651143"/>
                </a:cubicBezTo>
                <a:cubicBezTo>
                  <a:pt x="1241587" y="1648190"/>
                  <a:pt x="1242444" y="1646380"/>
                  <a:pt x="1243587" y="1646380"/>
                </a:cubicBezTo>
                <a:cubicBezTo>
                  <a:pt x="1244635" y="1646380"/>
                  <a:pt x="1246064" y="1648095"/>
                  <a:pt x="1246826" y="1652286"/>
                </a:cubicBezTo>
                <a:cubicBezTo>
                  <a:pt x="1248635" y="1658477"/>
                  <a:pt x="1248350" y="1645618"/>
                  <a:pt x="1248445" y="1644094"/>
                </a:cubicBezTo>
                <a:close/>
                <a:moveTo>
                  <a:pt x="1262733" y="1706292"/>
                </a:moveTo>
                <a:cubicBezTo>
                  <a:pt x="1260732" y="1695625"/>
                  <a:pt x="1248445" y="1690100"/>
                  <a:pt x="1241682" y="1699339"/>
                </a:cubicBezTo>
                <a:cubicBezTo>
                  <a:pt x="1238158" y="1701530"/>
                  <a:pt x="1236062" y="1725533"/>
                  <a:pt x="1242063" y="1713055"/>
                </a:cubicBezTo>
                <a:cubicBezTo>
                  <a:pt x="1248731" y="1698768"/>
                  <a:pt x="1246159" y="1724009"/>
                  <a:pt x="1248635" y="1715437"/>
                </a:cubicBezTo>
                <a:cubicBezTo>
                  <a:pt x="1249969" y="1712579"/>
                  <a:pt x="1249397" y="1707531"/>
                  <a:pt x="1251874" y="1705816"/>
                </a:cubicBezTo>
                <a:cubicBezTo>
                  <a:pt x="1253684" y="1705816"/>
                  <a:pt x="1253112" y="1709912"/>
                  <a:pt x="1252636" y="1711817"/>
                </a:cubicBezTo>
                <a:cubicBezTo>
                  <a:pt x="1250731" y="1720675"/>
                  <a:pt x="1252541" y="1720485"/>
                  <a:pt x="1254255" y="1717437"/>
                </a:cubicBezTo>
                <a:cubicBezTo>
                  <a:pt x="1255208" y="1715722"/>
                  <a:pt x="1256255" y="1711626"/>
                  <a:pt x="1257779" y="1714103"/>
                </a:cubicBezTo>
                <a:cubicBezTo>
                  <a:pt x="1259399" y="1716675"/>
                  <a:pt x="1257017" y="1719913"/>
                  <a:pt x="1256255" y="1722485"/>
                </a:cubicBezTo>
                <a:cubicBezTo>
                  <a:pt x="1255398" y="1724866"/>
                  <a:pt x="1256160" y="1730676"/>
                  <a:pt x="1259399" y="1728581"/>
                </a:cubicBezTo>
                <a:cubicBezTo>
                  <a:pt x="1263590" y="1723437"/>
                  <a:pt x="1264828" y="1712579"/>
                  <a:pt x="1262733" y="1706292"/>
                </a:cubicBezTo>
                <a:close/>
                <a:moveTo>
                  <a:pt x="1220918" y="1684480"/>
                </a:moveTo>
                <a:cubicBezTo>
                  <a:pt x="1221584" y="1687147"/>
                  <a:pt x="1222823" y="1691148"/>
                  <a:pt x="1224442" y="1692672"/>
                </a:cubicBezTo>
                <a:cubicBezTo>
                  <a:pt x="1229014" y="1696291"/>
                  <a:pt x="1222823" y="1674288"/>
                  <a:pt x="1231109" y="1685147"/>
                </a:cubicBezTo>
                <a:cubicBezTo>
                  <a:pt x="1234729" y="1689433"/>
                  <a:pt x="1229014" y="1676003"/>
                  <a:pt x="1230633" y="1674860"/>
                </a:cubicBezTo>
                <a:cubicBezTo>
                  <a:pt x="1231776" y="1673431"/>
                  <a:pt x="1232824" y="1675812"/>
                  <a:pt x="1233395" y="1677527"/>
                </a:cubicBezTo>
                <a:cubicBezTo>
                  <a:pt x="1235205" y="1684099"/>
                  <a:pt x="1237015" y="1685147"/>
                  <a:pt x="1237110" y="1680289"/>
                </a:cubicBezTo>
                <a:cubicBezTo>
                  <a:pt x="1237110" y="1678289"/>
                  <a:pt x="1236158" y="1674765"/>
                  <a:pt x="1238253" y="1674955"/>
                </a:cubicBezTo>
                <a:cubicBezTo>
                  <a:pt x="1240444" y="1675146"/>
                  <a:pt x="1240158" y="1679337"/>
                  <a:pt x="1240539" y="1681623"/>
                </a:cubicBezTo>
                <a:cubicBezTo>
                  <a:pt x="1241111" y="1684957"/>
                  <a:pt x="1244159" y="1686290"/>
                  <a:pt x="1245111" y="1682861"/>
                </a:cubicBezTo>
                <a:cubicBezTo>
                  <a:pt x="1247302" y="1656191"/>
                  <a:pt x="1218060" y="1659239"/>
                  <a:pt x="1220918" y="1684480"/>
                </a:cubicBezTo>
                <a:close/>
                <a:moveTo>
                  <a:pt x="1233491" y="1599517"/>
                </a:moveTo>
                <a:cubicBezTo>
                  <a:pt x="1233967" y="1596755"/>
                  <a:pt x="1231776" y="1591992"/>
                  <a:pt x="1233872" y="1589992"/>
                </a:cubicBezTo>
                <a:cubicBezTo>
                  <a:pt x="1235681" y="1589707"/>
                  <a:pt x="1236158" y="1593802"/>
                  <a:pt x="1236348" y="1595612"/>
                </a:cubicBezTo>
                <a:cubicBezTo>
                  <a:pt x="1237110" y="1604089"/>
                  <a:pt x="1238634" y="1603804"/>
                  <a:pt x="1239587" y="1600660"/>
                </a:cubicBezTo>
                <a:cubicBezTo>
                  <a:pt x="1240063" y="1598946"/>
                  <a:pt x="1239872" y="1594945"/>
                  <a:pt x="1242158" y="1597136"/>
                </a:cubicBezTo>
                <a:cubicBezTo>
                  <a:pt x="1244444" y="1599327"/>
                  <a:pt x="1243016" y="1602661"/>
                  <a:pt x="1243016" y="1605137"/>
                </a:cubicBezTo>
                <a:cubicBezTo>
                  <a:pt x="1248921" y="1625330"/>
                  <a:pt x="1254065" y="1590278"/>
                  <a:pt x="1237777" y="1581420"/>
                </a:cubicBezTo>
                <a:cubicBezTo>
                  <a:pt x="1223870" y="1572847"/>
                  <a:pt x="1217489" y="1590183"/>
                  <a:pt x="1223585" y="1600851"/>
                </a:cubicBezTo>
                <a:cubicBezTo>
                  <a:pt x="1227871" y="1607899"/>
                  <a:pt x="1225109" y="1582563"/>
                  <a:pt x="1232252" y="1599612"/>
                </a:cubicBezTo>
                <a:cubicBezTo>
                  <a:pt x="1232919" y="1602470"/>
                  <a:pt x="1233395" y="1601803"/>
                  <a:pt x="1233491" y="1599517"/>
                </a:cubicBezTo>
                <a:close/>
                <a:moveTo>
                  <a:pt x="1228919" y="1491694"/>
                </a:moveTo>
                <a:cubicBezTo>
                  <a:pt x="1212536" y="1462357"/>
                  <a:pt x="1188818" y="1486075"/>
                  <a:pt x="1215965" y="1504172"/>
                </a:cubicBezTo>
                <a:cubicBezTo>
                  <a:pt x="1221489" y="1505982"/>
                  <a:pt x="1205201" y="1489122"/>
                  <a:pt x="1217774" y="1496362"/>
                </a:cubicBezTo>
                <a:cubicBezTo>
                  <a:pt x="1222156" y="1498838"/>
                  <a:pt x="1214060" y="1490837"/>
                  <a:pt x="1213107" y="1489789"/>
                </a:cubicBezTo>
                <a:cubicBezTo>
                  <a:pt x="1210154" y="1486075"/>
                  <a:pt x="1214536" y="1487408"/>
                  <a:pt x="1216441" y="1489980"/>
                </a:cubicBezTo>
                <a:cubicBezTo>
                  <a:pt x="1222061" y="1495695"/>
                  <a:pt x="1222251" y="1494075"/>
                  <a:pt x="1220441" y="1491028"/>
                </a:cubicBezTo>
                <a:cubicBezTo>
                  <a:pt x="1219489" y="1489313"/>
                  <a:pt x="1216917" y="1486551"/>
                  <a:pt x="1218822" y="1486265"/>
                </a:cubicBezTo>
                <a:cubicBezTo>
                  <a:pt x="1220822" y="1485979"/>
                  <a:pt x="1222537" y="1489599"/>
                  <a:pt x="1224156" y="1491504"/>
                </a:cubicBezTo>
                <a:cubicBezTo>
                  <a:pt x="1226442" y="1494171"/>
                  <a:pt x="1229776" y="1494742"/>
                  <a:pt x="1228919" y="1491694"/>
                </a:cubicBezTo>
                <a:close/>
                <a:moveTo>
                  <a:pt x="1248921" y="1534366"/>
                </a:moveTo>
                <a:cubicBezTo>
                  <a:pt x="1241968" y="1508934"/>
                  <a:pt x="1211202" y="1513316"/>
                  <a:pt x="1229490" y="1538653"/>
                </a:cubicBezTo>
                <a:cubicBezTo>
                  <a:pt x="1233681" y="1541986"/>
                  <a:pt x="1228633" y="1530937"/>
                  <a:pt x="1230919" y="1530937"/>
                </a:cubicBezTo>
                <a:cubicBezTo>
                  <a:pt x="1231776" y="1530556"/>
                  <a:pt x="1233300" y="1531604"/>
                  <a:pt x="1235300" y="1534747"/>
                </a:cubicBezTo>
                <a:cubicBezTo>
                  <a:pt x="1239396" y="1539510"/>
                  <a:pt x="1232348" y="1526841"/>
                  <a:pt x="1233586" y="1525889"/>
                </a:cubicBezTo>
                <a:cubicBezTo>
                  <a:pt x="1234729" y="1525032"/>
                  <a:pt x="1236443" y="1528366"/>
                  <a:pt x="1237015" y="1529890"/>
                </a:cubicBezTo>
                <a:cubicBezTo>
                  <a:pt x="1240063" y="1537033"/>
                  <a:pt x="1241111" y="1536176"/>
                  <a:pt x="1240825" y="1533128"/>
                </a:cubicBezTo>
                <a:cubicBezTo>
                  <a:pt x="1240634" y="1531509"/>
                  <a:pt x="1239301" y="1528080"/>
                  <a:pt x="1241587" y="1529223"/>
                </a:cubicBezTo>
                <a:cubicBezTo>
                  <a:pt x="1243873" y="1530366"/>
                  <a:pt x="1243873" y="1533700"/>
                  <a:pt x="1244635" y="1535795"/>
                </a:cubicBezTo>
                <a:cubicBezTo>
                  <a:pt x="1247302" y="1542653"/>
                  <a:pt x="1251017" y="1539986"/>
                  <a:pt x="1248921" y="1534366"/>
                </a:cubicBezTo>
                <a:close/>
                <a:moveTo>
                  <a:pt x="1272829" y="1573514"/>
                </a:moveTo>
                <a:cubicBezTo>
                  <a:pt x="1257970" y="1544749"/>
                  <a:pt x="1238634" y="1570466"/>
                  <a:pt x="1254731" y="1590278"/>
                </a:cubicBezTo>
                <a:cubicBezTo>
                  <a:pt x="1260065" y="1594850"/>
                  <a:pt x="1250731" y="1571609"/>
                  <a:pt x="1259780" y="1582277"/>
                </a:cubicBezTo>
                <a:cubicBezTo>
                  <a:pt x="1260923" y="1584087"/>
                  <a:pt x="1263018" y="1587420"/>
                  <a:pt x="1261685" y="1582849"/>
                </a:cubicBezTo>
                <a:cubicBezTo>
                  <a:pt x="1261208" y="1579515"/>
                  <a:pt x="1257970" y="1575609"/>
                  <a:pt x="1258732" y="1572371"/>
                </a:cubicBezTo>
                <a:cubicBezTo>
                  <a:pt x="1259970" y="1570942"/>
                  <a:pt x="1261685" y="1575133"/>
                  <a:pt x="1262447" y="1576848"/>
                </a:cubicBezTo>
                <a:cubicBezTo>
                  <a:pt x="1265780" y="1585611"/>
                  <a:pt x="1266828" y="1584087"/>
                  <a:pt x="1266447" y="1580182"/>
                </a:cubicBezTo>
                <a:cubicBezTo>
                  <a:pt x="1266257" y="1577991"/>
                  <a:pt x="1264733" y="1573895"/>
                  <a:pt x="1267114" y="1574752"/>
                </a:cubicBezTo>
                <a:cubicBezTo>
                  <a:pt x="1269590" y="1575609"/>
                  <a:pt x="1269590" y="1580086"/>
                  <a:pt x="1270448" y="1582753"/>
                </a:cubicBezTo>
                <a:cubicBezTo>
                  <a:pt x="1271591" y="1586563"/>
                  <a:pt x="1274924" y="1588945"/>
                  <a:pt x="1275591" y="1585516"/>
                </a:cubicBezTo>
                <a:cubicBezTo>
                  <a:pt x="1276163" y="1582277"/>
                  <a:pt x="1274258" y="1576943"/>
                  <a:pt x="1272829" y="1573514"/>
                </a:cubicBezTo>
                <a:close/>
                <a:moveTo>
                  <a:pt x="1283497" y="1613233"/>
                </a:moveTo>
                <a:cubicBezTo>
                  <a:pt x="1269114" y="1590183"/>
                  <a:pt x="1258160" y="1624282"/>
                  <a:pt x="1270448" y="1634855"/>
                </a:cubicBezTo>
                <a:cubicBezTo>
                  <a:pt x="1272448" y="1636474"/>
                  <a:pt x="1271972" y="1632093"/>
                  <a:pt x="1271305" y="1630188"/>
                </a:cubicBezTo>
                <a:cubicBezTo>
                  <a:pt x="1269590" y="1624949"/>
                  <a:pt x="1271210" y="1621520"/>
                  <a:pt x="1274829" y="1626759"/>
                </a:cubicBezTo>
                <a:cubicBezTo>
                  <a:pt x="1276163" y="1628664"/>
                  <a:pt x="1276163" y="1627616"/>
                  <a:pt x="1275496" y="1625520"/>
                </a:cubicBezTo>
                <a:cubicBezTo>
                  <a:pt x="1274924" y="1622568"/>
                  <a:pt x="1272258" y="1619615"/>
                  <a:pt x="1272734" y="1616662"/>
                </a:cubicBezTo>
                <a:cubicBezTo>
                  <a:pt x="1273591" y="1614948"/>
                  <a:pt x="1275115" y="1618282"/>
                  <a:pt x="1275782" y="1619710"/>
                </a:cubicBezTo>
                <a:cubicBezTo>
                  <a:pt x="1278830" y="1626759"/>
                  <a:pt x="1279496" y="1625044"/>
                  <a:pt x="1279020" y="1621520"/>
                </a:cubicBezTo>
                <a:cubicBezTo>
                  <a:pt x="1276639" y="1612757"/>
                  <a:pt x="1281592" y="1616186"/>
                  <a:pt x="1282163" y="1622568"/>
                </a:cubicBezTo>
                <a:cubicBezTo>
                  <a:pt x="1283211" y="1625806"/>
                  <a:pt x="1285973" y="1626854"/>
                  <a:pt x="1286259" y="1623425"/>
                </a:cubicBezTo>
                <a:cubicBezTo>
                  <a:pt x="1286640" y="1620282"/>
                  <a:pt x="1284830" y="1615900"/>
                  <a:pt x="1283497" y="1613233"/>
                </a:cubicBezTo>
                <a:close/>
                <a:moveTo>
                  <a:pt x="1289117" y="1675432"/>
                </a:moveTo>
                <a:cubicBezTo>
                  <a:pt x="1281401" y="1644570"/>
                  <a:pt x="1256446" y="1669812"/>
                  <a:pt x="1267304" y="1690195"/>
                </a:cubicBezTo>
                <a:cubicBezTo>
                  <a:pt x="1271210" y="1696005"/>
                  <a:pt x="1268162" y="1668954"/>
                  <a:pt x="1274829" y="1684385"/>
                </a:cubicBezTo>
                <a:cubicBezTo>
                  <a:pt x="1277782" y="1691148"/>
                  <a:pt x="1274067" y="1673431"/>
                  <a:pt x="1275782" y="1672765"/>
                </a:cubicBezTo>
                <a:cubicBezTo>
                  <a:pt x="1277306" y="1671431"/>
                  <a:pt x="1277972" y="1675908"/>
                  <a:pt x="1278258" y="1677717"/>
                </a:cubicBezTo>
                <a:cubicBezTo>
                  <a:pt x="1279306" y="1686766"/>
                  <a:pt x="1280735" y="1685433"/>
                  <a:pt x="1281306" y="1681432"/>
                </a:cubicBezTo>
                <a:cubicBezTo>
                  <a:pt x="1281783" y="1680099"/>
                  <a:pt x="1280830" y="1675146"/>
                  <a:pt x="1283306" y="1676003"/>
                </a:cubicBezTo>
                <a:cubicBezTo>
                  <a:pt x="1285497" y="1677146"/>
                  <a:pt x="1284449" y="1681623"/>
                  <a:pt x="1284545" y="1684385"/>
                </a:cubicBezTo>
                <a:cubicBezTo>
                  <a:pt x="1284735" y="1688290"/>
                  <a:pt x="1287402" y="1691053"/>
                  <a:pt x="1288926" y="1687719"/>
                </a:cubicBezTo>
                <a:cubicBezTo>
                  <a:pt x="1290260" y="1684671"/>
                  <a:pt x="1289783" y="1679051"/>
                  <a:pt x="1289117" y="1675432"/>
                </a:cubicBezTo>
                <a:close/>
                <a:moveTo>
                  <a:pt x="1285878" y="1728867"/>
                </a:moveTo>
                <a:cubicBezTo>
                  <a:pt x="1284164" y="1736582"/>
                  <a:pt x="1285497" y="1736487"/>
                  <a:pt x="1287116" y="1733820"/>
                </a:cubicBezTo>
                <a:cubicBezTo>
                  <a:pt x="1287974" y="1732391"/>
                  <a:pt x="1288831" y="1728771"/>
                  <a:pt x="1290164" y="1730962"/>
                </a:cubicBezTo>
                <a:cubicBezTo>
                  <a:pt x="1291403" y="1733248"/>
                  <a:pt x="1289402" y="1736011"/>
                  <a:pt x="1288640" y="1738201"/>
                </a:cubicBezTo>
                <a:cubicBezTo>
                  <a:pt x="1287497" y="1750488"/>
                  <a:pt x="1294355" y="1740297"/>
                  <a:pt x="1294546" y="1734391"/>
                </a:cubicBezTo>
                <a:cubicBezTo>
                  <a:pt x="1298832" y="1708959"/>
                  <a:pt x="1272543" y="1705245"/>
                  <a:pt x="1274353" y="1731534"/>
                </a:cubicBezTo>
                <a:cubicBezTo>
                  <a:pt x="1274829" y="1734867"/>
                  <a:pt x="1276734" y="1731534"/>
                  <a:pt x="1277401" y="1729629"/>
                </a:cubicBezTo>
                <a:cubicBezTo>
                  <a:pt x="1278830" y="1724485"/>
                  <a:pt x="1281783" y="1724200"/>
                  <a:pt x="1281592" y="1731724"/>
                </a:cubicBezTo>
                <a:cubicBezTo>
                  <a:pt x="1281783" y="1737439"/>
                  <a:pt x="1284068" y="1726104"/>
                  <a:pt x="1284449" y="1724866"/>
                </a:cubicBezTo>
                <a:cubicBezTo>
                  <a:pt x="1286069" y="1720580"/>
                  <a:pt x="1286831" y="1726581"/>
                  <a:pt x="1285878" y="1728867"/>
                </a:cubicBezTo>
                <a:close/>
                <a:moveTo>
                  <a:pt x="1265780" y="1799542"/>
                </a:moveTo>
                <a:cubicBezTo>
                  <a:pt x="1266923" y="1794018"/>
                  <a:pt x="1269971" y="1792303"/>
                  <a:pt x="1270448" y="1799352"/>
                </a:cubicBezTo>
                <a:cubicBezTo>
                  <a:pt x="1271400" y="1804305"/>
                  <a:pt x="1272448" y="1792970"/>
                  <a:pt x="1272829" y="1791637"/>
                </a:cubicBezTo>
                <a:cubicBezTo>
                  <a:pt x="1274258" y="1786969"/>
                  <a:pt x="1275686" y="1791351"/>
                  <a:pt x="1274734" y="1794494"/>
                </a:cubicBezTo>
                <a:cubicBezTo>
                  <a:pt x="1273686" y="1802400"/>
                  <a:pt x="1275210" y="1801542"/>
                  <a:pt x="1276544" y="1798399"/>
                </a:cubicBezTo>
                <a:cubicBezTo>
                  <a:pt x="1279306" y="1789160"/>
                  <a:pt x="1281116" y="1796590"/>
                  <a:pt x="1278639" y="1801638"/>
                </a:cubicBezTo>
                <a:cubicBezTo>
                  <a:pt x="1277972" y="1804971"/>
                  <a:pt x="1279687" y="1807829"/>
                  <a:pt x="1281592" y="1805353"/>
                </a:cubicBezTo>
                <a:cubicBezTo>
                  <a:pt x="1283306" y="1803066"/>
                  <a:pt x="1284068" y="1798209"/>
                  <a:pt x="1284354" y="1795161"/>
                </a:cubicBezTo>
                <a:cubicBezTo>
                  <a:pt x="1286164" y="1774872"/>
                  <a:pt x="1266257" y="1776301"/>
                  <a:pt x="1263018" y="1793161"/>
                </a:cubicBezTo>
                <a:cubicBezTo>
                  <a:pt x="1261685" y="1796970"/>
                  <a:pt x="1262447" y="1810115"/>
                  <a:pt x="1265780" y="1799542"/>
                </a:cubicBezTo>
                <a:close/>
                <a:moveTo>
                  <a:pt x="1260542" y="1826879"/>
                </a:moveTo>
                <a:cubicBezTo>
                  <a:pt x="1246254" y="1808305"/>
                  <a:pt x="1235300" y="1850691"/>
                  <a:pt x="1244540" y="1837357"/>
                </a:cubicBezTo>
                <a:cubicBezTo>
                  <a:pt x="1247016" y="1832594"/>
                  <a:pt x="1249874" y="1832784"/>
                  <a:pt x="1248445" y="1840119"/>
                </a:cubicBezTo>
                <a:cubicBezTo>
                  <a:pt x="1247873" y="1842786"/>
                  <a:pt x="1248540" y="1842309"/>
                  <a:pt x="1249588" y="1840404"/>
                </a:cubicBezTo>
                <a:cubicBezTo>
                  <a:pt x="1251112" y="1838214"/>
                  <a:pt x="1251398" y="1833737"/>
                  <a:pt x="1253874" y="1832689"/>
                </a:cubicBezTo>
                <a:cubicBezTo>
                  <a:pt x="1255398" y="1832975"/>
                  <a:pt x="1253969" y="1836499"/>
                  <a:pt x="1253398" y="1838023"/>
                </a:cubicBezTo>
                <a:cubicBezTo>
                  <a:pt x="1250445" y="1845262"/>
                  <a:pt x="1251779" y="1845358"/>
                  <a:pt x="1253874" y="1843071"/>
                </a:cubicBezTo>
                <a:cubicBezTo>
                  <a:pt x="1255017" y="1841833"/>
                  <a:pt x="1256446" y="1838500"/>
                  <a:pt x="1257303" y="1840881"/>
                </a:cubicBezTo>
                <a:cubicBezTo>
                  <a:pt x="1258256" y="1843357"/>
                  <a:pt x="1255779" y="1845643"/>
                  <a:pt x="1254636" y="1847643"/>
                </a:cubicBezTo>
                <a:cubicBezTo>
                  <a:pt x="1251207" y="1865550"/>
                  <a:pt x="1268638" y="1838976"/>
                  <a:pt x="1260542" y="1826879"/>
                </a:cubicBezTo>
                <a:close/>
                <a:moveTo>
                  <a:pt x="1242825" y="1888029"/>
                </a:moveTo>
                <a:cubicBezTo>
                  <a:pt x="1242444" y="1899174"/>
                  <a:pt x="1245873" y="1880314"/>
                  <a:pt x="1248350" y="1879457"/>
                </a:cubicBezTo>
                <a:cubicBezTo>
                  <a:pt x="1250350" y="1879076"/>
                  <a:pt x="1249112" y="1883458"/>
                  <a:pt x="1248540" y="1885362"/>
                </a:cubicBezTo>
                <a:cubicBezTo>
                  <a:pt x="1245968" y="1894411"/>
                  <a:pt x="1247778" y="1893840"/>
                  <a:pt x="1249874" y="1890506"/>
                </a:cubicBezTo>
                <a:cubicBezTo>
                  <a:pt x="1254731" y="1880409"/>
                  <a:pt x="1255208" y="1890030"/>
                  <a:pt x="1251683" y="1894983"/>
                </a:cubicBezTo>
                <a:cubicBezTo>
                  <a:pt x="1250064" y="1914985"/>
                  <a:pt x="1267971" y="1880409"/>
                  <a:pt x="1255874" y="1870218"/>
                </a:cubicBezTo>
                <a:cubicBezTo>
                  <a:pt x="1244254" y="1861359"/>
                  <a:pt x="1232252" y="1880219"/>
                  <a:pt x="1233586" y="1891458"/>
                </a:cubicBezTo>
                <a:cubicBezTo>
                  <a:pt x="1235205" y="1898507"/>
                  <a:pt x="1241777" y="1873647"/>
                  <a:pt x="1242825" y="1888029"/>
                </a:cubicBezTo>
                <a:close/>
                <a:moveTo>
                  <a:pt x="1217774" y="1962420"/>
                </a:moveTo>
                <a:cubicBezTo>
                  <a:pt x="1219584" y="1956991"/>
                  <a:pt x="1222823" y="1955657"/>
                  <a:pt x="1222537" y="1962801"/>
                </a:cubicBezTo>
                <a:cubicBezTo>
                  <a:pt x="1222442" y="1965372"/>
                  <a:pt x="1223013" y="1964611"/>
                  <a:pt x="1223775" y="1962515"/>
                </a:cubicBezTo>
                <a:cubicBezTo>
                  <a:pt x="1225013" y="1959753"/>
                  <a:pt x="1224728" y="1955562"/>
                  <a:pt x="1227014" y="1953657"/>
                </a:cubicBezTo>
                <a:cubicBezTo>
                  <a:pt x="1228728" y="1953085"/>
                  <a:pt x="1227871" y="1956895"/>
                  <a:pt x="1227395" y="1958515"/>
                </a:cubicBezTo>
                <a:cubicBezTo>
                  <a:pt x="1225490" y="1966230"/>
                  <a:pt x="1227109" y="1965563"/>
                  <a:pt x="1228823" y="1962610"/>
                </a:cubicBezTo>
                <a:cubicBezTo>
                  <a:pt x="1232538" y="1953847"/>
                  <a:pt x="1233681" y="1961277"/>
                  <a:pt x="1230633" y="1966039"/>
                </a:cubicBezTo>
                <a:cubicBezTo>
                  <a:pt x="1229585" y="1969278"/>
                  <a:pt x="1231109" y="1972230"/>
                  <a:pt x="1233300" y="1970040"/>
                </a:cubicBezTo>
                <a:cubicBezTo>
                  <a:pt x="1235300" y="1967944"/>
                  <a:pt x="1236539" y="1963372"/>
                  <a:pt x="1237110" y="1960324"/>
                </a:cubicBezTo>
                <a:cubicBezTo>
                  <a:pt x="1241206" y="1940417"/>
                  <a:pt x="1220822" y="1939083"/>
                  <a:pt x="1215584" y="1955657"/>
                </a:cubicBezTo>
                <a:cubicBezTo>
                  <a:pt x="1213964" y="1959372"/>
                  <a:pt x="1213202" y="1972707"/>
                  <a:pt x="1217774" y="1962420"/>
                </a:cubicBezTo>
                <a:close/>
                <a:moveTo>
                  <a:pt x="1205868" y="2009092"/>
                </a:moveTo>
                <a:cubicBezTo>
                  <a:pt x="1207011" y="2007854"/>
                  <a:pt x="1208726" y="2004616"/>
                  <a:pt x="1209488" y="2006997"/>
                </a:cubicBezTo>
                <a:cubicBezTo>
                  <a:pt x="1210345" y="2009473"/>
                  <a:pt x="1207678" y="2011664"/>
                  <a:pt x="1206535" y="2013664"/>
                </a:cubicBezTo>
                <a:cubicBezTo>
                  <a:pt x="1204916" y="2016522"/>
                  <a:pt x="1205487" y="2020522"/>
                  <a:pt x="1207868" y="2019379"/>
                </a:cubicBezTo>
                <a:cubicBezTo>
                  <a:pt x="1214726" y="2014141"/>
                  <a:pt x="1217012" y="1999567"/>
                  <a:pt x="1213583" y="1993090"/>
                </a:cubicBezTo>
                <a:cubicBezTo>
                  <a:pt x="1206344" y="1980517"/>
                  <a:pt x="1193486" y="1993662"/>
                  <a:pt x="1193105" y="2004044"/>
                </a:cubicBezTo>
                <a:cubicBezTo>
                  <a:pt x="1193009" y="2011283"/>
                  <a:pt x="1203201" y="1989375"/>
                  <a:pt x="1200439" y="2005854"/>
                </a:cubicBezTo>
                <a:cubicBezTo>
                  <a:pt x="1199772" y="2008521"/>
                  <a:pt x="1200439" y="2008045"/>
                  <a:pt x="1201582" y="2006235"/>
                </a:cubicBezTo>
                <a:cubicBezTo>
                  <a:pt x="1203296" y="2004139"/>
                  <a:pt x="1203868" y="1999567"/>
                  <a:pt x="1206344" y="1998615"/>
                </a:cubicBezTo>
                <a:cubicBezTo>
                  <a:pt x="1207868" y="1998996"/>
                  <a:pt x="1206249" y="2002520"/>
                  <a:pt x="1205582" y="2004044"/>
                </a:cubicBezTo>
                <a:cubicBezTo>
                  <a:pt x="1202249" y="2011092"/>
                  <a:pt x="1203773" y="2011283"/>
                  <a:pt x="1205868" y="2009092"/>
                </a:cubicBezTo>
                <a:close/>
                <a:moveTo>
                  <a:pt x="1194057" y="2071862"/>
                </a:moveTo>
                <a:cubicBezTo>
                  <a:pt x="1192819" y="2075577"/>
                  <a:pt x="1194629" y="2079482"/>
                  <a:pt x="1197105" y="2077005"/>
                </a:cubicBezTo>
                <a:cubicBezTo>
                  <a:pt x="1199391" y="2074720"/>
                  <a:pt x="1200820" y="2069386"/>
                  <a:pt x="1201582" y="2065957"/>
                </a:cubicBezTo>
                <a:cubicBezTo>
                  <a:pt x="1204630" y="2054431"/>
                  <a:pt x="1197010" y="2038239"/>
                  <a:pt x="1183961" y="2047478"/>
                </a:cubicBezTo>
                <a:cubicBezTo>
                  <a:pt x="1176341" y="2048716"/>
                  <a:pt x="1171197" y="2081863"/>
                  <a:pt x="1179198" y="2065861"/>
                </a:cubicBezTo>
                <a:cubicBezTo>
                  <a:pt x="1181294" y="2060051"/>
                  <a:pt x="1184627" y="2058622"/>
                  <a:pt x="1184723" y="2065195"/>
                </a:cubicBezTo>
                <a:cubicBezTo>
                  <a:pt x="1184723" y="2076434"/>
                  <a:pt x="1187580" y="2057289"/>
                  <a:pt x="1190057" y="2056432"/>
                </a:cubicBezTo>
                <a:cubicBezTo>
                  <a:pt x="1192057" y="2056050"/>
                  <a:pt x="1190914" y="2060527"/>
                  <a:pt x="1190438" y="2062337"/>
                </a:cubicBezTo>
                <a:cubicBezTo>
                  <a:pt x="1188056" y="2071481"/>
                  <a:pt x="1189961" y="2070909"/>
                  <a:pt x="1191962" y="2067480"/>
                </a:cubicBezTo>
                <a:cubicBezTo>
                  <a:pt x="1196724" y="2057193"/>
                  <a:pt x="1197486" y="2066623"/>
                  <a:pt x="1194057" y="2071862"/>
                </a:cubicBezTo>
                <a:close/>
                <a:moveTo>
                  <a:pt x="1184627" y="2110724"/>
                </a:moveTo>
                <a:cubicBezTo>
                  <a:pt x="1185294" y="2109200"/>
                  <a:pt x="1185770" y="2105962"/>
                  <a:pt x="1187199" y="2107200"/>
                </a:cubicBezTo>
                <a:cubicBezTo>
                  <a:pt x="1188628" y="2108438"/>
                  <a:pt x="1187009" y="2111486"/>
                  <a:pt x="1186628" y="2113582"/>
                </a:cubicBezTo>
                <a:cubicBezTo>
                  <a:pt x="1186056" y="2116534"/>
                  <a:pt x="1187675" y="2119011"/>
                  <a:pt x="1189485" y="2116820"/>
                </a:cubicBezTo>
                <a:cubicBezTo>
                  <a:pt x="1193390" y="2110915"/>
                  <a:pt x="1192724" y="2098151"/>
                  <a:pt x="1187104" y="2095103"/>
                </a:cubicBezTo>
                <a:cubicBezTo>
                  <a:pt x="1177293" y="2090531"/>
                  <a:pt x="1169197" y="2105962"/>
                  <a:pt x="1171959" y="2114629"/>
                </a:cubicBezTo>
                <a:cubicBezTo>
                  <a:pt x="1172816" y="2117201"/>
                  <a:pt x="1174340" y="2113486"/>
                  <a:pt x="1174721" y="2111676"/>
                </a:cubicBezTo>
                <a:cubicBezTo>
                  <a:pt x="1175769" y="2106724"/>
                  <a:pt x="1178531" y="2105295"/>
                  <a:pt x="1179008" y="2111581"/>
                </a:cubicBezTo>
                <a:cubicBezTo>
                  <a:pt x="1179865" y="2116058"/>
                  <a:pt x="1180722" y="2105866"/>
                  <a:pt x="1181198" y="2104723"/>
                </a:cubicBezTo>
                <a:cubicBezTo>
                  <a:pt x="1182437" y="2100628"/>
                  <a:pt x="1183865" y="2104628"/>
                  <a:pt x="1183008" y="2107295"/>
                </a:cubicBezTo>
                <a:cubicBezTo>
                  <a:pt x="1182056" y="2114248"/>
                  <a:pt x="1183484" y="2113486"/>
                  <a:pt x="1184627" y="2110724"/>
                </a:cubicBezTo>
                <a:close/>
                <a:moveTo>
                  <a:pt x="1182246" y="2165397"/>
                </a:moveTo>
                <a:cubicBezTo>
                  <a:pt x="1186532" y="2133679"/>
                  <a:pt x="1153100" y="2144633"/>
                  <a:pt x="1160624" y="2169589"/>
                </a:cubicBezTo>
                <a:cubicBezTo>
                  <a:pt x="1161863" y="2172351"/>
                  <a:pt x="1163196" y="2168065"/>
                  <a:pt x="1163387" y="2165969"/>
                </a:cubicBezTo>
                <a:cubicBezTo>
                  <a:pt x="1163672" y="2163112"/>
                  <a:pt x="1164625" y="2161207"/>
                  <a:pt x="1165673" y="2160921"/>
                </a:cubicBezTo>
                <a:cubicBezTo>
                  <a:pt x="1167768" y="2159111"/>
                  <a:pt x="1168625" y="2171398"/>
                  <a:pt x="1169483" y="2164921"/>
                </a:cubicBezTo>
                <a:cubicBezTo>
                  <a:pt x="1170149" y="2161968"/>
                  <a:pt x="1169102" y="2157778"/>
                  <a:pt x="1171102" y="2155587"/>
                </a:cubicBezTo>
                <a:cubicBezTo>
                  <a:pt x="1174340" y="2154539"/>
                  <a:pt x="1170530" y="2173208"/>
                  <a:pt x="1174626" y="2163969"/>
                </a:cubicBezTo>
                <a:cubicBezTo>
                  <a:pt x="1175293" y="2162159"/>
                  <a:pt x="1175579" y="2158444"/>
                  <a:pt x="1177293" y="2159778"/>
                </a:cubicBezTo>
                <a:cubicBezTo>
                  <a:pt x="1179008" y="2161111"/>
                  <a:pt x="1177388" y="2164636"/>
                  <a:pt x="1177198" y="2167017"/>
                </a:cubicBezTo>
                <a:cubicBezTo>
                  <a:pt x="1177293" y="2174827"/>
                  <a:pt x="1182437" y="2170351"/>
                  <a:pt x="1182246" y="2165397"/>
                </a:cubicBezTo>
                <a:close/>
                <a:moveTo>
                  <a:pt x="1129859" y="2247027"/>
                </a:moveTo>
                <a:cubicBezTo>
                  <a:pt x="1134240" y="2252170"/>
                  <a:pt x="1126715" y="2234740"/>
                  <a:pt x="1128906" y="2233025"/>
                </a:cubicBezTo>
                <a:cubicBezTo>
                  <a:pt x="1131764" y="2229596"/>
                  <a:pt x="1133764" y="2245598"/>
                  <a:pt x="1135478" y="2243979"/>
                </a:cubicBezTo>
                <a:cubicBezTo>
                  <a:pt x="1137860" y="2243026"/>
                  <a:pt x="1134240" y="2232454"/>
                  <a:pt x="1137764" y="2232644"/>
                </a:cubicBezTo>
                <a:cubicBezTo>
                  <a:pt x="1140241" y="2232739"/>
                  <a:pt x="1139860" y="2238168"/>
                  <a:pt x="1140431" y="2241121"/>
                </a:cubicBezTo>
                <a:cubicBezTo>
                  <a:pt x="1149956" y="2257600"/>
                  <a:pt x="1147194" y="2213975"/>
                  <a:pt x="1130811" y="2217785"/>
                </a:cubicBezTo>
                <a:cubicBezTo>
                  <a:pt x="1117095" y="2221500"/>
                  <a:pt x="1113285" y="2248265"/>
                  <a:pt x="1123191" y="2258743"/>
                </a:cubicBezTo>
                <a:cubicBezTo>
                  <a:pt x="1125668" y="2260933"/>
                  <a:pt x="1125382" y="2254647"/>
                  <a:pt x="1124810" y="2251980"/>
                </a:cubicBezTo>
                <a:cubicBezTo>
                  <a:pt x="1123001" y="2244550"/>
                  <a:pt x="1125477" y="2239693"/>
                  <a:pt x="1129859" y="2247027"/>
                </a:cubicBezTo>
                <a:close/>
                <a:moveTo>
                  <a:pt x="1139669" y="2302653"/>
                </a:moveTo>
                <a:cubicBezTo>
                  <a:pt x="1140717" y="2299986"/>
                  <a:pt x="1144432" y="2303701"/>
                  <a:pt x="1145956" y="2306177"/>
                </a:cubicBezTo>
                <a:cubicBezTo>
                  <a:pt x="1151671" y="2312464"/>
                  <a:pt x="1141384" y="2292175"/>
                  <a:pt x="1143765" y="2290080"/>
                </a:cubicBezTo>
                <a:cubicBezTo>
                  <a:pt x="1147004" y="2286555"/>
                  <a:pt x="1150718" y="2305034"/>
                  <a:pt x="1152528" y="2303224"/>
                </a:cubicBezTo>
                <a:cubicBezTo>
                  <a:pt x="1155481" y="2302272"/>
                  <a:pt x="1150147" y="2290080"/>
                  <a:pt x="1154338" y="2290556"/>
                </a:cubicBezTo>
                <a:cubicBezTo>
                  <a:pt x="1157386" y="2290842"/>
                  <a:pt x="1157386" y="2297033"/>
                  <a:pt x="1158338" y="2300462"/>
                </a:cubicBezTo>
                <a:cubicBezTo>
                  <a:pt x="1173483" y="2322751"/>
                  <a:pt x="1160434" y="2254837"/>
                  <a:pt x="1137098" y="2277507"/>
                </a:cubicBezTo>
                <a:cubicBezTo>
                  <a:pt x="1127477" y="2288175"/>
                  <a:pt x="1129001" y="2308558"/>
                  <a:pt x="1138907" y="2318750"/>
                </a:cubicBezTo>
                <a:cubicBezTo>
                  <a:pt x="1144813" y="2321417"/>
                  <a:pt x="1136812" y="2304177"/>
                  <a:pt x="1139669" y="2302653"/>
                </a:cubicBezTo>
                <a:close/>
                <a:moveTo>
                  <a:pt x="1173864" y="2262267"/>
                </a:moveTo>
                <a:cubicBezTo>
                  <a:pt x="1174055" y="2266172"/>
                  <a:pt x="1177198" y="2269030"/>
                  <a:pt x="1178722" y="2265982"/>
                </a:cubicBezTo>
                <a:cubicBezTo>
                  <a:pt x="1180151" y="2263124"/>
                  <a:pt x="1179389" y="2257695"/>
                  <a:pt x="1179103" y="2254266"/>
                </a:cubicBezTo>
                <a:cubicBezTo>
                  <a:pt x="1178055" y="2242264"/>
                  <a:pt x="1165006" y="2229882"/>
                  <a:pt x="1155671" y="2242645"/>
                </a:cubicBezTo>
                <a:cubicBezTo>
                  <a:pt x="1151099" y="2248075"/>
                  <a:pt x="1151385" y="2259695"/>
                  <a:pt x="1154814" y="2266363"/>
                </a:cubicBezTo>
                <a:cubicBezTo>
                  <a:pt x="1156814" y="2269601"/>
                  <a:pt x="1157576" y="2264458"/>
                  <a:pt x="1157386" y="2261981"/>
                </a:cubicBezTo>
                <a:cubicBezTo>
                  <a:pt x="1157195" y="2255695"/>
                  <a:pt x="1160053" y="2253218"/>
                  <a:pt x="1162434" y="2259314"/>
                </a:cubicBezTo>
                <a:cubicBezTo>
                  <a:pt x="1166530" y="2269982"/>
                  <a:pt x="1162339" y="2250837"/>
                  <a:pt x="1164720" y="2249218"/>
                </a:cubicBezTo>
                <a:cubicBezTo>
                  <a:pt x="1168530" y="2249122"/>
                  <a:pt x="1166244" y="2260171"/>
                  <a:pt x="1168816" y="2261791"/>
                </a:cubicBezTo>
                <a:cubicBezTo>
                  <a:pt x="1171292" y="2262172"/>
                  <a:pt x="1169578" y="2251694"/>
                  <a:pt x="1172721" y="2253885"/>
                </a:cubicBezTo>
                <a:cubicBezTo>
                  <a:pt x="1175007" y="2255218"/>
                  <a:pt x="1173578" y="2259505"/>
                  <a:pt x="1173864" y="2262267"/>
                </a:cubicBezTo>
                <a:close/>
                <a:moveTo>
                  <a:pt x="1158148" y="2204069"/>
                </a:moveTo>
                <a:cubicBezTo>
                  <a:pt x="1156814" y="2212070"/>
                  <a:pt x="1158434" y="2211784"/>
                  <a:pt x="1159862" y="2209022"/>
                </a:cubicBezTo>
                <a:cubicBezTo>
                  <a:pt x="1160624" y="2207498"/>
                  <a:pt x="1161386" y="2203879"/>
                  <a:pt x="1162815" y="2205974"/>
                </a:cubicBezTo>
                <a:cubicBezTo>
                  <a:pt x="1164339" y="2208165"/>
                  <a:pt x="1162434" y="2211022"/>
                  <a:pt x="1161863" y="2213308"/>
                </a:cubicBezTo>
                <a:cubicBezTo>
                  <a:pt x="1161672" y="2225596"/>
                  <a:pt x="1168054" y="2215213"/>
                  <a:pt x="1167863" y="2209117"/>
                </a:cubicBezTo>
                <a:cubicBezTo>
                  <a:pt x="1170816" y="2182733"/>
                  <a:pt x="1142622" y="2180638"/>
                  <a:pt x="1145861" y="2207498"/>
                </a:cubicBezTo>
                <a:cubicBezTo>
                  <a:pt x="1147861" y="2214832"/>
                  <a:pt x="1151576" y="2190067"/>
                  <a:pt x="1153671" y="2207212"/>
                </a:cubicBezTo>
                <a:cubicBezTo>
                  <a:pt x="1154338" y="2213118"/>
                  <a:pt x="1155862" y="2201307"/>
                  <a:pt x="1156338" y="2199973"/>
                </a:cubicBezTo>
                <a:cubicBezTo>
                  <a:pt x="1158243" y="2195592"/>
                  <a:pt x="1159005" y="2201688"/>
                  <a:pt x="1158148" y="2204069"/>
                </a:cubicBezTo>
                <a:close/>
                <a:moveTo>
                  <a:pt x="1123572" y="2177304"/>
                </a:moveTo>
                <a:cubicBezTo>
                  <a:pt x="1124429" y="2169684"/>
                  <a:pt x="1128144" y="2167017"/>
                  <a:pt x="1129668" y="2176351"/>
                </a:cubicBezTo>
                <a:cubicBezTo>
                  <a:pt x="1131287" y="2183305"/>
                  <a:pt x="1131573" y="2167398"/>
                  <a:pt x="1131859" y="2165779"/>
                </a:cubicBezTo>
                <a:cubicBezTo>
                  <a:pt x="1133097" y="2159397"/>
                  <a:pt x="1135574" y="2165112"/>
                  <a:pt x="1134716" y="2169303"/>
                </a:cubicBezTo>
                <a:cubicBezTo>
                  <a:pt x="1134335" y="2179876"/>
                  <a:pt x="1136240" y="2178447"/>
                  <a:pt x="1137574" y="2174161"/>
                </a:cubicBezTo>
                <a:cubicBezTo>
                  <a:pt x="1140050" y="2161873"/>
                  <a:pt x="1143289" y="2171017"/>
                  <a:pt x="1140717" y="2177971"/>
                </a:cubicBezTo>
                <a:cubicBezTo>
                  <a:pt x="1144527" y="2199021"/>
                  <a:pt x="1154147" y="2157111"/>
                  <a:pt x="1139003" y="2150634"/>
                </a:cubicBezTo>
                <a:cubicBezTo>
                  <a:pt x="1112237" y="2143490"/>
                  <a:pt x="1118619" y="2201497"/>
                  <a:pt x="1123572" y="2177304"/>
                </a:cubicBezTo>
                <a:close/>
                <a:moveTo>
                  <a:pt x="1131954" y="2138537"/>
                </a:moveTo>
                <a:cubicBezTo>
                  <a:pt x="1136526" y="2145205"/>
                  <a:pt x="1136050" y="2112439"/>
                  <a:pt x="1142622" y="2127679"/>
                </a:cubicBezTo>
                <a:cubicBezTo>
                  <a:pt x="1143289" y="2130631"/>
                  <a:pt x="1144337" y="2134537"/>
                  <a:pt x="1144908" y="2128536"/>
                </a:cubicBezTo>
                <a:cubicBezTo>
                  <a:pt x="1145765" y="2124059"/>
                  <a:pt x="1143860" y="2118058"/>
                  <a:pt x="1146718" y="2114343"/>
                </a:cubicBezTo>
                <a:cubicBezTo>
                  <a:pt x="1149194" y="2112534"/>
                  <a:pt x="1148909" y="2118344"/>
                  <a:pt x="1148909" y="2120725"/>
                </a:cubicBezTo>
                <a:cubicBezTo>
                  <a:pt x="1148909" y="2132536"/>
                  <a:pt x="1151004" y="2130536"/>
                  <a:pt x="1152433" y="2125393"/>
                </a:cubicBezTo>
                <a:cubicBezTo>
                  <a:pt x="1153195" y="2122535"/>
                  <a:pt x="1153481" y="2117106"/>
                  <a:pt x="1156148" y="2118344"/>
                </a:cubicBezTo>
                <a:cubicBezTo>
                  <a:pt x="1158719" y="2119678"/>
                  <a:pt x="1156624" y="2125393"/>
                  <a:pt x="1156338" y="2128917"/>
                </a:cubicBezTo>
                <a:cubicBezTo>
                  <a:pt x="1155862" y="2134155"/>
                  <a:pt x="1159577" y="2137013"/>
                  <a:pt x="1161863" y="2132441"/>
                </a:cubicBezTo>
                <a:cubicBezTo>
                  <a:pt x="1175674" y="2079387"/>
                  <a:pt x="1119762" y="2097103"/>
                  <a:pt x="1131954" y="2138537"/>
                </a:cubicBezTo>
                <a:close/>
                <a:moveTo>
                  <a:pt x="1143098" y="2070719"/>
                </a:moveTo>
                <a:cubicBezTo>
                  <a:pt x="1146337" y="2064433"/>
                  <a:pt x="1150052" y="2064718"/>
                  <a:pt x="1148051" y="2074243"/>
                </a:cubicBezTo>
                <a:cubicBezTo>
                  <a:pt x="1147385" y="2077672"/>
                  <a:pt x="1148147" y="2077101"/>
                  <a:pt x="1149480" y="2074624"/>
                </a:cubicBezTo>
                <a:cubicBezTo>
                  <a:pt x="1151480" y="2071767"/>
                  <a:pt x="1151861" y="2065957"/>
                  <a:pt x="1155005" y="2064528"/>
                </a:cubicBezTo>
                <a:cubicBezTo>
                  <a:pt x="1156910" y="2064909"/>
                  <a:pt x="1155100" y="2069481"/>
                  <a:pt x="1154338" y="2071481"/>
                </a:cubicBezTo>
                <a:cubicBezTo>
                  <a:pt x="1150528" y="2080911"/>
                  <a:pt x="1152433" y="2081006"/>
                  <a:pt x="1154909" y="2077958"/>
                </a:cubicBezTo>
                <a:cubicBezTo>
                  <a:pt x="1156338" y="2076243"/>
                  <a:pt x="1158148" y="2072053"/>
                  <a:pt x="1159291" y="2075005"/>
                </a:cubicBezTo>
                <a:cubicBezTo>
                  <a:pt x="1160434" y="2078053"/>
                  <a:pt x="1157386" y="2081101"/>
                  <a:pt x="1156052" y="2083768"/>
                </a:cubicBezTo>
                <a:cubicBezTo>
                  <a:pt x="1154243" y="2087483"/>
                  <a:pt x="1155290" y="2092626"/>
                  <a:pt x="1158148" y="2090912"/>
                </a:cubicBezTo>
                <a:cubicBezTo>
                  <a:pt x="1182056" y="2063099"/>
                  <a:pt x="1147766" y="2026809"/>
                  <a:pt x="1138717" y="2072529"/>
                </a:cubicBezTo>
                <a:cubicBezTo>
                  <a:pt x="1138717" y="2077005"/>
                  <a:pt x="1141955" y="2073005"/>
                  <a:pt x="1143098" y="2070719"/>
                </a:cubicBezTo>
                <a:close/>
                <a:moveTo>
                  <a:pt x="1192724" y="2324655"/>
                </a:moveTo>
                <a:cubicBezTo>
                  <a:pt x="1179103" y="2299510"/>
                  <a:pt x="1161291" y="2327037"/>
                  <a:pt x="1175674" y="2342277"/>
                </a:cubicBezTo>
                <a:cubicBezTo>
                  <a:pt x="1176817" y="2343325"/>
                  <a:pt x="1177293" y="2342658"/>
                  <a:pt x="1177293" y="2341515"/>
                </a:cubicBezTo>
                <a:cubicBezTo>
                  <a:pt x="1173007" y="2316369"/>
                  <a:pt x="1188247" y="2350849"/>
                  <a:pt x="1179770" y="2327132"/>
                </a:cubicBezTo>
                <a:cubicBezTo>
                  <a:pt x="1178817" y="2322274"/>
                  <a:pt x="1182437" y="2325608"/>
                  <a:pt x="1183008" y="2328656"/>
                </a:cubicBezTo>
                <a:cubicBezTo>
                  <a:pt x="1185866" y="2336086"/>
                  <a:pt x="1186818" y="2334562"/>
                  <a:pt x="1186628" y="2331133"/>
                </a:cubicBezTo>
                <a:cubicBezTo>
                  <a:pt x="1184913" y="2321989"/>
                  <a:pt x="1190057" y="2327132"/>
                  <a:pt x="1190152" y="2332847"/>
                </a:cubicBezTo>
                <a:cubicBezTo>
                  <a:pt x="1191104" y="2336086"/>
                  <a:pt x="1194057" y="2337514"/>
                  <a:pt x="1194819" y="2334466"/>
                </a:cubicBezTo>
                <a:cubicBezTo>
                  <a:pt x="1195391" y="2331704"/>
                  <a:pt x="1193867" y="2327418"/>
                  <a:pt x="1192724" y="2324655"/>
                </a:cubicBezTo>
                <a:close/>
                <a:moveTo>
                  <a:pt x="1203677" y="2378758"/>
                </a:moveTo>
                <a:cubicBezTo>
                  <a:pt x="1199296" y="2351421"/>
                  <a:pt x="1164815" y="2354659"/>
                  <a:pt x="1181389" y="2382663"/>
                </a:cubicBezTo>
                <a:cubicBezTo>
                  <a:pt x="1183580" y="2385520"/>
                  <a:pt x="1183675" y="2381234"/>
                  <a:pt x="1183294" y="2379234"/>
                </a:cubicBezTo>
                <a:cubicBezTo>
                  <a:pt x="1182151" y="2373519"/>
                  <a:pt x="1184818" y="2371900"/>
                  <a:pt x="1188437" y="2378853"/>
                </a:cubicBezTo>
                <a:cubicBezTo>
                  <a:pt x="1189771" y="2381425"/>
                  <a:pt x="1189961" y="2380567"/>
                  <a:pt x="1189580" y="2378376"/>
                </a:cubicBezTo>
                <a:cubicBezTo>
                  <a:pt x="1189485" y="2375519"/>
                  <a:pt x="1186723" y="2371614"/>
                  <a:pt x="1188152" y="2369233"/>
                </a:cubicBezTo>
                <a:cubicBezTo>
                  <a:pt x="1189676" y="2368471"/>
                  <a:pt x="1190723" y="2372185"/>
                  <a:pt x="1191200" y="2373900"/>
                </a:cubicBezTo>
                <a:cubicBezTo>
                  <a:pt x="1193486" y="2381710"/>
                  <a:pt x="1194724" y="2380758"/>
                  <a:pt x="1194914" y="2377615"/>
                </a:cubicBezTo>
                <a:cubicBezTo>
                  <a:pt x="1195010" y="2375900"/>
                  <a:pt x="1194057" y="2372280"/>
                  <a:pt x="1196343" y="2373519"/>
                </a:cubicBezTo>
                <a:cubicBezTo>
                  <a:pt x="1198724" y="2374852"/>
                  <a:pt x="1198058" y="2378376"/>
                  <a:pt x="1198724" y="2380472"/>
                </a:cubicBezTo>
                <a:cubicBezTo>
                  <a:pt x="1201106" y="2387140"/>
                  <a:pt x="1205678" y="2384568"/>
                  <a:pt x="1203677" y="2378758"/>
                </a:cubicBezTo>
                <a:close/>
                <a:moveTo>
                  <a:pt x="1237491" y="2422572"/>
                </a:moveTo>
                <a:cubicBezTo>
                  <a:pt x="1223013" y="2386473"/>
                  <a:pt x="1185485" y="2411524"/>
                  <a:pt x="1217108" y="2436479"/>
                </a:cubicBezTo>
                <a:cubicBezTo>
                  <a:pt x="1224347" y="2439718"/>
                  <a:pt x="1205868" y="2416286"/>
                  <a:pt x="1221489" y="2427240"/>
                </a:cubicBezTo>
                <a:cubicBezTo>
                  <a:pt x="1226918" y="2431240"/>
                  <a:pt x="1217774" y="2420001"/>
                  <a:pt x="1217108" y="2418667"/>
                </a:cubicBezTo>
                <a:cubicBezTo>
                  <a:pt x="1214345" y="2413429"/>
                  <a:pt x="1219965" y="2416476"/>
                  <a:pt x="1221584" y="2419620"/>
                </a:cubicBezTo>
                <a:cubicBezTo>
                  <a:pt x="1227395" y="2427145"/>
                  <a:pt x="1228157" y="2425144"/>
                  <a:pt x="1226728" y="2421430"/>
                </a:cubicBezTo>
                <a:cubicBezTo>
                  <a:pt x="1225966" y="2419334"/>
                  <a:pt x="1223394" y="2415905"/>
                  <a:pt x="1226061" y="2415810"/>
                </a:cubicBezTo>
                <a:cubicBezTo>
                  <a:pt x="1228823" y="2415810"/>
                  <a:pt x="1229966" y="2420001"/>
                  <a:pt x="1231490" y="2422382"/>
                </a:cubicBezTo>
                <a:cubicBezTo>
                  <a:pt x="1232919" y="2425049"/>
                  <a:pt x="1237872" y="2426764"/>
                  <a:pt x="1237491" y="2422572"/>
                </a:cubicBezTo>
                <a:close/>
                <a:moveTo>
                  <a:pt x="1263875" y="2448766"/>
                </a:moveTo>
                <a:cubicBezTo>
                  <a:pt x="1237777" y="2422572"/>
                  <a:pt x="1227966" y="2464768"/>
                  <a:pt x="1257017" y="2469721"/>
                </a:cubicBezTo>
                <a:cubicBezTo>
                  <a:pt x="1262828" y="2469150"/>
                  <a:pt x="1241206" y="2457625"/>
                  <a:pt x="1255589" y="2459720"/>
                </a:cubicBezTo>
                <a:cubicBezTo>
                  <a:pt x="1261304" y="2460292"/>
                  <a:pt x="1247207" y="2454767"/>
                  <a:pt x="1247778" y="2452481"/>
                </a:cubicBezTo>
                <a:cubicBezTo>
                  <a:pt x="1247683" y="2450385"/>
                  <a:pt x="1250826" y="2452386"/>
                  <a:pt x="1252255" y="2453243"/>
                </a:cubicBezTo>
                <a:cubicBezTo>
                  <a:pt x="1259113" y="2457053"/>
                  <a:pt x="1258827" y="2454958"/>
                  <a:pt x="1256255" y="2452481"/>
                </a:cubicBezTo>
                <a:cubicBezTo>
                  <a:pt x="1254827" y="2451148"/>
                  <a:pt x="1251969" y="2449052"/>
                  <a:pt x="1253588" y="2447909"/>
                </a:cubicBezTo>
                <a:cubicBezTo>
                  <a:pt x="1255303" y="2446671"/>
                  <a:pt x="1257684" y="2450005"/>
                  <a:pt x="1259780" y="2451148"/>
                </a:cubicBezTo>
                <a:cubicBezTo>
                  <a:pt x="1262542" y="2452862"/>
                  <a:pt x="1265495" y="2451624"/>
                  <a:pt x="1263875" y="2448766"/>
                </a:cubicBezTo>
                <a:close/>
                <a:moveTo>
                  <a:pt x="1365221" y="2495629"/>
                </a:moveTo>
                <a:cubicBezTo>
                  <a:pt x="1343600" y="2476960"/>
                  <a:pt x="1315406" y="2508774"/>
                  <a:pt x="1351410" y="2513727"/>
                </a:cubicBezTo>
                <a:cubicBezTo>
                  <a:pt x="1358935" y="2513060"/>
                  <a:pt x="1335504" y="2504583"/>
                  <a:pt x="1352648" y="2505535"/>
                </a:cubicBezTo>
                <a:cubicBezTo>
                  <a:pt x="1355411" y="2505916"/>
                  <a:pt x="1354839" y="2505250"/>
                  <a:pt x="1352934" y="2504297"/>
                </a:cubicBezTo>
                <a:cubicBezTo>
                  <a:pt x="1350648" y="2502773"/>
                  <a:pt x="1345981" y="2502583"/>
                  <a:pt x="1344933" y="2500011"/>
                </a:cubicBezTo>
                <a:cubicBezTo>
                  <a:pt x="1346076" y="2496772"/>
                  <a:pt x="1361411" y="2505821"/>
                  <a:pt x="1355411" y="2499344"/>
                </a:cubicBezTo>
                <a:cubicBezTo>
                  <a:pt x="1354077" y="2498201"/>
                  <a:pt x="1350839" y="2496868"/>
                  <a:pt x="1353125" y="2495725"/>
                </a:cubicBezTo>
                <a:cubicBezTo>
                  <a:pt x="1355506" y="2494582"/>
                  <a:pt x="1357792" y="2497058"/>
                  <a:pt x="1359887" y="2498010"/>
                </a:cubicBezTo>
                <a:cubicBezTo>
                  <a:pt x="1362840" y="2499344"/>
                  <a:pt x="1366650" y="2497915"/>
                  <a:pt x="1365221" y="2495629"/>
                </a:cubicBezTo>
                <a:close/>
                <a:moveTo>
                  <a:pt x="1427420" y="2515441"/>
                </a:moveTo>
                <a:cubicBezTo>
                  <a:pt x="1401607" y="2514393"/>
                  <a:pt x="1438945" y="2506202"/>
                  <a:pt x="1413799" y="2509822"/>
                </a:cubicBezTo>
                <a:cubicBezTo>
                  <a:pt x="1408846" y="2509726"/>
                  <a:pt x="1412846" y="2506774"/>
                  <a:pt x="1415990" y="2506774"/>
                </a:cubicBezTo>
                <a:cubicBezTo>
                  <a:pt x="1423895" y="2505440"/>
                  <a:pt x="1422562" y="2504107"/>
                  <a:pt x="1419133" y="2503630"/>
                </a:cubicBezTo>
                <a:cubicBezTo>
                  <a:pt x="1409894" y="2503440"/>
                  <a:pt x="1415894" y="2499249"/>
                  <a:pt x="1421514" y="2500392"/>
                </a:cubicBezTo>
                <a:cubicBezTo>
                  <a:pt x="1424848" y="2500106"/>
                  <a:pt x="1426848" y="2497344"/>
                  <a:pt x="1423991" y="2496010"/>
                </a:cubicBezTo>
                <a:cubicBezTo>
                  <a:pt x="1421419" y="2494772"/>
                  <a:pt x="1416942" y="2495439"/>
                  <a:pt x="1413989" y="2496010"/>
                </a:cubicBezTo>
                <a:cubicBezTo>
                  <a:pt x="1387129" y="2503535"/>
                  <a:pt x="1408560" y="2528967"/>
                  <a:pt x="1427801" y="2517346"/>
                </a:cubicBezTo>
                <a:cubicBezTo>
                  <a:pt x="1429039" y="2516299"/>
                  <a:pt x="1428467" y="2515727"/>
                  <a:pt x="1427420" y="2515441"/>
                </a:cubicBezTo>
                <a:close/>
                <a:moveTo>
                  <a:pt x="1518383" y="2493248"/>
                </a:moveTo>
                <a:cubicBezTo>
                  <a:pt x="1512383" y="2495629"/>
                  <a:pt x="1508954" y="2493534"/>
                  <a:pt x="1514002" y="2489152"/>
                </a:cubicBezTo>
                <a:cubicBezTo>
                  <a:pt x="1515812" y="2487628"/>
                  <a:pt x="1518764" y="2484961"/>
                  <a:pt x="1514192" y="2486866"/>
                </a:cubicBezTo>
                <a:cubicBezTo>
                  <a:pt x="1511621" y="2487914"/>
                  <a:pt x="1508668" y="2489343"/>
                  <a:pt x="1506096" y="2490295"/>
                </a:cubicBezTo>
                <a:cubicBezTo>
                  <a:pt x="1500381" y="2491724"/>
                  <a:pt x="1504477" y="2486961"/>
                  <a:pt x="1507906" y="2486104"/>
                </a:cubicBezTo>
                <a:cubicBezTo>
                  <a:pt x="1513526" y="2483628"/>
                  <a:pt x="1516859" y="2480580"/>
                  <a:pt x="1510763" y="2481437"/>
                </a:cubicBezTo>
                <a:cubicBezTo>
                  <a:pt x="1508573" y="2481723"/>
                  <a:pt x="1504572" y="2483437"/>
                  <a:pt x="1505048" y="2480675"/>
                </a:cubicBezTo>
                <a:cubicBezTo>
                  <a:pt x="1505525" y="2477913"/>
                  <a:pt x="1510001" y="2477818"/>
                  <a:pt x="1512478" y="2476675"/>
                </a:cubicBezTo>
                <a:cubicBezTo>
                  <a:pt x="1516097" y="2475151"/>
                  <a:pt x="1517526" y="2471055"/>
                  <a:pt x="1514097" y="2470578"/>
                </a:cubicBezTo>
                <a:cubicBezTo>
                  <a:pt x="1510859" y="2470102"/>
                  <a:pt x="1506191" y="2472674"/>
                  <a:pt x="1503048" y="2474103"/>
                </a:cubicBezTo>
                <a:cubicBezTo>
                  <a:pt x="1483903" y="2483533"/>
                  <a:pt x="1490951" y="2508678"/>
                  <a:pt x="1513145" y="2501154"/>
                </a:cubicBezTo>
                <a:cubicBezTo>
                  <a:pt x="1517717" y="2500297"/>
                  <a:pt x="1531623" y="2489248"/>
                  <a:pt x="1518383" y="2493248"/>
                </a:cubicBezTo>
                <a:close/>
                <a:moveTo>
                  <a:pt x="1512859" y="2540683"/>
                </a:moveTo>
                <a:cubicBezTo>
                  <a:pt x="1519812" y="2540778"/>
                  <a:pt x="1540672" y="2520109"/>
                  <a:pt x="1522479" y="2528872"/>
                </a:cubicBezTo>
                <a:cubicBezTo>
                  <a:pt x="1515716" y="2533158"/>
                  <a:pt x="1510097" y="2532301"/>
                  <a:pt x="1515716" y="2525347"/>
                </a:cubicBezTo>
                <a:cubicBezTo>
                  <a:pt x="1517717" y="2522871"/>
                  <a:pt x="1516288" y="2523157"/>
                  <a:pt x="1513621" y="2524871"/>
                </a:cubicBezTo>
                <a:cubicBezTo>
                  <a:pt x="1502858" y="2533539"/>
                  <a:pt x="1494285" y="2533920"/>
                  <a:pt x="1509716" y="2522680"/>
                </a:cubicBezTo>
                <a:cubicBezTo>
                  <a:pt x="1514097" y="2516108"/>
                  <a:pt x="1499143" y="2526490"/>
                  <a:pt x="1498762" y="2522394"/>
                </a:cubicBezTo>
                <a:cubicBezTo>
                  <a:pt x="1497905" y="2519823"/>
                  <a:pt x="1503524" y="2518489"/>
                  <a:pt x="1506191" y="2516775"/>
                </a:cubicBezTo>
                <a:cubicBezTo>
                  <a:pt x="1509906" y="2514298"/>
                  <a:pt x="1509811" y="2510298"/>
                  <a:pt x="1505239" y="2510965"/>
                </a:cubicBezTo>
                <a:cubicBezTo>
                  <a:pt x="1501048" y="2511536"/>
                  <a:pt x="1495904" y="2514775"/>
                  <a:pt x="1492856" y="2517156"/>
                </a:cubicBezTo>
                <a:cubicBezTo>
                  <a:pt x="1472949" y="2533443"/>
                  <a:pt x="1496666" y="2546112"/>
                  <a:pt x="1512859" y="2540683"/>
                </a:cubicBezTo>
                <a:close/>
                <a:moveTo>
                  <a:pt x="1462948" y="2574496"/>
                </a:moveTo>
                <a:cubicBezTo>
                  <a:pt x="1466567" y="2582593"/>
                  <a:pt x="1503715" y="2573068"/>
                  <a:pt x="1484855" y="2572115"/>
                </a:cubicBezTo>
                <a:cubicBezTo>
                  <a:pt x="1477331" y="2572686"/>
                  <a:pt x="1475807" y="2569353"/>
                  <a:pt x="1485713" y="2566114"/>
                </a:cubicBezTo>
                <a:cubicBezTo>
                  <a:pt x="1489332" y="2564971"/>
                  <a:pt x="1488284" y="2564590"/>
                  <a:pt x="1485332" y="2564781"/>
                </a:cubicBezTo>
                <a:cubicBezTo>
                  <a:pt x="1481712" y="2564590"/>
                  <a:pt x="1476092" y="2567257"/>
                  <a:pt x="1473140" y="2565067"/>
                </a:cubicBezTo>
                <a:cubicBezTo>
                  <a:pt x="1472949" y="2562876"/>
                  <a:pt x="1478474" y="2562685"/>
                  <a:pt x="1479902" y="2562304"/>
                </a:cubicBezTo>
                <a:cubicBezTo>
                  <a:pt x="1490475" y="2560685"/>
                  <a:pt x="1489618" y="2559066"/>
                  <a:pt x="1485522" y="2558494"/>
                </a:cubicBezTo>
                <a:cubicBezTo>
                  <a:pt x="1473140" y="2558113"/>
                  <a:pt x="1484855" y="2553351"/>
                  <a:pt x="1490285" y="2554589"/>
                </a:cubicBezTo>
                <a:cubicBezTo>
                  <a:pt x="1505429" y="2550112"/>
                  <a:pt x="1490761" y="2546969"/>
                  <a:pt x="1482855" y="2549541"/>
                </a:cubicBezTo>
                <a:cubicBezTo>
                  <a:pt x="1472283" y="2551446"/>
                  <a:pt x="1451613" y="2562781"/>
                  <a:pt x="1462948" y="2574496"/>
                </a:cubicBezTo>
                <a:close/>
                <a:moveTo>
                  <a:pt x="1462186" y="2525252"/>
                </a:moveTo>
                <a:cubicBezTo>
                  <a:pt x="1465710" y="2526014"/>
                  <a:pt x="1481331" y="2521156"/>
                  <a:pt x="1469901" y="2520299"/>
                </a:cubicBezTo>
                <a:cubicBezTo>
                  <a:pt x="1463996" y="2520585"/>
                  <a:pt x="1462758" y="2517537"/>
                  <a:pt x="1470377" y="2514870"/>
                </a:cubicBezTo>
                <a:cubicBezTo>
                  <a:pt x="1473140" y="2513917"/>
                  <a:pt x="1472283" y="2513536"/>
                  <a:pt x="1470092" y="2513632"/>
                </a:cubicBezTo>
                <a:cubicBezTo>
                  <a:pt x="1467234" y="2513346"/>
                  <a:pt x="1462853" y="2515536"/>
                  <a:pt x="1460662" y="2513536"/>
                </a:cubicBezTo>
                <a:cubicBezTo>
                  <a:pt x="1460186" y="2511822"/>
                  <a:pt x="1464186" y="2511536"/>
                  <a:pt x="1465901" y="2511250"/>
                </a:cubicBezTo>
                <a:cubicBezTo>
                  <a:pt x="1474092" y="2510107"/>
                  <a:pt x="1473330" y="2508583"/>
                  <a:pt x="1470187" y="2508012"/>
                </a:cubicBezTo>
                <a:cubicBezTo>
                  <a:pt x="1468472" y="2507631"/>
                  <a:pt x="1464662" y="2508012"/>
                  <a:pt x="1466377" y="2505821"/>
                </a:cubicBezTo>
                <a:cubicBezTo>
                  <a:pt x="1467996" y="2503630"/>
                  <a:pt x="1471425" y="2504678"/>
                  <a:pt x="1473806" y="2504583"/>
                </a:cubicBezTo>
                <a:cubicBezTo>
                  <a:pt x="1477140" y="2504392"/>
                  <a:pt x="1480188" y="2501535"/>
                  <a:pt x="1477807" y="2500011"/>
                </a:cubicBezTo>
                <a:cubicBezTo>
                  <a:pt x="1460376" y="2493058"/>
                  <a:pt x="1434563" y="2521537"/>
                  <a:pt x="1462186" y="2525252"/>
                </a:cubicBezTo>
                <a:close/>
                <a:moveTo>
                  <a:pt x="1431801" y="2560494"/>
                </a:moveTo>
                <a:cubicBezTo>
                  <a:pt x="1437135" y="2563257"/>
                  <a:pt x="1468663" y="2552970"/>
                  <a:pt x="1448089" y="2553541"/>
                </a:cubicBezTo>
                <a:cubicBezTo>
                  <a:pt x="1439707" y="2554684"/>
                  <a:pt x="1436087" y="2551541"/>
                  <a:pt x="1445422" y="2547541"/>
                </a:cubicBezTo>
                <a:cubicBezTo>
                  <a:pt x="1448756" y="2546112"/>
                  <a:pt x="1447422" y="2545826"/>
                  <a:pt x="1444184" y="2546207"/>
                </a:cubicBezTo>
                <a:cubicBezTo>
                  <a:pt x="1440659" y="2546683"/>
                  <a:pt x="1437230" y="2547636"/>
                  <a:pt x="1433706" y="2548112"/>
                </a:cubicBezTo>
                <a:cubicBezTo>
                  <a:pt x="1426658" y="2548493"/>
                  <a:pt x="1432182" y="2544397"/>
                  <a:pt x="1436659" y="2544207"/>
                </a:cubicBezTo>
                <a:cubicBezTo>
                  <a:pt x="1447803" y="2541826"/>
                  <a:pt x="1445803" y="2540206"/>
                  <a:pt x="1440945" y="2539920"/>
                </a:cubicBezTo>
                <a:cubicBezTo>
                  <a:pt x="1427610" y="2540587"/>
                  <a:pt x="1436278" y="2534777"/>
                  <a:pt x="1444088" y="2535634"/>
                </a:cubicBezTo>
                <a:cubicBezTo>
                  <a:pt x="1448756" y="2535063"/>
                  <a:pt x="1451327" y="2531158"/>
                  <a:pt x="1447232" y="2529919"/>
                </a:cubicBezTo>
                <a:cubicBezTo>
                  <a:pt x="1443422" y="2528681"/>
                  <a:pt x="1437135" y="2530015"/>
                  <a:pt x="1433135" y="2531062"/>
                </a:cubicBezTo>
                <a:cubicBezTo>
                  <a:pt x="1412465" y="2535539"/>
                  <a:pt x="1408846" y="2555542"/>
                  <a:pt x="1431801" y="2560494"/>
                </a:cubicBezTo>
                <a:close/>
                <a:moveTo>
                  <a:pt x="1397511" y="2583831"/>
                </a:moveTo>
                <a:cubicBezTo>
                  <a:pt x="1402750" y="2590689"/>
                  <a:pt x="1438373" y="2583355"/>
                  <a:pt x="1418371" y="2582116"/>
                </a:cubicBezTo>
                <a:cubicBezTo>
                  <a:pt x="1414656" y="2582307"/>
                  <a:pt x="1412084" y="2581735"/>
                  <a:pt x="1411418" y="2580783"/>
                </a:cubicBezTo>
                <a:cubicBezTo>
                  <a:pt x="1410846" y="2579830"/>
                  <a:pt x="1412275" y="2578497"/>
                  <a:pt x="1416561" y="2577163"/>
                </a:cubicBezTo>
                <a:cubicBezTo>
                  <a:pt x="1423610" y="2574306"/>
                  <a:pt x="1404464" y="2578116"/>
                  <a:pt x="1403417" y="2575925"/>
                </a:cubicBezTo>
                <a:cubicBezTo>
                  <a:pt x="1402369" y="2573068"/>
                  <a:pt x="1413227" y="2574115"/>
                  <a:pt x="1414656" y="2572972"/>
                </a:cubicBezTo>
                <a:cubicBezTo>
                  <a:pt x="1422276" y="2570115"/>
                  <a:pt x="1405036" y="2571734"/>
                  <a:pt x="1407512" y="2568686"/>
                </a:cubicBezTo>
                <a:cubicBezTo>
                  <a:pt x="1409227" y="2566495"/>
                  <a:pt x="1414085" y="2567829"/>
                  <a:pt x="1416466" y="2567448"/>
                </a:cubicBezTo>
                <a:cubicBezTo>
                  <a:pt x="1420657" y="2567162"/>
                  <a:pt x="1423419" y="2564305"/>
                  <a:pt x="1419895" y="2563066"/>
                </a:cubicBezTo>
                <a:cubicBezTo>
                  <a:pt x="1416561" y="2561828"/>
                  <a:pt x="1410846" y="2562685"/>
                  <a:pt x="1407131" y="2562876"/>
                </a:cubicBezTo>
                <a:cubicBezTo>
                  <a:pt x="1392749" y="2564305"/>
                  <a:pt x="1383033" y="2575449"/>
                  <a:pt x="1397511" y="2583831"/>
                </a:cubicBezTo>
                <a:close/>
                <a:moveTo>
                  <a:pt x="1375699" y="2553541"/>
                </a:moveTo>
                <a:cubicBezTo>
                  <a:pt x="1383129" y="2555637"/>
                  <a:pt x="1395225" y="2554494"/>
                  <a:pt x="1401226" y="2550589"/>
                </a:cubicBezTo>
                <a:cubicBezTo>
                  <a:pt x="1405322" y="2546017"/>
                  <a:pt x="1390463" y="2548302"/>
                  <a:pt x="1387986" y="2547160"/>
                </a:cubicBezTo>
                <a:cubicBezTo>
                  <a:pt x="1381414" y="2546017"/>
                  <a:pt x="1384081" y="2541730"/>
                  <a:pt x="1389796" y="2540301"/>
                </a:cubicBezTo>
                <a:cubicBezTo>
                  <a:pt x="1397702" y="2536110"/>
                  <a:pt x="1374175" y="2541254"/>
                  <a:pt x="1372746" y="2538397"/>
                </a:cubicBezTo>
                <a:cubicBezTo>
                  <a:pt x="1370555" y="2536110"/>
                  <a:pt x="1376842" y="2535444"/>
                  <a:pt x="1379318" y="2535158"/>
                </a:cubicBezTo>
                <a:cubicBezTo>
                  <a:pt x="1391796" y="2533825"/>
                  <a:pt x="1389415" y="2531729"/>
                  <a:pt x="1383795" y="2530776"/>
                </a:cubicBezTo>
                <a:cubicBezTo>
                  <a:pt x="1380747" y="2530300"/>
                  <a:pt x="1374937" y="2530681"/>
                  <a:pt x="1375985" y="2527728"/>
                </a:cubicBezTo>
                <a:cubicBezTo>
                  <a:pt x="1377128" y="2524681"/>
                  <a:pt x="1383224" y="2526300"/>
                  <a:pt x="1386938" y="2526109"/>
                </a:cubicBezTo>
                <a:cubicBezTo>
                  <a:pt x="1392177" y="2526014"/>
                  <a:pt x="1394844" y="2521918"/>
                  <a:pt x="1390082" y="2519918"/>
                </a:cubicBezTo>
                <a:cubicBezTo>
                  <a:pt x="1385795" y="2518013"/>
                  <a:pt x="1378652" y="2518680"/>
                  <a:pt x="1374175" y="2519347"/>
                </a:cubicBezTo>
                <a:cubicBezTo>
                  <a:pt x="1347505" y="2522490"/>
                  <a:pt x="1352077" y="2547445"/>
                  <a:pt x="1375699" y="2553541"/>
                </a:cubicBezTo>
                <a:close/>
                <a:moveTo>
                  <a:pt x="1330646" y="2570591"/>
                </a:moveTo>
                <a:cubicBezTo>
                  <a:pt x="1330646" y="2578687"/>
                  <a:pt x="1366460" y="2585069"/>
                  <a:pt x="1350553" y="2577068"/>
                </a:cubicBezTo>
                <a:cubicBezTo>
                  <a:pt x="1347124" y="2575925"/>
                  <a:pt x="1345505" y="2574496"/>
                  <a:pt x="1345886" y="2573449"/>
                </a:cubicBezTo>
                <a:cubicBezTo>
                  <a:pt x="1346267" y="2572496"/>
                  <a:pt x="1348743" y="2571925"/>
                  <a:pt x="1353601" y="2572496"/>
                </a:cubicBezTo>
                <a:cubicBezTo>
                  <a:pt x="1361697" y="2572401"/>
                  <a:pt x="1343028" y="2569258"/>
                  <a:pt x="1343123" y="2566876"/>
                </a:cubicBezTo>
                <a:cubicBezTo>
                  <a:pt x="1343314" y="2565162"/>
                  <a:pt x="1347981" y="2566781"/>
                  <a:pt x="1350077" y="2567257"/>
                </a:cubicBezTo>
                <a:cubicBezTo>
                  <a:pt x="1359887" y="2569924"/>
                  <a:pt x="1359792" y="2568210"/>
                  <a:pt x="1356458" y="2566305"/>
                </a:cubicBezTo>
                <a:cubicBezTo>
                  <a:pt x="1345790" y="2561352"/>
                  <a:pt x="1358078" y="2561828"/>
                  <a:pt x="1362078" y="2564876"/>
                </a:cubicBezTo>
                <a:cubicBezTo>
                  <a:pt x="1377318" y="2566876"/>
                  <a:pt x="1364745" y="2558590"/>
                  <a:pt x="1357601" y="2557923"/>
                </a:cubicBezTo>
                <a:cubicBezTo>
                  <a:pt x="1346076" y="2555446"/>
                  <a:pt x="1326074" y="2556303"/>
                  <a:pt x="1330646" y="2570591"/>
                </a:cubicBezTo>
                <a:close/>
                <a:moveTo>
                  <a:pt x="1301975" y="2536015"/>
                </a:moveTo>
                <a:cubicBezTo>
                  <a:pt x="1300451" y="2545921"/>
                  <a:pt x="1340456" y="2558209"/>
                  <a:pt x="1323502" y="2546398"/>
                </a:cubicBezTo>
                <a:cubicBezTo>
                  <a:pt x="1316263" y="2542492"/>
                  <a:pt x="1316739" y="2538492"/>
                  <a:pt x="1327693" y="2541254"/>
                </a:cubicBezTo>
                <a:cubicBezTo>
                  <a:pt x="1331598" y="2542207"/>
                  <a:pt x="1330931" y="2541254"/>
                  <a:pt x="1328169" y="2539730"/>
                </a:cubicBezTo>
                <a:cubicBezTo>
                  <a:pt x="1324931" y="2537349"/>
                  <a:pt x="1318358" y="2536587"/>
                  <a:pt x="1316834" y="2533158"/>
                </a:cubicBezTo>
                <a:cubicBezTo>
                  <a:pt x="1317406" y="2531062"/>
                  <a:pt x="1322454" y="2533348"/>
                  <a:pt x="1324645" y="2534301"/>
                </a:cubicBezTo>
                <a:cubicBezTo>
                  <a:pt x="1335218" y="2538968"/>
                  <a:pt x="1335313" y="2536873"/>
                  <a:pt x="1331884" y="2534015"/>
                </a:cubicBezTo>
                <a:cubicBezTo>
                  <a:pt x="1329979" y="2532396"/>
                  <a:pt x="1325312" y="2530205"/>
                  <a:pt x="1328741" y="2529062"/>
                </a:cubicBezTo>
                <a:cubicBezTo>
                  <a:pt x="1332170" y="2528014"/>
                  <a:pt x="1335408" y="2531539"/>
                  <a:pt x="1338361" y="2532777"/>
                </a:cubicBezTo>
                <a:cubicBezTo>
                  <a:pt x="1347981" y="2536206"/>
                  <a:pt x="1348838" y="2529538"/>
                  <a:pt x="1341028" y="2526681"/>
                </a:cubicBezTo>
                <a:cubicBezTo>
                  <a:pt x="1329312" y="2519918"/>
                  <a:pt x="1299213" y="2515822"/>
                  <a:pt x="1301975" y="2536015"/>
                </a:cubicBezTo>
                <a:close/>
                <a:moveTo>
                  <a:pt x="1298642" y="2508869"/>
                </a:moveTo>
                <a:cubicBezTo>
                  <a:pt x="1304452" y="2510965"/>
                  <a:pt x="1310072" y="2509441"/>
                  <a:pt x="1301404" y="2505059"/>
                </a:cubicBezTo>
                <a:cubicBezTo>
                  <a:pt x="1293498" y="2501344"/>
                  <a:pt x="1295689" y="2497630"/>
                  <a:pt x="1302547" y="2499058"/>
                </a:cubicBezTo>
                <a:cubicBezTo>
                  <a:pt x="1310167" y="2499344"/>
                  <a:pt x="1291784" y="2494296"/>
                  <a:pt x="1292069" y="2492010"/>
                </a:cubicBezTo>
                <a:cubicBezTo>
                  <a:pt x="1291784" y="2489819"/>
                  <a:pt x="1296260" y="2491438"/>
                  <a:pt x="1298070" y="2492200"/>
                </a:cubicBezTo>
                <a:cubicBezTo>
                  <a:pt x="1307119" y="2495629"/>
                  <a:pt x="1306547" y="2493534"/>
                  <a:pt x="1303214" y="2490962"/>
                </a:cubicBezTo>
                <a:cubicBezTo>
                  <a:pt x="1301404" y="2489533"/>
                  <a:pt x="1297308" y="2487819"/>
                  <a:pt x="1299404" y="2486295"/>
                </a:cubicBezTo>
                <a:cubicBezTo>
                  <a:pt x="1301594" y="2484771"/>
                  <a:pt x="1305023" y="2487819"/>
                  <a:pt x="1307500" y="2489057"/>
                </a:cubicBezTo>
                <a:cubicBezTo>
                  <a:pt x="1311215" y="2490962"/>
                  <a:pt x="1315025" y="2488771"/>
                  <a:pt x="1312453" y="2485914"/>
                </a:cubicBezTo>
                <a:cubicBezTo>
                  <a:pt x="1285307" y="2463816"/>
                  <a:pt x="1263494" y="2497439"/>
                  <a:pt x="1298642" y="2508869"/>
                </a:cubicBezTo>
                <a:close/>
                <a:moveTo>
                  <a:pt x="1259684" y="2544302"/>
                </a:moveTo>
                <a:cubicBezTo>
                  <a:pt x="1264066" y="2554589"/>
                  <a:pt x="1304833" y="2560971"/>
                  <a:pt x="1282449" y="2550969"/>
                </a:cubicBezTo>
                <a:cubicBezTo>
                  <a:pt x="1274924" y="2548302"/>
                  <a:pt x="1271686" y="2544016"/>
                  <a:pt x="1278734" y="2543921"/>
                </a:cubicBezTo>
                <a:cubicBezTo>
                  <a:pt x="1281687" y="2544111"/>
                  <a:pt x="1285211" y="2544111"/>
                  <a:pt x="1279782" y="2542111"/>
                </a:cubicBezTo>
                <a:cubicBezTo>
                  <a:pt x="1275686" y="2540206"/>
                  <a:pt x="1269781" y="2540301"/>
                  <a:pt x="1266638" y="2536968"/>
                </a:cubicBezTo>
                <a:cubicBezTo>
                  <a:pt x="1265780" y="2534015"/>
                  <a:pt x="1271400" y="2536396"/>
                  <a:pt x="1272924" y="2536587"/>
                </a:cubicBezTo>
                <a:cubicBezTo>
                  <a:pt x="1283878" y="2539635"/>
                  <a:pt x="1282259" y="2537158"/>
                  <a:pt x="1277687" y="2534682"/>
                </a:cubicBezTo>
                <a:cubicBezTo>
                  <a:pt x="1265399" y="2529348"/>
                  <a:pt x="1273210" y="2527252"/>
                  <a:pt x="1281401" y="2532110"/>
                </a:cubicBezTo>
                <a:cubicBezTo>
                  <a:pt x="1285973" y="2533729"/>
                  <a:pt x="1289117" y="2531539"/>
                  <a:pt x="1285497" y="2528300"/>
                </a:cubicBezTo>
                <a:cubicBezTo>
                  <a:pt x="1282259" y="2525347"/>
                  <a:pt x="1275877" y="2523728"/>
                  <a:pt x="1271876" y="2522490"/>
                </a:cubicBezTo>
                <a:cubicBezTo>
                  <a:pt x="1254827" y="2516870"/>
                  <a:pt x="1245778" y="2530205"/>
                  <a:pt x="1259684" y="2544302"/>
                </a:cubicBezTo>
                <a:close/>
                <a:moveTo>
                  <a:pt x="1234824" y="2502487"/>
                </a:moveTo>
                <a:cubicBezTo>
                  <a:pt x="1237015" y="2506393"/>
                  <a:pt x="1256732" y="2519632"/>
                  <a:pt x="1246730" y="2506774"/>
                </a:cubicBezTo>
                <a:cubicBezTo>
                  <a:pt x="1241111" y="2500773"/>
                  <a:pt x="1242920" y="2497249"/>
                  <a:pt x="1252350" y="2503249"/>
                </a:cubicBezTo>
                <a:cubicBezTo>
                  <a:pt x="1255779" y="2505440"/>
                  <a:pt x="1255398" y="2504297"/>
                  <a:pt x="1253208" y="2502011"/>
                </a:cubicBezTo>
                <a:cubicBezTo>
                  <a:pt x="1250921" y="2498773"/>
                  <a:pt x="1244825" y="2496010"/>
                  <a:pt x="1244635" y="2492200"/>
                </a:cubicBezTo>
                <a:cubicBezTo>
                  <a:pt x="1245778" y="2490486"/>
                  <a:pt x="1249874" y="2494105"/>
                  <a:pt x="1251588" y="2495820"/>
                </a:cubicBezTo>
                <a:cubicBezTo>
                  <a:pt x="1260065" y="2503535"/>
                  <a:pt x="1260827" y="2501630"/>
                  <a:pt x="1258541" y="2497820"/>
                </a:cubicBezTo>
                <a:cubicBezTo>
                  <a:pt x="1257303" y="2495725"/>
                  <a:pt x="1253588" y="2492200"/>
                  <a:pt x="1257113" y="2492200"/>
                </a:cubicBezTo>
                <a:cubicBezTo>
                  <a:pt x="1260732" y="2492295"/>
                  <a:pt x="1262733" y="2496486"/>
                  <a:pt x="1264923" y="2498868"/>
                </a:cubicBezTo>
                <a:cubicBezTo>
                  <a:pt x="1268257" y="2502011"/>
                  <a:pt x="1273972" y="2502583"/>
                  <a:pt x="1273115" y="2499153"/>
                </a:cubicBezTo>
                <a:cubicBezTo>
                  <a:pt x="1267114" y="2488295"/>
                  <a:pt x="1252731" y="2480294"/>
                  <a:pt x="1240730" y="2480008"/>
                </a:cubicBezTo>
                <a:cubicBezTo>
                  <a:pt x="1228538" y="2480866"/>
                  <a:pt x="1226537" y="2493819"/>
                  <a:pt x="1234824" y="2502487"/>
                </a:cubicBezTo>
                <a:close/>
                <a:moveTo>
                  <a:pt x="1196248" y="2503726"/>
                </a:moveTo>
                <a:cubicBezTo>
                  <a:pt x="1198534" y="2506774"/>
                  <a:pt x="1202630" y="2511536"/>
                  <a:pt x="1206154" y="2513346"/>
                </a:cubicBezTo>
                <a:cubicBezTo>
                  <a:pt x="1210154" y="2515536"/>
                  <a:pt x="1207583" y="2511060"/>
                  <a:pt x="1205963" y="2509060"/>
                </a:cubicBezTo>
                <a:cubicBezTo>
                  <a:pt x="1201487" y="2503535"/>
                  <a:pt x="1203773" y="2500677"/>
                  <a:pt x="1211012" y="2506869"/>
                </a:cubicBezTo>
                <a:cubicBezTo>
                  <a:pt x="1217203" y="2511060"/>
                  <a:pt x="1206535" y="2500297"/>
                  <a:pt x="1205868" y="2498677"/>
                </a:cubicBezTo>
                <a:cubicBezTo>
                  <a:pt x="1202820" y="2493439"/>
                  <a:pt x="1209297" y="2497915"/>
                  <a:pt x="1210821" y="2500582"/>
                </a:cubicBezTo>
                <a:cubicBezTo>
                  <a:pt x="1217870" y="2508107"/>
                  <a:pt x="1218632" y="2506583"/>
                  <a:pt x="1216822" y="2503154"/>
                </a:cubicBezTo>
                <a:cubicBezTo>
                  <a:pt x="1215774" y="2501249"/>
                  <a:pt x="1212726" y="2497820"/>
                  <a:pt x="1215774" y="2498296"/>
                </a:cubicBezTo>
                <a:cubicBezTo>
                  <a:pt x="1218917" y="2498773"/>
                  <a:pt x="1220441" y="2502678"/>
                  <a:pt x="1222346" y="2504964"/>
                </a:cubicBezTo>
                <a:cubicBezTo>
                  <a:pt x="1225013" y="2508202"/>
                  <a:pt x="1229966" y="2509726"/>
                  <a:pt x="1229300" y="2506488"/>
                </a:cubicBezTo>
                <a:cubicBezTo>
                  <a:pt x="1224347" y="2496296"/>
                  <a:pt x="1208059" y="2481818"/>
                  <a:pt x="1196057" y="2487057"/>
                </a:cubicBezTo>
                <a:cubicBezTo>
                  <a:pt x="1190628" y="2491343"/>
                  <a:pt x="1191581" y="2497249"/>
                  <a:pt x="1196248" y="2503726"/>
                </a:cubicBezTo>
                <a:close/>
                <a:moveTo>
                  <a:pt x="1241301" y="2443242"/>
                </a:moveTo>
                <a:lnTo>
                  <a:pt x="1241301" y="2443242"/>
                </a:lnTo>
                <a:cubicBezTo>
                  <a:pt x="1241301" y="2443242"/>
                  <a:pt x="1241301" y="2443242"/>
                  <a:pt x="1241301" y="2443242"/>
                </a:cubicBezTo>
                <a:close/>
                <a:moveTo>
                  <a:pt x="1179770" y="2447147"/>
                </a:moveTo>
                <a:cubicBezTo>
                  <a:pt x="1181294" y="2450957"/>
                  <a:pt x="1184342" y="2457053"/>
                  <a:pt x="1187580" y="2460292"/>
                </a:cubicBezTo>
                <a:cubicBezTo>
                  <a:pt x="1191962" y="2464101"/>
                  <a:pt x="1190152" y="2457910"/>
                  <a:pt x="1189485" y="2456005"/>
                </a:cubicBezTo>
                <a:cubicBezTo>
                  <a:pt x="1185961" y="2445623"/>
                  <a:pt x="1193390" y="2450576"/>
                  <a:pt x="1196629" y="2455719"/>
                </a:cubicBezTo>
                <a:cubicBezTo>
                  <a:pt x="1202439" y="2462101"/>
                  <a:pt x="1194343" y="2447814"/>
                  <a:pt x="1194057" y="2445909"/>
                </a:cubicBezTo>
                <a:cubicBezTo>
                  <a:pt x="1192628" y="2439622"/>
                  <a:pt x="1198724" y="2446576"/>
                  <a:pt x="1199296" y="2449528"/>
                </a:cubicBezTo>
                <a:cubicBezTo>
                  <a:pt x="1204439" y="2459244"/>
                  <a:pt x="1206249" y="2458101"/>
                  <a:pt x="1205487" y="2454100"/>
                </a:cubicBezTo>
                <a:cubicBezTo>
                  <a:pt x="1205106" y="2451910"/>
                  <a:pt x="1202820" y="2447528"/>
                  <a:pt x="1206440" y="2449052"/>
                </a:cubicBezTo>
                <a:cubicBezTo>
                  <a:pt x="1210059" y="2450576"/>
                  <a:pt x="1210250" y="2454862"/>
                  <a:pt x="1211583" y="2457720"/>
                </a:cubicBezTo>
                <a:cubicBezTo>
                  <a:pt x="1213393" y="2461816"/>
                  <a:pt x="1218632" y="2464864"/>
                  <a:pt x="1219394" y="2461625"/>
                </a:cubicBezTo>
                <a:cubicBezTo>
                  <a:pt x="1218155" y="2448290"/>
                  <a:pt x="1203868" y="2433241"/>
                  <a:pt x="1190628" y="2430955"/>
                </a:cubicBezTo>
                <a:cubicBezTo>
                  <a:pt x="1181579" y="2430097"/>
                  <a:pt x="1175483" y="2437622"/>
                  <a:pt x="1179770" y="2447147"/>
                </a:cubicBezTo>
                <a:close/>
                <a:moveTo>
                  <a:pt x="1174055" y="2414476"/>
                </a:moveTo>
                <a:cubicBezTo>
                  <a:pt x="1172531" y="2410571"/>
                  <a:pt x="1167959" y="2406571"/>
                  <a:pt x="1168149" y="2402380"/>
                </a:cubicBezTo>
                <a:cubicBezTo>
                  <a:pt x="1169197" y="2400189"/>
                  <a:pt x="1172054" y="2404761"/>
                  <a:pt x="1173293" y="2406761"/>
                </a:cubicBezTo>
                <a:cubicBezTo>
                  <a:pt x="1177293" y="2413143"/>
                  <a:pt x="1180532" y="2416476"/>
                  <a:pt x="1178531" y="2409333"/>
                </a:cubicBezTo>
                <a:cubicBezTo>
                  <a:pt x="1173388" y="2397141"/>
                  <a:pt x="1181389" y="2403237"/>
                  <a:pt x="1183484" y="2410762"/>
                </a:cubicBezTo>
                <a:cubicBezTo>
                  <a:pt x="1202630" y="2428097"/>
                  <a:pt x="1174721" y="2371995"/>
                  <a:pt x="1159481" y="2391807"/>
                </a:cubicBezTo>
                <a:cubicBezTo>
                  <a:pt x="1145765" y="2407047"/>
                  <a:pt x="1178817" y="2441908"/>
                  <a:pt x="1168816" y="2420572"/>
                </a:cubicBezTo>
                <a:cubicBezTo>
                  <a:pt x="1167292" y="2418001"/>
                  <a:pt x="1166054" y="2415048"/>
                  <a:pt x="1166911" y="2412857"/>
                </a:cubicBezTo>
                <a:cubicBezTo>
                  <a:pt x="1167863" y="2409142"/>
                  <a:pt x="1178531" y="2422763"/>
                  <a:pt x="1174055" y="2414476"/>
                </a:cubicBezTo>
                <a:close/>
                <a:moveTo>
                  <a:pt x="1155100" y="2456196"/>
                </a:moveTo>
                <a:cubicBezTo>
                  <a:pt x="1157195" y="2466292"/>
                  <a:pt x="1183961" y="2479818"/>
                  <a:pt x="1169768" y="2465435"/>
                </a:cubicBezTo>
                <a:cubicBezTo>
                  <a:pt x="1164530" y="2461530"/>
                  <a:pt x="1162529" y="2455910"/>
                  <a:pt x="1168911" y="2457720"/>
                </a:cubicBezTo>
                <a:cubicBezTo>
                  <a:pt x="1173578" y="2458196"/>
                  <a:pt x="1162720" y="2452100"/>
                  <a:pt x="1161577" y="2451052"/>
                </a:cubicBezTo>
                <a:cubicBezTo>
                  <a:pt x="1158053" y="2448004"/>
                  <a:pt x="1159958" y="2445528"/>
                  <a:pt x="1163863" y="2448957"/>
                </a:cubicBezTo>
                <a:cubicBezTo>
                  <a:pt x="1177674" y="2456482"/>
                  <a:pt x="1161577" y="2444099"/>
                  <a:pt x="1163577" y="2441242"/>
                </a:cubicBezTo>
                <a:cubicBezTo>
                  <a:pt x="1164720" y="2439241"/>
                  <a:pt x="1167768" y="2443527"/>
                  <a:pt x="1169768" y="2445147"/>
                </a:cubicBezTo>
                <a:cubicBezTo>
                  <a:pt x="1172816" y="2447433"/>
                  <a:pt x="1175007" y="2445528"/>
                  <a:pt x="1172816" y="2441623"/>
                </a:cubicBezTo>
                <a:cubicBezTo>
                  <a:pt x="1170911" y="2438098"/>
                  <a:pt x="1166911" y="2435050"/>
                  <a:pt x="1164339" y="2433431"/>
                </a:cubicBezTo>
                <a:cubicBezTo>
                  <a:pt x="1148432" y="2425621"/>
                  <a:pt x="1149290" y="2444956"/>
                  <a:pt x="1155100" y="2456196"/>
                </a:cubicBezTo>
                <a:close/>
                <a:moveTo>
                  <a:pt x="1150528" y="2365708"/>
                </a:moveTo>
                <a:cubicBezTo>
                  <a:pt x="1156148" y="2372376"/>
                  <a:pt x="1145670" y="2353135"/>
                  <a:pt x="1147575" y="2351707"/>
                </a:cubicBezTo>
                <a:cubicBezTo>
                  <a:pt x="1148909" y="2349801"/>
                  <a:pt x="1151099" y="2354659"/>
                  <a:pt x="1152052" y="2356755"/>
                </a:cubicBezTo>
                <a:cubicBezTo>
                  <a:pt x="1156529" y="2366851"/>
                  <a:pt x="1157576" y="2364756"/>
                  <a:pt x="1156910" y="2359993"/>
                </a:cubicBezTo>
                <a:cubicBezTo>
                  <a:pt x="1156529" y="2357422"/>
                  <a:pt x="1154624" y="2352659"/>
                  <a:pt x="1157291" y="2353326"/>
                </a:cubicBezTo>
                <a:cubicBezTo>
                  <a:pt x="1160053" y="2353897"/>
                  <a:pt x="1160434" y="2359136"/>
                  <a:pt x="1161577" y="2362279"/>
                </a:cubicBezTo>
                <a:cubicBezTo>
                  <a:pt x="1174436" y="2380282"/>
                  <a:pt x="1164339" y="2336847"/>
                  <a:pt x="1148147" y="2337324"/>
                </a:cubicBezTo>
                <a:cubicBezTo>
                  <a:pt x="1131192" y="2338943"/>
                  <a:pt x="1134716" y="2366566"/>
                  <a:pt x="1144527" y="2375614"/>
                </a:cubicBezTo>
                <a:cubicBezTo>
                  <a:pt x="1150909" y="2381234"/>
                  <a:pt x="1137193" y="2349611"/>
                  <a:pt x="1150528" y="2365708"/>
                </a:cubicBezTo>
                <a:close/>
                <a:moveTo>
                  <a:pt x="1122334" y="2394569"/>
                </a:moveTo>
                <a:cubicBezTo>
                  <a:pt x="1123001" y="2398760"/>
                  <a:pt x="1131764" y="2415238"/>
                  <a:pt x="1129097" y="2401808"/>
                </a:cubicBezTo>
                <a:cubicBezTo>
                  <a:pt x="1127096" y="2395045"/>
                  <a:pt x="1129382" y="2392569"/>
                  <a:pt x="1133954" y="2400665"/>
                </a:cubicBezTo>
                <a:cubicBezTo>
                  <a:pt x="1135669" y="2403618"/>
                  <a:pt x="1135669" y="2402475"/>
                  <a:pt x="1135002" y="2399903"/>
                </a:cubicBezTo>
                <a:cubicBezTo>
                  <a:pt x="1134431" y="2396474"/>
                  <a:pt x="1131192" y="2392188"/>
                  <a:pt x="1132145" y="2388854"/>
                </a:cubicBezTo>
                <a:cubicBezTo>
                  <a:pt x="1133478" y="2387711"/>
                  <a:pt x="1135097" y="2392188"/>
                  <a:pt x="1135859" y="2394093"/>
                </a:cubicBezTo>
                <a:cubicBezTo>
                  <a:pt x="1139288" y="2403332"/>
                  <a:pt x="1140431" y="2401999"/>
                  <a:pt x="1140050" y="2398093"/>
                </a:cubicBezTo>
                <a:cubicBezTo>
                  <a:pt x="1139860" y="2395903"/>
                  <a:pt x="1138336" y="2391712"/>
                  <a:pt x="1140812" y="2392950"/>
                </a:cubicBezTo>
                <a:cubicBezTo>
                  <a:pt x="1144051" y="2394855"/>
                  <a:pt x="1143003" y="2400855"/>
                  <a:pt x="1145384" y="2403904"/>
                </a:cubicBezTo>
                <a:cubicBezTo>
                  <a:pt x="1146432" y="2405428"/>
                  <a:pt x="1149099" y="2407428"/>
                  <a:pt x="1149575" y="2404666"/>
                </a:cubicBezTo>
                <a:cubicBezTo>
                  <a:pt x="1150147" y="2382568"/>
                  <a:pt x="1117381" y="2360755"/>
                  <a:pt x="1122334" y="2394569"/>
                </a:cubicBezTo>
                <a:close/>
                <a:moveTo>
                  <a:pt x="1103951" y="2330371"/>
                </a:moveTo>
                <a:cubicBezTo>
                  <a:pt x="1103951" y="2335228"/>
                  <a:pt x="1112428" y="2354088"/>
                  <a:pt x="1110523" y="2338181"/>
                </a:cubicBezTo>
                <a:cubicBezTo>
                  <a:pt x="1109666" y="2334562"/>
                  <a:pt x="1110047" y="2331990"/>
                  <a:pt x="1110904" y="2331133"/>
                </a:cubicBezTo>
                <a:cubicBezTo>
                  <a:pt x="1111952" y="2329418"/>
                  <a:pt x="1114904" y="2333895"/>
                  <a:pt x="1115952" y="2336276"/>
                </a:cubicBezTo>
                <a:cubicBezTo>
                  <a:pt x="1120334" y="2343610"/>
                  <a:pt x="1113190" y="2323798"/>
                  <a:pt x="1115285" y="2322560"/>
                </a:cubicBezTo>
                <a:cubicBezTo>
                  <a:pt x="1116905" y="2321131"/>
                  <a:pt x="1118143" y="2326275"/>
                  <a:pt x="1118619" y="2328370"/>
                </a:cubicBezTo>
                <a:cubicBezTo>
                  <a:pt x="1120143" y="2335133"/>
                  <a:pt x="1122620" y="2339896"/>
                  <a:pt x="1122715" y="2332752"/>
                </a:cubicBezTo>
                <a:cubicBezTo>
                  <a:pt x="1122620" y="2330275"/>
                  <a:pt x="1121667" y="2325322"/>
                  <a:pt x="1124144" y="2326656"/>
                </a:cubicBezTo>
                <a:cubicBezTo>
                  <a:pt x="1126811" y="2328275"/>
                  <a:pt x="1126239" y="2333418"/>
                  <a:pt x="1126906" y="2336086"/>
                </a:cubicBezTo>
                <a:cubicBezTo>
                  <a:pt x="1127858" y="2340562"/>
                  <a:pt x="1131478" y="2343420"/>
                  <a:pt x="1132430" y="2339610"/>
                </a:cubicBezTo>
                <a:cubicBezTo>
                  <a:pt x="1135478" y="2313035"/>
                  <a:pt x="1102427" y="2290937"/>
                  <a:pt x="1103951" y="2330371"/>
                </a:cubicBezTo>
                <a:close/>
                <a:moveTo>
                  <a:pt x="1098426" y="2283603"/>
                </a:moveTo>
                <a:cubicBezTo>
                  <a:pt x="1101474" y="2291509"/>
                  <a:pt x="1101474" y="2263029"/>
                  <a:pt x="1106141" y="2281984"/>
                </a:cubicBezTo>
                <a:cubicBezTo>
                  <a:pt x="1106618" y="2285127"/>
                  <a:pt x="1107094" y="2284365"/>
                  <a:pt x="1107380" y="2281888"/>
                </a:cubicBezTo>
                <a:cubicBezTo>
                  <a:pt x="1108046" y="2278840"/>
                  <a:pt x="1106522" y="2273792"/>
                  <a:pt x="1108618" y="2271506"/>
                </a:cubicBezTo>
                <a:cubicBezTo>
                  <a:pt x="1110237" y="2271220"/>
                  <a:pt x="1110237" y="2275602"/>
                  <a:pt x="1110237" y="2277602"/>
                </a:cubicBezTo>
                <a:cubicBezTo>
                  <a:pt x="1110142" y="2286841"/>
                  <a:pt x="1111666" y="2286270"/>
                  <a:pt x="1112714" y="2282841"/>
                </a:cubicBezTo>
                <a:cubicBezTo>
                  <a:pt x="1113285" y="2280936"/>
                  <a:pt x="1113380" y="2276745"/>
                  <a:pt x="1115190" y="2278936"/>
                </a:cubicBezTo>
                <a:cubicBezTo>
                  <a:pt x="1117095" y="2281126"/>
                  <a:pt x="1115571" y="2284651"/>
                  <a:pt x="1115381" y="2287318"/>
                </a:cubicBezTo>
                <a:cubicBezTo>
                  <a:pt x="1115285" y="2291128"/>
                  <a:pt x="1117857" y="2295128"/>
                  <a:pt x="1119476" y="2292461"/>
                </a:cubicBezTo>
                <a:cubicBezTo>
                  <a:pt x="1129001" y="2262172"/>
                  <a:pt x="1091473" y="2241597"/>
                  <a:pt x="1098426" y="2283603"/>
                </a:cubicBezTo>
                <a:close/>
                <a:moveTo>
                  <a:pt x="1099283" y="2197116"/>
                </a:moveTo>
                <a:cubicBezTo>
                  <a:pt x="1094902" y="2202736"/>
                  <a:pt x="1094616" y="2215023"/>
                  <a:pt x="1097283" y="2221786"/>
                </a:cubicBezTo>
                <a:cubicBezTo>
                  <a:pt x="1100712" y="2228358"/>
                  <a:pt x="1099569" y="2198259"/>
                  <a:pt x="1105189" y="2215690"/>
                </a:cubicBezTo>
                <a:cubicBezTo>
                  <a:pt x="1107570" y="2222929"/>
                  <a:pt x="1105284" y="2203879"/>
                  <a:pt x="1107189" y="2203212"/>
                </a:cubicBezTo>
                <a:cubicBezTo>
                  <a:pt x="1108904" y="2201974"/>
                  <a:pt x="1109094" y="2206736"/>
                  <a:pt x="1109189" y="2208736"/>
                </a:cubicBezTo>
                <a:cubicBezTo>
                  <a:pt x="1109570" y="2218452"/>
                  <a:pt x="1111094" y="2217118"/>
                  <a:pt x="1111952" y="2212927"/>
                </a:cubicBezTo>
                <a:cubicBezTo>
                  <a:pt x="1112428" y="2210641"/>
                  <a:pt x="1112333" y="2206165"/>
                  <a:pt x="1114333" y="2207498"/>
                </a:cubicBezTo>
                <a:cubicBezTo>
                  <a:pt x="1116333" y="2208832"/>
                  <a:pt x="1115000" y="2213404"/>
                  <a:pt x="1114904" y="2216261"/>
                </a:cubicBezTo>
                <a:cubicBezTo>
                  <a:pt x="1114714" y="2220547"/>
                  <a:pt x="1117571" y="2223310"/>
                  <a:pt x="1119095" y="2219690"/>
                </a:cubicBezTo>
                <a:cubicBezTo>
                  <a:pt x="1124715" y="2206069"/>
                  <a:pt x="1113285" y="2177875"/>
                  <a:pt x="1099283" y="2197116"/>
                </a:cubicBezTo>
                <a:close/>
                <a:moveTo>
                  <a:pt x="1104808" y="2131298"/>
                </a:moveTo>
                <a:cubicBezTo>
                  <a:pt x="1100141" y="2135870"/>
                  <a:pt x="1098712" y="2146824"/>
                  <a:pt x="1100331" y="2153110"/>
                </a:cubicBezTo>
                <a:cubicBezTo>
                  <a:pt x="1102903" y="2159206"/>
                  <a:pt x="1104998" y="2132346"/>
                  <a:pt x="1108237" y="2148538"/>
                </a:cubicBezTo>
                <a:cubicBezTo>
                  <a:pt x="1109666" y="2155206"/>
                  <a:pt x="1109570" y="2137966"/>
                  <a:pt x="1111380" y="2137585"/>
                </a:cubicBezTo>
                <a:cubicBezTo>
                  <a:pt x="1112999" y="2136632"/>
                  <a:pt x="1112714" y="2140918"/>
                  <a:pt x="1112618" y="2142823"/>
                </a:cubicBezTo>
                <a:cubicBezTo>
                  <a:pt x="1111952" y="2151682"/>
                  <a:pt x="1113476" y="2150539"/>
                  <a:pt x="1114714" y="2146919"/>
                </a:cubicBezTo>
                <a:cubicBezTo>
                  <a:pt x="1117095" y="2136727"/>
                  <a:pt x="1119476" y="2144633"/>
                  <a:pt x="1117095" y="2150253"/>
                </a:cubicBezTo>
                <a:cubicBezTo>
                  <a:pt x="1116524" y="2153968"/>
                  <a:pt x="1118619" y="2156825"/>
                  <a:pt x="1120524" y="2153968"/>
                </a:cubicBezTo>
                <a:cubicBezTo>
                  <a:pt x="1122239" y="2151301"/>
                  <a:pt x="1122715" y="2146157"/>
                  <a:pt x="1122905" y="2142823"/>
                </a:cubicBezTo>
                <a:cubicBezTo>
                  <a:pt x="1123382" y="2129488"/>
                  <a:pt x="1114523" y="2120440"/>
                  <a:pt x="1104808" y="2131298"/>
                </a:cubicBezTo>
                <a:close/>
                <a:moveTo>
                  <a:pt x="1114333" y="2083578"/>
                </a:moveTo>
                <a:cubicBezTo>
                  <a:pt x="1112999" y="2087292"/>
                  <a:pt x="1113190" y="2100056"/>
                  <a:pt x="1116619" y="2089864"/>
                </a:cubicBezTo>
                <a:cubicBezTo>
                  <a:pt x="1117952" y="2084530"/>
                  <a:pt x="1120810" y="2083006"/>
                  <a:pt x="1121000" y="2089769"/>
                </a:cubicBezTo>
                <a:cubicBezTo>
                  <a:pt x="1121096" y="2092150"/>
                  <a:pt x="1121572" y="2091388"/>
                  <a:pt x="1122143" y="2089388"/>
                </a:cubicBezTo>
                <a:cubicBezTo>
                  <a:pt x="1122239" y="2085578"/>
                  <a:pt x="1126144" y="2074053"/>
                  <a:pt x="1125191" y="2085197"/>
                </a:cubicBezTo>
                <a:cubicBezTo>
                  <a:pt x="1123953" y="2092722"/>
                  <a:pt x="1125382" y="2091865"/>
                  <a:pt x="1126715" y="2088912"/>
                </a:cubicBezTo>
                <a:cubicBezTo>
                  <a:pt x="1127477" y="2087292"/>
                  <a:pt x="1128144" y="2083768"/>
                  <a:pt x="1129478" y="2085102"/>
                </a:cubicBezTo>
                <a:cubicBezTo>
                  <a:pt x="1130906" y="2086435"/>
                  <a:pt x="1129097" y="2089674"/>
                  <a:pt x="1128525" y="2091960"/>
                </a:cubicBezTo>
                <a:cubicBezTo>
                  <a:pt x="1128430" y="2103295"/>
                  <a:pt x="1134526" y="2090055"/>
                  <a:pt x="1134050" y="2086054"/>
                </a:cubicBezTo>
                <a:cubicBezTo>
                  <a:pt x="1136621" y="2066718"/>
                  <a:pt x="1117857" y="2067576"/>
                  <a:pt x="1114333" y="2083578"/>
                </a:cubicBezTo>
                <a:close/>
                <a:moveTo>
                  <a:pt x="1132526" y="2019189"/>
                </a:moveTo>
                <a:cubicBezTo>
                  <a:pt x="1124906" y="2020237"/>
                  <a:pt x="1118524" y="2054908"/>
                  <a:pt x="1127192" y="2038334"/>
                </a:cubicBezTo>
                <a:cubicBezTo>
                  <a:pt x="1130049" y="2030142"/>
                  <a:pt x="1133573" y="2032714"/>
                  <a:pt x="1132621" y="2039477"/>
                </a:cubicBezTo>
                <a:cubicBezTo>
                  <a:pt x="1132907" y="2047192"/>
                  <a:pt x="1136050" y="2028428"/>
                  <a:pt x="1138336" y="2028523"/>
                </a:cubicBezTo>
                <a:cubicBezTo>
                  <a:pt x="1140336" y="2028142"/>
                  <a:pt x="1139003" y="2032714"/>
                  <a:pt x="1138526" y="2034715"/>
                </a:cubicBezTo>
                <a:cubicBezTo>
                  <a:pt x="1135955" y="2044240"/>
                  <a:pt x="1137860" y="2043668"/>
                  <a:pt x="1139955" y="2040049"/>
                </a:cubicBezTo>
                <a:cubicBezTo>
                  <a:pt x="1141098" y="2038048"/>
                  <a:pt x="1142432" y="2033667"/>
                  <a:pt x="1143956" y="2035858"/>
                </a:cubicBezTo>
                <a:cubicBezTo>
                  <a:pt x="1145480" y="2038048"/>
                  <a:pt x="1142813" y="2041858"/>
                  <a:pt x="1141860" y="2044620"/>
                </a:cubicBezTo>
                <a:cubicBezTo>
                  <a:pt x="1140527" y="2048526"/>
                  <a:pt x="1142051" y="2052526"/>
                  <a:pt x="1144718" y="2050050"/>
                </a:cubicBezTo>
                <a:cubicBezTo>
                  <a:pt x="1154243" y="2039858"/>
                  <a:pt x="1152338" y="2006901"/>
                  <a:pt x="1132526" y="2019189"/>
                </a:cubicBezTo>
                <a:close/>
                <a:moveTo>
                  <a:pt x="1162339" y="1972421"/>
                </a:moveTo>
                <a:cubicBezTo>
                  <a:pt x="1148813" y="1952228"/>
                  <a:pt x="1134812" y="1995757"/>
                  <a:pt x="1145194" y="1982327"/>
                </a:cubicBezTo>
                <a:cubicBezTo>
                  <a:pt x="1148051" y="1977469"/>
                  <a:pt x="1151004" y="1977850"/>
                  <a:pt x="1149004" y="1985375"/>
                </a:cubicBezTo>
                <a:cubicBezTo>
                  <a:pt x="1148242" y="1988137"/>
                  <a:pt x="1149004" y="1987661"/>
                  <a:pt x="1150147" y="1985756"/>
                </a:cubicBezTo>
                <a:cubicBezTo>
                  <a:pt x="1151861" y="1983565"/>
                  <a:pt x="1152528" y="1978898"/>
                  <a:pt x="1155100" y="1977945"/>
                </a:cubicBezTo>
                <a:cubicBezTo>
                  <a:pt x="1156624" y="1978326"/>
                  <a:pt x="1155005" y="1981851"/>
                  <a:pt x="1154243" y="1983470"/>
                </a:cubicBezTo>
                <a:cubicBezTo>
                  <a:pt x="1150718" y="1990804"/>
                  <a:pt x="1152242" y="1990995"/>
                  <a:pt x="1154433" y="1988709"/>
                </a:cubicBezTo>
                <a:cubicBezTo>
                  <a:pt x="1155576" y="1987470"/>
                  <a:pt x="1157291" y="1984137"/>
                  <a:pt x="1158053" y="1986613"/>
                </a:cubicBezTo>
                <a:cubicBezTo>
                  <a:pt x="1158815" y="1989090"/>
                  <a:pt x="1156243" y="1991376"/>
                  <a:pt x="1155005" y="1993471"/>
                </a:cubicBezTo>
                <a:cubicBezTo>
                  <a:pt x="1150718" y="2011664"/>
                  <a:pt x="1169768" y="1984804"/>
                  <a:pt x="1162339" y="1972421"/>
                </a:cubicBezTo>
                <a:close/>
                <a:moveTo>
                  <a:pt x="1157100" y="2016236"/>
                </a:moveTo>
                <a:cubicBezTo>
                  <a:pt x="1156148" y="2019855"/>
                  <a:pt x="1155005" y="2025570"/>
                  <a:pt x="1155671" y="2028714"/>
                </a:cubicBezTo>
                <a:cubicBezTo>
                  <a:pt x="1156433" y="2032333"/>
                  <a:pt x="1159100" y="2027380"/>
                  <a:pt x="1159862" y="2024808"/>
                </a:cubicBezTo>
                <a:cubicBezTo>
                  <a:pt x="1161958" y="2017855"/>
                  <a:pt x="1165958" y="2016141"/>
                  <a:pt x="1165863" y="2025094"/>
                </a:cubicBezTo>
                <a:cubicBezTo>
                  <a:pt x="1166244" y="2031952"/>
                  <a:pt x="1169197" y="2016998"/>
                  <a:pt x="1169768" y="2015665"/>
                </a:cubicBezTo>
                <a:cubicBezTo>
                  <a:pt x="1172150" y="2009950"/>
                  <a:pt x="1173388" y="2015760"/>
                  <a:pt x="1171959" y="2019475"/>
                </a:cubicBezTo>
                <a:cubicBezTo>
                  <a:pt x="1169768" y="2029285"/>
                  <a:pt x="1171769" y="2028428"/>
                  <a:pt x="1173864" y="2024523"/>
                </a:cubicBezTo>
                <a:cubicBezTo>
                  <a:pt x="1175007" y="2022427"/>
                  <a:pt x="1176150" y="2017855"/>
                  <a:pt x="1177960" y="2019760"/>
                </a:cubicBezTo>
                <a:cubicBezTo>
                  <a:pt x="1179770" y="2021665"/>
                  <a:pt x="1177103" y="2025856"/>
                  <a:pt x="1176245" y="2028714"/>
                </a:cubicBezTo>
                <a:cubicBezTo>
                  <a:pt x="1175007" y="2032809"/>
                  <a:pt x="1177007" y="2036524"/>
                  <a:pt x="1179674" y="2033667"/>
                </a:cubicBezTo>
                <a:cubicBezTo>
                  <a:pt x="1195486" y="2009187"/>
                  <a:pt x="1171197" y="1983946"/>
                  <a:pt x="1157100" y="2016236"/>
                </a:cubicBezTo>
                <a:close/>
                <a:moveTo>
                  <a:pt x="1165863" y="1926225"/>
                </a:moveTo>
                <a:cubicBezTo>
                  <a:pt x="1165006" y="1928987"/>
                  <a:pt x="1163958" y="1933464"/>
                  <a:pt x="1164434" y="1935940"/>
                </a:cubicBezTo>
                <a:cubicBezTo>
                  <a:pt x="1165006" y="1938798"/>
                  <a:pt x="1167197" y="1934988"/>
                  <a:pt x="1167863" y="1933083"/>
                </a:cubicBezTo>
                <a:cubicBezTo>
                  <a:pt x="1169673" y="1927749"/>
                  <a:pt x="1172912" y="1926415"/>
                  <a:pt x="1172626" y="1933464"/>
                </a:cubicBezTo>
                <a:cubicBezTo>
                  <a:pt x="1173102" y="1939560"/>
                  <a:pt x="1175388" y="1924320"/>
                  <a:pt x="1177198" y="1924320"/>
                </a:cubicBezTo>
                <a:cubicBezTo>
                  <a:pt x="1178912" y="1923748"/>
                  <a:pt x="1177960" y="1927463"/>
                  <a:pt x="1177579" y="1929178"/>
                </a:cubicBezTo>
                <a:cubicBezTo>
                  <a:pt x="1175674" y="1936893"/>
                  <a:pt x="1177293" y="1936226"/>
                  <a:pt x="1179008" y="1933178"/>
                </a:cubicBezTo>
                <a:cubicBezTo>
                  <a:pt x="1179960" y="1931559"/>
                  <a:pt x="1181008" y="1927939"/>
                  <a:pt x="1182341" y="1929463"/>
                </a:cubicBezTo>
                <a:cubicBezTo>
                  <a:pt x="1183770" y="1931083"/>
                  <a:pt x="1181579" y="1934321"/>
                  <a:pt x="1180817" y="1936512"/>
                </a:cubicBezTo>
                <a:cubicBezTo>
                  <a:pt x="1179770" y="1939655"/>
                  <a:pt x="1181198" y="1942703"/>
                  <a:pt x="1183484" y="1940512"/>
                </a:cubicBezTo>
                <a:cubicBezTo>
                  <a:pt x="1196915" y="1921653"/>
                  <a:pt x="1177388" y="1901079"/>
                  <a:pt x="1165863" y="1926225"/>
                </a:cubicBezTo>
                <a:close/>
                <a:moveTo>
                  <a:pt x="1182722" y="1874790"/>
                </a:moveTo>
                <a:cubicBezTo>
                  <a:pt x="1175674" y="1875361"/>
                  <a:pt x="1168625" y="1907079"/>
                  <a:pt x="1177388" y="1892220"/>
                </a:cubicBezTo>
                <a:cubicBezTo>
                  <a:pt x="1179674" y="1886696"/>
                  <a:pt x="1182913" y="1885458"/>
                  <a:pt x="1182818" y="1891744"/>
                </a:cubicBezTo>
                <a:cubicBezTo>
                  <a:pt x="1182627" y="1893935"/>
                  <a:pt x="1182246" y="1897745"/>
                  <a:pt x="1184151" y="1893363"/>
                </a:cubicBezTo>
                <a:cubicBezTo>
                  <a:pt x="1185770" y="1890411"/>
                  <a:pt x="1185675" y="1885362"/>
                  <a:pt x="1188437" y="1883458"/>
                </a:cubicBezTo>
                <a:cubicBezTo>
                  <a:pt x="1190438" y="1883172"/>
                  <a:pt x="1189104" y="1887458"/>
                  <a:pt x="1188533" y="1889268"/>
                </a:cubicBezTo>
                <a:cubicBezTo>
                  <a:pt x="1185866" y="1898031"/>
                  <a:pt x="1187675" y="1897554"/>
                  <a:pt x="1189771" y="1894316"/>
                </a:cubicBezTo>
                <a:cubicBezTo>
                  <a:pt x="1190914" y="1892506"/>
                  <a:pt x="1192343" y="1888506"/>
                  <a:pt x="1193771" y="1890601"/>
                </a:cubicBezTo>
                <a:cubicBezTo>
                  <a:pt x="1195200" y="1892697"/>
                  <a:pt x="1192533" y="1896221"/>
                  <a:pt x="1191485" y="1898697"/>
                </a:cubicBezTo>
                <a:cubicBezTo>
                  <a:pt x="1190057" y="1902317"/>
                  <a:pt x="1191485" y="1906127"/>
                  <a:pt x="1194152" y="1903936"/>
                </a:cubicBezTo>
                <a:cubicBezTo>
                  <a:pt x="1204058" y="1894411"/>
                  <a:pt x="1201772" y="1863836"/>
                  <a:pt x="1182722" y="1874790"/>
                </a:cubicBezTo>
                <a:close/>
                <a:moveTo>
                  <a:pt x="1204916" y="1811067"/>
                </a:moveTo>
                <a:cubicBezTo>
                  <a:pt x="1199105" y="1812401"/>
                  <a:pt x="1195486" y="1821354"/>
                  <a:pt x="1195010" y="1827260"/>
                </a:cubicBezTo>
                <a:cubicBezTo>
                  <a:pt x="1195295" y="1834690"/>
                  <a:pt x="1204820" y="1812020"/>
                  <a:pt x="1202820" y="1828879"/>
                </a:cubicBezTo>
                <a:cubicBezTo>
                  <a:pt x="1202153" y="1831641"/>
                  <a:pt x="1202915" y="1831165"/>
                  <a:pt x="1203963" y="1829260"/>
                </a:cubicBezTo>
                <a:cubicBezTo>
                  <a:pt x="1205678" y="1826974"/>
                  <a:pt x="1205963" y="1822307"/>
                  <a:pt x="1208535" y="1821259"/>
                </a:cubicBezTo>
                <a:cubicBezTo>
                  <a:pt x="1210154" y="1821545"/>
                  <a:pt x="1208726" y="1825260"/>
                  <a:pt x="1208059" y="1826784"/>
                </a:cubicBezTo>
                <a:cubicBezTo>
                  <a:pt x="1204820" y="1834308"/>
                  <a:pt x="1206344" y="1834404"/>
                  <a:pt x="1208535" y="1832022"/>
                </a:cubicBezTo>
                <a:cubicBezTo>
                  <a:pt x="1209773" y="1830689"/>
                  <a:pt x="1211297" y="1827260"/>
                  <a:pt x="1212250" y="1829737"/>
                </a:cubicBezTo>
                <a:cubicBezTo>
                  <a:pt x="1213202" y="1832308"/>
                  <a:pt x="1210535" y="1834690"/>
                  <a:pt x="1209392" y="1836785"/>
                </a:cubicBezTo>
                <a:cubicBezTo>
                  <a:pt x="1207773" y="1839738"/>
                  <a:pt x="1208535" y="1843929"/>
                  <a:pt x="1210916" y="1842691"/>
                </a:cubicBezTo>
                <a:cubicBezTo>
                  <a:pt x="1221013" y="1834975"/>
                  <a:pt x="1221775" y="1807067"/>
                  <a:pt x="1204916" y="1811067"/>
                </a:cubicBezTo>
                <a:close/>
                <a:moveTo>
                  <a:pt x="1212059" y="1765252"/>
                </a:moveTo>
                <a:cubicBezTo>
                  <a:pt x="1206630" y="1766776"/>
                  <a:pt x="1205297" y="1792589"/>
                  <a:pt x="1210440" y="1779540"/>
                </a:cubicBezTo>
                <a:cubicBezTo>
                  <a:pt x="1215107" y="1766491"/>
                  <a:pt x="1214726" y="1786398"/>
                  <a:pt x="1216250" y="1778968"/>
                </a:cubicBezTo>
                <a:cubicBezTo>
                  <a:pt x="1217203" y="1776396"/>
                  <a:pt x="1216250" y="1772491"/>
                  <a:pt x="1218251" y="1770586"/>
                </a:cubicBezTo>
                <a:cubicBezTo>
                  <a:pt x="1219775" y="1769920"/>
                  <a:pt x="1219489" y="1773349"/>
                  <a:pt x="1219298" y="1774968"/>
                </a:cubicBezTo>
                <a:cubicBezTo>
                  <a:pt x="1218441" y="1782207"/>
                  <a:pt x="1219870" y="1781445"/>
                  <a:pt x="1221204" y="1778492"/>
                </a:cubicBezTo>
                <a:cubicBezTo>
                  <a:pt x="1223775" y="1770110"/>
                  <a:pt x="1225775" y="1776682"/>
                  <a:pt x="1223299" y="1781445"/>
                </a:cubicBezTo>
                <a:cubicBezTo>
                  <a:pt x="1223585" y="1792494"/>
                  <a:pt x="1229681" y="1779825"/>
                  <a:pt x="1228919" y="1775539"/>
                </a:cubicBezTo>
                <a:cubicBezTo>
                  <a:pt x="1229681" y="1763824"/>
                  <a:pt x="1220632" y="1756870"/>
                  <a:pt x="1212059" y="1765252"/>
                </a:cubicBezTo>
                <a:close/>
                <a:moveTo>
                  <a:pt x="1212250" y="1637903"/>
                </a:moveTo>
                <a:cubicBezTo>
                  <a:pt x="1215393" y="1642951"/>
                  <a:pt x="1214155" y="1623234"/>
                  <a:pt x="1219108" y="1635998"/>
                </a:cubicBezTo>
                <a:cubicBezTo>
                  <a:pt x="1219679" y="1638189"/>
                  <a:pt x="1220060" y="1637617"/>
                  <a:pt x="1220156" y="1635808"/>
                </a:cubicBezTo>
                <a:cubicBezTo>
                  <a:pt x="1220632" y="1633521"/>
                  <a:pt x="1219013" y="1629997"/>
                  <a:pt x="1220632" y="1628283"/>
                </a:cubicBezTo>
                <a:cubicBezTo>
                  <a:pt x="1222061" y="1627807"/>
                  <a:pt x="1222346" y="1631045"/>
                  <a:pt x="1222442" y="1632474"/>
                </a:cubicBezTo>
                <a:cubicBezTo>
                  <a:pt x="1222727" y="1639141"/>
                  <a:pt x="1224061" y="1638665"/>
                  <a:pt x="1224823" y="1636093"/>
                </a:cubicBezTo>
                <a:cubicBezTo>
                  <a:pt x="1225204" y="1634665"/>
                  <a:pt x="1225204" y="1631521"/>
                  <a:pt x="1226918" y="1632950"/>
                </a:cubicBezTo>
                <a:cubicBezTo>
                  <a:pt x="1228633" y="1634379"/>
                  <a:pt x="1227490" y="1637236"/>
                  <a:pt x="1227395" y="1639141"/>
                </a:cubicBezTo>
                <a:cubicBezTo>
                  <a:pt x="1227299" y="1641904"/>
                  <a:pt x="1229490" y="1644761"/>
                  <a:pt x="1231014" y="1642761"/>
                </a:cubicBezTo>
                <a:cubicBezTo>
                  <a:pt x="1239396" y="1619710"/>
                  <a:pt x="1204058" y="1608566"/>
                  <a:pt x="1212250" y="1637903"/>
                </a:cubicBezTo>
                <a:close/>
                <a:moveTo>
                  <a:pt x="1199105" y="1594279"/>
                </a:moveTo>
                <a:cubicBezTo>
                  <a:pt x="1199582" y="1599327"/>
                  <a:pt x="1203582" y="1604851"/>
                  <a:pt x="1208440" y="1605804"/>
                </a:cubicBezTo>
                <a:cubicBezTo>
                  <a:pt x="1212631" y="1605232"/>
                  <a:pt x="1199772" y="1593897"/>
                  <a:pt x="1209488" y="1596374"/>
                </a:cubicBezTo>
                <a:cubicBezTo>
                  <a:pt x="1213488" y="1596755"/>
                  <a:pt x="1204249" y="1591421"/>
                  <a:pt x="1204916" y="1589516"/>
                </a:cubicBezTo>
                <a:cubicBezTo>
                  <a:pt x="1205011" y="1587516"/>
                  <a:pt x="1207202" y="1589230"/>
                  <a:pt x="1208059" y="1589992"/>
                </a:cubicBezTo>
                <a:cubicBezTo>
                  <a:pt x="1212440" y="1593707"/>
                  <a:pt x="1212536" y="1591802"/>
                  <a:pt x="1211012" y="1589230"/>
                </a:cubicBezTo>
                <a:cubicBezTo>
                  <a:pt x="1210250" y="1587801"/>
                  <a:pt x="1208154" y="1586087"/>
                  <a:pt x="1209488" y="1584754"/>
                </a:cubicBezTo>
                <a:cubicBezTo>
                  <a:pt x="1210821" y="1583420"/>
                  <a:pt x="1212440" y="1586563"/>
                  <a:pt x="1213679" y="1587897"/>
                </a:cubicBezTo>
                <a:cubicBezTo>
                  <a:pt x="1215393" y="1589802"/>
                  <a:pt x="1217774" y="1588754"/>
                  <a:pt x="1217012" y="1585706"/>
                </a:cubicBezTo>
                <a:cubicBezTo>
                  <a:pt x="1216250" y="1583039"/>
                  <a:pt x="1213393" y="1580658"/>
                  <a:pt x="1211678" y="1579420"/>
                </a:cubicBezTo>
                <a:cubicBezTo>
                  <a:pt x="1201772" y="1573514"/>
                  <a:pt x="1197200" y="1585706"/>
                  <a:pt x="1199105" y="1594279"/>
                </a:cubicBezTo>
                <a:close/>
                <a:moveTo>
                  <a:pt x="1180722" y="1557036"/>
                </a:moveTo>
                <a:cubicBezTo>
                  <a:pt x="1181484" y="1559798"/>
                  <a:pt x="1187961" y="1568561"/>
                  <a:pt x="1186151" y="1560274"/>
                </a:cubicBezTo>
                <a:cubicBezTo>
                  <a:pt x="1185485" y="1558179"/>
                  <a:pt x="1185485" y="1556750"/>
                  <a:pt x="1186151" y="1556274"/>
                </a:cubicBezTo>
                <a:cubicBezTo>
                  <a:pt x="1186818" y="1555797"/>
                  <a:pt x="1188342" y="1556274"/>
                  <a:pt x="1190152" y="1558655"/>
                </a:cubicBezTo>
                <a:cubicBezTo>
                  <a:pt x="1191485" y="1560370"/>
                  <a:pt x="1191581" y="1559608"/>
                  <a:pt x="1191009" y="1557988"/>
                </a:cubicBezTo>
                <a:cubicBezTo>
                  <a:pt x="1190628" y="1555702"/>
                  <a:pt x="1187771" y="1553321"/>
                  <a:pt x="1188533" y="1551130"/>
                </a:cubicBezTo>
                <a:cubicBezTo>
                  <a:pt x="1189580" y="1550083"/>
                  <a:pt x="1191009" y="1552750"/>
                  <a:pt x="1191676" y="1553988"/>
                </a:cubicBezTo>
                <a:cubicBezTo>
                  <a:pt x="1194533" y="1559703"/>
                  <a:pt x="1195391" y="1558655"/>
                  <a:pt x="1195105" y="1555988"/>
                </a:cubicBezTo>
                <a:cubicBezTo>
                  <a:pt x="1195010" y="1554464"/>
                  <a:pt x="1193676" y="1551797"/>
                  <a:pt x="1195676" y="1552273"/>
                </a:cubicBezTo>
                <a:cubicBezTo>
                  <a:pt x="1197772" y="1552654"/>
                  <a:pt x="1197772" y="1555797"/>
                  <a:pt x="1198439" y="1557607"/>
                </a:cubicBezTo>
                <a:cubicBezTo>
                  <a:pt x="1199391" y="1560084"/>
                  <a:pt x="1202344" y="1561608"/>
                  <a:pt x="1202820" y="1559226"/>
                </a:cubicBezTo>
                <a:cubicBezTo>
                  <a:pt x="1203296" y="1541605"/>
                  <a:pt x="1175579" y="1535890"/>
                  <a:pt x="1180722" y="1557036"/>
                </a:cubicBezTo>
                <a:close/>
                <a:moveTo>
                  <a:pt x="1155481" y="1521031"/>
                </a:moveTo>
                <a:cubicBezTo>
                  <a:pt x="1156814" y="1524746"/>
                  <a:pt x="1160815" y="1528556"/>
                  <a:pt x="1164434" y="1530175"/>
                </a:cubicBezTo>
                <a:cubicBezTo>
                  <a:pt x="1170054" y="1530937"/>
                  <a:pt x="1156433" y="1518079"/>
                  <a:pt x="1166816" y="1521793"/>
                </a:cubicBezTo>
                <a:cubicBezTo>
                  <a:pt x="1173197" y="1525699"/>
                  <a:pt x="1165673" y="1518079"/>
                  <a:pt x="1164149" y="1516554"/>
                </a:cubicBezTo>
                <a:cubicBezTo>
                  <a:pt x="1161863" y="1513697"/>
                  <a:pt x="1165387" y="1513697"/>
                  <a:pt x="1167197" y="1515983"/>
                </a:cubicBezTo>
                <a:cubicBezTo>
                  <a:pt x="1169292" y="1518079"/>
                  <a:pt x="1171864" y="1520174"/>
                  <a:pt x="1172245" y="1519793"/>
                </a:cubicBezTo>
                <a:cubicBezTo>
                  <a:pt x="1174245" y="1518650"/>
                  <a:pt x="1167959" y="1513221"/>
                  <a:pt x="1171102" y="1512745"/>
                </a:cubicBezTo>
                <a:cubicBezTo>
                  <a:pt x="1173578" y="1512363"/>
                  <a:pt x="1174817" y="1515888"/>
                  <a:pt x="1176055" y="1517412"/>
                </a:cubicBezTo>
                <a:cubicBezTo>
                  <a:pt x="1185104" y="1524270"/>
                  <a:pt x="1179960" y="1511697"/>
                  <a:pt x="1175579" y="1509316"/>
                </a:cubicBezTo>
                <a:cubicBezTo>
                  <a:pt x="1165958" y="1499791"/>
                  <a:pt x="1150718" y="1507791"/>
                  <a:pt x="1155481" y="1521031"/>
                </a:cubicBezTo>
                <a:close/>
                <a:moveTo>
                  <a:pt x="1133192" y="1501791"/>
                </a:moveTo>
                <a:cubicBezTo>
                  <a:pt x="1134621" y="1503124"/>
                  <a:pt x="1136812" y="1505315"/>
                  <a:pt x="1138812" y="1505791"/>
                </a:cubicBezTo>
                <a:cubicBezTo>
                  <a:pt x="1143860" y="1506744"/>
                  <a:pt x="1131478" y="1495409"/>
                  <a:pt x="1142336" y="1499981"/>
                </a:cubicBezTo>
                <a:cubicBezTo>
                  <a:pt x="1146908" y="1501695"/>
                  <a:pt x="1137764" y="1495314"/>
                  <a:pt x="1138812" y="1493980"/>
                </a:cubicBezTo>
                <a:cubicBezTo>
                  <a:pt x="1139479" y="1492742"/>
                  <a:pt x="1141574" y="1494647"/>
                  <a:pt x="1142527" y="1495409"/>
                </a:cubicBezTo>
                <a:cubicBezTo>
                  <a:pt x="1146813" y="1499314"/>
                  <a:pt x="1147385" y="1498171"/>
                  <a:pt x="1146337" y="1495980"/>
                </a:cubicBezTo>
                <a:cubicBezTo>
                  <a:pt x="1145765" y="1494837"/>
                  <a:pt x="1143765" y="1492933"/>
                  <a:pt x="1145861" y="1492647"/>
                </a:cubicBezTo>
                <a:cubicBezTo>
                  <a:pt x="1148051" y="1492361"/>
                  <a:pt x="1148909" y="1495028"/>
                  <a:pt x="1149956" y="1496362"/>
                </a:cubicBezTo>
                <a:cubicBezTo>
                  <a:pt x="1151480" y="1498266"/>
                  <a:pt x="1154719" y="1498647"/>
                  <a:pt x="1154624" y="1496457"/>
                </a:cubicBezTo>
                <a:cubicBezTo>
                  <a:pt x="1150337" y="1481026"/>
                  <a:pt x="1122143" y="1485027"/>
                  <a:pt x="1133192" y="1501791"/>
                </a:cubicBezTo>
                <a:close/>
                <a:moveTo>
                  <a:pt x="1115857" y="1466548"/>
                </a:moveTo>
                <a:cubicBezTo>
                  <a:pt x="1119762" y="1478264"/>
                  <a:pt x="1142908" y="1482169"/>
                  <a:pt x="1138812" y="1476264"/>
                </a:cubicBezTo>
                <a:cubicBezTo>
                  <a:pt x="1115666" y="1467215"/>
                  <a:pt x="1150433" y="1469787"/>
                  <a:pt x="1126620" y="1466262"/>
                </a:cubicBezTo>
                <a:cubicBezTo>
                  <a:pt x="1125001" y="1466262"/>
                  <a:pt x="1123096" y="1463976"/>
                  <a:pt x="1125572" y="1463595"/>
                </a:cubicBezTo>
                <a:cubicBezTo>
                  <a:pt x="1130144" y="1463691"/>
                  <a:pt x="1139193" y="1464834"/>
                  <a:pt x="1131859" y="1461309"/>
                </a:cubicBezTo>
                <a:cubicBezTo>
                  <a:pt x="1129954" y="1460452"/>
                  <a:pt x="1126334" y="1459881"/>
                  <a:pt x="1127096" y="1457976"/>
                </a:cubicBezTo>
                <a:cubicBezTo>
                  <a:pt x="1127954" y="1455880"/>
                  <a:pt x="1131859" y="1458071"/>
                  <a:pt x="1134335" y="1458547"/>
                </a:cubicBezTo>
                <a:cubicBezTo>
                  <a:pt x="1137764" y="1459309"/>
                  <a:pt x="1140146" y="1457023"/>
                  <a:pt x="1137098" y="1454737"/>
                </a:cubicBezTo>
                <a:cubicBezTo>
                  <a:pt x="1134240" y="1452642"/>
                  <a:pt x="1129287" y="1451784"/>
                  <a:pt x="1126144" y="1451784"/>
                </a:cubicBezTo>
                <a:cubicBezTo>
                  <a:pt x="1116047" y="1451594"/>
                  <a:pt x="1111571" y="1459309"/>
                  <a:pt x="1115857" y="1466548"/>
                </a:cubicBezTo>
                <a:close/>
                <a:moveTo>
                  <a:pt x="1098140" y="1485122"/>
                </a:moveTo>
                <a:cubicBezTo>
                  <a:pt x="1098521" y="1488837"/>
                  <a:pt x="1110809" y="1490456"/>
                  <a:pt x="1108808" y="1486741"/>
                </a:cubicBezTo>
                <a:cubicBezTo>
                  <a:pt x="1107380" y="1485217"/>
                  <a:pt x="1104046" y="1485598"/>
                  <a:pt x="1103855" y="1483122"/>
                </a:cubicBezTo>
                <a:cubicBezTo>
                  <a:pt x="1103855" y="1482169"/>
                  <a:pt x="1104522" y="1481217"/>
                  <a:pt x="1106808" y="1480931"/>
                </a:cubicBezTo>
                <a:cubicBezTo>
                  <a:pt x="1111475" y="1479979"/>
                  <a:pt x="1101474" y="1479597"/>
                  <a:pt x="1101665" y="1478454"/>
                </a:cubicBezTo>
                <a:cubicBezTo>
                  <a:pt x="1101474" y="1475597"/>
                  <a:pt x="1107856" y="1477788"/>
                  <a:pt x="1108237" y="1476645"/>
                </a:cubicBezTo>
                <a:cubicBezTo>
                  <a:pt x="1108427" y="1475311"/>
                  <a:pt x="1106141" y="1474645"/>
                  <a:pt x="1105094" y="1473978"/>
                </a:cubicBezTo>
                <a:cubicBezTo>
                  <a:pt x="1104522" y="1473692"/>
                  <a:pt x="1104236" y="1473216"/>
                  <a:pt x="1104713" y="1472454"/>
                </a:cubicBezTo>
                <a:cubicBezTo>
                  <a:pt x="1105951" y="1470644"/>
                  <a:pt x="1107856" y="1472549"/>
                  <a:pt x="1109380" y="1472835"/>
                </a:cubicBezTo>
                <a:cubicBezTo>
                  <a:pt x="1118524" y="1473311"/>
                  <a:pt x="1109666" y="1466548"/>
                  <a:pt x="1105665" y="1467405"/>
                </a:cubicBezTo>
                <a:cubicBezTo>
                  <a:pt x="1096426" y="1468167"/>
                  <a:pt x="1089854" y="1477597"/>
                  <a:pt x="1098140" y="1485122"/>
                </a:cubicBezTo>
                <a:close/>
                <a:moveTo>
                  <a:pt x="1094426" y="1439212"/>
                </a:moveTo>
                <a:cubicBezTo>
                  <a:pt x="1094426" y="1444355"/>
                  <a:pt x="1118429" y="1448927"/>
                  <a:pt x="1108427" y="1442831"/>
                </a:cubicBezTo>
                <a:cubicBezTo>
                  <a:pt x="1104141" y="1441212"/>
                  <a:pt x="1103855" y="1438545"/>
                  <a:pt x="1110713" y="1439021"/>
                </a:cubicBezTo>
                <a:cubicBezTo>
                  <a:pt x="1115857" y="1438926"/>
                  <a:pt x="1105951" y="1436640"/>
                  <a:pt x="1104713" y="1436068"/>
                </a:cubicBezTo>
                <a:cubicBezTo>
                  <a:pt x="1102427" y="1435497"/>
                  <a:pt x="1103189" y="1433878"/>
                  <a:pt x="1105379" y="1434258"/>
                </a:cubicBezTo>
                <a:cubicBezTo>
                  <a:pt x="1106427" y="1434354"/>
                  <a:pt x="1107665" y="1434640"/>
                  <a:pt x="1108427" y="1434830"/>
                </a:cubicBezTo>
                <a:cubicBezTo>
                  <a:pt x="1115381" y="1436640"/>
                  <a:pt x="1115476" y="1435401"/>
                  <a:pt x="1113095" y="1433878"/>
                </a:cubicBezTo>
                <a:cubicBezTo>
                  <a:pt x="1111856" y="1433020"/>
                  <a:pt x="1108523" y="1432068"/>
                  <a:pt x="1110713" y="1431020"/>
                </a:cubicBezTo>
                <a:cubicBezTo>
                  <a:pt x="1112999" y="1429972"/>
                  <a:pt x="1115476" y="1431782"/>
                  <a:pt x="1117381" y="1432925"/>
                </a:cubicBezTo>
                <a:cubicBezTo>
                  <a:pt x="1120143" y="1434354"/>
                  <a:pt x="1124048" y="1433782"/>
                  <a:pt x="1122810" y="1431687"/>
                </a:cubicBezTo>
                <a:cubicBezTo>
                  <a:pt x="1115476" y="1422829"/>
                  <a:pt x="1088234" y="1424924"/>
                  <a:pt x="1094426" y="1439212"/>
                </a:cubicBezTo>
                <a:close/>
                <a:moveTo>
                  <a:pt x="196504" y="1110027"/>
                </a:moveTo>
                <a:cubicBezTo>
                  <a:pt x="208124" y="1096883"/>
                  <a:pt x="221650" y="1085167"/>
                  <a:pt x="235080" y="1073642"/>
                </a:cubicBezTo>
                <a:lnTo>
                  <a:pt x="234318" y="1072689"/>
                </a:lnTo>
                <a:cubicBezTo>
                  <a:pt x="166119" y="1114314"/>
                  <a:pt x="134782" y="1178798"/>
                  <a:pt x="145831" y="1258237"/>
                </a:cubicBezTo>
                <a:cubicBezTo>
                  <a:pt x="160499" y="1206325"/>
                  <a:pt x="157166" y="1151747"/>
                  <a:pt x="196504" y="1110027"/>
                </a:cubicBezTo>
                <a:close/>
                <a:moveTo>
                  <a:pt x="375479" y="1070118"/>
                </a:moveTo>
                <a:cubicBezTo>
                  <a:pt x="397767" y="1075833"/>
                  <a:pt x="418055" y="1092311"/>
                  <a:pt x="442344" y="1090025"/>
                </a:cubicBezTo>
                <a:lnTo>
                  <a:pt x="442344" y="1088787"/>
                </a:lnTo>
                <a:cubicBezTo>
                  <a:pt x="430628" y="1088310"/>
                  <a:pt x="419389" y="1084977"/>
                  <a:pt x="409007" y="1079643"/>
                </a:cubicBezTo>
                <a:cubicBezTo>
                  <a:pt x="322520" y="1019064"/>
                  <a:pt x="246415" y="1128506"/>
                  <a:pt x="247177" y="1209468"/>
                </a:cubicBezTo>
                <a:cubicBezTo>
                  <a:pt x="270037" y="1151556"/>
                  <a:pt x="296707" y="1059450"/>
                  <a:pt x="375479" y="1070118"/>
                </a:cubicBezTo>
                <a:close/>
                <a:moveTo>
                  <a:pt x="418532" y="1166987"/>
                </a:moveTo>
                <a:cubicBezTo>
                  <a:pt x="440439" y="1173464"/>
                  <a:pt x="452822" y="1195086"/>
                  <a:pt x="471681" y="1206516"/>
                </a:cubicBezTo>
                <a:cubicBezTo>
                  <a:pt x="517020" y="1232709"/>
                  <a:pt x="568931" y="1203087"/>
                  <a:pt x="577313" y="1153462"/>
                </a:cubicBezTo>
                <a:cubicBezTo>
                  <a:pt x="566074" y="1207087"/>
                  <a:pt x="502066" y="1232233"/>
                  <a:pt x="463013" y="1190323"/>
                </a:cubicBezTo>
                <a:cubicBezTo>
                  <a:pt x="451012" y="1177655"/>
                  <a:pt x="438629" y="1163367"/>
                  <a:pt x="421675" y="1157367"/>
                </a:cubicBezTo>
                <a:cubicBezTo>
                  <a:pt x="376526" y="1143365"/>
                  <a:pt x="309851" y="1163558"/>
                  <a:pt x="297469" y="1213183"/>
                </a:cubicBezTo>
                <a:cubicBezTo>
                  <a:pt x="329473" y="1181941"/>
                  <a:pt x="373859" y="1155652"/>
                  <a:pt x="418532" y="1166987"/>
                </a:cubicBezTo>
                <a:close/>
                <a:moveTo>
                  <a:pt x="367668" y="1261284"/>
                </a:moveTo>
                <a:cubicBezTo>
                  <a:pt x="403101" y="1267762"/>
                  <a:pt x="443678" y="1297194"/>
                  <a:pt x="479587" y="1288716"/>
                </a:cubicBezTo>
                <a:cubicBezTo>
                  <a:pt x="479587" y="1288716"/>
                  <a:pt x="479301" y="1287574"/>
                  <a:pt x="479301" y="1287574"/>
                </a:cubicBezTo>
                <a:cubicBezTo>
                  <a:pt x="414150" y="1290621"/>
                  <a:pt x="320996" y="1192895"/>
                  <a:pt x="260036" y="1279858"/>
                </a:cubicBezTo>
                <a:cubicBezTo>
                  <a:pt x="289658" y="1254331"/>
                  <a:pt x="331664" y="1252998"/>
                  <a:pt x="367668" y="1261284"/>
                </a:cubicBezTo>
                <a:close/>
                <a:moveTo>
                  <a:pt x="258893" y="1322149"/>
                </a:moveTo>
                <a:cubicBezTo>
                  <a:pt x="329187" y="1361487"/>
                  <a:pt x="311090" y="1326054"/>
                  <a:pt x="363096" y="1345295"/>
                </a:cubicBezTo>
                <a:lnTo>
                  <a:pt x="363668" y="1344247"/>
                </a:lnTo>
                <a:cubicBezTo>
                  <a:pt x="350999" y="1336246"/>
                  <a:pt x="336045" y="1332627"/>
                  <a:pt x="321091" y="1335008"/>
                </a:cubicBezTo>
                <a:cubicBezTo>
                  <a:pt x="274228" y="1335865"/>
                  <a:pt x="257178" y="1282144"/>
                  <a:pt x="195551" y="1311767"/>
                </a:cubicBezTo>
                <a:cubicBezTo>
                  <a:pt x="217268" y="1311576"/>
                  <a:pt x="238604" y="1314625"/>
                  <a:pt x="258893" y="1322149"/>
                </a:cubicBezTo>
                <a:close/>
                <a:moveTo>
                  <a:pt x="127162" y="1274048"/>
                </a:moveTo>
                <a:cubicBezTo>
                  <a:pt x="124781" y="1295670"/>
                  <a:pt x="143259" y="1334151"/>
                  <a:pt x="168881" y="1316149"/>
                </a:cubicBezTo>
                <a:cubicBezTo>
                  <a:pt x="144116" y="1324054"/>
                  <a:pt x="134210" y="1291955"/>
                  <a:pt x="127162" y="1274048"/>
                </a:cubicBezTo>
                <a:close/>
                <a:moveTo>
                  <a:pt x="156975" y="1328626"/>
                </a:moveTo>
                <a:cubicBezTo>
                  <a:pt x="132877" y="1335484"/>
                  <a:pt x="126019" y="1310624"/>
                  <a:pt x="119066" y="1292908"/>
                </a:cubicBezTo>
                <a:cubicBezTo>
                  <a:pt x="114303" y="1314053"/>
                  <a:pt x="134020" y="1347676"/>
                  <a:pt x="156975" y="1328626"/>
                </a:cubicBezTo>
                <a:close/>
                <a:moveTo>
                  <a:pt x="143354" y="1341485"/>
                </a:moveTo>
                <a:cubicBezTo>
                  <a:pt x="120780" y="1346057"/>
                  <a:pt x="118113" y="1335103"/>
                  <a:pt x="111827" y="1316529"/>
                </a:cubicBezTo>
                <a:cubicBezTo>
                  <a:pt x="103159" y="1337484"/>
                  <a:pt x="124971" y="1360916"/>
                  <a:pt x="143354" y="1341485"/>
                </a:cubicBezTo>
                <a:close/>
                <a:moveTo>
                  <a:pt x="108874" y="1370632"/>
                </a:moveTo>
                <a:cubicBezTo>
                  <a:pt x="110588" y="1367203"/>
                  <a:pt x="113636" y="1362154"/>
                  <a:pt x="111160" y="1368822"/>
                </a:cubicBezTo>
                <a:cubicBezTo>
                  <a:pt x="110112" y="1372155"/>
                  <a:pt x="115160" y="1360916"/>
                  <a:pt x="116303" y="1359773"/>
                </a:cubicBezTo>
                <a:cubicBezTo>
                  <a:pt x="117256" y="1358630"/>
                  <a:pt x="115637" y="1361868"/>
                  <a:pt x="114970" y="1363297"/>
                </a:cubicBezTo>
                <a:cubicBezTo>
                  <a:pt x="111636" y="1370060"/>
                  <a:pt x="112589" y="1368917"/>
                  <a:pt x="114398" y="1365774"/>
                </a:cubicBezTo>
                <a:cubicBezTo>
                  <a:pt x="118494" y="1358154"/>
                  <a:pt x="117161" y="1362630"/>
                  <a:pt x="114208" y="1367583"/>
                </a:cubicBezTo>
                <a:cubicBezTo>
                  <a:pt x="112779" y="1370536"/>
                  <a:pt x="112684" y="1372251"/>
                  <a:pt x="114303" y="1369488"/>
                </a:cubicBezTo>
                <a:cubicBezTo>
                  <a:pt x="116303" y="1366059"/>
                  <a:pt x="118399" y="1361583"/>
                  <a:pt x="119923" y="1358058"/>
                </a:cubicBezTo>
                <a:cubicBezTo>
                  <a:pt x="118494" y="1357868"/>
                  <a:pt x="117161" y="1357487"/>
                  <a:pt x="115922" y="1357106"/>
                </a:cubicBezTo>
                <a:cubicBezTo>
                  <a:pt x="112589" y="1361297"/>
                  <a:pt x="107826" y="1369393"/>
                  <a:pt x="106302" y="1374537"/>
                </a:cubicBezTo>
                <a:cubicBezTo>
                  <a:pt x="105731" y="1376442"/>
                  <a:pt x="107921" y="1372441"/>
                  <a:pt x="108874" y="1370632"/>
                </a:cubicBezTo>
                <a:close/>
                <a:moveTo>
                  <a:pt x="70202" y="1465691"/>
                </a:moveTo>
                <a:cubicBezTo>
                  <a:pt x="72584" y="1459595"/>
                  <a:pt x="73155" y="1461691"/>
                  <a:pt x="71726" y="1467882"/>
                </a:cubicBezTo>
                <a:cubicBezTo>
                  <a:pt x="71155" y="1470549"/>
                  <a:pt x="71536" y="1469977"/>
                  <a:pt x="72203" y="1467977"/>
                </a:cubicBezTo>
                <a:cubicBezTo>
                  <a:pt x="73250" y="1465596"/>
                  <a:pt x="73822" y="1461691"/>
                  <a:pt x="75441" y="1459786"/>
                </a:cubicBezTo>
                <a:cubicBezTo>
                  <a:pt x="76108" y="1459881"/>
                  <a:pt x="74870" y="1463500"/>
                  <a:pt x="74393" y="1465024"/>
                </a:cubicBezTo>
                <a:cubicBezTo>
                  <a:pt x="72107" y="1472549"/>
                  <a:pt x="72869" y="1472454"/>
                  <a:pt x="74012" y="1469882"/>
                </a:cubicBezTo>
                <a:cubicBezTo>
                  <a:pt x="74679" y="1468453"/>
                  <a:pt x="75727" y="1465024"/>
                  <a:pt x="75917" y="1467215"/>
                </a:cubicBezTo>
                <a:cubicBezTo>
                  <a:pt x="76394" y="1469406"/>
                  <a:pt x="70774" y="1480645"/>
                  <a:pt x="74203" y="1479312"/>
                </a:cubicBezTo>
                <a:cubicBezTo>
                  <a:pt x="83823" y="1462833"/>
                  <a:pt x="79346" y="1428734"/>
                  <a:pt x="68297" y="1467501"/>
                </a:cubicBezTo>
                <a:cubicBezTo>
                  <a:pt x="67916" y="1470834"/>
                  <a:pt x="69536" y="1467501"/>
                  <a:pt x="70202" y="1465691"/>
                </a:cubicBezTo>
                <a:close/>
                <a:moveTo>
                  <a:pt x="53819" y="1622282"/>
                </a:moveTo>
                <a:cubicBezTo>
                  <a:pt x="56867" y="1626283"/>
                  <a:pt x="50771" y="1613519"/>
                  <a:pt x="50486" y="1611900"/>
                </a:cubicBezTo>
                <a:cubicBezTo>
                  <a:pt x="48771" y="1606566"/>
                  <a:pt x="51057" y="1607518"/>
                  <a:pt x="52676" y="1612662"/>
                </a:cubicBezTo>
                <a:cubicBezTo>
                  <a:pt x="54581" y="1617234"/>
                  <a:pt x="55534" y="1618853"/>
                  <a:pt x="55915" y="1618758"/>
                </a:cubicBezTo>
                <a:cubicBezTo>
                  <a:pt x="56963" y="1617615"/>
                  <a:pt x="52486" y="1607804"/>
                  <a:pt x="54391" y="1607518"/>
                </a:cubicBezTo>
                <a:cubicBezTo>
                  <a:pt x="56391" y="1607328"/>
                  <a:pt x="57439" y="1618091"/>
                  <a:pt x="60296" y="1618758"/>
                </a:cubicBezTo>
                <a:cubicBezTo>
                  <a:pt x="63059" y="1606185"/>
                  <a:pt x="43628" y="1574752"/>
                  <a:pt x="44485" y="1609233"/>
                </a:cubicBezTo>
                <a:cubicBezTo>
                  <a:pt x="42580" y="1612662"/>
                  <a:pt x="54391" y="1641808"/>
                  <a:pt x="54010" y="1632664"/>
                </a:cubicBezTo>
                <a:cubicBezTo>
                  <a:pt x="52676" y="1628283"/>
                  <a:pt x="46961" y="1612757"/>
                  <a:pt x="53819" y="1622282"/>
                </a:cubicBezTo>
                <a:close/>
                <a:moveTo>
                  <a:pt x="52581" y="1578372"/>
                </a:moveTo>
                <a:cubicBezTo>
                  <a:pt x="52772" y="1580277"/>
                  <a:pt x="53153" y="1582182"/>
                  <a:pt x="53534" y="1583611"/>
                </a:cubicBezTo>
                <a:cubicBezTo>
                  <a:pt x="55439" y="1588849"/>
                  <a:pt x="54200" y="1575609"/>
                  <a:pt x="55629" y="1576753"/>
                </a:cubicBezTo>
                <a:cubicBezTo>
                  <a:pt x="56105" y="1576848"/>
                  <a:pt x="56772" y="1578562"/>
                  <a:pt x="57534" y="1582467"/>
                </a:cubicBezTo>
                <a:cubicBezTo>
                  <a:pt x="58010" y="1585230"/>
                  <a:pt x="58201" y="1584563"/>
                  <a:pt x="58201" y="1582372"/>
                </a:cubicBezTo>
                <a:cubicBezTo>
                  <a:pt x="58296" y="1579705"/>
                  <a:pt x="57153" y="1575609"/>
                  <a:pt x="58296" y="1573324"/>
                </a:cubicBezTo>
                <a:cubicBezTo>
                  <a:pt x="59153" y="1573133"/>
                  <a:pt x="59153" y="1577038"/>
                  <a:pt x="59344" y="1578753"/>
                </a:cubicBezTo>
                <a:cubicBezTo>
                  <a:pt x="60011" y="1586754"/>
                  <a:pt x="60773" y="1586373"/>
                  <a:pt x="61058" y="1583420"/>
                </a:cubicBezTo>
                <a:cubicBezTo>
                  <a:pt x="61249" y="1581801"/>
                  <a:pt x="60963" y="1578181"/>
                  <a:pt x="62106" y="1580086"/>
                </a:cubicBezTo>
                <a:cubicBezTo>
                  <a:pt x="63821" y="1583325"/>
                  <a:pt x="61916" y="1588659"/>
                  <a:pt x="63916" y="1591802"/>
                </a:cubicBezTo>
                <a:cubicBezTo>
                  <a:pt x="66678" y="1595517"/>
                  <a:pt x="65345" y="1584849"/>
                  <a:pt x="65249" y="1582658"/>
                </a:cubicBezTo>
                <a:cubicBezTo>
                  <a:pt x="64583" y="1565704"/>
                  <a:pt x="51248" y="1551225"/>
                  <a:pt x="52581" y="1578372"/>
                </a:cubicBezTo>
                <a:close/>
                <a:moveTo>
                  <a:pt x="57058" y="1536462"/>
                </a:moveTo>
                <a:cubicBezTo>
                  <a:pt x="57153" y="1541224"/>
                  <a:pt x="58772" y="1544844"/>
                  <a:pt x="58963" y="1537224"/>
                </a:cubicBezTo>
                <a:cubicBezTo>
                  <a:pt x="59249" y="1531413"/>
                  <a:pt x="60773" y="1529223"/>
                  <a:pt x="61439" y="1536081"/>
                </a:cubicBezTo>
                <a:cubicBezTo>
                  <a:pt x="61725" y="1538557"/>
                  <a:pt x="61916" y="1537700"/>
                  <a:pt x="62011" y="1535414"/>
                </a:cubicBezTo>
                <a:cubicBezTo>
                  <a:pt x="61725" y="1531890"/>
                  <a:pt x="62963" y="1519507"/>
                  <a:pt x="63440" y="1530461"/>
                </a:cubicBezTo>
                <a:cubicBezTo>
                  <a:pt x="63821" y="1545415"/>
                  <a:pt x="64487" y="1527984"/>
                  <a:pt x="65916" y="1529413"/>
                </a:cubicBezTo>
                <a:cubicBezTo>
                  <a:pt x="66964" y="1529699"/>
                  <a:pt x="64964" y="1544844"/>
                  <a:pt x="67916" y="1539510"/>
                </a:cubicBezTo>
                <a:cubicBezTo>
                  <a:pt x="72488" y="1512649"/>
                  <a:pt x="57344" y="1505601"/>
                  <a:pt x="57058" y="1536462"/>
                </a:cubicBezTo>
                <a:close/>
                <a:moveTo>
                  <a:pt x="123828" y="1691815"/>
                </a:moveTo>
                <a:cubicBezTo>
                  <a:pt x="104111" y="1662763"/>
                  <a:pt x="92777" y="1683147"/>
                  <a:pt x="116399" y="1700863"/>
                </a:cubicBezTo>
                <a:cubicBezTo>
                  <a:pt x="118875" y="1702197"/>
                  <a:pt x="116113" y="1698672"/>
                  <a:pt x="114779" y="1697053"/>
                </a:cubicBezTo>
                <a:cubicBezTo>
                  <a:pt x="111065" y="1692576"/>
                  <a:pt x="110779" y="1689909"/>
                  <a:pt x="116113" y="1694291"/>
                </a:cubicBezTo>
                <a:cubicBezTo>
                  <a:pt x="118018" y="1695910"/>
                  <a:pt x="117637" y="1695053"/>
                  <a:pt x="116113" y="1693338"/>
                </a:cubicBezTo>
                <a:cubicBezTo>
                  <a:pt x="114398" y="1690957"/>
                  <a:pt x="111065" y="1688671"/>
                  <a:pt x="110112" y="1686004"/>
                </a:cubicBezTo>
                <a:cubicBezTo>
                  <a:pt x="110112" y="1684671"/>
                  <a:pt x="112684" y="1687433"/>
                  <a:pt x="113827" y="1688671"/>
                </a:cubicBezTo>
                <a:cubicBezTo>
                  <a:pt x="119256" y="1694482"/>
                  <a:pt x="119066" y="1693053"/>
                  <a:pt x="117256" y="1690195"/>
                </a:cubicBezTo>
                <a:cubicBezTo>
                  <a:pt x="116208" y="1688671"/>
                  <a:pt x="113732" y="1685909"/>
                  <a:pt x="115256" y="1686004"/>
                </a:cubicBezTo>
                <a:cubicBezTo>
                  <a:pt x="116303" y="1685433"/>
                  <a:pt x="125066" y="1698101"/>
                  <a:pt x="123828" y="1691815"/>
                </a:cubicBezTo>
                <a:close/>
                <a:moveTo>
                  <a:pt x="161166" y="1731153"/>
                </a:moveTo>
                <a:cubicBezTo>
                  <a:pt x="157070" y="1721628"/>
                  <a:pt x="121447" y="1704578"/>
                  <a:pt x="137830" y="1727629"/>
                </a:cubicBezTo>
                <a:cubicBezTo>
                  <a:pt x="139449" y="1729819"/>
                  <a:pt x="152022" y="1739535"/>
                  <a:pt x="145355" y="1731438"/>
                </a:cubicBezTo>
                <a:cubicBezTo>
                  <a:pt x="141449" y="1727438"/>
                  <a:pt x="142211" y="1725724"/>
                  <a:pt x="148403" y="1730295"/>
                </a:cubicBezTo>
                <a:cubicBezTo>
                  <a:pt x="150689" y="1731915"/>
                  <a:pt x="150308" y="1731248"/>
                  <a:pt x="148879" y="1729724"/>
                </a:cubicBezTo>
                <a:cubicBezTo>
                  <a:pt x="147164" y="1727629"/>
                  <a:pt x="143545" y="1725533"/>
                  <a:pt x="142783" y="1723152"/>
                </a:cubicBezTo>
                <a:cubicBezTo>
                  <a:pt x="145259" y="1722771"/>
                  <a:pt x="150022" y="1729533"/>
                  <a:pt x="152498" y="1730010"/>
                </a:cubicBezTo>
                <a:cubicBezTo>
                  <a:pt x="153070" y="1730105"/>
                  <a:pt x="152689" y="1729343"/>
                  <a:pt x="151832" y="1728200"/>
                </a:cubicBezTo>
                <a:cubicBezTo>
                  <a:pt x="150879" y="1726866"/>
                  <a:pt x="148212" y="1724390"/>
                  <a:pt x="150403" y="1724962"/>
                </a:cubicBezTo>
                <a:cubicBezTo>
                  <a:pt x="152784" y="1725533"/>
                  <a:pt x="160404" y="1735439"/>
                  <a:pt x="161166" y="1731153"/>
                </a:cubicBezTo>
                <a:close/>
                <a:moveTo>
                  <a:pt x="213839" y="1755251"/>
                </a:moveTo>
                <a:cubicBezTo>
                  <a:pt x="182216" y="1734201"/>
                  <a:pt x="168500" y="1757156"/>
                  <a:pt x="206315" y="1767919"/>
                </a:cubicBezTo>
                <a:cubicBezTo>
                  <a:pt x="209839" y="1768300"/>
                  <a:pt x="205457" y="1765633"/>
                  <a:pt x="203267" y="1764586"/>
                </a:cubicBezTo>
                <a:cubicBezTo>
                  <a:pt x="197647" y="1761823"/>
                  <a:pt x="196313" y="1759156"/>
                  <a:pt x="202600" y="1760775"/>
                </a:cubicBezTo>
                <a:cubicBezTo>
                  <a:pt x="204695" y="1761347"/>
                  <a:pt x="208601" y="1762300"/>
                  <a:pt x="204124" y="1760204"/>
                </a:cubicBezTo>
                <a:cubicBezTo>
                  <a:pt x="201171" y="1758490"/>
                  <a:pt x="196504" y="1757442"/>
                  <a:pt x="194313" y="1754965"/>
                </a:cubicBezTo>
                <a:cubicBezTo>
                  <a:pt x="194885" y="1752965"/>
                  <a:pt x="207077" y="1759918"/>
                  <a:pt x="206886" y="1758585"/>
                </a:cubicBezTo>
                <a:cubicBezTo>
                  <a:pt x="208029" y="1757442"/>
                  <a:pt x="198123" y="1753632"/>
                  <a:pt x="201076" y="1752965"/>
                </a:cubicBezTo>
                <a:cubicBezTo>
                  <a:pt x="203076" y="1752393"/>
                  <a:pt x="206410" y="1755061"/>
                  <a:pt x="208982" y="1756204"/>
                </a:cubicBezTo>
                <a:cubicBezTo>
                  <a:pt x="212506" y="1757728"/>
                  <a:pt x="216125" y="1757442"/>
                  <a:pt x="213839" y="1755251"/>
                </a:cubicBezTo>
                <a:close/>
                <a:moveTo>
                  <a:pt x="252320" y="1766776"/>
                </a:moveTo>
                <a:cubicBezTo>
                  <a:pt x="223745" y="1754870"/>
                  <a:pt x="224698" y="1777063"/>
                  <a:pt x="250892" y="1778111"/>
                </a:cubicBezTo>
                <a:cubicBezTo>
                  <a:pt x="253368" y="1777825"/>
                  <a:pt x="249653" y="1776396"/>
                  <a:pt x="247939" y="1775920"/>
                </a:cubicBezTo>
                <a:cubicBezTo>
                  <a:pt x="242986" y="1774587"/>
                  <a:pt x="241462" y="1772491"/>
                  <a:pt x="247653" y="1773063"/>
                </a:cubicBezTo>
                <a:cubicBezTo>
                  <a:pt x="249844" y="1773253"/>
                  <a:pt x="249177" y="1772872"/>
                  <a:pt x="247272" y="1772301"/>
                </a:cubicBezTo>
                <a:cubicBezTo>
                  <a:pt x="244796" y="1771348"/>
                  <a:pt x="241271" y="1771443"/>
                  <a:pt x="239271" y="1769824"/>
                </a:cubicBezTo>
                <a:cubicBezTo>
                  <a:pt x="238604" y="1768776"/>
                  <a:pt x="241938" y="1769538"/>
                  <a:pt x="243367" y="1769824"/>
                </a:cubicBezTo>
                <a:cubicBezTo>
                  <a:pt x="250225" y="1771348"/>
                  <a:pt x="249463" y="1770300"/>
                  <a:pt x="246701" y="1769158"/>
                </a:cubicBezTo>
                <a:cubicBezTo>
                  <a:pt x="245177" y="1768491"/>
                  <a:pt x="242033" y="1767729"/>
                  <a:pt x="243176" y="1766967"/>
                </a:cubicBezTo>
                <a:cubicBezTo>
                  <a:pt x="243748" y="1765824"/>
                  <a:pt x="255940" y="1771062"/>
                  <a:pt x="252320" y="1766776"/>
                </a:cubicBezTo>
                <a:close/>
                <a:moveTo>
                  <a:pt x="302231" y="1787160"/>
                </a:moveTo>
                <a:cubicBezTo>
                  <a:pt x="296516" y="1786493"/>
                  <a:pt x="294421" y="1784397"/>
                  <a:pt x="301374" y="1783921"/>
                </a:cubicBezTo>
                <a:cubicBezTo>
                  <a:pt x="303851" y="1783731"/>
                  <a:pt x="302993" y="1783350"/>
                  <a:pt x="300803" y="1783064"/>
                </a:cubicBezTo>
                <a:cubicBezTo>
                  <a:pt x="297183" y="1783254"/>
                  <a:pt x="284610" y="1780968"/>
                  <a:pt x="296040" y="1780968"/>
                </a:cubicBezTo>
                <a:cubicBezTo>
                  <a:pt x="311375" y="1781254"/>
                  <a:pt x="293278" y="1779254"/>
                  <a:pt x="295278" y="1777730"/>
                </a:cubicBezTo>
                <a:cubicBezTo>
                  <a:pt x="296516" y="1776587"/>
                  <a:pt x="300136" y="1777730"/>
                  <a:pt x="302422" y="1778016"/>
                </a:cubicBezTo>
                <a:cubicBezTo>
                  <a:pt x="317281" y="1776111"/>
                  <a:pt x="289182" y="1772491"/>
                  <a:pt x="286801" y="1775158"/>
                </a:cubicBezTo>
                <a:cubicBezTo>
                  <a:pt x="273752" y="1778683"/>
                  <a:pt x="287468" y="1789255"/>
                  <a:pt x="296040" y="1789160"/>
                </a:cubicBezTo>
                <a:cubicBezTo>
                  <a:pt x="299945" y="1790112"/>
                  <a:pt x="313280" y="1789065"/>
                  <a:pt x="302231" y="1787160"/>
                </a:cubicBezTo>
                <a:close/>
                <a:moveTo>
                  <a:pt x="401768" y="1773349"/>
                </a:moveTo>
                <a:cubicBezTo>
                  <a:pt x="364715" y="1770872"/>
                  <a:pt x="363953" y="1800876"/>
                  <a:pt x="402053" y="1789636"/>
                </a:cubicBezTo>
                <a:cubicBezTo>
                  <a:pt x="405387" y="1787731"/>
                  <a:pt x="398720" y="1788017"/>
                  <a:pt x="397672" y="1788112"/>
                </a:cubicBezTo>
                <a:cubicBezTo>
                  <a:pt x="389195" y="1788874"/>
                  <a:pt x="390623" y="1785826"/>
                  <a:pt x="396719" y="1784302"/>
                </a:cubicBezTo>
                <a:cubicBezTo>
                  <a:pt x="402720" y="1782207"/>
                  <a:pt x="388718" y="1784397"/>
                  <a:pt x="387385" y="1784493"/>
                </a:cubicBezTo>
                <a:cubicBezTo>
                  <a:pt x="381670" y="1784493"/>
                  <a:pt x="387194" y="1782112"/>
                  <a:pt x="390433" y="1782112"/>
                </a:cubicBezTo>
                <a:cubicBezTo>
                  <a:pt x="399767" y="1780778"/>
                  <a:pt x="398529" y="1779730"/>
                  <a:pt x="394624" y="1779540"/>
                </a:cubicBezTo>
                <a:cubicBezTo>
                  <a:pt x="392528" y="1779445"/>
                  <a:pt x="388147" y="1780016"/>
                  <a:pt x="389576" y="1778301"/>
                </a:cubicBezTo>
                <a:cubicBezTo>
                  <a:pt x="391004" y="1776587"/>
                  <a:pt x="395195" y="1777158"/>
                  <a:pt x="397958" y="1776873"/>
                </a:cubicBezTo>
                <a:cubicBezTo>
                  <a:pt x="401958" y="1776587"/>
                  <a:pt x="404816" y="1774111"/>
                  <a:pt x="401768" y="1773349"/>
                </a:cubicBezTo>
                <a:close/>
                <a:moveTo>
                  <a:pt x="472538" y="1768015"/>
                </a:moveTo>
                <a:cubicBezTo>
                  <a:pt x="467014" y="1769729"/>
                  <a:pt x="464252" y="1768491"/>
                  <a:pt x="470348" y="1765157"/>
                </a:cubicBezTo>
                <a:cubicBezTo>
                  <a:pt x="472538" y="1763919"/>
                  <a:pt x="471586" y="1763919"/>
                  <a:pt x="469395" y="1764586"/>
                </a:cubicBezTo>
                <a:cubicBezTo>
                  <a:pt x="467014" y="1765252"/>
                  <a:pt x="464728" y="1766300"/>
                  <a:pt x="462442" y="1766967"/>
                </a:cubicBezTo>
                <a:cubicBezTo>
                  <a:pt x="457870" y="1768110"/>
                  <a:pt x="461013" y="1765157"/>
                  <a:pt x="464156" y="1764490"/>
                </a:cubicBezTo>
                <a:cubicBezTo>
                  <a:pt x="471586" y="1761728"/>
                  <a:pt x="470157" y="1761061"/>
                  <a:pt x="466823" y="1761633"/>
                </a:cubicBezTo>
                <a:cubicBezTo>
                  <a:pt x="457679" y="1763824"/>
                  <a:pt x="463585" y="1759347"/>
                  <a:pt x="468728" y="1758870"/>
                </a:cubicBezTo>
                <a:cubicBezTo>
                  <a:pt x="482540" y="1750203"/>
                  <a:pt x="449202" y="1759347"/>
                  <a:pt x="449964" y="1767538"/>
                </a:cubicBezTo>
                <a:cubicBezTo>
                  <a:pt x="451298" y="1783064"/>
                  <a:pt x="490445" y="1764109"/>
                  <a:pt x="472538" y="1768015"/>
                </a:cubicBezTo>
                <a:close/>
                <a:moveTo>
                  <a:pt x="519211" y="1743916"/>
                </a:moveTo>
                <a:cubicBezTo>
                  <a:pt x="493874" y="1744392"/>
                  <a:pt x="480349" y="1776301"/>
                  <a:pt x="515306" y="1760680"/>
                </a:cubicBezTo>
                <a:cubicBezTo>
                  <a:pt x="518163" y="1758775"/>
                  <a:pt x="514258" y="1759061"/>
                  <a:pt x="512353" y="1759537"/>
                </a:cubicBezTo>
                <a:cubicBezTo>
                  <a:pt x="507019" y="1760871"/>
                  <a:pt x="505685" y="1759061"/>
                  <a:pt x="512639" y="1755727"/>
                </a:cubicBezTo>
                <a:cubicBezTo>
                  <a:pt x="515115" y="1754489"/>
                  <a:pt x="514448" y="1754394"/>
                  <a:pt x="512353" y="1754965"/>
                </a:cubicBezTo>
                <a:cubicBezTo>
                  <a:pt x="509686" y="1755251"/>
                  <a:pt x="505971" y="1757632"/>
                  <a:pt x="503590" y="1756870"/>
                </a:cubicBezTo>
                <a:cubicBezTo>
                  <a:pt x="503018" y="1755822"/>
                  <a:pt x="506733" y="1754679"/>
                  <a:pt x="508352" y="1754108"/>
                </a:cubicBezTo>
                <a:cubicBezTo>
                  <a:pt x="515972" y="1751727"/>
                  <a:pt x="515306" y="1750774"/>
                  <a:pt x="512258" y="1751060"/>
                </a:cubicBezTo>
                <a:cubicBezTo>
                  <a:pt x="510638" y="1751155"/>
                  <a:pt x="507114" y="1752203"/>
                  <a:pt x="508638" y="1750393"/>
                </a:cubicBezTo>
                <a:cubicBezTo>
                  <a:pt x="510162" y="1748488"/>
                  <a:pt x="513305" y="1748583"/>
                  <a:pt x="515591" y="1748012"/>
                </a:cubicBezTo>
                <a:cubicBezTo>
                  <a:pt x="518639" y="1747155"/>
                  <a:pt x="521402" y="1744392"/>
                  <a:pt x="519211" y="1743916"/>
                </a:cubicBezTo>
                <a:close/>
                <a:moveTo>
                  <a:pt x="565407" y="1731438"/>
                </a:moveTo>
                <a:cubicBezTo>
                  <a:pt x="558835" y="1735058"/>
                  <a:pt x="557311" y="1732296"/>
                  <a:pt x="563026" y="1728009"/>
                </a:cubicBezTo>
                <a:cubicBezTo>
                  <a:pt x="567884" y="1723628"/>
                  <a:pt x="555692" y="1731153"/>
                  <a:pt x="554358" y="1731629"/>
                </a:cubicBezTo>
                <a:cubicBezTo>
                  <a:pt x="549024" y="1733820"/>
                  <a:pt x="553120" y="1729343"/>
                  <a:pt x="556263" y="1728200"/>
                </a:cubicBezTo>
                <a:cubicBezTo>
                  <a:pt x="564455" y="1723437"/>
                  <a:pt x="562835" y="1722771"/>
                  <a:pt x="559121" y="1724104"/>
                </a:cubicBezTo>
                <a:cubicBezTo>
                  <a:pt x="557120" y="1724866"/>
                  <a:pt x="553215" y="1726866"/>
                  <a:pt x="553882" y="1724771"/>
                </a:cubicBezTo>
                <a:cubicBezTo>
                  <a:pt x="554549" y="1722675"/>
                  <a:pt x="558644" y="1721533"/>
                  <a:pt x="561121" y="1720199"/>
                </a:cubicBezTo>
                <a:cubicBezTo>
                  <a:pt x="574932" y="1707816"/>
                  <a:pt x="545786" y="1722199"/>
                  <a:pt x="544643" y="1726866"/>
                </a:cubicBezTo>
                <a:cubicBezTo>
                  <a:pt x="533213" y="1739249"/>
                  <a:pt x="549405" y="1744678"/>
                  <a:pt x="560359" y="1738201"/>
                </a:cubicBezTo>
                <a:cubicBezTo>
                  <a:pt x="564359" y="1736868"/>
                  <a:pt x="577409" y="1726295"/>
                  <a:pt x="565407" y="1731438"/>
                </a:cubicBezTo>
                <a:close/>
                <a:moveTo>
                  <a:pt x="604841" y="1703435"/>
                </a:moveTo>
                <a:cubicBezTo>
                  <a:pt x="601126" y="1706483"/>
                  <a:pt x="596744" y="1706864"/>
                  <a:pt x="601316" y="1701149"/>
                </a:cubicBezTo>
                <a:cubicBezTo>
                  <a:pt x="601697" y="1700578"/>
                  <a:pt x="601602" y="1700482"/>
                  <a:pt x="601031" y="1700673"/>
                </a:cubicBezTo>
                <a:cubicBezTo>
                  <a:pt x="597887" y="1702292"/>
                  <a:pt x="595792" y="1706388"/>
                  <a:pt x="592363" y="1707436"/>
                </a:cubicBezTo>
                <a:cubicBezTo>
                  <a:pt x="590077" y="1707150"/>
                  <a:pt x="595411" y="1703054"/>
                  <a:pt x="596173" y="1702101"/>
                </a:cubicBezTo>
                <a:cubicBezTo>
                  <a:pt x="602364" y="1694672"/>
                  <a:pt x="590839" y="1704768"/>
                  <a:pt x="590267" y="1702578"/>
                </a:cubicBezTo>
                <a:cubicBezTo>
                  <a:pt x="589886" y="1701435"/>
                  <a:pt x="591982" y="1700006"/>
                  <a:pt x="593887" y="1698672"/>
                </a:cubicBezTo>
                <a:cubicBezTo>
                  <a:pt x="596078" y="1697720"/>
                  <a:pt x="599888" y="1692576"/>
                  <a:pt x="595125" y="1694005"/>
                </a:cubicBezTo>
                <a:cubicBezTo>
                  <a:pt x="570170" y="1707816"/>
                  <a:pt x="584552" y="1724200"/>
                  <a:pt x="604079" y="1708007"/>
                </a:cubicBezTo>
                <a:cubicBezTo>
                  <a:pt x="608174" y="1705054"/>
                  <a:pt x="613413" y="1698101"/>
                  <a:pt x="604841" y="1703435"/>
                </a:cubicBezTo>
                <a:close/>
                <a:moveTo>
                  <a:pt x="689423" y="1644570"/>
                </a:moveTo>
                <a:cubicBezTo>
                  <a:pt x="684565" y="1647047"/>
                  <a:pt x="682755" y="1645523"/>
                  <a:pt x="688565" y="1640665"/>
                </a:cubicBezTo>
                <a:cubicBezTo>
                  <a:pt x="690661" y="1638855"/>
                  <a:pt x="689899" y="1638951"/>
                  <a:pt x="687994" y="1639903"/>
                </a:cubicBezTo>
                <a:cubicBezTo>
                  <a:pt x="684470" y="1642666"/>
                  <a:pt x="674278" y="1646952"/>
                  <a:pt x="683803" y="1639999"/>
                </a:cubicBezTo>
                <a:cubicBezTo>
                  <a:pt x="690566" y="1635808"/>
                  <a:pt x="689613" y="1635045"/>
                  <a:pt x="686756" y="1635998"/>
                </a:cubicBezTo>
                <a:cubicBezTo>
                  <a:pt x="685232" y="1636474"/>
                  <a:pt x="682088" y="1638284"/>
                  <a:pt x="682946" y="1636093"/>
                </a:cubicBezTo>
                <a:cubicBezTo>
                  <a:pt x="683898" y="1633807"/>
                  <a:pt x="687041" y="1633236"/>
                  <a:pt x="689042" y="1632093"/>
                </a:cubicBezTo>
                <a:cubicBezTo>
                  <a:pt x="691899" y="1630569"/>
                  <a:pt x="693899" y="1627140"/>
                  <a:pt x="691518" y="1627140"/>
                </a:cubicBezTo>
                <a:cubicBezTo>
                  <a:pt x="666467" y="1633236"/>
                  <a:pt x="663800" y="1669145"/>
                  <a:pt x="692661" y="1645142"/>
                </a:cubicBezTo>
                <a:cubicBezTo>
                  <a:pt x="694852" y="1642475"/>
                  <a:pt x="691137" y="1643618"/>
                  <a:pt x="689423" y="1644570"/>
                </a:cubicBezTo>
                <a:close/>
                <a:moveTo>
                  <a:pt x="820677" y="1543225"/>
                </a:moveTo>
                <a:cubicBezTo>
                  <a:pt x="815724" y="1546654"/>
                  <a:pt x="812486" y="1546272"/>
                  <a:pt x="816391" y="1541224"/>
                </a:cubicBezTo>
                <a:cubicBezTo>
                  <a:pt x="817820" y="1539605"/>
                  <a:pt x="820487" y="1536557"/>
                  <a:pt x="816391" y="1539319"/>
                </a:cubicBezTo>
                <a:cubicBezTo>
                  <a:pt x="813057" y="1542653"/>
                  <a:pt x="800579" y="1550368"/>
                  <a:pt x="810676" y="1540653"/>
                </a:cubicBezTo>
                <a:cubicBezTo>
                  <a:pt x="818010" y="1534747"/>
                  <a:pt x="816296" y="1534366"/>
                  <a:pt x="812771" y="1535986"/>
                </a:cubicBezTo>
                <a:cubicBezTo>
                  <a:pt x="810771" y="1536938"/>
                  <a:pt x="807342" y="1539605"/>
                  <a:pt x="807533" y="1537319"/>
                </a:cubicBezTo>
                <a:cubicBezTo>
                  <a:pt x="807723" y="1534938"/>
                  <a:pt x="811819" y="1533318"/>
                  <a:pt x="814105" y="1531699"/>
                </a:cubicBezTo>
                <a:cubicBezTo>
                  <a:pt x="817343" y="1529413"/>
                  <a:pt x="818582" y="1525699"/>
                  <a:pt x="815343" y="1526270"/>
                </a:cubicBezTo>
                <a:cubicBezTo>
                  <a:pt x="781625" y="1541415"/>
                  <a:pt x="798865" y="1572942"/>
                  <a:pt x="825344" y="1542653"/>
                </a:cubicBezTo>
                <a:cubicBezTo>
                  <a:pt x="827059" y="1539700"/>
                  <a:pt x="822582" y="1541796"/>
                  <a:pt x="820677" y="1543225"/>
                </a:cubicBezTo>
                <a:close/>
                <a:moveTo>
                  <a:pt x="880018" y="1495790"/>
                </a:moveTo>
                <a:cubicBezTo>
                  <a:pt x="875255" y="1498838"/>
                  <a:pt x="872112" y="1498266"/>
                  <a:pt x="876875" y="1493123"/>
                </a:cubicBezTo>
                <a:cubicBezTo>
                  <a:pt x="879827" y="1489122"/>
                  <a:pt x="870969" y="1496362"/>
                  <a:pt x="869826" y="1497124"/>
                </a:cubicBezTo>
                <a:cubicBezTo>
                  <a:pt x="865730" y="1499600"/>
                  <a:pt x="867826" y="1495504"/>
                  <a:pt x="870588" y="1493980"/>
                </a:cubicBezTo>
                <a:cubicBezTo>
                  <a:pt x="876875" y="1489027"/>
                  <a:pt x="875351" y="1488837"/>
                  <a:pt x="872207" y="1490170"/>
                </a:cubicBezTo>
                <a:cubicBezTo>
                  <a:pt x="863921" y="1494933"/>
                  <a:pt x="868016" y="1488551"/>
                  <a:pt x="873160" y="1486741"/>
                </a:cubicBezTo>
                <a:cubicBezTo>
                  <a:pt x="881732" y="1478264"/>
                  <a:pt x="867064" y="1484455"/>
                  <a:pt x="864778" y="1487789"/>
                </a:cubicBezTo>
                <a:cubicBezTo>
                  <a:pt x="848966" y="1501029"/>
                  <a:pt x="863635" y="1511792"/>
                  <a:pt x="877160" y="1501981"/>
                </a:cubicBezTo>
                <a:cubicBezTo>
                  <a:pt x="880685" y="1499981"/>
                  <a:pt x="889829" y="1490646"/>
                  <a:pt x="880018" y="1495790"/>
                </a:cubicBezTo>
                <a:close/>
                <a:moveTo>
                  <a:pt x="925547" y="1460738"/>
                </a:moveTo>
                <a:cubicBezTo>
                  <a:pt x="899258" y="1461500"/>
                  <a:pt x="892496" y="1499029"/>
                  <a:pt x="924119" y="1479597"/>
                </a:cubicBezTo>
                <a:cubicBezTo>
                  <a:pt x="929072" y="1474740"/>
                  <a:pt x="907545" y="1483788"/>
                  <a:pt x="920594" y="1474168"/>
                </a:cubicBezTo>
                <a:cubicBezTo>
                  <a:pt x="922880" y="1472740"/>
                  <a:pt x="922118" y="1472644"/>
                  <a:pt x="920118" y="1473311"/>
                </a:cubicBezTo>
                <a:cubicBezTo>
                  <a:pt x="917546" y="1473787"/>
                  <a:pt x="914117" y="1476645"/>
                  <a:pt x="911641" y="1475883"/>
                </a:cubicBezTo>
                <a:cubicBezTo>
                  <a:pt x="910879" y="1474740"/>
                  <a:pt x="914403" y="1473216"/>
                  <a:pt x="915927" y="1472644"/>
                </a:cubicBezTo>
                <a:cubicBezTo>
                  <a:pt x="923166" y="1469596"/>
                  <a:pt x="922309" y="1468644"/>
                  <a:pt x="919356" y="1469025"/>
                </a:cubicBezTo>
                <a:cubicBezTo>
                  <a:pt x="917737" y="1469215"/>
                  <a:pt x="914308" y="1470549"/>
                  <a:pt x="915546" y="1468453"/>
                </a:cubicBezTo>
                <a:cubicBezTo>
                  <a:pt x="916022" y="1465882"/>
                  <a:pt x="930119" y="1464262"/>
                  <a:pt x="925547" y="1460738"/>
                </a:cubicBezTo>
                <a:close/>
                <a:moveTo>
                  <a:pt x="977840" y="1451118"/>
                </a:moveTo>
                <a:cubicBezTo>
                  <a:pt x="970886" y="1453308"/>
                  <a:pt x="969743" y="1449975"/>
                  <a:pt x="975839" y="1446736"/>
                </a:cubicBezTo>
                <a:cubicBezTo>
                  <a:pt x="980316" y="1444165"/>
                  <a:pt x="973172" y="1446165"/>
                  <a:pt x="971934" y="1446832"/>
                </a:cubicBezTo>
                <a:cubicBezTo>
                  <a:pt x="969743" y="1447498"/>
                  <a:pt x="966695" y="1449689"/>
                  <a:pt x="964505" y="1448927"/>
                </a:cubicBezTo>
                <a:cubicBezTo>
                  <a:pt x="963647" y="1445784"/>
                  <a:pt x="974315" y="1444260"/>
                  <a:pt x="975458" y="1441879"/>
                </a:cubicBezTo>
                <a:cubicBezTo>
                  <a:pt x="975268" y="1439592"/>
                  <a:pt x="965648" y="1444069"/>
                  <a:pt x="966981" y="1440926"/>
                </a:cubicBezTo>
                <a:cubicBezTo>
                  <a:pt x="968124" y="1438354"/>
                  <a:pt x="972696" y="1438354"/>
                  <a:pt x="974982" y="1437592"/>
                </a:cubicBezTo>
                <a:cubicBezTo>
                  <a:pt x="978887" y="1436449"/>
                  <a:pt x="981269" y="1433116"/>
                  <a:pt x="977649" y="1432734"/>
                </a:cubicBezTo>
                <a:cubicBezTo>
                  <a:pt x="970696" y="1432544"/>
                  <a:pt x="961838" y="1436830"/>
                  <a:pt x="957170" y="1441593"/>
                </a:cubicBezTo>
                <a:cubicBezTo>
                  <a:pt x="945169" y="1452261"/>
                  <a:pt x="960409" y="1462357"/>
                  <a:pt x="972125" y="1457214"/>
                </a:cubicBezTo>
                <a:cubicBezTo>
                  <a:pt x="976316" y="1456261"/>
                  <a:pt x="990127" y="1448927"/>
                  <a:pt x="977840" y="1451118"/>
                </a:cubicBezTo>
                <a:close/>
                <a:moveTo>
                  <a:pt x="1018607" y="1433973"/>
                </a:moveTo>
                <a:cubicBezTo>
                  <a:pt x="1013749" y="1435020"/>
                  <a:pt x="1011368" y="1433401"/>
                  <a:pt x="1016892" y="1430639"/>
                </a:cubicBezTo>
                <a:cubicBezTo>
                  <a:pt x="1018892" y="1429687"/>
                  <a:pt x="1018035" y="1429496"/>
                  <a:pt x="1016130" y="1429972"/>
                </a:cubicBezTo>
                <a:cubicBezTo>
                  <a:pt x="1012987" y="1431401"/>
                  <a:pt x="1001843" y="1432830"/>
                  <a:pt x="1011463" y="1429210"/>
                </a:cubicBezTo>
                <a:cubicBezTo>
                  <a:pt x="1018226" y="1427210"/>
                  <a:pt x="1017083" y="1426448"/>
                  <a:pt x="1014035" y="1426543"/>
                </a:cubicBezTo>
                <a:cubicBezTo>
                  <a:pt x="1012320" y="1426638"/>
                  <a:pt x="1009082" y="1427496"/>
                  <a:pt x="1009748" y="1425876"/>
                </a:cubicBezTo>
                <a:cubicBezTo>
                  <a:pt x="1010320" y="1424257"/>
                  <a:pt x="1013844" y="1424353"/>
                  <a:pt x="1016035" y="1423876"/>
                </a:cubicBezTo>
                <a:cubicBezTo>
                  <a:pt x="1028513" y="1417304"/>
                  <a:pt x="1002986" y="1421495"/>
                  <a:pt x="1001652" y="1426067"/>
                </a:cubicBezTo>
                <a:cubicBezTo>
                  <a:pt x="992984" y="1434258"/>
                  <a:pt x="1006224" y="1440640"/>
                  <a:pt x="1014511" y="1438164"/>
                </a:cubicBezTo>
                <a:cubicBezTo>
                  <a:pt x="1017845" y="1437878"/>
                  <a:pt x="1028227" y="1432830"/>
                  <a:pt x="1018607" y="1433973"/>
                </a:cubicBezTo>
                <a:close/>
                <a:moveTo>
                  <a:pt x="1072137" y="1430353"/>
                </a:moveTo>
                <a:cubicBezTo>
                  <a:pt x="1066613" y="1430353"/>
                  <a:pt x="1064231" y="1428067"/>
                  <a:pt x="1070994" y="1426258"/>
                </a:cubicBezTo>
                <a:cubicBezTo>
                  <a:pt x="1075661" y="1424448"/>
                  <a:pt x="1064327" y="1425781"/>
                  <a:pt x="1062993" y="1425686"/>
                </a:cubicBezTo>
                <a:cubicBezTo>
                  <a:pt x="1058231" y="1425400"/>
                  <a:pt x="1062041" y="1423114"/>
                  <a:pt x="1065279" y="1423400"/>
                </a:cubicBezTo>
                <a:cubicBezTo>
                  <a:pt x="1073280" y="1422733"/>
                  <a:pt x="1072137" y="1421590"/>
                  <a:pt x="1068708" y="1421019"/>
                </a:cubicBezTo>
                <a:cubicBezTo>
                  <a:pt x="1059088" y="1420352"/>
                  <a:pt x="1066041" y="1417304"/>
                  <a:pt x="1071470" y="1418542"/>
                </a:cubicBezTo>
                <a:cubicBezTo>
                  <a:pt x="1086710" y="1414256"/>
                  <a:pt x="1058231" y="1412637"/>
                  <a:pt x="1054992" y="1417875"/>
                </a:cubicBezTo>
                <a:cubicBezTo>
                  <a:pt x="1043753" y="1425115"/>
                  <a:pt x="1056897" y="1435116"/>
                  <a:pt x="1066517" y="1434258"/>
                </a:cubicBezTo>
                <a:cubicBezTo>
                  <a:pt x="1070423" y="1434449"/>
                  <a:pt x="1082900" y="1431211"/>
                  <a:pt x="1072137" y="1430353"/>
                </a:cubicBezTo>
                <a:close/>
                <a:moveTo>
                  <a:pt x="1075280" y="1467882"/>
                </a:moveTo>
                <a:cubicBezTo>
                  <a:pt x="1079281" y="1469311"/>
                  <a:pt x="1097283" y="1466548"/>
                  <a:pt x="1084520" y="1464072"/>
                </a:cubicBezTo>
                <a:cubicBezTo>
                  <a:pt x="1078614" y="1463595"/>
                  <a:pt x="1076233" y="1460547"/>
                  <a:pt x="1083567" y="1458928"/>
                </a:cubicBezTo>
                <a:cubicBezTo>
                  <a:pt x="1086234" y="1458357"/>
                  <a:pt x="1085282" y="1457880"/>
                  <a:pt x="1082900" y="1457690"/>
                </a:cubicBezTo>
                <a:cubicBezTo>
                  <a:pt x="1080329" y="1457500"/>
                  <a:pt x="1077566" y="1457595"/>
                  <a:pt x="1074899" y="1457690"/>
                </a:cubicBezTo>
                <a:cubicBezTo>
                  <a:pt x="1069565" y="1457309"/>
                  <a:pt x="1074137" y="1454547"/>
                  <a:pt x="1077566" y="1454928"/>
                </a:cubicBezTo>
                <a:cubicBezTo>
                  <a:pt x="1086234" y="1454833"/>
                  <a:pt x="1085091" y="1453308"/>
                  <a:pt x="1081376" y="1452261"/>
                </a:cubicBezTo>
                <a:cubicBezTo>
                  <a:pt x="1080138" y="1451689"/>
                  <a:pt x="1075376" y="1452070"/>
                  <a:pt x="1076423" y="1449784"/>
                </a:cubicBezTo>
                <a:cubicBezTo>
                  <a:pt x="1077662" y="1447689"/>
                  <a:pt x="1081853" y="1449213"/>
                  <a:pt x="1084520" y="1449403"/>
                </a:cubicBezTo>
                <a:cubicBezTo>
                  <a:pt x="1088234" y="1449689"/>
                  <a:pt x="1091187" y="1447212"/>
                  <a:pt x="1088139" y="1445403"/>
                </a:cubicBezTo>
                <a:cubicBezTo>
                  <a:pt x="1067375" y="1436830"/>
                  <a:pt x="1047753" y="1460452"/>
                  <a:pt x="1075280" y="1467882"/>
                </a:cubicBezTo>
                <a:close/>
                <a:moveTo>
                  <a:pt x="1053182" y="1485503"/>
                </a:moveTo>
                <a:cubicBezTo>
                  <a:pt x="1056992" y="1488456"/>
                  <a:pt x="1064231" y="1487884"/>
                  <a:pt x="1068422" y="1485884"/>
                </a:cubicBezTo>
                <a:cubicBezTo>
                  <a:pt x="1072232" y="1482836"/>
                  <a:pt x="1053659" y="1484550"/>
                  <a:pt x="1064422" y="1479693"/>
                </a:cubicBezTo>
                <a:cubicBezTo>
                  <a:pt x="1068899" y="1477407"/>
                  <a:pt x="1056802" y="1480169"/>
                  <a:pt x="1056326" y="1478836"/>
                </a:cubicBezTo>
                <a:cubicBezTo>
                  <a:pt x="1055087" y="1475978"/>
                  <a:pt x="1069756" y="1476835"/>
                  <a:pt x="1062422" y="1474359"/>
                </a:cubicBezTo>
                <a:cubicBezTo>
                  <a:pt x="1060898" y="1473978"/>
                  <a:pt x="1057850" y="1474549"/>
                  <a:pt x="1058612" y="1472835"/>
                </a:cubicBezTo>
                <a:cubicBezTo>
                  <a:pt x="1059564" y="1470930"/>
                  <a:pt x="1062803" y="1471978"/>
                  <a:pt x="1064517" y="1471882"/>
                </a:cubicBezTo>
                <a:cubicBezTo>
                  <a:pt x="1067279" y="1471882"/>
                  <a:pt x="1069184" y="1469787"/>
                  <a:pt x="1066898" y="1468549"/>
                </a:cubicBezTo>
                <a:cubicBezTo>
                  <a:pt x="1055754" y="1463976"/>
                  <a:pt x="1039562" y="1477026"/>
                  <a:pt x="1053182" y="1485503"/>
                </a:cubicBezTo>
                <a:close/>
                <a:moveTo>
                  <a:pt x="1042514" y="1465786"/>
                </a:moveTo>
                <a:cubicBezTo>
                  <a:pt x="1047848" y="1464929"/>
                  <a:pt x="1061564" y="1458262"/>
                  <a:pt x="1047467" y="1459214"/>
                </a:cubicBezTo>
                <a:cubicBezTo>
                  <a:pt x="1045277" y="1459500"/>
                  <a:pt x="1042229" y="1459976"/>
                  <a:pt x="1040514" y="1458928"/>
                </a:cubicBezTo>
                <a:cubicBezTo>
                  <a:pt x="1037276" y="1457118"/>
                  <a:pt x="1044896" y="1453785"/>
                  <a:pt x="1045086" y="1452451"/>
                </a:cubicBezTo>
                <a:cubicBezTo>
                  <a:pt x="1040609" y="1451784"/>
                  <a:pt x="1034799" y="1456642"/>
                  <a:pt x="1030322" y="1455213"/>
                </a:cubicBezTo>
                <a:cubicBezTo>
                  <a:pt x="1028132" y="1453785"/>
                  <a:pt x="1032894" y="1452166"/>
                  <a:pt x="1034799" y="1451594"/>
                </a:cubicBezTo>
                <a:cubicBezTo>
                  <a:pt x="1044515" y="1448355"/>
                  <a:pt x="1042419" y="1447117"/>
                  <a:pt x="1037657" y="1447403"/>
                </a:cubicBezTo>
                <a:cubicBezTo>
                  <a:pt x="1035085" y="1447498"/>
                  <a:pt x="1030418" y="1448927"/>
                  <a:pt x="1030703" y="1446450"/>
                </a:cubicBezTo>
                <a:cubicBezTo>
                  <a:pt x="1030989" y="1443879"/>
                  <a:pt x="1036514" y="1443974"/>
                  <a:pt x="1039657" y="1443212"/>
                </a:cubicBezTo>
                <a:cubicBezTo>
                  <a:pt x="1043467" y="1442450"/>
                  <a:pt x="1046420" y="1438640"/>
                  <a:pt x="1041276" y="1437687"/>
                </a:cubicBezTo>
                <a:cubicBezTo>
                  <a:pt x="1007653" y="1437687"/>
                  <a:pt x="1007748" y="1470644"/>
                  <a:pt x="1042514" y="1465786"/>
                </a:cubicBezTo>
                <a:close/>
                <a:moveTo>
                  <a:pt x="1011749" y="1490837"/>
                </a:moveTo>
                <a:cubicBezTo>
                  <a:pt x="1014416" y="1494075"/>
                  <a:pt x="1033370" y="1486837"/>
                  <a:pt x="1022512" y="1487122"/>
                </a:cubicBezTo>
                <a:cubicBezTo>
                  <a:pt x="1020512" y="1487503"/>
                  <a:pt x="1018988" y="1487217"/>
                  <a:pt x="1018511" y="1486646"/>
                </a:cubicBezTo>
                <a:cubicBezTo>
                  <a:pt x="1016606" y="1485503"/>
                  <a:pt x="1024703" y="1482169"/>
                  <a:pt x="1020131" y="1483026"/>
                </a:cubicBezTo>
                <a:cubicBezTo>
                  <a:pt x="1017940" y="1483122"/>
                  <a:pt x="1015463" y="1485217"/>
                  <a:pt x="1013368" y="1484455"/>
                </a:cubicBezTo>
                <a:cubicBezTo>
                  <a:pt x="1011749" y="1482265"/>
                  <a:pt x="1025084" y="1480359"/>
                  <a:pt x="1018130" y="1479597"/>
                </a:cubicBezTo>
                <a:cubicBezTo>
                  <a:pt x="1014701" y="1480550"/>
                  <a:pt x="1012606" y="1478836"/>
                  <a:pt x="1016511" y="1477502"/>
                </a:cubicBezTo>
                <a:cubicBezTo>
                  <a:pt x="1018702" y="1477692"/>
                  <a:pt x="1024893" y="1475597"/>
                  <a:pt x="1021083" y="1473787"/>
                </a:cubicBezTo>
                <a:cubicBezTo>
                  <a:pt x="1010796" y="1471882"/>
                  <a:pt x="997937" y="1485884"/>
                  <a:pt x="1011749" y="1490837"/>
                </a:cubicBezTo>
                <a:close/>
                <a:moveTo>
                  <a:pt x="1002128" y="1476930"/>
                </a:moveTo>
                <a:cubicBezTo>
                  <a:pt x="1008701" y="1472549"/>
                  <a:pt x="982888" y="1477312"/>
                  <a:pt x="999271" y="1469311"/>
                </a:cubicBezTo>
                <a:cubicBezTo>
                  <a:pt x="1002128" y="1468358"/>
                  <a:pt x="1001271" y="1467977"/>
                  <a:pt x="998890" y="1468072"/>
                </a:cubicBezTo>
                <a:cubicBezTo>
                  <a:pt x="995842" y="1467882"/>
                  <a:pt x="991460" y="1470454"/>
                  <a:pt x="988984" y="1468834"/>
                </a:cubicBezTo>
                <a:cubicBezTo>
                  <a:pt x="987841" y="1465405"/>
                  <a:pt x="1007843" y="1465120"/>
                  <a:pt x="998985" y="1462643"/>
                </a:cubicBezTo>
                <a:cubicBezTo>
                  <a:pt x="997080" y="1462262"/>
                  <a:pt x="992984" y="1463024"/>
                  <a:pt x="994794" y="1460738"/>
                </a:cubicBezTo>
                <a:cubicBezTo>
                  <a:pt x="996604" y="1458452"/>
                  <a:pt x="1000414" y="1459500"/>
                  <a:pt x="1002986" y="1459309"/>
                </a:cubicBezTo>
                <a:cubicBezTo>
                  <a:pt x="1006700" y="1459119"/>
                  <a:pt x="1010320" y="1456071"/>
                  <a:pt x="1007558" y="1454642"/>
                </a:cubicBezTo>
                <a:cubicBezTo>
                  <a:pt x="976792" y="1448355"/>
                  <a:pt x="963266" y="1491313"/>
                  <a:pt x="1002128" y="1476930"/>
                </a:cubicBezTo>
                <a:close/>
                <a:moveTo>
                  <a:pt x="970505" y="1507601"/>
                </a:moveTo>
                <a:cubicBezTo>
                  <a:pt x="975935" y="1509506"/>
                  <a:pt x="984698" y="1506363"/>
                  <a:pt x="989079" y="1502458"/>
                </a:cubicBezTo>
                <a:cubicBezTo>
                  <a:pt x="991175" y="1500267"/>
                  <a:pt x="986984" y="1500648"/>
                  <a:pt x="985079" y="1501219"/>
                </a:cubicBezTo>
                <a:cubicBezTo>
                  <a:pt x="978602" y="1503315"/>
                  <a:pt x="978221" y="1499695"/>
                  <a:pt x="982983" y="1496933"/>
                </a:cubicBezTo>
                <a:cubicBezTo>
                  <a:pt x="988127" y="1492837"/>
                  <a:pt x="973934" y="1499981"/>
                  <a:pt x="973077" y="1498743"/>
                </a:cubicBezTo>
                <a:cubicBezTo>
                  <a:pt x="971744" y="1497695"/>
                  <a:pt x="975268" y="1495885"/>
                  <a:pt x="976887" y="1495314"/>
                </a:cubicBezTo>
                <a:cubicBezTo>
                  <a:pt x="984317" y="1492266"/>
                  <a:pt x="982983" y="1491313"/>
                  <a:pt x="979554" y="1491599"/>
                </a:cubicBezTo>
                <a:cubicBezTo>
                  <a:pt x="977649" y="1491790"/>
                  <a:pt x="974125" y="1493123"/>
                  <a:pt x="974696" y="1491028"/>
                </a:cubicBezTo>
                <a:cubicBezTo>
                  <a:pt x="975363" y="1488837"/>
                  <a:pt x="979268" y="1488741"/>
                  <a:pt x="981554" y="1487979"/>
                </a:cubicBezTo>
                <a:cubicBezTo>
                  <a:pt x="984793" y="1486932"/>
                  <a:pt x="986698" y="1483788"/>
                  <a:pt x="983745" y="1483217"/>
                </a:cubicBezTo>
                <a:cubicBezTo>
                  <a:pt x="971458" y="1481788"/>
                  <a:pt x="951646" y="1501410"/>
                  <a:pt x="970505" y="1507601"/>
                </a:cubicBezTo>
                <a:close/>
                <a:moveTo>
                  <a:pt x="954599" y="1493504"/>
                </a:moveTo>
                <a:cubicBezTo>
                  <a:pt x="958980" y="1491980"/>
                  <a:pt x="970505" y="1482836"/>
                  <a:pt x="958694" y="1486837"/>
                </a:cubicBezTo>
                <a:cubicBezTo>
                  <a:pt x="952884" y="1489408"/>
                  <a:pt x="949265" y="1487979"/>
                  <a:pt x="955456" y="1482836"/>
                </a:cubicBezTo>
                <a:cubicBezTo>
                  <a:pt x="957742" y="1481026"/>
                  <a:pt x="956599" y="1481026"/>
                  <a:pt x="954218" y="1482074"/>
                </a:cubicBezTo>
                <a:cubicBezTo>
                  <a:pt x="950884" y="1483026"/>
                  <a:pt x="947741" y="1486741"/>
                  <a:pt x="944312" y="1486551"/>
                </a:cubicBezTo>
                <a:cubicBezTo>
                  <a:pt x="942502" y="1485693"/>
                  <a:pt x="946312" y="1483408"/>
                  <a:pt x="948026" y="1482360"/>
                </a:cubicBezTo>
                <a:cubicBezTo>
                  <a:pt x="956027" y="1477788"/>
                  <a:pt x="954313" y="1477216"/>
                  <a:pt x="950312" y="1478074"/>
                </a:cubicBezTo>
                <a:cubicBezTo>
                  <a:pt x="948122" y="1478550"/>
                  <a:pt x="944407" y="1480836"/>
                  <a:pt x="944597" y="1478454"/>
                </a:cubicBezTo>
                <a:cubicBezTo>
                  <a:pt x="945074" y="1475787"/>
                  <a:pt x="949836" y="1475121"/>
                  <a:pt x="951836" y="1474073"/>
                </a:cubicBezTo>
                <a:cubicBezTo>
                  <a:pt x="955456" y="1472454"/>
                  <a:pt x="956980" y="1468929"/>
                  <a:pt x="953265" y="1468929"/>
                </a:cubicBezTo>
                <a:cubicBezTo>
                  <a:pt x="927452" y="1472930"/>
                  <a:pt x="923928" y="1504839"/>
                  <a:pt x="954599" y="1493504"/>
                </a:cubicBezTo>
                <a:close/>
                <a:moveTo>
                  <a:pt x="928024" y="1526841"/>
                </a:moveTo>
                <a:cubicBezTo>
                  <a:pt x="932310" y="1529128"/>
                  <a:pt x="940216" y="1525794"/>
                  <a:pt x="944026" y="1522746"/>
                </a:cubicBezTo>
                <a:cubicBezTo>
                  <a:pt x="948407" y="1518269"/>
                  <a:pt x="928691" y="1526079"/>
                  <a:pt x="940502" y="1517316"/>
                </a:cubicBezTo>
                <a:cubicBezTo>
                  <a:pt x="942597" y="1515983"/>
                  <a:pt x="941835" y="1515888"/>
                  <a:pt x="940025" y="1516459"/>
                </a:cubicBezTo>
                <a:cubicBezTo>
                  <a:pt x="937644" y="1516840"/>
                  <a:pt x="934501" y="1519412"/>
                  <a:pt x="932215" y="1518555"/>
                </a:cubicBezTo>
                <a:cubicBezTo>
                  <a:pt x="931453" y="1517412"/>
                  <a:pt x="934691" y="1516174"/>
                  <a:pt x="936025" y="1515602"/>
                </a:cubicBezTo>
                <a:cubicBezTo>
                  <a:pt x="942597" y="1513030"/>
                  <a:pt x="941835" y="1511983"/>
                  <a:pt x="939073" y="1512173"/>
                </a:cubicBezTo>
                <a:cubicBezTo>
                  <a:pt x="937549" y="1512268"/>
                  <a:pt x="934406" y="1513411"/>
                  <a:pt x="935453" y="1511411"/>
                </a:cubicBezTo>
                <a:cubicBezTo>
                  <a:pt x="936501" y="1509316"/>
                  <a:pt x="939549" y="1509411"/>
                  <a:pt x="941549" y="1508839"/>
                </a:cubicBezTo>
                <a:cubicBezTo>
                  <a:pt x="944312" y="1507887"/>
                  <a:pt x="946598" y="1505220"/>
                  <a:pt x="944407" y="1504458"/>
                </a:cubicBezTo>
                <a:cubicBezTo>
                  <a:pt x="934787" y="1502934"/>
                  <a:pt x="915260" y="1518936"/>
                  <a:pt x="928024" y="1526841"/>
                </a:cubicBezTo>
                <a:close/>
                <a:moveTo>
                  <a:pt x="916784" y="1512554"/>
                </a:moveTo>
                <a:cubicBezTo>
                  <a:pt x="918499" y="1509696"/>
                  <a:pt x="913736" y="1511506"/>
                  <a:pt x="911736" y="1512745"/>
                </a:cubicBezTo>
                <a:cubicBezTo>
                  <a:pt x="906212" y="1515983"/>
                  <a:pt x="902211" y="1515316"/>
                  <a:pt x="908021" y="1509220"/>
                </a:cubicBezTo>
                <a:cubicBezTo>
                  <a:pt x="912022" y="1504458"/>
                  <a:pt x="900782" y="1512840"/>
                  <a:pt x="899544" y="1513602"/>
                </a:cubicBezTo>
                <a:cubicBezTo>
                  <a:pt x="894496" y="1516269"/>
                  <a:pt x="897163" y="1511601"/>
                  <a:pt x="900401" y="1509792"/>
                </a:cubicBezTo>
                <a:cubicBezTo>
                  <a:pt x="905450" y="1505982"/>
                  <a:pt x="908307" y="1503220"/>
                  <a:pt x="902306" y="1505220"/>
                </a:cubicBezTo>
                <a:cubicBezTo>
                  <a:pt x="900211" y="1506077"/>
                  <a:pt x="896591" y="1508649"/>
                  <a:pt x="896591" y="1506363"/>
                </a:cubicBezTo>
                <a:cubicBezTo>
                  <a:pt x="896591" y="1504077"/>
                  <a:pt x="900973" y="1502458"/>
                  <a:pt x="903449" y="1501029"/>
                </a:cubicBezTo>
                <a:cubicBezTo>
                  <a:pt x="907069" y="1498933"/>
                  <a:pt x="907926" y="1495218"/>
                  <a:pt x="904116" y="1495790"/>
                </a:cubicBezTo>
                <a:cubicBezTo>
                  <a:pt x="866778" y="1511316"/>
                  <a:pt x="892305" y="1540081"/>
                  <a:pt x="916784" y="1512554"/>
                </a:cubicBezTo>
                <a:close/>
                <a:moveTo>
                  <a:pt x="876113" y="1547225"/>
                </a:moveTo>
                <a:cubicBezTo>
                  <a:pt x="880589" y="1556750"/>
                  <a:pt x="897068" y="1549416"/>
                  <a:pt x="901259" y="1541986"/>
                </a:cubicBezTo>
                <a:cubicBezTo>
                  <a:pt x="903449" y="1537033"/>
                  <a:pt x="885923" y="1550749"/>
                  <a:pt x="894115" y="1539700"/>
                </a:cubicBezTo>
                <a:cubicBezTo>
                  <a:pt x="897449" y="1535033"/>
                  <a:pt x="886876" y="1544844"/>
                  <a:pt x="885542" y="1543987"/>
                </a:cubicBezTo>
                <a:cubicBezTo>
                  <a:pt x="884018" y="1543510"/>
                  <a:pt x="886876" y="1541320"/>
                  <a:pt x="888114" y="1540272"/>
                </a:cubicBezTo>
                <a:cubicBezTo>
                  <a:pt x="894020" y="1535700"/>
                  <a:pt x="892496" y="1535319"/>
                  <a:pt x="889448" y="1536652"/>
                </a:cubicBezTo>
                <a:cubicBezTo>
                  <a:pt x="887828" y="1537414"/>
                  <a:pt x="884971" y="1539510"/>
                  <a:pt x="884876" y="1537700"/>
                </a:cubicBezTo>
                <a:cubicBezTo>
                  <a:pt x="884780" y="1535890"/>
                  <a:pt x="888305" y="1534557"/>
                  <a:pt x="890210" y="1533318"/>
                </a:cubicBezTo>
                <a:cubicBezTo>
                  <a:pt x="900306" y="1521412"/>
                  <a:pt x="871922" y="1537129"/>
                  <a:pt x="876113" y="1547225"/>
                </a:cubicBezTo>
                <a:close/>
                <a:moveTo>
                  <a:pt x="852681" y="1578943"/>
                </a:moveTo>
                <a:cubicBezTo>
                  <a:pt x="857825" y="1581705"/>
                  <a:pt x="882018" y="1560846"/>
                  <a:pt x="866873" y="1567990"/>
                </a:cubicBezTo>
                <a:cubicBezTo>
                  <a:pt x="860301" y="1572276"/>
                  <a:pt x="859444" y="1568751"/>
                  <a:pt x="863825" y="1564561"/>
                </a:cubicBezTo>
                <a:cubicBezTo>
                  <a:pt x="867635" y="1559131"/>
                  <a:pt x="855443" y="1570466"/>
                  <a:pt x="853729" y="1569609"/>
                </a:cubicBezTo>
                <a:cubicBezTo>
                  <a:pt x="852110" y="1568942"/>
                  <a:pt x="855634" y="1566180"/>
                  <a:pt x="857063" y="1565037"/>
                </a:cubicBezTo>
                <a:cubicBezTo>
                  <a:pt x="864206" y="1559608"/>
                  <a:pt x="862587" y="1559131"/>
                  <a:pt x="859063" y="1560560"/>
                </a:cubicBezTo>
                <a:cubicBezTo>
                  <a:pt x="857158" y="1561417"/>
                  <a:pt x="853729" y="1563799"/>
                  <a:pt x="853919" y="1561608"/>
                </a:cubicBezTo>
                <a:cubicBezTo>
                  <a:pt x="854110" y="1559322"/>
                  <a:pt x="858110" y="1557893"/>
                  <a:pt x="860396" y="1556464"/>
                </a:cubicBezTo>
                <a:cubicBezTo>
                  <a:pt x="870112" y="1546654"/>
                  <a:pt x="854681" y="1553130"/>
                  <a:pt x="851538" y="1557036"/>
                </a:cubicBezTo>
                <a:cubicBezTo>
                  <a:pt x="843156" y="1563132"/>
                  <a:pt x="837155" y="1579420"/>
                  <a:pt x="852681" y="1578943"/>
                </a:cubicBezTo>
                <a:close/>
                <a:moveTo>
                  <a:pt x="839822" y="1542272"/>
                </a:moveTo>
                <a:cubicBezTo>
                  <a:pt x="849728" y="1552464"/>
                  <a:pt x="873160" y="1539891"/>
                  <a:pt x="878494" y="1527984"/>
                </a:cubicBezTo>
                <a:cubicBezTo>
                  <a:pt x="879732" y="1524651"/>
                  <a:pt x="874208" y="1527699"/>
                  <a:pt x="872112" y="1529604"/>
                </a:cubicBezTo>
                <a:cubicBezTo>
                  <a:pt x="865064" y="1535700"/>
                  <a:pt x="861635" y="1533223"/>
                  <a:pt x="866111" y="1527127"/>
                </a:cubicBezTo>
                <a:cubicBezTo>
                  <a:pt x="869350" y="1520460"/>
                  <a:pt x="856205" y="1535986"/>
                  <a:pt x="853919" y="1535319"/>
                </a:cubicBezTo>
                <a:cubicBezTo>
                  <a:pt x="851252" y="1535224"/>
                  <a:pt x="855062" y="1531318"/>
                  <a:pt x="856586" y="1529794"/>
                </a:cubicBezTo>
                <a:cubicBezTo>
                  <a:pt x="864397" y="1522079"/>
                  <a:pt x="861825" y="1522174"/>
                  <a:pt x="857444" y="1524746"/>
                </a:cubicBezTo>
                <a:cubicBezTo>
                  <a:pt x="846966" y="1532557"/>
                  <a:pt x="849633" y="1524555"/>
                  <a:pt x="857444" y="1520269"/>
                </a:cubicBezTo>
                <a:cubicBezTo>
                  <a:pt x="861063" y="1517221"/>
                  <a:pt x="861158" y="1513221"/>
                  <a:pt x="856682" y="1514745"/>
                </a:cubicBezTo>
                <a:cubicBezTo>
                  <a:pt x="847252" y="1519126"/>
                  <a:pt x="834584" y="1531795"/>
                  <a:pt x="839822" y="1542272"/>
                </a:cubicBezTo>
                <a:close/>
                <a:moveTo>
                  <a:pt x="828488" y="1575895"/>
                </a:moveTo>
                <a:cubicBezTo>
                  <a:pt x="832964" y="1571800"/>
                  <a:pt x="838298" y="1560560"/>
                  <a:pt x="828678" y="1569323"/>
                </a:cubicBezTo>
                <a:cubicBezTo>
                  <a:pt x="824106" y="1574181"/>
                  <a:pt x="819344" y="1575038"/>
                  <a:pt x="822677" y="1568466"/>
                </a:cubicBezTo>
                <a:cubicBezTo>
                  <a:pt x="824297" y="1562941"/>
                  <a:pt x="815153" y="1576943"/>
                  <a:pt x="813057" y="1576657"/>
                </a:cubicBezTo>
                <a:cubicBezTo>
                  <a:pt x="810581" y="1577038"/>
                  <a:pt x="813343" y="1573514"/>
                  <a:pt x="814486" y="1572085"/>
                </a:cubicBezTo>
                <a:cubicBezTo>
                  <a:pt x="820201" y="1565037"/>
                  <a:pt x="817820" y="1565513"/>
                  <a:pt x="814295" y="1568180"/>
                </a:cubicBezTo>
                <a:cubicBezTo>
                  <a:pt x="812390" y="1569609"/>
                  <a:pt x="809628" y="1572942"/>
                  <a:pt x="808485" y="1571323"/>
                </a:cubicBezTo>
                <a:cubicBezTo>
                  <a:pt x="807247" y="1569704"/>
                  <a:pt x="811533" y="1566846"/>
                  <a:pt x="813438" y="1564751"/>
                </a:cubicBezTo>
                <a:cubicBezTo>
                  <a:pt x="816200" y="1561893"/>
                  <a:pt x="815438" y="1558845"/>
                  <a:pt x="811628" y="1560750"/>
                </a:cubicBezTo>
                <a:cubicBezTo>
                  <a:pt x="783625" y="1581420"/>
                  <a:pt x="807818" y="1596279"/>
                  <a:pt x="828488" y="1575895"/>
                </a:cubicBezTo>
                <a:close/>
                <a:moveTo>
                  <a:pt x="796388" y="1619901"/>
                </a:moveTo>
                <a:cubicBezTo>
                  <a:pt x="800389" y="1623711"/>
                  <a:pt x="824201" y="1605613"/>
                  <a:pt x="810771" y="1610757"/>
                </a:cubicBezTo>
                <a:cubicBezTo>
                  <a:pt x="805628" y="1613519"/>
                  <a:pt x="803532" y="1611804"/>
                  <a:pt x="809628" y="1606470"/>
                </a:cubicBezTo>
                <a:cubicBezTo>
                  <a:pt x="811819" y="1604470"/>
                  <a:pt x="810962" y="1604566"/>
                  <a:pt x="808961" y="1605613"/>
                </a:cubicBezTo>
                <a:cubicBezTo>
                  <a:pt x="806294" y="1606661"/>
                  <a:pt x="803151" y="1610185"/>
                  <a:pt x="800389" y="1609900"/>
                </a:cubicBezTo>
                <a:cubicBezTo>
                  <a:pt x="799436" y="1608852"/>
                  <a:pt x="802865" y="1606661"/>
                  <a:pt x="804389" y="1605708"/>
                </a:cubicBezTo>
                <a:cubicBezTo>
                  <a:pt x="811533" y="1601137"/>
                  <a:pt x="810485" y="1600279"/>
                  <a:pt x="807437" y="1601232"/>
                </a:cubicBezTo>
                <a:cubicBezTo>
                  <a:pt x="798293" y="1605137"/>
                  <a:pt x="805723" y="1597708"/>
                  <a:pt x="809819" y="1596945"/>
                </a:cubicBezTo>
                <a:cubicBezTo>
                  <a:pt x="819915" y="1588659"/>
                  <a:pt x="807342" y="1591802"/>
                  <a:pt x="802961" y="1595898"/>
                </a:cubicBezTo>
                <a:cubicBezTo>
                  <a:pt x="794579" y="1601708"/>
                  <a:pt x="784482" y="1615710"/>
                  <a:pt x="796388" y="1619901"/>
                </a:cubicBezTo>
                <a:close/>
                <a:moveTo>
                  <a:pt x="787816" y="1580943"/>
                </a:moveTo>
                <a:cubicBezTo>
                  <a:pt x="789911" y="1578276"/>
                  <a:pt x="786292" y="1579515"/>
                  <a:pt x="784577" y="1580467"/>
                </a:cubicBezTo>
                <a:cubicBezTo>
                  <a:pt x="779815" y="1583039"/>
                  <a:pt x="777910" y="1581515"/>
                  <a:pt x="783530" y="1576467"/>
                </a:cubicBezTo>
                <a:cubicBezTo>
                  <a:pt x="785530" y="1574657"/>
                  <a:pt x="784768" y="1574657"/>
                  <a:pt x="782958" y="1575705"/>
                </a:cubicBezTo>
                <a:cubicBezTo>
                  <a:pt x="780482" y="1576657"/>
                  <a:pt x="777624" y="1580086"/>
                  <a:pt x="775052" y="1579800"/>
                </a:cubicBezTo>
                <a:cubicBezTo>
                  <a:pt x="774100" y="1578848"/>
                  <a:pt x="777338" y="1576753"/>
                  <a:pt x="778672" y="1575800"/>
                </a:cubicBezTo>
                <a:cubicBezTo>
                  <a:pt x="785244" y="1571514"/>
                  <a:pt x="784292" y="1570752"/>
                  <a:pt x="781434" y="1571609"/>
                </a:cubicBezTo>
                <a:cubicBezTo>
                  <a:pt x="779910" y="1572085"/>
                  <a:pt x="776767" y="1574086"/>
                  <a:pt x="777624" y="1571800"/>
                </a:cubicBezTo>
                <a:cubicBezTo>
                  <a:pt x="778481" y="1569513"/>
                  <a:pt x="781625" y="1568751"/>
                  <a:pt x="783625" y="1567608"/>
                </a:cubicBezTo>
                <a:cubicBezTo>
                  <a:pt x="786482" y="1565989"/>
                  <a:pt x="788483" y="1562465"/>
                  <a:pt x="785911" y="1562560"/>
                </a:cubicBezTo>
                <a:cubicBezTo>
                  <a:pt x="760670" y="1569133"/>
                  <a:pt x="760003" y="1605613"/>
                  <a:pt x="787816" y="1580943"/>
                </a:cubicBezTo>
                <a:close/>
                <a:moveTo>
                  <a:pt x="783720" y="1611042"/>
                </a:moveTo>
                <a:cubicBezTo>
                  <a:pt x="785244" y="1607899"/>
                  <a:pt x="780577" y="1610662"/>
                  <a:pt x="778577" y="1612281"/>
                </a:cubicBezTo>
                <a:cubicBezTo>
                  <a:pt x="773147" y="1616662"/>
                  <a:pt x="769242" y="1616376"/>
                  <a:pt x="774481" y="1609518"/>
                </a:cubicBezTo>
                <a:cubicBezTo>
                  <a:pt x="778005" y="1603422"/>
                  <a:pt x="765813" y="1617043"/>
                  <a:pt x="763813" y="1616376"/>
                </a:cubicBezTo>
                <a:cubicBezTo>
                  <a:pt x="761908" y="1616091"/>
                  <a:pt x="765337" y="1612757"/>
                  <a:pt x="766861" y="1611424"/>
                </a:cubicBezTo>
                <a:cubicBezTo>
                  <a:pt x="774100" y="1604756"/>
                  <a:pt x="772100" y="1604566"/>
                  <a:pt x="768385" y="1606661"/>
                </a:cubicBezTo>
                <a:cubicBezTo>
                  <a:pt x="766385" y="1607804"/>
                  <a:pt x="762956" y="1610947"/>
                  <a:pt x="762765" y="1608661"/>
                </a:cubicBezTo>
                <a:cubicBezTo>
                  <a:pt x="762575" y="1606375"/>
                  <a:pt x="766861" y="1604280"/>
                  <a:pt x="769147" y="1602375"/>
                </a:cubicBezTo>
                <a:cubicBezTo>
                  <a:pt x="772481" y="1599612"/>
                  <a:pt x="773052" y="1595898"/>
                  <a:pt x="769337" y="1597136"/>
                </a:cubicBezTo>
                <a:cubicBezTo>
                  <a:pt x="732666" y="1619043"/>
                  <a:pt x="762003" y="1642094"/>
                  <a:pt x="783720" y="1611042"/>
                </a:cubicBezTo>
                <a:close/>
                <a:moveTo>
                  <a:pt x="748382" y="1650666"/>
                </a:moveTo>
                <a:cubicBezTo>
                  <a:pt x="756288" y="1665335"/>
                  <a:pt x="785530" y="1633236"/>
                  <a:pt x="770099" y="1643046"/>
                </a:cubicBezTo>
                <a:cubicBezTo>
                  <a:pt x="765623" y="1646666"/>
                  <a:pt x="762384" y="1646380"/>
                  <a:pt x="766766" y="1640856"/>
                </a:cubicBezTo>
                <a:cubicBezTo>
                  <a:pt x="769433" y="1636665"/>
                  <a:pt x="761146" y="1644666"/>
                  <a:pt x="760003" y="1645523"/>
                </a:cubicBezTo>
                <a:cubicBezTo>
                  <a:pt x="756098" y="1648285"/>
                  <a:pt x="757812" y="1644285"/>
                  <a:pt x="760574" y="1642380"/>
                </a:cubicBezTo>
                <a:cubicBezTo>
                  <a:pt x="766575" y="1636950"/>
                  <a:pt x="764956" y="1636855"/>
                  <a:pt x="761908" y="1638570"/>
                </a:cubicBezTo>
                <a:cubicBezTo>
                  <a:pt x="760193" y="1639522"/>
                  <a:pt x="757431" y="1641999"/>
                  <a:pt x="757241" y="1640189"/>
                </a:cubicBezTo>
                <a:cubicBezTo>
                  <a:pt x="757145" y="1638379"/>
                  <a:pt x="760670" y="1636570"/>
                  <a:pt x="762575" y="1635141"/>
                </a:cubicBezTo>
                <a:cubicBezTo>
                  <a:pt x="772385" y="1621806"/>
                  <a:pt x="744001" y="1641522"/>
                  <a:pt x="748382" y="1650666"/>
                </a:cubicBezTo>
                <a:close/>
                <a:moveTo>
                  <a:pt x="749811" y="1598755"/>
                </a:moveTo>
                <a:cubicBezTo>
                  <a:pt x="751049" y="1596183"/>
                  <a:pt x="747239" y="1598470"/>
                  <a:pt x="745620" y="1599803"/>
                </a:cubicBezTo>
                <a:cubicBezTo>
                  <a:pt x="741239" y="1603422"/>
                  <a:pt x="738095" y="1603232"/>
                  <a:pt x="742286" y="1597612"/>
                </a:cubicBezTo>
                <a:cubicBezTo>
                  <a:pt x="744858" y="1593421"/>
                  <a:pt x="736762" y="1601517"/>
                  <a:pt x="735714" y="1602279"/>
                </a:cubicBezTo>
                <a:cubicBezTo>
                  <a:pt x="731904" y="1605042"/>
                  <a:pt x="733619" y="1600946"/>
                  <a:pt x="736190" y="1599136"/>
                </a:cubicBezTo>
                <a:cubicBezTo>
                  <a:pt x="742001" y="1593612"/>
                  <a:pt x="740381" y="1593516"/>
                  <a:pt x="737429" y="1595326"/>
                </a:cubicBezTo>
                <a:cubicBezTo>
                  <a:pt x="735809" y="1596279"/>
                  <a:pt x="733047" y="1598755"/>
                  <a:pt x="732857" y="1596945"/>
                </a:cubicBezTo>
                <a:cubicBezTo>
                  <a:pt x="732666" y="1595136"/>
                  <a:pt x="736190" y="1593326"/>
                  <a:pt x="738000" y="1591802"/>
                </a:cubicBezTo>
                <a:cubicBezTo>
                  <a:pt x="740667" y="1589516"/>
                  <a:pt x="741143" y="1586468"/>
                  <a:pt x="738095" y="1587611"/>
                </a:cubicBezTo>
                <a:cubicBezTo>
                  <a:pt x="708663" y="1605518"/>
                  <a:pt x="732285" y="1624092"/>
                  <a:pt x="749811" y="1598755"/>
                </a:cubicBezTo>
                <a:close/>
                <a:moveTo>
                  <a:pt x="713997" y="1683718"/>
                </a:moveTo>
                <a:cubicBezTo>
                  <a:pt x="717617" y="1687338"/>
                  <a:pt x="740858" y="1670383"/>
                  <a:pt x="727999" y="1675146"/>
                </a:cubicBezTo>
                <a:cubicBezTo>
                  <a:pt x="723046" y="1677717"/>
                  <a:pt x="721141" y="1676193"/>
                  <a:pt x="727142" y="1671145"/>
                </a:cubicBezTo>
                <a:cubicBezTo>
                  <a:pt x="731714" y="1666383"/>
                  <a:pt x="719522" y="1675527"/>
                  <a:pt x="718379" y="1674479"/>
                </a:cubicBezTo>
                <a:cubicBezTo>
                  <a:pt x="717521" y="1673526"/>
                  <a:pt x="720855" y="1671431"/>
                  <a:pt x="722284" y="1670574"/>
                </a:cubicBezTo>
                <a:cubicBezTo>
                  <a:pt x="729237" y="1666287"/>
                  <a:pt x="728285" y="1665525"/>
                  <a:pt x="725332" y="1666478"/>
                </a:cubicBezTo>
                <a:cubicBezTo>
                  <a:pt x="716664" y="1670097"/>
                  <a:pt x="723998" y="1663240"/>
                  <a:pt x="727713" y="1662573"/>
                </a:cubicBezTo>
                <a:cubicBezTo>
                  <a:pt x="737524" y="1654762"/>
                  <a:pt x="725522" y="1658001"/>
                  <a:pt x="721427" y="1661716"/>
                </a:cubicBezTo>
                <a:cubicBezTo>
                  <a:pt x="713807" y="1667050"/>
                  <a:pt x="702948" y="1679622"/>
                  <a:pt x="713997" y="1683718"/>
                </a:cubicBezTo>
                <a:close/>
                <a:moveTo>
                  <a:pt x="705996" y="1650666"/>
                </a:moveTo>
                <a:cubicBezTo>
                  <a:pt x="716378" y="1660382"/>
                  <a:pt x="740096" y="1645428"/>
                  <a:pt x="744953" y="1633331"/>
                </a:cubicBezTo>
                <a:cubicBezTo>
                  <a:pt x="746382" y="1626473"/>
                  <a:pt x="725713" y="1649333"/>
                  <a:pt x="731428" y="1635522"/>
                </a:cubicBezTo>
                <a:cubicBezTo>
                  <a:pt x="731714" y="1635045"/>
                  <a:pt x="731999" y="1634474"/>
                  <a:pt x="732380" y="1633807"/>
                </a:cubicBezTo>
                <a:cubicBezTo>
                  <a:pt x="735428" y="1626949"/>
                  <a:pt x="722665" y="1643428"/>
                  <a:pt x="720188" y="1642951"/>
                </a:cubicBezTo>
                <a:cubicBezTo>
                  <a:pt x="717521" y="1643046"/>
                  <a:pt x="721427" y="1638855"/>
                  <a:pt x="722855" y="1637332"/>
                </a:cubicBezTo>
                <a:cubicBezTo>
                  <a:pt x="730571" y="1629045"/>
                  <a:pt x="727904" y="1629330"/>
                  <a:pt x="723617" y="1632283"/>
                </a:cubicBezTo>
                <a:cubicBezTo>
                  <a:pt x="713330" y="1640856"/>
                  <a:pt x="715902" y="1632664"/>
                  <a:pt x="723522" y="1627902"/>
                </a:cubicBezTo>
                <a:cubicBezTo>
                  <a:pt x="735238" y="1609518"/>
                  <a:pt x="696376" y="1638760"/>
                  <a:pt x="705996" y="1650666"/>
                </a:cubicBezTo>
                <a:close/>
                <a:moveTo>
                  <a:pt x="699900" y="1678384"/>
                </a:moveTo>
                <a:cubicBezTo>
                  <a:pt x="702758" y="1675146"/>
                  <a:pt x="698090" y="1676670"/>
                  <a:pt x="695900" y="1677813"/>
                </a:cubicBezTo>
                <a:cubicBezTo>
                  <a:pt x="689708" y="1680861"/>
                  <a:pt x="687422" y="1678956"/>
                  <a:pt x="694947" y="1672955"/>
                </a:cubicBezTo>
                <a:cubicBezTo>
                  <a:pt x="697614" y="1670764"/>
                  <a:pt x="696662" y="1670859"/>
                  <a:pt x="694280" y="1672003"/>
                </a:cubicBezTo>
                <a:cubicBezTo>
                  <a:pt x="691137" y="1673145"/>
                  <a:pt x="687232" y="1677146"/>
                  <a:pt x="684089" y="1676765"/>
                </a:cubicBezTo>
                <a:cubicBezTo>
                  <a:pt x="683041" y="1675622"/>
                  <a:pt x="687232" y="1673145"/>
                  <a:pt x="689042" y="1672003"/>
                </a:cubicBezTo>
                <a:cubicBezTo>
                  <a:pt x="697614" y="1666859"/>
                  <a:pt x="696471" y="1665907"/>
                  <a:pt x="692852" y="1666954"/>
                </a:cubicBezTo>
                <a:cubicBezTo>
                  <a:pt x="690851" y="1667526"/>
                  <a:pt x="686851" y="1669812"/>
                  <a:pt x="688089" y="1667050"/>
                </a:cubicBezTo>
                <a:cubicBezTo>
                  <a:pt x="689327" y="1664287"/>
                  <a:pt x="693233" y="1663430"/>
                  <a:pt x="695804" y="1662096"/>
                </a:cubicBezTo>
                <a:cubicBezTo>
                  <a:pt x="699424" y="1660191"/>
                  <a:pt x="702091" y="1655905"/>
                  <a:pt x="698948" y="1655905"/>
                </a:cubicBezTo>
                <a:cubicBezTo>
                  <a:pt x="666944" y="1664287"/>
                  <a:pt x="662657" y="1707626"/>
                  <a:pt x="699900" y="1678384"/>
                </a:cubicBezTo>
                <a:close/>
                <a:moveTo>
                  <a:pt x="650370" y="1718294"/>
                </a:moveTo>
                <a:cubicBezTo>
                  <a:pt x="661038" y="1725533"/>
                  <a:pt x="679231" y="1714484"/>
                  <a:pt x="684755" y="1704292"/>
                </a:cubicBezTo>
                <a:cubicBezTo>
                  <a:pt x="685803" y="1701625"/>
                  <a:pt x="680945" y="1704673"/>
                  <a:pt x="679040" y="1706292"/>
                </a:cubicBezTo>
                <a:cubicBezTo>
                  <a:pt x="672944" y="1711531"/>
                  <a:pt x="669801" y="1710198"/>
                  <a:pt x="673706" y="1705054"/>
                </a:cubicBezTo>
                <a:cubicBezTo>
                  <a:pt x="676373" y="1699911"/>
                  <a:pt x="665039" y="1712770"/>
                  <a:pt x="662943" y="1712293"/>
                </a:cubicBezTo>
                <a:cubicBezTo>
                  <a:pt x="658847" y="1712103"/>
                  <a:pt x="677707" y="1698006"/>
                  <a:pt x="666182" y="1704102"/>
                </a:cubicBezTo>
                <a:cubicBezTo>
                  <a:pt x="657228" y="1710674"/>
                  <a:pt x="659133" y="1704673"/>
                  <a:pt x="666086" y="1700768"/>
                </a:cubicBezTo>
                <a:cubicBezTo>
                  <a:pt x="676373" y="1686480"/>
                  <a:pt x="642274" y="1709626"/>
                  <a:pt x="650370" y="1718294"/>
                </a:cubicBezTo>
                <a:close/>
                <a:moveTo>
                  <a:pt x="653799" y="1684766"/>
                </a:moveTo>
                <a:cubicBezTo>
                  <a:pt x="656657" y="1682670"/>
                  <a:pt x="660848" y="1679146"/>
                  <a:pt x="662276" y="1676765"/>
                </a:cubicBezTo>
                <a:cubicBezTo>
                  <a:pt x="663991" y="1673908"/>
                  <a:pt x="659324" y="1676289"/>
                  <a:pt x="657323" y="1677717"/>
                </a:cubicBezTo>
                <a:cubicBezTo>
                  <a:pt x="652180" y="1681337"/>
                  <a:pt x="648751" y="1681242"/>
                  <a:pt x="652656" y="1676384"/>
                </a:cubicBezTo>
                <a:cubicBezTo>
                  <a:pt x="659228" y="1668288"/>
                  <a:pt x="645703" y="1681146"/>
                  <a:pt x="643131" y="1680861"/>
                </a:cubicBezTo>
                <a:cubicBezTo>
                  <a:pt x="641607" y="1680480"/>
                  <a:pt x="644084" y="1678384"/>
                  <a:pt x="645798" y="1676955"/>
                </a:cubicBezTo>
                <a:cubicBezTo>
                  <a:pt x="652180" y="1672098"/>
                  <a:pt x="653418" y="1669526"/>
                  <a:pt x="648370" y="1672098"/>
                </a:cubicBezTo>
                <a:cubicBezTo>
                  <a:pt x="646370" y="1673145"/>
                  <a:pt x="642845" y="1675717"/>
                  <a:pt x="642941" y="1673622"/>
                </a:cubicBezTo>
                <a:cubicBezTo>
                  <a:pt x="643036" y="1671526"/>
                  <a:pt x="647227" y="1669812"/>
                  <a:pt x="649513" y="1668192"/>
                </a:cubicBezTo>
                <a:cubicBezTo>
                  <a:pt x="652751" y="1665907"/>
                  <a:pt x="653704" y="1662478"/>
                  <a:pt x="650275" y="1663335"/>
                </a:cubicBezTo>
                <a:cubicBezTo>
                  <a:pt x="627605" y="1671621"/>
                  <a:pt x="622843" y="1701244"/>
                  <a:pt x="653799" y="1684766"/>
                </a:cubicBezTo>
                <a:close/>
                <a:moveTo>
                  <a:pt x="637702" y="1718866"/>
                </a:moveTo>
                <a:cubicBezTo>
                  <a:pt x="640940" y="1715913"/>
                  <a:pt x="636083" y="1717056"/>
                  <a:pt x="633701" y="1718008"/>
                </a:cubicBezTo>
                <a:cubicBezTo>
                  <a:pt x="625891" y="1720866"/>
                  <a:pt x="626272" y="1717722"/>
                  <a:pt x="633320" y="1713055"/>
                </a:cubicBezTo>
                <a:cubicBezTo>
                  <a:pt x="636273" y="1711055"/>
                  <a:pt x="635321" y="1711055"/>
                  <a:pt x="632749" y="1712103"/>
                </a:cubicBezTo>
                <a:cubicBezTo>
                  <a:pt x="629510" y="1713055"/>
                  <a:pt x="625129" y="1716579"/>
                  <a:pt x="621986" y="1715913"/>
                </a:cubicBezTo>
                <a:cubicBezTo>
                  <a:pt x="621128" y="1714675"/>
                  <a:pt x="625605" y="1712674"/>
                  <a:pt x="627510" y="1711817"/>
                </a:cubicBezTo>
                <a:cubicBezTo>
                  <a:pt x="636654" y="1707340"/>
                  <a:pt x="635606" y="1706292"/>
                  <a:pt x="631892" y="1707150"/>
                </a:cubicBezTo>
                <a:cubicBezTo>
                  <a:pt x="629796" y="1707626"/>
                  <a:pt x="625605" y="1709531"/>
                  <a:pt x="627129" y="1706959"/>
                </a:cubicBezTo>
                <a:cubicBezTo>
                  <a:pt x="628653" y="1704292"/>
                  <a:pt x="632749" y="1703721"/>
                  <a:pt x="635416" y="1702673"/>
                </a:cubicBezTo>
                <a:cubicBezTo>
                  <a:pt x="639226" y="1701054"/>
                  <a:pt x="642369" y="1697149"/>
                  <a:pt x="639416" y="1696863"/>
                </a:cubicBezTo>
                <a:cubicBezTo>
                  <a:pt x="628844" y="1698101"/>
                  <a:pt x="600935" y="1714389"/>
                  <a:pt x="614842" y="1726200"/>
                </a:cubicBezTo>
                <a:cubicBezTo>
                  <a:pt x="614175" y="1726676"/>
                  <a:pt x="614461" y="1726486"/>
                  <a:pt x="614461" y="1726581"/>
                </a:cubicBezTo>
                <a:cubicBezTo>
                  <a:pt x="621224" y="1728391"/>
                  <a:pt x="631987" y="1723628"/>
                  <a:pt x="637702" y="1718866"/>
                </a:cubicBezTo>
                <a:close/>
                <a:moveTo>
                  <a:pt x="619890" y="1751441"/>
                </a:moveTo>
                <a:cubicBezTo>
                  <a:pt x="621605" y="1750584"/>
                  <a:pt x="623891" y="1749155"/>
                  <a:pt x="625796" y="1748203"/>
                </a:cubicBezTo>
                <a:cubicBezTo>
                  <a:pt x="625510" y="1747821"/>
                  <a:pt x="625700" y="1748107"/>
                  <a:pt x="625700" y="1748012"/>
                </a:cubicBezTo>
                <a:cubicBezTo>
                  <a:pt x="625700" y="1748012"/>
                  <a:pt x="625700" y="1748012"/>
                  <a:pt x="625700" y="1748012"/>
                </a:cubicBezTo>
                <a:cubicBezTo>
                  <a:pt x="627415" y="1746869"/>
                  <a:pt x="625891" y="1745536"/>
                  <a:pt x="624367" y="1745916"/>
                </a:cubicBezTo>
                <a:lnTo>
                  <a:pt x="624462" y="1746107"/>
                </a:lnTo>
                <a:cubicBezTo>
                  <a:pt x="621414" y="1746107"/>
                  <a:pt x="620176" y="1746202"/>
                  <a:pt x="622652" y="1743250"/>
                </a:cubicBezTo>
                <a:lnTo>
                  <a:pt x="622557" y="1743059"/>
                </a:lnTo>
                <a:lnTo>
                  <a:pt x="622557" y="1743059"/>
                </a:lnTo>
                <a:cubicBezTo>
                  <a:pt x="624367" y="1741725"/>
                  <a:pt x="623700" y="1741345"/>
                  <a:pt x="621890" y="1742011"/>
                </a:cubicBezTo>
                <a:lnTo>
                  <a:pt x="621890" y="1742011"/>
                </a:lnTo>
                <a:lnTo>
                  <a:pt x="621986" y="1742202"/>
                </a:lnTo>
                <a:cubicBezTo>
                  <a:pt x="620271" y="1742297"/>
                  <a:pt x="617795" y="1744774"/>
                  <a:pt x="616271" y="1744107"/>
                </a:cubicBezTo>
                <a:cubicBezTo>
                  <a:pt x="615890" y="1742678"/>
                  <a:pt x="619509" y="1740868"/>
                  <a:pt x="620843" y="1740487"/>
                </a:cubicBezTo>
                <a:cubicBezTo>
                  <a:pt x="620652" y="1740201"/>
                  <a:pt x="620747" y="1740392"/>
                  <a:pt x="620747" y="1740297"/>
                </a:cubicBezTo>
                <a:cubicBezTo>
                  <a:pt x="621319" y="1740011"/>
                  <a:pt x="622081" y="1739725"/>
                  <a:pt x="622462" y="1739249"/>
                </a:cubicBezTo>
                <a:cubicBezTo>
                  <a:pt x="622367" y="1739249"/>
                  <a:pt x="621605" y="1739725"/>
                  <a:pt x="621700" y="1739630"/>
                </a:cubicBezTo>
                <a:cubicBezTo>
                  <a:pt x="621986" y="1739344"/>
                  <a:pt x="622557" y="1738773"/>
                  <a:pt x="622462" y="1738392"/>
                </a:cubicBezTo>
                <a:cubicBezTo>
                  <a:pt x="622367" y="1738106"/>
                  <a:pt x="621509" y="1738487"/>
                  <a:pt x="621128" y="1738582"/>
                </a:cubicBezTo>
                <a:cubicBezTo>
                  <a:pt x="621033" y="1738678"/>
                  <a:pt x="621795" y="1738201"/>
                  <a:pt x="621795" y="1738201"/>
                </a:cubicBezTo>
                <a:cubicBezTo>
                  <a:pt x="621033" y="1738011"/>
                  <a:pt x="620081" y="1738296"/>
                  <a:pt x="619319" y="1738201"/>
                </a:cubicBezTo>
                <a:lnTo>
                  <a:pt x="619319" y="1738201"/>
                </a:lnTo>
                <a:lnTo>
                  <a:pt x="619319" y="1738201"/>
                </a:lnTo>
                <a:lnTo>
                  <a:pt x="619414" y="1738392"/>
                </a:lnTo>
                <a:cubicBezTo>
                  <a:pt x="619033" y="1738296"/>
                  <a:pt x="618747" y="1738011"/>
                  <a:pt x="618842" y="1737534"/>
                </a:cubicBezTo>
                <a:lnTo>
                  <a:pt x="618747" y="1737344"/>
                </a:lnTo>
                <a:cubicBezTo>
                  <a:pt x="618842" y="1736106"/>
                  <a:pt x="619985" y="1736106"/>
                  <a:pt x="620843" y="1735629"/>
                </a:cubicBezTo>
                <a:cubicBezTo>
                  <a:pt x="623510" y="1735534"/>
                  <a:pt x="630463" y="1731153"/>
                  <a:pt x="627034" y="1730295"/>
                </a:cubicBezTo>
                <a:cubicBezTo>
                  <a:pt x="624462" y="1730105"/>
                  <a:pt x="619414" y="1732010"/>
                  <a:pt x="616652" y="1734010"/>
                </a:cubicBezTo>
                <a:lnTo>
                  <a:pt x="616652" y="1734010"/>
                </a:lnTo>
                <a:cubicBezTo>
                  <a:pt x="616652" y="1734105"/>
                  <a:pt x="616556" y="1733915"/>
                  <a:pt x="616747" y="1734105"/>
                </a:cubicBezTo>
                <a:cubicBezTo>
                  <a:pt x="605603" y="1741059"/>
                  <a:pt x="600650" y="1759061"/>
                  <a:pt x="619890" y="1751441"/>
                </a:cubicBezTo>
                <a:close/>
                <a:moveTo>
                  <a:pt x="607222" y="1750679"/>
                </a:moveTo>
                <a:cubicBezTo>
                  <a:pt x="607222" y="1750679"/>
                  <a:pt x="607222" y="1750679"/>
                  <a:pt x="607222" y="1750679"/>
                </a:cubicBezTo>
                <a:lnTo>
                  <a:pt x="607222" y="1750679"/>
                </a:lnTo>
                <a:close/>
                <a:moveTo>
                  <a:pt x="582362" y="1712293"/>
                </a:moveTo>
                <a:lnTo>
                  <a:pt x="582362" y="1712293"/>
                </a:lnTo>
                <a:lnTo>
                  <a:pt x="582362" y="1712293"/>
                </a:lnTo>
                <a:lnTo>
                  <a:pt x="582362" y="1712293"/>
                </a:lnTo>
                <a:lnTo>
                  <a:pt x="582362" y="1712293"/>
                </a:lnTo>
                <a:close/>
                <a:moveTo>
                  <a:pt x="591887" y="1730295"/>
                </a:moveTo>
                <a:cubicBezTo>
                  <a:pt x="581504" y="1730295"/>
                  <a:pt x="566741" y="1740963"/>
                  <a:pt x="561692" y="1748107"/>
                </a:cubicBezTo>
                <a:cubicBezTo>
                  <a:pt x="551501" y="1765538"/>
                  <a:pt x="575599" y="1761442"/>
                  <a:pt x="583790" y="1754394"/>
                </a:cubicBezTo>
                <a:cubicBezTo>
                  <a:pt x="587600" y="1751632"/>
                  <a:pt x="583028" y="1752108"/>
                  <a:pt x="580647" y="1752870"/>
                </a:cubicBezTo>
                <a:cubicBezTo>
                  <a:pt x="574170" y="1754870"/>
                  <a:pt x="573122" y="1752298"/>
                  <a:pt x="581885" y="1747441"/>
                </a:cubicBezTo>
                <a:cubicBezTo>
                  <a:pt x="585029" y="1745726"/>
                  <a:pt x="584267" y="1745536"/>
                  <a:pt x="581695" y="1746297"/>
                </a:cubicBezTo>
                <a:cubicBezTo>
                  <a:pt x="578552" y="1746774"/>
                  <a:pt x="573980" y="1750203"/>
                  <a:pt x="571217" y="1749155"/>
                </a:cubicBezTo>
                <a:cubicBezTo>
                  <a:pt x="570836" y="1747631"/>
                  <a:pt x="575313" y="1745916"/>
                  <a:pt x="577313" y="1745154"/>
                </a:cubicBezTo>
                <a:cubicBezTo>
                  <a:pt x="586648" y="1741630"/>
                  <a:pt x="585981" y="1740297"/>
                  <a:pt x="582552" y="1740678"/>
                </a:cubicBezTo>
                <a:cubicBezTo>
                  <a:pt x="580647" y="1740868"/>
                  <a:pt x="576361" y="1742392"/>
                  <a:pt x="578456" y="1739725"/>
                </a:cubicBezTo>
                <a:cubicBezTo>
                  <a:pt x="580552" y="1737058"/>
                  <a:pt x="584267" y="1737154"/>
                  <a:pt x="586934" y="1736201"/>
                </a:cubicBezTo>
                <a:cubicBezTo>
                  <a:pt x="590553" y="1734963"/>
                  <a:pt x="594363" y="1731058"/>
                  <a:pt x="591887" y="1730295"/>
                </a:cubicBezTo>
                <a:close/>
                <a:moveTo>
                  <a:pt x="558263" y="1780587"/>
                </a:moveTo>
                <a:cubicBezTo>
                  <a:pt x="567026" y="1783159"/>
                  <a:pt x="587029" y="1776016"/>
                  <a:pt x="590267" y="1765633"/>
                </a:cubicBezTo>
                <a:cubicBezTo>
                  <a:pt x="590267" y="1763824"/>
                  <a:pt x="586267" y="1766681"/>
                  <a:pt x="584838" y="1768015"/>
                </a:cubicBezTo>
                <a:cubicBezTo>
                  <a:pt x="580838" y="1771825"/>
                  <a:pt x="575980" y="1772872"/>
                  <a:pt x="578456" y="1768395"/>
                </a:cubicBezTo>
                <a:cubicBezTo>
                  <a:pt x="579123" y="1764776"/>
                  <a:pt x="571694" y="1774968"/>
                  <a:pt x="569598" y="1774777"/>
                </a:cubicBezTo>
                <a:cubicBezTo>
                  <a:pt x="567122" y="1775349"/>
                  <a:pt x="569408" y="1772777"/>
                  <a:pt x="570455" y="1771729"/>
                </a:cubicBezTo>
                <a:cubicBezTo>
                  <a:pt x="575313" y="1766586"/>
                  <a:pt x="572932" y="1767157"/>
                  <a:pt x="569693" y="1769253"/>
                </a:cubicBezTo>
                <a:cubicBezTo>
                  <a:pt x="564074" y="1774111"/>
                  <a:pt x="561026" y="1772110"/>
                  <a:pt x="568265" y="1767253"/>
                </a:cubicBezTo>
                <a:cubicBezTo>
                  <a:pt x="574361" y="1757251"/>
                  <a:pt x="545595" y="1776301"/>
                  <a:pt x="558263" y="1780587"/>
                </a:cubicBezTo>
                <a:close/>
                <a:moveTo>
                  <a:pt x="552929" y="1767824"/>
                </a:moveTo>
                <a:cubicBezTo>
                  <a:pt x="555406" y="1765062"/>
                  <a:pt x="549881" y="1766967"/>
                  <a:pt x="547405" y="1768205"/>
                </a:cubicBezTo>
                <a:cubicBezTo>
                  <a:pt x="541118" y="1771253"/>
                  <a:pt x="536546" y="1770777"/>
                  <a:pt x="544166" y="1765062"/>
                </a:cubicBezTo>
                <a:cubicBezTo>
                  <a:pt x="546738" y="1763062"/>
                  <a:pt x="545595" y="1763252"/>
                  <a:pt x="542928" y="1764586"/>
                </a:cubicBezTo>
                <a:cubicBezTo>
                  <a:pt x="539309" y="1766014"/>
                  <a:pt x="535403" y="1769348"/>
                  <a:pt x="531593" y="1769538"/>
                </a:cubicBezTo>
                <a:cubicBezTo>
                  <a:pt x="529784" y="1768872"/>
                  <a:pt x="534165" y="1766491"/>
                  <a:pt x="536165" y="1765538"/>
                </a:cubicBezTo>
                <a:cubicBezTo>
                  <a:pt x="542261" y="1762395"/>
                  <a:pt x="545881" y="1759442"/>
                  <a:pt x="539118" y="1761537"/>
                </a:cubicBezTo>
                <a:cubicBezTo>
                  <a:pt x="536737" y="1762204"/>
                  <a:pt x="532451" y="1764395"/>
                  <a:pt x="532927" y="1762300"/>
                </a:cubicBezTo>
                <a:cubicBezTo>
                  <a:pt x="533403" y="1760204"/>
                  <a:pt x="538356" y="1759061"/>
                  <a:pt x="541118" y="1757632"/>
                </a:cubicBezTo>
                <a:cubicBezTo>
                  <a:pt x="545214" y="1755632"/>
                  <a:pt x="546738" y="1752203"/>
                  <a:pt x="542738" y="1752775"/>
                </a:cubicBezTo>
                <a:cubicBezTo>
                  <a:pt x="499494" y="1766681"/>
                  <a:pt x="522259" y="1792875"/>
                  <a:pt x="552929" y="1767824"/>
                </a:cubicBezTo>
                <a:close/>
                <a:moveTo>
                  <a:pt x="509876" y="1803638"/>
                </a:moveTo>
                <a:cubicBezTo>
                  <a:pt x="513020" y="1807448"/>
                  <a:pt x="542071" y="1795256"/>
                  <a:pt x="526831" y="1797923"/>
                </a:cubicBezTo>
                <a:cubicBezTo>
                  <a:pt x="520925" y="1799637"/>
                  <a:pt x="518925" y="1798113"/>
                  <a:pt x="526259" y="1794399"/>
                </a:cubicBezTo>
                <a:cubicBezTo>
                  <a:pt x="531593" y="1790875"/>
                  <a:pt x="517306" y="1797447"/>
                  <a:pt x="515877" y="1796304"/>
                </a:cubicBezTo>
                <a:cubicBezTo>
                  <a:pt x="515020" y="1795446"/>
                  <a:pt x="519020" y="1794018"/>
                  <a:pt x="520830" y="1793351"/>
                </a:cubicBezTo>
                <a:cubicBezTo>
                  <a:pt x="529117" y="1790398"/>
                  <a:pt x="528069" y="1789636"/>
                  <a:pt x="524735" y="1790112"/>
                </a:cubicBezTo>
                <a:cubicBezTo>
                  <a:pt x="514734" y="1792303"/>
                  <a:pt x="523497" y="1787160"/>
                  <a:pt x="527879" y="1786969"/>
                </a:cubicBezTo>
                <a:cubicBezTo>
                  <a:pt x="539880" y="1781159"/>
                  <a:pt x="525116" y="1782969"/>
                  <a:pt x="520830" y="1785541"/>
                </a:cubicBezTo>
                <a:cubicBezTo>
                  <a:pt x="511877" y="1789255"/>
                  <a:pt x="497970" y="1798495"/>
                  <a:pt x="509876" y="1803638"/>
                </a:cubicBezTo>
                <a:close/>
                <a:moveTo>
                  <a:pt x="493589" y="1794018"/>
                </a:moveTo>
                <a:cubicBezTo>
                  <a:pt x="497018" y="1792875"/>
                  <a:pt x="502542" y="1790493"/>
                  <a:pt x="505209" y="1788112"/>
                </a:cubicBezTo>
                <a:cubicBezTo>
                  <a:pt x="507971" y="1785636"/>
                  <a:pt x="502256" y="1786969"/>
                  <a:pt x="499685" y="1787922"/>
                </a:cubicBezTo>
                <a:cubicBezTo>
                  <a:pt x="492541" y="1790398"/>
                  <a:pt x="488921" y="1789065"/>
                  <a:pt x="496827" y="1784493"/>
                </a:cubicBezTo>
                <a:cubicBezTo>
                  <a:pt x="502447" y="1780683"/>
                  <a:pt x="488064" y="1786874"/>
                  <a:pt x="486540" y="1787255"/>
                </a:cubicBezTo>
                <a:cubicBezTo>
                  <a:pt x="480635" y="1788874"/>
                  <a:pt x="484635" y="1785159"/>
                  <a:pt x="488731" y="1784112"/>
                </a:cubicBezTo>
                <a:cubicBezTo>
                  <a:pt x="495113" y="1781540"/>
                  <a:pt x="499018" y="1779254"/>
                  <a:pt x="492160" y="1780397"/>
                </a:cubicBezTo>
                <a:cubicBezTo>
                  <a:pt x="489779" y="1780873"/>
                  <a:pt x="485207" y="1782588"/>
                  <a:pt x="485969" y="1780587"/>
                </a:cubicBezTo>
                <a:cubicBezTo>
                  <a:pt x="486731" y="1778587"/>
                  <a:pt x="491684" y="1777920"/>
                  <a:pt x="494541" y="1776873"/>
                </a:cubicBezTo>
                <a:cubicBezTo>
                  <a:pt x="498637" y="1775349"/>
                  <a:pt x="500732" y="1772205"/>
                  <a:pt x="496922" y="1772301"/>
                </a:cubicBezTo>
                <a:cubicBezTo>
                  <a:pt x="470157" y="1775349"/>
                  <a:pt x="456155" y="1802590"/>
                  <a:pt x="493589" y="1794018"/>
                </a:cubicBezTo>
                <a:close/>
                <a:moveTo>
                  <a:pt x="449012" y="1820116"/>
                </a:moveTo>
                <a:cubicBezTo>
                  <a:pt x="453012" y="1824403"/>
                  <a:pt x="488445" y="1812687"/>
                  <a:pt x="469300" y="1814973"/>
                </a:cubicBezTo>
                <a:cubicBezTo>
                  <a:pt x="460251" y="1816973"/>
                  <a:pt x="461394" y="1813544"/>
                  <a:pt x="467776" y="1811258"/>
                </a:cubicBezTo>
                <a:cubicBezTo>
                  <a:pt x="470824" y="1810020"/>
                  <a:pt x="469681" y="1809925"/>
                  <a:pt x="466919" y="1810496"/>
                </a:cubicBezTo>
                <a:cubicBezTo>
                  <a:pt x="463204" y="1810972"/>
                  <a:pt x="458632" y="1813449"/>
                  <a:pt x="455012" y="1812782"/>
                </a:cubicBezTo>
                <a:cubicBezTo>
                  <a:pt x="453679" y="1811829"/>
                  <a:pt x="458727" y="1810401"/>
                  <a:pt x="460632" y="1809925"/>
                </a:cubicBezTo>
                <a:cubicBezTo>
                  <a:pt x="470538" y="1807258"/>
                  <a:pt x="469109" y="1806400"/>
                  <a:pt x="464823" y="1806686"/>
                </a:cubicBezTo>
                <a:cubicBezTo>
                  <a:pt x="452917" y="1808496"/>
                  <a:pt x="462251" y="1803543"/>
                  <a:pt x="468157" y="1803543"/>
                </a:cubicBezTo>
                <a:cubicBezTo>
                  <a:pt x="492541" y="1791255"/>
                  <a:pt x="419198" y="1808400"/>
                  <a:pt x="449012" y="1820116"/>
                </a:cubicBezTo>
                <a:close/>
                <a:moveTo>
                  <a:pt x="439487" y="1802590"/>
                </a:moveTo>
                <a:cubicBezTo>
                  <a:pt x="446249" y="1801162"/>
                  <a:pt x="461870" y="1792399"/>
                  <a:pt x="445202" y="1796304"/>
                </a:cubicBezTo>
                <a:cubicBezTo>
                  <a:pt x="435486" y="1799257"/>
                  <a:pt x="433391" y="1796208"/>
                  <a:pt x="440439" y="1792589"/>
                </a:cubicBezTo>
                <a:cubicBezTo>
                  <a:pt x="446345" y="1788208"/>
                  <a:pt x="427009" y="1796970"/>
                  <a:pt x="425009" y="1795446"/>
                </a:cubicBezTo>
                <a:cubicBezTo>
                  <a:pt x="422532" y="1794494"/>
                  <a:pt x="428152" y="1792684"/>
                  <a:pt x="430247" y="1791922"/>
                </a:cubicBezTo>
                <a:cubicBezTo>
                  <a:pt x="441201" y="1788112"/>
                  <a:pt x="438629" y="1787255"/>
                  <a:pt x="433391" y="1788208"/>
                </a:cubicBezTo>
                <a:cubicBezTo>
                  <a:pt x="430533" y="1788684"/>
                  <a:pt x="425294" y="1790208"/>
                  <a:pt x="425675" y="1788112"/>
                </a:cubicBezTo>
                <a:cubicBezTo>
                  <a:pt x="426056" y="1786017"/>
                  <a:pt x="432057" y="1785636"/>
                  <a:pt x="435391" y="1784493"/>
                </a:cubicBezTo>
                <a:cubicBezTo>
                  <a:pt x="440153" y="1783064"/>
                  <a:pt x="441868" y="1779825"/>
                  <a:pt x="437105" y="1779825"/>
                </a:cubicBezTo>
                <a:cubicBezTo>
                  <a:pt x="399482" y="1783636"/>
                  <a:pt x="399386" y="1810782"/>
                  <a:pt x="439487" y="1802590"/>
                </a:cubicBezTo>
                <a:close/>
                <a:moveTo>
                  <a:pt x="398053" y="1826022"/>
                </a:moveTo>
                <a:cubicBezTo>
                  <a:pt x="399577" y="1830594"/>
                  <a:pt x="429962" y="1826688"/>
                  <a:pt x="415579" y="1825260"/>
                </a:cubicBezTo>
                <a:cubicBezTo>
                  <a:pt x="409578" y="1825260"/>
                  <a:pt x="408721" y="1823355"/>
                  <a:pt x="416912" y="1821736"/>
                </a:cubicBezTo>
                <a:cubicBezTo>
                  <a:pt x="419865" y="1821164"/>
                  <a:pt x="419103" y="1820878"/>
                  <a:pt x="416817" y="1820878"/>
                </a:cubicBezTo>
                <a:cubicBezTo>
                  <a:pt x="413864" y="1820592"/>
                  <a:pt x="409483" y="1822021"/>
                  <a:pt x="407102" y="1820783"/>
                </a:cubicBezTo>
                <a:cubicBezTo>
                  <a:pt x="406816" y="1819735"/>
                  <a:pt x="411007" y="1819450"/>
                  <a:pt x="412817" y="1819259"/>
                </a:cubicBezTo>
                <a:cubicBezTo>
                  <a:pt x="421484" y="1818687"/>
                  <a:pt x="421008" y="1817735"/>
                  <a:pt x="417770" y="1817259"/>
                </a:cubicBezTo>
                <a:cubicBezTo>
                  <a:pt x="407864" y="1816592"/>
                  <a:pt x="418532" y="1814116"/>
                  <a:pt x="422056" y="1815068"/>
                </a:cubicBezTo>
                <a:cubicBezTo>
                  <a:pt x="446154" y="1808305"/>
                  <a:pt x="383765" y="1811639"/>
                  <a:pt x="398053" y="1826022"/>
                </a:cubicBezTo>
                <a:close/>
                <a:moveTo>
                  <a:pt x="384146" y="1815640"/>
                </a:moveTo>
                <a:cubicBezTo>
                  <a:pt x="389671" y="1815068"/>
                  <a:pt x="402815" y="1808686"/>
                  <a:pt x="388337" y="1810972"/>
                </a:cubicBezTo>
                <a:cubicBezTo>
                  <a:pt x="381194" y="1812401"/>
                  <a:pt x="376431" y="1810877"/>
                  <a:pt x="383480" y="1807734"/>
                </a:cubicBezTo>
                <a:cubicBezTo>
                  <a:pt x="388242" y="1804495"/>
                  <a:pt x="371573" y="1810496"/>
                  <a:pt x="369859" y="1809067"/>
                </a:cubicBezTo>
                <a:cubicBezTo>
                  <a:pt x="367478" y="1808115"/>
                  <a:pt x="372050" y="1807067"/>
                  <a:pt x="373955" y="1806591"/>
                </a:cubicBezTo>
                <a:cubicBezTo>
                  <a:pt x="383289" y="1804114"/>
                  <a:pt x="380908" y="1803352"/>
                  <a:pt x="376241" y="1803733"/>
                </a:cubicBezTo>
                <a:cubicBezTo>
                  <a:pt x="373669" y="1804019"/>
                  <a:pt x="369287" y="1804781"/>
                  <a:pt x="369287" y="1803162"/>
                </a:cubicBezTo>
                <a:cubicBezTo>
                  <a:pt x="369287" y="1801447"/>
                  <a:pt x="374621" y="1801542"/>
                  <a:pt x="377574" y="1800876"/>
                </a:cubicBezTo>
                <a:cubicBezTo>
                  <a:pt x="381670" y="1800018"/>
                  <a:pt x="382813" y="1797542"/>
                  <a:pt x="378431" y="1797161"/>
                </a:cubicBezTo>
                <a:cubicBezTo>
                  <a:pt x="339379" y="1799161"/>
                  <a:pt x="355952" y="1820974"/>
                  <a:pt x="384146" y="1815640"/>
                </a:cubicBezTo>
                <a:close/>
                <a:moveTo>
                  <a:pt x="336140" y="1829641"/>
                </a:moveTo>
                <a:cubicBezTo>
                  <a:pt x="339188" y="1833928"/>
                  <a:pt x="373574" y="1830594"/>
                  <a:pt x="355286" y="1828879"/>
                </a:cubicBezTo>
                <a:cubicBezTo>
                  <a:pt x="348428" y="1828879"/>
                  <a:pt x="345761" y="1826974"/>
                  <a:pt x="353762" y="1825450"/>
                </a:cubicBezTo>
                <a:cubicBezTo>
                  <a:pt x="359858" y="1823641"/>
                  <a:pt x="342808" y="1825831"/>
                  <a:pt x="341665" y="1824403"/>
                </a:cubicBezTo>
                <a:cubicBezTo>
                  <a:pt x="340427" y="1823259"/>
                  <a:pt x="344999" y="1823164"/>
                  <a:pt x="346904" y="1823069"/>
                </a:cubicBezTo>
                <a:cubicBezTo>
                  <a:pt x="356333" y="1822497"/>
                  <a:pt x="354905" y="1821545"/>
                  <a:pt x="350904" y="1821069"/>
                </a:cubicBezTo>
                <a:cubicBezTo>
                  <a:pt x="339855" y="1820592"/>
                  <a:pt x="348142" y="1817925"/>
                  <a:pt x="354047" y="1818973"/>
                </a:cubicBezTo>
                <a:cubicBezTo>
                  <a:pt x="367573" y="1816592"/>
                  <a:pt x="348999" y="1814496"/>
                  <a:pt x="345284" y="1815735"/>
                </a:cubicBezTo>
                <a:cubicBezTo>
                  <a:pt x="332711" y="1816401"/>
                  <a:pt x="322043" y="1823069"/>
                  <a:pt x="336140" y="1829641"/>
                </a:cubicBezTo>
                <a:close/>
                <a:moveTo>
                  <a:pt x="325853" y="1794875"/>
                </a:moveTo>
                <a:cubicBezTo>
                  <a:pt x="326425" y="1799447"/>
                  <a:pt x="354905" y="1800209"/>
                  <a:pt x="342046" y="1796685"/>
                </a:cubicBezTo>
                <a:cubicBezTo>
                  <a:pt x="336521" y="1795828"/>
                  <a:pt x="336045" y="1793732"/>
                  <a:pt x="343760" y="1793541"/>
                </a:cubicBezTo>
                <a:cubicBezTo>
                  <a:pt x="346523" y="1793446"/>
                  <a:pt x="345951" y="1793065"/>
                  <a:pt x="343760" y="1792779"/>
                </a:cubicBezTo>
                <a:cubicBezTo>
                  <a:pt x="341189" y="1792017"/>
                  <a:pt x="336902" y="1792684"/>
                  <a:pt x="334902" y="1791160"/>
                </a:cubicBezTo>
                <a:cubicBezTo>
                  <a:pt x="335759" y="1789255"/>
                  <a:pt x="346713" y="1791732"/>
                  <a:pt x="346808" y="1790589"/>
                </a:cubicBezTo>
                <a:cubicBezTo>
                  <a:pt x="347380" y="1790303"/>
                  <a:pt x="346618" y="1789827"/>
                  <a:pt x="345189" y="1789446"/>
                </a:cubicBezTo>
                <a:cubicBezTo>
                  <a:pt x="336236" y="1787350"/>
                  <a:pt x="346332" y="1786588"/>
                  <a:pt x="349380" y="1787922"/>
                </a:cubicBezTo>
                <a:cubicBezTo>
                  <a:pt x="372621" y="1784874"/>
                  <a:pt x="315090" y="1778968"/>
                  <a:pt x="325853" y="1794875"/>
                </a:cubicBezTo>
                <a:close/>
                <a:moveTo>
                  <a:pt x="300136" y="1815068"/>
                </a:moveTo>
                <a:cubicBezTo>
                  <a:pt x="303755" y="1817735"/>
                  <a:pt x="333759" y="1816497"/>
                  <a:pt x="315662" y="1813639"/>
                </a:cubicBezTo>
                <a:cubicBezTo>
                  <a:pt x="308042" y="1812972"/>
                  <a:pt x="305279" y="1810401"/>
                  <a:pt x="314423" y="1809639"/>
                </a:cubicBezTo>
                <a:cubicBezTo>
                  <a:pt x="317662" y="1809258"/>
                  <a:pt x="316519" y="1808972"/>
                  <a:pt x="313566" y="1808591"/>
                </a:cubicBezTo>
                <a:cubicBezTo>
                  <a:pt x="309661" y="1807924"/>
                  <a:pt x="304613" y="1808877"/>
                  <a:pt x="301184" y="1807162"/>
                </a:cubicBezTo>
                <a:cubicBezTo>
                  <a:pt x="299945" y="1805829"/>
                  <a:pt x="304994" y="1806019"/>
                  <a:pt x="307184" y="1806115"/>
                </a:cubicBezTo>
                <a:cubicBezTo>
                  <a:pt x="317662" y="1806495"/>
                  <a:pt x="316233" y="1805257"/>
                  <a:pt x="311756" y="1804305"/>
                </a:cubicBezTo>
                <a:cubicBezTo>
                  <a:pt x="309375" y="1803733"/>
                  <a:pt x="304517" y="1803543"/>
                  <a:pt x="305946" y="1802114"/>
                </a:cubicBezTo>
                <a:cubicBezTo>
                  <a:pt x="307470" y="1800685"/>
                  <a:pt x="312233" y="1802019"/>
                  <a:pt x="315376" y="1802304"/>
                </a:cubicBezTo>
                <a:cubicBezTo>
                  <a:pt x="319757" y="1802590"/>
                  <a:pt x="322901" y="1800685"/>
                  <a:pt x="319376" y="1799352"/>
                </a:cubicBezTo>
                <a:cubicBezTo>
                  <a:pt x="304708" y="1793922"/>
                  <a:pt x="268799" y="1801924"/>
                  <a:pt x="300136" y="1815068"/>
                </a:cubicBezTo>
                <a:close/>
                <a:moveTo>
                  <a:pt x="270989" y="1824021"/>
                </a:moveTo>
                <a:cubicBezTo>
                  <a:pt x="273180" y="1828308"/>
                  <a:pt x="305565" y="1830308"/>
                  <a:pt x="288801" y="1826117"/>
                </a:cubicBezTo>
                <a:cubicBezTo>
                  <a:pt x="285658" y="1825641"/>
                  <a:pt x="283467" y="1824879"/>
                  <a:pt x="283086" y="1824212"/>
                </a:cubicBezTo>
                <a:cubicBezTo>
                  <a:pt x="282705" y="1823545"/>
                  <a:pt x="284039" y="1823069"/>
                  <a:pt x="287944" y="1822879"/>
                </a:cubicBezTo>
                <a:cubicBezTo>
                  <a:pt x="293564" y="1822116"/>
                  <a:pt x="277943" y="1821545"/>
                  <a:pt x="276895" y="1820116"/>
                </a:cubicBezTo>
                <a:cubicBezTo>
                  <a:pt x="275942" y="1818973"/>
                  <a:pt x="280133" y="1819450"/>
                  <a:pt x="282038" y="1819735"/>
                </a:cubicBezTo>
                <a:cubicBezTo>
                  <a:pt x="290801" y="1820783"/>
                  <a:pt x="289658" y="1819545"/>
                  <a:pt x="286039" y="1818592"/>
                </a:cubicBezTo>
                <a:cubicBezTo>
                  <a:pt x="284039" y="1818021"/>
                  <a:pt x="279943" y="1817449"/>
                  <a:pt x="281276" y="1816401"/>
                </a:cubicBezTo>
                <a:cubicBezTo>
                  <a:pt x="282610" y="1815354"/>
                  <a:pt x="286610" y="1816783"/>
                  <a:pt x="289277" y="1817068"/>
                </a:cubicBezTo>
                <a:cubicBezTo>
                  <a:pt x="311090" y="1815354"/>
                  <a:pt x="246796" y="1805829"/>
                  <a:pt x="270989" y="1824021"/>
                </a:cubicBezTo>
                <a:close/>
                <a:moveTo>
                  <a:pt x="246415" y="1800780"/>
                </a:moveTo>
                <a:cubicBezTo>
                  <a:pt x="251463" y="1807543"/>
                  <a:pt x="294326" y="1809067"/>
                  <a:pt x="270227" y="1803543"/>
                </a:cubicBezTo>
                <a:cubicBezTo>
                  <a:pt x="259940" y="1802114"/>
                  <a:pt x="259274" y="1798685"/>
                  <a:pt x="267275" y="1798590"/>
                </a:cubicBezTo>
                <a:cubicBezTo>
                  <a:pt x="274704" y="1797351"/>
                  <a:pt x="252987" y="1796780"/>
                  <a:pt x="251749" y="1794684"/>
                </a:cubicBezTo>
                <a:cubicBezTo>
                  <a:pt x="249844" y="1792875"/>
                  <a:pt x="255845" y="1793637"/>
                  <a:pt x="257940" y="1793922"/>
                </a:cubicBezTo>
                <a:cubicBezTo>
                  <a:pt x="269656" y="1795161"/>
                  <a:pt x="267560" y="1793446"/>
                  <a:pt x="262417" y="1792113"/>
                </a:cubicBezTo>
                <a:cubicBezTo>
                  <a:pt x="248891" y="1789065"/>
                  <a:pt x="257083" y="1787160"/>
                  <a:pt x="265751" y="1789827"/>
                </a:cubicBezTo>
                <a:cubicBezTo>
                  <a:pt x="293754" y="1787350"/>
                  <a:pt x="206886" y="1772205"/>
                  <a:pt x="246415" y="1800780"/>
                </a:cubicBezTo>
                <a:close/>
                <a:moveTo>
                  <a:pt x="213268" y="1806686"/>
                </a:moveTo>
                <a:cubicBezTo>
                  <a:pt x="214411" y="1810591"/>
                  <a:pt x="242700" y="1817068"/>
                  <a:pt x="228698" y="1811163"/>
                </a:cubicBezTo>
                <a:cubicBezTo>
                  <a:pt x="223269" y="1809353"/>
                  <a:pt x="221555" y="1807162"/>
                  <a:pt x="228317" y="1808305"/>
                </a:cubicBezTo>
                <a:cubicBezTo>
                  <a:pt x="233366" y="1808496"/>
                  <a:pt x="219745" y="1805638"/>
                  <a:pt x="218983" y="1804305"/>
                </a:cubicBezTo>
                <a:cubicBezTo>
                  <a:pt x="218221" y="1803162"/>
                  <a:pt x="221936" y="1804209"/>
                  <a:pt x="223555" y="1804686"/>
                </a:cubicBezTo>
                <a:cubicBezTo>
                  <a:pt x="231175" y="1806876"/>
                  <a:pt x="230318" y="1805733"/>
                  <a:pt x="227174" y="1804305"/>
                </a:cubicBezTo>
                <a:cubicBezTo>
                  <a:pt x="218507" y="1800876"/>
                  <a:pt x="225746" y="1801257"/>
                  <a:pt x="230127" y="1803638"/>
                </a:cubicBezTo>
                <a:cubicBezTo>
                  <a:pt x="249463" y="1805162"/>
                  <a:pt x="194504" y="1787636"/>
                  <a:pt x="213268" y="1806686"/>
                </a:cubicBezTo>
                <a:close/>
                <a:moveTo>
                  <a:pt x="189646" y="1779825"/>
                </a:moveTo>
                <a:cubicBezTo>
                  <a:pt x="189074" y="1786017"/>
                  <a:pt x="222793" y="1799447"/>
                  <a:pt x="208505" y="1789827"/>
                </a:cubicBezTo>
                <a:cubicBezTo>
                  <a:pt x="205267" y="1788112"/>
                  <a:pt x="203838" y="1786493"/>
                  <a:pt x="204219" y="1785921"/>
                </a:cubicBezTo>
                <a:cubicBezTo>
                  <a:pt x="204695" y="1785350"/>
                  <a:pt x="207077" y="1785636"/>
                  <a:pt x="211934" y="1787255"/>
                </a:cubicBezTo>
                <a:cubicBezTo>
                  <a:pt x="215363" y="1788398"/>
                  <a:pt x="214792" y="1787731"/>
                  <a:pt x="212315" y="1786398"/>
                </a:cubicBezTo>
                <a:cubicBezTo>
                  <a:pt x="209363" y="1784493"/>
                  <a:pt x="204029" y="1783159"/>
                  <a:pt x="202219" y="1780397"/>
                </a:cubicBezTo>
                <a:cubicBezTo>
                  <a:pt x="202600" y="1779159"/>
                  <a:pt x="207077" y="1781540"/>
                  <a:pt x="209077" y="1782492"/>
                </a:cubicBezTo>
                <a:cubicBezTo>
                  <a:pt x="218507" y="1786969"/>
                  <a:pt x="218602" y="1785731"/>
                  <a:pt x="215459" y="1783445"/>
                </a:cubicBezTo>
                <a:cubicBezTo>
                  <a:pt x="213744" y="1782207"/>
                  <a:pt x="209458" y="1780111"/>
                  <a:pt x="212411" y="1779921"/>
                </a:cubicBezTo>
                <a:cubicBezTo>
                  <a:pt x="215459" y="1779730"/>
                  <a:pt x="218507" y="1782397"/>
                  <a:pt x="221174" y="1783826"/>
                </a:cubicBezTo>
                <a:cubicBezTo>
                  <a:pt x="224984" y="1785731"/>
                  <a:pt x="229937" y="1785826"/>
                  <a:pt x="228222" y="1783731"/>
                </a:cubicBezTo>
                <a:cubicBezTo>
                  <a:pt x="222221" y="1778111"/>
                  <a:pt x="186693" y="1763538"/>
                  <a:pt x="189646" y="1779825"/>
                </a:cubicBezTo>
                <a:close/>
                <a:moveTo>
                  <a:pt x="157070" y="1781445"/>
                </a:moveTo>
                <a:cubicBezTo>
                  <a:pt x="157832" y="1787541"/>
                  <a:pt x="192694" y="1802781"/>
                  <a:pt x="176216" y="1791827"/>
                </a:cubicBezTo>
                <a:cubicBezTo>
                  <a:pt x="170024" y="1788398"/>
                  <a:pt x="168596" y="1785445"/>
                  <a:pt x="175454" y="1787826"/>
                </a:cubicBezTo>
                <a:cubicBezTo>
                  <a:pt x="177740" y="1788588"/>
                  <a:pt x="182026" y="1790112"/>
                  <a:pt x="177168" y="1787445"/>
                </a:cubicBezTo>
                <a:cubicBezTo>
                  <a:pt x="174406" y="1785921"/>
                  <a:pt x="171167" y="1784207"/>
                  <a:pt x="168500" y="1782683"/>
                </a:cubicBezTo>
                <a:cubicBezTo>
                  <a:pt x="163928" y="1779825"/>
                  <a:pt x="168024" y="1780016"/>
                  <a:pt x="171739" y="1782397"/>
                </a:cubicBezTo>
                <a:cubicBezTo>
                  <a:pt x="176692" y="1785064"/>
                  <a:pt x="184121" y="1788493"/>
                  <a:pt x="177930" y="1783731"/>
                </a:cubicBezTo>
                <a:cubicBezTo>
                  <a:pt x="167357" y="1776682"/>
                  <a:pt x="177930" y="1780207"/>
                  <a:pt x="182502" y="1783826"/>
                </a:cubicBezTo>
                <a:cubicBezTo>
                  <a:pt x="208315" y="1791732"/>
                  <a:pt x="140783" y="1754679"/>
                  <a:pt x="157070" y="1781445"/>
                </a:cubicBezTo>
                <a:close/>
                <a:moveTo>
                  <a:pt x="144688" y="1754108"/>
                </a:moveTo>
                <a:cubicBezTo>
                  <a:pt x="145069" y="1760109"/>
                  <a:pt x="180121" y="1777444"/>
                  <a:pt x="163357" y="1765157"/>
                </a:cubicBezTo>
                <a:cubicBezTo>
                  <a:pt x="160023" y="1763157"/>
                  <a:pt x="158023" y="1761347"/>
                  <a:pt x="157928" y="1760395"/>
                </a:cubicBezTo>
                <a:cubicBezTo>
                  <a:pt x="157832" y="1759442"/>
                  <a:pt x="159547" y="1759633"/>
                  <a:pt x="163833" y="1761252"/>
                </a:cubicBezTo>
                <a:cubicBezTo>
                  <a:pt x="166976" y="1762490"/>
                  <a:pt x="166024" y="1761633"/>
                  <a:pt x="163452" y="1760013"/>
                </a:cubicBezTo>
                <a:cubicBezTo>
                  <a:pt x="160595" y="1758394"/>
                  <a:pt x="157737" y="1756680"/>
                  <a:pt x="154975" y="1754965"/>
                </a:cubicBezTo>
                <a:cubicBezTo>
                  <a:pt x="149927" y="1751346"/>
                  <a:pt x="155165" y="1752489"/>
                  <a:pt x="158690" y="1755061"/>
                </a:cubicBezTo>
                <a:cubicBezTo>
                  <a:pt x="164690" y="1758585"/>
                  <a:pt x="168881" y="1760204"/>
                  <a:pt x="163547" y="1755727"/>
                </a:cubicBezTo>
                <a:cubicBezTo>
                  <a:pt x="153356" y="1748298"/>
                  <a:pt x="162690" y="1751441"/>
                  <a:pt x="167643" y="1755632"/>
                </a:cubicBezTo>
                <a:cubicBezTo>
                  <a:pt x="192122" y="1764109"/>
                  <a:pt x="126876" y="1723437"/>
                  <a:pt x="144688" y="1754108"/>
                </a:cubicBezTo>
                <a:close/>
                <a:moveTo>
                  <a:pt x="108493" y="1742678"/>
                </a:moveTo>
                <a:cubicBezTo>
                  <a:pt x="106588" y="1746679"/>
                  <a:pt x="130877" y="1767538"/>
                  <a:pt x="121542" y="1755822"/>
                </a:cubicBezTo>
                <a:cubicBezTo>
                  <a:pt x="117161" y="1751250"/>
                  <a:pt x="117827" y="1749536"/>
                  <a:pt x="124781" y="1754870"/>
                </a:cubicBezTo>
                <a:cubicBezTo>
                  <a:pt x="127352" y="1756775"/>
                  <a:pt x="126971" y="1756108"/>
                  <a:pt x="125257" y="1754299"/>
                </a:cubicBezTo>
                <a:cubicBezTo>
                  <a:pt x="123352" y="1751917"/>
                  <a:pt x="119256" y="1749536"/>
                  <a:pt x="118399" y="1746774"/>
                </a:cubicBezTo>
                <a:cubicBezTo>
                  <a:pt x="120685" y="1746393"/>
                  <a:pt x="132686" y="1759918"/>
                  <a:pt x="128400" y="1752965"/>
                </a:cubicBezTo>
                <a:cubicBezTo>
                  <a:pt x="127257" y="1751536"/>
                  <a:pt x="124304" y="1748583"/>
                  <a:pt x="126686" y="1749345"/>
                </a:cubicBezTo>
                <a:cubicBezTo>
                  <a:pt x="129162" y="1749822"/>
                  <a:pt x="137925" y="1761442"/>
                  <a:pt x="138592" y="1756870"/>
                </a:cubicBezTo>
                <a:cubicBezTo>
                  <a:pt x="135449" y="1751727"/>
                  <a:pt x="109731" y="1729153"/>
                  <a:pt x="108493" y="1742678"/>
                </a:cubicBezTo>
                <a:close/>
                <a:moveTo>
                  <a:pt x="96682" y="1710960"/>
                </a:moveTo>
                <a:cubicBezTo>
                  <a:pt x="98777" y="1717913"/>
                  <a:pt x="108398" y="1727629"/>
                  <a:pt x="114970" y="1731343"/>
                </a:cubicBezTo>
                <a:cubicBezTo>
                  <a:pt x="119923" y="1733058"/>
                  <a:pt x="106493" y="1721151"/>
                  <a:pt x="108112" y="1720390"/>
                </a:cubicBezTo>
                <a:cubicBezTo>
                  <a:pt x="108207" y="1719532"/>
                  <a:pt x="109826" y="1720008"/>
                  <a:pt x="113636" y="1722771"/>
                </a:cubicBezTo>
                <a:cubicBezTo>
                  <a:pt x="119732" y="1726486"/>
                  <a:pt x="104778" y="1714198"/>
                  <a:pt x="104873" y="1712103"/>
                </a:cubicBezTo>
                <a:cubicBezTo>
                  <a:pt x="104969" y="1709245"/>
                  <a:pt x="121542" y="1727724"/>
                  <a:pt x="114494" y="1717437"/>
                </a:cubicBezTo>
                <a:cubicBezTo>
                  <a:pt x="105921" y="1707340"/>
                  <a:pt x="115446" y="1714103"/>
                  <a:pt x="118494" y="1718484"/>
                </a:cubicBezTo>
                <a:cubicBezTo>
                  <a:pt x="140021" y="1732677"/>
                  <a:pt x="86204" y="1677241"/>
                  <a:pt x="96682" y="1710960"/>
                </a:cubicBezTo>
                <a:close/>
                <a:moveTo>
                  <a:pt x="94682" y="1673526"/>
                </a:moveTo>
                <a:cubicBezTo>
                  <a:pt x="65249" y="1621329"/>
                  <a:pt x="59725" y="1671050"/>
                  <a:pt x="87728" y="1692005"/>
                </a:cubicBezTo>
                <a:cubicBezTo>
                  <a:pt x="90872" y="1693815"/>
                  <a:pt x="86776" y="1687909"/>
                  <a:pt x="84966" y="1685242"/>
                </a:cubicBezTo>
                <a:cubicBezTo>
                  <a:pt x="80108" y="1678670"/>
                  <a:pt x="78965" y="1673908"/>
                  <a:pt x="84395" y="1678575"/>
                </a:cubicBezTo>
                <a:cubicBezTo>
                  <a:pt x="92491" y="1686100"/>
                  <a:pt x="80680" y="1671812"/>
                  <a:pt x="79251" y="1669145"/>
                </a:cubicBezTo>
                <a:cubicBezTo>
                  <a:pt x="72298" y="1654667"/>
                  <a:pt x="94777" y="1687909"/>
                  <a:pt x="86585" y="1672193"/>
                </a:cubicBezTo>
                <a:cubicBezTo>
                  <a:pt x="85157" y="1669526"/>
                  <a:pt x="82013" y="1665049"/>
                  <a:pt x="83728" y="1664954"/>
                </a:cubicBezTo>
                <a:cubicBezTo>
                  <a:pt x="85538" y="1664763"/>
                  <a:pt x="88109" y="1670383"/>
                  <a:pt x="90205" y="1673241"/>
                </a:cubicBezTo>
                <a:cubicBezTo>
                  <a:pt x="93348" y="1677146"/>
                  <a:pt x="96491" y="1677908"/>
                  <a:pt x="94682" y="1673526"/>
                </a:cubicBezTo>
                <a:close/>
                <a:moveTo>
                  <a:pt x="69155" y="1693720"/>
                </a:moveTo>
                <a:cubicBezTo>
                  <a:pt x="68012" y="1698863"/>
                  <a:pt x="90014" y="1723247"/>
                  <a:pt x="80489" y="1708579"/>
                </a:cubicBezTo>
                <a:cubicBezTo>
                  <a:pt x="76584" y="1703149"/>
                  <a:pt x="76298" y="1700101"/>
                  <a:pt x="81823" y="1705816"/>
                </a:cubicBezTo>
                <a:cubicBezTo>
                  <a:pt x="86204" y="1709341"/>
                  <a:pt x="75441" y="1697529"/>
                  <a:pt x="75536" y="1695815"/>
                </a:cubicBezTo>
                <a:cubicBezTo>
                  <a:pt x="75536" y="1694291"/>
                  <a:pt x="78203" y="1697815"/>
                  <a:pt x="79442" y="1699339"/>
                </a:cubicBezTo>
                <a:cubicBezTo>
                  <a:pt x="85157" y="1706483"/>
                  <a:pt x="84966" y="1704959"/>
                  <a:pt x="82966" y="1701530"/>
                </a:cubicBezTo>
                <a:cubicBezTo>
                  <a:pt x="77060" y="1692576"/>
                  <a:pt x="83537" y="1698006"/>
                  <a:pt x="86109" y="1702959"/>
                </a:cubicBezTo>
                <a:cubicBezTo>
                  <a:pt x="102492" y="1717532"/>
                  <a:pt x="63249" y="1664192"/>
                  <a:pt x="69155" y="1693720"/>
                </a:cubicBezTo>
                <a:close/>
                <a:moveTo>
                  <a:pt x="69440" y="1631140"/>
                </a:moveTo>
                <a:cubicBezTo>
                  <a:pt x="70393" y="1633141"/>
                  <a:pt x="71345" y="1635045"/>
                  <a:pt x="72203" y="1636284"/>
                </a:cubicBezTo>
                <a:cubicBezTo>
                  <a:pt x="75632" y="1640094"/>
                  <a:pt x="69821" y="1625997"/>
                  <a:pt x="71155" y="1625997"/>
                </a:cubicBezTo>
                <a:cubicBezTo>
                  <a:pt x="71441" y="1624473"/>
                  <a:pt x="74108" y="1628664"/>
                  <a:pt x="74965" y="1630378"/>
                </a:cubicBezTo>
                <a:cubicBezTo>
                  <a:pt x="76394" y="1633141"/>
                  <a:pt x="76298" y="1632093"/>
                  <a:pt x="75441" y="1629521"/>
                </a:cubicBezTo>
                <a:cubicBezTo>
                  <a:pt x="74489" y="1626759"/>
                  <a:pt x="73346" y="1623996"/>
                  <a:pt x="72584" y="1621234"/>
                </a:cubicBezTo>
                <a:cubicBezTo>
                  <a:pt x="71250" y="1615615"/>
                  <a:pt x="74393" y="1620663"/>
                  <a:pt x="75155" y="1623901"/>
                </a:cubicBezTo>
                <a:cubicBezTo>
                  <a:pt x="82394" y="1640570"/>
                  <a:pt x="75346" y="1620663"/>
                  <a:pt x="77918" y="1622472"/>
                </a:cubicBezTo>
                <a:cubicBezTo>
                  <a:pt x="79442" y="1622949"/>
                  <a:pt x="83442" y="1639808"/>
                  <a:pt x="84966" y="1633141"/>
                </a:cubicBezTo>
                <a:cubicBezTo>
                  <a:pt x="83347" y="1624854"/>
                  <a:pt x="78394" y="1612471"/>
                  <a:pt x="71631" y="1607613"/>
                </a:cubicBezTo>
                <a:cubicBezTo>
                  <a:pt x="62011" y="1606185"/>
                  <a:pt x="65916" y="1624758"/>
                  <a:pt x="69440" y="1631140"/>
                </a:cubicBezTo>
                <a:close/>
                <a:moveTo>
                  <a:pt x="46390" y="1660477"/>
                </a:moveTo>
                <a:cubicBezTo>
                  <a:pt x="47914" y="1664287"/>
                  <a:pt x="50962" y="1670002"/>
                  <a:pt x="53153" y="1672669"/>
                </a:cubicBezTo>
                <a:cubicBezTo>
                  <a:pt x="56772" y="1676384"/>
                  <a:pt x="51057" y="1664763"/>
                  <a:pt x="50867" y="1663430"/>
                </a:cubicBezTo>
                <a:cubicBezTo>
                  <a:pt x="49438" y="1657620"/>
                  <a:pt x="53153" y="1662668"/>
                  <a:pt x="55058" y="1665811"/>
                </a:cubicBezTo>
                <a:cubicBezTo>
                  <a:pt x="59058" y="1671526"/>
                  <a:pt x="51724" y="1657334"/>
                  <a:pt x="51343" y="1655620"/>
                </a:cubicBezTo>
                <a:cubicBezTo>
                  <a:pt x="49438" y="1650476"/>
                  <a:pt x="52391" y="1653238"/>
                  <a:pt x="53915" y="1657525"/>
                </a:cubicBezTo>
                <a:cubicBezTo>
                  <a:pt x="55343" y="1660763"/>
                  <a:pt x="56772" y="1664001"/>
                  <a:pt x="58487" y="1665716"/>
                </a:cubicBezTo>
                <a:cubicBezTo>
                  <a:pt x="59915" y="1665716"/>
                  <a:pt x="54296" y="1654953"/>
                  <a:pt x="56963" y="1656762"/>
                </a:cubicBezTo>
                <a:cubicBezTo>
                  <a:pt x="58868" y="1657810"/>
                  <a:pt x="64773" y="1675432"/>
                  <a:pt x="65726" y="1668669"/>
                </a:cubicBezTo>
                <a:cubicBezTo>
                  <a:pt x="62773" y="1659429"/>
                  <a:pt x="56296" y="1645618"/>
                  <a:pt x="48485" y="1640284"/>
                </a:cubicBezTo>
                <a:cubicBezTo>
                  <a:pt x="40580" y="1638570"/>
                  <a:pt x="43342" y="1654000"/>
                  <a:pt x="46390" y="1660477"/>
                </a:cubicBezTo>
                <a:close/>
                <a:moveTo>
                  <a:pt x="42199" y="1554083"/>
                </a:moveTo>
                <a:cubicBezTo>
                  <a:pt x="43532" y="1560560"/>
                  <a:pt x="42485" y="1544844"/>
                  <a:pt x="42770" y="1543320"/>
                </a:cubicBezTo>
                <a:cubicBezTo>
                  <a:pt x="43151" y="1537129"/>
                  <a:pt x="44675" y="1542177"/>
                  <a:pt x="44390" y="1546463"/>
                </a:cubicBezTo>
                <a:cubicBezTo>
                  <a:pt x="44390" y="1551702"/>
                  <a:pt x="44961" y="1553988"/>
                  <a:pt x="45247" y="1554274"/>
                </a:cubicBezTo>
                <a:cubicBezTo>
                  <a:pt x="45628" y="1554654"/>
                  <a:pt x="45818" y="1553130"/>
                  <a:pt x="46009" y="1550845"/>
                </a:cubicBezTo>
                <a:cubicBezTo>
                  <a:pt x="46295" y="1548368"/>
                  <a:pt x="46295" y="1543510"/>
                  <a:pt x="47438" y="1544844"/>
                </a:cubicBezTo>
                <a:cubicBezTo>
                  <a:pt x="48581" y="1544939"/>
                  <a:pt x="47247" y="1565418"/>
                  <a:pt x="50581" y="1557988"/>
                </a:cubicBezTo>
                <a:cubicBezTo>
                  <a:pt x="52295" y="1548558"/>
                  <a:pt x="49438" y="1511601"/>
                  <a:pt x="38865" y="1534176"/>
                </a:cubicBezTo>
                <a:cubicBezTo>
                  <a:pt x="36008" y="1540748"/>
                  <a:pt x="35817" y="1553226"/>
                  <a:pt x="37817" y="1560846"/>
                </a:cubicBezTo>
                <a:cubicBezTo>
                  <a:pt x="38865" y="1564275"/>
                  <a:pt x="39246" y="1558369"/>
                  <a:pt x="39151" y="1555607"/>
                </a:cubicBezTo>
                <a:cubicBezTo>
                  <a:pt x="38865" y="1550940"/>
                  <a:pt x="40484" y="1543415"/>
                  <a:pt x="42199" y="1554083"/>
                </a:cubicBezTo>
                <a:close/>
                <a:moveTo>
                  <a:pt x="26387" y="1582658"/>
                </a:moveTo>
                <a:cubicBezTo>
                  <a:pt x="26578" y="1584944"/>
                  <a:pt x="26959" y="1587325"/>
                  <a:pt x="27435" y="1589040"/>
                </a:cubicBezTo>
                <a:cubicBezTo>
                  <a:pt x="28483" y="1593136"/>
                  <a:pt x="28864" y="1588468"/>
                  <a:pt x="28769" y="1585992"/>
                </a:cubicBezTo>
                <a:cubicBezTo>
                  <a:pt x="28673" y="1577895"/>
                  <a:pt x="30578" y="1579991"/>
                  <a:pt x="31721" y="1587706"/>
                </a:cubicBezTo>
                <a:cubicBezTo>
                  <a:pt x="33150" y="1594564"/>
                  <a:pt x="31817" y="1580182"/>
                  <a:pt x="32102" y="1578753"/>
                </a:cubicBezTo>
                <a:cubicBezTo>
                  <a:pt x="32674" y="1573228"/>
                  <a:pt x="33817" y="1580562"/>
                  <a:pt x="33722" y="1583229"/>
                </a:cubicBezTo>
                <a:cubicBezTo>
                  <a:pt x="34388" y="1592945"/>
                  <a:pt x="35246" y="1592469"/>
                  <a:pt x="35531" y="1588945"/>
                </a:cubicBezTo>
                <a:cubicBezTo>
                  <a:pt x="35722" y="1587040"/>
                  <a:pt x="35436" y="1582563"/>
                  <a:pt x="36674" y="1584944"/>
                </a:cubicBezTo>
                <a:cubicBezTo>
                  <a:pt x="37913" y="1587325"/>
                  <a:pt x="37341" y="1591040"/>
                  <a:pt x="37436" y="1593802"/>
                </a:cubicBezTo>
                <a:cubicBezTo>
                  <a:pt x="38579" y="1602851"/>
                  <a:pt x="41437" y="1601041"/>
                  <a:pt x="40484" y="1594279"/>
                </a:cubicBezTo>
                <a:cubicBezTo>
                  <a:pt x="41532" y="1573990"/>
                  <a:pt x="26197" y="1544653"/>
                  <a:pt x="26387" y="1582658"/>
                </a:cubicBezTo>
                <a:close/>
                <a:moveTo>
                  <a:pt x="36579" y="1503791"/>
                </a:moveTo>
                <a:cubicBezTo>
                  <a:pt x="26197" y="1499409"/>
                  <a:pt x="25054" y="1546749"/>
                  <a:pt x="28578" y="1526841"/>
                </a:cubicBezTo>
                <a:cubicBezTo>
                  <a:pt x="29245" y="1520460"/>
                  <a:pt x="30769" y="1518079"/>
                  <a:pt x="31055" y="1525699"/>
                </a:cubicBezTo>
                <a:cubicBezTo>
                  <a:pt x="31721" y="1531223"/>
                  <a:pt x="31912" y="1515697"/>
                  <a:pt x="33150" y="1514554"/>
                </a:cubicBezTo>
                <a:cubicBezTo>
                  <a:pt x="34103" y="1513507"/>
                  <a:pt x="33626" y="1517697"/>
                  <a:pt x="33436" y="1519507"/>
                </a:cubicBezTo>
                <a:cubicBezTo>
                  <a:pt x="32769" y="1528270"/>
                  <a:pt x="33722" y="1527032"/>
                  <a:pt x="34388" y="1523317"/>
                </a:cubicBezTo>
                <a:cubicBezTo>
                  <a:pt x="36198" y="1512459"/>
                  <a:pt x="36674" y="1522270"/>
                  <a:pt x="35531" y="1526365"/>
                </a:cubicBezTo>
                <a:cubicBezTo>
                  <a:pt x="36960" y="1543891"/>
                  <a:pt x="40961" y="1503886"/>
                  <a:pt x="36579" y="1503791"/>
                </a:cubicBezTo>
                <a:close/>
                <a:moveTo>
                  <a:pt x="50962" y="1457404"/>
                </a:moveTo>
                <a:cubicBezTo>
                  <a:pt x="47819" y="1440450"/>
                  <a:pt x="32579" y="1485979"/>
                  <a:pt x="40389" y="1470739"/>
                </a:cubicBezTo>
                <a:cubicBezTo>
                  <a:pt x="42770" y="1465310"/>
                  <a:pt x="44199" y="1465120"/>
                  <a:pt x="41913" y="1473025"/>
                </a:cubicBezTo>
                <a:cubicBezTo>
                  <a:pt x="41151" y="1475883"/>
                  <a:pt x="41627" y="1475311"/>
                  <a:pt x="42485" y="1473120"/>
                </a:cubicBezTo>
                <a:cubicBezTo>
                  <a:pt x="43723" y="1470549"/>
                  <a:pt x="44580" y="1466358"/>
                  <a:pt x="46295" y="1464358"/>
                </a:cubicBezTo>
                <a:cubicBezTo>
                  <a:pt x="47438" y="1465215"/>
                  <a:pt x="40008" y="1481788"/>
                  <a:pt x="44294" y="1475025"/>
                </a:cubicBezTo>
                <a:cubicBezTo>
                  <a:pt x="50962" y="1462071"/>
                  <a:pt x="40008" y="1488741"/>
                  <a:pt x="44104" y="1485122"/>
                </a:cubicBezTo>
                <a:cubicBezTo>
                  <a:pt x="47914" y="1478645"/>
                  <a:pt x="51343" y="1463215"/>
                  <a:pt x="50962" y="1457404"/>
                </a:cubicBezTo>
                <a:close/>
                <a:moveTo>
                  <a:pt x="54962" y="1475311"/>
                </a:moveTo>
                <a:cubicBezTo>
                  <a:pt x="47057" y="1485122"/>
                  <a:pt x="43056" y="1500933"/>
                  <a:pt x="44866" y="1513602"/>
                </a:cubicBezTo>
                <a:cubicBezTo>
                  <a:pt x="45628" y="1516936"/>
                  <a:pt x="46866" y="1510078"/>
                  <a:pt x="47152" y="1506934"/>
                </a:cubicBezTo>
                <a:cubicBezTo>
                  <a:pt x="48390" y="1496838"/>
                  <a:pt x="50962" y="1495980"/>
                  <a:pt x="50962" y="1503600"/>
                </a:cubicBezTo>
                <a:cubicBezTo>
                  <a:pt x="51438" y="1510363"/>
                  <a:pt x="52772" y="1493028"/>
                  <a:pt x="53153" y="1491408"/>
                </a:cubicBezTo>
                <a:cubicBezTo>
                  <a:pt x="54867" y="1484360"/>
                  <a:pt x="55439" y="1489218"/>
                  <a:pt x="54581" y="1494075"/>
                </a:cubicBezTo>
                <a:cubicBezTo>
                  <a:pt x="53629" y="1515126"/>
                  <a:pt x="56105" y="1490551"/>
                  <a:pt x="58391" y="1491028"/>
                </a:cubicBezTo>
                <a:cubicBezTo>
                  <a:pt x="59820" y="1490742"/>
                  <a:pt x="55058" y="1513697"/>
                  <a:pt x="60106" y="1504362"/>
                </a:cubicBezTo>
                <a:cubicBezTo>
                  <a:pt x="61725" y="1498647"/>
                  <a:pt x="67154" y="1464738"/>
                  <a:pt x="54962" y="1475311"/>
                </a:cubicBezTo>
                <a:close/>
                <a:moveTo>
                  <a:pt x="56201" y="1449117"/>
                </a:moveTo>
                <a:cubicBezTo>
                  <a:pt x="54867" y="1455785"/>
                  <a:pt x="61249" y="1440545"/>
                  <a:pt x="61725" y="1442355"/>
                </a:cubicBezTo>
                <a:cubicBezTo>
                  <a:pt x="62106" y="1442641"/>
                  <a:pt x="61725" y="1444926"/>
                  <a:pt x="60201" y="1449594"/>
                </a:cubicBezTo>
                <a:cubicBezTo>
                  <a:pt x="59153" y="1452928"/>
                  <a:pt x="59630" y="1452261"/>
                  <a:pt x="60773" y="1449784"/>
                </a:cubicBezTo>
                <a:cubicBezTo>
                  <a:pt x="62392" y="1446736"/>
                  <a:pt x="63535" y="1441879"/>
                  <a:pt x="65726" y="1439592"/>
                </a:cubicBezTo>
                <a:cubicBezTo>
                  <a:pt x="66583" y="1439688"/>
                  <a:pt x="64487" y="1444165"/>
                  <a:pt x="63725" y="1446165"/>
                </a:cubicBezTo>
                <a:cubicBezTo>
                  <a:pt x="59915" y="1455499"/>
                  <a:pt x="60868" y="1455499"/>
                  <a:pt x="62678" y="1452261"/>
                </a:cubicBezTo>
                <a:cubicBezTo>
                  <a:pt x="63725" y="1450546"/>
                  <a:pt x="65440" y="1446260"/>
                  <a:pt x="65345" y="1448927"/>
                </a:cubicBezTo>
                <a:cubicBezTo>
                  <a:pt x="65630" y="1451404"/>
                  <a:pt x="57344" y="1465977"/>
                  <a:pt x="61820" y="1464072"/>
                </a:cubicBezTo>
                <a:cubicBezTo>
                  <a:pt x="66678" y="1455690"/>
                  <a:pt x="71155" y="1441307"/>
                  <a:pt x="71726" y="1431591"/>
                </a:cubicBezTo>
                <a:cubicBezTo>
                  <a:pt x="69631" y="1416923"/>
                  <a:pt x="56867" y="1443879"/>
                  <a:pt x="56201" y="1449117"/>
                </a:cubicBezTo>
                <a:close/>
                <a:moveTo>
                  <a:pt x="81347" y="1391110"/>
                </a:moveTo>
                <a:cubicBezTo>
                  <a:pt x="73631" y="1393491"/>
                  <a:pt x="62773" y="1412446"/>
                  <a:pt x="61154" y="1421400"/>
                </a:cubicBezTo>
                <a:cubicBezTo>
                  <a:pt x="60868" y="1423781"/>
                  <a:pt x="63440" y="1418828"/>
                  <a:pt x="64487" y="1416542"/>
                </a:cubicBezTo>
                <a:cubicBezTo>
                  <a:pt x="67726" y="1409208"/>
                  <a:pt x="69726" y="1408255"/>
                  <a:pt x="67916" y="1413970"/>
                </a:cubicBezTo>
                <a:cubicBezTo>
                  <a:pt x="66773" y="1418257"/>
                  <a:pt x="69726" y="1411017"/>
                  <a:pt x="70202" y="1409970"/>
                </a:cubicBezTo>
                <a:cubicBezTo>
                  <a:pt x="70964" y="1407208"/>
                  <a:pt x="76679" y="1397492"/>
                  <a:pt x="73155" y="1406160"/>
                </a:cubicBezTo>
                <a:cubicBezTo>
                  <a:pt x="71536" y="1409493"/>
                  <a:pt x="70298" y="1413208"/>
                  <a:pt x="70679" y="1413018"/>
                </a:cubicBezTo>
                <a:cubicBezTo>
                  <a:pt x="71631" y="1412922"/>
                  <a:pt x="75441" y="1403588"/>
                  <a:pt x="76203" y="1404445"/>
                </a:cubicBezTo>
                <a:cubicBezTo>
                  <a:pt x="77156" y="1403969"/>
                  <a:pt x="68393" y="1421209"/>
                  <a:pt x="74012" y="1414161"/>
                </a:cubicBezTo>
                <a:cubicBezTo>
                  <a:pt x="76775" y="1407684"/>
                  <a:pt x="83823" y="1397206"/>
                  <a:pt x="81347" y="1391110"/>
                </a:cubicBezTo>
                <a:close/>
                <a:moveTo>
                  <a:pt x="82204" y="1414446"/>
                </a:moveTo>
                <a:cubicBezTo>
                  <a:pt x="80108" y="1418542"/>
                  <a:pt x="75822" y="1433211"/>
                  <a:pt x="81251" y="1421495"/>
                </a:cubicBezTo>
                <a:cubicBezTo>
                  <a:pt x="83633" y="1415685"/>
                  <a:pt x="85538" y="1413494"/>
                  <a:pt x="84109" y="1419304"/>
                </a:cubicBezTo>
                <a:cubicBezTo>
                  <a:pt x="81728" y="1428639"/>
                  <a:pt x="87252" y="1411684"/>
                  <a:pt x="88967" y="1410065"/>
                </a:cubicBezTo>
                <a:cubicBezTo>
                  <a:pt x="90110" y="1409112"/>
                  <a:pt x="88205" y="1413684"/>
                  <a:pt x="87633" y="1415208"/>
                </a:cubicBezTo>
                <a:cubicBezTo>
                  <a:pt x="84395" y="1423971"/>
                  <a:pt x="85538" y="1423019"/>
                  <a:pt x="87157" y="1419304"/>
                </a:cubicBezTo>
                <a:cubicBezTo>
                  <a:pt x="88014" y="1417304"/>
                  <a:pt x="89729" y="1413304"/>
                  <a:pt x="90014" y="1414637"/>
                </a:cubicBezTo>
                <a:cubicBezTo>
                  <a:pt x="90681" y="1415113"/>
                  <a:pt x="83156" y="1431306"/>
                  <a:pt x="87633" y="1426448"/>
                </a:cubicBezTo>
                <a:cubicBezTo>
                  <a:pt x="95634" y="1412065"/>
                  <a:pt x="100778" y="1380537"/>
                  <a:pt x="82204" y="1414446"/>
                </a:cubicBezTo>
                <a:close/>
                <a:moveTo>
                  <a:pt x="89062" y="1383109"/>
                </a:moveTo>
                <a:cubicBezTo>
                  <a:pt x="86300" y="1389110"/>
                  <a:pt x="95063" y="1375584"/>
                  <a:pt x="94967" y="1377204"/>
                </a:cubicBezTo>
                <a:cubicBezTo>
                  <a:pt x="95158" y="1377490"/>
                  <a:pt x="94205" y="1379490"/>
                  <a:pt x="91919" y="1383681"/>
                </a:cubicBezTo>
                <a:cubicBezTo>
                  <a:pt x="90205" y="1386729"/>
                  <a:pt x="90872" y="1386062"/>
                  <a:pt x="92300" y="1383871"/>
                </a:cubicBezTo>
                <a:cubicBezTo>
                  <a:pt x="94205" y="1381204"/>
                  <a:pt x="96396" y="1376823"/>
                  <a:pt x="98682" y="1374727"/>
                </a:cubicBezTo>
                <a:cubicBezTo>
                  <a:pt x="99254" y="1374822"/>
                  <a:pt x="96587" y="1378823"/>
                  <a:pt x="95444" y="1380633"/>
                </a:cubicBezTo>
                <a:cubicBezTo>
                  <a:pt x="90205" y="1389110"/>
                  <a:pt x="90967" y="1389015"/>
                  <a:pt x="93062" y="1386157"/>
                </a:cubicBezTo>
                <a:cubicBezTo>
                  <a:pt x="102968" y="1373108"/>
                  <a:pt x="84490" y="1400826"/>
                  <a:pt x="89443" y="1397111"/>
                </a:cubicBezTo>
                <a:cubicBezTo>
                  <a:pt x="95253" y="1389682"/>
                  <a:pt x="101825" y="1376346"/>
                  <a:pt x="105064" y="1367488"/>
                </a:cubicBezTo>
                <a:cubicBezTo>
                  <a:pt x="107921" y="1354534"/>
                  <a:pt x="90110" y="1379585"/>
                  <a:pt x="89062" y="1383109"/>
                </a:cubicBezTo>
                <a:close/>
                <a:moveTo>
                  <a:pt x="104492" y="1351200"/>
                </a:moveTo>
                <a:cubicBezTo>
                  <a:pt x="102587" y="1352915"/>
                  <a:pt x="92586" y="1365107"/>
                  <a:pt x="99635" y="1357868"/>
                </a:cubicBezTo>
                <a:cubicBezTo>
                  <a:pt x="103445" y="1353677"/>
                  <a:pt x="104302" y="1353582"/>
                  <a:pt x="99444" y="1359773"/>
                </a:cubicBezTo>
                <a:cubicBezTo>
                  <a:pt x="96015" y="1364440"/>
                  <a:pt x="103635" y="1355106"/>
                  <a:pt x="104588" y="1354249"/>
                </a:cubicBezTo>
                <a:cubicBezTo>
                  <a:pt x="105254" y="1353582"/>
                  <a:pt x="105635" y="1353010"/>
                  <a:pt x="105826" y="1353105"/>
                </a:cubicBezTo>
                <a:cubicBezTo>
                  <a:pt x="105254" y="1354629"/>
                  <a:pt x="94967" y="1366631"/>
                  <a:pt x="99825" y="1361678"/>
                </a:cubicBezTo>
                <a:cubicBezTo>
                  <a:pt x="100873" y="1360440"/>
                  <a:pt x="103349" y="1357582"/>
                  <a:pt x="102302" y="1359487"/>
                </a:cubicBezTo>
                <a:cubicBezTo>
                  <a:pt x="101540" y="1361297"/>
                  <a:pt x="92967" y="1370632"/>
                  <a:pt x="95444" y="1370155"/>
                </a:cubicBezTo>
                <a:cubicBezTo>
                  <a:pt x="99444" y="1365964"/>
                  <a:pt x="105159" y="1357582"/>
                  <a:pt x="108398" y="1352725"/>
                </a:cubicBezTo>
                <a:cubicBezTo>
                  <a:pt x="107445" y="1351772"/>
                  <a:pt x="106588" y="1350820"/>
                  <a:pt x="105731" y="1349772"/>
                </a:cubicBezTo>
                <a:cubicBezTo>
                  <a:pt x="105445" y="1350153"/>
                  <a:pt x="104969" y="1350629"/>
                  <a:pt x="104492" y="1351200"/>
                </a:cubicBezTo>
                <a:close/>
                <a:moveTo>
                  <a:pt x="77346" y="1374727"/>
                </a:moveTo>
                <a:cubicBezTo>
                  <a:pt x="77918" y="1375966"/>
                  <a:pt x="78489" y="1375394"/>
                  <a:pt x="79346" y="1375489"/>
                </a:cubicBezTo>
                <a:cubicBezTo>
                  <a:pt x="81918" y="1364250"/>
                  <a:pt x="91253" y="1352439"/>
                  <a:pt x="99158" y="1344914"/>
                </a:cubicBezTo>
                <a:lnTo>
                  <a:pt x="98968" y="1344819"/>
                </a:lnTo>
                <a:cubicBezTo>
                  <a:pt x="88586" y="1354915"/>
                  <a:pt x="78584" y="1362916"/>
                  <a:pt x="77346" y="1374727"/>
                </a:cubicBezTo>
                <a:close/>
                <a:moveTo>
                  <a:pt x="47723" y="1419400"/>
                </a:moveTo>
                <a:cubicBezTo>
                  <a:pt x="49057" y="1421304"/>
                  <a:pt x="49628" y="1420352"/>
                  <a:pt x="50962" y="1420447"/>
                </a:cubicBezTo>
                <a:cubicBezTo>
                  <a:pt x="50295" y="1408446"/>
                  <a:pt x="56391" y="1395396"/>
                  <a:pt x="62582" y="1386062"/>
                </a:cubicBezTo>
                <a:cubicBezTo>
                  <a:pt x="54867" y="1393587"/>
                  <a:pt x="44675" y="1413589"/>
                  <a:pt x="47723" y="1419400"/>
                </a:cubicBezTo>
                <a:close/>
                <a:moveTo>
                  <a:pt x="24197" y="1470834"/>
                </a:moveTo>
                <a:cubicBezTo>
                  <a:pt x="25816" y="1474835"/>
                  <a:pt x="25911" y="1473883"/>
                  <a:pt x="27911" y="1474740"/>
                </a:cubicBezTo>
                <a:cubicBezTo>
                  <a:pt x="25625" y="1460166"/>
                  <a:pt x="28959" y="1444165"/>
                  <a:pt x="34865" y="1431306"/>
                </a:cubicBezTo>
                <a:lnTo>
                  <a:pt x="34579" y="1431211"/>
                </a:lnTo>
                <a:cubicBezTo>
                  <a:pt x="26959" y="1443403"/>
                  <a:pt x="21625" y="1461405"/>
                  <a:pt x="24197" y="1470834"/>
                </a:cubicBezTo>
                <a:close/>
                <a:moveTo>
                  <a:pt x="2223900" y="2105771"/>
                </a:moveTo>
                <a:cubicBezTo>
                  <a:pt x="2239997" y="2122630"/>
                  <a:pt x="2262096" y="2111581"/>
                  <a:pt x="2267620" y="2103390"/>
                </a:cubicBezTo>
                <a:cubicBezTo>
                  <a:pt x="2247903" y="2110248"/>
                  <a:pt x="2228091" y="2106819"/>
                  <a:pt x="2224281" y="2103295"/>
                </a:cubicBezTo>
                <a:cubicBezTo>
                  <a:pt x="2223519" y="2103961"/>
                  <a:pt x="2222948" y="2104914"/>
                  <a:pt x="2223900" y="2105771"/>
                </a:cubicBezTo>
                <a:close/>
                <a:moveTo>
                  <a:pt x="2195325" y="2082816"/>
                </a:moveTo>
                <a:cubicBezTo>
                  <a:pt x="2210375" y="2094532"/>
                  <a:pt x="2227520" y="2085483"/>
                  <a:pt x="2234092" y="2072338"/>
                </a:cubicBezTo>
                <a:cubicBezTo>
                  <a:pt x="2221995" y="2079482"/>
                  <a:pt x="2205422" y="2084625"/>
                  <a:pt x="2195421" y="2080434"/>
                </a:cubicBezTo>
                <a:cubicBezTo>
                  <a:pt x="2194944" y="2081101"/>
                  <a:pt x="2194468" y="2082244"/>
                  <a:pt x="2195325" y="2082816"/>
                </a:cubicBezTo>
                <a:close/>
                <a:moveTo>
                  <a:pt x="2166464" y="2063290"/>
                </a:moveTo>
                <a:cubicBezTo>
                  <a:pt x="2180847" y="2073576"/>
                  <a:pt x="2198850" y="2059099"/>
                  <a:pt x="2202564" y="2048812"/>
                </a:cubicBezTo>
                <a:cubicBezTo>
                  <a:pt x="2191896" y="2055860"/>
                  <a:pt x="2178371" y="2063575"/>
                  <a:pt x="2166464" y="2061004"/>
                </a:cubicBezTo>
                <a:cubicBezTo>
                  <a:pt x="2166084" y="2061670"/>
                  <a:pt x="2165512" y="2062813"/>
                  <a:pt x="2166464" y="2063290"/>
                </a:cubicBezTo>
                <a:close/>
                <a:moveTo>
                  <a:pt x="2145700" y="2052336"/>
                </a:moveTo>
                <a:cubicBezTo>
                  <a:pt x="2160368" y="2060813"/>
                  <a:pt x="2175989" y="2043287"/>
                  <a:pt x="2178561" y="2033953"/>
                </a:cubicBezTo>
                <a:cubicBezTo>
                  <a:pt x="2170751" y="2041382"/>
                  <a:pt x="2153320" y="2052145"/>
                  <a:pt x="2145605" y="2050145"/>
                </a:cubicBezTo>
                <a:cubicBezTo>
                  <a:pt x="2145224" y="2050716"/>
                  <a:pt x="2144843" y="2051955"/>
                  <a:pt x="2145700" y="2052336"/>
                </a:cubicBezTo>
                <a:close/>
                <a:moveTo>
                  <a:pt x="2124364" y="2044335"/>
                </a:moveTo>
                <a:cubicBezTo>
                  <a:pt x="2140271" y="2048812"/>
                  <a:pt x="2149415" y="2032809"/>
                  <a:pt x="2152463" y="2021189"/>
                </a:cubicBezTo>
                <a:cubicBezTo>
                  <a:pt x="2144557" y="2030524"/>
                  <a:pt x="2132936" y="2041858"/>
                  <a:pt x="2123983" y="2042144"/>
                </a:cubicBezTo>
                <a:cubicBezTo>
                  <a:pt x="2123793" y="2042811"/>
                  <a:pt x="2123507" y="2044144"/>
                  <a:pt x="2124364" y="2044335"/>
                </a:cubicBezTo>
                <a:close/>
                <a:moveTo>
                  <a:pt x="2099027" y="2038048"/>
                </a:moveTo>
                <a:cubicBezTo>
                  <a:pt x="2114363" y="2040334"/>
                  <a:pt x="2121030" y="2022427"/>
                  <a:pt x="2122554" y="2011092"/>
                </a:cubicBezTo>
                <a:cubicBezTo>
                  <a:pt x="2116077" y="2020808"/>
                  <a:pt x="2109410" y="2032524"/>
                  <a:pt x="2098456" y="2035953"/>
                </a:cubicBezTo>
                <a:cubicBezTo>
                  <a:pt x="2098265" y="2036620"/>
                  <a:pt x="2098170" y="2038048"/>
                  <a:pt x="2099027" y="2038048"/>
                </a:cubicBezTo>
                <a:close/>
                <a:moveTo>
                  <a:pt x="2071119" y="2036238"/>
                </a:moveTo>
                <a:cubicBezTo>
                  <a:pt x="2086073" y="2041382"/>
                  <a:pt x="2093408" y="2018332"/>
                  <a:pt x="2093503" y="2008045"/>
                </a:cubicBezTo>
                <a:cubicBezTo>
                  <a:pt x="2087502" y="2018617"/>
                  <a:pt x="2082168" y="2030714"/>
                  <a:pt x="2071119" y="2035191"/>
                </a:cubicBezTo>
                <a:lnTo>
                  <a:pt x="2071119" y="2036238"/>
                </a:lnTo>
                <a:close/>
                <a:moveTo>
                  <a:pt x="2053022" y="2038143"/>
                </a:moveTo>
                <a:cubicBezTo>
                  <a:pt x="2053879" y="2039763"/>
                  <a:pt x="2055879" y="2038048"/>
                  <a:pt x="2057022" y="2037762"/>
                </a:cubicBezTo>
                <a:cubicBezTo>
                  <a:pt x="2055784" y="2033381"/>
                  <a:pt x="2059118" y="2029762"/>
                  <a:pt x="2059975" y="2025761"/>
                </a:cubicBezTo>
                <a:cubicBezTo>
                  <a:pt x="2061785" y="2018998"/>
                  <a:pt x="2061499" y="2012807"/>
                  <a:pt x="2059880" y="2006711"/>
                </a:cubicBezTo>
                <a:cubicBezTo>
                  <a:pt x="2058927" y="2012997"/>
                  <a:pt x="2054355" y="2022999"/>
                  <a:pt x="2055212" y="2028047"/>
                </a:cubicBezTo>
                <a:cubicBezTo>
                  <a:pt x="2055593" y="2032143"/>
                  <a:pt x="2057022" y="2035191"/>
                  <a:pt x="2052641" y="2037191"/>
                </a:cubicBezTo>
                <a:lnTo>
                  <a:pt x="2053022" y="2038143"/>
                </a:lnTo>
                <a:close/>
                <a:moveTo>
                  <a:pt x="2027876" y="2046430"/>
                </a:moveTo>
                <a:cubicBezTo>
                  <a:pt x="2043306" y="2045478"/>
                  <a:pt x="2039496" y="2018617"/>
                  <a:pt x="2035305" y="2012140"/>
                </a:cubicBezTo>
                <a:cubicBezTo>
                  <a:pt x="2035591" y="2021570"/>
                  <a:pt x="2033400" y="2041096"/>
                  <a:pt x="2027495" y="2045478"/>
                </a:cubicBezTo>
                <a:lnTo>
                  <a:pt x="2027876" y="2046430"/>
                </a:lnTo>
                <a:close/>
                <a:moveTo>
                  <a:pt x="2003873" y="2060051"/>
                </a:moveTo>
                <a:cubicBezTo>
                  <a:pt x="2019398" y="2056717"/>
                  <a:pt x="2013969" y="2033095"/>
                  <a:pt x="2008635" y="2024618"/>
                </a:cubicBezTo>
                <a:cubicBezTo>
                  <a:pt x="2009207" y="2035953"/>
                  <a:pt x="2010159" y="2051288"/>
                  <a:pt x="2003301" y="2059289"/>
                </a:cubicBezTo>
                <a:lnTo>
                  <a:pt x="2003873" y="2060051"/>
                </a:lnTo>
                <a:close/>
                <a:moveTo>
                  <a:pt x="1980155" y="2045097"/>
                </a:moveTo>
                <a:cubicBezTo>
                  <a:pt x="1984061" y="2057003"/>
                  <a:pt x="1985394" y="2069386"/>
                  <a:pt x="1980917" y="2076815"/>
                </a:cubicBezTo>
                <a:cubicBezTo>
                  <a:pt x="1981394" y="2077387"/>
                  <a:pt x="1982441" y="2078244"/>
                  <a:pt x="1983108" y="2077387"/>
                </a:cubicBezTo>
                <a:cubicBezTo>
                  <a:pt x="1995586" y="2066528"/>
                  <a:pt x="1988442" y="2050621"/>
                  <a:pt x="1979012" y="2041477"/>
                </a:cubicBezTo>
                <a:lnTo>
                  <a:pt x="1980155" y="2045097"/>
                </a:lnTo>
                <a:close/>
                <a:moveTo>
                  <a:pt x="1954629" y="2067576"/>
                </a:moveTo>
                <a:cubicBezTo>
                  <a:pt x="1959010" y="2078339"/>
                  <a:pt x="1961963" y="2091198"/>
                  <a:pt x="1957010" y="2100913"/>
                </a:cubicBezTo>
                <a:cubicBezTo>
                  <a:pt x="1957581" y="2101485"/>
                  <a:pt x="1958629" y="2102056"/>
                  <a:pt x="1959296" y="2101199"/>
                </a:cubicBezTo>
                <a:cubicBezTo>
                  <a:pt x="1971488" y="2088912"/>
                  <a:pt x="1964439" y="2072148"/>
                  <a:pt x="1953104" y="2063956"/>
                </a:cubicBezTo>
                <a:lnTo>
                  <a:pt x="1954629" y="2067576"/>
                </a:lnTo>
                <a:close/>
                <a:moveTo>
                  <a:pt x="1928435" y="2097294"/>
                </a:moveTo>
                <a:cubicBezTo>
                  <a:pt x="1933959" y="2108152"/>
                  <a:pt x="1937198" y="2121868"/>
                  <a:pt x="1932721" y="2132346"/>
                </a:cubicBezTo>
                <a:cubicBezTo>
                  <a:pt x="1935864" y="2134537"/>
                  <a:pt x="1937388" y="2127202"/>
                  <a:pt x="1938626" y="2125964"/>
                </a:cubicBezTo>
                <a:cubicBezTo>
                  <a:pt x="1947104" y="2114820"/>
                  <a:pt x="1934531" y="2096532"/>
                  <a:pt x="1926815" y="2093865"/>
                </a:cubicBezTo>
                <a:lnTo>
                  <a:pt x="1928435" y="2097294"/>
                </a:lnTo>
                <a:close/>
                <a:moveTo>
                  <a:pt x="1908242" y="2125107"/>
                </a:moveTo>
                <a:cubicBezTo>
                  <a:pt x="1915481" y="2137204"/>
                  <a:pt x="1917957" y="2150920"/>
                  <a:pt x="1914242" y="2160635"/>
                </a:cubicBezTo>
                <a:cubicBezTo>
                  <a:pt x="1917576" y="2162540"/>
                  <a:pt x="1918529" y="2155301"/>
                  <a:pt x="1919958" y="2153587"/>
                </a:cubicBezTo>
                <a:cubicBezTo>
                  <a:pt x="1927196" y="2137870"/>
                  <a:pt x="1917290" y="2126821"/>
                  <a:pt x="1906337" y="2121773"/>
                </a:cubicBezTo>
                <a:lnTo>
                  <a:pt x="1908242" y="2125107"/>
                </a:lnTo>
                <a:close/>
                <a:moveTo>
                  <a:pt x="1884905" y="2161588"/>
                </a:moveTo>
                <a:cubicBezTo>
                  <a:pt x="1891859" y="2171493"/>
                  <a:pt x="1894716" y="2191496"/>
                  <a:pt x="1890906" y="2198830"/>
                </a:cubicBezTo>
                <a:cubicBezTo>
                  <a:pt x="1891763" y="2199402"/>
                  <a:pt x="1892811" y="2199497"/>
                  <a:pt x="1893383" y="2198354"/>
                </a:cubicBezTo>
                <a:cubicBezTo>
                  <a:pt x="1903765" y="2182733"/>
                  <a:pt x="1899193" y="2164159"/>
                  <a:pt x="1883000" y="2158159"/>
                </a:cubicBezTo>
                <a:lnTo>
                  <a:pt x="1884905" y="2161588"/>
                </a:lnTo>
                <a:close/>
                <a:moveTo>
                  <a:pt x="1864141" y="2200640"/>
                </a:moveTo>
                <a:cubicBezTo>
                  <a:pt x="1870904" y="2215594"/>
                  <a:pt x="1871856" y="2229977"/>
                  <a:pt x="1867570" y="2241788"/>
                </a:cubicBezTo>
                <a:cubicBezTo>
                  <a:pt x="1868427" y="2242455"/>
                  <a:pt x="1869380" y="2242455"/>
                  <a:pt x="1870046" y="2241217"/>
                </a:cubicBezTo>
                <a:cubicBezTo>
                  <a:pt x="1881095" y="2224643"/>
                  <a:pt x="1877666" y="2203974"/>
                  <a:pt x="1862426" y="2196735"/>
                </a:cubicBezTo>
                <a:lnTo>
                  <a:pt x="1864141" y="2200640"/>
                </a:lnTo>
                <a:close/>
                <a:moveTo>
                  <a:pt x="1838709" y="2244550"/>
                </a:moveTo>
                <a:cubicBezTo>
                  <a:pt x="1846996" y="2257409"/>
                  <a:pt x="1848901" y="2272459"/>
                  <a:pt x="1844996" y="2283508"/>
                </a:cubicBezTo>
                <a:cubicBezTo>
                  <a:pt x="1848615" y="2285032"/>
                  <a:pt x="1849568" y="2276459"/>
                  <a:pt x="1850996" y="2274649"/>
                </a:cubicBezTo>
                <a:cubicBezTo>
                  <a:pt x="1858140" y="2257123"/>
                  <a:pt x="1849472" y="2245122"/>
                  <a:pt x="1836614" y="2241217"/>
                </a:cubicBezTo>
                <a:lnTo>
                  <a:pt x="1838709" y="2244550"/>
                </a:lnTo>
                <a:close/>
                <a:moveTo>
                  <a:pt x="1814992" y="2288556"/>
                </a:moveTo>
                <a:cubicBezTo>
                  <a:pt x="1822421" y="2299605"/>
                  <a:pt x="1823564" y="2321512"/>
                  <a:pt x="1819278" y="2329609"/>
                </a:cubicBezTo>
                <a:cubicBezTo>
                  <a:pt x="1820231" y="2330275"/>
                  <a:pt x="1821183" y="2330085"/>
                  <a:pt x="1821850" y="2328751"/>
                </a:cubicBezTo>
                <a:cubicBezTo>
                  <a:pt x="1832232" y="2312083"/>
                  <a:pt x="1831756" y="2290937"/>
                  <a:pt x="1813087" y="2285032"/>
                </a:cubicBezTo>
                <a:lnTo>
                  <a:pt x="1814992" y="2288556"/>
                </a:lnTo>
                <a:close/>
                <a:moveTo>
                  <a:pt x="1795370" y="2361517"/>
                </a:moveTo>
                <a:cubicBezTo>
                  <a:pt x="1794418" y="2370185"/>
                  <a:pt x="1792513" y="2374852"/>
                  <a:pt x="1790608" y="2379139"/>
                </a:cubicBezTo>
                <a:cubicBezTo>
                  <a:pt x="1791560" y="2379996"/>
                  <a:pt x="1792418" y="2379805"/>
                  <a:pt x="1793180" y="2378472"/>
                </a:cubicBezTo>
                <a:cubicBezTo>
                  <a:pt x="1805562" y="2361422"/>
                  <a:pt x="1807086" y="2337895"/>
                  <a:pt x="1790322" y="2329323"/>
                </a:cubicBezTo>
                <a:cubicBezTo>
                  <a:pt x="1794799" y="2340086"/>
                  <a:pt x="1796323" y="2353326"/>
                  <a:pt x="1795370" y="2361517"/>
                </a:cubicBezTo>
                <a:close/>
                <a:moveTo>
                  <a:pt x="1760699" y="2382377"/>
                </a:moveTo>
                <a:cubicBezTo>
                  <a:pt x="1767653" y="2397617"/>
                  <a:pt x="1765748" y="2414191"/>
                  <a:pt x="1759842" y="2425811"/>
                </a:cubicBezTo>
                <a:cubicBezTo>
                  <a:pt x="1763557" y="2427430"/>
                  <a:pt x="1765843" y="2418001"/>
                  <a:pt x="1767748" y="2416096"/>
                </a:cubicBezTo>
                <a:cubicBezTo>
                  <a:pt x="1777940" y="2398379"/>
                  <a:pt x="1772891" y="2383711"/>
                  <a:pt x="1758985" y="2378758"/>
                </a:cubicBezTo>
                <a:lnTo>
                  <a:pt x="1760699" y="2382377"/>
                </a:lnTo>
                <a:close/>
                <a:moveTo>
                  <a:pt x="1723552" y="2473817"/>
                </a:moveTo>
                <a:cubicBezTo>
                  <a:pt x="1737839" y="2462863"/>
                  <a:pt x="1746793" y="2433907"/>
                  <a:pt x="1726981" y="2425430"/>
                </a:cubicBezTo>
                <a:cubicBezTo>
                  <a:pt x="1732696" y="2440860"/>
                  <a:pt x="1731839" y="2460006"/>
                  <a:pt x="1722790" y="2473245"/>
                </a:cubicBezTo>
                <a:lnTo>
                  <a:pt x="1723552" y="2473817"/>
                </a:lnTo>
                <a:close/>
                <a:moveTo>
                  <a:pt x="1688881" y="2511726"/>
                </a:moveTo>
                <a:cubicBezTo>
                  <a:pt x="1705931" y="2499725"/>
                  <a:pt x="1720885" y="2471436"/>
                  <a:pt x="1699930" y="2459720"/>
                </a:cubicBezTo>
                <a:cubicBezTo>
                  <a:pt x="1705169" y="2476865"/>
                  <a:pt x="1699073" y="2498487"/>
                  <a:pt x="1688214" y="2511155"/>
                </a:cubicBezTo>
                <a:lnTo>
                  <a:pt x="1688881" y="2511726"/>
                </a:lnTo>
                <a:close/>
                <a:moveTo>
                  <a:pt x="1645923" y="2549255"/>
                </a:moveTo>
                <a:cubicBezTo>
                  <a:pt x="1664116" y="2539635"/>
                  <a:pt x="1683166" y="2512298"/>
                  <a:pt x="1662973" y="2499249"/>
                </a:cubicBezTo>
                <a:cubicBezTo>
                  <a:pt x="1665926" y="2518203"/>
                  <a:pt x="1656972" y="2538016"/>
                  <a:pt x="1645256" y="2548588"/>
                </a:cubicBezTo>
                <a:lnTo>
                  <a:pt x="1645923" y="2549255"/>
                </a:lnTo>
                <a:close/>
                <a:moveTo>
                  <a:pt x="1585154" y="2587260"/>
                </a:moveTo>
                <a:cubicBezTo>
                  <a:pt x="1593536" y="2585641"/>
                  <a:pt x="1602299" y="2576687"/>
                  <a:pt x="1605251" y="2575163"/>
                </a:cubicBezTo>
                <a:cubicBezTo>
                  <a:pt x="1616681" y="2566305"/>
                  <a:pt x="1623063" y="2548874"/>
                  <a:pt x="1612205" y="2539825"/>
                </a:cubicBezTo>
                <a:cubicBezTo>
                  <a:pt x="1612395" y="2557161"/>
                  <a:pt x="1596012" y="2580592"/>
                  <a:pt x="1584582" y="2586498"/>
                </a:cubicBezTo>
                <a:lnTo>
                  <a:pt x="1585154" y="2587260"/>
                </a:lnTo>
                <a:close/>
                <a:moveTo>
                  <a:pt x="1515907" y="2616120"/>
                </a:moveTo>
                <a:cubicBezTo>
                  <a:pt x="1538481" y="2612977"/>
                  <a:pt x="1567247" y="2592784"/>
                  <a:pt x="1557817" y="2572591"/>
                </a:cubicBezTo>
                <a:cubicBezTo>
                  <a:pt x="1551340" y="2591070"/>
                  <a:pt x="1531909" y="2609167"/>
                  <a:pt x="1515621" y="2615168"/>
                </a:cubicBezTo>
                <a:lnTo>
                  <a:pt x="1515907" y="2616120"/>
                </a:lnTo>
                <a:close/>
                <a:moveTo>
                  <a:pt x="1446946" y="2630122"/>
                </a:moveTo>
                <a:cubicBezTo>
                  <a:pt x="1464853" y="2631456"/>
                  <a:pt x="1501524" y="2617454"/>
                  <a:pt x="1489237" y="2595451"/>
                </a:cubicBezTo>
                <a:cubicBezTo>
                  <a:pt x="1481998" y="2612882"/>
                  <a:pt x="1464091" y="2625550"/>
                  <a:pt x="1446755" y="2629265"/>
                </a:cubicBezTo>
                <a:lnTo>
                  <a:pt x="1446946" y="2630122"/>
                </a:lnTo>
                <a:close/>
                <a:moveTo>
                  <a:pt x="1373032" y="2631456"/>
                </a:moveTo>
                <a:cubicBezTo>
                  <a:pt x="1392177" y="2633742"/>
                  <a:pt x="1427134" y="2629646"/>
                  <a:pt x="1421800" y="2605357"/>
                </a:cubicBezTo>
                <a:cubicBezTo>
                  <a:pt x="1410465" y="2620883"/>
                  <a:pt x="1388558" y="2629836"/>
                  <a:pt x="1370651" y="2629456"/>
                </a:cubicBezTo>
                <a:cubicBezTo>
                  <a:pt x="1370365" y="2630884"/>
                  <a:pt x="1371222" y="2631265"/>
                  <a:pt x="1373032" y="2631456"/>
                </a:cubicBezTo>
                <a:close/>
                <a:moveTo>
                  <a:pt x="1294165" y="2615549"/>
                </a:moveTo>
                <a:cubicBezTo>
                  <a:pt x="1315691" y="2623264"/>
                  <a:pt x="1349315" y="2626979"/>
                  <a:pt x="1354649" y="2603548"/>
                </a:cubicBezTo>
                <a:cubicBezTo>
                  <a:pt x="1334837" y="2615930"/>
                  <a:pt x="1312739" y="2618121"/>
                  <a:pt x="1292260" y="2613073"/>
                </a:cubicBezTo>
                <a:cubicBezTo>
                  <a:pt x="1291593" y="2614311"/>
                  <a:pt x="1292450" y="2614882"/>
                  <a:pt x="1294165" y="2615549"/>
                </a:cubicBezTo>
                <a:close/>
                <a:moveTo>
                  <a:pt x="1226156" y="2583831"/>
                </a:moveTo>
                <a:cubicBezTo>
                  <a:pt x="1243587" y="2594689"/>
                  <a:pt x="1277115" y="2606405"/>
                  <a:pt x="1281211" y="2581640"/>
                </a:cubicBezTo>
                <a:cubicBezTo>
                  <a:pt x="1264066" y="2591070"/>
                  <a:pt x="1241111" y="2589355"/>
                  <a:pt x="1224728" y="2580973"/>
                </a:cubicBezTo>
                <a:cubicBezTo>
                  <a:pt x="1223966" y="2582211"/>
                  <a:pt x="1224633" y="2582878"/>
                  <a:pt x="1226156" y="2583831"/>
                </a:cubicBezTo>
                <a:close/>
                <a:moveTo>
                  <a:pt x="1164053" y="2534872"/>
                </a:moveTo>
                <a:cubicBezTo>
                  <a:pt x="1176722" y="2548112"/>
                  <a:pt x="1207773" y="2569353"/>
                  <a:pt x="1218822" y="2546683"/>
                </a:cubicBezTo>
                <a:cubicBezTo>
                  <a:pt x="1199867" y="2551160"/>
                  <a:pt x="1177007" y="2543826"/>
                  <a:pt x="1163387" y="2531824"/>
                </a:cubicBezTo>
                <a:cubicBezTo>
                  <a:pt x="1162339" y="2532777"/>
                  <a:pt x="1162815" y="2533634"/>
                  <a:pt x="1164053" y="2534872"/>
                </a:cubicBezTo>
                <a:close/>
                <a:moveTo>
                  <a:pt x="1198343" y="1695148"/>
                </a:moveTo>
                <a:lnTo>
                  <a:pt x="1201296" y="1694672"/>
                </a:lnTo>
                <a:cubicBezTo>
                  <a:pt x="1191390" y="1689814"/>
                  <a:pt x="1181484" y="1681718"/>
                  <a:pt x="1178627" y="1671526"/>
                </a:cubicBezTo>
                <a:cubicBezTo>
                  <a:pt x="1177865" y="1671526"/>
                  <a:pt x="1177103" y="1671907"/>
                  <a:pt x="1177293" y="1672955"/>
                </a:cubicBezTo>
                <a:cubicBezTo>
                  <a:pt x="1177388" y="1686671"/>
                  <a:pt x="1187199" y="1696291"/>
                  <a:pt x="1198343" y="1695148"/>
                </a:cubicBezTo>
                <a:close/>
                <a:moveTo>
                  <a:pt x="1193200" y="1735915"/>
                </a:moveTo>
                <a:lnTo>
                  <a:pt x="1196248" y="1736391"/>
                </a:lnTo>
                <a:cubicBezTo>
                  <a:pt x="1186247" y="1725914"/>
                  <a:pt x="1180055" y="1716103"/>
                  <a:pt x="1178627" y="1704007"/>
                </a:cubicBezTo>
                <a:cubicBezTo>
                  <a:pt x="1177865" y="1703911"/>
                  <a:pt x="1177103" y="1704007"/>
                  <a:pt x="1177007" y="1704959"/>
                </a:cubicBezTo>
                <a:cubicBezTo>
                  <a:pt x="1174531" y="1719056"/>
                  <a:pt x="1181960" y="1733439"/>
                  <a:pt x="1193200" y="1735915"/>
                </a:cubicBezTo>
                <a:close/>
                <a:moveTo>
                  <a:pt x="1114333" y="2472865"/>
                </a:moveTo>
                <a:cubicBezTo>
                  <a:pt x="1123477" y="2488295"/>
                  <a:pt x="1148242" y="2514870"/>
                  <a:pt x="1163863" y="2495915"/>
                </a:cubicBezTo>
                <a:cubicBezTo>
                  <a:pt x="1144622" y="2495629"/>
                  <a:pt x="1125572" y="2484771"/>
                  <a:pt x="1114428" y="2469912"/>
                </a:cubicBezTo>
                <a:cubicBezTo>
                  <a:pt x="1113285" y="2470483"/>
                  <a:pt x="1113571" y="2471341"/>
                  <a:pt x="1114333" y="2472865"/>
                </a:cubicBezTo>
                <a:close/>
                <a:moveTo>
                  <a:pt x="1086520" y="2420477"/>
                </a:moveTo>
                <a:cubicBezTo>
                  <a:pt x="1094426" y="2439051"/>
                  <a:pt x="1112904" y="2464387"/>
                  <a:pt x="1130049" y="2448290"/>
                </a:cubicBezTo>
                <a:cubicBezTo>
                  <a:pt x="1111094" y="2445814"/>
                  <a:pt x="1094521" y="2431621"/>
                  <a:pt x="1087091" y="2417620"/>
                </a:cubicBezTo>
                <a:cubicBezTo>
                  <a:pt x="1085853" y="2418001"/>
                  <a:pt x="1085853" y="2418858"/>
                  <a:pt x="1086520" y="2420477"/>
                </a:cubicBezTo>
                <a:close/>
                <a:moveTo>
                  <a:pt x="1064612" y="2354374"/>
                </a:moveTo>
                <a:cubicBezTo>
                  <a:pt x="1068994" y="2373138"/>
                  <a:pt x="1082805" y="2399617"/>
                  <a:pt x="1102046" y="2388378"/>
                </a:cubicBezTo>
                <a:cubicBezTo>
                  <a:pt x="1085663" y="2382853"/>
                  <a:pt x="1070994" y="2367232"/>
                  <a:pt x="1065660" y="2351802"/>
                </a:cubicBezTo>
                <a:cubicBezTo>
                  <a:pt x="1064422" y="2351992"/>
                  <a:pt x="1064231" y="2352754"/>
                  <a:pt x="1064612" y="2354374"/>
                </a:cubicBezTo>
                <a:close/>
                <a:moveTo>
                  <a:pt x="1052039" y="2287508"/>
                </a:moveTo>
                <a:cubicBezTo>
                  <a:pt x="1053944" y="2308272"/>
                  <a:pt x="1062326" y="2333800"/>
                  <a:pt x="1084234" y="2330656"/>
                </a:cubicBezTo>
                <a:cubicBezTo>
                  <a:pt x="1068422" y="2320274"/>
                  <a:pt x="1056897" y="2303034"/>
                  <a:pt x="1053563" y="2285222"/>
                </a:cubicBezTo>
                <a:cubicBezTo>
                  <a:pt x="1052230" y="2285032"/>
                  <a:pt x="1051944" y="2285889"/>
                  <a:pt x="1052039" y="2287508"/>
                </a:cubicBezTo>
                <a:close/>
                <a:moveTo>
                  <a:pt x="1051087" y="2225024"/>
                </a:moveTo>
                <a:lnTo>
                  <a:pt x="1050896" y="2223500"/>
                </a:lnTo>
                <a:cubicBezTo>
                  <a:pt x="1049658" y="2223405"/>
                  <a:pt x="1049277" y="2224357"/>
                  <a:pt x="1049277" y="2225881"/>
                </a:cubicBezTo>
                <a:cubicBezTo>
                  <a:pt x="1048325" y="2245503"/>
                  <a:pt x="1057373" y="2272173"/>
                  <a:pt x="1076138" y="2264934"/>
                </a:cubicBezTo>
                <a:cubicBezTo>
                  <a:pt x="1062422" y="2256457"/>
                  <a:pt x="1052706" y="2239883"/>
                  <a:pt x="1051087" y="2225024"/>
                </a:cubicBezTo>
                <a:close/>
                <a:moveTo>
                  <a:pt x="1056992" y="2172922"/>
                </a:moveTo>
                <a:cubicBezTo>
                  <a:pt x="1055945" y="2167493"/>
                  <a:pt x="1055849" y="2164350"/>
                  <a:pt x="1055754" y="2160730"/>
                </a:cubicBezTo>
                <a:cubicBezTo>
                  <a:pt x="1054516" y="2160445"/>
                  <a:pt x="1054040" y="2161302"/>
                  <a:pt x="1053849" y="2162730"/>
                </a:cubicBezTo>
                <a:cubicBezTo>
                  <a:pt x="1051182" y="2181780"/>
                  <a:pt x="1054611" y="2206831"/>
                  <a:pt x="1075661" y="2204641"/>
                </a:cubicBezTo>
                <a:cubicBezTo>
                  <a:pt x="1066422" y="2196830"/>
                  <a:pt x="1059183" y="2184162"/>
                  <a:pt x="1056992" y="2172922"/>
                </a:cubicBezTo>
                <a:close/>
                <a:moveTo>
                  <a:pt x="1065851" y="2101009"/>
                </a:moveTo>
                <a:lnTo>
                  <a:pt x="1066041" y="2099580"/>
                </a:lnTo>
                <a:cubicBezTo>
                  <a:pt x="1064898" y="2099104"/>
                  <a:pt x="1064327" y="2099675"/>
                  <a:pt x="1064041" y="2101104"/>
                </a:cubicBezTo>
                <a:cubicBezTo>
                  <a:pt x="1058897" y="2120535"/>
                  <a:pt x="1061469" y="2145490"/>
                  <a:pt x="1080043" y="2148348"/>
                </a:cubicBezTo>
                <a:cubicBezTo>
                  <a:pt x="1066708" y="2131870"/>
                  <a:pt x="1064422" y="2107295"/>
                  <a:pt x="1065851" y="2101009"/>
                </a:cubicBezTo>
                <a:close/>
                <a:moveTo>
                  <a:pt x="1086520" y="2080530"/>
                </a:moveTo>
                <a:cubicBezTo>
                  <a:pt x="1078995" y="2067576"/>
                  <a:pt x="1078233" y="2057860"/>
                  <a:pt x="1079376" y="2046907"/>
                </a:cubicBezTo>
                <a:cubicBezTo>
                  <a:pt x="1078328" y="2046525"/>
                  <a:pt x="1077662" y="2047097"/>
                  <a:pt x="1077281" y="2048526"/>
                </a:cubicBezTo>
                <a:cubicBezTo>
                  <a:pt x="1071470" y="2066147"/>
                  <a:pt x="1074423" y="2090150"/>
                  <a:pt x="1092806" y="2089007"/>
                </a:cubicBezTo>
                <a:cubicBezTo>
                  <a:pt x="1090711" y="2086245"/>
                  <a:pt x="1088234" y="2083387"/>
                  <a:pt x="1086520" y="2080530"/>
                </a:cubicBezTo>
                <a:close/>
                <a:moveTo>
                  <a:pt x="1095664" y="1995567"/>
                </a:moveTo>
                <a:lnTo>
                  <a:pt x="1095854" y="1994329"/>
                </a:lnTo>
                <a:cubicBezTo>
                  <a:pt x="1094807" y="1993852"/>
                  <a:pt x="1094140" y="1994424"/>
                  <a:pt x="1093759" y="1995662"/>
                </a:cubicBezTo>
                <a:cubicBezTo>
                  <a:pt x="1087853" y="2012521"/>
                  <a:pt x="1087949" y="2034333"/>
                  <a:pt x="1106999" y="2036620"/>
                </a:cubicBezTo>
                <a:cubicBezTo>
                  <a:pt x="1098045" y="2027190"/>
                  <a:pt x="1092902" y="2004425"/>
                  <a:pt x="1095664" y="1995567"/>
                </a:cubicBezTo>
                <a:close/>
                <a:moveTo>
                  <a:pt x="1108427" y="1957848"/>
                </a:moveTo>
                <a:lnTo>
                  <a:pt x="1108618" y="1956609"/>
                </a:lnTo>
                <a:cubicBezTo>
                  <a:pt x="1107665" y="1956133"/>
                  <a:pt x="1106903" y="1956609"/>
                  <a:pt x="1106522" y="1957848"/>
                </a:cubicBezTo>
                <a:cubicBezTo>
                  <a:pt x="1100331" y="1974326"/>
                  <a:pt x="1100522" y="1995376"/>
                  <a:pt x="1119000" y="1998043"/>
                </a:cubicBezTo>
                <a:cubicBezTo>
                  <a:pt x="1110523" y="1988709"/>
                  <a:pt x="1105665" y="1966516"/>
                  <a:pt x="1108427" y="1957848"/>
                </a:cubicBezTo>
                <a:close/>
                <a:moveTo>
                  <a:pt x="1130811" y="1954038"/>
                </a:moveTo>
                <a:cubicBezTo>
                  <a:pt x="1122334" y="1942417"/>
                  <a:pt x="1119953" y="1928416"/>
                  <a:pt x="1122143" y="1917557"/>
                </a:cubicBezTo>
                <a:cubicBezTo>
                  <a:pt x="1121191" y="1917081"/>
                  <a:pt x="1120429" y="1917557"/>
                  <a:pt x="1120048" y="1918795"/>
                </a:cubicBezTo>
                <a:cubicBezTo>
                  <a:pt x="1113380" y="1934988"/>
                  <a:pt x="1115952" y="1956229"/>
                  <a:pt x="1132811" y="1956895"/>
                </a:cubicBezTo>
                <a:lnTo>
                  <a:pt x="1130811" y="1954038"/>
                </a:lnTo>
                <a:close/>
                <a:moveTo>
                  <a:pt x="1140527" y="1893935"/>
                </a:moveTo>
                <a:cubicBezTo>
                  <a:pt x="1137193" y="1883172"/>
                  <a:pt x="1137860" y="1876409"/>
                  <a:pt x="1138717" y="1871266"/>
                </a:cubicBezTo>
                <a:cubicBezTo>
                  <a:pt x="1137764" y="1870789"/>
                  <a:pt x="1137002" y="1871266"/>
                  <a:pt x="1136717" y="1872408"/>
                </a:cubicBezTo>
                <a:cubicBezTo>
                  <a:pt x="1130716" y="1888125"/>
                  <a:pt x="1131954" y="1907556"/>
                  <a:pt x="1149290" y="1910223"/>
                </a:cubicBezTo>
                <a:cubicBezTo>
                  <a:pt x="1145575" y="1905270"/>
                  <a:pt x="1142336" y="1899650"/>
                  <a:pt x="1140527" y="1893935"/>
                </a:cubicBezTo>
                <a:close/>
                <a:moveTo>
                  <a:pt x="1155671" y="1850787"/>
                </a:moveTo>
                <a:cubicBezTo>
                  <a:pt x="1152814" y="1842309"/>
                  <a:pt x="1151957" y="1833546"/>
                  <a:pt x="1153290" y="1825450"/>
                </a:cubicBezTo>
                <a:cubicBezTo>
                  <a:pt x="1152433" y="1824974"/>
                  <a:pt x="1151671" y="1825260"/>
                  <a:pt x="1151290" y="1826498"/>
                </a:cubicBezTo>
                <a:cubicBezTo>
                  <a:pt x="1145099" y="1842500"/>
                  <a:pt x="1147956" y="1862121"/>
                  <a:pt x="1162910" y="1866408"/>
                </a:cubicBezTo>
                <a:cubicBezTo>
                  <a:pt x="1159958" y="1861455"/>
                  <a:pt x="1157100" y="1855549"/>
                  <a:pt x="1155671" y="1850787"/>
                </a:cubicBezTo>
                <a:close/>
                <a:moveTo>
                  <a:pt x="1167197" y="1801162"/>
                </a:moveTo>
                <a:cubicBezTo>
                  <a:pt x="1165101" y="1795446"/>
                  <a:pt x="1164339" y="1789922"/>
                  <a:pt x="1164815" y="1784969"/>
                </a:cubicBezTo>
                <a:cubicBezTo>
                  <a:pt x="1161482" y="1784779"/>
                  <a:pt x="1162529" y="1791541"/>
                  <a:pt x="1161672" y="1793541"/>
                </a:cubicBezTo>
                <a:cubicBezTo>
                  <a:pt x="1159196" y="1809258"/>
                  <a:pt x="1167292" y="1818592"/>
                  <a:pt x="1178912" y="1819259"/>
                </a:cubicBezTo>
                <a:cubicBezTo>
                  <a:pt x="1174055" y="1814306"/>
                  <a:pt x="1169102" y="1807162"/>
                  <a:pt x="1167197" y="1801162"/>
                </a:cubicBezTo>
                <a:close/>
                <a:moveTo>
                  <a:pt x="1173102" y="1743821"/>
                </a:moveTo>
                <a:cubicBezTo>
                  <a:pt x="1167197" y="1757823"/>
                  <a:pt x="1174531" y="1776682"/>
                  <a:pt x="1189961" y="1776682"/>
                </a:cubicBezTo>
                <a:cubicBezTo>
                  <a:pt x="1181198" y="1768395"/>
                  <a:pt x="1173674" y="1755537"/>
                  <a:pt x="1173864" y="1743916"/>
                </a:cubicBezTo>
                <a:lnTo>
                  <a:pt x="1173102" y="1743821"/>
                </a:lnTo>
                <a:close/>
                <a:moveTo>
                  <a:pt x="1172626" y="1638284"/>
                </a:moveTo>
                <a:cubicBezTo>
                  <a:pt x="1174626" y="1652762"/>
                  <a:pt x="1187675" y="1662001"/>
                  <a:pt x="1199391" y="1657525"/>
                </a:cubicBezTo>
                <a:cubicBezTo>
                  <a:pt x="1189009" y="1653619"/>
                  <a:pt x="1177960" y="1646475"/>
                  <a:pt x="1173864" y="1636760"/>
                </a:cubicBezTo>
                <a:cubicBezTo>
                  <a:pt x="1173007" y="1636950"/>
                  <a:pt x="1172340" y="1637332"/>
                  <a:pt x="1172626" y="1638284"/>
                </a:cubicBezTo>
                <a:close/>
                <a:moveTo>
                  <a:pt x="1162434" y="1604280"/>
                </a:moveTo>
                <a:cubicBezTo>
                  <a:pt x="1166720" y="1617710"/>
                  <a:pt x="1179674" y="1624758"/>
                  <a:pt x="1191390" y="1618758"/>
                </a:cubicBezTo>
                <a:cubicBezTo>
                  <a:pt x="1180817" y="1616376"/>
                  <a:pt x="1169483" y="1611900"/>
                  <a:pt x="1163387" y="1602661"/>
                </a:cubicBezTo>
                <a:cubicBezTo>
                  <a:pt x="1162720" y="1602946"/>
                  <a:pt x="1162148" y="1603422"/>
                  <a:pt x="1162434" y="1604280"/>
                </a:cubicBezTo>
                <a:close/>
                <a:moveTo>
                  <a:pt x="1151195" y="1580753"/>
                </a:moveTo>
                <a:cubicBezTo>
                  <a:pt x="1157386" y="1593612"/>
                  <a:pt x="1171578" y="1596850"/>
                  <a:pt x="1181008" y="1589516"/>
                </a:cubicBezTo>
                <a:cubicBezTo>
                  <a:pt x="1170911" y="1589135"/>
                  <a:pt x="1158624" y="1586563"/>
                  <a:pt x="1151861" y="1579038"/>
                </a:cubicBezTo>
                <a:cubicBezTo>
                  <a:pt x="1151385" y="1579420"/>
                  <a:pt x="1150814" y="1579896"/>
                  <a:pt x="1151195" y="1580753"/>
                </a:cubicBezTo>
                <a:close/>
                <a:moveTo>
                  <a:pt x="1134812" y="1556274"/>
                </a:moveTo>
                <a:cubicBezTo>
                  <a:pt x="1141860" y="1566180"/>
                  <a:pt x="1156814" y="1566942"/>
                  <a:pt x="1164625" y="1558750"/>
                </a:cubicBezTo>
                <a:cubicBezTo>
                  <a:pt x="1155957" y="1560274"/>
                  <a:pt x="1140050" y="1559036"/>
                  <a:pt x="1135193" y="1554654"/>
                </a:cubicBezTo>
                <a:cubicBezTo>
                  <a:pt x="1134812" y="1555036"/>
                  <a:pt x="1134335" y="1555702"/>
                  <a:pt x="1134812" y="1556274"/>
                </a:cubicBezTo>
                <a:close/>
                <a:moveTo>
                  <a:pt x="1115666" y="1538748"/>
                </a:moveTo>
                <a:cubicBezTo>
                  <a:pt x="1124144" y="1546654"/>
                  <a:pt x="1138241" y="1542558"/>
                  <a:pt x="1144527" y="1535319"/>
                </a:cubicBezTo>
                <a:cubicBezTo>
                  <a:pt x="1135383" y="1537509"/>
                  <a:pt x="1123667" y="1540176"/>
                  <a:pt x="1115857" y="1537129"/>
                </a:cubicBezTo>
                <a:cubicBezTo>
                  <a:pt x="1115476" y="1537605"/>
                  <a:pt x="1115000" y="1538367"/>
                  <a:pt x="1115666" y="1538748"/>
                </a:cubicBezTo>
                <a:close/>
                <a:moveTo>
                  <a:pt x="1097188" y="1528556"/>
                </a:moveTo>
                <a:cubicBezTo>
                  <a:pt x="1108142" y="1532937"/>
                  <a:pt x="1117190" y="1524270"/>
                  <a:pt x="1120524" y="1515126"/>
                </a:cubicBezTo>
                <a:cubicBezTo>
                  <a:pt x="1113380" y="1520841"/>
                  <a:pt x="1103665" y="1527604"/>
                  <a:pt x="1096902" y="1526937"/>
                </a:cubicBezTo>
                <a:cubicBezTo>
                  <a:pt x="1096712" y="1527413"/>
                  <a:pt x="1096521" y="1528270"/>
                  <a:pt x="1097188" y="1528556"/>
                </a:cubicBezTo>
                <a:close/>
                <a:moveTo>
                  <a:pt x="1075661" y="1524079"/>
                </a:moveTo>
                <a:cubicBezTo>
                  <a:pt x="1078519" y="1526270"/>
                  <a:pt x="1084520" y="1524270"/>
                  <a:pt x="1085853" y="1524460"/>
                </a:cubicBezTo>
                <a:cubicBezTo>
                  <a:pt x="1089949" y="1523698"/>
                  <a:pt x="1093664" y="1522079"/>
                  <a:pt x="1094140" y="1518650"/>
                </a:cubicBezTo>
                <a:cubicBezTo>
                  <a:pt x="1096521" y="1510458"/>
                  <a:pt x="1096712" y="1509316"/>
                  <a:pt x="1097378" y="1505220"/>
                </a:cubicBezTo>
                <a:cubicBezTo>
                  <a:pt x="1095378" y="1515030"/>
                  <a:pt x="1084424" y="1522174"/>
                  <a:pt x="1075566" y="1523317"/>
                </a:cubicBezTo>
                <a:lnTo>
                  <a:pt x="1075661" y="1524079"/>
                </a:lnTo>
                <a:close/>
                <a:moveTo>
                  <a:pt x="1043276" y="1525603"/>
                </a:moveTo>
                <a:cubicBezTo>
                  <a:pt x="1055468" y="1528080"/>
                  <a:pt x="1068708" y="1515507"/>
                  <a:pt x="1067470" y="1503886"/>
                </a:cubicBezTo>
                <a:cubicBezTo>
                  <a:pt x="1061660" y="1512363"/>
                  <a:pt x="1052325" y="1522650"/>
                  <a:pt x="1043181" y="1524937"/>
                </a:cubicBezTo>
                <a:lnTo>
                  <a:pt x="1043276" y="1525603"/>
                </a:lnTo>
                <a:close/>
                <a:moveTo>
                  <a:pt x="1012130" y="1532366"/>
                </a:moveTo>
                <a:cubicBezTo>
                  <a:pt x="1025465" y="1531604"/>
                  <a:pt x="1035656" y="1518364"/>
                  <a:pt x="1029751" y="1506363"/>
                </a:cubicBezTo>
                <a:cubicBezTo>
                  <a:pt x="1026893" y="1517316"/>
                  <a:pt x="1019845" y="1527794"/>
                  <a:pt x="1011844" y="1531699"/>
                </a:cubicBezTo>
                <a:lnTo>
                  <a:pt x="1012130" y="1532366"/>
                </a:lnTo>
                <a:close/>
                <a:moveTo>
                  <a:pt x="977363" y="1545320"/>
                </a:moveTo>
                <a:cubicBezTo>
                  <a:pt x="991079" y="1542462"/>
                  <a:pt x="1001557" y="1528080"/>
                  <a:pt x="994032" y="1516174"/>
                </a:cubicBezTo>
                <a:cubicBezTo>
                  <a:pt x="992889" y="1526556"/>
                  <a:pt x="983936" y="1541224"/>
                  <a:pt x="976982" y="1544653"/>
                </a:cubicBezTo>
                <a:lnTo>
                  <a:pt x="977363" y="1545320"/>
                </a:lnTo>
                <a:close/>
                <a:moveTo>
                  <a:pt x="950312" y="1559036"/>
                </a:moveTo>
                <a:cubicBezTo>
                  <a:pt x="963933" y="1554750"/>
                  <a:pt x="974982" y="1539700"/>
                  <a:pt x="965933" y="1527984"/>
                </a:cubicBezTo>
                <a:cubicBezTo>
                  <a:pt x="964600" y="1539795"/>
                  <a:pt x="959075" y="1551607"/>
                  <a:pt x="949931" y="1558465"/>
                </a:cubicBezTo>
                <a:lnTo>
                  <a:pt x="950312" y="1559036"/>
                </a:lnTo>
                <a:close/>
                <a:moveTo>
                  <a:pt x="920785" y="1577133"/>
                </a:moveTo>
                <a:cubicBezTo>
                  <a:pt x="933834" y="1571800"/>
                  <a:pt x="945645" y="1555797"/>
                  <a:pt x="934501" y="1544653"/>
                </a:cubicBezTo>
                <a:cubicBezTo>
                  <a:pt x="934310" y="1557417"/>
                  <a:pt x="928214" y="1570085"/>
                  <a:pt x="920309" y="1576657"/>
                </a:cubicBezTo>
                <a:lnTo>
                  <a:pt x="920785" y="1577133"/>
                </a:lnTo>
                <a:close/>
                <a:moveTo>
                  <a:pt x="883256" y="1602470"/>
                </a:moveTo>
                <a:cubicBezTo>
                  <a:pt x="896496" y="1596183"/>
                  <a:pt x="908879" y="1579324"/>
                  <a:pt x="897449" y="1568085"/>
                </a:cubicBezTo>
                <a:cubicBezTo>
                  <a:pt x="898020" y="1579610"/>
                  <a:pt x="889733" y="1596850"/>
                  <a:pt x="882875" y="1601994"/>
                </a:cubicBezTo>
                <a:lnTo>
                  <a:pt x="883256" y="1602470"/>
                </a:lnTo>
                <a:close/>
                <a:moveTo>
                  <a:pt x="844204" y="1632093"/>
                </a:moveTo>
                <a:cubicBezTo>
                  <a:pt x="858301" y="1624854"/>
                  <a:pt x="871445" y="1606470"/>
                  <a:pt x="862111" y="1594564"/>
                </a:cubicBezTo>
                <a:cubicBezTo>
                  <a:pt x="860301" y="1609137"/>
                  <a:pt x="852681" y="1623520"/>
                  <a:pt x="843728" y="1631521"/>
                </a:cubicBezTo>
                <a:lnTo>
                  <a:pt x="844204" y="1632093"/>
                </a:lnTo>
                <a:close/>
                <a:moveTo>
                  <a:pt x="807247" y="1660858"/>
                </a:moveTo>
                <a:cubicBezTo>
                  <a:pt x="820391" y="1654000"/>
                  <a:pt x="834107" y="1633712"/>
                  <a:pt x="820868" y="1625044"/>
                </a:cubicBezTo>
                <a:cubicBezTo>
                  <a:pt x="821534" y="1638855"/>
                  <a:pt x="814962" y="1652571"/>
                  <a:pt x="806771" y="1660382"/>
                </a:cubicBezTo>
                <a:lnTo>
                  <a:pt x="807247" y="1660858"/>
                </a:lnTo>
                <a:close/>
                <a:moveTo>
                  <a:pt x="766289" y="1692291"/>
                </a:moveTo>
                <a:cubicBezTo>
                  <a:pt x="779339" y="1684957"/>
                  <a:pt x="795245" y="1666764"/>
                  <a:pt x="782291" y="1655429"/>
                </a:cubicBezTo>
                <a:cubicBezTo>
                  <a:pt x="782958" y="1667907"/>
                  <a:pt x="773147" y="1686100"/>
                  <a:pt x="765813" y="1691815"/>
                </a:cubicBezTo>
                <a:lnTo>
                  <a:pt x="766289" y="1692291"/>
                </a:lnTo>
                <a:close/>
                <a:moveTo>
                  <a:pt x="721903" y="1725152"/>
                </a:moveTo>
                <a:cubicBezTo>
                  <a:pt x="736857" y="1717722"/>
                  <a:pt x="753716" y="1699149"/>
                  <a:pt x="744477" y="1686100"/>
                </a:cubicBezTo>
                <a:cubicBezTo>
                  <a:pt x="742001" y="1700387"/>
                  <a:pt x="731714" y="1716770"/>
                  <a:pt x="721522" y="1724580"/>
                </a:cubicBezTo>
                <a:lnTo>
                  <a:pt x="721903" y="1725152"/>
                </a:lnTo>
                <a:close/>
                <a:moveTo>
                  <a:pt x="677612" y="1754394"/>
                </a:moveTo>
                <a:cubicBezTo>
                  <a:pt x="691518" y="1748488"/>
                  <a:pt x="711521" y="1728581"/>
                  <a:pt x="698090" y="1718484"/>
                </a:cubicBezTo>
                <a:cubicBezTo>
                  <a:pt x="696852" y="1732486"/>
                  <a:pt x="687613" y="1746107"/>
                  <a:pt x="677135" y="1753917"/>
                </a:cubicBezTo>
                <a:lnTo>
                  <a:pt x="677612" y="1754394"/>
                </a:lnTo>
                <a:close/>
                <a:moveTo>
                  <a:pt x="634844" y="1779159"/>
                </a:moveTo>
                <a:cubicBezTo>
                  <a:pt x="637607" y="1778968"/>
                  <a:pt x="640464" y="1775634"/>
                  <a:pt x="642750" y="1774396"/>
                </a:cubicBezTo>
                <a:cubicBezTo>
                  <a:pt x="642369" y="1773539"/>
                  <a:pt x="642941" y="1774301"/>
                  <a:pt x="642369" y="1773253"/>
                </a:cubicBezTo>
                <a:cubicBezTo>
                  <a:pt x="651608" y="1767157"/>
                  <a:pt x="660371" y="1755537"/>
                  <a:pt x="652275" y="1747631"/>
                </a:cubicBezTo>
                <a:cubicBezTo>
                  <a:pt x="650370" y="1755537"/>
                  <a:pt x="645893" y="1763442"/>
                  <a:pt x="640274" y="1769538"/>
                </a:cubicBezTo>
                <a:cubicBezTo>
                  <a:pt x="641036" y="1771158"/>
                  <a:pt x="640559" y="1771158"/>
                  <a:pt x="641512" y="1772301"/>
                </a:cubicBezTo>
                <a:cubicBezTo>
                  <a:pt x="639607" y="1774587"/>
                  <a:pt x="636654" y="1776873"/>
                  <a:pt x="634559" y="1778683"/>
                </a:cubicBezTo>
                <a:lnTo>
                  <a:pt x="634844" y="1779159"/>
                </a:lnTo>
                <a:close/>
                <a:moveTo>
                  <a:pt x="581028" y="1809067"/>
                </a:moveTo>
                <a:cubicBezTo>
                  <a:pt x="594649" y="1804686"/>
                  <a:pt x="619414" y="1787065"/>
                  <a:pt x="607698" y="1774491"/>
                </a:cubicBezTo>
                <a:cubicBezTo>
                  <a:pt x="604269" y="1788398"/>
                  <a:pt x="592458" y="1801828"/>
                  <a:pt x="580742" y="1808591"/>
                </a:cubicBezTo>
                <a:lnTo>
                  <a:pt x="581028" y="1809067"/>
                </a:lnTo>
                <a:close/>
                <a:moveTo>
                  <a:pt x="537023" y="1828212"/>
                </a:moveTo>
                <a:cubicBezTo>
                  <a:pt x="550643" y="1825069"/>
                  <a:pt x="577123" y="1809734"/>
                  <a:pt x="565407" y="1796685"/>
                </a:cubicBezTo>
                <a:cubicBezTo>
                  <a:pt x="560835" y="1811163"/>
                  <a:pt x="548072" y="1822307"/>
                  <a:pt x="536737" y="1827736"/>
                </a:cubicBezTo>
                <a:lnTo>
                  <a:pt x="537023" y="1828212"/>
                </a:lnTo>
                <a:close/>
                <a:moveTo>
                  <a:pt x="480063" y="1846120"/>
                </a:moveTo>
                <a:cubicBezTo>
                  <a:pt x="494065" y="1844310"/>
                  <a:pt x="522164" y="1832404"/>
                  <a:pt x="513305" y="1817925"/>
                </a:cubicBezTo>
                <a:cubicBezTo>
                  <a:pt x="507114" y="1830784"/>
                  <a:pt x="492827" y="1841166"/>
                  <a:pt x="479873" y="1845548"/>
                </a:cubicBezTo>
                <a:lnTo>
                  <a:pt x="480063" y="1846120"/>
                </a:lnTo>
                <a:close/>
                <a:moveTo>
                  <a:pt x="419770" y="1858121"/>
                </a:moveTo>
                <a:cubicBezTo>
                  <a:pt x="436248" y="1858026"/>
                  <a:pt x="463775" y="1849549"/>
                  <a:pt x="461394" y="1833928"/>
                </a:cubicBezTo>
                <a:cubicBezTo>
                  <a:pt x="449869" y="1846786"/>
                  <a:pt x="435105" y="1854311"/>
                  <a:pt x="419675" y="1857550"/>
                </a:cubicBezTo>
                <a:lnTo>
                  <a:pt x="419770" y="1858121"/>
                </a:lnTo>
                <a:close/>
                <a:moveTo>
                  <a:pt x="363287" y="1862121"/>
                </a:moveTo>
                <a:cubicBezTo>
                  <a:pt x="376431" y="1863741"/>
                  <a:pt x="407864" y="1858597"/>
                  <a:pt x="401101" y="1843167"/>
                </a:cubicBezTo>
                <a:cubicBezTo>
                  <a:pt x="392147" y="1854311"/>
                  <a:pt x="376622" y="1860312"/>
                  <a:pt x="363191" y="1861645"/>
                </a:cubicBezTo>
                <a:lnTo>
                  <a:pt x="363287" y="1862121"/>
                </a:lnTo>
                <a:close/>
                <a:moveTo>
                  <a:pt x="17434" y="1527889"/>
                </a:moveTo>
                <a:cubicBezTo>
                  <a:pt x="10766" y="1516745"/>
                  <a:pt x="11243" y="1495790"/>
                  <a:pt x="13624" y="1486741"/>
                </a:cubicBezTo>
                <a:cubicBezTo>
                  <a:pt x="8385" y="1494933"/>
                  <a:pt x="4575" y="1531318"/>
                  <a:pt x="17434" y="1527889"/>
                </a:cubicBezTo>
                <a:close/>
                <a:moveTo>
                  <a:pt x="302803" y="1858692"/>
                </a:moveTo>
                <a:cubicBezTo>
                  <a:pt x="315757" y="1862121"/>
                  <a:pt x="347761" y="1861264"/>
                  <a:pt x="344332" y="1845358"/>
                </a:cubicBezTo>
                <a:cubicBezTo>
                  <a:pt x="333569" y="1854692"/>
                  <a:pt x="316138" y="1858978"/>
                  <a:pt x="302803" y="1858121"/>
                </a:cubicBezTo>
                <a:lnTo>
                  <a:pt x="302803" y="1858692"/>
                </a:lnTo>
                <a:close/>
                <a:moveTo>
                  <a:pt x="242891" y="1847929"/>
                </a:moveTo>
                <a:cubicBezTo>
                  <a:pt x="256892" y="1851930"/>
                  <a:pt x="285753" y="1856692"/>
                  <a:pt x="289468" y="1841547"/>
                </a:cubicBezTo>
                <a:cubicBezTo>
                  <a:pt x="271656" y="1850120"/>
                  <a:pt x="249463" y="1848596"/>
                  <a:pt x="241271" y="1846405"/>
                </a:cubicBezTo>
                <a:cubicBezTo>
                  <a:pt x="240795" y="1847262"/>
                  <a:pt x="241557" y="1847548"/>
                  <a:pt x="242891" y="1847929"/>
                </a:cubicBezTo>
                <a:close/>
                <a:moveTo>
                  <a:pt x="187455" y="1828593"/>
                </a:moveTo>
                <a:cubicBezTo>
                  <a:pt x="200885" y="1834499"/>
                  <a:pt x="228698" y="1842691"/>
                  <a:pt x="228794" y="1826879"/>
                </a:cubicBezTo>
                <a:cubicBezTo>
                  <a:pt x="215649" y="1832975"/>
                  <a:pt x="198409" y="1831356"/>
                  <a:pt x="185836" y="1826784"/>
                </a:cubicBezTo>
                <a:cubicBezTo>
                  <a:pt x="185550" y="1827641"/>
                  <a:pt x="186312" y="1828022"/>
                  <a:pt x="187455" y="1828593"/>
                </a:cubicBezTo>
                <a:close/>
                <a:moveTo>
                  <a:pt x="132020" y="1797923"/>
                </a:moveTo>
                <a:cubicBezTo>
                  <a:pt x="141449" y="1804495"/>
                  <a:pt x="170501" y="1820783"/>
                  <a:pt x="174596" y="1805067"/>
                </a:cubicBezTo>
                <a:cubicBezTo>
                  <a:pt x="159928" y="1808115"/>
                  <a:pt x="143164" y="1803352"/>
                  <a:pt x="130781" y="1795923"/>
                </a:cubicBezTo>
                <a:cubicBezTo>
                  <a:pt x="130305" y="1796590"/>
                  <a:pt x="130972" y="1797066"/>
                  <a:pt x="132020" y="1797923"/>
                </a:cubicBezTo>
                <a:close/>
                <a:moveTo>
                  <a:pt x="94110" y="1767729"/>
                </a:moveTo>
                <a:cubicBezTo>
                  <a:pt x="102016" y="1775444"/>
                  <a:pt x="129257" y="1796590"/>
                  <a:pt x="135449" y="1781635"/>
                </a:cubicBezTo>
                <a:cubicBezTo>
                  <a:pt x="121542" y="1783159"/>
                  <a:pt x="100682" y="1772587"/>
                  <a:pt x="93158" y="1765538"/>
                </a:cubicBezTo>
                <a:cubicBezTo>
                  <a:pt x="92491" y="1766205"/>
                  <a:pt x="93158" y="1766681"/>
                  <a:pt x="94110" y="1767729"/>
                </a:cubicBezTo>
                <a:close/>
                <a:moveTo>
                  <a:pt x="58487" y="1728581"/>
                </a:moveTo>
                <a:cubicBezTo>
                  <a:pt x="64487" y="1737058"/>
                  <a:pt x="89062" y="1763538"/>
                  <a:pt x="95920" y="1748965"/>
                </a:cubicBezTo>
                <a:cubicBezTo>
                  <a:pt x="81061" y="1747345"/>
                  <a:pt x="66964" y="1736963"/>
                  <a:pt x="57915" y="1726200"/>
                </a:cubicBezTo>
                <a:cubicBezTo>
                  <a:pt x="57248" y="1726771"/>
                  <a:pt x="57725" y="1727533"/>
                  <a:pt x="58487" y="1728581"/>
                </a:cubicBezTo>
                <a:close/>
                <a:moveTo>
                  <a:pt x="25625" y="1671621"/>
                </a:moveTo>
                <a:cubicBezTo>
                  <a:pt x="29626" y="1681718"/>
                  <a:pt x="46866" y="1712770"/>
                  <a:pt x="57725" y="1701720"/>
                </a:cubicBezTo>
                <a:cubicBezTo>
                  <a:pt x="43437" y="1695815"/>
                  <a:pt x="32293" y="1682766"/>
                  <a:pt x="25625" y="1669240"/>
                </a:cubicBezTo>
                <a:cubicBezTo>
                  <a:pt x="24768" y="1669621"/>
                  <a:pt x="25244" y="1670383"/>
                  <a:pt x="25625" y="1671621"/>
                </a:cubicBezTo>
                <a:close/>
                <a:moveTo>
                  <a:pt x="6385" y="1607709"/>
                </a:moveTo>
                <a:cubicBezTo>
                  <a:pt x="8861" y="1622377"/>
                  <a:pt x="16577" y="1651429"/>
                  <a:pt x="31055" y="1649428"/>
                </a:cubicBezTo>
                <a:cubicBezTo>
                  <a:pt x="18577" y="1638093"/>
                  <a:pt x="10290" y="1621425"/>
                  <a:pt x="6956" y="1605518"/>
                </a:cubicBezTo>
                <a:lnTo>
                  <a:pt x="6480" y="1605613"/>
                </a:lnTo>
                <a:cubicBezTo>
                  <a:pt x="6290" y="1605708"/>
                  <a:pt x="6194" y="1606661"/>
                  <a:pt x="6385" y="1607709"/>
                </a:cubicBezTo>
                <a:close/>
                <a:moveTo>
                  <a:pt x="2861" y="1559131"/>
                </a:moveTo>
                <a:cubicBezTo>
                  <a:pt x="2765" y="1568085"/>
                  <a:pt x="6766" y="1591992"/>
                  <a:pt x="17148" y="1586087"/>
                </a:cubicBezTo>
                <a:cubicBezTo>
                  <a:pt x="7623" y="1575324"/>
                  <a:pt x="3718" y="1559798"/>
                  <a:pt x="3718" y="1546177"/>
                </a:cubicBezTo>
                <a:cubicBezTo>
                  <a:pt x="1241" y="1549035"/>
                  <a:pt x="3146" y="1555893"/>
                  <a:pt x="2861" y="1559131"/>
                </a:cubicBezTo>
                <a:close/>
                <a:moveTo>
                  <a:pt x="2974946" y="2803858"/>
                </a:moveTo>
                <a:cubicBezTo>
                  <a:pt x="2987043" y="2809288"/>
                  <a:pt x="2998664" y="2809002"/>
                  <a:pt x="3008856" y="2802334"/>
                </a:cubicBezTo>
                <a:cubicBezTo>
                  <a:pt x="3001426" y="2800906"/>
                  <a:pt x="2992663" y="2799096"/>
                  <a:pt x="2992187" y="2790047"/>
                </a:cubicBezTo>
                <a:cubicBezTo>
                  <a:pt x="2988853" y="2801858"/>
                  <a:pt x="2981709" y="2802906"/>
                  <a:pt x="2974946" y="2803858"/>
                </a:cubicBezTo>
                <a:close/>
                <a:moveTo>
                  <a:pt x="2905700" y="2797953"/>
                </a:moveTo>
                <a:cubicBezTo>
                  <a:pt x="2917796" y="2808621"/>
                  <a:pt x="2928845" y="2813193"/>
                  <a:pt x="2942371" y="2809573"/>
                </a:cubicBezTo>
                <a:cubicBezTo>
                  <a:pt x="2928655" y="2805668"/>
                  <a:pt x="2927036" y="2800143"/>
                  <a:pt x="2923607" y="2791857"/>
                </a:cubicBezTo>
                <a:cubicBezTo>
                  <a:pt x="2920749" y="2795952"/>
                  <a:pt x="2919320" y="2797476"/>
                  <a:pt x="2917130" y="2798429"/>
                </a:cubicBezTo>
                <a:cubicBezTo>
                  <a:pt x="2914939" y="2799382"/>
                  <a:pt x="2911510" y="2799763"/>
                  <a:pt x="2905700" y="2797953"/>
                </a:cubicBezTo>
                <a:close/>
                <a:moveTo>
                  <a:pt x="3084960" y="2754424"/>
                </a:moveTo>
                <a:cubicBezTo>
                  <a:pt x="3099629" y="2756519"/>
                  <a:pt x="3112678" y="2750899"/>
                  <a:pt x="3123441" y="2742803"/>
                </a:cubicBezTo>
                <a:cubicBezTo>
                  <a:pt x="3111249" y="2743565"/>
                  <a:pt x="3102867" y="2742993"/>
                  <a:pt x="3100772" y="2736040"/>
                </a:cubicBezTo>
                <a:cubicBezTo>
                  <a:pt x="3096390" y="2743375"/>
                  <a:pt x="3090866" y="2749375"/>
                  <a:pt x="3084960" y="2754424"/>
                </a:cubicBezTo>
                <a:close/>
                <a:moveTo>
                  <a:pt x="3052099" y="2510393"/>
                </a:moveTo>
                <a:cubicBezTo>
                  <a:pt x="3054480" y="2513251"/>
                  <a:pt x="3054671" y="2518203"/>
                  <a:pt x="3051909" y="2523442"/>
                </a:cubicBezTo>
                <a:cubicBezTo>
                  <a:pt x="3061624" y="2516775"/>
                  <a:pt x="3066577" y="2511441"/>
                  <a:pt x="3078864" y="2521347"/>
                </a:cubicBezTo>
                <a:cubicBezTo>
                  <a:pt x="3077912" y="2518394"/>
                  <a:pt x="3076197" y="2514584"/>
                  <a:pt x="3074673" y="2512774"/>
                </a:cubicBezTo>
                <a:cubicBezTo>
                  <a:pt x="3069339" y="2506583"/>
                  <a:pt x="3060957" y="2508107"/>
                  <a:pt x="3052099" y="2510393"/>
                </a:cubicBezTo>
                <a:close/>
                <a:moveTo>
                  <a:pt x="3137538" y="2617454"/>
                </a:moveTo>
                <a:cubicBezTo>
                  <a:pt x="3135633" y="2604500"/>
                  <a:pt x="3129156" y="2588403"/>
                  <a:pt x="3121727" y="2578687"/>
                </a:cubicBezTo>
                <a:cubicBezTo>
                  <a:pt x="3121727" y="2585545"/>
                  <a:pt x="3118965" y="2594023"/>
                  <a:pt x="3113250" y="2597356"/>
                </a:cubicBezTo>
                <a:cubicBezTo>
                  <a:pt x="3117345" y="2599166"/>
                  <a:pt x="3121155" y="2601452"/>
                  <a:pt x="3124775" y="2604214"/>
                </a:cubicBezTo>
                <a:cubicBezTo>
                  <a:pt x="3129728" y="2608215"/>
                  <a:pt x="3133919" y="2612692"/>
                  <a:pt x="3137538" y="2617454"/>
                </a:cubicBezTo>
                <a:close/>
                <a:moveTo>
                  <a:pt x="2817403" y="2507250"/>
                </a:moveTo>
                <a:cubicBezTo>
                  <a:pt x="2964564" y="2646029"/>
                  <a:pt x="2846645" y="2746327"/>
                  <a:pt x="2899890" y="2789285"/>
                </a:cubicBezTo>
                <a:cubicBezTo>
                  <a:pt x="2919511" y="2795667"/>
                  <a:pt x="2928845" y="2779189"/>
                  <a:pt x="2915129" y="2762234"/>
                </a:cubicBezTo>
                <a:cubicBezTo>
                  <a:pt x="2892746" y="2732516"/>
                  <a:pt x="2915796" y="2701274"/>
                  <a:pt x="2944467" y="2683367"/>
                </a:cubicBezTo>
                <a:cubicBezTo>
                  <a:pt x="2951991" y="2681176"/>
                  <a:pt x="2957706" y="2685939"/>
                  <a:pt x="2954753" y="2692606"/>
                </a:cubicBezTo>
                <a:cubicBezTo>
                  <a:pt x="2944943" y="2719657"/>
                  <a:pt x="3038383" y="2729944"/>
                  <a:pt x="3007808" y="2776712"/>
                </a:cubicBezTo>
                <a:cubicBezTo>
                  <a:pt x="2992187" y="2772711"/>
                  <a:pt x="2997044" y="2791952"/>
                  <a:pt x="2998283" y="2792143"/>
                </a:cubicBezTo>
                <a:cubicBezTo>
                  <a:pt x="3023143" y="2815002"/>
                  <a:pt x="3054385" y="2770044"/>
                  <a:pt x="3040669" y="2746994"/>
                </a:cubicBezTo>
                <a:cubicBezTo>
                  <a:pt x="3026001" y="2720324"/>
                  <a:pt x="2976566" y="2704703"/>
                  <a:pt x="2972565" y="2672509"/>
                </a:cubicBezTo>
                <a:cubicBezTo>
                  <a:pt x="2972565" y="2671366"/>
                  <a:pt x="2973613" y="2670413"/>
                  <a:pt x="2974661" y="2670127"/>
                </a:cubicBezTo>
                <a:cubicBezTo>
                  <a:pt x="2978280" y="2669080"/>
                  <a:pt x="2982185" y="2670508"/>
                  <a:pt x="2984186" y="2673651"/>
                </a:cubicBezTo>
                <a:cubicBezTo>
                  <a:pt x="2998759" y="2696607"/>
                  <a:pt x="3035049" y="2697750"/>
                  <a:pt x="3044669" y="2697369"/>
                </a:cubicBezTo>
                <a:cubicBezTo>
                  <a:pt x="3062195" y="2696607"/>
                  <a:pt x="3084770" y="2684796"/>
                  <a:pt x="3107725" y="2693749"/>
                </a:cubicBezTo>
                <a:cubicBezTo>
                  <a:pt x="3130585" y="2702703"/>
                  <a:pt x="3088675" y="2722705"/>
                  <a:pt x="3113440" y="2733850"/>
                </a:cubicBezTo>
                <a:cubicBezTo>
                  <a:pt x="3136967" y="2744422"/>
                  <a:pt x="3146968" y="2713942"/>
                  <a:pt x="3146968" y="2713942"/>
                </a:cubicBezTo>
                <a:cubicBezTo>
                  <a:pt x="3151635" y="2700226"/>
                  <a:pt x="3137348" y="2685177"/>
                  <a:pt x="3125251" y="2677081"/>
                </a:cubicBezTo>
                <a:cubicBezTo>
                  <a:pt x="3085818" y="2654887"/>
                  <a:pt x="3039717" y="2691463"/>
                  <a:pt x="2989139" y="2644410"/>
                </a:cubicBezTo>
                <a:cubicBezTo>
                  <a:pt x="2985805" y="2641362"/>
                  <a:pt x="2985519" y="2636123"/>
                  <a:pt x="2988758" y="2632789"/>
                </a:cubicBezTo>
                <a:cubicBezTo>
                  <a:pt x="2991425" y="2630027"/>
                  <a:pt x="2995616" y="2629646"/>
                  <a:pt x="2998950" y="2631551"/>
                </a:cubicBezTo>
                <a:cubicBezTo>
                  <a:pt x="3028858" y="2651935"/>
                  <a:pt x="3057052" y="2622026"/>
                  <a:pt x="3065339" y="2607929"/>
                </a:cubicBezTo>
                <a:cubicBezTo>
                  <a:pt x="3073626" y="2593832"/>
                  <a:pt x="3074102" y="2601738"/>
                  <a:pt x="3098200" y="2598118"/>
                </a:cubicBezTo>
                <a:cubicBezTo>
                  <a:pt x="3122298" y="2594499"/>
                  <a:pt x="3116869" y="2571543"/>
                  <a:pt x="3116869" y="2571543"/>
                </a:cubicBezTo>
                <a:lnTo>
                  <a:pt x="3116869" y="2571543"/>
                </a:lnTo>
                <a:cubicBezTo>
                  <a:pt x="3105153" y="2526585"/>
                  <a:pt x="3075054" y="2618692"/>
                  <a:pt x="2990949" y="2616311"/>
                </a:cubicBezTo>
                <a:cubicBezTo>
                  <a:pt x="2980947" y="2616692"/>
                  <a:pt x="2979900" y="2601071"/>
                  <a:pt x="2989901" y="2600118"/>
                </a:cubicBezTo>
                <a:cubicBezTo>
                  <a:pt x="3006474" y="2598404"/>
                  <a:pt x="3010570" y="2562876"/>
                  <a:pt x="3022571" y="2550017"/>
                </a:cubicBezTo>
                <a:cubicBezTo>
                  <a:pt x="3029620" y="2539920"/>
                  <a:pt x="3053147" y="2525633"/>
                  <a:pt x="3049146" y="2515346"/>
                </a:cubicBezTo>
                <a:cubicBezTo>
                  <a:pt x="3045527" y="2507250"/>
                  <a:pt x="3033716" y="2508583"/>
                  <a:pt x="3027810" y="2512774"/>
                </a:cubicBezTo>
                <a:cubicBezTo>
                  <a:pt x="3008189" y="2529538"/>
                  <a:pt x="3014570" y="2565162"/>
                  <a:pt x="2990853" y="2583259"/>
                </a:cubicBezTo>
                <a:cubicBezTo>
                  <a:pt x="2936466" y="2616692"/>
                  <a:pt x="2899509" y="2548969"/>
                  <a:pt x="2891508" y="2504868"/>
                </a:cubicBezTo>
                <a:cubicBezTo>
                  <a:pt x="2891508" y="2505059"/>
                  <a:pt x="2856360" y="2511536"/>
                  <a:pt x="2817403" y="2507250"/>
                </a:cubicBezTo>
                <a:close/>
                <a:moveTo>
                  <a:pt x="2449643" y="1627711"/>
                </a:moveTo>
                <a:cubicBezTo>
                  <a:pt x="2453453" y="1593612"/>
                  <a:pt x="2490791" y="1538271"/>
                  <a:pt x="2515842" y="1493599"/>
                </a:cubicBezTo>
                <a:cubicBezTo>
                  <a:pt x="2535653" y="1460071"/>
                  <a:pt x="2555846" y="1423781"/>
                  <a:pt x="2584231" y="1397111"/>
                </a:cubicBezTo>
                <a:cubicBezTo>
                  <a:pt x="2624236" y="1355963"/>
                  <a:pt x="2691959" y="1333675"/>
                  <a:pt x="2736726" y="1376537"/>
                </a:cubicBezTo>
                <a:cubicBezTo>
                  <a:pt x="2785685" y="1420447"/>
                  <a:pt x="2775112" y="1496742"/>
                  <a:pt x="2713676" y="1522936"/>
                </a:cubicBezTo>
                <a:cubicBezTo>
                  <a:pt x="2679005" y="1540272"/>
                  <a:pt x="2613187" y="1539319"/>
                  <a:pt x="2585374" y="1559512"/>
                </a:cubicBezTo>
                <a:cubicBezTo>
                  <a:pt x="2572325" y="1566561"/>
                  <a:pt x="2562895" y="1573800"/>
                  <a:pt x="2555846" y="1578753"/>
                </a:cubicBezTo>
                <a:cubicBezTo>
                  <a:pt x="2507269" y="1621520"/>
                  <a:pt x="2562514" y="1700863"/>
                  <a:pt x="2592803" y="1731915"/>
                </a:cubicBezTo>
                <a:lnTo>
                  <a:pt x="2593280" y="1731629"/>
                </a:lnTo>
                <a:cubicBezTo>
                  <a:pt x="2616140" y="1739630"/>
                  <a:pt x="2650049" y="1735439"/>
                  <a:pt x="2667003" y="1714484"/>
                </a:cubicBezTo>
                <a:cubicBezTo>
                  <a:pt x="2688053" y="1689243"/>
                  <a:pt x="2670432" y="1658572"/>
                  <a:pt x="2687292" y="1635808"/>
                </a:cubicBezTo>
                <a:cubicBezTo>
                  <a:pt x="2705675" y="1618948"/>
                  <a:pt x="2725296" y="1629235"/>
                  <a:pt x="2702722" y="1655620"/>
                </a:cubicBezTo>
                <a:cubicBezTo>
                  <a:pt x="2680719" y="1677051"/>
                  <a:pt x="2691578" y="1720104"/>
                  <a:pt x="2670909" y="1730391"/>
                </a:cubicBezTo>
                <a:cubicBezTo>
                  <a:pt x="2666241" y="1732391"/>
                  <a:pt x="2663860" y="1737058"/>
                  <a:pt x="2665384" y="1740963"/>
                </a:cubicBezTo>
                <a:cubicBezTo>
                  <a:pt x="2684529" y="1761442"/>
                  <a:pt x="2763206" y="1692005"/>
                  <a:pt x="2769207" y="1672955"/>
                </a:cubicBezTo>
                <a:cubicBezTo>
                  <a:pt x="2776255" y="1658096"/>
                  <a:pt x="2792733" y="1638570"/>
                  <a:pt x="2803782" y="1658191"/>
                </a:cubicBezTo>
                <a:lnTo>
                  <a:pt x="2803782" y="1658191"/>
                </a:lnTo>
                <a:cubicBezTo>
                  <a:pt x="2803782" y="1658191"/>
                  <a:pt x="2816546" y="1677432"/>
                  <a:pt x="2790828" y="1689529"/>
                </a:cubicBezTo>
                <a:cubicBezTo>
                  <a:pt x="2765111" y="1701625"/>
                  <a:pt x="2762253" y="1694386"/>
                  <a:pt x="2757205" y="1710483"/>
                </a:cubicBezTo>
                <a:cubicBezTo>
                  <a:pt x="2752157" y="1726486"/>
                  <a:pt x="2729583" y="1764300"/>
                  <a:pt x="2690244" y="1756299"/>
                </a:cubicBezTo>
                <a:cubicBezTo>
                  <a:pt x="2686053" y="1755727"/>
                  <a:pt x="2681386" y="1757632"/>
                  <a:pt x="2679291" y="1761157"/>
                </a:cubicBezTo>
                <a:cubicBezTo>
                  <a:pt x="2676719" y="1765443"/>
                  <a:pt x="2678624" y="1770205"/>
                  <a:pt x="2683196" y="1771825"/>
                </a:cubicBezTo>
                <a:cubicBezTo>
                  <a:pt x="2750728" y="1797161"/>
                  <a:pt x="2794067" y="1747059"/>
                  <a:pt x="2844549" y="1752965"/>
                </a:cubicBezTo>
                <a:cubicBezTo>
                  <a:pt x="2858360" y="1755632"/>
                  <a:pt x="2880935" y="1764490"/>
                  <a:pt x="2879601" y="1779349"/>
                </a:cubicBezTo>
                <a:cubicBezTo>
                  <a:pt x="2879601" y="1779349"/>
                  <a:pt x="2877506" y="1811258"/>
                  <a:pt x="2848169" y="1809925"/>
                </a:cubicBezTo>
                <a:cubicBezTo>
                  <a:pt x="2821308" y="1810115"/>
                  <a:pt x="2849978" y="1782207"/>
                  <a:pt x="2836453" y="1775825"/>
                </a:cubicBezTo>
                <a:cubicBezTo>
                  <a:pt x="2807592" y="1770396"/>
                  <a:pt x="2780827" y="1793827"/>
                  <a:pt x="2760825" y="1800971"/>
                </a:cubicBezTo>
                <a:cubicBezTo>
                  <a:pt x="2749871" y="1805733"/>
                  <a:pt x="2705484" y="1816401"/>
                  <a:pt x="2684529" y="1799923"/>
                </a:cubicBezTo>
                <a:cubicBezTo>
                  <a:pt x="2657097" y="1797351"/>
                  <a:pt x="2689101" y="1822021"/>
                  <a:pt x="2703008" y="1825641"/>
                </a:cubicBezTo>
                <a:cubicBezTo>
                  <a:pt x="2719295" y="1831927"/>
                  <a:pt x="2739869" y="1833642"/>
                  <a:pt x="2755871" y="1839738"/>
                </a:cubicBezTo>
                <a:cubicBezTo>
                  <a:pt x="2797972" y="1850025"/>
                  <a:pt x="2778541" y="1916604"/>
                  <a:pt x="2738631" y="1906317"/>
                </a:cubicBezTo>
                <a:cubicBezTo>
                  <a:pt x="2735012" y="1906222"/>
                  <a:pt x="2724344" y="1890220"/>
                  <a:pt x="2743108" y="1887934"/>
                </a:cubicBezTo>
                <a:cubicBezTo>
                  <a:pt x="2757015" y="1860121"/>
                  <a:pt x="2717295" y="1847167"/>
                  <a:pt x="2696340" y="1846786"/>
                </a:cubicBezTo>
                <a:cubicBezTo>
                  <a:pt x="2685386" y="1845548"/>
                  <a:pt x="2658240" y="1844119"/>
                  <a:pt x="2659098" y="1829165"/>
                </a:cubicBezTo>
                <a:cubicBezTo>
                  <a:pt x="2659574" y="1826688"/>
                  <a:pt x="2658717" y="1824307"/>
                  <a:pt x="2656811" y="1822688"/>
                </a:cubicBezTo>
                <a:cubicBezTo>
                  <a:pt x="2637190" y="1818021"/>
                  <a:pt x="2621283" y="1857550"/>
                  <a:pt x="2618045" y="1867646"/>
                </a:cubicBezTo>
                <a:cubicBezTo>
                  <a:pt x="2611663" y="1882505"/>
                  <a:pt x="2621759" y="1900603"/>
                  <a:pt x="2635666" y="1908032"/>
                </a:cubicBezTo>
                <a:cubicBezTo>
                  <a:pt x="2658621" y="1920795"/>
                  <a:pt x="2646906" y="1938036"/>
                  <a:pt x="2626712" y="1938512"/>
                </a:cubicBezTo>
                <a:cubicBezTo>
                  <a:pt x="2601948" y="1935178"/>
                  <a:pt x="2595280" y="1907556"/>
                  <a:pt x="2590899" y="1886982"/>
                </a:cubicBezTo>
                <a:cubicBezTo>
                  <a:pt x="2582040" y="1812782"/>
                  <a:pt x="2619188" y="1822593"/>
                  <a:pt x="2556037" y="1755918"/>
                </a:cubicBezTo>
                <a:lnTo>
                  <a:pt x="2556132" y="1755822"/>
                </a:lnTo>
                <a:cubicBezTo>
                  <a:pt x="2498220" y="1705150"/>
                  <a:pt x="2444309" y="1643142"/>
                  <a:pt x="2449643" y="1627711"/>
                </a:cubicBezTo>
                <a:close/>
                <a:moveTo>
                  <a:pt x="2496696" y="1674003"/>
                </a:moveTo>
                <a:lnTo>
                  <a:pt x="2497839" y="1677241"/>
                </a:lnTo>
                <a:cubicBezTo>
                  <a:pt x="2504602" y="1658763"/>
                  <a:pt x="2510412" y="1658096"/>
                  <a:pt x="2528415" y="1654953"/>
                </a:cubicBezTo>
                <a:cubicBezTo>
                  <a:pt x="2514794" y="1642570"/>
                  <a:pt x="2489457" y="1655048"/>
                  <a:pt x="2496696" y="1674003"/>
                </a:cubicBezTo>
                <a:close/>
                <a:moveTo>
                  <a:pt x="2472788" y="1621520"/>
                </a:moveTo>
                <a:cubicBezTo>
                  <a:pt x="2470407" y="1625235"/>
                  <a:pt x="2469264" y="1629997"/>
                  <a:pt x="2468217" y="1634379"/>
                </a:cubicBezTo>
                <a:cubicBezTo>
                  <a:pt x="2486504" y="1615138"/>
                  <a:pt x="2502983" y="1621615"/>
                  <a:pt x="2524033" y="1630950"/>
                </a:cubicBezTo>
                <a:cubicBezTo>
                  <a:pt x="2516127" y="1611233"/>
                  <a:pt x="2485076" y="1601041"/>
                  <a:pt x="2472788" y="1621520"/>
                </a:cubicBezTo>
                <a:close/>
                <a:moveTo>
                  <a:pt x="2484981" y="1570752"/>
                </a:moveTo>
                <a:lnTo>
                  <a:pt x="2482504" y="1573228"/>
                </a:lnTo>
                <a:cubicBezTo>
                  <a:pt x="2501744" y="1571704"/>
                  <a:pt x="2517746" y="1572657"/>
                  <a:pt x="2528510" y="1592469"/>
                </a:cubicBezTo>
                <a:cubicBezTo>
                  <a:pt x="2535844" y="1567608"/>
                  <a:pt x="2501554" y="1552273"/>
                  <a:pt x="2484981" y="1570752"/>
                </a:cubicBezTo>
                <a:close/>
                <a:moveTo>
                  <a:pt x="2656716" y="1375775"/>
                </a:moveTo>
                <a:cubicBezTo>
                  <a:pt x="2628141" y="1377775"/>
                  <a:pt x="2628618" y="1402921"/>
                  <a:pt x="2637095" y="1416733"/>
                </a:cubicBezTo>
                <a:cubicBezTo>
                  <a:pt x="2647001" y="1430067"/>
                  <a:pt x="2651573" y="1430353"/>
                  <a:pt x="2657669" y="1433878"/>
                </a:cubicBezTo>
                <a:cubicBezTo>
                  <a:pt x="2645762" y="1418542"/>
                  <a:pt x="2644810" y="1389872"/>
                  <a:pt x="2657669" y="1378251"/>
                </a:cubicBezTo>
                <a:lnTo>
                  <a:pt x="2657669" y="1378251"/>
                </a:lnTo>
                <a:lnTo>
                  <a:pt x="2659955" y="1375966"/>
                </a:lnTo>
                <a:lnTo>
                  <a:pt x="2656716" y="1375775"/>
                </a:lnTo>
                <a:close/>
                <a:moveTo>
                  <a:pt x="2714343" y="1387872"/>
                </a:moveTo>
                <a:cubicBezTo>
                  <a:pt x="2697674" y="1363869"/>
                  <a:pt x="2666908" y="1376156"/>
                  <a:pt x="2662908" y="1400159"/>
                </a:cubicBezTo>
                <a:cubicBezTo>
                  <a:pt x="2660050" y="1413304"/>
                  <a:pt x="2664622" y="1425400"/>
                  <a:pt x="2668242" y="1436259"/>
                </a:cubicBezTo>
                <a:cubicBezTo>
                  <a:pt x="2674337" y="1405588"/>
                  <a:pt x="2689006" y="1387872"/>
                  <a:pt x="2716438" y="1390253"/>
                </a:cubicBezTo>
                <a:lnTo>
                  <a:pt x="2714343" y="1387872"/>
                </a:lnTo>
                <a:close/>
                <a:moveTo>
                  <a:pt x="2737107" y="1419209"/>
                </a:moveTo>
                <a:cubicBezTo>
                  <a:pt x="2735107" y="1413113"/>
                  <a:pt x="2728535" y="1407398"/>
                  <a:pt x="2724725" y="1405683"/>
                </a:cubicBezTo>
                <a:cubicBezTo>
                  <a:pt x="2693768" y="1397206"/>
                  <a:pt x="2683291" y="1425019"/>
                  <a:pt x="2680338" y="1429401"/>
                </a:cubicBezTo>
                <a:cubicBezTo>
                  <a:pt x="2696912" y="1416828"/>
                  <a:pt x="2726344" y="1416542"/>
                  <a:pt x="2738250" y="1431687"/>
                </a:cubicBezTo>
                <a:cubicBezTo>
                  <a:pt x="2738631" y="1427496"/>
                  <a:pt x="2738536" y="1422543"/>
                  <a:pt x="2737107" y="1419209"/>
                </a:cubicBezTo>
                <a:close/>
                <a:moveTo>
                  <a:pt x="2723391" y="1474645"/>
                </a:moveTo>
                <a:cubicBezTo>
                  <a:pt x="2724344" y="1480359"/>
                  <a:pt x="2723772" y="1483026"/>
                  <a:pt x="2723963" y="1488075"/>
                </a:cubicBezTo>
                <a:cubicBezTo>
                  <a:pt x="2748156" y="1471501"/>
                  <a:pt x="2741965" y="1444450"/>
                  <a:pt x="2719010" y="1435973"/>
                </a:cubicBezTo>
                <a:cubicBezTo>
                  <a:pt x="2702436" y="1430639"/>
                  <a:pt x="2691578" y="1435497"/>
                  <a:pt x="2677957" y="1439878"/>
                </a:cubicBezTo>
                <a:cubicBezTo>
                  <a:pt x="2697769" y="1443688"/>
                  <a:pt x="2720724" y="1454451"/>
                  <a:pt x="2723391" y="1474645"/>
                </a:cubicBezTo>
                <a:close/>
                <a:moveTo>
                  <a:pt x="2685768" y="1510078"/>
                </a:moveTo>
                <a:cubicBezTo>
                  <a:pt x="2707294" y="1510363"/>
                  <a:pt x="2714819" y="1489694"/>
                  <a:pt x="2707961" y="1473883"/>
                </a:cubicBezTo>
                <a:cubicBezTo>
                  <a:pt x="2702627" y="1462453"/>
                  <a:pt x="2693673" y="1456166"/>
                  <a:pt x="2684815" y="1451975"/>
                </a:cubicBezTo>
                <a:cubicBezTo>
                  <a:pt x="2697007" y="1468929"/>
                  <a:pt x="2698531" y="1496076"/>
                  <a:pt x="2682529" y="1509887"/>
                </a:cubicBezTo>
                <a:lnTo>
                  <a:pt x="2685768" y="1510078"/>
                </a:lnTo>
                <a:close/>
                <a:moveTo>
                  <a:pt x="2628141" y="1498076"/>
                </a:moveTo>
                <a:cubicBezTo>
                  <a:pt x="2645382" y="1522936"/>
                  <a:pt x="2677671" y="1509220"/>
                  <a:pt x="2680052" y="1482455"/>
                </a:cubicBezTo>
                <a:cubicBezTo>
                  <a:pt x="2681672" y="1469501"/>
                  <a:pt x="2677481" y="1459881"/>
                  <a:pt x="2674242" y="1449689"/>
                </a:cubicBezTo>
                <a:cubicBezTo>
                  <a:pt x="2668718" y="1477407"/>
                  <a:pt x="2655287" y="1498457"/>
                  <a:pt x="2626046" y="1495695"/>
                </a:cubicBezTo>
                <a:lnTo>
                  <a:pt x="2628141" y="1498076"/>
                </a:lnTo>
                <a:close/>
                <a:moveTo>
                  <a:pt x="2608520" y="1472358"/>
                </a:moveTo>
                <a:cubicBezTo>
                  <a:pt x="2626141" y="1494457"/>
                  <a:pt x="2654526" y="1475787"/>
                  <a:pt x="2662241" y="1456547"/>
                </a:cubicBezTo>
                <a:cubicBezTo>
                  <a:pt x="2645096" y="1469501"/>
                  <a:pt x="2616140" y="1469120"/>
                  <a:pt x="2604329" y="1454261"/>
                </a:cubicBezTo>
                <a:cubicBezTo>
                  <a:pt x="2603376" y="1460929"/>
                  <a:pt x="2605186" y="1468358"/>
                  <a:pt x="2608520" y="1472358"/>
                </a:cubicBezTo>
                <a:close/>
                <a:moveTo>
                  <a:pt x="2604519" y="1432354"/>
                </a:moveTo>
                <a:cubicBezTo>
                  <a:pt x="2615378" y="1457309"/>
                  <a:pt x="2645762" y="1454166"/>
                  <a:pt x="2664527" y="1445974"/>
                </a:cubicBezTo>
                <a:cubicBezTo>
                  <a:pt x="2636904" y="1440164"/>
                  <a:pt x="2616044" y="1427877"/>
                  <a:pt x="2618521" y="1397778"/>
                </a:cubicBezTo>
                <a:cubicBezTo>
                  <a:pt x="2601281" y="1409875"/>
                  <a:pt x="2601662" y="1424353"/>
                  <a:pt x="2604519" y="1432354"/>
                </a:cubicBezTo>
                <a:close/>
                <a:moveTo>
                  <a:pt x="2567658" y="1485789"/>
                </a:moveTo>
                <a:cubicBezTo>
                  <a:pt x="2590613" y="1495790"/>
                  <a:pt x="2589089" y="1524841"/>
                  <a:pt x="2589851" y="1547511"/>
                </a:cubicBezTo>
                <a:cubicBezTo>
                  <a:pt x="2611282" y="1503600"/>
                  <a:pt x="2582231" y="1455213"/>
                  <a:pt x="2533177" y="1482931"/>
                </a:cubicBezTo>
                <a:cubicBezTo>
                  <a:pt x="2544893" y="1482645"/>
                  <a:pt x="2556799" y="1481979"/>
                  <a:pt x="2567658" y="1485789"/>
                </a:cubicBezTo>
                <a:close/>
                <a:moveTo>
                  <a:pt x="2554037" y="1556179"/>
                </a:moveTo>
                <a:lnTo>
                  <a:pt x="2554989" y="1559512"/>
                </a:lnTo>
                <a:cubicBezTo>
                  <a:pt x="2572706" y="1533700"/>
                  <a:pt x="2534892" y="1508363"/>
                  <a:pt x="2511555" y="1522174"/>
                </a:cubicBezTo>
                <a:cubicBezTo>
                  <a:pt x="2531843" y="1527032"/>
                  <a:pt x="2550608" y="1535128"/>
                  <a:pt x="2554037" y="1556179"/>
                </a:cubicBezTo>
                <a:close/>
                <a:moveTo>
                  <a:pt x="2546036" y="1691053"/>
                </a:moveTo>
                <a:cubicBezTo>
                  <a:pt x="2532986" y="1680861"/>
                  <a:pt x="2513270" y="1696291"/>
                  <a:pt x="2522700" y="1711245"/>
                </a:cubicBezTo>
                <a:cubicBezTo>
                  <a:pt x="2528319" y="1699149"/>
                  <a:pt x="2535844" y="1695815"/>
                  <a:pt x="2548322" y="1692767"/>
                </a:cubicBezTo>
                <a:lnTo>
                  <a:pt x="2546036" y="1691053"/>
                </a:lnTo>
                <a:close/>
                <a:moveTo>
                  <a:pt x="2714438" y="1924415"/>
                </a:moveTo>
                <a:cubicBezTo>
                  <a:pt x="2729487" y="1924987"/>
                  <a:pt x="2742060" y="1920795"/>
                  <a:pt x="2751776" y="1910794"/>
                </a:cubicBezTo>
                <a:cubicBezTo>
                  <a:pt x="2743108" y="1912128"/>
                  <a:pt x="2732726" y="1913557"/>
                  <a:pt x="2729583" y="1905460"/>
                </a:cubicBezTo>
                <a:cubicBezTo>
                  <a:pt x="2729487" y="1908508"/>
                  <a:pt x="2729011" y="1911080"/>
                  <a:pt x="2728059" y="1913175"/>
                </a:cubicBezTo>
                <a:cubicBezTo>
                  <a:pt x="2725487" y="1919367"/>
                  <a:pt x="2719772" y="1921938"/>
                  <a:pt x="2714438" y="1924415"/>
                </a:cubicBezTo>
                <a:close/>
                <a:moveTo>
                  <a:pt x="2635476" y="1943941"/>
                </a:moveTo>
                <a:cubicBezTo>
                  <a:pt x="2650525" y="1949180"/>
                  <a:pt x="2666813" y="1949751"/>
                  <a:pt x="2679767" y="1941465"/>
                </a:cubicBezTo>
                <a:cubicBezTo>
                  <a:pt x="2663479" y="1942608"/>
                  <a:pt x="2660621" y="1938988"/>
                  <a:pt x="2653668" y="1931845"/>
                </a:cubicBezTo>
                <a:cubicBezTo>
                  <a:pt x="2649192" y="1941941"/>
                  <a:pt x="2647858" y="1942322"/>
                  <a:pt x="2635476" y="1943941"/>
                </a:cubicBezTo>
                <a:close/>
                <a:moveTo>
                  <a:pt x="2822356" y="1838976"/>
                </a:moveTo>
                <a:cubicBezTo>
                  <a:pt x="2839215" y="1835547"/>
                  <a:pt x="2851502" y="1826308"/>
                  <a:pt x="2861790" y="1814306"/>
                </a:cubicBezTo>
                <a:cubicBezTo>
                  <a:pt x="2848454" y="1819450"/>
                  <a:pt x="2838929" y="1821926"/>
                  <a:pt x="2834548" y="1816211"/>
                </a:cubicBezTo>
                <a:cubicBezTo>
                  <a:pt x="2831786" y="1824498"/>
                  <a:pt x="2827404" y="1832213"/>
                  <a:pt x="2822356" y="1838976"/>
                </a:cubicBezTo>
                <a:close/>
                <a:moveTo>
                  <a:pt x="2717200" y="1636855"/>
                </a:moveTo>
                <a:cubicBezTo>
                  <a:pt x="2725868" y="1627425"/>
                  <a:pt x="2729773" y="1620377"/>
                  <a:pt x="2746632" y="1625235"/>
                </a:cubicBezTo>
                <a:cubicBezTo>
                  <a:pt x="2738441" y="1612852"/>
                  <a:pt x="2724439" y="1617615"/>
                  <a:pt x="2713485" y="1624758"/>
                </a:cubicBezTo>
                <a:cubicBezTo>
                  <a:pt x="2717105" y="1626568"/>
                  <a:pt x="2718724" y="1631045"/>
                  <a:pt x="2717200" y="1636855"/>
                </a:cubicBezTo>
                <a:close/>
                <a:moveTo>
                  <a:pt x="2811212" y="1662954"/>
                </a:moveTo>
                <a:cubicBezTo>
                  <a:pt x="2813307" y="1669336"/>
                  <a:pt x="2812736" y="1678099"/>
                  <a:pt x="2807307" y="1683337"/>
                </a:cubicBezTo>
                <a:cubicBezTo>
                  <a:pt x="2818736" y="1683718"/>
                  <a:pt x="2830928" y="1687433"/>
                  <a:pt x="2840358" y="1693148"/>
                </a:cubicBezTo>
                <a:cubicBezTo>
                  <a:pt x="2835691" y="1684290"/>
                  <a:pt x="2827214" y="1674574"/>
                  <a:pt x="2818451" y="1667812"/>
                </a:cubicBezTo>
                <a:cubicBezTo>
                  <a:pt x="2816069" y="1665907"/>
                  <a:pt x="2813593" y="1664287"/>
                  <a:pt x="2811212" y="1662954"/>
                </a:cubicBezTo>
                <a:close/>
                <a:moveTo>
                  <a:pt x="2200278" y="2202450"/>
                </a:moveTo>
                <a:cubicBezTo>
                  <a:pt x="2251809" y="2116249"/>
                  <a:pt x="2381348" y="2045478"/>
                  <a:pt x="2435451" y="2164064"/>
                </a:cubicBezTo>
                <a:cubicBezTo>
                  <a:pt x="2454405" y="2208165"/>
                  <a:pt x="2431355" y="2258933"/>
                  <a:pt x="2387730" y="2277888"/>
                </a:cubicBezTo>
                <a:cubicBezTo>
                  <a:pt x="2369823" y="2286555"/>
                  <a:pt x="2347344" y="2292271"/>
                  <a:pt x="2320008" y="2293699"/>
                </a:cubicBezTo>
                <a:cubicBezTo>
                  <a:pt x="2261429" y="2296843"/>
                  <a:pt x="2230092" y="2319417"/>
                  <a:pt x="2212565" y="2330371"/>
                </a:cubicBezTo>
                <a:cubicBezTo>
                  <a:pt x="2159416" y="2372280"/>
                  <a:pt x="2212661" y="2458386"/>
                  <a:pt x="2242569" y="2492581"/>
                </a:cubicBezTo>
                <a:lnTo>
                  <a:pt x="2243141" y="2492295"/>
                </a:lnTo>
                <a:cubicBezTo>
                  <a:pt x="2266668" y="2501916"/>
                  <a:pt x="2302196" y="2499439"/>
                  <a:pt x="2321151" y="2478484"/>
                </a:cubicBezTo>
                <a:cubicBezTo>
                  <a:pt x="2344582" y="2453243"/>
                  <a:pt x="2327818" y="2420191"/>
                  <a:pt x="2346773" y="2397426"/>
                </a:cubicBezTo>
                <a:cubicBezTo>
                  <a:pt x="2366966" y="2380853"/>
                  <a:pt x="2386873" y="2392664"/>
                  <a:pt x="2361822" y="2419048"/>
                </a:cubicBezTo>
                <a:cubicBezTo>
                  <a:pt x="2337438" y="2440575"/>
                  <a:pt x="2346487" y="2486009"/>
                  <a:pt x="2324294" y="2495439"/>
                </a:cubicBezTo>
                <a:cubicBezTo>
                  <a:pt x="2319341" y="2497249"/>
                  <a:pt x="2316483" y="2502011"/>
                  <a:pt x="2317912" y="2506107"/>
                </a:cubicBezTo>
                <a:cubicBezTo>
                  <a:pt x="2335819" y="2528872"/>
                  <a:pt x="2423449" y="2460196"/>
                  <a:pt x="2430307" y="2440765"/>
                </a:cubicBezTo>
                <a:cubicBezTo>
                  <a:pt x="2438594" y="2425621"/>
                  <a:pt x="2456882" y="2406094"/>
                  <a:pt x="2467264" y="2427335"/>
                </a:cubicBezTo>
                <a:lnTo>
                  <a:pt x="2467264" y="2427335"/>
                </a:lnTo>
                <a:cubicBezTo>
                  <a:pt x="2467264" y="2427335"/>
                  <a:pt x="2479551" y="2448195"/>
                  <a:pt x="2451929" y="2459339"/>
                </a:cubicBezTo>
                <a:cubicBezTo>
                  <a:pt x="2424306" y="2470483"/>
                  <a:pt x="2421734" y="2462863"/>
                  <a:pt x="2415543" y="2479342"/>
                </a:cubicBezTo>
                <a:cubicBezTo>
                  <a:pt x="2409352" y="2495820"/>
                  <a:pt x="2383634" y="2534110"/>
                  <a:pt x="2342963" y="2523442"/>
                </a:cubicBezTo>
                <a:cubicBezTo>
                  <a:pt x="2338581" y="2522585"/>
                  <a:pt x="2333628" y="2524300"/>
                  <a:pt x="2331247" y="2527824"/>
                </a:cubicBezTo>
                <a:cubicBezTo>
                  <a:pt x="2328294" y="2532110"/>
                  <a:pt x="2330009" y="2537253"/>
                  <a:pt x="2334676" y="2539159"/>
                </a:cubicBezTo>
                <a:cubicBezTo>
                  <a:pt x="2403827" y="2569448"/>
                  <a:pt x="2452024" y="2519537"/>
                  <a:pt x="2504411" y="2528491"/>
                </a:cubicBezTo>
                <a:cubicBezTo>
                  <a:pt x="2518699" y="2532015"/>
                  <a:pt x="2541750" y="2542588"/>
                  <a:pt x="2539559" y="2558018"/>
                </a:cubicBezTo>
                <a:cubicBezTo>
                  <a:pt x="2539559" y="2558018"/>
                  <a:pt x="2535558" y="2591260"/>
                  <a:pt x="2504983" y="2588212"/>
                </a:cubicBezTo>
                <a:cubicBezTo>
                  <a:pt x="2476884" y="2586974"/>
                  <a:pt x="2508412" y="2559351"/>
                  <a:pt x="2494601" y="2551827"/>
                </a:cubicBezTo>
                <a:cubicBezTo>
                  <a:pt x="2464692" y="2544493"/>
                  <a:pt x="2435451" y="2567543"/>
                  <a:pt x="2414114" y="2573830"/>
                </a:cubicBezTo>
                <a:cubicBezTo>
                  <a:pt x="2402399" y="2578116"/>
                  <a:pt x="2355440" y="2586879"/>
                  <a:pt x="2334390" y="2568400"/>
                </a:cubicBezTo>
                <a:cubicBezTo>
                  <a:pt x="2305244" y="2563828"/>
                  <a:pt x="2338200" y="2591832"/>
                  <a:pt x="2352297" y="2596309"/>
                </a:cubicBezTo>
                <a:cubicBezTo>
                  <a:pt x="2368966" y="2603833"/>
                  <a:pt x="2390397" y="2606786"/>
                  <a:pt x="2406780" y="2614025"/>
                </a:cubicBezTo>
                <a:cubicBezTo>
                  <a:pt x="2450214" y="2627169"/>
                  <a:pt x="2426116" y="2695654"/>
                  <a:pt x="2384968" y="2682605"/>
                </a:cubicBezTo>
                <a:cubicBezTo>
                  <a:pt x="2381158" y="2682319"/>
                  <a:pt x="2370966" y="2664984"/>
                  <a:pt x="2390683" y="2663555"/>
                </a:cubicBezTo>
                <a:cubicBezTo>
                  <a:pt x="2406780" y="2635266"/>
                  <a:pt x="2366013" y="2619454"/>
                  <a:pt x="2344106" y="2617930"/>
                </a:cubicBezTo>
                <a:cubicBezTo>
                  <a:pt x="2332771" y="2616025"/>
                  <a:pt x="2304482" y="2613073"/>
                  <a:pt x="2306101" y="2597451"/>
                </a:cubicBezTo>
                <a:cubicBezTo>
                  <a:pt x="2306768" y="2594880"/>
                  <a:pt x="2306006" y="2592308"/>
                  <a:pt x="2304101" y="2590498"/>
                </a:cubicBezTo>
                <a:cubicBezTo>
                  <a:pt x="2284384" y="2584212"/>
                  <a:pt x="2264667" y="2625360"/>
                  <a:pt x="2261048" y="2635266"/>
                </a:cubicBezTo>
                <a:cubicBezTo>
                  <a:pt x="2253523" y="2650410"/>
                  <a:pt x="2263143" y="2669937"/>
                  <a:pt x="2277145" y="2678509"/>
                </a:cubicBezTo>
                <a:cubicBezTo>
                  <a:pt x="2304958" y="2695273"/>
                  <a:pt x="2279526" y="2716705"/>
                  <a:pt x="2258476" y="2707846"/>
                </a:cubicBezTo>
                <a:cubicBezTo>
                  <a:pt x="2238569" y="2696893"/>
                  <a:pt x="2234854" y="2674509"/>
                  <a:pt x="2231520" y="2654125"/>
                </a:cubicBezTo>
                <a:cubicBezTo>
                  <a:pt x="2226472" y="2576020"/>
                  <a:pt x="2264763" y="2588403"/>
                  <a:pt x="2202469" y="2515156"/>
                </a:cubicBezTo>
                <a:lnTo>
                  <a:pt x="2202564" y="2515060"/>
                </a:lnTo>
                <a:cubicBezTo>
                  <a:pt x="2060546" y="2351992"/>
                  <a:pt x="2066928" y="2416476"/>
                  <a:pt x="2200278" y="2202450"/>
                </a:cubicBezTo>
                <a:close/>
                <a:moveTo>
                  <a:pt x="2290956" y="2168731"/>
                </a:moveTo>
                <a:cubicBezTo>
                  <a:pt x="2286765" y="2159016"/>
                  <a:pt x="2288099" y="2152729"/>
                  <a:pt x="2288384" y="2144824"/>
                </a:cubicBezTo>
                <a:cubicBezTo>
                  <a:pt x="2250761" y="2168636"/>
                  <a:pt x="2279431" y="2208736"/>
                  <a:pt x="2314769" y="2202355"/>
                </a:cubicBezTo>
                <a:cubicBezTo>
                  <a:pt x="2322960" y="2201212"/>
                  <a:pt x="2326484" y="2199497"/>
                  <a:pt x="2333723" y="2197783"/>
                </a:cubicBezTo>
                <a:cubicBezTo>
                  <a:pt x="2316674" y="2193401"/>
                  <a:pt x="2295623" y="2183305"/>
                  <a:pt x="2290956" y="2168731"/>
                </a:cubicBezTo>
                <a:close/>
                <a:moveTo>
                  <a:pt x="2329533" y="2124059"/>
                </a:moveTo>
                <a:cubicBezTo>
                  <a:pt x="2302481" y="2121487"/>
                  <a:pt x="2295814" y="2154730"/>
                  <a:pt x="2309244" y="2169589"/>
                </a:cubicBezTo>
                <a:cubicBezTo>
                  <a:pt x="2314102" y="2176542"/>
                  <a:pt x="2321913" y="2182066"/>
                  <a:pt x="2327342" y="2184829"/>
                </a:cubicBezTo>
                <a:cubicBezTo>
                  <a:pt x="2316293" y="2167588"/>
                  <a:pt x="2315340" y="2140633"/>
                  <a:pt x="2330485" y="2126631"/>
                </a:cubicBezTo>
                <a:lnTo>
                  <a:pt x="2330485" y="2126631"/>
                </a:lnTo>
                <a:lnTo>
                  <a:pt x="2332961" y="2124345"/>
                </a:lnTo>
                <a:lnTo>
                  <a:pt x="2329533" y="2124059"/>
                </a:lnTo>
                <a:close/>
                <a:moveTo>
                  <a:pt x="2389064" y="2139871"/>
                </a:moveTo>
                <a:cubicBezTo>
                  <a:pt x="2374109" y="2115487"/>
                  <a:pt x="2344201" y="2123773"/>
                  <a:pt x="2336295" y="2144728"/>
                </a:cubicBezTo>
                <a:cubicBezTo>
                  <a:pt x="2329818" y="2160254"/>
                  <a:pt x="2334581" y="2175304"/>
                  <a:pt x="2338105" y="2187876"/>
                </a:cubicBezTo>
                <a:cubicBezTo>
                  <a:pt x="2345439" y="2160064"/>
                  <a:pt x="2359536" y="2138061"/>
                  <a:pt x="2391064" y="2142538"/>
                </a:cubicBezTo>
                <a:lnTo>
                  <a:pt x="2389064" y="2139871"/>
                </a:lnTo>
                <a:close/>
                <a:moveTo>
                  <a:pt x="2411924" y="2183590"/>
                </a:moveTo>
                <a:cubicBezTo>
                  <a:pt x="2413448" y="2150158"/>
                  <a:pt x="2372585" y="2151396"/>
                  <a:pt x="2359917" y="2168922"/>
                </a:cubicBezTo>
                <a:cubicBezTo>
                  <a:pt x="2353250" y="2176351"/>
                  <a:pt x="2354297" y="2176066"/>
                  <a:pt x="2351059" y="2181304"/>
                </a:cubicBezTo>
                <a:cubicBezTo>
                  <a:pt x="2369347" y="2169208"/>
                  <a:pt x="2399446" y="2170160"/>
                  <a:pt x="2411447" y="2186924"/>
                </a:cubicBezTo>
                <a:lnTo>
                  <a:pt x="2411924" y="2183590"/>
                </a:lnTo>
                <a:close/>
                <a:moveTo>
                  <a:pt x="2388778" y="2217118"/>
                </a:moveTo>
                <a:cubicBezTo>
                  <a:pt x="2396779" y="2233597"/>
                  <a:pt x="2393350" y="2234168"/>
                  <a:pt x="2393540" y="2245217"/>
                </a:cubicBezTo>
                <a:cubicBezTo>
                  <a:pt x="2425068" y="2226453"/>
                  <a:pt x="2410685" y="2189210"/>
                  <a:pt x="2377824" y="2187400"/>
                </a:cubicBezTo>
                <a:cubicBezTo>
                  <a:pt x="2360489" y="2187019"/>
                  <a:pt x="2360679" y="2189591"/>
                  <a:pt x="2348201" y="2192258"/>
                </a:cubicBezTo>
                <a:cubicBezTo>
                  <a:pt x="2362680" y="2196544"/>
                  <a:pt x="2381730" y="2203402"/>
                  <a:pt x="2388778" y="2217118"/>
                </a:cubicBezTo>
                <a:close/>
                <a:moveTo>
                  <a:pt x="2352297" y="2265982"/>
                </a:moveTo>
                <a:cubicBezTo>
                  <a:pt x="2368776" y="2267601"/>
                  <a:pt x="2379634" y="2254361"/>
                  <a:pt x="2379443" y="2241121"/>
                </a:cubicBezTo>
                <a:cubicBezTo>
                  <a:pt x="2378586" y="2219976"/>
                  <a:pt x="2365442" y="2211784"/>
                  <a:pt x="2354583" y="2205212"/>
                </a:cubicBezTo>
                <a:cubicBezTo>
                  <a:pt x="2366871" y="2223500"/>
                  <a:pt x="2365537" y="2253790"/>
                  <a:pt x="2348964" y="2265601"/>
                </a:cubicBezTo>
                <a:lnTo>
                  <a:pt x="2352297" y="2265982"/>
                </a:lnTo>
                <a:close/>
                <a:moveTo>
                  <a:pt x="2292766" y="2250170"/>
                </a:moveTo>
                <a:cubicBezTo>
                  <a:pt x="2310197" y="2278078"/>
                  <a:pt x="2344392" y="2263124"/>
                  <a:pt x="2347916" y="2237026"/>
                </a:cubicBezTo>
                <a:cubicBezTo>
                  <a:pt x="2350202" y="2215975"/>
                  <a:pt x="2346677" y="2216356"/>
                  <a:pt x="2343725" y="2202164"/>
                </a:cubicBezTo>
                <a:cubicBezTo>
                  <a:pt x="2333914" y="2239502"/>
                  <a:pt x="2315817" y="2250646"/>
                  <a:pt x="2290766" y="2247503"/>
                </a:cubicBezTo>
                <a:lnTo>
                  <a:pt x="2292766" y="2250170"/>
                </a:lnTo>
                <a:close/>
                <a:moveTo>
                  <a:pt x="2282860" y="2230930"/>
                </a:moveTo>
                <a:cubicBezTo>
                  <a:pt x="2311054" y="2240264"/>
                  <a:pt x="2323532" y="2220357"/>
                  <a:pt x="2330771" y="2208736"/>
                </a:cubicBezTo>
                <a:cubicBezTo>
                  <a:pt x="2308292" y="2222452"/>
                  <a:pt x="2281717" y="2218071"/>
                  <a:pt x="2270382" y="2203117"/>
                </a:cubicBezTo>
                <a:cubicBezTo>
                  <a:pt x="2265905" y="2218452"/>
                  <a:pt x="2281717" y="2231406"/>
                  <a:pt x="2282860" y="2230930"/>
                </a:cubicBezTo>
                <a:close/>
                <a:moveTo>
                  <a:pt x="2138937" y="2318179"/>
                </a:moveTo>
                <a:lnTo>
                  <a:pt x="2136270" y="2320655"/>
                </a:lnTo>
                <a:cubicBezTo>
                  <a:pt x="2156844" y="2320274"/>
                  <a:pt x="2172751" y="2321703"/>
                  <a:pt x="2183324" y="2343325"/>
                </a:cubicBezTo>
                <a:cubicBezTo>
                  <a:pt x="2192372" y="2317702"/>
                  <a:pt x="2157321" y="2299795"/>
                  <a:pt x="2138937" y="2318179"/>
                </a:cubicBezTo>
                <a:close/>
                <a:moveTo>
                  <a:pt x="2230187" y="2233978"/>
                </a:moveTo>
                <a:cubicBezTo>
                  <a:pt x="2251713" y="2243122"/>
                  <a:pt x="2251142" y="2275316"/>
                  <a:pt x="2249999" y="2299700"/>
                </a:cubicBezTo>
                <a:cubicBezTo>
                  <a:pt x="2274954" y="2254551"/>
                  <a:pt x="2246951" y="2202926"/>
                  <a:pt x="2194373" y="2228929"/>
                </a:cubicBezTo>
                <a:cubicBezTo>
                  <a:pt x="2206946" y="2229405"/>
                  <a:pt x="2219805" y="2229501"/>
                  <a:pt x="2230187" y="2233978"/>
                </a:cubicBezTo>
                <a:close/>
                <a:moveTo>
                  <a:pt x="2211994" y="2306749"/>
                </a:moveTo>
                <a:lnTo>
                  <a:pt x="2212756" y="2310273"/>
                </a:lnTo>
                <a:cubicBezTo>
                  <a:pt x="2232568" y="2283603"/>
                  <a:pt x="2195135" y="2256076"/>
                  <a:pt x="2169417" y="2268744"/>
                </a:cubicBezTo>
                <a:cubicBezTo>
                  <a:pt x="2190468" y="2275126"/>
                  <a:pt x="2209613" y="2284555"/>
                  <a:pt x="2211994" y="2306749"/>
                </a:cubicBezTo>
                <a:close/>
                <a:moveTo>
                  <a:pt x="2169513" y="2464387"/>
                </a:moveTo>
                <a:lnTo>
                  <a:pt x="2170465" y="2467054"/>
                </a:lnTo>
                <a:cubicBezTo>
                  <a:pt x="2177037" y="2454767"/>
                  <a:pt x="2185134" y="2451719"/>
                  <a:pt x="2198278" y="2449147"/>
                </a:cubicBezTo>
                <a:cubicBezTo>
                  <a:pt x="2187229" y="2436289"/>
                  <a:pt x="2162845" y="2446957"/>
                  <a:pt x="2169513" y="2464387"/>
                </a:cubicBezTo>
                <a:close/>
                <a:moveTo>
                  <a:pt x="2145414" y="2426764"/>
                </a:moveTo>
                <a:lnTo>
                  <a:pt x="2146462" y="2430193"/>
                </a:lnTo>
                <a:cubicBezTo>
                  <a:pt x="2154844" y="2411047"/>
                  <a:pt x="2160368" y="2411047"/>
                  <a:pt x="2179704" y="2408571"/>
                </a:cubicBezTo>
                <a:cubicBezTo>
                  <a:pt x="2166179" y="2394950"/>
                  <a:pt x="2138937" y="2406475"/>
                  <a:pt x="2145414" y="2426764"/>
                </a:cubicBezTo>
                <a:close/>
                <a:moveTo>
                  <a:pt x="2121602" y="2381043"/>
                </a:moveTo>
                <a:cubicBezTo>
                  <a:pt x="2138461" y="2364470"/>
                  <a:pt x="2158940" y="2374281"/>
                  <a:pt x="2176466" y="2383330"/>
                </a:cubicBezTo>
                <a:cubicBezTo>
                  <a:pt x="2166274" y="2355136"/>
                  <a:pt x="2123793" y="2349897"/>
                  <a:pt x="2117887" y="2383806"/>
                </a:cubicBezTo>
                <a:lnTo>
                  <a:pt x="2121602" y="2381043"/>
                </a:lnTo>
                <a:close/>
                <a:moveTo>
                  <a:pt x="1982441" y="2269506"/>
                </a:moveTo>
                <a:cubicBezTo>
                  <a:pt x="1975298" y="2331990"/>
                  <a:pt x="2048354" y="2346277"/>
                  <a:pt x="2086454" y="2374281"/>
                </a:cubicBezTo>
                <a:cubicBezTo>
                  <a:pt x="2086931" y="2348849"/>
                  <a:pt x="2116458" y="2286937"/>
                  <a:pt x="2150463" y="2255980"/>
                </a:cubicBezTo>
                <a:cubicBezTo>
                  <a:pt x="2142652" y="2223500"/>
                  <a:pt x="2093408" y="2200259"/>
                  <a:pt x="2063309" y="2185305"/>
                </a:cubicBezTo>
                <a:cubicBezTo>
                  <a:pt x="2046545" y="2174542"/>
                  <a:pt x="2050164" y="2175780"/>
                  <a:pt x="2042163" y="2161397"/>
                </a:cubicBezTo>
                <a:cubicBezTo>
                  <a:pt x="2033019" y="2144157"/>
                  <a:pt x="2020922" y="2125678"/>
                  <a:pt x="2017398" y="2105485"/>
                </a:cubicBezTo>
                <a:cubicBezTo>
                  <a:pt x="2015684" y="2126059"/>
                  <a:pt x="2027018" y="2143776"/>
                  <a:pt x="2036924" y="2160064"/>
                </a:cubicBezTo>
                <a:cubicBezTo>
                  <a:pt x="2049783" y="2190925"/>
                  <a:pt x="2043020" y="2220357"/>
                  <a:pt x="2079977" y="2238073"/>
                </a:cubicBezTo>
                <a:cubicBezTo>
                  <a:pt x="2079977" y="2238073"/>
                  <a:pt x="2116934" y="2264648"/>
                  <a:pt x="2108076" y="2283984"/>
                </a:cubicBezTo>
                <a:cubicBezTo>
                  <a:pt x="2104838" y="2262553"/>
                  <a:pt x="2043878" y="2254266"/>
                  <a:pt x="2042258" y="2229310"/>
                </a:cubicBezTo>
                <a:cubicBezTo>
                  <a:pt x="2034638" y="2238168"/>
                  <a:pt x="2035400" y="2253599"/>
                  <a:pt x="2060832" y="2269030"/>
                </a:cubicBezTo>
                <a:cubicBezTo>
                  <a:pt x="2081501" y="2279602"/>
                  <a:pt x="2094646" y="2305605"/>
                  <a:pt x="2094551" y="2313130"/>
                </a:cubicBezTo>
                <a:cubicBezTo>
                  <a:pt x="2073881" y="2282269"/>
                  <a:pt x="2041020" y="2309320"/>
                  <a:pt x="2028066" y="2271506"/>
                </a:cubicBezTo>
                <a:cubicBezTo>
                  <a:pt x="2017589" y="2299891"/>
                  <a:pt x="2092169" y="2318369"/>
                  <a:pt x="2083311" y="2342372"/>
                </a:cubicBezTo>
                <a:cubicBezTo>
                  <a:pt x="2056355" y="2313988"/>
                  <a:pt x="2006635" y="2323036"/>
                  <a:pt x="1984537" y="2275221"/>
                </a:cubicBezTo>
                <a:cubicBezTo>
                  <a:pt x="1983965" y="2273887"/>
                  <a:pt x="1982156" y="2270935"/>
                  <a:pt x="1982441" y="2269506"/>
                </a:cubicBezTo>
                <a:close/>
                <a:moveTo>
                  <a:pt x="2358965" y="2700702"/>
                </a:moveTo>
                <a:cubicBezTo>
                  <a:pt x="2374681" y="2702131"/>
                  <a:pt x="2388111" y="2698417"/>
                  <a:pt x="2398684" y="2688606"/>
                </a:cubicBezTo>
                <a:cubicBezTo>
                  <a:pt x="2389540" y="2689558"/>
                  <a:pt x="2378681" y="2690511"/>
                  <a:pt x="2375824" y="2681748"/>
                </a:cubicBezTo>
                <a:cubicBezTo>
                  <a:pt x="2375634" y="2684986"/>
                  <a:pt x="2374872" y="2687558"/>
                  <a:pt x="2373824" y="2689749"/>
                </a:cubicBezTo>
                <a:cubicBezTo>
                  <a:pt x="2370776" y="2696035"/>
                  <a:pt x="2364775" y="2698512"/>
                  <a:pt x="2358965" y="2700702"/>
                </a:cubicBezTo>
                <a:close/>
                <a:moveTo>
                  <a:pt x="2275430" y="2716705"/>
                </a:moveTo>
                <a:cubicBezTo>
                  <a:pt x="2290861" y="2723086"/>
                  <a:pt x="2307911" y="2724515"/>
                  <a:pt x="2321817" y="2716609"/>
                </a:cubicBezTo>
                <a:cubicBezTo>
                  <a:pt x="2304768" y="2716800"/>
                  <a:pt x="2301910" y="2712894"/>
                  <a:pt x="2295052" y="2705084"/>
                </a:cubicBezTo>
                <a:cubicBezTo>
                  <a:pt x="2289813" y="2715371"/>
                  <a:pt x="2288384" y="2715752"/>
                  <a:pt x="2275430" y="2716705"/>
                </a:cubicBezTo>
                <a:close/>
                <a:moveTo>
                  <a:pt x="2476599" y="2617454"/>
                </a:moveTo>
                <a:cubicBezTo>
                  <a:pt x="2494410" y="2614787"/>
                  <a:pt x="2507841" y="2605834"/>
                  <a:pt x="2519175" y="2593927"/>
                </a:cubicBezTo>
                <a:cubicBezTo>
                  <a:pt x="2504983" y="2598499"/>
                  <a:pt x="2494791" y="2600595"/>
                  <a:pt x="2490600" y="2594403"/>
                </a:cubicBezTo>
                <a:cubicBezTo>
                  <a:pt x="2487267" y="2602881"/>
                  <a:pt x="2482313" y="2610691"/>
                  <a:pt x="2476599" y="2617454"/>
                </a:cubicBezTo>
                <a:close/>
                <a:moveTo>
                  <a:pt x="2378110" y="2400284"/>
                </a:moveTo>
                <a:cubicBezTo>
                  <a:pt x="2387730" y="2390950"/>
                  <a:pt x="2392207" y="2383806"/>
                  <a:pt x="2409543" y="2389807"/>
                </a:cubicBezTo>
                <a:cubicBezTo>
                  <a:pt x="2401732" y="2376472"/>
                  <a:pt x="2386778" y="2380567"/>
                  <a:pt x="2374967" y="2387425"/>
                </a:cubicBezTo>
                <a:cubicBezTo>
                  <a:pt x="2378491" y="2389521"/>
                  <a:pt x="2379920" y="2394379"/>
                  <a:pt x="2378110" y="2400284"/>
                </a:cubicBezTo>
                <a:close/>
                <a:moveTo>
                  <a:pt x="2474884" y="2432860"/>
                </a:moveTo>
                <a:cubicBezTo>
                  <a:pt x="2476694" y="2439622"/>
                  <a:pt x="2475551" y="2448766"/>
                  <a:pt x="2469645" y="2454005"/>
                </a:cubicBezTo>
                <a:cubicBezTo>
                  <a:pt x="2481551" y="2455053"/>
                  <a:pt x="2494125" y="2459625"/>
                  <a:pt x="2503650" y="2466102"/>
                </a:cubicBezTo>
                <a:cubicBezTo>
                  <a:pt x="2499268" y="2456577"/>
                  <a:pt x="2490981" y="2446004"/>
                  <a:pt x="2482123" y="2438384"/>
                </a:cubicBezTo>
                <a:cubicBezTo>
                  <a:pt x="2479742" y="2436289"/>
                  <a:pt x="2477265" y="2434384"/>
                  <a:pt x="2474884" y="2432860"/>
                </a:cubicBezTo>
                <a:close/>
                <a:moveTo>
                  <a:pt x="3513395" y="1325769"/>
                </a:moveTo>
                <a:cubicBezTo>
                  <a:pt x="3523110" y="1333389"/>
                  <a:pt x="3521301" y="1340437"/>
                  <a:pt x="3519586" y="1347009"/>
                </a:cubicBezTo>
                <a:cubicBezTo>
                  <a:pt x="3529206" y="1337866"/>
                  <a:pt x="3533397" y="1327007"/>
                  <a:pt x="3531207" y="1315005"/>
                </a:cubicBezTo>
                <a:cubicBezTo>
                  <a:pt x="3526920" y="1321387"/>
                  <a:pt x="3521872" y="1328817"/>
                  <a:pt x="3513395" y="1325769"/>
                </a:cubicBezTo>
                <a:close/>
                <a:moveTo>
                  <a:pt x="3487582" y="1409017"/>
                </a:moveTo>
                <a:cubicBezTo>
                  <a:pt x="3502060" y="1401874"/>
                  <a:pt x="3510633" y="1393396"/>
                  <a:pt x="3512347" y="1379490"/>
                </a:cubicBezTo>
                <a:cubicBezTo>
                  <a:pt x="3503489" y="1390634"/>
                  <a:pt x="3497678" y="1390158"/>
                  <a:pt x="3488725" y="1390062"/>
                </a:cubicBezTo>
                <a:cubicBezTo>
                  <a:pt x="3493964" y="1398730"/>
                  <a:pt x="3494059" y="1399968"/>
                  <a:pt x="3487582" y="1409017"/>
                </a:cubicBezTo>
                <a:close/>
                <a:moveTo>
                  <a:pt x="3515776" y="1226137"/>
                </a:moveTo>
                <a:cubicBezTo>
                  <a:pt x="3523301" y="1213374"/>
                  <a:pt x="3523110" y="1199086"/>
                  <a:pt x="3519681" y="1186037"/>
                </a:cubicBezTo>
                <a:cubicBezTo>
                  <a:pt x="3515776" y="1197658"/>
                  <a:pt x="3511966" y="1205277"/>
                  <a:pt x="3504822" y="1204516"/>
                </a:cubicBezTo>
                <a:cubicBezTo>
                  <a:pt x="3509870" y="1211278"/>
                  <a:pt x="3513395" y="1218708"/>
                  <a:pt x="3515776" y="1226137"/>
                </a:cubicBezTo>
                <a:close/>
                <a:moveTo>
                  <a:pt x="3297368" y="1142508"/>
                </a:moveTo>
                <a:cubicBezTo>
                  <a:pt x="3283842" y="1140317"/>
                  <a:pt x="3277937" y="1149842"/>
                  <a:pt x="3276984" y="1163177"/>
                </a:cubicBezTo>
                <a:cubicBezTo>
                  <a:pt x="3280604" y="1162129"/>
                  <a:pt x="3285271" y="1163844"/>
                  <a:pt x="3288986" y="1168320"/>
                </a:cubicBezTo>
                <a:cubicBezTo>
                  <a:pt x="3288319" y="1165558"/>
                  <a:pt x="3288605" y="1166987"/>
                  <a:pt x="3287938" y="1163939"/>
                </a:cubicBezTo>
                <a:cubicBezTo>
                  <a:pt x="3285938" y="1153462"/>
                  <a:pt x="3285366" y="1149556"/>
                  <a:pt x="3297368" y="1142508"/>
                </a:cubicBezTo>
                <a:close/>
                <a:moveTo>
                  <a:pt x="3408906" y="1124982"/>
                </a:moveTo>
                <a:cubicBezTo>
                  <a:pt x="3396237" y="1121839"/>
                  <a:pt x="3378807" y="1121648"/>
                  <a:pt x="3366900" y="1124887"/>
                </a:cubicBezTo>
                <a:cubicBezTo>
                  <a:pt x="3373282" y="1127554"/>
                  <a:pt x="3380045" y="1133268"/>
                  <a:pt x="3380997" y="1139936"/>
                </a:cubicBezTo>
                <a:cubicBezTo>
                  <a:pt x="3388617" y="1132602"/>
                  <a:pt x="3398904" y="1127458"/>
                  <a:pt x="3408906" y="1124982"/>
                </a:cubicBezTo>
                <a:close/>
                <a:moveTo>
                  <a:pt x="3477390" y="1411113"/>
                </a:moveTo>
                <a:cubicBezTo>
                  <a:pt x="3483296" y="1405398"/>
                  <a:pt x="3486058" y="1393491"/>
                  <a:pt x="3477771" y="1387300"/>
                </a:cubicBezTo>
                <a:cubicBezTo>
                  <a:pt x="3456721" y="1381300"/>
                  <a:pt x="3432432" y="1398540"/>
                  <a:pt x="3414906" y="1372917"/>
                </a:cubicBezTo>
                <a:cubicBezTo>
                  <a:pt x="3409286" y="1365583"/>
                  <a:pt x="3386331" y="1329865"/>
                  <a:pt x="3402048" y="1320720"/>
                </a:cubicBezTo>
                <a:cubicBezTo>
                  <a:pt x="3404524" y="1320530"/>
                  <a:pt x="3406905" y="1321483"/>
                  <a:pt x="3408620" y="1323292"/>
                </a:cubicBezTo>
                <a:cubicBezTo>
                  <a:pt x="3417002" y="1332341"/>
                  <a:pt x="3435671" y="1319482"/>
                  <a:pt x="3445386" y="1310529"/>
                </a:cubicBezTo>
                <a:cubicBezTo>
                  <a:pt x="3459959" y="1295955"/>
                  <a:pt x="3494154" y="1281382"/>
                  <a:pt x="3506918" y="1306242"/>
                </a:cubicBezTo>
                <a:cubicBezTo>
                  <a:pt x="3497202" y="1319196"/>
                  <a:pt x="3516919" y="1322054"/>
                  <a:pt x="3517586" y="1321006"/>
                </a:cubicBezTo>
                <a:cubicBezTo>
                  <a:pt x="3548256" y="1306719"/>
                  <a:pt x="3518538" y="1260522"/>
                  <a:pt x="3491868" y="1264333"/>
                </a:cubicBezTo>
                <a:cubicBezTo>
                  <a:pt x="3461484" y="1267762"/>
                  <a:pt x="3428146" y="1307576"/>
                  <a:pt x="3396809" y="1299004"/>
                </a:cubicBezTo>
                <a:cubicBezTo>
                  <a:pt x="3395761" y="1298527"/>
                  <a:pt x="3395285" y="1297289"/>
                  <a:pt x="3395380" y="1296146"/>
                </a:cubicBezTo>
                <a:cubicBezTo>
                  <a:pt x="3395761" y="1292431"/>
                  <a:pt x="3398618" y="1289383"/>
                  <a:pt x="3402333" y="1288716"/>
                </a:cubicBezTo>
                <a:cubicBezTo>
                  <a:pt x="3429289" y="1283954"/>
                  <a:pt x="3444148" y="1250807"/>
                  <a:pt x="3447482" y="1241663"/>
                </a:cubicBezTo>
                <a:cubicBezTo>
                  <a:pt x="3453483" y="1225090"/>
                  <a:pt x="3451196" y="1199658"/>
                  <a:pt x="3468246" y="1181846"/>
                </a:cubicBezTo>
                <a:cubicBezTo>
                  <a:pt x="3485391" y="1164034"/>
                  <a:pt x="3487773" y="1210516"/>
                  <a:pt x="3507584" y="1191847"/>
                </a:cubicBezTo>
                <a:cubicBezTo>
                  <a:pt x="3526444" y="1174131"/>
                  <a:pt x="3501965" y="1153176"/>
                  <a:pt x="3501965" y="1153176"/>
                </a:cubicBezTo>
                <a:cubicBezTo>
                  <a:pt x="3491011" y="1143651"/>
                  <a:pt x="3471580" y="1151080"/>
                  <a:pt x="3459483" y="1159177"/>
                </a:cubicBezTo>
                <a:cubicBezTo>
                  <a:pt x="3442719" y="1170321"/>
                  <a:pt x="3440243" y="1185275"/>
                  <a:pt x="3431384" y="1210612"/>
                </a:cubicBezTo>
                <a:cubicBezTo>
                  <a:pt x="3421859" y="1237758"/>
                  <a:pt x="3403571" y="1260332"/>
                  <a:pt x="3377092" y="1272905"/>
                </a:cubicBezTo>
                <a:cubicBezTo>
                  <a:pt x="3368424" y="1277191"/>
                  <a:pt x="3360995" y="1264523"/>
                  <a:pt x="3368901" y="1258903"/>
                </a:cubicBezTo>
                <a:cubicBezTo>
                  <a:pt x="3399190" y="1238901"/>
                  <a:pt x="3382331" y="1201372"/>
                  <a:pt x="3372425" y="1188323"/>
                </a:cubicBezTo>
                <a:cubicBezTo>
                  <a:pt x="3362519" y="1175274"/>
                  <a:pt x="3370043" y="1177845"/>
                  <a:pt x="3375854" y="1154128"/>
                </a:cubicBezTo>
                <a:cubicBezTo>
                  <a:pt x="3381664" y="1130411"/>
                  <a:pt x="3358423" y="1126601"/>
                  <a:pt x="3358423" y="1126601"/>
                </a:cubicBezTo>
                <a:lnTo>
                  <a:pt x="3358423" y="1126601"/>
                </a:lnTo>
                <a:cubicBezTo>
                  <a:pt x="3336611" y="1121362"/>
                  <a:pt x="3341183" y="1142984"/>
                  <a:pt x="3349374" y="1157557"/>
                </a:cubicBezTo>
                <a:cubicBezTo>
                  <a:pt x="3362138" y="1173083"/>
                  <a:pt x="3368138" y="1268524"/>
                  <a:pt x="3341564" y="1265190"/>
                </a:cubicBezTo>
                <a:cubicBezTo>
                  <a:pt x="3337468" y="1263761"/>
                  <a:pt x="3335182" y="1259379"/>
                  <a:pt x="3336420" y="1255188"/>
                </a:cubicBezTo>
                <a:cubicBezTo>
                  <a:pt x="3341183" y="1239187"/>
                  <a:pt x="3309750" y="1221756"/>
                  <a:pt x="3302416" y="1205754"/>
                </a:cubicBezTo>
                <a:cubicBezTo>
                  <a:pt x="3295749" y="1195371"/>
                  <a:pt x="3291462" y="1168130"/>
                  <a:pt x="3280413" y="1167844"/>
                </a:cubicBezTo>
                <a:cubicBezTo>
                  <a:pt x="3271460" y="1168130"/>
                  <a:pt x="3268221" y="1179560"/>
                  <a:pt x="3269936" y="1186608"/>
                </a:cubicBezTo>
                <a:cubicBezTo>
                  <a:pt x="3278032" y="1211278"/>
                  <a:pt x="3313465" y="1218898"/>
                  <a:pt x="3321180" y="1247854"/>
                </a:cubicBezTo>
                <a:cubicBezTo>
                  <a:pt x="3331562" y="1310910"/>
                  <a:pt x="3254219" y="1319578"/>
                  <a:pt x="3210404" y="1310053"/>
                </a:cubicBezTo>
                <a:cubicBezTo>
                  <a:pt x="3210404" y="1310053"/>
                  <a:pt x="3210404" y="1310148"/>
                  <a:pt x="3210404" y="1310243"/>
                </a:cubicBezTo>
                <a:cubicBezTo>
                  <a:pt x="3196308" y="1309386"/>
                  <a:pt x="3076578" y="1302242"/>
                  <a:pt x="3042860" y="1311195"/>
                </a:cubicBezTo>
                <a:cubicBezTo>
                  <a:pt x="3042860" y="1311195"/>
                  <a:pt x="3128109" y="1330626"/>
                  <a:pt x="3184211" y="1379680"/>
                </a:cubicBezTo>
                <a:cubicBezTo>
                  <a:pt x="3284604" y="1334246"/>
                  <a:pt x="3351565" y="1353105"/>
                  <a:pt x="3444815" y="1414637"/>
                </a:cubicBezTo>
                <a:cubicBezTo>
                  <a:pt x="3454340" y="1417971"/>
                  <a:pt x="3468532" y="1419018"/>
                  <a:pt x="3477390" y="1411113"/>
                </a:cubicBezTo>
                <a:close/>
              </a:path>
            </a:pathLst>
          </a:custGeom>
          <a:gradFill>
            <a:gsLst>
              <a:gs pos="57000">
                <a:srgbClr val="D8000F">
                  <a:alpha val="0"/>
                </a:srgbClr>
              </a:gs>
              <a:gs pos="89000">
                <a:srgbClr val="FF0000"/>
              </a:gs>
              <a:gs pos="70000">
                <a:srgbClr val="D8000F">
                  <a:alpha val="40000"/>
                </a:srgbClr>
              </a:gs>
            </a:gsLst>
            <a:lin ang="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7" name="图形 4" descr="D:\51PPT模板网\51pptmoban.com\图片.jpg">
            <a:extLst>
              <a:ext uri="{FF2B5EF4-FFF2-40B4-BE49-F238E27FC236}">
                <a16:creationId xmlns:a16="http://schemas.microsoft.com/office/drawing/2014/main" id="{5A778645-4AD9-8D7E-DF07-F836EE32D0BB}"/>
              </a:ext>
            </a:extLst>
          </p:cNvPr>
          <p:cNvSpPr/>
          <p:nvPr/>
        </p:nvSpPr>
        <p:spPr>
          <a:xfrm flipH="1">
            <a:off x="-658790" y="812502"/>
            <a:ext cx="7007428" cy="5576926"/>
          </a:xfrm>
          <a:custGeom>
            <a:avLst/>
            <a:gdLst>
              <a:gd name="connsiteX0" fmla="*/ 2194754 w 3531775"/>
              <a:gd name="connsiteY0" fmla="*/ 386127 h 2810796"/>
              <a:gd name="connsiteX1" fmla="*/ 2199897 w 3531775"/>
              <a:gd name="connsiteY1" fmla="*/ 390128 h 2810796"/>
              <a:gd name="connsiteX2" fmla="*/ 2194754 w 3531775"/>
              <a:gd name="connsiteY2" fmla="*/ 386127 h 2810796"/>
              <a:gd name="connsiteX3" fmla="*/ 2339915 w 3531775"/>
              <a:gd name="connsiteY3" fmla="*/ 310308 h 2810796"/>
              <a:gd name="connsiteX4" fmla="*/ 2278002 w 3531775"/>
              <a:gd name="connsiteY4" fmla="*/ 330120 h 2810796"/>
              <a:gd name="connsiteX5" fmla="*/ 2193230 w 3531775"/>
              <a:gd name="connsiteY5" fmla="*/ 200771 h 2810796"/>
              <a:gd name="connsiteX6" fmla="*/ 2245522 w 3531775"/>
              <a:gd name="connsiteY6" fmla="*/ 209915 h 2810796"/>
              <a:gd name="connsiteX7" fmla="*/ 2229615 w 3531775"/>
              <a:gd name="connsiteY7" fmla="*/ 219059 h 2810796"/>
              <a:gd name="connsiteX8" fmla="*/ 2299338 w 3531775"/>
              <a:gd name="connsiteY8" fmla="*/ 226107 h 2810796"/>
              <a:gd name="connsiteX9" fmla="*/ 2193039 w 3531775"/>
              <a:gd name="connsiteY9" fmla="*/ 155051 h 2810796"/>
              <a:gd name="connsiteX10" fmla="*/ 2163797 w 3531775"/>
              <a:gd name="connsiteY10" fmla="*/ 356314 h 2810796"/>
              <a:gd name="connsiteX11" fmla="*/ 2163321 w 3531775"/>
              <a:gd name="connsiteY11" fmla="*/ 355743 h 2810796"/>
              <a:gd name="connsiteX12" fmla="*/ 2223996 w 3531775"/>
              <a:gd name="connsiteY12" fmla="*/ 406606 h 2810796"/>
              <a:gd name="connsiteX13" fmla="*/ 2339915 w 3531775"/>
              <a:gd name="connsiteY13" fmla="*/ 310308 h 2810796"/>
              <a:gd name="connsiteX14" fmla="*/ 2228948 w 3531775"/>
              <a:gd name="connsiteY14" fmla="*/ 1073356 h 2810796"/>
              <a:gd name="connsiteX15" fmla="*/ 2346106 w 3531775"/>
              <a:gd name="connsiteY15" fmla="*/ 994870 h 2810796"/>
              <a:gd name="connsiteX16" fmla="*/ 2414876 w 3531775"/>
              <a:gd name="connsiteY16" fmla="*/ 1033732 h 2810796"/>
              <a:gd name="connsiteX17" fmla="*/ 2551275 w 3531775"/>
              <a:gd name="connsiteY17" fmla="*/ 961152 h 2810796"/>
              <a:gd name="connsiteX18" fmla="*/ 2540797 w 3531775"/>
              <a:gd name="connsiteY18" fmla="*/ 960104 h 2810796"/>
              <a:gd name="connsiteX19" fmla="*/ 2403065 w 3531775"/>
              <a:gd name="connsiteY19" fmla="*/ 1003157 h 2810796"/>
              <a:gd name="connsiteX20" fmla="*/ 2317055 w 3531775"/>
              <a:gd name="connsiteY20" fmla="*/ 968200 h 2810796"/>
              <a:gd name="connsiteX21" fmla="*/ 2219995 w 3531775"/>
              <a:gd name="connsiteY21" fmla="*/ 1112694 h 2810796"/>
              <a:gd name="connsiteX22" fmla="*/ 2596233 w 3531775"/>
              <a:gd name="connsiteY22" fmla="*/ 955818 h 2810796"/>
              <a:gd name="connsiteX23" fmla="*/ 2578802 w 3531775"/>
              <a:gd name="connsiteY23" fmla="*/ 959532 h 2810796"/>
              <a:gd name="connsiteX24" fmla="*/ 2358774 w 3531775"/>
              <a:gd name="connsiteY24" fmla="*/ 1012682 h 2810796"/>
              <a:gd name="connsiteX25" fmla="*/ 2228948 w 3531775"/>
              <a:gd name="connsiteY25" fmla="*/ 1073356 h 2810796"/>
              <a:gd name="connsiteX26" fmla="*/ 2327532 w 3531775"/>
              <a:gd name="connsiteY26" fmla="*/ 652542 h 2810796"/>
              <a:gd name="connsiteX27" fmla="*/ 2327627 w 3531775"/>
              <a:gd name="connsiteY27" fmla="*/ 652446 h 2810796"/>
              <a:gd name="connsiteX28" fmla="*/ 2327532 w 3531775"/>
              <a:gd name="connsiteY28" fmla="*/ 652542 h 2810796"/>
              <a:gd name="connsiteX29" fmla="*/ 3072673 w 3531775"/>
              <a:gd name="connsiteY29" fmla="*/ 437753 h 2810796"/>
              <a:gd name="connsiteX30" fmla="*/ 3072483 w 3531775"/>
              <a:gd name="connsiteY30" fmla="*/ 437848 h 2810796"/>
              <a:gd name="connsiteX31" fmla="*/ 3072673 w 3531775"/>
              <a:gd name="connsiteY31" fmla="*/ 437753 h 2810796"/>
              <a:gd name="connsiteX32" fmla="*/ 3124394 w 3531775"/>
              <a:gd name="connsiteY32" fmla="*/ 615489 h 2810796"/>
              <a:gd name="connsiteX33" fmla="*/ 3124775 w 3531775"/>
              <a:gd name="connsiteY33" fmla="*/ 615108 h 2810796"/>
              <a:gd name="connsiteX34" fmla="*/ 3124394 w 3531775"/>
              <a:gd name="connsiteY34" fmla="*/ 615489 h 2810796"/>
              <a:gd name="connsiteX35" fmla="*/ 2689482 w 3531775"/>
              <a:gd name="connsiteY35" fmla="*/ 960961 h 2810796"/>
              <a:gd name="connsiteX36" fmla="*/ 2689196 w 3531775"/>
              <a:gd name="connsiteY36" fmla="*/ 961152 h 2810796"/>
              <a:gd name="connsiteX37" fmla="*/ 2689482 w 3531775"/>
              <a:gd name="connsiteY37" fmla="*/ 960961 h 2810796"/>
              <a:gd name="connsiteX38" fmla="*/ 1892144 w 3531775"/>
              <a:gd name="connsiteY38" fmla="*/ 189436 h 2810796"/>
              <a:gd name="connsiteX39" fmla="*/ 1892621 w 3531775"/>
              <a:gd name="connsiteY39" fmla="*/ 189055 h 2810796"/>
              <a:gd name="connsiteX40" fmla="*/ 1892144 w 3531775"/>
              <a:gd name="connsiteY40" fmla="*/ 189436 h 2810796"/>
              <a:gd name="connsiteX41" fmla="*/ 2609091 w 3531775"/>
              <a:gd name="connsiteY41" fmla="*/ 1601137 h 2810796"/>
              <a:gd name="connsiteX42" fmla="*/ 2669480 w 3531775"/>
              <a:gd name="connsiteY42" fmla="*/ 1548082 h 2810796"/>
              <a:gd name="connsiteX43" fmla="*/ 2595661 w 3531775"/>
              <a:gd name="connsiteY43" fmla="*/ 1567132 h 2810796"/>
              <a:gd name="connsiteX44" fmla="*/ 2608996 w 3531775"/>
              <a:gd name="connsiteY44" fmla="*/ 1599517 h 2810796"/>
              <a:gd name="connsiteX45" fmla="*/ 2609091 w 3531775"/>
              <a:gd name="connsiteY45" fmla="*/ 1601137 h 2810796"/>
              <a:gd name="connsiteX46" fmla="*/ 2370680 w 3531775"/>
              <a:gd name="connsiteY46" fmla="*/ 2091960 h 2810796"/>
              <a:gd name="connsiteX47" fmla="*/ 2378301 w 3531775"/>
              <a:gd name="connsiteY47" fmla="*/ 2093960 h 2810796"/>
              <a:gd name="connsiteX48" fmla="*/ 2371252 w 3531775"/>
              <a:gd name="connsiteY48" fmla="*/ 2091293 h 2810796"/>
              <a:gd name="connsiteX49" fmla="*/ 2370680 w 3531775"/>
              <a:gd name="connsiteY49" fmla="*/ 2091960 h 2810796"/>
              <a:gd name="connsiteX50" fmla="*/ 618080 w 3531775"/>
              <a:gd name="connsiteY50" fmla="*/ 1733058 h 2810796"/>
              <a:gd name="connsiteX51" fmla="*/ 618747 w 3531775"/>
              <a:gd name="connsiteY51" fmla="*/ 1732677 h 2810796"/>
              <a:gd name="connsiteX52" fmla="*/ 618080 w 3531775"/>
              <a:gd name="connsiteY52" fmla="*/ 1733058 h 2810796"/>
              <a:gd name="connsiteX53" fmla="*/ 8480 w 3531775"/>
              <a:gd name="connsiteY53" fmla="*/ 1494361 h 2810796"/>
              <a:gd name="connsiteX54" fmla="*/ 101635 w 3531775"/>
              <a:gd name="connsiteY54" fmla="*/ 1341009 h 2810796"/>
              <a:gd name="connsiteX55" fmla="*/ 106493 w 3531775"/>
              <a:gd name="connsiteY55" fmla="*/ 1301480 h 2810796"/>
              <a:gd name="connsiteX56" fmla="*/ 264608 w 3531775"/>
              <a:gd name="connsiteY56" fmla="*/ 992775 h 2810796"/>
              <a:gd name="connsiteX57" fmla="*/ 228317 w 3531775"/>
              <a:gd name="connsiteY57" fmla="*/ 1100883 h 2810796"/>
              <a:gd name="connsiteX58" fmla="*/ 222221 w 3531775"/>
              <a:gd name="connsiteY58" fmla="*/ 1182894 h 2810796"/>
              <a:gd name="connsiteX59" fmla="*/ 497303 w 3531775"/>
              <a:gd name="connsiteY59" fmla="*/ 1060021 h 2810796"/>
              <a:gd name="connsiteX60" fmla="*/ 442344 w 3531775"/>
              <a:gd name="connsiteY60" fmla="*/ 1104408 h 2810796"/>
              <a:gd name="connsiteX61" fmla="*/ 290230 w 3531775"/>
              <a:gd name="connsiteY61" fmla="*/ 1158700 h 2810796"/>
              <a:gd name="connsiteX62" fmla="*/ 324520 w 3531775"/>
              <a:gd name="connsiteY62" fmla="*/ 1160319 h 2810796"/>
              <a:gd name="connsiteX63" fmla="*/ 456727 w 3531775"/>
              <a:gd name="connsiteY63" fmla="*/ 1137936 h 2810796"/>
              <a:gd name="connsiteX64" fmla="*/ 589029 w 3531775"/>
              <a:gd name="connsiteY64" fmla="*/ 1121362 h 2810796"/>
              <a:gd name="connsiteX65" fmla="*/ 493208 w 3531775"/>
              <a:gd name="connsiteY65" fmla="*/ 1231471 h 2810796"/>
              <a:gd name="connsiteX66" fmla="*/ 425294 w 3531775"/>
              <a:gd name="connsiteY66" fmla="*/ 1193466 h 2810796"/>
              <a:gd name="connsiteX67" fmla="*/ 321662 w 3531775"/>
              <a:gd name="connsiteY67" fmla="*/ 1206325 h 2810796"/>
              <a:gd name="connsiteX68" fmla="*/ 430438 w 3531775"/>
              <a:gd name="connsiteY68" fmla="*/ 1255188 h 2810796"/>
              <a:gd name="connsiteX69" fmla="*/ 533403 w 3531775"/>
              <a:gd name="connsiteY69" fmla="*/ 1269381 h 2810796"/>
              <a:gd name="connsiteX70" fmla="*/ 395005 w 3531775"/>
              <a:gd name="connsiteY70" fmla="*/ 1287574 h 2810796"/>
              <a:gd name="connsiteX71" fmla="*/ 318519 w 3531775"/>
              <a:gd name="connsiteY71" fmla="*/ 1319482 h 2810796"/>
              <a:gd name="connsiteX72" fmla="*/ 390338 w 3531775"/>
              <a:gd name="connsiteY72" fmla="*/ 1373584 h 2810796"/>
              <a:gd name="connsiteX73" fmla="*/ 250130 w 3531775"/>
              <a:gd name="connsiteY73" fmla="*/ 1335961 h 2810796"/>
              <a:gd name="connsiteX74" fmla="*/ 129067 w 3531775"/>
              <a:gd name="connsiteY74" fmla="*/ 1357868 h 2810796"/>
              <a:gd name="connsiteX75" fmla="*/ 111731 w 3531775"/>
              <a:gd name="connsiteY75" fmla="*/ 1410255 h 2810796"/>
              <a:gd name="connsiteX76" fmla="*/ 103635 w 3531775"/>
              <a:gd name="connsiteY76" fmla="*/ 1423686 h 2810796"/>
              <a:gd name="connsiteX77" fmla="*/ 102873 w 3531775"/>
              <a:gd name="connsiteY77" fmla="*/ 1450165 h 2810796"/>
              <a:gd name="connsiteX78" fmla="*/ 111446 w 3531775"/>
              <a:gd name="connsiteY78" fmla="*/ 1511697 h 2810796"/>
              <a:gd name="connsiteX79" fmla="*/ 102111 w 3531775"/>
              <a:gd name="connsiteY79" fmla="*/ 1560846 h 2810796"/>
              <a:gd name="connsiteX80" fmla="*/ 130781 w 3531775"/>
              <a:gd name="connsiteY80" fmla="*/ 1596755 h 2810796"/>
              <a:gd name="connsiteX81" fmla="*/ 151832 w 3531775"/>
              <a:gd name="connsiteY81" fmla="*/ 1625235 h 2810796"/>
              <a:gd name="connsiteX82" fmla="*/ 146402 w 3531775"/>
              <a:gd name="connsiteY82" fmla="*/ 1622854 h 2810796"/>
              <a:gd name="connsiteX83" fmla="*/ 125828 w 3531775"/>
              <a:gd name="connsiteY83" fmla="*/ 1638379 h 2810796"/>
              <a:gd name="connsiteX84" fmla="*/ 189551 w 3531775"/>
              <a:gd name="connsiteY84" fmla="*/ 1679622 h 2810796"/>
              <a:gd name="connsiteX85" fmla="*/ 180026 w 3531775"/>
              <a:gd name="connsiteY85" fmla="*/ 1689909 h 2810796"/>
              <a:gd name="connsiteX86" fmla="*/ 223174 w 3531775"/>
              <a:gd name="connsiteY86" fmla="*/ 1699434 h 2810796"/>
              <a:gd name="connsiteX87" fmla="*/ 264322 w 3531775"/>
              <a:gd name="connsiteY87" fmla="*/ 1727247 h 2810796"/>
              <a:gd name="connsiteX88" fmla="*/ 310899 w 3531775"/>
              <a:gd name="connsiteY88" fmla="*/ 1709626 h 2810796"/>
              <a:gd name="connsiteX89" fmla="*/ 350523 w 3531775"/>
              <a:gd name="connsiteY89" fmla="*/ 1702292 h 2810796"/>
              <a:gd name="connsiteX90" fmla="*/ 333950 w 3531775"/>
              <a:gd name="connsiteY90" fmla="*/ 1716103 h 2810796"/>
              <a:gd name="connsiteX91" fmla="*/ 349571 w 3531775"/>
              <a:gd name="connsiteY91" fmla="*/ 1736963 h 2810796"/>
              <a:gd name="connsiteX92" fmla="*/ 386623 w 3531775"/>
              <a:gd name="connsiteY92" fmla="*/ 1721342 h 2810796"/>
              <a:gd name="connsiteX93" fmla="*/ 426818 w 3531775"/>
              <a:gd name="connsiteY93" fmla="*/ 1703530 h 2810796"/>
              <a:gd name="connsiteX94" fmla="*/ 430438 w 3531775"/>
              <a:gd name="connsiteY94" fmla="*/ 1719818 h 2810796"/>
              <a:gd name="connsiteX95" fmla="*/ 522449 w 3531775"/>
              <a:gd name="connsiteY95" fmla="*/ 1661525 h 2810796"/>
              <a:gd name="connsiteX96" fmla="*/ 479015 w 3531775"/>
              <a:gd name="connsiteY96" fmla="*/ 1698768 h 2810796"/>
              <a:gd name="connsiteX97" fmla="*/ 502733 w 3531775"/>
              <a:gd name="connsiteY97" fmla="*/ 1718104 h 2810796"/>
              <a:gd name="connsiteX98" fmla="*/ 512829 w 3531775"/>
              <a:gd name="connsiteY98" fmla="*/ 1704483 h 2810796"/>
              <a:gd name="connsiteX99" fmla="*/ 564931 w 3531775"/>
              <a:gd name="connsiteY99" fmla="*/ 1685242 h 2810796"/>
              <a:gd name="connsiteX100" fmla="*/ 564931 w 3531775"/>
              <a:gd name="connsiteY100" fmla="*/ 1685242 h 2810796"/>
              <a:gd name="connsiteX101" fmla="*/ 564931 w 3531775"/>
              <a:gd name="connsiteY101" fmla="*/ 1685242 h 2810796"/>
              <a:gd name="connsiteX102" fmla="*/ 564931 w 3531775"/>
              <a:gd name="connsiteY102" fmla="*/ 1685242 h 2810796"/>
              <a:gd name="connsiteX103" fmla="*/ 564931 w 3531775"/>
              <a:gd name="connsiteY103" fmla="*/ 1685242 h 2810796"/>
              <a:gd name="connsiteX104" fmla="*/ 621033 w 3531775"/>
              <a:gd name="connsiteY104" fmla="*/ 1634474 h 2810796"/>
              <a:gd name="connsiteX105" fmla="*/ 609794 w 3531775"/>
              <a:gd name="connsiteY105" fmla="*/ 1651047 h 2810796"/>
              <a:gd name="connsiteX106" fmla="*/ 639321 w 3531775"/>
              <a:gd name="connsiteY106" fmla="*/ 1618186 h 2810796"/>
              <a:gd name="connsiteX107" fmla="*/ 669515 w 3531775"/>
              <a:gd name="connsiteY107" fmla="*/ 1556179 h 2810796"/>
              <a:gd name="connsiteX108" fmla="*/ 706187 w 3531775"/>
              <a:gd name="connsiteY108" fmla="*/ 1554178 h 2810796"/>
              <a:gd name="connsiteX109" fmla="*/ 746668 w 3531775"/>
              <a:gd name="connsiteY109" fmla="*/ 1474930 h 2810796"/>
              <a:gd name="connsiteX110" fmla="*/ 782863 w 3531775"/>
              <a:gd name="connsiteY110" fmla="*/ 1435116 h 2810796"/>
              <a:gd name="connsiteX111" fmla="*/ 806009 w 3531775"/>
              <a:gd name="connsiteY111" fmla="*/ 1470549 h 2810796"/>
              <a:gd name="connsiteX112" fmla="*/ 836489 w 3531775"/>
              <a:gd name="connsiteY112" fmla="*/ 1431306 h 2810796"/>
              <a:gd name="connsiteX113" fmla="*/ 880018 w 3531775"/>
              <a:gd name="connsiteY113" fmla="*/ 1392253 h 2810796"/>
              <a:gd name="connsiteX114" fmla="*/ 887352 w 3531775"/>
              <a:gd name="connsiteY114" fmla="*/ 1410351 h 2810796"/>
              <a:gd name="connsiteX115" fmla="*/ 935739 w 3531775"/>
              <a:gd name="connsiteY115" fmla="*/ 1368250 h 2810796"/>
              <a:gd name="connsiteX116" fmla="*/ 1044229 w 3531775"/>
              <a:gd name="connsiteY116" fmla="*/ 1339104 h 2810796"/>
              <a:gd name="connsiteX117" fmla="*/ 1102046 w 3531775"/>
              <a:gd name="connsiteY117" fmla="*/ 1323292 h 2810796"/>
              <a:gd name="connsiteX118" fmla="*/ 1136717 w 3531775"/>
              <a:gd name="connsiteY118" fmla="*/ 1328626 h 2810796"/>
              <a:gd name="connsiteX119" fmla="*/ 1171864 w 3531775"/>
              <a:gd name="connsiteY119" fmla="*/ 1374727 h 2810796"/>
              <a:gd name="connsiteX120" fmla="*/ 1261494 w 3531775"/>
              <a:gd name="connsiteY120" fmla="*/ 1411113 h 2810796"/>
              <a:gd name="connsiteX121" fmla="*/ 1246445 w 3531775"/>
              <a:gd name="connsiteY121" fmla="*/ 1425876 h 2810796"/>
              <a:gd name="connsiteX122" fmla="*/ 1349981 w 3531775"/>
              <a:gd name="connsiteY122" fmla="*/ 1548654 h 2810796"/>
              <a:gd name="connsiteX123" fmla="*/ 1299308 w 3531775"/>
              <a:gd name="connsiteY123" fmla="*/ 1482741 h 2810796"/>
              <a:gd name="connsiteX124" fmla="*/ 1275115 w 3531775"/>
              <a:gd name="connsiteY124" fmla="*/ 1503315 h 2810796"/>
              <a:gd name="connsiteX125" fmla="*/ 1292641 w 3531775"/>
              <a:gd name="connsiteY125" fmla="*/ 1534176 h 2810796"/>
              <a:gd name="connsiteX126" fmla="*/ 1297022 w 3531775"/>
              <a:gd name="connsiteY126" fmla="*/ 1528366 h 2810796"/>
              <a:gd name="connsiteX127" fmla="*/ 1309595 w 3531775"/>
              <a:gd name="connsiteY127" fmla="*/ 1595136 h 2810796"/>
              <a:gd name="connsiteX128" fmla="*/ 1309595 w 3531775"/>
              <a:gd name="connsiteY128" fmla="*/ 1595231 h 2810796"/>
              <a:gd name="connsiteX129" fmla="*/ 1342361 w 3531775"/>
              <a:gd name="connsiteY129" fmla="*/ 1680861 h 2810796"/>
              <a:gd name="connsiteX130" fmla="*/ 1335027 w 3531775"/>
              <a:gd name="connsiteY130" fmla="*/ 1667716 h 2810796"/>
              <a:gd name="connsiteX131" fmla="*/ 1324931 w 3531775"/>
              <a:gd name="connsiteY131" fmla="*/ 1677337 h 2810796"/>
              <a:gd name="connsiteX132" fmla="*/ 1340266 w 3531775"/>
              <a:gd name="connsiteY132" fmla="*/ 1707340 h 2810796"/>
              <a:gd name="connsiteX133" fmla="*/ 1367888 w 3531775"/>
              <a:gd name="connsiteY133" fmla="*/ 1784779 h 2810796"/>
              <a:gd name="connsiteX134" fmla="*/ 1333027 w 3531775"/>
              <a:gd name="connsiteY134" fmla="*/ 1834023 h 2810796"/>
              <a:gd name="connsiteX135" fmla="*/ 1354077 w 3531775"/>
              <a:gd name="connsiteY135" fmla="*/ 1907556 h 2810796"/>
              <a:gd name="connsiteX136" fmla="*/ 1348458 w 3531775"/>
              <a:gd name="connsiteY136" fmla="*/ 1960324 h 2810796"/>
              <a:gd name="connsiteX137" fmla="*/ 1345219 w 3531775"/>
              <a:gd name="connsiteY137" fmla="*/ 1951752 h 2810796"/>
              <a:gd name="connsiteX138" fmla="*/ 1301975 w 3531775"/>
              <a:gd name="connsiteY138" fmla="*/ 1942703 h 2810796"/>
              <a:gd name="connsiteX139" fmla="*/ 1303976 w 3531775"/>
              <a:gd name="connsiteY139" fmla="*/ 1990137 h 2810796"/>
              <a:gd name="connsiteX140" fmla="*/ 1300642 w 3531775"/>
              <a:gd name="connsiteY140" fmla="*/ 2040906 h 2810796"/>
              <a:gd name="connsiteX141" fmla="*/ 1279687 w 3531775"/>
              <a:gd name="connsiteY141" fmla="*/ 2032238 h 2810796"/>
              <a:gd name="connsiteX142" fmla="*/ 1284926 w 3531775"/>
              <a:gd name="connsiteY142" fmla="*/ 2085483 h 2810796"/>
              <a:gd name="connsiteX143" fmla="*/ 1249207 w 3531775"/>
              <a:gd name="connsiteY143" fmla="*/ 2123011 h 2810796"/>
              <a:gd name="connsiteX144" fmla="*/ 1285783 w 3531775"/>
              <a:gd name="connsiteY144" fmla="*/ 2197401 h 2810796"/>
              <a:gd name="connsiteX145" fmla="*/ 1270448 w 3531775"/>
              <a:gd name="connsiteY145" fmla="*/ 2202640 h 2810796"/>
              <a:gd name="connsiteX146" fmla="*/ 1237682 w 3531775"/>
              <a:gd name="connsiteY146" fmla="*/ 2220643 h 2810796"/>
              <a:gd name="connsiteX147" fmla="*/ 1256351 w 3531775"/>
              <a:gd name="connsiteY147" fmla="*/ 2250742 h 2810796"/>
              <a:gd name="connsiteX148" fmla="*/ 1275305 w 3531775"/>
              <a:gd name="connsiteY148" fmla="*/ 2285984 h 2810796"/>
              <a:gd name="connsiteX149" fmla="*/ 1251493 w 3531775"/>
              <a:gd name="connsiteY149" fmla="*/ 2290842 h 2810796"/>
              <a:gd name="connsiteX150" fmla="*/ 1307500 w 3531775"/>
              <a:gd name="connsiteY150" fmla="*/ 2358850 h 2810796"/>
              <a:gd name="connsiteX151" fmla="*/ 1270638 w 3531775"/>
              <a:gd name="connsiteY151" fmla="*/ 2332657 h 2810796"/>
              <a:gd name="connsiteX152" fmla="*/ 1239110 w 3531775"/>
              <a:gd name="connsiteY152" fmla="*/ 2354469 h 2810796"/>
              <a:gd name="connsiteX153" fmla="*/ 1250921 w 3531775"/>
              <a:gd name="connsiteY153" fmla="*/ 2372090 h 2810796"/>
              <a:gd name="connsiteX154" fmla="*/ 1256160 w 3531775"/>
              <a:gd name="connsiteY154" fmla="*/ 2366375 h 2810796"/>
              <a:gd name="connsiteX155" fmla="*/ 1273496 w 3531775"/>
              <a:gd name="connsiteY155" fmla="*/ 2411905 h 2810796"/>
              <a:gd name="connsiteX156" fmla="*/ 1273496 w 3531775"/>
              <a:gd name="connsiteY156" fmla="*/ 2411905 h 2810796"/>
              <a:gd name="connsiteX157" fmla="*/ 1323311 w 3531775"/>
              <a:gd name="connsiteY157" fmla="*/ 2431336 h 2810796"/>
              <a:gd name="connsiteX158" fmla="*/ 1323216 w 3531775"/>
              <a:gd name="connsiteY158" fmla="*/ 2444766 h 2810796"/>
              <a:gd name="connsiteX159" fmla="*/ 1347981 w 3531775"/>
              <a:gd name="connsiteY159" fmla="*/ 2436479 h 2810796"/>
              <a:gd name="connsiteX160" fmla="*/ 1395320 w 3531775"/>
              <a:gd name="connsiteY160" fmla="*/ 2404285 h 2810796"/>
              <a:gd name="connsiteX161" fmla="*/ 1433516 w 3531775"/>
              <a:gd name="connsiteY161" fmla="*/ 2424192 h 2810796"/>
              <a:gd name="connsiteX162" fmla="*/ 1460471 w 3531775"/>
              <a:gd name="connsiteY162" fmla="*/ 2365042 h 2810796"/>
              <a:gd name="connsiteX163" fmla="*/ 1471806 w 3531775"/>
              <a:gd name="connsiteY163" fmla="*/ 2352659 h 2810796"/>
              <a:gd name="connsiteX164" fmla="*/ 1476473 w 3531775"/>
              <a:gd name="connsiteY164" fmla="*/ 2394950 h 2810796"/>
              <a:gd name="connsiteX165" fmla="*/ 1507049 w 3531775"/>
              <a:gd name="connsiteY165" fmla="*/ 2395426 h 2810796"/>
              <a:gd name="connsiteX166" fmla="*/ 1529337 w 3531775"/>
              <a:gd name="connsiteY166" fmla="*/ 2333038 h 2810796"/>
              <a:gd name="connsiteX167" fmla="*/ 1547720 w 3531775"/>
              <a:gd name="connsiteY167" fmla="*/ 2351040 h 2810796"/>
              <a:gd name="connsiteX168" fmla="*/ 1556483 w 3531775"/>
              <a:gd name="connsiteY168" fmla="*/ 2302653 h 2810796"/>
              <a:gd name="connsiteX169" fmla="*/ 1604299 w 3531775"/>
              <a:gd name="connsiteY169" fmla="*/ 2274078 h 2810796"/>
              <a:gd name="connsiteX170" fmla="*/ 1590678 w 3531775"/>
              <a:gd name="connsiteY170" fmla="*/ 2211975 h 2810796"/>
              <a:gd name="connsiteX171" fmla="*/ 1601441 w 3531775"/>
              <a:gd name="connsiteY171" fmla="*/ 2164921 h 2810796"/>
              <a:gd name="connsiteX172" fmla="*/ 1612205 w 3531775"/>
              <a:gd name="connsiteY172" fmla="*/ 2192830 h 2810796"/>
              <a:gd name="connsiteX173" fmla="*/ 1652686 w 3531775"/>
              <a:gd name="connsiteY173" fmla="*/ 2193877 h 2810796"/>
              <a:gd name="connsiteX174" fmla="*/ 1655067 w 3531775"/>
              <a:gd name="connsiteY174" fmla="*/ 2145871 h 2810796"/>
              <a:gd name="connsiteX175" fmla="*/ 1666116 w 3531775"/>
              <a:gd name="connsiteY175" fmla="*/ 2092722 h 2810796"/>
              <a:gd name="connsiteX176" fmla="*/ 1690024 w 3531775"/>
              <a:gd name="connsiteY176" fmla="*/ 2106152 h 2810796"/>
              <a:gd name="connsiteX177" fmla="*/ 1737744 w 3531775"/>
              <a:gd name="connsiteY177" fmla="*/ 1973564 h 2810796"/>
              <a:gd name="connsiteX178" fmla="*/ 1715837 w 3531775"/>
              <a:gd name="connsiteY178" fmla="*/ 2046907 h 2810796"/>
              <a:gd name="connsiteX179" fmla="*/ 1734029 w 3531775"/>
              <a:gd name="connsiteY179" fmla="*/ 2070529 h 2810796"/>
              <a:gd name="connsiteX180" fmla="*/ 1762319 w 3531775"/>
              <a:gd name="connsiteY180" fmla="*/ 2055098 h 2810796"/>
              <a:gd name="connsiteX181" fmla="*/ 1760795 w 3531775"/>
              <a:gd name="connsiteY181" fmla="*/ 2033667 h 2810796"/>
              <a:gd name="connsiteX182" fmla="*/ 1810515 w 3531775"/>
              <a:gd name="connsiteY182" fmla="*/ 1989852 h 2810796"/>
              <a:gd name="connsiteX183" fmla="*/ 1810515 w 3531775"/>
              <a:gd name="connsiteY183" fmla="*/ 1989852 h 2810796"/>
              <a:gd name="connsiteX184" fmla="*/ 1856807 w 3531775"/>
              <a:gd name="connsiteY184" fmla="*/ 1914223 h 2810796"/>
              <a:gd name="connsiteX185" fmla="*/ 1847377 w 3531775"/>
              <a:gd name="connsiteY185" fmla="*/ 1938226 h 2810796"/>
              <a:gd name="connsiteX186" fmla="*/ 1880429 w 3531775"/>
              <a:gd name="connsiteY186" fmla="*/ 1905079 h 2810796"/>
              <a:gd name="connsiteX187" fmla="*/ 1878714 w 3531775"/>
              <a:gd name="connsiteY187" fmla="*/ 1892030 h 2810796"/>
              <a:gd name="connsiteX188" fmla="*/ 1929197 w 3531775"/>
              <a:gd name="connsiteY188" fmla="*/ 1810401 h 2810796"/>
              <a:gd name="connsiteX189" fmla="*/ 2021304 w 3531775"/>
              <a:gd name="connsiteY189" fmla="*/ 1805733 h 2810796"/>
              <a:gd name="connsiteX190" fmla="*/ 2083406 w 3531775"/>
              <a:gd name="connsiteY190" fmla="*/ 1758299 h 2810796"/>
              <a:gd name="connsiteX191" fmla="*/ 2157511 w 3531775"/>
              <a:gd name="connsiteY191" fmla="*/ 1751346 h 2810796"/>
              <a:gd name="connsiteX192" fmla="*/ 2146176 w 3531775"/>
              <a:gd name="connsiteY192" fmla="*/ 1756870 h 2810796"/>
              <a:gd name="connsiteX193" fmla="*/ 2159511 w 3531775"/>
              <a:gd name="connsiteY193" fmla="*/ 1814687 h 2810796"/>
              <a:gd name="connsiteX194" fmla="*/ 2273811 w 3531775"/>
              <a:gd name="connsiteY194" fmla="*/ 1816401 h 2810796"/>
              <a:gd name="connsiteX195" fmla="*/ 2259047 w 3531775"/>
              <a:gd name="connsiteY195" fmla="*/ 1841166 h 2810796"/>
              <a:gd name="connsiteX196" fmla="*/ 2328771 w 3531775"/>
              <a:gd name="connsiteY196" fmla="*/ 1850882 h 2810796"/>
              <a:gd name="connsiteX197" fmla="*/ 2380301 w 3531775"/>
              <a:gd name="connsiteY197" fmla="*/ 1913842 h 2810796"/>
              <a:gd name="connsiteX198" fmla="*/ 2444499 w 3531775"/>
              <a:gd name="connsiteY198" fmla="*/ 1915176 h 2810796"/>
              <a:gd name="connsiteX199" fmla="*/ 2493934 w 3531775"/>
              <a:gd name="connsiteY199" fmla="*/ 1942417 h 2810796"/>
              <a:gd name="connsiteX200" fmla="*/ 2460406 w 3531775"/>
              <a:gd name="connsiteY200" fmla="*/ 1945084 h 2810796"/>
              <a:gd name="connsiteX201" fmla="*/ 2446500 w 3531775"/>
              <a:gd name="connsiteY201" fmla="*/ 1988042 h 2810796"/>
              <a:gd name="connsiteX202" fmla="*/ 2473455 w 3531775"/>
              <a:gd name="connsiteY202" fmla="*/ 2000043 h 2810796"/>
              <a:gd name="connsiteX203" fmla="*/ 2542321 w 3531775"/>
              <a:gd name="connsiteY203" fmla="*/ 2028809 h 2810796"/>
              <a:gd name="connsiteX204" fmla="*/ 2520223 w 3531775"/>
              <a:gd name="connsiteY204" fmla="*/ 2049954 h 2810796"/>
              <a:gd name="connsiteX205" fmla="*/ 2625855 w 3531775"/>
              <a:gd name="connsiteY205" fmla="*/ 2108247 h 2810796"/>
              <a:gd name="connsiteX206" fmla="*/ 2540416 w 3531775"/>
              <a:gd name="connsiteY206" fmla="*/ 2098532 h 2810796"/>
              <a:gd name="connsiteX207" fmla="*/ 2543559 w 3531775"/>
              <a:gd name="connsiteY207" fmla="*/ 2131870 h 2810796"/>
              <a:gd name="connsiteX208" fmla="*/ 2564514 w 3531775"/>
              <a:gd name="connsiteY208" fmla="*/ 2132155 h 2810796"/>
              <a:gd name="connsiteX209" fmla="*/ 2595090 w 3531775"/>
              <a:gd name="connsiteY209" fmla="*/ 2181400 h 2810796"/>
              <a:gd name="connsiteX210" fmla="*/ 2595090 w 3531775"/>
              <a:gd name="connsiteY210" fmla="*/ 2181400 h 2810796"/>
              <a:gd name="connsiteX211" fmla="*/ 2595090 w 3531775"/>
              <a:gd name="connsiteY211" fmla="*/ 2181400 h 2810796"/>
              <a:gd name="connsiteX212" fmla="*/ 2595090 w 3531775"/>
              <a:gd name="connsiteY212" fmla="*/ 2181400 h 2810796"/>
              <a:gd name="connsiteX213" fmla="*/ 2595090 w 3531775"/>
              <a:gd name="connsiteY213" fmla="*/ 2181400 h 2810796"/>
              <a:gd name="connsiteX214" fmla="*/ 2661860 w 3531775"/>
              <a:gd name="connsiteY214" fmla="*/ 2204355 h 2810796"/>
              <a:gd name="connsiteX215" fmla="*/ 2640714 w 3531775"/>
              <a:gd name="connsiteY215" fmla="*/ 2205688 h 2810796"/>
              <a:gd name="connsiteX216" fmla="*/ 2682338 w 3531775"/>
              <a:gd name="connsiteY216" fmla="*/ 2211594 h 2810796"/>
              <a:gd name="connsiteX217" fmla="*/ 2748251 w 3531775"/>
              <a:gd name="connsiteY217" fmla="*/ 2186448 h 2810796"/>
              <a:gd name="connsiteX218" fmla="*/ 2787876 w 3531775"/>
              <a:gd name="connsiteY218" fmla="*/ 2220547 h 2810796"/>
              <a:gd name="connsiteX219" fmla="*/ 2836548 w 3531775"/>
              <a:gd name="connsiteY219" fmla="*/ 2174351 h 2810796"/>
              <a:gd name="connsiteX220" fmla="*/ 2853788 w 3531775"/>
              <a:gd name="connsiteY220" fmla="*/ 2167874 h 2810796"/>
              <a:gd name="connsiteX221" fmla="*/ 2841216 w 3531775"/>
              <a:gd name="connsiteY221" fmla="*/ 2194639 h 2810796"/>
              <a:gd name="connsiteX222" fmla="*/ 2846168 w 3531775"/>
              <a:gd name="connsiteY222" fmla="*/ 2234359 h 2810796"/>
              <a:gd name="connsiteX223" fmla="*/ 2863694 w 3531775"/>
              <a:gd name="connsiteY223" fmla="*/ 2235883 h 2810796"/>
              <a:gd name="connsiteX224" fmla="*/ 2873886 w 3531775"/>
              <a:gd name="connsiteY224" fmla="*/ 2225691 h 2810796"/>
              <a:gd name="connsiteX225" fmla="*/ 2916082 w 3531775"/>
              <a:gd name="connsiteY225" fmla="*/ 2187496 h 2810796"/>
              <a:gd name="connsiteX226" fmla="*/ 2922750 w 3531775"/>
              <a:gd name="connsiteY226" fmla="*/ 2218452 h 2810796"/>
              <a:gd name="connsiteX227" fmla="*/ 2950277 w 3531775"/>
              <a:gd name="connsiteY227" fmla="*/ 2179780 h 2810796"/>
              <a:gd name="connsiteX228" fmla="*/ 3003902 w 3531775"/>
              <a:gd name="connsiteY228" fmla="*/ 2179114 h 2810796"/>
              <a:gd name="connsiteX229" fmla="*/ 3022381 w 3531775"/>
              <a:gd name="connsiteY229" fmla="*/ 2092817 h 2810796"/>
              <a:gd name="connsiteX230" fmla="*/ 3048003 w 3531775"/>
              <a:gd name="connsiteY230" fmla="*/ 2149681 h 2810796"/>
              <a:gd name="connsiteX231" fmla="*/ 3074483 w 3531775"/>
              <a:gd name="connsiteY231" fmla="*/ 2140633 h 2810796"/>
              <a:gd name="connsiteX232" fmla="*/ 3076197 w 3531775"/>
              <a:gd name="connsiteY232" fmla="*/ 2107295 h 2810796"/>
              <a:gd name="connsiteX233" fmla="*/ 3086199 w 3531775"/>
              <a:gd name="connsiteY233" fmla="*/ 2068052 h 2810796"/>
              <a:gd name="connsiteX234" fmla="*/ 3112487 w 3531775"/>
              <a:gd name="connsiteY234" fmla="*/ 2088721 h 2810796"/>
              <a:gd name="connsiteX235" fmla="*/ 3127632 w 3531775"/>
              <a:gd name="connsiteY235" fmla="*/ 1994519 h 2810796"/>
              <a:gd name="connsiteX236" fmla="*/ 3131347 w 3531775"/>
              <a:gd name="connsiteY236" fmla="*/ 2046621 h 2810796"/>
              <a:gd name="connsiteX237" fmla="*/ 3184496 w 3531775"/>
              <a:gd name="connsiteY237" fmla="*/ 2061480 h 2810796"/>
              <a:gd name="connsiteX238" fmla="*/ 3176781 w 3531775"/>
              <a:gd name="connsiteY238" fmla="*/ 2042334 h 2810796"/>
              <a:gd name="connsiteX239" fmla="*/ 3212119 w 3531775"/>
              <a:gd name="connsiteY239" fmla="*/ 2002901 h 2810796"/>
              <a:gd name="connsiteX240" fmla="*/ 3212119 w 3531775"/>
              <a:gd name="connsiteY240" fmla="*/ 2002901 h 2810796"/>
              <a:gd name="connsiteX241" fmla="*/ 3205166 w 3531775"/>
              <a:gd name="connsiteY241" fmla="*/ 1950609 h 2810796"/>
              <a:gd name="connsiteX242" fmla="*/ 3222406 w 3531775"/>
              <a:gd name="connsiteY242" fmla="*/ 1939655 h 2810796"/>
              <a:gd name="connsiteX243" fmla="*/ 3200879 w 3531775"/>
              <a:gd name="connsiteY243" fmla="*/ 1916319 h 2810796"/>
              <a:gd name="connsiteX244" fmla="*/ 3144682 w 3531775"/>
              <a:gd name="connsiteY244" fmla="*/ 1872694 h 2810796"/>
              <a:gd name="connsiteX245" fmla="*/ 3159160 w 3531775"/>
              <a:gd name="connsiteY245" fmla="*/ 1824403 h 2810796"/>
              <a:gd name="connsiteX246" fmla="*/ 3077817 w 3531775"/>
              <a:gd name="connsiteY246" fmla="*/ 1793541 h 2810796"/>
              <a:gd name="connsiteX247" fmla="*/ 3144015 w 3531775"/>
              <a:gd name="connsiteY247" fmla="*/ 1773063 h 2810796"/>
              <a:gd name="connsiteX248" fmla="*/ 3139253 w 3531775"/>
              <a:gd name="connsiteY248" fmla="*/ 1751536 h 2810796"/>
              <a:gd name="connsiteX249" fmla="*/ 3107725 w 3531775"/>
              <a:gd name="connsiteY249" fmla="*/ 1747250 h 2810796"/>
              <a:gd name="connsiteX250" fmla="*/ 3070006 w 3531775"/>
              <a:gd name="connsiteY250" fmla="*/ 1731058 h 2810796"/>
              <a:gd name="connsiteX251" fmla="*/ 3096485 w 3531775"/>
              <a:gd name="connsiteY251" fmla="*/ 1708959 h 2810796"/>
              <a:gd name="connsiteX252" fmla="*/ 3047718 w 3531775"/>
              <a:gd name="connsiteY252" fmla="*/ 1703816 h 2810796"/>
              <a:gd name="connsiteX253" fmla="*/ 3024762 w 3531775"/>
              <a:gd name="connsiteY253" fmla="*/ 1654953 h 2810796"/>
              <a:gd name="connsiteX254" fmla="*/ 2973042 w 3531775"/>
              <a:gd name="connsiteY254" fmla="*/ 1680289 h 2810796"/>
              <a:gd name="connsiteX255" fmla="*/ 2936084 w 3531775"/>
              <a:gd name="connsiteY255" fmla="*/ 1680384 h 2810796"/>
              <a:gd name="connsiteX256" fmla="*/ 2961326 w 3531775"/>
              <a:gd name="connsiteY256" fmla="*/ 1659239 h 2810796"/>
              <a:gd name="connsiteX257" fmla="*/ 2975137 w 3531775"/>
              <a:gd name="connsiteY257" fmla="*/ 1616758 h 2810796"/>
              <a:gd name="connsiteX258" fmla="*/ 2959040 w 3531775"/>
              <a:gd name="connsiteY258" fmla="*/ 1607233 h 2810796"/>
              <a:gd name="connsiteX259" fmla="*/ 2926369 w 3531775"/>
              <a:gd name="connsiteY259" fmla="*/ 1621044 h 2810796"/>
              <a:gd name="connsiteX260" fmla="*/ 2882744 w 3531775"/>
              <a:gd name="connsiteY260" fmla="*/ 1627997 h 2810796"/>
              <a:gd name="connsiteX261" fmla="*/ 2892555 w 3531775"/>
              <a:gd name="connsiteY261" fmla="*/ 1593040 h 2810796"/>
              <a:gd name="connsiteX262" fmla="*/ 2782256 w 3531775"/>
              <a:gd name="connsiteY262" fmla="*/ 1609709 h 2810796"/>
              <a:gd name="connsiteX263" fmla="*/ 2840930 w 3531775"/>
              <a:gd name="connsiteY263" fmla="*/ 1590087 h 2810796"/>
              <a:gd name="connsiteX264" fmla="*/ 2837120 w 3531775"/>
              <a:gd name="connsiteY264" fmla="*/ 1530366 h 2810796"/>
              <a:gd name="connsiteX265" fmla="*/ 2819784 w 3531775"/>
              <a:gd name="connsiteY265" fmla="*/ 1544558 h 2810796"/>
              <a:gd name="connsiteX266" fmla="*/ 2835596 w 3531775"/>
              <a:gd name="connsiteY266" fmla="*/ 1559036 h 2810796"/>
              <a:gd name="connsiteX267" fmla="*/ 2767492 w 3531775"/>
              <a:gd name="connsiteY267" fmla="*/ 1518174 h 2810796"/>
              <a:gd name="connsiteX268" fmla="*/ 2767492 w 3531775"/>
              <a:gd name="connsiteY268" fmla="*/ 1518174 h 2810796"/>
              <a:gd name="connsiteX269" fmla="*/ 2767492 w 3531775"/>
              <a:gd name="connsiteY269" fmla="*/ 1518174 h 2810796"/>
              <a:gd name="connsiteX270" fmla="*/ 2688911 w 3531775"/>
              <a:gd name="connsiteY270" fmla="*/ 1543605 h 2810796"/>
              <a:gd name="connsiteX271" fmla="*/ 2757110 w 3531775"/>
              <a:gd name="connsiteY271" fmla="*/ 1503696 h 2810796"/>
              <a:gd name="connsiteX272" fmla="*/ 3109154 w 3531775"/>
              <a:gd name="connsiteY272" fmla="*/ 1629330 h 2810796"/>
              <a:gd name="connsiteX273" fmla="*/ 3224025 w 3531775"/>
              <a:gd name="connsiteY273" fmla="*/ 2006711 h 2810796"/>
              <a:gd name="connsiteX274" fmla="*/ 3224025 w 3531775"/>
              <a:gd name="connsiteY274" fmla="*/ 2006711 h 2810796"/>
              <a:gd name="connsiteX275" fmla="*/ 2986091 w 3531775"/>
              <a:gd name="connsiteY275" fmla="*/ 2261124 h 2810796"/>
              <a:gd name="connsiteX276" fmla="*/ 2587565 w 3531775"/>
              <a:gd name="connsiteY276" fmla="*/ 2190163 h 2810796"/>
              <a:gd name="connsiteX277" fmla="*/ 2587565 w 3531775"/>
              <a:gd name="connsiteY277" fmla="*/ 2190163 h 2810796"/>
              <a:gd name="connsiteX278" fmla="*/ 2587565 w 3531775"/>
              <a:gd name="connsiteY278" fmla="*/ 2190163 h 2810796"/>
              <a:gd name="connsiteX279" fmla="*/ 2164750 w 3531775"/>
              <a:gd name="connsiteY279" fmla="*/ 1865360 h 2810796"/>
              <a:gd name="connsiteX280" fmla="*/ 1818230 w 3531775"/>
              <a:gd name="connsiteY280" fmla="*/ 1996329 h 2810796"/>
              <a:gd name="connsiteX281" fmla="*/ 1818230 w 3531775"/>
              <a:gd name="connsiteY281" fmla="*/ 1996329 h 2810796"/>
              <a:gd name="connsiteX282" fmla="*/ 1818230 w 3531775"/>
              <a:gd name="connsiteY282" fmla="*/ 1996329 h 2810796"/>
              <a:gd name="connsiteX283" fmla="*/ 1588011 w 3531775"/>
              <a:gd name="connsiteY283" fmla="*/ 2379424 h 2810796"/>
              <a:gd name="connsiteX284" fmla="*/ 1266447 w 3531775"/>
              <a:gd name="connsiteY284" fmla="*/ 2418286 h 2810796"/>
              <a:gd name="connsiteX285" fmla="*/ 1266447 w 3531775"/>
              <a:gd name="connsiteY285" fmla="*/ 2418286 h 2810796"/>
              <a:gd name="connsiteX286" fmla="*/ 1266447 w 3531775"/>
              <a:gd name="connsiteY286" fmla="*/ 2418286 h 2810796"/>
              <a:gd name="connsiteX287" fmla="*/ 1198915 w 3531775"/>
              <a:gd name="connsiteY287" fmla="*/ 2238264 h 2810796"/>
              <a:gd name="connsiteX288" fmla="*/ 1247683 w 3531775"/>
              <a:gd name="connsiteY288" fmla="*/ 1486170 h 2810796"/>
              <a:gd name="connsiteX289" fmla="*/ 1081281 w 3531775"/>
              <a:gd name="connsiteY289" fmla="*/ 1396158 h 2810796"/>
              <a:gd name="connsiteX290" fmla="*/ 608079 w 3531775"/>
              <a:gd name="connsiteY290" fmla="*/ 1664763 h 2810796"/>
              <a:gd name="connsiteX291" fmla="*/ 577980 w 3531775"/>
              <a:gd name="connsiteY291" fmla="*/ 1683718 h 2810796"/>
              <a:gd name="connsiteX292" fmla="*/ 259369 w 3531775"/>
              <a:gd name="connsiteY292" fmla="*/ 1753917 h 2810796"/>
              <a:gd name="connsiteX293" fmla="*/ 124590 w 3531775"/>
              <a:gd name="connsiteY293" fmla="*/ 1357963 h 2810796"/>
              <a:gd name="connsiteX294" fmla="*/ 123447 w 3531775"/>
              <a:gd name="connsiteY294" fmla="*/ 1357963 h 2810796"/>
              <a:gd name="connsiteX295" fmla="*/ 105254 w 3531775"/>
              <a:gd name="connsiteY295" fmla="*/ 1652762 h 2810796"/>
              <a:gd name="connsiteX296" fmla="*/ 477015 w 3531775"/>
              <a:gd name="connsiteY296" fmla="*/ 1740868 h 2810796"/>
              <a:gd name="connsiteX297" fmla="*/ 586743 w 3531775"/>
              <a:gd name="connsiteY297" fmla="*/ 1682480 h 2810796"/>
              <a:gd name="connsiteX298" fmla="*/ 755907 w 3531775"/>
              <a:gd name="connsiteY298" fmla="*/ 1555226 h 2810796"/>
              <a:gd name="connsiteX299" fmla="*/ 981173 w 3531775"/>
              <a:gd name="connsiteY299" fmla="*/ 1414446 h 2810796"/>
              <a:gd name="connsiteX300" fmla="*/ 1296546 w 3531775"/>
              <a:gd name="connsiteY300" fmla="*/ 1598470 h 2810796"/>
              <a:gd name="connsiteX301" fmla="*/ 1201391 w 3531775"/>
              <a:gd name="connsiteY301" fmla="*/ 2138156 h 2810796"/>
              <a:gd name="connsiteX302" fmla="*/ 1262447 w 3531775"/>
              <a:gd name="connsiteY302" fmla="*/ 2422001 h 2810796"/>
              <a:gd name="connsiteX303" fmla="*/ 1262447 w 3531775"/>
              <a:gd name="connsiteY303" fmla="*/ 2422001 h 2810796"/>
              <a:gd name="connsiteX304" fmla="*/ 1607918 w 3531775"/>
              <a:gd name="connsiteY304" fmla="*/ 2363518 h 2810796"/>
              <a:gd name="connsiteX305" fmla="*/ 1823088 w 3531775"/>
              <a:gd name="connsiteY305" fmla="*/ 2000139 h 2810796"/>
              <a:gd name="connsiteX306" fmla="*/ 1823088 w 3531775"/>
              <a:gd name="connsiteY306" fmla="*/ 2000139 h 2810796"/>
              <a:gd name="connsiteX307" fmla="*/ 2063118 w 3531775"/>
              <a:gd name="connsiteY307" fmla="*/ 1862217 h 2810796"/>
              <a:gd name="connsiteX308" fmla="*/ 2583088 w 3531775"/>
              <a:gd name="connsiteY308" fmla="*/ 2195401 h 2810796"/>
              <a:gd name="connsiteX309" fmla="*/ 2583088 w 3531775"/>
              <a:gd name="connsiteY309" fmla="*/ 2195401 h 2810796"/>
              <a:gd name="connsiteX310" fmla="*/ 3231169 w 3531775"/>
              <a:gd name="connsiteY310" fmla="*/ 2008902 h 2810796"/>
              <a:gd name="connsiteX311" fmla="*/ 3231169 w 3531775"/>
              <a:gd name="connsiteY311" fmla="*/ 2008902 h 2810796"/>
              <a:gd name="connsiteX312" fmla="*/ 3231169 w 3531775"/>
              <a:gd name="connsiteY312" fmla="*/ 2008902 h 2810796"/>
              <a:gd name="connsiteX313" fmla="*/ 3193355 w 3531775"/>
              <a:gd name="connsiteY313" fmla="*/ 1713912 h 2810796"/>
              <a:gd name="connsiteX314" fmla="*/ 2769587 w 3531775"/>
              <a:gd name="connsiteY314" fmla="*/ 1496457 h 2810796"/>
              <a:gd name="connsiteX315" fmla="*/ 2769587 w 3531775"/>
              <a:gd name="connsiteY315" fmla="*/ 1496457 h 2810796"/>
              <a:gd name="connsiteX316" fmla="*/ 2769587 w 3531775"/>
              <a:gd name="connsiteY316" fmla="*/ 1496457 h 2810796"/>
              <a:gd name="connsiteX317" fmla="*/ 2763015 w 3531775"/>
              <a:gd name="connsiteY317" fmla="*/ 1495885 h 2810796"/>
              <a:gd name="connsiteX318" fmla="*/ 2768349 w 3531775"/>
              <a:gd name="connsiteY318" fmla="*/ 1487027 h 2810796"/>
              <a:gd name="connsiteX319" fmla="*/ 2770445 w 3531775"/>
              <a:gd name="connsiteY319" fmla="*/ 1487217 h 2810796"/>
              <a:gd name="connsiteX320" fmla="*/ 3200879 w 3531775"/>
              <a:gd name="connsiteY320" fmla="*/ 1709245 h 2810796"/>
              <a:gd name="connsiteX321" fmla="*/ 3239075 w 3531775"/>
              <a:gd name="connsiteY321" fmla="*/ 2012236 h 2810796"/>
              <a:gd name="connsiteX322" fmla="*/ 2578040 w 3531775"/>
              <a:gd name="connsiteY322" fmla="*/ 2201497 h 2810796"/>
              <a:gd name="connsiteX323" fmla="*/ 2578040 w 3531775"/>
              <a:gd name="connsiteY323" fmla="*/ 2201497 h 2810796"/>
              <a:gd name="connsiteX324" fmla="*/ 2578040 w 3531775"/>
              <a:gd name="connsiteY324" fmla="*/ 2201497 h 2810796"/>
              <a:gd name="connsiteX325" fmla="*/ 2165893 w 3531775"/>
              <a:gd name="connsiteY325" fmla="*/ 1879933 h 2810796"/>
              <a:gd name="connsiteX326" fmla="*/ 1923958 w 3531775"/>
              <a:gd name="connsiteY326" fmla="*/ 1916224 h 2810796"/>
              <a:gd name="connsiteX327" fmla="*/ 1621254 w 3531775"/>
              <a:gd name="connsiteY327" fmla="*/ 2357136 h 2810796"/>
              <a:gd name="connsiteX328" fmla="*/ 1257875 w 3531775"/>
              <a:gd name="connsiteY328" fmla="*/ 2426478 h 2810796"/>
              <a:gd name="connsiteX329" fmla="*/ 1257875 w 3531775"/>
              <a:gd name="connsiteY329" fmla="*/ 2426478 h 2810796"/>
              <a:gd name="connsiteX330" fmla="*/ 1257875 w 3531775"/>
              <a:gd name="connsiteY330" fmla="*/ 2426478 h 2810796"/>
              <a:gd name="connsiteX331" fmla="*/ 1202820 w 3531775"/>
              <a:gd name="connsiteY331" fmla="*/ 2329513 h 2810796"/>
              <a:gd name="connsiteX332" fmla="*/ 1291212 w 3531775"/>
              <a:gd name="connsiteY332" fmla="*/ 1600089 h 2810796"/>
              <a:gd name="connsiteX333" fmla="*/ 1291212 w 3531775"/>
              <a:gd name="connsiteY333" fmla="*/ 1600089 h 2810796"/>
              <a:gd name="connsiteX334" fmla="*/ 1291212 w 3531775"/>
              <a:gd name="connsiteY334" fmla="*/ 1600089 h 2810796"/>
              <a:gd name="connsiteX335" fmla="*/ 975935 w 3531775"/>
              <a:gd name="connsiteY335" fmla="*/ 1421781 h 2810796"/>
              <a:gd name="connsiteX336" fmla="*/ 591410 w 3531775"/>
              <a:gd name="connsiteY336" fmla="*/ 1685052 h 2810796"/>
              <a:gd name="connsiteX337" fmla="*/ 572265 w 3531775"/>
              <a:gd name="connsiteY337" fmla="*/ 1697911 h 2810796"/>
              <a:gd name="connsiteX338" fmla="*/ 572265 w 3531775"/>
              <a:gd name="connsiteY338" fmla="*/ 1697911 h 2810796"/>
              <a:gd name="connsiteX339" fmla="*/ 572265 w 3531775"/>
              <a:gd name="connsiteY339" fmla="*/ 1697911 h 2810796"/>
              <a:gd name="connsiteX340" fmla="*/ 121923 w 3531775"/>
              <a:gd name="connsiteY340" fmla="*/ 1358154 h 2810796"/>
              <a:gd name="connsiteX341" fmla="*/ 120590 w 3531775"/>
              <a:gd name="connsiteY341" fmla="*/ 1358058 h 2810796"/>
              <a:gd name="connsiteX342" fmla="*/ 479682 w 3531775"/>
              <a:gd name="connsiteY342" fmla="*/ 1749250 h 2810796"/>
              <a:gd name="connsiteX343" fmla="*/ 591220 w 3531775"/>
              <a:gd name="connsiteY343" fmla="*/ 1690481 h 2810796"/>
              <a:gd name="connsiteX344" fmla="*/ 761813 w 3531775"/>
              <a:gd name="connsiteY344" fmla="*/ 1562941 h 2810796"/>
              <a:gd name="connsiteX345" fmla="*/ 977459 w 3531775"/>
              <a:gd name="connsiteY345" fmla="*/ 1426638 h 2810796"/>
              <a:gd name="connsiteX346" fmla="*/ 1285783 w 3531775"/>
              <a:gd name="connsiteY346" fmla="*/ 1601517 h 2810796"/>
              <a:gd name="connsiteX347" fmla="*/ 1189390 w 3531775"/>
              <a:gd name="connsiteY347" fmla="*/ 2136156 h 2810796"/>
              <a:gd name="connsiteX348" fmla="*/ 1253112 w 3531775"/>
              <a:gd name="connsiteY348" fmla="*/ 2430859 h 2810796"/>
              <a:gd name="connsiteX349" fmla="*/ 1253112 w 3531775"/>
              <a:gd name="connsiteY349" fmla="*/ 2430859 h 2810796"/>
              <a:gd name="connsiteX350" fmla="*/ 1618396 w 3531775"/>
              <a:gd name="connsiteY350" fmla="*/ 2371900 h 2810796"/>
              <a:gd name="connsiteX351" fmla="*/ 1833947 w 3531775"/>
              <a:gd name="connsiteY351" fmla="*/ 2009187 h 2810796"/>
              <a:gd name="connsiteX352" fmla="*/ 1833947 w 3531775"/>
              <a:gd name="connsiteY352" fmla="*/ 2009187 h 2810796"/>
              <a:gd name="connsiteX353" fmla="*/ 2163702 w 3531775"/>
              <a:gd name="connsiteY353" fmla="*/ 1887267 h 2810796"/>
              <a:gd name="connsiteX354" fmla="*/ 2756538 w 3531775"/>
              <a:gd name="connsiteY354" fmla="*/ 2303129 h 2810796"/>
              <a:gd name="connsiteX355" fmla="*/ 3246314 w 3531775"/>
              <a:gd name="connsiteY355" fmla="*/ 1786303 h 2810796"/>
              <a:gd name="connsiteX356" fmla="*/ 2772254 w 3531775"/>
              <a:gd name="connsiteY356" fmla="*/ 1478074 h 2810796"/>
              <a:gd name="connsiteX357" fmla="*/ 2776255 w 3531775"/>
              <a:gd name="connsiteY357" fmla="*/ 1423495 h 2810796"/>
              <a:gd name="connsiteX358" fmla="*/ 2776255 w 3531775"/>
              <a:gd name="connsiteY358" fmla="*/ 1423495 h 2810796"/>
              <a:gd name="connsiteX359" fmla="*/ 2719772 w 3531775"/>
              <a:gd name="connsiteY359" fmla="*/ 1351200 h 2810796"/>
              <a:gd name="connsiteX360" fmla="*/ 2694531 w 3531775"/>
              <a:gd name="connsiteY360" fmla="*/ 1342914 h 2810796"/>
              <a:gd name="connsiteX361" fmla="*/ 2652335 w 3531775"/>
              <a:gd name="connsiteY361" fmla="*/ 1344057 h 2810796"/>
              <a:gd name="connsiteX362" fmla="*/ 2636237 w 3531775"/>
              <a:gd name="connsiteY362" fmla="*/ 1341485 h 2810796"/>
              <a:gd name="connsiteX363" fmla="*/ 2638047 w 3531775"/>
              <a:gd name="connsiteY363" fmla="*/ 1348057 h 2810796"/>
              <a:gd name="connsiteX364" fmla="*/ 2632809 w 3531775"/>
              <a:gd name="connsiteY364" fmla="*/ 1349962 h 2810796"/>
              <a:gd name="connsiteX365" fmla="*/ 2581374 w 3531775"/>
              <a:gd name="connsiteY365" fmla="*/ 1382633 h 2810796"/>
              <a:gd name="connsiteX366" fmla="*/ 2556037 w 3531775"/>
              <a:gd name="connsiteY366" fmla="*/ 1377775 h 2810796"/>
              <a:gd name="connsiteX367" fmla="*/ 2557751 w 3531775"/>
              <a:gd name="connsiteY367" fmla="*/ 1387015 h 2810796"/>
              <a:gd name="connsiteX368" fmla="*/ 2558704 w 3531775"/>
              <a:gd name="connsiteY368" fmla="*/ 1389205 h 2810796"/>
              <a:gd name="connsiteX369" fmla="*/ 2570610 w 3531775"/>
              <a:gd name="connsiteY369" fmla="*/ 1389491 h 2810796"/>
              <a:gd name="connsiteX370" fmla="*/ 2565086 w 3531775"/>
              <a:gd name="connsiteY370" fmla="*/ 1393491 h 2810796"/>
              <a:gd name="connsiteX371" fmla="*/ 2564419 w 3531775"/>
              <a:gd name="connsiteY371" fmla="*/ 1399492 h 2810796"/>
              <a:gd name="connsiteX372" fmla="*/ 2559752 w 3531775"/>
              <a:gd name="connsiteY372" fmla="*/ 1404731 h 2810796"/>
              <a:gd name="connsiteX373" fmla="*/ 2553751 w 3531775"/>
              <a:gd name="connsiteY373" fmla="*/ 1411875 h 2810796"/>
              <a:gd name="connsiteX374" fmla="*/ 2546988 w 3531775"/>
              <a:gd name="connsiteY374" fmla="*/ 1420542 h 2810796"/>
              <a:gd name="connsiteX375" fmla="*/ 2529653 w 3531775"/>
              <a:gd name="connsiteY375" fmla="*/ 1414923 h 2810796"/>
              <a:gd name="connsiteX376" fmla="*/ 2532034 w 3531775"/>
              <a:gd name="connsiteY376" fmla="*/ 1419590 h 2810796"/>
              <a:gd name="connsiteX377" fmla="*/ 2530510 w 3531775"/>
              <a:gd name="connsiteY377" fmla="*/ 1427115 h 2810796"/>
              <a:gd name="connsiteX378" fmla="*/ 2539083 w 3531775"/>
              <a:gd name="connsiteY378" fmla="*/ 1431496 h 2810796"/>
              <a:gd name="connsiteX379" fmla="*/ 2537177 w 3531775"/>
              <a:gd name="connsiteY379" fmla="*/ 1434258 h 2810796"/>
              <a:gd name="connsiteX380" fmla="*/ 2529367 w 3531775"/>
              <a:gd name="connsiteY380" fmla="*/ 1437021 h 2810796"/>
              <a:gd name="connsiteX381" fmla="*/ 2533082 w 3531775"/>
              <a:gd name="connsiteY381" fmla="*/ 1440450 h 2810796"/>
              <a:gd name="connsiteX382" fmla="*/ 2525176 w 3531775"/>
              <a:gd name="connsiteY382" fmla="*/ 1440545 h 2810796"/>
              <a:gd name="connsiteX383" fmla="*/ 2527557 w 3531775"/>
              <a:gd name="connsiteY383" fmla="*/ 1449213 h 2810796"/>
              <a:gd name="connsiteX384" fmla="*/ 2512603 w 3531775"/>
              <a:gd name="connsiteY384" fmla="*/ 1474168 h 2810796"/>
              <a:gd name="connsiteX385" fmla="*/ 1901384 w 3531775"/>
              <a:gd name="connsiteY385" fmla="*/ 1411399 h 2810796"/>
              <a:gd name="connsiteX386" fmla="*/ 1647447 w 3531775"/>
              <a:gd name="connsiteY386" fmla="*/ 1050306 h 2810796"/>
              <a:gd name="connsiteX387" fmla="*/ 1915957 w 3531775"/>
              <a:gd name="connsiteY387" fmla="*/ 718359 h 2810796"/>
              <a:gd name="connsiteX388" fmla="*/ 1912909 w 3531775"/>
              <a:gd name="connsiteY388" fmla="*/ 707882 h 2810796"/>
              <a:gd name="connsiteX389" fmla="*/ 1637065 w 3531775"/>
              <a:gd name="connsiteY389" fmla="*/ 1049448 h 2810796"/>
              <a:gd name="connsiteX390" fmla="*/ 1896812 w 3531775"/>
              <a:gd name="connsiteY390" fmla="*/ 1420257 h 2810796"/>
              <a:gd name="connsiteX391" fmla="*/ 2506698 w 3531775"/>
              <a:gd name="connsiteY391" fmla="*/ 1483884 h 2810796"/>
              <a:gd name="connsiteX392" fmla="*/ 2500983 w 3531775"/>
              <a:gd name="connsiteY392" fmla="*/ 1493599 h 2810796"/>
              <a:gd name="connsiteX393" fmla="*/ 1892430 w 3531775"/>
              <a:gd name="connsiteY393" fmla="*/ 1429210 h 2810796"/>
              <a:gd name="connsiteX394" fmla="*/ 1626873 w 3531775"/>
              <a:gd name="connsiteY394" fmla="*/ 1048782 h 2810796"/>
              <a:gd name="connsiteX395" fmla="*/ 1910051 w 3531775"/>
              <a:gd name="connsiteY395" fmla="*/ 697500 h 2810796"/>
              <a:gd name="connsiteX396" fmla="*/ 1909956 w 3531775"/>
              <a:gd name="connsiteY396" fmla="*/ 697214 h 2810796"/>
              <a:gd name="connsiteX397" fmla="*/ 1910623 w 3531775"/>
              <a:gd name="connsiteY397" fmla="*/ 696833 h 2810796"/>
              <a:gd name="connsiteX398" fmla="*/ 1909956 w 3531775"/>
              <a:gd name="connsiteY398" fmla="*/ 697023 h 2810796"/>
              <a:gd name="connsiteX399" fmla="*/ 1907575 w 3531775"/>
              <a:gd name="connsiteY399" fmla="*/ 688165 h 2810796"/>
              <a:gd name="connsiteX400" fmla="*/ 1622968 w 3531775"/>
              <a:gd name="connsiteY400" fmla="*/ 1009920 h 2810796"/>
              <a:gd name="connsiteX401" fmla="*/ 1888620 w 3531775"/>
              <a:gd name="connsiteY401" fmla="*/ 1436830 h 2810796"/>
              <a:gd name="connsiteX402" fmla="*/ 2495934 w 3531775"/>
              <a:gd name="connsiteY402" fmla="*/ 1501981 h 2810796"/>
              <a:gd name="connsiteX403" fmla="*/ 2459930 w 3531775"/>
              <a:gd name="connsiteY403" fmla="*/ 1565704 h 2810796"/>
              <a:gd name="connsiteX404" fmla="*/ 2360965 w 3531775"/>
              <a:gd name="connsiteY404" fmla="*/ 1616281 h 2810796"/>
              <a:gd name="connsiteX405" fmla="*/ 2361632 w 3531775"/>
              <a:gd name="connsiteY405" fmla="*/ 1579134 h 2810796"/>
              <a:gd name="connsiteX406" fmla="*/ 2308292 w 3531775"/>
              <a:gd name="connsiteY406" fmla="*/ 1613709 h 2810796"/>
              <a:gd name="connsiteX407" fmla="*/ 2244951 w 3531775"/>
              <a:gd name="connsiteY407" fmla="*/ 1579134 h 2810796"/>
              <a:gd name="connsiteX408" fmla="*/ 2183705 w 3531775"/>
              <a:gd name="connsiteY408" fmla="*/ 1637236 h 2810796"/>
              <a:gd name="connsiteX409" fmla="*/ 2124459 w 3531775"/>
              <a:gd name="connsiteY409" fmla="*/ 1649619 h 2810796"/>
              <a:gd name="connsiteX410" fmla="*/ 2151605 w 3531775"/>
              <a:gd name="connsiteY410" fmla="*/ 1620282 h 2810796"/>
              <a:gd name="connsiteX411" fmla="*/ 2147700 w 3531775"/>
              <a:gd name="connsiteY411" fmla="*/ 1572085 h 2810796"/>
              <a:gd name="connsiteX412" fmla="*/ 2122364 w 3531775"/>
              <a:gd name="connsiteY412" fmla="*/ 1566942 h 2810796"/>
              <a:gd name="connsiteX413" fmla="*/ 2094265 w 3531775"/>
              <a:gd name="connsiteY413" fmla="*/ 1582658 h 2810796"/>
              <a:gd name="connsiteX414" fmla="*/ 2019875 w 3531775"/>
              <a:gd name="connsiteY414" fmla="*/ 1597517 h 2810796"/>
              <a:gd name="connsiteX415" fmla="*/ 2028733 w 3531775"/>
              <a:gd name="connsiteY415" fmla="*/ 1559703 h 2810796"/>
              <a:gd name="connsiteX416" fmla="*/ 1871666 w 3531775"/>
              <a:gd name="connsiteY416" fmla="*/ 1550559 h 2810796"/>
              <a:gd name="connsiteX417" fmla="*/ 1957391 w 3531775"/>
              <a:gd name="connsiteY417" fmla="*/ 1550178 h 2810796"/>
              <a:gd name="connsiteX418" fmla="*/ 1980346 w 3531775"/>
              <a:gd name="connsiteY418" fmla="*/ 1516364 h 2810796"/>
              <a:gd name="connsiteX419" fmla="*/ 1959010 w 3531775"/>
              <a:gd name="connsiteY419" fmla="*/ 1485312 h 2810796"/>
              <a:gd name="connsiteX420" fmla="*/ 1935769 w 3531775"/>
              <a:gd name="connsiteY420" fmla="*/ 1496171 h 2810796"/>
              <a:gd name="connsiteX421" fmla="*/ 1882238 w 3531775"/>
              <a:gd name="connsiteY421" fmla="*/ 1449975 h 2810796"/>
              <a:gd name="connsiteX422" fmla="*/ 1882143 w 3531775"/>
              <a:gd name="connsiteY422" fmla="*/ 1449975 h 2810796"/>
              <a:gd name="connsiteX423" fmla="*/ 1865570 w 3531775"/>
              <a:gd name="connsiteY423" fmla="*/ 1469596 h 2810796"/>
              <a:gd name="connsiteX424" fmla="*/ 1794418 w 3531775"/>
              <a:gd name="connsiteY424" fmla="*/ 1432639 h 2810796"/>
              <a:gd name="connsiteX425" fmla="*/ 1822993 w 3531775"/>
              <a:gd name="connsiteY425" fmla="*/ 1431401 h 2810796"/>
              <a:gd name="connsiteX426" fmla="*/ 1780226 w 3531775"/>
              <a:gd name="connsiteY426" fmla="*/ 1409779 h 2810796"/>
              <a:gd name="connsiteX427" fmla="*/ 1752889 w 3531775"/>
              <a:gd name="connsiteY427" fmla="*/ 1427972 h 2810796"/>
              <a:gd name="connsiteX428" fmla="*/ 1660592 w 3531775"/>
              <a:gd name="connsiteY428" fmla="*/ 1412161 h 2810796"/>
              <a:gd name="connsiteX429" fmla="*/ 1636208 w 3531775"/>
              <a:gd name="connsiteY429" fmla="*/ 1328245 h 2810796"/>
              <a:gd name="connsiteX430" fmla="*/ 1543244 w 3531775"/>
              <a:gd name="connsiteY430" fmla="*/ 1299861 h 2810796"/>
              <a:gd name="connsiteX431" fmla="*/ 1494285 w 3531775"/>
              <a:gd name="connsiteY431" fmla="*/ 1234805 h 2810796"/>
              <a:gd name="connsiteX432" fmla="*/ 1507620 w 3531775"/>
              <a:gd name="connsiteY432" fmla="*/ 1242044 h 2810796"/>
              <a:gd name="connsiteX433" fmla="*/ 1578867 w 3531775"/>
              <a:gd name="connsiteY433" fmla="*/ 1224042 h 2810796"/>
              <a:gd name="connsiteX434" fmla="*/ 1570295 w 3531775"/>
              <a:gd name="connsiteY434" fmla="*/ 1192895 h 2810796"/>
              <a:gd name="connsiteX435" fmla="*/ 1553340 w 3531775"/>
              <a:gd name="connsiteY435" fmla="*/ 1176226 h 2810796"/>
              <a:gd name="connsiteX436" fmla="*/ 1501905 w 3531775"/>
              <a:gd name="connsiteY436" fmla="*/ 1077166 h 2810796"/>
              <a:gd name="connsiteX437" fmla="*/ 1541434 w 3531775"/>
              <a:gd name="connsiteY437" fmla="*/ 1079452 h 2810796"/>
              <a:gd name="connsiteX438" fmla="*/ 1513145 w 3531775"/>
              <a:gd name="connsiteY438" fmla="*/ 995156 h 2810796"/>
              <a:gd name="connsiteX439" fmla="*/ 1574295 w 3531775"/>
              <a:gd name="connsiteY439" fmla="*/ 919813 h 2810796"/>
              <a:gd name="connsiteX440" fmla="*/ 1553150 w 3531775"/>
              <a:gd name="connsiteY440" fmla="*/ 821229 h 2810796"/>
              <a:gd name="connsiteX441" fmla="*/ 1582963 w 3531775"/>
              <a:gd name="connsiteY441" fmla="*/ 748839 h 2810796"/>
              <a:gd name="connsiteX442" fmla="*/ 1586297 w 3531775"/>
              <a:gd name="connsiteY442" fmla="*/ 778081 h 2810796"/>
              <a:gd name="connsiteX443" fmla="*/ 1649733 w 3531775"/>
              <a:gd name="connsiteY443" fmla="*/ 807799 h 2810796"/>
              <a:gd name="connsiteX444" fmla="*/ 1700787 w 3531775"/>
              <a:gd name="connsiteY444" fmla="*/ 684736 h 2810796"/>
              <a:gd name="connsiteX445" fmla="*/ 1726505 w 3531775"/>
              <a:gd name="connsiteY445" fmla="*/ 717026 h 2810796"/>
              <a:gd name="connsiteX446" fmla="*/ 1828136 w 3531775"/>
              <a:gd name="connsiteY446" fmla="*/ 598630 h 2810796"/>
              <a:gd name="connsiteX447" fmla="*/ 1779464 w 3531775"/>
              <a:gd name="connsiteY447" fmla="*/ 665972 h 2810796"/>
              <a:gd name="connsiteX448" fmla="*/ 1817278 w 3531775"/>
              <a:gd name="connsiteY448" fmla="*/ 714073 h 2810796"/>
              <a:gd name="connsiteX449" fmla="*/ 1845377 w 3531775"/>
              <a:gd name="connsiteY449" fmla="*/ 694356 h 2810796"/>
              <a:gd name="connsiteX450" fmla="*/ 1827660 w 3531775"/>
              <a:gd name="connsiteY450" fmla="*/ 689118 h 2810796"/>
              <a:gd name="connsiteX451" fmla="*/ 1903479 w 3531775"/>
              <a:gd name="connsiteY451" fmla="*/ 672925 h 2810796"/>
              <a:gd name="connsiteX452" fmla="*/ 1903479 w 3531775"/>
              <a:gd name="connsiteY452" fmla="*/ 672925 h 2810796"/>
              <a:gd name="connsiteX453" fmla="*/ 1903955 w 3531775"/>
              <a:gd name="connsiteY453" fmla="*/ 673782 h 2810796"/>
              <a:gd name="connsiteX454" fmla="*/ 1894335 w 3531775"/>
              <a:gd name="connsiteY454" fmla="*/ 577485 h 2810796"/>
              <a:gd name="connsiteX455" fmla="*/ 1866046 w 3531775"/>
              <a:gd name="connsiteY455" fmla="*/ 491188 h 2810796"/>
              <a:gd name="connsiteX456" fmla="*/ 1864046 w 3531775"/>
              <a:gd name="connsiteY456" fmla="*/ 490236 h 2810796"/>
              <a:gd name="connsiteX457" fmla="*/ 1864236 w 3531775"/>
              <a:gd name="connsiteY457" fmla="*/ 490331 h 2810796"/>
              <a:gd name="connsiteX458" fmla="*/ 1864046 w 3531775"/>
              <a:gd name="connsiteY458" fmla="*/ 490236 h 2810796"/>
              <a:gd name="connsiteX459" fmla="*/ 1864141 w 3531775"/>
              <a:gd name="connsiteY459" fmla="*/ 490236 h 2810796"/>
              <a:gd name="connsiteX460" fmla="*/ 1860426 w 3531775"/>
              <a:gd name="connsiteY460" fmla="*/ 488521 h 2810796"/>
              <a:gd name="connsiteX461" fmla="*/ 1860902 w 3531775"/>
              <a:gd name="connsiteY461" fmla="*/ 488712 h 2810796"/>
              <a:gd name="connsiteX462" fmla="*/ 1859379 w 3531775"/>
              <a:gd name="connsiteY462" fmla="*/ 488045 h 2810796"/>
              <a:gd name="connsiteX463" fmla="*/ 1860331 w 3531775"/>
              <a:gd name="connsiteY463" fmla="*/ 488521 h 2810796"/>
              <a:gd name="connsiteX464" fmla="*/ 1808420 w 3531775"/>
              <a:gd name="connsiteY464" fmla="*/ 474424 h 2810796"/>
              <a:gd name="connsiteX465" fmla="*/ 1808705 w 3531775"/>
              <a:gd name="connsiteY465" fmla="*/ 474424 h 2810796"/>
              <a:gd name="connsiteX466" fmla="*/ 1808324 w 3531775"/>
              <a:gd name="connsiteY466" fmla="*/ 474424 h 2810796"/>
              <a:gd name="connsiteX467" fmla="*/ 1808420 w 3531775"/>
              <a:gd name="connsiteY467" fmla="*/ 474424 h 2810796"/>
              <a:gd name="connsiteX468" fmla="*/ 1803943 w 3531775"/>
              <a:gd name="connsiteY468" fmla="*/ 474138 h 2810796"/>
              <a:gd name="connsiteX469" fmla="*/ 1803943 w 3531775"/>
              <a:gd name="connsiteY469" fmla="*/ 474138 h 2810796"/>
              <a:gd name="connsiteX470" fmla="*/ 1803752 w 3531775"/>
              <a:gd name="connsiteY470" fmla="*/ 474138 h 2810796"/>
              <a:gd name="connsiteX471" fmla="*/ 1803848 w 3531775"/>
              <a:gd name="connsiteY471" fmla="*/ 474138 h 2810796"/>
              <a:gd name="connsiteX472" fmla="*/ 1798704 w 3531775"/>
              <a:gd name="connsiteY472" fmla="*/ 474043 h 2810796"/>
              <a:gd name="connsiteX473" fmla="*/ 1799942 w 3531775"/>
              <a:gd name="connsiteY473" fmla="*/ 474043 h 2810796"/>
              <a:gd name="connsiteX474" fmla="*/ 1798514 w 3531775"/>
              <a:gd name="connsiteY474" fmla="*/ 474043 h 2810796"/>
              <a:gd name="connsiteX475" fmla="*/ 1798799 w 3531775"/>
              <a:gd name="connsiteY475" fmla="*/ 474043 h 2810796"/>
              <a:gd name="connsiteX476" fmla="*/ 1793751 w 3531775"/>
              <a:gd name="connsiteY476" fmla="*/ 474138 h 2810796"/>
              <a:gd name="connsiteX477" fmla="*/ 1795275 w 3531775"/>
              <a:gd name="connsiteY477" fmla="*/ 474043 h 2810796"/>
              <a:gd name="connsiteX478" fmla="*/ 1793465 w 3531775"/>
              <a:gd name="connsiteY478" fmla="*/ 474138 h 2810796"/>
              <a:gd name="connsiteX479" fmla="*/ 1793846 w 3531775"/>
              <a:gd name="connsiteY479" fmla="*/ 474138 h 2810796"/>
              <a:gd name="connsiteX480" fmla="*/ 1788608 w 3531775"/>
              <a:gd name="connsiteY480" fmla="*/ 474519 h 2810796"/>
              <a:gd name="connsiteX481" fmla="*/ 1788798 w 3531775"/>
              <a:gd name="connsiteY481" fmla="*/ 474519 h 2810796"/>
              <a:gd name="connsiteX482" fmla="*/ 1788322 w 3531775"/>
              <a:gd name="connsiteY482" fmla="*/ 474519 h 2810796"/>
              <a:gd name="connsiteX483" fmla="*/ 1788608 w 3531775"/>
              <a:gd name="connsiteY483" fmla="*/ 474519 h 2810796"/>
              <a:gd name="connsiteX484" fmla="*/ 1778511 w 3531775"/>
              <a:gd name="connsiteY484" fmla="*/ 476043 h 2810796"/>
              <a:gd name="connsiteX485" fmla="*/ 1778511 w 3531775"/>
              <a:gd name="connsiteY485" fmla="*/ 476043 h 2810796"/>
              <a:gd name="connsiteX486" fmla="*/ 1777654 w 3531775"/>
              <a:gd name="connsiteY486" fmla="*/ 476234 h 2810796"/>
              <a:gd name="connsiteX487" fmla="*/ 1778416 w 3531775"/>
              <a:gd name="connsiteY487" fmla="*/ 476043 h 2810796"/>
              <a:gd name="connsiteX488" fmla="*/ 1775368 w 3531775"/>
              <a:gd name="connsiteY488" fmla="*/ 476710 h 2810796"/>
              <a:gd name="connsiteX489" fmla="*/ 1775558 w 3531775"/>
              <a:gd name="connsiteY489" fmla="*/ 476615 h 2810796"/>
              <a:gd name="connsiteX490" fmla="*/ 1775273 w 3531775"/>
              <a:gd name="connsiteY490" fmla="*/ 476710 h 2810796"/>
              <a:gd name="connsiteX491" fmla="*/ 1775368 w 3531775"/>
              <a:gd name="connsiteY491" fmla="*/ 476710 h 2810796"/>
              <a:gd name="connsiteX492" fmla="*/ 1771463 w 3531775"/>
              <a:gd name="connsiteY492" fmla="*/ 477853 h 2810796"/>
              <a:gd name="connsiteX493" fmla="*/ 1771558 w 3531775"/>
              <a:gd name="connsiteY493" fmla="*/ 477853 h 2810796"/>
              <a:gd name="connsiteX494" fmla="*/ 1770129 w 3531775"/>
              <a:gd name="connsiteY494" fmla="*/ 478329 h 2810796"/>
              <a:gd name="connsiteX495" fmla="*/ 1771558 w 3531775"/>
              <a:gd name="connsiteY495" fmla="*/ 477853 h 2810796"/>
              <a:gd name="connsiteX496" fmla="*/ 1742316 w 3531775"/>
              <a:gd name="connsiteY496" fmla="*/ 499856 h 2810796"/>
              <a:gd name="connsiteX497" fmla="*/ 1870618 w 3531775"/>
              <a:gd name="connsiteY497" fmla="*/ 377555 h 2810796"/>
              <a:gd name="connsiteX498" fmla="*/ 1888620 w 3531775"/>
              <a:gd name="connsiteY498" fmla="*/ 191055 h 2810796"/>
              <a:gd name="connsiteX499" fmla="*/ 1888049 w 3531775"/>
              <a:gd name="connsiteY499" fmla="*/ 191532 h 2810796"/>
              <a:gd name="connsiteX500" fmla="*/ 1889001 w 3531775"/>
              <a:gd name="connsiteY500" fmla="*/ 190674 h 2810796"/>
              <a:gd name="connsiteX501" fmla="*/ 1888715 w 3531775"/>
              <a:gd name="connsiteY501" fmla="*/ 190960 h 2810796"/>
              <a:gd name="connsiteX502" fmla="*/ 1895478 w 3531775"/>
              <a:gd name="connsiteY502" fmla="*/ 185721 h 2810796"/>
              <a:gd name="connsiteX503" fmla="*/ 1895192 w 3531775"/>
              <a:gd name="connsiteY503" fmla="*/ 185912 h 2810796"/>
              <a:gd name="connsiteX504" fmla="*/ 2037115 w 3531775"/>
              <a:gd name="connsiteY504" fmla="*/ 264112 h 2810796"/>
              <a:gd name="connsiteX505" fmla="*/ 1967297 w 3531775"/>
              <a:gd name="connsiteY505" fmla="*/ 260112 h 2810796"/>
              <a:gd name="connsiteX506" fmla="*/ 1970630 w 3531775"/>
              <a:gd name="connsiteY506" fmla="*/ 245824 h 2810796"/>
              <a:gd name="connsiteX507" fmla="*/ 1970345 w 3531775"/>
              <a:gd name="connsiteY507" fmla="*/ 245824 h 2810796"/>
              <a:gd name="connsiteX508" fmla="*/ 1974059 w 3531775"/>
              <a:gd name="connsiteY508" fmla="*/ 245157 h 2810796"/>
              <a:gd name="connsiteX509" fmla="*/ 1974059 w 3531775"/>
              <a:gd name="connsiteY509" fmla="*/ 245157 h 2810796"/>
              <a:gd name="connsiteX510" fmla="*/ 1974155 w 3531775"/>
              <a:gd name="connsiteY510" fmla="*/ 245157 h 2810796"/>
              <a:gd name="connsiteX511" fmla="*/ 1974059 w 3531775"/>
              <a:gd name="connsiteY511" fmla="*/ 245157 h 2810796"/>
              <a:gd name="connsiteX512" fmla="*/ 1974917 w 3531775"/>
              <a:gd name="connsiteY512" fmla="*/ 244872 h 2810796"/>
              <a:gd name="connsiteX513" fmla="*/ 1974821 w 3531775"/>
              <a:gd name="connsiteY513" fmla="*/ 244967 h 2810796"/>
              <a:gd name="connsiteX514" fmla="*/ 1975012 w 3531775"/>
              <a:gd name="connsiteY514" fmla="*/ 244872 h 2810796"/>
              <a:gd name="connsiteX515" fmla="*/ 1974917 w 3531775"/>
              <a:gd name="connsiteY515" fmla="*/ 244872 h 2810796"/>
              <a:gd name="connsiteX516" fmla="*/ 1978631 w 3531775"/>
              <a:gd name="connsiteY516" fmla="*/ 242776 h 2810796"/>
              <a:gd name="connsiteX517" fmla="*/ 1978631 w 3531775"/>
              <a:gd name="connsiteY517" fmla="*/ 242776 h 2810796"/>
              <a:gd name="connsiteX518" fmla="*/ 1978727 w 3531775"/>
              <a:gd name="connsiteY518" fmla="*/ 242681 h 2810796"/>
              <a:gd name="connsiteX519" fmla="*/ 1978631 w 3531775"/>
              <a:gd name="connsiteY519" fmla="*/ 242776 h 2810796"/>
              <a:gd name="connsiteX520" fmla="*/ 1901098 w 3531775"/>
              <a:gd name="connsiteY520" fmla="*/ 258969 h 2810796"/>
              <a:gd name="connsiteX521" fmla="*/ 2105695 w 3531775"/>
              <a:gd name="connsiteY521" fmla="*/ 327453 h 2810796"/>
              <a:gd name="connsiteX522" fmla="*/ 2128364 w 3531775"/>
              <a:gd name="connsiteY522" fmla="*/ 327834 h 2810796"/>
              <a:gd name="connsiteX523" fmla="*/ 2075691 w 3531775"/>
              <a:gd name="connsiteY523" fmla="*/ 395938 h 2810796"/>
              <a:gd name="connsiteX524" fmla="*/ 2087216 w 3531775"/>
              <a:gd name="connsiteY524" fmla="*/ 458803 h 2810796"/>
              <a:gd name="connsiteX525" fmla="*/ 2221614 w 3531775"/>
              <a:gd name="connsiteY525" fmla="*/ 440801 h 2810796"/>
              <a:gd name="connsiteX526" fmla="*/ 2376300 w 3531775"/>
              <a:gd name="connsiteY526" fmla="*/ 379936 h 2810796"/>
              <a:gd name="connsiteX527" fmla="*/ 2373157 w 3531775"/>
              <a:gd name="connsiteY527" fmla="*/ 439372 h 2810796"/>
              <a:gd name="connsiteX528" fmla="*/ 2332771 w 3531775"/>
              <a:gd name="connsiteY528" fmla="*/ 427180 h 2810796"/>
              <a:gd name="connsiteX529" fmla="*/ 2292576 w 3531775"/>
              <a:gd name="connsiteY529" fmla="*/ 415369 h 2810796"/>
              <a:gd name="connsiteX530" fmla="*/ 2381444 w 3531775"/>
              <a:gd name="connsiteY530" fmla="*/ 506619 h 2810796"/>
              <a:gd name="connsiteX531" fmla="*/ 2468407 w 3531775"/>
              <a:gd name="connsiteY531" fmla="*/ 399748 h 2810796"/>
              <a:gd name="connsiteX532" fmla="*/ 2486981 w 3531775"/>
              <a:gd name="connsiteY532" fmla="*/ 450326 h 2810796"/>
              <a:gd name="connsiteX533" fmla="*/ 2487076 w 3531775"/>
              <a:gd name="connsiteY533" fmla="*/ 450231 h 2810796"/>
              <a:gd name="connsiteX534" fmla="*/ 2456882 w 3531775"/>
              <a:gd name="connsiteY534" fmla="*/ 452517 h 2810796"/>
              <a:gd name="connsiteX535" fmla="*/ 2428116 w 3531775"/>
              <a:gd name="connsiteY535" fmla="*/ 493379 h 2810796"/>
              <a:gd name="connsiteX536" fmla="*/ 2533368 w 3531775"/>
              <a:gd name="connsiteY536" fmla="*/ 489569 h 2810796"/>
              <a:gd name="connsiteX537" fmla="*/ 2506793 w 3531775"/>
              <a:gd name="connsiteY537" fmla="*/ 403749 h 2810796"/>
              <a:gd name="connsiteX538" fmla="*/ 2506698 w 3531775"/>
              <a:gd name="connsiteY538" fmla="*/ 403844 h 2810796"/>
              <a:gd name="connsiteX539" fmla="*/ 2599566 w 3531775"/>
              <a:gd name="connsiteY539" fmla="*/ 402415 h 2810796"/>
              <a:gd name="connsiteX540" fmla="*/ 2573658 w 3531775"/>
              <a:gd name="connsiteY540" fmla="*/ 394700 h 2810796"/>
              <a:gd name="connsiteX541" fmla="*/ 2672337 w 3531775"/>
              <a:gd name="connsiteY541" fmla="*/ 498713 h 2810796"/>
              <a:gd name="connsiteX542" fmla="*/ 2747966 w 3531775"/>
              <a:gd name="connsiteY542" fmla="*/ 479282 h 2810796"/>
              <a:gd name="connsiteX543" fmla="*/ 2806449 w 3531775"/>
              <a:gd name="connsiteY543" fmla="*/ 542337 h 2810796"/>
              <a:gd name="connsiteX544" fmla="*/ 2907033 w 3531775"/>
              <a:gd name="connsiteY544" fmla="*/ 500904 h 2810796"/>
              <a:gd name="connsiteX545" fmla="*/ 2948467 w 3531775"/>
              <a:gd name="connsiteY545" fmla="*/ 533003 h 2810796"/>
              <a:gd name="connsiteX546" fmla="*/ 2907128 w 3531775"/>
              <a:gd name="connsiteY546" fmla="*/ 500808 h 2810796"/>
              <a:gd name="connsiteX547" fmla="*/ 2907128 w 3531775"/>
              <a:gd name="connsiteY547" fmla="*/ 500808 h 2810796"/>
              <a:gd name="connsiteX548" fmla="*/ 2955611 w 3531775"/>
              <a:gd name="connsiteY548" fmla="*/ 461946 h 2810796"/>
              <a:gd name="connsiteX549" fmla="*/ 3015713 w 3531775"/>
              <a:gd name="connsiteY549" fmla="*/ 426704 h 2810796"/>
              <a:gd name="connsiteX550" fmla="*/ 3046956 w 3531775"/>
              <a:gd name="connsiteY550" fmla="*/ 385365 h 2810796"/>
              <a:gd name="connsiteX551" fmla="*/ 3004569 w 3531775"/>
              <a:gd name="connsiteY551" fmla="*/ 363553 h 2810796"/>
              <a:gd name="connsiteX552" fmla="*/ 3004855 w 3531775"/>
              <a:gd name="connsiteY552" fmla="*/ 363648 h 2810796"/>
              <a:gd name="connsiteX553" fmla="*/ 3004474 w 3531775"/>
              <a:gd name="connsiteY553" fmla="*/ 363553 h 2810796"/>
              <a:gd name="connsiteX554" fmla="*/ 3004569 w 3531775"/>
              <a:gd name="connsiteY554" fmla="*/ 363553 h 2810796"/>
              <a:gd name="connsiteX555" fmla="*/ 2751490 w 3531775"/>
              <a:gd name="connsiteY555" fmla="*/ 459660 h 2810796"/>
              <a:gd name="connsiteX556" fmla="*/ 2663860 w 3531775"/>
              <a:gd name="connsiteY556" fmla="*/ 380793 h 2810796"/>
              <a:gd name="connsiteX557" fmla="*/ 2652144 w 3531775"/>
              <a:gd name="connsiteY557" fmla="*/ 244776 h 2810796"/>
              <a:gd name="connsiteX558" fmla="*/ 2390111 w 3531775"/>
              <a:gd name="connsiteY558" fmla="*/ 163433 h 2810796"/>
              <a:gd name="connsiteX559" fmla="*/ 2390111 w 3531775"/>
              <a:gd name="connsiteY559" fmla="*/ 163433 h 2810796"/>
              <a:gd name="connsiteX560" fmla="*/ 2654144 w 3531775"/>
              <a:gd name="connsiteY560" fmla="*/ 197247 h 2810796"/>
              <a:gd name="connsiteX561" fmla="*/ 2686339 w 3531775"/>
              <a:gd name="connsiteY561" fmla="*/ 371745 h 2810796"/>
              <a:gd name="connsiteX562" fmla="*/ 2799210 w 3531775"/>
              <a:gd name="connsiteY562" fmla="*/ 432228 h 2810796"/>
              <a:gd name="connsiteX563" fmla="*/ 3050003 w 3531775"/>
              <a:gd name="connsiteY563" fmla="*/ 383841 h 2810796"/>
              <a:gd name="connsiteX564" fmla="*/ 3109059 w 3531775"/>
              <a:gd name="connsiteY564" fmla="*/ 379936 h 2810796"/>
              <a:gd name="connsiteX565" fmla="*/ 2898080 w 3531775"/>
              <a:gd name="connsiteY565" fmla="*/ 341169 h 2810796"/>
              <a:gd name="connsiteX566" fmla="*/ 2898937 w 3531775"/>
              <a:gd name="connsiteY566" fmla="*/ 341265 h 2810796"/>
              <a:gd name="connsiteX567" fmla="*/ 2856170 w 3531775"/>
              <a:gd name="connsiteY567" fmla="*/ 328120 h 2810796"/>
              <a:gd name="connsiteX568" fmla="*/ 2856170 w 3531775"/>
              <a:gd name="connsiteY568" fmla="*/ 328120 h 2810796"/>
              <a:gd name="connsiteX569" fmla="*/ 2812736 w 3531775"/>
              <a:gd name="connsiteY569" fmla="*/ 20082 h 2810796"/>
              <a:gd name="connsiteX570" fmla="*/ 2812736 w 3531775"/>
              <a:gd name="connsiteY570" fmla="*/ 20082 h 2810796"/>
              <a:gd name="connsiteX571" fmla="*/ 2812736 w 3531775"/>
              <a:gd name="connsiteY571" fmla="*/ 20082 h 2810796"/>
              <a:gd name="connsiteX572" fmla="*/ 2812736 w 3531775"/>
              <a:gd name="connsiteY572" fmla="*/ 20082 h 2810796"/>
              <a:gd name="connsiteX573" fmla="*/ 2811117 w 3531775"/>
              <a:gd name="connsiteY573" fmla="*/ 19320 h 2810796"/>
              <a:gd name="connsiteX574" fmla="*/ 2812641 w 3531775"/>
              <a:gd name="connsiteY574" fmla="*/ 20082 h 2810796"/>
              <a:gd name="connsiteX575" fmla="*/ 2806830 w 3531775"/>
              <a:gd name="connsiteY575" fmla="*/ 17224 h 2810796"/>
              <a:gd name="connsiteX576" fmla="*/ 2811212 w 3531775"/>
              <a:gd name="connsiteY576" fmla="*/ 19320 h 2810796"/>
              <a:gd name="connsiteX577" fmla="*/ 2793686 w 3531775"/>
              <a:gd name="connsiteY577" fmla="*/ 11985 h 2810796"/>
              <a:gd name="connsiteX578" fmla="*/ 2797877 w 3531775"/>
              <a:gd name="connsiteY578" fmla="*/ 13509 h 2810796"/>
              <a:gd name="connsiteX579" fmla="*/ 2793114 w 3531775"/>
              <a:gd name="connsiteY579" fmla="*/ 11795 h 2810796"/>
              <a:gd name="connsiteX580" fmla="*/ 2793686 w 3531775"/>
              <a:gd name="connsiteY580" fmla="*/ 11985 h 2810796"/>
              <a:gd name="connsiteX581" fmla="*/ 2711771 w 3531775"/>
              <a:gd name="connsiteY581" fmla="*/ 8842 h 2810796"/>
              <a:gd name="connsiteX582" fmla="*/ 2711771 w 3531775"/>
              <a:gd name="connsiteY582" fmla="*/ 8842 h 2810796"/>
              <a:gd name="connsiteX583" fmla="*/ 2840453 w 3531775"/>
              <a:gd name="connsiteY583" fmla="*/ 23511 h 2810796"/>
              <a:gd name="connsiteX584" fmla="*/ 2839882 w 3531775"/>
              <a:gd name="connsiteY584" fmla="*/ 23130 h 2810796"/>
              <a:gd name="connsiteX585" fmla="*/ 2871410 w 3531775"/>
              <a:gd name="connsiteY585" fmla="*/ 315357 h 2810796"/>
              <a:gd name="connsiteX586" fmla="*/ 3044098 w 3531775"/>
              <a:gd name="connsiteY586" fmla="*/ 316309 h 2810796"/>
              <a:gd name="connsiteX587" fmla="*/ 3043431 w 3531775"/>
              <a:gd name="connsiteY587" fmla="*/ 316214 h 2810796"/>
              <a:gd name="connsiteX588" fmla="*/ 3045051 w 3531775"/>
              <a:gd name="connsiteY588" fmla="*/ 316404 h 2810796"/>
              <a:gd name="connsiteX589" fmla="*/ 3044098 w 3531775"/>
              <a:gd name="connsiteY589" fmla="*/ 316309 h 2810796"/>
              <a:gd name="connsiteX590" fmla="*/ 3110201 w 3531775"/>
              <a:gd name="connsiteY590" fmla="*/ 380508 h 2810796"/>
              <a:gd name="connsiteX591" fmla="*/ 3106201 w 3531775"/>
              <a:gd name="connsiteY591" fmla="*/ 500427 h 2810796"/>
              <a:gd name="connsiteX592" fmla="*/ 3167066 w 3531775"/>
              <a:gd name="connsiteY592" fmla="*/ 552720 h 2810796"/>
              <a:gd name="connsiteX593" fmla="*/ 3142301 w 3531775"/>
              <a:gd name="connsiteY593" fmla="*/ 586343 h 2810796"/>
              <a:gd name="connsiteX594" fmla="*/ 3133347 w 3531775"/>
              <a:gd name="connsiteY594" fmla="*/ 603583 h 2810796"/>
              <a:gd name="connsiteX595" fmla="*/ 3133538 w 3531775"/>
              <a:gd name="connsiteY595" fmla="*/ 603393 h 2810796"/>
              <a:gd name="connsiteX596" fmla="*/ 3132966 w 3531775"/>
              <a:gd name="connsiteY596" fmla="*/ 604155 h 2810796"/>
              <a:gd name="connsiteX597" fmla="*/ 3132966 w 3531775"/>
              <a:gd name="connsiteY597" fmla="*/ 604059 h 2810796"/>
              <a:gd name="connsiteX598" fmla="*/ 3129251 w 3531775"/>
              <a:gd name="connsiteY598" fmla="*/ 609012 h 2810796"/>
              <a:gd name="connsiteX599" fmla="*/ 3129442 w 3531775"/>
              <a:gd name="connsiteY599" fmla="*/ 608727 h 2810796"/>
              <a:gd name="connsiteX600" fmla="*/ 3128585 w 3531775"/>
              <a:gd name="connsiteY600" fmla="*/ 609774 h 2810796"/>
              <a:gd name="connsiteX601" fmla="*/ 3128775 w 3531775"/>
              <a:gd name="connsiteY601" fmla="*/ 609489 h 2810796"/>
              <a:gd name="connsiteX602" fmla="*/ 3124489 w 3531775"/>
              <a:gd name="connsiteY602" fmla="*/ 614442 h 2810796"/>
              <a:gd name="connsiteX603" fmla="*/ 3124679 w 3531775"/>
              <a:gd name="connsiteY603" fmla="*/ 614251 h 2810796"/>
              <a:gd name="connsiteX604" fmla="*/ 3119726 w 3531775"/>
              <a:gd name="connsiteY604" fmla="*/ 619299 h 2810796"/>
              <a:gd name="connsiteX605" fmla="*/ 3119822 w 3531775"/>
              <a:gd name="connsiteY605" fmla="*/ 619204 h 2810796"/>
              <a:gd name="connsiteX606" fmla="*/ 3114011 w 3531775"/>
              <a:gd name="connsiteY606" fmla="*/ 624348 h 2810796"/>
              <a:gd name="connsiteX607" fmla="*/ 3114297 w 3531775"/>
              <a:gd name="connsiteY607" fmla="*/ 624062 h 2810796"/>
              <a:gd name="connsiteX608" fmla="*/ 3113345 w 3531775"/>
              <a:gd name="connsiteY608" fmla="*/ 624824 h 2810796"/>
              <a:gd name="connsiteX609" fmla="*/ 3113631 w 3531775"/>
              <a:gd name="connsiteY609" fmla="*/ 624633 h 2810796"/>
              <a:gd name="connsiteX610" fmla="*/ 3098962 w 3531775"/>
              <a:gd name="connsiteY610" fmla="*/ 634920 h 2810796"/>
              <a:gd name="connsiteX611" fmla="*/ 3097248 w 3531775"/>
              <a:gd name="connsiteY611" fmla="*/ 555482 h 2810796"/>
              <a:gd name="connsiteX612" fmla="*/ 3083627 w 3531775"/>
              <a:gd name="connsiteY612" fmla="*/ 553577 h 2810796"/>
              <a:gd name="connsiteX613" fmla="*/ 3014666 w 3531775"/>
              <a:gd name="connsiteY613" fmla="*/ 669591 h 2810796"/>
              <a:gd name="connsiteX614" fmla="*/ 3014951 w 3531775"/>
              <a:gd name="connsiteY614" fmla="*/ 584057 h 2810796"/>
              <a:gd name="connsiteX615" fmla="*/ 2701579 w 3531775"/>
              <a:gd name="connsiteY615" fmla="*/ 735790 h 2810796"/>
              <a:gd name="connsiteX616" fmla="*/ 2984662 w 3531775"/>
              <a:gd name="connsiteY616" fmla="*/ 698357 h 2810796"/>
              <a:gd name="connsiteX617" fmla="*/ 2785018 w 3531775"/>
              <a:gd name="connsiteY617" fmla="*/ 777224 h 2810796"/>
              <a:gd name="connsiteX618" fmla="*/ 3014285 w 3531775"/>
              <a:gd name="connsiteY618" fmla="*/ 861711 h 2810796"/>
              <a:gd name="connsiteX619" fmla="*/ 3036573 w 3531775"/>
              <a:gd name="connsiteY619" fmla="*/ 786844 h 2810796"/>
              <a:gd name="connsiteX620" fmla="*/ 3066958 w 3531775"/>
              <a:gd name="connsiteY620" fmla="*/ 836755 h 2810796"/>
              <a:gd name="connsiteX621" fmla="*/ 3066958 w 3531775"/>
              <a:gd name="connsiteY621" fmla="*/ 836374 h 2810796"/>
              <a:gd name="connsiteX622" fmla="*/ 3065720 w 3531775"/>
              <a:gd name="connsiteY622" fmla="*/ 848090 h 2810796"/>
              <a:gd name="connsiteX623" fmla="*/ 3065720 w 3531775"/>
              <a:gd name="connsiteY623" fmla="*/ 847899 h 2810796"/>
              <a:gd name="connsiteX624" fmla="*/ 3061434 w 3531775"/>
              <a:gd name="connsiteY624" fmla="*/ 860663 h 2810796"/>
              <a:gd name="connsiteX625" fmla="*/ 3101629 w 3531775"/>
              <a:gd name="connsiteY625" fmla="*/ 800846 h 2810796"/>
              <a:gd name="connsiteX626" fmla="*/ 3109249 w 3531775"/>
              <a:gd name="connsiteY626" fmla="*/ 807228 h 2810796"/>
              <a:gd name="connsiteX627" fmla="*/ 3108963 w 3531775"/>
              <a:gd name="connsiteY627" fmla="*/ 806942 h 2810796"/>
              <a:gd name="connsiteX628" fmla="*/ 3121917 w 3531775"/>
              <a:gd name="connsiteY628" fmla="*/ 836660 h 2810796"/>
              <a:gd name="connsiteX629" fmla="*/ 2993425 w 3531775"/>
              <a:gd name="connsiteY629" fmla="*/ 932672 h 2810796"/>
              <a:gd name="connsiteX630" fmla="*/ 3025619 w 3531775"/>
              <a:gd name="connsiteY630" fmla="*/ 1058021 h 2810796"/>
              <a:gd name="connsiteX631" fmla="*/ 2951229 w 3531775"/>
              <a:gd name="connsiteY631" fmla="*/ 931815 h 2810796"/>
              <a:gd name="connsiteX632" fmla="*/ 2951229 w 3531775"/>
              <a:gd name="connsiteY632" fmla="*/ 931815 h 2810796"/>
              <a:gd name="connsiteX633" fmla="*/ 2948181 w 3531775"/>
              <a:gd name="connsiteY633" fmla="*/ 907050 h 2810796"/>
              <a:gd name="connsiteX634" fmla="*/ 2895794 w 3531775"/>
              <a:gd name="connsiteY634" fmla="*/ 962104 h 2810796"/>
              <a:gd name="connsiteX635" fmla="*/ 2908367 w 3531775"/>
              <a:gd name="connsiteY635" fmla="*/ 919813 h 2810796"/>
              <a:gd name="connsiteX636" fmla="*/ 2841977 w 3531775"/>
              <a:gd name="connsiteY636" fmla="*/ 955151 h 2810796"/>
              <a:gd name="connsiteX637" fmla="*/ 2884078 w 3531775"/>
              <a:gd name="connsiteY637" fmla="*/ 883332 h 2810796"/>
              <a:gd name="connsiteX638" fmla="*/ 2880268 w 3531775"/>
              <a:gd name="connsiteY638" fmla="*/ 882570 h 2810796"/>
              <a:gd name="connsiteX639" fmla="*/ 2858456 w 3531775"/>
              <a:gd name="connsiteY639" fmla="*/ 918003 h 2810796"/>
              <a:gd name="connsiteX640" fmla="*/ 2830928 w 3531775"/>
              <a:gd name="connsiteY640" fmla="*/ 924195 h 2810796"/>
              <a:gd name="connsiteX641" fmla="*/ 2761586 w 3531775"/>
              <a:gd name="connsiteY641" fmla="*/ 958104 h 2810796"/>
              <a:gd name="connsiteX642" fmla="*/ 2761586 w 3531775"/>
              <a:gd name="connsiteY642" fmla="*/ 958104 h 2810796"/>
              <a:gd name="connsiteX643" fmla="*/ 2793019 w 3531775"/>
              <a:gd name="connsiteY643" fmla="*/ 917908 h 2810796"/>
              <a:gd name="connsiteX644" fmla="*/ 2841120 w 3531775"/>
              <a:gd name="connsiteY644" fmla="*/ 878856 h 2810796"/>
              <a:gd name="connsiteX645" fmla="*/ 2834738 w 3531775"/>
              <a:gd name="connsiteY645" fmla="*/ 880380 h 2810796"/>
              <a:gd name="connsiteX646" fmla="*/ 2770731 w 3531775"/>
              <a:gd name="connsiteY646" fmla="*/ 890476 h 2810796"/>
              <a:gd name="connsiteX647" fmla="*/ 2725582 w 3531775"/>
              <a:gd name="connsiteY647" fmla="*/ 950865 h 2810796"/>
              <a:gd name="connsiteX648" fmla="*/ 2572039 w 3531775"/>
              <a:gd name="connsiteY648" fmla="*/ 993918 h 2810796"/>
              <a:gd name="connsiteX649" fmla="*/ 2702817 w 3531775"/>
              <a:gd name="connsiteY649" fmla="*/ 891905 h 2810796"/>
              <a:gd name="connsiteX650" fmla="*/ 2543274 w 3531775"/>
              <a:gd name="connsiteY650" fmla="*/ 945054 h 2810796"/>
              <a:gd name="connsiteX651" fmla="*/ 2389540 w 3531775"/>
              <a:gd name="connsiteY651" fmla="*/ 954294 h 2810796"/>
              <a:gd name="connsiteX652" fmla="*/ 2171322 w 3531775"/>
              <a:gd name="connsiteY652" fmla="*/ 1136602 h 2810796"/>
              <a:gd name="connsiteX653" fmla="*/ 2172275 w 3531775"/>
              <a:gd name="connsiteY653" fmla="*/ 978297 h 2810796"/>
              <a:gd name="connsiteX654" fmla="*/ 2153987 w 3531775"/>
              <a:gd name="connsiteY654" fmla="*/ 1105265 h 2810796"/>
              <a:gd name="connsiteX655" fmla="*/ 2058832 w 3531775"/>
              <a:gd name="connsiteY655" fmla="*/ 1233567 h 2810796"/>
              <a:gd name="connsiteX656" fmla="*/ 2224376 w 3531775"/>
              <a:gd name="connsiteY656" fmla="*/ 1262046 h 2810796"/>
              <a:gd name="connsiteX657" fmla="*/ 2791304 w 3531775"/>
              <a:gd name="connsiteY657" fmla="*/ 1268142 h 2810796"/>
              <a:gd name="connsiteX658" fmla="*/ 2791304 w 3531775"/>
              <a:gd name="connsiteY658" fmla="*/ 1268142 h 2810796"/>
              <a:gd name="connsiteX659" fmla="*/ 2791304 w 3531775"/>
              <a:gd name="connsiteY659" fmla="*/ 1268142 h 2810796"/>
              <a:gd name="connsiteX660" fmla="*/ 3398714 w 3531775"/>
              <a:gd name="connsiteY660" fmla="*/ 1633903 h 2810796"/>
              <a:gd name="connsiteX661" fmla="*/ 3229835 w 3531775"/>
              <a:gd name="connsiteY661" fmla="*/ 2361708 h 2810796"/>
              <a:gd name="connsiteX662" fmla="*/ 2459358 w 3531775"/>
              <a:gd name="connsiteY662" fmla="*/ 2345039 h 2810796"/>
              <a:gd name="connsiteX663" fmla="*/ 2459358 w 3531775"/>
              <a:gd name="connsiteY663" fmla="*/ 2345039 h 2810796"/>
              <a:gd name="connsiteX664" fmla="*/ 2459358 w 3531775"/>
              <a:gd name="connsiteY664" fmla="*/ 2345039 h 2810796"/>
              <a:gd name="connsiteX665" fmla="*/ 2396112 w 3531775"/>
              <a:gd name="connsiteY665" fmla="*/ 2286460 h 2810796"/>
              <a:gd name="connsiteX666" fmla="*/ 2402970 w 3531775"/>
              <a:gd name="connsiteY666" fmla="*/ 2282650 h 2810796"/>
              <a:gd name="connsiteX667" fmla="*/ 2440403 w 3531775"/>
              <a:gd name="connsiteY667" fmla="*/ 2274649 h 2810796"/>
              <a:gd name="connsiteX668" fmla="*/ 2409923 w 3531775"/>
              <a:gd name="connsiteY668" fmla="*/ 2278174 h 2810796"/>
              <a:gd name="connsiteX669" fmla="*/ 2430783 w 3531775"/>
              <a:gd name="connsiteY669" fmla="*/ 2259409 h 2810796"/>
              <a:gd name="connsiteX670" fmla="*/ 2487362 w 3531775"/>
              <a:gd name="connsiteY670" fmla="*/ 2311130 h 2810796"/>
              <a:gd name="connsiteX671" fmla="*/ 2487362 w 3531775"/>
              <a:gd name="connsiteY671" fmla="*/ 2311130 h 2810796"/>
              <a:gd name="connsiteX672" fmla="*/ 2487362 w 3531775"/>
              <a:gd name="connsiteY672" fmla="*/ 2311130 h 2810796"/>
              <a:gd name="connsiteX673" fmla="*/ 3387379 w 3531775"/>
              <a:gd name="connsiteY673" fmla="*/ 2058813 h 2810796"/>
              <a:gd name="connsiteX674" fmla="*/ 3387379 w 3531775"/>
              <a:gd name="connsiteY674" fmla="*/ 2058813 h 2810796"/>
              <a:gd name="connsiteX675" fmla="*/ 3354994 w 3531775"/>
              <a:gd name="connsiteY675" fmla="*/ 1656667 h 2810796"/>
              <a:gd name="connsiteX676" fmla="*/ 2786447 w 3531775"/>
              <a:gd name="connsiteY676" fmla="*/ 1319673 h 2810796"/>
              <a:gd name="connsiteX677" fmla="*/ 2786447 w 3531775"/>
              <a:gd name="connsiteY677" fmla="*/ 1319673 h 2810796"/>
              <a:gd name="connsiteX678" fmla="*/ 2786447 w 3531775"/>
              <a:gd name="connsiteY678" fmla="*/ 1319673 h 2810796"/>
              <a:gd name="connsiteX679" fmla="*/ 2221995 w 3531775"/>
              <a:gd name="connsiteY679" fmla="*/ 1316149 h 2810796"/>
              <a:gd name="connsiteX680" fmla="*/ 1972345 w 3531775"/>
              <a:gd name="connsiteY680" fmla="*/ 1256998 h 2810796"/>
              <a:gd name="connsiteX681" fmla="*/ 1972440 w 3531775"/>
              <a:gd name="connsiteY681" fmla="*/ 1256808 h 2810796"/>
              <a:gd name="connsiteX682" fmla="*/ 1838709 w 3531775"/>
              <a:gd name="connsiteY682" fmla="*/ 1137745 h 2810796"/>
              <a:gd name="connsiteX683" fmla="*/ 1992443 w 3531775"/>
              <a:gd name="connsiteY683" fmla="*/ 881618 h 2810796"/>
              <a:gd name="connsiteX684" fmla="*/ 1982441 w 3531775"/>
              <a:gd name="connsiteY684" fmla="*/ 867235 h 2810796"/>
              <a:gd name="connsiteX685" fmla="*/ 1823945 w 3531775"/>
              <a:gd name="connsiteY685" fmla="*/ 1145651 h 2810796"/>
              <a:gd name="connsiteX686" fmla="*/ 1965392 w 3531775"/>
              <a:gd name="connsiteY686" fmla="*/ 1271667 h 2810796"/>
              <a:gd name="connsiteX687" fmla="*/ 1965296 w 3531775"/>
              <a:gd name="connsiteY687" fmla="*/ 1271762 h 2810796"/>
              <a:gd name="connsiteX688" fmla="*/ 1969868 w 3531775"/>
              <a:gd name="connsiteY688" fmla="*/ 1274048 h 2810796"/>
              <a:gd name="connsiteX689" fmla="*/ 1969868 w 3531775"/>
              <a:gd name="connsiteY689" fmla="*/ 1274048 h 2810796"/>
              <a:gd name="connsiteX690" fmla="*/ 1969868 w 3531775"/>
              <a:gd name="connsiteY690" fmla="*/ 1274048 h 2810796"/>
              <a:gd name="connsiteX691" fmla="*/ 2221233 w 3531775"/>
              <a:gd name="connsiteY691" fmla="*/ 1332150 h 2810796"/>
              <a:gd name="connsiteX692" fmla="*/ 2784923 w 3531775"/>
              <a:gd name="connsiteY692" fmla="*/ 1334913 h 2810796"/>
              <a:gd name="connsiteX693" fmla="*/ 2784923 w 3531775"/>
              <a:gd name="connsiteY693" fmla="*/ 1334913 h 2810796"/>
              <a:gd name="connsiteX694" fmla="*/ 2784923 w 3531775"/>
              <a:gd name="connsiteY694" fmla="*/ 1334913 h 2810796"/>
              <a:gd name="connsiteX695" fmla="*/ 3341945 w 3531775"/>
              <a:gd name="connsiteY695" fmla="*/ 1663430 h 2810796"/>
              <a:gd name="connsiteX696" fmla="*/ 3373758 w 3531775"/>
              <a:gd name="connsiteY696" fmla="*/ 2054431 h 2810796"/>
              <a:gd name="connsiteX697" fmla="*/ 3373758 w 3531775"/>
              <a:gd name="connsiteY697" fmla="*/ 2054431 h 2810796"/>
              <a:gd name="connsiteX698" fmla="*/ 3373758 w 3531775"/>
              <a:gd name="connsiteY698" fmla="*/ 2054431 h 2810796"/>
              <a:gd name="connsiteX699" fmla="*/ 2873124 w 3531775"/>
              <a:gd name="connsiteY699" fmla="*/ 2437813 h 2810796"/>
              <a:gd name="connsiteX700" fmla="*/ 2438499 w 3531775"/>
              <a:gd name="connsiteY700" fmla="*/ 2248837 h 2810796"/>
              <a:gd name="connsiteX701" fmla="*/ 2449833 w 3531775"/>
              <a:gd name="connsiteY701" fmla="*/ 2223881 h 2810796"/>
              <a:gd name="connsiteX702" fmla="*/ 2451738 w 3531775"/>
              <a:gd name="connsiteY702" fmla="*/ 2215975 h 2810796"/>
              <a:gd name="connsiteX703" fmla="*/ 2452405 w 3531775"/>
              <a:gd name="connsiteY703" fmla="*/ 2181876 h 2810796"/>
              <a:gd name="connsiteX704" fmla="*/ 2450309 w 3531775"/>
              <a:gd name="connsiteY704" fmla="*/ 2171684 h 2810796"/>
              <a:gd name="connsiteX705" fmla="*/ 2457644 w 3531775"/>
              <a:gd name="connsiteY705" fmla="*/ 2177113 h 2810796"/>
              <a:gd name="connsiteX706" fmla="*/ 2464692 w 3531775"/>
              <a:gd name="connsiteY706" fmla="*/ 2175208 h 2810796"/>
              <a:gd name="connsiteX707" fmla="*/ 2447166 w 3531775"/>
              <a:gd name="connsiteY707" fmla="*/ 2161588 h 2810796"/>
              <a:gd name="connsiteX708" fmla="*/ 2420306 w 3531775"/>
              <a:gd name="connsiteY708" fmla="*/ 2119487 h 2810796"/>
              <a:gd name="connsiteX709" fmla="*/ 2428973 w 3531775"/>
              <a:gd name="connsiteY709" fmla="*/ 2124726 h 2810796"/>
              <a:gd name="connsiteX710" fmla="*/ 2408685 w 3531775"/>
              <a:gd name="connsiteY710" fmla="*/ 2109200 h 2810796"/>
              <a:gd name="connsiteX711" fmla="*/ 2381730 w 3531775"/>
              <a:gd name="connsiteY711" fmla="*/ 2094722 h 2810796"/>
              <a:gd name="connsiteX712" fmla="*/ 2353917 w 3531775"/>
              <a:gd name="connsiteY712" fmla="*/ 2089007 h 2810796"/>
              <a:gd name="connsiteX713" fmla="*/ 2319055 w 3531775"/>
              <a:gd name="connsiteY713" fmla="*/ 2091960 h 2810796"/>
              <a:gd name="connsiteX714" fmla="*/ 2292004 w 3531775"/>
              <a:gd name="connsiteY714" fmla="*/ 2101009 h 2810796"/>
              <a:gd name="connsiteX715" fmla="*/ 2024733 w 3531775"/>
              <a:gd name="connsiteY715" fmla="*/ 1997853 h 2810796"/>
              <a:gd name="connsiteX716" fmla="*/ 1905575 w 3531775"/>
              <a:gd name="connsiteY716" fmla="*/ 2094722 h 2810796"/>
              <a:gd name="connsiteX717" fmla="*/ 1525241 w 3531775"/>
              <a:gd name="connsiteY717" fmla="*/ 2568495 h 2810796"/>
              <a:gd name="connsiteX718" fmla="*/ 1160053 w 3531775"/>
              <a:gd name="connsiteY718" fmla="*/ 2469055 h 2810796"/>
              <a:gd name="connsiteX719" fmla="*/ 1099093 w 3531775"/>
              <a:gd name="connsiteY719" fmla="*/ 2119011 h 2810796"/>
              <a:gd name="connsiteX720" fmla="*/ 1212345 w 3531775"/>
              <a:gd name="connsiteY720" fmla="*/ 1708388 h 2810796"/>
              <a:gd name="connsiteX721" fmla="*/ 1101379 w 3531775"/>
              <a:gd name="connsiteY721" fmla="*/ 1493885 h 2810796"/>
              <a:gd name="connsiteX722" fmla="*/ 981935 w 3531775"/>
              <a:gd name="connsiteY722" fmla="*/ 1507982 h 2810796"/>
              <a:gd name="connsiteX723" fmla="*/ 627034 w 3531775"/>
              <a:gd name="connsiteY723" fmla="*/ 1749536 h 2810796"/>
              <a:gd name="connsiteX724" fmla="*/ 627986 w 3531775"/>
              <a:gd name="connsiteY724" fmla="*/ 1749060 h 2810796"/>
              <a:gd name="connsiteX725" fmla="*/ 626748 w 3531775"/>
              <a:gd name="connsiteY725" fmla="*/ 1749822 h 2810796"/>
              <a:gd name="connsiteX726" fmla="*/ 626748 w 3531775"/>
              <a:gd name="connsiteY726" fmla="*/ 1749822 h 2810796"/>
              <a:gd name="connsiteX727" fmla="*/ 626843 w 3531775"/>
              <a:gd name="connsiteY727" fmla="*/ 1750012 h 2810796"/>
              <a:gd name="connsiteX728" fmla="*/ 612461 w 3531775"/>
              <a:gd name="connsiteY728" fmla="*/ 1759156 h 2810796"/>
              <a:gd name="connsiteX729" fmla="*/ 612461 w 3531775"/>
              <a:gd name="connsiteY729" fmla="*/ 1759156 h 2810796"/>
              <a:gd name="connsiteX730" fmla="*/ 612461 w 3531775"/>
              <a:gd name="connsiteY730" fmla="*/ 1759156 h 2810796"/>
              <a:gd name="connsiteX731" fmla="*/ 30388 w 3531775"/>
              <a:gd name="connsiteY731" fmla="*/ 1621901 h 2810796"/>
              <a:gd name="connsiteX732" fmla="*/ 104683 w 3531775"/>
              <a:gd name="connsiteY732" fmla="*/ 1348343 h 2810796"/>
              <a:gd name="connsiteX733" fmla="*/ 103635 w 3531775"/>
              <a:gd name="connsiteY733" fmla="*/ 1346629 h 2810796"/>
              <a:gd name="connsiteX734" fmla="*/ 49819 w 3531775"/>
              <a:gd name="connsiteY734" fmla="*/ 1685337 h 2810796"/>
              <a:gd name="connsiteX735" fmla="*/ 630844 w 3531775"/>
              <a:gd name="connsiteY735" fmla="*/ 1756394 h 2810796"/>
              <a:gd name="connsiteX736" fmla="*/ 630653 w 3531775"/>
              <a:gd name="connsiteY736" fmla="*/ 1756204 h 2810796"/>
              <a:gd name="connsiteX737" fmla="*/ 630653 w 3531775"/>
              <a:gd name="connsiteY737" fmla="*/ 1756204 h 2810796"/>
              <a:gd name="connsiteX738" fmla="*/ 630653 w 3531775"/>
              <a:gd name="connsiteY738" fmla="*/ 1756204 h 2810796"/>
              <a:gd name="connsiteX739" fmla="*/ 631606 w 3531775"/>
              <a:gd name="connsiteY739" fmla="*/ 1755632 h 2810796"/>
              <a:gd name="connsiteX740" fmla="*/ 630558 w 3531775"/>
              <a:gd name="connsiteY740" fmla="*/ 1756204 h 2810796"/>
              <a:gd name="connsiteX741" fmla="*/ 980126 w 3531775"/>
              <a:gd name="connsiteY741" fmla="*/ 1517888 h 2810796"/>
              <a:gd name="connsiteX742" fmla="*/ 1099093 w 3531775"/>
              <a:gd name="connsiteY742" fmla="*/ 1502458 h 2810796"/>
              <a:gd name="connsiteX743" fmla="*/ 1195772 w 3531775"/>
              <a:gd name="connsiteY743" fmla="*/ 1625616 h 2810796"/>
              <a:gd name="connsiteX744" fmla="*/ 1195772 w 3531775"/>
              <a:gd name="connsiteY744" fmla="*/ 1625616 h 2810796"/>
              <a:gd name="connsiteX745" fmla="*/ 1195772 w 3531775"/>
              <a:gd name="connsiteY745" fmla="*/ 1625616 h 2810796"/>
              <a:gd name="connsiteX746" fmla="*/ 1099474 w 3531775"/>
              <a:gd name="connsiteY746" fmla="*/ 2072719 h 2810796"/>
              <a:gd name="connsiteX747" fmla="*/ 1175960 w 3531775"/>
              <a:gd name="connsiteY747" fmla="*/ 2504773 h 2810796"/>
              <a:gd name="connsiteX748" fmla="*/ 1175960 w 3531775"/>
              <a:gd name="connsiteY748" fmla="*/ 2504773 h 2810796"/>
              <a:gd name="connsiteX749" fmla="*/ 1175960 w 3531775"/>
              <a:gd name="connsiteY749" fmla="*/ 2504773 h 2810796"/>
              <a:gd name="connsiteX750" fmla="*/ 1623730 w 3531775"/>
              <a:gd name="connsiteY750" fmla="*/ 2526395 h 2810796"/>
              <a:gd name="connsiteX751" fmla="*/ 1718599 w 3531775"/>
              <a:gd name="connsiteY751" fmla="*/ 2429145 h 2810796"/>
              <a:gd name="connsiteX752" fmla="*/ 1901574 w 3531775"/>
              <a:gd name="connsiteY752" fmla="*/ 2120344 h 2810796"/>
              <a:gd name="connsiteX753" fmla="*/ 1956629 w 3531775"/>
              <a:gd name="connsiteY753" fmla="*/ 2054241 h 2810796"/>
              <a:gd name="connsiteX754" fmla="*/ 2280002 w 3531775"/>
              <a:gd name="connsiteY754" fmla="*/ 2107200 h 2810796"/>
              <a:gd name="connsiteX755" fmla="*/ 2244474 w 3531775"/>
              <a:gd name="connsiteY755" fmla="*/ 2132155 h 2810796"/>
              <a:gd name="connsiteX756" fmla="*/ 2057594 w 3531775"/>
              <a:gd name="connsiteY756" fmla="*/ 2043382 h 2810796"/>
              <a:gd name="connsiteX757" fmla="*/ 2057784 w 3531775"/>
              <a:gd name="connsiteY757" fmla="*/ 2043382 h 2810796"/>
              <a:gd name="connsiteX758" fmla="*/ 1832518 w 3531775"/>
              <a:gd name="connsiteY758" fmla="*/ 2319512 h 2810796"/>
              <a:gd name="connsiteX759" fmla="*/ 1703835 w 3531775"/>
              <a:gd name="connsiteY759" fmla="*/ 2504678 h 2810796"/>
              <a:gd name="connsiteX760" fmla="*/ 1064422 w 3531775"/>
              <a:gd name="connsiteY760" fmla="*/ 2376186 h 2810796"/>
              <a:gd name="connsiteX761" fmla="*/ 1158719 w 3531775"/>
              <a:gd name="connsiteY761" fmla="*/ 1781254 h 2810796"/>
              <a:gd name="connsiteX762" fmla="*/ 1172245 w 3531775"/>
              <a:gd name="connsiteY762" fmla="*/ 1674765 h 2810796"/>
              <a:gd name="connsiteX763" fmla="*/ 1091378 w 3531775"/>
              <a:gd name="connsiteY763" fmla="*/ 1530747 h 2810796"/>
              <a:gd name="connsiteX764" fmla="*/ 1091378 w 3531775"/>
              <a:gd name="connsiteY764" fmla="*/ 1530747 h 2810796"/>
              <a:gd name="connsiteX765" fmla="*/ 901163 w 3531775"/>
              <a:gd name="connsiteY765" fmla="*/ 1594755 h 2810796"/>
              <a:gd name="connsiteX766" fmla="*/ 656085 w 3531775"/>
              <a:gd name="connsiteY766" fmla="*/ 1770777 h 2810796"/>
              <a:gd name="connsiteX767" fmla="*/ 656085 w 3531775"/>
              <a:gd name="connsiteY767" fmla="*/ 1770777 h 2810796"/>
              <a:gd name="connsiteX768" fmla="*/ 629796 w 3531775"/>
              <a:gd name="connsiteY768" fmla="*/ 1786493 h 2810796"/>
              <a:gd name="connsiteX769" fmla="*/ 629796 w 3531775"/>
              <a:gd name="connsiteY769" fmla="*/ 1786493 h 2810796"/>
              <a:gd name="connsiteX770" fmla="*/ 629796 w 3531775"/>
              <a:gd name="connsiteY770" fmla="*/ 1786493 h 2810796"/>
              <a:gd name="connsiteX771" fmla="*/ 75060 w 3531775"/>
              <a:gd name="connsiteY771" fmla="*/ 1753251 h 2810796"/>
              <a:gd name="connsiteX772" fmla="*/ 8480 w 3531775"/>
              <a:gd name="connsiteY772" fmla="*/ 1494361 h 2810796"/>
              <a:gd name="connsiteX773" fmla="*/ 2455262 w 3531775"/>
              <a:gd name="connsiteY773" fmla="*/ 124952 h 2810796"/>
              <a:gd name="connsiteX774" fmla="*/ 2454882 w 3531775"/>
              <a:gd name="connsiteY774" fmla="*/ 125047 h 2810796"/>
              <a:gd name="connsiteX775" fmla="*/ 2455453 w 3531775"/>
              <a:gd name="connsiteY775" fmla="*/ 124857 h 2810796"/>
              <a:gd name="connsiteX776" fmla="*/ 2455262 w 3531775"/>
              <a:gd name="connsiteY776" fmla="*/ 124952 h 2810796"/>
              <a:gd name="connsiteX777" fmla="*/ 2471360 w 3531775"/>
              <a:gd name="connsiteY777" fmla="*/ 2307987 h 2810796"/>
              <a:gd name="connsiteX778" fmla="*/ 2426021 w 3531775"/>
              <a:gd name="connsiteY778" fmla="*/ 2303224 h 2810796"/>
              <a:gd name="connsiteX779" fmla="*/ 2426116 w 3531775"/>
              <a:gd name="connsiteY779" fmla="*/ 2306177 h 2810796"/>
              <a:gd name="connsiteX780" fmla="*/ 2475836 w 3531775"/>
              <a:gd name="connsiteY780" fmla="*/ 2306653 h 2810796"/>
              <a:gd name="connsiteX781" fmla="*/ 2471360 w 3531775"/>
              <a:gd name="connsiteY781" fmla="*/ 2307987 h 2810796"/>
              <a:gd name="connsiteX782" fmla="*/ 2519080 w 3531775"/>
              <a:gd name="connsiteY782" fmla="*/ 2346849 h 2810796"/>
              <a:gd name="connsiteX783" fmla="*/ 2471455 w 3531775"/>
              <a:gd name="connsiteY783" fmla="*/ 2343801 h 2810796"/>
              <a:gd name="connsiteX784" fmla="*/ 2471741 w 3531775"/>
              <a:gd name="connsiteY784" fmla="*/ 2346849 h 2810796"/>
              <a:gd name="connsiteX785" fmla="*/ 2523461 w 3531775"/>
              <a:gd name="connsiteY785" fmla="*/ 2345230 h 2810796"/>
              <a:gd name="connsiteX786" fmla="*/ 2519080 w 3531775"/>
              <a:gd name="connsiteY786" fmla="*/ 2346849 h 2810796"/>
              <a:gd name="connsiteX787" fmla="*/ 2570420 w 3531775"/>
              <a:gd name="connsiteY787" fmla="*/ 2381710 h 2810796"/>
              <a:gd name="connsiteX788" fmla="*/ 2521271 w 3531775"/>
              <a:gd name="connsiteY788" fmla="*/ 2382663 h 2810796"/>
              <a:gd name="connsiteX789" fmla="*/ 2531939 w 3531775"/>
              <a:gd name="connsiteY789" fmla="*/ 2391426 h 2810796"/>
              <a:gd name="connsiteX790" fmla="*/ 2574706 w 3531775"/>
              <a:gd name="connsiteY790" fmla="*/ 2379615 h 2810796"/>
              <a:gd name="connsiteX791" fmla="*/ 2570420 w 3531775"/>
              <a:gd name="connsiteY791" fmla="*/ 2381710 h 2810796"/>
              <a:gd name="connsiteX792" fmla="*/ 2628808 w 3531775"/>
              <a:gd name="connsiteY792" fmla="*/ 2414191 h 2810796"/>
              <a:gd name="connsiteX793" fmla="*/ 2574801 w 3531775"/>
              <a:gd name="connsiteY793" fmla="*/ 2416381 h 2810796"/>
              <a:gd name="connsiteX794" fmla="*/ 2575659 w 3531775"/>
              <a:gd name="connsiteY794" fmla="*/ 2419334 h 2810796"/>
              <a:gd name="connsiteX795" fmla="*/ 2633475 w 3531775"/>
              <a:gd name="connsiteY795" fmla="*/ 2412095 h 2810796"/>
              <a:gd name="connsiteX796" fmla="*/ 2628808 w 3531775"/>
              <a:gd name="connsiteY796" fmla="*/ 2414191 h 2810796"/>
              <a:gd name="connsiteX797" fmla="*/ 2687577 w 3531775"/>
              <a:gd name="connsiteY797" fmla="*/ 2435050 h 2810796"/>
              <a:gd name="connsiteX798" fmla="*/ 2637571 w 3531775"/>
              <a:gd name="connsiteY798" fmla="*/ 2446194 h 2810796"/>
              <a:gd name="connsiteX799" fmla="*/ 2639000 w 3531775"/>
              <a:gd name="connsiteY799" fmla="*/ 2449147 h 2810796"/>
              <a:gd name="connsiteX800" fmla="*/ 2691387 w 3531775"/>
              <a:gd name="connsiteY800" fmla="*/ 2432193 h 2810796"/>
              <a:gd name="connsiteX801" fmla="*/ 2687577 w 3531775"/>
              <a:gd name="connsiteY801" fmla="*/ 2435050 h 2810796"/>
              <a:gd name="connsiteX802" fmla="*/ 2753395 w 3531775"/>
              <a:gd name="connsiteY802" fmla="*/ 2447814 h 2810796"/>
              <a:gd name="connsiteX803" fmla="*/ 2702627 w 3531775"/>
              <a:gd name="connsiteY803" fmla="*/ 2468959 h 2810796"/>
              <a:gd name="connsiteX804" fmla="*/ 2704532 w 3531775"/>
              <a:gd name="connsiteY804" fmla="*/ 2471722 h 2810796"/>
              <a:gd name="connsiteX805" fmla="*/ 2753395 w 3531775"/>
              <a:gd name="connsiteY805" fmla="*/ 2447814 h 2810796"/>
              <a:gd name="connsiteX806" fmla="*/ 2818451 w 3531775"/>
              <a:gd name="connsiteY806" fmla="*/ 2461530 h 2810796"/>
              <a:gd name="connsiteX807" fmla="*/ 2766920 w 3531775"/>
              <a:gd name="connsiteY807" fmla="*/ 2482866 h 2810796"/>
              <a:gd name="connsiteX808" fmla="*/ 2768921 w 3531775"/>
              <a:gd name="connsiteY808" fmla="*/ 2485438 h 2810796"/>
              <a:gd name="connsiteX809" fmla="*/ 2822166 w 3531775"/>
              <a:gd name="connsiteY809" fmla="*/ 2457815 h 2810796"/>
              <a:gd name="connsiteX810" fmla="*/ 2818451 w 3531775"/>
              <a:gd name="connsiteY810" fmla="*/ 2461530 h 2810796"/>
              <a:gd name="connsiteX811" fmla="*/ 2885031 w 3531775"/>
              <a:gd name="connsiteY811" fmla="*/ 2460006 h 2810796"/>
              <a:gd name="connsiteX812" fmla="*/ 2884173 w 3531775"/>
              <a:gd name="connsiteY812" fmla="*/ 2455719 h 2810796"/>
              <a:gd name="connsiteX813" fmla="*/ 2838453 w 3531775"/>
              <a:gd name="connsiteY813" fmla="*/ 2488676 h 2810796"/>
              <a:gd name="connsiteX814" fmla="*/ 2840739 w 3531775"/>
              <a:gd name="connsiteY814" fmla="*/ 2490867 h 2810796"/>
              <a:gd name="connsiteX815" fmla="*/ 2885031 w 3531775"/>
              <a:gd name="connsiteY815" fmla="*/ 2460006 h 2810796"/>
              <a:gd name="connsiteX816" fmla="*/ 2949801 w 3531775"/>
              <a:gd name="connsiteY816" fmla="*/ 2454291 h 2810796"/>
              <a:gd name="connsiteX817" fmla="*/ 2947610 w 3531775"/>
              <a:gd name="connsiteY817" fmla="*/ 2448004 h 2810796"/>
              <a:gd name="connsiteX818" fmla="*/ 2907986 w 3531775"/>
              <a:gd name="connsiteY818" fmla="*/ 2486485 h 2810796"/>
              <a:gd name="connsiteX819" fmla="*/ 2922559 w 3531775"/>
              <a:gd name="connsiteY819" fmla="*/ 2486009 h 2810796"/>
              <a:gd name="connsiteX820" fmla="*/ 2949801 w 3531775"/>
              <a:gd name="connsiteY820" fmla="*/ 2454291 h 2810796"/>
              <a:gd name="connsiteX821" fmla="*/ 3003331 w 3531775"/>
              <a:gd name="connsiteY821" fmla="*/ 2444861 h 2810796"/>
              <a:gd name="connsiteX822" fmla="*/ 3000283 w 3531775"/>
              <a:gd name="connsiteY822" fmla="*/ 2435431 h 2810796"/>
              <a:gd name="connsiteX823" fmla="*/ 2963421 w 3531775"/>
              <a:gd name="connsiteY823" fmla="*/ 2477722 h 2810796"/>
              <a:gd name="connsiteX824" fmla="*/ 2966279 w 3531775"/>
              <a:gd name="connsiteY824" fmla="*/ 2479437 h 2810796"/>
              <a:gd name="connsiteX825" fmla="*/ 3003331 w 3531775"/>
              <a:gd name="connsiteY825" fmla="*/ 2444861 h 2810796"/>
              <a:gd name="connsiteX826" fmla="*/ 3050289 w 3531775"/>
              <a:gd name="connsiteY826" fmla="*/ 2429145 h 2810796"/>
              <a:gd name="connsiteX827" fmla="*/ 3046479 w 3531775"/>
              <a:gd name="connsiteY827" fmla="*/ 2420001 h 2810796"/>
              <a:gd name="connsiteX828" fmla="*/ 3013713 w 3531775"/>
              <a:gd name="connsiteY828" fmla="*/ 2465340 h 2810796"/>
              <a:gd name="connsiteX829" fmla="*/ 3016761 w 3531775"/>
              <a:gd name="connsiteY829" fmla="*/ 2466768 h 2810796"/>
              <a:gd name="connsiteX830" fmla="*/ 3050289 w 3531775"/>
              <a:gd name="connsiteY830" fmla="*/ 2429145 h 2810796"/>
              <a:gd name="connsiteX831" fmla="*/ 3109820 w 3531775"/>
              <a:gd name="connsiteY831" fmla="*/ 2405047 h 2810796"/>
              <a:gd name="connsiteX832" fmla="*/ 3104010 w 3531775"/>
              <a:gd name="connsiteY832" fmla="*/ 2394283 h 2810796"/>
              <a:gd name="connsiteX833" fmla="*/ 3078293 w 3531775"/>
              <a:gd name="connsiteY833" fmla="*/ 2442766 h 2810796"/>
              <a:gd name="connsiteX834" fmla="*/ 3091818 w 3531775"/>
              <a:gd name="connsiteY834" fmla="*/ 2438193 h 2810796"/>
              <a:gd name="connsiteX835" fmla="*/ 3109820 w 3531775"/>
              <a:gd name="connsiteY835" fmla="*/ 2405047 h 2810796"/>
              <a:gd name="connsiteX836" fmla="*/ 3168399 w 3531775"/>
              <a:gd name="connsiteY836" fmla="*/ 2375138 h 2810796"/>
              <a:gd name="connsiteX837" fmla="*/ 3163256 w 3531775"/>
              <a:gd name="connsiteY837" fmla="*/ 2361422 h 2810796"/>
              <a:gd name="connsiteX838" fmla="*/ 3136205 w 3531775"/>
              <a:gd name="connsiteY838" fmla="*/ 2414762 h 2810796"/>
              <a:gd name="connsiteX839" fmla="*/ 3139348 w 3531775"/>
              <a:gd name="connsiteY839" fmla="*/ 2415715 h 2810796"/>
              <a:gd name="connsiteX840" fmla="*/ 3168399 w 3531775"/>
              <a:gd name="connsiteY840" fmla="*/ 2375138 h 2810796"/>
              <a:gd name="connsiteX841" fmla="*/ 3217072 w 3531775"/>
              <a:gd name="connsiteY841" fmla="*/ 2331514 h 2810796"/>
              <a:gd name="connsiteX842" fmla="*/ 3210404 w 3531775"/>
              <a:gd name="connsiteY842" fmla="*/ 2323893 h 2810796"/>
              <a:gd name="connsiteX843" fmla="*/ 3194688 w 3531775"/>
              <a:gd name="connsiteY843" fmla="*/ 2377424 h 2810796"/>
              <a:gd name="connsiteX844" fmla="*/ 3198022 w 3531775"/>
              <a:gd name="connsiteY844" fmla="*/ 2377805 h 2810796"/>
              <a:gd name="connsiteX845" fmla="*/ 3217072 w 3531775"/>
              <a:gd name="connsiteY845" fmla="*/ 2331514 h 2810796"/>
              <a:gd name="connsiteX846" fmla="*/ 3269078 w 3531775"/>
              <a:gd name="connsiteY846" fmla="*/ 2300176 h 2810796"/>
              <a:gd name="connsiteX847" fmla="*/ 3256506 w 3531775"/>
              <a:gd name="connsiteY847" fmla="*/ 2281603 h 2810796"/>
              <a:gd name="connsiteX848" fmla="*/ 3247933 w 3531775"/>
              <a:gd name="connsiteY848" fmla="*/ 2335800 h 2810796"/>
              <a:gd name="connsiteX849" fmla="*/ 3251267 w 3531775"/>
              <a:gd name="connsiteY849" fmla="*/ 2335800 h 2810796"/>
              <a:gd name="connsiteX850" fmla="*/ 3269078 w 3531775"/>
              <a:gd name="connsiteY850" fmla="*/ 2300176 h 2810796"/>
              <a:gd name="connsiteX851" fmla="*/ 3311941 w 3531775"/>
              <a:gd name="connsiteY851" fmla="*/ 2243407 h 2810796"/>
              <a:gd name="connsiteX852" fmla="*/ 3302607 w 3531775"/>
              <a:gd name="connsiteY852" fmla="*/ 2231787 h 2810796"/>
              <a:gd name="connsiteX853" fmla="*/ 3293843 w 3531775"/>
              <a:gd name="connsiteY853" fmla="*/ 2291318 h 2810796"/>
              <a:gd name="connsiteX854" fmla="*/ 3304797 w 3531775"/>
              <a:gd name="connsiteY854" fmla="*/ 2281888 h 2810796"/>
              <a:gd name="connsiteX855" fmla="*/ 3311941 w 3531775"/>
              <a:gd name="connsiteY855" fmla="*/ 2243407 h 2810796"/>
              <a:gd name="connsiteX856" fmla="*/ 3351756 w 3531775"/>
              <a:gd name="connsiteY856" fmla="*/ 2197306 h 2810796"/>
              <a:gd name="connsiteX857" fmla="*/ 3335849 w 3531775"/>
              <a:gd name="connsiteY857" fmla="*/ 2180733 h 2810796"/>
              <a:gd name="connsiteX858" fmla="*/ 3337944 w 3531775"/>
              <a:gd name="connsiteY858" fmla="*/ 2237216 h 2810796"/>
              <a:gd name="connsiteX859" fmla="*/ 3341278 w 3531775"/>
              <a:gd name="connsiteY859" fmla="*/ 2236549 h 2810796"/>
              <a:gd name="connsiteX860" fmla="*/ 3351756 w 3531775"/>
              <a:gd name="connsiteY860" fmla="*/ 2197306 h 2810796"/>
              <a:gd name="connsiteX861" fmla="*/ 3378140 w 3531775"/>
              <a:gd name="connsiteY861" fmla="*/ 2130155 h 2810796"/>
              <a:gd name="connsiteX862" fmla="*/ 3366615 w 3531775"/>
              <a:gd name="connsiteY862" fmla="*/ 2124916 h 2810796"/>
              <a:gd name="connsiteX863" fmla="*/ 3375949 w 3531775"/>
              <a:gd name="connsiteY863" fmla="*/ 2180161 h 2810796"/>
              <a:gd name="connsiteX864" fmla="*/ 3379187 w 3531775"/>
              <a:gd name="connsiteY864" fmla="*/ 2179114 h 2810796"/>
              <a:gd name="connsiteX865" fmla="*/ 3378140 w 3531775"/>
              <a:gd name="connsiteY865" fmla="*/ 2130155 h 2810796"/>
              <a:gd name="connsiteX866" fmla="*/ 3387665 w 3531775"/>
              <a:gd name="connsiteY866" fmla="*/ 2074338 h 2810796"/>
              <a:gd name="connsiteX867" fmla="*/ 3401285 w 3531775"/>
              <a:gd name="connsiteY867" fmla="*/ 2130155 h 2810796"/>
              <a:gd name="connsiteX868" fmla="*/ 3404429 w 3531775"/>
              <a:gd name="connsiteY868" fmla="*/ 2128822 h 2810796"/>
              <a:gd name="connsiteX869" fmla="*/ 3387665 w 3531775"/>
              <a:gd name="connsiteY869" fmla="*/ 2074338 h 2810796"/>
              <a:gd name="connsiteX870" fmla="*/ 3453101 w 3531775"/>
              <a:gd name="connsiteY870" fmla="*/ 1925844 h 2810796"/>
              <a:gd name="connsiteX871" fmla="*/ 3455673 w 3531775"/>
              <a:gd name="connsiteY871" fmla="*/ 1923558 h 2810796"/>
              <a:gd name="connsiteX872" fmla="*/ 3420621 w 3531775"/>
              <a:gd name="connsiteY872" fmla="*/ 1871551 h 2810796"/>
              <a:gd name="connsiteX873" fmla="*/ 3453101 w 3531775"/>
              <a:gd name="connsiteY873" fmla="*/ 1925844 h 2810796"/>
              <a:gd name="connsiteX874" fmla="*/ 3443767 w 3531775"/>
              <a:gd name="connsiteY874" fmla="*/ 1981184 h 2810796"/>
              <a:gd name="connsiteX875" fmla="*/ 3445005 w 3531775"/>
              <a:gd name="connsiteY875" fmla="*/ 1993471 h 2810796"/>
              <a:gd name="connsiteX876" fmla="*/ 3448720 w 3531775"/>
              <a:gd name="connsiteY876" fmla="*/ 1978898 h 2810796"/>
              <a:gd name="connsiteX877" fmla="*/ 3417192 w 3531775"/>
              <a:gd name="connsiteY877" fmla="*/ 1943179 h 2810796"/>
              <a:gd name="connsiteX878" fmla="*/ 3443767 w 3531775"/>
              <a:gd name="connsiteY878" fmla="*/ 1981184 h 2810796"/>
              <a:gd name="connsiteX879" fmla="*/ 3411573 w 3531775"/>
              <a:gd name="connsiteY879" fmla="*/ 2008425 h 2810796"/>
              <a:gd name="connsiteX880" fmla="*/ 3406905 w 3531775"/>
              <a:gd name="connsiteY880" fmla="*/ 2008045 h 2810796"/>
              <a:gd name="connsiteX881" fmla="*/ 3427479 w 3531775"/>
              <a:gd name="connsiteY881" fmla="*/ 2062337 h 2810796"/>
              <a:gd name="connsiteX882" fmla="*/ 3430432 w 3531775"/>
              <a:gd name="connsiteY882" fmla="*/ 2060813 h 2810796"/>
              <a:gd name="connsiteX883" fmla="*/ 3411573 w 3531775"/>
              <a:gd name="connsiteY883" fmla="*/ 2008425 h 2810796"/>
              <a:gd name="connsiteX884" fmla="*/ 3416240 w 3531775"/>
              <a:gd name="connsiteY884" fmla="*/ 1810401 h 2810796"/>
              <a:gd name="connsiteX885" fmla="*/ 3451673 w 3531775"/>
              <a:gd name="connsiteY885" fmla="*/ 1851644 h 2810796"/>
              <a:gd name="connsiteX886" fmla="*/ 3453768 w 3531775"/>
              <a:gd name="connsiteY886" fmla="*/ 1848882 h 2810796"/>
              <a:gd name="connsiteX887" fmla="*/ 3411477 w 3531775"/>
              <a:gd name="connsiteY887" fmla="*/ 1808400 h 2810796"/>
              <a:gd name="connsiteX888" fmla="*/ 3416240 w 3531775"/>
              <a:gd name="connsiteY888" fmla="*/ 1810401 h 2810796"/>
              <a:gd name="connsiteX889" fmla="*/ 3401095 w 3531775"/>
              <a:gd name="connsiteY889" fmla="*/ 1745345 h 2810796"/>
              <a:gd name="connsiteX890" fmla="*/ 3441576 w 3531775"/>
              <a:gd name="connsiteY890" fmla="*/ 1779921 h 2810796"/>
              <a:gd name="connsiteX891" fmla="*/ 3443291 w 3531775"/>
              <a:gd name="connsiteY891" fmla="*/ 1776778 h 2810796"/>
              <a:gd name="connsiteX892" fmla="*/ 3396142 w 3531775"/>
              <a:gd name="connsiteY892" fmla="*/ 1744012 h 2810796"/>
              <a:gd name="connsiteX893" fmla="*/ 3401095 w 3531775"/>
              <a:gd name="connsiteY893" fmla="*/ 1745345 h 2810796"/>
              <a:gd name="connsiteX894" fmla="*/ 3378235 w 3531775"/>
              <a:gd name="connsiteY894" fmla="*/ 1678956 h 2810796"/>
              <a:gd name="connsiteX895" fmla="*/ 3423479 w 3531775"/>
              <a:gd name="connsiteY895" fmla="*/ 1714484 h 2810796"/>
              <a:gd name="connsiteX896" fmla="*/ 3425003 w 3531775"/>
              <a:gd name="connsiteY896" fmla="*/ 1711436 h 2810796"/>
              <a:gd name="connsiteX897" fmla="*/ 3372901 w 3531775"/>
              <a:gd name="connsiteY897" fmla="*/ 1677527 h 2810796"/>
              <a:gd name="connsiteX898" fmla="*/ 3378235 w 3531775"/>
              <a:gd name="connsiteY898" fmla="*/ 1678956 h 2810796"/>
              <a:gd name="connsiteX899" fmla="*/ 3346802 w 3531775"/>
              <a:gd name="connsiteY899" fmla="*/ 1622282 h 2810796"/>
              <a:gd name="connsiteX900" fmla="*/ 3395190 w 3531775"/>
              <a:gd name="connsiteY900" fmla="*/ 1647523 h 2810796"/>
              <a:gd name="connsiteX901" fmla="*/ 3396237 w 3531775"/>
              <a:gd name="connsiteY901" fmla="*/ 1644190 h 2810796"/>
              <a:gd name="connsiteX902" fmla="*/ 3341564 w 3531775"/>
              <a:gd name="connsiteY902" fmla="*/ 1621901 h 2810796"/>
              <a:gd name="connsiteX903" fmla="*/ 3346802 w 3531775"/>
              <a:gd name="connsiteY903" fmla="*/ 1622282 h 2810796"/>
              <a:gd name="connsiteX904" fmla="*/ 3308798 w 3531775"/>
              <a:gd name="connsiteY904" fmla="*/ 1567513 h 2810796"/>
              <a:gd name="connsiteX905" fmla="*/ 3358709 w 3531775"/>
              <a:gd name="connsiteY905" fmla="*/ 1583229 h 2810796"/>
              <a:gd name="connsiteX906" fmla="*/ 3359090 w 3531775"/>
              <a:gd name="connsiteY906" fmla="*/ 1579610 h 2810796"/>
              <a:gd name="connsiteX907" fmla="*/ 3303750 w 3531775"/>
              <a:gd name="connsiteY907" fmla="*/ 1568275 h 2810796"/>
              <a:gd name="connsiteX908" fmla="*/ 3308798 w 3531775"/>
              <a:gd name="connsiteY908" fmla="*/ 1567513 h 2810796"/>
              <a:gd name="connsiteX909" fmla="*/ 3273746 w 3531775"/>
              <a:gd name="connsiteY909" fmla="*/ 1526746 h 2810796"/>
              <a:gd name="connsiteX910" fmla="*/ 3324990 w 3531775"/>
              <a:gd name="connsiteY910" fmla="*/ 1538748 h 2810796"/>
              <a:gd name="connsiteX911" fmla="*/ 3325276 w 3531775"/>
              <a:gd name="connsiteY911" fmla="*/ 1535319 h 2810796"/>
              <a:gd name="connsiteX912" fmla="*/ 3268602 w 3531775"/>
              <a:gd name="connsiteY912" fmla="*/ 1527794 h 2810796"/>
              <a:gd name="connsiteX913" fmla="*/ 3273746 w 3531775"/>
              <a:gd name="connsiteY913" fmla="*/ 1526746 h 2810796"/>
              <a:gd name="connsiteX914" fmla="*/ 3238789 w 3531775"/>
              <a:gd name="connsiteY914" fmla="*/ 1492266 h 2810796"/>
              <a:gd name="connsiteX915" fmla="*/ 3291081 w 3531775"/>
              <a:gd name="connsiteY915" fmla="*/ 1500267 h 2810796"/>
              <a:gd name="connsiteX916" fmla="*/ 3291081 w 3531775"/>
              <a:gd name="connsiteY916" fmla="*/ 1496838 h 2810796"/>
              <a:gd name="connsiteX917" fmla="*/ 3233741 w 3531775"/>
              <a:gd name="connsiteY917" fmla="*/ 1493695 h 2810796"/>
              <a:gd name="connsiteX918" fmla="*/ 3238789 w 3531775"/>
              <a:gd name="connsiteY918" fmla="*/ 1492266 h 2810796"/>
              <a:gd name="connsiteX919" fmla="*/ 3189354 w 3531775"/>
              <a:gd name="connsiteY919" fmla="*/ 1451499 h 2810796"/>
              <a:gd name="connsiteX920" fmla="*/ 3241456 w 3531775"/>
              <a:gd name="connsiteY920" fmla="*/ 1452832 h 2810796"/>
              <a:gd name="connsiteX921" fmla="*/ 3231264 w 3531775"/>
              <a:gd name="connsiteY921" fmla="*/ 1442641 h 2810796"/>
              <a:gd name="connsiteX922" fmla="*/ 3184592 w 3531775"/>
              <a:gd name="connsiteY922" fmla="*/ 1453690 h 2810796"/>
              <a:gd name="connsiteX923" fmla="*/ 3189354 w 3531775"/>
              <a:gd name="connsiteY923" fmla="*/ 1451499 h 2810796"/>
              <a:gd name="connsiteX924" fmla="*/ 3133824 w 3531775"/>
              <a:gd name="connsiteY924" fmla="*/ 1412827 h 2810796"/>
              <a:gd name="connsiteX925" fmla="*/ 3190116 w 3531775"/>
              <a:gd name="connsiteY925" fmla="*/ 1413304 h 2810796"/>
              <a:gd name="connsiteX926" fmla="*/ 3189640 w 3531775"/>
              <a:gd name="connsiteY926" fmla="*/ 1409970 h 2810796"/>
              <a:gd name="connsiteX927" fmla="*/ 3128775 w 3531775"/>
              <a:gd name="connsiteY927" fmla="*/ 1414923 h 2810796"/>
              <a:gd name="connsiteX928" fmla="*/ 3133824 w 3531775"/>
              <a:gd name="connsiteY928" fmla="*/ 1412827 h 2810796"/>
              <a:gd name="connsiteX929" fmla="*/ 3078959 w 3531775"/>
              <a:gd name="connsiteY929" fmla="*/ 1386253 h 2810796"/>
              <a:gd name="connsiteX930" fmla="*/ 3130490 w 3531775"/>
              <a:gd name="connsiteY930" fmla="*/ 1377299 h 2810796"/>
              <a:gd name="connsiteX931" fmla="*/ 3129537 w 3531775"/>
              <a:gd name="connsiteY931" fmla="*/ 1373965 h 2810796"/>
              <a:gd name="connsiteX932" fmla="*/ 3074673 w 3531775"/>
              <a:gd name="connsiteY932" fmla="*/ 1389205 h 2810796"/>
              <a:gd name="connsiteX933" fmla="*/ 3078959 w 3531775"/>
              <a:gd name="connsiteY933" fmla="*/ 1386253 h 2810796"/>
              <a:gd name="connsiteX934" fmla="*/ 3022191 w 3531775"/>
              <a:gd name="connsiteY934" fmla="*/ 1362440 h 2810796"/>
              <a:gd name="connsiteX935" fmla="*/ 3070863 w 3531775"/>
              <a:gd name="connsiteY935" fmla="*/ 1347676 h 2810796"/>
              <a:gd name="connsiteX936" fmla="*/ 3058767 w 3531775"/>
              <a:gd name="connsiteY936" fmla="*/ 1341104 h 2810796"/>
              <a:gd name="connsiteX937" fmla="*/ 3018381 w 3531775"/>
              <a:gd name="connsiteY937" fmla="*/ 1365869 h 2810796"/>
              <a:gd name="connsiteX938" fmla="*/ 3022191 w 3531775"/>
              <a:gd name="connsiteY938" fmla="*/ 1362440 h 2810796"/>
              <a:gd name="connsiteX939" fmla="*/ 2961993 w 3531775"/>
              <a:gd name="connsiteY939" fmla="*/ 1341009 h 2810796"/>
              <a:gd name="connsiteX940" fmla="*/ 3013618 w 3531775"/>
              <a:gd name="connsiteY940" fmla="*/ 1325483 h 2810796"/>
              <a:gd name="connsiteX941" fmla="*/ 2993996 w 3531775"/>
              <a:gd name="connsiteY941" fmla="*/ 1318054 h 2810796"/>
              <a:gd name="connsiteX942" fmla="*/ 2957801 w 3531775"/>
              <a:gd name="connsiteY942" fmla="*/ 1344342 h 2810796"/>
              <a:gd name="connsiteX943" fmla="*/ 2961993 w 3531775"/>
              <a:gd name="connsiteY943" fmla="*/ 1341009 h 2810796"/>
              <a:gd name="connsiteX944" fmla="*/ 2906176 w 3531775"/>
              <a:gd name="connsiteY944" fmla="*/ 1329198 h 2810796"/>
              <a:gd name="connsiteX945" fmla="*/ 2951325 w 3531775"/>
              <a:gd name="connsiteY945" fmla="*/ 1307290 h 2810796"/>
              <a:gd name="connsiteX946" fmla="*/ 2949801 w 3531775"/>
              <a:gd name="connsiteY946" fmla="*/ 1304337 h 2810796"/>
              <a:gd name="connsiteX947" fmla="*/ 2902842 w 3531775"/>
              <a:gd name="connsiteY947" fmla="*/ 1333103 h 2810796"/>
              <a:gd name="connsiteX948" fmla="*/ 2906176 w 3531775"/>
              <a:gd name="connsiteY948" fmla="*/ 1329198 h 2810796"/>
              <a:gd name="connsiteX949" fmla="*/ 2849788 w 3531775"/>
              <a:gd name="connsiteY949" fmla="*/ 1318625 h 2810796"/>
              <a:gd name="connsiteX950" fmla="*/ 2891508 w 3531775"/>
              <a:gd name="connsiteY950" fmla="*/ 1293288 h 2810796"/>
              <a:gd name="connsiteX951" fmla="*/ 2879411 w 3531775"/>
              <a:gd name="connsiteY951" fmla="*/ 1289574 h 2810796"/>
              <a:gd name="connsiteX952" fmla="*/ 2846835 w 3531775"/>
              <a:gd name="connsiteY952" fmla="*/ 1322816 h 2810796"/>
              <a:gd name="connsiteX953" fmla="*/ 2849788 w 3531775"/>
              <a:gd name="connsiteY953" fmla="*/ 1318625 h 2810796"/>
              <a:gd name="connsiteX954" fmla="*/ 2802639 w 3531775"/>
              <a:gd name="connsiteY954" fmla="*/ 1312243 h 2810796"/>
              <a:gd name="connsiteX955" fmla="*/ 2843692 w 3531775"/>
              <a:gd name="connsiteY955" fmla="*/ 1285478 h 2810796"/>
              <a:gd name="connsiteX956" fmla="*/ 2841882 w 3531775"/>
              <a:gd name="connsiteY956" fmla="*/ 1282716 h 2810796"/>
              <a:gd name="connsiteX957" fmla="*/ 2799686 w 3531775"/>
              <a:gd name="connsiteY957" fmla="*/ 1316529 h 2810796"/>
              <a:gd name="connsiteX958" fmla="*/ 2802639 w 3531775"/>
              <a:gd name="connsiteY958" fmla="*/ 1312243 h 2810796"/>
              <a:gd name="connsiteX959" fmla="*/ 2741679 w 3531775"/>
              <a:gd name="connsiteY959" fmla="*/ 1306052 h 2810796"/>
              <a:gd name="connsiteX960" fmla="*/ 2741870 w 3531775"/>
              <a:gd name="connsiteY960" fmla="*/ 1311100 h 2810796"/>
              <a:gd name="connsiteX961" fmla="*/ 2783494 w 3531775"/>
              <a:gd name="connsiteY961" fmla="*/ 1277953 h 2810796"/>
              <a:gd name="connsiteX962" fmla="*/ 2781684 w 3531775"/>
              <a:gd name="connsiteY962" fmla="*/ 1275286 h 2810796"/>
              <a:gd name="connsiteX963" fmla="*/ 2741679 w 3531775"/>
              <a:gd name="connsiteY963" fmla="*/ 1306052 h 2810796"/>
              <a:gd name="connsiteX964" fmla="*/ 2687673 w 3531775"/>
              <a:gd name="connsiteY964" fmla="*/ 1302909 h 2810796"/>
              <a:gd name="connsiteX965" fmla="*/ 2688149 w 3531775"/>
              <a:gd name="connsiteY965" fmla="*/ 1307957 h 2810796"/>
              <a:gd name="connsiteX966" fmla="*/ 2726630 w 3531775"/>
              <a:gd name="connsiteY966" fmla="*/ 1272715 h 2810796"/>
              <a:gd name="connsiteX967" fmla="*/ 2724725 w 3531775"/>
              <a:gd name="connsiteY967" fmla="*/ 1270143 h 2810796"/>
              <a:gd name="connsiteX968" fmla="*/ 2687673 w 3531775"/>
              <a:gd name="connsiteY968" fmla="*/ 1302909 h 2810796"/>
              <a:gd name="connsiteX969" fmla="*/ 2634047 w 3531775"/>
              <a:gd name="connsiteY969" fmla="*/ 1299861 h 2810796"/>
              <a:gd name="connsiteX970" fmla="*/ 2673861 w 3531775"/>
              <a:gd name="connsiteY970" fmla="*/ 1269857 h 2810796"/>
              <a:gd name="connsiteX971" fmla="*/ 2655764 w 3531775"/>
              <a:gd name="connsiteY971" fmla="*/ 1268333 h 2810796"/>
              <a:gd name="connsiteX972" fmla="*/ 2631189 w 3531775"/>
              <a:gd name="connsiteY972" fmla="*/ 1304242 h 2810796"/>
              <a:gd name="connsiteX973" fmla="*/ 2634047 w 3531775"/>
              <a:gd name="connsiteY973" fmla="*/ 1299861 h 2810796"/>
              <a:gd name="connsiteX974" fmla="*/ 2580516 w 3531775"/>
              <a:gd name="connsiteY974" fmla="*/ 1301194 h 2810796"/>
              <a:gd name="connsiteX975" fmla="*/ 2581088 w 3531775"/>
              <a:gd name="connsiteY975" fmla="*/ 1306242 h 2810796"/>
              <a:gd name="connsiteX976" fmla="*/ 2617664 w 3531775"/>
              <a:gd name="connsiteY976" fmla="*/ 1269190 h 2810796"/>
              <a:gd name="connsiteX977" fmla="*/ 2615759 w 3531775"/>
              <a:gd name="connsiteY977" fmla="*/ 1266618 h 2810796"/>
              <a:gd name="connsiteX978" fmla="*/ 2580516 w 3531775"/>
              <a:gd name="connsiteY978" fmla="*/ 1301194 h 2810796"/>
              <a:gd name="connsiteX979" fmla="*/ 2528795 w 3531775"/>
              <a:gd name="connsiteY979" fmla="*/ 1299099 h 2810796"/>
              <a:gd name="connsiteX980" fmla="*/ 2529748 w 3531775"/>
              <a:gd name="connsiteY980" fmla="*/ 1306719 h 2810796"/>
              <a:gd name="connsiteX981" fmla="*/ 2563848 w 3531775"/>
              <a:gd name="connsiteY981" fmla="*/ 1268524 h 2810796"/>
              <a:gd name="connsiteX982" fmla="*/ 2561847 w 3531775"/>
              <a:gd name="connsiteY982" fmla="*/ 1266047 h 2810796"/>
              <a:gd name="connsiteX983" fmla="*/ 2528795 w 3531775"/>
              <a:gd name="connsiteY983" fmla="*/ 1299099 h 2810796"/>
              <a:gd name="connsiteX984" fmla="*/ 2475265 w 3531775"/>
              <a:gd name="connsiteY984" fmla="*/ 1306052 h 2810796"/>
              <a:gd name="connsiteX985" fmla="*/ 2514032 w 3531775"/>
              <a:gd name="connsiteY985" fmla="*/ 1269095 h 2810796"/>
              <a:gd name="connsiteX986" fmla="*/ 2496887 w 3531775"/>
              <a:gd name="connsiteY986" fmla="*/ 1268524 h 2810796"/>
              <a:gd name="connsiteX987" fmla="*/ 2475265 w 3531775"/>
              <a:gd name="connsiteY987" fmla="*/ 1306052 h 2810796"/>
              <a:gd name="connsiteX988" fmla="*/ 2426878 w 3531775"/>
              <a:gd name="connsiteY988" fmla="*/ 1304528 h 2810796"/>
              <a:gd name="connsiteX989" fmla="*/ 2427545 w 3531775"/>
              <a:gd name="connsiteY989" fmla="*/ 1309671 h 2810796"/>
              <a:gd name="connsiteX990" fmla="*/ 2460977 w 3531775"/>
              <a:gd name="connsiteY990" fmla="*/ 1271000 h 2810796"/>
              <a:gd name="connsiteX991" fmla="*/ 2459073 w 3531775"/>
              <a:gd name="connsiteY991" fmla="*/ 1268524 h 2810796"/>
              <a:gd name="connsiteX992" fmla="*/ 2426878 w 3531775"/>
              <a:gd name="connsiteY992" fmla="*/ 1304528 h 2810796"/>
              <a:gd name="connsiteX993" fmla="*/ 2377634 w 3531775"/>
              <a:gd name="connsiteY993" fmla="*/ 1303290 h 2810796"/>
              <a:gd name="connsiteX994" fmla="*/ 2378586 w 3531775"/>
              <a:gd name="connsiteY994" fmla="*/ 1311005 h 2810796"/>
              <a:gd name="connsiteX995" fmla="*/ 2410209 w 3531775"/>
              <a:gd name="connsiteY995" fmla="*/ 1271953 h 2810796"/>
              <a:gd name="connsiteX996" fmla="*/ 2408304 w 3531775"/>
              <a:gd name="connsiteY996" fmla="*/ 1269476 h 2810796"/>
              <a:gd name="connsiteX997" fmla="*/ 2377634 w 3531775"/>
              <a:gd name="connsiteY997" fmla="*/ 1303290 h 2810796"/>
              <a:gd name="connsiteX998" fmla="*/ 2337248 w 3531775"/>
              <a:gd name="connsiteY998" fmla="*/ 1307004 h 2810796"/>
              <a:gd name="connsiteX999" fmla="*/ 2337819 w 3531775"/>
              <a:gd name="connsiteY999" fmla="*/ 1312148 h 2810796"/>
              <a:gd name="connsiteX1000" fmla="*/ 2370204 w 3531775"/>
              <a:gd name="connsiteY1000" fmla="*/ 1273476 h 2810796"/>
              <a:gd name="connsiteX1001" fmla="*/ 2368299 w 3531775"/>
              <a:gd name="connsiteY1001" fmla="*/ 1270905 h 2810796"/>
              <a:gd name="connsiteX1002" fmla="*/ 2337248 w 3531775"/>
              <a:gd name="connsiteY1002" fmla="*/ 1307004 h 2810796"/>
              <a:gd name="connsiteX1003" fmla="*/ 2300958 w 3531775"/>
              <a:gd name="connsiteY1003" fmla="*/ 1307576 h 2810796"/>
              <a:gd name="connsiteX1004" fmla="*/ 2301529 w 3531775"/>
              <a:gd name="connsiteY1004" fmla="*/ 1312720 h 2810796"/>
              <a:gd name="connsiteX1005" fmla="*/ 2333628 w 3531775"/>
              <a:gd name="connsiteY1005" fmla="*/ 1274238 h 2810796"/>
              <a:gd name="connsiteX1006" fmla="*/ 2331818 w 3531775"/>
              <a:gd name="connsiteY1006" fmla="*/ 1271667 h 2810796"/>
              <a:gd name="connsiteX1007" fmla="*/ 2300958 w 3531775"/>
              <a:gd name="connsiteY1007" fmla="*/ 1307576 h 2810796"/>
              <a:gd name="connsiteX1008" fmla="*/ 2255428 w 3531775"/>
              <a:gd name="connsiteY1008" fmla="*/ 1307481 h 2810796"/>
              <a:gd name="connsiteX1009" fmla="*/ 2255904 w 3531775"/>
              <a:gd name="connsiteY1009" fmla="*/ 1312624 h 2810796"/>
              <a:gd name="connsiteX1010" fmla="*/ 2286098 w 3531775"/>
              <a:gd name="connsiteY1010" fmla="*/ 1274238 h 2810796"/>
              <a:gd name="connsiteX1011" fmla="*/ 2284384 w 3531775"/>
              <a:gd name="connsiteY1011" fmla="*/ 1271667 h 2810796"/>
              <a:gd name="connsiteX1012" fmla="*/ 2255428 w 3531775"/>
              <a:gd name="connsiteY1012" fmla="*/ 1307481 h 2810796"/>
              <a:gd name="connsiteX1013" fmla="*/ 2213327 w 3531775"/>
              <a:gd name="connsiteY1013" fmla="*/ 1303957 h 2810796"/>
              <a:gd name="connsiteX1014" fmla="*/ 2244951 w 3531775"/>
              <a:gd name="connsiteY1014" fmla="*/ 1273572 h 2810796"/>
              <a:gd name="connsiteX1015" fmla="*/ 2231901 w 3531775"/>
              <a:gd name="connsiteY1015" fmla="*/ 1272048 h 2810796"/>
              <a:gd name="connsiteX1016" fmla="*/ 2210756 w 3531775"/>
              <a:gd name="connsiteY1016" fmla="*/ 1308529 h 2810796"/>
              <a:gd name="connsiteX1017" fmla="*/ 2213327 w 3531775"/>
              <a:gd name="connsiteY1017" fmla="*/ 1303957 h 2810796"/>
              <a:gd name="connsiteX1018" fmla="*/ 2171894 w 3531775"/>
              <a:gd name="connsiteY1018" fmla="*/ 1302433 h 2810796"/>
              <a:gd name="connsiteX1019" fmla="*/ 2201993 w 3531775"/>
              <a:gd name="connsiteY1019" fmla="*/ 1271476 h 2810796"/>
              <a:gd name="connsiteX1020" fmla="*/ 2200659 w 3531775"/>
              <a:gd name="connsiteY1020" fmla="*/ 1268714 h 2810796"/>
              <a:gd name="connsiteX1021" fmla="*/ 2169513 w 3531775"/>
              <a:gd name="connsiteY1021" fmla="*/ 1306909 h 2810796"/>
              <a:gd name="connsiteX1022" fmla="*/ 2171894 w 3531775"/>
              <a:gd name="connsiteY1022" fmla="*/ 1302433 h 2810796"/>
              <a:gd name="connsiteX1023" fmla="*/ 2476694 w 3531775"/>
              <a:gd name="connsiteY1023" fmla="*/ 1467691 h 2810796"/>
              <a:gd name="connsiteX1024" fmla="*/ 2477360 w 3531775"/>
              <a:gd name="connsiteY1024" fmla="*/ 1430353 h 2810796"/>
              <a:gd name="connsiteX1025" fmla="*/ 2481551 w 3531775"/>
              <a:gd name="connsiteY1025" fmla="*/ 1435020 h 2810796"/>
              <a:gd name="connsiteX1026" fmla="*/ 2484028 w 3531775"/>
              <a:gd name="connsiteY1026" fmla="*/ 1443117 h 2810796"/>
              <a:gd name="connsiteX1027" fmla="*/ 2482980 w 3531775"/>
              <a:gd name="connsiteY1027" fmla="*/ 1446070 h 2810796"/>
              <a:gd name="connsiteX1028" fmla="*/ 2494029 w 3531775"/>
              <a:gd name="connsiteY1028" fmla="*/ 1447212 h 2810796"/>
              <a:gd name="connsiteX1029" fmla="*/ 2488505 w 3531775"/>
              <a:gd name="connsiteY1029" fmla="*/ 1450641 h 2810796"/>
              <a:gd name="connsiteX1030" fmla="*/ 2484218 w 3531775"/>
              <a:gd name="connsiteY1030" fmla="*/ 1455499 h 2810796"/>
              <a:gd name="connsiteX1031" fmla="*/ 2489267 w 3531775"/>
              <a:gd name="connsiteY1031" fmla="*/ 1459595 h 2810796"/>
              <a:gd name="connsiteX1032" fmla="*/ 2480694 w 3531775"/>
              <a:gd name="connsiteY1032" fmla="*/ 1460643 h 2810796"/>
              <a:gd name="connsiteX1033" fmla="*/ 2476694 w 3531775"/>
              <a:gd name="connsiteY1033" fmla="*/ 1467691 h 2810796"/>
              <a:gd name="connsiteX1034" fmla="*/ 2405351 w 3531775"/>
              <a:gd name="connsiteY1034" fmla="*/ 1445403 h 2810796"/>
              <a:gd name="connsiteX1035" fmla="*/ 2406780 w 3531775"/>
              <a:gd name="connsiteY1035" fmla="*/ 1452928 h 2810796"/>
              <a:gd name="connsiteX1036" fmla="*/ 2407542 w 3531775"/>
              <a:gd name="connsiteY1036" fmla="*/ 1454737 h 2810796"/>
              <a:gd name="connsiteX1037" fmla="*/ 2417067 w 3531775"/>
              <a:gd name="connsiteY1037" fmla="*/ 1454737 h 2810796"/>
              <a:gd name="connsiteX1038" fmla="*/ 2412781 w 3531775"/>
              <a:gd name="connsiteY1038" fmla="*/ 1458166 h 2810796"/>
              <a:gd name="connsiteX1039" fmla="*/ 2409543 w 3531775"/>
              <a:gd name="connsiteY1039" fmla="*/ 1462643 h 2810796"/>
              <a:gd name="connsiteX1040" fmla="*/ 2414210 w 3531775"/>
              <a:gd name="connsiteY1040" fmla="*/ 1465691 h 2810796"/>
              <a:gd name="connsiteX1041" fmla="*/ 2407066 w 3531775"/>
              <a:gd name="connsiteY1041" fmla="*/ 1467405 h 2810796"/>
              <a:gd name="connsiteX1042" fmla="*/ 2404399 w 3531775"/>
              <a:gd name="connsiteY1042" fmla="*/ 1473787 h 2810796"/>
              <a:gd name="connsiteX1043" fmla="*/ 2414876 w 3531775"/>
              <a:gd name="connsiteY1043" fmla="*/ 1474359 h 2810796"/>
              <a:gd name="connsiteX1044" fmla="*/ 2410971 w 3531775"/>
              <a:gd name="connsiteY1044" fmla="*/ 1438450 h 2810796"/>
              <a:gd name="connsiteX1045" fmla="*/ 2405351 w 3531775"/>
              <a:gd name="connsiteY1045" fmla="*/ 1445403 h 2810796"/>
              <a:gd name="connsiteX1046" fmla="*/ 2290289 w 3531775"/>
              <a:gd name="connsiteY1046" fmla="*/ 1472549 h 2810796"/>
              <a:gd name="connsiteX1047" fmla="*/ 2319150 w 3531775"/>
              <a:gd name="connsiteY1047" fmla="*/ 1459404 h 2810796"/>
              <a:gd name="connsiteX1048" fmla="*/ 2291718 w 3531775"/>
              <a:gd name="connsiteY1048" fmla="*/ 1434735 h 2810796"/>
              <a:gd name="connsiteX1049" fmla="*/ 2295814 w 3531775"/>
              <a:gd name="connsiteY1049" fmla="*/ 1439497 h 2810796"/>
              <a:gd name="connsiteX1050" fmla="*/ 2298100 w 3531775"/>
              <a:gd name="connsiteY1050" fmla="*/ 1447784 h 2810796"/>
              <a:gd name="connsiteX1051" fmla="*/ 2296957 w 3531775"/>
              <a:gd name="connsiteY1051" fmla="*/ 1450737 h 2810796"/>
              <a:gd name="connsiteX1052" fmla="*/ 2307911 w 3531775"/>
              <a:gd name="connsiteY1052" fmla="*/ 1452166 h 2810796"/>
              <a:gd name="connsiteX1053" fmla="*/ 2303243 w 3531775"/>
              <a:gd name="connsiteY1053" fmla="*/ 1455499 h 2810796"/>
              <a:gd name="connsiteX1054" fmla="*/ 2297909 w 3531775"/>
              <a:gd name="connsiteY1054" fmla="*/ 1460357 h 2810796"/>
              <a:gd name="connsiteX1055" fmla="*/ 2302863 w 3531775"/>
              <a:gd name="connsiteY1055" fmla="*/ 1464643 h 2810796"/>
              <a:gd name="connsiteX1056" fmla="*/ 2294290 w 3531775"/>
              <a:gd name="connsiteY1056" fmla="*/ 1465596 h 2810796"/>
              <a:gd name="connsiteX1057" fmla="*/ 2290289 w 3531775"/>
              <a:gd name="connsiteY1057" fmla="*/ 1472549 h 2810796"/>
              <a:gd name="connsiteX1058" fmla="*/ 2251237 w 3531775"/>
              <a:gd name="connsiteY1058" fmla="*/ 1450641 h 2810796"/>
              <a:gd name="connsiteX1059" fmla="*/ 2252189 w 3531775"/>
              <a:gd name="connsiteY1059" fmla="*/ 1457500 h 2810796"/>
              <a:gd name="connsiteX1060" fmla="*/ 2252761 w 3531775"/>
              <a:gd name="connsiteY1060" fmla="*/ 1459119 h 2810796"/>
              <a:gd name="connsiteX1061" fmla="*/ 2261143 w 3531775"/>
              <a:gd name="connsiteY1061" fmla="*/ 1459500 h 2810796"/>
              <a:gd name="connsiteX1062" fmla="*/ 2257238 w 3531775"/>
              <a:gd name="connsiteY1062" fmla="*/ 1462357 h 2810796"/>
              <a:gd name="connsiteX1063" fmla="*/ 2254190 w 3531775"/>
              <a:gd name="connsiteY1063" fmla="*/ 1466262 h 2810796"/>
              <a:gd name="connsiteX1064" fmla="*/ 2258285 w 3531775"/>
              <a:gd name="connsiteY1064" fmla="*/ 1469215 h 2810796"/>
              <a:gd name="connsiteX1065" fmla="*/ 2251809 w 3531775"/>
              <a:gd name="connsiteY1065" fmla="*/ 1470454 h 2810796"/>
              <a:gd name="connsiteX1066" fmla="*/ 2249142 w 3531775"/>
              <a:gd name="connsiteY1066" fmla="*/ 1476073 h 2810796"/>
              <a:gd name="connsiteX1067" fmla="*/ 2258476 w 3531775"/>
              <a:gd name="connsiteY1067" fmla="*/ 1476930 h 2810796"/>
              <a:gd name="connsiteX1068" fmla="*/ 2256380 w 3531775"/>
              <a:gd name="connsiteY1068" fmla="*/ 1444641 h 2810796"/>
              <a:gd name="connsiteX1069" fmla="*/ 2251237 w 3531775"/>
              <a:gd name="connsiteY1069" fmla="*/ 1450641 h 2810796"/>
              <a:gd name="connsiteX1070" fmla="*/ 2193134 w 3531775"/>
              <a:gd name="connsiteY1070" fmla="*/ 1474359 h 2810796"/>
              <a:gd name="connsiteX1071" fmla="*/ 2193515 w 3531775"/>
              <a:gd name="connsiteY1071" fmla="*/ 1441783 h 2810796"/>
              <a:gd name="connsiteX1072" fmla="*/ 2197040 w 3531775"/>
              <a:gd name="connsiteY1072" fmla="*/ 1445879 h 2810796"/>
              <a:gd name="connsiteX1073" fmla="*/ 2197706 w 3531775"/>
              <a:gd name="connsiteY1073" fmla="*/ 1453690 h 2810796"/>
              <a:gd name="connsiteX1074" fmla="*/ 2198278 w 3531775"/>
              <a:gd name="connsiteY1074" fmla="*/ 1455595 h 2810796"/>
              <a:gd name="connsiteX1075" fmla="*/ 2207708 w 3531775"/>
              <a:gd name="connsiteY1075" fmla="*/ 1456547 h 2810796"/>
              <a:gd name="connsiteX1076" fmla="*/ 2203040 w 3531775"/>
              <a:gd name="connsiteY1076" fmla="*/ 1459595 h 2810796"/>
              <a:gd name="connsiteX1077" fmla="*/ 2199421 w 3531775"/>
              <a:gd name="connsiteY1077" fmla="*/ 1463786 h 2810796"/>
              <a:gd name="connsiteX1078" fmla="*/ 2203802 w 3531775"/>
              <a:gd name="connsiteY1078" fmla="*/ 1467310 h 2810796"/>
              <a:gd name="connsiteX1079" fmla="*/ 2196468 w 3531775"/>
              <a:gd name="connsiteY1079" fmla="*/ 1468263 h 2810796"/>
              <a:gd name="connsiteX1080" fmla="*/ 2193134 w 3531775"/>
              <a:gd name="connsiteY1080" fmla="*/ 1474359 h 2810796"/>
              <a:gd name="connsiteX1081" fmla="*/ 2145129 w 3531775"/>
              <a:gd name="connsiteY1081" fmla="*/ 1449689 h 2810796"/>
              <a:gd name="connsiteX1082" fmla="*/ 2158273 w 3531775"/>
              <a:gd name="connsiteY1082" fmla="*/ 1419780 h 2810796"/>
              <a:gd name="connsiteX1083" fmla="*/ 2159988 w 3531775"/>
              <a:gd name="connsiteY1083" fmla="*/ 1424924 h 2810796"/>
              <a:gd name="connsiteX1084" fmla="*/ 2157606 w 3531775"/>
              <a:gd name="connsiteY1084" fmla="*/ 1432354 h 2810796"/>
              <a:gd name="connsiteX1085" fmla="*/ 2157416 w 3531775"/>
              <a:gd name="connsiteY1085" fmla="*/ 1434258 h 2810796"/>
              <a:gd name="connsiteX1086" fmla="*/ 2165607 w 3531775"/>
              <a:gd name="connsiteY1086" fmla="*/ 1438640 h 2810796"/>
              <a:gd name="connsiteX1087" fmla="*/ 2160178 w 3531775"/>
              <a:gd name="connsiteY1087" fmla="*/ 1439688 h 2810796"/>
              <a:gd name="connsiteX1088" fmla="*/ 2155225 w 3531775"/>
              <a:gd name="connsiteY1088" fmla="*/ 1442164 h 2810796"/>
              <a:gd name="connsiteX1089" fmla="*/ 2157797 w 3531775"/>
              <a:gd name="connsiteY1089" fmla="*/ 1447117 h 2810796"/>
              <a:gd name="connsiteX1090" fmla="*/ 2150748 w 3531775"/>
              <a:gd name="connsiteY1090" fmla="*/ 1445212 h 2810796"/>
              <a:gd name="connsiteX1091" fmla="*/ 2145129 w 3531775"/>
              <a:gd name="connsiteY1091" fmla="*/ 1449689 h 2810796"/>
              <a:gd name="connsiteX1092" fmla="*/ 2094265 w 3531775"/>
              <a:gd name="connsiteY1092" fmla="*/ 1461881 h 2810796"/>
              <a:gd name="connsiteX1093" fmla="*/ 2125126 w 3531775"/>
              <a:gd name="connsiteY1093" fmla="*/ 1453499 h 2810796"/>
              <a:gd name="connsiteX1094" fmla="*/ 2102456 w 3531775"/>
              <a:gd name="connsiteY1094" fmla="*/ 1424353 h 2810796"/>
              <a:gd name="connsiteX1095" fmla="*/ 2105505 w 3531775"/>
              <a:gd name="connsiteY1095" fmla="*/ 1429782 h 2810796"/>
              <a:gd name="connsiteX1096" fmla="*/ 2106267 w 3531775"/>
              <a:gd name="connsiteY1096" fmla="*/ 1438450 h 2810796"/>
              <a:gd name="connsiteX1097" fmla="*/ 2104647 w 3531775"/>
              <a:gd name="connsiteY1097" fmla="*/ 1441212 h 2810796"/>
              <a:gd name="connsiteX1098" fmla="*/ 2115220 w 3531775"/>
              <a:gd name="connsiteY1098" fmla="*/ 1444450 h 2810796"/>
              <a:gd name="connsiteX1099" fmla="*/ 2110076 w 3531775"/>
              <a:gd name="connsiteY1099" fmla="*/ 1446927 h 2810796"/>
              <a:gd name="connsiteX1100" fmla="*/ 2103980 w 3531775"/>
              <a:gd name="connsiteY1100" fmla="*/ 1450832 h 2810796"/>
              <a:gd name="connsiteX1101" fmla="*/ 2108172 w 3531775"/>
              <a:gd name="connsiteY1101" fmla="*/ 1455975 h 2810796"/>
              <a:gd name="connsiteX1102" fmla="*/ 2099504 w 3531775"/>
              <a:gd name="connsiteY1102" fmla="*/ 1455404 h 2810796"/>
              <a:gd name="connsiteX1103" fmla="*/ 2094265 w 3531775"/>
              <a:gd name="connsiteY1103" fmla="*/ 1461881 h 2810796"/>
              <a:gd name="connsiteX1104" fmla="*/ 2021113 w 3531775"/>
              <a:gd name="connsiteY1104" fmla="*/ 1449689 h 2810796"/>
              <a:gd name="connsiteX1105" fmla="*/ 2027876 w 3531775"/>
              <a:gd name="connsiteY1105" fmla="*/ 1417399 h 2810796"/>
              <a:gd name="connsiteX1106" fmla="*/ 2030543 w 3531775"/>
              <a:gd name="connsiteY1106" fmla="*/ 1422162 h 2810796"/>
              <a:gd name="connsiteX1107" fmla="*/ 2029685 w 3531775"/>
              <a:gd name="connsiteY1107" fmla="*/ 1429972 h 2810796"/>
              <a:gd name="connsiteX1108" fmla="*/ 2029876 w 3531775"/>
              <a:gd name="connsiteY1108" fmla="*/ 1431972 h 2810796"/>
              <a:gd name="connsiteX1109" fmla="*/ 2038925 w 3531775"/>
              <a:gd name="connsiteY1109" fmla="*/ 1434640 h 2810796"/>
              <a:gd name="connsiteX1110" fmla="*/ 2033781 w 3531775"/>
              <a:gd name="connsiteY1110" fmla="*/ 1436830 h 2810796"/>
              <a:gd name="connsiteX1111" fmla="*/ 2029400 w 3531775"/>
              <a:gd name="connsiteY1111" fmla="*/ 1440354 h 2810796"/>
              <a:gd name="connsiteX1112" fmla="*/ 2033114 w 3531775"/>
              <a:gd name="connsiteY1112" fmla="*/ 1444641 h 2810796"/>
              <a:gd name="connsiteX1113" fmla="*/ 2025590 w 3531775"/>
              <a:gd name="connsiteY1113" fmla="*/ 1444260 h 2810796"/>
              <a:gd name="connsiteX1114" fmla="*/ 2021113 w 3531775"/>
              <a:gd name="connsiteY1114" fmla="*/ 1449689 h 2810796"/>
              <a:gd name="connsiteX1115" fmla="*/ 1923958 w 3531775"/>
              <a:gd name="connsiteY1115" fmla="*/ 1410255 h 2810796"/>
              <a:gd name="connsiteX1116" fmla="*/ 1956057 w 3531775"/>
              <a:gd name="connsiteY1116" fmla="*/ 1409875 h 2810796"/>
              <a:gd name="connsiteX1117" fmla="*/ 1941865 w 3531775"/>
              <a:gd name="connsiteY1117" fmla="*/ 1375775 h 2810796"/>
              <a:gd name="connsiteX1118" fmla="*/ 1943389 w 3531775"/>
              <a:gd name="connsiteY1118" fmla="*/ 1381871 h 2810796"/>
              <a:gd name="connsiteX1119" fmla="*/ 1941865 w 3531775"/>
              <a:gd name="connsiteY1119" fmla="*/ 1390539 h 2810796"/>
              <a:gd name="connsiteX1120" fmla="*/ 1939579 w 3531775"/>
              <a:gd name="connsiteY1120" fmla="*/ 1392825 h 2810796"/>
              <a:gd name="connsiteX1121" fmla="*/ 1948818 w 3531775"/>
              <a:gd name="connsiteY1121" fmla="*/ 1398635 h 2810796"/>
              <a:gd name="connsiteX1122" fmla="*/ 1943294 w 3531775"/>
              <a:gd name="connsiteY1122" fmla="*/ 1399873 h 2810796"/>
              <a:gd name="connsiteX1123" fmla="*/ 1936436 w 3531775"/>
              <a:gd name="connsiteY1123" fmla="*/ 1402159 h 2810796"/>
              <a:gd name="connsiteX1124" fmla="*/ 1939198 w 3531775"/>
              <a:gd name="connsiteY1124" fmla="*/ 1408255 h 2810796"/>
              <a:gd name="connsiteX1125" fmla="*/ 1930911 w 3531775"/>
              <a:gd name="connsiteY1125" fmla="*/ 1405398 h 2810796"/>
              <a:gd name="connsiteX1126" fmla="*/ 1923958 w 3531775"/>
              <a:gd name="connsiteY1126" fmla="*/ 1410255 h 2810796"/>
              <a:gd name="connsiteX1127" fmla="*/ 1888430 w 3531775"/>
              <a:gd name="connsiteY1127" fmla="*/ 1394634 h 2810796"/>
              <a:gd name="connsiteX1128" fmla="*/ 1914623 w 3531775"/>
              <a:gd name="connsiteY1128" fmla="*/ 1387015 h 2810796"/>
              <a:gd name="connsiteX1129" fmla="*/ 1895097 w 3531775"/>
              <a:gd name="connsiteY1129" fmla="*/ 1361964 h 2810796"/>
              <a:gd name="connsiteX1130" fmla="*/ 1897669 w 3531775"/>
              <a:gd name="connsiteY1130" fmla="*/ 1366631 h 2810796"/>
              <a:gd name="connsiteX1131" fmla="*/ 1896812 w 3531775"/>
              <a:gd name="connsiteY1131" fmla="*/ 1374632 h 2810796"/>
              <a:gd name="connsiteX1132" fmla="*/ 1897002 w 3531775"/>
              <a:gd name="connsiteY1132" fmla="*/ 1376632 h 2810796"/>
              <a:gd name="connsiteX1133" fmla="*/ 1905956 w 3531775"/>
              <a:gd name="connsiteY1133" fmla="*/ 1379204 h 2810796"/>
              <a:gd name="connsiteX1134" fmla="*/ 1900908 w 3531775"/>
              <a:gd name="connsiteY1134" fmla="*/ 1381490 h 2810796"/>
              <a:gd name="connsiteX1135" fmla="*/ 1896526 w 3531775"/>
              <a:gd name="connsiteY1135" fmla="*/ 1385109 h 2810796"/>
              <a:gd name="connsiteX1136" fmla="*/ 1900241 w 3531775"/>
              <a:gd name="connsiteY1136" fmla="*/ 1389491 h 2810796"/>
              <a:gd name="connsiteX1137" fmla="*/ 1892811 w 3531775"/>
              <a:gd name="connsiteY1137" fmla="*/ 1389205 h 2810796"/>
              <a:gd name="connsiteX1138" fmla="*/ 1888430 w 3531775"/>
              <a:gd name="connsiteY1138" fmla="*/ 1394634 h 2810796"/>
              <a:gd name="connsiteX1139" fmla="*/ 1836233 w 3531775"/>
              <a:gd name="connsiteY1139" fmla="*/ 1355391 h 2810796"/>
              <a:gd name="connsiteX1140" fmla="*/ 1867856 w 3531775"/>
              <a:gd name="connsiteY1140" fmla="*/ 1356344 h 2810796"/>
              <a:gd name="connsiteX1141" fmla="*/ 1856426 w 3531775"/>
              <a:gd name="connsiteY1141" fmla="*/ 1321768 h 2810796"/>
              <a:gd name="connsiteX1142" fmla="*/ 1857378 w 3531775"/>
              <a:gd name="connsiteY1142" fmla="*/ 1327959 h 2810796"/>
              <a:gd name="connsiteX1143" fmla="*/ 1855187 w 3531775"/>
              <a:gd name="connsiteY1143" fmla="*/ 1336532 h 2810796"/>
              <a:gd name="connsiteX1144" fmla="*/ 1852806 w 3531775"/>
              <a:gd name="connsiteY1144" fmla="*/ 1338723 h 2810796"/>
              <a:gd name="connsiteX1145" fmla="*/ 1861569 w 3531775"/>
              <a:gd name="connsiteY1145" fmla="*/ 1344819 h 2810796"/>
              <a:gd name="connsiteX1146" fmla="*/ 1856045 w 3531775"/>
              <a:gd name="connsiteY1146" fmla="*/ 1345771 h 2810796"/>
              <a:gd name="connsiteX1147" fmla="*/ 1849091 w 3531775"/>
              <a:gd name="connsiteY1147" fmla="*/ 1347867 h 2810796"/>
              <a:gd name="connsiteX1148" fmla="*/ 1851377 w 3531775"/>
              <a:gd name="connsiteY1148" fmla="*/ 1354058 h 2810796"/>
              <a:gd name="connsiteX1149" fmla="*/ 1843376 w 3531775"/>
              <a:gd name="connsiteY1149" fmla="*/ 1350915 h 2810796"/>
              <a:gd name="connsiteX1150" fmla="*/ 1836233 w 3531775"/>
              <a:gd name="connsiteY1150" fmla="*/ 1355391 h 2810796"/>
              <a:gd name="connsiteX1151" fmla="*/ 1837757 w 3531775"/>
              <a:gd name="connsiteY1151" fmla="*/ 1301575 h 2810796"/>
              <a:gd name="connsiteX1152" fmla="*/ 1866141 w 3531775"/>
              <a:gd name="connsiteY1152" fmla="*/ 1266523 h 2810796"/>
              <a:gd name="connsiteX1153" fmla="*/ 1864141 w 3531775"/>
              <a:gd name="connsiteY1153" fmla="*/ 1272810 h 2810796"/>
              <a:gd name="connsiteX1154" fmla="*/ 1856807 w 3531775"/>
              <a:gd name="connsiteY1154" fmla="*/ 1279477 h 2810796"/>
              <a:gd name="connsiteX1155" fmla="*/ 1859759 w 3531775"/>
              <a:gd name="connsiteY1155" fmla="*/ 1290717 h 2810796"/>
              <a:gd name="connsiteX1156" fmla="*/ 1854044 w 3531775"/>
              <a:gd name="connsiteY1156" fmla="*/ 1288812 h 2810796"/>
              <a:gd name="connsiteX1157" fmla="*/ 1847663 w 3531775"/>
              <a:gd name="connsiteY1157" fmla="*/ 1288716 h 2810796"/>
              <a:gd name="connsiteX1158" fmla="*/ 1846710 w 3531775"/>
              <a:gd name="connsiteY1158" fmla="*/ 1295479 h 2810796"/>
              <a:gd name="connsiteX1159" fmla="*/ 1841376 w 3531775"/>
              <a:gd name="connsiteY1159" fmla="*/ 1289383 h 2810796"/>
              <a:gd name="connsiteX1160" fmla="*/ 1833089 w 3531775"/>
              <a:gd name="connsiteY1160" fmla="*/ 1290717 h 2810796"/>
              <a:gd name="connsiteX1161" fmla="*/ 1837757 w 3531775"/>
              <a:gd name="connsiteY1161" fmla="*/ 1301575 h 2810796"/>
              <a:gd name="connsiteX1162" fmla="*/ 1827089 w 3531775"/>
              <a:gd name="connsiteY1162" fmla="*/ 1285668 h 2810796"/>
              <a:gd name="connsiteX1163" fmla="*/ 1816897 w 3531775"/>
              <a:gd name="connsiteY1163" fmla="*/ 1245092 h 2810796"/>
              <a:gd name="connsiteX1164" fmla="*/ 1817278 w 3531775"/>
              <a:gd name="connsiteY1164" fmla="*/ 1252236 h 2810796"/>
              <a:gd name="connsiteX1165" fmla="*/ 1813754 w 3531775"/>
              <a:gd name="connsiteY1165" fmla="*/ 1262332 h 2810796"/>
              <a:gd name="connsiteX1166" fmla="*/ 1810706 w 3531775"/>
              <a:gd name="connsiteY1166" fmla="*/ 1264999 h 2810796"/>
              <a:gd name="connsiteX1167" fmla="*/ 1820516 w 3531775"/>
              <a:gd name="connsiteY1167" fmla="*/ 1272143 h 2810796"/>
              <a:gd name="connsiteX1168" fmla="*/ 1805372 w 3531775"/>
              <a:gd name="connsiteY1168" fmla="*/ 1275953 h 2810796"/>
              <a:gd name="connsiteX1169" fmla="*/ 1807658 w 3531775"/>
              <a:gd name="connsiteY1169" fmla="*/ 1283287 h 2810796"/>
              <a:gd name="connsiteX1170" fmla="*/ 1798418 w 3531775"/>
              <a:gd name="connsiteY1170" fmla="*/ 1279668 h 2810796"/>
              <a:gd name="connsiteX1171" fmla="*/ 1827089 w 3531775"/>
              <a:gd name="connsiteY1171" fmla="*/ 1285668 h 2810796"/>
              <a:gd name="connsiteX1172" fmla="*/ 1790608 w 3531775"/>
              <a:gd name="connsiteY1172" fmla="*/ 1338151 h 2810796"/>
              <a:gd name="connsiteX1173" fmla="*/ 1822040 w 3531775"/>
              <a:gd name="connsiteY1173" fmla="*/ 1317006 h 2810796"/>
              <a:gd name="connsiteX1174" fmla="*/ 1813087 w 3531775"/>
              <a:gd name="connsiteY1174" fmla="*/ 1315767 h 2810796"/>
              <a:gd name="connsiteX1175" fmla="*/ 1806800 w 3531775"/>
              <a:gd name="connsiteY1175" fmla="*/ 1320720 h 2810796"/>
              <a:gd name="connsiteX1176" fmla="*/ 1805467 w 3531775"/>
              <a:gd name="connsiteY1176" fmla="*/ 1322245 h 2810796"/>
              <a:gd name="connsiteX1177" fmla="*/ 1809848 w 3531775"/>
              <a:gd name="connsiteY1177" fmla="*/ 1330626 h 2810796"/>
              <a:gd name="connsiteX1178" fmla="*/ 1804610 w 3531775"/>
              <a:gd name="connsiteY1178" fmla="*/ 1328531 h 2810796"/>
              <a:gd name="connsiteX1179" fmla="*/ 1798895 w 3531775"/>
              <a:gd name="connsiteY1179" fmla="*/ 1327769 h 2810796"/>
              <a:gd name="connsiteX1180" fmla="*/ 1798228 w 3531775"/>
              <a:gd name="connsiteY1180" fmla="*/ 1333484 h 2810796"/>
              <a:gd name="connsiteX1181" fmla="*/ 1793275 w 3531775"/>
              <a:gd name="connsiteY1181" fmla="*/ 1327769 h 2810796"/>
              <a:gd name="connsiteX1182" fmla="*/ 1785941 w 3531775"/>
              <a:gd name="connsiteY1182" fmla="*/ 1328245 h 2810796"/>
              <a:gd name="connsiteX1183" fmla="*/ 1790608 w 3531775"/>
              <a:gd name="connsiteY1183" fmla="*/ 1338151 h 2810796"/>
              <a:gd name="connsiteX1184" fmla="*/ 1779368 w 3531775"/>
              <a:gd name="connsiteY1184" fmla="*/ 1244711 h 2810796"/>
              <a:gd name="connsiteX1185" fmla="*/ 1814039 w 3531775"/>
              <a:gd name="connsiteY1185" fmla="*/ 1212993 h 2810796"/>
              <a:gd name="connsiteX1186" fmla="*/ 1802324 w 3531775"/>
              <a:gd name="connsiteY1186" fmla="*/ 1210421 h 2810796"/>
              <a:gd name="connsiteX1187" fmla="*/ 1803562 w 3531775"/>
              <a:gd name="connsiteY1187" fmla="*/ 1214041 h 2810796"/>
              <a:gd name="connsiteX1188" fmla="*/ 1796513 w 3531775"/>
              <a:gd name="connsiteY1188" fmla="*/ 1221089 h 2810796"/>
              <a:gd name="connsiteX1189" fmla="*/ 1795085 w 3531775"/>
              <a:gd name="connsiteY1189" fmla="*/ 1223089 h 2810796"/>
              <a:gd name="connsiteX1190" fmla="*/ 1800800 w 3531775"/>
              <a:gd name="connsiteY1190" fmla="*/ 1230995 h 2810796"/>
              <a:gd name="connsiteX1191" fmla="*/ 1794608 w 3531775"/>
              <a:gd name="connsiteY1191" fmla="*/ 1230042 h 2810796"/>
              <a:gd name="connsiteX1192" fmla="*/ 1787941 w 3531775"/>
              <a:gd name="connsiteY1192" fmla="*/ 1230804 h 2810796"/>
              <a:gd name="connsiteX1193" fmla="*/ 1787750 w 3531775"/>
              <a:gd name="connsiteY1193" fmla="*/ 1237282 h 2810796"/>
              <a:gd name="connsiteX1194" fmla="*/ 1781464 w 3531775"/>
              <a:gd name="connsiteY1194" fmla="*/ 1232233 h 2810796"/>
              <a:gd name="connsiteX1195" fmla="*/ 1773082 w 3531775"/>
              <a:gd name="connsiteY1195" fmla="*/ 1234710 h 2810796"/>
              <a:gd name="connsiteX1196" fmla="*/ 1779368 w 3531775"/>
              <a:gd name="connsiteY1196" fmla="*/ 1244711 h 2810796"/>
              <a:gd name="connsiteX1197" fmla="*/ 1772415 w 3531775"/>
              <a:gd name="connsiteY1197" fmla="*/ 1177941 h 2810796"/>
              <a:gd name="connsiteX1198" fmla="*/ 1764414 w 3531775"/>
              <a:gd name="connsiteY1198" fmla="*/ 1179560 h 2810796"/>
              <a:gd name="connsiteX1199" fmla="*/ 1770320 w 3531775"/>
              <a:gd name="connsiteY1199" fmla="*/ 1188228 h 2810796"/>
              <a:gd name="connsiteX1200" fmla="*/ 1756985 w 3531775"/>
              <a:gd name="connsiteY1200" fmla="*/ 1189752 h 2810796"/>
              <a:gd name="connsiteX1201" fmla="*/ 1757651 w 3531775"/>
              <a:gd name="connsiteY1201" fmla="*/ 1195848 h 2810796"/>
              <a:gd name="connsiteX1202" fmla="*/ 1750508 w 3531775"/>
              <a:gd name="connsiteY1202" fmla="*/ 1191942 h 2810796"/>
              <a:gd name="connsiteX1203" fmla="*/ 1773654 w 3531775"/>
              <a:gd name="connsiteY1203" fmla="*/ 1199658 h 2810796"/>
              <a:gd name="connsiteX1204" fmla="*/ 1771653 w 3531775"/>
              <a:gd name="connsiteY1204" fmla="*/ 1166606 h 2810796"/>
              <a:gd name="connsiteX1205" fmla="*/ 1772415 w 3531775"/>
              <a:gd name="connsiteY1205" fmla="*/ 1177941 h 2810796"/>
              <a:gd name="connsiteX1206" fmla="*/ 1785083 w 3531775"/>
              <a:gd name="connsiteY1206" fmla="*/ 1019730 h 2810796"/>
              <a:gd name="connsiteX1207" fmla="*/ 1781750 w 3531775"/>
              <a:gd name="connsiteY1207" fmla="*/ 1016587 h 2810796"/>
              <a:gd name="connsiteX1208" fmla="*/ 1777940 w 3531775"/>
              <a:gd name="connsiteY1208" fmla="*/ 1018016 h 2810796"/>
              <a:gd name="connsiteX1209" fmla="*/ 1778035 w 3531775"/>
              <a:gd name="connsiteY1209" fmla="*/ 1013634 h 2810796"/>
              <a:gd name="connsiteX1210" fmla="*/ 1770129 w 3531775"/>
              <a:gd name="connsiteY1210" fmla="*/ 1015539 h 2810796"/>
              <a:gd name="connsiteX1211" fmla="*/ 1802038 w 3531775"/>
              <a:gd name="connsiteY1211" fmla="*/ 1019826 h 2810796"/>
              <a:gd name="connsiteX1212" fmla="*/ 1790894 w 3531775"/>
              <a:gd name="connsiteY1212" fmla="*/ 1018492 h 2810796"/>
              <a:gd name="connsiteX1213" fmla="*/ 1788417 w 3531775"/>
              <a:gd name="connsiteY1213" fmla="*/ 1022207 h 2810796"/>
              <a:gd name="connsiteX1214" fmla="*/ 1785083 w 3531775"/>
              <a:gd name="connsiteY1214" fmla="*/ 1019730 h 2810796"/>
              <a:gd name="connsiteX1215" fmla="*/ 1771748 w 3531775"/>
              <a:gd name="connsiteY1215" fmla="*/ 952008 h 2810796"/>
              <a:gd name="connsiteX1216" fmla="*/ 1768796 w 3531775"/>
              <a:gd name="connsiteY1216" fmla="*/ 945912 h 2810796"/>
              <a:gd name="connsiteX1217" fmla="*/ 1762509 w 3531775"/>
              <a:gd name="connsiteY1217" fmla="*/ 947531 h 2810796"/>
              <a:gd name="connsiteX1218" fmla="*/ 1765271 w 3531775"/>
              <a:gd name="connsiteY1218" fmla="*/ 940197 h 2810796"/>
              <a:gd name="connsiteX1219" fmla="*/ 1760128 w 3531775"/>
              <a:gd name="connsiteY1219" fmla="*/ 932862 h 2810796"/>
              <a:gd name="connsiteX1220" fmla="*/ 1752698 w 3531775"/>
              <a:gd name="connsiteY1220" fmla="*/ 941625 h 2810796"/>
              <a:gd name="connsiteX1221" fmla="*/ 1796133 w 3531775"/>
              <a:gd name="connsiteY1221" fmla="*/ 956008 h 2810796"/>
              <a:gd name="connsiteX1222" fmla="*/ 1789941 w 3531775"/>
              <a:gd name="connsiteY1222" fmla="*/ 956199 h 2810796"/>
              <a:gd name="connsiteX1223" fmla="*/ 1780892 w 3531775"/>
              <a:gd name="connsiteY1223" fmla="*/ 951436 h 2810796"/>
              <a:gd name="connsiteX1224" fmla="*/ 1775082 w 3531775"/>
              <a:gd name="connsiteY1224" fmla="*/ 957246 h 2810796"/>
              <a:gd name="connsiteX1225" fmla="*/ 1772891 w 3531775"/>
              <a:gd name="connsiteY1225" fmla="*/ 958294 h 2810796"/>
              <a:gd name="connsiteX1226" fmla="*/ 1771748 w 3531775"/>
              <a:gd name="connsiteY1226" fmla="*/ 952008 h 2810796"/>
              <a:gd name="connsiteX1227" fmla="*/ 1803181 w 3531775"/>
              <a:gd name="connsiteY1227" fmla="*/ 1050306 h 2810796"/>
              <a:gd name="connsiteX1228" fmla="*/ 1796037 w 3531775"/>
              <a:gd name="connsiteY1228" fmla="*/ 1048305 h 2810796"/>
              <a:gd name="connsiteX1229" fmla="*/ 1786512 w 3531775"/>
              <a:gd name="connsiteY1229" fmla="*/ 1046877 h 2810796"/>
              <a:gd name="connsiteX1230" fmla="*/ 1781464 w 3531775"/>
              <a:gd name="connsiteY1230" fmla="*/ 1052877 h 2810796"/>
              <a:gd name="connsiteX1231" fmla="*/ 1778606 w 3531775"/>
              <a:gd name="connsiteY1231" fmla="*/ 1049163 h 2810796"/>
              <a:gd name="connsiteX1232" fmla="*/ 1774034 w 3531775"/>
              <a:gd name="connsiteY1232" fmla="*/ 1045638 h 2810796"/>
              <a:gd name="connsiteX1233" fmla="*/ 1768986 w 3531775"/>
              <a:gd name="connsiteY1233" fmla="*/ 1048020 h 2810796"/>
              <a:gd name="connsiteX1234" fmla="*/ 1769081 w 3531775"/>
              <a:gd name="connsiteY1234" fmla="*/ 1042495 h 2810796"/>
              <a:gd name="connsiteX1235" fmla="*/ 1762319 w 3531775"/>
              <a:gd name="connsiteY1235" fmla="*/ 1038399 h 2810796"/>
              <a:gd name="connsiteX1236" fmla="*/ 1772701 w 3531775"/>
              <a:gd name="connsiteY1236" fmla="*/ 1058688 h 2810796"/>
              <a:gd name="connsiteX1237" fmla="*/ 1803181 w 3531775"/>
              <a:gd name="connsiteY1237" fmla="*/ 1050306 h 2810796"/>
              <a:gd name="connsiteX1238" fmla="*/ 1749650 w 3531775"/>
              <a:gd name="connsiteY1238" fmla="*/ 1019540 h 2810796"/>
              <a:gd name="connsiteX1239" fmla="*/ 1742983 w 3531775"/>
              <a:gd name="connsiteY1239" fmla="*/ 1024588 h 2810796"/>
              <a:gd name="connsiteX1240" fmla="*/ 1739744 w 3531775"/>
              <a:gd name="connsiteY1240" fmla="*/ 1020111 h 2810796"/>
              <a:gd name="connsiteX1241" fmla="*/ 1737268 w 3531775"/>
              <a:gd name="connsiteY1241" fmla="*/ 1014587 h 2810796"/>
              <a:gd name="connsiteX1242" fmla="*/ 1730600 w 3531775"/>
              <a:gd name="connsiteY1242" fmla="*/ 1015825 h 2810796"/>
              <a:gd name="connsiteX1243" fmla="*/ 1734125 w 3531775"/>
              <a:gd name="connsiteY1243" fmla="*/ 1009253 h 2810796"/>
              <a:gd name="connsiteX1244" fmla="*/ 1727933 w 3531775"/>
              <a:gd name="connsiteY1244" fmla="*/ 1030113 h 2810796"/>
              <a:gd name="connsiteX1245" fmla="*/ 1758794 w 3531775"/>
              <a:gd name="connsiteY1245" fmla="*/ 1023636 h 2810796"/>
              <a:gd name="connsiteX1246" fmla="*/ 1749650 w 3531775"/>
              <a:gd name="connsiteY1246" fmla="*/ 1019540 h 2810796"/>
              <a:gd name="connsiteX1247" fmla="*/ 1717932 w 3531775"/>
              <a:gd name="connsiteY1247" fmla="*/ 1053449 h 2810796"/>
              <a:gd name="connsiteX1248" fmla="*/ 1707455 w 3531775"/>
              <a:gd name="connsiteY1248" fmla="*/ 1054878 h 2810796"/>
              <a:gd name="connsiteX1249" fmla="*/ 1749079 w 3531775"/>
              <a:gd name="connsiteY1249" fmla="*/ 1069260 h 2810796"/>
              <a:gd name="connsiteX1250" fmla="*/ 1752222 w 3531775"/>
              <a:gd name="connsiteY1250" fmla="*/ 1052306 h 2810796"/>
              <a:gd name="connsiteX1251" fmla="*/ 1746983 w 3531775"/>
              <a:gd name="connsiteY1251" fmla="*/ 1055164 h 2810796"/>
              <a:gd name="connsiteX1252" fmla="*/ 1736887 w 3531775"/>
              <a:gd name="connsiteY1252" fmla="*/ 1055354 h 2810796"/>
              <a:gd name="connsiteX1253" fmla="*/ 1734791 w 3531775"/>
              <a:gd name="connsiteY1253" fmla="*/ 1062783 h 2810796"/>
              <a:gd name="connsiteX1254" fmla="*/ 1733363 w 3531775"/>
              <a:gd name="connsiteY1254" fmla="*/ 1064689 h 2810796"/>
              <a:gd name="connsiteX1255" fmla="*/ 1729362 w 3531775"/>
              <a:gd name="connsiteY1255" fmla="*/ 1060212 h 2810796"/>
              <a:gd name="connsiteX1256" fmla="*/ 1723742 w 3531775"/>
              <a:gd name="connsiteY1256" fmla="*/ 1056497 h 2810796"/>
              <a:gd name="connsiteX1257" fmla="*/ 1719170 w 3531775"/>
              <a:gd name="connsiteY1257" fmla="*/ 1060783 h 2810796"/>
              <a:gd name="connsiteX1258" fmla="*/ 1717932 w 3531775"/>
              <a:gd name="connsiteY1258" fmla="*/ 1053449 h 2810796"/>
              <a:gd name="connsiteX1259" fmla="*/ 1681261 w 3531775"/>
              <a:gd name="connsiteY1259" fmla="*/ 1081548 h 2810796"/>
              <a:gd name="connsiteX1260" fmla="*/ 1677927 w 3531775"/>
              <a:gd name="connsiteY1260" fmla="*/ 1076976 h 2810796"/>
              <a:gd name="connsiteX1261" fmla="*/ 1673165 w 3531775"/>
              <a:gd name="connsiteY1261" fmla="*/ 1080119 h 2810796"/>
              <a:gd name="connsiteX1262" fmla="*/ 1674308 w 3531775"/>
              <a:gd name="connsiteY1262" fmla="*/ 1072880 h 2810796"/>
              <a:gd name="connsiteX1263" fmla="*/ 1669164 w 3531775"/>
              <a:gd name="connsiteY1263" fmla="*/ 1067737 h 2810796"/>
              <a:gd name="connsiteX1264" fmla="*/ 1664402 w 3531775"/>
              <a:gd name="connsiteY1264" fmla="*/ 1077357 h 2810796"/>
              <a:gd name="connsiteX1265" fmla="*/ 1701740 w 3531775"/>
              <a:gd name="connsiteY1265" fmla="*/ 1077262 h 2810796"/>
              <a:gd name="connsiteX1266" fmla="*/ 1696691 w 3531775"/>
              <a:gd name="connsiteY1266" fmla="*/ 1079452 h 2810796"/>
              <a:gd name="connsiteX1267" fmla="*/ 1688595 w 3531775"/>
              <a:gd name="connsiteY1267" fmla="*/ 1078119 h 2810796"/>
              <a:gd name="connsiteX1268" fmla="*/ 1683071 w 3531775"/>
              <a:gd name="connsiteY1268" fmla="*/ 1086596 h 2810796"/>
              <a:gd name="connsiteX1269" fmla="*/ 1681261 w 3531775"/>
              <a:gd name="connsiteY1269" fmla="*/ 1081548 h 2810796"/>
              <a:gd name="connsiteX1270" fmla="*/ 1700787 w 3531775"/>
              <a:gd name="connsiteY1270" fmla="*/ 1149080 h 2810796"/>
              <a:gd name="connsiteX1271" fmla="*/ 1753651 w 3531775"/>
              <a:gd name="connsiteY1271" fmla="*/ 1147270 h 2810796"/>
              <a:gd name="connsiteX1272" fmla="*/ 1740602 w 3531775"/>
              <a:gd name="connsiteY1272" fmla="*/ 1128696 h 2810796"/>
              <a:gd name="connsiteX1273" fmla="*/ 1741268 w 3531775"/>
              <a:gd name="connsiteY1273" fmla="*/ 1132983 h 2810796"/>
              <a:gd name="connsiteX1274" fmla="*/ 1733172 w 3531775"/>
              <a:gd name="connsiteY1274" fmla="*/ 1140031 h 2810796"/>
              <a:gd name="connsiteX1275" fmla="*/ 1729172 w 3531775"/>
              <a:gd name="connsiteY1275" fmla="*/ 1140984 h 2810796"/>
              <a:gd name="connsiteX1276" fmla="*/ 1734410 w 3531775"/>
              <a:gd name="connsiteY1276" fmla="*/ 1151366 h 2810796"/>
              <a:gd name="connsiteX1277" fmla="*/ 1727267 w 3531775"/>
              <a:gd name="connsiteY1277" fmla="*/ 1148889 h 2810796"/>
              <a:gd name="connsiteX1278" fmla="*/ 1719170 w 3531775"/>
              <a:gd name="connsiteY1278" fmla="*/ 1148223 h 2810796"/>
              <a:gd name="connsiteX1279" fmla="*/ 1717646 w 3531775"/>
              <a:gd name="connsiteY1279" fmla="*/ 1155652 h 2810796"/>
              <a:gd name="connsiteX1280" fmla="*/ 1711074 w 3531775"/>
              <a:gd name="connsiteY1280" fmla="*/ 1148318 h 2810796"/>
              <a:gd name="connsiteX1281" fmla="*/ 1700787 w 3531775"/>
              <a:gd name="connsiteY1281" fmla="*/ 1149080 h 2810796"/>
              <a:gd name="connsiteX1282" fmla="*/ 1748984 w 3531775"/>
              <a:gd name="connsiteY1282" fmla="*/ 1100026 h 2810796"/>
              <a:gd name="connsiteX1283" fmla="*/ 1737458 w 3531775"/>
              <a:gd name="connsiteY1283" fmla="*/ 1100121 h 2810796"/>
              <a:gd name="connsiteX1284" fmla="*/ 1738316 w 3531775"/>
              <a:gd name="connsiteY1284" fmla="*/ 1109075 h 2810796"/>
              <a:gd name="connsiteX1285" fmla="*/ 1727267 w 3531775"/>
              <a:gd name="connsiteY1285" fmla="*/ 1103169 h 2810796"/>
              <a:gd name="connsiteX1286" fmla="*/ 1723838 w 3531775"/>
              <a:gd name="connsiteY1286" fmla="*/ 1108408 h 2810796"/>
              <a:gd name="connsiteX1287" fmla="*/ 1720980 w 3531775"/>
              <a:gd name="connsiteY1287" fmla="*/ 1101360 h 2810796"/>
              <a:gd name="connsiteX1288" fmla="*/ 1721075 w 3531775"/>
              <a:gd name="connsiteY1288" fmla="*/ 1118219 h 2810796"/>
              <a:gd name="connsiteX1289" fmla="*/ 1759271 w 3531775"/>
              <a:gd name="connsiteY1289" fmla="*/ 1100502 h 2810796"/>
              <a:gd name="connsiteX1290" fmla="*/ 1748984 w 3531775"/>
              <a:gd name="connsiteY1290" fmla="*/ 1100026 h 2810796"/>
              <a:gd name="connsiteX1291" fmla="*/ 1798609 w 3531775"/>
              <a:gd name="connsiteY1291" fmla="*/ 1076881 h 2810796"/>
              <a:gd name="connsiteX1292" fmla="*/ 1793465 w 3531775"/>
              <a:gd name="connsiteY1292" fmla="*/ 1078309 h 2810796"/>
              <a:gd name="connsiteX1293" fmla="*/ 1783369 w 3531775"/>
              <a:gd name="connsiteY1293" fmla="*/ 1077738 h 2810796"/>
              <a:gd name="connsiteX1294" fmla="*/ 1779749 w 3531775"/>
              <a:gd name="connsiteY1294" fmla="*/ 1083072 h 2810796"/>
              <a:gd name="connsiteX1295" fmla="*/ 1777940 w 3531775"/>
              <a:gd name="connsiteY1295" fmla="*/ 1079929 h 2810796"/>
              <a:gd name="connsiteX1296" fmla="*/ 1774701 w 3531775"/>
              <a:gd name="connsiteY1296" fmla="*/ 1077166 h 2810796"/>
              <a:gd name="connsiteX1297" fmla="*/ 1769843 w 3531775"/>
              <a:gd name="connsiteY1297" fmla="*/ 1079262 h 2810796"/>
              <a:gd name="connsiteX1298" fmla="*/ 1770891 w 3531775"/>
              <a:gd name="connsiteY1298" fmla="*/ 1074690 h 2810796"/>
              <a:gd name="connsiteX1299" fmla="*/ 1765748 w 3531775"/>
              <a:gd name="connsiteY1299" fmla="*/ 1071546 h 2810796"/>
              <a:gd name="connsiteX1300" fmla="*/ 1770891 w 3531775"/>
              <a:gd name="connsiteY1300" fmla="*/ 1088406 h 2810796"/>
              <a:gd name="connsiteX1301" fmla="*/ 1798609 w 3531775"/>
              <a:gd name="connsiteY1301" fmla="*/ 1076881 h 2810796"/>
              <a:gd name="connsiteX1302" fmla="*/ 1795847 w 3531775"/>
              <a:gd name="connsiteY1302" fmla="*/ 1111647 h 2810796"/>
              <a:gd name="connsiteX1303" fmla="*/ 1787941 w 3531775"/>
              <a:gd name="connsiteY1303" fmla="*/ 1110027 h 2810796"/>
              <a:gd name="connsiteX1304" fmla="*/ 1780226 w 3531775"/>
              <a:gd name="connsiteY1304" fmla="*/ 1112694 h 2810796"/>
              <a:gd name="connsiteX1305" fmla="*/ 1779559 w 3531775"/>
              <a:gd name="connsiteY1305" fmla="*/ 1119648 h 2810796"/>
              <a:gd name="connsiteX1306" fmla="*/ 1775463 w 3531775"/>
              <a:gd name="connsiteY1306" fmla="*/ 1117743 h 2810796"/>
              <a:gd name="connsiteX1307" fmla="*/ 1770415 w 3531775"/>
              <a:gd name="connsiteY1307" fmla="*/ 1116695 h 2810796"/>
              <a:gd name="connsiteX1308" fmla="*/ 1767843 w 3531775"/>
              <a:gd name="connsiteY1308" fmla="*/ 1120600 h 2810796"/>
              <a:gd name="connsiteX1309" fmla="*/ 1765271 w 3531775"/>
              <a:gd name="connsiteY1309" fmla="*/ 1116123 h 2810796"/>
              <a:gd name="connsiteX1310" fmla="*/ 1758318 w 3531775"/>
              <a:gd name="connsiteY1310" fmla="*/ 1115647 h 2810796"/>
              <a:gd name="connsiteX1311" fmla="*/ 1795847 w 3531775"/>
              <a:gd name="connsiteY1311" fmla="*/ 1111647 h 2810796"/>
              <a:gd name="connsiteX1312" fmla="*/ 1739649 w 3531775"/>
              <a:gd name="connsiteY1312" fmla="*/ 1284811 h 2810796"/>
              <a:gd name="connsiteX1313" fmla="*/ 1764319 w 3531775"/>
              <a:gd name="connsiteY1313" fmla="*/ 1261570 h 2810796"/>
              <a:gd name="connsiteX1314" fmla="*/ 1763652 w 3531775"/>
              <a:gd name="connsiteY1314" fmla="*/ 1267000 h 2810796"/>
              <a:gd name="connsiteX1315" fmla="*/ 1758318 w 3531775"/>
              <a:gd name="connsiteY1315" fmla="*/ 1273095 h 2810796"/>
              <a:gd name="connsiteX1316" fmla="*/ 1757366 w 3531775"/>
              <a:gd name="connsiteY1316" fmla="*/ 1274810 h 2810796"/>
              <a:gd name="connsiteX1317" fmla="*/ 1762700 w 3531775"/>
              <a:gd name="connsiteY1317" fmla="*/ 1279858 h 2810796"/>
              <a:gd name="connsiteX1318" fmla="*/ 1757842 w 3531775"/>
              <a:gd name="connsiteY1318" fmla="*/ 1281096 h 2810796"/>
              <a:gd name="connsiteX1319" fmla="*/ 1752127 w 3531775"/>
              <a:gd name="connsiteY1319" fmla="*/ 1281573 h 2810796"/>
              <a:gd name="connsiteX1320" fmla="*/ 1752698 w 3531775"/>
              <a:gd name="connsiteY1320" fmla="*/ 1287288 h 2810796"/>
              <a:gd name="connsiteX1321" fmla="*/ 1746698 w 3531775"/>
              <a:gd name="connsiteY1321" fmla="*/ 1282716 h 2810796"/>
              <a:gd name="connsiteX1322" fmla="*/ 1739649 w 3531775"/>
              <a:gd name="connsiteY1322" fmla="*/ 1284811 h 2810796"/>
              <a:gd name="connsiteX1323" fmla="*/ 1727552 w 3531775"/>
              <a:gd name="connsiteY1323" fmla="*/ 1238329 h 2810796"/>
              <a:gd name="connsiteX1324" fmla="*/ 1763462 w 3531775"/>
              <a:gd name="connsiteY1324" fmla="*/ 1226137 h 2810796"/>
              <a:gd name="connsiteX1325" fmla="*/ 1755556 w 3531775"/>
              <a:gd name="connsiteY1325" fmla="*/ 1222899 h 2810796"/>
              <a:gd name="connsiteX1326" fmla="*/ 1748126 w 3531775"/>
              <a:gd name="connsiteY1326" fmla="*/ 1226042 h 2810796"/>
              <a:gd name="connsiteX1327" fmla="*/ 1746412 w 3531775"/>
              <a:gd name="connsiteY1327" fmla="*/ 1227185 h 2810796"/>
              <a:gd name="connsiteX1328" fmla="*/ 1747936 w 3531775"/>
              <a:gd name="connsiteY1328" fmla="*/ 1236138 h 2810796"/>
              <a:gd name="connsiteX1329" fmla="*/ 1743745 w 3531775"/>
              <a:gd name="connsiteY1329" fmla="*/ 1232900 h 2810796"/>
              <a:gd name="connsiteX1330" fmla="*/ 1738601 w 3531775"/>
              <a:gd name="connsiteY1330" fmla="*/ 1230900 h 2810796"/>
              <a:gd name="connsiteX1331" fmla="*/ 1736315 w 3531775"/>
              <a:gd name="connsiteY1331" fmla="*/ 1236043 h 2810796"/>
              <a:gd name="connsiteX1332" fmla="*/ 1733458 w 3531775"/>
              <a:gd name="connsiteY1332" fmla="*/ 1229471 h 2810796"/>
              <a:gd name="connsiteX1333" fmla="*/ 1726409 w 3531775"/>
              <a:gd name="connsiteY1333" fmla="*/ 1228137 h 2810796"/>
              <a:gd name="connsiteX1334" fmla="*/ 1727552 w 3531775"/>
              <a:gd name="connsiteY1334" fmla="*/ 1238329 h 2810796"/>
              <a:gd name="connsiteX1335" fmla="*/ 1688881 w 3531775"/>
              <a:gd name="connsiteY1335" fmla="*/ 1210231 h 2810796"/>
              <a:gd name="connsiteX1336" fmla="*/ 1729553 w 3531775"/>
              <a:gd name="connsiteY1336" fmla="*/ 1191466 h 2810796"/>
              <a:gd name="connsiteX1337" fmla="*/ 1719456 w 3531775"/>
              <a:gd name="connsiteY1337" fmla="*/ 1188514 h 2810796"/>
              <a:gd name="connsiteX1338" fmla="*/ 1712503 w 3531775"/>
              <a:gd name="connsiteY1338" fmla="*/ 1194229 h 2810796"/>
              <a:gd name="connsiteX1339" fmla="*/ 1709264 w 3531775"/>
              <a:gd name="connsiteY1339" fmla="*/ 1194610 h 2810796"/>
              <a:gd name="connsiteX1340" fmla="*/ 1712693 w 3531775"/>
              <a:gd name="connsiteY1340" fmla="*/ 1204992 h 2810796"/>
              <a:gd name="connsiteX1341" fmla="*/ 1707169 w 3531775"/>
              <a:gd name="connsiteY1341" fmla="*/ 1201658 h 2810796"/>
              <a:gd name="connsiteX1342" fmla="*/ 1700692 w 3531775"/>
              <a:gd name="connsiteY1342" fmla="*/ 1199848 h 2810796"/>
              <a:gd name="connsiteX1343" fmla="*/ 1698882 w 3531775"/>
              <a:gd name="connsiteY1343" fmla="*/ 1206325 h 2810796"/>
              <a:gd name="connsiteX1344" fmla="*/ 1694310 w 3531775"/>
              <a:gd name="connsiteY1344" fmla="*/ 1198800 h 2810796"/>
              <a:gd name="connsiteX1345" fmla="*/ 1685833 w 3531775"/>
              <a:gd name="connsiteY1345" fmla="*/ 1197943 h 2810796"/>
              <a:gd name="connsiteX1346" fmla="*/ 1688881 w 3531775"/>
              <a:gd name="connsiteY1346" fmla="*/ 1210231 h 2810796"/>
              <a:gd name="connsiteX1347" fmla="*/ 1658877 w 3531775"/>
              <a:gd name="connsiteY1347" fmla="*/ 1126029 h 2810796"/>
              <a:gd name="connsiteX1348" fmla="*/ 1692119 w 3531775"/>
              <a:gd name="connsiteY1348" fmla="*/ 1118029 h 2810796"/>
              <a:gd name="connsiteX1349" fmla="*/ 1688881 w 3531775"/>
              <a:gd name="connsiteY1349" fmla="*/ 1122410 h 2810796"/>
              <a:gd name="connsiteX1350" fmla="*/ 1681166 w 3531775"/>
              <a:gd name="connsiteY1350" fmla="*/ 1125172 h 2810796"/>
              <a:gd name="connsiteX1351" fmla="*/ 1679451 w 3531775"/>
              <a:gd name="connsiteY1351" fmla="*/ 1126220 h 2810796"/>
              <a:gd name="connsiteX1352" fmla="*/ 1681070 w 3531775"/>
              <a:gd name="connsiteY1352" fmla="*/ 1135554 h 2810796"/>
              <a:gd name="connsiteX1353" fmla="*/ 1671450 w 3531775"/>
              <a:gd name="connsiteY1353" fmla="*/ 1129554 h 2810796"/>
              <a:gd name="connsiteX1354" fmla="*/ 1669069 w 3531775"/>
              <a:gd name="connsiteY1354" fmla="*/ 1134888 h 2810796"/>
              <a:gd name="connsiteX1355" fmla="*/ 1666116 w 3531775"/>
              <a:gd name="connsiteY1355" fmla="*/ 1127839 h 2810796"/>
              <a:gd name="connsiteX1356" fmla="*/ 1658877 w 3531775"/>
              <a:gd name="connsiteY1356" fmla="*/ 1126029 h 2810796"/>
              <a:gd name="connsiteX1357" fmla="*/ 1666688 w 3531775"/>
              <a:gd name="connsiteY1357" fmla="*/ 1006681 h 2810796"/>
              <a:gd name="connsiteX1358" fmla="*/ 1674308 w 3531775"/>
              <a:gd name="connsiteY1358" fmla="*/ 1038399 h 2810796"/>
              <a:gd name="connsiteX1359" fmla="*/ 1705359 w 3531775"/>
              <a:gd name="connsiteY1359" fmla="*/ 1018016 h 2810796"/>
              <a:gd name="connsiteX1360" fmla="*/ 1699454 w 3531775"/>
              <a:gd name="connsiteY1360" fmla="*/ 1020397 h 2810796"/>
              <a:gd name="connsiteX1361" fmla="*/ 1690405 w 3531775"/>
              <a:gd name="connsiteY1361" fmla="*/ 1020492 h 2810796"/>
              <a:gd name="connsiteX1362" fmla="*/ 1687547 w 3531775"/>
              <a:gd name="connsiteY1362" fmla="*/ 1018778 h 2810796"/>
              <a:gd name="connsiteX1363" fmla="*/ 1683833 w 3531775"/>
              <a:gd name="connsiteY1363" fmla="*/ 1028874 h 2810796"/>
              <a:gd name="connsiteX1364" fmla="*/ 1681356 w 3531775"/>
              <a:gd name="connsiteY1364" fmla="*/ 1023731 h 2810796"/>
              <a:gd name="connsiteX1365" fmla="*/ 1677356 w 3531775"/>
              <a:gd name="connsiteY1365" fmla="*/ 1017444 h 2810796"/>
              <a:gd name="connsiteX1366" fmla="*/ 1671926 w 3531775"/>
              <a:gd name="connsiteY1366" fmla="*/ 1021350 h 2810796"/>
              <a:gd name="connsiteX1367" fmla="*/ 1672974 w 3531775"/>
              <a:gd name="connsiteY1367" fmla="*/ 1012587 h 2810796"/>
              <a:gd name="connsiteX1368" fmla="*/ 1666688 w 3531775"/>
              <a:gd name="connsiteY1368" fmla="*/ 1006681 h 2810796"/>
              <a:gd name="connsiteX1369" fmla="*/ 1692215 w 3531775"/>
              <a:gd name="connsiteY1369" fmla="*/ 974677 h 2810796"/>
              <a:gd name="connsiteX1370" fmla="*/ 1687071 w 3531775"/>
              <a:gd name="connsiteY1370" fmla="*/ 980583 h 2810796"/>
              <a:gd name="connsiteX1371" fmla="*/ 1684595 w 3531775"/>
              <a:gd name="connsiteY1371" fmla="*/ 973248 h 2810796"/>
              <a:gd name="connsiteX1372" fmla="*/ 1680213 w 3531775"/>
              <a:gd name="connsiteY1372" fmla="*/ 976011 h 2810796"/>
              <a:gd name="connsiteX1373" fmla="*/ 1681451 w 3531775"/>
              <a:gd name="connsiteY1373" fmla="*/ 969343 h 2810796"/>
              <a:gd name="connsiteX1374" fmla="*/ 1681166 w 3531775"/>
              <a:gd name="connsiteY1374" fmla="*/ 989155 h 2810796"/>
              <a:gd name="connsiteX1375" fmla="*/ 1701168 w 3531775"/>
              <a:gd name="connsiteY1375" fmla="*/ 976487 h 2810796"/>
              <a:gd name="connsiteX1376" fmla="*/ 1694024 w 3531775"/>
              <a:gd name="connsiteY1376" fmla="*/ 974772 h 2810796"/>
              <a:gd name="connsiteX1377" fmla="*/ 1692215 w 3531775"/>
              <a:gd name="connsiteY1377" fmla="*/ 974677 h 2810796"/>
              <a:gd name="connsiteX1378" fmla="*/ 1732982 w 3531775"/>
              <a:gd name="connsiteY1378" fmla="*/ 929814 h 2810796"/>
              <a:gd name="connsiteX1379" fmla="*/ 1727648 w 3531775"/>
              <a:gd name="connsiteY1379" fmla="*/ 930767 h 2810796"/>
              <a:gd name="connsiteX1380" fmla="*/ 1720028 w 3531775"/>
              <a:gd name="connsiteY1380" fmla="*/ 927433 h 2810796"/>
              <a:gd name="connsiteX1381" fmla="*/ 1718027 w 3531775"/>
              <a:gd name="connsiteY1381" fmla="*/ 926957 h 2810796"/>
              <a:gd name="connsiteX1382" fmla="*/ 1712789 w 3531775"/>
              <a:gd name="connsiteY1382" fmla="*/ 934767 h 2810796"/>
              <a:gd name="connsiteX1383" fmla="*/ 1712122 w 3531775"/>
              <a:gd name="connsiteY1383" fmla="*/ 929243 h 2810796"/>
              <a:gd name="connsiteX1384" fmla="*/ 1709836 w 3531775"/>
              <a:gd name="connsiteY1384" fmla="*/ 923909 h 2810796"/>
              <a:gd name="connsiteX1385" fmla="*/ 1704407 w 3531775"/>
              <a:gd name="connsiteY1385" fmla="*/ 926100 h 2810796"/>
              <a:gd name="connsiteX1386" fmla="*/ 1706979 w 3531775"/>
              <a:gd name="connsiteY1386" fmla="*/ 918956 h 2810796"/>
              <a:gd name="connsiteX1387" fmla="*/ 1702883 w 3531775"/>
              <a:gd name="connsiteY1387" fmla="*/ 912765 h 2810796"/>
              <a:gd name="connsiteX1388" fmla="*/ 1732982 w 3531775"/>
              <a:gd name="connsiteY1388" fmla="*/ 929814 h 2810796"/>
              <a:gd name="connsiteX1389" fmla="*/ 1731362 w 3531775"/>
              <a:gd name="connsiteY1389" fmla="*/ 979059 h 2810796"/>
              <a:gd name="connsiteX1390" fmla="*/ 1731458 w 3531775"/>
              <a:gd name="connsiteY1390" fmla="*/ 969534 h 2810796"/>
              <a:gd name="connsiteX1391" fmla="*/ 1736411 w 3531775"/>
              <a:gd name="connsiteY1391" fmla="*/ 997251 h 2810796"/>
              <a:gd name="connsiteX1392" fmla="*/ 1764033 w 3531775"/>
              <a:gd name="connsiteY1392" fmla="*/ 979440 h 2810796"/>
              <a:gd name="connsiteX1393" fmla="*/ 1753270 w 3531775"/>
              <a:gd name="connsiteY1393" fmla="*/ 978868 h 2810796"/>
              <a:gd name="connsiteX1394" fmla="*/ 1749650 w 3531775"/>
              <a:gd name="connsiteY1394" fmla="*/ 976773 h 2810796"/>
              <a:gd name="connsiteX1395" fmla="*/ 1746507 w 3531775"/>
              <a:gd name="connsiteY1395" fmla="*/ 987536 h 2810796"/>
              <a:gd name="connsiteX1396" fmla="*/ 1737268 w 3531775"/>
              <a:gd name="connsiteY1396" fmla="*/ 974868 h 2810796"/>
              <a:gd name="connsiteX1397" fmla="*/ 1731362 w 3531775"/>
              <a:gd name="connsiteY1397" fmla="*/ 979059 h 2810796"/>
              <a:gd name="connsiteX1398" fmla="*/ 1750222 w 3531775"/>
              <a:gd name="connsiteY1398" fmla="*/ 884761 h 2810796"/>
              <a:gd name="connsiteX1399" fmla="*/ 1737649 w 3531775"/>
              <a:gd name="connsiteY1399" fmla="*/ 908383 h 2810796"/>
              <a:gd name="connsiteX1400" fmla="*/ 1769748 w 3531775"/>
              <a:gd name="connsiteY1400" fmla="*/ 913146 h 2810796"/>
              <a:gd name="connsiteX1401" fmla="*/ 1764414 w 3531775"/>
              <a:gd name="connsiteY1401" fmla="*/ 911526 h 2810796"/>
              <a:gd name="connsiteX1402" fmla="*/ 1758985 w 3531775"/>
              <a:gd name="connsiteY1402" fmla="*/ 905240 h 2810796"/>
              <a:gd name="connsiteX1403" fmla="*/ 1757366 w 3531775"/>
              <a:gd name="connsiteY1403" fmla="*/ 903906 h 2810796"/>
              <a:gd name="connsiteX1404" fmla="*/ 1749174 w 3531775"/>
              <a:gd name="connsiteY1404" fmla="*/ 908002 h 2810796"/>
              <a:gd name="connsiteX1405" fmla="*/ 1751079 w 3531775"/>
              <a:gd name="connsiteY1405" fmla="*/ 902954 h 2810796"/>
              <a:gd name="connsiteX1406" fmla="*/ 1751460 w 3531775"/>
              <a:gd name="connsiteY1406" fmla="*/ 897334 h 2810796"/>
              <a:gd name="connsiteX1407" fmla="*/ 1745745 w 3531775"/>
              <a:gd name="connsiteY1407" fmla="*/ 896572 h 2810796"/>
              <a:gd name="connsiteX1408" fmla="*/ 1751174 w 3531775"/>
              <a:gd name="connsiteY1408" fmla="*/ 891810 h 2810796"/>
              <a:gd name="connsiteX1409" fmla="*/ 1750222 w 3531775"/>
              <a:gd name="connsiteY1409" fmla="*/ 884761 h 2810796"/>
              <a:gd name="connsiteX1410" fmla="*/ 1789465 w 3531775"/>
              <a:gd name="connsiteY1410" fmla="*/ 864854 h 2810796"/>
              <a:gd name="connsiteX1411" fmla="*/ 1781750 w 3531775"/>
              <a:gd name="connsiteY1411" fmla="*/ 859996 h 2810796"/>
              <a:gd name="connsiteX1412" fmla="*/ 1780321 w 3531775"/>
              <a:gd name="connsiteY1412" fmla="*/ 856948 h 2810796"/>
              <a:gd name="connsiteX1413" fmla="*/ 1771463 w 3531775"/>
              <a:gd name="connsiteY1413" fmla="*/ 863425 h 2810796"/>
              <a:gd name="connsiteX1414" fmla="*/ 1772415 w 3531775"/>
              <a:gd name="connsiteY1414" fmla="*/ 850281 h 2810796"/>
              <a:gd name="connsiteX1415" fmla="*/ 1765652 w 3531775"/>
              <a:gd name="connsiteY1415" fmla="*/ 850471 h 2810796"/>
              <a:gd name="connsiteX1416" fmla="*/ 1771272 w 3531775"/>
              <a:gd name="connsiteY1416" fmla="*/ 843708 h 2810796"/>
              <a:gd name="connsiteX1417" fmla="*/ 1769177 w 3531775"/>
              <a:gd name="connsiteY1417" fmla="*/ 835326 h 2810796"/>
              <a:gd name="connsiteX1418" fmla="*/ 1758604 w 3531775"/>
              <a:gd name="connsiteY1418" fmla="*/ 842280 h 2810796"/>
              <a:gd name="connsiteX1419" fmla="*/ 1790132 w 3531775"/>
              <a:gd name="connsiteY1419" fmla="*/ 875712 h 2810796"/>
              <a:gd name="connsiteX1420" fmla="*/ 1789465 w 3531775"/>
              <a:gd name="connsiteY1420" fmla="*/ 864854 h 2810796"/>
              <a:gd name="connsiteX1421" fmla="*/ 1799466 w 3531775"/>
              <a:gd name="connsiteY1421" fmla="*/ 902859 h 2810796"/>
              <a:gd name="connsiteX1422" fmla="*/ 1793656 w 3531775"/>
              <a:gd name="connsiteY1422" fmla="*/ 905526 h 2810796"/>
              <a:gd name="connsiteX1423" fmla="*/ 1795180 w 3531775"/>
              <a:gd name="connsiteY1423" fmla="*/ 897239 h 2810796"/>
              <a:gd name="connsiteX1424" fmla="*/ 1794894 w 3531775"/>
              <a:gd name="connsiteY1424" fmla="*/ 922194 h 2810796"/>
              <a:gd name="connsiteX1425" fmla="*/ 1820993 w 3531775"/>
              <a:gd name="connsiteY1425" fmla="*/ 910574 h 2810796"/>
              <a:gd name="connsiteX1426" fmla="*/ 1811754 w 3531775"/>
              <a:gd name="connsiteY1426" fmla="*/ 906669 h 2810796"/>
              <a:gd name="connsiteX1427" fmla="*/ 1809372 w 3531775"/>
              <a:gd name="connsiteY1427" fmla="*/ 906192 h 2810796"/>
              <a:gd name="connsiteX1428" fmla="*/ 1804991 w 3531775"/>
              <a:gd name="connsiteY1428" fmla="*/ 915336 h 2810796"/>
              <a:gd name="connsiteX1429" fmla="*/ 1799466 w 3531775"/>
              <a:gd name="connsiteY1429" fmla="*/ 902859 h 2810796"/>
              <a:gd name="connsiteX1430" fmla="*/ 1840900 w 3531775"/>
              <a:gd name="connsiteY1430" fmla="*/ 810657 h 2810796"/>
              <a:gd name="connsiteX1431" fmla="*/ 1834994 w 3531775"/>
              <a:gd name="connsiteY1431" fmla="*/ 804656 h 2810796"/>
              <a:gd name="connsiteX1432" fmla="*/ 1833280 w 3531775"/>
              <a:gd name="connsiteY1432" fmla="*/ 803513 h 2810796"/>
              <a:gd name="connsiteX1433" fmla="*/ 1825469 w 3531775"/>
              <a:gd name="connsiteY1433" fmla="*/ 808942 h 2810796"/>
              <a:gd name="connsiteX1434" fmla="*/ 1826708 w 3531775"/>
              <a:gd name="connsiteY1434" fmla="*/ 797512 h 2810796"/>
              <a:gd name="connsiteX1435" fmla="*/ 1820897 w 3531775"/>
              <a:gd name="connsiteY1435" fmla="*/ 797512 h 2810796"/>
              <a:gd name="connsiteX1436" fmla="*/ 1825850 w 3531775"/>
              <a:gd name="connsiteY1436" fmla="*/ 791892 h 2810796"/>
              <a:gd name="connsiteX1437" fmla="*/ 1824231 w 3531775"/>
              <a:gd name="connsiteY1437" fmla="*/ 784653 h 2810796"/>
              <a:gd name="connsiteX1438" fmla="*/ 1814992 w 3531775"/>
              <a:gd name="connsiteY1438" fmla="*/ 790273 h 2810796"/>
              <a:gd name="connsiteX1439" fmla="*/ 1840805 w 3531775"/>
              <a:gd name="connsiteY1439" fmla="*/ 820086 h 2810796"/>
              <a:gd name="connsiteX1440" fmla="*/ 1840900 w 3531775"/>
              <a:gd name="connsiteY1440" fmla="*/ 810657 h 2810796"/>
              <a:gd name="connsiteX1441" fmla="*/ 1854711 w 3531775"/>
              <a:gd name="connsiteY1441" fmla="*/ 868759 h 2810796"/>
              <a:gd name="connsiteX1442" fmla="*/ 1847186 w 3531775"/>
              <a:gd name="connsiteY1442" fmla="*/ 868664 h 2810796"/>
              <a:gd name="connsiteX1443" fmla="*/ 1836995 w 3531775"/>
              <a:gd name="connsiteY1443" fmla="*/ 864092 h 2810796"/>
              <a:gd name="connsiteX1444" fmla="*/ 1834518 w 3531775"/>
              <a:gd name="connsiteY1444" fmla="*/ 860663 h 2810796"/>
              <a:gd name="connsiteX1445" fmla="*/ 1826327 w 3531775"/>
              <a:gd name="connsiteY1445" fmla="*/ 870093 h 2810796"/>
              <a:gd name="connsiteX1446" fmla="*/ 1828422 w 3531775"/>
              <a:gd name="connsiteY1446" fmla="*/ 853614 h 2810796"/>
              <a:gd name="connsiteX1447" fmla="*/ 1815944 w 3531775"/>
              <a:gd name="connsiteY1447" fmla="*/ 855710 h 2810796"/>
              <a:gd name="connsiteX1448" fmla="*/ 1820421 w 3531775"/>
              <a:gd name="connsiteY1448" fmla="*/ 846471 h 2810796"/>
              <a:gd name="connsiteX1449" fmla="*/ 1815563 w 3531775"/>
              <a:gd name="connsiteY1449" fmla="*/ 836946 h 2810796"/>
              <a:gd name="connsiteX1450" fmla="*/ 1805276 w 3531775"/>
              <a:gd name="connsiteY1450" fmla="*/ 847328 h 2810796"/>
              <a:gd name="connsiteX1451" fmla="*/ 1854711 w 3531775"/>
              <a:gd name="connsiteY1451" fmla="*/ 868759 h 2810796"/>
              <a:gd name="connsiteX1452" fmla="*/ 1880714 w 3531775"/>
              <a:gd name="connsiteY1452" fmla="*/ 800370 h 2810796"/>
              <a:gd name="connsiteX1453" fmla="*/ 1877571 w 3531775"/>
              <a:gd name="connsiteY1453" fmla="*/ 792559 h 2810796"/>
              <a:gd name="connsiteX1454" fmla="*/ 1876428 w 3531775"/>
              <a:gd name="connsiteY1454" fmla="*/ 790845 h 2810796"/>
              <a:gd name="connsiteX1455" fmla="*/ 1867094 w 3531775"/>
              <a:gd name="connsiteY1455" fmla="*/ 792273 h 2810796"/>
              <a:gd name="connsiteX1456" fmla="*/ 1870523 w 3531775"/>
              <a:gd name="connsiteY1456" fmla="*/ 787987 h 2810796"/>
              <a:gd name="connsiteX1457" fmla="*/ 1872713 w 3531775"/>
              <a:gd name="connsiteY1457" fmla="*/ 782748 h 2810796"/>
              <a:gd name="connsiteX1458" fmla="*/ 1867379 w 3531775"/>
              <a:gd name="connsiteY1458" fmla="*/ 780177 h 2810796"/>
              <a:gd name="connsiteX1459" fmla="*/ 1874142 w 3531775"/>
              <a:gd name="connsiteY1459" fmla="*/ 777319 h 2810796"/>
              <a:gd name="connsiteX1460" fmla="*/ 1875476 w 3531775"/>
              <a:gd name="connsiteY1460" fmla="*/ 770080 h 2810796"/>
              <a:gd name="connsiteX1461" fmla="*/ 1864903 w 3531775"/>
              <a:gd name="connsiteY1461" fmla="*/ 771128 h 2810796"/>
              <a:gd name="connsiteX1462" fmla="*/ 1876809 w 3531775"/>
              <a:gd name="connsiteY1462" fmla="*/ 808561 h 2810796"/>
              <a:gd name="connsiteX1463" fmla="*/ 1880714 w 3531775"/>
              <a:gd name="connsiteY1463" fmla="*/ 800370 h 2810796"/>
              <a:gd name="connsiteX1464" fmla="*/ 1887287 w 3531775"/>
              <a:gd name="connsiteY1464" fmla="*/ 847709 h 2810796"/>
              <a:gd name="connsiteX1465" fmla="*/ 1879095 w 3531775"/>
              <a:gd name="connsiteY1465" fmla="*/ 851614 h 2810796"/>
              <a:gd name="connsiteX1466" fmla="*/ 1876428 w 3531775"/>
              <a:gd name="connsiteY1466" fmla="*/ 851900 h 2810796"/>
              <a:gd name="connsiteX1467" fmla="*/ 1877952 w 3531775"/>
              <a:gd name="connsiteY1467" fmla="*/ 845518 h 2810796"/>
              <a:gd name="connsiteX1468" fmla="*/ 1877571 w 3531775"/>
              <a:gd name="connsiteY1468" fmla="*/ 838470 h 2810796"/>
              <a:gd name="connsiteX1469" fmla="*/ 1870808 w 3531775"/>
              <a:gd name="connsiteY1469" fmla="*/ 837993 h 2810796"/>
              <a:gd name="connsiteX1470" fmla="*/ 1876428 w 3531775"/>
              <a:gd name="connsiteY1470" fmla="*/ 831707 h 2810796"/>
              <a:gd name="connsiteX1471" fmla="*/ 1862998 w 3531775"/>
              <a:gd name="connsiteY1471" fmla="*/ 852852 h 2810796"/>
              <a:gd name="connsiteX1472" fmla="*/ 1894240 w 3531775"/>
              <a:gd name="connsiteY1472" fmla="*/ 855519 h 2810796"/>
              <a:gd name="connsiteX1473" fmla="*/ 1887287 w 3531775"/>
              <a:gd name="connsiteY1473" fmla="*/ 847709 h 2810796"/>
              <a:gd name="connsiteX1474" fmla="*/ 1915100 w 3531775"/>
              <a:gd name="connsiteY1474" fmla="*/ 732933 h 2810796"/>
              <a:gd name="connsiteX1475" fmla="*/ 1896431 w 3531775"/>
              <a:gd name="connsiteY1475" fmla="*/ 759317 h 2810796"/>
              <a:gd name="connsiteX1476" fmla="*/ 1933197 w 3531775"/>
              <a:gd name="connsiteY1476" fmla="*/ 769890 h 2810796"/>
              <a:gd name="connsiteX1477" fmla="*/ 1927196 w 3531775"/>
              <a:gd name="connsiteY1477" fmla="*/ 767127 h 2810796"/>
              <a:gd name="connsiteX1478" fmla="*/ 1922053 w 3531775"/>
              <a:gd name="connsiteY1478" fmla="*/ 758745 h 2810796"/>
              <a:gd name="connsiteX1479" fmla="*/ 1912909 w 3531775"/>
              <a:gd name="connsiteY1479" fmla="*/ 761031 h 2810796"/>
              <a:gd name="connsiteX1480" fmla="*/ 1912433 w 3531775"/>
              <a:gd name="connsiteY1480" fmla="*/ 755412 h 2810796"/>
              <a:gd name="connsiteX1481" fmla="*/ 1914528 w 3531775"/>
              <a:gd name="connsiteY1481" fmla="*/ 748173 h 2810796"/>
              <a:gd name="connsiteX1482" fmla="*/ 1907956 w 3531775"/>
              <a:gd name="connsiteY1482" fmla="*/ 746458 h 2810796"/>
              <a:gd name="connsiteX1483" fmla="*/ 1915100 w 3531775"/>
              <a:gd name="connsiteY1483" fmla="*/ 741410 h 2810796"/>
              <a:gd name="connsiteX1484" fmla="*/ 1915100 w 3531775"/>
              <a:gd name="connsiteY1484" fmla="*/ 732933 h 2810796"/>
              <a:gd name="connsiteX1485" fmla="*/ 2078168 w 3531775"/>
              <a:gd name="connsiteY1485" fmla="*/ 741696 h 2810796"/>
              <a:gd name="connsiteX1486" fmla="*/ 2277717 w 3531775"/>
              <a:gd name="connsiteY1486" fmla="*/ 693213 h 2810796"/>
              <a:gd name="connsiteX1487" fmla="*/ 1896812 w 3531775"/>
              <a:gd name="connsiteY1487" fmla="*/ 580628 h 2810796"/>
              <a:gd name="connsiteX1488" fmla="*/ 2078168 w 3531775"/>
              <a:gd name="connsiteY1488" fmla="*/ 741696 h 2810796"/>
              <a:gd name="connsiteX1489" fmla="*/ 2101218 w 3531775"/>
              <a:gd name="connsiteY1489" fmla="*/ 572246 h 2810796"/>
              <a:gd name="connsiteX1490" fmla="*/ 1894049 w 3531775"/>
              <a:gd name="connsiteY1490" fmla="*/ 506523 h 2810796"/>
              <a:gd name="connsiteX1491" fmla="*/ 2101218 w 3531775"/>
              <a:gd name="connsiteY1491" fmla="*/ 572246 h 2810796"/>
              <a:gd name="connsiteX1492" fmla="*/ 2004063 w 3531775"/>
              <a:gd name="connsiteY1492" fmla="*/ 469185 h 2810796"/>
              <a:gd name="connsiteX1493" fmla="*/ 2166941 w 3531775"/>
              <a:gd name="connsiteY1493" fmla="*/ 503856 h 2810796"/>
              <a:gd name="connsiteX1494" fmla="*/ 2004063 w 3531775"/>
              <a:gd name="connsiteY1494" fmla="*/ 469185 h 2810796"/>
              <a:gd name="connsiteX1495" fmla="*/ 2185134 w 3531775"/>
              <a:gd name="connsiteY1495" fmla="*/ 508524 h 2810796"/>
              <a:gd name="connsiteX1496" fmla="*/ 1963582 w 3531775"/>
              <a:gd name="connsiteY1496" fmla="*/ 468233 h 2810796"/>
              <a:gd name="connsiteX1497" fmla="*/ 1771844 w 3531775"/>
              <a:gd name="connsiteY1497" fmla="*/ 457946 h 2810796"/>
              <a:gd name="connsiteX1498" fmla="*/ 1906622 w 3531775"/>
              <a:gd name="connsiteY1498" fmla="*/ 437943 h 2810796"/>
              <a:gd name="connsiteX1499" fmla="*/ 1905003 w 3531775"/>
              <a:gd name="connsiteY1499" fmla="*/ 437181 h 2810796"/>
              <a:gd name="connsiteX1500" fmla="*/ 1941960 w 3531775"/>
              <a:gd name="connsiteY1500" fmla="*/ 464613 h 2810796"/>
              <a:gd name="connsiteX1501" fmla="*/ 1941770 w 3531775"/>
              <a:gd name="connsiteY1501" fmla="*/ 464423 h 2810796"/>
              <a:gd name="connsiteX1502" fmla="*/ 2093122 w 3531775"/>
              <a:gd name="connsiteY1502" fmla="*/ 553767 h 2810796"/>
              <a:gd name="connsiteX1503" fmla="*/ 2092265 w 3531775"/>
              <a:gd name="connsiteY1503" fmla="*/ 553767 h 2810796"/>
              <a:gd name="connsiteX1504" fmla="*/ 2093503 w 3531775"/>
              <a:gd name="connsiteY1504" fmla="*/ 553767 h 2810796"/>
              <a:gd name="connsiteX1505" fmla="*/ 2093122 w 3531775"/>
              <a:gd name="connsiteY1505" fmla="*/ 553767 h 2810796"/>
              <a:gd name="connsiteX1506" fmla="*/ 2100647 w 3531775"/>
              <a:gd name="connsiteY1506" fmla="*/ 553482 h 2810796"/>
              <a:gd name="connsiteX1507" fmla="*/ 2097504 w 3531775"/>
              <a:gd name="connsiteY1507" fmla="*/ 553672 h 2810796"/>
              <a:gd name="connsiteX1508" fmla="*/ 2101314 w 3531775"/>
              <a:gd name="connsiteY1508" fmla="*/ 553482 h 2810796"/>
              <a:gd name="connsiteX1509" fmla="*/ 2100647 w 3531775"/>
              <a:gd name="connsiteY1509" fmla="*/ 553482 h 2810796"/>
              <a:gd name="connsiteX1510" fmla="*/ 2110458 w 3531775"/>
              <a:gd name="connsiteY1510" fmla="*/ 552720 h 2810796"/>
              <a:gd name="connsiteX1511" fmla="*/ 2109029 w 3531775"/>
              <a:gd name="connsiteY1511" fmla="*/ 552815 h 2810796"/>
              <a:gd name="connsiteX1512" fmla="*/ 2139223 w 3531775"/>
              <a:gd name="connsiteY1512" fmla="*/ 548243 h 2810796"/>
              <a:gd name="connsiteX1513" fmla="*/ 2139223 w 3531775"/>
              <a:gd name="connsiteY1513" fmla="*/ 548243 h 2810796"/>
              <a:gd name="connsiteX1514" fmla="*/ 2140556 w 3531775"/>
              <a:gd name="connsiteY1514" fmla="*/ 547957 h 2810796"/>
              <a:gd name="connsiteX1515" fmla="*/ 2139223 w 3531775"/>
              <a:gd name="connsiteY1515" fmla="*/ 548243 h 2810796"/>
              <a:gd name="connsiteX1516" fmla="*/ 2154558 w 3531775"/>
              <a:gd name="connsiteY1516" fmla="*/ 544623 h 2810796"/>
              <a:gd name="connsiteX1517" fmla="*/ 2153415 w 3531775"/>
              <a:gd name="connsiteY1517" fmla="*/ 544909 h 2810796"/>
              <a:gd name="connsiteX1518" fmla="*/ 2162178 w 3531775"/>
              <a:gd name="connsiteY1518" fmla="*/ 542433 h 2810796"/>
              <a:gd name="connsiteX1519" fmla="*/ 2161607 w 3531775"/>
              <a:gd name="connsiteY1519" fmla="*/ 542623 h 2810796"/>
              <a:gd name="connsiteX1520" fmla="*/ 2216471 w 3531775"/>
              <a:gd name="connsiteY1520" fmla="*/ 521573 h 2810796"/>
              <a:gd name="connsiteX1521" fmla="*/ 2185134 w 3531775"/>
              <a:gd name="connsiteY1521" fmla="*/ 508524 h 2810796"/>
              <a:gd name="connsiteX1522" fmla="*/ 2406494 w 3531775"/>
              <a:gd name="connsiteY1522" fmla="*/ 617109 h 2810796"/>
              <a:gd name="connsiteX1523" fmla="*/ 2469645 w 3531775"/>
              <a:gd name="connsiteY1523" fmla="*/ 510143 h 2810796"/>
              <a:gd name="connsiteX1524" fmla="*/ 2406494 w 3531775"/>
              <a:gd name="connsiteY1524" fmla="*/ 617109 h 2810796"/>
              <a:gd name="connsiteX1525" fmla="*/ 2502887 w 3531775"/>
              <a:gd name="connsiteY1525" fmla="*/ 512619 h 2810796"/>
              <a:gd name="connsiteX1526" fmla="*/ 2456120 w 3531775"/>
              <a:gd name="connsiteY1526" fmla="*/ 587391 h 2810796"/>
              <a:gd name="connsiteX1527" fmla="*/ 2533939 w 3531775"/>
              <a:gd name="connsiteY1527" fmla="*/ 514239 h 2810796"/>
              <a:gd name="connsiteX1528" fmla="*/ 2502887 w 3531775"/>
              <a:gd name="connsiteY1528" fmla="*/ 512619 h 2810796"/>
              <a:gd name="connsiteX1529" fmla="*/ 2503173 w 3531775"/>
              <a:gd name="connsiteY1529" fmla="*/ 586819 h 2810796"/>
              <a:gd name="connsiteX1530" fmla="*/ 2590327 w 3531775"/>
              <a:gd name="connsiteY1530" fmla="*/ 528907 h 2810796"/>
              <a:gd name="connsiteX1531" fmla="*/ 2559561 w 3531775"/>
              <a:gd name="connsiteY1531" fmla="*/ 521763 h 2810796"/>
              <a:gd name="connsiteX1532" fmla="*/ 2503173 w 3531775"/>
              <a:gd name="connsiteY1532" fmla="*/ 586819 h 2810796"/>
              <a:gd name="connsiteX1533" fmla="*/ 2713104 w 3531775"/>
              <a:gd name="connsiteY1533" fmla="*/ 501951 h 2810796"/>
              <a:gd name="connsiteX1534" fmla="*/ 2548322 w 3531775"/>
              <a:gd name="connsiteY1534" fmla="*/ 475948 h 2810796"/>
              <a:gd name="connsiteX1535" fmla="*/ 2547560 w 3531775"/>
              <a:gd name="connsiteY1535" fmla="*/ 476424 h 2810796"/>
              <a:gd name="connsiteX1536" fmla="*/ 2792352 w 3531775"/>
              <a:gd name="connsiteY1536" fmla="*/ 547386 h 2810796"/>
              <a:gd name="connsiteX1537" fmla="*/ 2793209 w 3531775"/>
              <a:gd name="connsiteY1537" fmla="*/ 547386 h 2810796"/>
              <a:gd name="connsiteX1538" fmla="*/ 2713104 w 3531775"/>
              <a:gd name="connsiteY1538" fmla="*/ 501951 h 2810796"/>
              <a:gd name="connsiteX1539" fmla="*/ 2617664 w 3531775"/>
              <a:gd name="connsiteY1539" fmla="*/ 828087 h 2810796"/>
              <a:gd name="connsiteX1540" fmla="*/ 2617568 w 3531775"/>
              <a:gd name="connsiteY1540" fmla="*/ 828183 h 2810796"/>
              <a:gd name="connsiteX1541" fmla="*/ 2619474 w 3531775"/>
              <a:gd name="connsiteY1541" fmla="*/ 826944 h 2810796"/>
              <a:gd name="connsiteX1542" fmla="*/ 2619093 w 3531775"/>
              <a:gd name="connsiteY1542" fmla="*/ 827230 h 2810796"/>
              <a:gd name="connsiteX1543" fmla="*/ 2613759 w 3531775"/>
              <a:gd name="connsiteY1543" fmla="*/ 785225 h 2810796"/>
              <a:gd name="connsiteX1544" fmla="*/ 2613854 w 3531775"/>
              <a:gd name="connsiteY1544" fmla="*/ 785225 h 2810796"/>
              <a:gd name="connsiteX1545" fmla="*/ 2613568 w 3531775"/>
              <a:gd name="connsiteY1545" fmla="*/ 785320 h 2810796"/>
              <a:gd name="connsiteX1546" fmla="*/ 2613759 w 3531775"/>
              <a:gd name="connsiteY1546" fmla="*/ 785320 h 2810796"/>
              <a:gd name="connsiteX1547" fmla="*/ 2616616 w 3531775"/>
              <a:gd name="connsiteY1547" fmla="*/ 797512 h 2810796"/>
              <a:gd name="connsiteX1548" fmla="*/ 2603471 w 3531775"/>
              <a:gd name="connsiteY1548" fmla="*/ 800274 h 2810796"/>
              <a:gd name="connsiteX1549" fmla="*/ 2612139 w 3531775"/>
              <a:gd name="connsiteY1549" fmla="*/ 813990 h 2810796"/>
              <a:gd name="connsiteX1550" fmla="*/ 2594709 w 3531775"/>
              <a:gd name="connsiteY1550" fmla="*/ 807894 h 2810796"/>
              <a:gd name="connsiteX1551" fmla="*/ 2597280 w 3531775"/>
              <a:gd name="connsiteY1551" fmla="*/ 818277 h 2810796"/>
              <a:gd name="connsiteX1552" fmla="*/ 2586422 w 3531775"/>
              <a:gd name="connsiteY1552" fmla="*/ 813419 h 2810796"/>
              <a:gd name="connsiteX1553" fmla="*/ 2616807 w 3531775"/>
              <a:gd name="connsiteY1553" fmla="*/ 828754 h 2810796"/>
              <a:gd name="connsiteX1554" fmla="*/ 2616616 w 3531775"/>
              <a:gd name="connsiteY1554" fmla="*/ 828849 h 2810796"/>
              <a:gd name="connsiteX1555" fmla="*/ 2617664 w 3531775"/>
              <a:gd name="connsiteY1555" fmla="*/ 828087 h 2810796"/>
              <a:gd name="connsiteX1556" fmla="*/ 2579183 w 3531775"/>
              <a:gd name="connsiteY1556" fmla="*/ 757126 h 2810796"/>
              <a:gd name="connsiteX1557" fmla="*/ 2574039 w 3531775"/>
              <a:gd name="connsiteY1557" fmla="*/ 760746 h 2810796"/>
              <a:gd name="connsiteX1558" fmla="*/ 2585088 w 3531775"/>
              <a:gd name="connsiteY1558" fmla="*/ 764841 h 2810796"/>
              <a:gd name="connsiteX1559" fmla="*/ 2573182 w 3531775"/>
              <a:gd name="connsiteY1559" fmla="*/ 767699 h 2810796"/>
              <a:gd name="connsiteX1560" fmla="*/ 2578040 w 3531775"/>
              <a:gd name="connsiteY1560" fmla="*/ 775795 h 2810796"/>
              <a:gd name="connsiteX1561" fmla="*/ 2566419 w 3531775"/>
              <a:gd name="connsiteY1561" fmla="*/ 777700 h 2810796"/>
              <a:gd name="connsiteX1562" fmla="*/ 2589565 w 3531775"/>
              <a:gd name="connsiteY1562" fmla="*/ 778653 h 2810796"/>
              <a:gd name="connsiteX1563" fmla="*/ 2588327 w 3531775"/>
              <a:gd name="connsiteY1563" fmla="*/ 779700 h 2810796"/>
              <a:gd name="connsiteX1564" fmla="*/ 2570896 w 3531775"/>
              <a:gd name="connsiteY1564" fmla="*/ 748077 h 2810796"/>
              <a:gd name="connsiteX1565" fmla="*/ 2579183 w 3531775"/>
              <a:gd name="connsiteY1565" fmla="*/ 757126 h 2810796"/>
              <a:gd name="connsiteX1566" fmla="*/ 2571277 w 3531775"/>
              <a:gd name="connsiteY1566" fmla="*/ 825706 h 2810796"/>
              <a:gd name="connsiteX1567" fmla="*/ 2559657 w 3531775"/>
              <a:gd name="connsiteY1567" fmla="*/ 839613 h 2810796"/>
              <a:gd name="connsiteX1568" fmla="*/ 2552418 w 3531775"/>
              <a:gd name="connsiteY1568" fmla="*/ 832469 h 2810796"/>
              <a:gd name="connsiteX1569" fmla="*/ 2547941 w 3531775"/>
              <a:gd name="connsiteY1569" fmla="*/ 847995 h 2810796"/>
              <a:gd name="connsiteX1570" fmla="*/ 2541654 w 3531775"/>
              <a:gd name="connsiteY1570" fmla="*/ 834850 h 2810796"/>
              <a:gd name="connsiteX1571" fmla="*/ 2532606 w 3531775"/>
              <a:gd name="connsiteY1571" fmla="*/ 844185 h 2810796"/>
              <a:gd name="connsiteX1572" fmla="*/ 2530415 w 3531775"/>
              <a:gd name="connsiteY1572" fmla="*/ 831135 h 2810796"/>
              <a:gd name="connsiteX1573" fmla="*/ 2521176 w 3531775"/>
              <a:gd name="connsiteY1573" fmla="*/ 833326 h 2810796"/>
              <a:gd name="connsiteX1574" fmla="*/ 2571277 w 3531775"/>
              <a:gd name="connsiteY1574" fmla="*/ 825706 h 2810796"/>
              <a:gd name="connsiteX1575" fmla="*/ 2554513 w 3531775"/>
              <a:gd name="connsiteY1575" fmla="*/ 798369 h 2810796"/>
              <a:gd name="connsiteX1576" fmla="*/ 2545369 w 3531775"/>
              <a:gd name="connsiteY1576" fmla="*/ 793226 h 2810796"/>
              <a:gd name="connsiteX1577" fmla="*/ 2545369 w 3531775"/>
              <a:gd name="connsiteY1577" fmla="*/ 793226 h 2810796"/>
              <a:gd name="connsiteX1578" fmla="*/ 2545274 w 3531775"/>
              <a:gd name="connsiteY1578" fmla="*/ 793226 h 2810796"/>
              <a:gd name="connsiteX1579" fmla="*/ 2545369 w 3531775"/>
              <a:gd name="connsiteY1579" fmla="*/ 793226 h 2810796"/>
              <a:gd name="connsiteX1580" fmla="*/ 2545083 w 3531775"/>
              <a:gd name="connsiteY1580" fmla="*/ 793607 h 2810796"/>
              <a:gd name="connsiteX1581" fmla="*/ 2545083 w 3531775"/>
              <a:gd name="connsiteY1581" fmla="*/ 793607 h 2810796"/>
              <a:gd name="connsiteX1582" fmla="*/ 2545083 w 3531775"/>
              <a:gd name="connsiteY1582" fmla="*/ 793607 h 2810796"/>
              <a:gd name="connsiteX1583" fmla="*/ 2545083 w 3531775"/>
              <a:gd name="connsiteY1583" fmla="*/ 793607 h 2810796"/>
              <a:gd name="connsiteX1584" fmla="*/ 2543464 w 3531775"/>
              <a:gd name="connsiteY1584" fmla="*/ 806275 h 2810796"/>
              <a:gd name="connsiteX1585" fmla="*/ 2535082 w 3531775"/>
              <a:gd name="connsiteY1585" fmla="*/ 797036 h 2810796"/>
              <a:gd name="connsiteX1586" fmla="*/ 2529272 w 3531775"/>
              <a:gd name="connsiteY1586" fmla="*/ 796083 h 2810796"/>
              <a:gd name="connsiteX1587" fmla="*/ 2524414 w 3531775"/>
              <a:gd name="connsiteY1587" fmla="*/ 789035 h 2810796"/>
              <a:gd name="connsiteX1588" fmla="*/ 2559942 w 3531775"/>
              <a:gd name="connsiteY1588" fmla="*/ 809895 h 2810796"/>
              <a:gd name="connsiteX1589" fmla="*/ 2558228 w 3531775"/>
              <a:gd name="connsiteY1589" fmla="*/ 789130 h 2810796"/>
              <a:gd name="connsiteX1590" fmla="*/ 2554513 w 3531775"/>
              <a:gd name="connsiteY1590" fmla="*/ 798369 h 2810796"/>
              <a:gd name="connsiteX1591" fmla="*/ 2541273 w 3531775"/>
              <a:gd name="connsiteY1591" fmla="*/ 751697 h 2810796"/>
              <a:gd name="connsiteX1592" fmla="*/ 2550322 w 3531775"/>
              <a:gd name="connsiteY1592" fmla="*/ 776081 h 2810796"/>
              <a:gd name="connsiteX1593" fmla="*/ 2541273 w 3531775"/>
              <a:gd name="connsiteY1593" fmla="*/ 751697 h 2810796"/>
              <a:gd name="connsiteX1594" fmla="*/ 2517461 w 3531775"/>
              <a:gd name="connsiteY1594" fmla="*/ 779796 h 2810796"/>
              <a:gd name="connsiteX1595" fmla="*/ 2517937 w 3531775"/>
              <a:gd name="connsiteY1595" fmla="*/ 779319 h 2810796"/>
              <a:gd name="connsiteX1596" fmla="*/ 2517461 w 3531775"/>
              <a:gd name="connsiteY1596" fmla="*/ 779796 h 2810796"/>
              <a:gd name="connsiteX1597" fmla="*/ 2518032 w 3531775"/>
              <a:gd name="connsiteY1597" fmla="*/ 779224 h 2810796"/>
              <a:gd name="connsiteX1598" fmla="*/ 2518032 w 3531775"/>
              <a:gd name="connsiteY1598" fmla="*/ 779224 h 2810796"/>
              <a:gd name="connsiteX1599" fmla="*/ 2518032 w 3531775"/>
              <a:gd name="connsiteY1599" fmla="*/ 779129 h 2810796"/>
              <a:gd name="connsiteX1600" fmla="*/ 2518032 w 3531775"/>
              <a:gd name="connsiteY1600" fmla="*/ 779129 h 2810796"/>
              <a:gd name="connsiteX1601" fmla="*/ 2518127 w 3531775"/>
              <a:gd name="connsiteY1601" fmla="*/ 778843 h 2810796"/>
              <a:gd name="connsiteX1602" fmla="*/ 2518127 w 3531775"/>
              <a:gd name="connsiteY1602" fmla="*/ 778938 h 2810796"/>
              <a:gd name="connsiteX1603" fmla="*/ 2518223 w 3531775"/>
              <a:gd name="connsiteY1603" fmla="*/ 778748 h 2810796"/>
              <a:gd name="connsiteX1604" fmla="*/ 2518127 w 3531775"/>
              <a:gd name="connsiteY1604" fmla="*/ 778843 h 2810796"/>
              <a:gd name="connsiteX1605" fmla="*/ 2518223 w 3531775"/>
              <a:gd name="connsiteY1605" fmla="*/ 778367 h 2810796"/>
              <a:gd name="connsiteX1606" fmla="*/ 2518223 w 3531775"/>
              <a:gd name="connsiteY1606" fmla="*/ 778748 h 2810796"/>
              <a:gd name="connsiteX1607" fmla="*/ 2518223 w 3531775"/>
              <a:gd name="connsiteY1607" fmla="*/ 778272 h 2810796"/>
              <a:gd name="connsiteX1608" fmla="*/ 2518223 w 3531775"/>
              <a:gd name="connsiteY1608" fmla="*/ 778367 h 2810796"/>
              <a:gd name="connsiteX1609" fmla="*/ 2510984 w 3531775"/>
              <a:gd name="connsiteY1609" fmla="*/ 768461 h 2810796"/>
              <a:gd name="connsiteX1610" fmla="*/ 2517080 w 3531775"/>
              <a:gd name="connsiteY1610" fmla="*/ 765127 h 2810796"/>
              <a:gd name="connsiteX1611" fmla="*/ 2506317 w 3531775"/>
              <a:gd name="connsiteY1611" fmla="*/ 759888 h 2810796"/>
              <a:gd name="connsiteX1612" fmla="*/ 2518413 w 3531775"/>
              <a:gd name="connsiteY1612" fmla="*/ 758745 h 2810796"/>
              <a:gd name="connsiteX1613" fmla="*/ 2518318 w 3531775"/>
              <a:gd name="connsiteY1613" fmla="*/ 758841 h 2810796"/>
              <a:gd name="connsiteX1614" fmla="*/ 2518509 w 3531775"/>
              <a:gd name="connsiteY1614" fmla="*/ 758745 h 2810796"/>
              <a:gd name="connsiteX1615" fmla="*/ 2518413 w 3531775"/>
              <a:gd name="connsiteY1615" fmla="*/ 758745 h 2810796"/>
              <a:gd name="connsiteX1616" fmla="*/ 2512508 w 3531775"/>
              <a:gd name="connsiteY1616" fmla="*/ 752840 h 2810796"/>
              <a:gd name="connsiteX1617" fmla="*/ 2521366 w 3531775"/>
              <a:gd name="connsiteY1617" fmla="*/ 751221 h 2810796"/>
              <a:gd name="connsiteX1618" fmla="*/ 2503745 w 3531775"/>
              <a:gd name="connsiteY1618" fmla="*/ 745601 h 2810796"/>
              <a:gd name="connsiteX1619" fmla="*/ 2517461 w 3531775"/>
              <a:gd name="connsiteY1619" fmla="*/ 779796 h 2810796"/>
              <a:gd name="connsiteX1620" fmla="*/ 2517461 w 3531775"/>
              <a:gd name="connsiteY1620" fmla="*/ 779796 h 2810796"/>
              <a:gd name="connsiteX1621" fmla="*/ 2551560 w 3531775"/>
              <a:gd name="connsiteY1621" fmla="*/ 848852 h 2810796"/>
              <a:gd name="connsiteX1622" fmla="*/ 2552132 w 3531775"/>
              <a:gd name="connsiteY1622" fmla="*/ 848471 h 2810796"/>
              <a:gd name="connsiteX1623" fmla="*/ 2551560 w 3531775"/>
              <a:gd name="connsiteY1623" fmla="*/ 848852 h 2810796"/>
              <a:gd name="connsiteX1624" fmla="*/ 2520794 w 3531775"/>
              <a:gd name="connsiteY1624" fmla="*/ 817419 h 2810796"/>
              <a:gd name="connsiteX1625" fmla="*/ 2505840 w 3531775"/>
              <a:gd name="connsiteY1625" fmla="*/ 821325 h 2810796"/>
              <a:gd name="connsiteX1626" fmla="*/ 2504031 w 3531775"/>
              <a:gd name="connsiteY1626" fmla="*/ 809990 h 2810796"/>
              <a:gd name="connsiteX1627" fmla="*/ 2491458 w 3531775"/>
              <a:gd name="connsiteY1627" fmla="*/ 820848 h 2810796"/>
              <a:gd name="connsiteX1628" fmla="*/ 2495839 w 3531775"/>
              <a:gd name="connsiteY1628" fmla="*/ 805227 h 2810796"/>
              <a:gd name="connsiteX1629" fmla="*/ 2483266 w 3531775"/>
              <a:gd name="connsiteY1629" fmla="*/ 807894 h 2810796"/>
              <a:gd name="connsiteX1630" fmla="*/ 2484600 w 3531775"/>
              <a:gd name="connsiteY1630" fmla="*/ 802941 h 2810796"/>
              <a:gd name="connsiteX1631" fmla="*/ 2471645 w 3531775"/>
              <a:gd name="connsiteY1631" fmla="*/ 805323 h 2810796"/>
              <a:gd name="connsiteX1632" fmla="*/ 2520794 w 3531775"/>
              <a:gd name="connsiteY1632" fmla="*/ 817419 h 2810796"/>
              <a:gd name="connsiteX1633" fmla="*/ 2481742 w 3531775"/>
              <a:gd name="connsiteY1633" fmla="*/ 779510 h 2810796"/>
              <a:gd name="connsiteX1634" fmla="*/ 2474312 w 3531775"/>
              <a:gd name="connsiteY1634" fmla="*/ 761508 h 2810796"/>
              <a:gd name="connsiteX1635" fmla="*/ 2482790 w 3531775"/>
              <a:gd name="connsiteY1635" fmla="*/ 757793 h 2810796"/>
              <a:gd name="connsiteX1636" fmla="*/ 2464883 w 3531775"/>
              <a:gd name="connsiteY1636" fmla="*/ 752268 h 2810796"/>
              <a:gd name="connsiteX1637" fmla="*/ 2483647 w 3531775"/>
              <a:gd name="connsiteY1637" fmla="*/ 748173 h 2810796"/>
              <a:gd name="connsiteX1638" fmla="*/ 2476979 w 3531775"/>
              <a:gd name="connsiteY1638" fmla="*/ 735219 h 2810796"/>
              <a:gd name="connsiteX1639" fmla="*/ 2476979 w 3531775"/>
              <a:gd name="connsiteY1639" fmla="*/ 735314 h 2810796"/>
              <a:gd name="connsiteX1640" fmla="*/ 2477075 w 3531775"/>
              <a:gd name="connsiteY1640" fmla="*/ 735219 h 2810796"/>
              <a:gd name="connsiteX1641" fmla="*/ 2476979 w 3531775"/>
              <a:gd name="connsiteY1641" fmla="*/ 735314 h 2810796"/>
              <a:gd name="connsiteX1642" fmla="*/ 2485171 w 3531775"/>
              <a:gd name="connsiteY1642" fmla="*/ 735695 h 2810796"/>
              <a:gd name="connsiteX1643" fmla="*/ 2480409 w 3531775"/>
              <a:gd name="connsiteY1643" fmla="*/ 722455 h 2810796"/>
              <a:gd name="connsiteX1644" fmla="*/ 2481742 w 3531775"/>
              <a:gd name="connsiteY1644" fmla="*/ 779510 h 2810796"/>
              <a:gd name="connsiteX1645" fmla="*/ 2495553 w 3531775"/>
              <a:gd name="connsiteY1645" fmla="*/ 713216 h 2810796"/>
              <a:gd name="connsiteX1646" fmla="*/ 2510698 w 3531775"/>
              <a:gd name="connsiteY1646" fmla="*/ 721122 h 2810796"/>
              <a:gd name="connsiteX1647" fmla="*/ 2510508 w 3531775"/>
              <a:gd name="connsiteY1647" fmla="*/ 721312 h 2810796"/>
              <a:gd name="connsiteX1648" fmla="*/ 2510793 w 3531775"/>
              <a:gd name="connsiteY1648" fmla="*/ 721122 h 2810796"/>
              <a:gd name="connsiteX1649" fmla="*/ 2510698 w 3531775"/>
              <a:gd name="connsiteY1649" fmla="*/ 721217 h 2810796"/>
              <a:gd name="connsiteX1650" fmla="*/ 2511651 w 3531775"/>
              <a:gd name="connsiteY1650" fmla="*/ 720169 h 2810796"/>
              <a:gd name="connsiteX1651" fmla="*/ 2511555 w 3531775"/>
              <a:gd name="connsiteY1651" fmla="*/ 720264 h 2810796"/>
              <a:gd name="connsiteX1652" fmla="*/ 2511746 w 3531775"/>
              <a:gd name="connsiteY1652" fmla="*/ 719883 h 2810796"/>
              <a:gd name="connsiteX1653" fmla="*/ 2511555 w 3531775"/>
              <a:gd name="connsiteY1653" fmla="*/ 720074 h 2810796"/>
              <a:gd name="connsiteX1654" fmla="*/ 2511936 w 3531775"/>
              <a:gd name="connsiteY1654" fmla="*/ 719502 h 2810796"/>
              <a:gd name="connsiteX1655" fmla="*/ 2511746 w 3531775"/>
              <a:gd name="connsiteY1655" fmla="*/ 719883 h 2810796"/>
              <a:gd name="connsiteX1656" fmla="*/ 2512032 w 3531775"/>
              <a:gd name="connsiteY1656" fmla="*/ 719407 h 2810796"/>
              <a:gd name="connsiteX1657" fmla="*/ 2511936 w 3531775"/>
              <a:gd name="connsiteY1657" fmla="*/ 719598 h 2810796"/>
              <a:gd name="connsiteX1658" fmla="*/ 2504411 w 3531775"/>
              <a:gd name="connsiteY1658" fmla="*/ 705120 h 2810796"/>
              <a:gd name="connsiteX1659" fmla="*/ 2512889 w 3531775"/>
              <a:gd name="connsiteY1659" fmla="*/ 704929 h 2810796"/>
              <a:gd name="connsiteX1660" fmla="*/ 2511746 w 3531775"/>
              <a:gd name="connsiteY1660" fmla="*/ 689689 h 2810796"/>
              <a:gd name="connsiteX1661" fmla="*/ 2525843 w 3531775"/>
              <a:gd name="connsiteY1661" fmla="*/ 697976 h 2810796"/>
              <a:gd name="connsiteX1662" fmla="*/ 2530891 w 3531775"/>
              <a:gd name="connsiteY1662" fmla="*/ 686832 h 2810796"/>
              <a:gd name="connsiteX1663" fmla="*/ 2541464 w 3531775"/>
              <a:gd name="connsiteY1663" fmla="*/ 691404 h 2810796"/>
              <a:gd name="connsiteX1664" fmla="*/ 2533844 w 3531775"/>
              <a:gd name="connsiteY1664" fmla="*/ 674354 h 2810796"/>
              <a:gd name="connsiteX1665" fmla="*/ 2495553 w 3531775"/>
              <a:gd name="connsiteY1665" fmla="*/ 713216 h 2810796"/>
              <a:gd name="connsiteX1666" fmla="*/ 2527748 w 3531775"/>
              <a:gd name="connsiteY1666" fmla="*/ 726075 h 2810796"/>
              <a:gd name="connsiteX1667" fmla="*/ 2536796 w 3531775"/>
              <a:gd name="connsiteY1667" fmla="*/ 730551 h 2810796"/>
              <a:gd name="connsiteX1668" fmla="*/ 2545274 w 3531775"/>
              <a:gd name="connsiteY1668" fmla="*/ 737695 h 2810796"/>
              <a:gd name="connsiteX1669" fmla="*/ 2548608 w 3531775"/>
              <a:gd name="connsiteY1669" fmla="*/ 723312 h 2810796"/>
              <a:gd name="connsiteX1670" fmla="*/ 2553275 w 3531775"/>
              <a:gd name="connsiteY1670" fmla="*/ 737886 h 2810796"/>
              <a:gd name="connsiteX1671" fmla="*/ 2558990 w 3531775"/>
              <a:gd name="connsiteY1671" fmla="*/ 729885 h 2810796"/>
              <a:gd name="connsiteX1672" fmla="*/ 2566419 w 3531775"/>
              <a:gd name="connsiteY1672" fmla="*/ 746268 h 2810796"/>
              <a:gd name="connsiteX1673" fmla="*/ 2566324 w 3531775"/>
              <a:gd name="connsiteY1673" fmla="*/ 746268 h 2810796"/>
              <a:gd name="connsiteX1674" fmla="*/ 2566705 w 3531775"/>
              <a:gd name="connsiteY1674" fmla="*/ 746268 h 2810796"/>
              <a:gd name="connsiteX1675" fmla="*/ 2566419 w 3531775"/>
              <a:gd name="connsiteY1675" fmla="*/ 746268 h 2810796"/>
              <a:gd name="connsiteX1676" fmla="*/ 2567276 w 3531775"/>
              <a:gd name="connsiteY1676" fmla="*/ 746077 h 2810796"/>
              <a:gd name="connsiteX1677" fmla="*/ 2567181 w 3531775"/>
              <a:gd name="connsiteY1677" fmla="*/ 746077 h 2810796"/>
              <a:gd name="connsiteX1678" fmla="*/ 2567276 w 3531775"/>
              <a:gd name="connsiteY1678" fmla="*/ 746077 h 2810796"/>
              <a:gd name="connsiteX1679" fmla="*/ 2567276 w 3531775"/>
              <a:gd name="connsiteY1679" fmla="*/ 746077 h 2810796"/>
              <a:gd name="connsiteX1680" fmla="*/ 2527748 w 3531775"/>
              <a:gd name="connsiteY1680" fmla="*/ 726075 h 2810796"/>
              <a:gd name="connsiteX1681" fmla="*/ 2570039 w 3531775"/>
              <a:gd name="connsiteY1681" fmla="*/ 679497 h 2810796"/>
              <a:gd name="connsiteX1682" fmla="*/ 2575849 w 3531775"/>
              <a:gd name="connsiteY1682" fmla="*/ 676735 h 2810796"/>
              <a:gd name="connsiteX1683" fmla="*/ 2575087 w 3531775"/>
              <a:gd name="connsiteY1683" fmla="*/ 687594 h 2810796"/>
              <a:gd name="connsiteX1684" fmla="*/ 2594232 w 3531775"/>
              <a:gd name="connsiteY1684" fmla="*/ 682450 h 2810796"/>
              <a:gd name="connsiteX1685" fmla="*/ 2584898 w 3531775"/>
              <a:gd name="connsiteY1685" fmla="*/ 695214 h 2810796"/>
              <a:gd name="connsiteX1686" fmla="*/ 2586993 w 3531775"/>
              <a:gd name="connsiteY1686" fmla="*/ 697595 h 2810796"/>
              <a:gd name="connsiteX1687" fmla="*/ 2598423 w 3531775"/>
              <a:gd name="connsiteY1687" fmla="*/ 701405 h 2810796"/>
              <a:gd name="connsiteX1688" fmla="*/ 2599852 w 3531775"/>
              <a:gd name="connsiteY1688" fmla="*/ 713883 h 2810796"/>
              <a:gd name="connsiteX1689" fmla="*/ 2554799 w 3531775"/>
              <a:gd name="connsiteY1689" fmla="*/ 682736 h 2810796"/>
              <a:gd name="connsiteX1690" fmla="*/ 2570039 w 3531775"/>
              <a:gd name="connsiteY1690" fmla="*/ 679497 h 2810796"/>
              <a:gd name="connsiteX1691" fmla="*/ 2608425 w 3531775"/>
              <a:gd name="connsiteY1691" fmla="*/ 724836 h 2810796"/>
              <a:gd name="connsiteX1692" fmla="*/ 2622331 w 3531775"/>
              <a:gd name="connsiteY1692" fmla="*/ 738933 h 2810796"/>
              <a:gd name="connsiteX1693" fmla="*/ 2635761 w 3531775"/>
              <a:gd name="connsiteY1693" fmla="*/ 743410 h 2810796"/>
              <a:gd name="connsiteX1694" fmla="*/ 2618997 w 3531775"/>
              <a:gd name="connsiteY1694" fmla="*/ 754364 h 2810796"/>
              <a:gd name="connsiteX1695" fmla="*/ 2631380 w 3531775"/>
              <a:gd name="connsiteY1695" fmla="*/ 758936 h 2810796"/>
              <a:gd name="connsiteX1696" fmla="*/ 2615283 w 3531775"/>
              <a:gd name="connsiteY1696" fmla="*/ 767794 h 2810796"/>
              <a:gd name="connsiteX1697" fmla="*/ 2650906 w 3531775"/>
              <a:gd name="connsiteY1697" fmla="*/ 734838 h 2810796"/>
              <a:gd name="connsiteX1698" fmla="*/ 2608425 w 3531775"/>
              <a:gd name="connsiteY1698" fmla="*/ 724836 h 2810796"/>
              <a:gd name="connsiteX1699" fmla="*/ 2705199 w 3531775"/>
              <a:gd name="connsiteY1699" fmla="*/ 544623 h 2810796"/>
              <a:gd name="connsiteX1700" fmla="*/ 2703865 w 3531775"/>
              <a:gd name="connsiteY1700" fmla="*/ 544623 h 2810796"/>
              <a:gd name="connsiteX1701" fmla="*/ 2747013 w 3531775"/>
              <a:gd name="connsiteY1701" fmla="*/ 559101 h 2810796"/>
              <a:gd name="connsiteX1702" fmla="*/ 2746537 w 3531775"/>
              <a:gd name="connsiteY1702" fmla="*/ 558720 h 2810796"/>
              <a:gd name="connsiteX1703" fmla="*/ 2775207 w 3531775"/>
              <a:gd name="connsiteY1703" fmla="*/ 620538 h 2810796"/>
              <a:gd name="connsiteX1704" fmla="*/ 2652144 w 3531775"/>
              <a:gd name="connsiteY1704" fmla="*/ 543576 h 2810796"/>
              <a:gd name="connsiteX1705" fmla="*/ 2606043 w 3531775"/>
              <a:gd name="connsiteY1705" fmla="*/ 538051 h 2810796"/>
              <a:gd name="connsiteX1706" fmla="*/ 2604424 w 3531775"/>
              <a:gd name="connsiteY1706" fmla="*/ 539385 h 2810796"/>
              <a:gd name="connsiteX1707" fmla="*/ 2705199 w 3531775"/>
              <a:gd name="connsiteY1707" fmla="*/ 544623 h 2810796"/>
              <a:gd name="connsiteX1708" fmla="*/ 2795115 w 3531775"/>
              <a:gd name="connsiteY1708" fmla="*/ 556149 h 2810796"/>
              <a:gd name="connsiteX1709" fmla="*/ 2800068 w 3531775"/>
              <a:gd name="connsiteY1709" fmla="*/ 632063 h 2810796"/>
              <a:gd name="connsiteX1710" fmla="*/ 2806735 w 3531775"/>
              <a:gd name="connsiteY1710" fmla="*/ 627586 h 2810796"/>
              <a:gd name="connsiteX1711" fmla="*/ 2805592 w 3531775"/>
              <a:gd name="connsiteY1711" fmla="*/ 628539 h 2810796"/>
              <a:gd name="connsiteX1712" fmla="*/ 2807402 w 3531775"/>
              <a:gd name="connsiteY1712" fmla="*/ 627110 h 2810796"/>
              <a:gd name="connsiteX1713" fmla="*/ 2806735 w 3531775"/>
              <a:gd name="connsiteY1713" fmla="*/ 627586 h 2810796"/>
              <a:gd name="connsiteX1714" fmla="*/ 2807973 w 3531775"/>
              <a:gd name="connsiteY1714" fmla="*/ 626634 h 2810796"/>
              <a:gd name="connsiteX1715" fmla="*/ 2807878 w 3531775"/>
              <a:gd name="connsiteY1715" fmla="*/ 626729 h 2810796"/>
              <a:gd name="connsiteX1716" fmla="*/ 2808450 w 3531775"/>
              <a:gd name="connsiteY1716" fmla="*/ 626253 h 2810796"/>
              <a:gd name="connsiteX1717" fmla="*/ 2807973 w 3531775"/>
              <a:gd name="connsiteY1717" fmla="*/ 626634 h 2810796"/>
              <a:gd name="connsiteX1718" fmla="*/ 2809783 w 3531775"/>
              <a:gd name="connsiteY1718" fmla="*/ 625014 h 2810796"/>
              <a:gd name="connsiteX1719" fmla="*/ 2809688 w 3531775"/>
              <a:gd name="connsiteY1719" fmla="*/ 625110 h 2810796"/>
              <a:gd name="connsiteX1720" fmla="*/ 2810069 w 3531775"/>
              <a:gd name="connsiteY1720" fmla="*/ 624729 h 2810796"/>
              <a:gd name="connsiteX1721" fmla="*/ 2809878 w 3531775"/>
              <a:gd name="connsiteY1721" fmla="*/ 624919 h 2810796"/>
              <a:gd name="connsiteX1722" fmla="*/ 2810926 w 3531775"/>
              <a:gd name="connsiteY1722" fmla="*/ 623871 h 2810796"/>
              <a:gd name="connsiteX1723" fmla="*/ 2810354 w 3531775"/>
              <a:gd name="connsiteY1723" fmla="*/ 624443 h 2810796"/>
              <a:gd name="connsiteX1724" fmla="*/ 2811402 w 3531775"/>
              <a:gd name="connsiteY1724" fmla="*/ 623395 h 2810796"/>
              <a:gd name="connsiteX1725" fmla="*/ 2810926 w 3531775"/>
              <a:gd name="connsiteY1725" fmla="*/ 623871 h 2810796"/>
              <a:gd name="connsiteX1726" fmla="*/ 2814736 w 3531775"/>
              <a:gd name="connsiteY1726" fmla="*/ 619585 h 2810796"/>
              <a:gd name="connsiteX1727" fmla="*/ 2814641 w 3531775"/>
              <a:gd name="connsiteY1727" fmla="*/ 619680 h 2810796"/>
              <a:gd name="connsiteX1728" fmla="*/ 2816927 w 3531775"/>
              <a:gd name="connsiteY1728" fmla="*/ 616347 h 2810796"/>
              <a:gd name="connsiteX1729" fmla="*/ 2816927 w 3531775"/>
              <a:gd name="connsiteY1729" fmla="*/ 616347 h 2810796"/>
              <a:gd name="connsiteX1730" fmla="*/ 2817022 w 3531775"/>
              <a:gd name="connsiteY1730" fmla="*/ 616251 h 2810796"/>
              <a:gd name="connsiteX1731" fmla="*/ 2816927 w 3531775"/>
              <a:gd name="connsiteY1731" fmla="*/ 616347 h 2810796"/>
              <a:gd name="connsiteX1732" fmla="*/ 2817784 w 3531775"/>
              <a:gd name="connsiteY1732" fmla="*/ 614918 h 2810796"/>
              <a:gd name="connsiteX1733" fmla="*/ 2817689 w 3531775"/>
              <a:gd name="connsiteY1733" fmla="*/ 615013 h 2810796"/>
              <a:gd name="connsiteX1734" fmla="*/ 2818070 w 3531775"/>
              <a:gd name="connsiteY1734" fmla="*/ 614442 h 2810796"/>
              <a:gd name="connsiteX1735" fmla="*/ 2817784 w 3531775"/>
              <a:gd name="connsiteY1735" fmla="*/ 614918 h 2810796"/>
              <a:gd name="connsiteX1736" fmla="*/ 2818641 w 3531775"/>
              <a:gd name="connsiteY1736" fmla="*/ 613203 h 2810796"/>
              <a:gd name="connsiteX1737" fmla="*/ 2818356 w 3531775"/>
              <a:gd name="connsiteY1737" fmla="*/ 613680 h 2810796"/>
              <a:gd name="connsiteX1738" fmla="*/ 2818736 w 3531775"/>
              <a:gd name="connsiteY1738" fmla="*/ 613013 h 2810796"/>
              <a:gd name="connsiteX1739" fmla="*/ 2818641 w 3531775"/>
              <a:gd name="connsiteY1739" fmla="*/ 613203 h 2810796"/>
              <a:gd name="connsiteX1740" fmla="*/ 2819308 w 3531775"/>
              <a:gd name="connsiteY1740" fmla="*/ 611870 h 2810796"/>
              <a:gd name="connsiteX1741" fmla="*/ 2819213 w 3531775"/>
              <a:gd name="connsiteY1741" fmla="*/ 612060 h 2810796"/>
              <a:gd name="connsiteX1742" fmla="*/ 2819308 w 3531775"/>
              <a:gd name="connsiteY1742" fmla="*/ 611870 h 2810796"/>
              <a:gd name="connsiteX1743" fmla="*/ 2819308 w 3531775"/>
              <a:gd name="connsiteY1743" fmla="*/ 611965 h 2810796"/>
              <a:gd name="connsiteX1744" fmla="*/ 2795115 w 3531775"/>
              <a:gd name="connsiteY1744" fmla="*/ 556149 h 2810796"/>
              <a:gd name="connsiteX1745" fmla="*/ 2961326 w 3531775"/>
              <a:gd name="connsiteY1745" fmla="*/ 485664 h 2810796"/>
              <a:gd name="connsiteX1746" fmla="*/ 2956277 w 3531775"/>
              <a:gd name="connsiteY1746" fmla="*/ 462518 h 2810796"/>
              <a:gd name="connsiteX1747" fmla="*/ 2980757 w 3531775"/>
              <a:gd name="connsiteY1747" fmla="*/ 509000 h 2810796"/>
              <a:gd name="connsiteX1748" fmla="*/ 2961326 w 3531775"/>
              <a:gd name="connsiteY1748" fmla="*/ 485664 h 2810796"/>
              <a:gd name="connsiteX1749" fmla="*/ 2717676 w 3531775"/>
              <a:gd name="connsiteY1749" fmla="*/ 691880 h 2810796"/>
              <a:gd name="connsiteX1750" fmla="*/ 2798067 w 3531775"/>
              <a:gd name="connsiteY1750" fmla="*/ 667591 h 2810796"/>
              <a:gd name="connsiteX1751" fmla="*/ 2939704 w 3531775"/>
              <a:gd name="connsiteY1751" fmla="*/ 613680 h 2810796"/>
              <a:gd name="connsiteX1752" fmla="*/ 3139443 w 3531775"/>
              <a:gd name="connsiteY1752" fmla="*/ 557958 h 2810796"/>
              <a:gd name="connsiteX1753" fmla="*/ 2952086 w 3531775"/>
              <a:gd name="connsiteY1753" fmla="*/ 592058 h 2810796"/>
              <a:gd name="connsiteX1754" fmla="*/ 2843120 w 3531775"/>
              <a:gd name="connsiteY1754" fmla="*/ 645874 h 2810796"/>
              <a:gd name="connsiteX1755" fmla="*/ 2843120 w 3531775"/>
              <a:gd name="connsiteY1755" fmla="*/ 645874 h 2810796"/>
              <a:gd name="connsiteX1756" fmla="*/ 3008284 w 3531775"/>
              <a:gd name="connsiteY1756" fmla="*/ 527574 h 2810796"/>
              <a:gd name="connsiteX1757" fmla="*/ 3008093 w 3531775"/>
              <a:gd name="connsiteY1757" fmla="*/ 527669 h 2810796"/>
              <a:gd name="connsiteX1758" fmla="*/ 3008379 w 3531775"/>
              <a:gd name="connsiteY1758" fmla="*/ 527574 h 2810796"/>
              <a:gd name="connsiteX1759" fmla="*/ 3008284 w 3531775"/>
              <a:gd name="connsiteY1759" fmla="*/ 527574 h 2810796"/>
              <a:gd name="connsiteX1760" fmla="*/ 3106487 w 3531775"/>
              <a:gd name="connsiteY1760" fmla="*/ 500904 h 2810796"/>
              <a:gd name="connsiteX1761" fmla="*/ 3072197 w 3531775"/>
              <a:gd name="connsiteY1761" fmla="*/ 438229 h 2810796"/>
              <a:gd name="connsiteX1762" fmla="*/ 3071340 w 3531775"/>
              <a:gd name="connsiteY1762" fmla="*/ 438801 h 2810796"/>
              <a:gd name="connsiteX1763" fmla="*/ 3092771 w 3531775"/>
              <a:gd name="connsiteY1763" fmla="*/ 431943 h 2810796"/>
              <a:gd name="connsiteX1764" fmla="*/ 3091913 w 3531775"/>
              <a:gd name="connsiteY1764" fmla="*/ 431943 h 2810796"/>
              <a:gd name="connsiteX1765" fmla="*/ 3093628 w 3531775"/>
              <a:gd name="connsiteY1765" fmla="*/ 431847 h 2810796"/>
              <a:gd name="connsiteX1766" fmla="*/ 3124965 w 3531775"/>
              <a:gd name="connsiteY1766" fmla="*/ 463661 h 2810796"/>
              <a:gd name="connsiteX1767" fmla="*/ 3068101 w 3531775"/>
              <a:gd name="connsiteY1767" fmla="*/ 426609 h 2810796"/>
              <a:gd name="connsiteX1768" fmla="*/ 3068196 w 3531775"/>
              <a:gd name="connsiteY1768" fmla="*/ 426513 h 2810796"/>
              <a:gd name="connsiteX1769" fmla="*/ 3058004 w 3531775"/>
              <a:gd name="connsiteY1769" fmla="*/ 434895 h 2810796"/>
              <a:gd name="connsiteX1770" fmla="*/ 3058195 w 3531775"/>
              <a:gd name="connsiteY1770" fmla="*/ 434610 h 2810796"/>
              <a:gd name="connsiteX1771" fmla="*/ 3056861 w 3531775"/>
              <a:gd name="connsiteY1771" fmla="*/ 436134 h 2810796"/>
              <a:gd name="connsiteX1772" fmla="*/ 3056957 w 3531775"/>
              <a:gd name="connsiteY1772" fmla="*/ 436038 h 2810796"/>
              <a:gd name="connsiteX1773" fmla="*/ 3055909 w 3531775"/>
              <a:gd name="connsiteY1773" fmla="*/ 437467 h 2810796"/>
              <a:gd name="connsiteX1774" fmla="*/ 3056004 w 3531775"/>
              <a:gd name="connsiteY1774" fmla="*/ 437277 h 2810796"/>
              <a:gd name="connsiteX1775" fmla="*/ 3081817 w 3531775"/>
              <a:gd name="connsiteY1775" fmla="*/ 500523 h 2810796"/>
              <a:gd name="connsiteX1776" fmla="*/ 3012761 w 3531775"/>
              <a:gd name="connsiteY1776" fmla="*/ 492522 h 2810796"/>
              <a:gd name="connsiteX1777" fmla="*/ 3018285 w 3531775"/>
              <a:gd name="connsiteY1777" fmla="*/ 458136 h 2810796"/>
              <a:gd name="connsiteX1778" fmla="*/ 3033525 w 3531775"/>
              <a:gd name="connsiteY1778" fmla="*/ 471281 h 2810796"/>
              <a:gd name="connsiteX1779" fmla="*/ 3001521 w 3531775"/>
              <a:gd name="connsiteY1779" fmla="*/ 460708 h 2810796"/>
              <a:gd name="connsiteX1780" fmla="*/ 3001521 w 3531775"/>
              <a:gd name="connsiteY1780" fmla="*/ 460708 h 2810796"/>
              <a:gd name="connsiteX1781" fmla="*/ 2999331 w 3531775"/>
              <a:gd name="connsiteY1781" fmla="*/ 464613 h 2810796"/>
              <a:gd name="connsiteX1782" fmla="*/ 2999426 w 3531775"/>
              <a:gd name="connsiteY1782" fmla="*/ 464328 h 2810796"/>
              <a:gd name="connsiteX1783" fmla="*/ 2999235 w 3531775"/>
              <a:gd name="connsiteY1783" fmla="*/ 464709 h 2810796"/>
              <a:gd name="connsiteX1784" fmla="*/ 2999235 w 3531775"/>
              <a:gd name="connsiteY1784" fmla="*/ 464613 h 2810796"/>
              <a:gd name="connsiteX1785" fmla="*/ 3034192 w 3531775"/>
              <a:gd name="connsiteY1785" fmla="*/ 509476 h 2810796"/>
              <a:gd name="connsiteX1786" fmla="*/ 2842740 w 3531775"/>
              <a:gd name="connsiteY1786" fmla="*/ 637778 h 2810796"/>
              <a:gd name="connsiteX1787" fmla="*/ 2714724 w 3531775"/>
              <a:gd name="connsiteY1787" fmla="*/ 694928 h 2810796"/>
              <a:gd name="connsiteX1788" fmla="*/ 2717676 w 3531775"/>
              <a:gd name="connsiteY1788" fmla="*/ 691880 h 2810796"/>
              <a:gd name="connsiteX1789" fmla="*/ 2734059 w 3531775"/>
              <a:gd name="connsiteY1789" fmla="*/ 631872 h 2810796"/>
              <a:gd name="connsiteX1790" fmla="*/ 2752061 w 3531775"/>
              <a:gd name="connsiteY1790" fmla="*/ 586248 h 2810796"/>
              <a:gd name="connsiteX1791" fmla="*/ 2703865 w 3531775"/>
              <a:gd name="connsiteY1791" fmla="*/ 572055 h 2810796"/>
              <a:gd name="connsiteX1792" fmla="*/ 2742536 w 3531775"/>
              <a:gd name="connsiteY1792" fmla="*/ 585200 h 2810796"/>
              <a:gd name="connsiteX1793" fmla="*/ 2679862 w 3531775"/>
              <a:gd name="connsiteY1793" fmla="*/ 575294 h 2810796"/>
              <a:gd name="connsiteX1794" fmla="*/ 2660621 w 3531775"/>
              <a:gd name="connsiteY1794" fmla="*/ 579771 h 2810796"/>
              <a:gd name="connsiteX1795" fmla="*/ 2734059 w 3531775"/>
              <a:gd name="connsiteY1795" fmla="*/ 631872 h 2810796"/>
              <a:gd name="connsiteX1796" fmla="*/ 2958183 w 3531775"/>
              <a:gd name="connsiteY1796" fmla="*/ 745029 h 2810796"/>
              <a:gd name="connsiteX1797" fmla="*/ 2756634 w 3531775"/>
              <a:gd name="connsiteY1797" fmla="*/ 736457 h 2810796"/>
              <a:gd name="connsiteX1798" fmla="*/ 2756729 w 3531775"/>
              <a:gd name="connsiteY1798" fmla="*/ 736362 h 2810796"/>
              <a:gd name="connsiteX1799" fmla="*/ 2731678 w 3531775"/>
              <a:gd name="connsiteY1799" fmla="*/ 760365 h 2810796"/>
              <a:gd name="connsiteX1800" fmla="*/ 2958183 w 3531775"/>
              <a:gd name="connsiteY1800" fmla="*/ 745029 h 2810796"/>
              <a:gd name="connsiteX1801" fmla="*/ 2962183 w 3531775"/>
              <a:gd name="connsiteY1801" fmla="*/ 1018302 h 2810796"/>
              <a:gd name="connsiteX1802" fmla="*/ 2987234 w 3531775"/>
              <a:gd name="connsiteY1802" fmla="*/ 1037066 h 2810796"/>
              <a:gd name="connsiteX1803" fmla="*/ 2974375 w 3531775"/>
              <a:gd name="connsiteY1803" fmla="*/ 916670 h 2810796"/>
              <a:gd name="connsiteX1804" fmla="*/ 2962183 w 3531775"/>
              <a:gd name="connsiteY1804" fmla="*/ 1018302 h 2810796"/>
              <a:gd name="connsiteX1805" fmla="*/ 2878839 w 3531775"/>
              <a:gd name="connsiteY1805" fmla="*/ 935815 h 2810796"/>
              <a:gd name="connsiteX1806" fmla="*/ 2898556 w 3531775"/>
              <a:gd name="connsiteY1806" fmla="*/ 918194 h 2810796"/>
              <a:gd name="connsiteX1807" fmla="*/ 2898461 w 3531775"/>
              <a:gd name="connsiteY1807" fmla="*/ 918289 h 2810796"/>
              <a:gd name="connsiteX1808" fmla="*/ 2898651 w 3531775"/>
              <a:gd name="connsiteY1808" fmla="*/ 918003 h 2810796"/>
              <a:gd name="connsiteX1809" fmla="*/ 2898556 w 3531775"/>
              <a:gd name="connsiteY1809" fmla="*/ 918194 h 2810796"/>
              <a:gd name="connsiteX1810" fmla="*/ 2902937 w 3531775"/>
              <a:gd name="connsiteY1810" fmla="*/ 884571 h 2810796"/>
              <a:gd name="connsiteX1811" fmla="*/ 2894936 w 3531775"/>
              <a:gd name="connsiteY1811" fmla="*/ 912288 h 2810796"/>
              <a:gd name="connsiteX1812" fmla="*/ 2894936 w 3531775"/>
              <a:gd name="connsiteY1812" fmla="*/ 912288 h 2810796"/>
              <a:gd name="connsiteX1813" fmla="*/ 2878839 w 3531775"/>
              <a:gd name="connsiteY1813" fmla="*/ 935815 h 2810796"/>
              <a:gd name="connsiteX1814" fmla="*/ 2802353 w 3531775"/>
              <a:gd name="connsiteY1814" fmla="*/ 926100 h 2810796"/>
              <a:gd name="connsiteX1815" fmla="*/ 2852169 w 3531775"/>
              <a:gd name="connsiteY1815" fmla="*/ 909717 h 2810796"/>
              <a:gd name="connsiteX1816" fmla="*/ 2852074 w 3531775"/>
              <a:gd name="connsiteY1816" fmla="*/ 909812 h 2810796"/>
              <a:gd name="connsiteX1817" fmla="*/ 2852265 w 3531775"/>
              <a:gd name="connsiteY1817" fmla="*/ 909717 h 2810796"/>
              <a:gd name="connsiteX1818" fmla="*/ 2852265 w 3531775"/>
              <a:gd name="connsiteY1818" fmla="*/ 909717 h 2810796"/>
              <a:gd name="connsiteX1819" fmla="*/ 2862361 w 3531775"/>
              <a:gd name="connsiteY1819" fmla="*/ 892857 h 2810796"/>
              <a:gd name="connsiteX1820" fmla="*/ 2862361 w 3531775"/>
              <a:gd name="connsiteY1820" fmla="*/ 893048 h 2810796"/>
              <a:gd name="connsiteX1821" fmla="*/ 2862361 w 3531775"/>
              <a:gd name="connsiteY1821" fmla="*/ 892857 h 2810796"/>
              <a:gd name="connsiteX1822" fmla="*/ 2862361 w 3531775"/>
              <a:gd name="connsiteY1822" fmla="*/ 892857 h 2810796"/>
              <a:gd name="connsiteX1823" fmla="*/ 2862933 w 3531775"/>
              <a:gd name="connsiteY1823" fmla="*/ 890000 h 2810796"/>
              <a:gd name="connsiteX1824" fmla="*/ 2862933 w 3531775"/>
              <a:gd name="connsiteY1824" fmla="*/ 890286 h 2810796"/>
              <a:gd name="connsiteX1825" fmla="*/ 2863028 w 3531775"/>
              <a:gd name="connsiteY1825" fmla="*/ 889238 h 2810796"/>
              <a:gd name="connsiteX1826" fmla="*/ 2862933 w 3531775"/>
              <a:gd name="connsiteY1826" fmla="*/ 889714 h 2810796"/>
              <a:gd name="connsiteX1827" fmla="*/ 2863218 w 3531775"/>
              <a:gd name="connsiteY1827" fmla="*/ 887142 h 2810796"/>
              <a:gd name="connsiteX1828" fmla="*/ 2863218 w 3531775"/>
              <a:gd name="connsiteY1828" fmla="*/ 887428 h 2810796"/>
              <a:gd name="connsiteX1829" fmla="*/ 2863313 w 3531775"/>
              <a:gd name="connsiteY1829" fmla="*/ 886380 h 2810796"/>
              <a:gd name="connsiteX1830" fmla="*/ 2863313 w 3531775"/>
              <a:gd name="connsiteY1830" fmla="*/ 886952 h 2810796"/>
              <a:gd name="connsiteX1831" fmla="*/ 2862837 w 3531775"/>
              <a:gd name="connsiteY1831" fmla="*/ 875331 h 2810796"/>
              <a:gd name="connsiteX1832" fmla="*/ 2855408 w 3531775"/>
              <a:gd name="connsiteY1832" fmla="*/ 898287 h 2810796"/>
              <a:gd name="connsiteX1833" fmla="*/ 2855503 w 3531775"/>
              <a:gd name="connsiteY1833" fmla="*/ 898096 h 2810796"/>
              <a:gd name="connsiteX1834" fmla="*/ 2855217 w 3531775"/>
              <a:gd name="connsiteY1834" fmla="*/ 898477 h 2810796"/>
              <a:gd name="connsiteX1835" fmla="*/ 2855312 w 3531775"/>
              <a:gd name="connsiteY1835" fmla="*/ 898287 h 2810796"/>
              <a:gd name="connsiteX1836" fmla="*/ 2853598 w 3531775"/>
              <a:gd name="connsiteY1836" fmla="*/ 900668 h 2810796"/>
              <a:gd name="connsiteX1837" fmla="*/ 2853693 w 3531775"/>
              <a:gd name="connsiteY1837" fmla="*/ 900573 h 2810796"/>
              <a:gd name="connsiteX1838" fmla="*/ 2842740 w 3531775"/>
              <a:gd name="connsiteY1838" fmla="*/ 908097 h 2810796"/>
              <a:gd name="connsiteX1839" fmla="*/ 2843883 w 3531775"/>
              <a:gd name="connsiteY1839" fmla="*/ 907716 h 2810796"/>
              <a:gd name="connsiteX1840" fmla="*/ 2802353 w 3531775"/>
              <a:gd name="connsiteY1840" fmla="*/ 926100 h 2810796"/>
              <a:gd name="connsiteX1841" fmla="*/ 2692530 w 3531775"/>
              <a:gd name="connsiteY1841" fmla="*/ 957723 h 2810796"/>
              <a:gd name="connsiteX1842" fmla="*/ 2692721 w 3531775"/>
              <a:gd name="connsiteY1842" fmla="*/ 957532 h 2810796"/>
              <a:gd name="connsiteX1843" fmla="*/ 2690340 w 3531775"/>
              <a:gd name="connsiteY1843" fmla="*/ 960009 h 2810796"/>
              <a:gd name="connsiteX1844" fmla="*/ 2690816 w 3531775"/>
              <a:gd name="connsiteY1844" fmla="*/ 959532 h 2810796"/>
              <a:gd name="connsiteX1845" fmla="*/ 2687387 w 3531775"/>
              <a:gd name="connsiteY1845" fmla="*/ 962866 h 2810796"/>
              <a:gd name="connsiteX1846" fmla="*/ 2687863 w 3531775"/>
              <a:gd name="connsiteY1846" fmla="*/ 962390 h 2810796"/>
              <a:gd name="connsiteX1847" fmla="*/ 2678433 w 3531775"/>
              <a:gd name="connsiteY1847" fmla="*/ 970010 h 2810796"/>
              <a:gd name="connsiteX1848" fmla="*/ 2678814 w 3531775"/>
              <a:gd name="connsiteY1848" fmla="*/ 969724 h 2810796"/>
              <a:gd name="connsiteX1849" fmla="*/ 2676433 w 3531775"/>
              <a:gd name="connsiteY1849" fmla="*/ 971343 h 2810796"/>
              <a:gd name="connsiteX1850" fmla="*/ 2677385 w 3531775"/>
              <a:gd name="connsiteY1850" fmla="*/ 970677 h 2810796"/>
              <a:gd name="connsiteX1851" fmla="*/ 2626998 w 3531775"/>
              <a:gd name="connsiteY1851" fmla="*/ 987441 h 2810796"/>
              <a:gd name="connsiteX1852" fmla="*/ 2707008 w 3531775"/>
              <a:gd name="connsiteY1852" fmla="*/ 946293 h 2810796"/>
              <a:gd name="connsiteX1853" fmla="*/ 2742441 w 3531775"/>
              <a:gd name="connsiteY1853" fmla="*/ 873331 h 2810796"/>
              <a:gd name="connsiteX1854" fmla="*/ 2901509 w 3531775"/>
              <a:gd name="connsiteY1854" fmla="*/ 862187 h 2810796"/>
              <a:gd name="connsiteX1855" fmla="*/ 2947610 w 3531775"/>
              <a:gd name="connsiteY1855" fmla="*/ 888952 h 2810796"/>
              <a:gd name="connsiteX1856" fmla="*/ 3117726 w 3531775"/>
              <a:gd name="connsiteY1856" fmla="*/ 849614 h 2810796"/>
              <a:gd name="connsiteX1857" fmla="*/ 2926083 w 3531775"/>
              <a:gd name="connsiteY1857" fmla="*/ 865711 h 2810796"/>
              <a:gd name="connsiteX1858" fmla="*/ 2708723 w 3531775"/>
              <a:gd name="connsiteY1858" fmla="*/ 927243 h 2810796"/>
              <a:gd name="connsiteX1859" fmla="*/ 2692530 w 3531775"/>
              <a:gd name="connsiteY1859" fmla="*/ 957723 h 2810796"/>
              <a:gd name="connsiteX1860" fmla="*/ 2590232 w 3531775"/>
              <a:gd name="connsiteY1860" fmla="*/ 896667 h 2810796"/>
              <a:gd name="connsiteX1861" fmla="*/ 2758729 w 3531775"/>
              <a:gd name="connsiteY1861" fmla="*/ 812181 h 2810796"/>
              <a:gd name="connsiteX1862" fmla="*/ 3120203 w 3531775"/>
              <a:gd name="connsiteY1862" fmla="*/ 844756 h 2810796"/>
              <a:gd name="connsiteX1863" fmla="*/ 2761682 w 3531775"/>
              <a:gd name="connsiteY1863" fmla="*/ 800846 h 2810796"/>
              <a:gd name="connsiteX1864" fmla="*/ 2491172 w 3531775"/>
              <a:gd name="connsiteY1864" fmla="*/ 874950 h 2810796"/>
              <a:gd name="connsiteX1865" fmla="*/ 2641191 w 3531775"/>
              <a:gd name="connsiteY1865" fmla="*/ 661686 h 2810796"/>
              <a:gd name="connsiteX1866" fmla="*/ 2503935 w 3531775"/>
              <a:gd name="connsiteY1866" fmla="*/ 615489 h 2810796"/>
              <a:gd name="connsiteX1867" fmla="*/ 2590232 w 3531775"/>
              <a:gd name="connsiteY1867" fmla="*/ 896667 h 2810796"/>
              <a:gd name="connsiteX1868" fmla="*/ 2394779 w 3531775"/>
              <a:gd name="connsiteY1868" fmla="*/ 924576 h 2810796"/>
              <a:gd name="connsiteX1869" fmla="*/ 2532891 w 3531775"/>
              <a:gd name="connsiteY1869" fmla="*/ 928671 h 2810796"/>
              <a:gd name="connsiteX1870" fmla="*/ 2523938 w 3531775"/>
              <a:gd name="connsiteY1870" fmla="*/ 920670 h 2810796"/>
              <a:gd name="connsiteX1871" fmla="*/ 2524128 w 3531775"/>
              <a:gd name="connsiteY1871" fmla="*/ 920575 h 2810796"/>
              <a:gd name="connsiteX1872" fmla="*/ 2523747 w 3531775"/>
              <a:gd name="connsiteY1872" fmla="*/ 920670 h 2810796"/>
              <a:gd name="connsiteX1873" fmla="*/ 2523938 w 3531775"/>
              <a:gd name="connsiteY1873" fmla="*/ 920670 h 2810796"/>
              <a:gd name="connsiteX1874" fmla="*/ 2523747 w 3531775"/>
              <a:gd name="connsiteY1874" fmla="*/ 920766 h 2810796"/>
              <a:gd name="connsiteX1875" fmla="*/ 2523747 w 3531775"/>
              <a:gd name="connsiteY1875" fmla="*/ 920766 h 2810796"/>
              <a:gd name="connsiteX1876" fmla="*/ 2523652 w 3531775"/>
              <a:gd name="connsiteY1876" fmla="*/ 920766 h 2810796"/>
              <a:gd name="connsiteX1877" fmla="*/ 2523747 w 3531775"/>
              <a:gd name="connsiteY1877" fmla="*/ 920766 h 2810796"/>
              <a:gd name="connsiteX1878" fmla="*/ 2523366 w 3531775"/>
              <a:gd name="connsiteY1878" fmla="*/ 920956 h 2810796"/>
              <a:gd name="connsiteX1879" fmla="*/ 2523461 w 3531775"/>
              <a:gd name="connsiteY1879" fmla="*/ 920861 h 2810796"/>
              <a:gd name="connsiteX1880" fmla="*/ 2523081 w 3531775"/>
              <a:gd name="connsiteY1880" fmla="*/ 921147 h 2810796"/>
              <a:gd name="connsiteX1881" fmla="*/ 2523271 w 3531775"/>
              <a:gd name="connsiteY1881" fmla="*/ 921051 h 2810796"/>
              <a:gd name="connsiteX1882" fmla="*/ 2522604 w 3531775"/>
              <a:gd name="connsiteY1882" fmla="*/ 921813 h 2810796"/>
              <a:gd name="connsiteX1883" fmla="*/ 2522604 w 3531775"/>
              <a:gd name="connsiteY1883" fmla="*/ 921813 h 2810796"/>
              <a:gd name="connsiteX1884" fmla="*/ 2522509 w 3531775"/>
              <a:gd name="connsiteY1884" fmla="*/ 921909 h 2810796"/>
              <a:gd name="connsiteX1885" fmla="*/ 2522604 w 3531775"/>
              <a:gd name="connsiteY1885" fmla="*/ 921813 h 2810796"/>
              <a:gd name="connsiteX1886" fmla="*/ 2522223 w 3531775"/>
              <a:gd name="connsiteY1886" fmla="*/ 922671 h 2810796"/>
              <a:gd name="connsiteX1887" fmla="*/ 2522318 w 3531775"/>
              <a:gd name="connsiteY1887" fmla="*/ 922480 h 2810796"/>
              <a:gd name="connsiteX1888" fmla="*/ 2522128 w 3531775"/>
              <a:gd name="connsiteY1888" fmla="*/ 922861 h 2810796"/>
              <a:gd name="connsiteX1889" fmla="*/ 2522223 w 3531775"/>
              <a:gd name="connsiteY1889" fmla="*/ 922766 h 2810796"/>
              <a:gd name="connsiteX1890" fmla="*/ 2510793 w 3531775"/>
              <a:gd name="connsiteY1890" fmla="*/ 917718 h 2810796"/>
              <a:gd name="connsiteX1891" fmla="*/ 2501935 w 3531775"/>
              <a:gd name="connsiteY1891" fmla="*/ 927909 h 2810796"/>
              <a:gd name="connsiteX1892" fmla="*/ 2489743 w 3531775"/>
              <a:gd name="connsiteY1892" fmla="*/ 911907 h 2810796"/>
              <a:gd name="connsiteX1893" fmla="*/ 2489838 w 3531775"/>
              <a:gd name="connsiteY1893" fmla="*/ 911907 h 2810796"/>
              <a:gd name="connsiteX1894" fmla="*/ 2489076 w 3531775"/>
              <a:gd name="connsiteY1894" fmla="*/ 912288 h 2810796"/>
              <a:gd name="connsiteX1895" fmla="*/ 2489171 w 3531775"/>
              <a:gd name="connsiteY1895" fmla="*/ 912193 h 2810796"/>
              <a:gd name="connsiteX1896" fmla="*/ 2471265 w 3531775"/>
              <a:gd name="connsiteY1896" fmla="*/ 936577 h 2810796"/>
              <a:gd name="connsiteX1897" fmla="*/ 2464407 w 3531775"/>
              <a:gd name="connsiteY1897" fmla="*/ 911145 h 2810796"/>
              <a:gd name="connsiteX1898" fmla="*/ 2442213 w 3531775"/>
              <a:gd name="connsiteY1898" fmla="*/ 932100 h 2810796"/>
              <a:gd name="connsiteX1899" fmla="*/ 2439165 w 3531775"/>
              <a:gd name="connsiteY1899" fmla="*/ 890571 h 2810796"/>
              <a:gd name="connsiteX1900" fmla="*/ 2418115 w 3531775"/>
              <a:gd name="connsiteY1900" fmla="*/ 920670 h 2810796"/>
              <a:gd name="connsiteX1901" fmla="*/ 2407638 w 3531775"/>
              <a:gd name="connsiteY1901" fmla="*/ 914098 h 2810796"/>
              <a:gd name="connsiteX1902" fmla="*/ 2407066 w 3531775"/>
              <a:gd name="connsiteY1902" fmla="*/ 877522 h 2810796"/>
              <a:gd name="connsiteX1903" fmla="*/ 2407256 w 3531775"/>
              <a:gd name="connsiteY1903" fmla="*/ 877427 h 2810796"/>
              <a:gd name="connsiteX1904" fmla="*/ 2407066 w 3531775"/>
              <a:gd name="connsiteY1904" fmla="*/ 877522 h 2810796"/>
              <a:gd name="connsiteX1905" fmla="*/ 2407066 w 3531775"/>
              <a:gd name="connsiteY1905" fmla="*/ 877522 h 2810796"/>
              <a:gd name="connsiteX1906" fmla="*/ 2387826 w 3531775"/>
              <a:gd name="connsiteY1906" fmla="*/ 900001 h 2810796"/>
              <a:gd name="connsiteX1907" fmla="*/ 2379348 w 3531775"/>
              <a:gd name="connsiteY1907" fmla="*/ 889333 h 2810796"/>
              <a:gd name="connsiteX1908" fmla="*/ 2378205 w 3531775"/>
              <a:gd name="connsiteY1908" fmla="*/ 890571 h 2810796"/>
              <a:gd name="connsiteX1909" fmla="*/ 2394779 w 3531775"/>
              <a:gd name="connsiteY1909" fmla="*/ 924576 h 2810796"/>
              <a:gd name="connsiteX1910" fmla="*/ 2362680 w 3531775"/>
              <a:gd name="connsiteY1910" fmla="*/ 600630 h 2810796"/>
              <a:gd name="connsiteX1911" fmla="*/ 2348011 w 3531775"/>
              <a:gd name="connsiteY1911" fmla="*/ 588915 h 2810796"/>
              <a:gd name="connsiteX1912" fmla="*/ 2379443 w 3531775"/>
              <a:gd name="connsiteY1912" fmla="*/ 575008 h 2810796"/>
              <a:gd name="connsiteX1913" fmla="*/ 2391445 w 3531775"/>
              <a:gd name="connsiteY1913" fmla="*/ 555387 h 2810796"/>
              <a:gd name="connsiteX1914" fmla="*/ 2396208 w 3531775"/>
              <a:gd name="connsiteY1914" fmla="*/ 528050 h 2810796"/>
              <a:gd name="connsiteX1915" fmla="*/ 2359251 w 3531775"/>
              <a:gd name="connsiteY1915" fmla="*/ 557768 h 2810796"/>
              <a:gd name="connsiteX1916" fmla="*/ 2306006 w 3531775"/>
              <a:gd name="connsiteY1916" fmla="*/ 542337 h 2810796"/>
              <a:gd name="connsiteX1917" fmla="*/ 2306672 w 3531775"/>
              <a:gd name="connsiteY1917" fmla="*/ 542718 h 2810796"/>
              <a:gd name="connsiteX1918" fmla="*/ 2273906 w 3531775"/>
              <a:gd name="connsiteY1918" fmla="*/ 511857 h 2810796"/>
              <a:gd name="connsiteX1919" fmla="*/ 2274192 w 3531775"/>
              <a:gd name="connsiteY1919" fmla="*/ 512334 h 2810796"/>
              <a:gd name="connsiteX1920" fmla="*/ 2265143 w 3531775"/>
              <a:gd name="connsiteY1920" fmla="*/ 415845 h 2810796"/>
              <a:gd name="connsiteX1921" fmla="*/ 2253428 w 3531775"/>
              <a:gd name="connsiteY1921" fmla="*/ 440896 h 2810796"/>
              <a:gd name="connsiteX1922" fmla="*/ 2253523 w 3531775"/>
              <a:gd name="connsiteY1922" fmla="*/ 440515 h 2810796"/>
              <a:gd name="connsiteX1923" fmla="*/ 2253333 w 3531775"/>
              <a:gd name="connsiteY1923" fmla="*/ 441372 h 2810796"/>
              <a:gd name="connsiteX1924" fmla="*/ 2253428 w 3531775"/>
              <a:gd name="connsiteY1924" fmla="*/ 440801 h 2810796"/>
              <a:gd name="connsiteX1925" fmla="*/ 2252094 w 3531775"/>
              <a:gd name="connsiteY1925" fmla="*/ 447468 h 2810796"/>
              <a:gd name="connsiteX1926" fmla="*/ 2252189 w 3531775"/>
              <a:gd name="connsiteY1926" fmla="*/ 447087 h 2810796"/>
              <a:gd name="connsiteX1927" fmla="*/ 2252094 w 3531775"/>
              <a:gd name="connsiteY1927" fmla="*/ 447945 h 2810796"/>
              <a:gd name="connsiteX1928" fmla="*/ 2252189 w 3531775"/>
              <a:gd name="connsiteY1928" fmla="*/ 447373 h 2810796"/>
              <a:gd name="connsiteX1929" fmla="*/ 2251332 w 3531775"/>
              <a:gd name="connsiteY1929" fmla="*/ 454326 h 2810796"/>
              <a:gd name="connsiteX1930" fmla="*/ 2251332 w 3531775"/>
              <a:gd name="connsiteY1930" fmla="*/ 453850 h 2810796"/>
              <a:gd name="connsiteX1931" fmla="*/ 2251237 w 3531775"/>
              <a:gd name="connsiteY1931" fmla="*/ 455279 h 2810796"/>
              <a:gd name="connsiteX1932" fmla="*/ 2251332 w 3531775"/>
              <a:gd name="connsiteY1932" fmla="*/ 454231 h 2810796"/>
              <a:gd name="connsiteX1933" fmla="*/ 2251047 w 3531775"/>
              <a:gd name="connsiteY1933" fmla="*/ 459184 h 2810796"/>
              <a:gd name="connsiteX1934" fmla="*/ 2251142 w 3531775"/>
              <a:gd name="connsiteY1934" fmla="*/ 456327 h 2810796"/>
              <a:gd name="connsiteX1935" fmla="*/ 2251047 w 3531775"/>
              <a:gd name="connsiteY1935" fmla="*/ 459279 h 2810796"/>
              <a:gd name="connsiteX1936" fmla="*/ 2251047 w 3531775"/>
              <a:gd name="connsiteY1936" fmla="*/ 459184 h 2810796"/>
              <a:gd name="connsiteX1937" fmla="*/ 2251047 w 3531775"/>
              <a:gd name="connsiteY1937" fmla="*/ 466518 h 2810796"/>
              <a:gd name="connsiteX1938" fmla="*/ 2251047 w 3531775"/>
              <a:gd name="connsiteY1938" fmla="*/ 465852 h 2810796"/>
              <a:gd name="connsiteX1939" fmla="*/ 2342296 w 3531775"/>
              <a:gd name="connsiteY1939" fmla="*/ 575389 h 2810796"/>
              <a:gd name="connsiteX1940" fmla="*/ 2320103 w 3531775"/>
              <a:gd name="connsiteY1940" fmla="*/ 607584 h 2810796"/>
              <a:gd name="connsiteX1941" fmla="*/ 1927958 w 3531775"/>
              <a:gd name="connsiteY1941" fmla="*/ 560625 h 2810796"/>
              <a:gd name="connsiteX1942" fmla="*/ 2283908 w 3531775"/>
              <a:gd name="connsiteY1942" fmla="*/ 621681 h 2810796"/>
              <a:gd name="connsiteX1943" fmla="*/ 2324675 w 3531775"/>
              <a:gd name="connsiteY1943" fmla="*/ 709311 h 2810796"/>
              <a:gd name="connsiteX1944" fmla="*/ 2324580 w 3531775"/>
              <a:gd name="connsiteY1944" fmla="*/ 709311 h 2810796"/>
              <a:gd name="connsiteX1945" fmla="*/ 2302005 w 3531775"/>
              <a:gd name="connsiteY1945" fmla="*/ 747792 h 2810796"/>
              <a:gd name="connsiteX1946" fmla="*/ 2031495 w 3531775"/>
              <a:gd name="connsiteY1946" fmla="*/ 773319 h 2810796"/>
              <a:gd name="connsiteX1947" fmla="*/ 2035400 w 3531775"/>
              <a:gd name="connsiteY1947" fmla="*/ 773890 h 2810796"/>
              <a:gd name="connsiteX1948" fmla="*/ 1957200 w 3531775"/>
              <a:gd name="connsiteY1948" fmla="*/ 734266 h 2810796"/>
              <a:gd name="connsiteX1949" fmla="*/ 2295243 w 3531775"/>
              <a:gd name="connsiteY1949" fmla="*/ 801608 h 2810796"/>
              <a:gd name="connsiteX1950" fmla="*/ 2031971 w 3531775"/>
              <a:gd name="connsiteY1950" fmla="*/ 905049 h 2810796"/>
              <a:gd name="connsiteX1951" fmla="*/ 2315435 w 3531775"/>
              <a:gd name="connsiteY1951" fmla="*/ 821896 h 2810796"/>
              <a:gd name="connsiteX1952" fmla="*/ 2361441 w 3531775"/>
              <a:gd name="connsiteY1952" fmla="*/ 872474 h 2810796"/>
              <a:gd name="connsiteX1953" fmla="*/ 2361727 w 3531775"/>
              <a:gd name="connsiteY1953" fmla="*/ 847233 h 2810796"/>
              <a:gd name="connsiteX1954" fmla="*/ 2350964 w 3531775"/>
              <a:gd name="connsiteY1954" fmla="*/ 833707 h 2810796"/>
              <a:gd name="connsiteX1955" fmla="*/ 2326675 w 3531775"/>
              <a:gd name="connsiteY1955" fmla="*/ 819610 h 2810796"/>
              <a:gd name="connsiteX1956" fmla="*/ 2342105 w 3531775"/>
              <a:gd name="connsiteY1956" fmla="*/ 807418 h 2810796"/>
              <a:gd name="connsiteX1957" fmla="*/ 2318484 w 3531775"/>
              <a:gd name="connsiteY1957" fmla="*/ 796655 h 2810796"/>
              <a:gd name="connsiteX1958" fmla="*/ 2334295 w 3531775"/>
              <a:gd name="connsiteY1958" fmla="*/ 779224 h 2810796"/>
              <a:gd name="connsiteX1959" fmla="*/ 2348297 w 3531775"/>
              <a:gd name="connsiteY1959" fmla="*/ 765127 h 2810796"/>
              <a:gd name="connsiteX1960" fmla="*/ 2317912 w 3531775"/>
              <a:gd name="connsiteY1960" fmla="*/ 750268 h 2810796"/>
              <a:gd name="connsiteX1961" fmla="*/ 2348201 w 3531775"/>
              <a:gd name="connsiteY1961" fmla="*/ 733790 h 2810796"/>
              <a:gd name="connsiteX1962" fmla="*/ 2329914 w 3531775"/>
              <a:gd name="connsiteY1962" fmla="*/ 710835 h 2810796"/>
              <a:gd name="connsiteX1963" fmla="*/ 2347154 w 3531775"/>
              <a:gd name="connsiteY1963" fmla="*/ 689213 h 2810796"/>
              <a:gd name="connsiteX1964" fmla="*/ 2337819 w 3531775"/>
              <a:gd name="connsiteY1964" fmla="*/ 672735 h 2810796"/>
              <a:gd name="connsiteX1965" fmla="*/ 2327437 w 3531775"/>
              <a:gd name="connsiteY1965" fmla="*/ 652446 h 2810796"/>
              <a:gd name="connsiteX1966" fmla="*/ 2327056 w 3531775"/>
              <a:gd name="connsiteY1966" fmla="*/ 653304 h 2810796"/>
              <a:gd name="connsiteX1967" fmla="*/ 2328294 w 3531775"/>
              <a:gd name="connsiteY1967" fmla="*/ 651113 h 2810796"/>
              <a:gd name="connsiteX1968" fmla="*/ 2328199 w 3531775"/>
              <a:gd name="connsiteY1968" fmla="*/ 651208 h 2810796"/>
              <a:gd name="connsiteX1969" fmla="*/ 2328771 w 3531775"/>
              <a:gd name="connsiteY1969" fmla="*/ 650446 h 2810796"/>
              <a:gd name="connsiteX1970" fmla="*/ 2328675 w 3531775"/>
              <a:gd name="connsiteY1970" fmla="*/ 650541 h 2810796"/>
              <a:gd name="connsiteX1971" fmla="*/ 2330009 w 3531775"/>
              <a:gd name="connsiteY1971" fmla="*/ 649208 h 2810796"/>
              <a:gd name="connsiteX1972" fmla="*/ 2329628 w 3531775"/>
              <a:gd name="connsiteY1972" fmla="*/ 649589 h 2810796"/>
              <a:gd name="connsiteX1973" fmla="*/ 2368109 w 3531775"/>
              <a:gd name="connsiteY1973" fmla="*/ 647493 h 2810796"/>
              <a:gd name="connsiteX1974" fmla="*/ 2333819 w 3531775"/>
              <a:gd name="connsiteY1974" fmla="*/ 621204 h 2810796"/>
              <a:gd name="connsiteX1975" fmla="*/ 2362680 w 3531775"/>
              <a:gd name="connsiteY1975" fmla="*/ 600630 h 2810796"/>
              <a:gd name="connsiteX1976" fmla="*/ 2290766 w 3531775"/>
              <a:gd name="connsiteY1976" fmla="*/ 807418 h 2810796"/>
              <a:gd name="connsiteX1977" fmla="*/ 2294004 w 3531775"/>
              <a:gd name="connsiteY1977" fmla="*/ 803418 h 2810796"/>
              <a:gd name="connsiteX1978" fmla="*/ 2290766 w 3531775"/>
              <a:gd name="connsiteY1978" fmla="*/ 807418 h 2810796"/>
              <a:gd name="connsiteX1979" fmla="*/ 2031686 w 3531775"/>
              <a:gd name="connsiteY1979" fmla="*/ 1002395 h 2810796"/>
              <a:gd name="connsiteX1980" fmla="*/ 2031781 w 3531775"/>
              <a:gd name="connsiteY1980" fmla="*/ 1002300 h 2810796"/>
              <a:gd name="connsiteX1981" fmla="*/ 2030829 w 3531775"/>
              <a:gd name="connsiteY1981" fmla="*/ 1003633 h 2810796"/>
              <a:gd name="connsiteX1982" fmla="*/ 2031686 w 3531775"/>
              <a:gd name="connsiteY1982" fmla="*/ 1002395 h 2810796"/>
              <a:gd name="connsiteX1983" fmla="*/ 2029209 w 3531775"/>
              <a:gd name="connsiteY1983" fmla="*/ 1006110 h 2810796"/>
              <a:gd name="connsiteX1984" fmla="*/ 2030162 w 3531775"/>
              <a:gd name="connsiteY1984" fmla="*/ 1004586 h 2810796"/>
              <a:gd name="connsiteX1985" fmla="*/ 2029114 w 3531775"/>
              <a:gd name="connsiteY1985" fmla="*/ 1006300 h 2810796"/>
              <a:gd name="connsiteX1986" fmla="*/ 2029304 w 3531775"/>
              <a:gd name="connsiteY1986" fmla="*/ 1006110 h 2810796"/>
              <a:gd name="connsiteX1987" fmla="*/ 2026447 w 3531775"/>
              <a:gd name="connsiteY1987" fmla="*/ 1011253 h 2810796"/>
              <a:gd name="connsiteX1988" fmla="*/ 2026828 w 3531775"/>
              <a:gd name="connsiteY1988" fmla="*/ 1010491 h 2810796"/>
              <a:gd name="connsiteX1989" fmla="*/ 2026161 w 3531775"/>
              <a:gd name="connsiteY1989" fmla="*/ 1011825 h 2810796"/>
              <a:gd name="connsiteX1990" fmla="*/ 2026447 w 3531775"/>
              <a:gd name="connsiteY1990" fmla="*/ 1011253 h 2810796"/>
              <a:gd name="connsiteX1991" fmla="*/ 2023685 w 3531775"/>
              <a:gd name="connsiteY1991" fmla="*/ 1016968 h 2810796"/>
              <a:gd name="connsiteX1992" fmla="*/ 2023780 w 3531775"/>
              <a:gd name="connsiteY1992" fmla="*/ 1016682 h 2810796"/>
              <a:gd name="connsiteX1993" fmla="*/ 2023399 w 3531775"/>
              <a:gd name="connsiteY1993" fmla="*/ 1017444 h 2810796"/>
              <a:gd name="connsiteX1994" fmla="*/ 2023589 w 3531775"/>
              <a:gd name="connsiteY1994" fmla="*/ 1016968 h 2810796"/>
              <a:gd name="connsiteX1995" fmla="*/ 2022827 w 3531775"/>
              <a:gd name="connsiteY1995" fmla="*/ 1018873 h 2810796"/>
              <a:gd name="connsiteX1996" fmla="*/ 2023018 w 3531775"/>
              <a:gd name="connsiteY1996" fmla="*/ 1018492 h 2810796"/>
              <a:gd name="connsiteX1997" fmla="*/ 2023494 w 3531775"/>
              <a:gd name="connsiteY1997" fmla="*/ 1090787 h 2810796"/>
              <a:gd name="connsiteX1998" fmla="*/ 1943579 w 3531775"/>
              <a:gd name="connsiteY1998" fmla="*/ 1133268 h 2810796"/>
              <a:gd name="connsiteX1999" fmla="*/ 2030066 w 3531775"/>
              <a:gd name="connsiteY1999" fmla="*/ 1085548 h 2810796"/>
              <a:gd name="connsiteX2000" fmla="*/ 2027304 w 3531775"/>
              <a:gd name="connsiteY2000" fmla="*/ 1039638 h 2810796"/>
              <a:gd name="connsiteX2001" fmla="*/ 2117792 w 3531775"/>
              <a:gd name="connsiteY2001" fmla="*/ 965914 h 2810796"/>
              <a:gd name="connsiteX2002" fmla="*/ 2124459 w 3531775"/>
              <a:gd name="connsiteY2002" fmla="*/ 959723 h 2810796"/>
              <a:gd name="connsiteX2003" fmla="*/ 2090169 w 3531775"/>
              <a:gd name="connsiteY2003" fmla="*/ 959628 h 2810796"/>
              <a:gd name="connsiteX2004" fmla="*/ 2090645 w 3531775"/>
              <a:gd name="connsiteY2004" fmla="*/ 959437 h 2810796"/>
              <a:gd name="connsiteX2005" fmla="*/ 2089883 w 3531775"/>
              <a:gd name="connsiteY2005" fmla="*/ 959723 h 2810796"/>
              <a:gd name="connsiteX2006" fmla="*/ 2090074 w 3531775"/>
              <a:gd name="connsiteY2006" fmla="*/ 959628 h 2810796"/>
              <a:gd name="connsiteX2007" fmla="*/ 2087407 w 3531775"/>
              <a:gd name="connsiteY2007" fmla="*/ 960771 h 2810796"/>
              <a:gd name="connsiteX2008" fmla="*/ 2087979 w 3531775"/>
              <a:gd name="connsiteY2008" fmla="*/ 960485 h 2810796"/>
              <a:gd name="connsiteX2009" fmla="*/ 2086359 w 3531775"/>
              <a:gd name="connsiteY2009" fmla="*/ 961152 h 2810796"/>
              <a:gd name="connsiteX2010" fmla="*/ 2087407 w 3531775"/>
              <a:gd name="connsiteY2010" fmla="*/ 960675 h 2810796"/>
              <a:gd name="connsiteX2011" fmla="*/ 2031686 w 3531775"/>
              <a:gd name="connsiteY2011" fmla="*/ 1002395 h 2810796"/>
              <a:gd name="connsiteX2012" fmla="*/ 2268287 w 3531775"/>
              <a:gd name="connsiteY2012" fmla="*/ 919432 h 2810796"/>
              <a:gd name="connsiteX2013" fmla="*/ 2267525 w 3531775"/>
              <a:gd name="connsiteY2013" fmla="*/ 919813 h 2810796"/>
              <a:gd name="connsiteX2014" fmla="*/ 2369347 w 3531775"/>
              <a:gd name="connsiteY2014" fmla="*/ 894381 h 2810796"/>
              <a:gd name="connsiteX2015" fmla="*/ 2173418 w 3531775"/>
              <a:gd name="connsiteY2015" fmla="*/ 1059354 h 2810796"/>
              <a:gd name="connsiteX2016" fmla="*/ 2268287 w 3531775"/>
              <a:gd name="connsiteY2016" fmla="*/ 919432 h 2810796"/>
              <a:gd name="connsiteX2017" fmla="*/ 2088169 w 3531775"/>
              <a:gd name="connsiteY2017" fmla="*/ 1210707 h 2810796"/>
              <a:gd name="connsiteX2018" fmla="*/ 2091122 w 3531775"/>
              <a:gd name="connsiteY2018" fmla="*/ 1209278 h 2810796"/>
              <a:gd name="connsiteX2019" fmla="*/ 2089883 w 3531775"/>
              <a:gd name="connsiteY2019" fmla="*/ 1209850 h 2810796"/>
              <a:gd name="connsiteX2020" fmla="*/ 2182847 w 3531775"/>
              <a:gd name="connsiteY2020" fmla="*/ 953436 h 2810796"/>
              <a:gd name="connsiteX2021" fmla="*/ 2185324 w 3531775"/>
              <a:gd name="connsiteY2021" fmla="*/ 948388 h 2810796"/>
              <a:gd name="connsiteX2022" fmla="*/ 2149034 w 3531775"/>
              <a:gd name="connsiteY2022" fmla="*/ 957342 h 2810796"/>
              <a:gd name="connsiteX2023" fmla="*/ 2125221 w 3531775"/>
              <a:gd name="connsiteY2023" fmla="*/ 1125553 h 2810796"/>
              <a:gd name="connsiteX2024" fmla="*/ 2036924 w 3531775"/>
              <a:gd name="connsiteY2024" fmla="*/ 1218041 h 2810796"/>
              <a:gd name="connsiteX2025" fmla="*/ 2088645 w 3531775"/>
              <a:gd name="connsiteY2025" fmla="*/ 1210516 h 2810796"/>
              <a:gd name="connsiteX2026" fmla="*/ 2088169 w 3531775"/>
              <a:gd name="connsiteY2026" fmla="*/ 1210707 h 2810796"/>
              <a:gd name="connsiteX2027" fmla="*/ 2130936 w 3531775"/>
              <a:gd name="connsiteY2027" fmla="*/ 1296717 h 2810796"/>
              <a:gd name="connsiteX2028" fmla="*/ 2160845 w 3531775"/>
              <a:gd name="connsiteY2028" fmla="*/ 1266618 h 2810796"/>
              <a:gd name="connsiteX2029" fmla="*/ 2159702 w 3531775"/>
              <a:gd name="connsiteY2029" fmla="*/ 1263856 h 2810796"/>
              <a:gd name="connsiteX2030" fmla="*/ 2128650 w 3531775"/>
              <a:gd name="connsiteY2030" fmla="*/ 1301194 h 2810796"/>
              <a:gd name="connsiteX2031" fmla="*/ 2130936 w 3531775"/>
              <a:gd name="connsiteY2031" fmla="*/ 1296717 h 2810796"/>
              <a:gd name="connsiteX2032" fmla="*/ 2089693 w 3531775"/>
              <a:gd name="connsiteY2032" fmla="*/ 1286621 h 2810796"/>
              <a:gd name="connsiteX2033" fmla="*/ 2123602 w 3531775"/>
              <a:gd name="connsiteY2033" fmla="*/ 1260713 h 2810796"/>
              <a:gd name="connsiteX2034" fmla="*/ 2111315 w 3531775"/>
              <a:gd name="connsiteY2034" fmla="*/ 1257284 h 2810796"/>
              <a:gd name="connsiteX2035" fmla="*/ 2086550 w 3531775"/>
              <a:gd name="connsiteY2035" fmla="*/ 1290812 h 2810796"/>
              <a:gd name="connsiteX2036" fmla="*/ 2089693 w 3531775"/>
              <a:gd name="connsiteY2036" fmla="*/ 1286621 h 2810796"/>
              <a:gd name="connsiteX2037" fmla="*/ 2053117 w 3531775"/>
              <a:gd name="connsiteY2037" fmla="*/ 1279096 h 2810796"/>
              <a:gd name="connsiteX2038" fmla="*/ 2085311 w 3531775"/>
              <a:gd name="connsiteY2038" fmla="*/ 1252807 h 2810796"/>
              <a:gd name="connsiteX2039" fmla="*/ 2084645 w 3531775"/>
              <a:gd name="connsiteY2039" fmla="*/ 1249854 h 2810796"/>
              <a:gd name="connsiteX2040" fmla="*/ 2050164 w 3531775"/>
              <a:gd name="connsiteY2040" fmla="*/ 1283287 h 2810796"/>
              <a:gd name="connsiteX2041" fmla="*/ 2053117 w 3531775"/>
              <a:gd name="connsiteY2041" fmla="*/ 1279096 h 2810796"/>
              <a:gd name="connsiteX2042" fmla="*/ 2018255 w 3531775"/>
              <a:gd name="connsiteY2042" fmla="*/ 1266809 h 2810796"/>
              <a:gd name="connsiteX2043" fmla="*/ 2050831 w 3531775"/>
              <a:gd name="connsiteY2043" fmla="*/ 1241949 h 2810796"/>
              <a:gd name="connsiteX2044" fmla="*/ 2050450 w 3531775"/>
              <a:gd name="connsiteY2044" fmla="*/ 1239091 h 2810796"/>
              <a:gd name="connsiteX2045" fmla="*/ 2015208 w 3531775"/>
              <a:gd name="connsiteY2045" fmla="*/ 1270809 h 2810796"/>
              <a:gd name="connsiteX2046" fmla="*/ 2018255 w 3531775"/>
              <a:gd name="connsiteY2046" fmla="*/ 1266809 h 2810796"/>
              <a:gd name="connsiteX2047" fmla="*/ 1990538 w 3531775"/>
              <a:gd name="connsiteY2047" fmla="*/ 1254903 h 2810796"/>
              <a:gd name="connsiteX2048" fmla="*/ 2024542 w 3531775"/>
              <a:gd name="connsiteY2048" fmla="*/ 1232614 h 2810796"/>
              <a:gd name="connsiteX2049" fmla="*/ 2025018 w 3531775"/>
              <a:gd name="connsiteY2049" fmla="*/ 1230995 h 2810796"/>
              <a:gd name="connsiteX2050" fmla="*/ 1987013 w 3531775"/>
              <a:gd name="connsiteY2050" fmla="*/ 1258617 h 2810796"/>
              <a:gd name="connsiteX2051" fmla="*/ 1990538 w 3531775"/>
              <a:gd name="connsiteY2051" fmla="*/ 1254903 h 2810796"/>
              <a:gd name="connsiteX2052" fmla="*/ 1950437 w 3531775"/>
              <a:gd name="connsiteY2052" fmla="*/ 1234805 h 2810796"/>
              <a:gd name="connsiteX2053" fmla="*/ 1987013 w 3531775"/>
              <a:gd name="connsiteY2053" fmla="*/ 1214612 h 2810796"/>
              <a:gd name="connsiteX2054" fmla="*/ 1980822 w 3531775"/>
              <a:gd name="connsiteY2054" fmla="*/ 1209183 h 2810796"/>
              <a:gd name="connsiteX2055" fmla="*/ 1946913 w 3531775"/>
              <a:gd name="connsiteY2055" fmla="*/ 1238520 h 2810796"/>
              <a:gd name="connsiteX2056" fmla="*/ 1950437 w 3531775"/>
              <a:gd name="connsiteY2056" fmla="*/ 1234805 h 2810796"/>
              <a:gd name="connsiteX2057" fmla="*/ 1924434 w 3531775"/>
              <a:gd name="connsiteY2057" fmla="*/ 1218327 h 2810796"/>
              <a:gd name="connsiteX2058" fmla="*/ 1958438 w 3531775"/>
              <a:gd name="connsiteY2058" fmla="*/ 1199181 h 2810796"/>
              <a:gd name="connsiteX2059" fmla="*/ 1958915 w 3531775"/>
              <a:gd name="connsiteY2059" fmla="*/ 1196324 h 2810796"/>
              <a:gd name="connsiteX2060" fmla="*/ 1920529 w 3531775"/>
              <a:gd name="connsiteY2060" fmla="*/ 1221661 h 2810796"/>
              <a:gd name="connsiteX2061" fmla="*/ 1924434 w 3531775"/>
              <a:gd name="connsiteY2061" fmla="*/ 1218327 h 2810796"/>
              <a:gd name="connsiteX2062" fmla="*/ 1899955 w 3531775"/>
              <a:gd name="connsiteY2062" fmla="*/ 1195943 h 2810796"/>
              <a:gd name="connsiteX2063" fmla="*/ 1937102 w 3531775"/>
              <a:gd name="connsiteY2063" fmla="*/ 1184132 h 2810796"/>
              <a:gd name="connsiteX2064" fmla="*/ 1938055 w 3531775"/>
              <a:gd name="connsiteY2064" fmla="*/ 1181370 h 2810796"/>
              <a:gd name="connsiteX2065" fmla="*/ 1899288 w 3531775"/>
              <a:gd name="connsiteY2065" fmla="*/ 1194419 h 2810796"/>
              <a:gd name="connsiteX2066" fmla="*/ 1895478 w 3531775"/>
              <a:gd name="connsiteY2066" fmla="*/ 1198515 h 2810796"/>
              <a:gd name="connsiteX2067" fmla="*/ 1899955 w 3531775"/>
              <a:gd name="connsiteY2067" fmla="*/ 1195943 h 2810796"/>
              <a:gd name="connsiteX2068" fmla="*/ 1877762 w 3531775"/>
              <a:gd name="connsiteY2068" fmla="*/ 1176321 h 2810796"/>
              <a:gd name="connsiteX2069" fmla="*/ 1915385 w 3531775"/>
              <a:gd name="connsiteY2069" fmla="*/ 1165844 h 2810796"/>
              <a:gd name="connsiteX2070" fmla="*/ 1916529 w 3531775"/>
              <a:gd name="connsiteY2070" fmla="*/ 1163177 h 2810796"/>
              <a:gd name="connsiteX2071" fmla="*/ 1873094 w 3531775"/>
              <a:gd name="connsiteY2071" fmla="*/ 1178608 h 2810796"/>
              <a:gd name="connsiteX2072" fmla="*/ 1877762 w 3531775"/>
              <a:gd name="connsiteY2072" fmla="*/ 1176321 h 2810796"/>
              <a:gd name="connsiteX2073" fmla="*/ 1860140 w 3531775"/>
              <a:gd name="connsiteY2073" fmla="*/ 1152985 h 2810796"/>
              <a:gd name="connsiteX2074" fmla="*/ 1898145 w 3531775"/>
              <a:gd name="connsiteY2074" fmla="*/ 1145651 h 2810796"/>
              <a:gd name="connsiteX2075" fmla="*/ 1899669 w 3531775"/>
              <a:gd name="connsiteY2075" fmla="*/ 1143270 h 2810796"/>
              <a:gd name="connsiteX2076" fmla="*/ 1855378 w 3531775"/>
              <a:gd name="connsiteY2076" fmla="*/ 1154890 h 2810796"/>
              <a:gd name="connsiteX2077" fmla="*/ 1860140 w 3531775"/>
              <a:gd name="connsiteY2077" fmla="*/ 1152985 h 2810796"/>
              <a:gd name="connsiteX2078" fmla="*/ 1847948 w 3531775"/>
              <a:gd name="connsiteY2078" fmla="*/ 1127077 h 2810796"/>
              <a:gd name="connsiteX2079" fmla="*/ 1885286 w 3531775"/>
              <a:gd name="connsiteY2079" fmla="*/ 1126410 h 2810796"/>
              <a:gd name="connsiteX2080" fmla="*/ 1887287 w 3531775"/>
              <a:gd name="connsiteY2080" fmla="*/ 1124315 h 2810796"/>
              <a:gd name="connsiteX2081" fmla="*/ 1842995 w 3531775"/>
              <a:gd name="connsiteY2081" fmla="*/ 1128030 h 2810796"/>
              <a:gd name="connsiteX2082" fmla="*/ 1847948 w 3531775"/>
              <a:gd name="connsiteY2082" fmla="*/ 1127077 h 2810796"/>
              <a:gd name="connsiteX2083" fmla="*/ 1837757 w 3531775"/>
              <a:gd name="connsiteY2083" fmla="*/ 1106122 h 2810796"/>
              <a:gd name="connsiteX2084" fmla="*/ 1875095 w 3531775"/>
              <a:gd name="connsiteY2084" fmla="*/ 1106979 h 2810796"/>
              <a:gd name="connsiteX2085" fmla="*/ 1877381 w 3531775"/>
              <a:gd name="connsiteY2085" fmla="*/ 1105265 h 2810796"/>
              <a:gd name="connsiteX2086" fmla="*/ 1832804 w 3531775"/>
              <a:gd name="connsiteY2086" fmla="*/ 1106598 h 2810796"/>
              <a:gd name="connsiteX2087" fmla="*/ 1837757 w 3531775"/>
              <a:gd name="connsiteY2087" fmla="*/ 1106122 h 2810796"/>
              <a:gd name="connsiteX2088" fmla="*/ 1833851 w 3531775"/>
              <a:gd name="connsiteY2088" fmla="*/ 1085167 h 2810796"/>
              <a:gd name="connsiteX2089" fmla="*/ 1870427 w 3531775"/>
              <a:gd name="connsiteY2089" fmla="*/ 1089835 h 2810796"/>
              <a:gd name="connsiteX2090" fmla="*/ 1872904 w 3531775"/>
              <a:gd name="connsiteY2090" fmla="*/ 1088596 h 2810796"/>
              <a:gd name="connsiteX2091" fmla="*/ 1828708 w 3531775"/>
              <a:gd name="connsiteY2091" fmla="*/ 1084881 h 2810796"/>
              <a:gd name="connsiteX2092" fmla="*/ 1833851 w 3531775"/>
              <a:gd name="connsiteY2092" fmla="*/ 1085167 h 2810796"/>
              <a:gd name="connsiteX2093" fmla="*/ 1833375 w 3531775"/>
              <a:gd name="connsiteY2093" fmla="*/ 1068784 h 2810796"/>
              <a:gd name="connsiteX2094" fmla="*/ 1868522 w 3531775"/>
              <a:gd name="connsiteY2094" fmla="*/ 1078214 h 2810796"/>
              <a:gd name="connsiteX2095" fmla="*/ 1871285 w 3531775"/>
              <a:gd name="connsiteY2095" fmla="*/ 1077452 h 2810796"/>
              <a:gd name="connsiteX2096" fmla="*/ 1828422 w 3531775"/>
              <a:gd name="connsiteY2096" fmla="*/ 1067737 h 2810796"/>
              <a:gd name="connsiteX2097" fmla="*/ 1833375 w 3531775"/>
              <a:gd name="connsiteY2097" fmla="*/ 1068784 h 2810796"/>
              <a:gd name="connsiteX2098" fmla="*/ 1830518 w 3531775"/>
              <a:gd name="connsiteY2098" fmla="*/ 1052687 h 2810796"/>
              <a:gd name="connsiteX2099" fmla="*/ 1868904 w 3531775"/>
              <a:gd name="connsiteY2099" fmla="*/ 1068594 h 2810796"/>
              <a:gd name="connsiteX2100" fmla="*/ 1871666 w 3531775"/>
              <a:gd name="connsiteY2100" fmla="*/ 1068308 h 2810796"/>
              <a:gd name="connsiteX2101" fmla="*/ 1835947 w 3531775"/>
              <a:gd name="connsiteY2101" fmla="*/ 1053544 h 2810796"/>
              <a:gd name="connsiteX2102" fmla="*/ 1830518 w 3531775"/>
              <a:gd name="connsiteY2102" fmla="*/ 1052687 h 2810796"/>
              <a:gd name="connsiteX2103" fmla="*/ 1842043 w 3531775"/>
              <a:gd name="connsiteY2103" fmla="*/ 1034399 h 2810796"/>
              <a:gd name="connsiteX2104" fmla="*/ 1836804 w 3531775"/>
              <a:gd name="connsiteY2104" fmla="*/ 1032684 h 2810796"/>
              <a:gd name="connsiteX2105" fmla="*/ 1871856 w 3531775"/>
              <a:gd name="connsiteY2105" fmla="*/ 1056306 h 2810796"/>
              <a:gd name="connsiteX2106" fmla="*/ 1874618 w 3531775"/>
              <a:gd name="connsiteY2106" fmla="*/ 1056497 h 2810796"/>
              <a:gd name="connsiteX2107" fmla="*/ 1842043 w 3531775"/>
              <a:gd name="connsiteY2107" fmla="*/ 1034399 h 2810796"/>
              <a:gd name="connsiteX2108" fmla="*/ 1850520 w 3531775"/>
              <a:gd name="connsiteY2108" fmla="*/ 1010872 h 2810796"/>
              <a:gd name="connsiteX2109" fmla="*/ 1877095 w 3531775"/>
              <a:gd name="connsiteY2109" fmla="*/ 1043352 h 2810796"/>
              <a:gd name="connsiteX2110" fmla="*/ 1879952 w 3531775"/>
              <a:gd name="connsiteY2110" fmla="*/ 1044019 h 2810796"/>
              <a:gd name="connsiteX2111" fmla="*/ 1850520 w 3531775"/>
              <a:gd name="connsiteY2111" fmla="*/ 1010872 h 2810796"/>
              <a:gd name="connsiteX2112" fmla="*/ 1868618 w 3531775"/>
              <a:gd name="connsiteY2112" fmla="*/ 991346 h 2810796"/>
              <a:gd name="connsiteX2113" fmla="*/ 1864141 w 3531775"/>
              <a:gd name="connsiteY2113" fmla="*/ 988107 h 2810796"/>
              <a:gd name="connsiteX2114" fmla="*/ 1886429 w 3531775"/>
              <a:gd name="connsiteY2114" fmla="*/ 1026207 h 2810796"/>
              <a:gd name="connsiteX2115" fmla="*/ 1889192 w 3531775"/>
              <a:gd name="connsiteY2115" fmla="*/ 1027160 h 2810796"/>
              <a:gd name="connsiteX2116" fmla="*/ 1868618 w 3531775"/>
              <a:gd name="connsiteY2116" fmla="*/ 991346 h 2810796"/>
              <a:gd name="connsiteX2117" fmla="*/ 1907956 w 3531775"/>
              <a:gd name="connsiteY2117" fmla="*/ 998394 h 2810796"/>
              <a:gd name="connsiteX2118" fmla="*/ 1885286 w 3531775"/>
              <a:gd name="connsiteY2118" fmla="*/ 965247 h 2810796"/>
              <a:gd name="connsiteX2119" fmla="*/ 1901765 w 3531775"/>
              <a:gd name="connsiteY2119" fmla="*/ 1007729 h 2810796"/>
              <a:gd name="connsiteX2120" fmla="*/ 1907956 w 3531775"/>
              <a:gd name="connsiteY2120" fmla="*/ 998394 h 2810796"/>
              <a:gd name="connsiteX2121" fmla="*/ 1929578 w 3531775"/>
              <a:gd name="connsiteY2121" fmla="*/ 973820 h 2810796"/>
              <a:gd name="connsiteX2122" fmla="*/ 1914623 w 3531775"/>
              <a:gd name="connsiteY2122" fmla="*/ 942578 h 2810796"/>
              <a:gd name="connsiteX2123" fmla="*/ 1920815 w 3531775"/>
              <a:gd name="connsiteY2123" fmla="*/ 988965 h 2810796"/>
              <a:gd name="connsiteX2124" fmla="*/ 1929101 w 3531775"/>
              <a:gd name="connsiteY2124" fmla="*/ 983059 h 2810796"/>
              <a:gd name="connsiteX2125" fmla="*/ 1929578 w 3531775"/>
              <a:gd name="connsiteY2125" fmla="*/ 973820 h 2810796"/>
              <a:gd name="connsiteX2126" fmla="*/ 1954724 w 3531775"/>
              <a:gd name="connsiteY2126" fmla="*/ 944007 h 2810796"/>
              <a:gd name="connsiteX2127" fmla="*/ 1941674 w 3531775"/>
              <a:gd name="connsiteY2127" fmla="*/ 919813 h 2810796"/>
              <a:gd name="connsiteX2128" fmla="*/ 1945770 w 3531775"/>
              <a:gd name="connsiteY2128" fmla="*/ 967533 h 2810796"/>
              <a:gd name="connsiteX2129" fmla="*/ 1954914 w 3531775"/>
              <a:gd name="connsiteY2129" fmla="*/ 961056 h 2810796"/>
              <a:gd name="connsiteX2130" fmla="*/ 1954724 w 3531775"/>
              <a:gd name="connsiteY2130" fmla="*/ 944007 h 2810796"/>
              <a:gd name="connsiteX2131" fmla="*/ 1982632 w 3531775"/>
              <a:gd name="connsiteY2131" fmla="*/ 912384 h 2810796"/>
              <a:gd name="connsiteX2132" fmla="*/ 1974536 w 3531775"/>
              <a:gd name="connsiteY2132" fmla="*/ 899144 h 2810796"/>
              <a:gd name="connsiteX2133" fmla="*/ 1974917 w 3531775"/>
              <a:gd name="connsiteY2133" fmla="*/ 947817 h 2810796"/>
              <a:gd name="connsiteX2134" fmla="*/ 1977584 w 3531775"/>
              <a:gd name="connsiteY2134" fmla="*/ 949436 h 2810796"/>
              <a:gd name="connsiteX2135" fmla="*/ 1982632 w 3531775"/>
              <a:gd name="connsiteY2135" fmla="*/ 912384 h 2810796"/>
              <a:gd name="connsiteX2136" fmla="*/ 1968725 w 3531775"/>
              <a:gd name="connsiteY2136" fmla="*/ 965152 h 2810796"/>
              <a:gd name="connsiteX2137" fmla="*/ 1889287 w 3531775"/>
              <a:gd name="connsiteY2137" fmla="*/ 1111647 h 2810796"/>
              <a:gd name="connsiteX2138" fmla="*/ 1997110 w 3531775"/>
              <a:gd name="connsiteY2138" fmla="*/ 1207183 h 2810796"/>
              <a:gd name="connsiteX2139" fmla="*/ 1997015 w 3531775"/>
              <a:gd name="connsiteY2139" fmla="*/ 1207373 h 2810796"/>
              <a:gd name="connsiteX2140" fmla="*/ 2007016 w 3531775"/>
              <a:gd name="connsiteY2140" fmla="*/ 1212421 h 2810796"/>
              <a:gd name="connsiteX2141" fmla="*/ 2068262 w 3531775"/>
              <a:gd name="connsiteY2141" fmla="*/ 1060974 h 2810796"/>
              <a:gd name="connsiteX2142" fmla="*/ 2068262 w 3531775"/>
              <a:gd name="connsiteY2142" fmla="*/ 1061260 h 2810796"/>
              <a:gd name="connsiteX2143" fmla="*/ 2069786 w 3531775"/>
              <a:gd name="connsiteY2143" fmla="*/ 1045829 h 2810796"/>
              <a:gd name="connsiteX2144" fmla="*/ 2069690 w 3531775"/>
              <a:gd name="connsiteY2144" fmla="*/ 1046305 h 2810796"/>
              <a:gd name="connsiteX2145" fmla="*/ 2108172 w 3531775"/>
              <a:gd name="connsiteY2145" fmla="*/ 975344 h 2810796"/>
              <a:gd name="connsiteX2146" fmla="*/ 2044544 w 3531775"/>
              <a:gd name="connsiteY2146" fmla="*/ 1035256 h 2810796"/>
              <a:gd name="connsiteX2147" fmla="*/ 2049212 w 3531775"/>
              <a:gd name="connsiteY2147" fmla="*/ 1074499 h 2810796"/>
              <a:gd name="connsiteX2148" fmla="*/ 1910147 w 3531775"/>
              <a:gd name="connsiteY2148" fmla="*/ 1122696 h 2810796"/>
              <a:gd name="connsiteX2149" fmla="*/ 1988537 w 3531775"/>
              <a:gd name="connsiteY2149" fmla="*/ 1060593 h 2810796"/>
              <a:gd name="connsiteX2150" fmla="*/ 2079025 w 3531775"/>
              <a:gd name="connsiteY2150" fmla="*/ 954008 h 2810796"/>
              <a:gd name="connsiteX2151" fmla="*/ 2034448 w 3531775"/>
              <a:gd name="connsiteY2151" fmla="*/ 926481 h 2810796"/>
              <a:gd name="connsiteX2152" fmla="*/ 1968725 w 3531775"/>
              <a:gd name="connsiteY2152" fmla="*/ 965152 h 2810796"/>
              <a:gd name="connsiteX2153" fmla="*/ 2001110 w 3531775"/>
              <a:gd name="connsiteY2153" fmla="*/ 930957 h 2810796"/>
              <a:gd name="connsiteX2154" fmla="*/ 2000539 w 3531775"/>
              <a:gd name="connsiteY2154" fmla="*/ 931719 h 2810796"/>
              <a:gd name="connsiteX2155" fmla="*/ 2003111 w 3531775"/>
              <a:gd name="connsiteY2155" fmla="*/ 933434 h 2810796"/>
              <a:gd name="connsiteX2156" fmla="*/ 2014350 w 3531775"/>
              <a:gd name="connsiteY2156" fmla="*/ 907716 h 2810796"/>
              <a:gd name="connsiteX2157" fmla="*/ 2006730 w 3531775"/>
              <a:gd name="connsiteY2157" fmla="*/ 899239 h 2810796"/>
              <a:gd name="connsiteX2158" fmla="*/ 2001110 w 3531775"/>
              <a:gd name="connsiteY2158" fmla="*/ 930957 h 2810796"/>
              <a:gd name="connsiteX2159" fmla="*/ 2211899 w 3531775"/>
              <a:gd name="connsiteY2159" fmla="*/ 822277 h 2810796"/>
              <a:gd name="connsiteX2160" fmla="*/ 1958248 w 3531775"/>
              <a:gd name="connsiteY2160" fmla="*/ 775224 h 2810796"/>
              <a:gd name="connsiteX2161" fmla="*/ 2211899 w 3531775"/>
              <a:gd name="connsiteY2161" fmla="*/ 822277 h 2810796"/>
              <a:gd name="connsiteX2162" fmla="*/ 1953295 w 3531775"/>
              <a:gd name="connsiteY2162" fmla="*/ 862854 h 2810796"/>
              <a:gd name="connsiteX2163" fmla="*/ 1978536 w 3531775"/>
              <a:gd name="connsiteY2163" fmla="*/ 860853 h 2810796"/>
              <a:gd name="connsiteX2164" fmla="*/ 1974155 w 3531775"/>
              <a:gd name="connsiteY2164" fmla="*/ 853710 h 2810796"/>
              <a:gd name="connsiteX2165" fmla="*/ 1967201 w 3531775"/>
              <a:gd name="connsiteY2165" fmla="*/ 849995 h 2810796"/>
              <a:gd name="connsiteX2166" fmla="*/ 1965392 w 3531775"/>
              <a:gd name="connsiteY2166" fmla="*/ 849519 h 2810796"/>
              <a:gd name="connsiteX2167" fmla="*/ 1961582 w 3531775"/>
              <a:gd name="connsiteY2167" fmla="*/ 857234 h 2810796"/>
              <a:gd name="connsiteX2168" fmla="*/ 1960343 w 3531775"/>
              <a:gd name="connsiteY2168" fmla="*/ 851614 h 2810796"/>
              <a:gd name="connsiteX2169" fmla="*/ 1957676 w 3531775"/>
              <a:gd name="connsiteY2169" fmla="*/ 846280 h 2810796"/>
              <a:gd name="connsiteX2170" fmla="*/ 1953104 w 3531775"/>
              <a:gd name="connsiteY2170" fmla="*/ 848280 h 2810796"/>
              <a:gd name="connsiteX2171" fmla="*/ 1954533 w 3531775"/>
              <a:gd name="connsiteY2171" fmla="*/ 841422 h 2810796"/>
              <a:gd name="connsiteX2172" fmla="*/ 1953295 w 3531775"/>
              <a:gd name="connsiteY2172" fmla="*/ 862854 h 2810796"/>
              <a:gd name="connsiteX2173" fmla="*/ 1953295 w 3531775"/>
              <a:gd name="connsiteY2173" fmla="*/ 828849 h 2810796"/>
              <a:gd name="connsiteX2174" fmla="*/ 1959772 w 3531775"/>
              <a:gd name="connsiteY2174" fmla="*/ 827897 h 2810796"/>
              <a:gd name="connsiteX2175" fmla="*/ 1955390 w 3531775"/>
              <a:gd name="connsiteY2175" fmla="*/ 819134 h 2810796"/>
              <a:gd name="connsiteX2176" fmla="*/ 1953104 w 3531775"/>
              <a:gd name="connsiteY2176" fmla="*/ 814467 h 2810796"/>
              <a:gd name="connsiteX2177" fmla="*/ 1950056 w 3531775"/>
              <a:gd name="connsiteY2177" fmla="*/ 808085 h 2810796"/>
              <a:gd name="connsiteX2178" fmla="*/ 1947770 w 3531775"/>
              <a:gd name="connsiteY2178" fmla="*/ 803132 h 2810796"/>
              <a:gd name="connsiteX2179" fmla="*/ 1940055 w 3531775"/>
              <a:gd name="connsiteY2179" fmla="*/ 785130 h 2810796"/>
              <a:gd name="connsiteX2180" fmla="*/ 1953295 w 3531775"/>
              <a:gd name="connsiteY2180" fmla="*/ 828849 h 2810796"/>
              <a:gd name="connsiteX2181" fmla="*/ 1910337 w 3531775"/>
              <a:gd name="connsiteY2181" fmla="*/ 873998 h 2810796"/>
              <a:gd name="connsiteX2182" fmla="*/ 1938912 w 3531775"/>
              <a:gd name="connsiteY2182" fmla="*/ 886666 h 2810796"/>
              <a:gd name="connsiteX2183" fmla="*/ 1934245 w 3531775"/>
              <a:gd name="connsiteY2183" fmla="*/ 883809 h 2810796"/>
              <a:gd name="connsiteX2184" fmla="*/ 1930149 w 3531775"/>
              <a:gd name="connsiteY2184" fmla="*/ 876474 h 2810796"/>
              <a:gd name="connsiteX2185" fmla="*/ 1928816 w 3531775"/>
              <a:gd name="connsiteY2185" fmla="*/ 874855 h 2810796"/>
              <a:gd name="connsiteX2186" fmla="*/ 1920910 w 3531775"/>
              <a:gd name="connsiteY2186" fmla="*/ 876760 h 2810796"/>
              <a:gd name="connsiteX2187" fmla="*/ 1923196 w 3531775"/>
              <a:gd name="connsiteY2187" fmla="*/ 872474 h 2810796"/>
              <a:gd name="connsiteX2188" fmla="*/ 1924244 w 3531775"/>
              <a:gd name="connsiteY2188" fmla="*/ 867235 h 2810796"/>
              <a:gd name="connsiteX2189" fmla="*/ 1919100 w 3531775"/>
              <a:gd name="connsiteY2189" fmla="*/ 865140 h 2810796"/>
              <a:gd name="connsiteX2190" fmla="*/ 1924625 w 3531775"/>
              <a:gd name="connsiteY2190" fmla="*/ 861996 h 2810796"/>
              <a:gd name="connsiteX2191" fmla="*/ 1910337 w 3531775"/>
              <a:gd name="connsiteY2191" fmla="*/ 873998 h 2810796"/>
              <a:gd name="connsiteX2192" fmla="*/ 1917195 w 3531775"/>
              <a:gd name="connsiteY2192" fmla="*/ 843804 h 2810796"/>
              <a:gd name="connsiteX2193" fmla="*/ 1930530 w 3531775"/>
              <a:gd name="connsiteY2193" fmla="*/ 831993 h 2810796"/>
              <a:gd name="connsiteX2194" fmla="*/ 1924053 w 3531775"/>
              <a:gd name="connsiteY2194" fmla="*/ 823896 h 2810796"/>
              <a:gd name="connsiteX2195" fmla="*/ 1915385 w 3531775"/>
              <a:gd name="connsiteY2195" fmla="*/ 827230 h 2810796"/>
              <a:gd name="connsiteX2196" fmla="*/ 1912623 w 3531775"/>
              <a:gd name="connsiteY2196" fmla="*/ 827325 h 2810796"/>
              <a:gd name="connsiteX2197" fmla="*/ 1914623 w 3531775"/>
              <a:gd name="connsiteY2197" fmla="*/ 820944 h 2810796"/>
              <a:gd name="connsiteX2198" fmla="*/ 1914814 w 3531775"/>
              <a:gd name="connsiteY2198" fmla="*/ 813895 h 2810796"/>
              <a:gd name="connsiteX2199" fmla="*/ 1907956 w 3531775"/>
              <a:gd name="connsiteY2199" fmla="*/ 812847 h 2810796"/>
              <a:gd name="connsiteX2200" fmla="*/ 1914147 w 3531775"/>
              <a:gd name="connsiteY2200" fmla="*/ 806942 h 2810796"/>
              <a:gd name="connsiteX2201" fmla="*/ 1912718 w 3531775"/>
              <a:gd name="connsiteY2201" fmla="*/ 797893 h 2810796"/>
              <a:gd name="connsiteX2202" fmla="*/ 1917195 w 3531775"/>
              <a:gd name="connsiteY2202" fmla="*/ 843804 h 2810796"/>
              <a:gd name="connsiteX2203" fmla="*/ 1884524 w 3531775"/>
              <a:gd name="connsiteY2203" fmla="*/ 915432 h 2810796"/>
              <a:gd name="connsiteX2204" fmla="*/ 1901479 w 3531775"/>
              <a:gd name="connsiteY2204" fmla="*/ 907716 h 2810796"/>
              <a:gd name="connsiteX2205" fmla="*/ 1888715 w 3531775"/>
              <a:gd name="connsiteY2205" fmla="*/ 899525 h 2810796"/>
              <a:gd name="connsiteX2206" fmla="*/ 1879381 w 3531775"/>
              <a:gd name="connsiteY2206" fmla="*/ 900668 h 2810796"/>
              <a:gd name="connsiteX2207" fmla="*/ 1880524 w 3531775"/>
              <a:gd name="connsiteY2207" fmla="*/ 888762 h 2810796"/>
              <a:gd name="connsiteX2208" fmla="*/ 1874333 w 3531775"/>
              <a:gd name="connsiteY2208" fmla="*/ 887619 h 2810796"/>
              <a:gd name="connsiteX2209" fmla="*/ 1879571 w 3531775"/>
              <a:gd name="connsiteY2209" fmla="*/ 882570 h 2810796"/>
              <a:gd name="connsiteX2210" fmla="*/ 1877762 w 3531775"/>
              <a:gd name="connsiteY2210" fmla="*/ 874379 h 2810796"/>
              <a:gd name="connsiteX2211" fmla="*/ 1867951 w 3531775"/>
              <a:gd name="connsiteY2211" fmla="*/ 878665 h 2810796"/>
              <a:gd name="connsiteX2212" fmla="*/ 1884524 w 3531775"/>
              <a:gd name="connsiteY2212" fmla="*/ 915432 h 2810796"/>
              <a:gd name="connsiteX2213" fmla="*/ 1854044 w 3531775"/>
              <a:gd name="connsiteY2213" fmla="*/ 934863 h 2810796"/>
              <a:gd name="connsiteX2214" fmla="*/ 1869951 w 3531775"/>
              <a:gd name="connsiteY2214" fmla="*/ 931815 h 2810796"/>
              <a:gd name="connsiteX2215" fmla="*/ 1865093 w 3531775"/>
              <a:gd name="connsiteY2215" fmla="*/ 929148 h 2810796"/>
              <a:gd name="connsiteX2216" fmla="*/ 1860426 w 3531775"/>
              <a:gd name="connsiteY2216" fmla="*/ 922290 h 2810796"/>
              <a:gd name="connsiteX2217" fmla="*/ 1851282 w 3531775"/>
              <a:gd name="connsiteY2217" fmla="*/ 922575 h 2810796"/>
              <a:gd name="connsiteX2218" fmla="*/ 1853283 w 3531775"/>
              <a:gd name="connsiteY2218" fmla="*/ 918480 h 2810796"/>
              <a:gd name="connsiteX2219" fmla="*/ 1853854 w 3531775"/>
              <a:gd name="connsiteY2219" fmla="*/ 913527 h 2810796"/>
              <a:gd name="connsiteX2220" fmla="*/ 1848615 w 3531775"/>
              <a:gd name="connsiteY2220" fmla="*/ 911622 h 2810796"/>
              <a:gd name="connsiteX2221" fmla="*/ 1853759 w 3531775"/>
              <a:gd name="connsiteY2221" fmla="*/ 908478 h 2810796"/>
              <a:gd name="connsiteX2222" fmla="*/ 1853378 w 3531775"/>
              <a:gd name="connsiteY2222" fmla="*/ 901811 h 2810796"/>
              <a:gd name="connsiteX2223" fmla="*/ 1844329 w 3531775"/>
              <a:gd name="connsiteY2223" fmla="*/ 903525 h 2810796"/>
              <a:gd name="connsiteX2224" fmla="*/ 1854044 w 3531775"/>
              <a:gd name="connsiteY2224" fmla="*/ 934863 h 2810796"/>
              <a:gd name="connsiteX2225" fmla="*/ 1829660 w 3531775"/>
              <a:gd name="connsiteY2225" fmla="*/ 967248 h 2810796"/>
              <a:gd name="connsiteX2226" fmla="*/ 1840614 w 3531775"/>
              <a:gd name="connsiteY2226" fmla="*/ 956865 h 2810796"/>
              <a:gd name="connsiteX2227" fmla="*/ 1827851 w 3531775"/>
              <a:gd name="connsiteY2227" fmla="*/ 951341 h 2810796"/>
              <a:gd name="connsiteX2228" fmla="*/ 1822707 w 3531775"/>
              <a:gd name="connsiteY2228" fmla="*/ 955437 h 2810796"/>
              <a:gd name="connsiteX2229" fmla="*/ 1820707 w 3531775"/>
              <a:gd name="connsiteY2229" fmla="*/ 956008 h 2810796"/>
              <a:gd name="connsiteX2230" fmla="*/ 1817754 w 3531775"/>
              <a:gd name="connsiteY2230" fmla="*/ 945531 h 2810796"/>
              <a:gd name="connsiteX2231" fmla="*/ 1812515 w 3531775"/>
              <a:gd name="connsiteY2231" fmla="*/ 946102 h 2810796"/>
              <a:gd name="connsiteX2232" fmla="*/ 1815087 w 3531775"/>
              <a:gd name="connsiteY2232" fmla="*/ 940387 h 2810796"/>
              <a:gd name="connsiteX2233" fmla="*/ 1806896 w 3531775"/>
              <a:gd name="connsiteY2233" fmla="*/ 936006 h 2810796"/>
              <a:gd name="connsiteX2234" fmla="*/ 1829660 w 3531775"/>
              <a:gd name="connsiteY2234" fmla="*/ 967248 h 2810796"/>
              <a:gd name="connsiteX2235" fmla="*/ 1812515 w 3531775"/>
              <a:gd name="connsiteY2235" fmla="*/ 1001347 h 2810796"/>
              <a:gd name="connsiteX2236" fmla="*/ 1820135 w 3531775"/>
              <a:gd name="connsiteY2236" fmla="*/ 991536 h 2810796"/>
              <a:gd name="connsiteX2237" fmla="*/ 1807848 w 3531775"/>
              <a:gd name="connsiteY2237" fmla="*/ 988012 h 2810796"/>
              <a:gd name="connsiteX2238" fmla="*/ 1802419 w 3531775"/>
              <a:gd name="connsiteY2238" fmla="*/ 992679 h 2810796"/>
              <a:gd name="connsiteX2239" fmla="*/ 1797847 w 3531775"/>
              <a:gd name="connsiteY2239" fmla="*/ 984107 h 2810796"/>
              <a:gd name="connsiteX2240" fmla="*/ 1793275 w 3531775"/>
              <a:gd name="connsiteY2240" fmla="*/ 985155 h 2810796"/>
              <a:gd name="connsiteX2241" fmla="*/ 1794513 w 3531775"/>
              <a:gd name="connsiteY2241" fmla="*/ 980011 h 2810796"/>
              <a:gd name="connsiteX2242" fmla="*/ 1786512 w 3531775"/>
              <a:gd name="connsiteY2242" fmla="*/ 977154 h 2810796"/>
              <a:gd name="connsiteX2243" fmla="*/ 1812515 w 3531775"/>
              <a:gd name="connsiteY2243" fmla="*/ 1001347 h 2810796"/>
              <a:gd name="connsiteX2244" fmla="*/ 1811754 w 3531775"/>
              <a:gd name="connsiteY2244" fmla="*/ 1133935 h 2810796"/>
              <a:gd name="connsiteX2245" fmla="*/ 1802895 w 3531775"/>
              <a:gd name="connsiteY2245" fmla="*/ 1132506 h 2810796"/>
              <a:gd name="connsiteX2246" fmla="*/ 1794132 w 3531775"/>
              <a:gd name="connsiteY2246" fmla="*/ 1136316 h 2810796"/>
              <a:gd name="connsiteX2247" fmla="*/ 1794227 w 3531775"/>
              <a:gd name="connsiteY2247" fmla="*/ 1142889 h 2810796"/>
              <a:gd name="connsiteX2248" fmla="*/ 1789084 w 3531775"/>
              <a:gd name="connsiteY2248" fmla="*/ 1143365 h 2810796"/>
              <a:gd name="connsiteX2249" fmla="*/ 1782988 w 3531775"/>
              <a:gd name="connsiteY2249" fmla="*/ 1141841 h 2810796"/>
              <a:gd name="connsiteX2250" fmla="*/ 1780130 w 3531775"/>
              <a:gd name="connsiteY2250" fmla="*/ 1146794 h 2810796"/>
              <a:gd name="connsiteX2251" fmla="*/ 1777083 w 3531775"/>
              <a:gd name="connsiteY2251" fmla="*/ 1141460 h 2810796"/>
              <a:gd name="connsiteX2252" fmla="*/ 1769177 w 3531775"/>
              <a:gd name="connsiteY2252" fmla="*/ 1141269 h 2810796"/>
              <a:gd name="connsiteX2253" fmla="*/ 1811754 w 3531775"/>
              <a:gd name="connsiteY2253" fmla="*/ 1133935 h 2810796"/>
              <a:gd name="connsiteX2254" fmla="*/ 1831946 w 3531775"/>
              <a:gd name="connsiteY2254" fmla="*/ 1176893 h 2810796"/>
              <a:gd name="connsiteX2255" fmla="*/ 1828136 w 3531775"/>
              <a:gd name="connsiteY2255" fmla="*/ 1170511 h 2810796"/>
              <a:gd name="connsiteX2256" fmla="*/ 1824517 w 3531775"/>
              <a:gd name="connsiteY2256" fmla="*/ 1174988 h 2810796"/>
              <a:gd name="connsiteX2257" fmla="*/ 1816611 w 3531775"/>
              <a:gd name="connsiteY2257" fmla="*/ 1178703 h 2810796"/>
              <a:gd name="connsiteX2258" fmla="*/ 1816135 w 3531775"/>
              <a:gd name="connsiteY2258" fmla="*/ 1185751 h 2810796"/>
              <a:gd name="connsiteX2259" fmla="*/ 1811468 w 3531775"/>
              <a:gd name="connsiteY2259" fmla="*/ 1185370 h 2810796"/>
              <a:gd name="connsiteX2260" fmla="*/ 1806515 w 3531775"/>
              <a:gd name="connsiteY2260" fmla="*/ 1184132 h 2810796"/>
              <a:gd name="connsiteX2261" fmla="*/ 1803562 w 3531775"/>
              <a:gd name="connsiteY2261" fmla="*/ 1189180 h 2810796"/>
              <a:gd name="connsiteX2262" fmla="*/ 1801466 w 3531775"/>
              <a:gd name="connsiteY2262" fmla="*/ 1183465 h 2810796"/>
              <a:gd name="connsiteX2263" fmla="*/ 1794513 w 3531775"/>
              <a:gd name="connsiteY2263" fmla="*/ 1182989 h 2810796"/>
              <a:gd name="connsiteX2264" fmla="*/ 1831946 w 3531775"/>
              <a:gd name="connsiteY2264" fmla="*/ 1176893 h 2810796"/>
              <a:gd name="connsiteX2265" fmla="*/ 1854521 w 3531775"/>
              <a:gd name="connsiteY2265" fmla="*/ 1202039 h 2810796"/>
              <a:gd name="connsiteX2266" fmla="*/ 1847663 w 3531775"/>
              <a:gd name="connsiteY2266" fmla="*/ 1199086 h 2810796"/>
              <a:gd name="connsiteX2267" fmla="*/ 1846520 w 3531775"/>
              <a:gd name="connsiteY2267" fmla="*/ 1203754 h 2810796"/>
              <a:gd name="connsiteX2268" fmla="*/ 1841090 w 3531775"/>
              <a:gd name="connsiteY2268" fmla="*/ 1209754 h 2810796"/>
              <a:gd name="connsiteX2269" fmla="*/ 1844424 w 3531775"/>
              <a:gd name="connsiteY2269" fmla="*/ 1216898 h 2810796"/>
              <a:gd name="connsiteX2270" fmla="*/ 1839662 w 3531775"/>
              <a:gd name="connsiteY2270" fmla="*/ 1216803 h 2810796"/>
              <a:gd name="connsiteX2271" fmla="*/ 1834518 w 3531775"/>
              <a:gd name="connsiteY2271" fmla="*/ 1218041 h 2810796"/>
              <a:gd name="connsiteX2272" fmla="*/ 1834328 w 3531775"/>
              <a:gd name="connsiteY2272" fmla="*/ 1222899 h 2810796"/>
              <a:gd name="connsiteX2273" fmla="*/ 1829565 w 3531775"/>
              <a:gd name="connsiteY2273" fmla="*/ 1219755 h 2810796"/>
              <a:gd name="connsiteX2274" fmla="*/ 1823183 w 3531775"/>
              <a:gd name="connsiteY2274" fmla="*/ 1222422 h 2810796"/>
              <a:gd name="connsiteX2275" fmla="*/ 1854521 w 3531775"/>
              <a:gd name="connsiteY2275" fmla="*/ 1202039 h 2810796"/>
              <a:gd name="connsiteX2276" fmla="*/ 1879476 w 3531775"/>
              <a:gd name="connsiteY2276" fmla="*/ 1231376 h 2810796"/>
              <a:gd name="connsiteX2277" fmla="*/ 1874237 w 3531775"/>
              <a:gd name="connsiteY2277" fmla="*/ 1226233 h 2810796"/>
              <a:gd name="connsiteX2278" fmla="*/ 1872142 w 3531775"/>
              <a:gd name="connsiteY2278" fmla="*/ 1231090 h 2810796"/>
              <a:gd name="connsiteX2279" fmla="*/ 1866046 w 3531775"/>
              <a:gd name="connsiteY2279" fmla="*/ 1236138 h 2810796"/>
              <a:gd name="connsiteX2280" fmla="*/ 1867284 w 3531775"/>
              <a:gd name="connsiteY2280" fmla="*/ 1244806 h 2810796"/>
              <a:gd name="connsiteX2281" fmla="*/ 1858426 w 3531775"/>
              <a:gd name="connsiteY2281" fmla="*/ 1243187 h 2810796"/>
              <a:gd name="connsiteX2282" fmla="*/ 1856997 w 3531775"/>
              <a:gd name="connsiteY2282" fmla="*/ 1248426 h 2810796"/>
              <a:gd name="connsiteX2283" fmla="*/ 1853568 w 3531775"/>
              <a:gd name="connsiteY2283" fmla="*/ 1243663 h 2810796"/>
              <a:gd name="connsiteX2284" fmla="*/ 1847186 w 3531775"/>
              <a:gd name="connsiteY2284" fmla="*/ 1244711 h 2810796"/>
              <a:gd name="connsiteX2285" fmla="*/ 1879476 w 3531775"/>
              <a:gd name="connsiteY2285" fmla="*/ 1231376 h 2810796"/>
              <a:gd name="connsiteX2286" fmla="*/ 1914242 w 3531775"/>
              <a:gd name="connsiteY2286" fmla="*/ 1263380 h 2810796"/>
              <a:gd name="connsiteX2287" fmla="*/ 1898240 w 3531775"/>
              <a:gd name="connsiteY2287" fmla="*/ 1256998 h 2810796"/>
              <a:gd name="connsiteX2288" fmla="*/ 1898621 w 3531775"/>
              <a:gd name="connsiteY2288" fmla="*/ 1270429 h 2810796"/>
              <a:gd name="connsiteX2289" fmla="*/ 1904908 w 3531775"/>
              <a:gd name="connsiteY2289" fmla="*/ 1275953 h 2810796"/>
              <a:gd name="connsiteX2290" fmla="*/ 1894526 w 3531775"/>
              <a:gd name="connsiteY2290" fmla="*/ 1282430 h 2810796"/>
              <a:gd name="connsiteX2291" fmla="*/ 1897193 w 3531775"/>
              <a:gd name="connsiteY2291" fmla="*/ 1287288 h 2810796"/>
              <a:gd name="connsiteX2292" fmla="*/ 1889954 w 3531775"/>
              <a:gd name="connsiteY2292" fmla="*/ 1286907 h 2810796"/>
              <a:gd name="connsiteX2293" fmla="*/ 1884429 w 3531775"/>
              <a:gd name="connsiteY2293" fmla="*/ 1293098 h 2810796"/>
              <a:gd name="connsiteX2294" fmla="*/ 1893764 w 3531775"/>
              <a:gd name="connsiteY2294" fmla="*/ 1297099 h 2810796"/>
              <a:gd name="connsiteX2295" fmla="*/ 1914242 w 3531775"/>
              <a:gd name="connsiteY2295" fmla="*/ 1263380 h 2810796"/>
              <a:gd name="connsiteX2296" fmla="*/ 1920719 w 3531775"/>
              <a:gd name="connsiteY2296" fmla="*/ 1305195 h 2810796"/>
              <a:gd name="connsiteX2297" fmla="*/ 1912052 w 3531775"/>
              <a:gd name="connsiteY2297" fmla="*/ 1300051 h 2810796"/>
              <a:gd name="connsiteX2298" fmla="*/ 1911099 w 3531775"/>
              <a:gd name="connsiteY2298" fmla="*/ 1306528 h 2810796"/>
              <a:gd name="connsiteX2299" fmla="*/ 1905003 w 3531775"/>
              <a:gd name="connsiteY2299" fmla="*/ 1314243 h 2810796"/>
              <a:gd name="connsiteX2300" fmla="*/ 1909766 w 3531775"/>
              <a:gd name="connsiteY2300" fmla="*/ 1324721 h 2810796"/>
              <a:gd name="connsiteX2301" fmla="*/ 1897574 w 3531775"/>
              <a:gd name="connsiteY2301" fmla="*/ 1324721 h 2810796"/>
              <a:gd name="connsiteX2302" fmla="*/ 1897764 w 3531775"/>
              <a:gd name="connsiteY2302" fmla="*/ 1331484 h 2810796"/>
              <a:gd name="connsiteX2303" fmla="*/ 1891478 w 3531775"/>
              <a:gd name="connsiteY2303" fmla="*/ 1326340 h 2810796"/>
              <a:gd name="connsiteX2304" fmla="*/ 1883572 w 3531775"/>
              <a:gd name="connsiteY2304" fmla="*/ 1329293 h 2810796"/>
              <a:gd name="connsiteX2305" fmla="*/ 1920719 w 3531775"/>
              <a:gd name="connsiteY2305" fmla="*/ 1305195 h 2810796"/>
              <a:gd name="connsiteX2306" fmla="*/ 1961963 w 3531775"/>
              <a:gd name="connsiteY2306" fmla="*/ 1285192 h 2810796"/>
              <a:gd name="connsiteX2307" fmla="*/ 1960915 w 3531775"/>
              <a:gd name="connsiteY2307" fmla="*/ 1282620 h 2810796"/>
              <a:gd name="connsiteX2308" fmla="*/ 1961010 w 3531775"/>
              <a:gd name="connsiteY2308" fmla="*/ 1282525 h 2810796"/>
              <a:gd name="connsiteX2309" fmla="*/ 1947008 w 3531775"/>
              <a:gd name="connsiteY2309" fmla="*/ 1270905 h 2810796"/>
              <a:gd name="connsiteX2310" fmla="*/ 1941960 w 3531775"/>
              <a:gd name="connsiteY2310" fmla="*/ 1282716 h 2810796"/>
              <a:gd name="connsiteX2311" fmla="*/ 1945675 w 3531775"/>
              <a:gd name="connsiteY2311" fmla="*/ 1290812 h 2810796"/>
              <a:gd name="connsiteX2312" fmla="*/ 1941198 w 3531775"/>
              <a:gd name="connsiteY2312" fmla="*/ 1290431 h 2810796"/>
              <a:gd name="connsiteX2313" fmla="*/ 1936626 w 3531775"/>
              <a:gd name="connsiteY2313" fmla="*/ 1291669 h 2810796"/>
              <a:gd name="connsiteX2314" fmla="*/ 1932245 w 3531775"/>
              <a:gd name="connsiteY2314" fmla="*/ 1293479 h 2810796"/>
              <a:gd name="connsiteX2315" fmla="*/ 1926530 w 3531775"/>
              <a:gd name="connsiteY2315" fmla="*/ 1296337 h 2810796"/>
              <a:gd name="connsiteX2316" fmla="*/ 1931102 w 3531775"/>
              <a:gd name="connsiteY2316" fmla="*/ 1303671 h 2810796"/>
              <a:gd name="connsiteX2317" fmla="*/ 1955867 w 3531775"/>
              <a:gd name="connsiteY2317" fmla="*/ 1301861 h 2810796"/>
              <a:gd name="connsiteX2318" fmla="*/ 1961963 w 3531775"/>
              <a:gd name="connsiteY2318" fmla="*/ 1285192 h 2810796"/>
              <a:gd name="connsiteX2319" fmla="*/ 1914909 w 3531775"/>
              <a:gd name="connsiteY2319" fmla="*/ 1386729 h 2810796"/>
              <a:gd name="connsiteX2320" fmla="*/ 1914909 w 3531775"/>
              <a:gd name="connsiteY2320" fmla="*/ 1386729 h 2810796"/>
              <a:gd name="connsiteX2321" fmla="*/ 1914909 w 3531775"/>
              <a:gd name="connsiteY2321" fmla="*/ 1386729 h 2810796"/>
              <a:gd name="connsiteX2322" fmla="*/ 1914909 w 3531775"/>
              <a:gd name="connsiteY2322" fmla="*/ 1386729 h 2810796"/>
              <a:gd name="connsiteX2323" fmla="*/ 1914909 w 3531775"/>
              <a:gd name="connsiteY2323" fmla="*/ 1386729 h 2810796"/>
              <a:gd name="connsiteX2324" fmla="*/ 1975012 w 3531775"/>
              <a:gd name="connsiteY2324" fmla="*/ 1327293 h 2810796"/>
              <a:gd name="connsiteX2325" fmla="*/ 1965106 w 3531775"/>
              <a:gd name="connsiteY2325" fmla="*/ 1327388 h 2810796"/>
              <a:gd name="connsiteX2326" fmla="*/ 1958534 w 3531775"/>
              <a:gd name="connsiteY2326" fmla="*/ 1334532 h 2810796"/>
              <a:gd name="connsiteX2327" fmla="*/ 1962725 w 3531775"/>
              <a:gd name="connsiteY2327" fmla="*/ 1345771 h 2810796"/>
              <a:gd name="connsiteX2328" fmla="*/ 1950437 w 3531775"/>
              <a:gd name="connsiteY2328" fmla="*/ 1344342 h 2810796"/>
              <a:gd name="connsiteX2329" fmla="*/ 1950152 w 3531775"/>
              <a:gd name="connsiteY2329" fmla="*/ 1351200 h 2810796"/>
              <a:gd name="connsiteX2330" fmla="*/ 1944246 w 3531775"/>
              <a:gd name="connsiteY2330" fmla="*/ 1345295 h 2810796"/>
              <a:gd name="connsiteX2331" fmla="*/ 1936150 w 3531775"/>
              <a:gd name="connsiteY2331" fmla="*/ 1347391 h 2810796"/>
              <a:gd name="connsiteX2332" fmla="*/ 1975012 w 3531775"/>
              <a:gd name="connsiteY2332" fmla="*/ 1327293 h 2810796"/>
              <a:gd name="connsiteX2333" fmla="*/ 1994443 w 3531775"/>
              <a:gd name="connsiteY2333" fmla="*/ 1291860 h 2810796"/>
              <a:gd name="connsiteX2334" fmla="*/ 1978250 w 3531775"/>
              <a:gd name="connsiteY2334" fmla="*/ 1294527 h 2810796"/>
              <a:gd name="connsiteX2335" fmla="*/ 1981584 w 3531775"/>
              <a:gd name="connsiteY2335" fmla="*/ 1297479 h 2810796"/>
              <a:gd name="connsiteX2336" fmla="*/ 1982918 w 3531775"/>
              <a:gd name="connsiteY2336" fmla="*/ 1304814 h 2810796"/>
              <a:gd name="connsiteX2337" fmla="*/ 1991490 w 3531775"/>
              <a:gd name="connsiteY2337" fmla="*/ 1304814 h 2810796"/>
              <a:gd name="connsiteX2338" fmla="*/ 1988061 w 3531775"/>
              <a:gd name="connsiteY2338" fmla="*/ 1309005 h 2810796"/>
              <a:gd name="connsiteX2339" fmla="*/ 1985585 w 3531775"/>
              <a:gd name="connsiteY2339" fmla="*/ 1314053 h 2810796"/>
              <a:gd name="connsiteX2340" fmla="*/ 1989776 w 3531775"/>
              <a:gd name="connsiteY2340" fmla="*/ 1316244 h 2810796"/>
              <a:gd name="connsiteX2341" fmla="*/ 1983775 w 3531775"/>
              <a:gd name="connsiteY2341" fmla="*/ 1319196 h 2810796"/>
              <a:gd name="connsiteX2342" fmla="*/ 1981870 w 3531775"/>
              <a:gd name="connsiteY2342" fmla="*/ 1326054 h 2810796"/>
              <a:gd name="connsiteX2343" fmla="*/ 1990919 w 3531775"/>
              <a:gd name="connsiteY2343" fmla="*/ 1324721 h 2810796"/>
              <a:gd name="connsiteX2344" fmla="*/ 1994443 w 3531775"/>
              <a:gd name="connsiteY2344" fmla="*/ 1291860 h 2810796"/>
              <a:gd name="connsiteX2345" fmla="*/ 2007778 w 3531775"/>
              <a:gd name="connsiteY2345" fmla="*/ 1345771 h 2810796"/>
              <a:gd name="connsiteX2346" fmla="*/ 1988537 w 3531775"/>
              <a:gd name="connsiteY2346" fmla="*/ 1336627 h 2810796"/>
              <a:gd name="connsiteX2347" fmla="*/ 1990633 w 3531775"/>
              <a:gd name="connsiteY2347" fmla="*/ 1342628 h 2810796"/>
              <a:gd name="connsiteX2348" fmla="*/ 1988442 w 3531775"/>
              <a:gd name="connsiteY2348" fmla="*/ 1352153 h 2810796"/>
              <a:gd name="connsiteX2349" fmla="*/ 1998062 w 3531775"/>
              <a:gd name="connsiteY2349" fmla="*/ 1358630 h 2810796"/>
              <a:gd name="connsiteX2350" fmla="*/ 1986537 w 3531775"/>
              <a:gd name="connsiteY2350" fmla="*/ 1364726 h 2810796"/>
              <a:gd name="connsiteX2351" fmla="*/ 1989966 w 3531775"/>
              <a:gd name="connsiteY2351" fmla="*/ 1370346 h 2810796"/>
              <a:gd name="connsiteX2352" fmla="*/ 1981584 w 3531775"/>
              <a:gd name="connsiteY2352" fmla="*/ 1369203 h 2810796"/>
              <a:gd name="connsiteX2353" fmla="*/ 1975583 w 3531775"/>
              <a:gd name="connsiteY2353" fmla="*/ 1375489 h 2810796"/>
              <a:gd name="connsiteX2354" fmla="*/ 1986442 w 3531775"/>
              <a:gd name="connsiteY2354" fmla="*/ 1380823 h 2810796"/>
              <a:gd name="connsiteX2355" fmla="*/ 2007778 w 3531775"/>
              <a:gd name="connsiteY2355" fmla="*/ 1345771 h 2810796"/>
              <a:gd name="connsiteX2356" fmla="*/ 2010826 w 3531775"/>
              <a:gd name="connsiteY2356" fmla="*/ 1406065 h 2810796"/>
              <a:gd name="connsiteX2357" fmla="*/ 1996919 w 3531775"/>
              <a:gd name="connsiteY2357" fmla="*/ 1392920 h 2810796"/>
              <a:gd name="connsiteX2358" fmla="*/ 1997396 w 3531775"/>
              <a:gd name="connsiteY2358" fmla="*/ 1398254 h 2810796"/>
              <a:gd name="connsiteX2359" fmla="*/ 1993395 w 3531775"/>
              <a:gd name="connsiteY2359" fmla="*/ 1405112 h 2810796"/>
              <a:gd name="connsiteX2360" fmla="*/ 1999777 w 3531775"/>
              <a:gd name="connsiteY2360" fmla="*/ 1413113 h 2810796"/>
              <a:gd name="connsiteX2361" fmla="*/ 1988823 w 3531775"/>
              <a:gd name="connsiteY2361" fmla="*/ 1414446 h 2810796"/>
              <a:gd name="connsiteX2362" fmla="*/ 1990252 w 3531775"/>
              <a:gd name="connsiteY2362" fmla="*/ 1419876 h 2810796"/>
              <a:gd name="connsiteX2363" fmla="*/ 1983775 w 3531775"/>
              <a:gd name="connsiteY2363" fmla="*/ 1416447 h 2810796"/>
              <a:gd name="connsiteX2364" fmla="*/ 1977393 w 3531775"/>
              <a:gd name="connsiteY2364" fmla="*/ 1419495 h 2810796"/>
              <a:gd name="connsiteX2365" fmla="*/ 2010826 w 3531775"/>
              <a:gd name="connsiteY2365" fmla="*/ 1406065 h 2810796"/>
              <a:gd name="connsiteX2366" fmla="*/ 2039496 w 3531775"/>
              <a:gd name="connsiteY2366" fmla="*/ 1315101 h 2810796"/>
              <a:gd name="connsiteX2367" fmla="*/ 2026828 w 3531775"/>
              <a:gd name="connsiteY2367" fmla="*/ 1304528 h 2810796"/>
              <a:gd name="connsiteX2368" fmla="*/ 2027590 w 3531775"/>
              <a:gd name="connsiteY2368" fmla="*/ 1309671 h 2810796"/>
              <a:gd name="connsiteX2369" fmla="*/ 2024542 w 3531775"/>
              <a:gd name="connsiteY2369" fmla="*/ 1317006 h 2810796"/>
              <a:gd name="connsiteX2370" fmla="*/ 2030543 w 3531775"/>
              <a:gd name="connsiteY2370" fmla="*/ 1323768 h 2810796"/>
              <a:gd name="connsiteX2371" fmla="*/ 2025780 w 3531775"/>
              <a:gd name="connsiteY2371" fmla="*/ 1324530 h 2810796"/>
              <a:gd name="connsiteX2372" fmla="*/ 2021208 w 3531775"/>
              <a:gd name="connsiteY2372" fmla="*/ 1326816 h 2810796"/>
              <a:gd name="connsiteX2373" fmla="*/ 2022827 w 3531775"/>
              <a:gd name="connsiteY2373" fmla="*/ 1331865 h 2810796"/>
              <a:gd name="connsiteX2374" fmla="*/ 2016922 w 3531775"/>
              <a:gd name="connsiteY2374" fmla="*/ 1329674 h 2810796"/>
              <a:gd name="connsiteX2375" fmla="*/ 2011588 w 3531775"/>
              <a:gd name="connsiteY2375" fmla="*/ 1333770 h 2810796"/>
              <a:gd name="connsiteX2376" fmla="*/ 2018541 w 3531775"/>
              <a:gd name="connsiteY2376" fmla="*/ 1339675 h 2810796"/>
              <a:gd name="connsiteX2377" fmla="*/ 2039496 w 3531775"/>
              <a:gd name="connsiteY2377" fmla="*/ 1315101 h 2810796"/>
              <a:gd name="connsiteX2378" fmla="*/ 2048450 w 3531775"/>
              <a:gd name="connsiteY2378" fmla="*/ 1358154 h 2810796"/>
              <a:gd name="connsiteX2379" fmla="*/ 2028257 w 3531775"/>
              <a:gd name="connsiteY2379" fmla="*/ 1350438 h 2810796"/>
              <a:gd name="connsiteX2380" fmla="*/ 2030924 w 3531775"/>
              <a:gd name="connsiteY2380" fmla="*/ 1356154 h 2810796"/>
              <a:gd name="connsiteX2381" fmla="*/ 2029495 w 3531775"/>
              <a:gd name="connsiteY2381" fmla="*/ 1365774 h 2810796"/>
              <a:gd name="connsiteX2382" fmla="*/ 2039687 w 3531775"/>
              <a:gd name="connsiteY2382" fmla="*/ 1371584 h 2810796"/>
              <a:gd name="connsiteX2383" fmla="*/ 2028638 w 3531775"/>
              <a:gd name="connsiteY2383" fmla="*/ 1378442 h 2810796"/>
              <a:gd name="connsiteX2384" fmla="*/ 2032543 w 3531775"/>
              <a:gd name="connsiteY2384" fmla="*/ 1383871 h 2810796"/>
              <a:gd name="connsiteX2385" fmla="*/ 2024066 w 3531775"/>
              <a:gd name="connsiteY2385" fmla="*/ 1383300 h 2810796"/>
              <a:gd name="connsiteX2386" fmla="*/ 2018541 w 3531775"/>
              <a:gd name="connsiteY2386" fmla="*/ 1390062 h 2810796"/>
              <a:gd name="connsiteX2387" fmla="*/ 2048450 w 3531775"/>
              <a:gd name="connsiteY2387" fmla="*/ 1358154 h 2810796"/>
              <a:gd name="connsiteX2388" fmla="*/ 2084930 w 3531775"/>
              <a:gd name="connsiteY2388" fmla="*/ 1329007 h 2810796"/>
              <a:gd name="connsiteX2389" fmla="*/ 2067119 w 3531775"/>
              <a:gd name="connsiteY2389" fmla="*/ 1320530 h 2810796"/>
              <a:gd name="connsiteX2390" fmla="*/ 2069024 w 3531775"/>
              <a:gd name="connsiteY2390" fmla="*/ 1334913 h 2810796"/>
              <a:gd name="connsiteX2391" fmla="*/ 2076263 w 3531775"/>
              <a:gd name="connsiteY2391" fmla="*/ 1341295 h 2810796"/>
              <a:gd name="connsiteX2392" fmla="*/ 2065880 w 3531775"/>
              <a:gd name="connsiteY2392" fmla="*/ 1347200 h 2810796"/>
              <a:gd name="connsiteX2393" fmla="*/ 2069024 w 3531775"/>
              <a:gd name="connsiteY2393" fmla="*/ 1352534 h 2810796"/>
              <a:gd name="connsiteX2394" fmla="*/ 2061499 w 3531775"/>
              <a:gd name="connsiteY2394" fmla="*/ 1351486 h 2810796"/>
              <a:gd name="connsiteX2395" fmla="*/ 2056165 w 3531775"/>
              <a:gd name="connsiteY2395" fmla="*/ 1357487 h 2810796"/>
              <a:gd name="connsiteX2396" fmla="*/ 2084930 w 3531775"/>
              <a:gd name="connsiteY2396" fmla="*/ 1329007 h 2810796"/>
              <a:gd name="connsiteX2397" fmla="*/ 2079977 w 3531775"/>
              <a:gd name="connsiteY2397" fmla="*/ 1374061 h 2810796"/>
              <a:gd name="connsiteX2398" fmla="*/ 2066928 w 3531775"/>
              <a:gd name="connsiteY2398" fmla="*/ 1378156 h 2810796"/>
              <a:gd name="connsiteX2399" fmla="*/ 2071786 w 3531775"/>
              <a:gd name="connsiteY2399" fmla="*/ 1383871 h 2810796"/>
              <a:gd name="connsiteX2400" fmla="*/ 2072834 w 3531775"/>
              <a:gd name="connsiteY2400" fmla="*/ 1395206 h 2810796"/>
              <a:gd name="connsiteX2401" fmla="*/ 2086550 w 3531775"/>
              <a:gd name="connsiteY2401" fmla="*/ 1398825 h 2810796"/>
              <a:gd name="connsiteX2402" fmla="*/ 2075405 w 3531775"/>
              <a:gd name="connsiteY2402" fmla="*/ 1409875 h 2810796"/>
              <a:gd name="connsiteX2403" fmla="*/ 2081597 w 3531775"/>
              <a:gd name="connsiteY2403" fmla="*/ 1414828 h 2810796"/>
              <a:gd name="connsiteX2404" fmla="*/ 2071405 w 3531775"/>
              <a:gd name="connsiteY2404" fmla="*/ 1416637 h 2810796"/>
              <a:gd name="connsiteX2405" fmla="*/ 2066928 w 3531775"/>
              <a:gd name="connsiteY2405" fmla="*/ 1425781 h 2810796"/>
              <a:gd name="connsiteX2406" fmla="*/ 2079977 w 3531775"/>
              <a:gd name="connsiteY2406" fmla="*/ 1374061 h 2810796"/>
              <a:gd name="connsiteX2407" fmla="*/ 2123030 w 3531775"/>
              <a:gd name="connsiteY2407" fmla="*/ 1341961 h 2810796"/>
              <a:gd name="connsiteX2408" fmla="*/ 2108934 w 3531775"/>
              <a:gd name="connsiteY2408" fmla="*/ 1331198 h 2810796"/>
              <a:gd name="connsiteX2409" fmla="*/ 2109981 w 3531775"/>
              <a:gd name="connsiteY2409" fmla="*/ 1336437 h 2810796"/>
              <a:gd name="connsiteX2410" fmla="*/ 2107219 w 3531775"/>
              <a:gd name="connsiteY2410" fmla="*/ 1343771 h 2810796"/>
              <a:gd name="connsiteX2411" fmla="*/ 2113886 w 3531775"/>
              <a:gd name="connsiteY2411" fmla="*/ 1350629 h 2810796"/>
              <a:gd name="connsiteX2412" fmla="*/ 2104266 w 3531775"/>
              <a:gd name="connsiteY2412" fmla="*/ 1353582 h 2810796"/>
              <a:gd name="connsiteX2413" fmla="*/ 2106171 w 3531775"/>
              <a:gd name="connsiteY2413" fmla="*/ 1358725 h 2810796"/>
              <a:gd name="connsiteX2414" fmla="*/ 2099980 w 3531775"/>
              <a:gd name="connsiteY2414" fmla="*/ 1356344 h 2810796"/>
              <a:gd name="connsiteX2415" fmla="*/ 2094646 w 3531775"/>
              <a:gd name="connsiteY2415" fmla="*/ 1360440 h 2810796"/>
              <a:gd name="connsiteX2416" fmla="*/ 2123030 w 3531775"/>
              <a:gd name="connsiteY2416" fmla="*/ 1341961 h 2810796"/>
              <a:gd name="connsiteX2417" fmla="*/ 2141414 w 3531775"/>
              <a:gd name="connsiteY2417" fmla="*/ 1374727 h 2810796"/>
              <a:gd name="connsiteX2418" fmla="*/ 2123983 w 3531775"/>
              <a:gd name="connsiteY2418" fmla="*/ 1380728 h 2810796"/>
              <a:gd name="connsiteX2419" fmla="*/ 2126650 w 3531775"/>
              <a:gd name="connsiteY2419" fmla="*/ 1389967 h 2810796"/>
              <a:gd name="connsiteX2420" fmla="*/ 2127793 w 3531775"/>
              <a:gd name="connsiteY2420" fmla="*/ 1392063 h 2810796"/>
              <a:gd name="connsiteX2421" fmla="*/ 2136080 w 3531775"/>
              <a:gd name="connsiteY2421" fmla="*/ 1389777 h 2810796"/>
              <a:gd name="connsiteX2422" fmla="*/ 2138651 w 3531775"/>
              <a:gd name="connsiteY2422" fmla="*/ 1390634 h 2810796"/>
              <a:gd name="connsiteX2423" fmla="*/ 2134175 w 3531775"/>
              <a:gd name="connsiteY2423" fmla="*/ 1395492 h 2810796"/>
              <a:gd name="connsiteX2424" fmla="*/ 2131127 w 3531775"/>
              <a:gd name="connsiteY2424" fmla="*/ 1401588 h 2810796"/>
              <a:gd name="connsiteX2425" fmla="*/ 2137032 w 3531775"/>
              <a:gd name="connsiteY2425" fmla="*/ 1404731 h 2810796"/>
              <a:gd name="connsiteX2426" fmla="*/ 2128936 w 3531775"/>
              <a:gd name="connsiteY2426" fmla="*/ 1407874 h 2810796"/>
              <a:gd name="connsiteX2427" fmla="*/ 2126745 w 3531775"/>
              <a:gd name="connsiteY2427" fmla="*/ 1416256 h 2810796"/>
              <a:gd name="connsiteX2428" fmla="*/ 2141414 w 3531775"/>
              <a:gd name="connsiteY2428" fmla="*/ 1374727 h 2810796"/>
              <a:gd name="connsiteX2429" fmla="*/ 2172465 w 3531775"/>
              <a:gd name="connsiteY2429" fmla="*/ 1345009 h 2810796"/>
              <a:gd name="connsiteX2430" fmla="*/ 2157035 w 3531775"/>
              <a:gd name="connsiteY2430" fmla="*/ 1345771 h 2810796"/>
              <a:gd name="connsiteX2431" fmla="*/ 2157225 w 3531775"/>
              <a:gd name="connsiteY2431" fmla="*/ 1354249 h 2810796"/>
              <a:gd name="connsiteX2432" fmla="*/ 2157701 w 3531775"/>
              <a:gd name="connsiteY2432" fmla="*/ 1356249 h 2810796"/>
              <a:gd name="connsiteX2433" fmla="*/ 2164845 w 3531775"/>
              <a:gd name="connsiteY2433" fmla="*/ 1356439 h 2810796"/>
              <a:gd name="connsiteX2434" fmla="*/ 2162083 w 3531775"/>
              <a:gd name="connsiteY2434" fmla="*/ 1360821 h 2810796"/>
              <a:gd name="connsiteX2435" fmla="*/ 2158273 w 3531775"/>
              <a:gd name="connsiteY2435" fmla="*/ 1365202 h 2810796"/>
              <a:gd name="connsiteX2436" fmla="*/ 2162369 w 3531775"/>
              <a:gd name="connsiteY2436" fmla="*/ 1369298 h 2810796"/>
              <a:gd name="connsiteX2437" fmla="*/ 2155130 w 3531775"/>
              <a:gd name="connsiteY2437" fmla="*/ 1369965 h 2810796"/>
              <a:gd name="connsiteX2438" fmla="*/ 2151510 w 3531775"/>
              <a:gd name="connsiteY2438" fmla="*/ 1376442 h 2810796"/>
              <a:gd name="connsiteX2439" fmla="*/ 2172465 w 3531775"/>
              <a:gd name="connsiteY2439" fmla="*/ 1345009 h 2810796"/>
              <a:gd name="connsiteX2440" fmla="*/ 2194277 w 3531775"/>
              <a:gd name="connsiteY2440" fmla="*/ 1374822 h 2810796"/>
              <a:gd name="connsiteX2441" fmla="*/ 2182943 w 3531775"/>
              <a:gd name="connsiteY2441" fmla="*/ 1377870 h 2810796"/>
              <a:gd name="connsiteX2442" fmla="*/ 2187039 w 3531775"/>
              <a:gd name="connsiteY2442" fmla="*/ 1382919 h 2810796"/>
              <a:gd name="connsiteX2443" fmla="*/ 2187705 w 3531775"/>
              <a:gd name="connsiteY2443" fmla="*/ 1392539 h 2810796"/>
              <a:gd name="connsiteX2444" fmla="*/ 2199326 w 3531775"/>
              <a:gd name="connsiteY2444" fmla="*/ 1396158 h 2810796"/>
              <a:gd name="connsiteX2445" fmla="*/ 2193897 w 3531775"/>
              <a:gd name="connsiteY2445" fmla="*/ 1399778 h 2810796"/>
              <a:gd name="connsiteX2446" fmla="*/ 2189515 w 3531775"/>
              <a:gd name="connsiteY2446" fmla="*/ 1404921 h 2810796"/>
              <a:gd name="connsiteX2447" fmla="*/ 2194659 w 3531775"/>
              <a:gd name="connsiteY2447" fmla="*/ 1409398 h 2810796"/>
              <a:gd name="connsiteX2448" fmla="*/ 2185991 w 3531775"/>
              <a:gd name="connsiteY2448" fmla="*/ 1410541 h 2810796"/>
              <a:gd name="connsiteX2449" fmla="*/ 2182085 w 3531775"/>
              <a:gd name="connsiteY2449" fmla="*/ 1418257 h 2810796"/>
              <a:gd name="connsiteX2450" fmla="*/ 2194277 w 3531775"/>
              <a:gd name="connsiteY2450" fmla="*/ 1374822 h 2810796"/>
              <a:gd name="connsiteX2451" fmla="*/ 2225139 w 3531775"/>
              <a:gd name="connsiteY2451" fmla="*/ 1344724 h 2810796"/>
              <a:gd name="connsiteX2452" fmla="*/ 2210565 w 3531775"/>
              <a:gd name="connsiteY2452" fmla="*/ 1346152 h 2810796"/>
              <a:gd name="connsiteX2453" fmla="*/ 2211232 w 3531775"/>
              <a:gd name="connsiteY2453" fmla="*/ 1353963 h 2810796"/>
              <a:gd name="connsiteX2454" fmla="*/ 2211804 w 3531775"/>
              <a:gd name="connsiteY2454" fmla="*/ 1355772 h 2810796"/>
              <a:gd name="connsiteX2455" fmla="*/ 2218566 w 3531775"/>
              <a:gd name="connsiteY2455" fmla="*/ 1355487 h 2810796"/>
              <a:gd name="connsiteX2456" fmla="*/ 2216185 w 3531775"/>
              <a:gd name="connsiteY2456" fmla="*/ 1359678 h 2810796"/>
              <a:gd name="connsiteX2457" fmla="*/ 2212851 w 3531775"/>
              <a:gd name="connsiteY2457" fmla="*/ 1363964 h 2810796"/>
              <a:gd name="connsiteX2458" fmla="*/ 2216947 w 3531775"/>
              <a:gd name="connsiteY2458" fmla="*/ 1367488 h 2810796"/>
              <a:gd name="connsiteX2459" fmla="*/ 2210184 w 3531775"/>
              <a:gd name="connsiteY2459" fmla="*/ 1368536 h 2810796"/>
              <a:gd name="connsiteX2460" fmla="*/ 2207136 w 3531775"/>
              <a:gd name="connsiteY2460" fmla="*/ 1374727 h 2810796"/>
              <a:gd name="connsiteX2461" fmla="*/ 2225139 w 3531775"/>
              <a:gd name="connsiteY2461" fmla="*/ 1344724 h 2810796"/>
              <a:gd name="connsiteX2462" fmla="*/ 2247427 w 3531775"/>
              <a:gd name="connsiteY2462" fmla="*/ 1388634 h 2810796"/>
              <a:gd name="connsiteX2463" fmla="*/ 2220947 w 3531775"/>
              <a:gd name="connsiteY2463" fmla="*/ 1389967 h 2810796"/>
              <a:gd name="connsiteX2464" fmla="*/ 2226853 w 3531775"/>
              <a:gd name="connsiteY2464" fmla="*/ 1394825 h 2810796"/>
              <a:gd name="connsiteX2465" fmla="*/ 2231520 w 3531775"/>
              <a:gd name="connsiteY2465" fmla="*/ 1404255 h 2810796"/>
              <a:gd name="connsiteX2466" fmla="*/ 2243903 w 3531775"/>
              <a:gd name="connsiteY2466" fmla="*/ 1406922 h 2810796"/>
              <a:gd name="connsiteX2467" fmla="*/ 2234854 w 3531775"/>
              <a:gd name="connsiteY2467" fmla="*/ 1419400 h 2810796"/>
              <a:gd name="connsiteX2468" fmla="*/ 2241807 w 3531775"/>
              <a:gd name="connsiteY2468" fmla="*/ 1423209 h 2810796"/>
              <a:gd name="connsiteX2469" fmla="*/ 2232092 w 3531775"/>
              <a:gd name="connsiteY2469" fmla="*/ 1426543 h 2810796"/>
              <a:gd name="connsiteX2470" fmla="*/ 2229234 w 3531775"/>
              <a:gd name="connsiteY2470" fmla="*/ 1436163 h 2810796"/>
              <a:gd name="connsiteX2471" fmla="*/ 2247427 w 3531775"/>
              <a:gd name="connsiteY2471" fmla="*/ 1388634 h 2810796"/>
              <a:gd name="connsiteX2472" fmla="*/ 2272478 w 3531775"/>
              <a:gd name="connsiteY2472" fmla="*/ 1348819 h 2810796"/>
              <a:gd name="connsiteX2473" fmla="*/ 2259333 w 3531775"/>
              <a:gd name="connsiteY2473" fmla="*/ 1350724 h 2810796"/>
              <a:gd name="connsiteX2474" fmla="*/ 2263619 w 3531775"/>
              <a:gd name="connsiteY2474" fmla="*/ 1353010 h 2810796"/>
              <a:gd name="connsiteX2475" fmla="*/ 2260286 w 3531775"/>
              <a:gd name="connsiteY2475" fmla="*/ 1357487 h 2810796"/>
              <a:gd name="connsiteX2476" fmla="*/ 2268763 w 3531775"/>
              <a:gd name="connsiteY2476" fmla="*/ 1359487 h 2810796"/>
              <a:gd name="connsiteX2477" fmla="*/ 2262191 w 3531775"/>
              <a:gd name="connsiteY2477" fmla="*/ 1366250 h 2810796"/>
              <a:gd name="connsiteX2478" fmla="*/ 2266096 w 3531775"/>
              <a:gd name="connsiteY2478" fmla="*/ 1369203 h 2810796"/>
              <a:gd name="connsiteX2479" fmla="*/ 2260095 w 3531775"/>
              <a:gd name="connsiteY2479" fmla="*/ 1370441 h 2810796"/>
              <a:gd name="connsiteX2480" fmla="*/ 2257714 w 3531775"/>
              <a:gd name="connsiteY2480" fmla="*/ 1376061 h 2810796"/>
              <a:gd name="connsiteX2481" fmla="*/ 2272478 w 3531775"/>
              <a:gd name="connsiteY2481" fmla="*/ 1348819 h 2810796"/>
              <a:gd name="connsiteX2482" fmla="*/ 2291051 w 3531775"/>
              <a:gd name="connsiteY2482" fmla="*/ 1379299 h 2810796"/>
              <a:gd name="connsiteX2483" fmla="*/ 2281622 w 3531775"/>
              <a:gd name="connsiteY2483" fmla="*/ 1384919 h 2810796"/>
              <a:gd name="connsiteX2484" fmla="*/ 2279717 w 3531775"/>
              <a:gd name="connsiteY2484" fmla="*/ 1394349 h 2810796"/>
              <a:gd name="connsiteX2485" fmla="*/ 2290289 w 3531775"/>
              <a:gd name="connsiteY2485" fmla="*/ 1401112 h 2810796"/>
              <a:gd name="connsiteX2486" fmla="*/ 2278097 w 3531775"/>
              <a:gd name="connsiteY2486" fmla="*/ 1406731 h 2810796"/>
              <a:gd name="connsiteX2487" fmla="*/ 2281908 w 3531775"/>
              <a:gd name="connsiteY2487" fmla="*/ 1412351 h 2810796"/>
              <a:gd name="connsiteX2488" fmla="*/ 2273049 w 3531775"/>
              <a:gd name="connsiteY2488" fmla="*/ 1411017 h 2810796"/>
              <a:gd name="connsiteX2489" fmla="*/ 2267144 w 3531775"/>
              <a:gd name="connsiteY2489" fmla="*/ 1417304 h 2810796"/>
              <a:gd name="connsiteX2490" fmla="*/ 2291051 w 3531775"/>
              <a:gd name="connsiteY2490" fmla="*/ 1379299 h 2810796"/>
              <a:gd name="connsiteX2491" fmla="*/ 2323818 w 3531775"/>
              <a:gd name="connsiteY2491" fmla="*/ 1344152 h 2810796"/>
              <a:gd name="connsiteX2492" fmla="*/ 2305720 w 3531775"/>
              <a:gd name="connsiteY2492" fmla="*/ 1345200 h 2810796"/>
              <a:gd name="connsiteX2493" fmla="*/ 2308006 w 3531775"/>
              <a:gd name="connsiteY2493" fmla="*/ 1353487 h 2810796"/>
              <a:gd name="connsiteX2494" fmla="*/ 2306958 w 3531775"/>
              <a:gd name="connsiteY2494" fmla="*/ 1356439 h 2810796"/>
              <a:gd name="connsiteX2495" fmla="*/ 2315340 w 3531775"/>
              <a:gd name="connsiteY2495" fmla="*/ 1356439 h 2810796"/>
              <a:gd name="connsiteX2496" fmla="*/ 2312292 w 3531775"/>
              <a:gd name="connsiteY2496" fmla="*/ 1361202 h 2810796"/>
              <a:gd name="connsiteX2497" fmla="*/ 2308006 w 3531775"/>
              <a:gd name="connsiteY2497" fmla="*/ 1365964 h 2810796"/>
              <a:gd name="connsiteX2498" fmla="*/ 2312864 w 3531775"/>
              <a:gd name="connsiteY2498" fmla="*/ 1370250 h 2810796"/>
              <a:gd name="connsiteX2499" fmla="*/ 2304482 w 3531775"/>
              <a:gd name="connsiteY2499" fmla="*/ 1371108 h 2810796"/>
              <a:gd name="connsiteX2500" fmla="*/ 2300576 w 3531775"/>
              <a:gd name="connsiteY2500" fmla="*/ 1378156 h 2810796"/>
              <a:gd name="connsiteX2501" fmla="*/ 2323818 w 3531775"/>
              <a:gd name="connsiteY2501" fmla="*/ 1344152 h 2810796"/>
              <a:gd name="connsiteX2502" fmla="*/ 2334295 w 3531775"/>
              <a:gd name="connsiteY2502" fmla="*/ 1380823 h 2810796"/>
              <a:gd name="connsiteX2503" fmla="*/ 2322675 w 3531775"/>
              <a:gd name="connsiteY2503" fmla="*/ 1384919 h 2810796"/>
              <a:gd name="connsiteX2504" fmla="*/ 2327437 w 3531775"/>
              <a:gd name="connsiteY2504" fmla="*/ 1389491 h 2810796"/>
              <a:gd name="connsiteX2505" fmla="*/ 2329151 w 3531775"/>
              <a:gd name="connsiteY2505" fmla="*/ 1398921 h 2810796"/>
              <a:gd name="connsiteX2506" fmla="*/ 2341629 w 3531775"/>
              <a:gd name="connsiteY2506" fmla="*/ 1401302 h 2810796"/>
              <a:gd name="connsiteX2507" fmla="*/ 2332390 w 3531775"/>
              <a:gd name="connsiteY2507" fmla="*/ 1410922 h 2810796"/>
              <a:gd name="connsiteX2508" fmla="*/ 2338105 w 3531775"/>
              <a:gd name="connsiteY2508" fmla="*/ 1414828 h 2810796"/>
              <a:gd name="connsiteX2509" fmla="*/ 2329342 w 3531775"/>
              <a:gd name="connsiteY2509" fmla="*/ 1416733 h 2810796"/>
              <a:gd name="connsiteX2510" fmla="*/ 2326199 w 3531775"/>
              <a:gd name="connsiteY2510" fmla="*/ 1424733 h 2810796"/>
              <a:gd name="connsiteX2511" fmla="*/ 2334295 w 3531775"/>
              <a:gd name="connsiteY2511" fmla="*/ 1380823 h 2810796"/>
              <a:gd name="connsiteX2512" fmla="*/ 2376014 w 3531775"/>
              <a:gd name="connsiteY2512" fmla="*/ 1347009 h 2810796"/>
              <a:gd name="connsiteX2513" fmla="*/ 2358108 w 3531775"/>
              <a:gd name="connsiteY2513" fmla="*/ 1339390 h 2810796"/>
              <a:gd name="connsiteX2514" fmla="*/ 2360489 w 3531775"/>
              <a:gd name="connsiteY2514" fmla="*/ 1344152 h 2810796"/>
              <a:gd name="connsiteX2515" fmla="*/ 2359060 w 3531775"/>
              <a:gd name="connsiteY2515" fmla="*/ 1351772 h 2810796"/>
              <a:gd name="connsiteX2516" fmla="*/ 2367823 w 3531775"/>
              <a:gd name="connsiteY2516" fmla="*/ 1357011 h 2810796"/>
              <a:gd name="connsiteX2517" fmla="*/ 2358012 w 3531775"/>
              <a:gd name="connsiteY2517" fmla="*/ 1361773 h 2810796"/>
              <a:gd name="connsiteX2518" fmla="*/ 2361251 w 3531775"/>
              <a:gd name="connsiteY2518" fmla="*/ 1366250 h 2810796"/>
              <a:gd name="connsiteX2519" fmla="*/ 2354012 w 3531775"/>
              <a:gd name="connsiteY2519" fmla="*/ 1365297 h 2810796"/>
              <a:gd name="connsiteX2520" fmla="*/ 2349249 w 3531775"/>
              <a:gd name="connsiteY2520" fmla="*/ 1370346 h 2810796"/>
              <a:gd name="connsiteX2521" fmla="*/ 2376014 w 3531775"/>
              <a:gd name="connsiteY2521" fmla="*/ 1347009 h 2810796"/>
              <a:gd name="connsiteX2522" fmla="*/ 2376014 w 3531775"/>
              <a:gd name="connsiteY2522" fmla="*/ 1437878 h 2810796"/>
              <a:gd name="connsiteX2523" fmla="*/ 2357822 w 3531775"/>
              <a:gd name="connsiteY2523" fmla="*/ 1430449 h 2810796"/>
              <a:gd name="connsiteX2524" fmla="*/ 2360203 w 3531775"/>
              <a:gd name="connsiteY2524" fmla="*/ 1435211 h 2810796"/>
              <a:gd name="connsiteX2525" fmla="*/ 2358774 w 3531775"/>
              <a:gd name="connsiteY2525" fmla="*/ 1442831 h 2810796"/>
              <a:gd name="connsiteX2526" fmla="*/ 2367633 w 3531775"/>
              <a:gd name="connsiteY2526" fmla="*/ 1448070 h 2810796"/>
              <a:gd name="connsiteX2527" fmla="*/ 2362298 w 3531775"/>
              <a:gd name="connsiteY2527" fmla="*/ 1449784 h 2810796"/>
              <a:gd name="connsiteX2528" fmla="*/ 2357631 w 3531775"/>
              <a:gd name="connsiteY2528" fmla="*/ 1452928 h 2810796"/>
              <a:gd name="connsiteX2529" fmla="*/ 2360870 w 3531775"/>
              <a:gd name="connsiteY2529" fmla="*/ 1457404 h 2810796"/>
              <a:gd name="connsiteX2530" fmla="*/ 2353535 w 3531775"/>
              <a:gd name="connsiteY2530" fmla="*/ 1456452 h 2810796"/>
              <a:gd name="connsiteX2531" fmla="*/ 2348678 w 3531775"/>
              <a:gd name="connsiteY2531" fmla="*/ 1461500 h 2810796"/>
              <a:gd name="connsiteX2532" fmla="*/ 2376014 w 3531775"/>
              <a:gd name="connsiteY2532" fmla="*/ 1437878 h 2810796"/>
              <a:gd name="connsiteX2533" fmla="*/ 2391540 w 3531775"/>
              <a:gd name="connsiteY2533" fmla="*/ 1377299 h 2810796"/>
              <a:gd name="connsiteX2534" fmla="*/ 2379825 w 3531775"/>
              <a:gd name="connsiteY2534" fmla="*/ 1381490 h 2810796"/>
              <a:gd name="connsiteX2535" fmla="*/ 2384682 w 3531775"/>
              <a:gd name="connsiteY2535" fmla="*/ 1385967 h 2810796"/>
              <a:gd name="connsiteX2536" fmla="*/ 2386492 w 3531775"/>
              <a:gd name="connsiteY2536" fmla="*/ 1395301 h 2810796"/>
              <a:gd name="connsiteX2537" fmla="*/ 2399065 w 3531775"/>
              <a:gd name="connsiteY2537" fmla="*/ 1397587 h 2810796"/>
              <a:gd name="connsiteX2538" fmla="*/ 2393731 w 3531775"/>
              <a:gd name="connsiteY2538" fmla="*/ 1401778 h 2810796"/>
              <a:gd name="connsiteX2539" fmla="*/ 2389730 w 3531775"/>
              <a:gd name="connsiteY2539" fmla="*/ 1407303 h 2810796"/>
              <a:gd name="connsiteX2540" fmla="*/ 2395541 w 3531775"/>
              <a:gd name="connsiteY2540" fmla="*/ 1411113 h 2810796"/>
              <a:gd name="connsiteX2541" fmla="*/ 2386683 w 3531775"/>
              <a:gd name="connsiteY2541" fmla="*/ 1413113 h 2810796"/>
              <a:gd name="connsiteX2542" fmla="*/ 2383539 w 3531775"/>
              <a:gd name="connsiteY2542" fmla="*/ 1421114 h 2810796"/>
              <a:gd name="connsiteX2543" fmla="*/ 2391540 w 3531775"/>
              <a:gd name="connsiteY2543" fmla="*/ 1377299 h 2810796"/>
              <a:gd name="connsiteX2544" fmla="*/ 2429259 w 3531775"/>
              <a:gd name="connsiteY2544" fmla="*/ 1348819 h 2810796"/>
              <a:gd name="connsiteX2545" fmla="*/ 2409447 w 3531775"/>
              <a:gd name="connsiteY2545" fmla="*/ 1347962 h 2810796"/>
              <a:gd name="connsiteX2546" fmla="*/ 2413448 w 3531775"/>
              <a:gd name="connsiteY2546" fmla="*/ 1351582 h 2810796"/>
              <a:gd name="connsiteX2547" fmla="*/ 2414876 w 3531775"/>
              <a:gd name="connsiteY2547" fmla="*/ 1359106 h 2810796"/>
              <a:gd name="connsiteX2548" fmla="*/ 2422973 w 3531775"/>
              <a:gd name="connsiteY2548" fmla="*/ 1360059 h 2810796"/>
              <a:gd name="connsiteX2549" fmla="*/ 2420782 w 3531775"/>
              <a:gd name="connsiteY2549" fmla="*/ 1364345 h 2810796"/>
              <a:gd name="connsiteX2550" fmla="*/ 2417543 w 3531775"/>
              <a:gd name="connsiteY2550" fmla="*/ 1368822 h 2810796"/>
              <a:gd name="connsiteX2551" fmla="*/ 2422211 w 3531775"/>
              <a:gd name="connsiteY2551" fmla="*/ 1371870 h 2810796"/>
              <a:gd name="connsiteX2552" fmla="*/ 2415067 w 3531775"/>
              <a:gd name="connsiteY2552" fmla="*/ 1373489 h 2810796"/>
              <a:gd name="connsiteX2553" fmla="*/ 2412400 w 3531775"/>
              <a:gd name="connsiteY2553" fmla="*/ 1379871 h 2810796"/>
              <a:gd name="connsiteX2554" fmla="*/ 2429259 w 3531775"/>
              <a:gd name="connsiteY2554" fmla="*/ 1348819 h 2810796"/>
              <a:gd name="connsiteX2555" fmla="*/ 2435831 w 3531775"/>
              <a:gd name="connsiteY2555" fmla="*/ 1387681 h 2810796"/>
              <a:gd name="connsiteX2556" fmla="*/ 2423068 w 3531775"/>
              <a:gd name="connsiteY2556" fmla="*/ 1394730 h 2810796"/>
              <a:gd name="connsiteX2557" fmla="*/ 2429640 w 3531775"/>
              <a:gd name="connsiteY2557" fmla="*/ 1398921 h 2810796"/>
              <a:gd name="connsiteX2558" fmla="*/ 2433641 w 3531775"/>
              <a:gd name="connsiteY2558" fmla="*/ 1409303 h 2810796"/>
              <a:gd name="connsiteX2559" fmla="*/ 2448690 w 3531775"/>
              <a:gd name="connsiteY2559" fmla="*/ 1409493 h 2810796"/>
              <a:gd name="connsiteX2560" fmla="*/ 2439927 w 3531775"/>
              <a:gd name="connsiteY2560" fmla="*/ 1422447 h 2810796"/>
              <a:gd name="connsiteX2561" fmla="*/ 2447357 w 3531775"/>
              <a:gd name="connsiteY2561" fmla="*/ 1425686 h 2810796"/>
              <a:gd name="connsiteX2562" fmla="*/ 2437546 w 3531775"/>
              <a:gd name="connsiteY2562" fmla="*/ 1429687 h 2810796"/>
              <a:gd name="connsiteX2563" fmla="*/ 2435546 w 3531775"/>
              <a:gd name="connsiteY2563" fmla="*/ 1439497 h 2810796"/>
              <a:gd name="connsiteX2564" fmla="*/ 2435831 w 3531775"/>
              <a:gd name="connsiteY2564" fmla="*/ 1387681 h 2810796"/>
              <a:gd name="connsiteX2565" fmla="*/ 2474408 w 3531775"/>
              <a:gd name="connsiteY2565" fmla="*/ 1341675 h 2810796"/>
              <a:gd name="connsiteX2566" fmla="*/ 2451167 w 3531775"/>
              <a:gd name="connsiteY2566" fmla="*/ 1338342 h 2810796"/>
              <a:gd name="connsiteX2567" fmla="*/ 2457929 w 3531775"/>
              <a:gd name="connsiteY2567" fmla="*/ 1351105 h 2810796"/>
              <a:gd name="connsiteX2568" fmla="*/ 2468026 w 3531775"/>
              <a:gd name="connsiteY2568" fmla="*/ 1355296 h 2810796"/>
              <a:gd name="connsiteX2569" fmla="*/ 2462501 w 3531775"/>
              <a:gd name="connsiteY2569" fmla="*/ 1358725 h 2810796"/>
              <a:gd name="connsiteX2570" fmla="*/ 2458120 w 3531775"/>
              <a:gd name="connsiteY2570" fmla="*/ 1363583 h 2810796"/>
              <a:gd name="connsiteX2571" fmla="*/ 2463263 w 3531775"/>
              <a:gd name="connsiteY2571" fmla="*/ 1367679 h 2810796"/>
              <a:gd name="connsiteX2572" fmla="*/ 2454596 w 3531775"/>
              <a:gd name="connsiteY2572" fmla="*/ 1368726 h 2810796"/>
              <a:gd name="connsiteX2573" fmla="*/ 2450595 w 3531775"/>
              <a:gd name="connsiteY2573" fmla="*/ 1375775 h 2810796"/>
              <a:gd name="connsiteX2574" fmla="*/ 2474408 w 3531775"/>
              <a:gd name="connsiteY2574" fmla="*/ 1341675 h 2810796"/>
              <a:gd name="connsiteX2575" fmla="*/ 2507459 w 3531775"/>
              <a:gd name="connsiteY2575" fmla="*/ 1376061 h 2810796"/>
              <a:gd name="connsiteX2576" fmla="*/ 2483457 w 3531775"/>
              <a:gd name="connsiteY2576" fmla="*/ 1381776 h 2810796"/>
              <a:gd name="connsiteX2577" fmla="*/ 2489552 w 3531775"/>
              <a:gd name="connsiteY2577" fmla="*/ 1384633 h 2810796"/>
              <a:gd name="connsiteX2578" fmla="*/ 2494125 w 3531775"/>
              <a:gd name="connsiteY2578" fmla="*/ 1393015 h 2810796"/>
              <a:gd name="connsiteX2579" fmla="*/ 2507078 w 3531775"/>
              <a:gd name="connsiteY2579" fmla="*/ 1391682 h 2810796"/>
              <a:gd name="connsiteX2580" fmla="*/ 2503173 w 3531775"/>
              <a:gd name="connsiteY2580" fmla="*/ 1397111 h 2810796"/>
              <a:gd name="connsiteX2581" fmla="*/ 2500983 w 3531775"/>
              <a:gd name="connsiteY2581" fmla="*/ 1403493 h 2810796"/>
              <a:gd name="connsiteX2582" fmla="*/ 2507745 w 3531775"/>
              <a:gd name="connsiteY2582" fmla="*/ 1405493 h 2810796"/>
              <a:gd name="connsiteX2583" fmla="*/ 2499840 w 3531775"/>
              <a:gd name="connsiteY2583" fmla="*/ 1409875 h 2810796"/>
              <a:gd name="connsiteX2584" fmla="*/ 2498982 w 3531775"/>
              <a:gd name="connsiteY2584" fmla="*/ 1418257 h 2810796"/>
              <a:gd name="connsiteX2585" fmla="*/ 2507459 w 3531775"/>
              <a:gd name="connsiteY2585" fmla="*/ 1376061 h 2810796"/>
              <a:gd name="connsiteX2586" fmla="*/ 2547179 w 3531775"/>
              <a:gd name="connsiteY2586" fmla="*/ 1344533 h 2810796"/>
              <a:gd name="connsiteX2587" fmla="*/ 2526891 w 3531775"/>
              <a:gd name="connsiteY2587" fmla="*/ 1336246 h 2810796"/>
              <a:gd name="connsiteX2588" fmla="*/ 2529558 w 3531775"/>
              <a:gd name="connsiteY2588" fmla="*/ 1341390 h 2810796"/>
              <a:gd name="connsiteX2589" fmla="*/ 2527938 w 3531775"/>
              <a:gd name="connsiteY2589" fmla="*/ 1349486 h 2810796"/>
              <a:gd name="connsiteX2590" fmla="*/ 2537749 w 3531775"/>
              <a:gd name="connsiteY2590" fmla="*/ 1355201 h 2810796"/>
              <a:gd name="connsiteX2591" fmla="*/ 2531843 w 3531775"/>
              <a:gd name="connsiteY2591" fmla="*/ 1356916 h 2810796"/>
              <a:gd name="connsiteX2592" fmla="*/ 2526605 w 3531775"/>
              <a:gd name="connsiteY2592" fmla="*/ 1360249 h 2810796"/>
              <a:gd name="connsiteX2593" fmla="*/ 2530129 w 3531775"/>
              <a:gd name="connsiteY2593" fmla="*/ 1365107 h 2810796"/>
              <a:gd name="connsiteX2594" fmla="*/ 2522033 w 3531775"/>
              <a:gd name="connsiteY2594" fmla="*/ 1364059 h 2810796"/>
              <a:gd name="connsiteX2595" fmla="*/ 2516603 w 3531775"/>
              <a:gd name="connsiteY2595" fmla="*/ 1369488 h 2810796"/>
              <a:gd name="connsiteX2596" fmla="*/ 2547179 w 3531775"/>
              <a:gd name="connsiteY2596" fmla="*/ 1344533 h 2810796"/>
              <a:gd name="connsiteX2597" fmla="*/ 2599661 w 3531775"/>
              <a:gd name="connsiteY2597" fmla="*/ 1338437 h 2810796"/>
              <a:gd name="connsiteX2598" fmla="*/ 2583088 w 3531775"/>
              <a:gd name="connsiteY2598" fmla="*/ 1340723 h 2810796"/>
              <a:gd name="connsiteX2599" fmla="*/ 2584421 w 3531775"/>
              <a:gd name="connsiteY2599" fmla="*/ 1348248 h 2810796"/>
              <a:gd name="connsiteX2600" fmla="*/ 2585184 w 3531775"/>
              <a:gd name="connsiteY2600" fmla="*/ 1350058 h 2810796"/>
              <a:gd name="connsiteX2601" fmla="*/ 2594994 w 3531775"/>
              <a:gd name="connsiteY2601" fmla="*/ 1350438 h 2810796"/>
              <a:gd name="connsiteX2602" fmla="*/ 2590422 w 3531775"/>
              <a:gd name="connsiteY2602" fmla="*/ 1353582 h 2810796"/>
              <a:gd name="connsiteX2603" fmla="*/ 2586993 w 3531775"/>
              <a:gd name="connsiteY2603" fmla="*/ 1357868 h 2810796"/>
              <a:gd name="connsiteX2604" fmla="*/ 2591756 w 3531775"/>
              <a:gd name="connsiteY2604" fmla="*/ 1361011 h 2810796"/>
              <a:gd name="connsiteX2605" fmla="*/ 2584326 w 3531775"/>
              <a:gd name="connsiteY2605" fmla="*/ 1362440 h 2810796"/>
              <a:gd name="connsiteX2606" fmla="*/ 2581374 w 3531775"/>
              <a:gd name="connsiteY2606" fmla="*/ 1368631 h 2810796"/>
              <a:gd name="connsiteX2607" fmla="*/ 2599661 w 3531775"/>
              <a:gd name="connsiteY2607" fmla="*/ 1338437 h 2810796"/>
              <a:gd name="connsiteX2608" fmla="*/ 2782637 w 3531775"/>
              <a:gd name="connsiteY2608" fmla="*/ 1349581 h 2810796"/>
              <a:gd name="connsiteX2609" fmla="*/ 2763873 w 3531775"/>
              <a:gd name="connsiteY2609" fmla="*/ 1339961 h 2810796"/>
              <a:gd name="connsiteX2610" fmla="*/ 2765873 w 3531775"/>
              <a:gd name="connsiteY2610" fmla="*/ 1344819 h 2810796"/>
              <a:gd name="connsiteX2611" fmla="*/ 2763396 w 3531775"/>
              <a:gd name="connsiteY2611" fmla="*/ 1351962 h 2810796"/>
              <a:gd name="connsiteX2612" fmla="*/ 2772350 w 3531775"/>
              <a:gd name="connsiteY2612" fmla="*/ 1358154 h 2810796"/>
              <a:gd name="connsiteX2613" fmla="*/ 2766444 w 3531775"/>
              <a:gd name="connsiteY2613" fmla="*/ 1359106 h 2810796"/>
              <a:gd name="connsiteX2614" fmla="*/ 2761110 w 3531775"/>
              <a:gd name="connsiteY2614" fmla="*/ 1361487 h 2810796"/>
              <a:gd name="connsiteX2615" fmla="*/ 2764063 w 3531775"/>
              <a:gd name="connsiteY2615" fmla="*/ 1366250 h 2810796"/>
              <a:gd name="connsiteX2616" fmla="*/ 2756348 w 3531775"/>
              <a:gd name="connsiteY2616" fmla="*/ 1364440 h 2810796"/>
              <a:gd name="connsiteX2617" fmla="*/ 2750633 w 3531775"/>
              <a:gd name="connsiteY2617" fmla="*/ 1368726 h 2810796"/>
              <a:gd name="connsiteX2618" fmla="*/ 2782637 w 3531775"/>
              <a:gd name="connsiteY2618" fmla="*/ 1349581 h 2810796"/>
              <a:gd name="connsiteX2619" fmla="*/ 3339373 w 3531775"/>
              <a:gd name="connsiteY2619" fmla="*/ 1800114 h 2810796"/>
              <a:gd name="connsiteX2620" fmla="*/ 3332610 w 3531775"/>
              <a:gd name="connsiteY2620" fmla="*/ 1795732 h 2810796"/>
              <a:gd name="connsiteX2621" fmla="*/ 3333277 w 3531775"/>
              <a:gd name="connsiteY2621" fmla="*/ 1810401 h 2810796"/>
              <a:gd name="connsiteX2622" fmla="*/ 3324228 w 3531775"/>
              <a:gd name="connsiteY2622" fmla="*/ 1797447 h 2810796"/>
              <a:gd name="connsiteX2623" fmla="*/ 3320418 w 3531775"/>
              <a:gd name="connsiteY2623" fmla="*/ 1808496 h 2810796"/>
              <a:gd name="connsiteX2624" fmla="*/ 3316799 w 3531775"/>
              <a:gd name="connsiteY2624" fmla="*/ 1799161 h 2810796"/>
              <a:gd name="connsiteX2625" fmla="*/ 3330038 w 3531775"/>
              <a:gd name="connsiteY2625" fmla="*/ 1825450 h 2810796"/>
              <a:gd name="connsiteX2626" fmla="*/ 3343374 w 3531775"/>
              <a:gd name="connsiteY2626" fmla="*/ 1785636 h 2810796"/>
              <a:gd name="connsiteX2627" fmla="*/ 3339373 w 3531775"/>
              <a:gd name="connsiteY2627" fmla="*/ 1800114 h 2810796"/>
              <a:gd name="connsiteX2628" fmla="*/ 3306321 w 3531775"/>
              <a:gd name="connsiteY2628" fmla="*/ 1727819 h 2810796"/>
              <a:gd name="connsiteX2629" fmla="*/ 3312512 w 3531775"/>
              <a:gd name="connsiteY2629" fmla="*/ 1740963 h 2810796"/>
              <a:gd name="connsiteX2630" fmla="*/ 3306321 w 3531775"/>
              <a:gd name="connsiteY2630" fmla="*/ 1738487 h 2810796"/>
              <a:gd name="connsiteX2631" fmla="*/ 3299940 w 3531775"/>
              <a:gd name="connsiteY2631" fmla="*/ 1738201 h 2810796"/>
              <a:gd name="connsiteX2632" fmla="*/ 3300701 w 3531775"/>
              <a:gd name="connsiteY2632" fmla="*/ 1745821 h 2810796"/>
              <a:gd name="connsiteX2633" fmla="*/ 3293939 w 3531775"/>
              <a:gd name="connsiteY2633" fmla="*/ 1738963 h 2810796"/>
              <a:gd name="connsiteX2634" fmla="*/ 3315465 w 3531775"/>
              <a:gd name="connsiteY2634" fmla="*/ 1756680 h 2810796"/>
              <a:gd name="connsiteX2635" fmla="*/ 3311751 w 3531775"/>
              <a:gd name="connsiteY2635" fmla="*/ 1720199 h 2810796"/>
              <a:gd name="connsiteX2636" fmla="*/ 3306321 w 3531775"/>
              <a:gd name="connsiteY2636" fmla="*/ 1727819 h 2810796"/>
              <a:gd name="connsiteX2637" fmla="*/ 3266221 w 3531775"/>
              <a:gd name="connsiteY2637" fmla="*/ 1674003 h 2810796"/>
              <a:gd name="connsiteX2638" fmla="*/ 3271841 w 3531775"/>
              <a:gd name="connsiteY2638" fmla="*/ 1687909 h 2810796"/>
              <a:gd name="connsiteX2639" fmla="*/ 3264316 w 3531775"/>
              <a:gd name="connsiteY2639" fmla="*/ 1685147 h 2810796"/>
              <a:gd name="connsiteX2640" fmla="*/ 3256601 w 3531775"/>
              <a:gd name="connsiteY2640" fmla="*/ 1684861 h 2810796"/>
              <a:gd name="connsiteX2641" fmla="*/ 3257744 w 3531775"/>
              <a:gd name="connsiteY2641" fmla="*/ 1693338 h 2810796"/>
              <a:gd name="connsiteX2642" fmla="*/ 3249457 w 3531775"/>
              <a:gd name="connsiteY2642" fmla="*/ 1685718 h 2810796"/>
              <a:gd name="connsiteX2643" fmla="*/ 3275365 w 3531775"/>
              <a:gd name="connsiteY2643" fmla="*/ 1705340 h 2810796"/>
              <a:gd name="connsiteX2644" fmla="*/ 3270221 w 3531775"/>
              <a:gd name="connsiteY2644" fmla="*/ 1664192 h 2810796"/>
              <a:gd name="connsiteX2645" fmla="*/ 3266221 w 3531775"/>
              <a:gd name="connsiteY2645" fmla="*/ 1674003 h 2810796"/>
              <a:gd name="connsiteX2646" fmla="*/ 3284414 w 3531775"/>
              <a:gd name="connsiteY2646" fmla="*/ 1898221 h 2810796"/>
              <a:gd name="connsiteX2647" fmla="*/ 3281651 w 3531775"/>
              <a:gd name="connsiteY2647" fmla="*/ 1893554 h 2810796"/>
              <a:gd name="connsiteX2648" fmla="*/ 3277556 w 3531775"/>
              <a:gd name="connsiteY2648" fmla="*/ 1896602 h 2810796"/>
              <a:gd name="connsiteX2649" fmla="*/ 3278318 w 3531775"/>
              <a:gd name="connsiteY2649" fmla="*/ 1889458 h 2810796"/>
              <a:gd name="connsiteX2650" fmla="*/ 3273746 w 3531775"/>
              <a:gd name="connsiteY2650" fmla="*/ 1884696 h 2810796"/>
              <a:gd name="connsiteX2651" fmla="*/ 3271841 w 3531775"/>
              <a:gd name="connsiteY2651" fmla="*/ 1903365 h 2810796"/>
              <a:gd name="connsiteX2652" fmla="*/ 3301844 w 3531775"/>
              <a:gd name="connsiteY2652" fmla="*/ 1894030 h 2810796"/>
              <a:gd name="connsiteX2653" fmla="*/ 3297558 w 3531775"/>
              <a:gd name="connsiteY2653" fmla="*/ 1896412 h 2810796"/>
              <a:gd name="connsiteX2654" fmla="*/ 3290700 w 3531775"/>
              <a:gd name="connsiteY2654" fmla="*/ 1894792 h 2810796"/>
              <a:gd name="connsiteX2655" fmla="*/ 3285747 w 3531775"/>
              <a:gd name="connsiteY2655" fmla="*/ 1903555 h 2810796"/>
              <a:gd name="connsiteX2656" fmla="*/ 3284414 w 3531775"/>
              <a:gd name="connsiteY2656" fmla="*/ 1898221 h 2810796"/>
              <a:gd name="connsiteX2657" fmla="*/ 3329753 w 3531775"/>
              <a:gd name="connsiteY2657" fmla="*/ 1853358 h 2810796"/>
              <a:gd name="connsiteX2658" fmla="*/ 3328991 w 3531775"/>
              <a:gd name="connsiteY2658" fmla="*/ 1868217 h 2810796"/>
              <a:gd name="connsiteX2659" fmla="*/ 3318513 w 3531775"/>
              <a:gd name="connsiteY2659" fmla="*/ 1854311 h 2810796"/>
              <a:gd name="connsiteX2660" fmla="*/ 3314132 w 3531775"/>
              <a:gd name="connsiteY2660" fmla="*/ 1867265 h 2810796"/>
              <a:gd name="connsiteX2661" fmla="*/ 3309941 w 3531775"/>
              <a:gd name="connsiteY2661" fmla="*/ 1856978 h 2810796"/>
              <a:gd name="connsiteX2662" fmla="*/ 3324990 w 3531775"/>
              <a:gd name="connsiteY2662" fmla="*/ 1885934 h 2810796"/>
              <a:gd name="connsiteX2663" fmla="*/ 3337182 w 3531775"/>
              <a:gd name="connsiteY2663" fmla="*/ 1846405 h 2810796"/>
              <a:gd name="connsiteX2664" fmla="*/ 3329753 w 3531775"/>
              <a:gd name="connsiteY2664" fmla="*/ 1853358 h 2810796"/>
              <a:gd name="connsiteX2665" fmla="*/ 3314036 w 3531775"/>
              <a:gd name="connsiteY2665" fmla="*/ 1939655 h 2810796"/>
              <a:gd name="connsiteX2666" fmla="*/ 3302130 w 3531775"/>
              <a:gd name="connsiteY2666" fmla="*/ 1946418 h 2810796"/>
              <a:gd name="connsiteX2667" fmla="*/ 3299559 w 3531775"/>
              <a:gd name="connsiteY2667" fmla="*/ 1945275 h 2810796"/>
              <a:gd name="connsiteX2668" fmla="*/ 3297653 w 3531775"/>
              <a:gd name="connsiteY2668" fmla="*/ 1956609 h 2810796"/>
              <a:gd name="connsiteX2669" fmla="*/ 3295082 w 3531775"/>
              <a:gd name="connsiteY2669" fmla="*/ 1950799 h 2810796"/>
              <a:gd name="connsiteX2670" fmla="*/ 3290986 w 3531775"/>
              <a:gd name="connsiteY2670" fmla="*/ 1946227 h 2810796"/>
              <a:gd name="connsiteX2671" fmla="*/ 3286890 w 3531775"/>
              <a:gd name="connsiteY2671" fmla="*/ 1951180 h 2810796"/>
              <a:gd name="connsiteX2672" fmla="*/ 3285461 w 3531775"/>
              <a:gd name="connsiteY2672" fmla="*/ 1947275 h 2810796"/>
              <a:gd name="connsiteX2673" fmla="*/ 3280032 w 3531775"/>
              <a:gd name="connsiteY2673" fmla="*/ 1938607 h 2810796"/>
              <a:gd name="connsiteX2674" fmla="*/ 3314036 w 3531775"/>
              <a:gd name="connsiteY2674" fmla="*/ 1939655 h 2810796"/>
              <a:gd name="connsiteX2675" fmla="*/ 3302511 w 3531775"/>
              <a:gd name="connsiteY2675" fmla="*/ 1782683 h 2810796"/>
              <a:gd name="connsiteX2676" fmla="*/ 3299559 w 3531775"/>
              <a:gd name="connsiteY2676" fmla="*/ 1772015 h 2810796"/>
              <a:gd name="connsiteX2677" fmla="*/ 3296129 w 3531775"/>
              <a:gd name="connsiteY2677" fmla="*/ 1775634 h 2810796"/>
              <a:gd name="connsiteX2678" fmla="*/ 3288986 w 3531775"/>
              <a:gd name="connsiteY2678" fmla="*/ 1776016 h 2810796"/>
              <a:gd name="connsiteX2679" fmla="*/ 3286890 w 3531775"/>
              <a:gd name="connsiteY2679" fmla="*/ 1786207 h 2810796"/>
              <a:gd name="connsiteX2680" fmla="*/ 3283842 w 3531775"/>
              <a:gd name="connsiteY2680" fmla="*/ 1781254 h 2810796"/>
              <a:gd name="connsiteX2681" fmla="*/ 3279746 w 3531775"/>
              <a:gd name="connsiteY2681" fmla="*/ 1777349 h 2810796"/>
              <a:gd name="connsiteX2682" fmla="*/ 3276699 w 3531775"/>
              <a:gd name="connsiteY2682" fmla="*/ 1781635 h 2810796"/>
              <a:gd name="connsiteX2683" fmla="*/ 3275460 w 3531775"/>
              <a:gd name="connsiteY2683" fmla="*/ 1774206 h 2810796"/>
              <a:gd name="connsiteX2684" fmla="*/ 3269555 w 3531775"/>
              <a:gd name="connsiteY2684" fmla="*/ 1770777 h 2810796"/>
              <a:gd name="connsiteX2685" fmla="*/ 3302511 w 3531775"/>
              <a:gd name="connsiteY2685" fmla="*/ 1782683 h 2810796"/>
              <a:gd name="connsiteX2686" fmla="*/ 3349279 w 3531775"/>
              <a:gd name="connsiteY2686" fmla="*/ 1918605 h 2810796"/>
              <a:gd name="connsiteX2687" fmla="*/ 3345755 w 3531775"/>
              <a:gd name="connsiteY2687" fmla="*/ 1910318 h 2810796"/>
              <a:gd name="connsiteX2688" fmla="*/ 3339087 w 3531775"/>
              <a:gd name="connsiteY2688" fmla="*/ 1922415 h 2810796"/>
              <a:gd name="connsiteX2689" fmla="*/ 3334610 w 3531775"/>
              <a:gd name="connsiteY2689" fmla="*/ 1908127 h 2810796"/>
              <a:gd name="connsiteX2690" fmla="*/ 3329467 w 3531775"/>
              <a:gd name="connsiteY2690" fmla="*/ 1912223 h 2810796"/>
              <a:gd name="connsiteX2691" fmla="*/ 3330896 w 3531775"/>
              <a:gd name="connsiteY2691" fmla="*/ 1902222 h 2810796"/>
              <a:gd name="connsiteX2692" fmla="*/ 3328991 w 3531775"/>
              <a:gd name="connsiteY2692" fmla="*/ 1932130 h 2810796"/>
              <a:gd name="connsiteX2693" fmla="*/ 3359471 w 3531775"/>
              <a:gd name="connsiteY2693" fmla="*/ 1909842 h 2810796"/>
              <a:gd name="connsiteX2694" fmla="*/ 3349279 w 3531775"/>
              <a:gd name="connsiteY2694" fmla="*/ 1918605 h 2810796"/>
              <a:gd name="connsiteX2695" fmla="*/ 3341754 w 3531775"/>
              <a:gd name="connsiteY2695" fmla="*/ 1994709 h 2810796"/>
              <a:gd name="connsiteX2696" fmla="*/ 3334039 w 3531775"/>
              <a:gd name="connsiteY2696" fmla="*/ 1990614 h 2810796"/>
              <a:gd name="connsiteX2697" fmla="*/ 3331943 w 3531775"/>
              <a:gd name="connsiteY2697" fmla="*/ 1990137 h 2810796"/>
              <a:gd name="connsiteX2698" fmla="*/ 3325371 w 3531775"/>
              <a:gd name="connsiteY2698" fmla="*/ 2001091 h 2810796"/>
              <a:gd name="connsiteX2699" fmla="*/ 3325467 w 3531775"/>
              <a:gd name="connsiteY2699" fmla="*/ 1993471 h 2810796"/>
              <a:gd name="connsiteX2700" fmla="*/ 3323657 w 3531775"/>
              <a:gd name="connsiteY2700" fmla="*/ 1986328 h 2810796"/>
              <a:gd name="connsiteX2701" fmla="*/ 3317846 w 3531775"/>
              <a:gd name="connsiteY2701" fmla="*/ 1989471 h 2810796"/>
              <a:gd name="connsiteX2702" fmla="*/ 3320990 w 3531775"/>
              <a:gd name="connsiteY2702" fmla="*/ 1979946 h 2810796"/>
              <a:gd name="connsiteX2703" fmla="*/ 3316989 w 3531775"/>
              <a:gd name="connsiteY2703" fmla="*/ 1972230 h 2810796"/>
              <a:gd name="connsiteX2704" fmla="*/ 3308988 w 3531775"/>
              <a:gd name="connsiteY2704" fmla="*/ 1997091 h 2810796"/>
              <a:gd name="connsiteX2705" fmla="*/ 3343945 w 3531775"/>
              <a:gd name="connsiteY2705" fmla="*/ 2006806 h 2810796"/>
              <a:gd name="connsiteX2706" fmla="*/ 3341754 w 3531775"/>
              <a:gd name="connsiteY2706" fmla="*/ 1994709 h 2810796"/>
              <a:gd name="connsiteX2707" fmla="*/ 3261840 w 3531775"/>
              <a:gd name="connsiteY2707" fmla="*/ 1998043 h 2810796"/>
              <a:gd name="connsiteX2708" fmla="*/ 3290891 w 3531775"/>
              <a:gd name="connsiteY2708" fmla="*/ 1997091 h 2810796"/>
              <a:gd name="connsiteX2709" fmla="*/ 3287176 w 3531775"/>
              <a:gd name="connsiteY2709" fmla="*/ 2000996 h 2810796"/>
              <a:gd name="connsiteX2710" fmla="*/ 3280127 w 3531775"/>
              <a:gd name="connsiteY2710" fmla="*/ 2002044 h 2810796"/>
              <a:gd name="connsiteX2711" fmla="*/ 3277079 w 3531775"/>
              <a:gd name="connsiteY2711" fmla="*/ 2012140 h 2810796"/>
              <a:gd name="connsiteX2712" fmla="*/ 3274698 w 3531775"/>
              <a:gd name="connsiteY2712" fmla="*/ 2007568 h 2810796"/>
              <a:gd name="connsiteX2713" fmla="*/ 3271079 w 3531775"/>
              <a:gd name="connsiteY2713" fmla="*/ 2004044 h 2810796"/>
              <a:gd name="connsiteX2714" fmla="*/ 3267650 w 3531775"/>
              <a:gd name="connsiteY2714" fmla="*/ 2008425 h 2810796"/>
              <a:gd name="connsiteX2715" fmla="*/ 3267174 w 3531775"/>
              <a:gd name="connsiteY2715" fmla="*/ 2001282 h 2810796"/>
              <a:gd name="connsiteX2716" fmla="*/ 3261840 w 3531775"/>
              <a:gd name="connsiteY2716" fmla="*/ 1998043 h 2810796"/>
              <a:gd name="connsiteX2717" fmla="*/ 3264126 w 3531775"/>
              <a:gd name="connsiteY2717" fmla="*/ 1831356 h 2810796"/>
              <a:gd name="connsiteX2718" fmla="*/ 3292701 w 3531775"/>
              <a:gd name="connsiteY2718" fmla="*/ 1818592 h 2810796"/>
              <a:gd name="connsiteX2719" fmla="*/ 3290224 w 3531775"/>
              <a:gd name="connsiteY2719" fmla="*/ 1823164 h 2810796"/>
              <a:gd name="connsiteX2720" fmla="*/ 3283652 w 3531775"/>
              <a:gd name="connsiteY2720" fmla="*/ 1825641 h 2810796"/>
              <a:gd name="connsiteX2721" fmla="*/ 3282223 w 3531775"/>
              <a:gd name="connsiteY2721" fmla="*/ 1826688 h 2810796"/>
              <a:gd name="connsiteX2722" fmla="*/ 3283461 w 3531775"/>
              <a:gd name="connsiteY2722" fmla="*/ 1836118 h 2810796"/>
              <a:gd name="connsiteX2723" fmla="*/ 3275365 w 3531775"/>
              <a:gd name="connsiteY2723" fmla="*/ 1829641 h 2810796"/>
              <a:gd name="connsiteX2724" fmla="*/ 3273174 w 3531775"/>
              <a:gd name="connsiteY2724" fmla="*/ 1834594 h 2810796"/>
              <a:gd name="connsiteX2725" fmla="*/ 3270698 w 3531775"/>
              <a:gd name="connsiteY2725" fmla="*/ 1827832 h 2810796"/>
              <a:gd name="connsiteX2726" fmla="*/ 3264126 w 3531775"/>
              <a:gd name="connsiteY2726" fmla="*/ 1831356 h 2810796"/>
              <a:gd name="connsiteX2727" fmla="*/ 3238218 w 3531775"/>
              <a:gd name="connsiteY2727" fmla="*/ 1747917 h 2810796"/>
              <a:gd name="connsiteX2728" fmla="*/ 3267269 w 3531775"/>
              <a:gd name="connsiteY2728" fmla="*/ 1723533 h 2810796"/>
              <a:gd name="connsiteX2729" fmla="*/ 3264887 w 3531775"/>
              <a:gd name="connsiteY2729" fmla="*/ 1735725 h 2810796"/>
              <a:gd name="connsiteX2730" fmla="*/ 3256125 w 3531775"/>
              <a:gd name="connsiteY2730" fmla="*/ 1734391 h 2810796"/>
              <a:gd name="connsiteX2731" fmla="*/ 3259268 w 3531775"/>
              <a:gd name="connsiteY2731" fmla="*/ 1745154 h 2810796"/>
              <a:gd name="connsiteX2732" fmla="*/ 3254696 w 3531775"/>
              <a:gd name="connsiteY2732" fmla="*/ 1741916 h 2810796"/>
              <a:gd name="connsiteX2733" fmla="*/ 3248504 w 3531775"/>
              <a:gd name="connsiteY2733" fmla="*/ 1738773 h 2810796"/>
              <a:gd name="connsiteX2734" fmla="*/ 3246885 w 3531775"/>
              <a:gd name="connsiteY2734" fmla="*/ 1744774 h 2810796"/>
              <a:gd name="connsiteX2735" fmla="*/ 3242694 w 3531775"/>
              <a:gd name="connsiteY2735" fmla="*/ 1737344 h 2810796"/>
              <a:gd name="connsiteX2736" fmla="*/ 3235169 w 3531775"/>
              <a:gd name="connsiteY2736" fmla="*/ 1736391 h 2810796"/>
              <a:gd name="connsiteX2737" fmla="*/ 3238218 w 3531775"/>
              <a:gd name="connsiteY2737" fmla="*/ 1747917 h 2810796"/>
              <a:gd name="connsiteX2738" fmla="*/ 3196974 w 3531775"/>
              <a:gd name="connsiteY2738" fmla="*/ 1678575 h 2810796"/>
              <a:gd name="connsiteX2739" fmla="*/ 3219739 w 3531775"/>
              <a:gd name="connsiteY2739" fmla="*/ 1659239 h 2810796"/>
              <a:gd name="connsiteX2740" fmla="*/ 3219358 w 3531775"/>
              <a:gd name="connsiteY2740" fmla="*/ 1664478 h 2810796"/>
              <a:gd name="connsiteX2741" fmla="*/ 3214405 w 3531775"/>
              <a:gd name="connsiteY2741" fmla="*/ 1669621 h 2810796"/>
              <a:gd name="connsiteX2742" fmla="*/ 3213452 w 3531775"/>
              <a:gd name="connsiteY2742" fmla="*/ 1671145 h 2810796"/>
              <a:gd name="connsiteX2743" fmla="*/ 3218691 w 3531775"/>
              <a:gd name="connsiteY2743" fmla="*/ 1679051 h 2810796"/>
              <a:gd name="connsiteX2744" fmla="*/ 3213738 w 3531775"/>
              <a:gd name="connsiteY2744" fmla="*/ 1677146 h 2810796"/>
              <a:gd name="connsiteX2745" fmla="*/ 3208500 w 3531775"/>
              <a:gd name="connsiteY2745" fmla="*/ 1676765 h 2810796"/>
              <a:gd name="connsiteX2746" fmla="*/ 3208595 w 3531775"/>
              <a:gd name="connsiteY2746" fmla="*/ 1682194 h 2810796"/>
              <a:gd name="connsiteX2747" fmla="*/ 3203451 w 3531775"/>
              <a:gd name="connsiteY2747" fmla="*/ 1677241 h 2810796"/>
              <a:gd name="connsiteX2748" fmla="*/ 3196974 w 3531775"/>
              <a:gd name="connsiteY2748" fmla="*/ 1678575 h 2810796"/>
              <a:gd name="connsiteX2749" fmla="*/ 3176019 w 3531775"/>
              <a:gd name="connsiteY2749" fmla="*/ 1637998 h 2810796"/>
              <a:gd name="connsiteX2750" fmla="*/ 3200784 w 3531775"/>
              <a:gd name="connsiteY2750" fmla="*/ 1616853 h 2810796"/>
              <a:gd name="connsiteX2751" fmla="*/ 3198975 w 3531775"/>
              <a:gd name="connsiteY2751" fmla="*/ 1621615 h 2810796"/>
              <a:gd name="connsiteX2752" fmla="*/ 3192593 w 3531775"/>
              <a:gd name="connsiteY2752" fmla="*/ 1624949 h 2810796"/>
              <a:gd name="connsiteX2753" fmla="*/ 3194593 w 3531775"/>
              <a:gd name="connsiteY2753" fmla="*/ 1635045 h 2810796"/>
              <a:gd name="connsiteX2754" fmla="*/ 3189926 w 3531775"/>
              <a:gd name="connsiteY2754" fmla="*/ 1631807 h 2810796"/>
              <a:gd name="connsiteX2755" fmla="*/ 3184687 w 3531775"/>
              <a:gd name="connsiteY2755" fmla="*/ 1629997 h 2810796"/>
              <a:gd name="connsiteX2756" fmla="*/ 3183544 w 3531775"/>
              <a:gd name="connsiteY2756" fmla="*/ 1635141 h 2810796"/>
              <a:gd name="connsiteX2757" fmla="*/ 3179448 w 3531775"/>
              <a:gd name="connsiteY2757" fmla="*/ 1629045 h 2810796"/>
              <a:gd name="connsiteX2758" fmla="*/ 3172685 w 3531775"/>
              <a:gd name="connsiteY2758" fmla="*/ 1628473 h 2810796"/>
              <a:gd name="connsiteX2759" fmla="*/ 3176019 w 3531775"/>
              <a:gd name="connsiteY2759" fmla="*/ 1637998 h 2810796"/>
              <a:gd name="connsiteX2760" fmla="*/ 3091342 w 3531775"/>
              <a:gd name="connsiteY2760" fmla="*/ 1573609 h 2810796"/>
              <a:gd name="connsiteX2761" fmla="*/ 3105344 w 3531775"/>
              <a:gd name="connsiteY2761" fmla="*/ 1550845 h 2810796"/>
              <a:gd name="connsiteX2762" fmla="*/ 3103629 w 3531775"/>
              <a:gd name="connsiteY2762" fmla="*/ 1561227 h 2810796"/>
              <a:gd name="connsiteX2763" fmla="*/ 3109916 w 3531775"/>
              <a:gd name="connsiteY2763" fmla="*/ 1567990 h 2810796"/>
              <a:gd name="connsiteX2764" fmla="*/ 3105153 w 3531775"/>
              <a:gd name="connsiteY2764" fmla="*/ 1567894 h 2810796"/>
              <a:gd name="connsiteX2765" fmla="*/ 3100581 w 3531775"/>
              <a:gd name="connsiteY2765" fmla="*/ 1569133 h 2810796"/>
              <a:gd name="connsiteX2766" fmla="*/ 3102296 w 3531775"/>
              <a:gd name="connsiteY2766" fmla="*/ 1573609 h 2810796"/>
              <a:gd name="connsiteX2767" fmla="*/ 3096485 w 3531775"/>
              <a:gd name="connsiteY2767" fmla="*/ 1570942 h 2810796"/>
              <a:gd name="connsiteX2768" fmla="*/ 3091342 w 3531775"/>
              <a:gd name="connsiteY2768" fmla="*/ 1573609 h 2810796"/>
              <a:gd name="connsiteX2769" fmla="*/ 3045527 w 3531775"/>
              <a:gd name="connsiteY2769" fmla="*/ 1546082 h 2810796"/>
              <a:gd name="connsiteX2770" fmla="*/ 3058481 w 3531775"/>
              <a:gd name="connsiteY2770" fmla="*/ 1518650 h 2810796"/>
              <a:gd name="connsiteX2771" fmla="*/ 3060291 w 3531775"/>
              <a:gd name="connsiteY2771" fmla="*/ 1523603 h 2810796"/>
              <a:gd name="connsiteX2772" fmla="*/ 3057814 w 3531775"/>
              <a:gd name="connsiteY2772" fmla="*/ 1530461 h 2810796"/>
              <a:gd name="connsiteX2773" fmla="*/ 3057624 w 3531775"/>
              <a:gd name="connsiteY2773" fmla="*/ 1532271 h 2810796"/>
              <a:gd name="connsiteX2774" fmla="*/ 3065720 w 3531775"/>
              <a:gd name="connsiteY2774" fmla="*/ 1537319 h 2810796"/>
              <a:gd name="connsiteX2775" fmla="*/ 3060291 w 3531775"/>
              <a:gd name="connsiteY2775" fmla="*/ 1537700 h 2810796"/>
              <a:gd name="connsiteX2776" fmla="*/ 3055337 w 3531775"/>
              <a:gd name="connsiteY2776" fmla="*/ 1539605 h 2810796"/>
              <a:gd name="connsiteX2777" fmla="*/ 3057719 w 3531775"/>
              <a:gd name="connsiteY2777" fmla="*/ 1544558 h 2810796"/>
              <a:gd name="connsiteX2778" fmla="*/ 3050861 w 3531775"/>
              <a:gd name="connsiteY2778" fmla="*/ 1542177 h 2810796"/>
              <a:gd name="connsiteX2779" fmla="*/ 3045527 w 3531775"/>
              <a:gd name="connsiteY2779" fmla="*/ 1546082 h 2810796"/>
              <a:gd name="connsiteX2780" fmla="*/ 2958468 w 3531775"/>
              <a:gd name="connsiteY2780" fmla="*/ 1506934 h 2810796"/>
              <a:gd name="connsiteX2781" fmla="*/ 2971899 w 3531775"/>
              <a:gd name="connsiteY2781" fmla="*/ 1473692 h 2810796"/>
              <a:gd name="connsiteX2782" fmla="*/ 2974280 w 3531775"/>
              <a:gd name="connsiteY2782" fmla="*/ 1479312 h 2810796"/>
              <a:gd name="connsiteX2783" fmla="*/ 2973708 w 3531775"/>
              <a:gd name="connsiteY2783" fmla="*/ 1487503 h 2810796"/>
              <a:gd name="connsiteX2784" fmla="*/ 2971708 w 3531775"/>
              <a:gd name="connsiteY2784" fmla="*/ 1489694 h 2810796"/>
              <a:gd name="connsiteX2785" fmla="*/ 2981614 w 3531775"/>
              <a:gd name="connsiteY2785" fmla="*/ 1494933 h 2810796"/>
              <a:gd name="connsiteX2786" fmla="*/ 2975232 w 3531775"/>
              <a:gd name="connsiteY2786" fmla="*/ 1495885 h 2810796"/>
              <a:gd name="connsiteX2787" fmla="*/ 2969517 w 3531775"/>
              <a:gd name="connsiteY2787" fmla="*/ 1498552 h 2810796"/>
              <a:gd name="connsiteX2788" fmla="*/ 2972756 w 3531775"/>
              <a:gd name="connsiteY2788" fmla="*/ 1504077 h 2810796"/>
              <a:gd name="connsiteX2789" fmla="*/ 2964469 w 3531775"/>
              <a:gd name="connsiteY2789" fmla="*/ 1501886 h 2810796"/>
              <a:gd name="connsiteX2790" fmla="*/ 2958468 w 3531775"/>
              <a:gd name="connsiteY2790" fmla="*/ 1506934 h 2810796"/>
              <a:gd name="connsiteX2791" fmla="*/ 2889317 w 3531775"/>
              <a:gd name="connsiteY2791" fmla="*/ 1490837 h 2810796"/>
              <a:gd name="connsiteX2792" fmla="*/ 2894365 w 3531775"/>
              <a:gd name="connsiteY2792" fmla="*/ 1460452 h 2810796"/>
              <a:gd name="connsiteX2793" fmla="*/ 2897413 w 3531775"/>
              <a:gd name="connsiteY2793" fmla="*/ 1464834 h 2810796"/>
              <a:gd name="connsiteX2794" fmla="*/ 2896937 w 3531775"/>
              <a:gd name="connsiteY2794" fmla="*/ 1472263 h 2810796"/>
              <a:gd name="connsiteX2795" fmla="*/ 2897223 w 3531775"/>
              <a:gd name="connsiteY2795" fmla="*/ 1474073 h 2810796"/>
              <a:gd name="connsiteX2796" fmla="*/ 2906367 w 3531775"/>
              <a:gd name="connsiteY2796" fmla="*/ 1476645 h 2810796"/>
              <a:gd name="connsiteX2797" fmla="*/ 2901318 w 3531775"/>
              <a:gd name="connsiteY2797" fmla="*/ 1478645 h 2810796"/>
              <a:gd name="connsiteX2798" fmla="*/ 2897032 w 3531775"/>
              <a:gd name="connsiteY2798" fmla="*/ 1481979 h 2810796"/>
              <a:gd name="connsiteX2799" fmla="*/ 2900747 w 3531775"/>
              <a:gd name="connsiteY2799" fmla="*/ 1486075 h 2810796"/>
              <a:gd name="connsiteX2800" fmla="*/ 2893508 w 3531775"/>
              <a:gd name="connsiteY2800" fmla="*/ 1485693 h 2810796"/>
              <a:gd name="connsiteX2801" fmla="*/ 2889317 w 3531775"/>
              <a:gd name="connsiteY2801" fmla="*/ 1490837 h 2810796"/>
              <a:gd name="connsiteX2802" fmla="*/ 2843787 w 3531775"/>
              <a:gd name="connsiteY2802" fmla="*/ 1466643 h 2810796"/>
              <a:gd name="connsiteX2803" fmla="*/ 2858932 w 3531775"/>
              <a:gd name="connsiteY2803" fmla="*/ 1439402 h 2810796"/>
              <a:gd name="connsiteX2804" fmla="*/ 2860361 w 3531775"/>
              <a:gd name="connsiteY2804" fmla="*/ 1444355 h 2810796"/>
              <a:gd name="connsiteX2805" fmla="*/ 2857408 w 3531775"/>
              <a:gd name="connsiteY2805" fmla="*/ 1451213 h 2810796"/>
              <a:gd name="connsiteX2806" fmla="*/ 2857122 w 3531775"/>
              <a:gd name="connsiteY2806" fmla="*/ 1453023 h 2810796"/>
              <a:gd name="connsiteX2807" fmla="*/ 2865218 w 3531775"/>
              <a:gd name="connsiteY2807" fmla="*/ 1457976 h 2810796"/>
              <a:gd name="connsiteX2808" fmla="*/ 2859599 w 3531775"/>
              <a:gd name="connsiteY2808" fmla="*/ 1458452 h 2810796"/>
              <a:gd name="connsiteX2809" fmla="*/ 2854360 w 3531775"/>
              <a:gd name="connsiteY2809" fmla="*/ 1460452 h 2810796"/>
              <a:gd name="connsiteX2810" fmla="*/ 2856646 w 3531775"/>
              <a:gd name="connsiteY2810" fmla="*/ 1465310 h 2810796"/>
              <a:gd name="connsiteX2811" fmla="*/ 2849598 w 3531775"/>
              <a:gd name="connsiteY2811" fmla="*/ 1462929 h 2810796"/>
              <a:gd name="connsiteX2812" fmla="*/ 2843787 w 3531775"/>
              <a:gd name="connsiteY2812" fmla="*/ 1466643 h 2810796"/>
              <a:gd name="connsiteX2813" fmla="*/ 2790828 w 3531775"/>
              <a:gd name="connsiteY2813" fmla="*/ 1469977 h 2810796"/>
              <a:gd name="connsiteX2814" fmla="*/ 2796924 w 3531775"/>
              <a:gd name="connsiteY2814" fmla="*/ 1434163 h 2810796"/>
              <a:gd name="connsiteX2815" fmla="*/ 2800449 w 3531775"/>
              <a:gd name="connsiteY2815" fmla="*/ 1439307 h 2810796"/>
              <a:gd name="connsiteX2816" fmla="*/ 2799782 w 3531775"/>
              <a:gd name="connsiteY2816" fmla="*/ 1447975 h 2810796"/>
              <a:gd name="connsiteX2817" fmla="*/ 2810926 w 3531775"/>
              <a:gd name="connsiteY2817" fmla="*/ 1453023 h 2810796"/>
              <a:gd name="connsiteX2818" fmla="*/ 2805878 w 3531775"/>
              <a:gd name="connsiteY2818" fmla="*/ 1455499 h 2810796"/>
              <a:gd name="connsiteX2819" fmla="*/ 2799972 w 3531775"/>
              <a:gd name="connsiteY2819" fmla="*/ 1459404 h 2810796"/>
              <a:gd name="connsiteX2820" fmla="*/ 2804354 w 3531775"/>
              <a:gd name="connsiteY2820" fmla="*/ 1464167 h 2810796"/>
              <a:gd name="connsiteX2821" fmla="*/ 2795781 w 3531775"/>
              <a:gd name="connsiteY2821" fmla="*/ 1463881 h 2810796"/>
              <a:gd name="connsiteX2822" fmla="*/ 2790828 w 3531775"/>
              <a:gd name="connsiteY2822" fmla="*/ 1469977 h 2810796"/>
              <a:gd name="connsiteX2823" fmla="*/ 2803116 w 3531775"/>
              <a:gd name="connsiteY2823" fmla="*/ 1378251 h 2810796"/>
              <a:gd name="connsiteX2824" fmla="*/ 2804354 w 3531775"/>
              <a:gd name="connsiteY2824" fmla="*/ 1384538 h 2810796"/>
              <a:gd name="connsiteX2825" fmla="*/ 2799591 w 3531775"/>
              <a:gd name="connsiteY2825" fmla="*/ 1392634 h 2810796"/>
              <a:gd name="connsiteX2826" fmla="*/ 2798925 w 3531775"/>
              <a:gd name="connsiteY2826" fmla="*/ 1394825 h 2810796"/>
              <a:gd name="connsiteX2827" fmla="*/ 2808640 w 3531775"/>
              <a:gd name="connsiteY2827" fmla="*/ 1401778 h 2810796"/>
              <a:gd name="connsiteX2828" fmla="*/ 2794448 w 3531775"/>
              <a:gd name="connsiteY2828" fmla="*/ 1403588 h 2810796"/>
              <a:gd name="connsiteX2829" fmla="*/ 2796734 w 3531775"/>
              <a:gd name="connsiteY2829" fmla="*/ 1409779 h 2810796"/>
              <a:gd name="connsiteX2830" fmla="*/ 2788066 w 3531775"/>
              <a:gd name="connsiteY2830" fmla="*/ 1406160 h 2810796"/>
              <a:gd name="connsiteX2831" fmla="*/ 2780160 w 3531775"/>
              <a:gd name="connsiteY2831" fmla="*/ 1410255 h 2810796"/>
              <a:gd name="connsiteX2832" fmla="*/ 2803116 w 3531775"/>
              <a:gd name="connsiteY2832" fmla="*/ 1378251 h 2810796"/>
              <a:gd name="connsiteX2833" fmla="*/ 2840644 w 3531775"/>
              <a:gd name="connsiteY2833" fmla="*/ 1359392 h 2810796"/>
              <a:gd name="connsiteX2834" fmla="*/ 2806163 w 3531775"/>
              <a:gd name="connsiteY2834" fmla="*/ 1351486 h 2810796"/>
              <a:gd name="connsiteX2835" fmla="*/ 2811878 w 3531775"/>
              <a:gd name="connsiteY2835" fmla="*/ 1353391 h 2810796"/>
              <a:gd name="connsiteX2836" fmla="*/ 2816832 w 3531775"/>
              <a:gd name="connsiteY2836" fmla="*/ 1359773 h 2810796"/>
              <a:gd name="connsiteX2837" fmla="*/ 2818451 w 3531775"/>
              <a:gd name="connsiteY2837" fmla="*/ 1361107 h 2810796"/>
              <a:gd name="connsiteX2838" fmla="*/ 2827976 w 3531775"/>
              <a:gd name="connsiteY2838" fmla="*/ 1358058 h 2810796"/>
              <a:gd name="connsiteX2839" fmla="*/ 2825118 w 3531775"/>
              <a:gd name="connsiteY2839" fmla="*/ 1362535 h 2810796"/>
              <a:gd name="connsiteX2840" fmla="*/ 2823975 w 3531775"/>
              <a:gd name="connsiteY2840" fmla="*/ 1367679 h 2810796"/>
              <a:gd name="connsiteX2841" fmla="*/ 2830071 w 3531775"/>
              <a:gd name="connsiteY2841" fmla="*/ 1369012 h 2810796"/>
              <a:gd name="connsiteX2842" fmla="*/ 2823690 w 3531775"/>
              <a:gd name="connsiteY2842" fmla="*/ 1372822 h 2810796"/>
              <a:gd name="connsiteX2843" fmla="*/ 2840644 w 3531775"/>
              <a:gd name="connsiteY2843" fmla="*/ 1359392 h 2810796"/>
              <a:gd name="connsiteX2844" fmla="*/ 2848931 w 3531775"/>
              <a:gd name="connsiteY2844" fmla="*/ 1386538 h 2810796"/>
              <a:gd name="connsiteX2845" fmla="*/ 2835596 w 3531775"/>
              <a:gd name="connsiteY2845" fmla="*/ 1388158 h 2810796"/>
              <a:gd name="connsiteX2846" fmla="*/ 2839977 w 3531775"/>
              <a:gd name="connsiteY2846" fmla="*/ 1393301 h 2810796"/>
              <a:gd name="connsiteX2847" fmla="*/ 2840168 w 3531775"/>
              <a:gd name="connsiteY2847" fmla="*/ 1402540 h 2810796"/>
              <a:gd name="connsiteX2848" fmla="*/ 2852931 w 3531775"/>
              <a:gd name="connsiteY2848" fmla="*/ 1407303 h 2810796"/>
              <a:gd name="connsiteX2849" fmla="*/ 2846550 w 3531775"/>
              <a:gd name="connsiteY2849" fmla="*/ 1410160 h 2810796"/>
              <a:gd name="connsiteX2850" fmla="*/ 2841406 w 3531775"/>
              <a:gd name="connsiteY2850" fmla="*/ 1414637 h 2810796"/>
              <a:gd name="connsiteX2851" fmla="*/ 2846645 w 3531775"/>
              <a:gd name="connsiteY2851" fmla="*/ 1419400 h 2810796"/>
              <a:gd name="connsiteX2852" fmla="*/ 2837120 w 3531775"/>
              <a:gd name="connsiteY2852" fmla="*/ 1419495 h 2810796"/>
              <a:gd name="connsiteX2853" fmla="*/ 2832262 w 3531775"/>
              <a:gd name="connsiteY2853" fmla="*/ 1426258 h 2810796"/>
              <a:gd name="connsiteX2854" fmla="*/ 2848931 w 3531775"/>
              <a:gd name="connsiteY2854" fmla="*/ 1386538 h 2810796"/>
              <a:gd name="connsiteX2855" fmla="*/ 2894746 w 3531775"/>
              <a:gd name="connsiteY2855" fmla="*/ 1363488 h 2810796"/>
              <a:gd name="connsiteX2856" fmla="*/ 2874934 w 3531775"/>
              <a:gd name="connsiteY2856" fmla="*/ 1353772 h 2810796"/>
              <a:gd name="connsiteX2857" fmla="*/ 2877315 w 3531775"/>
              <a:gd name="connsiteY2857" fmla="*/ 1358630 h 2810796"/>
              <a:gd name="connsiteX2858" fmla="*/ 2875220 w 3531775"/>
              <a:gd name="connsiteY2858" fmla="*/ 1365774 h 2810796"/>
              <a:gd name="connsiteX2859" fmla="*/ 2884650 w 3531775"/>
              <a:gd name="connsiteY2859" fmla="*/ 1371965 h 2810796"/>
              <a:gd name="connsiteX2860" fmla="*/ 2878649 w 3531775"/>
              <a:gd name="connsiteY2860" fmla="*/ 1372822 h 2810796"/>
              <a:gd name="connsiteX2861" fmla="*/ 2873315 w 3531775"/>
              <a:gd name="connsiteY2861" fmla="*/ 1375204 h 2810796"/>
              <a:gd name="connsiteX2862" fmla="*/ 2876553 w 3531775"/>
              <a:gd name="connsiteY2862" fmla="*/ 1379871 h 2810796"/>
              <a:gd name="connsiteX2863" fmla="*/ 2868648 w 3531775"/>
              <a:gd name="connsiteY2863" fmla="*/ 1378156 h 2810796"/>
              <a:gd name="connsiteX2864" fmla="*/ 2863028 w 3531775"/>
              <a:gd name="connsiteY2864" fmla="*/ 1382442 h 2810796"/>
              <a:gd name="connsiteX2865" fmla="*/ 2894746 w 3531775"/>
              <a:gd name="connsiteY2865" fmla="*/ 1363488 h 2810796"/>
              <a:gd name="connsiteX2866" fmla="*/ 2912653 w 3531775"/>
              <a:gd name="connsiteY2866" fmla="*/ 1404636 h 2810796"/>
              <a:gd name="connsiteX2867" fmla="*/ 2887031 w 3531775"/>
              <a:gd name="connsiteY2867" fmla="*/ 1397111 h 2810796"/>
              <a:gd name="connsiteX2868" fmla="*/ 2891222 w 3531775"/>
              <a:gd name="connsiteY2868" fmla="*/ 1402540 h 2810796"/>
              <a:gd name="connsiteX2869" fmla="*/ 2890936 w 3531775"/>
              <a:gd name="connsiteY2869" fmla="*/ 1411684 h 2810796"/>
              <a:gd name="connsiteX2870" fmla="*/ 2903509 w 3531775"/>
              <a:gd name="connsiteY2870" fmla="*/ 1417113 h 2810796"/>
              <a:gd name="connsiteX2871" fmla="*/ 2896937 w 3531775"/>
              <a:gd name="connsiteY2871" fmla="*/ 1419590 h 2810796"/>
              <a:gd name="connsiteX2872" fmla="*/ 2891508 w 3531775"/>
              <a:gd name="connsiteY2872" fmla="*/ 1423686 h 2810796"/>
              <a:gd name="connsiteX2873" fmla="*/ 2896556 w 3531775"/>
              <a:gd name="connsiteY2873" fmla="*/ 1428734 h 2810796"/>
              <a:gd name="connsiteX2874" fmla="*/ 2887031 w 3531775"/>
              <a:gd name="connsiteY2874" fmla="*/ 1428353 h 2810796"/>
              <a:gd name="connsiteX2875" fmla="*/ 2881792 w 3531775"/>
              <a:gd name="connsiteY2875" fmla="*/ 1434830 h 2810796"/>
              <a:gd name="connsiteX2876" fmla="*/ 2912653 w 3531775"/>
              <a:gd name="connsiteY2876" fmla="*/ 1404636 h 2810796"/>
              <a:gd name="connsiteX2877" fmla="*/ 2957135 w 3531775"/>
              <a:gd name="connsiteY2877" fmla="*/ 1380823 h 2810796"/>
              <a:gd name="connsiteX2878" fmla="*/ 2936180 w 3531775"/>
              <a:gd name="connsiteY2878" fmla="*/ 1375870 h 2810796"/>
              <a:gd name="connsiteX2879" fmla="*/ 2936561 w 3531775"/>
              <a:gd name="connsiteY2879" fmla="*/ 1384157 h 2810796"/>
              <a:gd name="connsiteX2880" fmla="*/ 2934560 w 3531775"/>
              <a:gd name="connsiteY2880" fmla="*/ 1386538 h 2810796"/>
              <a:gd name="connsiteX2881" fmla="*/ 2946181 w 3531775"/>
              <a:gd name="connsiteY2881" fmla="*/ 1391205 h 2810796"/>
              <a:gd name="connsiteX2882" fmla="*/ 2939323 w 3531775"/>
              <a:gd name="connsiteY2882" fmla="*/ 1392539 h 2810796"/>
              <a:gd name="connsiteX2883" fmla="*/ 2933322 w 3531775"/>
              <a:gd name="connsiteY2883" fmla="*/ 1395587 h 2810796"/>
              <a:gd name="connsiteX2884" fmla="*/ 2937609 w 3531775"/>
              <a:gd name="connsiteY2884" fmla="*/ 1401016 h 2810796"/>
              <a:gd name="connsiteX2885" fmla="*/ 2928179 w 3531775"/>
              <a:gd name="connsiteY2885" fmla="*/ 1399302 h 2810796"/>
              <a:gd name="connsiteX2886" fmla="*/ 2922083 w 3531775"/>
              <a:gd name="connsiteY2886" fmla="*/ 1404636 h 2810796"/>
              <a:gd name="connsiteX2887" fmla="*/ 2934275 w 3531775"/>
              <a:gd name="connsiteY2887" fmla="*/ 1410065 h 2810796"/>
              <a:gd name="connsiteX2888" fmla="*/ 2957135 w 3531775"/>
              <a:gd name="connsiteY2888" fmla="*/ 1380823 h 2810796"/>
              <a:gd name="connsiteX2889" fmla="*/ 2951039 w 3531775"/>
              <a:gd name="connsiteY2889" fmla="*/ 1422733 h 2810796"/>
              <a:gd name="connsiteX2890" fmla="*/ 2935703 w 3531775"/>
              <a:gd name="connsiteY2890" fmla="*/ 1425019 h 2810796"/>
              <a:gd name="connsiteX2891" fmla="*/ 2941323 w 3531775"/>
              <a:gd name="connsiteY2891" fmla="*/ 1431020 h 2810796"/>
              <a:gd name="connsiteX2892" fmla="*/ 2942276 w 3531775"/>
              <a:gd name="connsiteY2892" fmla="*/ 1441783 h 2810796"/>
              <a:gd name="connsiteX2893" fmla="*/ 2957420 w 3531775"/>
              <a:gd name="connsiteY2893" fmla="*/ 1447117 h 2810796"/>
              <a:gd name="connsiteX2894" fmla="*/ 2950277 w 3531775"/>
              <a:gd name="connsiteY2894" fmla="*/ 1450546 h 2810796"/>
              <a:gd name="connsiteX2895" fmla="*/ 2944657 w 3531775"/>
              <a:gd name="connsiteY2895" fmla="*/ 1455880 h 2810796"/>
              <a:gd name="connsiteX2896" fmla="*/ 2951039 w 3531775"/>
              <a:gd name="connsiteY2896" fmla="*/ 1461309 h 2810796"/>
              <a:gd name="connsiteX2897" fmla="*/ 2940180 w 3531775"/>
              <a:gd name="connsiteY2897" fmla="*/ 1461691 h 2810796"/>
              <a:gd name="connsiteX2898" fmla="*/ 2935037 w 3531775"/>
              <a:gd name="connsiteY2898" fmla="*/ 1469787 h 2810796"/>
              <a:gd name="connsiteX2899" fmla="*/ 2951039 w 3531775"/>
              <a:gd name="connsiteY2899" fmla="*/ 1422733 h 2810796"/>
              <a:gd name="connsiteX2900" fmla="*/ 3006379 w 3531775"/>
              <a:gd name="connsiteY2900" fmla="*/ 1402254 h 2810796"/>
              <a:gd name="connsiteX2901" fmla="*/ 2989139 w 3531775"/>
              <a:gd name="connsiteY2901" fmla="*/ 1388062 h 2810796"/>
              <a:gd name="connsiteX2902" fmla="*/ 2990186 w 3531775"/>
              <a:gd name="connsiteY2902" fmla="*/ 1393301 h 2810796"/>
              <a:gd name="connsiteX2903" fmla="*/ 2986091 w 3531775"/>
              <a:gd name="connsiteY2903" fmla="*/ 1399492 h 2810796"/>
              <a:gd name="connsiteX2904" fmla="*/ 2993901 w 3531775"/>
              <a:gd name="connsiteY2904" fmla="*/ 1407684 h 2810796"/>
              <a:gd name="connsiteX2905" fmla="*/ 2987615 w 3531775"/>
              <a:gd name="connsiteY2905" fmla="*/ 1407112 h 2810796"/>
              <a:gd name="connsiteX2906" fmla="*/ 2981614 w 3531775"/>
              <a:gd name="connsiteY2906" fmla="*/ 1408065 h 2810796"/>
              <a:gd name="connsiteX2907" fmla="*/ 2983519 w 3531775"/>
              <a:gd name="connsiteY2907" fmla="*/ 1413304 h 2810796"/>
              <a:gd name="connsiteX2908" fmla="*/ 2976090 w 3531775"/>
              <a:gd name="connsiteY2908" fmla="*/ 1409684 h 2810796"/>
              <a:gd name="connsiteX2909" fmla="*/ 2969327 w 3531775"/>
              <a:gd name="connsiteY2909" fmla="*/ 1412446 h 2810796"/>
              <a:gd name="connsiteX2910" fmla="*/ 3006379 w 3531775"/>
              <a:gd name="connsiteY2910" fmla="*/ 1402254 h 2810796"/>
              <a:gd name="connsiteX2911" fmla="*/ 3023524 w 3531775"/>
              <a:gd name="connsiteY2911" fmla="*/ 1438545 h 2810796"/>
              <a:gd name="connsiteX2912" fmla="*/ 3002093 w 3531775"/>
              <a:gd name="connsiteY2912" fmla="*/ 1438450 h 2810796"/>
              <a:gd name="connsiteX2913" fmla="*/ 3009141 w 3531775"/>
              <a:gd name="connsiteY2913" fmla="*/ 1442355 h 2810796"/>
              <a:gd name="connsiteX2914" fmla="*/ 3003617 w 3531775"/>
              <a:gd name="connsiteY2914" fmla="*/ 1447689 h 2810796"/>
              <a:gd name="connsiteX2915" fmla="*/ 3017047 w 3531775"/>
              <a:gd name="connsiteY2915" fmla="*/ 1452070 h 2810796"/>
              <a:gd name="connsiteX2916" fmla="*/ 3011046 w 3531775"/>
              <a:gd name="connsiteY2916" fmla="*/ 1455118 h 2810796"/>
              <a:gd name="connsiteX2917" fmla="*/ 3006474 w 3531775"/>
              <a:gd name="connsiteY2917" fmla="*/ 1459786 h 2810796"/>
              <a:gd name="connsiteX2918" fmla="*/ 3012284 w 3531775"/>
              <a:gd name="connsiteY2918" fmla="*/ 1464453 h 2810796"/>
              <a:gd name="connsiteX2919" fmla="*/ 3002855 w 3531775"/>
              <a:gd name="connsiteY2919" fmla="*/ 1464929 h 2810796"/>
              <a:gd name="connsiteX2920" fmla="*/ 2998854 w 3531775"/>
              <a:gd name="connsiteY2920" fmla="*/ 1471978 h 2810796"/>
              <a:gd name="connsiteX2921" fmla="*/ 3023524 w 3531775"/>
              <a:gd name="connsiteY2921" fmla="*/ 1438545 h 2810796"/>
              <a:gd name="connsiteX2922" fmla="*/ 3031239 w 3531775"/>
              <a:gd name="connsiteY2922" fmla="*/ 1490456 h 2810796"/>
              <a:gd name="connsiteX2923" fmla="*/ 3026667 w 3531775"/>
              <a:gd name="connsiteY2923" fmla="*/ 1496171 h 2810796"/>
              <a:gd name="connsiteX2924" fmla="*/ 3025905 w 3531775"/>
              <a:gd name="connsiteY2924" fmla="*/ 1497790 h 2810796"/>
              <a:gd name="connsiteX2925" fmla="*/ 3032668 w 3531775"/>
              <a:gd name="connsiteY2925" fmla="*/ 1504648 h 2810796"/>
              <a:gd name="connsiteX2926" fmla="*/ 3027048 w 3531775"/>
              <a:gd name="connsiteY2926" fmla="*/ 1503600 h 2810796"/>
              <a:gd name="connsiteX2927" fmla="*/ 3021428 w 3531775"/>
              <a:gd name="connsiteY2927" fmla="*/ 1504077 h 2810796"/>
              <a:gd name="connsiteX2928" fmla="*/ 3022476 w 3531775"/>
              <a:gd name="connsiteY2928" fmla="*/ 1509316 h 2810796"/>
              <a:gd name="connsiteX2929" fmla="*/ 3016190 w 3531775"/>
              <a:gd name="connsiteY2929" fmla="*/ 1505220 h 2810796"/>
              <a:gd name="connsiteX2930" fmla="*/ 3009618 w 3531775"/>
              <a:gd name="connsiteY2930" fmla="*/ 1507506 h 2810796"/>
              <a:gd name="connsiteX2931" fmla="*/ 3016571 w 3531775"/>
              <a:gd name="connsiteY2931" fmla="*/ 1515126 h 2810796"/>
              <a:gd name="connsiteX2932" fmla="*/ 3040574 w 3531775"/>
              <a:gd name="connsiteY2932" fmla="*/ 1490075 h 2810796"/>
              <a:gd name="connsiteX2933" fmla="*/ 3031239 w 3531775"/>
              <a:gd name="connsiteY2933" fmla="*/ 1490456 h 2810796"/>
              <a:gd name="connsiteX2934" fmla="*/ 3068101 w 3531775"/>
              <a:gd name="connsiteY2934" fmla="*/ 1424638 h 2810796"/>
              <a:gd name="connsiteX2935" fmla="*/ 3048670 w 3531775"/>
              <a:gd name="connsiteY2935" fmla="*/ 1418257 h 2810796"/>
              <a:gd name="connsiteX2936" fmla="*/ 3053718 w 3531775"/>
              <a:gd name="connsiteY2936" fmla="*/ 1423305 h 2810796"/>
              <a:gd name="connsiteX2937" fmla="*/ 3046956 w 3531775"/>
              <a:gd name="connsiteY2937" fmla="*/ 1425972 h 2810796"/>
              <a:gd name="connsiteX2938" fmla="*/ 3057624 w 3531775"/>
              <a:gd name="connsiteY2938" fmla="*/ 1433306 h 2810796"/>
              <a:gd name="connsiteX2939" fmla="*/ 3045527 w 3531775"/>
              <a:gd name="connsiteY2939" fmla="*/ 1436259 h 2810796"/>
              <a:gd name="connsiteX2940" fmla="*/ 3049337 w 3531775"/>
              <a:gd name="connsiteY2940" fmla="*/ 1441593 h 2810796"/>
              <a:gd name="connsiteX2941" fmla="*/ 3040669 w 3531775"/>
              <a:gd name="connsiteY2941" fmla="*/ 1439212 h 2810796"/>
              <a:gd name="connsiteX2942" fmla="*/ 3034859 w 3531775"/>
              <a:gd name="connsiteY2942" fmla="*/ 1443688 h 2810796"/>
              <a:gd name="connsiteX2943" fmla="*/ 3068101 w 3531775"/>
              <a:gd name="connsiteY2943" fmla="*/ 1424638 h 2810796"/>
              <a:gd name="connsiteX2944" fmla="*/ 3094009 w 3531775"/>
              <a:gd name="connsiteY2944" fmla="*/ 1473406 h 2810796"/>
              <a:gd name="connsiteX2945" fmla="*/ 3070292 w 3531775"/>
              <a:gd name="connsiteY2945" fmla="*/ 1458642 h 2810796"/>
              <a:gd name="connsiteX2946" fmla="*/ 3073149 w 3531775"/>
              <a:gd name="connsiteY2946" fmla="*/ 1464929 h 2810796"/>
              <a:gd name="connsiteX2947" fmla="*/ 3070482 w 3531775"/>
              <a:gd name="connsiteY2947" fmla="*/ 1473597 h 2810796"/>
              <a:gd name="connsiteX2948" fmla="*/ 3081626 w 3531775"/>
              <a:gd name="connsiteY2948" fmla="*/ 1482455 h 2810796"/>
              <a:gd name="connsiteX2949" fmla="*/ 3074483 w 3531775"/>
              <a:gd name="connsiteY2949" fmla="*/ 1482836 h 2810796"/>
              <a:gd name="connsiteX2950" fmla="*/ 3068006 w 3531775"/>
              <a:gd name="connsiteY2950" fmla="*/ 1485122 h 2810796"/>
              <a:gd name="connsiteX2951" fmla="*/ 3071625 w 3531775"/>
              <a:gd name="connsiteY2951" fmla="*/ 1491408 h 2810796"/>
              <a:gd name="connsiteX2952" fmla="*/ 3062291 w 3531775"/>
              <a:gd name="connsiteY2952" fmla="*/ 1488265 h 2810796"/>
              <a:gd name="connsiteX2953" fmla="*/ 3055433 w 3531775"/>
              <a:gd name="connsiteY2953" fmla="*/ 1493028 h 2810796"/>
              <a:gd name="connsiteX2954" fmla="*/ 3094009 w 3531775"/>
              <a:gd name="connsiteY2954" fmla="*/ 1473406 h 2810796"/>
              <a:gd name="connsiteX2955" fmla="*/ 3131252 w 3531775"/>
              <a:gd name="connsiteY2955" fmla="*/ 1454833 h 2810796"/>
              <a:gd name="connsiteX2956" fmla="*/ 3111344 w 3531775"/>
              <a:gd name="connsiteY2956" fmla="*/ 1441307 h 2810796"/>
              <a:gd name="connsiteX2957" fmla="*/ 3113631 w 3531775"/>
              <a:gd name="connsiteY2957" fmla="*/ 1446736 h 2810796"/>
              <a:gd name="connsiteX2958" fmla="*/ 3111249 w 3531775"/>
              <a:gd name="connsiteY2958" fmla="*/ 1453690 h 2810796"/>
              <a:gd name="connsiteX2959" fmla="*/ 3120584 w 3531775"/>
              <a:gd name="connsiteY2959" fmla="*/ 1461691 h 2810796"/>
              <a:gd name="connsiteX2960" fmla="*/ 3114488 w 3531775"/>
              <a:gd name="connsiteY2960" fmla="*/ 1461595 h 2810796"/>
              <a:gd name="connsiteX2961" fmla="*/ 3108963 w 3531775"/>
              <a:gd name="connsiteY2961" fmla="*/ 1463119 h 2810796"/>
              <a:gd name="connsiteX2962" fmla="*/ 3112011 w 3531775"/>
              <a:gd name="connsiteY2962" fmla="*/ 1468453 h 2810796"/>
              <a:gd name="connsiteX2963" fmla="*/ 3104106 w 3531775"/>
              <a:gd name="connsiteY2963" fmla="*/ 1465310 h 2810796"/>
              <a:gd name="connsiteX2964" fmla="*/ 3098200 w 3531775"/>
              <a:gd name="connsiteY2964" fmla="*/ 1468739 h 2810796"/>
              <a:gd name="connsiteX2965" fmla="*/ 3131252 w 3531775"/>
              <a:gd name="connsiteY2965" fmla="*/ 1454833 h 2810796"/>
              <a:gd name="connsiteX2966" fmla="*/ 3135157 w 3531775"/>
              <a:gd name="connsiteY2966" fmla="*/ 1505220 h 2810796"/>
              <a:gd name="connsiteX2967" fmla="*/ 3106868 w 3531775"/>
              <a:gd name="connsiteY2967" fmla="*/ 1489408 h 2810796"/>
              <a:gd name="connsiteX2968" fmla="*/ 3117250 w 3531775"/>
              <a:gd name="connsiteY2968" fmla="*/ 1503124 h 2810796"/>
              <a:gd name="connsiteX2969" fmla="*/ 3108868 w 3531775"/>
              <a:gd name="connsiteY2969" fmla="*/ 1507315 h 2810796"/>
              <a:gd name="connsiteX2970" fmla="*/ 3119822 w 3531775"/>
              <a:gd name="connsiteY2970" fmla="*/ 1514364 h 2810796"/>
              <a:gd name="connsiteX2971" fmla="*/ 3114297 w 3531775"/>
              <a:gd name="connsiteY2971" fmla="*/ 1518079 h 2810796"/>
              <a:gd name="connsiteX2972" fmla="*/ 3107344 w 3531775"/>
              <a:gd name="connsiteY2972" fmla="*/ 1521317 h 2810796"/>
              <a:gd name="connsiteX2973" fmla="*/ 3112011 w 3531775"/>
              <a:gd name="connsiteY2973" fmla="*/ 1528461 h 2810796"/>
              <a:gd name="connsiteX2974" fmla="*/ 3101248 w 3531775"/>
              <a:gd name="connsiteY2974" fmla="*/ 1525413 h 2810796"/>
              <a:gd name="connsiteX2975" fmla="*/ 3094104 w 3531775"/>
              <a:gd name="connsiteY2975" fmla="*/ 1531509 h 2810796"/>
              <a:gd name="connsiteX2976" fmla="*/ 3107820 w 3531775"/>
              <a:gd name="connsiteY2976" fmla="*/ 1539415 h 2810796"/>
              <a:gd name="connsiteX2977" fmla="*/ 3135157 w 3531775"/>
              <a:gd name="connsiteY2977" fmla="*/ 1505220 h 2810796"/>
              <a:gd name="connsiteX2978" fmla="*/ 3137919 w 3531775"/>
              <a:gd name="connsiteY2978" fmla="*/ 1591897 h 2810796"/>
              <a:gd name="connsiteX2979" fmla="*/ 3138967 w 3531775"/>
              <a:gd name="connsiteY2979" fmla="*/ 1598184 h 2810796"/>
              <a:gd name="connsiteX2980" fmla="*/ 3132109 w 3531775"/>
              <a:gd name="connsiteY2980" fmla="*/ 1593136 h 2810796"/>
              <a:gd name="connsiteX2981" fmla="*/ 3153921 w 3531775"/>
              <a:gd name="connsiteY2981" fmla="*/ 1605804 h 2810796"/>
              <a:gd name="connsiteX2982" fmla="*/ 3149159 w 3531775"/>
              <a:gd name="connsiteY2982" fmla="*/ 1576086 h 2810796"/>
              <a:gd name="connsiteX2983" fmla="*/ 3145730 w 3531775"/>
              <a:gd name="connsiteY2983" fmla="*/ 1583420 h 2810796"/>
              <a:gd name="connsiteX2984" fmla="*/ 3143063 w 3531775"/>
              <a:gd name="connsiteY2984" fmla="*/ 1584754 h 2810796"/>
              <a:gd name="connsiteX2985" fmla="*/ 3150492 w 3531775"/>
              <a:gd name="connsiteY2985" fmla="*/ 1593231 h 2810796"/>
              <a:gd name="connsiteX2986" fmla="*/ 3144206 w 3531775"/>
              <a:gd name="connsiteY2986" fmla="*/ 1591707 h 2810796"/>
              <a:gd name="connsiteX2987" fmla="*/ 3137919 w 3531775"/>
              <a:gd name="connsiteY2987" fmla="*/ 1591897 h 2810796"/>
              <a:gd name="connsiteX2988" fmla="*/ 3182592 w 3531775"/>
              <a:gd name="connsiteY2988" fmla="*/ 1494075 h 2810796"/>
              <a:gd name="connsiteX2989" fmla="*/ 3166399 w 3531775"/>
              <a:gd name="connsiteY2989" fmla="*/ 1480169 h 2810796"/>
              <a:gd name="connsiteX2990" fmla="*/ 3167923 w 3531775"/>
              <a:gd name="connsiteY2990" fmla="*/ 1485122 h 2810796"/>
              <a:gd name="connsiteX2991" fmla="*/ 3165161 w 3531775"/>
              <a:gd name="connsiteY2991" fmla="*/ 1490932 h 2810796"/>
              <a:gd name="connsiteX2992" fmla="*/ 3172590 w 3531775"/>
              <a:gd name="connsiteY2992" fmla="*/ 1498933 h 2810796"/>
              <a:gd name="connsiteX2993" fmla="*/ 3162208 w 3531775"/>
              <a:gd name="connsiteY2993" fmla="*/ 1498933 h 2810796"/>
              <a:gd name="connsiteX2994" fmla="*/ 3164399 w 3531775"/>
              <a:gd name="connsiteY2994" fmla="*/ 1503982 h 2810796"/>
              <a:gd name="connsiteX2995" fmla="*/ 3157731 w 3531775"/>
              <a:gd name="connsiteY2995" fmla="*/ 1500362 h 2810796"/>
              <a:gd name="connsiteX2996" fmla="*/ 3152207 w 3531775"/>
              <a:gd name="connsiteY2996" fmla="*/ 1502838 h 2810796"/>
              <a:gd name="connsiteX2997" fmla="*/ 3182592 w 3531775"/>
              <a:gd name="connsiteY2997" fmla="*/ 1494075 h 2810796"/>
              <a:gd name="connsiteX2998" fmla="*/ 3182210 w 3531775"/>
              <a:gd name="connsiteY2998" fmla="*/ 1530556 h 2810796"/>
              <a:gd name="connsiteX2999" fmla="*/ 3171257 w 3531775"/>
              <a:gd name="connsiteY2999" fmla="*/ 1520936 h 2810796"/>
              <a:gd name="connsiteX3000" fmla="*/ 3170209 w 3531775"/>
              <a:gd name="connsiteY3000" fmla="*/ 1527318 h 2810796"/>
              <a:gd name="connsiteX3001" fmla="*/ 3162875 w 3531775"/>
              <a:gd name="connsiteY3001" fmla="*/ 1532557 h 2810796"/>
              <a:gd name="connsiteX3002" fmla="*/ 3168209 w 3531775"/>
              <a:gd name="connsiteY3002" fmla="*/ 1545129 h 2810796"/>
              <a:gd name="connsiteX3003" fmla="*/ 3161446 w 3531775"/>
              <a:gd name="connsiteY3003" fmla="*/ 1541796 h 2810796"/>
              <a:gd name="connsiteX3004" fmla="*/ 3154207 w 3531775"/>
              <a:gd name="connsiteY3004" fmla="*/ 1540272 h 2810796"/>
              <a:gd name="connsiteX3005" fmla="*/ 3154112 w 3531775"/>
              <a:gd name="connsiteY3005" fmla="*/ 1547034 h 2810796"/>
              <a:gd name="connsiteX3006" fmla="*/ 3147254 w 3531775"/>
              <a:gd name="connsiteY3006" fmla="*/ 1539795 h 2810796"/>
              <a:gd name="connsiteX3007" fmla="*/ 3138395 w 3531775"/>
              <a:gd name="connsiteY3007" fmla="*/ 1540176 h 2810796"/>
              <a:gd name="connsiteX3008" fmla="*/ 3182210 w 3531775"/>
              <a:gd name="connsiteY3008" fmla="*/ 1530556 h 2810796"/>
              <a:gd name="connsiteX3009" fmla="*/ 3181829 w 3531775"/>
              <a:gd name="connsiteY3009" fmla="*/ 1587992 h 2810796"/>
              <a:gd name="connsiteX3010" fmla="*/ 3205928 w 3531775"/>
              <a:gd name="connsiteY3010" fmla="*/ 1559893 h 2810796"/>
              <a:gd name="connsiteX3011" fmla="*/ 3206785 w 3531775"/>
              <a:gd name="connsiteY3011" fmla="*/ 1566846 h 2810796"/>
              <a:gd name="connsiteX3012" fmla="*/ 3201737 w 3531775"/>
              <a:gd name="connsiteY3012" fmla="*/ 1574276 h 2810796"/>
              <a:gd name="connsiteX3013" fmla="*/ 3200975 w 3531775"/>
              <a:gd name="connsiteY3013" fmla="*/ 1576467 h 2810796"/>
              <a:gd name="connsiteX3014" fmla="*/ 3209738 w 3531775"/>
              <a:gd name="connsiteY3014" fmla="*/ 1586087 h 2810796"/>
              <a:gd name="connsiteX3015" fmla="*/ 3202880 w 3531775"/>
              <a:gd name="connsiteY3015" fmla="*/ 1584277 h 2810796"/>
              <a:gd name="connsiteX3016" fmla="*/ 3196022 w 3531775"/>
              <a:gd name="connsiteY3016" fmla="*/ 1584563 h 2810796"/>
              <a:gd name="connsiteX3017" fmla="*/ 3197641 w 3531775"/>
              <a:gd name="connsiteY3017" fmla="*/ 1591516 h 2810796"/>
              <a:gd name="connsiteX3018" fmla="*/ 3189735 w 3531775"/>
              <a:gd name="connsiteY3018" fmla="*/ 1585706 h 2810796"/>
              <a:gd name="connsiteX3019" fmla="*/ 3181829 w 3531775"/>
              <a:gd name="connsiteY3019" fmla="*/ 1587992 h 2810796"/>
              <a:gd name="connsiteX3020" fmla="*/ 3228597 w 3531775"/>
              <a:gd name="connsiteY3020" fmla="*/ 1520650 h 2810796"/>
              <a:gd name="connsiteX3021" fmla="*/ 3216405 w 3531775"/>
              <a:gd name="connsiteY3021" fmla="*/ 1512554 h 2810796"/>
              <a:gd name="connsiteX3022" fmla="*/ 3213834 w 3531775"/>
              <a:gd name="connsiteY3022" fmla="*/ 1526651 h 2810796"/>
              <a:gd name="connsiteX3023" fmla="*/ 3219549 w 3531775"/>
              <a:gd name="connsiteY3023" fmla="*/ 1537891 h 2810796"/>
              <a:gd name="connsiteX3024" fmla="*/ 3205166 w 3531775"/>
              <a:gd name="connsiteY3024" fmla="*/ 1530937 h 2810796"/>
              <a:gd name="connsiteX3025" fmla="*/ 3207261 w 3531775"/>
              <a:gd name="connsiteY3025" fmla="*/ 1541986 h 2810796"/>
              <a:gd name="connsiteX3026" fmla="*/ 3199356 w 3531775"/>
              <a:gd name="connsiteY3026" fmla="*/ 1535604 h 2810796"/>
              <a:gd name="connsiteX3027" fmla="*/ 3191354 w 3531775"/>
              <a:gd name="connsiteY3027" fmla="*/ 1537224 h 2810796"/>
              <a:gd name="connsiteX3028" fmla="*/ 3211452 w 3531775"/>
              <a:gd name="connsiteY3028" fmla="*/ 1553226 h 2810796"/>
              <a:gd name="connsiteX3029" fmla="*/ 3228597 w 3531775"/>
              <a:gd name="connsiteY3029" fmla="*/ 1520650 h 2810796"/>
              <a:gd name="connsiteX3030" fmla="*/ 3232598 w 3531775"/>
              <a:gd name="connsiteY3030" fmla="*/ 1631426 h 2810796"/>
              <a:gd name="connsiteX3031" fmla="*/ 3224501 w 3531775"/>
              <a:gd name="connsiteY3031" fmla="*/ 1632855 h 2810796"/>
              <a:gd name="connsiteX3032" fmla="*/ 3243551 w 3531775"/>
              <a:gd name="connsiteY3032" fmla="*/ 1649904 h 2810796"/>
              <a:gd name="connsiteX3033" fmla="*/ 3262792 w 3531775"/>
              <a:gd name="connsiteY3033" fmla="*/ 1616472 h 2810796"/>
              <a:gd name="connsiteX3034" fmla="*/ 3251552 w 3531775"/>
              <a:gd name="connsiteY3034" fmla="*/ 1607899 h 2810796"/>
              <a:gd name="connsiteX3035" fmla="*/ 3251552 w 3531775"/>
              <a:gd name="connsiteY3035" fmla="*/ 1614853 h 2810796"/>
              <a:gd name="connsiteX3036" fmla="*/ 3245742 w 3531775"/>
              <a:gd name="connsiteY3036" fmla="*/ 1621520 h 2810796"/>
              <a:gd name="connsiteX3037" fmla="*/ 3252219 w 3531775"/>
              <a:gd name="connsiteY3037" fmla="*/ 1634188 h 2810796"/>
              <a:gd name="connsiteX3038" fmla="*/ 3245647 w 3531775"/>
              <a:gd name="connsiteY3038" fmla="*/ 1631521 h 2810796"/>
              <a:gd name="connsiteX3039" fmla="*/ 3238884 w 3531775"/>
              <a:gd name="connsiteY3039" fmla="*/ 1630950 h 2810796"/>
              <a:gd name="connsiteX3040" fmla="*/ 3239646 w 3531775"/>
              <a:gd name="connsiteY3040" fmla="*/ 1638093 h 2810796"/>
              <a:gd name="connsiteX3041" fmla="*/ 3232598 w 3531775"/>
              <a:gd name="connsiteY3041" fmla="*/ 1631426 h 2810796"/>
              <a:gd name="connsiteX3042" fmla="*/ 3274222 w 3531775"/>
              <a:gd name="connsiteY3042" fmla="*/ 1573419 h 2810796"/>
              <a:gd name="connsiteX3043" fmla="*/ 3266411 w 3531775"/>
              <a:gd name="connsiteY3043" fmla="*/ 1563703 h 2810796"/>
              <a:gd name="connsiteX3044" fmla="*/ 3264792 w 3531775"/>
              <a:gd name="connsiteY3044" fmla="*/ 1568751 h 2810796"/>
              <a:gd name="connsiteX3045" fmla="*/ 3258220 w 3531775"/>
              <a:gd name="connsiteY3045" fmla="*/ 1571800 h 2810796"/>
              <a:gd name="connsiteX3046" fmla="*/ 3261077 w 3531775"/>
              <a:gd name="connsiteY3046" fmla="*/ 1583039 h 2810796"/>
              <a:gd name="connsiteX3047" fmla="*/ 3255839 w 3531775"/>
              <a:gd name="connsiteY3047" fmla="*/ 1579134 h 2810796"/>
              <a:gd name="connsiteX3048" fmla="*/ 3250124 w 3531775"/>
              <a:gd name="connsiteY3048" fmla="*/ 1576657 h 2810796"/>
              <a:gd name="connsiteX3049" fmla="*/ 3249267 w 3531775"/>
              <a:gd name="connsiteY3049" fmla="*/ 1582182 h 2810796"/>
              <a:gd name="connsiteX3050" fmla="*/ 3244504 w 3531775"/>
              <a:gd name="connsiteY3050" fmla="*/ 1575038 h 2810796"/>
              <a:gd name="connsiteX3051" fmla="*/ 3237170 w 3531775"/>
              <a:gd name="connsiteY3051" fmla="*/ 1573704 h 2810796"/>
              <a:gd name="connsiteX3052" fmla="*/ 3274222 w 3531775"/>
              <a:gd name="connsiteY3052" fmla="*/ 1573419 h 2810796"/>
              <a:gd name="connsiteX3053" fmla="*/ 3307274 w 3531775"/>
              <a:gd name="connsiteY3053" fmla="*/ 1627807 h 2810796"/>
              <a:gd name="connsiteX3054" fmla="*/ 3297749 w 3531775"/>
              <a:gd name="connsiteY3054" fmla="*/ 1625140 h 2810796"/>
              <a:gd name="connsiteX3055" fmla="*/ 3292796 w 3531775"/>
              <a:gd name="connsiteY3055" fmla="*/ 1630378 h 2810796"/>
              <a:gd name="connsiteX3056" fmla="*/ 3291938 w 3531775"/>
              <a:gd name="connsiteY3056" fmla="*/ 1631997 h 2810796"/>
              <a:gd name="connsiteX3057" fmla="*/ 3298320 w 3531775"/>
              <a:gd name="connsiteY3057" fmla="*/ 1642189 h 2810796"/>
              <a:gd name="connsiteX3058" fmla="*/ 3292701 w 3531775"/>
              <a:gd name="connsiteY3058" fmla="*/ 1639141 h 2810796"/>
              <a:gd name="connsiteX3059" fmla="*/ 3286985 w 3531775"/>
              <a:gd name="connsiteY3059" fmla="*/ 1637903 h 2810796"/>
              <a:gd name="connsiteX3060" fmla="*/ 3287652 w 3531775"/>
              <a:gd name="connsiteY3060" fmla="*/ 1644190 h 2810796"/>
              <a:gd name="connsiteX3061" fmla="*/ 3281556 w 3531775"/>
              <a:gd name="connsiteY3061" fmla="*/ 1637522 h 2810796"/>
              <a:gd name="connsiteX3062" fmla="*/ 3274793 w 3531775"/>
              <a:gd name="connsiteY3062" fmla="*/ 1637903 h 2810796"/>
              <a:gd name="connsiteX3063" fmla="*/ 3307274 w 3531775"/>
              <a:gd name="connsiteY3063" fmla="*/ 1627807 h 2810796"/>
              <a:gd name="connsiteX3064" fmla="*/ 3341373 w 3531775"/>
              <a:gd name="connsiteY3064" fmla="*/ 1673717 h 2810796"/>
              <a:gd name="connsiteX3065" fmla="*/ 3332610 w 3531775"/>
              <a:gd name="connsiteY3065" fmla="*/ 1661906 h 2810796"/>
              <a:gd name="connsiteX3066" fmla="*/ 3325467 w 3531775"/>
              <a:gd name="connsiteY3066" fmla="*/ 1674193 h 2810796"/>
              <a:gd name="connsiteX3067" fmla="*/ 3327086 w 3531775"/>
              <a:gd name="connsiteY3067" fmla="*/ 1686671 h 2810796"/>
              <a:gd name="connsiteX3068" fmla="*/ 3321466 w 3531775"/>
              <a:gd name="connsiteY3068" fmla="*/ 1681908 h 2810796"/>
              <a:gd name="connsiteX3069" fmla="*/ 3315084 w 3531775"/>
              <a:gd name="connsiteY3069" fmla="*/ 1679146 h 2810796"/>
              <a:gd name="connsiteX3070" fmla="*/ 3314227 w 3531775"/>
              <a:gd name="connsiteY3070" fmla="*/ 1686100 h 2810796"/>
              <a:gd name="connsiteX3071" fmla="*/ 3308893 w 3531775"/>
              <a:gd name="connsiteY3071" fmla="*/ 1677432 h 2810796"/>
              <a:gd name="connsiteX3072" fmla="*/ 3300987 w 3531775"/>
              <a:gd name="connsiteY3072" fmla="*/ 1676098 h 2810796"/>
              <a:gd name="connsiteX3073" fmla="*/ 3341373 w 3531775"/>
              <a:gd name="connsiteY3073" fmla="*/ 1673717 h 2810796"/>
              <a:gd name="connsiteX3074" fmla="*/ 3372615 w 3531775"/>
              <a:gd name="connsiteY3074" fmla="*/ 1761347 h 2810796"/>
              <a:gd name="connsiteX3075" fmla="*/ 3365186 w 3531775"/>
              <a:gd name="connsiteY3075" fmla="*/ 1752203 h 2810796"/>
              <a:gd name="connsiteX3076" fmla="*/ 3357375 w 3531775"/>
              <a:gd name="connsiteY3076" fmla="*/ 1752298 h 2810796"/>
              <a:gd name="connsiteX3077" fmla="*/ 3355566 w 3531775"/>
              <a:gd name="connsiteY3077" fmla="*/ 1765062 h 2810796"/>
              <a:gd name="connsiteX3078" fmla="*/ 3352041 w 3531775"/>
              <a:gd name="connsiteY3078" fmla="*/ 1758680 h 2810796"/>
              <a:gd name="connsiteX3079" fmla="*/ 3347374 w 3531775"/>
              <a:gd name="connsiteY3079" fmla="*/ 1753537 h 2810796"/>
              <a:gd name="connsiteX3080" fmla="*/ 3344231 w 3531775"/>
              <a:gd name="connsiteY3080" fmla="*/ 1758775 h 2810796"/>
              <a:gd name="connsiteX3081" fmla="*/ 3342516 w 3531775"/>
              <a:gd name="connsiteY3081" fmla="*/ 1749345 h 2810796"/>
              <a:gd name="connsiteX3082" fmla="*/ 3335753 w 3531775"/>
              <a:gd name="connsiteY3082" fmla="*/ 1744774 h 2810796"/>
              <a:gd name="connsiteX3083" fmla="*/ 3372615 w 3531775"/>
              <a:gd name="connsiteY3083" fmla="*/ 1761347 h 2810796"/>
              <a:gd name="connsiteX3084" fmla="*/ 3387855 w 3531775"/>
              <a:gd name="connsiteY3084" fmla="*/ 1822116 h 2810796"/>
              <a:gd name="connsiteX3085" fmla="*/ 3380521 w 3531775"/>
              <a:gd name="connsiteY3085" fmla="*/ 1815830 h 2810796"/>
              <a:gd name="connsiteX3086" fmla="*/ 3373949 w 3531775"/>
              <a:gd name="connsiteY3086" fmla="*/ 1818497 h 2810796"/>
              <a:gd name="connsiteX3087" fmla="*/ 3372520 w 3531775"/>
              <a:gd name="connsiteY3087" fmla="*/ 1819640 h 2810796"/>
              <a:gd name="connsiteX3088" fmla="*/ 3374044 w 3531775"/>
              <a:gd name="connsiteY3088" fmla="*/ 1831261 h 2810796"/>
              <a:gd name="connsiteX3089" fmla="*/ 3370234 w 3531775"/>
              <a:gd name="connsiteY3089" fmla="*/ 1826308 h 2810796"/>
              <a:gd name="connsiteX3090" fmla="*/ 3365662 w 3531775"/>
              <a:gd name="connsiteY3090" fmla="*/ 1822879 h 2810796"/>
              <a:gd name="connsiteX3091" fmla="*/ 3363662 w 3531775"/>
              <a:gd name="connsiteY3091" fmla="*/ 1828879 h 2810796"/>
              <a:gd name="connsiteX3092" fmla="*/ 3360995 w 3531775"/>
              <a:gd name="connsiteY3092" fmla="*/ 1820402 h 2810796"/>
              <a:gd name="connsiteX3093" fmla="*/ 3354803 w 3531775"/>
              <a:gd name="connsiteY3093" fmla="*/ 1817925 h 2810796"/>
              <a:gd name="connsiteX3094" fmla="*/ 3387855 w 3531775"/>
              <a:gd name="connsiteY3094" fmla="*/ 1822116 h 2810796"/>
              <a:gd name="connsiteX3095" fmla="*/ 3390522 w 3531775"/>
              <a:gd name="connsiteY3095" fmla="*/ 1890982 h 2810796"/>
              <a:gd name="connsiteX3096" fmla="*/ 3386236 w 3531775"/>
              <a:gd name="connsiteY3096" fmla="*/ 1880981 h 2810796"/>
              <a:gd name="connsiteX3097" fmla="*/ 3379378 w 3531775"/>
              <a:gd name="connsiteY3097" fmla="*/ 1879171 h 2810796"/>
              <a:gd name="connsiteX3098" fmla="*/ 3374711 w 3531775"/>
              <a:gd name="connsiteY3098" fmla="*/ 1890125 h 2810796"/>
              <a:gd name="connsiteX3099" fmla="*/ 3373187 w 3531775"/>
              <a:gd name="connsiteY3099" fmla="*/ 1883553 h 2810796"/>
              <a:gd name="connsiteX3100" fmla="*/ 3370329 w 3531775"/>
              <a:gd name="connsiteY3100" fmla="*/ 1877838 h 2810796"/>
              <a:gd name="connsiteX3101" fmla="*/ 3366329 w 3531775"/>
              <a:gd name="connsiteY3101" fmla="*/ 1881743 h 2810796"/>
              <a:gd name="connsiteX3102" fmla="*/ 3366995 w 3531775"/>
              <a:gd name="connsiteY3102" fmla="*/ 1872885 h 2810796"/>
              <a:gd name="connsiteX3103" fmla="*/ 3362138 w 3531775"/>
              <a:gd name="connsiteY3103" fmla="*/ 1867075 h 2810796"/>
              <a:gd name="connsiteX3104" fmla="*/ 3390522 w 3531775"/>
              <a:gd name="connsiteY3104" fmla="*/ 1890982 h 2810796"/>
              <a:gd name="connsiteX3105" fmla="*/ 3380140 w 3531775"/>
              <a:gd name="connsiteY3105" fmla="*/ 1972040 h 2810796"/>
              <a:gd name="connsiteX3106" fmla="*/ 3377092 w 3531775"/>
              <a:gd name="connsiteY3106" fmla="*/ 1949656 h 2810796"/>
              <a:gd name="connsiteX3107" fmla="*/ 3370043 w 3531775"/>
              <a:gd name="connsiteY3107" fmla="*/ 1954895 h 2810796"/>
              <a:gd name="connsiteX3108" fmla="*/ 3367281 w 3531775"/>
              <a:gd name="connsiteY3108" fmla="*/ 1954419 h 2810796"/>
              <a:gd name="connsiteX3109" fmla="*/ 3368234 w 3531775"/>
              <a:gd name="connsiteY3109" fmla="*/ 1964611 h 2810796"/>
              <a:gd name="connsiteX3110" fmla="*/ 3363662 w 3531775"/>
              <a:gd name="connsiteY3110" fmla="*/ 1962134 h 2810796"/>
              <a:gd name="connsiteX3111" fmla="*/ 3358899 w 3531775"/>
              <a:gd name="connsiteY3111" fmla="*/ 1958324 h 2810796"/>
              <a:gd name="connsiteX3112" fmla="*/ 3355566 w 3531775"/>
              <a:gd name="connsiteY3112" fmla="*/ 1965182 h 2810796"/>
              <a:gd name="connsiteX3113" fmla="*/ 3353851 w 3531775"/>
              <a:gd name="connsiteY3113" fmla="*/ 1955562 h 2810796"/>
              <a:gd name="connsiteX3114" fmla="*/ 3346993 w 3531775"/>
              <a:gd name="connsiteY3114" fmla="*/ 1952800 h 2810796"/>
              <a:gd name="connsiteX3115" fmla="*/ 3346421 w 3531775"/>
              <a:gd name="connsiteY3115" fmla="*/ 1966992 h 2810796"/>
              <a:gd name="connsiteX3116" fmla="*/ 3380140 w 3531775"/>
              <a:gd name="connsiteY3116" fmla="*/ 1972040 h 2810796"/>
              <a:gd name="connsiteX3117" fmla="*/ 3375854 w 3531775"/>
              <a:gd name="connsiteY3117" fmla="*/ 2029762 h 2810796"/>
              <a:gd name="connsiteX3118" fmla="*/ 3370901 w 3531775"/>
              <a:gd name="connsiteY3118" fmla="*/ 2031286 h 2810796"/>
              <a:gd name="connsiteX3119" fmla="*/ 3364995 w 3531775"/>
              <a:gd name="connsiteY3119" fmla="*/ 2027475 h 2810796"/>
              <a:gd name="connsiteX3120" fmla="*/ 3363376 w 3531775"/>
              <a:gd name="connsiteY3120" fmla="*/ 2026999 h 2810796"/>
              <a:gd name="connsiteX3121" fmla="*/ 3357375 w 3531775"/>
              <a:gd name="connsiteY3121" fmla="*/ 2036429 h 2810796"/>
              <a:gd name="connsiteX3122" fmla="*/ 3357851 w 3531775"/>
              <a:gd name="connsiteY3122" fmla="*/ 2029762 h 2810796"/>
              <a:gd name="connsiteX3123" fmla="*/ 3356899 w 3531775"/>
              <a:gd name="connsiteY3123" fmla="*/ 2023475 h 2810796"/>
              <a:gd name="connsiteX3124" fmla="*/ 3351946 w 3531775"/>
              <a:gd name="connsiteY3124" fmla="*/ 2025951 h 2810796"/>
              <a:gd name="connsiteX3125" fmla="*/ 3355375 w 3531775"/>
              <a:gd name="connsiteY3125" fmla="*/ 2017760 h 2810796"/>
              <a:gd name="connsiteX3126" fmla="*/ 3352518 w 3531775"/>
              <a:gd name="connsiteY3126" fmla="*/ 2010807 h 2810796"/>
              <a:gd name="connsiteX3127" fmla="*/ 3375854 w 3531775"/>
              <a:gd name="connsiteY3127" fmla="*/ 2029762 h 2810796"/>
              <a:gd name="connsiteX3128" fmla="*/ 3354327 w 3531775"/>
              <a:gd name="connsiteY3128" fmla="*/ 2048526 h 2810796"/>
              <a:gd name="connsiteX3129" fmla="*/ 3354327 w 3531775"/>
              <a:gd name="connsiteY3129" fmla="*/ 2048526 h 2810796"/>
              <a:gd name="connsiteX3130" fmla="*/ 3354327 w 3531775"/>
              <a:gd name="connsiteY3130" fmla="*/ 2048526 h 2810796"/>
              <a:gd name="connsiteX3131" fmla="*/ 2505745 w 3531775"/>
              <a:gd name="connsiteY3131" fmla="*/ 2165397 h 2810796"/>
              <a:gd name="connsiteX3132" fmla="*/ 2478218 w 3531775"/>
              <a:gd name="connsiteY3132" fmla="*/ 2177875 h 2810796"/>
              <a:gd name="connsiteX3133" fmla="*/ 2486504 w 3531775"/>
              <a:gd name="connsiteY3133" fmla="*/ 2180923 h 2810796"/>
              <a:gd name="connsiteX3134" fmla="*/ 2492029 w 3531775"/>
              <a:gd name="connsiteY3134" fmla="*/ 2177685 h 2810796"/>
              <a:gd name="connsiteX3135" fmla="*/ 2493077 w 3531775"/>
              <a:gd name="connsiteY3135" fmla="*/ 2176542 h 2810796"/>
              <a:gd name="connsiteX3136" fmla="*/ 2488791 w 3531775"/>
              <a:gd name="connsiteY3136" fmla="*/ 2168350 h 2810796"/>
              <a:gd name="connsiteX3137" fmla="*/ 2493458 w 3531775"/>
              <a:gd name="connsiteY3137" fmla="*/ 2171208 h 2810796"/>
              <a:gd name="connsiteX3138" fmla="*/ 2498601 w 3531775"/>
              <a:gd name="connsiteY3138" fmla="*/ 2172827 h 2810796"/>
              <a:gd name="connsiteX3139" fmla="*/ 2498982 w 3531775"/>
              <a:gd name="connsiteY3139" fmla="*/ 2167969 h 2810796"/>
              <a:gd name="connsiteX3140" fmla="*/ 2503554 w 3531775"/>
              <a:gd name="connsiteY3140" fmla="*/ 2173684 h 2810796"/>
              <a:gd name="connsiteX3141" fmla="*/ 2509936 w 3531775"/>
              <a:gd name="connsiteY3141" fmla="*/ 2174351 h 2810796"/>
              <a:gd name="connsiteX3142" fmla="*/ 2505745 w 3531775"/>
              <a:gd name="connsiteY3142" fmla="*/ 2165397 h 2810796"/>
              <a:gd name="connsiteX3143" fmla="*/ 2584421 w 3531775"/>
              <a:gd name="connsiteY3143" fmla="*/ 2226548 h 2810796"/>
              <a:gd name="connsiteX3144" fmla="*/ 2575277 w 3531775"/>
              <a:gd name="connsiteY3144" fmla="*/ 2251789 h 2810796"/>
              <a:gd name="connsiteX3145" fmla="*/ 2573087 w 3531775"/>
              <a:gd name="connsiteY3145" fmla="*/ 2247027 h 2810796"/>
              <a:gd name="connsiteX3146" fmla="*/ 2574611 w 3531775"/>
              <a:gd name="connsiteY3146" fmla="*/ 2240645 h 2810796"/>
              <a:gd name="connsiteX3147" fmla="*/ 2566515 w 3531775"/>
              <a:gd name="connsiteY3147" fmla="*/ 2233978 h 2810796"/>
              <a:gd name="connsiteX3148" fmla="*/ 2571468 w 3531775"/>
              <a:gd name="connsiteY3148" fmla="*/ 2233787 h 2810796"/>
              <a:gd name="connsiteX3149" fmla="*/ 2575944 w 3531775"/>
              <a:gd name="connsiteY3149" fmla="*/ 2232168 h 2810796"/>
              <a:gd name="connsiteX3150" fmla="*/ 2573087 w 3531775"/>
              <a:gd name="connsiteY3150" fmla="*/ 2227501 h 2810796"/>
              <a:gd name="connsiteX3151" fmla="*/ 2579754 w 3531775"/>
              <a:gd name="connsiteY3151" fmla="*/ 2229977 h 2810796"/>
              <a:gd name="connsiteX3152" fmla="*/ 2584421 w 3531775"/>
              <a:gd name="connsiteY3152" fmla="*/ 2226548 h 2810796"/>
              <a:gd name="connsiteX3153" fmla="*/ 2682910 w 3531775"/>
              <a:gd name="connsiteY3153" fmla="*/ 2285984 h 2810796"/>
              <a:gd name="connsiteX3154" fmla="*/ 2663003 w 3531775"/>
              <a:gd name="connsiteY3154" fmla="*/ 2304939 h 2810796"/>
              <a:gd name="connsiteX3155" fmla="*/ 2662622 w 3531775"/>
              <a:gd name="connsiteY3155" fmla="*/ 2300367 h 2810796"/>
              <a:gd name="connsiteX3156" fmla="*/ 2666908 w 3531775"/>
              <a:gd name="connsiteY3156" fmla="*/ 2295509 h 2810796"/>
              <a:gd name="connsiteX3157" fmla="*/ 2661860 w 3531775"/>
              <a:gd name="connsiteY3157" fmla="*/ 2289604 h 2810796"/>
              <a:gd name="connsiteX3158" fmla="*/ 2666432 w 3531775"/>
              <a:gd name="connsiteY3158" fmla="*/ 2288842 h 2810796"/>
              <a:gd name="connsiteX3159" fmla="*/ 2671766 w 3531775"/>
              <a:gd name="connsiteY3159" fmla="*/ 2288651 h 2810796"/>
              <a:gd name="connsiteX3160" fmla="*/ 2670718 w 3531775"/>
              <a:gd name="connsiteY3160" fmla="*/ 2283889 h 2810796"/>
              <a:gd name="connsiteX3161" fmla="*/ 2676719 w 3531775"/>
              <a:gd name="connsiteY3161" fmla="*/ 2287794 h 2810796"/>
              <a:gd name="connsiteX3162" fmla="*/ 2682910 w 3531775"/>
              <a:gd name="connsiteY3162" fmla="*/ 2285984 h 2810796"/>
              <a:gd name="connsiteX3163" fmla="*/ 2739679 w 3531775"/>
              <a:gd name="connsiteY3163" fmla="*/ 2304748 h 2810796"/>
              <a:gd name="connsiteX3164" fmla="*/ 2734059 w 3531775"/>
              <a:gd name="connsiteY3164" fmla="*/ 2331037 h 2810796"/>
              <a:gd name="connsiteX3165" fmla="*/ 2731107 w 3531775"/>
              <a:gd name="connsiteY3165" fmla="*/ 2326942 h 2810796"/>
              <a:gd name="connsiteX3166" fmla="*/ 2731773 w 3531775"/>
              <a:gd name="connsiteY3166" fmla="*/ 2320465 h 2810796"/>
              <a:gd name="connsiteX3167" fmla="*/ 2731487 w 3531775"/>
              <a:gd name="connsiteY3167" fmla="*/ 2318845 h 2810796"/>
              <a:gd name="connsiteX3168" fmla="*/ 2724249 w 3531775"/>
              <a:gd name="connsiteY3168" fmla="*/ 2317131 h 2810796"/>
              <a:gd name="connsiteX3169" fmla="*/ 2727582 w 3531775"/>
              <a:gd name="connsiteY3169" fmla="*/ 2314464 h 2810796"/>
              <a:gd name="connsiteX3170" fmla="*/ 2731868 w 3531775"/>
              <a:gd name="connsiteY3170" fmla="*/ 2311987 h 2810796"/>
              <a:gd name="connsiteX3171" fmla="*/ 2728344 w 3531775"/>
              <a:gd name="connsiteY3171" fmla="*/ 2307987 h 2810796"/>
              <a:gd name="connsiteX3172" fmla="*/ 2735488 w 3531775"/>
              <a:gd name="connsiteY3172" fmla="*/ 2308939 h 2810796"/>
              <a:gd name="connsiteX3173" fmla="*/ 2739679 w 3531775"/>
              <a:gd name="connsiteY3173" fmla="*/ 2304748 h 2810796"/>
              <a:gd name="connsiteX3174" fmla="*/ 2786733 w 3531775"/>
              <a:gd name="connsiteY3174" fmla="*/ 2333514 h 2810796"/>
              <a:gd name="connsiteX3175" fmla="*/ 2772159 w 3531775"/>
              <a:gd name="connsiteY3175" fmla="*/ 2357231 h 2810796"/>
              <a:gd name="connsiteX3176" fmla="*/ 2770540 w 3531775"/>
              <a:gd name="connsiteY3176" fmla="*/ 2352850 h 2810796"/>
              <a:gd name="connsiteX3177" fmla="*/ 2773398 w 3531775"/>
              <a:gd name="connsiteY3177" fmla="*/ 2346944 h 2810796"/>
              <a:gd name="connsiteX3178" fmla="*/ 2766635 w 3531775"/>
              <a:gd name="connsiteY3178" fmla="*/ 2342467 h 2810796"/>
              <a:gd name="connsiteX3179" fmla="*/ 2771016 w 3531775"/>
              <a:gd name="connsiteY3179" fmla="*/ 2340562 h 2810796"/>
              <a:gd name="connsiteX3180" fmla="*/ 2776350 w 3531775"/>
              <a:gd name="connsiteY3180" fmla="*/ 2338943 h 2810796"/>
              <a:gd name="connsiteX3181" fmla="*/ 2773874 w 3531775"/>
              <a:gd name="connsiteY3181" fmla="*/ 2334562 h 2810796"/>
              <a:gd name="connsiteX3182" fmla="*/ 2781018 w 3531775"/>
              <a:gd name="connsiteY3182" fmla="*/ 2336847 h 2810796"/>
              <a:gd name="connsiteX3183" fmla="*/ 2786733 w 3531775"/>
              <a:gd name="connsiteY3183" fmla="*/ 2333514 h 2810796"/>
              <a:gd name="connsiteX3184" fmla="*/ 2904081 w 3531775"/>
              <a:gd name="connsiteY3184" fmla="*/ 2338086 h 2810796"/>
              <a:gd name="connsiteX3185" fmla="*/ 2901985 w 3531775"/>
              <a:gd name="connsiteY3185" fmla="*/ 2331799 h 2810796"/>
              <a:gd name="connsiteX3186" fmla="*/ 2893793 w 3531775"/>
              <a:gd name="connsiteY3186" fmla="*/ 2331799 h 2810796"/>
              <a:gd name="connsiteX3187" fmla="*/ 2895699 w 3531775"/>
              <a:gd name="connsiteY3187" fmla="*/ 2327894 h 2810796"/>
              <a:gd name="connsiteX3188" fmla="*/ 2898556 w 3531775"/>
              <a:gd name="connsiteY3188" fmla="*/ 2323798 h 2810796"/>
              <a:gd name="connsiteX3189" fmla="*/ 2893793 w 3531775"/>
              <a:gd name="connsiteY3189" fmla="*/ 2321608 h 2810796"/>
              <a:gd name="connsiteX3190" fmla="*/ 2900651 w 3531775"/>
              <a:gd name="connsiteY3190" fmla="*/ 2319512 h 2810796"/>
              <a:gd name="connsiteX3191" fmla="*/ 2902747 w 3531775"/>
              <a:gd name="connsiteY3191" fmla="*/ 2313892 h 2810796"/>
              <a:gd name="connsiteX3192" fmla="*/ 2892651 w 3531775"/>
              <a:gd name="connsiteY3192" fmla="*/ 2314368 h 2810796"/>
              <a:gd name="connsiteX3193" fmla="*/ 2898842 w 3531775"/>
              <a:gd name="connsiteY3193" fmla="*/ 2344658 h 2810796"/>
              <a:gd name="connsiteX3194" fmla="*/ 2904081 w 3531775"/>
              <a:gd name="connsiteY3194" fmla="*/ 2338086 h 2810796"/>
              <a:gd name="connsiteX3195" fmla="*/ 2957992 w 3531775"/>
              <a:gd name="connsiteY3195" fmla="*/ 2314654 h 2810796"/>
              <a:gd name="connsiteX3196" fmla="*/ 2954753 w 3531775"/>
              <a:gd name="connsiteY3196" fmla="*/ 2342658 h 2810796"/>
              <a:gd name="connsiteX3197" fmla="*/ 2951420 w 3531775"/>
              <a:gd name="connsiteY3197" fmla="*/ 2339229 h 2810796"/>
              <a:gd name="connsiteX3198" fmla="*/ 2951515 w 3531775"/>
              <a:gd name="connsiteY3198" fmla="*/ 2332561 h 2810796"/>
              <a:gd name="connsiteX3199" fmla="*/ 2943609 w 3531775"/>
              <a:gd name="connsiteY3199" fmla="*/ 2331133 h 2810796"/>
              <a:gd name="connsiteX3200" fmla="*/ 2946657 w 3531775"/>
              <a:gd name="connsiteY3200" fmla="*/ 2327513 h 2810796"/>
              <a:gd name="connsiteX3201" fmla="*/ 2950753 w 3531775"/>
              <a:gd name="connsiteY3201" fmla="*/ 2323893 h 2810796"/>
              <a:gd name="connsiteX3202" fmla="*/ 2946752 w 3531775"/>
              <a:gd name="connsiteY3202" fmla="*/ 2320846 h 2810796"/>
              <a:gd name="connsiteX3203" fmla="*/ 2954087 w 3531775"/>
              <a:gd name="connsiteY3203" fmla="*/ 2319988 h 2810796"/>
              <a:gd name="connsiteX3204" fmla="*/ 2957992 w 3531775"/>
              <a:gd name="connsiteY3204" fmla="*/ 2314654 h 2810796"/>
              <a:gd name="connsiteX3205" fmla="*/ 3014761 w 3531775"/>
              <a:gd name="connsiteY3205" fmla="*/ 2315797 h 2810796"/>
              <a:gd name="connsiteX3206" fmla="*/ 3009999 w 3531775"/>
              <a:gd name="connsiteY3206" fmla="*/ 2310082 h 2810796"/>
              <a:gd name="connsiteX3207" fmla="*/ 3010094 w 3531775"/>
              <a:gd name="connsiteY3207" fmla="*/ 2307320 h 2810796"/>
              <a:gd name="connsiteX3208" fmla="*/ 3001902 w 3531775"/>
              <a:gd name="connsiteY3208" fmla="*/ 2310463 h 2810796"/>
              <a:gd name="connsiteX3209" fmla="*/ 3003521 w 3531775"/>
              <a:gd name="connsiteY3209" fmla="*/ 2305510 h 2810796"/>
              <a:gd name="connsiteX3210" fmla="*/ 3006188 w 3531775"/>
              <a:gd name="connsiteY3210" fmla="*/ 2300081 h 2810796"/>
              <a:gd name="connsiteX3211" fmla="*/ 3000283 w 3531775"/>
              <a:gd name="connsiteY3211" fmla="*/ 2298462 h 2810796"/>
              <a:gd name="connsiteX3212" fmla="*/ 3007903 w 3531775"/>
              <a:gd name="connsiteY3212" fmla="*/ 2294557 h 2810796"/>
              <a:gd name="connsiteX3213" fmla="*/ 3009332 w 3531775"/>
              <a:gd name="connsiteY3213" fmla="*/ 2287413 h 2810796"/>
              <a:gd name="connsiteX3214" fmla="*/ 2989996 w 3531775"/>
              <a:gd name="connsiteY3214" fmla="*/ 2297224 h 2810796"/>
              <a:gd name="connsiteX3215" fmla="*/ 3009618 w 3531775"/>
              <a:gd name="connsiteY3215" fmla="*/ 2324655 h 2810796"/>
              <a:gd name="connsiteX3216" fmla="*/ 3014761 w 3531775"/>
              <a:gd name="connsiteY3216" fmla="*/ 2315797 h 2810796"/>
              <a:gd name="connsiteX3217" fmla="*/ 3101534 w 3531775"/>
              <a:gd name="connsiteY3217" fmla="*/ 2260267 h 2810796"/>
              <a:gd name="connsiteX3218" fmla="*/ 3096771 w 3531775"/>
              <a:gd name="connsiteY3218" fmla="*/ 2255504 h 2810796"/>
              <a:gd name="connsiteX3219" fmla="*/ 3089437 w 3531775"/>
              <a:gd name="connsiteY3219" fmla="*/ 2259219 h 2810796"/>
              <a:gd name="connsiteX3220" fmla="*/ 3089342 w 3531775"/>
              <a:gd name="connsiteY3220" fmla="*/ 2254837 h 2810796"/>
              <a:gd name="connsiteX3221" fmla="*/ 3090009 w 3531775"/>
              <a:gd name="connsiteY3221" fmla="*/ 2249789 h 2810796"/>
              <a:gd name="connsiteX3222" fmla="*/ 3084675 w 3531775"/>
              <a:gd name="connsiteY3222" fmla="*/ 2249980 h 2810796"/>
              <a:gd name="connsiteX3223" fmla="*/ 3089913 w 3531775"/>
              <a:gd name="connsiteY3223" fmla="*/ 2245026 h 2810796"/>
              <a:gd name="connsiteX3224" fmla="*/ 3089056 w 3531775"/>
              <a:gd name="connsiteY3224" fmla="*/ 2238930 h 2810796"/>
              <a:gd name="connsiteX3225" fmla="*/ 3080293 w 3531775"/>
              <a:gd name="connsiteY3225" fmla="*/ 2243979 h 2810796"/>
              <a:gd name="connsiteX3226" fmla="*/ 3100010 w 3531775"/>
              <a:gd name="connsiteY3226" fmla="*/ 2268649 h 2810796"/>
              <a:gd name="connsiteX3227" fmla="*/ 3101534 w 3531775"/>
              <a:gd name="connsiteY3227" fmla="*/ 2260267 h 2810796"/>
              <a:gd name="connsiteX3228" fmla="*/ 3143253 w 3531775"/>
              <a:gd name="connsiteY3228" fmla="*/ 2247598 h 2810796"/>
              <a:gd name="connsiteX3229" fmla="*/ 3140396 w 3531775"/>
              <a:gd name="connsiteY3229" fmla="*/ 2241407 h 2810796"/>
              <a:gd name="connsiteX3230" fmla="*/ 3139348 w 3531775"/>
              <a:gd name="connsiteY3230" fmla="*/ 2240074 h 2810796"/>
              <a:gd name="connsiteX3231" fmla="*/ 3130394 w 3531775"/>
              <a:gd name="connsiteY3231" fmla="*/ 2243407 h 2810796"/>
              <a:gd name="connsiteX3232" fmla="*/ 3133824 w 3531775"/>
              <a:gd name="connsiteY3232" fmla="*/ 2238835 h 2810796"/>
              <a:gd name="connsiteX3233" fmla="*/ 3135919 w 3531775"/>
              <a:gd name="connsiteY3233" fmla="*/ 2233692 h 2810796"/>
              <a:gd name="connsiteX3234" fmla="*/ 3130966 w 3531775"/>
              <a:gd name="connsiteY3234" fmla="*/ 2232644 h 2810796"/>
              <a:gd name="connsiteX3235" fmla="*/ 3137252 w 3531775"/>
              <a:gd name="connsiteY3235" fmla="*/ 2228643 h 2810796"/>
              <a:gd name="connsiteX3236" fmla="*/ 3138300 w 3531775"/>
              <a:gd name="connsiteY3236" fmla="*/ 2222071 h 2810796"/>
              <a:gd name="connsiteX3237" fmla="*/ 3128680 w 3531775"/>
              <a:gd name="connsiteY3237" fmla="*/ 2225310 h 2810796"/>
              <a:gd name="connsiteX3238" fmla="*/ 3139253 w 3531775"/>
              <a:gd name="connsiteY3238" fmla="*/ 2255885 h 2810796"/>
              <a:gd name="connsiteX3239" fmla="*/ 3143253 w 3531775"/>
              <a:gd name="connsiteY3239" fmla="*/ 2247598 h 2810796"/>
              <a:gd name="connsiteX3240" fmla="*/ 3178115 w 3531775"/>
              <a:gd name="connsiteY3240" fmla="*/ 2201116 h 2810796"/>
              <a:gd name="connsiteX3241" fmla="*/ 3171352 w 3531775"/>
              <a:gd name="connsiteY3241" fmla="*/ 2197687 h 2810796"/>
              <a:gd name="connsiteX3242" fmla="*/ 3170304 w 3531775"/>
              <a:gd name="connsiteY3242" fmla="*/ 2195020 h 2810796"/>
              <a:gd name="connsiteX3243" fmla="*/ 3164113 w 3531775"/>
              <a:gd name="connsiteY3243" fmla="*/ 2201212 h 2810796"/>
              <a:gd name="connsiteX3244" fmla="*/ 3163542 w 3531775"/>
              <a:gd name="connsiteY3244" fmla="*/ 2195973 h 2810796"/>
              <a:gd name="connsiteX3245" fmla="*/ 3163732 w 3531775"/>
              <a:gd name="connsiteY3245" fmla="*/ 2189877 h 2810796"/>
              <a:gd name="connsiteX3246" fmla="*/ 3157636 w 3531775"/>
              <a:gd name="connsiteY3246" fmla="*/ 2190734 h 2810796"/>
              <a:gd name="connsiteX3247" fmla="*/ 3163065 w 3531775"/>
              <a:gd name="connsiteY3247" fmla="*/ 2184162 h 2810796"/>
              <a:gd name="connsiteX3248" fmla="*/ 3161446 w 3531775"/>
              <a:gd name="connsiteY3248" fmla="*/ 2177018 h 2810796"/>
              <a:gd name="connsiteX3249" fmla="*/ 3147825 w 3531775"/>
              <a:gd name="connsiteY3249" fmla="*/ 2193782 h 2810796"/>
              <a:gd name="connsiteX3250" fmla="*/ 3177258 w 3531775"/>
              <a:gd name="connsiteY3250" fmla="*/ 2211308 h 2810796"/>
              <a:gd name="connsiteX3251" fmla="*/ 3178115 w 3531775"/>
              <a:gd name="connsiteY3251" fmla="*/ 2201116 h 2810796"/>
              <a:gd name="connsiteX3252" fmla="*/ 3227168 w 3531775"/>
              <a:gd name="connsiteY3252" fmla="*/ 2134537 h 2810796"/>
              <a:gd name="connsiteX3253" fmla="*/ 3216024 w 3531775"/>
              <a:gd name="connsiteY3253" fmla="*/ 2133203 h 2810796"/>
              <a:gd name="connsiteX3254" fmla="*/ 3214310 w 3531775"/>
              <a:gd name="connsiteY3254" fmla="*/ 2132917 h 2810796"/>
              <a:gd name="connsiteX3255" fmla="*/ 3208595 w 3531775"/>
              <a:gd name="connsiteY3255" fmla="*/ 2140442 h 2810796"/>
              <a:gd name="connsiteX3256" fmla="*/ 3208881 w 3531775"/>
              <a:gd name="connsiteY3256" fmla="*/ 2135203 h 2810796"/>
              <a:gd name="connsiteX3257" fmla="*/ 3207642 w 3531775"/>
              <a:gd name="connsiteY3257" fmla="*/ 2130250 h 2810796"/>
              <a:gd name="connsiteX3258" fmla="*/ 3202689 w 3531775"/>
              <a:gd name="connsiteY3258" fmla="*/ 2132251 h 2810796"/>
              <a:gd name="connsiteX3259" fmla="*/ 3205737 w 3531775"/>
              <a:gd name="connsiteY3259" fmla="*/ 2125774 h 2810796"/>
              <a:gd name="connsiteX3260" fmla="*/ 3202499 w 3531775"/>
              <a:gd name="connsiteY3260" fmla="*/ 2120344 h 2810796"/>
              <a:gd name="connsiteX3261" fmla="*/ 3227168 w 3531775"/>
              <a:gd name="connsiteY3261" fmla="*/ 2134537 h 2810796"/>
              <a:gd name="connsiteX3262" fmla="*/ 3240980 w 3531775"/>
              <a:gd name="connsiteY3262" fmla="*/ 2091674 h 2810796"/>
              <a:gd name="connsiteX3263" fmla="*/ 3239456 w 3531775"/>
              <a:gd name="connsiteY3263" fmla="*/ 2085102 h 2810796"/>
              <a:gd name="connsiteX3264" fmla="*/ 3231645 w 3531775"/>
              <a:gd name="connsiteY3264" fmla="*/ 2091483 h 2810796"/>
              <a:gd name="connsiteX3265" fmla="*/ 3258601 w 3531775"/>
              <a:gd name="connsiteY3265" fmla="*/ 2107105 h 2810796"/>
              <a:gd name="connsiteX3266" fmla="*/ 3253743 w 3531775"/>
              <a:gd name="connsiteY3266" fmla="*/ 2107105 h 2810796"/>
              <a:gd name="connsiteX3267" fmla="*/ 3248790 w 3531775"/>
              <a:gd name="connsiteY3267" fmla="*/ 2102342 h 2810796"/>
              <a:gd name="connsiteX3268" fmla="*/ 3247266 w 3531775"/>
              <a:gd name="connsiteY3268" fmla="*/ 2101485 h 2810796"/>
              <a:gd name="connsiteX3269" fmla="*/ 3240123 w 3531775"/>
              <a:gd name="connsiteY3269" fmla="*/ 2107771 h 2810796"/>
              <a:gd name="connsiteX3270" fmla="*/ 3241742 w 3531775"/>
              <a:gd name="connsiteY3270" fmla="*/ 2096817 h 2810796"/>
              <a:gd name="connsiteX3271" fmla="*/ 3236693 w 3531775"/>
              <a:gd name="connsiteY3271" fmla="*/ 2097580 h 2810796"/>
              <a:gd name="connsiteX3272" fmla="*/ 3240980 w 3531775"/>
              <a:gd name="connsiteY3272" fmla="*/ 2091674 h 2810796"/>
              <a:gd name="connsiteX3273" fmla="*/ 3324800 w 3531775"/>
              <a:gd name="connsiteY3273" fmla="*/ 2065861 h 2810796"/>
              <a:gd name="connsiteX3274" fmla="*/ 3318799 w 3531775"/>
              <a:gd name="connsiteY3274" fmla="*/ 2059194 h 2810796"/>
              <a:gd name="connsiteX3275" fmla="*/ 3316989 w 3531775"/>
              <a:gd name="connsiteY3275" fmla="*/ 2058051 h 2810796"/>
              <a:gd name="connsiteX3276" fmla="*/ 3308036 w 3531775"/>
              <a:gd name="connsiteY3276" fmla="*/ 2066623 h 2810796"/>
              <a:gd name="connsiteX3277" fmla="*/ 3310036 w 3531775"/>
              <a:gd name="connsiteY3277" fmla="*/ 2059194 h 2810796"/>
              <a:gd name="connsiteX3278" fmla="*/ 3310226 w 3531775"/>
              <a:gd name="connsiteY3278" fmla="*/ 2051574 h 2810796"/>
              <a:gd name="connsiteX3279" fmla="*/ 3303940 w 3531775"/>
              <a:gd name="connsiteY3279" fmla="*/ 2052717 h 2810796"/>
              <a:gd name="connsiteX3280" fmla="*/ 3309560 w 3531775"/>
              <a:gd name="connsiteY3280" fmla="*/ 2044525 h 2810796"/>
              <a:gd name="connsiteX3281" fmla="*/ 3307750 w 3531775"/>
              <a:gd name="connsiteY3281" fmla="*/ 2035572 h 2810796"/>
              <a:gd name="connsiteX3282" fmla="*/ 3298034 w 3531775"/>
              <a:gd name="connsiteY3282" fmla="*/ 2044525 h 2810796"/>
              <a:gd name="connsiteX3283" fmla="*/ 3323466 w 3531775"/>
              <a:gd name="connsiteY3283" fmla="*/ 2078625 h 2810796"/>
              <a:gd name="connsiteX3284" fmla="*/ 3324800 w 3531775"/>
              <a:gd name="connsiteY3284" fmla="*/ 2065861 h 2810796"/>
              <a:gd name="connsiteX3285" fmla="*/ 3311941 w 3531775"/>
              <a:gd name="connsiteY3285" fmla="*/ 2097389 h 2810796"/>
              <a:gd name="connsiteX3286" fmla="*/ 3305845 w 3531775"/>
              <a:gd name="connsiteY3286" fmla="*/ 2100628 h 2810796"/>
              <a:gd name="connsiteX3287" fmla="*/ 3297558 w 3531775"/>
              <a:gd name="connsiteY3287" fmla="*/ 2098532 h 2810796"/>
              <a:gd name="connsiteX3288" fmla="*/ 3288986 w 3531775"/>
              <a:gd name="connsiteY3288" fmla="*/ 2110057 h 2810796"/>
              <a:gd name="connsiteX3289" fmla="*/ 3286509 w 3531775"/>
              <a:gd name="connsiteY3289" fmla="*/ 2096722 h 2810796"/>
              <a:gd name="connsiteX3290" fmla="*/ 3280509 w 3531775"/>
              <a:gd name="connsiteY3290" fmla="*/ 2100628 h 2810796"/>
              <a:gd name="connsiteX3291" fmla="*/ 3283557 w 3531775"/>
              <a:gd name="connsiteY3291" fmla="*/ 2091198 h 2810796"/>
              <a:gd name="connsiteX3292" fmla="*/ 3278794 w 3531775"/>
              <a:gd name="connsiteY3292" fmla="*/ 2084816 h 2810796"/>
              <a:gd name="connsiteX3293" fmla="*/ 3311941 w 3531775"/>
              <a:gd name="connsiteY3293" fmla="*/ 2097389 h 2810796"/>
              <a:gd name="connsiteX3294" fmla="*/ 3279080 w 3531775"/>
              <a:gd name="connsiteY3294" fmla="*/ 2149110 h 2810796"/>
              <a:gd name="connsiteX3295" fmla="*/ 3271174 w 3531775"/>
              <a:gd name="connsiteY3295" fmla="*/ 2146062 h 2810796"/>
              <a:gd name="connsiteX3296" fmla="*/ 3268983 w 3531775"/>
              <a:gd name="connsiteY3296" fmla="*/ 2145871 h 2810796"/>
              <a:gd name="connsiteX3297" fmla="*/ 3261459 w 3531775"/>
              <a:gd name="connsiteY3297" fmla="*/ 2156539 h 2810796"/>
              <a:gd name="connsiteX3298" fmla="*/ 3261935 w 3531775"/>
              <a:gd name="connsiteY3298" fmla="*/ 2149491 h 2810796"/>
              <a:gd name="connsiteX3299" fmla="*/ 3260411 w 3531775"/>
              <a:gd name="connsiteY3299" fmla="*/ 2143014 h 2810796"/>
              <a:gd name="connsiteX3300" fmla="*/ 3254029 w 3531775"/>
              <a:gd name="connsiteY3300" fmla="*/ 2146252 h 2810796"/>
              <a:gd name="connsiteX3301" fmla="*/ 3254696 w 3531775"/>
              <a:gd name="connsiteY3301" fmla="*/ 2141680 h 2810796"/>
              <a:gd name="connsiteX3302" fmla="*/ 3254219 w 3531775"/>
              <a:gd name="connsiteY3302" fmla="*/ 2130250 h 2810796"/>
              <a:gd name="connsiteX3303" fmla="*/ 3244313 w 3531775"/>
              <a:gd name="connsiteY3303" fmla="*/ 2154063 h 2810796"/>
              <a:gd name="connsiteX3304" fmla="*/ 3281080 w 3531775"/>
              <a:gd name="connsiteY3304" fmla="*/ 2159968 h 2810796"/>
              <a:gd name="connsiteX3305" fmla="*/ 3279080 w 3531775"/>
              <a:gd name="connsiteY3305" fmla="*/ 2149110 h 2810796"/>
              <a:gd name="connsiteX3306" fmla="*/ 3245266 w 3531775"/>
              <a:gd name="connsiteY3306" fmla="*/ 2044144 h 2810796"/>
              <a:gd name="connsiteX3307" fmla="*/ 3279651 w 3531775"/>
              <a:gd name="connsiteY3307" fmla="*/ 2059956 h 2810796"/>
              <a:gd name="connsiteX3308" fmla="*/ 3276603 w 3531775"/>
              <a:gd name="connsiteY3308" fmla="*/ 2050145 h 2810796"/>
              <a:gd name="connsiteX3309" fmla="*/ 3268983 w 3531775"/>
              <a:gd name="connsiteY3309" fmla="*/ 2047573 h 2810796"/>
              <a:gd name="connsiteX3310" fmla="*/ 3261363 w 3531775"/>
              <a:gd name="connsiteY3310" fmla="*/ 2057193 h 2810796"/>
              <a:gd name="connsiteX3311" fmla="*/ 3260887 w 3531775"/>
              <a:gd name="connsiteY3311" fmla="*/ 2050907 h 2810796"/>
              <a:gd name="connsiteX3312" fmla="*/ 3258696 w 3531775"/>
              <a:gd name="connsiteY3312" fmla="*/ 2045192 h 2810796"/>
              <a:gd name="connsiteX3313" fmla="*/ 3253267 w 3531775"/>
              <a:gd name="connsiteY3313" fmla="*/ 2048240 h 2810796"/>
              <a:gd name="connsiteX3314" fmla="*/ 3255743 w 3531775"/>
              <a:gd name="connsiteY3314" fmla="*/ 2040049 h 2810796"/>
              <a:gd name="connsiteX3315" fmla="*/ 3251362 w 3531775"/>
              <a:gd name="connsiteY3315" fmla="*/ 2033953 h 2810796"/>
              <a:gd name="connsiteX3316" fmla="*/ 3245266 w 3531775"/>
              <a:gd name="connsiteY3316" fmla="*/ 2044144 h 2810796"/>
              <a:gd name="connsiteX3317" fmla="*/ 3344993 w 3531775"/>
              <a:gd name="connsiteY3317" fmla="*/ 2106057 h 2810796"/>
              <a:gd name="connsiteX3318" fmla="*/ 3350708 w 3531775"/>
              <a:gd name="connsiteY3318" fmla="*/ 2080530 h 2810796"/>
              <a:gd name="connsiteX3319" fmla="*/ 3343374 w 3531775"/>
              <a:gd name="connsiteY3319" fmla="*/ 2084435 h 2810796"/>
              <a:gd name="connsiteX3320" fmla="*/ 3341659 w 3531775"/>
              <a:gd name="connsiteY3320" fmla="*/ 2085864 h 2810796"/>
              <a:gd name="connsiteX3321" fmla="*/ 3341373 w 3531775"/>
              <a:gd name="connsiteY3321" fmla="*/ 2096722 h 2810796"/>
              <a:gd name="connsiteX3322" fmla="*/ 3338230 w 3531775"/>
              <a:gd name="connsiteY3322" fmla="*/ 2092722 h 2810796"/>
              <a:gd name="connsiteX3323" fmla="*/ 3333944 w 3531775"/>
              <a:gd name="connsiteY3323" fmla="*/ 2090341 h 2810796"/>
              <a:gd name="connsiteX3324" fmla="*/ 3330896 w 3531775"/>
              <a:gd name="connsiteY3324" fmla="*/ 2096437 h 2810796"/>
              <a:gd name="connsiteX3325" fmla="*/ 3329467 w 3531775"/>
              <a:gd name="connsiteY3325" fmla="*/ 2088816 h 2810796"/>
              <a:gd name="connsiteX3326" fmla="*/ 3323466 w 3531775"/>
              <a:gd name="connsiteY3326" fmla="*/ 2087483 h 2810796"/>
              <a:gd name="connsiteX3327" fmla="*/ 3322514 w 3531775"/>
              <a:gd name="connsiteY3327" fmla="*/ 2099199 h 2810796"/>
              <a:gd name="connsiteX3328" fmla="*/ 3344993 w 3531775"/>
              <a:gd name="connsiteY3328" fmla="*/ 2106057 h 2810796"/>
              <a:gd name="connsiteX3329" fmla="*/ 3297749 w 3531775"/>
              <a:gd name="connsiteY3329" fmla="*/ 2156635 h 2810796"/>
              <a:gd name="connsiteX3330" fmla="*/ 3323276 w 3531775"/>
              <a:gd name="connsiteY3330" fmla="*/ 2147776 h 2810796"/>
              <a:gd name="connsiteX3331" fmla="*/ 3317751 w 3531775"/>
              <a:gd name="connsiteY3331" fmla="*/ 2143680 h 2810796"/>
              <a:gd name="connsiteX3332" fmla="*/ 3316132 w 3531775"/>
              <a:gd name="connsiteY3332" fmla="*/ 2143109 h 2810796"/>
              <a:gd name="connsiteX3333" fmla="*/ 3308702 w 3531775"/>
              <a:gd name="connsiteY3333" fmla="*/ 2151586 h 2810796"/>
              <a:gd name="connsiteX3334" fmla="*/ 3310131 w 3531775"/>
              <a:gd name="connsiteY3334" fmla="*/ 2145300 h 2810796"/>
              <a:gd name="connsiteX3335" fmla="*/ 3310036 w 3531775"/>
              <a:gd name="connsiteY3335" fmla="*/ 2139204 h 2810796"/>
              <a:gd name="connsiteX3336" fmla="*/ 3304607 w 3531775"/>
              <a:gd name="connsiteY3336" fmla="*/ 2141109 h 2810796"/>
              <a:gd name="connsiteX3337" fmla="*/ 3309179 w 3531775"/>
              <a:gd name="connsiteY3337" fmla="*/ 2133584 h 2810796"/>
              <a:gd name="connsiteX3338" fmla="*/ 3297749 w 3531775"/>
              <a:gd name="connsiteY3338" fmla="*/ 2156635 h 2810796"/>
              <a:gd name="connsiteX3339" fmla="*/ 3253362 w 3531775"/>
              <a:gd name="connsiteY3339" fmla="*/ 2211784 h 2810796"/>
              <a:gd name="connsiteX3340" fmla="*/ 3284318 w 3531775"/>
              <a:gd name="connsiteY3340" fmla="*/ 2201021 h 2810796"/>
              <a:gd name="connsiteX3341" fmla="*/ 3276889 w 3531775"/>
              <a:gd name="connsiteY3341" fmla="*/ 2198830 h 2810796"/>
              <a:gd name="connsiteX3342" fmla="*/ 3275651 w 3531775"/>
              <a:gd name="connsiteY3342" fmla="*/ 2196163 h 2810796"/>
              <a:gd name="connsiteX3343" fmla="*/ 3266602 w 3531775"/>
              <a:gd name="connsiteY3343" fmla="*/ 2205688 h 2810796"/>
              <a:gd name="connsiteX3344" fmla="*/ 3268412 w 3531775"/>
              <a:gd name="connsiteY3344" fmla="*/ 2198735 h 2810796"/>
              <a:gd name="connsiteX3345" fmla="*/ 3268221 w 3531775"/>
              <a:gd name="connsiteY3345" fmla="*/ 2191972 h 2810796"/>
              <a:gd name="connsiteX3346" fmla="*/ 3261744 w 3531775"/>
              <a:gd name="connsiteY3346" fmla="*/ 2194258 h 2810796"/>
              <a:gd name="connsiteX3347" fmla="*/ 3267174 w 3531775"/>
              <a:gd name="connsiteY3347" fmla="*/ 2185781 h 2810796"/>
              <a:gd name="connsiteX3348" fmla="*/ 3253362 w 3531775"/>
              <a:gd name="connsiteY3348" fmla="*/ 2211784 h 2810796"/>
              <a:gd name="connsiteX3349" fmla="*/ 3219929 w 3531775"/>
              <a:gd name="connsiteY3349" fmla="*/ 2245598 h 2810796"/>
              <a:gd name="connsiteX3350" fmla="*/ 3245457 w 3531775"/>
              <a:gd name="connsiteY3350" fmla="*/ 2246074 h 2810796"/>
              <a:gd name="connsiteX3351" fmla="*/ 3241932 w 3531775"/>
              <a:gd name="connsiteY3351" fmla="*/ 2240169 h 2810796"/>
              <a:gd name="connsiteX3352" fmla="*/ 3240694 w 3531775"/>
              <a:gd name="connsiteY3352" fmla="*/ 2239026 h 2810796"/>
              <a:gd name="connsiteX3353" fmla="*/ 3231455 w 3531775"/>
              <a:gd name="connsiteY3353" fmla="*/ 2244550 h 2810796"/>
              <a:gd name="connsiteX3354" fmla="*/ 3234788 w 3531775"/>
              <a:gd name="connsiteY3354" fmla="*/ 2239026 h 2810796"/>
              <a:gd name="connsiteX3355" fmla="*/ 3236598 w 3531775"/>
              <a:gd name="connsiteY3355" fmla="*/ 2233120 h 2810796"/>
              <a:gd name="connsiteX3356" fmla="*/ 3231169 w 3531775"/>
              <a:gd name="connsiteY3356" fmla="*/ 2233120 h 2810796"/>
              <a:gd name="connsiteX3357" fmla="*/ 3237646 w 3531775"/>
              <a:gd name="connsiteY3357" fmla="*/ 2227501 h 2810796"/>
              <a:gd name="connsiteX3358" fmla="*/ 3219929 w 3531775"/>
              <a:gd name="connsiteY3358" fmla="*/ 2245598 h 2810796"/>
              <a:gd name="connsiteX3359" fmla="*/ 3222977 w 3531775"/>
              <a:gd name="connsiteY3359" fmla="*/ 2210641 h 2810796"/>
              <a:gd name="connsiteX3360" fmla="*/ 3234026 w 3531775"/>
              <a:gd name="connsiteY3360" fmla="*/ 2187876 h 2810796"/>
              <a:gd name="connsiteX3361" fmla="*/ 3227168 w 3531775"/>
              <a:gd name="connsiteY3361" fmla="*/ 2193592 h 2810796"/>
              <a:gd name="connsiteX3362" fmla="*/ 3221644 w 3531775"/>
              <a:gd name="connsiteY3362" fmla="*/ 2185114 h 2810796"/>
              <a:gd name="connsiteX3363" fmla="*/ 3213262 w 3531775"/>
              <a:gd name="connsiteY3363" fmla="*/ 2197306 h 2810796"/>
              <a:gd name="connsiteX3364" fmla="*/ 3213357 w 3531775"/>
              <a:gd name="connsiteY3364" fmla="*/ 2189496 h 2810796"/>
              <a:gd name="connsiteX3365" fmla="*/ 3211167 w 3531775"/>
              <a:gd name="connsiteY3365" fmla="*/ 2182543 h 2810796"/>
              <a:gd name="connsiteX3366" fmla="*/ 3203737 w 3531775"/>
              <a:gd name="connsiteY3366" fmla="*/ 2186448 h 2810796"/>
              <a:gd name="connsiteX3367" fmla="*/ 3208023 w 3531775"/>
              <a:gd name="connsiteY3367" fmla="*/ 2176351 h 2810796"/>
              <a:gd name="connsiteX3368" fmla="*/ 3203166 w 3531775"/>
              <a:gd name="connsiteY3368" fmla="*/ 2168922 h 2810796"/>
              <a:gd name="connsiteX3369" fmla="*/ 3193926 w 3531775"/>
              <a:gd name="connsiteY3369" fmla="*/ 2181400 h 2810796"/>
              <a:gd name="connsiteX3370" fmla="*/ 3222977 w 3531775"/>
              <a:gd name="connsiteY3370" fmla="*/ 2210641 h 2810796"/>
              <a:gd name="connsiteX3371" fmla="*/ 3167066 w 3531775"/>
              <a:gd name="connsiteY3371" fmla="*/ 2296366 h 2810796"/>
              <a:gd name="connsiteX3372" fmla="*/ 3203356 w 3531775"/>
              <a:gd name="connsiteY3372" fmla="*/ 2289413 h 2810796"/>
              <a:gd name="connsiteX3373" fmla="*/ 3197260 w 3531775"/>
              <a:gd name="connsiteY3373" fmla="*/ 2290080 h 2810796"/>
              <a:gd name="connsiteX3374" fmla="*/ 3191450 w 3531775"/>
              <a:gd name="connsiteY3374" fmla="*/ 2285698 h 2810796"/>
              <a:gd name="connsiteX3375" fmla="*/ 3180210 w 3531775"/>
              <a:gd name="connsiteY3375" fmla="*/ 2292366 h 2810796"/>
              <a:gd name="connsiteX3376" fmla="*/ 3186973 w 3531775"/>
              <a:gd name="connsiteY3376" fmla="*/ 2280079 h 2810796"/>
              <a:gd name="connsiteX3377" fmla="*/ 3176781 w 3531775"/>
              <a:gd name="connsiteY3377" fmla="*/ 2281984 h 2810796"/>
              <a:gd name="connsiteX3378" fmla="*/ 3182782 w 3531775"/>
              <a:gd name="connsiteY3378" fmla="*/ 2275221 h 2810796"/>
              <a:gd name="connsiteX3379" fmla="*/ 3167066 w 3531775"/>
              <a:gd name="connsiteY3379" fmla="*/ 2296366 h 2810796"/>
              <a:gd name="connsiteX3380" fmla="*/ 3169352 w 3531775"/>
              <a:gd name="connsiteY3380" fmla="*/ 2257695 h 2810796"/>
              <a:gd name="connsiteX3381" fmla="*/ 3201070 w 3531775"/>
              <a:gd name="connsiteY3381" fmla="*/ 2240931 h 2810796"/>
              <a:gd name="connsiteX3382" fmla="*/ 3192307 w 3531775"/>
              <a:gd name="connsiteY3382" fmla="*/ 2238930 h 2810796"/>
              <a:gd name="connsiteX3383" fmla="*/ 3182496 w 3531775"/>
              <a:gd name="connsiteY3383" fmla="*/ 2249408 h 2810796"/>
              <a:gd name="connsiteX3384" fmla="*/ 3182496 w 3531775"/>
              <a:gd name="connsiteY3384" fmla="*/ 2242931 h 2810796"/>
              <a:gd name="connsiteX3385" fmla="*/ 3180496 w 3531775"/>
              <a:gd name="connsiteY3385" fmla="*/ 2237121 h 2810796"/>
              <a:gd name="connsiteX3386" fmla="*/ 3173924 w 3531775"/>
              <a:gd name="connsiteY3386" fmla="*/ 2240645 h 2810796"/>
              <a:gd name="connsiteX3387" fmla="*/ 3177734 w 3531775"/>
              <a:gd name="connsiteY3387" fmla="*/ 2231977 h 2810796"/>
              <a:gd name="connsiteX3388" fmla="*/ 3169352 w 3531775"/>
              <a:gd name="connsiteY3388" fmla="*/ 2257695 h 2810796"/>
              <a:gd name="connsiteX3389" fmla="*/ 3114107 w 3531775"/>
              <a:gd name="connsiteY3389" fmla="*/ 2338657 h 2810796"/>
              <a:gd name="connsiteX3390" fmla="*/ 3142872 w 3531775"/>
              <a:gd name="connsiteY3390" fmla="*/ 2336181 h 2810796"/>
              <a:gd name="connsiteX3391" fmla="*/ 3138015 w 3531775"/>
              <a:gd name="connsiteY3391" fmla="*/ 2331418 h 2810796"/>
              <a:gd name="connsiteX3392" fmla="*/ 3136491 w 3531775"/>
              <a:gd name="connsiteY3392" fmla="*/ 2330561 h 2810796"/>
              <a:gd name="connsiteX3393" fmla="*/ 3126870 w 3531775"/>
              <a:gd name="connsiteY3393" fmla="*/ 2336467 h 2810796"/>
              <a:gd name="connsiteX3394" fmla="*/ 3129728 w 3531775"/>
              <a:gd name="connsiteY3394" fmla="*/ 2331228 h 2810796"/>
              <a:gd name="connsiteX3395" fmla="*/ 3130966 w 3531775"/>
              <a:gd name="connsiteY3395" fmla="*/ 2325894 h 2810796"/>
              <a:gd name="connsiteX3396" fmla="*/ 3124965 w 3531775"/>
              <a:gd name="connsiteY3396" fmla="*/ 2326465 h 2810796"/>
              <a:gd name="connsiteX3397" fmla="*/ 3131347 w 3531775"/>
              <a:gd name="connsiteY3397" fmla="*/ 2320846 h 2810796"/>
              <a:gd name="connsiteX3398" fmla="*/ 3114107 w 3531775"/>
              <a:gd name="connsiteY3398" fmla="*/ 2338657 h 2810796"/>
              <a:gd name="connsiteX3399" fmla="*/ 3112107 w 3531775"/>
              <a:gd name="connsiteY3399" fmla="*/ 2297509 h 2810796"/>
              <a:gd name="connsiteX3400" fmla="*/ 3145825 w 3531775"/>
              <a:gd name="connsiteY3400" fmla="*/ 2293985 h 2810796"/>
              <a:gd name="connsiteX3401" fmla="*/ 3139634 w 3531775"/>
              <a:gd name="connsiteY3401" fmla="*/ 2288365 h 2810796"/>
              <a:gd name="connsiteX3402" fmla="*/ 3126870 w 3531775"/>
              <a:gd name="connsiteY3402" fmla="*/ 2294557 h 2810796"/>
              <a:gd name="connsiteX3403" fmla="*/ 3129823 w 3531775"/>
              <a:gd name="connsiteY3403" fmla="*/ 2288175 h 2810796"/>
              <a:gd name="connsiteX3404" fmla="*/ 3130776 w 3531775"/>
              <a:gd name="connsiteY3404" fmla="*/ 2281698 h 2810796"/>
              <a:gd name="connsiteX3405" fmla="*/ 3123727 w 3531775"/>
              <a:gd name="connsiteY3405" fmla="*/ 2282460 h 2810796"/>
              <a:gd name="connsiteX3406" fmla="*/ 3130776 w 3531775"/>
              <a:gd name="connsiteY3406" fmla="*/ 2275602 h 2810796"/>
              <a:gd name="connsiteX3407" fmla="*/ 3129823 w 3531775"/>
              <a:gd name="connsiteY3407" fmla="*/ 2267791 h 2810796"/>
              <a:gd name="connsiteX3408" fmla="*/ 3112107 w 3531775"/>
              <a:gd name="connsiteY3408" fmla="*/ 2297509 h 2810796"/>
              <a:gd name="connsiteX3409" fmla="*/ 3109249 w 3531775"/>
              <a:gd name="connsiteY3409" fmla="*/ 2313797 h 2810796"/>
              <a:gd name="connsiteX3410" fmla="*/ 3091818 w 3531775"/>
              <a:gd name="connsiteY3410" fmla="*/ 2310654 h 2810796"/>
              <a:gd name="connsiteX3411" fmla="*/ 3090485 w 3531775"/>
              <a:gd name="connsiteY3411" fmla="*/ 2307606 h 2810796"/>
              <a:gd name="connsiteX3412" fmla="*/ 3078198 w 3531775"/>
              <a:gd name="connsiteY3412" fmla="*/ 2316274 h 2810796"/>
              <a:gd name="connsiteX3413" fmla="*/ 3081531 w 3531775"/>
              <a:gd name="connsiteY3413" fmla="*/ 2301796 h 2810796"/>
              <a:gd name="connsiteX3414" fmla="*/ 3073149 w 3531775"/>
              <a:gd name="connsiteY3414" fmla="*/ 2302939 h 2810796"/>
              <a:gd name="connsiteX3415" fmla="*/ 3080769 w 3531775"/>
              <a:gd name="connsiteY3415" fmla="*/ 2294938 h 2810796"/>
              <a:gd name="connsiteX3416" fmla="*/ 3078578 w 3531775"/>
              <a:gd name="connsiteY3416" fmla="*/ 2286365 h 2810796"/>
              <a:gd name="connsiteX3417" fmla="*/ 3109249 w 3531775"/>
              <a:gd name="connsiteY3417" fmla="*/ 2313797 h 2810796"/>
              <a:gd name="connsiteX3418" fmla="*/ 3059052 w 3531775"/>
              <a:gd name="connsiteY3418" fmla="*/ 2366851 h 2810796"/>
              <a:gd name="connsiteX3419" fmla="*/ 3089532 w 3531775"/>
              <a:gd name="connsiteY3419" fmla="*/ 2368185 h 2810796"/>
              <a:gd name="connsiteX3420" fmla="*/ 3084579 w 3531775"/>
              <a:gd name="connsiteY3420" fmla="*/ 2367518 h 2810796"/>
              <a:gd name="connsiteX3421" fmla="*/ 3080769 w 3531775"/>
              <a:gd name="connsiteY3421" fmla="*/ 2362851 h 2810796"/>
              <a:gd name="connsiteX3422" fmla="*/ 3079531 w 3531775"/>
              <a:gd name="connsiteY3422" fmla="*/ 2361993 h 2810796"/>
              <a:gd name="connsiteX3423" fmla="*/ 3070482 w 3531775"/>
              <a:gd name="connsiteY3423" fmla="*/ 2366089 h 2810796"/>
              <a:gd name="connsiteX3424" fmla="*/ 3073626 w 3531775"/>
              <a:gd name="connsiteY3424" fmla="*/ 2361898 h 2810796"/>
              <a:gd name="connsiteX3425" fmla="*/ 3075245 w 3531775"/>
              <a:gd name="connsiteY3425" fmla="*/ 2357326 h 2810796"/>
              <a:gd name="connsiteX3426" fmla="*/ 3069911 w 3531775"/>
              <a:gd name="connsiteY3426" fmla="*/ 2357231 h 2810796"/>
              <a:gd name="connsiteX3427" fmla="*/ 3076102 w 3531775"/>
              <a:gd name="connsiteY3427" fmla="*/ 2352850 h 2810796"/>
              <a:gd name="connsiteX3428" fmla="*/ 3059052 w 3531775"/>
              <a:gd name="connsiteY3428" fmla="*/ 2366851 h 2810796"/>
              <a:gd name="connsiteX3429" fmla="*/ 3057147 w 3531775"/>
              <a:gd name="connsiteY3429" fmla="*/ 2288556 h 2810796"/>
              <a:gd name="connsiteX3430" fmla="*/ 3049051 w 3531775"/>
              <a:gd name="connsiteY3430" fmla="*/ 2283031 h 2810796"/>
              <a:gd name="connsiteX3431" fmla="*/ 3047813 w 3531775"/>
              <a:gd name="connsiteY3431" fmla="*/ 2282079 h 2810796"/>
              <a:gd name="connsiteX3432" fmla="*/ 3040193 w 3531775"/>
              <a:gd name="connsiteY3432" fmla="*/ 2285698 h 2810796"/>
              <a:gd name="connsiteX3433" fmla="*/ 3042574 w 3531775"/>
              <a:gd name="connsiteY3433" fmla="*/ 2281698 h 2810796"/>
              <a:gd name="connsiteX3434" fmla="*/ 3043622 w 3531775"/>
              <a:gd name="connsiteY3434" fmla="*/ 2277316 h 2810796"/>
              <a:gd name="connsiteX3435" fmla="*/ 3038954 w 3531775"/>
              <a:gd name="connsiteY3435" fmla="*/ 2276935 h 2810796"/>
              <a:gd name="connsiteX3436" fmla="*/ 3044003 w 3531775"/>
              <a:gd name="connsiteY3436" fmla="*/ 2273125 h 2810796"/>
              <a:gd name="connsiteX3437" fmla="*/ 3043812 w 3531775"/>
              <a:gd name="connsiteY3437" fmla="*/ 2267696 h 2810796"/>
              <a:gd name="connsiteX3438" fmla="*/ 3057147 w 3531775"/>
              <a:gd name="connsiteY3438" fmla="*/ 2288556 h 2810796"/>
              <a:gd name="connsiteX3439" fmla="*/ 3047146 w 3531775"/>
              <a:gd name="connsiteY3439" fmla="*/ 2353040 h 2810796"/>
              <a:gd name="connsiteX3440" fmla="*/ 3046003 w 3531775"/>
              <a:gd name="connsiteY3440" fmla="*/ 2344753 h 2810796"/>
              <a:gd name="connsiteX3441" fmla="*/ 3045146 w 3531775"/>
              <a:gd name="connsiteY3441" fmla="*/ 2342848 h 2810796"/>
              <a:gd name="connsiteX3442" fmla="*/ 3032573 w 3531775"/>
              <a:gd name="connsiteY3442" fmla="*/ 2344182 h 2810796"/>
              <a:gd name="connsiteX3443" fmla="*/ 3038669 w 3531775"/>
              <a:gd name="connsiteY3443" fmla="*/ 2339800 h 2810796"/>
              <a:gd name="connsiteX3444" fmla="*/ 3043336 w 3531775"/>
              <a:gd name="connsiteY3444" fmla="*/ 2334180 h 2810796"/>
              <a:gd name="connsiteX3445" fmla="*/ 3037526 w 3531775"/>
              <a:gd name="connsiteY3445" fmla="*/ 2331514 h 2810796"/>
              <a:gd name="connsiteX3446" fmla="*/ 3046956 w 3531775"/>
              <a:gd name="connsiteY3446" fmla="*/ 2328466 h 2810796"/>
              <a:gd name="connsiteX3447" fmla="*/ 3050861 w 3531775"/>
              <a:gd name="connsiteY3447" fmla="*/ 2320941 h 2810796"/>
              <a:gd name="connsiteX3448" fmla="*/ 3037526 w 3531775"/>
              <a:gd name="connsiteY3448" fmla="*/ 2321989 h 2810796"/>
              <a:gd name="connsiteX3449" fmla="*/ 3038669 w 3531775"/>
              <a:gd name="connsiteY3449" fmla="*/ 2361803 h 2810796"/>
              <a:gd name="connsiteX3450" fmla="*/ 3047146 w 3531775"/>
              <a:gd name="connsiteY3450" fmla="*/ 2353040 h 2810796"/>
              <a:gd name="connsiteX3451" fmla="*/ 3010665 w 3531775"/>
              <a:gd name="connsiteY3451" fmla="*/ 2403904 h 2810796"/>
              <a:gd name="connsiteX3452" fmla="*/ 3032096 w 3531775"/>
              <a:gd name="connsiteY3452" fmla="*/ 2395617 h 2810796"/>
              <a:gd name="connsiteX3453" fmla="*/ 3027143 w 3531775"/>
              <a:gd name="connsiteY3453" fmla="*/ 2389902 h 2810796"/>
              <a:gd name="connsiteX3454" fmla="*/ 3027525 w 3531775"/>
              <a:gd name="connsiteY3454" fmla="*/ 2387044 h 2810796"/>
              <a:gd name="connsiteX3455" fmla="*/ 3014666 w 3531775"/>
              <a:gd name="connsiteY3455" fmla="*/ 2390283 h 2810796"/>
              <a:gd name="connsiteX3456" fmla="*/ 3020000 w 3531775"/>
              <a:gd name="connsiteY3456" fmla="*/ 2385425 h 2810796"/>
              <a:gd name="connsiteX3457" fmla="*/ 3023619 w 3531775"/>
              <a:gd name="connsiteY3457" fmla="*/ 2379805 h 2810796"/>
              <a:gd name="connsiteX3458" fmla="*/ 3016952 w 3531775"/>
              <a:gd name="connsiteY3458" fmla="*/ 2378376 h 2810796"/>
              <a:gd name="connsiteX3459" fmla="*/ 3026191 w 3531775"/>
              <a:gd name="connsiteY3459" fmla="*/ 2374186 h 2810796"/>
              <a:gd name="connsiteX3460" fmla="*/ 3028572 w 3531775"/>
              <a:gd name="connsiteY3460" fmla="*/ 2366851 h 2810796"/>
              <a:gd name="connsiteX3461" fmla="*/ 3010665 w 3531775"/>
              <a:gd name="connsiteY3461" fmla="*/ 2403904 h 2810796"/>
              <a:gd name="connsiteX3462" fmla="*/ 2989996 w 3531775"/>
              <a:gd name="connsiteY3462" fmla="*/ 2377329 h 2810796"/>
              <a:gd name="connsiteX3463" fmla="*/ 3001998 w 3531775"/>
              <a:gd name="connsiteY3463" fmla="*/ 2369995 h 2810796"/>
              <a:gd name="connsiteX3464" fmla="*/ 2995616 w 3531775"/>
              <a:gd name="connsiteY3464" fmla="*/ 2367899 h 2810796"/>
              <a:gd name="connsiteX3465" fmla="*/ 2991520 w 3531775"/>
              <a:gd name="connsiteY3465" fmla="*/ 2360755 h 2810796"/>
              <a:gd name="connsiteX3466" fmla="*/ 2977423 w 3531775"/>
              <a:gd name="connsiteY3466" fmla="*/ 2362565 h 2810796"/>
              <a:gd name="connsiteX3467" fmla="*/ 2985329 w 3531775"/>
              <a:gd name="connsiteY3467" fmla="*/ 2351802 h 2810796"/>
              <a:gd name="connsiteX3468" fmla="*/ 2978376 w 3531775"/>
              <a:gd name="connsiteY3468" fmla="*/ 2350278 h 2810796"/>
              <a:gd name="connsiteX3469" fmla="*/ 2987234 w 3531775"/>
              <a:gd name="connsiteY3469" fmla="*/ 2345992 h 2810796"/>
              <a:gd name="connsiteX3470" fmla="*/ 2988853 w 3531775"/>
              <a:gd name="connsiteY3470" fmla="*/ 2338467 h 2810796"/>
              <a:gd name="connsiteX3471" fmla="*/ 2989996 w 3531775"/>
              <a:gd name="connsiteY3471" fmla="*/ 2377329 h 2810796"/>
              <a:gd name="connsiteX3472" fmla="*/ 2946752 w 3531775"/>
              <a:gd name="connsiteY3472" fmla="*/ 2416858 h 2810796"/>
              <a:gd name="connsiteX3473" fmla="*/ 2966184 w 3531775"/>
              <a:gd name="connsiteY3473" fmla="*/ 2415524 h 2810796"/>
              <a:gd name="connsiteX3474" fmla="*/ 2966660 w 3531775"/>
              <a:gd name="connsiteY3474" fmla="*/ 2408761 h 2810796"/>
              <a:gd name="connsiteX3475" fmla="*/ 2966279 w 3531775"/>
              <a:gd name="connsiteY3475" fmla="*/ 2407142 h 2810796"/>
              <a:gd name="connsiteX3476" fmla="*/ 2955325 w 3531775"/>
              <a:gd name="connsiteY3476" fmla="*/ 2406571 h 2810796"/>
              <a:gd name="connsiteX3477" fmla="*/ 2961326 w 3531775"/>
              <a:gd name="connsiteY3477" fmla="*/ 2403904 h 2810796"/>
              <a:gd name="connsiteX3478" fmla="*/ 2966279 w 3531775"/>
              <a:gd name="connsiteY3478" fmla="*/ 2400093 h 2810796"/>
              <a:gd name="connsiteX3479" fmla="*/ 2961802 w 3531775"/>
              <a:gd name="connsiteY3479" fmla="*/ 2397141 h 2810796"/>
              <a:gd name="connsiteX3480" fmla="*/ 2970375 w 3531775"/>
              <a:gd name="connsiteY3480" fmla="*/ 2395998 h 2810796"/>
              <a:gd name="connsiteX3481" fmla="*/ 2975042 w 3531775"/>
              <a:gd name="connsiteY3481" fmla="*/ 2390473 h 2810796"/>
              <a:gd name="connsiteX3482" fmla="*/ 2946752 w 3531775"/>
              <a:gd name="connsiteY3482" fmla="*/ 2416858 h 2810796"/>
              <a:gd name="connsiteX3483" fmla="*/ 2924940 w 3531775"/>
              <a:gd name="connsiteY3483" fmla="*/ 2394093 h 2810796"/>
              <a:gd name="connsiteX3484" fmla="*/ 2937990 w 3531775"/>
              <a:gd name="connsiteY3484" fmla="*/ 2388473 h 2810796"/>
              <a:gd name="connsiteX3485" fmla="*/ 2931893 w 3531775"/>
              <a:gd name="connsiteY3485" fmla="*/ 2385616 h 2810796"/>
              <a:gd name="connsiteX3486" fmla="*/ 2928845 w 3531775"/>
              <a:gd name="connsiteY3486" fmla="*/ 2377996 h 2810796"/>
              <a:gd name="connsiteX3487" fmla="*/ 2914558 w 3531775"/>
              <a:gd name="connsiteY3487" fmla="*/ 2377996 h 2810796"/>
              <a:gd name="connsiteX3488" fmla="*/ 2920083 w 3531775"/>
              <a:gd name="connsiteY3488" fmla="*/ 2373614 h 2810796"/>
              <a:gd name="connsiteX3489" fmla="*/ 2923893 w 3531775"/>
              <a:gd name="connsiteY3489" fmla="*/ 2368280 h 2810796"/>
              <a:gd name="connsiteX3490" fmla="*/ 2917225 w 3531775"/>
              <a:gd name="connsiteY3490" fmla="*/ 2365899 h 2810796"/>
              <a:gd name="connsiteX3491" fmla="*/ 2926559 w 3531775"/>
              <a:gd name="connsiteY3491" fmla="*/ 2362851 h 2810796"/>
              <a:gd name="connsiteX3492" fmla="*/ 2929226 w 3531775"/>
              <a:gd name="connsiteY3492" fmla="*/ 2355707 h 2810796"/>
              <a:gd name="connsiteX3493" fmla="*/ 2924940 w 3531775"/>
              <a:gd name="connsiteY3493" fmla="*/ 2394093 h 2810796"/>
              <a:gd name="connsiteX3494" fmla="*/ 2881506 w 3531775"/>
              <a:gd name="connsiteY3494" fmla="*/ 2422382 h 2810796"/>
              <a:gd name="connsiteX3495" fmla="*/ 2900651 w 3531775"/>
              <a:gd name="connsiteY3495" fmla="*/ 2418858 h 2810796"/>
              <a:gd name="connsiteX3496" fmla="*/ 2894079 w 3531775"/>
              <a:gd name="connsiteY3496" fmla="*/ 2417334 h 2810796"/>
              <a:gd name="connsiteX3497" fmla="*/ 2898556 w 3531775"/>
              <a:gd name="connsiteY3497" fmla="*/ 2412571 h 2810796"/>
              <a:gd name="connsiteX3498" fmla="*/ 2886269 w 3531775"/>
              <a:gd name="connsiteY3498" fmla="*/ 2411714 h 2810796"/>
              <a:gd name="connsiteX3499" fmla="*/ 2894936 w 3531775"/>
              <a:gd name="connsiteY3499" fmla="*/ 2404570 h 2810796"/>
              <a:gd name="connsiteX3500" fmla="*/ 2889317 w 3531775"/>
              <a:gd name="connsiteY3500" fmla="*/ 2402284 h 2810796"/>
              <a:gd name="connsiteX3501" fmla="*/ 2897699 w 3531775"/>
              <a:gd name="connsiteY3501" fmla="*/ 2400379 h 2810796"/>
              <a:gd name="connsiteX3502" fmla="*/ 2900461 w 3531775"/>
              <a:gd name="connsiteY3502" fmla="*/ 2394664 h 2810796"/>
              <a:gd name="connsiteX3503" fmla="*/ 2881506 w 3531775"/>
              <a:gd name="connsiteY3503" fmla="*/ 2422382 h 2810796"/>
              <a:gd name="connsiteX3504" fmla="*/ 2873601 w 3531775"/>
              <a:gd name="connsiteY3504" fmla="*/ 2389426 h 2810796"/>
              <a:gd name="connsiteX3505" fmla="*/ 2887888 w 3531775"/>
              <a:gd name="connsiteY3505" fmla="*/ 2382663 h 2810796"/>
              <a:gd name="connsiteX3506" fmla="*/ 2874934 w 3531775"/>
              <a:gd name="connsiteY3506" fmla="*/ 2379805 h 2810796"/>
              <a:gd name="connsiteX3507" fmla="*/ 2875791 w 3531775"/>
              <a:gd name="connsiteY3507" fmla="*/ 2370757 h 2810796"/>
              <a:gd name="connsiteX3508" fmla="*/ 2859313 w 3531775"/>
              <a:gd name="connsiteY3508" fmla="*/ 2370757 h 2810796"/>
              <a:gd name="connsiteX3509" fmla="*/ 2865123 w 3531775"/>
              <a:gd name="connsiteY3509" fmla="*/ 2365804 h 2810796"/>
              <a:gd name="connsiteX3510" fmla="*/ 2868838 w 3531775"/>
              <a:gd name="connsiteY3510" fmla="*/ 2359708 h 2810796"/>
              <a:gd name="connsiteX3511" fmla="*/ 2860932 w 3531775"/>
              <a:gd name="connsiteY3511" fmla="*/ 2356945 h 2810796"/>
              <a:gd name="connsiteX3512" fmla="*/ 2871315 w 3531775"/>
              <a:gd name="connsiteY3512" fmla="*/ 2353421 h 2810796"/>
              <a:gd name="connsiteX3513" fmla="*/ 2873505 w 3531775"/>
              <a:gd name="connsiteY3513" fmla="*/ 2345134 h 2810796"/>
              <a:gd name="connsiteX3514" fmla="*/ 2847216 w 3531775"/>
              <a:gd name="connsiteY3514" fmla="*/ 2353993 h 2810796"/>
              <a:gd name="connsiteX3515" fmla="*/ 2873601 w 3531775"/>
              <a:gd name="connsiteY3515" fmla="*/ 2389426 h 2810796"/>
              <a:gd name="connsiteX3516" fmla="*/ 2826261 w 3531775"/>
              <a:gd name="connsiteY3516" fmla="*/ 2427621 h 2810796"/>
              <a:gd name="connsiteX3517" fmla="*/ 2849502 w 3531775"/>
              <a:gd name="connsiteY3517" fmla="*/ 2427526 h 2810796"/>
              <a:gd name="connsiteX3518" fmla="*/ 2846835 w 3531775"/>
              <a:gd name="connsiteY3518" fmla="*/ 2420477 h 2810796"/>
              <a:gd name="connsiteX3519" fmla="*/ 2848264 w 3531775"/>
              <a:gd name="connsiteY3519" fmla="*/ 2418001 h 2810796"/>
              <a:gd name="connsiteX3520" fmla="*/ 2835024 w 3531775"/>
              <a:gd name="connsiteY3520" fmla="*/ 2416572 h 2810796"/>
              <a:gd name="connsiteX3521" fmla="*/ 2841787 w 3531775"/>
              <a:gd name="connsiteY3521" fmla="*/ 2413905 h 2810796"/>
              <a:gd name="connsiteX3522" fmla="*/ 2847216 w 3531775"/>
              <a:gd name="connsiteY3522" fmla="*/ 2410000 h 2810796"/>
              <a:gd name="connsiteX3523" fmla="*/ 2841406 w 3531775"/>
              <a:gd name="connsiteY3523" fmla="*/ 2406285 h 2810796"/>
              <a:gd name="connsiteX3524" fmla="*/ 2851598 w 3531775"/>
              <a:gd name="connsiteY3524" fmla="*/ 2405713 h 2810796"/>
              <a:gd name="connsiteX3525" fmla="*/ 2856456 w 3531775"/>
              <a:gd name="connsiteY3525" fmla="*/ 2399808 h 2810796"/>
              <a:gd name="connsiteX3526" fmla="*/ 2842454 w 3531775"/>
              <a:gd name="connsiteY3526" fmla="*/ 2397808 h 2810796"/>
              <a:gd name="connsiteX3527" fmla="*/ 2826261 w 3531775"/>
              <a:gd name="connsiteY3527" fmla="*/ 2427621 h 2810796"/>
              <a:gd name="connsiteX3528" fmla="*/ 2829785 w 3531775"/>
              <a:gd name="connsiteY3528" fmla="*/ 2352088 h 2810796"/>
              <a:gd name="connsiteX3529" fmla="*/ 2823975 w 3531775"/>
              <a:gd name="connsiteY3529" fmla="*/ 2340753 h 2810796"/>
              <a:gd name="connsiteX3530" fmla="*/ 2825309 w 3531775"/>
              <a:gd name="connsiteY3530" fmla="*/ 2338372 h 2810796"/>
              <a:gd name="connsiteX3531" fmla="*/ 2814260 w 3531775"/>
              <a:gd name="connsiteY3531" fmla="*/ 2336371 h 2810796"/>
              <a:gd name="connsiteX3532" fmla="*/ 2820070 w 3531775"/>
              <a:gd name="connsiteY3532" fmla="*/ 2334085 h 2810796"/>
              <a:gd name="connsiteX3533" fmla="*/ 2824833 w 3531775"/>
              <a:gd name="connsiteY3533" fmla="*/ 2330275 h 2810796"/>
              <a:gd name="connsiteX3534" fmla="*/ 2820165 w 3531775"/>
              <a:gd name="connsiteY3534" fmla="*/ 2326465 h 2810796"/>
              <a:gd name="connsiteX3535" fmla="*/ 2828643 w 3531775"/>
              <a:gd name="connsiteY3535" fmla="*/ 2326180 h 2810796"/>
              <a:gd name="connsiteX3536" fmla="*/ 2832834 w 3531775"/>
              <a:gd name="connsiteY3536" fmla="*/ 2320369 h 2810796"/>
              <a:gd name="connsiteX3537" fmla="*/ 2829785 w 3531775"/>
              <a:gd name="connsiteY3537" fmla="*/ 2352088 h 2810796"/>
              <a:gd name="connsiteX3538" fmla="*/ 2791114 w 3531775"/>
              <a:gd name="connsiteY3538" fmla="*/ 2394474 h 2810796"/>
              <a:gd name="connsiteX3539" fmla="*/ 2812355 w 3531775"/>
              <a:gd name="connsiteY3539" fmla="*/ 2389711 h 2810796"/>
              <a:gd name="connsiteX3540" fmla="*/ 2808164 w 3531775"/>
              <a:gd name="connsiteY3540" fmla="*/ 2381996 h 2810796"/>
              <a:gd name="connsiteX3541" fmla="*/ 2806640 w 3531775"/>
              <a:gd name="connsiteY3541" fmla="*/ 2380282 h 2810796"/>
              <a:gd name="connsiteX3542" fmla="*/ 2796829 w 3531775"/>
              <a:gd name="connsiteY3542" fmla="*/ 2382187 h 2810796"/>
              <a:gd name="connsiteX3543" fmla="*/ 2798734 w 3531775"/>
              <a:gd name="connsiteY3543" fmla="*/ 2377424 h 2810796"/>
              <a:gd name="connsiteX3544" fmla="*/ 2801877 w 3531775"/>
              <a:gd name="connsiteY3544" fmla="*/ 2372376 h 2810796"/>
              <a:gd name="connsiteX3545" fmla="*/ 2803973 w 3531775"/>
              <a:gd name="connsiteY3545" fmla="*/ 2367137 h 2810796"/>
              <a:gd name="connsiteX3546" fmla="*/ 2805878 w 3531775"/>
              <a:gd name="connsiteY3546" fmla="*/ 2360184 h 2810796"/>
              <a:gd name="connsiteX3547" fmla="*/ 2792162 w 3531775"/>
              <a:gd name="connsiteY3547" fmla="*/ 2360755 h 2810796"/>
              <a:gd name="connsiteX3548" fmla="*/ 2791114 w 3531775"/>
              <a:gd name="connsiteY3548" fmla="*/ 2394474 h 2810796"/>
              <a:gd name="connsiteX3549" fmla="*/ 2740155 w 3531775"/>
              <a:gd name="connsiteY3549" fmla="*/ 2411905 h 2810796"/>
              <a:gd name="connsiteX3550" fmla="*/ 2760158 w 3531775"/>
              <a:gd name="connsiteY3550" fmla="*/ 2419048 h 2810796"/>
              <a:gd name="connsiteX3551" fmla="*/ 2763587 w 3531775"/>
              <a:gd name="connsiteY3551" fmla="*/ 2412667 h 2810796"/>
              <a:gd name="connsiteX3552" fmla="*/ 2763873 w 3531775"/>
              <a:gd name="connsiteY3552" fmla="*/ 2410952 h 2810796"/>
              <a:gd name="connsiteX3553" fmla="*/ 2753204 w 3531775"/>
              <a:gd name="connsiteY3553" fmla="*/ 2405618 h 2810796"/>
              <a:gd name="connsiteX3554" fmla="*/ 2760348 w 3531775"/>
              <a:gd name="connsiteY3554" fmla="*/ 2405523 h 2810796"/>
              <a:gd name="connsiteX3555" fmla="*/ 2766920 w 3531775"/>
              <a:gd name="connsiteY3555" fmla="*/ 2403999 h 2810796"/>
              <a:gd name="connsiteX3556" fmla="*/ 2763682 w 3531775"/>
              <a:gd name="connsiteY3556" fmla="*/ 2399141 h 2810796"/>
              <a:gd name="connsiteX3557" fmla="*/ 2772731 w 3531775"/>
              <a:gd name="connsiteY3557" fmla="*/ 2401903 h 2810796"/>
              <a:gd name="connsiteX3558" fmla="*/ 2779779 w 3531775"/>
              <a:gd name="connsiteY3558" fmla="*/ 2398379 h 2810796"/>
              <a:gd name="connsiteX3559" fmla="*/ 2768635 w 3531775"/>
              <a:gd name="connsiteY3559" fmla="*/ 2392474 h 2810796"/>
              <a:gd name="connsiteX3560" fmla="*/ 2740155 w 3531775"/>
              <a:gd name="connsiteY3560" fmla="*/ 2411905 h 2810796"/>
              <a:gd name="connsiteX3561" fmla="*/ 2713866 w 3531775"/>
              <a:gd name="connsiteY3561" fmla="*/ 2377805 h 2810796"/>
              <a:gd name="connsiteX3562" fmla="*/ 2740822 w 3531775"/>
              <a:gd name="connsiteY3562" fmla="*/ 2386568 h 2810796"/>
              <a:gd name="connsiteX3563" fmla="*/ 2736345 w 3531775"/>
              <a:gd name="connsiteY3563" fmla="*/ 2381520 h 2810796"/>
              <a:gd name="connsiteX3564" fmla="*/ 2736631 w 3531775"/>
              <a:gd name="connsiteY3564" fmla="*/ 2373519 h 2810796"/>
              <a:gd name="connsiteX3565" fmla="*/ 2723582 w 3531775"/>
              <a:gd name="connsiteY3565" fmla="*/ 2367518 h 2810796"/>
              <a:gd name="connsiteX3566" fmla="*/ 2738917 w 3531775"/>
              <a:gd name="connsiteY3566" fmla="*/ 2365899 h 2810796"/>
              <a:gd name="connsiteX3567" fmla="*/ 2730916 w 3531775"/>
              <a:gd name="connsiteY3567" fmla="*/ 2357898 h 2810796"/>
              <a:gd name="connsiteX3568" fmla="*/ 2740727 w 3531775"/>
              <a:gd name="connsiteY3568" fmla="*/ 2359041 h 2810796"/>
              <a:gd name="connsiteX3569" fmla="*/ 2746061 w 3531775"/>
              <a:gd name="connsiteY3569" fmla="*/ 2353612 h 2810796"/>
              <a:gd name="connsiteX3570" fmla="*/ 2732916 w 3531775"/>
              <a:gd name="connsiteY3570" fmla="*/ 2349230 h 2810796"/>
              <a:gd name="connsiteX3571" fmla="*/ 2713866 w 3531775"/>
              <a:gd name="connsiteY3571" fmla="*/ 2377805 h 2810796"/>
              <a:gd name="connsiteX3572" fmla="*/ 2679100 w 3531775"/>
              <a:gd name="connsiteY3572" fmla="*/ 2399046 h 2810796"/>
              <a:gd name="connsiteX3573" fmla="*/ 2701769 w 3531775"/>
              <a:gd name="connsiteY3573" fmla="*/ 2407999 h 2810796"/>
              <a:gd name="connsiteX3574" fmla="*/ 2698150 w 3531775"/>
              <a:gd name="connsiteY3574" fmla="*/ 2403522 h 2810796"/>
              <a:gd name="connsiteX3575" fmla="*/ 2698721 w 3531775"/>
              <a:gd name="connsiteY3575" fmla="*/ 2396950 h 2810796"/>
              <a:gd name="connsiteX3576" fmla="*/ 2687673 w 3531775"/>
              <a:gd name="connsiteY3576" fmla="*/ 2391330 h 2810796"/>
              <a:gd name="connsiteX3577" fmla="*/ 2693578 w 3531775"/>
              <a:gd name="connsiteY3577" fmla="*/ 2390473 h 2810796"/>
              <a:gd name="connsiteX3578" fmla="*/ 2698531 w 3531775"/>
              <a:gd name="connsiteY3578" fmla="*/ 2388283 h 2810796"/>
              <a:gd name="connsiteX3579" fmla="*/ 2694245 w 3531775"/>
              <a:gd name="connsiteY3579" fmla="*/ 2383996 h 2810796"/>
              <a:gd name="connsiteX3580" fmla="*/ 2702722 w 3531775"/>
              <a:gd name="connsiteY3580" fmla="*/ 2385616 h 2810796"/>
              <a:gd name="connsiteX3581" fmla="*/ 2707580 w 3531775"/>
              <a:gd name="connsiteY3581" fmla="*/ 2381710 h 2810796"/>
              <a:gd name="connsiteX3582" fmla="*/ 2679100 w 3531775"/>
              <a:gd name="connsiteY3582" fmla="*/ 2399046 h 2810796"/>
              <a:gd name="connsiteX3583" fmla="*/ 2665098 w 3531775"/>
              <a:gd name="connsiteY3583" fmla="*/ 2351135 h 2810796"/>
              <a:gd name="connsiteX3584" fmla="*/ 2695769 w 3531775"/>
              <a:gd name="connsiteY3584" fmla="*/ 2361041 h 2810796"/>
              <a:gd name="connsiteX3585" fmla="*/ 2687292 w 3531775"/>
              <a:gd name="connsiteY3585" fmla="*/ 2345706 h 2810796"/>
              <a:gd name="connsiteX3586" fmla="*/ 2674528 w 3531775"/>
              <a:gd name="connsiteY3586" fmla="*/ 2338562 h 2810796"/>
              <a:gd name="connsiteX3587" fmla="*/ 2681862 w 3531775"/>
              <a:gd name="connsiteY3587" fmla="*/ 2336562 h 2810796"/>
              <a:gd name="connsiteX3588" fmla="*/ 2687768 w 3531775"/>
              <a:gd name="connsiteY3588" fmla="*/ 2332561 h 2810796"/>
              <a:gd name="connsiteX3589" fmla="*/ 2681672 w 3531775"/>
              <a:gd name="connsiteY3589" fmla="*/ 2326846 h 2810796"/>
              <a:gd name="connsiteX3590" fmla="*/ 2692626 w 3531775"/>
              <a:gd name="connsiteY3590" fmla="*/ 2327894 h 2810796"/>
              <a:gd name="connsiteX3591" fmla="*/ 2698055 w 3531775"/>
              <a:gd name="connsiteY3591" fmla="*/ 2321322 h 2810796"/>
              <a:gd name="connsiteX3592" fmla="*/ 2683196 w 3531775"/>
              <a:gd name="connsiteY3592" fmla="*/ 2316369 h 2810796"/>
              <a:gd name="connsiteX3593" fmla="*/ 2665098 w 3531775"/>
              <a:gd name="connsiteY3593" fmla="*/ 2351135 h 2810796"/>
              <a:gd name="connsiteX3594" fmla="*/ 2629379 w 3531775"/>
              <a:gd name="connsiteY3594" fmla="*/ 2379139 h 2810796"/>
              <a:gd name="connsiteX3595" fmla="*/ 2640428 w 3531775"/>
              <a:gd name="connsiteY3595" fmla="*/ 2384758 h 2810796"/>
              <a:gd name="connsiteX3596" fmla="*/ 2639571 w 3531775"/>
              <a:gd name="connsiteY3596" fmla="*/ 2379996 h 2810796"/>
              <a:gd name="connsiteX3597" fmla="*/ 2643953 w 3531775"/>
              <a:gd name="connsiteY3597" fmla="*/ 2375138 h 2810796"/>
              <a:gd name="connsiteX3598" fmla="*/ 2636523 w 3531775"/>
              <a:gd name="connsiteY3598" fmla="*/ 2366470 h 2810796"/>
              <a:gd name="connsiteX3599" fmla="*/ 2642715 w 3531775"/>
              <a:gd name="connsiteY3599" fmla="*/ 2368090 h 2810796"/>
              <a:gd name="connsiteX3600" fmla="*/ 2648810 w 3531775"/>
              <a:gd name="connsiteY3600" fmla="*/ 2368185 h 2810796"/>
              <a:gd name="connsiteX3601" fmla="*/ 2647096 w 3531775"/>
              <a:gd name="connsiteY3601" fmla="*/ 2363232 h 2810796"/>
              <a:gd name="connsiteX3602" fmla="*/ 2654526 w 3531775"/>
              <a:gd name="connsiteY3602" fmla="*/ 2367518 h 2810796"/>
              <a:gd name="connsiteX3603" fmla="*/ 2661574 w 3531775"/>
              <a:gd name="connsiteY3603" fmla="*/ 2366089 h 2810796"/>
              <a:gd name="connsiteX3604" fmla="*/ 2629379 w 3531775"/>
              <a:gd name="connsiteY3604" fmla="*/ 2379139 h 2810796"/>
              <a:gd name="connsiteX3605" fmla="*/ 2613282 w 3531775"/>
              <a:gd name="connsiteY3605" fmla="*/ 2338562 h 2810796"/>
              <a:gd name="connsiteX3606" fmla="*/ 2625284 w 3531775"/>
              <a:gd name="connsiteY3606" fmla="*/ 2339800 h 2810796"/>
              <a:gd name="connsiteX3607" fmla="*/ 2630903 w 3531775"/>
              <a:gd name="connsiteY3607" fmla="*/ 2334085 h 2810796"/>
              <a:gd name="connsiteX3608" fmla="*/ 2623093 w 3531775"/>
              <a:gd name="connsiteY3608" fmla="*/ 2323513 h 2810796"/>
              <a:gd name="connsiteX3609" fmla="*/ 2630237 w 3531775"/>
              <a:gd name="connsiteY3609" fmla="*/ 2325608 h 2810796"/>
              <a:gd name="connsiteX3610" fmla="*/ 2637285 w 3531775"/>
              <a:gd name="connsiteY3610" fmla="*/ 2325989 h 2810796"/>
              <a:gd name="connsiteX3611" fmla="*/ 2635857 w 3531775"/>
              <a:gd name="connsiteY3611" fmla="*/ 2319893 h 2810796"/>
              <a:gd name="connsiteX3612" fmla="*/ 2643953 w 3531775"/>
              <a:gd name="connsiteY3612" fmla="*/ 2325513 h 2810796"/>
              <a:gd name="connsiteX3613" fmla="*/ 2652240 w 3531775"/>
              <a:gd name="connsiteY3613" fmla="*/ 2323989 h 2810796"/>
              <a:gd name="connsiteX3614" fmla="*/ 2613282 w 3531775"/>
              <a:gd name="connsiteY3614" fmla="*/ 2338562 h 2810796"/>
              <a:gd name="connsiteX3615" fmla="*/ 2597852 w 3531775"/>
              <a:gd name="connsiteY3615" fmla="*/ 2281031 h 2810796"/>
              <a:gd name="connsiteX3616" fmla="*/ 2617759 w 3531775"/>
              <a:gd name="connsiteY3616" fmla="*/ 2295318 h 2810796"/>
              <a:gd name="connsiteX3617" fmla="*/ 2616330 w 3531775"/>
              <a:gd name="connsiteY3617" fmla="*/ 2282460 h 2810796"/>
              <a:gd name="connsiteX3618" fmla="*/ 2608996 w 3531775"/>
              <a:gd name="connsiteY3618" fmla="*/ 2274364 h 2810796"/>
              <a:gd name="connsiteX3619" fmla="*/ 2622331 w 3531775"/>
              <a:gd name="connsiteY3619" fmla="*/ 2276554 h 2810796"/>
              <a:gd name="connsiteX3620" fmla="*/ 2617950 w 3531775"/>
              <a:gd name="connsiteY3620" fmla="*/ 2267601 h 2810796"/>
              <a:gd name="connsiteX3621" fmla="*/ 2625855 w 3531775"/>
              <a:gd name="connsiteY3621" fmla="*/ 2271030 h 2810796"/>
              <a:gd name="connsiteX3622" fmla="*/ 2631951 w 3531775"/>
              <a:gd name="connsiteY3622" fmla="*/ 2267601 h 2810796"/>
              <a:gd name="connsiteX3623" fmla="*/ 2622236 w 3531775"/>
              <a:gd name="connsiteY3623" fmla="*/ 2260457 h 2810796"/>
              <a:gd name="connsiteX3624" fmla="*/ 2597852 w 3531775"/>
              <a:gd name="connsiteY3624" fmla="*/ 2281031 h 2810796"/>
              <a:gd name="connsiteX3625" fmla="*/ 2564038 w 3531775"/>
              <a:gd name="connsiteY3625" fmla="*/ 2337038 h 2810796"/>
              <a:gd name="connsiteX3626" fmla="*/ 2584517 w 3531775"/>
              <a:gd name="connsiteY3626" fmla="*/ 2343705 h 2810796"/>
              <a:gd name="connsiteX3627" fmla="*/ 2582707 w 3531775"/>
              <a:gd name="connsiteY3627" fmla="*/ 2335609 h 2810796"/>
              <a:gd name="connsiteX3628" fmla="*/ 2572610 w 3531775"/>
              <a:gd name="connsiteY3628" fmla="*/ 2327894 h 2810796"/>
              <a:gd name="connsiteX3629" fmla="*/ 2578897 w 3531775"/>
              <a:gd name="connsiteY3629" fmla="*/ 2327227 h 2810796"/>
              <a:gd name="connsiteX3630" fmla="*/ 2584041 w 3531775"/>
              <a:gd name="connsiteY3630" fmla="*/ 2324846 h 2810796"/>
              <a:gd name="connsiteX3631" fmla="*/ 2579278 w 3531775"/>
              <a:gd name="connsiteY3631" fmla="*/ 2319322 h 2810796"/>
              <a:gd name="connsiteX3632" fmla="*/ 2588327 w 3531775"/>
              <a:gd name="connsiteY3632" fmla="*/ 2321798 h 2810796"/>
              <a:gd name="connsiteX3633" fmla="*/ 2593280 w 3531775"/>
              <a:gd name="connsiteY3633" fmla="*/ 2317226 h 2810796"/>
              <a:gd name="connsiteX3634" fmla="*/ 2581088 w 3531775"/>
              <a:gd name="connsiteY3634" fmla="*/ 2310844 h 2810796"/>
              <a:gd name="connsiteX3635" fmla="*/ 2564038 w 3531775"/>
              <a:gd name="connsiteY3635" fmla="*/ 2337038 h 2810796"/>
              <a:gd name="connsiteX3636" fmla="*/ 2547655 w 3531775"/>
              <a:gd name="connsiteY3636" fmla="*/ 2292842 h 2810796"/>
              <a:gd name="connsiteX3637" fmla="*/ 2559085 w 3531775"/>
              <a:gd name="connsiteY3637" fmla="*/ 2295700 h 2810796"/>
              <a:gd name="connsiteX3638" fmla="*/ 2565467 w 3531775"/>
              <a:gd name="connsiteY3638" fmla="*/ 2290842 h 2810796"/>
              <a:gd name="connsiteX3639" fmla="*/ 2566610 w 3531775"/>
              <a:gd name="connsiteY3639" fmla="*/ 2289222 h 2810796"/>
              <a:gd name="connsiteX3640" fmla="*/ 2559371 w 3531775"/>
              <a:gd name="connsiteY3640" fmla="*/ 2279317 h 2810796"/>
              <a:gd name="connsiteX3641" fmla="*/ 2566038 w 3531775"/>
              <a:gd name="connsiteY3641" fmla="*/ 2282365 h 2810796"/>
              <a:gd name="connsiteX3642" fmla="*/ 2572896 w 3531775"/>
              <a:gd name="connsiteY3642" fmla="*/ 2283698 h 2810796"/>
              <a:gd name="connsiteX3643" fmla="*/ 2572325 w 3531775"/>
              <a:gd name="connsiteY3643" fmla="*/ 2277507 h 2810796"/>
              <a:gd name="connsiteX3644" fmla="*/ 2579468 w 3531775"/>
              <a:gd name="connsiteY3644" fmla="*/ 2284079 h 2810796"/>
              <a:gd name="connsiteX3645" fmla="*/ 2587755 w 3531775"/>
              <a:gd name="connsiteY3645" fmla="*/ 2283793 h 2810796"/>
              <a:gd name="connsiteX3646" fmla="*/ 2547655 w 3531775"/>
              <a:gd name="connsiteY3646" fmla="*/ 2292842 h 2810796"/>
              <a:gd name="connsiteX3647" fmla="*/ 2542131 w 3531775"/>
              <a:gd name="connsiteY3647" fmla="*/ 2205307 h 2810796"/>
              <a:gd name="connsiteX3648" fmla="*/ 2540797 w 3531775"/>
              <a:gd name="connsiteY3648" fmla="*/ 2199402 h 2810796"/>
              <a:gd name="connsiteX3649" fmla="*/ 2547655 w 3531775"/>
              <a:gd name="connsiteY3649" fmla="*/ 2204641 h 2810796"/>
              <a:gd name="connsiteX3650" fmla="*/ 2526224 w 3531775"/>
              <a:gd name="connsiteY3650" fmla="*/ 2191496 h 2810796"/>
              <a:gd name="connsiteX3651" fmla="*/ 2532415 w 3531775"/>
              <a:gd name="connsiteY3651" fmla="*/ 2219309 h 2810796"/>
              <a:gd name="connsiteX3652" fmla="*/ 2535273 w 3531775"/>
              <a:gd name="connsiteY3652" fmla="*/ 2212832 h 2810796"/>
              <a:gd name="connsiteX3653" fmla="*/ 2537749 w 3531775"/>
              <a:gd name="connsiteY3653" fmla="*/ 2211784 h 2810796"/>
              <a:gd name="connsiteX3654" fmla="*/ 2530319 w 3531775"/>
              <a:gd name="connsiteY3654" fmla="*/ 2203497 h 2810796"/>
              <a:gd name="connsiteX3655" fmla="*/ 2536320 w 3531775"/>
              <a:gd name="connsiteY3655" fmla="*/ 2205307 h 2810796"/>
              <a:gd name="connsiteX3656" fmla="*/ 2542131 w 3531775"/>
              <a:gd name="connsiteY3656" fmla="*/ 2205307 h 2810796"/>
              <a:gd name="connsiteX3657" fmla="*/ 2508031 w 3531775"/>
              <a:gd name="connsiteY3657" fmla="*/ 2303796 h 2810796"/>
              <a:gd name="connsiteX3658" fmla="*/ 2517366 w 3531775"/>
              <a:gd name="connsiteY3658" fmla="*/ 2306653 h 2810796"/>
              <a:gd name="connsiteX3659" fmla="*/ 2522700 w 3531775"/>
              <a:gd name="connsiteY3659" fmla="*/ 2303034 h 2810796"/>
              <a:gd name="connsiteX3660" fmla="*/ 2523652 w 3531775"/>
              <a:gd name="connsiteY3660" fmla="*/ 2301796 h 2810796"/>
              <a:gd name="connsiteX3661" fmla="*/ 2517842 w 3531775"/>
              <a:gd name="connsiteY3661" fmla="*/ 2293318 h 2810796"/>
              <a:gd name="connsiteX3662" fmla="*/ 2523271 w 3531775"/>
              <a:gd name="connsiteY3662" fmla="*/ 2296080 h 2810796"/>
              <a:gd name="connsiteX3663" fmla="*/ 2528986 w 3531775"/>
              <a:gd name="connsiteY3663" fmla="*/ 2297509 h 2810796"/>
              <a:gd name="connsiteX3664" fmla="*/ 2528605 w 3531775"/>
              <a:gd name="connsiteY3664" fmla="*/ 2292366 h 2810796"/>
              <a:gd name="connsiteX3665" fmla="*/ 2534415 w 3531775"/>
              <a:gd name="connsiteY3665" fmla="*/ 2298176 h 2810796"/>
              <a:gd name="connsiteX3666" fmla="*/ 2541368 w 3531775"/>
              <a:gd name="connsiteY3666" fmla="*/ 2298462 h 2810796"/>
              <a:gd name="connsiteX3667" fmla="*/ 2508031 w 3531775"/>
              <a:gd name="connsiteY3667" fmla="*/ 2303796 h 2810796"/>
              <a:gd name="connsiteX3668" fmla="*/ 2493077 w 3531775"/>
              <a:gd name="connsiteY3668" fmla="*/ 2250646 h 2810796"/>
              <a:gd name="connsiteX3669" fmla="*/ 2501744 w 3531775"/>
              <a:gd name="connsiteY3669" fmla="*/ 2260838 h 2810796"/>
              <a:gd name="connsiteX3670" fmla="*/ 2503650 w 3531775"/>
              <a:gd name="connsiteY3670" fmla="*/ 2255695 h 2810796"/>
              <a:gd name="connsiteX3671" fmla="*/ 2511269 w 3531775"/>
              <a:gd name="connsiteY3671" fmla="*/ 2252742 h 2810796"/>
              <a:gd name="connsiteX3672" fmla="*/ 2508126 w 3531775"/>
              <a:gd name="connsiteY3672" fmla="*/ 2240931 h 2810796"/>
              <a:gd name="connsiteX3673" fmla="*/ 2513936 w 3531775"/>
              <a:gd name="connsiteY3673" fmla="*/ 2245122 h 2810796"/>
              <a:gd name="connsiteX3674" fmla="*/ 2520509 w 3531775"/>
              <a:gd name="connsiteY3674" fmla="*/ 2247884 h 2810796"/>
              <a:gd name="connsiteX3675" fmla="*/ 2521557 w 3531775"/>
              <a:gd name="connsiteY3675" fmla="*/ 2242074 h 2810796"/>
              <a:gd name="connsiteX3676" fmla="*/ 2526986 w 3531775"/>
              <a:gd name="connsiteY3676" fmla="*/ 2249694 h 2810796"/>
              <a:gd name="connsiteX3677" fmla="*/ 2535368 w 3531775"/>
              <a:gd name="connsiteY3677" fmla="*/ 2251408 h 2810796"/>
              <a:gd name="connsiteX3678" fmla="*/ 2493077 w 3531775"/>
              <a:gd name="connsiteY3678" fmla="*/ 2250646 h 2810796"/>
              <a:gd name="connsiteX3679" fmla="*/ 2467550 w 3531775"/>
              <a:gd name="connsiteY3679" fmla="*/ 2270458 h 2810796"/>
              <a:gd name="connsiteX3680" fmla="*/ 2486600 w 3531775"/>
              <a:gd name="connsiteY3680" fmla="*/ 2278078 h 2810796"/>
              <a:gd name="connsiteX3681" fmla="*/ 2482885 w 3531775"/>
              <a:gd name="connsiteY3681" fmla="*/ 2273411 h 2810796"/>
              <a:gd name="connsiteX3682" fmla="*/ 2481837 w 3531775"/>
              <a:gd name="connsiteY3682" fmla="*/ 2265982 h 2810796"/>
              <a:gd name="connsiteX3683" fmla="*/ 2472217 w 3531775"/>
              <a:gd name="connsiteY3683" fmla="*/ 2260743 h 2810796"/>
              <a:gd name="connsiteX3684" fmla="*/ 2476503 w 3531775"/>
              <a:gd name="connsiteY3684" fmla="*/ 2259219 h 2810796"/>
              <a:gd name="connsiteX3685" fmla="*/ 2479837 w 3531775"/>
              <a:gd name="connsiteY3685" fmla="*/ 2256266 h 2810796"/>
              <a:gd name="connsiteX3686" fmla="*/ 2475646 w 3531775"/>
              <a:gd name="connsiteY3686" fmla="*/ 2251885 h 2810796"/>
              <a:gd name="connsiteX3687" fmla="*/ 2482504 w 3531775"/>
              <a:gd name="connsiteY3687" fmla="*/ 2252837 h 2810796"/>
              <a:gd name="connsiteX3688" fmla="*/ 2485457 w 3531775"/>
              <a:gd name="connsiteY3688" fmla="*/ 2247979 h 2810796"/>
              <a:gd name="connsiteX3689" fmla="*/ 2475646 w 3531775"/>
              <a:gd name="connsiteY3689" fmla="*/ 2243884 h 2810796"/>
              <a:gd name="connsiteX3690" fmla="*/ 2467550 w 3531775"/>
              <a:gd name="connsiteY3690" fmla="*/ 2270458 h 2810796"/>
              <a:gd name="connsiteX3691" fmla="*/ 2462883 w 3531775"/>
              <a:gd name="connsiteY3691" fmla="*/ 2216356 h 2810796"/>
              <a:gd name="connsiteX3692" fmla="*/ 2480313 w 3531775"/>
              <a:gd name="connsiteY3692" fmla="*/ 2235121 h 2810796"/>
              <a:gd name="connsiteX3693" fmla="*/ 2479266 w 3531775"/>
              <a:gd name="connsiteY3693" fmla="*/ 2228929 h 2810796"/>
              <a:gd name="connsiteX3694" fmla="*/ 2483361 w 3531775"/>
              <a:gd name="connsiteY3694" fmla="*/ 2222262 h 2810796"/>
              <a:gd name="connsiteX3695" fmla="*/ 2475456 w 3531775"/>
              <a:gd name="connsiteY3695" fmla="*/ 2211689 h 2810796"/>
              <a:gd name="connsiteX3696" fmla="*/ 2481837 w 3531775"/>
              <a:gd name="connsiteY3696" fmla="*/ 2213308 h 2810796"/>
              <a:gd name="connsiteX3697" fmla="*/ 2487933 w 3531775"/>
              <a:gd name="connsiteY3697" fmla="*/ 2213118 h 2810796"/>
              <a:gd name="connsiteX3698" fmla="*/ 2486028 w 3531775"/>
              <a:gd name="connsiteY3698" fmla="*/ 2206736 h 2810796"/>
              <a:gd name="connsiteX3699" fmla="*/ 2493648 w 3531775"/>
              <a:gd name="connsiteY3699" fmla="*/ 2212070 h 2810796"/>
              <a:gd name="connsiteX3700" fmla="*/ 2500697 w 3531775"/>
              <a:gd name="connsiteY3700" fmla="*/ 2209975 h 2810796"/>
              <a:gd name="connsiteX3701" fmla="*/ 2462883 w 3531775"/>
              <a:gd name="connsiteY3701" fmla="*/ 2216356 h 2810796"/>
              <a:gd name="connsiteX3702" fmla="*/ 2457644 w 3531775"/>
              <a:gd name="connsiteY3702" fmla="*/ 2145109 h 2810796"/>
              <a:gd name="connsiteX3703" fmla="*/ 2466311 w 3531775"/>
              <a:gd name="connsiteY3703" fmla="*/ 2150253 h 2810796"/>
              <a:gd name="connsiteX3704" fmla="*/ 2469264 w 3531775"/>
              <a:gd name="connsiteY3704" fmla="*/ 2140156 h 2810796"/>
              <a:gd name="connsiteX3705" fmla="*/ 2463359 w 3531775"/>
              <a:gd name="connsiteY3705" fmla="*/ 2131679 h 2810796"/>
              <a:gd name="connsiteX3706" fmla="*/ 2468312 w 3531775"/>
              <a:gd name="connsiteY3706" fmla="*/ 2133013 h 2810796"/>
              <a:gd name="connsiteX3707" fmla="*/ 2473169 w 3531775"/>
              <a:gd name="connsiteY3707" fmla="*/ 2132917 h 2810796"/>
              <a:gd name="connsiteX3708" fmla="*/ 2471836 w 3531775"/>
              <a:gd name="connsiteY3708" fmla="*/ 2127869 h 2810796"/>
              <a:gd name="connsiteX3709" fmla="*/ 2477742 w 3531775"/>
              <a:gd name="connsiteY3709" fmla="*/ 2132155 h 2810796"/>
              <a:gd name="connsiteX3710" fmla="*/ 2483361 w 3531775"/>
              <a:gd name="connsiteY3710" fmla="*/ 2130631 h 2810796"/>
              <a:gd name="connsiteX3711" fmla="*/ 2457644 w 3531775"/>
              <a:gd name="connsiteY3711" fmla="*/ 2145109 h 2810796"/>
              <a:gd name="connsiteX3712" fmla="*/ 2398113 w 3531775"/>
              <a:gd name="connsiteY3712" fmla="*/ 2093865 h 2810796"/>
              <a:gd name="connsiteX3713" fmla="*/ 2407733 w 3531775"/>
              <a:gd name="connsiteY3713" fmla="*/ 2100723 h 2810796"/>
              <a:gd name="connsiteX3714" fmla="*/ 2407638 w 3531775"/>
              <a:gd name="connsiteY3714" fmla="*/ 2095198 h 2810796"/>
              <a:gd name="connsiteX3715" fmla="*/ 2412495 w 3531775"/>
              <a:gd name="connsiteY3715" fmla="*/ 2089864 h 2810796"/>
              <a:gd name="connsiteX3716" fmla="*/ 2406494 w 3531775"/>
              <a:gd name="connsiteY3716" fmla="*/ 2079577 h 2810796"/>
              <a:gd name="connsiteX3717" fmla="*/ 2412305 w 3531775"/>
              <a:gd name="connsiteY3717" fmla="*/ 2081673 h 2810796"/>
              <a:gd name="connsiteX3718" fmla="*/ 2418115 w 3531775"/>
              <a:gd name="connsiteY3718" fmla="*/ 2082244 h 2810796"/>
              <a:gd name="connsiteX3719" fmla="*/ 2417067 w 3531775"/>
              <a:gd name="connsiteY3719" fmla="*/ 2076339 h 2810796"/>
              <a:gd name="connsiteX3720" fmla="*/ 2423544 w 3531775"/>
              <a:gd name="connsiteY3720" fmla="*/ 2082054 h 2810796"/>
              <a:gd name="connsiteX3721" fmla="*/ 2430497 w 3531775"/>
              <a:gd name="connsiteY3721" fmla="*/ 2081101 h 2810796"/>
              <a:gd name="connsiteX3722" fmla="*/ 2398113 w 3531775"/>
              <a:gd name="connsiteY3722" fmla="*/ 2093865 h 2810796"/>
              <a:gd name="connsiteX3723" fmla="*/ 2282384 w 3531775"/>
              <a:gd name="connsiteY3723" fmla="*/ 1952895 h 2810796"/>
              <a:gd name="connsiteX3724" fmla="*/ 2264001 w 3531775"/>
              <a:gd name="connsiteY3724" fmla="*/ 1975945 h 2810796"/>
              <a:gd name="connsiteX3725" fmla="*/ 2264763 w 3531775"/>
              <a:gd name="connsiteY3725" fmla="*/ 1964134 h 2810796"/>
              <a:gd name="connsiteX3726" fmla="*/ 2264381 w 3531775"/>
              <a:gd name="connsiteY3726" fmla="*/ 1961086 h 2810796"/>
              <a:gd name="connsiteX3727" fmla="*/ 2264572 w 3531775"/>
              <a:gd name="connsiteY3727" fmla="*/ 1956800 h 2810796"/>
              <a:gd name="connsiteX3728" fmla="*/ 2270382 w 3531775"/>
              <a:gd name="connsiteY3728" fmla="*/ 1956229 h 2810796"/>
              <a:gd name="connsiteX3729" fmla="*/ 2268096 w 3531775"/>
              <a:gd name="connsiteY3729" fmla="*/ 1950704 h 2810796"/>
              <a:gd name="connsiteX3730" fmla="*/ 2275621 w 3531775"/>
              <a:gd name="connsiteY3730" fmla="*/ 1954990 h 2810796"/>
              <a:gd name="connsiteX3731" fmla="*/ 2282384 w 3531775"/>
              <a:gd name="connsiteY3731" fmla="*/ 1952895 h 2810796"/>
              <a:gd name="connsiteX3732" fmla="*/ 2317245 w 3531775"/>
              <a:gd name="connsiteY3732" fmla="*/ 1975850 h 2810796"/>
              <a:gd name="connsiteX3733" fmla="*/ 2304482 w 3531775"/>
              <a:gd name="connsiteY3733" fmla="*/ 1994329 h 2810796"/>
              <a:gd name="connsiteX3734" fmla="*/ 2303434 w 3531775"/>
              <a:gd name="connsiteY3734" fmla="*/ 1990137 h 2810796"/>
              <a:gd name="connsiteX3735" fmla="*/ 2305910 w 3531775"/>
              <a:gd name="connsiteY3735" fmla="*/ 1985375 h 2810796"/>
              <a:gd name="connsiteX3736" fmla="*/ 2300767 w 3531775"/>
              <a:gd name="connsiteY3736" fmla="*/ 1980327 h 2810796"/>
              <a:gd name="connsiteX3737" fmla="*/ 2304196 w 3531775"/>
              <a:gd name="connsiteY3737" fmla="*/ 1979279 h 2810796"/>
              <a:gd name="connsiteX3738" fmla="*/ 2308482 w 3531775"/>
              <a:gd name="connsiteY3738" fmla="*/ 1978708 h 2810796"/>
              <a:gd name="connsiteX3739" fmla="*/ 2306672 w 3531775"/>
              <a:gd name="connsiteY3739" fmla="*/ 1974421 h 2810796"/>
              <a:gd name="connsiteX3740" fmla="*/ 2312388 w 3531775"/>
              <a:gd name="connsiteY3740" fmla="*/ 1977660 h 2810796"/>
              <a:gd name="connsiteX3741" fmla="*/ 2317245 w 3531775"/>
              <a:gd name="connsiteY3741" fmla="*/ 1975850 h 2810796"/>
              <a:gd name="connsiteX3742" fmla="*/ 2354393 w 3531775"/>
              <a:gd name="connsiteY3742" fmla="*/ 2060718 h 2810796"/>
              <a:gd name="connsiteX3743" fmla="*/ 2361441 w 3531775"/>
              <a:gd name="connsiteY3743" fmla="*/ 2067862 h 2810796"/>
              <a:gd name="connsiteX3744" fmla="*/ 2362489 w 3531775"/>
              <a:gd name="connsiteY3744" fmla="*/ 2063575 h 2810796"/>
              <a:gd name="connsiteX3745" fmla="*/ 2367823 w 3531775"/>
              <a:gd name="connsiteY3745" fmla="*/ 2060432 h 2810796"/>
              <a:gd name="connsiteX3746" fmla="*/ 2364584 w 3531775"/>
              <a:gd name="connsiteY3746" fmla="*/ 2051288 h 2810796"/>
              <a:gd name="connsiteX3747" fmla="*/ 2369252 w 3531775"/>
              <a:gd name="connsiteY3747" fmla="*/ 2054050 h 2810796"/>
              <a:gd name="connsiteX3748" fmla="*/ 2374300 w 3531775"/>
              <a:gd name="connsiteY3748" fmla="*/ 2055670 h 2810796"/>
              <a:gd name="connsiteX3749" fmla="*/ 2374586 w 3531775"/>
              <a:gd name="connsiteY3749" fmla="*/ 2050907 h 2810796"/>
              <a:gd name="connsiteX3750" fmla="*/ 2379158 w 3531775"/>
              <a:gd name="connsiteY3750" fmla="*/ 2056622 h 2810796"/>
              <a:gd name="connsiteX3751" fmla="*/ 2385444 w 3531775"/>
              <a:gd name="connsiteY3751" fmla="*/ 2057289 h 2810796"/>
              <a:gd name="connsiteX3752" fmla="*/ 2354393 w 3531775"/>
              <a:gd name="connsiteY3752" fmla="*/ 2060718 h 2810796"/>
              <a:gd name="connsiteX3753" fmla="*/ 2343630 w 3531775"/>
              <a:gd name="connsiteY3753" fmla="*/ 2026904 h 2810796"/>
              <a:gd name="connsiteX3754" fmla="*/ 2346773 w 3531775"/>
              <a:gd name="connsiteY3754" fmla="*/ 2021665 h 2810796"/>
              <a:gd name="connsiteX3755" fmla="*/ 2347249 w 3531775"/>
              <a:gd name="connsiteY3755" fmla="*/ 2020141 h 2810796"/>
              <a:gd name="connsiteX3756" fmla="*/ 2340391 w 3531775"/>
              <a:gd name="connsiteY3756" fmla="*/ 2013569 h 2810796"/>
              <a:gd name="connsiteX3757" fmla="*/ 2345439 w 3531775"/>
              <a:gd name="connsiteY3757" fmla="*/ 2014617 h 2810796"/>
              <a:gd name="connsiteX3758" fmla="*/ 2350297 w 3531775"/>
              <a:gd name="connsiteY3758" fmla="*/ 2014331 h 2810796"/>
              <a:gd name="connsiteX3759" fmla="*/ 2348583 w 3531775"/>
              <a:gd name="connsiteY3759" fmla="*/ 2009378 h 2810796"/>
              <a:gd name="connsiteX3760" fmla="*/ 2354774 w 3531775"/>
              <a:gd name="connsiteY3760" fmla="*/ 2013474 h 2810796"/>
              <a:gd name="connsiteX3761" fmla="*/ 2360298 w 3531775"/>
              <a:gd name="connsiteY3761" fmla="*/ 2011759 h 2810796"/>
              <a:gd name="connsiteX3762" fmla="*/ 2352964 w 3531775"/>
              <a:gd name="connsiteY3762" fmla="*/ 2004139 h 2810796"/>
              <a:gd name="connsiteX3763" fmla="*/ 2335819 w 3531775"/>
              <a:gd name="connsiteY3763" fmla="*/ 2027190 h 2810796"/>
              <a:gd name="connsiteX3764" fmla="*/ 2343630 w 3531775"/>
              <a:gd name="connsiteY3764" fmla="*/ 2026904 h 2810796"/>
              <a:gd name="connsiteX3765" fmla="*/ 2306387 w 3531775"/>
              <a:gd name="connsiteY3765" fmla="*/ 2061480 h 2810796"/>
              <a:gd name="connsiteX3766" fmla="*/ 2322293 w 3531775"/>
              <a:gd name="connsiteY3766" fmla="*/ 2078244 h 2810796"/>
              <a:gd name="connsiteX3767" fmla="*/ 2321531 w 3531775"/>
              <a:gd name="connsiteY3767" fmla="*/ 2072433 h 2810796"/>
              <a:gd name="connsiteX3768" fmla="*/ 2325627 w 3531775"/>
              <a:gd name="connsiteY3768" fmla="*/ 2066052 h 2810796"/>
              <a:gd name="connsiteX3769" fmla="*/ 2318293 w 3531775"/>
              <a:gd name="connsiteY3769" fmla="*/ 2056336 h 2810796"/>
              <a:gd name="connsiteX3770" fmla="*/ 2324294 w 3531775"/>
              <a:gd name="connsiteY3770" fmla="*/ 2057575 h 2810796"/>
              <a:gd name="connsiteX3771" fmla="*/ 2330104 w 3531775"/>
              <a:gd name="connsiteY3771" fmla="*/ 2057193 h 2810796"/>
              <a:gd name="connsiteX3772" fmla="*/ 2328294 w 3531775"/>
              <a:gd name="connsiteY3772" fmla="*/ 2051097 h 2810796"/>
              <a:gd name="connsiteX3773" fmla="*/ 2335533 w 3531775"/>
              <a:gd name="connsiteY3773" fmla="*/ 2055955 h 2810796"/>
              <a:gd name="connsiteX3774" fmla="*/ 2342296 w 3531775"/>
              <a:gd name="connsiteY3774" fmla="*/ 2053860 h 2810796"/>
              <a:gd name="connsiteX3775" fmla="*/ 2333723 w 3531775"/>
              <a:gd name="connsiteY3775" fmla="*/ 2044620 h 2810796"/>
              <a:gd name="connsiteX3776" fmla="*/ 2306387 w 3531775"/>
              <a:gd name="connsiteY3776" fmla="*/ 2061480 h 2810796"/>
              <a:gd name="connsiteX3777" fmla="*/ 2301624 w 3531775"/>
              <a:gd name="connsiteY3777" fmla="*/ 2019475 h 2810796"/>
              <a:gd name="connsiteX3778" fmla="*/ 2298005 w 3531775"/>
              <a:gd name="connsiteY3778" fmla="*/ 2012807 h 2810796"/>
              <a:gd name="connsiteX3779" fmla="*/ 2307244 w 3531775"/>
              <a:gd name="connsiteY3779" fmla="*/ 2016712 h 2810796"/>
              <a:gd name="connsiteX3780" fmla="*/ 2314102 w 3531775"/>
              <a:gd name="connsiteY3780" fmla="*/ 2012521 h 2810796"/>
              <a:gd name="connsiteX3781" fmla="*/ 2279622 w 3531775"/>
              <a:gd name="connsiteY3781" fmla="*/ 2008902 h 2810796"/>
              <a:gd name="connsiteX3782" fmla="*/ 2296290 w 3531775"/>
              <a:gd name="connsiteY3782" fmla="*/ 2039667 h 2810796"/>
              <a:gd name="connsiteX3783" fmla="*/ 2297052 w 3531775"/>
              <a:gd name="connsiteY3783" fmla="*/ 2030809 h 2810796"/>
              <a:gd name="connsiteX3784" fmla="*/ 2299243 w 3531775"/>
              <a:gd name="connsiteY3784" fmla="*/ 2028714 h 2810796"/>
              <a:gd name="connsiteX3785" fmla="*/ 2288575 w 3531775"/>
              <a:gd name="connsiteY3785" fmla="*/ 2021475 h 2810796"/>
              <a:gd name="connsiteX3786" fmla="*/ 2295433 w 3531775"/>
              <a:gd name="connsiteY3786" fmla="*/ 2021379 h 2810796"/>
              <a:gd name="connsiteX3787" fmla="*/ 2301624 w 3531775"/>
              <a:gd name="connsiteY3787" fmla="*/ 2019475 h 2810796"/>
              <a:gd name="connsiteX3788" fmla="*/ 2273716 w 3531775"/>
              <a:gd name="connsiteY3788" fmla="*/ 2071862 h 2810796"/>
              <a:gd name="connsiteX3789" fmla="*/ 2286289 w 3531775"/>
              <a:gd name="connsiteY3789" fmla="*/ 2084721 h 2810796"/>
              <a:gd name="connsiteX3790" fmla="*/ 2288861 w 3531775"/>
              <a:gd name="connsiteY3790" fmla="*/ 2074910 h 2810796"/>
              <a:gd name="connsiteX3791" fmla="*/ 2283051 w 3531775"/>
              <a:gd name="connsiteY3791" fmla="*/ 2067385 h 2810796"/>
              <a:gd name="connsiteX3792" fmla="*/ 2287813 w 3531775"/>
              <a:gd name="connsiteY3792" fmla="*/ 2068147 h 2810796"/>
              <a:gd name="connsiteX3793" fmla="*/ 2292385 w 3531775"/>
              <a:gd name="connsiteY3793" fmla="*/ 2067671 h 2810796"/>
              <a:gd name="connsiteX3794" fmla="*/ 2290956 w 3531775"/>
              <a:gd name="connsiteY3794" fmla="*/ 2062908 h 2810796"/>
              <a:gd name="connsiteX3795" fmla="*/ 2296671 w 3531775"/>
              <a:gd name="connsiteY3795" fmla="*/ 2066528 h 2810796"/>
              <a:gd name="connsiteX3796" fmla="*/ 2302005 w 3531775"/>
              <a:gd name="connsiteY3796" fmla="*/ 2064623 h 2810796"/>
              <a:gd name="connsiteX3797" fmla="*/ 2295243 w 3531775"/>
              <a:gd name="connsiteY3797" fmla="*/ 2057575 h 2810796"/>
              <a:gd name="connsiteX3798" fmla="*/ 2273716 w 3531775"/>
              <a:gd name="connsiteY3798" fmla="*/ 2071862 h 2810796"/>
              <a:gd name="connsiteX3799" fmla="*/ 2239140 w 3531775"/>
              <a:gd name="connsiteY3799" fmla="*/ 2040525 h 2810796"/>
              <a:gd name="connsiteX3800" fmla="*/ 2249713 w 3531775"/>
              <a:gd name="connsiteY3800" fmla="*/ 2046716 h 2810796"/>
              <a:gd name="connsiteX3801" fmla="*/ 2252571 w 3531775"/>
              <a:gd name="connsiteY3801" fmla="*/ 2040620 h 2810796"/>
              <a:gd name="connsiteX3802" fmla="*/ 2246951 w 3531775"/>
              <a:gd name="connsiteY3802" fmla="*/ 2035953 h 2810796"/>
              <a:gd name="connsiteX3803" fmla="*/ 2251047 w 3531775"/>
              <a:gd name="connsiteY3803" fmla="*/ 2036238 h 2810796"/>
              <a:gd name="connsiteX3804" fmla="*/ 2254952 w 3531775"/>
              <a:gd name="connsiteY3804" fmla="*/ 2035381 h 2810796"/>
              <a:gd name="connsiteX3805" fmla="*/ 2253523 w 3531775"/>
              <a:gd name="connsiteY3805" fmla="*/ 2031381 h 2810796"/>
              <a:gd name="connsiteX3806" fmla="*/ 2258571 w 3531775"/>
              <a:gd name="connsiteY3806" fmla="*/ 2034143 h 2810796"/>
              <a:gd name="connsiteX3807" fmla="*/ 2263048 w 3531775"/>
              <a:gd name="connsiteY3807" fmla="*/ 2032143 h 2810796"/>
              <a:gd name="connsiteX3808" fmla="*/ 2239140 w 3531775"/>
              <a:gd name="connsiteY3808" fmla="*/ 2040525 h 2810796"/>
              <a:gd name="connsiteX3809" fmla="*/ 2239521 w 3531775"/>
              <a:gd name="connsiteY3809" fmla="*/ 2011474 h 2810796"/>
              <a:gd name="connsiteX3810" fmla="*/ 2248380 w 3531775"/>
              <a:gd name="connsiteY3810" fmla="*/ 2018236 h 2810796"/>
              <a:gd name="connsiteX3811" fmla="*/ 2249142 w 3531775"/>
              <a:gd name="connsiteY3811" fmla="*/ 2012997 h 2810796"/>
              <a:gd name="connsiteX3812" fmla="*/ 2254952 w 3531775"/>
              <a:gd name="connsiteY3812" fmla="*/ 2008140 h 2810796"/>
              <a:gd name="connsiteX3813" fmla="*/ 2249999 w 3531775"/>
              <a:gd name="connsiteY3813" fmla="*/ 1998138 h 2810796"/>
              <a:gd name="connsiteX3814" fmla="*/ 2255809 w 3531775"/>
              <a:gd name="connsiteY3814" fmla="*/ 2000425 h 2810796"/>
              <a:gd name="connsiteX3815" fmla="*/ 2261905 w 3531775"/>
              <a:gd name="connsiteY3815" fmla="*/ 2001282 h 2810796"/>
              <a:gd name="connsiteX3816" fmla="*/ 2261619 w 3531775"/>
              <a:gd name="connsiteY3816" fmla="*/ 1995567 h 2810796"/>
              <a:gd name="connsiteX3817" fmla="*/ 2267715 w 3531775"/>
              <a:gd name="connsiteY3817" fmla="*/ 2001377 h 2810796"/>
              <a:gd name="connsiteX3818" fmla="*/ 2275240 w 3531775"/>
              <a:gd name="connsiteY3818" fmla="*/ 2001091 h 2810796"/>
              <a:gd name="connsiteX3819" fmla="*/ 2239521 w 3531775"/>
              <a:gd name="connsiteY3819" fmla="*/ 2011474 h 2810796"/>
              <a:gd name="connsiteX3820" fmla="*/ 2200659 w 3531775"/>
              <a:gd name="connsiteY3820" fmla="*/ 2018427 h 2810796"/>
              <a:gd name="connsiteX3821" fmla="*/ 2214471 w 3531775"/>
              <a:gd name="connsiteY3821" fmla="*/ 2031000 h 2810796"/>
              <a:gd name="connsiteX3822" fmla="*/ 2215804 w 3531775"/>
              <a:gd name="connsiteY3822" fmla="*/ 2019570 h 2810796"/>
              <a:gd name="connsiteX3823" fmla="*/ 2210851 w 3531775"/>
              <a:gd name="connsiteY3823" fmla="*/ 2012236 h 2810796"/>
              <a:gd name="connsiteX3824" fmla="*/ 2216090 w 3531775"/>
              <a:gd name="connsiteY3824" fmla="*/ 2012616 h 2810796"/>
              <a:gd name="connsiteX3825" fmla="*/ 2221233 w 3531775"/>
              <a:gd name="connsiteY3825" fmla="*/ 2011569 h 2810796"/>
              <a:gd name="connsiteX3826" fmla="*/ 2219519 w 3531775"/>
              <a:gd name="connsiteY3826" fmla="*/ 2006520 h 2810796"/>
              <a:gd name="connsiteX3827" fmla="*/ 2225996 w 3531775"/>
              <a:gd name="connsiteY3827" fmla="*/ 2010045 h 2810796"/>
              <a:gd name="connsiteX3828" fmla="*/ 2231997 w 3531775"/>
              <a:gd name="connsiteY3828" fmla="*/ 2007568 h 2810796"/>
              <a:gd name="connsiteX3829" fmla="*/ 2200659 w 3531775"/>
              <a:gd name="connsiteY3829" fmla="*/ 2018427 h 2810796"/>
              <a:gd name="connsiteX3830" fmla="*/ 2200755 w 3531775"/>
              <a:gd name="connsiteY3830" fmla="*/ 1980422 h 2810796"/>
              <a:gd name="connsiteX3831" fmla="*/ 2218471 w 3531775"/>
              <a:gd name="connsiteY3831" fmla="*/ 1992042 h 2810796"/>
              <a:gd name="connsiteX3832" fmla="*/ 2216756 w 3531775"/>
              <a:gd name="connsiteY3832" fmla="*/ 1986804 h 2810796"/>
              <a:gd name="connsiteX3833" fmla="*/ 2219328 w 3531775"/>
              <a:gd name="connsiteY3833" fmla="*/ 1979755 h 2810796"/>
              <a:gd name="connsiteX3834" fmla="*/ 2210565 w 3531775"/>
              <a:gd name="connsiteY3834" fmla="*/ 1972421 h 2810796"/>
              <a:gd name="connsiteX3835" fmla="*/ 2216376 w 3531775"/>
              <a:gd name="connsiteY3835" fmla="*/ 1972135 h 2810796"/>
              <a:gd name="connsiteX3836" fmla="*/ 2221709 w 3531775"/>
              <a:gd name="connsiteY3836" fmla="*/ 1970325 h 2810796"/>
              <a:gd name="connsiteX3837" fmla="*/ 2218757 w 3531775"/>
              <a:gd name="connsiteY3837" fmla="*/ 1965087 h 2810796"/>
              <a:gd name="connsiteX3838" fmla="*/ 2226567 w 3531775"/>
              <a:gd name="connsiteY3838" fmla="*/ 1967944 h 2810796"/>
              <a:gd name="connsiteX3839" fmla="*/ 2232473 w 3531775"/>
              <a:gd name="connsiteY3839" fmla="*/ 1964420 h 2810796"/>
              <a:gd name="connsiteX3840" fmla="*/ 2222472 w 3531775"/>
              <a:gd name="connsiteY3840" fmla="*/ 1957657 h 2810796"/>
              <a:gd name="connsiteX3841" fmla="*/ 2200755 w 3531775"/>
              <a:gd name="connsiteY3841" fmla="*/ 1980422 h 2810796"/>
              <a:gd name="connsiteX3842" fmla="*/ 2199707 w 3531775"/>
              <a:gd name="connsiteY3842" fmla="*/ 1941274 h 2810796"/>
              <a:gd name="connsiteX3843" fmla="*/ 2208279 w 3531775"/>
              <a:gd name="connsiteY3843" fmla="*/ 1945656 h 2810796"/>
              <a:gd name="connsiteX3844" fmla="*/ 2211994 w 3531775"/>
              <a:gd name="connsiteY3844" fmla="*/ 1936797 h 2810796"/>
              <a:gd name="connsiteX3845" fmla="*/ 2206089 w 3531775"/>
              <a:gd name="connsiteY3845" fmla="*/ 1929368 h 2810796"/>
              <a:gd name="connsiteX3846" fmla="*/ 2211327 w 3531775"/>
              <a:gd name="connsiteY3846" fmla="*/ 1930511 h 2810796"/>
              <a:gd name="connsiteX3847" fmla="*/ 2216566 w 3531775"/>
              <a:gd name="connsiteY3847" fmla="*/ 1930511 h 2810796"/>
              <a:gd name="connsiteX3848" fmla="*/ 2215328 w 3531775"/>
              <a:gd name="connsiteY3848" fmla="*/ 1925939 h 2810796"/>
              <a:gd name="connsiteX3849" fmla="*/ 2221519 w 3531775"/>
              <a:gd name="connsiteY3849" fmla="*/ 1929940 h 2810796"/>
              <a:gd name="connsiteX3850" fmla="*/ 2227710 w 3531775"/>
              <a:gd name="connsiteY3850" fmla="*/ 1928892 h 2810796"/>
              <a:gd name="connsiteX3851" fmla="*/ 2199707 w 3531775"/>
              <a:gd name="connsiteY3851" fmla="*/ 1941274 h 2810796"/>
              <a:gd name="connsiteX3852" fmla="*/ 2168560 w 3531775"/>
              <a:gd name="connsiteY3852" fmla="*/ 2004425 h 2810796"/>
              <a:gd name="connsiteX3853" fmla="*/ 2175323 w 3531775"/>
              <a:gd name="connsiteY3853" fmla="*/ 2007949 h 2810796"/>
              <a:gd name="connsiteX3854" fmla="*/ 2179038 w 3531775"/>
              <a:gd name="connsiteY3854" fmla="*/ 1999091 h 2810796"/>
              <a:gd name="connsiteX3855" fmla="*/ 2174656 w 3531775"/>
              <a:gd name="connsiteY3855" fmla="*/ 1992328 h 2810796"/>
              <a:gd name="connsiteX3856" fmla="*/ 2178942 w 3531775"/>
              <a:gd name="connsiteY3856" fmla="*/ 1992995 h 2810796"/>
              <a:gd name="connsiteX3857" fmla="*/ 2183324 w 3531775"/>
              <a:gd name="connsiteY3857" fmla="*/ 1992614 h 2810796"/>
              <a:gd name="connsiteX3858" fmla="*/ 2182657 w 3531775"/>
              <a:gd name="connsiteY3858" fmla="*/ 1988328 h 2810796"/>
              <a:gd name="connsiteX3859" fmla="*/ 2187515 w 3531775"/>
              <a:gd name="connsiteY3859" fmla="*/ 1991757 h 2810796"/>
              <a:gd name="connsiteX3860" fmla="*/ 2192849 w 3531775"/>
              <a:gd name="connsiteY3860" fmla="*/ 1990233 h 2810796"/>
              <a:gd name="connsiteX3861" fmla="*/ 2168560 w 3531775"/>
              <a:gd name="connsiteY3861" fmla="*/ 2004425 h 2810796"/>
              <a:gd name="connsiteX3862" fmla="*/ 2155511 w 3531775"/>
              <a:gd name="connsiteY3862" fmla="*/ 1962610 h 2810796"/>
              <a:gd name="connsiteX3863" fmla="*/ 2173894 w 3531775"/>
              <a:gd name="connsiteY3863" fmla="*/ 1970992 h 2810796"/>
              <a:gd name="connsiteX3864" fmla="*/ 2171513 w 3531775"/>
              <a:gd name="connsiteY3864" fmla="*/ 1966134 h 2810796"/>
              <a:gd name="connsiteX3865" fmla="*/ 2172942 w 3531775"/>
              <a:gd name="connsiteY3865" fmla="*/ 1958895 h 2810796"/>
              <a:gd name="connsiteX3866" fmla="*/ 2163512 w 3531775"/>
              <a:gd name="connsiteY3866" fmla="*/ 1953180 h 2810796"/>
              <a:gd name="connsiteX3867" fmla="*/ 2169036 w 3531775"/>
              <a:gd name="connsiteY3867" fmla="*/ 1951847 h 2810796"/>
              <a:gd name="connsiteX3868" fmla="*/ 2173894 w 3531775"/>
              <a:gd name="connsiteY3868" fmla="*/ 1949180 h 2810796"/>
              <a:gd name="connsiteX3869" fmla="*/ 2170275 w 3531775"/>
              <a:gd name="connsiteY3869" fmla="*/ 1944513 h 2810796"/>
              <a:gd name="connsiteX3870" fmla="*/ 2178180 w 3531775"/>
              <a:gd name="connsiteY3870" fmla="*/ 1946132 h 2810796"/>
              <a:gd name="connsiteX3871" fmla="*/ 2183419 w 3531775"/>
              <a:gd name="connsiteY3871" fmla="*/ 1941750 h 2810796"/>
              <a:gd name="connsiteX3872" fmla="*/ 2155511 w 3531775"/>
              <a:gd name="connsiteY3872" fmla="*/ 1962610 h 2810796"/>
              <a:gd name="connsiteX3873" fmla="*/ 2156177 w 3531775"/>
              <a:gd name="connsiteY3873" fmla="*/ 1913937 h 2810796"/>
              <a:gd name="connsiteX3874" fmla="*/ 2171513 w 3531775"/>
              <a:gd name="connsiteY3874" fmla="*/ 1916700 h 2810796"/>
              <a:gd name="connsiteX3875" fmla="*/ 2167226 w 3531775"/>
              <a:gd name="connsiteY3875" fmla="*/ 1913271 h 2810796"/>
              <a:gd name="connsiteX3876" fmla="*/ 2172275 w 3531775"/>
              <a:gd name="connsiteY3876" fmla="*/ 1910794 h 2810796"/>
              <a:gd name="connsiteX3877" fmla="*/ 2163035 w 3531775"/>
              <a:gd name="connsiteY3877" fmla="*/ 1906222 h 2810796"/>
              <a:gd name="connsiteX3878" fmla="*/ 2174275 w 3531775"/>
              <a:gd name="connsiteY3878" fmla="*/ 1905270 h 2810796"/>
              <a:gd name="connsiteX3879" fmla="*/ 2168560 w 3531775"/>
              <a:gd name="connsiteY3879" fmla="*/ 1899174 h 2810796"/>
              <a:gd name="connsiteX3880" fmla="*/ 2175989 w 3531775"/>
              <a:gd name="connsiteY3880" fmla="*/ 1900317 h 2810796"/>
              <a:gd name="connsiteX3881" fmla="*/ 2180371 w 3531775"/>
              <a:gd name="connsiteY3881" fmla="*/ 1896697 h 2810796"/>
              <a:gd name="connsiteX3882" fmla="*/ 2156177 w 3531775"/>
              <a:gd name="connsiteY3882" fmla="*/ 1913937 h 2810796"/>
              <a:gd name="connsiteX3883" fmla="*/ 1713074 w 3531775"/>
              <a:gd name="connsiteY3883" fmla="*/ 2275316 h 2810796"/>
              <a:gd name="connsiteX3884" fmla="*/ 1708883 w 3531775"/>
              <a:gd name="connsiteY3884" fmla="*/ 2277412 h 2810796"/>
              <a:gd name="connsiteX3885" fmla="*/ 1703549 w 3531775"/>
              <a:gd name="connsiteY3885" fmla="*/ 2275792 h 2810796"/>
              <a:gd name="connsiteX3886" fmla="*/ 1702121 w 3531775"/>
              <a:gd name="connsiteY3886" fmla="*/ 2275792 h 2810796"/>
              <a:gd name="connsiteX3887" fmla="*/ 1698977 w 3531775"/>
              <a:gd name="connsiteY3887" fmla="*/ 2282460 h 2810796"/>
              <a:gd name="connsiteX3888" fmla="*/ 1697454 w 3531775"/>
              <a:gd name="connsiteY3888" fmla="*/ 2278936 h 2810796"/>
              <a:gd name="connsiteX3889" fmla="*/ 1696406 w 3531775"/>
              <a:gd name="connsiteY3889" fmla="*/ 2274459 h 2810796"/>
              <a:gd name="connsiteX3890" fmla="*/ 1692215 w 3531775"/>
              <a:gd name="connsiteY3890" fmla="*/ 2277316 h 2810796"/>
              <a:gd name="connsiteX3891" fmla="*/ 1694786 w 3531775"/>
              <a:gd name="connsiteY3891" fmla="*/ 2270554 h 2810796"/>
              <a:gd name="connsiteX3892" fmla="*/ 1692119 w 3531775"/>
              <a:gd name="connsiteY3892" fmla="*/ 2265982 h 2810796"/>
              <a:gd name="connsiteX3893" fmla="*/ 1713074 w 3531775"/>
              <a:gd name="connsiteY3893" fmla="*/ 2275316 h 2810796"/>
              <a:gd name="connsiteX3894" fmla="*/ 1714694 w 3531775"/>
              <a:gd name="connsiteY3894" fmla="*/ 2323989 h 2810796"/>
              <a:gd name="connsiteX3895" fmla="*/ 1709455 w 3531775"/>
              <a:gd name="connsiteY3895" fmla="*/ 2325989 h 2810796"/>
              <a:gd name="connsiteX3896" fmla="*/ 1707169 w 3531775"/>
              <a:gd name="connsiteY3896" fmla="*/ 2320179 h 2810796"/>
              <a:gd name="connsiteX3897" fmla="*/ 1701168 w 3531775"/>
              <a:gd name="connsiteY3897" fmla="*/ 2325322 h 2810796"/>
              <a:gd name="connsiteX3898" fmla="*/ 1704216 w 3531775"/>
              <a:gd name="connsiteY3898" fmla="*/ 2315226 h 2810796"/>
              <a:gd name="connsiteX3899" fmla="*/ 1699739 w 3531775"/>
              <a:gd name="connsiteY3899" fmla="*/ 2309511 h 2810796"/>
              <a:gd name="connsiteX3900" fmla="*/ 1719075 w 3531775"/>
              <a:gd name="connsiteY3900" fmla="*/ 2342658 h 2810796"/>
              <a:gd name="connsiteX3901" fmla="*/ 1726790 w 3531775"/>
              <a:gd name="connsiteY3901" fmla="*/ 2320274 h 2810796"/>
              <a:gd name="connsiteX3902" fmla="*/ 1718408 w 3531775"/>
              <a:gd name="connsiteY3902" fmla="*/ 2321893 h 2810796"/>
              <a:gd name="connsiteX3903" fmla="*/ 1714694 w 3531775"/>
              <a:gd name="connsiteY3903" fmla="*/ 2323989 h 2810796"/>
              <a:gd name="connsiteX3904" fmla="*/ 1747745 w 3531775"/>
              <a:gd name="connsiteY3904" fmla="*/ 2282936 h 2810796"/>
              <a:gd name="connsiteX3905" fmla="*/ 1739840 w 3531775"/>
              <a:gd name="connsiteY3905" fmla="*/ 2293318 h 2810796"/>
              <a:gd name="connsiteX3906" fmla="*/ 1740125 w 3531775"/>
              <a:gd name="connsiteY3906" fmla="*/ 2287032 h 2810796"/>
              <a:gd name="connsiteX3907" fmla="*/ 1738792 w 3531775"/>
              <a:gd name="connsiteY3907" fmla="*/ 2281412 h 2810796"/>
              <a:gd name="connsiteX3908" fmla="*/ 1736792 w 3531775"/>
              <a:gd name="connsiteY3908" fmla="*/ 2276554 h 2810796"/>
              <a:gd name="connsiteX3909" fmla="*/ 1729458 w 3531775"/>
              <a:gd name="connsiteY3909" fmla="*/ 2302176 h 2810796"/>
              <a:gd name="connsiteX3910" fmla="*/ 1759556 w 3531775"/>
              <a:gd name="connsiteY3910" fmla="*/ 2282079 h 2810796"/>
              <a:gd name="connsiteX3911" fmla="*/ 1754318 w 3531775"/>
              <a:gd name="connsiteY3911" fmla="*/ 2284841 h 2810796"/>
              <a:gd name="connsiteX3912" fmla="*/ 1747745 w 3531775"/>
              <a:gd name="connsiteY3912" fmla="*/ 2282936 h 2810796"/>
              <a:gd name="connsiteX3913" fmla="*/ 1728124 w 3531775"/>
              <a:gd name="connsiteY3913" fmla="*/ 2228929 h 2810796"/>
              <a:gd name="connsiteX3914" fmla="*/ 1742697 w 3531775"/>
              <a:gd name="connsiteY3914" fmla="*/ 2248075 h 2810796"/>
              <a:gd name="connsiteX3915" fmla="*/ 1734696 w 3531775"/>
              <a:gd name="connsiteY3915" fmla="*/ 2244455 h 2810796"/>
              <a:gd name="connsiteX3916" fmla="*/ 1733458 w 3531775"/>
              <a:gd name="connsiteY3916" fmla="*/ 2243788 h 2810796"/>
              <a:gd name="connsiteX3917" fmla="*/ 1727171 w 3531775"/>
              <a:gd name="connsiteY3917" fmla="*/ 2250361 h 2810796"/>
              <a:gd name="connsiteX3918" fmla="*/ 1728695 w 3531775"/>
              <a:gd name="connsiteY3918" fmla="*/ 2245122 h 2810796"/>
              <a:gd name="connsiteX3919" fmla="*/ 1729076 w 3531775"/>
              <a:gd name="connsiteY3919" fmla="*/ 2239883 h 2810796"/>
              <a:gd name="connsiteX3920" fmla="*/ 1724790 w 3531775"/>
              <a:gd name="connsiteY3920" fmla="*/ 2241121 h 2810796"/>
              <a:gd name="connsiteX3921" fmla="*/ 1728886 w 3531775"/>
              <a:gd name="connsiteY3921" fmla="*/ 2235025 h 2810796"/>
              <a:gd name="connsiteX3922" fmla="*/ 1728124 w 3531775"/>
              <a:gd name="connsiteY3922" fmla="*/ 2228929 h 2810796"/>
              <a:gd name="connsiteX3923" fmla="*/ 1756604 w 3531775"/>
              <a:gd name="connsiteY3923" fmla="*/ 2195973 h 2810796"/>
              <a:gd name="connsiteX3924" fmla="*/ 1750698 w 3531775"/>
              <a:gd name="connsiteY3924" fmla="*/ 2193306 h 2810796"/>
              <a:gd name="connsiteX3925" fmla="*/ 1744983 w 3531775"/>
              <a:gd name="connsiteY3925" fmla="*/ 2200735 h 2810796"/>
              <a:gd name="connsiteX3926" fmla="*/ 1743554 w 3531775"/>
              <a:gd name="connsiteY3926" fmla="*/ 2196259 h 2810796"/>
              <a:gd name="connsiteX3927" fmla="*/ 1742602 w 3531775"/>
              <a:gd name="connsiteY3927" fmla="*/ 2190734 h 2810796"/>
              <a:gd name="connsiteX3928" fmla="*/ 1737649 w 3531775"/>
              <a:gd name="connsiteY3928" fmla="*/ 2193687 h 2810796"/>
              <a:gd name="connsiteX3929" fmla="*/ 1741078 w 3531775"/>
              <a:gd name="connsiteY3929" fmla="*/ 2185781 h 2810796"/>
              <a:gd name="connsiteX3930" fmla="*/ 1738601 w 3531775"/>
              <a:gd name="connsiteY3930" fmla="*/ 2179685 h 2810796"/>
              <a:gd name="connsiteX3931" fmla="*/ 1729838 w 3531775"/>
              <a:gd name="connsiteY3931" fmla="*/ 2199973 h 2810796"/>
              <a:gd name="connsiteX3932" fmla="*/ 1757842 w 3531775"/>
              <a:gd name="connsiteY3932" fmla="*/ 2205117 h 2810796"/>
              <a:gd name="connsiteX3933" fmla="*/ 1756604 w 3531775"/>
              <a:gd name="connsiteY3933" fmla="*/ 2195973 h 2810796"/>
              <a:gd name="connsiteX3934" fmla="*/ 1762700 w 3531775"/>
              <a:gd name="connsiteY3934" fmla="*/ 2222452 h 2810796"/>
              <a:gd name="connsiteX3935" fmla="*/ 1757842 w 3531775"/>
              <a:gd name="connsiteY3935" fmla="*/ 2218738 h 2810796"/>
              <a:gd name="connsiteX3936" fmla="*/ 1753556 w 3531775"/>
              <a:gd name="connsiteY3936" fmla="*/ 2230834 h 2810796"/>
              <a:gd name="connsiteX3937" fmla="*/ 1787846 w 3531775"/>
              <a:gd name="connsiteY3937" fmla="*/ 2229977 h 2810796"/>
              <a:gd name="connsiteX3938" fmla="*/ 1788131 w 3531775"/>
              <a:gd name="connsiteY3938" fmla="*/ 2218642 h 2810796"/>
              <a:gd name="connsiteX3939" fmla="*/ 1783369 w 3531775"/>
              <a:gd name="connsiteY3939" fmla="*/ 2222929 h 2810796"/>
              <a:gd name="connsiteX3940" fmla="*/ 1775939 w 3531775"/>
              <a:gd name="connsiteY3940" fmla="*/ 2223881 h 2810796"/>
              <a:gd name="connsiteX3941" fmla="*/ 1770510 w 3531775"/>
              <a:gd name="connsiteY3941" fmla="*/ 2235597 h 2810796"/>
              <a:gd name="connsiteX3942" fmla="*/ 1768986 w 3531775"/>
              <a:gd name="connsiteY3942" fmla="*/ 2230263 h 2810796"/>
              <a:gd name="connsiteX3943" fmla="*/ 1766033 w 3531775"/>
              <a:gd name="connsiteY3943" fmla="*/ 2226072 h 2810796"/>
              <a:gd name="connsiteX3944" fmla="*/ 1762700 w 3531775"/>
              <a:gd name="connsiteY3944" fmla="*/ 2222452 h 2810796"/>
              <a:gd name="connsiteX3945" fmla="*/ 1792132 w 3531775"/>
              <a:gd name="connsiteY3945" fmla="*/ 2124250 h 2810796"/>
              <a:gd name="connsiteX3946" fmla="*/ 1782512 w 3531775"/>
              <a:gd name="connsiteY3946" fmla="*/ 2124535 h 2810796"/>
              <a:gd name="connsiteX3947" fmla="*/ 1781083 w 3531775"/>
              <a:gd name="connsiteY3947" fmla="*/ 2124535 h 2810796"/>
              <a:gd name="connsiteX3948" fmla="*/ 1776225 w 3531775"/>
              <a:gd name="connsiteY3948" fmla="*/ 2132632 h 2810796"/>
              <a:gd name="connsiteX3949" fmla="*/ 1776320 w 3531775"/>
              <a:gd name="connsiteY3949" fmla="*/ 2127583 h 2810796"/>
              <a:gd name="connsiteX3950" fmla="*/ 1775177 w 3531775"/>
              <a:gd name="connsiteY3950" fmla="*/ 2123107 h 2810796"/>
              <a:gd name="connsiteX3951" fmla="*/ 1770891 w 3531775"/>
              <a:gd name="connsiteY3951" fmla="*/ 2125964 h 2810796"/>
              <a:gd name="connsiteX3952" fmla="*/ 1773558 w 3531775"/>
              <a:gd name="connsiteY3952" fmla="*/ 2119106 h 2810796"/>
              <a:gd name="connsiteX3953" fmla="*/ 1770891 w 3531775"/>
              <a:gd name="connsiteY3953" fmla="*/ 2114343 h 2810796"/>
              <a:gd name="connsiteX3954" fmla="*/ 1792132 w 3531775"/>
              <a:gd name="connsiteY3954" fmla="*/ 2124250 h 2810796"/>
              <a:gd name="connsiteX3955" fmla="*/ 1792799 w 3531775"/>
              <a:gd name="connsiteY3955" fmla="*/ 2172065 h 2810796"/>
              <a:gd name="connsiteX3956" fmla="*/ 1785179 w 3531775"/>
              <a:gd name="connsiteY3956" fmla="*/ 2182828 h 2810796"/>
              <a:gd name="connsiteX3957" fmla="*/ 1784131 w 3531775"/>
              <a:gd name="connsiteY3957" fmla="*/ 2176066 h 2810796"/>
              <a:gd name="connsiteX3958" fmla="*/ 1781369 w 3531775"/>
              <a:gd name="connsiteY3958" fmla="*/ 2170446 h 2810796"/>
              <a:gd name="connsiteX3959" fmla="*/ 1775654 w 3531775"/>
              <a:gd name="connsiteY3959" fmla="*/ 2175685 h 2810796"/>
              <a:gd name="connsiteX3960" fmla="*/ 1777940 w 3531775"/>
              <a:gd name="connsiteY3960" fmla="*/ 2165683 h 2810796"/>
              <a:gd name="connsiteX3961" fmla="*/ 1774320 w 3531775"/>
              <a:gd name="connsiteY3961" fmla="*/ 2194830 h 2810796"/>
              <a:gd name="connsiteX3962" fmla="*/ 1806800 w 3531775"/>
              <a:gd name="connsiteY3962" fmla="*/ 2166541 h 2810796"/>
              <a:gd name="connsiteX3963" fmla="*/ 1792799 w 3531775"/>
              <a:gd name="connsiteY3963" fmla="*/ 2172065 h 2810796"/>
              <a:gd name="connsiteX3964" fmla="*/ 1880333 w 3531775"/>
              <a:gd name="connsiteY3964" fmla="*/ 2070814 h 2810796"/>
              <a:gd name="connsiteX3965" fmla="*/ 1874904 w 3531775"/>
              <a:gd name="connsiteY3965" fmla="*/ 2071481 h 2810796"/>
              <a:gd name="connsiteX3966" fmla="*/ 1875857 w 3531775"/>
              <a:gd name="connsiteY3966" fmla="*/ 2063004 h 2810796"/>
              <a:gd name="connsiteX3967" fmla="*/ 1866903 w 3531775"/>
              <a:gd name="connsiteY3967" fmla="*/ 2067766 h 2810796"/>
              <a:gd name="connsiteX3968" fmla="*/ 1870142 w 3531775"/>
              <a:gd name="connsiteY3968" fmla="*/ 2062337 h 2810796"/>
              <a:gd name="connsiteX3969" fmla="*/ 1872047 w 3531775"/>
              <a:gd name="connsiteY3969" fmla="*/ 2056336 h 2810796"/>
              <a:gd name="connsiteX3970" fmla="*/ 1866808 w 3531775"/>
              <a:gd name="connsiteY3970" fmla="*/ 2055765 h 2810796"/>
              <a:gd name="connsiteX3971" fmla="*/ 1873380 w 3531775"/>
              <a:gd name="connsiteY3971" fmla="*/ 2050621 h 2810796"/>
              <a:gd name="connsiteX3972" fmla="*/ 1874523 w 3531775"/>
              <a:gd name="connsiteY3972" fmla="*/ 2043096 h 2810796"/>
              <a:gd name="connsiteX3973" fmla="*/ 1864236 w 3531775"/>
              <a:gd name="connsiteY3973" fmla="*/ 2047668 h 2810796"/>
              <a:gd name="connsiteX3974" fmla="*/ 1877000 w 3531775"/>
              <a:gd name="connsiteY3974" fmla="*/ 2080149 h 2810796"/>
              <a:gd name="connsiteX3975" fmla="*/ 1880333 w 3531775"/>
              <a:gd name="connsiteY3975" fmla="*/ 2070814 h 2810796"/>
              <a:gd name="connsiteX3976" fmla="*/ 1859855 w 3531775"/>
              <a:gd name="connsiteY3976" fmla="*/ 2094532 h 2810796"/>
              <a:gd name="connsiteX3977" fmla="*/ 1853378 w 3531775"/>
              <a:gd name="connsiteY3977" fmla="*/ 2091865 h 2810796"/>
              <a:gd name="connsiteX3978" fmla="*/ 1845281 w 3531775"/>
              <a:gd name="connsiteY3978" fmla="*/ 2100723 h 2810796"/>
              <a:gd name="connsiteX3979" fmla="*/ 1845662 w 3531775"/>
              <a:gd name="connsiteY3979" fmla="*/ 2094817 h 2810796"/>
              <a:gd name="connsiteX3980" fmla="*/ 1844519 w 3531775"/>
              <a:gd name="connsiteY3980" fmla="*/ 2089293 h 2810796"/>
              <a:gd name="connsiteX3981" fmla="*/ 1839090 w 3531775"/>
              <a:gd name="connsiteY3981" fmla="*/ 2092245 h 2810796"/>
              <a:gd name="connsiteX3982" fmla="*/ 1842710 w 3531775"/>
              <a:gd name="connsiteY3982" fmla="*/ 2084340 h 2810796"/>
              <a:gd name="connsiteX3983" fmla="*/ 1839947 w 3531775"/>
              <a:gd name="connsiteY3983" fmla="*/ 2078339 h 2810796"/>
              <a:gd name="connsiteX3984" fmla="*/ 1865189 w 3531775"/>
              <a:gd name="connsiteY3984" fmla="*/ 2092722 h 2810796"/>
              <a:gd name="connsiteX3985" fmla="*/ 1859855 w 3531775"/>
              <a:gd name="connsiteY3985" fmla="*/ 2094532 h 2810796"/>
              <a:gd name="connsiteX3986" fmla="*/ 1841090 w 3531775"/>
              <a:gd name="connsiteY3986" fmla="*/ 2130917 h 2810796"/>
              <a:gd name="connsiteX3987" fmla="*/ 1835852 w 3531775"/>
              <a:gd name="connsiteY3987" fmla="*/ 2133108 h 2810796"/>
              <a:gd name="connsiteX3988" fmla="*/ 1829279 w 3531775"/>
              <a:gd name="connsiteY3988" fmla="*/ 2130822 h 2810796"/>
              <a:gd name="connsiteX3989" fmla="*/ 1827470 w 3531775"/>
              <a:gd name="connsiteY3989" fmla="*/ 2130726 h 2810796"/>
              <a:gd name="connsiteX3990" fmla="*/ 1821469 w 3531775"/>
              <a:gd name="connsiteY3990" fmla="*/ 2140251 h 2810796"/>
              <a:gd name="connsiteX3991" fmla="*/ 1821659 w 3531775"/>
              <a:gd name="connsiteY3991" fmla="*/ 2134251 h 2810796"/>
              <a:gd name="connsiteX3992" fmla="*/ 1820326 w 3531775"/>
              <a:gd name="connsiteY3992" fmla="*/ 2128822 h 2810796"/>
              <a:gd name="connsiteX3993" fmla="*/ 1815087 w 3531775"/>
              <a:gd name="connsiteY3993" fmla="*/ 2132060 h 2810796"/>
              <a:gd name="connsiteX3994" fmla="*/ 1818421 w 3531775"/>
              <a:gd name="connsiteY3994" fmla="*/ 2123964 h 2810796"/>
              <a:gd name="connsiteX3995" fmla="*/ 1815183 w 3531775"/>
              <a:gd name="connsiteY3995" fmla="*/ 2118154 h 2810796"/>
              <a:gd name="connsiteX3996" fmla="*/ 1841090 w 3531775"/>
              <a:gd name="connsiteY3996" fmla="*/ 2130917 h 2810796"/>
              <a:gd name="connsiteX3997" fmla="*/ 1812134 w 3531775"/>
              <a:gd name="connsiteY3997" fmla="*/ 2093008 h 2810796"/>
              <a:gd name="connsiteX3998" fmla="*/ 1806134 w 3531775"/>
              <a:gd name="connsiteY3998" fmla="*/ 2097580 h 2810796"/>
              <a:gd name="connsiteX3999" fmla="*/ 1806134 w 3531775"/>
              <a:gd name="connsiteY3999" fmla="*/ 2093198 h 2810796"/>
              <a:gd name="connsiteX4000" fmla="*/ 1806800 w 3531775"/>
              <a:gd name="connsiteY4000" fmla="*/ 2088054 h 2810796"/>
              <a:gd name="connsiteX4001" fmla="*/ 1802324 w 3531775"/>
              <a:gd name="connsiteY4001" fmla="*/ 2088912 h 2810796"/>
              <a:gd name="connsiteX4002" fmla="*/ 1806800 w 3531775"/>
              <a:gd name="connsiteY4002" fmla="*/ 2083101 h 2810796"/>
              <a:gd name="connsiteX4003" fmla="*/ 1795180 w 3531775"/>
              <a:gd name="connsiteY4003" fmla="*/ 2101485 h 2810796"/>
              <a:gd name="connsiteX4004" fmla="*/ 1820135 w 3531775"/>
              <a:gd name="connsiteY4004" fmla="*/ 2097294 h 2810796"/>
              <a:gd name="connsiteX4005" fmla="*/ 1812134 w 3531775"/>
              <a:gd name="connsiteY4005" fmla="*/ 2093008 h 2810796"/>
              <a:gd name="connsiteX4006" fmla="*/ 1832042 w 3531775"/>
              <a:gd name="connsiteY4006" fmla="*/ 2040525 h 2810796"/>
              <a:gd name="connsiteX4007" fmla="*/ 1826612 w 3531775"/>
              <a:gd name="connsiteY4007" fmla="*/ 2042620 h 2810796"/>
              <a:gd name="connsiteX4008" fmla="*/ 1831280 w 3531775"/>
              <a:gd name="connsiteY4008" fmla="*/ 2035286 h 2810796"/>
              <a:gd name="connsiteX4009" fmla="*/ 1829660 w 3531775"/>
              <a:gd name="connsiteY4009" fmla="*/ 2028809 h 2810796"/>
              <a:gd name="connsiteX4010" fmla="*/ 1820231 w 3531775"/>
              <a:gd name="connsiteY4010" fmla="*/ 2058051 h 2810796"/>
              <a:gd name="connsiteX4011" fmla="*/ 1845472 w 3531775"/>
              <a:gd name="connsiteY4011" fmla="*/ 2047954 h 2810796"/>
              <a:gd name="connsiteX4012" fmla="*/ 1839281 w 3531775"/>
              <a:gd name="connsiteY4012" fmla="*/ 2046049 h 2810796"/>
              <a:gd name="connsiteX4013" fmla="*/ 1838233 w 3531775"/>
              <a:gd name="connsiteY4013" fmla="*/ 2043858 h 2810796"/>
              <a:gd name="connsiteX4014" fmla="*/ 1830899 w 3531775"/>
              <a:gd name="connsiteY4014" fmla="*/ 2051955 h 2810796"/>
              <a:gd name="connsiteX4015" fmla="*/ 1832232 w 3531775"/>
              <a:gd name="connsiteY4015" fmla="*/ 2046049 h 2810796"/>
              <a:gd name="connsiteX4016" fmla="*/ 1832042 w 3531775"/>
              <a:gd name="connsiteY4016" fmla="*/ 2040525 h 2810796"/>
              <a:gd name="connsiteX4017" fmla="*/ 1850615 w 3531775"/>
              <a:gd name="connsiteY4017" fmla="*/ 2022046 h 2810796"/>
              <a:gd name="connsiteX4018" fmla="*/ 1850615 w 3531775"/>
              <a:gd name="connsiteY4018" fmla="*/ 2022046 h 2810796"/>
              <a:gd name="connsiteX4019" fmla="*/ 1850615 w 3531775"/>
              <a:gd name="connsiteY4019" fmla="*/ 2022046 h 2810796"/>
              <a:gd name="connsiteX4020" fmla="*/ 1850615 w 3531775"/>
              <a:gd name="connsiteY4020" fmla="*/ 2022046 h 2810796"/>
              <a:gd name="connsiteX4021" fmla="*/ 1871570 w 3531775"/>
              <a:gd name="connsiteY4021" fmla="*/ 2008711 h 2810796"/>
              <a:gd name="connsiteX4022" fmla="*/ 1865855 w 3531775"/>
              <a:gd name="connsiteY4022" fmla="*/ 2007187 h 2810796"/>
              <a:gd name="connsiteX4023" fmla="*/ 1864236 w 3531775"/>
              <a:gd name="connsiteY4023" fmla="*/ 2007187 h 2810796"/>
              <a:gd name="connsiteX4024" fmla="*/ 1858997 w 3531775"/>
              <a:gd name="connsiteY4024" fmla="*/ 2014903 h 2810796"/>
              <a:gd name="connsiteX4025" fmla="*/ 1859188 w 3531775"/>
              <a:gd name="connsiteY4025" fmla="*/ 2010235 h 2810796"/>
              <a:gd name="connsiteX4026" fmla="*/ 1858045 w 3531775"/>
              <a:gd name="connsiteY4026" fmla="*/ 2006044 h 2810796"/>
              <a:gd name="connsiteX4027" fmla="*/ 1856330 w 3531775"/>
              <a:gd name="connsiteY4027" fmla="*/ 2002329 h 2810796"/>
              <a:gd name="connsiteX4028" fmla="*/ 1849663 w 3531775"/>
              <a:gd name="connsiteY4028" fmla="*/ 2021379 h 2810796"/>
              <a:gd name="connsiteX4029" fmla="*/ 1871570 w 3531775"/>
              <a:gd name="connsiteY4029" fmla="*/ 2008711 h 2810796"/>
              <a:gd name="connsiteX4030" fmla="*/ 1888144 w 3531775"/>
              <a:gd name="connsiteY4030" fmla="*/ 2024428 h 2810796"/>
              <a:gd name="connsiteX4031" fmla="*/ 1913480 w 3531775"/>
              <a:gd name="connsiteY4031" fmla="*/ 2026142 h 2810796"/>
              <a:gd name="connsiteX4032" fmla="*/ 1909766 w 3531775"/>
              <a:gd name="connsiteY4032" fmla="*/ 2020046 h 2810796"/>
              <a:gd name="connsiteX4033" fmla="*/ 1910623 w 3531775"/>
              <a:gd name="connsiteY4033" fmla="*/ 2018141 h 2810796"/>
              <a:gd name="connsiteX4034" fmla="*/ 1899479 w 3531775"/>
              <a:gd name="connsiteY4034" fmla="*/ 2023570 h 2810796"/>
              <a:gd name="connsiteX4035" fmla="*/ 1904336 w 3531775"/>
              <a:gd name="connsiteY4035" fmla="*/ 2012521 h 2810796"/>
              <a:gd name="connsiteX4036" fmla="*/ 1898907 w 3531775"/>
              <a:gd name="connsiteY4036" fmla="*/ 2012140 h 2810796"/>
              <a:gd name="connsiteX4037" fmla="*/ 1905479 w 3531775"/>
              <a:gd name="connsiteY4037" fmla="*/ 2007092 h 2810796"/>
              <a:gd name="connsiteX4038" fmla="*/ 1888144 w 3531775"/>
              <a:gd name="connsiteY4038" fmla="*/ 2024428 h 2810796"/>
              <a:gd name="connsiteX4039" fmla="*/ 1917767 w 3531775"/>
              <a:gd name="connsiteY4039" fmla="*/ 1977469 h 2810796"/>
              <a:gd name="connsiteX4040" fmla="*/ 1911766 w 3531775"/>
              <a:gd name="connsiteY4040" fmla="*/ 1974802 h 2810796"/>
              <a:gd name="connsiteX4041" fmla="*/ 1910909 w 3531775"/>
              <a:gd name="connsiteY4041" fmla="*/ 1972516 h 2810796"/>
              <a:gd name="connsiteX4042" fmla="*/ 1902622 w 3531775"/>
              <a:gd name="connsiteY4042" fmla="*/ 1979279 h 2810796"/>
              <a:gd name="connsiteX4043" fmla="*/ 1904622 w 3531775"/>
              <a:gd name="connsiteY4043" fmla="*/ 1973850 h 2810796"/>
              <a:gd name="connsiteX4044" fmla="*/ 1905098 w 3531775"/>
              <a:gd name="connsiteY4044" fmla="*/ 1968420 h 2810796"/>
              <a:gd name="connsiteX4045" fmla="*/ 1899288 w 3531775"/>
              <a:gd name="connsiteY4045" fmla="*/ 1969754 h 2810796"/>
              <a:gd name="connsiteX4046" fmla="*/ 1904908 w 3531775"/>
              <a:gd name="connsiteY4046" fmla="*/ 1963277 h 2810796"/>
              <a:gd name="connsiteX4047" fmla="*/ 1904051 w 3531775"/>
              <a:gd name="connsiteY4047" fmla="*/ 1956800 h 2810796"/>
              <a:gd name="connsiteX4048" fmla="*/ 1894240 w 3531775"/>
              <a:gd name="connsiteY4048" fmla="*/ 1964229 h 2810796"/>
              <a:gd name="connsiteX4049" fmla="*/ 1917100 w 3531775"/>
              <a:gd name="connsiteY4049" fmla="*/ 1986042 h 2810796"/>
              <a:gd name="connsiteX4050" fmla="*/ 1917767 w 3531775"/>
              <a:gd name="connsiteY4050" fmla="*/ 1977469 h 2810796"/>
              <a:gd name="connsiteX4051" fmla="*/ 1945580 w 3531775"/>
              <a:gd name="connsiteY4051" fmla="*/ 1942798 h 2810796"/>
              <a:gd name="connsiteX4052" fmla="*/ 1944056 w 3531775"/>
              <a:gd name="connsiteY4052" fmla="*/ 1937179 h 2810796"/>
              <a:gd name="connsiteX4053" fmla="*/ 1936531 w 3531775"/>
              <a:gd name="connsiteY4053" fmla="*/ 1938417 h 2810796"/>
              <a:gd name="connsiteX4054" fmla="*/ 1938436 w 3531775"/>
              <a:gd name="connsiteY4054" fmla="*/ 1934416 h 2810796"/>
              <a:gd name="connsiteX4055" fmla="*/ 1941484 w 3531775"/>
              <a:gd name="connsiteY4055" fmla="*/ 1930130 h 2810796"/>
              <a:gd name="connsiteX4056" fmla="*/ 1937007 w 3531775"/>
              <a:gd name="connsiteY4056" fmla="*/ 1928796 h 2810796"/>
              <a:gd name="connsiteX4057" fmla="*/ 1943865 w 3531775"/>
              <a:gd name="connsiteY4057" fmla="*/ 1925749 h 2810796"/>
              <a:gd name="connsiteX4058" fmla="*/ 1946532 w 3531775"/>
              <a:gd name="connsiteY4058" fmla="*/ 1919938 h 2810796"/>
              <a:gd name="connsiteX4059" fmla="*/ 1936436 w 3531775"/>
              <a:gd name="connsiteY4059" fmla="*/ 1922034 h 2810796"/>
              <a:gd name="connsiteX4060" fmla="*/ 1940817 w 3531775"/>
              <a:gd name="connsiteY4060" fmla="*/ 1949847 h 2810796"/>
              <a:gd name="connsiteX4061" fmla="*/ 1945580 w 3531775"/>
              <a:gd name="connsiteY4061" fmla="*/ 1942798 h 2810796"/>
              <a:gd name="connsiteX4062" fmla="*/ 2129031 w 3531775"/>
              <a:gd name="connsiteY4062" fmla="*/ 1981565 h 2810796"/>
              <a:gd name="connsiteX4063" fmla="*/ 2140747 w 3531775"/>
              <a:gd name="connsiteY4063" fmla="*/ 1982899 h 2810796"/>
              <a:gd name="connsiteX4064" fmla="*/ 2141509 w 3531775"/>
              <a:gd name="connsiteY4064" fmla="*/ 1976993 h 2810796"/>
              <a:gd name="connsiteX4065" fmla="*/ 2141414 w 3531775"/>
              <a:gd name="connsiteY4065" fmla="*/ 1975469 h 2810796"/>
              <a:gd name="connsiteX4066" fmla="*/ 2135889 w 3531775"/>
              <a:gd name="connsiteY4066" fmla="*/ 1974516 h 2810796"/>
              <a:gd name="connsiteX4067" fmla="*/ 2138461 w 3531775"/>
              <a:gd name="connsiteY4067" fmla="*/ 1971850 h 2810796"/>
              <a:gd name="connsiteX4068" fmla="*/ 2141890 w 3531775"/>
              <a:gd name="connsiteY4068" fmla="*/ 1969278 h 2810796"/>
              <a:gd name="connsiteX4069" fmla="*/ 2139033 w 3531775"/>
              <a:gd name="connsiteY4069" fmla="*/ 1965944 h 2810796"/>
              <a:gd name="connsiteX4070" fmla="*/ 2144843 w 3531775"/>
              <a:gd name="connsiteY4070" fmla="*/ 1966420 h 2810796"/>
              <a:gd name="connsiteX4071" fmla="*/ 2148462 w 3531775"/>
              <a:gd name="connsiteY4071" fmla="*/ 1962420 h 2810796"/>
              <a:gd name="connsiteX4072" fmla="*/ 2129031 w 3531775"/>
              <a:gd name="connsiteY4072" fmla="*/ 1981565 h 2810796"/>
              <a:gd name="connsiteX4073" fmla="*/ 2125126 w 3531775"/>
              <a:gd name="connsiteY4073" fmla="*/ 1949656 h 2810796"/>
              <a:gd name="connsiteX4074" fmla="*/ 2143509 w 3531775"/>
              <a:gd name="connsiteY4074" fmla="*/ 1948799 h 2810796"/>
              <a:gd name="connsiteX4075" fmla="*/ 2139033 w 3531775"/>
              <a:gd name="connsiteY4075" fmla="*/ 1944132 h 2810796"/>
              <a:gd name="connsiteX4076" fmla="*/ 2137794 w 3531775"/>
              <a:gd name="connsiteY4076" fmla="*/ 1935464 h 2810796"/>
              <a:gd name="connsiteX4077" fmla="*/ 2124840 w 3531775"/>
              <a:gd name="connsiteY4077" fmla="*/ 1932321 h 2810796"/>
              <a:gd name="connsiteX4078" fmla="*/ 2130460 w 3531775"/>
              <a:gd name="connsiteY4078" fmla="*/ 1928987 h 2810796"/>
              <a:gd name="connsiteX4079" fmla="*/ 2134842 w 3531775"/>
              <a:gd name="connsiteY4079" fmla="*/ 1924320 h 2810796"/>
              <a:gd name="connsiteX4080" fmla="*/ 2128746 w 3531775"/>
              <a:gd name="connsiteY4080" fmla="*/ 1920415 h 2810796"/>
              <a:gd name="connsiteX4081" fmla="*/ 2138366 w 3531775"/>
              <a:gd name="connsiteY4081" fmla="*/ 1919462 h 2810796"/>
              <a:gd name="connsiteX4082" fmla="*/ 2142366 w 3531775"/>
              <a:gd name="connsiteY4082" fmla="*/ 1912795 h 2810796"/>
              <a:gd name="connsiteX4083" fmla="*/ 2125126 w 3531775"/>
              <a:gd name="connsiteY4083" fmla="*/ 1949656 h 2810796"/>
              <a:gd name="connsiteX4084" fmla="*/ 2096646 w 3531775"/>
              <a:gd name="connsiteY4084" fmla="*/ 1980708 h 2810796"/>
              <a:gd name="connsiteX4085" fmla="*/ 2112172 w 3531775"/>
              <a:gd name="connsiteY4085" fmla="*/ 1985756 h 2810796"/>
              <a:gd name="connsiteX4086" fmla="*/ 2109219 w 3531775"/>
              <a:gd name="connsiteY4086" fmla="*/ 1975183 h 2810796"/>
              <a:gd name="connsiteX4087" fmla="*/ 2102456 w 3531775"/>
              <a:gd name="connsiteY4087" fmla="*/ 1970897 h 2810796"/>
              <a:gd name="connsiteX4088" fmla="*/ 2106838 w 3531775"/>
              <a:gd name="connsiteY4088" fmla="*/ 1968897 h 2810796"/>
              <a:gd name="connsiteX4089" fmla="*/ 2110648 w 3531775"/>
              <a:gd name="connsiteY4089" fmla="*/ 1965754 h 2810796"/>
              <a:gd name="connsiteX4090" fmla="*/ 2107314 w 3531775"/>
              <a:gd name="connsiteY4090" fmla="*/ 1961943 h 2810796"/>
              <a:gd name="connsiteX4091" fmla="*/ 2113982 w 3531775"/>
              <a:gd name="connsiteY4091" fmla="*/ 1962325 h 2810796"/>
              <a:gd name="connsiteX4092" fmla="*/ 2118077 w 3531775"/>
              <a:gd name="connsiteY4092" fmla="*/ 1957467 h 2810796"/>
              <a:gd name="connsiteX4093" fmla="*/ 2096646 w 3531775"/>
              <a:gd name="connsiteY4093" fmla="*/ 1980708 h 2810796"/>
              <a:gd name="connsiteX4094" fmla="*/ 2101790 w 3531775"/>
              <a:gd name="connsiteY4094" fmla="*/ 1912509 h 2810796"/>
              <a:gd name="connsiteX4095" fmla="*/ 2096551 w 3531775"/>
              <a:gd name="connsiteY4095" fmla="*/ 1902222 h 2810796"/>
              <a:gd name="connsiteX4096" fmla="*/ 2097789 w 3531775"/>
              <a:gd name="connsiteY4096" fmla="*/ 1900031 h 2810796"/>
              <a:gd name="connsiteX4097" fmla="*/ 2087026 w 3531775"/>
              <a:gd name="connsiteY4097" fmla="*/ 1898412 h 2810796"/>
              <a:gd name="connsiteX4098" fmla="*/ 2092646 w 3531775"/>
              <a:gd name="connsiteY4098" fmla="*/ 1896030 h 2810796"/>
              <a:gd name="connsiteX4099" fmla="*/ 2097313 w 3531775"/>
              <a:gd name="connsiteY4099" fmla="*/ 1892697 h 2810796"/>
              <a:gd name="connsiteX4100" fmla="*/ 2092455 w 3531775"/>
              <a:gd name="connsiteY4100" fmla="*/ 1889172 h 2810796"/>
              <a:gd name="connsiteX4101" fmla="*/ 2101218 w 3531775"/>
              <a:gd name="connsiteY4101" fmla="*/ 1889077 h 2810796"/>
              <a:gd name="connsiteX4102" fmla="*/ 2105790 w 3531775"/>
              <a:gd name="connsiteY4102" fmla="*/ 1883838 h 2810796"/>
              <a:gd name="connsiteX4103" fmla="*/ 2101790 w 3531775"/>
              <a:gd name="connsiteY4103" fmla="*/ 1912509 h 2810796"/>
              <a:gd name="connsiteX4104" fmla="*/ 2073310 w 3531775"/>
              <a:gd name="connsiteY4104" fmla="*/ 1952895 h 2810796"/>
              <a:gd name="connsiteX4105" fmla="*/ 2091788 w 3531775"/>
              <a:gd name="connsiteY4105" fmla="*/ 1946704 h 2810796"/>
              <a:gd name="connsiteX4106" fmla="*/ 2087883 w 3531775"/>
              <a:gd name="connsiteY4106" fmla="*/ 1946704 h 2810796"/>
              <a:gd name="connsiteX4107" fmla="*/ 2084454 w 3531775"/>
              <a:gd name="connsiteY4107" fmla="*/ 1940036 h 2810796"/>
              <a:gd name="connsiteX4108" fmla="*/ 2073596 w 3531775"/>
              <a:gd name="connsiteY4108" fmla="*/ 1940798 h 2810796"/>
              <a:gd name="connsiteX4109" fmla="*/ 2082263 w 3531775"/>
              <a:gd name="connsiteY4109" fmla="*/ 1933083 h 2810796"/>
              <a:gd name="connsiteX4110" fmla="*/ 2073024 w 3531775"/>
              <a:gd name="connsiteY4110" fmla="*/ 1930225 h 2810796"/>
              <a:gd name="connsiteX4111" fmla="*/ 2080073 w 3531775"/>
              <a:gd name="connsiteY4111" fmla="*/ 1926987 h 2810796"/>
              <a:gd name="connsiteX4112" fmla="*/ 2081025 w 3531775"/>
              <a:gd name="connsiteY4112" fmla="*/ 1920510 h 2810796"/>
              <a:gd name="connsiteX4113" fmla="*/ 2073310 w 3531775"/>
              <a:gd name="connsiteY4113" fmla="*/ 1952895 h 2810796"/>
              <a:gd name="connsiteX4114" fmla="*/ 2046259 w 3531775"/>
              <a:gd name="connsiteY4114" fmla="*/ 1978898 h 2810796"/>
              <a:gd name="connsiteX4115" fmla="*/ 2059975 w 3531775"/>
              <a:gd name="connsiteY4115" fmla="*/ 1984041 h 2810796"/>
              <a:gd name="connsiteX4116" fmla="*/ 2054165 w 3531775"/>
              <a:gd name="connsiteY4116" fmla="*/ 1977088 h 2810796"/>
              <a:gd name="connsiteX4117" fmla="*/ 2058356 w 3531775"/>
              <a:gd name="connsiteY4117" fmla="*/ 1972326 h 2810796"/>
              <a:gd name="connsiteX4118" fmla="*/ 2052260 w 3531775"/>
              <a:gd name="connsiteY4118" fmla="*/ 1971373 h 2810796"/>
              <a:gd name="connsiteX4119" fmla="*/ 2055117 w 3531775"/>
              <a:gd name="connsiteY4119" fmla="*/ 1968420 h 2810796"/>
              <a:gd name="connsiteX4120" fmla="*/ 2058832 w 3531775"/>
              <a:gd name="connsiteY4120" fmla="*/ 1965658 h 2810796"/>
              <a:gd name="connsiteX4121" fmla="*/ 2055784 w 3531775"/>
              <a:gd name="connsiteY4121" fmla="*/ 1962134 h 2810796"/>
              <a:gd name="connsiteX4122" fmla="*/ 2062070 w 3531775"/>
              <a:gd name="connsiteY4122" fmla="*/ 1962515 h 2810796"/>
              <a:gd name="connsiteX4123" fmla="*/ 2046259 w 3531775"/>
              <a:gd name="connsiteY4123" fmla="*/ 1978898 h 2810796"/>
              <a:gd name="connsiteX4124" fmla="*/ 2047973 w 3531775"/>
              <a:gd name="connsiteY4124" fmla="*/ 1924415 h 2810796"/>
              <a:gd name="connsiteX4125" fmla="*/ 2050069 w 3531775"/>
              <a:gd name="connsiteY4125" fmla="*/ 1920033 h 2810796"/>
              <a:gd name="connsiteX4126" fmla="*/ 2051021 w 3531775"/>
              <a:gd name="connsiteY4126" fmla="*/ 1914223 h 2810796"/>
              <a:gd name="connsiteX4127" fmla="*/ 2042258 w 3531775"/>
              <a:gd name="connsiteY4127" fmla="*/ 1911080 h 2810796"/>
              <a:gd name="connsiteX4128" fmla="*/ 2047211 w 3531775"/>
              <a:gd name="connsiteY4128" fmla="*/ 1909270 h 2810796"/>
              <a:gd name="connsiteX4129" fmla="*/ 2051593 w 3531775"/>
              <a:gd name="connsiteY4129" fmla="*/ 1906603 h 2810796"/>
              <a:gd name="connsiteX4130" fmla="*/ 2048259 w 3531775"/>
              <a:gd name="connsiteY4130" fmla="*/ 1903460 h 2810796"/>
              <a:gd name="connsiteX4131" fmla="*/ 2055403 w 3531775"/>
              <a:gd name="connsiteY4131" fmla="*/ 1903650 h 2810796"/>
              <a:gd name="connsiteX4132" fmla="*/ 2060070 w 3531775"/>
              <a:gd name="connsiteY4132" fmla="*/ 1899555 h 2810796"/>
              <a:gd name="connsiteX4133" fmla="*/ 2040830 w 3531775"/>
              <a:gd name="connsiteY4133" fmla="*/ 1899650 h 2810796"/>
              <a:gd name="connsiteX4134" fmla="*/ 2047973 w 3531775"/>
              <a:gd name="connsiteY4134" fmla="*/ 1924415 h 2810796"/>
              <a:gd name="connsiteX4135" fmla="*/ 2032638 w 3531775"/>
              <a:gd name="connsiteY4135" fmla="*/ 1962229 h 2810796"/>
              <a:gd name="connsiteX4136" fmla="*/ 2036353 w 3531775"/>
              <a:gd name="connsiteY4136" fmla="*/ 1954704 h 2810796"/>
              <a:gd name="connsiteX4137" fmla="*/ 2033686 w 3531775"/>
              <a:gd name="connsiteY4137" fmla="*/ 1948037 h 2810796"/>
              <a:gd name="connsiteX4138" fmla="*/ 2022923 w 3531775"/>
              <a:gd name="connsiteY4138" fmla="*/ 1948704 h 2810796"/>
              <a:gd name="connsiteX4139" fmla="*/ 2026637 w 3531775"/>
              <a:gd name="connsiteY4139" fmla="*/ 1944513 h 2810796"/>
              <a:gd name="connsiteX4140" fmla="*/ 2029114 w 3531775"/>
              <a:gd name="connsiteY4140" fmla="*/ 1939655 h 2810796"/>
              <a:gd name="connsiteX4141" fmla="*/ 2023494 w 3531775"/>
              <a:gd name="connsiteY4141" fmla="*/ 1937941 h 2810796"/>
              <a:gd name="connsiteX4142" fmla="*/ 2030733 w 3531775"/>
              <a:gd name="connsiteY4142" fmla="*/ 1934797 h 2810796"/>
              <a:gd name="connsiteX4143" fmla="*/ 2031876 w 3531775"/>
              <a:gd name="connsiteY4143" fmla="*/ 1928320 h 2810796"/>
              <a:gd name="connsiteX4144" fmla="*/ 2032638 w 3531775"/>
              <a:gd name="connsiteY4144" fmla="*/ 1962229 h 2810796"/>
              <a:gd name="connsiteX4145" fmla="*/ 2006730 w 3531775"/>
              <a:gd name="connsiteY4145" fmla="*/ 1982232 h 2810796"/>
              <a:gd name="connsiteX4146" fmla="*/ 2025590 w 3531775"/>
              <a:gd name="connsiteY4146" fmla="*/ 1987470 h 2810796"/>
              <a:gd name="connsiteX4147" fmla="*/ 2022827 w 3531775"/>
              <a:gd name="connsiteY4147" fmla="*/ 1982327 h 2810796"/>
              <a:gd name="connsiteX4148" fmla="*/ 2021875 w 3531775"/>
              <a:gd name="connsiteY4148" fmla="*/ 1981184 h 2810796"/>
              <a:gd name="connsiteX4149" fmla="*/ 2015208 w 3531775"/>
              <a:gd name="connsiteY4149" fmla="*/ 1983279 h 2810796"/>
              <a:gd name="connsiteX4150" fmla="*/ 2018732 w 3531775"/>
              <a:gd name="connsiteY4150" fmla="*/ 1975850 h 2810796"/>
              <a:gd name="connsiteX4151" fmla="*/ 2014541 w 3531775"/>
              <a:gd name="connsiteY4151" fmla="*/ 1974707 h 2810796"/>
              <a:gd name="connsiteX4152" fmla="*/ 2019494 w 3531775"/>
              <a:gd name="connsiteY4152" fmla="*/ 1971945 h 2810796"/>
              <a:gd name="connsiteX4153" fmla="*/ 2006730 w 3531775"/>
              <a:gd name="connsiteY4153" fmla="*/ 1982232 h 2810796"/>
              <a:gd name="connsiteX4154" fmla="*/ 2005111 w 3531775"/>
              <a:gd name="connsiteY4154" fmla="*/ 1920986 h 2810796"/>
              <a:gd name="connsiteX4155" fmla="*/ 2013207 w 3531775"/>
              <a:gd name="connsiteY4155" fmla="*/ 1915842 h 2810796"/>
              <a:gd name="connsiteX4156" fmla="*/ 2008826 w 3531775"/>
              <a:gd name="connsiteY4156" fmla="*/ 1914318 h 2810796"/>
              <a:gd name="connsiteX4157" fmla="*/ 2005968 w 3531775"/>
              <a:gd name="connsiteY4157" fmla="*/ 1909175 h 2810796"/>
              <a:gd name="connsiteX4158" fmla="*/ 1995872 w 3531775"/>
              <a:gd name="connsiteY4158" fmla="*/ 1910794 h 2810796"/>
              <a:gd name="connsiteX4159" fmla="*/ 1999301 w 3531775"/>
              <a:gd name="connsiteY4159" fmla="*/ 1907079 h 2810796"/>
              <a:gd name="connsiteX4160" fmla="*/ 2001491 w 3531775"/>
              <a:gd name="connsiteY4160" fmla="*/ 1902888 h 2810796"/>
              <a:gd name="connsiteX4161" fmla="*/ 1996348 w 3531775"/>
              <a:gd name="connsiteY4161" fmla="*/ 1902031 h 2810796"/>
              <a:gd name="connsiteX4162" fmla="*/ 2003015 w 3531775"/>
              <a:gd name="connsiteY4162" fmla="*/ 1898697 h 2810796"/>
              <a:gd name="connsiteX4163" fmla="*/ 2004444 w 3531775"/>
              <a:gd name="connsiteY4163" fmla="*/ 1893173 h 2810796"/>
              <a:gd name="connsiteX4164" fmla="*/ 2005111 w 3531775"/>
              <a:gd name="connsiteY4164" fmla="*/ 1920986 h 2810796"/>
              <a:gd name="connsiteX4165" fmla="*/ 1980155 w 3531775"/>
              <a:gd name="connsiteY4165" fmla="*/ 2004996 h 2810796"/>
              <a:gd name="connsiteX4166" fmla="*/ 1994443 w 3531775"/>
              <a:gd name="connsiteY4166" fmla="*/ 2003854 h 2810796"/>
              <a:gd name="connsiteX4167" fmla="*/ 1989585 w 3531775"/>
              <a:gd name="connsiteY4167" fmla="*/ 1995948 h 2810796"/>
              <a:gd name="connsiteX4168" fmla="*/ 1981870 w 3531775"/>
              <a:gd name="connsiteY4168" fmla="*/ 1995567 h 2810796"/>
              <a:gd name="connsiteX4169" fmla="*/ 1984823 w 3531775"/>
              <a:gd name="connsiteY4169" fmla="*/ 1992614 h 2810796"/>
              <a:gd name="connsiteX4170" fmla="*/ 1986918 w 3531775"/>
              <a:gd name="connsiteY4170" fmla="*/ 1988899 h 2810796"/>
              <a:gd name="connsiteX4171" fmla="*/ 1983204 w 3531775"/>
              <a:gd name="connsiteY4171" fmla="*/ 1987090 h 2810796"/>
              <a:gd name="connsiteX4172" fmla="*/ 1988537 w 3531775"/>
              <a:gd name="connsiteY4172" fmla="*/ 1985184 h 2810796"/>
              <a:gd name="connsiteX4173" fmla="*/ 1990347 w 3531775"/>
              <a:gd name="connsiteY4173" fmla="*/ 1980232 h 2810796"/>
              <a:gd name="connsiteX4174" fmla="*/ 1980155 w 3531775"/>
              <a:gd name="connsiteY4174" fmla="*/ 2004996 h 2810796"/>
              <a:gd name="connsiteX4175" fmla="*/ 1972154 w 3531775"/>
              <a:gd name="connsiteY4175" fmla="*/ 1965372 h 2810796"/>
              <a:gd name="connsiteX4176" fmla="*/ 1997205 w 3531775"/>
              <a:gd name="connsiteY4176" fmla="*/ 1956419 h 2810796"/>
              <a:gd name="connsiteX4177" fmla="*/ 1990157 w 3531775"/>
              <a:gd name="connsiteY4177" fmla="*/ 1951847 h 2810796"/>
              <a:gd name="connsiteX4178" fmla="*/ 1979012 w 3531775"/>
              <a:gd name="connsiteY4178" fmla="*/ 1955371 h 2810796"/>
              <a:gd name="connsiteX4179" fmla="*/ 1980822 w 3531775"/>
              <a:gd name="connsiteY4179" fmla="*/ 1950037 h 2810796"/>
              <a:gd name="connsiteX4180" fmla="*/ 1982346 w 3531775"/>
              <a:gd name="connsiteY4180" fmla="*/ 1943084 h 2810796"/>
              <a:gd name="connsiteX4181" fmla="*/ 1975202 w 3531775"/>
              <a:gd name="connsiteY4181" fmla="*/ 1943655 h 2810796"/>
              <a:gd name="connsiteX4182" fmla="*/ 1982346 w 3531775"/>
              <a:gd name="connsiteY4182" fmla="*/ 1937179 h 2810796"/>
              <a:gd name="connsiteX4183" fmla="*/ 1981679 w 3531775"/>
              <a:gd name="connsiteY4183" fmla="*/ 1929654 h 2810796"/>
              <a:gd name="connsiteX4184" fmla="*/ 1972154 w 3531775"/>
              <a:gd name="connsiteY4184" fmla="*/ 1965372 h 2810796"/>
              <a:gd name="connsiteX4185" fmla="*/ 1964534 w 3531775"/>
              <a:gd name="connsiteY4185" fmla="*/ 1991757 h 2810796"/>
              <a:gd name="connsiteX4186" fmla="*/ 1960153 w 3531775"/>
              <a:gd name="connsiteY4186" fmla="*/ 1989280 h 2810796"/>
              <a:gd name="connsiteX4187" fmla="*/ 1957676 w 3531775"/>
              <a:gd name="connsiteY4187" fmla="*/ 1982517 h 2810796"/>
              <a:gd name="connsiteX4188" fmla="*/ 1947199 w 3531775"/>
              <a:gd name="connsiteY4188" fmla="*/ 1983375 h 2810796"/>
              <a:gd name="connsiteX4189" fmla="*/ 1951104 w 3531775"/>
              <a:gd name="connsiteY4189" fmla="*/ 1979088 h 2810796"/>
              <a:gd name="connsiteX4190" fmla="*/ 1953866 w 3531775"/>
              <a:gd name="connsiteY4190" fmla="*/ 1973945 h 2810796"/>
              <a:gd name="connsiteX4191" fmla="*/ 1948723 w 3531775"/>
              <a:gd name="connsiteY4191" fmla="*/ 1972326 h 2810796"/>
              <a:gd name="connsiteX4192" fmla="*/ 1955867 w 3531775"/>
              <a:gd name="connsiteY4192" fmla="*/ 1968801 h 2810796"/>
              <a:gd name="connsiteX4193" fmla="*/ 1958058 w 3531775"/>
              <a:gd name="connsiteY4193" fmla="*/ 1962039 h 2810796"/>
              <a:gd name="connsiteX4194" fmla="*/ 1936150 w 3531775"/>
              <a:gd name="connsiteY4194" fmla="*/ 1982041 h 2810796"/>
              <a:gd name="connsiteX4195" fmla="*/ 1964534 w 3531775"/>
              <a:gd name="connsiteY4195" fmla="*/ 1991757 h 2810796"/>
              <a:gd name="connsiteX4196" fmla="*/ 1926911 w 3531775"/>
              <a:gd name="connsiteY4196" fmla="*/ 2020141 h 2810796"/>
              <a:gd name="connsiteX4197" fmla="*/ 1955962 w 3531775"/>
              <a:gd name="connsiteY4197" fmla="*/ 2027475 h 2810796"/>
              <a:gd name="connsiteX4198" fmla="*/ 1954247 w 3531775"/>
              <a:gd name="connsiteY4198" fmla="*/ 2019760 h 2810796"/>
              <a:gd name="connsiteX4199" fmla="*/ 1947961 w 3531775"/>
              <a:gd name="connsiteY4199" fmla="*/ 2018141 h 2810796"/>
              <a:gd name="connsiteX4200" fmla="*/ 1946532 w 3531775"/>
              <a:gd name="connsiteY4200" fmla="*/ 2016331 h 2810796"/>
              <a:gd name="connsiteX4201" fmla="*/ 1940817 w 3531775"/>
              <a:gd name="connsiteY4201" fmla="*/ 2023094 h 2810796"/>
              <a:gd name="connsiteX4202" fmla="*/ 1941008 w 3531775"/>
              <a:gd name="connsiteY4202" fmla="*/ 2018236 h 2810796"/>
              <a:gd name="connsiteX4203" fmla="*/ 1939769 w 3531775"/>
              <a:gd name="connsiteY4203" fmla="*/ 2013569 h 2810796"/>
              <a:gd name="connsiteX4204" fmla="*/ 1934721 w 3531775"/>
              <a:gd name="connsiteY4204" fmla="*/ 2015379 h 2810796"/>
              <a:gd name="connsiteX4205" fmla="*/ 1938055 w 3531775"/>
              <a:gd name="connsiteY4205" fmla="*/ 2009283 h 2810796"/>
              <a:gd name="connsiteX4206" fmla="*/ 1926911 w 3531775"/>
              <a:gd name="connsiteY4206" fmla="*/ 2020141 h 2810796"/>
              <a:gd name="connsiteX4207" fmla="*/ 1920910 w 3531775"/>
              <a:gd name="connsiteY4207" fmla="*/ 2068433 h 2810796"/>
              <a:gd name="connsiteX4208" fmla="*/ 1922720 w 3531775"/>
              <a:gd name="connsiteY4208" fmla="*/ 2061480 h 2810796"/>
              <a:gd name="connsiteX4209" fmla="*/ 1919386 w 3531775"/>
              <a:gd name="connsiteY4209" fmla="*/ 2056812 h 2810796"/>
              <a:gd name="connsiteX4210" fmla="*/ 1911480 w 3531775"/>
              <a:gd name="connsiteY4210" fmla="*/ 2059670 h 2810796"/>
              <a:gd name="connsiteX4211" fmla="*/ 1913576 w 3531775"/>
              <a:gd name="connsiteY4211" fmla="*/ 2055574 h 2810796"/>
              <a:gd name="connsiteX4212" fmla="*/ 1914528 w 3531775"/>
              <a:gd name="connsiteY4212" fmla="*/ 2051097 h 2810796"/>
              <a:gd name="connsiteX4213" fmla="*/ 1910242 w 3531775"/>
              <a:gd name="connsiteY4213" fmla="*/ 2050812 h 2810796"/>
              <a:gd name="connsiteX4214" fmla="*/ 1914909 w 3531775"/>
              <a:gd name="connsiteY4214" fmla="*/ 2046716 h 2810796"/>
              <a:gd name="connsiteX4215" fmla="*/ 1915195 w 3531775"/>
              <a:gd name="connsiteY4215" fmla="*/ 2041191 h 2810796"/>
              <a:gd name="connsiteX4216" fmla="*/ 1920910 w 3531775"/>
              <a:gd name="connsiteY4216" fmla="*/ 2068433 h 2810796"/>
              <a:gd name="connsiteX4217" fmla="*/ 1906718 w 3531775"/>
              <a:gd name="connsiteY4217" fmla="*/ 2066814 h 2810796"/>
              <a:gd name="connsiteX4218" fmla="*/ 1906718 w 3531775"/>
              <a:gd name="connsiteY4218" fmla="*/ 2066814 h 2810796"/>
              <a:gd name="connsiteX4219" fmla="*/ 1906718 w 3531775"/>
              <a:gd name="connsiteY4219" fmla="*/ 2066814 h 2810796"/>
              <a:gd name="connsiteX4220" fmla="*/ 1906718 w 3531775"/>
              <a:gd name="connsiteY4220" fmla="*/ 2066814 h 2810796"/>
              <a:gd name="connsiteX4221" fmla="*/ 1883191 w 3531775"/>
              <a:gd name="connsiteY4221" fmla="*/ 2105676 h 2810796"/>
              <a:gd name="connsiteX4222" fmla="*/ 1901384 w 3531775"/>
              <a:gd name="connsiteY4222" fmla="*/ 2084435 h 2810796"/>
              <a:gd name="connsiteX4223" fmla="*/ 1897955 w 3531775"/>
              <a:gd name="connsiteY4223" fmla="*/ 2087578 h 2810796"/>
              <a:gd name="connsiteX4224" fmla="*/ 1891763 w 3531775"/>
              <a:gd name="connsiteY4224" fmla="*/ 2088721 h 2810796"/>
              <a:gd name="connsiteX4225" fmla="*/ 1890239 w 3531775"/>
              <a:gd name="connsiteY4225" fmla="*/ 2089293 h 2810796"/>
              <a:gd name="connsiteX4226" fmla="*/ 1888715 w 3531775"/>
              <a:gd name="connsiteY4226" fmla="*/ 2097103 h 2810796"/>
              <a:gd name="connsiteX4227" fmla="*/ 1886715 w 3531775"/>
              <a:gd name="connsiteY4227" fmla="*/ 2093579 h 2810796"/>
              <a:gd name="connsiteX4228" fmla="*/ 1883667 w 3531775"/>
              <a:gd name="connsiteY4228" fmla="*/ 2091007 h 2810796"/>
              <a:gd name="connsiteX4229" fmla="*/ 1880524 w 3531775"/>
              <a:gd name="connsiteY4229" fmla="*/ 2095008 h 2810796"/>
              <a:gd name="connsiteX4230" fmla="*/ 1880333 w 3531775"/>
              <a:gd name="connsiteY4230" fmla="*/ 2089007 h 2810796"/>
              <a:gd name="connsiteX4231" fmla="*/ 1883191 w 3531775"/>
              <a:gd name="connsiteY4231" fmla="*/ 2105676 h 2810796"/>
              <a:gd name="connsiteX4232" fmla="*/ 1851282 w 3531775"/>
              <a:gd name="connsiteY4232" fmla="*/ 2139013 h 2810796"/>
              <a:gd name="connsiteX4233" fmla="*/ 1871761 w 3531775"/>
              <a:gd name="connsiteY4233" fmla="*/ 2132917 h 2810796"/>
              <a:gd name="connsiteX4234" fmla="*/ 1867379 w 3531775"/>
              <a:gd name="connsiteY4234" fmla="*/ 2129393 h 2810796"/>
              <a:gd name="connsiteX4235" fmla="*/ 1866046 w 3531775"/>
              <a:gd name="connsiteY4235" fmla="*/ 2128822 h 2810796"/>
              <a:gd name="connsiteX4236" fmla="*/ 1860045 w 3531775"/>
              <a:gd name="connsiteY4236" fmla="*/ 2135013 h 2810796"/>
              <a:gd name="connsiteX4237" fmla="*/ 1861188 w 3531775"/>
              <a:gd name="connsiteY4237" fmla="*/ 2130250 h 2810796"/>
              <a:gd name="connsiteX4238" fmla="*/ 1861188 w 3531775"/>
              <a:gd name="connsiteY4238" fmla="*/ 2125488 h 2810796"/>
              <a:gd name="connsiteX4239" fmla="*/ 1856807 w 3531775"/>
              <a:gd name="connsiteY4239" fmla="*/ 2126726 h 2810796"/>
              <a:gd name="connsiteX4240" fmla="*/ 1860617 w 3531775"/>
              <a:gd name="connsiteY4240" fmla="*/ 2121011 h 2810796"/>
              <a:gd name="connsiteX4241" fmla="*/ 1851282 w 3531775"/>
              <a:gd name="connsiteY4241" fmla="*/ 2139013 h 2810796"/>
              <a:gd name="connsiteX4242" fmla="*/ 1835471 w 3531775"/>
              <a:gd name="connsiteY4242" fmla="*/ 2190639 h 2810796"/>
              <a:gd name="connsiteX4243" fmla="*/ 1848615 w 3531775"/>
              <a:gd name="connsiteY4243" fmla="*/ 2173018 h 2810796"/>
              <a:gd name="connsiteX4244" fmla="*/ 1837471 w 3531775"/>
              <a:gd name="connsiteY4244" fmla="*/ 2173589 h 2810796"/>
              <a:gd name="connsiteX4245" fmla="*/ 1830041 w 3531775"/>
              <a:gd name="connsiteY4245" fmla="*/ 2180257 h 2810796"/>
              <a:gd name="connsiteX4246" fmla="*/ 1830613 w 3531775"/>
              <a:gd name="connsiteY4246" fmla="*/ 2174446 h 2810796"/>
              <a:gd name="connsiteX4247" fmla="*/ 1829756 w 3531775"/>
              <a:gd name="connsiteY4247" fmla="*/ 2169017 h 2810796"/>
              <a:gd name="connsiteX4248" fmla="*/ 1824708 w 3531775"/>
              <a:gd name="connsiteY4248" fmla="*/ 2171684 h 2810796"/>
              <a:gd name="connsiteX4249" fmla="*/ 1828232 w 3531775"/>
              <a:gd name="connsiteY4249" fmla="*/ 2164159 h 2810796"/>
              <a:gd name="connsiteX4250" fmla="*/ 1825850 w 3531775"/>
              <a:gd name="connsiteY4250" fmla="*/ 2158254 h 2810796"/>
              <a:gd name="connsiteX4251" fmla="*/ 1835471 w 3531775"/>
              <a:gd name="connsiteY4251" fmla="*/ 2190639 h 2810796"/>
              <a:gd name="connsiteX4252" fmla="*/ 1799561 w 3531775"/>
              <a:gd name="connsiteY4252" fmla="*/ 2221500 h 2810796"/>
              <a:gd name="connsiteX4253" fmla="*/ 1819945 w 3531775"/>
              <a:gd name="connsiteY4253" fmla="*/ 2216071 h 2810796"/>
              <a:gd name="connsiteX4254" fmla="*/ 1815944 w 3531775"/>
              <a:gd name="connsiteY4254" fmla="*/ 2212070 h 2810796"/>
              <a:gd name="connsiteX4255" fmla="*/ 1814706 w 3531775"/>
              <a:gd name="connsiteY4255" fmla="*/ 2211403 h 2810796"/>
              <a:gd name="connsiteX4256" fmla="*/ 1808420 w 3531775"/>
              <a:gd name="connsiteY4256" fmla="*/ 2217785 h 2810796"/>
              <a:gd name="connsiteX4257" fmla="*/ 1809944 w 3531775"/>
              <a:gd name="connsiteY4257" fmla="*/ 2212642 h 2810796"/>
              <a:gd name="connsiteX4258" fmla="*/ 1810229 w 3531775"/>
              <a:gd name="connsiteY4258" fmla="*/ 2207498 h 2810796"/>
              <a:gd name="connsiteX4259" fmla="*/ 1805848 w 3531775"/>
              <a:gd name="connsiteY4259" fmla="*/ 2208641 h 2810796"/>
              <a:gd name="connsiteX4260" fmla="*/ 1809944 w 3531775"/>
              <a:gd name="connsiteY4260" fmla="*/ 2202640 h 2810796"/>
              <a:gd name="connsiteX4261" fmla="*/ 1799561 w 3531775"/>
              <a:gd name="connsiteY4261" fmla="*/ 2221500 h 2810796"/>
              <a:gd name="connsiteX4262" fmla="*/ 1786226 w 3531775"/>
              <a:gd name="connsiteY4262" fmla="*/ 2279412 h 2810796"/>
              <a:gd name="connsiteX4263" fmla="*/ 1792989 w 3531775"/>
              <a:gd name="connsiteY4263" fmla="*/ 2263124 h 2810796"/>
              <a:gd name="connsiteX4264" fmla="*/ 1787179 w 3531775"/>
              <a:gd name="connsiteY4264" fmla="*/ 2261505 h 2810796"/>
              <a:gd name="connsiteX4265" fmla="*/ 1785560 w 3531775"/>
              <a:gd name="connsiteY4265" fmla="*/ 2261505 h 2810796"/>
              <a:gd name="connsiteX4266" fmla="*/ 1780416 w 3531775"/>
              <a:gd name="connsiteY4266" fmla="*/ 2270554 h 2810796"/>
              <a:gd name="connsiteX4267" fmla="*/ 1780511 w 3531775"/>
              <a:gd name="connsiteY4267" fmla="*/ 2265124 h 2810796"/>
              <a:gd name="connsiteX4268" fmla="*/ 1779273 w 3531775"/>
              <a:gd name="connsiteY4268" fmla="*/ 2260267 h 2810796"/>
              <a:gd name="connsiteX4269" fmla="*/ 1777463 w 3531775"/>
              <a:gd name="connsiteY4269" fmla="*/ 2256076 h 2810796"/>
              <a:gd name="connsiteX4270" fmla="*/ 1774701 w 3531775"/>
              <a:gd name="connsiteY4270" fmla="*/ 2251027 h 2810796"/>
              <a:gd name="connsiteX4271" fmla="*/ 1768700 w 3531775"/>
              <a:gd name="connsiteY4271" fmla="*/ 2260743 h 2810796"/>
              <a:gd name="connsiteX4272" fmla="*/ 1786226 w 3531775"/>
              <a:gd name="connsiteY4272" fmla="*/ 2279412 h 2810796"/>
              <a:gd name="connsiteX4273" fmla="*/ 1745459 w 3531775"/>
              <a:gd name="connsiteY4273" fmla="*/ 2332942 h 2810796"/>
              <a:gd name="connsiteX4274" fmla="*/ 1770510 w 3531775"/>
              <a:gd name="connsiteY4274" fmla="*/ 2316369 h 2810796"/>
              <a:gd name="connsiteX4275" fmla="*/ 1766224 w 3531775"/>
              <a:gd name="connsiteY4275" fmla="*/ 2318655 h 2810796"/>
              <a:gd name="connsiteX4276" fmla="*/ 1761842 w 3531775"/>
              <a:gd name="connsiteY4276" fmla="*/ 2322560 h 2810796"/>
              <a:gd name="connsiteX4277" fmla="*/ 1759366 w 3531775"/>
              <a:gd name="connsiteY4277" fmla="*/ 2317036 h 2810796"/>
              <a:gd name="connsiteX4278" fmla="*/ 1754127 w 3531775"/>
              <a:gd name="connsiteY4278" fmla="*/ 2325608 h 2810796"/>
              <a:gd name="connsiteX4279" fmla="*/ 1754508 w 3531775"/>
              <a:gd name="connsiteY4279" fmla="*/ 2320369 h 2810796"/>
              <a:gd name="connsiteX4280" fmla="*/ 1753556 w 3531775"/>
              <a:gd name="connsiteY4280" fmla="*/ 2315797 h 2810796"/>
              <a:gd name="connsiteX4281" fmla="*/ 1749174 w 3531775"/>
              <a:gd name="connsiteY4281" fmla="*/ 2318845 h 2810796"/>
              <a:gd name="connsiteX4282" fmla="*/ 1752127 w 3531775"/>
              <a:gd name="connsiteY4282" fmla="*/ 2311797 h 2810796"/>
              <a:gd name="connsiteX4283" fmla="*/ 1745459 w 3531775"/>
              <a:gd name="connsiteY4283" fmla="*/ 2332942 h 2810796"/>
              <a:gd name="connsiteX4284" fmla="*/ 1714789 w 3531775"/>
              <a:gd name="connsiteY4284" fmla="*/ 2380472 h 2810796"/>
              <a:gd name="connsiteX4285" fmla="*/ 1734125 w 3531775"/>
              <a:gd name="connsiteY4285" fmla="*/ 2368280 h 2810796"/>
              <a:gd name="connsiteX4286" fmla="*/ 1729458 w 3531775"/>
              <a:gd name="connsiteY4286" fmla="*/ 2366661 h 2810796"/>
              <a:gd name="connsiteX4287" fmla="*/ 1722980 w 3531775"/>
              <a:gd name="connsiteY4287" fmla="*/ 2374186 h 2810796"/>
              <a:gd name="connsiteX4288" fmla="*/ 1723647 w 3531775"/>
              <a:gd name="connsiteY4288" fmla="*/ 2369518 h 2810796"/>
              <a:gd name="connsiteX4289" fmla="*/ 1723076 w 3531775"/>
              <a:gd name="connsiteY4289" fmla="*/ 2365327 h 2810796"/>
              <a:gd name="connsiteX4290" fmla="*/ 1718980 w 3531775"/>
              <a:gd name="connsiteY4290" fmla="*/ 2367899 h 2810796"/>
              <a:gd name="connsiteX4291" fmla="*/ 1721933 w 3531775"/>
              <a:gd name="connsiteY4291" fmla="*/ 2361613 h 2810796"/>
              <a:gd name="connsiteX4292" fmla="*/ 1714789 w 3531775"/>
              <a:gd name="connsiteY4292" fmla="*/ 2380472 h 2810796"/>
              <a:gd name="connsiteX4293" fmla="*/ 1679642 w 3531775"/>
              <a:gd name="connsiteY4293" fmla="*/ 2426573 h 2810796"/>
              <a:gd name="connsiteX4294" fmla="*/ 1711646 w 3531775"/>
              <a:gd name="connsiteY4294" fmla="*/ 2413714 h 2810796"/>
              <a:gd name="connsiteX4295" fmla="*/ 1706216 w 3531775"/>
              <a:gd name="connsiteY4295" fmla="*/ 2415429 h 2810796"/>
              <a:gd name="connsiteX4296" fmla="*/ 1700883 w 3531775"/>
              <a:gd name="connsiteY4296" fmla="*/ 2412000 h 2810796"/>
              <a:gd name="connsiteX4297" fmla="*/ 1691167 w 3531775"/>
              <a:gd name="connsiteY4297" fmla="*/ 2420191 h 2810796"/>
              <a:gd name="connsiteX4298" fmla="*/ 1693358 w 3531775"/>
              <a:gd name="connsiteY4298" fmla="*/ 2408380 h 2810796"/>
              <a:gd name="connsiteX4299" fmla="*/ 1687738 w 3531775"/>
              <a:gd name="connsiteY4299" fmla="*/ 2410666 h 2810796"/>
              <a:gd name="connsiteX4300" fmla="*/ 1692977 w 3531775"/>
              <a:gd name="connsiteY4300" fmla="*/ 2403046 h 2810796"/>
              <a:gd name="connsiteX4301" fmla="*/ 1679642 w 3531775"/>
              <a:gd name="connsiteY4301" fmla="*/ 2426573 h 2810796"/>
              <a:gd name="connsiteX4302" fmla="*/ 1674117 w 3531775"/>
              <a:gd name="connsiteY4302" fmla="*/ 2381520 h 2810796"/>
              <a:gd name="connsiteX4303" fmla="*/ 1705454 w 3531775"/>
              <a:gd name="connsiteY4303" fmla="*/ 2376376 h 2810796"/>
              <a:gd name="connsiteX4304" fmla="*/ 1700311 w 3531775"/>
              <a:gd name="connsiteY4304" fmla="*/ 2376567 h 2810796"/>
              <a:gd name="connsiteX4305" fmla="*/ 1696120 w 3531775"/>
              <a:gd name="connsiteY4305" fmla="*/ 2371042 h 2810796"/>
              <a:gd name="connsiteX4306" fmla="*/ 1685738 w 3531775"/>
              <a:gd name="connsiteY4306" fmla="*/ 2377805 h 2810796"/>
              <a:gd name="connsiteX4307" fmla="*/ 1688690 w 3531775"/>
              <a:gd name="connsiteY4307" fmla="*/ 2371233 h 2810796"/>
              <a:gd name="connsiteX4308" fmla="*/ 1690024 w 3531775"/>
              <a:gd name="connsiteY4308" fmla="*/ 2364661 h 2810796"/>
              <a:gd name="connsiteX4309" fmla="*/ 1684499 w 3531775"/>
              <a:gd name="connsiteY4309" fmla="*/ 2365804 h 2810796"/>
              <a:gd name="connsiteX4310" fmla="*/ 1690595 w 3531775"/>
              <a:gd name="connsiteY4310" fmla="*/ 2358469 h 2810796"/>
              <a:gd name="connsiteX4311" fmla="*/ 1674117 w 3531775"/>
              <a:gd name="connsiteY4311" fmla="*/ 2381520 h 2810796"/>
              <a:gd name="connsiteX4312" fmla="*/ 1680499 w 3531775"/>
              <a:gd name="connsiteY4312" fmla="*/ 2331037 h 2810796"/>
              <a:gd name="connsiteX4313" fmla="*/ 1683452 w 3531775"/>
              <a:gd name="connsiteY4313" fmla="*/ 2322655 h 2810796"/>
              <a:gd name="connsiteX4314" fmla="*/ 1675070 w 3531775"/>
              <a:gd name="connsiteY4314" fmla="*/ 2322751 h 2810796"/>
              <a:gd name="connsiteX4315" fmla="*/ 1669164 w 3531775"/>
              <a:gd name="connsiteY4315" fmla="*/ 2329704 h 2810796"/>
              <a:gd name="connsiteX4316" fmla="*/ 1669545 w 3531775"/>
              <a:gd name="connsiteY4316" fmla="*/ 2325322 h 2810796"/>
              <a:gd name="connsiteX4317" fmla="*/ 1668783 w 3531775"/>
              <a:gd name="connsiteY4317" fmla="*/ 2321322 h 2810796"/>
              <a:gd name="connsiteX4318" fmla="*/ 1664973 w 3531775"/>
              <a:gd name="connsiteY4318" fmla="*/ 2323703 h 2810796"/>
              <a:gd name="connsiteX4319" fmla="*/ 1667640 w 3531775"/>
              <a:gd name="connsiteY4319" fmla="*/ 2317893 h 2810796"/>
              <a:gd name="connsiteX4320" fmla="*/ 1665640 w 3531775"/>
              <a:gd name="connsiteY4320" fmla="*/ 2313702 h 2810796"/>
              <a:gd name="connsiteX4321" fmla="*/ 1680499 w 3531775"/>
              <a:gd name="connsiteY4321" fmla="*/ 2331037 h 2810796"/>
              <a:gd name="connsiteX4322" fmla="*/ 1649447 w 3531775"/>
              <a:gd name="connsiteY4322" fmla="*/ 2477722 h 2810796"/>
              <a:gd name="connsiteX4323" fmla="*/ 1664687 w 3531775"/>
              <a:gd name="connsiteY4323" fmla="*/ 2465530 h 2810796"/>
              <a:gd name="connsiteX4324" fmla="*/ 1662211 w 3531775"/>
              <a:gd name="connsiteY4324" fmla="*/ 2460482 h 2810796"/>
              <a:gd name="connsiteX4325" fmla="*/ 1661258 w 3531775"/>
              <a:gd name="connsiteY4325" fmla="*/ 2459530 h 2810796"/>
              <a:gd name="connsiteX4326" fmla="*/ 1652210 w 3531775"/>
              <a:gd name="connsiteY4326" fmla="*/ 2465530 h 2810796"/>
              <a:gd name="connsiteX4327" fmla="*/ 1655924 w 3531775"/>
              <a:gd name="connsiteY4327" fmla="*/ 2460196 h 2810796"/>
              <a:gd name="connsiteX4328" fmla="*/ 1658306 w 3531775"/>
              <a:gd name="connsiteY4328" fmla="*/ 2454576 h 2810796"/>
              <a:gd name="connsiteX4329" fmla="*/ 1653448 w 3531775"/>
              <a:gd name="connsiteY4329" fmla="*/ 2455148 h 2810796"/>
              <a:gd name="connsiteX4330" fmla="*/ 1659830 w 3531775"/>
              <a:gd name="connsiteY4330" fmla="*/ 2449243 h 2810796"/>
              <a:gd name="connsiteX4331" fmla="*/ 1661258 w 3531775"/>
              <a:gd name="connsiteY4331" fmla="*/ 2442575 h 2810796"/>
              <a:gd name="connsiteX4332" fmla="*/ 1651543 w 3531775"/>
              <a:gd name="connsiteY4332" fmla="*/ 2448766 h 2810796"/>
              <a:gd name="connsiteX4333" fmla="*/ 1649447 w 3531775"/>
              <a:gd name="connsiteY4333" fmla="*/ 2477722 h 2810796"/>
              <a:gd name="connsiteX4334" fmla="*/ 1638970 w 3531775"/>
              <a:gd name="connsiteY4334" fmla="*/ 2428764 h 2810796"/>
              <a:gd name="connsiteX4335" fmla="*/ 1673165 w 3531775"/>
              <a:gd name="connsiteY4335" fmla="*/ 2412762 h 2810796"/>
              <a:gd name="connsiteX4336" fmla="*/ 1667450 w 3531775"/>
              <a:gd name="connsiteY4336" fmla="*/ 2414857 h 2810796"/>
              <a:gd name="connsiteX4337" fmla="*/ 1661258 w 3531775"/>
              <a:gd name="connsiteY4337" fmla="*/ 2412095 h 2810796"/>
              <a:gd name="connsiteX4338" fmla="*/ 1651352 w 3531775"/>
              <a:gd name="connsiteY4338" fmla="*/ 2421525 h 2810796"/>
              <a:gd name="connsiteX4339" fmla="*/ 1652876 w 3531775"/>
              <a:gd name="connsiteY4339" fmla="*/ 2415143 h 2810796"/>
              <a:gd name="connsiteX4340" fmla="*/ 1652686 w 3531775"/>
              <a:gd name="connsiteY4340" fmla="*/ 2409333 h 2810796"/>
              <a:gd name="connsiteX4341" fmla="*/ 1651733 w 3531775"/>
              <a:gd name="connsiteY4341" fmla="*/ 2404094 h 2810796"/>
              <a:gd name="connsiteX4342" fmla="*/ 1638970 w 3531775"/>
              <a:gd name="connsiteY4342" fmla="*/ 2428764 h 2810796"/>
              <a:gd name="connsiteX4343" fmla="*/ 1635541 w 3531775"/>
              <a:gd name="connsiteY4343" fmla="*/ 2377043 h 2810796"/>
              <a:gd name="connsiteX4344" fmla="*/ 1665926 w 3531775"/>
              <a:gd name="connsiteY4344" fmla="*/ 2365327 h 2810796"/>
              <a:gd name="connsiteX4345" fmla="*/ 1655353 w 3531775"/>
              <a:gd name="connsiteY4345" fmla="*/ 2363422 h 2810796"/>
              <a:gd name="connsiteX4346" fmla="*/ 1646495 w 3531775"/>
              <a:gd name="connsiteY4346" fmla="*/ 2371423 h 2810796"/>
              <a:gd name="connsiteX4347" fmla="*/ 1647923 w 3531775"/>
              <a:gd name="connsiteY4347" fmla="*/ 2365518 h 2810796"/>
              <a:gd name="connsiteX4348" fmla="*/ 1647828 w 3531775"/>
              <a:gd name="connsiteY4348" fmla="*/ 2359898 h 2810796"/>
              <a:gd name="connsiteX4349" fmla="*/ 1647066 w 3531775"/>
              <a:gd name="connsiteY4349" fmla="*/ 2354850 h 2810796"/>
              <a:gd name="connsiteX4350" fmla="*/ 1635541 w 3531775"/>
              <a:gd name="connsiteY4350" fmla="*/ 2377043 h 2810796"/>
              <a:gd name="connsiteX4351" fmla="*/ 1581915 w 3531775"/>
              <a:gd name="connsiteY4351" fmla="*/ 2446385 h 2810796"/>
              <a:gd name="connsiteX4352" fmla="*/ 1577629 w 3531775"/>
              <a:gd name="connsiteY4352" fmla="*/ 2443147 h 2810796"/>
              <a:gd name="connsiteX4353" fmla="*/ 1568675 w 3531775"/>
              <a:gd name="connsiteY4353" fmla="*/ 2448290 h 2810796"/>
              <a:gd name="connsiteX4354" fmla="*/ 1570866 w 3531775"/>
              <a:gd name="connsiteY4354" fmla="*/ 2443813 h 2810796"/>
              <a:gd name="connsiteX4355" fmla="*/ 1571628 w 3531775"/>
              <a:gd name="connsiteY4355" fmla="*/ 2439432 h 2810796"/>
              <a:gd name="connsiteX4356" fmla="*/ 1570009 w 3531775"/>
              <a:gd name="connsiteY4356" fmla="*/ 2436479 h 2810796"/>
              <a:gd name="connsiteX4357" fmla="*/ 1558484 w 3531775"/>
              <a:gd name="connsiteY4357" fmla="*/ 2451433 h 2810796"/>
              <a:gd name="connsiteX4358" fmla="*/ 1581915 w 3531775"/>
              <a:gd name="connsiteY4358" fmla="*/ 2446385 h 2810796"/>
              <a:gd name="connsiteX4359" fmla="*/ 1620968 w 3531775"/>
              <a:gd name="connsiteY4359" fmla="*/ 2420191 h 2810796"/>
              <a:gd name="connsiteX4360" fmla="*/ 1618301 w 3531775"/>
              <a:gd name="connsiteY4360" fmla="*/ 2415334 h 2810796"/>
              <a:gd name="connsiteX4361" fmla="*/ 1611443 w 3531775"/>
              <a:gd name="connsiteY4361" fmla="*/ 2418953 h 2810796"/>
              <a:gd name="connsiteX4362" fmla="*/ 1612395 w 3531775"/>
              <a:gd name="connsiteY4362" fmla="*/ 2414572 h 2810796"/>
              <a:gd name="connsiteX4363" fmla="*/ 1614110 w 3531775"/>
              <a:gd name="connsiteY4363" fmla="*/ 2409618 h 2810796"/>
              <a:gd name="connsiteX4364" fmla="*/ 1609728 w 3531775"/>
              <a:gd name="connsiteY4364" fmla="*/ 2409809 h 2810796"/>
              <a:gd name="connsiteX4365" fmla="*/ 1615158 w 3531775"/>
              <a:gd name="connsiteY4365" fmla="*/ 2404856 h 2810796"/>
              <a:gd name="connsiteX4366" fmla="*/ 1615919 w 3531775"/>
              <a:gd name="connsiteY4366" fmla="*/ 2398855 h 2810796"/>
              <a:gd name="connsiteX4367" fmla="*/ 1607442 w 3531775"/>
              <a:gd name="connsiteY4367" fmla="*/ 2403808 h 2810796"/>
              <a:gd name="connsiteX4368" fmla="*/ 1617634 w 3531775"/>
              <a:gd name="connsiteY4368" fmla="*/ 2428383 h 2810796"/>
              <a:gd name="connsiteX4369" fmla="*/ 1620968 w 3531775"/>
              <a:gd name="connsiteY4369" fmla="*/ 2420191 h 2810796"/>
              <a:gd name="connsiteX4370" fmla="*/ 1622206 w 3531775"/>
              <a:gd name="connsiteY4370" fmla="*/ 2474103 h 2810796"/>
              <a:gd name="connsiteX4371" fmla="*/ 1624492 w 3531775"/>
              <a:gd name="connsiteY4371" fmla="*/ 2464292 h 2810796"/>
              <a:gd name="connsiteX4372" fmla="*/ 1618872 w 3531775"/>
              <a:gd name="connsiteY4372" fmla="*/ 2460673 h 2810796"/>
              <a:gd name="connsiteX4373" fmla="*/ 1617062 w 3531775"/>
              <a:gd name="connsiteY4373" fmla="*/ 2460196 h 2810796"/>
              <a:gd name="connsiteX4374" fmla="*/ 1606871 w 3531775"/>
              <a:gd name="connsiteY4374" fmla="*/ 2468578 h 2810796"/>
              <a:gd name="connsiteX4375" fmla="*/ 1609728 w 3531775"/>
              <a:gd name="connsiteY4375" fmla="*/ 2462482 h 2810796"/>
              <a:gd name="connsiteX4376" fmla="*/ 1610776 w 3531775"/>
              <a:gd name="connsiteY4376" fmla="*/ 2456672 h 2810796"/>
              <a:gd name="connsiteX4377" fmla="*/ 1604204 w 3531775"/>
              <a:gd name="connsiteY4377" fmla="*/ 2458672 h 2810796"/>
              <a:gd name="connsiteX4378" fmla="*/ 1610776 w 3531775"/>
              <a:gd name="connsiteY4378" fmla="*/ 2451338 h 2810796"/>
              <a:gd name="connsiteX4379" fmla="*/ 1609919 w 3531775"/>
              <a:gd name="connsiteY4379" fmla="*/ 2444670 h 2810796"/>
              <a:gd name="connsiteX4380" fmla="*/ 1622206 w 3531775"/>
              <a:gd name="connsiteY4380" fmla="*/ 2474103 h 2810796"/>
              <a:gd name="connsiteX4381" fmla="*/ 1584392 w 3531775"/>
              <a:gd name="connsiteY4381" fmla="*/ 2511536 h 2810796"/>
              <a:gd name="connsiteX4382" fmla="*/ 1617158 w 3531775"/>
              <a:gd name="connsiteY4382" fmla="*/ 2504107 h 2810796"/>
              <a:gd name="connsiteX4383" fmla="*/ 1611824 w 3531775"/>
              <a:gd name="connsiteY4383" fmla="*/ 2504964 h 2810796"/>
              <a:gd name="connsiteX4384" fmla="*/ 1607442 w 3531775"/>
              <a:gd name="connsiteY4384" fmla="*/ 2501630 h 2810796"/>
              <a:gd name="connsiteX4385" fmla="*/ 1596679 w 3531775"/>
              <a:gd name="connsiteY4385" fmla="*/ 2507821 h 2810796"/>
              <a:gd name="connsiteX4386" fmla="*/ 1599727 w 3531775"/>
              <a:gd name="connsiteY4386" fmla="*/ 2502868 h 2810796"/>
              <a:gd name="connsiteX4387" fmla="*/ 1601156 w 3531775"/>
              <a:gd name="connsiteY4387" fmla="*/ 2498010 h 2810796"/>
              <a:gd name="connsiteX4388" fmla="*/ 1601727 w 3531775"/>
              <a:gd name="connsiteY4388" fmla="*/ 2493534 h 2810796"/>
              <a:gd name="connsiteX4389" fmla="*/ 1584392 w 3531775"/>
              <a:gd name="connsiteY4389" fmla="*/ 2511536 h 2810796"/>
              <a:gd name="connsiteX4390" fmla="*/ 1582582 w 3531775"/>
              <a:gd name="connsiteY4390" fmla="*/ 2492867 h 2810796"/>
              <a:gd name="connsiteX4391" fmla="*/ 1578677 w 3531775"/>
              <a:gd name="connsiteY4391" fmla="*/ 2488295 h 2810796"/>
              <a:gd name="connsiteX4392" fmla="*/ 1571247 w 3531775"/>
              <a:gd name="connsiteY4392" fmla="*/ 2484580 h 2810796"/>
              <a:gd name="connsiteX4393" fmla="*/ 1557055 w 3531775"/>
              <a:gd name="connsiteY4393" fmla="*/ 2493153 h 2810796"/>
              <a:gd name="connsiteX4394" fmla="*/ 1559341 w 3531775"/>
              <a:gd name="connsiteY4394" fmla="*/ 2487533 h 2810796"/>
              <a:gd name="connsiteX4395" fmla="*/ 1556388 w 3531775"/>
              <a:gd name="connsiteY4395" fmla="*/ 2483247 h 2810796"/>
              <a:gd name="connsiteX4396" fmla="*/ 1553054 w 3531775"/>
              <a:gd name="connsiteY4396" fmla="*/ 2482580 h 2810796"/>
              <a:gd name="connsiteX4397" fmla="*/ 1560579 w 3531775"/>
              <a:gd name="connsiteY4397" fmla="*/ 2474674 h 2810796"/>
              <a:gd name="connsiteX4398" fmla="*/ 1558865 w 3531775"/>
              <a:gd name="connsiteY4398" fmla="*/ 2467721 h 2810796"/>
              <a:gd name="connsiteX4399" fmla="*/ 1582582 w 3531775"/>
              <a:gd name="connsiteY4399" fmla="*/ 2492867 h 2810796"/>
              <a:gd name="connsiteX4400" fmla="*/ 1549816 w 3531775"/>
              <a:gd name="connsiteY4400" fmla="*/ 2549350 h 2810796"/>
              <a:gd name="connsiteX4401" fmla="*/ 1570676 w 3531775"/>
              <a:gd name="connsiteY4401" fmla="*/ 2537920 h 2810796"/>
              <a:gd name="connsiteX4402" fmla="*/ 1565532 w 3531775"/>
              <a:gd name="connsiteY4402" fmla="*/ 2534301 h 2810796"/>
              <a:gd name="connsiteX4403" fmla="*/ 1565818 w 3531775"/>
              <a:gd name="connsiteY4403" fmla="*/ 2531824 h 2810796"/>
              <a:gd name="connsiteX4404" fmla="*/ 1553340 w 3531775"/>
              <a:gd name="connsiteY4404" fmla="*/ 2537253 h 2810796"/>
              <a:gd name="connsiteX4405" fmla="*/ 1558484 w 3531775"/>
              <a:gd name="connsiteY4405" fmla="*/ 2532205 h 2810796"/>
              <a:gd name="connsiteX4406" fmla="*/ 1561722 w 3531775"/>
              <a:gd name="connsiteY4406" fmla="*/ 2526681 h 2810796"/>
              <a:gd name="connsiteX4407" fmla="*/ 1555150 w 3531775"/>
              <a:gd name="connsiteY4407" fmla="*/ 2526967 h 2810796"/>
              <a:gd name="connsiteX4408" fmla="*/ 1563913 w 3531775"/>
              <a:gd name="connsiteY4408" fmla="*/ 2521442 h 2810796"/>
              <a:gd name="connsiteX4409" fmla="*/ 1565818 w 3531775"/>
              <a:gd name="connsiteY4409" fmla="*/ 2514775 h 2810796"/>
              <a:gd name="connsiteX4410" fmla="*/ 1552769 w 3531775"/>
              <a:gd name="connsiteY4410" fmla="*/ 2520490 h 2810796"/>
              <a:gd name="connsiteX4411" fmla="*/ 1549816 w 3531775"/>
              <a:gd name="connsiteY4411" fmla="*/ 2549350 h 2810796"/>
              <a:gd name="connsiteX4412" fmla="*/ 1171769 w 3531775"/>
              <a:gd name="connsiteY4412" fmla="*/ 1442641 h 2810796"/>
              <a:gd name="connsiteX4413" fmla="*/ 1159196 w 3531775"/>
              <a:gd name="connsiteY4413" fmla="*/ 1459214 h 2810796"/>
              <a:gd name="connsiteX4414" fmla="*/ 1157767 w 3531775"/>
              <a:gd name="connsiteY4414" fmla="*/ 1450070 h 2810796"/>
              <a:gd name="connsiteX4415" fmla="*/ 1159577 w 3531775"/>
              <a:gd name="connsiteY4415" fmla="*/ 1449213 h 2810796"/>
              <a:gd name="connsiteX4416" fmla="*/ 1150433 w 3531775"/>
              <a:gd name="connsiteY4416" fmla="*/ 1443403 h 2810796"/>
              <a:gd name="connsiteX4417" fmla="*/ 1156243 w 3531775"/>
              <a:gd name="connsiteY4417" fmla="*/ 1444260 h 2810796"/>
              <a:gd name="connsiteX4418" fmla="*/ 1158338 w 3531775"/>
              <a:gd name="connsiteY4418" fmla="*/ 1441688 h 2810796"/>
              <a:gd name="connsiteX4419" fmla="*/ 1158148 w 3531775"/>
              <a:gd name="connsiteY4419" fmla="*/ 1439688 h 2810796"/>
              <a:gd name="connsiteX4420" fmla="*/ 1166054 w 3531775"/>
              <a:gd name="connsiteY4420" fmla="*/ 1443593 h 2810796"/>
              <a:gd name="connsiteX4421" fmla="*/ 1171769 w 3531775"/>
              <a:gd name="connsiteY4421" fmla="*/ 1442641 h 2810796"/>
              <a:gd name="connsiteX4422" fmla="*/ 1188723 w 3531775"/>
              <a:gd name="connsiteY4422" fmla="*/ 1475883 h 2810796"/>
              <a:gd name="connsiteX4423" fmla="*/ 1178531 w 3531775"/>
              <a:gd name="connsiteY4423" fmla="*/ 1500743 h 2810796"/>
              <a:gd name="connsiteX4424" fmla="*/ 1176245 w 3531775"/>
              <a:gd name="connsiteY4424" fmla="*/ 1488265 h 2810796"/>
              <a:gd name="connsiteX4425" fmla="*/ 1177865 w 3531775"/>
              <a:gd name="connsiteY4425" fmla="*/ 1486837 h 2810796"/>
              <a:gd name="connsiteX4426" fmla="*/ 1169673 w 3531775"/>
              <a:gd name="connsiteY4426" fmla="*/ 1478740 h 2810796"/>
              <a:gd name="connsiteX4427" fmla="*/ 1180913 w 3531775"/>
              <a:gd name="connsiteY4427" fmla="*/ 1483217 h 2810796"/>
              <a:gd name="connsiteX4428" fmla="*/ 1174912 w 3531775"/>
              <a:gd name="connsiteY4428" fmla="*/ 1473883 h 2810796"/>
              <a:gd name="connsiteX4429" fmla="*/ 1183294 w 3531775"/>
              <a:gd name="connsiteY4429" fmla="*/ 1478169 h 2810796"/>
              <a:gd name="connsiteX4430" fmla="*/ 1188723 w 3531775"/>
              <a:gd name="connsiteY4430" fmla="*/ 1475883 h 2810796"/>
              <a:gd name="connsiteX4431" fmla="*/ 1199867 w 3531775"/>
              <a:gd name="connsiteY4431" fmla="*/ 1509411 h 2810796"/>
              <a:gd name="connsiteX4432" fmla="*/ 1187485 w 3531775"/>
              <a:gd name="connsiteY4432" fmla="*/ 1526841 h 2810796"/>
              <a:gd name="connsiteX4433" fmla="*/ 1197486 w 3531775"/>
              <a:gd name="connsiteY4433" fmla="*/ 1533985 h 2810796"/>
              <a:gd name="connsiteX4434" fmla="*/ 1195772 w 3531775"/>
              <a:gd name="connsiteY4434" fmla="*/ 1528461 h 2810796"/>
              <a:gd name="connsiteX4435" fmla="*/ 1201677 w 3531775"/>
              <a:gd name="connsiteY4435" fmla="*/ 1528651 h 2810796"/>
              <a:gd name="connsiteX4436" fmla="*/ 1195962 w 3531775"/>
              <a:gd name="connsiteY4436" fmla="*/ 1520365 h 2810796"/>
              <a:gd name="connsiteX4437" fmla="*/ 1205201 w 3531775"/>
              <a:gd name="connsiteY4437" fmla="*/ 1523984 h 2810796"/>
              <a:gd name="connsiteX4438" fmla="*/ 1209488 w 3531775"/>
              <a:gd name="connsiteY4438" fmla="*/ 1524555 h 2810796"/>
              <a:gd name="connsiteX4439" fmla="*/ 1199867 w 3531775"/>
              <a:gd name="connsiteY4439" fmla="*/ 1509411 h 2810796"/>
              <a:gd name="connsiteX4440" fmla="*/ 1221965 w 3531775"/>
              <a:gd name="connsiteY4440" fmla="*/ 1566561 h 2810796"/>
              <a:gd name="connsiteX4441" fmla="*/ 1218441 w 3531775"/>
              <a:gd name="connsiteY4441" fmla="*/ 1555893 h 2810796"/>
              <a:gd name="connsiteX4442" fmla="*/ 1222632 w 3531775"/>
              <a:gd name="connsiteY4442" fmla="*/ 1559226 h 2810796"/>
              <a:gd name="connsiteX4443" fmla="*/ 1227014 w 3531775"/>
              <a:gd name="connsiteY4443" fmla="*/ 1561322 h 2810796"/>
              <a:gd name="connsiteX4444" fmla="*/ 1231205 w 3531775"/>
              <a:gd name="connsiteY4444" fmla="*/ 1562655 h 2810796"/>
              <a:gd name="connsiteX4445" fmla="*/ 1216441 w 3531775"/>
              <a:gd name="connsiteY4445" fmla="*/ 1544463 h 2810796"/>
              <a:gd name="connsiteX4446" fmla="*/ 1216917 w 3531775"/>
              <a:gd name="connsiteY4446" fmla="*/ 1574752 h 2810796"/>
              <a:gd name="connsiteX4447" fmla="*/ 1221965 w 3531775"/>
              <a:gd name="connsiteY4447" fmla="*/ 1566561 h 2810796"/>
              <a:gd name="connsiteX4448" fmla="*/ 1223204 w 3531775"/>
              <a:gd name="connsiteY4448" fmla="*/ 1736201 h 2810796"/>
              <a:gd name="connsiteX4449" fmla="*/ 1226252 w 3531775"/>
              <a:gd name="connsiteY4449" fmla="*/ 1730200 h 2810796"/>
              <a:gd name="connsiteX4450" fmla="*/ 1227680 w 3531775"/>
              <a:gd name="connsiteY4450" fmla="*/ 1733725 h 2810796"/>
              <a:gd name="connsiteX4451" fmla="*/ 1228823 w 3531775"/>
              <a:gd name="connsiteY4451" fmla="*/ 1738201 h 2810796"/>
              <a:gd name="connsiteX4452" fmla="*/ 1231776 w 3531775"/>
              <a:gd name="connsiteY4452" fmla="*/ 1735820 h 2810796"/>
              <a:gd name="connsiteX4453" fmla="*/ 1230347 w 3531775"/>
              <a:gd name="connsiteY4453" fmla="*/ 1742202 h 2810796"/>
              <a:gd name="connsiteX4454" fmla="*/ 1233014 w 3531775"/>
              <a:gd name="connsiteY4454" fmla="*/ 1722866 h 2810796"/>
              <a:gd name="connsiteX4455" fmla="*/ 1216060 w 3531775"/>
              <a:gd name="connsiteY4455" fmla="*/ 1735820 h 2810796"/>
              <a:gd name="connsiteX4456" fmla="*/ 1223204 w 3531775"/>
              <a:gd name="connsiteY4456" fmla="*/ 1736201 h 2810796"/>
              <a:gd name="connsiteX4457" fmla="*/ 1183103 w 3531775"/>
              <a:gd name="connsiteY4457" fmla="*/ 1968706 h 2810796"/>
              <a:gd name="connsiteX4458" fmla="*/ 1188723 w 3531775"/>
              <a:gd name="connsiteY4458" fmla="*/ 1957276 h 2810796"/>
              <a:gd name="connsiteX4459" fmla="*/ 1189199 w 3531775"/>
              <a:gd name="connsiteY4459" fmla="*/ 1963277 h 2810796"/>
              <a:gd name="connsiteX4460" fmla="*/ 1190914 w 3531775"/>
              <a:gd name="connsiteY4460" fmla="*/ 1968325 h 2810796"/>
              <a:gd name="connsiteX4461" fmla="*/ 1193105 w 3531775"/>
              <a:gd name="connsiteY4461" fmla="*/ 1972612 h 2810796"/>
              <a:gd name="connsiteX4462" fmla="*/ 1196438 w 3531775"/>
              <a:gd name="connsiteY4462" fmla="*/ 1977565 h 2810796"/>
              <a:gd name="connsiteX4463" fmla="*/ 1201201 w 3531775"/>
              <a:gd name="connsiteY4463" fmla="*/ 1965563 h 2810796"/>
              <a:gd name="connsiteX4464" fmla="*/ 1172816 w 3531775"/>
              <a:gd name="connsiteY4464" fmla="*/ 1971945 h 2810796"/>
              <a:gd name="connsiteX4465" fmla="*/ 1183103 w 3531775"/>
              <a:gd name="connsiteY4465" fmla="*/ 1968706 h 2810796"/>
              <a:gd name="connsiteX4466" fmla="*/ 1195391 w 3531775"/>
              <a:gd name="connsiteY4466" fmla="*/ 1934130 h 2810796"/>
              <a:gd name="connsiteX4467" fmla="*/ 1200058 w 3531775"/>
              <a:gd name="connsiteY4467" fmla="*/ 1928892 h 2810796"/>
              <a:gd name="connsiteX4468" fmla="*/ 1207297 w 3531775"/>
              <a:gd name="connsiteY4468" fmla="*/ 1927558 h 2810796"/>
              <a:gd name="connsiteX4469" fmla="*/ 1212536 w 3531775"/>
              <a:gd name="connsiteY4469" fmla="*/ 1913557 h 2810796"/>
              <a:gd name="connsiteX4470" fmla="*/ 1213964 w 3531775"/>
              <a:gd name="connsiteY4470" fmla="*/ 1919843 h 2810796"/>
              <a:gd name="connsiteX4471" fmla="*/ 1216822 w 3531775"/>
              <a:gd name="connsiteY4471" fmla="*/ 1924701 h 2810796"/>
              <a:gd name="connsiteX4472" fmla="*/ 1221204 w 3531775"/>
              <a:gd name="connsiteY4472" fmla="*/ 1918509 h 2810796"/>
              <a:gd name="connsiteX4473" fmla="*/ 1220156 w 3531775"/>
              <a:gd name="connsiteY4473" fmla="*/ 1928606 h 2810796"/>
              <a:gd name="connsiteX4474" fmla="*/ 1225013 w 3531775"/>
              <a:gd name="connsiteY4474" fmla="*/ 1932702 h 2810796"/>
              <a:gd name="connsiteX4475" fmla="*/ 1195391 w 3531775"/>
              <a:gd name="connsiteY4475" fmla="*/ 1934130 h 2810796"/>
              <a:gd name="connsiteX4476" fmla="*/ 1208154 w 3531775"/>
              <a:gd name="connsiteY4476" fmla="*/ 1875266 h 2810796"/>
              <a:gd name="connsiteX4477" fmla="*/ 1211678 w 3531775"/>
              <a:gd name="connsiteY4477" fmla="*/ 1870313 h 2810796"/>
              <a:gd name="connsiteX4478" fmla="*/ 1217774 w 3531775"/>
              <a:gd name="connsiteY4478" fmla="*/ 1867837 h 2810796"/>
              <a:gd name="connsiteX4479" fmla="*/ 1219870 w 3531775"/>
              <a:gd name="connsiteY4479" fmla="*/ 1858312 h 2810796"/>
              <a:gd name="connsiteX4480" fmla="*/ 1222823 w 3531775"/>
              <a:gd name="connsiteY4480" fmla="*/ 1860407 h 2810796"/>
              <a:gd name="connsiteX4481" fmla="*/ 1225775 w 3531775"/>
              <a:gd name="connsiteY4481" fmla="*/ 1863741 h 2810796"/>
              <a:gd name="connsiteX4482" fmla="*/ 1229014 w 3531775"/>
              <a:gd name="connsiteY4482" fmla="*/ 1857930 h 2810796"/>
              <a:gd name="connsiteX4483" fmla="*/ 1229014 w 3531775"/>
              <a:gd name="connsiteY4483" fmla="*/ 1866217 h 2810796"/>
              <a:gd name="connsiteX4484" fmla="*/ 1233586 w 3531775"/>
              <a:gd name="connsiteY4484" fmla="*/ 1868503 h 2810796"/>
              <a:gd name="connsiteX4485" fmla="*/ 1208154 w 3531775"/>
              <a:gd name="connsiteY4485" fmla="*/ 1875266 h 2810796"/>
              <a:gd name="connsiteX4486" fmla="*/ 1222918 w 3531775"/>
              <a:gd name="connsiteY4486" fmla="*/ 1811639 h 2810796"/>
              <a:gd name="connsiteX4487" fmla="*/ 1232443 w 3531775"/>
              <a:gd name="connsiteY4487" fmla="*/ 1807924 h 2810796"/>
              <a:gd name="connsiteX4488" fmla="*/ 1236824 w 3531775"/>
              <a:gd name="connsiteY4488" fmla="*/ 1796685 h 2810796"/>
              <a:gd name="connsiteX4489" fmla="*/ 1237872 w 3531775"/>
              <a:gd name="connsiteY4489" fmla="*/ 1802304 h 2810796"/>
              <a:gd name="connsiteX4490" fmla="*/ 1239968 w 3531775"/>
              <a:gd name="connsiteY4490" fmla="*/ 1806972 h 2810796"/>
              <a:gd name="connsiteX4491" fmla="*/ 1243587 w 3531775"/>
              <a:gd name="connsiteY4491" fmla="*/ 1802209 h 2810796"/>
              <a:gd name="connsiteX4492" fmla="*/ 1242539 w 3531775"/>
              <a:gd name="connsiteY4492" fmla="*/ 1810782 h 2810796"/>
              <a:gd name="connsiteX4493" fmla="*/ 1246254 w 3531775"/>
              <a:gd name="connsiteY4493" fmla="*/ 1815163 h 2810796"/>
              <a:gd name="connsiteX4494" fmla="*/ 1222918 w 3531775"/>
              <a:gd name="connsiteY4494" fmla="*/ 1811639 h 2810796"/>
              <a:gd name="connsiteX4495" fmla="*/ 1252350 w 3531775"/>
              <a:gd name="connsiteY4495" fmla="*/ 1754108 h 2810796"/>
              <a:gd name="connsiteX4496" fmla="*/ 1255874 w 3531775"/>
              <a:gd name="connsiteY4496" fmla="*/ 1756870 h 2810796"/>
              <a:gd name="connsiteX4497" fmla="*/ 1259399 w 3531775"/>
              <a:gd name="connsiteY4497" fmla="*/ 1761061 h 2810796"/>
              <a:gd name="connsiteX4498" fmla="*/ 1262542 w 3531775"/>
              <a:gd name="connsiteY4498" fmla="*/ 1754394 h 2810796"/>
              <a:gd name="connsiteX4499" fmla="*/ 1263209 w 3531775"/>
              <a:gd name="connsiteY4499" fmla="*/ 1764300 h 2810796"/>
              <a:gd name="connsiteX4500" fmla="*/ 1268447 w 3531775"/>
              <a:gd name="connsiteY4500" fmla="*/ 1767538 h 2810796"/>
              <a:gd name="connsiteX4501" fmla="*/ 1238634 w 3531775"/>
              <a:gd name="connsiteY4501" fmla="*/ 1760299 h 2810796"/>
              <a:gd name="connsiteX4502" fmla="*/ 1240254 w 3531775"/>
              <a:gd name="connsiteY4502" fmla="*/ 1772967 h 2810796"/>
              <a:gd name="connsiteX4503" fmla="*/ 1250731 w 3531775"/>
              <a:gd name="connsiteY4503" fmla="*/ 1765157 h 2810796"/>
              <a:gd name="connsiteX4504" fmla="*/ 1252350 w 3531775"/>
              <a:gd name="connsiteY4504" fmla="*/ 1754108 h 2810796"/>
              <a:gd name="connsiteX4505" fmla="*/ 1248445 w 3531775"/>
              <a:gd name="connsiteY4505" fmla="*/ 1644094 h 2810796"/>
              <a:gd name="connsiteX4506" fmla="*/ 1251302 w 3531775"/>
              <a:gd name="connsiteY4506" fmla="*/ 1647904 h 2810796"/>
              <a:gd name="connsiteX4507" fmla="*/ 1254065 w 3531775"/>
              <a:gd name="connsiteY4507" fmla="*/ 1652953 h 2810796"/>
              <a:gd name="connsiteX4508" fmla="*/ 1256827 w 3531775"/>
              <a:gd name="connsiteY4508" fmla="*/ 1649047 h 2810796"/>
              <a:gd name="connsiteX4509" fmla="*/ 1257113 w 3531775"/>
              <a:gd name="connsiteY4509" fmla="*/ 1657429 h 2810796"/>
              <a:gd name="connsiteX4510" fmla="*/ 1261208 w 3531775"/>
              <a:gd name="connsiteY4510" fmla="*/ 1662668 h 2810796"/>
              <a:gd name="connsiteX4511" fmla="*/ 1236920 w 3531775"/>
              <a:gd name="connsiteY4511" fmla="*/ 1643142 h 2810796"/>
              <a:gd name="connsiteX4512" fmla="*/ 1241301 w 3531775"/>
              <a:gd name="connsiteY4512" fmla="*/ 1651143 h 2810796"/>
              <a:gd name="connsiteX4513" fmla="*/ 1243587 w 3531775"/>
              <a:gd name="connsiteY4513" fmla="*/ 1646380 h 2810796"/>
              <a:gd name="connsiteX4514" fmla="*/ 1246826 w 3531775"/>
              <a:gd name="connsiteY4514" fmla="*/ 1652286 h 2810796"/>
              <a:gd name="connsiteX4515" fmla="*/ 1248445 w 3531775"/>
              <a:gd name="connsiteY4515" fmla="*/ 1644094 h 2810796"/>
              <a:gd name="connsiteX4516" fmla="*/ 1262733 w 3531775"/>
              <a:gd name="connsiteY4516" fmla="*/ 1706292 h 2810796"/>
              <a:gd name="connsiteX4517" fmla="*/ 1241682 w 3531775"/>
              <a:gd name="connsiteY4517" fmla="*/ 1699339 h 2810796"/>
              <a:gd name="connsiteX4518" fmla="*/ 1242063 w 3531775"/>
              <a:gd name="connsiteY4518" fmla="*/ 1713055 h 2810796"/>
              <a:gd name="connsiteX4519" fmla="*/ 1248635 w 3531775"/>
              <a:gd name="connsiteY4519" fmla="*/ 1715437 h 2810796"/>
              <a:gd name="connsiteX4520" fmla="*/ 1251874 w 3531775"/>
              <a:gd name="connsiteY4520" fmla="*/ 1705816 h 2810796"/>
              <a:gd name="connsiteX4521" fmla="*/ 1252636 w 3531775"/>
              <a:gd name="connsiteY4521" fmla="*/ 1711817 h 2810796"/>
              <a:gd name="connsiteX4522" fmla="*/ 1254255 w 3531775"/>
              <a:gd name="connsiteY4522" fmla="*/ 1717437 h 2810796"/>
              <a:gd name="connsiteX4523" fmla="*/ 1257779 w 3531775"/>
              <a:gd name="connsiteY4523" fmla="*/ 1714103 h 2810796"/>
              <a:gd name="connsiteX4524" fmla="*/ 1256255 w 3531775"/>
              <a:gd name="connsiteY4524" fmla="*/ 1722485 h 2810796"/>
              <a:gd name="connsiteX4525" fmla="*/ 1259399 w 3531775"/>
              <a:gd name="connsiteY4525" fmla="*/ 1728581 h 2810796"/>
              <a:gd name="connsiteX4526" fmla="*/ 1262733 w 3531775"/>
              <a:gd name="connsiteY4526" fmla="*/ 1706292 h 2810796"/>
              <a:gd name="connsiteX4527" fmla="*/ 1220918 w 3531775"/>
              <a:gd name="connsiteY4527" fmla="*/ 1684480 h 2810796"/>
              <a:gd name="connsiteX4528" fmla="*/ 1224442 w 3531775"/>
              <a:gd name="connsiteY4528" fmla="*/ 1692672 h 2810796"/>
              <a:gd name="connsiteX4529" fmla="*/ 1231109 w 3531775"/>
              <a:gd name="connsiteY4529" fmla="*/ 1685147 h 2810796"/>
              <a:gd name="connsiteX4530" fmla="*/ 1230633 w 3531775"/>
              <a:gd name="connsiteY4530" fmla="*/ 1674860 h 2810796"/>
              <a:gd name="connsiteX4531" fmla="*/ 1233395 w 3531775"/>
              <a:gd name="connsiteY4531" fmla="*/ 1677527 h 2810796"/>
              <a:gd name="connsiteX4532" fmla="*/ 1237110 w 3531775"/>
              <a:gd name="connsiteY4532" fmla="*/ 1680289 h 2810796"/>
              <a:gd name="connsiteX4533" fmla="*/ 1238253 w 3531775"/>
              <a:gd name="connsiteY4533" fmla="*/ 1674955 h 2810796"/>
              <a:gd name="connsiteX4534" fmla="*/ 1240539 w 3531775"/>
              <a:gd name="connsiteY4534" fmla="*/ 1681623 h 2810796"/>
              <a:gd name="connsiteX4535" fmla="*/ 1245111 w 3531775"/>
              <a:gd name="connsiteY4535" fmla="*/ 1682861 h 2810796"/>
              <a:gd name="connsiteX4536" fmla="*/ 1220918 w 3531775"/>
              <a:gd name="connsiteY4536" fmla="*/ 1684480 h 2810796"/>
              <a:gd name="connsiteX4537" fmla="*/ 1233491 w 3531775"/>
              <a:gd name="connsiteY4537" fmla="*/ 1599517 h 2810796"/>
              <a:gd name="connsiteX4538" fmla="*/ 1233872 w 3531775"/>
              <a:gd name="connsiteY4538" fmla="*/ 1589992 h 2810796"/>
              <a:gd name="connsiteX4539" fmla="*/ 1236348 w 3531775"/>
              <a:gd name="connsiteY4539" fmla="*/ 1595612 h 2810796"/>
              <a:gd name="connsiteX4540" fmla="*/ 1239587 w 3531775"/>
              <a:gd name="connsiteY4540" fmla="*/ 1600660 h 2810796"/>
              <a:gd name="connsiteX4541" fmla="*/ 1242158 w 3531775"/>
              <a:gd name="connsiteY4541" fmla="*/ 1597136 h 2810796"/>
              <a:gd name="connsiteX4542" fmla="*/ 1243016 w 3531775"/>
              <a:gd name="connsiteY4542" fmla="*/ 1605137 h 2810796"/>
              <a:gd name="connsiteX4543" fmla="*/ 1237777 w 3531775"/>
              <a:gd name="connsiteY4543" fmla="*/ 1581420 h 2810796"/>
              <a:gd name="connsiteX4544" fmla="*/ 1223585 w 3531775"/>
              <a:gd name="connsiteY4544" fmla="*/ 1600851 h 2810796"/>
              <a:gd name="connsiteX4545" fmla="*/ 1232252 w 3531775"/>
              <a:gd name="connsiteY4545" fmla="*/ 1599612 h 2810796"/>
              <a:gd name="connsiteX4546" fmla="*/ 1233491 w 3531775"/>
              <a:gd name="connsiteY4546" fmla="*/ 1599517 h 2810796"/>
              <a:gd name="connsiteX4547" fmla="*/ 1228919 w 3531775"/>
              <a:gd name="connsiteY4547" fmla="*/ 1491694 h 2810796"/>
              <a:gd name="connsiteX4548" fmla="*/ 1215965 w 3531775"/>
              <a:gd name="connsiteY4548" fmla="*/ 1504172 h 2810796"/>
              <a:gd name="connsiteX4549" fmla="*/ 1217774 w 3531775"/>
              <a:gd name="connsiteY4549" fmla="*/ 1496362 h 2810796"/>
              <a:gd name="connsiteX4550" fmla="*/ 1213107 w 3531775"/>
              <a:gd name="connsiteY4550" fmla="*/ 1489789 h 2810796"/>
              <a:gd name="connsiteX4551" fmla="*/ 1216441 w 3531775"/>
              <a:gd name="connsiteY4551" fmla="*/ 1489980 h 2810796"/>
              <a:gd name="connsiteX4552" fmla="*/ 1220441 w 3531775"/>
              <a:gd name="connsiteY4552" fmla="*/ 1491028 h 2810796"/>
              <a:gd name="connsiteX4553" fmla="*/ 1218822 w 3531775"/>
              <a:gd name="connsiteY4553" fmla="*/ 1486265 h 2810796"/>
              <a:gd name="connsiteX4554" fmla="*/ 1224156 w 3531775"/>
              <a:gd name="connsiteY4554" fmla="*/ 1491504 h 2810796"/>
              <a:gd name="connsiteX4555" fmla="*/ 1228919 w 3531775"/>
              <a:gd name="connsiteY4555" fmla="*/ 1491694 h 2810796"/>
              <a:gd name="connsiteX4556" fmla="*/ 1248921 w 3531775"/>
              <a:gd name="connsiteY4556" fmla="*/ 1534366 h 2810796"/>
              <a:gd name="connsiteX4557" fmla="*/ 1229490 w 3531775"/>
              <a:gd name="connsiteY4557" fmla="*/ 1538653 h 2810796"/>
              <a:gd name="connsiteX4558" fmla="*/ 1230919 w 3531775"/>
              <a:gd name="connsiteY4558" fmla="*/ 1530937 h 2810796"/>
              <a:gd name="connsiteX4559" fmla="*/ 1235300 w 3531775"/>
              <a:gd name="connsiteY4559" fmla="*/ 1534747 h 2810796"/>
              <a:gd name="connsiteX4560" fmla="*/ 1233586 w 3531775"/>
              <a:gd name="connsiteY4560" fmla="*/ 1525889 h 2810796"/>
              <a:gd name="connsiteX4561" fmla="*/ 1237015 w 3531775"/>
              <a:gd name="connsiteY4561" fmla="*/ 1529890 h 2810796"/>
              <a:gd name="connsiteX4562" fmla="*/ 1240825 w 3531775"/>
              <a:gd name="connsiteY4562" fmla="*/ 1533128 h 2810796"/>
              <a:gd name="connsiteX4563" fmla="*/ 1241587 w 3531775"/>
              <a:gd name="connsiteY4563" fmla="*/ 1529223 h 2810796"/>
              <a:gd name="connsiteX4564" fmla="*/ 1244635 w 3531775"/>
              <a:gd name="connsiteY4564" fmla="*/ 1535795 h 2810796"/>
              <a:gd name="connsiteX4565" fmla="*/ 1248921 w 3531775"/>
              <a:gd name="connsiteY4565" fmla="*/ 1534366 h 2810796"/>
              <a:gd name="connsiteX4566" fmla="*/ 1272829 w 3531775"/>
              <a:gd name="connsiteY4566" fmla="*/ 1573514 h 2810796"/>
              <a:gd name="connsiteX4567" fmla="*/ 1254731 w 3531775"/>
              <a:gd name="connsiteY4567" fmla="*/ 1590278 h 2810796"/>
              <a:gd name="connsiteX4568" fmla="*/ 1259780 w 3531775"/>
              <a:gd name="connsiteY4568" fmla="*/ 1582277 h 2810796"/>
              <a:gd name="connsiteX4569" fmla="*/ 1261685 w 3531775"/>
              <a:gd name="connsiteY4569" fmla="*/ 1582849 h 2810796"/>
              <a:gd name="connsiteX4570" fmla="*/ 1258732 w 3531775"/>
              <a:gd name="connsiteY4570" fmla="*/ 1572371 h 2810796"/>
              <a:gd name="connsiteX4571" fmla="*/ 1262447 w 3531775"/>
              <a:gd name="connsiteY4571" fmla="*/ 1576848 h 2810796"/>
              <a:gd name="connsiteX4572" fmla="*/ 1266447 w 3531775"/>
              <a:gd name="connsiteY4572" fmla="*/ 1580182 h 2810796"/>
              <a:gd name="connsiteX4573" fmla="*/ 1267114 w 3531775"/>
              <a:gd name="connsiteY4573" fmla="*/ 1574752 h 2810796"/>
              <a:gd name="connsiteX4574" fmla="*/ 1270448 w 3531775"/>
              <a:gd name="connsiteY4574" fmla="*/ 1582753 h 2810796"/>
              <a:gd name="connsiteX4575" fmla="*/ 1275591 w 3531775"/>
              <a:gd name="connsiteY4575" fmla="*/ 1585516 h 2810796"/>
              <a:gd name="connsiteX4576" fmla="*/ 1272829 w 3531775"/>
              <a:gd name="connsiteY4576" fmla="*/ 1573514 h 2810796"/>
              <a:gd name="connsiteX4577" fmla="*/ 1283497 w 3531775"/>
              <a:gd name="connsiteY4577" fmla="*/ 1613233 h 2810796"/>
              <a:gd name="connsiteX4578" fmla="*/ 1270448 w 3531775"/>
              <a:gd name="connsiteY4578" fmla="*/ 1634855 h 2810796"/>
              <a:gd name="connsiteX4579" fmla="*/ 1271305 w 3531775"/>
              <a:gd name="connsiteY4579" fmla="*/ 1630188 h 2810796"/>
              <a:gd name="connsiteX4580" fmla="*/ 1274829 w 3531775"/>
              <a:gd name="connsiteY4580" fmla="*/ 1626759 h 2810796"/>
              <a:gd name="connsiteX4581" fmla="*/ 1275496 w 3531775"/>
              <a:gd name="connsiteY4581" fmla="*/ 1625520 h 2810796"/>
              <a:gd name="connsiteX4582" fmla="*/ 1272734 w 3531775"/>
              <a:gd name="connsiteY4582" fmla="*/ 1616662 h 2810796"/>
              <a:gd name="connsiteX4583" fmla="*/ 1275782 w 3531775"/>
              <a:gd name="connsiteY4583" fmla="*/ 1619710 h 2810796"/>
              <a:gd name="connsiteX4584" fmla="*/ 1279020 w 3531775"/>
              <a:gd name="connsiteY4584" fmla="*/ 1621520 h 2810796"/>
              <a:gd name="connsiteX4585" fmla="*/ 1282163 w 3531775"/>
              <a:gd name="connsiteY4585" fmla="*/ 1622568 h 2810796"/>
              <a:gd name="connsiteX4586" fmla="*/ 1286259 w 3531775"/>
              <a:gd name="connsiteY4586" fmla="*/ 1623425 h 2810796"/>
              <a:gd name="connsiteX4587" fmla="*/ 1283497 w 3531775"/>
              <a:gd name="connsiteY4587" fmla="*/ 1613233 h 2810796"/>
              <a:gd name="connsiteX4588" fmla="*/ 1289117 w 3531775"/>
              <a:gd name="connsiteY4588" fmla="*/ 1675432 h 2810796"/>
              <a:gd name="connsiteX4589" fmla="*/ 1267304 w 3531775"/>
              <a:gd name="connsiteY4589" fmla="*/ 1690195 h 2810796"/>
              <a:gd name="connsiteX4590" fmla="*/ 1274829 w 3531775"/>
              <a:gd name="connsiteY4590" fmla="*/ 1684385 h 2810796"/>
              <a:gd name="connsiteX4591" fmla="*/ 1275782 w 3531775"/>
              <a:gd name="connsiteY4591" fmla="*/ 1672765 h 2810796"/>
              <a:gd name="connsiteX4592" fmla="*/ 1278258 w 3531775"/>
              <a:gd name="connsiteY4592" fmla="*/ 1677717 h 2810796"/>
              <a:gd name="connsiteX4593" fmla="*/ 1281306 w 3531775"/>
              <a:gd name="connsiteY4593" fmla="*/ 1681432 h 2810796"/>
              <a:gd name="connsiteX4594" fmla="*/ 1283306 w 3531775"/>
              <a:gd name="connsiteY4594" fmla="*/ 1676003 h 2810796"/>
              <a:gd name="connsiteX4595" fmla="*/ 1284545 w 3531775"/>
              <a:gd name="connsiteY4595" fmla="*/ 1684385 h 2810796"/>
              <a:gd name="connsiteX4596" fmla="*/ 1288926 w 3531775"/>
              <a:gd name="connsiteY4596" fmla="*/ 1687719 h 2810796"/>
              <a:gd name="connsiteX4597" fmla="*/ 1289117 w 3531775"/>
              <a:gd name="connsiteY4597" fmla="*/ 1675432 h 2810796"/>
              <a:gd name="connsiteX4598" fmla="*/ 1285878 w 3531775"/>
              <a:gd name="connsiteY4598" fmla="*/ 1728867 h 2810796"/>
              <a:gd name="connsiteX4599" fmla="*/ 1287116 w 3531775"/>
              <a:gd name="connsiteY4599" fmla="*/ 1733820 h 2810796"/>
              <a:gd name="connsiteX4600" fmla="*/ 1290164 w 3531775"/>
              <a:gd name="connsiteY4600" fmla="*/ 1730962 h 2810796"/>
              <a:gd name="connsiteX4601" fmla="*/ 1288640 w 3531775"/>
              <a:gd name="connsiteY4601" fmla="*/ 1738201 h 2810796"/>
              <a:gd name="connsiteX4602" fmla="*/ 1294546 w 3531775"/>
              <a:gd name="connsiteY4602" fmla="*/ 1734391 h 2810796"/>
              <a:gd name="connsiteX4603" fmla="*/ 1274353 w 3531775"/>
              <a:gd name="connsiteY4603" fmla="*/ 1731534 h 2810796"/>
              <a:gd name="connsiteX4604" fmla="*/ 1277401 w 3531775"/>
              <a:gd name="connsiteY4604" fmla="*/ 1729629 h 2810796"/>
              <a:gd name="connsiteX4605" fmla="*/ 1281592 w 3531775"/>
              <a:gd name="connsiteY4605" fmla="*/ 1731724 h 2810796"/>
              <a:gd name="connsiteX4606" fmla="*/ 1284449 w 3531775"/>
              <a:gd name="connsiteY4606" fmla="*/ 1724866 h 2810796"/>
              <a:gd name="connsiteX4607" fmla="*/ 1285878 w 3531775"/>
              <a:gd name="connsiteY4607" fmla="*/ 1728867 h 2810796"/>
              <a:gd name="connsiteX4608" fmla="*/ 1265780 w 3531775"/>
              <a:gd name="connsiteY4608" fmla="*/ 1799542 h 2810796"/>
              <a:gd name="connsiteX4609" fmla="*/ 1270448 w 3531775"/>
              <a:gd name="connsiteY4609" fmla="*/ 1799352 h 2810796"/>
              <a:gd name="connsiteX4610" fmla="*/ 1272829 w 3531775"/>
              <a:gd name="connsiteY4610" fmla="*/ 1791637 h 2810796"/>
              <a:gd name="connsiteX4611" fmla="*/ 1274734 w 3531775"/>
              <a:gd name="connsiteY4611" fmla="*/ 1794494 h 2810796"/>
              <a:gd name="connsiteX4612" fmla="*/ 1276544 w 3531775"/>
              <a:gd name="connsiteY4612" fmla="*/ 1798399 h 2810796"/>
              <a:gd name="connsiteX4613" fmla="*/ 1278639 w 3531775"/>
              <a:gd name="connsiteY4613" fmla="*/ 1801638 h 2810796"/>
              <a:gd name="connsiteX4614" fmla="*/ 1281592 w 3531775"/>
              <a:gd name="connsiteY4614" fmla="*/ 1805353 h 2810796"/>
              <a:gd name="connsiteX4615" fmla="*/ 1284354 w 3531775"/>
              <a:gd name="connsiteY4615" fmla="*/ 1795161 h 2810796"/>
              <a:gd name="connsiteX4616" fmla="*/ 1263018 w 3531775"/>
              <a:gd name="connsiteY4616" fmla="*/ 1793161 h 2810796"/>
              <a:gd name="connsiteX4617" fmla="*/ 1265780 w 3531775"/>
              <a:gd name="connsiteY4617" fmla="*/ 1799542 h 2810796"/>
              <a:gd name="connsiteX4618" fmla="*/ 1260542 w 3531775"/>
              <a:gd name="connsiteY4618" fmla="*/ 1826879 h 2810796"/>
              <a:gd name="connsiteX4619" fmla="*/ 1244540 w 3531775"/>
              <a:gd name="connsiteY4619" fmla="*/ 1837357 h 2810796"/>
              <a:gd name="connsiteX4620" fmla="*/ 1248445 w 3531775"/>
              <a:gd name="connsiteY4620" fmla="*/ 1840119 h 2810796"/>
              <a:gd name="connsiteX4621" fmla="*/ 1249588 w 3531775"/>
              <a:gd name="connsiteY4621" fmla="*/ 1840404 h 2810796"/>
              <a:gd name="connsiteX4622" fmla="*/ 1253874 w 3531775"/>
              <a:gd name="connsiteY4622" fmla="*/ 1832689 h 2810796"/>
              <a:gd name="connsiteX4623" fmla="*/ 1253398 w 3531775"/>
              <a:gd name="connsiteY4623" fmla="*/ 1838023 h 2810796"/>
              <a:gd name="connsiteX4624" fmla="*/ 1253874 w 3531775"/>
              <a:gd name="connsiteY4624" fmla="*/ 1843071 h 2810796"/>
              <a:gd name="connsiteX4625" fmla="*/ 1257303 w 3531775"/>
              <a:gd name="connsiteY4625" fmla="*/ 1840881 h 2810796"/>
              <a:gd name="connsiteX4626" fmla="*/ 1254636 w 3531775"/>
              <a:gd name="connsiteY4626" fmla="*/ 1847643 h 2810796"/>
              <a:gd name="connsiteX4627" fmla="*/ 1260542 w 3531775"/>
              <a:gd name="connsiteY4627" fmla="*/ 1826879 h 2810796"/>
              <a:gd name="connsiteX4628" fmla="*/ 1242825 w 3531775"/>
              <a:gd name="connsiteY4628" fmla="*/ 1888029 h 2810796"/>
              <a:gd name="connsiteX4629" fmla="*/ 1248350 w 3531775"/>
              <a:gd name="connsiteY4629" fmla="*/ 1879457 h 2810796"/>
              <a:gd name="connsiteX4630" fmla="*/ 1248540 w 3531775"/>
              <a:gd name="connsiteY4630" fmla="*/ 1885362 h 2810796"/>
              <a:gd name="connsiteX4631" fmla="*/ 1249874 w 3531775"/>
              <a:gd name="connsiteY4631" fmla="*/ 1890506 h 2810796"/>
              <a:gd name="connsiteX4632" fmla="*/ 1251683 w 3531775"/>
              <a:gd name="connsiteY4632" fmla="*/ 1894983 h 2810796"/>
              <a:gd name="connsiteX4633" fmla="*/ 1255874 w 3531775"/>
              <a:gd name="connsiteY4633" fmla="*/ 1870218 h 2810796"/>
              <a:gd name="connsiteX4634" fmla="*/ 1233586 w 3531775"/>
              <a:gd name="connsiteY4634" fmla="*/ 1891458 h 2810796"/>
              <a:gd name="connsiteX4635" fmla="*/ 1242825 w 3531775"/>
              <a:gd name="connsiteY4635" fmla="*/ 1888029 h 2810796"/>
              <a:gd name="connsiteX4636" fmla="*/ 1217774 w 3531775"/>
              <a:gd name="connsiteY4636" fmla="*/ 1962420 h 2810796"/>
              <a:gd name="connsiteX4637" fmla="*/ 1222537 w 3531775"/>
              <a:gd name="connsiteY4637" fmla="*/ 1962801 h 2810796"/>
              <a:gd name="connsiteX4638" fmla="*/ 1223775 w 3531775"/>
              <a:gd name="connsiteY4638" fmla="*/ 1962515 h 2810796"/>
              <a:gd name="connsiteX4639" fmla="*/ 1227014 w 3531775"/>
              <a:gd name="connsiteY4639" fmla="*/ 1953657 h 2810796"/>
              <a:gd name="connsiteX4640" fmla="*/ 1227395 w 3531775"/>
              <a:gd name="connsiteY4640" fmla="*/ 1958515 h 2810796"/>
              <a:gd name="connsiteX4641" fmla="*/ 1228823 w 3531775"/>
              <a:gd name="connsiteY4641" fmla="*/ 1962610 h 2810796"/>
              <a:gd name="connsiteX4642" fmla="*/ 1230633 w 3531775"/>
              <a:gd name="connsiteY4642" fmla="*/ 1966039 h 2810796"/>
              <a:gd name="connsiteX4643" fmla="*/ 1233300 w 3531775"/>
              <a:gd name="connsiteY4643" fmla="*/ 1970040 h 2810796"/>
              <a:gd name="connsiteX4644" fmla="*/ 1237110 w 3531775"/>
              <a:gd name="connsiteY4644" fmla="*/ 1960324 h 2810796"/>
              <a:gd name="connsiteX4645" fmla="*/ 1215584 w 3531775"/>
              <a:gd name="connsiteY4645" fmla="*/ 1955657 h 2810796"/>
              <a:gd name="connsiteX4646" fmla="*/ 1217774 w 3531775"/>
              <a:gd name="connsiteY4646" fmla="*/ 1962420 h 2810796"/>
              <a:gd name="connsiteX4647" fmla="*/ 1205868 w 3531775"/>
              <a:gd name="connsiteY4647" fmla="*/ 2009092 h 2810796"/>
              <a:gd name="connsiteX4648" fmla="*/ 1209488 w 3531775"/>
              <a:gd name="connsiteY4648" fmla="*/ 2006997 h 2810796"/>
              <a:gd name="connsiteX4649" fmla="*/ 1206535 w 3531775"/>
              <a:gd name="connsiteY4649" fmla="*/ 2013664 h 2810796"/>
              <a:gd name="connsiteX4650" fmla="*/ 1207868 w 3531775"/>
              <a:gd name="connsiteY4650" fmla="*/ 2019379 h 2810796"/>
              <a:gd name="connsiteX4651" fmla="*/ 1213583 w 3531775"/>
              <a:gd name="connsiteY4651" fmla="*/ 1993090 h 2810796"/>
              <a:gd name="connsiteX4652" fmla="*/ 1193105 w 3531775"/>
              <a:gd name="connsiteY4652" fmla="*/ 2004044 h 2810796"/>
              <a:gd name="connsiteX4653" fmla="*/ 1200439 w 3531775"/>
              <a:gd name="connsiteY4653" fmla="*/ 2005854 h 2810796"/>
              <a:gd name="connsiteX4654" fmla="*/ 1201582 w 3531775"/>
              <a:gd name="connsiteY4654" fmla="*/ 2006235 h 2810796"/>
              <a:gd name="connsiteX4655" fmla="*/ 1206344 w 3531775"/>
              <a:gd name="connsiteY4655" fmla="*/ 1998615 h 2810796"/>
              <a:gd name="connsiteX4656" fmla="*/ 1205582 w 3531775"/>
              <a:gd name="connsiteY4656" fmla="*/ 2004044 h 2810796"/>
              <a:gd name="connsiteX4657" fmla="*/ 1205868 w 3531775"/>
              <a:gd name="connsiteY4657" fmla="*/ 2009092 h 2810796"/>
              <a:gd name="connsiteX4658" fmla="*/ 1194057 w 3531775"/>
              <a:gd name="connsiteY4658" fmla="*/ 2071862 h 2810796"/>
              <a:gd name="connsiteX4659" fmla="*/ 1197105 w 3531775"/>
              <a:gd name="connsiteY4659" fmla="*/ 2077005 h 2810796"/>
              <a:gd name="connsiteX4660" fmla="*/ 1201582 w 3531775"/>
              <a:gd name="connsiteY4660" fmla="*/ 2065957 h 2810796"/>
              <a:gd name="connsiteX4661" fmla="*/ 1183961 w 3531775"/>
              <a:gd name="connsiteY4661" fmla="*/ 2047478 h 2810796"/>
              <a:gd name="connsiteX4662" fmla="*/ 1179198 w 3531775"/>
              <a:gd name="connsiteY4662" fmla="*/ 2065861 h 2810796"/>
              <a:gd name="connsiteX4663" fmla="*/ 1184723 w 3531775"/>
              <a:gd name="connsiteY4663" fmla="*/ 2065195 h 2810796"/>
              <a:gd name="connsiteX4664" fmla="*/ 1190057 w 3531775"/>
              <a:gd name="connsiteY4664" fmla="*/ 2056432 h 2810796"/>
              <a:gd name="connsiteX4665" fmla="*/ 1190438 w 3531775"/>
              <a:gd name="connsiteY4665" fmla="*/ 2062337 h 2810796"/>
              <a:gd name="connsiteX4666" fmla="*/ 1191962 w 3531775"/>
              <a:gd name="connsiteY4666" fmla="*/ 2067480 h 2810796"/>
              <a:gd name="connsiteX4667" fmla="*/ 1194057 w 3531775"/>
              <a:gd name="connsiteY4667" fmla="*/ 2071862 h 2810796"/>
              <a:gd name="connsiteX4668" fmla="*/ 1184627 w 3531775"/>
              <a:gd name="connsiteY4668" fmla="*/ 2110724 h 2810796"/>
              <a:gd name="connsiteX4669" fmla="*/ 1187199 w 3531775"/>
              <a:gd name="connsiteY4669" fmla="*/ 2107200 h 2810796"/>
              <a:gd name="connsiteX4670" fmla="*/ 1186628 w 3531775"/>
              <a:gd name="connsiteY4670" fmla="*/ 2113582 h 2810796"/>
              <a:gd name="connsiteX4671" fmla="*/ 1189485 w 3531775"/>
              <a:gd name="connsiteY4671" fmla="*/ 2116820 h 2810796"/>
              <a:gd name="connsiteX4672" fmla="*/ 1187104 w 3531775"/>
              <a:gd name="connsiteY4672" fmla="*/ 2095103 h 2810796"/>
              <a:gd name="connsiteX4673" fmla="*/ 1171959 w 3531775"/>
              <a:gd name="connsiteY4673" fmla="*/ 2114629 h 2810796"/>
              <a:gd name="connsiteX4674" fmla="*/ 1174721 w 3531775"/>
              <a:gd name="connsiteY4674" fmla="*/ 2111676 h 2810796"/>
              <a:gd name="connsiteX4675" fmla="*/ 1179008 w 3531775"/>
              <a:gd name="connsiteY4675" fmla="*/ 2111581 h 2810796"/>
              <a:gd name="connsiteX4676" fmla="*/ 1181198 w 3531775"/>
              <a:gd name="connsiteY4676" fmla="*/ 2104723 h 2810796"/>
              <a:gd name="connsiteX4677" fmla="*/ 1183008 w 3531775"/>
              <a:gd name="connsiteY4677" fmla="*/ 2107295 h 2810796"/>
              <a:gd name="connsiteX4678" fmla="*/ 1184627 w 3531775"/>
              <a:gd name="connsiteY4678" fmla="*/ 2110724 h 2810796"/>
              <a:gd name="connsiteX4679" fmla="*/ 1182246 w 3531775"/>
              <a:gd name="connsiteY4679" fmla="*/ 2165397 h 2810796"/>
              <a:gd name="connsiteX4680" fmla="*/ 1160624 w 3531775"/>
              <a:gd name="connsiteY4680" fmla="*/ 2169589 h 2810796"/>
              <a:gd name="connsiteX4681" fmla="*/ 1163387 w 3531775"/>
              <a:gd name="connsiteY4681" fmla="*/ 2165969 h 2810796"/>
              <a:gd name="connsiteX4682" fmla="*/ 1165673 w 3531775"/>
              <a:gd name="connsiteY4682" fmla="*/ 2160921 h 2810796"/>
              <a:gd name="connsiteX4683" fmla="*/ 1169483 w 3531775"/>
              <a:gd name="connsiteY4683" fmla="*/ 2164921 h 2810796"/>
              <a:gd name="connsiteX4684" fmla="*/ 1171102 w 3531775"/>
              <a:gd name="connsiteY4684" fmla="*/ 2155587 h 2810796"/>
              <a:gd name="connsiteX4685" fmla="*/ 1174626 w 3531775"/>
              <a:gd name="connsiteY4685" fmla="*/ 2163969 h 2810796"/>
              <a:gd name="connsiteX4686" fmla="*/ 1177293 w 3531775"/>
              <a:gd name="connsiteY4686" fmla="*/ 2159778 h 2810796"/>
              <a:gd name="connsiteX4687" fmla="*/ 1177198 w 3531775"/>
              <a:gd name="connsiteY4687" fmla="*/ 2167017 h 2810796"/>
              <a:gd name="connsiteX4688" fmla="*/ 1182246 w 3531775"/>
              <a:gd name="connsiteY4688" fmla="*/ 2165397 h 2810796"/>
              <a:gd name="connsiteX4689" fmla="*/ 1129859 w 3531775"/>
              <a:gd name="connsiteY4689" fmla="*/ 2247027 h 2810796"/>
              <a:gd name="connsiteX4690" fmla="*/ 1128906 w 3531775"/>
              <a:gd name="connsiteY4690" fmla="*/ 2233025 h 2810796"/>
              <a:gd name="connsiteX4691" fmla="*/ 1135478 w 3531775"/>
              <a:gd name="connsiteY4691" fmla="*/ 2243979 h 2810796"/>
              <a:gd name="connsiteX4692" fmla="*/ 1137764 w 3531775"/>
              <a:gd name="connsiteY4692" fmla="*/ 2232644 h 2810796"/>
              <a:gd name="connsiteX4693" fmla="*/ 1140431 w 3531775"/>
              <a:gd name="connsiteY4693" fmla="*/ 2241121 h 2810796"/>
              <a:gd name="connsiteX4694" fmla="*/ 1130811 w 3531775"/>
              <a:gd name="connsiteY4694" fmla="*/ 2217785 h 2810796"/>
              <a:gd name="connsiteX4695" fmla="*/ 1123191 w 3531775"/>
              <a:gd name="connsiteY4695" fmla="*/ 2258743 h 2810796"/>
              <a:gd name="connsiteX4696" fmla="*/ 1124810 w 3531775"/>
              <a:gd name="connsiteY4696" fmla="*/ 2251980 h 2810796"/>
              <a:gd name="connsiteX4697" fmla="*/ 1129859 w 3531775"/>
              <a:gd name="connsiteY4697" fmla="*/ 2247027 h 2810796"/>
              <a:gd name="connsiteX4698" fmla="*/ 1139669 w 3531775"/>
              <a:gd name="connsiteY4698" fmla="*/ 2302653 h 2810796"/>
              <a:gd name="connsiteX4699" fmla="*/ 1145956 w 3531775"/>
              <a:gd name="connsiteY4699" fmla="*/ 2306177 h 2810796"/>
              <a:gd name="connsiteX4700" fmla="*/ 1143765 w 3531775"/>
              <a:gd name="connsiteY4700" fmla="*/ 2290080 h 2810796"/>
              <a:gd name="connsiteX4701" fmla="*/ 1152528 w 3531775"/>
              <a:gd name="connsiteY4701" fmla="*/ 2303224 h 2810796"/>
              <a:gd name="connsiteX4702" fmla="*/ 1154338 w 3531775"/>
              <a:gd name="connsiteY4702" fmla="*/ 2290556 h 2810796"/>
              <a:gd name="connsiteX4703" fmla="*/ 1158338 w 3531775"/>
              <a:gd name="connsiteY4703" fmla="*/ 2300462 h 2810796"/>
              <a:gd name="connsiteX4704" fmla="*/ 1137098 w 3531775"/>
              <a:gd name="connsiteY4704" fmla="*/ 2277507 h 2810796"/>
              <a:gd name="connsiteX4705" fmla="*/ 1138907 w 3531775"/>
              <a:gd name="connsiteY4705" fmla="*/ 2318750 h 2810796"/>
              <a:gd name="connsiteX4706" fmla="*/ 1139669 w 3531775"/>
              <a:gd name="connsiteY4706" fmla="*/ 2302653 h 2810796"/>
              <a:gd name="connsiteX4707" fmla="*/ 1173864 w 3531775"/>
              <a:gd name="connsiteY4707" fmla="*/ 2262267 h 2810796"/>
              <a:gd name="connsiteX4708" fmla="*/ 1178722 w 3531775"/>
              <a:gd name="connsiteY4708" fmla="*/ 2265982 h 2810796"/>
              <a:gd name="connsiteX4709" fmla="*/ 1179103 w 3531775"/>
              <a:gd name="connsiteY4709" fmla="*/ 2254266 h 2810796"/>
              <a:gd name="connsiteX4710" fmla="*/ 1155671 w 3531775"/>
              <a:gd name="connsiteY4710" fmla="*/ 2242645 h 2810796"/>
              <a:gd name="connsiteX4711" fmla="*/ 1154814 w 3531775"/>
              <a:gd name="connsiteY4711" fmla="*/ 2266363 h 2810796"/>
              <a:gd name="connsiteX4712" fmla="*/ 1157386 w 3531775"/>
              <a:gd name="connsiteY4712" fmla="*/ 2261981 h 2810796"/>
              <a:gd name="connsiteX4713" fmla="*/ 1162434 w 3531775"/>
              <a:gd name="connsiteY4713" fmla="*/ 2259314 h 2810796"/>
              <a:gd name="connsiteX4714" fmla="*/ 1164720 w 3531775"/>
              <a:gd name="connsiteY4714" fmla="*/ 2249218 h 2810796"/>
              <a:gd name="connsiteX4715" fmla="*/ 1168816 w 3531775"/>
              <a:gd name="connsiteY4715" fmla="*/ 2261791 h 2810796"/>
              <a:gd name="connsiteX4716" fmla="*/ 1172721 w 3531775"/>
              <a:gd name="connsiteY4716" fmla="*/ 2253885 h 2810796"/>
              <a:gd name="connsiteX4717" fmla="*/ 1173864 w 3531775"/>
              <a:gd name="connsiteY4717" fmla="*/ 2262267 h 2810796"/>
              <a:gd name="connsiteX4718" fmla="*/ 1158148 w 3531775"/>
              <a:gd name="connsiteY4718" fmla="*/ 2204069 h 2810796"/>
              <a:gd name="connsiteX4719" fmla="*/ 1159862 w 3531775"/>
              <a:gd name="connsiteY4719" fmla="*/ 2209022 h 2810796"/>
              <a:gd name="connsiteX4720" fmla="*/ 1162815 w 3531775"/>
              <a:gd name="connsiteY4720" fmla="*/ 2205974 h 2810796"/>
              <a:gd name="connsiteX4721" fmla="*/ 1161863 w 3531775"/>
              <a:gd name="connsiteY4721" fmla="*/ 2213308 h 2810796"/>
              <a:gd name="connsiteX4722" fmla="*/ 1167863 w 3531775"/>
              <a:gd name="connsiteY4722" fmla="*/ 2209117 h 2810796"/>
              <a:gd name="connsiteX4723" fmla="*/ 1145861 w 3531775"/>
              <a:gd name="connsiteY4723" fmla="*/ 2207498 h 2810796"/>
              <a:gd name="connsiteX4724" fmla="*/ 1153671 w 3531775"/>
              <a:gd name="connsiteY4724" fmla="*/ 2207212 h 2810796"/>
              <a:gd name="connsiteX4725" fmla="*/ 1156338 w 3531775"/>
              <a:gd name="connsiteY4725" fmla="*/ 2199973 h 2810796"/>
              <a:gd name="connsiteX4726" fmla="*/ 1158148 w 3531775"/>
              <a:gd name="connsiteY4726" fmla="*/ 2204069 h 2810796"/>
              <a:gd name="connsiteX4727" fmla="*/ 1123572 w 3531775"/>
              <a:gd name="connsiteY4727" fmla="*/ 2177304 h 2810796"/>
              <a:gd name="connsiteX4728" fmla="*/ 1129668 w 3531775"/>
              <a:gd name="connsiteY4728" fmla="*/ 2176351 h 2810796"/>
              <a:gd name="connsiteX4729" fmla="*/ 1131859 w 3531775"/>
              <a:gd name="connsiteY4729" fmla="*/ 2165779 h 2810796"/>
              <a:gd name="connsiteX4730" fmla="*/ 1134716 w 3531775"/>
              <a:gd name="connsiteY4730" fmla="*/ 2169303 h 2810796"/>
              <a:gd name="connsiteX4731" fmla="*/ 1137574 w 3531775"/>
              <a:gd name="connsiteY4731" fmla="*/ 2174161 h 2810796"/>
              <a:gd name="connsiteX4732" fmla="*/ 1140717 w 3531775"/>
              <a:gd name="connsiteY4732" fmla="*/ 2177971 h 2810796"/>
              <a:gd name="connsiteX4733" fmla="*/ 1139003 w 3531775"/>
              <a:gd name="connsiteY4733" fmla="*/ 2150634 h 2810796"/>
              <a:gd name="connsiteX4734" fmla="*/ 1123572 w 3531775"/>
              <a:gd name="connsiteY4734" fmla="*/ 2177304 h 2810796"/>
              <a:gd name="connsiteX4735" fmla="*/ 1131954 w 3531775"/>
              <a:gd name="connsiteY4735" fmla="*/ 2138537 h 2810796"/>
              <a:gd name="connsiteX4736" fmla="*/ 1142622 w 3531775"/>
              <a:gd name="connsiteY4736" fmla="*/ 2127679 h 2810796"/>
              <a:gd name="connsiteX4737" fmla="*/ 1144908 w 3531775"/>
              <a:gd name="connsiteY4737" fmla="*/ 2128536 h 2810796"/>
              <a:gd name="connsiteX4738" fmla="*/ 1146718 w 3531775"/>
              <a:gd name="connsiteY4738" fmla="*/ 2114343 h 2810796"/>
              <a:gd name="connsiteX4739" fmla="*/ 1148909 w 3531775"/>
              <a:gd name="connsiteY4739" fmla="*/ 2120725 h 2810796"/>
              <a:gd name="connsiteX4740" fmla="*/ 1152433 w 3531775"/>
              <a:gd name="connsiteY4740" fmla="*/ 2125393 h 2810796"/>
              <a:gd name="connsiteX4741" fmla="*/ 1156148 w 3531775"/>
              <a:gd name="connsiteY4741" fmla="*/ 2118344 h 2810796"/>
              <a:gd name="connsiteX4742" fmla="*/ 1156338 w 3531775"/>
              <a:gd name="connsiteY4742" fmla="*/ 2128917 h 2810796"/>
              <a:gd name="connsiteX4743" fmla="*/ 1161863 w 3531775"/>
              <a:gd name="connsiteY4743" fmla="*/ 2132441 h 2810796"/>
              <a:gd name="connsiteX4744" fmla="*/ 1131954 w 3531775"/>
              <a:gd name="connsiteY4744" fmla="*/ 2138537 h 2810796"/>
              <a:gd name="connsiteX4745" fmla="*/ 1143098 w 3531775"/>
              <a:gd name="connsiteY4745" fmla="*/ 2070719 h 2810796"/>
              <a:gd name="connsiteX4746" fmla="*/ 1148051 w 3531775"/>
              <a:gd name="connsiteY4746" fmla="*/ 2074243 h 2810796"/>
              <a:gd name="connsiteX4747" fmla="*/ 1149480 w 3531775"/>
              <a:gd name="connsiteY4747" fmla="*/ 2074624 h 2810796"/>
              <a:gd name="connsiteX4748" fmla="*/ 1155005 w 3531775"/>
              <a:gd name="connsiteY4748" fmla="*/ 2064528 h 2810796"/>
              <a:gd name="connsiteX4749" fmla="*/ 1154338 w 3531775"/>
              <a:gd name="connsiteY4749" fmla="*/ 2071481 h 2810796"/>
              <a:gd name="connsiteX4750" fmla="*/ 1154909 w 3531775"/>
              <a:gd name="connsiteY4750" fmla="*/ 2077958 h 2810796"/>
              <a:gd name="connsiteX4751" fmla="*/ 1159291 w 3531775"/>
              <a:gd name="connsiteY4751" fmla="*/ 2075005 h 2810796"/>
              <a:gd name="connsiteX4752" fmla="*/ 1156052 w 3531775"/>
              <a:gd name="connsiteY4752" fmla="*/ 2083768 h 2810796"/>
              <a:gd name="connsiteX4753" fmla="*/ 1158148 w 3531775"/>
              <a:gd name="connsiteY4753" fmla="*/ 2090912 h 2810796"/>
              <a:gd name="connsiteX4754" fmla="*/ 1138717 w 3531775"/>
              <a:gd name="connsiteY4754" fmla="*/ 2072529 h 2810796"/>
              <a:gd name="connsiteX4755" fmla="*/ 1143098 w 3531775"/>
              <a:gd name="connsiteY4755" fmla="*/ 2070719 h 2810796"/>
              <a:gd name="connsiteX4756" fmla="*/ 1192724 w 3531775"/>
              <a:gd name="connsiteY4756" fmla="*/ 2324655 h 2810796"/>
              <a:gd name="connsiteX4757" fmla="*/ 1175674 w 3531775"/>
              <a:gd name="connsiteY4757" fmla="*/ 2342277 h 2810796"/>
              <a:gd name="connsiteX4758" fmla="*/ 1177293 w 3531775"/>
              <a:gd name="connsiteY4758" fmla="*/ 2341515 h 2810796"/>
              <a:gd name="connsiteX4759" fmla="*/ 1179770 w 3531775"/>
              <a:gd name="connsiteY4759" fmla="*/ 2327132 h 2810796"/>
              <a:gd name="connsiteX4760" fmla="*/ 1183008 w 3531775"/>
              <a:gd name="connsiteY4760" fmla="*/ 2328656 h 2810796"/>
              <a:gd name="connsiteX4761" fmla="*/ 1186628 w 3531775"/>
              <a:gd name="connsiteY4761" fmla="*/ 2331133 h 2810796"/>
              <a:gd name="connsiteX4762" fmla="*/ 1190152 w 3531775"/>
              <a:gd name="connsiteY4762" fmla="*/ 2332847 h 2810796"/>
              <a:gd name="connsiteX4763" fmla="*/ 1194819 w 3531775"/>
              <a:gd name="connsiteY4763" fmla="*/ 2334466 h 2810796"/>
              <a:gd name="connsiteX4764" fmla="*/ 1192724 w 3531775"/>
              <a:gd name="connsiteY4764" fmla="*/ 2324655 h 2810796"/>
              <a:gd name="connsiteX4765" fmla="*/ 1203677 w 3531775"/>
              <a:gd name="connsiteY4765" fmla="*/ 2378758 h 2810796"/>
              <a:gd name="connsiteX4766" fmla="*/ 1181389 w 3531775"/>
              <a:gd name="connsiteY4766" fmla="*/ 2382663 h 2810796"/>
              <a:gd name="connsiteX4767" fmla="*/ 1183294 w 3531775"/>
              <a:gd name="connsiteY4767" fmla="*/ 2379234 h 2810796"/>
              <a:gd name="connsiteX4768" fmla="*/ 1188437 w 3531775"/>
              <a:gd name="connsiteY4768" fmla="*/ 2378853 h 2810796"/>
              <a:gd name="connsiteX4769" fmla="*/ 1189580 w 3531775"/>
              <a:gd name="connsiteY4769" fmla="*/ 2378376 h 2810796"/>
              <a:gd name="connsiteX4770" fmla="*/ 1188152 w 3531775"/>
              <a:gd name="connsiteY4770" fmla="*/ 2369233 h 2810796"/>
              <a:gd name="connsiteX4771" fmla="*/ 1191200 w 3531775"/>
              <a:gd name="connsiteY4771" fmla="*/ 2373900 h 2810796"/>
              <a:gd name="connsiteX4772" fmla="*/ 1194914 w 3531775"/>
              <a:gd name="connsiteY4772" fmla="*/ 2377615 h 2810796"/>
              <a:gd name="connsiteX4773" fmla="*/ 1196343 w 3531775"/>
              <a:gd name="connsiteY4773" fmla="*/ 2373519 h 2810796"/>
              <a:gd name="connsiteX4774" fmla="*/ 1198724 w 3531775"/>
              <a:gd name="connsiteY4774" fmla="*/ 2380472 h 2810796"/>
              <a:gd name="connsiteX4775" fmla="*/ 1203677 w 3531775"/>
              <a:gd name="connsiteY4775" fmla="*/ 2378758 h 2810796"/>
              <a:gd name="connsiteX4776" fmla="*/ 1237491 w 3531775"/>
              <a:gd name="connsiteY4776" fmla="*/ 2422572 h 2810796"/>
              <a:gd name="connsiteX4777" fmla="*/ 1217108 w 3531775"/>
              <a:gd name="connsiteY4777" fmla="*/ 2436479 h 2810796"/>
              <a:gd name="connsiteX4778" fmla="*/ 1221489 w 3531775"/>
              <a:gd name="connsiteY4778" fmla="*/ 2427240 h 2810796"/>
              <a:gd name="connsiteX4779" fmla="*/ 1217108 w 3531775"/>
              <a:gd name="connsiteY4779" fmla="*/ 2418667 h 2810796"/>
              <a:gd name="connsiteX4780" fmla="*/ 1221584 w 3531775"/>
              <a:gd name="connsiteY4780" fmla="*/ 2419620 h 2810796"/>
              <a:gd name="connsiteX4781" fmla="*/ 1226728 w 3531775"/>
              <a:gd name="connsiteY4781" fmla="*/ 2421430 h 2810796"/>
              <a:gd name="connsiteX4782" fmla="*/ 1226061 w 3531775"/>
              <a:gd name="connsiteY4782" fmla="*/ 2415810 h 2810796"/>
              <a:gd name="connsiteX4783" fmla="*/ 1231490 w 3531775"/>
              <a:gd name="connsiteY4783" fmla="*/ 2422382 h 2810796"/>
              <a:gd name="connsiteX4784" fmla="*/ 1237491 w 3531775"/>
              <a:gd name="connsiteY4784" fmla="*/ 2422572 h 2810796"/>
              <a:gd name="connsiteX4785" fmla="*/ 1263875 w 3531775"/>
              <a:gd name="connsiteY4785" fmla="*/ 2448766 h 2810796"/>
              <a:gd name="connsiteX4786" fmla="*/ 1257017 w 3531775"/>
              <a:gd name="connsiteY4786" fmla="*/ 2469721 h 2810796"/>
              <a:gd name="connsiteX4787" fmla="*/ 1255589 w 3531775"/>
              <a:gd name="connsiteY4787" fmla="*/ 2459720 h 2810796"/>
              <a:gd name="connsiteX4788" fmla="*/ 1247778 w 3531775"/>
              <a:gd name="connsiteY4788" fmla="*/ 2452481 h 2810796"/>
              <a:gd name="connsiteX4789" fmla="*/ 1252255 w 3531775"/>
              <a:gd name="connsiteY4789" fmla="*/ 2453243 h 2810796"/>
              <a:gd name="connsiteX4790" fmla="*/ 1256255 w 3531775"/>
              <a:gd name="connsiteY4790" fmla="*/ 2452481 h 2810796"/>
              <a:gd name="connsiteX4791" fmla="*/ 1253588 w 3531775"/>
              <a:gd name="connsiteY4791" fmla="*/ 2447909 h 2810796"/>
              <a:gd name="connsiteX4792" fmla="*/ 1259780 w 3531775"/>
              <a:gd name="connsiteY4792" fmla="*/ 2451148 h 2810796"/>
              <a:gd name="connsiteX4793" fmla="*/ 1263875 w 3531775"/>
              <a:gd name="connsiteY4793" fmla="*/ 2448766 h 2810796"/>
              <a:gd name="connsiteX4794" fmla="*/ 1365221 w 3531775"/>
              <a:gd name="connsiteY4794" fmla="*/ 2495629 h 2810796"/>
              <a:gd name="connsiteX4795" fmla="*/ 1351410 w 3531775"/>
              <a:gd name="connsiteY4795" fmla="*/ 2513727 h 2810796"/>
              <a:gd name="connsiteX4796" fmla="*/ 1352648 w 3531775"/>
              <a:gd name="connsiteY4796" fmla="*/ 2505535 h 2810796"/>
              <a:gd name="connsiteX4797" fmla="*/ 1352934 w 3531775"/>
              <a:gd name="connsiteY4797" fmla="*/ 2504297 h 2810796"/>
              <a:gd name="connsiteX4798" fmla="*/ 1344933 w 3531775"/>
              <a:gd name="connsiteY4798" fmla="*/ 2500011 h 2810796"/>
              <a:gd name="connsiteX4799" fmla="*/ 1355411 w 3531775"/>
              <a:gd name="connsiteY4799" fmla="*/ 2499344 h 2810796"/>
              <a:gd name="connsiteX4800" fmla="*/ 1353125 w 3531775"/>
              <a:gd name="connsiteY4800" fmla="*/ 2495725 h 2810796"/>
              <a:gd name="connsiteX4801" fmla="*/ 1359887 w 3531775"/>
              <a:gd name="connsiteY4801" fmla="*/ 2498010 h 2810796"/>
              <a:gd name="connsiteX4802" fmla="*/ 1365221 w 3531775"/>
              <a:gd name="connsiteY4802" fmla="*/ 2495629 h 2810796"/>
              <a:gd name="connsiteX4803" fmla="*/ 1427420 w 3531775"/>
              <a:gd name="connsiteY4803" fmla="*/ 2515441 h 2810796"/>
              <a:gd name="connsiteX4804" fmla="*/ 1413799 w 3531775"/>
              <a:gd name="connsiteY4804" fmla="*/ 2509822 h 2810796"/>
              <a:gd name="connsiteX4805" fmla="*/ 1415990 w 3531775"/>
              <a:gd name="connsiteY4805" fmla="*/ 2506774 h 2810796"/>
              <a:gd name="connsiteX4806" fmla="*/ 1419133 w 3531775"/>
              <a:gd name="connsiteY4806" fmla="*/ 2503630 h 2810796"/>
              <a:gd name="connsiteX4807" fmla="*/ 1421514 w 3531775"/>
              <a:gd name="connsiteY4807" fmla="*/ 2500392 h 2810796"/>
              <a:gd name="connsiteX4808" fmla="*/ 1423991 w 3531775"/>
              <a:gd name="connsiteY4808" fmla="*/ 2496010 h 2810796"/>
              <a:gd name="connsiteX4809" fmla="*/ 1413989 w 3531775"/>
              <a:gd name="connsiteY4809" fmla="*/ 2496010 h 2810796"/>
              <a:gd name="connsiteX4810" fmla="*/ 1427801 w 3531775"/>
              <a:gd name="connsiteY4810" fmla="*/ 2517346 h 2810796"/>
              <a:gd name="connsiteX4811" fmla="*/ 1427420 w 3531775"/>
              <a:gd name="connsiteY4811" fmla="*/ 2515441 h 2810796"/>
              <a:gd name="connsiteX4812" fmla="*/ 1518383 w 3531775"/>
              <a:gd name="connsiteY4812" fmla="*/ 2493248 h 2810796"/>
              <a:gd name="connsiteX4813" fmla="*/ 1514002 w 3531775"/>
              <a:gd name="connsiteY4813" fmla="*/ 2489152 h 2810796"/>
              <a:gd name="connsiteX4814" fmla="*/ 1514192 w 3531775"/>
              <a:gd name="connsiteY4814" fmla="*/ 2486866 h 2810796"/>
              <a:gd name="connsiteX4815" fmla="*/ 1506096 w 3531775"/>
              <a:gd name="connsiteY4815" fmla="*/ 2490295 h 2810796"/>
              <a:gd name="connsiteX4816" fmla="*/ 1507906 w 3531775"/>
              <a:gd name="connsiteY4816" fmla="*/ 2486104 h 2810796"/>
              <a:gd name="connsiteX4817" fmla="*/ 1510763 w 3531775"/>
              <a:gd name="connsiteY4817" fmla="*/ 2481437 h 2810796"/>
              <a:gd name="connsiteX4818" fmla="*/ 1505048 w 3531775"/>
              <a:gd name="connsiteY4818" fmla="*/ 2480675 h 2810796"/>
              <a:gd name="connsiteX4819" fmla="*/ 1512478 w 3531775"/>
              <a:gd name="connsiteY4819" fmla="*/ 2476675 h 2810796"/>
              <a:gd name="connsiteX4820" fmla="*/ 1514097 w 3531775"/>
              <a:gd name="connsiteY4820" fmla="*/ 2470578 h 2810796"/>
              <a:gd name="connsiteX4821" fmla="*/ 1503048 w 3531775"/>
              <a:gd name="connsiteY4821" fmla="*/ 2474103 h 2810796"/>
              <a:gd name="connsiteX4822" fmla="*/ 1513145 w 3531775"/>
              <a:gd name="connsiteY4822" fmla="*/ 2501154 h 2810796"/>
              <a:gd name="connsiteX4823" fmla="*/ 1518383 w 3531775"/>
              <a:gd name="connsiteY4823" fmla="*/ 2493248 h 2810796"/>
              <a:gd name="connsiteX4824" fmla="*/ 1512859 w 3531775"/>
              <a:gd name="connsiteY4824" fmla="*/ 2540683 h 2810796"/>
              <a:gd name="connsiteX4825" fmla="*/ 1522479 w 3531775"/>
              <a:gd name="connsiteY4825" fmla="*/ 2528872 h 2810796"/>
              <a:gd name="connsiteX4826" fmla="*/ 1515716 w 3531775"/>
              <a:gd name="connsiteY4826" fmla="*/ 2525347 h 2810796"/>
              <a:gd name="connsiteX4827" fmla="*/ 1513621 w 3531775"/>
              <a:gd name="connsiteY4827" fmla="*/ 2524871 h 2810796"/>
              <a:gd name="connsiteX4828" fmla="*/ 1509716 w 3531775"/>
              <a:gd name="connsiteY4828" fmla="*/ 2522680 h 2810796"/>
              <a:gd name="connsiteX4829" fmla="*/ 1498762 w 3531775"/>
              <a:gd name="connsiteY4829" fmla="*/ 2522394 h 2810796"/>
              <a:gd name="connsiteX4830" fmla="*/ 1506191 w 3531775"/>
              <a:gd name="connsiteY4830" fmla="*/ 2516775 h 2810796"/>
              <a:gd name="connsiteX4831" fmla="*/ 1505239 w 3531775"/>
              <a:gd name="connsiteY4831" fmla="*/ 2510965 h 2810796"/>
              <a:gd name="connsiteX4832" fmla="*/ 1492856 w 3531775"/>
              <a:gd name="connsiteY4832" fmla="*/ 2517156 h 2810796"/>
              <a:gd name="connsiteX4833" fmla="*/ 1512859 w 3531775"/>
              <a:gd name="connsiteY4833" fmla="*/ 2540683 h 2810796"/>
              <a:gd name="connsiteX4834" fmla="*/ 1462948 w 3531775"/>
              <a:gd name="connsiteY4834" fmla="*/ 2574496 h 2810796"/>
              <a:gd name="connsiteX4835" fmla="*/ 1484855 w 3531775"/>
              <a:gd name="connsiteY4835" fmla="*/ 2572115 h 2810796"/>
              <a:gd name="connsiteX4836" fmla="*/ 1485713 w 3531775"/>
              <a:gd name="connsiteY4836" fmla="*/ 2566114 h 2810796"/>
              <a:gd name="connsiteX4837" fmla="*/ 1485332 w 3531775"/>
              <a:gd name="connsiteY4837" fmla="*/ 2564781 h 2810796"/>
              <a:gd name="connsiteX4838" fmla="*/ 1473140 w 3531775"/>
              <a:gd name="connsiteY4838" fmla="*/ 2565067 h 2810796"/>
              <a:gd name="connsiteX4839" fmla="*/ 1479902 w 3531775"/>
              <a:gd name="connsiteY4839" fmla="*/ 2562304 h 2810796"/>
              <a:gd name="connsiteX4840" fmla="*/ 1485522 w 3531775"/>
              <a:gd name="connsiteY4840" fmla="*/ 2558494 h 2810796"/>
              <a:gd name="connsiteX4841" fmla="*/ 1490285 w 3531775"/>
              <a:gd name="connsiteY4841" fmla="*/ 2554589 h 2810796"/>
              <a:gd name="connsiteX4842" fmla="*/ 1482855 w 3531775"/>
              <a:gd name="connsiteY4842" fmla="*/ 2549541 h 2810796"/>
              <a:gd name="connsiteX4843" fmla="*/ 1462948 w 3531775"/>
              <a:gd name="connsiteY4843" fmla="*/ 2574496 h 2810796"/>
              <a:gd name="connsiteX4844" fmla="*/ 1462186 w 3531775"/>
              <a:gd name="connsiteY4844" fmla="*/ 2525252 h 2810796"/>
              <a:gd name="connsiteX4845" fmla="*/ 1469901 w 3531775"/>
              <a:gd name="connsiteY4845" fmla="*/ 2520299 h 2810796"/>
              <a:gd name="connsiteX4846" fmla="*/ 1470377 w 3531775"/>
              <a:gd name="connsiteY4846" fmla="*/ 2514870 h 2810796"/>
              <a:gd name="connsiteX4847" fmla="*/ 1470092 w 3531775"/>
              <a:gd name="connsiteY4847" fmla="*/ 2513632 h 2810796"/>
              <a:gd name="connsiteX4848" fmla="*/ 1460662 w 3531775"/>
              <a:gd name="connsiteY4848" fmla="*/ 2513536 h 2810796"/>
              <a:gd name="connsiteX4849" fmla="*/ 1465901 w 3531775"/>
              <a:gd name="connsiteY4849" fmla="*/ 2511250 h 2810796"/>
              <a:gd name="connsiteX4850" fmla="*/ 1470187 w 3531775"/>
              <a:gd name="connsiteY4850" fmla="*/ 2508012 h 2810796"/>
              <a:gd name="connsiteX4851" fmla="*/ 1466377 w 3531775"/>
              <a:gd name="connsiteY4851" fmla="*/ 2505821 h 2810796"/>
              <a:gd name="connsiteX4852" fmla="*/ 1473806 w 3531775"/>
              <a:gd name="connsiteY4852" fmla="*/ 2504583 h 2810796"/>
              <a:gd name="connsiteX4853" fmla="*/ 1477807 w 3531775"/>
              <a:gd name="connsiteY4853" fmla="*/ 2500011 h 2810796"/>
              <a:gd name="connsiteX4854" fmla="*/ 1462186 w 3531775"/>
              <a:gd name="connsiteY4854" fmla="*/ 2525252 h 2810796"/>
              <a:gd name="connsiteX4855" fmla="*/ 1431801 w 3531775"/>
              <a:gd name="connsiteY4855" fmla="*/ 2560494 h 2810796"/>
              <a:gd name="connsiteX4856" fmla="*/ 1448089 w 3531775"/>
              <a:gd name="connsiteY4856" fmla="*/ 2553541 h 2810796"/>
              <a:gd name="connsiteX4857" fmla="*/ 1445422 w 3531775"/>
              <a:gd name="connsiteY4857" fmla="*/ 2547541 h 2810796"/>
              <a:gd name="connsiteX4858" fmla="*/ 1444184 w 3531775"/>
              <a:gd name="connsiteY4858" fmla="*/ 2546207 h 2810796"/>
              <a:gd name="connsiteX4859" fmla="*/ 1433706 w 3531775"/>
              <a:gd name="connsiteY4859" fmla="*/ 2548112 h 2810796"/>
              <a:gd name="connsiteX4860" fmla="*/ 1436659 w 3531775"/>
              <a:gd name="connsiteY4860" fmla="*/ 2544207 h 2810796"/>
              <a:gd name="connsiteX4861" fmla="*/ 1440945 w 3531775"/>
              <a:gd name="connsiteY4861" fmla="*/ 2539920 h 2810796"/>
              <a:gd name="connsiteX4862" fmla="*/ 1444088 w 3531775"/>
              <a:gd name="connsiteY4862" fmla="*/ 2535634 h 2810796"/>
              <a:gd name="connsiteX4863" fmla="*/ 1447232 w 3531775"/>
              <a:gd name="connsiteY4863" fmla="*/ 2529919 h 2810796"/>
              <a:gd name="connsiteX4864" fmla="*/ 1433135 w 3531775"/>
              <a:gd name="connsiteY4864" fmla="*/ 2531062 h 2810796"/>
              <a:gd name="connsiteX4865" fmla="*/ 1431801 w 3531775"/>
              <a:gd name="connsiteY4865" fmla="*/ 2560494 h 2810796"/>
              <a:gd name="connsiteX4866" fmla="*/ 1397511 w 3531775"/>
              <a:gd name="connsiteY4866" fmla="*/ 2583831 h 2810796"/>
              <a:gd name="connsiteX4867" fmla="*/ 1418371 w 3531775"/>
              <a:gd name="connsiteY4867" fmla="*/ 2582116 h 2810796"/>
              <a:gd name="connsiteX4868" fmla="*/ 1411418 w 3531775"/>
              <a:gd name="connsiteY4868" fmla="*/ 2580783 h 2810796"/>
              <a:gd name="connsiteX4869" fmla="*/ 1416561 w 3531775"/>
              <a:gd name="connsiteY4869" fmla="*/ 2577163 h 2810796"/>
              <a:gd name="connsiteX4870" fmla="*/ 1403417 w 3531775"/>
              <a:gd name="connsiteY4870" fmla="*/ 2575925 h 2810796"/>
              <a:gd name="connsiteX4871" fmla="*/ 1414656 w 3531775"/>
              <a:gd name="connsiteY4871" fmla="*/ 2572972 h 2810796"/>
              <a:gd name="connsiteX4872" fmla="*/ 1407512 w 3531775"/>
              <a:gd name="connsiteY4872" fmla="*/ 2568686 h 2810796"/>
              <a:gd name="connsiteX4873" fmla="*/ 1416466 w 3531775"/>
              <a:gd name="connsiteY4873" fmla="*/ 2567448 h 2810796"/>
              <a:gd name="connsiteX4874" fmla="*/ 1419895 w 3531775"/>
              <a:gd name="connsiteY4874" fmla="*/ 2563066 h 2810796"/>
              <a:gd name="connsiteX4875" fmla="*/ 1407131 w 3531775"/>
              <a:gd name="connsiteY4875" fmla="*/ 2562876 h 2810796"/>
              <a:gd name="connsiteX4876" fmla="*/ 1397511 w 3531775"/>
              <a:gd name="connsiteY4876" fmla="*/ 2583831 h 2810796"/>
              <a:gd name="connsiteX4877" fmla="*/ 1375699 w 3531775"/>
              <a:gd name="connsiteY4877" fmla="*/ 2553541 h 2810796"/>
              <a:gd name="connsiteX4878" fmla="*/ 1401226 w 3531775"/>
              <a:gd name="connsiteY4878" fmla="*/ 2550589 h 2810796"/>
              <a:gd name="connsiteX4879" fmla="*/ 1387986 w 3531775"/>
              <a:gd name="connsiteY4879" fmla="*/ 2547160 h 2810796"/>
              <a:gd name="connsiteX4880" fmla="*/ 1389796 w 3531775"/>
              <a:gd name="connsiteY4880" fmla="*/ 2540301 h 2810796"/>
              <a:gd name="connsiteX4881" fmla="*/ 1372746 w 3531775"/>
              <a:gd name="connsiteY4881" fmla="*/ 2538397 h 2810796"/>
              <a:gd name="connsiteX4882" fmla="*/ 1379318 w 3531775"/>
              <a:gd name="connsiteY4882" fmla="*/ 2535158 h 2810796"/>
              <a:gd name="connsiteX4883" fmla="*/ 1383795 w 3531775"/>
              <a:gd name="connsiteY4883" fmla="*/ 2530776 h 2810796"/>
              <a:gd name="connsiteX4884" fmla="*/ 1375985 w 3531775"/>
              <a:gd name="connsiteY4884" fmla="*/ 2527728 h 2810796"/>
              <a:gd name="connsiteX4885" fmla="*/ 1386938 w 3531775"/>
              <a:gd name="connsiteY4885" fmla="*/ 2526109 h 2810796"/>
              <a:gd name="connsiteX4886" fmla="*/ 1390082 w 3531775"/>
              <a:gd name="connsiteY4886" fmla="*/ 2519918 h 2810796"/>
              <a:gd name="connsiteX4887" fmla="*/ 1374175 w 3531775"/>
              <a:gd name="connsiteY4887" fmla="*/ 2519347 h 2810796"/>
              <a:gd name="connsiteX4888" fmla="*/ 1375699 w 3531775"/>
              <a:gd name="connsiteY4888" fmla="*/ 2553541 h 2810796"/>
              <a:gd name="connsiteX4889" fmla="*/ 1330646 w 3531775"/>
              <a:gd name="connsiteY4889" fmla="*/ 2570591 h 2810796"/>
              <a:gd name="connsiteX4890" fmla="*/ 1350553 w 3531775"/>
              <a:gd name="connsiteY4890" fmla="*/ 2577068 h 2810796"/>
              <a:gd name="connsiteX4891" fmla="*/ 1345886 w 3531775"/>
              <a:gd name="connsiteY4891" fmla="*/ 2573449 h 2810796"/>
              <a:gd name="connsiteX4892" fmla="*/ 1353601 w 3531775"/>
              <a:gd name="connsiteY4892" fmla="*/ 2572496 h 2810796"/>
              <a:gd name="connsiteX4893" fmla="*/ 1343123 w 3531775"/>
              <a:gd name="connsiteY4893" fmla="*/ 2566876 h 2810796"/>
              <a:gd name="connsiteX4894" fmla="*/ 1350077 w 3531775"/>
              <a:gd name="connsiteY4894" fmla="*/ 2567257 h 2810796"/>
              <a:gd name="connsiteX4895" fmla="*/ 1356458 w 3531775"/>
              <a:gd name="connsiteY4895" fmla="*/ 2566305 h 2810796"/>
              <a:gd name="connsiteX4896" fmla="*/ 1362078 w 3531775"/>
              <a:gd name="connsiteY4896" fmla="*/ 2564876 h 2810796"/>
              <a:gd name="connsiteX4897" fmla="*/ 1357601 w 3531775"/>
              <a:gd name="connsiteY4897" fmla="*/ 2557923 h 2810796"/>
              <a:gd name="connsiteX4898" fmla="*/ 1330646 w 3531775"/>
              <a:gd name="connsiteY4898" fmla="*/ 2570591 h 2810796"/>
              <a:gd name="connsiteX4899" fmla="*/ 1301975 w 3531775"/>
              <a:gd name="connsiteY4899" fmla="*/ 2536015 h 2810796"/>
              <a:gd name="connsiteX4900" fmla="*/ 1323502 w 3531775"/>
              <a:gd name="connsiteY4900" fmla="*/ 2546398 h 2810796"/>
              <a:gd name="connsiteX4901" fmla="*/ 1327693 w 3531775"/>
              <a:gd name="connsiteY4901" fmla="*/ 2541254 h 2810796"/>
              <a:gd name="connsiteX4902" fmla="*/ 1328169 w 3531775"/>
              <a:gd name="connsiteY4902" fmla="*/ 2539730 h 2810796"/>
              <a:gd name="connsiteX4903" fmla="*/ 1316834 w 3531775"/>
              <a:gd name="connsiteY4903" fmla="*/ 2533158 h 2810796"/>
              <a:gd name="connsiteX4904" fmla="*/ 1324645 w 3531775"/>
              <a:gd name="connsiteY4904" fmla="*/ 2534301 h 2810796"/>
              <a:gd name="connsiteX4905" fmla="*/ 1331884 w 3531775"/>
              <a:gd name="connsiteY4905" fmla="*/ 2534015 h 2810796"/>
              <a:gd name="connsiteX4906" fmla="*/ 1328741 w 3531775"/>
              <a:gd name="connsiteY4906" fmla="*/ 2529062 h 2810796"/>
              <a:gd name="connsiteX4907" fmla="*/ 1338361 w 3531775"/>
              <a:gd name="connsiteY4907" fmla="*/ 2532777 h 2810796"/>
              <a:gd name="connsiteX4908" fmla="*/ 1341028 w 3531775"/>
              <a:gd name="connsiteY4908" fmla="*/ 2526681 h 2810796"/>
              <a:gd name="connsiteX4909" fmla="*/ 1301975 w 3531775"/>
              <a:gd name="connsiteY4909" fmla="*/ 2536015 h 2810796"/>
              <a:gd name="connsiteX4910" fmla="*/ 1298642 w 3531775"/>
              <a:gd name="connsiteY4910" fmla="*/ 2508869 h 2810796"/>
              <a:gd name="connsiteX4911" fmla="*/ 1301404 w 3531775"/>
              <a:gd name="connsiteY4911" fmla="*/ 2505059 h 2810796"/>
              <a:gd name="connsiteX4912" fmla="*/ 1302547 w 3531775"/>
              <a:gd name="connsiteY4912" fmla="*/ 2499058 h 2810796"/>
              <a:gd name="connsiteX4913" fmla="*/ 1292069 w 3531775"/>
              <a:gd name="connsiteY4913" fmla="*/ 2492010 h 2810796"/>
              <a:gd name="connsiteX4914" fmla="*/ 1298070 w 3531775"/>
              <a:gd name="connsiteY4914" fmla="*/ 2492200 h 2810796"/>
              <a:gd name="connsiteX4915" fmla="*/ 1303214 w 3531775"/>
              <a:gd name="connsiteY4915" fmla="*/ 2490962 h 2810796"/>
              <a:gd name="connsiteX4916" fmla="*/ 1299404 w 3531775"/>
              <a:gd name="connsiteY4916" fmla="*/ 2486295 h 2810796"/>
              <a:gd name="connsiteX4917" fmla="*/ 1307500 w 3531775"/>
              <a:gd name="connsiteY4917" fmla="*/ 2489057 h 2810796"/>
              <a:gd name="connsiteX4918" fmla="*/ 1312453 w 3531775"/>
              <a:gd name="connsiteY4918" fmla="*/ 2485914 h 2810796"/>
              <a:gd name="connsiteX4919" fmla="*/ 1298642 w 3531775"/>
              <a:gd name="connsiteY4919" fmla="*/ 2508869 h 2810796"/>
              <a:gd name="connsiteX4920" fmla="*/ 1259684 w 3531775"/>
              <a:gd name="connsiteY4920" fmla="*/ 2544302 h 2810796"/>
              <a:gd name="connsiteX4921" fmla="*/ 1282449 w 3531775"/>
              <a:gd name="connsiteY4921" fmla="*/ 2550969 h 2810796"/>
              <a:gd name="connsiteX4922" fmla="*/ 1278734 w 3531775"/>
              <a:gd name="connsiteY4922" fmla="*/ 2543921 h 2810796"/>
              <a:gd name="connsiteX4923" fmla="*/ 1279782 w 3531775"/>
              <a:gd name="connsiteY4923" fmla="*/ 2542111 h 2810796"/>
              <a:gd name="connsiteX4924" fmla="*/ 1266638 w 3531775"/>
              <a:gd name="connsiteY4924" fmla="*/ 2536968 h 2810796"/>
              <a:gd name="connsiteX4925" fmla="*/ 1272924 w 3531775"/>
              <a:gd name="connsiteY4925" fmla="*/ 2536587 h 2810796"/>
              <a:gd name="connsiteX4926" fmla="*/ 1277687 w 3531775"/>
              <a:gd name="connsiteY4926" fmla="*/ 2534682 h 2810796"/>
              <a:gd name="connsiteX4927" fmla="*/ 1281401 w 3531775"/>
              <a:gd name="connsiteY4927" fmla="*/ 2532110 h 2810796"/>
              <a:gd name="connsiteX4928" fmla="*/ 1285497 w 3531775"/>
              <a:gd name="connsiteY4928" fmla="*/ 2528300 h 2810796"/>
              <a:gd name="connsiteX4929" fmla="*/ 1271876 w 3531775"/>
              <a:gd name="connsiteY4929" fmla="*/ 2522490 h 2810796"/>
              <a:gd name="connsiteX4930" fmla="*/ 1259684 w 3531775"/>
              <a:gd name="connsiteY4930" fmla="*/ 2544302 h 2810796"/>
              <a:gd name="connsiteX4931" fmla="*/ 1234824 w 3531775"/>
              <a:gd name="connsiteY4931" fmla="*/ 2502487 h 2810796"/>
              <a:gd name="connsiteX4932" fmla="*/ 1246730 w 3531775"/>
              <a:gd name="connsiteY4932" fmla="*/ 2506774 h 2810796"/>
              <a:gd name="connsiteX4933" fmla="*/ 1252350 w 3531775"/>
              <a:gd name="connsiteY4933" fmla="*/ 2503249 h 2810796"/>
              <a:gd name="connsiteX4934" fmla="*/ 1253208 w 3531775"/>
              <a:gd name="connsiteY4934" fmla="*/ 2502011 h 2810796"/>
              <a:gd name="connsiteX4935" fmla="*/ 1244635 w 3531775"/>
              <a:gd name="connsiteY4935" fmla="*/ 2492200 h 2810796"/>
              <a:gd name="connsiteX4936" fmla="*/ 1251588 w 3531775"/>
              <a:gd name="connsiteY4936" fmla="*/ 2495820 h 2810796"/>
              <a:gd name="connsiteX4937" fmla="*/ 1258541 w 3531775"/>
              <a:gd name="connsiteY4937" fmla="*/ 2497820 h 2810796"/>
              <a:gd name="connsiteX4938" fmla="*/ 1257113 w 3531775"/>
              <a:gd name="connsiteY4938" fmla="*/ 2492200 h 2810796"/>
              <a:gd name="connsiteX4939" fmla="*/ 1264923 w 3531775"/>
              <a:gd name="connsiteY4939" fmla="*/ 2498868 h 2810796"/>
              <a:gd name="connsiteX4940" fmla="*/ 1273115 w 3531775"/>
              <a:gd name="connsiteY4940" fmla="*/ 2499153 h 2810796"/>
              <a:gd name="connsiteX4941" fmla="*/ 1240730 w 3531775"/>
              <a:gd name="connsiteY4941" fmla="*/ 2480008 h 2810796"/>
              <a:gd name="connsiteX4942" fmla="*/ 1234824 w 3531775"/>
              <a:gd name="connsiteY4942" fmla="*/ 2502487 h 2810796"/>
              <a:gd name="connsiteX4943" fmla="*/ 1196248 w 3531775"/>
              <a:gd name="connsiteY4943" fmla="*/ 2503726 h 2810796"/>
              <a:gd name="connsiteX4944" fmla="*/ 1206154 w 3531775"/>
              <a:gd name="connsiteY4944" fmla="*/ 2513346 h 2810796"/>
              <a:gd name="connsiteX4945" fmla="*/ 1205963 w 3531775"/>
              <a:gd name="connsiteY4945" fmla="*/ 2509060 h 2810796"/>
              <a:gd name="connsiteX4946" fmla="*/ 1211012 w 3531775"/>
              <a:gd name="connsiteY4946" fmla="*/ 2506869 h 2810796"/>
              <a:gd name="connsiteX4947" fmla="*/ 1205868 w 3531775"/>
              <a:gd name="connsiteY4947" fmla="*/ 2498677 h 2810796"/>
              <a:gd name="connsiteX4948" fmla="*/ 1210821 w 3531775"/>
              <a:gd name="connsiteY4948" fmla="*/ 2500582 h 2810796"/>
              <a:gd name="connsiteX4949" fmla="*/ 1216822 w 3531775"/>
              <a:gd name="connsiteY4949" fmla="*/ 2503154 h 2810796"/>
              <a:gd name="connsiteX4950" fmla="*/ 1215774 w 3531775"/>
              <a:gd name="connsiteY4950" fmla="*/ 2498296 h 2810796"/>
              <a:gd name="connsiteX4951" fmla="*/ 1222346 w 3531775"/>
              <a:gd name="connsiteY4951" fmla="*/ 2504964 h 2810796"/>
              <a:gd name="connsiteX4952" fmla="*/ 1229300 w 3531775"/>
              <a:gd name="connsiteY4952" fmla="*/ 2506488 h 2810796"/>
              <a:gd name="connsiteX4953" fmla="*/ 1196057 w 3531775"/>
              <a:gd name="connsiteY4953" fmla="*/ 2487057 h 2810796"/>
              <a:gd name="connsiteX4954" fmla="*/ 1196248 w 3531775"/>
              <a:gd name="connsiteY4954" fmla="*/ 2503726 h 2810796"/>
              <a:gd name="connsiteX4955" fmla="*/ 1241301 w 3531775"/>
              <a:gd name="connsiteY4955" fmla="*/ 2443242 h 2810796"/>
              <a:gd name="connsiteX4956" fmla="*/ 1241301 w 3531775"/>
              <a:gd name="connsiteY4956" fmla="*/ 2443242 h 2810796"/>
              <a:gd name="connsiteX4957" fmla="*/ 1241301 w 3531775"/>
              <a:gd name="connsiteY4957" fmla="*/ 2443242 h 2810796"/>
              <a:gd name="connsiteX4958" fmla="*/ 1179770 w 3531775"/>
              <a:gd name="connsiteY4958" fmla="*/ 2447147 h 2810796"/>
              <a:gd name="connsiteX4959" fmla="*/ 1187580 w 3531775"/>
              <a:gd name="connsiteY4959" fmla="*/ 2460292 h 2810796"/>
              <a:gd name="connsiteX4960" fmla="*/ 1189485 w 3531775"/>
              <a:gd name="connsiteY4960" fmla="*/ 2456005 h 2810796"/>
              <a:gd name="connsiteX4961" fmla="*/ 1196629 w 3531775"/>
              <a:gd name="connsiteY4961" fmla="*/ 2455719 h 2810796"/>
              <a:gd name="connsiteX4962" fmla="*/ 1194057 w 3531775"/>
              <a:gd name="connsiteY4962" fmla="*/ 2445909 h 2810796"/>
              <a:gd name="connsiteX4963" fmla="*/ 1199296 w 3531775"/>
              <a:gd name="connsiteY4963" fmla="*/ 2449528 h 2810796"/>
              <a:gd name="connsiteX4964" fmla="*/ 1205487 w 3531775"/>
              <a:gd name="connsiteY4964" fmla="*/ 2454100 h 2810796"/>
              <a:gd name="connsiteX4965" fmla="*/ 1206440 w 3531775"/>
              <a:gd name="connsiteY4965" fmla="*/ 2449052 h 2810796"/>
              <a:gd name="connsiteX4966" fmla="*/ 1211583 w 3531775"/>
              <a:gd name="connsiteY4966" fmla="*/ 2457720 h 2810796"/>
              <a:gd name="connsiteX4967" fmla="*/ 1219394 w 3531775"/>
              <a:gd name="connsiteY4967" fmla="*/ 2461625 h 2810796"/>
              <a:gd name="connsiteX4968" fmla="*/ 1190628 w 3531775"/>
              <a:gd name="connsiteY4968" fmla="*/ 2430955 h 2810796"/>
              <a:gd name="connsiteX4969" fmla="*/ 1179770 w 3531775"/>
              <a:gd name="connsiteY4969" fmla="*/ 2447147 h 2810796"/>
              <a:gd name="connsiteX4970" fmla="*/ 1174055 w 3531775"/>
              <a:gd name="connsiteY4970" fmla="*/ 2414476 h 2810796"/>
              <a:gd name="connsiteX4971" fmla="*/ 1168149 w 3531775"/>
              <a:gd name="connsiteY4971" fmla="*/ 2402380 h 2810796"/>
              <a:gd name="connsiteX4972" fmla="*/ 1173293 w 3531775"/>
              <a:gd name="connsiteY4972" fmla="*/ 2406761 h 2810796"/>
              <a:gd name="connsiteX4973" fmla="*/ 1178531 w 3531775"/>
              <a:gd name="connsiteY4973" fmla="*/ 2409333 h 2810796"/>
              <a:gd name="connsiteX4974" fmla="*/ 1183484 w 3531775"/>
              <a:gd name="connsiteY4974" fmla="*/ 2410762 h 2810796"/>
              <a:gd name="connsiteX4975" fmla="*/ 1159481 w 3531775"/>
              <a:gd name="connsiteY4975" fmla="*/ 2391807 h 2810796"/>
              <a:gd name="connsiteX4976" fmla="*/ 1168816 w 3531775"/>
              <a:gd name="connsiteY4976" fmla="*/ 2420572 h 2810796"/>
              <a:gd name="connsiteX4977" fmla="*/ 1166911 w 3531775"/>
              <a:gd name="connsiteY4977" fmla="*/ 2412857 h 2810796"/>
              <a:gd name="connsiteX4978" fmla="*/ 1174055 w 3531775"/>
              <a:gd name="connsiteY4978" fmla="*/ 2414476 h 2810796"/>
              <a:gd name="connsiteX4979" fmla="*/ 1155100 w 3531775"/>
              <a:gd name="connsiteY4979" fmla="*/ 2456196 h 2810796"/>
              <a:gd name="connsiteX4980" fmla="*/ 1169768 w 3531775"/>
              <a:gd name="connsiteY4980" fmla="*/ 2465435 h 2810796"/>
              <a:gd name="connsiteX4981" fmla="*/ 1168911 w 3531775"/>
              <a:gd name="connsiteY4981" fmla="*/ 2457720 h 2810796"/>
              <a:gd name="connsiteX4982" fmla="*/ 1161577 w 3531775"/>
              <a:gd name="connsiteY4982" fmla="*/ 2451052 h 2810796"/>
              <a:gd name="connsiteX4983" fmla="*/ 1163863 w 3531775"/>
              <a:gd name="connsiteY4983" fmla="*/ 2448957 h 2810796"/>
              <a:gd name="connsiteX4984" fmla="*/ 1163577 w 3531775"/>
              <a:gd name="connsiteY4984" fmla="*/ 2441242 h 2810796"/>
              <a:gd name="connsiteX4985" fmla="*/ 1169768 w 3531775"/>
              <a:gd name="connsiteY4985" fmla="*/ 2445147 h 2810796"/>
              <a:gd name="connsiteX4986" fmla="*/ 1172816 w 3531775"/>
              <a:gd name="connsiteY4986" fmla="*/ 2441623 h 2810796"/>
              <a:gd name="connsiteX4987" fmla="*/ 1164339 w 3531775"/>
              <a:gd name="connsiteY4987" fmla="*/ 2433431 h 2810796"/>
              <a:gd name="connsiteX4988" fmla="*/ 1155100 w 3531775"/>
              <a:gd name="connsiteY4988" fmla="*/ 2456196 h 2810796"/>
              <a:gd name="connsiteX4989" fmla="*/ 1150528 w 3531775"/>
              <a:gd name="connsiteY4989" fmla="*/ 2365708 h 2810796"/>
              <a:gd name="connsiteX4990" fmla="*/ 1147575 w 3531775"/>
              <a:gd name="connsiteY4990" fmla="*/ 2351707 h 2810796"/>
              <a:gd name="connsiteX4991" fmla="*/ 1152052 w 3531775"/>
              <a:gd name="connsiteY4991" fmla="*/ 2356755 h 2810796"/>
              <a:gd name="connsiteX4992" fmla="*/ 1156910 w 3531775"/>
              <a:gd name="connsiteY4992" fmla="*/ 2359993 h 2810796"/>
              <a:gd name="connsiteX4993" fmla="*/ 1157291 w 3531775"/>
              <a:gd name="connsiteY4993" fmla="*/ 2353326 h 2810796"/>
              <a:gd name="connsiteX4994" fmla="*/ 1161577 w 3531775"/>
              <a:gd name="connsiteY4994" fmla="*/ 2362279 h 2810796"/>
              <a:gd name="connsiteX4995" fmla="*/ 1148147 w 3531775"/>
              <a:gd name="connsiteY4995" fmla="*/ 2337324 h 2810796"/>
              <a:gd name="connsiteX4996" fmla="*/ 1144527 w 3531775"/>
              <a:gd name="connsiteY4996" fmla="*/ 2375614 h 2810796"/>
              <a:gd name="connsiteX4997" fmla="*/ 1150528 w 3531775"/>
              <a:gd name="connsiteY4997" fmla="*/ 2365708 h 2810796"/>
              <a:gd name="connsiteX4998" fmla="*/ 1122334 w 3531775"/>
              <a:gd name="connsiteY4998" fmla="*/ 2394569 h 2810796"/>
              <a:gd name="connsiteX4999" fmla="*/ 1129097 w 3531775"/>
              <a:gd name="connsiteY4999" fmla="*/ 2401808 h 2810796"/>
              <a:gd name="connsiteX5000" fmla="*/ 1133954 w 3531775"/>
              <a:gd name="connsiteY5000" fmla="*/ 2400665 h 2810796"/>
              <a:gd name="connsiteX5001" fmla="*/ 1135002 w 3531775"/>
              <a:gd name="connsiteY5001" fmla="*/ 2399903 h 2810796"/>
              <a:gd name="connsiteX5002" fmla="*/ 1132145 w 3531775"/>
              <a:gd name="connsiteY5002" fmla="*/ 2388854 h 2810796"/>
              <a:gd name="connsiteX5003" fmla="*/ 1135859 w 3531775"/>
              <a:gd name="connsiteY5003" fmla="*/ 2394093 h 2810796"/>
              <a:gd name="connsiteX5004" fmla="*/ 1140050 w 3531775"/>
              <a:gd name="connsiteY5004" fmla="*/ 2398093 h 2810796"/>
              <a:gd name="connsiteX5005" fmla="*/ 1140812 w 3531775"/>
              <a:gd name="connsiteY5005" fmla="*/ 2392950 h 2810796"/>
              <a:gd name="connsiteX5006" fmla="*/ 1145384 w 3531775"/>
              <a:gd name="connsiteY5006" fmla="*/ 2403904 h 2810796"/>
              <a:gd name="connsiteX5007" fmla="*/ 1149575 w 3531775"/>
              <a:gd name="connsiteY5007" fmla="*/ 2404666 h 2810796"/>
              <a:gd name="connsiteX5008" fmla="*/ 1122334 w 3531775"/>
              <a:gd name="connsiteY5008" fmla="*/ 2394569 h 2810796"/>
              <a:gd name="connsiteX5009" fmla="*/ 1103951 w 3531775"/>
              <a:gd name="connsiteY5009" fmla="*/ 2330371 h 2810796"/>
              <a:gd name="connsiteX5010" fmla="*/ 1110523 w 3531775"/>
              <a:gd name="connsiteY5010" fmla="*/ 2338181 h 2810796"/>
              <a:gd name="connsiteX5011" fmla="*/ 1110904 w 3531775"/>
              <a:gd name="connsiteY5011" fmla="*/ 2331133 h 2810796"/>
              <a:gd name="connsiteX5012" fmla="*/ 1115952 w 3531775"/>
              <a:gd name="connsiteY5012" fmla="*/ 2336276 h 2810796"/>
              <a:gd name="connsiteX5013" fmla="*/ 1115285 w 3531775"/>
              <a:gd name="connsiteY5013" fmla="*/ 2322560 h 2810796"/>
              <a:gd name="connsiteX5014" fmla="*/ 1118619 w 3531775"/>
              <a:gd name="connsiteY5014" fmla="*/ 2328370 h 2810796"/>
              <a:gd name="connsiteX5015" fmla="*/ 1122715 w 3531775"/>
              <a:gd name="connsiteY5015" fmla="*/ 2332752 h 2810796"/>
              <a:gd name="connsiteX5016" fmla="*/ 1124144 w 3531775"/>
              <a:gd name="connsiteY5016" fmla="*/ 2326656 h 2810796"/>
              <a:gd name="connsiteX5017" fmla="*/ 1126906 w 3531775"/>
              <a:gd name="connsiteY5017" fmla="*/ 2336086 h 2810796"/>
              <a:gd name="connsiteX5018" fmla="*/ 1132430 w 3531775"/>
              <a:gd name="connsiteY5018" fmla="*/ 2339610 h 2810796"/>
              <a:gd name="connsiteX5019" fmla="*/ 1103951 w 3531775"/>
              <a:gd name="connsiteY5019" fmla="*/ 2330371 h 2810796"/>
              <a:gd name="connsiteX5020" fmla="*/ 1098426 w 3531775"/>
              <a:gd name="connsiteY5020" fmla="*/ 2283603 h 2810796"/>
              <a:gd name="connsiteX5021" fmla="*/ 1106141 w 3531775"/>
              <a:gd name="connsiteY5021" fmla="*/ 2281984 h 2810796"/>
              <a:gd name="connsiteX5022" fmla="*/ 1107380 w 3531775"/>
              <a:gd name="connsiteY5022" fmla="*/ 2281888 h 2810796"/>
              <a:gd name="connsiteX5023" fmla="*/ 1108618 w 3531775"/>
              <a:gd name="connsiteY5023" fmla="*/ 2271506 h 2810796"/>
              <a:gd name="connsiteX5024" fmla="*/ 1110237 w 3531775"/>
              <a:gd name="connsiteY5024" fmla="*/ 2277602 h 2810796"/>
              <a:gd name="connsiteX5025" fmla="*/ 1112714 w 3531775"/>
              <a:gd name="connsiteY5025" fmla="*/ 2282841 h 2810796"/>
              <a:gd name="connsiteX5026" fmla="*/ 1115190 w 3531775"/>
              <a:gd name="connsiteY5026" fmla="*/ 2278936 h 2810796"/>
              <a:gd name="connsiteX5027" fmla="*/ 1115381 w 3531775"/>
              <a:gd name="connsiteY5027" fmla="*/ 2287318 h 2810796"/>
              <a:gd name="connsiteX5028" fmla="*/ 1119476 w 3531775"/>
              <a:gd name="connsiteY5028" fmla="*/ 2292461 h 2810796"/>
              <a:gd name="connsiteX5029" fmla="*/ 1098426 w 3531775"/>
              <a:gd name="connsiteY5029" fmla="*/ 2283603 h 2810796"/>
              <a:gd name="connsiteX5030" fmla="*/ 1099283 w 3531775"/>
              <a:gd name="connsiteY5030" fmla="*/ 2197116 h 2810796"/>
              <a:gd name="connsiteX5031" fmla="*/ 1097283 w 3531775"/>
              <a:gd name="connsiteY5031" fmla="*/ 2221786 h 2810796"/>
              <a:gd name="connsiteX5032" fmla="*/ 1105189 w 3531775"/>
              <a:gd name="connsiteY5032" fmla="*/ 2215690 h 2810796"/>
              <a:gd name="connsiteX5033" fmla="*/ 1107189 w 3531775"/>
              <a:gd name="connsiteY5033" fmla="*/ 2203212 h 2810796"/>
              <a:gd name="connsiteX5034" fmla="*/ 1109189 w 3531775"/>
              <a:gd name="connsiteY5034" fmla="*/ 2208736 h 2810796"/>
              <a:gd name="connsiteX5035" fmla="*/ 1111952 w 3531775"/>
              <a:gd name="connsiteY5035" fmla="*/ 2212927 h 2810796"/>
              <a:gd name="connsiteX5036" fmla="*/ 1114333 w 3531775"/>
              <a:gd name="connsiteY5036" fmla="*/ 2207498 h 2810796"/>
              <a:gd name="connsiteX5037" fmla="*/ 1114904 w 3531775"/>
              <a:gd name="connsiteY5037" fmla="*/ 2216261 h 2810796"/>
              <a:gd name="connsiteX5038" fmla="*/ 1119095 w 3531775"/>
              <a:gd name="connsiteY5038" fmla="*/ 2219690 h 2810796"/>
              <a:gd name="connsiteX5039" fmla="*/ 1099283 w 3531775"/>
              <a:gd name="connsiteY5039" fmla="*/ 2197116 h 2810796"/>
              <a:gd name="connsiteX5040" fmla="*/ 1104808 w 3531775"/>
              <a:gd name="connsiteY5040" fmla="*/ 2131298 h 2810796"/>
              <a:gd name="connsiteX5041" fmla="*/ 1100331 w 3531775"/>
              <a:gd name="connsiteY5041" fmla="*/ 2153110 h 2810796"/>
              <a:gd name="connsiteX5042" fmla="*/ 1108237 w 3531775"/>
              <a:gd name="connsiteY5042" fmla="*/ 2148538 h 2810796"/>
              <a:gd name="connsiteX5043" fmla="*/ 1111380 w 3531775"/>
              <a:gd name="connsiteY5043" fmla="*/ 2137585 h 2810796"/>
              <a:gd name="connsiteX5044" fmla="*/ 1112618 w 3531775"/>
              <a:gd name="connsiteY5044" fmla="*/ 2142823 h 2810796"/>
              <a:gd name="connsiteX5045" fmla="*/ 1114714 w 3531775"/>
              <a:gd name="connsiteY5045" fmla="*/ 2146919 h 2810796"/>
              <a:gd name="connsiteX5046" fmla="*/ 1117095 w 3531775"/>
              <a:gd name="connsiteY5046" fmla="*/ 2150253 h 2810796"/>
              <a:gd name="connsiteX5047" fmla="*/ 1120524 w 3531775"/>
              <a:gd name="connsiteY5047" fmla="*/ 2153968 h 2810796"/>
              <a:gd name="connsiteX5048" fmla="*/ 1122905 w 3531775"/>
              <a:gd name="connsiteY5048" fmla="*/ 2142823 h 2810796"/>
              <a:gd name="connsiteX5049" fmla="*/ 1104808 w 3531775"/>
              <a:gd name="connsiteY5049" fmla="*/ 2131298 h 2810796"/>
              <a:gd name="connsiteX5050" fmla="*/ 1114333 w 3531775"/>
              <a:gd name="connsiteY5050" fmla="*/ 2083578 h 2810796"/>
              <a:gd name="connsiteX5051" fmla="*/ 1116619 w 3531775"/>
              <a:gd name="connsiteY5051" fmla="*/ 2089864 h 2810796"/>
              <a:gd name="connsiteX5052" fmla="*/ 1121000 w 3531775"/>
              <a:gd name="connsiteY5052" fmla="*/ 2089769 h 2810796"/>
              <a:gd name="connsiteX5053" fmla="*/ 1122143 w 3531775"/>
              <a:gd name="connsiteY5053" fmla="*/ 2089388 h 2810796"/>
              <a:gd name="connsiteX5054" fmla="*/ 1125191 w 3531775"/>
              <a:gd name="connsiteY5054" fmla="*/ 2085197 h 2810796"/>
              <a:gd name="connsiteX5055" fmla="*/ 1126715 w 3531775"/>
              <a:gd name="connsiteY5055" fmla="*/ 2088912 h 2810796"/>
              <a:gd name="connsiteX5056" fmla="*/ 1129478 w 3531775"/>
              <a:gd name="connsiteY5056" fmla="*/ 2085102 h 2810796"/>
              <a:gd name="connsiteX5057" fmla="*/ 1128525 w 3531775"/>
              <a:gd name="connsiteY5057" fmla="*/ 2091960 h 2810796"/>
              <a:gd name="connsiteX5058" fmla="*/ 1134050 w 3531775"/>
              <a:gd name="connsiteY5058" fmla="*/ 2086054 h 2810796"/>
              <a:gd name="connsiteX5059" fmla="*/ 1114333 w 3531775"/>
              <a:gd name="connsiteY5059" fmla="*/ 2083578 h 2810796"/>
              <a:gd name="connsiteX5060" fmla="*/ 1132526 w 3531775"/>
              <a:gd name="connsiteY5060" fmla="*/ 2019189 h 2810796"/>
              <a:gd name="connsiteX5061" fmla="*/ 1127192 w 3531775"/>
              <a:gd name="connsiteY5061" fmla="*/ 2038334 h 2810796"/>
              <a:gd name="connsiteX5062" fmla="*/ 1132621 w 3531775"/>
              <a:gd name="connsiteY5062" fmla="*/ 2039477 h 2810796"/>
              <a:gd name="connsiteX5063" fmla="*/ 1138336 w 3531775"/>
              <a:gd name="connsiteY5063" fmla="*/ 2028523 h 2810796"/>
              <a:gd name="connsiteX5064" fmla="*/ 1138526 w 3531775"/>
              <a:gd name="connsiteY5064" fmla="*/ 2034715 h 2810796"/>
              <a:gd name="connsiteX5065" fmla="*/ 1139955 w 3531775"/>
              <a:gd name="connsiteY5065" fmla="*/ 2040049 h 2810796"/>
              <a:gd name="connsiteX5066" fmla="*/ 1143956 w 3531775"/>
              <a:gd name="connsiteY5066" fmla="*/ 2035858 h 2810796"/>
              <a:gd name="connsiteX5067" fmla="*/ 1141860 w 3531775"/>
              <a:gd name="connsiteY5067" fmla="*/ 2044620 h 2810796"/>
              <a:gd name="connsiteX5068" fmla="*/ 1144718 w 3531775"/>
              <a:gd name="connsiteY5068" fmla="*/ 2050050 h 2810796"/>
              <a:gd name="connsiteX5069" fmla="*/ 1132526 w 3531775"/>
              <a:gd name="connsiteY5069" fmla="*/ 2019189 h 2810796"/>
              <a:gd name="connsiteX5070" fmla="*/ 1162339 w 3531775"/>
              <a:gd name="connsiteY5070" fmla="*/ 1972421 h 2810796"/>
              <a:gd name="connsiteX5071" fmla="*/ 1145194 w 3531775"/>
              <a:gd name="connsiteY5071" fmla="*/ 1982327 h 2810796"/>
              <a:gd name="connsiteX5072" fmla="*/ 1149004 w 3531775"/>
              <a:gd name="connsiteY5072" fmla="*/ 1985375 h 2810796"/>
              <a:gd name="connsiteX5073" fmla="*/ 1150147 w 3531775"/>
              <a:gd name="connsiteY5073" fmla="*/ 1985756 h 2810796"/>
              <a:gd name="connsiteX5074" fmla="*/ 1155100 w 3531775"/>
              <a:gd name="connsiteY5074" fmla="*/ 1977945 h 2810796"/>
              <a:gd name="connsiteX5075" fmla="*/ 1154243 w 3531775"/>
              <a:gd name="connsiteY5075" fmla="*/ 1983470 h 2810796"/>
              <a:gd name="connsiteX5076" fmla="*/ 1154433 w 3531775"/>
              <a:gd name="connsiteY5076" fmla="*/ 1988709 h 2810796"/>
              <a:gd name="connsiteX5077" fmla="*/ 1158053 w 3531775"/>
              <a:gd name="connsiteY5077" fmla="*/ 1986613 h 2810796"/>
              <a:gd name="connsiteX5078" fmla="*/ 1155005 w 3531775"/>
              <a:gd name="connsiteY5078" fmla="*/ 1993471 h 2810796"/>
              <a:gd name="connsiteX5079" fmla="*/ 1162339 w 3531775"/>
              <a:gd name="connsiteY5079" fmla="*/ 1972421 h 2810796"/>
              <a:gd name="connsiteX5080" fmla="*/ 1157100 w 3531775"/>
              <a:gd name="connsiteY5080" fmla="*/ 2016236 h 2810796"/>
              <a:gd name="connsiteX5081" fmla="*/ 1155671 w 3531775"/>
              <a:gd name="connsiteY5081" fmla="*/ 2028714 h 2810796"/>
              <a:gd name="connsiteX5082" fmla="*/ 1159862 w 3531775"/>
              <a:gd name="connsiteY5082" fmla="*/ 2024808 h 2810796"/>
              <a:gd name="connsiteX5083" fmla="*/ 1165863 w 3531775"/>
              <a:gd name="connsiteY5083" fmla="*/ 2025094 h 2810796"/>
              <a:gd name="connsiteX5084" fmla="*/ 1169768 w 3531775"/>
              <a:gd name="connsiteY5084" fmla="*/ 2015665 h 2810796"/>
              <a:gd name="connsiteX5085" fmla="*/ 1171959 w 3531775"/>
              <a:gd name="connsiteY5085" fmla="*/ 2019475 h 2810796"/>
              <a:gd name="connsiteX5086" fmla="*/ 1173864 w 3531775"/>
              <a:gd name="connsiteY5086" fmla="*/ 2024523 h 2810796"/>
              <a:gd name="connsiteX5087" fmla="*/ 1177960 w 3531775"/>
              <a:gd name="connsiteY5087" fmla="*/ 2019760 h 2810796"/>
              <a:gd name="connsiteX5088" fmla="*/ 1176245 w 3531775"/>
              <a:gd name="connsiteY5088" fmla="*/ 2028714 h 2810796"/>
              <a:gd name="connsiteX5089" fmla="*/ 1179674 w 3531775"/>
              <a:gd name="connsiteY5089" fmla="*/ 2033667 h 2810796"/>
              <a:gd name="connsiteX5090" fmla="*/ 1157100 w 3531775"/>
              <a:gd name="connsiteY5090" fmla="*/ 2016236 h 2810796"/>
              <a:gd name="connsiteX5091" fmla="*/ 1165863 w 3531775"/>
              <a:gd name="connsiteY5091" fmla="*/ 1926225 h 2810796"/>
              <a:gd name="connsiteX5092" fmla="*/ 1164434 w 3531775"/>
              <a:gd name="connsiteY5092" fmla="*/ 1935940 h 2810796"/>
              <a:gd name="connsiteX5093" fmla="*/ 1167863 w 3531775"/>
              <a:gd name="connsiteY5093" fmla="*/ 1933083 h 2810796"/>
              <a:gd name="connsiteX5094" fmla="*/ 1172626 w 3531775"/>
              <a:gd name="connsiteY5094" fmla="*/ 1933464 h 2810796"/>
              <a:gd name="connsiteX5095" fmla="*/ 1177198 w 3531775"/>
              <a:gd name="connsiteY5095" fmla="*/ 1924320 h 2810796"/>
              <a:gd name="connsiteX5096" fmla="*/ 1177579 w 3531775"/>
              <a:gd name="connsiteY5096" fmla="*/ 1929178 h 2810796"/>
              <a:gd name="connsiteX5097" fmla="*/ 1179008 w 3531775"/>
              <a:gd name="connsiteY5097" fmla="*/ 1933178 h 2810796"/>
              <a:gd name="connsiteX5098" fmla="*/ 1182341 w 3531775"/>
              <a:gd name="connsiteY5098" fmla="*/ 1929463 h 2810796"/>
              <a:gd name="connsiteX5099" fmla="*/ 1180817 w 3531775"/>
              <a:gd name="connsiteY5099" fmla="*/ 1936512 h 2810796"/>
              <a:gd name="connsiteX5100" fmla="*/ 1183484 w 3531775"/>
              <a:gd name="connsiteY5100" fmla="*/ 1940512 h 2810796"/>
              <a:gd name="connsiteX5101" fmla="*/ 1165863 w 3531775"/>
              <a:gd name="connsiteY5101" fmla="*/ 1926225 h 2810796"/>
              <a:gd name="connsiteX5102" fmla="*/ 1182722 w 3531775"/>
              <a:gd name="connsiteY5102" fmla="*/ 1874790 h 2810796"/>
              <a:gd name="connsiteX5103" fmla="*/ 1177388 w 3531775"/>
              <a:gd name="connsiteY5103" fmla="*/ 1892220 h 2810796"/>
              <a:gd name="connsiteX5104" fmla="*/ 1182818 w 3531775"/>
              <a:gd name="connsiteY5104" fmla="*/ 1891744 h 2810796"/>
              <a:gd name="connsiteX5105" fmla="*/ 1184151 w 3531775"/>
              <a:gd name="connsiteY5105" fmla="*/ 1893363 h 2810796"/>
              <a:gd name="connsiteX5106" fmla="*/ 1188437 w 3531775"/>
              <a:gd name="connsiteY5106" fmla="*/ 1883458 h 2810796"/>
              <a:gd name="connsiteX5107" fmla="*/ 1188533 w 3531775"/>
              <a:gd name="connsiteY5107" fmla="*/ 1889268 h 2810796"/>
              <a:gd name="connsiteX5108" fmla="*/ 1189771 w 3531775"/>
              <a:gd name="connsiteY5108" fmla="*/ 1894316 h 2810796"/>
              <a:gd name="connsiteX5109" fmla="*/ 1193771 w 3531775"/>
              <a:gd name="connsiteY5109" fmla="*/ 1890601 h 2810796"/>
              <a:gd name="connsiteX5110" fmla="*/ 1191485 w 3531775"/>
              <a:gd name="connsiteY5110" fmla="*/ 1898697 h 2810796"/>
              <a:gd name="connsiteX5111" fmla="*/ 1194152 w 3531775"/>
              <a:gd name="connsiteY5111" fmla="*/ 1903936 h 2810796"/>
              <a:gd name="connsiteX5112" fmla="*/ 1182722 w 3531775"/>
              <a:gd name="connsiteY5112" fmla="*/ 1874790 h 2810796"/>
              <a:gd name="connsiteX5113" fmla="*/ 1204916 w 3531775"/>
              <a:gd name="connsiteY5113" fmla="*/ 1811067 h 2810796"/>
              <a:gd name="connsiteX5114" fmla="*/ 1195010 w 3531775"/>
              <a:gd name="connsiteY5114" fmla="*/ 1827260 h 2810796"/>
              <a:gd name="connsiteX5115" fmla="*/ 1202820 w 3531775"/>
              <a:gd name="connsiteY5115" fmla="*/ 1828879 h 2810796"/>
              <a:gd name="connsiteX5116" fmla="*/ 1203963 w 3531775"/>
              <a:gd name="connsiteY5116" fmla="*/ 1829260 h 2810796"/>
              <a:gd name="connsiteX5117" fmla="*/ 1208535 w 3531775"/>
              <a:gd name="connsiteY5117" fmla="*/ 1821259 h 2810796"/>
              <a:gd name="connsiteX5118" fmla="*/ 1208059 w 3531775"/>
              <a:gd name="connsiteY5118" fmla="*/ 1826784 h 2810796"/>
              <a:gd name="connsiteX5119" fmla="*/ 1208535 w 3531775"/>
              <a:gd name="connsiteY5119" fmla="*/ 1832022 h 2810796"/>
              <a:gd name="connsiteX5120" fmla="*/ 1212250 w 3531775"/>
              <a:gd name="connsiteY5120" fmla="*/ 1829737 h 2810796"/>
              <a:gd name="connsiteX5121" fmla="*/ 1209392 w 3531775"/>
              <a:gd name="connsiteY5121" fmla="*/ 1836785 h 2810796"/>
              <a:gd name="connsiteX5122" fmla="*/ 1210916 w 3531775"/>
              <a:gd name="connsiteY5122" fmla="*/ 1842691 h 2810796"/>
              <a:gd name="connsiteX5123" fmla="*/ 1204916 w 3531775"/>
              <a:gd name="connsiteY5123" fmla="*/ 1811067 h 2810796"/>
              <a:gd name="connsiteX5124" fmla="*/ 1212059 w 3531775"/>
              <a:gd name="connsiteY5124" fmla="*/ 1765252 h 2810796"/>
              <a:gd name="connsiteX5125" fmla="*/ 1210440 w 3531775"/>
              <a:gd name="connsiteY5125" fmla="*/ 1779540 h 2810796"/>
              <a:gd name="connsiteX5126" fmla="*/ 1216250 w 3531775"/>
              <a:gd name="connsiteY5126" fmla="*/ 1778968 h 2810796"/>
              <a:gd name="connsiteX5127" fmla="*/ 1218251 w 3531775"/>
              <a:gd name="connsiteY5127" fmla="*/ 1770586 h 2810796"/>
              <a:gd name="connsiteX5128" fmla="*/ 1219298 w 3531775"/>
              <a:gd name="connsiteY5128" fmla="*/ 1774968 h 2810796"/>
              <a:gd name="connsiteX5129" fmla="*/ 1221204 w 3531775"/>
              <a:gd name="connsiteY5129" fmla="*/ 1778492 h 2810796"/>
              <a:gd name="connsiteX5130" fmla="*/ 1223299 w 3531775"/>
              <a:gd name="connsiteY5130" fmla="*/ 1781445 h 2810796"/>
              <a:gd name="connsiteX5131" fmla="*/ 1228919 w 3531775"/>
              <a:gd name="connsiteY5131" fmla="*/ 1775539 h 2810796"/>
              <a:gd name="connsiteX5132" fmla="*/ 1212059 w 3531775"/>
              <a:gd name="connsiteY5132" fmla="*/ 1765252 h 2810796"/>
              <a:gd name="connsiteX5133" fmla="*/ 1212250 w 3531775"/>
              <a:gd name="connsiteY5133" fmla="*/ 1637903 h 2810796"/>
              <a:gd name="connsiteX5134" fmla="*/ 1219108 w 3531775"/>
              <a:gd name="connsiteY5134" fmla="*/ 1635998 h 2810796"/>
              <a:gd name="connsiteX5135" fmla="*/ 1220156 w 3531775"/>
              <a:gd name="connsiteY5135" fmla="*/ 1635808 h 2810796"/>
              <a:gd name="connsiteX5136" fmla="*/ 1220632 w 3531775"/>
              <a:gd name="connsiteY5136" fmla="*/ 1628283 h 2810796"/>
              <a:gd name="connsiteX5137" fmla="*/ 1222442 w 3531775"/>
              <a:gd name="connsiteY5137" fmla="*/ 1632474 h 2810796"/>
              <a:gd name="connsiteX5138" fmla="*/ 1224823 w 3531775"/>
              <a:gd name="connsiteY5138" fmla="*/ 1636093 h 2810796"/>
              <a:gd name="connsiteX5139" fmla="*/ 1226918 w 3531775"/>
              <a:gd name="connsiteY5139" fmla="*/ 1632950 h 2810796"/>
              <a:gd name="connsiteX5140" fmla="*/ 1227395 w 3531775"/>
              <a:gd name="connsiteY5140" fmla="*/ 1639141 h 2810796"/>
              <a:gd name="connsiteX5141" fmla="*/ 1231014 w 3531775"/>
              <a:gd name="connsiteY5141" fmla="*/ 1642761 h 2810796"/>
              <a:gd name="connsiteX5142" fmla="*/ 1212250 w 3531775"/>
              <a:gd name="connsiteY5142" fmla="*/ 1637903 h 2810796"/>
              <a:gd name="connsiteX5143" fmla="*/ 1199105 w 3531775"/>
              <a:gd name="connsiteY5143" fmla="*/ 1594279 h 2810796"/>
              <a:gd name="connsiteX5144" fmla="*/ 1208440 w 3531775"/>
              <a:gd name="connsiteY5144" fmla="*/ 1605804 h 2810796"/>
              <a:gd name="connsiteX5145" fmla="*/ 1209488 w 3531775"/>
              <a:gd name="connsiteY5145" fmla="*/ 1596374 h 2810796"/>
              <a:gd name="connsiteX5146" fmla="*/ 1204916 w 3531775"/>
              <a:gd name="connsiteY5146" fmla="*/ 1589516 h 2810796"/>
              <a:gd name="connsiteX5147" fmla="*/ 1208059 w 3531775"/>
              <a:gd name="connsiteY5147" fmla="*/ 1589992 h 2810796"/>
              <a:gd name="connsiteX5148" fmla="*/ 1211012 w 3531775"/>
              <a:gd name="connsiteY5148" fmla="*/ 1589230 h 2810796"/>
              <a:gd name="connsiteX5149" fmla="*/ 1209488 w 3531775"/>
              <a:gd name="connsiteY5149" fmla="*/ 1584754 h 2810796"/>
              <a:gd name="connsiteX5150" fmla="*/ 1213679 w 3531775"/>
              <a:gd name="connsiteY5150" fmla="*/ 1587897 h 2810796"/>
              <a:gd name="connsiteX5151" fmla="*/ 1217012 w 3531775"/>
              <a:gd name="connsiteY5151" fmla="*/ 1585706 h 2810796"/>
              <a:gd name="connsiteX5152" fmla="*/ 1211678 w 3531775"/>
              <a:gd name="connsiteY5152" fmla="*/ 1579420 h 2810796"/>
              <a:gd name="connsiteX5153" fmla="*/ 1199105 w 3531775"/>
              <a:gd name="connsiteY5153" fmla="*/ 1594279 h 2810796"/>
              <a:gd name="connsiteX5154" fmla="*/ 1180722 w 3531775"/>
              <a:gd name="connsiteY5154" fmla="*/ 1557036 h 2810796"/>
              <a:gd name="connsiteX5155" fmla="*/ 1186151 w 3531775"/>
              <a:gd name="connsiteY5155" fmla="*/ 1560274 h 2810796"/>
              <a:gd name="connsiteX5156" fmla="*/ 1186151 w 3531775"/>
              <a:gd name="connsiteY5156" fmla="*/ 1556274 h 2810796"/>
              <a:gd name="connsiteX5157" fmla="*/ 1190152 w 3531775"/>
              <a:gd name="connsiteY5157" fmla="*/ 1558655 h 2810796"/>
              <a:gd name="connsiteX5158" fmla="*/ 1191009 w 3531775"/>
              <a:gd name="connsiteY5158" fmla="*/ 1557988 h 2810796"/>
              <a:gd name="connsiteX5159" fmla="*/ 1188533 w 3531775"/>
              <a:gd name="connsiteY5159" fmla="*/ 1551130 h 2810796"/>
              <a:gd name="connsiteX5160" fmla="*/ 1191676 w 3531775"/>
              <a:gd name="connsiteY5160" fmla="*/ 1553988 h 2810796"/>
              <a:gd name="connsiteX5161" fmla="*/ 1195105 w 3531775"/>
              <a:gd name="connsiteY5161" fmla="*/ 1555988 h 2810796"/>
              <a:gd name="connsiteX5162" fmla="*/ 1195676 w 3531775"/>
              <a:gd name="connsiteY5162" fmla="*/ 1552273 h 2810796"/>
              <a:gd name="connsiteX5163" fmla="*/ 1198439 w 3531775"/>
              <a:gd name="connsiteY5163" fmla="*/ 1557607 h 2810796"/>
              <a:gd name="connsiteX5164" fmla="*/ 1202820 w 3531775"/>
              <a:gd name="connsiteY5164" fmla="*/ 1559226 h 2810796"/>
              <a:gd name="connsiteX5165" fmla="*/ 1180722 w 3531775"/>
              <a:gd name="connsiteY5165" fmla="*/ 1557036 h 2810796"/>
              <a:gd name="connsiteX5166" fmla="*/ 1155481 w 3531775"/>
              <a:gd name="connsiteY5166" fmla="*/ 1521031 h 2810796"/>
              <a:gd name="connsiteX5167" fmla="*/ 1164434 w 3531775"/>
              <a:gd name="connsiteY5167" fmla="*/ 1530175 h 2810796"/>
              <a:gd name="connsiteX5168" fmla="*/ 1166816 w 3531775"/>
              <a:gd name="connsiteY5168" fmla="*/ 1521793 h 2810796"/>
              <a:gd name="connsiteX5169" fmla="*/ 1164149 w 3531775"/>
              <a:gd name="connsiteY5169" fmla="*/ 1516554 h 2810796"/>
              <a:gd name="connsiteX5170" fmla="*/ 1167197 w 3531775"/>
              <a:gd name="connsiteY5170" fmla="*/ 1515983 h 2810796"/>
              <a:gd name="connsiteX5171" fmla="*/ 1172245 w 3531775"/>
              <a:gd name="connsiteY5171" fmla="*/ 1519793 h 2810796"/>
              <a:gd name="connsiteX5172" fmla="*/ 1171102 w 3531775"/>
              <a:gd name="connsiteY5172" fmla="*/ 1512745 h 2810796"/>
              <a:gd name="connsiteX5173" fmla="*/ 1176055 w 3531775"/>
              <a:gd name="connsiteY5173" fmla="*/ 1517412 h 2810796"/>
              <a:gd name="connsiteX5174" fmla="*/ 1175579 w 3531775"/>
              <a:gd name="connsiteY5174" fmla="*/ 1509316 h 2810796"/>
              <a:gd name="connsiteX5175" fmla="*/ 1155481 w 3531775"/>
              <a:gd name="connsiteY5175" fmla="*/ 1521031 h 2810796"/>
              <a:gd name="connsiteX5176" fmla="*/ 1133192 w 3531775"/>
              <a:gd name="connsiteY5176" fmla="*/ 1501791 h 2810796"/>
              <a:gd name="connsiteX5177" fmla="*/ 1138812 w 3531775"/>
              <a:gd name="connsiteY5177" fmla="*/ 1505791 h 2810796"/>
              <a:gd name="connsiteX5178" fmla="*/ 1142336 w 3531775"/>
              <a:gd name="connsiteY5178" fmla="*/ 1499981 h 2810796"/>
              <a:gd name="connsiteX5179" fmla="*/ 1138812 w 3531775"/>
              <a:gd name="connsiteY5179" fmla="*/ 1493980 h 2810796"/>
              <a:gd name="connsiteX5180" fmla="*/ 1142527 w 3531775"/>
              <a:gd name="connsiteY5180" fmla="*/ 1495409 h 2810796"/>
              <a:gd name="connsiteX5181" fmla="*/ 1146337 w 3531775"/>
              <a:gd name="connsiteY5181" fmla="*/ 1495980 h 2810796"/>
              <a:gd name="connsiteX5182" fmla="*/ 1145861 w 3531775"/>
              <a:gd name="connsiteY5182" fmla="*/ 1492647 h 2810796"/>
              <a:gd name="connsiteX5183" fmla="*/ 1149956 w 3531775"/>
              <a:gd name="connsiteY5183" fmla="*/ 1496362 h 2810796"/>
              <a:gd name="connsiteX5184" fmla="*/ 1154624 w 3531775"/>
              <a:gd name="connsiteY5184" fmla="*/ 1496457 h 2810796"/>
              <a:gd name="connsiteX5185" fmla="*/ 1133192 w 3531775"/>
              <a:gd name="connsiteY5185" fmla="*/ 1501791 h 2810796"/>
              <a:gd name="connsiteX5186" fmla="*/ 1115857 w 3531775"/>
              <a:gd name="connsiteY5186" fmla="*/ 1466548 h 2810796"/>
              <a:gd name="connsiteX5187" fmla="*/ 1138812 w 3531775"/>
              <a:gd name="connsiteY5187" fmla="*/ 1476264 h 2810796"/>
              <a:gd name="connsiteX5188" fmla="*/ 1126620 w 3531775"/>
              <a:gd name="connsiteY5188" fmla="*/ 1466262 h 2810796"/>
              <a:gd name="connsiteX5189" fmla="*/ 1125572 w 3531775"/>
              <a:gd name="connsiteY5189" fmla="*/ 1463595 h 2810796"/>
              <a:gd name="connsiteX5190" fmla="*/ 1131859 w 3531775"/>
              <a:gd name="connsiteY5190" fmla="*/ 1461309 h 2810796"/>
              <a:gd name="connsiteX5191" fmla="*/ 1127096 w 3531775"/>
              <a:gd name="connsiteY5191" fmla="*/ 1457976 h 2810796"/>
              <a:gd name="connsiteX5192" fmla="*/ 1134335 w 3531775"/>
              <a:gd name="connsiteY5192" fmla="*/ 1458547 h 2810796"/>
              <a:gd name="connsiteX5193" fmla="*/ 1137098 w 3531775"/>
              <a:gd name="connsiteY5193" fmla="*/ 1454737 h 2810796"/>
              <a:gd name="connsiteX5194" fmla="*/ 1126144 w 3531775"/>
              <a:gd name="connsiteY5194" fmla="*/ 1451784 h 2810796"/>
              <a:gd name="connsiteX5195" fmla="*/ 1115857 w 3531775"/>
              <a:gd name="connsiteY5195" fmla="*/ 1466548 h 2810796"/>
              <a:gd name="connsiteX5196" fmla="*/ 1098140 w 3531775"/>
              <a:gd name="connsiteY5196" fmla="*/ 1485122 h 2810796"/>
              <a:gd name="connsiteX5197" fmla="*/ 1108808 w 3531775"/>
              <a:gd name="connsiteY5197" fmla="*/ 1486741 h 2810796"/>
              <a:gd name="connsiteX5198" fmla="*/ 1103855 w 3531775"/>
              <a:gd name="connsiteY5198" fmla="*/ 1483122 h 2810796"/>
              <a:gd name="connsiteX5199" fmla="*/ 1106808 w 3531775"/>
              <a:gd name="connsiteY5199" fmla="*/ 1480931 h 2810796"/>
              <a:gd name="connsiteX5200" fmla="*/ 1101665 w 3531775"/>
              <a:gd name="connsiteY5200" fmla="*/ 1478454 h 2810796"/>
              <a:gd name="connsiteX5201" fmla="*/ 1108237 w 3531775"/>
              <a:gd name="connsiteY5201" fmla="*/ 1476645 h 2810796"/>
              <a:gd name="connsiteX5202" fmla="*/ 1105094 w 3531775"/>
              <a:gd name="connsiteY5202" fmla="*/ 1473978 h 2810796"/>
              <a:gd name="connsiteX5203" fmla="*/ 1104713 w 3531775"/>
              <a:gd name="connsiteY5203" fmla="*/ 1472454 h 2810796"/>
              <a:gd name="connsiteX5204" fmla="*/ 1109380 w 3531775"/>
              <a:gd name="connsiteY5204" fmla="*/ 1472835 h 2810796"/>
              <a:gd name="connsiteX5205" fmla="*/ 1105665 w 3531775"/>
              <a:gd name="connsiteY5205" fmla="*/ 1467405 h 2810796"/>
              <a:gd name="connsiteX5206" fmla="*/ 1098140 w 3531775"/>
              <a:gd name="connsiteY5206" fmla="*/ 1485122 h 2810796"/>
              <a:gd name="connsiteX5207" fmla="*/ 1094426 w 3531775"/>
              <a:gd name="connsiteY5207" fmla="*/ 1439212 h 2810796"/>
              <a:gd name="connsiteX5208" fmla="*/ 1108427 w 3531775"/>
              <a:gd name="connsiteY5208" fmla="*/ 1442831 h 2810796"/>
              <a:gd name="connsiteX5209" fmla="*/ 1110713 w 3531775"/>
              <a:gd name="connsiteY5209" fmla="*/ 1439021 h 2810796"/>
              <a:gd name="connsiteX5210" fmla="*/ 1104713 w 3531775"/>
              <a:gd name="connsiteY5210" fmla="*/ 1436068 h 2810796"/>
              <a:gd name="connsiteX5211" fmla="*/ 1105379 w 3531775"/>
              <a:gd name="connsiteY5211" fmla="*/ 1434258 h 2810796"/>
              <a:gd name="connsiteX5212" fmla="*/ 1108427 w 3531775"/>
              <a:gd name="connsiteY5212" fmla="*/ 1434830 h 2810796"/>
              <a:gd name="connsiteX5213" fmla="*/ 1113095 w 3531775"/>
              <a:gd name="connsiteY5213" fmla="*/ 1433878 h 2810796"/>
              <a:gd name="connsiteX5214" fmla="*/ 1110713 w 3531775"/>
              <a:gd name="connsiteY5214" fmla="*/ 1431020 h 2810796"/>
              <a:gd name="connsiteX5215" fmla="*/ 1117381 w 3531775"/>
              <a:gd name="connsiteY5215" fmla="*/ 1432925 h 2810796"/>
              <a:gd name="connsiteX5216" fmla="*/ 1122810 w 3531775"/>
              <a:gd name="connsiteY5216" fmla="*/ 1431687 h 2810796"/>
              <a:gd name="connsiteX5217" fmla="*/ 1094426 w 3531775"/>
              <a:gd name="connsiteY5217" fmla="*/ 1439212 h 2810796"/>
              <a:gd name="connsiteX5218" fmla="*/ 196504 w 3531775"/>
              <a:gd name="connsiteY5218" fmla="*/ 1110027 h 2810796"/>
              <a:gd name="connsiteX5219" fmla="*/ 235080 w 3531775"/>
              <a:gd name="connsiteY5219" fmla="*/ 1073642 h 2810796"/>
              <a:gd name="connsiteX5220" fmla="*/ 234318 w 3531775"/>
              <a:gd name="connsiteY5220" fmla="*/ 1072689 h 2810796"/>
              <a:gd name="connsiteX5221" fmla="*/ 145831 w 3531775"/>
              <a:gd name="connsiteY5221" fmla="*/ 1258237 h 2810796"/>
              <a:gd name="connsiteX5222" fmla="*/ 196504 w 3531775"/>
              <a:gd name="connsiteY5222" fmla="*/ 1110027 h 2810796"/>
              <a:gd name="connsiteX5223" fmla="*/ 375479 w 3531775"/>
              <a:gd name="connsiteY5223" fmla="*/ 1070118 h 2810796"/>
              <a:gd name="connsiteX5224" fmla="*/ 442344 w 3531775"/>
              <a:gd name="connsiteY5224" fmla="*/ 1090025 h 2810796"/>
              <a:gd name="connsiteX5225" fmla="*/ 442344 w 3531775"/>
              <a:gd name="connsiteY5225" fmla="*/ 1088787 h 2810796"/>
              <a:gd name="connsiteX5226" fmla="*/ 409007 w 3531775"/>
              <a:gd name="connsiteY5226" fmla="*/ 1079643 h 2810796"/>
              <a:gd name="connsiteX5227" fmla="*/ 247177 w 3531775"/>
              <a:gd name="connsiteY5227" fmla="*/ 1209468 h 2810796"/>
              <a:gd name="connsiteX5228" fmla="*/ 375479 w 3531775"/>
              <a:gd name="connsiteY5228" fmla="*/ 1070118 h 2810796"/>
              <a:gd name="connsiteX5229" fmla="*/ 418532 w 3531775"/>
              <a:gd name="connsiteY5229" fmla="*/ 1166987 h 2810796"/>
              <a:gd name="connsiteX5230" fmla="*/ 471681 w 3531775"/>
              <a:gd name="connsiteY5230" fmla="*/ 1206516 h 2810796"/>
              <a:gd name="connsiteX5231" fmla="*/ 577313 w 3531775"/>
              <a:gd name="connsiteY5231" fmla="*/ 1153462 h 2810796"/>
              <a:gd name="connsiteX5232" fmla="*/ 463013 w 3531775"/>
              <a:gd name="connsiteY5232" fmla="*/ 1190323 h 2810796"/>
              <a:gd name="connsiteX5233" fmla="*/ 421675 w 3531775"/>
              <a:gd name="connsiteY5233" fmla="*/ 1157367 h 2810796"/>
              <a:gd name="connsiteX5234" fmla="*/ 297469 w 3531775"/>
              <a:gd name="connsiteY5234" fmla="*/ 1213183 h 2810796"/>
              <a:gd name="connsiteX5235" fmla="*/ 418532 w 3531775"/>
              <a:gd name="connsiteY5235" fmla="*/ 1166987 h 2810796"/>
              <a:gd name="connsiteX5236" fmla="*/ 367668 w 3531775"/>
              <a:gd name="connsiteY5236" fmla="*/ 1261284 h 2810796"/>
              <a:gd name="connsiteX5237" fmla="*/ 479587 w 3531775"/>
              <a:gd name="connsiteY5237" fmla="*/ 1288716 h 2810796"/>
              <a:gd name="connsiteX5238" fmla="*/ 479301 w 3531775"/>
              <a:gd name="connsiteY5238" fmla="*/ 1287574 h 2810796"/>
              <a:gd name="connsiteX5239" fmla="*/ 260036 w 3531775"/>
              <a:gd name="connsiteY5239" fmla="*/ 1279858 h 2810796"/>
              <a:gd name="connsiteX5240" fmla="*/ 367668 w 3531775"/>
              <a:gd name="connsiteY5240" fmla="*/ 1261284 h 2810796"/>
              <a:gd name="connsiteX5241" fmla="*/ 258893 w 3531775"/>
              <a:gd name="connsiteY5241" fmla="*/ 1322149 h 2810796"/>
              <a:gd name="connsiteX5242" fmla="*/ 363096 w 3531775"/>
              <a:gd name="connsiteY5242" fmla="*/ 1345295 h 2810796"/>
              <a:gd name="connsiteX5243" fmla="*/ 363668 w 3531775"/>
              <a:gd name="connsiteY5243" fmla="*/ 1344247 h 2810796"/>
              <a:gd name="connsiteX5244" fmla="*/ 321091 w 3531775"/>
              <a:gd name="connsiteY5244" fmla="*/ 1335008 h 2810796"/>
              <a:gd name="connsiteX5245" fmla="*/ 195551 w 3531775"/>
              <a:gd name="connsiteY5245" fmla="*/ 1311767 h 2810796"/>
              <a:gd name="connsiteX5246" fmla="*/ 258893 w 3531775"/>
              <a:gd name="connsiteY5246" fmla="*/ 1322149 h 2810796"/>
              <a:gd name="connsiteX5247" fmla="*/ 127162 w 3531775"/>
              <a:gd name="connsiteY5247" fmla="*/ 1274048 h 2810796"/>
              <a:gd name="connsiteX5248" fmla="*/ 168881 w 3531775"/>
              <a:gd name="connsiteY5248" fmla="*/ 1316149 h 2810796"/>
              <a:gd name="connsiteX5249" fmla="*/ 127162 w 3531775"/>
              <a:gd name="connsiteY5249" fmla="*/ 1274048 h 2810796"/>
              <a:gd name="connsiteX5250" fmla="*/ 156975 w 3531775"/>
              <a:gd name="connsiteY5250" fmla="*/ 1328626 h 2810796"/>
              <a:gd name="connsiteX5251" fmla="*/ 119066 w 3531775"/>
              <a:gd name="connsiteY5251" fmla="*/ 1292908 h 2810796"/>
              <a:gd name="connsiteX5252" fmla="*/ 156975 w 3531775"/>
              <a:gd name="connsiteY5252" fmla="*/ 1328626 h 2810796"/>
              <a:gd name="connsiteX5253" fmla="*/ 143354 w 3531775"/>
              <a:gd name="connsiteY5253" fmla="*/ 1341485 h 2810796"/>
              <a:gd name="connsiteX5254" fmla="*/ 111827 w 3531775"/>
              <a:gd name="connsiteY5254" fmla="*/ 1316529 h 2810796"/>
              <a:gd name="connsiteX5255" fmla="*/ 143354 w 3531775"/>
              <a:gd name="connsiteY5255" fmla="*/ 1341485 h 2810796"/>
              <a:gd name="connsiteX5256" fmla="*/ 108874 w 3531775"/>
              <a:gd name="connsiteY5256" fmla="*/ 1370632 h 2810796"/>
              <a:gd name="connsiteX5257" fmla="*/ 111160 w 3531775"/>
              <a:gd name="connsiteY5257" fmla="*/ 1368822 h 2810796"/>
              <a:gd name="connsiteX5258" fmla="*/ 116303 w 3531775"/>
              <a:gd name="connsiteY5258" fmla="*/ 1359773 h 2810796"/>
              <a:gd name="connsiteX5259" fmla="*/ 114970 w 3531775"/>
              <a:gd name="connsiteY5259" fmla="*/ 1363297 h 2810796"/>
              <a:gd name="connsiteX5260" fmla="*/ 114398 w 3531775"/>
              <a:gd name="connsiteY5260" fmla="*/ 1365774 h 2810796"/>
              <a:gd name="connsiteX5261" fmla="*/ 114208 w 3531775"/>
              <a:gd name="connsiteY5261" fmla="*/ 1367583 h 2810796"/>
              <a:gd name="connsiteX5262" fmla="*/ 114303 w 3531775"/>
              <a:gd name="connsiteY5262" fmla="*/ 1369488 h 2810796"/>
              <a:gd name="connsiteX5263" fmla="*/ 119923 w 3531775"/>
              <a:gd name="connsiteY5263" fmla="*/ 1358058 h 2810796"/>
              <a:gd name="connsiteX5264" fmla="*/ 115922 w 3531775"/>
              <a:gd name="connsiteY5264" fmla="*/ 1357106 h 2810796"/>
              <a:gd name="connsiteX5265" fmla="*/ 106302 w 3531775"/>
              <a:gd name="connsiteY5265" fmla="*/ 1374537 h 2810796"/>
              <a:gd name="connsiteX5266" fmla="*/ 108874 w 3531775"/>
              <a:gd name="connsiteY5266" fmla="*/ 1370632 h 2810796"/>
              <a:gd name="connsiteX5267" fmla="*/ 70202 w 3531775"/>
              <a:gd name="connsiteY5267" fmla="*/ 1465691 h 2810796"/>
              <a:gd name="connsiteX5268" fmla="*/ 71726 w 3531775"/>
              <a:gd name="connsiteY5268" fmla="*/ 1467882 h 2810796"/>
              <a:gd name="connsiteX5269" fmla="*/ 72203 w 3531775"/>
              <a:gd name="connsiteY5269" fmla="*/ 1467977 h 2810796"/>
              <a:gd name="connsiteX5270" fmla="*/ 75441 w 3531775"/>
              <a:gd name="connsiteY5270" fmla="*/ 1459786 h 2810796"/>
              <a:gd name="connsiteX5271" fmla="*/ 74393 w 3531775"/>
              <a:gd name="connsiteY5271" fmla="*/ 1465024 h 2810796"/>
              <a:gd name="connsiteX5272" fmla="*/ 74012 w 3531775"/>
              <a:gd name="connsiteY5272" fmla="*/ 1469882 h 2810796"/>
              <a:gd name="connsiteX5273" fmla="*/ 75917 w 3531775"/>
              <a:gd name="connsiteY5273" fmla="*/ 1467215 h 2810796"/>
              <a:gd name="connsiteX5274" fmla="*/ 74203 w 3531775"/>
              <a:gd name="connsiteY5274" fmla="*/ 1479312 h 2810796"/>
              <a:gd name="connsiteX5275" fmla="*/ 68297 w 3531775"/>
              <a:gd name="connsiteY5275" fmla="*/ 1467501 h 2810796"/>
              <a:gd name="connsiteX5276" fmla="*/ 70202 w 3531775"/>
              <a:gd name="connsiteY5276" fmla="*/ 1465691 h 2810796"/>
              <a:gd name="connsiteX5277" fmla="*/ 53819 w 3531775"/>
              <a:gd name="connsiteY5277" fmla="*/ 1622282 h 2810796"/>
              <a:gd name="connsiteX5278" fmla="*/ 50486 w 3531775"/>
              <a:gd name="connsiteY5278" fmla="*/ 1611900 h 2810796"/>
              <a:gd name="connsiteX5279" fmla="*/ 52676 w 3531775"/>
              <a:gd name="connsiteY5279" fmla="*/ 1612662 h 2810796"/>
              <a:gd name="connsiteX5280" fmla="*/ 55915 w 3531775"/>
              <a:gd name="connsiteY5280" fmla="*/ 1618758 h 2810796"/>
              <a:gd name="connsiteX5281" fmla="*/ 54391 w 3531775"/>
              <a:gd name="connsiteY5281" fmla="*/ 1607518 h 2810796"/>
              <a:gd name="connsiteX5282" fmla="*/ 60296 w 3531775"/>
              <a:gd name="connsiteY5282" fmla="*/ 1618758 h 2810796"/>
              <a:gd name="connsiteX5283" fmla="*/ 44485 w 3531775"/>
              <a:gd name="connsiteY5283" fmla="*/ 1609233 h 2810796"/>
              <a:gd name="connsiteX5284" fmla="*/ 54010 w 3531775"/>
              <a:gd name="connsiteY5284" fmla="*/ 1632664 h 2810796"/>
              <a:gd name="connsiteX5285" fmla="*/ 53819 w 3531775"/>
              <a:gd name="connsiteY5285" fmla="*/ 1622282 h 2810796"/>
              <a:gd name="connsiteX5286" fmla="*/ 52581 w 3531775"/>
              <a:gd name="connsiteY5286" fmla="*/ 1578372 h 2810796"/>
              <a:gd name="connsiteX5287" fmla="*/ 53534 w 3531775"/>
              <a:gd name="connsiteY5287" fmla="*/ 1583611 h 2810796"/>
              <a:gd name="connsiteX5288" fmla="*/ 55629 w 3531775"/>
              <a:gd name="connsiteY5288" fmla="*/ 1576753 h 2810796"/>
              <a:gd name="connsiteX5289" fmla="*/ 57534 w 3531775"/>
              <a:gd name="connsiteY5289" fmla="*/ 1582467 h 2810796"/>
              <a:gd name="connsiteX5290" fmla="*/ 58201 w 3531775"/>
              <a:gd name="connsiteY5290" fmla="*/ 1582372 h 2810796"/>
              <a:gd name="connsiteX5291" fmla="*/ 58296 w 3531775"/>
              <a:gd name="connsiteY5291" fmla="*/ 1573324 h 2810796"/>
              <a:gd name="connsiteX5292" fmla="*/ 59344 w 3531775"/>
              <a:gd name="connsiteY5292" fmla="*/ 1578753 h 2810796"/>
              <a:gd name="connsiteX5293" fmla="*/ 61058 w 3531775"/>
              <a:gd name="connsiteY5293" fmla="*/ 1583420 h 2810796"/>
              <a:gd name="connsiteX5294" fmla="*/ 62106 w 3531775"/>
              <a:gd name="connsiteY5294" fmla="*/ 1580086 h 2810796"/>
              <a:gd name="connsiteX5295" fmla="*/ 63916 w 3531775"/>
              <a:gd name="connsiteY5295" fmla="*/ 1591802 h 2810796"/>
              <a:gd name="connsiteX5296" fmla="*/ 65249 w 3531775"/>
              <a:gd name="connsiteY5296" fmla="*/ 1582658 h 2810796"/>
              <a:gd name="connsiteX5297" fmla="*/ 52581 w 3531775"/>
              <a:gd name="connsiteY5297" fmla="*/ 1578372 h 2810796"/>
              <a:gd name="connsiteX5298" fmla="*/ 57058 w 3531775"/>
              <a:gd name="connsiteY5298" fmla="*/ 1536462 h 2810796"/>
              <a:gd name="connsiteX5299" fmla="*/ 58963 w 3531775"/>
              <a:gd name="connsiteY5299" fmla="*/ 1537224 h 2810796"/>
              <a:gd name="connsiteX5300" fmla="*/ 61439 w 3531775"/>
              <a:gd name="connsiteY5300" fmla="*/ 1536081 h 2810796"/>
              <a:gd name="connsiteX5301" fmla="*/ 62011 w 3531775"/>
              <a:gd name="connsiteY5301" fmla="*/ 1535414 h 2810796"/>
              <a:gd name="connsiteX5302" fmla="*/ 63440 w 3531775"/>
              <a:gd name="connsiteY5302" fmla="*/ 1530461 h 2810796"/>
              <a:gd name="connsiteX5303" fmla="*/ 65916 w 3531775"/>
              <a:gd name="connsiteY5303" fmla="*/ 1529413 h 2810796"/>
              <a:gd name="connsiteX5304" fmla="*/ 67916 w 3531775"/>
              <a:gd name="connsiteY5304" fmla="*/ 1539510 h 2810796"/>
              <a:gd name="connsiteX5305" fmla="*/ 57058 w 3531775"/>
              <a:gd name="connsiteY5305" fmla="*/ 1536462 h 2810796"/>
              <a:gd name="connsiteX5306" fmla="*/ 123828 w 3531775"/>
              <a:gd name="connsiteY5306" fmla="*/ 1691815 h 2810796"/>
              <a:gd name="connsiteX5307" fmla="*/ 116399 w 3531775"/>
              <a:gd name="connsiteY5307" fmla="*/ 1700863 h 2810796"/>
              <a:gd name="connsiteX5308" fmla="*/ 114779 w 3531775"/>
              <a:gd name="connsiteY5308" fmla="*/ 1697053 h 2810796"/>
              <a:gd name="connsiteX5309" fmla="*/ 116113 w 3531775"/>
              <a:gd name="connsiteY5309" fmla="*/ 1694291 h 2810796"/>
              <a:gd name="connsiteX5310" fmla="*/ 116113 w 3531775"/>
              <a:gd name="connsiteY5310" fmla="*/ 1693338 h 2810796"/>
              <a:gd name="connsiteX5311" fmla="*/ 110112 w 3531775"/>
              <a:gd name="connsiteY5311" fmla="*/ 1686004 h 2810796"/>
              <a:gd name="connsiteX5312" fmla="*/ 113827 w 3531775"/>
              <a:gd name="connsiteY5312" fmla="*/ 1688671 h 2810796"/>
              <a:gd name="connsiteX5313" fmla="*/ 117256 w 3531775"/>
              <a:gd name="connsiteY5313" fmla="*/ 1690195 h 2810796"/>
              <a:gd name="connsiteX5314" fmla="*/ 115256 w 3531775"/>
              <a:gd name="connsiteY5314" fmla="*/ 1686004 h 2810796"/>
              <a:gd name="connsiteX5315" fmla="*/ 123828 w 3531775"/>
              <a:gd name="connsiteY5315" fmla="*/ 1691815 h 2810796"/>
              <a:gd name="connsiteX5316" fmla="*/ 161166 w 3531775"/>
              <a:gd name="connsiteY5316" fmla="*/ 1731153 h 2810796"/>
              <a:gd name="connsiteX5317" fmla="*/ 137830 w 3531775"/>
              <a:gd name="connsiteY5317" fmla="*/ 1727629 h 2810796"/>
              <a:gd name="connsiteX5318" fmla="*/ 145355 w 3531775"/>
              <a:gd name="connsiteY5318" fmla="*/ 1731438 h 2810796"/>
              <a:gd name="connsiteX5319" fmla="*/ 148403 w 3531775"/>
              <a:gd name="connsiteY5319" fmla="*/ 1730295 h 2810796"/>
              <a:gd name="connsiteX5320" fmla="*/ 148879 w 3531775"/>
              <a:gd name="connsiteY5320" fmla="*/ 1729724 h 2810796"/>
              <a:gd name="connsiteX5321" fmla="*/ 142783 w 3531775"/>
              <a:gd name="connsiteY5321" fmla="*/ 1723152 h 2810796"/>
              <a:gd name="connsiteX5322" fmla="*/ 152498 w 3531775"/>
              <a:gd name="connsiteY5322" fmla="*/ 1730010 h 2810796"/>
              <a:gd name="connsiteX5323" fmla="*/ 151832 w 3531775"/>
              <a:gd name="connsiteY5323" fmla="*/ 1728200 h 2810796"/>
              <a:gd name="connsiteX5324" fmla="*/ 150403 w 3531775"/>
              <a:gd name="connsiteY5324" fmla="*/ 1724962 h 2810796"/>
              <a:gd name="connsiteX5325" fmla="*/ 161166 w 3531775"/>
              <a:gd name="connsiteY5325" fmla="*/ 1731153 h 2810796"/>
              <a:gd name="connsiteX5326" fmla="*/ 213839 w 3531775"/>
              <a:gd name="connsiteY5326" fmla="*/ 1755251 h 2810796"/>
              <a:gd name="connsiteX5327" fmla="*/ 206315 w 3531775"/>
              <a:gd name="connsiteY5327" fmla="*/ 1767919 h 2810796"/>
              <a:gd name="connsiteX5328" fmla="*/ 203267 w 3531775"/>
              <a:gd name="connsiteY5328" fmla="*/ 1764586 h 2810796"/>
              <a:gd name="connsiteX5329" fmla="*/ 202600 w 3531775"/>
              <a:gd name="connsiteY5329" fmla="*/ 1760775 h 2810796"/>
              <a:gd name="connsiteX5330" fmla="*/ 204124 w 3531775"/>
              <a:gd name="connsiteY5330" fmla="*/ 1760204 h 2810796"/>
              <a:gd name="connsiteX5331" fmla="*/ 194313 w 3531775"/>
              <a:gd name="connsiteY5331" fmla="*/ 1754965 h 2810796"/>
              <a:gd name="connsiteX5332" fmla="*/ 206886 w 3531775"/>
              <a:gd name="connsiteY5332" fmla="*/ 1758585 h 2810796"/>
              <a:gd name="connsiteX5333" fmla="*/ 201076 w 3531775"/>
              <a:gd name="connsiteY5333" fmla="*/ 1752965 h 2810796"/>
              <a:gd name="connsiteX5334" fmla="*/ 208982 w 3531775"/>
              <a:gd name="connsiteY5334" fmla="*/ 1756204 h 2810796"/>
              <a:gd name="connsiteX5335" fmla="*/ 213839 w 3531775"/>
              <a:gd name="connsiteY5335" fmla="*/ 1755251 h 2810796"/>
              <a:gd name="connsiteX5336" fmla="*/ 252320 w 3531775"/>
              <a:gd name="connsiteY5336" fmla="*/ 1766776 h 2810796"/>
              <a:gd name="connsiteX5337" fmla="*/ 250892 w 3531775"/>
              <a:gd name="connsiteY5337" fmla="*/ 1778111 h 2810796"/>
              <a:gd name="connsiteX5338" fmla="*/ 247939 w 3531775"/>
              <a:gd name="connsiteY5338" fmla="*/ 1775920 h 2810796"/>
              <a:gd name="connsiteX5339" fmla="*/ 247653 w 3531775"/>
              <a:gd name="connsiteY5339" fmla="*/ 1773063 h 2810796"/>
              <a:gd name="connsiteX5340" fmla="*/ 247272 w 3531775"/>
              <a:gd name="connsiteY5340" fmla="*/ 1772301 h 2810796"/>
              <a:gd name="connsiteX5341" fmla="*/ 239271 w 3531775"/>
              <a:gd name="connsiteY5341" fmla="*/ 1769824 h 2810796"/>
              <a:gd name="connsiteX5342" fmla="*/ 243367 w 3531775"/>
              <a:gd name="connsiteY5342" fmla="*/ 1769824 h 2810796"/>
              <a:gd name="connsiteX5343" fmla="*/ 246701 w 3531775"/>
              <a:gd name="connsiteY5343" fmla="*/ 1769158 h 2810796"/>
              <a:gd name="connsiteX5344" fmla="*/ 243176 w 3531775"/>
              <a:gd name="connsiteY5344" fmla="*/ 1766967 h 2810796"/>
              <a:gd name="connsiteX5345" fmla="*/ 252320 w 3531775"/>
              <a:gd name="connsiteY5345" fmla="*/ 1766776 h 2810796"/>
              <a:gd name="connsiteX5346" fmla="*/ 302231 w 3531775"/>
              <a:gd name="connsiteY5346" fmla="*/ 1787160 h 2810796"/>
              <a:gd name="connsiteX5347" fmla="*/ 301374 w 3531775"/>
              <a:gd name="connsiteY5347" fmla="*/ 1783921 h 2810796"/>
              <a:gd name="connsiteX5348" fmla="*/ 300803 w 3531775"/>
              <a:gd name="connsiteY5348" fmla="*/ 1783064 h 2810796"/>
              <a:gd name="connsiteX5349" fmla="*/ 296040 w 3531775"/>
              <a:gd name="connsiteY5349" fmla="*/ 1780968 h 2810796"/>
              <a:gd name="connsiteX5350" fmla="*/ 295278 w 3531775"/>
              <a:gd name="connsiteY5350" fmla="*/ 1777730 h 2810796"/>
              <a:gd name="connsiteX5351" fmla="*/ 302422 w 3531775"/>
              <a:gd name="connsiteY5351" fmla="*/ 1778016 h 2810796"/>
              <a:gd name="connsiteX5352" fmla="*/ 286801 w 3531775"/>
              <a:gd name="connsiteY5352" fmla="*/ 1775158 h 2810796"/>
              <a:gd name="connsiteX5353" fmla="*/ 296040 w 3531775"/>
              <a:gd name="connsiteY5353" fmla="*/ 1789160 h 2810796"/>
              <a:gd name="connsiteX5354" fmla="*/ 302231 w 3531775"/>
              <a:gd name="connsiteY5354" fmla="*/ 1787160 h 2810796"/>
              <a:gd name="connsiteX5355" fmla="*/ 401768 w 3531775"/>
              <a:gd name="connsiteY5355" fmla="*/ 1773349 h 2810796"/>
              <a:gd name="connsiteX5356" fmla="*/ 402053 w 3531775"/>
              <a:gd name="connsiteY5356" fmla="*/ 1789636 h 2810796"/>
              <a:gd name="connsiteX5357" fmla="*/ 397672 w 3531775"/>
              <a:gd name="connsiteY5357" fmla="*/ 1788112 h 2810796"/>
              <a:gd name="connsiteX5358" fmla="*/ 396719 w 3531775"/>
              <a:gd name="connsiteY5358" fmla="*/ 1784302 h 2810796"/>
              <a:gd name="connsiteX5359" fmla="*/ 387385 w 3531775"/>
              <a:gd name="connsiteY5359" fmla="*/ 1784493 h 2810796"/>
              <a:gd name="connsiteX5360" fmla="*/ 390433 w 3531775"/>
              <a:gd name="connsiteY5360" fmla="*/ 1782112 h 2810796"/>
              <a:gd name="connsiteX5361" fmla="*/ 394624 w 3531775"/>
              <a:gd name="connsiteY5361" fmla="*/ 1779540 h 2810796"/>
              <a:gd name="connsiteX5362" fmla="*/ 389576 w 3531775"/>
              <a:gd name="connsiteY5362" fmla="*/ 1778301 h 2810796"/>
              <a:gd name="connsiteX5363" fmla="*/ 397958 w 3531775"/>
              <a:gd name="connsiteY5363" fmla="*/ 1776873 h 2810796"/>
              <a:gd name="connsiteX5364" fmla="*/ 401768 w 3531775"/>
              <a:gd name="connsiteY5364" fmla="*/ 1773349 h 2810796"/>
              <a:gd name="connsiteX5365" fmla="*/ 472538 w 3531775"/>
              <a:gd name="connsiteY5365" fmla="*/ 1768015 h 2810796"/>
              <a:gd name="connsiteX5366" fmla="*/ 470348 w 3531775"/>
              <a:gd name="connsiteY5366" fmla="*/ 1765157 h 2810796"/>
              <a:gd name="connsiteX5367" fmla="*/ 469395 w 3531775"/>
              <a:gd name="connsiteY5367" fmla="*/ 1764586 h 2810796"/>
              <a:gd name="connsiteX5368" fmla="*/ 462442 w 3531775"/>
              <a:gd name="connsiteY5368" fmla="*/ 1766967 h 2810796"/>
              <a:gd name="connsiteX5369" fmla="*/ 464156 w 3531775"/>
              <a:gd name="connsiteY5369" fmla="*/ 1764490 h 2810796"/>
              <a:gd name="connsiteX5370" fmla="*/ 466823 w 3531775"/>
              <a:gd name="connsiteY5370" fmla="*/ 1761633 h 2810796"/>
              <a:gd name="connsiteX5371" fmla="*/ 468728 w 3531775"/>
              <a:gd name="connsiteY5371" fmla="*/ 1758870 h 2810796"/>
              <a:gd name="connsiteX5372" fmla="*/ 449964 w 3531775"/>
              <a:gd name="connsiteY5372" fmla="*/ 1767538 h 2810796"/>
              <a:gd name="connsiteX5373" fmla="*/ 472538 w 3531775"/>
              <a:gd name="connsiteY5373" fmla="*/ 1768015 h 2810796"/>
              <a:gd name="connsiteX5374" fmla="*/ 519211 w 3531775"/>
              <a:gd name="connsiteY5374" fmla="*/ 1743916 h 2810796"/>
              <a:gd name="connsiteX5375" fmla="*/ 515306 w 3531775"/>
              <a:gd name="connsiteY5375" fmla="*/ 1760680 h 2810796"/>
              <a:gd name="connsiteX5376" fmla="*/ 512353 w 3531775"/>
              <a:gd name="connsiteY5376" fmla="*/ 1759537 h 2810796"/>
              <a:gd name="connsiteX5377" fmla="*/ 512639 w 3531775"/>
              <a:gd name="connsiteY5377" fmla="*/ 1755727 h 2810796"/>
              <a:gd name="connsiteX5378" fmla="*/ 512353 w 3531775"/>
              <a:gd name="connsiteY5378" fmla="*/ 1754965 h 2810796"/>
              <a:gd name="connsiteX5379" fmla="*/ 503590 w 3531775"/>
              <a:gd name="connsiteY5379" fmla="*/ 1756870 h 2810796"/>
              <a:gd name="connsiteX5380" fmla="*/ 508352 w 3531775"/>
              <a:gd name="connsiteY5380" fmla="*/ 1754108 h 2810796"/>
              <a:gd name="connsiteX5381" fmla="*/ 512258 w 3531775"/>
              <a:gd name="connsiteY5381" fmla="*/ 1751060 h 2810796"/>
              <a:gd name="connsiteX5382" fmla="*/ 508638 w 3531775"/>
              <a:gd name="connsiteY5382" fmla="*/ 1750393 h 2810796"/>
              <a:gd name="connsiteX5383" fmla="*/ 515591 w 3531775"/>
              <a:gd name="connsiteY5383" fmla="*/ 1748012 h 2810796"/>
              <a:gd name="connsiteX5384" fmla="*/ 519211 w 3531775"/>
              <a:gd name="connsiteY5384" fmla="*/ 1743916 h 2810796"/>
              <a:gd name="connsiteX5385" fmla="*/ 565407 w 3531775"/>
              <a:gd name="connsiteY5385" fmla="*/ 1731438 h 2810796"/>
              <a:gd name="connsiteX5386" fmla="*/ 563026 w 3531775"/>
              <a:gd name="connsiteY5386" fmla="*/ 1728009 h 2810796"/>
              <a:gd name="connsiteX5387" fmla="*/ 554358 w 3531775"/>
              <a:gd name="connsiteY5387" fmla="*/ 1731629 h 2810796"/>
              <a:gd name="connsiteX5388" fmla="*/ 556263 w 3531775"/>
              <a:gd name="connsiteY5388" fmla="*/ 1728200 h 2810796"/>
              <a:gd name="connsiteX5389" fmla="*/ 559121 w 3531775"/>
              <a:gd name="connsiteY5389" fmla="*/ 1724104 h 2810796"/>
              <a:gd name="connsiteX5390" fmla="*/ 553882 w 3531775"/>
              <a:gd name="connsiteY5390" fmla="*/ 1724771 h 2810796"/>
              <a:gd name="connsiteX5391" fmla="*/ 561121 w 3531775"/>
              <a:gd name="connsiteY5391" fmla="*/ 1720199 h 2810796"/>
              <a:gd name="connsiteX5392" fmla="*/ 544643 w 3531775"/>
              <a:gd name="connsiteY5392" fmla="*/ 1726866 h 2810796"/>
              <a:gd name="connsiteX5393" fmla="*/ 560359 w 3531775"/>
              <a:gd name="connsiteY5393" fmla="*/ 1738201 h 2810796"/>
              <a:gd name="connsiteX5394" fmla="*/ 565407 w 3531775"/>
              <a:gd name="connsiteY5394" fmla="*/ 1731438 h 2810796"/>
              <a:gd name="connsiteX5395" fmla="*/ 604841 w 3531775"/>
              <a:gd name="connsiteY5395" fmla="*/ 1703435 h 2810796"/>
              <a:gd name="connsiteX5396" fmla="*/ 601316 w 3531775"/>
              <a:gd name="connsiteY5396" fmla="*/ 1701149 h 2810796"/>
              <a:gd name="connsiteX5397" fmla="*/ 601031 w 3531775"/>
              <a:gd name="connsiteY5397" fmla="*/ 1700673 h 2810796"/>
              <a:gd name="connsiteX5398" fmla="*/ 592363 w 3531775"/>
              <a:gd name="connsiteY5398" fmla="*/ 1707436 h 2810796"/>
              <a:gd name="connsiteX5399" fmla="*/ 596173 w 3531775"/>
              <a:gd name="connsiteY5399" fmla="*/ 1702101 h 2810796"/>
              <a:gd name="connsiteX5400" fmla="*/ 590267 w 3531775"/>
              <a:gd name="connsiteY5400" fmla="*/ 1702578 h 2810796"/>
              <a:gd name="connsiteX5401" fmla="*/ 593887 w 3531775"/>
              <a:gd name="connsiteY5401" fmla="*/ 1698672 h 2810796"/>
              <a:gd name="connsiteX5402" fmla="*/ 595125 w 3531775"/>
              <a:gd name="connsiteY5402" fmla="*/ 1694005 h 2810796"/>
              <a:gd name="connsiteX5403" fmla="*/ 604079 w 3531775"/>
              <a:gd name="connsiteY5403" fmla="*/ 1708007 h 2810796"/>
              <a:gd name="connsiteX5404" fmla="*/ 604841 w 3531775"/>
              <a:gd name="connsiteY5404" fmla="*/ 1703435 h 2810796"/>
              <a:gd name="connsiteX5405" fmla="*/ 689423 w 3531775"/>
              <a:gd name="connsiteY5405" fmla="*/ 1644570 h 2810796"/>
              <a:gd name="connsiteX5406" fmla="*/ 688565 w 3531775"/>
              <a:gd name="connsiteY5406" fmla="*/ 1640665 h 2810796"/>
              <a:gd name="connsiteX5407" fmla="*/ 687994 w 3531775"/>
              <a:gd name="connsiteY5407" fmla="*/ 1639903 h 2810796"/>
              <a:gd name="connsiteX5408" fmla="*/ 683803 w 3531775"/>
              <a:gd name="connsiteY5408" fmla="*/ 1639999 h 2810796"/>
              <a:gd name="connsiteX5409" fmla="*/ 686756 w 3531775"/>
              <a:gd name="connsiteY5409" fmla="*/ 1635998 h 2810796"/>
              <a:gd name="connsiteX5410" fmla="*/ 682946 w 3531775"/>
              <a:gd name="connsiteY5410" fmla="*/ 1636093 h 2810796"/>
              <a:gd name="connsiteX5411" fmla="*/ 689042 w 3531775"/>
              <a:gd name="connsiteY5411" fmla="*/ 1632093 h 2810796"/>
              <a:gd name="connsiteX5412" fmla="*/ 691518 w 3531775"/>
              <a:gd name="connsiteY5412" fmla="*/ 1627140 h 2810796"/>
              <a:gd name="connsiteX5413" fmla="*/ 692661 w 3531775"/>
              <a:gd name="connsiteY5413" fmla="*/ 1645142 h 2810796"/>
              <a:gd name="connsiteX5414" fmla="*/ 689423 w 3531775"/>
              <a:gd name="connsiteY5414" fmla="*/ 1644570 h 2810796"/>
              <a:gd name="connsiteX5415" fmla="*/ 820677 w 3531775"/>
              <a:gd name="connsiteY5415" fmla="*/ 1543225 h 2810796"/>
              <a:gd name="connsiteX5416" fmla="*/ 816391 w 3531775"/>
              <a:gd name="connsiteY5416" fmla="*/ 1541224 h 2810796"/>
              <a:gd name="connsiteX5417" fmla="*/ 816391 w 3531775"/>
              <a:gd name="connsiteY5417" fmla="*/ 1539319 h 2810796"/>
              <a:gd name="connsiteX5418" fmla="*/ 810676 w 3531775"/>
              <a:gd name="connsiteY5418" fmla="*/ 1540653 h 2810796"/>
              <a:gd name="connsiteX5419" fmla="*/ 812771 w 3531775"/>
              <a:gd name="connsiteY5419" fmla="*/ 1535986 h 2810796"/>
              <a:gd name="connsiteX5420" fmla="*/ 807533 w 3531775"/>
              <a:gd name="connsiteY5420" fmla="*/ 1537319 h 2810796"/>
              <a:gd name="connsiteX5421" fmla="*/ 814105 w 3531775"/>
              <a:gd name="connsiteY5421" fmla="*/ 1531699 h 2810796"/>
              <a:gd name="connsiteX5422" fmla="*/ 815343 w 3531775"/>
              <a:gd name="connsiteY5422" fmla="*/ 1526270 h 2810796"/>
              <a:gd name="connsiteX5423" fmla="*/ 825344 w 3531775"/>
              <a:gd name="connsiteY5423" fmla="*/ 1542653 h 2810796"/>
              <a:gd name="connsiteX5424" fmla="*/ 820677 w 3531775"/>
              <a:gd name="connsiteY5424" fmla="*/ 1543225 h 2810796"/>
              <a:gd name="connsiteX5425" fmla="*/ 880018 w 3531775"/>
              <a:gd name="connsiteY5425" fmla="*/ 1495790 h 2810796"/>
              <a:gd name="connsiteX5426" fmla="*/ 876875 w 3531775"/>
              <a:gd name="connsiteY5426" fmla="*/ 1493123 h 2810796"/>
              <a:gd name="connsiteX5427" fmla="*/ 869826 w 3531775"/>
              <a:gd name="connsiteY5427" fmla="*/ 1497124 h 2810796"/>
              <a:gd name="connsiteX5428" fmla="*/ 870588 w 3531775"/>
              <a:gd name="connsiteY5428" fmla="*/ 1493980 h 2810796"/>
              <a:gd name="connsiteX5429" fmla="*/ 872207 w 3531775"/>
              <a:gd name="connsiteY5429" fmla="*/ 1490170 h 2810796"/>
              <a:gd name="connsiteX5430" fmla="*/ 873160 w 3531775"/>
              <a:gd name="connsiteY5430" fmla="*/ 1486741 h 2810796"/>
              <a:gd name="connsiteX5431" fmla="*/ 864778 w 3531775"/>
              <a:gd name="connsiteY5431" fmla="*/ 1487789 h 2810796"/>
              <a:gd name="connsiteX5432" fmla="*/ 877160 w 3531775"/>
              <a:gd name="connsiteY5432" fmla="*/ 1501981 h 2810796"/>
              <a:gd name="connsiteX5433" fmla="*/ 880018 w 3531775"/>
              <a:gd name="connsiteY5433" fmla="*/ 1495790 h 2810796"/>
              <a:gd name="connsiteX5434" fmla="*/ 925547 w 3531775"/>
              <a:gd name="connsiteY5434" fmla="*/ 1460738 h 2810796"/>
              <a:gd name="connsiteX5435" fmla="*/ 924119 w 3531775"/>
              <a:gd name="connsiteY5435" fmla="*/ 1479597 h 2810796"/>
              <a:gd name="connsiteX5436" fmla="*/ 920594 w 3531775"/>
              <a:gd name="connsiteY5436" fmla="*/ 1474168 h 2810796"/>
              <a:gd name="connsiteX5437" fmla="*/ 920118 w 3531775"/>
              <a:gd name="connsiteY5437" fmla="*/ 1473311 h 2810796"/>
              <a:gd name="connsiteX5438" fmla="*/ 911641 w 3531775"/>
              <a:gd name="connsiteY5438" fmla="*/ 1475883 h 2810796"/>
              <a:gd name="connsiteX5439" fmla="*/ 915927 w 3531775"/>
              <a:gd name="connsiteY5439" fmla="*/ 1472644 h 2810796"/>
              <a:gd name="connsiteX5440" fmla="*/ 919356 w 3531775"/>
              <a:gd name="connsiteY5440" fmla="*/ 1469025 h 2810796"/>
              <a:gd name="connsiteX5441" fmla="*/ 915546 w 3531775"/>
              <a:gd name="connsiteY5441" fmla="*/ 1468453 h 2810796"/>
              <a:gd name="connsiteX5442" fmla="*/ 925547 w 3531775"/>
              <a:gd name="connsiteY5442" fmla="*/ 1460738 h 2810796"/>
              <a:gd name="connsiteX5443" fmla="*/ 977840 w 3531775"/>
              <a:gd name="connsiteY5443" fmla="*/ 1451118 h 2810796"/>
              <a:gd name="connsiteX5444" fmla="*/ 975839 w 3531775"/>
              <a:gd name="connsiteY5444" fmla="*/ 1446736 h 2810796"/>
              <a:gd name="connsiteX5445" fmla="*/ 971934 w 3531775"/>
              <a:gd name="connsiteY5445" fmla="*/ 1446832 h 2810796"/>
              <a:gd name="connsiteX5446" fmla="*/ 964505 w 3531775"/>
              <a:gd name="connsiteY5446" fmla="*/ 1448927 h 2810796"/>
              <a:gd name="connsiteX5447" fmla="*/ 975458 w 3531775"/>
              <a:gd name="connsiteY5447" fmla="*/ 1441879 h 2810796"/>
              <a:gd name="connsiteX5448" fmla="*/ 966981 w 3531775"/>
              <a:gd name="connsiteY5448" fmla="*/ 1440926 h 2810796"/>
              <a:gd name="connsiteX5449" fmla="*/ 974982 w 3531775"/>
              <a:gd name="connsiteY5449" fmla="*/ 1437592 h 2810796"/>
              <a:gd name="connsiteX5450" fmla="*/ 977649 w 3531775"/>
              <a:gd name="connsiteY5450" fmla="*/ 1432734 h 2810796"/>
              <a:gd name="connsiteX5451" fmla="*/ 957170 w 3531775"/>
              <a:gd name="connsiteY5451" fmla="*/ 1441593 h 2810796"/>
              <a:gd name="connsiteX5452" fmla="*/ 972125 w 3531775"/>
              <a:gd name="connsiteY5452" fmla="*/ 1457214 h 2810796"/>
              <a:gd name="connsiteX5453" fmla="*/ 977840 w 3531775"/>
              <a:gd name="connsiteY5453" fmla="*/ 1451118 h 2810796"/>
              <a:gd name="connsiteX5454" fmla="*/ 1018607 w 3531775"/>
              <a:gd name="connsiteY5454" fmla="*/ 1433973 h 2810796"/>
              <a:gd name="connsiteX5455" fmla="*/ 1016892 w 3531775"/>
              <a:gd name="connsiteY5455" fmla="*/ 1430639 h 2810796"/>
              <a:gd name="connsiteX5456" fmla="*/ 1016130 w 3531775"/>
              <a:gd name="connsiteY5456" fmla="*/ 1429972 h 2810796"/>
              <a:gd name="connsiteX5457" fmla="*/ 1011463 w 3531775"/>
              <a:gd name="connsiteY5457" fmla="*/ 1429210 h 2810796"/>
              <a:gd name="connsiteX5458" fmla="*/ 1014035 w 3531775"/>
              <a:gd name="connsiteY5458" fmla="*/ 1426543 h 2810796"/>
              <a:gd name="connsiteX5459" fmla="*/ 1009748 w 3531775"/>
              <a:gd name="connsiteY5459" fmla="*/ 1425876 h 2810796"/>
              <a:gd name="connsiteX5460" fmla="*/ 1016035 w 3531775"/>
              <a:gd name="connsiteY5460" fmla="*/ 1423876 h 2810796"/>
              <a:gd name="connsiteX5461" fmla="*/ 1001652 w 3531775"/>
              <a:gd name="connsiteY5461" fmla="*/ 1426067 h 2810796"/>
              <a:gd name="connsiteX5462" fmla="*/ 1014511 w 3531775"/>
              <a:gd name="connsiteY5462" fmla="*/ 1438164 h 2810796"/>
              <a:gd name="connsiteX5463" fmla="*/ 1018607 w 3531775"/>
              <a:gd name="connsiteY5463" fmla="*/ 1433973 h 2810796"/>
              <a:gd name="connsiteX5464" fmla="*/ 1072137 w 3531775"/>
              <a:gd name="connsiteY5464" fmla="*/ 1430353 h 2810796"/>
              <a:gd name="connsiteX5465" fmla="*/ 1070994 w 3531775"/>
              <a:gd name="connsiteY5465" fmla="*/ 1426258 h 2810796"/>
              <a:gd name="connsiteX5466" fmla="*/ 1062993 w 3531775"/>
              <a:gd name="connsiteY5466" fmla="*/ 1425686 h 2810796"/>
              <a:gd name="connsiteX5467" fmla="*/ 1065279 w 3531775"/>
              <a:gd name="connsiteY5467" fmla="*/ 1423400 h 2810796"/>
              <a:gd name="connsiteX5468" fmla="*/ 1068708 w 3531775"/>
              <a:gd name="connsiteY5468" fmla="*/ 1421019 h 2810796"/>
              <a:gd name="connsiteX5469" fmla="*/ 1071470 w 3531775"/>
              <a:gd name="connsiteY5469" fmla="*/ 1418542 h 2810796"/>
              <a:gd name="connsiteX5470" fmla="*/ 1054992 w 3531775"/>
              <a:gd name="connsiteY5470" fmla="*/ 1417875 h 2810796"/>
              <a:gd name="connsiteX5471" fmla="*/ 1066517 w 3531775"/>
              <a:gd name="connsiteY5471" fmla="*/ 1434258 h 2810796"/>
              <a:gd name="connsiteX5472" fmla="*/ 1072137 w 3531775"/>
              <a:gd name="connsiteY5472" fmla="*/ 1430353 h 2810796"/>
              <a:gd name="connsiteX5473" fmla="*/ 1075280 w 3531775"/>
              <a:gd name="connsiteY5473" fmla="*/ 1467882 h 2810796"/>
              <a:gd name="connsiteX5474" fmla="*/ 1084520 w 3531775"/>
              <a:gd name="connsiteY5474" fmla="*/ 1464072 h 2810796"/>
              <a:gd name="connsiteX5475" fmla="*/ 1083567 w 3531775"/>
              <a:gd name="connsiteY5475" fmla="*/ 1458928 h 2810796"/>
              <a:gd name="connsiteX5476" fmla="*/ 1082900 w 3531775"/>
              <a:gd name="connsiteY5476" fmla="*/ 1457690 h 2810796"/>
              <a:gd name="connsiteX5477" fmla="*/ 1074899 w 3531775"/>
              <a:gd name="connsiteY5477" fmla="*/ 1457690 h 2810796"/>
              <a:gd name="connsiteX5478" fmla="*/ 1077566 w 3531775"/>
              <a:gd name="connsiteY5478" fmla="*/ 1454928 h 2810796"/>
              <a:gd name="connsiteX5479" fmla="*/ 1081376 w 3531775"/>
              <a:gd name="connsiteY5479" fmla="*/ 1452261 h 2810796"/>
              <a:gd name="connsiteX5480" fmla="*/ 1076423 w 3531775"/>
              <a:gd name="connsiteY5480" fmla="*/ 1449784 h 2810796"/>
              <a:gd name="connsiteX5481" fmla="*/ 1084520 w 3531775"/>
              <a:gd name="connsiteY5481" fmla="*/ 1449403 h 2810796"/>
              <a:gd name="connsiteX5482" fmla="*/ 1088139 w 3531775"/>
              <a:gd name="connsiteY5482" fmla="*/ 1445403 h 2810796"/>
              <a:gd name="connsiteX5483" fmla="*/ 1075280 w 3531775"/>
              <a:gd name="connsiteY5483" fmla="*/ 1467882 h 2810796"/>
              <a:gd name="connsiteX5484" fmla="*/ 1053182 w 3531775"/>
              <a:gd name="connsiteY5484" fmla="*/ 1485503 h 2810796"/>
              <a:gd name="connsiteX5485" fmla="*/ 1068422 w 3531775"/>
              <a:gd name="connsiteY5485" fmla="*/ 1485884 h 2810796"/>
              <a:gd name="connsiteX5486" fmla="*/ 1064422 w 3531775"/>
              <a:gd name="connsiteY5486" fmla="*/ 1479693 h 2810796"/>
              <a:gd name="connsiteX5487" fmla="*/ 1056326 w 3531775"/>
              <a:gd name="connsiteY5487" fmla="*/ 1478836 h 2810796"/>
              <a:gd name="connsiteX5488" fmla="*/ 1062422 w 3531775"/>
              <a:gd name="connsiteY5488" fmla="*/ 1474359 h 2810796"/>
              <a:gd name="connsiteX5489" fmla="*/ 1058612 w 3531775"/>
              <a:gd name="connsiteY5489" fmla="*/ 1472835 h 2810796"/>
              <a:gd name="connsiteX5490" fmla="*/ 1064517 w 3531775"/>
              <a:gd name="connsiteY5490" fmla="*/ 1471882 h 2810796"/>
              <a:gd name="connsiteX5491" fmla="*/ 1066898 w 3531775"/>
              <a:gd name="connsiteY5491" fmla="*/ 1468549 h 2810796"/>
              <a:gd name="connsiteX5492" fmla="*/ 1053182 w 3531775"/>
              <a:gd name="connsiteY5492" fmla="*/ 1485503 h 2810796"/>
              <a:gd name="connsiteX5493" fmla="*/ 1042514 w 3531775"/>
              <a:gd name="connsiteY5493" fmla="*/ 1465786 h 2810796"/>
              <a:gd name="connsiteX5494" fmla="*/ 1047467 w 3531775"/>
              <a:gd name="connsiteY5494" fmla="*/ 1459214 h 2810796"/>
              <a:gd name="connsiteX5495" fmla="*/ 1040514 w 3531775"/>
              <a:gd name="connsiteY5495" fmla="*/ 1458928 h 2810796"/>
              <a:gd name="connsiteX5496" fmla="*/ 1045086 w 3531775"/>
              <a:gd name="connsiteY5496" fmla="*/ 1452451 h 2810796"/>
              <a:gd name="connsiteX5497" fmla="*/ 1030322 w 3531775"/>
              <a:gd name="connsiteY5497" fmla="*/ 1455213 h 2810796"/>
              <a:gd name="connsiteX5498" fmla="*/ 1034799 w 3531775"/>
              <a:gd name="connsiteY5498" fmla="*/ 1451594 h 2810796"/>
              <a:gd name="connsiteX5499" fmla="*/ 1037657 w 3531775"/>
              <a:gd name="connsiteY5499" fmla="*/ 1447403 h 2810796"/>
              <a:gd name="connsiteX5500" fmla="*/ 1030703 w 3531775"/>
              <a:gd name="connsiteY5500" fmla="*/ 1446450 h 2810796"/>
              <a:gd name="connsiteX5501" fmla="*/ 1039657 w 3531775"/>
              <a:gd name="connsiteY5501" fmla="*/ 1443212 h 2810796"/>
              <a:gd name="connsiteX5502" fmla="*/ 1041276 w 3531775"/>
              <a:gd name="connsiteY5502" fmla="*/ 1437687 h 2810796"/>
              <a:gd name="connsiteX5503" fmla="*/ 1042514 w 3531775"/>
              <a:gd name="connsiteY5503" fmla="*/ 1465786 h 2810796"/>
              <a:gd name="connsiteX5504" fmla="*/ 1011749 w 3531775"/>
              <a:gd name="connsiteY5504" fmla="*/ 1490837 h 2810796"/>
              <a:gd name="connsiteX5505" fmla="*/ 1022512 w 3531775"/>
              <a:gd name="connsiteY5505" fmla="*/ 1487122 h 2810796"/>
              <a:gd name="connsiteX5506" fmla="*/ 1018511 w 3531775"/>
              <a:gd name="connsiteY5506" fmla="*/ 1486646 h 2810796"/>
              <a:gd name="connsiteX5507" fmla="*/ 1020131 w 3531775"/>
              <a:gd name="connsiteY5507" fmla="*/ 1483026 h 2810796"/>
              <a:gd name="connsiteX5508" fmla="*/ 1013368 w 3531775"/>
              <a:gd name="connsiteY5508" fmla="*/ 1484455 h 2810796"/>
              <a:gd name="connsiteX5509" fmla="*/ 1018130 w 3531775"/>
              <a:gd name="connsiteY5509" fmla="*/ 1479597 h 2810796"/>
              <a:gd name="connsiteX5510" fmla="*/ 1016511 w 3531775"/>
              <a:gd name="connsiteY5510" fmla="*/ 1477502 h 2810796"/>
              <a:gd name="connsiteX5511" fmla="*/ 1021083 w 3531775"/>
              <a:gd name="connsiteY5511" fmla="*/ 1473787 h 2810796"/>
              <a:gd name="connsiteX5512" fmla="*/ 1011749 w 3531775"/>
              <a:gd name="connsiteY5512" fmla="*/ 1490837 h 2810796"/>
              <a:gd name="connsiteX5513" fmla="*/ 1002128 w 3531775"/>
              <a:gd name="connsiteY5513" fmla="*/ 1476930 h 2810796"/>
              <a:gd name="connsiteX5514" fmla="*/ 999271 w 3531775"/>
              <a:gd name="connsiteY5514" fmla="*/ 1469311 h 2810796"/>
              <a:gd name="connsiteX5515" fmla="*/ 998890 w 3531775"/>
              <a:gd name="connsiteY5515" fmla="*/ 1468072 h 2810796"/>
              <a:gd name="connsiteX5516" fmla="*/ 988984 w 3531775"/>
              <a:gd name="connsiteY5516" fmla="*/ 1468834 h 2810796"/>
              <a:gd name="connsiteX5517" fmla="*/ 998985 w 3531775"/>
              <a:gd name="connsiteY5517" fmla="*/ 1462643 h 2810796"/>
              <a:gd name="connsiteX5518" fmla="*/ 994794 w 3531775"/>
              <a:gd name="connsiteY5518" fmla="*/ 1460738 h 2810796"/>
              <a:gd name="connsiteX5519" fmla="*/ 1002986 w 3531775"/>
              <a:gd name="connsiteY5519" fmla="*/ 1459309 h 2810796"/>
              <a:gd name="connsiteX5520" fmla="*/ 1007558 w 3531775"/>
              <a:gd name="connsiteY5520" fmla="*/ 1454642 h 2810796"/>
              <a:gd name="connsiteX5521" fmla="*/ 1002128 w 3531775"/>
              <a:gd name="connsiteY5521" fmla="*/ 1476930 h 2810796"/>
              <a:gd name="connsiteX5522" fmla="*/ 970505 w 3531775"/>
              <a:gd name="connsiteY5522" fmla="*/ 1507601 h 2810796"/>
              <a:gd name="connsiteX5523" fmla="*/ 989079 w 3531775"/>
              <a:gd name="connsiteY5523" fmla="*/ 1502458 h 2810796"/>
              <a:gd name="connsiteX5524" fmla="*/ 985079 w 3531775"/>
              <a:gd name="connsiteY5524" fmla="*/ 1501219 h 2810796"/>
              <a:gd name="connsiteX5525" fmla="*/ 982983 w 3531775"/>
              <a:gd name="connsiteY5525" fmla="*/ 1496933 h 2810796"/>
              <a:gd name="connsiteX5526" fmla="*/ 973077 w 3531775"/>
              <a:gd name="connsiteY5526" fmla="*/ 1498743 h 2810796"/>
              <a:gd name="connsiteX5527" fmla="*/ 976887 w 3531775"/>
              <a:gd name="connsiteY5527" fmla="*/ 1495314 h 2810796"/>
              <a:gd name="connsiteX5528" fmla="*/ 979554 w 3531775"/>
              <a:gd name="connsiteY5528" fmla="*/ 1491599 h 2810796"/>
              <a:gd name="connsiteX5529" fmla="*/ 974696 w 3531775"/>
              <a:gd name="connsiteY5529" fmla="*/ 1491028 h 2810796"/>
              <a:gd name="connsiteX5530" fmla="*/ 981554 w 3531775"/>
              <a:gd name="connsiteY5530" fmla="*/ 1487979 h 2810796"/>
              <a:gd name="connsiteX5531" fmla="*/ 983745 w 3531775"/>
              <a:gd name="connsiteY5531" fmla="*/ 1483217 h 2810796"/>
              <a:gd name="connsiteX5532" fmla="*/ 970505 w 3531775"/>
              <a:gd name="connsiteY5532" fmla="*/ 1507601 h 2810796"/>
              <a:gd name="connsiteX5533" fmla="*/ 954599 w 3531775"/>
              <a:gd name="connsiteY5533" fmla="*/ 1493504 h 2810796"/>
              <a:gd name="connsiteX5534" fmla="*/ 958694 w 3531775"/>
              <a:gd name="connsiteY5534" fmla="*/ 1486837 h 2810796"/>
              <a:gd name="connsiteX5535" fmla="*/ 955456 w 3531775"/>
              <a:gd name="connsiteY5535" fmla="*/ 1482836 h 2810796"/>
              <a:gd name="connsiteX5536" fmla="*/ 954218 w 3531775"/>
              <a:gd name="connsiteY5536" fmla="*/ 1482074 h 2810796"/>
              <a:gd name="connsiteX5537" fmla="*/ 944312 w 3531775"/>
              <a:gd name="connsiteY5537" fmla="*/ 1486551 h 2810796"/>
              <a:gd name="connsiteX5538" fmla="*/ 948026 w 3531775"/>
              <a:gd name="connsiteY5538" fmla="*/ 1482360 h 2810796"/>
              <a:gd name="connsiteX5539" fmla="*/ 950312 w 3531775"/>
              <a:gd name="connsiteY5539" fmla="*/ 1478074 h 2810796"/>
              <a:gd name="connsiteX5540" fmla="*/ 944597 w 3531775"/>
              <a:gd name="connsiteY5540" fmla="*/ 1478454 h 2810796"/>
              <a:gd name="connsiteX5541" fmla="*/ 951836 w 3531775"/>
              <a:gd name="connsiteY5541" fmla="*/ 1474073 h 2810796"/>
              <a:gd name="connsiteX5542" fmla="*/ 953265 w 3531775"/>
              <a:gd name="connsiteY5542" fmla="*/ 1468929 h 2810796"/>
              <a:gd name="connsiteX5543" fmla="*/ 954599 w 3531775"/>
              <a:gd name="connsiteY5543" fmla="*/ 1493504 h 2810796"/>
              <a:gd name="connsiteX5544" fmla="*/ 928024 w 3531775"/>
              <a:gd name="connsiteY5544" fmla="*/ 1526841 h 2810796"/>
              <a:gd name="connsiteX5545" fmla="*/ 944026 w 3531775"/>
              <a:gd name="connsiteY5545" fmla="*/ 1522746 h 2810796"/>
              <a:gd name="connsiteX5546" fmla="*/ 940502 w 3531775"/>
              <a:gd name="connsiteY5546" fmla="*/ 1517316 h 2810796"/>
              <a:gd name="connsiteX5547" fmla="*/ 940025 w 3531775"/>
              <a:gd name="connsiteY5547" fmla="*/ 1516459 h 2810796"/>
              <a:gd name="connsiteX5548" fmla="*/ 932215 w 3531775"/>
              <a:gd name="connsiteY5548" fmla="*/ 1518555 h 2810796"/>
              <a:gd name="connsiteX5549" fmla="*/ 936025 w 3531775"/>
              <a:gd name="connsiteY5549" fmla="*/ 1515602 h 2810796"/>
              <a:gd name="connsiteX5550" fmla="*/ 939073 w 3531775"/>
              <a:gd name="connsiteY5550" fmla="*/ 1512173 h 2810796"/>
              <a:gd name="connsiteX5551" fmla="*/ 935453 w 3531775"/>
              <a:gd name="connsiteY5551" fmla="*/ 1511411 h 2810796"/>
              <a:gd name="connsiteX5552" fmla="*/ 941549 w 3531775"/>
              <a:gd name="connsiteY5552" fmla="*/ 1508839 h 2810796"/>
              <a:gd name="connsiteX5553" fmla="*/ 944407 w 3531775"/>
              <a:gd name="connsiteY5553" fmla="*/ 1504458 h 2810796"/>
              <a:gd name="connsiteX5554" fmla="*/ 928024 w 3531775"/>
              <a:gd name="connsiteY5554" fmla="*/ 1526841 h 2810796"/>
              <a:gd name="connsiteX5555" fmla="*/ 916784 w 3531775"/>
              <a:gd name="connsiteY5555" fmla="*/ 1512554 h 2810796"/>
              <a:gd name="connsiteX5556" fmla="*/ 911736 w 3531775"/>
              <a:gd name="connsiteY5556" fmla="*/ 1512745 h 2810796"/>
              <a:gd name="connsiteX5557" fmla="*/ 908021 w 3531775"/>
              <a:gd name="connsiteY5557" fmla="*/ 1509220 h 2810796"/>
              <a:gd name="connsiteX5558" fmla="*/ 899544 w 3531775"/>
              <a:gd name="connsiteY5558" fmla="*/ 1513602 h 2810796"/>
              <a:gd name="connsiteX5559" fmla="*/ 900401 w 3531775"/>
              <a:gd name="connsiteY5559" fmla="*/ 1509792 h 2810796"/>
              <a:gd name="connsiteX5560" fmla="*/ 902306 w 3531775"/>
              <a:gd name="connsiteY5560" fmla="*/ 1505220 h 2810796"/>
              <a:gd name="connsiteX5561" fmla="*/ 896591 w 3531775"/>
              <a:gd name="connsiteY5561" fmla="*/ 1506363 h 2810796"/>
              <a:gd name="connsiteX5562" fmla="*/ 903449 w 3531775"/>
              <a:gd name="connsiteY5562" fmla="*/ 1501029 h 2810796"/>
              <a:gd name="connsiteX5563" fmla="*/ 904116 w 3531775"/>
              <a:gd name="connsiteY5563" fmla="*/ 1495790 h 2810796"/>
              <a:gd name="connsiteX5564" fmla="*/ 916784 w 3531775"/>
              <a:gd name="connsiteY5564" fmla="*/ 1512554 h 2810796"/>
              <a:gd name="connsiteX5565" fmla="*/ 876113 w 3531775"/>
              <a:gd name="connsiteY5565" fmla="*/ 1547225 h 2810796"/>
              <a:gd name="connsiteX5566" fmla="*/ 901259 w 3531775"/>
              <a:gd name="connsiteY5566" fmla="*/ 1541986 h 2810796"/>
              <a:gd name="connsiteX5567" fmla="*/ 894115 w 3531775"/>
              <a:gd name="connsiteY5567" fmla="*/ 1539700 h 2810796"/>
              <a:gd name="connsiteX5568" fmla="*/ 885542 w 3531775"/>
              <a:gd name="connsiteY5568" fmla="*/ 1543987 h 2810796"/>
              <a:gd name="connsiteX5569" fmla="*/ 888114 w 3531775"/>
              <a:gd name="connsiteY5569" fmla="*/ 1540272 h 2810796"/>
              <a:gd name="connsiteX5570" fmla="*/ 889448 w 3531775"/>
              <a:gd name="connsiteY5570" fmla="*/ 1536652 h 2810796"/>
              <a:gd name="connsiteX5571" fmla="*/ 884876 w 3531775"/>
              <a:gd name="connsiteY5571" fmla="*/ 1537700 h 2810796"/>
              <a:gd name="connsiteX5572" fmla="*/ 890210 w 3531775"/>
              <a:gd name="connsiteY5572" fmla="*/ 1533318 h 2810796"/>
              <a:gd name="connsiteX5573" fmla="*/ 876113 w 3531775"/>
              <a:gd name="connsiteY5573" fmla="*/ 1547225 h 2810796"/>
              <a:gd name="connsiteX5574" fmla="*/ 852681 w 3531775"/>
              <a:gd name="connsiteY5574" fmla="*/ 1578943 h 2810796"/>
              <a:gd name="connsiteX5575" fmla="*/ 866873 w 3531775"/>
              <a:gd name="connsiteY5575" fmla="*/ 1567990 h 2810796"/>
              <a:gd name="connsiteX5576" fmla="*/ 863825 w 3531775"/>
              <a:gd name="connsiteY5576" fmla="*/ 1564561 h 2810796"/>
              <a:gd name="connsiteX5577" fmla="*/ 853729 w 3531775"/>
              <a:gd name="connsiteY5577" fmla="*/ 1569609 h 2810796"/>
              <a:gd name="connsiteX5578" fmla="*/ 857063 w 3531775"/>
              <a:gd name="connsiteY5578" fmla="*/ 1565037 h 2810796"/>
              <a:gd name="connsiteX5579" fmla="*/ 859063 w 3531775"/>
              <a:gd name="connsiteY5579" fmla="*/ 1560560 h 2810796"/>
              <a:gd name="connsiteX5580" fmla="*/ 853919 w 3531775"/>
              <a:gd name="connsiteY5580" fmla="*/ 1561608 h 2810796"/>
              <a:gd name="connsiteX5581" fmla="*/ 860396 w 3531775"/>
              <a:gd name="connsiteY5581" fmla="*/ 1556464 h 2810796"/>
              <a:gd name="connsiteX5582" fmla="*/ 851538 w 3531775"/>
              <a:gd name="connsiteY5582" fmla="*/ 1557036 h 2810796"/>
              <a:gd name="connsiteX5583" fmla="*/ 852681 w 3531775"/>
              <a:gd name="connsiteY5583" fmla="*/ 1578943 h 2810796"/>
              <a:gd name="connsiteX5584" fmla="*/ 839822 w 3531775"/>
              <a:gd name="connsiteY5584" fmla="*/ 1542272 h 2810796"/>
              <a:gd name="connsiteX5585" fmla="*/ 878494 w 3531775"/>
              <a:gd name="connsiteY5585" fmla="*/ 1527984 h 2810796"/>
              <a:gd name="connsiteX5586" fmla="*/ 872112 w 3531775"/>
              <a:gd name="connsiteY5586" fmla="*/ 1529604 h 2810796"/>
              <a:gd name="connsiteX5587" fmla="*/ 866111 w 3531775"/>
              <a:gd name="connsiteY5587" fmla="*/ 1527127 h 2810796"/>
              <a:gd name="connsiteX5588" fmla="*/ 853919 w 3531775"/>
              <a:gd name="connsiteY5588" fmla="*/ 1535319 h 2810796"/>
              <a:gd name="connsiteX5589" fmla="*/ 856586 w 3531775"/>
              <a:gd name="connsiteY5589" fmla="*/ 1529794 h 2810796"/>
              <a:gd name="connsiteX5590" fmla="*/ 857444 w 3531775"/>
              <a:gd name="connsiteY5590" fmla="*/ 1524746 h 2810796"/>
              <a:gd name="connsiteX5591" fmla="*/ 857444 w 3531775"/>
              <a:gd name="connsiteY5591" fmla="*/ 1520269 h 2810796"/>
              <a:gd name="connsiteX5592" fmla="*/ 856682 w 3531775"/>
              <a:gd name="connsiteY5592" fmla="*/ 1514745 h 2810796"/>
              <a:gd name="connsiteX5593" fmla="*/ 839822 w 3531775"/>
              <a:gd name="connsiteY5593" fmla="*/ 1542272 h 2810796"/>
              <a:gd name="connsiteX5594" fmla="*/ 828488 w 3531775"/>
              <a:gd name="connsiteY5594" fmla="*/ 1575895 h 2810796"/>
              <a:gd name="connsiteX5595" fmla="*/ 828678 w 3531775"/>
              <a:gd name="connsiteY5595" fmla="*/ 1569323 h 2810796"/>
              <a:gd name="connsiteX5596" fmla="*/ 822677 w 3531775"/>
              <a:gd name="connsiteY5596" fmla="*/ 1568466 h 2810796"/>
              <a:gd name="connsiteX5597" fmla="*/ 813057 w 3531775"/>
              <a:gd name="connsiteY5597" fmla="*/ 1576657 h 2810796"/>
              <a:gd name="connsiteX5598" fmla="*/ 814486 w 3531775"/>
              <a:gd name="connsiteY5598" fmla="*/ 1572085 h 2810796"/>
              <a:gd name="connsiteX5599" fmla="*/ 814295 w 3531775"/>
              <a:gd name="connsiteY5599" fmla="*/ 1568180 h 2810796"/>
              <a:gd name="connsiteX5600" fmla="*/ 808485 w 3531775"/>
              <a:gd name="connsiteY5600" fmla="*/ 1571323 h 2810796"/>
              <a:gd name="connsiteX5601" fmla="*/ 813438 w 3531775"/>
              <a:gd name="connsiteY5601" fmla="*/ 1564751 h 2810796"/>
              <a:gd name="connsiteX5602" fmla="*/ 811628 w 3531775"/>
              <a:gd name="connsiteY5602" fmla="*/ 1560750 h 2810796"/>
              <a:gd name="connsiteX5603" fmla="*/ 828488 w 3531775"/>
              <a:gd name="connsiteY5603" fmla="*/ 1575895 h 2810796"/>
              <a:gd name="connsiteX5604" fmla="*/ 796388 w 3531775"/>
              <a:gd name="connsiteY5604" fmla="*/ 1619901 h 2810796"/>
              <a:gd name="connsiteX5605" fmla="*/ 810771 w 3531775"/>
              <a:gd name="connsiteY5605" fmla="*/ 1610757 h 2810796"/>
              <a:gd name="connsiteX5606" fmla="*/ 809628 w 3531775"/>
              <a:gd name="connsiteY5606" fmla="*/ 1606470 h 2810796"/>
              <a:gd name="connsiteX5607" fmla="*/ 808961 w 3531775"/>
              <a:gd name="connsiteY5607" fmla="*/ 1605613 h 2810796"/>
              <a:gd name="connsiteX5608" fmla="*/ 800389 w 3531775"/>
              <a:gd name="connsiteY5608" fmla="*/ 1609900 h 2810796"/>
              <a:gd name="connsiteX5609" fmla="*/ 804389 w 3531775"/>
              <a:gd name="connsiteY5609" fmla="*/ 1605708 h 2810796"/>
              <a:gd name="connsiteX5610" fmla="*/ 807437 w 3531775"/>
              <a:gd name="connsiteY5610" fmla="*/ 1601232 h 2810796"/>
              <a:gd name="connsiteX5611" fmla="*/ 809819 w 3531775"/>
              <a:gd name="connsiteY5611" fmla="*/ 1596945 h 2810796"/>
              <a:gd name="connsiteX5612" fmla="*/ 802961 w 3531775"/>
              <a:gd name="connsiteY5612" fmla="*/ 1595898 h 2810796"/>
              <a:gd name="connsiteX5613" fmla="*/ 796388 w 3531775"/>
              <a:gd name="connsiteY5613" fmla="*/ 1619901 h 2810796"/>
              <a:gd name="connsiteX5614" fmla="*/ 787816 w 3531775"/>
              <a:gd name="connsiteY5614" fmla="*/ 1580943 h 2810796"/>
              <a:gd name="connsiteX5615" fmla="*/ 784577 w 3531775"/>
              <a:gd name="connsiteY5615" fmla="*/ 1580467 h 2810796"/>
              <a:gd name="connsiteX5616" fmla="*/ 783530 w 3531775"/>
              <a:gd name="connsiteY5616" fmla="*/ 1576467 h 2810796"/>
              <a:gd name="connsiteX5617" fmla="*/ 782958 w 3531775"/>
              <a:gd name="connsiteY5617" fmla="*/ 1575705 h 2810796"/>
              <a:gd name="connsiteX5618" fmla="*/ 775052 w 3531775"/>
              <a:gd name="connsiteY5618" fmla="*/ 1579800 h 2810796"/>
              <a:gd name="connsiteX5619" fmla="*/ 778672 w 3531775"/>
              <a:gd name="connsiteY5619" fmla="*/ 1575800 h 2810796"/>
              <a:gd name="connsiteX5620" fmla="*/ 781434 w 3531775"/>
              <a:gd name="connsiteY5620" fmla="*/ 1571609 h 2810796"/>
              <a:gd name="connsiteX5621" fmla="*/ 777624 w 3531775"/>
              <a:gd name="connsiteY5621" fmla="*/ 1571800 h 2810796"/>
              <a:gd name="connsiteX5622" fmla="*/ 783625 w 3531775"/>
              <a:gd name="connsiteY5622" fmla="*/ 1567608 h 2810796"/>
              <a:gd name="connsiteX5623" fmla="*/ 785911 w 3531775"/>
              <a:gd name="connsiteY5623" fmla="*/ 1562560 h 2810796"/>
              <a:gd name="connsiteX5624" fmla="*/ 787816 w 3531775"/>
              <a:gd name="connsiteY5624" fmla="*/ 1580943 h 2810796"/>
              <a:gd name="connsiteX5625" fmla="*/ 783720 w 3531775"/>
              <a:gd name="connsiteY5625" fmla="*/ 1611042 h 2810796"/>
              <a:gd name="connsiteX5626" fmla="*/ 778577 w 3531775"/>
              <a:gd name="connsiteY5626" fmla="*/ 1612281 h 2810796"/>
              <a:gd name="connsiteX5627" fmla="*/ 774481 w 3531775"/>
              <a:gd name="connsiteY5627" fmla="*/ 1609518 h 2810796"/>
              <a:gd name="connsiteX5628" fmla="*/ 763813 w 3531775"/>
              <a:gd name="connsiteY5628" fmla="*/ 1616376 h 2810796"/>
              <a:gd name="connsiteX5629" fmla="*/ 766861 w 3531775"/>
              <a:gd name="connsiteY5629" fmla="*/ 1611424 h 2810796"/>
              <a:gd name="connsiteX5630" fmla="*/ 768385 w 3531775"/>
              <a:gd name="connsiteY5630" fmla="*/ 1606661 h 2810796"/>
              <a:gd name="connsiteX5631" fmla="*/ 762765 w 3531775"/>
              <a:gd name="connsiteY5631" fmla="*/ 1608661 h 2810796"/>
              <a:gd name="connsiteX5632" fmla="*/ 769147 w 3531775"/>
              <a:gd name="connsiteY5632" fmla="*/ 1602375 h 2810796"/>
              <a:gd name="connsiteX5633" fmla="*/ 769337 w 3531775"/>
              <a:gd name="connsiteY5633" fmla="*/ 1597136 h 2810796"/>
              <a:gd name="connsiteX5634" fmla="*/ 783720 w 3531775"/>
              <a:gd name="connsiteY5634" fmla="*/ 1611042 h 2810796"/>
              <a:gd name="connsiteX5635" fmla="*/ 748382 w 3531775"/>
              <a:gd name="connsiteY5635" fmla="*/ 1650666 h 2810796"/>
              <a:gd name="connsiteX5636" fmla="*/ 770099 w 3531775"/>
              <a:gd name="connsiteY5636" fmla="*/ 1643046 h 2810796"/>
              <a:gd name="connsiteX5637" fmla="*/ 766766 w 3531775"/>
              <a:gd name="connsiteY5637" fmla="*/ 1640856 h 2810796"/>
              <a:gd name="connsiteX5638" fmla="*/ 760003 w 3531775"/>
              <a:gd name="connsiteY5638" fmla="*/ 1645523 h 2810796"/>
              <a:gd name="connsiteX5639" fmla="*/ 760574 w 3531775"/>
              <a:gd name="connsiteY5639" fmla="*/ 1642380 h 2810796"/>
              <a:gd name="connsiteX5640" fmla="*/ 761908 w 3531775"/>
              <a:gd name="connsiteY5640" fmla="*/ 1638570 h 2810796"/>
              <a:gd name="connsiteX5641" fmla="*/ 757241 w 3531775"/>
              <a:gd name="connsiteY5641" fmla="*/ 1640189 h 2810796"/>
              <a:gd name="connsiteX5642" fmla="*/ 762575 w 3531775"/>
              <a:gd name="connsiteY5642" fmla="*/ 1635141 h 2810796"/>
              <a:gd name="connsiteX5643" fmla="*/ 748382 w 3531775"/>
              <a:gd name="connsiteY5643" fmla="*/ 1650666 h 2810796"/>
              <a:gd name="connsiteX5644" fmla="*/ 749811 w 3531775"/>
              <a:gd name="connsiteY5644" fmla="*/ 1598755 h 2810796"/>
              <a:gd name="connsiteX5645" fmla="*/ 745620 w 3531775"/>
              <a:gd name="connsiteY5645" fmla="*/ 1599803 h 2810796"/>
              <a:gd name="connsiteX5646" fmla="*/ 742286 w 3531775"/>
              <a:gd name="connsiteY5646" fmla="*/ 1597612 h 2810796"/>
              <a:gd name="connsiteX5647" fmla="*/ 735714 w 3531775"/>
              <a:gd name="connsiteY5647" fmla="*/ 1602279 h 2810796"/>
              <a:gd name="connsiteX5648" fmla="*/ 736190 w 3531775"/>
              <a:gd name="connsiteY5648" fmla="*/ 1599136 h 2810796"/>
              <a:gd name="connsiteX5649" fmla="*/ 737429 w 3531775"/>
              <a:gd name="connsiteY5649" fmla="*/ 1595326 h 2810796"/>
              <a:gd name="connsiteX5650" fmla="*/ 732857 w 3531775"/>
              <a:gd name="connsiteY5650" fmla="*/ 1596945 h 2810796"/>
              <a:gd name="connsiteX5651" fmla="*/ 738000 w 3531775"/>
              <a:gd name="connsiteY5651" fmla="*/ 1591802 h 2810796"/>
              <a:gd name="connsiteX5652" fmla="*/ 738095 w 3531775"/>
              <a:gd name="connsiteY5652" fmla="*/ 1587611 h 2810796"/>
              <a:gd name="connsiteX5653" fmla="*/ 749811 w 3531775"/>
              <a:gd name="connsiteY5653" fmla="*/ 1598755 h 2810796"/>
              <a:gd name="connsiteX5654" fmla="*/ 713997 w 3531775"/>
              <a:gd name="connsiteY5654" fmla="*/ 1683718 h 2810796"/>
              <a:gd name="connsiteX5655" fmla="*/ 727999 w 3531775"/>
              <a:gd name="connsiteY5655" fmla="*/ 1675146 h 2810796"/>
              <a:gd name="connsiteX5656" fmla="*/ 727142 w 3531775"/>
              <a:gd name="connsiteY5656" fmla="*/ 1671145 h 2810796"/>
              <a:gd name="connsiteX5657" fmla="*/ 718379 w 3531775"/>
              <a:gd name="connsiteY5657" fmla="*/ 1674479 h 2810796"/>
              <a:gd name="connsiteX5658" fmla="*/ 722284 w 3531775"/>
              <a:gd name="connsiteY5658" fmla="*/ 1670574 h 2810796"/>
              <a:gd name="connsiteX5659" fmla="*/ 725332 w 3531775"/>
              <a:gd name="connsiteY5659" fmla="*/ 1666478 h 2810796"/>
              <a:gd name="connsiteX5660" fmla="*/ 727713 w 3531775"/>
              <a:gd name="connsiteY5660" fmla="*/ 1662573 h 2810796"/>
              <a:gd name="connsiteX5661" fmla="*/ 721427 w 3531775"/>
              <a:gd name="connsiteY5661" fmla="*/ 1661716 h 2810796"/>
              <a:gd name="connsiteX5662" fmla="*/ 713997 w 3531775"/>
              <a:gd name="connsiteY5662" fmla="*/ 1683718 h 2810796"/>
              <a:gd name="connsiteX5663" fmla="*/ 705996 w 3531775"/>
              <a:gd name="connsiteY5663" fmla="*/ 1650666 h 2810796"/>
              <a:gd name="connsiteX5664" fmla="*/ 744953 w 3531775"/>
              <a:gd name="connsiteY5664" fmla="*/ 1633331 h 2810796"/>
              <a:gd name="connsiteX5665" fmla="*/ 731428 w 3531775"/>
              <a:gd name="connsiteY5665" fmla="*/ 1635522 h 2810796"/>
              <a:gd name="connsiteX5666" fmla="*/ 732380 w 3531775"/>
              <a:gd name="connsiteY5666" fmla="*/ 1633807 h 2810796"/>
              <a:gd name="connsiteX5667" fmla="*/ 720188 w 3531775"/>
              <a:gd name="connsiteY5667" fmla="*/ 1642951 h 2810796"/>
              <a:gd name="connsiteX5668" fmla="*/ 722855 w 3531775"/>
              <a:gd name="connsiteY5668" fmla="*/ 1637332 h 2810796"/>
              <a:gd name="connsiteX5669" fmla="*/ 723617 w 3531775"/>
              <a:gd name="connsiteY5669" fmla="*/ 1632283 h 2810796"/>
              <a:gd name="connsiteX5670" fmla="*/ 723522 w 3531775"/>
              <a:gd name="connsiteY5670" fmla="*/ 1627902 h 2810796"/>
              <a:gd name="connsiteX5671" fmla="*/ 705996 w 3531775"/>
              <a:gd name="connsiteY5671" fmla="*/ 1650666 h 2810796"/>
              <a:gd name="connsiteX5672" fmla="*/ 699900 w 3531775"/>
              <a:gd name="connsiteY5672" fmla="*/ 1678384 h 2810796"/>
              <a:gd name="connsiteX5673" fmla="*/ 695900 w 3531775"/>
              <a:gd name="connsiteY5673" fmla="*/ 1677813 h 2810796"/>
              <a:gd name="connsiteX5674" fmla="*/ 694947 w 3531775"/>
              <a:gd name="connsiteY5674" fmla="*/ 1672955 h 2810796"/>
              <a:gd name="connsiteX5675" fmla="*/ 694280 w 3531775"/>
              <a:gd name="connsiteY5675" fmla="*/ 1672003 h 2810796"/>
              <a:gd name="connsiteX5676" fmla="*/ 684089 w 3531775"/>
              <a:gd name="connsiteY5676" fmla="*/ 1676765 h 2810796"/>
              <a:gd name="connsiteX5677" fmla="*/ 689042 w 3531775"/>
              <a:gd name="connsiteY5677" fmla="*/ 1672003 h 2810796"/>
              <a:gd name="connsiteX5678" fmla="*/ 692852 w 3531775"/>
              <a:gd name="connsiteY5678" fmla="*/ 1666954 h 2810796"/>
              <a:gd name="connsiteX5679" fmla="*/ 688089 w 3531775"/>
              <a:gd name="connsiteY5679" fmla="*/ 1667050 h 2810796"/>
              <a:gd name="connsiteX5680" fmla="*/ 695804 w 3531775"/>
              <a:gd name="connsiteY5680" fmla="*/ 1662096 h 2810796"/>
              <a:gd name="connsiteX5681" fmla="*/ 698948 w 3531775"/>
              <a:gd name="connsiteY5681" fmla="*/ 1655905 h 2810796"/>
              <a:gd name="connsiteX5682" fmla="*/ 699900 w 3531775"/>
              <a:gd name="connsiteY5682" fmla="*/ 1678384 h 2810796"/>
              <a:gd name="connsiteX5683" fmla="*/ 650370 w 3531775"/>
              <a:gd name="connsiteY5683" fmla="*/ 1718294 h 2810796"/>
              <a:gd name="connsiteX5684" fmla="*/ 684755 w 3531775"/>
              <a:gd name="connsiteY5684" fmla="*/ 1704292 h 2810796"/>
              <a:gd name="connsiteX5685" fmla="*/ 679040 w 3531775"/>
              <a:gd name="connsiteY5685" fmla="*/ 1706292 h 2810796"/>
              <a:gd name="connsiteX5686" fmla="*/ 673706 w 3531775"/>
              <a:gd name="connsiteY5686" fmla="*/ 1705054 h 2810796"/>
              <a:gd name="connsiteX5687" fmla="*/ 662943 w 3531775"/>
              <a:gd name="connsiteY5687" fmla="*/ 1712293 h 2810796"/>
              <a:gd name="connsiteX5688" fmla="*/ 666182 w 3531775"/>
              <a:gd name="connsiteY5688" fmla="*/ 1704102 h 2810796"/>
              <a:gd name="connsiteX5689" fmla="*/ 666086 w 3531775"/>
              <a:gd name="connsiteY5689" fmla="*/ 1700768 h 2810796"/>
              <a:gd name="connsiteX5690" fmla="*/ 650370 w 3531775"/>
              <a:gd name="connsiteY5690" fmla="*/ 1718294 h 2810796"/>
              <a:gd name="connsiteX5691" fmla="*/ 653799 w 3531775"/>
              <a:gd name="connsiteY5691" fmla="*/ 1684766 h 2810796"/>
              <a:gd name="connsiteX5692" fmla="*/ 662276 w 3531775"/>
              <a:gd name="connsiteY5692" fmla="*/ 1676765 h 2810796"/>
              <a:gd name="connsiteX5693" fmla="*/ 657323 w 3531775"/>
              <a:gd name="connsiteY5693" fmla="*/ 1677717 h 2810796"/>
              <a:gd name="connsiteX5694" fmla="*/ 652656 w 3531775"/>
              <a:gd name="connsiteY5694" fmla="*/ 1676384 h 2810796"/>
              <a:gd name="connsiteX5695" fmla="*/ 643131 w 3531775"/>
              <a:gd name="connsiteY5695" fmla="*/ 1680861 h 2810796"/>
              <a:gd name="connsiteX5696" fmla="*/ 645798 w 3531775"/>
              <a:gd name="connsiteY5696" fmla="*/ 1676955 h 2810796"/>
              <a:gd name="connsiteX5697" fmla="*/ 648370 w 3531775"/>
              <a:gd name="connsiteY5697" fmla="*/ 1672098 h 2810796"/>
              <a:gd name="connsiteX5698" fmla="*/ 642941 w 3531775"/>
              <a:gd name="connsiteY5698" fmla="*/ 1673622 h 2810796"/>
              <a:gd name="connsiteX5699" fmla="*/ 649513 w 3531775"/>
              <a:gd name="connsiteY5699" fmla="*/ 1668192 h 2810796"/>
              <a:gd name="connsiteX5700" fmla="*/ 650275 w 3531775"/>
              <a:gd name="connsiteY5700" fmla="*/ 1663335 h 2810796"/>
              <a:gd name="connsiteX5701" fmla="*/ 653799 w 3531775"/>
              <a:gd name="connsiteY5701" fmla="*/ 1684766 h 2810796"/>
              <a:gd name="connsiteX5702" fmla="*/ 637702 w 3531775"/>
              <a:gd name="connsiteY5702" fmla="*/ 1718866 h 2810796"/>
              <a:gd name="connsiteX5703" fmla="*/ 633701 w 3531775"/>
              <a:gd name="connsiteY5703" fmla="*/ 1718008 h 2810796"/>
              <a:gd name="connsiteX5704" fmla="*/ 633320 w 3531775"/>
              <a:gd name="connsiteY5704" fmla="*/ 1713055 h 2810796"/>
              <a:gd name="connsiteX5705" fmla="*/ 632749 w 3531775"/>
              <a:gd name="connsiteY5705" fmla="*/ 1712103 h 2810796"/>
              <a:gd name="connsiteX5706" fmla="*/ 621986 w 3531775"/>
              <a:gd name="connsiteY5706" fmla="*/ 1715913 h 2810796"/>
              <a:gd name="connsiteX5707" fmla="*/ 627510 w 3531775"/>
              <a:gd name="connsiteY5707" fmla="*/ 1711817 h 2810796"/>
              <a:gd name="connsiteX5708" fmla="*/ 631892 w 3531775"/>
              <a:gd name="connsiteY5708" fmla="*/ 1707150 h 2810796"/>
              <a:gd name="connsiteX5709" fmla="*/ 627129 w 3531775"/>
              <a:gd name="connsiteY5709" fmla="*/ 1706959 h 2810796"/>
              <a:gd name="connsiteX5710" fmla="*/ 635416 w 3531775"/>
              <a:gd name="connsiteY5710" fmla="*/ 1702673 h 2810796"/>
              <a:gd name="connsiteX5711" fmla="*/ 639416 w 3531775"/>
              <a:gd name="connsiteY5711" fmla="*/ 1696863 h 2810796"/>
              <a:gd name="connsiteX5712" fmla="*/ 614842 w 3531775"/>
              <a:gd name="connsiteY5712" fmla="*/ 1726200 h 2810796"/>
              <a:gd name="connsiteX5713" fmla="*/ 614461 w 3531775"/>
              <a:gd name="connsiteY5713" fmla="*/ 1726581 h 2810796"/>
              <a:gd name="connsiteX5714" fmla="*/ 637702 w 3531775"/>
              <a:gd name="connsiteY5714" fmla="*/ 1718866 h 2810796"/>
              <a:gd name="connsiteX5715" fmla="*/ 619890 w 3531775"/>
              <a:gd name="connsiteY5715" fmla="*/ 1751441 h 2810796"/>
              <a:gd name="connsiteX5716" fmla="*/ 625796 w 3531775"/>
              <a:gd name="connsiteY5716" fmla="*/ 1748203 h 2810796"/>
              <a:gd name="connsiteX5717" fmla="*/ 625700 w 3531775"/>
              <a:gd name="connsiteY5717" fmla="*/ 1748012 h 2810796"/>
              <a:gd name="connsiteX5718" fmla="*/ 625700 w 3531775"/>
              <a:gd name="connsiteY5718" fmla="*/ 1748012 h 2810796"/>
              <a:gd name="connsiteX5719" fmla="*/ 624367 w 3531775"/>
              <a:gd name="connsiteY5719" fmla="*/ 1745916 h 2810796"/>
              <a:gd name="connsiteX5720" fmla="*/ 624462 w 3531775"/>
              <a:gd name="connsiteY5720" fmla="*/ 1746107 h 2810796"/>
              <a:gd name="connsiteX5721" fmla="*/ 622652 w 3531775"/>
              <a:gd name="connsiteY5721" fmla="*/ 1743250 h 2810796"/>
              <a:gd name="connsiteX5722" fmla="*/ 622557 w 3531775"/>
              <a:gd name="connsiteY5722" fmla="*/ 1743059 h 2810796"/>
              <a:gd name="connsiteX5723" fmla="*/ 622557 w 3531775"/>
              <a:gd name="connsiteY5723" fmla="*/ 1743059 h 2810796"/>
              <a:gd name="connsiteX5724" fmla="*/ 621890 w 3531775"/>
              <a:gd name="connsiteY5724" fmla="*/ 1742011 h 2810796"/>
              <a:gd name="connsiteX5725" fmla="*/ 621890 w 3531775"/>
              <a:gd name="connsiteY5725" fmla="*/ 1742011 h 2810796"/>
              <a:gd name="connsiteX5726" fmla="*/ 621986 w 3531775"/>
              <a:gd name="connsiteY5726" fmla="*/ 1742202 h 2810796"/>
              <a:gd name="connsiteX5727" fmla="*/ 616271 w 3531775"/>
              <a:gd name="connsiteY5727" fmla="*/ 1744107 h 2810796"/>
              <a:gd name="connsiteX5728" fmla="*/ 620843 w 3531775"/>
              <a:gd name="connsiteY5728" fmla="*/ 1740487 h 2810796"/>
              <a:gd name="connsiteX5729" fmla="*/ 620747 w 3531775"/>
              <a:gd name="connsiteY5729" fmla="*/ 1740297 h 2810796"/>
              <a:gd name="connsiteX5730" fmla="*/ 622462 w 3531775"/>
              <a:gd name="connsiteY5730" fmla="*/ 1739249 h 2810796"/>
              <a:gd name="connsiteX5731" fmla="*/ 621700 w 3531775"/>
              <a:gd name="connsiteY5731" fmla="*/ 1739630 h 2810796"/>
              <a:gd name="connsiteX5732" fmla="*/ 622462 w 3531775"/>
              <a:gd name="connsiteY5732" fmla="*/ 1738392 h 2810796"/>
              <a:gd name="connsiteX5733" fmla="*/ 621128 w 3531775"/>
              <a:gd name="connsiteY5733" fmla="*/ 1738582 h 2810796"/>
              <a:gd name="connsiteX5734" fmla="*/ 621795 w 3531775"/>
              <a:gd name="connsiteY5734" fmla="*/ 1738201 h 2810796"/>
              <a:gd name="connsiteX5735" fmla="*/ 619319 w 3531775"/>
              <a:gd name="connsiteY5735" fmla="*/ 1738201 h 2810796"/>
              <a:gd name="connsiteX5736" fmla="*/ 619319 w 3531775"/>
              <a:gd name="connsiteY5736" fmla="*/ 1738201 h 2810796"/>
              <a:gd name="connsiteX5737" fmla="*/ 619319 w 3531775"/>
              <a:gd name="connsiteY5737" fmla="*/ 1738201 h 2810796"/>
              <a:gd name="connsiteX5738" fmla="*/ 619414 w 3531775"/>
              <a:gd name="connsiteY5738" fmla="*/ 1738392 h 2810796"/>
              <a:gd name="connsiteX5739" fmla="*/ 618842 w 3531775"/>
              <a:gd name="connsiteY5739" fmla="*/ 1737534 h 2810796"/>
              <a:gd name="connsiteX5740" fmla="*/ 618747 w 3531775"/>
              <a:gd name="connsiteY5740" fmla="*/ 1737344 h 2810796"/>
              <a:gd name="connsiteX5741" fmla="*/ 620843 w 3531775"/>
              <a:gd name="connsiteY5741" fmla="*/ 1735629 h 2810796"/>
              <a:gd name="connsiteX5742" fmla="*/ 627034 w 3531775"/>
              <a:gd name="connsiteY5742" fmla="*/ 1730295 h 2810796"/>
              <a:gd name="connsiteX5743" fmla="*/ 616652 w 3531775"/>
              <a:gd name="connsiteY5743" fmla="*/ 1734010 h 2810796"/>
              <a:gd name="connsiteX5744" fmla="*/ 616652 w 3531775"/>
              <a:gd name="connsiteY5744" fmla="*/ 1734010 h 2810796"/>
              <a:gd name="connsiteX5745" fmla="*/ 616747 w 3531775"/>
              <a:gd name="connsiteY5745" fmla="*/ 1734105 h 2810796"/>
              <a:gd name="connsiteX5746" fmla="*/ 619890 w 3531775"/>
              <a:gd name="connsiteY5746" fmla="*/ 1751441 h 2810796"/>
              <a:gd name="connsiteX5747" fmla="*/ 607222 w 3531775"/>
              <a:gd name="connsiteY5747" fmla="*/ 1750679 h 2810796"/>
              <a:gd name="connsiteX5748" fmla="*/ 607222 w 3531775"/>
              <a:gd name="connsiteY5748" fmla="*/ 1750679 h 2810796"/>
              <a:gd name="connsiteX5749" fmla="*/ 607222 w 3531775"/>
              <a:gd name="connsiteY5749" fmla="*/ 1750679 h 2810796"/>
              <a:gd name="connsiteX5750" fmla="*/ 582362 w 3531775"/>
              <a:gd name="connsiteY5750" fmla="*/ 1712293 h 2810796"/>
              <a:gd name="connsiteX5751" fmla="*/ 582362 w 3531775"/>
              <a:gd name="connsiteY5751" fmla="*/ 1712293 h 2810796"/>
              <a:gd name="connsiteX5752" fmla="*/ 582362 w 3531775"/>
              <a:gd name="connsiteY5752" fmla="*/ 1712293 h 2810796"/>
              <a:gd name="connsiteX5753" fmla="*/ 582362 w 3531775"/>
              <a:gd name="connsiteY5753" fmla="*/ 1712293 h 2810796"/>
              <a:gd name="connsiteX5754" fmla="*/ 582362 w 3531775"/>
              <a:gd name="connsiteY5754" fmla="*/ 1712293 h 2810796"/>
              <a:gd name="connsiteX5755" fmla="*/ 591887 w 3531775"/>
              <a:gd name="connsiteY5755" fmla="*/ 1730295 h 2810796"/>
              <a:gd name="connsiteX5756" fmla="*/ 561692 w 3531775"/>
              <a:gd name="connsiteY5756" fmla="*/ 1748107 h 2810796"/>
              <a:gd name="connsiteX5757" fmla="*/ 583790 w 3531775"/>
              <a:gd name="connsiteY5757" fmla="*/ 1754394 h 2810796"/>
              <a:gd name="connsiteX5758" fmla="*/ 580647 w 3531775"/>
              <a:gd name="connsiteY5758" fmla="*/ 1752870 h 2810796"/>
              <a:gd name="connsiteX5759" fmla="*/ 581885 w 3531775"/>
              <a:gd name="connsiteY5759" fmla="*/ 1747441 h 2810796"/>
              <a:gd name="connsiteX5760" fmla="*/ 581695 w 3531775"/>
              <a:gd name="connsiteY5760" fmla="*/ 1746297 h 2810796"/>
              <a:gd name="connsiteX5761" fmla="*/ 571217 w 3531775"/>
              <a:gd name="connsiteY5761" fmla="*/ 1749155 h 2810796"/>
              <a:gd name="connsiteX5762" fmla="*/ 577313 w 3531775"/>
              <a:gd name="connsiteY5762" fmla="*/ 1745154 h 2810796"/>
              <a:gd name="connsiteX5763" fmla="*/ 582552 w 3531775"/>
              <a:gd name="connsiteY5763" fmla="*/ 1740678 h 2810796"/>
              <a:gd name="connsiteX5764" fmla="*/ 578456 w 3531775"/>
              <a:gd name="connsiteY5764" fmla="*/ 1739725 h 2810796"/>
              <a:gd name="connsiteX5765" fmla="*/ 586934 w 3531775"/>
              <a:gd name="connsiteY5765" fmla="*/ 1736201 h 2810796"/>
              <a:gd name="connsiteX5766" fmla="*/ 591887 w 3531775"/>
              <a:gd name="connsiteY5766" fmla="*/ 1730295 h 2810796"/>
              <a:gd name="connsiteX5767" fmla="*/ 558263 w 3531775"/>
              <a:gd name="connsiteY5767" fmla="*/ 1780587 h 2810796"/>
              <a:gd name="connsiteX5768" fmla="*/ 590267 w 3531775"/>
              <a:gd name="connsiteY5768" fmla="*/ 1765633 h 2810796"/>
              <a:gd name="connsiteX5769" fmla="*/ 584838 w 3531775"/>
              <a:gd name="connsiteY5769" fmla="*/ 1768015 h 2810796"/>
              <a:gd name="connsiteX5770" fmla="*/ 578456 w 3531775"/>
              <a:gd name="connsiteY5770" fmla="*/ 1768395 h 2810796"/>
              <a:gd name="connsiteX5771" fmla="*/ 569598 w 3531775"/>
              <a:gd name="connsiteY5771" fmla="*/ 1774777 h 2810796"/>
              <a:gd name="connsiteX5772" fmla="*/ 570455 w 3531775"/>
              <a:gd name="connsiteY5772" fmla="*/ 1771729 h 2810796"/>
              <a:gd name="connsiteX5773" fmla="*/ 569693 w 3531775"/>
              <a:gd name="connsiteY5773" fmla="*/ 1769253 h 2810796"/>
              <a:gd name="connsiteX5774" fmla="*/ 568265 w 3531775"/>
              <a:gd name="connsiteY5774" fmla="*/ 1767253 h 2810796"/>
              <a:gd name="connsiteX5775" fmla="*/ 558263 w 3531775"/>
              <a:gd name="connsiteY5775" fmla="*/ 1780587 h 2810796"/>
              <a:gd name="connsiteX5776" fmla="*/ 552929 w 3531775"/>
              <a:gd name="connsiteY5776" fmla="*/ 1767824 h 2810796"/>
              <a:gd name="connsiteX5777" fmla="*/ 547405 w 3531775"/>
              <a:gd name="connsiteY5777" fmla="*/ 1768205 h 2810796"/>
              <a:gd name="connsiteX5778" fmla="*/ 544166 w 3531775"/>
              <a:gd name="connsiteY5778" fmla="*/ 1765062 h 2810796"/>
              <a:gd name="connsiteX5779" fmla="*/ 542928 w 3531775"/>
              <a:gd name="connsiteY5779" fmla="*/ 1764586 h 2810796"/>
              <a:gd name="connsiteX5780" fmla="*/ 531593 w 3531775"/>
              <a:gd name="connsiteY5780" fmla="*/ 1769538 h 2810796"/>
              <a:gd name="connsiteX5781" fmla="*/ 536165 w 3531775"/>
              <a:gd name="connsiteY5781" fmla="*/ 1765538 h 2810796"/>
              <a:gd name="connsiteX5782" fmla="*/ 539118 w 3531775"/>
              <a:gd name="connsiteY5782" fmla="*/ 1761537 h 2810796"/>
              <a:gd name="connsiteX5783" fmla="*/ 532927 w 3531775"/>
              <a:gd name="connsiteY5783" fmla="*/ 1762300 h 2810796"/>
              <a:gd name="connsiteX5784" fmla="*/ 541118 w 3531775"/>
              <a:gd name="connsiteY5784" fmla="*/ 1757632 h 2810796"/>
              <a:gd name="connsiteX5785" fmla="*/ 542738 w 3531775"/>
              <a:gd name="connsiteY5785" fmla="*/ 1752775 h 2810796"/>
              <a:gd name="connsiteX5786" fmla="*/ 552929 w 3531775"/>
              <a:gd name="connsiteY5786" fmla="*/ 1767824 h 2810796"/>
              <a:gd name="connsiteX5787" fmla="*/ 509876 w 3531775"/>
              <a:gd name="connsiteY5787" fmla="*/ 1803638 h 2810796"/>
              <a:gd name="connsiteX5788" fmla="*/ 526831 w 3531775"/>
              <a:gd name="connsiteY5788" fmla="*/ 1797923 h 2810796"/>
              <a:gd name="connsiteX5789" fmla="*/ 526259 w 3531775"/>
              <a:gd name="connsiteY5789" fmla="*/ 1794399 h 2810796"/>
              <a:gd name="connsiteX5790" fmla="*/ 515877 w 3531775"/>
              <a:gd name="connsiteY5790" fmla="*/ 1796304 h 2810796"/>
              <a:gd name="connsiteX5791" fmla="*/ 520830 w 3531775"/>
              <a:gd name="connsiteY5791" fmla="*/ 1793351 h 2810796"/>
              <a:gd name="connsiteX5792" fmla="*/ 524735 w 3531775"/>
              <a:gd name="connsiteY5792" fmla="*/ 1790112 h 2810796"/>
              <a:gd name="connsiteX5793" fmla="*/ 527879 w 3531775"/>
              <a:gd name="connsiteY5793" fmla="*/ 1786969 h 2810796"/>
              <a:gd name="connsiteX5794" fmla="*/ 520830 w 3531775"/>
              <a:gd name="connsiteY5794" fmla="*/ 1785541 h 2810796"/>
              <a:gd name="connsiteX5795" fmla="*/ 509876 w 3531775"/>
              <a:gd name="connsiteY5795" fmla="*/ 1803638 h 2810796"/>
              <a:gd name="connsiteX5796" fmla="*/ 493589 w 3531775"/>
              <a:gd name="connsiteY5796" fmla="*/ 1794018 h 2810796"/>
              <a:gd name="connsiteX5797" fmla="*/ 505209 w 3531775"/>
              <a:gd name="connsiteY5797" fmla="*/ 1788112 h 2810796"/>
              <a:gd name="connsiteX5798" fmla="*/ 499685 w 3531775"/>
              <a:gd name="connsiteY5798" fmla="*/ 1787922 h 2810796"/>
              <a:gd name="connsiteX5799" fmla="*/ 496827 w 3531775"/>
              <a:gd name="connsiteY5799" fmla="*/ 1784493 h 2810796"/>
              <a:gd name="connsiteX5800" fmla="*/ 486540 w 3531775"/>
              <a:gd name="connsiteY5800" fmla="*/ 1787255 h 2810796"/>
              <a:gd name="connsiteX5801" fmla="*/ 488731 w 3531775"/>
              <a:gd name="connsiteY5801" fmla="*/ 1784112 h 2810796"/>
              <a:gd name="connsiteX5802" fmla="*/ 492160 w 3531775"/>
              <a:gd name="connsiteY5802" fmla="*/ 1780397 h 2810796"/>
              <a:gd name="connsiteX5803" fmla="*/ 485969 w 3531775"/>
              <a:gd name="connsiteY5803" fmla="*/ 1780587 h 2810796"/>
              <a:gd name="connsiteX5804" fmla="*/ 494541 w 3531775"/>
              <a:gd name="connsiteY5804" fmla="*/ 1776873 h 2810796"/>
              <a:gd name="connsiteX5805" fmla="*/ 496922 w 3531775"/>
              <a:gd name="connsiteY5805" fmla="*/ 1772301 h 2810796"/>
              <a:gd name="connsiteX5806" fmla="*/ 493589 w 3531775"/>
              <a:gd name="connsiteY5806" fmla="*/ 1794018 h 2810796"/>
              <a:gd name="connsiteX5807" fmla="*/ 449012 w 3531775"/>
              <a:gd name="connsiteY5807" fmla="*/ 1820116 h 2810796"/>
              <a:gd name="connsiteX5808" fmla="*/ 469300 w 3531775"/>
              <a:gd name="connsiteY5808" fmla="*/ 1814973 h 2810796"/>
              <a:gd name="connsiteX5809" fmla="*/ 467776 w 3531775"/>
              <a:gd name="connsiteY5809" fmla="*/ 1811258 h 2810796"/>
              <a:gd name="connsiteX5810" fmla="*/ 466919 w 3531775"/>
              <a:gd name="connsiteY5810" fmla="*/ 1810496 h 2810796"/>
              <a:gd name="connsiteX5811" fmla="*/ 455012 w 3531775"/>
              <a:gd name="connsiteY5811" fmla="*/ 1812782 h 2810796"/>
              <a:gd name="connsiteX5812" fmla="*/ 460632 w 3531775"/>
              <a:gd name="connsiteY5812" fmla="*/ 1809925 h 2810796"/>
              <a:gd name="connsiteX5813" fmla="*/ 464823 w 3531775"/>
              <a:gd name="connsiteY5813" fmla="*/ 1806686 h 2810796"/>
              <a:gd name="connsiteX5814" fmla="*/ 468157 w 3531775"/>
              <a:gd name="connsiteY5814" fmla="*/ 1803543 h 2810796"/>
              <a:gd name="connsiteX5815" fmla="*/ 449012 w 3531775"/>
              <a:gd name="connsiteY5815" fmla="*/ 1820116 h 2810796"/>
              <a:gd name="connsiteX5816" fmla="*/ 439487 w 3531775"/>
              <a:gd name="connsiteY5816" fmla="*/ 1802590 h 2810796"/>
              <a:gd name="connsiteX5817" fmla="*/ 445202 w 3531775"/>
              <a:gd name="connsiteY5817" fmla="*/ 1796304 h 2810796"/>
              <a:gd name="connsiteX5818" fmla="*/ 440439 w 3531775"/>
              <a:gd name="connsiteY5818" fmla="*/ 1792589 h 2810796"/>
              <a:gd name="connsiteX5819" fmla="*/ 425009 w 3531775"/>
              <a:gd name="connsiteY5819" fmla="*/ 1795446 h 2810796"/>
              <a:gd name="connsiteX5820" fmla="*/ 430247 w 3531775"/>
              <a:gd name="connsiteY5820" fmla="*/ 1791922 h 2810796"/>
              <a:gd name="connsiteX5821" fmla="*/ 433391 w 3531775"/>
              <a:gd name="connsiteY5821" fmla="*/ 1788208 h 2810796"/>
              <a:gd name="connsiteX5822" fmla="*/ 425675 w 3531775"/>
              <a:gd name="connsiteY5822" fmla="*/ 1788112 h 2810796"/>
              <a:gd name="connsiteX5823" fmla="*/ 435391 w 3531775"/>
              <a:gd name="connsiteY5823" fmla="*/ 1784493 h 2810796"/>
              <a:gd name="connsiteX5824" fmla="*/ 437105 w 3531775"/>
              <a:gd name="connsiteY5824" fmla="*/ 1779825 h 2810796"/>
              <a:gd name="connsiteX5825" fmla="*/ 439487 w 3531775"/>
              <a:gd name="connsiteY5825" fmla="*/ 1802590 h 2810796"/>
              <a:gd name="connsiteX5826" fmla="*/ 398053 w 3531775"/>
              <a:gd name="connsiteY5826" fmla="*/ 1826022 h 2810796"/>
              <a:gd name="connsiteX5827" fmla="*/ 415579 w 3531775"/>
              <a:gd name="connsiteY5827" fmla="*/ 1825260 h 2810796"/>
              <a:gd name="connsiteX5828" fmla="*/ 416912 w 3531775"/>
              <a:gd name="connsiteY5828" fmla="*/ 1821736 h 2810796"/>
              <a:gd name="connsiteX5829" fmla="*/ 416817 w 3531775"/>
              <a:gd name="connsiteY5829" fmla="*/ 1820878 h 2810796"/>
              <a:gd name="connsiteX5830" fmla="*/ 407102 w 3531775"/>
              <a:gd name="connsiteY5830" fmla="*/ 1820783 h 2810796"/>
              <a:gd name="connsiteX5831" fmla="*/ 412817 w 3531775"/>
              <a:gd name="connsiteY5831" fmla="*/ 1819259 h 2810796"/>
              <a:gd name="connsiteX5832" fmla="*/ 417770 w 3531775"/>
              <a:gd name="connsiteY5832" fmla="*/ 1817259 h 2810796"/>
              <a:gd name="connsiteX5833" fmla="*/ 422056 w 3531775"/>
              <a:gd name="connsiteY5833" fmla="*/ 1815068 h 2810796"/>
              <a:gd name="connsiteX5834" fmla="*/ 398053 w 3531775"/>
              <a:gd name="connsiteY5834" fmla="*/ 1826022 h 2810796"/>
              <a:gd name="connsiteX5835" fmla="*/ 384146 w 3531775"/>
              <a:gd name="connsiteY5835" fmla="*/ 1815640 h 2810796"/>
              <a:gd name="connsiteX5836" fmla="*/ 388337 w 3531775"/>
              <a:gd name="connsiteY5836" fmla="*/ 1810972 h 2810796"/>
              <a:gd name="connsiteX5837" fmla="*/ 383480 w 3531775"/>
              <a:gd name="connsiteY5837" fmla="*/ 1807734 h 2810796"/>
              <a:gd name="connsiteX5838" fmla="*/ 369859 w 3531775"/>
              <a:gd name="connsiteY5838" fmla="*/ 1809067 h 2810796"/>
              <a:gd name="connsiteX5839" fmla="*/ 373955 w 3531775"/>
              <a:gd name="connsiteY5839" fmla="*/ 1806591 h 2810796"/>
              <a:gd name="connsiteX5840" fmla="*/ 376241 w 3531775"/>
              <a:gd name="connsiteY5840" fmla="*/ 1803733 h 2810796"/>
              <a:gd name="connsiteX5841" fmla="*/ 369287 w 3531775"/>
              <a:gd name="connsiteY5841" fmla="*/ 1803162 h 2810796"/>
              <a:gd name="connsiteX5842" fmla="*/ 377574 w 3531775"/>
              <a:gd name="connsiteY5842" fmla="*/ 1800876 h 2810796"/>
              <a:gd name="connsiteX5843" fmla="*/ 378431 w 3531775"/>
              <a:gd name="connsiteY5843" fmla="*/ 1797161 h 2810796"/>
              <a:gd name="connsiteX5844" fmla="*/ 384146 w 3531775"/>
              <a:gd name="connsiteY5844" fmla="*/ 1815640 h 2810796"/>
              <a:gd name="connsiteX5845" fmla="*/ 336140 w 3531775"/>
              <a:gd name="connsiteY5845" fmla="*/ 1829641 h 2810796"/>
              <a:gd name="connsiteX5846" fmla="*/ 355286 w 3531775"/>
              <a:gd name="connsiteY5846" fmla="*/ 1828879 h 2810796"/>
              <a:gd name="connsiteX5847" fmla="*/ 353762 w 3531775"/>
              <a:gd name="connsiteY5847" fmla="*/ 1825450 h 2810796"/>
              <a:gd name="connsiteX5848" fmla="*/ 341665 w 3531775"/>
              <a:gd name="connsiteY5848" fmla="*/ 1824403 h 2810796"/>
              <a:gd name="connsiteX5849" fmla="*/ 346904 w 3531775"/>
              <a:gd name="connsiteY5849" fmla="*/ 1823069 h 2810796"/>
              <a:gd name="connsiteX5850" fmla="*/ 350904 w 3531775"/>
              <a:gd name="connsiteY5850" fmla="*/ 1821069 h 2810796"/>
              <a:gd name="connsiteX5851" fmla="*/ 354047 w 3531775"/>
              <a:gd name="connsiteY5851" fmla="*/ 1818973 h 2810796"/>
              <a:gd name="connsiteX5852" fmla="*/ 345284 w 3531775"/>
              <a:gd name="connsiteY5852" fmla="*/ 1815735 h 2810796"/>
              <a:gd name="connsiteX5853" fmla="*/ 336140 w 3531775"/>
              <a:gd name="connsiteY5853" fmla="*/ 1829641 h 2810796"/>
              <a:gd name="connsiteX5854" fmla="*/ 325853 w 3531775"/>
              <a:gd name="connsiteY5854" fmla="*/ 1794875 h 2810796"/>
              <a:gd name="connsiteX5855" fmla="*/ 342046 w 3531775"/>
              <a:gd name="connsiteY5855" fmla="*/ 1796685 h 2810796"/>
              <a:gd name="connsiteX5856" fmla="*/ 343760 w 3531775"/>
              <a:gd name="connsiteY5856" fmla="*/ 1793541 h 2810796"/>
              <a:gd name="connsiteX5857" fmla="*/ 343760 w 3531775"/>
              <a:gd name="connsiteY5857" fmla="*/ 1792779 h 2810796"/>
              <a:gd name="connsiteX5858" fmla="*/ 334902 w 3531775"/>
              <a:gd name="connsiteY5858" fmla="*/ 1791160 h 2810796"/>
              <a:gd name="connsiteX5859" fmla="*/ 346808 w 3531775"/>
              <a:gd name="connsiteY5859" fmla="*/ 1790589 h 2810796"/>
              <a:gd name="connsiteX5860" fmla="*/ 345189 w 3531775"/>
              <a:gd name="connsiteY5860" fmla="*/ 1789446 h 2810796"/>
              <a:gd name="connsiteX5861" fmla="*/ 349380 w 3531775"/>
              <a:gd name="connsiteY5861" fmla="*/ 1787922 h 2810796"/>
              <a:gd name="connsiteX5862" fmla="*/ 325853 w 3531775"/>
              <a:gd name="connsiteY5862" fmla="*/ 1794875 h 2810796"/>
              <a:gd name="connsiteX5863" fmla="*/ 300136 w 3531775"/>
              <a:gd name="connsiteY5863" fmla="*/ 1815068 h 2810796"/>
              <a:gd name="connsiteX5864" fmla="*/ 315662 w 3531775"/>
              <a:gd name="connsiteY5864" fmla="*/ 1813639 h 2810796"/>
              <a:gd name="connsiteX5865" fmla="*/ 314423 w 3531775"/>
              <a:gd name="connsiteY5865" fmla="*/ 1809639 h 2810796"/>
              <a:gd name="connsiteX5866" fmla="*/ 313566 w 3531775"/>
              <a:gd name="connsiteY5866" fmla="*/ 1808591 h 2810796"/>
              <a:gd name="connsiteX5867" fmla="*/ 301184 w 3531775"/>
              <a:gd name="connsiteY5867" fmla="*/ 1807162 h 2810796"/>
              <a:gd name="connsiteX5868" fmla="*/ 307184 w 3531775"/>
              <a:gd name="connsiteY5868" fmla="*/ 1806115 h 2810796"/>
              <a:gd name="connsiteX5869" fmla="*/ 311756 w 3531775"/>
              <a:gd name="connsiteY5869" fmla="*/ 1804305 h 2810796"/>
              <a:gd name="connsiteX5870" fmla="*/ 305946 w 3531775"/>
              <a:gd name="connsiteY5870" fmla="*/ 1802114 h 2810796"/>
              <a:gd name="connsiteX5871" fmla="*/ 315376 w 3531775"/>
              <a:gd name="connsiteY5871" fmla="*/ 1802304 h 2810796"/>
              <a:gd name="connsiteX5872" fmla="*/ 319376 w 3531775"/>
              <a:gd name="connsiteY5872" fmla="*/ 1799352 h 2810796"/>
              <a:gd name="connsiteX5873" fmla="*/ 300136 w 3531775"/>
              <a:gd name="connsiteY5873" fmla="*/ 1815068 h 2810796"/>
              <a:gd name="connsiteX5874" fmla="*/ 270989 w 3531775"/>
              <a:gd name="connsiteY5874" fmla="*/ 1824021 h 2810796"/>
              <a:gd name="connsiteX5875" fmla="*/ 288801 w 3531775"/>
              <a:gd name="connsiteY5875" fmla="*/ 1826117 h 2810796"/>
              <a:gd name="connsiteX5876" fmla="*/ 283086 w 3531775"/>
              <a:gd name="connsiteY5876" fmla="*/ 1824212 h 2810796"/>
              <a:gd name="connsiteX5877" fmla="*/ 287944 w 3531775"/>
              <a:gd name="connsiteY5877" fmla="*/ 1822879 h 2810796"/>
              <a:gd name="connsiteX5878" fmla="*/ 276895 w 3531775"/>
              <a:gd name="connsiteY5878" fmla="*/ 1820116 h 2810796"/>
              <a:gd name="connsiteX5879" fmla="*/ 282038 w 3531775"/>
              <a:gd name="connsiteY5879" fmla="*/ 1819735 h 2810796"/>
              <a:gd name="connsiteX5880" fmla="*/ 286039 w 3531775"/>
              <a:gd name="connsiteY5880" fmla="*/ 1818592 h 2810796"/>
              <a:gd name="connsiteX5881" fmla="*/ 281276 w 3531775"/>
              <a:gd name="connsiteY5881" fmla="*/ 1816401 h 2810796"/>
              <a:gd name="connsiteX5882" fmla="*/ 289277 w 3531775"/>
              <a:gd name="connsiteY5882" fmla="*/ 1817068 h 2810796"/>
              <a:gd name="connsiteX5883" fmla="*/ 270989 w 3531775"/>
              <a:gd name="connsiteY5883" fmla="*/ 1824021 h 2810796"/>
              <a:gd name="connsiteX5884" fmla="*/ 246415 w 3531775"/>
              <a:gd name="connsiteY5884" fmla="*/ 1800780 h 2810796"/>
              <a:gd name="connsiteX5885" fmla="*/ 270227 w 3531775"/>
              <a:gd name="connsiteY5885" fmla="*/ 1803543 h 2810796"/>
              <a:gd name="connsiteX5886" fmla="*/ 267275 w 3531775"/>
              <a:gd name="connsiteY5886" fmla="*/ 1798590 h 2810796"/>
              <a:gd name="connsiteX5887" fmla="*/ 251749 w 3531775"/>
              <a:gd name="connsiteY5887" fmla="*/ 1794684 h 2810796"/>
              <a:gd name="connsiteX5888" fmla="*/ 257940 w 3531775"/>
              <a:gd name="connsiteY5888" fmla="*/ 1793922 h 2810796"/>
              <a:gd name="connsiteX5889" fmla="*/ 262417 w 3531775"/>
              <a:gd name="connsiteY5889" fmla="*/ 1792113 h 2810796"/>
              <a:gd name="connsiteX5890" fmla="*/ 265751 w 3531775"/>
              <a:gd name="connsiteY5890" fmla="*/ 1789827 h 2810796"/>
              <a:gd name="connsiteX5891" fmla="*/ 246415 w 3531775"/>
              <a:gd name="connsiteY5891" fmla="*/ 1800780 h 2810796"/>
              <a:gd name="connsiteX5892" fmla="*/ 213268 w 3531775"/>
              <a:gd name="connsiteY5892" fmla="*/ 1806686 h 2810796"/>
              <a:gd name="connsiteX5893" fmla="*/ 228698 w 3531775"/>
              <a:gd name="connsiteY5893" fmla="*/ 1811163 h 2810796"/>
              <a:gd name="connsiteX5894" fmla="*/ 228317 w 3531775"/>
              <a:gd name="connsiteY5894" fmla="*/ 1808305 h 2810796"/>
              <a:gd name="connsiteX5895" fmla="*/ 218983 w 3531775"/>
              <a:gd name="connsiteY5895" fmla="*/ 1804305 h 2810796"/>
              <a:gd name="connsiteX5896" fmla="*/ 223555 w 3531775"/>
              <a:gd name="connsiteY5896" fmla="*/ 1804686 h 2810796"/>
              <a:gd name="connsiteX5897" fmla="*/ 227174 w 3531775"/>
              <a:gd name="connsiteY5897" fmla="*/ 1804305 h 2810796"/>
              <a:gd name="connsiteX5898" fmla="*/ 230127 w 3531775"/>
              <a:gd name="connsiteY5898" fmla="*/ 1803638 h 2810796"/>
              <a:gd name="connsiteX5899" fmla="*/ 213268 w 3531775"/>
              <a:gd name="connsiteY5899" fmla="*/ 1806686 h 2810796"/>
              <a:gd name="connsiteX5900" fmla="*/ 189646 w 3531775"/>
              <a:gd name="connsiteY5900" fmla="*/ 1779825 h 2810796"/>
              <a:gd name="connsiteX5901" fmla="*/ 208505 w 3531775"/>
              <a:gd name="connsiteY5901" fmla="*/ 1789827 h 2810796"/>
              <a:gd name="connsiteX5902" fmla="*/ 204219 w 3531775"/>
              <a:gd name="connsiteY5902" fmla="*/ 1785921 h 2810796"/>
              <a:gd name="connsiteX5903" fmla="*/ 211934 w 3531775"/>
              <a:gd name="connsiteY5903" fmla="*/ 1787255 h 2810796"/>
              <a:gd name="connsiteX5904" fmla="*/ 212315 w 3531775"/>
              <a:gd name="connsiteY5904" fmla="*/ 1786398 h 2810796"/>
              <a:gd name="connsiteX5905" fmla="*/ 202219 w 3531775"/>
              <a:gd name="connsiteY5905" fmla="*/ 1780397 h 2810796"/>
              <a:gd name="connsiteX5906" fmla="*/ 209077 w 3531775"/>
              <a:gd name="connsiteY5906" fmla="*/ 1782492 h 2810796"/>
              <a:gd name="connsiteX5907" fmla="*/ 215459 w 3531775"/>
              <a:gd name="connsiteY5907" fmla="*/ 1783445 h 2810796"/>
              <a:gd name="connsiteX5908" fmla="*/ 212411 w 3531775"/>
              <a:gd name="connsiteY5908" fmla="*/ 1779921 h 2810796"/>
              <a:gd name="connsiteX5909" fmla="*/ 221174 w 3531775"/>
              <a:gd name="connsiteY5909" fmla="*/ 1783826 h 2810796"/>
              <a:gd name="connsiteX5910" fmla="*/ 228222 w 3531775"/>
              <a:gd name="connsiteY5910" fmla="*/ 1783731 h 2810796"/>
              <a:gd name="connsiteX5911" fmla="*/ 189646 w 3531775"/>
              <a:gd name="connsiteY5911" fmla="*/ 1779825 h 2810796"/>
              <a:gd name="connsiteX5912" fmla="*/ 157070 w 3531775"/>
              <a:gd name="connsiteY5912" fmla="*/ 1781445 h 2810796"/>
              <a:gd name="connsiteX5913" fmla="*/ 176216 w 3531775"/>
              <a:gd name="connsiteY5913" fmla="*/ 1791827 h 2810796"/>
              <a:gd name="connsiteX5914" fmla="*/ 175454 w 3531775"/>
              <a:gd name="connsiteY5914" fmla="*/ 1787826 h 2810796"/>
              <a:gd name="connsiteX5915" fmla="*/ 177168 w 3531775"/>
              <a:gd name="connsiteY5915" fmla="*/ 1787445 h 2810796"/>
              <a:gd name="connsiteX5916" fmla="*/ 168500 w 3531775"/>
              <a:gd name="connsiteY5916" fmla="*/ 1782683 h 2810796"/>
              <a:gd name="connsiteX5917" fmla="*/ 171739 w 3531775"/>
              <a:gd name="connsiteY5917" fmla="*/ 1782397 h 2810796"/>
              <a:gd name="connsiteX5918" fmla="*/ 177930 w 3531775"/>
              <a:gd name="connsiteY5918" fmla="*/ 1783731 h 2810796"/>
              <a:gd name="connsiteX5919" fmla="*/ 182502 w 3531775"/>
              <a:gd name="connsiteY5919" fmla="*/ 1783826 h 2810796"/>
              <a:gd name="connsiteX5920" fmla="*/ 157070 w 3531775"/>
              <a:gd name="connsiteY5920" fmla="*/ 1781445 h 2810796"/>
              <a:gd name="connsiteX5921" fmla="*/ 144688 w 3531775"/>
              <a:gd name="connsiteY5921" fmla="*/ 1754108 h 2810796"/>
              <a:gd name="connsiteX5922" fmla="*/ 163357 w 3531775"/>
              <a:gd name="connsiteY5922" fmla="*/ 1765157 h 2810796"/>
              <a:gd name="connsiteX5923" fmla="*/ 157928 w 3531775"/>
              <a:gd name="connsiteY5923" fmla="*/ 1760395 h 2810796"/>
              <a:gd name="connsiteX5924" fmla="*/ 163833 w 3531775"/>
              <a:gd name="connsiteY5924" fmla="*/ 1761252 h 2810796"/>
              <a:gd name="connsiteX5925" fmla="*/ 163452 w 3531775"/>
              <a:gd name="connsiteY5925" fmla="*/ 1760013 h 2810796"/>
              <a:gd name="connsiteX5926" fmla="*/ 154975 w 3531775"/>
              <a:gd name="connsiteY5926" fmla="*/ 1754965 h 2810796"/>
              <a:gd name="connsiteX5927" fmla="*/ 158690 w 3531775"/>
              <a:gd name="connsiteY5927" fmla="*/ 1755061 h 2810796"/>
              <a:gd name="connsiteX5928" fmla="*/ 163547 w 3531775"/>
              <a:gd name="connsiteY5928" fmla="*/ 1755727 h 2810796"/>
              <a:gd name="connsiteX5929" fmla="*/ 167643 w 3531775"/>
              <a:gd name="connsiteY5929" fmla="*/ 1755632 h 2810796"/>
              <a:gd name="connsiteX5930" fmla="*/ 144688 w 3531775"/>
              <a:gd name="connsiteY5930" fmla="*/ 1754108 h 2810796"/>
              <a:gd name="connsiteX5931" fmla="*/ 108493 w 3531775"/>
              <a:gd name="connsiteY5931" fmla="*/ 1742678 h 2810796"/>
              <a:gd name="connsiteX5932" fmla="*/ 121542 w 3531775"/>
              <a:gd name="connsiteY5932" fmla="*/ 1755822 h 2810796"/>
              <a:gd name="connsiteX5933" fmla="*/ 124781 w 3531775"/>
              <a:gd name="connsiteY5933" fmla="*/ 1754870 h 2810796"/>
              <a:gd name="connsiteX5934" fmla="*/ 125257 w 3531775"/>
              <a:gd name="connsiteY5934" fmla="*/ 1754299 h 2810796"/>
              <a:gd name="connsiteX5935" fmla="*/ 118399 w 3531775"/>
              <a:gd name="connsiteY5935" fmla="*/ 1746774 h 2810796"/>
              <a:gd name="connsiteX5936" fmla="*/ 128400 w 3531775"/>
              <a:gd name="connsiteY5936" fmla="*/ 1752965 h 2810796"/>
              <a:gd name="connsiteX5937" fmla="*/ 126686 w 3531775"/>
              <a:gd name="connsiteY5937" fmla="*/ 1749345 h 2810796"/>
              <a:gd name="connsiteX5938" fmla="*/ 138592 w 3531775"/>
              <a:gd name="connsiteY5938" fmla="*/ 1756870 h 2810796"/>
              <a:gd name="connsiteX5939" fmla="*/ 108493 w 3531775"/>
              <a:gd name="connsiteY5939" fmla="*/ 1742678 h 2810796"/>
              <a:gd name="connsiteX5940" fmla="*/ 96682 w 3531775"/>
              <a:gd name="connsiteY5940" fmla="*/ 1710960 h 2810796"/>
              <a:gd name="connsiteX5941" fmla="*/ 114970 w 3531775"/>
              <a:gd name="connsiteY5941" fmla="*/ 1731343 h 2810796"/>
              <a:gd name="connsiteX5942" fmla="*/ 108112 w 3531775"/>
              <a:gd name="connsiteY5942" fmla="*/ 1720390 h 2810796"/>
              <a:gd name="connsiteX5943" fmla="*/ 113636 w 3531775"/>
              <a:gd name="connsiteY5943" fmla="*/ 1722771 h 2810796"/>
              <a:gd name="connsiteX5944" fmla="*/ 104873 w 3531775"/>
              <a:gd name="connsiteY5944" fmla="*/ 1712103 h 2810796"/>
              <a:gd name="connsiteX5945" fmla="*/ 114494 w 3531775"/>
              <a:gd name="connsiteY5945" fmla="*/ 1717437 h 2810796"/>
              <a:gd name="connsiteX5946" fmla="*/ 118494 w 3531775"/>
              <a:gd name="connsiteY5946" fmla="*/ 1718484 h 2810796"/>
              <a:gd name="connsiteX5947" fmla="*/ 96682 w 3531775"/>
              <a:gd name="connsiteY5947" fmla="*/ 1710960 h 2810796"/>
              <a:gd name="connsiteX5948" fmla="*/ 94682 w 3531775"/>
              <a:gd name="connsiteY5948" fmla="*/ 1673526 h 2810796"/>
              <a:gd name="connsiteX5949" fmla="*/ 87728 w 3531775"/>
              <a:gd name="connsiteY5949" fmla="*/ 1692005 h 2810796"/>
              <a:gd name="connsiteX5950" fmla="*/ 84966 w 3531775"/>
              <a:gd name="connsiteY5950" fmla="*/ 1685242 h 2810796"/>
              <a:gd name="connsiteX5951" fmla="*/ 84395 w 3531775"/>
              <a:gd name="connsiteY5951" fmla="*/ 1678575 h 2810796"/>
              <a:gd name="connsiteX5952" fmla="*/ 79251 w 3531775"/>
              <a:gd name="connsiteY5952" fmla="*/ 1669145 h 2810796"/>
              <a:gd name="connsiteX5953" fmla="*/ 86585 w 3531775"/>
              <a:gd name="connsiteY5953" fmla="*/ 1672193 h 2810796"/>
              <a:gd name="connsiteX5954" fmla="*/ 83728 w 3531775"/>
              <a:gd name="connsiteY5954" fmla="*/ 1664954 h 2810796"/>
              <a:gd name="connsiteX5955" fmla="*/ 90205 w 3531775"/>
              <a:gd name="connsiteY5955" fmla="*/ 1673241 h 2810796"/>
              <a:gd name="connsiteX5956" fmla="*/ 94682 w 3531775"/>
              <a:gd name="connsiteY5956" fmla="*/ 1673526 h 2810796"/>
              <a:gd name="connsiteX5957" fmla="*/ 69155 w 3531775"/>
              <a:gd name="connsiteY5957" fmla="*/ 1693720 h 2810796"/>
              <a:gd name="connsiteX5958" fmla="*/ 80489 w 3531775"/>
              <a:gd name="connsiteY5958" fmla="*/ 1708579 h 2810796"/>
              <a:gd name="connsiteX5959" fmla="*/ 81823 w 3531775"/>
              <a:gd name="connsiteY5959" fmla="*/ 1705816 h 2810796"/>
              <a:gd name="connsiteX5960" fmla="*/ 75536 w 3531775"/>
              <a:gd name="connsiteY5960" fmla="*/ 1695815 h 2810796"/>
              <a:gd name="connsiteX5961" fmla="*/ 79442 w 3531775"/>
              <a:gd name="connsiteY5961" fmla="*/ 1699339 h 2810796"/>
              <a:gd name="connsiteX5962" fmla="*/ 82966 w 3531775"/>
              <a:gd name="connsiteY5962" fmla="*/ 1701530 h 2810796"/>
              <a:gd name="connsiteX5963" fmla="*/ 86109 w 3531775"/>
              <a:gd name="connsiteY5963" fmla="*/ 1702959 h 2810796"/>
              <a:gd name="connsiteX5964" fmla="*/ 69155 w 3531775"/>
              <a:gd name="connsiteY5964" fmla="*/ 1693720 h 2810796"/>
              <a:gd name="connsiteX5965" fmla="*/ 69440 w 3531775"/>
              <a:gd name="connsiteY5965" fmla="*/ 1631140 h 2810796"/>
              <a:gd name="connsiteX5966" fmla="*/ 72203 w 3531775"/>
              <a:gd name="connsiteY5966" fmla="*/ 1636284 h 2810796"/>
              <a:gd name="connsiteX5967" fmla="*/ 71155 w 3531775"/>
              <a:gd name="connsiteY5967" fmla="*/ 1625997 h 2810796"/>
              <a:gd name="connsiteX5968" fmla="*/ 74965 w 3531775"/>
              <a:gd name="connsiteY5968" fmla="*/ 1630378 h 2810796"/>
              <a:gd name="connsiteX5969" fmla="*/ 75441 w 3531775"/>
              <a:gd name="connsiteY5969" fmla="*/ 1629521 h 2810796"/>
              <a:gd name="connsiteX5970" fmla="*/ 72584 w 3531775"/>
              <a:gd name="connsiteY5970" fmla="*/ 1621234 h 2810796"/>
              <a:gd name="connsiteX5971" fmla="*/ 75155 w 3531775"/>
              <a:gd name="connsiteY5971" fmla="*/ 1623901 h 2810796"/>
              <a:gd name="connsiteX5972" fmla="*/ 77918 w 3531775"/>
              <a:gd name="connsiteY5972" fmla="*/ 1622472 h 2810796"/>
              <a:gd name="connsiteX5973" fmla="*/ 84966 w 3531775"/>
              <a:gd name="connsiteY5973" fmla="*/ 1633141 h 2810796"/>
              <a:gd name="connsiteX5974" fmla="*/ 71631 w 3531775"/>
              <a:gd name="connsiteY5974" fmla="*/ 1607613 h 2810796"/>
              <a:gd name="connsiteX5975" fmla="*/ 69440 w 3531775"/>
              <a:gd name="connsiteY5975" fmla="*/ 1631140 h 2810796"/>
              <a:gd name="connsiteX5976" fmla="*/ 46390 w 3531775"/>
              <a:gd name="connsiteY5976" fmla="*/ 1660477 h 2810796"/>
              <a:gd name="connsiteX5977" fmla="*/ 53153 w 3531775"/>
              <a:gd name="connsiteY5977" fmla="*/ 1672669 h 2810796"/>
              <a:gd name="connsiteX5978" fmla="*/ 50867 w 3531775"/>
              <a:gd name="connsiteY5978" fmla="*/ 1663430 h 2810796"/>
              <a:gd name="connsiteX5979" fmla="*/ 55058 w 3531775"/>
              <a:gd name="connsiteY5979" fmla="*/ 1665811 h 2810796"/>
              <a:gd name="connsiteX5980" fmla="*/ 51343 w 3531775"/>
              <a:gd name="connsiteY5980" fmla="*/ 1655620 h 2810796"/>
              <a:gd name="connsiteX5981" fmla="*/ 53915 w 3531775"/>
              <a:gd name="connsiteY5981" fmla="*/ 1657525 h 2810796"/>
              <a:gd name="connsiteX5982" fmla="*/ 58487 w 3531775"/>
              <a:gd name="connsiteY5982" fmla="*/ 1665716 h 2810796"/>
              <a:gd name="connsiteX5983" fmla="*/ 56963 w 3531775"/>
              <a:gd name="connsiteY5983" fmla="*/ 1656762 h 2810796"/>
              <a:gd name="connsiteX5984" fmla="*/ 65726 w 3531775"/>
              <a:gd name="connsiteY5984" fmla="*/ 1668669 h 2810796"/>
              <a:gd name="connsiteX5985" fmla="*/ 48485 w 3531775"/>
              <a:gd name="connsiteY5985" fmla="*/ 1640284 h 2810796"/>
              <a:gd name="connsiteX5986" fmla="*/ 46390 w 3531775"/>
              <a:gd name="connsiteY5986" fmla="*/ 1660477 h 2810796"/>
              <a:gd name="connsiteX5987" fmla="*/ 42199 w 3531775"/>
              <a:gd name="connsiteY5987" fmla="*/ 1554083 h 2810796"/>
              <a:gd name="connsiteX5988" fmla="*/ 42770 w 3531775"/>
              <a:gd name="connsiteY5988" fmla="*/ 1543320 h 2810796"/>
              <a:gd name="connsiteX5989" fmla="*/ 44390 w 3531775"/>
              <a:gd name="connsiteY5989" fmla="*/ 1546463 h 2810796"/>
              <a:gd name="connsiteX5990" fmla="*/ 45247 w 3531775"/>
              <a:gd name="connsiteY5990" fmla="*/ 1554274 h 2810796"/>
              <a:gd name="connsiteX5991" fmla="*/ 46009 w 3531775"/>
              <a:gd name="connsiteY5991" fmla="*/ 1550845 h 2810796"/>
              <a:gd name="connsiteX5992" fmla="*/ 47438 w 3531775"/>
              <a:gd name="connsiteY5992" fmla="*/ 1544844 h 2810796"/>
              <a:gd name="connsiteX5993" fmla="*/ 50581 w 3531775"/>
              <a:gd name="connsiteY5993" fmla="*/ 1557988 h 2810796"/>
              <a:gd name="connsiteX5994" fmla="*/ 38865 w 3531775"/>
              <a:gd name="connsiteY5994" fmla="*/ 1534176 h 2810796"/>
              <a:gd name="connsiteX5995" fmla="*/ 37817 w 3531775"/>
              <a:gd name="connsiteY5995" fmla="*/ 1560846 h 2810796"/>
              <a:gd name="connsiteX5996" fmla="*/ 39151 w 3531775"/>
              <a:gd name="connsiteY5996" fmla="*/ 1555607 h 2810796"/>
              <a:gd name="connsiteX5997" fmla="*/ 42199 w 3531775"/>
              <a:gd name="connsiteY5997" fmla="*/ 1554083 h 2810796"/>
              <a:gd name="connsiteX5998" fmla="*/ 26387 w 3531775"/>
              <a:gd name="connsiteY5998" fmla="*/ 1582658 h 2810796"/>
              <a:gd name="connsiteX5999" fmla="*/ 27435 w 3531775"/>
              <a:gd name="connsiteY5999" fmla="*/ 1589040 h 2810796"/>
              <a:gd name="connsiteX6000" fmla="*/ 28769 w 3531775"/>
              <a:gd name="connsiteY6000" fmla="*/ 1585992 h 2810796"/>
              <a:gd name="connsiteX6001" fmla="*/ 31721 w 3531775"/>
              <a:gd name="connsiteY6001" fmla="*/ 1587706 h 2810796"/>
              <a:gd name="connsiteX6002" fmla="*/ 32102 w 3531775"/>
              <a:gd name="connsiteY6002" fmla="*/ 1578753 h 2810796"/>
              <a:gd name="connsiteX6003" fmla="*/ 33722 w 3531775"/>
              <a:gd name="connsiteY6003" fmla="*/ 1583229 h 2810796"/>
              <a:gd name="connsiteX6004" fmla="*/ 35531 w 3531775"/>
              <a:gd name="connsiteY6004" fmla="*/ 1588945 h 2810796"/>
              <a:gd name="connsiteX6005" fmla="*/ 36674 w 3531775"/>
              <a:gd name="connsiteY6005" fmla="*/ 1584944 h 2810796"/>
              <a:gd name="connsiteX6006" fmla="*/ 37436 w 3531775"/>
              <a:gd name="connsiteY6006" fmla="*/ 1593802 h 2810796"/>
              <a:gd name="connsiteX6007" fmla="*/ 40484 w 3531775"/>
              <a:gd name="connsiteY6007" fmla="*/ 1594279 h 2810796"/>
              <a:gd name="connsiteX6008" fmla="*/ 26387 w 3531775"/>
              <a:gd name="connsiteY6008" fmla="*/ 1582658 h 2810796"/>
              <a:gd name="connsiteX6009" fmla="*/ 36579 w 3531775"/>
              <a:gd name="connsiteY6009" fmla="*/ 1503791 h 2810796"/>
              <a:gd name="connsiteX6010" fmla="*/ 28578 w 3531775"/>
              <a:gd name="connsiteY6010" fmla="*/ 1526841 h 2810796"/>
              <a:gd name="connsiteX6011" fmla="*/ 31055 w 3531775"/>
              <a:gd name="connsiteY6011" fmla="*/ 1525699 h 2810796"/>
              <a:gd name="connsiteX6012" fmla="*/ 33150 w 3531775"/>
              <a:gd name="connsiteY6012" fmla="*/ 1514554 h 2810796"/>
              <a:gd name="connsiteX6013" fmla="*/ 33436 w 3531775"/>
              <a:gd name="connsiteY6013" fmla="*/ 1519507 h 2810796"/>
              <a:gd name="connsiteX6014" fmla="*/ 34388 w 3531775"/>
              <a:gd name="connsiteY6014" fmla="*/ 1523317 h 2810796"/>
              <a:gd name="connsiteX6015" fmla="*/ 35531 w 3531775"/>
              <a:gd name="connsiteY6015" fmla="*/ 1526365 h 2810796"/>
              <a:gd name="connsiteX6016" fmla="*/ 36579 w 3531775"/>
              <a:gd name="connsiteY6016" fmla="*/ 1503791 h 2810796"/>
              <a:gd name="connsiteX6017" fmla="*/ 50962 w 3531775"/>
              <a:gd name="connsiteY6017" fmla="*/ 1457404 h 2810796"/>
              <a:gd name="connsiteX6018" fmla="*/ 40389 w 3531775"/>
              <a:gd name="connsiteY6018" fmla="*/ 1470739 h 2810796"/>
              <a:gd name="connsiteX6019" fmla="*/ 41913 w 3531775"/>
              <a:gd name="connsiteY6019" fmla="*/ 1473025 h 2810796"/>
              <a:gd name="connsiteX6020" fmla="*/ 42485 w 3531775"/>
              <a:gd name="connsiteY6020" fmla="*/ 1473120 h 2810796"/>
              <a:gd name="connsiteX6021" fmla="*/ 46295 w 3531775"/>
              <a:gd name="connsiteY6021" fmla="*/ 1464358 h 2810796"/>
              <a:gd name="connsiteX6022" fmla="*/ 44294 w 3531775"/>
              <a:gd name="connsiteY6022" fmla="*/ 1475025 h 2810796"/>
              <a:gd name="connsiteX6023" fmla="*/ 44104 w 3531775"/>
              <a:gd name="connsiteY6023" fmla="*/ 1485122 h 2810796"/>
              <a:gd name="connsiteX6024" fmla="*/ 50962 w 3531775"/>
              <a:gd name="connsiteY6024" fmla="*/ 1457404 h 2810796"/>
              <a:gd name="connsiteX6025" fmla="*/ 54962 w 3531775"/>
              <a:gd name="connsiteY6025" fmla="*/ 1475311 h 2810796"/>
              <a:gd name="connsiteX6026" fmla="*/ 44866 w 3531775"/>
              <a:gd name="connsiteY6026" fmla="*/ 1513602 h 2810796"/>
              <a:gd name="connsiteX6027" fmla="*/ 47152 w 3531775"/>
              <a:gd name="connsiteY6027" fmla="*/ 1506934 h 2810796"/>
              <a:gd name="connsiteX6028" fmla="*/ 50962 w 3531775"/>
              <a:gd name="connsiteY6028" fmla="*/ 1503600 h 2810796"/>
              <a:gd name="connsiteX6029" fmla="*/ 53153 w 3531775"/>
              <a:gd name="connsiteY6029" fmla="*/ 1491408 h 2810796"/>
              <a:gd name="connsiteX6030" fmla="*/ 54581 w 3531775"/>
              <a:gd name="connsiteY6030" fmla="*/ 1494075 h 2810796"/>
              <a:gd name="connsiteX6031" fmla="*/ 58391 w 3531775"/>
              <a:gd name="connsiteY6031" fmla="*/ 1491028 h 2810796"/>
              <a:gd name="connsiteX6032" fmla="*/ 60106 w 3531775"/>
              <a:gd name="connsiteY6032" fmla="*/ 1504362 h 2810796"/>
              <a:gd name="connsiteX6033" fmla="*/ 54962 w 3531775"/>
              <a:gd name="connsiteY6033" fmla="*/ 1475311 h 2810796"/>
              <a:gd name="connsiteX6034" fmla="*/ 56201 w 3531775"/>
              <a:gd name="connsiteY6034" fmla="*/ 1449117 h 2810796"/>
              <a:gd name="connsiteX6035" fmla="*/ 61725 w 3531775"/>
              <a:gd name="connsiteY6035" fmla="*/ 1442355 h 2810796"/>
              <a:gd name="connsiteX6036" fmla="*/ 60201 w 3531775"/>
              <a:gd name="connsiteY6036" fmla="*/ 1449594 h 2810796"/>
              <a:gd name="connsiteX6037" fmla="*/ 60773 w 3531775"/>
              <a:gd name="connsiteY6037" fmla="*/ 1449784 h 2810796"/>
              <a:gd name="connsiteX6038" fmla="*/ 65726 w 3531775"/>
              <a:gd name="connsiteY6038" fmla="*/ 1439592 h 2810796"/>
              <a:gd name="connsiteX6039" fmla="*/ 63725 w 3531775"/>
              <a:gd name="connsiteY6039" fmla="*/ 1446165 h 2810796"/>
              <a:gd name="connsiteX6040" fmla="*/ 62678 w 3531775"/>
              <a:gd name="connsiteY6040" fmla="*/ 1452261 h 2810796"/>
              <a:gd name="connsiteX6041" fmla="*/ 65345 w 3531775"/>
              <a:gd name="connsiteY6041" fmla="*/ 1448927 h 2810796"/>
              <a:gd name="connsiteX6042" fmla="*/ 61820 w 3531775"/>
              <a:gd name="connsiteY6042" fmla="*/ 1464072 h 2810796"/>
              <a:gd name="connsiteX6043" fmla="*/ 71726 w 3531775"/>
              <a:gd name="connsiteY6043" fmla="*/ 1431591 h 2810796"/>
              <a:gd name="connsiteX6044" fmla="*/ 56201 w 3531775"/>
              <a:gd name="connsiteY6044" fmla="*/ 1449117 h 2810796"/>
              <a:gd name="connsiteX6045" fmla="*/ 81347 w 3531775"/>
              <a:gd name="connsiteY6045" fmla="*/ 1391110 h 2810796"/>
              <a:gd name="connsiteX6046" fmla="*/ 61154 w 3531775"/>
              <a:gd name="connsiteY6046" fmla="*/ 1421400 h 2810796"/>
              <a:gd name="connsiteX6047" fmla="*/ 64487 w 3531775"/>
              <a:gd name="connsiteY6047" fmla="*/ 1416542 h 2810796"/>
              <a:gd name="connsiteX6048" fmla="*/ 67916 w 3531775"/>
              <a:gd name="connsiteY6048" fmla="*/ 1413970 h 2810796"/>
              <a:gd name="connsiteX6049" fmla="*/ 70202 w 3531775"/>
              <a:gd name="connsiteY6049" fmla="*/ 1409970 h 2810796"/>
              <a:gd name="connsiteX6050" fmla="*/ 73155 w 3531775"/>
              <a:gd name="connsiteY6050" fmla="*/ 1406160 h 2810796"/>
              <a:gd name="connsiteX6051" fmla="*/ 70679 w 3531775"/>
              <a:gd name="connsiteY6051" fmla="*/ 1413018 h 2810796"/>
              <a:gd name="connsiteX6052" fmla="*/ 76203 w 3531775"/>
              <a:gd name="connsiteY6052" fmla="*/ 1404445 h 2810796"/>
              <a:gd name="connsiteX6053" fmla="*/ 74012 w 3531775"/>
              <a:gd name="connsiteY6053" fmla="*/ 1414161 h 2810796"/>
              <a:gd name="connsiteX6054" fmla="*/ 81347 w 3531775"/>
              <a:gd name="connsiteY6054" fmla="*/ 1391110 h 2810796"/>
              <a:gd name="connsiteX6055" fmla="*/ 82204 w 3531775"/>
              <a:gd name="connsiteY6055" fmla="*/ 1414446 h 2810796"/>
              <a:gd name="connsiteX6056" fmla="*/ 81251 w 3531775"/>
              <a:gd name="connsiteY6056" fmla="*/ 1421495 h 2810796"/>
              <a:gd name="connsiteX6057" fmla="*/ 84109 w 3531775"/>
              <a:gd name="connsiteY6057" fmla="*/ 1419304 h 2810796"/>
              <a:gd name="connsiteX6058" fmla="*/ 88967 w 3531775"/>
              <a:gd name="connsiteY6058" fmla="*/ 1410065 h 2810796"/>
              <a:gd name="connsiteX6059" fmla="*/ 87633 w 3531775"/>
              <a:gd name="connsiteY6059" fmla="*/ 1415208 h 2810796"/>
              <a:gd name="connsiteX6060" fmla="*/ 87157 w 3531775"/>
              <a:gd name="connsiteY6060" fmla="*/ 1419304 h 2810796"/>
              <a:gd name="connsiteX6061" fmla="*/ 90014 w 3531775"/>
              <a:gd name="connsiteY6061" fmla="*/ 1414637 h 2810796"/>
              <a:gd name="connsiteX6062" fmla="*/ 87633 w 3531775"/>
              <a:gd name="connsiteY6062" fmla="*/ 1426448 h 2810796"/>
              <a:gd name="connsiteX6063" fmla="*/ 82204 w 3531775"/>
              <a:gd name="connsiteY6063" fmla="*/ 1414446 h 2810796"/>
              <a:gd name="connsiteX6064" fmla="*/ 89062 w 3531775"/>
              <a:gd name="connsiteY6064" fmla="*/ 1383109 h 2810796"/>
              <a:gd name="connsiteX6065" fmla="*/ 94967 w 3531775"/>
              <a:gd name="connsiteY6065" fmla="*/ 1377204 h 2810796"/>
              <a:gd name="connsiteX6066" fmla="*/ 91919 w 3531775"/>
              <a:gd name="connsiteY6066" fmla="*/ 1383681 h 2810796"/>
              <a:gd name="connsiteX6067" fmla="*/ 92300 w 3531775"/>
              <a:gd name="connsiteY6067" fmla="*/ 1383871 h 2810796"/>
              <a:gd name="connsiteX6068" fmla="*/ 98682 w 3531775"/>
              <a:gd name="connsiteY6068" fmla="*/ 1374727 h 2810796"/>
              <a:gd name="connsiteX6069" fmla="*/ 95444 w 3531775"/>
              <a:gd name="connsiteY6069" fmla="*/ 1380633 h 2810796"/>
              <a:gd name="connsiteX6070" fmla="*/ 93062 w 3531775"/>
              <a:gd name="connsiteY6070" fmla="*/ 1386157 h 2810796"/>
              <a:gd name="connsiteX6071" fmla="*/ 89443 w 3531775"/>
              <a:gd name="connsiteY6071" fmla="*/ 1397111 h 2810796"/>
              <a:gd name="connsiteX6072" fmla="*/ 105064 w 3531775"/>
              <a:gd name="connsiteY6072" fmla="*/ 1367488 h 2810796"/>
              <a:gd name="connsiteX6073" fmla="*/ 89062 w 3531775"/>
              <a:gd name="connsiteY6073" fmla="*/ 1383109 h 2810796"/>
              <a:gd name="connsiteX6074" fmla="*/ 104492 w 3531775"/>
              <a:gd name="connsiteY6074" fmla="*/ 1351200 h 2810796"/>
              <a:gd name="connsiteX6075" fmla="*/ 99635 w 3531775"/>
              <a:gd name="connsiteY6075" fmla="*/ 1357868 h 2810796"/>
              <a:gd name="connsiteX6076" fmla="*/ 99444 w 3531775"/>
              <a:gd name="connsiteY6076" fmla="*/ 1359773 h 2810796"/>
              <a:gd name="connsiteX6077" fmla="*/ 104588 w 3531775"/>
              <a:gd name="connsiteY6077" fmla="*/ 1354249 h 2810796"/>
              <a:gd name="connsiteX6078" fmla="*/ 105826 w 3531775"/>
              <a:gd name="connsiteY6078" fmla="*/ 1353105 h 2810796"/>
              <a:gd name="connsiteX6079" fmla="*/ 99825 w 3531775"/>
              <a:gd name="connsiteY6079" fmla="*/ 1361678 h 2810796"/>
              <a:gd name="connsiteX6080" fmla="*/ 102302 w 3531775"/>
              <a:gd name="connsiteY6080" fmla="*/ 1359487 h 2810796"/>
              <a:gd name="connsiteX6081" fmla="*/ 95444 w 3531775"/>
              <a:gd name="connsiteY6081" fmla="*/ 1370155 h 2810796"/>
              <a:gd name="connsiteX6082" fmla="*/ 108398 w 3531775"/>
              <a:gd name="connsiteY6082" fmla="*/ 1352725 h 2810796"/>
              <a:gd name="connsiteX6083" fmla="*/ 105731 w 3531775"/>
              <a:gd name="connsiteY6083" fmla="*/ 1349772 h 2810796"/>
              <a:gd name="connsiteX6084" fmla="*/ 104492 w 3531775"/>
              <a:gd name="connsiteY6084" fmla="*/ 1351200 h 2810796"/>
              <a:gd name="connsiteX6085" fmla="*/ 77346 w 3531775"/>
              <a:gd name="connsiteY6085" fmla="*/ 1374727 h 2810796"/>
              <a:gd name="connsiteX6086" fmla="*/ 79346 w 3531775"/>
              <a:gd name="connsiteY6086" fmla="*/ 1375489 h 2810796"/>
              <a:gd name="connsiteX6087" fmla="*/ 99158 w 3531775"/>
              <a:gd name="connsiteY6087" fmla="*/ 1344914 h 2810796"/>
              <a:gd name="connsiteX6088" fmla="*/ 98968 w 3531775"/>
              <a:gd name="connsiteY6088" fmla="*/ 1344819 h 2810796"/>
              <a:gd name="connsiteX6089" fmla="*/ 77346 w 3531775"/>
              <a:gd name="connsiteY6089" fmla="*/ 1374727 h 2810796"/>
              <a:gd name="connsiteX6090" fmla="*/ 47723 w 3531775"/>
              <a:gd name="connsiteY6090" fmla="*/ 1419400 h 2810796"/>
              <a:gd name="connsiteX6091" fmla="*/ 50962 w 3531775"/>
              <a:gd name="connsiteY6091" fmla="*/ 1420447 h 2810796"/>
              <a:gd name="connsiteX6092" fmla="*/ 62582 w 3531775"/>
              <a:gd name="connsiteY6092" fmla="*/ 1386062 h 2810796"/>
              <a:gd name="connsiteX6093" fmla="*/ 47723 w 3531775"/>
              <a:gd name="connsiteY6093" fmla="*/ 1419400 h 2810796"/>
              <a:gd name="connsiteX6094" fmla="*/ 24197 w 3531775"/>
              <a:gd name="connsiteY6094" fmla="*/ 1470834 h 2810796"/>
              <a:gd name="connsiteX6095" fmla="*/ 27911 w 3531775"/>
              <a:gd name="connsiteY6095" fmla="*/ 1474740 h 2810796"/>
              <a:gd name="connsiteX6096" fmla="*/ 34865 w 3531775"/>
              <a:gd name="connsiteY6096" fmla="*/ 1431306 h 2810796"/>
              <a:gd name="connsiteX6097" fmla="*/ 34579 w 3531775"/>
              <a:gd name="connsiteY6097" fmla="*/ 1431211 h 2810796"/>
              <a:gd name="connsiteX6098" fmla="*/ 24197 w 3531775"/>
              <a:gd name="connsiteY6098" fmla="*/ 1470834 h 2810796"/>
              <a:gd name="connsiteX6099" fmla="*/ 2223900 w 3531775"/>
              <a:gd name="connsiteY6099" fmla="*/ 2105771 h 2810796"/>
              <a:gd name="connsiteX6100" fmla="*/ 2267620 w 3531775"/>
              <a:gd name="connsiteY6100" fmla="*/ 2103390 h 2810796"/>
              <a:gd name="connsiteX6101" fmla="*/ 2224281 w 3531775"/>
              <a:gd name="connsiteY6101" fmla="*/ 2103295 h 2810796"/>
              <a:gd name="connsiteX6102" fmla="*/ 2223900 w 3531775"/>
              <a:gd name="connsiteY6102" fmla="*/ 2105771 h 2810796"/>
              <a:gd name="connsiteX6103" fmla="*/ 2195325 w 3531775"/>
              <a:gd name="connsiteY6103" fmla="*/ 2082816 h 2810796"/>
              <a:gd name="connsiteX6104" fmla="*/ 2234092 w 3531775"/>
              <a:gd name="connsiteY6104" fmla="*/ 2072338 h 2810796"/>
              <a:gd name="connsiteX6105" fmla="*/ 2195421 w 3531775"/>
              <a:gd name="connsiteY6105" fmla="*/ 2080434 h 2810796"/>
              <a:gd name="connsiteX6106" fmla="*/ 2195325 w 3531775"/>
              <a:gd name="connsiteY6106" fmla="*/ 2082816 h 2810796"/>
              <a:gd name="connsiteX6107" fmla="*/ 2166464 w 3531775"/>
              <a:gd name="connsiteY6107" fmla="*/ 2063290 h 2810796"/>
              <a:gd name="connsiteX6108" fmla="*/ 2202564 w 3531775"/>
              <a:gd name="connsiteY6108" fmla="*/ 2048812 h 2810796"/>
              <a:gd name="connsiteX6109" fmla="*/ 2166464 w 3531775"/>
              <a:gd name="connsiteY6109" fmla="*/ 2061004 h 2810796"/>
              <a:gd name="connsiteX6110" fmla="*/ 2166464 w 3531775"/>
              <a:gd name="connsiteY6110" fmla="*/ 2063290 h 2810796"/>
              <a:gd name="connsiteX6111" fmla="*/ 2145700 w 3531775"/>
              <a:gd name="connsiteY6111" fmla="*/ 2052336 h 2810796"/>
              <a:gd name="connsiteX6112" fmla="*/ 2178561 w 3531775"/>
              <a:gd name="connsiteY6112" fmla="*/ 2033953 h 2810796"/>
              <a:gd name="connsiteX6113" fmla="*/ 2145605 w 3531775"/>
              <a:gd name="connsiteY6113" fmla="*/ 2050145 h 2810796"/>
              <a:gd name="connsiteX6114" fmla="*/ 2145700 w 3531775"/>
              <a:gd name="connsiteY6114" fmla="*/ 2052336 h 2810796"/>
              <a:gd name="connsiteX6115" fmla="*/ 2124364 w 3531775"/>
              <a:gd name="connsiteY6115" fmla="*/ 2044335 h 2810796"/>
              <a:gd name="connsiteX6116" fmla="*/ 2152463 w 3531775"/>
              <a:gd name="connsiteY6116" fmla="*/ 2021189 h 2810796"/>
              <a:gd name="connsiteX6117" fmla="*/ 2123983 w 3531775"/>
              <a:gd name="connsiteY6117" fmla="*/ 2042144 h 2810796"/>
              <a:gd name="connsiteX6118" fmla="*/ 2124364 w 3531775"/>
              <a:gd name="connsiteY6118" fmla="*/ 2044335 h 2810796"/>
              <a:gd name="connsiteX6119" fmla="*/ 2099027 w 3531775"/>
              <a:gd name="connsiteY6119" fmla="*/ 2038048 h 2810796"/>
              <a:gd name="connsiteX6120" fmla="*/ 2122554 w 3531775"/>
              <a:gd name="connsiteY6120" fmla="*/ 2011092 h 2810796"/>
              <a:gd name="connsiteX6121" fmla="*/ 2098456 w 3531775"/>
              <a:gd name="connsiteY6121" fmla="*/ 2035953 h 2810796"/>
              <a:gd name="connsiteX6122" fmla="*/ 2099027 w 3531775"/>
              <a:gd name="connsiteY6122" fmla="*/ 2038048 h 2810796"/>
              <a:gd name="connsiteX6123" fmla="*/ 2071119 w 3531775"/>
              <a:gd name="connsiteY6123" fmla="*/ 2036238 h 2810796"/>
              <a:gd name="connsiteX6124" fmla="*/ 2093503 w 3531775"/>
              <a:gd name="connsiteY6124" fmla="*/ 2008045 h 2810796"/>
              <a:gd name="connsiteX6125" fmla="*/ 2071119 w 3531775"/>
              <a:gd name="connsiteY6125" fmla="*/ 2035191 h 2810796"/>
              <a:gd name="connsiteX6126" fmla="*/ 2071119 w 3531775"/>
              <a:gd name="connsiteY6126" fmla="*/ 2036238 h 2810796"/>
              <a:gd name="connsiteX6127" fmla="*/ 2053022 w 3531775"/>
              <a:gd name="connsiteY6127" fmla="*/ 2038143 h 2810796"/>
              <a:gd name="connsiteX6128" fmla="*/ 2057022 w 3531775"/>
              <a:gd name="connsiteY6128" fmla="*/ 2037762 h 2810796"/>
              <a:gd name="connsiteX6129" fmla="*/ 2059975 w 3531775"/>
              <a:gd name="connsiteY6129" fmla="*/ 2025761 h 2810796"/>
              <a:gd name="connsiteX6130" fmla="*/ 2059880 w 3531775"/>
              <a:gd name="connsiteY6130" fmla="*/ 2006711 h 2810796"/>
              <a:gd name="connsiteX6131" fmla="*/ 2055212 w 3531775"/>
              <a:gd name="connsiteY6131" fmla="*/ 2028047 h 2810796"/>
              <a:gd name="connsiteX6132" fmla="*/ 2052641 w 3531775"/>
              <a:gd name="connsiteY6132" fmla="*/ 2037191 h 2810796"/>
              <a:gd name="connsiteX6133" fmla="*/ 2053022 w 3531775"/>
              <a:gd name="connsiteY6133" fmla="*/ 2038143 h 2810796"/>
              <a:gd name="connsiteX6134" fmla="*/ 2027876 w 3531775"/>
              <a:gd name="connsiteY6134" fmla="*/ 2046430 h 2810796"/>
              <a:gd name="connsiteX6135" fmla="*/ 2035305 w 3531775"/>
              <a:gd name="connsiteY6135" fmla="*/ 2012140 h 2810796"/>
              <a:gd name="connsiteX6136" fmla="*/ 2027495 w 3531775"/>
              <a:gd name="connsiteY6136" fmla="*/ 2045478 h 2810796"/>
              <a:gd name="connsiteX6137" fmla="*/ 2027876 w 3531775"/>
              <a:gd name="connsiteY6137" fmla="*/ 2046430 h 2810796"/>
              <a:gd name="connsiteX6138" fmla="*/ 2003873 w 3531775"/>
              <a:gd name="connsiteY6138" fmla="*/ 2060051 h 2810796"/>
              <a:gd name="connsiteX6139" fmla="*/ 2008635 w 3531775"/>
              <a:gd name="connsiteY6139" fmla="*/ 2024618 h 2810796"/>
              <a:gd name="connsiteX6140" fmla="*/ 2003301 w 3531775"/>
              <a:gd name="connsiteY6140" fmla="*/ 2059289 h 2810796"/>
              <a:gd name="connsiteX6141" fmla="*/ 2003873 w 3531775"/>
              <a:gd name="connsiteY6141" fmla="*/ 2060051 h 2810796"/>
              <a:gd name="connsiteX6142" fmla="*/ 1980155 w 3531775"/>
              <a:gd name="connsiteY6142" fmla="*/ 2045097 h 2810796"/>
              <a:gd name="connsiteX6143" fmla="*/ 1980917 w 3531775"/>
              <a:gd name="connsiteY6143" fmla="*/ 2076815 h 2810796"/>
              <a:gd name="connsiteX6144" fmla="*/ 1983108 w 3531775"/>
              <a:gd name="connsiteY6144" fmla="*/ 2077387 h 2810796"/>
              <a:gd name="connsiteX6145" fmla="*/ 1979012 w 3531775"/>
              <a:gd name="connsiteY6145" fmla="*/ 2041477 h 2810796"/>
              <a:gd name="connsiteX6146" fmla="*/ 1980155 w 3531775"/>
              <a:gd name="connsiteY6146" fmla="*/ 2045097 h 2810796"/>
              <a:gd name="connsiteX6147" fmla="*/ 1954629 w 3531775"/>
              <a:gd name="connsiteY6147" fmla="*/ 2067576 h 2810796"/>
              <a:gd name="connsiteX6148" fmla="*/ 1957010 w 3531775"/>
              <a:gd name="connsiteY6148" fmla="*/ 2100913 h 2810796"/>
              <a:gd name="connsiteX6149" fmla="*/ 1959296 w 3531775"/>
              <a:gd name="connsiteY6149" fmla="*/ 2101199 h 2810796"/>
              <a:gd name="connsiteX6150" fmla="*/ 1953104 w 3531775"/>
              <a:gd name="connsiteY6150" fmla="*/ 2063956 h 2810796"/>
              <a:gd name="connsiteX6151" fmla="*/ 1954629 w 3531775"/>
              <a:gd name="connsiteY6151" fmla="*/ 2067576 h 2810796"/>
              <a:gd name="connsiteX6152" fmla="*/ 1928435 w 3531775"/>
              <a:gd name="connsiteY6152" fmla="*/ 2097294 h 2810796"/>
              <a:gd name="connsiteX6153" fmla="*/ 1932721 w 3531775"/>
              <a:gd name="connsiteY6153" fmla="*/ 2132346 h 2810796"/>
              <a:gd name="connsiteX6154" fmla="*/ 1938626 w 3531775"/>
              <a:gd name="connsiteY6154" fmla="*/ 2125964 h 2810796"/>
              <a:gd name="connsiteX6155" fmla="*/ 1926815 w 3531775"/>
              <a:gd name="connsiteY6155" fmla="*/ 2093865 h 2810796"/>
              <a:gd name="connsiteX6156" fmla="*/ 1928435 w 3531775"/>
              <a:gd name="connsiteY6156" fmla="*/ 2097294 h 2810796"/>
              <a:gd name="connsiteX6157" fmla="*/ 1908242 w 3531775"/>
              <a:gd name="connsiteY6157" fmla="*/ 2125107 h 2810796"/>
              <a:gd name="connsiteX6158" fmla="*/ 1914242 w 3531775"/>
              <a:gd name="connsiteY6158" fmla="*/ 2160635 h 2810796"/>
              <a:gd name="connsiteX6159" fmla="*/ 1919958 w 3531775"/>
              <a:gd name="connsiteY6159" fmla="*/ 2153587 h 2810796"/>
              <a:gd name="connsiteX6160" fmla="*/ 1906337 w 3531775"/>
              <a:gd name="connsiteY6160" fmla="*/ 2121773 h 2810796"/>
              <a:gd name="connsiteX6161" fmla="*/ 1908242 w 3531775"/>
              <a:gd name="connsiteY6161" fmla="*/ 2125107 h 2810796"/>
              <a:gd name="connsiteX6162" fmla="*/ 1884905 w 3531775"/>
              <a:gd name="connsiteY6162" fmla="*/ 2161588 h 2810796"/>
              <a:gd name="connsiteX6163" fmla="*/ 1890906 w 3531775"/>
              <a:gd name="connsiteY6163" fmla="*/ 2198830 h 2810796"/>
              <a:gd name="connsiteX6164" fmla="*/ 1893383 w 3531775"/>
              <a:gd name="connsiteY6164" fmla="*/ 2198354 h 2810796"/>
              <a:gd name="connsiteX6165" fmla="*/ 1883000 w 3531775"/>
              <a:gd name="connsiteY6165" fmla="*/ 2158159 h 2810796"/>
              <a:gd name="connsiteX6166" fmla="*/ 1884905 w 3531775"/>
              <a:gd name="connsiteY6166" fmla="*/ 2161588 h 2810796"/>
              <a:gd name="connsiteX6167" fmla="*/ 1864141 w 3531775"/>
              <a:gd name="connsiteY6167" fmla="*/ 2200640 h 2810796"/>
              <a:gd name="connsiteX6168" fmla="*/ 1867570 w 3531775"/>
              <a:gd name="connsiteY6168" fmla="*/ 2241788 h 2810796"/>
              <a:gd name="connsiteX6169" fmla="*/ 1870046 w 3531775"/>
              <a:gd name="connsiteY6169" fmla="*/ 2241217 h 2810796"/>
              <a:gd name="connsiteX6170" fmla="*/ 1862426 w 3531775"/>
              <a:gd name="connsiteY6170" fmla="*/ 2196735 h 2810796"/>
              <a:gd name="connsiteX6171" fmla="*/ 1864141 w 3531775"/>
              <a:gd name="connsiteY6171" fmla="*/ 2200640 h 2810796"/>
              <a:gd name="connsiteX6172" fmla="*/ 1838709 w 3531775"/>
              <a:gd name="connsiteY6172" fmla="*/ 2244550 h 2810796"/>
              <a:gd name="connsiteX6173" fmla="*/ 1844996 w 3531775"/>
              <a:gd name="connsiteY6173" fmla="*/ 2283508 h 2810796"/>
              <a:gd name="connsiteX6174" fmla="*/ 1850996 w 3531775"/>
              <a:gd name="connsiteY6174" fmla="*/ 2274649 h 2810796"/>
              <a:gd name="connsiteX6175" fmla="*/ 1836614 w 3531775"/>
              <a:gd name="connsiteY6175" fmla="*/ 2241217 h 2810796"/>
              <a:gd name="connsiteX6176" fmla="*/ 1838709 w 3531775"/>
              <a:gd name="connsiteY6176" fmla="*/ 2244550 h 2810796"/>
              <a:gd name="connsiteX6177" fmla="*/ 1814992 w 3531775"/>
              <a:gd name="connsiteY6177" fmla="*/ 2288556 h 2810796"/>
              <a:gd name="connsiteX6178" fmla="*/ 1819278 w 3531775"/>
              <a:gd name="connsiteY6178" fmla="*/ 2329609 h 2810796"/>
              <a:gd name="connsiteX6179" fmla="*/ 1821850 w 3531775"/>
              <a:gd name="connsiteY6179" fmla="*/ 2328751 h 2810796"/>
              <a:gd name="connsiteX6180" fmla="*/ 1813087 w 3531775"/>
              <a:gd name="connsiteY6180" fmla="*/ 2285032 h 2810796"/>
              <a:gd name="connsiteX6181" fmla="*/ 1814992 w 3531775"/>
              <a:gd name="connsiteY6181" fmla="*/ 2288556 h 2810796"/>
              <a:gd name="connsiteX6182" fmla="*/ 1795370 w 3531775"/>
              <a:gd name="connsiteY6182" fmla="*/ 2361517 h 2810796"/>
              <a:gd name="connsiteX6183" fmla="*/ 1790608 w 3531775"/>
              <a:gd name="connsiteY6183" fmla="*/ 2379139 h 2810796"/>
              <a:gd name="connsiteX6184" fmla="*/ 1793180 w 3531775"/>
              <a:gd name="connsiteY6184" fmla="*/ 2378472 h 2810796"/>
              <a:gd name="connsiteX6185" fmla="*/ 1790322 w 3531775"/>
              <a:gd name="connsiteY6185" fmla="*/ 2329323 h 2810796"/>
              <a:gd name="connsiteX6186" fmla="*/ 1795370 w 3531775"/>
              <a:gd name="connsiteY6186" fmla="*/ 2361517 h 2810796"/>
              <a:gd name="connsiteX6187" fmla="*/ 1760699 w 3531775"/>
              <a:gd name="connsiteY6187" fmla="*/ 2382377 h 2810796"/>
              <a:gd name="connsiteX6188" fmla="*/ 1759842 w 3531775"/>
              <a:gd name="connsiteY6188" fmla="*/ 2425811 h 2810796"/>
              <a:gd name="connsiteX6189" fmla="*/ 1767748 w 3531775"/>
              <a:gd name="connsiteY6189" fmla="*/ 2416096 h 2810796"/>
              <a:gd name="connsiteX6190" fmla="*/ 1758985 w 3531775"/>
              <a:gd name="connsiteY6190" fmla="*/ 2378758 h 2810796"/>
              <a:gd name="connsiteX6191" fmla="*/ 1760699 w 3531775"/>
              <a:gd name="connsiteY6191" fmla="*/ 2382377 h 2810796"/>
              <a:gd name="connsiteX6192" fmla="*/ 1723552 w 3531775"/>
              <a:gd name="connsiteY6192" fmla="*/ 2473817 h 2810796"/>
              <a:gd name="connsiteX6193" fmla="*/ 1726981 w 3531775"/>
              <a:gd name="connsiteY6193" fmla="*/ 2425430 h 2810796"/>
              <a:gd name="connsiteX6194" fmla="*/ 1722790 w 3531775"/>
              <a:gd name="connsiteY6194" fmla="*/ 2473245 h 2810796"/>
              <a:gd name="connsiteX6195" fmla="*/ 1723552 w 3531775"/>
              <a:gd name="connsiteY6195" fmla="*/ 2473817 h 2810796"/>
              <a:gd name="connsiteX6196" fmla="*/ 1688881 w 3531775"/>
              <a:gd name="connsiteY6196" fmla="*/ 2511726 h 2810796"/>
              <a:gd name="connsiteX6197" fmla="*/ 1699930 w 3531775"/>
              <a:gd name="connsiteY6197" fmla="*/ 2459720 h 2810796"/>
              <a:gd name="connsiteX6198" fmla="*/ 1688214 w 3531775"/>
              <a:gd name="connsiteY6198" fmla="*/ 2511155 h 2810796"/>
              <a:gd name="connsiteX6199" fmla="*/ 1688881 w 3531775"/>
              <a:gd name="connsiteY6199" fmla="*/ 2511726 h 2810796"/>
              <a:gd name="connsiteX6200" fmla="*/ 1645923 w 3531775"/>
              <a:gd name="connsiteY6200" fmla="*/ 2549255 h 2810796"/>
              <a:gd name="connsiteX6201" fmla="*/ 1662973 w 3531775"/>
              <a:gd name="connsiteY6201" fmla="*/ 2499249 h 2810796"/>
              <a:gd name="connsiteX6202" fmla="*/ 1645256 w 3531775"/>
              <a:gd name="connsiteY6202" fmla="*/ 2548588 h 2810796"/>
              <a:gd name="connsiteX6203" fmla="*/ 1645923 w 3531775"/>
              <a:gd name="connsiteY6203" fmla="*/ 2549255 h 2810796"/>
              <a:gd name="connsiteX6204" fmla="*/ 1585154 w 3531775"/>
              <a:gd name="connsiteY6204" fmla="*/ 2587260 h 2810796"/>
              <a:gd name="connsiteX6205" fmla="*/ 1605251 w 3531775"/>
              <a:gd name="connsiteY6205" fmla="*/ 2575163 h 2810796"/>
              <a:gd name="connsiteX6206" fmla="*/ 1612205 w 3531775"/>
              <a:gd name="connsiteY6206" fmla="*/ 2539825 h 2810796"/>
              <a:gd name="connsiteX6207" fmla="*/ 1584582 w 3531775"/>
              <a:gd name="connsiteY6207" fmla="*/ 2586498 h 2810796"/>
              <a:gd name="connsiteX6208" fmla="*/ 1585154 w 3531775"/>
              <a:gd name="connsiteY6208" fmla="*/ 2587260 h 2810796"/>
              <a:gd name="connsiteX6209" fmla="*/ 1515907 w 3531775"/>
              <a:gd name="connsiteY6209" fmla="*/ 2616120 h 2810796"/>
              <a:gd name="connsiteX6210" fmla="*/ 1557817 w 3531775"/>
              <a:gd name="connsiteY6210" fmla="*/ 2572591 h 2810796"/>
              <a:gd name="connsiteX6211" fmla="*/ 1515621 w 3531775"/>
              <a:gd name="connsiteY6211" fmla="*/ 2615168 h 2810796"/>
              <a:gd name="connsiteX6212" fmla="*/ 1515907 w 3531775"/>
              <a:gd name="connsiteY6212" fmla="*/ 2616120 h 2810796"/>
              <a:gd name="connsiteX6213" fmla="*/ 1446946 w 3531775"/>
              <a:gd name="connsiteY6213" fmla="*/ 2630122 h 2810796"/>
              <a:gd name="connsiteX6214" fmla="*/ 1489237 w 3531775"/>
              <a:gd name="connsiteY6214" fmla="*/ 2595451 h 2810796"/>
              <a:gd name="connsiteX6215" fmla="*/ 1446755 w 3531775"/>
              <a:gd name="connsiteY6215" fmla="*/ 2629265 h 2810796"/>
              <a:gd name="connsiteX6216" fmla="*/ 1446946 w 3531775"/>
              <a:gd name="connsiteY6216" fmla="*/ 2630122 h 2810796"/>
              <a:gd name="connsiteX6217" fmla="*/ 1373032 w 3531775"/>
              <a:gd name="connsiteY6217" fmla="*/ 2631456 h 2810796"/>
              <a:gd name="connsiteX6218" fmla="*/ 1421800 w 3531775"/>
              <a:gd name="connsiteY6218" fmla="*/ 2605357 h 2810796"/>
              <a:gd name="connsiteX6219" fmla="*/ 1370651 w 3531775"/>
              <a:gd name="connsiteY6219" fmla="*/ 2629456 h 2810796"/>
              <a:gd name="connsiteX6220" fmla="*/ 1373032 w 3531775"/>
              <a:gd name="connsiteY6220" fmla="*/ 2631456 h 2810796"/>
              <a:gd name="connsiteX6221" fmla="*/ 1294165 w 3531775"/>
              <a:gd name="connsiteY6221" fmla="*/ 2615549 h 2810796"/>
              <a:gd name="connsiteX6222" fmla="*/ 1354649 w 3531775"/>
              <a:gd name="connsiteY6222" fmla="*/ 2603548 h 2810796"/>
              <a:gd name="connsiteX6223" fmla="*/ 1292260 w 3531775"/>
              <a:gd name="connsiteY6223" fmla="*/ 2613073 h 2810796"/>
              <a:gd name="connsiteX6224" fmla="*/ 1294165 w 3531775"/>
              <a:gd name="connsiteY6224" fmla="*/ 2615549 h 2810796"/>
              <a:gd name="connsiteX6225" fmla="*/ 1226156 w 3531775"/>
              <a:gd name="connsiteY6225" fmla="*/ 2583831 h 2810796"/>
              <a:gd name="connsiteX6226" fmla="*/ 1281211 w 3531775"/>
              <a:gd name="connsiteY6226" fmla="*/ 2581640 h 2810796"/>
              <a:gd name="connsiteX6227" fmla="*/ 1224728 w 3531775"/>
              <a:gd name="connsiteY6227" fmla="*/ 2580973 h 2810796"/>
              <a:gd name="connsiteX6228" fmla="*/ 1226156 w 3531775"/>
              <a:gd name="connsiteY6228" fmla="*/ 2583831 h 2810796"/>
              <a:gd name="connsiteX6229" fmla="*/ 1164053 w 3531775"/>
              <a:gd name="connsiteY6229" fmla="*/ 2534872 h 2810796"/>
              <a:gd name="connsiteX6230" fmla="*/ 1218822 w 3531775"/>
              <a:gd name="connsiteY6230" fmla="*/ 2546683 h 2810796"/>
              <a:gd name="connsiteX6231" fmla="*/ 1163387 w 3531775"/>
              <a:gd name="connsiteY6231" fmla="*/ 2531824 h 2810796"/>
              <a:gd name="connsiteX6232" fmla="*/ 1164053 w 3531775"/>
              <a:gd name="connsiteY6232" fmla="*/ 2534872 h 2810796"/>
              <a:gd name="connsiteX6233" fmla="*/ 1198343 w 3531775"/>
              <a:gd name="connsiteY6233" fmla="*/ 1695148 h 2810796"/>
              <a:gd name="connsiteX6234" fmla="*/ 1201296 w 3531775"/>
              <a:gd name="connsiteY6234" fmla="*/ 1694672 h 2810796"/>
              <a:gd name="connsiteX6235" fmla="*/ 1178627 w 3531775"/>
              <a:gd name="connsiteY6235" fmla="*/ 1671526 h 2810796"/>
              <a:gd name="connsiteX6236" fmla="*/ 1177293 w 3531775"/>
              <a:gd name="connsiteY6236" fmla="*/ 1672955 h 2810796"/>
              <a:gd name="connsiteX6237" fmla="*/ 1198343 w 3531775"/>
              <a:gd name="connsiteY6237" fmla="*/ 1695148 h 2810796"/>
              <a:gd name="connsiteX6238" fmla="*/ 1193200 w 3531775"/>
              <a:gd name="connsiteY6238" fmla="*/ 1735915 h 2810796"/>
              <a:gd name="connsiteX6239" fmla="*/ 1196248 w 3531775"/>
              <a:gd name="connsiteY6239" fmla="*/ 1736391 h 2810796"/>
              <a:gd name="connsiteX6240" fmla="*/ 1178627 w 3531775"/>
              <a:gd name="connsiteY6240" fmla="*/ 1704007 h 2810796"/>
              <a:gd name="connsiteX6241" fmla="*/ 1177007 w 3531775"/>
              <a:gd name="connsiteY6241" fmla="*/ 1704959 h 2810796"/>
              <a:gd name="connsiteX6242" fmla="*/ 1193200 w 3531775"/>
              <a:gd name="connsiteY6242" fmla="*/ 1735915 h 2810796"/>
              <a:gd name="connsiteX6243" fmla="*/ 1114333 w 3531775"/>
              <a:gd name="connsiteY6243" fmla="*/ 2472865 h 2810796"/>
              <a:gd name="connsiteX6244" fmla="*/ 1163863 w 3531775"/>
              <a:gd name="connsiteY6244" fmla="*/ 2495915 h 2810796"/>
              <a:gd name="connsiteX6245" fmla="*/ 1114428 w 3531775"/>
              <a:gd name="connsiteY6245" fmla="*/ 2469912 h 2810796"/>
              <a:gd name="connsiteX6246" fmla="*/ 1114333 w 3531775"/>
              <a:gd name="connsiteY6246" fmla="*/ 2472865 h 2810796"/>
              <a:gd name="connsiteX6247" fmla="*/ 1086520 w 3531775"/>
              <a:gd name="connsiteY6247" fmla="*/ 2420477 h 2810796"/>
              <a:gd name="connsiteX6248" fmla="*/ 1130049 w 3531775"/>
              <a:gd name="connsiteY6248" fmla="*/ 2448290 h 2810796"/>
              <a:gd name="connsiteX6249" fmla="*/ 1087091 w 3531775"/>
              <a:gd name="connsiteY6249" fmla="*/ 2417620 h 2810796"/>
              <a:gd name="connsiteX6250" fmla="*/ 1086520 w 3531775"/>
              <a:gd name="connsiteY6250" fmla="*/ 2420477 h 2810796"/>
              <a:gd name="connsiteX6251" fmla="*/ 1064612 w 3531775"/>
              <a:gd name="connsiteY6251" fmla="*/ 2354374 h 2810796"/>
              <a:gd name="connsiteX6252" fmla="*/ 1102046 w 3531775"/>
              <a:gd name="connsiteY6252" fmla="*/ 2388378 h 2810796"/>
              <a:gd name="connsiteX6253" fmla="*/ 1065660 w 3531775"/>
              <a:gd name="connsiteY6253" fmla="*/ 2351802 h 2810796"/>
              <a:gd name="connsiteX6254" fmla="*/ 1064612 w 3531775"/>
              <a:gd name="connsiteY6254" fmla="*/ 2354374 h 2810796"/>
              <a:gd name="connsiteX6255" fmla="*/ 1052039 w 3531775"/>
              <a:gd name="connsiteY6255" fmla="*/ 2287508 h 2810796"/>
              <a:gd name="connsiteX6256" fmla="*/ 1084234 w 3531775"/>
              <a:gd name="connsiteY6256" fmla="*/ 2330656 h 2810796"/>
              <a:gd name="connsiteX6257" fmla="*/ 1053563 w 3531775"/>
              <a:gd name="connsiteY6257" fmla="*/ 2285222 h 2810796"/>
              <a:gd name="connsiteX6258" fmla="*/ 1052039 w 3531775"/>
              <a:gd name="connsiteY6258" fmla="*/ 2287508 h 2810796"/>
              <a:gd name="connsiteX6259" fmla="*/ 1051087 w 3531775"/>
              <a:gd name="connsiteY6259" fmla="*/ 2225024 h 2810796"/>
              <a:gd name="connsiteX6260" fmla="*/ 1050896 w 3531775"/>
              <a:gd name="connsiteY6260" fmla="*/ 2223500 h 2810796"/>
              <a:gd name="connsiteX6261" fmla="*/ 1049277 w 3531775"/>
              <a:gd name="connsiteY6261" fmla="*/ 2225881 h 2810796"/>
              <a:gd name="connsiteX6262" fmla="*/ 1076138 w 3531775"/>
              <a:gd name="connsiteY6262" fmla="*/ 2264934 h 2810796"/>
              <a:gd name="connsiteX6263" fmla="*/ 1051087 w 3531775"/>
              <a:gd name="connsiteY6263" fmla="*/ 2225024 h 2810796"/>
              <a:gd name="connsiteX6264" fmla="*/ 1056992 w 3531775"/>
              <a:gd name="connsiteY6264" fmla="*/ 2172922 h 2810796"/>
              <a:gd name="connsiteX6265" fmla="*/ 1055754 w 3531775"/>
              <a:gd name="connsiteY6265" fmla="*/ 2160730 h 2810796"/>
              <a:gd name="connsiteX6266" fmla="*/ 1053849 w 3531775"/>
              <a:gd name="connsiteY6266" fmla="*/ 2162730 h 2810796"/>
              <a:gd name="connsiteX6267" fmla="*/ 1075661 w 3531775"/>
              <a:gd name="connsiteY6267" fmla="*/ 2204641 h 2810796"/>
              <a:gd name="connsiteX6268" fmla="*/ 1056992 w 3531775"/>
              <a:gd name="connsiteY6268" fmla="*/ 2172922 h 2810796"/>
              <a:gd name="connsiteX6269" fmla="*/ 1065851 w 3531775"/>
              <a:gd name="connsiteY6269" fmla="*/ 2101009 h 2810796"/>
              <a:gd name="connsiteX6270" fmla="*/ 1066041 w 3531775"/>
              <a:gd name="connsiteY6270" fmla="*/ 2099580 h 2810796"/>
              <a:gd name="connsiteX6271" fmla="*/ 1064041 w 3531775"/>
              <a:gd name="connsiteY6271" fmla="*/ 2101104 h 2810796"/>
              <a:gd name="connsiteX6272" fmla="*/ 1080043 w 3531775"/>
              <a:gd name="connsiteY6272" fmla="*/ 2148348 h 2810796"/>
              <a:gd name="connsiteX6273" fmla="*/ 1065851 w 3531775"/>
              <a:gd name="connsiteY6273" fmla="*/ 2101009 h 2810796"/>
              <a:gd name="connsiteX6274" fmla="*/ 1086520 w 3531775"/>
              <a:gd name="connsiteY6274" fmla="*/ 2080530 h 2810796"/>
              <a:gd name="connsiteX6275" fmla="*/ 1079376 w 3531775"/>
              <a:gd name="connsiteY6275" fmla="*/ 2046907 h 2810796"/>
              <a:gd name="connsiteX6276" fmla="*/ 1077281 w 3531775"/>
              <a:gd name="connsiteY6276" fmla="*/ 2048526 h 2810796"/>
              <a:gd name="connsiteX6277" fmla="*/ 1092806 w 3531775"/>
              <a:gd name="connsiteY6277" fmla="*/ 2089007 h 2810796"/>
              <a:gd name="connsiteX6278" fmla="*/ 1086520 w 3531775"/>
              <a:gd name="connsiteY6278" fmla="*/ 2080530 h 2810796"/>
              <a:gd name="connsiteX6279" fmla="*/ 1095664 w 3531775"/>
              <a:gd name="connsiteY6279" fmla="*/ 1995567 h 2810796"/>
              <a:gd name="connsiteX6280" fmla="*/ 1095854 w 3531775"/>
              <a:gd name="connsiteY6280" fmla="*/ 1994329 h 2810796"/>
              <a:gd name="connsiteX6281" fmla="*/ 1093759 w 3531775"/>
              <a:gd name="connsiteY6281" fmla="*/ 1995662 h 2810796"/>
              <a:gd name="connsiteX6282" fmla="*/ 1106999 w 3531775"/>
              <a:gd name="connsiteY6282" fmla="*/ 2036620 h 2810796"/>
              <a:gd name="connsiteX6283" fmla="*/ 1095664 w 3531775"/>
              <a:gd name="connsiteY6283" fmla="*/ 1995567 h 2810796"/>
              <a:gd name="connsiteX6284" fmla="*/ 1108427 w 3531775"/>
              <a:gd name="connsiteY6284" fmla="*/ 1957848 h 2810796"/>
              <a:gd name="connsiteX6285" fmla="*/ 1108618 w 3531775"/>
              <a:gd name="connsiteY6285" fmla="*/ 1956609 h 2810796"/>
              <a:gd name="connsiteX6286" fmla="*/ 1106522 w 3531775"/>
              <a:gd name="connsiteY6286" fmla="*/ 1957848 h 2810796"/>
              <a:gd name="connsiteX6287" fmla="*/ 1119000 w 3531775"/>
              <a:gd name="connsiteY6287" fmla="*/ 1998043 h 2810796"/>
              <a:gd name="connsiteX6288" fmla="*/ 1108427 w 3531775"/>
              <a:gd name="connsiteY6288" fmla="*/ 1957848 h 2810796"/>
              <a:gd name="connsiteX6289" fmla="*/ 1130811 w 3531775"/>
              <a:gd name="connsiteY6289" fmla="*/ 1954038 h 2810796"/>
              <a:gd name="connsiteX6290" fmla="*/ 1122143 w 3531775"/>
              <a:gd name="connsiteY6290" fmla="*/ 1917557 h 2810796"/>
              <a:gd name="connsiteX6291" fmla="*/ 1120048 w 3531775"/>
              <a:gd name="connsiteY6291" fmla="*/ 1918795 h 2810796"/>
              <a:gd name="connsiteX6292" fmla="*/ 1132811 w 3531775"/>
              <a:gd name="connsiteY6292" fmla="*/ 1956895 h 2810796"/>
              <a:gd name="connsiteX6293" fmla="*/ 1130811 w 3531775"/>
              <a:gd name="connsiteY6293" fmla="*/ 1954038 h 2810796"/>
              <a:gd name="connsiteX6294" fmla="*/ 1140527 w 3531775"/>
              <a:gd name="connsiteY6294" fmla="*/ 1893935 h 2810796"/>
              <a:gd name="connsiteX6295" fmla="*/ 1138717 w 3531775"/>
              <a:gd name="connsiteY6295" fmla="*/ 1871266 h 2810796"/>
              <a:gd name="connsiteX6296" fmla="*/ 1136717 w 3531775"/>
              <a:gd name="connsiteY6296" fmla="*/ 1872408 h 2810796"/>
              <a:gd name="connsiteX6297" fmla="*/ 1149290 w 3531775"/>
              <a:gd name="connsiteY6297" fmla="*/ 1910223 h 2810796"/>
              <a:gd name="connsiteX6298" fmla="*/ 1140527 w 3531775"/>
              <a:gd name="connsiteY6298" fmla="*/ 1893935 h 2810796"/>
              <a:gd name="connsiteX6299" fmla="*/ 1155671 w 3531775"/>
              <a:gd name="connsiteY6299" fmla="*/ 1850787 h 2810796"/>
              <a:gd name="connsiteX6300" fmla="*/ 1153290 w 3531775"/>
              <a:gd name="connsiteY6300" fmla="*/ 1825450 h 2810796"/>
              <a:gd name="connsiteX6301" fmla="*/ 1151290 w 3531775"/>
              <a:gd name="connsiteY6301" fmla="*/ 1826498 h 2810796"/>
              <a:gd name="connsiteX6302" fmla="*/ 1162910 w 3531775"/>
              <a:gd name="connsiteY6302" fmla="*/ 1866408 h 2810796"/>
              <a:gd name="connsiteX6303" fmla="*/ 1155671 w 3531775"/>
              <a:gd name="connsiteY6303" fmla="*/ 1850787 h 2810796"/>
              <a:gd name="connsiteX6304" fmla="*/ 1167197 w 3531775"/>
              <a:gd name="connsiteY6304" fmla="*/ 1801162 h 2810796"/>
              <a:gd name="connsiteX6305" fmla="*/ 1164815 w 3531775"/>
              <a:gd name="connsiteY6305" fmla="*/ 1784969 h 2810796"/>
              <a:gd name="connsiteX6306" fmla="*/ 1161672 w 3531775"/>
              <a:gd name="connsiteY6306" fmla="*/ 1793541 h 2810796"/>
              <a:gd name="connsiteX6307" fmla="*/ 1178912 w 3531775"/>
              <a:gd name="connsiteY6307" fmla="*/ 1819259 h 2810796"/>
              <a:gd name="connsiteX6308" fmla="*/ 1167197 w 3531775"/>
              <a:gd name="connsiteY6308" fmla="*/ 1801162 h 2810796"/>
              <a:gd name="connsiteX6309" fmla="*/ 1173102 w 3531775"/>
              <a:gd name="connsiteY6309" fmla="*/ 1743821 h 2810796"/>
              <a:gd name="connsiteX6310" fmla="*/ 1189961 w 3531775"/>
              <a:gd name="connsiteY6310" fmla="*/ 1776682 h 2810796"/>
              <a:gd name="connsiteX6311" fmla="*/ 1173864 w 3531775"/>
              <a:gd name="connsiteY6311" fmla="*/ 1743916 h 2810796"/>
              <a:gd name="connsiteX6312" fmla="*/ 1173102 w 3531775"/>
              <a:gd name="connsiteY6312" fmla="*/ 1743821 h 2810796"/>
              <a:gd name="connsiteX6313" fmla="*/ 1172626 w 3531775"/>
              <a:gd name="connsiteY6313" fmla="*/ 1638284 h 2810796"/>
              <a:gd name="connsiteX6314" fmla="*/ 1199391 w 3531775"/>
              <a:gd name="connsiteY6314" fmla="*/ 1657525 h 2810796"/>
              <a:gd name="connsiteX6315" fmla="*/ 1173864 w 3531775"/>
              <a:gd name="connsiteY6315" fmla="*/ 1636760 h 2810796"/>
              <a:gd name="connsiteX6316" fmla="*/ 1172626 w 3531775"/>
              <a:gd name="connsiteY6316" fmla="*/ 1638284 h 2810796"/>
              <a:gd name="connsiteX6317" fmla="*/ 1162434 w 3531775"/>
              <a:gd name="connsiteY6317" fmla="*/ 1604280 h 2810796"/>
              <a:gd name="connsiteX6318" fmla="*/ 1191390 w 3531775"/>
              <a:gd name="connsiteY6318" fmla="*/ 1618758 h 2810796"/>
              <a:gd name="connsiteX6319" fmla="*/ 1163387 w 3531775"/>
              <a:gd name="connsiteY6319" fmla="*/ 1602661 h 2810796"/>
              <a:gd name="connsiteX6320" fmla="*/ 1162434 w 3531775"/>
              <a:gd name="connsiteY6320" fmla="*/ 1604280 h 2810796"/>
              <a:gd name="connsiteX6321" fmla="*/ 1151195 w 3531775"/>
              <a:gd name="connsiteY6321" fmla="*/ 1580753 h 2810796"/>
              <a:gd name="connsiteX6322" fmla="*/ 1181008 w 3531775"/>
              <a:gd name="connsiteY6322" fmla="*/ 1589516 h 2810796"/>
              <a:gd name="connsiteX6323" fmla="*/ 1151861 w 3531775"/>
              <a:gd name="connsiteY6323" fmla="*/ 1579038 h 2810796"/>
              <a:gd name="connsiteX6324" fmla="*/ 1151195 w 3531775"/>
              <a:gd name="connsiteY6324" fmla="*/ 1580753 h 2810796"/>
              <a:gd name="connsiteX6325" fmla="*/ 1134812 w 3531775"/>
              <a:gd name="connsiteY6325" fmla="*/ 1556274 h 2810796"/>
              <a:gd name="connsiteX6326" fmla="*/ 1164625 w 3531775"/>
              <a:gd name="connsiteY6326" fmla="*/ 1558750 h 2810796"/>
              <a:gd name="connsiteX6327" fmla="*/ 1135193 w 3531775"/>
              <a:gd name="connsiteY6327" fmla="*/ 1554654 h 2810796"/>
              <a:gd name="connsiteX6328" fmla="*/ 1134812 w 3531775"/>
              <a:gd name="connsiteY6328" fmla="*/ 1556274 h 2810796"/>
              <a:gd name="connsiteX6329" fmla="*/ 1115666 w 3531775"/>
              <a:gd name="connsiteY6329" fmla="*/ 1538748 h 2810796"/>
              <a:gd name="connsiteX6330" fmla="*/ 1144527 w 3531775"/>
              <a:gd name="connsiteY6330" fmla="*/ 1535319 h 2810796"/>
              <a:gd name="connsiteX6331" fmla="*/ 1115857 w 3531775"/>
              <a:gd name="connsiteY6331" fmla="*/ 1537129 h 2810796"/>
              <a:gd name="connsiteX6332" fmla="*/ 1115666 w 3531775"/>
              <a:gd name="connsiteY6332" fmla="*/ 1538748 h 2810796"/>
              <a:gd name="connsiteX6333" fmla="*/ 1097188 w 3531775"/>
              <a:gd name="connsiteY6333" fmla="*/ 1528556 h 2810796"/>
              <a:gd name="connsiteX6334" fmla="*/ 1120524 w 3531775"/>
              <a:gd name="connsiteY6334" fmla="*/ 1515126 h 2810796"/>
              <a:gd name="connsiteX6335" fmla="*/ 1096902 w 3531775"/>
              <a:gd name="connsiteY6335" fmla="*/ 1526937 h 2810796"/>
              <a:gd name="connsiteX6336" fmla="*/ 1097188 w 3531775"/>
              <a:gd name="connsiteY6336" fmla="*/ 1528556 h 2810796"/>
              <a:gd name="connsiteX6337" fmla="*/ 1075661 w 3531775"/>
              <a:gd name="connsiteY6337" fmla="*/ 1524079 h 2810796"/>
              <a:gd name="connsiteX6338" fmla="*/ 1085853 w 3531775"/>
              <a:gd name="connsiteY6338" fmla="*/ 1524460 h 2810796"/>
              <a:gd name="connsiteX6339" fmla="*/ 1094140 w 3531775"/>
              <a:gd name="connsiteY6339" fmla="*/ 1518650 h 2810796"/>
              <a:gd name="connsiteX6340" fmla="*/ 1097378 w 3531775"/>
              <a:gd name="connsiteY6340" fmla="*/ 1505220 h 2810796"/>
              <a:gd name="connsiteX6341" fmla="*/ 1075566 w 3531775"/>
              <a:gd name="connsiteY6341" fmla="*/ 1523317 h 2810796"/>
              <a:gd name="connsiteX6342" fmla="*/ 1075661 w 3531775"/>
              <a:gd name="connsiteY6342" fmla="*/ 1524079 h 2810796"/>
              <a:gd name="connsiteX6343" fmla="*/ 1043276 w 3531775"/>
              <a:gd name="connsiteY6343" fmla="*/ 1525603 h 2810796"/>
              <a:gd name="connsiteX6344" fmla="*/ 1067470 w 3531775"/>
              <a:gd name="connsiteY6344" fmla="*/ 1503886 h 2810796"/>
              <a:gd name="connsiteX6345" fmla="*/ 1043181 w 3531775"/>
              <a:gd name="connsiteY6345" fmla="*/ 1524937 h 2810796"/>
              <a:gd name="connsiteX6346" fmla="*/ 1043276 w 3531775"/>
              <a:gd name="connsiteY6346" fmla="*/ 1525603 h 2810796"/>
              <a:gd name="connsiteX6347" fmla="*/ 1012130 w 3531775"/>
              <a:gd name="connsiteY6347" fmla="*/ 1532366 h 2810796"/>
              <a:gd name="connsiteX6348" fmla="*/ 1029751 w 3531775"/>
              <a:gd name="connsiteY6348" fmla="*/ 1506363 h 2810796"/>
              <a:gd name="connsiteX6349" fmla="*/ 1011844 w 3531775"/>
              <a:gd name="connsiteY6349" fmla="*/ 1531699 h 2810796"/>
              <a:gd name="connsiteX6350" fmla="*/ 1012130 w 3531775"/>
              <a:gd name="connsiteY6350" fmla="*/ 1532366 h 2810796"/>
              <a:gd name="connsiteX6351" fmla="*/ 977363 w 3531775"/>
              <a:gd name="connsiteY6351" fmla="*/ 1545320 h 2810796"/>
              <a:gd name="connsiteX6352" fmla="*/ 994032 w 3531775"/>
              <a:gd name="connsiteY6352" fmla="*/ 1516174 h 2810796"/>
              <a:gd name="connsiteX6353" fmla="*/ 976982 w 3531775"/>
              <a:gd name="connsiteY6353" fmla="*/ 1544653 h 2810796"/>
              <a:gd name="connsiteX6354" fmla="*/ 977363 w 3531775"/>
              <a:gd name="connsiteY6354" fmla="*/ 1545320 h 2810796"/>
              <a:gd name="connsiteX6355" fmla="*/ 950312 w 3531775"/>
              <a:gd name="connsiteY6355" fmla="*/ 1559036 h 2810796"/>
              <a:gd name="connsiteX6356" fmla="*/ 965933 w 3531775"/>
              <a:gd name="connsiteY6356" fmla="*/ 1527984 h 2810796"/>
              <a:gd name="connsiteX6357" fmla="*/ 949931 w 3531775"/>
              <a:gd name="connsiteY6357" fmla="*/ 1558465 h 2810796"/>
              <a:gd name="connsiteX6358" fmla="*/ 950312 w 3531775"/>
              <a:gd name="connsiteY6358" fmla="*/ 1559036 h 2810796"/>
              <a:gd name="connsiteX6359" fmla="*/ 920785 w 3531775"/>
              <a:gd name="connsiteY6359" fmla="*/ 1577133 h 2810796"/>
              <a:gd name="connsiteX6360" fmla="*/ 934501 w 3531775"/>
              <a:gd name="connsiteY6360" fmla="*/ 1544653 h 2810796"/>
              <a:gd name="connsiteX6361" fmla="*/ 920309 w 3531775"/>
              <a:gd name="connsiteY6361" fmla="*/ 1576657 h 2810796"/>
              <a:gd name="connsiteX6362" fmla="*/ 920785 w 3531775"/>
              <a:gd name="connsiteY6362" fmla="*/ 1577133 h 2810796"/>
              <a:gd name="connsiteX6363" fmla="*/ 883256 w 3531775"/>
              <a:gd name="connsiteY6363" fmla="*/ 1602470 h 2810796"/>
              <a:gd name="connsiteX6364" fmla="*/ 897449 w 3531775"/>
              <a:gd name="connsiteY6364" fmla="*/ 1568085 h 2810796"/>
              <a:gd name="connsiteX6365" fmla="*/ 882875 w 3531775"/>
              <a:gd name="connsiteY6365" fmla="*/ 1601994 h 2810796"/>
              <a:gd name="connsiteX6366" fmla="*/ 883256 w 3531775"/>
              <a:gd name="connsiteY6366" fmla="*/ 1602470 h 2810796"/>
              <a:gd name="connsiteX6367" fmla="*/ 844204 w 3531775"/>
              <a:gd name="connsiteY6367" fmla="*/ 1632093 h 2810796"/>
              <a:gd name="connsiteX6368" fmla="*/ 862111 w 3531775"/>
              <a:gd name="connsiteY6368" fmla="*/ 1594564 h 2810796"/>
              <a:gd name="connsiteX6369" fmla="*/ 843728 w 3531775"/>
              <a:gd name="connsiteY6369" fmla="*/ 1631521 h 2810796"/>
              <a:gd name="connsiteX6370" fmla="*/ 844204 w 3531775"/>
              <a:gd name="connsiteY6370" fmla="*/ 1632093 h 2810796"/>
              <a:gd name="connsiteX6371" fmla="*/ 807247 w 3531775"/>
              <a:gd name="connsiteY6371" fmla="*/ 1660858 h 2810796"/>
              <a:gd name="connsiteX6372" fmla="*/ 820868 w 3531775"/>
              <a:gd name="connsiteY6372" fmla="*/ 1625044 h 2810796"/>
              <a:gd name="connsiteX6373" fmla="*/ 806771 w 3531775"/>
              <a:gd name="connsiteY6373" fmla="*/ 1660382 h 2810796"/>
              <a:gd name="connsiteX6374" fmla="*/ 807247 w 3531775"/>
              <a:gd name="connsiteY6374" fmla="*/ 1660858 h 2810796"/>
              <a:gd name="connsiteX6375" fmla="*/ 766289 w 3531775"/>
              <a:gd name="connsiteY6375" fmla="*/ 1692291 h 2810796"/>
              <a:gd name="connsiteX6376" fmla="*/ 782291 w 3531775"/>
              <a:gd name="connsiteY6376" fmla="*/ 1655429 h 2810796"/>
              <a:gd name="connsiteX6377" fmla="*/ 765813 w 3531775"/>
              <a:gd name="connsiteY6377" fmla="*/ 1691815 h 2810796"/>
              <a:gd name="connsiteX6378" fmla="*/ 766289 w 3531775"/>
              <a:gd name="connsiteY6378" fmla="*/ 1692291 h 2810796"/>
              <a:gd name="connsiteX6379" fmla="*/ 721903 w 3531775"/>
              <a:gd name="connsiteY6379" fmla="*/ 1725152 h 2810796"/>
              <a:gd name="connsiteX6380" fmla="*/ 744477 w 3531775"/>
              <a:gd name="connsiteY6380" fmla="*/ 1686100 h 2810796"/>
              <a:gd name="connsiteX6381" fmla="*/ 721522 w 3531775"/>
              <a:gd name="connsiteY6381" fmla="*/ 1724580 h 2810796"/>
              <a:gd name="connsiteX6382" fmla="*/ 721903 w 3531775"/>
              <a:gd name="connsiteY6382" fmla="*/ 1725152 h 2810796"/>
              <a:gd name="connsiteX6383" fmla="*/ 677612 w 3531775"/>
              <a:gd name="connsiteY6383" fmla="*/ 1754394 h 2810796"/>
              <a:gd name="connsiteX6384" fmla="*/ 698090 w 3531775"/>
              <a:gd name="connsiteY6384" fmla="*/ 1718484 h 2810796"/>
              <a:gd name="connsiteX6385" fmla="*/ 677135 w 3531775"/>
              <a:gd name="connsiteY6385" fmla="*/ 1753917 h 2810796"/>
              <a:gd name="connsiteX6386" fmla="*/ 677612 w 3531775"/>
              <a:gd name="connsiteY6386" fmla="*/ 1754394 h 2810796"/>
              <a:gd name="connsiteX6387" fmla="*/ 634844 w 3531775"/>
              <a:gd name="connsiteY6387" fmla="*/ 1779159 h 2810796"/>
              <a:gd name="connsiteX6388" fmla="*/ 642750 w 3531775"/>
              <a:gd name="connsiteY6388" fmla="*/ 1774396 h 2810796"/>
              <a:gd name="connsiteX6389" fmla="*/ 642369 w 3531775"/>
              <a:gd name="connsiteY6389" fmla="*/ 1773253 h 2810796"/>
              <a:gd name="connsiteX6390" fmla="*/ 652275 w 3531775"/>
              <a:gd name="connsiteY6390" fmla="*/ 1747631 h 2810796"/>
              <a:gd name="connsiteX6391" fmla="*/ 640274 w 3531775"/>
              <a:gd name="connsiteY6391" fmla="*/ 1769538 h 2810796"/>
              <a:gd name="connsiteX6392" fmla="*/ 641512 w 3531775"/>
              <a:gd name="connsiteY6392" fmla="*/ 1772301 h 2810796"/>
              <a:gd name="connsiteX6393" fmla="*/ 634559 w 3531775"/>
              <a:gd name="connsiteY6393" fmla="*/ 1778683 h 2810796"/>
              <a:gd name="connsiteX6394" fmla="*/ 634844 w 3531775"/>
              <a:gd name="connsiteY6394" fmla="*/ 1779159 h 2810796"/>
              <a:gd name="connsiteX6395" fmla="*/ 581028 w 3531775"/>
              <a:gd name="connsiteY6395" fmla="*/ 1809067 h 2810796"/>
              <a:gd name="connsiteX6396" fmla="*/ 607698 w 3531775"/>
              <a:gd name="connsiteY6396" fmla="*/ 1774491 h 2810796"/>
              <a:gd name="connsiteX6397" fmla="*/ 580742 w 3531775"/>
              <a:gd name="connsiteY6397" fmla="*/ 1808591 h 2810796"/>
              <a:gd name="connsiteX6398" fmla="*/ 581028 w 3531775"/>
              <a:gd name="connsiteY6398" fmla="*/ 1809067 h 2810796"/>
              <a:gd name="connsiteX6399" fmla="*/ 537023 w 3531775"/>
              <a:gd name="connsiteY6399" fmla="*/ 1828212 h 2810796"/>
              <a:gd name="connsiteX6400" fmla="*/ 565407 w 3531775"/>
              <a:gd name="connsiteY6400" fmla="*/ 1796685 h 2810796"/>
              <a:gd name="connsiteX6401" fmla="*/ 536737 w 3531775"/>
              <a:gd name="connsiteY6401" fmla="*/ 1827736 h 2810796"/>
              <a:gd name="connsiteX6402" fmla="*/ 537023 w 3531775"/>
              <a:gd name="connsiteY6402" fmla="*/ 1828212 h 2810796"/>
              <a:gd name="connsiteX6403" fmla="*/ 480063 w 3531775"/>
              <a:gd name="connsiteY6403" fmla="*/ 1846120 h 2810796"/>
              <a:gd name="connsiteX6404" fmla="*/ 513305 w 3531775"/>
              <a:gd name="connsiteY6404" fmla="*/ 1817925 h 2810796"/>
              <a:gd name="connsiteX6405" fmla="*/ 479873 w 3531775"/>
              <a:gd name="connsiteY6405" fmla="*/ 1845548 h 2810796"/>
              <a:gd name="connsiteX6406" fmla="*/ 480063 w 3531775"/>
              <a:gd name="connsiteY6406" fmla="*/ 1846120 h 2810796"/>
              <a:gd name="connsiteX6407" fmla="*/ 419770 w 3531775"/>
              <a:gd name="connsiteY6407" fmla="*/ 1858121 h 2810796"/>
              <a:gd name="connsiteX6408" fmla="*/ 461394 w 3531775"/>
              <a:gd name="connsiteY6408" fmla="*/ 1833928 h 2810796"/>
              <a:gd name="connsiteX6409" fmla="*/ 419675 w 3531775"/>
              <a:gd name="connsiteY6409" fmla="*/ 1857550 h 2810796"/>
              <a:gd name="connsiteX6410" fmla="*/ 419770 w 3531775"/>
              <a:gd name="connsiteY6410" fmla="*/ 1858121 h 2810796"/>
              <a:gd name="connsiteX6411" fmla="*/ 363287 w 3531775"/>
              <a:gd name="connsiteY6411" fmla="*/ 1862121 h 2810796"/>
              <a:gd name="connsiteX6412" fmla="*/ 401101 w 3531775"/>
              <a:gd name="connsiteY6412" fmla="*/ 1843167 h 2810796"/>
              <a:gd name="connsiteX6413" fmla="*/ 363191 w 3531775"/>
              <a:gd name="connsiteY6413" fmla="*/ 1861645 h 2810796"/>
              <a:gd name="connsiteX6414" fmla="*/ 363287 w 3531775"/>
              <a:gd name="connsiteY6414" fmla="*/ 1862121 h 2810796"/>
              <a:gd name="connsiteX6415" fmla="*/ 17434 w 3531775"/>
              <a:gd name="connsiteY6415" fmla="*/ 1527889 h 2810796"/>
              <a:gd name="connsiteX6416" fmla="*/ 13624 w 3531775"/>
              <a:gd name="connsiteY6416" fmla="*/ 1486741 h 2810796"/>
              <a:gd name="connsiteX6417" fmla="*/ 17434 w 3531775"/>
              <a:gd name="connsiteY6417" fmla="*/ 1527889 h 2810796"/>
              <a:gd name="connsiteX6418" fmla="*/ 302803 w 3531775"/>
              <a:gd name="connsiteY6418" fmla="*/ 1858692 h 2810796"/>
              <a:gd name="connsiteX6419" fmla="*/ 344332 w 3531775"/>
              <a:gd name="connsiteY6419" fmla="*/ 1845358 h 2810796"/>
              <a:gd name="connsiteX6420" fmla="*/ 302803 w 3531775"/>
              <a:gd name="connsiteY6420" fmla="*/ 1858121 h 2810796"/>
              <a:gd name="connsiteX6421" fmla="*/ 302803 w 3531775"/>
              <a:gd name="connsiteY6421" fmla="*/ 1858692 h 2810796"/>
              <a:gd name="connsiteX6422" fmla="*/ 242891 w 3531775"/>
              <a:gd name="connsiteY6422" fmla="*/ 1847929 h 2810796"/>
              <a:gd name="connsiteX6423" fmla="*/ 289468 w 3531775"/>
              <a:gd name="connsiteY6423" fmla="*/ 1841547 h 2810796"/>
              <a:gd name="connsiteX6424" fmla="*/ 241271 w 3531775"/>
              <a:gd name="connsiteY6424" fmla="*/ 1846405 h 2810796"/>
              <a:gd name="connsiteX6425" fmla="*/ 242891 w 3531775"/>
              <a:gd name="connsiteY6425" fmla="*/ 1847929 h 2810796"/>
              <a:gd name="connsiteX6426" fmla="*/ 187455 w 3531775"/>
              <a:gd name="connsiteY6426" fmla="*/ 1828593 h 2810796"/>
              <a:gd name="connsiteX6427" fmla="*/ 228794 w 3531775"/>
              <a:gd name="connsiteY6427" fmla="*/ 1826879 h 2810796"/>
              <a:gd name="connsiteX6428" fmla="*/ 185836 w 3531775"/>
              <a:gd name="connsiteY6428" fmla="*/ 1826784 h 2810796"/>
              <a:gd name="connsiteX6429" fmla="*/ 187455 w 3531775"/>
              <a:gd name="connsiteY6429" fmla="*/ 1828593 h 2810796"/>
              <a:gd name="connsiteX6430" fmla="*/ 132020 w 3531775"/>
              <a:gd name="connsiteY6430" fmla="*/ 1797923 h 2810796"/>
              <a:gd name="connsiteX6431" fmla="*/ 174596 w 3531775"/>
              <a:gd name="connsiteY6431" fmla="*/ 1805067 h 2810796"/>
              <a:gd name="connsiteX6432" fmla="*/ 130781 w 3531775"/>
              <a:gd name="connsiteY6432" fmla="*/ 1795923 h 2810796"/>
              <a:gd name="connsiteX6433" fmla="*/ 132020 w 3531775"/>
              <a:gd name="connsiteY6433" fmla="*/ 1797923 h 2810796"/>
              <a:gd name="connsiteX6434" fmla="*/ 94110 w 3531775"/>
              <a:gd name="connsiteY6434" fmla="*/ 1767729 h 2810796"/>
              <a:gd name="connsiteX6435" fmla="*/ 135449 w 3531775"/>
              <a:gd name="connsiteY6435" fmla="*/ 1781635 h 2810796"/>
              <a:gd name="connsiteX6436" fmla="*/ 93158 w 3531775"/>
              <a:gd name="connsiteY6436" fmla="*/ 1765538 h 2810796"/>
              <a:gd name="connsiteX6437" fmla="*/ 94110 w 3531775"/>
              <a:gd name="connsiteY6437" fmla="*/ 1767729 h 2810796"/>
              <a:gd name="connsiteX6438" fmla="*/ 58487 w 3531775"/>
              <a:gd name="connsiteY6438" fmla="*/ 1728581 h 2810796"/>
              <a:gd name="connsiteX6439" fmla="*/ 95920 w 3531775"/>
              <a:gd name="connsiteY6439" fmla="*/ 1748965 h 2810796"/>
              <a:gd name="connsiteX6440" fmla="*/ 57915 w 3531775"/>
              <a:gd name="connsiteY6440" fmla="*/ 1726200 h 2810796"/>
              <a:gd name="connsiteX6441" fmla="*/ 58487 w 3531775"/>
              <a:gd name="connsiteY6441" fmla="*/ 1728581 h 2810796"/>
              <a:gd name="connsiteX6442" fmla="*/ 25625 w 3531775"/>
              <a:gd name="connsiteY6442" fmla="*/ 1671621 h 2810796"/>
              <a:gd name="connsiteX6443" fmla="*/ 57725 w 3531775"/>
              <a:gd name="connsiteY6443" fmla="*/ 1701720 h 2810796"/>
              <a:gd name="connsiteX6444" fmla="*/ 25625 w 3531775"/>
              <a:gd name="connsiteY6444" fmla="*/ 1669240 h 2810796"/>
              <a:gd name="connsiteX6445" fmla="*/ 25625 w 3531775"/>
              <a:gd name="connsiteY6445" fmla="*/ 1671621 h 2810796"/>
              <a:gd name="connsiteX6446" fmla="*/ 6385 w 3531775"/>
              <a:gd name="connsiteY6446" fmla="*/ 1607709 h 2810796"/>
              <a:gd name="connsiteX6447" fmla="*/ 31055 w 3531775"/>
              <a:gd name="connsiteY6447" fmla="*/ 1649428 h 2810796"/>
              <a:gd name="connsiteX6448" fmla="*/ 6956 w 3531775"/>
              <a:gd name="connsiteY6448" fmla="*/ 1605518 h 2810796"/>
              <a:gd name="connsiteX6449" fmla="*/ 6480 w 3531775"/>
              <a:gd name="connsiteY6449" fmla="*/ 1605613 h 2810796"/>
              <a:gd name="connsiteX6450" fmla="*/ 6385 w 3531775"/>
              <a:gd name="connsiteY6450" fmla="*/ 1607709 h 2810796"/>
              <a:gd name="connsiteX6451" fmla="*/ 2861 w 3531775"/>
              <a:gd name="connsiteY6451" fmla="*/ 1559131 h 2810796"/>
              <a:gd name="connsiteX6452" fmla="*/ 17148 w 3531775"/>
              <a:gd name="connsiteY6452" fmla="*/ 1586087 h 2810796"/>
              <a:gd name="connsiteX6453" fmla="*/ 3718 w 3531775"/>
              <a:gd name="connsiteY6453" fmla="*/ 1546177 h 2810796"/>
              <a:gd name="connsiteX6454" fmla="*/ 2861 w 3531775"/>
              <a:gd name="connsiteY6454" fmla="*/ 1559131 h 2810796"/>
              <a:gd name="connsiteX6455" fmla="*/ 2974946 w 3531775"/>
              <a:gd name="connsiteY6455" fmla="*/ 2803858 h 2810796"/>
              <a:gd name="connsiteX6456" fmla="*/ 3008856 w 3531775"/>
              <a:gd name="connsiteY6456" fmla="*/ 2802334 h 2810796"/>
              <a:gd name="connsiteX6457" fmla="*/ 2992187 w 3531775"/>
              <a:gd name="connsiteY6457" fmla="*/ 2790047 h 2810796"/>
              <a:gd name="connsiteX6458" fmla="*/ 2974946 w 3531775"/>
              <a:gd name="connsiteY6458" fmla="*/ 2803858 h 2810796"/>
              <a:gd name="connsiteX6459" fmla="*/ 2905700 w 3531775"/>
              <a:gd name="connsiteY6459" fmla="*/ 2797953 h 2810796"/>
              <a:gd name="connsiteX6460" fmla="*/ 2942371 w 3531775"/>
              <a:gd name="connsiteY6460" fmla="*/ 2809573 h 2810796"/>
              <a:gd name="connsiteX6461" fmla="*/ 2923607 w 3531775"/>
              <a:gd name="connsiteY6461" fmla="*/ 2791857 h 2810796"/>
              <a:gd name="connsiteX6462" fmla="*/ 2917130 w 3531775"/>
              <a:gd name="connsiteY6462" fmla="*/ 2798429 h 2810796"/>
              <a:gd name="connsiteX6463" fmla="*/ 2905700 w 3531775"/>
              <a:gd name="connsiteY6463" fmla="*/ 2797953 h 2810796"/>
              <a:gd name="connsiteX6464" fmla="*/ 3084960 w 3531775"/>
              <a:gd name="connsiteY6464" fmla="*/ 2754424 h 2810796"/>
              <a:gd name="connsiteX6465" fmla="*/ 3123441 w 3531775"/>
              <a:gd name="connsiteY6465" fmla="*/ 2742803 h 2810796"/>
              <a:gd name="connsiteX6466" fmla="*/ 3100772 w 3531775"/>
              <a:gd name="connsiteY6466" fmla="*/ 2736040 h 2810796"/>
              <a:gd name="connsiteX6467" fmla="*/ 3084960 w 3531775"/>
              <a:gd name="connsiteY6467" fmla="*/ 2754424 h 2810796"/>
              <a:gd name="connsiteX6468" fmla="*/ 3052099 w 3531775"/>
              <a:gd name="connsiteY6468" fmla="*/ 2510393 h 2810796"/>
              <a:gd name="connsiteX6469" fmla="*/ 3051909 w 3531775"/>
              <a:gd name="connsiteY6469" fmla="*/ 2523442 h 2810796"/>
              <a:gd name="connsiteX6470" fmla="*/ 3078864 w 3531775"/>
              <a:gd name="connsiteY6470" fmla="*/ 2521347 h 2810796"/>
              <a:gd name="connsiteX6471" fmla="*/ 3074673 w 3531775"/>
              <a:gd name="connsiteY6471" fmla="*/ 2512774 h 2810796"/>
              <a:gd name="connsiteX6472" fmla="*/ 3052099 w 3531775"/>
              <a:gd name="connsiteY6472" fmla="*/ 2510393 h 2810796"/>
              <a:gd name="connsiteX6473" fmla="*/ 3137538 w 3531775"/>
              <a:gd name="connsiteY6473" fmla="*/ 2617454 h 2810796"/>
              <a:gd name="connsiteX6474" fmla="*/ 3121727 w 3531775"/>
              <a:gd name="connsiteY6474" fmla="*/ 2578687 h 2810796"/>
              <a:gd name="connsiteX6475" fmla="*/ 3113250 w 3531775"/>
              <a:gd name="connsiteY6475" fmla="*/ 2597356 h 2810796"/>
              <a:gd name="connsiteX6476" fmla="*/ 3124775 w 3531775"/>
              <a:gd name="connsiteY6476" fmla="*/ 2604214 h 2810796"/>
              <a:gd name="connsiteX6477" fmla="*/ 3137538 w 3531775"/>
              <a:gd name="connsiteY6477" fmla="*/ 2617454 h 2810796"/>
              <a:gd name="connsiteX6478" fmla="*/ 2817403 w 3531775"/>
              <a:gd name="connsiteY6478" fmla="*/ 2507250 h 2810796"/>
              <a:gd name="connsiteX6479" fmla="*/ 2899890 w 3531775"/>
              <a:gd name="connsiteY6479" fmla="*/ 2789285 h 2810796"/>
              <a:gd name="connsiteX6480" fmla="*/ 2915129 w 3531775"/>
              <a:gd name="connsiteY6480" fmla="*/ 2762234 h 2810796"/>
              <a:gd name="connsiteX6481" fmla="*/ 2944467 w 3531775"/>
              <a:gd name="connsiteY6481" fmla="*/ 2683367 h 2810796"/>
              <a:gd name="connsiteX6482" fmla="*/ 2954753 w 3531775"/>
              <a:gd name="connsiteY6482" fmla="*/ 2692606 h 2810796"/>
              <a:gd name="connsiteX6483" fmla="*/ 3007808 w 3531775"/>
              <a:gd name="connsiteY6483" fmla="*/ 2776712 h 2810796"/>
              <a:gd name="connsiteX6484" fmla="*/ 2998283 w 3531775"/>
              <a:gd name="connsiteY6484" fmla="*/ 2792143 h 2810796"/>
              <a:gd name="connsiteX6485" fmla="*/ 3040669 w 3531775"/>
              <a:gd name="connsiteY6485" fmla="*/ 2746994 h 2810796"/>
              <a:gd name="connsiteX6486" fmla="*/ 2972565 w 3531775"/>
              <a:gd name="connsiteY6486" fmla="*/ 2672509 h 2810796"/>
              <a:gd name="connsiteX6487" fmla="*/ 2974661 w 3531775"/>
              <a:gd name="connsiteY6487" fmla="*/ 2670127 h 2810796"/>
              <a:gd name="connsiteX6488" fmla="*/ 2984186 w 3531775"/>
              <a:gd name="connsiteY6488" fmla="*/ 2673651 h 2810796"/>
              <a:gd name="connsiteX6489" fmla="*/ 3044669 w 3531775"/>
              <a:gd name="connsiteY6489" fmla="*/ 2697369 h 2810796"/>
              <a:gd name="connsiteX6490" fmla="*/ 3107725 w 3531775"/>
              <a:gd name="connsiteY6490" fmla="*/ 2693749 h 2810796"/>
              <a:gd name="connsiteX6491" fmla="*/ 3113440 w 3531775"/>
              <a:gd name="connsiteY6491" fmla="*/ 2733850 h 2810796"/>
              <a:gd name="connsiteX6492" fmla="*/ 3146968 w 3531775"/>
              <a:gd name="connsiteY6492" fmla="*/ 2713942 h 2810796"/>
              <a:gd name="connsiteX6493" fmla="*/ 3125251 w 3531775"/>
              <a:gd name="connsiteY6493" fmla="*/ 2677081 h 2810796"/>
              <a:gd name="connsiteX6494" fmla="*/ 2989139 w 3531775"/>
              <a:gd name="connsiteY6494" fmla="*/ 2644410 h 2810796"/>
              <a:gd name="connsiteX6495" fmla="*/ 2988758 w 3531775"/>
              <a:gd name="connsiteY6495" fmla="*/ 2632789 h 2810796"/>
              <a:gd name="connsiteX6496" fmla="*/ 2998950 w 3531775"/>
              <a:gd name="connsiteY6496" fmla="*/ 2631551 h 2810796"/>
              <a:gd name="connsiteX6497" fmla="*/ 3065339 w 3531775"/>
              <a:gd name="connsiteY6497" fmla="*/ 2607929 h 2810796"/>
              <a:gd name="connsiteX6498" fmla="*/ 3098200 w 3531775"/>
              <a:gd name="connsiteY6498" fmla="*/ 2598118 h 2810796"/>
              <a:gd name="connsiteX6499" fmla="*/ 3116869 w 3531775"/>
              <a:gd name="connsiteY6499" fmla="*/ 2571543 h 2810796"/>
              <a:gd name="connsiteX6500" fmla="*/ 3116869 w 3531775"/>
              <a:gd name="connsiteY6500" fmla="*/ 2571543 h 2810796"/>
              <a:gd name="connsiteX6501" fmla="*/ 2990949 w 3531775"/>
              <a:gd name="connsiteY6501" fmla="*/ 2616311 h 2810796"/>
              <a:gd name="connsiteX6502" fmla="*/ 2989901 w 3531775"/>
              <a:gd name="connsiteY6502" fmla="*/ 2600118 h 2810796"/>
              <a:gd name="connsiteX6503" fmla="*/ 3022571 w 3531775"/>
              <a:gd name="connsiteY6503" fmla="*/ 2550017 h 2810796"/>
              <a:gd name="connsiteX6504" fmla="*/ 3049146 w 3531775"/>
              <a:gd name="connsiteY6504" fmla="*/ 2515346 h 2810796"/>
              <a:gd name="connsiteX6505" fmla="*/ 3027810 w 3531775"/>
              <a:gd name="connsiteY6505" fmla="*/ 2512774 h 2810796"/>
              <a:gd name="connsiteX6506" fmla="*/ 2990853 w 3531775"/>
              <a:gd name="connsiteY6506" fmla="*/ 2583259 h 2810796"/>
              <a:gd name="connsiteX6507" fmla="*/ 2891508 w 3531775"/>
              <a:gd name="connsiteY6507" fmla="*/ 2504868 h 2810796"/>
              <a:gd name="connsiteX6508" fmla="*/ 2817403 w 3531775"/>
              <a:gd name="connsiteY6508" fmla="*/ 2507250 h 2810796"/>
              <a:gd name="connsiteX6509" fmla="*/ 2449643 w 3531775"/>
              <a:gd name="connsiteY6509" fmla="*/ 1627711 h 2810796"/>
              <a:gd name="connsiteX6510" fmla="*/ 2515842 w 3531775"/>
              <a:gd name="connsiteY6510" fmla="*/ 1493599 h 2810796"/>
              <a:gd name="connsiteX6511" fmla="*/ 2584231 w 3531775"/>
              <a:gd name="connsiteY6511" fmla="*/ 1397111 h 2810796"/>
              <a:gd name="connsiteX6512" fmla="*/ 2736726 w 3531775"/>
              <a:gd name="connsiteY6512" fmla="*/ 1376537 h 2810796"/>
              <a:gd name="connsiteX6513" fmla="*/ 2713676 w 3531775"/>
              <a:gd name="connsiteY6513" fmla="*/ 1522936 h 2810796"/>
              <a:gd name="connsiteX6514" fmla="*/ 2585374 w 3531775"/>
              <a:gd name="connsiteY6514" fmla="*/ 1559512 h 2810796"/>
              <a:gd name="connsiteX6515" fmla="*/ 2555846 w 3531775"/>
              <a:gd name="connsiteY6515" fmla="*/ 1578753 h 2810796"/>
              <a:gd name="connsiteX6516" fmla="*/ 2592803 w 3531775"/>
              <a:gd name="connsiteY6516" fmla="*/ 1731915 h 2810796"/>
              <a:gd name="connsiteX6517" fmla="*/ 2593280 w 3531775"/>
              <a:gd name="connsiteY6517" fmla="*/ 1731629 h 2810796"/>
              <a:gd name="connsiteX6518" fmla="*/ 2667003 w 3531775"/>
              <a:gd name="connsiteY6518" fmla="*/ 1714484 h 2810796"/>
              <a:gd name="connsiteX6519" fmla="*/ 2687292 w 3531775"/>
              <a:gd name="connsiteY6519" fmla="*/ 1635808 h 2810796"/>
              <a:gd name="connsiteX6520" fmla="*/ 2702722 w 3531775"/>
              <a:gd name="connsiteY6520" fmla="*/ 1655620 h 2810796"/>
              <a:gd name="connsiteX6521" fmla="*/ 2670909 w 3531775"/>
              <a:gd name="connsiteY6521" fmla="*/ 1730391 h 2810796"/>
              <a:gd name="connsiteX6522" fmla="*/ 2665384 w 3531775"/>
              <a:gd name="connsiteY6522" fmla="*/ 1740963 h 2810796"/>
              <a:gd name="connsiteX6523" fmla="*/ 2769207 w 3531775"/>
              <a:gd name="connsiteY6523" fmla="*/ 1672955 h 2810796"/>
              <a:gd name="connsiteX6524" fmla="*/ 2803782 w 3531775"/>
              <a:gd name="connsiteY6524" fmla="*/ 1658191 h 2810796"/>
              <a:gd name="connsiteX6525" fmla="*/ 2803782 w 3531775"/>
              <a:gd name="connsiteY6525" fmla="*/ 1658191 h 2810796"/>
              <a:gd name="connsiteX6526" fmla="*/ 2790828 w 3531775"/>
              <a:gd name="connsiteY6526" fmla="*/ 1689529 h 2810796"/>
              <a:gd name="connsiteX6527" fmla="*/ 2757205 w 3531775"/>
              <a:gd name="connsiteY6527" fmla="*/ 1710483 h 2810796"/>
              <a:gd name="connsiteX6528" fmla="*/ 2690244 w 3531775"/>
              <a:gd name="connsiteY6528" fmla="*/ 1756299 h 2810796"/>
              <a:gd name="connsiteX6529" fmla="*/ 2679291 w 3531775"/>
              <a:gd name="connsiteY6529" fmla="*/ 1761157 h 2810796"/>
              <a:gd name="connsiteX6530" fmla="*/ 2683196 w 3531775"/>
              <a:gd name="connsiteY6530" fmla="*/ 1771825 h 2810796"/>
              <a:gd name="connsiteX6531" fmla="*/ 2844549 w 3531775"/>
              <a:gd name="connsiteY6531" fmla="*/ 1752965 h 2810796"/>
              <a:gd name="connsiteX6532" fmla="*/ 2879601 w 3531775"/>
              <a:gd name="connsiteY6532" fmla="*/ 1779349 h 2810796"/>
              <a:gd name="connsiteX6533" fmla="*/ 2848169 w 3531775"/>
              <a:gd name="connsiteY6533" fmla="*/ 1809925 h 2810796"/>
              <a:gd name="connsiteX6534" fmla="*/ 2836453 w 3531775"/>
              <a:gd name="connsiteY6534" fmla="*/ 1775825 h 2810796"/>
              <a:gd name="connsiteX6535" fmla="*/ 2760825 w 3531775"/>
              <a:gd name="connsiteY6535" fmla="*/ 1800971 h 2810796"/>
              <a:gd name="connsiteX6536" fmla="*/ 2684529 w 3531775"/>
              <a:gd name="connsiteY6536" fmla="*/ 1799923 h 2810796"/>
              <a:gd name="connsiteX6537" fmla="*/ 2703008 w 3531775"/>
              <a:gd name="connsiteY6537" fmla="*/ 1825641 h 2810796"/>
              <a:gd name="connsiteX6538" fmla="*/ 2755871 w 3531775"/>
              <a:gd name="connsiteY6538" fmla="*/ 1839738 h 2810796"/>
              <a:gd name="connsiteX6539" fmla="*/ 2738631 w 3531775"/>
              <a:gd name="connsiteY6539" fmla="*/ 1906317 h 2810796"/>
              <a:gd name="connsiteX6540" fmla="*/ 2743108 w 3531775"/>
              <a:gd name="connsiteY6540" fmla="*/ 1887934 h 2810796"/>
              <a:gd name="connsiteX6541" fmla="*/ 2696340 w 3531775"/>
              <a:gd name="connsiteY6541" fmla="*/ 1846786 h 2810796"/>
              <a:gd name="connsiteX6542" fmla="*/ 2659098 w 3531775"/>
              <a:gd name="connsiteY6542" fmla="*/ 1829165 h 2810796"/>
              <a:gd name="connsiteX6543" fmla="*/ 2656811 w 3531775"/>
              <a:gd name="connsiteY6543" fmla="*/ 1822688 h 2810796"/>
              <a:gd name="connsiteX6544" fmla="*/ 2618045 w 3531775"/>
              <a:gd name="connsiteY6544" fmla="*/ 1867646 h 2810796"/>
              <a:gd name="connsiteX6545" fmla="*/ 2635666 w 3531775"/>
              <a:gd name="connsiteY6545" fmla="*/ 1908032 h 2810796"/>
              <a:gd name="connsiteX6546" fmla="*/ 2626712 w 3531775"/>
              <a:gd name="connsiteY6546" fmla="*/ 1938512 h 2810796"/>
              <a:gd name="connsiteX6547" fmla="*/ 2590899 w 3531775"/>
              <a:gd name="connsiteY6547" fmla="*/ 1886982 h 2810796"/>
              <a:gd name="connsiteX6548" fmla="*/ 2556037 w 3531775"/>
              <a:gd name="connsiteY6548" fmla="*/ 1755918 h 2810796"/>
              <a:gd name="connsiteX6549" fmla="*/ 2556132 w 3531775"/>
              <a:gd name="connsiteY6549" fmla="*/ 1755822 h 2810796"/>
              <a:gd name="connsiteX6550" fmla="*/ 2449643 w 3531775"/>
              <a:gd name="connsiteY6550" fmla="*/ 1627711 h 2810796"/>
              <a:gd name="connsiteX6551" fmla="*/ 2496696 w 3531775"/>
              <a:gd name="connsiteY6551" fmla="*/ 1674003 h 2810796"/>
              <a:gd name="connsiteX6552" fmla="*/ 2497839 w 3531775"/>
              <a:gd name="connsiteY6552" fmla="*/ 1677241 h 2810796"/>
              <a:gd name="connsiteX6553" fmla="*/ 2528415 w 3531775"/>
              <a:gd name="connsiteY6553" fmla="*/ 1654953 h 2810796"/>
              <a:gd name="connsiteX6554" fmla="*/ 2496696 w 3531775"/>
              <a:gd name="connsiteY6554" fmla="*/ 1674003 h 2810796"/>
              <a:gd name="connsiteX6555" fmla="*/ 2472788 w 3531775"/>
              <a:gd name="connsiteY6555" fmla="*/ 1621520 h 2810796"/>
              <a:gd name="connsiteX6556" fmla="*/ 2468217 w 3531775"/>
              <a:gd name="connsiteY6556" fmla="*/ 1634379 h 2810796"/>
              <a:gd name="connsiteX6557" fmla="*/ 2524033 w 3531775"/>
              <a:gd name="connsiteY6557" fmla="*/ 1630950 h 2810796"/>
              <a:gd name="connsiteX6558" fmla="*/ 2472788 w 3531775"/>
              <a:gd name="connsiteY6558" fmla="*/ 1621520 h 2810796"/>
              <a:gd name="connsiteX6559" fmla="*/ 2484981 w 3531775"/>
              <a:gd name="connsiteY6559" fmla="*/ 1570752 h 2810796"/>
              <a:gd name="connsiteX6560" fmla="*/ 2482504 w 3531775"/>
              <a:gd name="connsiteY6560" fmla="*/ 1573228 h 2810796"/>
              <a:gd name="connsiteX6561" fmla="*/ 2528510 w 3531775"/>
              <a:gd name="connsiteY6561" fmla="*/ 1592469 h 2810796"/>
              <a:gd name="connsiteX6562" fmla="*/ 2484981 w 3531775"/>
              <a:gd name="connsiteY6562" fmla="*/ 1570752 h 2810796"/>
              <a:gd name="connsiteX6563" fmla="*/ 2656716 w 3531775"/>
              <a:gd name="connsiteY6563" fmla="*/ 1375775 h 2810796"/>
              <a:gd name="connsiteX6564" fmla="*/ 2637095 w 3531775"/>
              <a:gd name="connsiteY6564" fmla="*/ 1416733 h 2810796"/>
              <a:gd name="connsiteX6565" fmla="*/ 2657669 w 3531775"/>
              <a:gd name="connsiteY6565" fmla="*/ 1433878 h 2810796"/>
              <a:gd name="connsiteX6566" fmla="*/ 2657669 w 3531775"/>
              <a:gd name="connsiteY6566" fmla="*/ 1378251 h 2810796"/>
              <a:gd name="connsiteX6567" fmla="*/ 2657669 w 3531775"/>
              <a:gd name="connsiteY6567" fmla="*/ 1378251 h 2810796"/>
              <a:gd name="connsiteX6568" fmla="*/ 2659955 w 3531775"/>
              <a:gd name="connsiteY6568" fmla="*/ 1375966 h 2810796"/>
              <a:gd name="connsiteX6569" fmla="*/ 2656716 w 3531775"/>
              <a:gd name="connsiteY6569" fmla="*/ 1375775 h 2810796"/>
              <a:gd name="connsiteX6570" fmla="*/ 2714343 w 3531775"/>
              <a:gd name="connsiteY6570" fmla="*/ 1387872 h 2810796"/>
              <a:gd name="connsiteX6571" fmla="*/ 2662908 w 3531775"/>
              <a:gd name="connsiteY6571" fmla="*/ 1400159 h 2810796"/>
              <a:gd name="connsiteX6572" fmla="*/ 2668242 w 3531775"/>
              <a:gd name="connsiteY6572" fmla="*/ 1436259 h 2810796"/>
              <a:gd name="connsiteX6573" fmla="*/ 2716438 w 3531775"/>
              <a:gd name="connsiteY6573" fmla="*/ 1390253 h 2810796"/>
              <a:gd name="connsiteX6574" fmla="*/ 2714343 w 3531775"/>
              <a:gd name="connsiteY6574" fmla="*/ 1387872 h 2810796"/>
              <a:gd name="connsiteX6575" fmla="*/ 2737107 w 3531775"/>
              <a:gd name="connsiteY6575" fmla="*/ 1419209 h 2810796"/>
              <a:gd name="connsiteX6576" fmla="*/ 2724725 w 3531775"/>
              <a:gd name="connsiteY6576" fmla="*/ 1405683 h 2810796"/>
              <a:gd name="connsiteX6577" fmla="*/ 2680338 w 3531775"/>
              <a:gd name="connsiteY6577" fmla="*/ 1429401 h 2810796"/>
              <a:gd name="connsiteX6578" fmla="*/ 2738250 w 3531775"/>
              <a:gd name="connsiteY6578" fmla="*/ 1431687 h 2810796"/>
              <a:gd name="connsiteX6579" fmla="*/ 2737107 w 3531775"/>
              <a:gd name="connsiteY6579" fmla="*/ 1419209 h 2810796"/>
              <a:gd name="connsiteX6580" fmla="*/ 2723391 w 3531775"/>
              <a:gd name="connsiteY6580" fmla="*/ 1474645 h 2810796"/>
              <a:gd name="connsiteX6581" fmla="*/ 2723963 w 3531775"/>
              <a:gd name="connsiteY6581" fmla="*/ 1488075 h 2810796"/>
              <a:gd name="connsiteX6582" fmla="*/ 2719010 w 3531775"/>
              <a:gd name="connsiteY6582" fmla="*/ 1435973 h 2810796"/>
              <a:gd name="connsiteX6583" fmla="*/ 2677957 w 3531775"/>
              <a:gd name="connsiteY6583" fmla="*/ 1439878 h 2810796"/>
              <a:gd name="connsiteX6584" fmla="*/ 2723391 w 3531775"/>
              <a:gd name="connsiteY6584" fmla="*/ 1474645 h 2810796"/>
              <a:gd name="connsiteX6585" fmla="*/ 2685768 w 3531775"/>
              <a:gd name="connsiteY6585" fmla="*/ 1510078 h 2810796"/>
              <a:gd name="connsiteX6586" fmla="*/ 2707961 w 3531775"/>
              <a:gd name="connsiteY6586" fmla="*/ 1473883 h 2810796"/>
              <a:gd name="connsiteX6587" fmla="*/ 2684815 w 3531775"/>
              <a:gd name="connsiteY6587" fmla="*/ 1451975 h 2810796"/>
              <a:gd name="connsiteX6588" fmla="*/ 2682529 w 3531775"/>
              <a:gd name="connsiteY6588" fmla="*/ 1509887 h 2810796"/>
              <a:gd name="connsiteX6589" fmla="*/ 2685768 w 3531775"/>
              <a:gd name="connsiteY6589" fmla="*/ 1510078 h 2810796"/>
              <a:gd name="connsiteX6590" fmla="*/ 2628141 w 3531775"/>
              <a:gd name="connsiteY6590" fmla="*/ 1498076 h 2810796"/>
              <a:gd name="connsiteX6591" fmla="*/ 2680052 w 3531775"/>
              <a:gd name="connsiteY6591" fmla="*/ 1482455 h 2810796"/>
              <a:gd name="connsiteX6592" fmla="*/ 2674242 w 3531775"/>
              <a:gd name="connsiteY6592" fmla="*/ 1449689 h 2810796"/>
              <a:gd name="connsiteX6593" fmla="*/ 2626046 w 3531775"/>
              <a:gd name="connsiteY6593" fmla="*/ 1495695 h 2810796"/>
              <a:gd name="connsiteX6594" fmla="*/ 2628141 w 3531775"/>
              <a:gd name="connsiteY6594" fmla="*/ 1498076 h 2810796"/>
              <a:gd name="connsiteX6595" fmla="*/ 2608520 w 3531775"/>
              <a:gd name="connsiteY6595" fmla="*/ 1472358 h 2810796"/>
              <a:gd name="connsiteX6596" fmla="*/ 2662241 w 3531775"/>
              <a:gd name="connsiteY6596" fmla="*/ 1456547 h 2810796"/>
              <a:gd name="connsiteX6597" fmla="*/ 2604329 w 3531775"/>
              <a:gd name="connsiteY6597" fmla="*/ 1454261 h 2810796"/>
              <a:gd name="connsiteX6598" fmla="*/ 2608520 w 3531775"/>
              <a:gd name="connsiteY6598" fmla="*/ 1472358 h 2810796"/>
              <a:gd name="connsiteX6599" fmla="*/ 2604519 w 3531775"/>
              <a:gd name="connsiteY6599" fmla="*/ 1432354 h 2810796"/>
              <a:gd name="connsiteX6600" fmla="*/ 2664527 w 3531775"/>
              <a:gd name="connsiteY6600" fmla="*/ 1445974 h 2810796"/>
              <a:gd name="connsiteX6601" fmla="*/ 2618521 w 3531775"/>
              <a:gd name="connsiteY6601" fmla="*/ 1397778 h 2810796"/>
              <a:gd name="connsiteX6602" fmla="*/ 2604519 w 3531775"/>
              <a:gd name="connsiteY6602" fmla="*/ 1432354 h 2810796"/>
              <a:gd name="connsiteX6603" fmla="*/ 2567658 w 3531775"/>
              <a:gd name="connsiteY6603" fmla="*/ 1485789 h 2810796"/>
              <a:gd name="connsiteX6604" fmla="*/ 2589851 w 3531775"/>
              <a:gd name="connsiteY6604" fmla="*/ 1547511 h 2810796"/>
              <a:gd name="connsiteX6605" fmla="*/ 2533177 w 3531775"/>
              <a:gd name="connsiteY6605" fmla="*/ 1482931 h 2810796"/>
              <a:gd name="connsiteX6606" fmla="*/ 2567658 w 3531775"/>
              <a:gd name="connsiteY6606" fmla="*/ 1485789 h 2810796"/>
              <a:gd name="connsiteX6607" fmla="*/ 2554037 w 3531775"/>
              <a:gd name="connsiteY6607" fmla="*/ 1556179 h 2810796"/>
              <a:gd name="connsiteX6608" fmla="*/ 2554989 w 3531775"/>
              <a:gd name="connsiteY6608" fmla="*/ 1559512 h 2810796"/>
              <a:gd name="connsiteX6609" fmla="*/ 2511555 w 3531775"/>
              <a:gd name="connsiteY6609" fmla="*/ 1522174 h 2810796"/>
              <a:gd name="connsiteX6610" fmla="*/ 2554037 w 3531775"/>
              <a:gd name="connsiteY6610" fmla="*/ 1556179 h 2810796"/>
              <a:gd name="connsiteX6611" fmla="*/ 2546036 w 3531775"/>
              <a:gd name="connsiteY6611" fmla="*/ 1691053 h 2810796"/>
              <a:gd name="connsiteX6612" fmla="*/ 2522700 w 3531775"/>
              <a:gd name="connsiteY6612" fmla="*/ 1711245 h 2810796"/>
              <a:gd name="connsiteX6613" fmla="*/ 2548322 w 3531775"/>
              <a:gd name="connsiteY6613" fmla="*/ 1692767 h 2810796"/>
              <a:gd name="connsiteX6614" fmla="*/ 2546036 w 3531775"/>
              <a:gd name="connsiteY6614" fmla="*/ 1691053 h 2810796"/>
              <a:gd name="connsiteX6615" fmla="*/ 2714438 w 3531775"/>
              <a:gd name="connsiteY6615" fmla="*/ 1924415 h 2810796"/>
              <a:gd name="connsiteX6616" fmla="*/ 2751776 w 3531775"/>
              <a:gd name="connsiteY6616" fmla="*/ 1910794 h 2810796"/>
              <a:gd name="connsiteX6617" fmla="*/ 2729583 w 3531775"/>
              <a:gd name="connsiteY6617" fmla="*/ 1905460 h 2810796"/>
              <a:gd name="connsiteX6618" fmla="*/ 2728059 w 3531775"/>
              <a:gd name="connsiteY6618" fmla="*/ 1913175 h 2810796"/>
              <a:gd name="connsiteX6619" fmla="*/ 2714438 w 3531775"/>
              <a:gd name="connsiteY6619" fmla="*/ 1924415 h 2810796"/>
              <a:gd name="connsiteX6620" fmla="*/ 2635476 w 3531775"/>
              <a:gd name="connsiteY6620" fmla="*/ 1943941 h 2810796"/>
              <a:gd name="connsiteX6621" fmla="*/ 2679767 w 3531775"/>
              <a:gd name="connsiteY6621" fmla="*/ 1941465 h 2810796"/>
              <a:gd name="connsiteX6622" fmla="*/ 2653668 w 3531775"/>
              <a:gd name="connsiteY6622" fmla="*/ 1931845 h 2810796"/>
              <a:gd name="connsiteX6623" fmla="*/ 2635476 w 3531775"/>
              <a:gd name="connsiteY6623" fmla="*/ 1943941 h 2810796"/>
              <a:gd name="connsiteX6624" fmla="*/ 2822356 w 3531775"/>
              <a:gd name="connsiteY6624" fmla="*/ 1838976 h 2810796"/>
              <a:gd name="connsiteX6625" fmla="*/ 2861790 w 3531775"/>
              <a:gd name="connsiteY6625" fmla="*/ 1814306 h 2810796"/>
              <a:gd name="connsiteX6626" fmla="*/ 2834548 w 3531775"/>
              <a:gd name="connsiteY6626" fmla="*/ 1816211 h 2810796"/>
              <a:gd name="connsiteX6627" fmla="*/ 2822356 w 3531775"/>
              <a:gd name="connsiteY6627" fmla="*/ 1838976 h 2810796"/>
              <a:gd name="connsiteX6628" fmla="*/ 2717200 w 3531775"/>
              <a:gd name="connsiteY6628" fmla="*/ 1636855 h 2810796"/>
              <a:gd name="connsiteX6629" fmla="*/ 2746632 w 3531775"/>
              <a:gd name="connsiteY6629" fmla="*/ 1625235 h 2810796"/>
              <a:gd name="connsiteX6630" fmla="*/ 2713485 w 3531775"/>
              <a:gd name="connsiteY6630" fmla="*/ 1624758 h 2810796"/>
              <a:gd name="connsiteX6631" fmla="*/ 2717200 w 3531775"/>
              <a:gd name="connsiteY6631" fmla="*/ 1636855 h 2810796"/>
              <a:gd name="connsiteX6632" fmla="*/ 2811212 w 3531775"/>
              <a:gd name="connsiteY6632" fmla="*/ 1662954 h 2810796"/>
              <a:gd name="connsiteX6633" fmla="*/ 2807307 w 3531775"/>
              <a:gd name="connsiteY6633" fmla="*/ 1683337 h 2810796"/>
              <a:gd name="connsiteX6634" fmla="*/ 2840358 w 3531775"/>
              <a:gd name="connsiteY6634" fmla="*/ 1693148 h 2810796"/>
              <a:gd name="connsiteX6635" fmla="*/ 2818451 w 3531775"/>
              <a:gd name="connsiteY6635" fmla="*/ 1667812 h 2810796"/>
              <a:gd name="connsiteX6636" fmla="*/ 2811212 w 3531775"/>
              <a:gd name="connsiteY6636" fmla="*/ 1662954 h 2810796"/>
              <a:gd name="connsiteX6637" fmla="*/ 2200278 w 3531775"/>
              <a:gd name="connsiteY6637" fmla="*/ 2202450 h 2810796"/>
              <a:gd name="connsiteX6638" fmla="*/ 2435451 w 3531775"/>
              <a:gd name="connsiteY6638" fmla="*/ 2164064 h 2810796"/>
              <a:gd name="connsiteX6639" fmla="*/ 2387730 w 3531775"/>
              <a:gd name="connsiteY6639" fmla="*/ 2277888 h 2810796"/>
              <a:gd name="connsiteX6640" fmla="*/ 2320008 w 3531775"/>
              <a:gd name="connsiteY6640" fmla="*/ 2293699 h 2810796"/>
              <a:gd name="connsiteX6641" fmla="*/ 2212565 w 3531775"/>
              <a:gd name="connsiteY6641" fmla="*/ 2330371 h 2810796"/>
              <a:gd name="connsiteX6642" fmla="*/ 2242569 w 3531775"/>
              <a:gd name="connsiteY6642" fmla="*/ 2492581 h 2810796"/>
              <a:gd name="connsiteX6643" fmla="*/ 2243141 w 3531775"/>
              <a:gd name="connsiteY6643" fmla="*/ 2492295 h 2810796"/>
              <a:gd name="connsiteX6644" fmla="*/ 2321151 w 3531775"/>
              <a:gd name="connsiteY6644" fmla="*/ 2478484 h 2810796"/>
              <a:gd name="connsiteX6645" fmla="*/ 2346773 w 3531775"/>
              <a:gd name="connsiteY6645" fmla="*/ 2397426 h 2810796"/>
              <a:gd name="connsiteX6646" fmla="*/ 2361822 w 3531775"/>
              <a:gd name="connsiteY6646" fmla="*/ 2419048 h 2810796"/>
              <a:gd name="connsiteX6647" fmla="*/ 2324294 w 3531775"/>
              <a:gd name="connsiteY6647" fmla="*/ 2495439 h 2810796"/>
              <a:gd name="connsiteX6648" fmla="*/ 2317912 w 3531775"/>
              <a:gd name="connsiteY6648" fmla="*/ 2506107 h 2810796"/>
              <a:gd name="connsiteX6649" fmla="*/ 2430307 w 3531775"/>
              <a:gd name="connsiteY6649" fmla="*/ 2440765 h 2810796"/>
              <a:gd name="connsiteX6650" fmla="*/ 2467264 w 3531775"/>
              <a:gd name="connsiteY6650" fmla="*/ 2427335 h 2810796"/>
              <a:gd name="connsiteX6651" fmla="*/ 2467264 w 3531775"/>
              <a:gd name="connsiteY6651" fmla="*/ 2427335 h 2810796"/>
              <a:gd name="connsiteX6652" fmla="*/ 2451929 w 3531775"/>
              <a:gd name="connsiteY6652" fmla="*/ 2459339 h 2810796"/>
              <a:gd name="connsiteX6653" fmla="*/ 2415543 w 3531775"/>
              <a:gd name="connsiteY6653" fmla="*/ 2479342 h 2810796"/>
              <a:gd name="connsiteX6654" fmla="*/ 2342963 w 3531775"/>
              <a:gd name="connsiteY6654" fmla="*/ 2523442 h 2810796"/>
              <a:gd name="connsiteX6655" fmla="*/ 2331247 w 3531775"/>
              <a:gd name="connsiteY6655" fmla="*/ 2527824 h 2810796"/>
              <a:gd name="connsiteX6656" fmla="*/ 2334676 w 3531775"/>
              <a:gd name="connsiteY6656" fmla="*/ 2539159 h 2810796"/>
              <a:gd name="connsiteX6657" fmla="*/ 2504411 w 3531775"/>
              <a:gd name="connsiteY6657" fmla="*/ 2528491 h 2810796"/>
              <a:gd name="connsiteX6658" fmla="*/ 2539559 w 3531775"/>
              <a:gd name="connsiteY6658" fmla="*/ 2558018 h 2810796"/>
              <a:gd name="connsiteX6659" fmla="*/ 2504983 w 3531775"/>
              <a:gd name="connsiteY6659" fmla="*/ 2588212 h 2810796"/>
              <a:gd name="connsiteX6660" fmla="*/ 2494601 w 3531775"/>
              <a:gd name="connsiteY6660" fmla="*/ 2551827 h 2810796"/>
              <a:gd name="connsiteX6661" fmla="*/ 2414114 w 3531775"/>
              <a:gd name="connsiteY6661" fmla="*/ 2573830 h 2810796"/>
              <a:gd name="connsiteX6662" fmla="*/ 2334390 w 3531775"/>
              <a:gd name="connsiteY6662" fmla="*/ 2568400 h 2810796"/>
              <a:gd name="connsiteX6663" fmla="*/ 2352297 w 3531775"/>
              <a:gd name="connsiteY6663" fmla="*/ 2596309 h 2810796"/>
              <a:gd name="connsiteX6664" fmla="*/ 2406780 w 3531775"/>
              <a:gd name="connsiteY6664" fmla="*/ 2614025 h 2810796"/>
              <a:gd name="connsiteX6665" fmla="*/ 2384968 w 3531775"/>
              <a:gd name="connsiteY6665" fmla="*/ 2682605 h 2810796"/>
              <a:gd name="connsiteX6666" fmla="*/ 2390683 w 3531775"/>
              <a:gd name="connsiteY6666" fmla="*/ 2663555 h 2810796"/>
              <a:gd name="connsiteX6667" fmla="*/ 2344106 w 3531775"/>
              <a:gd name="connsiteY6667" fmla="*/ 2617930 h 2810796"/>
              <a:gd name="connsiteX6668" fmla="*/ 2306101 w 3531775"/>
              <a:gd name="connsiteY6668" fmla="*/ 2597451 h 2810796"/>
              <a:gd name="connsiteX6669" fmla="*/ 2304101 w 3531775"/>
              <a:gd name="connsiteY6669" fmla="*/ 2590498 h 2810796"/>
              <a:gd name="connsiteX6670" fmla="*/ 2261048 w 3531775"/>
              <a:gd name="connsiteY6670" fmla="*/ 2635266 h 2810796"/>
              <a:gd name="connsiteX6671" fmla="*/ 2277145 w 3531775"/>
              <a:gd name="connsiteY6671" fmla="*/ 2678509 h 2810796"/>
              <a:gd name="connsiteX6672" fmla="*/ 2258476 w 3531775"/>
              <a:gd name="connsiteY6672" fmla="*/ 2707846 h 2810796"/>
              <a:gd name="connsiteX6673" fmla="*/ 2231520 w 3531775"/>
              <a:gd name="connsiteY6673" fmla="*/ 2654125 h 2810796"/>
              <a:gd name="connsiteX6674" fmla="*/ 2202469 w 3531775"/>
              <a:gd name="connsiteY6674" fmla="*/ 2515156 h 2810796"/>
              <a:gd name="connsiteX6675" fmla="*/ 2202564 w 3531775"/>
              <a:gd name="connsiteY6675" fmla="*/ 2515060 h 2810796"/>
              <a:gd name="connsiteX6676" fmla="*/ 2200278 w 3531775"/>
              <a:gd name="connsiteY6676" fmla="*/ 2202450 h 2810796"/>
              <a:gd name="connsiteX6677" fmla="*/ 2290956 w 3531775"/>
              <a:gd name="connsiteY6677" fmla="*/ 2168731 h 2810796"/>
              <a:gd name="connsiteX6678" fmla="*/ 2288384 w 3531775"/>
              <a:gd name="connsiteY6678" fmla="*/ 2144824 h 2810796"/>
              <a:gd name="connsiteX6679" fmla="*/ 2314769 w 3531775"/>
              <a:gd name="connsiteY6679" fmla="*/ 2202355 h 2810796"/>
              <a:gd name="connsiteX6680" fmla="*/ 2333723 w 3531775"/>
              <a:gd name="connsiteY6680" fmla="*/ 2197783 h 2810796"/>
              <a:gd name="connsiteX6681" fmla="*/ 2290956 w 3531775"/>
              <a:gd name="connsiteY6681" fmla="*/ 2168731 h 2810796"/>
              <a:gd name="connsiteX6682" fmla="*/ 2329533 w 3531775"/>
              <a:gd name="connsiteY6682" fmla="*/ 2124059 h 2810796"/>
              <a:gd name="connsiteX6683" fmla="*/ 2309244 w 3531775"/>
              <a:gd name="connsiteY6683" fmla="*/ 2169589 h 2810796"/>
              <a:gd name="connsiteX6684" fmla="*/ 2327342 w 3531775"/>
              <a:gd name="connsiteY6684" fmla="*/ 2184829 h 2810796"/>
              <a:gd name="connsiteX6685" fmla="*/ 2330485 w 3531775"/>
              <a:gd name="connsiteY6685" fmla="*/ 2126631 h 2810796"/>
              <a:gd name="connsiteX6686" fmla="*/ 2330485 w 3531775"/>
              <a:gd name="connsiteY6686" fmla="*/ 2126631 h 2810796"/>
              <a:gd name="connsiteX6687" fmla="*/ 2332961 w 3531775"/>
              <a:gd name="connsiteY6687" fmla="*/ 2124345 h 2810796"/>
              <a:gd name="connsiteX6688" fmla="*/ 2329533 w 3531775"/>
              <a:gd name="connsiteY6688" fmla="*/ 2124059 h 2810796"/>
              <a:gd name="connsiteX6689" fmla="*/ 2389064 w 3531775"/>
              <a:gd name="connsiteY6689" fmla="*/ 2139871 h 2810796"/>
              <a:gd name="connsiteX6690" fmla="*/ 2336295 w 3531775"/>
              <a:gd name="connsiteY6690" fmla="*/ 2144728 h 2810796"/>
              <a:gd name="connsiteX6691" fmla="*/ 2338105 w 3531775"/>
              <a:gd name="connsiteY6691" fmla="*/ 2187876 h 2810796"/>
              <a:gd name="connsiteX6692" fmla="*/ 2391064 w 3531775"/>
              <a:gd name="connsiteY6692" fmla="*/ 2142538 h 2810796"/>
              <a:gd name="connsiteX6693" fmla="*/ 2389064 w 3531775"/>
              <a:gd name="connsiteY6693" fmla="*/ 2139871 h 2810796"/>
              <a:gd name="connsiteX6694" fmla="*/ 2411924 w 3531775"/>
              <a:gd name="connsiteY6694" fmla="*/ 2183590 h 2810796"/>
              <a:gd name="connsiteX6695" fmla="*/ 2359917 w 3531775"/>
              <a:gd name="connsiteY6695" fmla="*/ 2168922 h 2810796"/>
              <a:gd name="connsiteX6696" fmla="*/ 2351059 w 3531775"/>
              <a:gd name="connsiteY6696" fmla="*/ 2181304 h 2810796"/>
              <a:gd name="connsiteX6697" fmla="*/ 2411447 w 3531775"/>
              <a:gd name="connsiteY6697" fmla="*/ 2186924 h 2810796"/>
              <a:gd name="connsiteX6698" fmla="*/ 2411924 w 3531775"/>
              <a:gd name="connsiteY6698" fmla="*/ 2183590 h 2810796"/>
              <a:gd name="connsiteX6699" fmla="*/ 2388778 w 3531775"/>
              <a:gd name="connsiteY6699" fmla="*/ 2217118 h 2810796"/>
              <a:gd name="connsiteX6700" fmla="*/ 2393540 w 3531775"/>
              <a:gd name="connsiteY6700" fmla="*/ 2245217 h 2810796"/>
              <a:gd name="connsiteX6701" fmla="*/ 2377824 w 3531775"/>
              <a:gd name="connsiteY6701" fmla="*/ 2187400 h 2810796"/>
              <a:gd name="connsiteX6702" fmla="*/ 2348201 w 3531775"/>
              <a:gd name="connsiteY6702" fmla="*/ 2192258 h 2810796"/>
              <a:gd name="connsiteX6703" fmla="*/ 2388778 w 3531775"/>
              <a:gd name="connsiteY6703" fmla="*/ 2217118 h 2810796"/>
              <a:gd name="connsiteX6704" fmla="*/ 2352297 w 3531775"/>
              <a:gd name="connsiteY6704" fmla="*/ 2265982 h 2810796"/>
              <a:gd name="connsiteX6705" fmla="*/ 2379443 w 3531775"/>
              <a:gd name="connsiteY6705" fmla="*/ 2241121 h 2810796"/>
              <a:gd name="connsiteX6706" fmla="*/ 2354583 w 3531775"/>
              <a:gd name="connsiteY6706" fmla="*/ 2205212 h 2810796"/>
              <a:gd name="connsiteX6707" fmla="*/ 2348964 w 3531775"/>
              <a:gd name="connsiteY6707" fmla="*/ 2265601 h 2810796"/>
              <a:gd name="connsiteX6708" fmla="*/ 2352297 w 3531775"/>
              <a:gd name="connsiteY6708" fmla="*/ 2265982 h 2810796"/>
              <a:gd name="connsiteX6709" fmla="*/ 2292766 w 3531775"/>
              <a:gd name="connsiteY6709" fmla="*/ 2250170 h 2810796"/>
              <a:gd name="connsiteX6710" fmla="*/ 2347916 w 3531775"/>
              <a:gd name="connsiteY6710" fmla="*/ 2237026 h 2810796"/>
              <a:gd name="connsiteX6711" fmla="*/ 2343725 w 3531775"/>
              <a:gd name="connsiteY6711" fmla="*/ 2202164 h 2810796"/>
              <a:gd name="connsiteX6712" fmla="*/ 2290766 w 3531775"/>
              <a:gd name="connsiteY6712" fmla="*/ 2247503 h 2810796"/>
              <a:gd name="connsiteX6713" fmla="*/ 2292766 w 3531775"/>
              <a:gd name="connsiteY6713" fmla="*/ 2250170 h 2810796"/>
              <a:gd name="connsiteX6714" fmla="*/ 2282860 w 3531775"/>
              <a:gd name="connsiteY6714" fmla="*/ 2230930 h 2810796"/>
              <a:gd name="connsiteX6715" fmla="*/ 2330771 w 3531775"/>
              <a:gd name="connsiteY6715" fmla="*/ 2208736 h 2810796"/>
              <a:gd name="connsiteX6716" fmla="*/ 2270382 w 3531775"/>
              <a:gd name="connsiteY6716" fmla="*/ 2203117 h 2810796"/>
              <a:gd name="connsiteX6717" fmla="*/ 2282860 w 3531775"/>
              <a:gd name="connsiteY6717" fmla="*/ 2230930 h 2810796"/>
              <a:gd name="connsiteX6718" fmla="*/ 2138937 w 3531775"/>
              <a:gd name="connsiteY6718" fmla="*/ 2318179 h 2810796"/>
              <a:gd name="connsiteX6719" fmla="*/ 2136270 w 3531775"/>
              <a:gd name="connsiteY6719" fmla="*/ 2320655 h 2810796"/>
              <a:gd name="connsiteX6720" fmla="*/ 2183324 w 3531775"/>
              <a:gd name="connsiteY6720" fmla="*/ 2343325 h 2810796"/>
              <a:gd name="connsiteX6721" fmla="*/ 2138937 w 3531775"/>
              <a:gd name="connsiteY6721" fmla="*/ 2318179 h 2810796"/>
              <a:gd name="connsiteX6722" fmla="*/ 2230187 w 3531775"/>
              <a:gd name="connsiteY6722" fmla="*/ 2233978 h 2810796"/>
              <a:gd name="connsiteX6723" fmla="*/ 2249999 w 3531775"/>
              <a:gd name="connsiteY6723" fmla="*/ 2299700 h 2810796"/>
              <a:gd name="connsiteX6724" fmla="*/ 2194373 w 3531775"/>
              <a:gd name="connsiteY6724" fmla="*/ 2228929 h 2810796"/>
              <a:gd name="connsiteX6725" fmla="*/ 2230187 w 3531775"/>
              <a:gd name="connsiteY6725" fmla="*/ 2233978 h 2810796"/>
              <a:gd name="connsiteX6726" fmla="*/ 2211994 w 3531775"/>
              <a:gd name="connsiteY6726" fmla="*/ 2306749 h 2810796"/>
              <a:gd name="connsiteX6727" fmla="*/ 2212756 w 3531775"/>
              <a:gd name="connsiteY6727" fmla="*/ 2310273 h 2810796"/>
              <a:gd name="connsiteX6728" fmla="*/ 2169417 w 3531775"/>
              <a:gd name="connsiteY6728" fmla="*/ 2268744 h 2810796"/>
              <a:gd name="connsiteX6729" fmla="*/ 2211994 w 3531775"/>
              <a:gd name="connsiteY6729" fmla="*/ 2306749 h 2810796"/>
              <a:gd name="connsiteX6730" fmla="*/ 2169513 w 3531775"/>
              <a:gd name="connsiteY6730" fmla="*/ 2464387 h 2810796"/>
              <a:gd name="connsiteX6731" fmla="*/ 2170465 w 3531775"/>
              <a:gd name="connsiteY6731" fmla="*/ 2467054 h 2810796"/>
              <a:gd name="connsiteX6732" fmla="*/ 2198278 w 3531775"/>
              <a:gd name="connsiteY6732" fmla="*/ 2449147 h 2810796"/>
              <a:gd name="connsiteX6733" fmla="*/ 2169513 w 3531775"/>
              <a:gd name="connsiteY6733" fmla="*/ 2464387 h 2810796"/>
              <a:gd name="connsiteX6734" fmla="*/ 2145414 w 3531775"/>
              <a:gd name="connsiteY6734" fmla="*/ 2426764 h 2810796"/>
              <a:gd name="connsiteX6735" fmla="*/ 2146462 w 3531775"/>
              <a:gd name="connsiteY6735" fmla="*/ 2430193 h 2810796"/>
              <a:gd name="connsiteX6736" fmla="*/ 2179704 w 3531775"/>
              <a:gd name="connsiteY6736" fmla="*/ 2408571 h 2810796"/>
              <a:gd name="connsiteX6737" fmla="*/ 2145414 w 3531775"/>
              <a:gd name="connsiteY6737" fmla="*/ 2426764 h 2810796"/>
              <a:gd name="connsiteX6738" fmla="*/ 2121602 w 3531775"/>
              <a:gd name="connsiteY6738" fmla="*/ 2381043 h 2810796"/>
              <a:gd name="connsiteX6739" fmla="*/ 2176466 w 3531775"/>
              <a:gd name="connsiteY6739" fmla="*/ 2383330 h 2810796"/>
              <a:gd name="connsiteX6740" fmla="*/ 2117887 w 3531775"/>
              <a:gd name="connsiteY6740" fmla="*/ 2383806 h 2810796"/>
              <a:gd name="connsiteX6741" fmla="*/ 2121602 w 3531775"/>
              <a:gd name="connsiteY6741" fmla="*/ 2381043 h 2810796"/>
              <a:gd name="connsiteX6742" fmla="*/ 1982441 w 3531775"/>
              <a:gd name="connsiteY6742" fmla="*/ 2269506 h 2810796"/>
              <a:gd name="connsiteX6743" fmla="*/ 2086454 w 3531775"/>
              <a:gd name="connsiteY6743" fmla="*/ 2374281 h 2810796"/>
              <a:gd name="connsiteX6744" fmla="*/ 2150463 w 3531775"/>
              <a:gd name="connsiteY6744" fmla="*/ 2255980 h 2810796"/>
              <a:gd name="connsiteX6745" fmla="*/ 2063309 w 3531775"/>
              <a:gd name="connsiteY6745" fmla="*/ 2185305 h 2810796"/>
              <a:gd name="connsiteX6746" fmla="*/ 2042163 w 3531775"/>
              <a:gd name="connsiteY6746" fmla="*/ 2161397 h 2810796"/>
              <a:gd name="connsiteX6747" fmla="*/ 2017398 w 3531775"/>
              <a:gd name="connsiteY6747" fmla="*/ 2105485 h 2810796"/>
              <a:gd name="connsiteX6748" fmla="*/ 2036924 w 3531775"/>
              <a:gd name="connsiteY6748" fmla="*/ 2160064 h 2810796"/>
              <a:gd name="connsiteX6749" fmla="*/ 2079977 w 3531775"/>
              <a:gd name="connsiteY6749" fmla="*/ 2238073 h 2810796"/>
              <a:gd name="connsiteX6750" fmla="*/ 2108076 w 3531775"/>
              <a:gd name="connsiteY6750" fmla="*/ 2283984 h 2810796"/>
              <a:gd name="connsiteX6751" fmla="*/ 2042258 w 3531775"/>
              <a:gd name="connsiteY6751" fmla="*/ 2229310 h 2810796"/>
              <a:gd name="connsiteX6752" fmla="*/ 2060832 w 3531775"/>
              <a:gd name="connsiteY6752" fmla="*/ 2269030 h 2810796"/>
              <a:gd name="connsiteX6753" fmla="*/ 2094551 w 3531775"/>
              <a:gd name="connsiteY6753" fmla="*/ 2313130 h 2810796"/>
              <a:gd name="connsiteX6754" fmla="*/ 2028066 w 3531775"/>
              <a:gd name="connsiteY6754" fmla="*/ 2271506 h 2810796"/>
              <a:gd name="connsiteX6755" fmla="*/ 2083311 w 3531775"/>
              <a:gd name="connsiteY6755" fmla="*/ 2342372 h 2810796"/>
              <a:gd name="connsiteX6756" fmla="*/ 1984537 w 3531775"/>
              <a:gd name="connsiteY6756" fmla="*/ 2275221 h 2810796"/>
              <a:gd name="connsiteX6757" fmla="*/ 1982441 w 3531775"/>
              <a:gd name="connsiteY6757" fmla="*/ 2269506 h 2810796"/>
              <a:gd name="connsiteX6758" fmla="*/ 2358965 w 3531775"/>
              <a:gd name="connsiteY6758" fmla="*/ 2700702 h 2810796"/>
              <a:gd name="connsiteX6759" fmla="*/ 2398684 w 3531775"/>
              <a:gd name="connsiteY6759" fmla="*/ 2688606 h 2810796"/>
              <a:gd name="connsiteX6760" fmla="*/ 2375824 w 3531775"/>
              <a:gd name="connsiteY6760" fmla="*/ 2681748 h 2810796"/>
              <a:gd name="connsiteX6761" fmla="*/ 2373824 w 3531775"/>
              <a:gd name="connsiteY6761" fmla="*/ 2689749 h 2810796"/>
              <a:gd name="connsiteX6762" fmla="*/ 2358965 w 3531775"/>
              <a:gd name="connsiteY6762" fmla="*/ 2700702 h 2810796"/>
              <a:gd name="connsiteX6763" fmla="*/ 2275430 w 3531775"/>
              <a:gd name="connsiteY6763" fmla="*/ 2716705 h 2810796"/>
              <a:gd name="connsiteX6764" fmla="*/ 2321817 w 3531775"/>
              <a:gd name="connsiteY6764" fmla="*/ 2716609 h 2810796"/>
              <a:gd name="connsiteX6765" fmla="*/ 2295052 w 3531775"/>
              <a:gd name="connsiteY6765" fmla="*/ 2705084 h 2810796"/>
              <a:gd name="connsiteX6766" fmla="*/ 2275430 w 3531775"/>
              <a:gd name="connsiteY6766" fmla="*/ 2716705 h 2810796"/>
              <a:gd name="connsiteX6767" fmla="*/ 2476599 w 3531775"/>
              <a:gd name="connsiteY6767" fmla="*/ 2617454 h 2810796"/>
              <a:gd name="connsiteX6768" fmla="*/ 2519175 w 3531775"/>
              <a:gd name="connsiteY6768" fmla="*/ 2593927 h 2810796"/>
              <a:gd name="connsiteX6769" fmla="*/ 2490600 w 3531775"/>
              <a:gd name="connsiteY6769" fmla="*/ 2594403 h 2810796"/>
              <a:gd name="connsiteX6770" fmla="*/ 2476599 w 3531775"/>
              <a:gd name="connsiteY6770" fmla="*/ 2617454 h 2810796"/>
              <a:gd name="connsiteX6771" fmla="*/ 2378110 w 3531775"/>
              <a:gd name="connsiteY6771" fmla="*/ 2400284 h 2810796"/>
              <a:gd name="connsiteX6772" fmla="*/ 2409543 w 3531775"/>
              <a:gd name="connsiteY6772" fmla="*/ 2389807 h 2810796"/>
              <a:gd name="connsiteX6773" fmla="*/ 2374967 w 3531775"/>
              <a:gd name="connsiteY6773" fmla="*/ 2387425 h 2810796"/>
              <a:gd name="connsiteX6774" fmla="*/ 2378110 w 3531775"/>
              <a:gd name="connsiteY6774" fmla="*/ 2400284 h 2810796"/>
              <a:gd name="connsiteX6775" fmla="*/ 2474884 w 3531775"/>
              <a:gd name="connsiteY6775" fmla="*/ 2432860 h 2810796"/>
              <a:gd name="connsiteX6776" fmla="*/ 2469645 w 3531775"/>
              <a:gd name="connsiteY6776" fmla="*/ 2454005 h 2810796"/>
              <a:gd name="connsiteX6777" fmla="*/ 2503650 w 3531775"/>
              <a:gd name="connsiteY6777" fmla="*/ 2466102 h 2810796"/>
              <a:gd name="connsiteX6778" fmla="*/ 2482123 w 3531775"/>
              <a:gd name="connsiteY6778" fmla="*/ 2438384 h 2810796"/>
              <a:gd name="connsiteX6779" fmla="*/ 2474884 w 3531775"/>
              <a:gd name="connsiteY6779" fmla="*/ 2432860 h 2810796"/>
              <a:gd name="connsiteX6780" fmla="*/ 3513395 w 3531775"/>
              <a:gd name="connsiteY6780" fmla="*/ 1325769 h 2810796"/>
              <a:gd name="connsiteX6781" fmla="*/ 3519586 w 3531775"/>
              <a:gd name="connsiteY6781" fmla="*/ 1347009 h 2810796"/>
              <a:gd name="connsiteX6782" fmla="*/ 3531207 w 3531775"/>
              <a:gd name="connsiteY6782" fmla="*/ 1315005 h 2810796"/>
              <a:gd name="connsiteX6783" fmla="*/ 3513395 w 3531775"/>
              <a:gd name="connsiteY6783" fmla="*/ 1325769 h 2810796"/>
              <a:gd name="connsiteX6784" fmla="*/ 3487582 w 3531775"/>
              <a:gd name="connsiteY6784" fmla="*/ 1409017 h 2810796"/>
              <a:gd name="connsiteX6785" fmla="*/ 3512347 w 3531775"/>
              <a:gd name="connsiteY6785" fmla="*/ 1379490 h 2810796"/>
              <a:gd name="connsiteX6786" fmla="*/ 3488725 w 3531775"/>
              <a:gd name="connsiteY6786" fmla="*/ 1390062 h 2810796"/>
              <a:gd name="connsiteX6787" fmla="*/ 3487582 w 3531775"/>
              <a:gd name="connsiteY6787" fmla="*/ 1409017 h 2810796"/>
              <a:gd name="connsiteX6788" fmla="*/ 3515776 w 3531775"/>
              <a:gd name="connsiteY6788" fmla="*/ 1226137 h 2810796"/>
              <a:gd name="connsiteX6789" fmla="*/ 3519681 w 3531775"/>
              <a:gd name="connsiteY6789" fmla="*/ 1186037 h 2810796"/>
              <a:gd name="connsiteX6790" fmla="*/ 3504822 w 3531775"/>
              <a:gd name="connsiteY6790" fmla="*/ 1204516 h 2810796"/>
              <a:gd name="connsiteX6791" fmla="*/ 3515776 w 3531775"/>
              <a:gd name="connsiteY6791" fmla="*/ 1226137 h 2810796"/>
              <a:gd name="connsiteX6792" fmla="*/ 3297368 w 3531775"/>
              <a:gd name="connsiteY6792" fmla="*/ 1142508 h 2810796"/>
              <a:gd name="connsiteX6793" fmla="*/ 3276984 w 3531775"/>
              <a:gd name="connsiteY6793" fmla="*/ 1163177 h 2810796"/>
              <a:gd name="connsiteX6794" fmla="*/ 3288986 w 3531775"/>
              <a:gd name="connsiteY6794" fmla="*/ 1168320 h 2810796"/>
              <a:gd name="connsiteX6795" fmla="*/ 3287938 w 3531775"/>
              <a:gd name="connsiteY6795" fmla="*/ 1163939 h 2810796"/>
              <a:gd name="connsiteX6796" fmla="*/ 3297368 w 3531775"/>
              <a:gd name="connsiteY6796" fmla="*/ 1142508 h 2810796"/>
              <a:gd name="connsiteX6797" fmla="*/ 3408906 w 3531775"/>
              <a:gd name="connsiteY6797" fmla="*/ 1124982 h 2810796"/>
              <a:gd name="connsiteX6798" fmla="*/ 3366900 w 3531775"/>
              <a:gd name="connsiteY6798" fmla="*/ 1124887 h 2810796"/>
              <a:gd name="connsiteX6799" fmla="*/ 3380997 w 3531775"/>
              <a:gd name="connsiteY6799" fmla="*/ 1139936 h 2810796"/>
              <a:gd name="connsiteX6800" fmla="*/ 3408906 w 3531775"/>
              <a:gd name="connsiteY6800" fmla="*/ 1124982 h 2810796"/>
              <a:gd name="connsiteX6801" fmla="*/ 3477390 w 3531775"/>
              <a:gd name="connsiteY6801" fmla="*/ 1411113 h 2810796"/>
              <a:gd name="connsiteX6802" fmla="*/ 3477771 w 3531775"/>
              <a:gd name="connsiteY6802" fmla="*/ 1387300 h 2810796"/>
              <a:gd name="connsiteX6803" fmla="*/ 3414906 w 3531775"/>
              <a:gd name="connsiteY6803" fmla="*/ 1372917 h 2810796"/>
              <a:gd name="connsiteX6804" fmla="*/ 3402048 w 3531775"/>
              <a:gd name="connsiteY6804" fmla="*/ 1320720 h 2810796"/>
              <a:gd name="connsiteX6805" fmla="*/ 3408620 w 3531775"/>
              <a:gd name="connsiteY6805" fmla="*/ 1323292 h 2810796"/>
              <a:gd name="connsiteX6806" fmla="*/ 3445386 w 3531775"/>
              <a:gd name="connsiteY6806" fmla="*/ 1310529 h 2810796"/>
              <a:gd name="connsiteX6807" fmla="*/ 3506918 w 3531775"/>
              <a:gd name="connsiteY6807" fmla="*/ 1306242 h 2810796"/>
              <a:gd name="connsiteX6808" fmla="*/ 3517586 w 3531775"/>
              <a:gd name="connsiteY6808" fmla="*/ 1321006 h 2810796"/>
              <a:gd name="connsiteX6809" fmla="*/ 3491868 w 3531775"/>
              <a:gd name="connsiteY6809" fmla="*/ 1264333 h 2810796"/>
              <a:gd name="connsiteX6810" fmla="*/ 3396809 w 3531775"/>
              <a:gd name="connsiteY6810" fmla="*/ 1299004 h 2810796"/>
              <a:gd name="connsiteX6811" fmla="*/ 3395380 w 3531775"/>
              <a:gd name="connsiteY6811" fmla="*/ 1296146 h 2810796"/>
              <a:gd name="connsiteX6812" fmla="*/ 3402333 w 3531775"/>
              <a:gd name="connsiteY6812" fmla="*/ 1288716 h 2810796"/>
              <a:gd name="connsiteX6813" fmla="*/ 3447482 w 3531775"/>
              <a:gd name="connsiteY6813" fmla="*/ 1241663 h 2810796"/>
              <a:gd name="connsiteX6814" fmla="*/ 3468246 w 3531775"/>
              <a:gd name="connsiteY6814" fmla="*/ 1181846 h 2810796"/>
              <a:gd name="connsiteX6815" fmla="*/ 3507584 w 3531775"/>
              <a:gd name="connsiteY6815" fmla="*/ 1191847 h 2810796"/>
              <a:gd name="connsiteX6816" fmla="*/ 3501965 w 3531775"/>
              <a:gd name="connsiteY6816" fmla="*/ 1153176 h 2810796"/>
              <a:gd name="connsiteX6817" fmla="*/ 3459483 w 3531775"/>
              <a:gd name="connsiteY6817" fmla="*/ 1159177 h 2810796"/>
              <a:gd name="connsiteX6818" fmla="*/ 3431384 w 3531775"/>
              <a:gd name="connsiteY6818" fmla="*/ 1210612 h 2810796"/>
              <a:gd name="connsiteX6819" fmla="*/ 3377092 w 3531775"/>
              <a:gd name="connsiteY6819" fmla="*/ 1272905 h 2810796"/>
              <a:gd name="connsiteX6820" fmla="*/ 3368901 w 3531775"/>
              <a:gd name="connsiteY6820" fmla="*/ 1258903 h 2810796"/>
              <a:gd name="connsiteX6821" fmla="*/ 3372425 w 3531775"/>
              <a:gd name="connsiteY6821" fmla="*/ 1188323 h 2810796"/>
              <a:gd name="connsiteX6822" fmla="*/ 3375854 w 3531775"/>
              <a:gd name="connsiteY6822" fmla="*/ 1154128 h 2810796"/>
              <a:gd name="connsiteX6823" fmla="*/ 3358423 w 3531775"/>
              <a:gd name="connsiteY6823" fmla="*/ 1126601 h 2810796"/>
              <a:gd name="connsiteX6824" fmla="*/ 3358423 w 3531775"/>
              <a:gd name="connsiteY6824" fmla="*/ 1126601 h 2810796"/>
              <a:gd name="connsiteX6825" fmla="*/ 3349374 w 3531775"/>
              <a:gd name="connsiteY6825" fmla="*/ 1157557 h 2810796"/>
              <a:gd name="connsiteX6826" fmla="*/ 3341564 w 3531775"/>
              <a:gd name="connsiteY6826" fmla="*/ 1265190 h 2810796"/>
              <a:gd name="connsiteX6827" fmla="*/ 3336420 w 3531775"/>
              <a:gd name="connsiteY6827" fmla="*/ 1255188 h 2810796"/>
              <a:gd name="connsiteX6828" fmla="*/ 3302416 w 3531775"/>
              <a:gd name="connsiteY6828" fmla="*/ 1205754 h 2810796"/>
              <a:gd name="connsiteX6829" fmla="*/ 3280413 w 3531775"/>
              <a:gd name="connsiteY6829" fmla="*/ 1167844 h 2810796"/>
              <a:gd name="connsiteX6830" fmla="*/ 3269936 w 3531775"/>
              <a:gd name="connsiteY6830" fmla="*/ 1186608 h 2810796"/>
              <a:gd name="connsiteX6831" fmla="*/ 3321180 w 3531775"/>
              <a:gd name="connsiteY6831" fmla="*/ 1247854 h 2810796"/>
              <a:gd name="connsiteX6832" fmla="*/ 3210404 w 3531775"/>
              <a:gd name="connsiteY6832" fmla="*/ 1310053 h 2810796"/>
              <a:gd name="connsiteX6833" fmla="*/ 3210404 w 3531775"/>
              <a:gd name="connsiteY6833" fmla="*/ 1310243 h 2810796"/>
              <a:gd name="connsiteX6834" fmla="*/ 3042860 w 3531775"/>
              <a:gd name="connsiteY6834" fmla="*/ 1311195 h 2810796"/>
              <a:gd name="connsiteX6835" fmla="*/ 3184211 w 3531775"/>
              <a:gd name="connsiteY6835" fmla="*/ 1379680 h 2810796"/>
              <a:gd name="connsiteX6836" fmla="*/ 3444815 w 3531775"/>
              <a:gd name="connsiteY6836" fmla="*/ 1414637 h 2810796"/>
              <a:gd name="connsiteX6837" fmla="*/ 3477390 w 3531775"/>
              <a:gd name="connsiteY6837" fmla="*/ 1411113 h 2810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</a:cxnLst>
            <a:rect l="l" t="t" r="r" b="b"/>
            <a:pathLst>
              <a:path w="3531775" h="2810796">
                <a:moveTo>
                  <a:pt x="2194754" y="386127"/>
                </a:moveTo>
                <a:cubicBezTo>
                  <a:pt x="2196468" y="387461"/>
                  <a:pt x="2198088" y="388794"/>
                  <a:pt x="2199897" y="390128"/>
                </a:cubicBezTo>
                <a:cubicBezTo>
                  <a:pt x="2198088" y="388794"/>
                  <a:pt x="2196373" y="387461"/>
                  <a:pt x="2194754" y="386127"/>
                </a:cubicBezTo>
                <a:close/>
                <a:moveTo>
                  <a:pt x="2339915" y="310308"/>
                </a:moveTo>
                <a:cubicBezTo>
                  <a:pt x="2337724" y="271161"/>
                  <a:pt x="2322293" y="321453"/>
                  <a:pt x="2278002" y="330120"/>
                </a:cubicBezTo>
                <a:cubicBezTo>
                  <a:pt x="2199993" y="355647"/>
                  <a:pt x="2115506" y="254778"/>
                  <a:pt x="2193230" y="200771"/>
                </a:cubicBezTo>
                <a:cubicBezTo>
                  <a:pt x="2207231" y="191151"/>
                  <a:pt x="2249332" y="185055"/>
                  <a:pt x="2245522" y="209915"/>
                </a:cubicBezTo>
                <a:cubicBezTo>
                  <a:pt x="2239235" y="223440"/>
                  <a:pt x="2233521" y="214963"/>
                  <a:pt x="2229615" y="219059"/>
                </a:cubicBezTo>
                <a:cubicBezTo>
                  <a:pt x="2214280" y="245538"/>
                  <a:pt x="2293718" y="258207"/>
                  <a:pt x="2299338" y="226107"/>
                </a:cubicBezTo>
                <a:cubicBezTo>
                  <a:pt x="2302386" y="176577"/>
                  <a:pt x="2237616" y="140478"/>
                  <a:pt x="2193039" y="155051"/>
                </a:cubicBezTo>
                <a:cubicBezTo>
                  <a:pt x="2110362" y="182102"/>
                  <a:pt x="2105790" y="295164"/>
                  <a:pt x="2163797" y="356314"/>
                </a:cubicBezTo>
                <a:cubicBezTo>
                  <a:pt x="2163607" y="356124"/>
                  <a:pt x="2163417" y="355933"/>
                  <a:pt x="2163321" y="355743"/>
                </a:cubicBezTo>
                <a:cubicBezTo>
                  <a:pt x="2180752" y="376317"/>
                  <a:pt x="2200659" y="392223"/>
                  <a:pt x="2223996" y="406606"/>
                </a:cubicBezTo>
                <a:cubicBezTo>
                  <a:pt x="2255142" y="334597"/>
                  <a:pt x="2334485" y="365363"/>
                  <a:pt x="2339915" y="310308"/>
                </a:cubicBezTo>
                <a:close/>
                <a:moveTo>
                  <a:pt x="2228948" y="1073356"/>
                </a:moveTo>
                <a:cubicBezTo>
                  <a:pt x="2229901" y="1014968"/>
                  <a:pt x="2290766" y="969819"/>
                  <a:pt x="2346106" y="994870"/>
                </a:cubicBezTo>
                <a:cubicBezTo>
                  <a:pt x="2370204" y="1005538"/>
                  <a:pt x="2387921" y="1029255"/>
                  <a:pt x="2414876" y="1033732"/>
                </a:cubicBezTo>
                <a:cubicBezTo>
                  <a:pt x="2469550" y="1040495"/>
                  <a:pt x="2518127" y="1002776"/>
                  <a:pt x="2551275" y="961152"/>
                </a:cubicBezTo>
                <a:cubicBezTo>
                  <a:pt x="2544702" y="960866"/>
                  <a:pt x="2540797" y="960104"/>
                  <a:pt x="2540797" y="960104"/>
                </a:cubicBezTo>
                <a:cubicBezTo>
                  <a:pt x="2520223" y="987441"/>
                  <a:pt x="2432593" y="1032875"/>
                  <a:pt x="2403065" y="1003157"/>
                </a:cubicBezTo>
                <a:cubicBezTo>
                  <a:pt x="2377729" y="978487"/>
                  <a:pt x="2351059" y="965057"/>
                  <a:pt x="2317055" y="968200"/>
                </a:cubicBezTo>
                <a:cubicBezTo>
                  <a:pt x="2182943" y="981345"/>
                  <a:pt x="2219995" y="1112694"/>
                  <a:pt x="2219995" y="1112694"/>
                </a:cubicBezTo>
                <a:cubicBezTo>
                  <a:pt x="2276955" y="980202"/>
                  <a:pt x="2429831" y="1190037"/>
                  <a:pt x="2596233" y="955818"/>
                </a:cubicBezTo>
                <a:cubicBezTo>
                  <a:pt x="2590041" y="957532"/>
                  <a:pt x="2584231" y="958675"/>
                  <a:pt x="2578802" y="959532"/>
                </a:cubicBezTo>
                <a:cubicBezTo>
                  <a:pt x="2529843" y="1026493"/>
                  <a:pt x="2427830" y="1087644"/>
                  <a:pt x="2358774" y="1012682"/>
                </a:cubicBezTo>
                <a:cubicBezTo>
                  <a:pt x="2307911" y="968676"/>
                  <a:pt x="2233139" y="1009158"/>
                  <a:pt x="2228948" y="1073356"/>
                </a:cubicBezTo>
                <a:close/>
                <a:moveTo>
                  <a:pt x="2327532" y="652542"/>
                </a:moveTo>
                <a:cubicBezTo>
                  <a:pt x="2327532" y="652542"/>
                  <a:pt x="2327627" y="652446"/>
                  <a:pt x="2327627" y="652446"/>
                </a:cubicBezTo>
                <a:cubicBezTo>
                  <a:pt x="2327627" y="652446"/>
                  <a:pt x="2327627" y="652446"/>
                  <a:pt x="2327532" y="652542"/>
                </a:cubicBezTo>
                <a:close/>
                <a:moveTo>
                  <a:pt x="3072673" y="437753"/>
                </a:moveTo>
                <a:cubicBezTo>
                  <a:pt x="3072578" y="437753"/>
                  <a:pt x="3072578" y="437848"/>
                  <a:pt x="3072483" y="437848"/>
                </a:cubicBezTo>
                <a:cubicBezTo>
                  <a:pt x="3072578" y="437848"/>
                  <a:pt x="3072578" y="437753"/>
                  <a:pt x="3072673" y="437753"/>
                </a:cubicBezTo>
                <a:close/>
                <a:moveTo>
                  <a:pt x="3124394" y="615489"/>
                </a:moveTo>
                <a:cubicBezTo>
                  <a:pt x="3124489" y="615394"/>
                  <a:pt x="3124584" y="615299"/>
                  <a:pt x="3124775" y="615108"/>
                </a:cubicBezTo>
                <a:cubicBezTo>
                  <a:pt x="3124584" y="615299"/>
                  <a:pt x="3124489" y="615394"/>
                  <a:pt x="3124394" y="615489"/>
                </a:cubicBezTo>
                <a:close/>
                <a:moveTo>
                  <a:pt x="2689482" y="960961"/>
                </a:moveTo>
                <a:cubicBezTo>
                  <a:pt x="2689387" y="961056"/>
                  <a:pt x="2689292" y="961152"/>
                  <a:pt x="2689196" y="961152"/>
                </a:cubicBezTo>
                <a:cubicBezTo>
                  <a:pt x="2689292" y="961056"/>
                  <a:pt x="2689387" y="960961"/>
                  <a:pt x="2689482" y="960961"/>
                </a:cubicBezTo>
                <a:close/>
                <a:moveTo>
                  <a:pt x="1892144" y="189436"/>
                </a:moveTo>
                <a:cubicBezTo>
                  <a:pt x="1892335" y="189341"/>
                  <a:pt x="1892430" y="189150"/>
                  <a:pt x="1892621" y="189055"/>
                </a:cubicBezTo>
                <a:cubicBezTo>
                  <a:pt x="1892430" y="189150"/>
                  <a:pt x="1892335" y="189341"/>
                  <a:pt x="1892144" y="189436"/>
                </a:cubicBezTo>
                <a:close/>
                <a:moveTo>
                  <a:pt x="2609091" y="1601137"/>
                </a:moveTo>
                <a:cubicBezTo>
                  <a:pt x="2637857" y="1596755"/>
                  <a:pt x="2661669" y="1571609"/>
                  <a:pt x="2669480" y="1548082"/>
                </a:cubicBezTo>
                <a:cubicBezTo>
                  <a:pt x="2642810" y="1550559"/>
                  <a:pt x="2612139" y="1557893"/>
                  <a:pt x="2595661" y="1567132"/>
                </a:cubicBezTo>
                <a:cubicBezTo>
                  <a:pt x="2603662" y="1575895"/>
                  <a:pt x="2607662" y="1588945"/>
                  <a:pt x="2608996" y="1599517"/>
                </a:cubicBezTo>
                <a:cubicBezTo>
                  <a:pt x="2609091" y="1600184"/>
                  <a:pt x="2609186" y="1600755"/>
                  <a:pt x="2609091" y="1601137"/>
                </a:cubicBezTo>
                <a:close/>
                <a:moveTo>
                  <a:pt x="2370680" y="2091960"/>
                </a:moveTo>
                <a:cubicBezTo>
                  <a:pt x="2373252" y="2092531"/>
                  <a:pt x="2375729" y="2093198"/>
                  <a:pt x="2378301" y="2093960"/>
                </a:cubicBezTo>
                <a:cubicBezTo>
                  <a:pt x="2376014" y="2092245"/>
                  <a:pt x="2373252" y="2089293"/>
                  <a:pt x="2371252" y="2091293"/>
                </a:cubicBezTo>
                <a:cubicBezTo>
                  <a:pt x="2370966" y="2091483"/>
                  <a:pt x="2370871" y="2091769"/>
                  <a:pt x="2370680" y="2091960"/>
                </a:cubicBezTo>
                <a:close/>
                <a:moveTo>
                  <a:pt x="618080" y="1733058"/>
                </a:moveTo>
                <a:lnTo>
                  <a:pt x="618747" y="1732677"/>
                </a:lnTo>
                <a:cubicBezTo>
                  <a:pt x="618461" y="1732867"/>
                  <a:pt x="618271" y="1732962"/>
                  <a:pt x="618080" y="1733058"/>
                </a:cubicBezTo>
                <a:close/>
                <a:moveTo>
                  <a:pt x="8480" y="1494361"/>
                </a:moveTo>
                <a:cubicBezTo>
                  <a:pt x="23149" y="1435687"/>
                  <a:pt x="56772" y="1380061"/>
                  <a:pt x="101635" y="1341009"/>
                </a:cubicBezTo>
                <a:cubicBezTo>
                  <a:pt x="97825" y="1326150"/>
                  <a:pt x="99825" y="1314529"/>
                  <a:pt x="106493" y="1301480"/>
                </a:cubicBezTo>
                <a:cubicBezTo>
                  <a:pt x="78108" y="1045257"/>
                  <a:pt x="250511" y="1117647"/>
                  <a:pt x="264608" y="992775"/>
                </a:cubicBezTo>
                <a:cubicBezTo>
                  <a:pt x="264608" y="992775"/>
                  <a:pt x="280895" y="1047924"/>
                  <a:pt x="228317" y="1100883"/>
                </a:cubicBezTo>
                <a:cubicBezTo>
                  <a:pt x="175644" y="1153938"/>
                  <a:pt x="198123" y="1207373"/>
                  <a:pt x="222221" y="1182894"/>
                </a:cubicBezTo>
                <a:cubicBezTo>
                  <a:pt x="365192" y="896191"/>
                  <a:pt x="407864" y="1149270"/>
                  <a:pt x="497303" y="1060021"/>
                </a:cubicBezTo>
                <a:cubicBezTo>
                  <a:pt x="497303" y="1060021"/>
                  <a:pt x="511115" y="1108313"/>
                  <a:pt x="442344" y="1104408"/>
                </a:cubicBezTo>
                <a:cubicBezTo>
                  <a:pt x="373574" y="1100502"/>
                  <a:pt x="324901" y="1057926"/>
                  <a:pt x="290230" y="1158700"/>
                </a:cubicBezTo>
                <a:cubicBezTo>
                  <a:pt x="284229" y="1175750"/>
                  <a:pt x="313566" y="1167939"/>
                  <a:pt x="324520" y="1160319"/>
                </a:cubicBezTo>
                <a:cubicBezTo>
                  <a:pt x="360715" y="1138221"/>
                  <a:pt x="410054" y="1119171"/>
                  <a:pt x="456727" y="1137936"/>
                </a:cubicBezTo>
                <a:cubicBezTo>
                  <a:pt x="545024" y="1173464"/>
                  <a:pt x="586648" y="1141841"/>
                  <a:pt x="589029" y="1121362"/>
                </a:cubicBezTo>
                <a:cubicBezTo>
                  <a:pt x="589029" y="1121362"/>
                  <a:pt x="606174" y="1234519"/>
                  <a:pt x="493208" y="1231471"/>
                </a:cubicBezTo>
                <a:cubicBezTo>
                  <a:pt x="464537" y="1230519"/>
                  <a:pt x="443773" y="1216612"/>
                  <a:pt x="425294" y="1193466"/>
                </a:cubicBezTo>
                <a:cubicBezTo>
                  <a:pt x="409292" y="1172131"/>
                  <a:pt x="346427" y="1183179"/>
                  <a:pt x="321662" y="1206325"/>
                </a:cubicBezTo>
                <a:cubicBezTo>
                  <a:pt x="319662" y="1224708"/>
                  <a:pt x="381479" y="1223470"/>
                  <a:pt x="430438" y="1255188"/>
                </a:cubicBezTo>
                <a:cubicBezTo>
                  <a:pt x="482159" y="1288716"/>
                  <a:pt x="533403" y="1269381"/>
                  <a:pt x="533403" y="1269381"/>
                </a:cubicBezTo>
                <a:cubicBezTo>
                  <a:pt x="504542" y="1297861"/>
                  <a:pt x="487016" y="1316911"/>
                  <a:pt x="395005" y="1287574"/>
                </a:cubicBezTo>
                <a:cubicBezTo>
                  <a:pt x="303089" y="1258237"/>
                  <a:pt x="251273" y="1313958"/>
                  <a:pt x="318519" y="1319482"/>
                </a:cubicBezTo>
                <a:cubicBezTo>
                  <a:pt x="385670" y="1324912"/>
                  <a:pt x="390338" y="1373584"/>
                  <a:pt x="390338" y="1373584"/>
                </a:cubicBezTo>
                <a:cubicBezTo>
                  <a:pt x="350714" y="1331770"/>
                  <a:pt x="325949" y="1380252"/>
                  <a:pt x="250130" y="1335961"/>
                </a:cubicBezTo>
                <a:cubicBezTo>
                  <a:pt x="180121" y="1310243"/>
                  <a:pt x="170977" y="1351200"/>
                  <a:pt x="129067" y="1357868"/>
                </a:cubicBezTo>
                <a:cubicBezTo>
                  <a:pt x="128781" y="1370917"/>
                  <a:pt x="96587" y="1472740"/>
                  <a:pt x="111731" y="1410255"/>
                </a:cubicBezTo>
                <a:cubicBezTo>
                  <a:pt x="114208" y="1401969"/>
                  <a:pt x="108588" y="1404255"/>
                  <a:pt x="103635" y="1423686"/>
                </a:cubicBezTo>
                <a:cubicBezTo>
                  <a:pt x="101921" y="1436068"/>
                  <a:pt x="97253" y="1444355"/>
                  <a:pt x="102873" y="1450165"/>
                </a:cubicBezTo>
                <a:cubicBezTo>
                  <a:pt x="110588" y="1462643"/>
                  <a:pt x="110112" y="1489789"/>
                  <a:pt x="111446" y="1511697"/>
                </a:cubicBezTo>
                <a:cubicBezTo>
                  <a:pt x="95825" y="1515221"/>
                  <a:pt x="94301" y="1546654"/>
                  <a:pt x="102111" y="1560846"/>
                </a:cubicBezTo>
                <a:cubicBezTo>
                  <a:pt x="109445" y="1575895"/>
                  <a:pt x="122114" y="1582467"/>
                  <a:pt x="130781" y="1596755"/>
                </a:cubicBezTo>
                <a:cubicBezTo>
                  <a:pt x="137544" y="1606090"/>
                  <a:pt x="144212" y="1616091"/>
                  <a:pt x="151832" y="1625235"/>
                </a:cubicBezTo>
                <a:cubicBezTo>
                  <a:pt x="151927" y="1625425"/>
                  <a:pt x="149546" y="1624473"/>
                  <a:pt x="146402" y="1622854"/>
                </a:cubicBezTo>
                <a:cubicBezTo>
                  <a:pt x="128876" y="1613424"/>
                  <a:pt x="113922" y="1611424"/>
                  <a:pt x="125828" y="1638379"/>
                </a:cubicBezTo>
                <a:cubicBezTo>
                  <a:pt x="139354" y="1658191"/>
                  <a:pt x="169834" y="1666097"/>
                  <a:pt x="189551" y="1679622"/>
                </a:cubicBezTo>
                <a:cubicBezTo>
                  <a:pt x="183550" y="1679146"/>
                  <a:pt x="171739" y="1678479"/>
                  <a:pt x="180026" y="1689909"/>
                </a:cubicBezTo>
                <a:cubicBezTo>
                  <a:pt x="194408" y="1690862"/>
                  <a:pt x="209267" y="1694767"/>
                  <a:pt x="223174" y="1699434"/>
                </a:cubicBezTo>
                <a:cubicBezTo>
                  <a:pt x="219745" y="1719913"/>
                  <a:pt x="247272" y="1730962"/>
                  <a:pt x="264322" y="1727247"/>
                </a:cubicBezTo>
                <a:cubicBezTo>
                  <a:pt x="282134" y="1724200"/>
                  <a:pt x="292802" y="1712388"/>
                  <a:pt x="310899" y="1709626"/>
                </a:cubicBezTo>
                <a:cubicBezTo>
                  <a:pt x="320234" y="1707340"/>
                  <a:pt x="332902" y="1705245"/>
                  <a:pt x="350523" y="1702292"/>
                </a:cubicBezTo>
                <a:cubicBezTo>
                  <a:pt x="347475" y="1704959"/>
                  <a:pt x="338045" y="1711626"/>
                  <a:pt x="333950" y="1716103"/>
                </a:cubicBezTo>
                <a:cubicBezTo>
                  <a:pt x="319662" y="1728676"/>
                  <a:pt x="334331" y="1736772"/>
                  <a:pt x="349571" y="1736963"/>
                </a:cubicBezTo>
                <a:cubicBezTo>
                  <a:pt x="360429" y="1738582"/>
                  <a:pt x="375764" y="1727343"/>
                  <a:pt x="386623" y="1721342"/>
                </a:cubicBezTo>
                <a:cubicBezTo>
                  <a:pt x="399196" y="1715055"/>
                  <a:pt x="414436" y="1708102"/>
                  <a:pt x="426818" y="1703530"/>
                </a:cubicBezTo>
                <a:cubicBezTo>
                  <a:pt x="421294" y="1709245"/>
                  <a:pt x="413960" y="1718961"/>
                  <a:pt x="430438" y="1719818"/>
                </a:cubicBezTo>
                <a:cubicBezTo>
                  <a:pt x="454727" y="1695434"/>
                  <a:pt x="486921" y="1676098"/>
                  <a:pt x="522449" y="1661525"/>
                </a:cubicBezTo>
                <a:cubicBezTo>
                  <a:pt x="507876" y="1671526"/>
                  <a:pt x="489588" y="1684385"/>
                  <a:pt x="479015" y="1698768"/>
                </a:cubicBezTo>
                <a:cubicBezTo>
                  <a:pt x="468728" y="1716294"/>
                  <a:pt x="475491" y="1727152"/>
                  <a:pt x="502733" y="1718104"/>
                </a:cubicBezTo>
                <a:cubicBezTo>
                  <a:pt x="521402" y="1712770"/>
                  <a:pt x="520163" y="1700863"/>
                  <a:pt x="512829" y="1704483"/>
                </a:cubicBezTo>
                <a:cubicBezTo>
                  <a:pt x="452631" y="1728105"/>
                  <a:pt x="553215" y="1664192"/>
                  <a:pt x="564931" y="1685242"/>
                </a:cubicBezTo>
                <a:lnTo>
                  <a:pt x="564931" y="1685242"/>
                </a:lnTo>
                <a:lnTo>
                  <a:pt x="564931" y="1685242"/>
                </a:lnTo>
                <a:lnTo>
                  <a:pt x="564931" y="1685242"/>
                </a:lnTo>
                <a:lnTo>
                  <a:pt x="564931" y="1685242"/>
                </a:lnTo>
                <a:cubicBezTo>
                  <a:pt x="550548" y="1666287"/>
                  <a:pt x="639512" y="1612852"/>
                  <a:pt x="621033" y="1634474"/>
                </a:cubicBezTo>
                <a:cubicBezTo>
                  <a:pt x="618557" y="1639332"/>
                  <a:pt x="600269" y="1647237"/>
                  <a:pt x="609794" y="1651047"/>
                </a:cubicBezTo>
                <a:cubicBezTo>
                  <a:pt x="620557" y="1654476"/>
                  <a:pt x="648560" y="1621806"/>
                  <a:pt x="639321" y="1618186"/>
                </a:cubicBezTo>
                <a:cubicBezTo>
                  <a:pt x="633225" y="1601137"/>
                  <a:pt x="655228" y="1569609"/>
                  <a:pt x="669515" y="1556179"/>
                </a:cubicBezTo>
                <a:cubicBezTo>
                  <a:pt x="680279" y="1563799"/>
                  <a:pt x="690185" y="1563513"/>
                  <a:pt x="706187" y="1554178"/>
                </a:cubicBezTo>
                <a:cubicBezTo>
                  <a:pt x="741810" y="1525222"/>
                  <a:pt x="724379" y="1502172"/>
                  <a:pt x="746668" y="1474930"/>
                </a:cubicBezTo>
                <a:cubicBezTo>
                  <a:pt x="757336" y="1459786"/>
                  <a:pt x="767623" y="1449213"/>
                  <a:pt x="782863" y="1435116"/>
                </a:cubicBezTo>
                <a:cubicBezTo>
                  <a:pt x="776005" y="1451308"/>
                  <a:pt x="760574" y="1497504"/>
                  <a:pt x="806009" y="1470549"/>
                </a:cubicBezTo>
                <a:cubicBezTo>
                  <a:pt x="820391" y="1462071"/>
                  <a:pt x="825440" y="1444545"/>
                  <a:pt x="836489" y="1431306"/>
                </a:cubicBezTo>
                <a:cubicBezTo>
                  <a:pt x="848204" y="1416828"/>
                  <a:pt x="864968" y="1401969"/>
                  <a:pt x="880018" y="1392253"/>
                </a:cubicBezTo>
                <a:cubicBezTo>
                  <a:pt x="875160" y="1399492"/>
                  <a:pt x="867731" y="1414542"/>
                  <a:pt x="887352" y="1410351"/>
                </a:cubicBezTo>
                <a:cubicBezTo>
                  <a:pt x="898973" y="1391205"/>
                  <a:pt x="913641" y="1379109"/>
                  <a:pt x="935739" y="1368250"/>
                </a:cubicBezTo>
                <a:cubicBezTo>
                  <a:pt x="968124" y="1400540"/>
                  <a:pt x="1018035" y="1361868"/>
                  <a:pt x="1044229" y="1339104"/>
                </a:cubicBezTo>
                <a:cubicBezTo>
                  <a:pt x="1059755" y="1328817"/>
                  <a:pt x="1082234" y="1324721"/>
                  <a:pt x="1102046" y="1323292"/>
                </a:cubicBezTo>
                <a:cubicBezTo>
                  <a:pt x="1111190" y="1321387"/>
                  <a:pt x="1175864" y="1326436"/>
                  <a:pt x="1136717" y="1328626"/>
                </a:cubicBezTo>
                <a:cubicBezTo>
                  <a:pt x="1056611" y="1348438"/>
                  <a:pt x="1133573" y="1375489"/>
                  <a:pt x="1171864" y="1374727"/>
                </a:cubicBezTo>
                <a:cubicBezTo>
                  <a:pt x="1203677" y="1374822"/>
                  <a:pt x="1237682" y="1391777"/>
                  <a:pt x="1261494" y="1411113"/>
                </a:cubicBezTo>
                <a:cubicBezTo>
                  <a:pt x="1251207" y="1407493"/>
                  <a:pt x="1231967" y="1404445"/>
                  <a:pt x="1246445" y="1425876"/>
                </a:cubicBezTo>
                <a:cubicBezTo>
                  <a:pt x="1298356" y="1442736"/>
                  <a:pt x="1336742" y="1491408"/>
                  <a:pt x="1349981" y="1548654"/>
                </a:cubicBezTo>
                <a:cubicBezTo>
                  <a:pt x="1339599" y="1524270"/>
                  <a:pt x="1323026" y="1496838"/>
                  <a:pt x="1299308" y="1482741"/>
                </a:cubicBezTo>
                <a:cubicBezTo>
                  <a:pt x="1281306" y="1472168"/>
                  <a:pt x="1265399" y="1484170"/>
                  <a:pt x="1275115" y="1503315"/>
                </a:cubicBezTo>
                <a:cubicBezTo>
                  <a:pt x="1278639" y="1512840"/>
                  <a:pt x="1282735" y="1529985"/>
                  <a:pt x="1292641" y="1534176"/>
                </a:cubicBezTo>
                <a:cubicBezTo>
                  <a:pt x="1296546" y="1535604"/>
                  <a:pt x="1299118" y="1533128"/>
                  <a:pt x="1297022" y="1528366"/>
                </a:cubicBezTo>
                <a:cubicBezTo>
                  <a:pt x="1263971" y="1450641"/>
                  <a:pt x="1349600" y="1576181"/>
                  <a:pt x="1309595" y="1595136"/>
                </a:cubicBezTo>
                <a:cubicBezTo>
                  <a:pt x="1309595" y="1595136"/>
                  <a:pt x="1309595" y="1595136"/>
                  <a:pt x="1309595" y="1595231"/>
                </a:cubicBezTo>
                <a:cubicBezTo>
                  <a:pt x="1342076" y="1596279"/>
                  <a:pt x="1346457" y="1665811"/>
                  <a:pt x="1342361" y="1680861"/>
                </a:cubicBezTo>
                <a:cubicBezTo>
                  <a:pt x="1338742" y="1690671"/>
                  <a:pt x="1335980" y="1671526"/>
                  <a:pt x="1335027" y="1667716"/>
                </a:cubicBezTo>
                <a:cubicBezTo>
                  <a:pt x="1332646" y="1639522"/>
                  <a:pt x="1319216" y="1660858"/>
                  <a:pt x="1324931" y="1677337"/>
                </a:cubicBezTo>
                <a:cubicBezTo>
                  <a:pt x="1329788" y="1700101"/>
                  <a:pt x="1332646" y="1707436"/>
                  <a:pt x="1340266" y="1707340"/>
                </a:cubicBezTo>
                <a:cubicBezTo>
                  <a:pt x="1365126" y="1720104"/>
                  <a:pt x="1369412" y="1758680"/>
                  <a:pt x="1367888" y="1784779"/>
                </a:cubicBezTo>
                <a:cubicBezTo>
                  <a:pt x="1347505" y="1784207"/>
                  <a:pt x="1330646" y="1812020"/>
                  <a:pt x="1333027" y="1834023"/>
                </a:cubicBezTo>
                <a:cubicBezTo>
                  <a:pt x="1335122" y="1863360"/>
                  <a:pt x="1355315" y="1880314"/>
                  <a:pt x="1354077" y="1907556"/>
                </a:cubicBezTo>
                <a:cubicBezTo>
                  <a:pt x="1354554" y="1920319"/>
                  <a:pt x="1353220" y="1937559"/>
                  <a:pt x="1348458" y="1960324"/>
                </a:cubicBezTo>
                <a:cubicBezTo>
                  <a:pt x="1348267" y="1960610"/>
                  <a:pt x="1347219" y="1956991"/>
                  <a:pt x="1345219" y="1951752"/>
                </a:cubicBezTo>
                <a:cubicBezTo>
                  <a:pt x="1336837" y="1925463"/>
                  <a:pt x="1317977" y="1907365"/>
                  <a:pt x="1301975" y="1942703"/>
                </a:cubicBezTo>
                <a:cubicBezTo>
                  <a:pt x="1295403" y="1953942"/>
                  <a:pt x="1302928" y="1975279"/>
                  <a:pt x="1303976" y="1990137"/>
                </a:cubicBezTo>
                <a:cubicBezTo>
                  <a:pt x="1305214" y="2004901"/>
                  <a:pt x="1303023" y="2030904"/>
                  <a:pt x="1300642" y="2040906"/>
                </a:cubicBezTo>
                <a:cubicBezTo>
                  <a:pt x="1297689" y="2032047"/>
                  <a:pt x="1291022" y="2019379"/>
                  <a:pt x="1279687" y="2032238"/>
                </a:cubicBezTo>
                <a:cubicBezTo>
                  <a:pt x="1286164" y="2047764"/>
                  <a:pt x="1288164" y="2067004"/>
                  <a:pt x="1284926" y="2085483"/>
                </a:cubicBezTo>
                <a:cubicBezTo>
                  <a:pt x="1266447" y="2081387"/>
                  <a:pt x="1244921" y="2101675"/>
                  <a:pt x="1249207" y="2123011"/>
                </a:cubicBezTo>
                <a:cubicBezTo>
                  <a:pt x="1256827" y="2154253"/>
                  <a:pt x="1281973" y="2163493"/>
                  <a:pt x="1285783" y="2197401"/>
                </a:cubicBezTo>
                <a:cubicBezTo>
                  <a:pt x="1292355" y="2229120"/>
                  <a:pt x="1290736" y="2217023"/>
                  <a:pt x="1270448" y="2202640"/>
                </a:cubicBezTo>
                <a:cubicBezTo>
                  <a:pt x="1254541" y="2189115"/>
                  <a:pt x="1237205" y="2198735"/>
                  <a:pt x="1237682" y="2220643"/>
                </a:cubicBezTo>
                <a:cubicBezTo>
                  <a:pt x="1238444" y="2232549"/>
                  <a:pt x="1250445" y="2240645"/>
                  <a:pt x="1256351" y="2250742"/>
                </a:cubicBezTo>
                <a:cubicBezTo>
                  <a:pt x="1263971" y="2262076"/>
                  <a:pt x="1270352" y="2274078"/>
                  <a:pt x="1275305" y="2285984"/>
                </a:cubicBezTo>
                <a:cubicBezTo>
                  <a:pt x="1267400" y="2281126"/>
                  <a:pt x="1255208" y="2275602"/>
                  <a:pt x="1251493" y="2290842"/>
                </a:cubicBezTo>
                <a:cubicBezTo>
                  <a:pt x="1274543" y="2306653"/>
                  <a:pt x="1298451" y="2330942"/>
                  <a:pt x="1307500" y="2358850"/>
                </a:cubicBezTo>
                <a:cubicBezTo>
                  <a:pt x="1297404" y="2348659"/>
                  <a:pt x="1284735" y="2337800"/>
                  <a:pt x="1270638" y="2332657"/>
                </a:cubicBezTo>
                <a:cubicBezTo>
                  <a:pt x="1255493" y="2327227"/>
                  <a:pt x="1233014" y="2333514"/>
                  <a:pt x="1239110" y="2354469"/>
                </a:cubicBezTo>
                <a:cubicBezTo>
                  <a:pt x="1239110" y="2362279"/>
                  <a:pt x="1245492" y="2373138"/>
                  <a:pt x="1250921" y="2372090"/>
                </a:cubicBezTo>
                <a:cubicBezTo>
                  <a:pt x="1254446" y="2372185"/>
                  <a:pt x="1257779" y="2369995"/>
                  <a:pt x="1256160" y="2366375"/>
                </a:cubicBezTo>
                <a:cubicBezTo>
                  <a:pt x="1236443" y="2313702"/>
                  <a:pt x="1298737" y="2392759"/>
                  <a:pt x="1273496" y="2411905"/>
                </a:cubicBezTo>
                <a:cubicBezTo>
                  <a:pt x="1273496" y="2411905"/>
                  <a:pt x="1273496" y="2411905"/>
                  <a:pt x="1273496" y="2411905"/>
                </a:cubicBezTo>
                <a:cubicBezTo>
                  <a:pt x="1290641" y="2390283"/>
                  <a:pt x="1362078" y="2439622"/>
                  <a:pt x="1323311" y="2431336"/>
                </a:cubicBezTo>
                <a:cubicBezTo>
                  <a:pt x="1307405" y="2422001"/>
                  <a:pt x="1309405" y="2444194"/>
                  <a:pt x="1323216" y="2444766"/>
                </a:cubicBezTo>
                <a:cubicBezTo>
                  <a:pt x="1332360" y="2446576"/>
                  <a:pt x="1345219" y="2447433"/>
                  <a:pt x="1347981" y="2436479"/>
                </a:cubicBezTo>
                <a:cubicBezTo>
                  <a:pt x="1353696" y="2423525"/>
                  <a:pt x="1378747" y="2406190"/>
                  <a:pt x="1395320" y="2404285"/>
                </a:cubicBezTo>
                <a:cubicBezTo>
                  <a:pt x="1393415" y="2424763"/>
                  <a:pt x="1417609" y="2446861"/>
                  <a:pt x="1433516" y="2424192"/>
                </a:cubicBezTo>
                <a:cubicBezTo>
                  <a:pt x="1446184" y="2405523"/>
                  <a:pt x="1443898" y="2381425"/>
                  <a:pt x="1460471" y="2365042"/>
                </a:cubicBezTo>
                <a:cubicBezTo>
                  <a:pt x="1463996" y="2360851"/>
                  <a:pt x="1467615" y="2356564"/>
                  <a:pt x="1471806" y="2352659"/>
                </a:cubicBezTo>
                <a:cubicBezTo>
                  <a:pt x="1472283" y="2364184"/>
                  <a:pt x="1470187" y="2383806"/>
                  <a:pt x="1476473" y="2394950"/>
                </a:cubicBezTo>
                <a:cubicBezTo>
                  <a:pt x="1482474" y="2405809"/>
                  <a:pt x="1499905" y="2406190"/>
                  <a:pt x="1507049" y="2395426"/>
                </a:cubicBezTo>
                <a:cubicBezTo>
                  <a:pt x="1514764" y="2375710"/>
                  <a:pt x="1517050" y="2350754"/>
                  <a:pt x="1529337" y="2333038"/>
                </a:cubicBezTo>
                <a:cubicBezTo>
                  <a:pt x="1530861" y="2341991"/>
                  <a:pt x="1534290" y="2354659"/>
                  <a:pt x="1547720" y="2351040"/>
                </a:cubicBezTo>
                <a:cubicBezTo>
                  <a:pt x="1544672" y="2334657"/>
                  <a:pt x="1547816" y="2317321"/>
                  <a:pt x="1556483" y="2302653"/>
                </a:cubicBezTo>
                <a:cubicBezTo>
                  <a:pt x="1576581" y="2316655"/>
                  <a:pt x="1608490" y="2302272"/>
                  <a:pt x="1604299" y="2274078"/>
                </a:cubicBezTo>
                <a:cubicBezTo>
                  <a:pt x="1602680" y="2251313"/>
                  <a:pt x="1587630" y="2235121"/>
                  <a:pt x="1590678" y="2211975"/>
                </a:cubicBezTo>
                <a:cubicBezTo>
                  <a:pt x="1592012" y="2195401"/>
                  <a:pt x="1595441" y="2182447"/>
                  <a:pt x="1601441" y="2164921"/>
                </a:cubicBezTo>
                <a:cubicBezTo>
                  <a:pt x="1601822" y="2164350"/>
                  <a:pt x="1605251" y="2180161"/>
                  <a:pt x="1612205" y="2192830"/>
                </a:cubicBezTo>
                <a:cubicBezTo>
                  <a:pt x="1621063" y="2211975"/>
                  <a:pt x="1639637" y="2213404"/>
                  <a:pt x="1652686" y="2193877"/>
                </a:cubicBezTo>
                <a:cubicBezTo>
                  <a:pt x="1661354" y="2184067"/>
                  <a:pt x="1654496" y="2160635"/>
                  <a:pt x="1655067" y="2145871"/>
                </a:cubicBezTo>
                <a:cubicBezTo>
                  <a:pt x="1655258" y="2129965"/>
                  <a:pt x="1661449" y="2103009"/>
                  <a:pt x="1666116" y="2092722"/>
                </a:cubicBezTo>
                <a:cubicBezTo>
                  <a:pt x="1668116" y="2104057"/>
                  <a:pt x="1674212" y="2118916"/>
                  <a:pt x="1690024" y="2106152"/>
                </a:cubicBezTo>
                <a:cubicBezTo>
                  <a:pt x="1679261" y="2069004"/>
                  <a:pt x="1702692" y="2003568"/>
                  <a:pt x="1737744" y="1973564"/>
                </a:cubicBezTo>
                <a:cubicBezTo>
                  <a:pt x="1725266" y="1992900"/>
                  <a:pt x="1712503" y="2022618"/>
                  <a:pt x="1715837" y="2046907"/>
                </a:cubicBezTo>
                <a:cubicBezTo>
                  <a:pt x="1717170" y="2057860"/>
                  <a:pt x="1723742" y="2066147"/>
                  <a:pt x="1734029" y="2070529"/>
                </a:cubicBezTo>
                <a:cubicBezTo>
                  <a:pt x="1745840" y="2074338"/>
                  <a:pt x="1751651" y="2064909"/>
                  <a:pt x="1762319" y="2055098"/>
                </a:cubicBezTo>
                <a:cubicBezTo>
                  <a:pt x="1778035" y="2039382"/>
                  <a:pt x="1766224" y="2025761"/>
                  <a:pt x="1760795" y="2033667"/>
                </a:cubicBezTo>
                <a:cubicBezTo>
                  <a:pt x="1711360" y="2096055"/>
                  <a:pt x="1770129" y="1961848"/>
                  <a:pt x="1810515" y="1989852"/>
                </a:cubicBezTo>
                <a:cubicBezTo>
                  <a:pt x="1810515" y="1989852"/>
                  <a:pt x="1810515" y="1989852"/>
                  <a:pt x="1810515" y="1989852"/>
                </a:cubicBezTo>
                <a:cubicBezTo>
                  <a:pt x="1776892" y="1958991"/>
                  <a:pt x="1873952" y="1882124"/>
                  <a:pt x="1856807" y="1914223"/>
                </a:cubicBezTo>
                <a:cubicBezTo>
                  <a:pt x="1853663" y="1921843"/>
                  <a:pt x="1833185" y="1933750"/>
                  <a:pt x="1847377" y="1938226"/>
                </a:cubicBezTo>
                <a:cubicBezTo>
                  <a:pt x="1862712" y="1938512"/>
                  <a:pt x="1873856" y="1916795"/>
                  <a:pt x="1880429" y="1905079"/>
                </a:cubicBezTo>
                <a:cubicBezTo>
                  <a:pt x="1882429" y="1899745"/>
                  <a:pt x="1881667" y="1895840"/>
                  <a:pt x="1878714" y="1892030"/>
                </a:cubicBezTo>
                <a:cubicBezTo>
                  <a:pt x="1866903" y="1866027"/>
                  <a:pt x="1902908" y="1822212"/>
                  <a:pt x="1929197" y="1810401"/>
                </a:cubicBezTo>
                <a:cubicBezTo>
                  <a:pt x="1951295" y="1841452"/>
                  <a:pt x="1996729" y="1826879"/>
                  <a:pt x="2021304" y="1805733"/>
                </a:cubicBezTo>
                <a:cubicBezTo>
                  <a:pt x="2042925" y="1787636"/>
                  <a:pt x="2053784" y="1765538"/>
                  <a:pt x="2083406" y="1758299"/>
                </a:cubicBezTo>
                <a:cubicBezTo>
                  <a:pt x="2106933" y="1751060"/>
                  <a:pt x="2132079" y="1749441"/>
                  <a:pt x="2157511" y="1751346"/>
                </a:cubicBezTo>
                <a:cubicBezTo>
                  <a:pt x="2157987" y="1751536"/>
                  <a:pt x="2152939" y="1753346"/>
                  <a:pt x="2146176" y="1756870"/>
                </a:cubicBezTo>
                <a:cubicBezTo>
                  <a:pt x="2096265" y="1780683"/>
                  <a:pt x="2107219" y="1811829"/>
                  <a:pt x="2159511" y="1814687"/>
                </a:cubicBezTo>
                <a:cubicBezTo>
                  <a:pt x="2200469" y="1805067"/>
                  <a:pt x="2234568" y="1801162"/>
                  <a:pt x="2273811" y="1816401"/>
                </a:cubicBezTo>
                <a:cubicBezTo>
                  <a:pt x="2260667" y="1817259"/>
                  <a:pt x="2244760" y="1826974"/>
                  <a:pt x="2259047" y="1841166"/>
                </a:cubicBezTo>
                <a:cubicBezTo>
                  <a:pt x="2282669" y="1835737"/>
                  <a:pt x="2305720" y="1839262"/>
                  <a:pt x="2328771" y="1850882"/>
                </a:cubicBezTo>
                <a:cubicBezTo>
                  <a:pt x="2313435" y="1883362"/>
                  <a:pt x="2346392" y="1918509"/>
                  <a:pt x="2380301" y="1913842"/>
                </a:cubicBezTo>
                <a:cubicBezTo>
                  <a:pt x="2404018" y="1913271"/>
                  <a:pt x="2421830" y="1905746"/>
                  <a:pt x="2444499" y="1915176"/>
                </a:cubicBezTo>
                <a:cubicBezTo>
                  <a:pt x="2457549" y="1919653"/>
                  <a:pt x="2474217" y="1928034"/>
                  <a:pt x="2493934" y="1942417"/>
                </a:cubicBezTo>
                <a:cubicBezTo>
                  <a:pt x="2494410" y="1942989"/>
                  <a:pt x="2476218" y="1941465"/>
                  <a:pt x="2460406" y="1945084"/>
                </a:cubicBezTo>
                <a:cubicBezTo>
                  <a:pt x="2436498" y="1948704"/>
                  <a:pt x="2430879" y="1969087"/>
                  <a:pt x="2446500" y="1988042"/>
                </a:cubicBezTo>
                <a:cubicBezTo>
                  <a:pt x="2451262" y="1993471"/>
                  <a:pt x="2459453" y="1998996"/>
                  <a:pt x="2473455" y="2000043"/>
                </a:cubicBezTo>
                <a:cubicBezTo>
                  <a:pt x="2495363" y="2000996"/>
                  <a:pt x="2528034" y="2017379"/>
                  <a:pt x="2542321" y="2028809"/>
                </a:cubicBezTo>
                <a:cubicBezTo>
                  <a:pt x="2530319" y="2028428"/>
                  <a:pt x="2514127" y="2031190"/>
                  <a:pt x="2520223" y="2049954"/>
                </a:cubicBezTo>
                <a:cubicBezTo>
                  <a:pt x="2549846" y="2047668"/>
                  <a:pt x="2606519" y="2072910"/>
                  <a:pt x="2625855" y="2108247"/>
                </a:cubicBezTo>
                <a:cubicBezTo>
                  <a:pt x="2603471" y="2092722"/>
                  <a:pt x="2564895" y="2072148"/>
                  <a:pt x="2540416" y="2098532"/>
                </a:cubicBezTo>
                <a:cubicBezTo>
                  <a:pt x="2531843" y="2107009"/>
                  <a:pt x="2532891" y="2113772"/>
                  <a:pt x="2543559" y="2131870"/>
                </a:cubicBezTo>
                <a:cubicBezTo>
                  <a:pt x="2554132" y="2149491"/>
                  <a:pt x="2570420" y="2138061"/>
                  <a:pt x="2564514" y="2132155"/>
                </a:cubicBezTo>
                <a:cubicBezTo>
                  <a:pt x="2520604" y="2078625"/>
                  <a:pt x="2626617" y="2144633"/>
                  <a:pt x="2595090" y="2181400"/>
                </a:cubicBezTo>
                <a:lnTo>
                  <a:pt x="2595090" y="2181400"/>
                </a:lnTo>
                <a:lnTo>
                  <a:pt x="2595090" y="2181400"/>
                </a:lnTo>
                <a:lnTo>
                  <a:pt x="2595090" y="2181400"/>
                </a:lnTo>
                <a:lnTo>
                  <a:pt x="2595090" y="2181400"/>
                </a:lnTo>
                <a:cubicBezTo>
                  <a:pt x="2618045" y="2150729"/>
                  <a:pt x="2689101" y="2205403"/>
                  <a:pt x="2661860" y="2204355"/>
                </a:cubicBezTo>
                <a:cubicBezTo>
                  <a:pt x="2654049" y="2204260"/>
                  <a:pt x="2643000" y="2191877"/>
                  <a:pt x="2640714" y="2205688"/>
                </a:cubicBezTo>
                <a:cubicBezTo>
                  <a:pt x="2639571" y="2221690"/>
                  <a:pt x="2676433" y="2228167"/>
                  <a:pt x="2682338" y="2211594"/>
                </a:cubicBezTo>
                <a:cubicBezTo>
                  <a:pt x="2691768" y="2196354"/>
                  <a:pt x="2727487" y="2181971"/>
                  <a:pt x="2748251" y="2186448"/>
                </a:cubicBezTo>
                <a:cubicBezTo>
                  <a:pt x="2737488" y="2214737"/>
                  <a:pt x="2759205" y="2248837"/>
                  <a:pt x="2787876" y="2220547"/>
                </a:cubicBezTo>
                <a:cubicBezTo>
                  <a:pt x="2807402" y="2200068"/>
                  <a:pt x="2811783" y="2184543"/>
                  <a:pt x="2836548" y="2174351"/>
                </a:cubicBezTo>
                <a:cubicBezTo>
                  <a:pt x="2842263" y="2171779"/>
                  <a:pt x="2847597" y="2169779"/>
                  <a:pt x="2853788" y="2167874"/>
                </a:cubicBezTo>
                <a:cubicBezTo>
                  <a:pt x="2851312" y="2173684"/>
                  <a:pt x="2844644" y="2185686"/>
                  <a:pt x="2841216" y="2194639"/>
                </a:cubicBezTo>
                <a:cubicBezTo>
                  <a:pt x="2835786" y="2208070"/>
                  <a:pt x="2831500" y="2225596"/>
                  <a:pt x="2846168" y="2234359"/>
                </a:cubicBezTo>
                <a:cubicBezTo>
                  <a:pt x="2850359" y="2238073"/>
                  <a:pt x="2857694" y="2239216"/>
                  <a:pt x="2863694" y="2235883"/>
                </a:cubicBezTo>
                <a:cubicBezTo>
                  <a:pt x="2867028" y="2234168"/>
                  <a:pt x="2870552" y="2230834"/>
                  <a:pt x="2873886" y="2225691"/>
                </a:cubicBezTo>
                <a:cubicBezTo>
                  <a:pt x="2885126" y="2209022"/>
                  <a:pt x="2900080" y="2196259"/>
                  <a:pt x="2916082" y="2187496"/>
                </a:cubicBezTo>
                <a:cubicBezTo>
                  <a:pt x="2912653" y="2197687"/>
                  <a:pt x="2909129" y="2212165"/>
                  <a:pt x="2922750" y="2218452"/>
                </a:cubicBezTo>
                <a:cubicBezTo>
                  <a:pt x="2927798" y="2203879"/>
                  <a:pt x="2936466" y="2188258"/>
                  <a:pt x="2950277" y="2179780"/>
                </a:cubicBezTo>
                <a:cubicBezTo>
                  <a:pt x="2961611" y="2209117"/>
                  <a:pt x="3001045" y="2220166"/>
                  <a:pt x="3003902" y="2179114"/>
                </a:cubicBezTo>
                <a:cubicBezTo>
                  <a:pt x="3005998" y="2144252"/>
                  <a:pt x="2995235" y="2132155"/>
                  <a:pt x="3022381" y="2092817"/>
                </a:cubicBezTo>
                <a:cubicBezTo>
                  <a:pt x="3026762" y="2109200"/>
                  <a:pt x="3029049" y="2140633"/>
                  <a:pt x="3048003" y="2149681"/>
                </a:cubicBezTo>
                <a:cubicBezTo>
                  <a:pt x="3056861" y="2153110"/>
                  <a:pt x="3070196" y="2151586"/>
                  <a:pt x="3074483" y="2140633"/>
                </a:cubicBezTo>
                <a:cubicBezTo>
                  <a:pt x="3078483" y="2132060"/>
                  <a:pt x="3074483" y="2117296"/>
                  <a:pt x="3076197" y="2107295"/>
                </a:cubicBezTo>
                <a:cubicBezTo>
                  <a:pt x="3077150" y="2095389"/>
                  <a:pt x="3082293" y="2075196"/>
                  <a:pt x="3086199" y="2068052"/>
                </a:cubicBezTo>
                <a:cubicBezTo>
                  <a:pt x="3090009" y="2078911"/>
                  <a:pt x="3096676" y="2093388"/>
                  <a:pt x="3112487" y="2088721"/>
                </a:cubicBezTo>
                <a:cubicBezTo>
                  <a:pt x="3103439" y="2057765"/>
                  <a:pt x="3101915" y="2020713"/>
                  <a:pt x="3127632" y="1994519"/>
                </a:cubicBezTo>
                <a:cubicBezTo>
                  <a:pt x="3123346" y="2010807"/>
                  <a:pt x="3123727" y="2030714"/>
                  <a:pt x="3131347" y="2046621"/>
                </a:cubicBezTo>
                <a:cubicBezTo>
                  <a:pt x="3140491" y="2064909"/>
                  <a:pt x="3165732" y="2085007"/>
                  <a:pt x="3184496" y="2061480"/>
                </a:cubicBezTo>
                <a:cubicBezTo>
                  <a:pt x="3195641" y="2052812"/>
                  <a:pt x="3185068" y="2035381"/>
                  <a:pt x="3176781" y="2042334"/>
                </a:cubicBezTo>
                <a:cubicBezTo>
                  <a:pt x="3141062" y="2090245"/>
                  <a:pt x="3165732" y="1985851"/>
                  <a:pt x="3212119" y="2002901"/>
                </a:cubicBezTo>
                <a:cubicBezTo>
                  <a:pt x="3212119" y="2002901"/>
                  <a:pt x="3212119" y="2002901"/>
                  <a:pt x="3212119" y="2002901"/>
                </a:cubicBezTo>
                <a:cubicBezTo>
                  <a:pt x="3164780" y="1989375"/>
                  <a:pt x="3201832" y="1892220"/>
                  <a:pt x="3205166" y="1950609"/>
                </a:cubicBezTo>
                <a:cubicBezTo>
                  <a:pt x="3208214" y="1960610"/>
                  <a:pt x="3226883" y="1953276"/>
                  <a:pt x="3222406" y="1939655"/>
                </a:cubicBezTo>
                <a:cubicBezTo>
                  <a:pt x="3218120" y="1921748"/>
                  <a:pt x="3212500" y="1916795"/>
                  <a:pt x="3200879" y="1916319"/>
                </a:cubicBezTo>
                <a:cubicBezTo>
                  <a:pt x="3183544" y="1914604"/>
                  <a:pt x="3151350" y="1893268"/>
                  <a:pt x="3144682" y="1872694"/>
                </a:cubicBezTo>
                <a:cubicBezTo>
                  <a:pt x="3175162" y="1869646"/>
                  <a:pt x="3202118" y="1836690"/>
                  <a:pt x="3159160" y="1824403"/>
                </a:cubicBezTo>
                <a:cubicBezTo>
                  <a:pt x="3124965" y="1818116"/>
                  <a:pt x="3100962" y="1819354"/>
                  <a:pt x="3077817" y="1793541"/>
                </a:cubicBezTo>
                <a:cubicBezTo>
                  <a:pt x="3096771" y="1791446"/>
                  <a:pt x="3133347" y="1795351"/>
                  <a:pt x="3144015" y="1773063"/>
                </a:cubicBezTo>
                <a:cubicBezTo>
                  <a:pt x="3146587" y="1766300"/>
                  <a:pt x="3147444" y="1755632"/>
                  <a:pt x="3139253" y="1751536"/>
                </a:cubicBezTo>
                <a:cubicBezTo>
                  <a:pt x="3129728" y="1746297"/>
                  <a:pt x="3117917" y="1750488"/>
                  <a:pt x="3107725" y="1747250"/>
                </a:cubicBezTo>
                <a:cubicBezTo>
                  <a:pt x="3094485" y="1743821"/>
                  <a:pt x="3080388" y="1738201"/>
                  <a:pt x="3070006" y="1731058"/>
                </a:cubicBezTo>
                <a:cubicBezTo>
                  <a:pt x="3081436" y="1728962"/>
                  <a:pt x="3096581" y="1724866"/>
                  <a:pt x="3096485" y="1708959"/>
                </a:cubicBezTo>
                <a:cubicBezTo>
                  <a:pt x="3080484" y="1711817"/>
                  <a:pt x="3062100" y="1712198"/>
                  <a:pt x="3047718" y="1703816"/>
                </a:cubicBezTo>
                <a:cubicBezTo>
                  <a:pt x="3068673" y="1681146"/>
                  <a:pt x="3067053" y="1636474"/>
                  <a:pt x="3024762" y="1654953"/>
                </a:cubicBezTo>
                <a:cubicBezTo>
                  <a:pt x="2999807" y="1665716"/>
                  <a:pt x="2997235" y="1675432"/>
                  <a:pt x="2973042" y="1680289"/>
                </a:cubicBezTo>
                <a:cubicBezTo>
                  <a:pt x="2963231" y="1682290"/>
                  <a:pt x="2951325" y="1682766"/>
                  <a:pt x="2936084" y="1680384"/>
                </a:cubicBezTo>
                <a:cubicBezTo>
                  <a:pt x="2941514" y="1675812"/>
                  <a:pt x="2953896" y="1666764"/>
                  <a:pt x="2961326" y="1659239"/>
                </a:cubicBezTo>
                <a:cubicBezTo>
                  <a:pt x="2972756" y="1648285"/>
                  <a:pt x="2985138" y="1632093"/>
                  <a:pt x="2975137" y="1616758"/>
                </a:cubicBezTo>
                <a:cubicBezTo>
                  <a:pt x="2972851" y="1611233"/>
                  <a:pt x="2966374" y="1606566"/>
                  <a:pt x="2959040" y="1607233"/>
                </a:cubicBezTo>
                <a:cubicBezTo>
                  <a:pt x="2949229" y="1607518"/>
                  <a:pt x="2936656" y="1618377"/>
                  <a:pt x="2926369" y="1621044"/>
                </a:cubicBezTo>
                <a:cubicBezTo>
                  <a:pt x="2912462" y="1625806"/>
                  <a:pt x="2896175" y="1628854"/>
                  <a:pt x="2882744" y="1627997"/>
                </a:cubicBezTo>
                <a:cubicBezTo>
                  <a:pt x="2892365" y="1619805"/>
                  <a:pt x="2903700" y="1607137"/>
                  <a:pt x="2892555" y="1593040"/>
                </a:cubicBezTo>
                <a:cubicBezTo>
                  <a:pt x="2862361" y="1617805"/>
                  <a:pt x="2821403" y="1628950"/>
                  <a:pt x="2782256" y="1609709"/>
                </a:cubicBezTo>
                <a:cubicBezTo>
                  <a:pt x="2801115" y="1610280"/>
                  <a:pt x="2825880" y="1604470"/>
                  <a:pt x="2840930" y="1590087"/>
                </a:cubicBezTo>
                <a:cubicBezTo>
                  <a:pt x="2857408" y="1574086"/>
                  <a:pt x="2867124" y="1540938"/>
                  <a:pt x="2837120" y="1530366"/>
                </a:cubicBezTo>
                <a:cubicBezTo>
                  <a:pt x="2824642" y="1521698"/>
                  <a:pt x="2809878" y="1538271"/>
                  <a:pt x="2819784" y="1544558"/>
                </a:cubicBezTo>
                <a:cubicBezTo>
                  <a:pt x="2827690" y="1546177"/>
                  <a:pt x="2845311" y="1553892"/>
                  <a:pt x="2835596" y="1559036"/>
                </a:cubicBezTo>
                <a:cubicBezTo>
                  <a:pt x="2815403" y="1566466"/>
                  <a:pt x="2764158" y="1554464"/>
                  <a:pt x="2767492" y="1518174"/>
                </a:cubicBezTo>
                <a:lnTo>
                  <a:pt x="2767492" y="1518174"/>
                </a:lnTo>
                <a:lnTo>
                  <a:pt x="2767492" y="1518174"/>
                </a:lnTo>
                <a:cubicBezTo>
                  <a:pt x="2763587" y="1553512"/>
                  <a:pt x="2709390" y="1561036"/>
                  <a:pt x="2688911" y="1543605"/>
                </a:cubicBezTo>
                <a:cubicBezTo>
                  <a:pt x="2718152" y="1535890"/>
                  <a:pt x="2741489" y="1522174"/>
                  <a:pt x="2757110" y="1503696"/>
                </a:cubicBezTo>
                <a:cubicBezTo>
                  <a:pt x="2882649" y="1513507"/>
                  <a:pt x="3012666" y="1544844"/>
                  <a:pt x="3109154" y="1629330"/>
                </a:cubicBezTo>
                <a:cubicBezTo>
                  <a:pt x="3217739" y="1719437"/>
                  <a:pt x="3269269" y="1870980"/>
                  <a:pt x="3224025" y="2006711"/>
                </a:cubicBezTo>
                <a:lnTo>
                  <a:pt x="3224025" y="2006711"/>
                </a:lnTo>
                <a:cubicBezTo>
                  <a:pt x="3187926" y="2121201"/>
                  <a:pt x="3096771" y="2215785"/>
                  <a:pt x="2986091" y="2261124"/>
                </a:cubicBezTo>
                <a:cubicBezTo>
                  <a:pt x="2852741" y="2318845"/>
                  <a:pt x="2695197" y="2284841"/>
                  <a:pt x="2587565" y="2190163"/>
                </a:cubicBezTo>
                <a:lnTo>
                  <a:pt x="2587565" y="2190163"/>
                </a:lnTo>
                <a:lnTo>
                  <a:pt x="2587565" y="2190163"/>
                </a:lnTo>
                <a:cubicBezTo>
                  <a:pt x="2452976" y="2080434"/>
                  <a:pt x="2343439" y="1912033"/>
                  <a:pt x="2164750" y="1865360"/>
                </a:cubicBezTo>
                <a:cubicBezTo>
                  <a:pt x="2029971" y="1829546"/>
                  <a:pt x="1900622" y="1888411"/>
                  <a:pt x="1818230" y="1996329"/>
                </a:cubicBezTo>
                <a:lnTo>
                  <a:pt x="1818230" y="1996329"/>
                </a:lnTo>
                <a:lnTo>
                  <a:pt x="1818230" y="1996329"/>
                </a:lnTo>
                <a:cubicBezTo>
                  <a:pt x="1724885" y="2114153"/>
                  <a:pt x="1683642" y="2264458"/>
                  <a:pt x="1588011" y="2379424"/>
                </a:cubicBezTo>
                <a:cubicBezTo>
                  <a:pt x="1512478" y="2474865"/>
                  <a:pt x="1356649" y="2513441"/>
                  <a:pt x="1266447" y="2418286"/>
                </a:cubicBezTo>
                <a:lnTo>
                  <a:pt x="1266447" y="2418286"/>
                </a:lnTo>
                <a:lnTo>
                  <a:pt x="1266447" y="2418286"/>
                </a:lnTo>
                <a:cubicBezTo>
                  <a:pt x="1220632" y="2370661"/>
                  <a:pt x="1202249" y="2302939"/>
                  <a:pt x="1198915" y="2238264"/>
                </a:cubicBezTo>
                <a:cubicBezTo>
                  <a:pt x="1193581" y="1984708"/>
                  <a:pt x="1425038" y="1728867"/>
                  <a:pt x="1247683" y="1486170"/>
                </a:cubicBezTo>
                <a:cubicBezTo>
                  <a:pt x="1208821" y="1433878"/>
                  <a:pt x="1147575" y="1395968"/>
                  <a:pt x="1081281" y="1396158"/>
                </a:cubicBezTo>
                <a:cubicBezTo>
                  <a:pt x="885257" y="1391777"/>
                  <a:pt x="758384" y="1568656"/>
                  <a:pt x="608079" y="1664763"/>
                </a:cubicBezTo>
                <a:cubicBezTo>
                  <a:pt x="598268" y="1671431"/>
                  <a:pt x="587505" y="1676765"/>
                  <a:pt x="577980" y="1683718"/>
                </a:cubicBezTo>
                <a:cubicBezTo>
                  <a:pt x="486826" y="1747726"/>
                  <a:pt x="369097" y="1779349"/>
                  <a:pt x="259369" y="1753917"/>
                </a:cubicBezTo>
                <a:cubicBezTo>
                  <a:pt x="57725" y="1703816"/>
                  <a:pt x="44675" y="1521984"/>
                  <a:pt x="124590" y="1357963"/>
                </a:cubicBezTo>
                <a:cubicBezTo>
                  <a:pt x="124209" y="1357963"/>
                  <a:pt x="123828" y="1357963"/>
                  <a:pt x="123447" y="1357963"/>
                </a:cubicBezTo>
                <a:cubicBezTo>
                  <a:pt x="80585" y="1448070"/>
                  <a:pt x="50295" y="1561989"/>
                  <a:pt x="105254" y="1652762"/>
                </a:cubicBezTo>
                <a:cubicBezTo>
                  <a:pt x="181454" y="1774872"/>
                  <a:pt x="352333" y="1787826"/>
                  <a:pt x="477015" y="1740868"/>
                </a:cubicBezTo>
                <a:cubicBezTo>
                  <a:pt x="516068" y="1726581"/>
                  <a:pt x="552929" y="1706578"/>
                  <a:pt x="586743" y="1682480"/>
                </a:cubicBezTo>
                <a:cubicBezTo>
                  <a:pt x="648275" y="1647047"/>
                  <a:pt x="701043" y="1600565"/>
                  <a:pt x="755907" y="1555226"/>
                </a:cubicBezTo>
                <a:cubicBezTo>
                  <a:pt x="824106" y="1498933"/>
                  <a:pt x="895639" y="1441593"/>
                  <a:pt x="981173" y="1414446"/>
                </a:cubicBezTo>
                <a:cubicBezTo>
                  <a:pt x="1138717" y="1365679"/>
                  <a:pt x="1252731" y="1445498"/>
                  <a:pt x="1296546" y="1598470"/>
                </a:cubicBezTo>
                <a:cubicBezTo>
                  <a:pt x="1347314" y="1784397"/>
                  <a:pt x="1232919" y="1960610"/>
                  <a:pt x="1201391" y="2138156"/>
                </a:cubicBezTo>
                <a:cubicBezTo>
                  <a:pt x="1183389" y="2235406"/>
                  <a:pt x="1192628" y="2346944"/>
                  <a:pt x="1262447" y="2422001"/>
                </a:cubicBezTo>
                <a:lnTo>
                  <a:pt x="1262447" y="2422001"/>
                </a:lnTo>
                <a:cubicBezTo>
                  <a:pt x="1364459" y="2527538"/>
                  <a:pt x="1532576" y="2474198"/>
                  <a:pt x="1607918" y="2363518"/>
                </a:cubicBezTo>
                <a:cubicBezTo>
                  <a:pt x="1693548" y="2251408"/>
                  <a:pt x="1734791" y="2111296"/>
                  <a:pt x="1823088" y="2000139"/>
                </a:cubicBezTo>
                <a:lnTo>
                  <a:pt x="1823088" y="2000139"/>
                </a:lnTo>
                <a:cubicBezTo>
                  <a:pt x="1880714" y="1925653"/>
                  <a:pt x="1967011" y="1866979"/>
                  <a:pt x="2063118" y="1862217"/>
                </a:cubicBezTo>
                <a:cubicBezTo>
                  <a:pt x="2291337" y="1848977"/>
                  <a:pt x="2426688" y="2066718"/>
                  <a:pt x="2583088" y="2195401"/>
                </a:cubicBezTo>
                <a:lnTo>
                  <a:pt x="2583088" y="2195401"/>
                </a:lnTo>
                <a:cubicBezTo>
                  <a:pt x="2807307" y="2392283"/>
                  <a:pt x="3138300" y="2283889"/>
                  <a:pt x="3231169" y="2008902"/>
                </a:cubicBezTo>
                <a:lnTo>
                  <a:pt x="3231169" y="2008902"/>
                </a:lnTo>
                <a:lnTo>
                  <a:pt x="3231169" y="2008902"/>
                </a:lnTo>
                <a:cubicBezTo>
                  <a:pt x="3263459" y="1910890"/>
                  <a:pt x="3247838" y="1800971"/>
                  <a:pt x="3193355" y="1713912"/>
                </a:cubicBezTo>
                <a:cubicBezTo>
                  <a:pt x="3103248" y="1570275"/>
                  <a:pt x="2932370" y="1508458"/>
                  <a:pt x="2769587" y="1496457"/>
                </a:cubicBezTo>
                <a:lnTo>
                  <a:pt x="2769587" y="1496457"/>
                </a:lnTo>
                <a:lnTo>
                  <a:pt x="2769587" y="1496457"/>
                </a:lnTo>
                <a:cubicBezTo>
                  <a:pt x="2767397" y="1496266"/>
                  <a:pt x="2765206" y="1496076"/>
                  <a:pt x="2763015" y="1495885"/>
                </a:cubicBezTo>
                <a:cubicBezTo>
                  <a:pt x="2764920" y="1493028"/>
                  <a:pt x="2766730" y="1490075"/>
                  <a:pt x="2768349" y="1487027"/>
                </a:cubicBezTo>
                <a:cubicBezTo>
                  <a:pt x="2769016" y="1487122"/>
                  <a:pt x="2769778" y="1487122"/>
                  <a:pt x="2770445" y="1487217"/>
                </a:cubicBezTo>
                <a:cubicBezTo>
                  <a:pt x="2935894" y="1499409"/>
                  <a:pt x="3109820" y="1563513"/>
                  <a:pt x="3200879" y="1709245"/>
                </a:cubicBezTo>
                <a:cubicBezTo>
                  <a:pt x="3256886" y="1799066"/>
                  <a:pt x="3272412" y="1911651"/>
                  <a:pt x="3239075" y="2012236"/>
                </a:cubicBezTo>
                <a:cubicBezTo>
                  <a:pt x="3143729" y="2292175"/>
                  <a:pt x="2806259" y="2402094"/>
                  <a:pt x="2578040" y="2201497"/>
                </a:cubicBezTo>
                <a:lnTo>
                  <a:pt x="2578040" y="2201497"/>
                </a:lnTo>
                <a:lnTo>
                  <a:pt x="2578040" y="2201497"/>
                </a:lnTo>
                <a:cubicBezTo>
                  <a:pt x="2444118" y="2092245"/>
                  <a:pt x="2340296" y="1929654"/>
                  <a:pt x="2165893" y="1879933"/>
                </a:cubicBezTo>
                <a:cubicBezTo>
                  <a:pt x="2082073" y="1857359"/>
                  <a:pt x="1997110" y="1869170"/>
                  <a:pt x="1923958" y="1916224"/>
                </a:cubicBezTo>
                <a:cubicBezTo>
                  <a:pt x="1768415" y="2018236"/>
                  <a:pt x="1726219" y="2213975"/>
                  <a:pt x="1621254" y="2357136"/>
                </a:cubicBezTo>
                <a:cubicBezTo>
                  <a:pt x="1542767" y="2477341"/>
                  <a:pt x="1369412" y="2539349"/>
                  <a:pt x="1257875" y="2426478"/>
                </a:cubicBezTo>
                <a:lnTo>
                  <a:pt x="1257875" y="2426478"/>
                </a:lnTo>
                <a:lnTo>
                  <a:pt x="1257875" y="2426478"/>
                </a:lnTo>
                <a:cubicBezTo>
                  <a:pt x="1231871" y="2399332"/>
                  <a:pt x="1213774" y="2365422"/>
                  <a:pt x="1202820" y="2329513"/>
                </a:cubicBezTo>
                <a:cubicBezTo>
                  <a:pt x="1126334" y="2080816"/>
                  <a:pt x="1358935" y="1849929"/>
                  <a:pt x="1291212" y="1600089"/>
                </a:cubicBezTo>
                <a:lnTo>
                  <a:pt x="1291212" y="1600089"/>
                </a:lnTo>
                <a:lnTo>
                  <a:pt x="1291212" y="1600089"/>
                </a:lnTo>
                <a:cubicBezTo>
                  <a:pt x="1247397" y="1446546"/>
                  <a:pt x="1132430" y="1369679"/>
                  <a:pt x="975935" y="1421781"/>
                </a:cubicBezTo>
                <a:cubicBezTo>
                  <a:pt x="825821" y="1473311"/>
                  <a:pt x="725808" y="1607042"/>
                  <a:pt x="591410" y="1685052"/>
                </a:cubicBezTo>
                <a:cubicBezTo>
                  <a:pt x="584838" y="1688862"/>
                  <a:pt x="578742" y="1693910"/>
                  <a:pt x="572265" y="1697911"/>
                </a:cubicBezTo>
                <a:lnTo>
                  <a:pt x="572265" y="1697911"/>
                </a:lnTo>
                <a:lnTo>
                  <a:pt x="572265" y="1697911"/>
                </a:lnTo>
                <a:cubicBezTo>
                  <a:pt x="292992" y="1879171"/>
                  <a:pt x="-59909" y="1705530"/>
                  <a:pt x="121923" y="1358154"/>
                </a:cubicBezTo>
                <a:cubicBezTo>
                  <a:pt x="121447" y="1358154"/>
                  <a:pt x="121066" y="1358154"/>
                  <a:pt x="120590" y="1358058"/>
                </a:cubicBezTo>
                <a:cubicBezTo>
                  <a:pt x="-36763" y="1646857"/>
                  <a:pt x="191646" y="1847358"/>
                  <a:pt x="479682" y="1749250"/>
                </a:cubicBezTo>
                <a:cubicBezTo>
                  <a:pt x="519306" y="1734963"/>
                  <a:pt x="556835" y="1714865"/>
                  <a:pt x="591220" y="1690481"/>
                </a:cubicBezTo>
                <a:cubicBezTo>
                  <a:pt x="653132" y="1655048"/>
                  <a:pt x="706758" y="1608280"/>
                  <a:pt x="761813" y="1562941"/>
                </a:cubicBezTo>
                <a:cubicBezTo>
                  <a:pt x="827535" y="1509125"/>
                  <a:pt x="895829" y="1453975"/>
                  <a:pt x="977459" y="1426638"/>
                </a:cubicBezTo>
                <a:cubicBezTo>
                  <a:pt x="1131192" y="1375680"/>
                  <a:pt x="1242825" y="1450832"/>
                  <a:pt x="1285783" y="1601517"/>
                </a:cubicBezTo>
                <a:cubicBezTo>
                  <a:pt x="1335122" y="1785921"/>
                  <a:pt x="1220537" y="1959562"/>
                  <a:pt x="1189390" y="2136156"/>
                </a:cubicBezTo>
                <a:cubicBezTo>
                  <a:pt x="1170435" y="2236930"/>
                  <a:pt x="1180627" y="2353040"/>
                  <a:pt x="1253112" y="2430859"/>
                </a:cubicBezTo>
                <a:lnTo>
                  <a:pt x="1253112" y="2430859"/>
                </a:lnTo>
                <a:cubicBezTo>
                  <a:pt x="1360364" y="2542492"/>
                  <a:pt x="1538195" y="2488771"/>
                  <a:pt x="1618396" y="2371900"/>
                </a:cubicBezTo>
                <a:cubicBezTo>
                  <a:pt x="1704502" y="2260076"/>
                  <a:pt x="1745840" y="2120154"/>
                  <a:pt x="1833947" y="2009187"/>
                </a:cubicBezTo>
                <a:lnTo>
                  <a:pt x="1833947" y="2009187"/>
                </a:lnTo>
                <a:cubicBezTo>
                  <a:pt x="1913957" y="1905555"/>
                  <a:pt x="2034353" y="1851358"/>
                  <a:pt x="2163702" y="1887267"/>
                </a:cubicBezTo>
                <a:cubicBezTo>
                  <a:pt x="2405733" y="1956609"/>
                  <a:pt x="2509079" y="2246646"/>
                  <a:pt x="2756538" y="2303129"/>
                </a:cubicBezTo>
                <a:cubicBezTo>
                  <a:pt x="3044765" y="2374567"/>
                  <a:pt x="3345564" y="2073862"/>
                  <a:pt x="3246314" y="1786303"/>
                </a:cubicBezTo>
                <a:cubicBezTo>
                  <a:pt x="3180115" y="1585516"/>
                  <a:pt x="2970279" y="1491980"/>
                  <a:pt x="2772254" y="1478074"/>
                </a:cubicBezTo>
                <a:cubicBezTo>
                  <a:pt x="2779208" y="1460738"/>
                  <a:pt x="2780351" y="1441688"/>
                  <a:pt x="2776255" y="1423495"/>
                </a:cubicBezTo>
                <a:lnTo>
                  <a:pt x="2776255" y="1423495"/>
                </a:lnTo>
                <a:cubicBezTo>
                  <a:pt x="2769968" y="1394920"/>
                  <a:pt x="2747870" y="1364821"/>
                  <a:pt x="2719772" y="1351200"/>
                </a:cubicBezTo>
                <a:cubicBezTo>
                  <a:pt x="2714057" y="1343200"/>
                  <a:pt x="2704056" y="1338246"/>
                  <a:pt x="2694531" y="1342914"/>
                </a:cubicBezTo>
                <a:cubicBezTo>
                  <a:pt x="2681005" y="1340533"/>
                  <a:pt x="2666718" y="1340913"/>
                  <a:pt x="2652335" y="1344057"/>
                </a:cubicBezTo>
                <a:cubicBezTo>
                  <a:pt x="2651287" y="1334722"/>
                  <a:pt x="2622712" y="1333579"/>
                  <a:pt x="2636237" y="1341485"/>
                </a:cubicBezTo>
                <a:cubicBezTo>
                  <a:pt x="2640714" y="1343009"/>
                  <a:pt x="2641952" y="1346438"/>
                  <a:pt x="2638047" y="1348057"/>
                </a:cubicBezTo>
                <a:cubicBezTo>
                  <a:pt x="2637285" y="1348819"/>
                  <a:pt x="2631284" y="1348533"/>
                  <a:pt x="2632809" y="1349962"/>
                </a:cubicBezTo>
                <a:cubicBezTo>
                  <a:pt x="2613759" y="1357487"/>
                  <a:pt x="2597757" y="1368060"/>
                  <a:pt x="2581374" y="1382633"/>
                </a:cubicBezTo>
                <a:cubicBezTo>
                  <a:pt x="2573277" y="1358440"/>
                  <a:pt x="2536225" y="1375108"/>
                  <a:pt x="2556037" y="1377775"/>
                </a:cubicBezTo>
                <a:cubicBezTo>
                  <a:pt x="2563181" y="1377680"/>
                  <a:pt x="2566229" y="1382919"/>
                  <a:pt x="2557751" y="1387015"/>
                </a:cubicBezTo>
                <a:cubicBezTo>
                  <a:pt x="2554703" y="1388538"/>
                  <a:pt x="2555846" y="1389205"/>
                  <a:pt x="2558704" y="1389205"/>
                </a:cubicBezTo>
                <a:cubicBezTo>
                  <a:pt x="2562419" y="1389682"/>
                  <a:pt x="2567848" y="1386443"/>
                  <a:pt x="2570610" y="1389491"/>
                </a:cubicBezTo>
                <a:cubicBezTo>
                  <a:pt x="2571944" y="1392349"/>
                  <a:pt x="2567181" y="1393206"/>
                  <a:pt x="2565086" y="1393491"/>
                </a:cubicBezTo>
                <a:cubicBezTo>
                  <a:pt x="2552132" y="1395492"/>
                  <a:pt x="2558799" y="1399111"/>
                  <a:pt x="2564419" y="1399492"/>
                </a:cubicBezTo>
                <a:cubicBezTo>
                  <a:pt x="2562895" y="1401207"/>
                  <a:pt x="2561276" y="1402921"/>
                  <a:pt x="2559752" y="1404731"/>
                </a:cubicBezTo>
                <a:cubicBezTo>
                  <a:pt x="2555370" y="1403397"/>
                  <a:pt x="2550227" y="1408255"/>
                  <a:pt x="2553751" y="1411875"/>
                </a:cubicBezTo>
                <a:cubicBezTo>
                  <a:pt x="2551465" y="1414732"/>
                  <a:pt x="2549179" y="1417590"/>
                  <a:pt x="2546988" y="1420542"/>
                </a:cubicBezTo>
                <a:cubicBezTo>
                  <a:pt x="2544035" y="1414828"/>
                  <a:pt x="2535463" y="1413018"/>
                  <a:pt x="2529653" y="1414923"/>
                </a:cubicBezTo>
                <a:cubicBezTo>
                  <a:pt x="2526414" y="1416447"/>
                  <a:pt x="2530034" y="1419018"/>
                  <a:pt x="2532034" y="1419590"/>
                </a:cubicBezTo>
                <a:cubicBezTo>
                  <a:pt x="2537463" y="1421304"/>
                  <a:pt x="2538130" y="1426067"/>
                  <a:pt x="2530510" y="1427115"/>
                </a:cubicBezTo>
                <a:cubicBezTo>
                  <a:pt x="2524128" y="1428829"/>
                  <a:pt x="2538225" y="1429877"/>
                  <a:pt x="2539083" y="1431496"/>
                </a:cubicBezTo>
                <a:cubicBezTo>
                  <a:pt x="2538416" y="1432449"/>
                  <a:pt x="2537844" y="1433306"/>
                  <a:pt x="2537177" y="1434258"/>
                </a:cubicBezTo>
                <a:cubicBezTo>
                  <a:pt x="2531939" y="1433782"/>
                  <a:pt x="2523557" y="1432449"/>
                  <a:pt x="2529367" y="1437021"/>
                </a:cubicBezTo>
                <a:cubicBezTo>
                  <a:pt x="2530701" y="1437973"/>
                  <a:pt x="2533463" y="1438735"/>
                  <a:pt x="2533082" y="1440450"/>
                </a:cubicBezTo>
                <a:cubicBezTo>
                  <a:pt x="2531558" y="1444260"/>
                  <a:pt x="2527843" y="1441688"/>
                  <a:pt x="2525176" y="1440545"/>
                </a:cubicBezTo>
                <a:cubicBezTo>
                  <a:pt x="2515460" y="1440164"/>
                  <a:pt x="2520318" y="1448927"/>
                  <a:pt x="2527557" y="1449213"/>
                </a:cubicBezTo>
                <a:cubicBezTo>
                  <a:pt x="2522318" y="1457785"/>
                  <a:pt x="2517270" y="1466358"/>
                  <a:pt x="2512603" y="1474168"/>
                </a:cubicBezTo>
                <a:cubicBezTo>
                  <a:pt x="2308482" y="1481883"/>
                  <a:pt x="2090836" y="1505315"/>
                  <a:pt x="1901384" y="1411399"/>
                </a:cubicBezTo>
                <a:cubicBezTo>
                  <a:pt x="1759747" y="1351296"/>
                  <a:pt x="1636589" y="1211564"/>
                  <a:pt x="1647447" y="1050306"/>
                </a:cubicBezTo>
                <a:cubicBezTo>
                  <a:pt x="1659068" y="896191"/>
                  <a:pt x="1788893" y="786939"/>
                  <a:pt x="1915957" y="718359"/>
                </a:cubicBezTo>
                <a:cubicBezTo>
                  <a:pt x="1914909" y="714835"/>
                  <a:pt x="1913861" y="711311"/>
                  <a:pt x="1912909" y="707882"/>
                </a:cubicBezTo>
                <a:cubicBezTo>
                  <a:pt x="1781940" y="778081"/>
                  <a:pt x="1648876" y="890762"/>
                  <a:pt x="1637065" y="1049448"/>
                </a:cubicBezTo>
                <a:cubicBezTo>
                  <a:pt x="1625825" y="1214898"/>
                  <a:pt x="1751365" y="1358535"/>
                  <a:pt x="1896812" y="1420257"/>
                </a:cubicBezTo>
                <a:cubicBezTo>
                  <a:pt x="2085883" y="1513887"/>
                  <a:pt x="2303053" y="1492170"/>
                  <a:pt x="2506698" y="1483884"/>
                </a:cubicBezTo>
                <a:cubicBezTo>
                  <a:pt x="2504697" y="1487217"/>
                  <a:pt x="2502792" y="1490456"/>
                  <a:pt x="2500983" y="1493599"/>
                </a:cubicBezTo>
                <a:cubicBezTo>
                  <a:pt x="2297814" y="1502553"/>
                  <a:pt x="2081025" y="1522650"/>
                  <a:pt x="1892430" y="1429210"/>
                </a:cubicBezTo>
                <a:cubicBezTo>
                  <a:pt x="1743269" y="1365964"/>
                  <a:pt x="1615348" y="1218327"/>
                  <a:pt x="1626873" y="1048782"/>
                </a:cubicBezTo>
                <a:cubicBezTo>
                  <a:pt x="1638684" y="885809"/>
                  <a:pt x="1775368" y="769223"/>
                  <a:pt x="1910051" y="697500"/>
                </a:cubicBezTo>
                <a:cubicBezTo>
                  <a:pt x="1910051" y="697404"/>
                  <a:pt x="1910051" y="697309"/>
                  <a:pt x="1909956" y="697214"/>
                </a:cubicBezTo>
                <a:cubicBezTo>
                  <a:pt x="1910147" y="697119"/>
                  <a:pt x="1910337" y="696928"/>
                  <a:pt x="1910623" y="696833"/>
                </a:cubicBezTo>
                <a:cubicBezTo>
                  <a:pt x="1910433" y="696928"/>
                  <a:pt x="1910147" y="697023"/>
                  <a:pt x="1909956" y="697023"/>
                </a:cubicBezTo>
                <a:cubicBezTo>
                  <a:pt x="1909099" y="693975"/>
                  <a:pt x="1908337" y="691118"/>
                  <a:pt x="1907575" y="688165"/>
                </a:cubicBezTo>
                <a:cubicBezTo>
                  <a:pt x="1779940" y="756459"/>
                  <a:pt x="1652495" y="860187"/>
                  <a:pt x="1622968" y="1009920"/>
                </a:cubicBezTo>
                <a:cubicBezTo>
                  <a:pt x="1586201" y="1194514"/>
                  <a:pt x="1724790" y="1368536"/>
                  <a:pt x="1888620" y="1436830"/>
                </a:cubicBezTo>
                <a:cubicBezTo>
                  <a:pt x="2077310" y="1530175"/>
                  <a:pt x="2292671" y="1511316"/>
                  <a:pt x="2495934" y="1501981"/>
                </a:cubicBezTo>
                <a:cubicBezTo>
                  <a:pt x="2480218" y="1528842"/>
                  <a:pt x="2468502" y="1549511"/>
                  <a:pt x="2459930" y="1565704"/>
                </a:cubicBezTo>
                <a:cubicBezTo>
                  <a:pt x="2432022" y="1556369"/>
                  <a:pt x="2420972" y="1605994"/>
                  <a:pt x="2360965" y="1616281"/>
                </a:cubicBezTo>
                <a:cubicBezTo>
                  <a:pt x="2369347" y="1605994"/>
                  <a:pt x="2378110" y="1589802"/>
                  <a:pt x="2361632" y="1579134"/>
                </a:cubicBezTo>
                <a:cubicBezTo>
                  <a:pt x="2350964" y="1594183"/>
                  <a:pt x="2332961" y="1609804"/>
                  <a:pt x="2308292" y="1613709"/>
                </a:cubicBezTo>
                <a:cubicBezTo>
                  <a:pt x="2306482" y="1582467"/>
                  <a:pt x="2274478" y="1552178"/>
                  <a:pt x="2244951" y="1579134"/>
                </a:cubicBezTo>
                <a:cubicBezTo>
                  <a:pt x="2220947" y="1597231"/>
                  <a:pt x="2212661" y="1626187"/>
                  <a:pt x="2183705" y="1637236"/>
                </a:cubicBezTo>
                <a:cubicBezTo>
                  <a:pt x="2170275" y="1643237"/>
                  <a:pt x="2151510" y="1648476"/>
                  <a:pt x="2124459" y="1649619"/>
                </a:cubicBezTo>
                <a:cubicBezTo>
                  <a:pt x="2123697" y="1649333"/>
                  <a:pt x="2140652" y="1636665"/>
                  <a:pt x="2151605" y="1620282"/>
                </a:cubicBezTo>
                <a:cubicBezTo>
                  <a:pt x="2162655" y="1603994"/>
                  <a:pt x="2167893" y="1584658"/>
                  <a:pt x="2147700" y="1572085"/>
                </a:cubicBezTo>
                <a:cubicBezTo>
                  <a:pt x="2141604" y="1567037"/>
                  <a:pt x="2131698" y="1564370"/>
                  <a:pt x="2122364" y="1566942"/>
                </a:cubicBezTo>
                <a:cubicBezTo>
                  <a:pt x="2113791" y="1568275"/>
                  <a:pt x="2103028" y="1577705"/>
                  <a:pt x="2094265" y="1582658"/>
                </a:cubicBezTo>
                <a:cubicBezTo>
                  <a:pt x="2072453" y="1594279"/>
                  <a:pt x="2043306" y="1599327"/>
                  <a:pt x="2019875" y="1597517"/>
                </a:cubicBezTo>
                <a:cubicBezTo>
                  <a:pt x="2032543" y="1589611"/>
                  <a:pt x="2046640" y="1575133"/>
                  <a:pt x="2028733" y="1559703"/>
                </a:cubicBezTo>
                <a:cubicBezTo>
                  <a:pt x="1985585" y="1591230"/>
                  <a:pt x="1914623" y="1585230"/>
                  <a:pt x="1871666" y="1550559"/>
                </a:cubicBezTo>
                <a:cubicBezTo>
                  <a:pt x="1896716" y="1559417"/>
                  <a:pt x="1931768" y="1564084"/>
                  <a:pt x="1957391" y="1550178"/>
                </a:cubicBezTo>
                <a:cubicBezTo>
                  <a:pt x="1970249" y="1543320"/>
                  <a:pt x="1977488" y="1530937"/>
                  <a:pt x="1980346" y="1516364"/>
                </a:cubicBezTo>
                <a:cubicBezTo>
                  <a:pt x="1982727" y="1501124"/>
                  <a:pt x="1972535" y="1495504"/>
                  <a:pt x="1959010" y="1485312"/>
                </a:cubicBezTo>
                <a:cubicBezTo>
                  <a:pt x="1946818" y="1473692"/>
                  <a:pt x="1924720" y="1486455"/>
                  <a:pt x="1935769" y="1496171"/>
                </a:cubicBezTo>
                <a:cubicBezTo>
                  <a:pt x="2012159" y="1535890"/>
                  <a:pt x="1854521" y="1513030"/>
                  <a:pt x="1882238" y="1449975"/>
                </a:cubicBezTo>
                <a:cubicBezTo>
                  <a:pt x="1882238" y="1449975"/>
                  <a:pt x="1882238" y="1449975"/>
                  <a:pt x="1882143" y="1449975"/>
                </a:cubicBezTo>
                <a:cubicBezTo>
                  <a:pt x="1877381" y="1456547"/>
                  <a:pt x="1871856" y="1465024"/>
                  <a:pt x="1865570" y="1469596"/>
                </a:cubicBezTo>
                <a:cubicBezTo>
                  <a:pt x="1835090" y="1484170"/>
                  <a:pt x="1759366" y="1428543"/>
                  <a:pt x="1794418" y="1432639"/>
                </a:cubicBezTo>
                <a:cubicBezTo>
                  <a:pt x="1804324" y="1433020"/>
                  <a:pt x="1821564" y="1450070"/>
                  <a:pt x="1822993" y="1431401"/>
                </a:cubicBezTo>
                <a:cubicBezTo>
                  <a:pt x="1825660" y="1415875"/>
                  <a:pt x="1789274" y="1408541"/>
                  <a:pt x="1780226" y="1409779"/>
                </a:cubicBezTo>
                <a:cubicBezTo>
                  <a:pt x="1766795" y="1410827"/>
                  <a:pt x="1766891" y="1423305"/>
                  <a:pt x="1752889" y="1427972"/>
                </a:cubicBezTo>
                <a:cubicBezTo>
                  <a:pt x="1723838" y="1440069"/>
                  <a:pt x="1686690" y="1433496"/>
                  <a:pt x="1660592" y="1412161"/>
                </a:cubicBezTo>
                <a:cubicBezTo>
                  <a:pt x="1684118" y="1385395"/>
                  <a:pt x="1674784" y="1336151"/>
                  <a:pt x="1636208" y="1328245"/>
                </a:cubicBezTo>
                <a:cubicBezTo>
                  <a:pt x="1603156" y="1317768"/>
                  <a:pt x="1570295" y="1325197"/>
                  <a:pt x="1543244" y="1299861"/>
                </a:cubicBezTo>
                <a:cubicBezTo>
                  <a:pt x="1521812" y="1281478"/>
                  <a:pt x="1508763" y="1262904"/>
                  <a:pt x="1494285" y="1234805"/>
                </a:cubicBezTo>
                <a:cubicBezTo>
                  <a:pt x="1494190" y="1234233"/>
                  <a:pt x="1499524" y="1237853"/>
                  <a:pt x="1507620" y="1242044"/>
                </a:cubicBezTo>
                <a:cubicBezTo>
                  <a:pt x="1531718" y="1256712"/>
                  <a:pt x="1580867" y="1265857"/>
                  <a:pt x="1578867" y="1224042"/>
                </a:cubicBezTo>
                <a:cubicBezTo>
                  <a:pt x="1580010" y="1213660"/>
                  <a:pt x="1577248" y="1202801"/>
                  <a:pt x="1570295" y="1192895"/>
                </a:cubicBezTo>
                <a:cubicBezTo>
                  <a:pt x="1565913" y="1186513"/>
                  <a:pt x="1560103" y="1181179"/>
                  <a:pt x="1553340" y="1176226"/>
                </a:cubicBezTo>
                <a:cubicBezTo>
                  <a:pt x="1524956" y="1155938"/>
                  <a:pt x="1505810" y="1111170"/>
                  <a:pt x="1501905" y="1077166"/>
                </a:cubicBezTo>
                <a:cubicBezTo>
                  <a:pt x="1507715" y="1086406"/>
                  <a:pt x="1530861" y="1105932"/>
                  <a:pt x="1541434" y="1079452"/>
                </a:cubicBezTo>
                <a:cubicBezTo>
                  <a:pt x="1521336" y="1060212"/>
                  <a:pt x="1509716" y="1024398"/>
                  <a:pt x="1513145" y="995156"/>
                </a:cubicBezTo>
                <a:cubicBezTo>
                  <a:pt x="1551530" y="997823"/>
                  <a:pt x="1586011" y="958008"/>
                  <a:pt x="1574295" y="919813"/>
                </a:cubicBezTo>
                <a:cubicBezTo>
                  <a:pt x="1567056" y="881332"/>
                  <a:pt x="1544863" y="864092"/>
                  <a:pt x="1553150" y="821229"/>
                </a:cubicBezTo>
                <a:cubicBezTo>
                  <a:pt x="1556388" y="802560"/>
                  <a:pt x="1564675" y="777700"/>
                  <a:pt x="1582963" y="748839"/>
                </a:cubicBezTo>
                <a:cubicBezTo>
                  <a:pt x="1584011" y="756936"/>
                  <a:pt x="1584201" y="768556"/>
                  <a:pt x="1586297" y="778081"/>
                </a:cubicBezTo>
                <a:cubicBezTo>
                  <a:pt x="1592012" y="815514"/>
                  <a:pt x="1617539" y="836850"/>
                  <a:pt x="1649733" y="807799"/>
                </a:cubicBezTo>
                <a:cubicBezTo>
                  <a:pt x="1674403" y="779891"/>
                  <a:pt x="1647161" y="743791"/>
                  <a:pt x="1700787" y="684736"/>
                </a:cubicBezTo>
                <a:cubicBezTo>
                  <a:pt x="1698882" y="700643"/>
                  <a:pt x="1701835" y="721598"/>
                  <a:pt x="1726505" y="717026"/>
                </a:cubicBezTo>
                <a:cubicBezTo>
                  <a:pt x="1728886" y="663781"/>
                  <a:pt x="1773177" y="610822"/>
                  <a:pt x="1828136" y="598630"/>
                </a:cubicBezTo>
                <a:cubicBezTo>
                  <a:pt x="1805943" y="613584"/>
                  <a:pt x="1783559" y="638064"/>
                  <a:pt x="1779464" y="665972"/>
                </a:cubicBezTo>
                <a:cubicBezTo>
                  <a:pt x="1776225" y="685403"/>
                  <a:pt x="1791179" y="721026"/>
                  <a:pt x="1817278" y="714073"/>
                </a:cubicBezTo>
                <a:cubicBezTo>
                  <a:pt x="1828041" y="713406"/>
                  <a:pt x="1848425" y="706072"/>
                  <a:pt x="1845377" y="694356"/>
                </a:cubicBezTo>
                <a:cubicBezTo>
                  <a:pt x="1843662" y="681212"/>
                  <a:pt x="1835756" y="685117"/>
                  <a:pt x="1827660" y="689118"/>
                </a:cubicBezTo>
                <a:cubicBezTo>
                  <a:pt x="1767843" y="709215"/>
                  <a:pt x="1871094" y="614061"/>
                  <a:pt x="1903479" y="672925"/>
                </a:cubicBezTo>
                <a:lnTo>
                  <a:pt x="1903479" y="672925"/>
                </a:lnTo>
                <a:lnTo>
                  <a:pt x="1903955" y="673782"/>
                </a:lnTo>
                <a:cubicBezTo>
                  <a:pt x="1894049" y="630920"/>
                  <a:pt x="1893002" y="600059"/>
                  <a:pt x="1894335" y="577485"/>
                </a:cubicBezTo>
                <a:cubicBezTo>
                  <a:pt x="1879476" y="551005"/>
                  <a:pt x="1870523" y="521097"/>
                  <a:pt x="1866046" y="491188"/>
                </a:cubicBezTo>
                <a:cubicBezTo>
                  <a:pt x="1865379" y="490902"/>
                  <a:pt x="1864712" y="490617"/>
                  <a:pt x="1864046" y="490236"/>
                </a:cubicBezTo>
                <a:cubicBezTo>
                  <a:pt x="1864141" y="490236"/>
                  <a:pt x="1864141" y="490236"/>
                  <a:pt x="1864236" y="490331"/>
                </a:cubicBezTo>
                <a:cubicBezTo>
                  <a:pt x="1864141" y="490331"/>
                  <a:pt x="1864046" y="490236"/>
                  <a:pt x="1864046" y="490236"/>
                </a:cubicBezTo>
                <a:cubicBezTo>
                  <a:pt x="1864046" y="490236"/>
                  <a:pt x="1864141" y="490236"/>
                  <a:pt x="1864141" y="490236"/>
                </a:cubicBezTo>
                <a:cubicBezTo>
                  <a:pt x="1862903" y="489664"/>
                  <a:pt x="1861664" y="489093"/>
                  <a:pt x="1860426" y="488521"/>
                </a:cubicBezTo>
                <a:cubicBezTo>
                  <a:pt x="1860617" y="488616"/>
                  <a:pt x="1860712" y="488616"/>
                  <a:pt x="1860902" y="488712"/>
                </a:cubicBezTo>
                <a:cubicBezTo>
                  <a:pt x="1860426" y="488521"/>
                  <a:pt x="1859950" y="488235"/>
                  <a:pt x="1859379" y="488045"/>
                </a:cubicBezTo>
                <a:cubicBezTo>
                  <a:pt x="1859664" y="488140"/>
                  <a:pt x="1860045" y="488331"/>
                  <a:pt x="1860331" y="488521"/>
                </a:cubicBezTo>
                <a:cubicBezTo>
                  <a:pt x="1843853" y="481282"/>
                  <a:pt x="1826327" y="476043"/>
                  <a:pt x="1808420" y="474424"/>
                </a:cubicBezTo>
                <a:cubicBezTo>
                  <a:pt x="1808515" y="474424"/>
                  <a:pt x="1808610" y="474424"/>
                  <a:pt x="1808705" y="474424"/>
                </a:cubicBezTo>
                <a:cubicBezTo>
                  <a:pt x="1808610" y="474424"/>
                  <a:pt x="1808420" y="474424"/>
                  <a:pt x="1808324" y="474424"/>
                </a:cubicBezTo>
                <a:cubicBezTo>
                  <a:pt x="1808324" y="474424"/>
                  <a:pt x="1808324" y="474424"/>
                  <a:pt x="1808420" y="474424"/>
                </a:cubicBezTo>
                <a:cubicBezTo>
                  <a:pt x="1806896" y="474329"/>
                  <a:pt x="1805372" y="474234"/>
                  <a:pt x="1803943" y="474138"/>
                </a:cubicBezTo>
                <a:cubicBezTo>
                  <a:pt x="1803943" y="474138"/>
                  <a:pt x="1803943" y="474138"/>
                  <a:pt x="1803943" y="474138"/>
                </a:cubicBezTo>
                <a:cubicBezTo>
                  <a:pt x="1803848" y="474138"/>
                  <a:pt x="1803848" y="474138"/>
                  <a:pt x="1803752" y="474138"/>
                </a:cubicBezTo>
                <a:cubicBezTo>
                  <a:pt x="1803752" y="474138"/>
                  <a:pt x="1803848" y="474138"/>
                  <a:pt x="1803848" y="474138"/>
                </a:cubicBezTo>
                <a:cubicBezTo>
                  <a:pt x="1802133" y="474043"/>
                  <a:pt x="1800419" y="474043"/>
                  <a:pt x="1798704" y="474043"/>
                </a:cubicBezTo>
                <a:cubicBezTo>
                  <a:pt x="1799085" y="474043"/>
                  <a:pt x="1799466" y="474043"/>
                  <a:pt x="1799942" y="474043"/>
                </a:cubicBezTo>
                <a:cubicBezTo>
                  <a:pt x="1799466" y="474043"/>
                  <a:pt x="1798990" y="474043"/>
                  <a:pt x="1798514" y="474043"/>
                </a:cubicBezTo>
                <a:cubicBezTo>
                  <a:pt x="1798609" y="474043"/>
                  <a:pt x="1798704" y="474043"/>
                  <a:pt x="1798799" y="474043"/>
                </a:cubicBezTo>
                <a:cubicBezTo>
                  <a:pt x="1797085" y="474043"/>
                  <a:pt x="1795466" y="474043"/>
                  <a:pt x="1793751" y="474138"/>
                </a:cubicBezTo>
                <a:cubicBezTo>
                  <a:pt x="1794227" y="474138"/>
                  <a:pt x="1794704" y="474043"/>
                  <a:pt x="1795275" y="474043"/>
                </a:cubicBezTo>
                <a:cubicBezTo>
                  <a:pt x="1794608" y="474043"/>
                  <a:pt x="1794037" y="474043"/>
                  <a:pt x="1793465" y="474138"/>
                </a:cubicBezTo>
                <a:cubicBezTo>
                  <a:pt x="1793561" y="474138"/>
                  <a:pt x="1793751" y="474138"/>
                  <a:pt x="1793846" y="474138"/>
                </a:cubicBezTo>
                <a:cubicBezTo>
                  <a:pt x="1792132" y="474234"/>
                  <a:pt x="1790417" y="474329"/>
                  <a:pt x="1788608" y="474519"/>
                </a:cubicBezTo>
                <a:cubicBezTo>
                  <a:pt x="1788703" y="474519"/>
                  <a:pt x="1788798" y="474519"/>
                  <a:pt x="1788798" y="474519"/>
                </a:cubicBezTo>
                <a:cubicBezTo>
                  <a:pt x="1788608" y="474519"/>
                  <a:pt x="1788512" y="474519"/>
                  <a:pt x="1788322" y="474519"/>
                </a:cubicBezTo>
                <a:cubicBezTo>
                  <a:pt x="1788417" y="474519"/>
                  <a:pt x="1788512" y="474519"/>
                  <a:pt x="1788608" y="474519"/>
                </a:cubicBezTo>
                <a:cubicBezTo>
                  <a:pt x="1785083" y="474805"/>
                  <a:pt x="1781654" y="475377"/>
                  <a:pt x="1778511" y="476043"/>
                </a:cubicBezTo>
                <a:cubicBezTo>
                  <a:pt x="1778511" y="476043"/>
                  <a:pt x="1778511" y="476043"/>
                  <a:pt x="1778511" y="476043"/>
                </a:cubicBezTo>
                <a:cubicBezTo>
                  <a:pt x="1778225" y="476139"/>
                  <a:pt x="1777940" y="476139"/>
                  <a:pt x="1777654" y="476234"/>
                </a:cubicBezTo>
                <a:cubicBezTo>
                  <a:pt x="1777940" y="476139"/>
                  <a:pt x="1778130" y="476139"/>
                  <a:pt x="1778416" y="476043"/>
                </a:cubicBezTo>
                <a:cubicBezTo>
                  <a:pt x="1777368" y="476234"/>
                  <a:pt x="1776416" y="476520"/>
                  <a:pt x="1775368" y="476710"/>
                </a:cubicBezTo>
                <a:cubicBezTo>
                  <a:pt x="1775463" y="476710"/>
                  <a:pt x="1775463" y="476710"/>
                  <a:pt x="1775558" y="476615"/>
                </a:cubicBezTo>
                <a:cubicBezTo>
                  <a:pt x="1775463" y="476615"/>
                  <a:pt x="1775368" y="476615"/>
                  <a:pt x="1775273" y="476710"/>
                </a:cubicBezTo>
                <a:cubicBezTo>
                  <a:pt x="1775273" y="476710"/>
                  <a:pt x="1775368" y="476710"/>
                  <a:pt x="1775368" y="476710"/>
                </a:cubicBezTo>
                <a:cubicBezTo>
                  <a:pt x="1774034" y="477091"/>
                  <a:pt x="1772701" y="477377"/>
                  <a:pt x="1771463" y="477853"/>
                </a:cubicBezTo>
                <a:cubicBezTo>
                  <a:pt x="1771463" y="477853"/>
                  <a:pt x="1771558" y="477853"/>
                  <a:pt x="1771558" y="477853"/>
                </a:cubicBezTo>
                <a:cubicBezTo>
                  <a:pt x="1771082" y="478044"/>
                  <a:pt x="1770605" y="478139"/>
                  <a:pt x="1770129" y="478329"/>
                </a:cubicBezTo>
                <a:cubicBezTo>
                  <a:pt x="1770605" y="478139"/>
                  <a:pt x="1771082" y="478044"/>
                  <a:pt x="1771558" y="477853"/>
                </a:cubicBezTo>
                <a:cubicBezTo>
                  <a:pt x="1759747" y="481568"/>
                  <a:pt x="1747841" y="488426"/>
                  <a:pt x="1742316" y="499856"/>
                </a:cubicBezTo>
                <a:cubicBezTo>
                  <a:pt x="1752317" y="439372"/>
                  <a:pt x="1801657" y="372316"/>
                  <a:pt x="1870618" y="377555"/>
                </a:cubicBezTo>
                <a:cubicBezTo>
                  <a:pt x="1831280" y="322881"/>
                  <a:pt x="1836709" y="233061"/>
                  <a:pt x="1888620" y="191055"/>
                </a:cubicBezTo>
                <a:cubicBezTo>
                  <a:pt x="1888430" y="191246"/>
                  <a:pt x="1888239" y="191436"/>
                  <a:pt x="1888049" y="191532"/>
                </a:cubicBezTo>
                <a:cubicBezTo>
                  <a:pt x="1888334" y="191246"/>
                  <a:pt x="1888715" y="190960"/>
                  <a:pt x="1889001" y="190674"/>
                </a:cubicBezTo>
                <a:cubicBezTo>
                  <a:pt x="1888906" y="190770"/>
                  <a:pt x="1888811" y="190865"/>
                  <a:pt x="1888715" y="190960"/>
                </a:cubicBezTo>
                <a:cubicBezTo>
                  <a:pt x="1890906" y="189150"/>
                  <a:pt x="1893192" y="187341"/>
                  <a:pt x="1895478" y="185721"/>
                </a:cubicBezTo>
                <a:cubicBezTo>
                  <a:pt x="1895383" y="185817"/>
                  <a:pt x="1895288" y="185817"/>
                  <a:pt x="1895192" y="185912"/>
                </a:cubicBezTo>
                <a:cubicBezTo>
                  <a:pt x="1961582" y="129333"/>
                  <a:pt x="2103980" y="214201"/>
                  <a:pt x="2037115" y="264112"/>
                </a:cubicBezTo>
                <a:cubicBezTo>
                  <a:pt x="2019779" y="273447"/>
                  <a:pt x="1984156" y="278685"/>
                  <a:pt x="1967297" y="260112"/>
                </a:cubicBezTo>
                <a:cubicBezTo>
                  <a:pt x="1964915" y="256873"/>
                  <a:pt x="1965201" y="246777"/>
                  <a:pt x="1970630" y="245824"/>
                </a:cubicBezTo>
                <a:cubicBezTo>
                  <a:pt x="1970535" y="245824"/>
                  <a:pt x="1970440" y="245824"/>
                  <a:pt x="1970345" y="245824"/>
                </a:cubicBezTo>
                <a:cubicBezTo>
                  <a:pt x="1971583" y="245729"/>
                  <a:pt x="1972821" y="245538"/>
                  <a:pt x="1974059" y="245157"/>
                </a:cubicBezTo>
                <a:cubicBezTo>
                  <a:pt x="1974059" y="245157"/>
                  <a:pt x="1974059" y="245157"/>
                  <a:pt x="1974059" y="245157"/>
                </a:cubicBezTo>
                <a:cubicBezTo>
                  <a:pt x="1974059" y="245157"/>
                  <a:pt x="1974155" y="245157"/>
                  <a:pt x="1974155" y="245157"/>
                </a:cubicBezTo>
                <a:cubicBezTo>
                  <a:pt x="1974155" y="245157"/>
                  <a:pt x="1974059" y="245157"/>
                  <a:pt x="1974059" y="245157"/>
                </a:cubicBezTo>
                <a:cubicBezTo>
                  <a:pt x="1974345" y="245062"/>
                  <a:pt x="1974631" y="244967"/>
                  <a:pt x="1974917" y="244872"/>
                </a:cubicBezTo>
                <a:cubicBezTo>
                  <a:pt x="1974917" y="244872"/>
                  <a:pt x="1974821" y="244872"/>
                  <a:pt x="1974821" y="244967"/>
                </a:cubicBezTo>
                <a:cubicBezTo>
                  <a:pt x="1974917" y="244967"/>
                  <a:pt x="1974917" y="244872"/>
                  <a:pt x="1975012" y="244872"/>
                </a:cubicBezTo>
                <a:cubicBezTo>
                  <a:pt x="1975012" y="244872"/>
                  <a:pt x="1975012" y="244872"/>
                  <a:pt x="1974917" y="244872"/>
                </a:cubicBezTo>
                <a:cubicBezTo>
                  <a:pt x="1976250" y="244395"/>
                  <a:pt x="1977488" y="243633"/>
                  <a:pt x="1978631" y="242776"/>
                </a:cubicBezTo>
                <a:cubicBezTo>
                  <a:pt x="1978631" y="242776"/>
                  <a:pt x="1978631" y="242776"/>
                  <a:pt x="1978631" y="242776"/>
                </a:cubicBezTo>
                <a:cubicBezTo>
                  <a:pt x="1978631" y="242776"/>
                  <a:pt x="1978727" y="242681"/>
                  <a:pt x="1978727" y="242681"/>
                </a:cubicBezTo>
                <a:cubicBezTo>
                  <a:pt x="1978727" y="242681"/>
                  <a:pt x="1978631" y="242681"/>
                  <a:pt x="1978631" y="242776"/>
                </a:cubicBezTo>
                <a:cubicBezTo>
                  <a:pt x="2006540" y="202009"/>
                  <a:pt x="1920148" y="209248"/>
                  <a:pt x="1901098" y="258969"/>
                </a:cubicBezTo>
                <a:cubicBezTo>
                  <a:pt x="1854425" y="383270"/>
                  <a:pt x="2048926" y="431085"/>
                  <a:pt x="2105695" y="327453"/>
                </a:cubicBezTo>
                <a:cubicBezTo>
                  <a:pt x="2114744" y="311261"/>
                  <a:pt x="2121030" y="303831"/>
                  <a:pt x="2128364" y="327834"/>
                </a:cubicBezTo>
                <a:cubicBezTo>
                  <a:pt x="2133698" y="370411"/>
                  <a:pt x="2105219" y="378031"/>
                  <a:pt x="2075691" y="395938"/>
                </a:cubicBezTo>
                <a:cubicBezTo>
                  <a:pt x="2051402" y="414321"/>
                  <a:pt x="2056260" y="450326"/>
                  <a:pt x="2087216" y="458803"/>
                </a:cubicBezTo>
                <a:cubicBezTo>
                  <a:pt x="2124555" y="474043"/>
                  <a:pt x="2182943" y="461756"/>
                  <a:pt x="2221614" y="440801"/>
                </a:cubicBezTo>
                <a:cubicBezTo>
                  <a:pt x="2234759" y="376507"/>
                  <a:pt x="2326865" y="326310"/>
                  <a:pt x="2376300" y="379936"/>
                </a:cubicBezTo>
                <a:cubicBezTo>
                  <a:pt x="2390969" y="397748"/>
                  <a:pt x="2391826" y="427085"/>
                  <a:pt x="2373157" y="439372"/>
                </a:cubicBezTo>
                <a:cubicBezTo>
                  <a:pt x="2360775" y="448326"/>
                  <a:pt x="2331723" y="446325"/>
                  <a:pt x="2332771" y="427180"/>
                </a:cubicBezTo>
                <a:cubicBezTo>
                  <a:pt x="2360203" y="405177"/>
                  <a:pt x="2315531" y="387747"/>
                  <a:pt x="2292576" y="415369"/>
                </a:cubicBezTo>
                <a:cubicBezTo>
                  <a:pt x="2244665" y="466804"/>
                  <a:pt x="2328389" y="538623"/>
                  <a:pt x="2381444" y="506619"/>
                </a:cubicBezTo>
                <a:cubicBezTo>
                  <a:pt x="2365537" y="454898"/>
                  <a:pt x="2411067" y="382032"/>
                  <a:pt x="2468407" y="399748"/>
                </a:cubicBezTo>
                <a:cubicBezTo>
                  <a:pt x="2489171" y="407178"/>
                  <a:pt x="2502887" y="433752"/>
                  <a:pt x="2486981" y="450326"/>
                </a:cubicBezTo>
                <a:cubicBezTo>
                  <a:pt x="2486981" y="450231"/>
                  <a:pt x="2487076" y="450231"/>
                  <a:pt x="2487076" y="450231"/>
                </a:cubicBezTo>
                <a:cubicBezTo>
                  <a:pt x="2480313" y="458613"/>
                  <a:pt x="2462311" y="464328"/>
                  <a:pt x="2456882" y="452517"/>
                </a:cubicBezTo>
                <a:cubicBezTo>
                  <a:pt x="2468883" y="413559"/>
                  <a:pt x="2400208" y="443468"/>
                  <a:pt x="2428116" y="493379"/>
                </a:cubicBezTo>
                <a:cubicBezTo>
                  <a:pt x="2455643" y="487378"/>
                  <a:pt x="2510603" y="486330"/>
                  <a:pt x="2533368" y="489569"/>
                </a:cubicBezTo>
                <a:cubicBezTo>
                  <a:pt x="2506602" y="472043"/>
                  <a:pt x="2496220" y="433276"/>
                  <a:pt x="2506793" y="403749"/>
                </a:cubicBezTo>
                <a:cubicBezTo>
                  <a:pt x="2506793" y="403749"/>
                  <a:pt x="2506793" y="403844"/>
                  <a:pt x="2506698" y="403844"/>
                </a:cubicBezTo>
                <a:cubicBezTo>
                  <a:pt x="2521557" y="363363"/>
                  <a:pt x="2587946" y="355457"/>
                  <a:pt x="2599566" y="402415"/>
                </a:cubicBezTo>
                <a:cubicBezTo>
                  <a:pt x="2593851" y="395271"/>
                  <a:pt x="2579087" y="393938"/>
                  <a:pt x="2573658" y="394700"/>
                </a:cubicBezTo>
                <a:cubicBezTo>
                  <a:pt x="2489457" y="409845"/>
                  <a:pt x="2578516" y="521954"/>
                  <a:pt x="2672337" y="498713"/>
                </a:cubicBezTo>
                <a:cubicBezTo>
                  <a:pt x="2704151" y="495189"/>
                  <a:pt x="2722058" y="482901"/>
                  <a:pt x="2747966" y="479282"/>
                </a:cubicBezTo>
                <a:cubicBezTo>
                  <a:pt x="2787399" y="472424"/>
                  <a:pt x="2808068" y="510810"/>
                  <a:pt x="2806449" y="542337"/>
                </a:cubicBezTo>
                <a:cubicBezTo>
                  <a:pt x="2835691" y="583295"/>
                  <a:pt x="2893032" y="520906"/>
                  <a:pt x="2907033" y="500904"/>
                </a:cubicBezTo>
                <a:cubicBezTo>
                  <a:pt x="2903509" y="522525"/>
                  <a:pt x="2928179" y="544433"/>
                  <a:pt x="2948467" y="533003"/>
                </a:cubicBezTo>
                <a:cubicBezTo>
                  <a:pt x="2929608" y="530717"/>
                  <a:pt x="2915892" y="516715"/>
                  <a:pt x="2907128" y="500808"/>
                </a:cubicBezTo>
                <a:lnTo>
                  <a:pt x="2907128" y="500808"/>
                </a:lnTo>
                <a:cubicBezTo>
                  <a:pt x="2907414" y="475377"/>
                  <a:pt x="2932179" y="458803"/>
                  <a:pt x="2955611" y="461946"/>
                </a:cubicBezTo>
                <a:cubicBezTo>
                  <a:pt x="2962088" y="436419"/>
                  <a:pt x="2991996" y="423846"/>
                  <a:pt x="3015713" y="426704"/>
                </a:cubicBezTo>
                <a:cubicBezTo>
                  <a:pt x="3020000" y="409083"/>
                  <a:pt x="3030953" y="394224"/>
                  <a:pt x="3046956" y="385365"/>
                </a:cubicBezTo>
                <a:cubicBezTo>
                  <a:pt x="3035716" y="373745"/>
                  <a:pt x="3020381" y="366506"/>
                  <a:pt x="3004569" y="363553"/>
                </a:cubicBezTo>
                <a:cubicBezTo>
                  <a:pt x="3004665" y="363553"/>
                  <a:pt x="3004760" y="363553"/>
                  <a:pt x="3004855" y="363648"/>
                </a:cubicBezTo>
                <a:cubicBezTo>
                  <a:pt x="3004760" y="363648"/>
                  <a:pt x="3004569" y="363553"/>
                  <a:pt x="3004474" y="363553"/>
                </a:cubicBezTo>
                <a:cubicBezTo>
                  <a:pt x="3004474" y="363553"/>
                  <a:pt x="3004569" y="363553"/>
                  <a:pt x="3004569" y="363553"/>
                </a:cubicBezTo>
                <a:cubicBezTo>
                  <a:pt x="2907414" y="350694"/>
                  <a:pt x="2849217" y="470519"/>
                  <a:pt x="2751490" y="459660"/>
                </a:cubicBezTo>
                <a:cubicBezTo>
                  <a:pt x="2708818" y="456422"/>
                  <a:pt x="2671575" y="422799"/>
                  <a:pt x="2663860" y="380793"/>
                </a:cubicBezTo>
                <a:cubicBezTo>
                  <a:pt x="2656716" y="335740"/>
                  <a:pt x="2668432" y="288687"/>
                  <a:pt x="2652144" y="244776"/>
                </a:cubicBezTo>
                <a:cubicBezTo>
                  <a:pt x="2621378" y="134096"/>
                  <a:pt x="2478884" y="92472"/>
                  <a:pt x="2390111" y="163433"/>
                </a:cubicBezTo>
                <a:lnTo>
                  <a:pt x="2390111" y="163433"/>
                </a:lnTo>
                <a:cubicBezTo>
                  <a:pt x="2463930" y="87614"/>
                  <a:pt x="2600424" y="107426"/>
                  <a:pt x="2654144" y="197247"/>
                </a:cubicBezTo>
                <a:cubicBezTo>
                  <a:pt x="2690530" y="252015"/>
                  <a:pt x="2683767" y="310308"/>
                  <a:pt x="2686339" y="371745"/>
                </a:cubicBezTo>
                <a:cubicBezTo>
                  <a:pt x="2692340" y="423942"/>
                  <a:pt x="2752252" y="451088"/>
                  <a:pt x="2799210" y="432228"/>
                </a:cubicBezTo>
                <a:cubicBezTo>
                  <a:pt x="2876934" y="404606"/>
                  <a:pt x="2973803" y="299069"/>
                  <a:pt x="3050003" y="383841"/>
                </a:cubicBezTo>
                <a:cubicBezTo>
                  <a:pt x="3072292" y="372792"/>
                  <a:pt x="3092485" y="372983"/>
                  <a:pt x="3109059" y="379936"/>
                </a:cubicBezTo>
                <a:cubicBezTo>
                  <a:pt x="3089056" y="280971"/>
                  <a:pt x="2964088" y="350218"/>
                  <a:pt x="2898080" y="341169"/>
                </a:cubicBezTo>
                <a:cubicBezTo>
                  <a:pt x="2898366" y="341169"/>
                  <a:pt x="2898651" y="341169"/>
                  <a:pt x="2898937" y="341265"/>
                </a:cubicBezTo>
                <a:cubicBezTo>
                  <a:pt x="2883602" y="339931"/>
                  <a:pt x="2868457" y="335264"/>
                  <a:pt x="2856170" y="328120"/>
                </a:cubicBezTo>
                <a:lnTo>
                  <a:pt x="2856170" y="328120"/>
                </a:lnTo>
                <a:cubicBezTo>
                  <a:pt x="2742632" y="251920"/>
                  <a:pt x="2982948" y="12895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164" y="19796"/>
                  <a:pt x="2811688" y="19510"/>
                  <a:pt x="2811117" y="19320"/>
                </a:cubicBezTo>
                <a:cubicBezTo>
                  <a:pt x="2811593" y="19605"/>
                  <a:pt x="2812069" y="19796"/>
                  <a:pt x="2812641" y="20082"/>
                </a:cubicBezTo>
                <a:cubicBezTo>
                  <a:pt x="2810735" y="19129"/>
                  <a:pt x="2808735" y="18177"/>
                  <a:pt x="2806830" y="17224"/>
                </a:cubicBezTo>
                <a:cubicBezTo>
                  <a:pt x="2808259" y="17891"/>
                  <a:pt x="2809783" y="18653"/>
                  <a:pt x="2811212" y="19320"/>
                </a:cubicBezTo>
                <a:cubicBezTo>
                  <a:pt x="2805592" y="16462"/>
                  <a:pt x="2799782" y="14081"/>
                  <a:pt x="2793686" y="11985"/>
                </a:cubicBezTo>
                <a:cubicBezTo>
                  <a:pt x="2795115" y="12462"/>
                  <a:pt x="2796448" y="12938"/>
                  <a:pt x="2797877" y="13509"/>
                </a:cubicBezTo>
                <a:cubicBezTo>
                  <a:pt x="2796258" y="12938"/>
                  <a:pt x="2794734" y="12366"/>
                  <a:pt x="2793114" y="11795"/>
                </a:cubicBezTo>
                <a:cubicBezTo>
                  <a:pt x="2793305" y="11890"/>
                  <a:pt x="2793495" y="11890"/>
                  <a:pt x="2793686" y="11985"/>
                </a:cubicBezTo>
                <a:cubicBezTo>
                  <a:pt x="2768254" y="3603"/>
                  <a:pt x="2739965" y="2365"/>
                  <a:pt x="2711771" y="8842"/>
                </a:cubicBezTo>
                <a:lnTo>
                  <a:pt x="2711771" y="8842"/>
                </a:lnTo>
                <a:cubicBezTo>
                  <a:pt x="2753871" y="-6398"/>
                  <a:pt x="2803306" y="-2207"/>
                  <a:pt x="2840453" y="23511"/>
                </a:cubicBezTo>
                <a:cubicBezTo>
                  <a:pt x="2840263" y="23415"/>
                  <a:pt x="2840073" y="23320"/>
                  <a:pt x="2839882" y="23130"/>
                </a:cubicBezTo>
                <a:cubicBezTo>
                  <a:pt x="2988282" y="134477"/>
                  <a:pt x="2774826" y="253158"/>
                  <a:pt x="2871410" y="315357"/>
                </a:cubicBezTo>
                <a:cubicBezTo>
                  <a:pt x="2925702" y="342027"/>
                  <a:pt x="2987424" y="308499"/>
                  <a:pt x="3044098" y="316309"/>
                </a:cubicBezTo>
                <a:cubicBezTo>
                  <a:pt x="3043908" y="316309"/>
                  <a:pt x="3043622" y="316309"/>
                  <a:pt x="3043431" y="316214"/>
                </a:cubicBezTo>
                <a:cubicBezTo>
                  <a:pt x="3044003" y="316309"/>
                  <a:pt x="3044479" y="316309"/>
                  <a:pt x="3045051" y="316404"/>
                </a:cubicBezTo>
                <a:cubicBezTo>
                  <a:pt x="3044765" y="316404"/>
                  <a:pt x="3044384" y="316309"/>
                  <a:pt x="3044098" y="316309"/>
                </a:cubicBezTo>
                <a:cubicBezTo>
                  <a:pt x="3077626" y="318881"/>
                  <a:pt x="3115059" y="343074"/>
                  <a:pt x="3110201" y="380508"/>
                </a:cubicBezTo>
                <a:cubicBezTo>
                  <a:pt x="3168780" y="406225"/>
                  <a:pt x="3177638" y="506238"/>
                  <a:pt x="3106201" y="500427"/>
                </a:cubicBezTo>
                <a:cubicBezTo>
                  <a:pt x="3131823" y="507381"/>
                  <a:pt x="3160112" y="525192"/>
                  <a:pt x="3167066" y="552720"/>
                </a:cubicBezTo>
                <a:cubicBezTo>
                  <a:pt x="3172781" y="576437"/>
                  <a:pt x="3168209" y="637206"/>
                  <a:pt x="3142301" y="586343"/>
                </a:cubicBezTo>
                <a:cubicBezTo>
                  <a:pt x="3140015" y="592439"/>
                  <a:pt x="3136967" y="598154"/>
                  <a:pt x="3133347" y="603583"/>
                </a:cubicBezTo>
                <a:cubicBezTo>
                  <a:pt x="3133443" y="603488"/>
                  <a:pt x="3133443" y="603393"/>
                  <a:pt x="3133538" y="603393"/>
                </a:cubicBezTo>
                <a:cubicBezTo>
                  <a:pt x="3133347" y="603678"/>
                  <a:pt x="3133157" y="603964"/>
                  <a:pt x="3132966" y="604155"/>
                </a:cubicBezTo>
                <a:cubicBezTo>
                  <a:pt x="3132966" y="604155"/>
                  <a:pt x="3132966" y="604155"/>
                  <a:pt x="3132966" y="604059"/>
                </a:cubicBezTo>
                <a:cubicBezTo>
                  <a:pt x="3131823" y="605774"/>
                  <a:pt x="3130585" y="607393"/>
                  <a:pt x="3129251" y="609012"/>
                </a:cubicBezTo>
                <a:cubicBezTo>
                  <a:pt x="3129347" y="608917"/>
                  <a:pt x="3129442" y="608822"/>
                  <a:pt x="3129442" y="608727"/>
                </a:cubicBezTo>
                <a:cubicBezTo>
                  <a:pt x="3129156" y="609108"/>
                  <a:pt x="3128870" y="609489"/>
                  <a:pt x="3128585" y="609774"/>
                </a:cubicBezTo>
                <a:cubicBezTo>
                  <a:pt x="3128680" y="609679"/>
                  <a:pt x="3128775" y="609584"/>
                  <a:pt x="3128775" y="609489"/>
                </a:cubicBezTo>
                <a:cubicBezTo>
                  <a:pt x="3127442" y="611203"/>
                  <a:pt x="3126013" y="612822"/>
                  <a:pt x="3124489" y="614442"/>
                </a:cubicBezTo>
                <a:cubicBezTo>
                  <a:pt x="3124584" y="614346"/>
                  <a:pt x="3124584" y="614346"/>
                  <a:pt x="3124679" y="614251"/>
                </a:cubicBezTo>
                <a:cubicBezTo>
                  <a:pt x="3123060" y="615966"/>
                  <a:pt x="3121441" y="617680"/>
                  <a:pt x="3119726" y="619299"/>
                </a:cubicBezTo>
                <a:cubicBezTo>
                  <a:pt x="3119726" y="619299"/>
                  <a:pt x="3119726" y="619299"/>
                  <a:pt x="3119822" y="619204"/>
                </a:cubicBezTo>
                <a:cubicBezTo>
                  <a:pt x="3118012" y="621014"/>
                  <a:pt x="3116012" y="622633"/>
                  <a:pt x="3114011" y="624348"/>
                </a:cubicBezTo>
                <a:cubicBezTo>
                  <a:pt x="3114107" y="624252"/>
                  <a:pt x="3114202" y="624157"/>
                  <a:pt x="3114297" y="624062"/>
                </a:cubicBezTo>
                <a:cubicBezTo>
                  <a:pt x="3114011" y="624348"/>
                  <a:pt x="3113631" y="624538"/>
                  <a:pt x="3113345" y="624824"/>
                </a:cubicBezTo>
                <a:cubicBezTo>
                  <a:pt x="3113440" y="624729"/>
                  <a:pt x="3113535" y="624729"/>
                  <a:pt x="3113631" y="624633"/>
                </a:cubicBezTo>
                <a:cubicBezTo>
                  <a:pt x="3109059" y="628348"/>
                  <a:pt x="3104296" y="631682"/>
                  <a:pt x="3098962" y="634920"/>
                </a:cubicBezTo>
                <a:cubicBezTo>
                  <a:pt x="3101819" y="621204"/>
                  <a:pt x="3103915" y="572913"/>
                  <a:pt x="3097248" y="555482"/>
                </a:cubicBezTo>
                <a:cubicBezTo>
                  <a:pt x="3092771" y="554339"/>
                  <a:pt x="3088199" y="553672"/>
                  <a:pt x="3083627" y="553577"/>
                </a:cubicBezTo>
                <a:cubicBezTo>
                  <a:pt x="3090009" y="595487"/>
                  <a:pt x="3054766" y="648636"/>
                  <a:pt x="3014666" y="669591"/>
                </a:cubicBezTo>
                <a:cubicBezTo>
                  <a:pt x="3020000" y="653970"/>
                  <a:pt x="3023715" y="603869"/>
                  <a:pt x="3014951" y="584057"/>
                </a:cubicBezTo>
                <a:cubicBezTo>
                  <a:pt x="2873219" y="709977"/>
                  <a:pt x="2758729" y="636635"/>
                  <a:pt x="2701579" y="735790"/>
                </a:cubicBezTo>
                <a:cubicBezTo>
                  <a:pt x="2845502" y="616442"/>
                  <a:pt x="2937323" y="814371"/>
                  <a:pt x="2984662" y="698357"/>
                </a:cubicBezTo>
                <a:cubicBezTo>
                  <a:pt x="2973518" y="846375"/>
                  <a:pt x="2859218" y="736266"/>
                  <a:pt x="2785018" y="777224"/>
                </a:cubicBezTo>
                <a:cubicBezTo>
                  <a:pt x="2934370" y="767032"/>
                  <a:pt x="2926559" y="836660"/>
                  <a:pt x="3014285" y="861711"/>
                </a:cubicBezTo>
                <a:cubicBezTo>
                  <a:pt x="3033049" y="847233"/>
                  <a:pt x="3043431" y="804561"/>
                  <a:pt x="3036573" y="786844"/>
                </a:cubicBezTo>
                <a:cubicBezTo>
                  <a:pt x="3053147" y="798179"/>
                  <a:pt x="3067625" y="817229"/>
                  <a:pt x="3066958" y="836755"/>
                </a:cubicBezTo>
                <a:cubicBezTo>
                  <a:pt x="3066958" y="836660"/>
                  <a:pt x="3066958" y="836469"/>
                  <a:pt x="3066958" y="836374"/>
                </a:cubicBezTo>
                <a:cubicBezTo>
                  <a:pt x="3066958" y="840279"/>
                  <a:pt x="3066577" y="844185"/>
                  <a:pt x="3065720" y="848090"/>
                </a:cubicBezTo>
                <a:cubicBezTo>
                  <a:pt x="3065720" y="847995"/>
                  <a:pt x="3065720" y="847995"/>
                  <a:pt x="3065720" y="847899"/>
                </a:cubicBezTo>
                <a:cubicBezTo>
                  <a:pt x="3064767" y="852281"/>
                  <a:pt x="3063243" y="856567"/>
                  <a:pt x="3061434" y="860663"/>
                </a:cubicBezTo>
                <a:cubicBezTo>
                  <a:pt x="3093342" y="859710"/>
                  <a:pt x="3105629" y="825801"/>
                  <a:pt x="3101629" y="800846"/>
                </a:cubicBezTo>
                <a:cubicBezTo>
                  <a:pt x="3104486" y="802846"/>
                  <a:pt x="3106868" y="804942"/>
                  <a:pt x="3109249" y="807228"/>
                </a:cubicBezTo>
                <a:cubicBezTo>
                  <a:pt x="3109154" y="807132"/>
                  <a:pt x="3109059" y="807037"/>
                  <a:pt x="3108963" y="806942"/>
                </a:cubicBezTo>
                <a:cubicBezTo>
                  <a:pt x="3117155" y="814562"/>
                  <a:pt x="3122870" y="825325"/>
                  <a:pt x="3121917" y="836660"/>
                </a:cubicBezTo>
                <a:cubicBezTo>
                  <a:pt x="3206023" y="775890"/>
                  <a:pt x="3113821" y="980773"/>
                  <a:pt x="2993425" y="932672"/>
                </a:cubicBezTo>
                <a:cubicBezTo>
                  <a:pt x="2953515" y="1005538"/>
                  <a:pt x="2967803" y="1007634"/>
                  <a:pt x="3025619" y="1058021"/>
                </a:cubicBezTo>
                <a:cubicBezTo>
                  <a:pt x="2937513" y="1035447"/>
                  <a:pt x="2920083" y="1015063"/>
                  <a:pt x="2951229" y="931815"/>
                </a:cubicBezTo>
                <a:cubicBezTo>
                  <a:pt x="2951229" y="931815"/>
                  <a:pt x="2951229" y="931815"/>
                  <a:pt x="2951229" y="931815"/>
                </a:cubicBezTo>
                <a:cubicBezTo>
                  <a:pt x="2953325" y="923528"/>
                  <a:pt x="2955801" y="912955"/>
                  <a:pt x="2948181" y="907050"/>
                </a:cubicBezTo>
                <a:cubicBezTo>
                  <a:pt x="2940276" y="932100"/>
                  <a:pt x="2919987" y="952484"/>
                  <a:pt x="2895794" y="962104"/>
                </a:cubicBezTo>
                <a:cubicBezTo>
                  <a:pt x="2952563" y="918861"/>
                  <a:pt x="2920178" y="879427"/>
                  <a:pt x="2908367" y="919813"/>
                </a:cubicBezTo>
                <a:cubicBezTo>
                  <a:pt x="2896079" y="943626"/>
                  <a:pt x="2866361" y="950960"/>
                  <a:pt x="2841977" y="955151"/>
                </a:cubicBezTo>
                <a:cubicBezTo>
                  <a:pt x="2867695" y="941054"/>
                  <a:pt x="2889412" y="913908"/>
                  <a:pt x="2884078" y="883332"/>
                </a:cubicBezTo>
                <a:cubicBezTo>
                  <a:pt x="2883411" y="881904"/>
                  <a:pt x="2881411" y="881427"/>
                  <a:pt x="2880268" y="882570"/>
                </a:cubicBezTo>
                <a:cubicBezTo>
                  <a:pt x="2870838" y="890571"/>
                  <a:pt x="2869028" y="909621"/>
                  <a:pt x="2858456" y="918003"/>
                </a:cubicBezTo>
                <a:cubicBezTo>
                  <a:pt x="2850931" y="925052"/>
                  <a:pt x="2840168" y="922194"/>
                  <a:pt x="2830928" y="924195"/>
                </a:cubicBezTo>
                <a:cubicBezTo>
                  <a:pt x="2806449" y="928957"/>
                  <a:pt x="2782256" y="942102"/>
                  <a:pt x="2761586" y="958104"/>
                </a:cubicBezTo>
                <a:lnTo>
                  <a:pt x="2761586" y="958104"/>
                </a:lnTo>
                <a:cubicBezTo>
                  <a:pt x="2774350" y="945816"/>
                  <a:pt x="2780065" y="929529"/>
                  <a:pt x="2793019" y="917908"/>
                </a:cubicBezTo>
                <a:cubicBezTo>
                  <a:pt x="2807211" y="904383"/>
                  <a:pt x="2843216" y="905430"/>
                  <a:pt x="2841120" y="878856"/>
                </a:cubicBezTo>
                <a:cubicBezTo>
                  <a:pt x="2839787" y="875617"/>
                  <a:pt x="2836929" y="878379"/>
                  <a:pt x="2834738" y="880380"/>
                </a:cubicBezTo>
                <a:cubicBezTo>
                  <a:pt x="2816641" y="894381"/>
                  <a:pt x="2790638" y="882380"/>
                  <a:pt x="2770731" y="890476"/>
                </a:cubicBezTo>
                <a:cubicBezTo>
                  <a:pt x="2746918" y="901430"/>
                  <a:pt x="2738822" y="929719"/>
                  <a:pt x="2725582" y="950865"/>
                </a:cubicBezTo>
                <a:cubicBezTo>
                  <a:pt x="2693673" y="1004014"/>
                  <a:pt x="2625474" y="995251"/>
                  <a:pt x="2572039" y="993918"/>
                </a:cubicBezTo>
                <a:cubicBezTo>
                  <a:pt x="2654049" y="971724"/>
                  <a:pt x="2673194" y="977725"/>
                  <a:pt x="2702817" y="891905"/>
                </a:cubicBezTo>
                <a:cubicBezTo>
                  <a:pt x="2662908" y="935720"/>
                  <a:pt x="2601567" y="956199"/>
                  <a:pt x="2543274" y="945054"/>
                </a:cubicBezTo>
                <a:cubicBezTo>
                  <a:pt x="2500792" y="982392"/>
                  <a:pt x="2433355" y="997918"/>
                  <a:pt x="2389540" y="954294"/>
                </a:cubicBezTo>
                <a:cubicBezTo>
                  <a:pt x="2247236" y="896572"/>
                  <a:pt x="2188181" y="1012110"/>
                  <a:pt x="2171322" y="1136602"/>
                </a:cubicBezTo>
                <a:cubicBezTo>
                  <a:pt x="2160940" y="1105551"/>
                  <a:pt x="2156273" y="1017921"/>
                  <a:pt x="2172275" y="978297"/>
                </a:cubicBezTo>
                <a:cubicBezTo>
                  <a:pt x="2123602" y="1036685"/>
                  <a:pt x="2128650" y="1041638"/>
                  <a:pt x="2153987" y="1105265"/>
                </a:cubicBezTo>
                <a:cubicBezTo>
                  <a:pt x="2165893" y="1175845"/>
                  <a:pt x="2118268" y="1229280"/>
                  <a:pt x="2058832" y="1233567"/>
                </a:cubicBezTo>
                <a:cubicBezTo>
                  <a:pt x="2110076" y="1250426"/>
                  <a:pt x="2169131" y="1258713"/>
                  <a:pt x="2224376" y="1262046"/>
                </a:cubicBezTo>
                <a:cubicBezTo>
                  <a:pt x="2413067" y="1268809"/>
                  <a:pt x="2597090" y="1245949"/>
                  <a:pt x="2791304" y="1268142"/>
                </a:cubicBezTo>
                <a:lnTo>
                  <a:pt x="2791304" y="1268142"/>
                </a:lnTo>
                <a:lnTo>
                  <a:pt x="2791304" y="1268142"/>
                </a:lnTo>
                <a:cubicBezTo>
                  <a:pt x="3034668" y="1289479"/>
                  <a:pt x="3284128" y="1407208"/>
                  <a:pt x="3398714" y="1633903"/>
                </a:cubicBezTo>
                <a:cubicBezTo>
                  <a:pt x="3530254" y="1884505"/>
                  <a:pt x="3448815" y="2189686"/>
                  <a:pt x="3229835" y="2361708"/>
                </a:cubicBezTo>
                <a:cubicBezTo>
                  <a:pt x="2999807" y="2547064"/>
                  <a:pt x="2680624" y="2541826"/>
                  <a:pt x="2459358" y="2345039"/>
                </a:cubicBezTo>
                <a:lnTo>
                  <a:pt x="2459358" y="2345039"/>
                </a:lnTo>
                <a:lnTo>
                  <a:pt x="2459358" y="2345039"/>
                </a:lnTo>
                <a:cubicBezTo>
                  <a:pt x="2436498" y="2325418"/>
                  <a:pt x="2415639" y="2305796"/>
                  <a:pt x="2396112" y="2286460"/>
                </a:cubicBezTo>
                <a:cubicBezTo>
                  <a:pt x="2398493" y="2285222"/>
                  <a:pt x="2400780" y="2283984"/>
                  <a:pt x="2402970" y="2282650"/>
                </a:cubicBezTo>
                <a:cubicBezTo>
                  <a:pt x="2418496" y="2292842"/>
                  <a:pt x="2433546" y="2286270"/>
                  <a:pt x="2440403" y="2274649"/>
                </a:cubicBezTo>
                <a:cubicBezTo>
                  <a:pt x="2431259" y="2278078"/>
                  <a:pt x="2418210" y="2279888"/>
                  <a:pt x="2409923" y="2278174"/>
                </a:cubicBezTo>
                <a:cubicBezTo>
                  <a:pt x="2417829" y="2272649"/>
                  <a:pt x="2424878" y="2266363"/>
                  <a:pt x="2430783" y="2259409"/>
                </a:cubicBezTo>
                <a:cubicBezTo>
                  <a:pt x="2448500" y="2276650"/>
                  <a:pt x="2467264" y="2294080"/>
                  <a:pt x="2487362" y="2311130"/>
                </a:cubicBezTo>
                <a:lnTo>
                  <a:pt x="2487362" y="2311130"/>
                </a:lnTo>
                <a:lnTo>
                  <a:pt x="2487362" y="2311130"/>
                </a:lnTo>
                <a:cubicBezTo>
                  <a:pt x="2795305" y="2583259"/>
                  <a:pt x="3255839" y="2437527"/>
                  <a:pt x="3387379" y="2058813"/>
                </a:cubicBezTo>
                <a:lnTo>
                  <a:pt x="3387379" y="2058813"/>
                </a:lnTo>
                <a:cubicBezTo>
                  <a:pt x="3431956" y="1927749"/>
                  <a:pt x="3419193" y="1779254"/>
                  <a:pt x="3354994" y="1656667"/>
                </a:cubicBezTo>
                <a:cubicBezTo>
                  <a:pt x="3247743" y="1445688"/>
                  <a:pt x="3012951" y="1338628"/>
                  <a:pt x="2786447" y="1319673"/>
                </a:cubicBezTo>
                <a:lnTo>
                  <a:pt x="2786447" y="1319673"/>
                </a:lnTo>
                <a:lnTo>
                  <a:pt x="2786447" y="1319673"/>
                </a:lnTo>
                <a:cubicBezTo>
                  <a:pt x="2594518" y="1298527"/>
                  <a:pt x="2410019" y="1322340"/>
                  <a:pt x="2221995" y="1316149"/>
                </a:cubicBezTo>
                <a:cubicBezTo>
                  <a:pt x="2135889" y="1311195"/>
                  <a:pt x="2048735" y="1297003"/>
                  <a:pt x="1972345" y="1256998"/>
                </a:cubicBezTo>
                <a:cubicBezTo>
                  <a:pt x="1972345" y="1256903"/>
                  <a:pt x="1972250" y="1257189"/>
                  <a:pt x="1972440" y="1256808"/>
                </a:cubicBezTo>
                <a:cubicBezTo>
                  <a:pt x="1917005" y="1233186"/>
                  <a:pt x="1866141" y="1191085"/>
                  <a:pt x="1838709" y="1137745"/>
                </a:cubicBezTo>
                <a:cubicBezTo>
                  <a:pt x="1776797" y="1024398"/>
                  <a:pt x="1901669" y="930100"/>
                  <a:pt x="1992443" y="881618"/>
                </a:cubicBezTo>
                <a:cubicBezTo>
                  <a:pt x="1989014" y="876951"/>
                  <a:pt x="1985680" y="872188"/>
                  <a:pt x="1982441" y="867235"/>
                </a:cubicBezTo>
                <a:cubicBezTo>
                  <a:pt x="1883381" y="919242"/>
                  <a:pt x="1756604" y="1024588"/>
                  <a:pt x="1823945" y="1145651"/>
                </a:cubicBezTo>
                <a:cubicBezTo>
                  <a:pt x="1853283" y="1202229"/>
                  <a:pt x="1906718" y="1246521"/>
                  <a:pt x="1965392" y="1271667"/>
                </a:cubicBezTo>
                <a:cubicBezTo>
                  <a:pt x="1965296" y="1271953"/>
                  <a:pt x="1965392" y="1271762"/>
                  <a:pt x="1965296" y="1271762"/>
                </a:cubicBezTo>
                <a:cubicBezTo>
                  <a:pt x="1966725" y="1272429"/>
                  <a:pt x="1968535" y="1273286"/>
                  <a:pt x="1969868" y="1274048"/>
                </a:cubicBezTo>
                <a:lnTo>
                  <a:pt x="1969868" y="1274048"/>
                </a:lnTo>
                <a:lnTo>
                  <a:pt x="1969868" y="1274048"/>
                </a:lnTo>
                <a:cubicBezTo>
                  <a:pt x="2047021" y="1313386"/>
                  <a:pt x="2134842" y="1327293"/>
                  <a:pt x="2221233" y="1332150"/>
                </a:cubicBezTo>
                <a:cubicBezTo>
                  <a:pt x="2409066" y="1338246"/>
                  <a:pt x="2593756" y="1314148"/>
                  <a:pt x="2784923" y="1334913"/>
                </a:cubicBezTo>
                <a:lnTo>
                  <a:pt x="2784923" y="1334913"/>
                </a:lnTo>
                <a:lnTo>
                  <a:pt x="2784923" y="1334913"/>
                </a:lnTo>
                <a:cubicBezTo>
                  <a:pt x="3006569" y="1353201"/>
                  <a:pt x="3236693" y="1457023"/>
                  <a:pt x="3341945" y="1663430"/>
                </a:cubicBezTo>
                <a:cubicBezTo>
                  <a:pt x="3404429" y="1782492"/>
                  <a:pt x="3417002" y="1926891"/>
                  <a:pt x="3373758" y="2054431"/>
                </a:cubicBezTo>
                <a:lnTo>
                  <a:pt x="3373758" y="2054431"/>
                </a:lnTo>
                <a:lnTo>
                  <a:pt x="3373758" y="2054431"/>
                </a:lnTo>
                <a:cubicBezTo>
                  <a:pt x="3304226" y="2267315"/>
                  <a:pt x="3097438" y="2428002"/>
                  <a:pt x="2873124" y="2437813"/>
                </a:cubicBezTo>
                <a:cubicBezTo>
                  <a:pt x="2705103" y="2447528"/>
                  <a:pt x="2553084" y="2366185"/>
                  <a:pt x="2438499" y="2248837"/>
                </a:cubicBezTo>
                <a:cubicBezTo>
                  <a:pt x="2443451" y="2241217"/>
                  <a:pt x="2447357" y="2232739"/>
                  <a:pt x="2449833" y="2223881"/>
                </a:cubicBezTo>
                <a:cubicBezTo>
                  <a:pt x="2457644" y="2229501"/>
                  <a:pt x="2456120" y="2219595"/>
                  <a:pt x="2451738" y="2215975"/>
                </a:cubicBezTo>
                <a:cubicBezTo>
                  <a:pt x="2453929" y="2204736"/>
                  <a:pt x="2454119" y="2193306"/>
                  <a:pt x="2452405" y="2181876"/>
                </a:cubicBezTo>
                <a:cubicBezTo>
                  <a:pt x="2454501" y="2180733"/>
                  <a:pt x="2450024" y="2174351"/>
                  <a:pt x="2450309" y="2171684"/>
                </a:cubicBezTo>
                <a:cubicBezTo>
                  <a:pt x="2453358" y="2170446"/>
                  <a:pt x="2455453" y="2175018"/>
                  <a:pt x="2457644" y="2177113"/>
                </a:cubicBezTo>
                <a:cubicBezTo>
                  <a:pt x="2460692" y="2180066"/>
                  <a:pt x="2465550" y="2179399"/>
                  <a:pt x="2464692" y="2175208"/>
                </a:cubicBezTo>
                <a:cubicBezTo>
                  <a:pt x="2462311" y="2168446"/>
                  <a:pt x="2454024" y="2162730"/>
                  <a:pt x="2447166" y="2161588"/>
                </a:cubicBezTo>
                <a:cubicBezTo>
                  <a:pt x="2441642" y="2146538"/>
                  <a:pt x="2432593" y="2131965"/>
                  <a:pt x="2420306" y="2119487"/>
                </a:cubicBezTo>
                <a:cubicBezTo>
                  <a:pt x="2423354" y="2118058"/>
                  <a:pt x="2426402" y="2122726"/>
                  <a:pt x="2428973" y="2124726"/>
                </a:cubicBezTo>
                <a:cubicBezTo>
                  <a:pt x="2448881" y="2131584"/>
                  <a:pt x="2426306" y="2102056"/>
                  <a:pt x="2408685" y="2109200"/>
                </a:cubicBezTo>
                <a:cubicBezTo>
                  <a:pt x="2400494" y="2103009"/>
                  <a:pt x="2391445" y="2098056"/>
                  <a:pt x="2381730" y="2094722"/>
                </a:cubicBezTo>
                <a:cubicBezTo>
                  <a:pt x="2394017" y="2088912"/>
                  <a:pt x="2361727" y="2071957"/>
                  <a:pt x="2353917" y="2089007"/>
                </a:cubicBezTo>
                <a:cubicBezTo>
                  <a:pt x="2342868" y="2090341"/>
                  <a:pt x="2328009" y="2084816"/>
                  <a:pt x="2319055" y="2091960"/>
                </a:cubicBezTo>
                <a:cubicBezTo>
                  <a:pt x="2310101" y="2094055"/>
                  <a:pt x="2300958" y="2097008"/>
                  <a:pt x="2292004" y="2101009"/>
                </a:cubicBezTo>
                <a:cubicBezTo>
                  <a:pt x="2221995" y="2033571"/>
                  <a:pt x="2125888" y="1963182"/>
                  <a:pt x="2024733" y="1997853"/>
                </a:cubicBezTo>
                <a:cubicBezTo>
                  <a:pt x="1975107" y="2015188"/>
                  <a:pt x="1936055" y="2052907"/>
                  <a:pt x="1905575" y="2094722"/>
                </a:cubicBezTo>
                <a:cubicBezTo>
                  <a:pt x="1790036" y="2257218"/>
                  <a:pt x="1731077" y="2492105"/>
                  <a:pt x="1525241" y="2568495"/>
                </a:cubicBezTo>
                <a:cubicBezTo>
                  <a:pt x="1398083" y="2619359"/>
                  <a:pt x="1240539" y="2583259"/>
                  <a:pt x="1160053" y="2469055"/>
                </a:cubicBezTo>
                <a:cubicBezTo>
                  <a:pt x="1087282" y="2370185"/>
                  <a:pt x="1075090" y="2235406"/>
                  <a:pt x="1099093" y="2119011"/>
                </a:cubicBezTo>
                <a:cubicBezTo>
                  <a:pt x="1125001" y="1979088"/>
                  <a:pt x="1199677" y="1850691"/>
                  <a:pt x="1212345" y="1708388"/>
                </a:cubicBezTo>
                <a:cubicBezTo>
                  <a:pt x="1217489" y="1627140"/>
                  <a:pt x="1185199" y="1521126"/>
                  <a:pt x="1101379" y="1493885"/>
                </a:cubicBezTo>
                <a:cubicBezTo>
                  <a:pt x="1061469" y="1486170"/>
                  <a:pt x="1019654" y="1492837"/>
                  <a:pt x="981935" y="1507982"/>
                </a:cubicBezTo>
                <a:cubicBezTo>
                  <a:pt x="849062" y="1564656"/>
                  <a:pt x="754478" y="1682004"/>
                  <a:pt x="627034" y="1749536"/>
                </a:cubicBezTo>
                <a:cubicBezTo>
                  <a:pt x="627034" y="1749536"/>
                  <a:pt x="628082" y="1748965"/>
                  <a:pt x="627986" y="1749060"/>
                </a:cubicBezTo>
                <a:cubicBezTo>
                  <a:pt x="627605" y="1749345"/>
                  <a:pt x="627129" y="1749631"/>
                  <a:pt x="626748" y="1749822"/>
                </a:cubicBezTo>
                <a:cubicBezTo>
                  <a:pt x="626748" y="1749822"/>
                  <a:pt x="626748" y="1749822"/>
                  <a:pt x="626748" y="1749822"/>
                </a:cubicBezTo>
                <a:cubicBezTo>
                  <a:pt x="626843" y="1749917"/>
                  <a:pt x="626653" y="1749631"/>
                  <a:pt x="626843" y="1750012"/>
                </a:cubicBezTo>
                <a:cubicBezTo>
                  <a:pt x="622081" y="1752679"/>
                  <a:pt x="617318" y="1756394"/>
                  <a:pt x="612461" y="1759156"/>
                </a:cubicBezTo>
                <a:lnTo>
                  <a:pt x="612461" y="1759156"/>
                </a:lnTo>
                <a:lnTo>
                  <a:pt x="612461" y="1759156"/>
                </a:lnTo>
                <a:cubicBezTo>
                  <a:pt x="429771" y="1882981"/>
                  <a:pt x="99063" y="1867360"/>
                  <a:pt x="30388" y="1621901"/>
                </a:cubicBezTo>
                <a:cubicBezTo>
                  <a:pt x="4575" y="1525603"/>
                  <a:pt x="40294" y="1420828"/>
                  <a:pt x="104683" y="1348343"/>
                </a:cubicBezTo>
                <a:cubicBezTo>
                  <a:pt x="104302" y="1347771"/>
                  <a:pt x="103921" y="1347200"/>
                  <a:pt x="103635" y="1346629"/>
                </a:cubicBezTo>
                <a:cubicBezTo>
                  <a:pt x="19720" y="1434068"/>
                  <a:pt x="-12856" y="1576371"/>
                  <a:pt x="49819" y="1685337"/>
                </a:cubicBezTo>
                <a:cubicBezTo>
                  <a:pt x="166786" y="1886887"/>
                  <a:pt x="458346" y="1875742"/>
                  <a:pt x="630844" y="1756394"/>
                </a:cubicBezTo>
                <a:cubicBezTo>
                  <a:pt x="630558" y="1755918"/>
                  <a:pt x="630749" y="1756299"/>
                  <a:pt x="630653" y="1756204"/>
                </a:cubicBezTo>
                <a:lnTo>
                  <a:pt x="630653" y="1756204"/>
                </a:lnTo>
                <a:lnTo>
                  <a:pt x="630653" y="1756204"/>
                </a:lnTo>
                <a:cubicBezTo>
                  <a:pt x="630939" y="1756013"/>
                  <a:pt x="631320" y="1755822"/>
                  <a:pt x="631606" y="1755632"/>
                </a:cubicBezTo>
                <a:cubicBezTo>
                  <a:pt x="631701" y="1755537"/>
                  <a:pt x="630558" y="1756204"/>
                  <a:pt x="630558" y="1756204"/>
                </a:cubicBezTo>
                <a:cubicBezTo>
                  <a:pt x="755812" y="1690291"/>
                  <a:pt x="850490" y="1575419"/>
                  <a:pt x="980126" y="1517888"/>
                </a:cubicBezTo>
                <a:cubicBezTo>
                  <a:pt x="1017559" y="1502172"/>
                  <a:pt x="1059183" y="1494837"/>
                  <a:pt x="1099093" y="1502458"/>
                </a:cubicBezTo>
                <a:cubicBezTo>
                  <a:pt x="1150909" y="1517793"/>
                  <a:pt x="1183199" y="1574086"/>
                  <a:pt x="1195772" y="1625616"/>
                </a:cubicBezTo>
                <a:lnTo>
                  <a:pt x="1195772" y="1625616"/>
                </a:lnTo>
                <a:lnTo>
                  <a:pt x="1195772" y="1625616"/>
                </a:lnTo>
                <a:cubicBezTo>
                  <a:pt x="1230443" y="1767633"/>
                  <a:pt x="1131383" y="1933178"/>
                  <a:pt x="1099474" y="2072719"/>
                </a:cubicBezTo>
                <a:cubicBezTo>
                  <a:pt x="1059850" y="2216071"/>
                  <a:pt x="1069375" y="2390568"/>
                  <a:pt x="1175960" y="2504773"/>
                </a:cubicBezTo>
                <a:lnTo>
                  <a:pt x="1175960" y="2504773"/>
                </a:lnTo>
                <a:lnTo>
                  <a:pt x="1175960" y="2504773"/>
                </a:lnTo>
                <a:cubicBezTo>
                  <a:pt x="1291784" y="2631360"/>
                  <a:pt x="1493237" y="2628122"/>
                  <a:pt x="1623730" y="2526395"/>
                </a:cubicBezTo>
                <a:cubicBezTo>
                  <a:pt x="1660401" y="2499725"/>
                  <a:pt x="1691453" y="2465149"/>
                  <a:pt x="1718599" y="2429145"/>
                </a:cubicBezTo>
                <a:cubicBezTo>
                  <a:pt x="1791846" y="2333514"/>
                  <a:pt x="1835947" y="2218261"/>
                  <a:pt x="1901574" y="2120344"/>
                </a:cubicBezTo>
                <a:cubicBezTo>
                  <a:pt x="1917767" y="2096817"/>
                  <a:pt x="1935674" y="2073576"/>
                  <a:pt x="1956629" y="2054241"/>
                </a:cubicBezTo>
                <a:cubicBezTo>
                  <a:pt x="2066452" y="1949847"/>
                  <a:pt x="2187419" y="2016903"/>
                  <a:pt x="2280002" y="2107200"/>
                </a:cubicBezTo>
                <a:cubicBezTo>
                  <a:pt x="2267906" y="2113772"/>
                  <a:pt x="2256095" y="2122154"/>
                  <a:pt x="2244474" y="2132155"/>
                </a:cubicBezTo>
                <a:cubicBezTo>
                  <a:pt x="2192849" y="2084625"/>
                  <a:pt x="2131508" y="2033667"/>
                  <a:pt x="2057594" y="2043382"/>
                </a:cubicBezTo>
                <a:cubicBezTo>
                  <a:pt x="2057689" y="2043382"/>
                  <a:pt x="2057784" y="2043382"/>
                  <a:pt x="2057784" y="2043382"/>
                </a:cubicBezTo>
                <a:cubicBezTo>
                  <a:pt x="1949294" y="2065480"/>
                  <a:pt x="1885763" y="2229787"/>
                  <a:pt x="1832518" y="2319512"/>
                </a:cubicBezTo>
                <a:cubicBezTo>
                  <a:pt x="1796799" y="2384758"/>
                  <a:pt x="1755175" y="2450005"/>
                  <a:pt x="1703835" y="2504678"/>
                </a:cubicBezTo>
                <a:cubicBezTo>
                  <a:pt x="1501619" y="2719086"/>
                  <a:pt x="1153004" y="2672509"/>
                  <a:pt x="1064422" y="2376186"/>
                </a:cubicBezTo>
                <a:cubicBezTo>
                  <a:pt x="998890" y="2157587"/>
                  <a:pt x="1101950" y="1983089"/>
                  <a:pt x="1158719" y="1781254"/>
                </a:cubicBezTo>
                <a:cubicBezTo>
                  <a:pt x="1167101" y="1746488"/>
                  <a:pt x="1174150" y="1710579"/>
                  <a:pt x="1172245" y="1674765"/>
                </a:cubicBezTo>
                <a:cubicBezTo>
                  <a:pt x="1168054" y="1619615"/>
                  <a:pt x="1146813" y="1551892"/>
                  <a:pt x="1091378" y="1530747"/>
                </a:cubicBezTo>
                <a:cubicBezTo>
                  <a:pt x="1091378" y="1530747"/>
                  <a:pt x="1091378" y="1530747"/>
                  <a:pt x="1091378" y="1530747"/>
                </a:cubicBezTo>
                <a:cubicBezTo>
                  <a:pt x="1021750" y="1518459"/>
                  <a:pt x="956980" y="1556750"/>
                  <a:pt x="901163" y="1594755"/>
                </a:cubicBezTo>
                <a:cubicBezTo>
                  <a:pt x="819058" y="1651714"/>
                  <a:pt x="744382" y="1722009"/>
                  <a:pt x="656085" y="1770777"/>
                </a:cubicBezTo>
                <a:lnTo>
                  <a:pt x="656085" y="1770777"/>
                </a:lnTo>
                <a:cubicBezTo>
                  <a:pt x="649227" y="1774682"/>
                  <a:pt x="636654" y="1782207"/>
                  <a:pt x="629796" y="1786493"/>
                </a:cubicBezTo>
                <a:lnTo>
                  <a:pt x="629796" y="1786493"/>
                </a:lnTo>
                <a:lnTo>
                  <a:pt x="629796" y="1786493"/>
                </a:lnTo>
                <a:cubicBezTo>
                  <a:pt x="463871" y="1889934"/>
                  <a:pt x="217840" y="1903841"/>
                  <a:pt x="75060" y="1753251"/>
                </a:cubicBezTo>
                <a:cubicBezTo>
                  <a:pt x="12005" y="1685814"/>
                  <a:pt x="-15237" y="1584468"/>
                  <a:pt x="8480" y="1494361"/>
                </a:cubicBezTo>
                <a:close/>
                <a:moveTo>
                  <a:pt x="2455262" y="124952"/>
                </a:moveTo>
                <a:cubicBezTo>
                  <a:pt x="2455167" y="124952"/>
                  <a:pt x="2454977" y="125047"/>
                  <a:pt x="2454882" y="125047"/>
                </a:cubicBezTo>
                <a:cubicBezTo>
                  <a:pt x="2455072" y="124952"/>
                  <a:pt x="2455262" y="124952"/>
                  <a:pt x="2455453" y="124857"/>
                </a:cubicBezTo>
                <a:cubicBezTo>
                  <a:pt x="2455358" y="124857"/>
                  <a:pt x="2455358" y="124857"/>
                  <a:pt x="2455262" y="124952"/>
                </a:cubicBezTo>
                <a:close/>
                <a:moveTo>
                  <a:pt x="2471360" y="2307987"/>
                </a:moveTo>
                <a:cubicBezTo>
                  <a:pt x="2456501" y="2312749"/>
                  <a:pt x="2437927" y="2311511"/>
                  <a:pt x="2426021" y="2303224"/>
                </a:cubicBezTo>
                <a:cubicBezTo>
                  <a:pt x="2425068" y="2304082"/>
                  <a:pt x="2424878" y="2305129"/>
                  <a:pt x="2426116" y="2306177"/>
                </a:cubicBezTo>
                <a:cubicBezTo>
                  <a:pt x="2441356" y="2322084"/>
                  <a:pt x="2464978" y="2325322"/>
                  <a:pt x="2475836" y="2306653"/>
                </a:cubicBezTo>
                <a:lnTo>
                  <a:pt x="2471360" y="2307987"/>
                </a:lnTo>
                <a:close/>
                <a:moveTo>
                  <a:pt x="2519080" y="2346849"/>
                </a:moveTo>
                <a:cubicBezTo>
                  <a:pt x="2503935" y="2352564"/>
                  <a:pt x="2484695" y="2351992"/>
                  <a:pt x="2471455" y="2343801"/>
                </a:cubicBezTo>
                <a:cubicBezTo>
                  <a:pt x="2470502" y="2344753"/>
                  <a:pt x="2470502" y="2345896"/>
                  <a:pt x="2471741" y="2346849"/>
                </a:cubicBezTo>
                <a:cubicBezTo>
                  <a:pt x="2488505" y="2362184"/>
                  <a:pt x="2513460" y="2365804"/>
                  <a:pt x="2523461" y="2345230"/>
                </a:cubicBezTo>
                <a:lnTo>
                  <a:pt x="2519080" y="2346849"/>
                </a:lnTo>
                <a:close/>
                <a:moveTo>
                  <a:pt x="2570420" y="2381710"/>
                </a:moveTo>
                <a:cubicBezTo>
                  <a:pt x="2553370" y="2390188"/>
                  <a:pt x="2534320" y="2389235"/>
                  <a:pt x="2521271" y="2382663"/>
                </a:cubicBezTo>
                <a:cubicBezTo>
                  <a:pt x="2518985" y="2386568"/>
                  <a:pt x="2529938" y="2389521"/>
                  <a:pt x="2531939" y="2391426"/>
                </a:cubicBezTo>
                <a:cubicBezTo>
                  <a:pt x="2552703" y="2402665"/>
                  <a:pt x="2569467" y="2395712"/>
                  <a:pt x="2574706" y="2379615"/>
                </a:cubicBezTo>
                <a:lnTo>
                  <a:pt x="2570420" y="2381710"/>
                </a:lnTo>
                <a:close/>
                <a:moveTo>
                  <a:pt x="2628808" y="2414191"/>
                </a:moveTo>
                <a:cubicBezTo>
                  <a:pt x="2609853" y="2422572"/>
                  <a:pt x="2589851" y="2422477"/>
                  <a:pt x="2574801" y="2416381"/>
                </a:cubicBezTo>
                <a:cubicBezTo>
                  <a:pt x="2573944" y="2417524"/>
                  <a:pt x="2574134" y="2418572"/>
                  <a:pt x="2575659" y="2419334"/>
                </a:cubicBezTo>
                <a:cubicBezTo>
                  <a:pt x="2596423" y="2432955"/>
                  <a:pt x="2625284" y="2432860"/>
                  <a:pt x="2633475" y="2412095"/>
                </a:cubicBezTo>
                <a:lnTo>
                  <a:pt x="2628808" y="2414191"/>
                </a:lnTo>
                <a:close/>
                <a:moveTo>
                  <a:pt x="2687577" y="2435050"/>
                </a:moveTo>
                <a:cubicBezTo>
                  <a:pt x="2675290" y="2446194"/>
                  <a:pt x="2648239" y="2450385"/>
                  <a:pt x="2637571" y="2446194"/>
                </a:cubicBezTo>
                <a:cubicBezTo>
                  <a:pt x="2636904" y="2447433"/>
                  <a:pt x="2637381" y="2448481"/>
                  <a:pt x="2639000" y="2449147"/>
                </a:cubicBezTo>
                <a:cubicBezTo>
                  <a:pt x="2661002" y="2458577"/>
                  <a:pt x="2688244" y="2457053"/>
                  <a:pt x="2691387" y="2432193"/>
                </a:cubicBezTo>
                <a:lnTo>
                  <a:pt x="2687577" y="2435050"/>
                </a:lnTo>
                <a:close/>
                <a:moveTo>
                  <a:pt x="2753395" y="2447814"/>
                </a:moveTo>
                <a:cubicBezTo>
                  <a:pt x="2740441" y="2463530"/>
                  <a:pt x="2718915" y="2471531"/>
                  <a:pt x="2702627" y="2468959"/>
                </a:cubicBezTo>
                <a:cubicBezTo>
                  <a:pt x="2702151" y="2470293"/>
                  <a:pt x="2702817" y="2471341"/>
                  <a:pt x="2704532" y="2471722"/>
                </a:cubicBezTo>
                <a:cubicBezTo>
                  <a:pt x="2727392" y="2478770"/>
                  <a:pt x="2754633" y="2472865"/>
                  <a:pt x="2753395" y="2447814"/>
                </a:cubicBezTo>
                <a:close/>
                <a:moveTo>
                  <a:pt x="2818451" y="2461530"/>
                </a:moveTo>
                <a:cubicBezTo>
                  <a:pt x="2806354" y="2474769"/>
                  <a:pt x="2782542" y="2484199"/>
                  <a:pt x="2766920" y="2482866"/>
                </a:cubicBezTo>
                <a:cubicBezTo>
                  <a:pt x="2766444" y="2484294"/>
                  <a:pt x="2767016" y="2485152"/>
                  <a:pt x="2768921" y="2485438"/>
                </a:cubicBezTo>
                <a:cubicBezTo>
                  <a:pt x="2793400" y="2490581"/>
                  <a:pt x="2820832" y="2482485"/>
                  <a:pt x="2822166" y="2457815"/>
                </a:cubicBezTo>
                <a:lnTo>
                  <a:pt x="2818451" y="2461530"/>
                </a:lnTo>
                <a:close/>
                <a:moveTo>
                  <a:pt x="2885031" y="2460006"/>
                </a:moveTo>
                <a:lnTo>
                  <a:pt x="2884173" y="2455719"/>
                </a:lnTo>
                <a:cubicBezTo>
                  <a:pt x="2877029" y="2472484"/>
                  <a:pt x="2851979" y="2488867"/>
                  <a:pt x="2838453" y="2488676"/>
                </a:cubicBezTo>
                <a:cubicBezTo>
                  <a:pt x="2838263" y="2490105"/>
                  <a:pt x="2838929" y="2490867"/>
                  <a:pt x="2840739" y="2490867"/>
                </a:cubicBezTo>
                <a:cubicBezTo>
                  <a:pt x="2863694" y="2491819"/>
                  <a:pt x="2886364" y="2482675"/>
                  <a:pt x="2885031" y="2460006"/>
                </a:cubicBezTo>
                <a:close/>
                <a:moveTo>
                  <a:pt x="2949801" y="2454291"/>
                </a:moveTo>
                <a:cubicBezTo>
                  <a:pt x="2949324" y="2451814"/>
                  <a:pt x="2948372" y="2450005"/>
                  <a:pt x="2947610" y="2448004"/>
                </a:cubicBezTo>
                <a:cubicBezTo>
                  <a:pt x="2941609" y="2466292"/>
                  <a:pt x="2925702" y="2482294"/>
                  <a:pt x="2907986" y="2486485"/>
                </a:cubicBezTo>
                <a:cubicBezTo>
                  <a:pt x="2908938" y="2491152"/>
                  <a:pt x="2919606" y="2485914"/>
                  <a:pt x="2922559" y="2486009"/>
                </a:cubicBezTo>
                <a:cubicBezTo>
                  <a:pt x="2939609" y="2484199"/>
                  <a:pt x="2953229" y="2466578"/>
                  <a:pt x="2949801" y="2454291"/>
                </a:cubicBezTo>
                <a:close/>
                <a:moveTo>
                  <a:pt x="3003331" y="2444861"/>
                </a:moveTo>
                <a:cubicBezTo>
                  <a:pt x="3002664" y="2439146"/>
                  <a:pt x="3001807" y="2439336"/>
                  <a:pt x="3000283" y="2435431"/>
                </a:cubicBezTo>
                <a:cubicBezTo>
                  <a:pt x="2995616" y="2454005"/>
                  <a:pt x="2980757" y="2472198"/>
                  <a:pt x="2963421" y="2477722"/>
                </a:cubicBezTo>
                <a:cubicBezTo>
                  <a:pt x="2963517" y="2479246"/>
                  <a:pt x="2964564" y="2479818"/>
                  <a:pt x="2966279" y="2479437"/>
                </a:cubicBezTo>
                <a:cubicBezTo>
                  <a:pt x="2987519" y="2474865"/>
                  <a:pt x="3003712" y="2465340"/>
                  <a:pt x="3003331" y="2444861"/>
                </a:cubicBezTo>
                <a:close/>
                <a:moveTo>
                  <a:pt x="3050289" y="2429145"/>
                </a:moveTo>
                <a:cubicBezTo>
                  <a:pt x="3049051" y="2423430"/>
                  <a:pt x="3048289" y="2423716"/>
                  <a:pt x="3046479" y="2420001"/>
                </a:cubicBezTo>
                <a:cubicBezTo>
                  <a:pt x="3043241" y="2439146"/>
                  <a:pt x="3031049" y="2457720"/>
                  <a:pt x="3013713" y="2465340"/>
                </a:cubicBezTo>
                <a:cubicBezTo>
                  <a:pt x="3013999" y="2466768"/>
                  <a:pt x="3015047" y="2467340"/>
                  <a:pt x="3016761" y="2466768"/>
                </a:cubicBezTo>
                <a:cubicBezTo>
                  <a:pt x="3037431" y="2460387"/>
                  <a:pt x="3052575" y="2449243"/>
                  <a:pt x="3050289" y="2429145"/>
                </a:cubicBezTo>
                <a:close/>
                <a:moveTo>
                  <a:pt x="3109820" y="2405047"/>
                </a:moveTo>
                <a:cubicBezTo>
                  <a:pt x="3108773" y="2400284"/>
                  <a:pt x="3106582" y="2397522"/>
                  <a:pt x="3104010" y="2394283"/>
                </a:cubicBezTo>
                <a:cubicBezTo>
                  <a:pt x="3103915" y="2412952"/>
                  <a:pt x="3094009" y="2433622"/>
                  <a:pt x="3078293" y="2442766"/>
                </a:cubicBezTo>
                <a:cubicBezTo>
                  <a:pt x="3080579" y="2446957"/>
                  <a:pt x="3089056" y="2439051"/>
                  <a:pt x="3091818" y="2438193"/>
                </a:cubicBezTo>
                <a:cubicBezTo>
                  <a:pt x="3108963" y="2429145"/>
                  <a:pt x="3111630" y="2415143"/>
                  <a:pt x="3109820" y="2405047"/>
                </a:cubicBezTo>
                <a:close/>
                <a:moveTo>
                  <a:pt x="3168399" y="2375138"/>
                </a:moveTo>
                <a:cubicBezTo>
                  <a:pt x="3167161" y="2365518"/>
                  <a:pt x="3166018" y="2366470"/>
                  <a:pt x="3163256" y="2361422"/>
                </a:cubicBezTo>
                <a:cubicBezTo>
                  <a:pt x="3162494" y="2381139"/>
                  <a:pt x="3151064" y="2405047"/>
                  <a:pt x="3136205" y="2414762"/>
                </a:cubicBezTo>
                <a:cubicBezTo>
                  <a:pt x="3136681" y="2416191"/>
                  <a:pt x="3137729" y="2416572"/>
                  <a:pt x="3139348" y="2415715"/>
                </a:cubicBezTo>
                <a:cubicBezTo>
                  <a:pt x="3158017" y="2405332"/>
                  <a:pt x="3168876" y="2394188"/>
                  <a:pt x="3168399" y="2375138"/>
                </a:cubicBezTo>
                <a:close/>
                <a:moveTo>
                  <a:pt x="3217072" y="2331514"/>
                </a:moveTo>
                <a:cubicBezTo>
                  <a:pt x="3214024" y="2326465"/>
                  <a:pt x="3213452" y="2326942"/>
                  <a:pt x="3210404" y="2323893"/>
                </a:cubicBezTo>
                <a:cubicBezTo>
                  <a:pt x="3213834" y="2342658"/>
                  <a:pt x="3208214" y="2365232"/>
                  <a:pt x="3194688" y="2377424"/>
                </a:cubicBezTo>
                <a:cubicBezTo>
                  <a:pt x="3195355" y="2378758"/>
                  <a:pt x="3196593" y="2378948"/>
                  <a:pt x="3198022" y="2377805"/>
                </a:cubicBezTo>
                <a:cubicBezTo>
                  <a:pt x="3215548" y="2365327"/>
                  <a:pt x="3225740" y="2349516"/>
                  <a:pt x="3217072" y="2331514"/>
                </a:cubicBezTo>
                <a:close/>
                <a:moveTo>
                  <a:pt x="3269078" y="2300176"/>
                </a:moveTo>
                <a:cubicBezTo>
                  <a:pt x="3267840" y="2291318"/>
                  <a:pt x="3263268" y="2285603"/>
                  <a:pt x="3256506" y="2281603"/>
                </a:cubicBezTo>
                <a:cubicBezTo>
                  <a:pt x="3262887" y="2300843"/>
                  <a:pt x="3258887" y="2323513"/>
                  <a:pt x="3247933" y="2335800"/>
                </a:cubicBezTo>
                <a:cubicBezTo>
                  <a:pt x="3248790" y="2336943"/>
                  <a:pt x="3250028" y="2337038"/>
                  <a:pt x="3251267" y="2335800"/>
                </a:cubicBezTo>
                <a:cubicBezTo>
                  <a:pt x="3263078" y="2324941"/>
                  <a:pt x="3271555" y="2312654"/>
                  <a:pt x="3269078" y="2300176"/>
                </a:cubicBezTo>
                <a:close/>
                <a:moveTo>
                  <a:pt x="3311941" y="2243407"/>
                </a:moveTo>
                <a:cubicBezTo>
                  <a:pt x="3307655" y="2234549"/>
                  <a:pt x="3306893" y="2235787"/>
                  <a:pt x="3302607" y="2231787"/>
                </a:cubicBezTo>
                <a:cubicBezTo>
                  <a:pt x="3308036" y="2254647"/>
                  <a:pt x="3305654" y="2274268"/>
                  <a:pt x="3293843" y="2291318"/>
                </a:cubicBezTo>
                <a:cubicBezTo>
                  <a:pt x="3297273" y="2294747"/>
                  <a:pt x="3302892" y="2283031"/>
                  <a:pt x="3304797" y="2281888"/>
                </a:cubicBezTo>
                <a:cubicBezTo>
                  <a:pt x="3314894" y="2271220"/>
                  <a:pt x="3316323" y="2251789"/>
                  <a:pt x="3311941" y="2243407"/>
                </a:cubicBezTo>
                <a:close/>
                <a:moveTo>
                  <a:pt x="3351756" y="2197306"/>
                </a:moveTo>
                <a:cubicBezTo>
                  <a:pt x="3348708" y="2187972"/>
                  <a:pt x="3342897" y="2183400"/>
                  <a:pt x="3335849" y="2180733"/>
                </a:cubicBezTo>
                <a:cubicBezTo>
                  <a:pt x="3345088" y="2197497"/>
                  <a:pt x="3346993" y="2221214"/>
                  <a:pt x="3337944" y="2237216"/>
                </a:cubicBezTo>
                <a:cubicBezTo>
                  <a:pt x="3338992" y="2238264"/>
                  <a:pt x="3340230" y="2238073"/>
                  <a:pt x="3341278" y="2236549"/>
                </a:cubicBezTo>
                <a:cubicBezTo>
                  <a:pt x="3349660" y="2224357"/>
                  <a:pt x="3356804" y="2210832"/>
                  <a:pt x="3351756" y="2197306"/>
                </a:cubicBezTo>
                <a:close/>
                <a:moveTo>
                  <a:pt x="3378140" y="2130155"/>
                </a:moveTo>
                <a:cubicBezTo>
                  <a:pt x="3374330" y="2126917"/>
                  <a:pt x="3370806" y="2125964"/>
                  <a:pt x="3366615" y="2124916"/>
                </a:cubicBezTo>
                <a:cubicBezTo>
                  <a:pt x="3379092" y="2141395"/>
                  <a:pt x="3382521" y="2164731"/>
                  <a:pt x="3375949" y="2180161"/>
                </a:cubicBezTo>
                <a:cubicBezTo>
                  <a:pt x="3377187" y="2181018"/>
                  <a:pt x="3378330" y="2180733"/>
                  <a:pt x="3379187" y="2179114"/>
                </a:cubicBezTo>
                <a:cubicBezTo>
                  <a:pt x="3389284" y="2161111"/>
                  <a:pt x="3392237" y="2142347"/>
                  <a:pt x="3378140" y="2130155"/>
                </a:cubicBezTo>
                <a:close/>
                <a:moveTo>
                  <a:pt x="3387665" y="2074338"/>
                </a:moveTo>
                <a:cubicBezTo>
                  <a:pt x="3400333" y="2089197"/>
                  <a:pt x="3407001" y="2112343"/>
                  <a:pt x="3401285" y="2130155"/>
                </a:cubicBezTo>
                <a:cubicBezTo>
                  <a:pt x="3402619" y="2130917"/>
                  <a:pt x="3403762" y="2130536"/>
                  <a:pt x="3404429" y="2128822"/>
                </a:cubicBezTo>
                <a:cubicBezTo>
                  <a:pt x="3415478" y="2106247"/>
                  <a:pt x="3413096" y="2078625"/>
                  <a:pt x="3387665" y="2074338"/>
                </a:cubicBezTo>
                <a:close/>
                <a:moveTo>
                  <a:pt x="3453101" y="1925844"/>
                </a:moveTo>
                <a:cubicBezTo>
                  <a:pt x="3454626" y="1926225"/>
                  <a:pt x="3455578" y="1925463"/>
                  <a:pt x="3455673" y="1923558"/>
                </a:cubicBezTo>
                <a:cubicBezTo>
                  <a:pt x="3458817" y="1896602"/>
                  <a:pt x="3445005" y="1869361"/>
                  <a:pt x="3420621" y="1871551"/>
                </a:cubicBezTo>
                <a:cubicBezTo>
                  <a:pt x="3439481" y="1884982"/>
                  <a:pt x="3452435" y="1906984"/>
                  <a:pt x="3453101" y="1925844"/>
                </a:cubicBezTo>
                <a:close/>
                <a:moveTo>
                  <a:pt x="3443767" y="1981184"/>
                </a:moveTo>
                <a:cubicBezTo>
                  <a:pt x="3444910" y="1986804"/>
                  <a:pt x="3445101" y="1989757"/>
                  <a:pt x="3445005" y="1993471"/>
                </a:cubicBezTo>
                <a:cubicBezTo>
                  <a:pt x="3450053" y="1993947"/>
                  <a:pt x="3447768" y="1981755"/>
                  <a:pt x="3448720" y="1978898"/>
                </a:cubicBezTo>
                <a:cubicBezTo>
                  <a:pt x="3451387" y="1956991"/>
                  <a:pt x="3434623" y="1939274"/>
                  <a:pt x="3417192" y="1943179"/>
                </a:cubicBezTo>
                <a:cubicBezTo>
                  <a:pt x="3430051" y="1951942"/>
                  <a:pt x="3441100" y="1966706"/>
                  <a:pt x="3443767" y="1981184"/>
                </a:cubicBezTo>
                <a:close/>
                <a:moveTo>
                  <a:pt x="3411573" y="2008425"/>
                </a:moveTo>
                <a:lnTo>
                  <a:pt x="3406905" y="2008045"/>
                </a:lnTo>
                <a:cubicBezTo>
                  <a:pt x="3421478" y="2021379"/>
                  <a:pt x="3430908" y="2043763"/>
                  <a:pt x="3427479" y="2062337"/>
                </a:cubicBezTo>
                <a:cubicBezTo>
                  <a:pt x="3428813" y="2062908"/>
                  <a:pt x="3429860" y="2062528"/>
                  <a:pt x="3430432" y="2060813"/>
                </a:cubicBezTo>
                <a:cubicBezTo>
                  <a:pt x="3437957" y="2038143"/>
                  <a:pt x="3434337" y="2013474"/>
                  <a:pt x="3411573" y="2008425"/>
                </a:cubicBezTo>
                <a:close/>
                <a:moveTo>
                  <a:pt x="3416240" y="1810401"/>
                </a:moveTo>
                <a:cubicBezTo>
                  <a:pt x="3433385" y="1817545"/>
                  <a:pt x="3448244" y="1834690"/>
                  <a:pt x="3451673" y="1851644"/>
                </a:cubicBezTo>
                <a:cubicBezTo>
                  <a:pt x="3453197" y="1851739"/>
                  <a:pt x="3454054" y="1850691"/>
                  <a:pt x="3453768" y="1848882"/>
                </a:cubicBezTo>
                <a:cubicBezTo>
                  <a:pt x="3452340" y="1822974"/>
                  <a:pt x="3436433" y="1799161"/>
                  <a:pt x="3411477" y="1808400"/>
                </a:cubicBezTo>
                <a:lnTo>
                  <a:pt x="3416240" y="1810401"/>
                </a:lnTo>
                <a:close/>
                <a:moveTo>
                  <a:pt x="3401095" y="1745345"/>
                </a:moveTo>
                <a:cubicBezTo>
                  <a:pt x="3421098" y="1750298"/>
                  <a:pt x="3436052" y="1764966"/>
                  <a:pt x="3441576" y="1779921"/>
                </a:cubicBezTo>
                <a:cubicBezTo>
                  <a:pt x="3443100" y="1779730"/>
                  <a:pt x="3443767" y="1778683"/>
                  <a:pt x="3443291" y="1776778"/>
                </a:cubicBezTo>
                <a:cubicBezTo>
                  <a:pt x="3438719" y="1751441"/>
                  <a:pt x="3418907" y="1730676"/>
                  <a:pt x="3396142" y="1744012"/>
                </a:cubicBezTo>
                <a:lnTo>
                  <a:pt x="3401095" y="1745345"/>
                </a:lnTo>
                <a:close/>
                <a:moveTo>
                  <a:pt x="3378235" y="1678956"/>
                </a:moveTo>
                <a:cubicBezTo>
                  <a:pt x="3396904" y="1683433"/>
                  <a:pt x="3416716" y="1699244"/>
                  <a:pt x="3423479" y="1714484"/>
                </a:cubicBezTo>
                <a:cubicBezTo>
                  <a:pt x="3425003" y="1714198"/>
                  <a:pt x="3425669" y="1713246"/>
                  <a:pt x="3425003" y="1711436"/>
                </a:cubicBezTo>
                <a:cubicBezTo>
                  <a:pt x="3417859" y="1685147"/>
                  <a:pt x="3394618" y="1666383"/>
                  <a:pt x="3372901" y="1677527"/>
                </a:cubicBezTo>
                <a:lnTo>
                  <a:pt x="3378235" y="1678956"/>
                </a:lnTo>
                <a:close/>
                <a:moveTo>
                  <a:pt x="3346802" y="1622282"/>
                </a:moveTo>
                <a:cubicBezTo>
                  <a:pt x="3364900" y="1623425"/>
                  <a:pt x="3385093" y="1632950"/>
                  <a:pt x="3395190" y="1647523"/>
                </a:cubicBezTo>
                <a:cubicBezTo>
                  <a:pt x="3396618" y="1647047"/>
                  <a:pt x="3397094" y="1645809"/>
                  <a:pt x="3396237" y="1644190"/>
                </a:cubicBezTo>
                <a:cubicBezTo>
                  <a:pt x="3385665" y="1620949"/>
                  <a:pt x="3360900" y="1604375"/>
                  <a:pt x="3341564" y="1621901"/>
                </a:cubicBezTo>
                <a:lnTo>
                  <a:pt x="3346802" y="1622282"/>
                </a:lnTo>
                <a:close/>
                <a:moveTo>
                  <a:pt x="3308798" y="1567513"/>
                </a:moveTo>
                <a:cubicBezTo>
                  <a:pt x="3329086" y="1564370"/>
                  <a:pt x="3348231" y="1571133"/>
                  <a:pt x="3358709" y="1583229"/>
                </a:cubicBezTo>
                <a:cubicBezTo>
                  <a:pt x="3360137" y="1582467"/>
                  <a:pt x="3360233" y="1581134"/>
                  <a:pt x="3359090" y="1579610"/>
                </a:cubicBezTo>
                <a:cubicBezTo>
                  <a:pt x="3345469" y="1557607"/>
                  <a:pt x="3319751" y="1548178"/>
                  <a:pt x="3303750" y="1568275"/>
                </a:cubicBezTo>
                <a:lnTo>
                  <a:pt x="3308798" y="1567513"/>
                </a:lnTo>
                <a:close/>
                <a:moveTo>
                  <a:pt x="3273746" y="1526746"/>
                </a:moveTo>
                <a:cubicBezTo>
                  <a:pt x="3290129" y="1521888"/>
                  <a:pt x="3317370" y="1529699"/>
                  <a:pt x="3324990" y="1538748"/>
                </a:cubicBezTo>
                <a:cubicBezTo>
                  <a:pt x="3326228" y="1537891"/>
                  <a:pt x="3326514" y="1536652"/>
                  <a:pt x="3325276" y="1535319"/>
                </a:cubicBezTo>
                <a:cubicBezTo>
                  <a:pt x="3309655" y="1514935"/>
                  <a:pt x="3283747" y="1507125"/>
                  <a:pt x="3268602" y="1527794"/>
                </a:cubicBezTo>
                <a:lnTo>
                  <a:pt x="3273746" y="1526746"/>
                </a:lnTo>
                <a:close/>
                <a:moveTo>
                  <a:pt x="3238789" y="1492266"/>
                </a:moveTo>
                <a:cubicBezTo>
                  <a:pt x="3254982" y="1486075"/>
                  <a:pt x="3282699" y="1491885"/>
                  <a:pt x="3291081" y="1500267"/>
                </a:cubicBezTo>
                <a:cubicBezTo>
                  <a:pt x="3292319" y="1499314"/>
                  <a:pt x="3292415" y="1498076"/>
                  <a:pt x="3291081" y="1496838"/>
                </a:cubicBezTo>
                <a:cubicBezTo>
                  <a:pt x="3273841" y="1477502"/>
                  <a:pt x="3247171" y="1471787"/>
                  <a:pt x="3233741" y="1493695"/>
                </a:cubicBezTo>
                <a:lnTo>
                  <a:pt x="3238789" y="1492266"/>
                </a:lnTo>
                <a:close/>
                <a:moveTo>
                  <a:pt x="3189354" y="1451499"/>
                </a:moveTo>
                <a:cubicBezTo>
                  <a:pt x="3205928" y="1443879"/>
                  <a:pt x="3226597" y="1443783"/>
                  <a:pt x="3241456" y="1452832"/>
                </a:cubicBezTo>
                <a:cubicBezTo>
                  <a:pt x="3244599" y="1448832"/>
                  <a:pt x="3233265" y="1444831"/>
                  <a:pt x="3231264" y="1442641"/>
                </a:cubicBezTo>
                <a:cubicBezTo>
                  <a:pt x="3209928" y="1428829"/>
                  <a:pt x="3192021" y="1437402"/>
                  <a:pt x="3184592" y="1453690"/>
                </a:cubicBezTo>
                <a:lnTo>
                  <a:pt x="3189354" y="1451499"/>
                </a:lnTo>
                <a:close/>
                <a:moveTo>
                  <a:pt x="3133824" y="1412827"/>
                </a:moveTo>
                <a:cubicBezTo>
                  <a:pt x="3154398" y="1404541"/>
                  <a:pt x="3174781" y="1405588"/>
                  <a:pt x="3190116" y="1413304"/>
                </a:cubicBezTo>
                <a:cubicBezTo>
                  <a:pt x="3191164" y="1412256"/>
                  <a:pt x="3191259" y="1411017"/>
                  <a:pt x="3189640" y="1409970"/>
                </a:cubicBezTo>
                <a:cubicBezTo>
                  <a:pt x="3168399" y="1392920"/>
                  <a:pt x="3139443" y="1393682"/>
                  <a:pt x="3128775" y="1414923"/>
                </a:cubicBezTo>
                <a:lnTo>
                  <a:pt x="3133824" y="1412827"/>
                </a:lnTo>
                <a:close/>
                <a:moveTo>
                  <a:pt x="3078959" y="1386253"/>
                </a:moveTo>
                <a:cubicBezTo>
                  <a:pt x="3093628" y="1375775"/>
                  <a:pt x="3114774" y="1371393"/>
                  <a:pt x="3130490" y="1377299"/>
                </a:cubicBezTo>
                <a:cubicBezTo>
                  <a:pt x="3131347" y="1376061"/>
                  <a:pt x="3131157" y="1374822"/>
                  <a:pt x="3129537" y="1373965"/>
                </a:cubicBezTo>
                <a:cubicBezTo>
                  <a:pt x="3107249" y="1360535"/>
                  <a:pt x="3080865" y="1364821"/>
                  <a:pt x="3074673" y="1389205"/>
                </a:cubicBezTo>
                <a:lnTo>
                  <a:pt x="3078959" y="1386253"/>
                </a:lnTo>
                <a:close/>
                <a:moveTo>
                  <a:pt x="3022191" y="1362440"/>
                </a:moveTo>
                <a:cubicBezTo>
                  <a:pt x="3036954" y="1349105"/>
                  <a:pt x="3056100" y="1343962"/>
                  <a:pt x="3070863" y="1347676"/>
                </a:cubicBezTo>
                <a:cubicBezTo>
                  <a:pt x="3072578" y="1342818"/>
                  <a:pt x="3061338" y="1342628"/>
                  <a:pt x="3058767" y="1341104"/>
                </a:cubicBezTo>
                <a:cubicBezTo>
                  <a:pt x="3034859" y="1334246"/>
                  <a:pt x="3021143" y="1348724"/>
                  <a:pt x="3018381" y="1365869"/>
                </a:cubicBezTo>
                <a:lnTo>
                  <a:pt x="3022191" y="1362440"/>
                </a:lnTo>
                <a:close/>
                <a:moveTo>
                  <a:pt x="2961993" y="1341009"/>
                </a:moveTo>
                <a:cubicBezTo>
                  <a:pt x="2986091" y="1322530"/>
                  <a:pt x="3004379" y="1323959"/>
                  <a:pt x="3013618" y="1325483"/>
                </a:cubicBezTo>
                <a:cubicBezTo>
                  <a:pt x="3016380" y="1320054"/>
                  <a:pt x="2993234" y="1318530"/>
                  <a:pt x="2993996" y="1318054"/>
                </a:cubicBezTo>
                <a:cubicBezTo>
                  <a:pt x="2967898" y="1316625"/>
                  <a:pt x="2958373" y="1339008"/>
                  <a:pt x="2957801" y="1344342"/>
                </a:cubicBezTo>
                <a:lnTo>
                  <a:pt x="2961993" y="1341009"/>
                </a:lnTo>
                <a:close/>
                <a:moveTo>
                  <a:pt x="2906176" y="1329198"/>
                </a:moveTo>
                <a:cubicBezTo>
                  <a:pt x="2915701" y="1315958"/>
                  <a:pt x="2940276" y="1304814"/>
                  <a:pt x="2951325" y="1307290"/>
                </a:cubicBezTo>
                <a:cubicBezTo>
                  <a:pt x="2951801" y="1305957"/>
                  <a:pt x="2951515" y="1304623"/>
                  <a:pt x="2949801" y="1304337"/>
                </a:cubicBezTo>
                <a:cubicBezTo>
                  <a:pt x="2925321" y="1296908"/>
                  <a:pt x="2903509" y="1309386"/>
                  <a:pt x="2902842" y="1333103"/>
                </a:cubicBezTo>
                <a:lnTo>
                  <a:pt x="2906176" y="1329198"/>
                </a:lnTo>
                <a:close/>
                <a:moveTo>
                  <a:pt x="2849788" y="1318625"/>
                </a:moveTo>
                <a:cubicBezTo>
                  <a:pt x="2859408" y="1304528"/>
                  <a:pt x="2875506" y="1293288"/>
                  <a:pt x="2891508" y="1293288"/>
                </a:cubicBezTo>
                <a:cubicBezTo>
                  <a:pt x="2892460" y="1288336"/>
                  <a:pt x="2882078" y="1290526"/>
                  <a:pt x="2879411" y="1289574"/>
                </a:cubicBezTo>
                <a:cubicBezTo>
                  <a:pt x="2855503" y="1288336"/>
                  <a:pt x="2846550" y="1306147"/>
                  <a:pt x="2846835" y="1322816"/>
                </a:cubicBezTo>
                <a:lnTo>
                  <a:pt x="2849788" y="1318625"/>
                </a:lnTo>
                <a:close/>
                <a:moveTo>
                  <a:pt x="2802639" y="1312243"/>
                </a:moveTo>
                <a:cubicBezTo>
                  <a:pt x="2810354" y="1298337"/>
                  <a:pt x="2832738" y="1284240"/>
                  <a:pt x="2843692" y="1285478"/>
                </a:cubicBezTo>
                <a:cubicBezTo>
                  <a:pt x="2843978" y="1284145"/>
                  <a:pt x="2843692" y="1282811"/>
                  <a:pt x="2841882" y="1282716"/>
                </a:cubicBezTo>
                <a:cubicBezTo>
                  <a:pt x="2817022" y="1277763"/>
                  <a:pt x="2798162" y="1293765"/>
                  <a:pt x="2799686" y="1316529"/>
                </a:cubicBezTo>
                <a:lnTo>
                  <a:pt x="2802639" y="1312243"/>
                </a:lnTo>
                <a:close/>
                <a:moveTo>
                  <a:pt x="2741679" y="1306052"/>
                </a:moveTo>
                <a:lnTo>
                  <a:pt x="2741870" y="1311100"/>
                </a:lnTo>
                <a:cubicBezTo>
                  <a:pt x="2748728" y="1295765"/>
                  <a:pt x="2770635" y="1277191"/>
                  <a:pt x="2783494" y="1277953"/>
                </a:cubicBezTo>
                <a:cubicBezTo>
                  <a:pt x="2783780" y="1276620"/>
                  <a:pt x="2783399" y="1275286"/>
                  <a:pt x="2781684" y="1275286"/>
                </a:cubicBezTo>
                <a:cubicBezTo>
                  <a:pt x="2759110" y="1271667"/>
                  <a:pt x="2742156" y="1286050"/>
                  <a:pt x="2741679" y="1306052"/>
                </a:cubicBezTo>
                <a:close/>
                <a:moveTo>
                  <a:pt x="2687673" y="1302909"/>
                </a:moveTo>
                <a:lnTo>
                  <a:pt x="2688149" y="1307957"/>
                </a:lnTo>
                <a:cubicBezTo>
                  <a:pt x="2695769" y="1290431"/>
                  <a:pt x="2711485" y="1274238"/>
                  <a:pt x="2726630" y="1272715"/>
                </a:cubicBezTo>
                <a:cubicBezTo>
                  <a:pt x="2726820" y="1271381"/>
                  <a:pt x="2726344" y="1270047"/>
                  <a:pt x="2724725" y="1270143"/>
                </a:cubicBezTo>
                <a:cubicBezTo>
                  <a:pt x="2701293" y="1267476"/>
                  <a:pt x="2686529" y="1284525"/>
                  <a:pt x="2687673" y="1302909"/>
                </a:cubicBezTo>
                <a:close/>
                <a:moveTo>
                  <a:pt x="2634047" y="1299861"/>
                </a:moveTo>
                <a:cubicBezTo>
                  <a:pt x="2645382" y="1282620"/>
                  <a:pt x="2658526" y="1272333"/>
                  <a:pt x="2673861" y="1269857"/>
                </a:cubicBezTo>
                <a:cubicBezTo>
                  <a:pt x="2674909" y="1263951"/>
                  <a:pt x="2655573" y="1268904"/>
                  <a:pt x="2655764" y="1268333"/>
                </a:cubicBezTo>
                <a:cubicBezTo>
                  <a:pt x="2632523" y="1275286"/>
                  <a:pt x="2630903" y="1298908"/>
                  <a:pt x="2631189" y="1304242"/>
                </a:cubicBezTo>
                <a:lnTo>
                  <a:pt x="2634047" y="1299861"/>
                </a:lnTo>
                <a:close/>
                <a:moveTo>
                  <a:pt x="2580516" y="1301194"/>
                </a:moveTo>
                <a:lnTo>
                  <a:pt x="2581088" y="1306242"/>
                </a:lnTo>
                <a:cubicBezTo>
                  <a:pt x="2586231" y="1290812"/>
                  <a:pt x="2605091" y="1269762"/>
                  <a:pt x="2617664" y="1269190"/>
                </a:cubicBezTo>
                <a:cubicBezTo>
                  <a:pt x="2617759" y="1267952"/>
                  <a:pt x="2617378" y="1266523"/>
                  <a:pt x="2615759" y="1266618"/>
                </a:cubicBezTo>
                <a:cubicBezTo>
                  <a:pt x="2593184" y="1264999"/>
                  <a:pt x="2579373" y="1282144"/>
                  <a:pt x="2580516" y="1301194"/>
                </a:cubicBezTo>
                <a:close/>
                <a:moveTo>
                  <a:pt x="2528795" y="1299099"/>
                </a:moveTo>
                <a:cubicBezTo>
                  <a:pt x="2528891" y="1301956"/>
                  <a:pt x="2529462" y="1304337"/>
                  <a:pt x="2529748" y="1306719"/>
                </a:cubicBezTo>
                <a:cubicBezTo>
                  <a:pt x="2535749" y="1289097"/>
                  <a:pt x="2549369" y="1271381"/>
                  <a:pt x="2563848" y="1268524"/>
                </a:cubicBezTo>
                <a:cubicBezTo>
                  <a:pt x="2563943" y="1267285"/>
                  <a:pt x="2563467" y="1265857"/>
                  <a:pt x="2561847" y="1266047"/>
                </a:cubicBezTo>
                <a:cubicBezTo>
                  <a:pt x="2539749" y="1265285"/>
                  <a:pt x="2528034" y="1282430"/>
                  <a:pt x="2528795" y="1299099"/>
                </a:cubicBezTo>
                <a:close/>
                <a:moveTo>
                  <a:pt x="2475265" y="1306052"/>
                </a:moveTo>
                <a:cubicBezTo>
                  <a:pt x="2486028" y="1282335"/>
                  <a:pt x="2507078" y="1269000"/>
                  <a:pt x="2514032" y="1269095"/>
                </a:cubicBezTo>
                <a:cubicBezTo>
                  <a:pt x="2514699" y="1263094"/>
                  <a:pt x="2496887" y="1269095"/>
                  <a:pt x="2496887" y="1268524"/>
                </a:cubicBezTo>
                <a:cubicBezTo>
                  <a:pt x="2474884" y="1277191"/>
                  <a:pt x="2474884" y="1300623"/>
                  <a:pt x="2475265" y="1306052"/>
                </a:cubicBezTo>
                <a:close/>
                <a:moveTo>
                  <a:pt x="2426878" y="1304528"/>
                </a:moveTo>
                <a:lnTo>
                  <a:pt x="2427545" y="1309671"/>
                </a:lnTo>
                <a:cubicBezTo>
                  <a:pt x="2431831" y="1294432"/>
                  <a:pt x="2448785" y="1272333"/>
                  <a:pt x="2460977" y="1271000"/>
                </a:cubicBezTo>
                <a:cubicBezTo>
                  <a:pt x="2461073" y="1269762"/>
                  <a:pt x="2460596" y="1268333"/>
                  <a:pt x="2459073" y="1268524"/>
                </a:cubicBezTo>
                <a:cubicBezTo>
                  <a:pt x="2436975" y="1267762"/>
                  <a:pt x="2425354" y="1286430"/>
                  <a:pt x="2426878" y="1304528"/>
                </a:cubicBezTo>
                <a:close/>
                <a:moveTo>
                  <a:pt x="2377634" y="1303290"/>
                </a:moveTo>
                <a:cubicBezTo>
                  <a:pt x="2377729" y="1306242"/>
                  <a:pt x="2378301" y="1308529"/>
                  <a:pt x="2378586" y="1311005"/>
                </a:cubicBezTo>
                <a:cubicBezTo>
                  <a:pt x="2384015" y="1293670"/>
                  <a:pt x="2396303" y="1275191"/>
                  <a:pt x="2410209" y="1271953"/>
                </a:cubicBezTo>
                <a:cubicBezTo>
                  <a:pt x="2410209" y="1270809"/>
                  <a:pt x="2409828" y="1269286"/>
                  <a:pt x="2408304" y="1269476"/>
                </a:cubicBezTo>
                <a:cubicBezTo>
                  <a:pt x="2386968" y="1269095"/>
                  <a:pt x="2376681" y="1287478"/>
                  <a:pt x="2377634" y="1303290"/>
                </a:cubicBezTo>
                <a:close/>
                <a:moveTo>
                  <a:pt x="2337248" y="1307004"/>
                </a:moveTo>
                <a:lnTo>
                  <a:pt x="2337819" y="1312148"/>
                </a:lnTo>
                <a:cubicBezTo>
                  <a:pt x="2342105" y="1297194"/>
                  <a:pt x="2358203" y="1274905"/>
                  <a:pt x="2370204" y="1273476"/>
                </a:cubicBezTo>
                <a:cubicBezTo>
                  <a:pt x="2370300" y="1272333"/>
                  <a:pt x="2369918" y="1270714"/>
                  <a:pt x="2368299" y="1270905"/>
                </a:cubicBezTo>
                <a:cubicBezTo>
                  <a:pt x="2346582" y="1270238"/>
                  <a:pt x="2335914" y="1289479"/>
                  <a:pt x="2337248" y="1307004"/>
                </a:cubicBezTo>
                <a:close/>
                <a:moveTo>
                  <a:pt x="2300958" y="1307576"/>
                </a:moveTo>
                <a:lnTo>
                  <a:pt x="2301529" y="1312720"/>
                </a:lnTo>
                <a:cubicBezTo>
                  <a:pt x="2305815" y="1297956"/>
                  <a:pt x="2321722" y="1275572"/>
                  <a:pt x="2333628" y="1274238"/>
                </a:cubicBezTo>
                <a:cubicBezTo>
                  <a:pt x="2333723" y="1273095"/>
                  <a:pt x="2333343" y="1271476"/>
                  <a:pt x="2331818" y="1271667"/>
                </a:cubicBezTo>
                <a:cubicBezTo>
                  <a:pt x="2310197" y="1270809"/>
                  <a:pt x="2299910" y="1290241"/>
                  <a:pt x="2300958" y="1307576"/>
                </a:cubicBezTo>
                <a:close/>
                <a:moveTo>
                  <a:pt x="2255428" y="1307481"/>
                </a:moveTo>
                <a:lnTo>
                  <a:pt x="2255904" y="1312624"/>
                </a:lnTo>
                <a:cubicBezTo>
                  <a:pt x="2260762" y="1295670"/>
                  <a:pt x="2272764" y="1277382"/>
                  <a:pt x="2286098" y="1274238"/>
                </a:cubicBezTo>
                <a:cubicBezTo>
                  <a:pt x="2286194" y="1273095"/>
                  <a:pt x="2285908" y="1271476"/>
                  <a:pt x="2284384" y="1271667"/>
                </a:cubicBezTo>
                <a:cubicBezTo>
                  <a:pt x="2262572" y="1271000"/>
                  <a:pt x="2254571" y="1289955"/>
                  <a:pt x="2255428" y="1307481"/>
                </a:cubicBezTo>
                <a:close/>
                <a:moveTo>
                  <a:pt x="2213327" y="1303957"/>
                </a:moveTo>
                <a:cubicBezTo>
                  <a:pt x="2223329" y="1287574"/>
                  <a:pt x="2231806" y="1277477"/>
                  <a:pt x="2244951" y="1273572"/>
                </a:cubicBezTo>
                <a:cubicBezTo>
                  <a:pt x="2245998" y="1267762"/>
                  <a:pt x="2232377" y="1272333"/>
                  <a:pt x="2231901" y="1272048"/>
                </a:cubicBezTo>
                <a:cubicBezTo>
                  <a:pt x="2211994" y="1280620"/>
                  <a:pt x="2211327" y="1302909"/>
                  <a:pt x="2210756" y="1308529"/>
                </a:cubicBezTo>
                <a:lnTo>
                  <a:pt x="2213327" y="1303957"/>
                </a:lnTo>
                <a:close/>
                <a:moveTo>
                  <a:pt x="2171894" y="1302433"/>
                </a:moveTo>
                <a:cubicBezTo>
                  <a:pt x="2178656" y="1289097"/>
                  <a:pt x="2188372" y="1274715"/>
                  <a:pt x="2201993" y="1271476"/>
                </a:cubicBezTo>
                <a:cubicBezTo>
                  <a:pt x="2202088" y="1270429"/>
                  <a:pt x="2202088" y="1268714"/>
                  <a:pt x="2200659" y="1268714"/>
                </a:cubicBezTo>
                <a:cubicBezTo>
                  <a:pt x="2177418" y="1265190"/>
                  <a:pt x="2168465" y="1293479"/>
                  <a:pt x="2169513" y="1306909"/>
                </a:cubicBezTo>
                <a:lnTo>
                  <a:pt x="2171894" y="1302433"/>
                </a:lnTo>
                <a:close/>
                <a:moveTo>
                  <a:pt x="2476694" y="1467691"/>
                </a:moveTo>
                <a:cubicBezTo>
                  <a:pt x="2514603" y="1482741"/>
                  <a:pt x="2515079" y="1413113"/>
                  <a:pt x="2477360" y="1430353"/>
                </a:cubicBezTo>
                <a:cubicBezTo>
                  <a:pt x="2474122" y="1433020"/>
                  <a:pt x="2479170" y="1434830"/>
                  <a:pt x="2481551" y="1435020"/>
                </a:cubicBezTo>
                <a:cubicBezTo>
                  <a:pt x="2487743" y="1435401"/>
                  <a:pt x="2490124" y="1439878"/>
                  <a:pt x="2484028" y="1443117"/>
                </a:cubicBezTo>
                <a:cubicBezTo>
                  <a:pt x="2481742" y="1444069"/>
                  <a:pt x="2478123" y="1445688"/>
                  <a:pt x="2482980" y="1446070"/>
                </a:cubicBezTo>
                <a:cubicBezTo>
                  <a:pt x="2486409" y="1446832"/>
                  <a:pt x="2491743" y="1444165"/>
                  <a:pt x="2494029" y="1447212"/>
                </a:cubicBezTo>
                <a:cubicBezTo>
                  <a:pt x="2494982" y="1450070"/>
                  <a:pt x="2490791" y="1450451"/>
                  <a:pt x="2488505" y="1450641"/>
                </a:cubicBezTo>
                <a:cubicBezTo>
                  <a:pt x="2479075" y="1451404"/>
                  <a:pt x="2480313" y="1453975"/>
                  <a:pt x="2484218" y="1455499"/>
                </a:cubicBezTo>
                <a:cubicBezTo>
                  <a:pt x="2486314" y="1456357"/>
                  <a:pt x="2490695" y="1456166"/>
                  <a:pt x="2489267" y="1459595"/>
                </a:cubicBezTo>
                <a:cubicBezTo>
                  <a:pt x="2487743" y="1463119"/>
                  <a:pt x="2483457" y="1460833"/>
                  <a:pt x="2480694" y="1460643"/>
                </a:cubicBezTo>
                <a:cubicBezTo>
                  <a:pt x="2476694" y="1460452"/>
                  <a:pt x="2473646" y="1464834"/>
                  <a:pt x="2476694" y="1467691"/>
                </a:cubicBezTo>
                <a:close/>
                <a:moveTo>
                  <a:pt x="2405351" y="1445403"/>
                </a:moveTo>
                <a:cubicBezTo>
                  <a:pt x="2411067" y="1445117"/>
                  <a:pt x="2413543" y="1449403"/>
                  <a:pt x="2406780" y="1452928"/>
                </a:cubicBezTo>
                <a:cubicBezTo>
                  <a:pt x="2404399" y="1454166"/>
                  <a:pt x="2405256" y="1454737"/>
                  <a:pt x="2407542" y="1454737"/>
                </a:cubicBezTo>
                <a:cubicBezTo>
                  <a:pt x="2410495" y="1455118"/>
                  <a:pt x="2414781" y="1452356"/>
                  <a:pt x="2417067" y="1454737"/>
                </a:cubicBezTo>
                <a:cubicBezTo>
                  <a:pt x="2418210" y="1457118"/>
                  <a:pt x="2414400" y="1457785"/>
                  <a:pt x="2412781" y="1458166"/>
                </a:cubicBezTo>
                <a:cubicBezTo>
                  <a:pt x="2404875" y="1459595"/>
                  <a:pt x="2406114" y="1461691"/>
                  <a:pt x="2409543" y="1462643"/>
                </a:cubicBezTo>
                <a:cubicBezTo>
                  <a:pt x="2411447" y="1463119"/>
                  <a:pt x="2415162" y="1462643"/>
                  <a:pt x="2414210" y="1465691"/>
                </a:cubicBezTo>
                <a:cubicBezTo>
                  <a:pt x="2413257" y="1468834"/>
                  <a:pt x="2409447" y="1467215"/>
                  <a:pt x="2407066" y="1467405"/>
                </a:cubicBezTo>
                <a:cubicBezTo>
                  <a:pt x="2403732" y="1467596"/>
                  <a:pt x="2401446" y="1471596"/>
                  <a:pt x="2404399" y="1473787"/>
                </a:cubicBezTo>
                <a:cubicBezTo>
                  <a:pt x="2407066" y="1475692"/>
                  <a:pt x="2411829" y="1475025"/>
                  <a:pt x="2414876" y="1474359"/>
                </a:cubicBezTo>
                <a:cubicBezTo>
                  <a:pt x="2433736" y="1469787"/>
                  <a:pt x="2430021" y="1438450"/>
                  <a:pt x="2410971" y="1438450"/>
                </a:cubicBezTo>
                <a:cubicBezTo>
                  <a:pt x="2406018" y="1437973"/>
                  <a:pt x="2394207" y="1444355"/>
                  <a:pt x="2405351" y="1445403"/>
                </a:cubicBezTo>
                <a:close/>
                <a:moveTo>
                  <a:pt x="2290289" y="1472549"/>
                </a:moveTo>
                <a:cubicBezTo>
                  <a:pt x="2300958" y="1479597"/>
                  <a:pt x="2316293" y="1471025"/>
                  <a:pt x="2319150" y="1459404"/>
                </a:cubicBezTo>
                <a:cubicBezTo>
                  <a:pt x="2324008" y="1443688"/>
                  <a:pt x="2307530" y="1424353"/>
                  <a:pt x="2291718" y="1434735"/>
                </a:cubicBezTo>
                <a:cubicBezTo>
                  <a:pt x="2288480" y="1437307"/>
                  <a:pt x="2293338" y="1439307"/>
                  <a:pt x="2295814" y="1439497"/>
                </a:cubicBezTo>
                <a:cubicBezTo>
                  <a:pt x="2301910" y="1439974"/>
                  <a:pt x="2304291" y="1444545"/>
                  <a:pt x="2298100" y="1447784"/>
                </a:cubicBezTo>
                <a:cubicBezTo>
                  <a:pt x="2295814" y="1448737"/>
                  <a:pt x="2292194" y="1450356"/>
                  <a:pt x="2296957" y="1450737"/>
                </a:cubicBezTo>
                <a:cubicBezTo>
                  <a:pt x="2300386" y="1451594"/>
                  <a:pt x="2305720" y="1448927"/>
                  <a:pt x="2307911" y="1452166"/>
                </a:cubicBezTo>
                <a:cubicBezTo>
                  <a:pt x="2308768" y="1454737"/>
                  <a:pt x="2305434" y="1455309"/>
                  <a:pt x="2303243" y="1455499"/>
                </a:cubicBezTo>
                <a:cubicBezTo>
                  <a:pt x="2294766" y="1455690"/>
                  <a:pt x="2292861" y="1458452"/>
                  <a:pt x="2297909" y="1460357"/>
                </a:cubicBezTo>
                <a:cubicBezTo>
                  <a:pt x="2300005" y="1461214"/>
                  <a:pt x="2304386" y="1461119"/>
                  <a:pt x="2302863" y="1464643"/>
                </a:cubicBezTo>
                <a:cubicBezTo>
                  <a:pt x="2301339" y="1468167"/>
                  <a:pt x="2297052" y="1465786"/>
                  <a:pt x="2294290" y="1465596"/>
                </a:cubicBezTo>
                <a:cubicBezTo>
                  <a:pt x="2290480" y="1465215"/>
                  <a:pt x="2287242" y="1469596"/>
                  <a:pt x="2290289" y="1472549"/>
                </a:cubicBezTo>
                <a:close/>
                <a:moveTo>
                  <a:pt x="2251237" y="1450641"/>
                </a:moveTo>
                <a:cubicBezTo>
                  <a:pt x="2256190" y="1450641"/>
                  <a:pt x="2258190" y="1454547"/>
                  <a:pt x="2252189" y="1457500"/>
                </a:cubicBezTo>
                <a:cubicBezTo>
                  <a:pt x="2249999" y="1458547"/>
                  <a:pt x="2250761" y="1459119"/>
                  <a:pt x="2252761" y="1459119"/>
                </a:cubicBezTo>
                <a:cubicBezTo>
                  <a:pt x="2255428" y="1459500"/>
                  <a:pt x="2259238" y="1457214"/>
                  <a:pt x="2261143" y="1459500"/>
                </a:cubicBezTo>
                <a:cubicBezTo>
                  <a:pt x="2262096" y="1461595"/>
                  <a:pt x="2258667" y="1462167"/>
                  <a:pt x="2257238" y="1462357"/>
                </a:cubicBezTo>
                <a:cubicBezTo>
                  <a:pt x="2250189" y="1463310"/>
                  <a:pt x="2251142" y="1465310"/>
                  <a:pt x="2254190" y="1466262"/>
                </a:cubicBezTo>
                <a:cubicBezTo>
                  <a:pt x="2255904" y="1466834"/>
                  <a:pt x="2259143" y="1466453"/>
                  <a:pt x="2258285" y="1469215"/>
                </a:cubicBezTo>
                <a:cubicBezTo>
                  <a:pt x="2257333" y="1471978"/>
                  <a:pt x="2253904" y="1470454"/>
                  <a:pt x="2251809" y="1470454"/>
                </a:cubicBezTo>
                <a:cubicBezTo>
                  <a:pt x="2248760" y="1470454"/>
                  <a:pt x="2246570" y="1473978"/>
                  <a:pt x="2249142" y="1476073"/>
                </a:cubicBezTo>
                <a:cubicBezTo>
                  <a:pt x="2251427" y="1477883"/>
                  <a:pt x="2255809" y="1477502"/>
                  <a:pt x="2258476" y="1476930"/>
                </a:cubicBezTo>
                <a:cubicBezTo>
                  <a:pt x="2275430" y="1473597"/>
                  <a:pt x="2273144" y="1445498"/>
                  <a:pt x="2256380" y="1444641"/>
                </a:cubicBezTo>
                <a:cubicBezTo>
                  <a:pt x="2252094" y="1443974"/>
                  <a:pt x="2241522" y="1449213"/>
                  <a:pt x="2251237" y="1450641"/>
                </a:cubicBezTo>
                <a:close/>
                <a:moveTo>
                  <a:pt x="2193134" y="1474359"/>
                </a:moveTo>
                <a:cubicBezTo>
                  <a:pt x="2225710" y="1487694"/>
                  <a:pt x="2225424" y="1426734"/>
                  <a:pt x="2193515" y="1441783"/>
                </a:cubicBezTo>
                <a:cubicBezTo>
                  <a:pt x="2190848" y="1444069"/>
                  <a:pt x="2195039" y="1445688"/>
                  <a:pt x="2197040" y="1445879"/>
                </a:cubicBezTo>
                <a:cubicBezTo>
                  <a:pt x="2202659" y="1446260"/>
                  <a:pt x="2204660" y="1450832"/>
                  <a:pt x="2197706" y="1453690"/>
                </a:cubicBezTo>
                <a:cubicBezTo>
                  <a:pt x="2195230" y="1454737"/>
                  <a:pt x="2196087" y="1455404"/>
                  <a:pt x="2198278" y="1455595"/>
                </a:cubicBezTo>
                <a:cubicBezTo>
                  <a:pt x="2201231" y="1456261"/>
                  <a:pt x="2205708" y="1453880"/>
                  <a:pt x="2207708" y="1456547"/>
                </a:cubicBezTo>
                <a:cubicBezTo>
                  <a:pt x="2208660" y="1459024"/>
                  <a:pt x="2204755" y="1459404"/>
                  <a:pt x="2203040" y="1459595"/>
                </a:cubicBezTo>
                <a:cubicBezTo>
                  <a:pt x="2195039" y="1460262"/>
                  <a:pt x="2195992" y="1462453"/>
                  <a:pt x="2199421" y="1463786"/>
                </a:cubicBezTo>
                <a:cubicBezTo>
                  <a:pt x="2201231" y="1464548"/>
                  <a:pt x="2205041" y="1464358"/>
                  <a:pt x="2203802" y="1467310"/>
                </a:cubicBezTo>
                <a:cubicBezTo>
                  <a:pt x="2202564" y="1470358"/>
                  <a:pt x="2198850" y="1468358"/>
                  <a:pt x="2196468" y="1468263"/>
                </a:cubicBezTo>
                <a:cubicBezTo>
                  <a:pt x="2193039" y="1467977"/>
                  <a:pt x="2190372" y="1471787"/>
                  <a:pt x="2193134" y="1474359"/>
                </a:cubicBezTo>
                <a:close/>
                <a:moveTo>
                  <a:pt x="2145129" y="1449689"/>
                </a:moveTo>
                <a:cubicBezTo>
                  <a:pt x="2169608" y="1474359"/>
                  <a:pt x="2193230" y="1417971"/>
                  <a:pt x="2158273" y="1419780"/>
                </a:cubicBezTo>
                <a:cubicBezTo>
                  <a:pt x="2154939" y="1420828"/>
                  <a:pt x="2158178" y="1423971"/>
                  <a:pt x="2159988" y="1424924"/>
                </a:cubicBezTo>
                <a:cubicBezTo>
                  <a:pt x="2164940" y="1427305"/>
                  <a:pt x="2165036" y="1432354"/>
                  <a:pt x="2157606" y="1432354"/>
                </a:cubicBezTo>
                <a:cubicBezTo>
                  <a:pt x="2154939" y="1432354"/>
                  <a:pt x="2155415" y="1433306"/>
                  <a:pt x="2157416" y="1434258"/>
                </a:cubicBezTo>
                <a:cubicBezTo>
                  <a:pt x="2159797" y="1435973"/>
                  <a:pt x="2164845" y="1435497"/>
                  <a:pt x="2165607" y="1438640"/>
                </a:cubicBezTo>
                <a:cubicBezTo>
                  <a:pt x="2165512" y="1441307"/>
                  <a:pt x="2161797" y="1440164"/>
                  <a:pt x="2160178" y="1439688"/>
                </a:cubicBezTo>
                <a:cubicBezTo>
                  <a:pt x="2152653" y="1437211"/>
                  <a:pt x="2152653" y="1439688"/>
                  <a:pt x="2155225" y="1442164"/>
                </a:cubicBezTo>
                <a:cubicBezTo>
                  <a:pt x="2156654" y="1443498"/>
                  <a:pt x="2160083" y="1444831"/>
                  <a:pt x="2157797" y="1447117"/>
                </a:cubicBezTo>
                <a:cubicBezTo>
                  <a:pt x="2155511" y="1449403"/>
                  <a:pt x="2152844" y="1446165"/>
                  <a:pt x="2150748" y="1445212"/>
                </a:cubicBezTo>
                <a:cubicBezTo>
                  <a:pt x="2147700" y="1443879"/>
                  <a:pt x="2143700" y="1446355"/>
                  <a:pt x="2145129" y="1449689"/>
                </a:cubicBezTo>
                <a:close/>
                <a:moveTo>
                  <a:pt x="2094265" y="1461881"/>
                </a:moveTo>
                <a:cubicBezTo>
                  <a:pt x="2103695" y="1470834"/>
                  <a:pt x="2120459" y="1464834"/>
                  <a:pt x="2125126" y="1453499"/>
                </a:cubicBezTo>
                <a:cubicBezTo>
                  <a:pt x="2132175" y="1438926"/>
                  <a:pt x="2119792" y="1416733"/>
                  <a:pt x="2102456" y="1424353"/>
                </a:cubicBezTo>
                <a:cubicBezTo>
                  <a:pt x="2098837" y="1426448"/>
                  <a:pt x="2103218" y="1429210"/>
                  <a:pt x="2105505" y="1429782"/>
                </a:cubicBezTo>
                <a:cubicBezTo>
                  <a:pt x="2111315" y="1431306"/>
                  <a:pt x="2112839" y="1436259"/>
                  <a:pt x="2106267" y="1438450"/>
                </a:cubicBezTo>
                <a:cubicBezTo>
                  <a:pt x="2103885" y="1439021"/>
                  <a:pt x="2100075" y="1439974"/>
                  <a:pt x="2104647" y="1441212"/>
                </a:cubicBezTo>
                <a:cubicBezTo>
                  <a:pt x="2107790" y="1442641"/>
                  <a:pt x="2113505" y="1441021"/>
                  <a:pt x="2115220" y="1444450"/>
                </a:cubicBezTo>
                <a:cubicBezTo>
                  <a:pt x="2115601" y="1447117"/>
                  <a:pt x="2112267" y="1447117"/>
                  <a:pt x="2110076" y="1446927"/>
                </a:cubicBezTo>
                <a:cubicBezTo>
                  <a:pt x="2101694" y="1445688"/>
                  <a:pt x="2099313" y="1448070"/>
                  <a:pt x="2103980" y="1450832"/>
                </a:cubicBezTo>
                <a:cubicBezTo>
                  <a:pt x="2105885" y="1452070"/>
                  <a:pt x="2110267" y="1452737"/>
                  <a:pt x="2108172" y="1455975"/>
                </a:cubicBezTo>
                <a:cubicBezTo>
                  <a:pt x="2106076" y="1459214"/>
                  <a:pt x="2102171" y="1456071"/>
                  <a:pt x="2099504" y="1455404"/>
                </a:cubicBezTo>
                <a:cubicBezTo>
                  <a:pt x="2095789" y="1454642"/>
                  <a:pt x="2091788" y="1458452"/>
                  <a:pt x="2094265" y="1461881"/>
                </a:cubicBezTo>
                <a:close/>
                <a:moveTo>
                  <a:pt x="2021113" y="1449689"/>
                </a:moveTo>
                <a:cubicBezTo>
                  <a:pt x="2051117" y="1468929"/>
                  <a:pt x="2061689" y="1408446"/>
                  <a:pt x="2027876" y="1417399"/>
                </a:cubicBezTo>
                <a:cubicBezTo>
                  <a:pt x="2024828" y="1419114"/>
                  <a:pt x="2028542" y="1421590"/>
                  <a:pt x="2030543" y="1422162"/>
                </a:cubicBezTo>
                <a:cubicBezTo>
                  <a:pt x="2035972" y="1423495"/>
                  <a:pt x="2037115" y="1428353"/>
                  <a:pt x="2029685" y="1429972"/>
                </a:cubicBezTo>
                <a:cubicBezTo>
                  <a:pt x="2027018" y="1430544"/>
                  <a:pt x="2027685" y="1431401"/>
                  <a:pt x="2029876" y="1431972"/>
                </a:cubicBezTo>
                <a:cubicBezTo>
                  <a:pt x="2032638" y="1433116"/>
                  <a:pt x="2037496" y="1431591"/>
                  <a:pt x="2038925" y="1434640"/>
                </a:cubicBezTo>
                <a:cubicBezTo>
                  <a:pt x="2039401" y="1437307"/>
                  <a:pt x="2035496" y="1436925"/>
                  <a:pt x="2033781" y="1436830"/>
                </a:cubicBezTo>
                <a:cubicBezTo>
                  <a:pt x="2025780" y="1436068"/>
                  <a:pt x="2026256" y="1438450"/>
                  <a:pt x="2029400" y="1440354"/>
                </a:cubicBezTo>
                <a:cubicBezTo>
                  <a:pt x="2031114" y="1441402"/>
                  <a:pt x="2034829" y="1441974"/>
                  <a:pt x="2033114" y="1444641"/>
                </a:cubicBezTo>
                <a:cubicBezTo>
                  <a:pt x="2031305" y="1447403"/>
                  <a:pt x="2027971" y="1444831"/>
                  <a:pt x="2025590" y="1444260"/>
                </a:cubicBezTo>
                <a:cubicBezTo>
                  <a:pt x="2022351" y="1443498"/>
                  <a:pt x="2018922" y="1446641"/>
                  <a:pt x="2021113" y="1449689"/>
                </a:cubicBezTo>
                <a:close/>
                <a:moveTo>
                  <a:pt x="1923958" y="1410255"/>
                </a:moveTo>
                <a:cubicBezTo>
                  <a:pt x="1930816" y="1421590"/>
                  <a:pt x="1948723" y="1419876"/>
                  <a:pt x="1956057" y="1409875"/>
                </a:cubicBezTo>
                <a:cubicBezTo>
                  <a:pt x="1966154" y="1397683"/>
                  <a:pt x="1960629" y="1372727"/>
                  <a:pt x="1941865" y="1375775"/>
                </a:cubicBezTo>
                <a:cubicBezTo>
                  <a:pt x="1937864" y="1376918"/>
                  <a:pt x="1941293" y="1380728"/>
                  <a:pt x="1943389" y="1381871"/>
                </a:cubicBezTo>
                <a:cubicBezTo>
                  <a:pt x="1948533" y="1384824"/>
                  <a:pt x="1948723" y="1390062"/>
                  <a:pt x="1941865" y="1390539"/>
                </a:cubicBezTo>
                <a:cubicBezTo>
                  <a:pt x="1939388" y="1390443"/>
                  <a:pt x="1935483" y="1390443"/>
                  <a:pt x="1939579" y="1392825"/>
                </a:cubicBezTo>
                <a:cubicBezTo>
                  <a:pt x="1942246" y="1395016"/>
                  <a:pt x="1948151" y="1394920"/>
                  <a:pt x="1948818" y="1398635"/>
                </a:cubicBezTo>
                <a:cubicBezTo>
                  <a:pt x="1948533" y="1401302"/>
                  <a:pt x="1945294" y="1400635"/>
                  <a:pt x="1943294" y="1399873"/>
                </a:cubicBezTo>
                <a:cubicBezTo>
                  <a:pt x="1935579" y="1396540"/>
                  <a:pt x="1932626" y="1398254"/>
                  <a:pt x="1936436" y="1402159"/>
                </a:cubicBezTo>
                <a:cubicBezTo>
                  <a:pt x="1937960" y="1403874"/>
                  <a:pt x="1941960" y="1405683"/>
                  <a:pt x="1939198" y="1408255"/>
                </a:cubicBezTo>
                <a:cubicBezTo>
                  <a:pt x="1936340" y="1410827"/>
                  <a:pt x="1933388" y="1406826"/>
                  <a:pt x="1930911" y="1405398"/>
                </a:cubicBezTo>
                <a:cubicBezTo>
                  <a:pt x="1927292" y="1403493"/>
                  <a:pt x="1922434" y="1406160"/>
                  <a:pt x="1923958" y="1410255"/>
                </a:cubicBezTo>
                <a:close/>
                <a:moveTo>
                  <a:pt x="1888430" y="1394634"/>
                </a:moveTo>
                <a:cubicBezTo>
                  <a:pt x="1896716" y="1402254"/>
                  <a:pt x="1910433" y="1396540"/>
                  <a:pt x="1914623" y="1387015"/>
                </a:cubicBezTo>
                <a:cubicBezTo>
                  <a:pt x="1920910" y="1374822"/>
                  <a:pt x="1909956" y="1354915"/>
                  <a:pt x="1895097" y="1361964"/>
                </a:cubicBezTo>
                <a:cubicBezTo>
                  <a:pt x="1892049" y="1363774"/>
                  <a:pt x="1895764" y="1366155"/>
                  <a:pt x="1897669" y="1366631"/>
                </a:cubicBezTo>
                <a:cubicBezTo>
                  <a:pt x="1902908" y="1367965"/>
                  <a:pt x="1904146" y="1372727"/>
                  <a:pt x="1896812" y="1374632"/>
                </a:cubicBezTo>
                <a:cubicBezTo>
                  <a:pt x="1894145" y="1375204"/>
                  <a:pt x="1894907" y="1376061"/>
                  <a:pt x="1897002" y="1376632"/>
                </a:cubicBezTo>
                <a:cubicBezTo>
                  <a:pt x="1899764" y="1377775"/>
                  <a:pt x="1904527" y="1376156"/>
                  <a:pt x="1905956" y="1379204"/>
                </a:cubicBezTo>
                <a:cubicBezTo>
                  <a:pt x="1906432" y="1381871"/>
                  <a:pt x="1902622" y="1381585"/>
                  <a:pt x="1900908" y="1381490"/>
                </a:cubicBezTo>
                <a:cubicBezTo>
                  <a:pt x="1892906" y="1380823"/>
                  <a:pt x="1893478" y="1383204"/>
                  <a:pt x="1896526" y="1385109"/>
                </a:cubicBezTo>
                <a:cubicBezTo>
                  <a:pt x="1898240" y="1386157"/>
                  <a:pt x="1901955" y="1386633"/>
                  <a:pt x="1900241" y="1389491"/>
                </a:cubicBezTo>
                <a:cubicBezTo>
                  <a:pt x="1898526" y="1392349"/>
                  <a:pt x="1895192" y="1389682"/>
                  <a:pt x="1892811" y="1389205"/>
                </a:cubicBezTo>
                <a:cubicBezTo>
                  <a:pt x="1889573" y="1388253"/>
                  <a:pt x="1886239" y="1391587"/>
                  <a:pt x="1888430" y="1394634"/>
                </a:cubicBezTo>
                <a:close/>
                <a:moveTo>
                  <a:pt x="1836233" y="1355391"/>
                </a:moveTo>
                <a:cubicBezTo>
                  <a:pt x="1842233" y="1367203"/>
                  <a:pt x="1860331" y="1366059"/>
                  <a:pt x="1867856" y="1356344"/>
                </a:cubicBezTo>
                <a:cubicBezTo>
                  <a:pt x="1878047" y="1344819"/>
                  <a:pt x="1875380" y="1319673"/>
                  <a:pt x="1856426" y="1321768"/>
                </a:cubicBezTo>
                <a:cubicBezTo>
                  <a:pt x="1852425" y="1322721"/>
                  <a:pt x="1855473" y="1326626"/>
                  <a:pt x="1857378" y="1327959"/>
                </a:cubicBezTo>
                <a:cubicBezTo>
                  <a:pt x="1862141" y="1331103"/>
                  <a:pt x="1861950" y="1336246"/>
                  <a:pt x="1855187" y="1336532"/>
                </a:cubicBezTo>
                <a:cubicBezTo>
                  <a:pt x="1852806" y="1336341"/>
                  <a:pt x="1848996" y="1336151"/>
                  <a:pt x="1852806" y="1338723"/>
                </a:cubicBezTo>
                <a:cubicBezTo>
                  <a:pt x="1855283" y="1341009"/>
                  <a:pt x="1861188" y="1341009"/>
                  <a:pt x="1861569" y="1344819"/>
                </a:cubicBezTo>
                <a:cubicBezTo>
                  <a:pt x="1861093" y="1347581"/>
                  <a:pt x="1858045" y="1346629"/>
                  <a:pt x="1856045" y="1345771"/>
                </a:cubicBezTo>
                <a:cubicBezTo>
                  <a:pt x="1850615" y="1343200"/>
                  <a:pt x="1844996" y="1342152"/>
                  <a:pt x="1849091" y="1347867"/>
                </a:cubicBezTo>
                <a:cubicBezTo>
                  <a:pt x="1850520" y="1349581"/>
                  <a:pt x="1854425" y="1351582"/>
                  <a:pt x="1851377" y="1354058"/>
                </a:cubicBezTo>
                <a:cubicBezTo>
                  <a:pt x="1848329" y="1356534"/>
                  <a:pt x="1845662" y="1352439"/>
                  <a:pt x="1843376" y="1350915"/>
                </a:cubicBezTo>
                <a:cubicBezTo>
                  <a:pt x="1840043" y="1348724"/>
                  <a:pt x="1834994" y="1351200"/>
                  <a:pt x="1836233" y="1355391"/>
                </a:cubicBezTo>
                <a:close/>
                <a:moveTo>
                  <a:pt x="1837757" y="1301575"/>
                </a:moveTo>
                <a:cubicBezTo>
                  <a:pt x="1856997" y="1321578"/>
                  <a:pt x="1892525" y="1278525"/>
                  <a:pt x="1866141" y="1266523"/>
                </a:cubicBezTo>
                <a:cubicBezTo>
                  <a:pt x="1862522" y="1265857"/>
                  <a:pt x="1863093" y="1270905"/>
                  <a:pt x="1864141" y="1272810"/>
                </a:cubicBezTo>
                <a:cubicBezTo>
                  <a:pt x="1866903" y="1278049"/>
                  <a:pt x="1863760" y="1283383"/>
                  <a:pt x="1856807" y="1279477"/>
                </a:cubicBezTo>
                <a:cubicBezTo>
                  <a:pt x="1849472" y="1276905"/>
                  <a:pt x="1862617" y="1288431"/>
                  <a:pt x="1859759" y="1290717"/>
                </a:cubicBezTo>
                <a:cubicBezTo>
                  <a:pt x="1857854" y="1293479"/>
                  <a:pt x="1855187" y="1290241"/>
                  <a:pt x="1854044" y="1288812"/>
                </a:cubicBezTo>
                <a:cubicBezTo>
                  <a:pt x="1848710" y="1282049"/>
                  <a:pt x="1847091" y="1284525"/>
                  <a:pt x="1847663" y="1288716"/>
                </a:cubicBezTo>
                <a:cubicBezTo>
                  <a:pt x="1847948" y="1291003"/>
                  <a:pt x="1850425" y="1294241"/>
                  <a:pt x="1846710" y="1295479"/>
                </a:cubicBezTo>
                <a:cubicBezTo>
                  <a:pt x="1842900" y="1296717"/>
                  <a:pt x="1842710" y="1291669"/>
                  <a:pt x="1841376" y="1289383"/>
                </a:cubicBezTo>
                <a:cubicBezTo>
                  <a:pt x="1839566" y="1286145"/>
                  <a:pt x="1834137" y="1286430"/>
                  <a:pt x="1833089" y="1290717"/>
                </a:cubicBezTo>
                <a:cubicBezTo>
                  <a:pt x="1832232" y="1294432"/>
                  <a:pt x="1835375" y="1298908"/>
                  <a:pt x="1837757" y="1301575"/>
                </a:cubicBezTo>
                <a:close/>
                <a:moveTo>
                  <a:pt x="1827089" y="1285668"/>
                </a:moveTo>
                <a:cubicBezTo>
                  <a:pt x="1839376" y="1272524"/>
                  <a:pt x="1840519" y="1242520"/>
                  <a:pt x="1816897" y="1245092"/>
                </a:cubicBezTo>
                <a:cubicBezTo>
                  <a:pt x="1812039" y="1246140"/>
                  <a:pt x="1815087" y="1250902"/>
                  <a:pt x="1817278" y="1252236"/>
                </a:cubicBezTo>
                <a:cubicBezTo>
                  <a:pt x="1822612" y="1255760"/>
                  <a:pt x="1821755" y="1262046"/>
                  <a:pt x="1813754" y="1262332"/>
                </a:cubicBezTo>
                <a:cubicBezTo>
                  <a:pt x="1810991" y="1262142"/>
                  <a:pt x="1806324" y="1261951"/>
                  <a:pt x="1810706" y="1264999"/>
                </a:cubicBezTo>
                <a:cubicBezTo>
                  <a:pt x="1813468" y="1267762"/>
                  <a:pt x="1820516" y="1267666"/>
                  <a:pt x="1820516" y="1272143"/>
                </a:cubicBezTo>
                <a:cubicBezTo>
                  <a:pt x="1818611" y="1279572"/>
                  <a:pt x="1798609" y="1263190"/>
                  <a:pt x="1805372" y="1275953"/>
                </a:cubicBezTo>
                <a:cubicBezTo>
                  <a:pt x="1806991" y="1278049"/>
                  <a:pt x="1811372" y="1280239"/>
                  <a:pt x="1807658" y="1283287"/>
                </a:cubicBezTo>
                <a:cubicBezTo>
                  <a:pt x="1803848" y="1286335"/>
                  <a:pt x="1800990" y="1281478"/>
                  <a:pt x="1798418" y="1279668"/>
                </a:cubicBezTo>
                <a:cubicBezTo>
                  <a:pt x="1774130" y="1275858"/>
                  <a:pt x="1803371" y="1312148"/>
                  <a:pt x="1827089" y="1285668"/>
                </a:cubicBezTo>
                <a:close/>
                <a:moveTo>
                  <a:pt x="1790608" y="1338151"/>
                </a:moveTo>
                <a:cubicBezTo>
                  <a:pt x="1803848" y="1353105"/>
                  <a:pt x="1830804" y="1334341"/>
                  <a:pt x="1822040" y="1317006"/>
                </a:cubicBezTo>
                <a:cubicBezTo>
                  <a:pt x="1820040" y="1312529"/>
                  <a:pt x="1809277" y="1305671"/>
                  <a:pt x="1813087" y="1315767"/>
                </a:cubicBezTo>
                <a:cubicBezTo>
                  <a:pt x="1815849" y="1320530"/>
                  <a:pt x="1813087" y="1324912"/>
                  <a:pt x="1806800" y="1320720"/>
                </a:cubicBezTo>
                <a:cubicBezTo>
                  <a:pt x="1804514" y="1319196"/>
                  <a:pt x="1804419" y="1320244"/>
                  <a:pt x="1805467" y="1322245"/>
                </a:cubicBezTo>
                <a:cubicBezTo>
                  <a:pt x="1806515" y="1325102"/>
                  <a:pt x="1811087" y="1327483"/>
                  <a:pt x="1809848" y="1330626"/>
                </a:cubicBezTo>
                <a:cubicBezTo>
                  <a:pt x="1808229" y="1332817"/>
                  <a:pt x="1805753" y="1329769"/>
                  <a:pt x="1804610" y="1328531"/>
                </a:cubicBezTo>
                <a:cubicBezTo>
                  <a:pt x="1799657" y="1322149"/>
                  <a:pt x="1798228" y="1324245"/>
                  <a:pt x="1798895" y="1327769"/>
                </a:cubicBezTo>
                <a:cubicBezTo>
                  <a:pt x="1799276" y="1329769"/>
                  <a:pt x="1801466" y="1332817"/>
                  <a:pt x="1798228" y="1333484"/>
                </a:cubicBezTo>
                <a:cubicBezTo>
                  <a:pt x="1794894" y="1334151"/>
                  <a:pt x="1794513" y="1329865"/>
                  <a:pt x="1793275" y="1327769"/>
                </a:cubicBezTo>
                <a:cubicBezTo>
                  <a:pt x="1791560" y="1324816"/>
                  <a:pt x="1786703" y="1324626"/>
                  <a:pt x="1785941" y="1328245"/>
                </a:cubicBezTo>
                <a:cubicBezTo>
                  <a:pt x="1785464" y="1331674"/>
                  <a:pt x="1788417" y="1335770"/>
                  <a:pt x="1790608" y="1338151"/>
                </a:cubicBezTo>
                <a:close/>
                <a:moveTo>
                  <a:pt x="1779368" y="1244711"/>
                </a:moveTo>
                <a:cubicBezTo>
                  <a:pt x="1796228" y="1257093"/>
                  <a:pt x="1824422" y="1230042"/>
                  <a:pt x="1814039" y="1212993"/>
                </a:cubicBezTo>
                <a:cubicBezTo>
                  <a:pt x="1812230" y="1210612"/>
                  <a:pt x="1803562" y="1204706"/>
                  <a:pt x="1802324" y="1210421"/>
                </a:cubicBezTo>
                <a:cubicBezTo>
                  <a:pt x="1802324" y="1211754"/>
                  <a:pt x="1802895" y="1213279"/>
                  <a:pt x="1803562" y="1214041"/>
                </a:cubicBezTo>
                <a:cubicBezTo>
                  <a:pt x="1806991" y="1218422"/>
                  <a:pt x="1804133" y="1223946"/>
                  <a:pt x="1796513" y="1221089"/>
                </a:cubicBezTo>
                <a:cubicBezTo>
                  <a:pt x="1793751" y="1220041"/>
                  <a:pt x="1793751" y="1221279"/>
                  <a:pt x="1795085" y="1223089"/>
                </a:cubicBezTo>
                <a:cubicBezTo>
                  <a:pt x="1796513" y="1225851"/>
                  <a:pt x="1802038" y="1227471"/>
                  <a:pt x="1800800" y="1230995"/>
                </a:cubicBezTo>
                <a:cubicBezTo>
                  <a:pt x="1799085" y="1233853"/>
                  <a:pt x="1795942" y="1231281"/>
                  <a:pt x="1794608" y="1230042"/>
                </a:cubicBezTo>
                <a:cubicBezTo>
                  <a:pt x="1788322" y="1224423"/>
                  <a:pt x="1786798" y="1227090"/>
                  <a:pt x="1787941" y="1230804"/>
                </a:cubicBezTo>
                <a:cubicBezTo>
                  <a:pt x="1788512" y="1232900"/>
                  <a:pt x="1791465" y="1235662"/>
                  <a:pt x="1787750" y="1237282"/>
                </a:cubicBezTo>
                <a:cubicBezTo>
                  <a:pt x="1783940" y="1238996"/>
                  <a:pt x="1783083" y="1234329"/>
                  <a:pt x="1781464" y="1232233"/>
                </a:cubicBezTo>
                <a:cubicBezTo>
                  <a:pt x="1779178" y="1229376"/>
                  <a:pt x="1773463" y="1230424"/>
                  <a:pt x="1773082" y="1234710"/>
                </a:cubicBezTo>
                <a:cubicBezTo>
                  <a:pt x="1772796" y="1238710"/>
                  <a:pt x="1776511" y="1242711"/>
                  <a:pt x="1779368" y="1244711"/>
                </a:cubicBezTo>
                <a:close/>
                <a:moveTo>
                  <a:pt x="1772415" y="1177941"/>
                </a:moveTo>
                <a:cubicBezTo>
                  <a:pt x="1771367" y="1179465"/>
                  <a:pt x="1768700" y="1180417"/>
                  <a:pt x="1764414" y="1179560"/>
                </a:cubicBezTo>
                <a:cubicBezTo>
                  <a:pt x="1755842" y="1179084"/>
                  <a:pt x="1772606" y="1185561"/>
                  <a:pt x="1770320" y="1188228"/>
                </a:cubicBezTo>
                <a:cubicBezTo>
                  <a:pt x="1767367" y="1193943"/>
                  <a:pt x="1753365" y="1178798"/>
                  <a:pt x="1756985" y="1189752"/>
                </a:cubicBezTo>
                <a:cubicBezTo>
                  <a:pt x="1757937" y="1191657"/>
                  <a:pt x="1761271" y="1193847"/>
                  <a:pt x="1757651" y="1195848"/>
                </a:cubicBezTo>
                <a:cubicBezTo>
                  <a:pt x="1753937" y="1197943"/>
                  <a:pt x="1752413" y="1193657"/>
                  <a:pt x="1750508" y="1191942"/>
                </a:cubicBezTo>
                <a:cubicBezTo>
                  <a:pt x="1730219" y="1186894"/>
                  <a:pt x="1750698" y="1218327"/>
                  <a:pt x="1773654" y="1199658"/>
                </a:cubicBezTo>
                <a:cubicBezTo>
                  <a:pt x="1785560" y="1191276"/>
                  <a:pt x="1792322" y="1166987"/>
                  <a:pt x="1771653" y="1166606"/>
                </a:cubicBezTo>
                <a:cubicBezTo>
                  <a:pt x="1763938" y="1168416"/>
                  <a:pt x="1775844" y="1174512"/>
                  <a:pt x="1772415" y="1177941"/>
                </a:cubicBezTo>
                <a:close/>
                <a:moveTo>
                  <a:pt x="1785083" y="1019730"/>
                </a:moveTo>
                <a:cubicBezTo>
                  <a:pt x="1785560" y="1015254"/>
                  <a:pt x="1783369" y="1015063"/>
                  <a:pt x="1781750" y="1016587"/>
                </a:cubicBezTo>
                <a:cubicBezTo>
                  <a:pt x="1780892" y="1017444"/>
                  <a:pt x="1780511" y="1019540"/>
                  <a:pt x="1777940" y="1018016"/>
                </a:cubicBezTo>
                <a:cubicBezTo>
                  <a:pt x="1775368" y="1016492"/>
                  <a:pt x="1777654" y="1014968"/>
                  <a:pt x="1778035" y="1013634"/>
                </a:cubicBezTo>
                <a:cubicBezTo>
                  <a:pt x="1777844" y="1007634"/>
                  <a:pt x="1769367" y="1009062"/>
                  <a:pt x="1770129" y="1015539"/>
                </a:cubicBezTo>
                <a:cubicBezTo>
                  <a:pt x="1768605" y="1028017"/>
                  <a:pt x="1809372" y="1037161"/>
                  <a:pt x="1802038" y="1019826"/>
                </a:cubicBezTo>
                <a:cubicBezTo>
                  <a:pt x="1797847" y="1015444"/>
                  <a:pt x="1796513" y="1028589"/>
                  <a:pt x="1790894" y="1018492"/>
                </a:cubicBezTo>
                <a:cubicBezTo>
                  <a:pt x="1789084" y="1014873"/>
                  <a:pt x="1788798" y="1021159"/>
                  <a:pt x="1788417" y="1022207"/>
                </a:cubicBezTo>
                <a:cubicBezTo>
                  <a:pt x="1786893" y="1024683"/>
                  <a:pt x="1784321" y="1021254"/>
                  <a:pt x="1785083" y="1019730"/>
                </a:cubicBezTo>
                <a:close/>
                <a:moveTo>
                  <a:pt x="1771748" y="952008"/>
                </a:moveTo>
                <a:cubicBezTo>
                  <a:pt x="1775082" y="944483"/>
                  <a:pt x="1772034" y="943721"/>
                  <a:pt x="1768796" y="945912"/>
                </a:cubicBezTo>
                <a:cubicBezTo>
                  <a:pt x="1767081" y="947055"/>
                  <a:pt x="1765271" y="950579"/>
                  <a:pt x="1762509" y="947531"/>
                </a:cubicBezTo>
                <a:cubicBezTo>
                  <a:pt x="1759747" y="944388"/>
                  <a:pt x="1763843" y="942292"/>
                  <a:pt x="1765271" y="940197"/>
                </a:cubicBezTo>
                <a:cubicBezTo>
                  <a:pt x="1767176" y="937244"/>
                  <a:pt x="1764414" y="932100"/>
                  <a:pt x="1760128" y="932862"/>
                </a:cubicBezTo>
                <a:cubicBezTo>
                  <a:pt x="1756318" y="933624"/>
                  <a:pt x="1753937" y="938387"/>
                  <a:pt x="1752698" y="941625"/>
                </a:cubicBezTo>
                <a:cubicBezTo>
                  <a:pt x="1744126" y="964200"/>
                  <a:pt x="1797942" y="986107"/>
                  <a:pt x="1796133" y="956008"/>
                </a:cubicBezTo>
                <a:cubicBezTo>
                  <a:pt x="1794989" y="952198"/>
                  <a:pt x="1790989" y="954484"/>
                  <a:pt x="1789941" y="956199"/>
                </a:cubicBezTo>
                <a:cubicBezTo>
                  <a:pt x="1786988" y="960675"/>
                  <a:pt x="1780797" y="959437"/>
                  <a:pt x="1780892" y="951436"/>
                </a:cubicBezTo>
                <a:cubicBezTo>
                  <a:pt x="1780130" y="944864"/>
                  <a:pt x="1776225" y="955722"/>
                  <a:pt x="1775082" y="957246"/>
                </a:cubicBezTo>
                <a:cubicBezTo>
                  <a:pt x="1774606" y="958104"/>
                  <a:pt x="1774225" y="958580"/>
                  <a:pt x="1772891" y="958294"/>
                </a:cubicBezTo>
                <a:cubicBezTo>
                  <a:pt x="1769653" y="957246"/>
                  <a:pt x="1770986" y="953532"/>
                  <a:pt x="1771748" y="952008"/>
                </a:cubicBezTo>
                <a:close/>
                <a:moveTo>
                  <a:pt x="1803181" y="1050306"/>
                </a:moveTo>
                <a:cubicBezTo>
                  <a:pt x="1802990" y="1046019"/>
                  <a:pt x="1797466" y="1044876"/>
                  <a:pt x="1796037" y="1048305"/>
                </a:cubicBezTo>
                <a:cubicBezTo>
                  <a:pt x="1794799" y="1052020"/>
                  <a:pt x="1788322" y="1051544"/>
                  <a:pt x="1786512" y="1046877"/>
                </a:cubicBezTo>
                <a:cubicBezTo>
                  <a:pt x="1782797" y="1041924"/>
                  <a:pt x="1785083" y="1053544"/>
                  <a:pt x="1781464" y="1052877"/>
                </a:cubicBezTo>
                <a:cubicBezTo>
                  <a:pt x="1778416" y="1052973"/>
                  <a:pt x="1778511" y="1050687"/>
                  <a:pt x="1778606" y="1049163"/>
                </a:cubicBezTo>
                <a:cubicBezTo>
                  <a:pt x="1778987" y="1044495"/>
                  <a:pt x="1777083" y="1043067"/>
                  <a:pt x="1774034" y="1045638"/>
                </a:cubicBezTo>
                <a:cubicBezTo>
                  <a:pt x="1772891" y="1046781"/>
                  <a:pt x="1772415" y="1049448"/>
                  <a:pt x="1768986" y="1048020"/>
                </a:cubicBezTo>
                <a:cubicBezTo>
                  <a:pt x="1765462" y="1046496"/>
                  <a:pt x="1768415" y="1044114"/>
                  <a:pt x="1769081" y="1042495"/>
                </a:cubicBezTo>
                <a:cubicBezTo>
                  <a:pt x="1769939" y="1040114"/>
                  <a:pt x="1765843" y="1037066"/>
                  <a:pt x="1762319" y="1038399"/>
                </a:cubicBezTo>
                <a:cubicBezTo>
                  <a:pt x="1751936" y="1045638"/>
                  <a:pt x="1763462" y="1057068"/>
                  <a:pt x="1772701" y="1058688"/>
                </a:cubicBezTo>
                <a:cubicBezTo>
                  <a:pt x="1781464" y="1060212"/>
                  <a:pt x="1803371" y="1062021"/>
                  <a:pt x="1803181" y="1050306"/>
                </a:cubicBezTo>
                <a:close/>
                <a:moveTo>
                  <a:pt x="1749650" y="1019540"/>
                </a:moveTo>
                <a:cubicBezTo>
                  <a:pt x="1749460" y="1013825"/>
                  <a:pt x="1744221" y="1023255"/>
                  <a:pt x="1742983" y="1024588"/>
                </a:cubicBezTo>
                <a:cubicBezTo>
                  <a:pt x="1739268" y="1027827"/>
                  <a:pt x="1737173" y="1022874"/>
                  <a:pt x="1739744" y="1020111"/>
                </a:cubicBezTo>
                <a:cubicBezTo>
                  <a:pt x="1743935" y="1013444"/>
                  <a:pt x="1740792" y="1012777"/>
                  <a:pt x="1737268" y="1014587"/>
                </a:cubicBezTo>
                <a:cubicBezTo>
                  <a:pt x="1735363" y="1015539"/>
                  <a:pt x="1733172" y="1018683"/>
                  <a:pt x="1730600" y="1015825"/>
                </a:cubicBezTo>
                <a:cubicBezTo>
                  <a:pt x="1728029" y="1012872"/>
                  <a:pt x="1732505" y="1011063"/>
                  <a:pt x="1734125" y="1009253"/>
                </a:cubicBezTo>
                <a:cubicBezTo>
                  <a:pt x="1737935" y="991060"/>
                  <a:pt x="1704978" y="1012110"/>
                  <a:pt x="1727933" y="1030113"/>
                </a:cubicBezTo>
                <a:cubicBezTo>
                  <a:pt x="1763843" y="1050972"/>
                  <a:pt x="1774415" y="1013920"/>
                  <a:pt x="1758794" y="1023636"/>
                </a:cubicBezTo>
                <a:cubicBezTo>
                  <a:pt x="1754794" y="1027636"/>
                  <a:pt x="1748603" y="1026207"/>
                  <a:pt x="1749650" y="1019540"/>
                </a:cubicBezTo>
                <a:close/>
                <a:moveTo>
                  <a:pt x="1717932" y="1053449"/>
                </a:moveTo>
                <a:cubicBezTo>
                  <a:pt x="1717551" y="1046400"/>
                  <a:pt x="1707455" y="1047639"/>
                  <a:pt x="1707455" y="1054878"/>
                </a:cubicBezTo>
                <a:cubicBezTo>
                  <a:pt x="1705835" y="1076309"/>
                  <a:pt x="1735934" y="1078404"/>
                  <a:pt x="1749079" y="1069260"/>
                </a:cubicBezTo>
                <a:cubicBezTo>
                  <a:pt x="1756604" y="1065641"/>
                  <a:pt x="1757366" y="1057735"/>
                  <a:pt x="1752222" y="1052306"/>
                </a:cubicBezTo>
                <a:cubicBezTo>
                  <a:pt x="1749269" y="1049734"/>
                  <a:pt x="1747174" y="1053354"/>
                  <a:pt x="1746983" y="1055164"/>
                </a:cubicBezTo>
                <a:cubicBezTo>
                  <a:pt x="1746031" y="1061164"/>
                  <a:pt x="1739840" y="1060974"/>
                  <a:pt x="1736887" y="1055354"/>
                </a:cubicBezTo>
                <a:cubicBezTo>
                  <a:pt x="1733077" y="1050306"/>
                  <a:pt x="1734887" y="1060974"/>
                  <a:pt x="1734791" y="1062783"/>
                </a:cubicBezTo>
                <a:cubicBezTo>
                  <a:pt x="1734696" y="1063736"/>
                  <a:pt x="1734696" y="1064308"/>
                  <a:pt x="1733363" y="1064689"/>
                </a:cubicBezTo>
                <a:cubicBezTo>
                  <a:pt x="1730124" y="1065546"/>
                  <a:pt x="1729553" y="1061926"/>
                  <a:pt x="1729362" y="1060212"/>
                </a:cubicBezTo>
                <a:cubicBezTo>
                  <a:pt x="1728600" y="1054402"/>
                  <a:pt x="1726600" y="1051925"/>
                  <a:pt x="1723742" y="1056497"/>
                </a:cubicBezTo>
                <a:cubicBezTo>
                  <a:pt x="1722885" y="1058307"/>
                  <a:pt x="1723171" y="1062021"/>
                  <a:pt x="1719170" y="1060783"/>
                </a:cubicBezTo>
                <a:cubicBezTo>
                  <a:pt x="1715265" y="1059640"/>
                  <a:pt x="1717646" y="1055925"/>
                  <a:pt x="1717932" y="1053449"/>
                </a:cubicBezTo>
                <a:close/>
                <a:moveTo>
                  <a:pt x="1681261" y="1081548"/>
                </a:moveTo>
                <a:cubicBezTo>
                  <a:pt x="1682690" y="1073928"/>
                  <a:pt x="1680213" y="1074214"/>
                  <a:pt x="1677927" y="1076976"/>
                </a:cubicBezTo>
                <a:cubicBezTo>
                  <a:pt x="1676689" y="1078500"/>
                  <a:pt x="1675832" y="1082119"/>
                  <a:pt x="1673165" y="1080119"/>
                </a:cubicBezTo>
                <a:cubicBezTo>
                  <a:pt x="1670307" y="1078023"/>
                  <a:pt x="1673450" y="1074975"/>
                  <a:pt x="1674308" y="1072880"/>
                </a:cubicBezTo>
                <a:cubicBezTo>
                  <a:pt x="1675546" y="1069737"/>
                  <a:pt x="1672403" y="1066022"/>
                  <a:pt x="1669164" y="1067737"/>
                </a:cubicBezTo>
                <a:cubicBezTo>
                  <a:pt x="1666211" y="1069356"/>
                  <a:pt x="1664878" y="1074214"/>
                  <a:pt x="1664402" y="1077357"/>
                </a:cubicBezTo>
                <a:cubicBezTo>
                  <a:pt x="1661354" y="1102217"/>
                  <a:pt x="1708502" y="1102503"/>
                  <a:pt x="1701740" y="1077262"/>
                </a:cubicBezTo>
                <a:cubicBezTo>
                  <a:pt x="1700120" y="1074309"/>
                  <a:pt x="1697358" y="1077642"/>
                  <a:pt x="1696691" y="1079452"/>
                </a:cubicBezTo>
                <a:cubicBezTo>
                  <a:pt x="1694882" y="1084310"/>
                  <a:pt x="1689738" y="1085262"/>
                  <a:pt x="1688595" y="1078119"/>
                </a:cubicBezTo>
                <a:cubicBezTo>
                  <a:pt x="1686119" y="1071832"/>
                  <a:pt x="1686119" y="1087072"/>
                  <a:pt x="1683071" y="1086596"/>
                </a:cubicBezTo>
                <a:cubicBezTo>
                  <a:pt x="1680308" y="1086882"/>
                  <a:pt x="1680975" y="1083167"/>
                  <a:pt x="1681261" y="1081548"/>
                </a:cubicBezTo>
                <a:close/>
                <a:moveTo>
                  <a:pt x="1700787" y="1149080"/>
                </a:moveTo>
                <a:cubicBezTo>
                  <a:pt x="1702787" y="1179274"/>
                  <a:pt x="1746317" y="1169178"/>
                  <a:pt x="1753651" y="1147270"/>
                </a:cubicBezTo>
                <a:cubicBezTo>
                  <a:pt x="1761271" y="1137650"/>
                  <a:pt x="1745079" y="1121172"/>
                  <a:pt x="1740602" y="1128696"/>
                </a:cubicBezTo>
                <a:cubicBezTo>
                  <a:pt x="1740316" y="1130125"/>
                  <a:pt x="1740697" y="1131935"/>
                  <a:pt x="1741268" y="1132983"/>
                </a:cubicBezTo>
                <a:cubicBezTo>
                  <a:pt x="1744126" y="1138221"/>
                  <a:pt x="1740602" y="1143175"/>
                  <a:pt x="1733172" y="1140031"/>
                </a:cubicBezTo>
                <a:cubicBezTo>
                  <a:pt x="1730791" y="1138698"/>
                  <a:pt x="1726886" y="1136507"/>
                  <a:pt x="1729172" y="1140984"/>
                </a:cubicBezTo>
                <a:cubicBezTo>
                  <a:pt x="1730410" y="1144508"/>
                  <a:pt x="1736506" y="1147461"/>
                  <a:pt x="1734410" y="1151366"/>
                </a:cubicBezTo>
                <a:cubicBezTo>
                  <a:pt x="1731839" y="1154128"/>
                  <a:pt x="1728886" y="1150890"/>
                  <a:pt x="1727267" y="1148889"/>
                </a:cubicBezTo>
                <a:cubicBezTo>
                  <a:pt x="1722695" y="1143270"/>
                  <a:pt x="1718504" y="1141269"/>
                  <a:pt x="1719170" y="1148223"/>
                </a:cubicBezTo>
                <a:cubicBezTo>
                  <a:pt x="1719551" y="1150699"/>
                  <a:pt x="1722409" y="1154604"/>
                  <a:pt x="1717646" y="1155652"/>
                </a:cubicBezTo>
                <a:cubicBezTo>
                  <a:pt x="1712884" y="1156700"/>
                  <a:pt x="1712693" y="1151080"/>
                  <a:pt x="1711074" y="1148318"/>
                </a:cubicBezTo>
                <a:cubicBezTo>
                  <a:pt x="1709169" y="1144508"/>
                  <a:pt x="1702216" y="1144127"/>
                  <a:pt x="1700787" y="1149080"/>
                </a:cubicBezTo>
                <a:close/>
                <a:moveTo>
                  <a:pt x="1748984" y="1100026"/>
                </a:moveTo>
                <a:cubicBezTo>
                  <a:pt x="1744507" y="1107741"/>
                  <a:pt x="1736982" y="1093264"/>
                  <a:pt x="1737458" y="1100121"/>
                </a:cubicBezTo>
                <a:cubicBezTo>
                  <a:pt x="1737268" y="1103074"/>
                  <a:pt x="1741268" y="1106884"/>
                  <a:pt x="1738316" y="1109075"/>
                </a:cubicBezTo>
                <a:cubicBezTo>
                  <a:pt x="1732315" y="1112028"/>
                  <a:pt x="1731839" y="1092597"/>
                  <a:pt x="1727267" y="1103169"/>
                </a:cubicBezTo>
                <a:cubicBezTo>
                  <a:pt x="1726790" y="1105170"/>
                  <a:pt x="1727838" y="1108694"/>
                  <a:pt x="1723838" y="1108408"/>
                </a:cubicBezTo>
                <a:cubicBezTo>
                  <a:pt x="1719742" y="1108027"/>
                  <a:pt x="1721266" y="1103741"/>
                  <a:pt x="1720980" y="1101360"/>
                </a:cubicBezTo>
                <a:cubicBezTo>
                  <a:pt x="1712027" y="1088025"/>
                  <a:pt x="1704692" y="1112028"/>
                  <a:pt x="1721075" y="1118219"/>
                </a:cubicBezTo>
                <a:cubicBezTo>
                  <a:pt x="1734125" y="1124220"/>
                  <a:pt x="1758699" y="1115362"/>
                  <a:pt x="1759271" y="1100502"/>
                </a:cubicBezTo>
                <a:cubicBezTo>
                  <a:pt x="1756413" y="1091549"/>
                  <a:pt x="1749555" y="1088025"/>
                  <a:pt x="1748984" y="1100026"/>
                </a:cubicBezTo>
                <a:close/>
                <a:moveTo>
                  <a:pt x="1798609" y="1076881"/>
                </a:moveTo>
                <a:cubicBezTo>
                  <a:pt x="1797085" y="1075166"/>
                  <a:pt x="1794227" y="1077166"/>
                  <a:pt x="1793465" y="1078309"/>
                </a:cubicBezTo>
                <a:cubicBezTo>
                  <a:pt x="1785464" y="1086215"/>
                  <a:pt x="1785941" y="1073166"/>
                  <a:pt x="1783369" y="1077738"/>
                </a:cubicBezTo>
                <a:cubicBezTo>
                  <a:pt x="1781940" y="1079547"/>
                  <a:pt x="1782512" y="1082595"/>
                  <a:pt x="1779749" y="1083072"/>
                </a:cubicBezTo>
                <a:cubicBezTo>
                  <a:pt x="1776987" y="1083358"/>
                  <a:pt x="1777559" y="1080976"/>
                  <a:pt x="1777940" y="1079929"/>
                </a:cubicBezTo>
                <a:cubicBezTo>
                  <a:pt x="1779559" y="1075166"/>
                  <a:pt x="1776987" y="1075356"/>
                  <a:pt x="1774701" y="1077166"/>
                </a:cubicBezTo>
                <a:cubicBezTo>
                  <a:pt x="1773463" y="1078119"/>
                  <a:pt x="1772510" y="1080405"/>
                  <a:pt x="1769843" y="1079262"/>
                </a:cubicBezTo>
                <a:cubicBezTo>
                  <a:pt x="1767176" y="1078023"/>
                  <a:pt x="1770129" y="1076023"/>
                  <a:pt x="1770891" y="1074690"/>
                </a:cubicBezTo>
                <a:cubicBezTo>
                  <a:pt x="1772129" y="1072689"/>
                  <a:pt x="1769081" y="1070404"/>
                  <a:pt x="1765748" y="1071546"/>
                </a:cubicBezTo>
                <a:cubicBezTo>
                  <a:pt x="1756889" y="1076023"/>
                  <a:pt x="1761366" y="1086310"/>
                  <a:pt x="1770891" y="1088406"/>
                </a:cubicBezTo>
                <a:cubicBezTo>
                  <a:pt x="1779083" y="1090406"/>
                  <a:pt x="1802038" y="1088882"/>
                  <a:pt x="1798609" y="1076881"/>
                </a:cubicBezTo>
                <a:close/>
                <a:moveTo>
                  <a:pt x="1795847" y="1111647"/>
                </a:moveTo>
                <a:cubicBezTo>
                  <a:pt x="1795370" y="1107932"/>
                  <a:pt x="1787465" y="1103646"/>
                  <a:pt x="1787941" y="1110027"/>
                </a:cubicBezTo>
                <a:cubicBezTo>
                  <a:pt x="1788798" y="1113361"/>
                  <a:pt x="1784702" y="1116028"/>
                  <a:pt x="1780226" y="1112694"/>
                </a:cubicBezTo>
                <a:cubicBezTo>
                  <a:pt x="1774987" y="1110123"/>
                  <a:pt x="1782416" y="1118695"/>
                  <a:pt x="1779559" y="1119648"/>
                </a:cubicBezTo>
                <a:cubicBezTo>
                  <a:pt x="1777368" y="1120981"/>
                  <a:pt x="1775939" y="1118695"/>
                  <a:pt x="1775463" y="1117743"/>
                </a:cubicBezTo>
                <a:cubicBezTo>
                  <a:pt x="1773082" y="1112885"/>
                  <a:pt x="1770986" y="1114123"/>
                  <a:pt x="1770415" y="1116695"/>
                </a:cubicBezTo>
                <a:cubicBezTo>
                  <a:pt x="1770129" y="1118124"/>
                  <a:pt x="1771082" y="1120505"/>
                  <a:pt x="1767843" y="1120600"/>
                </a:cubicBezTo>
                <a:cubicBezTo>
                  <a:pt x="1764509" y="1120791"/>
                  <a:pt x="1765652" y="1117647"/>
                  <a:pt x="1765271" y="1116123"/>
                </a:cubicBezTo>
                <a:cubicBezTo>
                  <a:pt x="1764700" y="1113837"/>
                  <a:pt x="1760223" y="1113171"/>
                  <a:pt x="1758318" y="1115647"/>
                </a:cubicBezTo>
                <a:cubicBezTo>
                  <a:pt x="1754032" y="1137269"/>
                  <a:pt x="1796513" y="1127363"/>
                  <a:pt x="1795847" y="1111647"/>
                </a:cubicBezTo>
                <a:close/>
                <a:moveTo>
                  <a:pt x="1739649" y="1284811"/>
                </a:moveTo>
                <a:cubicBezTo>
                  <a:pt x="1753556" y="1317863"/>
                  <a:pt x="1796799" y="1272810"/>
                  <a:pt x="1764319" y="1261570"/>
                </a:cubicBezTo>
                <a:cubicBezTo>
                  <a:pt x="1760795" y="1261284"/>
                  <a:pt x="1762414" y="1265475"/>
                  <a:pt x="1763652" y="1267000"/>
                </a:cubicBezTo>
                <a:cubicBezTo>
                  <a:pt x="1767272" y="1271095"/>
                  <a:pt x="1765367" y="1275858"/>
                  <a:pt x="1758318" y="1273095"/>
                </a:cubicBezTo>
                <a:cubicBezTo>
                  <a:pt x="1755842" y="1272048"/>
                  <a:pt x="1755937" y="1273095"/>
                  <a:pt x="1757366" y="1274810"/>
                </a:cubicBezTo>
                <a:cubicBezTo>
                  <a:pt x="1758985" y="1276715"/>
                  <a:pt x="1761080" y="1278049"/>
                  <a:pt x="1762700" y="1279858"/>
                </a:cubicBezTo>
                <a:cubicBezTo>
                  <a:pt x="1765462" y="1284145"/>
                  <a:pt x="1759747" y="1283668"/>
                  <a:pt x="1757842" y="1281096"/>
                </a:cubicBezTo>
                <a:cubicBezTo>
                  <a:pt x="1751651" y="1275953"/>
                  <a:pt x="1750698" y="1278239"/>
                  <a:pt x="1752127" y="1281573"/>
                </a:cubicBezTo>
                <a:cubicBezTo>
                  <a:pt x="1752889" y="1283383"/>
                  <a:pt x="1755746" y="1285954"/>
                  <a:pt x="1752698" y="1287288"/>
                </a:cubicBezTo>
                <a:cubicBezTo>
                  <a:pt x="1749555" y="1288621"/>
                  <a:pt x="1748317" y="1284525"/>
                  <a:pt x="1746698" y="1282716"/>
                </a:cubicBezTo>
                <a:cubicBezTo>
                  <a:pt x="1744316" y="1279954"/>
                  <a:pt x="1739363" y="1280906"/>
                  <a:pt x="1739649" y="1284811"/>
                </a:cubicBezTo>
                <a:close/>
                <a:moveTo>
                  <a:pt x="1727552" y="1238329"/>
                </a:moveTo>
                <a:cubicBezTo>
                  <a:pt x="1736220" y="1255855"/>
                  <a:pt x="1766414" y="1244140"/>
                  <a:pt x="1763462" y="1226137"/>
                </a:cubicBezTo>
                <a:cubicBezTo>
                  <a:pt x="1762890" y="1221184"/>
                  <a:pt x="1754794" y="1212802"/>
                  <a:pt x="1755556" y="1222899"/>
                </a:cubicBezTo>
                <a:cubicBezTo>
                  <a:pt x="1756699" y="1228042"/>
                  <a:pt x="1752794" y="1231471"/>
                  <a:pt x="1748126" y="1226042"/>
                </a:cubicBezTo>
                <a:cubicBezTo>
                  <a:pt x="1746412" y="1224137"/>
                  <a:pt x="1746031" y="1225090"/>
                  <a:pt x="1746412" y="1227185"/>
                </a:cubicBezTo>
                <a:cubicBezTo>
                  <a:pt x="1746602" y="1230042"/>
                  <a:pt x="1750031" y="1233567"/>
                  <a:pt x="1747936" y="1236138"/>
                </a:cubicBezTo>
                <a:cubicBezTo>
                  <a:pt x="1745745" y="1237853"/>
                  <a:pt x="1744316" y="1234329"/>
                  <a:pt x="1743745" y="1232900"/>
                </a:cubicBezTo>
                <a:cubicBezTo>
                  <a:pt x="1740887" y="1225851"/>
                  <a:pt x="1739078" y="1227375"/>
                  <a:pt x="1738601" y="1230900"/>
                </a:cubicBezTo>
                <a:cubicBezTo>
                  <a:pt x="1738411" y="1232805"/>
                  <a:pt x="1739554" y="1236234"/>
                  <a:pt x="1736315" y="1236043"/>
                </a:cubicBezTo>
                <a:cubicBezTo>
                  <a:pt x="1732886" y="1235853"/>
                  <a:pt x="1733839" y="1231757"/>
                  <a:pt x="1733458" y="1229471"/>
                </a:cubicBezTo>
                <a:cubicBezTo>
                  <a:pt x="1732791" y="1226233"/>
                  <a:pt x="1728219" y="1224899"/>
                  <a:pt x="1726409" y="1228137"/>
                </a:cubicBezTo>
                <a:cubicBezTo>
                  <a:pt x="1724790" y="1230900"/>
                  <a:pt x="1726314" y="1235567"/>
                  <a:pt x="1727552" y="1238329"/>
                </a:cubicBezTo>
                <a:close/>
                <a:moveTo>
                  <a:pt x="1688881" y="1210231"/>
                </a:moveTo>
                <a:cubicBezTo>
                  <a:pt x="1701359" y="1229757"/>
                  <a:pt x="1735554" y="1212421"/>
                  <a:pt x="1729553" y="1191466"/>
                </a:cubicBezTo>
                <a:cubicBezTo>
                  <a:pt x="1728029" y="1186037"/>
                  <a:pt x="1717170" y="1176607"/>
                  <a:pt x="1719456" y="1188514"/>
                </a:cubicBezTo>
                <a:cubicBezTo>
                  <a:pt x="1721361" y="1193943"/>
                  <a:pt x="1718218" y="1198134"/>
                  <a:pt x="1712503" y="1194229"/>
                </a:cubicBezTo>
                <a:cubicBezTo>
                  <a:pt x="1710693" y="1192609"/>
                  <a:pt x="1707740" y="1190133"/>
                  <a:pt x="1709264" y="1194610"/>
                </a:cubicBezTo>
                <a:cubicBezTo>
                  <a:pt x="1709931" y="1198039"/>
                  <a:pt x="1714694" y="1201563"/>
                  <a:pt x="1712693" y="1204992"/>
                </a:cubicBezTo>
                <a:cubicBezTo>
                  <a:pt x="1710408" y="1207183"/>
                  <a:pt x="1708217" y="1203563"/>
                  <a:pt x="1707169" y="1201658"/>
                </a:cubicBezTo>
                <a:cubicBezTo>
                  <a:pt x="1703835" y="1195848"/>
                  <a:pt x="1700883" y="1193466"/>
                  <a:pt x="1700692" y="1199848"/>
                </a:cubicBezTo>
                <a:cubicBezTo>
                  <a:pt x="1700787" y="1202134"/>
                  <a:pt x="1702787" y="1206135"/>
                  <a:pt x="1698882" y="1206325"/>
                </a:cubicBezTo>
                <a:cubicBezTo>
                  <a:pt x="1694882" y="1206516"/>
                  <a:pt x="1695167" y="1201467"/>
                  <a:pt x="1694310" y="1198800"/>
                </a:cubicBezTo>
                <a:cubicBezTo>
                  <a:pt x="1692977" y="1194991"/>
                  <a:pt x="1687357" y="1193847"/>
                  <a:pt x="1685833" y="1197943"/>
                </a:cubicBezTo>
                <a:cubicBezTo>
                  <a:pt x="1684214" y="1201658"/>
                  <a:pt x="1686785" y="1207087"/>
                  <a:pt x="1688881" y="1210231"/>
                </a:cubicBezTo>
                <a:close/>
                <a:moveTo>
                  <a:pt x="1658877" y="1126029"/>
                </a:moveTo>
                <a:cubicBezTo>
                  <a:pt x="1654591" y="1162701"/>
                  <a:pt x="1715170" y="1143175"/>
                  <a:pt x="1692119" y="1118029"/>
                </a:cubicBezTo>
                <a:cubicBezTo>
                  <a:pt x="1689167" y="1116123"/>
                  <a:pt x="1688405" y="1120410"/>
                  <a:pt x="1688881" y="1122410"/>
                </a:cubicBezTo>
                <a:cubicBezTo>
                  <a:pt x="1690024" y="1127744"/>
                  <a:pt x="1686023" y="1130983"/>
                  <a:pt x="1681166" y="1125172"/>
                </a:cubicBezTo>
                <a:cubicBezTo>
                  <a:pt x="1679451" y="1123077"/>
                  <a:pt x="1678975" y="1124029"/>
                  <a:pt x="1679451" y="1126220"/>
                </a:cubicBezTo>
                <a:cubicBezTo>
                  <a:pt x="1679642" y="1129268"/>
                  <a:pt x="1683071" y="1132887"/>
                  <a:pt x="1681070" y="1135554"/>
                </a:cubicBezTo>
                <a:cubicBezTo>
                  <a:pt x="1676403" y="1138698"/>
                  <a:pt x="1674117" y="1118791"/>
                  <a:pt x="1671450" y="1129554"/>
                </a:cubicBezTo>
                <a:cubicBezTo>
                  <a:pt x="1671260" y="1131554"/>
                  <a:pt x="1672403" y="1135269"/>
                  <a:pt x="1669069" y="1134888"/>
                </a:cubicBezTo>
                <a:cubicBezTo>
                  <a:pt x="1665640" y="1134507"/>
                  <a:pt x="1666592" y="1130220"/>
                  <a:pt x="1666116" y="1127839"/>
                </a:cubicBezTo>
                <a:cubicBezTo>
                  <a:pt x="1665259" y="1124410"/>
                  <a:pt x="1660782" y="1122696"/>
                  <a:pt x="1658877" y="1126029"/>
                </a:cubicBezTo>
                <a:close/>
                <a:moveTo>
                  <a:pt x="1666688" y="1006681"/>
                </a:moveTo>
                <a:cubicBezTo>
                  <a:pt x="1656401" y="1015730"/>
                  <a:pt x="1662306" y="1033827"/>
                  <a:pt x="1674308" y="1038399"/>
                </a:cubicBezTo>
                <a:cubicBezTo>
                  <a:pt x="1687929" y="1044591"/>
                  <a:pt x="1712408" y="1035923"/>
                  <a:pt x="1705359" y="1018016"/>
                </a:cubicBezTo>
                <a:cubicBezTo>
                  <a:pt x="1703454" y="1014492"/>
                  <a:pt x="1700216" y="1018302"/>
                  <a:pt x="1699454" y="1020397"/>
                </a:cubicBezTo>
                <a:cubicBezTo>
                  <a:pt x="1697644" y="1025731"/>
                  <a:pt x="1692500" y="1026969"/>
                  <a:pt x="1690405" y="1020492"/>
                </a:cubicBezTo>
                <a:cubicBezTo>
                  <a:pt x="1689929" y="1018111"/>
                  <a:pt x="1689167" y="1014396"/>
                  <a:pt x="1687547" y="1018778"/>
                </a:cubicBezTo>
                <a:cubicBezTo>
                  <a:pt x="1686023" y="1021826"/>
                  <a:pt x="1687547" y="1027541"/>
                  <a:pt x="1683833" y="1028874"/>
                </a:cubicBezTo>
                <a:cubicBezTo>
                  <a:pt x="1680975" y="1029160"/>
                  <a:pt x="1681070" y="1025922"/>
                  <a:pt x="1681356" y="1023731"/>
                </a:cubicBezTo>
                <a:cubicBezTo>
                  <a:pt x="1682213" y="1019635"/>
                  <a:pt x="1682309" y="1011444"/>
                  <a:pt x="1677356" y="1017444"/>
                </a:cubicBezTo>
                <a:cubicBezTo>
                  <a:pt x="1676022" y="1019349"/>
                  <a:pt x="1675165" y="1023636"/>
                  <a:pt x="1671926" y="1021350"/>
                </a:cubicBezTo>
                <a:cubicBezTo>
                  <a:pt x="1668593" y="1019064"/>
                  <a:pt x="1671926" y="1015254"/>
                  <a:pt x="1672974" y="1012587"/>
                </a:cubicBezTo>
                <a:cubicBezTo>
                  <a:pt x="1674212" y="1008777"/>
                  <a:pt x="1670498" y="1004395"/>
                  <a:pt x="1666688" y="1006681"/>
                </a:cubicBezTo>
                <a:close/>
                <a:moveTo>
                  <a:pt x="1692215" y="974677"/>
                </a:moveTo>
                <a:cubicBezTo>
                  <a:pt x="1691453" y="976868"/>
                  <a:pt x="1689738" y="986583"/>
                  <a:pt x="1687071" y="980583"/>
                </a:cubicBezTo>
                <a:cubicBezTo>
                  <a:pt x="1687643" y="975915"/>
                  <a:pt x="1689262" y="968295"/>
                  <a:pt x="1684595" y="973248"/>
                </a:cubicBezTo>
                <a:cubicBezTo>
                  <a:pt x="1683452" y="974582"/>
                  <a:pt x="1682499" y="977916"/>
                  <a:pt x="1680213" y="976011"/>
                </a:cubicBezTo>
                <a:cubicBezTo>
                  <a:pt x="1677832" y="974106"/>
                  <a:pt x="1680594" y="971439"/>
                  <a:pt x="1681451" y="969343"/>
                </a:cubicBezTo>
                <a:cubicBezTo>
                  <a:pt x="1680213" y="952770"/>
                  <a:pt x="1662116" y="979154"/>
                  <a:pt x="1681166" y="989155"/>
                </a:cubicBezTo>
                <a:cubicBezTo>
                  <a:pt x="1710979" y="1001061"/>
                  <a:pt x="1709455" y="963533"/>
                  <a:pt x="1701168" y="976487"/>
                </a:cubicBezTo>
                <a:cubicBezTo>
                  <a:pt x="1699454" y="980964"/>
                  <a:pt x="1694786" y="981440"/>
                  <a:pt x="1694024" y="974772"/>
                </a:cubicBezTo>
                <a:cubicBezTo>
                  <a:pt x="1693739" y="972296"/>
                  <a:pt x="1692977" y="972867"/>
                  <a:pt x="1692215" y="974677"/>
                </a:cubicBezTo>
                <a:close/>
                <a:moveTo>
                  <a:pt x="1732982" y="929814"/>
                </a:moveTo>
                <a:cubicBezTo>
                  <a:pt x="1732029" y="926290"/>
                  <a:pt x="1728600" y="929148"/>
                  <a:pt x="1727648" y="930767"/>
                </a:cubicBezTo>
                <a:cubicBezTo>
                  <a:pt x="1724885" y="935434"/>
                  <a:pt x="1719647" y="934958"/>
                  <a:pt x="1720028" y="927433"/>
                </a:cubicBezTo>
                <a:cubicBezTo>
                  <a:pt x="1720218" y="924671"/>
                  <a:pt x="1719170" y="925147"/>
                  <a:pt x="1718027" y="926957"/>
                </a:cubicBezTo>
                <a:cubicBezTo>
                  <a:pt x="1716122" y="929243"/>
                  <a:pt x="1716122" y="934291"/>
                  <a:pt x="1712789" y="934767"/>
                </a:cubicBezTo>
                <a:cubicBezTo>
                  <a:pt x="1710026" y="934386"/>
                  <a:pt x="1711360" y="930767"/>
                  <a:pt x="1712122" y="929243"/>
                </a:cubicBezTo>
                <a:cubicBezTo>
                  <a:pt x="1715265" y="921813"/>
                  <a:pt x="1712693" y="921528"/>
                  <a:pt x="1709836" y="923909"/>
                </a:cubicBezTo>
                <a:cubicBezTo>
                  <a:pt x="1708312" y="925242"/>
                  <a:pt x="1706693" y="928671"/>
                  <a:pt x="1704407" y="926100"/>
                </a:cubicBezTo>
                <a:cubicBezTo>
                  <a:pt x="1702121" y="923528"/>
                  <a:pt x="1705740" y="921051"/>
                  <a:pt x="1706979" y="918956"/>
                </a:cubicBezTo>
                <a:cubicBezTo>
                  <a:pt x="1708788" y="916003"/>
                  <a:pt x="1706502" y="911526"/>
                  <a:pt x="1702883" y="912765"/>
                </a:cubicBezTo>
                <a:cubicBezTo>
                  <a:pt x="1674593" y="936387"/>
                  <a:pt x="1733077" y="964009"/>
                  <a:pt x="1732982" y="929814"/>
                </a:cubicBezTo>
                <a:close/>
                <a:moveTo>
                  <a:pt x="1731362" y="979059"/>
                </a:moveTo>
                <a:cubicBezTo>
                  <a:pt x="1727171" y="976487"/>
                  <a:pt x="1730505" y="972677"/>
                  <a:pt x="1731458" y="969534"/>
                </a:cubicBezTo>
                <a:cubicBezTo>
                  <a:pt x="1726409" y="945816"/>
                  <a:pt x="1702216" y="984012"/>
                  <a:pt x="1736411" y="997251"/>
                </a:cubicBezTo>
                <a:cubicBezTo>
                  <a:pt x="1788322" y="1011729"/>
                  <a:pt x="1771844" y="961914"/>
                  <a:pt x="1764033" y="979440"/>
                </a:cubicBezTo>
                <a:cubicBezTo>
                  <a:pt x="1762700" y="985155"/>
                  <a:pt x="1756508" y="986012"/>
                  <a:pt x="1753270" y="978868"/>
                </a:cubicBezTo>
                <a:cubicBezTo>
                  <a:pt x="1752413" y="976296"/>
                  <a:pt x="1750984" y="972010"/>
                  <a:pt x="1749650" y="976773"/>
                </a:cubicBezTo>
                <a:cubicBezTo>
                  <a:pt x="1748031" y="980011"/>
                  <a:pt x="1750698" y="986393"/>
                  <a:pt x="1746507" y="987536"/>
                </a:cubicBezTo>
                <a:cubicBezTo>
                  <a:pt x="1738697" y="987917"/>
                  <a:pt x="1747079" y="965724"/>
                  <a:pt x="1737268" y="974868"/>
                </a:cubicBezTo>
                <a:cubicBezTo>
                  <a:pt x="1736030" y="976963"/>
                  <a:pt x="1735554" y="981630"/>
                  <a:pt x="1731362" y="979059"/>
                </a:cubicBezTo>
                <a:close/>
                <a:moveTo>
                  <a:pt x="1750222" y="884761"/>
                </a:moveTo>
                <a:cubicBezTo>
                  <a:pt x="1738697" y="884475"/>
                  <a:pt x="1732791" y="899049"/>
                  <a:pt x="1737649" y="908383"/>
                </a:cubicBezTo>
                <a:cubicBezTo>
                  <a:pt x="1742697" y="920289"/>
                  <a:pt x="1764033" y="928481"/>
                  <a:pt x="1769748" y="913146"/>
                </a:cubicBezTo>
                <a:cubicBezTo>
                  <a:pt x="1770415" y="909812"/>
                  <a:pt x="1766129" y="910574"/>
                  <a:pt x="1764414" y="911526"/>
                </a:cubicBezTo>
                <a:cubicBezTo>
                  <a:pt x="1759747" y="914098"/>
                  <a:pt x="1755270" y="911336"/>
                  <a:pt x="1758985" y="905240"/>
                </a:cubicBezTo>
                <a:cubicBezTo>
                  <a:pt x="1760318" y="903049"/>
                  <a:pt x="1759271" y="902954"/>
                  <a:pt x="1757366" y="903906"/>
                </a:cubicBezTo>
                <a:cubicBezTo>
                  <a:pt x="1754604" y="904954"/>
                  <a:pt x="1752317" y="909240"/>
                  <a:pt x="1749174" y="908002"/>
                </a:cubicBezTo>
                <a:cubicBezTo>
                  <a:pt x="1746793" y="906383"/>
                  <a:pt x="1749746" y="904002"/>
                  <a:pt x="1751079" y="902954"/>
                </a:cubicBezTo>
                <a:cubicBezTo>
                  <a:pt x="1757175" y="898191"/>
                  <a:pt x="1754889" y="896667"/>
                  <a:pt x="1751460" y="897334"/>
                </a:cubicBezTo>
                <a:cubicBezTo>
                  <a:pt x="1749555" y="897715"/>
                  <a:pt x="1746602" y="899811"/>
                  <a:pt x="1745745" y="896572"/>
                </a:cubicBezTo>
                <a:cubicBezTo>
                  <a:pt x="1744888" y="893238"/>
                  <a:pt x="1749079" y="892953"/>
                  <a:pt x="1751174" y="891810"/>
                </a:cubicBezTo>
                <a:cubicBezTo>
                  <a:pt x="1753937" y="890286"/>
                  <a:pt x="1753937" y="885618"/>
                  <a:pt x="1750222" y="884761"/>
                </a:cubicBezTo>
                <a:close/>
                <a:moveTo>
                  <a:pt x="1789465" y="864854"/>
                </a:moveTo>
                <a:cubicBezTo>
                  <a:pt x="1784893" y="868569"/>
                  <a:pt x="1779749" y="866664"/>
                  <a:pt x="1781750" y="859996"/>
                </a:cubicBezTo>
                <a:cubicBezTo>
                  <a:pt x="1782702" y="857710"/>
                  <a:pt x="1784036" y="853995"/>
                  <a:pt x="1780321" y="856948"/>
                </a:cubicBezTo>
                <a:cubicBezTo>
                  <a:pt x="1777273" y="858663"/>
                  <a:pt x="1775368" y="864378"/>
                  <a:pt x="1771463" y="863425"/>
                </a:cubicBezTo>
                <a:cubicBezTo>
                  <a:pt x="1765748" y="860472"/>
                  <a:pt x="1785083" y="847423"/>
                  <a:pt x="1772415" y="850281"/>
                </a:cubicBezTo>
                <a:cubicBezTo>
                  <a:pt x="1770224" y="851043"/>
                  <a:pt x="1767081" y="854186"/>
                  <a:pt x="1765652" y="850471"/>
                </a:cubicBezTo>
                <a:cubicBezTo>
                  <a:pt x="1764129" y="846661"/>
                  <a:pt x="1769081" y="845518"/>
                  <a:pt x="1771272" y="843708"/>
                </a:cubicBezTo>
                <a:cubicBezTo>
                  <a:pt x="1774415" y="841232"/>
                  <a:pt x="1773654" y="835517"/>
                  <a:pt x="1769177" y="835326"/>
                </a:cubicBezTo>
                <a:cubicBezTo>
                  <a:pt x="1765081" y="835136"/>
                  <a:pt x="1760890" y="839327"/>
                  <a:pt x="1758604" y="842280"/>
                </a:cubicBezTo>
                <a:cubicBezTo>
                  <a:pt x="1744221" y="860472"/>
                  <a:pt x="1771844" y="888095"/>
                  <a:pt x="1790132" y="875712"/>
                </a:cubicBezTo>
                <a:cubicBezTo>
                  <a:pt x="1794799" y="872474"/>
                  <a:pt x="1800228" y="858663"/>
                  <a:pt x="1789465" y="864854"/>
                </a:cubicBezTo>
                <a:close/>
                <a:moveTo>
                  <a:pt x="1799466" y="902859"/>
                </a:moveTo>
                <a:cubicBezTo>
                  <a:pt x="1797942" y="904383"/>
                  <a:pt x="1796799" y="908383"/>
                  <a:pt x="1793656" y="905526"/>
                </a:cubicBezTo>
                <a:cubicBezTo>
                  <a:pt x="1790513" y="902573"/>
                  <a:pt x="1794227" y="899715"/>
                  <a:pt x="1795180" y="897239"/>
                </a:cubicBezTo>
                <a:cubicBezTo>
                  <a:pt x="1793942" y="876093"/>
                  <a:pt x="1769367" y="905049"/>
                  <a:pt x="1794894" y="922194"/>
                </a:cubicBezTo>
                <a:cubicBezTo>
                  <a:pt x="1834709" y="944578"/>
                  <a:pt x="1831280" y="895429"/>
                  <a:pt x="1820993" y="910574"/>
                </a:cubicBezTo>
                <a:cubicBezTo>
                  <a:pt x="1817659" y="917146"/>
                  <a:pt x="1812420" y="914098"/>
                  <a:pt x="1811754" y="906669"/>
                </a:cubicBezTo>
                <a:cubicBezTo>
                  <a:pt x="1811372" y="903430"/>
                  <a:pt x="1810325" y="904002"/>
                  <a:pt x="1809372" y="906192"/>
                </a:cubicBezTo>
                <a:cubicBezTo>
                  <a:pt x="1807658" y="908859"/>
                  <a:pt x="1808801" y="914860"/>
                  <a:pt x="1804991" y="915336"/>
                </a:cubicBezTo>
                <a:cubicBezTo>
                  <a:pt x="1798609" y="914574"/>
                  <a:pt x="1808896" y="895715"/>
                  <a:pt x="1799466" y="902859"/>
                </a:cubicBezTo>
                <a:close/>
                <a:moveTo>
                  <a:pt x="1840900" y="810657"/>
                </a:moveTo>
                <a:cubicBezTo>
                  <a:pt x="1835756" y="814276"/>
                  <a:pt x="1831946" y="810847"/>
                  <a:pt x="1834994" y="804656"/>
                </a:cubicBezTo>
                <a:cubicBezTo>
                  <a:pt x="1836233" y="802179"/>
                  <a:pt x="1835090" y="802179"/>
                  <a:pt x="1833280" y="803513"/>
                </a:cubicBezTo>
                <a:cubicBezTo>
                  <a:pt x="1830613" y="804846"/>
                  <a:pt x="1828803" y="809799"/>
                  <a:pt x="1825469" y="808942"/>
                </a:cubicBezTo>
                <a:cubicBezTo>
                  <a:pt x="1820802" y="805799"/>
                  <a:pt x="1837661" y="795512"/>
                  <a:pt x="1826708" y="797512"/>
                </a:cubicBezTo>
                <a:cubicBezTo>
                  <a:pt x="1824803" y="798179"/>
                  <a:pt x="1822040" y="800751"/>
                  <a:pt x="1820897" y="797512"/>
                </a:cubicBezTo>
                <a:cubicBezTo>
                  <a:pt x="1819754" y="794178"/>
                  <a:pt x="1823850" y="793226"/>
                  <a:pt x="1825850" y="791892"/>
                </a:cubicBezTo>
                <a:cubicBezTo>
                  <a:pt x="1828613" y="789797"/>
                  <a:pt x="1828041" y="784939"/>
                  <a:pt x="1824231" y="784653"/>
                </a:cubicBezTo>
                <a:cubicBezTo>
                  <a:pt x="1820707" y="784368"/>
                  <a:pt x="1817087" y="787797"/>
                  <a:pt x="1814992" y="790273"/>
                </a:cubicBezTo>
                <a:cubicBezTo>
                  <a:pt x="1802229" y="805227"/>
                  <a:pt x="1824803" y="830469"/>
                  <a:pt x="1840805" y="820086"/>
                </a:cubicBezTo>
                <a:cubicBezTo>
                  <a:pt x="1844996" y="817419"/>
                  <a:pt x="1850520" y="805513"/>
                  <a:pt x="1840900" y="810657"/>
                </a:cubicBezTo>
                <a:close/>
                <a:moveTo>
                  <a:pt x="1854711" y="868759"/>
                </a:moveTo>
                <a:cubicBezTo>
                  <a:pt x="1854044" y="863616"/>
                  <a:pt x="1848901" y="866568"/>
                  <a:pt x="1847186" y="868664"/>
                </a:cubicBezTo>
                <a:cubicBezTo>
                  <a:pt x="1842900" y="873903"/>
                  <a:pt x="1836614" y="872569"/>
                  <a:pt x="1836995" y="864092"/>
                </a:cubicBezTo>
                <a:cubicBezTo>
                  <a:pt x="1837471" y="861234"/>
                  <a:pt x="1838042" y="856472"/>
                  <a:pt x="1834518" y="860663"/>
                </a:cubicBezTo>
                <a:cubicBezTo>
                  <a:pt x="1831470" y="863235"/>
                  <a:pt x="1830899" y="870569"/>
                  <a:pt x="1826327" y="870093"/>
                </a:cubicBezTo>
                <a:cubicBezTo>
                  <a:pt x="1820135" y="867521"/>
                  <a:pt x="1831375" y="855805"/>
                  <a:pt x="1828422" y="853614"/>
                </a:cubicBezTo>
                <a:cubicBezTo>
                  <a:pt x="1824612" y="849804"/>
                  <a:pt x="1819754" y="861615"/>
                  <a:pt x="1815944" y="855710"/>
                </a:cubicBezTo>
                <a:cubicBezTo>
                  <a:pt x="1813182" y="851519"/>
                  <a:pt x="1818421" y="849138"/>
                  <a:pt x="1820421" y="846471"/>
                </a:cubicBezTo>
                <a:cubicBezTo>
                  <a:pt x="1823374" y="842851"/>
                  <a:pt x="1820897" y="836279"/>
                  <a:pt x="1815563" y="836946"/>
                </a:cubicBezTo>
                <a:cubicBezTo>
                  <a:pt x="1810801" y="837517"/>
                  <a:pt x="1807181" y="843518"/>
                  <a:pt x="1805276" y="847328"/>
                </a:cubicBezTo>
                <a:cubicBezTo>
                  <a:pt x="1791275" y="876570"/>
                  <a:pt x="1852330" y="907812"/>
                  <a:pt x="1854711" y="868759"/>
                </a:cubicBezTo>
                <a:close/>
                <a:moveTo>
                  <a:pt x="1880714" y="800370"/>
                </a:moveTo>
                <a:cubicBezTo>
                  <a:pt x="1875285" y="801417"/>
                  <a:pt x="1871856" y="797322"/>
                  <a:pt x="1877571" y="792559"/>
                </a:cubicBezTo>
                <a:cubicBezTo>
                  <a:pt x="1879667" y="790845"/>
                  <a:pt x="1878619" y="790368"/>
                  <a:pt x="1876428" y="790845"/>
                </a:cubicBezTo>
                <a:cubicBezTo>
                  <a:pt x="1873380" y="790940"/>
                  <a:pt x="1869761" y="794464"/>
                  <a:pt x="1867094" y="792273"/>
                </a:cubicBezTo>
                <a:cubicBezTo>
                  <a:pt x="1865474" y="789987"/>
                  <a:pt x="1868999" y="788463"/>
                  <a:pt x="1870523" y="787987"/>
                </a:cubicBezTo>
                <a:cubicBezTo>
                  <a:pt x="1878047" y="785320"/>
                  <a:pt x="1876333" y="783225"/>
                  <a:pt x="1872713" y="782748"/>
                </a:cubicBezTo>
                <a:cubicBezTo>
                  <a:pt x="1870713" y="782463"/>
                  <a:pt x="1867189" y="783606"/>
                  <a:pt x="1867379" y="780177"/>
                </a:cubicBezTo>
                <a:cubicBezTo>
                  <a:pt x="1867665" y="776748"/>
                  <a:pt x="1871856" y="777795"/>
                  <a:pt x="1874142" y="777319"/>
                </a:cubicBezTo>
                <a:cubicBezTo>
                  <a:pt x="1877476" y="776652"/>
                  <a:pt x="1878809" y="771985"/>
                  <a:pt x="1875476" y="770080"/>
                </a:cubicBezTo>
                <a:cubicBezTo>
                  <a:pt x="1872428" y="768366"/>
                  <a:pt x="1867760" y="769890"/>
                  <a:pt x="1864903" y="771128"/>
                </a:cubicBezTo>
                <a:cubicBezTo>
                  <a:pt x="1846901" y="779510"/>
                  <a:pt x="1858140" y="811419"/>
                  <a:pt x="1876809" y="808561"/>
                </a:cubicBezTo>
                <a:cubicBezTo>
                  <a:pt x="1882143" y="807990"/>
                  <a:pt x="1891478" y="799798"/>
                  <a:pt x="1880714" y="800370"/>
                </a:cubicBezTo>
                <a:close/>
                <a:moveTo>
                  <a:pt x="1887287" y="847709"/>
                </a:moveTo>
                <a:cubicBezTo>
                  <a:pt x="1889287" y="841041"/>
                  <a:pt x="1880714" y="850566"/>
                  <a:pt x="1879095" y="851614"/>
                </a:cubicBezTo>
                <a:cubicBezTo>
                  <a:pt x="1878238" y="852281"/>
                  <a:pt x="1877571" y="852662"/>
                  <a:pt x="1876428" y="851900"/>
                </a:cubicBezTo>
                <a:cubicBezTo>
                  <a:pt x="1873571" y="849995"/>
                  <a:pt x="1876619" y="846852"/>
                  <a:pt x="1877952" y="845518"/>
                </a:cubicBezTo>
                <a:cubicBezTo>
                  <a:pt x="1884334" y="839041"/>
                  <a:pt x="1881572" y="837422"/>
                  <a:pt x="1877571" y="838470"/>
                </a:cubicBezTo>
                <a:cubicBezTo>
                  <a:pt x="1875380" y="839041"/>
                  <a:pt x="1872237" y="841899"/>
                  <a:pt x="1870808" y="837993"/>
                </a:cubicBezTo>
                <a:cubicBezTo>
                  <a:pt x="1869380" y="833993"/>
                  <a:pt x="1874237" y="833231"/>
                  <a:pt x="1876428" y="831707"/>
                </a:cubicBezTo>
                <a:cubicBezTo>
                  <a:pt x="1886144" y="813133"/>
                  <a:pt x="1848425" y="825992"/>
                  <a:pt x="1862998" y="852852"/>
                </a:cubicBezTo>
                <a:cubicBezTo>
                  <a:pt x="1889477" y="891238"/>
                  <a:pt x="1912337" y="847518"/>
                  <a:pt x="1894240" y="855519"/>
                </a:cubicBezTo>
                <a:cubicBezTo>
                  <a:pt x="1889287" y="858948"/>
                  <a:pt x="1883762" y="855710"/>
                  <a:pt x="1887287" y="847709"/>
                </a:cubicBezTo>
                <a:close/>
                <a:moveTo>
                  <a:pt x="1915100" y="732933"/>
                </a:moveTo>
                <a:cubicBezTo>
                  <a:pt x="1901574" y="731218"/>
                  <a:pt x="1892716" y="747411"/>
                  <a:pt x="1896431" y="759317"/>
                </a:cubicBezTo>
                <a:cubicBezTo>
                  <a:pt x="1900145" y="775128"/>
                  <a:pt x="1923863" y="787987"/>
                  <a:pt x="1933197" y="769890"/>
                </a:cubicBezTo>
                <a:cubicBezTo>
                  <a:pt x="1934721" y="765984"/>
                  <a:pt x="1929387" y="766175"/>
                  <a:pt x="1927196" y="767127"/>
                </a:cubicBezTo>
                <a:cubicBezTo>
                  <a:pt x="1920338" y="770271"/>
                  <a:pt x="1917195" y="764175"/>
                  <a:pt x="1922053" y="758745"/>
                </a:cubicBezTo>
                <a:cubicBezTo>
                  <a:pt x="1925577" y="752649"/>
                  <a:pt x="1914719" y="760460"/>
                  <a:pt x="1912909" y="761031"/>
                </a:cubicBezTo>
                <a:cubicBezTo>
                  <a:pt x="1908146" y="762746"/>
                  <a:pt x="1908813" y="756840"/>
                  <a:pt x="1912433" y="755412"/>
                </a:cubicBezTo>
                <a:cubicBezTo>
                  <a:pt x="1919767" y="751125"/>
                  <a:pt x="1919958" y="747601"/>
                  <a:pt x="1914528" y="748173"/>
                </a:cubicBezTo>
                <a:cubicBezTo>
                  <a:pt x="1912242" y="748363"/>
                  <a:pt x="1908432" y="750554"/>
                  <a:pt x="1907956" y="746458"/>
                </a:cubicBezTo>
                <a:cubicBezTo>
                  <a:pt x="1907480" y="742362"/>
                  <a:pt x="1912528" y="742553"/>
                  <a:pt x="1915100" y="741410"/>
                </a:cubicBezTo>
                <a:cubicBezTo>
                  <a:pt x="1918719" y="740076"/>
                  <a:pt x="1919386" y="734361"/>
                  <a:pt x="1915100" y="732933"/>
                </a:cubicBezTo>
                <a:close/>
                <a:moveTo>
                  <a:pt x="2078168" y="741696"/>
                </a:moveTo>
                <a:cubicBezTo>
                  <a:pt x="2148653" y="725598"/>
                  <a:pt x="2197611" y="671496"/>
                  <a:pt x="2277717" y="693213"/>
                </a:cubicBezTo>
                <a:cubicBezTo>
                  <a:pt x="2168941" y="630634"/>
                  <a:pt x="1970630" y="723979"/>
                  <a:pt x="1896812" y="580628"/>
                </a:cubicBezTo>
                <a:cubicBezTo>
                  <a:pt x="1921196" y="652827"/>
                  <a:pt x="1981394" y="764175"/>
                  <a:pt x="2078168" y="741696"/>
                </a:cubicBezTo>
                <a:close/>
                <a:moveTo>
                  <a:pt x="2101218" y="572246"/>
                </a:moveTo>
                <a:cubicBezTo>
                  <a:pt x="2004158" y="587200"/>
                  <a:pt x="1965677" y="560911"/>
                  <a:pt x="1894049" y="506523"/>
                </a:cubicBezTo>
                <a:cubicBezTo>
                  <a:pt x="1930911" y="579675"/>
                  <a:pt x="2017874" y="618728"/>
                  <a:pt x="2101218" y="572246"/>
                </a:cubicBezTo>
                <a:close/>
                <a:moveTo>
                  <a:pt x="2004063" y="469185"/>
                </a:moveTo>
                <a:cubicBezTo>
                  <a:pt x="2029590" y="525573"/>
                  <a:pt x="2117220" y="514429"/>
                  <a:pt x="2166941" y="503856"/>
                </a:cubicBezTo>
                <a:cubicBezTo>
                  <a:pt x="2121602" y="494998"/>
                  <a:pt x="2046735" y="482330"/>
                  <a:pt x="2004063" y="469185"/>
                </a:cubicBezTo>
                <a:close/>
                <a:moveTo>
                  <a:pt x="2185134" y="508524"/>
                </a:moveTo>
                <a:cubicBezTo>
                  <a:pt x="2113791" y="544052"/>
                  <a:pt x="2002444" y="553196"/>
                  <a:pt x="1963582" y="468233"/>
                </a:cubicBezTo>
                <a:cubicBezTo>
                  <a:pt x="1928435" y="372888"/>
                  <a:pt x="1824422" y="382127"/>
                  <a:pt x="1771844" y="457946"/>
                </a:cubicBezTo>
                <a:cubicBezTo>
                  <a:pt x="1810896" y="417846"/>
                  <a:pt x="1855664" y="411750"/>
                  <a:pt x="1906622" y="437943"/>
                </a:cubicBezTo>
                <a:cubicBezTo>
                  <a:pt x="1906051" y="437658"/>
                  <a:pt x="1905575" y="437467"/>
                  <a:pt x="1905003" y="437181"/>
                </a:cubicBezTo>
                <a:cubicBezTo>
                  <a:pt x="1919005" y="443944"/>
                  <a:pt x="1932245" y="452421"/>
                  <a:pt x="1941960" y="464613"/>
                </a:cubicBezTo>
                <a:cubicBezTo>
                  <a:pt x="1941865" y="464518"/>
                  <a:pt x="1941865" y="464518"/>
                  <a:pt x="1941770" y="464423"/>
                </a:cubicBezTo>
                <a:cubicBezTo>
                  <a:pt x="1967678" y="523002"/>
                  <a:pt x="2029114" y="556911"/>
                  <a:pt x="2093122" y="553767"/>
                </a:cubicBezTo>
                <a:cubicBezTo>
                  <a:pt x="2092836" y="553767"/>
                  <a:pt x="2092550" y="553767"/>
                  <a:pt x="2092265" y="553767"/>
                </a:cubicBezTo>
                <a:cubicBezTo>
                  <a:pt x="2092646" y="553767"/>
                  <a:pt x="2093122" y="553767"/>
                  <a:pt x="2093503" y="553767"/>
                </a:cubicBezTo>
                <a:cubicBezTo>
                  <a:pt x="2093408" y="553767"/>
                  <a:pt x="2093217" y="553767"/>
                  <a:pt x="2093122" y="553767"/>
                </a:cubicBezTo>
                <a:cubicBezTo>
                  <a:pt x="2095598" y="553672"/>
                  <a:pt x="2098170" y="553577"/>
                  <a:pt x="2100647" y="553482"/>
                </a:cubicBezTo>
                <a:cubicBezTo>
                  <a:pt x="2099599" y="553577"/>
                  <a:pt x="2098551" y="553577"/>
                  <a:pt x="2097504" y="553672"/>
                </a:cubicBezTo>
                <a:cubicBezTo>
                  <a:pt x="2098742" y="553577"/>
                  <a:pt x="2100075" y="553577"/>
                  <a:pt x="2101314" y="553482"/>
                </a:cubicBezTo>
                <a:cubicBezTo>
                  <a:pt x="2101123" y="553482"/>
                  <a:pt x="2100837" y="553482"/>
                  <a:pt x="2100647" y="553482"/>
                </a:cubicBezTo>
                <a:cubicBezTo>
                  <a:pt x="2103885" y="553291"/>
                  <a:pt x="2107219" y="553005"/>
                  <a:pt x="2110458" y="552720"/>
                </a:cubicBezTo>
                <a:cubicBezTo>
                  <a:pt x="2109981" y="552815"/>
                  <a:pt x="2109505" y="552815"/>
                  <a:pt x="2109029" y="552815"/>
                </a:cubicBezTo>
                <a:cubicBezTo>
                  <a:pt x="2119316" y="551862"/>
                  <a:pt x="2129222" y="550243"/>
                  <a:pt x="2139223" y="548243"/>
                </a:cubicBezTo>
                <a:cubicBezTo>
                  <a:pt x="2139223" y="548243"/>
                  <a:pt x="2139223" y="548243"/>
                  <a:pt x="2139223" y="548243"/>
                </a:cubicBezTo>
                <a:cubicBezTo>
                  <a:pt x="2139699" y="548148"/>
                  <a:pt x="2140080" y="548052"/>
                  <a:pt x="2140556" y="547957"/>
                </a:cubicBezTo>
                <a:cubicBezTo>
                  <a:pt x="2140080" y="548052"/>
                  <a:pt x="2139699" y="548148"/>
                  <a:pt x="2139223" y="548243"/>
                </a:cubicBezTo>
                <a:cubicBezTo>
                  <a:pt x="2144367" y="547195"/>
                  <a:pt x="2149510" y="545957"/>
                  <a:pt x="2154558" y="544623"/>
                </a:cubicBezTo>
                <a:cubicBezTo>
                  <a:pt x="2154177" y="544719"/>
                  <a:pt x="2153796" y="544814"/>
                  <a:pt x="2153415" y="544909"/>
                </a:cubicBezTo>
                <a:cubicBezTo>
                  <a:pt x="2156368" y="544147"/>
                  <a:pt x="2159321" y="543290"/>
                  <a:pt x="2162178" y="542433"/>
                </a:cubicBezTo>
                <a:cubicBezTo>
                  <a:pt x="2161988" y="542528"/>
                  <a:pt x="2161797" y="542528"/>
                  <a:pt x="2161607" y="542623"/>
                </a:cubicBezTo>
                <a:cubicBezTo>
                  <a:pt x="2181419" y="536813"/>
                  <a:pt x="2199611" y="529764"/>
                  <a:pt x="2216471" y="521573"/>
                </a:cubicBezTo>
                <a:cubicBezTo>
                  <a:pt x="2205898" y="516715"/>
                  <a:pt x="2196278" y="512048"/>
                  <a:pt x="2185134" y="508524"/>
                </a:cubicBezTo>
                <a:close/>
                <a:moveTo>
                  <a:pt x="2406494" y="617109"/>
                </a:moveTo>
                <a:cubicBezTo>
                  <a:pt x="2418877" y="577199"/>
                  <a:pt x="2435546" y="531669"/>
                  <a:pt x="2469645" y="510143"/>
                </a:cubicBezTo>
                <a:cubicBezTo>
                  <a:pt x="2416972" y="504523"/>
                  <a:pt x="2408495" y="583009"/>
                  <a:pt x="2406494" y="617109"/>
                </a:cubicBezTo>
                <a:close/>
                <a:moveTo>
                  <a:pt x="2502887" y="512619"/>
                </a:moveTo>
                <a:cubicBezTo>
                  <a:pt x="2479266" y="528145"/>
                  <a:pt x="2462501" y="563388"/>
                  <a:pt x="2456120" y="587391"/>
                </a:cubicBezTo>
                <a:cubicBezTo>
                  <a:pt x="2478313" y="552815"/>
                  <a:pt x="2499935" y="523383"/>
                  <a:pt x="2533939" y="514239"/>
                </a:cubicBezTo>
                <a:cubicBezTo>
                  <a:pt x="2519556" y="510143"/>
                  <a:pt x="2510698" y="509667"/>
                  <a:pt x="2502887" y="512619"/>
                </a:cubicBezTo>
                <a:close/>
                <a:moveTo>
                  <a:pt x="2503173" y="586819"/>
                </a:moveTo>
                <a:cubicBezTo>
                  <a:pt x="2522414" y="561387"/>
                  <a:pt x="2566324" y="526812"/>
                  <a:pt x="2590327" y="528907"/>
                </a:cubicBezTo>
                <a:cubicBezTo>
                  <a:pt x="2583755" y="524621"/>
                  <a:pt x="2563848" y="519287"/>
                  <a:pt x="2559561" y="521763"/>
                </a:cubicBezTo>
                <a:cubicBezTo>
                  <a:pt x="2535273" y="531288"/>
                  <a:pt x="2510888" y="567102"/>
                  <a:pt x="2503173" y="586819"/>
                </a:cubicBezTo>
                <a:close/>
                <a:moveTo>
                  <a:pt x="2713104" y="501951"/>
                </a:moveTo>
                <a:cubicBezTo>
                  <a:pt x="2660145" y="529479"/>
                  <a:pt x="2587946" y="521763"/>
                  <a:pt x="2548322" y="475948"/>
                </a:cubicBezTo>
                <a:lnTo>
                  <a:pt x="2547560" y="476424"/>
                </a:lnTo>
                <a:cubicBezTo>
                  <a:pt x="2644619" y="593106"/>
                  <a:pt x="2768540" y="434324"/>
                  <a:pt x="2792352" y="547386"/>
                </a:cubicBezTo>
                <a:cubicBezTo>
                  <a:pt x="2792448" y="547386"/>
                  <a:pt x="2793114" y="547386"/>
                  <a:pt x="2793209" y="547386"/>
                </a:cubicBezTo>
                <a:cubicBezTo>
                  <a:pt x="2797305" y="497284"/>
                  <a:pt x="2751871" y="483473"/>
                  <a:pt x="2713104" y="501951"/>
                </a:cubicBezTo>
                <a:close/>
                <a:moveTo>
                  <a:pt x="2617664" y="828087"/>
                </a:moveTo>
                <a:cubicBezTo>
                  <a:pt x="2617664" y="828087"/>
                  <a:pt x="2617568" y="828183"/>
                  <a:pt x="2617568" y="828183"/>
                </a:cubicBezTo>
                <a:cubicBezTo>
                  <a:pt x="2618235" y="827802"/>
                  <a:pt x="2618902" y="827421"/>
                  <a:pt x="2619474" y="826944"/>
                </a:cubicBezTo>
                <a:cubicBezTo>
                  <a:pt x="2619378" y="827040"/>
                  <a:pt x="2619188" y="827135"/>
                  <a:pt x="2619093" y="827230"/>
                </a:cubicBezTo>
                <a:cubicBezTo>
                  <a:pt x="2636809" y="815991"/>
                  <a:pt x="2637857" y="787511"/>
                  <a:pt x="2613759" y="785225"/>
                </a:cubicBezTo>
                <a:cubicBezTo>
                  <a:pt x="2613759" y="785225"/>
                  <a:pt x="2613759" y="785225"/>
                  <a:pt x="2613854" y="785225"/>
                </a:cubicBezTo>
                <a:cubicBezTo>
                  <a:pt x="2613759" y="785225"/>
                  <a:pt x="2613663" y="785225"/>
                  <a:pt x="2613568" y="785320"/>
                </a:cubicBezTo>
                <a:cubicBezTo>
                  <a:pt x="2613663" y="785320"/>
                  <a:pt x="2613663" y="785320"/>
                  <a:pt x="2613759" y="785320"/>
                </a:cubicBezTo>
                <a:cubicBezTo>
                  <a:pt x="2608234" y="788082"/>
                  <a:pt x="2616426" y="793797"/>
                  <a:pt x="2616616" y="797512"/>
                </a:cubicBezTo>
                <a:cubicBezTo>
                  <a:pt x="2617187" y="804942"/>
                  <a:pt x="2607662" y="801989"/>
                  <a:pt x="2603471" y="800274"/>
                </a:cubicBezTo>
                <a:cubicBezTo>
                  <a:pt x="2598423" y="802275"/>
                  <a:pt x="2615187" y="810180"/>
                  <a:pt x="2612139" y="813990"/>
                </a:cubicBezTo>
                <a:cubicBezTo>
                  <a:pt x="2606424" y="819324"/>
                  <a:pt x="2600043" y="804656"/>
                  <a:pt x="2594709" y="807894"/>
                </a:cubicBezTo>
                <a:cubicBezTo>
                  <a:pt x="2592708" y="811228"/>
                  <a:pt x="2597757" y="814848"/>
                  <a:pt x="2597280" y="818277"/>
                </a:cubicBezTo>
                <a:cubicBezTo>
                  <a:pt x="2593280" y="823992"/>
                  <a:pt x="2588517" y="817134"/>
                  <a:pt x="2586422" y="813419"/>
                </a:cubicBezTo>
                <a:cubicBezTo>
                  <a:pt x="2560514" y="802656"/>
                  <a:pt x="2584802" y="847042"/>
                  <a:pt x="2616807" y="828754"/>
                </a:cubicBezTo>
                <a:cubicBezTo>
                  <a:pt x="2616711" y="828754"/>
                  <a:pt x="2616616" y="828849"/>
                  <a:pt x="2616616" y="828849"/>
                </a:cubicBezTo>
                <a:cubicBezTo>
                  <a:pt x="2616902" y="828468"/>
                  <a:pt x="2617283" y="828278"/>
                  <a:pt x="2617664" y="828087"/>
                </a:cubicBezTo>
                <a:close/>
                <a:moveTo>
                  <a:pt x="2579183" y="757126"/>
                </a:moveTo>
                <a:cubicBezTo>
                  <a:pt x="2578611" y="758364"/>
                  <a:pt x="2571849" y="759412"/>
                  <a:pt x="2574039" y="760746"/>
                </a:cubicBezTo>
                <a:cubicBezTo>
                  <a:pt x="2576611" y="762174"/>
                  <a:pt x="2589946" y="758936"/>
                  <a:pt x="2585088" y="764841"/>
                </a:cubicBezTo>
                <a:cubicBezTo>
                  <a:pt x="2581754" y="766556"/>
                  <a:pt x="2574611" y="764937"/>
                  <a:pt x="2573182" y="767699"/>
                </a:cubicBezTo>
                <a:cubicBezTo>
                  <a:pt x="2573468" y="771318"/>
                  <a:pt x="2585945" y="770747"/>
                  <a:pt x="2578040" y="775795"/>
                </a:cubicBezTo>
                <a:cubicBezTo>
                  <a:pt x="2574134" y="776271"/>
                  <a:pt x="2568801" y="772747"/>
                  <a:pt x="2566419" y="777700"/>
                </a:cubicBezTo>
                <a:cubicBezTo>
                  <a:pt x="2565657" y="788178"/>
                  <a:pt x="2585279" y="783701"/>
                  <a:pt x="2589565" y="778653"/>
                </a:cubicBezTo>
                <a:cubicBezTo>
                  <a:pt x="2589184" y="779034"/>
                  <a:pt x="2588708" y="779319"/>
                  <a:pt x="2588327" y="779700"/>
                </a:cubicBezTo>
                <a:cubicBezTo>
                  <a:pt x="2608615" y="766746"/>
                  <a:pt x="2591184" y="730075"/>
                  <a:pt x="2570896" y="748077"/>
                </a:cubicBezTo>
                <a:cubicBezTo>
                  <a:pt x="2573087" y="751697"/>
                  <a:pt x="2586136" y="750649"/>
                  <a:pt x="2579183" y="757126"/>
                </a:cubicBezTo>
                <a:close/>
                <a:moveTo>
                  <a:pt x="2571277" y="825706"/>
                </a:moveTo>
                <a:cubicBezTo>
                  <a:pt x="2562990" y="823420"/>
                  <a:pt x="2569848" y="842851"/>
                  <a:pt x="2559657" y="839613"/>
                </a:cubicBezTo>
                <a:cubicBezTo>
                  <a:pt x="2556418" y="839041"/>
                  <a:pt x="2555370" y="833517"/>
                  <a:pt x="2552418" y="832469"/>
                </a:cubicBezTo>
                <a:cubicBezTo>
                  <a:pt x="2549751" y="835612"/>
                  <a:pt x="2557370" y="853995"/>
                  <a:pt x="2547941" y="847995"/>
                </a:cubicBezTo>
                <a:cubicBezTo>
                  <a:pt x="2545369" y="844089"/>
                  <a:pt x="2546226" y="833612"/>
                  <a:pt x="2541654" y="834850"/>
                </a:cubicBezTo>
                <a:cubicBezTo>
                  <a:pt x="2538035" y="837136"/>
                  <a:pt x="2539844" y="849614"/>
                  <a:pt x="2532606" y="844185"/>
                </a:cubicBezTo>
                <a:cubicBezTo>
                  <a:pt x="2529653" y="840375"/>
                  <a:pt x="2534415" y="834564"/>
                  <a:pt x="2530415" y="831135"/>
                </a:cubicBezTo>
                <a:cubicBezTo>
                  <a:pt x="2527557" y="828087"/>
                  <a:pt x="2522509" y="829421"/>
                  <a:pt x="2521176" y="833326"/>
                </a:cubicBezTo>
                <a:cubicBezTo>
                  <a:pt x="2511079" y="881618"/>
                  <a:pt x="2600233" y="865711"/>
                  <a:pt x="2571277" y="825706"/>
                </a:cubicBezTo>
                <a:close/>
                <a:moveTo>
                  <a:pt x="2554513" y="798369"/>
                </a:moveTo>
                <a:cubicBezTo>
                  <a:pt x="2549941" y="803037"/>
                  <a:pt x="2548036" y="795321"/>
                  <a:pt x="2545369" y="793226"/>
                </a:cubicBezTo>
                <a:cubicBezTo>
                  <a:pt x="2545369" y="793226"/>
                  <a:pt x="2545369" y="793226"/>
                  <a:pt x="2545369" y="793226"/>
                </a:cubicBezTo>
                <a:cubicBezTo>
                  <a:pt x="2545369" y="793226"/>
                  <a:pt x="2545274" y="793226"/>
                  <a:pt x="2545274" y="793226"/>
                </a:cubicBezTo>
                <a:cubicBezTo>
                  <a:pt x="2545274" y="793226"/>
                  <a:pt x="2545274" y="793226"/>
                  <a:pt x="2545369" y="793226"/>
                </a:cubicBezTo>
                <a:cubicBezTo>
                  <a:pt x="2545274" y="793321"/>
                  <a:pt x="2545178" y="793416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3274" y="797226"/>
                  <a:pt x="2547084" y="803799"/>
                  <a:pt x="2543464" y="806275"/>
                </a:cubicBezTo>
                <a:cubicBezTo>
                  <a:pt x="2537844" y="807894"/>
                  <a:pt x="2541083" y="786463"/>
                  <a:pt x="2535082" y="797036"/>
                </a:cubicBezTo>
                <a:cubicBezTo>
                  <a:pt x="2534606" y="804751"/>
                  <a:pt x="2527081" y="803322"/>
                  <a:pt x="2529272" y="796083"/>
                </a:cubicBezTo>
                <a:cubicBezTo>
                  <a:pt x="2530701" y="792654"/>
                  <a:pt x="2528319" y="788178"/>
                  <a:pt x="2524414" y="789035"/>
                </a:cubicBezTo>
                <a:cubicBezTo>
                  <a:pt x="2508221" y="804846"/>
                  <a:pt x="2539178" y="830850"/>
                  <a:pt x="2559942" y="809895"/>
                </a:cubicBezTo>
                <a:cubicBezTo>
                  <a:pt x="2565371" y="806370"/>
                  <a:pt x="2565467" y="788463"/>
                  <a:pt x="2558228" y="789130"/>
                </a:cubicBezTo>
                <a:cubicBezTo>
                  <a:pt x="2555275" y="791321"/>
                  <a:pt x="2556704" y="795702"/>
                  <a:pt x="2554513" y="798369"/>
                </a:cubicBezTo>
                <a:close/>
                <a:moveTo>
                  <a:pt x="2541273" y="751697"/>
                </a:moveTo>
                <a:cubicBezTo>
                  <a:pt x="2519175" y="756936"/>
                  <a:pt x="2530796" y="787035"/>
                  <a:pt x="2550322" y="776081"/>
                </a:cubicBezTo>
                <a:cubicBezTo>
                  <a:pt x="2564228" y="768937"/>
                  <a:pt x="2556513" y="747792"/>
                  <a:pt x="2541273" y="751697"/>
                </a:cubicBezTo>
                <a:close/>
                <a:moveTo>
                  <a:pt x="2517461" y="779796"/>
                </a:moveTo>
                <a:cubicBezTo>
                  <a:pt x="2517651" y="779605"/>
                  <a:pt x="2517842" y="779415"/>
                  <a:pt x="2517937" y="779319"/>
                </a:cubicBezTo>
                <a:cubicBezTo>
                  <a:pt x="2517937" y="779415"/>
                  <a:pt x="2517746" y="779605"/>
                  <a:pt x="2517461" y="779796"/>
                </a:cubicBezTo>
                <a:cubicBezTo>
                  <a:pt x="2517746" y="779605"/>
                  <a:pt x="2517937" y="779415"/>
                  <a:pt x="2518032" y="779224"/>
                </a:cubicBezTo>
                <a:cubicBezTo>
                  <a:pt x="2518032" y="779224"/>
                  <a:pt x="2518032" y="779224"/>
                  <a:pt x="2518032" y="779224"/>
                </a:cubicBezTo>
                <a:cubicBezTo>
                  <a:pt x="2518032" y="779224"/>
                  <a:pt x="2518032" y="779224"/>
                  <a:pt x="2518032" y="779129"/>
                </a:cubicBezTo>
                <a:cubicBezTo>
                  <a:pt x="2518032" y="779129"/>
                  <a:pt x="2518032" y="779129"/>
                  <a:pt x="2518032" y="779129"/>
                </a:cubicBezTo>
                <a:cubicBezTo>
                  <a:pt x="2518127" y="779034"/>
                  <a:pt x="2518127" y="778938"/>
                  <a:pt x="2518127" y="778843"/>
                </a:cubicBezTo>
                <a:cubicBezTo>
                  <a:pt x="2518127" y="778843"/>
                  <a:pt x="2518127" y="778938"/>
                  <a:pt x="2518127" y="778938"/>
                </a:cubicBezTo>
                <a:cubicBezTo>
                  <a:pt x="2518127" y="778843"/>
                  <a:pt x="2518223" y="778748"/>
                  <a:pt x="2518223" y="778748"/>
                </a:cubicBezTo>
                <a:cubicBezTo>
                  <a:pt x="2518223" y="778748"/>
                  <a:pt x="2518223" y="778843"/>
                  <a:pt x="2518127" y="778843"/>
                </a:cubicBezTo>
                <a:cubicBezTo>
                  <a:pt x="2518223" y="778653"/>
                  <a:pt x="2518223" y="778462"/>
                  <a:pt x="2518223" y="778367"/>
                </a:cubicBezTo>
                <a:cubicBezTo>
                  <a:pt x="2518223" y="778462"/>
                  <a:pt x="2518223" y="778557"/>
                  <a:pt x="2518223" y="778748"/>
                </a:cubicBezTo>
                <a:cubicBezTo>
                  <a:pt x="2518223" y="778557"/>
                  <a:pt x="2518318" y="778462"/>
                  <a:pt x="2518223" y="778272"/>
                </a:cubicBezTo>
                <a:cubicBezTo>
                  <a:pt x="2518223" y="778272"/>
                  <a:pt x="2518223" y="778367"/>
                  <a:pt x="2518223" y="778367"/>
                </a:cubicBezTo>
                <a:cubicBezTo>
                  <a:pt x="2517175" y="774271"/>
                  <a:pt x="2504507" y="774081"/>
                  <a:pt x="2510984" y="768461"/>
                </a:cubicBezTo>
                <a:cubicBezTo>
                  <a:pt x="2511651" y="767127"/>
                  <a:pt x="2519080" y="766746"/>
                  <a:pt x="2517080" y="765127"/>
                </a:cubicBezTo>
                <a:cubicBezTo>
                  <a:pt x="2514699" y="763127"/>
                  <a:pt x="2502221" y="765318"/>
                  <a:pt x="2506317" y="759888"/>
                </a:cubicBezTo>
                <a:cubicBezTo>
                  <a:pt x="2509555" y="758269"/>
                  <a:pt x="2516699" y="760460"/>
                  <a:pt x="2518413" y="758745"/>
                </a:cubicBezTo>
                <a:cubicBezTo>
                  <a:pt x="2518413" y="758745"/>
                  <a:pt x="2518318" y="758745"/>
                  <a:pt x="2518318" y="758841"/>
                </a:cubicBezTo>
                <a:cubicBezTo>
                  <a:pt x="2518413" y="758841"/>
                  <a:pt x="2518413" y="758745"/>
                  <a:pt x="2518509" y="758745"/>
                </a:cubicBezTo>
                <a:cubicBezTo>
                  <a:pt x="2518509" y="758745"/>
                  <a:pt x="2518509" y="758745"/>
                  <a:pt x="2518413" y="758745"/>
                </a:cubicBezTo>
                <a:cubicBezTo>
                  <a:pt x="2520509" y="755602"/>
                  <a:pt x="2513460" y="755126"/>
                  <a:pt x="2512508" y="752840"/>
                </a:cubicBezTo>
                <a:cubicBezTo>
                  <a:pt x="2512412" y="747792"/>
                  <a:pt x="2518604" y="749982"/>
                  <a:pt x="2521366" y="751221"/>
                </a:cubicBezTo>
                <a:cubicBezTo>
                  <a:pt x="2538797" y="748268"/>
                  <a:pt x="2516032" y="734933"/>
                  <a:pt x="2503745" y="745601"/>
                </a:cubicBezTo>
                <a:cubicBezTo>
                  <a:pt x="2485552" y="756840"/>
                  <a:pt x="2494791" y="790273"/>
                  <a:pt x="2517461" y="779796"/>
                </a:cubicBezTo>
                <a:cubicBezTo>
                  <a:pt x="2517556" y="779700"/>
                  <a:pt x="2517556" y="779796"/>
                  <a:pt x="2517461" y="779796"/>
                </a:cubicBezTo>
                <a:close/>
                <a:moveTo>
                  <a:pt x="2551560" y="848852"/>
                </a:moveTo>
                <a:cubicBezTo>
                  <a:pt x="2551751" y="848757"/>
                  <a:pt x="2551941" y="848661"/>
                  <a:pt x="2552132" y="848471"/>
                </a:cubicBezTo>
                <a:cubicBezTo>
                  <a:pt x="2551941" y="848661"/>
                  <a:pt x="2551751" y="848757"/>
                  <a:pt x="2551560" y="848852"/>
                </a:cubicBezTo>
                <a:close/>
                <a:moveTo>
                  <a:pt x="2520794" y="817419"/>
                </a:moveTo>
                <a:cubicBezTo>
                  <a:pt x="2518318" y="809514"/>
                  <a:pt x="2510317" y="823515"/>
                  <a:pt x="2505840" y="821325"/>
                </a:cubicBezTo>
                <a:cubicBezTo>
                  <a:pt x="2500506" y="819801"/>
                  <a:pt x="2504411" y="813514"/>
                  <a:pt x="2504031" y="809990"/>
                </a:cubicBezTo>
                <a:cubicBezTo>
                  <a:pt x="2498601" y="810847"/>
                  <a:pt x="2497268" y="820944"/>
                  <a:pt x="2491458" y="820848"/>
                </a:cubicBezTo>
                <a:cubicBezTo>
                  <a:pt x="2485647" y="817038"/>
                  <a:pt x="2498411" y="809704"/>
                  <a:pt x="2495839" y="805227"/>
                </a:cubicBezTo>
                <a:cubicBezTo>
                  <a:pt x="2492505" y="802656"/>
                  <a:pt x="2486314" y="812943"/>
                  <a:pt x="2483266" y="807894"/>
                </a:cubicBezTo>
                <a:cubicBezTo>
                  <a:pt x="2482123" y="806085"/>
                  <a:pt x="2483171" y="804084"/>
                  <a:pt x="2484600" y="802941"/>
                </a:cubicBezTo>
                <a:cubicBezTo>
                  <a:pt x="2501173" y="790368"/>
                  <a:pt x="2479456" y="783320"/>
                  <a:pt x="2471645" y="805323"/>
                </a:cubicBezTo>
                <a:cubicBezTo>
                  <a:pt x="2462025" y="835898"/>
                  <a:pt x="2516223" y="849709"/>
                  <a:pt x="2520794" y="817419"/>
                </a:cubicBezTo>
                <a:close/>
                <a:moveTo>
                  <a:pt x="2481742" y="779510"/>
                </a:moveTo>
                <a:cubicBezTo>
                  <a:pt x="2492315" y="772080"/>
                  <a:pt x="2459453" y="771795"/>
                  <a:pt x="2474312" y="761508"/>
                </a:cubicBezTo>
                <a:cubicBezTo>
                  <a:pt x="2476122" y="759793"/>
                  <a:pt x="2482599" y="760079"/>
                  <a:pt x="2482790" y="757793"/>
                </a:cubicBezTo>
                <a:cubicBezTo>
                  <a:pt x="2478123" y="753792"/>
                  <a:pt x="2467835" y="757983"/>
                  <a:pt x="2464883" y="752268"/>
                </a:cubicBezTo>
                <a:cubicBezTo>
                  <a:pt x="2465931" y="744934"/>
                  <a:pt x="2480790" y="751125"/>
                  <a:pt x="2483647" y="748173"/>
                </a:cubicBezTo>
                <a:cubicBezTo>
                  <a:pt x="2489171" y="742553"/>
                  <a:pt x="2468788" y="741791"/>
                  <a:pt x="2476979" y="735219"/>
                </a:cubicBezTo>
                <a:cubicBezTo>
                  <a:pt x="2476979" y="735219"/>
                  <a:pt x="2476979" y="735219"/>
                  <a:pt x="2476979" y="735314"/>
                </a:cubicBezTo>
                <a:cubicBezTo>
                  <a:pt x="2476979" y="735314"/>
                  <a:pt x="2477075" y="735219"/>
                  <a:pt x="2477075" y="735219"/>
                </a:cubicBezTo>
                <a:cubicBezTo>
                  <a:pt x="2477075" y="735219"/>
                  <a:pt x="2476979" y="735219"/>
                  <a:pt x="2476979" y="735314"/>
                </a:cubicBezTo>
                <a:cubicBezTo>
                  <a:pt x="2479361" y="733218"/>
                  <a:pt x="2482694" y="734647"/>
                  <a:pt x="2485171" y="735695"/>
                </a:cubicBezTo>
                <a:cubicBezTo>
                  <a:pt x="2501649" y="741029"/>
                  <a:pt x="2502507" y="721693"/>
                  <a:pt x="2480409" y="722455"/>
                </a:cubicBezTo>
                <a:cubicBezTo>
                  <a:pt x="2439070" y="721598"/>
                  <a:pt x="2435260" y="794369"/>
                  <a:pt x="2481742" y="779510"/>
                </a:cubicBezTo>
                <a:close/>
                <a:moveTo>
                  <a:pt x="2495553" y="713216"/>
                </a:moveTo>
                <a:cubicBezTo>
                  <a:pt x="2497934" y="716740"/>
                  <a:pt x="2505174" y="725217"/>
                  <a:pt x="2510698" y="721122"/>
                </a:cubicBezTo>
                <a:cubicBezTo>
                  <a:pt x="2510603" y="721122"/>
                  <a:pt x="2510603" y="721217"/>
                  <a:pt x="2510508" y="721312"/>
                </a:cubicBezTo>
                <a:cubicBezTo>
                  <a:pt x="2510603" y="721217"/>
                  <a:pt x="2510698" y="721122"/>
                  <a:pt x="2510793" y="721122"/>
                </a:cubicBezTo>
                <a:cubicBezTo>
                  <a:pt x="2510793" y="721122"/>
                  <a:pt x="2510698" y="721217"/>
                  <a:pt x="2510698" y="721217"/>
                </a:cubicBezTo>
                <a:cubicBezTo>
                  <a:pt x="2511079" y="720931"/>
                  <a:pt x="2511365" y="720550"/>
                  <a:pt x="2511651" y="720169"/>
                </a:cubicBezTo>
                <a:cubicBezTo>
                  <a:pt x="2511651" y="720169"/>
                  <a:pt x="2511555" y="720264"/>
                  <a:pt x="2511555" y="720264"/>
                </a:cubicBezTo>
                <a:cubicBezTo>
                  <a:pt x="2511651" y="720169"/>
                  <a:pt x="2511746" y="720074"/>
                  <a:pt x="2511746" y="719883"/>
                </a:cubicBezTo>
                <a:cubicBezTo>
                  <a:pt x="2511746" y="719979"/>
                  <a:pt x="2511651" y="719979"/>
                  <a:pt x="2511555" y="720074"/>
                </a:cubicBezTo>
                <a:cubicBezTo>
                  <a:pt x="2511651" y="719883"/>
                  <a:pt x="2511841" y="719693"/>
                  <a:pt x="2511936" y="719502"/>
                </a:cubicBezTo>
                <a:cubicBezTo>
                  <a:pt x="2511841" y="719598"/>
                  <a:pt x="2511841" y="719693"/>
                  <a:pt x="2511746" y="719883"/>
                </a:cubicBezTo>
                <a:cubicBezTo>
                  <a:pt x="2511841" y="719693"/>
                  <a:pt x="2511936" y="719502"/>
                  <a:pt x="2512032" y="719407"/>
                </a:cubicBezTo>
                <a:cubicBezTo>
                  <a:pt x="2512032" y="719502"/>
                  <a:pt x="2511936" y="719502"/>
                  <a:pt x="2511936" y="719598"/>
                </a:cubicBezTo>
                <a:cubicBezTo>
                  <a:pt x="2515937" y="712263"/>
                  <a:pt x="2503840" y="711216"/>
                  <a:pt x="2504411" y="705120"/>
                </a:cubicBezTo>
                <a:cubicBezTo>
                  <a:pt x="2505554" y="699976"/>
                  <a:pt x="2510222" y="703215"/>
                  <a:pt x="2512889" y="704929"/>
                </a:cubicBezTo>
                <a:cubicBezTo>
                  <a:pt x="2526891" y="709215"/>
                  <a:pt x="2507936" y="693785"/>
                  <a:pt x="2511746" y="689689"/>
                </a:cubicBezTo>
                <a:cubicBezTo>
                  <a:pt x="2515651" y="684450"/>
                  <a:pt x="2524604" y="704167"/>
                  <a:pt x="2525843" y="697976"/>
                </a:cubicBezTo>
                <a:cubicBezTo>
                  <a:pt x="2523652" y="693023"/>
                  <a:pt x="2523747" y="684165"/>
                  <a:pt x="2530891" y="686832"/>
                </a:cubicBezTo>
                <a:cubicBezTo>
                  <a:pt x="2534225" y="687975"/>
                  <a:pt x="2537654" y="693118"/>
                  <a:pt x="2541464" y="691404"/>
                </a:cubicBezTo>
                <a:cubicBezTo>
                  <a:pt x="2545083" y="686260"/>
                  <a:pt x="2538035" y="678164"/>
                  <a:pt x="2533844" y="674354"/>
                </a:cubicBezTo>
                <a:cubicBezTo>
                  <a:pt x="2511746" y="661209"/>
                  <a:pt x="2480980" y="691118"/>
                  <a:pt x="2495553" y="713216"/>
                </a:cubicBezTo>
                <a:close/>
                <a:moveTo>
                  <a:pt x="2527748" y="726075"/>
                </a:moveTo>
                <a:cubicBezTo>
                  <a:pt x="2527271" y="738933"/>
                  <a:pt x="2532129" y="748363"/>
                  <a:pt x="2536796" y="730551"/>
                </a:cubicBezTo>
                <a:cubicBezTo>
                  <a:pt x="2541368" y="725884"/>
                  <a:pt x="2543845" y="734552"/>
                  <a:pt x="2545274" y="737695"/>
                </a:cubicBezTo>
                <a:cubicBezTo>
                  <a:pt x="2549084" y="736362"/>
                  <a:pt x="2544417" y="725122"/>
                  <a:pt x="2548608" y="723312"/>
                </a:cubicBezTo>
                <a:cubicBezTo>
                  <a:pt x="2554323" y="723598"/>
                  <a:pt x="2550227" y="735981"/>
                  <a:pt x="2553275" y="737886"/>
                </a:cubicBezTo>
                <a:cubicBezTo>
                  <a:pt x="2556894" y="739219"/>
                  <a:pt x="2556513" y="730932"/>
                  <a:pt x="2558990" y="729885"/>
                </a:cubicBezTo>
                <a:cubicBezTo>
                  <a:pt x="2568229" y="730266"/>
                  <a:pt x="2555751" y="745506"/>
                  <a:pt x="2566419" y="746268"/>
                </a:cubicBezTo>
                <a:cubicBezTo>
                  <a:pt x="2566419" y="746268"/>
                  <a:pt x="2566324" y="746268"/>
                  <a:pt x="2566324" y="746268"/>
                </a:cubicBezTo>
                <a:cubicBezTo>
                  <a:pt x="2566419" y="746268"/>
                  <a:pt x="2566610" y="746268"/>
                  <a:pt x="2566705" y="746268"/>
                </a:cubicBezTo>
                <a:cubicBezTo>
                  <a:pt x="2566610" y="746268"/>
                  <a:pt x="2566515" y="746268"/>
                  <a:pt x="2566419" y="746268"/>
                </a:cubicBezTo>
                <a:cubicBezTo>
                  <a:pt x="2566705" y="746268"/>
                  <a:pt x="2566991" y="746172"/>
                  <a:pt x="2567276" y="746077"/>
                </a:cubicBezTo>
                <a:cubicBezTo>
                  <a:pt x="2567276" y="746077"/>
                  <a:pt x="2567276" y="746077"/>
                  <a:pt x="2567181" y="746077"/>
                </a:cubicBezTo>
                <a:cubicBezTo>
                  <a:pt x="2567181" y="746077"/>
                  <a:pt x="2567181" y="746077"/>
                  <a:pt x="2567276" y="746077"/>
                </a:cubicBezTo>
                <a:cubicBezTo>
                  <a:pt x="2567276" y="746077"/>
                  <a:pt x="2567276" y="746077"/>
                  <a:pt x="2567276" y="746077"/>
                </a:cubicBezTo>
                <a:cubicBezTo>
                  <a:pt x="2587279" y="719883"/>
                  <a:pt x="2536130" y="691689"/>
                  <a:pt x="2527748" y="726075"/>
                </a:cubicBezTo>
                <a:close/>
                <a:moveTo>
                  <a:pt x="2570039" y="679497"/>
                </a:moveTo>
                <a:cubicBezTo>
                  <a:pt x="2571277" y="677592"/>
                  <a:pt x="2573468" y="676068"/>
                  <a:pt x="2575849" y="676735"/>
                </a:cubicBezTo>
                <a:cubicBezTo>
                  <a:pt x="2582135" y="678164"/>
                  <a:pt x="2575563" y="683974"/>
                  <a:pt x="2575087" y="687594"/>
                </a:cubicBezTo>
                <a:cubicBezTo>
                  <a:pt x="2575563" y="699786"/>
                  <a:pt x="2589184" y="676068"/>
                  <a:pt x="2594232" y="682450"/>
                </a:cubicBezTo>
                <a:cubicBezTo>
                  <a:pt x="2595661" y="687879"/>
                  <a:pt x="2587374" y="690832"/>
                  <a:pt x="2584898" y="695214"/>
                </a:cubicBezTo>
                <a:cubicBezTo>
                  <a:pt x="2582421" y="697976"/>
                  <a:pt x="2583088" y="699786"/>
                  <a:pt x="2586993" y="697595"/>
                </a:cubicBezTo>
                <a:cubicBezTo>
                  <a:pt x="2591089" y="695118"/>
                  <a:pt x="2600233" y="694166"/>
                  <a:pt x="2598423" y="701405"/>
                </a:cubicBezTo>
                <a:cubicBezTo>
                  <a:pt x="2596137" y="706263"/>
                  <a:pt x="2587279" y="718455"/>
                  <a:pt x="2599852" y="713883"/>
                </a:cubicBezTo>
                <a:cubicBezTo>
                  <a:pt x="2649668" y="685403"/>
                  <a:pt x="2572420" y="631777"/>
                  <a:pt x="2554799" y="682736"/>
                </a:cubicBezTo>
                <a:cubicBezTo>
                  <a:pt x="2556894" y="692451"/>
                  <a:pt x="2568038" y="685974"/>
                  <a:pt x="2570039" y="679497"/>
                </a:cubicBezTo>
                <a:close/>
                <a:moveTo>
                  <a:pt x="2608425" y="724836"/>
                </a:moveTo>
                <a:cubicBezTo>
                  <a:pt x="2600995" y="735219"/>
                  <a:pt x="2634142" y="723693"/>
                  <a:pt x="2622331" y="738933"/>
                </a:cubicBezTo>
                <a:cubicBezTo>
                  <a:pt x="2603852" y="752935"/>
                  <a:pt x="2632809" y="738076"/>
                  <a:pt x="2635761" y="743410"/>
                </a:cubicBezTo>
                <a:cubicBezTo>
                  <a:pt x="2637571" y="750459"/>
                  <a:pt x="2620140" y="749792"/>
                  <a:pt x="2618997" y="754364"/>
                </a:cubicBezTo>
                <a:cubicBezTo>
                  <a:pt x="2619188" y="759507"/>
                  <a:pt x="2628999" y="756078"/>
                  <a:pt x="2631380" y="758936"/>
                </a:cubicBezTo>
                <a:cubicBezTo>
                  <a:pt x="2633951" y="769032"/>
                  <a:pt x="2619378" y="762936"/>
                  <a:pt x="2615283" y="767794"/>
                </a:cubicBezTo>
                <a:cubicBezTo>
                  <a:pt x="2602805" y="790749"/>
                  <a:pt x="2667956" y="773319"/>
                  <a:pt x="2650906" y="734838"/>
                </a:cubicBezTo>
                <a:cubicBezTo>
                  <a:pt x="2644238" y="717121"/>
                  <a:pt x="2622045" y="711597"/>
                  <a:pt x="2608425" y="724836"/>
                </a:cubicBezTo>
                <a:close/>
                <a:moveTo>
                  <a:pt x="2705199" y="544623"/>
                </a:moveTo>
                <a:cubicBezTo>
                  <a:pt x="2704722" y="544623"/>
                  <a:pt x="2704341" y="544623"/>
                  <a:pt x="2703865" y="544623"/>
                </a:cubicBezTo>
                <a:cubicBezTo>
                  <a:pt x="2720724" y="544623"/>
                  <a:pt x="2735583" y="549291"/>
                  <a:pt x="2747013" y="559101"/>
                </a:cubicBezTo>
                <a:cubicBezTo>
                  <a:pt x="2746823" y="559006"/>
                  <a:pt x="2746727" y="558816"/>
                  <a:pt x="2746537" y="558720"/>
                </a:cubicBezTo>
                <a:cubicBezTo>
                  <a:pt x="2765396" y="574246"/>
                  <a:pt x="2771683" y="597011"/>
                  <a:pt x="2775207" y="620538"/>
                </a:cubicBezTo>
                <a:cubicBezTo>
                  <a:pt x="2805497" y="530622"/>
                  <a:pt x="2719010" y="511857"/>
                  <a:pt x="2652144" y="543576"/>
                </a:cubicBezTo>
                <a:cubicBezTo>
                  <a:pt x="2636904" y="547767"/>
                  <a:pt x="2618997" y="548433"/>
                  <a:pt x="2606043" y="538051"/>
                </a:cubicBezTo>
                <a:lnTo>
                  <a:pt x="2604424" y="539385"/>
                </a:lnTo>
                <a:cubicBezTo>
                  <a:pt x="2631761" y="568341"/>
                  <a:pt x="2672051" y="544052"/>
                  <a:pt x="2705199" y="544623"/>
                </a:cubicBezTo>
                <a:close/>
                <a:moveTo>
                  <a:pt x="2795115" y="556149"/>
                </a:moveTo>
                <a:cubicBezTo>
                  <a:pt x="2815212" y="579009"/>
                  <a:pt x="2820451" y="607298"/>
                  <a:pt x="2800068" y="632063"/>
                </a:cubicBezTo>
                <a:cubicBezTo>
                  <a:pt x="2802353" y="630729"/>
                  <a:pt x="2804640" y="629301"/>
                  <a:pt x="2806735" y="627586"/>
                </a:cubicBezTo>
                <a:cubicBezTo>
                  <a:pt x="2806354" y="627872"/>
                  <a:pt x="2805973" y="628253"/>
                  <a:pt x="2805592" y="628539"/>
                </a:cubicBezTo>
                <a:cubicBezTo>
                  <a:pt x="2806259" y="628062"/>
                  <a:pt x="2806830" y="627586"/>
                  <a:pt x="2807402" y="627110"/>
                </a:cubicBezTo>
                <a:cubicBezTo>
                  <a:pt x="2807211" y="627300"/>
                  <a:pt x="2807021" y="627396"/>
                  <a:pt x="2806735" y="627586"/>
                </a:cubicBezTo>
                <a:cubicBezTo>
                  <a:pt x="2807116" y="627300"/>
                  <a:pt x="2807497" y="626919"/>
                  <a:pt x="2807973" y="626634"/>
                </a:cubicBezTo>
                <a:cubicBezTo>
                  <a:pt x="2807973" y="626634"/>
                  <a:pt x="2807878" y="626729"/>
                  <a:pt x="2807878" y="626729"/>
                </a:cubicBezTo>
                <a:cubicBezTo>
                  <a:pt x="2808068" y="626538"/>
                  <a:pt x="2808259" y="626443"/>
                  <a:pt x="2808450" y="626253"/>
                </a:cubicBezTo>
                <a:cubicBezTo>
                  <a:pt x="2808259" y="626348"/>
                  <a:pt x="2808164" y="626538"/>
                  <a:pt x="2807973" y="626634"/>
                </a:cubicBezTo>
                <a:cubicBezTo>
                  <a:pt x="2808640" y="626062"/>
                  <a:pt x="2809211" y="625586"/>
                  <a:pt x="2809783" y="625014"/>
                </a:cubicBezTo>
                <a:cubicBezTo>
                  <a:pt x="2809688" y="625014"/>
                  <a:pt x="2809688" y="625110"/>
                  <a:pt x="2809688" y="625110"/>
                </a:cubicBezTo>
                <a:cubicBezTo>
                  <a:pt x="2809783" y="625014"/>
                  <a:pt x="2809974" y="624919"/>
                  <a:pt x="2810069" y="624729"/>
                </a:cubicBezTo>
                <a:cubicBezTo>
                  <a:pt x="2809974" y="624824"/>
                  <a:pt x="2809878" y="624824"/>
                  <a:pt x="2809878" y="624919"/>
                </a:cubicBezTo>
                <a:cubicBezTo>
                  <a:pt x="2810259" y="624633"/>
                  <a:pt x="2810545" y="624252"/>
                  <a:pt x="2810926" y="623871"/>
                </a:cubicBezTo>
                <a:cubicBezTo>
                  <a:pt x="2810735" y="624062"/>
                  <a:pt x="2810545" y="624252"/>
                  <a:pt x="2810354" y="624443"/>
                </a:cubicBezTo>
                <a:cubicBezTo>
                  <a:pt x="2810735" y="624062"/>
                  <a:pt x="2811021" y="623776"/>
                  <a:pt x="2811402" y="623395"/>
                </a:cubicBezTo>
                <a:cubicBezTo>
                  <a:pt x="2811212" y="623586"/>
                  <a:pt x="2811021" y="623681"/>
                  <a:pt x="2810926" y="623871"/>
                </a:cubicBezTo>
                <a:cubicBezTo>
                  <a:pt x="2812259" y="622538"/>
                  <a:pt x="2813498" y="621109"/>
                  <a:pt x="2814736" y="619585"/>
                </a:cubicBezTo>
                <a:cubicBezTo>
                  <a:pt x="2814736" y="619585"/>
                  <a:pt x="2814736" y="619585"/>
                  <a:pt x="2814641" y="619680"/>
                </a:cubicBezTo>
                <a:cubicBezTo>
                  <a:pt x="2815403" y="618633"/>
                  <a:pt x="2816165" y="617490"/>
                  <a:pt x="2816927" y="616347"/>
                </a:cubicBezTo>
                <a:cubicBezTo>
                  <a:pt x="2816927" y="616347"/>
                  <a:pt x="2816927" y="616347"/>
                  <a:pt x="2816927" y="616347"/>
                </a:cubicBezTo>
                <a:cubicBezTo>
                  <a:pt x="2816927" y="616347"/>
                  <a:pt x="2817022" y="616251"/>
                  <a:pt x="2817022" y="616251"/>
                </a:cubicBezTo>
                <a:cubicBezTo>
                  <a:pt x="2817022" y="616251"/>
                  <a:pt x="2816927" y="616347"/>
                  <a:pt x="2816927" y="616347"/>
                </a:cubicBezTo>
                <a:cubicBezTo>
                  <a:pt x="2817212" y="615870"/>
                  <a:pt x="2817498" y="615394"/>
                  <a:pt x="2817784" y="614918"/>
                </a:cubicBezTo>
                <a:cubicBezTo>
                  <a:pt x="2817784" y="614918"/>
                  <a:pt x="2817784" y="615013"/>
                  <a:pt x="2817689" y="615013"/>
                </a:cubicBezTo>
                <a:cubicBezTo>
                  <a:pt x="2817784" y="614823"/>
                  <a:pt x="2817879" y="614632"/>
                  <a:pt x="2818070" y="614442"/>
                </a:cubicBezTo>
                <a:cubicBezTo>
                  <a:pt x="2817975" y="614632"/>
                  <a:pt x="2817879" y="614727"/>
                  <a:pt x="2817784" y="614918"/>
                </a:cubicBezTo>
                <a:cubicBezTo>
                  <a:pt x="2818070" y="614346"/>
                  <a:pt x="2818356" y="613775"/>
                  <a:pt x="2818641" y="613203"/>
                </a:cubicBezTo>
                <a:cubicBezTo>
                  <a:pt x="2818546" y="613394"/>
                  <a:pt x="2818451" y="613584"/>
                  <a:pt x="2818356" y="613680"/>
                </a:cubicBezTo>
                <a:cubicBezTo>
                  <a:pt x="2818451" y="613489"/>
                  <a:pt x="2818546" y="613203"/>
                  <a:pt x="2818736" y="613013"/>
                </a:cubicBezTo>
                <a:cubicBezTo>
                  <a:pt x="2818736" y="613108"/>
                  <a:pt x="2818641" y="613108"/>
                  <a:pt x="2818641" y="613203"/>
                </a:cubicBezTo>
                <a:cubicBezTo>
                  <a:pt x="2818832" y="612727"/>
                  <a:pt x="2819118" y="612346"/>
                  <a:pt x="2819308" y="611870"/>
                </a:cubicBezTo>
                <a:cubicBezTo>
                  <a:pt x="2819308" y="611965"/>
                  <a:pt x="2819308" y="611965"/>
                  <a:pt x="2819213" y="612060"/>
                </a:cubicBezTo>
                <a:cubicBezTo>
                  <a:pt x="2819213" y="611965"/>
                  <a:pt x="2819308" y="611870"/>
                  <a:pt x="2819308" y="611870"/>
                </a:cubicBezTo>
                <a:cubicBezTo>
                  <a:pt x="2819308" y="611870"/>
                  <a:pt x="2819308" y="611965"/>
                  <a:pt x="2819308" y="611965"/>
                </a:cubicBezTo>
                <a:cubicBezTo>
                  <a:pt x="2828833" y="590343"/>
                  <a:pt x="2815974" y="565769"/>
                  <a:pt x="2795115" y="556149"/>
                </a:cubicBezTo>
                <a:close/>
                <a:moveTo>
                  <a:pt x="2961326" y="485664"/>
                </a:moveTo>
                <a:cubicBezTo>
                  <a:pt x="2958563" y="478234"/>
                  <a:pt x="2957230" y="470138"/>
                  <a:pt x="2956277" y="462518"/>
                </a:cubicBezTo>
                <a:cubicBezTo>
                  <a:pt x="2943990" y="480806"/>
                  <a:pt x="2957420" y="511000"/>
                  <a:pt x="2980757" y="509000"/>
                </a:cubicBezTo>
                <a:cubicBezTo>
                  <a:pt x="2972375" y="502904"/>
                  <a:pt x="2964755" y="495760"/>
                  <a:pt x="2961326" y="485664"/>
                </a:cubicBezTo>
                <a:close/>
                <a:moveTo>
                  <a:pt x="2717676" y="691880"/>
                </a:moveTo>
                <a:cubicBezTo>
                  <a:pt x="2738917" y="671115"/>
                  <a:pt x="2771111" y="673973"/>
                  <a:pt x="2798067" y="667591"/>
                </a:cubicBezTo>
                <a:cubicBezTo>
                  <a:pt x="2846264" y="658447"/>
                  <a:pt x="2895889" y="639588"/>
                  <a:pt x="2939704" y="613680"/>
                </a:cubicBezTo>
                <a:cubicBezTo>
                  <a:pt x="2980661" y="589486"/>
                  <a:pt x="3110773" y="476615"/>
                  <a:pt x="3139443" y="557958"/>
                </a:cubicBezTo>
                <a:cubicBezTo>
                  <a:pt x="3119155" y="478044"/>
                  <a:pt x="2997902" y="557863"/>
                  <a:pt x="2952086" y="592058"/>
                </a:cubicBezTo>
                <a:cubicBezTo>
                  <a:pt x="2917892" y="613965"/>
                  <a:pt x="2881411" y="632253"/>
                  <a:pt x="2843120" y="645874"/>
                </a:cubicBezTo>
                <a:lnTo>
                  <a:pt x="2843120" y="645874"/>
                </a:lnTo>
                <a:cubicBezTo>
                  <a:pt x="2900937" y="611394"/>
                  <a:pt x="2947038" y="555482"/>
                  <a:pt x="3008284" y="527574"/>
                </a:cubicBezTo>
                <a:cubicBezTo>
                  <a:pt x="3008189" y="527574"/>
                  <a:pt x="3008093" y="527669"/>
                  <a:pt x="3008093" y="527669"/>
                </a:cubicBezTo>
                <a:cubicBezTo>
                  <a:pt x="3008189" y="527574"/>
                  <a:pt x="3008284" y="527574"/>
                  <a:pt x="3008379" y="527574"/>
                </a:cubicBezTo>
                <a:cubicBezTo>
                  <a:pt x="3008379" y="527574"/>
                  <a:pt x="3008379" y="527574"/>
                  <a:pt x="3008284" y="527574"/>
                </a:cubicBezTo>
                <a:cubicBezTo>
                  <a:pt x="3038669" y="512429"/>
                  <a:pt x="3072578" y="502142"/>
                  <a:pt x="3106487" y="500904"/>
                </a:cubicBezTo>
                <a:cubicBezTo>
                  <a:pt x="3075816" y="501761"/>
                  <a:pt x="3042384" y="461756"/>
                  <a:pt x="3072197" y="438229"/>
                </a:cubicBezTo>
                <a:cubicBezTo>
                  <a:pt x="3071911" y="438420"/>
                  <a:pt x="3071625" y="438610"/>
                  <a:pt x="3071340" y="438801"/>
                </a:cubicBezTo>
                <a:cubicBezTo>
                  <a:pt x="3077531" y="434324"/>
                  <a:pt x="3085246" y="432228"/>
                  <a:pt x="3092771" y="431943"/>
                </a:cubicBezTo>
                <a:cubicBezTo>
                  <a:pt x="3092485" y="431943"/>
                  <a:pt x="3092199" y="431943"/>
                  <a:pt x="3091913" y="431943"/>
                </a:cubicBezTo>
                <a:cubicBezTo>
                  <a:pt x="3092485" y="431943"/>
                  <a:pt x="3093057" y="431847"/>
                  <a:pt x="3093628" y="431847"/>
                </a:cubicBezTo>
                <a:cubicBezTo>
                  <a:pt x="3067529" y="452612"/>
                  <a:pt x="3103820" y="489474"/>
                  <a:pt x="3124965" y="463661"/>
                </a:cubicBezTo>
                <a:cubicBezTo>
                  <a:pt x="3146206" y="430228"/>
                  <a:pt x="3092961" y="409368"/>
                  <a:pt x="3068101" y="426609"/>
                </a:cubicBezTo>
                <a:cubicBezTo>
                  <a:pt x="3068101" y="426609"/>
                  <a:pt x="3068196" y="426609"/>
                  <a:pt x="3068196" y="426513"/>
                </a:cubicBezTo>
                <a:cubicBezTo>
                  <a:pt x="3064386" y="428704"/>
                  <a:pt x="3060862" y="431466"/>
                  <a:pt x="3058004" y="434895"/>
                </a:cubicBezTo>
                <a:cubicBezTo>
                  <a:pt x="3058100" y="434800"/>
                  <a:pt x="3058100" y="434705"/>
                  <a:pt x="3058195" y="434610"/>
                </a:cubicBezTo>
                <a:cubicBezTo>
                  <a:pt x="3057719" y="435086"/>
                  <a:pt x="3057338" y="435657"/>
                  <a:pt x="3056861" y="436134"/>
                </a:cubicBezTo>
                <a:cubicBezTo>
                  <a:pt x="3056861" y="436134"/>
                  <a:pt x="3056957" y="436038"/>
                  <a:pt x="3056957" y="436038"/>
                </a:cubicBezTo>
                <a:cubicBezTo>
                  <a:pt x="3056576" y="436515"/>
                  <a:pt x="3056195" y="436991"/>
                  <a:pt x="3055909" y="437467"/>
                </a:cubicBezTo>
                <a:cubicBezTo>
                  <a:pt x="3055909" y="437372"/>
                  <a:pt x="3056004" y="437372"/>
                  <a:pt x="3056004" y="437277"/>
                </a:cubicBezTo>
                <a:cubicBezTo>
                  <a:pt x="3039431" y="459851"/>
                  <a:pt x="3056481" y="493569"/>
                  <a:pt x="3081817" y="500523"/>
                </a:cubicBezTo>
                <a:cubicBezTo>
                  <a:pt x="3059052" y="502523"/>
                  <a:pt x="3032192" y="507381"/>
                  <a:pt x="3012761" y="492522"/>
                </a:cubicBezTo>
                <a:cubicBezTo>
                  <a:pt x="3002188" y="483473"/>
                  <a:pt x="3001998" y="460422"/>
                  <a:pt x="3018285" y="458136"/>
                </a:cubicBezTo>
                <a:cubicBezTo>
                  <a:pt x="3025810" y="455755"/>
                  <a:pt x="3035907" y="463089"/>
                  <a:pt x="3033525" y="471281"/>
                </a:cubicBezTo>
                <a:cubicBezTo>
                  <a:pt x="3041717" y="452136"/>
                  <a:pt x="3010379" y="445754"/>
                  <a:pt x="3001521" y="460708"/>
                </a:cubicBezTo>
                <a:cubicBezTo>
                  <a:pt x="3001521" y="460708"/>
                  <a:pt x="3001521" y="460708"/>
                  <a:pt x="3001521" y="460708"/>
                </a:cubicBezTo>
                <a:cubicBezTo>
                  <a:pt x="3000664" y="461946"/>
                  <a:pt x="2999902" y="463280"/>
                  <a:pt x="2999331" y="464613"/>
                </a:cubicBezTo>
                <a:cubicBezTo>
                  <a:pt x="2999331" y="464518"/>
                  <a:pt x="2999426" y="464423"/>
                  <a:pt x="2999426" y="464328"/>
                </a:cubicBezTo>
                <a:cubicBezTo>
                  <a:pt x="2999331" y="464423"/>
                  <a:pt x="2999331" y="464613"/>
                  <a:pt x="2999235" y="464709"/>
                </a:cubicBezTo>
                <a:cubicBezTo>
                  <a:pt x="2999235" y="464709"/>
                  <a:pt x="2999235" y="464613"/>
                  <a:pt x="2999235" y="464613"/>
                </a:cubicBezTo>
                <a:cubicBezTo>
                  <a:pt x="2989425" y="488045"/>
                  <a:pt x="3010760" y="509762"/>
                  <a:pt x="3034192" y="509476"/>
                </a:cubicBezTo>
                <a:cubicBezTo>
                  <a:pt x="2959230" y="530622"/>
                  <a:pt x="2904938" y="594820"/>
                  <a:pt x="2842740" y="637778"/>
                </a:cubicBezTo>
                <a:cubicBezTo>
                  <a:pt x="2806830" y="663114"/>
                  <a:pt x="2736250" y="662543"/>
                  <a:pt x="2714724" y="694928"/>
                </a:cubicBezTo>
                <a:cubicBezTo>
                  <a:pt x="2715771" y="693785"/>
                  <a:pt x="2716724" y="692832"/>
                  <a:pt x="2717676" y="691880"/>
                </a:cubicBezTo>
                <a:close/>
                <a:moveTo>
                  <a:pt x="2734059" y="631872"/>
                </a:moveTo>
                <a:cubicBezTo>
                  <a:pt x="2747966" y="621490"/>
                  <a:pt x="2755300" y="603297"/>
                  <a:pt x="2752061" y="586248"/>
                </a:cubicBezTo>
                <a:cubicBezTo>
                  <a:pt x="2738726" y="575199"/>
                  <a:pt x="2720915" y="571389"/>
                  <a:pt x="2703865" y="572055"/>
                </a:cubicBezTo>
                <a:cubicBezTo>
                  <a:pt x="2699865" y="594344"/>
                  <a:pt x="2732154" y="605298"/>
                  <a:pt x="2742536" y="585200"/>
                </a:cubicBezTo>
                <a:cubicBezTo>
                  <a:pt x="2747204" y="643207"/>
                  <a:pt x="2657478" y="629015"/>
                  <a:pt x="2679862" y="575294"/>
                </a:cubicBezTo>
                <a:cubicBezTo>
                  <a:pt x="2673194" y="576723"/>
                  <a:pt x="2667194" y="578913"/>
                  <a:pt x="2660621" y="579771"/>
                </a:cubicBezTo>
                <a:cubicBezTo>
                  <a:pt x="2645667" y="622062"/>
                  <a:pt x="2699198" y="659971"/>
                  <a:pt x="2734059" y="631872"/>
                </a:cubicBezTo>
                <a:close/>
                <a:moveTo>
                  <a:pt x="2958183" y="745029"/>
                </a:moveTo>
                <a:cubicBezTo>
                  <a:pt x="2891888" y="779034"/>
                  <a:pt x="2822546" y="689880"/>
                  <a:pt x="2756634" y="736457"/>
                </a:cubicBezTo>
                <a:cubicBezTo>
                  <a:pt x="2756634" y="736457"/>
                  <a:pt x="2756729" y="736362"/>
                  <a:pt x="2756729" y="736362"/>
                </a:cubicBezTo>
                <a:cubicBezTo>
                  <a:pt x="2746727" y="742553"/>
                  <a:pt x="2738060" y="750649"/>
                  <a:pt x="2731678" y="760365"/>
                </a:cubicBezTo>
                <a:cubicBezTo>
                  <a:pt x="2812831" y="684546"/>
                  <a:pt x="2888078" y="800751"/>
                  <a:pt x="2958183" y="745029"/>
                </a:cubicBezTo>
                <a:close/>
                <a:moveTo>
                  <a:pt x="2962183" y="1018302"/>
                </a:moveTo>
                <a:cubicBezTo>
                  <a:pt x="2968184" y="1027065"/>
                  <a:pt x="2977042" y="1034018"/>
                  <a:pt x="2987234" y="1037066"/>
                </a:cubicBezTo>
                <a:cubicBezTo>
                  <a:pt x="2934465" y="1003538"/>
                  <a:pt x="2971041" y="961818"/>
                  <a:pt x="2974375" y="916670"/>
                </a:cubicBezTo>
                <a:cubicBezTo>
                  <a:pt x="2966755" y="949626"/>
                  <a:pt x="2937990" y="985631"/>
                  <a:pt x="2962183" y="1018302"/>
                </a:cubicBezTo>
                <a:close/>
                <a:moveTo>
                  <a:pt x="2878839" y="935815"/>
                </a:moveTo>
                <a:cubicBezTo>
                  <a:pt x="2887317" y="932196"/>
                  <a:pt x="2894175" y="926195"/>
                  <a:pt x="2898556" y="918194"/>
                </a:cubicBezTo>
                <a:cubicBezTo>
                  <a:pt x="2898556" y="918194"/>
                  <a:pt x="2898556" y="918289"/>
                  <a:pt x="2898461" y="918289"/>
                </a:cubicBezTo>
                <a:cubicBezTo>
                  <a:pt x="2898556" y="918194"/>
                  <a:pt x="2898556" y="918099"/>
                  <a:pt x="2898651" y="918003"/>
                </a:cubicBezTo>
                <a:cubicBezTo>
                  <a:pt x="2898651" y="918099"/>
                  <a:pt x="2898556" y="918099"/>
                  <a:pt x="2898556" y="918194"/>
                </a:cubicBezTo>
                <a:cubicBezTo>
                  <a:pt x="2904081" y="908097"/>
                  <a:pt x="2905319" y="896001"/>
                  <a:pt x="2902937" y="884571"/>
                </a:cubicBezTo>
                <a:cubicBezTo>
                  <a:pt x="2900080" y="893810"/>
                  <a:pt x="2898842" y="903430"/>
                  <a:pt x="2894936" y="912288"/>
                </a:cubicBezTo>
                <a:lnTo>
                  <a:pt x="2894936" y="912288"/>
                </a:lnTo>
                <a:cubicBezTo>
                  <a:pt x="2891317" y="921147"/>
                  <a:pt x="2884935" y="928290"/>
                  <a:pt x="2878839" y="935815"/>
                </a:cubicBezTo>
                <a:close/>
                <a:moveTo>
                  <a:pt x="2802353" y="926100"/>
                </a:moveTo>
                <a:cubicBezTo>
                  <a:pt x="2816165" y="913717"/>
                  <a:pt x="2837596" y="920575"/>
                  <a:pt x="2852169" y="909717"/>
                </a:cubicBezTo>
                <a:cubicBezTo>
                  <a:pt x="2852169" y="909717"/>
                  <a:pt x="2852074" y="909812"/>
                  <a:pt x="2852074" y="909812"/>
                </a:cubicBezTo>
                <a:cubicBezTo>
                  <a:pt x="2852169" y="909812"/>
                  <a:pt x="2852169" y="909717"/>
                  <a:pt x="2852265" y="909717"/>
                </a:cubicBezTo>
                <a:cubicBezTo>
                  <a:pt x="2852265" y="909717"/>
                  <a:pt x="2852265" y="909717"/>
                  <a:pt x="2852265" y="909717"/>
                </a:cubicBezTo>
                <a:cubicBezTo>
                  <a:pt x="2857599" y="905621"/>
                  <a:pt x="2860932" y="899334"/>
                  <a:pt x="2862361" y="892857"/>
                </a:cubicBezTo>
                <a:cubicBezTo>
                  <a:pt x="2862361" y="892953"/>
                  <a:pt x="2862361" y="892953"/>
                  <a:pt x="2862361" y="893048"/>
                </a:cubicBezTo>
                <a:cubicBezTo>
                  <a:pt x="2862361" y="892953"/>
                  <a:pt x="2862361" y="892953"/>
                  <a:pt x="2862361" y="892857"/>
                </a:cubicBezTo>
                <a:cubicBezTo>
                  <a:pt x="2862361" y="892857"/>
                  <a:pt x="2862361" y="892857"/>
                  <a:pt x="2862361" y="892857"/>
                </a:cubicBezTo>
                <a:cubicBezTo>
                  <a:pt x="2862551" y="891905"/>
                  <a:pt x="2862742" y="890952"/>
                  <a:pt x="2862933" y="890000"/>
                </a:cubicBezTo>
                <a:cubicBezTo>
                  <a:pt x="2862933" y="890095"/>
                  <a:pt x="2862933" y="890190"/>
                  <a:pt x="2862933" y="890286"/>
                </a:cubicBezTo>
                <a:cubicBezTo>
                  <a:pt x="2863028" y="889905"/>
                  <a:pt x="2863028" y="889619"/>
                  <a:pt x="2863028" y="889238"/>
                </a:cubicBezTo>
                <a:cubicBezTo>
                  <a:pt x="2863028" y="889428"/>
                  <a:pt x="2863028" y="889524"/>
                  <a:pt x="2862933" y="889714"/>
                </a:cubicBezTo>
                <a:cubicBezTo>
                  <a:pt x="2863028" y="888857"/>
                  <a:pt x="2863123" y="888000"/>
                  <a:pt x="2863218" y="887142"/>
                </a:cubicBezTo>
                <a:cubicBezTo>
                  <a:pt x="2863218" y="887238"/>
                  <a:pt x="2863218" y="887333"/>
                  <a:pt x="2863218" y="887428"/>
                </a:cubicBezTo>
                <a:cubicBezTo>
                  <a:pt x="2863218" y="887047"/>
                  <a:pt x="2863218" y="886761"/>
                  <a:pt x="2863313" y="886380"/>
                </a:cubicBezTo>
                <a:cubicBezTo>
                  <a:pt x="2863313" y="886571"/>
                  <a:pt x="2863313" y="886761"/>
                  <a:pt x="2863313" y="886952"/>
                </a:cubicBezTo>
                <a:cubicBezTo>
                  <a:pt x="2863599" y="883047"/>
                  <a:pt x="2863409" y="879141"/>
                  <a:pt x="2862837" y="875331"/>
                </a:cubicBezTo>
                <a:cubicBezTo>
                  <a:pt x="2861123" y="883809"/>
                  <a:pt x="2859694" y="891524"/>
                  <a:pt x="2855408" y="898287"/>
                </a:cubicBezTo>
                <a:cubicBezTo>
                  <a:pt x="2855408" y="898287"/>
                  <a:pt x="2855503" y="898191"/>
                  <a:pt x="2855503" y="898096"/>
                </a:cubicBezTo>
                <a:cubicBezTo>
                  <a:pt x="2855408" y="898191"/>
                  <a:pt x="2855312" y="898382"/>
                  <a:pt x="2855217" y="898477"/>
                </a:cubicBezTo>
                <a:cubicBezTo>
                  <a:pt x="2855217" y="898382"/>
                  <a:pt x="2855312" y="898382"/>
                  <a:pt x="2855312" y="898287"/>
                </a:cubicBezTo>
                <a:cubicBezTo>
                  <a:pt x="2854741" y="899144"/>
                  <a:pt x="2854265" y="899906"/>
                  <a:pt x="2853598" y="900668"/>
                </a:cubicBezTo>
                <a:cubicBezTo>
                  <a:pt x="2853598" y="900668"/>
                  <a:pt x="2853693" y="900573"/>
                  <a:pt x="2853693" y="900573"/>
                </a:cubicBezTo>
                <a:cubicBezTo>
                  <a:pt x="2850931" y="904097"/>
                  <a:pt x="2847026" y="906764"/>
                  <a:pt x="2842740" y="908097"/>
                </a:cubicBezTo>
                <a:cubicBezTo>
                  <a:pt x="2843120" y="908002"/>
                  <a:pt x="2843501" y="907907"/>
                  <a:pt x="2843883" y="907716"/>
                </a:cubicBezTo>
                <a:cubicBezTo>
                  <a:pt x="2829881" y="913146"/>
                  <a:pt x="2810831" y="911526"/>
                  <a:pt x="2802353" y="926100"/>
                </a:cubicBezTo>
                <a:close/>
                <a:moveTo>
                  <a:pt x="2692530" y="957723"/>
                </a:moveTo>
                <a:cubicBezTo>
                  <a:pt x="2692626" y="957627"/>
                  <a:pt x="2692626" y="957627"/>
                  <a:pt x="2692721" y="957532"/>
                </a:cubicBezTo>
                <a:cubicBezTo>
                  <a:pt x="2691959" y="958389"/>
                  <a:pt x="2691197" y="959151"/>
                  <a:pt x="2690340" y="960009"/>
                </a:cubicBezTo>
                <a:cubicBezTo>
                  <a:pt x="2690530" y="959818"/>
                  <a:pt x="2690625" y="959723"/>
                  <a:pt x="2690816" y="959532"/>
                </a:cubicBezTo>
                <a:cubicBezTo>
                  <a:pt x="2689673" y="960675"/>
                  <a:pt x="2688625" y="961818"/>
                  <a:pt x="2687387" y="962866"/>
                </a:cubicBezTo>
                <a:cubicBezTo>
                  <a:pt x="2687577" y="962676"/>
                  <a:pt x="2687673" y="962580"/>
                  <a:pt x="2687863" y="962390"/>
                </a:cubicBezTo>
                <a:cubicBezTo>
                  <a:pt x="2684910" y="965152"/>
                  <a:pt x="2681767" y="967629"/>
                  <a:pt x="2678433" y="970010"/>
                </a:cubicBezTo>
                <a:cubicBezTo>
                  <a:pt x="2678528" y="969915"/>
                  <a:pt x="2678719" y="969819"/>
                  <a:pt x="2678814" y="969724"/>
                </a:cubicBezTo>
                <a:cubicBezTo>
                  <a:pt x="2678052" y="970296"/>
                  <a:pt x="2677290" y="970772"/>
                  <a:pt x="2676433" y="971343"/>
                </a:cubicBezTo>
                <a:cubicBezTo>
                  <a:pt x="2676814" y="971153"/>
                  <a:pt x="2677100" y="970867"/>
                  <a:pt x="2677385" y="970677"/>
                </a:cubicBezTo>
                <a:cubicBezTo>
                  <a:pt x="2662622" y="980868"/>
                  <a:pt x="2644715" y="985536"/>
                  <a:pt x="2626998" y="987441"/>
                </a:cubicBezTo>
                <a:cubicBezTo>
                  <a:pt x="2657954" y="987536"/>
                  <a:pt x="2690911" y="973439"/>
                  <a:pt x="2707008" y="946293"/>
                </a:cubicBezTo>
                <a:cubicBezTo>
                  <a:pt x="2719676" y="921528"/>
                  <a:pt x="2719962" y="892476"/>
                  <a:pt x="2742441" y="873331"/>
                </a:cubicBezTo>
                <a:cubicBezTo>
                  <a:pt x="2785399" y="834945"/>
                  <a:pt x="2851884" y="838851"/>
                  <a:pt x="2901509" y="862187"/>
                </a:cubicBezTo>
                <a:cubicBezTo>
                  <a:pt x="2916653" y="868854"/>
                  <a:pt x="2932941" y="879237"/>
                  <a:pt x="2947610" y="888952"/>
                </a:cubicBezTo>
                <a:cubicBezTo>
                  <a:pt x="3004760" y="926671"/>
                  <a:pt x="3079055" y="901811"/>
                  <a:pt x="3117726" y="849614"/>
                </a:cubicBezTo>
                <a:cubicBezTo>
                  <a:pt x="3061434" y="911526"/>
                  <a:pt x="2991234" y="918099"/>
                  <a:pt x="2926083" y="865711"/>
                </a:cubicBezTo>
                <a:cubicBezTo>
                  <a:pt x="2853598" y="816848"/>
                  <a:pt x="2722439" y="823039"/>
                  <a:pt x="2708723" y="927243"/>
                </a:cubicBezTo>
                <a:cubicBezTo>
                  <a:pt x="2706437" y="938577"/>
                  <a:pt x="2700436" y="949055"/>
                  <a:pt x="2692530" y="957723"/>
                </a:cubicBezTo>
                <a:close/>
                <a:moveTo>
                  <a:pt x="2590232" y="896667"/>
                </a:moveTo>
                <a:cubicBezTo>
                  <a:pt x="2648049" y="878760"/>
                  <a:pt x="2700436" y="829421"/>
                  <a:pt x="2758729" y="812181"/>
                </a:cubicBezTo>
                <a:cubicBezTo>
                  <a:pt x="2886554" y="765508"/>
                  <a:pt x="3010094" y="979249"/>
                  <a:pt x="3120203" y="844756"/>
                </a:cubicBezTo>
                <a:cubicBezTo>
                  <a:pt x="3007808" y="974487"/>
                  <a:pt x="2890174" y="760460"/>
                  <a:pt x="2761682" y="800846"/>
                </a:cubicBezTo>
                <a:cubicBezTo>
                  <a:pt x="2671861" y="820277"/>
                  <a:pt x="2587660" y="926195"/>
                  <a:pt x="2491172" y="874950"/>
                </a:cubicBezTo>
                <a:cubicBezTo>
                  <a:pt x="2325722" y="767699"/>
                  <a:pt x="2481075" y="545004"/>
                  <a:pt x="2641191" y="661686"/>
                </a:cubicBezTo>
                <a:cubicBezTo>
                  <a:pt x="2611377" y="619204"/>
                  <a:pt x="2552799" y="607869"/>
                  <a:pt x="2503935" y="615489"/>
                </a:cubicBezTo>
                <a:cubicBezTo>
                  <a:pt x="2315340" y="659876"/>
                  <a:pt x="2407733" y="962580"/>
                  <a:pt x="2590232" y="896667"/>
                </a:cubicBezTo>
                <a:close/>
                <a:moveTo>
                  <a:pt x="2394779" y="924576"/>
                </a:moveTo>
                <a:cubicBezTo>
                  <a:pt x="2429545" y="961914"/>
                  <a:pt x="2494220" y="946007"/>
                  <a:pt x="2532891" y="928671"/>
                </a:cubicBezTo>
                <a:cubicBezTo>
                  <a:pt x="2532701" y="928386"/>
                  <a:pt x="2527462" y="919718"/>
                  <a:pt x="2523938" y="920670"/>
                </a:cubicBezTo>
                <a:cubicBezTo>
                  <a:pt x="2524033" y="920670"/>
                  <a:pt x="2524033" y="920575"/>
                  <a:pt x="2524128" y="920575"/>
                </a:cubicBezTo>
                <a:cubicBezTo>
                  <a:pt x="2524033" y="920575"/>
                  <a:pt x="2523843" y="920670"/>
                  <a:pt x="2523747" y="920670"/>
                </a:cubicBezTo>
                <a:cubicBezTo>
                  <a:pt x="2523843" y="920670"/>
                  <a:pt x="2523843" y="920670"/>
                  <a:pt x="2523938" y="920670"/>
                </a:cubicBezTo>
                <a:cubicBezTo>
                  <a:pt x="2523843" y="920670"/>
                  <a:pt x="2523747" y="920670"/>
                  <a:pt x="2523747" y="920766"/>
                </a:cubicBezTo>
                <a:cubicBezTo>
                  <a:pt x="2523747" y="920766"/>
                  <a:pt x="2523747" y="920766"/>
                  <a:pt x="2523747" y="920766"/>
                </a:cubicBezTo>
                <a:cubicBezTo>
                  <a:pt x="2523747" y="920766"/>
                  <a:pt x="2523652" y="920766"/>
                  <a:pt x="2523652" y="920766"/>
                </a:cubicBezTo>
                <a:cubicBezTo>
                  <a:pt x="2523652" y="920766"/>
                  <a:pt x="2523747" y="920766"/>
                  <a:pt x="2523747" y="920766"/>
                </a:cubicBezTo>
                <a:cubicBezTo>
                  <a:pt x="2523652" y="920861"/>
                  <a:pt x="2523461" y="920861"/>
                  <a:pt x="2523366" y="920956"/>
                </a:cubicBezTo>
                <a:cubicBezTo>
                  <a:pt x="2523366" y="920956"/>
                  <a:pt x="2523461" y="920956"/>
                  <a:pt x="2523461" y="920861"/>
                </a:cubicBezTo>
                <a:cubicBezTo>
                  <a:pt x="2523271" y="920956"/>
                  <a:pt x="2523176" y="921051"/>
                  <a:pt x="2523081" y="921147"/>
                </a:cubicBezTo>
                <a:cubicBezTo>
                  <a:pt x="2523176" y="921147"/>
                  <a:pt x="2523176" y="921051"/>
                  <a:pt x="2523271" y="921051"/>
                </a:cubicBezTo>
                <a:cubicBezTo>
                  <a:pt x="2522985" y="921242"/>
                  <a:pt x="2522795" y="921528"/>
                  <a:pt x="2522604" y="921813"/>
                </a:cubicBezTo>
                <a:cubicBezTo>
                  <a:pt x="2522604" y="921813"/>
                  <a:pt x="2522604" y="921813"/>
                  <a:pt x="2522604" y="921813"/>
                </a:cubicBezTo>
                <a:cubicBezTo>
                  <a:pt x="2522604" y="921813"/>
                  <a:pt x="2522509" y="921909"/>
                  <a:pt x="2522509" y="921909"/>
                </a:cubicBezTo>
                <a:cubicBezTo>
                  <a:pt x="2522509" y="921909"/>
                  <a:pt x="2522509" y="921813"/>
                  <a:pt x="2522604" y="921813"/>
                </a:cubicBezTo>
                <a:cubicBezTo>
                  <a:pt x="2522414" y="922099"/>
                  <a:pt x="2522318" y="922385"/>
                  <a:pt x="2522223" y="922671"/>
                </a:cubicBezTo>
                <a:cubicBezTo>
                  <a:pt x="2522223" y="922575"/>
                  <a:pt x="2522318" y="922575"/>
                  <a:pt x="2522318" y="922480"/>
                </a:cubicBezTo>
                <a:cubicBezTo>
                  <a:pt x="2522223" y="922575"/>
                  <a:pt x="2522223" y="922671"/>
                  <a:pt x="2522128" y="922861"/>
                </a:cubicBezTo>
                <a:cubicBezTo>
                  <a:pt x="2522128" y="922861"/>
                  <a:pt x="2522128" y="922766"/>
                  <a:pt x="2522223" y="922766"/>
                </a:cubicBezTo>
                <a:cubicBezTo>
                  <a:pt x="2517270" y="935910"/>
                  <a:pt x="2513651" y="917622"/>
                  <a:pt x="2510793" y="917718"/>
                </a:cubicBezTo>
                <a:cubicBezTo>
                  <a:pt x="2507078" y="918765"/>
                  <a:pt x="2506031" y="926481"/>
                  <a:pt x="2501935" y="927909"/>
                </a:cubicBezTo>
                <a:cubicBezTo>
                  <a:pt x="2494029" y="928290"/>
                  <a:pt x="2494886" y="914765"/>
                  <a:pt x="2489743" y="911907"/>
                </a:cubicBezTo>
                <a:cubicBezTo>
                  <a:pt x="2489743" y="911907"/>
                  <a:pt x="2489838" y="911907"/>
                  <a:pt x="2489838" y="911907"/>
                </a:cubicBezTo>
                <a:cubicBezTo>
                  <a:pt x="2489552" y="911907"/>
                  <a:pt x="2489267" y="912098"/>
                  <a:pt x="2489076" y="912288"/>
                </a:cubicBezTo>
                <a:cubicBezTo>
                  <a:pt x="2489076" y="912288"/>
                  <a:pt x="2489076" y="912193"/>
                  <a:pt x="2489171" y="912193"/>
                </a:cubicBezTo>
                <a:cubicBezTo>
                  <a:pt x="2484409" y="919146"/>
                  <a:pt x="2480694" y="933529"/>
                  <a:pt x="2471265" y="936577"/>
                </a:cubicBezTo>
                <a:cubicBezTo>
                  <a:pt x="2463835" y="936768"/>
                  <a:pt x="2474503" y="886666"/>
                  <a:pt x="2464407" y="911145"/>
                </a:cubicBezTo>
                <a:cubicBezTo>
                  <a:pt x="2460787" y="919623"/>
                  <a:pt x="2453262" y="940959"/>
                  <a:pt x="2442213" y="932100"/>
                </a:cubicBezTo>
                <a:cubicBezTo>
                  <a:pt x="2437260" y="925147"/>
                  <a:pt x="2446500" y="895143"/>
                  <a:pt x="2439165" y="890571"/>
                </a:cubicBezTo>
                <a:cubicBezTo>
                  <a:pt x="2433641" y="899811"/>
                  <a:pt x="2431831" y="919146"/>
                  <a:pt x="2418115" y="920670"/>
                </a:cubicBezTo>
                <a:cubicBezTo>
                  <a:pt x="2413924" y="920194"/>
                  <a:pt x="2408876" y="918480"/>
                  <a:pt x="2407638" y="914098"/>
                </a:cubicBezTo>
                <a:cubicBezTo>
                  <a:pt x="2405256" y="906669"/>
                  <a:pt x="2415258" y="881332"/>
                  <a:pt x="2407066" y="877522"/>
                </a:cubicBezTo>
                <a:cubicBezTo>
                  <a:pt x="2407161" y="877522"/>
                  <a:pt x="2407161" y="877427"/>
                  <a:pt x="2407256" y="877427"/>
                </a:cubicBezTo>
                <a:cubicBezTo>
                  <a:pt x="2407161" y="877427"/>
                  <a:pt x="2407161" y="877522"/>
                  <a:pt x="2407066" y="877522"/>
                </a:cubicBezTo>
                <a:cubicBezTo>
                  <a:pt x="2407066" y="877522"/>
                  <a:pt x="2407066" y="877522"/>
                  <a:pt x="2407066" y="877522"/>
                </a:cubicBezTo>
                <a:cubicBezTo>
                  <a:pt x="2401446" y="881332"/>
                  <a:pt x="2396779" y="904192"/>
                  <a:pt x="2387826" y="900001"/>
                </a:cubicBezTo>
                <a:cubicBezTo>
                  <a:pt x="2384492" y="896477"/>
                  <a:pt x="2383254" y="889714"/>
                  <a:pt x="2379348" y="889333"/>
                </a:cubicBezTo>
                <a:cubicBezTo>
                  <a:pt x="2379158" y="889333"/>
                  <a:pt x="2378777" y="889619"/>
                  <a:pt x="2378205" y="890571"/>
                </a:cubicBezTo>
                <a:cubicBezTo>
                  <a:pt x="2378967" y="903430"/>
                  <a:pt x="2385635" y="915241"/>
                  <a:pt x="2394779" y="924576"/>
                </a:cubicBezTo>
                <a:close/>
                <a:moveTo>
                  <a:pt x="2362680" y="600630"/>
                </a:moveTo>
                <a:cubicBezTo>
                  <a:pt x="2356584" y="596725"/>
                  <a:pt x="2349726" y="595106"/>
                  <a:pt x="2348011" y="588915"/>
                </a:cubicBezTo>
                <a:cubicBezTo>
                  <a:pt x="2354869" y="574818"/>
                  <a:pt x="2394302" y="592915"/>
                  <a:pt x="2379443" y="575008"/>
                </a:cubicBezTo>
                <a:cubicBezTo>
                  <a:pt x="2364299" y="550053"/>
                  <a:pt x="2392302" y="565197"/>
                  <a:pt x="2391445" y="555387"/>
                </a:cubicBezTo>
                <a:cubicBezTo>
                  <a:pt x="2377062" y="529193"/>
                  <a:pt x="2407161" y="557101"/>
                  <a:pt x="2396208" y="528050"/>
                </a:cubicBezTo>
                <a:cubicBezTo>
                  <a:pt x="2384682" y="535956"/>
                  <a:pt x="2374681" y="543385"/>
                  <a:pt x="2359251" y="557768"/>
                </a:cubicBezTo>
                <a:cubicBezTo>
                  <a:pt x="2340867" y="558149"/>
                  <a:pt x="2321817" y="552243"/>
                  <a:pt x="2306006" y="542337"/>
                </a:cubicBezTo>
                <a:cubicBezTo>
                  <a:pt x="2306196" y="542433"/>
                  <a:pt x="2306482" y="542623"/>
                  <a:pt x="2306672" y="542718"/>
                </a:cubicBezTo>
                <a:cubicBezTo>
                  <a:pt x="2293814" y="534908"/>
                  <a:pt x="2282574" y="524335"/>
                  <a:pt x="2273906" y="511857"/>
                </a:cubicBezTo>
                <a:cubicBezTo>
                  <a:pt x="2274002" y="512048"/>
                  <a:pt x="2274097" y="512143"/>
                  <a:pt x="2274192" y="512334"/>
                </a:cubicBezTo>
                <a:cubicBezTo>
                  <a:pt x="2254952" y="485187"/>
                  <a:pt x="2247332" y="445373"/>
                  <a:pt x="2265143" y="415845"/>
                </a:cubicBezTo>
                <a:cubicBezTo>
                  <a:pt x="2259619" y="423180"/>
                  <a:pt x="2255618" y="431943"/>
                  <a:pt x="2253428" y="440896"/>
                </a:cubicBezTo>
                <a:cubicBezTo>
                  <a:pt x="2253428" y="440801"/>
                  <a:pt x="2253428" y="440706"/>
                  <a:pt x="2253523" y="440515"/>
                </a:cubicBezTo>
                <a:cubicBezTo>
                  <a:pt x="2253428" y="440801"/>
                  <a:pt x="2253428" y="441087"/>
                  <a:pt x="2253333" y="441372"/>
                </a:cubicBezTo>
                <a:cubicBezTo>
                  <a:pt x="2253333" y="441182"/>
                  <a:pt x="2253428" y="440991"/>
                  <a:pt x="2253428" y="440801"/>
                </a:cubicBezTo>
                <a:cubicBezTo>
                  <a:pt x="2252856" y="442992"/>
                  <a:pt x="2252380" y="445182"/>
                  <a:pt x="2252094" y="447468"/>
                </a:cubicBezTo>
                <a:cubicBezTo>
                  <a:pt x="2252094" y="447373"/>
                  <a:pt x="2252094" y="447278"/>
                  <a:pt x="2252189" y="447087"/>
                </a:cubicBezTo>
                <a:cubicBezTo>
                  <a:pt x="2252094" y="447373"/>
                  <a:pt x="2252094" y="447659"/>
                  <a:pt x="2252094" y="447945"/>
                </a:cubicBezTo>
                <a:cubicBezTo>
                  <a:pt x="2252094" y="447754"/>
                  <a:pt x="2252189" y="447564"/>
                  <a:pt x="2252189" y="447373"/>
                </a:cubicBezTo>
                <a:cubicBezTo>
                  <a:pt x="2251809" y="449659"/>
                  <a:pt x="2251523" y="451945"/>
                  <a:pt x="2251332" y="454326"/>
                </a:cubicBezTo>
                <a:cubicBezTo>
                  <a:pt x="2251332" y="454136"/>
                  <a:pt x="2251332" y="454041"/>
                  <a:pt x="2251332" y="453850"/>
                </a:cubicBezTo>
                <a:cubicBezTo>
                  <a:pt x="2251332" y="454326"/>
                  <a:pt x="2251237" y="454803"/>
                  <a:pt x="2251237" y="455279"/>
                </a:cubicBezTo>
                <a:cubicBezTo>
                  <a:pt x="2251237" y="454898"/>
                  <a:pt x="2251332" y="454612"/>
                  <a:pt x="2251332" y="454231"/>
                </a:cubicBezTo>
                <a:cubicBezTo>
                  <a:pt x="2251237" y="455850"/>
                  <a:pt x="2251047" y="457470"/>
                  <a:pt x="2251047" y="459184"/>
                </a:cubicBezTo>
                <a:cubicBezTo>
                  <a:pt x="2251047" y="458232"/>
                  <a:pt x="2251142" y="457279"/>
                  <a:pt x="2251142" y="456327"/>
                </a:cubicBezTo>
                <a:cubicBezTo>
                  <a:pt x="2251047" y="457279"/>
                  <a:pt x="2251047" y="458232"/>
                  <a:pt x="2251047" y="459279"/>
                </a:cubicBezTo>
                <a:cubicBezTo>
                  <a:pt x="2251047" y="459279"/>
                  <a:pt x="2251047" y="459184"/>
                  <a:pt x="2251047" y="459184"/>
                </a:cubicBezTo>
                <a:cubicBezTo>
                  <a:pt x="2250951" y="461661"/>
                  <a:pt x="2250951" y="464137"/>
                  <a:pt x="2251047" y="466518"/>
                </a:cubicBezTo>
                <a:cubicBezTo>
                  <a:pt x="2251047" y="466328"/>
                  <a:pt x="2251047" y="466042"/>
                  <a:pt x="2251047" y="465852"/>
                </a:cubicBezTo>
                <a:cubicBezTo>
                  <a:pt x="2252285" y="517477"/>
                  <a:pt x="2292385" y="563864"/>
                  <a:pt x="2342296" y="575389"/>
                </a:cubicBezTo>
                <a:cubicBezTo>
                  <a:pt x="2333723" y="585390"/>
                  <a:pt x="2326008" y="596344"/>
                  <a:pt x="2320103" y="607584"/>
                </a:cubicBezTo>
                <a:cubicBezTo>
                  <a:pt x="2194563" y="492712"/>
                  <a:pt x="2028257" y="721503"/>
                  <a:pt x="1927958" y="560625"/>
                </a:cubicBezTo>
                <a:cubicBezTo>
                  <a:pt x="2024161" y="727980"/>
                  <a:pt x="2158940" y="540813"/>
                  <a:pt x="2283908" y="621681"/>
                </a:cubicBezTo>
                <a:cubicBezTo>
                  <a:pt x="2324389" y="649303"/>
                  <a:pt x="2292861" y="669210"/>
                  <a:pt x="2324675" y="709311"/>
                </a:cubicBezTo>
                <a:cubicBezTo>
                  <a:pt x="2324675" y="709311"/>
                  <a:pt x="2324580" y="709311"/>
                  <a:pt x="2324580" y="709311"/>
                </a:cubicBezTo>
                <a:cubicBezTo>
                  <a:pt x="2314483" y="720169"/>
                  <a:pt x="2305720" y="734361"/>
                  <a:pt x="2302005" y="747792"/>
                </a:cubicBezTo>
                <a:cubicBezTo>
                  <a:pt x="2214089" y="694071"/>
                  <a:pt x="2126745" y="795607"/>
                  <a:pt x="2031495" y="773319"/>
                </a:cubicBezTo>
                <a:cubicBezTo>
                  <a:pt x="2032829" y="773509"/>
                  <a:pt x="2034067" y="773700"/>
                  <a:pt x="2035400" y="773890"/>
                </a:cubicBezTo>
                <a:cubicBezTo>
                  <a:pt x="2005873" y="769794"/>
                  <a:pt x="1977393" y="756745"/>
                  <a:pt x="1957200" y="734266"/>
                </a:cubicBezTo>
                <a:cubicBezTo>
                  <a:pt x="2061689" y="871807"/>
                  <a:pt x="2235711" y="696071"/>
                  <a:pt x="2295243" y="801608"/>
                </a:cubicBezTo>
                <a:cubicBezTo>
                  <a:pt x="2235902" y="880284"/>
                  <a:pt x="2131413" y="951722"/>
                  <a:pt x="2031971" y="905049"/>
                </a:cubicBezTo>
                <a:cubicBezTo>
                  <a:pt x="2131031" y="962199"/>
                  <a:pt x="2245998" y="897525"/>
                  <a:pt x="2315435" y="821896"/>
                </a:cubicBezTo>
                <a:cubicBezTo>
                  <a:pt x="2322865" y="836660"/>
                  <a:pt x="2352393" y="866949"/>
                  <a:pt x="2361441" y="872474"/>
                </a:cubicBezTo>
                <a:cubicBezTo>
                  <a:pt x="2376776" y="845232"/>
                  <a:pt x="2343439" y="872760"/>
                  <a:pt x="2361727" y="847233"/>
                </a:cubicBezTo>
                <a:cubicBezTo>
                  <a:pt x="2362775" y="839803"/>
                  <a:pt x="2338676" y="851614"/>
                  <a:pt x="2350964" y="833707"/>
                </a:cubicBezTo>
                <a:cubicBezTo>
                  <a:pt x="2372300" y="810752"/>
                  <a:pt x="2337343" y="831612"/>
                  <a:pt x="2326675" y="819610"/>
                </a:cubicBezTo>
                <a:cubicBezTo>
                  <a:pt x="2325437" y="815610"/>
                  <a:pt x="2334105" y="811800"/>
                  <a:pt x="2342105" y="807418"/>
                </a:cubicBezTo>
                <a:cubicBezTo>
                  <a:pt x="2378872" y="787511"/>
                  <a:pt x="2326199" y="808752"/>
                  <a:pt x="2318484" y="796655"/>
                </a:cubicBezTo>
                <a:cubicBezTo>
                  <a:pt x="2313150" y="787320"/>
                  <a:pt x="2328199" y="783129"/>
                  <a:pt x="2334295" y="779224"/>
                </a:cubicBezTo>
                <a:cubicBezTo>
                  <a:pt x="2339534" y="777033"/>
                  <a:pt x="2369347" y="760365"/>
                  <a:pt x="2348297" y="765127"/>
                </a:cubicBezTo>
                <a:cubicBezTo>
                  <a:pt x="2336105" y="768556"/>
                  <a:pt x="2310673" y="770366"/>
                  <a:pt x="2317912" y="750268"/>
                </a:cubicBezTo>
                <a:cubicBezTo>
                  <a:pt x="2323532" y="742172"/>
                  <a:pt x="2340010" y="740648"/>
                  <a:pt x="2348201" y="733790"/>
                </a:cubicBezTo>
                <a:cubicBezTo>
                  <a:pt x="2372776" y="714930"/>
                  <a:pt x="2304196" y="743124"/>
                  <a:pt x="2329914" y="710835"/>
                </a:cubicBezTo>
                <a:cubicBezTo>
                  <a:pt x="2333247" y="697976"/>
                  <a:pt x="2311054" y="688546"/>
                  <a:pt x="2347154" y="689213"/>
                </a:cubicBezTo>
                <a:cubicBezTo>
                  <a:pt x="2376300" y="691499"/>
                  <a:pt x="2345820" y="674925"/>
                  <a:pt x="2337819" y="672735"/>
                </a:cubicBezTo>
                <a:cubicBezTo>
                  <a:pt x="2327151" y="669877"/>
                  <a:pt x="2321436" y="663210"/>
                  <a:pt x="2327437" y="652446"/>
                </a:cubicBezTo>
                <a:cubicBezTo>
                  <a:pt x="2327342" y="652732"/>
                  <a:pt x="2327151" y="653018"/>
                  <a:pt x="2327056" y="653304"/>
                </a:cubicBezTo>
                <a:cubicBezTo>
                  <a:pt x="2327437" y="652542"/>
                  <a:pt x="2327818" y="651780"/>
                  <a:pt x="2328294" y="651113"/>
                </a:cubicBezTo>
                <a:cubicBezTo>
                  <a:pt x="2328294" y="651113"/>
                  <a:pt x="2328294" y="651208"/>
                  <a:pt x="2328199" y="651208"/>
                </a:cubicBezTo>
                <a:cubicBezTo>
                  <a:pt x="2328389" y="650922"/>
                  <a:pt x="2328580" y="650732"/>
                  <a:pt x="2328771" y="650446"/>
                </a:cubicBezTo>
                <a:cubicBezTo>
                  <a:pt x="2328771" y="650446"/>
                  <a:pt x="2328675" y="650541"/>
                  <a:pt x="2328675" y="650541"/>
                </a:cubicBezTo>
                <a:cubicBezTo>
                  <a:pt x="2329056" y="650065"/>
                  <a:pt x="2329533" y="649589"/>
                  <a:pt x="2330009" y="649208"/>
                </a:cubicBezTo>
                <a:cubicBezTo>
                  <a:pt x="2329818" y="649303"/>
                  <a:pt x="2329723" y="649494"/>
                  <a:pt x="2329628" y="649589"/>
                </a:cubicBezTo>
                <a:cubicBezTo>
                  <a:pt x="2338772" y="640731"/>
                  <a:pt x="2356964" y="647017"/>
                  <a:pt x="2368109" y="647493"/>
                </a:cubicBezTo>
                <a:cubicBezTo>
                  <a:pt x="2374300" y="641588"/>
                  <a:pt x="2335247" y="627300"/>
                  <a:pt x="2333819" y="621204"/>
                </a:cubicBezTo>
                <a:cubicBezTo>
                  <a:pt x="2326294" y="593296"/>
                  <a:pt x="2405542" y="624062"/>
                  <a:pt x="2362680" y="600630"/>
                </a:cubicBezTo>
                <a:close/>
                <a:moveTo>
                  <a:pt x="2290766" y="807418"/>
                </a:moveTo>
                <a:cubicBezTo>
                  <a:pt x="2291814" y="806180"/>
                  <a:pt x="2292861" y="804846"/>
                  <a:pt x="2294004" y="803418"/>
                </a:cubicBezTo>
                <a:cubicBezTo>
                  <a:pt x="2292956" y="804751"/>
                  <a:pt x="2291909" y="806085"/>
                  <a:pt x="2290766" y="807418"/>
                </a:cubicBezTo>
                <a:close/>
                <a:moveTo>
                  <a:pt x="2031686" y="1002395"/>
                </a:moveTo>
                <a:cubicBezTo>
                  <a:pt x="2031686" y="1002395"/>
                  <a:pt x="2031686" y="1002300"/>
                  <a:pt x="2031781" y="1002300"/>
                </a:cubicBezTo>
                <a:cubicBezTo>
                  <a:pt x="2031495" y="1002776"/>
                  <a:pt x="2031209" y="1003157"/>
                  <a:pt x="2030829" y="1003633"/>
                </a:cubicBezTo>
                <a:cubicBezTo>
                  <a:pt x="2031114" y="1003157"/>
                  <a:pt x="2031400" y="1002776"/>
                  <a:pt x="2031686" y="1002395"/>
                </a:cubicBezTo>
                <a:cubicBezTo>
                  <a:pt x="2030829" y="1003633"/>
                  <a:pt x="2029971" y="1004871"/>
                  <a:pt x="2029209" y="1006110"/>
                </a:cubicBezTo>
                <a:cubicBezTo>
                  <a:pt x="2029495" y="1005633"/>
                  <a:pt x="2029876" y="1005157"/>
                  <a:pt x="2030162" y="1004586"/>
                </a:cubicBezTo>
                <a:cubicBezTo>
                  <a:pt x="2029781" y="1005157"/>
                  <a:pt x="2029400" y="1005729"/>
                  <a:pt x="2029114" y="1006300"/>
                </a:cubicBezTo>
                <a:cubicBezTo>
                  <a:pt x="2029209" y="1006205"/>
                  <a:pt x="2029209" y="1006110"/>
                  <a:pt x="2029304" y="1006110"/>
                </a:cubicBezTo>
                <a:cubicBezTo>
                  <a:pt x="2028257" y="1007729"/>
                  <a:pt x="2027304" y="1009539"/>
                  <a:pt x="2026447" y="1011253"/>
                </a:cubicBezTo>
                <a:cubicBezTo>
                  <a:pt x="2026542" y="1010967"/>
                  <a:pt x="2026733" y="1010777"/>
                  <a:pt x="2026828" y="1010491"/>
                </a:cubicBezTo>
                <a:cubicBezTo>
                  <a:pt x="2026637" y="1010967"/>
                  <a:pt x="2026352" y="1011348"/>
                  <a:pt x="2026161" y="1011825"/>
                </a:cubicBezTo>
                <a:cubicBezTo>
                  <a:pt x="2026256" y="1011634"/>
                  <a:pt x="2026352" y="1011444"/>
                  <a:pt x="2026447" y="1011253"/>
                </a:cubicBezTo>
                <a:cubicBezTo>
                  <a:pt x="2025494" y="1013158"/>
                  <a:pt x="2024542" y="1015063"/>
                  <a:pt x="2023685" y="1016968"/>
                </a:cubicBezTo>
                <a:cubicBezTo>
                  <a:pt x="2023685" y="1016873"/>
                  <a:pt x="2023780" y="1016778"/>
                  <a:pt x="2023780" y="1016682"/>
                </a:cubicBezTo>
                <a:cubicBezTo>
                  <a:pt x="2023685" y="1016968"/>
                  <a:pt x="2023589" y="1017159"/>
                  <a:pt x="2023399" y="1017444"/>
                </a:cubicBezTo>
                <a:cubicBezTo>
                  <a:pt x="2023494" y="1017254"/>
                  <a:pt x="2023589" y="1017159"/>
                  <a:pt x="2023589" y="1016968"/>
                </a:cubicBezTo>
                <a:cubicBezTo>
                  <a:pt x="2023304" y="1017635"/>
                  <a:pt x="2023113" y="1018206"/>
                  <a:pt x="2022827" y="1018873"/>
                </a:cubicBezTo>
                <a:cubicBezTo>
                  <a:pt x="2022923" y="1018778"/>
                  <a:pt x="2022923" y="1018587"/>
                  <a:pt x="2023018" y="1018492"/>
                </a:cubicBezTo>
                <a:cubicBezTo>
                  <a:pt x="2012826" y="1039733"/>
                  <a:pt x="2026733" y="1069070"/>
                  <a:pt x="2023494" y="1090787"/>
                </a:cubicBezTo>
                <a:cubicBezTo>
                  <a:pt x="2017684" y="1127744"/>
                  <a:pt x="1976726" y="1145270"/>
                  <a:pt x="1943579" y="1133268"/>
                </a:cubicBezTo>
                <a:cubicBezTo>
                  <a:pt x="1980060" y="1149937"/>
                  <a:pt x="2025780" y="1126506"/>
                  <a:pt x="2030066" y="1085548"/>
                </a:cubicBezTo>
                <a:cubicBezTo>
                  <a:pt x="2032067" y="1069832"/>
                  <a:pt x="2026352" y="1055164"/>
                  <a:pt x="2027304" y="1039638"/>
                </a:cubicBezTo>
                <a:cubicBezTo>
                  <a:pt x="2031686" y="995918"/>
                  <a:pt x="2079406" y="973629"/>
                  <a:pt x="2117792" y="965914"/>
                </a:cubicBezTo>
                <a:cubicBezTo>
                  <a:pt x="2119983" y="963819"/>
                  <a:pt x="2122268" y="961723"/>
                  <a:pt x="2124459" y="959723"/>
                </a:cubicBezTo>
                <a:cubicBezTo>
                  <a:pt x="2112839" y="961342"/>
                  <a:pt x="2100837" y="955722"/>
                  <a:pt x="2090169" y="959628"/>
                </a:cubicBezTo>
                <a:cubicBezTo>
                  <a:pt x="2090360" y="959532"/>
                  <a:pt x="2090550" y="959532"/>
                  <a:pt x="2090645" y="959437"/>
                </a:cubicBezTo>
                <a:cubicBezTo>
                  <a:pt x="2090455" y="959532"/>
                  <a:pt x="2090169" y="959628"/>
                  <a:pt x="2089883" y="959723"/>
                </a:cubicBezTo>
                <a:cubicBezTo>
                  <a:pt x="2089979" y="959723"/>
                  <a:pt x="2089979" y="959723"/>
                  <a:pt x="2090074" y="959628"/>
                </a:cubicBezTo>
                <a:cubicBezTo>
                  <a:pt x="2089217" y="960009"/>
                  <a:pt x="2088264" y="960390"/>
                  <a:pt x="2087407" y="960771"/>
                </a:cubicBezTo>
                <a:cubicBezTo>
                  <a:pt x="2087597" y="960675"/>
                  <a:pt x="2087788" y="960580"/>
                  <a:pt x="2087979" y="960485"/>
                </a:cubicBezTo>
                <a:cubicBezTo>
                  <a:pt x="2087407" y="960675"/>
                  <a:pt x="2086931" y="960961"/>
                  <a:pt x="2086359" y="961152"/>
                </a:cubicBezTo>
                <a:cubicBezTo>
                  <a:pt x="2086740" y="960961"/>
                  <a:pt x="2087026" y="960866"/>
                  <a:pt x="2087407" y="960675"/>
                </a:cubicBezTo>
                <a:cubicBezTo>
                  <a:pt x="2064928" y="970867"/>
                  <a:pt x="2051974" y="977344"/>
                  <a:pt x="2031686" y="1002395"/>
                </a:cubicBezTo>
                <a:close/>
                <a:moveTo>
                  <a:pt x="2268287" y="919432"/>
                </a:moveTo>
                <a:cubicBezTo>
                  <a:pt x="2268001" y="919527"/>
                  <a:pt x="2267715" y="919718"/>
                  <a:pt x="2267525" y="919813"/>
                </a:cubicBezTo>
                <a:cubicBezTo>
                  <a:pt x="2299243" y="904478"/>
                  <a:pt x="2335724" y="899715"/>
                  <a:pt x="2369347" y="894381"/>
                </a:cubicBezTo>
                <a:cubicBezTo>
                  <a:pt x="2256190" y="884666"/>
                  <a:pt x="2179990" y="944483"/>
                  <a:pt x="2173418" y="1059354"/>
                </a:cubicBezTo>
                <a:cubicBezTo>
                  <a:pt x="2187515" y="1004490"/>
                  <a:pt x="2213804" y="944483"/>
                  <a:pt x="2268287" y="919432"/>
                </a:cubicBezTo>
                <a:close/>
                <a:moveTo>
                  <a:pt x="2088169" y="1210707"/>
                </a:moveTo>
                <a:cubicBezTo>
                  <a:pt x="2089217" y="1210231"/>
                  <a:pt x="2090169" y="1209754"/>
                  <a:pt x="2091122" y="1209278"/>
                </a:cubicBezTo>
                <a:cubicBezTo>
                  <a:pt x="2090741" y="1209468"/>
                  <a:pt x="2090264" y="1209659"/>
                  <a:pt x="2089883" y="1209850"/>
                </a:cubicBezTo>
                <a:cubicBezTo>
                  <a:pt x="2210756" y="1131078"/>
                  <a:pt x="2023399" y="1055735"/>
                  <a:pt x="2182847" y="953436"/>
                </a:cubicBezTo>
                <a:cubicBezTo>
                  <a:pt x="2183800" y="951531"/>
                  <a:pt x="2184562" y="949912"/>
                  <a:pt x="2185324" y="948388"/>
                </a:cubicBezTo>
                <a:cubicBezTo>
                  <a:pt x="2173418" y="952389"/>
                  <a:pt x="2161226" y="955437"/>
                  <a:pt x="2149034" y="957342"/>
                </a:cubicBezTo>
                <a:cubicBezTo>
                  <a:pt x="2087788" y="1018111"/>
                  <a:pt x="2092550" y="1052496"/>
                  <a:pt x="2125221" y="1125553"/>
                </a:cubicBezTo>
                <a:cubicBezTo>
                  <a:pt x="2137127" y="1179560"/>
                  <a:pt x="2088550" y="1222613"/>
                  <a:pt x="2036924" y="1218041"/>
                </a:cubicBezTo>
                <a:cubicBezTo>
                  <a:pt x="2054450" y="1219851"/>
                  <a:pt x="2072548" y="1217946"/>
                  <a:pt x="2088645" y="1210516"/>
                </a:cubicBezTo>
                <a:cubicBezTo>
                  <a:pt x="2088455" y="1210612"/>
                  <a:pt x="2088359" y="1210707"/>
                  <a:pt x="2088169" y="1210707"/>
                </a:cubicBezTo>
                <a:close/>
                <a:moveTo>
                  <a:pt x="2130936" y="1296717"/>
                </a:moveTo>
                <a:cubicBezTo>
                  <a:pt x="2138461" y="1282049"/>
                  <a:pt x="2149415" y="1268619"/>
                  <a:pt x="2160845" y="1266618"/>
                </a:cubicBezTo>
                <a:cubicBezTo>
                  <a:pt x="2161035" y="1265666"/>
                  <a:pt x="2161035" y="1263856"/>
                  <a:pt x="2159702" y="1263856"/>
                </a:cubicBezTo>
                <a:cubicBezTo>
                  <a:pt x="2137223" y="1260904"/>
                  <a:pt x="2129126" y="1284049"/>
                  <a:pt x="2128650" y="1301194"/>
                </a:cubicBezTo>
                <a:lnTo>
                  <a:pt x="2130936" y="1296717"/>
                </a:lnTo>
                <a:close/>
                <a:moveTo>
                  <a:pt x="2089693" y="1286621"/>
                </a:moveTo>
                <a:cubicBezTo>
                  <a:pt x="2106743" y="1264047"/>
                  <a:pt x="2117506" y="1261189"/>
                  <a:pt x="2123602" y="1260713"/>
                </a:cubicBezTo>
                <a:cubicBezTo>
                  <a:pt x="2125317" y="1255093"/>
                  <a:pt x="2111981" y="1257665"/>
                  <a:pt x="2111315" y="1257284"/>
                </a:cubicBezTo>
                <a:cubicBezTo>
                  <a:pt x="2091979" y="1263666"/>
                  <a:pt x="2088169" y="1285478"/>
                  <a:pt x="2086550" y="1290812"/>
                </a:cubicBezTo>
                <a:lnTo>
                  <a:pt x="2089693" y="1286621"/>
                </a:lnTo>
                <a:close/>
                <a:moveTo>
                  <a:pt x="2053117" y="1279096"/>
                </a:moveTo>
                <a:cubicBezTo>
                  <a:pt x="2059880" y="1268142"/>
                  <a:pt x="2076548" y="1252045"/>
                  <a:pt x="2085311" y="1252807"/>
                </a:cubicBezTo>
                <a:cubicBezTo>
                  <a:pt x="2085597" y="1251855"/>
                  <a:pt x="2085978" y="1250045"/>
                  <a:pt x="2084645" y="1249854"/>
                </a:cubicBezTo>
                <a:cubicBezTo>
                  <a:pt x="2063785" y="1244330"/>
                  <a:pt x="2053212" y="1267857"/>
                  <a:pt x="2050164" y="1283287"/>
                </a:cubicBezTo>
                <a:lnTo>
                  <a:pt x="2053117" y="1279096"/>
                </a:lnTo>
                <a:close/>
                <a:moveTo>
                  <a:pt x="2018255" y="1266809"/>
                </a:moveTo>
                <a:cubicBezTo>
                  <a:pt x="2027876" y="1254236"/>
                  <a:pt x="2040258" y="1242425"/>
                  <a:pt x="2050831" y="1241949"/>
                </a:cubicBezTo>
                <a:cubicBezTo>
                  <a:pt x="2051117" y="1241091"/>
                  <a:pt x="2051688" y="1239282"/>
                  <a:pt x="2050450" y="1239091"/>
                </a:cubicBezTo>
                <a:cubicBezTo>
                  <a:pt x="2029971" y="1233186"/>
                  <a:pt x="2019589" y="1255665"/>
                  <a:pt x="2015208" y="1270809"/>
                </a:cubicBezTo>
                <a:lnTo>
                  <a:pt x="2018255" y="1266809"/>
                </a:lnTo>
                <a:close/>
                <a:moveTo>
                  <a:pt x="1990538" y="1254903"/>
                </a:moveTo>
                <a:cubicBezTo>
                  <a:pt x="2000348" y="1244616"/>
                  <a:pt x="2011588" y="1233091"/>
                  <a:pt x="2024542" y="1232614"/>
                </a:cubicBezTo>
                <a:cubicBezTo>
                  <a:pt x="2024637" y="1232424"/>
                  <a:pt x="2025113" y="1231281"/>
                  <a:pt x="2025018" y="1230995"/>
                </a:cubicBezTo>
                <a:cubicBezTo>
                  <a:pt x="2006063" y="1219946"/>
                  <a:pt x="1990347" y="1248235"/>
                  <a:pt x="1987013" y="1258617"/>
                </a:cubicBezTo>
                <a:lnTo>
                  <a:pt x="1990538" y="1254903"/>
                </a:lnTo>
                <a:close/>
                <a:moveTo>
                  <a:pt x="1950437" y="1234805"/>
                </a:moveTo>
                <a:cubicBezTo>
                  <a:pt x="1961010" y="1224613"/>
                  <a:pt x="1974059" y="1207849"/>
                  <a:pt x="1987013" y="1214612"/>
                </a:cubicBezTo>
                <a:cubicBezTo>
                  <a:pt x="1989299" y="1211469"/>
                  <a:pt x="1982727" y="1209850"/>
                  <a:pt x="1980822" y="1209183"/>
                </a:cubicBezTo>
                <a:cubicBezTo>
                  <a:pt x="1964725" y="1202801"/>
                  <a:pt x="1949961" y="1231757"/>
                  <a:pt x="1946913" y="1238520"/>
                </a:cubicBezTo>
                <a:lnTo>
                  <a:pt x="1950437" y="1234805"/>
                </a:lnTo>
                <a:close/>
                <a:moveTo>
                  <a:pt x="1924434" y="1218327"/>
                </a:moveTo>
                <a:cubicBezTo>
                  <a:pt x="1934721" y="1209945"/>
                  <a:pt x="1946246" y="1199372"/>
                  <a:pt x="1958438" y="1199181"/>
                </a:cubicBezTo>
                <a:cubicBezTo>
                  <a:pt x="1958819" y="1198515"/>
                  <a:pt x="1959867" y="1196800"/>
                  <a:pt x="1958915" y="1196324"/>
                </a:cubicBezTo>
                <a:cubicBezTo>
                  <a:pt x="1941960" y="1188418"/>
                  <a:pt x="1927482" y="1210612"/>
                  <a:pt x="1920529" y="1221661"/>
                </a:cubicBezTo>
                <a:lnTo>
                  <a:pt x="1924434" y="1218327"/>
                </a:lnTo>
                <a:close/>
                <a:moveTo>
                  <a:pt x="1899955" y="1195943"/>
                </a:moveTo>
                <a:cubicBezTo>
                  <a:pt x="1911671" y="1189847"/>
                  <a:pt x="1925863" y="1181560"/>
                  <a:pt x="1937102" y="1184132"/>
                </a:cubicBezTo>
                <a:cubicBezTo>
                  <a:pt x="1937579" y="1183560"/>
                  <a:pt x="1938912" y="1181941"/>
                  <a:pt x="1938055" y="1181370"/>
                </a:cubicBezTo>
                <a:cubicBezTo>
                  <a:pt x="1925672" y="1168416"/>
                  <a:pt x="1899479" y="1193752"/>
                  <a:pt x="1899288" y="1194419"/>
                </a:cubicBezTo>
                <a:lnTo>
                  <a:pt x="1895478" y="1198515"/>
                </a:lnTo>
                <a:lnTo>
                  <a:pt x="1899955" y="1195943"/>
                </a:lnTo>
                <a:close/>
                <a:moveTo>
                  <a:pt x="1877762" y="1176321"/>
                </a:moveTo>
                <a:cubicBezTo>
                  <a:pt x="1890430" y="1170511"/>
                  <a:pt x="1903003" y="1163177"/>
                  <a:pt x="1915385" y="1165844"/>
                </a:cubicBezTo>
                <a:cubicBezTo>
                  <a:pt x="1915957" y="1165272"/>
                  <a:pt x="1917386" y="1163844"/>
                  <a:pt x="1916529" y="1163177"/>
                </a:cubicBezTo>
                <a:cubicBezTo>
                  <a:pt x="1903193" y="1150414"/>
                  <a:pt x="1878809" y="1172797"/>
                  <a:pt x="1873094" y="1178608"/>
                </a:cubicBezTo>
                <a:lnTo>
                  <a:pt x="1877762" y="1176321"/>
                </a:lnTo>
                <a:close/>
                <a:moveTo>
                  <a:pt x="1860140" y="1152985"/>
                </a:moveTo>
                <a:cubicBezTo>
                  <a:pt x="1872618" y="1148604"/>
                  <a:pt x="1886620" y="1142222"/>
                  <a:pt x="1898145" y="1145651"/>
                </a:cubicBezTo>
                <a:cubicBezTo>
                  <a:pt x="1898717" y="1145175"/>
                  <a:pt x="1900336" y="1143937"/>
                  <a:pt x="1899669" y="1143270"/>
                </a:cubicBezTo>
                <a:cubicBezTo>
                  <a:pt x="1887572" y="1130983"/>
                  <a:pt x="1865665" y="1147461"/>
                  <a:pt x="1855378" y="1154890"/>
                </a:cubicBezTo>
                <a:lnTo>
                  <a:pt x="1860140" y="1152985"/>
                </a:lnTo>
                <a:close/>
                <a:moveTo>
                  <a:pt x="1847948" y="1127077"/>
                </a:moveTo>
                <a:cubicBezTo>
                  <a:pt x="1860617" y="1125267"/>
                  <a:pt x="1875571" y="1121362"/>
                  <a:pt x="1885286" y="1126410"/>
                </a:cubicBezTo>
                <a:cubicBezTo>
                  <a:pt x="1885953" y="1126029"/>
                  <a:pt x="1887763" y="1124982"/>
                  <a:pt x="1887287" y="1124315"/>
                </a:cubicBezTo>
                <a:cubicBezTo>
                  <a:pt x="1879857" y="1110694"/>
                  <a:pt x="1851473" y="1124410"/>
                  <a:pt x="1842995" y="1128030"/>
                </a:cubicBezTo>
                <a:lnTo>
                  <a:pt x="1847948" y="1127077"/>
                </a:lnTo>
                <a:close/>
                <a:moveTo>
                  <a:pt x="1837757" y="1106122"/>
                </a:moveTo>
                <a:cubicBezTo>
                  <a:pt x="1848425" y="1104884"/>
                  <a:pt x="1870237" y="1103074"/>
                  <a:pt x="1875095" y="1106979"/>
                </a:cubicBezTo>
                <a:cubicBezTo>
                  <a:pt x="1875666" y="1106694"/>
                  <a:pt x="1877666" y="1105932"/>
                  <a:pt x="1877381" y="1105265"/>
                </a:cubicBezTo>
                <a:cubicBezTo>
                  <a:pt x="1870332" y="1092978"/>
                  <a:pt x="1838328" y="1105170"/>
                  <a:pt x="1832804" y="1106598"/>
                </a:cubicBezTo>
                <a:lnTo>
                  <a:pt x="1837757" y="1106122"/>
                </a:lnTo>
                <a:close/>
                <a:moveTo>
                  <a:pt x="1833851" y="1085167"/>
                </a:moveTo>
                <a:cubicBezTo>
                  <a:pt x="1847472" y="1085929"/>
                  <a:pt x="1864236" y="1085929"/>
                  <a:pt x="1870427" y="1089835"/>
                </a:cubicBezTo>
                <a:cubicBezTo>
                  <a:pt x="1870999" y="1089644"/>
                  <a:pt x="1873190" y="1089263"/>
                  <a:pt x="1872904" y="1088596"/>
                </a:cubicBezTo>
                <a:cubicBezTo>
                  <a:pt x="1867475" y="1078500"/>
                  <a:pt x="1838233" y="1083834"/>
                  <a:pt x="1828708" y="1084881"/>
                </a:cubicBezTo>
                <a:lnTo>
                  <a:pt x="1833851" y="1085167"/>
                </a:lnTo>
                <a:close/>
                <a:moveTo>
                  <a:pt x="1833375" y="1068784"/>
                </a:moveTo>
                <a:cubicBezTo>
                  <a:pt x="1846043" y="1071737"/>
                  <a:pt x="1859188" y="1072785"/>
                  <a:pt x="1868522" y="1078214"/>
                </a:cubicBezTo>
                <a:cubicBezTo>
                  <a:pt x="1869094" y="1078119"/>
                  <a:pt x="1871285" y="1078023"/>
                  <a:pt x="1871285" y="1077452"/>
                </a:cubicBezTo>
                <a:cubicBezTo>
                  <a:pt x="1867189" y="1067451"/>
                  <a:pt x="1832708" y="1068117"/>
                  <a:pt x="1828422" y="1067737"/>
                </a:cubicBezTo>
                <a:lnTo>
                  <a:pt x="1833375" y="1068784"/>
                </a:lnTo>
                <a:close/>
                <a:moveTo>
                  <a:pt x="1830518" y="1052687"/>
                </a:moveTo>
                <a:cubicBezTo>
                  <a:pt x="1843472" y="1057926"/>
                  <a:pt x="1858997" y="1061545"/>
                  <a:pt x="1868904" y="1068594"/>
                </a:cubicBezTo>
                <a:cubicBezTo>
                  <a:pt x="1869475" y="1068594"/>
                  <a:pt x="1871666" y="1068784"/>
                  <a:pt x="1871666" y="1068308"/>
                </a:cubicBezTo>
                <a:cubicBezTo>
                  <a:pt x="1869189" y="1058878"/>
                  <a:pt x="1838328" y="1054497"/>
                  <a:pt x="1835947" y="1053544"/>
                </a:cubicBezTo>
                <a:cubicBezTo>
                  <a:pt x="1835947" y="1053544"/>
                  <a:pt x="1830518" y="1052687"/>
                  <a:pt x="1830518" y="1052687"/>
                </a:cubicBezTo>
                <a:close/>
                <a:moveTo>
                  <a:pt x="1842043" y="1034399"/>
                </a:moveTo>
                <a:lnTo>
                  <a:pt x="1836804" y="1032684"/>
                </a:lnTo>
                <a:cubicBezTo>
                  <a:pt x="1848520" y="1040114"/>
                  <a:pt x="1863569" y="1047162"/>
                  <a:pt x="1871856" y="1056306"/>
                </a:cubicBezTo>
                <a:cubicBezTo>
                  <a:pt x="1872428" y="1056402"/>
                  <a:pt x="1874523" y="1057068"/>
                  <a:pt x="1874618" y="1056497"/>
                </a:cubicBezTo>
                <a:cubicBezTo>
                  <a:pt x="1872428" y="1044972"/>
                  <a:pt x="1851187" y="1038780"/>
                  <a:pt x="1842043" y="1034399"/>
                </a:cubicBezTo>
                <a:close/>
                <a:moveTo>
                  <a:pt x="1850520" y="1010872"/>
                </a:moveTo>
                <a:cubicBezTo>
                  <a:pt x="1860236" y="1021921"/>
                  <a:pt x="1872047" y="1030589"/>
                  <a:pt x="1877095" y="1043352"/>
                </a:cubicBezTo>
                <a:cubicBezTo>
                  <a:pt x="1877666" y="1043638"/>
                  <a:pt x="1879667" y="1044591"/>
                  <a:pt x="1879952" y="1044019"/>
                </a:cubicBezTo>
                <a:cubicBezTo>
                  <a:pt x="1884620" y="1031922"/>
                  <a:pt x="1857473" y="1015444"/>
                  <a:pt x="1850520" y="1010872"/>
                </a:cubicBezTo>
                <a:close/>
                <a:moveTo>
                  <a:pt x="1868618" y="991346"/>
                </a:moveTo>
                <a:lnTo>
                  <a:pt x="1864141" y="988107"/>
                </a:lnTo>
                <a:cubicBezTo>
                  <a:pt x="1872713" y="1000014"/>
                  <a:pt x="1884905" y="1013063"/>
                  <a:pt x="1886429" y="1026207"/>
                </a:cubicBezTo>
                <a:cubicBezTo>
                  <a:pt x="1887001" y="1026588"/>
                  <a:pt x="1888715" y="1027827"/>
                  <a:pt x="1889192" y="1027160"/>
                </a:cubicBezTo>
                <a:cubicBezTo>
                  <a:pt x="1897574" y="1015444"/>
                  <a:pt x="1871951" y="993632"/>
                  <a:pt x="1868618" y="991346"/>
                </a:cubicBezTo>
                <a:close/>
                <a:moveTo>
                  <a:pt x="1907956" y="998394"/>
                </a:moveTo>
                <a:cubicBezTo>
                  <a:pt x="1904051" y="983821"/>
                  <a:pt x="1895478" y="973820"/>
                  <a:pt x="1885286" y="965247"/>
                </a:cubicBezTo>
                <a:cubicBezTo>
                  <a:pt x="1892430" y="977916"/>
                  <a:pt x="1903098" y="993441"/>
                  <a:pt x="1901765" y="1007729"/>
                </a:cubicBezTo>
                <a:cubicBezTo>
                  <a:pt x="1905860" y="1012968"/>
                  <a:pt x="1908527" y="998585"/>
                  <a:pt x="1907956" y="998394"/>
                </a:cubicBezTo>
                <a:close/>
                <a:moveTo>
                  <a:pt x="1929578" y="973820"/>
                </a:moveTo>
                <a:cubicBezTo>
                  <a:pt x="1928435" y="962580"/>
                  <a:pt x="1920338" y="948960"/>
                  <a:pt x="1914623" y="942578"/>
                </a:cubicBezTo>
                <a:cubicBezTo>
                  <a:pt x="1919195" y="957056"/>
                  <a:pt x="1926244" y="976201"/>
                  <a:pt x="1920815" y="988965"/>
                </a:cubicBezTo>
                <a:cubicBezTo>
                  <a:pt x="1923958" y="993822"/>
                  <a:pt x="1928244" y="983821"/>
                  <a:pt x="1929101" y="983059"/>
                </a:cubicBezTo>
                <a:cubicBezTo>
                  <a:pt x="1930911" y="978868"/>
                  <a:pt x="1929768" y="977630"/>
                  <a:pt x="1929578" y="973820"/>
                </a:cubicBezTo>
                <a:close/>
                <a:moveTo>
                  <a:pt x="1954724" y="944007"/>
                </a:moveTo>
                <a:cubicBezTo>
                  <a:pt x="1949580" y="927624"/>
                  <a:pt x="1946532" y="926385"/>
                  <a:pt x="1941674" y="919813"/>
                </a:cubicBezTo>
                <a:cubicBezTo>
                  <a:pt x="1946246" y="935148"/>
                  <a:pt x="1952533" y="954008"/>
                  <a:pt x="1945770" y="967533"/>
                </a:cubicBezTo>
                <a:cubicBezTo>
                  <a:pt x="1948723" y="972582"/>
                  <a:pt x="1953200" y="962866"/>
                  <a:pt x="1954914" y="961056"/>
                </a:cubicBezTo>
                <a:cubicBezTo>
                  <a:pt x="1957772" y="954960"/>
                  <a:pt x="1955867" y="950579"/>
                  <a:pt x="1954724" y="944007"/>
                </a:cubicBezTo>
                <a:close/>
                <a:moveTo>
                  <a:pt x="1982632" y="912384"/>
                </a:moveTo>
                <a:cubicBezTo>
                  <a:pt x="1980251" y="906859"/>
                  <a:pt x="1977584" y="903335"/>
                  <a:pt x="1974536" y="899144"/>
                </a:cubicBezTo>
                <a:cubicBezTo>
                  <a:pt x="1979012" y="915241"/>
                  <a:pt x="1982537" y="938006"/>
                  <a:pt x="1974917" y="947817"/>
                </a:cubicBezTo>
                <a:cubicBezTo>
                  <a:pt x="1975393" y="948674"/>
                  <a:pt x="1976536" y="950293"/>
                  <a:pt x="1977584" y="949436"/>
                </a:cubicBezTo>
                <a:cubicBezTo>
                  <a:pt x="1991966" y="940482"/>
                  <a:pt x="1987204" y="922671"/>
                  <a:pt x="1982632" y="912384"/>
                </a:cubicBezTo>
                <a:close/>
                <a:moveTo>
                  <a:pt x="1968725" y="965152"/>
                </a:moveTo>
                <a:cubicBezTo>
                  <a:pt x="1921862" y="998871"/>
                  <a:pt x="1855664" y="1049829"/>
                  <a:pt x="1889287" y="1111647"/>
                </a:cubicBezTo>
                <a:cubicBezTo>
                  <a:pt x="1911004" y="1155081"/>
                  <a:pt x="1952628" y="1188418"/>
                  <a:pt x="1997110" y="1207183"/>
                </a:cubicBezTo>
                <a:cubicBezTo>
                  <a:pt x="1996919" y="1207564"/>
                  <a:pt x="1997015" y="1207278"/>
                  <a:pt x="1997015" y="1207373"/>
                </a:cubicBezTo>
                <a:cubicBezTo>
                  <a:pt x="2000348" y="1208992"/>
                  <a:pt x="2003777" y="1210707"/>
                  <a:pt x="2007016" y="1212421"/>
                </a:cubicBezTo>
                <a:cubicBezTo>
                  <a:pt x="2085026" y="1192800"/>
                  <a:pt x="2080835" y="1149937"/>
                  <a:pt x="2068262" y="1060974"/>
                </a:cubicBezTo>
                <a:cubicBezTo>
                  <a:pt x="2068262" y="1061069"/>
                  <a:pt x="2068262" y="1061164"/>
                  <a:pt x="2068262" y="1061260"/>
                </a:cubicBezTo>
                <a:cubicBezTo>
                  <a:pt x="2068357" y="1056116"/>
                  <a:pt x="2068929" y="1050972"/>
                  <a:pt x="2069786" y="1045829"/>
                </a:cubicBezTo>
                <a:cubicBezTo>
                  <a:pt x="2069786" y="1046019"/>
                  <a:pt x="2069690" y="1046210"/>
                  <a:pt x="2069690" y="1046305"/>
                </a:cubicBezTo>
                <a:cubicBezTo>
                  <a:pt x="2074167" y="1019254"/>
                  <a:pt x="2089693" y="995251"/>
                  <a:pt x="2108172" y="975344"/>
                </a:cubicBezTo>
                <a:cubicBezTo>
                  <a:pt x="2082930" y="987060"/>
                  <a:pt x="2051402" y="1006395"/>
                  <a:pt x="2044544" y="1035256"/>
                </a:cubicBezTo>
                <a:cubicBezTo>
                  <a:pt x="2044354" y="1048401"/>
                  <a:pt x="2050545" y="1061069"/>
                  <a:pt x="2049212" y="1074499"/>
                </a:cubicBezTo>
                <a:cubicBezTo>
                  <a:pt x="2042068" y="1149270"/>
                  <a:pt x="1960153" y="1174321"/>
                  <a:pt x="1910147" y="1122696"/>
                </a:cubicBezTo>
                <a:cubicBezTo>
                  <a:pt x="1940627" y="1134697"/>
                  <a:pt x="1987490" y="1085834"/>
                  <a:pt x="1988537" y="1060593"/>
                </a:cubicBezTo>
                <a:cubicBezTo>
                  <a:pt x="1988061" y="1002300"/>
                  <a:pt x="2031876" y="973153"/>
                  <a:pt x="2079025" y="954008"/>
                </a:cubicBezTo>
                <a:cubicBezTo>
                  <a:pt x="2062833" y="947245"/>
                  <a:pt x="2048069" y="937815"/>
                  <a:pt x="2034448" y="926481"/>
                </a:cubicBezTo>
                <a:cubicBezTo>
                  <a:pt x="2010540" y="938863"/>
                  <a:pt x="1988347" y="951817"/>
                  <a:pt x="1968725" y="965152"/>
                </a:cubicBezTo>
                <a:close/>
                <a:moveTo>
                  <a:pt x="2001110" y="930957"/>
                </a:moveTo>
                <a:lnTo>
                  <a:pt x="2000539" y="931719"/>
                </a:lnTo>
                <a:cubicBezTo>
                  <a:pt x="2001015" y="932577"/>
                  <a:pt x="2002063" y="934291"/>
                  <a:pt x="2003111" y="933434"/>
                </a:cubicBezTo>
                <a:cubicBezTo>
                  <a:pt x="2014255" y="926385"/>
                  <a:pt x="2015684" y="919242"/>
                  <a:pt x="2014350" y="907716"/>
                </a:cubicBezTo>
                <a:cubicBezTo>
                  <a:pt x="2011779" y="904954"/>
                  <a:pt x="2009207" y="902097"/>
                  <a:pt x="2006730" y="899239"/>
                </a:cubicBezTo>
                <a:cubicBezTo>
                  <a:pt x="2008540" y="909336"/>
                  <a:pt x="2004730" y="929243"/>
                  <a:pt x="2001110" y="930957"/>
                </a:cubicBezTo>
                <a:close/>
                <a:moveTo>
                  <a:pt x="2211899" y="822277"/>
                </a:moveTo>
                <a:cubicBezTo>
                  <a:pt x="2125602" y="814752"/>
                  <a:pt x="2023018" y="839994"/>
                  <a:pt x="1958248" y="775224"/>
                </a:cubicBezTo>
                <a:cubicBezTo>
                  <a:pt x="2014160" y="858377"/>
                  <a:pt x="2121126" y="888190"/>
                  <a:pt x="2211899" y="822277"/>
                </a:cubicBezTo>
                <a:close/>
                <a:moveTo>
                  <a:pt x="1953295" y="862854"/>
                </a:moveTo>
                <a:cubicBezTo>
                  <a:pt x="1960534" y="869235"/>
                  <a:pt x="1975583" y="871998"/>
                  <a:pt x="1978536" y="860853"/>
                </a:cubicBezTo>
                <a:cubicBezTo>
                  <a:pt x="1977012" y="858472"/>
                  <a:pt x="1975583" y="856091"/>
                  <a:pt x="1974155" y="853710"/>
                </a:cubicBezTo>
                <a:cubicBezTo>
                  <a:pt x="1972059" y="858186"/>
                  <a:pt x="1967583" y="857520"/>
                  <a:pt x="1967201" y="849995"/>
                </a:cubicBezTo>
                <a:cubicBezTo>
                  <a:pt x="1967106" y="847233"/>
                  <a:pt x="1966249" y="847709"/>
                  <a:pt x="1965392" y="849519"/>
                </a:cubicBezTo>
                <a:cubicBezTo>
                  <a:pt x="1963868" y="851709"/>
                  <a:pt x="1964630" y="856853"/>
                  <a:pt x="1961582" y="857234"/>
                </a:cubicBezTo>
                <a:cubicBezTo>
                  <a:pt x="1959105" y="856758"/>
                  <a:pt x="1959962" y="853233"/>
                  <a:pt x="1960343" y="851614"/>
                </a:cubicBezTo>
                <a:cubicBezTo>
                  <a:pt x="1962248" y="844280"/>
                  <a:pt x="1959962" y="843994"/>
                  <a:pt x="1957676" y="846280"/>
                </a:cubicBezTo>
                <a:cubicBezTo>
                  <a:pt x="1956438" y="847518"/>
                  <a:pt x="1955390" y="850852"/>
                  <a:pt x="1953104" y="848280"/>
                </a:cubicBezTo>
                <a:cubicBezTo>
                  <a:pt x="1950723" y="845709"/>
                  <a:pt x="1953676" y="843423"/>
                  <a:pt x="1954533" y="841422"/>
                </a:cubicBezTo>
                <a:cubicBezTo>
                  <a:pt x="1953581" y="823611"/>
                  <a:pt x="1934912" y="847709"/>
                  <a:pt x="1953295" y="862854"/>
                </a:cubicBezTo>
                <a:close/>
                <a:moveTo>
                  <a:pt x="1953295" y="828849"/>
                </a:moveTo>
                <a:cubicBezTo>
                  <a:pt x="1955200" y="828849"/>
                  <a:pt x="1957581" y="828564"/>
                  <a:pt x="1959772" y="827897"/>
                </a:cubicBezTo>
                <a:cubicBezTo>
                  <a:pt x="1958248" y="825039"/>
                  <a:pt x="1956819" y="822087"/>
                  <a:pt x="1955390" y="819134"/>
                </a:cubicBezTo>
                <a:cubicBezTo>
                  <a:pt x="1953485" y="817991"/>
                  <a:pt x="1952533" y="816276"/>
                  <a:pt x="1953104" y="814467"/>
                </a:cubicBezTo>
                <a:cubicBezTo>
                  <a:pt x="1952057" y="812371"/>
                  <a:pt x="1951104" y="810180"/>
                  <a:pt x="1950056" y="808085"/>
                </a:cubicBezTo>
                <a:cubicBezTo>
                  <a:pt x="1945865" y="809323"/>
                  <a:pt x="1942627" y="804370"/>
                  <a:pt x="1947770" y="803132"/>
                </a:cubicBezTo>
                <a:cubicBezTo>
                  <a:pt x="1945104" y="797131"/>
                  <a:pt x="1942532" y="791130"/>
                  <a:pt x="1940055" y="785130"/>
                </a:cubicBezTo>
                <a:cubicBezTo>
                  <a:pt x="1925863" y="797322"/>
                  <a:pt x="1935007" y="826659"/>
                  <a:pt x="1953295" y="828849"/>
                </a:cubicBezTo>
                <a:close/>
                <a:moveTo>
                  <a:pt x="1910337" y="873998"/>
                </a:moveTo>
                <a:cubicBezTo>
                  <a:pt x="1912909" y="885333"/>
                  <a:pt x="1930435" y="900763"/>
                  <a:pt x="1938912" y="886666"/>
                </a:cubicBezTo>
                <a:cubicBezTo>
                  <a:pt x="1940055" y="883618"/>
                  <a:pt x="1935959" y="883332"/>
                  <a:pt x="1934245" y="883809"/>
                </a:cubicBezTo>
                <a:cubicBezTo>
                  <a:pt x="1929101" y="885142"/>
                  <a:pt x="1926149" y="880856"/>
                  <a:pt x="1930149" y="876474"/>
                </a:cubicBezTo>
                <a:cubicBezTo>
                  <a:pt x="1931673" y="874760"/>
                  <a:pt x="1930721" y="874379"/>
                  <a:pt x="1928816" y="874855"/>
                </a:cubicBezTo>
                <a:cubicBezTo>
                  <a:pt x="1926054" y="875141"/>
                  <a:pt x="1923386" y="878760"/>
                  <a:pt x="1920910" y="876760"/>
                </a:cubicBezTo>
                <a:cubicBezTo>
                  <a:pt x="1919005" y="874665"/>
                  <a:pt x="1921958" y="873045"/>
                  <a:pt x="1923196" y="872474"/>
                </a:cubicBezTo>
                <a:cubicBezTo>
                  <a:pt x="1929387" y="869426"/>
                  <a:pt x="1927577" y="867521"/>
                  <a:pt x="1924244" y="867235"/>
                </a:cubicBezTo>
                <a:cubicBezTo>
                  <a:pt x="1922434" y="867045"/>
                  <a:pt x="1919481" y="868378"/>
                  <a:pt x="1919100" y="865140"/>
                </a:cubicBezTo>
                <a:cubicBezTo>
                  <a:pt x="1918719" y="861806"/>
                  <a:pt x="1922624" y="862568"/>
                  <a:pt x="1924625" y="861996"/>
                </a:cubicBezTo>
                <a:cubicBezTo>
                  <a:pt x="1935388" y="850566"/>
                  <a:pt x="1904241" y="850852"/>
                  <a:pt x="1910337" y="873998"/>
                </a:cubicBezTo>
                <a:close/>
                <a:moveTo>
                  <a:pt x="1917195" y="843804"/>
                </a:moveTo>
                <a:cubicBezTo>
                  <a:pt x="1929006" y="851805"/>
                  <a:pt x="1946627" y="826563"/>
                  <a:pt x="1930530" y="831993"/>
                </a:cubicBezTo>
                <a:cubicBezTo>
                  <a:pt x="1925101" y="835231"/>
                  <a:pt x="1919767" y="831612"/>
                  <a:pt x="1924053" y="823896"/>
                </a:cubicBezTo>
                <a:cubicBezTo>
                  <a:pt x="1926625" y="817324"/>
                  <a:pt x="1917100" y="826278"/>
                  <a:pt x="1915385" y="827230"/>
                </a:cubicBezTo>
                <a:cubicBezTo>
                  <a:pt x="1914433" y="827802"/>
                  <a:pt x="1913766" y="828183"/>
                  <a:pt x="1912623" y="827325"/>
                </a:cubicBezTo>
                <a:cubicBezTo>
                  <a:pt x="1909861" y="825230"/>
                  <a:pt x="1913099" y="822182"/>
                  <a:pt x="1914623" y="820944"/>
                </a:cubicBezTo>
                <a:cubicBezTo>
                  <a:pt x="1921577" y="814943"/>
                  <a:pt x="1919005" y="813133"/>
                  <a:pt x="1914814" y="813895"/>
                </a:cubicBezTo>
                <a:cubicBezTo>
                  <a:pt x="1912528" y="814276"/>
                  <a:pt x="1909099" y="816943"/>
                  <a:pt x="1907956" y="812847"/>
                </a:cubicBezTo>
                <a:cubicBezTo>
                  <a:pt x="1906813" y="808752"/>
                  <a:pt x="1911766" y="808371"/>
                  <a:pt x="1914147" y="806942"/>
                </a:cubicBezTo>
                <a:cubicBezTo>
                  <a:pt x="1917481" y="804846"/>
                  <a:pt x="1917100" y="798846"/>
                  <a:pt x="1912718" y="797893"/>
                </a:cubicBezTo>
                <a:cubicBezTo>
                  <a:pt x="1886620" y="800846"/>
                  <a:pt x="1896621" y="839041"/>
                  <a:pt x="1917195" y="843804"/>
                </a:cubicBezTo>
                <a:close/>
                <a:moveTo>
                  <a:pt x="1884524" y="915432"/>
                </a:moveTo>
                <a:cubicBezTo>
                  <a:pt x="1892049" y="919146"/>
                  <a:pt x="1899574" y="915241"/>
                  <a:pt x="1901479" y="907716"/>
                </a:cubicBezTo>
                <a:cubicBezTo>
                  <a:pt x="1901669" y="899239"/>
                  <a:pt x="1886048" y="913908"/>
                  <a:pt x="1888715" y="899525"/>
                </a:cubicBezTo>
                <a:cubicBezTo>
                  <a:pt x="1893002" y="889238"/>
                  <a:pt x="1881953" y="903335"/>
                  <a:pt x="1879381" y="900668"/>
                </a:cubicBezTo>
                <a:cubicBezTo>
                  <a:pt x="1874237" y="896572"/>
                  <a:pt x="1892144" y="888762"/>
                  <a:pt x="1880524" y="888762"/>
                </a:cubicBezTo>
                <a:cubicBezTo>
                  <a:pt x="1878429" y="889047"/>
                  <a:pt x="1875571" y="891333"/>
                  <a:pt x="1874333" y="887619"/>
                </a:cubicBezTo>
                <a:cubicBezTo>
                  <a:pt x="1872999" y="883809"/>
                  <a:pt x="1877571" y="883809"/>
                  <a:pt x="1879571" y="882570"/>
                </a:cubicBezTo>
                <a:cubicBezTo>
                  <a:pt x="1882429" y="880856"/>
                  <a:pt x="1881858" y="875427"/>
                  <a:pt x="1877762" y="874379"/>
                </a:cubicBezTo>
                <a:cubicBezTo>
                  <a:pt x="1874142" y="873522"/>
                  <a:pt x="1870142" y="876474"/>
                  <a:pt x="1867951" y="878665"/>
                </a:cubicBezTo>
                <a:cubicBezTo>
                  <a:pt x="1857569" y="891810"/>
                  <a:pt x="1871189" y="910669"/>
                  <a:pt x="1884524" y="915432"/>
                </a:cubicBezTo>
                <a:close/>
                <a:moveTo>
                  <a:pt x="1854044" y="934863"/>
                </a:moveTo>
                <a:cubicBezTo>
                  <a:pt x="1859759" y="938577"/>
                  <a:pt x="1867094" y="937720"/>
                  <a:pt x="1869951" y="931815"/>
                </a:cubicBezTo>
                <a:cubicBezTo>
                  <a:pt x="1870713" y="928957"/>
                  <a:pt x="1866713" y="928671"/>
                  <a:pt x="1865093" y="929148"/>
                </a:cubicBezTo>
                <a:cubicBezTo>
                  <a:pt x="1860712" y="930386"/>
                  <a:pt x="1856711" y="926957"/>
                  <a:pt x="1860426" y="922290"/>
                </a:cubicBezTo>
                <a:cubicBezTo>
                  <a:pt x="1862808" y="916956"/>
                  <a:pt x="1852901" y="925338"/>
                  <a:pt x="1851282" y="922575"/>
                </a:cubicBezTo>
                <a:cubicBezTo>
                  <a:pt x="1849282" y="920575"/>
                  <a:pt x="1852044" y="919146"/>
                  <a:pt x="1853283" y="918480"/>
                </a:cubicBezTo>
                <a:cubicBezTo>
                  <a:pt x="1859093" y="915527"/>
                  <a:pt x="1857092" y="913717"/>
                  <a:pt x="1853854" y="913527"/>
                </a:cubicBezTo>
                <a:cubicBezTo>
                  <a:pt x="1852044" y="913431"/>
                  <a:pt x="1849282" y="914670"/>
                  <a:pt x="1848615" y="911622"/>
                </a:cubicBezTo>
                <a:cubicBezTo>
                  <a:pt x="1848044" y="908478"/>
                  <a:pt x="1851854" y="909145"/>
                  <a:pt x="1853759" y="908478"/>
                </a:cubicBezTo>
                <a:cubicBezTo>
                  <a:pt x="1856521" y="907621"/>
                  <a:pt x="1856711" y="903335"/>
                  <a:pt x="1853378" y="901811"/>
                </a:cubicBezTo>
                <a:cubicBezTo>
                  <a:pt x="1850520" y="900477"/>
                  <a:pt x="1846710" y="902001"/>
                  <a:pt x="1844329" y="903525"/>
                </a:cubicBezTo>
                <a:cubicBezTo>
                  <a:pt x="1833089" y="912003"/>
                  <a:pt x="1843376" y="929719"/>
                  <a:pt x="1854044" y="934863"/>
                </a:cubicBezTo>
                <a:close/>
                <a:moveTo>
                  <a:pt x="1829660" y="967248"/>
                </a:moveTo>
                <a:cubicBezTo>
                  <a:pt x="1837090" y="968772"/>
                  <a:pt x="1841376" y="963628"/>
                  <a:pt x="1840614" y="956865"/>
                </a:cubicBezTo>
                <a:cubicBezTo>
                  <a:pt x="1838519" y="949436"/>
                  <a:pt x="1828994" y="966676"/>
                  <a:pt x="1827851" y="951341"/>
                </a:cubicBezTo>
                <a:cubicBezTo>
                  <a:pt x="1827565" y="945912"/>
                  <a:pt x="1823755" y="954198"/>
                  <a:pt x="1822707" y="955437"/>
                </a:cubicBezTo>
                <a:cubicBezTo>
                  <a:pt x="1822231" y="956008"/>
                  <a:pt x="1821850" y="956389"/>
                  <a:pt x="1820707" y="956008"/>
                </a:cubicBezTo>
                <a:cubicBezTo>
                  <a:pt x="1815373" y="953722"/>
                  <a:pt x="1826993" y="942578"/>
                  <a:pt x="1817754" y="945531"/>
                </a:cubicBezTo>
                <a:cubicBezTo>
                  <a:pt x="1816230" y="946293"/>
                  <a:pt x="1814706" y="948960"/>
                  <a:pt x="1812515" y="946102"/>
                </a:cubicBezTo>
                <a:cubicBezTo>
                  <a:pt x="1810325" y="943245"/>
                  <a:pt x="1813754" y="941911"/>
                  <a:pt x="1815087" y="940387"/>
                </a:cubicBezTo>
                <a:cubicBezTo>
                  <a:pt x="1818230" y="935815"/>
                  <a:pt x="1810229" y="931053"/>
                  <a:pt x="1806896" y="936006"/>
                </a:cubicBezTo>
                <a:cubicBezTo>
                  <a:pt x="1795942" y="950103"/>
                  <a:pt x="1816516" y="966390"/>
                  <a:pt x="1829660" y="967248"/>
                </a:cubicBezTo>
                <a:close/>
                <a:moveTo>
                  <a:pt x="1812515" y="1001347"/>
                </a:moveTo>
                <a:cubicBezTo>
                  <a:pt x="1819278" y="1001919"/>
                  <a:pt x="1822136" y="997347"/>
                  <a:pt x="1820135" y="991536"/>
                </a:cubicBezTo>
                <a:cubicBezTo>
                  <a:pt x="1816706" y="985536"/>
                  <a:pt x="1811658" y="1000871"/>
                  <a:pt x="1807848" y="988012"/>
                </a:cubicBezTo>
                <a:cubicBezTo>
                  <a:pt x="1805848" y="982392"/>
                  <a:pt x="1805276" y="994013"/>
                  <a:pt x="1802419" y="992679"/>
                </a:cubicBezTo>
                <a:cubicBezTo>
                  <a:pt x="1797275" y="991346"/>
                  <a:pt x="1805372" y="980583"/>
                  <a:pt x="1797847" y="984107"/>
                </a:cubicBezTo>
                <a:cubicBezTo>
                  <a:pt x="1796704" y="984869"/>
                  <a:pt x="1795751" y="987345"/>
                  <a:pt x="1793275" y="985155"/>
                </a:cubicBezTo>
                <a:cubicBezTo>
                  <a:pt x="1790798" y="982869"/>
                  <a:pt x="1793561" y="981440"/>
                  <a:pt x="1794513" y="980011"/>
                </a:cubicBezTo>
                <a:cubicBezTo>
                  <a:pt x="1796513" y="975915"/>
                  <a:pt x="1788608" y="972296"/>
                  <a:pt x="1786512" y="977154"/>
                </a:cubicBezTo>
                <a:cubicBezTo>
                  <a:pt x="1779464" y="991346"/>
                  <a:pt x="1801371" y="1001823"/>
                  <a:pt x="1812515" y="1001347"/>
                </a:cubicBezTo>
                <a:close/>
                <a:moveTo>
                  <a:pt x="1811754" y="1133935"/>
                </a:moveTo>
                <a:cubicBezTo>
                  <a:pt x="1810801" y="1128792"/>
                  <a:pt x="1802419" y="1125172"/>
                  <a:pt x="1802895" y="1132506"/>
                </a:cubicBezTo>
                <a:cubicBezTo>
                  <a:pt x="1804038" y="1136983"/>
                  <a:pt x="1798228" y="1139841"/>
                  <a:pt x="1794132" y="1136316"/>
                </a:cubicBezTo>
                <a:cubicBezTo>
                  <a:pt x="1789560" y="1133745"/>
                  <a:pt x="1793846" y="1141269"/>
                  <a:pt x="1794227" y="1142889"/>
                </a:cubicBezTo>
                <a:cubicBezTo>
                  <a:pt x="1794704" y="1146318"/>
                  <a:pt x="1789655" y="1146032"/>
                  <a:pt x="1789084" y="1143365"/>
                </a:cubicBezTo>
                <a:cubicBezTo>
                  <a:pt x="1787084" y="1138888"/>
                  <a:pt x="1784226" y="1136983"/>
                  <a:pt x="1782988" y="1141841"/>
                </a:cubicBezTo>
                <a:cubicBezTo>
                  <a:pt x="1782702" y="1143556"/>
                  <a:pt x="1783845" y="1146413"/>
                  <a:pt x="1780130" y="1146794"/>
                </a:cubicBezTo>
                <a:cubicBezTo>
                  <a:pt x="1776320" y="1147175"/>
                  <a:pt x="1777463" y="1143365"/>
                  <a:pt x="1777083" y="1141460"/>
                </a:cubicBezTo>
                <a:cubicBezTo>
                  <a:pt x="1776511" y="1138698"/>
                  <a:pt x="1771367" y="1138126"/>
                  <a:pt x="1769177" y="1141269"/>
                </a:cubicBezTo>
                <a:cubicBezTo>
                  <a:pt x="1764224" y="1168892"/>
                  <a:pt x="1813468" y="1152509"/>
                  <a:pt x="1811754" y="1133935"/>
                </a:cubicBezTo>
                <a:close/>
                <a:moveTo>
                  <a:pt x="1831946" y="1176893"/>
                </a:moveTo>
                <a:cubicBezTo>
                  <a:pt x="1831565" y="1174607"/>
                  <a:pt x="1830422" y="1171368"/>
                  <a:pt x="1828136" y="1170511"/>
                </a:cubicBezTo>
                <a:cubicBezTo>
                  <a:pt x="1825565" y="1169368"/>
                  <a:pt x="1824231" y="1173273"/>
                  <a:pt x="1824517" y="1174988"/>
                </a:cubicBezTo>
                <a:cubicBezTo>
                  <a:pt x="1824898" y="1179465"/>
                  <a:pt x="1820707" y="1183084"/>
                  <a:pt x="1816611" y="1178703"/>
                </a:cubicBezTo>
                <a:cubicBezTo>
                  <a:pt x="1812801" y="1175750"/>
                  <a:pt x="1816040" y="1184227"/>
                  <a:pt x="1816135" y="1185751"/>
                </a:cubicBezTo>
                <a:cubicBezTo>
                  <a:pt x="1816040" y="1189942"/>
                  <a:pt x="1811754" y="1188609"/>
                  <a:pt x="1811468" y="1185370"/>
                </a:cubicBezTo>
                <a:cubicBezTo>
                  <a:pt x="1809944" y="1180322"/>
                  <a:pt x="1807848" y="1179750"/>
                  <a:pt x="1806515" y="1184132"/>
                </a:cubicBezTo>
                <a:cubicBezTo>
                  <a:pt x="1806038" y="1185942"/>
                  <a:pt x="1806800" y="1188894"/>
                  <a:pt x="1803562" y="1189180"/>
                </a:cubicBezTo>
                <a:cubicBezTo>
                  <a:pt x="1800133" y="1189371"/>
                  <a:pt x="1801657" y="1185466"/>
                  <a:pt x="1801466" y="1183465"/>
                </a:cubicBezTo>
                <a:cubicBezTo>
                  <a:pt x="1801181" y="1180608"/>
                  <a:pt x="1796799" y="1179846"/>
                  <a:pt x="1794513" y="1182989"/>
                </a:cubicBezTo>
                <a:cubicBezTo>
                  <a:pt x="1787560" y="1211088"/>
                  <a:pt x="1833280" y="1196705"/>
                  <a:pt x="1831946" y="1176893"/>
                </a:cubicBezTo>
                <a:close/>
                <a:moveTo>
                  <a:pt x="1854521" y="1202039"/>
                </a:moveTo>
                <a:cubicBezTo>
                  <a:pt x="1852997" y="1200706"/>
                  <a:pt x="1850330" y="1198800"/>
                  <a:pt x="1847663" y="1199086"/>
                </a:cubicBezTo>
                <a:cubicBezTo>
                  <a:pt x="1844519" y="1199372"/>
                  <a:pt x="1845567" y="1202610"/>
                  <a:pt x="1846520" y="1203754"/>
                </a:cubicBezTo>
                <a:cubicBezTo>
                  <a:pt x="1849187" y="1206802"/>
                  <a:pt x="1846901" y="1211183"/>
                  <a:pt x="1841090" y="1209754"/>
                </a:cubicBezTo>
                <a:cubicBezTo>
                  <a:pt x="1834994" y="1209564"/>
                  <a:pt x="1846424" y="1214612"/>
                  <a:pt x="1844424" y="1216898"/>
                </a:cubicBezTo>
                <a:cubicBezTo>
                  <a:pt x="1843091" y="1219184"/>
                  <a:pt x="1840709" y="1217565"/>
                  <a:pt x="1839662" y="1216803"/>
                </a:cubicBezTo>
                <a:cubicBezTo>
                  <a:pt x="1834804" y="1213183"/>
                  <a:pt x="1833756" y="1215279"/>
                  <a:pt x="1834518" y="1218041"/>
                </a:cubicBezTo>
                <a:cubicBezTo>
                  <a:pt x="1834994" y="1219565"/>
                  <a:pt x="1837185" y="1221375"/>
                  <a:pt x="1834328" y="1222899"/>
                </a:cubicBezTo>
                <a:cubicBezTo>
                  <a:pt x="1831375" y="1224518"/>
                  <a:pt x="1830708" y="1221089"/>
                  <a:pt x="1829565" y="1219755"/>
                </a:cubicBezTo>
                <a:cubicBezTo>
                  <a:pt x="1827851" y="1217850"/>
                  <a:pt x="1823469" y="1219184"/>
                  <a:pt x="1823183" y="1222422"/>
                </a:cubicBezTo>
                <a:cubicBezTo>
                  <a:pt x="1830232" y="1244806"/>
                  <a:pt x="1864522" y="1216993"/>
                  <a:pt x="1854521" y="1202039"/>
                </a:cubicBezTo>
                <a:close/>
                <a:moveTo>
                  <a:pt x="1879476" y="1231376"/>
                </a:moveTo>
                <a:cubicBezTo>
                  <a:pt x="1878524" y="1229376"/>
                  <a:pt x="1876523" y="1226709"/>
                  <a:pt x="1874237" y="1226233"/>
                </a:cubicBezTo>
                <a:cubicBezTo>
                  <a:pt x="1871475" y="1225756"/>
                  <a:pt x="1871570" y="1229566"/>
                  <a:pt x="1872142" y="1231090"/>
                </a:cubicBezTo>
                <a:cubicBezTo>
                  <a:pt x="1873761" y="1235091"/>
                  <a:pt x="1870808" y="1239282"/>
                  <a:pt x="1866046" y="1236138"/>
                </a:cubicBezTo>
                <a:cubicBezTo>
                  <a:pt x="1860712" y="1234329"/>
                  <a:pt x="1869665" y="1242996"/>
                  <a:pt x="1867284" y="1244806"/>
                </a:cubicBezTo>
                <a:cubicBezTo>
                  <a:pt x="1863665" y="1249092"/>
                  <a:pt x="1859569" y="1233281"/>
                  <a:pt x="1858426" y="1243187"/>
                </a:cubicBezTo>
                <a:cubicBezTo>
                  <a:pt x="1858426" y="1244901"/>
                  <a:pt x="1859950" y="1247568"/>
                  <a:pt x="1856997" y="1248426"/>
                </a:cubicBezTo>
                <a:cubicBezTo>
                  <a:pt x="1854044" y="1249283"/>
                  <a:pt x="1854330" y="1245473"/>
                  <a:pt x="1853568" y="1243663"/>
                </a:cubicBezTo>
                <a:cubicBezTo>
                  <a:pt x="1852520" y="1241187"/>
                  <a:pt x="1848329" y="1241377"/>
                  <a:pt x="1847186" y="1244711"/>
                </a:cubicBezTo>
                <a:cubicBezTo>
                  <a:pt x="1848044" y="1271476"/>
                  <a:pt x="1885858" y="1249283"/>
                  <a:pt x="1879476" y="1231376"/>
                </a:cubicBezTo>
                <a:close/>
                <a:moveTo>
                  <a:pt x="1914242" y="1263380"/>
                </a:moveTo>
                <a:cubicBezTo>
                  <a:pt x="1912909" y="1255474"/>
                  <a:pt x="1904813" y="1253950"/>
                  <a:pt x="1898240" y="1256998"/>
                </a:cubicBezTo>
                <a:cubicBezTo>
                  <a:pt x="1891192" y="1262142"/>
                  <a:pt x="1912052" y="1263285"/>
                  <a:pt x="1898621" y="1270429"/>
                </a:cubicBezTo>
                <a:cubicBezTo>
                  <a:pt x="1887763" y="1273953"/>
                  <a:pt x="1905384" y="1272429"/>
                  <a:pt x="1904908" y="1275953"/>
                </a:cubicBezTo>
                <a:cubicBezTo>
                  <a:pt x="1904622" y="1281858"/>
                  <a:pt x="1887668" y="1274810"/>
                  <a:pt x="1894526" y="1282430"/>
                </a:cubicBezTo>
                <a:cubicBezTo>
                  <a:pt x="1895954" y="1283573"/>
                  <a:pt x="1899479" y="1284145"/>
                  <a:pt x="1897193" y="1287288"/>
                </a:cubicBezTo>
                <a:cubicBezTo>
                  <a:pt x="1894907" y="1290431"/>
                  <a:pt x="1892144" y="1287478"/>
                  <a:pt x="1889954" y="1286907"/>
                </a:cubicBezTo>
                <a:cubicBezTo>
                  <a:pt x="1886810" y="1286050"/>
                  <a:pt x="1882810" y="1289764"/>
                  <a:pt x="1884429" y="1293098"/>
                </a:cubicBezTo>
                <a:cubicBezTo>
                  <a:pt x="1885953" y="1296146"/>
                  <a:pt x="1890620" y="1297003"/>
                  <a:pt x="1893764" y="1297099"/>
                </a:cubicBezTo>
                <a:cubicBezTo>
                  <a:pt x="1909099" y="1296717"/>
                  <a:pt x="1917862" y="1276143"/>
                  <a:pt x="1914242" y="1263380"/>
                </a:cubicBezTo>
                <a:close/>
                <a:moveTo>
                  <a:pt x="1920719" y="1305195"/>
                </a:moveTo>
                <a:cubicBezTo>
                  <a:pt x="1918719" y="1303004"/>
                  <a:pt x="1915195" y="1299956"/>
                  <a:pt x="1912052" y="1300051"/>
                </a:cubicBezTo>
                <a:cubicBezTo>
                  <a:pt x="1908337" y="1300051"/>
                  <a:pt x="1909766" y="1304814"/>
                  <a:pt x="1911099" y="1306528"/>
                </a:cubicBezTo>
                <a:cubicBezTo>
                  <a:pt x="1914719" y="1311195"/>
                  <a:pt x="1912433" y="1317006"/>
                  <a:pt x="1905003" y="1314243"/>
                </a:cubicBezTo>
                <a:cubicBezTo>
                  <a:pt x="1897383" y="1312910"/>
                  <a:pt x="1912242" y="1322054"/>
                  <a:pt x="1909766" y="1324721"/>
                </a:cubicBezTo>
                <a:cubicBezTo>
                  <a:pt x="1906813" y="1330722"/>
                  <a:pt x="1895097" y="1312243"/>
                  <a:pt x="1897574" y="1324721"/>
                </a:cubicBezTo>
                <a:cubicBezTo>
                  <a:pt x="1898240" y="1326912"/>
                  <a:pt x="1901193" y="1329674"/>
                  <a:pt x="1897764" y="1331484"/>
                </a:cubicBezTo>
                <a:cubicBezTo>
                  <a:pt x="1894145" y="1333293"/>
                  <a:pt x="1893097" y="1328436"/>
                  <a:pt x="1891478" y="1326340"/>
                </a:cubicBezTo>
                <a:cubicBezTo>
                  <a:pt x="1889096" y="1323292"/>
                  <a:pt x="1883572" y="1324721"/>
                  <a:pt x="1883572" y="1329293"/>
                </a:cubicBezTo>
                <a:cubicBezTo>
                  <a:pt x="1894049" y="1361392"/>
                  <a:pt x="1935579" y="1327579"/>
                  <a:pt x="1920719" y="1305195"/>
                </a:cubicBezTo>
                <a:close/>
                <a:moveTo>
                  <a:pt x="1961963" y="1285192"/>
                </a:moveTo>
                <a:cubicBezTo>
                  <a:pt x="1961677" y="1284335"/>
                  <a:pt x="1961296" y="1283478"/>
                  <a:pt x="1960915" y="1282620"/>
                </a:cubicBezTo>
                <a:lnTo>
                  <a:pt x="1961010" y="1282525"/>
                </a:lnTo>
                <a:cubicBezTo>
                  <a:pt x="1959010" y="1278049"/>
                  <a:pt x="1952533" y="1271667"/>
                  <a:pt x="1947008" y="1270905"/>
                </a:cubicBezTo>
                <a:cubicBezTo>
                  <a:pt x="1940912" y="1271857"/>
                  <a:pt x="1954533" y="1284430"/>
                  <a:pt x="1941960" y="1282716"/>
                </a:cubicBezTo>
                <a:cubicBezTo>
                  <a:pt x="1936531" y="1282430"/>
                  <a:pt x="1947104" y="1288431"/>
                  <a:pt x="1945675" y="1290812"/>
                </a:cubicBezTo>
                <a:cubicBezTo>
                  <a:pt x="1944722" y="1292908"/>
                  <a:pt x="1942246" y="1291574"/>
                  <a:pt x="1941198" y="1290431"/>
                </a:cubicBezTo>
                <a:cubicBezTo>
                  <a:pt x="1936531" y="1286335"/>
                  <a:pt x="1935674" y="1288716"/>
                  <a:pt x="1936626" y="1291669"/>
                </a:cubicBezTo>
                <a:cubicBezTo>
                  <a:pt x="1940150" y="1297194"/>
                  <a:pt x="1934912" y="1300242"/>
                  <a:pt x="1932245" y="1293479"/>
                </a:cubicBezTo>
                <a:cubicBezTo>
                  <a:pt x="1930625" y="1291383"/>
                  <a:pt x="1926720" y="1292812"/>
                  <a:pt x="1926530" y="1296337"/>
                </a:cubicBezTo>
                <a:cubicBezTo>
                  <a:pt x="1926339" y="1299384"/>
                  <a:pt x="1929101" y="1302242"/>
                  <a:pt x="1931102" y="1303671"/>
                </a:cubicBezTo>
                <a:cubicBezTo>
                  <a:pt x="1938436" y="1307195"/>
                  <a:pt x="1949104" y="1305480"/>
                  <a:pt x="1955867" y="1301861"/>
                </a:cubicBezTo>
                <a:cubicBezTo>
                  <a:pt x="1959296" y="1297479"/>
                  <a:pt x="1963582" y="1290907"/>
                  <a:pt x="1961963" y="1285192"/>
                </a:cubicBezTo>
                <a:close/>
                <a:moveTo>
                  <a:pt x="1914909" y="1386729"/>
                </a:moveTo>
                <a:lnTo>
                  <a:pt x="1914909" y="1386729"/>
                </a:lnTo>
                <a:lnTo>
                  <a:pt x="1914909" y="1386729"/>
                </a:lnTo>
                <a:lnTo>
                  <a:pt x="1914909" y="1386729"/>
                </a:lnTo>
                <a:lnTo>
                  <a:pt x="1914909" y="1386729"/>
                </a:lnTo>
                <a:close/>
                <a:moveTo>
                  <a:pt x="1975012" y="1327293"/>
                </a:moveTo>
                <a:cubicBezTo>
                  <a:pt x="1972059" y="1321673"/>
                  <a:pt x="1960058" y="1316529"/>
                  <a:pt x="1965106" y="1327388"/>
                </a:cubicBezTo>
                <a:cubicBezTo>
                  <a:pt x="1968535" y="1332627"/>
                  <a:pt x="1965868" y="1338246"/>
                  <a:pt x="1958534" y="1334532"/>
                </a:cubicBezTo>
                <a:cubicBezTo>
                  <a:pt x="1951009" y="1332341"/>
                  <a:pt x="1965296" y="1343295"/>
                  <a:pt x="1962725" y="1345771"/>
                </a:cubicBezTo>
                <a:cubicBezTo>
                  <a:pt x="1959581" y="1351486"/>
                  <a:pt x="1948818" y="1331484"/>
                  <a:pt x="1950437" y="1344342"/>
                </a:cubicBezTo>
                <a:cubicBezTo>
                  <a:pt x="1951009" y="1346533"/>
                  <a:pt x="1953771" y="1349772"/>
                  <a:pt x="1950152" y="1351200"/>
                </a:cubicBezTo>
                <a:cubicBezTo>
                  <a:pt x="1946437" y="1352629"/>
                  <a:pt x="1945675" y="1347676"/>
                  <a:pt x="1944246" y="1345295"/>
                </a:cubicBezTo>
                <a:cubicBezTo>
                  <a:pt x="1942151" y="1341961"/>
                  <a:pt x="1936531" y="1342818"/>
                  <a:pt x="1936150" y="1347391"/>
                </a:cubicBezTo>
                <a:cubicBezTo>
                  <a:pt x="1943675" y="1380442"/>
                  <a:pt x="1989109" y="1351962"/>
                  <a:pt x="1975012" y="1327293"/>
                </a:cubicBezTo>
                <a:close/>
                <a:moveTo>
                  <a:pt x="1994443" y="1291860"/>
                </a:moveTo>
                <a:cubicBezTo>
                  <a:pt x="1989776" y="1286812"/>
                  <a:pt x="1982251" y="1289764"/>
                  <a:pt x="1978250" y="1294527"/>
                </a:cubicBezTo>
                <a:cubicBezTo>
                  <a:pt x="1976250" y="1297479"/>
                  <a:pt x="1979870" y="1297861"/>
                  <a:pt x="1981584" y="1297479"/>
                </a:cubicBezTo>
                <a:cubicBezTo>
                  <a:pt x="1986251" y="1296337"/>
                  <a:pt x="1988347" y="1300146"/>
                  <a:pt x="1982918" y="1304814"/>
                </a:cubicBezTo>
                <a:cubicBezTo>
                  <a:pt x="1978250" y="1310148"/>
                  <a:pt x="1990919" y="1302147"/>
                  <a:pt x="1991490" y="1304814"/>
                </a:cubicBezTo>
                <a:cubicBezTo>
                  <a:pt x="1992538" y="1306909"/>
                  <a:pt x="1989395" y="1308338"/>
                  <a:pt x="1988061" y="1309005"/>
                </a:cubicBezTo>
                <a:cubicBezTo>
                  <a:pt x="1981394" y="1311862"/>
                  <a:pt x="1982537" y="1313767"/>
                  <a:pt x="1985585" y="1314053"/>
                </a:cubicBezTo>
                <a:cubicBezTo>
                  <a:pt x="1987204" y="1314243"/>
                  <a:pt x="1990347" y="1313005"/>
                  <a:pt x="1989776" y="1316244"/>
                </a:cubicBezTo>
                <a:cubicBezTo>
                  <a:pt x="1989204" y="1319482"/>
                  <a:pt x="1985775" y="1318625"/>
                  <a:pt x="1983775" y="1319196"/>
                </a:cubicBezTo>
                <a:cubicBezTo>
                  <a:pt x="1980917" y="1319958"/>
                  <a:pt x="1979203" y="1324340"/>
                  <a:pt x="1981870" y="1326054"/>
                </a:cubicBezTo>
                <a:cubicBezTo>
                  <a:pt x="1984346" y="1327483"/>
                  <a:pt x="1988442" y="1325959"/>
                  <a:pt x="1990919" y="1324721"/>
                </a:cubicBezTo>
                <a:cubicBezTo>
                  <a:pt x="2001872" y="1318816"/>
                  <a:pt x="2003492" y="1299575"/>
                  <a:pt x="1994443" y="1291860"/>
                </a:cubicBezTo>
                <a:close/>
                <a:moveTo>
                  <a:pt x="2007778" y="1345771"/>
                </a:moveTo>
                <a:cubicBezTo>
                  <a:pt x="2005683" y="1337104"/>
                  <a:pt x="1996253" y="1333770"/>
                  <a:pt x="1988537" y="1336627"/>
                </a:cubicBezTo>
                <a:cubicBezTo>
                  <a:pt x="1984918" y="1338532"/>
                  <a:pt x="1988537" y="1341771"/>
                  <a:pt x="1990633" y="1342628"/>
                </a:cubicBezTo>
                <a:cubicBezTo>
                  <a:pt x="1996348" y="1344724"/>
                  <a:pt x="1996919" y="1350724"/>
                  <a:pt x="1988442" y="1352153"/>
                </a:cubicBezTo>
                <a:cubicBezTo>
                  <a:pt x="1980536" y="1354820"/>
                  <a:pt x="1998920" y="1355106"/>
                  <a:pt x="1998062" y="1358630"/>
                </a:cubicBezTo>
                <a:cubicBezTo>
                  <a:pt x="1998348" y="1365012"/>
                  <a:pt x="1978060" y="1355582"/>
                  <a:pt x="1986537" y="1364726"/>
                </a:cubicBezTo>
                <a:cubicBezTo>
                  <a:pt x="1988252" y="1366155"/>
                  <a:pt x="1992347" y="1367107"/>
                  <a:pt x="1989966" y="1370346"/>
                </a:cubicBezTo>
                <a:cubicBezTo>
                  <a:pt x="1987490" y="1373584"/>
                  <a:pt x="1984156" y="1370060"/>
                  <a:pt x="1981584" y="1369203"/>
                </a:cubicBezTo>
                <a:cubicBezTo>
                  <a:pt x="1977965" y="1367869"/>
                  <a:pt x="1973679" y="1371489"/>
                  <a:pt x="1975583" y="1375489"/>
                </a:cubicBezTo>
                <a:cubicBezTo>
                  <a:pt x="1977298" y="1379109"/>
                  <a:pt x="1982918" y="1380347"/>
                  <a:pt x="1986442" y="1380823"/>
                </a:cubicBezTo>
                <a:cubicBezTo>
                  <a:pt x="2004254" y="1382252"/>
                  <a:pt x="2013588" y="1360249"/>
                  <a:pt x="2007778" y="1345771"/>
                </a:cubicBezTo>
                <a:close/>
                <a:moveTo>
                  <a:pt x="2010826" y="1406065"/>
                </a:moveTo>
                <a:cubicBezTo>
                  <a:pt x="2010921" y="1398635"/>
                  <a:pt x="2003968" y="1392825"/>
                  <a:pt x="1996919" y="1392920"/>
                </a:cubicBezTo>
                <a:cubicBezTo>
                  <a:pt x="1993490" y="1393396"/>
                  <a:pt x="1995872" y="1397016"/>
                  <a:pt x="1997396" y="1398254"/>
                </a:cubicBezTo>
                <a:cubicBezTo>
                  <a:pt x="2001682" y="1401683"/>
                  <a:pt x="2000729" y="1406541"/>
                  <a:pt x="1993395" y="1405112"/>
                </a:cubicBezTo>
                <a:cubicBezTo>
                  <a:pt x="1986442" y="1405112"/>
                  <a:pt x="2001206" y="1410351"/>
                  <a:pt x="1999777" y="1413113"/>
                </a:cubicBezTo>
                <a:cubicBezTo>
                  <a:pt x="1998253" y="1418161"/>
                  <a:pt x="1984156" y="1404731"/>
                  <a:pt x="1988823" y="1414446"/>
                </a:cubicBezTo>
                <a:cubicBezTo>
                  <a:pt x="1989871" y="1416066"/>
                  <a:pt x="1993014" y="1418066"/>
                  <a:pt x="1990252" y="1419876"/>
                </a:cubicBezTo>
                <a:cubicBezTo>
                  <a:pt x="1987394" y="1421686"/>
                  <a:pt x="1985585" y="1418066"/>
                  <a:pt x="1983775" y="1416447"/>
                </a:cubicBezTo>
                <a:cubicBezTo>
                  <a:pt x="1981203" y="1414351"/>
                  <a:pt x="1976726" y="1415875"/>
                  <a:pt x="1977393" y="1419495"/>
                </a:cubicBezTo>
                <a:cubicBezTo>
                  <a:pt x="1986347" y="1437973"/>
                  <a:pt x="2014064" y="1424638"/>
                  <a:pt x="2010826" y="1406065"/>
                </a:cubicBezTo>
                <a:close/>
                <a:moveTo>
                  <a:pt x="2039496" y="1315101"/>
                </a:moveTo>
                <a:cubicBezTo>
                  <a:pt x="2039210" y="1308147"/>
                  <a:pt x="2033305" y="1303290"/>
                  <a:pt x="2026828" y="1304528"/>
                </a:cubicBezTo>
                <a:cubicBezTo>
                  <a:pt x="2023875" y="1305480"/>
                  <a:pt x="2026161" y="1308719"/>
                  <a:pt x="2027590" y="1309671"/>
                </a:cubicBezTo>
                <a:cubicBezTo>
                  <a:pt x="2031495" y="1312338"/>
                  <a:pt x="2030924" y="1317291"/>
                  <a:pt x="2024542" y="1317006"/>
                </a:cubicBezTo>
                <a:cubicBezTo>
                  <a:pt x="2018541" y="1318149"/>
                  <a:pt x="2031686" y="1321006"/>
                  <a:pt x="2030543" y="1323768"/>
                </a:cubicBezTo>
                <a:cubicBezTo>
                  <a:pt x="2030066" y="1326436"/>
                  <a:pt x="2027114" y="1325102"/>
                  <a:pt x="2025780" y="1324530"/>
                </a:cubicBezTo>
                <a:cubicBezTo>
                  <a:pt x="2019684" y="1321768"/>
                  <a:pt x="2019303" y="1324245"/>
                  <a:pt x="2021208" y="1326816"/>
                </a:cubicBezTo>
                <a:cubicBezTo>
                  <a:pt x="2022256" y="1328245"/>
                  <a:pt x="2025018" y="1329674"/>
                  <a:pt x="2022827" y="1331865"/>
                </a:cubicBezTo>
                <a:cubicBezTo>
                  <a:pt x="2020541" y="1334055"/>
                  <a:pt x="2018636" y="1330722"/>
                  <a:pt x="2016922" y="1329674"/>
                </a:cubicBezTo>
                <a:cubicBezTo>
                  <a:pt x="2014541" y="1328055"/>
                  <a:pt x="2010826" y="1330245"/>
                  <a:pt x="2011588" y="1333770"/>
                </a:cubicBezTo>
                <a:cubicBezTo>
                  <a:pt x="2012255" y="1336913"/>
                  <a:pt x="2016065" y="1338723"/>
                  <a:pt x="2018541" y="1339675"/>
                </a:cubicBezTo>
                <a:cubicBezTo>
                  <a:pt x="2031686" y="1343676"/>
                  <a:pt x="2041782" y="1326912"/>
                  <a:pt x="2039496" y="1315101"/>
                </a:cubicBezTo>
                <a:close/>
                <a:moveTo>
                  <a:pt x="2048450" y="1358154"/>
                </a:moveTo>
                <a:cubicBezTo>
                  <a:pt x="2045497" y="1349772"/>
                  <a:pt x="2035877" y="1346819"/>
                  <a:pt x="2028257" y="1350438"/>
                </a:cubicBezTo>
                <a:cubicBezTo>
                  <a:pt x="2024733" y="1352534"/>
                  <a:pt x="2028733" y="1355582"/>
                  <a:pt x="2030924" y="1356154"/>
                </a:cubicBezTo>
                <a:cubicBezTo>
                  <a:pt x="2036924" y="1357868"/>
                  <a:pt x="2037877" y="1363869"/>
                  <a:pt x="2029495" y="1365774"/>
                </a:cubicBezTo>
                <a:cubicBezTo>
                  <a:pt x="2021780" y="1369012"/>
                  <a:pt x="2040354" y="1367965"/>
                  <a:pt x="2039687" y="1371584"/>
                </a:cubicBezTo>
                <a:cubicBezTo>
                  <a:pt x="2040449" y="1377966"/>
                  <a:pt x="2019398" y="1369774"/>
                  <a:pt x="2028638" y="1378442"/>
                </a:cubicBezTo>
                <a:cubicBezTo>
                  <a:pt x="2030447" y="1379775"/>
                  <a:pt x="2034734" y="1380442"/>
                  <a:pt x="2032543" y="1383871"/>
                </a:cubicBezTo>
                <a:cubicBezTo>
                  <a:pt x="2030352" y="1387300"/>
                  <a:pt x="2026733" y="1383966"/>
                  <a:pt x="2024066" y="1383300"/>
                </a:cubicBezTo>
                <a:cubicBezTo>
                  <a:pt x="2020351" y="1382252"/>
                  <a:pt x="2016255" y="1386348"/>
                  <a:pt x="2018541" y="1390062"/>
                </a:cubicBezTo>
                <a:cubicBezTo>
                  <a:pt x="2037496" y="1406350"/>
                  <a:pt x="2059308" y="1376346"/>
                  <a:pt x="2048450" y="1358154"/>
                </a:cubicBezTo>
                <a:close/>
                <a:moveTo>
                  <a:pt x="2084930" y="1329007"/>
                </a:moveTo>
                <a:cubicBezTo>
                  <a:pt x="2082835" y="1321101"/>
                  <a:pt x="2074262" y="1317672"/>
                  <a:pt x="2067119" y="1320530"/>
                </a:cubicBezTo>
                <a:cubicBezTo>
                  <a:pt x="2060356" y="1325292"/>
                  <a:pt x="2082359" y="1328721"/>
                  <a:pt x="2069024" y="1334913"/>
                </a:cubicBezTo>
                <a:cubicBezTo>
                  <a:pt x="2058070" y="1337580"/>
                  <a:pt x="2076548" y="1337866"/>
                  <a:pt x="2076263" y="1341295"/>
                </a:cubicBezTo>
                <a:cubicBezTo>
                  <a:pt x="2076358" y="1347581"/>
                  <a:pt x="2058260" y="1338437"/>
                  <a:pt x="2065880" y="1347200"/>
                </a:cubicBezTo>
                <a:cubicBezTo>
                  <a:pt x="2067404" y="1348629"/>
                  <a:pt x="2071214" y="1349486"/>
                  <a:pt x="2069024" y="1352534"/>
                </a:cubicBezTo>
                <a:cubicBezTo>
                  <a:pt x="2066833" y="1355677"/>
                  <a:pt x="2063785" y="1352248"/>
                  <a:pt x="2061499" y="1351486"/>
                </a:cubicBezTo>
                <a:cubicBezTo>
                  <a:pt x="2058260" y="1350248"/>
                  <a:pt x="2054355" y="1353867"/>
                  <a:pt x="2056165" y="1357487"/>
                </a:cubicBezTo>
                <a:cubicBezTo>
                  <a:pt x="2073024" y="1374346"/>
                  <a:pt x="2093503" y="1345962"/>
                  <a:pt x="2084930" y="1329007"/>
                </a:cubicBezTo>
                <a:close/>
                <a:moveTo>
                  <a:pt x="2079977" y="1374061"/>
                </a:moveTo>
                <a:cubicBezTo>
                  <a:pt x="2076072" y="1374251"/>
                  <a:pt x="2070071" y="1375204"/>
                  <a:pt x="2066928" y="1378156"/>
                </a:cubicBezTo>
                <a:cubicBezTo>
                  <a:pt x="2063309" y="1381585"/>
                  <a:pt x="2069024" y="1383776"/>
                  <a:pt x="2071786" y="1383871"/>
                </a:cubicBezTo>
                <a:cubicBezTo>
                  <a:pt x="2080644" y="1384062"/>
                  <a:pt x="2080644" y="1391967"/>
                  <a:pt x="2072834" y="1395206"/>
                </a:cubicBezTo>
                <a:cubicBezTo>
                  <a:pt x="2064642" y="1401016"/>
                  <a:pt x="2086264" y="1394730"/>
                  <a:pt x="2086550" y="1398825"/>
                </a:cubicBezTo>
                <a:cubicBezTo>
                  <a:pt x="2089217" y="1405969"/>
                  <a:pt x="2062070" y="1402636"/>
                  <a:pt x="2075405" y="1409875"/>
                </a:cubicBezTo>
                <a:cubicBezTo>
                  <a:pt x="2077977" y="1410827"/>
                  <a:pt x="2083121" y="1410351"/>
                  <a:pt x="2081597" y="1414828"/>
                </a:cubicBezTo>
                <a:cubicBezTo>
                  <a:pt x="2080073" y="1419304"/>
                  <a:pt x="2074739" y="1416733"/>
                  <a:pt x="2071405" y="1416637"/>
                </a:cubicBezTo>
                <a:cubicBezTo>
                  <a:pt x="2066738" y="1416447"/>
                  <a:pt x="2063118" y="1422162"/>
                  <a:pt x="2066928" y="1425781"/>
                </a:cubicBezTo>
                <a:cubicBezTo>
                  <a:pt x="2101980" y="1441688"/>
                  <a:pt x="2114077" y="1379013"/>
                  <a:pt x="2079977" y="1374061"/>
                </a:cubicBezTo>
                <a:close/>
                <a:moveTo>
                  <a:pt x="2123030" y="1341961"/>
                </a:moveTo>
                <a:cubicBezTo>
                  <a:pt x="2122364" y="1334817"/>
                  <a:pt x="2115601" y="1330245"/>
                  <a:pt x="2108934" y="1331198"/>
                </a:cubicBezTo>
                <a:cubicBezTo>
                  <a:pt x="2105885" y="1332055"/>
                  <a:pt x="2108457" y="1335389"/>
                  <a:pt x="2109981" y="1336437"/>
                </a:cubicBezTo>
                <a:cubicBezTo>
                  <a:pt x="2114268" y="1339104"/>
                  <a:pt x="2113886" y="1344152"/>
                  <a:pt x="2107219" y="1343771"/>
                </a:cubicBezTo>
                <a:cubicBezTo>
                  <a:pt x="2100837" y="1344628"/>
                  <a:pt x="2115030" y="1348057"/>
                  <a:pt x="2113886" y="1350629"/>
                </a:cubicBezTo>
                <a:cubicBezTo>
                  <a:pt x="2112934" y="1355868"/>
                  <a:pt x="2099027" y="1344724"/>
                  <a:pt x="2104266" y="1353582"/>
                </a:cubicBezTo>
                <a:cubicBezTo>
                  <a:pt x="2105409" y="1355011"/>
                  <a:pt x="2108362" y="1356534"/>
                  <a:pt x="2106171" y="1358725"/>
                </a:cubicBezTo>
                <a:cubicBezTo>
                  <a:pt x="2103885" y="1360916"/>
                  <a:pt x="2101790" y="1357487"/>
                  <a:pt x="2099980" y="1356344"/>
                </a:cubicBezTo>
                <a:cubicBezTo>
                  <a:pt x="2097408" y="1354725"/>
                  <a:pt x="2093693" y="1357011"/>
                  <a:pt x="2094646" y="1360440"/>
                </a:cubicBezTo>
                <a:cubicBezTo>
                  <a:pt x="2105695" y="1377585"/>
                  <a:pt x="2128174" y="1358249"/>
                  <a:pt x="2123030" y="1341961"/>
                </a:cubicBezTo>
                <a:close/>
                <a:moveTo>
                  <a:pt x="2141414" y="1374727"/>
                </a:moveTo>
                <a:cubicBezTo>
                  <a:pt x="2134080" y="1363774"/>
                  <a:pt x="2106743" y="1379966"/>
                  <a:pt x="2123983" y="1380728"/>
                </a:cubicBezTo>
                <a:cubicBezTo>
                  <a:pt x="2130365" y="1379585"/>
                  <a:pt x="2133794" y="1384443"/>
                  <a:pt x="2126650" y="1389967"/>
                </a:cubicBezTo>
                <a:cubicBezTo>
                  <a:pt x="2124078" y="1391967"/>
                  <a:pt x="2125221" y="1392444"/>
                  <a:pt x="2127793" y="1392063"/>
                </a:cubicBezTo>
                <a:cubicBezTo>
                  <a:pt x="2130651" y="1391587"/>
                  <a:pt x="2133318" y="1390253"/>
                  <a:pt x="2136080" y="1389777"/>
                </a:cubicBezTo>
                <a:cubicBezTo>
                  <a:pt x="2137223" y="1389586"/>
                  <a:pt x="2137985" y="1389491"/>
                  <a:pt x="2138651" y="1390634"/>
                </a:cubicBezTo>
                <a:cubicBezTo>
                  <a:pt x="2140366" y="1393396"/>
                  <a:pt x="2136080" y="1394920"/>
                  <a:pt x="2134175" y="1395492"/>
                </a:cubicBezTo>
                <a:cubicBezTo>
                  <a:pt x="2125317" y="1398445"/>
                  <a:pt x="2126936" y="1400921"/>
                  <a:pt x="2131127" y="1401588"/>
                </a:cubicBezTo>
                <a:cubicBezTo>
                  <a:pt x="2133413" y="1401969"/>
                  <a:pt x="2137604" y="1400730"/>
                  <a:pt x="2137032" y="1404731"/>
                </a:cubicBezTo>
                <a:cubicBezTo>
                  <a:pt x="2136461" y="1408732"/>
                  <a:pt x="2131698" y="1407398"/>
                  <a:pt x="2128936" y="1407874"/>
                </a:cubicBezTo>
                <a:cubicBezTo>
                  <a:pt x="2125031" y="1408636"/>
                  <a:pt x="2122935" y="1413970"/>
                  <a:pt x="2126745" y="1416256"/>
                </a:cubicBezTo>
                <a:cubicBezTo>
                  <a:pt x="2150653" y="1422829"/>
                  <a:pt x="2159130" y="1387015"/>
                  <a:pt x="2141414" y="1374727"/>
                </a:cubicBezTo>
                <a:close/>
                <a:moveTo>
                  <a:pt x="2172465" y="1345009"/>
                </a:moveTo>
                <a:cubicBezTo>
                  <a:pt x="2168560" y="1333960"/>
                  <a:pt x="2143128" y="1341009"/>
                  <a:pt x="2157035" y="1345771"/>
                </a:cubicBezTo>
                <a:cubicBezTo>
                  <a:pt x="2162464" y="1346343"/>
                  <a:pt x="2164179" y="1351391"/>
                  <a:pt x="2157225" y="1354249"/>
                </a:cubicBezTo>
                <a:cubicBezTo>
                  <a:pt x="2154749" y="1355296"/>
                  <a:pt x="2155511" y="1355963"/>
                  <a:pt x="2157701" y="1356249"/>
                </a:cubicBezTo>
                <a:cubicBezTo>
                  <a:pt x="2160083" y="1356534"/>
                  <a:pt x="2162559" y="1356154"/>
                  <a:pt x="2164845" y="1356439"/>
                </a:cubicBezTo>
                <a:cubicBezTo>
                  <a:pt x="2169608" y="1357773"/>
                  <a:pt x="2165226" y="1361392"/>
                  <a:pt x="2162083" y="1360821"/>
                </a:cubicBezTo>
                <a:cubicBezTo>
                  <a:pt x="2154272" y="1361107"/>
                  <a:pt x="2155034" y="1363678"/>
                  <a:pt x="2158273" y="1365202"/>
                </a:cubicBezTo>
                <a:cubicBezTo>
                  <a:pt x="2159988" y="1366059"/>
                  <a:pt x="2163702" y="1366059"/>
                  <a:pt x="2162369" y="1369298"/>
                </a:cubicBezTo>
                <a:cubicBezTo>
                  <a:pt x="2161035" y="1372537"/>
                  <a:pt x="2157511" y="1370250"/>
                  <a:pt x="2155130" y="1369965"/>
                </a:cubicBezTo>
                <a:cubicBezTo>
                  <a:pt x="2151796" y="1369584"/>
                  <a:pt x="2148939" y="1373679"/>
                  <a:pt x="2151510" y="1376442"/>
                </a:cubicBezTo>
                <a:cubicBezTo>
                  <a:pt x="2169798" y="1387681"/>
                  <a:pt x="2184181" y="1359011"/>
                  <a:pt x="2172465" y="1345009"/>
                </a:cubicBezTo>
                <a:close/>
                <a:moveTo>
                  <a:pt x="2194277" y="1374822"/>
                </a:moveTo>
                <a:cubicBezTo>
                  <a:pt x="2190944" y="1374822"/>
                  <a:pt x="2185610" y="1375489"/>
                  <a:pt x="2182943" y="1377870"/>
                </a:cubicBezTo>
                <a:cubicBezTo>
                  <a:pt x="2179800" y="1380633"/>
                  <a:pt x="2184562" y="1382824"/>
                  <a:pt x="2187039" y="1382919"/>
                </a:cubicBezTo>
                <a:cubicBezTo>
                  <a:pt x="2193611" y="1383395"/>
                  <a:pt x="2195897" y="1389015"/>
                  <a:pt x="2187705" y="1392539"/>
                </a:cubicBezTo>
                <a:cubicBezTo>
                  <a:pt x="2180561" y="1397206"/>
                  <a:pt x="2199230" y="1392539"/>
                  <a:pt x="2199326" y="1396158"/>
                </a:cubicBezTo>
                <a:cubicBezTo>
                  <a:pt x="2200373" y="1399207"/>
                  <a:pt x="2195801" y="1399683"/>
                  <a:pt x="2193897" y="1399778"/>
                </a:cubicBezTo>
                <a:cubicBezTo>
                  <a:pt x="2184467" y="1400540"/>
                  <a:pt x="2185610" y="1403302"/>
                  <a:pt x="2189515" y="1404921"/>
                </a:cubicBezTo>
                <a:cubicBezTo>
                  <a:pt x="2191706" y="1405779"/>
                  <a:pt x="2196087" y="1405683"/>
                  <a:pt x="2194659" y="1409398"/>
                </a:cubicBezTo>
                <a:cubicBezTo>
                  <a:pt x="2193134" y="1413113"/>
                  <a:pt x="2188848" y="1410637"/>
                  <a:pt x="2185991" y="1410541"/>
                </a:cubicBezTo>
                <a:cubicBezTo>
                  <a:pt x="2181895" y="1410255"/>
                  <a:pt x="2178752" y="1415208"/>
                  <a:pt x="2182085" y="1418257"/>
                </a:cubicBezTo>
                <a:cubicBezTo>
                  <a:pt x="2211422" y="1432449"/>
                  <a:pt x="2223234" y="1380157"/>
                  <a:pt x="2194277" y="1374822"/>
                </a:cubicBezTo>
                <a:close/>
                <a:moveTo>
                  <a:pt x="2225139" y="1344724"/>
                </a:moveTo>
                <a:cubicBezTo>
                  <a:pt x="2221233" y="1334722"/>
                  <a:pt x="2197135" y="1342342"/>
                  <a:pt x="2210565" y="1346152"/>
                </a:cubicBezTo>
                <a:cubicBezTo>
                  <a:pt x="2215709" y="1346438"/>
                  <a:pt x="2217614" y="1350915"/>
                  <a:pt x="2211232" y="1353963"/>
                </a:cubicBezTo>
                <a:cubicBezTo>
                  <a:pt x="2208946" y="1355011"/>
                  <a:pt x="2209708" y="1355677"/>
                  <a:pt x="2211804" y="1355772"/>
                </a:cubicBezTo>
                <a:cubicBezTo>
                  <a:pt x="2214089" y="1355963"/>
                  <a:pt x="2216376" y="1355391"/>
                  <a:pt x="2218566" y="1355487"/>
                </a:cubicBezTo>
                <a:cubicBezTo>
                  <a:pt x="2223138" y="1356439"/>
                  <a:pt x="2219138" y="1360059"/>
                  <a:pt x="2216185" y="1359678"/>
                </a:cubicBezTo>
                <a:cubicBezTo>
                  <a:pt x="2208851" y="1360440"/>
                  <a:pt x="2209708" y="1362630"/>
                  <a:pt x="2212851" y="1363964"/>
                </a:cubicBezTo>
                <a:cubicBezTo>
                  <a:pt x="2214566" y="1364631"/>
                  <a:pt x="2217995" y="1364536"/>
                  <a:pt x="2216947" y="1367488"/>
                </a:cubicBezTo>
                <a:cubicBezTo>
                  <a:pt x="2215804" y="1370536"/>
                  <a:pt x="2212375" y="1368631"/>
                  <a:pt x="2210184" y="1368536"/>
                </a:cubicBezTo>
                <a:cubicBezTo>
                  <a:pt x="2207041" y="1368441"/>
                  <a:pt x="2204660" y="1372251"/>
                  <a:pt x="2207136" y="1374727"/>
                </a:cubicBezTo>
                <a:cubicBezTo>
                  <a:pt x="2224567" y="1384062"/>
                  <a:pt x="2236759" y="1357392"/>
                  <a:pt x="2225139" y="1344724"/>
                </a:cubicBezTo>
                <a:close/>
                <a:moveTo>
                  <a:pt x="2247427" y="1388634"/>
                </a:moveTo>
                <a:cubicBezTo>
                  <a:pt x="2240188" y="1380823"/>
                  <a:pt x="2227805" y="1383014"/>
                  <a:pt x="2220947" y="1389967"/>
                </a:cubicBezTo>
                <a:cubicBezTo>
                  <a:pt x="2217900" y="1393968"/>
                  <a:pt x="2223996" y="1395111"/>
                  <a:pt x="2226853" y="1394825"/>
                </a:cubicBezTo>
                <a:cubicBezTo>
                  <a:pt x="2233806" y="1393777"/>
                  <a:pt x="2237711" y="1398730"/>
                  <a:pt x="2231520" y="1404255"/>
                </a:cubicBezTo>
                <a:cubicBezTo>
                  <a:pt x="2219900" y="1413684"/>
                  <a:pt x="2241998" y="1402826"/>
                  <a:pt x="2243903" y="1406922"/>
                </a:cubicBezTo>
                <a:cubicBezTo>
                  <a:pt x="2247903" y="1413208"/>
                  <a:pt x="2220471" y="1414637"/>
                  <a:pt x="2234854" y="1419400"/>
                </a:cubicBezTo>
                <a:cubicBezTo>
                  <a:pt x="2237521" y="1419876"/>
                  <a:pt x="2242569" y="1418733"/>
                  <a:pt x="2241807" y="1423209"/>
                </a:cubicBezTo>
                <a:cubicBezTo>
                  <a:pt x="2241045" y="1427877"/>
                  <a:pt x="2235426" y="1426067"/>
                  <a:pt x="2232092" y="1426543"/>
                </a:cubicBezTo>
                <a:cubicBezTo>
                  <a:pt x="2227425" y="1427210"/>
                  <a:pt x="2224853" y="1433401"/>
                  <a:pt x="2229234" y="1436163"/>
                </a:cubicBezTo>
                <a:cubicBezTo>
                  <a:pt x="2257047" y="1444926"/>
                  <a:pt x="2268382" y="1403397"/>
                  <a:pt x="2247427" y="1388634"/>
                </a:cubicBezTo>
                <a:close/>
                <a:moveTo>
                  <a:pt x="2272478" y="1348819"/>
                </a:moveTo>
                <a:cubicBezTo>
                  <a:pt x="2268572" y="1340342"/>
                  <a:pt x="2247427" y="1347771"/>
                  <a:pt x="2259333" y="1350724"/>
                </a:cubicBezTo>
                <a:cubicBezTo>
                  <a:pt x="2261524" y="1350724"/>
                  <a:pt x="2263239" y="1351677"/>
                  <a:pt x="2263619" y="1353010"/>
                </a:cubicBezTo>
                <a:cubicBezTo>
                  <a:pt x="2264001" y="1354344"/>
                  <a:pt x="2262953" y="1356058"/>
                  <a:pt x="2260286" y="1357487"/>
                </a:cubicBezTo>
                <a:cubicBezTo>
                  <a:pt x="2255904" y="1361202"/>
                  <a:pt x="2268287" y="1356820"/>
                  <a:pt x="2268763" y="1359487"/>
                </a:cubicBezTo>
                <a:cubicBezTo>
                  <a:pt x="2270287" y="1363869"/>
                  <a:pt x="2254094" y="1362059"/>
                  <a:pt x="2262191" y="1366250"/>
                </a:cubicBezTo>
                <a:cubicBezTo>
                  <a:pt x="2263810" y="1366821"/>
                  <a:pt x="2266953" y="1366441"/>
                  <a:pt x="2266096" y="1369203"/>
                </a:cubicBezTo>
                <a:cubicBezTo>
                  <a:pt x="2265239" y="1371965"/>
                  <a:pt x="2261905" y="1370441"/>
                  <a:pt x="2260095" y="1370441"/>
                </a:cubicBezTo>
                <a:cubicBezTo>
                  <a:pt x="2257428" y="1370441"/>
                  <a:pt x="2255428" y="1373965"/>
                  <a:pt x="2257714" y="1376061"/>
                </a:cubicBezTo>
                <a:cubicBezTo>
                  <a:pt x="2273430" y="1383490"/>
                  <a:pt x="2283908" y="1359487"/>
                  <a:pt x="2272478" y="1348819"/>
                </a:cubicBezTo>
                <a:close/>
                <a:moveTo>
                  <a:pt x="2291051" y="1379299"/>
                </a:moveTo>
                <a:cubicBezTo>
                  <a:pt x="2285718" y="1376632"/>
                  <a:pt x="2269811" y="1378633"/>
                  <a:pt x="2281622" y="1384919"/>
                </a:cubicBezTo>
                <a:cubicBezTo>
                  <a:pt x="2288004" y="1387205"/>
                  <a:pt x="2288765" y="1393206"/>
                  <a:pt x="2279717" y="1394349"/>
                </a:cubicBezTo>
                <a:cubicBezTo>
                  <a:pt x="2271335" y="1396730"/>
                  <a:pt x="2291051" y="1397587"/>
                  <a:pt x="2290289" y="1401112"/>
                </a:cubicBezTo>
                <a:cubicBezTo>
                  <a:pt x="2290766" y="1407398"/>
                  <a:pt x="2268954" y="1397397"/>
                  <a:pt x="2278097" y="1406731"/>
                </a:cubicBezTo>
                <a:cubicBezTo>
                  <a:pt x="2280002" y="1408160"/>
                  <a:pt x="2284384" y="1409303"/>
                  <a:pt x="2281908" y="1412351"/>
                </a:cubicBezTo>
                <a:cubicBezTo>
                  <a:pt x="2279431" y="1415494"/>
                  <a:pt x="2275811" y="1411970"/>
                  <a:pt x="2273049" y="1411017"/>
                </a:cubicBezTo>
                <a:cubicBezTo>
                  <a:pt x="2269144" y="1409589"/>
                  <a:pt x="2264667" y="1413494"/>
                  <a:pt x="2267144" y="1417304"/>
                </a:cubicBezTo>
                <a:cubicBezTo>
                  <a:pt x="2291718" y="1439021"/>
                  <a:pt x="2318960" y="1392444"/>
                  <a:pt x="2291051" y="1379299"/>
                </a:cubicBezTo>
                <a:close/>
                <a:moveTo>
                  <a:pt x="2323818" y="1344152"/>
                </a:moveTo>
                <a:cubicBezTo>
                  <a:pt x="2319055" y="1332341"/>
                  <a:pt x="2289147" y="1340342"/>
                  <a:pt x="2305720" y="1345200"/>
                </a:cubicBezTo>
                <a:cubicBezTo>
                  <a:pt x="2311626" y="1345676"/>
                  <a:pt x="2313911" y="1350248"/>
                  <a:pt x="2308006" y="1353487"/>
                </a:cubicBezTo>
                <a:cubicBezTo>
                  <a:pt x="2305815" y="1354439"/>
                  <a:pt x="2302291" y="1355963"/>
                  <a:pt x="2306958" y="1356439"/>
                </a:cubicBezTo>
                <a:cubicBezTo>
                  <a:pt x="2309721" y="1356725"/>
                  <a:pt x="2312578" y="1356154"/>
                  <a:pt x="2315340" y="1356439"/>
                </a:cubicBezTo>
                <a:cubicBezTo>
                  <a:pt x="2320865" y="1357678"/>
                  <a:pt x="2316102" y="1361773"/>
                  <a:pt x="2312292" y="1361202"/>
                </a:cubicBezTo>
                <a:cubicBezTo>
                  <a:pt x="2303148" y="1361773"/>
                  <a:pt x="2304291" y="1364345"/>
                  <a:pt x="2308006" y="1365964"/>
                </a:cubicBezTo>
                <a:cubicBezTo>
                  <a:pt x="2310101" y="1366821"/>
                  <a:pt x="2314293" y="1366821"/>
                  <a:pt x="2312864" y="1370250"/>
                </a:cubicBezTo>
                <a:cubicBezTo>
                  <a:pt x="2311340" y="1373775"/>
                  <a:pt x="2307244" y="1371393"/>
                  <a:pt x="2304482" y="1371108"/>
                </a:cubicBezTo>
                <a:cubicBezTo>
                  <a:pt x="2300672" y="1370822"/>
                  <a:pt x="2297529" y="1375204"/>
                  <a:pt x="2300576" y="1378156"/>
                </a:cubicBezTo>
                <a:cubicBezTo>
                  <a:pt x="2320674" y="1389777"/>
                  <a:pt x="2338296" y="1359773"/>
                  <a:pt x="2323818" y="1344152"/>
                </a:cubicBezTo>
                <a:close/>
                <a:moveTo>
                  <a:pt x="2334295" y="1380823"/>
                </a:moveTo>
                <a:cubicBezTo>
                  <a:pt x="2330771" y="1381109"/>
                  <a:pt x="2325246" y="1382347"/>
                  <a:pt x="2322675" y="1384919"/>
                </a:cubicBezTo>
                <a:cubicBezTo>
                  <a:pt x="2319626" y="1387967"/>
                  <a:pt x="2324960" y="1389491"/>
                  <a:pt x="2327437" y="1389491"/>
                </a:cubicBezTo>
                <a:cubicBezTo>
                  <a:pt x="2334295" y="1389300"/>
                  <a:pt x="2337248" y="1394634"/>
                  <a:pt x="2329151" y="1398921"/>
                </a:cubicBezTo>
                <a:cubicBezTo>
                  <a:pt x="2322198" y="1404159"/>
                  <a:pt x="2341058" y="1397873"/>
                  <a:pt x="2341629" y="1401302"/>
                </a:cubicBezTo>
                <a:cubicBezTo>
                  <a:pt x="2344296" y="1407112"/>
                  <a:pt x="2320198" y="1405588"/>
                  <a:pt x="2332390" y="1410922"/>
                </a:cubicBezTo>
                <a:cubicBezTo>
                  <a:pt x="2334676" y="1411589"/>
                  <a:pt x="2339248" y="1411017"/>
                  <a:pt x="2338105" y="1414828"/>
                </a:cubicBezTo>
                <a:cubicBezTo>
                  <a:pt x="2336962" y="1418637"/>
                  <a:pt x="2332200" y="1416637"/>
                  <a:pt x="2329342" y="1416733"/>
                </a:cubicBezTo>
                <a:cubicBezTo>
                  <a:pt x="2325056" y="1416828"/>
                  <a:pt x="2322389" y="1422066"/>
                  <a:pt x="2326199" y="1424733"/>
                </a:cubicBezTo>
                <a:cubicBezTo>
                  <a:pt x="2357250" y="1436068"/>
                  <a:pt x="2365251" y="1383109"/>
                  <a:pt x="2334295" y="1380823"/>
                </a:cubicBezTo>
                <a:close/>
                <a:moveTo>
                  <a:pt x="2376014" y="1347009"/>
                </a:moveTo>
                <a:cubicBezTo>
                  <a:pt x="2373633" y="1339961"/>
                  <a:pt x="2364680" y="1337199"/>
                  <a:pt x="2358108" y="1339390"/>
                </a:cubicBezTo>
                <a:cubicBezTo>
                  <a:pt x="2354964" y="1340913"/>
                  <a:pt x="2358584" y="1343485"/>
                  <a:pt x="2360489" y="1344152"/>
                </a:cubicBezTo>
                <a:cubicBezTo>
                  <a:pt x="2365823" y="1345866"/>
                  <a:pt x="2366489" y="1350724"/>
                  <a:pt x="2359060" y="1351772"/>
                </a:cubicBezTo>
                <a:cubicBezTo>
                  <a:pt x="2352583" y="1353963"/>
                  <a:pt x="2368204" y="1354058"/>
                  <a:pt x="2367823" y="1357011"/>
                </a:cubicBezTo>
                <a:cubicBezTo>
                  <a:pt x="2368109" y="1362154"/>
                  <a:pt x="2350297" y="1354344"/>
                  <a:pt x="2358012" y="1361773"/>
                </a:cubicBezTo>
                <a:cubicBezTo>
                  <a:pt x="2359536" y="1362916"/>
                  <a:pt x="2363156" y="1363774"/>
                  <a:pt x="2361251" y="1366250"/>
                </a:cubicBezTo>
                <a:cubicBezTo>
                  <a:pt x="2359251" y="1368822"/>
                  <a:pt x="2356298" y="1366059"/>
                  <a:pt x="2354012" y="1365297"/>
                </a:cubicBezTo>
                <a:cubicBezTo>
                  <a:pt x="2350868" y="1364250"/>
                  <a:pt x="2347344" y="1367298"/>
                  <a:pt x="2349249" y="1370346"/>
                </a:cubicBezTo>
                <a:cubicBezTo>
                  <a:pt x="2363537" y="1383966"/>
                  <a:pt x="2384873" y="1363202"/>
                  <a:pt x="2376014" y="1347009"/>
                </a:cubicBezTo>
                <a:close/>
                <a:moveTo>
                  <a:pt x="2376014" y="1437878"/>
                </a:moveTo>
                <a:cubicBezTo>
                  <a:pt x="2373633" y="1430829"/>
                  <a:pt x="2364489" y="1428067"/>
                  <a:pt x="2357822" y="1430449"/>
                </a:cubicBezTo>
                <a:cubicBezTo>
                  <a:pt x="2354583" y="1431972"/>
                  <a:pt x="2358298" y="1434544"/>
                  <a:pt x="2360203" y="1435211"/>
                </a:cubicBezTo>
                <a:cubicBezTo>
                  <a:pt x="2365537" y="1436925"/>
                  <a:pt x="2366299" y="1441783"/>
                  <a:pt x="2358774" y="1442831"/>
                </a:cubicBezTo>
                <a:cubicBezTo>
                  <a:pt x="2352202" y="1445117"/>
                  <a:pt x="2368014" y="1445022"/>
                  <a:pt x="2367633" y="1448070"/>
                </a:cubicBezTo>
                <a:cubicBezTo>
                  <a:pt x="2367823" y="1450641"/>
                  <a:pt x="2364013" y="1450070"/>
                  <a:pt x="2362298" y="1449784"/>
                </a:cubicBezTo>
                <a:cubicBezTo>
                  <a:pt x="2354393" y="1448451"/>
                  <a:pt x="2354774" y="1450832"/>
                  <a:pt x="2357631" y="1452928"/>
                </a:cubicBezTo>
                <a:cubicBezTo>
                  <a:pt x="2359251" y="1454070"/>
                  <a:pt x="2362870" y="1454833"/>
                  <a:pt x="2360870" y="1457404"/>
                </a:cubicBezTo>
                <a:cubicBezTo>
                  <a:pt x="2358869" y="1459976"/>
                  <a:pt x="2355822" y="1457214"/>
                  <a:pt x="2353535" y="1456452"/>
                </a:cubicBezTo>
                <a:cubicBezTo>
                  <a:pt x="2350297" y="1455404"/>
                  <a:pt x="2346773" y="1458452"/>
                  <a:pt x="2348678" y="1461500"/>
                </a:cubicBezTo>
                <a:cubicBezTo>
                  <a:pt x="2363251" y="1474835"/>
                  <a:pt x="2384968" y="1454166"/>
                  <a:pt x="2376014" y="1437878"/>
                </a:cubicBezTo>
                <a:close/>
                <a:moveTo>
                  <a:pt x="2391540" y="1377299"/>
                </a:moveTo>
                <a:cubicBezTo>
                  <a:pt x="2387921" y="1377680"/>
                  <a:pt x="2382396" y="1378823"/>
                  <a:pt x="2379825" y="1381490"/>
                </a:cubicBezTo>
                <a:cubicBezTo>
                  <a:pt x="2376776" y="1384633"/>
                  <a:pt x="2382206" y="1386062"/>
                  <a:pt x="2384682" y="1385967"/>
                </a:cubicBezTo>
                <a:cubicBezTo>
                  <a:pt x="2391635" y="1385681"/>
                  <a:pt x="2394684" y="1391015"/>
                  <a:pt x="2386492" y="1395301"/>
                </a:cubicBezTo>
                <a:cubicBezTo>
                  <a:pt x="2379539" y="1400635"/>
                  <a:pt x="2398493" y="1394063"/>
                  <a:pt x="2399065" y="1397587"/>
                </a:cubicBezTo>
                <a:cubicBezTo>
                  <a:pt x="2400494" y="1400540"/>
                  <a:pt x="2395826" y="1401397"/>
                  <a:pt x="2393731" y="1401778"/>
                </a:cubicBezTo>
                <a:cubicBezTo>
                  <a:pt x="2384015" y="1403493"/>
                  <a:pt x="2385539" y="1406160"/>
                  <a:pt x="2389730" y="1407303"/>
                </a:cubicBezTo>
                <a:cubicBezTo>
                  <a:pt x="2392112" y="1407970"/>
                  <a:pt x="2396589" y="1407303"/>
                  <a:pt x="2395541" y="1411113"/>
                </a:cubicBezTo>
                <a:cubicBezTo>
                  <a:pt x="2394398" y="1414923"/>
                  <a:pt x="2389635" y="1413018"/>
                  <a:pt x="2386683" y="1413113"/>
                </a:cubicBezTo>
                <a:cubicBezTo>
                  <a:pt x="2382396" y="1413304"/>
                  <a:pt x="2379729" y="1418542"/>
                  <a:pt x="2383539" y="1421114"/>
                </a:cubicBezTo>
                <a:cubicBezTo>
                  <a:pt x="2415067" y="1432068"/>
                  <a:pt x="2422782" y="1379204"/>
                  <a:pt x="2391540" y="1377299"/>
                </a:cubicBezTo>
                <a:close/>
                <a:moveTo>
                  <a:pt x="2429259" y="1348819"/>
                </a:moveTo>
                <a:cubicBezTo>
                  <a:pt x="2424497" y="1343104"/>
                  <a:pt x="2414972" y="1343485"/>
                  <a:pt x="2409447" y="1347962"/>
                </a:cubicBezTo>
                <a:cubicBezTo>
                  <a:pt x="2406971" y="1350438"/>
                  <a:pt x="2411352" y="1351677"/>
                  <a:pt x="2413448" y="1351582"/>
                </a:cubicBezTo>
                <a:cubicBezTo>
                  <a:pt x="2419068" y="1351391"/>
                  <a:pt x="2421544" y="1355677"/>
                  <a:pt x="2414876" y="1359106"/>
                </a:cubicBezTo>
                <a:cubicBezTo>
                  <a:pt x="2410114" y="1362535"/>
                  <a:pt x="2421354" y="1359963"/>
                  <a:pt x="2422973" y="1360059"/>
                </a:cubicBezTo>
                <a:cubicBezTo>
                  <a:pt x="2428021" y="1360630"/>
                  <a:pt x="2424021" y="1364536"/>
                  <a:pt x="2420782" y="1364345"/>
                </a:cubicBezTo>
                <a:cubicBezTo>
                  <a:pt x="2412876" y="1365774"/>
                  <a:pt x="2414114" y="1367869"/>
                  <a:pt x="2417543" y="1368822"/>
                </a:cubicBezTo>
                <a:cubicBezTo>
                  <a:pt x="2419448" y="1369393"/>
                  <a:pt x="2423163" y="1368822"/>
                  <a:pt x="2422211" y="1371870"/>
                </a:cubicBezTo>
                <a:cubicBezTo>
                  <a:pt x="2421258" y="1374918"/>
                  <a:pt x="2417448" y="1373394"/>
                  <a:pt x="2415067" y="1373489"/>
                </a:cubicBezTo>
                <a:cubicBezTo>
                  <a:pt x="2411733" y="1373679"/>
                  <a:pt x="2409447" y="1377680"/>
                  <a:pt x="2412400" y="1379871"/>
                </a:cubicBezTo>
                <a:cubicBezTo>
                  <a:pt x="2430879" y="1387586"/>
                  <a:pt x="2443642" y="1360916"/>
                  <a:pt x="2429259" y="1348819"/>
                </a:cubicBezTo>
                <a:close/>
                <a:moveTo>
                  <a:pt x="2435831" y="1387681"/>
                </a:moveTo>
                <a:cubicBezTo>
                  <a:pt x="2431736" y="1388824"/>
                  <a:pt x="2425544" y="1391205"/>
                  <a:pt x="2423068" y="1394730"/>
                </a:cubicBezTo>
                <a:cubicBezTo>
                  <a:pt x="2420210" y="1398921"/>
                  <a:pt x="2426783" y="1399492"/>
                  <a:pt x="2429640" y="1398921"/>
                </a:cubicBezTo>
                <a:cubicBezTo>
                  <a:pt x="2438975" y="1396920"/>
                  <a:pt x="2440975" y="1404350"/>
                  <a:pt x="2433641" y="1409303"/>
                </a:cubicBezTo>
                <a:cubicBezTo>
                  <a:pt x="2426688" y="1416733"/>
                  <a:pt x="2447357" y="1405588"/>
                  <a:pt x="2448690" y="1409493"/>
                </a:cubicBezTo>
                <a:cubicBezTo>
                  <a:pt x="2453262" y="1415304"/>
                  <a:pt x="2424592" y="1418828"/>
                  <a:pt x="2439927" y="1422447"/>
                </a:cubicBezTo>
                <a:cubicBezTo>
                  <a:pt x="2442785" y="1422733"/>
                  <a:pt x="2447928" y="1421209"/>
                  <a:pt x="2447357" y="1425686"/>
                </a:cubicBezTo>
                <a:cubicBezTo>
                  <a:pt x="2446785" y="1430258"/>
                  <a:pt x="2440880" y="1428925"/>
                  <a:pt x="2437546" y="1429687"/>
                </a:cubicBezTo>
                <a:cubicBezTo>
                  <a:pt x="2432593" y="1430734"/>
                  <a:pt x="2430593" y="1437211"/>
                  <a:pt x="2435546" y="1439497"/>
                </a:cubicBezTo>
                <a:cubicBezTo>
                  <a:pt x="2474598" y="1445784"/>
                  <a:pt x="2472408" y="1384062"/>
                  <a:pt x="2435831" y="1387681"/>
                </a:cubicBezTo>
                <a:close/>
                <a:moveTo>
                  <a:pt x="2474408" y="1341675"/>
                </a:moveTo>
                <a:cubicBezTo>
                  <a:pt x="2469455" y="1334437"/>
                  <a:pt x="2458215" y="1333865"/>
                  <a:pt x="2451167" y="1338342"/>
                </a:cubicBezTo>
                <a:cubicBezTo>
                  <a:pt x="2444785" y="1344628"/>
                  <a:pt x="2471169" y="1341675"/>
                  <a:pt x="2457929" y="1351105"/>
                </a:cubicBezTo>
                <a:cubicBezTo>
                  <a:pt x="2446595" y="1356534"/>
                  <a:pt x="2467074" y="1351772"/>
                  <a:pt x="2468026" y="1355296"/>
                </a:cubicBezTo>
                <a:cubicBezTo>
                  <a:pt x="2468978" y="1358154"/>
                  <a:pt x="2464692" y="1358535"/>
                  <a:pt x="2462501" y="1358725"/>
                </a:cubicBezTo>
                <a:cubicBezTo>
                  <a:pt x="2453072" y="1359392"/>
                  <a:pt x="2454215" y="1362059"/>
                  <a:pt x="2458120" y="1363583"/>
                </a:cubicBezTo>
                <a:cubicBezTo>
                  <a:pt x="2460311" y="1364440"/>
                  <a:pt x="2464692" y="1364250"/>
                  <a:pt x="2463263" y="1367679"/>
                </a:cubicBezTo>
                <a:cubicBezTo>
                  <a:pt x="2461740" y="1371108"/>
                  <a:pt x="2457453" y="1368917"/>
                  <a:pt x="2454596" y="1368726"/>
                </a:cubicBezTo>
                <a:cubicBezTo>
                  <a:pt x="2450595" y="1368536"/>
                  <a:pt x="2447547" y="1372917"/>
                  <a:pt x="2450595" y="1375775"/>
                </a:cubicBezTo>
                <a:cubicBezTo>
                  <a:pt x="2470884" y="1386729"/>
                  <a:pt x="2489838" y="1357678"/>
                  <a:pt x="2474408" y="1341675"/>
                </a:cubicBezTo>
                <a:close/>
                <a:moveTo>
                  <a:pt x="2507459" y="1376061"/>
                </a:moveTo>
                <a:cubicBezTo>
                  <a:pt x="2499744" y="1371012"/>
                  <a:pt x="2488409" y="1374537"/>
                  <a:pt x="2483457" y="1381776"/>
                </a:cubicBezTo>
                <a:cubicBezTo>
                  <a:pt x="2481456" y="1385586"/>
                  <a:pt x="2487171" y="1385395"/>
                  <a:pt x="2489552" y="1384633"/>
                </a:cubicBezTo>
                <a:cubicBezTo>
                  <a:pt x="2496220" y="1382442"/>
                  <a:pt x="2500792" y="1386633"/>
                  <a:pt x="2494125" y="1393015"/>
                </a:cubicBezTo>
                <a:cubicBezTo>
                  <a:pt x="2488981" y="1399968"/>
                  <a:pt x="2505459" y="1388538"/>
                  <a:pt x="2507078" y="1391682"/>
                </a:cubicBezTo>
                <a:cubicBezTo>
                  <a:pt x="2509365" y="1394063"/>
                  <a:pt x="2505078" y="1396158"/>
                  <a:pt x="2503173" y="1397111"/>
                </a:cubicBezTo>
                <a:cubicBezTo>
                  <a:pt x="2494315" y="1401397"/>
                  <a:pt x="2496506" y="1403493"/>
                  <a:pt x="2500983" y="1403493"/>
                </a:cubicBezTo>
                <a:cubicBezTo>
                  <a:pt x="2503459" y="1403493"/>
                  <a:pt x="2507650" y="1401683"/>
                  <a:pt x="2507745" y="1405493"/>
                </a:cubicBezTo>
                <a:cubicBezTo>
                  <a:pt x="2507745" y="1409398"/>
                  <a:pt x="2502602" y="1408922"/>
                  <a:pt x="2499840" y="1409875"/>
                </a:cubicBezTo>
                <a:cubicBezTo>
                  <a:pt x="2495839" y="1411208"/>
                  <a:pt x="2494696" y="1416637"/>
                  <a:pt x="2498982" y="1418257"/>
                </a:cubicBezTo>
                <a:cubicBezTo>
                  <a:pt x="2523938" y="1421019"/>
                  <a:pt x="2529081" y="1385205"/>
                  <a:pt x="2507459" y="1376061"/>
                </a:cubicBezTo>
                <a:close/>
                <a:moveTo>
                  <a:pt x="2547179" y="1344533"/>
                </a:moveTo>
                <a:cubicBezTo>
                  <a:pt x="2544512" y="1336818"/>
                  <a:pt x="2534225" y="1333865"/>
                  <a:pt x="2526891" y="1336246"/>
                </a:cubicBezTo>
                <a:cubicBezTo>
                  <a:pt x="2523271" y="1337866"/>
                  <a:pt x="2527367" y="1340628"/>
                  <a:pt x="2529558" y="1341390"/>
                </a:cubicBezTo>
                <a:cubicBezTo>
                  <a:pt x="2535558" y="1343295"/>
                  <a:pt x="2536320" y="1348533"/>
                  <a:pt x="2527938" y="1349486"/>
                </a:cubicBezTo>
                <a:cubicBezTo>
                  <a:pt x="2520223" y="1351677"/>
                  <a:pt x="2538416" y="1352153"/>
                  <a:pt x="2537749" y="1355201"/>
                </a:cubicBezTo>
                <a:cubicBezTo>
                  <a:pt x="2537940" y="1357963"/>
                  <a:pt x="2533653" y="1357296"/>
                  <a:pt x="2531843" y="1356916"/>
                </a:cubicBezTo>
                <a:cubicBezTo>
                  <a:pt x="2523081" y="1355391"/>
                  <a:pt x="2523461" y="1357963"/>
                  <a:pt x="2526605" y="1360249"/>
                </a:cubicBezTo>
                <a:cubicBezTo>
                  <a:pt x="2528319" y="1361487"/>
                  <a:pt x="2532415" y="1362345"/>
                  <a:pt x="2530129" y="1365107"/>
                </a:cubicBezTo>
                <a:cubicBezTo>
                  <a:pt x="2527843" y="1367869"/>
                  <a:pt x="2524509" y="1364821"/>
                  <a:pt x="2522033" y="1364059"/>
                </a:cubicBezTo>
                <a:cubicBezTo>
                  <a:pt x="2518509" y="1362916"/>
                  <a:pt x="2514508" y="1366155"/>
                  <a:pt x="2516603" y="1369488"/>
                </a:cubicBezTo>
                <a:cubicBezTo>
                  <a:pt x="2532034" y="1383776"/>
                  <a:pt x="2556799" y="1362630"/>
                  <a:pt x="2547179" y="1344533"/>
                </a:cubicBezTo>
                <a:close/>
                <a:moveTo>
                  <a:pt x="2599661" y="1338437"/>
                </a:moveTo>
                <a:cubicBezTo>
                  <a:pt x="2594804" y="1329007"/>
                  <a:pt x="2567372" y="1337770"/>
                  <a:pt x="2583088" y="1340723"/>
                </a:cubicBezTo>
                <a:cubicBezTo>
                  <a:pt x="2588993" y="1340628"/>
                  <a:pt x="2591375" y="1344914"/>
                  <a:pt x="2584421" y="1348248"/>
                </a:cubicBezTo>
                <a:cubicBezTo>
                  <a:pt x="2581850" y="1349391"/>
                  <a:pt x="2582802" y="1349962"/>
                  <a:pt x="2585184" y="1350058"/>
                </a:cubicBezTo>
                <a:cubicBezTo>
                  <a:pt x="2588232" y="1350534"/>
                  <a:pt x="2592708" y="1347962"/>
                  <a:pt x="2594994" y="1350438"/>
                </a:cubicBezTo>
                <a:cubicBezTo>
                  <a:pt x="2596137" y="1352820"/>
                  <a:pt x="2592137" y="1353391"/>
                  <a:pt x="2590422" y="1353582"/>
                </a:cubicBezTo>
                <a:cubicBezTo>
                  <a:pt x="2582231" y="1354725"/>
                  <a:pt x="2583469" y="1356916"/>
                  <a:pt x="2586993" y="1357868"/>
                </a:cubicBezTo>
                <a:cubicBezTo>
                  <a:pt x="2588898" y="1358440"/>
                  <a:pt x="2592803" y="1358058"/>
                  <a:pt x="2591756" y="1361011"/>
                </a:cubicBezTo>
                <a:cubicBezTo>
                  <a:pt x="2590708" y="1364059"/>
                  <a:pt x="2586803" y="1362345"/>
                  <a:pt x="2584326" y="1362440"/>
                </a:cubicBezTo>
                <a:cubicBezTo>
                  <a:pt x="2580802" y="1362535"/>
                  <a:pt x="2578421" y="1366441"/>
                  <a:pt x="2581374" y="1368631"/>
                </a:cubicBezTo>
                <a:cubicBezTo>
                  <a:pt x="2599471" y="1376632"/>
                  <a:pt x="2614425" y="1351200"/>
                  <a:pt x="2599661" y="1338437"/>
                </a:cubicBezTo>
                <a:close/>
                <a:moveTo>
                  <a:pt x="2782637" y="1349581"/>
                </a:moveTo>
                <a:cubicBezTo>
                  <a:pt x="2780827" y="1342152"/>
                  <a:pt x="2770921" y="1338532"/>
                  <a:pt x="2763873" y="1339961"/>
                </a:cubicBezTo>
                <a:cubicBezTo>
                  <a:pt x="2760158" y="1341009"/>
                  <a:pt x="2763873" y="1343962"/>
                  <a:pt x="2765873" y="1344819"/>
                </a:cubicBezTo>
                <a:cubicBezTo>
                  <a:pt x="2771493" y="1347200"/>
                  <a:pt x="2771683" y="1351867"/>
                  <a:pt x="2763396" y="1351962"/>
                </a:cubicBezTo>
                <a:cubicBezTo>
                  <a:pt x="2755776" y="1353105"/>
                  <a:pt x="2773207" y="1355391"/>
                  <a:pt x="2772350" y="1358154"/>
                </a:cubicBezTo>
                <a:cubicBezTo>
                  <a:pt x="2772254" y="1360630"/>
                  <a:pt x="2768254" y="1359583"/>
                  <a:pt x="2766444" y="1359106"/>
                </a:cubicBezTo>
                <a:cubicBezTo>
                  <a:pt x="2758158" y="1356820"/>
                  <a:pt x="2758253" y="1359201"/>
                  <a:pt x="2761110" y="1361487"/>
                </a:cubicBezTo>
                <a:cubicBezTo>
                  <a:pt x="2762634" y="1362821"/>
                  <a:pt x="2766444" y="1363964"/>
                  <a:pt x="2764063" y="1366250"/>
                </a:cubicBezTo>
                <a:cubicBezTo>
                  <a:pt x="2761586" y="1368441"/>
                  <a:pt x="2758729" y="1365393"/>
                  <a:pt x="2756348" y="1364440"/>
                </a:cubicBezTo>
                <a:cubicBezTo>
                  <a:pt x="2753014" y="1363107"/>
                  <a:pt x="2748918" y="1365583"/>
                  <a:pt x="2750633" y="1368726"/>
                </a:cubicBezTo>
                <a:cubicBezTo>
                  <a:pt x="2763301" y="1382633"/>
                  <a:pt x="2789781" y="1367774"/>
                  <a:pt x="2782637" y="1349581"/>
                </a:cubicBezTo>
                <a:close/>
                <a:moveTo>
                  <a:pt x="3339373" y="1800114"/>
                </a:moveTo>
                <a:cubicBezTo>
                  <a:pt x="3337849" y="1801066"/>
                  <a:pt x="3335468" y="1800018"/>
                  <a:pt x="3332610" y="1795732"/>
                </a:cubicBezTo>
                <a:cubicBezTo>
                  <a:pt x="3326324" y="1788970"/>
                  <a:pt x="3336325" y="1808877"/>
                  <a:pt x="3333277" y="1810401"/>
                </a:cubicBezTo>
                <a:cubicBezTo>
                  <a:pt x="3328800" y="1813068"/>
                  <a:pt x="3326705" y="1796208"/>
                  <a:pt x="3324228" y="1797447"/>
                </a:cubicBezTo>
                <a:cubicBezTo>
                  <a:pt x="3320513" y="1798018"/>
                  <a:pt x="3325467" y="1809543"/>
                  <a:pt x="3320418" y="1808496"/>
                </a:cubicBezTo>
                <a:cubicBezTo>
                  <a:pt x="3316703" y="1807829"/>
                  <a:pt x="3317561" y="1802304"/>
                  <a:pt x="3316799" y="1799161"/>
                </a:cubicBezTo>
                <a:cubicBezTo>
                  <a:pt x="3303654" y="1780397"/>
                  <a:pt x="3305654" y="1824498"/>
                  <a:pt x="3330038" y="1825450"/>
                </a:cubicBezTo>
                <a:cubicBezTo>
                  <a:pt x="3349374" y="1826308"/>
                  <a:pt x="3357375" y="1798399"/>
                  <a:pt x="3343374" y="1785636"/>
                </a:cubicBezTo>
                <a:cubicBezTo>
                  <a:pt x="3336325" y="1781826"/>
                  <a:pt x="3343659" y="1799352"/>
                  <a:pt x="3339373" y="1800114"/>
                </a:cubicBezTo>
                <a:close/>
                <a:moveTo>
                  <a:pt x="3306321" y="1727819"/>
                </a:moveTo>
                <a:cubicBezTo>
                  <a:pt x="3298320" y="1724866"/>
                  <a:pt x="3314894" y="1738201"/>
                  <a:pt x="3312512" y="1740963"/>
                </a:cubicBezTo>
                <a:cubicBezTo>
                  <a:pt x="3311274" y="1744107"/>
                  <a:pt x="3307845" y="1740106"/>
                  <a:pt x="3306321" y="1738487"/>
                </a:cubicBezTo>
                <a:cubicBezTo>
                  <a:pt x="3298987" y="1730581"/>
                  <a:pt x="3298130" y="1733629"/>
                  <a:pt x="3299940" y="1738201"/>
                </a:cubicBezTo>
                <a:cubicBezTo>
                  <a:pt x="3300987" y="1740678"/>
                  <a:pt x="3304035" y="1744583"/>
                  <a:pt x="3300701" y="1745821"/>
                </a:cubicBezTo>
                <a:cubicBezTo>
                  <a:pt x="3296987" y="1746964"/>
                  <a:pt x="3295749" y="1741059"/>
                  <a:pt x="3293939" y="1738963"/>
                </a:cubicBezTo>
                <a:cubicBezTo>
                  <a:pt x="3275651" y="1727629"/>
                  <a:pt x="3293558" y="1768395"/>
                  <a:pt x="3315465" y="1756680"/>
                </a:cubicBezTo>
                <a:cubicBezTo>
                  <a:pt x="3348041" y="1732010"/>
                  <a:pt x="3299368" y="1696767"/>
                  <a:pt x="3311751" y="1720199"/>
                </a:cubicBezTo>
                <a:cubicBezTo>
                  <a:pt x="3316418" y="1726676"/>
                  <a:pt x="3314608" y="1732772"/>
                  <a:pt x="3306321" y="1727819"/>
                </a:cubicBezTo>
                <a:close/>
                <a:moveTo>
                  <a:pt x="3266221" y="1674003"/>
                </a:moveTo>
                <a:cubicBezTo>
                  <a:pt x="3251838" y="1667145"/>
                  <a:pt x="3274032" y="1684004"/>
                  <a:pt x="3271841" y="1687909"/>
                </a:cubicBezTo>
                <a:cubicBezTo>
                  <a:pt x="3270317" y="1691338"/>
                  <a:pt x="3266411" y="1687052"/>
                  <a:pt x="3264316" y="1685147"/>
                </a:cubicBezTo>
                <a:cubicBezTo>
                  <a:pt x="3255362" y="1676098"/>
                  <a:pt x="3254410" y="1679718"/>
                  <a:pt x="3256601" y="1684861"/>
                </a:cubicBezTo>
                <a:cubicBezTo>
                  <a:pt x="3257839" y="1687719"/>
                  <a:pt x="3261840" y="1692005"/>
                  <a:pt x="3257744" y="1693338"/>
                </a:cubicBezTo>
                <a:cubicBezTo>
                  <a:pt x="3253743" y="1694767"/>
                  <a:pt x="3251743" y="1688671"/>
                  <a:pt x="3249457" y="1685718"/>
                </a:cubicBezTo>
                <a:cubicBezTo>
                  <a:pt x="3227835" y="1673241"/>
                  <a:pt x="3248885" y="1718294"/>
                  <a:pt x="3275365" y="1705340"/>
                </a:cubicBezTo>
                <a:cubicBezTo>
                  <a:pt x="3314703" y="1677432"/>
                  <a:pt x="3253838" y="1637427"/>
                  <a:pt x="3270221" y="1664192"/>
                </a:cubicBezTo>
                <a:cubicBezTo>
                  <a:pt x="3275651" y="1671145"/>
                  <a:pt x="3274412" y="1677622"/>
                  <a:pt x="3266221" y="1674003"/>
                </a:cubicBezTo>
                <a:close/>
                <a:moveTo>
                  <a:pt x="3284414" y="1898221"/>
                </a:moveTo>
                <a:cubicBezTo>
                  <a:pt x="3285747" y="1890411"/>
                  <a:pt x="3283461" y="1890696"/>
                  <a:pt x="3281651" y="1893554"/>
                </a:cubicBezTo>
                <a:cubicBezTo>
                  <a:pt x="3280604" y="1895078"/>
                  <a:pt x="3279842" y="1898602"/>
                  <a:pt x="3277556" y="1896602"/>
                </a:cubicBezTo>
                <a:cubicBezTo>
                  <a:pt x="3275175" y="1894602"/>
                  <a:pt x="3277746" y="1891744"/>
                  <a:pt x="3278318" y="1889458"/>
                </a:cubicBezTo>
                <a:cubicBezTo>
                  <a:pt x="3279175" y="1886315"/>
                  <a:pt x="3276508" y="1882791"/>
                  <a:pt x="3273746" y="1884696"/>
                </a:cubicBezTo>
                <a:cubicBezTo>
                  <a:pt x="3269078" y="1889077"/>
                  <a:pt x="3269078" y="1897936"/>
                  <a:pt x="3271841" y="1903365"/>
                </a:cubicBezTo>
                <a:cubicBezTo>
                  <a:pt x="3279842" y="1921272"/>
                  <a:pt x="3307559" y="1914414"/>
                  <a:pt x="3301844" y="1894030"/>
                </a:cubicBezTo>
                <a:cubicBezTo>
                  <a:pt x="3300416" y="1890601"/>
                  <a:pt x="3298130" y="1894411"/>
                  <a:pt x="3297558" y="1896412"/>
                </a:cubicBezTo>
                <a:cubicBezTo>
                  <a:pt x="3295749" y="1901936"/>
                  <a:pt x="3291462" y="1902412"/>
                  <a:pt x="3290700" y="1894792"/>
                </a:cubicBezTo>
                <a:cubicBezTo>
                  <a:pt x="3288795" y="1888125"/>
                  <a:pt x="3288509" y="1903936"/>
                  <a:pt x="3285747" y="1903555"/>
                </a:cubicBezTo>
                <a:cubicBezTo>
                  <a:pt x="3283366" y="1903650"/>
                  <a:pt x="3284128" y="1899936"/>
                  <a:pt x="3284414" y="1898221"/>
                </a:cubicBezTo>
                <a:close/>
                <a:moveTo>
                  <a:pt x="3329753" y="1853358"/>
                </a:moveTo>
                <a:cubicBezTo>
                  <a:pt x="3319656" y="1841357"/>
                  <a:pt x="3332706" y="1865455"/>
                  <a:pt x="3328991" y="1868217"/>
                </a:cubicBezTo>
                <a:cubicBezTo>
                  <a:pt x="3323085" y="1870980"/>
                  <a:pt x="3323276" y="1855073"/>
                  <a:pt x="3318513" y="1854311"/>
                </a:cubicBezTo>
                <a:cubicBezTo>
                  <a:pt x="3314322" y="1855263"/>
                  <a:pt x="3320037" y="1868027"/>
                  <a:pt x="3314132" y="1867265"/>
                </a:cubicBezTo>
                <a:cubicBezTo>
                  <a:pt x="3309845" y="1866789"/>
                  <a:pt x="3310988" y="1860502"/>
                  <a:pt x="3309941" y="1856978"/>
                </a:cubicBezTo>
                <a:cubicBezTo>
                  <a:pt x="3295272" y="1836595"/>
                  <a:pt x="3296510" y="1886505"/>
                  <a:pt x="3324990" y="1885934"/>
                </a:cubicBezTo>
                <a:cubicBezTo>
                  <a:pt x="3371853" y="1876790"/>
                  <a:pt x="3333468" y="1815544"/>
                  <a:pt x="3337182" y="1846405"/>
                </a:cubicBezTo>
                <a:cubicBezTo>
                  <a:pt x="3339468" y="1854692"/>
                  <a:pt x="3335753" y="1859931"/>
                  <a:pt x="3329753" y="1853358"/>
                </a:cubicBezTo>
                <a:close/>
                <a:moveTo>
                  <a:pt x="3314036" y="1939655"/>
                </a:moveTo>
                <a:cubicBezTo>
                  <a:pt x="3308702" y="1932892"/>
                  <a:pt x="3310131" y="1960610"/>
                  <a:pt x="3302130" y="1946418"/>
                </a:cubicBezTo>
                <a:cubicBezTo>
                  <a:pt x="3301368" y="1944037"/>
                  <a:pt x="3300035" y="1940226"/>
                  <a:pt x="3299559" y="1945275"/>
                </a:cubicBezTo>
                <a:cubicBezTo>
                  <a:pt x="3298796" y="1948799"/>
                  <a:pt x="3300701" y="1954228"/>
                  <a:pt x="3297653" y="1956609"/>
                </a:cubicBezTo>
                <a:cubicBezTo>
                  <a:pt x="3294986" y="1957467"/>
                  <a:pt x="3294986" y="1952990"/>
                  <a:pt x="3295082" y="1950799"/>
                </a:cubicBezTo>
                <a:cubicBezTo>
                  <a:pt x="3294986" y="1941179"/>
                  <a:pt x="3292510" y="1942322"/>
                  <a:pt x="3290986" y="1946227"/>
                </a:cubicBezTo>
                <a:cubicBezTo>
                  <a:pt x="3290224" y="1948418"/>
                  <a:pt x="3289843" y="1952800"/>
                  <a:pt x="3286890" y="1951180"/>
                </a:cubicBezTo>
                <a:cubicBezTo>
                  <a:pt x="3285366" y="1950323"/>
                  <a:pt x="3285271" y="1948894"/>
                  <a:pt x="3285461" y="1947275"/>
                </a:cubicBezTo>
                <a:cubicBezTo>
                  <a:pt x="3287652" y="1942989"/>
                  <a:pt x="3285557" y="1933654"/>
                  <a:pt x="3280032" y="1938607"/>
                </a:cubicBezTo>
                <a:cubicBezTo>
                  <a:pt x="3264983" y="1977088"/>
                  <a:pt x="3327943" y="1978993"/>
                  <a:pt x="3314036" y="1939655"/>
                </a:cubicBezTo>
                <a:close/>
                <a:moveTo>
                  <a:pt x="3302511" y="1782683"/>
                </a:moveTo>
                <a:cubicBezTo>
                  <a:pt x="3302321" y="1779540"/>
                  <a:pt x="3301463" y="1774587"/>
                  <a:pt x="3299559" y="1772015"/>
                </a:cubicBezTo>
                <a:cubicBezTo>
                  <a:pt x="3297273" y="1768967"/>
                  <a:pt x="3296034" y="1773444"/>
                  <a:pt x="3296129" y="1775634"/>
                </a:cubicBezTo>
                <a:cubicBezTo>
                  <a:pt x="3296225" y="1781635"/>
                  <a:pt x="3292129" y="1783350"/>
                  <a:pt x="3288986" y="1776016"/>
                </a:cubicBezTo>
                <a:cubicBezTo>
                  <a:pt x="3285176" y="1769538"/>
                  <a:pt x="3289557" y="1786017"/>
                  <a:pt x="3286890" y="1786207"/>
                </a:cubicBezTo>
                <a:cubicBezTo>
                  <a:pt x="3284604" y="1786969"/>
                  <a:pt x="3284128" y="1783064"/>
                  <a:pt x="3283842" y="1781254"/>
                </a:cubicBezTo>
                <a:cubicBezTo>
                  <a:pt x="3282794" y="1772967"/>
                  <a:pt x="3280794" y="1774015"/>
                  <a:pt x="3279746" y="1777349"/>
                </a:cubicBezTo>
                <a:cubicBezTo>
                  <a:pt x="3279175" y="1779159"/>
                  <a:pt x="3279556" y="1782969"/>
                  <a:pt x="3276699" y="1781635"/>
                </a:cubicBezTo>
                <a:cubicBezTo>
                  <a:pt x="3273841" y="1780302"/>
                  <a:pt x="3275460" y="1776682"/>
                  <a:pt x="3275460" y="1774206"/>
                </a:cubicBezTo>
                <a:cubicBezTo>
                  <a:pt x="3275460" y="1770777"/>
                  <a:pt x="3271555" y="1768110"/>
                  <a:pt x="3269555" y="1770777"/>
                </a:cubicBezTo>
                <a:cubicBezTo>
                  <a:pt x="3259839" y="1792875"/>
                  <a:pt x="3299463" y="1809353"/>
                  <a:pt x="3302511" y="1782683"/>
                </a:cubicBezTo>
                <a:close/>
                <a:moveTo>
                  <a:pt x="3349279" y="1918605"/>
                </a:moveTo>
                <a:cubicBezTo>
                  <a:pt x="3347565" y="1918319"/>
                  <a:pt x="3346231" y="1915747"/>
                  <a:pt x="3345755" y="1910318"/>
                </a:cubicBezTo>
                <a:cubicBezTo>
                  <a:pt x="3344040" y="1900412"/>
                  <a:pt x="3342516" y="1923177"/>
                  <a:pt x="3339087" y="1922415"/>
                </a:cubicBezTo>
                <a:cubicBezTo>
                  <a:pt x="3333658" y="1922700"/>
                  <a:pt x="3343278" y="1897650"/>
                  <a:pt x="3334610" y="1908127"/>
                </a:cubicBezTo>
                <a:cubicBezTo>
                  <a:pt x="3333277" y="1910223"/>
                  <a:pt x="3332134" y="1915176"/>
                  <a:pt x="3329467" y="1912223"/>
                </a:cubicBezTo>
                <a:cubicBezTo>
                  <a:pt x="3326705" y="1909270"/>
                  <a:pt x="3330038" y="1905365"/>
                  <a:pt x="3330896" y="1902222"/>
                </a:cubicBezTo>
                <a:cubicBezTo>
                  <a:pt x="3329276" y="1878219"/>
                  <a:pt x="3309274" y="1915652"/>
                  <a:pt x="3328991" y="1932130"/>
                </a:cubicBezTo>
                <a:cubicBezTo>
                  <a:pt x="3344612" y="1946227"/>
                  <a:pt x="3364709" y="1928320"/>
                  <a:pt x="3359471" y="1909842"/>
                </a:cubicBezTo>
                <a:cubicBezTo>
                  <a:pt x="3355851" y="1902222"/>
                  <a:pt x="3353375" y="1920795"/>
                  <a:pt x="3349279" y="1918605"/>
                </a:cubicBezTo>
                <a:close/>
                <a:moveTo>
                  <a:pt x="3341754" y="1994709"/>
                </a:moveTo>
                <a:cubicBezTo>
                  <a:pt x="3337849" y="2001758"/>
                  <a:pt x="3332610" y="2001187"/>
                  <a:pt x="3334039" y="1990614"/>
                </a:cubicBezTo>
                <a:cubicBezTo>
                  <a:pt x="3334515" y="1986804"/>
                  <a:pt x="3333372" y="1987470"/>
                  <a:pt x="3331943" y="1990137"/>
                </a:cubicBezTo>
                <a:cubicBezTo>
                  <a:pt x="3329658" y="1993281"/>
                  <a:pt x="3329276" y="2000139"/>
                  <a:pt x="3325371" y="2001091"/>
                </a:cubicBezTo>
                <a:cubicBezTo>
                  <a:pt x="3322514" y="2000615"/>
                  <a:pt x="3324514" y="1995662"/>
                  <a:pt x="3325467" y="1993471"/>
                </a:cubicBezTo>
                <a:cubicBezTo>
                  <a:pt x="3329562" y="1983184"/>
                  <a:pt x="3326705" y="1982994"/>
                  <a:pt x="3323657" y="1986328"/>
                </a:cubicBezTo>
                <a:cubicBezTo>
                  <a:pt x="3322228" y="1987661"/>
                  <a:pt x="3320133" y="1992900"/>
                  <a:pt x="3317846" y="1989471"/>
                </a:cubicBezTo>
                <a:cubicBezTo>
                  <a:pt x="3315656" y="1986137"/>
                  <a:pt x="3319561" y="1982899"/>
                  <a:pt x="3320990" y="1979946"/>
                </a:cubicBezTo>
                <a:cubicBezTo>
                  <a:pt x="3322990" y="1975850"/>
                  <a:pt x="3320799" y="1970421"/>
                  <a:pt x="3316989" y="1972230"/>
                </a:cubicBezTo>
                <a:cubicBezTo>
                  <a:pt x="3310036" y="1977088"/>
                  <a:pt x="3307464" y="1988995"/>
                  <a:pt x="3308988" y="1997091"/>
                </a:cubicBezTo>
                <a:cubicBezTo>
                  <a:pt x="3310417" y="2014521"/>
                  <a:pt x="3334896" y="2024237"/>
                  <a:pt x="3343945" y="2006806"/>
                </a:cubicBezTo>
                <a:cubicBezTo>
                  <a:pt x="3347279" y="2002711"/>
                  <a:pt x="3350993" y="1981470"/>
                  <a:pt x="3341754" y="1994709"/>
                </a:cubicBezTo>
                <a:close/>
                <a:moveTo>
                  <a:pt x="3261840" y="1998043"/>
                </a:moveTo>
                <a:cubicBezTo>
                  <a:pt x="3249076" y="2031286"/>
                  <a:pt x="3303559" y="2028618"/>
                  <a:pt x="3290891" y="1997091"/>
                </a:cubicBezTo>
                <a:cubicBezTo>
                  <a:pt x="3288891" y="1994424"/>
                  <a:pt x="3287367" y="1998900"/>
                  <a:pt x="3287176" y="2000996"/>
                </a:cubicBezTo>
                <a:cubicBezTo>
                  <a:pt x="3286509" y="2006806"/>
                  <a:pt x="3282413" y="2008902"/>
                  <a:pt x="3280127" y="2002044"/>
                </a:cubicBezTo>
                <a:cubicBezTo>
                  <a:pt x="3276889" y="1996519"/>
                  <a:pt x="3279746" y="2011664"/>
                  <a:pt x="3277079" y="2012140"/>
                </a:cubicBezTo>
                <a:cubicBezTo>
                  <a:pt x="3274793" y="2013093"/>
                  <a:pt x="3274698" y="2009187"/>
                  <a:pt x="3274698" y="2007568"/>
                </a:cubicBezTo>
                <a:cubicBezTo>
                  <a:pt x="3274508" y="1999567"/>
                  <a:pt x="3272412" y="2000710"/>
                  <a:pt x="3271079" y="2004044"/>
                </a:cubicBezTo>
                <a:cubicBezTo>
                  <a:pt x="3270317" y="2005854"/>
                  <a:pt x="3270317" y="2009568"/>
                  <a:pt x="3267650" y="2008425"/>
                </a:cubicBezTo>
                <a:cubicBezTo>
                  <a:pt x="3264983" y="2007187"/>
                  <a:pt x="3266888" y="2003663"/>
                  <a:pt x="3267174" y="2001282"/>
                </a:cubicBezTo>
                <a:cubicBezTo>
                  <a:pt x="3267554" y="1997853"/>
                  <a:pt x="3264221" y="1995471"/>
                  <a:pt x="3261840" y="1998043"/>
                </a:cubicBezTo>
                <a:close/>
                <a:moveTo>
                  <a:pt x="3264126" y="1831356"/>
                </a:moveTo>
                <a:cubicBezTo>
                  <a:pt x="3268983" y="1861169"/>
                  <a:pt x="3312608" y="1841452"/>
                  <a:pt x="3292701" y="1818592"/>
                </a:cubicBezTo>
                <a:cubicBezTo>
                  <a:pt x="3289938" y="1816497"/>
                  <a:pt x="3289748" y="1821069"/>
                  <a:pt x="3290224" y="1823164"/>
                </a:cubicBezTo>
                <a:cubicBezTo>
                  <a:pt x="3291462" y="1829260"/>
                  <a:pt x="3287652" y="1831641"/>
                  <a:pt x="3283652" y="1825641"/>
                </a:cubicBezTo>
                <a:cubicBezTo>
                  <a:pt x="3282033" y="1823450"/>
                  <a:pt x="3281747" y="1824403"/>
                  <a:pt x="3282223" y="1826688"/>
                </a:cubicBezTo>
                <a:cubicBezTo>
                  <a:pt x="3282318" y="1829641"/>
                  <a:pt x="3285366" y="1833546"/>
                  <a:pt x="3283461" y="1836118"/>
                </a:cubicBezTo>
                <a:cubicBezTo>
                  <a:pt x="3279461" y="1838595"/>
                  <a:pt x="3277746" y="1819259"/>
                  <a:pt x="3275365" y="1829641"/>
                </a:cubicBezTo>
                <a:cubicBezTo>
                  <a:pt x="3275175" y="1831546"/>
                  <a:pt x="3276127" y="1835166"/>
                  <a:pt x="3273174" y="1834594"/>
                </a:cubicBezTo>
                <a:cubicBezTo>
                  <a:pt x="3270221" y="1834118"/>
                  <a:pt x="3271269" y="1830117"/>
                  <a:pt x="3270698" y="1827832"/>
                </a:cubicBezTo>
                <a:cubicBezTo>
                  <a:pt x="3268126" y="1821164"/>
                  <a:pt x="3262316" y="1825831"/>
                  <a:pt x="3264126" y="1831356"/>
                </a:cubicBezTo>
                <a:close/>
                <a:moveTo>
                  <a:pt x="3238218" y="1747917"/>
                </a:moveTo>
                <a:cubicBezTo>
                  <a:pt x="3254315" y="1774015"/>
                  <a:pt x="3292129" y="1743726"/>
                  <a:pt x="3267269" y="1723533"/>
                </a:cubicBezTo>
                <a:cubicBezTo>
                  <a:pt x="3260601" y="1721247"/>
                  <a:pt x="3268221" y="1734201"/>
                  <a:pt x="3264887" y="1735725"/>
                </a:cubicBezTo>
                <a:cubicBezTo>
                  <a:pt x="3262411" y="1739820"/>
                  <a:pt x="3253648" y="1726771"/>
                  <a:pt x="3256125" y="1734391"/>
                </a:cubicBezTo>
                <a:cubicBezTo>
                  <a:pt x="3256886" y="1737725"/>
                  <a:pt x="3261077" y="1741821"/>
                  <a:pt x="3259268" y="1745154"/>
                </a:cubicBezTo>
                <a:cubicBezTo>
                  <a:pt x="3257458" y="1746774"/>
                  <a:pt x="3255743" y="1743916"/>
                  <a:pt x="3254696" y="1741916"/>
                </a:cubicBezTo>
                <a:cubicBezTo>
                  <a:pt x="3251267" y="1734201"/>
                  <a:pt x="3248028" y="1733439"/>
                  <a:pt x="3248504" y="1738773"/>
                </a:cubicBezTo>
                <a:cubicBezTo>
                  <a:pt x="3248695" y="1740963"/>
                  <a:pt x="3250314" y="1744964"/>
                  <a:pt x="3246885" y="1744774"/>
                </a:cubicBezTo>
                <a:cubicBezTo>
                  <a:pt x="3243456" y="1744583"/>
                  <a:pt x="3243647" y="1740011"/>
                  <a:pt x="3242694" y="1737344"/>
                </a:cubicBezTo>
                <a:cubicBezTo>
                  <a:pt x="3241361" y="1733725"/>
                  <a:pt x="3236408" y="1732582"/>
                  <a:pt x="3235169" y="1736391"/>
                </a:cubicBezTo>
                <a:cubicBezTo>
                  <a:pt x="3234122" y="1740011"/>
                  <a:pt x="3236503" y="1744869"/>
                  <a:pt x="3238218" y="1747917"/>
                </a:cubicBezTo>
                <a:close/>
                <a:moveTo>
                  <a:pt x="3196974" y="1678575"/>
                </a:moveTo>
                <a:cubicBezTo>
                  <a:pt x="3208785" y="1710483"/>
                  <a:pt x="3251076" y="1674860"/>
                  <a:pt x="3219739" y="1659239"/>
                </a:cubicBezTo>
                <a:cubicBezTo>
                  <a:pt x="3216310" y="1658477"/>
                  <a:pt x="3218025" y="1662763"/>
                  <a:pt x="3219358" y="1664478"/>
                </a:cubicBezTo>
                <a:cubicBezTo>
                  <a:pt x="3223073" y="1669526"/>
                  <a:pt x="3220596" y="1673145"/>
                  <a:pt x="3214405" y="1669621"/>
                </a:cubicBezTo>
                <a:cubicBezTo>
                  <a:pt x="3212024" y="1668288"/>
                  <a:pt x="3212119" y="1669336"/>
                  <a:pt x="3213452" y="1671145"/>
                </a:cubicBezTo>
                <a:cubicBezTo>
                  <a:pt x="3214881" y="1673717"/>
                  <a:pt x="3219263" y="1675908"/>
                  <a:pt x="3218691" y="1679051"/>
                </a:cubicBezTo>
                <a:cubicBezTo>
                  <a:pt x="3217453" y="1681146"/>
                  <a:pt x="3214881" y="1678384"/>
                  <a:pt x="3213738" y="1677146"/>
                </a:cubicBezTo>
                <a:cubicBezTo>
                  <a:pt x="3208309" y="1671336"/>
                  <a:pt x="3207261" y="1673526"/>
                  <a:pt x="3208500" y="1676765"/>
                </a:cubicBezTo>
                <a:cubicBezTo>
                  <a:pt x="3209166" y="1678575"/>
                  <a:pt x="3211452" y="1681337"/>
                  <a:pt x="3208595" y="1682194"/>
                </a:cubicBezTo>
                <a:cubicBezTo>
                  <a:pt x="3205737" y="1682956"/>
                  <a:pt x="3204880" y="1679051"/>
                  <a:pt x="3203451" y="1677241"/>
                </a:cubicBezTo>
                <a:cubicBezTo>
                  <a:pt x="3201356" y="1674479"/>
                  <a:pt x="3196879" y="1674955"/>
                  <a:pt x="3196974" y="1678575"/>
                </a:cubicBezTo>
                <a:close/>
                <a:moveTo>
                  <a:pt x="3176019" y="1637998"/>
                </a:moveTo>
                <a:cubicBezTo>
                  <a:pt x="3190783" y="1658858"/>
                  <a:pt x="3223740" y="1633521"/>
                  <a:pt x="3200784" y="1616853"/>
                </a:cubicBezTo>
                <a:cubicBezTo>
                  <a:pt x="3197451" y="1615138"/>
                  <a:pt x="3198212" y="1619615"/>
                  <a:pt x="3198975" y="1621615"/>
                </a:cubicBezTo>
                <a:cubicBezTo>
                  <a:pt x="3201260" y="1627045"/>
                  <a:pt x="3198212" y="1630378"/>
                  <a:pt x="3192593" y="1624949"/>
                </a:cubicBezTo>
                <a:cubicBezTo>
                  <a:pt x="3186687" y="1621044"/>
                  <a:pt x="3196974" y="1633521"/>
                  <a:pt x="3194593" y="1635045"/>
                </a:cubicBezTo>
                <a:cubicBezTo>
                  <a:pt x="3192878" y="1636665"/>
                  <a:pt x="3190878" y="1633331"/>
                  <a:pt x="3189926" y="1631807"/>
                </a:cubicBezTo>
                <a:cubicBezTo>
                  <a:pt x="3187259" y="1627045"/>
                  <a:pt x="3184306" y="1624663"/>
                  <a:pt x="3184687" y="1629997"/>
                </a:cubicBezTo>
                <a:cubicBezTo>
                  <a:pt x="3184973" y="1631902"/>
                  <a:pt x="3186592" y="1635236"/>
                  <a:pt x="3183544" y="1635141"/>
                </a:cubicBezTo>
                <a:cubicBezTo>
                  <a:pt x="3180496" y="1635045"/>
                  <a:pt x="3180401" y="1631140"/>
                  <a:pt x="3179448" y="1629045"/>
                </a:cubicBezTo>
                <a:cubicBezTo>
                  <a:pt x="3178019" y="1625997"/>
                  <a:pt x="3173543" y="1625140"/>
                  <a:pt x="3172685" y="1628473"/>
                </a:cubicBezTo>
                <a:cubicBezTo>
                  <a:pt x="3171924" y="1631426"/>
                  <a:pt x="3174305" y="1635522"/>
                  <a:pt x="3176019" y="1637998"/>
                </a:cubicBezTo>
                <a:close/>
                <a:moveTo>
                  <a:pt x="3091342" y="1573609"/>
                </a:moveTo>
                <a:cubicBezTo>
                  <a:pt x="3109630" y="1597898"/>
                  <a:pt x="3136109" y="1555036"/>
                  <a:pt x="3105344" y="1550845"/>
                </a:cubicBezTo>
                <a:cubicBezTo>
                  <a:pt x="3098771" y="1551797"/>
                  <a:pt x="3118393" y="1562179"/>
                  <a:pt x="3103629" y="1561227"/>
                </a:cubicBezTo>
                <a:cubicBezTo>
                  <a:pt x="3097628" y="1561227"/>
                  <a:pt x="3110963" y="1565608"/>
                  <a:pt x="3109916" y="1567990"/>
                </a:cubicBezTo>
                <a:cubicBezTo>
                  <a:pt x="3109535" y="1570085"/>
                  <a:pt x="3106487" y="1568561"/>
                  <a:pt x="3105153" y="1567894"/>
                </a:cubicBezTo>
                <a:cubicBezTo>
                  <a:pt x="3098867" y="1564561"/>
                  <a:pt x="3098676" y="1566656"/>
                  <a:pt x="3100581" y="1569133"/>
                </a:cubicBezTo>
                <a:cubicBezTo>
                  <a:pt x="3101629" y="1570466"/>
                  <a:pt x="3104486" y="1572085"/>
                  <a:pt x="3102296" y="1573609"/>
                </a:cubicBezTo>
                <a:cubicBezTo>
                  <a:pt x="3100010" y="1575133"/>
                  <a:pt x="3098200" y="1572085"/>
                  <a:pt x="3096485" y="1570942"/>
                </a:cubicBezTo>
                <a:cubicBezTo>
                  <a:pt x="3094009" y="1569133"/>
                  <a:pt x="3090485" y="1570657"/>
                  <a:pt x="3091342" y="1573609"/>
                </a:cubicBezTo>
                <a:close/>
                <a:moveTo>
                  <a:pt x="3045527" y="1546082"/>
                </a:moveTo>
                <a:cubicBezTo>
                  <a:pt x="3069244" y="1571037"/>
                  <a:pt x="3093723" y="1519698"/>
                  <a:pt x="3058481" y="1518650"/>
                </a:cubicBezTo>
                <a:cubicBezTo>
                  <a:pt x="3055052" y="1519412"/>
                  <a:pt x="3058385" y="1522650"/>
                  <a:pt x="3060291" y="1523603"/>
                </a:cubicBezTo>
                <a:cubicBezTo>
                  <a:pt x="3065434" y="1526461"/>
                  <a:pt x="3065339" y="1531223"/>
                  <a:pt x="3057814" y="1530461"/>
                </a:cubicBezTo>
                <a:cubicBezTo>
                  <a:pt x="3055052" y="1530270"/>
                  <a:pt x="3055623" y="1531128"/>
                  <a:pt x="3057624" y="1532271"/>
                </a:cubicBezTo>
                <a:cubicBezTo>
                  <a:pt x="3060005" y="1534176"/>
                  <a:pt x="3064958" y="1534176"/>
                  <a:pt x="3065720" y="1537319"/>
                </a:cubicBezTo>
                <a:cubicBezTo>
                  <a:pt x="3065529" y="1539795"/>
                  <a:pt x="3061910" y="1538367"/>
                  <a:pt x="3060291" y="1537700"/>
                </a:cubicBezTo>
                <a:cubicBezTo>
                  <a:pt x="3052861" y="1534652"/>
                  <a:pt x="3052861" y="1537033"/>
                  <a:pt x="3055337" y="1539605"/>
                </a:cubicBezTo>
                <a:cubicBezTo>
                  <a:pt x="3056671" y="1541034"/>
                  <a:pt x="3060005" y="1542558"/>
                  <a:pt x="3057719" y="1544558"/>
                </a:cubicBezTo>
                <a:cubicBezTo>
                  <a:pt x="3055433" y="1546558"/>
                  <a:pt x="3052956" y="1543320"/>
                  <a:pt x="3050861" y="1542177"/>
                </a:cubicBezTo>
                <a:cubicBezTo>
                  <a:pt x="3047908" y="1540653"/>
                  <a:pt x="3044098" y="1542843"/>
                  <a:pt x="3045527" y="1546082"/>
                </a:cubicBezTo>
                <a:close/>
                <a:moveTo>
                  <a:pt x="2958468" y="1506934"/>
                </a:moveTo>
                <a:cubicBezTo>
                  <a:pt x="2988091" y="1533890"/>
                  <a:pt x="3013809" y="1471978"/>
                  <a:pt x="2971899" y="1473692"/>
                </a:cubicBezTo>
                <a:cubicBezTo>
                  <a:pt x="2967898" y="1474930"/>
                  <a:pt x="2972089" y="1478359"/>
                  <a:pt x="2974280" y="1479312"/>
                </a:cubicBezTo>
                <a:cubicBezTo>
                  <a:pt x="2979995" y="1481979"/>
                  <a:pt x="2980661" y="1486837"/>
                  <a:pt x="2973708" y="1487503"/>
                </a:cubicBezTo>
                <a:cubicBezTo>
                  <a:pt x="2971232" y="1487503"/>
                  <a:pt x="2967231" y="1487694"/>
                  <a:pt x="2971708" y="1489694"/>
                </a:cubicBezTo>
                <a:cubicBezTo>
                  <a:pt x="2974566" y="1491694"/>
                  <a:pt x="2980566" y="1491218"/>
                  <a:pt x="2981614" y="1494933"/>
                </a:cubicBezTo>
                <a:cubicBezTo>
                  <a:pt x="2981519" y="1497790"/>
                  <a:pt x="2977328" y="1496552"/>
                  <a:pt x="2975232" y="1495885"/>
                </a:cubicBezTo>
                <a:cubicBezTo>
                  <a:pt x="2966279" y="1493028"/>
                  <a:pt x="2966374" y="1495790"/>
                  <a:pt x="2969517" y="1498552"/>
                </a:cubicBezTo>
                <a:cubicBezTo>
                  <a:pt x="2971232" y="1500076"/>
                  <a:pt x="2975327" y="1501600"/>
                  <a:pt x="2972756" y="1504077"/>
                </a:cubicBezTo>
                <a:cubicBezTo>
                  <a:pt x="2970184" y="1506649"/>
                  <a:pt x="2967041" y="1502934"/>
                  <a:pt x="2964469" y="1501886"/>
                </a:cubicBezTo>
                <a:cubicBezTo>
                  <a:pt x="2960945" y="1500457"/>
                  <a:pt x="2956659" y="1503315"/>
                  <a:pt x="2958468" y="1506934"/>
                </a:cubicBezTo>
                <a:close/>
                <a:moveTo>
                  <a:pt x="2889317" y="1490837"/>
                </a:moveTo>
                <a:cubicBezTo>
                  <a:pt x="2918940" y="1508458"/>
                  <a:pt x="2928465" y="1451594"/>
                  <a:pt x="2894365" y="1460452"/>
                </a:cubicBezTo>
                <a:cubicBezTo>
                  <a:pt x="2891317" y="1462167"/>
                  <a:pt x="2895318" y="1464358"/>
                  <a:pt x="2897413" y="1464834"/>
                </a:cubicBezTo>
                <a:cubicBezTo>
                  <a:pt x="2903033" y="1466167"/>
                  <a:pt x="2904271" y="1470739"/>
                  <a:pt x="2896937" y="1472263"/>
                </a:cubicBezTo>
                <a:cubicBezTo>
                  <a:pt x="2894270" y="1472835"/>
                  <a:pt x="2895032" y="1473597"/>
                  <a:pt x="2897223" y="1474073"/>
                </a:cubicBezTo>
                <a:cubicBezTo>
                  <a:pt x="2899985" y="1475216"/>
                  <a:pt x="2904747" y="1473787"/>
                  <a:pt x="2906367" y="1476645"/>
                </a:cubicBezTo>
                <a:cubicBezTo>
                  <a:pt x="2906843" y="1479121"/>
                  <a:pt x="2903033" y="1478740"/>
                  <a:pt x="2901318" y="1478645"/>
                </a:cubicBezTo>
                <a:cubicBezTo>
                  <a:pt x="2893317" y="1477883"/>
                  <a:pt x="2893984" y="1480169"/>
                  <a:pt x="2897032" y="1481979"/>
                </a:cubicBezTo>
                <a:cubicBezTo>
                  <a:pt x="2898746" y="1482931"/>
                  <a:pt x="2902366" y="1483503"/>
                  <a:pt x="2900747" y="1486075"/>
                </a:cubicBezTo>
                <a:cubicBezTo>
                  <a:pt x="2899032" y="1488646"/>
                  <a:pt x="2895794" y="1486265"/>
                  <a:pt x="2893508" y="1485693"/>
                </a:cubicBezTo>
                <a:cubicBezTo>
                  <a:pt x="2890269" y="1484836"/>
                  <a:pt x="2887126" y="1487979"/>
                  <a:pt x="2889317" y="1490837"/>
                </a:cubicBezTo>
                <a:close/>
                <a:moveTo>
                  <a:pt x="2843787" y="1466643"/>
                </a:moveTo>
                <a:cubicBezTo>
                  <a:pt x="2866457" y="1491694"/>
                  <a:pt x="2895222" y="1440545"/>
                  <a:pt x="2858932" y="1439402"/>
                </a:cubicBezTo>
                <a:cubicBezTo>
                  <a:pt x="2855312" y="1440164"/>
                  <a:pt x="2858551" y="1443403"/>
                  <a:pt x="2860361" y="1444355"/>
                </a:cubicBezTo>
                <a:cubicBezTo>
                  <a:pt x="2865409" y="1447117"/>
                  <a:pt x="2865123" y="1451784"/>
                  <a:pt x="2857408" y="1451213"/>
                </a:cubicBezTo>
                <a:cubicBezTo>
                  <a:pt x="2854646" y="1451022"/>
                  <a:pt x="2855122" y="1451880"/>
                  <a:pt x="2857122" y="1453023"/>
                </a:cubicBezTo>
                <a:cubicBezTo>
                  <a:pt x="2859503" y="1454833"/>
                  <a:pt x="2864647" y="1454737"/>
                  <a:pt x="2865218" y="1457976"/>
                </a:cubicBezTo>
                <a:cubicBezTo>
                  <a:pt x="2864837" y="1460452"/>
                  <a:pt x="2861218" y="1459024"/>
                  <a:pt x="2859599" y="1458452"/>
                </a:cubicBezTo>
                <a:cubicBezTo>
                  <a:pt x="2852074" y="1455499"/>
                  <a:pt x="2851884" y="1457880"/>
                  <a:pt x="2854360" y="1460452"/>
                </a:cubicBezTo>
                <a:cubicBezTo>
                  <a:pt x="2855693" y="1461881"/>
                  <a:pt x="2859123" y="1463310"/>
                  <a:pt x="2856646" y="1465310"/>
                </a:cubicBezTo>
                <a:cubicBezTo>
                  <a:pt x="2854169" y="1467310"/>
                  <a:pt x="2851788" y="1464072"/>
                  <a:pt x="2849598" y="1462929"/>
                </a:cubicBezTo>
                <a:cubicBezTo>
                  <a:pt x="2846645" y="1461309"/>
                  <a:pt x="2842549" y="1463405"/>
                  <a:pt x="2843787" y="1466643"/>
                </a:cubicBezTo>
                <a:close/>
                <a:moveTo>
                  <a:pt x="2790828" y="1469977"/>
                </a:moveTo>
                <a:cubicBezTo>
                  <a:pt x="2825690" y="1490361"/>
                  <a:pt x="2837310" y="1423209"/>
                  <a:pt x="2796924" y="1434163"/>
                </a:cubicBezTo>
                <a:cubicBezTo>
                  <a:pt x="2793305" y="1436259"/>
                  <a:pt x="2798067" y="1438735"/>
                  <a:pt x="2800449" y="1439307"/>
                </a:cubicBezTo>
                <a:cubicBezTo>
                  <a:pt x="2808259" y="1440926"/>
                  <a:pt x="2806926" y="1446927"/>
                  <a:pt x="2799782" y="1447975"/>
                </a:cubicBezTo>
                <a:cubicBezTo>
                  <a:pt x="2792067" y="1451022"/>
                  <a:pt x="2811212" y="1449784"/>
                  <a:pt x="2810926" y="1453023"/>
                </a:cubicBezTo>
                <a:cubicBezTo>
                  <a:pt x="2811402" y="1455499"/>
                  <a:pt x="2808068" y="1455595"/>
                  <a:pt x="2805878" y="1455499"/>
                </a:cubicBezTo>
                <a:cubicBezTo>
                  <a:pt x="2797496" y="1454547"/>
                  <a:pt x="2795115" y="1456833"/>
                  <a:pt x="2799972" y="1459404"/>
                </a:cubicBezTo>
                <a:cubicBezTo>
                  <a:pt x="2801973" y="1460547"/>
                  <a:pt x="2806259" y="1461119"/>
                  <a:pt x="2804354" y="1464167"/>
                </a:cubicBezTo>
                <a:cubicBezTo>
                  <a:pt x="2802353" y="1467310"/>
                  <a:pt x="2798543" y="1464453"/>
                  <a:pt x="2795781" y="1463881"/>
                </a:cubicBezTo>
                <a:cubicBezTo>
                  <a:pt x="2791876" y="1463024"/>
                  <a:pt x="2788161" y="1466834"/>
                  <a:pt x="2790828" y="1469977"/>
                </a:cubicBezTo>
                <a:close/>
                <a:moveTo>
                  <a:pt x="2803116" y="1378251"/>
                </a:moveTo>
                <a:cubicBezTo>
                  <a:pt x="2798448" y="1378823"/>
                  <a:pt x="2802068" y="1383109"/>
                  <a:pt x="2804354" y="1384538"/>
                </a:cubicBezTo>
                <a:cubicBezTo>
                  <a:pt x="2810545" y="1388538"/>
                  <a:pt x="2809497" y="1394158"/>
                  <a:pt x="2799591" y="1392634"/>
                </a:cubicBezTo>
                <a:cubicBezTo>
                  <a:pt x="2796067" y="1392063"/>
                  <a:pt x="2796543" y="1393301"/>
                  <a:pt x="2798925" y="1394825"/>
                </a:cubicBezTo>
                <a:cubicBezTo>
                  <a:pt x="2801687" y="1397301"/>
                  <a:pt x="2808259" y="1397778"/>
                  <a:pt x="2808640" y="1401778"/>
                </a:cubicBezTo>
                <a:cubicBezTo>
                  <a:pt x="2807211" y="1407588"/>
                  <a:pt x="2787494" y="1392444"/>
                  <a:pt x="2794448" y="1403588"/>
                </a:cubicBezTo>
                <a:cubicBezTo>
                  <a:pt x="2795972" y="1405398"/>
                  <a:pt x="2800163" y="1407588"/>
                  <a:pt x="2796734" y="1409779"/>
                </a:cubicBezTo>
                <a:cubicBezTo>
                  <a:pt x="2793305" y="1411970"/>
                  <a:pt x="2790638" y="1407779"/>
                  <a:pt x="2788066" y="1406160"/>
                </a:cubicBezTo>
                <a:cubicBezTo>
                  <a:pt x="2784446" y="1403874"/>
                  <a:pt x="2778922" y="1406160"/>
                  <a:pt x="2780160" y="1410255"/>
                </a:cubicBezTo>
                <a:cubicBezTo>
                  <a:pt x="2806259" y="1443212"/>
                  <a:pt x="2849693" y="1383871"/>
                  <a:pt x="2803116" y="1378251"/>
                </a:cubicBezTo>
                <a:close/>
                <a:moveTo>
                  <a:pt x="2840644" y="1359392"/>
                </a:moveTo>
                <a:cubicBezTo>
                  <a:pt x="2836929" y="1346343"/>
                  <a:pt x="2814545" y="1337389"/>
                  <a:pt x="2806163" y="1351486"/>
                </a:cubicBezTo>
                <a:cubicBezTo>
                  <a:pt x="2804925" y="1354629"/>
                  <a:pt x="2809783" y="1354153"/>
                  <a:pt x="2811878" y="1353391"/>
                </a:cubicBezTo>
                <a:cubicBezTo>
                  <a:pt x="2817498" y="1351296"/>
                  <a:pt x="2821880" y="1354344"/>
                  <a:pt x="2816832" y="1359773"/>
                </a:cubicBezTo>
                <a:cubicBezTo>
                  <a:pt x="2815022" y="1361773"/>
                  <a:pt x="2816165" y="1361964"/>
                  <a:pt x="2818451" y="1361107"/>
                </a:cubicBezTo>
                <a:cubicBezTo>
                  <a:pt x="2821594" y="1360345"/>
                  <a:pt x="2824737" y="1356534"/>
                  <a:pt x="2827976" y="1358058"/>
                </a:cubicBezTo>
                <a:cubicBezTo>
                  <a:pt x="2830167" y="1359868"/>
                  <a:pt x="2826737" y="1361678"/>
                  <a:pt x="2825118" y="1362535"/>
                </a:cubicBezTo>
                <a:cubicBezTo>
                  <a:pt x="2817879" y="1366441"/>
                  <a:pt x="2820070" y="1367965"/>
                  <a:pt x="2823975" y="1367679"/>
                </a:cubicBezTo>
                <a:cubicBezTo>
                  <a:pt x="2826071" y="1367583"/>
                  <a:pt x="2829595" y="1365964"/>
                  <a:pt x="2830071" y="1369012"/>
                </a:cubicBezTo>
                <a:cubicBezTo>
                  <a:pt x="2830548" y="1372155"/>
                  <a:pt x="2825976" y="1371965"/>
                  <a:pt x="2823690" y="1372822"/>
                </a:cubicBezTo>
                <a:cubicBezTo>
                  <a:pt x="2811688" y="1385014"/>
                  <a:pt x="2847311" y="1380252"/>
                  <a:pt x="2840644" y="1359392"/>
                </a:cubicBezTo>
                <a:close/>
                <a:moveTo>
                  <a:pt x="2848931" y="1386538"/>
                </a:moveTo>
                <a:cubicBezTo>
                  <a:pt x="2845026" y="1386157"/>
                  <a:pt x="2838834" y="1386062"/>
                  <a:pt x="2835596" y="1388158"/>
                </a:cubicBezTo>
                <a:cubicBezTo>
                  <a:pt x="2831786" y="1390539"/>
                  <a:pt x="2837310" y="1392920"/>
                  <a:pt x="2839977" y="1393301"/>
                </a:cubicBezTo>
                <a:cubicBezTo>
                  <a:pt x="2847407" y="1394444"/>
                  <a:pt x="2849598" y="1400064"/>
                  <a:pt x="2840168" y="1402540"/>
                </a:cubicBezTo>
                <a:cubicBezTo>
                  <a:pt x="2831976" y="1406160"/>
                  <a:pt x="2852931" y="1403779"/>
                  <a:pt x="2852931" y="1407303"/>
                </a:cubicBezTo>
                <a:cubicBezTo>
                  <a:pt x="2853788" y="1410351"/>
                  <a:pt x="2848740" y="1410255"/>
                  <a:pt x="2846550" y="1410160"/>
                </a:cubicBezTo>
                <a:cubicBezTo>
                  <a:pt x="2836072" y="1409875"/>
                  <a:pt x="2837215" y="1412637"/>
                  <a:pt x="2841406" y="1414637"/>
                </a:cubicBezTo>
                <a:cubicBezTo>
                  <a:pt x="2843692" y="1415685"/>
                  <a:pt x="2848550" y="1416066"/>
                  <a:pt x="2846645" y="1419400"/>
                </a:cubicBezTo>
                <a:cubicBezTo>
                  <a:pt x="2844740" y="1422829"/>
                  <a:pt x="2840263" y="1419971"/>
                  <a:pt x="2837120" y="1419495"/>
                </a:cubicBezTo>
                <a:cubicBezTo>
                  <a:pt x="2832834" y="1418828"/>
                  <a:pt x="2829119" y="1423114"/>
                  <a:pt x="2832262" y="1426258"/>
                </a:cubicBezTo>
                <a:cubicBezTo>
                  <a:pt x="2862170" y="1443212"/>
                  <a:pt x="2881983" y="1395016"/>
                  <a:pt x="2848931" y="1386538"/>
                </a:cubicBezTo>
                <a:close/>
                <a:moveTo>
                  <a:pt x="2894746" y="1363488"/>
                </a:moveTo>
                <a:cubicBezTo>
                  <a:pt x="2892555" y="1356154"/>
                  <a:pt x="2882173" y="1352343"/>
                  <a:pt x="2874934" y="1353772"/>
                </a:cubicBezTo>
                <a:cubicBezTo>
                  <a:pt x="2871219" y="1354820"/>
                  <a:pt x="2875125" y="1357773"/>
                  <a:pt x="2877315" y="1358630"/>
                </a:cubicBezTo>
                <a:cubicBezTo>
                  <a:pt x="2883221" y="1361011"/>
                  <a:pt x="2883602" y="1365679"/>
                  <a:pt x="2875220" y="1365774"/>
                </a:cubicBezTo>
                <a:cubicBezTo>
                  <a:pt x="2867504" y="1366917"/>
                  <a:pt x="2885411" y="1369203"/>
                  <a:pt x="2884650" y="1371965"/>
                </a:cubicBezTo>
                <a:cubicBezTo>
                  <a:pt x="2884650" y="1374441"/>
                  <a:pt x="2880459" y="1373394"/>
                  <a:pt x="2878649" y="1372822"/>
                </a:cubicBezTo>
                <a:cubicBezTo>
                  <a:pt x="2870076" y="1370536"/>
                  <a:pt x="2870267" y="1372917"/>
                  <a:pt x="2873315" y="1375204"/>
                </a:cubicBezTo>
                <a:cubicBezTo>
                  <a:pt x="2874934" y="1376442"/>
                  <a:pt x="2878934" y="1377680"/>
                  <a:pt x="2876553" y="1379871"/>
                </a:cubicBezTo>
                <a:cubicBezTo>
                  <a:pt x="2874172" y="1382062"/>
                  <a:pt x="2871029" y="1379109"/>
                  <a:pt x="2868648" y="1378156"/>
                </a:cubicBezTo>
                <a:cubicBezTo>
                  <a:pt x="2865218" y="1376823"/>
                  <a:pt x="2861123" y="1379299"/>
                  <a:pt x="2863028" y="1382442"/>
                </a:cubicBezTo>
                <a:cubicBezTo>
                  <a:pt x="2875886" y="1396063"/>
                  <a:pt x="2903033" y="1382157"/>
                  <a:pt x="2894746" y="1363488"/>
                </a:cubicBezTo>
                <a:close/>
                <a:moveTo>
                  <a:pt x="2912653" y="1404636"/>
                </a:moveTo>
                <a:cubicBezTo>
                  <a:pt x="2908176" y="1396349"/>
                  <a:pt x="2895318" y="1393682"/>
                  <a:pt x="2887031" y="1397111"/>
                </a:cubicBezTo>
                <a:cubicBezTo>
                  <a:pt x="2883126" y="1399302"/>
                  <a:pt x="2888459" y="1401969"/>
                  <a:pt x="2891222" y="1402540"/>
                </a:cubicBezTo>
                <a:cubicBezTo>
                  <a:pt x="2898746" y="1404159"/>
                  <a:pt x="2900556" y="1409875"/>
                  <a:pt x="2890936" y="1411684"/>
                </a:cubicBezTo>
                <a:cubicBezTo>
                  <a:pt x="2882459" y="1414828"/>
                  <a:pt x="2903700" y="1413684"/>
                  <a:pt x="2903509" y="1417113"/>
                </a:cubicBezTo>
                <a:cubicBezTo>
                  <a:pt x="2904271" y="1420162"/>
                  <a:pt x="2899127" y="1419780"/>
                  <a:pt x="2896937" y="1419590"/>
                </a:cubicBezTo>
                <a:cubicBezTo>
                  <a:pt x="2886459" y="1418637"/>
                  <a:pt x="2887412" y="1421495"/>
                  <a:pt x="2891508" y="1423686"/>
                </a:cubicBezTo>
                <a:cubicBezTo>
                  <a:pt x="2893793" y="1424924"/>
                  <a:pt x="2898651" y="1425495"/>
                  <a:pt x="2896556" y="1428734"/>
                </a:cubicBezTo>
                <a:cubicBezTo>
                  <a:pt x="2894460" y="1431972"/>
                  <a:pt x="2890079" y="1428925"/>
                  <a:pt x="2887031" y="1428353"/>
                </a:cubicBezTo>
                <a:cubicBezTo>
                  <a:pt x="2882744" y="1427496"/>
                  <a:pt x="2878744" y="1431496"/>
                  <a:pt x="2881792" y="1434830"/>
                </a:cubicBezTo>
                <a:cubicBezTo>
                  <a:pt x="2900937" y="1448927"/>
                  <a:pt x="2927607" y="1424638"/>
                  <a:pt x="2912653" y="1404636"/>
                </a:cubicBezTo>
                <a:close/>
                <a:moveTo>
                  <a:pt x="2957135" y="1380823"/>
                </a:moveTo>
                <a:cubicBezTo>
                  <a:pt x="2955325" y="1368345"/>
                  <a:pt x="2918273" y="1366059"/>
                  <a:pt x="2936180" y="1375870"/>
                </a:cubicBezTo>
                <a:cubicBezTo>
                  <a:pt x="2942847" y="1378251"/>
                  <a:pt x="2944181" y="1383109"/>
                  <a:pt x="2936561" y="1384157"/>
                </a:cubicBezTo>
                <a:cubicBezTo>
                  <a:pt x="2933894" y="1384347"/>
                  <a:pt x="2929417" y="1384633"/>
                  <a:pt x="2934560" y="1386538"/>
                </a:cubicBezTo>
                <a:cubicBezTo>
                  <a:pt x="2937990" y="1388348"/>
                  <a:pt x="2944371" y="1387491"/>
                  <a:pt x="2946181" y="1391205"/>
                </a:cubicBezTo>
                <a:cubicBezTo>
                  <a:pt x="2946467" y="1394158"/>
                  <a:pt x="2941609" y="1393111"/>
                  <a:pt x="2939323" y="1392539"/>
                </a:cubicBezTo>
                <a:cubicBezTo>
                  <a:pt x="2929036" y="1390158"/>
                  <a:pt x="2929608" y="1392920"/>
                  <a:pt x="2933322" y="1395587"/>
                </a:cubicBezTo>
                <a:cubicBezTo>
                  <a:pt x="2935418" y="1397016"/>
                  <a:pt x="2940085" y="1398349"/>
                  <a:pt x="2937609" y="1401016"/>
                </a:cubicBezTo>
                <a:cubicBezTo>
                  <a:pt x="2935037" y="1403779"/>
                  <a:pt x="2931132" y="1400254"/>
                  <a:pt x="2928179" y="1399302"/>
                </a:cubicBezTo>
                <a:cubicBezTo>
                  <a:pt x="2923988" y="1397873"/>
                  <a:pt x="2919511" y="1401112"/>
                  <a:pt x="2922083" y="1404636"/>
                </a:cubicBezTo>
                <a:cubicBezTo>
                  <a:pt x="2924369" y="1407779"/>
                  <a:pt x="2930369" y="1409398"/>
                  <a:pt x="2934275" y="1410065"/>
                </a:cubicBezTo>
                <a:cubicBezTo>
                  <a:pt x="2950848" y="1413018"/>
                  <a:pt x="2965707" y="1396540"/>
                  <a:pt x="2957135" y="1380823"/>
                </a:cubicBezTo>
                <a:close/>
                <a:moveTo>
                  <a:pt x="2951039" y="1422733"/>
                </a:moveTo>
                <a:cubicBezTo>
                  <a:pt x="2946467" y="1422352"/>
                  <a:pt x="2939323" y="1422447"/>
                  <a:pt x="2935703" y="1425019"/>
                </a:cubicBezTo>
                <a:cubicBezTo>
                  <a:pt x="2931512" y="1427972"/>
                  <a:pt x="2938085" y="1430544"/>
                  <a:pt x="2941323" y="1431020"/>
                </a:cubicBezTo>
                <a:cubicBezTo>
                  <a:pt x="2951610" y="1432258"/>
                  <a:pt x="2951229" y="1439688"/>
                  <a:pt x="2942276" y="1441783"/>
                </a:cubicBezTo>
                <a:cubicBezTo>
                  <a:pt x="2933132" y="1446260"/>
                  <a:pt x="2957230" y="1442926"/>
                  <a:pt x="2957420" y="1447117"/>
                </a:cubicBezTo>
                <a:cubicBezTo>
                  <a:pt x="2958659" y="1450641"/>
                  <a:pt x="2953039" y="1450546"/>
                  <a:pt x="2950277" y="1450546"/>
                </a:cubicBezTo>
                <a:cubicBezTo>
                  <a:pt x="2938180" y="1450451"/>
                  <a:pt x="2939704" y="1453690"/>
                  <a:pt x="2944657" y="1455880"/>
                </a:cubicBezTo>
                <a:cubicBezTo>
                  <a:pt x="2947419" y="1457023"/>
                  <a:pt x="2952944" y="1457404"/>
                  <a:pt x="2951039" y="1461309"/>
                </a:cubicBezTo>
                <a:cubicBezTo>
                  <a:pt x="2949038" y="1465310"/>
                  <a:pt x="2943704" y="1462071"/>
                  <a:pt x="2940180" y="1461691"/>
                </a:cubicBezTo>
                <a:cubicBezTo>
                  <a:pt x="2935132" y="1461119"/>
                  <a:pt x="2931227" y="1466072"/>
                  <a:pt x="2935037" y="1469787"/>
                </a:cubicBezTo>
                <a:cubicBezTo>
                  <a:pt x="2971422" y="1488456"/>
                  <a:pt x="2989710" y="1431687"/>
                  <a:pt x="2951039" y="1422733"/>
                </a:cubicBezTo>
                <a:close/>
                <a:moveTo>
                  <a:pt x="3006379" y="1402254"/>
                </a:moveTo>
                <a:cubicBezTo>
                  <a:pt x="3006188" y="1394349"/>
                  <a:pt x="2996473" y="1388634"/>
                  <a:pt x="2989139" y="1388062"/>
                </a:cubicBezTo>
                <a:cubicBezTo>
                  <a:pt x="2985043" y="1388062"/>
                  <a:pt x="2988282" y="1391872"/>
                  <a:pt x="2990186" y="1393301"/>
                </a:cubicBezTo>
                <a:cubicBezTo>
                  <a:pt x="2995520" y="1397016"/>
                  <a:pt x="2994568" y="1401588"/>
                  <a:pt x="2986091" y="1399492"/>
                </a:cubicBezTo>
                <a:cubicBezTo>
                  <a:pt x="2977994" y="1398540"/>
                  <a:pt x="2995330" y="1405303"/>
                  <a:pt x="2993901" y="1407684"/>
                </a:cubicBezTo>
                <a:cubicBezTo>
                  <a:pt x="2993234" y="1410065"/>
                  <a:pt x="2989329" y="1407970"/>
                  <a:pt x="2987615" y="1407112"/>
                </a:cubicBezTo>
                <a:cubicBezTo>
                  <a:pt x="2979614" y="1402731"/>
                  <a:pt x="2979233" y="1405112"/>
                  <a:pt x="2981614" y="1408065"/>
                </a:cubicBezTo>
                <a:cubicBezTo>
                  <a:pt x="2982948" y="1409684"/>
                  <a:pt x="2986567" y="1411875"/>
                  <a:pt x="2983519" y="1413304"/>
                </a:cubicBezTo>
                <a:cubicBezTo>
                  <a:pt x="2980566" y="1414828"/>
                  <a:pt x="2978280" y="1411113"/>
                  <a:pt x="2976090" y="1409684"/>
                </a:cubicBezTo>
                <a:cubicBezTo>
                  <a:pt x="2972946" y="1407588"/>
                  <a:pt x="2968184" y="1409017"/>
                  <a:pt x="2969327" y="1412446"/>
                </a:cubicBezTo>
                <a:cubicBezTo>
                  <a:pt x="2978661" y="1428162"/>
                  <a:pt x="3009141" y="1422257"/>
                  <a:pt x="3006379" y="1402254"/>
                </a:cubicBezTo>
                <a:close/>
                <a:moveTo>
                  <a:pt x="3023524" y="1438545"/>
                </a:moveTo>
                <a:cubicBezTo>
                  <a:pt x="3017142" y="1425781"/>
                  <a:pt x="2981804" y="1432734"/>
                  <a:pt x="3002093" y="1438450"/>
                </a:cubicBezTo>
                <a:cubicBezTo>
                  <a:pt x="3005903" y="1438830"/>
                  <a:pt x="3008570" y="1440450"/>
                  <a:pt x="3009141" y="1442355"/>
                </a:cubicBezTo>
                <a:cubicBezTo>
                  <a:pt x="3009713" y="1444260"/>
                  <a:pt x="3008189" y="1446355"/>
                  <a:pt x="3003617" y="1447689"/>
                </a:cubicBezTo>
                <a:cubicBezTo>
                  <a:pt x="2995997" y="1451689"/>
                  <a:pt x="3016666" y="1448546"/>
                  <a:pt x="3017047" y="1452070"/>
                </a:cubicBezTo>
                <a:cubicBezTo>
                  <a:pt x="3018381" y="1455118"/>
                  <a:pt x="3013237" y="1455118"/>
                  <a:pt x="3011046" y="1455118"/>
                </a:cubicBezTo>
                <a:cubicBezTo>
                  <a:pt x="3000569" y="1455118"/>
                  <a:pt x="3002093" y="1457976"/>
                  <a:pt x="3006474" y="1459786"/>
                </a:cubicBezTo>
                <a:cubicBezTo>
                  <a:pt x="3008856" y="1460833"/>
                  <a:pt x="3013809" y="1461024"/>
                  <a:pt x="3012284" y="1464453"/>
                </a:cubicBezTo>
                <a:cubicBezTo>
                  <a:pt x="3010760" y="1467882"/>
                  <a:pt x="3005903" y="1465310"/>
                  <a:pt x="3002855" y="1464929"/>
                </a:cubicBezTo>
                <a:cubicBezTo>
                  <a:pt x="2998473" y="1464453"/>
                  <a:pt x="2995330" y="1468834"/>
                  <a:pt x="2998854" y="1471978"/>
                </a:cubicBezTo>
                <a:cubicBezTo>
                  <a:pt x="3021143" y="1484550"/>
                  <a:pt x="3041907" y="1457118"/>
                  <a:pt x="3023524" y="1438545"/>
                </a:cubicBezTo>
                <a:close/>
                <a:moveTo>
                  <a:pt x="3031239" y="1490456"/>
                </a:moveTo>
                <a:cubicBezTo>
                  <a:pt x="3035621" y="1494457"/>
                  <a:pt x="3034097" y="1498838"/>
                  <a:pt x="3026667" y="1496171"/>
                </a:cubicBezTo>
                <a:cubicBezTo>
                  <a:pt x="3024000" y="1495218"/>
                  <a:pt x="3024286" y="1496266"/>
                  <a:pt x="3025905" y="1497790"/>
                </a:cubicBezTo>
                <a:cubicBezTo>
                  <a:pt x="3027715" y="1500171"/>
                  <a:pt x="3032763" y="1501410"/>
                  <a:pt x="3032668" y="1504648"/>
                </a:cubicBezTo>
                <a:cubicBezTo>
                  <a:pt x="3031716" y="1506934"/>
                  <a:pt x="3028477" y="1504648"/>
                  <a:pt x="3027048" y="1503600"/>
                </a:cubicBezTo>
                <a:cubicBezTo>
                  <a:pt x="3020381" y="1498838"/>
                  <a:pt x="3019714" y="1501029"/>
                  <a:pt x="3021428" y="1504077"/>
                </a:cubicBezTo>
                <a:cubicBezTo>
                  <a:pt x="3022381" y="1505791"/>
                  <a:pt x="3025334" y="1508077"/>
                  <a:pt x="3022476" y="1509316"/>
                </a:cubicBezTo>
                <a:cubicBezTo>
                  <a:pt x="3019524" y="1510554"/>
                  <a:pt x="3018000" y="1506839"/>
                  <a:pt x="3016190" y="1505220"/>
                </a:cubicBezTo>
                <a:cubicBezTo>
                  <a:pt x="3013618" y="1503029"/>
                  <a:pt x="3009141" y="1504077"/>
                  <a:pt x="3009618" y="1507506"/>
                </a:cubicBezTo>
                <a:cubicBezTo>
                  <a:pt x="3010094" y="1510554"/>
                  <a:pt x="3013999" y="1513411"/>
                  <a:pt x="3016571" y="1515126"/>
                </a:cubicBezTo>
                <a:cubicBezTo>
                  <a:pt x="3032001" y="1525508"/>
                  <a:pt x="3054480" y="1504362"/>
                  <a:pt x="3040574" y="1490075"/>
                </a:cubicBezTo>
                <a:cubicBezTo>
                  <a:pt x="3037716" y="1486741"/>
                  <a:pt x="3023810" y="1481407"/>
                  <a:pt x="3031239" y="1490456"/>
                </a:cubicBezTo>
                <a:close/>
                <a:moveTo>
                  <a:pt x="3068101" y="1424638"/>
                </a:moveTo>
                <a:cubicBezTo>
                  <a:pt x="3066863" y="1413018"/>
                  <a:pt x="3032287" y="1407684"/>
                  <a:pt x="3048670" y="1418257"/>
                </a:cubicBezTo>
                <a:cubicBezTo>
                  <a:pt x="3052004" y="1419685"/>
                  <a:pt x="3053909" y="1421686"/>
                  <a:pt x="3053718" y="1423305"/>
                </a:cubicBezTo>
                <a:cubicBezTo>
                  <a:pt x="3053623" y="1424924"/>
                  <a:pt x="3051527" y="1426067"/>
                  <a:pt x="3046956" y="1425972"/>
                </a:cubicBezTo>
                <a:cubicBezTo>
                  <a:pt x="3038764" y="1426829"/>
                  <a:pt x="3058290" y="1430258"/>
                  <a:pt x="3057624" y="1433306"/>
                </a:cubicBezTo>
                <a:cubicBezTo>
                  <a:pt x="3058004" y="1438640"/>
                  <a:pt x="3036287" y="1427115"/>
                  <a:pt x="3045527" y="1436259"/>
                </a:cubicBezTo>
                <a:cubicBezTo>
                  <a:pt x="3047432" y="1437687"/>
                  <a:pt x="3051718" y="1439402"/>
                  <a:pt x="3049337" y="1441593"/>
                </a:cubicBezTo>
                <a:cubicBezTo>
                  <a:pt x="3046860" y="1443879"/>
                  <a:pt x="3043336" y="1440354"/>
                  <a:pt x="3040669" y="1439212"/>
                </a:cubicBezTo>
                <a:cubicBezTo>
                  <a:pt x="3036859" y="1437592"/>
                  <a:pt x="3032573" y="1440164"/>
                  <a:pt x="3034859" y="1443688"/>
                </a:cubicBezTo>
                <a:cubicBezTo>
                  <a:pt x="3048860" y="1459214"/>
                  <a:pt x="3078674" y="1445974"/>
                  <a:pt x="3068101" y="1424638"/>
                </a:cubicBezTo>
                <a:close/>
                <a:moveTo>
                  <a:pt x="3094009" y="1473406"/>
                </a:moveTo>
                <a:cubicBezTo>
                  <a:pt x="3091723" y="1464072"/>
                  <a:pt x="3079817" y="1457785"/>
                  <a:pt x="3070292" y="1458642"/>
                </a:cubicBezTo>
                <a:cubicBezTo>
                  <a:pt x="3065815" y="1459595"/>
                  <a:pt x="3070577" y="1463691"/>
                  <a:pt x="3073149" y="1464929"/>
                </a:cubicBezTo>
                <a:cubicBezTo>
                  <a:pt x="3080198" y="1468644"/>
                  <a:pt x="3080579" y="1474645"/>
                  <a:pt x="3070482" y="1473597"/>
                </a:cubicBezTo>
                <a:cubicBezTo>
                  <a:pt x="3061338" y="1474073"/>
                  <a:pt x="3082579" y="1479216"/>
                  <a:pt x="3081626" y="1482455"/>
                </a:cubicBezTo>
                <a:cubicBezTo>
                  <a:pt x="3081531" y="1485598"/>
                  <a:pt x="3076578" y="1483693"/>
                  <a:pt x="3074483" y="1482836"/>
                </a:cubicBezTo>
                <a:cubicBezTo>
                  <a:pt x="3064291" y="1478836"/>
                  <a:pt x="3064577" y="1481883"/>
                  <a:pt x="3068006" y="1485122"/>
                </a:cubicBezTo>
                <a:cubicBezTo>
                  <a:pt x="3069911" y="1486932"/>
                  <a:pt x="3074578" y="1488932"/>
                  <a:pt x="3071625" y="1491408"/>
                </a:cubicBezTo>
                <a:cubicBezTo>
                  <a:pt x="3068673" y="1493885"/>
                  <a:pt x="3065148" y="1489694"/>
                  <a:pt x="3062291" y="1488265"/>
                </a:cubicBezTo>
                <a:cubicBezTo>
                  <a:pt x="3058195" y="1486265"/>
                  <a:pt x="3053337" y="1488932"/>
                  <a:pt x="3055433" y="1493028"/>
                </a:cubicBezTo>
                <a:cubicBezTo>
                  <a:pt x="3069720" y="1511411"/>
                  <a:pt x="3103534" y="1497600"/>
                  <a:pt x="3094009" y="1473406"/>
                </a:cubicBezTo>
                <a:close/>
                <a:moveTo>
                  <a:pt x="3131252" y="1454833"/>
                </a:moveTo>
                <a:cubicBezTo>
                  <a:pt x="3129442" y="1446927"/>
                  <a:pt x="3119155" y="1441116"/>
                  <a:pt x="3111344" y="1441307"/>
                </a:cubicBezTo>
                <a:cubicBezTo>
                  <a:pt x="3107534" y="1441783"/>
                  <a:pt x="3111440" y="1445498"/>
                  <a:pt x="3113631" y="1446736"/>
                </a:cubicBezTo>
                <a:cubicBezTo>
                  <a:pt x="3119631" y="1450165"/>
                  <a:pt x="3119822" y="1455118"/>
                  <a:pt x="3111249" y="1453690"/>
                </a:cubicBezTo>
                <a:cubicBezTo>
                  <a:pt x="3103439" y="1453594"/>
                  <a:pt x="3121536" y="1458928"/>
                  <a:pt x="3120584" y="1461691"/>
                </a:cubicBezTo>
                <a:cubicBezTo>
                  <a:pt x="3120488" y="1464262"/>
                  <a:pt x="3116393" y="1462357"/>
                  <a:pt x="3114488" y="1461595"/>
                </a:cubicBezTo>
                <a:cubicBezTo>
                  <a:pt x="3105820" y="1457785"/>
                  <a:pt x="3106010" y="1460262"/>
                  <a:pt x="3108963" y="1463119"/>
                </a:cubicBezTo>
                <a:cubicBezTo>
                  <a:pt x="3110583" y="1464738"/>
                  <a:pt x="3114488" y="1466643"/>
                  <a:pt x="3112011" y="1468453"/>
                </a:cubicBezTo>
                <a:cubicBezTo>
                  <a:pt x="3109440" y="1470358"/>
                  <a:pt x="3106487" y="1466739"/>
                  <a:pt x="3104106" y="1465310"/>
                </a:cubicBezTo>
                <a:cubicBezTo>
                  <a:pt x="3100676" y="1463310"/>
                  <a:pt x="3096485" y="1465215"/>
                  <a:pt x="3098200" y="1468739"/>
                </a:cubicBezTo>
                <a:cubicBezTo>
                  <a:pt x="3109725" y="1484170"/>
                  <a:pt x="3139158" y="1476073"/>
                  <a:pt x="3131252" y="1454833"/>
                </a:cubicBezTo>
                <a:close/>
                <a:moveTo>
                  <a:pt x="3135157" y="1505220"/>
                </a:moveTo>
                <a:cubicBezTo>
                  <a:pt x="3131728" y="1494552"/>
                  <a:pt x="3117536" y="1487503"/>
                  <a:pt x="3106868" y="1489408"/>
                </a:cubicBezTo>
                <a:cubicBezTo>
                  <a:pt x="3099343" y="1493695"/>
                  <a:pt x="3118584" y="1498552"/>
                  <a:pt x="3117250" y="1503124"/>
                </a:cubicBezTo>
                <a:cubicBezTo>
                  <a:pt x="3118107" y="1506077"/>
                  <a:pt x="3112678" y="1507696"/>
                  <a:pt x="3108868" y="1507315"/>
                </a:cubicBezTo>
                <a:cubicBezTo>
                  <a:pt x="3099915" y="1507982"/>
                  <a:pt x="3117917" y="1513221"/>
                  <a:pt x="3119822" y="1514364"/>
                </a:cubicBezTo>
                <a:cubicBezTo>
                  <a:pt x="3126394" y="1518650"/>
                  <a:pt x="3119250" y="1520745"/>
                  <a:pt x="3114297" y="1518079"/>
                </a:cubicBezTo>
                <a:cubicBezTo>
                  <a:pt x="3102486" y="1514078"/>
                  <a:pt x="3103058" y="1517697"/>
                  <a:pt x="3107344" y="1521317"/>
                </a:cubicBezTo>
                <a:cubicBezTo>
                  <a:pt x="3109630" y="1523317"/>
                  <a:pt x="3115059" y="1525413"/>
                  <a:pt x="3112011" y="1528461"/>
                </a:cubicBezTo>
                <a:cubicBezTo>
                  <a:pt x="3108963" y="1531604"/>
                  <a:pt x="3104582" y="1526937"/>
                  <a:pt x="3101248" y="1525413"/>
                </a:cubicBezTo>
                <a:cubicBezTo>
                  <a:pt x="3096581" y="1523222"/>
                  <a:pt x="3091247" y="1526937"/>
                  <a:pt x="3094104" y="1531509"/>
                </a:cubicBezTo>
                <a:cubicBezTo>
                  <a:pt x="3096581" y="1535795"/>
                  <a:pt x="3103343" y="1538176"/>
                  <a:pt x="3107820" y="1539415"/>
                </a:cubicBezTo>
                <a:cubicBezTo>
                  <a:pt x="3128109" y="1545129"/>
                  <a:pt x="3144396" y="1524651"/>
                  <a:pt x="3135157" y="1505220"/>
                </a:cubicBezTo>
                <a:close/>
                <a:moveTo>
                  <a:pt x="3137919" y="1591897"/>
                </a:moveTo>
                <a:cubicBezTo>
                  <a:pt x="3138967" y="1593897"/>
                  <a:pt x="3142206" y="1596850"/>
                  <a:pt x="3138967" y="1598184"/>
                </a:cubicBezTo>
                <a:cubicBezTo>
                  <a:pt x="3135633" y="1599517"/>
                  <a:pt x="3134014" y="1595136"/>
                  <a:pt x="3132109" y="1593136"/>
                </a:cubicBezTo>
                <a:cubicBezTo>
                  <a:pt x="3113726" y="1585611"/>
                  <a:pt x="3132871" y="1617615"/>
                  <a:pt x="3153921" y="1605804"/>
                </a:cubicBezTo>
                <a:cubicBezTo>
                  <a:pt x="3185354" y="1582753"/>
                  <a:pt x="3136205" y="1557798"/>
                  <a:pt x="3149159" y="1576086"/>
                </a:cubicBezTo>
                <a:cubicBezTo>
                  <a:pt x="3153635" y="1580753"/>
                  <a:pt x="3152493" y="1585420"/>
                  <a:pt x="3145730" y="1583420"/>
                </a:cubicBezTo>
                <a:cubicBezTo>
                  <a:pt x="3143444" y="1582467"/>
                  <a:pt x="3139634" y="1581134"/>
                  <a:pt x="3143063" y="1584754"/>
                </a:cubicBezTo>
                <a:cubicBezTo>
                  <a:pt x="3145063" y="1587611"/>
                  <a:pt x="3150778" y="1589421"/>
                  <a:pt x="3150492" y="1593231"/>
                </a:cubicBezTo>
                <a:cubicBezTo>
                  <a:pt x="3149349" y="1595803"/>
                  <a:pt x="3145920" y="1593136"/>
                  <a:pt x="3144206" y="1591707"/>
                </a:cubicBezTo>
                <a:cubicBezTo>
                  <a:pt x="3136776" y="1585611"/>
                  <a:pt x="3136014" y="1588183"/>
                  <a:pt x="3137919" y="1591897"/>
                </a:cubicBezTo>
                <a:close/>
                <a:moveTo>
                  <a:pt x="3182592" y="1494075"/>
                </a:moveTo>
                <a:cubicBezTo>
                  <a:pt x="3181639" y="1487122"/>
                  <a:pt x="3173257" y="1480741"/>
                  <a:pt x="3166399" y="1480169"/>
                </a:cubicBezTo>
                <a:cubicBezTo>
                  <a:pt x="3162970" y="1480169"/>
                  <a:pt x="3166113" y="1483788"/>
                  <a:pt x="3167923" y="1485122"/>
                </a:cubicBezTo>
                <a:cubicBezTo>
                  <a:pt x="3172876" y="1488741"/>
                  <a:pt x="3172590" y="1493218"/>
                  <a:pt x="3165161" y="1490932"/>
                </a:cubicBezTo>
                <a:cubicBezTo>
                  <a:pt x="3158303" y="1489980"/>
                  <a:pt x="3173638" y="1496742"/>
                  <a:pt x="3172590" y="1498933"/>
                </a:cubicBezTo>
                <a:cubicBezTo>
                  <a:pt x="3171733" y="1503315"/>
                  <a:pt x="3156398" y="1489599"/>
                  <a:pt x="3162208" y="1498933"/>
                </a:cubicBezTo>
                <a:cubicBezTo>
                  <a:pt x="3163446" y="1500553"/>
                  <a:pt x="3166780" y="1502648"/>
                  <a:pt x="3164399" y="1503982"/>
                </a:cubicBezTo>
                <a:cubicBezTo>
                  <a:pt x="3162018" y="1505315"/>
                  <a:pt x="3159732" y="1501791"/>
                  <a:pt x="3157731" y="1500362"/>
                </a:cubicBezTo>
                <a:cubicBezTo>
                  <a:pt x="3154874" y="1498362"/>
                  <a:pt x="3150968" y="1499505"/>
                  <a:pt x="3152207" y="1502838"/>
                </a:cubicBezTo>
                <a:cubicBezTo>
                  <a:pt x="3160779" y="1517697"/>
                  <a:pt x="3187544" y="1513697"/>
                  <a:pt x="3182592" y="1494075"/>
                </a:cubicBezTo>
                <a:close/>
                <a:moveTo>
                  <a:pt x="3182210" y="1530556"/>
                </a:moveTo>
                <a:cubicBezTo>
                  <a:pt x="3179734" y="1527222"/>
                  <a:pt x="3175162" y="1522365"/>
                  <a:pt x="3171257" y="1520936"/>
                </a:cubicBezTo>
                <a:cubicBezTo>
                  <a:pt x="3166590" y="1519221"/>
                  <a:pt x="3168590" y="1524937"/>
                  <a:pt x="3170209" y="1527318"/>
                </a:cubicBezTo>
                <a:cubicBezTo>
                  <a:pt x="3174686" y="1533795"/>
                  <a:pt x="3171638" y="1538557"/>
                  <a:pt x="3162875" y="1532557"/>
                </a:cubicBezTo>
                <a:cubicBezTo>
                  <a:pt x="3154112" y="1528080"/>
                  <a:pt x="3170781" y="1543034"/>
                  <a:pt x="3168209" y="1545129"/>
                </a:cubicBezTo>
                <a:cubicBezTo>
                  <a:pt x="3166399" y="1547511"/>
                  <a:pt x="3162970" y="1543510"/>
                  <a:pt x="3161446" y="1541796"/>
                </a:cubicBezTo>
                <a:cubicBezTo>
                  <a:pt x="3154302" y="1533509"/>
                  <a:pt x="3152874" y="1535890"/>
                  <a:pt x="3154207" y="1540272"/>
                </a:cubicBezTo>
                <a:cubicBezTo>
                  <a:pt x="3154969" y="1542653"/>
                  <a:pt x="3158112" y="1546654"/>
                  <a:pt x="3154112" y="1547034"/>
                </a:cubicBezTo>
                <a:cubicBezTo>
                  <a:pt x="3150111" y="1547511"/>
                  <a:pt x="3149159" y="1542367"/>
                  <a:pt x="3147254" y="1539795"/>
                </a:cubicBezTo>
                <a:cubicBezTo>
                  <a:pt x="3144587" y="1536176"/>
                  <a:pt x="3138681" y="1535795"/>
                  <a:pt x="3138395" y="1540176"/>
                </a:cubicBezTo>
                <a:cubicBezTo>
                  <a:pt x="3144587" y="1570466"/>
                  <a:pt x="3198117" y="1562655"/>
                  <a:pt x="3182210" y="1530556"/>
                </a:cubicBezTo>
                <a:close/>
                <a:moveTo>
                  <a:pt x="3181829" y="1587992"/>
                </a:moveTo>
                <a:cubicBezTo>
                  <a:pt x="3205261" y="1628854"/>
                  <a:pt x="3249743" y="1576276"/>
                  <a:pt x="3205928" y="1559893"/>
                </a:cubicBezTo>
                <a:cubicBezTo>
                  <a:pt x="3201356" y="1559417"/>
                  <a:pt x="3204785" y="1564751"/>
                  <a:pt x="3206785" y="1566846"/>
                </a:cubicBezTo>
                <a:cubicBezTo>
                  <a:pt x="3212405" y="1572562"/>
                  <a:pt x="3211071" y="1578276"/>
                  <a:pt x="3201737" y="1574276"/>
                </a:cubicBezTo>
                <a:cubicBezTo>
                  <a:pt x="3198403" y="1572847"/>
                  <a:pt x="3198784" y="1574181"/>
                  <a:pt x="3200975" y="1576467"/>
                </a:cubicBezTo>
                <a:cubicBezTo>
                  <a:pt x="3203356" y="1579800"/>
                  <a:pt x="3209738" y="1581705"/>
                  <a:pt x="3209738" y="1586087"/>
                </a:cubicBezTo>
                <a:cubicBezTo>
                  <a:pt x="3208404" y="1589230"/>
                  <a:pt x="3204213" y="1585230"/>
                  <a:pt x="3202880" y="1584277"/>
                </a:cubicBezTo>
                <a:cubicBezTo>
                  <a:pt x="3194307" y="1577419"/>
                  <a:pt x="3193736" y="1580372"/>
                  <a:pt x="3196022" y="1584563"/>
                </a:cubicBezTo>
                <a:cubicBezTo>
                  <a:pt x="3197355" y="1586849"/>
                  <a:pt x="3201165" y="1590087"/>
                  <a:pt x="3197641" y="1591516"/>
                </a:cubicBezTo>
                <a:cubicBezTo>
                  <a:pt x="3194117" y="1592945"/>
                  <a:pt x="3192021" y="1587992"/>
                  <a:pt x="3189735" y="1585706"/>
                </a:cubicBezTo>
                <a:cubicBezTo>
                  <a:pt x="3186401" y="1582467"/>
                  <a:pt x="3180972" y="1583515"/>
                  <a:pt x="3181829" y="1587992"/>
                </a:cubicBezTo>
                <a:close/>
                <a:moveTo>
                  <a:pt x="3228597" y="1520650"/>
                </a:moveTo>
                <a:cubicBezTo>
                  <a:pt x="3225740" y="1517697"/>
                  <a:pt x="3220596" y="1513411"/>
                  <a:pt x="3216405" y="1512554"/>
                </a:cubicBezTo>
                <a:cubicBezTo>
                  <a:pt x="3206690" y="1511125"/>
                  <a:pt x="3231550" y="1531604"/>
                  <a:pt x="3213834" y="1526651"/>
                </a:cubicBezTo>
                <a:cubicBezTo>
                  <a:pt x="3200879" y="1521031"/>
                  <a:pt x="3220882" y="1534462"/>
                  <a:pt x="3219549" y="1537891"/>
                </a:cubicBezTo>
                <a:cubicBezTo>
                  <a:pt x="3216977" y="1542082"/>
                  <a:pt x="3206690" y="1528651"/>
                  <a:pt x="3205166" y="1530937"/>
                </a:cubicBezTo>
                <a:cubicBezTo>
                  <a:pt x="3202118" y="1533128"/>
                  <a:pt x="3212309" y="1540653"/>
                  <a:pt x="3207261" y="1541986"/>
                </a:cubicBezTo>
                <a:cubicBezTo>
                  <a:pt x="3203642" y="1543034"/>
                  <a:pt x="3201737" y="1537986"/>
                  <a:pt x="3199356" y="1535604"/>
                </a:cubicBezTo>
                <a:cubicBezTo>
                  <a:pt x="3196117" y="1532271"/>
                  <a:pt x="3190593" y="1532747"/>
                  <a:pt x="3191354" y="1537224"/>
                </a:cubicBezTo>
                <a:cubicBezTo>
                  <a:pt x="3194021" y="1545034"/>
                  <a:pt x="3203451" y="1551987"/>
                  <a:pt x="3211452" y="1553226"/>
                </a:cubicBezTo>
                <a:cubicBezTo>
                  <a:pt x="3230121" y="1558083"/>
                  <a:pt x="3242027" y="1534080"/>
                  <a:pt x="3228597" y="1520650"/>
                </a:cubicBezTo>
                <a:close/>
                <a:moveTo>
                  <a:pt x="3232598" y="1631426"/>
                </a:moveTo>
                <a:cubicBezTo>
                  <a:pt x="3229740" y="1627902"/>
                  <a:pt x="3224216" y="1628283"/>
                  <a:pt x="3224501" y="1632855"/>
                </a:cubicBezTo>
                <a:cubicBezTo>
                  <a:pt x="3226311" y="1641141"/>
                  <a:pt x="3235360" y="1648762"/>
                  <a:pt x="3243551" y="1649904"/>
                </a:cubicBezTo>
                <a:cubicBezTo>
                  <a:pt x="3262125" y="1654572"/>
                  <a:pt x="3274222" y="1630474"/>
                  <a:pt x="3262792" y="1616472"/>
                </a:cubicBezTo>
                <a:cubicBezTo>
                  <a:pt x="3260125" y="1613233"/>
                  <a:pt x="3255267" y="1608852"/>
                  <a:pt x="3251552" y="1607899"/>
                </a:cubicBezTo>
                <a:cubicBezTo>
                  <a:pt x="3247171" y="1606851"/>
                  <a:pt x="3249743" y="1612566"/>
                  <a:pt x="3251552" y="1614853"/>
                </a:cubicBezTo>
                <a:cubicBezTo>
                  <a:pt x="3256696" y="1621425"/>
                  <a:pt x="3254219" y="1626473"/>
                  <a:pt x="3245742" y="1621520"/>
                </a:cubicBezTo>
                <a:cubicBezTo>
                  <a:pt x="3237265" y="1618186"/>
                  <a:pt x="3254505" y="1631521"/>
                  <a:pt x="3252219" y="1634188"/>
                </a:cubicBezTo>
                <a:cubicBezTo>
                  <a:pt x="3250886" y="1636950"/>
                  <a:pt x="3247266" y="1633236"/>
                  <a:pt x="3245647" y="1631521"/>
                </a:cubicBezTo>
                <a:cubicBezTo>
                  <a:pt x="3238027" y="1623711"/>
                  <a:pt x="3236979" y="1626568"/>
                  <a:pt x="3238884" y="1630950"/>
                </a:cubicBezTo>
                <a:cubicBezTo>
                  <a:pt x="3239932" y="1633331"/>
                  <a:pt x="3243170" y="1637141"/>
                  <a:pt x="3239646" y="1638093"/>
                </a:cubicBezTo>
                <a:cubicBezTo>
                  <a:pt x="3236122" y="1639046"/>
                  <a:pt x="3234598" y="1633903"/>
                  <a:pt x="3232598" y="1631426"/>
                </a:cubicBezTo>
                <a:close/>
                <a:moveTo>
                  <a:pt x="3274222" y="1573419"/>
                </a:moveTo>
                <a:cubicBezTo>
                  <a:pt x="3272603" y="1570275"/>
                  <a:pt x="3269459" y="1565513"/>
                  <a:pt x="3266411" y="1563703"/>
                </a:cubicBezTo>
                <a:cubicBezTo>
                  <a:pt x="3262792" y="1561512"/>
                  <a:pt x="3263744" y="1566561"/>
                  <a:pt x="3264792" y="1568751"/>
                </a:cubicBezTo>
                <a:cubicBezTo>
                  <a:pt x="3267650" y="1574847"/>
                  <a:pt x="3264697" y="1578276"/>
                  <a:pt x="3258220" y="1571800"/>
                </a:cubicBezTo>
                <a:cubicBezTo>
                  <a:pt x="3251552" y="1566466"/>
                  <a:pt x="3263459" y="1581705"/>
                  <a:pt x="3261077" y="1583039"/>
                </a:cubicBezTo>
                <a:cubicBezTo>
                  <a:pt x="3259363" y="1584658"/>
                  <a:pt x="3256886" y="1580848"/>
                  <a:pt x="3255839" y="1579134"/>
                </a:cubicBezTo>
                <a:cubicBezTo>
                  <a:pt x="3250886" y="1571037"/>
                  <a:pt x="3249457" y="1572752"/>
                  <a:pt x="3250124" y="1576657"/>
                </a:cubicBezTo>
                <a:cubicBezTo>
                  <a:pt x="3250505" y="1578753"/>
                  <a:pt x="3252600" y="1582563"/>
                  <a:pt x="3249267" y="1582182"/>
                </a:cubicBezTo>
                <a:cubicBezTo>
                  <a:pt x="3245837" y="1581896"/>
                  <a:pt x="3245742" y="1577419"/>
                  <a:pt x="3244504" y="1575038"/>
                </a:cubicBezTo>
                <a:cubicBezTo>
                  <a:pt x="3242694" y="1571609"/>
                  <a:pt x="3237836" y="1570180"/>
                  <a:pt x="3237170" y="1573704"/>
                </a:cubicBezTo>
                <a:cubicBezTo>
                  <a:pt x="3238503" y="1599422"/>
                  <a:pt x="3283366" y="1603327"/>
                  <a:pt x="3274222" y="1573419"/>
                </a:cubicBezTo>
                <a:close/>
                <a:moveTo>
                  <a:pt x="3307274" y="1627807"/>
                </a:moveTo>
                <a:cubicBezTo>
                  <a:pt x="3304607" y="1622758"/>
                  <a:pt x="3290795" y="1612281"/>
                  <a:pt x="3297749" y="1625140"/>
                </a:cubicBezTo>
                <a:cubicBezTo>
                  <a:pt x="3301940" y="1631236"/>
                  <a:pt x="3300225" y="1635808"/>
                  <a:pt x="3292796" y="1630378"/>
                </a:cubicBezTo>
                <a:cubicBezTo>
                  <a:pt x="3290129" y="1628473"/>
                  <a:pt x="3290319" y="1629712"/>
                  <a:pt x="3291938" y="1631997"/>
                </a:cubicBezTo>
                <a:cubicBezTo>
                  <a:pt x="3293653" y="1635331"/>
                  <a:pt x="3298796" y="1638284"/>
                  <a:pt x="3298320" y="1642189"/>
                </a:cubicBezTo>
                <a:cubicBezTo>
                  <a:pt x="3296796" y="1644570"/>
                  <a:pt x="3293748" y="1640094"/>
                  <a:pt x="3292701" y="1639141"/>
                </a:cubicBezTo>
                <a:cubicBezTo>
                  <a:pt x="3286224" y="1631521"/>
                  <a:pt x="3285366" y="1633903"/>
                  <a:pt x="3286985" y="1637903"/>
                </a:cubicBezTo>
                <a:cubicBezTo>
                  <a:pt x="3287843" y="1640094"/>
                  <a:pt x="3290700" y="1643713"/>
                  <a:pt x="3287652" y="1644190"/>
                </a:cubicBezTo>
                <a:cubicBezTo>
                  <a:pt x="3284509" y="1644666"/>
                  <a:pt x="3283271" y="1639999"/>
                  <a:pt x="3281556" y="1637522"/>
                </a:cubicBezTo>
                <a:cubicBezTo>
                  <a:pt x="3279175" y="1634093"/>
                  <a:pt x="3274508" y="1633807"/>
                  <a:pt x="3274793" y="1637903"/>
                </a:cubicBezTo>
                <a:cubicBezTo>
                  <a:pt x="3283461" y="1667335"/>
                  <a:pt x="3322990" y="1658382"/>
                  <a:pt x="3307274" y="1627807"/>
                </a:cubicBezTo>
                <a:close/>
                <a:moveTo>
                  <a:pt x="3341373" y="1673717"/>
                </a:moveTo>
                <a:cubicBezTo>
                  <a:pt x="3339468" y="1669812"/>
                  <a:pt x="3336039" y="1664001"/>
                  <a:pt x="3332610" y="1661906"/>
                </a:cubicBezTo>
                <a:cubicBezTo>
                  <a:pt x="3324038" y="1657334"/>
                  <a:pt x="3340516" y="1685052"/>
                  <a:pt x="3325467" y="1674193"/>
                </a:cubicBezTo>
                <a:cubicBezTo>
                  <a:pt x="3315084" y="1664383"/>
                  <a:pt x="3329658" y="1683909"/>
                  <a:pt x="3327086" y="1686671"/>
                </a:cubicBezTo>
                <a:cubicBezTo>
                  <a:pt x="3325181" y="1688862"/>
                  <a:pt x="3322704" y="1684099"/>
                  <a:pt x="3321466" y="1681908"/>
                </a:cubicBezTo>
                <a:cubicBezTo>
                  <a:pt x="3315942" y="1672098"/>
                  <a:pt x="3314322" y="1674384"/>
                  <a:pt x="3315084" y="1679146"/>
                </a:cubicBezTo>
                <a:cubicBezTo>
                  <a:pt x="3315465" y="1681718"/>
                  <a:pt x="3317846" y="1686385"/>
                  <a:pt x="3314227" y="1686100"/>
                </a:cubicBezTo>
                <a:cubicBezTo>
                  <a:pt x="3310512" y="1685814"/>
                  <a:pt x="3310226" y="1680480"/>
                  <a:pt x="3308893" y="1677432"/>
                </a:cubicBezTo>
                <a:cubicBezTo>
                  <a:pt x="3306988" y="1673145"/>
                  <a:pt x="3301749" y="1671717"/>
                  <a:pt x="3300987" y="1676098"/>
                </a:cubicBezTo>
                <a:cubicBezTo>
                  <a:pt x="3302892" y="1708959"/>
                  <a:pt x="3351565" y="1710865"/>
                  <a:pt x="3341373" y="1673717"/>
                </a:cubicBezTo>
                <a:close/>
                <a:moveTo>
                  <a:pt x="3372615" y="1761347"/>
                </a:moveTo>
                <a:cubicBezTo>
                  <a:pt x="3373092" y="1756394"/>
                  <a:pt x="3366329" y="1737344"/>
                  <a:pt x="3365186" y="1752203"/>
                </a:cubicBezTo>
                <a:cubicBezTo>
                  <a:pt x="3365567" y="1759728"/>
                  <a:pt x="3361090" y="1761823"/>
                  <a:pt x="3357375" y="1752298"/>
                </a:cubicBezTo>
                <a:cubicBezTo>
                  <a:pt x="3352994" y="1743630"/>
                  <a:pt x="3358518" y="1764871"/>
                  <a:pt x="3355566" y="1765062"/>
                </a:cubicBezTo>
                <a:cubicBezTo>
                  <a:pt x="3353089" y="1765919"/>
                  <a:pt x="3352327" y="1760871"/>
                  <a:pt x="3352041" y="1758680"/>
                </a:cubicBezTo>
                <a:cubicBezTo>
                  <a:pt x="3350517" y="1748203"/>
                  <a:pt x="3348326" y="1749345"/>
                  <a:pt x="3347374" y="1753537"/>
                </a:cubicBezTo>
                <a:cubicBezTo>
                  <a:pt x="3346898" y="1755822"/>
                  <a:pt x="3347374" y="1760680"/>
                  <a:pt x="3344231" y="1758775"/>
                </a:cubicBezTo>
                <a:cubicBezTo>
                  <a:pt x="3340992" y="1756966"/>
                  <a:pt x="3342611" y="1752393"/>
                  <a:pt x="3342516" y="1749345"/>
                </a:cubicBezTo>
                <a:cubicBezTo>
                  <a:pt x="3342231" y="1745059"/>
                  <a:pt x="3337849" y="1741535"/>
                  <a:pt x="3335753" y="1744774"/>
                </a:cubicBezTo>
                <a:cubicBezTo>
                  <a:pt x="3326228" y="1770300"/>
                  <a:pt x="3368901" y="1796399"/>
                  <a:pt x="3372615" y="1761347"/>
                </a:cubicBezTo>
                <a:close/>
                <a:moveTo>
                  <a:pt x="3387855" y="1822116"/>
                </a:moveTo>
                <a:cubicBezTo>
                  <a:pt x="3387569" y="1816497"/>
                  <a:pt x="3379664" y="1801542"/>
                  <a:pt x="3380521" y="1815830"/>
                </a:cubicBezTo>
                <a:cubicBezTo>
                  <a:pt x="3381664" y="1822974"/>
                  <a:pt x="3378235" y="1826403"/>
                  <a:pt x="3373949" y="1818497"/>
                </a:cubicBezTo>
                <a:cubicBezTo>
                  <a:pt x="3372425" y="1815640"/>
                  <a:pt x="3372044" y="1816878"/>
                  <a:pt x="3372520" y="1819640"/>
                </a:cubicBezTo>
                <a:cubicBezTo>
                  <a:pt x="3372615" y="1823355"/>
                  <a:pt x="3375854" y="1828022"/>
                  <a:pt x="3374044" y="1831261"/>
                </a:cubicBezTo>
                <a:cubicBezTo>
                  <a:pt x="3372139" y="1832880"/>
                  <a:pt x="3370806" y="1828308"/>
                  <a:pt x="3370234" y="1826308"/>
                </a:cubicBezTo>
                <a:cubicBezTo>
                  <a:pt x="3367662" y="1816783"/>
                  <a:pt x="3365948" y="1818592"/>
                  <a:pt x="3365662" y="1822879"/>
                </a:cubicBezTo>
                <a:cubicBezTo>
                  <a:pt x="3365471" y="1825260"/>
                  <a:pt x="3366519" y="1829641"/>
                  <a:pt x="3363662" y="1828879"/>
                </a:cubicBezTo>
                <a:cubicBezTo>
                  <a:pt x="3360709" y="1828022"/>
                  <a:pt x="3361471" y="1823259"/>
                  <a:pt x="3360995" y="1820402"/>
                </a:cubicBezTo>
                <a:cubicBezTo>
                  <a:pt x="3360328" y="1816306"/>
                  <a:pt x="3356327" y="1814211"/>
                  <a:pt x="3354803" y="1817925"/>
                </a:cubicBezTo>
                <a:cubicBezTo>
                  <a:pt x="3350041" y="1847643"/>
                  <a:pt x="3389760" y="1855549"/>
                  <a:pt x="3387855" y="1822116"/>
                </a:cubicBezTo>
                <a:close/>
                <a:moveTo>
                  <a:pt x="3390522" y="1890982"/>
                </a:moveTo>
                <a:cubicBezTo>
                  <a:pt x="3392142" y="1886791"/>
                  <a:pt x="3390999" y="1868027"/>
                  <a:pt x="3386236" y="1880981"/>
                </a:cubicBezTo>
                <a:cubicBezTo>
                  <a:pt x="3384712" y="1887744"/>
                  <a:pt x="3380331" y="1888506"/>
                  <a:pt x="3379378" y="1879171"/>
                </a:cubicBezTo>
                <a:cubicBezTo>
                  <a:pt x="3377663" y="1870313"/>
                  <a:pt x="3377283" y="1890601"/>
                  <a:pt x="3374711" y="1890125"/>
                </a:cubicBezTo>
                <a:cubicBezTo>
                  <a:pt x="3372329" y="1890316"/>
                  <a:pt x="3372901" y="1885648"/>
                  <a:pt x="3373187" y="1883553"/>
                </a:cubicBezTo>
                <a:cubicBezTo>
                  <a:pt x="3374425" y="1873837"/>
                  <a:pt x="3372234" y="1874313"/>
                  <a:pt x="3370329" y="1877838"/>
                </a:cubicBezTo>
                <a:cubicBezTo>
                  <a:pt x="3369282" y="1879743"/>
                  <a:pt x="3368615" y="1884220"/>
                  <a:pt x="3366329" y="1881743"/>
                </a:cubicBezTo>
                <a:cubicBezTo>
                  <a:pt x="3363948" y="1879266"/>
                  <a:pt x="3366615" y="1875647"/>
                  <a:pt x="3366995" y="1872885"/>
                </a:cubicBezTo>
                <a:cubicBezTo>
                  <a:pt x="3367758" y="1868979"/>
                  <a:pt x="3364805" y="1864693"/>
                  <a:pt x="3362138" y="1867075"/>
                </a:cubicBezTo>
                <a:cubicBezTo>
                  <a:pt x="3347755" y="1887553"/>
                  <a:pt x="3378616" y="1921367"/>
                  <a:pt x="3390522" y="1890982"/>
                </a:cubicBezTo>
                <a:close/>
                <a:moveTo>
                  <a:pt x="3380140" y="1972040"/>
                </a:moveTo>
                <a:cubicBezTo>
                  <a:pt x="3390618" y="1963753"/>
                  <a:pt x="3379283" y="1927177"/>
                  <a:pt x="3377092" y="1949656"/>
                </a:cubicBezTo>
                <a:cubicBezTo>
                  <a:pt x="3377473" y="1957181"/>
                  <a:pt x="3373758" y="1961277"/>
                  <a:pt x="3370043" y="1954895"/>
                </a:cubicBezTo>
                <a:cubicBezTo>
                  <a:pt x="3368805" y="1952323"/>
                  <a:pt x="3366995" y="1948799"/>
                  <a:pt x="3367281" y="1954419"/>
                </a:cubicBezTo>
                <a:cubicBezTo>
                  <a:pt x="3367472" y="1957848"/>
                  <a:pt x="3368234" y="1961182"/>
                  <a:pt x="3368234" y="1964611"/>
                </a:cubicBezTo>
                <a:cubicBezTo>
                  <a:pt x="3367662" y="1971468"/>
                  <a:pt x="3363567" y="1967182"/>
                  <a:pt x="3363662" y="1962134"/>
                </a:cubicBezTo>
                <a:cubicBezTo>
                  <a:pt x="3362709" y="1954324"/>
                  <a:pt x="3360518" y="1951085"/>
                  <a:pt x="3358899" y="1958324"/>
                </a:cubicBezTo>
                <a:cubicBezTo>
                  <a:pt x="3358328" y="1960991"/>
                  <a:pt x="3358804" y="1966039"/>
                  <a:pt x="3355566" y="1965182"/>
                </a:cubicBezTo>
                <a:cubicBezTo>
                  <a:pt x="3352232" y="1964325"/>
                  <a:pt x="3354042" y="1958800"/>
                  <a:pt x="3353851" y="1955562"/>
                </a:cubicBezTo>
                <a:cubicBezTo>
                  <a:pt x="3353565" y="1950895"/>
                  <a:pt x="3349184" y="1948608"/>
                  <a:pt x="3346993" y="1952800"/>
                </a:cubicBezTo>
                <a:cubicBezTo>
                  <a:pt x="3345088" y="1956705"/>
                  <a:pt x="3345659" y="1962991"/>
                  <a:pt x="3346421" y="1966992"/>
                </a:cubicBezTo>
                <a:cubicBezTo>
                  <a:pt x="3349374" y="1985470"/>
                  <a:pt x="3371377" y="1987470"/>
                  <a:pt x="3380140" y="1972040"/>
                </a:cubicBezTo>
                <a:close/>
                <a:moveTo>
                  <a:pt x="3375854" y="2029762"/>
                </a:moveTo>
                <a:cubicBezTo>
                  <a:pt x="3375759" y="2025475"/>
                  <a:pt x="3372139" y="2029190"/>
                  <a:pt x="3370901" y="2031286"/>
                </a:cubicBezTo>
                <a:cubicBezTo>
                  <a:pt x="3367376" y="2037286"/>
                  <a:pt x="3363090" y="2036620"/>
                  <a:pt x="3364995" y="2027475"/>
                </a:cubicBezTo>
                <a:cubicBezTo>
                  <a:pt x="3365662" y="2024142"/>
                  <a:pt x="3364709" y="2024713"/>
                  <a:pt x="3363376" y="2026999"/>
                </a:cubicBezTo>
                <a:cubicBezTo>
                  <a:pt x="3361185" y="2029666"/>
                  <a:pt x="3360709" y="2035476"/>
                  <a:pt x="3357375" y="2036429"/>
                </a:cubicBezTo>
                <a:cubicBezTo>
                  <a:pt x="3355089" y="2035858"/>
                  <a:pt x="3356994" y="2031666"/>
                  <a:pt x="3357851" y="2029762"/>
                </a:cubicBezTo>
                <a:cubicBezTo>
                  <a:pt x="3361852" y="2020903"/>
                  <a:pt x="3359661" y="2020713"/>
                  <a:pt x="3356899" y="2023475"/>
                </a:cubicBezTo>
                <a:cubicBezTo>
                  <a:pt x="3355375" y="2024999"/>
                  <a:pt x="3353375" y="2029000"/>
                  <a:pt x="3351946" y="2025951"/>
                </a:cubicBezTo>
                <a:cubicBezTo>
                  <a:pt x="3350422" y="2022904"/>
                  <a:pt x="3353946" y="2020237"/>
                  <a:pt x="3355375" y="2017760"/>
                </a:cubicBezTo>
                <a:cubicBezTo>
                  <a:pt x="3357280" y="2014236"/>
                  <a:pt x="3355756" y="2009378"/>
                  <a:pt x="3352518" y="2010807"/>
                </a:cubicBezTo>
                <a:cubicBezTo>
                  <a:pt x="3325752" y="2036429"/>
                  <a:pt x="3367948" y="2073195"/>
                  <a:pt x="3375854" y="2029762"/>
                </a:cubicBezTo>
                <a:close/>
                <a:moveTo>
                  <a:pt x="3354327" y="2048526"/>
                </a:moveTo>
                <a:lnTo>
                  <a:pt x="3354327" y="2048526"/>
                </a:lnTo>
                <a:lnTo>
                  <a:pt x="3354327" y="2048526"/>
                </a:lnTo>
                <a:close/>
                <a:moveTo>
                  <a:pt x="2505745" y="2165397"/>
                </a:moveTo>
                <a:cubicBezTo>
                  <a:pt x="2495553" y="2151205"/>
                  <a:pt x="2469359" y="2160445"/>
                  <a:pt x="2478218" y="2177875"/>
                </a:cubicBezTo>
                <a:cubicBezTo>
                  <a:pt x="2479646" y="2181495"/>
                  <a:pt x="2490695" y="2191210"/>
                  <a:pt x="2486504" y="2180923"/>
                </a:cubicBezTo>
                <a:cubicBezTo>
                  <a:pt x="2483742" y="2176066"/>
                  <a:pt x="2486028" y="2172827"/>
                  <a:pt x="2492029" y="2177685"/>
                </a:cubicBezTo>
                <a:cubicBezTo>
                  <a:pt x="2494220" y="2179399"/>
                  <a:pt x="2494220" y="2178447"/>
                  <a:pt x="2493077" y="2176542"/>
                </a:cubicBezTo>
                <a:cubicBezTo>
                  <a:pt x="2492029" y="2173875"/>
                  <a:pt x="2487933" y="2171208"/>
                  <a:pt x="2488791" y="2168350"/>
                </a:cubicBezTo>
                <a:cubicBezTo>
                  <a:pt x="2490219" y="2166731"/>
                  <a:pt x="2492505" y="2169874"/>
                  <a:pt x="2493458" y="2171208"/>
                </a:cubicBezTo>
                <a:cubicBezTo>
                  <a:pt x="2498220" y="2177685"/>
                  <a:pt x="2499363" y="2176066"/>
                  <a:pt x="2498601" y="2172827"/>
                </a:cubicBezTo>
                <a:cubicBezTo>
                  <a:pt x="2498125" y="2171017"/>
                  <a:pt x="2496029" y="2167969"/>
                  <a:pt x="2498982" y="2167969"/>
                </a:cubicBezTo>
                <a:cubicBezTo>
                  <a:pt x="2501935" y="2167969"/>
                  <a:pt x="2502411" y="2171684"/>
                  <a:pt x="2503554" y="2173684"/>
                </a:cubicBezTo>
                <a:cubicBezTo>
                  <a:pt x="2505174" y="2176542"/>
                  <a:pt x="2509555" y="2177399"/>
                  <a:pt x="2509936" y="2174351"/>
                </a:cubicBezTo>
                <a:cubicBezTo>
                  <a:pt x="2510412" y="2171684"/>
                  <a:pt x="2507650" y="2167779"/>
                  <a:pt x="2505745" y="2165397"/>
                </a:cubicBezTo>
                <a:close/>
                <a:moveTo>
                  <a:pt x="2584421" y="2226548"/>
                </a:moveTo>
                <a:cubicBezTo>
                  <a:pt x="2558609" y="2201878"/>
                  <a:pt x="2542893" y="2250265"/>
                  <a:pt x="2575277" y="2251789"/>
                </a:cubicBezTo>
                <a:cubicBezTo>
                  <a:pt x="2578326" y="2251122"/>
                  <a:pt x="2574896" y="2248075"/>
                  <a:pt x="2573087" y="2247027"/>
                </a:cubicBezTo>
                <a:cubicBezTo>
                  <a:pt x="2568038" y="2244265"/>
                  <a:pt x="2567562" y="2239788"/>
                  <a:pt x="2574611" y="2240645"/>
                </a:cubicBezTo>
                <a:cubicBezTo>
                  <a:pt x="2580707" y="2240074"/>
                  <a:pt x="2566038" y="2236454"/>
                  <a:pt x="2566515" y="2233978"/>
                </a:cubicBezTo>
                <a:cubicBezTo>
                  <a:pt x="2566419" y="2231692"/>
                  <a:pt x="2569943" y="2233120"/>
                  <a:pt x="2571468" y="2233787"/>
                </a:cubicBezTo>
                <a:cubicBezTo>
                  <a:pt x="2578707" y="2236835"/>
                  <a:pt x="2578516" y="2234644"/>
                  <a:pt x="2575944" y="2232168"/>
                </a:cubicBezTo>
                <a:cubicBezTo>
                  <a:pt x="2574516" y="2230834"/>
                  <a:pt x="2571182" y="2229215"/>
                  <a:pt x="2573087" y="2227501"/>
                </a:cubicBezTo>
                <a:cubicBezTo>
                  <a:pt x="2575087" y="2225691"/>
                  <a:pt x="2577754" y="2228834"/>
                  <a:pt x="2579754" y="2229977"/>
                </a:cubicBezTo>
                <a:cubicBezTo>
                  <a:pt x="2582707" y="2231501"/>
                  <a:pt x="2586136" y="2229596"/>
                  <a:pt x="2584421" y="2226548"/>
                </a:cubicBezTo>
                <a:close/>
                <a:moveTo>
                  <a:pt x="2682910" y="2285984"/>
                </a:moveTo>
                <a:cubicBezTo>
                  <a:pt x="2667194" y="2259028"/>
                  <a:pt x="2628903" y="2293414"/>
                  <a:pt x="2663003" y="2304939"/>
                </a:cubicBezTo>
                <a:cubicBezTo>
                  <a:pt x="2666622" y="2305320"/>
                  <a:pt x="2664241" y="2301700"/>
                  <a:pt x="2662622" y="2300367"/>
                </a:cubicBezTo>
                <a:cubicBezTo>
                  <a:pt x="2658335" y="2296557"/>
                  <a:pt x="2659764" y="2292747"/>
                  <a:pt x="2666908" y="2295509"/>
                </a:cubicBezTo>
                <a:cubicBezTo>
                  <a:pt x="2672623" y="2296938"/>
                  <a:pt x="2662812" y="2290651"/>
                  <a:pt x="2661860" y="2289604"/>
                </a:cubicBezTo>
                <a:cubicBezTo>
                  <a:pt x="2658717" y="2285889"/>
                  <a:pt x="2664622" y="2286746"/>
                  <a:pt x="2666432" y="2288842"/>
                </a:cubicBezTo>
                <a:cubicBezTo>
                  <a:pt x="2672909" y="2293414"/>
                  <a:pt x="2673480" y="2291509"/>
                  <a:pt x="2671766" y="2288651"/>
                </a:cubicBezTo>
                <a:cubicBezTo>
                  <a:pt x="2670813" y="2287127"/>
                  <a:pt x="2667956" y="2284936"/>
                  <a:pt x="2670718" y="2283889"/>
                </a:cubicBezTo>
                <a:cubicBezTo>
                  <a:pt x="2673480" y="2282841"/>
                  <a:pt x="2675004" y="2286270"/>
                  <a:pt x="2676719" y="2287794"/>
                </a:cubicBezTo>
                <a:cubicBezTo>
                  <a:pt x="2679291" y="2289985"/>
                  <a:pt x="2683672" y="2289222"/>
                  <a:pt x="2682910" y="2285984"/>
                </a:cubicBezTo>
                <a:close/>
                <a:moveTo>
                  <a:pt x="2739679" y="2304748"/>
                </a:moveTo>
                <a:cubicBezTo>
                  <a:pt x="2710247" y="2286651"/>
                  <a:pt x="2700341" y="2336276"/>
                  <a:pt x="2734059" y="2331037"/>
                </a:cubicBezTo>
                <a:cubicBezTo>
                  <a:pt x="2737107" y="2329799"/>
                  <a:pt x="2733107" y="2327513"/>
                  <a:pt x="2731107" y="2326942"/>
                </a:cubicBezTo>
                <a:cubicBezTo>
                  <a:pt x="2725296" y="2325322"/>
                  <a:pt x="2724629" y="2321131"/>
                  <a:pt x="2731773" y="2320465"/>
                </a:cubicBezTo>
                <a:cubicBezTo>
                  <a:pt x="2734440" y="2320179"/>
                  <a:pt x="2733678" y="2319417"/>
                  <a:pt x="2731487" y="2318845"/>
                </a:cubicBezTo>
                <a:cubicBezTo>
                  <a:pt x="2729106" y="2318083"/>
                  <a:pt x="2726630" y="2317893"/>
                  <a:pt x="2724249" y="2317131"/>
                </a:cubicBezTo>
                <a:cubicBezTo>
                  <a:pt x="2719676" y="2315130"/>
                  <a:pt x="2724629" y="2313226"/>
                  <a:pt x="2727582" y="2314464"/>
                </a:cubicBezTo>
                <a:cubicBezTo>
                  <a:pt x="2733011" y="2315607"/>
                  <a:pt x="2736250" y="2314940"/>
                  <a:pt x="2731868" y="2311987"/>
                </a:cubicBezTo>
                <a:cubicBezTo>
                  <a:pt x="2730249" y="2310940"/>
                  <a:pt x="2726630" y="2310082"/>
                  <a:pt x="2728344" y="2307987"/>
                </a:cubicBezTo>
                <a:cubicBezTo>
                  <a:pt x="2730059" y="2305796"/>
                  <a:pt x="2733202" y="2308463"/>
                  <a:pt x="2735488" y="2308939"/>
                </a:cubicBezTo>
                <a:cubicBezTo>
                  <a:pt x="2738631" y="2309892"/>
                  <a:pt x="2741775" y="2307320"/>
                  <a:pt x="2739679" y="2304748"/>
                </a:cubicBezTo>
                <a:close/>
                <a:moveTo>
                  <a:pt x="2786733" y="2333514"/>
                </a:moveTo>
                <a:cubicBezTo>
                  <a:pt x="2763587" y="2311225"/>
                  <a:pt x="2734631" y="2354945"/>
                  <a:pt x="2772159" y="2357231"/>
                </a:cubicBezTo>
                <a:cubicBezTo>
                  <a:pt x="2775874" y="2356660"/>
                  <a:pt x="2772445" y="2353802"/>
                  <a:pt x="2770540" y="2352850"/>
                </a:cubicBezTo>
                <a:cubicBezTo>
                  <a:pt x="2765206" y="2350278"/>
                  <a:pt x="2765492" y="2346182"/>
                  <a:pt x="2773398" y="2346944"/>
                </a:cubicBezTo>
                <a:cubicBezTo>
                  <a:pt x="2779493" y="2346849"/>
                  <a:pt x="2767968" y="2343229"/>
                  <a:pt x="2766635" y="2342467"/>
                </a:cubicBezTo>
                <a:cubicBezTo>
                  <a:pt x="2762349" y="2339610"/>
                  <a:pt x="2768635" y="2338943"/>
                  <a:pt x="2771016" y="2340562"/>
                </a:cubicBezTo>
                <a:cubicBezTo>
                  <a:pt x="2778827" y="2343325"/>
                  <a:pt x="2778827" y="2341324"/>
                  <a:pt x="2776350" y="2338943"/>
                </a:cubicBezTo>
                <a:cubicBezTo>
                  <a:pt x="2774921" y="2337705"/>
                  <a:pt x="2771493" y="2336276"/>
                  <a:pt x="2773874" y="2334562"/>
                </a:cubicBezTo>
                <a:cubicBezTo>
                  <a:pt x="2776350" y="2332847"/>
                  <a:pt x="2778827" y="2335800"/>
                  <a:pt x="2781018" y="2336847"/>
                </a:cubicBezTo>
                <a:cubicBezTo>
                  <a:pt x="2784066" y="2338372"/>
                  <a:pt x="2788161" y="2336276"/>
                  <a:pt x="2786733" y="2333514"/>
                </a:cubicBezTo>
                <a:close/>
                <a:moveTo>
                  <a:pt x="2904081" y="2338086"/>
                </a:moveTo>
                <a:cubicBezTo>
                  <a:pt x="2898270" y="2338848"/>
                  <a:pt x="2895603" y="2335419"/>
                  <a:pt x="2901985" y="2331799"/>
                </a:cubicBezTo>
                <a:cubicBezTo>
                  <a:pt x="2906367" y="2328466"/>
                  <a:pt x="2895318" y="2331799"/>
                  <a:pt x="2893793" y="2331799"/>
                </a:cubicBezTo>
                <a:cubicBezTo>
                  <a:pt x="2888841" y="2331895"/>
                  <a:pt x="2892555" y="2327989"/>
                  <a:pt x="2895699" y="2327894"/>
                </a:cubicBezTo>
                <a:cubicBezTo>
                  <a:pt x="2903414" y="2325989"/>
                  <a:pt x="2901985" y="2324275"/>
                  <a:pt x="2898556" y="2323798"/>
                </a:cubicBezTo>
                <a:cubicBezTo>
                  <a:pt x="2896651" y="2323513"/>
                  <a:pt x="2893032" y="2324275"/>
                  <a:pt x="2893793" y="2321608"/>
                </a:cubicBezTo>
                <a:cubicBezTo>
                  <a:pt x="2894460" y="2318845"/>
                  <a:pt x="2898366" y="2319893"/>
                  <a:pt x="2900651" y="2319512"/>
                </a:cubicBezTo>
                <a:cubicBezTo>
                  <a:pt x="2903985" y="2319131"/>
                  <a:pt x="2905700" y="2315416"/>
                  <a:pt x="2902747" y="2313892"/>
                </a:cubicBezTo>
                <a:cubicBezTo>
                  <a:pt x="2899985" y="2312464"/>
                  <a:pt x="2895508" y="2313511"/>
                  <a:pt x="2892651" y="2314368"/>
                </a:cubicBezTo>
                <a:cubicBezTo>
                  <a:pt x="2874172" y="2319798"/>
                  <a:pt x="2880173" y="2347039"/>
                  <a:pt x="2898842" y="2344658"/>
                </a:cubicBezTo>
                <a:cubicBezTo>
                  <a:pt x="2903604" y="2344563"/>
                  <a:pt x="2915606" y="2337895"/>
                  <a:pt x="2904081" y="2338086"/>
                </a:cubicBezTo>
                <a:close/>
                <a:moveTo>
                  <a:pt x="2957992" y="2314654"/>
                </a:moveTo>
                <a:cubicBezTo>
                  <a:pt x="2927988" y="2303415"/>
                  <a:pt x="2920368" y="2355993"/>
                  <a:pt x="2954753" y="2342658"/>
                </a:cubicBezTo>
                <a:cubicBezTo>
                  <a:pt x="2957801" y="2340658"/>
                  <a:pt x="2953610" y="2339324"/>
                  <a:pt x="2951420" y="2339229"/>
                </a:cubicBezTo>
                <a:cubicBezTo>
                  <a:pt x="2945609" y="2339038"/>
                  <a:pt x="2944181" y="2335133"/>
                  <a:pt x="2951515" y="2332561"/>
                </a:cubicBezTo>
                <a:cubicBezTo>
                  <a:pt x="2956944" y="2329990"/>
                  <a:pt x="2945133" y="2331323"/>
                  <a:pt x="2943609" y="2331133"/>
                </a:cubicBezTo>
                <a:cubicBezTo>
                  <a:pt x="2938656" y="2330275"/>
                  <a:pt x="2943990" y="2327037"/>
                  <a:pt x="2946657" y="2327513"/>
                </a:cubicBezTo>
                <a:cubicBezTo>
                  <a:pt x="2954753" y="2326942"/>
                  <a:pt x="2953992" y="2324941"/>
                  <a:pt x="2950753" y="2323893"/>
                </a:cubicBezTo>
                <a:cubicBezTo>
                  <a:pt x="2948943" y="2323322"/>
                  <a:pt x="2945324" y="2323417"/>
                  <a:pt x="2946752" y="2320846"/>
                </a:cubicBezTo>
                <a:cubicBezTo>
                  <a:pt x="2948276" y="2318274"/>
                  <a:pt x="2951706" y="2319893"/>
                  <a:pt x="2954087" y="2319988"/>
                </a:cubicBezTo>
                <a:cubicBezTo>
                  <a:pt x="2957516" y="2320179"/>
                  <a:pt x="2960373" y="2316655"/>
                  <a:pt x="2957992" y="2314654"/>
                </a:cubicBezTo>
                <a:close/>
                <a:moveTo>
                  <a:pt x="3014761" y="2315797"/>
                </a:moveTo>
                <a:cubicBezTo>
                  <a:pt x="3009046" y="2317702"/>
                  <a:pt x="3004950" y="2315226"/>
                  <a:pt x="3009999" y="2310082"/>
                </a:cubicBezTo>
                <a:cubicBezTo>
                  <a:pt x="3011808" y="2308463"/>
                  <a:pt x="3014856" y="2305796"/>
                  <a:pt x="3010094" y="2307320"/>
                </a:cubicBezTo>
                <a:cubicBezTo>
                  <a:pt x="3007332" y="2308272"/>
                  <a:pt x="3004665" y="2309701"/>
                  <a:pt x="3001902" y="2310463"/>
                </a:cubicBezTo>
                <a:cubicBezTo>
                  <a:pt x="2996092" y="2311416"/>
                  <a:pt x="2999807" y="2306272"/>
                  <a:pt x="3003521" y="2305510"/>
                </a:cubicBezTo>
                <a:cubicBezTo>
                  <a:pt x="3012189" y="2301605"/>
                  <a:pt x="3010284" y="2299795"/>
                  <a:pt x="3006188" y="2300081"/>
                </a:cubicBezTo>
                <a:cubicBezTo>
                  <a:pt x="3003998" y="2300272"/>
                  <a:pt x="2999902" y="2301700"/>
                  <a:pt x="3000283" y="2298462"/>
                </a:cubicBezTo>
                <a:cubicBezTo>
                  <a:pt x="3000664" y="2295223"/>
                  <a:pt x="3005236" y="2295509"/>
                  <a:pt x="3007903" y="2294557"/>
                </a:cubicBezTo>
                <a:cubicBezTo>
                  <a:pt x="3011618" y="2293318"/>
                  <a:pt x="3013046" y="2288651"/>
                  <a:pt x="3009332" y="2287413"/>
                </a:cubicBezTo>
                <a:cubicBezTo>
                  <a:pt x="3002283" y="2286270"/>
                  <a:pt x="2993711" y="2291318"/>
                  <a:pt x="2989996" y="2297224"/>
                </a:cubicBezTo>
                <a:cubicBezTo>
                  <a:pt x="2980090" y="2310368"/>
                  <a:pt x="2993616" y="2329894"/>
                  <a:pt x="3009618" y="2324655"/>
                </a:cubicBezTo>
                <a:cubicBezTo>
                  <a:pt x="3015047" y="2323893"/>
                  <a:pt x="3028191" y="2313130"/>
                  <a:pt x="3014761" y="2315797"/>
                </a:cubicBezTo>
                <a:close/>
                <a:moveTo>
                  <a:pt x="3101534" y="2260267"/>
                </a:moveTo>
                <a:cubicBezTo>
                  <a:pt x="3096485" y="2263791"/>
                  <a:pt x="3092866" y="2261505"/>
                  <a:pt x="3096771" y="2255504"/>
                </a:cubicBezTo>
                <a:cubicBezTo>
                  <a:pt x="3099152" y="2250456"/>
                  <a:pt x="3090866" y="2258552"/>
                  <a:pt x="3089437" y="2259219"/>
                </a:cubicBezTo>
                <a:cubicBezTo>
                  <a:pt x="3084960" y="2261505"/>
                  <a:pt x="3086579" y="2256361"/>
                  <a:pt x="3089342" y="2254837"/>
                </a:cubicBezTo>
                <a:cubicBezTo>
                  <a:pt x="3093533" y="2251218"/>
                  <a:pt x="3095152" y="2248360"/>
                  <a:pt x="3090009" y="2249789"/>
                </a:cubicBezTo>
                <a:cubicBezTo>
                  <a:pt x="3088199" y="2250361"/>
                  <a:pt x="3085246" y="2252742"/>
                  <a:pt x="3084675" y="2249980"/>
                </a:cubicBezTo>
                <a:cubicBezTo>
                  <a:pt x="3084008" y="2247217"/>
                  <a:pt x="3088008" y="2246455"/>
                  <a:pt x="3089913" y="2245026"/>
                </a:cubicBezTo>
                <a:cubicBezTo>
                  <a:pt x="3092580" y="2243026"/>
                  <a:pt x="3092485" y="2238930"/>
                  <a:pt x="3089056" y="2238930"/>
                </a:cubicBezTo>
                <a:cubicBezTo>
                  <a:pt x="3086008" y="2238930"/>
                  <a:pt x="3082388" y="2241979"/>
                  <a:pt x="3080293" y="2243979"/>
                </a:cubicBezTo>
                <a:cubicBezTo>
                  <a:pt x="3066386" y="2257314"/>
                  <a:pt x="3084389" y="2279126"/>
                  <a:pt x="3100010" y="2268649"/>
                </a:cubicBezTo>
                <a:cubicBezTo>
                  <a:pt x="3104201" y="2266458"/>
                  <a:pt x="3111630" y="2254647"/>
                  <a:pt x="3101534" y="2260267"/>
                </a:cubicBezTo>
                <a:close/>
                <a:moveTo>
                  <a:pt x="3143253" y="2247598"/>
                </a:moveTo>
                <a:cubicBezTo>
                  <a:pt x="3137824" y="2249884"/>
                  <a:pt x="3134776" y="2247027"/>
                  <a:pt x="3140396" y="2241407"/>
                </a:cubicBezTo>
                <a:cubicBezTo>
                  <a:pt x="3142396" y="2239407"/>
                  <a:pt x="3141443" y="2239216"/>
                  <a:pt x="3139348" y="2240074"/>
                </a:cubicBezTo>
                <a:cubicBezTo>
                  <a:pt x="3136491" y="2240740"/>
                  <a:pt x="3133252" y="2244741"/>
                  <a:pt x="3130394" y="2243407"/>
                </a:cubicBezTo>
                <a:cubicBezTo>
                  <a:pt x="3128870" y="2241693"/>
                  <a:pt x="3132300" y="2239693"/>
                  <a:pt x="3133824" y="2238835"/>
                </a:cubicBezTo>
                <a:cubicBezTo>
                  <a:pt x="3140967" y="2234740"/>
                  <a:pt x="3139348" y="2233311"/>
                  <a:pt x="3135919" y="2233692"/>
                </a:cubicBezTo>
                <a:cubicBezTo>
                  <a:pt x="3134014" y="2233882"/>
                  <a:pt x="3130680" y="2235692"/>
                  <a:pt x="3130966" y="2232644"/>
                </a:cubicBezTo>
                <a:cubicBezTo>
                  <a:pt x="3131157" y="2229596"/>
                  <a:pt x="3135062" y="2229596"/>
                  <a:pt x="3137252" y="2228643"/>
                </a:cubicBezTo>
                <a:cubicBezTo>
                  <a:pt x="3140396" y="2227310"/>
                  <a:pt x="3141443" y="2222833"/>
                  <a:pt x="3138300" y="2222071"/>
                </a:cubicBezTo>
                <a:cubicBezTo>
                  <a:pt x="3135443" y="2221405"/>
                  <a:pt x="3131252" y="2223691"/>
                  <a:pt x="3128680" y="2225310"/>
                </a:cubicBezTo>
                <a:cubicBezTo>
                  <a:pt x="3113345" y="2233978"/>
                  <a:pt x="3120203" y="2262743"/>
                  <a:pt x="3139253" y="2255885"/>
                </a:cubicBezTo>
                <a:cubicBezTo>
                  <a:pt x="3143253" y="2254933"/>
                  <a:pt x="3154493" y="2244455"/>
                  <a:pt x="3143253" y="2247598"/>
                </a:cubicBezTo>
                <a:close/>
                <a:moveTo>
                  <a:pt x="3178115" y="2201116"/>
                </a:moveTo>
                <a:cubicBezTo>
                  <a:pt x="3173352" y="2205307"/>
                  <a:pt x="3168876" y="2204164"/>
                  <a:pt x="3171352" y="2197687"/>
                </a:cubicBezTo>
                <a:cubicBezTo>
                  <a:pt x="3172400" y="2195497"/>
                  <a:pt x="3174019" y="2191877"/>
                  <a:pt x="3170304" y="2195020"/>
                </a:cubicBezTo>
                <a:cubicBezTo>
                  <a:pt x="3168113" y="2196925"/>
                  <a:pt x="3166304" y="2199402"/>
                  <a:pt x="3164113" y="2201212"/>
                </a:cubicBezTo>
                <a:cubicBezTo>
                  <a:pt x="3159255" y="2204545"/>
                  <a:pt x="3160493" y="2198164"/>
                  <a:pt x="3163542" y="2195973"/>
                </a:cubicBezTo>
                <a:cubicBezTo>
                  <a:pt x="3169828" y="2188924"/>
                  <a:pt x="3167447" y="2188162"/>
                  <a:pt x="3163732" y="2189877"/>
                </a:cubicBezTo>
                <a:cubicBezTo>
                  <a:pt x="3161732" y="2190829"/>
                  <a:pt x="3158684" y="2193972"/>
                  <a:pt x="3157636" y="2190734"/>
                </a:cubicBezTo>
                <a:cubicBezTo>
                  <a:pt x="3156588" y="2187496"/>
                  <a:pt x="3160970" y="2185972"/>
                  <a:pt x="3163065" y="2184162"/>
                </a:cubicBezTo>
                <a:cubicBezTo>
                  <a:pt x="3166018" y="2181590"/>
                  <a:pt x="3165256" y="2176542"/>
                  <a:pt x="3161446" y="2177018"/>
                </a:cubicBezTo>
                <a:cubicBezTo>
                  <a:pt x="3154398" y="2178637"/>
                  <a:pt x="3148778" y="2186829"/>
                  <a:pt x="3147825" y="2193782"/>
                </a:cubicBezTo>
                <a:cubicBezTo>
                  <a:pt x="3144206" y="2209689"/>
                  <a:pt x="3164875" y="2222643"/>
                  <a:pt x="3177258" y="2211308"/>
                </a:cubicBezTo>
                <a:cubicBezTo>
                  <a:pt x="3181639" y="2208260"/>
                  <a:pt x="3189450" y="2193496"/>
                  <a:pt x="3178115" y="2201116"/>
                </a:cubicBezTo>
                <a:close/>
                <a:moveTo>
                  <a:pt x="3227168" y="2134537"/>
                </a:moveTo>
                <a:cubicBezTo>
                  <a:pt x="3226121" y="2127297"/>
                  <a:pt x="3214881" y="2149681"/>
                  <a:pt x="3216024" y="2133203"/>
                </a:cubicBezTo>
                <a:cubicBezTo>
                  <a:pt x="3216501" y="2130536"/>
                  <a:pt x="3215548" y="2131012"/>
                  <a:pt x="3214310" y="2132917"/>
                </a:cubicBezTo>
                <a:cubicBezTo>
                  <a:pt x="3212405" y="2135203"/>
                  <a:pt x="3211643" y="2139966"/>
                  <a:pt x="3208595" y="2140442"/>
                </a:cubicBezTo>
                <a:cubicBezTo>
                  <a:pt x="3206213" y="2140061"/>
                  <a:pt x="3208023" y="2136632"/>
                  <a:pt x="3208881" y="2135203"/>
                </a:cubicBezTo>
                <a:cubicBezTo>
                  <a:pt x="3212595" y="2128155"/>
                  <a:pt x="3210214" y="2127964"/>
                  <a:pt x="3207642" y="2130250"/>
                </a:cubicBezTo>
                <a:cubicBezTo>
                  <a:pt x="3206213" y="2131489"/>
                  <a:pt x="3204309" y="2134632"/>
                  <a:pt x="3202689" y="2132251"/>
                </a:cubicBezTo>
                <a:cubicBezTo>
                  <a:pt x="3201070" y="2129869"/>
                  <a:pt x="3204499" y="2127679"/>
                  <a:pt x="3205737" y="2125774"/>
                </a:cubicBezTo>
                <a:cubicBezTo>
                  <a:pt x="3207642" y="2122916"/>
                  <a:pt x="3205737" y="2119011"/>
                  <a:pt x="3202499" y="2120344"/>
                </a:cubicBezTo>
                <a:cubicBezTo>
                  <a:pt x="3176400" y="2142538"/>
                  <a:pt x="3222406" y="2168541"/>
                  <a:pt x="3227168" y="2134537"/>
                </a:cubicBezTo>
                <a:close/>
                <a:moveTo>
                  <a:pt x="3240980" y="2091674"/>
                </a:moveTo>
                <a:cubicBezTo>
                  <a:pt x="3243266" y="2089293"/>
                  <a:pt x="3242694" y="2084816"/>
                  <a:pt x="3239456" y="2085102"/>
                </a:cubicBezTo>
                <a:cubicBezTo>
                  <a:pt x="3236503" y="2085483"/>
                  <a:pt x="3233550" y="2089102"/>
                  <a:pt x="3231645" y="2091483"/>
                </a:cubicBezTo>
                <a:cubicBezTo>
                  <a:pt x="3216882" y="2112629"/>
                  <a:pt x="3250409" y="2134155"/>
                  <a:pt x="3258601" y="2107105"/>
                </a:cubicBezTo>
                <a:cubicBezTo>
                  <a:pt x="3259173" y="2103485"/>
                  <a:pt x="3255267" y="2105580"/>
                  <a:pt x="3253743" y="2107105"/>
                </a:cubicBezTo>
                <a:cubicBezTo>
                  <a:pt x="3249552" y="2111200"/>
                  <a:pt x="3245552" y="2109486"/>
                  <a:pt x="3248790" y="2102342"/>
                </a:cubicBezTo>
                <a:cubicBezTo>
                  <a:pt x="3249933" y="2099770"/>
                  <a:pt x="3248981" y="2099961"/>
                  <a:pt x="3247266" y="2101485"/>
                </a:cubicBezTo>
                <a:cubicBezTo>
                  <a:pt x="3244885" y="2103199"/>
                  <a:pt x="3243266" y="2107962"/>
                  <a:pt x="3240123" y="2107771"/>
                </a:cubicBezTo>
                <a:cubicBezTo>
                  <a:pt x="3236217" y="2105295"/>
                  <a:pt x="3251457" y="2093579"/>
                  <a:pt x="3241742" y="2096817"/>
                </a:cubicBezTo>
                <a:cubicBezTo>
                  <a:pt x="3240027" y="2097675"/>
                  <a:pt x="3237551" y="2100437"/>
                  <a:pt x="3236693" y="2097580"/>
                </a:cubicBezTo>
                <a:cubicBezTo>
                  <a:pt x="3235551" y="2094722"/>
                  <a:pt x="3239265" y="2093388"/>
                  <a:pt x="3240980" y="2091674"/>
                </a:cubicBezTo>
                <a:close/>
                <a:moveTo>
                  <a:pt x="3324800" y="2065861"/>
                </a:moveTo>
                <a:cubicBezTo>
                  <a:pt x="3319561" y="2071481"/>
                  <a:pt x="3314703" y="2069195"/>
                  <a:pt x="3318799" y="2059194"/>
                </a:cubicBezTo>
                <a:cubicBezTo>
                  <a:pt x="3320323" y="2055574"/>
                  <a:pt x="3319085" y="2055860"/>
                  <a:pt x="3316989" y="2058051"/>
                </a:cubicBezTo>
                <a:cubicBezTo>
                  <a:pt x="3313941" y="2060337"/>
                  <a:pt x="3312036" y="2067004"/>
                  <a:pt x="3308036" y="2066623"/>
                </a:cubicBezTo>
                <a:cubicBezTo>
                  <a:pt x="3305559" y="2065195"/>
                  <a:pt x="3308702" y="2061004"/>
                  <a:pt x="3310036" y="2059194"/>
                </a:cubicBezTo>
                <a:cubicBezTo>
                  <a:pt x="3316513" y="2050431"/>
                  <a:pt x="3314036" y="2049383"/>
                  <a:pt x="3310226" y="2051574"/>
                </a:cubicBezTo>
                <a:cubicBezTo>
                  <a:pt x="3308131" y="2052812"/>
                  <a:pt x="3304988" y="2056622"/>
                  <a:pt x="3303940" y="2052717"/>
                </a:cubicBezTo>
                <a:cubicBezTo>
                  <a:pt x="3302892" y="2048716"/>
                  <a:pt x="3307464" y="2046811"/>
                  <a:pt x="3309560" y="2044525"/>
                </a:cubicBezTo>
                <a:cubicBezTo>
                  <a:pt x="3312512" y="2041191"/>
                  <a:pt x="3311751" y="2035000"/>
                  <a:pt x="3307750" y="2035572"/>
                </a:cubicBezTo>
                <a:cubicBezTo>
                  <a:pt x="3304035" y="2036143"/>
                  <a:pt x="3300416" y="2041191"/>
                  <a:pt x="3298034" y="2044525"/>
                </a:cubicBezTo>
                <a:cubicBezTo>
                  <a:pt x="3284414" y="2061289"/>
                  <a:pt x="3302987" y="2096722"/>
                  <a:pt x="3323466" y="2078625"/>
                </a:cubicBezTo>
                <a:cubicBezTo>
                  <a:pt x="3327848" y="2075672"/>
                  <a:pt x="3336611" y="2056336"/>
                  <a:pt x="3324800" y="2065861"/>
                </a:cubicBezTo>
                <a:close/>
                <a:moveTo>
                  <a:pt x="3311941" y="2097389"/>
                </a:moveTo>
                <a:cubicBezTo>
                  <a:pt x="3311084" y="2092912"/>
                  <a:pt x="3307083" y="2097961"/>
                  <a:pt x="3305845" y="2100628"/>
                </a:cubicBezTo>
                <a:cubicBezTo>
                  <a:pt x="3302226" y="2108152"/>
                  <a:pt x="3296606" y="2108438"/>
                  <a:pt x="3297558" y="2098532"/>
                </a:cubicBezTo>
                <a:cubicBezTo>
                  <a:pt x="3297082" y="2089483"/>
                  <a:pt x="3292224" y="2110819"/>
                  <a:pt x="3288986" y="2110057"/>
                </a:cubicBezTo>
                <a:cubicBezTo>
                  <a:pt x="3283176" y="2110248"/>
                  <a:pt x="3296987" y="2086816"/>
                  <a:pt x="3286509" y="2096722"/>
                </a:cubicBezTo>
                <a:cubicBezTo>
                  <a:pt x="3284795" y="2098722"/>
                  <a:pt x="3282794" y="2103390"/>
                  <a:pt x="3280509" y="2100628"/>
                </a:cubicBezTo>
                <a:cubicBezTo>
                  <a:pt x="3278127" y="2097865"/>
                  <a:pt x="3282223" y="2094150"/>
                  <a:pt x="3283557" y="2091198"/>
                </a:cubicBezTo>
                <a:cubicBezTo>
                  <a:pt x="3285557" y="2086912"/>
                  <a:pt x="3282699" y="2082149"/>
                  <a:pt x="3278794" y="2084816"/>
                </a:cubicBezTo>
                <a:cubicBezTo>
                  <a:pt x="3248600" y="2121297"/>
                  <a:pt x="3310131" y="2143966"/>
                  <a:pt x="3311941" y="2097389"/>
                </a:cubicBezTo>
                <a:close/>
                <a:moveTo>
                  <a:pt x="3279080" y="2149110"/>
                </a:moveTo>
                <a:cubicBezTo>
                  <a:pt x="3274698" y="2156158"/>
                  <a:pt x="3269174" y="2155872"/>
                  <a:pt x="3271174" y="2146062"/>
                </a:cubicBezTo>
                <a:cubicBezTo>
                  <a:pt x="3271841" y="2142442"/>
                  <a:pt x="3270698" y="2143204"/>
                  <a:pt x="3268983" y="2145871"/>
                </a:cubicBezTo>
                <a:cubicBezTo>
                  <a:pt x="3266411" y="2149110"/>
                  <a:pt x="3265554" y="2155396"/>
                  <a:pt x="3261459" y="2156539"/>
                </a:cubicBezTo>
                <a:cubicBezTo>
                  <a:pt x="3258506" y="2156254"/>
                  <a:pt x="3260887" y="2151586"/>
                  <a:pt x="3261935" y="2149491"/>
                </a:cubicBezTo>
                <a:cubicBezTo>
                  <a:pt x="3266793" y="2139680"/>
                  <a:pt x="3263840" y="2139680"/>
                  <a:pt x="3260411" y="2143014"/>
                </a:cubicBezTo>
                <a:cubicBezTo>
                  <a:pt x="3258506" y="2144824"/>
                  <a:pt x="3256029" y="2149205"/>
                  <a:pt x="3254029" y="2146252"/>
                </a:cubicBezTo>
                <a:cubicBezTo>
                  <a:pt x="3252981" y="2144728"/>
                  <a:pt x="3253648" y="2143204"/>
                  <a:pt x="3254696" y="2141680"/>
                </a:cubicBezTo>
                <a:cubicBezTo>
                  <a:pt x="3258601" y="2138632"/>
                  <a:pt x="3261935" y="2128155"/>
                  <a:pt x="3254219" y="2130250"/>
                </a:cubicBezTo>
                <a:cubicBezTo>
                  <a:pt x="3247171" y="2134918"/>
                  <a:pt x="3242885" y="2145967"/>
                  <a:pt x="3244313" y="2154063"/>
                </a:cubicBezTo>
                <a:cubicBezTo>
                  <a:pt x="3245742" y="2172827"/>
                  <a:pt x="3271936" y="2175399"/>
                  <a:pt x="3281080" y="2159968"/>
                </a:cubicBezTo>
                <a:cubicBezTo>
                  <a:pt x="3285081" y="2155206"/>
                  <a:pt x="3288986" y="2136537"/>
                  <a:pt x="3279080" y="2149110"/>
                </a:cubicBezTo>
                <a:close/>
                <a:moveTo>
                  <a:pt x="3245266" y="2044144"/>
                </a:moveTo>
                <a:cubicBezTo>
                  <a:pt x="3238313" y="2064813"/>
                  <a:pt x="3268983" y="2080339"/>
                  <a:pt x="3279651" y="2059956"/>
                </a:cubicBezTo>
                <a:cubicBezTo>
                  <a:pt x="3282794" y="2055670"/>
                  <a:pt x="3284128" y="2038429"/>
                  <a:pt x="3276603" y="2050145"/>
                </a:cubicBezTo>
                <a:cubicBezTo>
                  <a:pt x="3272984" y="2057575"/>
                  <a:pt x="3268031" y="2054717"/>
                  <a:pt x="3268983" y="2047573"/>
                </a:cubicBezTo>
                <a:cubicBezTo>
                  <a:pt x="3268317" y="2039382"/>
                  <a:pt x="3264411" y="2058146"/>
                  <a:pt x="3261363" y="2057193"/>
                </a:cubicBezTo>
                <a:cubicBezTo>
                  <a:pt x="3258601" y="2057003"/>
                  <a:pt x="3260125" y="2052907"/>
                  <a:pt x="3260887" y="2050907"/>
                </a:cubicBezTo>
                <a:cubicBezTo>
                  <a:pt x="3263268" y="2044811"/>
                  <a:pt x="3263078" y="2040715"/>
                  <a:pt x="3258696" y="2045192"/>
                </a:cubicBezTo>
                <a:cubicBezTo>
                  <a:pt x="3257172" y="2046811"/>
                  <a:pt x="3255458" y="2050907"/>
                  <a:pt x="3253267" y="2048240"/>
                </a:cubicBezTo>
                <a:cubicBezTo>
                  <a:pt x="3251076" y="2045573"/>
                  <a:pt x="3254696" y="2042620"/>
                  <a:pt x="3255743" y="2040049"/>
                </a:cubicBezTo>
                <a:cubicBezTo>
                  <a:pt x="3257363" y="2036524"/>
                  <a:pt x="3254886" y="2032143"/>
                  <a:pt x="3251362" y="2033953"/>
                </a:cubicBezTo>
                <a:cubicBezTo>
                  <a:pt x="3248219" y="2035762"/>
                  <a:pt x="3246409" y="2040906"/>
                  <a:pt x="3245266" y="2044144"/>
                </a:cubicBezTo>
                <a:close/>
                <a:moveTo>
                  <a:pt x="3344993" y="2106057"/>
                </a:moveTo>
                <a:cubicBezTo>
                  <a:pt x="3366710" y="2093388"/>
                  <a:pt x="3352803" y="2060908"/>
                  <a:pt x="3350708" y="2080530"/>
                </a:cubicBezTo>
                <a:cubicBezTo>
                  <a:pt x="3350898" y="2087007"/>
                  <a:pt x="3346612" y="2091007"/>
                  <a:pt x="3343374" y="2084435"/>
                </a:cubicBezTo>
                <a:cubicBezTo>
                  <a:pt x="3342135" y="2082054"/>
                  <a:pt x="3341659" y="2083292"/>
                  <a:pt x="3341659" y="2085864"/>
                </a:cubicBezTo>
                <a:cubicBezTo>
                  <a:pt x="3341278" y="2089388"/>
                  <a:pt x="3343754" y="2093674"/>
                  <a:pt x="3341373" y="2096722"/>
                </a:cubicBezTo>
                <a:cubicBezTo>
                  <a:pt x="3339087" y="2098722"/>
                  <a:pt x="3338516" y="2094532"/>
                  <a:pt x="3338230" y="2092722"/>
                </a:cubicBezTo>
                <a:cubicBezTo>
                  <a:pt x="3336992" y="2084149"/>
                  <a:pt x="3334992" y="2086150"/>
                  <a:pt x="3333944" y="2090341"/>
                </a:cubicBezTo>
                <a:cubicBezTo>
                  <a:pt x="3333372" y="2092626"/>
                  <a:pt x="3333849" y="2096722"/>
                  <a:pt x="3330896" y="2096437"/>
                </a:cubicBezTo>
                <a:cubicBezTo>
                  <a:pt x="3327943" y="2096151"/>
                  <a:pt x="3329562" y="2091483"/>
                  <a:pt x="3329467" y="2088816"/>
                </a:cubicBezTo>
                <a:cubicBezTo>
                  <a:pt x="3329372" y="2085102"/>
                  <a:pt x="3325562" y="2083673"/>
                  <a:pt x="3323466" y="2087483"/>
                </a:cubicBezTo>
                <a:cubicBezTo>
                  <a:pt x="3321657" y="2090912"/>
                  <a:pt x="3322037" y="2096055"/>
                  <a:pt x="3322514" y="2099199"/>
                </a:cubicBezTo>
                <a:cubicBezTo>
                  <a:pt x="3324800" y="2110343"/>
                  <a:pt x="3336992" y="2112439"/>
                  <a:pt x="3344993" y="2106057"/>
                </a:cubicBezTo>
                <a:close/>
                <a:moveTo>
                  <a:pt x="3297749" y="2156635"/>
                </a:moveTo>
                <a:cubicBezTo>
                  <a:pt x="3316989" y="2183400"/>
                  <a:pt x="3338992" y="2132632"/>
                  <a:pt x="3323276" y="2147776"/>
                </a:cubicBezTo>
                <a:cubicBezTo>
                  <a:pt x="3318894" y="2153110"/>
                  <a:pt x="3314608" y="2152253"/>
                  <a:pt x="3317751" y="2143680"/>
                </a:cubicBezTo>
                <a:cubicBezTo>
                  <a:pt x="3318894" y="2140537"/>
                  <a:pt x="3317846" y="2141014"/>
                  <a:pt x="3316132" y="2143109"/>
                </a:cubicBezTo>
                <a:cubicBezTo>
                  <a:pt x="3313560" y="2145490"/>
                  <a:pt x="3312227" y="2151015"/>
                  <a:pt x="3308702" y="2151586"/>
                </a:cubicBezTo>
                <a:cubicBezTo>
                  <a:pt x="3306512" y="2150920"/>
                  <a:pt x="3308988" y="2147014"/>
                  <a:pt x="3310131" y="2145300"/>
                </a:cubicBezTo>
                <a:cubicBezTo>
                  <a:pt x="3315465" y="2137204"/>
                  <a:pt x="3313275" y="2136822"/>
                  <a:pt x="3310036" y="2139204"/>
                </a:cubicBezTo>
                <a:cubicBezTo>
                  <a:pt x="3308226" y="2140537"/>
                  <a:pt x="3305750" y="2144157"/>
                  <a:pt x="3304607" y="2141109"/>
                </a:cubicBezTo>
                <a:cubicBezTo>
                  <a:pt x="3303559" y="2138061"/>
                  <a:pt x="3307369" y="2135870"/>
                  <a:pt x="3309179" y="2133584"/>
                </a:cubicBezTo>
                <a:cubicBezTo>
                  <a:pt x="3316227" y="2114058"/>
                  <a:pt x="3288128" y="2139013"/>
                  <a:pt x="3297749" y="2156635"/>
                </a:cubicBezTo>
                <a:close/>
                <a:moveTo>
                  <a:pt x="3253362" y="2211784"/>
                </a:moveTo>
                <a:cubicBezTo>
                  <a:pt x="3276794" y="2240931"/>
                  <a:pt x="3303273" y="2183400"/>
                  <a:pt x="3284318" y="2201021"/>
                </a:cubicBezTo>
                <a:cubicBezTo>
                  <a:pt x="3279461" y="2206736"/>
                  <a:pt x="3274698" y="2206450"/>
                  <a:pt x="3276889" y="2198830"/>
                </a:cubicBezTo>
                <a:cubicBezTo>
                  <a:pt x="3277842" y="2196259"/>
                  <a:pt x="3279461" y="2191782"/>
                  <a:pt x="3275651" y="2196163"/>
                </a:cubicBezTo>
                <a:cubicBezTo>
                  <a:pt x="3272698" y="2198926"/>
                  <a:pt x="3270793" y="2205117"/>
                  <a:pt x="3266602" y="2205688"/>
                </a:cubicBezTo>
                <a:cubicBezTo>
                  <a:pt x="3263935" y="2204926"/>
                  <a:pt x="3266983" y="2200735"/>
                  <a:pt x="3268412" y="2198735"/>
                </a:cubicBezTo>
                <a:cubicBezTo>
                  <a:pt x="3274793" y="2189591"/>
                  <a:pt x="3272031" y="2189210"/>
                  <a:pt x="3268221" y="2191972"/>
                </a:cubicBezTo>
                <a:cubicBezTo>
                  <a:pt x="3266126" y="2193496"/>
                  <a:pt x="3262983" y="2197592"/>
                  <a:pt x="3261744" y="2194258"/>
                </a:cubicBezTo>
                <a:cubicBezTo>
                  <a:pt x="3260506" y="2191020"/>
                  <a:pt x="3265078" y="2188258"/>
                  <a:pt x="3267174" y="2185781"/>
                </a:cubicBezTo>
                <a:cubicBezTo>
                  <a:pt x="3275556" y="2164255"/>
                  <a:pt x="3241742" y="2192163"/>
                  <a:pt x="3253362" y="2211784"/>
                </a:cubicBezTo>
                <a:close/>
                <a:moveTo>
                  <a:pt x="3219929" y="2245598"/>
                </a:moveTo>
                <a:cubicBezTo>
                  <a:pt x="3228597" y="2278078"/>
                  <a:pt x="3264126" y="2237121"/>
                  <a:pt x="3245457" y="2246074"/>
                </a:cubicBezTo>
                <a:cubicBezTo>
                  <a:pt x="3239932" y="2249694"/>
                  <a:pt x="3236312" y="2247313"/>
                  <a:pt x="3241932" y="2240169"/>
                </a:cubicBezTo>
                <a:cubicBezTo>
                  <a:pt x="3243933" y="2237597"/>
                  <a:pt x="3242885" y="2237692"/>
                  <a:pt x="3240694" y="2239026"/>
                </a:cubicBezTo>
                <a:cubicBezTo>
                  <a:pt x="3237646" y="2240359"/>
                  <a:pt x="3234693" y="2245312"/>
                  <a:pt x="3231455" y="2244550"/>
                </a:cubicBezTo>
                <a:cubicBezTo>
                  <a:pt x="3229740" y="2243122"/>
                  <a:pt x="3233169" y="2240264"/>
                  <a:pt x="3234788" y="2239026"/>
                </a:cubicBezTo>
                <a:cubicBezTo>
                  <a:pt x="3242123" y="2233120"/>
                  <a:pt x="3240313" y="2231977"/>
                  <a:pt x="3236598" y="2233120"/>
                </a:cubicBezTo>
                <a:cubicBezTo>
                  <a:pt x="3234598" y="2233787"/>
                  <a:pt x="3231169" y="2236359"/>
                  <a:pt x="3231169" y="2233120"/>
                </a:cubicBezTo>
                <a:cubicBezTo>
                  <a:pt x="3231169" y="2229787"/>
                  <a:pt x="3235360" y="2229025"/>
                  <a:pt x="3237646" y="2227501"/>
                </a:cubicBezTo>
                <a:cubicBezTo>
                  <a:pt x="3249933" y="2210927"/>
                  <a:pt x="3216786" y="2225500"/>
                  <a:pt x="3219929" y="2245598"/>
                </a:cubicBezTo>
                <a:close/>
                <a:moveTo>
                  <a:pt x="3222977" y="2210641"/>
                </a:moveTo>
                <a:cubicBezTo>
                  <a:pt x="3238979" y="2209784"/>
                  <a:pt x="3249648" y="2168731"/>
                  <a:pt x="3234026" y="2187876"/>
                </a:cubicBezTo>
                <a:cubicBezTo>
                  <a:pt x="3232312" y="2190639"/>
                  <a:pt x="3230121" y="2193306"/>
                  <a:pt x="3227168" y="2193592"/>
                </a:cubicBezTo>
                <a:cubicBezTo>
                  <a:pt x="3220882" y="2194830"/>
                  <a:pt x="3227454" y="2176161"/>
                  <a:pt x="3221644" y="2185114"/>
                </a:cubicBezTo>
                <a:cubicBezTo>
                  <a:pt x="3218596" y="2188734"/>
                  <a:pt x="3218025" y="2195878"/>
                  <a:pt x="3213262" y="2197306"/>
                </a:cubicBezTo>
                <a:cubicBezTo>
                  <a:pt x="3209738" y="2197211"/>
                  <a:pt x="3212214" y="2191972"/>
                  <a:pt x="3213357" y="2189496"/>
                </a:cubicBezTo>
                <a:cubicBezTo>
                  <a:pt x="3218596" y="2178447"/>
                  <a:pt x="3215167" y="2178733"/>
                  <a:pt x="3211167" y="2182543"/>
                </a:cubicBezTo>
                <a:cubicBezTo>
                  <a:pt x="3208976" y="2184638"/>
                  <a:pt x="3206309" y="2189591"/>
                  <a:pt x="3203737" y="2186448"/>
                </a:cubicBezTo>
                <a:cubicBezTo>
                  <a:pt x="3201165" y="2183209"/>
                  <a:pt x="3206118" y="2179399"/>
                  <a:pt x="3208023" y="2176351"/>
                </a:cubicBezTo>
                <a:cubicBezTo>
                  <a:pt x="3210690" y="2171970"/>
                  <a:pt x="3207833" y="2166636"/>
                  <a:pt x="3203166" y="2168922"/>
                </a:cubicBezTo>
                <a:cubicBezTo>
                  <a:pt x="3198879" y="2171017"/>
                  <a:pt x="3195641" y="2177209"/>
                  <a:pt x="3193926" y="2181400"/>
                </a:cubicBezTo>
                <a:cubicBezTo>
                  <a:pt x="3186020" y="2200354"/>
                  <a:pt x="3203261" y="2217976"/>
                  <a:pt x="3222977" y="2210641"/>
                </a:cubicBezTo>
                <a:close/>
                <a:moveTo>
                  <a:pt x="3167066" y="2296366"/>
                </a:moveTo>
                <a:cubicBezTo>
                  <a:pt x="3174495" y="2311511"/>
                  <a:pt x="3199070" y="2304367"/>
                  <a:pt x="3203356" y="2289413"/>
                </a:cubicBezTo>
                <a:cubicBezTo>
                  <a:pt x="3204309" y="2285508"/>
                  <a:pt x="3199260" y="2288270"/>
                  <a:pt x="3197260" y="2290080"/>
                </a:cubicBezTo>
                <a:cubicBezTo>
                  <a:pt x="3191640" y="2295033"/>
                  <a:pt x="3186878" y="2293509"/>
                  <a:pt x="3191450" y="2285698"/>
                </a:cubicBezTo>
                <a:cubicBezTo>
                  <a:pt x="3194402" y="2278174"/>
                  <a:pt x="3182496" y="2294080"/>
                  <a:pt x="3180210" y="2292366"/>
                </a:cubicBezTo>
                <a:cubicBezTo>
                  <a:pt x="3176495" y="2290175"/>
                  <a:pt x="3188973" y="2281317"/>
                  <a:pt x="3186973" y="2280079"/>
                </a:cubicBezTo>
                <a:cubicBezTo>
                  <a:pt x="3185163" y="2277507"/>
                  <a:pt x="3177924" y="2286270"/>
                  <a:pt x="3176781" y="2281984"/>
                </a:cubicBezTo>
                <a:cubicBezTo>
                  <a:pt x="3175924" y="2278936"/>
                  <a:pt x="3180686" y="2277221"/>
                  <a:pt x="3182782" y="2275221"/>
                </a:cubicBezTo>
                <a:cubicBezTo>
                  <a:pt x="3192878" y="2256933"/>
                  <a:pt x="3158112" y="2278078"/>
                  <a:pt x="3167066" y="2296366"/>
                </a:cubicBezTo>
                <a:close/>
                <a:moveTo>
                  <a:pt x="3169352" y="2257695"/>
                </a:moveTo>
                <a:cubicBezTo>
                  <a:pt x="3203451" y="2277602"/>
                  <a:pt x="3217548" y="2220833"/>
                  <a:pt x="3201070" y="2240931"/>
                </a:cubicBezTo>
                <a:cubicBezTo>
                  <a:pt x="3196879" y="2247408"/>
                  <a:pt x="3190688" y="2248075"/>
                  <a:pt x="3192307" y="2238930"/>
                </a:cubicBezTo>
                <a:cubicBezTo>
                  <a:pt x="3192212" y="2230739"/>
                  <a:pt x="3185735" y="2250265"/>
                  <a:pt x="3182496" y="2249408"/>
                </a:cubicBezTo>
                <a:cubicBezTo>
                  <a:pt x="3179258" y="2249408"/>
                  <a:pt x="3181544" y="2244931"/>
                  <a:pt x="3182496" y="2242931"/>
                </a:cubicBezTo>
                <a:cubicBezTo>
                  <a:pt x="3187163" y="2233501"/>
                  <a:pt x="3184116" y="2233882"/>
                  <a:pt x="3180496" y="2237121"/>
                </a:cubicBezTo>
                <a:cubicBezTo>
                  <a:pt x="3178591" y="2238930"/>
                  <a:pt x="3176210" y="2243217"/>
                  <a:pt x="3173924" y="2240645"/>
                </a:cubicBezTo>
                <a:cubicBezTo>
                  <a:pt x="3171638" y="2238073"/>
                  <a:pt x="3176019" y="2234644"/>
                  <a:pt x="3177734" y="2231977"/>
                </a:cubicBezTo>
                <a:cubicBezTo>
                  <a:pt x="3182115" y="2211499"/>
                  <a:pt x="3150968" y="2242169"/>
                  <a:pt x="3169352" y="2257695"/>
                </a:cubicBezTo>
                <a:close/>
                <a:moveTo>
                  <a:pt x="3114107" y="2338657"/>
                </a:moveTo>
                <a:cubicBezTo>
                  <a:pt x="3127823" y="2366185"/>
                  <a:pt x="3162779" y="2326370"/>
                  <a:pt x="3142872" y="2336181"/>
                </a:cubicBezTo>
                <a:cubicBezTo>
                  <a:pt x="3137157" y="2339991"/>
                  <a:pt x="3132776" y="2338276"/>
                  <a:pt x="3138015" y="2331418"/>
                </a:cubicBezTo>
                <a:cubicBezTo>
                  <a:pt x="3139919" y="2328942"/>
                  <a:pt x="3138681" y="2329132"/>
                  <a:pt x="3136491" y="2330561"/>
                </a:cubicBezTo>
                <a:cubicBezTo>
                  <a:pt x="3133347" y="2332085"/>
                  <a:pt x="3130490" y="2336752"/>
                  <a:pt x="3126870" y="2336467"/>
                </a:cubicBezTo>
                <a:cubicBezTo>
                  <a:pt x="3124679" y="2335419"/>
                  <a:pt x="3128204" y="2332466"/>
                  <a:pt x="3129728" y="2331228"/>
                </a:cubicBezTo>
                <a:cubicBezTo>
                  <a:pt x="3137062" y="2325227"/>
                  <a:pt x="3134871" y="2324465"/>
                  <a:pt x="3130966" y="2325894"/>
                </a:cubicBezTo>
                <a:cubicBezTo>
                  <a:pt x="3128870" y="2326656"/>
                  <a:pt x="3125346" y="2329323"/>
                  <a:pt x="3124965" y="2326465"/>
                </a:cubicBezTo>
                <a:cubicBezTo>
                  <a:pt x="3124584" y="2323608"/>
                  <a:pt x="3129061" y="2322370"/>
                  <a:pt x="3131347" y="2320846"/>
                </a:cubicBezTo>
                <a:cubicBezTo>
                  <a:pt x="3142968" y="2305320"/>
                  <a:pt x="3108011" y="2320941"/>
                  <a:pt x="3114107" y="2338657"/>
                </a:cubicBezTo>
                <a:close/>
                <a:moveTo>
                  <a:pt x="3112107" y="2297509"/>
                </a:moveTo>
                <a:cubicBezTo>
                  <a:pt x="3131252" y="2331037"/>
                  <a:pt x="3168304" y="2281126"/>
                  <a:pt x="3145825" y="2293985"/>
                </a:cubicBezTo>
                <a:cubicBezTo>
                  <a:pt x="3139348" y="2298652"/>
                  <a:pt x="3134014" y="2296652"/>
                  <a:pt x="3139634" y="2288365"/>
                </a:cubicBezTo>
                <a:cubicBezTo>
                  <a:pt x="3143349" y="2280269"/>
                  <a:pt x="3129251" y="2296652"/>
                  <a:pt x="3126870" y="2294557"/>
                </a:cubicBezTo>
                <a:cubicBezTo>
                  <a:pt x="3124203" y="2293318"/>
                  <a:pt x="3128109" y="2289699"/>
                  <a:pt x="3129823" y="2288175"/>
                </a:cubicBezTo>
                <a:cubicBezTo>
                  <a:pt x="3137919" y="2280841"/>
                  <a:pt x="3135252" y="2279888"/>
                  <a:pt x="3130776" y="2281698"/>
                </a:cubicBezTo>
                <a:cubicBezTo>
                  <a:pt x="3128299" y="2282650"/>
                  <a:pt x="3124489" y="2285889"/>
                  <a:pt x="3123727" y="2282460"/>
                </a:cubicBezTo>
                <a:cubicBezTo>
                  <a:pt x="3122965" y="2278936"/>
                  <a:pt x="3128109" y="2277507"/>
                  <a:pt x="3130776" y="2275602"/>
                </a:cubicBezTo>
                <a:cubicBezTo>
                  <a:pt x="3134395" y="2272840"/>
                  <a:pt x="3134300" y="2267505"/>
                  <a:pt x="3129823" y="2267791"/>
                </a:cubicBezTo>
                <a:cubicBezTo>
                  <a:pt x="3117631" y="2270363"/>
                  <a:pt x="3107916" y="2286746"/>
                  <a:pt x="3112107" y="2297509"/>
                </a:cubicBezTo>
                <a:close/>
                <a:moveTo>
                  <a:pt x="3109249" y="2313797"/>
                </a:moveTo>
                <a:cubicBezTo>
                  <a:pt x="3110678" y="2303605"/>
                  <a:pt x="3086199" y="2329323"/>
                  <a:pt x="3091818" y="2310654"/>
                </a:cubicBezTo>
                <a:cubicBezTo>
                  <a:pt x="3093342" y="2307796"/>
                  <a:pt x="3095533" y="2303605"/>
                  <a:pt x="3090485" y="2307606"/>
                </a:cubicBezTo>
                <a:cubicBezTo>
                  <a:pt x="3086484" y="2310082"/>
                  <a:pt x="3083246" y="2316464"/>
                  <a:pt x="3078198" y="2316274"/>
                </a:cubicBezTo>
                <a:cubicBezTo>
                  <a:pt x="3071530" y="2314178"/>
                  <a:pt x="3097533" y="2296747"/>
                  <a:pt x="3081531" y="2301796"/>
                </a:cubicBezTo>
                <a:cubicBezTo>
                  <a:pt x="3078674" y="2302939"/>
                  <a:pt x="3074387" y="2306749"/>
                  <a:pt x="3073149" y="2302939"/>
                </a:cubicBezTo>
                <a:cubicBezTo>
                  <a:pt x="3071816" y="2299033"/>
                  <a:pt x="3077912" y="2297319"/>
                  <a:pt x="3080769" y="2294938"/>
                </a:cubicBezTo>
                <a:cubicBezTo>
                  <a:pt x="3084960" y="2291509"/>
                  <a:pt x="3083912" y="2285508"/>
                  <a:pt x="3078578" y="2286365"/>
                </a:cubicBezTo>
                <a:cubicBezTo>
                  <a:pt x="3028096" y="2310082"/>
                  <a:pt x="3086865" y="2359041"/>
                  <a:pt x="3109249" y="2313797"/>
                </a:cubicBezTo>
                <a:close/>
                <a:moveTo>
                  <a:pt x="3059052" y="2366851"/>
                </a:moveTo>
                <a:cubicBezTo>
                  <a:pt x="3062100" y="2380282"/>
                  <a:pt x="3083151" y="2379139"/>
                  <a:pt x="3089532" y="2368185"/>
                </a:cubicBezTo>
                <a:cubicBezTo>
                  <a:pt x="3091151" y="2365327"/>
                  <a:pt x="3086484" y="2366470"/>
                  <a:pt x="3084579" y="2367518"/>
                </a:cubicBezTo>
                <a:cubicBezTo>
                  <a:pt x="3079150" y="2370280"/>
                  <a:pt x="3075531" y="2368375"/>
                  <a:pt x="3080769" y="2362851"/>
                </a:cubicBezTo>
                <a:cubicBezTo>
                  <a:pt x="3082674" y="2360851"/>
                  <a:pt x="3081626" y="2360946"/>
                  <a:pt x="3079531" y="2361993"/>
                </a:cubicBezTo>
                <a:cubicBezTo>
                  <a:pt x="3076578" y="2363041"/>
                  <a:pt x="3073626" y="2366851"/>
                  <a:pt x="3070482" y="2366089"/>
                </a:cubicBezTo>
                <a:cubicBezTo>
                  <a:pt x="3068673" y="2364851"/>
                  <a:pt x="3072197" y="2362851"/>
                  <a:pt x="3073626" y="2361898"/>
                </a:cubicBezTo>
                <a:cubicBezTo>
                  <a:pt x="3080674" y="2357326"/>
                  <a:pt x="3078864" y="2356469"/>
                  <a:pt x="3075245" y="2357326"/>
                </a:cubicBezTo>
                <a:cubicBezTo>
                  <a:pt x="3073340" y="2357803"/>
                  <a:pt x="3070006" y="2359803"/>
                  <a:pt x="3069911" y="2357231"/>
                </a:cubicBezTo>
                <a:cubicBezTo>
                  <a:pt x="3069816" y="2354659"/>
                  <a:pt x="3073911" y="2353993"/>
                  <a:pt x="3076102" y="2352850"/>
                </a:cubicBezTo>
                <a:cubicBezTo>
                  <a:pt x="3087913" y="2340086"/>
                  <a:pt x="3055147" y="2351421"/>
                  <a:pt x="3059052" y="2366851"/>
                </a:cubicBezTo>
                <a:close/>
                <a:moveTo>
                  <a:pt x="3057147" y="2288556"/>
                </a:moveTo>
                <a:cubicBezTo>
                  <a:pt x="3059433" y="2282650"/>
                  <a:pt x="3041241" y="2295128"/>
                  <a:pt x="3049051" y="2283031"/>
                </a:cubicBezTo>
                <a:cubicBezTo>
                  <a:pt x="3050575" y="2281222"/>
                  <a:pt x="3049623" y="2281222"/>
                  <a:pt x="3047813" y="2282079"/>
                </a:cubicBezTo>
                <a:cubicBezTo>
                  <a:pt x="3045336" y="2282936"/>
                  <a:pt x="3042955" y="2286460"/>
                  <a:pt x="3040193" y="2285698"/>
                </a:cubicBezTo>
                <a:cubicBezTo>
                  <a:pt x="3038574" y="2284460"/>
                  <a:pt x="3041336" y="2282555"/>
                  <a:pt x="3042574" y="2281698"/>
                </a:cubicBezTo>
                <a:cubicBezTo>
                  <a:pt x="3048384" y="2277697"/>
                  <a:pt x="3046670" y="2276745"/>
                  <a:pt x="3043622" y="2277316"/>
                </a:cubicBezTo>
                <a:cubicBezTo>
                  <a:pt x="3041907" y="2277697"/>
                  <a:pt x="3039240" y="2279412"/>
                  <a:pt x="3038954" y="2276935"/>
                </a:cubicBezTo>
                <a:cubicBezTo>
                  <a:pt x="3038669" y="2274459"/>
                  <a:pt x="3042193" y="2274078"/>
                  <a:pt x="3044003" y="2273125"/>
                </a:cubicBezTo>
                <a:cubicBezTo>
                  <a:pt x="3046670" y="2271697"/>
                  <a:pt x="3046860" y="2267887"/>
                  <a:pt x="3043812" y="2267696"/>
                </a:cubicBezTo>
                <a:cubicBezTo>
                  <a:pt x="3014475" y="2274173"/>
                  <a:pt x="3039050" y="2313035"/>
                  <a:pt x="3057147" y="2288556"/>
                </a:cubicBezTo>
                <a:close/>
                <a:moveTo>
                  <a:pt x="3047146" y="2353040"/>
                </a:moveTo>
                <a:cubicBezTo>
                  <a:pt x="3038288" y="2354088"/>
                  <a:pt x="3037716" y="2349230"/>
                  <a:pt x="3046003" y="2344753"/>
                </a:cubicBezTo>
                <a:cubicBezTo>
                  <a:pt x="3049337" y="2342848"/>
                  <a:pt x="3048099" y="2342467"/>
                  <a:pt x="3045146" y="2342848"/>
                </a:cubicBezTo>
                <a:cubicBezTo>
                  <a:pt x="3041336" y="2342943"/>
                  <a:pt x="3035716" y="2346658"/>
                  <a:pt x="3032573" y="2344182"/>
                </a:cubicBezTo>
                <a:cubicBezTo>
                  <a:pt x="3031334" y="2341705"/>
                  <a:pt x="3036478" y="2340372"/>
                  <a:pt x="3038669" y="2339800"/>
                </a:cubicBezTo>
                <a:cubicBezTo>
                  <a:pt x="3049146" y="2336943"/>
                  <a:pt x="3047718" y="2334657"/>
                  <a:pt x="3043336" y="2334180"/>
                </a:cubicBezTo>
                <a:cubicBezTo>
                  <a:pt x="3040859" y="2333895"/>
                  <a:pt x="3036097" y="2335133"/>
                  <a:pt x="3037526" y="2331514"/>
                </a:cubicBezTo>
                <a:cubicBezTo>
                  <a:pt x="3038954" y="2327894"/>
                  <a:pt x="3043812" y="2329037"/>
                  <a:pt x="3046956" y="2328466"/>
                </a:cubicBezTo>
                <a:cubicBezTo>
                  <a:pt x="3051337" y="2327704"/>
                  <a:pt x="3054480" y="2322846"/>
                  <a:pt x="3050861" y="2320941"/>
                </a:cubicBezTo>
                <a:cubicBezTo>
                  <a:pt x="3047527" y="2319226"/>
                  <a:pt x="3041431" y="2320750"/>
                  <a:pt x="3037526" y="2321989"/>
                </a:cubicBezTo>
                <a:cubicBezTo>
                  <a:pt x="3015618" y="2327418"/>
                  <a:pt x="3011237" y="2364184"/>
                  <a:pt x="3038669" y="2361803"/>
                </a:cubicBezTo>
                <a:cubicBezTo>
                  <a:pt x="3044003" y="2361993"/>
                  <a:pt x="3062576" y="2352564"/>
                  <a:pt x="3047146" y="2353040"/>
                </a:cubicBezTo>
                <a:close/>
                <a:moveTo>
                  <a:pt x="3010665" y="2403904"/>
                </a:moveTo>
                <a:cubicBezTo>
                  <a:pt x="3019143" y="2412095"/>
                  <a:pt x="3053433" y="2392474"/>
                  <a:pt x="3032096" y="2395617"/>
                </a:cubicBezTo>
                <a:cubicBezTo>
                  <a:pt x="3024953" y="2397808"/>
                  <a:pt x="3021048" y="2394950"/>
                  <a:pt x="3027143" y="2389902"/>
                </a:cubicBezTo>
                <a:cubicBezTo>
                  <a:pt x="3029334" y="2388283"/>
                  <a:pt x="3033144" y="2385425"/>
                  <a:pt x="3027525" y="2387044"/>
                </a:cubicBezTo>
                <a:cubicBezTo>
                  <a:pt x="3023429" y="2387711"/>
                  <a:pt x="3018571" y="2391997"/>
                  <a:pt x="3014666" y="2390283"/>
                </a:cubicBezTo>
                <a:cubicBezTo>
                  <a:pt x="3012761" y="2388283"/>
                  <a:pt x="3017809" y="2386378"/>
                  <a:pt x="3020000" y="2385425"/>
                </a:cubicBezTo>
                <a:cubicBezTo>
                  <a:pt x="3030382" y="2381234"/>
                  <a:pt x="3028382" y="2379520"/>
                  <a:pt x="3023619" y="2379805"/>
                </a:cubicBezTo>
                <a:cubicBezTo>
                  <a:pt x="3021048" y="2379996"/>
                  <a:pt x="3016190" y="2381710"/>
                  <a:pt x="3016952" y="2378376"/>
                </a:cubicBezTo>
                <a:cubicBezTo>
                  <a:pt x="3017714" y="2374947"/>
                  <a:pt x="3023048" y="2375138"/>
                  <a:pt x="3026191" y="2374186"/>
                </a:cubicBezTo>
                <a:cubicBezTo>
                  <a:pt x="3030668" y="2372852"/>
                  <a:pt x="3032763" y="2367994"/>
                  <a:pt x="3028572" y="2366851"/>
                </a:cubicBezTo>
                <a:cubicBezTo>
                  <a:pt x="3009332" y="2364184"/>
                  <a:pt x="2986853" y="2392759"/>
                  <a:pt x="3010665" y="2403904"/>
                </a:cubicBezTo>
                <a:close/>
                <a:moveTo>
                  <a:pt x="2989996" y="2377329"/>
                </a:moveTo>
                <a:cubicBezTo>
                  <a:pt x="2993996" y="2375995"/>
                  <a:pt x="2999807" y="2372947"/>
                  <a:pt x="3001998" y="2369995"/>
                </a:cubicBezTo>
                <a:cubicBezTo>
                  <a:pt x="3004569" y="2366375"/>
                  <a:pt x="2998283" y="2367042"/>
                  <a:pt x="2995616" y="2367899"/>
                </a:cubicBezTo>
                <a:cubicBezTo>
                  <a:pt x="2987805" y="2370471"/>
                  <a:pt x="2983805" y="2366851"/>
                  <a:pt x="2991520" y="2360755"/>
                </a:cubicBezTo>
                <a:cubicBezTo>
                  <a:pt x="2997711" y="2354374"/>
                  <a:pt x="2979042" y="2365422"/>
                  <a:pt x="2977423" y="2362565"/>
                </a:cubicBezTo>
                <a:cubicBezTo>
                  <a:pt x="2973232" y="2358850"/>
                  <a:pt x="2999521" y="2352373"/>
                  <a:pt x="2985329" y="2351802"/>
                </a:cubicBezTo>
                <a:cubicBezTo>
                  <a:pt x="2982757" y="2351992"/>
                  <a:pt x="2977994" y="2353707"/>
                  <a:pt x="2978376" y="2350278"/>
                </a:cubicBezTo>
                <a:cubicBezTo>
                  <a:pt x="2978757" y="2346754"/>
                  <a:pt x="2984186" y="2347135"/>
                  <a:pt x="2987234" y="2345992"/>
                </a:cubicBezTo>
                <a:cubicBezTo>
                  <a:pt x="2991520" y="2344563"/>
                  <a:pt x="2993139" y="2339515"/>
                  <a:pt x="2988853" y="2338467"/>
                </a:cubicBezTo>
                <a:cubicBezTo>
                  <a:pt x="2955420" y="2337705"/>
                  <a:pt x="2953896" y="2384663"/>
                  <a:pt x="2989996" y="2377329"/>
                </a:cubicBezTo>
                <a:close/>
                <a:moveTo>
                  <a:pt x="2946752" y="2416858"/>
                </a:moveTo>
                <a:cubicBezTo>
                  <a:pt x="2950086" y="2425906"/>
                  <a:pt x="2983233" y="2418286"/>
                  <a:pt x="2966184" y="2415524"/>
                </a:cubicBezTo>
                <a:cubicBezTo>
                  <a:pt x="2959421" y="2415524"/>
                  <a:pt x="2957897" y="2411619"/>
                  <a:pt x="2966660" y="2408761"/>
                </a:cubicBezTo>
                <a:cubicBezTo>
                  <a:pt x="2969803" y="2407714"/>
                  <a:pt x="2968851" y="2407237"/>
                  <a:pt x="2966279" y="2407142"/>
                </a:cubicBezTo>
                <a:cubicBezTo>
                  <a:pt x="2963040" y="2406666"/>
                  <a:pt x="2957706" y="2409047"/>
                  <a:pt x="2955325" y="2406571"/>
                </a:cubicBezTo>
                <a:cubicBezTo>
                  <a:pt x="2954753" y="2404475"/>
                  <a:pt x="2959326" y="2404189"/>
                  <a:pt x="2961326" y="2403904"/>
                </a:cubicBezTo>
                <a:cubicBezTo>
                  <a:pt x="2970851" y="2403046"/>
                  <a:pt x="2969993" y="2401046"/>
                  <a:pt x="2966279" y="2400093"/>
                </a:cubicBezTo>
                <a:cubicBezTo>
                  <a:pt x="2964278" y="2399522"/>
                  <a:pt x="2959897" y="2399808"/>
                  <a:pt x="2961802" y="2397141"/>
                </a:cubicBezTo>
                <a:cubicBezTo>
                  <a:pt x="2963707" y="2394474"/>
                  <a:pt x="2967612" y="2395998"/>
                  <a:pt x="2970375" y="2395998"/>
                </a:cubicBezTo>
                <a:cubicBezTo>
                  <a:pt x="2974280" y="2395998"/>
                  <a:pt x="2977899" y="2392569"/>
                  <a:pt x="2975042" y="2390473"/>
                </a:cubicBezTo>
                <a:cubicBezTo>
                  <a:pt x="2960373" y="2383806"/>
                  <a:pt x="2933799" y="2401237"/>
                  <a:pt x="2946752" y="2416858"/>
                </a:cubicBezTo>
                <a:close/>
                <a:moveTo>
                  <a:pt x="2924940" y="2394093"/>
                </a:moveTo>
                <a:cubicBezTo>
                  <a:pt x="2929036" y="2393140"/>
                  <a:pt x="2935418" y="2391330"/>
                  <a:pt x="2937990" y="2388473"/>
                </a:cubicBezTo>
                <a:cubicBezTo>
                  <a:pt x="2941037" y="2385235"/>
                  <a:pt x="2934751" y="2385139"/>
                  <a:pt x="2931893" y="2385616"/>
                </a:cubicBezTo>
                <a:cubicBezTo>
                  <a:pt x="2923893" y="2386949"/>
                  <a:pt x="2920083" y="2382949"/>
                  <a:pt x="2928845" y="2377996"/>
                </a:cubicBezTo>
                <a:cubicBezTo>
                  <a:pt x="2935894" y="2372471"/>
                  <a:pt x="2915796" y="2380853"/>
                  <a:pt x="2914558" y="2377996"/>
                </a:cubicBezTo>
                <a:cubicBezTo>
                  <a:pt x="2912748" y="2375710"/>
                  <a:pt x="2917892" y="2374281"/>
                  <a:pt x="2920083" y="2373614"/>
                </a:cubicBezTo>
                <a:cubicBezTo>
                  <a:pt x="2930655" y="2370661"/>
                  <a:pt x="2928655" y="2368661"/>
                  <a:pt x="2923893" y="2368280"/>
                </a:cubicBezTo>
                <a:cubicBezTo>
                  <a:pt x="2921226" y="2368090"/>
                  <a:pt x="2916368" y="2369233"/>
                  <a:pt x="2917225" y="2365899"/>
                </a:cubicBezTo>
                <a:cubicBezTo>
                  <a:pt x="2918082" y="2362470"/>
                  <a:pt x="2923416" y="2363422"/>
                  <a:pt x="2926559" y="2362851"/>
                </a:cubicBezTo>
                <a:cubicBezTo>
                  <a:pt x="2931036" y="2362089"/>
                  <a:pt x="2933322" y="2357231"/>
                  <a:pt x="2929226" y="2355707"/>
                </a:cubicBezTo>
                <a:cubicBezTo>
                  <a:pt x="2895984" y="2350373"/>
                  <a:pt x="2887793" y="2396474"/>
                  <a:pt x="2924940" y="2394093"/>
                </a:cubicBezTo>
                <a:close/>
                <a:moveTo>
                  <a:pt x="2881506" y="2422382"/>
                </a:moveTo>
                <a:cubicBezTo>
                  <a:pt x="2887698" y="2430383"/>
                  <a:pt x="2919320" y="2419525"/>
                  <a:pt x="2900651" y="2418858"/>
                </a:cubicBezTo>
                <a:cubicBezTo>
                  <a:pt x="2897223" y="2419334"/>
                  <a:pt x="2894746" y="2418477"/>
                  <a:pt x="2894079" y="2417334"/>
                </a:cubicBezTo>
                <a:cubicBezTo>
                  <a:pt x="2893412" y="2416096"/>
                  <a:pt x="2894651" y="2414381"/>
                  <a:pt x="2898556" y="2412571"/>
                </a:cubicBezTo>
                <a:cubicBezTo>
                  <a:pt x="2904938" y="2408571"/>
                  <a:pt x="2887126" y="2414095"/>
                  <a:pt x="2886269" y="2411714"/>
                </a:cubicBezTo>
                <a:cubicBezTo>
                  <a:pt x="2883887" y="2407809"/>
                  <a:pt x="2906843" y="2407523"/>
                  <a:pt x="2894936" y="2404570"/>
                </a:cubicBezTo>
                <a:cubicBezTo>
                  <a:pt x="2892651" y="2404285"/>
                  <a:pt x="2888364" y="2404856"/>
                  <a:pt x="2889317" y="2402284"/>
                </a:cubicBezTo>
                <a:cubicBezTo>
                  <a:pt x="2890269" y="2399522"/>
                  <a:pt x="2894841" y="2400760"/>
                  <a:pt x="2897699" y="2400379"/>
                </a:cubicBezTo>
                <a:cubicBezTo>
                  <a:pt x="2901604" y="2399903"/>
                  <a:pt x="2903985" y="2396188"/>
                  <a:pt x="2900461" y="2394664"/>
                </a:cubicBezTo>
                <a:cubicBezTo>
                  <a:pt x="2883507" y="2389426"/>
                  <a:pt x="2862170" y="2410190"/>
                  <a:pt x="2881506" y="2422382"/>
                </a:cubicBezTo>
                <a:close/>
                <a:moveTo>
                  <a:pt x="2873601" y="2389426"/>
                </a:moveTo>
                <a:cubicBezTo>
                  <a:pt x="2878268" y="2388378"/>
                  <a:pt x="2885221" y="2385806"/>
                  <a:pt x="2887888" y="2382663"/>
                </a:cubicBezTo>
                <a:cubicBezTo>
                  <a:pt x="2891317" y="2376662"/>
                  <a:pt x="2877792" y="2380472"/>
                  <a:pt x="2874934" y="2379805"/>
                </a:cubicBezTo>
                <a:cubicBezTo>
                  <a:pt x="2868362" y="2379043"/>
                  <a:pt x="2870648" y="2373614"/>
                  <a:pt x="2875791" y="2370757"/>
                </a:cubicBezTo>
                <a:cubicBezTo>
                  <a:pt x="2883126" y="2364375"/>
                  <a:pt x="2860932" y="2374186"/>
                  <a:pt x="2859313" y="2370757"/>
                </a:cubicBezTo>
                <a:cubicBezTo>
                  <a:pt x="2856932" y="2368185"/>
                  <a:pt x="2862551" y="2366470"/>
                  <a:pt x="2865123" y="2365804"/>
                </a:cubicBezTo>
                <a:cubicBezTo>
                  <a:pt x="2876934" y="2362375"/>
                  <a:pt x="2874362" y="2360089"/>
                  <a:pt x="2868838" y="2359708"/>
                </a:cubicBezTo>
                <a:cubicBezTo>
                  <a:pt x="2865790" y="2359517"/>
                  <a:pt x="2860266" y="2360851"/>
                  <a:pt x="2860932" y="2356945"/>
                </a:cubicBezTo>
                <a:cubicBezTo>
                  <a:pt x="2861599" y="2353040"/>
                  <a:pt x="2867790" y="2354088"/>
                  <a:pt x="2871315" y="2353421"/>
                </a:cubicBezTo>
                <a:cubicBezTo>
                  <a:pt x="2876363" y="2352468"/>
                  <a:pt x="2878363" y="2346944"/>
                  <a:pt x="2873505" y="2345134"/>
                </a:cubicBezTo>
                <a:cubicBezTo>
                  <a:pt x="2864647" y="2342753"/>
                  <a:pt x="2852836" y="2347325"/>
                  <a:pt x="2847216" y="2353993"/>
                </a:cubicBezTo>
                <a:cubicBezTo>
                  <a:pt x="2832167" y="2370566"/>
                  <a:pt x="2853979" y="2393807"/>
                  <a:pt x="2873601" y="2389426"/>
                </a:cubicBezTo>
                <a:close/>
                <a:moveTo>
                  <a:pt x="2826261" y="2427621"/>
                </a:moveTo>
                <a:cubicBezTo>
                  <a:pt x="2830928" y="2438098"/>
                  <a:pt x="2870838" y="2432193"/>
                  <a:pt x="2849502" y="2427526"/>
                </a:cubicBezTo>
                <a:cubicBezTo>
                  <a:pt x="2841977" y="2426954"/>
                  <a:pt x="2839215" y="2423049"/>
                  <a:pt x="2846835" y="2420477"/>
                </a:cubicBezTo>
                <a:cubicBezTo>
                  <a:pt x="2849502" y="2419715"/>
                  <a:pt x="2854169" y="2418477"/>
                  <a:pt x="2848264" y="2418001"/>
                </a:cubicBezTo>
                <a:cubicBezTo>
                  <a:pt x="2844168" y="2417143"/>
                  <a:pt x="2838072" y="2419429"/>
                  <a:pt x="2835024" y="2416572"/>
                </a:cubicBezTo>
                <a:cubicBezTo>
                  <a:pt x="2833976" y="2414095"/>
                  <a:pt x="2839406" y="2414000"/>
                  <a:pt x="2841787" y="2413905"/>
                </a:cubicBezTo>
                <a:cubicBezTo>
                  <a:pt x="2853122" y="2413714"/>
                  <a:pt x="2851788" y="2411428"/>
                  <a:pt x="2847216" y="2410000"/>
                </a:cubicBezTo>
                <a:cubicBezTo>
                  <a:pt x="2844740" y="2409238"/>
                  <a:pt x="2839501" y="2409142"/>
                  <a:pt x="2841406" y="2406285"/>
                </a:cubicBezTo>
                <a:cubicBezTo>
                  <a:pt x="2843311" y="2403427"/>
                  <a:pt x="2848264" y="2405523"/>
                  <a:pt x="2851598" y="2405713"/>
                </a:cubicBezTo>
                <a:cubicBezTo>
                  <a:pt x="2856265" y="2406094"/>
                  <a:pt x="2859980" y="2402189"/>
                  <a:pt x="2856456" y="2399808"/>
                </a:cubicBezTo>
                <a:cubicBezTo>
                  <a:pt x="2853122" y="2397522"/>
                  <a:pt x="2846645" y="2397522"/>
                  <a:pt x="2842454" y="2397808"/>
                </a:cubicBezTo>
                <a:cubicBezTo>
                  <a:pt x="2827023" y="2398189"/>
                  <a:pt x="2812355" y="2414476"/>
                  <a:pt x="2826261" y="2427621"/>
                </a:cubicBezTo>
                <a:close/>
                <a:moveTo>
                  <a:pt x="2829785" y="2352088"/>
                </a:moveTo>
                <a:cubicBezTo>
                  <a:pt x="2836739" y="2347230"/>
                  <a:pt x="2809593" y="2347801"/>
                  <a:pt x="2823975" y="2340753"/>
                </a:cubicBezTo>
                <a:cubicBezTo>
                  <a:pt x="2826261" y="2340086"/>
                  <a:pt x="2830167" y="2339038"/>
                  <a:pt x="2825309" y="2338372"/>
                </a:cubicBezTo>
                <a:cubicBezTo>
                  <a:pt x="2821975" y="2337514"/>
                  <a:pt x="2816546" y="2339324"/>
                  <a:pt x="2814260" y="2336371"/>
                </a:cubicBezTo>
                <a:cubicBezTo>
                  <a:pt x="2813593" y="2333800"/>
                  <a:pt x="2817975" y="2334085"/>
                  <a:pt x="2820070" y="2334085"/>
                </a:cubicBezTo>
                <a:cubicBezTo>
                  <a:pt x="2829500" y="2334180"/>
                  <a:pt x="2828547" y="2331895"/>
                  <a:pt x="2824833" y="2330275"/>
                </a:cubicBezTo>
                <a:cubicBezTo>
                  <a:pt x="2822737" y="2329418"/>
                  <a:pt x="2818451" y="2329228"/>
                  <a:pt x="2820165" y="2326465"/>
                </a:cubicBezTo>
                <a:cubicBezTo>
                  <a:pt x="2821975" y="2323608"/>
                  <a:pt x="2825880" y="2325894"/>
                  <a:pt x="2828643" y="2326180"/>
                </a:cubicBezTo>
                <a:cubicBezTo>
                  <a:pt x="2832643" y="2326656"/>
                  <a:pt x="2835882" y="2322941"/>
                  <a:pt x="2832834" y="2320369"/>
                </a:cubicBezTo>
                <a:cubicBezTo>
                  <a:pt x="2796638" y="2305034"/>
                  <a:pt x="2790352" y="2363899"/>
                  <a:pt x="2829785" y="2352088"/>
                </a:cubicBezTo>
                <a:close/>
                <a:moveTo>
                  <a:pt x="2791114" y="2394474"/>
                </a:moveTo>
                <a:cubicBezTo>
                  <a:pt x="2799972" y="2404094"/>
                  <a:pt x="2834453" y="2390188"/>
                  <a:pt x="2812355" y="2389711"/>
                </a:cubicBezTo>
                <a:cubicBezTo>
                  <a:pt x="2804544" y="2390664"/>
                  <a:pt x="2799972" y="2386568"/>
                  <a:pt x="2808164" y="2381996"/>
                </a:cubicBezTo>
                <a:cubicBezTo>
                  <a:pt x="2811117" y="2380377"/>
                  <a:pt x="2809688" y="2379901"/>
                  <a:pt x="2806640" y="2380282"/>
                </a:cubicBezTo>
                <a:cubicBezTo>
                  <a:pt x="2803306" y="2380663"/>
                  <a:pt x="2800163" y="2381805"/>
                  <a:pt x="2796829" y="2382187"/>
                </a:cubicBezTo>
                <a:cubicBezTo>
                  <a:pt x="2790161" y="2382091"/>
                  <a:pt x="2793686" y="2377900"/>
                  <a:pt x="2798734" y="2377424"/>
                </a:cubicBezTo>
                <a:cubicBezTo>
                  <a:pt x="2809021" y="2374947"/>
                  <a:pt x="2806735" y="2372852"/>
                  <a:pt x="2801877" y="2372376"/>
                </a:cubicBezTo>
                <a:cubicBezTo>
                  <a:pt x="2789590" y="2372662"/>
                  <a:pt x="2794638" y="2366089"/>
                  <a:pt x="2803973" y="2367137"/>
                </a:cubicBezTo>
                <a:cubicBezTo>
                  <a:pt x="2808354" y="2366566"/>
                  <a:pt x="2810164" y="2361993"/>
                  <a:pt x="2805878" y="2360184"/>
                </a:cubicBezTo>
                <a:cubicBezTo>
                  <a:pt x="2801973" y="2358565"/>
                  <a:pt x="2795972" y="2359803"/>
                  <a:pt x="2792162" y="2360755"/>
                </a:cubicBezTo>
                <a:cubicBezTo>
                  <a:pt x="2773683" y="2366375"/>
                  <a:pt x="2775302" y="2386092"/>
                  <a:pt x="2791114" y="2394474"/>
                </a:cubicBezTo>
                <a:close/>
                <a:moveTo>
                  <a:pt x="2740155" y="2411905"/>
                </a:moveTo>
                <a:cubicBezTo>
                  <a:pt x="2739488" y="2422287"/>
                  <a:pt x="2775969" y="2429145"/>
                  <a:pt x="2760158" y="2419048"/>
                </a:cubicBezTo>
                <a:cubicBezTo>
                  <a:pt x="2753395" y="2416000"/>
                  <a:pt x="2753585" y="2411524"/>
                  <a:pt x="2763587" y="2412667"/>
                </a:cubicBezTo>
                <a:cubicBezTo>
                  <a:pt x="2767206" y="2413047"/>
                  <a:pt x="2766444" y="2412095"/>
                  <a:pt x="2763873" y="2410952"/>
                </a:cubicBezTo>
                <a:cubicBezTo>
                  <a:pt x="2760825" y="2408952"/>
                  <a:pt x="2754633" y="2409047"/>
                  <a:pt x="2753204" y="2405618"/>
                </a:cubicBezTo>
                <a:cubicBezTo>
                  <a:pt x="2753490" y="2403237"/>
                  <a:pt x="2758253" y="2404856"/>
                  <a:pt x="2760348" y="2405523"/>
                </a:cubicBezTo>
                <a:cubicBezTo>
                  <a:pt x="2770159" y="2408857"/>
                  <a:pt x="2770159" y="2406571"/>
                  <a:pt x="2766920" y="2403999"/>
                </a:cubicBezTo>
                <a:cubicBezTo>
                  <a:pt x="2765111" y="2402570"/>
                  <a:pt x="2760729" y="2400855"/>
                  <a:pt x="2763682" y="2399141"/>
                </a:cubicBezTo>
                <a:cubicBezTo>
                  <a:pt x="2766730" y="2397331"/>
                  <a:pt x="2769968" y="2400665"/>
                  <a:pt x="2772731" y="2401903"/>
                </a:cubicBezTo>
                <a:cubicBezTo>
                  <a:pt x="2776636" y="2403522"/>
                  <a:pt x="2781684" y="2401522"/>
                  <a:pt x="2779779" y="2398379"/>
                </a:cubicBezTo>
                <a:cubicBezTo>
                  <a:pt x="2777779" y="2395331"/>
                  <a:pt x="2771969" y="2393617"/>
                  <a:pt x="2768635" y="2392474"/>
                </a:cubicBezTo>
                <a:cubicBezTo>
                  <a:pt x="2755776" y="2388473"/>
                  <a:pt x="2735202" y="2396093"/>
                  <a:pt x="2740155" y="2411905"/>
                </a:cubicBezTo>
                <a:close/>
                <a:moveTo>
                  <a:pt x="2713866" y="2377805"/>
                </a:moveTo>
                <a:cubicBezTo>
                  <a:pt x="2718724" y="2385616"/>
                  <a:pt x="2731868" y="2389140"/>
                  <a:pt x="2740822" y="2386568"/>
                </a:cubicBezTo>
                <a:cubicBezTo>
                  <a:pt x="2744918" y="2384949"/>
                  <a:pt x="2739203" y="2382187"/>
                  <a:pt x="2736345" y="2381520"/>
                </a:cubicBezTo>
                <a:cubicBezTo>
                  <a:pt x="2728440" y="2379520"/>
                  <a:pt x="2726630" y="2374281"/>
                  <a:pt x="2736631" y="2373519"/>
                </a:cubicBezTo>
                <a:cubicBezTo>
                  <a:pt x="2745299" y="2371423"/>
                  <a:pt x="2723486" y="2370661"/>
                  <a:pt x="2723582" y="2367518"/>
                </a:cubicBezTo>
                <a:cubicBezTo>
                  <a:pt x="2723201" y="2362755"/>
                  <a:pt x="2738917" y="2368471"/>
                  <a:pt x="2738917" y="2365899"/>
                </a:cubicBezTo>
                <a:cubicBezTo>
                  <a:pt x="2740060" y="2362660"/>
                  <a:pt x="2727773" y="2361613"/>
                  <a:pt x="2730916" y="2357898"/>
                </a:cubicBezTo>
                <a:cubicBezTo>
                  <a:pt x="2733107" y="2355231"/>
                  <a:pt x="2737584" y="2358279"/>
                  <a:pt x="2740727" y="2359041"/>
                </a:cubicBezTo>
                <a:cubicBezTo>
                  <a:pt x="2745203" y="2359993"/>
                  <a:pt x="2749204" y="2356755"/>
                  <a:pt x="2746061" y="2353612"/>
                </a:cubicBezTo>
                <a:cubicBezTo>
                  <a:pt x="2743203" y="2350849"/>
                  <a:pt x="2736917" y="2349706"/>
                  <a:pt x="2732916" y="2349230"/>
                </a:cubicBezTo>
                <a:cubicBezTo>
                  <a:pt x="2716438" y="2347039"/>
                  <a:pt x="2702532" y="2362851"/>
                  <a:pt x="2713866" y="2377805"/>
                </a:cubicBezTo>
                <a:close/>
                <a:moveTo>
                  <a:pt x="2679100" y="2399046"/>
                </a:moveTo>
                <a:cubicBezTo>
                  <a:pt x="2682719" y="2405904"/>
                  <a:pt x="2694340" y="2409238"/>
                  <a:pt x="2701769" y="2407999"/>
                </a:cubicBezTo>
                <a:cubicBezTo>
                  <a:pt x="2705389" y="2407047"/>
                  <a:pt x="2700626" y="2404285"/>
                  <a:pt x="2698150" y="2403522"/>
                </a:cubicBezTo>
                <a:cubicBezTo>
                  <a:pt x="2691483" y="2401332"/>
                  <a:pt x="2690054" y="2397046"/>
                  <a:pt x="2698721" y="2396950"/>
                </a:cubicBezTo>
                <a:cubicBezTo>
                  <a:pt x="2706246" y="2395903"/>
                  <a:pt x="2687577" y="2393807"/>
                  <a:pt x="2687673" y="2391330"/>
                </a:cubicBezTo>
                <a:cubicBezTo>
                  <a:pt x="2687101" y="2389045"/>
                  <a:pt x="2691673" y="2389997"/>
                  <a:pt x="2693578" y="2390473"/>
                </a:cubicBezTo>
                <a:cubicBezTo>
                  <a:pt x="2702912" y="2392569"/>
                  <a:pt x="2702151" y="2390378"/>
                  <a:pt x="2698531" y="2388283"/>
                </a:cubicBezTo>
                <a:cubicBezTo>
                  <a:pt x="2696531" y="2387140"/>
                  <a:pt x="2692244" y="2385997"/>
                  <a:pt x="2694245" y="2383996"/>
                </a:cubicBezTo>
                <a:cubicBezTo>
                  <a:pt x="2696245" y="2381996"/>
                  <a:pt x="2700055" y="2384663"/>
                  <a:pt x="2702722" y="2385616"/>
                </a:cubicBezTo>
                <a:cubicBezTo>
                  <a:pt x="2706532" y="2386854"/>
                  <a:pt x="2710151" y="2384568"/>
                  <a:pt x="2707580" y="2381710"/>
                </a:cubicBezTo>
                <a:cubicBezTo>
                  <a:pt x="2695102" y="2370471"/>
                  <a:pt x="2665956" y="2379615"/>
                  <a:pt x="2679100" y="2399046"/>
                </a:cubicBezTo>
                <a:close/>
                <a:moveTo>
                  <a:pt x="2665098" y="2351135"/>
                </a:moveTo>
                <a:cubicBezTo>
                  <a:pt x="2670718" y="2360279"/>
                  <a:pt x="2685958" y="2364280"/>
                  <a:pt x="2695769" y="2361041"/>
                </a:cubicBezTo>
                <a:cubicBezTo>
                  <a:pt x="2704436" y="2356088"/>
                  <a:pt x="2669384" y="2352373"/>
                  <a:pt x="2687292" y="2345706"/>
                </a:cubicBezTo>
                <a:cubicBezTo>
                  <a:pt x="2702055" y="2342753"/>
                  <a:pt x="2675385" y="2342848"/>
                  <a:pt x="2674528" y="2338562"/>
                </a:cubicBezTo>
                <a:cubicBezTo>
                  <a:pt x="2673480" y="2335228"/>
                  <a:pt x="2679195" y="2336181"/>
                  <a:pt x="2681862" y="2336562"/>
                </a:cubicBezTo>
                <a:cubicBezTo>
                  <a:pt x="2694054" y="2338181"/>
                  <a:pt x="2692626" y="2335038"/>
                  <a:pt x="2687768" y="2332561"/>
                </a:cubicBezTo>
                <a:cubicBezTo>
                  <a:pt x="2685006" y="2331228"/>
                  <a:pt x="2679576" y="2329990"/>
                  <a:pt x="2681672" y="2326846"/>
                </a:cubicBezTo>
                <a:cubicBezTo>
                  <a:pt x="2684243" y="2323513"/>
                  <a:pt x="2689482" y="2327513"/>
                  <a:pt x="2692626" y="2327894"/>
                </a:cubicBezTo>
                <a:cubicBezTo>
                  <a:pt x="2697674" y="2329037"/>
                  <a:pt x="2701769" y="2325037"/>
                  <a:pt x="2698055" y="2321322"/>
                </a:cubicBezTo>
                <a:cubicBezTo>
                  <a:pt x="2694626" y="2318083"/>
                  <a:pt x="2687673" y="2316940"/>
                  <a:pt x="2683196" y="2316369"/>
                </a:cubicBezTo>
                <a:cubicBezTo>
                  <a:pt x="2663003" y="2313988"/>
                  <a:pt x="2651668" y="2336086"/>
                  <a:pt x="2665098" y="2351135"/>
                </a:cubicBezTo>
                <a:close/>
                <a:moveTo>
                  <a:pt x="2629379" y="2379139"/>
                </a:moveTo>
                <a:cubicBezTo>
                  <a:pt x="2632237" y="2381234"/>
                  <a:pt x="2636904" y="2384282"/>
                  <a:pt x="2640428" y="2384758"/>
                </a:cubicBezTo>
                <a:cubicBezTo>
                  <a:pt x="2644619" y="2385235"/>
                  <a:pt x="2641476" y="2381520"/>
                  <a:pt x="2639571" y="2379996"/>
                </a:cubicBezTo>
                <a:cubicBezTo>
                  <a:pt x="2634428" y="2375710"/>
                  <a:pt x="2635571" y="2371900"/>
                  <a:pt x="2643953" y="2375138"/>
                </a:cubicBezTo>
                <a:cubicBezTo>
                  <a:pt x="2652430" y="2377519"/>
                  <a:pt x="2634999" y="2368471"/>
                  <a:pt x="2636523" y="2366470"/>
                </a:cubicBezTo>
                <a:cubicBezTo>
                  <a:pt x="2637381" y="2364470"/>
                  <a:pt x="2641095" y="2366947"/>
                  <a:pt x="2642715" y="2368090"/>
                </a:cubicBezTo>
                <a:cubicBezTo>
                  <a:pt x="2647572" y="2371423"/>
                  <a:pt x="2652240" y="2373138"/>
                  <a:pt x="2648810" y="2368185"/>
                </a:cubicBezTo>
                <a:cubicBezTo>
                  <a:pt x="2647477" y="2366566"/>
                  <a:pt x="2644048" y="2363994"/>
                  <a:pt x="2647096" y="2363232"/>
                </a:cubicBezTo>
                <a:cubicBezTo>
                  <a:pt x="2650144" y="2362375"/>
                  <a:pt x="2652335" y="2365899"/>
                  <a:pt x="2654526" y="2367518"/>
                </a:cubicBezTo>
                <a:cubicBezTo>
                  <a:pt x="2657574" y="2369804"/>
                  <a:pt x="2662526" y="2369328"/>
                  <a:pt x="2661574" y="2366089"/>
                </a:cubicBezTo>
                <a:cubicBezTo>
                  <a:pt x="2650430" y="2345801"/>
                  <a:pt x="2608043" y="2355993"/>
                  <a:pt x="2629379" y="2379139"/>
                </a:cubicBezTo>
                <a:close/>
                <a:moveTo>
                  <a:pt x="2613282" y="2338562"/>
                </a:moveTo>
                <a:cubicBezTo>
                  <a:pt x="2616426" y="2342563"/>
                  <a:pt x="2634999" y="2351516"/>
                  <a:pt x="2625284" y="2339800"/>
                </a:cubicBezTo>
                <a:cubicBezTo>
                  <a:pt x="2619664" y="2334562"/>
                  <a:pt x="2621378" y="2329894"/>
                  <a:pt x="2630903" y="2334085"/>
                </a:cubicBezTo>
                <a:cubicBezTo>
                  <a:pt x="2640428" y="2337324"/>
                  <a:pt x="2621093" y="2325703"/>
                  <a:pt x="2623093" y="2323513"/>
                </a:cubicBezTo>
                <a:cubicBezTo>
                  <a:pt x="2624236" y="2321131"/>
                  <a:pt x="2628427" y="2324179"/>
                  <a:pt x="2630237" y="2325608"/>
                </a:cubicBezTo>
                <a:cubicBezTo>
                  <a:pt x="2638904" y="2332085"/>
                  <a:pt x="2639667" y="2329704"/>
                  <a:pt x="2637285" y="2325989"/>
                </a:cubicBezTo>
                <a:cubicBezTo>
                  <a:pt x="2636047" y="2323893"/>
                  <a:pt x="2632142" y="2320846"/>
                  <a:pt x="2635857" y="2319893"/>
                </a:cubicBezTo>
                <a:cubicBezTo>
                  <a:pt x="2639571" y="2318941"/>
                  <a:pt x="2641571" y="2323417"/>
                  <a:pt x="2643953" y="2325513"/>
                </a:cubicBezTo>
                <a:cubicBezTo>
                  <a:pt x="2647286" y="2328370"/>
                  <a:pt x="2653097" y="2327894"/>
                  <a:pt x="2652240" y="2323989"/>
                </a:cubicBezTo>
                <a:cubicBezTo>
                  <a:pt x="2640143" y="2298081"/>
                  <a:pt x="2590994" y="2310654"/>
                  <a:pt x="2613282" y="2338562"/>
                </a:cubicBezTo>
                <a:close/>
                <a:moveTo>
                  <a:pt x="2597852" y="2281031"/>
                </a:moveTo>
                <a:cubicBezTo>
                  <a:pt x="2599376" y="2289127"/>
                  <a:pt x="2609758" y="2295414"/>
                  <a:pt x="2617759" y="2295318"/>
                </a:cubicBezTo>
                <a:cubicBezTo>
                  <a:pt x="2625760" y="2293890"/>
                  <a:pt x="2600709" y="2282841"/>
                  <a:pt x="2616330" y="2282460"/>
                </a:cubicBezTo>
                <a:cubicBezTo>
                  <a:pt x="2628332" y="2283889"/>
                  <a:pt x="2608615" y="2277602"/>
                  <a:pt x="2608996" y="2274364"/>
                </a:cubicBezTo>
                <a:cubicBezTo>
                  <a:pt x="2610044" y="2270077"/>
                  <a:pt x="2621569" y="2278840"/>
                  <a:pt x="2622331" y="2276554"/>
                </a:cubicBezTo>
                <a:cubicBezTo>
                  <a:pt x="2624236" y="2273983"/>
                  <a:pt x="2614235" y="2270077"/>
                  <a:pt x="2617950" y="2267601"/>
                </a:cubicBezTo>
                <a:cubicBezTo>
                  <a:pt x="2620617" y="2265696"/>
                  <a:pt x="2623379" y="2269601"/>
                  <a:pt x="2625855" y="2271030"/>
                </a:cubicBezTo>
                <a:cubicBezTo>
                  <a:pt x="2629284" y="2273030"/>
                  <a:pt x="2633570" y="2271220"/>
                  <a:pt x="2631951" y="2267601"/>
                </a:cubicBezTo>
                <a:cubicBezTo>
                  <a:pt x="2630332" y="2264267"/>
                  <a:pt x="2625379" y="2261886"/>
                  <a:pt x="2622236" y="2260457"/>
                </a:cubicBezTo>
                <a:cubicBezTo>
                  <a:pt x="2608329" y="2254456"/>
                  <a:pt x="2592708" y="2265601"/>
                  <a:pt x="2597852" y="2281031"/>
                </a:cubicBezTo>
                <a:close/>
                <a:moveTo>
                  <a:pt x="2564038" y="2337038"/>
                </a:moveTo>
                <a:cubicBezTo>
                  <a:pt x="2566705" y="2348754"/>
                  <a:pt x="2603376" y="2355040"/>
                  <a:pt x="2584517" y="2343705"/>
                </a:cubicBezTo>
                <a:cubicBezTo>
                  <a:pt x="2577754" y="2340943"/>
                  <a:pt x="2575849" y="2335990"/>
                  <a:pt x="2582707" y="2335609"/>
                </a:cubicBezTo>
                <a:cubicBezTo>
                  <a:pt x="2595185" y="2335324"/>
                  <a:pt x="2573087" y="2331323"/>
                  <a:pt x="2572610" y="2327894"/>
                </a:cubicBezTo>
                <a:cubicBezTo>
                  <a:pt x="2571944" y="2325037"/>
                  <a:pt x="2576706" y="2326561"/>
                  <a:pt x="2578897" y="2327227"/>
                </a:cubicBezTo>
                <a:cubicBezTo>
                  <a:pt x="2588898" y="2330466"/>
                  <a:pt x="2587946" y="2327704"/>
                  <a:pt x="2584041" y="2324846"/>
                </a:cubicBezTo>
                <a:cubicBezTo>
                  <a:pt x="2581945" y="2323322"/>
                  <a:pt x="2577278" y="2321608"/>
                  <a:pt x="2579278" y="2319322"/>
                </a:cubicBezTo>
                <a:cubicBezTo>
                  <a:pt x="2581278" y="2316940"/>
                  <a:pt x="2585469" y="2320560"/>
                  <a:pt x="2588327" y="2321798"/>
                </a:cubicBezTo>
                <a:cubicBezTo>
                  <a:pt x="2592423" y="2323513"/>
                  <a:pt x="2596233" y="2320846"/>
                  <a:pt x="2593280" y="2317226"/>
                </a:cubicBezTo>
                <a:cubicBezTo>
                  <a:pt x="2590708" y="2313892"/>
                  <a:pt x="2584802" y="2311987"/>
                  <a:pt x="2581088" y="2310844"/>
                </a:cubicBezTo>
                <a:cubicBezTo>
                  <a:pt x="2564514" y="2305987"/>
                  <a:pt x="2554037" y="2322274"/>
                  <a:pt x="2564038" y="2337038"/>
                </a:cubicBezTo>
                <a:close/>
                <a:moveTo>
                  <a:pt x="2547655" y="2292842"/>
                </a:moveTo>
                <a:cubicBezTo>
                  <a:pt x="2550132" y="2297224"/>
                  <a:pt x="2566800" y="2308463"/>
                  <a:pt x="2559085" y="2295700"/>
                </a:cubicBezTo>
                <a:cubicBezTo>
                  <a:pt x="2554418" y="2289794"/>
                  <a:pt x="2556799" y="2285413"/>
                  <a:pt x="2565467" y="2290842"/>
                </a:cubicBezTo>
                <a:cubicBezTo>
                  <a:pt x="2568610" y="2292747"/>
                  <a:pt x="2568419" y="2291604"/>
                  <a:pt x="2566610" y="2289222"/>
                </a:cubicBezTo>
                <a:cubicBezTo>
                  <a:pt x="2564800" y="2285984"/>
                  <a:pt x="2558894" y="2283222"/>
                  <a:pt x="2559371" y="2279317"/>
                </a:cubicBezTo>
                <a:cubicBezTo>
                  <a:pt x="2560800" y="2277126"/>
                  <a:pt x="2564419" y="2280745"/>
                  <a:pt x="2566038" y="2282365"/>
                </a:cubicBezTo>
                <a:cubicBezTo>
                  <a:pt x="2573468" y="2289985"/>
                  <a:pt x="2574706" y="2287603"/>
                  <a:pt x="2572896" y="2283698"/>
                </a:cubicBezTo>
                <a:cubicBezTo>
                  <a:pt x="2571944" y="2281507"/>
                  <a:pt x="2568705" y="2277888"/>
                  <a:pt x="2572325" y="2277507"/>
                </a:cubicBezTo>
                <a:cubicBezTo>
                  <a:pt x="2576040" y="2277126"/>
                  <a:pt x="2577468" y="2281698"/>
                  <a:pt x="2579468" y="2284079"/>
                </a:cubicBezTo>
                <a:cubicBezTo>
                  <a:pt x="2582231" y="2287413"/>
                  <a:pt x="2587946" y="2287794"/>
                  <a:pt x="2587755" y="2283793"/>
                </a:cubicBezTo>
                <a:cubicBezTo>
                  <a:pt x="2580135" y="2257123"/>
                  <a:pt x="2530319" y="2262267"/>
                  <a:pt x="2547655" y="2292842"/>
                </a:cubicBezTo>
                <a:close/>
                <a:moveTo>
                  <a:pt x="2542131" y="2205307"/>
                </a:moveTo>
                <a:cubicBezTo>
                  <a:pt x="2541083" y="2203307"/>
                  <a:pt x="2537749" y="2200450"/>
                  <a:pt x="2540797" y="2199402"/>
                </a:cubicBezTo>
                <a:cubicBezTo>
                  <a:pt x="2543845" y="2198354"/>
                  <a:pt x="2545655" y="2202640"/>
                  <a:pt x="2547655" y="2204641"/>
                </a:cubicBezTo>
                <a:cubicBezTo>
                  <a:pt x="2565943" y="2213022"/>
                  <a:pt x="2544702" y="2181304"/>
                  <a:pt x="2526224" y="2191496"/>
                </a:cubicBezTo>
                <a:cubicBezTo>
                  <a:pt x="2498696" y="2211118"/>
                  <a:pt x="2545178" y="2236740"/>
                  <a:pt x="2532415" y="2219309"/>
                </a:cubicBezTo>
                <a:cubicBezTo>
                  <a:pt x="2528129" y="2214832"/>
                  <a:pt x="2528891" y="2210451"/>
                  <a:pt x="2535273" y="2212832"/>
                </a:cubicBezTo>
                <a:cubicBezTo>
                  <a:pt x="2537463" y="2213785"/>
                  <a:pt x="2541083" y="2215404"/>
                  <a:pt x="2537749" y="2211784"/>
                </a:cubicBezTo>
                <a:cubicBezTo>
                  <a:pt x="2535749" y="2208927"/>
                  <a:pt x="2530415" y="2207117"/>
                  <a:pt x="2530319" y="2203497"/>
                </a:cubicBezTo>
                <a:cubicBezTo>
                  <a:pt x="2531272" y="2201116"/>
                  <a:pt x="2534701" y="2203974"/>
                  <a:pt x="2536320" y="2205307"/>
                </a:cubicBezTo>
                <a:cubicBezTo>
                  <a:pt x="2543464" y="2211213"/>
                  <a:pt x="2544131" y="2208832"/>
                  <a:pt x="2542131" y="2205307"/>
                </a:cubicBezTo>
                <a:close/>
                <a:moveTo>
                  <a:pt x="2508031" y="2303796"/>
                </a:moveTo>
                <a:cubicBezTo>
                  <a:pt x="2509936" y="2307415"/>
                  <a:pt x="2523461" y="2317417"/>
                  <a:pt x="2517366" y="2306653"/>
                </a:cubicBezTo>
                <a:cubicBezTo>
                  <a:pt x="2513651" y="2301605"/>
                  <a:pt x="2515651" y="2298176"/>
                  <a:pt x="2522700" y="2303034"/>
                </a:cubicBezTo>
                <a:cubicBezTo>
                  <a:pt x="2525271" y="2304748"/>
                  <a:pt x="2525081" y="2303796"/>
                  <a:pt x="2523652" y="2301796"/>
                </a:cubicBezTo>
                <a:cubicBezTo>
                  <a:pt x="2522223" y="2299033"/>
                  <a:pt x="2517366" y="2296557"/>
                  <a:pt x="2517842" y="2293318"/>
                </a:cubicBezTo>
                <a:cubicBezTo>
                  <a:pt x="2519080" y="2291604"/>
                  <a:pt x="2522033" y="2294747"/>
                  <a:pt x="2523271" y="2296080"/>
                </a:cubicBezTo>
                <a:cubicBezTo>
                  <a:pt x="2529272" y="2302653"/>
                  <a:pt x="2530319" y="2300843"/>
                  <a:pt x="2528986" y="2297509"/>
                </a:cubicBezTo>
                <a:cubicBezTo>
                  <a:pt x="2528224" y="2295700"/>
                  <a:pt x="2525557" y="2292556"/>
                  <a:pt x="2528605" y="2292366"/>
                </a:cubicBezTo>
                <a:cubicBezTo>
                  <a:pt x="2531748" y="2292175"/>
                  <a:pt x="2532796" y="2296080"/>
                  <a:pt x="2534415" y="2298176"/>
                </a:cubicBezTo>
                <a:cubicBezTo>
                  <a:pt x="2536701" y="2301129"/>
                  <a:pt x="2541368" y="2301700"/>
                  <a:pt x="2541368" y="2298462"/>
                </a:cubicBezTo>
                <a:cubicBezTo>
                  <a:pt x="2535939" y="2276459"/>
                  <a:pt x="2494125" y="2277221"/>
                  <a:pt x="2508031" y="2303796"/>
                </a:cubicBezTo>
                <a:close/>
                <a:moveTo>
                  <a:pt x="2493077" y="2250646"/>
                </a:moveTo>
                <a:cubicBezTo>
                  <a:pt x="2494886" y="2253885"/>
                  <a:pt x="2498220" y="2258838"/>
                  <a:pt x="2501744" y="2260838"/>
                </a:cubicBezTo>
                <a:cubicBezTo>
                  <a:pt x="2505840" y="2263219"/>
                  <a:pt x="2504793" y="2257980"/>
                  <a:pt x="2503650" y="2255695"/>
                </a:cubicBezTo>
                <a:cubicBezTo>
                  <a:pt x="2500506" y="2249313"/>
                  <a:pt x="2503935" y="2245884"/>
                  <a:pt x="2511269" y="2252742"/>
                </a:cubicBezTo>
                <a:cubicBezTo>
                  <a:pt x="2518890" y="2258552"/>
                  <a:pt x="2505364" y="2242360"/>
                  <a:pt x="2508126" y="2240931"/>
                </a:cubicBezTo>
                <a:cubicBezTo>
                  <a:pt x="2510126" y="2239216"/>
                  <a:pt x="2512793" y="2243407"/>
                  <a:pt x="2513936" y="2245122"/>
                </a:cubicBezTo>
                <a:cubicBezTo>
                  <a:pt x="2519461" y="2253694"/>
                  <a:pt x="2521176" y="2251885"/>
                  <a:pt x="2520509" y="2247884"/>
                </a:cubicBezTo>
                <a:cubicBezTo>
                  <a:pt x="2520128" y="2245693"/>
                  <a:pt x="2517746" y="2241693"/>
                  <a:pt x="2521557" y="2242074"/>
                </a:cubicBezTo>
                <a:cubicBezTo>
                  <a:pt x="2525367" y="2242550"/>
                  <a:pt x="2525652" y="2247122"/>
                  <a:pt x="2526986" y="2249694"/>
                </a:cubicBezTo>
                <a:cubicBezTo>
                  <a:pt x="2528891" y="2253409"/>
                  <a:pt x="2534510" y="2255028"/>
                  <a:pt x="2535368" y="2251408"/>
                </a:cubicBezTo>
                <a:cubicBezTo>
                  <a:pt x="2534510" y="2224929"/>
                  <a:pt x="2483457" y="2218928"/>
                  <a:pt x="2493077" y="2250646"/>
                </a:cubicBezTo>
                <a:close/>
                <a:moveTo>
                  <a:pt x="2467550" y="2270458"/>
                </a:moveTo>
                <a:cubicBezTo>
                  <a:pt x="2471360" y="2276650"/>
                  <a:pt x="2480123" y="2280460"/>
                  <a:pt x="2486600" y="2278078"/>
                </a:cubicBezTo>
                <a:cubicBezTo>
                  <a:pt x="2489076" y="2276554"/>
                  <a:pt x="2484885" y="2274078"/>
                  <a:pt x="2482885" y="2273411"/>
                </a:cubicBezTo>
                <a:cubicBezTo>
                  <a:pt x="2477456" y="2271697"/>
                  <a:pt x="2475265" y="2266934"/>
                  <a:pt x="2481837" y="2265982"/>
                </a:cubicBezTo>
                <a:cubicBezTo>
                  <a:pt x="2487362" y="2263886"/>
                  <a:pt x="2472217" y="2263505"/>
                  <a:pt x="2472217" y="2260743"/>
                </a:cubicBezTo>
                <a:cubicBezTo>
                  <a:pt x="2471265" y="2258171"/>
                  <a:pt x="2474979" y="2258838"/>
                  <a:pt x="2476503" y="2259219"/>
                </a:cubicBezTo>
                <a:cubicBezTo>
                  <a:pt x="2484123" y="2260647"/>
                  <a:pt x="2483076" y="2258266"/>
                  <a:pt x="2479837" y="2256266"/>
                </a:cubicBezTo>
                <a:cubicBezTo>
                  <a:pt x="2478123" y="2255123"/>
                  <a:pt x="2474503" y="2254266"/>
                  <a:pt x="2475646" y="2251885"/>
                </a:cubicBezTo>
                <a:cubicBezTo>
                  <a:pt x="2476694" y="2249408"/>
                  <a:pt x="2480313" y="2252170"/>
                  <a:pt x="2482504" y="2252837"/>
                </a:cubicBezTo>
                <a:cubicBezTo>
                  <a:pt x="2485647" y="2253885"/>
                  <a:pt x="2488028" y="2250932"/>
                  <a:pt x="2485457" y="2247979"/>
                </a:cubicBezTo>
                <a:cubicBezTo>
                  <a:pt x="2483171" y="2245312"/>
                  <a:pt x="2478503" y="2244265"/>
                  <a:pt x="2475646" y="2243884"/>
                </a:cubicBezTo>
                <a:cubicBezTo>
                  <a:pt x="2460501" y="2242931"/>
                  <a:pt x="2459644" y="2260457"/>
                  <a:pt x="2467550" y="2270458"/>
                </a:cubicBezTo>
                <a:close/>
                <a:moveTo>
                  <a:pt x="2462883" y="2216356"/>
                </a:moveTo>
                <a:cubicBezTo>
                  <a:pt x="2462978" y="2224834"/>
                  <a:pt x="2472217" y="2233311"/>
                  <a:pt x="2480313" y="2235121"/>
                </a:cubicBezTo>
                <a:cubicBezTo>
                  <a:pt x="2484409" y="2235597"/>
                  <a:pt x="2481170" y="2230739"/>
                  <a:pt x="2479266" y="2228929"/>
                </a:cubicBezTo>
                <a:cubicBezTo>
                  <a:pt x="2473932" y="2223881"/>
                  <a:pt x="2474789" y="2218642"/>
                  <a:pt x="2483361" y="2222262"/>
                </a:cubicBezTo>
                <a:cubicBezTo>
                  <a:pt x="2491458" y="2224357"/>
                  <a:pt x="2473932" y="2214166"/>
                  <a:pt x="2475456" y="2211689"/>
                </a:cubicBezTo>
                <a:cubicBezTo>
                  <a:pt x="2476122" y="2209022"/>
                  <a:pt x="2480123" y="2211975"/>
                  <a:pt x="2481837" y="2213308"/>
                </a:cubicBezTo>
                <a:cubicBezTo>
                  <a:pt x="2489934" y="2219500"/>
                  <a:pt x="2490410" y="2216833"/>
                  <a:pt x="2487933" y="2213118"/>
                </a:cubicBezTo>
                <a:cubicBezTo>
                  <a:pt x="2486600" y="2211022"/>
                  <a:pt x="2482980" y="2208070"/>
                  <a:pt x="2486028" y="2206736"/>
                </a:cubicBezTo>
                <a:cubicBezTo>
                  <a:pt x="2489076" y="2205403"/>
                  <a:pt x="2491362" y="2209975"/>
                  <a:pt x="2493648" y="2212070"/>
                </a:cubicBezTo>
                <a:cubicBezTo>
                  <a:pt x="2496792" y="2215023"/>
                  <a:pt x="2501744" y="2214166"/>
                  <a:pt x="2500697" y="2209975"/>
                </a:cubicBezTo>
                <a:cubicBezTo>
                  <a:pt x="2492410" y="2190829"/>
                  <a:pt x="2459549" y="2192068"/>
                  <a:pt x="2462883" y="2216356"/>
                </a:cubicBezTo>
                <a:close/>
                <a:moveTo>
                  <a:pt x="2457644" y="2145109"/>
                </a:moveTo>
                <a:cubicBezTo>
                  <a:pt x="2459834" y="2147110"/>
                  <a:pt x="2463549" y="2149872"/>
                  <a:pt x="2466311" y="2150253"/>
                </a:cubicBezTo>
                <a:cubicBezTo>
                  <a:pt x="2473265" y="2150920"/>
                  <a:pt x="2454024" y="2135489"/>
                  <a:pt x="2469264" y="2140156"/>
                </a:cubicBezTo>
                <a:cubicBezTo>
                  <a:pt x="2475646" y="2141871"/>
                  <a:pt x="2462025" y="2133679"/>
                  <a:pt x="2463359" y="2131679"/>
                </a:cubicBezTo>
                <a:cubicBezTo>
                  <a:pt x="2464026" y="2129584"/>
                  <a:pt x="2466978" y="2131965"/>
                  <a:pt x="2468312" y="2133013"/>
                </a:cubicBezTo>
                <a:cubicBezTo>
                  <a:pt x="2474598" y="2137966"/>
                  <a:pt x="2474979" y="2135965"/>
                  <a:pt x="2473169" y="2132917"/>
                </a:cubicBezTo>
                <a:cubicBezTo>
                  <a:pt x="2472217" y="2131298"/>
                  <a:pt x="2469359" y="2128822"/>
                  <a:pt x="2471836" y="2127869"/>
                </a:cubicBezTo>
                <a:cubicBezTo>
                  <a:pt x="2474312" y="2126821"/>
                  <a:pt x="2476027" y="2130536"/>
                  <a:pt x="2477742" y="2132155"/>
                </a:cubicBezTo>
                <a:cubicBezTo>
                  <a:pt x="2480123" y="2134537"/>
                  <a:pt x="2484123" y="2133965"/>
                  <a:pt x="2483361" y="2130631"/>
                </a:cubicBezTo>
                <a:cubicBezTo>
                  <a:pt x="2472693" y="2107771"/>
                  <a:pt x="2440689" y="2124726"/>
                  <a:pt x="2457644" y="2145109"/>
                </a:cubicBezTo>
                <a:close/>
                <a:moveTo>
                  <a:pt x="2398113" y="2093865"/>
                </a:moveTo>
                <a:cubicBezTo>
                  <a:pt x="2400494" y="2096341"/>
                  <a:pt x="2404494" y="2099961"/>
                  <a:pt x="2407733" y="2100723"/>
                </a:cubicBezTo>
                <a:cubicBezTo>
                  <a:pt x="2411447" y="2101580"/>
                  <a:pt x="2409257" y="2097008"/>
                  <a:pt x="2407638" y="2095198"/>
                </a:cubicBezTo>
                <a:cubicBezTo>
                  <a:pt x="2402399" y="2089197"/>
                  <a:pt x="2406685" y="2086150"/>
                  <a:pt x="2412495" y="2089864"/>
                </a:cubicBezTo>
                <a:cubicBezTo>
                  <a:pt x="2419830" y="2092722"/>
                  <a:pt x="2404780" y="2081673"/>
                  <a:pt x="2406494" y="2079577"/>
                </a:cubicBezTo>
                <a:cubicBezTo>
                  <a:pt x="2407542" y="2077291"/>
                  <a:pt x="2410781" y="2080244"/>
                  <a:pt x="2412305" y="2081673"/>
                </a:cubicBezTo>
                <a:cubicBezTo>
                  <a:pt x="2419163" y="2088150"/>
                  <a:pt x="2419925" y="2085864"/>
                  <a:pt x="2418115" y="2082244"/>
                </a:cubicBezTo>
                <a:cubicBezTo>
                  <a:pt x="2417163" y="2080244"/>
                  <a:pt x="2414019" y="2077101"/>
                  <a:pt x="2417067" y="2076339"/>
                </a:cubicBezTo>
                <a:cubicBezTo>
                  <a:pt x="2420210" y="2075482"/>
                  <a:pt x="2421734" y="2079863"/>
                  <a:pt x="2423544" y="2082054"/>
                </a:cubicBezTo>
                <a:cubicBezTo>
                  <a:pt x="2426116" y="2085007"/>
                  <a:pt x="2430879" y="2084911"/>
                  <a:pt x="2430497" y="2081101"/>
                </a:cubicBezTo>
                <a:cubicBezTo>
                  <a:pt x="2420972" y="2054431"/>
                  <a:pt x="2380586" y="2067480"/>
                  <a:pt x="2398113" y="2093865"/>
                </a:cubicBezTo>
                <a:close/>
                <a:moveTo>
                  <a:pt x="2282384" y="1952895"/>
                </a:moveTo>
                <a:cubicBezTo>
                  <a:pt x="2258952" y="1921272"/>
                  <a:pt x="2225805" y="1964706"/>
                  <a:pt x="2264001" y="1975945"/>
                </a:cubicBezTo>
                <a:cubicBezTo>
                  <a:pt x="2271906" y="1975374"/>
                  <a:pt x="2249904" y="1962705"/>
                  <a:pt x="2264763" y="1964134"/>
                </a:cubicBezTo>
                <a:cubicBezTo>
                  <a:pt x="2271525" y="1966420"/>
                  <a:pt x="2267525" y="1962991"/>
                  <a:pt x="2264381" y="1961086"/>
                </a:cubicBezTo>
                <a:cubicBezTo>
                  <a:pt x="2258190" y="1958610"/>
                  <a:pt x="2255523" y="1951561"/>
                  <a:pt x="2264572" y="1956800"/>
                </a:cubicBezTo>
                <a:cubicBezTo>
                  <a:pt x="2272573" y="1961658"/>
                  <a:pt x="2272859" y="1959467"/>
                  <a:pt x="2270382" y="1956229"/>
                </a:cubicBezTo>
                <a:cubicBezTo>
                  <a:pt x="2269049" y="1954514"/>
                  <a:pt x="2265334" y="1952037"/>
                  <a:pt x="2268096" y="1950704"/>
                </a:cubicBezTo>
                <a:cubicBezTo>
                  <a:pt x="2270954" y="1949370"/>
                  <a:pt x="2273430" y="1953276"/>
                  <a:pt x="2275621" y="1954990"/>
                </a:cubicBezTo>
                <a:cubicBezTo>
                  <a:pt x="2278955" y="1957467"/>
                  <a:pt x="2283622" y="1956609"/>
                  <a:pt x="2282384" y="1952895"/>
                </a:cubicBezTo>
                <a:close/>
                <a:moveTo>
                  <a:pt x="2317245" y="1975850"/>
                </a:moveTo>
                <a:cubicBezTo>
                  <a:pt x="2298767" y="1951466"/>
                  <a:pt x="2275907" y="1986804"/>
                  <a:pt x="2304482" y="1994329"/>
                </a:cubicBezTo>
                <a:cubicBezTo>
                  <a:pt x="2307339" y="1994424"/>
                  <a:pt x="2304863" y="1991280"/>
                  <a:pt x="2303434" y="1990137"/>
                </a:cubicBezTo>
                <a:cubicBezTo>
                  <a:pt x="2299529" y="1987090"/>
                  <a:pt x="2299719" y="1983470"/>
                  <a:pt x="2305910" y="1985375"/>
                </a:cubicBezTo>
                <a:cubicBezTo>
                  <a:pt x="2310673" y="1986137"/>
                  <a:pt x="2301719" y="1981279"/>
                  <a:pt x="2300767" y="1980327"/>
                </a:cubicBezTo>
                <a:cubicBezTo>
                  <a:pt x="2297624" y="1977279"/>
                  <a:pt x="2302196" y="1977374"/>
                  <a:pt x="2304196" y="1979279"/>
                </a:cubicBezTo>
                <a:cubicBezTo>
                  <a:pt x="2310292" y="1982994"/>
                  <a:pt x="2310387" y="1981184"/>
                  <a:pt x="2308482" y="1978708"/>
                </a:cubicBezTo>
                <a:cubicBezTo>
                  <a:pt x="2307434" y="1977374"/>
                  <a:pt x="2304672" y="1975564"/>
                  <a:pt x="2306672" y="1974421"/>
                </a:cubicBezTo>
                <a:cubicBezTo>
                  <a:pt x="2308768" y="1973278"/>
                  <a:pt x="2310673" y="1976326"/>
                  <a:pt x="2312388" y="1977660"/>
                </a:cubicBezTo>
                <a:cubicBezTo>
                  <a:pt x="2314864" y="1979470"/>
                  <a:pt x="2318293" y="1978612"/>
                  <a:pt x="2317245" y="1975850"/>
                </a:cubicBezTo>
                <a:close/>
                <a:moveTo>
                  <a:pt x="2354393" y="2060718"/>
                </a:moveTo>
                <a:cubicBezTo>
                  <a:pt x="2355917" y="2063099"/>
                  <a:pt x="2358774" y="2066623"/>
                  <a:pt x="2361441" y="2067862"/>
                </a:cubicBezTo>
                <a:cubicBezTo>
                  <a:pt x="2364584" y="2069290"/>
                  <a:pt x="2363537" y="2065290"/>
                  <a:pt x="2362489" y="2063575"/>
                </a:cubicBezTo>
                <a:cubicBezTo>
                  <a:pt x="2359727" y="2058908"/>
                  <a:pt x="2362013" y="2055670"/>
                  <a:pt x="2367823" y="2060432"/>
                </a:cubicBezTo>
                <a:cubicBezTo>
                  <a:pt x="2373824" y="2064242"/>
                  <a:pt x="2362775" y="2052621"/>
                  <a:pt x="2364584" y="2051288"/>
                </a:cubicBezTo>
                <a:cubicBezTo>
                  <a:pt x="2365918" y="2049669"/>
                  <a:pt x="2368299" y="2052717"/>
                  <a:pt x="2369252" y="2054050"/>
                </a:cubicBezTo>
                <a:cubicBezTo>
                  <a:pt x="2374014" y="2060432"/>
                  <a:pt x="2375062" y="2058813"/>
                  <a:pt x="2374300" y="2055670"/>
                </a:cubicBezTo>
                <a:cubicBezTo>
                  <a:pt x="2373824" y="2053955"/>
                  <a:pt x="2371728" y="2050907"/>
                  <a:pt x="2374586" y="2050907"/>
                </a:cubicBezTo>
                <a:cubicBezTo>
                  <a:pt x="2377443" y="2050907"/>
                  <a:pt x="2378015" y="2054622"/>
                  <a:pt x="2379158" y="2056622"/>
                </a:cubicBezTo>
                <a:cubicBezTo>
                  <a:pt x="2380777" y="2059479"/>
                  <a:pt x="2385063" y="2060337"/>
                  <a:pt x="2385444" y="2057289"/>
                </a:cubicBezTo>
                <a:cubicBezTo>
                  <a:pt x="2383158" y="2035381"/>
                  <a:pt x="2344296" y="2036429"/>
                  <a:pt x="2354393" y="2060718"/>
                </a:cubicBezTo>
                <a:close/>
                <a:moveTo>
                  <a:pt x="2343630" y="2026904"/>
                </a:moveTo>
                <a:cubicBezTo>
                  <a:pt x="2339439" y="2023189"/>
                  <a:pt x="2340010" y="2018998"/>
                  <a:pt x="2346773" y="2021665"/>
                </a:cubicBezTo>
                <a:cubicBezTo>
                  <a:pt x="2349249" y="2022618"/>
                  <a:pt x="2348868" y="2021665"/>
                  <a:pt x="2347249" y="2020141"/>
                </a:cubicBezTo>
                <a:cubicBezTo>
                  <a:pt x="2345344" y="2017855"/>
                  <a:pt x="2340867" y="2016712"/>
                  <a:pt x="2340391" y="2013569"/>
                </a:cubicBezTo>
                <a:cubicBezTo>
                  <a:pt x="2340867" y="2011474"/>
                  <a:pt x="2344010" y="2013664"/>
                  <a:pt x="2345439" y="2014617"/>
                </a:cubicBezTo>
                <a:cubicBezTo>
                  <a:pt x="2351916" y="2019284"/>
                  <a:pt x="2352297" y="2017188"/>
                  <a:pt x="2350297" y="2014331"/>
                </a:cubicBezTo>
                <a:cubicBezTo>
                  <a:pt x="2349249" y="2012712"/>
                  <a:pt x="2346201" y="2010426"/>
                  <a:pt x="2348583" y="2009378"/>
                </a:cubicBezTo>
                <a:cubicBezTo>
                  <a:pt x="2350964" y="2008235"/>
                  <a:pt x="2352964" y="2011854"/>
                  <a:pt x="2354774" y="2013474"/>
                </a:cubicBezTo>
                <a:cubicBezTo>
                  <a:pt x="2357346" y="2015760"/>
                  <a:pt x="2361251" y="2014998"/>
                  <a:pt x="2360298" y="2011759"/>
                </a:cubicBezTo>
                <a:cubicBezTo>
                  <a:pt x="2359441" y="2008807"/>
                  <a:pt x="2355536" y="2005854"/>
                  <a:pt x="2352964" y="2004139"/>
                </a:cubicBezTo>
                <a:cubicBezTo>
                  <a:pt x="2336486" y="1993281"/>
                  <a:pt x="2322293" y="2015283"/>
                  <a:pt x="2335819" y="2027190"/>
                </a:cubicBezTo>
                <a:cubicBezTo>
                  <a:pt x="2338676" y="2030333"/>
                  <a:pt x="2350964" y="2035191"/>
                  <a:pt x="2343630" y="2026904"/>
                </a:cubicBezTo>
                <a:close/>
                <a:moveTo>
                  <a:pt x="2306387" y="2061480"/>
                </a:moveTo>
                <a:cubicBezTo>
                  <a:pt x="2306482" y="2069481"/>
                  <a:pt x="2314769" y="2076815"/>
                  <a:pt x="2322293" y="2078244"/>
                </a:cubicBezTo>
                <a:cubicBezTo>
                  <a:pt x="2326104" y="2078625"/>
                  <a:pt x="2323246" y="2074053"/>
                  <a:pt x="2321531" y="2072433"/>
                </a:cubicBezTo>
                <a:cubicBezTo>
                  <a:pt x="2316674" y="2067862"/>
                  <a:pt x="2317531" y="2062908"/>
                  <a:pt x="2325627" y="2066052"/>
                </a:cubicBezTo>
                <a:cubicBezTo>
                  <a:pt x="2333247" y="2067766"/>
                  <a:pt x="2316864" y="2058717"/>
                  <a:pt x="2318293" y="2056336"/>
                </a:cubicBezTo>
                <a:cubicBezTo>
                  <a:pt x="2318960" y="2053765"/>
                  <a:pt x="2322675" y="2056336"/>
                  <a:pt x="2324294" y="2057575"/>
                </a:cubicBezTo>
                <a:cubicBezTo>
                  <a:pt x="2331914" y="2063194"/>
                  <a:pt x="2332390" y="2060718"/>
                  <a:pt x="2330104" y="2057193"/>
                </a:cubicBezTo>
                <a:cubicBezTo>
                  <a:pt x="2328866" y="2055288"/>
                  <a:pt x="2325342" y="2052526"/>
                  <a:pt x="2328294" y="2051097"/>
                </a:cubicBezTo>
                <a:cubicBezTo>
                  <a:pt x="2331247" y="2049764"/>
                  <a:pt x="2333438" y="2054050"/>
                  <a:pt x="2335533" y="2055955"/>
                </a:cubicBezTo>
                <a:cubicBezTo>
                  <a:pt x="2338486" y="2058717"/>
                  <a:pt x="2343248" y="2057860"/>
                  <a:pt x="2342296" y="2053860"/>
                </a:cubicBezTo>
                <a:cubicBezTo>
                  <a:pt x="2341439" y="2050240"/>
                  <a:pt x="2336772" y="2046716"/>
                  <a:pt x="2333723" y="2044620"/>
                </a:cubicBezTo>
                <a:cubicBezTo>
                  <a:pt x="2319817" y="2035858"/>
                  <a:pt x="2304291" y="2045859"/>
                  <a:pt x="2306387" y="2061480"/>
                </a:cubicBezTo>
                <a:close/>
                <a:moveTo>
                  <a:pt x="2301624" y="2019475"/>
                </a:moveTo>
                <a:cubicBezTo>
                  <a:pt x="2299719" y="2017474"/>
                  <a:pt x="2295243" y="2015093"/>
                  <a:pt x="2298005" y="2012807"/>
                </a:cubicBezTo>
                <a:cubicBezTo>
                  <a:pt x="2300862" y="2010426"/>
                  <a:pt x="2304386" y="2014998"/>
                  <a:pt x="2307244" y="2016712"/>
                </a:cubicBezTo>
                <a:cubicBezTo>
                  <a:pt x="2311244" y="2019189"/>
                  <a:pt x="2316197" y="2016998"/>
                  <a:pt x="2314102" y="2012521"/>
                </a:cubicBezTo>
                <a:cubicBezTo>
                  <a:pt x="2306958" y="2001472"/>
                  <a:pt x="2288099" y="1998234"/>
                  <a:pt x="2279622" y="2008902"/>
                </a:cubicBezTo>
                <a:cubicBezTo>
                  <a:pt x="2259714" y="2042144"/>
                  <a:pt x="2314864" y="2055860"/>
                  <a:pt x="2296290" y="2039667"/>
                </a:cubicBezTo>
                <a:cubicBezTo>
                  <a:pt x="2290385" y="2035858"/>
                  <a:pt x="2289623" y="2030428"/>
                  <a:pt x="2297052" y="2030809"/>
                </a:cubicBezTo>
                <a:cubicBezTo>
                  <a:pt x="2299814" y="2031190"/>
                  <a:pt x="2303910" y="2031762"/>
                  <a:pt x="2299243" y="2028714"/>
                </a:cubicBezTo>
                <a:cubicBezTo>
                  <a:pt x="2296100" y="2026047"/>
                  <a:pt x="2289813" y="2025570"/>
                  <a:pt x="2288575" y="2021475"/>
                </a:cubicBezTo>
                <a:cubicBezTo>
                  <a:pt x="2288575" y="2018332"/>
                  <a:pt x="2293242" y="2020332"/>
                  <a:pt x="2295433" y="2021379"/>
                </a:cubicBezTo>
                <a:cubicBezTo>
                  <a:pt x="2305244" y="2026142"/>
                  <a:pt x="2305053" y="2023094"/>
                  <a:pt x="2301624" y="2019475"/>
                </a:cubicBezTo>
                <a:close/>
                <a:moveTo>
                  <a:pt x="2273716" y="2071862"/>
                </a:moveTo>
                <a:cubicBezTo>
                  <a:pt x="2273811" y="2078149"/>
                  <a:pt x="2280288" y="2083768"/>
                  <a:pt x="2286289" y="2084721"/>
                </a:cubicBezTo>
                <a:cubicBezTo>
                  <a:pt x="2292861" y="2084721"/>
                  <a:pt x="2274478" y="2071767"/>
                  <a:pt x="2288861" y="2074910"/>
                </a:cubicBezTo>
                <a:cubicBezTo>
                  <a:pt x="2294766" y="2075767"/>
                  <a:pt x="2282003" y="2069576"/>
                  <a:pt x="2283051" y="2067385"/>
                </a:cubicBezTo>
                <a:cubicBezTo>
                  <a:pt x="2283527" y="2065290"/>
                  <a:pt x="2286480" y="2067290"/>
                  <a:pt x="2287813" y="2068147"/>
                </a:cubicBezTo>
                <a:cubicBezTo>
                  <a:pt x="2293814" y="2072338"/>
                  <a:pt x="2294195" y="2070338"/>
                  <a:pt x="2292385" y="2067671"/>
                </a:cubicBezTo>
                <a:cubicBezTo>
                  <a:pt x="2291433" y="2066147"/>
                  <a:pt x="2288670" y="2064051"/>
                  <a:pt x="2290956" y="2062908"/>
                </a:cubicBezTo>
                <a:cubicBezTo>
                  <a:pt x="2293242" y="2061766"/>
                  <a:pt x="2295052" y="2065099"/>
                  <a:pt x="2296671" y="2066528"/>
                </a:cubicBezTo>
                <a:cubicBezTo>
                  <a:pt x="2299052" y="2068624"/>
                  <a:pt x="2302767" y="2067766"/>
                  <a:pt x="2302005" y="2064623"/>
                </a:cubicBezTo>
                <a:cubicBezTo>
                  <a:pt x="2301339" y="2061766"/>
                  <a:pt x="2297719" y="2059099"/>
                  <a:pt x="2295243" y="2057575"/>
                </a:cubicBezTo>
                <a:cubicBezTo>
                  <a:pt x="2284193" y="2051002"/>
                  <a:pt x="2272097" y="2059670"/>
                  <a:pt x="2273716" y="2071862"/>
                </a:cubicBezTo>
                <a:close/>
                <a:moveTo>
                  <a:pt x="2239140" y="2040525"/>
                </a:moveTo>
                <a:cubicBezTo>
                  <a:pt x="2237616" y="2047383"/>
                  <a:pt x="2257428" y="2055860"/>
                  <a:pt x="2249713" y="2046716"/>
                </a:cubicBezTo>
                <a:cubicBezTo>
                  <a:pt x="2241617" y="2037953"/>
                  <a:pt x="2257714" y="2044430"/>
                  <a:pt x="2252571" y="2040620"/>
                </a:cubicBezTo>
                <a:cubicBezTo>
                  <a:pt x="2250951" y="2038905"/>
                  <a:pt x="2247236" y="2038429"/>
                  <a:pt x="2246951" y="2035953"/>
                </a:cubicBezTo>
                <a:cubicBezTo>
                  <a:pt x="2247332" y="2034143"/>
                  <a:pt x="2249904" y="2035572"/>
                  <a:pt x="2251047" y="2036238"/>
                </a:cubicBezTo>
                <a:cubicBezTo>
                  <a:pt x="2256380" y="2039382"/>
                  <a:pt x="2256666" y="2037762"/>
                  <a:pt x="2254952" y="2035381"/>
                </a:cubicBezTo>
                <a:cubicBezTo>
                  <a:pt x="2253999" y="2034143"/>
                  <a:pt x="2251618" y="2032619"/>
                  <a:pt x="2253523" y="2031381"/>
                </a:cubicBezTo>
                <a:cubicBezTo>
                  <a:pt x="2255428" y="2030142"/>
                  <a:pt x="2257143" y="2032905"/>
                  <a:pt x="2258571" y="2034143"/>
                </a:cubicBezTo>
                <a:cubicBezTo>
                  <a:pt x="2260667" y="2035762"/>
                  <a:pt x="2263905" y="2034810"/>
                  <a:pt x="2263048" y="2032143"/>
                </a:cubicBezTo>
                <a:cubicBezTo>
                  <a:pt x="2256285" y="2019379"/>
                  <a:pt x="2235902" y="2025951"/>
                  <a:pt x="2239140" y="2040525"/>
                </a:cubicBezTo>
                <a:close/>
                <a:moveTo>
                  <a:pt x="2239521" y="2011474"/>
                </a:moveTo>
                <a:cubicBezTo>
                  <a:pt x="2241617" y="2013855"/>
                  <a:pt x="2245236" y="2017379"/>
                  <a:pt x="2248380" y="2018236"/>
                </a:cubicBezTo>
                <a:cubicBezTo>
                  <a:pt x="2252094" y="2019284"/>
                  <a:pt x="2250475" y="2014807"/>
                  <a:pt x="2249142" y="2012997"/>
                </a:cubicBezTo>
                <a:cubicBezTo>
                  <a:pt x="2245046" y="2007283"/>
                  <a:pt x="2248380" y="2004139"/>
                  <a:pt x="2254952" y="2008140"/>
                </a:cubicBezTo>
                <a:cubicBezTo>
                  <a:pt x="2262286" y="2011283"/>
                  <a:pt x="2247998" y="1999948"/>
                  <a:pt x="2249999" y="1998138"/>
                </a:cubicBezTo>
                <a:cubicBezTo>
                  <a:pt x="2251332" y="1996043"/>
                  <a:pt x="2254476" y="1998996"/>
                  <a:pt x="2255809" y="2000425"/>
                </a:cubicBezTo>
                <a:cubicBezTo>
                  <a:pt x="2262096" y="2006997"/>
                  <a:pt x="2263239" y="2004901"/>
                  <a:pt x="2261905" y="2001282"/>
                </a:cubicBezTo>
                <a:cubicBezTo>
                  <a:pt x="2261143" y="1999282"/>
                  <a:pt x="2258285" y="1996138"/>
                  <a:pt x="2261619" y="1995567"/>
                </a:cubicBezTo>
                <a:cubicBezTo>
                  <a:pt x="2265048" y="1994995"/>
                  <a:pt x="2266096" y="1999282"/>
                  <a:pt x="2267715" y="2001377"/>
                </a:cubicBezTo>
                <a:cubicBezTo>
                  <a:pt x="2270001" y="2004425"/>
                  <a:pt x="2275050" y="2004806"/>
                  <a:pt x="2275240" y="2001091"/>
                </a:cubicBezTo>
                <a:cubicBezTo>
                  <a:pt x="2268763" y="1975088"/>
                  <a:pt x="2224662" y="1984994"/>
                  <a:pt x="2239521" y="2011474"/>
                </a:cubicBezTo>
                <a:close/>
                <a:moveTo>
                  <a:pt x="2200659" y="2018427"/>
                </a:moveTo>
                <a:cubicBezTo>
                  <a:pt x="2200850" y="2025380"/>
                  <a:pt x="2207898" y="2030524"/>
                  <a:pt x="2214471" y="2031000"/>
                </a:cubicBezTo>
                <a:cubicBezTo>
                  <a:pt x="2221424" y="2029762"/>
                  <a:pt x="2202659" y="2019475"/>
                  <a:pt x="2215804" y="2019570"/>
                </a:cubicBezTo>
                <a:cubicBezTo>
                  <a:pt x="2225901" y="2021379"/>
                  <a:pt x="2209994" y="2014903"/>
                  <a:pt x="2210851" y="2012236"/>
                </a:cubicBezTo>
                <a:cubicBezTo>
                  <a:pt x="2211422" y="2009854"/>
                  <a:pt x="2214566" y="2011664"/>
                  <a:pt x="2216090" y="2012616"/>
                </a:cubicBezTo>
                <a:cubicBezTo>
                  <a:pt x="2222852" y="2016617"/>
                  <a:pt x="2223329" y="2014426"/>
                  <a:pt x="2221233" y="2011569"/>
                </a:cubicBezTo>
                <a:cubicBezTo>
                  <a:pt x="2220090" y="2010045"/>
                  <a:pt x="2216947" y="2008045"/>
                  <a:pt x="2219519" y="2006520"/>
                </a:cubicBezTo>
                <a:cubicBezTo>
                  <a:pt x="2222090" y="2004996"/>
                  <a:pt x="2224186" y="2008521"/>
                  <a:pt x="2225996" y="2010045"/>
                </a:cubicBezTo>
                <a:cubicBezTo>
                  <a:pt x="2228663" y="2012140"/>
                  <a:pt x="2232854" y="2010902"/>
                  <a:pt x="2231997" y="2007568"/>
                </a:cubicBezTo>
                <a:cubicBezTo>
                  <a:pt x="2223519" y="1990614"/>
                  <a:pt x="2196944" y="1999662"/>
                  <a:pt x="2200659" y="2018427"/>
                </a:cubicBezTo>
                <a:close/>
                <a:moveTo>
                  <a:pt x="2200755" y="1980422"/>
                </a:moveTo>
                <a:cubicBezTo>
                  <a:pt x="2202564" y="1987756"/>
                  <a:pt x="2211137" y="1992424"/>
                  <a:pt x="2218471" y="1992042"/>
                </a:cubicBezTo>
                <a:cubicBezTo>
                  <a:pt x="2222090" y="1991471"/>
                  <a:pt x="2218661" y="1987947"/>
                  <a:pt x="2216756" y="1986804"/>
                </a:cubicBezTo>
                <a:cubicBezTo>
                  <a:pt x="2211422" y="1983756"/>
                  <a:pt x="2211232" y="1978898"/>
                  <a:pt x="2219328" y="1979755"/>
                </a:cubicBezTo>
                <a:cubicBezTo>
                  <a:pt x="2226758" y="1979565"/>
                  <a:pt x="2209803" y="1974993"/>
                  <a:pt x="2210565" y="1972421"/>
                </a:cubicBezTo>
                <a:cubicBezTo>
                  <a:pt x="2210660" y="1969849"/>
                  <a:pt x="2214661" y="1971373"/>
                  <a:pt x="2216376" y="1972135"/>
                </a:cubicBezTo>
                <a:cubicBezTo>
                  <a:pt x="2224662" y="1975564"/>
                  <a:pt x="2224567" y="1973088"/>
                  <a:pt x="2221709" y="1970325"/>
                </a:cubicBezTo>
                <a:cubicBezTo>
                  <a:pt x="2220185" y="1968801"/>
                  <a:pt x="2216280" y="1967087"/>
                  <a:pt x="2218757" y="1965087"/>
                </a:cubicBezTo>
                <a:cubicBezTo>
                  <a:pt x="2221233" y="1963087"/>
                  <a:pt x="2224186" y="1966611"/>
                  <a:pt x="2226567" y="1967944"/>
                </a:cubicBezTo>
                <a:cubicBezTo>
                  <a:pt x="2229901" y="1969849"/>
                  <a:pt x="2234187" y="1968040"/>
                  <a:pt x="2232473" y="1964420"/>
                </a:cubicBezTo>
                <a:cubicBezTo>
                  <a:pt x="2230949" y="1961086"/>
                  <a:pt x="2225805" y="1958895"/>
                  <a:pt x="2222472" y="1957657"/>
                </a:cubicBezTo>
                <a:cubicBezTo>
                  <a:pt x="2207136" y="1952609"/>
                  <a:pt x="2195611" y="1966516"/>
                  <a:pt x="2200755" y="1980422"/>
                </a:cubicBezTo>
                <a:close/>
                <a:moveTo>
                  <a:pt x="2199707" y="1941274"/>
                </a:moveTo>
                <a:cubicBezTo>
                  <a:pt x="2201897" y="1942893"/>
                  <a:pt x="2205517" y="1945275"/>
                  <a:pt x="2208279" y="1945656"/>
                </a:cubicBezTo>
                <a:cubicBezTo>
                  <a:pt x="2215518" y="1946227"/>
                  <a:pt x="2196278" y="1932702"/>
                  <a:pt x="2211994" y="1936797"/>
                </a:cubicBezTo>
                <a:cubicBezTo>
                  <a:pt x="2218757" y="1938512"/>
                  <a:pt x="2204850" y="1931083"/>
                  <a:pt x="2206089" y="1929368"/>
                </a:cubicBezTo>
                <a:cubicBezTo>
                  <a:pt x="2206851" y="1927463"/>
                  <a:pt x="2209994" y="1929463"/>
                  <a:pt x="2211327" y="1930511"/>
                </a:cubicBezTo>
                <a:cubicBezTo>
                  <a:pt x="2217709" y="1934988"/>
                  <a:pt x="2218280" y="1933178"/>
                  <a:pt x="2216566" y="1930511"/>
                </a:cubicBezTo>
                <a:cubicBezTo>
                  <a:pt x="2215614" y="1928987"/>
                  <a:pt x="2212661" y="1926796"/>
                  <a:pt x="2215328" y="1925939"/>
                </a:cubicBezTo>
                <a:cubicBezTo>
                  <a:pt x="2218090" y="1925082"/>
                  <a:pt x="2219709" y="1928416"/>
                  <a:pt x="2221519" y="1929940"/>
                </a:cubicBezTo>
                <a:cubicBezTo>
                  <a:pt x="2223900" y="1932130"/>
                  <a:pt x="2228186" y="1931845"/>
                  <a:pt x="2227710" y="1928892"/>
                </a:cubicBezTo>
                <a:cubicBezTo>
                  <a:pt x="2218471" y="1908699"/>
                  <a:pt x="2182371" y="1921367"/>
                  <a:pt x="2199707" y="1941274"/>
                </a:cubicBezTo>
                <a:close/>
                <a:moveTo>
                  <a:pt x="2168560" y="2004425"/>
                </a:moveTo>
                <a:cubicBezTo>
                  <a:pt x="2170179" y="2005949"/>
                  <a:pt x="2173037" y="2007759"/>
                  <a:pt x="2175323" y="2007949"/>
                </a:cubicBezTo>
                <a:cubicBezTo>
                  <a:pt x="2181323" y="2007854"/>
                  <a:pt x="2166274" y="1996329"/>
                  <a:pt x="2179038" y="1999091"/>
                </a:cubicBezTo>
                <a:cubicBezTo>
                  <a:pt x="2184467" y="1999948"/>
                  <a:pt x="2173418" y="1994233"/>
                  <a:pt x="2174656" y="1992328"/>
                </a:cubicBezTo>
                <a:cubicBezTo>
                  <a:pt x="2175418" y="1990423"/>
                  <a:pt x="2177894" y="1992233"/>
                  <a:pt x="2178942" y="1992995"/>
                </a:cubicBezTo>
                <a:cubicBezTo>
                  <a:pt x="2183990" y="1996805"/>
                  <a:pt x="2184657" y="1995091"/>
                  <a:pt x="2183324" y="1992614"/>
                </a:cubicBezTo>
                <a:cubicBezTo>
                  <a:pt x="2182657" y="1991185"/>
                  <a:pt x="2180276" y="1989280"/>
                  <a:pt x="2182657" y="1988328"/>
                </a:cubicBezTo>
                <a:cubicBezTo>
                  <a:pt x="2185038" y="1987280"/>
                  <a:pt x="2186181" y="1990423"/>
                  <a:pt x="2187515" y="1991757"/>
                </a:cubicBezTo>
                <a:cubicBezTo>
                  <a:pt x="2189420" y="1993662"/>
                  <a:pt x="2193134" y="1993090"/>
                  <a:pt x="2192849" y="1990233"/>
                </a:cubicBezTo>
                <a:cubicBezTo>
                  <a:pt x="2184848" y="1970421"/>
                  <a:pt x="2155797" y="1988137"/>
                  <a:pt x="2168560" y="2004425"/>
                </a:cubicBezTo>
                <a:close/>
                <a:moveTo>
                  <a:pt x="2155511" y="1962610"/>
                </a:moveTo>
                <a:cubicBezTo>
                  <a:pt x="2158178" y="1969468"/>
                  <a:pt x="2167036" y="1972421"/>
                  <a:pt x="2173894" y="1970992"/>
                </a:cubicBezTo>
                <a:cubicBezTo>
                  <a:pt x="2177228" y="1969849"/>
                  <a:pt x="2173513" y="1966896"/>
                  <a:pt x="2171513" y="1966134"/>
                </a:cubicBezTo>
                <a:cubicBezTo>
                  <a:pt x="2166084" y="1964134"/>
                  <a:pt x="2165131" y="1959276"/>
                  <a:pt x="2172942" y="1958895"/>
                </a:cubicBezTo>
                <a:cubicBezTo>
                  <a:pt x="2180085" y="1957467"/>
                  <a:pt x="2163131" y="1955752"/>
                  <a:pt x="2163512" y="1953180"/>
                </a:cubicBezTo>
                <a:cubicBezTo>
                  <a:pt x="2163131" y="1950704"/>
                  <a:pt x="2167226" y="1951371"/>
                  <a:pt x="2169036" y="1951847"/>
                </a:cubicBezTo>
                <a:cubicBezTo>
                  <a:pt x="2177418" y="1953847"/>
                  <a:pt x="2177037" y="1951466"/>
                  <a:pt x="2173894" y="1949180"/>
                </a:cubicBezTo>
                <a:cubicBezTo>
                  <a:pt x="2172180" y="1947942"/>
                  <a:pt x="2168274" y="1946799"/>
                  <a:pt x="2170275" y="1944513"/>
                </a:cubicBezTo>
                <a:cubicBezTo>
                  <a:pt x="2172370" y="1942132"/>
                  <a:pt x="2175704" y="1945179"/>
                  <a:pt x="2178180" y="1946132"/>
                </a:cubicBezTo>
                <a:cubicBezTo>
                  <a:pt x="2181705" y="1947466"/>
                  <a:pt x="2185514" y="1945084"/>
                  <a:pt x="2183419" y="1941750"/>
                </a:cubicBezTo>
                <a:cubicBezTo>
                  <a:pt x="2168941" y="1927654"/>
                  <a:pt x="2144843" y="1943846"/>
                  <a:pt x="2155511" y="1962610"/>
                </a:cubicBezTo>
                <a:close/>
                <a:moveTo>
                  <a:pt x="2156177" y="1913937"/>
                </a:moveTo>
                <a:cubicBezTo>
                  <a:pt x="2157606" y="1921367"/>
                  <a:pt x="2184752" y="1923748"/>
                  <a:pt x="2171513" y="1916700"/>
                </a:cubicBezTo>
                <a:cubicBezTo>
                  <a:pt x="2168846" y="1915842"/>
                  <a:pt x="2167226" y="1914509"/>
                  <a:pt x="2167226" y="1913271"/>
                </a:cubicBezTo>
                <a:cubicBezTo>
                  <a:pt x="2167131" y="1912033"/>
                  <a:pt x="2168655" y="1910890"/>
                  <a:pt x="2172275" y="1910794"/>
                </a:cubicBezTo>
                <a:cubicBezTo>
                  <a:pt x="2178656" y="1909461"/>
                  <a:pt x="2162940" y="1908413"/>
                  <a:pt x="2163035" y="1906222"/>
                </a:cubicBezTo>
                <a:cubicBezTo>
                  <a:pt x="2162845" y="1902603"/>
                  <a:pt x="2174275" y="1906984"/>
                  <a:pt x="2174275" y="1905270"/>
                </a:cubicBezTo>
                <a:cubicBezTo>
                  <a:pt x="2175323" y="1902793"/>
                  <a:pt x="2166084" y="1901841"/>
                  <a:pt x="2168560" y="1899174"/>
                </a:cubicBezTo>
                <a:cubicBezTo>
                  <a:pt x="2170275" y="1897269"/>
                  <a:pt x="2173704" y="1899555"/>
                  <a:pt x="2175989" y="1900317"/>
                </a:cubicBezTo>
                <a:cubicBezTo>
                  <a:pt x="2179323" y="1901365"/>
                  <a:pt x="2182657" y="1899269"/>
                  <a:pt x="2180371" y="1896697"/>
                </a:cubicBezTo>
                <a:cubicBezTo>
                  <a:pt x="2167608" y="1885648"/>
                  <a:pt x="2144271" y="1898031"/>
                  <a:pt x="2156177" y="1913937"/>
                </a:cubicBezTo>
                <a:close/>
                <a:moveTo>
                  <a:pt x="1713074" y="2275316"/>
                </a:moveTo>
                <a:cubicBezTo>
                  <a:pt x="1712789" y="2272268"/>
                  <a:pt x="1709836" y="2275602"/>
                  <a:pt x="1708883" y="2277412"/>
                </a:cubicBezTo>
                <a:cubicBezTo>
                  <a:pt x="1706121" y="2282460"/>
                  <a:pt x="1702311" y="2282936"/>
                  <a:pt x="1703549" y="2275792"/>
                </a:cubicBezTo>
                <a:cubicBezTo>
                  <a:pt x="1704026" y="2273221"/>
                  <a:pt x="1703168" y="2273792"/>
                  <a:pt x="1702121" y="2275792"/>
                </a:cubicBezTo>
                <a:cubicBezTo>
                  <a:pt x="1700883" y="2277983"/>
                  <a:pt x="1700120" y="2280364"/>
                  <a:pt x="1698977" y="2282460"/>
                </a:cubicBezTo>
                <a:cubicBezTo>
                  <a:pt x="1696215" y="2286555"/>
                  <a:pt x="1695739" y="2281507"/>
                  <a:pt x="1697454" y="2278936"/>
                </a:cubicBezTo>
                <a:cubicBezTo>
                  <a:pt x="1700597" y="2271601"/>
                  <a:pt x="1698692" y="2271887"/>
                  <a:pt x="1696406" y="2274459"/>
                </a:cubicBezTo>
                <a:cubicBezTo>
                  <a:pt x="1695167" y="2275888"/>
                  <a:pt x="1693548" y="2279317"/>
                  <a:pt x="1692215" y="2277316"/>
                </a:cubicBezTo>
                <a:cubicBezTo>
                  <a:pt x="1690786" y="2275316"/>
                  <a:pt x="1693739" y="2272649"/>
                  <a:pt x="1694786" y="2270554"/>
                </a:cubicBezTo>
                <a:cubicBezTo>
                  <a:pt x="1696406" y="2267505"/>
                  <a:pt x="1694977" y="2264076"/>
                  <a:pt x="1692119" y="2265982"/>
                </a:cubicBezTo>
                <a:cubicBezTo>
                  <a:pt x="1669545" y="2291794"/>
                  <a:pt x="1709169" y="2307701"/>
                  <a:pt x="1713074" y="2275316"/>
                </a:cubicBezTo>
                <a:close/>
                <a:moveTo>
                  <a:pt x="1714694" y="2323989"/>
                </a:moveTo>
                <a:cubicBezTo>
                  <a:pt x="1713646" y="2331037"/>
                  <a:pt x="1705454" y="2339134"/>
                  <a:pt x="1709455" y="2325989"/>
                </a:cubicBezTo>
                <a:cubicBezTo>
                  <a:pt x="1713265" y="2314940"/>
                  <a:pt x="1710312" y="2315893"/>
                  <a:pt x="1707169" y="2320179"/>
                </a:cubicBezTo>
                <a:cubicBezTo>
                  <a:pt x="1705454" y="2322560"/>
                  <a:pt x="1703454" y="2327608"/>
                  <a:pt x="1701168" y="2325322"/>
                </a:cubicBezTo>
                <a:cubicBezTo>
                  <a:pt x="1698787" y="2323036"/>
                  <a:pt x="1702787" y="2318464"/>
                  <a:pt x="1704216" y="2315226"/>
                </a:cubicBezTo>
                <a:cubicBezTo>
                  <a:pt x="1706216" y="2310654"/>
                  <a:pt x="1703645" y="2306368"/>
                  <a:pt x="1699739" y="2309511"/>
                </a:cubicBezTo>
                <a:cubicBezTo>
                  <a:pt x="1683261" y="2325513"/>
                  <a:pt x="1692881" y="2359041"/>
                  <a:pt x="1719075" y="2342658"/>
                </a:cubicBezTo>
                <a:cubicBezTo>
                  <a:pt x="1731362" y="2339610"/>
                  <a:pt x="1739078" y="2300462"/>
                  <a:pt x="1726790" y="2320274"/>
                </a:cubicBezTo>
                <a:cubicBezTo>
                  <a:pt x="1723647" y="2327418"/>
                  <a:pt x="1718408" y="2329609"/>
                  <a:pt x="1718408" y="2321893"/>
                </a:cubicBezTo>
                <a:cubicBezTo>
                  <a:pt x="1719170" y="2312749"/>
                  <a:pt x="1716027" y="2320369"/>
                  <a:pt x="1714694" y="2323989"/>
                </a:cubicBezTo>
                <a:close/>
                <a:moveTo>
                  <a:pt x="1747745" y="2282936"/>
                </a:moveTo>
                <a:cubicBezTo>
                  <a:pt x="1748031" y="2275030"/>
                  <a:pt x="1742411" y="2293795"/>
                  <a:pt x="1739840" y="2293318"/>
                </a:cubicBezTo>
                <a:cubicBezTo>
                  <a:pt x="1737363" y="2293509"/>
                  <a:pt x="1739268" y="2288937"/>
                  <a:pt x="1740125" y="2287032"/>
                </a:cubicBezTo>
                <a:cubicBezTo>
                  <a:pt x="1744126" y="2277793"/>
                  <a:pt x="1741649" y="2278078"/>
                  <a:pt x="1738792" y="2281412"/>
                </a:cubicBezTo>
                <a:cubicBezTo>
                  <a:pt x="1732124" y="2291223"/>
                  <a:pt x="1731553" y="2282269"/>
                  <a:pt x="1736792" y="2276554"/>
                </a:cubicBezTo>
                <a:cubicBezTo>
                  <a:pt x="1740411" y="2255980"/>
                  <a:pt x="1715265" y="2289127"/>
                  <a:pt x="1729458" y="2302176"/>
                </a:cubicBezTo>
                <a:cubicBezTo>
                  <a:pt x="1741554" y="2312749"/>
                  <a:pt x="1760318" y="2296462"/>
                  <a:pt x="1759556" y="2282079"/>
                </a:cubicBezTo>
                <a:cubicBezTo>
                  <a:pt x="1759175" y="2278174"/>
                  <a:pt x="1755556" y="2282460"/>
                  <a:pt x="1754318" y="2284841"/>
                </a:cubicBezTo>
                <a:cubicBezTo>
                  <a:pt x="1750889" y="2291223"/>
                  <a:pt x="1746126" y="2291890"/>
                  <a:pt x="1747745" y="2282936"/>
                </a:cubicBezTo>
                <a:close/>
                <a:moveTo>
                  <a:pt x="1728124" y="2228929"/>
                </a:moveTo>
                <a:cubicBezTo>
                  <a:pt x="1702502" y="2244360"/>
                  <a:pt x="1728695" y="2281793"/>
                  <a:pt x="1742697" y="2248075"/>
                </a:cubicBezTo>
                <a:cubicBezTo>
                  <a:pt x="1743840" y="2240645"/>
                  <a:pt x="1729458" y="2260552"/>
                  <a:pt x="1734696" y="2244455"/>
                </a:cubicBezTo>
                <a:cubicBezTo>
                  <a:pt x="1735839" y="2241883"/>
                  <a:pt x="1734982" y="2242169"/>
                  <a:pt x="1733458" y="2243788"/>
                </a:cubicBezTo>
                <a:cubicBezTo>
                  <a:pt x="1731267" y="2245503"/>
                  <a:pt x="1729934" y="2250170"/>
                  <a:pt x="1727171" y="2250361"/>
                </a:cubicBezTo>
                <a:cubicBezTo>
                  <a:pt x="1725457" y="2249599"/>
                  <a:pt x="1727743" y="2246455"/>
                  <a:pt x="1728695" y="2245122"/>
                </a:cubicBezTo>
                <a:cubicBezTo>
                  <a:pt x="1733363" y="2238645"/>
                  <a:pt x="1731743" y="2238168"/>
                  <a:pt x="1729076" y="2239883"/>
                </a:cubicBezTo>
                <a:cubicBezTo>
                  <a:pt x="1727648" y="2240836"/>
                  <a:pt x="1725362" y="2243788"/>
                  <a:pt x="1724790" y="2241121"/>
                </a:cubicBezTo>
                <a:cubicBezTo>
                  <a:pt x="1724219" y="2238454"/>
                  <a:pt x="1727362" y="2236740"/>
                  <a:pt x="1728886" y="2235025"/>
                </a:cubicBezTo>
                <a:cubicBezTo>
                  <a:pt x="1730981" y="2232549"/>
                  <a:pt x="1730886" y="2228358"/>
                  <a:pt x="1728124" y="2228929"/>
                </a:cubicBezTo>
                <a:close/>
                <a:moveTo>
                  <a:pt x="1756604" y="2195973"/>
                </a:moveTo>
                <a:cubicBezTo>
                  <a:pt x="1752413" y="2202831"/>
                  <a:pt x="1748793" y="2199783"/>
                  <a:pt x="1750698" y="2193306"/>
                </a:cubicBezTo>
                <a:cubicBezTo>
                  <a:pt x="1751365" y="2186924"/>
                  <a:pt x="1745936" y="2199402"/>
                  <a:pt x="1744983" y="2200735"/>
                </a:cubicBezTo>
                <a:cubicBezTo>
                  <a:pt x="1741459" y="2205403"/>
                  <a:pt x="1741364" y="2199116"/>
                  <a:pt x="1743554" y="2196259"/>
                </a:cubicBezTo>
                <a:cubicBezTo>
                  <a:pt x="1747650" y="2187781"/>
                  <a:pt x="1745459" y="2187876"/>
                  <a:pt x="1742602" y="2190734"/>
                </a:cubicBezTo>
                <a:cubicBezTo>
                  <a:pt x="1741078" y="2192353"/>
                  <a:pt x="1739078" y="2196163"/>
                  <a:pt x="1737649" y="2193687"/>
                </a:cubicBezTo>
                <a:cubicBezTo>
                  <a:pt x="1736220" y="2191115"/>
                  <a:pt x="1739649" y="2188162"/>
                  <a:pt x="1741078" y="2185781"/>
                </a:cubicBezTo>
                <a:cubicBezTo>
                  <a:pt x="1743078" y="2182447"/>
                  <a:pt x="1741840" y="2178066"/>
                  <a:pt x="1738601" y="2179685"/>
                </a:cubicBezTo>
                <a:cubicBezTo>
                  <a:pt x="1732886" y="2183590"/>
                  <a:pt x="1729267" y="2193306"/>
                  <a:pt x="1729838" y="2199973"/>
                </a:cubicBezTo>
                <a:cubicBezTo>
                  <a:pt x="1729648" y="2216071"/>
                  <a:pt x="1750698" y="2218261"/>
                  <a:pt x="1757842" y="2205117"/>
                </a:cubicBezTo>
                <a:cubicBezTo>
                  <a:pt x="1760699" y="2201307"/>
                  <a:pt x="1764700" y="2185686"/>
                  <a:pt x="1756604" y="2195973"/>
                </a:cubicBezTo>
                <a:close/>
                <a:moveTo>
                  <a:pt x="1762700" y="2222452"/>
                </a:moveTo>
                <a:cubicBezTo>
                  <a:pt x="1763747" y="2218547"/>
                  <a:pt x="1760890" y="2215594"/>
                  <a:pt x="1757842" y="2218738"/>
                </a:cubicBezTo>
                <a:cubicBezTo>
                  <a:pt x="1755080" y="2221595"/>
                  <a:pt x="1753937" y="2227215"/>
                  <a:pt x="1753556" y="2230834"/>
                </a:cubicBezTo>
                <a:cubicBezTo>
                  <a:pt x="1751555" y="2256361"/>
                  <a:pt x="1783750" y="2248265"/>
                  <a:pt x="1787846" y="2229977"/>
                </a:cubicBezTo>
                <a:cubicBezTo>
                  <a:pt x="1788608" y="2226548"/>
                  <a:pt x="1789370" y="2221214"/>
                  <a:pt x="1788131" y="2218642"/>
                </a:cubicBezTo>
                <a:cubicBezTo>
                  <a:pt x="1786703" y="2215499"/>
                  <a:pt x="1784036" y="2220452"/>
                  <a:pt x="1783369" y="2222929"/>
                </a:cubicBezTo>
                <a:cubicBezTo>
                  <a:pt x="1781559" y="2229501"/>
                  <a:pt x="1776701" y="2231882"/>
                  <a:pt x="1775939" y="2223881"/>
                </a:cubicBezTo>
                <a:cubicBezTo>
                  <a:pt x="1773939" y="2217214"/>
                  <a:pt x="1773272" y="2235311"/>
                  <a:pt x="1770510" y="2235597"/>
                </a:cubicBezTo>
                <a:cubicBezTo>
                  <a:pt x="1767938" y="2236740"/>
                  <a:pt x="1768700" y="2232168"/>
                  <a:pt x="1768986" y="2230263"/>
                </a:cubicBezTo>
                <a:cubicBezTo>
                  <a:pt x="1770605" y="2220928"/>
                  <a:pt x="1768129" y="2222167"/>
                  <a:pt x="1766033" y="2226072"/>
                </a:cubicBezTo>
                <a:cubicBezTo>
                  <a:pt x="1762223" y="2236073"/>
                  <a:pt x="1758509" y="2230072"/>
                  <a:pt x="1762700" y="2222452"/>
                </a:cubicBezTo>
                <a:close/>
                <a:moveTo>
                  <a:pt x="1792132" y="2124250"/>
                </a:moveTo>
                <a:cubicBezTo>
                  <a:pt x="1791179" y="2117677"/>
                  <a:pt x="1781559" y="2140061"/>
                  <a:pt x="1782512" y="2124535"/>
                </a:cubicBezTo>
                <a:cubicBezTo>
                  <a:pt x="1782988" y="2121964"/>
                  <a:pt x="1782131" y="2122535"/>
                  <a:pt x="1781083" y="2124535"/>
                </a:cubicBezTo>
                <a:cubicBezTo>
                  <a:pt x="1779273" y="2126917"/>
                  <a:pt x="1779083" y="2131489"/>
                  <a:pt x="1776225" y="2132632"/>
                </a:cubicBezTo>
                <a:cubicBezTo>
                  <a:pt x="1774225" y="2132727"/>
                  <a:pt x="1775654" y="2129203"/>
                  <a:pt x="1776320" y="2127583"/>
                </a:cubicBezTo>
                <a:cubicBezTo>
                  <a:pt x="1779464" y="2120249"/>
                  <a:pt x="1777559" y="2120440"/>
                  <a:pt x="1775177" y="2123107"/>
                </a:cubicBezTo>
                <a:cubicBezTo>
                  <a:pt x="1773844" y="2124535"/>
                  <a:pt x="1772320" y="2127964"/>
                  <a:pt x="1770891" y="2125964"/>
                </a:cubicBezTo>
                <a:cubicBezTo>
                  <a:pt x="1769462" y="2123964"/>
                  <a:pt x="1772415" y="2121201"/>
                  <a:pt x="1773558" y="2119106"/>
                </a:cubicBezTo>
                <a:cubicBezTo>
                  <a:pt x="1775273" y="2116058"/>
                  <a:pt x="1773749" y="2112534"/>
                  <a:pt x="1770891" y="2114343"/>
                </a:cubicBezTo>
                <a:cubicBezTo>
                  <a:pt x="1747841" y="2139966"/>
                  <a:pt x="1788131" y="2156730"/>
                  <a:pt x="1792132" y="2124250"/>
                </a:cubicBezTo>
                <a:close/>
                <a:moveTo>
                  <a:pt x="1792799" y="2172065"/>
                </a:moveTo>
                <a:cubicBezTo>
                  <a:pt x="1792132" y="2158730"/>
                  <a:pt x="1788703" y="2182257"/>
                  <a:pt x="1785179" y="2182828"/>
                </a:cubicBezTo>
                <a:cubicBezTo>
                  <a:pt x="1782131" y="2183590"/>
                  <a:pt x="1783559" y="2178351"/>
                  <a:pt x="1784131" y="2176066"/>
                </a:cubicBezTo>
                <a:cubicBezTo>
                  <a:pt x="1787084" y="2165207"/>
                  <a:pt x="1784226" y="2166160"/>
                  <a:pt x="1781369" y="2170446"/>
                </a:cubicBezTo>
                <a:cubicBezTo>
                  <a:pt x="1779749" y="2172827"/>
                  <a:pt x="1778225" y="2177780"/>
                  <a:pt x="1775654" y="2175685"/>
                </a:cubicBezTo>
                <a:cubicBezTo>
                  <a:pt x="1773082" y="2173494"/>
                  <a:pt x="1776797" y="2168922"/>
                  <a:pt x="1777940" y="2165683"/>
                </a:cubicBezTo>
                <a:cubicBezTo>
                  <a:pt x="1778892" y="2142823"/>
                  <a:pt x="1753651" y="2183400"/>
                  <a:pt x="1774320" y="2194830"/>
                </a:cubicBezTo>
                <a:cubicBezTo>
                  <a:pt x="1789655" y="2202450"/>
                  <a:pt x="1810325" y="2183305"/>
                  <a:pt x="1806800" y="2166541"/>
                </a:cubicBezTo>
                <a:cubicBezTo>
                  <a:pt x="1803752" y="2158540"/>
                  <a:pt x="1796228" y="2188353"/>
                  <a:pt x="1792799" y="2172065"/>
                </a:cubicBezTo>
                <a:close/>
                <a:moveTo>
                  <a:pt x="1880333" y="2070814"/>
                </a:moveTo>
                <a:cubicBezTo>
                  <a:pt x="1877857" y="2072243"/>
                  <a:pt x="1875857" y="2072433"/>
                  <a:pt x="1874904" y="2071481"/>
                </a:cubicBezTo>
                <a:cubicBezTo>
                  <a:pt x="1871475" y="2069957"/>
                  <a:pt x="1882048" y="2059670"/>
                  <a:pt x="1875857" y="2063004"/>
                </a:cubicBezTo>
                <a:cubicBezTo>
                  <a:pt x="1872999" y="2064051"/>
                  <a:pt x="1870046" y="2068814"/>
                  <a:pt x="1866903" y="2067766"/>
                </a:cubicBezTo>
                <a:cubicBezTo>
                  <a:pt x="1865189" y="2066147"/>
                  <a:pt x="1868618" y="2063480"/>
                  <a:pt x="1870142" y="2062337"/>
                </a:cubicBezTo>
                <a:cubicBezTo>
                  <a:pt x="1877190" y="2056908"/>
                  <a:pt x="1875666" y="2055670"/>
                  <a:pt x="1872047" y="2056336"/>
                </a:cubicBezTo>
                <a:cubicBezTo>
                  <a:pt x="1870142" y="2056812"/>
                  <a:pt x="1866713" y="2059194"/>
                  <a:pt x="1866808" y="2055765"/>
                </a:cubicBezTo>
                <a:cubicBezTo>
                  <a:pt x="1866903" y="2052241"/>
                  <a:pt x="1871094" y="2051859"/>
                  <a:pt x="1873380" y="2050621"/>
                </a:cubicBezTo>
                <a:cubicBezTo>
                  <a:pt x="1876619" y="2048812"/>
                  <a:pt x="1877857" y="2043858"/>
                  <a:pt x="1874523" y="2043096"/>
                </a:cubicBezTo>
                <a:cubicBezTo>
                  <a:pt x="1871475" y="2042430"/>
                  <a:pt x="1866998" y="2045478"/>
                  <a:pt x="1864236" y="2047668"/>
                </a:cubicBezTo>
                <a:cubicBezTo>
                  <a:pt x="1848615" y="2058717"/>
                  <a:pt x="1856711" y="2090341"/>
                  <a:pt x="1877000" y="2080149"/>
                </a:cubicBezTo>
                <a:cubicBezTo>
                  <a:pt x="1880905" y="2078625"/>
                  <a:pt x="1891287" y="2066433"/>
                  <a:pt x="1880333" y="2070814"/>
                </a:cubicBezTo>
                <a:close/>
                <a:moveTo>
                  <a:pt x="1859855" y="2094532"/>
                </a:moveTo>
                <a:cubicBezTo>
                  <a:pt x="1856330" y="2100056"/>
                  <a:pt x="1851568" y="2100151"/>
                  <a:pt x="1853378" y="2091865"/>
                </a:cubicBezTo>
                <a:cubicBezTo>
                  <a:pt x="1853949" y="2084245"/>
                  <a:pt x="1847758" y="2101580"/>
                  <a:pt x="1845281" y="2100723"/>
                </a:cubicBezTo>
                <a:cubicBezTo>
                  <a:pt x="1842805" y="2100628"/>
                  <a:pt x="1844805" y="2096532"/>
                  <a:pt x="1845662" y="2094817"/>
                </a:cubicBezTo>
                <a:cubicBezTo>
                  <a:pt x="1849854" y="2086435"/>
                  <a:pt x="1847472" y="2086435"/>
                  <a:pt x="1844519" y="2089293"/>
                </a:cubicBezTo>
                <a:cubicBezTo>
                  <a:pt x="1842900" y="2090817"/>
                  <a:pt x="1840805" y="2094722"/>
                  <a:pt x="1839090" y="2092245"/>
                </a:cubicBezTo>
                <a:cubicBezTo>
                  <a:pt x="1837471" y="2089674"/>
                  <a:pt x="1841186" y="2086816"/>
                  <a:pt x="1842710" y="2084340"/>
                </a:cubicBezTo>
                <a:cubicBezTo>
                  <a:pt x="1844900" y="2081006"/>
                  <a:pt x="1843567" y="2076720"/>
                  <a:pt x="1839947" y="2078339"/>
                </a:cubicBezTo>
                <a:cubicBezTo>
                  <a:pt x="1810229" y="2105676"/>
                  <a:pt x="1857759" y="2131012"/>
                  <a:pt x="1865189" y="2092722"/>
                </a:cubicBezTo>
                <a:cubicBezTo>
                  <a:pt x="1864998" y="2089197"/>
                  <a:pt x="1861188" y="2092626"/>
                  <a:pt x="1859855" y="2094532"/>
                </a:cubicBezTo>
                <a:close/>
                <a:moveTo>
                  <a:pt x="1841090" y="2130917"/>
                </a:moveTo>
                <a:cubicBezTo>
                  <a:pt x="1840709" y="2127202"/>
                  <a:pt x="1837090" y="2131012"/>
                  <a:pt x="1835852" y="2133108"/>
                </a:cubicBezTo>
                <a:cubicBezTo>
                  <a:pt x="1832518" y="2138918"/>
                  <a:pt x="1827755" y="2139299"/>
                  <a:pt x="1829279" y="2130822"/>
                </a:cubicBezTo>
                <a:cubicBezTo>
                  <a:pt x="1829851" y="2127774"/>
                  <a:pt x="1828803" y="2128441"/>
                  <a:pt x="1827470" y="2130726"/>
                </a:cubicBezTo>
                <a:cubicBezTo>
                  <a:pt x="1825279" y="2133584"/>
                  <a:pt x="1824898" y="2138918"/>
                  <a:pt x="1821469" y="2140251"/>
                </a:cubicBezTo>
                <a:cubicBezTo>
                  <a:pt x="1818992" y="2140251"/>
                  <a:pt x="1820802" y="2136061"/>
                  <a:pt x="1821659" y="2134251"/>
                </a:cubicBezTo>
                <a:cubicBezTo>
                  <a:pt x="1825565" y="2125583"/>
                  <a:pt x="1823183" y="2125774"/>
                  <a:pt x="1820326" y="2128822"/>
                </a:cubicBezTo>
                <a:cubicBezTo>
                  <a:pt x="1818707" y="2130536"/>
                  <a:pt x="1816802" y="2134441"/>
                  <a:pt x="1815087" y="2132060"/>
                </a:cubicBezTo>
                <a:cubicBezTo>
                  <a:pt x="1813373" y="2129584"/>
                  <a:pt x="1816992" y="2126440"/>
                  <a:pt x="1818421" y="2123964"/>
                </a:cubicBezTo>
                <a:cubicBezTo>
                  <a:pt x="1820516" y="2120344"/>
                  <a:pt x="1818707" y="2116058"/>
                  <a:pt x="1815183" y="2118154"/>
                </a:cubicBezTo>
                <a:cubicBezTo>
                  <a:pt x="1786703" y="2148253"/>
                  <a:pt x="1835756" y="2169684"/>
                  <a:pt x="1841090" y="2130917"/>
                </a:cubicBezTo>
                <a:close/>
                <a:moveTo>
                  <a:pt x="1812134" y="2093008"/>
                </a:moveTo>
                <a:cubicBezTo>
                  <a:pt x="1814135" y="2087674"/>
                  <a:pt x="1807181" y="2096722"/>
                  <a:pt x="1806134" y="2097580"/>
                </a:cubicBezTo>
                <a:cubicBezTo>
                  <a:pt x="1802324" y="2100532"/>
                  <a:pt x="1803943" y="2094722"/>
                  <a:pt x="1806134" y="2093198"/>
                </a:cubicBezTo>
                <a:cubicBezTo>
                  <a:pt x="1811182" y="2087197"/>
                  <a:pt x="1809563" y="2086435"/>
                  <a:pt x="1806800" y="2088054"/>
                </a:cubicBezTo>
                <a:cubicBezTo>
                  <a:pt x="1805276" y="2088912"/>
                  <a:pt x="1802800" y="2091674"/>
                  <a:pt x="1802324" y="2088912"/>
                </a:cubicBezTo>
                <a:cubicBezTo>
                  <a:pt x="1801847" y="2086150"/>
                  <a:pt x="1805181" y="2084721"/>
                  <a:pt x="1806800" y="2083101"/>
                </a:cubicBezTo>
                <a:cubicBezTo>
                  <a:pt x="1814992" y="2067004"/>
                  <a:pt x="1788798" y="2085387"/>
                  <a:pt x="1795180" y="2101485"/>
                </a:cubicBezTo>
                <a:cubicBezTo>
                  <a:pt x="1800133" y="2114820"/>
                  <a:pt x="1817183" y="2109105"/>
                  <a:pt x="1820135" y="2097294"/>
                </a:cubicBezTo>
                <a:cubicBezTo>
                  <a:pt x="1821469" y="2090150"/>
                  <a:pt x="1806229" y="2108533"/>
                  <a:pt x="1812134" y="2093008"/>
                </a:cubicBezTo>
                <a:close/>
                <a:moveTo>
                  <a:pt x="1832042" y="2040525"/>
                </a:moveTo>
                <a:cubicBezTo>
                  <a:pt x="1830232" y="2041858"/>
                  <a:pt x="1827660" y="2045383"/>
                  <a:pt x="1826612" y="2042620"/>
                </a:cubicBezTo>
                <a:cubicBezTo>
                  <a:pt x="1825469" y="2039858"/>
                  <a:pt x="1829470" y="2037477"/>
                  <a:pt x="1831280" y="2035286"/>
                </a:cubicBezTo>
                <a:cubicBezTo>
                  <a:pt x="1833851" y="2032238"/>
                  <a:pt x="1833185" y="2027666"/>
                  <a:pt x="1829660" y="2028809"/>
                </a:cubicBezTo>
                <a:cubicBezTo>
                  <a:pt x="1820135" y="2033667"/>
                  <a:pt x="1814420" y="2048812"/>
                  <a:pt x="1820231" y="2058051"/>
                </a:cubicBezTo>
                <a:cubicBezTo>
                  <a:pt x="1839471" y="2079863"/>
                  <a:pt x="1860807" y="2034429"/>
                  <a:pt x="1845472" y="2047954"/>
                </a:cubicBezTo>
                <a:cubicBezTo>
                  <a:pt x="1841662" y="2052526"/>
                  <a:pt x="1837566" y="2052336"/>
                  <a:pt x="1839281" y="2046049"/>
                </a:cubicBezTo>
                <a:cubicBezTo>
                  <a:pt x="1840043" y="2043858"/>
                  <a:pt x="1841376" y="2040239"/>
                  <a:pt x="1838233" y="2043858"/>
                </a:cubicBezTo>
                <a:cubicBezTo>
                  <a:pt x="1835756" y="2046145"/>
                  <a:pt x="1834328" y="2051288"/>
                  <a:pt x="1830899" y="2051955"/>
                </a:cubicBezTo>
                <a:cubicBezTo>
                  <a:pt x="1828613" y="2051479"/>
                  <a:pt x="1831089" y="2047764"/>
                  <a:pt x="1832232" y="2046049"/>
                </a:cubicBezTo>
                <a:cubicBezTo>
                  <a:pt x="1837471" y="2038429"/>
                  <a:pt x="1835280" y="2038048"/>
                  <a:pt x="1832042" y="2040525"/>
                </a:cubicBezTo>
                <a:close/>
                <a:moveTo>
                  <a:pt x="1850615" y="2022046"/>
                </a:moveTo>
                <a:cubicBezTo>
                  <a:pt x="1850615" y="2022046"/>
                  <a:pt x="1850615" y="2022046"/>
                  <a:pt x="1850615" y="2022046"/>
                </a:cubicBezTo>
                <a:lnTo>
                  <a:pt x="1850615" y="2022046"/>
                </a:lnTo>
                <a:lnTo>
                  <a:pt x="1850615" y="2022046"/>
                </a:lnTo>
                <a:close/>
                <a:moveTo>
                  <a:pt x="1871570" y="2008711"/>
                </a:moveTo>
                <a:cubicBezTo>
                  <a:pt x="1868618" y="2013379"/>
                  <a:pt x="1864522" y="2013855"/>
                  <a:pt x="1865855" y="2007187"/>
                </a:cubicBezTo>
                <a:cubicBezTo>
                  <a:pt x="1866332" y="2004711"/>
                  <a:pt x="1865474" y="2005282"/>
                  <a:pt x="1864236" y="2007187"/>
                </a:cubicBezTo>
                <a:cubicBezTo>
                  <a:pt x="1862331" y="2009473"/>
                  <a:pt x="1861950" y="2013855"/>
                  <a:pt x="1858997" y="2014903"/>
                </a:cubicBezTo>
                <a:cubicBezTo>
                  <a:pt x="1856807" y="2014998"/>
                  <a:pt x="1858426" y="2011664"/>
                  <a:pt x="1859188" y="2010235"/>
                </a:cubicBezTo>
                <a:cubicBezTo>
                  <a:pt x="1862617" y="2003282"/>
                  <a:pt x="1860617" y="2003472"/>
                  <a:pt x="1858045" y="2006044"/>
                </a:cubicBezTo>
                <a:cubicBezTo>
                  <a:pt x="1852425" y="2013283"/>
                  <a:pt x="1851473" y="2006901"/>
                  <a:pt x="1856330" y="2002329"/>
                </a:cubicBezTo>
                <a:cubicBezTo>
                  <a:pt x="1859855" y="1986613"/>
                  <a:pt x="1837280" y="2011474"/>
                  <a:pt x="1849663" y="2021379"/>
                </a:cubicBezTo>
                <a:cubicBezTo>
                  <a:pt x="1871189" y="2034715"/>
                  <a:pt x="1883667" y="1995281"/>
                  <a:pt x="1871570" y="2008711"/>
                </a:cubicBezTo>
                <a:close/>
                <a:moveTo>
                  <a:pt x="1888144" y="2024428"/>
                </a:moveTo>
                <a:cubicBezTo>
                  <a:pt x="1898240" y="2054908"/>
                  <a:pt x="1931197" y="2019665"/>
                  <a:pt x="1913480" y="2026142"/>
                </a:cubicBezTo>
                <a:cubicBezTo>
                  <a:pt x="1908337" y="2029095"/>
                  <a:pt x="1904622" y="2026523"/>
                  <a:pt x="1909766" y="2020046"/>
                </a:cubicBezTo>
                <a:cubicBezTo>
                  <a:pt x="1910718" y="2018808"/>
                  <a:pt x="1910909" y="2018332"/>
                  <a:pt x="1910623" y="2018141"/>
                </a:cubicBezTo>
                <a:cubicBezTo>
                  <a:pt x="1906908" y="2018046"/>
                  <a:pt x="1903289" y="2024713"/>
                  <a:pt x="1899479" y="2023570"/>
                </a:cubicBezTo>
                <a:cubicBezTo>
                  <a:pt x="1895954" y="2020332"/>
                  <a:pt x="1914814" y="2011759"/>
                  <a:pt x="1904336" y="2012521"/>
                </a:cubicBezTo>
                <a:cubicBezTo>
                  <a:pt x="1902336" y="2012997"/>
                  <a:pt x="1899002" y="2015379"/>
                  <a:pt x="1898907" y="2012140"/>
                </a:cubicBezTo>
                <a:cubicBezTo>
                  <a:pt x="1898812" y="2008711"/>
                  <a:pt x="1903098" y="2008330"/>
                  <a:pt x="1905479" y="2007092"/>
                </a:cubicBezTo>
                <a:cubicBezTo>
                  <a:pt x="1918910" y="1991662"/>
                  <a:pt x="1883858" y="2002806"/>
                  <a:pt x="1888144" y="2024428"/>
                </a:cubicBezTo>
                <a:close/>
                <a:moveTo>
                  <a:pt x="1917767" y="1977469"/>
                </a:moveTo>
                <a:cubicBezTo>
                  <a:pt x="1913480" y="1981279"/>
                  <a:pt x="1909289" y="1980517"/>
                  <a:pt x="1911766" y="1974802"/>
                </a:cubicBezTo>
                <a:cubicBezTo>
                  <a:pt x="1912814" y="1972802"/>
                  <a:pt x="1914433" y="1969563"/>
                  <a:pt x="1910909" y="1972516"/>
                </a:cubicBezTo>
                <a:cubicBezTo>
                  <a:pt x="1908146" y="1974421"/>
                  <a:pt x="1906146" y="1979184"/>
                  <a:pt x="1902622" y="1979279"/>
                </a:cubicBezTo>
                <a:cubicBezTo>
                  <a:pt x="1900336" y="1978517"/>
                  <a:pt x="1903193" y="1975279"/>
                  <a:pt x="1904622" y="1973850"/>
                </a:cubicBezTo>
                <a:cubicBezTo>
                  <a:pt x="1910813" y="1967182"/>
                  <a:pt x="1908623" y="1966516"/>
                  <a:pt x="1905098" y="1968420"/>
                </a:cubicBezTo>
                <a:cubicBezTo>
                  <a:pt x="1903098" y="1969468"/>
                  <a:pt x="1900050" y="1972516"/>
                  <a:pt x="1899288" y="1969754"/>
                </a:cubicBezTo>
                <a:cubicBezTo>
                  <a:pt x="1898431" y="1966992"/>
                  <a:pt x="1902812" y="1965182"/>
                  <a:pt x="1904908" y="1963277"/>
                </a:cubicBezTo>
                <a:cubicBezTo>
                  <a:pt x="1907765" y="1960610"/>
                  <a:pt x="1907956" y="1956324"/>
                  <a:pt x="1904051" y="1956800"/>
                </a:cubicBezTo>
                <a:cubicBezTo>
                  <a:pt x="1900526" y="1957467"/>
                  <a:pt x="1896526" y="1961562"/>
                  <a:pt x="1894240" y="1964229"/>
                </a:cubicBezTo>
                <a:cubicBezTo>
                  <a:pt x="1879571" y="1980803"/>
                  <a:pt x="1901384" y="1999377"/>
                  <a:pt x="1917100" y="1986042"/>
                </a:cubicBezTo>
                <a:cubicBezTo>
                  <a:pt x="1920529" y="1983661"/>
                  <a:pt x="1928149" y="1970707"/>
                  <a:pt x="1917767" y="1977469"/>
                </a:cubicBezTo>
                <a:close/>
                <a:moveTo>
                  <a:pt x="1945580" y="1942798"/>
                </a:moveTo>
                <a:cubicBezTo>
                  <a:pt x="1939579" y="1944227"/>
                  <a:pt x="1938531" y="1940893"/>
                  <a:pt x="1944056" y="1937179"/>
                </a:cubicBezTo>
                <a:cubicBezTo>
                  <a:pt x="1948437" y="1933464"/>
                  <a:pt x="1937769" y="1937941"/>
                  <a:pt x="1936531" y="1938417"/>
                </a:cubicBezTo>
                <a:cubicBezTo>
                  <a:pt x="1931864" y="1939465"/>
                  <a:pt x="1935769" y="1934702"/>
                  <a:pt x="1938436" y="1934416"/>
                </a:cubicBezTo>
                <a:cubicBezTo>
                  <a:pt x="1945865" y="1931463"/>
                  <a:pt x="1944722" y="1930035"/>
                  <a:pt x="1941484" y="1930130"/>
                </a:cubicBezTo>
                <a:cubicBezTo>
                  <a:pt x="1939674" y="1930130"/>
                  <a:pt x="1936150" y="1931463"/>
                  <a:pt x="1937007" y="1928796"/>
                </a:cubicBezTo>
                <a:cubicBezTo>
                  <a:pt x="1937864" y="1926129"/>
                  <a:pt x="1941579" y="1926415"/>
                  <a:pt x="1943865" y="1925749"/>
                </a:cubicBezTo>
                <a:cubicBezTo>
                  <a:pt x="1947104" y="1924796"/>
                  <a:pt x="1949294" y="1920986"/>
                  <a:pt x="1946532" y="1919938"/>
                </a:cubicBezTo>
                <a:cubicBezTo>
                  <a:pt x="1943960" y="1918986"/>
                  <a:pt x="1939388" y="1920700"/>
                  <a:pt x="1936436" y="1922034"/>
                </a:cubicBezTo>
                <a:cubicBezTo>
                  <a:pt x="1919958" y="1928034"/>
                  <a:pt x="1921767" y="1954990"/>
                  <a:pt x="1940817" y="1949847"/>
                </a:cubicBezTo>
                <a:cubicBezTo>
                  <a:pt x="1944341" y="1948990"/>
                  <a:pt x="1956057" y="1941465"/>
                  <a:pt x="1945580" y="1942798"/>
                </a:cubicBezTo>
                <a:close/>
                <a:moveTo>
                  <a:pt x="2129031" y="1981565"/>
                </a:moveTo>
                <a:cubicBezTo>
                  <a:pt x="2130269" y="1989090"/>
                  <a:pt x="2150653" y="1988518"/>
                  <a:pt x="2140747" y="1982899"/>
                </a:cubicBezTo>
                <a:cubicBezTo>
                  <a:pt x="2136747" y="1981755"/>
                  <a:pt x="2135889" y="1978041"/>
                  <a:pt x="2141509" y="1976993"/>
                </a:cubicBezTo>
                <a:cubicBezTo>
                  <a:pt x="2143509" y="1976707"/>
                  <a:pt x="2143033" y="1976041"/>
                  <a:pt x="2141414" y="1975469"/>
                </a:cubicBezTo>
                <a:cubicBezTo>
                  <a:pt x="2139604" y="1974993"/>
                  <a:pt x="2137699" y="1974993"/>
                  <a:pt x="2135889" y="1974516"/>
                </a:cubicBezTo>
                <a:cubicBezTo>
                  <a:pt x="2132365" y="1973088"/>
                  <a:pt x="2136175" y="1970897"/>
                  <a:pt x="2138461" y="1971850"/>
                </a:cubicBezTo>
                <a:cubicBezTo>
                  <a:pt x="2142843" y="1972421"/>
                  <a:pt x="2145224" y="1971754"/>
                  <a:pt x="2141890" y="1969278"/>
                </a:cubicBezTo>
                <a:cubicBezTo>
                  <a:pt x="2140556" y="1968516"/>
                  <a:pt x="2137699" y="1967944"/>
                  <a:pt x="2139033" y="1965944"/>
                </a:cubicBezTo>
                <a:cubicBezTo>
                  <a:pt x="2140461" y="1963849"/>
                  <a:pt x="2143033" y="1965849"/>
                  <a:pt x="2144843" y="1966420"/>
                </a:cubicBezTo>
                <a:cubicBezTo>
                  <a:pt x="2147414" y="1967182"/>
                  <a:pt x="2150081" y="1964801"/>
                  <a:pt x="2148462" y="1962420"/>
                </a:cubicBezTo>
                <a:cubicBezTo>
                  <a:pt x="2136175" y="1951942"/>
                  <a:pt x="2120744" y="1969183"/>
                  <a:pt x="2129031" y="1981565"/>
                </a:cubicBezTo>
                <a:close/>
                <a:moveTo>
                  <a:pt x="2125126" y="1949656"/>
                </a:moveTo>
                <a:cubicBezTo>
                  <a:pt x="2130460" y="1952133"/>
                  <a:pt x="2138366" y="1951657"/>
                  <a:pt x="2143509" y="1948799"/>
                </a:cubicBezTo>
                <a:cubicBezTo>
                  <a:pt x="2146843" y="1946418"/>
                  <a:pt x="2141604" y="1944322"/>
                  <a:pt x="2139033" y="1944132"/>
                </a:cubicBezTo>
                <a:cubicBezTo>
                  <a:pt x="2130841" y="1943655"/>
                  <a:pt x="2130651" y="1937559"/>
                  <a:pt x="2137794" y="1935464"/>
                </a:cubicBezTo>
                <a:cubicBezTo>
                  <a:pt x="2145129" y="1931368"/>
                  <a:pt x="2125412" y="1935274"/>
                  <a:pt x="2124840" y="1932321"/>
                </a:cubicBezTo>
                <a:cubicBezTo>
                  <a:pt x="2123411" y="1929558"/>
                  <a:pt x="2128174" y="1929178"/>
                  <a:pt x="2130460" y="1928987"/>
                </a:cubicBezTo>
                <a:cubicBezTo>
                  <a:pt x="2140747" y="1928320"/>
                  <a:pt x="2139318" y="1925939"/>
                  <a:pt x="2134842" y="1924320"/>
                </a:cubicBezTo>
                <a:cubicBezTo>
                  <a:pt x="2132365" y="1923462"/>
                  <a:pt x="2127507" y="1923748"/>
                  <a:pt x="2128746" y="1920415"/>
                </a:cubicBezTo>
                <a:cubicBezTo>
                  <a:pt x="2129984" y="1917081"/>
                  <a:pt x="2135222" y="1919081"/>
                  <a:pt x="2138366" y="1919462"/>
                </a:cubicBezTo>
                <a:cubicBezTo>
                  <a:pt x="2142843" y="1919748"/>
                  <a:pt x="2146176" y="1915652"/>
                  <a:pt x="2142366" y="1912795"/>
                </a:cubicBezTo>
                <a:cubicBezTo>
                  <a:pt x="2114744" y="1900412"/>
                  <a:pt x="2099123" y="1935369"/>
                  <a:pt x="2125126" y="1949656"/>
                </a:cubicBezTo>
                <a:close/>
                <a:moveTo>
                  <a:pt x="2096646" y="1980708"/>
                </a:moveTo>
                <a:cubicBezTo>
                  <a:pt x="2099409" y="1986423"/>
                  <a:pt x="2106647" y="1988328"/>
                  <a:pt x="2112172" y="1985756"/>
                </a:cubicBezTo>
                <a:cubicBezTo>
                  <a:pt x="2117315" y="1981755"/>
                  <a:pt x="2098647" y="1980517"/>
                  <a:pt x="2109219" y="1975183"/>
                </a:cubicBezTo>
                <a:cubicBezTo>
                  <a:pt x="2118077" y="1972516"/>
                  <a:pt x="2102647" y="1973469"/>
                  <a:pt x="2102456" y="1970897"/>
                </a:cubicBezTo>
                <a:cubicBezTo>
                  <a:pt x="2101980" y="1968611"/>
                  <a:pt x="2105219" y="1968801"/>
                  <a:pt x="2106838" y="1968897"/>
                </a:cubicBezTo>
                <a:cubicBezTo>
                  <a:pt x="2113886" y="1969563"/>
                  <a:pt x="2113410" y="1967468"/>
                  <a:pt x="2110648" y="1965754"/>
                </a:cubicBezTo>
                <a:cubicBezTo>
                  <a:pt x="2109124" y="1964801"/>
                  <a:pt x="2105790" y="1964420"/>
                  <a:pt x="2107314" y="1961943"/>
                </a:cubicBezTo>
                <a:cubicBezTo>
                  <a:pt x="2108838" y="1959372"/>
                  <a:pt x="2111886" y="1961848"/>
                  <a:pt x="2113982" y="1962325"/>
                </a:cubicBezTo>
                <a:cubicBezTo>
                  <a:pt x="2116934" y="1962991"/>
                  <a:pt x="2119983" y="1960229"/>
                  <a:pt x="2118077" y="1957467"/>
                </a:cubicBezTo>
                <a:cubicBezTo>
                  <a:pt x="2103409" y="1946037"/>
                  <a:pt x="2086359" y="1966801"/>
                  <a:pt x="2096646" y="1980708"/>
                </a:cubicBezTo>
                <a:close/>
                <a:moveTo>
                  <a:pt x="2101790" y="1912509"/>
                </a:moveTo>
                <a:cubicBezTo>
                  <a:pt x="2108267" y="1908222"/>
                  <a:pt x="2083216" y="1908318"/>
                  <a:pt x="2096551" y="1902222"/>
                </a:cubicBezTo>
                <a:cubicBezTo>
                  <a:pt x="2098742" y="1901650"/>
                  <a:pt x="2102552" y="1900698"/>
                  <a:pt x="2097789" y="1900031"/>
                </a:cubicBezTo>
                <a:cubicBezTo>
                  <a:pt x="2094551" y="1899079"/>
                  <a:pt x="2089407" y="1900983"/>
                  <a:pt x="2087026" y="1898412"/>
                </a:cubicBezTo>
                <a:cubicBezTo>
                  <a:pt x="2086169" y="1896221"/>
                  <a:pt x="2090550" y="1896030"/>
                  <a:pt x="2092646" y="1896030"/>
                </a:cubicBezTo>
                <a:cubicBezTo>
                  <a:pt x="2101980" y="1896221"/>
                  <a:pt x="2101123" y="1894125"/>
                  <a:pt x="2097313" y="1892697"/>
                </a:cubicBezTo>
                <a:cubicBezTo>
                  <a:pt x="2095884" y="1891935"/>
                  <a:pt x="2090836" y="1891935"/>
                  <a:pt x="2092455" y="1889172"/>
                </a:cubicBezTo>
                <a:cubicBezTo>
                  <a:pt x="2094170" y="1886601"/>
                  <a:pt x="2098456" y="1888696"/>
                  <a:pt x="2101218" y="1889077"/>
                </a:cubicBezTo>
                <a:cubicBezTo>
                  <a:pt x="2105314" y="1889554"/>
                  <a:pt x="2108934" y="1886410"/>
                  <a:pt x="2105790" y="1883838"/>
                </a:cubicBezTo>
                <a:cubicBezTo>
                  <a:pt x="2069119" y="1869456"/>
                  <a:pt x="2063690" y="1922129"/>
                  <a:pt x="2101790" y="1912509"/>
                </a:cubicBezTo>
                <a:close/>
                <a:moveTo>
                  <a:pt x="2073310" y="1952895"/>
                </a:moveTo>
                <a:cubicBezTo>
                  <a:pt x="2077501" y="1957943"/>
                  <a:pt x="2097884" y="1951275"/>
                  <a:pt x="2091788" y="1946704"/>
                </a:cubicBezTo>
                <a:cubicBezTo>
                  <a:pt x="2090645" y="1946322"/>
                  <a:pt x="2088931" y="1946418"/>
                  <a:pt x="2087883" y="1946704"/>
                </a:cubicBezTo>
                <a:cubicBezTo>
                  <a:pt x="2082359" y="1948132"/>
                  <a:pt x="2078739" y="1944703"/>
                  <a:pt x="2084454" y="1940036"/>
                </a:cubicBezTo>
                <a:cubicBezTo>
                  <a:pt x="2088931" y="1934797"/>
                  <a:pt x="2074834" y="1943179"/>
                  <a:pt x="2073596" y="1940798"/>
                </a:cubicBezTo>
                <a:cubicBezTo>
                  <a:pt x="2070738" y="1937369"/>
                  <a:pt x="2083406" y="1934988"/>
                  <a:pt x="2082263" y="1933083"/>
                </a:cubicBezTo>
                <a:cubicBezTo>
                  <a:pt x="2081501" y="1929940"/>
                  <a:pt x="2073024" y="1934416"/>
                  <a:pt x="2073024" y="1930225"/>
                </a:cubicBezTo>
                <a:cubicBezTo>
                  <a:pt x="2073024" y="1927177"/>
                  <a:pt x="2077596" y="1927654"/>
                  <a:pt x="2080073" y="1926987"/>
                </a:cubicBezTo>
                <a:cubicBezTo>
                  <a:pt x="2083597" y="1926034"/>
                  <a:pt x="2084835" y="1921938"/>
                  <a:pt x="2081025" y="1920510"/>
                </a:cubicBezTo>
                <a:cubicBezTo>
                  <a:pt x="2059594" y="1917843"/>
                  <a:pt x="2054355" y="1944894"/>
                  <a:pt x="2073310" y="1952895"/>
                </a:cubicBezTo>
                <a:close/>
                <a:moveTo>
                  <a:pt x="2046259" y="1978898"/>
                </a:moveTo>
                <a:cubicBezTo>
                  <a:pt x="2047878" y="1984899"/>
                  <a:pt x="2054831" y="1986042"/>
                  <a:pt x="2059975" y="1984041"/>
                </a:cubicBezTo>
                <a:cubicBezTo>
                  <a:pt x="2063880" y="1980708"/>
                  <a:pt x="2053403" y="1980041"/>
                  <a:pt x="2054165" y="1977088"/>
                </a:cubicBezTo>
                <a:cubicBezTo>
                  <a:pt x="2052926" y="1974326"/>
                  <a:pt x="2063499" y="1973850"/>
                  <a:pt x="2058356" y="1972326"/>
                </a:cubicBezTo>
                <a:cubicBezTo>
                  <a:pt x="2056355" y="1971754"/>
                  <a:pt x="2054260" y="1971754"/>
                  <a:pt x="2052260" y="1971373"/>
                </a:cubicBezTo>
                <a:cubicBezTo>
                  <a:pt x="2048259" y="1970040"/>
                  <a:pt x="2052736" y="1967468"/>
                  <a:pt x="2055117" y="1968420"/>
                </a:cubicBezTo>
                <a:cubicBezTo>
                  <a:pt x="2061785" y="1969183"/>
                  <a:pt x="2061404" y="1967182"/>
                  <a:pt x="2058832" y="1965658"/>
                </a:cubicBezTo>
                <a:cubicBezTo>
                  <a:pt x="2057403" y="1964801"/>
                  <a:pt x="2054260" y="1964325"/>
                  <a:pt x="2055784" y="1962134"/>
                </a:cubicBezTo>
                <a:cubicBezTo>
                  <a:pt x="2057403" y="1959943"/>
                  <a:pt x="2060165" y="1962039"/>
                  <a:pt x="2062070" y="1962515"/>
                </a:cubicBezTo>
                <a:cubicBezTo>
                  <a:pt x="2081978" y="1957657"/>
                  <a:pt x="2032543" y="1942893"/>
                  <a:pt x="2046259" y="1978898"/>
                </a:cubicBezTo>
                <a:close/>
                <a:moveTo>
                  <a:pt x="2047973" y="1924415"/>
                </a:moveTo>
                <a:cubicBezTo>
                  <a:pt x="2052450" y="1924605"/>
                  <a:pt x="2056641" y="1921653"/>
                  <a:pt x="2050069" y="1920033"/>
                </a:cubicBezTo>
                <a:cubicBezTo>
                  <a:pt x="2044259" y="1918891"/>
                  <a:pt x="2044735" y="1915271"/>
                  <a:pt x="2051021" y="1914223"/>
                </a:cubicBezTo>
                <a:cubicBezTo>
                  <a:pt x="2057498" y="1912223"/>
                  <a:pt x="2042163" y="1913080"/>
                  <a:pt x="2042258" y="1911080"/>
                </a:cubicBezTo>
                <a:cubicBezTo>
                  <a:pt x="2041877" y="1909175"/>
                  <a:pt x="2045592" y="1909175"/>
                  <a:pt x="2047211" y="1909270"/>
                </a:cubicBezTo>
                <a:cubicBezTo>
                  <a:pt x="2054831" y="1909746"/>
                  <a:pt x="2054450" y="1907937"/>
                  <a:pt x="2051593" y="1906603"/>
                </a:cubicBezTo>
                <a:cubicBezTo>
                  <a:pt x="2050069" y="1905841"/>
                  <a:pt x="2046449" y="1905555"/>
                  <a:pt x="2048259" y="1903460"/>
                </a:cubicBezTo>
                <a:cubicBezTo>
                  <a:pt x="2050069" y="1901365"/>
                  <a:pt x="2053212" y="1903270"/>
                  <a:pt x="2055403" y="1903650"/>
                </a:cubicBezTo>
                <a:cubicBezTo>
                  <a:pt x="2058546" y="1904127"/>
                  <a:pt x="2061975" y="1901841"/>
                  <a:pt x="2060070" y="1899555"/>
                </a:cubicBezTo>
                <a:cubicBezTo>
                  <a:pt x="2055212" y="1895745"/>
                  <a:pt x="2046068" y="1896507"/>
                  <a:pt x="2040830" y="1899650"/>
                </a:cubicBezTo>
                <a:cubicBezTo>
                  <a:pt x="2027209" y="1905841"/>
                  <a:pt x="2033114" y="1927177"/>
                  <a:pt x="2047973" y="1924415"/>
                </a:cubicBezTo>
                <a:close/>
                <a:moveTo>
                  <a:pt x="2032638" y="1962229"/>
                </a:moveTo>
                <a:cubicBezTo>
                  <a:pt x="2036829" y="1962039"/>
                  <a:pt x="2044925" y="1954038"/>
                  <a:pt x="2036353" y="1954704"/>
                </a:cubicBezTo>
                <a:cubicBezTo>
                  <a:pt x="2031400" y="1956038"/>
                  <a:pt x="2027685" y="1952418"/>
                  <a:pt x="2033686" y="1948037"/>
                </a:cubicBezTo>
                <a:cubicBezTo>
                  <a:pt x="2037020" y="1943084"/>
                  <a:pt x="2024447" y="1951085"/>
                  <a:pt x="2022923" y="1948704"/>
                </a:cubicBezTo>
                <a:cubicBezTo>
                  <a:pt x="2021208" y="1946894"/>
                  <a:pt x="2024923" y="1945084"/>
                  <a:pt x="2026637" y="1944513"/>
                </a:cubicBezTo>
                <a:cubicBezTo>
                  <a:pt x="2032543" y="1942512"/>
                  <a:pt x="2034258" y="1939941"/>
                  <a:pt x="2029114" y="1939655"/>
                </a:cubicBezTo>
                <a:cubicBezTo>
                  <a:pt x="2027018" y="1939655"/>
                  <a:pt x="2023208" y="1940893"/>
                  <a:pt x="2023494" y="1937941"/>
                </a:cubicBezTo>
                <a:cubicBezTo>
                  <a:pt x="2023780" y="1934892"/>
                  <a:pt x="2028352" y="1935464"/>
                  <a:pt x="2030733" y="1934797"/>
                </a:cubicBezTo>
                <a:cubicBezTo>
                  <a:pt x="2033781" y="1934035"/>
                  <a:pt x="2035210" y="1929558"/>
                  <a:pt x="2031876" y="1928320"/>
                </a:cubicBezTo>
                <a:cubicBezTo>
                  <a:pt x="2004063" y="1925844"/>
                  <a:pt x="2005778" y="1966325"/>
                  <a:pt x="2032638" y="1962229"/>
                </a:cubicBezTo>
                <a:close/>
                <a:moveTo>
                  <a:pt x="2006730" y="1982232"/>
                </a:moveTo>
                <a:cubicBezTo>
                  <a:pt x="2014445" y="2005663"/>
                  <a:pt x="2038544" y="1986137"/>
                  <a:pt x="2025590" y="1987470"/>
                </a:cubicBezTo>
                <a:cubicBezTo>
                  <a:pt x="2021684" y="1988709"/>
                  <a:pt x="2018922" y="1986137"/>
                  <a:pt x="2022827" y="1982327"/>
                </a:cubicBezTo>
                <a:cubicBezTo>
                  <a:pt x="2024256" y="1980898"/>
                  <a:pt x="2023494" y="1980708"/>
                  <a:pt x="2021875" y="1981184"/>
                </a:cubicBezTo>
                <a:cubicBezTo>
                  <a:pt x="2019589" y="1981470"/>
                  <a:pt x="2017303" y="1984422"/>
                  <a:pt x="2015208" y="1983279"/>
                </a:cubicBezTo>
                <a:cubicBezTo>
                  <a:pt x="2012636" y="1980041"/>
                  <a:pt x="2026923" y="1976707"/>
                  <a:pt x="2018732" y="1975850"/>
                </a:cubicBezTo>
                <a:cubicBezTo>
                  <a:pt x="2017303" y="1975755"/>
                  <a:pt x="2014731" y="1977183"/>
                  <a:pt x="2014541" y="1974707"/>
                </a:cubicBezTo>
                <a:cubicBezTo>
                  <a:pt x="2014445" y="1972135"/>
                  <a:pt x="2017779" y="1972516"/>
                  <a:pt x="2019494" y="1971945"/>
                </a:cubicBezTo>
                <a:cubicBezTo>
                  <a:pt x="2029495" y="1962325"/>
                  <a:pt x="2002730" y="1965754"/>
                  <a:pt x="2006730" y="1982232"/>
                </a:cubicBezTo>
                <a:close/>
                <a:moveTo>
                  <a:pt x="2005111" y="1920986"/>
                </a:moveTo>
                <a:cubicBezTo>
                  <a:pt x="2007683" y="1919938"/>
                  <a:pt x="2011683" y="1918033"/>
                  <a:pt x="2013207" y="1915842"/>
                </a:cubicBezTo>
                <a:cubicBezTo>
                  <a:pt x="2015017" y="1913271"/>
                  <a:pt x="2010731" y="1913652"/>
                  <a:pt x="2008826" y="1914318"/>
                </a:cubicBezTo>
                <a:cubicBezTo>
                  <a:pt x="2003587" y="1916033"/>
                  <a:pt x="2000348" y="1913652"/>
                  <a:pt x="2005968" y="1909175"/>
                </a:cubicBezTo>
                <a:cubicBezTo>
                  <a:pt x="2010445" y="1904508"/>
                  <a:pt x="1997015" y="1912604"/>
                  <a:pt x="1995872" y="1910794"/>
                </a:cubicBezTo>
                <a:cubicBezTo>
                  <a:pt x="1994252" y="1909461"/>
                  <a:pt x="1997777" y="1907841"/>
                  <a:pt x="1999301" y="1907079"/>
                </a:cubicBezTo>
                <a:cubicBezTo>
                  <a:pt x="2006635" y="1903746"/>
                  <a:pt x="2005016" y="1902508"/>
                  <a:pt x="2001491" y="1902888"/>
                </a:cubicBezTo>
                <a:cubicBezTo>
                  <a:pt x="1999586" y="1903079"/>
                  <a:pt x="1996062" y="1904508"/>
                  <a:pt x="1996348" y="1902031"/>
                </a:cubicBezTo>
                <a:cubicBezTo>
                  <a:pt x="1996634" y="1899459"/>
                  <a:pt x="2000729" y="1899459"/>
                  <a:pt x="2003015" y="1898697"/>
                </a:cubicBezTo>
                <a:cubicBezTo>
                  <a:pt x="2006254" y="1897554"/>
                  <a:pt x="2007778" y="1893935"/>
                  <a:pt x="2004444" y="1893173"/>
                </a:cubicBezTo>
                <a:cubicBezTo>
                  <a:pt x="1979108" y="1893173"/>
                  <a:pt x="1978727" y="1926415"/>
                  <a:pt x="2005111" y="1920986"/>
                </a:cubicBezTo>
                <a:close/>
                <a:moveTo>
                  <a:pt x="1980155" y="2004996"/>
                </a:moveTo>
                <a:cubicBezTo>
                  <a:pt x="1984251" y="2008521"/>
                  <a:pt x="1990919" y="2007759"/>
                  <a:pt x="1994443" y="2003854"/>
                </a:cubicBezTo>
                <a:cubicBezTo>
                  <a:pt x="1997586" y="1999091"/>
                  <a:pt x="1980536" y="2004520"/>
                  <a:pt x="1989585" y="1995948"/>
                </a:cubicBezTo>
                <a:cubicBezTo>
                  <a:pt x="1993109" y="1992138"/>
                  <a:pt x="1982727" y="1997662"/>
                  <a:pt x="1981870" y="1995567"/>
                </a:cubicBezTo>
                <a:cubicBezTo>
                  <a:pt x="1980822" y="1993947"/>
                  <a:pt x="1983584" y="1992995"/>
                  <a:pt x="1984823" y="1992614"/>
                </a:cubicBezTo>
                <a:cubicBezTo>
                  <a:pt x="1990538" y="1990709"/>
                  <a:pt x="1989490" y="1989185"/>
                  <a:pt x="1986918" y="1988899"/>
                </a:cubicBezTo>
                <a:cubicBezTo>
                  <a:pt x="1985489" y="1988709"/>
                  <a:pt x="1982727" y="1989471"/>
                  <a:pt x="1983204" y="1987090"/>
                </a:cubicBezTo>
                <a:cubicBezTo>
                  <a:pt x="1983680" y="1984613"/>
                  <a:pt x="1986728" y="1985280"/>
                  <a:pt x="1988537" y="1985184"/>
                </a:cubicBezTo>
                <a:cubicBezTo>
                  <a:pt x="1991109" y="1984899"/>
                  <a:pt x="1992729" y="1981755"/>
                  <a:pt x="1990347" y="1980232"/>
                </a:cubicBezTo>
                <a:cubicBezTo>
                  <a:pt x="1975964" y="1975564"/>
                  <a:pt x="1967487" y="1997567"/>
                  <a:pt x="1980155" y="2004996"/>
                </a:cubicBezTo>
                <a:close/>
                <a:moveTo>
                  <a:pt x="1972154" y="1965372"/>
                </a:moveTo>
                <a:cubicBezTo>
                  <a:pt x="1992347" y="1979565"/>
                  <a:pt x="2014922" y="1949085"/>
                  <a:pt x="1997205" y="1956419"/>
                </a:cubicBezTo>
                <a:cubicBezTo>
                  <a:pt x="1991681" y="1959562"/>
                  <a:pt x="1986918" y="1957943"/>
                  <a:pt x="1990157" y="1951847"/>
                </a:cubicBezTo>
                <a:cubicBezTo>
                  <a:pt x="1996919" y="1940893"/>
                  <a:pt x="1981584" y="1957086"/>
                  <a:pt x="1979012" y="1955371"/>
                </a:cubicBezTo>
                <a:cubicBezTo>
                  <a:pt x="1976631" y="1954228"/>
                  <a:pt x="1979108" y="1951657"/>
                  <a:pt x="1980822" y="1950037"/>
                </a:cubicBezTo>
                <a:cubicBezTo>
                  <a:pt x="1984156" y="1947466"/>
                  <a:pt x="1990728" y="1940703"/>
                  <a:pt x="1982346" y="1943084"/>
                </a:cubicBezTo>
                <a:cubicBezTo>
                  <a:pt x="1979870" y="1943941"/>
                  <a:pt x="1976155" y="1946989"/>
                  <a:pt x="1975202" y="1943655"/>
                </a:cubicBezTo>
                <a:cubicBezTo>
                  <a:pt x="1974250" y="1940226"/>
                  <a:pt x="1979584" y="1938893"/>
                  <a:pt x="1982346" y="1937179"/>
                </a:cubicBezTo>
                <a:cubicBezTo>
                  <a:pt x="1986156" y="1934892"/>
                  <a:pt x="1986537" y="1929749"/>
                  <a:pt x="1981679" y="1929654"/>
                </a:cubicBezTo>
                <a:cubicBezTo>
                  <a:pt x="1964439" y="1931463"/>
                  <a:pt x="1954819" y="1956800"/>
                  <a:pt x="1972154" y="1965372"/>
                </a:cubicBezTo>
                <a:close/>
                <a:moveTo>
                  <a:pt x="1964534" y="1991757"/>
                </a:moveTo>
                <a:cubicBezTo>
                  <a:pt x="1966535" y="1988804"/>
                  <a:pt x="1962153" y="1988709"/>
                  <a:pt x="1960153" y="1989280"/>
                </a:cubicBezTo>
                <a:cubicBezTo>
                  <a:pt x="1954629" y="1990804"/>
                  <a:pt x="1951485" y="1987566"/>
                  <a:pt x="1957676" y="1982517"/>
                </a:cubicBezTo>
                <a:cubicBezTo>
                  <a:pt x="1962725" y="1977088"/>
                  <a:pt x="1948247" y="1985851"/>
                  <a:pt x="1947199" y="1983375"/>
                </a:cubicBezTo>
                <a:cubicBezTo>
                  <a:pt x="1945675" y="1981470"/>
                  <a:pt x="1949485" y="1979850"/>
                  <a:pt x="1951104" y="1979088"/>
                </a:cubicBezTo>
                <a:cubicBezTo>
                  <a:pt x="1958915" y="1975659"/>
                  <a:pt x="1957391" y="1973945"/>
                  <a:pt x="1953866" y="1973945"/>
                </a:cubicBezTo>
                <a:cubicBezTo>
                  <a:pt x="1951866" y="1973945"/>
                  <a:pt x="1948151" y="1975469"/>
                  <a:pt x="1948723" y="1972326"/>
                </a:cubicBezTo>
                <a:cubicBezTo>
                  <a:pt x="1949390" y="1969087"/>
                  <a:pt x="1953485" y="1969563"/>
                  <a:pt x="1955867" y="1968801"/>
                </a:cubicBezTo>
                <a:cubicBezTo>
                  <a:pt x="1958819" y="1967944"/>
                  <a:pt x="1961772" y="1963753"/>
                  <a:pt x="1958058" y="1962039"/>
                </a:cubicBezTo>
                <a:cubicBezTo>
                  <a:pt x="1947104" y="1960134"/>
                  <a:pt x="1935864" y="1971468"/>
                  <a:pt x="1936150" y="1982041"/>
                </a:cubicBezTo>
                <a:cubicBezTo>
                  <a:pt x="1936340" y="1996900"/>
                  <a:pt x="1955390" y="2003187"/>
                  <a:pt x="1964534" y="1991757"/>
                </a:cubicBezTo>
                <a:close/>
                <a:moveTo>
                  <a:pt x="1926911" y="2020141"/>
                </a:moveTo>
                <a:cubicBezTo>
                  <a:pt x="1928530" y="2032905"/>
                  <a:pt x="1948247" y="2037000"/>
                  <a:pt x="1955962" y="2027475"/>
                </a:cubicBezTo>
                <a:cubicBezTo>
                  <a:pt x="1958819" y="2024332"/>
                  <a:pt x="1961677" y="2012997"/>
                  <a:pt x="1954247" y="2019760"/>
                </a:cubicBezTo>
                <a:cubicBezTo>
                  <a:pt x="1951390" y="2023570"/>
                  <a:pt x="1947389" y="2023380"/>
                  <a:pt x="1947961" y="2018141"/>
                </a:cubicBezTo>
                <a:cubicBezTo>
                  <a:pt x="1948342" y="2016236"/>
                  <a:pt x="1948818" y="2013283"/>
                  <a:pt x="1946532" y="2016331"/>
                </a:cubicBezTo>
                <a:cubicBezTo>
                  <a:pt x="1944532" y="2018332"/>
                  <a:pt x="1943865" y="2022713"/>
                  <a:pt x="1940817" y="2023094"/>
                </a:cubicBezTo>
                <a:cubicBezTo>
                  <a:pt x="1938436" y="2022713"/>
                  <a:pt x="1940150" y="2019760"/>
                  <a:pt x="1941008" y="2018236"/>
                </a:cubicBezTo>
                <a:cubicBezTo>
                  <a:pt x="1944818" y="2011759"/>
                  <a:pt x="1942627" y="2011474"/>
                  <a:pt x="1939769" y="2013569"/>
                </a:cubicBezTo>
                <a:cubicBezTo>
                  <a:pt x="1938245" y="2014712"/>
                  <a:pt x="1936340" y="2017665"/>
                  <a:pt x="1934721" y="2015379"/>
                </a:cubicBezTo>
                <a:cubicBezTo>
                  <a:pt x="1933102" y="2013093"/>
                  <a:pt x="1936626" y="2011092"/>
                  <a:pt x="1938055" y="2009283"/>
                </a:cubicBezTo>
                <a:cubicBezTo>
                  <a:pt x="1942055" y="1995662"/>
                  <a:pt x="1923482" y="2009759"/>
                  <a:pt x="1926911" y="2020141"/>
                </a:cubicBezTo>
                <a:close/>
                <a:moveTo>
                  <a:pt x="1920910" y="2068433"/>
                </a:moveTo>
                <a:cubicBezTo>
                  <a:pt x="1924148" y="2067004"/>
                  <a:pt x="1931006" y="2057860"/>
                  <a:pt x="1922720" y="2061480"/>
                </a:cubicBezTo>
                <a:cubicBezTo>
                  <a:pt x="1918814" y="2063861"/>
                  <a:pt x="1915766" y="2061956"/>
                  <a:pt x="1919386" y="2056812"/>
                </a:cubicBezTo>
                <a:cubicBezTo>
                  <a:pt x="1921862" y="2051669"/>
                  <a:pt x="1913004" y="2061289"/>
                  <a:pt x="1911480" y="2059670"/>
                </a:cubicBezTo>
                <a:cubicBezTo>
                  <a:pt x="1909956" y="2058527"/>
                  <a:pt x="1912433" y="2056432"/>
                  <a:pt x="1913576" y="2055574"/>
                </a:cubicBezTo>
                <a:cubicBezTo>
                  <a:pt x="1918814" y="2051383"/>
                  <a:pt x="1917290" y="2050336"/>
                  <a:pt x="1914528" y="2051097"/>
                </a:cubicBezTo>
                <a:cubicBezTo>
                  <a:pt x="1913004" y="2051479"/>
                  <a:pt x="1910528" y="2053383"/>
                  <a:pt x="1910242" y="2050812"/>
                </a:cubicBezTo>
                <a:cubicBezTo>
                  <a:pt x="1910051" y="2048240"/>
                  <a:pt x="1913290" y="2047764"/>
                  <a:pt x="1914909" y="2046716"/>
                </a:cubicBezTo>
                <a:cubicBezTo>
                  <a:pt x="1917386" y="2045287"/>
                  <a:pt x="1917862" y="2041668"/>
                  <a:pt x="1915195" y="2041191"/>
                </a:cubicBezTo>
                <a:cubicBezTo>
                  <a:pt x="1895002" y="2043478"/>
                  <a:pt x="1900526" y="2077863"/>
                  <a:pt x="1920910" y="2068433"/>
                </a:cubicBezTo>
                <a:close/>
                <a:moveTo>
                  <a:pt x="1906718" y="2066814"/>
                </a:moveTo>
                <a:lnTo>
                  <a:pt x="1906718" y="2066814"/>
                </a:lnTo>
                <a:cubicBezTo>
                  <a:pt x="1906718" y="2066814"/>
                  <a:pt x="1906718" y="2066814"/>
                  <a:pt x="1906718" y="2066814"/>
                </a:cubicBezTo>
                <a:lnTo>
                  <a:pt x="1906718" y="2066814"/>
                </a:lnTo>
                <a:close/>
                <a:moveTo>
                  <a:pt x="1883191" y="2105676"/>
                </a:moveTo>
                <a:cubicBezTo>
                  <a:pt x="1893287" y="2107105"/>
                  <a:pt x="1907384" y="2095198"/>
                  <a:pt x="1901384" y="2084435"/>
                </a:cubicBezTo>
                <a:cubicBezTo>
                  <a:pt x="1899860" y="2082340"/>
                  <a:pt x="1898145" y="2085959"/>
                  <a:pt x="1897955" y="2087578"/>
                </a:cubicBezTo>
                <a:cubicBezTo>
                  <a:pt x="1897193" y="2092150"/>
                  <a:pt x="1893478" y="2094055"/>
                  <a:pt x="1891763" y="2088721"/>
                </a:cubicBezTo>
                <a:cubicBezTo>
                  <a:pt x="1891192" y="2086721"/>
                  <a:pt x="1890525" y="2087483"/>
                  <a:pt x="1890239" y="2089293"/>
                </a:cubicBezTo>
                <a:cubicBezTo>
                  <a:pt x="1889477" y="2091674"/>
                  <a:pt x="1890906" y="2095293"/>
                  <a:pt x="1888715" y="2097103"/>
                </a:cubicBezTo>
                <a:cubicBezTo>
                  <a:pt x="1886715" y="2098056"/>
                  <a:pt x="1886715" y="2094912"/>
                  <a:pt x="1886715" y="2093579"/>
                </a:cubicBezTo>
                <a:cubicBezTo>
                  <a:pt x="1886810" y="2087007"/>
                  <a:pt x="1885001" y="2088054"/>
                  <a:pt x="1883667" y="2091007"/>
                </a:cubicBezTo>
                <a:cubicBezTo>
                  <a:pt x="1883000" y="2092626"/>
                  <a:pt x="1882810" y="2095675"/>
                  <a:pt x="1880524" y="2095008"/>
                </a:cubicBezTo>
                <a:cubicBezTo>
                  <a:pt x="1878238" y="2094341"/>
                  <a:pt x="1880048" y="2091007"/>
                  <a:pt x="1880333" y="2089007"/>
                </a:cubicBezTo>
                <a:cubicBezTo>
                  <a:pt x="1876619" y="2076053"/>
                  <a:pt x="1866046" y="2103866"/>
                  <a:pt x="1883191" y="2105676"/>
                </a:cubicBezTo>
                <a:close/>
                <a:moveTo>
                  <a:pt x="1851282" y="2139013"/>
                </a:moveTo>
                <a:cubicBezTo>
                  <a:pt x="1866236" y="2159397"/>
                  <a:pt x="1884429" y="2122916"/>
                  <a:pt x="1871761" y="2132917"/>
                </a:cubicBezTo>
                <a:cubicBezTo>
                  <a:pt x="1868332" y="2136727"/>
                  <a:pt x="1864808" y="2135870"/>
                  <a:pt x="1867379" y="2129393"/>
                </a:cubicBezTo>
                <a:cubicBezTo>
                  <a:pt x="1868332" y="2127107"/>
                  <a:pt x="1867475" y="2127393"/>
                  <a:pt x="1866046" y="2128822"/>
                </a:cubicBezTo>
                <a:cubicBezTo>
                  <a:pt x="1863950" y="2130536"/>
                  <a:pt x="1862808" y="2134727"/>
                  <a:pt x="1860045" y="2135013"/>
                </a:cubicBezTo>
                <a:cubicBezTo>
                  <a:pt x="1858235" y="2134346"/>
                  <a:pt x="1860331" y="2131489"/>
                  <a:pt x="1861188" y="2130250"/>
                </a:cubicBezTo>
                <a:cubicBezTo>
                  <a:pt x="1865474" y="2124250"/>
                  <a:pt x="1863760" y="2123773"/>
                  <a:pt x="1861188" y="2125488"/>
                </a:cubicBezTo>
                <a:cubicBezTo>
                  <a:pt x="1859759" y="2126440"/>
                  <a:pt x="1857664" y="2129107"/>
                  <a:pt x="1856807" y="2126726"/>
                </a:cubicBezTo>
                <a:cubicBezTo>
                  <a:pt x="1855949" y="2124250"/>
                  <a:pt x="1859093" y="2122630"/>
                  <a:pt x="1860617" y="2121011"/>
                </a:cubicBezTo>
                <a:cubicBezTo>
                  <a:pt x="1866617" y="2105580"/>
                  <a:pt x="1842805" y="2125107"/>
                  <a:pt x="1851282" y="2139013"/>
                </a:cubicBezTo>
                <a:close/>
                <a:moveTo>
                  <a:pt x="1835471" y="2190639"/>
                </a:moveTo>
                <a:cubicBezTo>
                  <a:pt x="1842614" y="2189210"/>
                  <a:pt x="1848139" y="2179971"/>
                  <a:pt x="1848615" y="2173018"/>
                </a:cubicBezTo>
                <a:cubicBezTo>
                  <a:pt x="1847663" y="2165588"/>
                  <a:pt x="1836899" y="2187972"/>
                  <a:pt x="1837471" y="2173589"/>
                </a:cubicBezTo>
                <a:cubicBezTo>
                  <a:pt x="1839376" y="2162540"/>
                  <a:pt x="1832899" y="2180542"/>
                  <a:pt x="1830041" y="2180257"/>
                </a:cubicBezTo>
                <a:cubicBezTo>
                  <a:pt x="1827755" y="2180066"/>
                  <a:pt x="1829660" y="2176161"/>
                  <a:pt x="1830613" y="2174446"/>
                </a:cubicBezTo>
                <a:cubicBezTo>
                  <a:pt x="1834709" y="2166350"/>
                  <a:pt x="1832613" y="2166350"/>
                  <a:pt x="1829756" y="2169017"/>
                </a:cubicBezTo>
                <a:cubicBezTo>
                  <a:pt x="1828232" y="2170446"/>
                  <a:pt x="1826136" y="2174161"/>
                  <a:pt x="1824708" y="2171684"/>
                </a:cubicBezTo>
                <a:cubicBezTo>
                  <a:pt x="1823279" y="2169112"/>
                  <a:pt x="1826803" y="2166350"/>
                  <a:pt x="1828232" y="2164159"/>
                </a:cubicBezTo>
                <a:cubicBezTo>
                  <a:pt x="1830327" y="2161016"/>
                  <a:pt x="1829089" y="2156730"/>
                  <a:pt x="1825850" y="2158254"/>
                </a:cubicBezTo>
                <a:cubicBezTo>
                  <a:pt x="1811468" y="2167017"/>
                  <a:pt x="1814516" y="2197211"/>
                  <a:pt x="1835471" y="2190639"/>
                </a:cubicBezTo>
                <a:close/>
                <a:moveTo>
                  <a:pt x="1799561" y="2221500"/>
                </a:moveTo>
                <a:cubicBezTo>
                  <a:pt x="1812611" y="2244741"/>
                  <a:pt x="1833089" y="2205498"/>
                  <a:pt x="1819945" y="2216071"/>
                </a:cubicBezTo>
                <a:cubicBezTo>
                  <a:pt x="1816230" y="2220071"/>
                  <a:pt x="1812896" y="2218928"/>
                  <a:pt x="1815944" y="2212070"/>
                </a:cubicBezTo>
                <a:cubicBezTo>
                  <a:pt x="1816992" y="2209593"/>
                  <a:pt x="1816230" y="2209879"/>
                  <a:pt x="1814706" y="2211403"/>
                </a:cubicBezTo>
                <a:cubicBezTo>
                  <a:pt x="1812515" y="2213118"/>
                  <a:pt x="1811182" y="2217595"/>
                  <a:pt x="1808420" y="2217785"/>
                </a:cubicBezTo>
                <a:cubicBezTo>
                  <a:pt x="1806705" y="2217023"/>
                  <a:pt x="1808991" y="2213975"/>
                  <a:pt x="1809944" y="2212642"/>
                </a:cubicBezTo>
                <a:cubicBezTo>
                  <a:pt x="1814611" y="2206355"/>
                  <a:pt x="1812992" y="2205784"/>
                  <a:pt x="1810229" y="2207498"/>
                </a:cubicBezTo>
                <a:cubicBezTo>
                  <a:pt x="1808801" y="2208451"/>
                  <a:pt x="1806515" y="2211308"/>
                  <a:pt x="1805848" y="2208641"/>
                </a:cubicBezTo>
                <a:cubicBezTo>
                  <a:pt x="1805181" y="2205974"/>
                  <a:pt x="1808420" y="2204355"/>
                  <a:pt x="1809944" y="2202640"/>
                </a:cubicBezTo>
                <a:cubicBezTo>
                  <a:pt x="1816802" y="2186257"/>
                  <a:pt x="1792418" y="2206450"/>
                  <a:pt x="1799561" y="2221500"/>
                </a:cubicBezTo>
                <a:close/>
                <a:moveTo>
                  <a:pt x="1786226" y="2279412"/>
                </a:moveTo>
                <a:cubicBezTo>
                  <a:pt x="1794418" y="2279126"/>
                  <a:pt x="1803181" y="2249694"/>
                  <a:pt x="1792989" y="2263124"/>
                </a:cubicBezTo>
                <a:cubicBezTo>
                  <a:pt x="1790036" y="2268649"/>
                  <a:pt x="1785941" y="2269315"/>
                  <a:pt x="1787179" y="2261505"/>
                </a:cubicBezTo>
                <a:cubicBezTo>
                  <a:pt x="1787655" y="2258743"/>
                  <a:pt x="1786798" y="2259409"/>
                  <a:pt x="1785560" y="2261505"/>
                </a:cubicBezTo>
                <a:cubicBezTo>
                  <a:pt x="1783655" y="2264172"/>
                  <a:pt x="1783369" y="2269125"/>
                  <a:pt x="1780416" y="2270554"/>
                </a:cubicBezTo>
                <a:cubicBezTo>
                  <a:pt x="1778225" y="2270744"/>
                  <a:pt x="1779845" y="2266839"/>
                  <a:pt x="1780511" y="2265124"/>
                </a:cubicBezTo>
                <a:cubicBezTo>
                  <a:pt x="1783845" y="2257028"/>
                  <a:pt x="1781750" y="2257314"/>
                  <a:pt x="1779273" y="2260267"/>
                </a:cubicBezTo>
                <a:cubicBezTo>
                  <a:pt x="1773558" y="2268934"/>
                  <a:pt x="1772987" y="2260838"/>
                  <a:pt x="1777463" y="2256076"/>
                </a:cubicBezTo>
                <a:cubicBezTo>
                  <a:pt x="1779178" y="2252837"/>
                  <a:pt x="1777654" y="2249122"/>
                  <a:pt x="1774701" y="2251027"/>
                </a:cubicBezTo>
                <a:cubicBezTo>
                  <a:pt x="1771939" y="2252742"/>
                  <a:pt x="1769843" y="2257600"/>
                  <a:pt x="1768700" y="2260743"/>
                </a:cubicBezTo>
                <a:cubicBezTo>
                  <a:pt x="1763938" y="2274173"/>
                  <a:pt x="1773082" y="2285793"/>
                  <a:pt x="1786226" y="2279412"/>
                </a:cubicBezTo>
                <a:close/>
                <a:moveTo>
                  <a:pt x="1745459" y="2332942"/>
                </a:moveTo>
                <a:cubicBezTo>
                  <a:pt x="1755270" y="2341705"/>
                  <a:pt x="1770796" y="2327989"/>
                  <a:pt x="1770510" y="2316369"/>
                </a:cubicBezTo>
                <a:cubicBezTo>
                  <a:pt x="1770320" y="2313130"/>
                  <a:pt x="1767272" y="2316750"/>
                  <a:pt x="1766224" y="2318655"/>
                </a:cubicBezTo>
                <a:cubicBezTo>
                  <a:pt x="1764795" y="2321226"/>
                  <a:pt x="1763081" y="2322751"/>
                  <a:pt x="1761842" y="2322560"/>
                </a:cubicBezTo>
                <a:cubicBezTo>
                  <a:pt x="1758890" y="2323513"/>
                  <a:pt x="1762795" y="2311225"/>
                  <a:pt x="1759366" y="2317036"/>
                </a:cubicBezTo>
                <a:cubicBezTo>
                  <a:pt x="1757556" y="2319607"/>
                  <a:pt x="1756985" y="2324179"/>
                  <a:pt x="1754127" y="2325608"/>
                </a:cubicBezTo>
                <a:cubicBezTo>
                  <a:pt x="1752127" y="2325703"/>
                  <a:pt x="1753746" y="2321989"/>
                  <a:pt x="1754508" y="2320369"/>
                </a:cubicBezTo>
                <a:cubicBezTo>
                  <a:pt x="1758033" y="2312749"/>
                  <a:pt x="1755937" y="2313035"/>
                  <a:pt x="1753556" y="2315797"/>
                </a:cubicBezTo>
                <a:cubicBezTo>
                  <a:pt x="1752222" y="2317321"/>
                  <a:pt x="1750412" y="2320846"/>
                  <a:pt x="1749174" y="2318845"/>
                </a:cubicBezTo>
                <a:cubicBezTo>
                  <a:pt x="1747841" y="2316845"/>
                  <a:pt x="1750889" y="2313988"/>
                  <a:pt x="1752127" y="2311797"/>
                </a:cubicBezTo>
                <a:cubicBezTo>
                  <a:pt x="1755365" y="2294652"/>
                  <a:pt x="1734315" y="2322655"/>
                  <a:pt x="1745459" y="2332942"/>
                </a:cubicBezTo>
                <a:close/>
                <a:moveTo>
                  <a:pt x="1714789" y="2380472"/>
                </a:moveTo>
                <a:cubicBezTo>
                  <a:pt x="1731172" y="2394379"/>
                  <a:pt x="1745555" y="2354659"/>
                  <a:pt x="1734125" y="2368280"/>
                </a:cubicBezTo>
                <a:cubicBezTo>
                  <a:pt x="1731172" y="2372947"/>
                  <a:pt x="1727743" y="2373328"/>
                  <a:pt x="1729458" y="2366661"/>
                </a:cubicBezTo>
                <a:cubicBezTo>
                  <a:pt x="1730315" y="2360755"/>
                  <a:pt x="1724790" y="2374662"/>
                  <a:pt x="1722980" y="2374186"/>
                </a:cubicBezTo>
                <a:cubicBezTo>
                  <a:pt x="1721171" y="2374186"/>
                  <a:pt x="1722885" y="2370947"/>
                  <a:pt x="1723647" y="2369518"/>
                </a:cubicBezTo>
                <a:cubicBezTo>
                  <a:pt x="1727171" y="2362660"/>
                  <a:pt x="1725457" y="2362946"/>
                  <a:pt x="1723076" y="2365327"/>
                </a:cubicBezTo>
                <a:cubicBezTo>
                  <a:pt x="1721837" y="2366661"/>
                  <a:pt x="1720028" y="2369804"/>
                  <a:pt x="1718980" y="2367899"/>
                </a:cubicBezTo>
                <a:cubicBezTo>
                  <a:pt x="1717932" y="2365994"/>
                  <a:pt x="1720790" y="2363518"/>
                  <a:pt x="1721933" y="2361613"/>
                </a:cubicBezTo>
                <a:cubicBezTo>
                  <a:pt x="1726029" y="2346087"/>
                  <a:pt x="1705835" y="2371233"/>
                  <a:pt x="1714789" y="2380472"/>
                </a:cubicBezTo>
                <a:close/>
                <a:moveTo>
                  <a:pt x="1679642" y="2426573"/>
                </a:moveTo>
                <a:cubicBezTo>
                  <a:pt x="1688024" y="2440575"/>
                  <a:pt x="1709169" y="2426954"/>
                  <a:pt x="1711646" y="2413714"/>
                </a:cubicBezTo>
                <a:cubicBezTo>
                  <a:pt x="1712408" y="2409618"/>
                  <a:pt x="1708026" y="2413333"/>
                  <a:pt x="1706216" y="2415429"/>
                </a:cubicBezTo>
                <a:cubicBezTo>
                  <a:pt x="1700406" y="2422096"/>
                  <a:pt x="1697549" y="2418286"/>
                  <a:pt x="1700883" y="2412000"/>
                </a:cubicBezTo>
                <a:cubicBezTo>
                  <a:pt x="1703740" y="2403808"/>
                  <a:pt x="1693167" y="2421334"/>
                  <a:pt x="1691167" y="2420191"/>
                </a:cubicBezTo>
                <a:cubicBezTo>
                  <a:pt x="1687071" y="2418667"/>
                  <a:pt x="1704121" y="2401903"/>
                  <a:pt x="1693358" y="2408380"/>
                </a:cubicBezTo>
                <a:cubicBezTo>
                  <a:pt x="1691453" y="2409809"/>
                  <a:pt x="1688595" y="2413429"/>
                  <a:pt x="1687738" y="2410666"/>
                </a:cubicBezTo>
                <a:cubicBezTo>
                  <a:pt x="1686881" y="2407809"/>
                  <a:pt x="1690976" y="2405428"/>
                  <a:pt x="1692977" y="2403046"/>
                </a:cubicBezTo>
                <a:cubicBezTo>
                  <a:pt x="1701454" y="2382949"/>
                  <a:pt x="1670879" y="2411333"/>
                  <a:pt x="1679642" y="2426573"/>
                </a:cubicBezTo>
                <a:close/>
                <a:moveTo>
                  <a:pt x="1674117" y="2381520"/>
                </a:moveTo>
                <a:cubicBezTo>
                  <a:pt x="1678689" y="2400379"/>
                  <a:pt x="1701168" y="2390473"/>
                  <a:pt x="1705454" y="2376376"/>
                </a:cubicBezTo>
                <a:cubicBezTo>
                  <a:pt x="1706883" y="2371995"/>
                  <a:pt x="1702311" y="2374757"/>
                  <a:pt x="1700311" y="2376567"/>
                </a:cubicBezTo>
                <a:cubicBezTo>
                  <a:pt x="1694977" y="2381520"/>
                  <a:pt x="1691167" y="2379710"/>
                  <a:pt x="1696120" y="2371042"/>
                </a:cubicBezTo>
                <a:cubicBezTo>
                  <a:pt x="1700025" y="2362565"/>
                  <a:pt x="1687643" y="2379615"/>
                  <a:pt x="1685738" y="2377805"/>
                </a:cubicBezTo>
                <a:cubicBezTo>
                  <a:pt x="1683737" y="2376186"/>
                  <a:pt x="1687738" y="2372471"/>
                  <a:pt x="1688690" y="2371233"/>
                </a:cubicBezTo>
                <a:cubicBezTo>
                  <a:pt x="1695644" y="2363518"/>
                  <a:pt x="1693643" y="2362660"/>
                  <a:pt x="1690024" y="2364661"/>
                </a:cubicBezTo>
                <a:cubicBezTo>
                  <a:pt x="1688024" y="2365804"/>
                  <a:pt x="1684785" y="2369233"/>
                  <a:pt x="1684499" y="2365804"/>
                </a:cubicBezTo>
                <a:cubicBezTo>
                  <a:pt x="1684214" y="2362279"/>
                  <a:pt x="1688405" y="2360565"/>
                  <a:pt x="1690595" y="2358469"/>
                </a:cubicBezTo>
                <a:cubicBezTo>
                  <a:pt x="1701740" y="2338372"/>
                  <a:pt x="1669164" y="2361041"/>
                  <a:pt x="1674117" y="2381520"/>
                </a:cubicBezTo>
                <a:close/>
                <a:moveTo>
                  <a:pt x="1680499" y="2331037"/>
                </a:moveTo>
                <a:cubicBezTo>
                  <a:pt x="1681833" y="2328751"/>
                  <a:pt x="1683547" y="2325037"/>
                  <a:pt x="1683452" y="2322655"/>
                </a:cubicBezTo>
                <a:cubicBezTo>
                  <a:pt x="1682880" y="2316940"/>
                  <a:pt x="1673355" y="2336371"/>
                  <a:pt x="1675070" y="2322751"/>
                </a:cubicBezTo>
                <a:cubicBezTo>
                  <a:pt x="1675355" y="2317417"/>
                  <a:pt x="1671069" y="2329990"/>
                  <a:pt x="1669164" y="2329704"/>
                </a:cubicBezTo>
                <a:cubicBezTo>
                  <a:pt x="1667450" y="2329704"/>
                  <a:pt x="1668879" y="2326656"/>
                  <a:pt x="1669545" y="2325322"/>
                </a:cubicBezTo>
                <a:cubicBezTo>
                  <a:pt x="1672688" y="2319036"/>
                  <a:pt x="1670974" y="2319131"/>
                  <a:pt x="1668783" y="2321322"/>
                </a:cubicBezTo>
                <a:cubicBezTo>
                  <a:pt x="1667640" y="2322560"/>
                  <a:pt x="1666021" y="2325418"/>
                  <a:pt x="1664973" y="2323703"/>
                </a:cubicBezTo>
                <a:cubicBezTo>
                  <a:pt x="1663830" y="2321893"/>
                  <a:pt x="1666497" y="2319607"/>
                  <a:pt x="1667640" y="2317893"/>
                </a:cubicBezTo>
                <a:cubicBezTo>
                  <a:pt x="1669164" y="2315416"/>
                  <a:pt x="1668212" y="2312273"/>
                  <a:pt x="1665640" y="2313702"/>
                </a:cubicBezTo>
                <a:cubicBezTo>
                  <a:pt x="1649162" y="2327037"/>
                  <a:pt x="1666211" y="2350278"/>
                  <a:pt x="1680499" y="2331037"/>
                </a:cubicBezTo>
                <a:close/>
                <a:moveTo>
                  <a:pt x="1649447" y="2477722"/>
                </a:moveTo>
                <a:cubicBezTo>
                  <a:pt x="1656115" y="2482294"/>
                  <a:pt x="1679546" y="2457529"/>
                  <a:pt x="1664687" y="2465530"/>
                </a:cubicBezTo>
                <a:cubicBezTo>
                  <a:pt x="1659258" y="2469531"/>
                  <a:pt x="1656401" y="2467626"/>
                  <a:pt x="1662211" y="2460482"/>
                </a:cubicBezTo>
                <a:cubicBezTo>
                  <a:pt x="1664306" y="2457910"/>
                  <a:pt x="1663354" y="2458101"/>
                  <a:pt x="1661258" y="2459530"/>
                </a:cubicBezTo>
                <a:cubicBezTo>
                  <a:pt x="1658401" y="2461053"/>
                  <a:pt x="1655448" y="2465816"/>
                  <a:pt x="1652210" y="2465530"/>
                </a:cubicBezTo>
                <a:cubicBezTo>
                  <a:pt x="1650876" y="2464387"/>
                  <a:pt x="1654496" y="2461530"/>
                  <a:pt x="1655924" y="2460196"/>
                </a:cubicBezTo>
                <a:cubicBezTo>
                  <a:pt x="1663163" y="2453910"/>
                  <a:pt x="1661639" y="2453052"/>
                  <a:pt x="1658306" y="2454576"/>
                </a:cubicBezTo>
                <a:cubicBezTo>
                  <a:pt x="1656496" y="2455434"/>
                  <a:pt x="1653067" y="2458101"/>
                  <a:pt x="1653448" y="2455148"/>
                </a:cubicBezTo>
                <a:cubicBezTo>
                  <a:pt x="1653829" y="2452100"/>
                  <a:pt x="1657639" y="2450862"/>
                  <a:pt x="1659830" y="2449243"/>
                </a:cubicBezTo>
                <a:cubicBezTo>
                  <a:pt x="1662973" y="2446957"/>
                  <a:pt x="1664306" y="2442385"/>
                  <a:pt x="1661258" y="2442575"/>
                </a:cubicBezTo>
                <a:cubicBezTo>
                  <a:pt x="1658401" y="2442766"/>
                  <a:pt x="1654210" y="2446290"/>
                  <a:pt x="1651543" y="2448766"/>
                </a:cubicBezTo>
                <a:cubicBezTo>
                  <a:pt x="1643161" y="2456958"/>
                  <a:pt x="1635350" y="2474008"/>
                  <a:pt x="1649447" y="2477722"/>
                </a:cubicBezTo>
                <a:close/>
                <a:moveTo>
                  <a:pt x="1638970" y="2428764"/>
                </a:moveTo>
                <a:cubicBezTo>
                  <a:pt x="1648971" y="2442194"/>
                  <a:pt x="1671355" y="2426859"/>
                  <a:pt x="1673165" y="2412762"/>
                </a:cubicBezTo>
                <a:cubicBezTo>
                  <a:pt x="1673546" y="2408857"/>
                  <a:pt x="1669259" y="2412571"/>
                  <a:pt x="1667450" y="2414857"/>
                </a:cubicBezTo>
                <a:cubicBezTo>
                  <a:pt x="1662687" y="2420953"/>
                  <a:pt x="1657829" y="2420953"/>
                  <a:pt x="1661258" y="2412095"/>
                </a:cubicBezTo>
                <a:cubicBezTo>
                  <a:pt x="1663259" y="2403999"/>
                  <a:pt x="1653734" y="2422382"/>
                  <a:pt x="1651352" y="2421525"/>
                </a:cubicBezTo>
                <a:cubicBezTo>
                  <a:pt x="1648876" y="2421334"/>
                  <a:pt x="1651638" y="2417048"/>
                  <a:pt x="1652876" y="2415143"/>
                </a:cubicBezTo>
                <a:cubicBezTo>
                  <a:pt x="1658687" y="2406285"/>
                  <a:pt x="1656210" y="2406380"/>
                  <a:pt x="1652686" y="2409333"/>
                </a:cubicBezTo>
                <a:cubicBezTo>
                  <a:pt x="1644113" y="2418382"/>
                  <a:pt x="1645637" y="2408857"/>
                  <a:pt x="1651733" y="2404094"/>
                </a:cubicBezTo>
                <a:cubicBezTo>
                  <a:pt x="1659354" y="2383996"/>
                  <a:pt x="1628873" y="2412857"/>
                  <a:pt x="1638970" y="2428764"/>
                </a:cubicBezTo>
                <a:close/>
                <a:moveTo>
                  <a:pt x="1635541" y="2377043"/>
                </a:moveTo>
                <a:cubicBezTo>
                  <a:pt x="1644113" y="2390378"/>
                  <a:pt x="1664021" y="2378758"/>
                  <a:pt x="1665926" y="2365327"/>
                </a:cubicBezTo>
                <a:cubicBezTo>
                  <a:pt x="1666783" y="2357231"/>
                  <a:pt x="1650305" y="2381615"/>
                  <a:pt x="1655353" y="2363422"/>
                </a:cubicBezTo>
                <a:cubicBezTo>
                  <a:pt x="1657353" y="2355802"/>
                  <a:pt x="1648590" y="2372471"/>
                  <a:pt x="1646495" y="2371423"/>
                </a:cubicBezTo>
                <a:cubicBezTo>
                  <a:pt x="1644304" y="2370947"/>
                  <a:pt x="1646780" y="2367137"/>
                  <a:pt x="1647923" y="2365518"/>
                </a:cubicBezTo>
                <a:cubicBezTo>
                  <a:pt x="1653162" y="2357612"/>
                  <a:pt x="1651067" y="2357422"/>
                  <a:pt x="1647828" y="2359898"/>
                </a:cubicBezTo>
                <a:cubicBezTo>
                  <a:pt x="1640018" y="2367709"/>
                  <a:pt x="1641542" y="2358850"/>
                  <a:pt x="1647066" y="2354850"/>
                </a:cubicBezTo>
                <a:cubicBezTo>
                  <a:pt x="1654115" y="2336181"/>
                  <a:pt x="1626206" y="2361708"/>
                  <a:pt x="1635541" y="2377043"/>
                </a:cubicBezTo>
                <a:close/>
                <a:moveTo>
                  <a:pt x="1581915" y="2446385"/>
                </a:moveTo>
                <a:cubicBezTo>
                  <a:pt x="1577534" y="2450195"/>
                  <a:pt x="1573819" y="2449243"/>
                  <a:pt x="1577629" y="2443147"/>
                </a:cubicBezTo>
                <a:cubicBezTo>
                  <a:pt x="1579915" y="2437622"/>
                  <a:pt x="1570676" y="2449433"/>
                  <a:pt x="1568675" y="2448290"/>
                </a:cubicBezTo>
                <a:cubicBezTo>
                  <a:pt x="1566866" y="2447623"/>
                  <a:pt x="1569628" y="2444956"/>
                  <a:pt x="1570866" y="2443813"/>
                </a:cubicBezTo>
                <a:cubicBezTo>
                  <a:pt x="1574867" y="2440194"/>
                  <a:pt x="1576391" y="2437146"/>
                  <a:pt x="1571628" y="2439432"/>
                </a:cubicBezTo>
                <a:cubicBezTo>
                  <a:pt x="1565818" y="2443813"/>
                  <a:pt x="1564865" y="2438956"/>
                  <a:pt x="1570009" y="2436479"/>
                </a:cubicBezTo>
                <a:cubicBezTo>
                  <a:pt x="1583344" y="2422192"/>
                  <a:pt x="1552769" y="2434765"/>
                  <a:pt x="1558484" y="2451433"/>
                </a:cubicBezTo>
                <a:cubicBezTo>
                  <a:pt x="1571342" y="2472484"/>
                  <a:pt x="1597631" y="2436003"/>
                  <a:pt x="1581915" y="2446385"/>
                </a:cubicBezTo>
                <a:close/>
                <a:moveTo>
                  <a:pt x="1620968" y="2420191"/>
                </a:moveTo>
                <a:cubicBezTo>
                  <a:pt x="1616300" y="2423430"/>
                  <a:pt x="1613443" y="2421525"/>
                  <a:pt x="1618301" y="2415334"/>
                </a:cubicBezTo>
                <a:cubicBezTo>
                  <a:pt x="1621444" y="2410285"/>
                  <a:pt x="1612681" y="2418286"/>
                  <a:pt x="1611443" y="2418953"/>
                </a:cubicBezTo>
                <a:cubicBezTo>
                  <a:pt x="1607156" y="2421239"/>
                  <a:pt x="1610109" y="2415715"/>
                  <a:pt x="1612395" y="2414572"/>
                </a:cubicBezTo>
                <a:cubicBezTo>
                  <a:pt x="1618586" y="2409333"/>
                  <a:pt x="1617158" y="2408476"/>
                  <a:pt x="1614110" y="2409618"/>
                </a:cubicBezTo>
                <a:cubicBezTo>
                  <a:pt x="1612490" y="2410285"/>
                  <a:pt x="1609538" y="2412476"/>
                  <a:pt x="1609728" y="2409809"/>
                </a:cubicBezTo>
                <a:cubicBezTo>
                  <a:pt x="1609823" y="2407047"/>
                  <a:pt x="1613252" y="2406190"/>
                  <a:pt x="1615158" y="2404856"/>
                </a:cubicBezTo>
                <a:cubicBezTo>
                  <a:pt x="1617920" y="2402951"/>
                  <a:pt x="1618777" y="2398951"/>
                  <a:pt x="1615919" y="2398855"/>
                </a:cubicBezTo>
                <a:cubicBezTo>
                  <a:pt x="1613252" y="2398855"/>
                  <a:pt x="1609633" y="2401713"/>
                  <a:pt x="1607442" y="2403808"/>
                </a:cubicBezTo>
                <a:cubicBezTo>
                  <a:pt x="1595155" y="2413429"/>
                  <a:pt x="1599346" y="2438575"/>
                  <a:pt x="1617634" y="2428383"/>
                </a:cubicBezTo>
                <a:cubicBezTo>
                  <a:pt x="1620777" y="2426954"/>
                  <a:pt x="1630969" y="2414857"/>
                  <a:pt x="1620968" y="2420191"/>
                </a:cubicBezTo>
                <a:close/>
                <a:moveTo>
                  <a:pt x="1622206" y="2474103"/>
                </a:moveTo>
                <a:cubicBezTo>
                  <a:pt x="1626778" y="2471245"/>
                  <a:pt x="1637351" y="2453910"/>
                  <a:pt x="1624492" y="2464292"/>
                </a:cubicBezTo>
                <a:cubicBezTo>
                  <a:pt x="1618491" y="2469817"/>
                  <a:pt x="1613538" y="2468959"/>
                  <a:pt x="1618872" y="2460673"/>
                </a:cubicBezTo>
                <a:cubicBezTo>
                  <a:pt x="1620587" y="2457529"/>
                  <a:pt x="1619444" y="2458101"/>
                  <a:pt x="1617062" y="2460196"/>
                </a:cubicBezTo>
                <a:cubicBezTo>
                  <a:pt x="1613633" y="2462577"/>
                  <a:pt x="1610966" y="2468007"/>
                  <a:pt x="1606871" y="2468578"/>
                </a:cubicBezTo>
                <a:cubicBezTo>
                  <a:pt x="1604394" y="2468007"/>
                  <a:pt x="1608109" y="2464101"/>
                  <a:pt x="1609728" y="2462482"/>
                </a:cubicBezTo>
                <a:cubicBezTo>
                  <a:pt x="1617348" y="2454576"/>
                  <a:pt x="1614872" y="2454291"/>
                  <a:pt x="1610776" y="2456672"/>
                </a:cubicBezTo>
                <a:cubicBezTo>
                  <a:pt x="1608490" y="2458006"/>
                  <a:pt x="1604870" y="2461530"/>
                  <a:pt x="1604204" y="2458672"/>
                </a:cubicBezTo>
                <a:cubicBezTo>
                  <a:pt x="1603537" y="2455815"/>
                  <a:pt x="1608395" y="2453529"/>
                  <a:pt x="1610776" y="2451338"/>
                </a:cubicBezTo>
                <a:cubicBezTo>
                  <a:pt x="1614014" y="2448100"/>
                  <a:pt x="1613919" y="2443432"/>
                  <a:pt x="1609919" y="2444670"/>
                </a:cubicBezTo>
                <a:cubicBezTo>
                  <a:pt x="1581725" y="2458386"/>
                  <a:pt x="1590488" y="2496772"/>
                  <a:pt x="1622206" y="2474103"/>
                </a:cubicBezTo>
                <a:close/>
                <a:moveTo>
                  <a:pt x="1584392" y="2511536"/>
                </a:moveTo>
                <a:cubicBezTo>
                  <a:pt x="1590202" y="2524871"/>
                  <a:pt x="1612205" y="2514775"/>
                  <a:pt x="1617158" y="2504107"/>
                </a:cubicBezTo>
                <a:cubicBezTo>
                  <a:pt x="1618682" y="2500868"/>
                  <a:pt x="1613824" y="2503440"/>
                  <a:pt x="1611824" y="2504964"/>
                </a:cubicBezTo>
                <a:cubicBezTo>
                  <a:pt x="1606204" y="2509250"/>
                  <a:pt x="1602299" y="2508488"/>
                  <a:pt x="1607442" y="2501630"/>
                </a:cubicBezTo>
                <a:cubicBezTo>
                  <a:pt x="1611347" y="2495248"/>
                  <a:pt x="1598489" y="2509060"/>
                  <a:pt x="1596679" y="2507821"/>
                </a:cubicBezTo>
                <a:cubicBezTo>
                  <a:pt x="1594679" y="2506774"/>
                  <a:pt x="1598965" y="2503726"/>
                  <a:pt x="1599727" y="2502868"/>
                </a:cubicBezTo>
                <a:cubicBezTo>
                  <a:pt x="1606871" y="2496486"/>
                  <a:pt x="1604870" y="2496106"/>
                  <a:pt x="1601156" y="2498010"/>
                </a:cubicBezTo>
                <a:cubicBezTo>
                  <a:pt x="1591631" y="2504107"/>
                  <a:pt x="1595726" y="2496201"/>
                  <a:pt x="1601727" y="2493534"/>
                </a:cubicBezTo>
                <a:cubicBezTo>
                  <a:pt x="1613252" y="2477818"/>
                  <a:pt x="1579534" y="2498677"/>
                  <a:pt x="1584392" y="2511536"/>
                </a:cubicBezTo>
                <a:close/>
                <a:moveTo>
                  <a:pt x="1582582" y="2492867"/>
                </a:moveTo>
                <a:cubicBezTo>
                  <a:pt x="1588392" y="2486581"/>
                  <a:pt x="1587725" y="2480961"/>
                  <a:pt x="1578677" y="2488295"/>
                </a:cubicBezTo>
                <a:cubicBezTo>
                  <a:pt x="1570390" y="2495248"/>
                  <a:pt x="1566104" y="2491819"/>
                  <a:pt x="1571247" y="2484580"/>
                </a:cubicBezTo>
                <a:cubicBezTo>
                  <a:pt x="1574771" y="2476389"/>
                  <a:pt x="1560008" y="2494867"/>
                  <a:pt x="1557055" y="2493153"/>
                </a:cubicBezTo>
                <a:cubicBezTo>
                  <a:pt x="1554293" y="2492581"/>
                  <a:pt x="1557341" y="2489533"/>
                  <a:pt x="1559341" y="2487533"/>
                </a:cubicBezTo>
                <a:cubicBezTo>
                  <a:pt x="1571438" y="2475722"/>
                  <a:pt x="1562960" y="2478389"/>
                  <a:pt x="1556388" y="2483247"/>
                </a:cubicBezTo>
                <a:cubicBezTo>
                  <a:pt x="1554864" y="2484009"/>
                  <a:pt x="1553531" y="2484104"/>
                  <a:pt x="1553054" y="2482580"/>
                </a:cubicBezTo>
                <a:cubicBezTo>
                  <a:pt x="1552102" y="2479627"/>
                  <a:pt x="1557722" y="2477056"/>
                  <a:pt x="1560579" y="2474674"/>
                </a:cubicBezTo>
                <a:cubicBezTo>
                  <a:pt x="1564675" y="2471245"/>
                  <a:pt x="1563913" y="2466292"/>
                  <a:pt x="1558865" y="2467721"/>
                </a:cubicBezTo>
                <a:cubicBezTo>
                  <a:pt x="1514859" y="2490867"/>
                  <a:pt x="1553626" y="2525919"/>
                  <a:pt x="1582582" y="2492867"/>
                </a:cubicBezTo>
                <a:close/>
                <a:moveTo>
                  <a:pt x="1549816" y="2549350"/>
                </a:moveTo>
                <a:cubicBezTo>
                  <a:pt x="1558484" y="2554684"/>
                  <a:pt x="1591345" y="2530395"/>
                  <a:pt x="1570676" y="2537920"/>
                </a:cubicBezTo>
                <a:cubicBezTo>
                  <a:pt x="1563818" y="2541444"/>
                  <a:pt x="1559912" y="2540016"/>
                  <a:pt x="1565532" y="2534301"/>
                </a:cubicBezTo>
                <a:cubicBezTo>
                  <a:pt x="1567533" y="2532491"/>
                  <a:pt x="1571247" y="2529157"/>
                  <a:pt x="1565818" y="2531824"/>
                </a:cubicBezTo>
                <a:cubicBezTo>
                  <a:pt x="1561913" y="2533348"/>
                  <a:pt x="1557531" y="2537730"/>
                  <a:pt x="1553340" y="2537253"/>
                </a:cubicBezTo>
                <a:cubicBezTo>
                  <a:pt x="1551435" y="2536015"/>
                  <a:pt x="1556388" y="2533348"/>
                  <a:pt x="1558484" y="2532205"/>
                </a:cubicBezTo>
                <a:cubicBezTo>
                  <a:pt x="1568390" y="2526395"/>
                  <a:pt x="1566294" y="2525347"/>
                  <a:pt x="1561722" y="2526681"/>
                </a:cubicBezTo>
                <a:cubicBezTo>
                  <a:pt x="1560198" y="2526871"/>
                  <a:pt x="1554959" y="2530300"/>
                  <a:pt x="1555150" y="2526967"/>
                </a:cubicBezTo>
                <a:cubicBezTo>
                  <a:pt x="1555817" y="2524014"/>
                  <a:pt x="1560865" y="2522966"/>
                  <a:pt x="1563913" y="2521442"/>
                </a:cubicBezTo>
                <a:cubicBezTo>
                  <a:pt x="1568104" y="2519251"/>
                  <a:pt x="1570009" y="2514775"/>
                  <a:pt x="1565818" y="2514775"/>
                </a:cubicBezTo>
                <a:cubicBezTo>
                  <a:pt x="1562008" y="2514870"/>
                  <a:pt x="1556388" y="2518203"/>
                  <a:pt x="1552769" y="2520490"/>
                </a:cubicBezTo>
                <a:cubicBezTo>
                  <a:pt x="1540862" y="2526585"/>
                  <a:pt x="1530766" y="2546017"/>
                  <a:pt x="1549816" y="2549350"/>
                </a:cubicBezTo>
                <a:close/>
                <a:moveTo>
                  <a:pt x="1171769" y="1442641"/>
                </a:moveTo>
                <a:cubicBezTo>
                  <a:pt x="1146146" y="1416923"/>
                  <a:pt x="1120619" y="1447212"/>
                  <a:pt x="1159196" y="1459214"/>
                </a:cubicBezTo>
                <a:cubicBezTo>
                  <a:pt x="1165958" y="1459119"/>
                  <a:pt x="1144146" y="1447975"/>
                  <a:pt x="1157767" y="1450070"/>
                </a:cubicBezTo>
                <a:cubicBezTo>
                  <a:pt x="1159862" y="1450737"/>
                  <a:pt x="1163577" y="1451880"/>
                  <a:pt x="1159577" y="1449213"/>
                </a:cubicBezTo>
                <a:cubicBezTo>
                  <a:pt x="1157005" y="1447022"/>
                  <a:pt x="1152147" y="1446260"/>
                  <a:pt x="1150433" y="1443403"/>
                </a:cubicBezTo>
                <a:cubicBezTo>
                  <a:pt x="1150337" y="1441593"/>
                  <a:pt x="1154528" y="1443498"/>
                  <a:pt x="1156243" y="1444260"/>
                </a:cubicBezTo>
                <a:cubicBezTo>
                  <a:pt x="1167863" y="1450356"/>
                  <a:pt x="1162244" y="1444545"/>
                  <a:pt x="1158338" y="1441688"/>
                </a:cubicBezTo>
                <a:cubicBezTo>
                  <a:pt x="1157481" y="1440831"/>
                  <a:pt x="1157005" y="1440164"/>
                  <a:pt x="1158148" y="1439688"/>
                </a:cubicBezTo>
                <a:cubicBezTo>
                  <a:pt x="1160529" y="1438735"/>
                  <a:pt x="1163577" y="1442164"/>
                  <a:pt x="1166054" y="1443593"/>
                </a:cubicBezTo>
                <a:cubicBezTo>
                  <a:pt x="1168244" y="1445117"/>
                  <a:pt x="1173483" y="1446546"/>
                  <a:pt x="1171769" y="1442641"/>
                </a:cubicBezTo>
                <a:close/>
                <a:moveTo>
                  <a:pt x="1188723" y="1475883"/>
                </a:moveTo>
                <a:cubicBezTo>
                  <a:pt x="1157005" y="1443688"/>
                  <a:pt x="1141860" y="1490456"/>
                  <a:pt x="1178531" y="1500743"/>
                </a:cubicBezTo>
                <a:cubicBezTo>
                  <a:pt x="1185580" y="1499981"/>
                  <a:pt x="1162529" y="1486932"/>
                  <a:pt x="1176245" y="1488265"/>
                </a:cubicBezTo>
                <a:cubicBezTo>
                  <a:pt x="1178627" y="1489027"/>
                  <a:pt x="1181960" y="1489980"/>
                  <a:pt x="1177865" y="1486837"/>
                </a:cubicBezTo>
                <a:cubicBezTo>
                  <a:pt x="1176341" y="1485122"/>
                  <a:pt x="1163768" y="1480359"/>
                  <a:pt x="1169673" y="1478740"/>
                </a:cubicBezTo>
                <a:cubicBezTo>
                  <a:pt x="1173293" y="1479502"/>
                  <a:pt x="1177865" y="1483598"/>
                  <a:pt x="1180913" y="1483217"/>
                </a:cubicBezTo>
                <a:cubicBezTo>
                  <a:pt x="1182437" y="1480836"/>
                  <a:pt x="1171959" y="1475978"/>
                  <a:pt x="1174912" y="1473883"/>
                </a:cubicBezTo>
                <a:cubicBezTo>
                  <a:pt x="1177007" y="1472263"/>
                  <a:pt x="1180722" y="1476454"/>
                  <a:pt x="1183294" y="1478169"/>
                </a:cubicBezTo>
                <a:cubicBezTo>
                  <a:pt x="1186913" y="1480836"/>
                  <a:pt x="1191009" y="1479883"/>
                  <a:pt x="1188723" y="1475883"/>
                </a:cubicBezTo>
                <a:close/>
                <a:moveTo>
                  <a:pt x="1199867" y="1509411"/>
                </a:moveTo>
                <a:cubicBezTo>
                  <a:pt x="1188818" y="1505601"/>
                  <a:pt x="1184151" y="1518174"/>
                  <a:pt x="1187485" y="1526841"/>
                </a:cubicBezTo>
                <a:cubicBezTo>
                  <a:pt x="1187580" y="1531223"/>
                  <a:pt x="1203868" y="1546654"/>
                  <a:pt x="1197486" y="1533985"/>
                </a:cubicBezTo>
                <a:cubicBezTo>
                  <a:pt x="1195867" y="1531509"/>
                  <a:pt x="1195200" y="1529413"/>
                  <a:pt x="1195772" y="1528461"/>
                </a:cubicBezTo>
                <a:cubicBezTo>
                  <a:pt x="1196629" y="1525317"/>
                  <a:pt x="1205487" y="1534462"/>
                  <a:pt x="1201677" y="1528651"/>
                </a:cubicBezTo>
                <a:cubicBezTo>
                  <a:pt x="1200153" y="1525794"/>
                  <a:pt x="1196057" y="1523603"/>
                  <a:pt x="1195962" y="1520365"/>
                </a:cubicBezTo>
                <a:cubicBezTo>
                  <a:pt x="1198058" y="1517126"/>
                  <a:pt x="1208726" y="1534462"/>
                  <a:pt x="1205201" y="1523984"/>
                </a:cubicBezTo>
                <a:cubicBezTo>
                  <a:pt x="1199677" y="1515126"/>
                  <a:pt x="1207297" y="1518650"/>
                  <a:pt x="1209488" y="1524555"/>
                </a:cubicBezTo>
                <a:cubicBezTo>
                  <a:pt x="1222442" y="1535033"/>
                  <a:pt x="1209678" y="1509982"/>
                  <a:pt x="1199867" y="1509411"/>
                </a:cubicBezTo>
                <a:close/>
                <a:moveTo>
                  <a:pt x="1221965" y="1566561"/>
                </a:moveTo>
                <a:cubicBezTo>
                  <a:pt x="1227109" y="1571037"/>
                  <a:pt x="1217203" y="1557321"/>
                  <a:pt x="1218441" y="1555893"/>
                </a:cubicBezTo>
                <a:cubicBezTo>
                  <a:pt x="1219394" y="1554083"/>
                  <a:pt x="1221680" y="1557607"/>
                  <a:pt x="1222632" y="1559226"/>
                </a:cubicBezTo>
                <a:cubicBezTo>
                  <a:pt x="1227109" y="1566846"/>
                  <a:pt x="1227871" y="1565037"/>
                  <a:pt x="1227014" y="1561322"/>
                </a:cubicBezTo>
                <a:cubicBezTo>
                  <a:pt x="1223204" y="1551321"/>
                  <a:pt x="1229966" y="1556369"/>
                  <a:pt x="1231205" y="1562655"/>
                </a:cubicBezTo>
                <a:cubicBezTo>
                  <a:pt x="1243778" y="1576753"/>
                  <a:pt x="1232062" y="1540176"/>
                  <a:pt x="1216441" y="1544463"/>
                </a:cubicBezTo>
                <a:cubicBezTo>
                  <a:pt x="1204344" y="1548558"/>
                  <a:pt x="1207964" y="1568275"/>
                  <a:pt x="1216917" y="1574752"/>
                </a:cubicBezTo>
                <a:cubicBezTo>
                  <a:pt x="1222823" y="1578372"/>
                  <a:pt x="1209869" y="1555607"/>
                  <a:pt x="1221965" y="1566561"/>
                </a:cubicBezTo>
                <a:close/>
                <a:moveTo>
                  <a:pt x="1223204" y="1736201"/>
                </a:moveTo>
                <a:cubicBezTo>
                  <a:pt x="1223394" y="1741249"/>
                  <a:pt x="1225680" y="1731343"/>
                  <a:pt x="1226252" y="1730200"/>
                </a:cubicBezTo>
                <a:cubicBezTo>
                  <a:pt x="1228157" y="1726390"/>
                  <a:pt x="1228728" y="1731724"/>
                  <a:pt x="1227680" y="1733725"/>
                </a:cubicBezTo>
                <a:cubicBezTo>
                  <a:pt x="1225871" y="1740583"/>
                  <a:pt x="1227299" y="1740487"/>
                  <a:pt x="1228823" y="1738201"/>
                </a:cubicBezTo>
                <a:cubicBezTo>
                  <a:pt x="1229681" y="1736963"/>
                  <a:pt x="1230633" y="1733725"/>
                  <a:pt x="1231776" y="1735820"/>
                </a:cubicBezTo>
                <a:cubicBezTo>
                  <a:pt x="1233014" y="1737916"/>
                  <a:pt x="1231014" y="1740297"/>
                  <a:pt x="1230347" y="1742202"/>
                </a:cubicBezTo>
                <a:cubicBezTo>
                  <a:pt x="1229585" y="1758966"/>
                  <a:pt x="1242920" y="1732105"/>
                  <a:pt x="1233014" y="1722866"/>
                </a:cubicBezTo>
                <a:cubicBezTo>
                  <a:pt x="1224251" y="1713912"/>
                  <a:pt x="1214441" y="1726295"/>
                  <a:pt x="1216060" y="1735820"/>
                </a:cubicBezTo>
                <a:cubicBezTo>
                  <a:pt x="1217393" y="1742011"/>
                  <a:pt x="1222632" y="1721533"/>
                  <a:pt x="1223204" y="1736201"/>
                </a:cubicBezTo>
                <a:close/>
                <a:moveTo>
                  <a:pt x="1183103" y="1968706"/>
                </a:moveTo>
                <a:cubicBezTo>
                  <a:pt x="1183675" y="1976326"/>
                  <a:pt x="1186532" y="1957371"/>
                  <a:pt x="1188723" y="1957276"/>
                </a:cubicBezTo>
                <a:cubicBezTo>
                  <a:pt x="1190819" y="1956609"/>
                  <a:pt x="1189771" y="1961277"/>
                  <a:pt x="1189199" y="1963277"/>
                </a:cubicBezTo>
                <a:cubicBezTo>
                  <a:pt x="1186818" y="1972897"/>
                  <a:pt x="1188818" y="1972040"/>
                  <a:pt x="1190914" y="1968325"/>
                </a:cubicBezTo>
                <a:cubicBezTo>
                  <a:pt x="1195676" y="1957467"/>
                  <a:pt x="1196915" y="1966611"/>
                  <a:pt x="1193105" y="1972612"/>
                </a:cubicBezTo>
                <a:cubicBezTo>
                  <a:pt x="1191771" y="1976612"/>
                  <a:pt x="1193676" y="1980327"/>
                  <a:pt x="1196438" y="1977565"/>
                </a:cubicBezTo>
                <a:cubicBezTo>
                  <a:pt x="1198915" y="1974993"/>
                  <a:pt x="1200439" y="1969278"/>
                  <a:pt x="1201201" y="1965563"/>
                </a:cubicBezTo>
                <a:cubicBezTo>
                  <a:pt x="1205582" y="1930320"/>
                  <a:pt x="1169197" y="1947370"/>
                  <a:pt x="1172816" y="1971945"/>
                </a:cubicBezTo>
                <a:cubicBezTo>
                  <a:pt x="1174721" y="1979565"/>
                  <a:pt x="1182151" y="1950133"/>
                  <a:pt x="1183103" y="1968706"/>
                </a:cubicBezTo>
                <a:close/>
                <a:moveTo>
                  <a:pt x="1195391" y="1934130"/>
                </a:moveTo>
                <a:cubicBezTo>
                  <a:pt x="1196724" y="1937750"/>
                  <a:pt x="1199391" y="1931749"/>
                  <a:pt x="1200058" y="1928892"/>
                </a:cubicBezTo>
                <a:cubicBezTo>
                  <a:pt x="1202153" y="1919557"/>
                  <a:pt x="1207011" y="1919653"/>
                  <a:pt x="1207297" y="1927558"/>
                </a:cubicBezTo>
                <a:cubicBezTo>
                  <a:pt x="1209107" y="1935369"/>
                  <a:pt x="1209869" y="1914128"/>
                  <a:pt x="1212536" y="1913557"/>
                </a:cubicBezTo>
                <a:cubicBezTo>
                  <a:pt x="1215012" y="1912128"/>
                  <a:pt x="1214250" y="1917652"/>
                  <a:pt x="1213964" y="1919843"/>
                </a:cubicBezTo>
                <a:cubicBezTo>
                  <a:pt x="1212440" y="1930892"/>
                  <a:pt x="1214726" y="1929368"/>
                  <a:pt x="1216822" y="1924701"/>
                </a:cubicBezTo>
                <a:cubicBezTo>
                  <a:pt x="1217965" y="1922129"/>
                  <a:pt x="1218822" y="1916890"/>
                  <a:pt x="1221204" y="1918509"/>
                </a:cubicBezTo>
                <a:cubicBezTo>
                  <a:pt x="1223585" y="1920033"/>
                  <a:pt x="1220822" y="1925272"/>
                  <a:pt x="1220156" y="1928606"/>
                </a:cubicBezTo>
                <a:cubicBezTo>
                  <a:pt x="1219013" y="1933559"/>
                  <a:pt x="1222156" y="1936797"/>
                  <a:pt x="1225013" y="1932702"/>
                </a:cubicBezTo>
                <a:cubicBezTo>
                  <a:pt x="1244540" y="1884982"/>
                  <a:pt x="1189485" y="1892887"/>
                  <a:pt x="1195391" y="1934130"/>
                </a:cubicBezTo>
                <a:close/>
                <a:moveTo>
                  <a:pt x="1208154" y="1875266"/>
                </a:moveTo>
                <a:cubicBezTo>
                  <a:pt x="1209678" y="1877933"/>
                  <a:pt x="1211393" y="1872694"/>
                  <a:pt x="1211678" y="1870313"/>
                </a:cubicBezTo>
                <a:cubicBezTo>
                  <a:pt x="1212440" y="1863741"/>
                  <a:pt x="1216155" y="1860502"/>
                  <a:pt x="1217774" y="1867837"/>
                </a:cubicBezTo>
                <a:cubicBezTo>
                  <a:pt x="1219584" y="1873170"/>
                  <a:pt x="1219584" y="1859740"/>
                  <a:pt x="1219870" y="1858312"/>
                </a:cubicBezTo>
                <a:cubicBezTo>
                  <a:pt x="1220918" y="1852882"/>
                  <a:pt x="1223585" y="1856025"/>
                  <a:pt x="1222823" y="1860407"/>
                </a:cubicBezTo>
                <a:cubicBezTo>
                  <a:pt x="1222537" y="1869456"/>
                  <a:pt x="1224442" y="1867837"/>
                  <a:pt x="1225775" y="1863741"/>
                </a:cubicBezTo>
                <a:cubicBezTo>
                  <a:pt x="1226537" y="1861455"/>
                  <a:pt x="1226728" y="1857168"/>
                  <a:pt x="1229014" y="1857930"/>
                </a:cubicBezTo>
                <a:cubicBezTo>
                  <a:pt x="1231300" y="1858692"/>
                  <a:pt x="1229395" y="1863360"/>
                  <a:pt x="1229014" y="1866217"/>
                </a:cubicBezTo>
                <a:cubicBezTo>
                  <a:pt x="1228538" y="1870408"/>
                  <a:pt x="1231586" y="1872313"/>
                  <a:pt x="1233586" y="1868503"/>
                </a:cubicBezTo>
                <a:cubicBezTo>
                  <a:pt x="1245873" y="1826117"/>
                  <a:pt x="1198534" y="1845072"/>
                  <a:pt x="1208154" y="1875266"/>
                </a:cubicBezTo>
                <a:close/>
                <a:moveTo>
                  <a:pt x="1222918" y="1811639"/>
                </a:moveTo>
                <a:cubicBezTo>
                  <a:pt x="1225299" y="1818687"/>
                  <a:pt x="1229871" y="1790493"/>
                  <a:pt x="1232443" y="1807924"/>
                </a:cubicBezTo>
                <a:cubicBezTo>
                  <a:pt x="1233681" y="1815068"/>
                  <a:pt x="1234729" y="1796970"/>
                  <a:pt x="1236824" y="1796685"/>
                </a:cubicBezTo>
                <a:cubicBezTo>
                  <a:pt x="1238825" y="1795828"/>
                  <a:pt x="1238253" y="1800400"/>
                  <a:pt x="1237872" y="1802304"/>
                </a:cubicBezTo>
                <a:cubicBezTo>
                  <a:pt x="1236443" y="1811639"/>
                  <a:pt x="1238253" y="1810687"/>
                  <a:pt x="1239968" y="1806972"/>
                </a:cubicBezTo>
                <a:cubicBezTo>
                  <a:pt x="1240920" y="1804876"/>
                  <a:pt x="1241682" y="1800590"/>
                  <a:pt x="1243587" y="1802209"/>
                </a:cubicBezTo>
                <a:cubicBezTo>
                  <a:pt x="1245492" y="1803924"/>
                  <a:pt x="1243206" y="1808020"/>
                  <a:pt x="1242539" y="1810782"/>
                </a:cubicBezTo>
                <a:cubicBezTo>
                  <a:pt x="1241587" y="1814878"/>
                  <a:pt x="1243873" y="1818307"/>
                  <a:pt x="1246254" y="1815163"/>
                </a:cubicBezTo>
                <a:cubicBezTo>
                  <a:pt x="1263018" y="1778206"/>
                  <a:pt x="1219394" y="1774301"/>
                  <a:pt x="1222918" y="1811639"/>
                </a:cubicBezTo>
                <a:close/>
                <a:moveTo>
                  <a:pt x="1252350" y="1754108"/>
                </a:moveTo>
                <a:cubicBezTo>
                  <a:pt x="1253303" y="1747536"/>
                  <a:pt x="1256351" y="1752108"/>
                  <a:pt x="1255874" y="1756870"/>
                </a:cubicBezTo>
                <a:cubicBezTo>
                  <a:pt x="1256255" y="1767633"/>
                  <a:pt x="1258160" y="1765919"/>
                  <a:pt x="1259399" y="1761061"/>
                </a:cubicBezTo>
                <a:cubicBezTo>
                  <a:pt x="1260065" y="1758394"/>
                  <a:pt x="1260065" y="1753346"/>
                  <a:pt x="1262542" y="1754394"/>
                </a:cubicBezTo>
                <a:cubicBezTo>
                  <a:pt x="1265114" y="1755441"/>
                  <a:pt x="1263304" y="1760966"/>
                  <a:pt x="1263209" y="1764300"/>
                </a:cubicBezTo>
                <a:cubicBezTo>
                  <a:pt x="1262923" y="1769158"/>
                  <a:pt x="1266257" y="1771920"/>
                  <a:pt x="1268447" y="1767538"/>
                </a:cubicBezTo>
                <a:cubicBezTo>
                  <a:pt x="1278925" y="1733534"/>
                  <a:pt x="1243968" y="1724200"/>
                  <a:pt x="1238634" y="1760299"/>
                </a:cubicBezTo>
                <a:cubicBezTo>
                  <a:pt x="1238539" y="1764204"/>
                  <a:pt x="1238634" y="1770205"/>
                  <a:pt x="1240254" y="1772967"/>
                </a:cubicBezTo>
                <a:cubicBezTo>
                  <a:pt x="1244444" y="1779540"/>
                  <a:pt x="1244349" y="1747250"/>
                  <a:pt x="1250731" y="1765157"/>
                </a:cubicBezTo>
                <a:cubicBezTo>
                  <a:pt x="1253017" y="1771825"/>
                  <a:pt x="1252255" y="1755822"/>
                  <a:pt x="1252350" y="1754108"/>
                </a:cubicBezTo>
                <a:close/>
                <a:moveTo>
                  <a:pt x="1248445" y="1644094"/>
                </a:moveTo>
                <a:cubicBezTo>
                  <a:pt x="1249302" y="1638855"/>
                  <a:pt x="1251874" y="1645142"/>
                  <a:pt x="1251302" y="1647904"/>
                </a:cubicBezTo>
                <a:cubicBezTo>
                  <a:pt x="1251302" y="1656858"/>
                  <a:pt x="1252922" y="1656286"/>
                  <a:pt x="1254065" y="1652953"/>
                </a:cubicBezTo>
                <a:cubicBezTo>
                  <a:pt x="1254636" y="1651143"/>
                  <a:pt x="1254827" y="1646952"/>
                  <a:pt x="1256827" y="1649047"/>
                </a:cubicBezTo>
                <a:cubicBezTo>
                  <a:pt x="1258922" y="1651238"/>
                  <a:pt x="1257303" y="1654762"/>
                  <a:pt x="1257113" y="1657429"/>
                </a:cubicBezTo>
                <a:cubicBezTo>
                  <a:pt x="1256732" y="1661144"/>
                  <a:pt x="1259208" y="1665240"/>
                  <a:pt x="1261208" y="1662668"/>
                </a:cubicBezTo>
                <a:cubicBezTo>
                  <a:pt x="1271495" y="1644761"/>
                  <a:pt x="1243778" y="1612852"/>
                  <a:pt x="1236920" y="1643142"/>
                </a:cubicBezTo>
                <a:cubicBezTo>
                  <a:pt x="1236253" y="1646666"/>
                  <a:pt x="1238825" y="1662478"/>
                  <a:pt x="1241301" y="1651143"/>
                </a:cubicBezTo>
                <a:cubicBezTo>
                  <a:pt x="1241587" y="1648190"/>
                  <a:pt x="1242444" y="1646380"/>
                  <a:pt x="1243587" y="1646380"/>
                </a:cubicBezTo>
                <a:cubicBezTo>
                  <a:pt x="1244635" y="1646380"/>
                  <a:pt x="1246064" y="1648095"/>
                  <a:pt x="1246826" y="1652286"/>
                </a:cubicBezTo>
                <a:cubicBezTo>
                  <a:pt x="1248635" y="1658477"/>
                  <a:pt x="1248350" y="1645618"/>
                  <a:pt x="1248445" y="1644094"/>
                </a:cubicBezTo>
                <a:close/>
                <a:moveTo>
                  <a:pt x="1262733" y="1706292"/>
                </a:moveTo>
                <a:cubicBezTo>
                  <a:pt x="1260732" y="1695625"/>
                  <a:pt x="1248445" y="1690100"/>
                  <a:pt x="1241682" y="1699339"/>
                </a:cubicBezTo>
                <a:cubicBezTo>
                  <a:pt x="1238158" y="1701530"/>
                  <a:pt x="1236062" y="1725533"/>
                  <a:pt x="1242063" y="1713055"/>
                </a:cubicBezTo>
                <a:cubicBezTo>
                  <a:pt x="1248731" y="1698768"/>
                  <a:pt x="1246159" y="1724009"/>
                  <a:pt x="1248635" y="1715437"/>
                </a:cubicBezTo>
                <a:cubicBezTo>
                  <a:pt x="1249969" y="1712579"/>
                  <a:pt x="1249397" y="1707531"/>
                  <a:pt x="1251874" y="1705816"/>
                </a:cubicBezTo>
                <a:cubicBezTo>
                  <a:pt x="1253684" y="1705816"/>
                  <a:pt x="1253112" y="1709912"/>
                  <a:pt x="1252636" y="1711817"/>
                </a:cubicBezTo>
                <a:cubicBezTo>
                  <a:pt x="1250731" y="1720675"/>
                  <a:pt x="1252541" y="1720485"/>
                  <a:pt x="1254255" y="1717437"/>
                </a:cubicBezTo>
                <a:cubicBezTo>
                  <a:pt x="1255208" y="1715722"/>
                  <a:pt x="1256255" y="1711626"/>
                  <a:pt x="1257779" y="1714103"/>
                </a:cubicBezTo>
                <a:cubicBezTo>
                  <a:pt x="1259399" y="1716675"/>
                  <a:pt x="1257017" y="1719913"/>
                  <a:pt x="1256255" y="1722485"/>
                </a:cubicBezTo>
                <a:cubicBezTo>
                  <a:pt x="1255398" y="1724866"/>
                  <a:pt x="1256160" y="1730676"/>
                  <a:pt x="1259399" y="1728581"/>
                </a:cubicBezTo>
                <a:cubicBezTo>
                  <a:pt x="1263590" y="1723437"/>
                  <a:pt x="1264828" y="1712579"/>
                  <a:pt x="1262733" y="1706292"/>
                </a:cubicBezTo>
                <a:close/>
                <a:moveTo>
                  <a:pt x="1220918" y="1684480"/>
                </a:moveTo>
                <a:cubicBezTo>
                  <a:pt x="1221584" y="1687147"/>
                  <a:pt x="1222823" y="1691148"/>
                  <a:pt x="1224442" y="1692672"/>
                </a:cubicBezTo>
                <a:cubicBezTo>
                  <a:pt x="1229014" y="1696291"/>
                  <a:pt x="1222823" y="1674288"/>
                  <a:pt x="1231109" y="1685147"/>
                </a:cubicBezTo>
                <a:cubicBezTo>
                  <a:pt x="1234729" y="1689433"/>
                  <a:pt x="1229014" y="1676003"/>
                  <a:pt x="1230633" y="1674860"/>
                </a:cubicBezTo>
                <a:cubicBezTo>
                  <a:pt x="1231776" y="1673431"/>
                  <a:pt x="1232824" y="1675812"/>
                  <a:pt x="1233395" y="1677527"/>
                </a:cubicBezTo>
                <a:cubicBezTo>
                  <a:pt x="1235205" y="1684099"/>
                  <a:pt x="1237015" y="1685147"/>
                  <a:pt x="1237110" y="1680289"/>
                </a:cubicBezTo>
                <a:cubicBezTo>
                  <a:pt x="1237110" y="1678289"/>
                  <a:pt x="1236158" y="1674765"/>
                  <a:pt x="1238253" y="1674955"/>
                </a:cubicBezTo>
                <a:cubicBezTo>
                  <a:pt x="1240444" y="1675146"/>
                  <a:pt x="1240158" y="1679337"/>
                  <a:pt x="1240539" y="1681623"/>
                </a:cubicBezTo>
                <a:cubicBezTo>
                  <a:pt x="1241111" y="1684957"/>
                  <a:pt x="1244159" y="1686290"/>
                  <a:pt x="1245111" y="1682861"/>
                </a:cubicBezTo>
                <a:cubicBezTo>
                  <a:pt x="1247302" y="1656191"/>
                  <a:pt x="1218060" y="1659239"/>
                  <a:pt x="1220918" y="1684480"/>
                </a:cubicBezTo>
                <a:close/>
                <a:moveTo>
                  <a:pt x="1233491" y="1599517"/>
                </a:moveTo>
                <a:cubicBezTo>
                  <a:pt x="1233967" y="1596755"/>
                  <a:pt x="1231776" y="1591992"/>
                  <a:pt x="1233872" y="1589992"/>
                </a:cubicBezTo>
                <a:cubicBezTo>
                  <a:pt x="1235681" y="1589707"/>
                  <a:pt x="1236158" y="1593802"/>
                  <a:pt x="1236348" y="1595612"/>
                </a:cubicBezTo>
                <a:cubicBezTo>
                  <a:pt x="1237110" y="1604089"/>
                  <a:pt x="1238634" y="1603804"/>
                  <a:pt x="1239587" y="1600660"/>
                </a:cubicBezTo>
                <a:cubicBezTo>
                  <a:pt x="1240063" y="1598946"/>
                  <a:pt x="1239872" y="1594945"/>
                  <a:pt x="1242158" y="1597136"/>
                </a:cubicBezTo>
                <a:cubicBezTo>
                  <a:pt x="1244444" y="1599327"/>
                  <a:pt x="1243016" y="1602661"/>
                  <a:pt x="1243016" y="1605137"/>
                </a:cubicBezTo>
                <a:cubicBezTo>
                  <a:pt x="1248921" y="1625330"/>
                  <a:pt x="1254065" y="1590278"/>
                  <a:pt x="1237777" y="1581420"/>
                </a:cubicBezTo>
                <a:cubicBezTo>
                  <a:pt x="1223870" y="1572847"/>
                  <a:pt x="1217489" y="1590183"/>
                  <a:pt x="1223585" y="1600851"/>
                </a:cubicBezTo>
                <a:cubicBezTo>
                  <a:pt x="1227871" y="1607899"/>
                  <a:pt x="1225109" y="1582563"/>
                  <a:pt x="1232252" y="1599612"/>
                </a:cubicBezTo>
                <a:cubicBezTo>
                  <a:pt x="1232919" y="1602470"/>
                  <a:pt x="1233395" y="1601803"/>
                  <a:pt x="1233491" y="1599517"/>
                </a:cubicBezTo>
                <a:close/>
                <a:moveTo>
                  <a:pt x="1228919" y="1491694"/>
                </a:moveTo>
                <a:cubicBezTo>
                  <a:pt x="1212536" y="1462357"/>
                  <a:pt x="1188818" y="1486075"/>
                  <a:pt x="1215965" y="1504172"/>
                </a:cubicBezTo>
                <a:cubicBezTo>
                  <a:pt x="1221489" y="1505982"/>
                  <a:pt x="1205201" y="1489122"/>
                  <a:pt x="1217774" y="1496362"/>
                </a:cubicBezTo>
                <a:cubicBezTo>
                  <a:pt x="1222156" y="1498838"/>
                  <a:pt x="1214060" y="1490837"/>
                  <a:pt x="1213107" y="1489789"/>
                </a:cubicBezTo>
                <a:cubicBezTo>
                  <a:pt x="1210154" y="1486075"/>
                  <a:pt x="1214536" y="1487408"/>
                  <a:pt x="1216441" y="1489980"/>
                </a:cubicBezTo>
                <a:cubicBezTo>
                  <a:pt x="1222061" y="1495695"/>
                  <a:pt x="1222251" y="1494075"/>
                  <a:pt x="1220441" y="1491028"/>
                </a:cubicBezTo>
                <a:cubicBezTo>
                  <a:pt x="1219489" y="1489313"/>
                  <a:pt x="1216917" y="1486551"/>
                  <a:pt x="1218822" y="1486265"/>
                </a:cubicBezTo>
                <a:cubicBezTo>
                  <a:pt x="1220822" y="1485979"/>
                  <a:pt x="1222537" y="1489599"/>
                  <a:pt x="1224156" y="1491504"/>
                </a:cubicBezTo>
                <a:cubicBezTo>
                  <a:pt x="1226442" y="1494171"/>
                  <a:pt x="1229776" y="1494742"/>
                  <a:pt x="1228919" y="1491694"/>
                </a:cubicBezTo>
                <a:close/>
                <a:moveTo>
                  <a:pt x="1248921" y="1534366"/>
                </a:moveTo>
                <a:cubicBezTo>
                  <a:pt x="1241968" y="1508934"/>
                  <a:pt x="1211202" y="1513316"/>
                  <a:pt x="1229490" y="1538653"/>
                </a:cubicBezTo>
                <a:cubicBezTo>
                  <a:pt x="1233681" y="1541986"/>
                  <a:pt x="1228633" y="1530937"/>
                  <a:pt x="1230919" y="1530937"/>
                </a:cubicBezTo>
                <a:cubicBezTo>
                  <a:pt x="1231776" y="1530556"/>
                  <a:pt x="1233300" y="1531604"/>
                  <a:pt x="1235300" y="1534747"/>
                </a:cubicBezTo>
                <a:cubicBezTo>
                  <a:pt x="1239396" y="1539510"/>
                  <a:pt x="1232348" y="1526841"/>
                  <a:pt x="1233586" y="1525889"/>
                </a:cubicBezTo>
                <a:cubicBezTo>
                  <a:pt x="1234729" y="1525032"/>
                  <a:pt x="1236443" y="1528366"/>
                  <a:pt x="1237015" y="1529890"/>
                </a:cubicBezTo>
                <a:cubicBezTo>
                  <a:pt x="1240063" y="1537033"/>
                  <a:pt x="1241111" y="1536176"/>
                  <a:pt x="1240825" y="1533128"/>
                </a:cubicBezTo>
                <a:cubicBezTo>
                  <a:pt x="1240634" y="1531509"/>
                  <a:pt x="1239301" y="1528080"/>
                  <a:pt x="1241587" y="1529223"/>
                </a:cubicBezTo>
                <a:cubicBezTo>
                  <a:pt x="1243873" y="1530366"/>
                  <a:pt x="1243873" y="1533700"/>
                  <a:pt x="1244635" y="1535795"/>
                </a:cubicBezTo>
                <a:cubicBezTo>
                  <a:pt x="1247302" y="1542653"/>
                  <a:pt x="1251017" y="1539986"/>
                  <a:pt x="1248921" y="1534366"/>
                </a:cubicBezTo>
                <a:close/>
                <a:moveTo>
                  <a:pt x="1272829" y="1573514"/>
                </a:moveTo>
                <a:cubicBezTo>
                  <a:pt x="1257970" y="1544749"/>
                  <a:pt x="1238634" y="1570466"/>
                  <a:pt x="1254731" y="1590278"/>
                </a:cubicBezTo>
                <a:cubicBezTo>
                  <a:pt x="1260065" y="1594850"/>
                  <a:pt x="1250731" y="1571609"/>
                  <a:pt x="1259780" y="1582277"/>
                </a:cubicBezTo>
                <a:cubicBezTo>
                  <a:pt x="1260923" y="1584087"/>
                  <a:pt x="1263018" y="1587420"/>
                  <a:pt x="1261685" y="1582849"/>
                </a:cubicBezTo>
                <a:cubicBezTo>
                  <a:pt x="1261208" y="1579515"/>
                  <a:pt x="1257970" y="1575609"/>
                  <a:pt x="1258732" y="1572371"/>
                </a:cubicBezTo>
                <a:cubicBezTo>
                  <a:pt x="1259970" y="1570942"/>
                  <a:pt x="1261685" y="1575133"/>
                  <a:pt x="1262447" y="1576848"/>
                </a:cubicBezTo>
                <a:cubicBezTo>
                  <a:pt x="1265780" y="1585611"/>
                  <a:pt x="1266828" y="1584087"/>
                  <a:pt x="1266447" y="1580182"/>
                </a:cubicBezTo>
                <a:cubicBezTo>
                  <a:pt x="1266257" y="1577991"/>
                  <a:pt x="1264733" y="1573895"/>
                  <a:pt x="1267114" y="1574752"/>
                </a:cubicBezTo>
                <a:cubicBezTo>
                  <a:pt x="1269590" y="1575609"/>
                  <a:pt x="1269590" y="1580086"/>
                  <a:pt x="1270448" y="1582753"/>
                </a:cubicBezTo>
                <a:cubicBezTo>
                  <a:pt x="1271591" y="1586563"/>
                  <a:pt x="1274924" y="1588945"/>
                  <a:pt x="1275591" y="1585516"/>
                </a:cubicBezTo>
                <a:cubicBezTo>
                  <a:pt x="1276163" y="1582277"/>
                  <a:pt x="1274258" y="1576943"/>
                  <a:pt x="1272829" y="1573514"/>
                </a:cubicBezTo>
                <a:close/>
                <a:moveTo>
                  <a:pt x="1283497" y="1613233"/>
                </a:moveTo>
                <a:cubicBezTo>
                  <a:pt x="1269114" y="1590183"/>
                  <a:pt x="1258160" y="1624282"/>
                  <a:pt x="1270448" y="1634855"/>
                </a:cubicBezTo>
                <a:cubicBezTo>
                  <a:pt x="1272448" y="1636474"/>
                  <a:pt x="1271972" y="1632093"/>
                  <a:pt x="1271305" y="1630188"/>
                </a:cubicBezTo>
                <a:cubicBezTo>
                  <a:pt x="1269590" y="1624949"/>
                  <a:pt x="1271210" y="1621520"/>
                  <a:pt x="1274829" y="1626759"/>
                </a:cubicBezTo>
                <a:cubicBezTo>
                  <a:pt x="1276163" y="1628664"/>
                  <a:pt x="1276163" y="1627616"/>
                  <a:pt x="1275496" y="1625520"/>
                </a:cubicBezTo>
                <a:cubicBezTo>
                  <a:pt x="1274924" y="1622568"/>
                  <a:pt x="1272258" y="1619615"/>
                  <a:pt x="1272734" y="1616662"/>
                </a:cubicBezTo>
                <a:cubicBezTo>
                  <a:pt x="1273591" y="1614948"/>
                  <a:pt x="1275115" y="1618282"/>
                  <a:pt x="1275782" y="1619710"/>
                </a:cubicBezTo>
                <a:cubicBezTo>
                  <a:pt x="1278830" y="1626759"/>
                  <a:pt x="1279496" y="1625044"/>
                  <a:pt x="1279020" y="1621520"/>
                </a:cubicBezTo>
                <a:cubicBezTo>
                  <a:pt x="1276639" y="1612757"/>
                  <a:pt x="1281592" y="1616186"/>
                  <a:pt x="1282163" y="1622568"/>
                </a:cubicBezTo>
                <a:cubicBezTo>
                  <a:pt x="1283211" y="1625806"/>
                  <a:pt x="1285973" y="1626854"/>
                  <a:pt x="1286259" y="1623425"/>
                </a:cubicBezTo>
                <a:cubicBezTo>
                  <a:pt x="1286640" y="1620282"/>
                  <a:pt x="1284830" y="1615900"/>
                  <a:pt x="1283497" y="1613233"/>
                </a:cubicBezTo>
                <a:close/>
                <a:moveTo>
                  <a:pt x="1289117" y="1675432"/>
                </a:moveTo>
                <a:cubicBezTo>
                  <a:pt x="1281401" y="1644570"/>
                  <a:pt x="1256446" y="1669812"/>
                  <a:pt x="1267304" y="1690195"/>
                </a:cubicBezTo>
                <a:cubicBezTo>
                  <a:pt x="1271210" y="1696005"/>
                  <a:pt x="1268162" y="1668954"/>
                  <a:pt x="1274829" y="1684385"/>
                </a:cubicBezTo>
                <a:cubicBezTo>
                  <a:pt x="1277782" y="1691148"/>
                  <a:pt x="1274067" y="1673431"/>
                  <a:pt x="1275782" y="1672765"/>
                </a:cubicBezTo>
                <a:cubicBezTo>
                  <a:pt x="1277306" y="1671431"/>
                  <a:pt x="1277972" y="1675908"/>
                  <a:pt x="1278258" y="1677717"/>
                </a:cubicBezTo>
                <a:cubicBezTo>
                  <a:pt x="1279306" y="1686766"/>
                  <a:pt x="1280735" y="1685433"/>
                  <a:pt x="1281306" y="1681432"/>
                </a:cubicBezTo>
                <a:cubicBezTo>
                  <a:pt x="1281783" y="1680099"/>
                  <a:pt x="1280830" y="1675146"/>
                  <a:pt x="1283306" y="1676003"/>
                </a:cubicBezTo>
                <a:cubicBezTo>
                  <a:pt x="1285497" y="1677146"/>
                  <a:pt x="1284449" y="1681623"/>
                  <a:pt x="1284545" y="1684385"/>
                </a:cubicBezTo>
                <a:cubicBezTo>
                  <a:pt x="1284735" y="1688290"/>
                  <a:pt x="1287402" y="1691053"/>
                  <a:pt x="1288926" y="1687719"/>
                </a:cubicBezTo>
                <a:cubicBezTo>
                  <a:pt x="1290260" y="1684671"/>
                  <a:pt x="1289783" y="1679051"/>
                  <a:pt x="1289117" y="1675432"/>
                </a:cubicBezTo>
                <a:close/>
                <a:moveTo>
                  <a:pt x="1285878" y="1728867"/>
                </a:moveTo>
                <a:cubicBezTo>
                  <a:pt x="1284164" y="1736582"/>
                  <a:pt x="1285497" y="1736487"/>
                  <a:pt x="1287116" y="1733820"/>
                </a:cubicBezTo>
                <a:cubicBezTo>
                  <a:pt x="1287974" y="1732391"/>
                  <a:pt x="1288831" y="1728771"/>
                  <a:pt x="1290164" y="1730962"/>
                </a:cubicBezTo>
                <a:cubicBezTo>
                  <a:pt x="1291403" y="1733248"/>
                  <a:pt x="1289402" y="1736011"/>
                  <a:pt x="1288640" y="1738201"/>
                </a:cubicBezTo>
                <a:cubicBezTo>
                  <a:pt x="1287497" y="1750488"/>
                  <a:pt x="1294355" y="1740297"/>
                  <a:pt x="1294546" y="1734391"/>
                </a:cubicBezTo>
                <a:cubicBezTo>
                  <a:pt x="1298832" y="1708959"/>
                  <a:pt x="1272543" y="1705245"/>
                  <a:pt x="1274353" y="1731534"/>
                </a:cubicBezTo>
                <a:cubicBezTo>
                  <a:pt x="1274829" y="1734867"/>
                  <a:pt x="1276734" y="1731534"/>
                  <a:pt x="1277401" y="1729629"/>
                </a:cubicBezTo>
                <a:cubicBezTo>
                  <a:pt x="1278830" y="1724485"/>
                  <a:pt x="1281783" y="1724200"/>
                  <a:pt x="1281592" y="1731724"/>
                </a:cubicBezTo>
                <a:cubicBezTo>
                  <a:pt x="1281783" y="1737439"/>
                  <a:pt x="1284068" y="1726104"/>
                  <a:pt x="1284449" y="1724866"/>
                </a:cubicBezTo>
                <a:cubicBezTo>
                  <a:pt x="1286069" y="1720580"/>
                  <a:pt x="1286831" y="1726581"/>
                  <a:pt x="1285878" y="1728867"/>
                </a:cubicBezTo>
                <a:close/>
                <a:moveTo>
                  <a:pt x="1265780" y="1799542"/>
                </a:moveTo>
                <a:cubicBezTo>
                  <a:pt x="1266923" y="1794018"/>
                  <a:pt x="1269971" y="1792303"/>
                  <a:pt x="1270448" y="1799352"/>
                </a:cubicBezTo>
                <a:cubicBezTo>
                  <a:pt x="1271400" y="1804305"/>
                  <a:pt x="1272448" y="1792970"/>
                  <a:pt x="1272829" y="1791637"/>
                </a:cubicBezTo>
                <a:cubicBezTo>
                  <a:pt x="1274258" y="1786969"/>
                  <a:pt x="1275686" y="1791351"/>
                  <a:pt x="1274734" y="1794494"/>
                </a:cubicBezTo>
                <a:cubicBezTo>
                  <a:pt x="1273686" y="1802400"/>
                  <a:pt x="1275210" y="1801542"/>
                  <a:pt x="1276544" y="1798399"/>
                </a:cubicBezTo>
                <a:cubicBezTo>
                  <a:pt x="1279306" y="1789160"/>
                  <a:pt x="1281116" y="1796590"/>
                  <a:pt x="1278639" y="1801638"/>
                </a:cubicBezTo>
                <a:cubicBezTo>
                  <a:pt x="1277972" y="1804971"/>
                  <a:pt x="1279687" y="1807829"/>
                  <a:pt x="1281592" y="1805353"/>
                </a:cubicBezTo>
                <a:cubicBezTo>
                  <a:pt x="1283306" y="1803066"/>
                  <a:pt x="1284068" y="1798209"/>
                  <a:pt x="1284354" y="1795161"/>
                </a:cubicBezTo>
                <a:cubicBezTo>
                  <a:pt x="1286164" y="1774872"/>
                  <a:pt x="1266257" y="1776301"/>
                  <a:pt x="1263018" y="1793161"/>
                </a:cubicBezTo>
                <a:cubicBezTo>
                  <a:pt x="1261685" y="1796970"/>
                  <a:pt x="1262447" y="1810115"/>
                  <a:pt x="1265780" y="1799542"/>
                </a:cubicBezTo>
                <a:close/>
                <a:moveTo>
                  <a:pt x="1260542" y="1826879"/>
                </a:moveTo>
                <a:cubicBezTo>
                  <a:pt x="1246254" y="1808305"/>
                  <a:pt x="1235300" y="1850691"/>
                  <a:pt x="1244540" y="1837357"/>
                </a:cubicBezTo>
                <a:cubicBezTo>
                  <a:pt x="1247016" y="1832594"/>
                  <a:pt x="1249874" y="1832784"/>
                  <a:pt x="1248445" y="1840119"/>
                </a:cubicBezTo>
                <a:cubicBezTo>
                  <a:pt x="1247873" y="1842786"/>
                  <a:pt x="1248540" y="1842309"/>
                  <a:pt x="1249588" y="1840404"/>
                </a:cubicBezTo>
                <a:cubicBezTo>
                  <a:pt x="1251112" y="1838214"/>
                  <a:pt x="1251398" y="1833737"/>
                  <a:pt x="1253874" y="1832689"/>
                </a:cubicBezTo>
                <a:cubicBezTo>
                  <a:pt x="1255398" y="1832975"/>
                  <a:pt x="1253969" y="1836499"/>
                  <a:pt x="1253398" y="1838023"/>
                </a:cubicBezTo>
                <a:cubicBezTo>
                  <a:pt x="1250445" y="1845262"/>
                  <a:pt x="1251779" y="1845358"/>
                  <a:pt x="1253874" y="1843071"/>
                </a:cubicBezTo>
                <a:cubicBezTo>
                  <a:pt x="1255017" y="1841833"/>
                  <a:pt x="1256446" y="1838500"/>
                  <a:pt x="1257303" y="1840881"/>
                </a:cubicBezTo>
                <a:cubicBezTo>
                  <a:pt x="1258256" y="1843357"/>
                  <a:pt x="1255779" y="1845643"/>
                  <a:pt x="1254636" y="1847643"/>
                </a:cubicBezTo>
                <a:cubicBezTo>
                  <a:pt x="1251207" y="1865550"/>
                  <a:pt x="1268638" y="1838976"/>
                  <a:pt x="1260542" y="1826879"/>
                </a:cubicBezTo>
                <a:close/>
                <a:moveTo>
                  <a:pt x="1242825" y="1888029"/>
                </a:moveTo>
                <a:cubicBezTo>
                  <a:pt x="1242444" y="1899174"/>
                  <a:pt x="1245873" y="1880314"/>
                  <a:pt x="1248350" y="1879457"/>
                </a:cubicBezTo>
                <a:cubicBezTo>
                  <a:pt x="1250350" y="1879076"/>
                  <a:pt x="1249112" y="1883458"/>
                  <a:pt x="1248540" y="1885362"/>
                </a:cubicBezTo>
                <a:cubicBezTo>
                  <a:pt x="1245968" y="1894411"/>
                  <a:pt x="1247778" y="1893840"/>
                  <a:pt x="1249874" y="1890506"/>
                </a:cubicBezTo>
                <a:cubicBezTo>
                  <a:pt x="1254731" y="1880409"/>
                  <a:pt x="1255208" y="1890030"/>
                  <a:pt x="1251683" y="1894983"/>
                </a:cubicBezTo>
                <a:cubicBezTo>
                  <a:pt x="1250064" y="1914985"/>
                  <a:pt x="1267971" y="1880409"/>
                  <a:pt x="1255874" y="1870218"/>
                </a:cubicBezTo>
                <a:cubicBezTo>
                  <a:pt x="1244254" y="1861359"/>
                  <a:pt x="1232252" y="1880219"/>
                  <a:pt x="1233586" y="1891458"/>
                </a:cubicBezTo>
                <a:cubicBezTo>
                  <a:pt x="1235205" y="1898507"/>
                  <a:pt x="1241777" y="1873647"/>
                  <a:pt x="1242825" y="1888029"/>
                </a:cubicBezTo>
                <a:close/>
                <a:moveTo>
                  <a:pt x="1217774" y="1962420"/>
                </a:moveTo>
                <a:cubicBezTo>
                  <a:pt x="1219584" y="1956991"/>
                  <a:pt x="1222823" y="1955657"/>
                  <a:pt x="1222537" y="1962801"/>
                </a:cubicBezTo>
                <a:cubicBezTo>
                  <a:pt x="1222442" y="1965372"/>
                  <a:pt x="1223013" y="1964611"/>
                  <a:pt x="1223775" y="1962515"/>
                </a:cubicBezTo>
                <a:cubicBezTo>
                  <a:pt x="1225013" y="1959753"/>
                  <a:pt x="1224728" y="1955562"/>
                  <a:pt x="1227014" y="1953657"/>
                </a:cubicBezTo>
                <a:cubicBezTo>
                  <a:pt x="1228728" y="1953085"/>
                  <a:pt x="1227871" y="1956895"/>
                  <a:pt x="1227395" y="1958515"/>
                </a:cubicBezTo>
                <a:cubicBezTo>
                  <a:pt x="1225490" y="1966230"/>
                  <a:pt x="1227109" y="1965563"/>
                  <a:pt x="1228823" y="1962610"/>
                </a:cubicBezTo>
                <a:cubicBezTo>
                  <a:pt x="1232538" y="1953847"/>
                  <a:pt x="1233681" y="1961277"/>
                  <a:pt x="1230633" y="1966039"/>
                </a:cubicBezTo>
                <a:cubicBezTo>
                  <a:pt x="1229585" y="1969278"/>
                  <a:pt x="1231109" y="1972230"/>
                  <a:pt x="1233300" y="1970040"/>
                </a:cubicBezTo>
                <a:cubicBezTo>
                  <a:pt x="1235300" y="1967944"/>
                  <a:pt x="1236539" y="1963372"/>
                  <a:pt x="1237110" y="1960324"/>
                </a:cubicBezTo>
                <a:cubicBezTo>
                  <a:pt x="1241206" y="1940417"/>
                  <a:pt x="1220822" y="1939083"/>
                  <a:pt x="1215584" y="1955657"/>
                </a:cubicBezTo>
                <a:cubicBezTo>
                  <a:pt x="1213964" y="1959372"/>
                  <a:pt x="1213202" y="1972707"/>
                  <a:pt x="1217774" y="1962420"/>
                </a:cubicBezTo>
                <a:close/>
                <a:moveTo>
                  <a:pt x="1205868" y="2009092"/>
                </a:moveTo>
                <a:cubicBezTo>
                  <a:pt x="1207011" y="2007854"/>
                  <a:pt x="1208726" y="2004616"/>
                  <a:pt x="1209488" y="2006997"/>
                </a:cubicBezTo>
                <a:cubicBezTo>
                  <a:pt x="1210345" y="2009473"/>
                  <a:pt x="1207678" y="2011664"/>
                  <a:pt x="1206535" y="2013664"/>
                </a:cubicBezTo>
                <a:cubicBezTo>
                  <a:pt x="1204916" y="2016522"/>
                  <a:pt x="1205487" y="2020522"/>
                  <a:pt x="1207868" y="2019379"/>
                </a:cubicBezTo>
                <a:cubicBezTo>
                  <a:pt x="1214726" y="2014141"/>
                  <a:pt x="1217012" y="1999567"/>
                  <a:pt x="1213583" y="1993090"/>
                </a:cubicBezTo>
                <a:cubicBezTo>
                  <a:pt x="1206344" y="1980517"/>
                  <a:pt x="1193486" y="1993662"/>
                  <a:pt x="1193105" y="2004044"/>
                </a:cubicBezTo>
                <a:cubicBezTo>
                  <a:pt x="1193009" y="2011283"/>
                  <a:pt x="1203201" y="1989375"/>
                  <a:pt x="1200439" y="2005854"/>
                </a:cubicBezTo>
                <a:cubicBezTo>
                  <a:pt x="1199772" y="2008521"/>
                  <a:pt x="1200439" y="2008045"/>
                  <a:pt x="1201582" y="2006235"/>
                </a:cubicBezTo>
                <a:cubicBezTo>
                  <a:pt x="1203296" y="2004139"/>
                  <a:pt x="1203868" y="1999567"/>
                  <a:pt x="1206344" y="1998615"/>
                </a:cubicBezTo>
                <a:cubicBezTo>
                  <a:pt x="1207868" y="1998996"/>
                  <a:pt x="1206249" y="2002520"/>
                  <a:pt x="1205582" y="2004044"/>
                </a:cubicBezTo>
                <a:cubicBezTo>
                  <a:pt x="1202249" y="2011092"/>
                  <a:pt x="1203773" y="2011283"/>
                  <a:pt x="1205868" y="2009092"/>
                </a:cubicBezTo>
                <a:close/>
                <a:moveTo>
                  <a:pt x="1194057" y="2071862"/>
                </a:moveTo>
                <a:cubicBezTo>
                  <a:pt x="1192819" y="2075577"/>
                  <a:pt x="1194629" y="2079482"/>
                  <a:pt x="1197105" y="2077005"/>
                </a:cubicBezTo>
                <a:cubicBezTo>
                  <a:pt x="1199391" y="2074720"/>
                  <a:pt x="1200820" y="2069386"/>
                  <a:pt x="1201582" y="2065957"/>
                </a:cubicBezTo>
                <a:cubicBezTo>
                  <a:pt x="1204630" y="2054431"/>
                  <a:pt x="1197010" y="2038239"/>
                  <a:pt x="1183961" y="2047478"/>
                </a:cubicBezTo>
                <a:cubicBezTo>
                  <a:pt x="1176341" y="2048716"/>
                  <a:pt x="1171197" y="2081863"/>
                  <a:pt x="1179198" y="2065861"/>
                </a:cubicBezTo>
                <a:cubicBezTo>
                  <a:pt x="1181294" y="2060051"/>
                  <a:pt x="1184627" y="2058622"/>
                  <a:pt x="1184723" y="2065195"/>
                </a:cubicBezTo>
                <a:cubicBezTo>
                  <a:pt x="1184723" y="2076434"/>
                  <a:pt x="1187580" y="2057289"/>
                  <a:pt x="1190057" y="2056432"/>
                </a:cubicBezTo>
                <a:cubicBezTo>
                  <a:pt x="1192057" y="2056050"/>
                  <a:pt x="1190914" y="2060527"/>
                  <a:pt x="1190438" y="2062337"/>
                </a:cubicBezTo>
                <a:cubicBezTo>
                  <a:pt x="1188056" y="2071481"/>
                  <a:pt x="1189961" y="2070909"/>
                  <a:pt x="1191962" y="2067480"/>
                </a:cubicBezTo>
                <a:cubicBezTo>
                  <a:pt x="1196724" y="2057193"/>
                  <a:pt x="1197486" y="2066623"/>
                  <a:pt x="1194057" y="2071862"/>
                </a:cubicBezTo>
                <a:close/>
                <a:moveTo>
                  <a:pt x="1184627" y="2110724"/>
                </a:moveTo>
                <a:cubicBezTo>
                  <a:pt x="1185294" y="2109200"/>
                  <a:pt x="1185770" y="2105962"/>
                  <a:pt x="1187199" y="2107200"/>
                </a:cubicBezTo>
                <a:cubicBezTo>
                  <a:pt x="1188628" y="2108438"/>
                  <a:pt x="1187009" y="2111486"/>
                  <a:pt x="1186628" y="2113582"/>
                </a:cubicBezTo>
                <a:cubicBezTo>
                  <a:pt x="1186056" y="2116534"/>
                  <a:pt x="1187675" y="2119011"/>
                  <a:pt x="1189485" y="2116820"/>
                </a:cubicBezTo>
                <a:cubicBezTo>
                  <a:pt x="1193390" y="2110915"/>
                  <a:pt x="1192724" y="2098151"/>
                  <a:pt x="1187104" y="2095103"/>
                </a:cubicBezTo>
                <a:cubicBezTo>
                  <a:pt x="1177293" y="2090531"/>
                  <a:pt x="1169197" y="2105962"/>
                  <a:pt x="1171959" y="2114629"/>
                </a:cubicBezTo>
                <a:cubicBezTo>
                  <a:pt x="1172816" y="2117201"/>
                  <a:pt x="1174340" y="2113486"/>
                  <a:pt x="1174721" y="2111676"/>
                </a:cubicBezTo>
                <a:cubicBezTo>
                  <a:pt x="1175769" y="2106724"/>
                  <a:pt x="1178531" y="2105295"/>
                  <a:pt x="1179008" y="2111581"/>
                </a:cubicBezTo>
                <a:cubicBezTo>
                  <a:pt x="1179865" y="2116058"/>
                  <a:pt x="1180722" y="2105866"/>
                  <a:pt x="1181198" y="2104723"/>
                </a:cubicBezTo>
                <a:cubicBezTo>
                  <a:pt x="1182437" y="2100628"/>
                  <a:pt x="1183865" y="2104628"/>
                  <a:pt x="1183008" y="2107295"/>
                </a:cubicBezTo>
                <a:cubicBezTo>
                  <a:pt x="1182056" y="2114248"/>
                  <a:pt x="1183484" y="2113486"/>
                  <a:pt x="1184627" y="2110724"/>
                </a:cubicBezTo>
                <a:close/>
                <a:moveTo>
                  <a:pt x="1182246" y="2165397"/>
                </a:moveTo>
                <a:cubicBezTo>
                  <a:pt x="1186532" y="2133679"/>
                  <a:pt x="1153100" y="2144633"/>
                  <a:pt x="1160624" y="2169589"/>
                </a:cubicBezTo>
                <a:cubicBezTo>
                  <a:pt x="1161863" y="2172351"/>
                  <a:pt x="1163196" y="2168065"/>
                  <a:pt x="1163387" y="2165969"/>
                </a:cubicBezTo>
                <a:cubicBezTo>
                  <a:pt x="1163672" y="2163112"/>
                  <a:pt x="1164625" y="2161207"/>
                  <a:pt x="1165673" y="2160921"/>
                </a:cubicBezTo>
                <a:cubicBezTo>
                  <a:pt x="1167768" y="2159111"/>
                  <a:pt x="1168625" y="2171398"/>
                  <a:pt x="1169483" y="2164921"/>
                </a:cubicBezTo>
                <a:cubicBezTo>
                  <a:pt x="1170149" y="2161968"/>
                  <a:pt x="1169102" y="2157778"/>
                  <a:pt x="1171102" y="2155587"/>
                </a:cubicBezTo>
                <a:cubicBezTo>
                  <a:pt x="1174340" y="2154539"/>
                  <a:pt x="1170530" y="2173208"/>
                  <a:pt x="1174626" y="2163969"/>
                </a:cubicBezTo>
                <a:cubicBezTo>
                  <a:pt x="1175293" y="2162159"/>
                  <a:pt x="1175579" y="2158444"/>
                  <a:pt x="1177293" y="2159778"/>
                </a:cubicBezTo>
                <a:cubicBezTo>
                  <a:pt x="1179008" y="2161111"/>
                  <a:pt x="1177388" y="2164636"/>
                  <a:pt x="1177198" y="2167017"/>
                </a:cubicBezTo>
                <a:cubicBezTo>
                  <a:pt x="1177293" y="2174827"/>
                  <a:pt x="1182437" y="2170351"/>
                  <a:pt x="1182246" y="2165397"/>
                </a:cubicBezTo>
                <a:close/>
                <a:moveTo>
                  <a:pt x="1129859" y="2247027"/>
                </a:moveTo>
                <a:cubicBezTo>
                  <a:pt x="1134240" y="2252170"/>
                  <a:pt x="1126715" y="2234740"/>
                  <a:pt x="1128906" y="2233025"/>
                </a:cubicBezTo>
                <a:cubicBezTo>
                  <a:pt x="1131764" y="2229596"/>
                  <a:pt x="1133764" y="2245598"/>
                  <a:pt x="1135478" y="2243979"/>
                </a:cubicBezTo>
                <a:cubicBezTo>
                  <a:pt x="1137860" y="2243026"/>
                  <a:pt x="1134240" y="2232454"/>
                  <a:pt x="1137764" y="2232644"/>
                </a:cubicBezTo>
                <a:cubicBezTo>
                  <a:pt x="1140241" y="2232739"/>
                  <a:pt x="1139860" y="2238168"/>
                  <a:pt x="1140431" y="2241121"/>
                </a:cubicBezTo>
                <a:cubicBezTo>
                  <a:pt x="1149956" y="2257600"/>
                  <a:pt x="1147194" y="2213975"/>
                  <a:pt x="1130811" y="2217785"/>
                </a:cubicBezTo>
                <a:cubicBezTo>
                  <a:pt x="1117095" y="2221500"/>
                  <a:pt x="1113285" y="2248265"/>
                  <a:pt x="1123191" y="2258743"/>
                </a:cubicBezTo>
                <a:cubicBezTo>
                  <a:pt x="1125668" y="2260933"/>
                  <a:pt x="1125382" y="2254647"/>
                  <a:pt x="1124810" y="2251980"/>
                </a:cubicBezTo>
                <a:cubicBezTo>
                  <a:pt x="1123001" y="2244550"/>
                  <a:pt x="1125477" y="2239693"/>
                  <a:pt x="1129859" y="2247027"/>
                </a:cubicBezTo>
                <a:close/>
                <a:moveTo>
                  <a:pt x="1139669" y="2302653"/>
                </a:moveTo>
                <a:cubicBezTo>
                  <a:pt x="1140717" y="2299986"/>
                  <a:pt x="1144432" y="2303701"/>
                  <a:pt x="1145956" y="2306177"/>
                </a:cubicBezTo>
                <a:cubicBezTo>
                  <a:pt x="1151671" y="2312464"/>
                  <a:pt x="1141384" y="2292175"/>
                  <a:pt x="1143765" y="2290080"/>
                </a:cubicBezTo>
                <a:cubicBezTo>
                  <a:pt x="1147004" y="2286555"/>
                  <a:pt x="1150718" y="2305034"/>
                  <a:pt x="1152528" y="2303224"/>
                </a:cubicBezTo>
                <a:cubicBezTo>
                  <a:pt x="1155481" y="2302272"/>
                  <a:pt x="1150147" y="2290080"/>
                  <a:pt x="1154338" y="2290556"/>
                </a:cubicBezTo>
                <a:cubicBezTo>
                  <a:pt x="1157386" y="2290842"/>
                  <a:pt x="1157386" y="2297033"/>
                  <a:pt x="1158338" y="2300462"/>
                </a:cubicBezTo>
                <a:cubicBezTo>
                  <a:pt x="1173483" y="2322751"/>
                  <a:pt x="1160434" y="2254837"/>
                  <a:pt x="1137098" y="2277507"/>
                </a:cubicBezTo>
                <a:cubicBezTo>
                  <a:pt x="1127477" y="2288175"/>
                  <a:pt x="1129001" y="2308558"/>
                  <a:pt x="1138907" y="2318750"/>
                </a:cubicBezTo>
                <a:cubicBezTo>
                  <a:pt x="1144813" y="2321417"/>
                  <a:pt x="1136812" y="2304177"/>
                  <a:pt x="1139669" y="2302653"/>
                </a:cubicBezTo>
                <a:close/>
                <a:moveTo>
                  <a:pt x="1173864" y="2262267"/>
                </a:moveTo>
                <a:cubicBezTo>
                  <a:pt x="1174055" y="2266172"/>
                  <a:pt x="1177198" y="2269030"/>
                  <a:pt x="1178722" y="2265982"/>
                </a:cubicBezTo>
                <a:cubicBezTo>
                  <a:pt x="1180151" y="2263124"/>
                  <a:pt x="1179389" y="2257695"/>
                  <a:pt x="1179103" y="2254266"/>
                </a:cubicBezTo>
                <a:cubicBezTo>
                  <a:pt x="1178055" y="2242264"/>
                  <a:pt x="1165006" y="2229882"/>
                  <a:pt x="1155671" y="2242645"/>
                </a:cubicBezTo>
                <a:cubicBezTo>
                  <a:pt x="1151099" y="2248075"/>
                  <a:pt x="1151385" y="2259695"/>
                  <a:pt x="1154814" y="2266363"/>
                </a:cubicBezTo>
                <a:cubicBezTo>
                  <a:pt x="1156814" y="2269601"/>
                  <a:pt x="1157576" y="2264458"/>
                  <a:pt x="1157386" y="2261981"/>
                </a:cubicBezTo>
                <a:cubicBezTo>
                  <a:pt x="1157195" y="2255695"/>
                  <a:pt x="1160053" y="2253218"/>
                  <a:pt x="1162434" y="2259314"/>
                </a:cubicBezTo>
                <a:cubicBezTo>
                  <a:pt x="1166530" y="2269982"/>
                  <a:pt x="1162339" y="2250837"/>
                  <a:pt x="1164720" y="2249218"/>
                </a:cubicBezTo>
                <a:cubicBezTo>
                  <a:pt x="1168530" y="2249122"/>
                  <a:pt x="1166244" y="2260171"/>
                  <a:pt x="1168816" y="2261791"/>
                </a:cubicBezTo>
                <a:cubicBezTo>
                  <a:pt x="1171292" y="2262172"/>
                  <a:pt x="1169578" y="2251694"/>
                  <a:pt x="1172721" y="2253885"/>
                </a:cubicBezTo>
                <a:cubicBezTo>
                  <a:pt x="1175007" y="2255218"/>
                  <a:pt x="1173578" y="2259505"/>
                  <a:pt x="1173864" y="2262267"/>
                </a:cubicBezTo>
                <a:close/>
                <a:moveTo>
                  <a:pt x="1158148" y="2204069"/>
                </a:moveTo>
                <a:cubicBezTo>
                  <a:pt x="1156814" y="2212070"/>
                  <a:pt x="1158434" y="2211784"/>
                  <a:pt x="1159862" y="2209022"/>
                </a:cubicBezTo>
                <a:cubicBezTo>
                  <a:pt x="1160624" y="2207498"/>
                  <a:pt x="1161386" y="2203879"/>
                  <a:pt x="1162815" y="2205974"/>
                </a:cubicBezTo>
                <a:cubicBezTo>
                  <a:pt x="1164339" y="2208165"/>
                  <a:pt x="1162434" y="2211022"/>
                  <a:pt x="1161863" y="2213308"/>
                </a:cubicBezTo>
                <a:cubicBezTo>
                  <a:pt x="1161672" y="2225596"/>
                  <a:pt x="1168054" y="2215213"/>
                  <a:pt x="1167863" y="2209117"/>
                </a:cubicBezTo>
                <a:cubicBezTo>
                  <a:pt x="1170816" y="2182733"/>
                  <a:pt x="1142622" y="2180638"/>
                  <a:pt x="1145861" y="2207498"/>
                </a:cubicBezTo>
                <a:cubicBezTo>
                  <a:pt x="1147861" y="2214832"/>
                  <a:pt x="1151576" y="2190067"/>
                  <a:pt x="1153671" y="2207212"/>
                </a:cubicBezTo>
                <a:cubicBezTo>
                  <a:pt x="1154338" y="2213118"/>
                  <a:pt x="1155862" y="2201307"/>
                  <a:pt x="1156338" y="2199973"/>
                </a:cubicBezTo>
                <a:cubicBezTo>
                  <a:pt x="1158243" y="2195592"/>
                  <a:pt x="1159005" y="2201688"/>
                  <a:pt x="1158148" y="2204069"/>
                </a:cubicBezTo>
                <a:close/>
                <a:moveTo>
                  <a:pt x="1123572" y="2177304"/>
                </a:moveTo>
                <a:cubicBezTo>
                  <a:pt x="1124429" y="2169684"/>
                  <a:pt x="1128144" y="2167017"/>
                  <a:pt x="1129668" y="2176351"/>
                </a:cubicBezTo>
                <a:cubicBezTo>
                  <a:pt x="1131287" y="2183305"/>
                  <a:pt x="1131573" y="2167398"/>
                  <a:pt x="1131859" y="2165779"/>
                </a:cubicBezTo>
                <a:cubicBezTo>
                  <a:pt x="1133097" y="2159397"/>
                  <a:pt x="1135574" y="2165112"/>
                  <a:pt x="1134716" y="2169303"/>
                </a:cubicBezTo>
                <a:cubicBezTo>
                  <a:pt x="1134335" y="2179876"/>
                  <a:pt x="1136240" y="2178447"/>
                  <a:pt x="1137574" y="2174161"/>
                </a:cubicBezTo>
                <a:cubicBezTo>
                  <a:pt x="1140050" y="2161873"/>
                  <a:pt x="1143289" y="2171017"/>
                  <a:pt x="1140717" y="2177971"/>
                </a:cubicBezTo>
                <a:cubicBezTo>
                  <a:pt x="1144527" y="2199021"/>
                  <a:pt x="1154147" y="2157111"/>
                  <a:pt x="1139003" y="2150634"/>
                </a:cubicBezTo>
                <a:cubicBezTo>
                  <a:pt x="1112237" y="2143490"/>
                  <a:pt x="1118619" y="2201497"/>
                  <a:pt x="1123572" y="2177304"/>
                </a:cubicBezTo>
                <a:close/>
                <a:moveTo>
                  <a:pt x="1131954" y="2138537"/>
                </a:moveTo>
                <a:cubicBezTo>
                  <a:pt x="1136526" y="2145205"/>
                  <a:pt x="1136050" y="2112439"/>
                  <a:pt x="1142622" y="2127679"/>
                </a:cubicBezTo>
                <a:cubicBezTo>
                  <a:pt x="1143289" y="2130631"/>
                  <a:pt x="1144337" y="2134537"/>
                  <a:pt x="1144908" y="2128536"/>
                </a:cubicBezTo>
                <a:cubicBezTo>
                  <a:pt x="1145765" y="2124059"/>
                  <a:pt x="1143860" y="2118058"/>
                  <a:pt x="1146718" y="2114343"/>
                </a:cubicBezTo>
                <a:cubicBezTo>
                  <a:pt x="1149194" y="2112534"/>
                  <a:pt x="1148909" y="2118344"/>
                  <a:pt x="1148909" y="2120725"/>
                </a:cubicBezTo>
                <a:cubicBezTo>
                  <a:pt x="1148909" y="2132536"/>
                  <a:pt x="1151004" y="2130536"/>
                  <a:pt x="1152433" y="2125393"/>
                </a:cubicBezTo>
                <a:cubicBezTo>
                  <a:pt x="1153195" y="2122535"/>
                  <a:pt x="1153481" y="2117106"/>
                  <a:pt x="1156148" y="2118344"/>
                </a:cubicBezTo>
                <a:cubicBezTo>
                  <a:pt x="1158719" y="2119678"/>
                  <a:pt x="1156624" y="2125393"/>
                  <a:pt x="1156338" y="2128917"/>
                </a:cubicBezTo>
                <a:cubicBezTo>
                  <a:pt x="1155862" y="2134155"/>
                  <a:pt x="1159577" y="2137013"/>
                  <a:pt x="1161863" y="2132441"/>
                </a:cubicBezTo>
                <a:cubicBezTo>
                  <a:pt x="1175674" y="2079387"/>
                  <a:pt x="1119762" y="2097103"/>
                  <a:pt x="1131954" y="2138537"/>
                </a:cubicBezTo>
                <a:close/>
                <a:moveTo>
                  <a:pt x="1143098" y="2070719"/>
                </a:moveTo>
                <a:cubicBezTo>
                  <a:pt x="1146337" y="2064433"/>
                  <a:pt x="1150052" y="2064718"/>
                  <a:pt x="1148051" y="2074243"/>
                </a:cubicBezTo>
                <a:cubicBezTo>
                  <a:pt x="1147385" y="2077672"/>
                  <a:pt x="1148147" y="2077101"/>
                  <a:pt x="1149480" y="2074624"/>
                </a:cubicBezTo>
                <a:cubicBezTo>
                  <a:pt x="1151480" y="2071767"/>
                  <a:pt x="1151861" y="2065957"/>
                  <a:pt x="1155005" y="2064528"/>
                </a:cubicBezTo>
                <a:cubicBezTo>
                  <a:pt x="1156910" y="2064909"/>
                  <a:pt x="1155100" y="2069481"/>
                  <a:pt x="1154338" y="2071481"/>
                </a:cubicBezTo>
                <a:cubicBezTo>
                  <a:pt x="1150528" y="2080911"/>
                  <a:pt x="1152433" y="2081006"/>
                  <a:pt x="1154909" y="2077958"/>
                </a:cubicBezTo>
                <a:cubicBezTo>
                  <a:pt x="1156338" y="2076243"/>
                  <a:pt x="1158148" y="2072053"/>
                  <a:pt x="1159291" y="2075005"/>
                </a:cubicBezTo>
                <a:cubicBezTo>
                  <a:pt x="1160434" y="2078053"/>
                  <a:pt x="1157386" y="2081101"/>
                  <a:pt x="1156052" y="2083768"/>
                </a:cubicBezTo>
                <a:cubicBezTo>
                  <a:pt x="1154243" y="2087483"/>
                  <a:pt x="1155290" y="2092626"/>
                  <a:pt x="1158148" y="2090912"/>
                </a:cubicBezTo>
                <a:cubicBezTo>
                  <a:pt x="1182056" y="2063099"/>
                  <a:pt x="1147766" y="2026809"/>
                  <a:pt x="1138717" y="2072529"/>
                </a:cubicBezTo>
                <a:cubicBezTo>
                  <a:pt x="1138717" y="2077005"/>
                  <a:pt x="1141955" y="2073005"/>
                  <a:pt x="1143098" y="2070719"/>
                </a:cubicBezTo>
                <a:close/>
                <a:moveTo>
                  <a:pt x="1192724" y="2324655"/>
                </a:moveTo>
                <a:cubicBezTo>
                  <a:pt x="1179103" y="2299510"/>
                  <a:pt x="1161291" y="2327037"/>
                  <a:pt x="1175674" y="2342277"/>
                </a:cubicBezTo>
                <a:cubicBezTo>
                  <a:pt x="1176817" y="2343325"/>
                  <a:pt x="1177293" y="2342658"/>
                  <a:pt x="1177293" y="2341515"/>
                </a:cubicBezTo>
                <a:cubicBezTo>
                  <a:pt x="1173007" y="2316369"/>
                  <a:pt x="1188247" y="2350849"/>
                  <a:pt x="1179770" y="2327132"/>
                </a:cubicBezTo>
                <a:cubicBezTo>
                  <a:pt x="1178817" y="2322274"/>
                  <a:pt x="1182437" y="2325608"/>
                  <a:pt x="1183008" y="2328656"/>
                </a:cubicBezTo>
                <a:cubicBezTo>
                  <a:pt x="1185866" y="2336086"/>
                  <a:pt x="1186818" y="2334562"/>
                  <a:pt x="1186628" y="2331133"/>
                </a:cubicBezTo>
                <a:cubicBezTo>
                  <a:pt x="1184913" y="2321989"/>
                  <a:pt x="1190057" y="2327132"/>
                  <a:pt x="1190152" y="2332847"/>
                </a:cubicBezTo>
                <a:cubicBezTo>
                  <a:pt x="1191104" y="2336086"/>
                  <a:pt x="1194057" y="2337514"/>
                  <a:pt x="1194819" y="2334466"/>
                </a:cubicBezTo>
                <a:cubicBezTo>
                  <a:pt x="1195391" y="2331704"/>
                  <a:pt x="1193867" y="2327418"/>
                  <a:pt x="1192724" y="2324655"/>
                </a:cubicBezTo>
                <a:close/>
                <a:moveTo>
                  <a:pt x="1203677" y="2378758"/>
                </a:moveTo>
                <a:cubicBezTo>
                  <a:pt x="1199296" y="2351421"/>
                  <a:pt x="1164815" y="2354659"/>
                  <a:pt x="1181389" y="2382663"/>
                </a:cubicBezTo>
                <a:cubicBezTo>
                  <a:pt x="1183580" y="2385520"/>
                  <a:pt x="1183675" y="2381234"/>
                  <a:pt x="1183294" y="2379234"/>
                </a:cubicBezTo>
                <a:cubicBezTo>
                  <a:pt x="1182151" y="2373519"/>
                  <a:pt x="1184818" y="2371900"/>
                  <a:pt x="1188437" y="2378853"/>
                </a:cubicBezTo>
                <a:cubicBezTo>
                  <a:pt x="1189771" y="2381425"/>
                  <a:pt x="1189961" y="2380567"/>
                  <a:pt x="1189580" y="2378376"/>
                </a:cubicBezTo>
                <a:cubicBezTo>
                  <a:pt x="1189485" y="2375519"/>
                  <a:pt x="1186723" y="2371614"/>
                  <a:pt x="1188152" y="2369233"/>
                </a:cubicBezTo>
                <a:cubicBezTo>
                  <a:pt x="1189676" y="2368471"/>
                  <a:pt x="1190723" y="2372185"/>
                  <a:pt x="1191200" y="2373900"/>
                </a:cubicBezTo>
                <a:cubicBezTo>
                  <a:pt x="1193486" y="2381710"/>
                  <a:pt x="1194724" y="2380758"/>
                  <a:pt x="1194914" y="2377615"/>
                </a:cubicBezTo>
                <a:cubicBezTo>
                  <a:pt x="1195010" y="2375900"/>
                  <a:pt x="1194057" y="2372280"/>
                  <a:pt x="1196343" y="2373519"/>
                </a:cubicBezTo>
                <a:cubicBezTo>
                  <a:pt x="1198724" y="2374852"/>
                  <a:pt x="1198058" y="2378376"/>
                  <a:pt x="1198724" y="2380472"/>
                </a:cubicBezTo>
                <a:cubicBezTo>
                  <a:pt x="1201106" y="2387140"/>
                  <a:pt x="1205678" y="2384568"/>
                  <a:pt x="1203677" y="2378758"/>
                </a:cubicBezTo>
                <a:close/>
                <a:moveTo>
                  <a:pt x="1237491" y="2422572"/>
                </a:moveTo>
                <a:cubicBezTo>
                  <a:pt x="1223013" y="2386473"/>
                  <a:pt x="1185485" y="2411524"/>
                  <a:pt x="1217108" y="2436479"/>
                </a:cubicBezTo>
                <a:cubicBezTo>
                  <a:pt x="1224347" y="2439718"/>
                  <a:pt x="1205868" y="2416286"/>
                  <a:pt x="1221489" y="2427240"/>
                </a:cubicBezTo>
                <a:cubicBezTo>
                  <a:pt x="1226918" y="2431240"/>
                  <a:pt x="1217774" y="2420001"/>
                  <a:pt x="1217108" y="2418667"/>
                </a:cubicBezTo>
                <a:cubicBezTo>
                  <a:pt x="1214345" y="2413429"/>
                  <a:pt x="1219965" y="2416476"/>
                  <a:pt x="1221584" y="2419620"/>
                </a:cubicBezTo>
                <a:cubicBezTo>
                  <a:pt x="1227395" y="2427145"/>
                  <a:pt x="1228157" y="2425144"/>
                  <a:pt x="1226728" y="2421430"/>
                </a:cubicBezTo>
                <a:cubicBezTo>
                  <a:pt x="1225966" y="2419334"/>
                  <a:pt x="1223394" y="2415905"/>
                  <a:pt x="1226061" y="2415810"/>
                </a:cubicBezTo>
                <a:cubicBezTo>
                  <a:pt x="1228823" y="2415810"/>
                  <a:pt x="1229966" y="2420001"/>
                  <a:pt x="1231490" y="2422382"/>
                </a:cubicBezTo>
                <a:cubicBezTo>
                  <a:pt x="1232919" y="2425049"/>
                  <a:pt x="1237872" y="2426764"/>
                  <a:pt x="1237491" y="2422572"/>
                </a:cubicBezTo>
                <a:close/>
                <a:moveTo>
                  <a:pt x="1263875" y="2448766"/>
                </a:moveTo>
                <a:cubicBezTo>
                  <a:pt x="1237777" y="2422572"/>
                  <a:pt x="1227966" y="2464768"/>
                  <a:pt x="1257017" y="2469721"/>
                </a:cubicBezTo>
                <a:cubicBezTo>
                  <a:pt x="1262828" y="2469150"/>
                  <a:pt x="1241206" y="2457625"/>
                  <a:pt x="1255589" y="2459720"/>
                </a:cubicBezTo>
                <a:cubicBezTo>
                  <a:pt x="1261304" y="2460292"/>
                  <a:pt x="1247207" y="2454767"/>
                  <a:pt x="1247778" y="2452481"/>
                </a:cubicBezTo>
                <a:cubicBezTo>
                  <a:pt x="1247683" y="2450385"/>
                  <a:pt x="1250826" y="2452386"/>
                  <a:pt x="1252255" y="2453243"/>
                </a:cubicBezTo>
                <a:cubicBezTo>
                  <a:pt x="1259113" y="2457053"/>
                  <a:pt x="1258827" y="2454958"/>
                  <a:pt x="1256255" y="2452481"/>
                </a:cubicBezTo>
                <a:cubicBezTo>
                  <a:pt x="1254827" y="2451148"/>
                  <a:pt x="1251969" y="2449052"/>
                  <a:pt x="1253588" y="2447909"/>
                </a:cubicBezTo>
                <a:cubicBezTo>
                  <a:pt x="1255303" y="2446671"/>
                  <a:pt x="1257684" y="2450005"/>
                  <a:pt x="1259780" y="2451148"/>
                </a:cubicBezTo>
                <a:cubicBezTo>
                  <a:pt x="1262542" y="2452862"/>
                  <a:pt x="1265495" y="2451624"/>
                  <a:pt x="1263875" y="2448766"/>
                </a:cubicBezTo>
                <a:close/>
                <a:moveTo>
                  <a:pt x="1365221" y="2495629"/>
                </a:moveTo>
                <a:cubicBezTo>
                  <a:pt x="1343600" y="2476960"/>
                  <a:pt x="1315406" y="2508774"/>
                  <a:pt x="1351410" y="2513727"/>
                </a:cubicBezTo>
                <a:cubicBezTo>
                  <a:pt x="1358935" y="2513060"/>
                  <a:pt x="1335504" y="2504583"/>
                  <a:pt x="1352648" y="2505535"/>
                </a:cubicBezTo>
                <a:cubicBezTo>
                  <a:pt x="1355411" y="2505916"/>
                  <a:pt x="1354839" y="2505250"/>
                  <a:pt x="1352934" y="2504297"/>
                </a:cubicBezTo>
                <a:cubicBezTo>
                  <a:pt x="1350648" y="2502773"/>
                  <a:pt x="1345981" y="2502583"/>
                  <a:pt x="1344933" y="2500011"/>
                </a:cubicBezTo>
                <a:cubicBezTo>
                  <a:pt x="1346076" y="2496772"/>
                  <a:pt x="1361411" y="2505821"/>
                  <a:pt x="1355411" y="2499344"/>
                </a:cubicBezTo>
                <a:cubicBezTo>
                  <a:pt x="1354077" y="2498201"/>
                  <a:pt x="1350839" y="2496868"/>
                  <a:pt x="1353125" y="2495725"/>
                </a:cubicBezTo>
                <a:cubicBezTo>
                  <a:pt x="1355506" y="2494582"/>
                  <a:pt x="1357792" y="2497058"/>
                  <a:pt x="1359887" y="2498010"/>
                </a:cubicBezTo>
                <a:cubicBezTo>
                  <a:pt x="1362840" y="2499344"/>
                  <a:pt x="1366650" y="2497915"/>
                  <a:pt x="1365221" y="2495629"/>
                </a:cubicBezTo>
                <a:close/>
                <a:moveTo>
                  <a:pt x="1427420" y="2515441"/>
                </a:moveTo>
                <a:cubicBezTo>
                  <a:pt x="1401607" y="2514393"/>
                  <a:pt x="1438945" y="2506202"/>
                  <a:pt x="1413799" y="2509822"/>
                </a:cubicBezTo>
                <a:cubicBezTo>
                  <a:pt x="1408846" y="2509726"/>
                  <a:pt x="1412846" y="2506774"/>
                  <a:pt x="1415990" y="2506774"/>
                </a:cubicBezTo>
                <a:cubicBezTo>
                  <a:pt x="1423895" y="2505440"/>
                  <a:pt x="1422562" y="2504107"/>
                  <a:pt x="1419133" y="2503630"/>
                </a:cubicBezTo>
                <a:cubicBezTo>
                  <a:pt x="1409894" y="2503440"/>
                  <a:pt x="1415894" y="2499249"/>
                  <a:pt x="1421514" y="2500392"/>
                </a:cubicBezTo>
                <a:cubicBezTo>
                  <a:pt x="1424848" y="2500106"/>
                  <a:pt x="1426848" y="2497344"/>
                  <a:pt x="1423991" y="2496010"/>
                </a:cubicBezTo>
                <a:cubicBezTo>
                  <a:pt x="1421419" y="2494772"/>
                  <a:pt x="1416942" y="2495439"/>
                  <a:pt x="1413989" y="2496010"/>
                </a:cubicBezTo>
                <a:cubicBezTo>
                  <a:pt x="1387129" y="2503535"/>
                  <a:pt x="1408560" y="2528967"/>
                  <a:pt x="1427801" y="2517346"/>
                </a:cubicBezTo>
                <a:cubicBezTo>
                  <a:pt x="1429039" y="2516299"/>
                  <a:pt x="1428467" y="2515727"/>
                  <a:pt x="1427420" y="2515441"/>
                </a:cubicBezTo>
                <a:close/>
                <a:moveTo>
                  <a:pt x="1518383" y="2493248"/>
                </a:moveTo>
                <a:cubicBezTo>
                  <a:pt x="1512383" y="2495629"/>
                  <a:pt x="1508954" y="2493534"/>
                  <a:pt x="1514002" y="2489152"/>
                </a:cubicBezTo>
                <a:cubicBezTo>
                  <a:pt x="1515812" y="2487628"/>
                  <a:pt x="1518764" y="2484961"/>
                  <a:pt x="1514192" y="2486866"/>
                </a:cubicBezTo>
                <a:cubicBezTo>
                  <a:pt x="1511621" y="2487914"/>
                  <a:pt x="1508668" y="2489343"/>
                  <a:pt x="1506096" y="2490295"/>
                </a:cubicBezTo>
                <a:cubicBezTo>
                  <a:pt x="1500381" y="2491724"/>
                  <a:pt x="1504477" y="2486961"/>
                  <a:pt x="1507906" y="2486104"/>
                </a:cubicBezTo>
                <a:cubicBezTo>
                  <a:pt x="1513526" y="2483628"/>
                  <a:pt x="1516859" y="2480580"/>
                  <a:pt x="1510763" y="2481437"/>
                </a:cubicBezTo>
                <a:cubicBezTo>
                  <a:pt x="1508573" y="2481723"/>
                  <a:pt x="1504572" y="2483437"/>
                  <a:pt x="1505048" y="2480675"/>
                </a:cubicBezTo>
                <a:cubicBezTo>
                  <a:pt x="1505525" y="2477913"/>
                  <a:pt x="1510001" y="2477818"/>
                  <a:pt x="1512478" y="2476675"/>
                </a:cubicBezTo>
                <a:cubicBezTo>
                  <a:pt x="1516097" y="2475151"/>
                  <a:pt x="1517526" y="2471055"/>
                  <a:pt x="1514097" y="2470578"/>
                </a:cubicBezTo>
                <a:cubicBezTo>
                  <a:pt x="1510859" y="2470102"/>
                  <a:pt x="1506191" y="2472674"/>
                  <a:pt x="1503048" y="2474103"/>
                </a:cubicBezTo>
                <a:cubicBezTo>
                  <a:pt x="1483903" y="2483533"/>
                  <a:pt x="1490951" y="2508678"/>
                  <a:pt x="1513145" y="2501154"/>
                </a:cubicBezTo>
                <a:cubicBezTo>
                  <a:pt x="1517717" y="2500297"/>
                  <a:pt x="1531623" y="2489248"/>
                  <a:pt x="1518383" y="2493248"/>
                </a:cubicBezTo>
                <a:close/>
                <a:moveTo>
                  <a:pt x="1512859" y="2540683"/>
                </a:moveTo>
                <a:cubicBezTo>
                  <a:pt x="1519812" y="2540778"/>
                  <a:pt x="1540672" y="2520109"/>
                  <a:pt x="1522479" y="2528872"/>
                </a:cubicBezTo>
                <a:cubicBezTo>
                  <a:pt x="1515716" y="2533158"/>
                  <a:pt x="1510097" y="2532301"/>
                  <a:pt x="1515716" y="2525347"/>
                </a:cubicBezTo>
                <a:cubicBezTo>
                  <a:pt x="1517717" y="2522871"/>
                  <a:pt x="1516288" y="2523157"/>
                  <a:pt x="1513621" y="2524871"/>
                </a:cubicBezTo>
                <a:cubicBezTo>
                  <a:pt x="1502858" y="2533539"/>
                  <a:pt x="1494285" y="2533920"/>
                  <a:pt x="1509716" y="2522680"/>
                </a:cubicBezTo>
                <a:cubicBezTo>
                  <a:pt x="1514097" y="2516108"/>
                  <a:pt x="1499143" y="2526490"/>
                  <a:pt x="1498762" y="2522394"/>
                </a:cubicBezTo>
                <a:cubicBezTo>
                  <a:pt x="1497905" y="2519823"/>
                  <a:pt x="1503524" y="2518489"/>
                  <a:pt x="1506191" y="2516775"/>
                </a:cubicBezTo>
                <a:cubicBezTo>
                  <a:pt x="1509906" y="2514298"/>
                  <a:pt x="1509811" y="2510298"/>
                  <a:pt x="1505239" y="2510965"/>
                </a:cubicBezTo>
                <a:cubicBezTo>
                  <a:pt x="1501048" y="2511536"/>
                  <a:pt x="1495904" y="2514775"/>
                  <a:pt x="1492856" y="2517156"/>
                </a:cubicBezTo>
                <a:cubicBezTo>
                  <a:pt x="1472949" y="2533443"/>
                  <a:pt x="1496666" y="2546112"/>
                  <a:pt x="1512859" y="2540683"/>
                </a:cubicBezTo>
                <a:close/>
                <a:moveTo>
                  <a:pt x="1462948" y="2574496"/>
                </a:moveTo>
                <a:cubicBezTo>
                  <a:pt x="1466567" y="2582593"/>
                  <a:pt x="1503715" y="2573068"/>
                  <a:pt x="1484855" y="2572115"/>
                </a:cubicBezTo>
                <a:cubicBezTo>
                  <a:pt x="1477331" y="2572686"/>
                  <a:pt x="1475807" y="2569353"/>
                  <a:pt x="1485713" y="2566114"/>
                </a:cubicBezTo>
                <a:cubicBezTo>
                  <a:pt x="1489332" y="2564971"/>
                  <a:pt x="1488284" y="2564590"/>
                  <a:pt x="1485332" y="2564781"/>
                </a:cubicBezTo>
                <a:cubicBezTo>
                  <a:pt x="1481712" y="2564590"/>
                  <a:pt x="1476092" y="2567257"/>
                  <a:pt x="1473140" y="2565067"/>
                </a:cubicBezTo>
                <a:cubicBezTo>
                  <a:pt x="1472949" y="2562876"/>
                  <a:pt x="1478474" y="2562685"/>
                  <a:pt x="1479902" y="2562304"/>
                </a:cubicBezTo>
                <a:cubicBezTo>
                  <a:pt x="1490475" y="2560685"/>
                  <a:pt x="1489618" y="2559066"/>
                  <a:pt x="1485522" y="2558494"/>
                </a:cubicBezTo>
                <a:cubicBezTo>
                  <a:pt x="1473140" y="2558113"/>
                  <a:pt x="1484855" y="2553351"/>
                  <a:pt x="1490285" y="2554589"/>
                </a:cubicBezTo>
                <a:cubicBezTo>
                  <a:pt x="1505429" y="2550112"/>
                  <a:pt x="1490761" y="2546969"/>
                  <a:pt x="1482855" y="2549541"/>
                </a:cubicBezTo>
                <a:cubicBezTo>
                  <a:pt x="1472283" y="2551446"/>
                  <a:pt x="1451613" y="2562781"/>
                  <a:pt x="1462948" y="2574496"/>
                </a:cubicBezTo>
                <a:close/>
                <a:moveTo>
                  <a:pt x="1462186" y="2525252"/>
                </a:moveTo>
                <a:cubicBezTo>
                  <a:pt x="1465710" y="2526014"/>
                  <a:pt x="1481331" y="2521156"/>
                  <a:pt x="1469901" y="2520299"/>
                </a:cubicBezTo>
                <a:cubicBezTo>
                  <a:pt x="1463996" y="2520585"/>
                  <a:pt x="1462758" y="2517537"/>
                  <a:pt x="1470377" y="2514870"/>
                </a:cubicBezTo>
                <a:cubicBezTo>
                  <a:pt x="1473140" y="2513917"/>
                  <a:pt x="1472283" y="2513536"/>
                  <a:pt x="1470092" y="2513632"/>
                </a:cubicBezTo>
                <a:cubicBezTo>
                  <a:pt x="1467234" y="2513346"/>
                  <a:pt x="1462853" y="2515536"/>
                  <a:pt x="1460662" y="2513536"/>
                </a:cubicBezTo>
                <a:cubicBezTo>
                  <a:pt x="1460186" y="2511822"/>
                  <a:pt x="1464186" y="2511536"/>
                  <a:pt x="1465901" y="2511250"/>
                </a:cubicBezTo>
                <a:cubicBezTo>
                  <a:pt x="1474092" y="2510107"/>
                  <a:pt x="1473330" y="2508583"/>
                  <a:pt x="1470187" y="2508012"/>
                </a:cubicBezTo>
                <a:cubicBezTo>
                  <a:pt x="1468472" y="2507631"/>
                  <a:pt x="1464662" y="2508012"/>
                  <a:pt x="1466377" y="2505821"/>
                </a:cubicBezTo>
                <a:cubicBezTo>
                  <a:pt x="1467996" y="2503630"/>
                  <a:pt x="1471425" y="2504678"/>
                  <a:pt x="1473806" y="2504583"/>
                </a:cubicBezTo>
                <a:cubicBezTo>
                  <a:pt x="1477140" y="2504392"/>
                  <a:pt x="1480188" y="2501535"/>
                  <a:pt x="1477807" y="2500011"/>
                </a:cubicBezTo>
                <a:cubicBezTo>
                  <a:pt x="1460376" y="2493058"/>
                  <a:pt x="1434563" y="2521537"/>
                  <a:pt x="1462186" y="2525252"/>
                </a:cubicBezTo>
                <a:close/>
                <a:moveTo>
                  <a:pt x="1431801" y="2560494"/>
                </a:moveTo>
                <a:cubicBezTo>
                  <a:pt x="1437135" y="2563257"/>
                  <a:pt x="1468663" y="2552970"/>
                  <a:pt x="1448089" y="2553541"/>
                </a:cubicBezTo>
                <a:cubicBezTo>
                  <a:pt x="1439707" y="2554684"/>
                  <a:pt x="1436087" y="2551541"/>
                  <a:pt x="1445422" y="2547541"/>
                </a:cubicBezTo>
                <a:cubicBezTo>
                  <a:pt x="1448756" y="2546112"/>
                  <a:pt x="1447422" y="2545826"/>
                  <a:pt x="1444184" y="2546207"/>
                </a:cubicBezTo>
                <a:cubicBezTo>
                  <a:pt x="1440659" y="2546683"/>
                  <a:pt x="1437230" y="2547636"/>
                  <a:pt x="1433706" y="2548112"/>
                </a:cubicBezTo>
                <a:cubicBezTo>
                  <a:pt x="1426658" y="2548493"/>
                  <a:pt x="1432182" y="2544397"/>
                  <a:pt x="1436659" y="2544207"/>
                </a:cubicBezTo>
                <a:cubicBezTo>
                  <a:pt x="1447803" y="2541826"/>
                  <a:pt x="1445803" y="2540206"/>
                  <a:pt x="1440945" y="2539920"/>
                </a:cubicBezTo>
                <a:cubicBezTo>
                  <a:pt x="1427610" y="2540587"/>
                  <a:pt x="1436278" y="2534777"/>
                  <a:pt x="1444088" y="2535634"/>
                </a:cubicBezTo>
                <a:cubicBezTo>
                  <a:pt x="1448756" y="2535063"/>
                  <a:pt x="1451327" y="2531158"/>
                  <a:pt x="1447232" y="2529919"/>
                </a:cubicBezTo>
                <a:cubicBezTo>
                  <a:pt x="1443422" y="2528681"/>
                  <a:pt x="1437135" y="2530015"/>
                  <a:pt x="1433135" y="2531062"/>
                </a:cubicBezTo>
                <a:cubicBezTo>
                  <a:pt x="1412465" y="2535539"/>
                  <a:pt x="1408846" y="2555542"/>
                  <a:pt x="1431801" y="2560494"/>
                </a:cubicBezTo>
                <a:close/>
                <a:moveTo>
                  <a:pt x="1397511" y="2583831"/>
                </a:moveTo>
                <a:cubicBezTo>
                  <a:pt x="1402750" y="2590689"/>
                  <a:pt x="1438373" y="2583355"/>
                  <a:pt x="1418371" y="2582116"/>
                </a:cubicBezTo>
                <a:cubicBezTo>
                  <a:pt x="1414656" y="2582307"/>
                  <a:pt x="1412084" y="2581735"/>
                  <a:pt x="1411418" y="2580783"/>
                </a:cubicBezTo>
                <a:cubicBezTo>
                  <a:pt x="1410846" y="2579830"/>
                  <a:pt x="1412275" y="2578497"/>
                  <a:pt x="1416561" y="2577163"/>
                </a:cubicBezTo>
                <a:cubicBezTo>
                  <a:pt x="1423610" y="2574306"/>
                  <a:pt x="1404464" y="2578116"/>
                  <a:pt x="1403417" y="2575925"/>
                </a:cubicBezTo>
                <a:cubicBezTo>
                  <a:pt x="1402369" y="2573068"/>
                  <a:pt x="1413227" y="2574115"/>
                  <a:pt x="1414656" y="2572972"/>
                </a:cubicBezTo>
                <a:cubicBezTo>
                  <a:pt x="1422276" y="2570115"/>
                  <a:pt x="1405036" y="2571734"/>
                  <a:pt x="1407512" y="2568686"/>
                </a:cubicBezTo>
                <a:cubicBezTo>
                  <a:pt x="1409227" y="2566495"/>
                  <a:pt x="1414085" y="2567829"/>
                  <a:pt x="1416466" y="2567448"/>
                </a:cubicBezTo>
                <a:cubicBezTo>
                  <a:pt x="1420657" y="2567162"/>
                  <a:pt x="1423419" y="2564305"/>
                  <a:pt x="1419895" y="2563066"/>
                </a:cubicBezTo>
                <a:cubicBezTo>
                  <a:pt x="1416561" y="2561828"/>
                  <a:pt x="1410846" y="2562685"/>
                  <a:pt x="1407131" y="2562876"/>
                </a:cubicBezTo>
                <a:cubicBezTo>
                  <a:pt x="1392749" y="2564305"/>
                  <a:pt x="1383033" y="2575449"/>
                  <a:pt x="1397511" y="2583831"/>
                </a:cubicBezTo>
                <a:close/>
                <a:moveTo>
                  <a:pt x="1375699" y="2553541"/>
                </a:moveTo>
                <a:cubicBezTo>
                  <a:pt x="1383129" y="2555637"/>
                  <a:pt x="1395225" y="2554494"/>
                  <a:pt x="1401226" y="2550589"/>
                </a:cubicBezTo>
                <a:cubicBezTo>
                  <a:pt x="1405322" y="2546017"/>
                  <a:pt x="1390463" y="2548302"/>
                  <a:pt x="1387986" y="2547160"/>
                </a:cubicBezTo>
                <a:cubicBezTo>
                  <a:pt x="1381414" y="2546017"/>
                  <a:pt x="1384081" y="2541730"/>
                  <a:pt x="1389796" y="2540301"/>
                </a:cubicBezTo>
                <a:cubicBezTo>
                  <a:pt x="1397702" y="2536110"/>
                  <a:pt x="1374175" y="2541254"/>
                  <a:pt x="1372746" y="2538397"/>
                </a:cubicBezTo>
                <a:cubicBezTo>
                  <a:pt x="1370555" y="2536110"/>
                  <a:pt x="1376842" y="2535444"/>
                  <a:pt x="1379318" y="2535158"/>
                </a:cubicBezTo>
                <a:cubicBezTo>
                  <a:pt x="1391796" y="2533825"/>
                  <a:pt x="1389415" y="2531729"/>
                  <a:pt x="1383795" y="2530776"/>
                </a:cubicBezTo>
                <a:cubicBezTo>
                  <a:pt x="1380747" y="2530300"/>
                  <a:pt x="1374937" y="2530681"/>
                  <a:pt x="1375985" y="2527728"/>
                </a:cubicBezTo>
                <a:cubicBezTo>
                  <a:pt x="1377128" y="2524681"/>
                  <a:pt x="1383224" y="2526300"/>
                  <a:pt x="1386938" y="2526109"/>
                </a:cubicBezTo>
                <a:cubicBezTo>
                  <a:pt x="1392177" y="2526014"/>
                  <a:pt x="1394844" y="2521918"/>
                  <a:pt x="1390082" y="2519918"/>
                </a:cubicBezTo>
                <a:cubicBezTo>
                  <a:pt x="1385795" y="2518013"/>
                  <a:pt x="1378652" y="2518680"/>
                  <a:pt x="1374175" y="2519347"/>
                </a:cubicBezTo>
                <a:cubicBezTo>
                  <a:pt x="1347505" y="2522490"/>
                  <a:pt x="1352077" y="2547445"/>
                  <a:pt x="1375699" y="2553541"/>
                </a:cubicBezTo>
                <a:close/>
                <a:moveTo>
                  <a:pt x="1330646" y="2570591"/>
                </a:moveTo>
                <a:cubicBezTo>
                  <a:pt x="1330646" y="2578687"/>
                  <a:pt x="1366460" y="2585069"/>
                  <a:pt x="1350553" y="2577068"/>
                </a:cubicBezTo>
                <a:cubicBezTo>
                  <a:pt x="1347124" y="2575925"/>
                  <a:pt x="1345505" y="2574496"/>
                  <a:pt x="1345886" y="2573449"/>
                </a:cubicBezTo>
                <a:cubicBezTo>
                  <a:pt x="1346267" y="2572496"/>
                  <a:pt x="1348743" y="2571925"/>
                  <a:pt x="1353601" y="2572496"/>
                </a:cubicBezTo>
                <a:cubicBezTo>
                  <a:pt x="1361697" y="2572401"/>
                  <a:pt x="1343028" y="2569258"/>
                  <a:pt x="1343123" y="2566876"/>
                </a:cubicBezTo>
                <a:cubicBezTo>
                  <a:pt x="1343314" y="2565162"/>
                  <a:pt x="1347981" y="2566781"/>
                  <a:pt x="1350077" y="2567257"/>
                </a:cubicBezTo>
                <a:cubicBezTo>
                  <a:pt x="1359887" y="2569924"/>
                  <a:pt x="1359792" y="2568210"/>
                  <a:pt x="1356458" y="2566305"/>
                </a:cubicBezTo>
                <a:cubicBezTo>
                  <a:pt x="1345790" y="2561352"/>
                  <a:pt x="1358078" y="2561828"/>
                  <a:pt x="1362078" y="2564876"/>
                </a:cubicBezTo>
                <a:cubicBezTo>
                  <a:pt x="1377318" y="2566876"/>
                  <a:pt x="1364745" y="2558590"/>
                  <a:pt x="1357601" y="2557923"/>
                </a:cubicBezTo>
                <a:cubicBezTo>
                  <a:pt x="1346076" y="2555446"/>
                  <a:pt x="1326074" y="2556303"/>
                  <a:pt x="1330646" y="2570591"/>
                </a:cubicBezTo>
                <a:close/>
                <a:moveTo>
                  <a:pt x="1301975" y="2536015"/>
                </a:moveTo>
                <a:cubicBezTo>
                  <a:pt x="1300451" y="2545921"/>
                  <a:pt x="1340456" y="2558209"/>
                  <a:pt x="1323502" y="2546398"/>
                </a:cubicBezTo>
                <a:cubicBezTo>
                  <a:pt x="1316263" y="2542492"/>
                  <a:pt x="1316739" y="2538492"/>
                  <a:pt x="1327693" y="2541254"/>
                </a:cubicBezTo>
                <a:cubicBezTo>
                  <a:pt x="1331598" y="2542207"/>
                  <a:pt x="1330931" y="2541254"/>
                  <a:pt x="1328169" y="2539730"/>
                </a:cubicBezTo>
                <a:cubicBezTo>
                  <a:pt x="1324931" y="2537349"/>
                  <a:pt x="1318358" y="2536587"/>
                  <a:pt x="1316834" y="2533158"/>
                </a:cubicBezTo>
                <a:cubicBezTo>
                  <a:pt x="1317406" y="2531062"/>
                  <a:pt x="1322454" y="2533348"/>
                  <a:pt x="1324645" y="2534301"/>
                </a:cubicBezTo>
                <a:cubicBezTo>
                  <a:pt x="1335218" y="2538968"/>
                  <a:pt x="1335313" y="2536873"/>
                  <a:pt x="1331884" y="2534015"/>
                </a:cubicBezTo>
                <a:cubicBezTo>
                  <a:pt x="1329979" y="2532396"/>
                  <a:pt x="1325312" y="2530205"/>
                  <a:pt x="1328741" y="2529062"/>
                </a:cubicBezTo>
                <a:cubicBezTo>
                  <a:pt x="1332170" y="2528014"/>
                  <a:pt x="1335408" y="2531539"/>
                  <a:pt x="1338361" y="2532777"/>
                </a:cubicBezTo>
                <a:cubicBezTo>
                  <a:pt x="1347981" y="2536206"/>
                  <a:pt x="1348838" y="2529538"/>
                  <a:pt x="1341028" y="2526681"/>
                </a:cubicBezTo>
                <a:cubicBezTo>
                  <a:pt x="1329312" y="2519918"/>
                  <a:pt x="1299213" y="2515822"/>
                  <a:pt x="1301975" y="2536015"/>
                </a:cubicBezTo>
                <a:close/>
                <a:moveTo>
                  <a:pt x="1298642" y="2508869"/>
                </a:moveTo>
                <a:cubicBezTo>
                  <a:pt x="1304452" y="2510965"/>
                  <a:pt x="1310072" y="2509441"/>
                  <a:pt x="1301404" y="2505059"/>
                </a:cubicBezTo>
                <a:cubicBezTo>
                  <a:pt x="1293498" y="2501344"/>
                  <a:pt x="1295689" y="2497630"/>
                  <a:pt x="1302547" y="2499058"/>
                </a:cubicBezTo>
                <a:cubicBezTo>
                  <a:pt x="1310167" y="2499344"/>
                  <a:pt x="1291784" y="2494296"/>
                  <a:pt x="1292069" y="2492010"/>
                </a:cubicBezTo>
                <a:cubicBezTo>
                  <a:pt x="1291784" y="2489819"/>
                  <a:pt x="1296260" y="2491438"/>
                  <a:pt x="1298070" y="2492200"/>
                </a:cubicBezTo>
                <a:cubicBezTo>
                  <a:pt x="1307119" y="2495629"/>
                  <a:pt x="1306547" y="2493534"/>
                  <a:pt x="1303214" y="2490962"/>
                </a:cubicBezTo>
                <a:cubicBezTo>
                  <a:pt x="1301404" y="2489533"/>
                  <a:pt x="1297308" y="2487819"/>
                  <a:pt x="1299404" y="2486295"/>
                </a:cubicBezTo>
                <a:cubicBezTo>
                  <a:pt x="1301594" y="2484771"/>
                  <a:pt x="1305023" y="2487819"/>
                  <a:pt x="1307500" y="2489057"/>
                </a:cubicBezTo>
                <a:cubicBezTo>
                  <a:pt x="1311215" y="2490962"/>
                  <a:pt x="1315025" y="2488771"/>
                  <a:pt x="1312453" y="2485914"/>
                </a:cubicBezTo>
                <a:cubicBezTo>
                  <a:pt x="1285307" y="2463816"/>
                  <a:pt x="1263494" y="2497439"/>
                  <a:pt x="1298642" y="2508869"/>
                </a:cubicBezTo>
                <a:close/>
                <a:moveTo>
                  <a:pt x="1259684" y="2544302"/>
                </a:moveTo>
                <a:cubicBezTo>
                  <a:pt x="1264066" y="2554589"/>
                  <a:pt x="1304833" y="2560971"/>
                  <a:pt x="1282449" y="2550969"/>
                </a:cubicBezTo>
                <a:cubicBezTo>
                  <a:pt x="1274924" y="2548302"/>
                  <a:pt x="1271686" y="2544016"/>
                  <a:pt x="1278734" y="2543921"/>
                </a:cubicBezTo>
                <a:cubicBezTo>
                  <a:pt x="1281687" y="2544111"/>
                  <a:pt x="1285211" y="2544111"/>
                  <a:pt x="1279782" y="2542111"/>
                </a:cubicBezTo>
                <a:cubicBezTo>
                  <a:pt x="1275686" y="2540206"/>
                  <a:pt x="1269781" y="2540301"/>
                  <a:pt x="1266638" y="2536968"/>
                </a:cubicBezTo>
                <a:cubicBezTo>
                  <a:pt x="1265780" y="2534015"/>
                  <a:pt x="1271400" y="2536396"/>
                  <a:pt x="1272924" y="2536587"/>
                </a:cubicBezTo>
                <a:cubicBezTo>
                  <a:pt x="1283878" y="2539635"/>
                  <a:pt x="1282259" y="2537158"/>
                  <a:pt x="1277687" y="2534682"/>
                </a:cubicBezTo>
                <a:cubicBezTo>
                  <a:pt x="1265399" y="2529348"/>
                  <a:pt x="1273210" y="2527252"/>
                  <a:pt x="1281401" y="2532110"/>
                </a:cubicBezTo>
                <a:cubicBezTo>
                  <a:pt x="1285973" y="2533729"/>
                  <a:pt x="1289117" y="2531539"/>
                  <a:pt x="1285497" y="2528300"/>
                </a:cubicBezTo>
                <a:cubicBezTo>
                  <a:pt x="1282259" y="2525347"/>
                  <a:pt x="1275877" y="2523728"/>
                  <a:pt x="1271876" y="2522490"/>
                </a:cubicBezTo>
                <a:cubicBezTo>
                  <a:pt x="1254827" y="2516870"/>
                  <a:pt x="1245778" y="2530205"/>
                  <a:pt x="1259684" y="2544302"/>
                </a:cubicBezTo>
                <a:close/>
                <a:moveTo>
                  <a:pt x="1234824" y="2502487"/>
                </a:moveTo>
                <a:cubicBezTo>
                  <a:pt x="1237015" y="2506393"/>
                  <a:pt x="1256732" y="2519632"/>
                  <a:pt x="1246730" y="2506774"/>
                </a:cubicBezTo>
                <a:cubicBezTo>
                  <a:pt x="1241111" y="2500773"/>
                  <a:pt x="1242920" y="2497249"/>
                  <a:pt x="1252350" y="2503249"/>
                </a:cubicBezTo>
                <a:cubicBezTo>
                  <a:pt x="1255779" y="2505440"/>
                  <a:pt x="1255398" y="2504297"/>
                  <a:pt x="1253208" y="2502011"/>
                </a:cubicBezTo>
                <a:cubicBezTo>
                  <a:pt x="1250921" y="2498773"/>
                  <a:pt x="1244825" y="2496010"/>
                  <a:pt x="1244635" y="2492200"/>
                </a:cubicBezTo>
                <a:cubicBezTo>
                  <a:pt x="1245778" y="2490486"/>
                  <a:pt x="1249874" y="2494105"/>
                  <a:pt x="1251588" y="2495820"/>
                </a:cubicBezTo>
                <a:cubicBezTo>
                  <a:pt x="1260065" y="2503535"/>
                  <a:pt x="1260827" y="2501630"/>
                  <a:pt x="1258541" y="2497820"/>
                </a:cubicBezTo>
                <a:cubicBezTo>
                  <a:pt x="1257303" y="2495725"/>
                  <a:pt x="1253588" y="2492200"/>
                  <a:pt x="1257113" y="2492200"/>
                </a:cubicBezTo>
                <a:cubicBezTo>
                  <a:pt x="1260732" y="2492295"/>
                  <a:pt x="1262733" y="2496486"/>
                  <a:pt x="1264923" y="2498868"/>
                </a:cubicBezTo>
                <a:cubicBezTo>
                  <a:pt x="1268257" y="2502011"/>
                  <a:pt x="1273972" y="2502583"/>
                  <a:pt x="1273115" y="2499153"/>
                </a:cubicBezTo>
                <a:cubicBezTo>
                  <a:pt x="1267114" y="2488295"/>
                  <a:pt x="1252731" y="2480294"/>
                  <a:pt x="1240730" y="2480008"/>
                </a:cubicBezTo>
                <a:cubicBezTo>
                  <a:pt x="1228538" y="2480866"/>
                  <a:pt x="1226537" y="2493819"/>
                  <a:pt x="1234824" y="2502487"/>
                </a:cubicBezTo>
                <a:close/>
                <a:moveTo>
                  <a:pt x="1196248" y="2503726"/>
                </a:moveTo>
                <a:cubicBezTo>
                  <a:pt x="1198534" y="2506774"/>
                  <a:pt x="1202630" y="2511536"/>
                  <a:pt x="1206154" y="2513346"/>
                </a:cubicBezTo>
                <a:cubicBezTo>
                  <a:pt x="1210154" y="2515536"/>
                  <a:pt x="1207583" y="2511060"/>
                  <a:pt x="1205963" y="2509060"/>
                </a:cubicBezTo>
                <a:cubicBezTo>
                  <a:pt x="1201487" y="2503535"/>
                  <a:pt x="1203773" y="2500677"/>
                  <a:pt x="1211012" y="2506869"/>
                </a:cubicBezTo>
                <a:cubicBezTo>
                  <a:pt x="1217203" y="2511060"/>
                  <a:pt x="1206535" y="2500297"/>
                  <a:pt x="1205868" y="2498677"/>
                </a:cubicBezTo>
                <a:cubicBezTo>
                  <a:pt x="1202820" y="2493439"/>
                  <a:pt x="1209297" y="2497915"/>
                  <a:pt x="1210821" y="2500582"/>
                </a:cubicBezTo>
                <a:cubicBezTo>
                  <a:pt x="1217870" y="2508107"/>
                  <a:pt x="1218632" y="2506583"/>
                  <a:pt x="1216822" y="2503154"/>
                </a:cubicBezTo>
                <a:cubicBezTo>
                  <a:pt x="1215774" y="2501249"/>
                  <a:pt x="1212726" y="2497820"/>
                  <a:pt x="1215774" y="2498296"/>
                </a:cubicBezTo>
                <a:cubicBezTo>
                  <a:pt x="1218917" y="2498773"/>
                  <a:pt x="1220441" y="2502678"/>
                  <a:pt x="1222346" y="2504964"/>
                </a:cubicBezTo>
                <a:cubicBezTo>
                  <a:pt x="1225013" y="2508202"/>
                  <a:pt x="1229966" y="2509726"/>
                  <a:pt x="1229300" y="2506488"/>
                </a:cubicBezTo>
                <a:cubicBezTo>
                  <a:pt x="1224347" y="2496296"/>
                  <a:pt x="1208059" y="2481818"/>
                  <a:pt x="1196057" y="2487057"/>
                </a:cubicBezTo>
                <a:cubicBezTo>
                  <a:pt x="1190628" y="2491343"/>
                  <a:pt x="1191581" y="2497249"/>
                  <a:pt x="1196248" y="2503726"/>
                </a:cubicBezTo>
                <a:close/>
                <a:moveTo>
                  <a:pt x="1241301" y="2443242"/>
                </a:moveTo>
                <a:lnTo>
                  <a:pt x="1241301" y="2443242"/>
                </a:lnTo>
                <a:cubicBezTo>
                  <a:pt x="1241301" y="2443242"/>
                  <a:pt x="1241301" y="2443242"/>
                  <a:pt x="1241301" y="2443242"/>
                </a:cubicBezTo>
                <a:close/>
                <a:moveTo>
                  <a:pt x="1179770" y="2447147"/>
                </a:moveTo>
                <a:cubicBezTo>
                  <a:pt x="1181294" y="2450957"/>
                  <a:pt x="1184342" y="2457053"/>
                  <a:pt x="1187580" y="2460292"/>
                </a:cubicBezTo>
                <a:cubicBezTo>
                  <a:pt x="1191962" y="2464101"/>
                  <a:pt x="1190152" y="2457910"/>
                  <a:pt x="1189485" y="2456005"/>
                </a:cubicBezTo>
                <a:cubicBezTo>
                  <a:pt x="1185961" y="2445623"/>
                  <a:pt x="1193390" y="2450576"/>
                  <a:pt x="1196629" y="2455719"/>
                </a:cubicBezTo>
                <a:cubicBezTo>
                  <a:pt x="1202439" y="2462101"/>
                  <a:pt x="1194343" y="2447814"/>
                  <a:pt x="1194057" y="2445909"/>
                </a:cubicBezTo>
                <a:cubicBezTo>
                  <a:pt x="1192628" y="2439622"/>
                  <a:pt x="1198724" y="2446576"/>
                  <a:pt x="1199296" y="2449528"/>
                </a:cubicBezTo>
                <a:cubicBezTo>
                  <a:pt x="1204439" y="2459244"/>
                  <a:pt x="1206249" y="2458101"/>
                  <a:pt x="1205487" y="2454100"/>
                </a:cubicBezTo>
                <a:cubicBezTo>
                  <a:pt x="1205106" y="2451910"/>
                  <a:pt x="1202820" y="2447528"/>
                  <a:pt x="1206440" y="2449052"/>
                </a:cubicBezTo>
                <a:cubicBezTo>
                  <a:pt x="1210059" y="2450576"/>
                  <a:pt x="1210250" y="2454862"/>
                  <a:pt x="1211583" y="2457720"/>
                </a:cubicBezTo>
                <a:cubicBezTo>
                  <a:pt x="1213393" y="2461816"/>
                  <a:pt x="1218632" y="2464864"/>
                  <a:pt x="1219394" y="2461625"/>
                </a:cubicBezTo>
                <a:cubicBezTo>
                  <a:pt x="1218155" y="2448290"/>
                  <a:pt x="1203868" y="2433241"/>
                  <a:pt x="1190628" y="2430955"/>
                </a:cubicBezTo>
                <a:cubicBezTo>
                  <a:pt x="1181579" y="2430097"/>
                  <a:pt x="1175483" y="2437622"/>
                  <a:pt x="1179770" y="2447147"/>
                </a:cubicBezTo>
                <a:close/>
                <a:moveTo>
                  <a:pt x="1174055" y="2414476"/>
                </a:moveTo>
                <a:cubicBezTo>
                  <a:pt x="1172531" y="2410571"/>
                  <a:pt x="1167959" y="2406571"/>
                  <a:pt x="1168149" y="2402380"/>
                </a:cubicBezTo>
                <a:cubicBezTo>
                  <a:pt x="1169197" y="2400189"/>
                  <a:pt x="1172054" y="2404761"/>
                  <a:pt x="1173293" y="2406761"/>
                </a:cubicBezTo>
                <a:cubicBezTo>
                  <a:pt x="1177293" y="2413143"/>
                  <a:pt x="1180532" y="2416476"/>
                  <a:pt x="1178531" y="2409333"/>
                </a:cubicBezTo>
                <a:cubicBezTo>
                  <a:pt x="1173388" y="2397141"/>
                  <a:pt x="1181389" y="2403237"/>
                  <a:pt x="1183484" y="2410762"/>
                </a:cubicBezTo>
                <a:cubicBezTo>
                  <a:pt x="1202630" y="2428097"/>
                  <a:pt x="1174721" y="2371995"/>
                  <a:pt x="1159481" y="2391807"/>
                </a:cubicBezTo>
                <a:cubicBezTo>
                  <a:pt x="1145765" y="2407047"/>
                  <a:pt x="1178817" y="2441908"/>
                  <a:pt x="1168816" y="2420572"/>
                </a:cubicBezTo>
                <a:cubicBezTo>
                  <a:pt x="1167292" y="2418001"/>
                  <a:pt x="1166054" y="2415048"/>
                  <a:pt x="1166911" y="2412857"/>
                </a:cubicBezTo>
                <a:cubicBezTo>
                  <a:pt x="1167863" y="2409142"/>
                  <a:pt x="1178531" y="2422763"/>
                  <a:pt x="1174055" y="2414476"/>
                </a:cubicBezTo>
                <a:close/>
                <a:moveTo>
                  <a:pt x="1155100" y="2456196"/>
                </a:moveTo>
                <a:cubicBezTo>
                  <a:pt x="1157195" y="2466292"/>
                  <a:pt x="1183961" y="2479818"/>
                  <a:pt x="1169768" y="2465435"/>
                </a:cubicBezTo>
                <a:cubicBezTo>
                  <a:pt x="1164530" y="2461530"/>
                  <a:pt x="1162529" y="2455910"/>
                  <a:pt x="1168911" y="2457720"/>
                </a:cubicBezTo>
                <a:cubicBezTo>
                  <a:pt x="1173578" y="2458196"/>
                  <a:pt x="1162720" y="2452100"/>
                  <a:pt x="1161577" y="2451052"/>
                </a:cubicBezTo>
                <a:cubicBezTo>
                  <a:pt x="1158053" y="2448004"/>
                  <a:pt x="1159958" y="2445528"/>
                  <a:pt x="1163863" y="2448957"/>
                </a:cubicBezTo>
                <a:cubicBezTo>
                  <a:pt x="1177674" y="2456482"/>
                  <a:pt x="1161577" y="2444099"/>
                  <a:pt x="1163577" y="2441242"/>
                </a:cubicBezTo>
                <a:cubicBezTo>
                  <a:pt x="1164720" y="2439241"/>
                  <a:pt x="1167768" y="2443527"/>
                  <a:pt x="1169768" y="2445147"/>
                </a:cubicBezTo>
                <a:cubicBezTo>
                  <a:pt x="1172816" y="2447433"/>
                  <a:pt x="1175007" y="2445528"/>
                  <a:pt x="1172816" y="2441623"/>
                </a:cubicBezTo>
                <a:cubicBezTo>
                  <a:pt x="1170911" y="2438098"/>
                  <a:pt x="1166911" y="2435050"/>
                  <a:pt x="1164339" y="2433431"/>
                </a:cubicBezTo>
                <a:cubicBezTo>
                  <a:pt x="1148432" y="2425621"/>
                  <a:pt x="1149290" y="2444956"/>
                  <a:pt x="1155100" y="2456196"/>
                </a:cubicBezTo>
                <a:close/>
                <a:moveTo>
                  <a:pt x="1150528" y="2365708"/>
                </a:moveTo>
                <a:cubicBezTo>
                  <a:pt x="1156148" y="2372376"/>
                  <a:pt x="1145670" y="2353135"/>
                  <a:pt x="1147575" y="2351707"/>
                </a:cubicBezTo>
                <a:cubicBezTo>
                  <a:pt x="1148909" y="2349801"/>
                  <a:pt x="1151099" y="2354659"/>
                  <a:pt x="1152052" y="2356755"/>
                </a:cubicBezTo>
                <a:cubicBezTo>
                  <a:pt x="1156529" y="2366851"/>
                  <a:pt x="1157576" y="2364756"/>
                  <a:pt x="1156910" y="2359993"/>
                </a:cubicBezTo>
                <a:cubicBezTo>
                  <a:pt x="1156529" y="2357422"/>
                  <a:pt x="1154624" y="2352659"/>
                  <a:pt x="1157291" y="2353326"/>
                </a:cubicBezTo>
                <a:cubicBezTo>
                  <a:pt x="1160053" y="2353897"/>
                  <a:pt x="1160434" y="2359136"/>
                  <a:pt x="1161577" y="2362279"/>
                </a:cubicBezTo>
                <a:cubicBezTo>
                  <a:pt x="1174436" y="2380282"/>
                  <a:pt x="1164339" y="2336847"/>
                  <a:pt x="1148147" y="2337324"/>
                </a:cubicBezTo>
                <a:cubicBezTo>
                  <a:pt x="1131192" y="2338943"/>
                  <a:pt x="1134716" y="2366566"/>
                  <a:pt x="1144527" y="2375614"/>
                </a:cubicBezTo>
                <a:cubicBezTo>
                  <a:pt x="1150909" y="2381234"/>
                  <a:pt x="1137193" y="2349611"/>
                  <a:pt x="1150528" y="2365708"/>
                </a:cubicBezTo>
                <a:close/>
                <a:moveTo>
                  <a:pt x="1122334" y="2394569"/>
                </a:moveTo>
                <a:cubicBezTo>
                  <a:pt x="1123001" y="2398760"/>
                  <a:pt x="1131764" y="2415238"/>
                  <a:pt x="1129097" y="2401808"/>
                </a:cubicBezTo>
                <a:cubicBezTo>
                  <a:pt x="1127096" y="2395045"/>
                  <a:pt x="1129382" y="2392569"/>
                  <a:pt x="1133954" y="2400665"/>
                </a:cubicBezTo>
                <a:cubicBezTo>
                  <a:pt x="1135669" y="2403618"/>
                  <a:pt x="1135669" y="2402475"/>
                  <a:pt x="1135002" y="2399903"/>
                </a:cubicBezTo>
                <a:cubicBezTo>
                  <a:pt x="1134431" y="2396474"/>
                  <a:pt x="1131192" y="2392188"/>
                  <a:pt x="1132145" y="2388854"/>
                </a:cubicBezTo>
                <a:cubicBezTo>
                  <a:pt x="1133478" y="2387711"/>
                  <a:pt x="1135097" y="2392188"/>
                  <a:pt x="1135859" y="2394093"/>
                </a:cubicBezTo>
                <a:cubicBezTo>
                  <a:pt x="1139288" y="2403332"/>
                  <a:pt x="1140431" y="2401999"/>
                  <a:pt x="1140050" y="2398093"/>
                </a:cubicBezTo>
                <a:cubicBezTo>
                  <a:pt x="1139860" y="2395903"/>
                  <a:pt x="1138336" y="2391712"/>
                  <a:pt x="1140812" y="2392950"/>
                </a:cubicBezTo>
                <a:cubicBezTo>
                  <a:pt x="1144051" y="2394855"/>
                  <a:pt x="1143003" y="2400855"/>
                  <a:pt x="1145384" y="2403904"/>
                </a:cubicBezTo>
                <a:cubicBezTo>
                  <a:pt x="1146432" y="2405428"/>
                  <a:pt x="1149099" y="2407428"/>
                  <a:pt x="1149575" y="2404666"/>
                </a:cubicBezTo>
                <a:cubicBezTo>
                  <a:pt x="1150147" y="2382568"/>
                  <a:pt x="1117381" y="2360755"/>
                  <a:pt x="1122334" y="2394569"/>
                </a:cubicBezTo>
                <a:close/>
                <a:moveTo>
                  <a:pt x="1103951" y="2330371"/>
                </a:moveTo>
                <a:cubicBezTo>
                  <a:pt x="1103951" y="2335228"/>
                  <a:pt x="1112428" y="2354088"/>
                  <a:pt x="1110523" y="2338181"/>
                </a:cubicBezTo>
                <a:cubicBezTo>
                  <a:pt x="1109666" y="2334562"/>
                  <a:pt x="1110047" y="2331990"/>
                  <a:pt x="1110904" y="2331133"/>
                </a:cubicBezTo>
                <a:cubicBezTo>
                  <a:pt x="1111952" y="2329418"/>
                  <a:pt x="1114904" y="2333895"/>
                  <a:pt x="1115952" y="2336276"/>
                </a:cubicBezTo>
                <a:cubicBezTo>
                  <a:pt x="1120334" y="2343610"/>
                  <a:pt x="1113190" y="2323798"/>
                  <a:pt x="1115285" y="2322560"/>
                </a:cubicBezTo>
                <a:cubicBezTo>
                  <a:pt x="1116905" y="2321131"/>
                  <a:pt x="1118143" y="2326275"/>
                  <a:pt x="1118619" y="2328370"/>
                </a:cubicBezTo>
                <a:cubicBezTo>
                  <a:pt x="1120143" y="2335133"/>
                  <a:pt x="1122620" y="2339896"/>
                  <a:pt x="1122715" y="2332752"/>
                </a:cubicBezTo>
                <a:cubicBezTo>
                  <a:pt x="1122620" y="2330275"/>
                  <a:pt x="1121667" y="2325322"/>
                  <a:pt x="1124144" y="2326656"/>
                </a:cubicBezTo>
                <a:cubicBezTo>
                  <a:pt x="1126811" y="2328275"/>
                  <a:pt x="1126239" y="2333418"/>
                  <a:pt x="1126906" y="2336086"/>
                </a:cubicBezTo>
                <a:cubicBezTo>
                  <a:pt x="1127858" y="2340562"/>
                  <a:pt x="1131478" y="2343420"/>
                  <a:pt x="1132430" y="2339610"/>
                </a:cubicBezTo>
                <a:cubicBezTo>
                  <a:pt x="1135478" y="2313035"/>
                  <a:pt x="1102427" y="2290937"/>
                  <a:pt x="1103951" y="2330371"/>
                </a:cubicBezTo>
                <a:close/>
                <a:moveTo>
                  <a:pt x="1098426" y="2283603"/>
                </a:moveTo>
                <a:cubicBezTo>
                  <a:pt x="1101474" y="2291509"/>
                  <a:pt x="1101474" y="2263029"/>
                  <a:pt x="1106141" y="2281984"/>
                </a:cubicBezTo>
                <a:cubicBezTo>
                  <a:pt x="1106618" y="2285127"/>
                  <a:pt x="1107094" y="2284365"/>
                  <a:pt x="1107380" y="2281888"/>
                </a:cubicBezTo>
                <a:cubicBezTo>
                  <a:pt x="1108046" y="2278840"/>
                  <a:pt x="1106522" y="2273792"/>
                  <a:pt x="1108618" y="2271506"/>
                </a:cubicBezTo>
                <a:cubicBezTo>
                  <a:pt x="1110237" y="2271220"/>
                  <a:pt x="1110237" y="2275602"/>
                  <a:pt x="1110237" y="2277602"/>
                </a:cubicBezTo>
                <a:cubicBezTo>
                  <a:pt x="1110142" y="2286841"/>
                  <a:pt x="1111666" y="2286270"/>
                  <a:pt x="1112714" y="2282841"/>
                </a:cubicBezTo>
                <a:cubicBezTo>
                  <a:pt x="1113285" y="2280936"/>
                  <a:pt x="1113380" y="2276745"/>
                  <a:pt x="1115190" y="2278936"/>
                </a:cubicBezTo>
                <a:cubicBezTo>
                  <a:pt x="1117095" y="2281126"/>
                  <a:pt x="1115571" y="2284651"/>
                  <a:pt x="1115381" y="2287318"/>
                </a:cubicBezTo>
                <a:cubicBezTo>
                  <a:pt x="1115285" y="2291128"/>
                  <a:pt x="1117857" y="2295128"/>
                  <a:pt x="1119476" y="2292461"/>
                </a:cubicBezTo>
                <a:cubicBezTo>
                  <a:pt x="1129001" y="2262172"/>
                  <a:pt x="1091473" y="2241597"/>
                  <a:pt x="1098426" y="2283603"/>
                </a:cubicBezTo>
                <a:close/>
                <a:moveTo>
                  <a:pt x="1099283" y="2197116"/>
                </a:moveTo>
                <a:cubicBezTo>
                  <a:pt x="1094902" y="2202736"/>
                  <a:pt x="1094616" y="2215023"/>
                  <a:pt x="1097283" y="2221786"/>
                </a:cubicBezTo>
                <a:cubicBezTo>
                  <a:pt x="1100712" y="2228358"/>
                  <a:pt x="1099569" y="2198259"/>
                  <a:pt x="1105189" y="2215690"/>
                </a:cubicBezTo>
                <a:cubicBezTo>
                  <a:pt x="1107570" y="2222929"/>
                  <a:pt x="1105284" y="2203879"/>
                  <a:pt x="1107189" y="2203212"/>
                </a:cubicBezTo>
                <a:cubicBezTo>
                  <a:pt x="1108904" y="2201974"/>
                  <a:pt x="1109094" y="2206736"/>
                  <a:pt x="1109189" y="2208736"/>
                </a:cubicBezTo>
                <a:cubicBezTo>
                  <a:pt x="1109570" y="2218452"/>
                  <a:pt x="1111094" y="2217118"/>
                  <a:pt x="1111952" y="2212927"/>
                </a:cubicBezTo>
                <a:cubicBezTo>
                  <a:pt x="1112428" y="2210641"/>
                  <a:pt x="1112333" y="2206165"/>
                  <a:pt x="1114333" y="2207498"/>
                </a:cubicBezTo>
                <a:cubicBezTo>
                  <a:pt x="1116333" y="2208832"/>
                  <a:pt x="1115000" y="2213404"/>
                  <a:pt x="1114904" y="2216261"/>
                </a:cubicBezTo>
                <a:cubicBezTo>
                  <a:pt x="1114714" y="2220547"/>
                  <a:pt x="1117571" y="2223310"/>
                  <a:pt x="1119095" y="2219690"/>
                </a:cubicBezTo>
                <a:cubicBezTo>
                  <a:pt x="1124715" y="2206069"/>
                  <a:pt x="1113285" y="2177875"/>
                  <a:pt x="1099283" y="2197116"/>
                </a:cubicBezTo>
                <a:close/>
                <a:moveTo>
                  <a:pt x="1104808" y="2131298"/>
                </a:moveTo>
                <a:cubicBezTo>
                  <a:pt x="1100141" y="2135870"/>
                  <a:pt x="1098712" y="2146824"/>
                  <a:pt x="1100331" y="2153110"/>
                </a:cubicBezTo>
                <a:cubicBezTo>
                  <a:pt x="1102903" y="2159206"/>
                  <a:pt x="1104998" y="2132346"/>
                  <a:pt x="1108237" y="2148538"/>
                </a:cubicBezTo>
                <a:cubicBezTo>
                  <a:pt x="1109666" y="2155206"/>
                  <a:pt x="1109570" y="2137966"/>
                  <a:pt x="1111380" y="2137585"/>
                </a:cubicBezTo>
                <a:cubicBezTo>
                  <a:pt x="1112999" y="2136632"/>
                  <a:pt x="1112714" y="2140918"/>
                  <a:pt x="1112618" y="2142823"/>
                </a:cubicBezTo>
                <a:cubicBezTo>
                  <a:pt x="1111952" y="2151682"/>
                  <a:pt x="1113476" y="2150539"/>
                  <a:pt x="1114714" y="2146919"/>
                </a:cubicBezTo>
                <a:cubicBezTo>
                  <a:pt x="1117095" y="2136727"/>
                  <a:pt x="1119476" y="2144633"/>
                  <a:pt x="1117095" y="2150253"/>
                </a:cubicBezTo>
                <a:cubicBezTo>
                  <a:pt x="1116524" y="2153968"/>
                  <a:pt x="1118619" y="2156825"/>
                  <a:pt x="1120524" y="2153968"/>
                </a:cubicBezTo>
                <a:cubicBezTo>
                  <a:pt x="1122239" y="2151301"/>
                  <a:pt x="1122715" y="2146157"/>
                  <a:pt x="1122905" y="2142823"/>
                </a:cubicBezTo>
                <a:cubicBezTo>
                  <a:pt x="1123382" y="2129488"/>
                  <a:pt x="1114523" y="2120440"/>
                  <a:pt x="1104808" y="2131298"/>
                </a:cubicBezTo>
                <a:close/>
                <a:moveTo>
                  <a:pt x="1114333" y="2083578"/>
                </a:moveTo>
                <a:cubicBezTo>
                  <a:pt x="1112999" y="2087292"/>
                  <a:pt x="1113190" y="2100056"/>
                  <a:pt x="1116619" y="2089864"/>
                </a:cubicBezTo>
                <a:cubicBezTo>
                  <a:pt x="1117952" y="2084530"/>
                  <a:pt x="1120810" y="2083006"/>
                  <a:pt x="1121000" y="2089769"/>
                </a:cubicBezTo>
                <a:cubicBezTo>
                  <a:pt x="1121096" y="2092150"/>
                  <a:pt x="1121572" y="2091388"/>
                  <a:pt x="1122143" y="2089388"/>
                </a:cubicBezTo>
                <a:cubicBezTo>
                  <a:pt x="1122239" y="2085578"/>
                  <a:pt x="1126144" y="2074053"/>
                  <a:pt x="1125191" y="2085197"/>
                </a:cubicBezTo>
                <a:cubicBezTo>
                  <a:pt x="1123953" y="2092722"/>
                  <a:pt x="1125382" y="2091865"/>
                  <a:pt x="1126715" y="2088912"/>
                </a:cubicBezTo>
                <a:cubicBezTo>
                  <a:pt x="1127477" y="2087292"/>
                  <a:pt x="1128144" y="2083768"/>
                  <a:pt x="1129478" y="2085102"/>
                </a:cubicBezTo>
                <a:cubicBezTo>
                  <a:pt x="1130906" y="2086435"/>
                  <a:pt x="1129097" y="2089674"/>
                  <a:pt x="1128525" y="2091960"/>
                </a:cubicBezTo>
                <a:cubicBezTo>
                  <a:pt x="1128430" y="2103295"/>
                  <a:pt x="1134526" y="2090055"/>
                  <a:pt x="1134050" y="2086054"/>
                </a:cubicBezTo>
                <a:cubicBezTo>
                  <a:pt x="1136621" y="2066718"/>
                  <a:pt x="1117857" y="2067576"/>
                  <a:pt x="1114333" y="2083578"/>
                </a:cubicBezTo>
                <a:close/>
                <a:moveTo>
                  <a:pt x="1132526" y="2019189"/>
                </a:moveTo>
                <a:cubicBezTo>
                  <a:pt x="1124906" y="2020237"/>
                  <a:pt x="1118524" y="2054908"/>
                  <a:pt x="1127192" y="2038334"/>
                </a:cubicBezTo>
                <a:cubicBezTo>
                  <a:pt x="1130049" y="2030142"/>
                  <a:pt x="1133573" y="2032714"/>
                  <a:pt x="1132621" y="2039477"/>
                </a:cubicBezTo>
                <a:cubicBezTo>
                  <a:pt x="1132907" y="2047192"/>
                  <a:pt x="1136050" y="2028428"/>
                  <a:pt x="1138336" y="2028523"/>
                </a:cubicBezTo>
                <a:cubicBezTo>
                  <a:pt x="1140336" y="2028142"/>
                  <a:pt x="1139003" y="2032714"/>
                  <a:pt x="1138526" y="2034715"/>
                </a:cubicBezTo>
                <a:cubicBezTo>
                  <a:pt x="1135955" y="2044240"/>
                  <a:pt x="1137860" y="2043668"/>
                  <a:pt x="1139955" y="2040049"/>
                </a:cubicBezTo>
                <a:cubicBezTo>
                  <a:pt x="1141098" y="2038048"/>
                  <a:pt x="1142432" y="2033667"/>
                  <a:pt x="1143956" y="2035858"/>
                </a:cubicBezTo>
                <a:cubicBezTo>
                  <a:pt x="1145480" y="2038048"/>
                  <a:pt x="1142813" y="2041858"/>
                  <a:pt x="1141860" y="2044620"/>
                </a:cubicBezTo>
                <a:cubicBezTo>
                  <a:pt x="1140527" y="2048526"/>
                  <a:pt x="1142051" y="2052526"/>
                  <a:pt x="1144718" y="2050050"/>
                </a:cubicBezTo>
                <a:cubicBezTo>
                  <a:pt x="1154243" y="2039858"/>
                  <a:pt x="1152338" y="2006901"/>
                  <a:pt x="1132526" y="2019189"/>
                </a:cubicBezTo>
                <a:close/>
                <a:moveTo>
                  <a:pt x="1162339" y="1972421"/>
                </a:moveTo>
                <a:cubicBezTo>
                  <a:pt x="1148813" y="1952228"/>
                  <a:pt x="1134812" y="1995757"/>
                  <a:pt x="1145194" y="1982327"/>
                </a:cubicBezTo>
                <a:cubicBezTo>
                  <a:pt x="1148051" y="1977469"/>
                  <a:pt x="1151004" y="1977850"/>
                  <a:pt x="1149004" y="1985375"/>
                </a:cubicBezTo>
                <a:cubicBezTo>
                  <a:pt x="1148242" y="1988137"/>
                  <a:pt x="1149004" y="1987661"/>
                  <a:pt x="1150147" y="1985756"/>
                </a:cubicBezTo>
                <a:cubicBezTo>
                  <a:pt x="1151861" y="1983565"/>
                  <a:pt x="1152528" y="1978898"/>
                  <a:pt x="1155100" y="1977945"/>
                </a:cubicBezTo>
                <a:cubicBezTo>
                  <a:pt x="1156624" y="1978326"/>
                  <a:pt x="1155005" y="1981851"/>
                  <a:pt x="1154243" y="1983470"/>
                </a:cubicBezTo>
                <a:cubicBezTo>
                  <a:pt x="1150718" y="1990804"/>
                  <a:pt x="1152242" y="1990995"/>
                  <a:pt x="1154433" y="1988709"/>
                </a:cubicBezTo>
                <a:cubicBezTo>
                  <a:pt x="1155576" y="1987470"/>
                  <a:pt x="1157291" y="1984137"/>
                  <a:pt x="1158053" y="1986613"/>
                </a:cubicBezTo>
                <a:cubicBezTo>
                  <a:pt x="1158815" y="1989090"/>
                  <a:pt x="1156243" y="1991376"/>
                  <a:pt x="1155005" y="1993471"/>
                </a:cubicBezTo>
                <a:cubicBezTo>
                  <a:pt x="1150718" y="2011664"/>
                  <a:pt x="1169768" y="1984804"/>
                  <a:pt x="1162339" y="1972421"/>
                </a:cubicBezTo>
                <a:close/>
                <a:moveTo>
                  <a:pt x="1157100" y="2016236"/>
                </a:moveTo>
                <a:cubicBezTo>
                  <a:pt x="1156148" y="2019855"/>
                  <a:pt x="1155005" y="2025570"/>
                  <a:pt x="1155671" y="2028714"/>
                </a:cubicBezTo>
                <a:cubicBezTo>
                  <a:pt x="1156433" y="2032333"/>
                  <a:pt x="1159100" y="2027380"/>
                  <a:pt x="1159862" y="2024808"/>
                </a:cubicBezTo>
                <a:cubicBezTo>
                  <a:pt x="1161958" y="2017855"/>
                  <a:pt x="1165958" y="2016141"/>
                  <a:pt x="1165863" y="2025094"/>
                </a:cubicBezTo>
                <a:cubicBezTo>
                  <a:pt x="1166244" y="2031952"/>
                  <a:pt x="1169197" y="2016998"/>
                  <a:pt x="1169768" y="2015665"/>
                </a:cubicBezTo>
                <a:cubicBezTo>
                  <a:pt x="1172150" y="2009950"/>
                  <a:pt x="1173388" y="2015760"/>
                  <a:pt x="1171959" y="2019475"/>
                </a:cubicBezTo>
                <a:cubicBezTo>
                  <a:pt x="1169768" y="2029285"/>
                  <a:pt x="1171769" y="2028428"/>
                  <a:pt x="1173864" y="2024523"/>
                </a:cubicBezTo>
                <a:cubicBezTo>
                  <a:pt x="1175007" y="2022427"/>
                  <a:pt x="1176150" y="2017855"/>
                  <a:pt x="1177960" y="2019760"/>
                </a:cubicBezTo>
                <a:cubicBezTo>
                  <a:pt x="1179770" y="2021665"/>
                  <a:pt x="1177103" y="2025856"/>
                  <a:pt x="1176245" y="2028714"/>
                </a:cubicBezTo>
                <a:cubicBezTo>
                  <a:pt x="1175007" y="2032809"/>
                  <a:pt x="1177007" y="2036524"/>
                  <a:pt x="1179674" y="2033667"/>
                </a:cubicBezTo>
                <a:cubicBezTo>
                  <a:pt x="1195486" y="2009187"/>
                  <a:pt x="1171197" y="1983946"/>
                  <a:pt x="1157100" y="2016236"/>
                </a:cubicBezTo>
                <a:close/>
                <a:moveTo>
                  <a:pt x="1165863" y="1926225"/>
                </a:moveTo>
                <a:cubicBezTo>
                  <a:pt x="1165006" y="1928987"/>
                  <a:pt x="1163958" y="1933464"/>
                  <a:pt x="1164434" y="1935940"/>
                </a:cubicBezTo>
                <a:cubicBezTo>
                  <a:pt x="1165006" y="1938798"/>
                  <a:pt x="1167197" y="1934988"/>
                  <a:pt x="1167863" y="1933083"/>
                </a:cubicBezTo>
                <a:cubicBezTo>
                  <a:pt x="1169673" y="1927749"/>
                  <a:pt x="1172912" y="1926415"/>
                  <a:pt x="1172626" y="1933464"/>
                </a:cubicBezTo>
                <a:cubicBezTo>
                  <a:pt x="1173102" y="1939560"/>
                  <a:pt x="1175388" y="1924320"/>
                  <a:pt x="1177198" y="1924320"/>
                </a:cubicBezTo>
                <a:cubicBezTo>
                  <a:pt x="1178912" y="1923748"/>
                  <a:pt x="1177960" y="1927463"/>
                  <a:pt x="1177579" y="1929178"/>
                </a:cubicBezTo>
                <a:cubicBezTo>
                  <a:pt x="1175674" y="1936893"/>
                  <a:pt x="1177293" y="1936226"/>
                  <a:pt x="1179008" y="1933178"/>
                </a:cubicBezTo>
                <a:cubicBezTo>
                  <a:pt x="1179960" y="1931559"/>
                  <a:pt x="1181008" y="1927939"/>
                  <a:pt x="1182341" y="1929463"/>
                </a:cubicBezTo>
                <a:cubicBezTo>
                  <a:pt x="1183770" y="1931083"/>
                  <a:pt x="1181579" y="1934321"/>
                  <a:pt x="1180817" y="1936512"/>
                </a:cubicBezTo>
                <a:cubicBezTo>
                  <a:pt x="1179770" y="1939655"/>
                  <a:pt x="1181198" y="1942703"/>
                  <a:pt x="1183484" y="1940512"/>
                </a:cubicBezTo>
                <a:cubicBezTo>
                  <a:pt x="1196915" y="1921653"/>
                  <a:pt x="1177388" y="1901079"/>
                  <a:pt x="1165863" y="1926225"/>
                </a:cubicBezTo>
                <a:close/>
                <a:moveTo>
                  <a:pt x="1182722" y="1874790"/>
                </a:moveTo>
                <a:cubicBezTo>
                  <a:pt x="1175674" y="1875361"/>
                  <a:pt x="1168625" y="1907079"/>
                  <a:pt x="1177388" y="1892220"/>
                </a:cubicBezTo>
                <a:cubicBezTo>
                  <a:pt x="1179674" y="1886696"/>
                  <a:pt x="1182913" y="1885458"/>
                  <a:pt x="1182818" y="1891744"/>
                </a:cubicBezTo>
                <a:cubicBezTo>
                  <a:pt x="1182627" y="1893935"/>
                  <a:pt x="1182246" y="1897745"/>
                  <a:pt x="1184151" y="1893363"/>
                </a:cubicBezTo>
                <a:cubicBezTo>
                  <a:pt x="1185770" y="1890411"/>
                  <a:pt x="1185675" y="1885362"/>
                  <a:pt x="1188437" y="1883458"/>
                </a:cubicBezTo>
                <a:cubicBezTo>
                  <a:pt x="1190438" y="1883172"/>
                  <a:pt x="1189104" y="1887458"/>
                  <a:pt x="1188533" y="1889268"/>
                </a:cubicBezTo>
                <a:cubicBezTo>
                  <a:pt x="1185866" y="1898031"/>
                  <a:pt x="1187675" y="1897554"/>
                  <a:pt x="1189771" y="1894316"/>
                </a:cubicBezTo>
                <a:cubicBezTo>
                  <a:pt x="1190914" y="1892506"/>
                  <a:pt x="1192343" y="1888506"/>
                  <a:pt x="1193771" y="1890601"/>
                </a:cubicBezTo>
                <a:cubicBezTo>
                  <a:pt x="1195200" y="1892697"/>
                  <a:pt x="1192533" y="1896221"/>
                  <a:pt x="1191485" y="1898697"/>
                </a:cubicBezTo>
                <a:cubicBezTo>
                  <a:pt x="1190057" y="1902317"/>
                  <a:pt x="1191485" y="1906127"/>
                  <a:pt x="1194152" y="1903936"/>
                </a:cubicBezTo>
                <a:cubicBezTo>
                  <a:pt x="1204058" y="1894411"/>
                  <a:pt x="1201772" y="1863836"/>
                  <a:pt x="1182722" y="1874790"/>
                </a:cubicBezTo>
                <a:close/>
                <a:moveTo>
                  <a:pt x="1204916" y="1811067"/>
                </a:moveTo>
                <a:cubicBezTo>
                  <a:pt x="1199105" y="1812401"/>
                  <a:pt x="1195486" y="1821354"/>
                  <a:pt x="1195010" y="1827260"/>
                </a:cubicBezTo>
                <a:cubicBezTo>
                  <a:pt x="1195295" y="1834690"/>
                  <a:pt x="1204820" y="1812020"/>
                  <a:pt x="1202820" y="1828879"/>
                </a:cubicBezTo>
                <a:cubicBezTo>
                  <a:pt x="1202153" y="1831641"/>
                  <a:pt x="1202915" y="1831165"/>
                  <a:pt x="1203963" y="1829260"/>
                </a:cubicBezTo>
                <a:cubicBezTo>
                  <a:pt x="1205678" y="1826974"/>
                  <a:pt x="1205963" y="1822307"/>
                  <a:pt x="1208535" y="1821259"/>
                </a:cubicBezTo>
                <a:cubicBezTo>
                  <a:pt x="1210154" y="1821545"/>
                  <a:pt x="1208726" y="1825260"/>
                  <a:pt x="1208059" y="1826784"/>
                </a:cubicBezTo>
                <a:cubicBezTo>
                  <a:pt x="1204820" y="1834308"/>
                  <a:pt x="1206344" y="1834404"/>
                  <a:pt x="1208535" y="1832022"/>
                </a:cubicBezTo>
                <a:cubicBezTo>
                  <a:pt x="1209773" y="1830689"/>
                  <a:pt x="1211297" y="1827260"/>
                  <a:pt x="1212250" y="1829737"/>
                </a:cubicBezTo>
                <a:cubicBezTo>
                  <a:pt x="1213202" y="1832308"/>
                  <a:pt x="1210535" y="1834690"/>
                  <a:pt x="1209392" y="1836785"/>
                </a:cubicBezTo>
                <a:cubicBezTo>
                  <a:pt x="1207773" y="1839738"/>
                  <a:pt x="1208535" y="1843929"/>
                  <a:pt x="1210916" y="1842691"/>
                </a:cubicBezTo>
                <a:cubicBezTo>
                  <a:pt x="1221013" y="1834975"/>
                  <a:pt x="1221775" y="1807067"/>
                  <a:pt x="1204916" y="1811067"/>
                </a:cubicBezTo>
                <a:close/>
                <a:moveTo>
                  <a:pt x="1212059" y="1765252"/>
                </a:moveTo>
                <a:cubicBezTo>
                  <a:pt x="1206630" y="1766776"/>
                  <a:pt x="1205297" y="1792589"/>
                  <a:pt x="1210440" y="1779540"/>
                </a:cubicBezTo>
                <a:cubicBezTo>
                  <a:pt x="1215107" y="1766491"/>
                  <a:pt x="1214726" y="1786398"/>
                  <a:pt x="1216250" y="1778968"/>
                </a:cubicBezTo>
                <a:cubicBezTo>
                  <a:pt x="1217203" y="1776396"/>
                  <a:pt x="1216250" y="1772491"/>
                  <a:pt x="1218251" y="1770586"/>
                </a:cubicBezTo>
                <a:cubicBezTo>
                  <a:pt x="1219775" y="1769920"/>
                  <a:pt x="1219489" y="1773349"/>
                  <a:pt x="1219298" y="1774968"/>
                </a:cubicBezTo>
                <a:cubicBezTo>
                  <a:pt x="1218441" y="1782207"/>
                  <a:pt x="1219870" y="1781445"/>
                  <a:pt x="1221204" y="1778492"/>
                </a:cubicBezTo>
                <a:cubicBezTo>
                  <a:pt x="1223775" y="1770110"/>
                  <a:pt x="1225775" y="1776682"/>
                  <a:pt x="1223299" y="1781445"/>
                </a:cubicBezTo>
                <a:cubicBezTo>
                  <a:pt x="1223585" y="1792494"/>
                  <a:pt x="1229681" y="1779825"/>
                  <a:pt x="1228919" y="1775539"/>
                </a:cubicBezTo>
                <a:cubicBezTo>
                  <a:pt x="1229681" y="1763824"/>
                  <a:pt x="1220632" y="1756870"/>
                  <a:pt x="1212059" y="1765252"/>
                </a:cubicBezTo>
                <a:close/>
                <a:moveTo>
                  <a:pt x="1212250" y="1637903"/>
                </a:moveTo>
                <a:cubicBezTo>
                  <a:pt x="1215393" y="1642951"/>
                  <a:pt x="1214155" y="1623234"/>
                  <a:pt x="1219108" y="1635998"/>
                </a:cubicBezTo>
                <a:cubicBezTo>
                  <a:pt x="1219679" y="1638189"/>
                  <a:pt x="1220060" y="1637617"/>
                  <a:pt x="1220156" y="1635808"/>
                </a:cubicBezTo>
                <a:cubicBezTo>
                  <a:pt x="1220632" y="1633521"/>
                  <a:pt x="1219013" y="1629997"/>
                  <a:pt x="1220632" y="1628283"/>
                </a:cubicBezTo>
                <a:cubicBezTo>
                  <a:pt x="1222061" y="1627807"/>
                  <a:pt x="1222346" y="1631045"/>
                  <a:pt x="1222442" y="1632474"/>
                </a:cubicBezTo>
                <a:cubicBezTo>
                  <a:pt x="1222727" y="1639141"/>
                  <a:pt x="1224061" y="1638665"/>
                  <a:pt x="1224823" y="1636093"/>
                </a:cubicBezTo>
                <a:cubicBezTo>
                  <a:pt x="1225204" y="1634665"/>
                  <a:pt x="1225204" y="1631521"/>
                  <a:pt x="1226918" y="1632950"/>
                </a:cubicBezTo>
                <a:cubicBezTo>
                  <a:pt x="1228633" y="1634379"/>
                  <a:pt x="1227490" y="1637236"/>
                  <a:pt x="1227395" y="1639141"/>
                </a:cubicBezTo>
                <a:cubicBezTo>
                  <a:pt x="1227299" y="1641904"/>
                  <a:pt x="1229490" y="1644761"/>
                  <a:pt x="1231014" y="1642761"/>
                </a:cubicBezTo>
                <a:cubicBezTo>
                  <a:pt x="1239396" y="1619710"/>
                  <a:pt x="1204058" y="1608566"/>
                  <a:pt x="1212250" y="1637903"/>
                </a:cubicBezTo>
                <a:close/>
                <a:moveTo>
                  <a:pt x="1199105" y="1594279"/>
                </a:moveTo>
                <a:cubicBezTo>
                  <a:pt x="1199582" y="1599327"/>
                  <a:pt x="1203582" y="1604851"/>
                  <a:pt x="1208440" y="1605804"/>
                </a:cubicBezTo>
                <a:cubicBezTo>
                  <a:pt x="1212631" y="1605232"/>
                  <a:pt x="1199772" y="1593897"/>
                  <a:pt x="1209488" y="1596374"/>
                </a:cubicBezTo>
                <a:cubicBezTo>
                  <a:pt x="1213488" y="1596755"/>
                  <a:pt x="1204249" y="1591421"/>
                  <a:pt x="1204916" y="1589516"/>
                </a:cubicBezTo>
                <a:cubicBezTo>
                  <a:pt x="1205011" y="1587516"/>
                  <a:pt x="1207202" y="1589230"/>
                  <a:pt x="1208059" y="1589992"/>
                </a:cubicBezTo>
                <a:cubicBezTo>
                  <a:pt x="1212440" y="1593707"/>
                  <a:pt x="1212536" y="1591802"/>
                  <a:pt x="1211012" y="1589230"/>
                </a:cubicBezTo>
                <a:cubicBezTo>
                  <a:pt x="1210250" y="1587801"/>
                  <a:pt x="1208154" y="1586087"/>
                  <a:pt x="1209488" y="1584754"/>
                </a:cubicBezTo>
                <a:cubicBezTo>
                  <a:pt x="1210821" y="1583420"/>
                  <a:pt x="1212440" y="1586563"/>
                  <a:pt x="1213679" y="1587897"/>
                </a:cubicBezTo>
                <a:cubicBezTo>
                  <a:pt x="1215393" y="1589802"/>
                  <a:pt x="1217774" y="1588754"/>
                  <a:pt x="1217012" y="1585706"/>
                </a:cubicBezTo>
                <a:cubicBezTo>
                  <a:pt x="1216250" y="1583039"/>
                  <a:pt x="1213393" y="1580658"/>
                  <a:pt x="1211678" y="1579420"/>
                </a:cubicBezTo>
                <a:cubicBezTo>
                  <a:pt x="1201772" y="1573514"/>
                  <a:pt x="1197200" y="1585706"/>
                  <a:pt x="1199105" y="1594279"/>
                </a:cubicBezTo>
                <a:close/>
                <a:moveTo>
                  <a:pt x="1180722" y="1557036"/>
                </a:moveTo>
                <a:cubicBezTo>
                  <a:pt x="1181484" y="1559798"/>
                  <a:pt x="1187961" y="1568561"/>
                  <a:pt x="1186151" y="1560274"/>
                </a:cubicBezTo>
                <a:cubicBezTo>
                  <a:pt x="1185485" y="1558179"/>
                  <a:pt x="1185485" y="1556750"/>
                  <a:pt x="1186151" y="1556274"/>
                </a:cubicBezTo>
                <a:cubicBezTo>
                  <a:pt x="1186818" y="1555797"/>
                  <a:pt x="1188342" y="1556274"/>
                  <a:pt x="1190152" y="1558655"/>
                </a:cubicBezTo>
                <a:cubicBezTo>
                  <a:pt x="1191485" y="1560370"/>
                  <a:pt x="1191581" y="1559608"/>
                  <a:pt x="1191009" y="1557988"/>
                </a:cubicBezTo>
                <a:cubicBezTo>
                  <a:pt x="1190628" y="1555702"/>
                  <a:pt x="1187771" y="1553321"/>
                  <a:pt x="1188533" y="1551130"/>
                </a:cubicBezTo>
                <a:cubicBezTo>
                  <a:pt x="1189580" y="1550083"/>
                  <a:pt x="1191009" y="1552750"/>
                  <a:pt x="1191676" y="1553988"/>
                </a:cubicBezTo>
                <a:cubicBezTo>
                  <a:pt x="1194533" y="1559703"/>
                  <a:pt x="1195391" y="1558655"/>
                  <a:pt x="1195105" y="1555988"/>
                </a:cubicBezTo>
                <a:cubicBezTo>
                  <a:pt x="1195010" y="1554464"/>
                  <a:pt x="1193676" y="1551797"/>
                  <a:pt x="1195676" y="1552273"/>
                </a:cubicBezTo>
                <a:cubicBezTo>
                  <a:pt x="1197772" y="1552654"/>
                  <a:pt x="1197772" y="1555797"/>
                  <a:pt x="1198439" y="1557607"/>
                </a:cubicBezTo>
                <a:cubicBezTo>
                  <a:pt x="1199391" y="1560084"/>
                  <a:pt x="1202344" y="1561608"/>
                  <a:pt x="1202820" y="1559226"/>
                </a:cubicBezTo>
                <a:cubicBezTo>
                  <a:pt x="1203296" y="1541605"/>
                  <a:pt x="1175579" y="1535890"/>
                  <a:pt x="1180722" y="1557036"/>
                </a:cubicBezTo>
                <a:close/>
                <a:moveTo>
                  <a:pt x="1155481" y="1521031"/>
                </a:moveTo>
                <a:cubicBezTo>
                  <a:pt x="1156814" y="1524746"/>
                  <a:pt x="1160815" y="1528556"/>
                  <a:pt x="1164434" y="1530175"/>
                </a:cubicBezTo>
                <a:cubicBezTo>
                  <a:pt x="1170054" y="1530937"/>
                  <a:pt x="1156433" y="1518079"/>
                  <a:pt x="1166816" y="1521793"/>
                </a:cubicBezTo>
                <a:cubicBezTo>
                  <a:pt x="1173197" y="1525699"/>
                  <a:pt x="1165673" y="1518079"/>
                  <a:pt x="1164149" y="1516554"/>
                </a:cubicBezTo>
                <a:cubicBezTo>
                  <a:pt x="1161863" y="1513697"/>
                  <a:pt x="1165387" y="1513697"/>
                  <a:pt x="1167197" y="1515983"/>
                </a:cubicBezTo>
                <a:cubicBezTo>
                  <a:pt x="1169292" y="1518079"/>
                  <a:pt x="1171864" y="1520174"/>
                  <a:pt x="1172245" y="1519793"/>
                </a:cubicBezTo>
                <a:cubicBezTo>
                  <a:pt x="1174245" y="1518650"/>
                  <a:pt x="1167959" y="1513221"/>
                  <a:pt x="1171102" y="1512745"/>
                </a:cubicBezTo>
                <a:cubicBezTo>
                  <a:pt x="1173578" y="1512363"/>
                  <a:pt x="1174817" y="1515888"/>
                  <a:pt x="1176055" y="1517412"/>
                </a:cubicBezTo>
                <a:cubicBezTo>
                  <a:pt x="1185104" y="1524270"/>
                  <a:pt x="1179960" y="1511697"/>
                  <a:pt x="1175579" y="1509316"/>
                </a:cubicBezTo>
                <a:cubicBezTo>
                  <a:pt x="1165958" y="1499791"/>
                  <a:pt x="1150718" y="1507791"/>
                  <a:pt x="1155481" y="1521031"/>
                </a:cubicBezTo>
                <a:close/>
                <a:moveTo>
                  <a:pt x="1133192" y="1501791"/>
                </a:moveTo>
                <a:cubicBezTo>
                  <a:pt x="1134621" y="1503124"/>
                  <a:pt x="1136812" y="1505315"/>
                  <a:pt x="1138812" y="1505791"/>
                </a:cubicBezTo>
                <a:cubicBezTo>
                  <a:pt x="1143860" y="1506744"/>
                  <a:pt x="1131478" y="1495409"/>
                  <a:pt x="1142336" y="1499981"/>
                </a:cubicBezTo>
                <a:cubicBezTo>
                  <a:pt x="1146908" y="1501695"/>
                  <a:pt x="1137764" y="1495314"/>
                  <a:pt x="1138812" y="1493980"/>
                </a:cubicBezTo>
                <a:cubicBezTo>
                  <a:pt x="1139479" y="1492742"/>
                  <a:pt x="1141574" y="1494647"/>
                  <a:pt x="1142527" y="1495409"/>
                </a:cubicBezTo>
                <a:cubicBezTo>
                  <a:pt x="1146813" y="1499314"/>
                  <a:pt x="1147385" y="1498171"/>
                  <a:pt x="1146337" y="1495980"/>
                </a:cubicBezTo>
                <a:cubicBezTo>
                  <a:pt x="1145765" y="1494837"/>
                  <a:pt x="1143765" y="1492933"/>
                  <a:pt x="1145861" y="1492647"/>
                </a:cubicBezTo>
                <a:cubicBezTo>
                  <a:pt x="1148051" y="1492361"/>
                  <a:pt x="1148909" y="1495028"/>
                  <a:pt x="1149956" y="1496362"/>
                </a:cubicBezTo>
                <a:cubicBezTo>
                  <a:pt x="1151480" y="1498266"/>
                  <a:pt x="1154719" y="1498647"/>
                  <a:pt x="1154624" y="1496457"/>
                </a:cubicBezTo>
                <a:cubicBezTo>
                  <a:pt x="1150337" y="1481026"/>
                  <a:pt x="1122143" y="1485027"/>
                  <a:pt x="1133192" y="1501791"/>
                </a:cubicBezTo>
                <a:close/>
                <a:moveTo>
                  <a:pt x="1115857" y="1466548"/>
                </a:moveTo>
                <a:cubicBezTo>
                  <a:pt x="1119762" y="1478264"/>
                  <a:pt x="1142908" y="1482169"/>
                  <a:pt x="1138812" y="1476264"/>
                </a:cubicBezTo>
                <a:cubicBezTo>
                  <a:pt x="1115666" y="1467215"/>
                  <a:pt x="1150433" y="1469787"/>
                  <a:pt x="1126620" y="1466262"/>
                </a:cubicBezTo>
                <a:cubicBezTo>
                  <a:pt x="1125001" y="1466262"/>
                  <a:pt x="1123096" y="1463976"/>
                  <a:pt x="1125572" y="1463595"/>
                </a:cubicBezTo>
                <a:cubicBezTo>
                  <a:pt x="1130144" y="1463691"/>
                  <a:pt x="1139193" y="1464834"/>
                  <a:pt x="1131859" y="1461309"/>
                </a:cubicBezTo>
                <a:cubicBezTo>
                  <a:pt x="1129954" y="1460452"/>
                  <a:pt x="1126334" y="1459881"/>
                  <a:pt x="1127096" y="1457976"/>
                </a:cubicBezTo>
                <a:cubicBezTo>
                  <a:pt x="1127954" y="1455880"/>
                  <a:pt x="1131859" y="1458071"/>
                  <a:pt x="1134335" y="1458547"/>
                </a:cubicBezTo>
                <a:cubicBezTo>
                  <a:pt x="1137764" y="1459309"/>
                  <a:pt x="1140146" y="1457023"/>
                  <a:pt x="1137098" y="1454737"/>
                </a:cubicBezTo>
                <a:cubicBezTo>
                  <a:pt x="1134240" y="1452642"/>
                  <a:pt x="1129287" y="1451784"/>
                  <a:pt x="1126144" y="1451784"/>
                </a:cubicBezTo>
                <a:cubicBezTo>
                  <a:pt x="1116047" y="1451594"/>
                  <a:pt x="1111571" y="1459309"/>
                  <a:pt x="1115857" y="1466548"/>
                </a:cubicBezTo>
                <a:close/>
                <a:moveTo>
                  <a:pt x="1098140" y="1485122"/>
                </a:moveTo>
                <a:cubicBezTo>
                  <a:pt x="1098521" y="1488837"/>
                  <a:pt x="1110809" y="1490456"/>
                  <a:pt x="1108808" y="1486741"/>
                </a:cubicBezTo>
                <a:cubicBezTo>
                  <a:pt x="1107380" y="1485217"/>
                  <a:pt x="1104046" y="1485598"/>
                  <a:pt x="1103855" y="1483122"/>
                </a:cubicBezTo>
                <a:cubicBezTo>
                  <a:pt x="1103855" y="1482169"/>
                  <a:pt x="1104522" y="1481217"/>
                  <a:pt x="1106808" y="1480931"/>
                </a:cubicBezTo>
                <a:cubicBezTo>
                  <a:pt x="1111475" y="1479979"/>
                  <a:pt x="1101474" y="1479597"/>
                  <a:pt x="1101665" y="1478454"/>
                </a:cubicBezTo>
                <a:cubicBezTo>
                  <a:pt x="1101474" y="1475597"/>
                  <a:pt x="1107856" y="1477788"/>
                  <a:pt x="1108237" y="1476645"/>
                </a:cubicBezTo>
                <a:cubicBezTo>
                  <a:pt x="1108427" y="1475311"/>
                  <a:pt x="1106141" y="1474645"/>
                  <a:pt x="1105094" y="1473978"/>
                </a:cubicBezTo>
                <a:cubicBezTo>
                  <a:pt x="1104522" y="1473692"/>
                  <a:pt x="1104236" y="1473216"/>
                  <a:pt x="1104713" y="1472454"/>
                </a:cubicBezTo>
                <a:cubicBezTo>
                  <a:pt x="1105951" y="1470644"/>
                  <a:pt x="1107856" y="1472549"/>
                  <a:pt x="1109380" y="1472835"/>
                </a:cubicBezTo>
                <a:cubicBezTo>
                  <a:pt x="1118524" y="1473311"/>
                  <a:pt x="1109666" y="1466548"/>
                  <a:pt x="1105665" y="1467405"/>
                </a:cubicBezTo>
                <a:cubicBezTo>
                  <a:pt x="1096426" y="1468167"/>
                  <a:pt x="1089854" y="1477597"/>
                  <a:pt x="1098140" y="1485122"/>
                </a:cubicBezTo>
                <a:close/>
                <a:moveTo>
                  <a:pt x="1094426" y="1439212"/>
                </a:moveTo>
                <a:cubicBezTo>
                  <a:pt x="1094426" y="1444355"/>
                  <a:pt x="1118429" y="1448927"/>
                  <a:pt x="1108427" y="1442831"/>
                </a:cubicBezTo>
                <a:cubicBezTo>
                  <a:pt x="1104141" y="1441212"/>
                  <a:pt x="1103855" y="1438545"/>
                  <a:pt x="1110713" y="1439021"/>
                </a:cubicBezTo>
                <a:cubicBezTo>
                  <a:pt x="1115857" y="1438926"/>
                  <a:pt x="1105951" y="1436640"/>
                  <a:pt x="1104713" y="1436068"/>
                </a:cubicBezTo>
                <a:cubicBezTo>
                  <a:pt x="1102427" y="1435497"/>
                  <a:pt x="1103189" y="1433878"/>
                  <a:pt x="1105379" y="1434258"/>
                </a:cubicBezTo>
                <a:cubicBezTo>
                  <a:pt x="1106427" y="1434354"/>
                  <a:pt x="1107665" y="1434640"/>
                  <a:pt x="1108427" y="1434830"/>
                </a:cubicBezTo>
                <a:cubicBezTo>
                  <a:pt x="1115381" y="1436640"/>
                  <a:pt x="1115476" y="1435401"/>
                  <a:pt x="1113095" y="1433878"/>
                </a:cubicBezTo>
                <a:cubicBezTo>
                  <a:pt x="1111856" y="1433020"/>
                  <a:pt x="1108523" y="1432068"/>
                  <a:pt x="1110713" y="1431020"/>
                </a:cubicBezTo>
                <a:cubicBezTo>
                  <a:pt x="1112999" y="1429972"/>
                  <a:pt x="1115476" y="1431782"/>
                  <a:pt x="1117381" y="1432925"/>
                </a:cubicBezTo>
                <a:cubicBezTo>
                  <a:pt x="1120143" y="1434354"/>
                  <a:pt x="1124048" y="1433782"/>
                  <a:pt x="1122810" y="1431687"/>
                </a:cubicBezTo>
                <a:cubicBezTo>
                  <a:pt x="1115476" y="1422829"/>
                  <a:pt x="1088234" y="1424924"/>
                  <a:pt x="1094426" y="1439212"/>
                </a:cubicBezTo>
                <a:close/>
                <a:moveTo>
                  <a:pt x="196504" y="1110027"/>
                </a:moveTo>
                <a:cubicBezTo>
                  <a:pt x="208124" y="1096883"/>
                  <a:pt x="221650" y="1085167"/>
                  <a:pt x="235080" y="1073642"/>
                </a:cubicBezTo>
                <a:lnTo>
                  <a:pt x="234318" y="1072689"/>
                </a:lnTo>
                <a:cubicBezTo>
                  <a:pt x="166119" y="1114314"/>
                  <a:pt x="134782" y="1178798"/>
                  <a:pt x="145831" y="1258237"/>
                </a:cubicBezTo>
                <a:cubicBezTo>
                  <a:pt x="160499" y="1206325"/>
                  <a:pt x="157166" y="1151747"/>
                  <a:pt x="196504" y="1110027"/>
                </a:cubicBezTo>
                <a:close/>
                <a:moveTo>
                  <a:pt x="375479" y="1070118"/>
                </a:moveTo>
                <a:cubicBezTo>
                  <a:pt x="397767" y="1075833"/>
                  <a:pt x="418055" y="1092311"/>
                  <a:pt x="442344" y="1090025"/>
                </a:cubicBezTo>
                <a:lnTo>
                  <a:pt x="442344" y="1088787"/>
                </a:lnTo>
                <a:cubicBezTo>
                  <a:pt x="430628" y="1088310"/>
                  <a:pt x="419389" y="1084977"/>
                  <a:pt x="409007" y="1079643"/>
                </a:cubicBezTo>
                <a:cubicBezTo>
                  <a:pt x="322520" y="1019064"/>
                  <a:pt x="246415" y="1128506"/>
                  <a:pt x="247177" y="1209468"/>
                </a:cubicBezTo>
                <a:cubicBezTo>
                  <a:pt x="270037" y="1151556"/>
                  <a:pt x="296707" y="1059450"/>
                  <a:pt x="375479" y="1070118"/>
                </a:cubicBezTo>
                <a:close/>
                <a:moveTo>
                  <a:pt x="418532" y="1166987"/>
                </a:moveTo>
                <a:cubicBezTo>
                  <a:pt x="440439" y="1173464"/>
                  <a:pt x="452822" y="1195086"/>
                  <a:pt x="471681" y="1206516"/>
                </a:cubicBezTo>
                <a:cubicBezTo>
                  <a:pt x="517020" y="1232709"/>
                  <a:pt x="568931" y="1203087"/>
                  <a:pt x="577313" y="1153462"/>
                </a:cubicBezTo>
                <a:cubicBezTo>
                  <a:pt x="566074" y="1207087"/>
                  <a:pt x="502066" y="1232233"/>
                  <a:pt x="463013" y="1190323"/>
                </a:cubicBezTo>
                <a:cubicBezTo>
                  <a:pt x="451012" y="1177655"/>
                  <a:pt x="438629" y="1163367"/>
                  <a:pt x="421675" y="1157367"/>
                </a:cubicBezTo>
                <a:cubicBezTo>
                  <a:pt x="376526" y="1143365"/>
                  <a:pt x="309851" y="1163558"/>
                  <a:pt x="297469" y="1213183"/>
                </a:cubicBezTo>
                <a:cubicBezTo>
                  <a:pt x="329473" y="1181941"/>
                  <a:pt x="373859" y="1155652"/>
                  <a:pt x="418532" y="1166987"/>
                </a:cubicBezTo>
                <a:close/>
                <a:moveTo>
                  <a:pt x="367668" y="1261284"/>
                </a:moveTo>
                <a:cubicBezTo>
                  <a:pt x="403101" y="1267762"/>
                  <a:pt x="443678" y="1297194"/>
                  <a:pt x="479587" y="1288716"/>
                </a:cubicBezTo>
                <a:cubicBezTo>
                  <a:pt x="479587" y="1288716"/>
                  <a:pt x="479301" y="1287574"/>
                  <a:pt x="479301" y="1287574"/>
                </a:cubicBezTo>
                <a:cubicBezTo>
                  <a:pt x="414150" y="1290621"/>
                  <a:pt x="320996" y="1192895"/>
                  <a:pt x="260036" y="1279858"/>
                </a:cubicBezTo>
                <a:cubicBezTo>
                  <a:pt x="289658" y="1254331"/>
                  <a:pt x="331664" y="1252998"/>
                  <a:pt x="367668" y="1261284"/>
                </a:cubicBezTo>
                <a:close/>
                <a:moveTo>
                  <a:pt x="258893" y="1322149"/>
                </a:moveTo>
                <a:cubicBezTo>
                  <a:pt x="329187" y="1361487"/>
                  <a:pt x="311090" y="1326054"/>
                  <a:pt x="363096" y="1345295"/>
                </a:cubicBezTo>
                <a:lnTo>
                  <a:pt x="363668" y="1344247"/>
                </a:lnTo>
                <a:cubicBezTo>
                  <a:pt x="350999" y="1336246"/>
                  <a:pt x="336045" y="1332627"/>
                  <a:pt x="321091" y="1335008"/>
                </a:cubicBezTo>
                <a:cubicBezTo>
                  <a:pt x="274228" y="1335865"/>
                  <a:pt x="257178" y="1282144"/>
                  <a:pt x="195551" y="1311767"/>
                </a:cubicBezTo>
                <a:cubicBezTo>
                  <a:pt x="217268" y="1311576"/>
                  <a:pt x="238604" y="1314625"/>
                  <a:pt x="258893" y="1322149"/>
                </a:cubicBezTo>
                <a:close/>
                <a:moveTo>
                  <a:pt x="127162" y="1274048"/>
                </a:moveTo>
                <a:cubicBezTo>
                  <a:pt x="124781" y="1295670"/>
                  <a:pt x="143259" y="1334151"/>
                  <a:pt x="168881" y="1316149"/>
                </a:cubicBezTo>
                <a:cubicBezTo>
                  <a:pt x="144116" y="1324054"/>
                  <a:pt x="134210" y="1291955"/>
                  <a:pt x="127162" y="1274048"/>
                </a:cubicBezTo>
                <a:close/>
                <a:moveTo>
                  <a:pt x="156975" y="1328626"/>
                </a:moveTo>
                <a:cubicBezTo>
                  <a:pt x="132877" y="1335484"/>
                  <a:pt x="126019" y="1310624"/>
                  <a:pt x="119066" y="1292908"/>
                </a:cubicBezTo>
                <a:cubicBezTo>
                  <a:pt x="114303" y="1314053"/>
                  <a:pt x="134020" y="1347676"/>
                  <a:pt x="156975" y="1328626"/>
                </a:cubicBezTo>
                <a:close/>
                <a:moveTo>
                  <a:pt x="143354" y="1341485"/>
                </a:moveTo>
                <a:cubicBezTo>
                  <a:pt x="120780" y="1346057"/>
                  <a:pt x="118113" y="1335103"/>
                  <a:pt x="111827" y="1316529"/>
                </a:cubicBezTo>
                <a:cubicBezTo>
                  <a:pt x="103159" y="1337484"/>
                  <a:pt x="124971" y="1360916"/>
                  <a:pt x="143354" y="1341485"/>
                </a:cubicBezTo>
                <a:close/>
                <a:moveTo>
                  <a:pt x="108874" y="1370632"/>
                </a:moveTo>
                <a:cubicBezTo>
                  <a:pt x="110588" y="1367203"/>
                  <a:pt x="113636" y="1362154"/>
                  <a:pt x="111160" y="1368822"/>
                </a:cubicBezTo>
                <a:cubicBezTo>
                  <a:pt x="110112" y="1372155"/>
                  <a:pt x="115160" y="1360916"/>
                  <a:pt x="116303" y="1359773"/>
                </a:cubicBezTo>
                <a:cubicBezTo>
                  <a:pt x="117256" y="1358630"/>
                  <a:pt x="115637" y="1361868"/>
                  <a:pt x="114970" y="1363297"/>
                </a:cubicBezTo>
                <a:cubicBezTo>
                  <a:pt x="111636" y="1370060"/>
                  <a:pt x="112589" y="1368917"/>
                  <a:pt x="114398" y="1365774"/>
                </a:cubicBezTo>
                <a:cubicBezTo>
                  <a:pt x="118494" y="1358154"/>
                  <a:pt x="117161" y="1362630"/>
                  <a:pt x="114208" y="1367583"/>
                </a:cubicBezTo>
                <a:cubicBezTo>
                  <a:pt x="112779" y="1370536"/>
                  <a:pt x="112684" y="1372251"/>
                  <a:pt x="114303" y="1369488"/>
                </a:cubicBezTo>
                <a:cubicBezTo>
                  <a:pt x="116303" y="1366059"/>
                  <a:pt x="118399" y="1361583"/>
                  <a:pt x="119923" y="1358058"/>
                </a:cubicBezTo>
                <a:cubicBezTo>
                  <a:pt x="118494" y="1357868"/>
                  <a:pt x="117161" y="1357487"/>
                  <a:pt x="115922" y="1357106"/>
                </a:cubicBezTo>
                <a:cubicBezTo>
                  <a:pt x="112589" y="1361297"/>
                  <a:pt x="107826" y="1369393"/>
                  <a:pt x="106302" y="1374537"/>
                </a:cubicBezTo>
                <a:cubicBezTo>
                  <a:pt x="105731" y="1376442"/>
                  <a:pt x="107921" y="1372441"/>
                  <a:pt x="108874" y="1370632"/>
                </a:cubicBezTo>
                <a:close/>
                <a:moveTo>
                  <a:pt x="70202" y="1465691"/>
                </a:moveTo>
                <a:cubicBezTo>
                  <a:pt x="72584" y="1459595"/>
                  <a:pt x="73155" y="1461691"/>
                  <a:pt x="71726" y="1467882"/>
                </a:cubicBezTo>
                <a:cubicBezTo>
                  <a:pt x="71155" y="1470549"/>
                  <a:pt x="71536" y="1469977"/>
                  <a:pt x="72203" y="1467977"/>
                </a:cubicBezTo>
                <a:cubicBezTo>
                  <a:pt x="73250" y="1465596"/>
                  <a:pt x="73822" y="1461691"/>
                  <a:pt x="75441" y="1459786"/>
                </a:cubicBezTo>
                <a:cubicBezTo>
                  <a:pt x="76108" y="1459881"/>
                  <a:pt x="74870" y="1463500"/>
                  <a:pt x="74393" y="1465024"/>
                </a:cubicBezTo>
                <a:cubicBezTo>
                  <a:pt x="72107" y="1472549"/>
                  <a:pt x="72869" y="1472454"/>
                  <a:pt x="74012" y="1469882"/>
                </a:cubicBezTo>
                <a:cubicBezTo>
                  <a:pt x="74679" y="1468453"/>
                  <a:pt x="75727" y="1465024"/>
                  <a:pt x="75917" y="1467215"/>
                </a:cubicBezTo>
                <a:cubicBezTo>
                  <a:pt x="76394" y="1469406"/>
                  <a:pt x="70774" y="1480645"/>
                  <a:pt x="74203" y="1479312"/>
                </a:cubicBezTo>
                <a:cubicBezTo>
                  <a:pt x="83823" y="1462833"/>
                  <a:pt x="79346" y="1428734"/>
                  <a:pt x="68297" y="1467501"/>
                </a:cubicBezTo>
                <a:cubicBezTo>
                  <a:pt x="67916" y="1470834"/>
                  <a:pt x="69536" y="1467501"/>
                  <a:pt x="70202" y="1465691"/>
                </a:cubicBezTo>
                <a:close/>
                <a:moveTo>
                  <a:pt x="53819" y="1622282"/>
                </a:moveTo>
                <a:cubicBezTo>
                  <a:pt x="56867" y="1626283"/>
                  <a:pt x="50771" y="1613519"/>
                  <a:pt x="50486" y="1611900"/>
                </a:cubicBezTo>
                <a:cubicBezTo>
                  <a:pt x="48771" y="1606566"/>
                  <a:pt x="51057" y="1607518"/>
                  <a:pt x="52676" y="1612662"/>
                </a:cubicBezTo>
                <a:cubicBezTo>
                  <a:pt x="54581" y="1617234"/>
                  <a:pt x="55534" y="1618853"/>
                  <a:pt x="55915" y="1618758"/>
                </a:cubicBezTo>
                <a:cubicBezTo>
                  <a:pt x="56963" y="1617615"/>
                  <a:pt x="52486" y="1607804"/>
                  <a:pt x="54391" y="1607518"/>
                </a:cubicBezTo>
                <a:cubicBezTo>
                  <a:pt x="56391" y="1607328"/>
                  <a:pt x="57439" y="1618091"/>
                  <a:pt x="60296" y="1618758"/>
                </a:cubicBezTo>
                <a:cubicBezTo>
                  <a:pt x="63059" y="1606185"/>
                  <a:pt x="43628" y="1574752"/>
                  <a:pt x="44485" y="1609233"/>
                </a:cubicBezTo>
                <a:cubicBezTo>
                  <a:pt x="42580" y="1612662"/>
                  <a:pt x="54391" y="1641808"/>
                  <a:pt x="54010" y="1632664"/>
                </a:cubicBezTo>
                <a:cubicBezTo>
                  <a:pt x="52676" y="1628283"/>
                  <a:pt x="46961" y="1612757"/>
                  <a:pt x="53819" y="1622282"/>
                </a:cubicBezTo>
                <a:close/>
                <a:moveTo>
                  <a:pt x="52581" y="1578372"/>
                </a:moveTo>
                <a:cubicBezTo>
                  <a:pt x="52772" y="1580277"/>
                  <a:pt x="53153" y="1582182"/>
                  <a:pt x="53534" y="1583611"/>
                </a:cubicBezTo>
                <a:cubicBezTo>
                  <a:pt x="55439" y="1588849"/>
                  <a:pt x="54200" y="1575609"/>
                  <a:pt x="55629" y="1576753"/>
                </a:cubicBezTo>
                <a:cubicBezTo>
                  <a:pt x="56105" y="1576848"/>
                  <a:pt x="56772" y="1578562"/>
                  <a:pt x="57534" y="1582467"/>
                </a:cubicBezTo>
                <a:cubicBezTo>
                  <a:pt x="58010" y="1585230"/>
                  <a:pt x="58201" y="1584563"/>
                  <a:pt x="58201" y="1582372"/>
                </a:cubicBezTo>
                <a:cubicBezTo>
                  <a:pt x="58296" y="1579705"/>
                  <a:pt x="57153" y="1575609"/>
                  <a:pt x="58296" y="1573324"/>
                </a:cubicBezTo>
                <a:cubicBezTo>
                  <a:pt x="59153" y="1573133"/>
                  <a:pt x="59153" y="1577038"/>
                  <a:pt x="59344" y="1578753"/>
                </a:cubicBezTo>
                <a:cubicBezTo>
                  <a:pt x="60011" y="1586754"/>
                  <a:pt x="60773" y="1586373"/>
                  <a:pt x="61058" y="1583420"/>
                </a:cubicBezTo>
                <a:cubicBezTo>
                  <a:pt x="61249" y="1581801"/>
                  <a:pt x="60963" y="1578181"/>
                  <a:pt x="62106" y="1580086"/>
                </a:cubicBezTo>
                <a:cubicBezTo>
                  <a:pt x="63821" y="1583325"/>
                  <a:pt x="61916" y="1588659"/>
                  <a:pt x="63916" y="1591802"/>
                </a:cubicBezTo>
                <a:cubicBezTo>
                  <a:pt x="66678" y="1595517"/>
                  <a:pt x="65345" y="1584849"/>
                  <a:pt x="65249" y="1582658"/>
                </a:cubicBezTo>
                <a:cubicBezTo>
                  <a:pt x="64583" y="1565704"/>
                  <a:pt x="51248" y="1551225"/>
                  <a:pt x="52581" y="1578372"/>
                </a:cubicBezTo>
                <a:close/>
                <a:moveTo>
                  <a:pt x="57058" y="1536462"/>
                </a:moveTo>
                <a:cubicBezTo>
                  <a:pt x="57153" y="1541224"/>
                  <a:pt x="58772" y="1544844"/>
                  <a:pt x="58963" y="1537224"/>
                </a:cubicBezTo>
                <a:cubicBezTo>
                  <a:pt x="59249" y="1531413"/>
                  <a:pt x="60773" y="1529223"/>
                  <a:pt x="61439" y="1536081"/>
                </a:cubicBezTo>
                <a:cubicBezTo>
                  <a:pt x="61725" y="1538557"/>
                  <a:pt x="61916" y="1537700"/>
                  <a:pt x="62011" y="1535414"/>
                </a:cubicBezTo>
                <a:cubicBezTo>
                  <a:pt x="61725" y="1531890"/>
                  <a:pt x="62963" y="1519507"/>
                  <a:pt x="63440" y="1530461"/>
                </a:cubicBezTo>
                <a:cubicBezTo>
                  <a:pt x="63821" y="1545415"/>
                  <a:pt x="64487" y="1527984"/>
                  <a:pt x="65916" y="1529413"/>
                </a:cubicBezTo>
                <a:cubicBezTo>
                  <a:pt x="66964" y="1529699"/>
                  <a:pt x="64964" y="1544844"/>
                  <a:pt x="67916" y="1539510"/>
                </a:cubicBezTo>
                <a:cubicBezTo>
                  <a:pt x="72488" y="1512649"/>
                  <a:pt x="57344" y="1505601"/>
                  <a:pt x="57058" y="1536462"/>
                </a:cubicBezTo>
                <a:close/>
                <a:moveTo>
                  <a:pt x="123828" y="1691815"/>
                </a:moveTo>
                <a:cubicBezTo>
                  <a:pt x="104111" y="1662763"/>
                  <a:pt x="92777" y="1683147"/>
                  <a:pt x="116399" y="1700863"/>
                </a:cubicBezTo>
                <a:cubicBezTo>
                  <a:pt x="118875" y="1702197"/>
                  <a:pt x="116113" y="1698672"/>
                  <a:pt x="114779" y="1697053"/>
                </a:cubicBezTo>
                <a:cubicBezTo>
                  <a:pt x="111065" y="1692576"/>
                  <a:pt x="110779" y="1689909"/>
                  <a:pt x="116113" y="1694291"/>
                </a:cubicBezTo>
                <a:cubicBezTo>
                  <a:pt x="118018" y="1695910"/>
                  <a:pt x="117637" y="1695053"/>
                  <a:pt x="116113" y="1693338"/>
                </a:cubicBezTo>
                <a:cubicBezTo>
                  <a:pt x="114398" y="1690957"/>
                  <a:pt x="111065" y="1688671"/>
                  <a:pt x="110112" y="1686004"/>
                </a:cubicBezTo>
                <a:cubicBezTo>
                  <a:pt x="110112" y="1684671"/>
                  <a:pt x="112684" y="1687433"/>
                  <a:pt x="113827" y="1688671"/>
                </a:cubicBezTo>
                <a:cubicBezTo>
                  <a:pt x="119256" y="1694482"/>
                  <a:pt x="119066" y="1693053"/>
                  <a:pt x="117256" y="1690195"/>
                </a:cubicBezTo>
                <a:cubicBezTo>
                  <a:pt x="116208" y="1688671"/>
                  <a:pt x="113732" y="1685909"/>
                  <a:pt x="115256" y="1686004"/>
                </a:cubicBezTo>
                <a:cubicBezTo>
                  <a:pt x="116303" y="1685433"/>
                  <a:pt x="125066" y="1698101"/>
                  <a:pt x="123828" y="1691815"/>
                </a:cubicBezTo>
                <a:close/>
                <a:moveTo>
                  <a:pt x="161166" y="1731153"/>
                </a:moveTo>
                <a:cubicBezTo>
                  <a:pt x="157070" y="1721628"/>
                  <a:pt x="121447" y="1704578"/>
                  <a:pt x="137830" y="1727629"/>
                </a:cubicBezTo>
                <a:cubicBezTo>
                  <a:pt x="139449" y="1729819"/>
                  <a:pt x="152022" y="1739535"/>
                  <a:pt x="145355" y="1731438"/>
                </a:cubicBezTo>
                <a:cubicBezTo>
                  <a:pt x="141449" y="1727438"/>
                  <a:pt x="142211" y="1725724"/>
                  <a:pt x="148403" y="1730295"/>
                </a:cubicBezTo>
                <a:cubicBezTo>
                  <a:pt x="150689" y="1731915"/>
                  <a:pt x="150308" y="1731248"/>
                  <a:pt x="148879" y="1729724"/>
                </a:cubicBezTo>
                <a:cubicBezTo>
                  <a:pt x="147164" y="1727629"/>
                  <a:pt x="143545" y="1725533"/>
                  <a:pt x="142783" y="1723152"/>
                </a:cubicBezTo>
                <a:cubicBezTo>
                  <a:pt x="145259" y="1722771"/>
                  <a:pt x="150022" y="1729533"/>
                  <a:pt x="152498" y="1730010"/>
                </a:cubicBezTo>
                <a:cubicBezTo>
                  <a:pt x="153070" y="1730105"/>
                  <a:pt x="152689" y="1729343"/>
                  <a:pt x="151832" y="1728200"/>
                </a:cubicBezTo>
                <a:cubicBezTo>
                  <a:pt x="150879" y="1726866"/>
                  <a:pt x="148212" y="1724390"/>
                  <a:pt x="150403" y="1724962"/>
                </a:cubicBezTo>
                <a:cubicBezTo>
                  <a:pt x="152784" y="1725533"/>
                  <a:pt x="160404" y="1735439"/>
                  <a:pt x="161166" y="1731153"/>
                </a:cubicBezTo>
                <a:close/>
                <a:moveTo>
                  <a:pt x="213839" y="1755251"/>
                </a:moveTo>
                <a:cubicBezTo>
                  <a:pt x="182216" y="1734201"/>
                  <a:pt x="168500" y="1757156"/>
                  <a:pt x="206315" y="1767919"/>
                </a:cubicBezTo>
                <a:cubicBezTo>
                  <a:pt x="209839" y="1768300"/>
                  <a:pt x="205457" y="1765633"/>
                  <a:pt x="203267" y="1764586"/>
                </a:cubicBezTo>
                <a:cubicBezTo>
                  <a:pt x="197647" y="1761823"/>
                  <a:pt x="196313" y="1759156"/>
                  <a:pt x="202600" y="1760775"/>
                </a:cubicBezTo>
                <a:cubicBezTo>
                  <a:pt x="204695" y="1761347"/>
                  <a:pt x="208601" y="1762300"/>
                  <a:pt x="204124" y="1760204"/>
                </a:cubicBezTo>
                <a:cubicBezTo>
                  <a:pt x="201171" y="1758490"/>
                  <a:pt x="196504" y="1757442"/>
                  <a:pt x="194313" y="1754965"/>
                </a:cubicBezTo>
                <a:cubicBezTo>
                  <a:pt x="194885" y="1752965"/>
                  <a:pt x="207077" y="1759918"/>
                  <a:pt x="206886" y="1758585"/>
                </a:cubicBezTo>
                <a:cubicBezTo>
                  <a:pt x="208029" y="1757442"/>
                  <a:pt x="198123" y="1753632"/>
                  <a:pt x="201076" y="1752965"/>
                </a:cubicBezTo>
                <a:cubicBezTo>
                  <a:pt x="203076" y="1752393"/>
                  <a:pt x="206410" y="1755061"/>
                  <a:pt x="208982" y="1756204"/>
                </a:cubicBezTo>
                <a:cubicBezTo>
                  <a:pt x="212506" y="1757728"/>
                  <a:pt x="216125" y="1757442"/>
                  <a:pt x="213839" y="1755251"/>
                </a:cubicBezTo>
                <a:close/>
                <a:moveTo>
                  <a:pt x="252320" y="1766776"/>
                </a:moveTo>
                <a:cubicBezTo>
                  <a:pt x="223745" y="1754870"/>
                  <a:pt x="224698" y="1777063"/>
                  <a:pt x="250892" y="1778111"/>
                </a:cubicBezTo>
                <a:cubicBezTo>
                  <a:pt x="253368" y="1777825"/>
                  <a:pt x="249653" y="1776396"/>
                  <a:pt x="247939" y="1775920"/>
                </a:cubicBezTo>
                <a:cubicBezTo>
                  <a:pt x="242986" y="1774587"/>
                  <a:pt x="241462" y="1772491"/>
                  <a:pt x="247653" y="1773063"/>
                </a:cubicBezTo>
                <a:cubicBezTo>
                  <a:pt x="249844" y="1773253"/>
                  <a:pt x="249177" y="1772872"/>
                  <a:pt x="247272" y="1772301"/>
                </a:cubicBezTo>
                <a:cubicBezTo>
                  <a:pt x="244796" y="1771348"/>
                  <a:pt x="241271" y="1771443"/>
                  <a:pt x="239271" y="1769824"/>
                </a:cubicBezTo>
                <a:cubicBezTo>
                  <a:pt x="238604" y="1768776"/>
                  <a:pt x="241938" y="1769538"/>
                  <a:pt x="243367" y="1769824"/>
                </a:cubicBezTo>
                <a:cubicBezTo>
                  <a:pt x="250225" y="1771348"/>
                  <a:pt x="249463" y="1770300"/>
                  <a:pt x="246701" y="1769158"/>
                </a:cubicBezTo>
                <a:cubicBezTo>
                  <a:pt x="245177" y="1768491"/>
                  <a:pt x="242033" y="1767729"/>
                  <a:pt x="243176" y="1766967"/>
                </a:cubicBezTo>
                <a:cubicBezTo>
                  <a:pt x="243748" y="1765824"/>
                  <a:pt x="255940" y="1771062"/>
                  <a:pt x="252320" y="1766776"/>
                </a:cubicBezTo>
                <a:close/>
                <a:moveTo>
                  <a:pt x="302231" y="1787160"/>
                </a:moveTo>
                <a:cubicBezTo>
                  <a:pt x="296516" y="1786493"/>
                  <a:pt x="294421" y="1784397"/>
                  <a:pt x="301374" y="1783921"/>
                </a:cubicBezTo>
                <a:cubicBezTo>
                  <a:pt x="303851" y="1783731"/>
                  <a:pt x="302993" y="1783350"/>
                  <a:pt x="300803" y="1783064"/>
                </a:cubicBezTo>
                <a:cubicBezTo>
                  <a:pt x="297183" y="1783254"/>
                  <a:pt x="284610" y="1780968"/>
                  <a:pt x="296040" y="1780968"/>
                </a:cubicBezTo>
                <a:cubicBezTo>
                  <a:pt x="311375" y="1781254"/>
                  <a:pt x="293278" y="1779254"/>
                  <a:pt x="295278" y="1777730"/>
                </a:cubicBezTo>
                <a:cubicBezTo>
                  <a:pt x="296516" y="1776587"/>
                  <a:pt x="300136" y="1777730"/>
                  <a:pt x="302422" y="1778016"/>
                </a:cubicBezTo>
                <a:cubicBezTo>
                  <a:pt x="317281" y="1776111"/>
                  <a:pt x="289182" y="1772491"/>
                  <a:pt x="286801" y="1775158"/>
                </a:cubicBezTo>
                <a:cubicBezTo>
                  <a:pt x="273752" y="1778683"/>
                  <a:pt x="287468" y="1789255"/>
                  <a:pt x="296040" y="1789160"/>
                </a:cubicBezTo>
                <a:cubicBezTo>
                  <a:pt x="299945" y="1790112"/>
                  <a:pt x="313280" y="1789065"/>
                  <a:pt x="302231" y="1787160"/>
                </a:cubicBezTo>
                <a:close/>
                <a:moveTo>
                  <a:pt x="401768" y="1773349"/>
                </a:moveTo>
                <a:cubicBezTo>
                  <a:pt x="364715" y="1770872"/>
                  <a:pt x="363953" y="1800876"/>
                  <a:pt x="402053" y="1789636"/>
                </a:cubicBezTo>
                <a:cubicBezTo>
                  <a:pt x="405387" y="1787731"/>
                  <a:pt x="398720" y="1788017"/>
                  <a:pt x="397672" y="1788112"/>
                </a:cubicBezTo>
                <a:cubicBezTo>
                  <a:pt x="389195" y="1788874"/>
                  <a:pt x="390623" y="1785826"/>
                  <a:pt x="396719" y="1784302"/>
                </a:cubicBezTo>
                <a:cubicBezTo>
                  <a:pt x="402720" y="1782207"/>
                  <a:pt x="388718" y="1784397"/>
                  <a:pt x="387385" y="1784493"/>
                </a:cubicBezTo>
                <a:cubicBezTo>
                  <a:pt x="381670" y="1784493"/>
                  <a:pt x="387194" y="1782112"/>
                  <a:pt x="390433" y="1782112"/>
                </a:cubicBezTo>
                <a:cubicBezTo>
                  <a:pt x="399767" y="1780778"/>
                  <a:pt x="398529" y="1779730"/>
                  <a:pt x="394624" y="1779540"/>
                </a:cubicBezTo>
                <a:cubicBezTo>
                  <a:pt x="392528" y="1779445"/>
                  <a:pt x="388147" y="1780016"/>
                  <a:pt x="389576" y="1778301"/>
                </a:cubicBezTo>
                <a:cubicBezTo>
                  <a:pt x="391004" y="1776587"/>
                  <a:pt x="395195" y="1777158"/>
                  <a:pt x="397958" y="1776873"/>
                </a:cubicBezTo>
                <a:cubicBezTo>
                  <a:pt x="401958" y="1776587"/>
                  <a:pt x="404816" y="1774111"/>
                  <a:pt x="401768" y="1773349"/>
                </a:cubicBezTo>
                <a:close/>
                <a:moveTo>
                  <a:pt x="472538" y="1768015"/>
                </a:moveTo>
                <a:cubicBezTo>
                  <a:pt x="467014" y="1769729"/>
                  <a:pt x="464252" y="1768491"/>
                  <a:pt x="470348" y="1765157"/>
                </a:cubicBezTo>
                <a:cubicBezTo>
                  <a:pt x="472538" y="1763919"/>
                  <a:pt x="471586" y="1763919"/>
                  <a:pt x="469395" y="1764586"/>
                </a:cubicBezTo>
                <a:cubicBezTo>
                  <a:pt x="467014" y="1765252"/>
                  <a:pt x="464728" y="1766300"/>
                  <a:pt x="462442" y="1766967"/>
                </a:cubicBezTo>
                <a:cubicBezTo>
                  <a:pt x="457870" y="1768110"/>
                  <a:pt x="461013" y="1765157"/>
                  <a:pt x="464156" y="1764490"/>
                </a:cubicBezTo>
                <a:cubicBezTo>
                  <a:pt x="471586" y="1761728"/>
                  <a:pt x="470157" y="1761061"/>
                  <a:pt x="466823" y="1761633"/>
                </a:cubicBezTo>
                <a:cubicBezTo>
                  <a:pt x="457679" y="1763824"/>
                  <a:pt x="463585" y="1759347"/>
                  <a:pt x="468728" y="1758870"/>
                </a:cubicBezTo>
                <a:cubicBezTo>
                  <a:pt x="482540" y="1750203"/>
                  <a:pt x="449202" y="1759347"/>
                  <a:pt x="449964" y="1767538"/>
                </a:cubicBezTo>
                <a:cubicBezTo>
                  <a:pt x="451298" y="1783064"/>
                  <a:pt x="490445" y="1764109"/>
                  <a:pt x="472538" y="1768015"/>
                </a:cubicBezTo>
                <a:close/>
                <a:moveTo>
                  <a:pt x="519211" y="1743916"/>
                </a:moveTo>
                <a:cubicBezTo>
                  <a:pt x="493874" y="1744392"/>
                  <a:pt x="480349" y="1776301"/>
                  <a:pt x="515306" y="1760680"/>
                </a:cubicBezTo>
                <a:cubicBezTo>
                  <a:pt x="518163" y="1758775"/>
                  <a:pt x="514258" y="1759061"/>
                  <a:pt x="512353" y="1759537"/>
                </a:cubicBezTo>
                <a:cubicBezTo>
                  <a:pt x="507019" y="1760871"/>
                  <a:pt x="505685" y="1759061"/>
                  <a:pt x="512639" y="1755727"/>
                </a:cubicBezTo>
                <a:cubicBezTo>
                  <a:pt x="515115" y="1754489"/>
                  <a:pt x="514448" y="1754394"/>
                  <a:pt x="512353" y="1754965"/>
                </a:cubicBezTo>
                <a:cubicBezTo>
                  <a:pt x="509686" y="1755251"/>
                  <a:pt x="505971" y="1757632"/>
                  <a:pt x="503590" y="1756870"/>
                </a:cubicBezTo>
                <a:cubicBezTo>
                  <a:pt x="503018" y="1755822"/>
                  <a:pt x="506733" y="1754679"/>
                  <a:pt x="508352" y="1754108"/>
                </a:cubicBezTo>
                <a:cubicBezTo>
                  <a:pt x="515972" y="1751727"/>
                  <a:pt x="515306" y="1750774"/>
                  <a:pt x="512258" y="1751060"/>
                </a:cubicBezTo>
                <a:cubicBezTo>
                  <a:pt x="510638" y="1751155"/>
                  <a:pt x="507114" y="1752203"/>
                  <a:pt x="508638" y="1750393"/>
                </a:cubicBezTo>
                <a:cubicBezTo>
                  <a:pt x="510162" y="1748488"/>
                  <a:pt x="513305" y="1748583"/>
                  <a:pt x="515591" y="1748012"/>
                </a:cubicBezTo>
                <a:cubicBezTo>
                  <a:pt x="518639" y="1747155"/>
                  <a:pt x="521402" y="1744392"/>
                  <a:pt x="519211" y="1743916"/>
                </a:cubicBezTo>
                <a:close/>
                <a:moveTo>
                  <a:pt x="565407" y="1731438"/>
                </a:moveTo>
                <a:cubicBezTo>
                  <a:pt x="558835" y="1735058"/>
                  <a:pt x="557311" y="1732296"/>
                  <a:pt x="563026" y="1728009"/>
                </a:cubicBezTo>
                <a:cubicBezTo>
                  <a:pt x="567884" y="1723628"/>
                  <a:pt x="555692" y="1731153"/>
                  <a:pt x="554358" y="1731629"/>
                </a:cubicBezTo>
                <a:cubicBezTo>
                  <a:pt x="549024" y="1733820"/>
                  <a:pt x="553120" y="1729343"/>
                  <a:pt x="556263" y="1728200"/>
                </a:cubicBezTo>
                <a:cubicBezTo>
                  <a:pt x="564455" y="1723437"/>
                  <a:pt x="562835" y="1722771"/>
                  <a:pt x="559121" y="1724104"/>
                </a:cubicBezTo>
                <a:cubicBezTo>
                  <a:pt x="557120" y="1724866"/>
                  <a:pt x="553215" y="1726866"/>
                  <a:pt x="553882" y="1724771"/>
                </a:cubicBezTo>
                <a:cubicBezTo>
                  <a:pt x="554549" y="1722675"/>
                  <a:pt x="558644" y="1721533"/>
                  <a:pt x="561121" y="1720199"/>
                </a:cubicBezTo>
                <a:cubicBezTo>
                  <a:pt x="574932" y="1707816"/>
                  <a:pt x="545786" y="1722199"/>
                  <a:pt x="544643" y="1726866"/>
                </a:cubicBezTo>
                <a:cubicBezTo>
                  <a:pt x="533213" y="1739249"/>
                  <a:pt x="549405" y="1744678"/>
                  <a:pt x="560359" y="1738201"/>
                </a:cubicBezTo>
                <a:cubicBezTo>
                  <a:pt x="564359" y="1736868"/>
                  <a:pt x="577409" y="1726295"/>
                  <a:pt x="565407" y="1731438"/>
                </a:cubicBezTo>
                <a:close/>
                <a:moveTo>
                  <a:pt x="604841" y="1703435"/>
                </a:moveTo>
                <a:cubicBezTo>
                  <a:pt x="601126" y="1706483"/>
                  <a:pt x="596744" y="1706864"/>
                  <a:pt x="601316" y="1701149"/>
                </a:cubicBezTo>
                <a:cubicBezTo>
                  <a:pt x="601697" y="1700578"/>
                  <a:pt x="601602" y="1700482"/>
                  <a:pt x="601031" y="1700673"/>
                </a:cubicBezTo>
                <a:cubicBezTo>
                  <a:pt x="597887" y="1702292"/>
                  <a:pt x="595792" y="1706388"/>
                  <a:pt x="592363" y="1707436"/>
                </a:cubicBezTo>
                <a:cubicBezTo>
                  <a:pt x="590077" y="1707150"/>
                  <a:pt x="595411" y="1703054"/>
                  <a:pt x="596173" y="1702101"/>
                </a:cubicBezTo>
                <a:cubicBezTo>
                  <a:pt x="602364" y="1694672"/>
                  <a:pt x="590839" y="1704768"/>
                  <a:pt x="590267" y="1702578"/>
                </a:cubicBezTo>
                <a:cubicBezTo>
                  <a:pt x="589886" y="1701435"/>
                  <a:pt x="591982" y="1700006"/>
                  <a:pt x="593887" y="1698672"/>
                </a:cubicBezTo>
                <a:cubicBezTo>
                  <a:pt x="596078" y="1697720"/>
                  <a:pt x="599888" y="1692576"/>
                  <a:pt x="595125" y="1694005"/>
                </a:cubicBezTo>
                <a:cubicBezTo>
                  <a:pt x="570170" y="1707816"/>
                  <a:pt x="584552" y="1724200"/>
                  <a:pt x="604079" y="1708007"/>
                </a:cubicBezTo>
                <a:cubicBezTo>
                  <a:pt x="608174" y="1705054"/>
                  <a:pt x="613413" y="1698101"/>
                  <a:pt x="604841" y="1703435"/>
                </a:cubicBezTo>
                <a:close/>
                <a:moveTo>
                  <a:pt x="689423" y="1644570"/>
                </a:moveTo>
                <a:cubicBezTo>
                  <a:pt x="684565" y="1647047"/>
                  <a:pt x="682755" y="1645523"/>
                  <a:pt x="688565" y="1640665"/>
                </a:cubicBezTo>
                <a:cubicBezTo>
                  <a:pt x="690661" y="1638855"/>
                  <a:pt x="689899" y="1638951"/>
                  <a:pt x="687994" y="1639903"/>
                </a:cubicBezTo>
                <a:cubicBezTo>
                  <a:pt x="684470" y="1642666"/>
                  <a:pt x="674278" y="1646952"/>
                  <a:pt x="683803" y="1639999"/>
                </a:cubicBezTo>
                <a:cubicBezTo>
                  <a:pt x="690566" y="1635808"/>
                  <a:pt x="689613" y="1635045"/>
                  <a:pt x="686756" y="1635998"/>
                </a:cubicBezTo>
                <a:cubicBezTo>
                  <a:pt x="685232" y="1636474"/>
                  <a:pt x="682088" y="1638284"/>
                  <a:pt x="682946" y="1636093"/>
                </a:cubicBezTo>
                <a:cubicBezTo>
                  <a:pt x="683898" y="1633807"/>
                  <a:pt x="687041" y="1633236"/>
                  <a:pt x="689042" y="1632093"/>
                </a:cubicBezTo>
                <a:cubicBezTo>
                  <a:pt x="691899" y="1630569"/>
                  <a:pt x="693899" y="1627140"/>
                  <a:pt x="691518" y="1627140"/>
                </a:cubicBezTo>
                <a:cubicBezTo>
                  <a:pt x="666467" y="1633236"/>
                  <a:pt x="663800" y="1669145"/>
                  <a:pt x="692661" y="1645142"/>
                </a:cubicBezTo>
                <a:cubicBezTo>
                  <a:pt x="694852" y="1642475"/>
                  <a:pt x="691137" y="1643618"/>
                  <a:pt x="689423" y="1644570"/>
                </a:cubicBezTo>
                <a:close/>
                <a:moveTo>
                  <a:pt x="820677" y="1543225"/>
                </a:moveTo>
                <a:cubicBezTo>
                  <a:pt x="815724" y="1546654"/>
                  <a:pt x="812486" y="1546272"/>
                  <a:pt x="816391" y="1541224"/>
                </a:cubicBezTo>
                <a:cubicBezTo>
                  <a:pt x="817820" y="1539605"/>
                  <a:pt x="820487" y="1536557"/>
                  <a:pt x="816391" y="1539319"/>
                </a:cubicBezTo>
                <a:cubicBezTo>
                  <a:pt x="813057" y="1542653"/>
                  <a:pt x="800579" y="1550368"/>
                  <a:pt x="810676" y="1540653"/>
                </a:cubicBezTo>
                <a:cubicBezTo>
                  <a:pt x="818010" y="1534747"/>
                  <a:pt x="816296" y="1534366"/>
                  <a:pt x="812771" y="1535986"/>
                </a:cubicBezTo>
                <a:cubicBezTo>
                  <a:pt x="810771" y="1536938"/>
                  <a:pt x="807342" y="1539605"/>
                  <a:pt x="807533" y="1537319"/>
                </a:cubicBezTo>
                <a:cubicBezTo>
                  <a:pt x="807723" y="1534938"/>
                  <a:pt x="811819" y="1533318"/>
                  <a:pt x="814105" y="1531699"/>
                </a:cubicBezTo>
                <a:cubicBezTo>
                  <a:pt x="817343" y="1529413"/>
                  <a:pt x="818582" y="1525699"/>
                  <a:pt x="815343" y="1526270"/>
                </a:cubicBezTo>
                <a:cubicBezTo>
                  <a:pt x="781625" y="1541415"/>
                  <a:pt x="798865" y="1572942"/>
                  <a:pt x="825344" y="1542653"/>
                </a:cubicBezTo>
                <a:cubicBezTo>
                  <a:pt x="827059" y="1539700"/>
                  <a:pt x="822582" y="1541796"/>
                  <a:pt x="820677" y="1543225"/>
                </a:cubicBezTo>
                <a:close/>
                <a:moveTo>
                  <a:pt x="880018" y="1495790"/>
                </a:moveTo>
                <a:cubicBezTo>
                  <a:pt x="875255" y="1498838"/>
                  <a:pt x="872112" y="1498266"/>
                  <a:pt x="876875" y="1493123"/>
                </a:cubicBezTo>
                <a:cubicBezTo>
                  <a:pt x="879827" y="1489122"/>
                  <a:pt x="870969" y="1496362"/>
                  <a:pt x="869826" y="1497124"/>
                </a:cubicBezTo>
                <a:cubicBezTo>
                  <a:pt x="865730" y="1499600"/>
                  <a:pt x="867826" y="1495504"/>
                  <a:pt x="870588" y="1493980"/>
                </a:cubicBezTo>
                <a:cubicBezTo>
                  <a:pt x="876875" y="1489027"/>
                  <a:pt x="875351" y="1488837"/>
                  <a:pt x="872207" y="1490170"/>
                </a:cubicBezTo>
                <a:cubicBezTo>
                  <a:pt x="863921" y="1494933"/>
                  <a:pt x="868016" y="1488551"/>
                  <a:pt x="873160" y="1486741"/>
                </a:cubicBezTo>
                <a:cubicBezTo>
                  <a:pt x="881732" y="1478264"/>
                  <a:pt x="867064" y="1484455"/>
                  <a:pt x="864778" y="1487789"/>
                </a:cubicBezTo>
                <a:cubicBezTo>
                  <a:pt x="848966" y="1501029"/>
                  <a:pt x="863635" y="1511792"/>
                  <a:pt x="877160" y="1501981"/>
                </a:cubicBezTo>
                <a:cubicBezTo>
                  <a:pt x="880685" y="1499981"/>
                  <a:pt x="889829" y="1490646"/>
                  <a:pt x="880018" y="1495790"/>
                </a:cubicBezTo>
                <a:close/>
                <a:moveTo>
                  <a:pt x="925547" y="1460738"/>
                </a:moveTo>
                <a:cubicBezTo>
                  <a:pt x="899258" y="1461500"/>
                  <a:pt x="892496" y="1499029"/>
                  <a:pt x="924119" y="1479597"/>
                </a:cubicBezTo>
                <a:cubicBezTo>
                  <a:pt x="929072" y="1474740"/>
                  <a:pt x="907545" y="1483788"/>
                  <a:pt x="920594" y="1474168"/>
                </a:cubicBezTo>
                <a:cubicBezTo>
                  <a:pt x="922880" y="1472740"/>
                  <a:pt x="922118" y="1472644"/>
                  <a:pt x="920118" y="1473311"/>
                </a:cubicBezTo>
                <a:cubicBezTo>
                  <a:pt x="917546" y="1473787"/>
                  <a:pt x="914117" y="1476645"/>
                  <a:pt x="911641" y="1475883"/>
                </a:cubicBezTo>
                <a:cubicBezTo>
                  <a:pt x="910879" y="1474740"/>
                  <a:pt x="914403" y="1473216"/>
                  <a:pt x="915927" y="1472644"/>
                </a:cubicBezTo>
                <a:cubicBezTo>
                  <a:pt x="923166" y="1469596"/>
                  <a:pt x="922309" y="1468644"/>
                  <a:pt x="919356" y="1469025"/>
                </a:cubicBezTo>
                <a:cubicBezTo>
                  <a:pt x="917737" y="1469215"/>
                  <a:pt x="914308" y="1470549"/>
                  <a:pt x="915546" y="1468453"/>
                </a:cubicBezTo>
                <a:cubicBezTo>
                  <a:pt x="916022" y="1465882"/>
                  <a:pt x="930119" y="1464262"/>
                  <a:pt x="925547" y="1460738"/>
                </a:cubicBezTo>
                <a:close/>
                <a:moveTo>
                  <a:pt x="977840" y="1451118"/>
                </a:moveTo>
                <a:cubicBezTo>
                  <a:pt x="970886" y="1453308"/>
                  <a:pt x="969743" y="1449975"/>
                  <a:pt x="975839" y="1446736"/>
                </a:cubicBezTo>
                <a:cubicBezTo>
                  <a:pt x="980316" y="1444165"/>
                  <a:pt x="973172" y="1446165"/>
                  <a:pt x="971934" y="1446832"/>
                </a:cubicBezTo>
                <a:cubicBezTo>
                  <a:pt x="969743" y="1447498"/>
                  <a:pt x="966695" y="1449689"/>
                  <a:pt x="964505" y="1448927"/>
                </a:cubicBezTo>
                <a:cubicBezTo>
                  <a:pt x="963647" y="1445784"/>
                  <a:pt x="974315" y="1444260"/>
                  <a:pt x="975458" y="1441879"/>
                </a:cubicBezTo>
                <a:cubicBezTo>
                  <a:pt x="975268" y="1439592"/>
                  <a:pt x="965648" y="1444069"/>
                  <a:pt x="966981" y="1440926"/>
                </a:cubicBezTo>
                <a:cubicBezTo>
                  <a:pt x="968124" y="1438354"/>
                  <a:pt x="972696" y="1438354"/>
                  <a:pt x="974982" y="1437592"/>
                </a:cubicBezTo>
                <a:cubicBezTo>
                  <a:pt x="978887" y="1436449"/>
                  <a:pt x="981269" y="1433116"/>
                  <a:pt x="977649" y="1432734"/>
                </a:cubicBezTo>
                <a:cubicBezTo>
                  <a:pt x="970696" y="1432544"/>
                  <a:pt x="961838" y="1436830"/>
                  <a:pt x="957170" y="1441593"/>
                </a:cubicBezTo>
                <a:cubicBezTo>
                  <a:pt x="945169" y="1452261"/>
                  <a:pt x="960409" y="1462357"/>
                  <a:pt x="972125" y="1457214"/>
                </a:cubicBezTo>
                <a:cubicBezTo>
                  <a:pt x="976316" y="1456261"/>
                  <a:pt x="990127" y="1448927"/>
                  <a:pt x="977840" y="1451118"/>
                </a:cubicBezTo>
                <a:close/>
                <a:moveTo>
                  <a:pt x="1018607" y="1433973"/>
                </a:moveTo>
                <a:cubicBezTo>
                  <a:pt x="1013749" y="1435020"/>
                  <a:pt x="1011368" y="1433401"/>
                  <a:pt x="1016892" y="1430639"/>
                </a:cubicBezTo>
                <a:cubicBezTo>
                  <a:pt x="1018892" y="1429687"/>
                  <a:pt x="1018035" y="1429496"/>
                  <a:pt x="1016130" y="1429972"/>
                </a:cubicBezTo>
                <a:cubicBezTo>
                  <a:pt x="1012987" y="1431401"/>
                  <a:pt x="1001843" y="1432830"/>
                  <a:pt x="1011463" y="1429210"/>
                </a:cubicBezTo>
                <a:cubicBezTo>
                  <a:pt x="1018226" y="1427210"/>
                  <a:pt x="1017083" y="1426448"/>
                  <a:pt x="1014035" y="1426543"/>
                </a:cubicBezTo>
                <a:cubicBezTo>
                  <a:pt x="1012320" y="1426638"/>
                  <a:pt x="1009082" y="1427496"/>
                  <a:pt x="1009748" y="1425876"/>
                </a:cubicBezTo>
                <a:cubicBezTo>
                  <a:pt x="1010320" y="1424257"/>
                  <a:pt x="1013844" y="1424353"/>
                  <a:pt x="1016035" y="1423876"/>
                </a:cubicBezTo>
                <a:cubicBezTo>
                  <a:pt x="1028513" y="1417304"/>
                  <a:pt x="1002986" y="1421495"/>
                  <a:pt x="1001652" y="1426067"/>
                </a:cubicBezTo>
                <a:cubicBezTo>
                  <a:pt x="992984" y="1434258"/>
                  <a:pt x="1006224" y="1440640"/>
                  <a:pt x="1014511" y="1438164"/>
                </a:cubicBezTo>
                <a:cubicBezTo>
                  <a:pt x="1017845" y="1437878"/>
                  <a:pt x="1028227" y="1432830"/>
                  <a:pt x="1018607" y="1433973"/>
                </a:cubicBezTo>
                <a:close/>
                <a:moveTo>
                  <a:pt x="1072137" y="1430353"/>
                </a:moveTo>
                <a:cubicBezTo>
                  <a:pt x="1066613" y="1430353"/>
                  <a:pt x="1064231" y="1428067"/>
                  <a:pt x="1070994" y="1426258"/>
                </a:cubicBezTo>
                <a:cubicBezTo>
                  <a:pt x="1075661" y="1424448"/>
                  <a:pt x="1064327" y="1425781"/>
                  <a:pt x="1062993" y="1425686"/>
                </a:cubicBezTo>
                <a:cubicBezTo>
                  <a:pt x="1058231" y="1425400"/>
                  <a:pt x="1062041" y="1423114"/>
                  <a:pt x="1065279" y="1423400"/>
                </a:cubicBezTo>
                <a:cubicBezTo>
                  <a:pt x="1073280" y="1422733"/>
                  <a:pt x="1072137" y="1421590"/>
                  <a:pt x="1068708" y="1421019"/>
                </a:cubicBezTo>
                <a:cubicBezTo>
                  <a:pt x="1059088" y="1420352"/>
                  <a:pt x="1066041" y="1417304"/>
                  <a:pt x="1071470" y="1418542"/>
                </a:cubicBezTo>
                <a:cubicBezTo>
                  <a:pt x="1086710" y="1414256"/>
                  <a:pt x="1058231" y="1412637"/>
                  <a:pt x="1054992" y="1417875"/>
                </a:cubicBezTo>
                <a:cubicBezTo>
                  <a:pt x="1043753" y="1425115"/>
                  <a:pt x="1056897" y="1435116"/>
                  <a:pt x="1066517" y="1434258"/>
                </a:cubicBezTo>
                <a:cubicBezTo>
                  <a:pt x="1070423" y="1434449"/>
                  <a:pt x="1082900" y="1431211"/>
                  <a:pt x="1072137" y="1430353"/>
                </a:cubicBezTo>
                <a:close/>
                <a:moveTo>
                  <a:pt x="1075280" y="1467882"/>
                </a:moveTo>
                <a:cubicBezTo>
                  <a:pt x="1079281" y="1469311"/>
                  <a:pt x="1097283" y="1466548"/>
                  <a:pt x="1084520" y="1464072"/>
                </a:cubicBezTo>
                <a:cubicBezTo>
                  <a:pt x="1078614" y="1463595"/>
                  <a:pt x="1076233" y="1460547"/>
                  <a:pt x="1083567" y="1458928"/>
                </a:cubicBezTo>
                <a:cubicBezTo>
                  <a:pt x="1086234" y="1458357"/>
                  <a:pt x="1085282" y="1457880"/>
                  <a:pt x="1082900" y="1457690"/>
                </a:cubicBezTo>
                <a:cubicBezTo>
                  <a:pt x="1080329" y="1457500"/>
                  <a:pt x="1077566" y="1457595"/>
                  <a:pt x="1074899" y="1457690"/>
                </a:cubicBezTo>
                <a:cubicBezTo>
                  <a:pt x="1069565" y="1457309"/>
                  <a:pt x="1074137" y="1454547"/>
                  <a:pt x="1077566" y="1454928"/>
                </a:cubicBezTo>
                <a:cubicBezTo>
                  <a:pt x="1086234" y="1454833"/>
                  <a:pt x="1085091" y="1453308"/>
                  <a:pt x="1081376" y="1452261"/>
                </a:cubicBezTo>
                <a:cubicBezTo>
                  <a:pt x="1080138" y="1451689"/>
                  <a:pt x="1075376" y="1452070"/>
                  <a:pt x="1076423" y="1449784"/>
                </a:cubicBezTo>
                <a:cubicBezTo>
                  <a:pt x="1077662" y="1447689"/>
                  <a:pt x="1081853" y="1449213"/>
                  <a:pt x="1084520" y="1449403"/>
                </a:cubicBezTo>
                <a:cubicBezTo>
                  <a:pt x="1088234" y="1449689"/>
                  <a:pt x="1091187" y="1447212"/>
                  <a:pt x="1088139" y="1445403"/>
                </a:cubicBezTo>
                <a:cubicBezTo>
                  <a:pt x="1067375" y="1436830"/>
                  <a:pt x="1047753" y="1460452"/>
                  <a:pt x="1075280" y="1467882"/>
                </a:cubicBezTo>
                <a:close/>
                <a:moveTo>
                  <a:pt x="1053182" y="1485503"/>
                </a:moveTo>
                <a:cubicBezTo>
                  <a:pt x="1056992" y="1488456"/>
                  <a:pt x="1064231" y="1487884"/>
                  <a:pt x="1068422" y="1485884"/>
                </a:cubicBezTo>
                <a:cubicBezTo>
                  <a:pt x="1072232" y="1482836"/>
                  <a:pt x="1053659" y="1484550"/>
                  <a:pt x="1064422" y="1479693"/>
                </a:cubicBezTo>
                <a:cubicBezTo>
                  <a:pt x="1068899" y="1477407"/>
                  <a:pt x="1056802" y="1480169"/>
                  <a:pt x="1056326" y="1478836"/>
                </a:cubicBezTo>
                <a:cubicBezTo>
                  <a:pt x="1055087" y="1475978"/>
                  <a:pt x="1069756" y="1476835"/>
                  <a:pt x="1062422" y="1474359"/>
                </a:cubicBezTo>
                <a:cubicBezTo>
                  <a:pt x="1060898" y="1473978"/>
                  <a:pt x="1057850" y="1474549"/>
                  <a:pt x="1058612" y="1472835"/>
                </a:cubicBezTo>
                <a:cubicBezTo>
                  <a:pt x="1059564" y="1470930"/>
                  <a:pt x="1062803" y="1471978"/>
                  <a:pt x="1064517" y="1471882"/>
                </a:cubicBezTo>
                <a:cubicBezTo>
                  <a:pt x="1067279" y="1471882"/>
                  <a:pt x="1069184" y="1469787"/>
                  <a:pt x="1066898" y="1468549"/>
                </a:cubicBezTo>
                <a:cubicBezTo>
                  <a:pt x="1055754" y="1463976"/>
                  <a:pt x="1039562" y="1477026"/>
                  <a:pt x="1053182" y="1485503"/>
                </a:cubicBezTo>
                <a:close/>
                <a:moveTo>
                  <a:pt x="1042514" y="1465786"/>
                </a:moveTo>
                <a:cubicBezTo>
                  <a:pt x="1047848" y="1464929"/>
                  <a:pt x="1061564" y="1458262"/>
                  <a:pt x="1047467" y="1459214"/>
                </a:cubicBezTo>
                <a:cubicBezTo>
                  <a:pt x="1045277" y="1459500"/>
                  <a:pt x="1042229" y="1459976"/>
                  <a:pt x="1040514" y="1458928"/>
                </a:cubicBezTo>
                <a:cubicBezTo>
                  <a:pt x="1037276" y="1457118"/>
                  <a:pt x="1044896" y="1453785"/>
                  <a:pt x="1045086" y="1452451"/>
                </a:cubicBezTo>
                <a:cubicBezTo>
                  <a:pt x="1040609" y="1451784"/>
                  <a:pt x="1034799" y="1456642"/>
                  <a:pt x="1030322" y="1455213"/>
                </a:cubicBezTo>
                <a:cubicBezTo>
                  <a:pt x="1028132" y="1453785"/>
                  <a:pt x="1032894" y="1452166"/>
                  <a:pt x="1034799" y="1451594"/>
                </a:cubicBezTo>
                <a:cubicBezTo>
                  <a:pt x="1044515" y="1448355"/>
                  <a:pt x="1042419" y="1447117"/>
                  <a:pt x="1037657" y="1447403"/>
                </a:cubicBezTo>
                <a:cubicBezTo>
                  <a:pt x="1035085" y="1447498"/>
                  <a:pt x="1030418" y="1448927"/>
                  <a:pt x="1030703" y="1446450"/>
                </a:cubicBezTo>
                <a:cubicBezTo>
                  <a:pt x="1030989" y="1443879"/>
                  <a:pt x="1036514" y="1443974"/>
                  <a:pt x="1039657" y="1443212"/>
                </a:cubicBezTo>
                <a:cubicBezTo>
                  <a:pt x="1043467" y="1442450"/>
                  <a:pt x="1046420" y="1438640"/>
                  <a:pt x="1041276" y="1437687"/>
                </a:cubicBezTo>
                <a:cubicBezTo>
                  <a:pt x="1007653" y="1437687"/>
                  <a:pt x="1007748" y="1470644"/>
                  <a:pt x="1042514" y="1465786"/>
                </a:cubicBezTo>
                <a:close/>
                <a:moveTo>
                  <a:pt x="1011749" y="1490837"/>
                </a:moveTo>
                <a:cubicBezTo>
                  <a:pt x="1014416" y="1494075"/>
                  <a:pt x="1033370" y="1486837"/>
                  <a:pt x="1022512" y="1487122"/>
                </a:cubicBezTo>
                <a:cubicBezTo>
                  <a:pt x="1020512" y="1487503"/>
                  <a:pt x="1018988" y="1487217"/>
                  <a:pt x="1018511" y="1486646"/>
                </a:cubicBezTo>
                <a:cubicBezTo>
                  <a:pt x="1016606" y="1485503"/>
                  <a:pt x="1024703" y="1482169"/>
                  <a:pt x="1020131" y="1483026"/>
                </a:cubicBezTo>
                <a:cubicBezTo>
                  <a:pt x="1017940" y="1483122"/>
                  <a:pt x="1015463" y="1485217"/>
                  <a:pt x="1013368" y="1484455"/>
                </a:cubicBezTo>
                <a:cubicBezTo>
                  <a:pt x="1011749" y="1482265"/>
                  <a:pt x="1025084" y="1480359"/>
                  <a:pt x="1018130" y="1479597"/>
                </a:cubicBezTo>
                <a:cubicBezTo>
                  <a:pt x="1014701" y="1480550"/>
                  <a:pt x="1012606" y="1478836"/>
                  <a:pt x="1016511" y="1477502"/>
                </a:cubicBezTo>
                <a:cubicBezTo>
                  <a:pt x="1018702" y="1477692"/>
                  <a:pt x="1024893" y="1475597"/>
                  <a:pt x="1021083" y="1473787"/>
                </a:cubicBezTo>
                <a:cubicBezTo>
                  <a:pt x="1010796" y="1471882"/>
                  <a:pt x="997937" y="1485884"/>
                  <a:pt x="1011749" y="1490837"/>
                </a:cubicBezTo>
                <a:close/>
                <a:moveTo>
                  <a:pt x="1002128" y="1476930"/>
                </a:moveTo>
                <a:cubicBezTo>
                  <a:pt x="1008701" y="1472549"/>
                  <a:pt x="982888" y="1477312"/>
                  <a:pt x="999271" y="1469311"/>
                </a:cubicBezTo>
                <a:cubicBezTo>
                  <a:pt x="1002128" y="1468358"/>
                  <a:pt x="1001271" y="1467977"/>
                  <a:pt x="998890" y="1468072"/>
                </a:cubicBezTo>
                <a:cubicBezTo>
                  <a:pt x="995842" y="1467882"/>
                  <a:pt x="991460" y="1470454"/>
                  <a:pt x="988984" y="1468834"/>
                </a:cubicBezTo>
                <a:cubicBezTo>
                  <a:pt x="987841" y="1465405"/>
                  <a:pt x="1007843" y="1465120"/>
                  <a:pt x="998985" y="1462643"/>
                </a:cubicBezTo>
                <a:cubicBezTo>
                  <a:pt x="997080" y="1462262"/>
                  <a:pt x="992984" y="1463024"/>
                  <a:pt x="994794" y="1460738"/>
                </a:cubicBezTo>
                <a:cubicBezTo>
                  <a:pt x="996604" y="1458452"/>
                  <a:pt x="1000414" y="1459500"/>
                  <a:pt x="1002986" y="1459309"/>
                </a:cubicBezTo>
                <a:cubicBezTo>
                  <a:pt x="1006700" y="1459119"/>
                  <a:pt x="1010320" y="1456071"/>
                  <a:pt x="1007558" y="1454642"/>
                </a:cubicBezTo>
                <a:cubicBezTo>
                  <a:pt x="976792" y="1448355"/>
                  <a:pt x="963266" y="1491313"/>
                  <a:pt x="1002128" y="1476930"/>
                </a:cubicBezTo>
                <a:close/>
                <a:moveTo>
                  <a:pt x="970505" y="1507601"/>
                </a:moveTo>
                <a:cubicBezTo>
                  <a:pt x="975935" y="1509506"/>
                  <a:pt x="984698" y="1506363"/>
                  <a:pt x="989079" y="1502458"/>
                </a:cubicBezTo>
                <a:cubicBezTo>
                  <a:pt x="991175" y="1500267"/>
                  <a:pt x="986984" y="1500648"/>
                  <a:pt x="985079" y="1501219"/>
                </a:cubicBezTo>
                <a:cubicBezTo>
                  <a:pt x="978602" y="1503315"/>
                  <a:pt x="978221" y="1499695"/>
                  <a:pt x="982983" y="1496933"/>
                </a:cubicBezTo>
                <a:cubicBezTo>
                  <a:pt x="988127" y="1492837"/>
                  <a:pt x="973934" y="1499981"/>
                  <a:pt x="973077" y="1498743"/>
                </a:cubicBezTo>
                <a:cubicBezTo>
                  <a:pt x="971744" y="1497695"/>
                  <a:pt x="975268" y="1495885"/>
                  <a:pt x="976887" y="1495314"/>
                </a:cubicBezTo>
                <a:cubicBezTo>
                  <a:pt x="984317" y="1492266"/>
                  <a:pt x="982983" y="1491313"/>
                  <a:pt x="979554" y="1491599"/>
                </a:cubicBezTo>
                <a:cubicBezTo>
                  <a:pt x="977649" y="1491790"/>
                  <a:pt x="974125" y="1493123"/>
                  <a:pt x="974696" y="1491028"/>
                </a:cubicBezTo>
                <a:cubicBezTo>
                  <a:pt x="975363" y="1488837"/>
                  <a:pt x="979268" y="1488741"/>
                  <a:pt x="981554" y="1487979"/>
                </a:cubicBezTo>
                <a:cubicBezTo>
                  <a:pt x="984793" y="1486932"/>
                  <a:pt x="986698" y="1483788"/>
                  <a:pt x="983745" y="1483217"/>
                </a:cubicBezTo>
                <a:cubicBezTo>
                  <a:pt x="971458" y="1481788"/>
                  <a:pt x="951646" y="1501410"/>
                  <a:pt x="970505" y="1507601"/>
                </a:cubicBezTo>
                <a:close/>
                <a:moveTo>
                  <a:pt x="954599" y="1493504"/>
                </a:moveTo>
                <a:cubicBezTo>
                  <a:pt x="958980" y="1491980"/>
                  <a:pt x="970505" y="1482836"/>
                  <a:pt x="958694" y="1486837"/>
                </a:cubicBezTo>
                <a:cubicBezTo>
                  <a:pt x="952884" y="1489408"/>
                  <a:pt x="949265" y="1487979"/>
                  <a:pt x="955456" y="1482836"/>
                </a:cubicBezTo>
                <a:cubicBezTo>
                  <a:pt x="957742" y="1481026"/>
                  <a:pt x="956599" y="1481026"/>
                  <a:pt x="954218" y="1482074"/>
                </a:cubicBezTo>
                <a:cubicBezTo>
                  <a:pt x="950884" y="1483026"/>
                  <a:pt x="947741" y="1486741"/>
                  <a:pt x="944312" y="1486551"/>
                </a:cubicBezTo>
                <a:cubicBezTo>
                  <a:pt x="942502" y="1485693"/>
                  <a:pt x="946312" y="1483408"/>
                  <a:pt x="948026" y="1482360"/>
                </a:cubicBezTo>
                <a:cubicBezTo>
                  <a:pt x="956027" y="1477788"/>
                  <a:pt x="954313" y="1477216"/>
                  <a:pt x="950312" y="1478074"/>
                </a:cubicBezTo>
                <a:cubicBezTo>
                  <a:pt x="948122" y="1478550"/>
                  <a:pt x="944407" y="1480836"/>
                  <a:pt x="944597" y="1478454"/>
                </a:cubicBezTo>
                <a:cubicBezTo>
                  <a:pt x="945074" y="1475787"/>
                  <a:pt x="949836" y="1475121"/>
                  <a:pt x="951836" y="1474073"/>
                </a:cubicBezTo>
                <a:cubicBezTo>
                  <a:pt x="955456" y="1472454"/>
                  <a:pt x="956980" y="1468929"/>
                  <a:pt x="953265" y="1468929"/>
                </a:cubicBezTo>
                <a:cubicBezTo>
                  <a:pt x="927452" y="1472930"/>
                  <a:pt x="923928" y="1504839"/>
                  <a:pt x="954599" y="1493504"/>
                </a:cubicBezTo>
                <a:close/>
                <a:moveTo>
                  <a:pt x="928024" y="1526841"/>
                </a:moveTo>
                <a:cubicBezTo>
                  <a:pt x="932310" y="1529128"/>
                  <a:pt x="940216" y="1525794"/>
                  <a:pt x="944026" y="1522746"/>
                </a:cubicBezTo>
                <a:cubicBezTo>
                  <a:pt x="948407" y="1518269"/>
                  <a:pt x="928691" y="1526079"/>
                  <a:pt x="940502" y="1517316"/>
                </a:cubicBezTo>
                <a:cubicBezTo>
                  <a:pt x="942597" y="1515983"/>
                  <a:pt x="941835" y="1515888"/>
                  <a:pt x="940025" y="1516459"/>
                </a:cubicBezTo>
                <a:cubicBezTo>
                  <a:pt x="937644" y="1516840"/>
                  <a:pt x="934501" y="1519412"/>
                  <a:pt x="932215" y="1518555"/>
                </a:cubicBezTo>
                <a:cubicBezTo>
                  <a:pt x="931453" y="1517412"/>
                  <a:pt x="934691" y="1516174"/>
                  <a:pt x="936025" y="1515602"/>
                </a:cubicBezTo>
                <a:cubicBezTo>
                  <a:pt x="942597" y="1513030"/>
                  <a:pt x="941835" y="1511983"/>
                  <a:pt x="939073" y="1512173"/>
                </a:cubicBezTo>
                <a:cubicBezTo>
                  <a:pt x="937549" y="1512268"/>
                  <a:pt x="934406" y="1513411"/>
                  <a:pt x="935453" y="1511411"/>
                </a:cubicBezTo>
                <a:cubicBezTo>
                  <a:pt x="936501" y="1509316"/>
                  <a:pt x="939549" y="1509411"/>
                  <a:pt x="941549" y="1508839"/>
                </a:cubicBezTo>
                <a:cubicBezTo>
                  <a:pt x="944312" y="1507887"/>
                  <a:pt x="946598" y="1505220"/>
                  <a:pt x="944407" y="1504458"/>
                </a:cubicBezTo>
                <a:cubicBezTo>
                  <a:pt x="934787" y="1502934"/>
                  <a:pt x="915260" y="1518936"/>
                  <a:pt x="928024" y="1526841"/>
                </a:cubicBezTo>
                <a:close/>
                <a:moveTo>
                  <a:pt x="916784" y="1512554"/>
                </a:moveTo>
                <a:cubicBezTo>
                  <a:pt x="918499" y="1509696"/>
                  <a:pt x="913736" y="1511506"/>
                  <a:pt x="911736" y="1512745"/>
                </a:cubicBezTo>
                <a:cubicBezTo>
                  <a:pt x="906212" y="1515983"/>
                  <a:pt x="902211" y="1515316"/>
                  <a:pt x="908021" y="1509220"/>
                </a:cubicBezTo>
                <a:cubicBezTo>
                  <a:pt x="912022" y="1504458"/>
                  <a:pt x="900782" y="1512840"/>
                  <a:pt x="899544" y="1513602"/>
                </a:cubicBezTo>
                <a:cubicBezTo>
                  <a:pt x="894496" y="1516269"/>
                  <a:pt x="897163" y="1511601"/>
                  <a:pt x="900401" y="1509792"/>
                </a:cubicBezTo>
                <a:cubicBezTo>
                  <a:pt x="905450" y="1505982"/>
                  <a:pt x="908307" y="1503220"/>
                  <a:pt x="902306" y="1505220"/>
                </a:cubicBezTo>
                <a:cubicBezTo>
                  <a:pt x="900211" y="1506077"/>
                  <a:pt x="896591" y="1508649"/>
                  <a:pt x="896591" y="1506363"/>
                </a:cubicBezTo>
                <a:cubicBezTo>
                  <a:pt x="896591" y="1504077"/>
                  <a:pt x="900973" y="1502458"/>
                  <a:pt x="903449" y="1501029"/>
                </a:cubicBezTo>
                <a:cubicBezTo>
                  <a:pt x="907069" y="1498933"/>
                  <a:pt x="907926" y="1495218"/>
                  <a:pt x="904116" y="1495790"/>
                </a:cubicBezTo>
                <a:cubicBezTo>
                  <a:pt x="866778" y="1511316"/>
                  <a:pt x="892305" y="1540081"/>
                  <a:pt x="916784" y="1512554"/>
                </a:cubicBezTo>
                <a:close/>
                <a:moveTo>
                  <a:pt x="876113" y="1547225"/>
                </a:moveTo>
                <a:cubicBezTo>
                  <a:pt x="880589" y="1556750"/>
                  <a:pt x="897068" y="1549416"/>
                  <a:pt x="901259" y="1541986"/>
                </a:cubicBezTo>
                <a:cubicBezTo>
                  <a:pt x="903449" y="1537033"/>
                  <a:pt x="885923" y="1550749"/>
                  <a:pt x="894115" y="1539700"/>
                </a:cubicBezTo>
                <a:cubicBezTo>
                  <a:pt x="897449" y="1535033"/>
                  <a:pt x="886876" y="1544844"/>
                  <a:pt x="885542" y="1543987"/>
                </a:cubicBezTo>
                <a:cubicBezTo>
                  <a:pt x="884018" y="1543510"/>
                  <a:pt x="886876" y="1541320"/>
                  <a:pt x="888114" y="1540272"/>
                </a:cubicBezTo>
                <a:cubicBezTo>
                  <a:pt x="894020" y="1535700"/>
                  <a:pt x="892496" y="1535319"/>
                  <a:pt x="889448" y="1536652"/>
                </a:cubicBezTo>
                <a:cubicBezTo>
                  <a:pt x="887828" y="1537414"/>
                  <a:pt x="884971" y="1539510"/>
                  <a:pt x="884876" y="1537700"/>
                </a:cubicBezTo>
                <a:cubicBezTo>
                  <a:pt x="884780" y="1535890"/>
                  <a:pt x="888305" y="1534557"/>
                  <a:pt x="890210" y="1533318"/>
                </a:cubicBezTo>
                <a:cubicBezTo>
                  <a:pt x="900306" y="1521412"/>
                  <a:pt x="871922" y="1537129"/>
                  <a:pt x="876113" y="1547225"/>
                </a:cubicBezTo>
                <a:close/>
                <a:moveTo>
                  <a:pt x="852681" y="1578943"/>
                </a:moveTo>
                <a:cubicBezTo>
                  <a:pt x="857825" y="1581705"/>
                  <a:pt x="882018" y="1560846"/>
                  <a:pt x="866873" y="1567990"/>
                </a:cubicBezTo>
                <a:cubicBezTo>
                  <a:pt x="860301" y="1572276"/>
                  <a:pt x="859444" y="1568751"/>
                  <a:pt x="863825" y="1564561"/>
                </a:cubicBezTo>
                <a:cubicBezTo>
                  <a:pt x="867635" y="1559131"/>
                  <a:pt x="855443" y="1570466"/>
                  <a:pt x="853729" y="1569609"/>
                </a:cubicBezTo>
                <a:cubicBezTo>
                  <a:pt x="852110" y="1568942"/>
                  <a:pt x="855634" y="1566180"/>
                  <a:pt x="857063" y="1565037"/>
                </a:cubicBezTo>
                <a:cubicBezTo>
                  <a:pt x="864206" y="1559608"/>
                  <a:pt x="862587" y="1559131"/>
                  <a:pt x="859063" y="1560560"/>
                </a:cubicBezTo>
                <a:cubicBezTo>
                  <a:pt x="857158" y="1561417"/>
                  <a:pt x="853729" y="1563799"/>
                  <a:pt x="853919" y="1561608"/>
                </a:cubicBezTo>
                <a:cubicBezTo>
                  <a:pt x="854110" y="1559322"/>
                  <a:pt x="858110" y="1557893"/>
                  <a:pt x="860396" y="1556464"/>
                </a:cubicBezTo>
                <a:cubicBezTo>
                  <a:pt x="870112" y="1546654"/>
                  <a:pt x="854681" y="1553130"/>
                  <a:pt x="851538" y="1557036"/>
                </a:cubicBezTo>
                <a:cubicBezTo>
                  <a:pt x="843156" y="1563132"/>
                  <a:pt x="837155" y="1579420"/>
                  <a:pt x="852681" y="1578943"/>
                </a:cubicBezTo>
                <a:close/>
                <a:moveTo>
                  <a:pt x="839822" y="1542272"/>
                </a:moveTo>
                <a:cubicBezTo>
                  <a:pt x="849728" y="1552464"/>
                  <a:pt x="873160" y="1539891"/>
                  <a:pt x="878494" y="1527984"/>
                </a:cubicBezTo>
                <a:cubicBezTo>
                  <a:pt x="879732" y="1524651"/>
                  <a:pt x="874208" y="1527699"/>
                  <a:pt x="872112" y="1529604"/>
                </a:cubicBezTo>
                <a:cubicBezTo>
                  <a:pt x="865064" y="1535700"/>
                  <a:pt x="861635" y="1533223"/>
                  <a:pt x="866111" y="1527127"/>
                </a:cubicBezTo>
                <a:cubicBezTo>
                  <a:pt x="869350" y="1520460"/>
                  <a:pt x="856205" y="1535986"/>
                  <a:pt x="853919" y="1535319"/>
                </a:cubicBezTo>
                <a:cubicBezTo>
                  <a:pt x="851252" y="1535224"/>
                  <a:pt x="855062" y="1531318"/>
                  <a:pt x="856586" y="1529794"/>
                </a:cubicBezTo>
                <a:cubicBezTo>
                  <a:pt x="864397" y="1522079"/>
                  <a:pt x="861825" y="1522174"/>
                  <a:pt x="857444" y="1524746"/>
                </a:cubicBezTo>
                <a:cubicBezTo>
                  <a:pt x="846966" y="1532557"/>
                  <a:pt x="849633" y="1524555"/>
                  <a:pt x="857444" y="1520269"/>
                </a:cubicBezTo>
                <a:cubicBezTo>
                  <a:pt x="861063" y="1517221"/>
                  <a:pt x="861158" y="1513221"/>
                  <a:pt x="856682" y="1514745"/>
                </a:cubicBezTo>
                <a:cubicBezTo>
                  <a:pt x="847252" y="1519126"/>
                  <a:pt x="834584" y="1531795"/>
                  <a:pt x="839822" y="1542272"/>
                </a:cubicBezTo>
                <a:close/>
                <a:moveTo>
                  <a:pt x="828488" y="1575895"/>
                </a:moveTo>
                <a:cubicBezTo>
                  <a:pt x="832964" y="1571800"/>
                  <a:pt x="838298" y="1560560"/>
                  <a:pt x="828678" y="1569323"/>
                </a:cubicBezTo>
                <a:cubicBezTo>
                  <a:pt x="824106" y="1574181"/>
                  <a:pt x="819344" y="1575038"/>
                  <a:pt x="822677" y="1568466"/>
                </a:cubicBezTo>
                <a:cubicBezTo>
                  <a:pt x="824297" y="1562941"/>
                  <a:pt x="815153" y="1576943"/>
                  <a:pt x="813057" y="1576657"/>
                </a:cubicBezTo>
                <a:cubicBezTo>
                  <a:pt x="810581" y="1577038"/>
                  <a:pt x="813343" y="1573514"/>
                  <a:pt x="814486" y="1572085"/>
                </a:cubicBezTo>
                <a:cubicBezTo>
                  <a:pt x="820201" y="1565037"/>
                  <a:pt x="817820" y="1565513"/>
                  <a:pt x="814295" y="1568180"/>
                </a:cubicBezTo>
                <a:cubicBezTo>
                  <a:pt x="812390" y="1569609"/>
                  <a:pt x="809628" y="1572942"/>
                  <a:pt x="808485" y="1571323"/>
                </a:cubicBezTo>
                <a:cubicBezTo>
                  <a:pt x="807247" y="1569704"/>
                  <a:pt x="811533" y="1566846"/>
                  <a:pt x="813438" y="1564751"/>
                </a:cubicBezTo>
                <a:cubicBezTo>
                  <a:pt x="816200" y="1561893"/>
                  <a:pt x="815438" y="1558845"/>
                  <a:pt x="811628" y="1560750"/>
                </a:cubicBezTo>
                <a:cubicBezTo>
                  <a:pt x="783625" y="1581420"/>
                  <a:pt x="807818" y="1596279"/>
                  <a:pt x="828488" y="1575895"/>
                </a:cubicBezTo>
                <a:close/>
                <a:moveTo>
                  <a:pt x="796388" y="1619901"/>
                </a:moveTo>
                <a:cubicBezTo>
                  <a:pt x="800389" y="1623711"/>
                  <a:pt x="824201" y="1605613"/>
                  <a:pt x="810771" y="1610757"/>
                </a:cubicBezTo>
                <a:cubicBezTo>
                  <a:pt x="805628" y="1613519"/>
                  <a:pt x="803532" y="1611804"/>
                  <a:pt x="809628" y="1606470"/>
                </a:cubicBezTo>
                <a:cubicBezTo>
                  <a:pt x="811819" y="1604470"/>
                  <a:pt x="810962" y="1604566"/>
                  <a:pt x="808961" y="1605613"/>
                </a:cubicBezTo>
                <a:cubicBezTo>
                  <a:pt x="806294" y="1606661"/>
                  <a:pt x="803151" y="1610185"/>
                  <a:pt x="800389" y="1609900"/>
                </a:cubicBezTo>
                <a:cubicBezTo>
                  <a:pt x="799436" y="1608852"/>
                  <a:pt x="802865" y="1606661"/>
                  <a:pt x="804389" y="1605708"/>
                </a:cubicBezTo>
                <a:cubicBezTo>
                  <a:pt x="811533" y="1601137"/>
                  <a:pt x="810485" y="1600279"/>
                  <a:pt x="807437" y="1601232"/>
                </a:cubicBezTo>
                <a:cubicBezTo>
                  <a:pt x="798293" y="1605137"/>
                  <a:pt x="805723" y="1597708"/>
                  <a:pt x="809819" y="1596945"/>
                </a:cubicBezTo>
                <a:cubicBezTo>
                  <a:pt x="819915" y="1588659"/>
                  <a:pt x="807342" y="1591802"/>
                  <a:pt x="802961" y="1595898"/>
                </a:cubicBezTo>
                <a:cubicBezTo>
                  <a:pt x="794579" y="1601708"/>
                  <a:pt x="784482" y="1615710"/>
                  <a:pt x="796388" y="1619901"/>
                </a:cubicBezTo>
                <a:close/>
                <a:moveTo>
                  <a:pt x="787816" y="1580943"/>
                </a:moveTo>
                <a:cubicBezTo>
                  <a:pt x="789911" y="1578276"/>
                  <a:pt x="786292" y="1579515"/>
                  <a:pt x="784577" y="1580467"/>
                </a:cubicBezTo>
                <a:cubicBezTo>
                  <a:pt x="779815" y="1583039"/>
                  <a:pt x="777910" y="1581515"/>
                  <a:pt x="783530" y="1576467"/>
                </a:cubicBezTo>
                <a:cubicBezTo>
                  <a:pt x="785530" y="1574657"/>
                  <a:pt x="784768" y="1574657"/>
                  <a:pt x="782958" y="1575705"/>
                </a:cubicBezTo>
                <a:cubicBezTo>
                  <a:pt x="780482" y="1576657"/>
                  <a:pt x="777624" y="1580086"/>
                  <a:pt x="775052" y="1579800"/>
                </a:cubicBezTo>
                <a:cubicBezTo>
                  <a:pt x="774100" y="1578848"/>
                  <a:pt x="777338" y="1576753"/>
                  <a:pt x="778672" y="1575800"/>
                </a:cubicBezTo>
                <a:cubicBezTo>
                  <a:pt x="785244" y="1571514"/>
                  <a:pt x="784292" y="1570752"/>
                  <a:pt x="781434" y="1571609"/>
                </a:cubicBezTo>
                <a:cubicBezTo>
                  <a:pt x="779910" y="1572085"/>
                  <a:pt x="776767" y="1574086"/>
                  <a:pt x="777624" y="1571800"/>
                </a:cubicBezTo>
                <a:cubicBezTo>
                  <a:pt x="778481" y="1569513"/>
                  <a:pt x="781625" y="1568751"/>
                  <a:pt x="783625" y="1567608"/>
                </a:cubicBezTo>
                <a:cubicBezTo>
                  <a:pt x="786482" y="1565989"/>
                  <a:pt x="788483" y="1562465"/>
                  <a:pt x="785911" y="1562560"/>
                </a:cubicBezTo>
                <a:cubicBezTo>
                  <a:pt x="760670" y="1569133"/>
                  <a:pt x="760003" y="1605613"/>
                  <a:pt x="787816" y="1580943"/>
                </a:cubicBezTo>
                <a:close/>
                <a:moveTo>
                  <a:pt x="783720" y="1611042"/>
                </a:moveTo>
                <a:cubicBezTo>
                  <a:pt x="785244" y="1607899"/>
                  <a:pt x="780577" y="1610662"/>
                  <a:pt x="778577" y="1612281"/>
                </a:cubicBezTo>
                <a:cubicBezTo>
                  <a:pt x="773147" y="1616662"/>
                  <a:pt x="769242" y="1616376"/>
                  <a:pt x="774481" y="1609518"/>
                </a:cubicBezTo>
                <a:cubicBezTo>
                  <a:pt x="778005" y="1603422"/>
                  <a:pt x="765813" y="1617043"/>
                  <a:pt x="763813" y="1616376"/>
                </a:cubicBezTo>
                <a:cubicBezTo>
                  <a:pt x="761908" y="1616091"/>
                  <a:pt x="765337" y="1612757"/>
                  <a:pt x="766861" y="1611424"/>
                </a:cubicBezTo>
                <a:cubicBezTo>
                  <a:pt x="774100" y="1604756"/>
                  <a:pt x="772100" y="1604566"/>
                  <a:pt x="768385" y="1606661"/>
                </a:cubicBezTo>
                <a:cubicBezTo>
                  <a:pt x="766385" y="1607804"/>
                  <a:pt x="762956" y="1610947"/>
                  <a:pt x="762765" y="1608661"/>
                </a:cubicBezTo>
                <a:cubicBezTo>
                  <a:pt x="762575" y="1606375"/>
                  <a:pt x="766861" y="1604280"/>
                  <a:pt x="769147" y="1602375"/>
                </a:cubicBezTo>
                <a:cubicBezTo>
                  <a:pt x="772481" y="1599612"/>
                  <a:pt x="773052" y="1595898"/>
                  <a:pt x="769337" y="1597136"/>
                </a:cubicBezTo>
                <a:cubicBezTo>
                  <a:pt x="732666" y="1619043"/>
                  <a:pt x="762003" y="1642094"/>
                  <a:pt x="783720" y="1611042"/>
                </a:cubicBezTo>
                <a:close/>
                <a:moveTo>
                  <a:pt x="748382" y="1650666"/>
                </a:moveTo>
                <a:cubicBezTo>
                  <a:pt x="756288" y="1665335"/>
                  <a:pt x="785530" y="1633236"/>
                  <a:pt x="770099" y="1643046"/>
                </a:cubicBezTo>
                <a:cubicBezTo>
                  <a:pt x="765623" y="1646666"/>
                  <a:pt x="762384" y="1646380"/>
                  <a:pt x="766766" y="1640856"/>
                </a:cubicBezTo>
                <a:cubicBezTo>
                  <a:pt x="769433" y="1636665"/>
                  <a:pt x="761146" y="1644666"/>
                  <a:pt x="760003" y="1645523"/>
                </a:cubicBezTo>
                <a:cubicBezTo>
                  <a:pt x="756098" y="1648285"/>
                  <a:pt x="757812" y="1644285"/>
                  <a:pt x="760574" y="1642380"/>
                </a:cubicBezTo>
                <a:cubicBezTo>
                  <a:pt x="766575" y="1636950"/>
                  <a:pt x="764956" y="1636855"/>
                  <a:pt x="761908" y="1638570"/>
                </a:cubicBezTo>
                <a:cubicBezTo>
                  <a:pt x="760193" y="1639522"/>
                  <a:pt x="757431" y="1641999"/>
                  <a:pt x="757241" y="1640189"/>
                </a:cubicBezTo>
                <a:cubicBezTo>
                  <a:pt x="757145" y="1638379"/>
                  <a:pt x="760670" y="1636570"/>
                  <a:pt x="762575" y="1635141"/>
                </a:cubicBezTo>
                <a:cubicBezTo>
                  <a:pt x="772385" y="1621806"/>
                  <a:pt x="744001" y="1641522"/>
                  <a:pt x="748382" y="1650666"/>
                </a:cubicBezTo>
                <a:close/>
                <a:moveTo>
                  <a:pt x="749811" y="1598755"/>
                </a:moveTo>
                <a:cubicBezTo>
                  <a:pt x="751049" y="1596183"/>
                  <a:pt x="747239" y="1598470"/>
                  <a:pt x="745620" y="1599803"/>
                </a:cubicBezTo>
                <a:cubicBezTo>
                  <a:pt x="741239" y="1603422"/>
                  <a:pt x="738095" y="1603232"/>
                  <a:pt x="742286" y="1597612"/>
                </a:cubicBezTo>
                <a:cubicBezTo>
                  <a:pt x="744858" y="1593421"/>
                  <a:pt x="736762" y="1601517"/>
                  <a:pt x="735714" y="1602279"/>
                </a:cubicBezTo>
                <a:cubicBezTo>
                  <a:pt x="731904" y="1605042"/>
                  <a:pt x="733619" y="1600946"/>
                  <a:pt x="736190" y="1599136"/>
                </a:cubicBezTo>
                <a:cubicBezTo>
                  <a:pt x="742001" y="1593612"/>
                  <a:pt x="740381" y="1593516"/>
                  <a:pt x="737429" y="1595326"/>
                </a:cubicBezTo>
                <a:cubicBezTo>
                  <a:pt x="735809" y="1596279"/>
                  <a:pt x="733047" y="1598755"/>
                  <a:pt x="732857" y="1596945"/>
                </a:cubicBezTo>
                <a:cubicBezTo>
                  <a:pt x="732666" y="1595136"/>
                  <a:pt x="736190" y="1593326"/>
                  <a:pt x="738000" y="1591802"/>
                </a:cubicBezTo>
                <a:cubicBezTo>
                  <a:pt x="740667" y="1589516"/>
                  <a:pt x="741143" y="1586468"/>
                  <a:pt x="738095" y="1587611"/>
                </a:cubicBezTo>
                <a:cubicBezTo>
                  <a:pt x="708663" y="1605518"/>
                  <a:pt x="732285" y="1624092"/>
                  <a:pt x="749811" y="1598755"/>
                </a:cubicBezTo>
                <a:close/>
                <a:moveTo>
                  <a:pt x="713997" y="1683718"/>
                </a:moveTo>
                <a:cubicBezTo>
                  <a:pt x="717617" y="1687338"/>
                  <a:pt x="740858" y="1670383"/>
                  <a:pt x="727999" y="1675146"/>
                </a:cubicBezTo>
                <a:cubicBezTo>
                  <a:pt x="723046" y="1677717"/>
                  <a:pt x="721141" y="1676193"/>
                  <a:pt x="727142" y="1671145"/>
                </a:cubicBezTo>
                <a:cubicBezTo>
                  <a:pt x="731714" y="1666383"/>
                  <a:pt x="719522" y="1675527"/>
                  <a:pt x="718379" y="1674479"/>
                </a:cubicBezTo>
                <a:cubicBezTo>
                  <a:pt x="717521" y="1673526"/>
                  <a:pt x="720855" y="1671431"/>
                  <a:pt x="722284" y="1670574"/>
                </a:cubicBezTo>
                <a:cubicBezTo>
                  <a:pt x="729237" y="1666287"/>
                  <a:pt x="728285" y="1665525"/>
                  <a:pt x="725332" y="1666478"/>
                </a:cubicBezTo>
                <a:cubicBezTo>
                  <a:pt x="716664" y="1670097"/>
                  <a:pt x="723998" y="1663240"/>
                  <a:pt x="727713" y="1662573"/>
                </a:cubicBezTo>
                <a:cubicBezTo>
                  <a:pt x="737524" y="1654762"/>
                  <a:pt x="725522" y="1658001"/>
                  <a:pt x="721427" y="1661716"/>
                </a:cubicBezTo>
                <a:cubicBezTo>
                  <a:pt x="713807" y="1667050"/>
                  <a:pt x="702948" y="1679622"/>
                  <a:pt x="713997" y="1683718"/>
                </a:cubicBezTo>
                <a:close/>
                <a:moveTo>
                  <a:pt x="705996" y="1650666"/>
                </a:moveTo>
                <a:cubicBezTo>
                  <a:pt x="716378" y="1660382"/>
                  <a:pt x="740096" y="1645428"/>
                  <a:pt x="744953" y="1633331"/>
                </a:cubicBezTo>
                <a:cubicBezTo>
                  <a:pt x="746382" y="1626473"/>
                  <a:pt x="725713" y="1649333"/>
                  <a:pt x="731428" y="1635522"/>
                </a:cubicBezTo>
                <a:cubicBezTo>
                  <a:pt x="731714" y="1635045"/>
                  <a:pt x="731999" y="1634474"/>
                  <a:pt x="732380" y="1633807"/>
                </a:cubicBezTo>
                <a:cubicBezTo>
                  <a:pt x="735428" y="1626949"/>
                  <a:pt x="722665" y="1643428"/>
                  <a:pt x="720188" y="1642951"/>
                </a:cubicBezTo>
                <a:cubicBezTo>
                  <a:pt x="717521" y="1643046"/>
                  <a:pt x="721427" y="1638855"/>
                  <a:pt x="722855" y="1637332"/>
                </a:cubicBezTo>
                <a:cubicBezTo>
                  <a:pt x="730571" y="1629045"/>
                  <a:pt x="727904" y="1629330"/>
                  <a:pt x="723617" y="1632283"/>
                </a:cubicBezTo>
                <a:cubicBezTo>
                  <a:pt x="713330" y="1640856"/>
                  <a:pt x="715902" y="1632664"/>
                  <a:pt x="723522" y="1627902"/>
                </a:cubicBezTo>
                <a:cubicBezTo>
                  <a:pt x="735238" y="1609518"/>
                  <a:pt x="696376" y="1638760"/>
                  <a:pt x="705996" y="1650666"/>
                </a:cubicBezTo>
                <a:close/>
                <a:moveTo>
                  <a:pt x="699900" y="1678384"/>
                </a:moveTo>
                <a:cubicBezTo>
                  <a:pt x="702758" y="1675146"/>
                  <a:pt x="698090" y="1676670"/>
                  <a:pt x="695900" y="1677813"/>
                </a:cubicBezTo>
                <a:cubicBezTo>
                  <a:pt x="689708" y="1680861"/>
                  <a:pt x="687422" y="1678956"/>
                  <a:pt x="694947" y="1672955"/>
                </a:cubicBezTo>
                <a:cubicBezTo>
                  <a:pt x="697614" y="1670764"/>
                  <a:pt x="696662" y="1670859"/>
                  <a:pt x="694280" y="1672003"/>
                </a:cubicBezTo>
                <a:cubicBezTo>
                  <a:pt x="691137" y="1673145"/>
                  <a:pt x="687232" y="1677146"/>
                  <a:pt x="684089" y="1676765"/>
                </a:cubicBezTo>
                <a:cubicBezTo>
                  <a:pt x="683041" y="1675622"/>
                  <a:pt x="687232" y="1673145"/>
                  <a:pt x="689042" y="1672003"/>
                </a:cubicBezTo>
                <a:cubicBezTo>
                  <a:pt x="697614" y="1666859"/>
                  <a:pt x="696471" y="1665907"/>
                  <a:pt x="692852" y="1666954"/>
                </a:cubicBezTo>
                <a:cubicBezTo>
                  <a:pt x="690851" y="1667526"/>
                  <a:pt x="686851" y="1669812"/>
                  <a:pt x="688089" y="1667050"/>
                </a:cubicBezTo>
                <a:cubicBezTo>
                  <a:pt x="689327" y="1664287"/>
                  <a:pt x="693233" y="1663430"/>
                  <a:pt x="695804" y="1662096"/>
                </a:cubicBezTo>
                <a:cubicBezTo>
                  <a:pt x="699424" y="1660191"/>
                  <a:pt x="702091" y="1655905"/>
                  <a:pt x="698948" y="1655905"/>
                </a:cubicBezTo>
                <a:cubicBezTo>
                  <a:pt x="666944" y="1664287"/>
                  <a:pt x="662657" y="1707626"/>
                  <a:pt x="699900" y="1678384"/>
                </a:cubicBezTo>
                <a:close/>
                <a:moveTo>
                  <a:pt x="650370" y="1718294"/>
                </a:moveTo>
                <a:cubicBezTo>
                  <a:pt x="661038" y="1725533"/>
                  <a:pt x="679231" y="1714484"/>
                  <a:pt x="684755" y="1704292"/>
                </a:cubicBezTo>
                <a:cubicBezTo>
                  <a:pt x="685803" y="1701625"/>
                  <a:pt x="680945" y="1704673"/>
                  <a:pt x="679040" y="1706292"/>
                </a:cubicBezTo>
                <a:cubicBezTo>
                  <a:pt x="672944" y="1711531"/>
                  <a:pt x="669801" y="1710198"/>
                  <a:pt x="673706" y="1705054"/>
                </a:cubicBezTo>
                <a:cubicBezTo>
                  <a:pt x="676373" y="1699911"/>
                  <a:pt x="665039" y="1712770"/>
                  <a:pt x="662943" y="1712293"/>
                </a:cubicBezTo>
                <a:cubicBezTo>
                  <a:pt x="658847" y="1712103"/>
                  <a:pt x="677707" y="1698006"/>
                  <a:pt x="666182" y="1704102"/>
                </a:cubicBezTo>
                <a:cubicBezTo>
                  <a:pt x="657228" y="1710674"/>
                  <a:pt x="659133" y="1704673"/>
                  <a:pt x="666086" y="1700768"/>
                </a:cubicBezTo>
                <a:cubicBezTo>
                  <a:pt x="676373" y="1686480"/>
                  <a:pt x="642274" y="1709626"/>
                  <a:pt x="650370" y="1718294"/>
                </a:cubicBezTo>
                <a:close/>
                <a:moveTo>
                  <a:pt x="653799" y="1684766"/>
                </a:moveTo>
                <a:cubicBezTo>
                  <a:pt x="656657" y="1682670"/>
                  <a:pt x="660848" y="1679146"/>
                  <a:pt x="662276" y="1676765"/>
                </a:cubicBezTo>
                <a:cubicBezTo>
                  <a:pt x="663991" y="1673908"/>
                  <a:pt x="659324" y="1676289"/>
                  <a:pt x="657323" y="1677717"/>
                </a:cubicBezTo>
                <a:cubicBezTo>
                  <a:pt x="652180" y="1681337"/>
                  <a:pt x="648751" y="1681242"/>
                  <a:pt x="652656" y="1676384"/>
                </a:cubicBezTo>
                <a:cubicBezTo>
                  <a:pt x="659228" y="1668288"/>
                  <a:pt x="645703" y="1681146"/>
                  <a:pt x="643131" y="1680861"/>
                </a:cubicBezTo>
                <a:cubicBezTo>
                  <a:pt x="641607" y="1680480"/>
                  <a:pt x="644084" y="1678384"/>
                  <a:pt x="645798" y="1676955"/>
                </a:cubicBezTo>
                <a:cubicBezTo>
                  <a:pt x="652180" y="1672098"/>
                  <a:pt x="653418" y="1669526"/>
                  <a:pt x="648370" y="1672098"/>
                </a:cubicBezTo>
                <a:cubicBezTo>
                  <a:pt x="646370" y="1673145"/>
                  <a:pt x="642845" y="1675717"/>
                  <a:pt x="642941" y="1673622"/>
                </a:cubicBezTo>
                <a:cubicBezTo>
                  <a:pt x="643036" y="1671526"/>
                  <a:pt x="647227" y="1669812"/>
                  <a:pt x="649513" y="1668192"/>
                </a:cubicBezTo>
                <a:cubicBezTo>
                  <a:pt x="652751" y="1665907"/>
                  <a:pt x="653704" y="1662478"/>
                  <a:pt x="650275" y="1663335"/>
                </a:cubicBezTo>
                <a:cubicBezTo>
                  <a:pt x="627605" y="1671621"/>
                  <a:pt x="622843" y="1701244"/>
                  <a:pt x="653799" y="1684766"/>
                </a:cubicBezTo>
                <a:close/>
                <a:moveTo>
                  <a:pt x="637702" y="1718866"/>
                </a:moveTo>
                <a:cubicBezTo>
                  <a:pt x="640940" y="1715913"/>
                  <a:pt x="636083" y="1717056"/>
                  <a:pt x="633701" y="1718008"/>
                </a:cubicBezTo>
                <a:cubicBezTo>
                  <a:pt x="625891" y="1720866"/>
                  <a:pt x="626272" y="1717722"/>
                  <a:pt x="633320" y="1713055"/>
                </a:cubicBezTo>
                <a:cubicBezTo>
                  <a:pt x="636273" y="1711055"/>
                  <a:pt x="635321" y="1711055"/>
                  <a:pt x="632749" y="1712103"/>
                </a:cubicBezTo>
                <a:cubicBezTo>
                  <a:pt x="629510" y="1713055"/>
                  <a:pt x="625129" y="1716579"/>
                  <a:pt x="621986" y="1715913"/>
                </a:cubicBezTo>
                <a:cubicBezTo>
                  <a:pt x="621128" y="1714675"/>
                  <a:pt x="625605" y="1712674"/>
                  <a:pt x="627510" y="1711817"/>
                </a:cubicBezTo>
                <a:cubicBezTo>
                  <a:pt x="636654" y="1707340"/>
                  <a:pt x="635606" y="1706292"/>
                  <a:pt x="631892" y="1707150"/>
                </a:cubicBezTo>
                <a:cubicBezTo>
                  <a:pt x="629796" y="1707626"/>
                  <a:pt x="625605" y="1709531"/>
                  <a:pt x="627129" y="1706959"/>
                </a:cubicBezTo>
                <a:cubicBezTo>
                  <a:pt x="628653" y="1704292"/>
                  <a:pt x="632749" y="1703721"/>
                  <a:pt x="635416" y="1702673"/>
                </a:cubicBezTo>
                <a:cubicBezTo>
                  <a:pt x="639226" y="1701054"/>
                  <a:pt x="642369" y="1697149"/>
                  <a:pt x="639416" y="1696863"/>
                </a:cubicBezTo>
                <a:cubicBezTo>
                  <a:pt x="628844" y="1698101"/>
                  <a:pt x="600935" y="1714389"/>
                  <a:pt x="614842" y="1726200"/>
                </a:cubicBezTo>
                <a:cubicBezTo>
                  <a:pt x="614175" y="1726676"/>
                  <a:pt x="614461" y="1726486"/>
                  <a:pt x="614461" y="1726581"/>
                </a:cubicBezTo>
                <a:cubicBezTo>
                  <a:pt x="621224" y="1728391"/>
                  <a:pt x="631987" y="1723628"/>
                  <a:pt x="637702" y="1718866"/>
                </a:cubicBezTo>
                <a:close/>
                <a:moveTo>
                  <a:pt x="619890" y="1751441"/>
                </a:moveTo>
                <a:cubicBezTo>
                  <a:pt x="621605" y="1750584"/>
                  <a:pt x="623891" y="1749155"/>
                  <a:pt x="625796" y="1748203"/>
                </a:cubicBezTo>
                <a:cubicBezTo>
                  <a:pt x="625510" y="1747821"/>
                  <a:pt x="625700" y="1748107"/>
                  <a:pt x="625700" y="1748012"/>
                </a:cubicBezTo>
                <a:cubicBezTo>
                  <a:pt x="625700" y="1748012"/>
                  <a:pt x="625700" y="1748012"/>
                  <a:pt x="625700" y="1748012"/>
                </a:cubicBezTo>
                <a:cubicBezTo>
                  <a:pt x="627415" y="1746869"/>
                  <a:pt x="625891" y="1745536"/>
                  <a:pt x="624367" y="1745916"/>
                </a:cubicBezTo>
                <a:lnTo>
                  <a:pt x="624462" y="1746107"/>
                </a:lnTo>
                <a:cubicBezTo>
                  <a:pt x="621414" y="1746107"/>
                  <a:pt x="620176" y="1746202"/>
                  <a:pt x="622652" y="1743250"/>
                </a:cubicBezTo>
                <a:lnTo>
                  <a:pt x="622557" y="1743059"/>
                </a:lnTo>
                <a:lnTo>
                  <a:pt x="622557" y="1743059"/>
                </a:lnTo>
                <a:cubicBezTo>
                  <a:pt x="624367" y="1741725"/>
                  <a:pt x="623700" y="1741345"/>
                  <a:pt x="621890" y="1742011"/>
                </a:cubicBezTo>
                <a:lnTo>
                  <a:pt x="621890" y="1742011"/>
                </a:lnTo>
                <a:lnTo>
                  <a:pt x="621986" y="1742202"/>
                </a:lnTo>
                <a:cubicBezTo>
                  <a:pt x="620271" y="1742297"/>
                  <a:pt x="617795" y="1744774"/>
                  <a:pt x="616271" y="1744107"/>
                </a:cubicBezTo>
                <a:cubicBezTo>
                  <a:pt x="615890" y="1742678"/>
                  <a:pt x="619509" y="1740868"/>
                  <a:pt x="620843" y="1740487"/>
                </a:cubicBezTo>
                <a:cubicBezTo>
                  <a:pt x="620652" y="1740201"/>
                  <a:pt x="620747" y="1740392"/>
                  <a:pt x="620747" y="1740297"/>
                </a:cubicBezTo>
                <a:cubicBezTo>
                  <a:pt x="621319" y="1740011"/>
                  <a:pt x="622081" y="1739725"/>
                  <a:pt x="622462" y="1739249"/>
                </a:cubicBezTo>
                <a:cubicBezTo>
                  <a:pt x="622367" y="1739249"/>
                  <a:pt x="621605" y="1739725"/>
                  <a:pt x="621700" y="1739630"/>
                </a:cubicBezTo>
                <a:cubicBezTo>
                  <a:pt x="621986" y="1739344"/>
                  <a:pt x="622557" y="1738773"/>
                  <a:pt x="622462" y="1738392"/>
                </a:cubicBezTo>
                <a:cubicBezTo>
                  <a:pt x="622367" y="1738106"/>
                  <a:pt x="621509" y="1738487"/>
                  <a:pt x="621128" y="1738582"/>
                </a:cubicBezTo>
                <a:cubicBezTo>
                  <a:pt x="621033" y="1738678"/>
                  <a:pt x="621795" y="1738201"/>
                  <a:pt x="621795" y="1738201"/>
                </a:cubicBezTo>
                <a:cubicBezTo>
                  <a:pt x="621033" y="1738011"/>
                  <a:pt x="620081" y="1738296"/>
                  <a:pt x="619319" y="1738201"/>
                </a:cubicBezTo>
                <a:lnTo>
                  <a:pt x="619319" y="1738201"/>
                </a:lnTo>
                <a:lnTo>
                  <a:pt x="619319" y="1738201"/>
                </a:lnTo>
                <a:lnTo>
                  <a:pt x="619414" y="1738392"/>
                </a:lnTo>
                <a:cubicBezTo>
                  <a:pt x="619033" y="1738296"/>
                  <a:pt x="618747" y="1738011"/>
                  <a:pt x="618842" y="1737534"/>
                </a:cubicBezTo>
                <a:lnTo>
                  <a:pt x="618747" y="1737344"/>
                </a:lnTo>
                <a:cubicBezTo>
                  <a:pt x="618842" y="1736106"/>
                  <a:pt x="619985" y="1736106"/>
                  <a:pt x="620843" y="1735629"/>
                </a:cubicBezTo>
                <a:cubicBezTo>
                  <a:pt x="623510" y="1735534"/>
                  <a:pt x="630463" y="1731153"/>
                  <a:pt x="627034" y="1730295"/>
                </a:cubicBezTo>
                <a:cubicBezTo>
                  <a:pt x="624462" y="1730105"/>
                  <a:pt x="619414" y="1732010"/>
                  <a:pt x="616652" y="1734010"/>
                </a:cubicBezTo>
                <a:lnTo>
                  <a:pt x="616652" y="1734010"/>
                </a:lnTo>
                <a:cubicBezTo>
                  <a:pt x="616652" y="1734105"/>
                  <a:pt x="616556" y="1733915"/>
                  <a:pt x="616747" y="1734105"/>
                </a:cubicBezTo>
                <a:cubicBezTo>
                  <a:pt x="605603" y="1741059"/>
                  <a:pt x="600650" y="1759061"/>
                  <a:pt x="619890" y="1751441"/>
                </a:cubicBezTo>
                <a:close/>
                <a:moveTo>
                  <a:pt x="607222" y="1750679"/>
                </a:moveTo>
                <a:cubicBezTo>
                  <a:pt x="607222" y="1750679"/>
                  <a:pt x="607222" y="1750679"/>
                  <a:pt x="607222" y="1750679"/>
                </a:cubicBezTo>
                <a:lnTo>
                  <a:pt x="607222" y="1750679"/>
                </a:lnTo>
                <a:close/>
                <a:moveTo>
                  <a:pt x="582362" y="1712293"/>
                </a:moveTo>
                <a:lnTo>
                  <a:pt x="582362" y="1712293"/>
                </a:lnTo>
                <a:lnTo>
                  <a:pt x="582362" y="1712293"/>
                </a:lnTo>
                <a:lnTo>
                  <a:pt x="582362" y="1712293"/>
                </a:lnTo>
                <a:lnTo>
                  <a:pt x="582362" y="1712293"/>
                </a:lnTo>
                <a:close/>
                <a:moveTo>
                  <a:pt x="591887" y="1730295"/>
                </a:moveTo>
                <a:cubicBezTo>
                  <a:pt x="581504" y="1730295"/>
                  <a:pt x="566741" y="1740963"/>
                  <a:pt x="561692" y="1748107"/>
                </a:cubicBezTo>
                <a:cubicBezTo>
                  <a:pt x="551501" y="1765538"/>
                  <a:pt x="575599" y="1761442"/>
                  <a:pt x="583790" y="1754394"/>
                </a:cubicBezTo>
                <a:cubicBezTo>
                  <a:pt x="587600" y="1751632"/>
                  <a:pt x="583028" y="1752108"/>
                  <a:pt x="580647" y="1752870"/>
                </a:cubicBezTo>
                <a:cubicBezTo>
                  <a:pt x="574170" y="1754870"/>
                  <a:pt x="573122" y="1752298"/>
                  <a:pt x="581885" y="1747441"/>
                </a:cubicBezTo>
                <a:cubicBezTo>
                  <a:pt x="585029" y="1745726"/>
                  <a:pt x="584267" y="1745536"/>
                  <a:pt x="581695" y="1746297"/>
                </a:cubicBezTo>
                <a:cubicBezTo>
                  <a:pt x="578552" y="1746774"/>
                  <a:pt x="573980" y="1750203"/>
                  <a:pt x="571217" y="1749155"/>
                </a:cubicBezTo>
                <a:cubicBezTo>
                  <a:pt x="570836" y="1747631"/>
                  <a:pt x="575313" y="1745916"/>
                  <a:pt x="577313" y="1745154"/>
                </a:cubicBezTo>
                <a:cubicBezTo>
                  <a:pt x="586648" y="1741630"/>
                  <a:pt x="585981" y="1740297"/>
                  <a:pt x="582552" y="1740678"/>
                </a:cubicBezTo>
                <a:cubicBezTo>
                  <a:pt x="580647" y="1740868"/>
                  <a:pt x="576361" y="1742392"/>
                  <a:pt x="578456" y="1739725"/>
                </a:cubicBezTo>
                <a:cubicBezTo>
                  <a:pt x="580552" y="1737058"/>
                  <a:pt x="584267" y="1737154"/>
                  <a:pt x="586934" y="1736201"/>
                </a:cubicBezTo>
                <a:cubicBezTo>
                  <a:pt x="590553" y="1734963"/>
                  <a:pt x="594363" y="1731058"/>
                  <a:pt x="591887" y="1730295"/>
                </a:cubicBezTo>
                <a:close/>
                <a:moveTo>
                  <a:pt x="558263" y="1780587"/>
                </a:moveTo>
                <a:cubicBezTo>
                  <a:pt x="567026" y="1783159"/>
                  <a:pt x="587029" y="1776016"/>
                  <a:pt x="590267" y="1765633"/>
                </a:cubicBezTo>
                <a:cubicBezTo>
                  <a:pt x="590267" y="1763824"/>
                  <a:pt x="586267" y="1766681"/>
                  <a:pt x="584838" y="1768015"/>
                </a:cubicBezTo>
                <a:cubicBezTo>
                  <a:pt x="580838" y="1771825"/>
                  <a:pt x="575980" y="1772872"/>
                  <a:pt x="578456" y="1768395"/>
                </a:cubicBezTo>
                <a:cubicBezTo>
                  <a:pt x="579123" y="1764776"/>
                  <a:pt x="571694" y="1774968"/>
                  <a:pt x="569598" y="1774777"/>
                </a:cubicBezTo>
                <a:cubicBezTo>
                  <a:pt x="567122" y="1775349"/>
                  <a:pt x="569408" y="1772777"/>
                  <a:pt x="570455" y="1771729"/>
                </a:cubicBezTo>
                <a:cubicBezTo>
                  <a:pt x="575313" y="1766586"/>
                  <a:pt x="572932" y="1767157"/>
                  <a:pt x="569693" y="1769253"/>
                </a:cubicBezTo>
                <a:cubicBezTo>
                  <a:pt x="564074" y="1774111"/>
                  <a:pt x="561026" y="1772110"/>
                  <a:pt x="568265" y="1767253"/>
                </a:cubicBezTo>
                <a:cubicBezTo>
                  <a:pt x="574361" y="1757251"/>
                  <a:pt x="545595" y="1776301"/>
                  <a:pt x="558263" y="1780587"/>
                </a:cubicBezTo>
                <a:close/>
                <a:moveTo>
                  <a:pt x="552929" y="1767824"/>
                </a:moveTo>
                <a:cubicBezTo>
                  <a:pt x="555406" y="1765062"/>
                  <a:pt x="549881" y="1766967"/>
                  <a:pt x="547405" y="1768205"/>
                </a:cubicBezTo>
                <a:cubicBezTo>
                  <a:pt x="541118" y="1771253"/>
                  <a:pt x="536546" y="1770777"/>
                  <a:pt x="544166" y="1765062"/>
                </a:cubicBezTo>
                <a:cubicBezTo>
                  <a:pt x="546738" y="1763062"/>
                  <a:pt x="545595" y="1763252"/>
                  <a:pt x="542928" y="1764586"/>
                </a:cubicBezTo>
                <a:cubicBezTo>
                  <a:pt x="539309" y="1766014"/>
                  <a:pt x="535403" y="1769348"/>
                  <a:pt x="531593" y="1769538"/>
                </a:cubicBezTo>
                <a:cubicBezTo>
                  <a:pt x="529784" y="1768872"/>
                  <a:pt x="534165" y="1766491"/>
                  <a:pt x="536165" y="1765538"/>
                </a:cubicBezTo>
                <a:cubicBezTo>
                  <a:pt x="542261" y="1762395"/>
                  <a:pt x="545881" y="1759442"/>
                  <a:pt x="539118" y="1761537"/>
                </a:cubicBezTo>
                <a:cubicBezTo>
                  <a:pt x="536737" y="1762204"/>
                  <a:pt x="532451" y="1764395"/>
                  <a:pt x="532927" y="1762300"/>
                </a:cubicBezTo>
                <a:cubicBezTo>
                  <a:pt x="533403" y="1760204"/>
                  <a:pt x="538356" y="1759061"/>
                  <a:pt x="541118" y="1757632"/>
                </a:cubicBezTo>
                <a:cubicBezTo>
                  <a:pt x="545214" y="1755632"/>
                  <a:pt x="546738" y="1752203"/>
                  <a:pt x="542738" y="1752775"/>
                </a:cubicBezTo>
                <a:cubicBezTo>
                  <a:pt x="499494" y="1766681"/>
                  <a:pt x="522259" y="1792875"/>
                  <a:pt x="552929" y="1767824"/>
                </a:cubicBezTo>
                <a:close/>
                <a:moveTo>
                  <a:pt x="509876" y="1803638"/>
                </a:moveTo>
                <a:cubicBezTo>
                  <a:pt x="513020" y="1807448"/>
                  <a:pt x="542071" y="1795256"/>
                  <a:pt x="526831" y="1797923"/>
                </a:cubicBezTo>
                <a:cubicBezTo>
                  <a:pt x="520925" y="1799637"/>
                  <a:pt x="518925" y="1798113"/>
                  <a:pt x="526259" y="1794399"/>
                </a:cubicBezTo>
                <a:cubicBezTo>
                  <a:pt x="531593" y="1790875"/>
                  <a:pt x="517306" y="1797447"/>
                  <a:pt x="515877" y="1796304"/>
                </a:cubicBezTo>
                <a:cubicBezTo>
                  <a:pt x="515020" y="1795446"/>
                  <a:pt x="519020" y="1794018"/>
                  <a:pt x="520830" y="1793351"/>
                </a:cubicBezTo>
                <a:cubicBezTo>
                  <a:pt x="529117" y="1790398"/>
                  <a:pt x="528069" y="1789636"/>
                  <a:pt x="524735" y="1790112"/>
                </a:cubicBezTo>
                <a:cubicBezTo>
                  <a:pt x="514734" y="1792303"/>
                  <a:pt x="523497" y="1787160"/>
                  <a:pt x="527879" y="1786969"/>
                </a:cubicBezTo>
                <a:cubicBezTo>
                  <a:pt x="539880" y="1781159"/>
                  <a:pt x="525116" y="1782969"/>
                  <a:pt x="520830" y="1785541"/>
                </a:cubicBezTo>
                <a:cubicBezTo>
                  <a:pt x="511877" y="1789255"/>
                  <a:pt x="497970" y="1798495"/>
                  <a:pt x="509876" y="1803638"/>
                </a:cubicBezTo>
                <a:close/>
                <a:moveTo>
                  <a:pt x="493589" y="1794018"/>
                </a:moveTo>
                <a:cubicBezTo>
                  <a:pt x="497018" y="1792875"/>
                  <a:pt x="502542" y="1790493"/>
                  <a:pt x="505209" y="1788112"/>
                </a:cubicBezTo>
                <a:cubicBezTo>
                  <a:pt x="507971" y="1785636"/>
                  <a:pt x="502256" y="1786969"/>
                  <a:pt x="499685" y="1787922"/>
                </a:cubicBezTo>
                <a:cubicBezTo>
                  <a:pt x="492541" y="1790398"/>
                  <a:pt x="488921" y="1789065"/>
                  <a:pt x="496827" y="1784493"/>
                </a:cubicBezTo>
                <a:cubicBezTo>
                  <a:pt x="502447" y="1780683"/>
                  <a:pt x="488064" y="1786874"/>
                  <a:pt x="486540" y="1787255"/>
                </a:cubicBezTo>
                <a:cubicBezTo>
                  <a:pt x="480635" y="1788874"/>
                  <a:pt x="484635" y="1785159"/>
                  <a:pt x="488731" y="1784112"/>
                </a:cubicBezTo>
                <a:cubicBezTo>
                  <a:pt x="495113" y="1781540"/>
                  <a:pt x="499018" y="1779254"/>
                  <a:pt x="492160" y="1780397"/>
                </a:cubicBezTo>
                <a:cubicBezTo>
                  <a:pt x="489779" y="1780873"/>
                  <a:pt x="485207" y="1782588"/>
                  <a:pt x="485969" y="1780587"/>
                </a:cubicBezTo>
                <a:cubicBezTo>
                  <a:pt x="486731" y="1778587"/>
                  <a:pt x="491684" y="1777920"/>
                  <a:pt x="494541" y="1776873"/>
                </a:cubicBezTo>
                <a:cubicBezTo>
                  <a:pt x="498637" y="1775349"/>
                  <a:pt x="500732" y="1772205"/>
                  <a:pt x="496922" y="1772301"/>
                </a:cubicBezTo>
                <a:cubicBezTo>
                  <a:pt x="470157" y="1775349"/>
                  <a:pt x="456155" y="1802590"/>
                  <a:pt x="493589" y="1794018"/>
                </a:cubicBezTo>
                <a:close/>
                <a:moveTo>
                  <a:pt x="449012" y="1820116"/>
                </a:moveTo>
                <a:cubicBezTo>
                  <a:pt x="453012" y="1824403"/>
                  <a:pt x="488445" y="1812687"/>
                  <a:pt x="469300" y="1814973"/>
                </a:cubicBezTo>
                <a:cubicBezTo>
                  <a:pt x="460251" y="1816973"/>
                  <a:pt x="461394" y="1813544"/>
                  <a:pt x="467776" y="1811258"/>
                </a:cubicBezTo>
                <a:cubicBezTo>
                  <a:pt x="470824" y="1810020"/>
                  <a:pt x="469681" y="1809925"/>
                  <a:pt x="466919" y="1810496"/>
                </a:cubicBezTo>
                <a:cubicBezTo>
                  <a:pt x="463204" y="1810972"/>
                  <a:pt x="458632" y="1813449"/>
                  <a:pt x="455012" y="1812782"/>
                </a:cubicBezTo>
                <a:cubicBezTo>
                  <a:pt x="453679" y="1811829"/>
                  <a:pt x="458727" y="1810401"/>
                  <a:pt x="460632" y="1809925"/>
                </a:cubicBezTo>
                <a:cubicBezTo>
                  <a:pt x="470538" y="1807258"/>
                  <a:pt x="469109" y="1806400"/>
                  <a:pt x="464823" y="1806686"/>
                </a:cubicBezTo>
                <a:cubicBezTo>
                  <a:pt x="452917" y="1808496"/>
                  <a:pt x="462251" y="1803543"/>
                  <a:pt x="468157" y="1803543"/>
                </a:cubicBezTo>
                <a:cubicBezTo>
                  <a:pt x="492541" y="1791255"/>
                  <a:pt x="419198" y="1808400"/>
                  <a:pt x="449012" y="1820116"/>
                </a:cubicBezTo>
                <a:close/>
                <a:moveTo>
                  <a:pt x="439487" y="1802590"/>
                </a:moveTo>
                <a:cubicBezTo>
                  <a:pt x="446249" y="1801162"/>
                  <a:pt x="461870" y="1792399"/>
                  <a:pt x="445202" y="1796304"/>
                </a:cubicBezTo>
                <a:cubicBezTo>
                  <a:pt x="435486" y="1799257"/>
                  <a:pt x="433391" y="1796208"/>
                  <a:pt x="440439" y="1792589"/>
                </a:cubicBezTo>
                <a:cubicBezTo>
                  <a:pt x="446345" y="1788208"/>
                  <a:pt x="427009" y="1796970"/>
                  <a:pt x="425009" y="1795446"/>
                </a:cubicBezTo>
                <a:cubicBezTo>
                  <a:pt x="422532" y="1794494"/>
                  <a:pt x="428152" y="1792684"/>
                  <a:pt x="430247" y="1791922"/>
                </a:cubicBezTo>
                <a:cubicBezTo>
                  <a:pt x="441201" y="1788112"/>
                  <a:pt x="438629" y="1787255"/>
                  <a:pt x="433391" y="1788208"/>
                </a:cubicBezTo>
                <a:cubicBezTo>
                  <a:pt x="430533" y="1788684"/>
                  <a:pt x="425294" y="1790208"/>
                  <a:pt x="425675" y="1788112"/>
                </a:cubicBezTo>
                <a:cubicBezTo>
                  <a:pt x="426056" y="1786017"/>
                  <a:pt x="432057" y="1785636"/>
                  <a:pt x="435391" y="1784493"/>
                </a:cubicBezTo>
                <a:cubicBezTo>
                  <a:pt x="440153" y="1783064"/>
                  <a:pt x="441868" y="1779825"/>
                  <a:pt x="437105" y="1779825"/>
                </a:cubicBezTo>
                <a:cubicBezTo>
                  <a:pt x="399482" y="1783636"/>
                  <a:pt x="399386" y="1810782"/>
                  <a:pt x="439487" y="1802590"/>
                </a:cubicBezTo>
                <a:close/>
                <a:moveTo>
                  <a:pt x="398053" y="1826022"/>
                </a:moveTo>
                <a:cubicBezTo>
                  <a:pt x="399577" y="1830594"/>
                  <a:pt x="429962" y="1826688"/>
                  <a:pt x="415579" y="1825260"/>
                </a:cubicBezTo>
                <a:cubicBezTo>
                  <a:pt x="409578" y="1825260"/>
                  <a:pt x="408721" y="1823355"/>
                  <a:pt x="416912" y="1821736"/>
                </a:cubicBezTo>
                <a:cubicBezTo>
                  <a:pt x="419865" y="1821164"/>
                  <a:pt x="419103" y="1820878"/>
                  <a:pt x="416817" y="1820878"/>
                </a:cubicBezTo>
                <a:cubicBezTo>
                  <a:pt x="413864" y="1820592"/>
                  <a:pt x="409483" y="1822021"/>
                  <a:pt x="407102" y="1820783"/>
                </a:cubicBezTo>
                <a:cubicBezTo>
                  <a:pt x="406816" y="1819735"/>
                  <a:pt x="411007" y="1819450"/>
                  <a:pt x="412817" y="1819259"/>
                </a:cubicBezTo>
                <a:cubicBezTo>
                  <a:pt x="421484" y="1818687"/>
                  <a:pt x="421008" y="1817735"/>
                  <a:pt x="417770" y="1817259"/>
                </a:cubicBezTo>
                <a:cubicBezTo>
                  <a:pt x="407864" y="1816592"/>
                  <a:pt x="418532" y="1814116"/>
                  <a:pt x="422056" y="1815068"/>
                </a:cubicBezTo>
                <a:cubicBezTo>
                  <a:pt x="446154" y="1808305"/>
                  <a:pt x="383765" y="1811639"/>
                  <a:pt x="398053" y="1826022"/>
                </a:cubicBezTo>
                <a:close/>
                <a:moveTo>
                  <a:pt x="384146" y="1815640"/>
                </a:moveTo>
                <a:cubicBezTo>
                  <a:pt x="389671" y="1815068"/>
                  <a:pt x="402815" y="1808686"/>
                  <a:pt x="388337" y="1810972"/>
                </a:cubicBezTo>
                <a:cubicBezTo>
                  <a:pt x="381194" y="1812401"/>
                  <a:pt x="376431" y="1810877"/>
                  <a:pt x="383480" y="1807734"/>
                </a:cubicBezTo>
                <a:cubicBezTo>
                  <a:pt x="388242" y="1804495"/>
                  <a:pt x="371573" y="1810496"/>
                  <a:pt x="369859" y="1809067"/>
                </a:cubicBezTo>
                <a:cubicBezTo>
                  <a:pt x="367478" y="1808115"/>
                  <a:pt x="372050" y="1807067"/>
                  <a:pt x="373955" y="1806591"/>
                </a:cubicBezTo>
                <a:cubicBezTo>
                  <a:pt x="383289" y="1804114"/>
                  <a:pt x="380908" y="1803352"/>
                  <a:pt x="376241" y="1803733"/>
                </a:cubicBezTo>
                <a:cubicBezTo>
                  <a:pt x="373669" y="1804019"/>
                  <a:pt x="369287" y="1804781"/>
                  <a:pt x="369287" y="1803162"/>
                </a:cubicBezTo>
                <a:cubicBezTo>
                  <a:pt x="369287" y="1801447"/>
                  <a:pt x="374621" y="1801542"/>
                  <a:pt x="377574" y="1800876"/>
                </a:cubicBezTo>
                <a:cubicBezTo>
                  <a:pt x="381670" y="1800018"/>
                  <a:pt x="382813" y="1797542"/>
                  <a:pt x="378431" y="1797161"/>
                </a:cubicBezTo>
                <a:cubicBezTo>
                  <a:pt x="339379" y="1799161"/>
                  <a:pt x="355952" y="1820974"/>
                  <a:pt x="384146" y="1815640"/>
                </a:cubicBezTo>
                <a:close/>
                <a:moveTo>
                  <a:pt x="336140" y="1829641"/>
                </a:moveTo>
                <a:cubicBezTo>
                  <a:pt x="339188" y="1833928"/>
                  <a:pt x="373574" y="1830594"/>
                  <a:pt x="355286" y="1828879"/>
                </a:cubicBezTo>
                <a:cubicBezTo>
                  <a:pt x="348428" y="1828879"/>
                  <a:pt x="345761" y="1826974"/>
                  <a:pt x="353762" y="1825450"/>
                </a:cubicBezTo>
                <a:cubicBezTo>
                  <a:pt x="359858" y="1823641"/>
                  <a:pt x="342808" y="1825831"/>
                  <a:pt x="341665" y="1824403"/>
                </a:cubicBezTo>
                <a:cubicBezTo>
                  <a:pt x="340427" y="1823259"/>
                  <a:pt x="344999" y="1823164"/>
                  <a:pt x="346904" y="1823069"/>
                </a:cubicBezTo>
                <a:cubicBezTo>
                  <a:pt x="356333" y="1822497"/>
                  <a:pt x="354905" y="1821545"/>
                  <a:pt x="350904" y="1821069"/>
                </a:cubicBezTo>
                <a:cubicBezTo>
                  <a:pt x="339855" y="1820592"/>
                  <a:pt x="348142" y="1817925"/>
                  <a:pt x="354047" y="1818973"/>
                </a:cubicBezTo>
                <a:cubicBezTo>
                  <a:pt x="367573" y="1816592"/>
                  <a:pt x="348999" y="1814496"/>
                  <a:pt x="345284" y="1815735"/>
                </a:cubicBezTo>
                <a:cubicBezTo>
                  <a:pt x="332711" y="1816401"/>
                  <a:pt x="322043" y="1823069"/>
                  <a:pt x="336140" y="1829641"/>
                </a:cubicBezTo>
                <a:close/>
                <a:moveTo>
                  <a:pt x="325853" y="1794875"/>
                </a:moveTo>
                <a:cubicBezTo>
                  <a:pt x="326425" y="1799447"/>
                  <a:pt x="354905" y="1800209"/>
                  <a:pt x="342046" y="1796685"/>
                </a:cubicBezTo>
                <a:cubicBezTo>
                  <a:pt x="336521" y="1795828"/>
                  <a:pt x="336045" y="1793732"/>
                  <a:pt x="343760" y="1793541"/>
                </a:cubicBezTo>
                <a:cubicBezTo>
                  <a:pt x="346523" y="1793446"/>
                  <a:pt x="345951" y="1793065"/>
                  <a:pt x="343760" y="1792779"/>
                </a:cubicBezTo>
                <a:cubicBezTo>
                  <a:pt x="341189" y="1792017"/>
                  <a:pt x="336902" y="1792684"/>
                  <a:pt x="334902" y="1791160"/>
                </a:cubicBezTo>
                <a:cubicBezTo>
                  <a:pt x="335759" y="1789255"/>
                  <a:pt x="346713" y="1791732"/>
                  <a:pt x="346808" y="1790589"/>
                </a:cubicBezTo>
                <a:cubicBezTo>
                  <a:pt x="347380" y="1790303"/>
                  <a:pt x="346618" y="1789827"/>
                  <a:pt x="345189" y="1789446"/>
                </a:cubicBezTo>
                <a:cubicBezTo>
                  <a:pt x="336236" y="1787350"/>
                  <a:pt x="346332" y="1786588"/>
                  <a:pt x="349380" y="1787922"/>
                </a:cubicBezTo>
                <a:cubicBezTo>
                  <a:pt x="372621" y="1784874"/>
                  <a:pt x="315090" y="1778968"/>
                  <a:pt x="325853" y="1794875"/>
                </a:cubicBezTo>
                <a:close/>
                <a:moveTo>
                  <a:pt x="300136" y="1815068"/>
                </a:moveTo>
                <a:cubicBezTo>
                  <a:pt x="303755" y="1817735"/>
                  <a:pt x="333759" y="1816497"/>
                  <a:pt x="315662" y="1813639"/>
                </a:cubicBezTo>
                <a:cubicBezTo>
                  <a:pt x="308042" y="1812972"/>
                  <a:pt x="305279" y="1810401"/>
                  <a:pt x="314423" y="1809639"/>
                </a:cubicBezTo>
                <a:cubicBezTo>
                  <a:pt x="317662" y="1809258"/>
                  <a:pt x="316519" y="1808972"/>
                  <a:pt x="313566" y="1808591"/>
                </a:cubicBezTo>
                <a:cubicBezTo>
                  <a:pt x="309661" y="1807924"/>
                  <a:pt x="304613" y="1808877"/>
                  <a:pt x="301184" y="1807162"/>
                </a:cubicBezTo>
                <a:cubicBezTo>
                  <a:pt x="299945" y="1805829"/>
                  <a:pt x="304994" y="1806019"/>
                  <a:pt x="307184" y="1806115"/>
                </a:cubicBezTo>
                <a:cubicBezTo>
                  <a:pt x="317662" y="1806495"/>
                  <a:pt x="316233" y="1805257"/>
                  <a:pt x="311756" y="1804305"/>
                </a:cubicBezTo>
                <a:cubicBezTo>
                  <a:pt x="309375" y="1803733"/>
                  <a:pt x="304517" y="1803543"/>
                  <a:pt x="305946" y="1802114"/>
                </a:cubicBezTo>
                <a:cubicBezTo>
                  <a:pt x="307470" y="1800685"/>
                  <a:pt x="312233" y="1802019"/>
                  <a:pt x="315376" y="1802304"/>
                </a:cubicBezTo>
                <a:cubicBezTo>
                  <a:pt x="319757" y="1802590"/>
                  <a:pt x="322901" y="1800685"/>
                  <a:pt x="319376" y="1799352"/>
                </a:cubicBezTo>
                <a:cubicBezTo>
                  <a:pt x="304708" y="1793922"/>
                  <a:pt x="268799" y="1801924"/>
                  <a:pt x="300136" y="1815068"/>
                </a:cubicBezTo>
                <a:close/>
                <a:moveTo>
                  <a:pt x="270989" y="1824021"/>
                </a:moveTo>
                <a:cubicBezTo>
                  <a:pt x="273180" y="1828308"/>
                  <a:pt x="305565" y="1830308"/>
                  <a:pt x="288801" y="1826117"/>
                </a:cubicBezTo>
                <a:cubicBezTo>
                  <a:pt x="285658" y="1825641"/>
                  <a:pt x="283467" y="1824879"/>
                  <a:pt x="283086" y="1824212"/>
                </a:cubicBezTo>
                <a:cubicBezTo>
                  <a:pt x="282705" y="1823545"/>
                  <a:pt x="284039" y="1823069"/>
                  <a:pt x="287944" y="1822879"/>
                </a:cubicBezTo>
                <a:cubicBezTo>
                  <a:pt x="293564" y="1822116"/>
                  <a:pt x="277943" y="1821545"/>
                  <a:pt x="276895" y="1820116"/>
                </a:cubicBezTo>
                <a:cubicBezTo>
                  <a:pt x="275942" y="1818973"/>
                  <a:pt x="280133" y="1819450"/>
                  <a:pt x="282038" y="1819735"/>
                </a:cubicBezTo>
                <a:cubicBezTo>
                  <a:pt x="290801" y="1820783"/>
                  <a:pt x="289658" y="1819545"/>
                  <a:pt x="286039" y="1818592"/>
                </a:cubicBezTo>
                <a:cubicBezTo>
                  <a:pt x="284039" y="1818021"/>
                  <a:pt x="279943" y="1817449"/>
                  <a:pt x="281276" y="1816401"/>
                </a:cubicBezTo>
                <a:cubicBezTo>
                  <a:pt x="282610" y="1815354"/>
                  <a:pt x="286610" y="1816783"/>
                  <a:pt x="289277" y="1817068"/>
                </a:cubicBezTo>
                <a:cubicBezTo>
                  <a:pt x="311090" y="1815354"/>
                  <a:pt x="246796" y="1805829"/>
                  <a:pt x="270989" y="1824021"/>
                </a:cubicBezTo>
                <a:close/>
                <a:moveTo>
                  <a:pt x="246415" y="1800780"/>
                </a:moveTo>
                <a:cubicBezTo>
                  <a:pt x="251463" y="1807543"/>
                  <a:pt x="294326" y="1809067"/>
                  <a:pt x="270227" y="1803543"/>
                </a:cubicBezTo>
                <a:cubicBezTo>
                  <a:pt x="259940" y="1802114"/>
                  <a:pt x="259274" y="1798685"/>
                  <a:pt x="267275" y="1798590"/>
                </a:cubicBezTo>
                <a:cubicBezTo>
                  <a:pt x="274704" y="1797351"/>
                  <a:pt x="252987" y="1796780"/>
                  <a:pt x="251749" y="1794684"/>
                </a:cubicBezTo>
                <a:cubicBezTo>
                  <a:pt x="249844" y="1792875"/>
                  <a:pt x="255845" y="1793637"/>
                  <a:pt x="257940" y="1793922"/>
                </a:cubicBezTo>
                <a:cubicBezTo>
                  <a:pt x="269656" y="1795161"/>
                  <a:pt x="267560" y="1793446"/>
                  <a:pt x="262417" y="1792113"/>
                </a:cubicBezTo>
                <a:cubicBezTo>
                  <a:pt x="248891" y="1789065"/>
                  <a:pt x="257083" y="1787160"/>
                  <a:pt x="265751" y="1789827"/>
                </a:cubicBezTo>
                <a:cubicBezTo>
                  <a:pt x="293754" y="1787350"/>
                  <a:pt x="206886" y="1772205"/>
                  <a:pt x="246415" y="1800780"/>
                </a:cubicBezTo>
                <a:close/>
                <a:moveTo>
                  <a:pt x="213268" y="1806686"/>
                </a:moveTo>
                <a:cubicBezTo>
                  <a:pt x="214411" y="1810591"/>
                  <a:pt x="242700" y="1817068"/>
                  <a:pt x="228698" y="1811163"/>
                </a:cubicBezTo>
                <a:cubicBezTo>
                  <a:pt x="223269" y="1809353"/>
                  <a:pt x="221555" y="1807162"/>
                  <a:pt x="228317" y="1808305"/>
                </a:cubicBezTo>
                <a:cubicBezTo>
                  <a:pt x="233366" y="1808496"/>
                  <a:pt x="219745" y="1805638"/>
                  <a:pt x="218983" y="1804305"/>
                </a:cubicBezTo>
                <a:cubicBezTo>
                  <a:pt x="218221" y="1803162"/>
                  <a:pt x="221936" y="1804209"/>
                  <a:pt x="223555" y="1804686"/>
                </a:cubicBezTo>
                <a:cubicBezTo>
                  <a:pt x="231175" y="1806876"/>
                  <a:pt x="230318" y="1805733"/>
                  <a:pt x="227174" y="1804305"/>
                </a:cubicBezTo>
                <a:cubicBezTo>
                  <a:pt x="218507" y="1800876"/>
                  <a:pt x="225746" y="1801257"/>
                  <a:pt x="230127" y="1803638"/>
                </a:cubicBezTo>
                <a:cubicBezTo>
                  <a:pt x="249463" y="1805162"/>
                  <a:pt x="194504" y="1787636"/>
                  <a:pt x="213268" y="1806686"/>
                </a:cubicBezTo>
                <a:close/>
                <a:moveTo>
                  <a:pt x="189646" y="1779825"/>
                </a:moveTo>
                <a:cubicBezTo>
                  <a:pt x="189074" y="1786017"/>
                  <a:pt x="222793" y="1799447"/>
                  <a:pt x="208505" y="1789827"/>
                </a:cubicBezTo>
                <a:cubicBezTo>
                  <a:pt x="205267" y="1788112"/>
                  <a:pt x="203838" y="1786493"/>
                  <a:pt x="204219" y="1785921"/>
                </a:cubicBezTo>
                <a:cubicBezTo>
                  <a:pt x="204695" y="1785350"/>
                  <a:pt x="207077" y="1785636"/>
                  <a:pt x="211934" y="1787255"/>
                </a:cubicBezTo>
                <a:cubicBezTo>
                  <a:pt x="215363" y="1788398"/>
                  <a:pt x="214792" y="1787731"/>
                  <a:pt x="212315" y="1786398"/>
                </a:cubicBezTo>
                <a:cubicBezTo>
                  <a:pt x="209363" y="1784493"/>
                  <a:pt x="204029" y="1783159"/>
                  <a:pt x="202219" y="1780397"/>
                </a:cubicBezTo>
                <a:cubicBezTo>
                  <a:pt x="202600" y="1779159"/>
                  <a:pt x="207077" y="1781540"/>
                  <a:pt x="209077" y="1782492"/>
                </a:cubicBezTo>
                <a:cubicBezTo>
                  <a:pt x="218507" y="1786969"/>
                  <a:pt x="218602" y="1785731"/>
                  <a:pt x="215459" y="1783445"/>
                </a:cubicBezTo>
                <a:cubicBezTo>
                  <a:pt x="213744" y="1782207"/>
                  <a:pt x="209458" y="1780111"/>
                  <a:pt x="212411" y="1779921"/>
                </a:cubicBezTo>
                <a:cubicBezTo>
                  <a:pt x="215459" y="1779730"/>
                  <a:pt x="218507" y="1782397"/>
                  <a:pt x="221174" y="1783826"/>
                </a:cubicBezTo>
                <a:cubicBezTo>
                  <a:pt x="224984" y="1785731"/>
                  <a:pt x="229937" y="1785826"/>
                  <a:pt x="228222" y="1783731"/>
                </a:cubicBezTo>
                <a:cubicBezTo>
                  <a:pt x="222221" y="1778111"/>
                  <a:pt x="186693" y="1763538"/>
                  <a:pt x="189646" y="1779825"/>
                </a:cubicBezTo>
                <a:close/>
                <a:moveTo>
                  <a:pt x="157070" y="1781445"/>
                </a:moveTo>
                <a:cubicBezTo>
                  <a:pt x="157832" y="1787541"/>
                  <a:pt x="192694" y="1802781"/>
                  <a:pt x="176216" y="1791827"/>
                </a:cubicBezTo>
                <a:cubicBezTo>
                  <a:pt x="170024" y="1788398"/>
                  <a:pt x="168596" y="1785445"/>
                  <a:pt x="175454" y="1787826"/>
                </a:cubicBezTo>
                <a:cubicBezTo>
                  <a:pt x="177740" y="1788588"/>
                  <a:pt x="182026" y="1790112"/>
                  <a:pt x="177168" y="1787445"/>
                </a:cubicBezTo>
                <a:cubicBezTo>
                  <a:pt x="174406" y="1785921"/>
                  <a:pt x="171167" y="1784207"/>
                  <a:pt x="168500" y="1782683"/>
                </a:cubicBezTo>
                <a:cubicBezTo>
                  <a:pt x="163928" y="1779825"/>
                  <a:pt x="168024" y="1780016"/>
                  <a:pt x="171739" y="1782397"/>
                </a:cubicBezTo>
                <a:cubicBezTo>
                  <a:pt x="176692" y="1785064"/>
                  <a:pt x="184121" y="1788493"/>
                  <a:pt x="177930" y="1783731"/>
                </a:cubicBezTo>
                <a:cubicBezTo>
                  <a:pt x="167357" y="1776682"/>
                  <a:pt x="177930" y="1780207"/>
                  <a:pt x="182502" y="1783826"/>
                </a:cubicBezTo>
                <a:cubicBezTo>
                  <a:pt x="208315" y="1791732"/>
                  <a:pt x="140783" y="1754679"/>
                  <a:pt x="157070" y="1781445"/>
                </a:cubicBezTo>
                <a:close/>
                <a:moveTo>
                  <a:pt x="144688" y="1754108"/>
                </a:moveTo>
                <a:cubicBezTo>
                  <a:pt x="145069" y="1760109"/>
                  <a:pt x="180121" y="1777444"/>
                  <a:pt x="163357" y="1765157"/>
                </a:cubicBezTo>
                <a:cubicBezTo>
                  <a:pt x="160023" y="1763157"/>
                  <a:pt x="158023" y="1761347"/>
                  <a:pt x="157928" y="1760395"/>
                </a:cubicBezTo>
                <a:cubicBezTo>
                  <a:pt x="157832" y="1759442"/>
                  <a:pt x="159547" y="1759633"/>
                  <a:pt x="163833" y="1761252"/>
                </a:cubicBezTo>
                <a:cubicBezTo>
                  <a:pt x="166976" y="1762490"/>
                  <a:pt x="166024" y="1761633"/>
                  <a:pt x="163452" y="1760013"/>
                </a:cubicBezTo>
                <a:cubicBezTo>
                  <a:pt x="160595" y="1758394"/>
                  <a:pt x="157737" y="1756680"/>
                  <a:pt x="154975" y="1754965"/>
                </a:cubicBezTo>
                <a:cubicBezTo>
                  <a:pt x="149927" y="1751346"/>
                  <a:pt x="155165" y="1752489"/>
                  <a:pt x="158690" y="1755061"/>
                </a:cubicBezTo>
                <a:cubicBezTo>
                  <a:pt x="164690" y="1758585"/>
                  <a:pt x="168881" y="1760204"/>
                  <a:pt x="163547" y="1755727"/>
                </a:cubicBezTo>
                <a:cubicBezTo>
                  <a:pt x="153356" y="1748298"/>
                  <a:pt x="162690" y="1751441"/>
                  <a:pt x="167643" y="1755632"/>
                </a:cubicBezTo>
                <a:cubicBezTo>
                  <a:pt x="192122" y="1764109"/>
                  <a:pt x="126876" y="1723437"/>
                  <a:pt x="144688" y="1754108"/>
                </a:cubicBezTo>
                <a:close/>
                <a:moveTo>
                  <a:pt x="108493" y="1742678"/>
                </a:moveTo>
                <a:cubicBezTo>
                  <a:pt x="106588" y="1746679"/>
                  <a:pt x="130877" y="1767538"/>
                  <a:pt x="121542" y="1755822"/>
                </a:cubicBezTo>
                <a:cubicBezTo>
                  <a:pt x="117161" y="1751250"/>
                  <a:pt x="117827" y="1749536"/>
                  <a:pt x="124781" y="1754870"/>
                </a:cubicBezTo>
                <a:cubicBezTo>
                  <a:pt x="127352" y="1756775"/>
                  <a:pt x="126971" y="1756108"/>
                  <a:pt x="125257" y="1754299"/>
                </a:cubicBezTo>
                <a:cubicBezTo>
                  <a:pt x="123352" y="1751917"/>
                  <a:pt x="119256" y="1749536"/>
                  <a:pt x="118399" y="1746774"/>
                </a:cubicBezTo>
                <a:cubicBezTo>
                  <a:pt x="120685" y="1746393"/>
                  <a:pt x="132686" y="1759918"/>
                  <a:pt x="128400" y="1752965"/>
                </a:cubicBezTo>
                <a:cubicBezTo>
                  <a:pt x="127257" y="1751536"/>
                  <a:pt x="124304" y="1748583"/>
                  <a:pt x="126686" y="1749345"/>
                </a:cubicBezTo>
                <a:cubicBezTo>
                  <a:pt x="129162" y="1749822"/>
                  <a:pt x="137925" y="1761442"/>
                  <a:pt x="138592" y="1756870"/>
                </a:cubicBezTo>
                <a:cubicBezTo>
                  <a:pt x="135449" y="1751727"/>
                  <a:pt x="109731" y="1729153"/>
                  <a:pt x="108493" y="1742678"/>
                </a:cubicBezTo>
                <a:close/>
                <a:moveTo>
                  <a:pt x="96682" y="1710960"/>
                </a:moveTo>
                <a:cubicBezTo>
                  <a:pt x="98777" y="1717913"/>
                  <a:pt x="108398" y="1727629"/>
                  <a:pt x="114970" y="1731343"/>
                </a:cubicBezTo>
                <a:cubicBezTo>
                  <a:pt x="119923" y="1733058"/>
                  <a:pt x="106493" y="1721151"/>
                  <a:pt x="108112" y="1720390"/>
                </a:cubicBezTo>
                <a:cubicBezTo>
                  <a:pt x="108207" y="1719532"/>
                  <a:pt x="109826" y="1720008"/>
                  <a:pt x="113636" y="1722771"/>
                </a:cubicBezTo>
                <a:cubicBezTo>
                  <a:pt x="119732" y="1726486"/>
                  <a:pt x="104778" y="1714198"/>
                  <a:pt x="104873" y="1712103"/>
                </a:cubicBezTo>
                <a:cubicBezTo>
                  <a:pt x="104969" y="1709245"/>
                  <a:pt x="121542" y="1727724"/>
                  <a:pt x="114494" y="1717437"/>
                </a:cubicBezTo>
                <a:cubicBezTo>
                  <a:pt x="105921" y="1707340"/>
                  <a:pt x="115446" y="1714103"/>
                  <a:pt x="118494" y="1718484"/>
                </a:cubicBezTo>
                <a:cubicBezTo>
                  <a:pt x="140021" y="1732677"/>
                  <a:pt x="86204" y="1677241"/>
                  <a:pt x="96682" y="1710960"/>
                </a:cubicBezTo>
                <a:close/>
                <a:moveTo>
                  <a:pt x="94682" y="1673526"/>
                </a:moveTo>
                <a:cubicBezTo>
                  <a:pt x="65249" y="1621329"/>
                  <a:pt x="59725" y="1671050"/>
                  <a:pt x="87728" y="1692005"/>
                </a:cubicBezTo>
                <a:cubicBezTo>
                  <a:pt x="90872" y="1693815"/>
                  <a:pt x="86776" y="1687909"/>
                  <a:pt x="84966" y="1685242"/>
                </a:cubicBezTo>
                <a:cubicBezTo>
                  <a:pt x="80108" y="1678670"/>
                  <a:pt x="78965" y="1673908"/>
                  <a:pt x="84395" y="1678575"/>
                </a:cubicBezTo>
                <a:cubicBezTo>
                  <a:pt x="92491" y="1686100"/>
                  <a:pt x="80680" y="1671812"/>
                  <a:pt x="79251" y="1669145"/>
                </a:cubicBezTo>
                <a:cubicBezTo>
                  <a:pt x="72298" y="1654667"/>
                  <a:pt x="94777" y="1687909"/>
                  <a:pt x="86585" y="1672193"/>
                </a:cubicBezTo>
                <a:cubicBezTo>
                  <a:pt x="85157" y="1669526"/>
                  <a:pt x="82013" y="1665049"/>
                  <a:pt x="83728" y="1664954"/>
                </a:cubicBezTo>
                <a:cubicBezTo>
                  <a:pt x="85538" y="1664763"/>
                  <a:pt x="88109" y="1670383"/>
                  <a:pt x="90205" y="1673241"/>
                </a:cubicBezTo>
                <a:cubicBezTo>
                  <a:pt x="93348" y="1677146"/>
                  <a:pt x="96491" y="1677908"/>
                  <a:pt x="94682" y="1673526"/>
                </a:cubicBezTo>
                <a:close/>
                <a:moveTo>
                  <a:pt x="69155" y="1693720"/>
                </a:moveTo>
                <a:cubicBezTo>
                  <a:pt x="68012" y="1698863"/>
                  <a:pt x="90014" y="1723247"/>
                  <a:pt x="80489" y="1708579"/>
                </a:cubicBezTo>
                <a:cubicBezTo>
                  <a:pt x="76584" y="1703149"/>
                  <a:pt x="76298" y="1700101"/>
                  <a:pt x="81823" y="1705816"/>
                </a:cubicBezTo>
                <a:cubicBezTo>
                  <a:pt x="86204" y="1709341"/>
                  <a:pt x="75441" y="1697529"/>
                  <a:pt x="75536" y="1695815"/>
                </a:cubicBezTo>
                <a:cubicBezTo>
                  <a:pt x="75536" y="1694291"/>
                  <a:pt x="78203" y="1697815"/>
                  <a:pt x="79442" y="1699339"/>
                </a:cubicBezTo>
                <a:cubicBezTo>
                  <a:pt x="85157" y="1706483"/>
                  <a:pt x="84966" y="1704959"/>
                  <a:pt x="82966" y="1701530"/>
                </a:cubicBezTo>
                <a:cubicBezTo>
                  <a:pt x="77060" y="1692576"/>
                  <a:pt x="83537" y="1698006"/>
                  <a:pt x="86109" y="1702959"/>
                </a:cubicBezTo>
                <a:cubicBezTo>
                  <a:pt x="102492" y="1717532"/>
                  <a:pt x="63249" y="1664192"/>
                  <a:pt x="69155" y="1693720"/>
                </a:cubicBezTo>
                <a:close/>
                <a:moveTo>
                  <a:pt x="69440" y="1631140"/>
                </a:moveTo>
                <a:cubicBezTo>
                  <a:pt x="70393" y="1633141"/>
                  <a:pt x="71345" y="1635045"/>
                  <a:pt x="72203" y="1636284"/>
                </a:cubicBezTo>
                <a:cubicBezTo>
                  <a:pt x="75632" y="1640094"/>
                  <a:pt x="69821" y="1625997"/>
                  <a:pt x="71155" y="1625997"/>
                </a:cubicBezTo>
                <a:cubicBezTo>
                  <a:pt x="71441" y="1624473"/>
                  <a:pt x="74108" y="1628664"/>
                  <a:pt x="74965" y="1630378"/>
                </a:cubicBezTo>
                <a:cubicBezTo>
                  <a:pt x="76394" y="1633141"/>
                  <a:pt x="76298" y="1632093"/>
                  <a:pt x="75441" y="1629521"/>
                </a:cubicBezTo>
                <a:cubicBezTo>
                  <a:pt x="74489" y="1626759"/>
                  <a:pt x="73346" y="1623996"/>
                  <a:pt x="72584" y="1621234"/>
                </a:cubicBezTo>
                <a:cubicBezTo>
                  <a:pt x="71250" y="1615615"/>
                  <a:pt x="74393" y="1620663"/>
                  <a:pt x="75155" y="1623901"/>
                </a:cubicBezTo>
                <a:cubicBezTo>
                  <a:pt x="82394" y="1640570"/>
                  <a:pt x="75346" y="1620663"/>
                  <a:pt x="77918" y="1622472"/>
                </a:cubicBezTo>
                <a:cubicBezTo>
                  <a:pt x="79442" y="1622949"/>
                  <a:pt x="83442" y="1639808"/>
                  <a:pt x="84966" y="1633141"/>
                </a:cubicBezTo>
                <a:cubicBezTo>
                  <a:pt x="83347" y="1624854"/>
                  <a:pt x="78394" y="1612471"/>
                  <a:pt x="71631" y="1607613"/>
                </a:cubicBezTo>
                <a:cubicBezTo>
                  <a:pt x="62011" y="1606185"/>
                  <a:pt x="65916" y="1624758"/>
                  <a:pt x="69440" y="1631140"/>
                </a:cubicBezTo>
                <a:close/>
                <a:moveTo>
                  <a:pt x="46390" y="1660477"/>
                </a:moveTo>
                <a:cubicBezTo>
                  <a:pt x="47914" y="1664287"/>
                  <a:pt x="50962" y="1670002"/>
                  <a:pt x="53153" y="1672669"/>
                </a:cubicBezTo>
                <a:cubicBezTo>
                  <a:pt x="56772" y="1676384"/>
                  <a:pt x="51057" y="1664763"/>
                  <a:pt x="50867" y="1663430"/>
                </a:cubicBezTo>
                <a:cubicBezTo>
                  <a:pt x="49438" y="1657620"/>
                  <a:pt x="53153" y="1662668"/>
                  <a:pt x="55058" y="1665811"/>
                </a:cubicBezTo>
                <a:cubicBezTo>
                  <a:pt x="59058" y="1671526"/>
                  <a:pt x="51724" y="1657334"/>
                  <a:pt x="51343" y="1655620"/>
                </a:cubicBezTo>
                <a:cubicBezTo>
                  <a:pt x="49438" y="1650476"/>
                  <a:pt x="52391" y="1653238"/>
                  <a:pt x="53915" y="1657525"/>
                </a:cubicBezTo>
                <a:cubicBezTo>
                  <a:pt x="55343" y="1660763"/>
                  <a:pt x="56772" y="1664001"/>
                  <a:pt x="58487" y="1665716"/>
                </a:cubicBezTo>
                <a:cubicBezTo>
                  <a:pt x="59915" y="1665716"/>
                  <a:pt x="54296" y="1654953"/>
                  <a:pt x="56963" y="1656762"/>
                </a:cubicBezTo>
                <a:cubicBezTo>
                  <a:pt x="58868" y="1657810"/>
                  <a:pt x="64773" y="1675432"/>
                  <a:pt x="65726" y="1668669"/>
                </a:cubicBezTo>
                <a:cubicBezTo>
                  <a:pt x="62773" y="1659429"/>
                  <a:pt x="56296" y="1645618"/>
                  <a:pt x="48485" y="1640284"/>
                </a:cubicBezTo>
                <a:cubicBezTo>
                  <a:pt x="40580" y="1638570"/>
                  <a:pt x="43342" y="1654000"/>
                  <a:pt x="46390" y="1660477"/>
                </a:cubicBezTo>
                <a:close/>
                <a:moveTo>
                  <a:pt x="42199" y="1554083"/>
                </a:moveTo>
                <a:cubicBezTo>
                  <a:pt x="43532" y="1560560"/>
                  <a:pt x="42485" y="1544844"/>
                  <a:pt x="42770" y="1543320"/>
                </a:cubicBezTo>
                <a:cubicBezTo>
                  <a:pt x="43151" y="1537129"/>
                  <a:pt x="44675" y="1542177"/>
                  <a:pt x="44390" y="1546463"/>
                </a:cubicBezTo>
                <a:cubicBezTo>
                  <a:pt x="44390" y="1551702"/>
                  <a:pt x="44961" y="1553988"/>
                  <a:pt x="45247" y="1554274"/>
                </a:cubicBezTo>
                <a:cubicBezTo>
                  <a:pt x="45628" y="1554654"/>
                  <a:pt x="45818" y="1553130"/>
                  <a:pt x="46009" y="1550845"/>
                </a:cubicBezTo>
                <a:cubicBezTo>
                  <a:pt x="46295" y="1548368"/>
                  <a:pt x="46295" y="1543510"/>
                  <a:pt x="47438" y="1544844"/>
                </a:cubicBezTo>
                <a:cubicBezTo>
                  <a:pt x="48581" y="1544939"/>
                  <a:pt x="47247" y="1565418"/>
                  <a:pt x="50581" y="1557988"/>
                </a:cubicBezTo>
                <a:cubicBezTo>
                  <a:pt x="52295" y="1548558"/>
                  <a:pt x="49438" y="1511601"/>
                  <a:pt x="38865" y="1534176"/>
                </a:cubicBezTo>
                <a:cubicBezTo>
                  <a:pt x="36008" y="1540748"/>
                  <a:pt x="35817" y="1553226"/>
                  <a:pt x="37817" y="1560846"/>
                </a:cubicBezTo>
                <a:cubicBezTo>
                  <a:pt x="38865" y="1564275"/>
                  <a:pt x="39246" y="1558369"/>
                  <a:pt x="39151" y="1555607"/>
                </a:cubicBezTo>
                <a:cubicBezTo>
                  <a:pt x="38865" y="1550940"/>
                  <a:pt x="40484" y="1543415"/>
                  <a:pt x="42199" y="1554083"/>
                </a:cubicBezTo>
                <a:close/>
                <a:moveTo>
                  <a:pt x="26387" y="1582658"/>
                </a:moveTo>
                <a:cubicBezTo>
                  <a:pt x="26578" y="1584944"/>
                  <a:pt x="26959" y="1587325"/>
                  <a:pt x="27435" y="1589040"/>
                </a:cubicBezTo>
                <a:cubicBezTo>
                  <a:pt x="28483" y="1593136"/>
                  <a:pt x="28864" y="1588468"/>
                  <a:pt x="28769" y="1585992"/>
                </a:cubicBezTo>
                <a:cubicBezTo>
                  <a:pt x="28673" y="1577895"/>
                  <a:pt x="30578" y="1579991"/>
                  <a:pt x="31721" y="1587706"/>
                </a:cubicBezTo>
                <a:cubicBezTo>
                  <a:pt x="33150" y="1594564"/>
                  <a:pt x="31817" y="1580182"/>
                  <a:pt x="32102" y="1578753"/>
                </a:cubicBezTo>
                <a:cubicBezTo>
                  <a:pt x="32674" y="1573228"/>
                  <a:pt x="33817" y="1580562"/>
                  <a:pt x="33722" y="1583229"/>
                </a:cubicBezTo>
                <a:cubicBezTo>
                  <a:pt x="34388" y="1592945"/>
                  <a:pt x="35246" y="1592469"/>
                  <a:pt x="35531" y="1588945"/>
                </a:cubicBezTo>
                <a:cubicBezTo>
                  <a:pt x="35722" y="1587040"/>
                  <a:pt x="35436" y="1582563"/>
                  <a:pt x="36674" y="1584944"/>
                </a:cubicBezTo>
                <a:cubicBezTo>
                  <a:pt x="37913" y="1587325"/>
                  <a:pt x="37341" y="1591040"/>
                  <a:pt x="37436" y="1593802"/>
                </a:cubicBezTo>
                <a:cubicBezTo>
                  <a:pt x="38579" y="1602851"/>
                  <a:pt x="41437" y="1601041"/>
                  <a:pt x="40484" y="1594279"/>
                </a:cubicBezTo>
                <a:cubicBezTo>
                  <a:pt x="41532" y="1573990"/>
                  <a:pt x="26197" y="1544653"/>
                  <a:pt x="26387" y="1582658"/>
                </a:cubicBezTo>
                <a:close/>
                <a:moveTo>
                  <a:pt x="36579" y="1503791"/>
                </a:moveTo>
                <a:cubicBezTo>
                  <a:pt x="26197" y="1499409"/>
                  <a:pt x="25054" y="1546749"/>
                  <a:pt x="28578" y="1526841"/>
                </a:cubicBezTo>
                <a:cubicBezTo>
                  <a:pt x="29245" y="1520460"/>
                  <a:pt x="30769" y="1518079"/>
                  <a:pt x="31055" y="1525699"/>
                </a:cubicBezTo>
                <a:cubicBezTo>
                  <a:pt x="31721" y="1531223"/>
                  <a:pt x="31912" y="1515697"/>
                  <a:pt x="33150" y="1514554"/>
                </a:cubicBezTo>
                <a:cubicBezTo>
                  <a:pt x="34103" y="1513507"/>
                  <a:pt x="33626" y="1517697"/>
                  <a:pt x="33436" y="1519507"/>
                </a:cubicBezTo>
                <a:cubicBezTo>
                  <a:pt x="32769" y="1528270"/>
                  <a:pt x="33722" y="1527032"/>
                  <a:pt x="34388" y="1523317"/>
                </a:cubicBezTo>
                <a:cubicBezTo>
                  <a:pt x="36198" y="1512459"/>
                  <a:pt x="36674" y="1522270"/>
                  <a:pt x="35531" y="1526365"/>
                </a:cubicBezTo>
                <a:cubicBezTo>
                  <a:pt x="36960" y="1543891"/>
                  <a:pt x="40961" y="1503886"/>
                  <a:pt x="36579" y="1503791"/>
                </a:cubicBezTo>
                <a:close/>
                <a:moveTo>
                  <a:pt x="50962" y="1457404"/>
                </a:moveTo>
                <a:cubicBezTo>
                  <a:pt x="47819" y="1440450"/>
                  <a:pt x="32579" y="1485979"/>
                  <a:pt x="40389" y="1470739"/>
                </a:cubicBezTo>
                <a:cubicBezTo>
                  <a:pt x="42770" y="1465310"/>
                  <a:pt x="44199" y="1465120"/>
                  <a:pt x="41913" y="1473025"/>
                </a:cubicBezTo>
                <a:cubicBezTo>
                  <a:pt x="41151" y="1475883"/>
                  <a:pt x="41627" y="1475311"/>
                  <a:pt x="42485" y="1473120"/>
                </a:cubicBezTo>
                <a:cubicBezTo>
                  <a:pt x="43723" y="1470549"/>
                  <a:pt x="44580" y="1466358"/>
                  <a:pt x="46295" y="1464358"/>
                </a:cubicBezTo>
                <a:cubicBezTo>
                  <a:pt x="47438" y="1465215"/>
                  <a:pt x="40008" y="1481788"/>
                  <a:pt x="44294" y="1475025"/>
                </a:cubicBezTo>
                <a:cubicBezTo>
                  <a:pt x="50962" y="1462071"/>
                  <a:pt x="40008" y="1488741"/>
                  <a:pt x="44104" y="1485122"/>
                </a:cubicBezTo>
                <a:cubicBezTo>
                  <a:pt x="47914" y="1478645"/>
                  <a:pt x="51343" y="1463215"/>
                  <a:pt x="50962" y="1457404"/>
                </a:cubicBezTo>
                <a:close/>
                <a:moveTo>
                  <a:pt x="54962" y="1475311"/>
                </a:moveTo>
                <a:cubicBezTo>
                  <a:pt x="47057" y="1485122"/>
                  <a:pt x="43056" y="1500933"/>
                  <a:pt x="44866" y="1513602"/>
                </a:cubicBezTo>
                <a:cubicBezTo>
                  <a:pt x="45628" y="1516936"/>
                  <a:pt x="46866" y="1510078"/>
                  <a:pt x="47152" y="1506934"/>
                </a:cubicBezTo>
                <a:cubicBezTo>
                  <a:pt x="48390" y="1496838"/>
                  <a:pt x="50962" y="1495980"/>
                  <a:pt x="50962" y="1503600"/>
                </a:cubicBezTo>
                <a:cubicBezTo>
                  <a:pt x="51438" y="1510363"/>
                  <a:pt x="52772" y="1493028"/>
                  <a:pt x="53153" y="1491408"/>
                </a:cubicBezTo>
                <a:cubicBezTo>
                  <a:pt x="54867" y="1484360"/>
                  <a:pt x="55439" y="1489218"/>
                  <a:pt x="54581" y="1494075"/>
                </a:cubicBezTo>
                <a:cubicBezTo>
                  <a:pt x="53629" y="1515126"/>
                  <a:pt x="56105" y="1490551"/>
                  <a:pt x="58391" y="1491028"/>
                </a:cubicBezTo>
                <a:cubicBezTo>
                  <a:pt x="59820" y="1490742"/>
                  <a:pt x="55058" y="1513697"/>
                  <a:pt x="60106" y="1504362"/>
                </a:cubicBezTo>
                <a:cubicBezTo>
                  <a:pt x="61725" y="1498647"/>
                  <a:pt x="67154" y="1464738"/>
                  <a:pt x="54962" y="1475311"/>
                </a:cubicBezTo>
                <a:close/>
                <a:moveTo>
                  <a:pt x="56201" y="1449117"/>
                </a:moveTo>
                <a:cubicBezTo>
                  <a:pt x="54867" y="1455785"/>
                  <a:pt x="61249" y="1440545"/>
                  <a:pt x="61725" y="1442355"/>
                </a:cubicBezTo>
                <a:cubicBezTo>
                  <a:pt x="62106" y="1442641"/>
                  <a:pt x="61725" y="1444926"/>
                  <a:pt x="60201" y="1449594"/>
                </a:cubicBezTo>
                <a:cubicBezTo>
                  <a:pt x="59153" y="1452928"/>
                  <a:pt x="59630" y="1452261"/>
                  <a:pt x="60773" y="1449784"/>
                </a:cubicBezTo>
                <a:cubicBezTo>
                  <a:pt x="62392" y="1446736"/>
                  <a:pt x="63535" y="1441879"/>
                  <a:pt x="65726" y="1439592"/>
                </a:cubicBezTo>
                <a:cubicBezTo>
                  <a:pt x="66583" y="1439688"/>
                  <a:pt x="64487" y="1444165"/>
                  <a:pt x="63725" y="1446165"/>
                </a:cubicBezTo>
                <a:cubicBezTo>
                  <a:pt x="59915" y="1455499"/>
                  <a:pt x="60868" y="1455499"/>
                  <a:pt x="62678" y="1452261"/>
                </a:cubicBezTo>
                <a:cubicBezTo>
                  <a:pt x="63725" y="1450546"/>
                  <a:pt x="65440" y="1446260"/>
                  <a:pt x="65345" y="1448927"/>
                </a:cubicBezTo>
                <a:cubicBezTo>
                  <a:pt x="65630" y="1451404"/>
                  <a:pt x="57344" y="1465977"/>
                  <a:pt x="61820" y="1464072"/>
                </a:cubicBezTo>
                <a:cubicBezTo>
                  <a:pt x="66678" y="1455690"/>
                  <a:pt x="71155" y="1441307"/>
                  <a:pt x="71726" y="1431591"/>
                </a:cubicBezTo>
                <a:cubicBezTo>
                  <a:pt x="69631" y="1416923"/>
                  <a:pt x="56867" y="1443879"/>
                  <a:pt x="56201" y="1449117"/>
                </a:cubicBezTo>
                <a:close/>
                <a:moveTo>
                  <a:pt x="81347" y="1391110"/>
                </a:moveTo>
                <a:cubicBezTo>
                  <a:pt x="73631" y="1393491"/>
                  <a:pt x="62773" y="1412446"/>
                  <a:pt x="61154" y="1421400"/>
                </a:cubicBezTo>
                <a:cubicBezTo>
                  <a:pt x="60868" y="1423781"/>
                  <a:pt x="63440" y="1418828"/>
                  <a:pt x="64487" y="1416542"/>
                </a:cubicBezTo>
                <a:cubicBezTo>
                  <a:pt x="67726" y="1409208"/>
                  <a:pt x="69726" y="1408255"/>
                  <a:pt x="67916" y="1413970"/>
                </a:cubicBezTo>
                <a:cubicBezTo>
                  <a:pt x="66773" y="1418257"/>
                  <a:pt x="69726" y="1411017"/>
                  <a:pt x="70202" y="1409970"/>
                </a:cubicBezTo>
                <a:cubicBezTo>
                  <a:pt x="70964" y="1407208"/>
                  <a:pt x="76679" y="1397492"/>
                  <a:pt x="73155" y="1406160"/>
                </a:cubicBezTo>
                <a:cubicBezTo>
                  <a:pt x="71536" y="1409493"/>
                  <a:pt x="70298" y="1413208"/>
                  <a:pt x="70679" y="1413018"/>
                </a:cubicBezTo>
                <a:cubicBezTo>
                  <a:pt x="71631" y="1412922"/>
                  <a:pt x="75441" y="1403588"/>
                  <a:pt x="76203" y="1404445"/>
                </a:cubicBezTo>
                <a:cubicBezTo>
                  <a:pt x="77156" y="1403969"/>
                  <a:pt x="68393" y="1421209"/>
                  <a:pt x="74012" y="1414161"/>
                </a:cubicBezTo>
                <a:cubicBezTo>
                  <a:pt x="76775" y="1407684"/>
                  <a:pt x="83823" y="1397206"/>
                  <a:pt x="81347" y="1391110"/>
                </a:cubicBezTo>
                <a:close/>
                <a:moveTo>
                  <a:pt x="82204" y="1414446"/>
                </a:moveTo>
                <a:cubicBezTo>
                  <a:pt x="80108" y="1418542"/>
                  <a:pt x="75822" y="1433211"/>
                  <a:pt x="81251" y="1421495"/>
                </a:cubicBezTo>
                <a:cubicBezTo>
                  <a:pt x="83633" y="1415685"/>
                  <a:pt x="85538" y="1413494"/>
                  <a:pt x="84109" y="1419304"/>
                </a:cubicBezTo>
                <a:cubicBezTo>
                  <a:pt x="81728" y="1428639"/>
                  <a:pt x="87252" y="1411684"/>
                  <a:pt x="88967" y="1410065"/>
                </a:cubicBezTo>
                <a:cubicBezTo>
                  <a:pt x="90110" y="1409112"/>
                  <a:pt x="88205" y="1413684"/>
                  <a:pt x="87633" y="1415208"/>
                </a:cubicBezTo>
                <a:cubicBezTo>
                  <a:pt x="84395" y="1423971"/>
                  <a:pt x="85538" y="1423019"/>
                  <a:pt x="87157" y="1419304"/>
                </a:cubicBezTo>
                <a:cubicBezTo>
                  <a:pt x="88014" y="1417304"/>
                  <a:pt x="89729" y="1413304"/>
                  <a:pt x="90014" y="1414637"/>
                </a:cubicBezTo>
                <a:cubicBezTo>
                  <a:pt x="90681" y="1415113"/>
                  <a:pt x="83156" y="1431306"/>
                  <a:pt x="87633" y="1426448"/>
                </a:cubicBezTo>
                <a:cubicBezTo>
                  <a:pt x="95634" y="1412065"/>
                  <a:pt x="100778" y="1380537"/>
                  <a:pt x="82204" y="1414446"/>
                </a:cubicBezTo>
                <a:close/>
                <a:moveTo>
                  <a:pt x="89062" y="1383109"/>
                </a:moveTo>
                <a:cubicBezTo>
                  <a:pt x="86300" y="1389110"/>
                  <a:pt x="95063" y="1375584"/>
                  <a:pt x="94967" y="1377204"/>
                </a:cubicBezTo>
                <a:cubicBezTo>
                  <a:pt x="95158" y="1377490"/>
                  <a:pt x="94205" y="1379490"/>
                  <a:pt x="91919" y="1383681"/>
                </a:cubicBezTo>
                <a:cubicBezTo>
                  <a:pt x="90205" y="1386729"/>
                  <a:pt x="90872" y="1386062"/>
                  <a:pt x="92300" y="1383871"/>
                </a:cubicBezTo>
                <a:cubicBezTo>
                  <a:pt x="94205" y="1381204"/>
                  <a:pt x="96396" y="1376823"/>
                  <a:pt x="98682" y="1374727"/>
                </a:cubicBezTo>
                <a:cubicBezTo>
                  <a:pt x="99254" y="1374822"/>
                  <a:pt x="96587" y="1378823"/>
                  <a:pt x="95444" y="1380633"/>
                </a:cubicBezTo>
                <a:cubicBezTo>
                  <a:pt x="90205" y="1389110"/>
                  <a:pt x="90967" y="1389015"/>
                  <a:pt x="93062" y="1386157"/>
                </a:cubicBezTo>
                <a:cubicBezTo>
                  <a:pt x="102968" y="1373108"/>
                  <a:pt x="84490" y="1400826"/>
                  <a:pt x="89443" y="1397111"/>
                </a:cubicBezTo>
                <a:cubicBezTo>
                  <a:pt x="95253" y="1389682"/>
                  <a:pt x="101825" y="1376346"/>
                  <a:pt x="105064" y="1367488"/>
                </a:cubicBezTo>
                <a:cubicBezTo>
                  <a:pt x="107921" y="1354534"/>
                  <a:pt x="90110" y="1379585"/>
                  <a:pt x="89062" y="1383109"/>
                </a:cubicBezTo>
                <a:close/>
                <a:moveTo>
                  <a:pt x="104492" y="1351200"/>
                </a:moveTo>
                <a:cubicBezTo>
                  <a:pt x="102587" y="1352915"/>
                  <a:pt x="92586" y="1365107"/>
                  <a:pt x="99635" y="1357868"/>
                </a:cubicBezTo>
                <a:cubicBezTo>
                  <a:pt x="103445" y="1353677"/>
                  <a:pt x="104302" y="1353582"/>
                  <a:pt x="99444" y="1359773"/>
                </a:cubicBezTo>
                <a:cubicBezTo>
                  <a:pt x="96015" y="1364440"/>
                  <a:pt x="103635" y="1355106"/>
                  <a:pt x="104588" y="1354249"/>
                </a:cubicBezTo>
                <a:cubicBezTo>
                  <a:pt x="105254" y="1353582"/>
                  <a:pt x="105635" y="1353010"/>
                  <a:pt x="105826" y="1353105"/>
                </a:cubicBezTo>
                <a:cubicBezTo>
                  <a:pt x="105254" y="1354629"/>
                  <a:pt x="94967" y="1366631"/>
                  <a:pt x="99825" y="1361678"/>
                </a:cubicBezTo>
                <a:cubicBezTo>
                  <a:pt x="100873" y="1360440"/>
                  <a:pt x="103349" y="1357582"/>
                  <a:pt x="102302" y="1359487"/>
                </a:cubicBezTo>
                <a:cubicBezTo>
                  <a:pt x="101540" y="1361297"/>
                  <a:pt x="92967" y="1370632"/>
                  <a:pt x="95444" y="1370155"/>
                </a:cubicBezTo>
                <a:cubicBezTo>
                  <a:pt x="99444" y="1365964"/>
                  <a:pt x="105159" y="1357582"/>
                  <a:pt x="108398" y="1352725"/>
                </a:cubicBezTo>
                <a:cubicBezTo>
                  <a:pt x="107445" y="1351772"/>
                  <a:pt x="106588" y="1350820"/>
                  <a:pt x="105731" y="1349772"/>
                </a:cubicBezTo>
                <a:cubicBezTo>
                  <a:pt x="105445" y="1350153"/>
                  <a:pt x="104969" y="1350629"/>
                  <a:pt x="104492" y="1351200"/>
                </a:cubicBezTo>
                <a:close/>
                <a:moveTo>
                  <a:pt x="77346" y="1374727"/>
                </a:moveTo>
                <a:cubicBezTo>
                  <a:pt x="77918" y="1375966"/>
                  <a:pt x="78489" y="1375394"/>
                  <a:pt x="79346" y="1375489"/>
                </a:cubicBezTo>
                <a:cubicBezTo>
                  <a:pt x="81918" y="1364250"/>
                  <a:pt x="91253" y="1352439"/>
                  <a:pt x="99158" y="1344914"/>
                </a:cubicBezTo>
                <a:lnTo>
                  <a:pt x="98968" y="1344819"/>
                </a:lnTo>
                <a:cubicBezTo>
                  <a:pt x="88586" y="1354915"/>
                  <a:pt x="78584" y="1362916"/>
                  <a:pt x="77346" y="1374727"/>
                </a:cubicBezTo>
                <a:close/>
                <a:moveTo>
                  <a:pt x="47723" y="1419400"/>
                </a:moveTo>
                <a:cubicBezTo>
                  <a:pt x="49057" y="1421304"/>
                  <a:pt x="49628" y="1420352"/>
                  <a:pt x="50962" y="1420447"/>
                </a:cubicBezTo>
                <a:cubicBezTo>
                  <a:pt x="50295" y="1408446"/>
                  <a:pt x="56391" y="1395396"/>
                  <a:pt x="62582" y="1386062"/>
                </a:cubicBezTo>
                <a:cubicBezTo>
                  <a:pt x="54867" y="1393587"/>
                  <a:pt x="44675" y="1413589"/>
                  <a:pt x="47723" y="1419400"/>
                </a:cubicBezTo>
                <a:close/>
                <a:moveTo>
                  <a:pt x="24197" y="1470834"/>
                </a:moveTo>
                <a:cubicBezTo>
                  <a:pt x="25816" y="1474835"/>
                  <a:pt x="25911" y="1473883"/>
                  <a:pt x="27911" y="1474740"/>
                </a:cubicBezTo>
                <a:cubicBezTo>
                  <a:pt x="25625" y="1460166"/>
                  <a:pt x="28959" y="1444165"/>
                  <a:pt x="34865" y="1431306"/>
                </a:cubicBezTo>
                <a:lnTo>
                  <a:pt x="34579" y="1431211"/>
                </a:lnTo>
                <a:cubicBezTo>
                  <a:pt x="26959" y="1443403"/>
                  <a:pt x="21625" y="1461405"/>
                  <a:pt x="24197" y="1470834"/>
                </a:cubicBezTo>
                <a:close/>
                <a:moveTo>
                  <a:pt x="2223900" y="2105771"/>
                </a:moveTo>
                <a:cubicBezTo>
                  <a:pt x="2239997" y="2122630"/>
                  <a:pt x="2262096" y="2111581"/>
                  <a:pt x="2267620" y="2103390"/>
                </a:cubicBezTo>
                <a:cubicBezTo>
                  <a:pt x="2247903" y="2110248"/>
                  <a:pt x="2228091" y="2106819"/>
                  <a:pt x="2224281" y="2103295"/>
                </a:cubicBezTo>
                <a:cubicBezTo>
                  <a:pt x="2223519" y="2103961"/>
                  <a:pt x="2222948" y="2104914"/>
                  <a:pt x="2223900" y="2105771"/>
                </a:cubicBezTo>
                <a:close/>
                <a:moveTo>
                  <a:pt x="2195325" y="2082816"/>
                </a:moveTo>
                <a:cubicBezTo>
                  <a:pt x="2210375" y="2094532"/>
                  <a:pt x="2227520" y="2085483"/>
                  <a:pt x="2234092" y="2072338"/>
                </a:cubicBezTo>
                <a:cubicBezTo>
                  <a:pt x="2221995" y="2079482"/>
                  <a:pt x="2205422" y="2084625"/>
                  <a:pt x="2195421" y="2080434"/>
                </a:cubicBezTo>
                <a:cubicBezTo>
                  <a:pt x="2194944" y="2081101"/>
                  <a:pt x="2194468" y="2082244"/>
                  <a:pt x="2195325" y="2082816"/>
                </a:cubicBezTo>
                <a:close/>
                <a:moveTo>
                  <a:pt x="2166464" y="2063290"/>
                </a:moveTo>
                <a:cubicBezTo>
                  <a:pt x="2180847" y="2073576"/>
                  <a:pt x="2198850" y="2059099"/>
                  <a:pt x="2202564" y="2048812"/>
                </a:cubicBezTo>
                <a:cubicBezTo>
                  <a:pt x="2191896" y="2055860"/>
                  <a:pt x="2178371" y="2063575"/>
                  <a:pt x="2166464" y="2061004"/>
                </a:cubicBezTo>
                <a:cubicBezTo>
                  <a:pt x="2166084" y="2061670"/>
                  <a:pt x="2165512" y="2062813"/>
                  <a:pt x="2166464" y="2063290"/>
                </a:cubicBezTo>
                <a:close/>
                <a:moveTo>
                  <a:pt x="2145700" y="2052336"/>
                </a:moveTo>
                <a:cubicBezTo>
                  <a:pt x="2160368" y="2060813"/>
                  <a:pt x="2175989" y="2043287"/>
                  <a:pt x="2178561" y="2033953"/>
                </a:cubicBezTo>
                <a:cubicBezTo>
                  <a:pt x="2170751" y="2041382"/>
                  <a:pt x="2153320" y="2052145"/>
                  <a:pt x="2145605" y="2050145"/>
                </a:cubicBezTo>
                <a:cubicBezTo>
                  <a:pt x="2145224" y="2050716"/>
                  <a:pt x="2144843" y="2051955"/>
                  <a:pt x="2145700" y="2052336"/>
                </a:cubicBezTo>
                <a:close/>
                <a:moveTo>
                  <a:pt x="2124364" y="2044335"/>
                </a:moveTo>
                <a:cubicBezTo>
                  <a:pt x="2140271" y="2048812"/>
                  <a:pt x="2149415" y="2032809"/>
                  <a:pt x="2152463" y="2021189"/>
                </a:cubicBezTo>
                <a:cubicBezTo>
                  <a:pt x="2144557" y="2030524"/>
                  <a:pt x="2132936" y="2041858"/>
                  <a:pt x="2123983" y="2042144"/>
                </a:cubicBezTo>
                <a:cubicBezTo>
                  <a:pt x="2123793" y="2042811"/>
                  <a:pt x="2123507" y="2044144"/>
                  <a:pt x="2124364" y="2044335"/>
                </a:cubicBezTo>
                <a:close/>
                <a:moveTo>
                  <a:pt x="2099027" y="2038048"/>
                </a:moveTo>
                <a:cubicBezTo>
                  <a:pt x="2114363" y="2040334"/>
                  <a:pt x="2121030" y="2022427"/>
                  <a:pt x="2122554" y="2011092"/>
                </a:cubicBezTo>
                <a:cubicBezTo>
                  <a:pt x="2116077" y="2020808"/>
                  <a:pt x="2109410" y="2032524"/>
                  <a:pt x="2098456" y="2035953"/>
                </a:cubicBezTo>
                <a:cubicBezTo>
                  <a:pt x="2098265" y="2036620"/>
                  <a:pt x="2098170" y="2038048"/>
                  <a:pt x="2099027" y="2038048"/>
                </a:cubicBezTo>
                <a:close/>
                <a:moveTo>
                  <a:pt x="2071119" y="2036238"/>
                </a:moveTo>
                <a:cubicBezTo>
                  <a:pt x="2086073" y="2041382"/>
                  <a:pt x="2093408" y="2018332"/>
                  <a:pt x="2093503" y="2008045"/>
                </a:cubicBezTo>
                <a:cubicBezTo>
                  <a:pt x="2087502" y="2018617"/>
                  <a:pt x="2082168" y="2030714"/>
                  <a:pt x="2071119" y="2035191"/>
                </a:cubicBezTo>
                <a:lnTo>
                  <a:pt x="2071119" y="2036238"/>
                </a:lnTo>
                <a:close/>
                <a:moveTo>
                  <a:pt x="2053022" y="2038143"/>
                </a:moveTo>
                <a:cubicBezTo>
                  <a:pt x="2053879" y="2039763"/>
                  <a:pt x="2055879" y="2038048"/>
                  <a:pt x="2057022" y="2037762"/>
                </a:cubicBezTo>
                <a:cubicBezTo>
                  <a:pt x="2055784" y="2033381"/>
                  <a:pt x="2059118" y="2029762"/>
                  <a:pt x="2059975" y="2025761"/>
                </a:cubicBezTo>
                <a:cubicBezTo>
                  <a:pt x="2061785" y="2018998"/>
                  <a:pt x="2061499" y="2012807"/>
                  <a:pt x="2059880" y="2006711"/>
                </a:cubicBezTo>
                <a:cubicBezTo>
                  <a:pt x="2058927" y="2012997"/>
                  <a:pt x="2054355" y="2022999"/>
                  <a:pt x="2055212" y="2028047"/>
                </a:cubicBezTo>
                <a:cubicBezTo>
                  <a:pt x="2055593" y="2032143"/>
                  <a:pt x="2057022" y="2035191"/>
                  <a:pt x="2052641" y="2037191"/>
                </a:cubicBezTo>
                <a:lnTo>
                  <a:pt x="2053022" y="2038143"/>
                </a:lnTo>
                <a:close/>
                <a:moveTo>
                  <a:pt x="2027876" y="2046430"/>
                </a:moveTo>
                <a:cubicBezTo>
                  <a:pt x="2043306" y="2045478"/>
                  <a:pt x="2039496" y="2018617"/>
                  <a:pt x="2035305" y="2012140"/>
                </a:cubicBezTo>
                <a:cubicBezTo>
                  <a:pt x="2035591" y="2021570"/>
                  <a:pt x="2033400" y="2041096"/>
                  <a:pt x="2027495" y="2045478"/>
                </a:cubicBezTo>
                <a:lnTo>
                  <a:pt x="2027876" y="2046430"/>
                </a:lnTo>
                <a:close/>
                <a:moveTo>
                  <a:pt x="2003873" y="2060051"/>
                </a:moveTo>
                <a:cubicBezTo>
                  <a:pt x="2019398" y="2056717"/>
                  <a:pt x="2013969" y="2033095"/>
                  <a:pt x="2008635" y="2024618"/>
                </a:cubicBezTo>
                <a:cubicBezTo>
                  <a:pt x="2009207" y="2035953"/>
                  <a:pt x="2010159" y="2051288"/>
                  <a:pt x="2003301" y="2059289"/>
                </a:cubicBezTo>
                <a:lnTo>
                  <a:pt x="2003873" y="2060051"/>
                </a:lnTo>
                <a:close/>
                <a:moveTo>
                  <a:pt x="1980155" y="2045097"/>
                </a:moveTo>
                <a:cubicBezTo>
                  <a:pt x="1984061" y="2057003"/>
                  <a:pt x="1985394" y="2069386"/>
                  <a:pt x="1980917" y="2076815"/>
                </a:cubicBezTo>
                <a:cubicBezTo>
                  <a:pt x="1981394" y="2077387"/>
                  <a:pt x="1982441" y="2078244"/>
                  <a:pt x="1983108" y="2077387"/>
                </a:cubicBezTo>
                <a:cubicBezTo>
                  <a:pt x="1995586" y="2066528"/>
                  <a:pt x="1988442" y="2050621"/>
                  <a:pt x="1979012" y="2041477"/>
                </a:cubicBezTo>
                <a:lnTo>
                  <a:pt x="1980155" y="2045097"/>
                </a:lnTo>
                <a:close/>
                <a:moveTo>
                  <a:pt x="1954629" y="2067576"/>
                </a:moveTo>
                <a:cubicBezTo>
                  <a:pt x="1959010" y="2078339"/>
                  <a:pt x="1961963" y="2091198"/>
                  <a:pt x="1957010" y="2100913"/>
                </a:cubicBezTo>
                <a:cubicBezTo>
                  <a:pt x="1957581" y="2101485"/>
                  <a:pt x="1958629" y="2102056"/>
                  <a:pt x="1959296" y="2101199"/>
                </a:cubicBezTo>
                <a:cubicBezTo>
                  <a:pt x="1971488" y="2088912"/>
                  <a:pt x="1964439" y="2072148"/>
                  <a:pt x="1953104" y="2063956"/>
                </a:cubicBezTo>
                <a:lnTo>
                  <a:pt x="1954629" y="2067576"/>
                </a:lnTo>
                <a:close/>
                <a:moveTo>
                  <a:pt x="1928435" y="2097294"/>
                </a:moveTo>
                <a:cubicBezTo>
                  <a:pt x="1933959" y="2108152"/>
                  <a:pt x="1937198" y="2121868"/>
                  <a:pt x="1932721" y="2132346"/>
                </a:cubicBezTo>
                <a:cubicBezTo>
                  <a:pt x="1935864" y="2134537"/>
                  <a:pt x="1937388" y="2127202"/>
                  <a:pt x="1938626" y="2125964"/>
                </a:cubicBezTo>
                <a:cubicBezTo>
                  <a:pt x="1947104" y="2114820"/>
                  <a:pt x="1934531" y="2096532"/>
                  <a:pt x="1926815" y="2093865"/>
                </a:cubicBezTo>
                <a:lnTo>
                  <a:pt x="1928435" y="2097294"/>
                </a:lnTo>
                <a:close/>
                <a:moveTo>
                  <a:pt x="1908242" y="2125107"/>
                </a:moveTo>
                <a:cubicBezTo>
                  <a:pt x="1915481" y="2137204"/>
                  <a:pt x="1917957" y="2150920"/>
                  <a:pt x="1914242" y="2160635"/>
                </a:cubicBezTo>
                <a:cubicBezTo>
                  <a:pt x="1917576" y="2162540"/>
                  <a:pt x="1918529" y="2155301"/>
                  <a:pt x="1919958" y="2153587"/>
                </a:cubicBezTo>
                <a:cubicBezTo>
                  <a:pt x="1927196" y="2137870"/>
                  <a:pt x="1917290" y="2126821"/>
                  <a:pt x="1906337" y="2121773"/>
                </a:cubicBezTo>
                <a:lnTo>
                  <a:pt x="1908242" y="2125107"/>
                </a:lnTo>
                <a:close/>
                <a:moveTo>
                  <a:pt x="1884905" y="2161588"/>
                </a:moveTo>
                <a:cubicBezTo>
                  <a:pt x="1891859" y="2171493"/>
                  <a:pt x="1894716" y="2191496"/>
                  <a:pt x="1890906" y="2198830"/>
                </a:cubicBezTo>
                <a:cubicBezTo>
                  <a:pt x="1891763" y="2199402"/>
                  <a:pt x="1892811" y="2199497"/>
                  <a:pt x="1893383" y="2198354"/>
                </a:cubicBezTo>
                <a:cubicBezTo>
                  <a:pt x="1903765" y="2182733"/>
                  <a:pt x="1899193" y="2164159"/>
                  <a:pt x="1883000" y="2158159"/>
                </a:cubicBezTo>
                <a:lnTo>
                  <a:pt x="1884905" y="2161588"/>
                </a:lnTo>
                <a:close/>
                <a:moveTo>
                  <a:pt x="1864141" y="2200640"/>
                </a:moveTo>
                <a:cubicBezTo>
                  <a:pt x="1870904" y="2215594"/>
                  <a:pt x="1871856" y="2229977"/>
                  <a:pt x="1867570" y="2241788"/>
                </a:cubicBezTo>
                <a:cubicBezTo>
                  <a:pt x="1868427" y="2242455"/>
                  <a:pt x="1869380" y="2242455"/>
                  <a:pt x="1870046" y="2241217"/>
                </a:cubicBezTo>
                <a:cubicBezTo>
                  <a:pt x="1881095" y="2224643"/>
                  <a:pt x="1877666" y="2203974"/>
                  <a:pt x="1862426" y="2196735"/>
                </a:cubicBezTo>
                <a:lnTo>
                  <a:pt x="1864141" y="2200640"/>
                </a:lnTo>
                <a:close/>
                <a:moveTo>
                  <a:pt x="1838709" y="2244550"/>
                </a:moveTo>
                <a:cubicBezTo>
                  <a:pt x="1846996" y="2257409"/>
                  <a:pt x="1848901" y="2272459"/>
                  <a:pt x="1844996" y="2283508"/>
                </a:cubicBezTo>
                <a:cubicBezTo>
                  <a:pt x="1848615" y="2285032"/>
                  <a:pt x="1849568" y="2276459"/>
                  <a:pt x="1850996" y="2274649"/>
                </a:cubicBezTo>
                <a:cubicBezTo>
                  <a:pt x="1858140" y="2257123"/>
                  <a:pt x="1849472" y="2245122"/>
                  <a:pt x="1836614" y="2241217"/>
                </a:cubicBezTo>
                <a:lnTo>
                  <a:pt x="1838709" y="2244550"/>
                </a:lnTo>
                <a:close/>
                <a:moveTo>
                  <a:pt x="1814992" y="2288556"/>
                </a:moveTo>
                <a:cubicBezTo>
                  <a:pt x="1822421" y="2299605"/>
                  <a:pt x="1823564" y="2321512"/>
                  <a:pt x="1819278" y="2329609"/>
                </a:cubicBezTo>
                <a:cubicBezTo>
                  <a:pt x="1820231" y="2330275"/>
                  <a:pt x="1821183" y="2330085"/>
                  <a:pt x="1821850" y="2328751"/>
                </a:cubicBezTo>
                <a:cubicBezTo>
                  <a:pt x="1832232" y="2312083"/>
                  <a:pt x="1831756" y="2290937"/>
                  <a:pt x="1813087" y="2285032"/>
                </a:cubicBezTo>
                <a:lnTo>
                  <a:pt x="1814992" y="2288556"/>
                </a:lnTo>
                <a:close/>
                <a:moveTo>
                  <a:pt x="1795370" y="2361517"/>
                </a:moveTo>
                <a:cubicBezTo>
                  <a:pt x="1794418" y="2370185"/>
                  <a:pt x="1792513" y="2374852"/>
                  <a:pt x="1790608" y="2379139"/>
                </a:cubicBezTo>
                <a:cubicBezTo>
                  <a:pt x="1791560" y="2379996"/>
                  <a:pt x="1792418" y="2379805"/>
                  <a:pt x="1793180" y="2378472"/>
                </a:cubicBezTo>
                <a:cubicBezTo>
                  <a:pt x="1805562" y="2361422"/>
                  <a:pt x="1807086" y="2337895"/>
                  <a:pt x="1790322" y="2329323"/>
                </a:cubicBezTo>
                <a:cubicBezTo>
                  <a:pt x="1794799" y="2340086"/>
                  <a:pt x="1796323" y="2353326"/>
                  <a:pt x="1795370" y="2361517"/>
                </a:cubicBezTo>
                <a:close/>
                <a:moveTo>
                  <a:pt x="1760699" y="2382377"/>
                </a:moveTo>
                <a:cubicBezTo>
                  <a:pt x="1767653" y="2397617"/>
                  <a:pt x="1765748" y="2414191"/>
                  <a:pt x="1759842" y="2425811"/>
                </a:cubicBezTo>
                <a:cubicBezTo>
                  <a:pt x="1763557" y="2427430"/>
                  <a:pt x="1765843" y="2418001"/>
                  <a:pt x="1767748" y="2416096"/>
                </a:cubicBezTo>
                <a:cubicBezTo>
                  <a:pt x="1777940" y="2398379"/>
                  <a:pt x="1772891" y="2383711"/>
                  <a:pt x="1758985" y="2378758"/>
                </a:cubicBezTo>
                <a:lnTo>
                  <a:pt x="1760699" y="2382377"/>
                </a:lnTo>
                <a:close/>
                <a:moveTo>
                  <a:pt x="1723552" y="2473817"/>
                </a:moveTo>
                <a:cubicBezTo>
                  <a:pt x="1737839" y="2462863"/>
                  <a:pt x="1746793" y="2433907"/>
                  <a:pt x="1726981" y="2425430"/>
                </a:cubicBezTo>
                <a:cubicBezTo>
                  <a:pt x="1732696" y="2440860"/>
                  <a:pt x="1731839" y="2460006"/>
                  <a:pt x="1722790" y="2473245"/>
                </a:cubicBezTo>
                <a:lnTo>
                  <a:pt x="1723552" y="2473817"/>
                </a:lnTo>
                <a:close/>
                <a:moveTo>
                  <a:pt x="1688881" y="2511726"/>
                </a:moveTo>
                <a:cubicBezTo>
                  <a:pt x="1705931" y="2499725"/>
                  <a:pt x="1720885" y="2471436"/>
                  <a:pt x="1699930" y="2459720"/>
                </a:cubicBezTo>
                <a:cubicBezTo>
                  <a:pt x="1705169" y="2476865"/>
                  <a:pt x="1699073" y="2498487"/>
                  <a:pt x="1688214" y="2511155"/>
                </a:cubicBezTo>
                <a:lnTo>
                  <a:pt x="1688881" y="2511726"/>
                </a:lnTo>
                <a:close/>
                <a:moveTo>
                  <a:pt x="1645923" y="2549255"/>
                </a:moveTo>
                <a:cubicBezTo>
                  <a:pt x="1664116" y="2539635"/>
                  <a:pt x="1683166" y="2512298"/>
                  <a:pt x="1662973" y="2499249"/>
                </a:cubicBezTo>
                <a:cubicBezTo>
                  <a:pt x="1665926" y="2518203"/>
                  <a:pt x="1656972" y="2538016"/>
                  <a:pt x="1645256" y="2548588"/>
                </a:cubicBezTo>
                <a:lnTo>
                  <a:pt x="1645923" y="2549255"/>
                </a:lnTo>
                <a:close/>
                <a:moveTo>
                  <a:pt x="1585154" y="2587260"/>
                </a:moveTo>
                <a:cubicBezTo>
                  <a:pt x="1593536" y="2585641"/>
                  <a:pt x="1602299" y="2576687"/>
                  <a:pt x="1605251" y="2575163"/>
                </a:cubicBezTo>
                <a:cubicBezTo>
                  <a:pt x="1616681" y="2566305"/>
                  <a:pt x="1623063" y="2548874"/>
                  <a:pt x="1612205" y="2539825"/>
                </a:cubicBezTo>
                <a:cubicBezTo>
                  <a:pt x="1612395" y="2557161"/>
                  <a:pt x="1596012" y="2580592"/>
                  <a:pt x="1584582" y="2586498"/>
                </a:cubicBezTo>
                <a:lnTo>
                  <a:pt x="1585154" y="2587260"/>
                </a:lnTo>
                <a:close/>
                <a:moveTo>
                  <a:pt x="1515907" y="2616120"/>
                </a:moveTo>
                <a:cubicBezTo>
                  <a:pt x="1538481" y="2612977"/>
                  <a:pt x="1567247" y="2592784"/>
                  <a:pt x="1557817" y="2572591"/>
                </a:cubicBezTo>
                <a:cubicBezTo>
                  <a:pt x="1551340" y="2591070"/>
                  <a:pt x="1531909" y="2609167"/>
                  <a:pt x="1515621" y="2615168"/>
                </a:cubicBezTo>
                <a:lnTo>
                  <a:pt x="1515907" y="2616120"/>
                </a:lnTo>
                <a:close/>
                <a:moveTo>
                  <a:pt x="1446946" y="2630122"/>
                </a:moveTo>
                <a:cubicBezTo>
                  <a:pt x="1464853" y="2631456"/>
                  <a:pt x="1501524" y="2617454"/>
                  <a:pt x="1489237" y="2595451"/>
                </a:cubicBezTo>
                <a:cubicBezTo>
                  <a:pt x="1481998" y="2612882"/>
                  <a:pt x="1464091" y="2625550"/>
                  <a:pt x="1446755" y="2629265"/>
                </a:cubicBezTo>
                <a:lnTo>
                  <a:pt x="1446946" y="2630122"/>
                </a:lnTo>
                <a:close/>
                <a:moveTo>
                  <a:pt x="1373032" y="2631456"/>
                </a:moveTo>
                <a:cubicBezTo>
                  <a:pt x="1392177" y="2633742"/>
                  <a:pt x="1427134" y="2629646"/>
                  <a:pt x="1421800" y="2605357"/>
                </a:cubicBezTo>
                <a:cubicBezTo>
                  <a:pt x="1410465" y="2620883"/>
                  <a:pt x="1388558" y="2629836"/>
                  <a:pt x="1370651" y="2629456"/>
                </a:cubicBezTo>
                <a:cubicBezTo>
                  <a:pt x="1370365" y="2630884"/>
                  <a:pt x="1371222" y="2631265"/>
                  <a:pt x="1373032" y="2631456"/>
                </a:cubicBezTo>
                <a:close/>
                <a:moveTo>
                  <a:pt x="1294165" y="2615549"/>
                </a:moveTo>
                <a:cubicBezTo>
                  <a:pt x="1315691" y="2623264"/>
                  <a:pt x="1349315" y="2626979"/>
                  <a:pt x="1354649" y="2603548"/>
                </a:cubicBezTo>
                <a:cubicBezTo>
                  <a:pt x="1334837" y="2615930"/>
                  <a:pt x="1312739" y="2618121"/>
                  <a:pt x="1292260" y="2613073"/>
                </a:cubicBezTo>
                <a:cubicBezTo>
                  <a:pt x="1291593" y="2614311"/>
                  <a:pt x="1292450" y="2614882"/>
                  <a:pt x="1294165" y="2615549"/>
                </a:cubicBezTo>
                <a:close/>
                <a:moveTo>
                  <a:pt x="1226156" y="2583831"/>
                </a:moveTo>
                <a:cubicBezTo>
                  <a:pt x="1243587" y="2594689"/>
                  <a:pt x="1277115" y="2606405"/>
                  <a:pt x="1281211" y="2581640"/>
                </a:cubicBezTo>
                <a:cubicBezTo>
                  <a:pt x="1264066" y="2591070"/>
                  <a:pt x="1241111" y="2589355"/>
                  <a:pt x="1224728" y="2580973"/>
                </a:cubicBezTo>
                <a:cubicBezTo>
                  <a:pt x="1223966" y="2582211"/>
                  <a:pt x="1224633" y="2582878"/>
                  <a:pt x="1226156" y="2583831"/>
                </a:cubicBezTo>
                <a:close/>
                <a:moveTo>
                  <a:pt x="1164053" y="2534872"/>
                </a:moveTo>
                <a:cubicBezTo>
                  <a:pt x="1176722" y="2548112"/>
                  <a:pt x="1207773" y="2569353"/>
                  <a:pt x="1218822" y="2546683"/>
                </a:cubicBezTo>
                <a:cubicBezTo>
                  <a:pt x="1199867" y="2551160"/>
                  <a:pt x="1177007" y="2543826"/>
                  <a:pt x="1163387" y="2531824"/>
                </a:cubicBezTo>
                <a:cubicBezTo>
                  <a:pt x="1162339" y="2532777"/>
                  <a:pt x="1162815" y="2533634"/>
                  <a:pt x="1164053" y="2534872"/>
                </a:cubicBezTo>
                <a:close/>
                <a:moveTo>
                  <a:pt x="1198343" y="1695148"/>
                </a:moveTo>
                <a:lnTo>
                  <a:pt x="1201296" y="1694672"/>
                </a:lnTo>
                <a:cubicBezTo>
                  <a:pt x="1191390" y="1689814"/>
                  <a:pt x="1181484" y="1681718"/>
                  <a:pt x="1178627" y="1671526"/>
                </a:cubicBezTo>
                <a:cubicBezTo>
                  <a:pt x="1177865" y="1671526"/>
                  <a:pt x="1177103" y="1671907"/>
                  <a:pt x="1177293" y="1672955"/>
                </a:cubicBezTo>
                <a:cubicBezTo>
                  <a:pt x="1177388" y="1686671"/>
                  <a:pt x="1187199" y="1696291"/>
                  <a:pt x="1198343" y="1695148"/>
                </a:cubicBezTo>
                <a:close/>
                <a:moveTo>
                  <a:pt x="1193200" y="1735915"/>
                </a:moveTo>
                <a:lnTo>
                  <a:pt x="1196248" y="1736391"/>
                </a:lnTo>
                <a:cubicBezTo>
                  <a:pt x="1186247" y="1725914"/>
                  <a:pt x="1180055" y="1716103"/>
                  <a:pt x="1178627" y="1704007"/>
                </a:cubicBezTo>
                <a:cubicBezTo>
                  <a:pt x="1177865" y="1703911"/>
                  <a:pt x="1177103" y="1704007"/>
                  <a:pt x="1177007" y="1704959"/>
                </a:cubicBezTo>
                <a:cubicBezTo>
                  <a:pt x="1174531" y="1719056"/>
                  <a:pt x="1181960" y="1733439"/>
                  <a:pt x="1193200" y="1735915"/>
                </a:cubicBezTo>
                <a:close/>
                <a:moveTo>
                  <a:pt x="1114333" y="2472865"/>
                </a:moveTo>
                <a:cubicBezTo>
                  <a:pt x="1123477" y="2488295"/>
                  <a:pt x="1148242" y="2514870"/>
                  <a:pt x="1163863" y="2495915"/>
                </a:cubicBezTo>
                <a:cubicBezTo>
                  <a:pt x="1144622" y="2495629"/>
                  <a:pt x="1125572" y="2484771"/>
                  <a:pt x="1114428" y="2469912"/>
                </a:cubicBezTo>
                <a:cubicBezTo>
                  <a:pt x="1113285" y="2470483"/>
                  <a:pt x="1113571" y="2471341"/>
                  <a:pt x="1114333" y="2472865"/>
                </a:cubicBezTo>
                <a:close/>
                <a:moveTo>
                  <a:pt x="1086520" y="2420477"/>
                </a:moveTo>
                <a:cubicBezTo>
                  <a:pt x="1094426" y="2439051"/>
                  <a:pt x="1112904" y="2464387"/>
                  <a:pt x="1130049" y="2448290"/>
                </a:cubicBezTo>
                <a:cubicBezTo>
                  <a:pt x="1111094" y="2445814"/>
                  <a:pt x="1094521" y="2431621"/>
                  <a:pt x="1087091" y="2417620"/>
                </a:cubicBezTo>
                <a:cubicBezTo>
                  <a:pt x="1085853" y="2418001"/>
                  <a:pt x="1085853" y="2418858"/>
                  <a:pt x="1086520" y="2420477"/>
                </a:cubicBezTo>
                <a:close/>
                <a:moveTo>
                  <a:pt x="1064612" y="2354374"/>
                </a:moveTo>
                <a:cubicBezTo>
                  <a:pt x="1068994" y="2373138"/>
                  <a:pt x="1082805" y="2399617"/>
                  <a:pt x="1102046" y="2388378"/>
                </a:cubicBezTo>
                <a:cubicBezTo>
                  <a:pt x="1085663" y="2382853"/>
                  <a:pt x="1070994" y="2367232"/>
                  <a:pt x="1065660" y="2351802"/>
                </a:cubicBezTo>
                <a:cubicBezTo>
                  <a:pt x="1064422" y="2351992"/>
                  <a:pt x="1064231" y="2352754"/>
                  <a:pt x="1064612" y="2354374"/>
                </a:cubicBezTo>
                <a:close/>
                <a:moveTo>
                  <a:pt x="1052039" y="2287508"/>
                </a:moveTo>
                <a:cubicBezTo>
                  <a:pt x="1053944" y="2308272"/>
                  <a:pt x="1062326" y="2333800"/>
                  <a:pt x="1084234" y="2330656"/>
                </a:cubicBezTo>
                <a:cubicBezTo>
                  <a:pt x="1068422" y="2320274"/>
                  <a:pt x="1056897" y="2303034"/>
                  <a:pt x="1053563" y="2285222"/>
                </a:cubicBezTo>
                <a:cubicBezTo>
                  <a:pt x="1052230" y="2285032"/>
                  <a:pt x="1051944" y="2285889"/>
                  <a:pt x="1052039" y="2287508"/>
                </a:cubicBezTo>
                <a:close/>
                <a:moveTo>
                  <a:pt x="1051087" y="2225024"/>
                </a:moveTo>
                <a:lnTo>
                  <a:pt x="1050896" y="2223500"/>
                </a:lnTo>
                <a:cubicBezTo>
                  <a:pt x="1049658" y="2223405"/>
                  <a:pt x="1049277" y="2224357"/>
                  <a:pt x="1049277" y="2225881"/>
                </a:cubicBezTo>
                <a:cubicBezTo>
                  <a:pt x="1048325" y="2245503"/>
                  <a:pt x="1057373" y="2272173"/>
                  <a:pt x="1076138" y="2264934"/>
                </a:cubicBezTo>
                <a:cubicBezTo>
                  <a:pt x="1062422" y="2256457"/>
                  <a:pt x="1052706" y="2239883"/>
                  <a:pt x="1051087" y="2225024"/>
                </a:cubicBezTo>
                <a:close/>
                <a:moveTo>
                  <a:pt x="1056992" y="2172922"/>
                </a:moveTo>
                <a:cubicBezTo>
                  <a:pt x="1055945" y="2167493"/>
                  <a:pt x="1055849" y="2164350"/>
                  <a:pt x="1055754" y="2160730"/>
                </a:cubicBezTo>
                <a:cubicBezTo>
                  <a:pt x="1054516" y="2160445"/>
                  <a:pt x="1054040" y="2161302"/>
                  <a:pt x="1053849" y="2162730"/>
                </a:cubicBezTo>
                <a:cubicBezTo>
                  <a:pt x="1051182" y="2181780"/>
                  <a:pt x="1054611" y="2206831"/>
                  <a:pt x="1075661" y="2204641"/>
                </a:cubicBezTo>
                <a:cubicBezTo>
                  <a:pt x="1066422" y="2196830"/>
                  <a:pt x="1059183" y="2184162"/>
                  <a:pt x="1056992" y="2172922"/>
                </a:cubicBezTo>
                <a:close/>
                <a:moveTo>
                  <a:pt x="1065851" y="2101009"/>
                </a:moveTo>
                <a:lnTo>
                  <a:pt x="1066041" y="2099580"/>
                </a:lnTo>
                <a:cubicBezTo>
                  <a:pt x="1064898" y="2099104"/>
                  <a:pt x="1064327" y="2099675"/>
                  <a:pt x="1064041" y="2101104"/>
                </a:cubicBezTo>
                <a:cubicBezTo>
                  <a:pt x="1058897" y="2120535"/>
                  <a:pt x="1061469" y="2145490"/>
                  <a:pt x="1080043" y="2148348"/>
                </a:cubicBezTo>
                <a:cubicBezTo>
                  <a:pt x="1066708" y="2131870"/>
                  <a:pt x="1064422" y="2107295"/>
                  <a:pt x="1065851" y="2101009"/>
                </a:cubicBezTo>
                <a:close/>
                <a:moveTo>
                  <a:pt x="1086520" y="2080530"/>
                </a:moveTo>
                <a:cubicBezTo>
                  <a:pt x="1078995" y="2067576"/>
                  <a:pt x="1078233" y="2057860"/>
                  <a:pt x="1079376" y="2046907"/>
                </a:cubicBezTo>
                <a:cubicBezTo>
                  <a:pt x="1078328" y="2046525"/>
                  <a:pt x="1077662" y="2047097"/>
                  <a:pt x="1077281" y="2048526"/>
                </a:cubicBezTo>
                <a:cubicBezTo>
                  <a:pt x="1071470" y="2066147"/>
                  <a:pt x="1074423" y="2090150"/>
                  <a:pt x="1092806" y="2089007"/>
                </a:cubicBezTo>
                <a:cubicBezTo>
                  <a:pt x="1090711" y="2086245"/>
                  <a:pt x="1088234" y="2083387"/>
                  <a:pt x="1086520" y="2080530"/>
                </a:cubicBezTo>
                <a:close/>
                <a:moveTo>
                  <a:pt x="1095664" y="1995567"/>
                </a:moveTo>
                <a:lnTo>
                  <a:pt x="1095854" y="1994329"/>
                </a:lnTo>
                <a:cubicBezTo>
                  <a:pt x="1094807" y="1993852"/>
                  <a:pt x="1094140" y="1994424"/>
                  <a:pt x="1093759" y="1995662"/>
                </a:cubicBezTo>
                <a:cubicBezTo>
                  <a:pt x="1087853" y="2012521"/>
                  <a:pt x="1087949" y="2034333"/>
                  <a:pt x="1106999" y="2036620"/>
                </a:cubicBezTo>
                <a:cubicBezTo>
                  <a:pt x="1098045" y="2027190"/>
                  <a:pt x="1092902" y="2004425"/>
                  <a:pt x="1095664" y="1995567"/>
                </a:cubicBezTo>
                <a:close/>
                <a:moveTo>
                  <a:pt x="1108427" y="1957848"/>
                </a:moveTo>
                <a:lnTo>
                  <a:pt x="1108618" y="1956609"/>
                </a:lnTo>
                <a:cubicBezTo>
                  <a:pt x="1107665" y="1956133"/>
                  <a:pt x="1106903" y="1956609"/>
                  <a:pt x="1106522" y="1957848"/>
                </a:cubicBezTo>
                <a:cubicBezTo>
                  <a:pt x="1100331" y="1974326"/>
                  <a:pt x="1100522" y="1995376"/>
                  <a:pt x="1119000" y="1998043"/>
                </a:cubicBezTo>
                <a:cubicBezTo>
                  <a:pt x="1110523" y="1988709"/>
                  <a:pt x="1105665" y="1966516"/>
                  <a:pt x="1108427" y="1957848"/>
                </a:cubicBezTo>
                <a:close/>
                <a:moveTo>
                  <a:pt x="1130811" y="1954038"/>
                </a:moveTo>
                <a:cubicBezTo>
                  <a:pt x="1122334" y="1942417"/>
                  <a:pt x="1119953" y="1928416"/>
                  <a:pt x="1122143" y="1917557"/>
                </a:cubicBezTo>
                <a:cubicBezTo>
                  <a:pt x="1121191" y="1917081"/>
                  <a:pt x="1120429" y="1917557"/>
                  <a:pt x="1120048" y="1918795"/>
                </a:cubicBezTo>
                <a:cubicBezTo>
                  <a:pt x="1113380" y="1934988"/>
                  <a:pt x="1115952" y="1956229"/>
                  <a:pt x="1132811" y="1956895"/>
                </a:cubicBezTo>
                <a:lnTo>
                  <a:pt x="1130811" y="1954038"/>
                </a:lnTo>
                <a:close/>
                <a:moveTo>
                  <a:pt x="1140527" y="1893935"/>
                </a:moveTo>
                <a:cubicBezTo>
                  <a:pt x="1137193" y="1883172"/>
                  <a:pt x="1137860" y="1876409"/>
                  <a:pt x="1138717" y="1871266"/>
                </a:cubicBezTo>
                <a:cubicBezTo>
                  <a:pt x="1137764" y="1870789"/>
                  <a:pt x="1137002" y="1871266"/>
                  <a:pt x="1136717" y="1872408"/>
                </a:cubicBezTo>
                <a:cubicBezTo>
                  <a:pt x="1130716" y="1888125"/>
                  <a:pt x="1131954" y="1907556"/>
                  <a:pt x="1149290" y="1910223"/>
                </a:cubicBezTo>
                <a:cubicBezTo>
                  <a:pt x="1145575" y="1905270"/>
                  <a:pt x="1142336" y="1899650"/>
                  <a:pt x="1140527" y="1893935"/>
                </a:cubicBezTo>
                <a:close/>
                <a:moveTo>
                  <a:pt x="1155671" y="1850787"/>
                </a:moveTo>
                <a:cubicBezTo>
                  <a:pt x="1152814" y="1842309"/>
                  <a:pt x="1151957" y="1833546"/>
                  <a:pt x="1153290" y="1825450"/>
                </a:cubicBezTo>
                <a:cubicBezTo>
                  <a:pt x="1152433" y="1824974"/>
                  <a:pt x="1151671" y="1825260"/>
                  <a:pt x="1151290" y="1826498"/>
                </a:cubicBezTo>
                <a:cubicBezTo>
                  <a:pt x="1145099" y="1842500"/>
                  <a:pt x="1147956" y="1862121"/>
                  <a:pt x="1162910" y="1866408"/>
                </a:cubicBezTo>
                <a:cubicBezTo>
                  <a:pt x="1159958" y="1861455"/>
                  <a:pt x="1157100" y="1855549"/>
                  <a:pt x="1155671" y="1850787"/>
                </a:cubicBezTo>
                <a:close/>
                <a:moveTo>
                  <a:pt x="1167197" y="1801162"/>
                </a:moveTo>
                <a:cubicBezTo>
                  <a:pt x="1165101" y="1795446"/>
                  <a:pt x="1164339" y="1789922"/>
                  <a:pt x="1164815" y="1784969"/>
                </a:cubicBezTo>
                <a:cubicBezTo>
                  <a:pt x="1161482" y="1784779"/>
                  <a:pt x="1162529" y="1791541"/>
                  <a:pt x="1161672" y="1793541"/>
                </a:cubicBezTo>
                <a:cubicBezTo>
                  <a:pt x="1159196" y="1809258"/>
                  <a:pt x="1167292" y="1818592"/>
                  <a:pt x="1178912" y="1819259"/>
                </a:cubicBezTo>
                <a:cubicBezTo>
                  <a:pt x="1174055" y="1814306"/>
                  <a:pt x="1169102" y="1807162"/>
                  <a:pt x="1167197" y="1801162"/>
                </a:cubicBezTo>
                <a:close/>
                <a:moveTo>
                  <a:pt x="1173102" y="1743821"/>
                </a:moveTo>
                <a:cubicBezTo>
                  <a:pt x="1167197" y="1757823"/>
                  <a:pt x="1174531" y="1776682"/>
                  <a:pt x="1189961" y="1776682"/>
                </a:cubicBezTo>
                <a:cubicBezTo>
                  <a:pt x="1181198" y="1768395"/>
                  <a:pt x="1173674" y="1755537"/>
                  <a:pt x="1173864" y="1743916"/>
                </a:cubicBezTo>
                <a:lnTo>
                  <a:pt x="1173102" y="1743821"/>
                </a:lnTo>
                <a:close/>
                <a:moveTo>
                  <a:pt x="1172626" y="1638284"/>
                </a:moveTo>
                <a:cubicBezTo>
                  <a:pt x="1174626" y="1652762"/>
                  <a:pt x="1187675" y="1662001"/>
                  <a:pt x="1199391" y="1657525"/>
                </a:cubicBezTo>
                <a:cubicBezTo>
                  <a:pt x="1189009" y="1653619"/>
                  <a:pt x="1177960" y="1646475"/>
                  <a:pt x="1173864" y="1636760"/>
                </a:cubicBezTo>
                <a:cubicBezTo>
                  <a:pt x="1173007" y="1636950"/>
                  <a:pt x="1172340" y="1637332"/>
                  <a:pt x="1172626" y="1638284"/>
                </a:cubicBezTo>
                <a:close/>
                <a:moveTo>
                  <a:pt x="1162434" y="1604280"/>
                </a:moveTo>
                <a:cubicBezTo>
                  <a:pt x="1166720" y="1617710"/>
                  <a:pt x="1179674" y="1624758"/>
                  <a:pt x="1191390" y="1618758"/>
                </a:cubicBezTo>
                <a:cubicBezTo>
                  <a:pt x="1180817" y="1616376"/>
                  <a:pt x="1169483" y="1611900"/>
                  <a:pt x="1163387" y="1602661"/>
                </a:cubicBezTo>
                <a:cubicBezTo>
                  <a:pt x="1162720" y="1602946"/>
                  <a:pt x="1162148" y="1603422"/>
                  <a:pt x="1162434" y="1604280"/>
                </a:cubicBezTo>
                <a:close/>
                <a:moveTo>
                  <a:pt x="1151195" y="1580753"/>
                </a:moveTo>
                <a:cubicBezTo>
                  <a:pt x="1157386" y="1593612"/>
                  <a:pt x="1171578" y="1596850"/>
                  <a:pt x="1181008" y="1589516"/>
                </a:cubicBezTo>
                <a:cubicBezTo>
                  <a:pt x="1170911" y="1589135"/>
                  <a:pt x="1158624" y="1586563"/>
                  <a:pt x="1151861" y="1579038"/>
                </a:cubicBezTo>
                <a:cubicBezTo>
                  <a:pt x="1151385" y="1579420"/>
                  <a:pt x="1150814" y="1579896"/>
                  <a:pt x="1151195" y="1580753"/>
                </a:cubicBezTo>
                <a:close/>
                <a:moveTo>
                  <a:pt x="1134812" y="1556274"/>
                </a:moveTo>
                <a:cubicBezTo>
                  <a:pt x="1141860" y="1566180"/>
                  <a:pt x="1156814" y="1566942"/>
                  <a:pt x="1164625" y="1558750"/>
                </a:cubicBezTo>
                <a:cubicBezTo>
                  <a:pt x="1155957" y="1560274"/>
                  <a:pt x="1140050" y="1559036"/>
                  <a:pt x="1135193" y="1554654"/>
                </a:cubicBezTo>
                <a:cubicBezTo>
                  <a:pt x="1134812" y="1555036"/>
                  <a:pt x="1134335" y="1555702"/>
                  <a:pt x="1134812" y="1556274"/>
                </a:cubicBezTo>
                <a:close/>
                <a:moveTo>
                  <a:pt x="1115666" y="1538748"/>
                </a:moveTo>
                <a:cubicBezTo>
                  <a:pt x="1124144" y="1546654"/>
                  <a:pt x="1138241" y="1542558"/>
                  <a:pt x="1144527" y="1535319"/>
                </a:cubicBezTo>
                <a:cubicBezTo>
                  <a:pt x="1135383" y="1537509"/>
                  <a:pt x="1123667" y="1540176"/>
                  <a:pt x="1115857" y="1537129"/>
                </a:cubicBezTo>
                <a:cubicBezTo>
                  <a:pt x="1115476" y="1537605"/>
                  <a:pt x="1115000" y="1538367"/>
                  <a:pt x="1115666" y="1538748"/>
                </a:cubicBezTo>
                <a:close/>
                <a:moveTo>
                  <a:pt x="1097188" y="1528556"/>
                </a:moveTo>
                <a:cubicBezTo>
                  <a:pt x="1108142" y="1532937"/>
                  <a:pt x="1117190" y="1524270"/>
                  <a:pt x="1120524" y="1515126"/>
                </a:cubicBezTo>
                <a:cubicBezTo>
                  <a:pt x="1113380" y="1520841"/>
                  <a:pt x="1103665" y="1527604"/>
                  <a:pt x="1096902" y="1526937"/>
                </a:cubicBezTo>
                <a:cubicBezTo>
                  <a:pt x="1096712" y="1527413"/>
                  <a:pt x="1096521" y="1528270"/>
                  <a:pt x="1097188" y="1528556"/>
                </a:cubicBezTo>
                <a:close/>
                <a:moveTo>
                  <a:pt x="1075661" y="1524079"/>
                </a:moveTo>
                <a:cubicBezTo>
                  <a:pt x="1078519" y="1526270"/>
                  <a:pt x="1084520" y="1524270"/>
                  <a:pt x="1085853" y="1524460"/>
                </a:cubicBezTo>
                <a:cubicBezTo>
                  <a:pt x="1089949" y="1523698"/>
                  <a:pt x="1093664" y="1522079"/>
                  <a:pt x="1094140" y="1518650"/>
                </a:cubicBezTo>
                <a:cubicBezTo>
                  <a:pt x="1096521" y="1510458"/>
                  <a:pt x="1096712" y="1509316"/>
                  <a:pt x="1097378" y="1505220"/>
                </a:cubicBezTo>
                <a:cubicBezTo>
                  <a:pt x="1095378" y="1515030"/>
                  <a:pt x="1084424" y="1522174"/>
                  <a:pt x="1075566" y="1523317"/>
                </a:cubicBezTo>
                <a:lnTo>
                  <a:pt x="1075661" y="1524079"/>
                </a:lnTo>
                <a:close/>
                <a:moveTo>
                  <a:pt x="1043276" y="1525603"/>
                </a:moveTo>
                <a:cubicBezTo>
                  <a:pt x="1055468" y="1528080"/>
                  <a:pt x="1068708" y="1515507"/>
                  <a:pt x="1067470" y="1503886"/>
                </a:cubicBezTo>
                <a:cubicBezTo>
                  <a:pt x="1061660" y="1512363"/>
                  <a:pt x="1052325" y="1522650"/>
                  <a:pt x="1043181" y="1524937"/>
                </a:cubicBezTo>
                <a:lnTo>
                  <a:pt x="1043276" y="1525603"/>
                </a:lnTo>
                <a:close/>
                <a:moveTo>
                  <a:pt x="1012130" y="1532366"/>
                </a:moveTo>
                <a:cubicBezTo>
                  <a:pt x="1025465" y="1531604"/>
                  <a:pt x="1035656" y="1518364"/>
                  <a:pt x="1029751" y="1506363"/>
                </a:cubicBezTo>
                <a:cubicBezTo>
                  <a:pt x="1026893" y="1517316"/>
                  <a:pt x="1019845" y="1527794"/>
                  <a:pt x="1011844" y="1531699"/>
                </a:cubicBezTo>
                <a:lnTo>
                  <a:pt x="1012130" y="1532366"/>
                </a:lnTo>
                <a:close/>
                <a:moveTo>
                  <a:pt x="977363" y="1545320"/>
                </a:moveTo>
                <a:cubicBezTo>
                  <a:pt x="991079" y="1542462"/>
                  <a:pt x="1001557" y="1528080"/>
                  <a:pt x="994032" y="1516174"/>
                </a:cubicBezTo>
                <a:cubicBezTo>
                  <a:pt x="992889" y="1526556"/>
                  <a:pt x="983936" y="1541224"/>
                  <a:pt x="976982" y="1544653"/>
                </a:cubicBezTo>
                <a:lnTo>
                  <a:pt x="977363" y="1545320"/>
                </a:lnTo>
                <a:close/>
                <a:moveTo>
                  <a:pt x="950312" y="1559036"/>
                </a:moveTo>
                <a:cubicBezTo>
                  <a:pt x="963933" y="1554750"/>
                  <a:pt x="974982" y="1539700"/>
                  <a:pt x="965933" y="1527984"/>
                </a:cubicBezTo>
                <a:cubicBezTo>
                  <a:pt x="964600" y="1539795"/>
                  <a:pt x="959075" y="1551607"/>
                  <a:pt x="949931" y="1558465"/>
                </a:cubicBezTo>
                <a:lnTo>
                  <a:pt x="950312" y="1559036"/>
                </a:lnTo>
                <a:close/>
                <a:moveTo>
                  <a:pt x="920785" y="1577133"/>
                </a:moveTo>
                <a:cubicBezTo>
                  <a:pt x="933834" y="1571800"/>
                  <a:pt x="945645" y="1555797"/>
                  <a:pt x="934501" y="1544653"/>
                </a:cubicBezTo>
                <a:cubicBezTo>
                  <a:pt x="934310" y="1557417"/>
                  <a:pt x="928214" y="1570085"/>
                  <a:pt x="920309" y="1576657"/>
                </a:cubicBezTo>
                <a:lnTo>
                  <a:pt x="920785" y="1577133"/>
                </a:lnTo>
                <a:close/>
                <a:moveTo>
                  <a:pt x="883256" y="1602470"/>
                </a:moveTo>
                <a:cubicBezTo>
                  <a:pt x="896496" y="1596183"/>
                  <a:pt x="908879" y="1579324"/>
                  <a:pt x="897449" y="1568085"/>
                </a:cubicBezTo>
                <a:cubicBezTo>
                  <a:pt x="898020" y="1579610"/>
                  <a:pt x="889733" y="1596850"/>
                  <a:pt x="882875" y="1601994"/>
                </a:cubicBezTo>
                <a:lnTo>
                  <a:pt x="883256" y="1602470"/>
                </a:lnTo>
                <a:close/>
                <a:moveTo>
                  <a:pt x="844204" y="1632093"/>
                </a:moveTo>
                <a:cubicBezTo>
                  <a:pt x="858301" y="1624854"/>
                  <a:pt x="871445" y="1606470"/>
                  <a:pt x="862111" y="1594564"/>
                </a:cubicBezTo>
                <a:cubicBezTo>
                  <a:pt x="860301" y="1609137"/>
                  <a:pt x="852681" y="1623520"/>
                  <a:pt x="843728" y="1631521"/>
                </a:cubicBezTo>
                <a:lnTo>
                  <a:pt x="844204" y="1632093"/>
                </a:lnTo>
                <a:close/>
                <a:moveTo>
                  <a:pt x="807247" y="1660858"/>
                </a:moveTo>
                <a:cubicBezTo>
                  <a:pt x="820391" y="1654000"/>
                  <a:pt x="834107" y="1633712"/>
                  <a:pt x="820868" y="1625044"/>
                </a:cubicBezTo>
                <a:cubicBezTo>
                  <a:pt x="821534" y="1638855"/>
                  <a:pt x="814962" y="1652571"/>
                  <a:pt x="806771" y="1660382"/>
                </a:cubicBezTo>
                <a:lnTo>
                  <a:pt x="807247" y="1660858"/>
                </a:lnTo>
                <a:close/>
                <a:moveTo>
                  <a:pt x="766289" y="1692291"/>
                </a:moveTo>
                <a:cubicBezTo>
                  <a:pt x="779339" y="1684957"/>
                  <a:pt x="795245" y="1666764"/>
                  <a:pt x="782291" y="1655429"/>
                </a:cubicBezTo>
                <a:cubicBezTo>
                  <a:pt x="782958" y="1667907"/>
                  <a:pt x="773147" y="1686100"/>
                  <a:pt x="765813" y="1691815"/>
                </a:cubicBezTo>
                <a:lnTo>
                  <a:pt x="766289" y="1692291"/>
                </a:lnTo>
                <a:close/>
                <a:moveTo>
                  <a:pt x="721903" y="1725152"/>
                </a:moveTo>
                <a:cubicBezTo>
                  <a:pt x="736857" y="1717722"/>
                  <a:pt x="753716" y="1699149"/>
                  <a:pt x="744477" y="1686100"/>
                </a:cubicBezTo>
                <a:cubicBezTo>
                  <a:pt x="742001" y="1700387"/>
                  <a:pt x="731714" y="1716770"/>
                  <a:pt x="721522" y="1724580"/>
                </a:cubicBezTo>
                <a:lnTo>
                  <a:pt x="721903" y="1725152"/>
                </a:lnTo>
                <a:close/>
                <a:moveTo>
                  <a:pt x="677612" y="1754394"/>
                </a:moveTo>
                <a:cubicBezTo>
                  <a:pt x="691518" y="1748488"/>
                  <a:pt x="711521" y="1728581"/>
                  <a:pt x="698090" y="1718484"/>
                </a:cubicBezTo>
                <a:cubicBezTo>
                  <a:pt x="696852" y="1732486"/>
                  <a:pt x="687613" y="1746107"/>
                  <a:pt x="677135" y="1753917"/>
                </a:cubicBezTo>
                <a:lnTo>
                  <a:pt x="677612" y="1754394"/>
                </a:lnTo>
                <a:close/>
                <a:moveTo>
                  <a:pt x="634844" y="1779159"/>
                </a:moveTo>
                <a:cubicBezTo>
                  <a:pt x="637607" y="1778968"/>
                  <a:pt x="640464" y="1775634"/>
                  <a:pt x="642750" y="1774396"/>
                </a:cubicBezTo>
                <a:cubicBezTo>
                  <a:pt x="642369" y="1773539"/>
                  <a:pt x="642941" y="1774301"/>
                  <a:pt x="642369" y="1773253"/>
                </a:cubicBezTo>
                <a:cubicBezTo>
                  <a:pt x="651608" y="1767157"/>
                  <a:pt x="660371" y="1755537"/>
                  <a:pt x="652275" y="1747631"/>
                </a:cubicBezTo>
                <a:cubicBezTo>
                  <a:pt x="650370" y="1755537"/>
                  <a:pt x="645893" y="1763442"/>
                  <a:pt x="640274" y="1769538"/>
                </a:cubicBezTo>
                <a:cubicBezTo>
                  <a:pt x="641036" y="1771158"/>
                  <a:pt x="640559" y="1771158"/>
                  <a:pt x="641512" y="1772301"/>
                </a:cubicBezTo>
                <a:cubicBezTo>
                  <a:pt x="639607" y="1774587"/>
                  <a:pt x="636654" y="1776873"/>
                  <a:pt x="634559" y="1778683"/>
                </a:cubicBezTo>
                <a:lnTo>
                  <a:pt x="634844" y="1779159"/>
                </a:lnTo>
                <a:close/>
                <a:moveTo>
                  <a:pt x="581028" y="1809067"/>
                </a:moveTo>
                <a:cubicBezTo>
                  <a:pt x="594649" y="1804686"/>
                  <a:pt x="619414" y="1787065"/>
                  <a:pt x="607698" y="1774491"/>
                </a:cubicBezTo>
                <a:cubicBezTo>
                  <a:pt x="604269" y="1788398"/>
                  <a:pt x="592458" y="1801828"/>
                  <a:pt x="580742" y="1808591"/>
                </a:cubicBezTo>
                <a:lnTo>
                  <a:pt x="581028" y="1809067"/>
                </a:lnTo>
                <a:close/>
                <a:moveTo>
                  <a:pt x="537023" y="1828212"/>
                </a:moveTo>
                <a:cubicBezTo>
                  <a:pt x="550643" y="1825069"/>
                  <a:pt x="577123" y="1809734"/>
                  <a:pt x="565407" y="1796685"/>
                </a:cubicBezTo>
                <a:cubicBezTo>
                  <a:pt x="560835" y="1811163"/>
                  <a:pt x="548072" y="1822307"/>
                  <a:pt x="536737" y="1827736"/>
                </a:cubicBezTo>
                <a:lnTo>
                  <a:pt x="537023" y="1828212"/>
                </a:lnTo>
                <a:close/>
                <a:moveTo>
                  <a:pt x="480063" y="1846120"/>
                </a:moveTo>
                <a:cubicBezTo>
                  <a:pt x="494065" y="1844310"/>
                  <a:pt x="522164" y="1832404"/>
                  <a:pt x="513305" y="1817925"/>
                </a:cubicBezTo>
                <a:cubicBezTo>
                  <a:pt x="507114" y="1830784"/>
                  <a:pt x="492827" y="1841166"/>
                  <a:pt x="479873" y="1845548"/>
                </a:cubicBezTo>
                <a:lnTo>
                  <a:pt x="480063" y="1846120"/>
                </a:lnTo>
                <a:close/>
                <a:moveTo>
                  <a:pt x="419770" y="1858121"/>
                </a:moveTo>
                <a:cubicBezTo>
                  <a:pt x="436248" y="1858026"/>
                  <a:pt x="463775" y="1849549"/>
                  <a:pt x="461394" y="1833928"/>
                </a:cubicBezTo>
                <a:cubicBezTo>
                  <a:pt x="449869" y="1846786"/>
                  <a:pt x="435105" y="1854311"/>
                  <a:pt x="419675" y="1857550"/>
                </a:cubicBezTo>
                <a:lnTo>
                  <a:pt x="419770" y="1858121"/>
                </a:lnTo>
                <a:close/>
                <a:moveTo>
                  <a:pt x="363287" y="1862121"/>
                </a:moveTo>
                <a:cubicBezTo>
                  <a:pt x="376431" y="1863741"/>
                  <a:pt x="407864" y="1858597"/>
                  <a:pt x="401101" y="1843167"/>
                </a:cubicBezTo>
                <a:cubicBezTo>
                  <a:pt x="392147" y="1854311"/>
                  <a:pt x="376622" y="1860312"/>
                  <a:pt x="363191" y="1861645"/>
                </a:cubicBezTo>
                <a:lnTo>
                  <a:pt x="363287" y="1862121"/>
                </a:lnTo>
                <a:close/>
                <a:moveTo>
                  <a:pt x="17434" y="1527889"/>
                </a:moveTo>
                <a:cubicBezTo>
                  <a:pt x="10766" y="1516745"/>
                  <a:pt x="11243" y="1495790"/>
                  <a:pt x="13624" y="1486741"/>
                </a:cubicBezTo>
                <a:cubicBezTo>
                  <a:pt x="8385" y="1494933"/>
                  <a:pt x="4575" y="1531318"/>
                  <a:pt x="17434" y="1527889"/>
                </a:cubicBezTo>
                <a:close/>
                <a:moveTo>
                  <a:pt x="302803" y="1858692"/>
                </a:moveTo>
                <a:cubicBezTo>
                  <a:pt x="315757" y="1862121"/>
                  <a:pt x="347761" y="1861264"/>
                  <a:pt x="344332" y="1845358"/>
                </a:cubicBezTo>
                <a:cubicBezTo>
                  <a:pt x="333569" y="1854692"/>
                  <a:pt x="316138" y="1858978"/>
                  <a:pt x="302803" y="1858121"/>
                </a:cubicBezTo>
                <a:lnTo>
                  <a:pt x="302803" y="1858692"/>
                </a:lnTo>
                <a:close/>
                <a:moveTo>
                  <a:pt x="242891" y="1847929"/>
                </a:moveTo>
                <a:cubicBezTo>
                  <a:pt x="256892" y="1851930"/>
                  <a:pt x="285753" y="1856692"/>
                  <a:pt x="289468" y="1841547"/>
                </a:cubicBezTo>
                <a:cubicBezTo>
                  <a:pt x="271656" y="1850120"/>
                  <a:pt x="249463" y="1848596"/>
                  <a:pt x="241271" y="1846405"/>
                </a:cubicBezTo>
                <a:cubicBezTo>
                  <a:pt x="240795" y="1847262"/>
                  <a:pt x="241557" y="1847548"/>
                  <a:pt x="242891" y="1847929"/>
                </a:cubicBezTo>
                <a:close/>
                <a:moveTo>
                  <a:pt x="187455" y="1828593"/>
                </a:moveTo>
                <a:cubicBezTo>
                  <a:pt x="200885" y="1834499"/>
                  <a:pt x="228698" y="1842691"/>
                  <a:pt x="228794" y="1826879"/>
                </a:cubicBezTo>
                <a:cubicBezTo>
                  <a:pt x="215649" y="1832975"/>
                  <a:pt x="198409" y="1831356"/>
                  <a:pt x="185836" y="1826784"/>
                </a:cubicBezTo>
                <a:cubicBezTo>
                  <a:pt x="185550" y="1827641"/>
                  <a:pt x="186312" y="1828022"/>
                  <a:pt x="187455" y="1828593"/>
                </a:cubicBezTo>
                <a:close/>
                <a:moveTo>
                  <a:pt x="132020" y="1797923"/>
                </a:moveTo>
                <a:cubicBezTo>
                  <a:pt x="141449" y="1804495"/>
                  <a:pt x="170501" y="1820783"/>
                  <a:pt x="174596" y="1805067"/>
                </a:cubicBezTo>
                <a:cubicBezTo>
                  <a:pt x="159928" y="1808115"/>
                  <a:pt x="143164" y="1803352"/>
                  <a:pt x="130781" y="1795923"/>
                </a:cubicBezTo>
                <a:cubicBezTo>
                  <a:pt x="130305" y="1796590"/>
                  <a:pt x="130972" y="1797066"/>
                  <a:pt x="132020" y="1797923"/>
                </a:cubicBezTo>
                <a:close/>
                <a:moveTo>
                  <a:pt x="94110" y="1767729"/>
                </a:moveTo>
                <a:cubicBezTo>
                  <a:pt x="102016" y="1775444"/>
                  <a:pt x="129257" y="1796590"/>
                  <a:pt x="135449" y="1781635"/>
                </a:cubicBezTo>
                <a:cubicBezTo>
                  <a:pt x="121542" y="1783159"/>
                  <a:pt x="100682" y="1772587"/>
                  <a:pt x="93158" y="1765538"/>
                </a:cubicBezTo>
                <a:cubicBezTo>
                  <a:pt x="92491" y="1766205"/>
                  <a:pt x="93158" y="1766681"/>
                  <a:pt x="94110" y="1767729"/>
                </a:cubicBezTo>
                <a:close/>
                <a:moveTo>
                  <a:pt x="58487" y="1728581"/>
                </a:moveTo>
                <a:cubicBezTo>
                  <a:pt x="64487" y="1737058"/>
                  <a:pt x="89062" y="1763538"/>
                  <a:pt x="95920" y="1748965"/>
                </a:cubicBezTo>
                <a:cubicBezTo>
                  <a:pt x="81061" y="1747345"/>
                  <a:pt x="66964" y="1736963"/>
                  <a:pt x="57915" y="1726200"/>
                </a:cubicBezTo>
                <a:cubicBezTo>
                  <a:pt x="57248" y="1726771"/>
                  <a:pt x="57725" y="1727533"/>
                  <a:pt x="58487" y="1728581"/>
                </a:cubicBezTo>
                <a:close/>
                <a:moveTo>
                  <a:pt x="25625" y="1671621"/>
                </a:moveTo>
                <a:cubicBezTo>
                  <a:pt x="29626" y="1681718"/>
                  <a:pt x="46866" y="1712770"/>
                  <a:pt x="57725" y="1701720"/>
                </a:cubicBezTo>
                <a:cubicBezTo>
                  <a:pt x="43437" y="1695815"/>
                  <a:pt x="32293" y="1682766"/>
                  <a:pt x="25625" y="1669240"/>
                </a:cubicBezTo>
                <a:cubicBezTo>
                  <a:pt x="24768" y="1669621"/>
                  <a:pt x="25244" y="1670383"/>
                  <a:pt x="25625" y="1671621"/>
                </a:cubicBezTo>
                <a:close/>
                <a:moveTo>
                  <a:pt x="6385" y="1607709"/>
                </a:moveTo>
                <a:cubicBezTo>
                  <a:pt x="8861" y="1622377"/>
                  <a:pt x="16577" y="1651429"/>
                  <a:pt x="31055" y="1649428"/>
                </a:cubicBezTo>
                <a:cubicBezTo>
                  <a:pt x="18577" y="1638093"/>
                  <a:pt x="10290" y="1621425"/>
                  <a:pt x="6956" y="1605518"/>
                </a:cubicBezTo>
                <a:lnTo>
                  <a:pt x="6480" y="1605613"/>
                </a:lnTo>
                <a:cubicBezTo>
                  <a:pt x="6290" y="1605708"/>
                  <a:pt x="6194" y="1606661"/>
                  <a:pt x="6385" y="1607709"/>
                </a:cubicBezTo>
                <a:close/>
                <a:moveTo>
                  <a:pt x="2861" y="1559131"/>
                </a:moveTo>
                <a:cubicBezTo>
                  <a:pt x="2765" y="1568085"/>
                  <a:pt x="6766" y="1591992"/>
                  <a:pt x="17148" y="1586087"/>
                </a:cubicBezTo>
                <a:cubicBezTo>
                  <a:pt x="7623" y="1575324"/>
                  <a:pt x="3718" y="1559798"/>
                  <a:pt x="3718" y="1546177"/>
                </a:cubicBezTo>
                <a:cubicBezTo>
                  <a:pt x="1241" y="1549035"/>
                  <a:pt x="3146" y="1555893"/>
                  <a:pt x="2861" y="1559131"/>
                </a:cubicBezTo>
                <a:close/>
                <a:moveTo>
                  <a:pt x="2974946" y="2803858"/>
                </a:moveTo>
                <a:cubicBezTo>
                  <a:pt x="2987043" y="2809288"/>
                  <a:pt x="2998664" y="2809002"/>
                  <a:pt x="3008856" y="2802334"/>
                </a:cubicBezTo>
                <a:cubicBezTo>
                  <a:pt x="3001426" y="2800906"/>
                  <a:pt x="2992663" y="2799096"/>
                  <a:pt x="2992187" y="2790047"/>
                </a:cubicBezTo>
                <a:cubicBezTo>
                  <a:pt x="2988853" y="2801858"/>
                  <a:pt x="2981709" y="2802906"/>
                  <a:pt x="2974946" y="2803858"/>
                </a:cubicBezTo>
                <a:close/>
                <a:moveTo>
                  <a:pt x="2905700" y="2797953"/>
                </a:moveTo>
                <a:cubicBezTo>
                  <a:pt x="2917796" y="2808621"/>
                  <a:pt x="2928845" y="2813193"/>
                  <a:pt x="2942371" y="2809573"/>
                </a:cubicBezTo>
                <a:cubicBezTo>
                  <a:pt x="2928655" y="2805668"/>
                  <a:pt x="2927036" y="2800143"/>
                  <a:pt x="2923607" y="2791857"/>
                </a:cubicBezTo>
                <a:cubicBezTo>
                  <a:pt x="2920749" y="2795952"/>
                  <a:pt x="2919320" y="2797476"/>
                  <a:pt x="2917130" y="2798429"/>
                </a:cubicBezTo>
                <a:cubicBezTo>
                  <a:pt x="2914939" y="2799382"/>
                  <a:pt x="2911510" y="2799763"/>
                  <a:pt x="2905700" y="2797953"/>
                </a:cubicBezTo>
                <a:close/>
                <a:moveTo>
                  <a:pt x="3084960" y="2754424"/>
                </a:moveTo>
                <a:cubicBezTo>
                  <a:pt x="3099629" y="2756519"/>
                  <a:pt x="3112678" y="2750899"/>
                  <a:pt x="3123441" y="2742803"/>
                </a:cubicBezTo>
                <a:cubicBezTo>
                  <a:pt x="3111249" y="2743565"/>
                  <a:pt x="3102867" y="2742993"/>
                  <a:pt x="3100772" y="2736040"/>
                </a:cubicBezTo>
                <a:cubicBezTo>
                  <a:pt x="3096390" y="2743375"/>
                  <a:pt x="3090866" y="2749375"/>
                  <a:pt x="3084960" y="2754424"/>
                </a:cubicBezTo>
                <a:close/>
                <a:moveTo>
                  <a:pt x="3052099" y="2510393"/>
                </a:moveTo>
                <a:cubicBezTo>
                  <a:pt x="3054480" y="2513251"/>
                  <a:pt x="3054671" y="2518203"/>
                  <a:pt x="3051909" y="2523442"/>
                </a:cubicBezTo>
                <a:cubicBezTo>
                  <a:pt x="3061624" y="2516775"/>
                  <a:pt x="3066577" y="2511441"/>
                  <a:pt x="3078864" y="2521347"/>
                </a:cubicBezTo>
                <a:cubicBezTo>
                  <a:pt x="3077912" y="2518394"/>
                  <a:pt x="3076197" y="2514584"/>
                  <a:pt x="3074673" y="2512774"/>
                </a:cubicBezTo>
                <a:cubicBezTo>
                  <a:pt x="3069339" y="2506583"/>
                  <a:pt x="3060957" y="2508107"/>
                  <a:pt x="3052099" y="2510393"/>
                </a:cubicBezTo>
                <a:close/>
                <a:moveTo>
                  <a:pt x="3137538" y="2617454"/>
                </a:moveTo>
                <a:cubicBezTo>
                  <a:pt x="3135633" y="2604500"/>
                  <a:pt x="3129156" y="2588403"/>
                  <a:pt x="3121727" y="2578687"/>
                </a:cubicBezTo>
                <a:cubicBezTo>
                  <a:pt x="3121727" y="2585545"/>
                  <a:pt x="3118965" y="2594023"/>
                  <a:pt x="3113250" y="2597356"/>
                </a:cubicBezTo>
                <a:cubicBezTo>
                  <a:pt x="3117345" y="2599166"/>
                  <a:pt x="3121155" y="2601452"/>
                  <a:pt x="3124775" y="2604214"/>
                </a:cubicBezTo>
                <a:cubicBezTo>
                  <a:pt x="3129728" y="2608215"/>
                  <a:pt x="3133919" y="2612692"/>
                  <a:pt x="3137538" y="2617454"/>
                </a:cubicBezTo>
                <a:close/>
                <a:moveTo>
                  <a:pt x="2817403" y="2507250"/>
                </a:moveTo>
                <a:cubicBezTo>
                  <a:pt x="2964564" y="2646029"/>
                  <a:pt x="2846645" y="2746327"/>
                  <a:pt x="2899890" y="2789285"/>
                </a:cubicBezTo>
                <a:cubicBezTo>
                  <a:pt x="2919511" y="2795667"/>
                  <a:pt x="2928845" y="2779189"/>
                  <a:pt x="2915129" y="2762234"/>
                </a:cubicBezTo>
                <a:cubicBezTo>
                  <a:pt x="2892746" y="2732516"/>
                  <a:pt x="2915796" y="2701274"/>
                  <a:pt x="2944467" y="2683367"/>
                </a:cubicBezTo>
                <a:cubicBezTo>
                  <a:pt x="2951991" y="2681176"/>
                  <a:pt x="2957706" y="2685939"/>
                  <a:pt x="2954753" y="2692606"/>
                </a:cubicBezTo>
                <a:cubicBezTo>
                  <a:pt x="2944943" y="2719657"/>
                  <a:pt x="3038383" y="2729944"/>
                  <a:pt x="3007808" y="2776712"/>
                </a:cubicBezTo>
                <a:cubicBezTo>
                  <a:pt x="2992187" y="2772711"/>
                  <a:pt x="2997044" y="2791952"/>
                  <a:pt x="2998283" y="2792143"/>
                </a:cubicBezTo>
                <a:cubicBezTo>
                  <a:pt x="3023143" y="2815002"/>
                  <a:pt x="3054385" y="2770044"/>
                  <a:pt x="3040669" y="2746994"/>
                </a:cubicBezTo>
                <a:cubicBezTo>
                  <a:pt x="3026001" y="2720324"/>
                  <a:pt x="2976566" y="2704703"/>
                  <a:pt x="2972565" y="2672509"/>
                </a:cubicBezTo>
                <a:cubicBezTo>
                  <a:pt x="2972565" y="2671366"/>
                  <a:pt x="2973613" y="2670413"/>
                  <a:pt x="2974661" y="2670127"/>
                </a:cubicBezTo>
                <a:cubicBezTo>
                  <a:pt x="2978280" y="2669080"/>
                  <a:pt x="2982185" y="2670508"/>
                  <a:pt x="2984186" y="2673651"/>
                </a:cubicBezTo>
                <a:cubicBezTo>
                  <a:pt x="2998759" y="2696607"/>
                  <a:pt x="3035049" y="2697750"/>
                  <a:pt x="3044669" y="2697369"/>
                </a:cubicBezTo>
                <a:cubicBezTo>
                  <a:pt x="3062195" y="2696607"/>
                  <a:pt x="3084770" y="2684796"/>
                  <a:pt x="3107725" y="2693749"/>
                </a:cubicBezTo>
                <a:cubicBezTo>
                  <a:pt x="3130585" y="2702703"/>
                  <a:pt x="3088675" y="2722705"/>
                  <a:pt x="3113440" y="2733850"/>
                </a:cubicBezTo>
                <a:cubicBezTo>
                  <a:pt x="3136967" y="2744422"/>
                  <a:pt x="3146968" y="2713942"/>
                  <a:pt x="3146968" y="2713942"/>
                </a:cubicBezTo>
                <a:cubicBezTo>
                  <a:pt x="3151635" y="2700226"/>
                  <a:pt x="3137348" y="2685177"/>
                  <a:pt x="3125251" y="2677081"/>
                </a:cubicBezTo>
                <a:cubicBezTo>
                  <a:pt x="3085818" y="2654887"/>
                  <a:pt x="3039717" y="2691463"/>
                  <a:pt x="2989139" y="2644410"/>
                </a:cubicBezTo>
                <a:cubicBezTo>
                  <a:pt x="2985805" y="2641362"/>
                  <a:pt x="2985519" y="2636123"/>
                  <a:pt x="2988758" y="2632789"/>
                </a:cubicBezTo>
                <a:cubicBezTo>
                  <a:pt x="2991425" y="2630027"/>
                  <a:pt x="2995616" y="2629646"/>
                  <a:pt x="2998950" y="2631551"/>
                </a:cubicBezTo>
                <a:cubicBezTo>
                  <a:pt x="3028858" y="2651935"/>
                  <a:pt x="3057052" y="2622026"/>
                  <a:pt x="3065339" y="2607929"/>
                </a:cubicBezTo>
                <a:cubicBezTo>
                  <a:pt x="3073626" y="2593832"/>
                  <a:pt x="3074102" y="2601738"/>
                  <a:pt x="3098200" y="2598118"/>
                </a:cubicBezTo>
                <a:cubicBezTo>
                  <a:pt x="3122298" y="2594499"/>
                  <a:pt x="3116869" y="2571543"/>
                  <a:pt x="3116869" y="2571543"/>
                </a:cubicBezTo>
                <a:lnTo>
                  <a:pt x="3116869" y="2571543"/>
                </a:lnTo>
                <a:cubicBezTo>
                  <a:pt x="3105153" y="2526585"/>
                  <a:pt x="3075054" y="2618692"/>
                  <a:pt x="2990949" y="2616311"/>
                </a:cubicBezTo>
                <a:cubicBezTo>
                  <a:pt x="2980947" y="2616692"/>
                  <a:pt x="2979900" y="2601071"/>
                  <a:pt x="2989901" y="2600118"/>
                </a:cubicBezTo>
                <a:cubicBezTo>
                  <a:pt x="3006474" y="2598404"/>
                  <a:pt x="3010570" y="2562876"/>
                  <a:pt x="3022571" y="2550017"/>
                </a:cubicBezTo>
                <a:cubicBezTo>
                  <a:pt x="3029620" y="2539920"/>
                  <a:pt x="3053147" y="2525633"/>
                  <a:pt x="3049146" y="2515346"/>
                </a:cubicBezTo>
                <a:cubicBezTo>
                  <a:pt x="3045527" y="2507250"/>
                  <a:pt x="3033716" y="2508583"/>
                  <a:pt x="3027810" y="2512774"/>
                </a:cubicBezTo>
                <a:cubicBezTo>
                  <a:pt x="3008189" y="2529538"/>
                  <a:pt x="3014570" y="2565162"/>
                  <a:pt x="2990853" y="2583259"/>
                </a:cubicBezTo>
                <a:cubicBezTo>
                  <a:pt x="2936466" y="2616692"/>
                  <a:pt x="2899509" y="2548969"/>
                  <a:pt x="2891508" y="2504868"/>
                </a:cubicBezTo>
                <a:cubicBezTo>
                  <a:pt x="2891508" y="2505059"/>
                  <a:pt x="2856360" y="2511536"/>
                  <a:pt x="2817403" y="2507250"/>
                </a:cubicBezTo>
                <a:close/>
                <a:moveTo>
                  <a:pt x="2449643" y="1627711"/>
                </a:moveTo>
                <a:cubicBezTo>
                  <a:pt x="2453453" y="1593612"/>
                  <a:pt x="2490791" y="1538271"/>
                  <a:pt x="2515842" y="1493599"/>
                </a:cubicBezTo>
                <a:cubicBezTo>
                  <a:pt x="2535653" y="1460071"/>
                  <a:pt x="2555846" y="1423781"/>
                  <a:pt x="2584231" y="1397111"/>
                </a:cubicBezTo>
                <a:cubicBezTo>
                  <a:pt x="2624236" y="1355963"/>
                  <a:pt x="2691959" y="1333675"/>
                  <a:pt x="2736726" y="1376537"/>
                </a:cubicBezTo>
                <a:cubicBezTo>
                  <a:pt x="2785685" y="1420447"/>
                  <a:pt x="2775112" y="1496742"/>
                  <a:pt x="2713676" y="1522936"/>
                </a:cubicBezTo>
                <a:cubicBezTo>
                  <a:pt x="2679005" y="1540272"/>
                  <a:pt x="2613187" y="1539319"/>
                  <a:pt x="2585374" y="1559512"/>
                </a:cubicBezTo>
                <a:cubicBezTo>
                  <a:pt x="2572325" y="1566561"/>
                  <a:pt x="2562895" y="1573800"/>
                  <a:pt x="2555846" y="1578753"/>
                </a:cubicBezTo>
                <a:cubicBezTo>
                  <a:pt x="2507269" y="1621520"/>
                  <a:pt x="2562514" y="1700863"/>
                  <a:pt x="2592803" y="1731915"/>
                </a:cubicBezTo>
                <a:lnTo>
                  <a:pt x="2593280" y="1731629"/>
                </a:lnTo>
                <a:cubicBezTo>
                  <a:pt x="2616140" y="1739630"/>
                  <a:pt x="2650049" y="1735439"/>
                  <a:pt x="2667003" y="1714484"/>
                </a:cubicBezTo>
                <a:cubicBezTo>
                  <a:pt x="2688053" y="1689243"/>
                  <a:pt x="2670432" y="1658572"/>
                  <a:pt x="2687292" y="1635808"/>
                </a:cubicBezTo>
                <a:cubicBezTo>
                  <a:pt x="2705675" y="1618948"/>
                  <a:pt x="2725296" y="1629235"/>
                  <a:pt x="2702722" y="1655620"/>
                </a:cubicBezTo>
                <a:cubicBezTo>
                  <a:pt x="2680719" y="1677051"/>
                  <a:pt x="2691578" y="1720104"/>
                  <a:pt x="2670909" y="1730391"/>
                </a:cubicBezTo>
                <a:cubicBezTo>
                  <a:pt x="2666241" y="1732391"/>
                  <a:pt x="2663860" y="1737058"/>
                  <a:pt x="2665384" y="1740963"/>
                </a:cubicBezTo>
                <a:cubicBezTo>
                  <a:pt x="2684529" y="1761442"/>
                  <a:pt x="2763206" y="1692005"/>
                  <a:pt x="2769207" y="1672955"/>
                </a:cubicBezTo>
                <a:cubicBezTo>
                  <a:pt x="2776255" y="1658096"/>
                  <a:pt x="2792733" y="1638570"/>
                  <a:pt x="2803782" y="1658191"/>
                </a:cubicBezTo>
                <a:lnTo>
                  <a:pt x="2803782" y="1658191"/>
                </a:lnTo>
                <a:cubicBezTo>
                  <a:pt x="2803782" y="1658191"/>
                  <a:pt x="2816546" y="1677432"/>
                  <a:pt x="2790828" y="1689529"/>
                </a:cubicBezTo>
                <a:cubicBezTo>
                  <a:pt x="2765111" y="1701625"/>
                  <a:pt x="2762253" y="1694386"/>
                  <a:pt x="2757205" y="1710483"/>
                </a:cubicBezTo>
                <a:cubicBezTo>
                  <a:pt x="2752157" y="1726486"/>
                  <a:pt x="2729583" y="1764300"/>
                  <a:pt x="2690244" y="1756299"/>
                </a:cubicBezTo>
                <a:cubicBezTo>
                  <a:pt x="2686053" y="1755727"/>
                  <a:pt x="2681386" y="1757632"/>
                  <a:pt x="2679291" y="1761157"/>
                </a:cubicBezTo>
                <a:cubicBezTo>
                  <a:pt x="2676719" y="1765443"/>
                  <a:pt x="2678624" y="1770205"/>
                  <a:pt x="2683196" y="1771825"/>
                </a:cubicBezTo>
                <a:cubicBezTo>
                  <a:pt x="2750728" y="1797161"/>
                  <a:pt x="2794067" y="1747059"/>
                  <a:pt x="2844549" y="1752965"/>
                </a:cubicBezTo>
                <a:cubicBezTo>
                  <a:pt x="2858360" y="1755632"/>
                  <a:pt x="2880935" y="1764490"/>
                  <a:pt x="2879601" y="1779349"/>
                </a:cubicBezTo>
                <a:cubicBezTo>
                  <a:pt x="2879601" y="1779349"/>
                  <a:pt x="2877506" y="1811258"/>
                  <a:pt x="2848169" y="1809925"/>
                </a:cubicBezTo>
                <a:cubicBezTo>
                  <a:pt x="2821308" y="1810115"/>
                  <a:pt x="2849978" y="1782207"/>
                  <a:pt x="2836453" y="1775825"/>
                </a:cubicBezTo>
                <a:cubicBezTo>
                  <a:pt x="2807592" y="1770396"/>
                  <a:pt x="2780827" y="1793827"/>
                  <a:pt x="2760825" y="1800971"/>
                </a:cubicBezTo>
                <a:cubicBezTo>
                  <a:pt x="2749871" y="1805733"/>
                  <a:pt x="2705484" y="1816401"/>
                  <a:pt x="2684529" y="1799923"/>
                </a:cubicBezTo>
                <a:cubicBezTo>
                  <a:pt x="2657097" y="1797351"/>
                  <a:pt x="2689101" y="1822021"/>
                  <a:pt x="2703008" y="1825641"/>
                </a:cubicBezTo>
                <a:cubicBezTo>
                  <a:pt x="2719295" y="1831927"/>
                  <a:pt x="2739869" y="1833642"/>
                  <a:pt x="2755871" y="1839738"/>
                </a:cubicBezTo>
                <a:cubicBezTo>
                  <a:pt x="2797972" y="1850025"/>
                  <a:pt x="2778541" y="1916604"/>
                  <a:pt x="2738631" y="1906317"/>
                </a:cubicBezTo>
                <a:cubicBezTo>
                  <a:pt x="2735012" y="1906222"/>
                  <a:pt x="2724344" y="1890220"/>
                  <a:pt x="2743108" y="1887934"/>
                </a:cubicBezTo>
                <a:cubicBezTo>
                  <a:pt x="2757015" y="1860121"/>
                  <a:pt x="2717295" y="1847167"/>
                  <a:pt x="2696340" y="1846786"/>
                </a:cubicBezTo>
                <a:cubicBezTo>
                  <a:pt x="2685386" y="1845548"/>
                  <a:pt x="2658240" y="1844119"/>
                  <a:pt x="2659098" y="1829165"/>
                </a:cubicBezTo>
                <a:cubicBezTo>
                  <a:pt x="2659574" y="1826688"/>
                  <a:pt x="2658717" y="1824307"/>
                  <a:pt x="2656811" y="1822688"/>
                </a:cubicBezTo>
                <a:cubicBezTo>
                  <a:pt x="2637190" y="1818021"/>
                  <a:pt x="2621283" y="1857550"/>
                  <a:pt x="2618045" y="1867646"/>
                </a:cubicBezTo>
                <a:cubicBezTo>
                  <a:pt x="2611663" y="1882505"/>
                  <a:pt x="2621759" y="1900603"/>
                  <a:pt x="2635666" y="1908032"/>
                </a:cubicBezTo>
                <a:cubicBezTo>
                  <a:pt x="2658621" y="1920795"/>
                  <a:pt x="2646906" y="1938036"/>
                  <a:pt x="2626712" y="1938512"/>
                </a:cubicBezTo>
                <a:cubicBezTo>
                  <a:pt x="2601948" y="1935178"/>
                  <a:pt x="2595280" y="1907556"/>
                  <a:pt x="2590899" y="1886982"/>
                </a:cubicBezTo>
                <a:cubicBezTo>
                  <a:pt x="2582040" y="1812782"/>
                  <a:pt x="2619188" y="1822593"/>
                  <a:pt x="2556037" y="1755918"/>
                </a:cubicBezTo>
                <a:lnTo>
                  <a:pt x="2556132" y="1755822"/>
                </a:lnTo>
                <a:cubicBezTo>
                  <a:pt x="2498220" y="1705150"/>
                  <a:pt x="2444309" y="1643142"/>
                  <a:pt x="2449643" y="1627711"/>
                </a:cubicBezTo>
                <a:close/>
                <a:moveTo>
                  <a:pt x="2496696" y="1674003"/>
                </a:moveTo>
                <a:lnTo>
                  <a:pt x="2497839" y="1677241"/>
                </a:lnTo>
                <a:cubicBezTo>
                  <a:pt x="2504602" y="1658763"/>
                  <a:pt x="2510412" y="1658096"/>
                  <a:pt x="2528415" y="1654953"/>
                </a:cubicBezTo>
                <a:cubicBezTo>
                  <a:pt x="2514794" y="1642570"/>
                  <a:pt x="2489457" y="1655048"/>
                  <a:pt x="2496696" y="1674003"/>
                </a:cubicBezTo>
                <a:close/>
                <a:moveTo>
                  <a:pt x="2472788" y="1621520"/>
                </a:moveTo>
                <a:cubicBezTo>
                  <a:pt x="2470407" y="1625235"/>
                  <a:pt x="2469264" y="1629997"/>
                  <a:pt x="2468217" y="1634379"/>
                </a:cubicBezTo>
                <a:cubicBezTo>
                  <a:pt x="2486504" y="1615138"/>
                  <a:pt x="2502983" y="1621615"/>
                  <a:pt x="2524033" y="1630950"/>
                </a:cubicBezTo>
                <a:cubicBezTo>
                  <a:pt x="2516127" y="1611233"/>
                  <a:pt x="2485076" y="1601041"/>
                  <a:pt x="2472788" y="1621520"/>
                </a:cubicBezTo>
                <a:close/>
                <a:moveTo>
                  <a:pt x="2484981" y="1570752"/>
                </a:moveTo>
                <a:lnTo>
                  <a:pt x="2482504" y="1573228"/>
                </a:lnTo>
                <a:cubicBezTo>
                  <a:pt x="2501744" y="1571704"/>
                  <a:pt x="2517746" y="1572657"/>
                  <a:pt x="2528510" y="1592469"/>
                </a:cubicBezTo>
                <a:cubicBezTo>
                  <a:pt x="2535844" y="1567608"/>
                  <a:pt x="2501554" y="1552273"/>
                  <a:pt x="2484981" y="1570752"/>
                </a:cubicBezTo>
                <a:close/>
                <a:moveTo>
                  <a:pt x="2656716" y="1375775"/>
                </a:moveTo>
                <a:cubicBezTo>
                  <a:pt x="2628141" y="1377775"/>
                  <a:pt x="2628618" y="1402921"/>
                  <a:pt x="2637095" y="1416733"/>
                </a:cubicBezTo>
                <a:cubicBezTo>
                  <a:pt x="2647001" y="1430067"/>
                  <a:pt x="2651573" y="1430353"/>
                  <a:pt x="2657669" y="1433878"/>
                </a:cubicBezTo>
                <a:cubicBezTo>
                  <a:pt x="2645762" y="1418542"/>
                  <a:pt x="2644810" y="1389872"/>
                  <a:pt x="2657669" y="1378251"/>
                </a:cubicBezTo>
                <a:lnTo>
                  <a:pt x="2657669" y="1378251"/>
                </a:lnTo>
                <a:lnTo>
                  <a:pt x="2659955" y="1375966"/>
                </a:lnTo>
                <a:lnTo>
                  <a:pt x="2656716" y="1375775"/>
                </a:lnTo>
                <a:close/>
                <a:moveTo>
                  <a:pt x="2714343" y="1387872"/>
                </a:moveTo>
                <a:cubicBezTo>
                  <a:pt x="2697674" y="1363869"/>
                  <a:pt x="2666908" y="1376156"/>
                  <a:pt x="2662908" y="1400159"/>
                </a:cubicBezTo>
                <a:cubicBezTo>
                  <a:pt x="2660050" y="1413304"/>
                  <a:pt x="2664622" y="1425400"/>
                  <a:pt x="2668242" y="1436259"/>
                </a:cubicBezTo>
                <a:cubicBezTo>
                  <a:pt x="2674337" y="1405588"/>
                  <a:pt x="2689006" y="1387872"/>
                  <a:pt x="2716438" y="1390253"/>
                </a:cubicBezTo>
                <a:lnTo>
                  <a:pt x="2714343" y="1387872"/>
                </a:lnTo>
                <a:close/>
                <a:moveTo>
                  <a:pt x="2737107" y="1419209"/>
                </a:moveTo>
                <a:cubicBezTo>
                  <a:pt x="2735107" y="1413113"/>
                  <a:pt x="2728535" y="1407398"/>
                  <a:pt x="2724725" y="1405683"/>
                </a:cubicBezTo>
                <a:cubicBezTo>
                  <a:pt x="2693768" y="1397206"/>
                  <a:pt x="2683291" y="1425019"/>
                  <a:pt x="2680338" y="1429401"/>
                </a:cubicBezTo>
                <a:cubicBezTo>
                  <a:pt x="2696912" y="1416828"/>
                  <a:pt x="2726344" y="1416542"/>
                  <a:pt x="2738250" y="1431687"/>
                </a:cubicBezTo>
                <a:cubicBezTo>
                  <a:pt x="2738631" y="1427496"/>
                  <a:pt x="2738536" y="1422543"/>
                  <a:pt x="2737107" y="1419209"/>
                </a:cubicBezTo>
                <a:close/>
                <a:moveTo>
                  <a:pt x="2723391" y="1474645"/>
                </a:moveTo>
                <a:cubicBezTo>
                  <a:pt x="2724344" y="1480359"/>
                  <a:pt x="2723772" y="1483026"/>
                  <a:pt x="2723963" y="1488075"/>
                </a:cubicBezTo>
                <a:cubicBezTo>
                  <a:pt x="2748156" y="1471501"/>
                  <a:pt x="2741965" y="1444450"/>
                  <a:pt x="2719010" y="1435973"/>
                </a:cubicBezTo>
                <a:cubicBezTo>
                  <a:pt x="2702436" y="1430639"/>
                  <a:pt x="2691578" y="1435497"/>
                  <a:pt x="2677957" y="1439878"/>
                </a:cubicBezTo>
                <a:cubicBezTo>
                  <a:pt x="2697769" y="1443688"/>
                  <a:pt x="2720724" y="1454451"/>
                  <a:pt x="2723391" y="1474645"/>
                </a:cubicBezTo>
                <a:close/>
                <a:moveTo>
                  <a:pt x="2685768" y="1510078"/>
                </a:moveTo>
                <a:cubicBezTo>
                  <a:pt x="2707294" y="1510363"/>
                  <a:pt x="2714819" y="1489694"/>
                  <a:pt x="2707961" y="1473883"/>
                </a:cubicBezTo>
                <a:cubicBezTo>
                  <a:pt x="2702627" y="1462453"/>
                  <a:pt x="2693673" y="1456166"/>
                  <a:pt x="2684815" y="1451975"/>
                </a:cubicBezTo>
                <a:cubicBezTo>
                  <a:pt x="2697007" y="1468929"/>
                  <a:pt x="2698531" y="1496076"/>
                  <a:pt x="2682529" y="1509887"/>
                </a:cubicBezTo>
                <a:lnTo>
                  <a:pt x="2685768" y="1510078"/>
                </a:lnTo>
                <a:close/>
                <a:moveTo>
                  <a:pt x="2628141" y="1498076"/>
                </a:moveTo>
                <a:cubicBezTo>
                  <a:pt x="2645382" y="1522936"/>
                  <a:pt x="2677671" y="1509220"/>
                  <a:pt x="2680052" y="1482455"/>
                </a:cubicBezTo>
                <a:cubicBezTo>
                  <a:pt x="2681672" y="1469501"/>
                  <a:pt x="2677481" y="1459881"/>
                  <a:pt x="2674242" y="1449689"/>
                </a:cubicBezTo>
                <a:cubicBezTo>
                  <a:pt x="2668718" y="1477407"/>
                  <a:pt x="2655287" y="1498457"/>
                  <a:pt x="2626046" y="1495695"/>
                </a:cubicBezTo>
                <a:lnTo>
                  <a:pt x="2628141" y="1498076"/>
                </a:lnTo>
                <a:close/>
                <a:moveTo>
                  <a:pt x="2608520" y="1472358"/>
                </a:moveTo>
                <a:cubicBezTo>
                  <a:pt x="2626141" y="1494457"/>
                  <a:pt x="2654526" y="1475787"/>
                  <a:pt x="2662241" y="1456547"/>
                </a:cubicBezTo>
                <a:cubicBezTo>
                  <a:pt x="2645096" y="1469501"/>
                  <a:pt x="2616140" y="1469120"/>
                  <a:pt x="2604329" y="1454261"/>
                </a:cubicBezTo>
                <a:cubicBezTo>
                  <a:pt x="2603376" y="1460929"/>
                  <a:pt x="2605186" y="1468358"/>
                  <a:pt x="2608520" y="1472358"/>
                </a:cubicBezTo>
                <a:close/>
                <a:moveTo>
                  <a:pt x="2604519" y="1432354"/>
                </a:moveTo>
                <a:cubicBezTo>
                  <a:pt x="2615378" y="1457309"/>
                  <a:pt x="2645762" y="1454166"/>
                  <a:pt x="2664527" y="1445974"/>
                </a:cubicBezTo>
                <a:cubicBezTo>
                  <a:pt x="2636904" y="1440164"/>
                  <a:pt x="2616044" y="1427877"/>
                  <a:pt x="2618521" y="1397778"/>
                </a:cubicBezTo>
                <a:cubicBezTo>
                  <a:pt x="2601281" y="1409875"/>
                  <a:pt x="2601662" y="1424353"/>
                  <a:pt x="2604519" y="1432354"/>
                </a:cubicBezTo>
                <a:close/>
                <a:moveTo>
                  <a:pt x="2567658" y="1485789"/>
                </a:moveTo>
                <a:cubicBezTo>
                  <a:pt x="2590613" y="1495790"/>
                  <a:pt x="2589089" y="1524841"/>
                  <a:pt x="2589851" y="1547511"/>
                </a:cubicBezTo>
                <a:cubicBezTo>
                  <a:pt x="2611282" y="1503600"/>
                  <a:pt x="2582231" y="1455213"/>
                  <a:pt x="2533177" y="1482931"/>
                </a:cubicBezTo>
                <a:cubicBezTo>
                  <a:pt x="2544893" y="1482645"/>
                  <a:pt x="2556799" y="1481979"/>
                  <a:pt x="2567658" y="1485789"/>
                </a:cubicBezTo>
                <a:close/>
                <a:moveTo>
                  <a:pt x="2554037" y="1556179"/>
                </a:moveTo>
                <a:lnTo>
                  <a:pt x="2554989" y="1559512"/>
                </a:lnTo>
                <a:cubicBezTo>
                  <a:pt x="2572706" y="1533700"/>
                  <a:pt x="2534892" y="1508363"/>
                  <a:pt x="2511555" y="1522174"/>
                </a:cubicBezTo>
                <a:cubicBezTo>
                  <a:pt x="2531843" y="1527032"/>
                  <a:pt x="2550608" y="1535128"/>
                  <a:pt x="2554037" y="1556179"/>
                </a:cubicBezTo>
                <a:close/>
                <a:moveTo>
                  <a:pt x="2546036" y="1691053"/>
                </a:moveTo>
                <a:cubicBezTo>
                  <a:pt x="2532986" y="1680861"/>
                  <a:pt x="2513270" y="1696291"/>
                  <a:pt x="2522700" y="1711245"/>
                </a:cubicBezTo>
                <a:cubicBezTo>
                  <a:pt x="2528319" y="1699149"/>
                  <a:pt x="2535844" y="1695815"/>
                  <a:pt x="2548322" y="1692767"/>
                </a:cubicBezTo>
                <a:lnTo>
                  <a:pt x="2546036" y="1691053"/>
                </a:lnTo>
                <a:close/>
                <a:moveTo>
                  <a:pt x="2714438" y="1924415"/>
                </a:moveTo>
                <a:cubicBezTo>
                  <a:pt x="2729487" y="1924987"/>
                  <a:pt x="2742060" y="1920795"/>
                  <a:pt x="2751776" y="1910794"/>
                </a:cubicBezTo>
                <a:cubicBezTo>
                  <a:pt x="2743108" y="1912128"/>
                  <a:pt x="2732726" y="1913557"/>
                  <a:pt x="2729583" y="1905460"/>
                </a:cubicBezTo>
                <a:cubicBezTo>
                  <a:pt x="2729487" y="1908508"/>
                  <a:pt x="2729011" y="1911080"/>
                  <a:pt x="2728059" y="1913175"/>
                </a:cubicBezTo>
                <a:cubicBezTo>
                  <a:pt x="2725487" y="1919367"/>
                  <a:pt x="2719772" y="1921938"/>
                  <a:pt x="2714438" y="1924415"/>
                </a:cubicBezTo>
                <a:close/>
                <a:moveTo>
                  <a:pt x="2635476" y="1943941"/>
                </a:moveTo>
                <a:cubicBezTo>
                  <a:pt x="2650525" y="1949180"/>
                  <a:pt x="2666813" y="1949751"/>
                  <a:pt x="2679767" y="1941465"/>
                </a:cubicBezTo>
                <a:cubicBezTo>
                  <a:pt x="2663479" y="1942608"/>
                  <a:pt x="2660621" y="1938988"/>
                  <a:pt x="2653668" y="1931845"/>
                </a:cubicBezTo>
                <a:cubicBezTo>
                  <a:pt x="2649192" y="1941941"/>
                  <a:pt x="2647858" y="1942322"/>
                  <a:pt x="2635476" y="1943941"/>
                </a:cubicBezTo>
                <a:close/>
                <a:moveTo>
                  <a:pt x="2822356" y="1838976"/>
                </a:moveTo>
                <a:cubicBezTo>
                  <a:pt x="2839215" y="1835547"/>
                  <a:pt x="2851502" y="1826308"/>
                  <a:pt x="2861790" y="1814306"/>
                </a:cubicBezTo>
                <a:cubicBezTo>
                  <a:pt x="2848454" y="1819450"/>
                  <a:pt x="2838929" y="1821926"/>
                  <a:pt x="2834548" y="1816211"/>
                </a:cubicBezTo>
                <a:cubicBezTo>
                  <a:pt x="2831786" y="1824498"/>
                  <a:pt x="2827404" y="1832213"/>
                  <a:pt x="2822356" y="1838976"/>
                </a:cubicBezTo>
                <a:close/>
                <a:moveTo>
                  <a:pt x="2717200" y="1636855"/>
                </a:moveTo>
                <a:cubicBezTo>
                  <a:pt x="2725868" y="1627425"/>
                  <a:pt x="2729773" y="1620377"/>
                  <a:pt x="2746632" y="1625235"/>
                </a:cubicBezTo>
                <a:cubicBezTo>
                  <a:pt x="2738441" y="1612852"/>
                  <a:pt x="2724439" y="1617615"/>
                  <a:pt x="2713485" y="1624758"/>
                </a:cubicBezTo>
                <a:cubicBezTo>
                  <a:pt x="2717105" y="1626568"/>
                  <a:pt x="2718724" y="1631045"/>
                  <a:pt x="2717200" y="1636855"/>
                </a:cubicBezTo>
                <a:close/>
                <a:moveTo>
                  <a:pt x="2811212" y="1662954"/>
                </a:moveTo>
                <a:cubicBezTo>
                  <a:pt x="2813307" y="1669336"/>
                  <a:pt x="2812736" y="1678099"/>
                  <a:pt x="2807307" y="1683337"/>
                </a:cubicBezTo>
                <a:cubicBezTo>
                  <a:pt x="2818736" y="1683718"/>
                  <a:pt x="2830928" y="1687433"/>
                  <a:pt x="2840358" y="1693148"/>
                </a:cubicBezTo>
                <a:cubicBezTo>
                  <a:pt x="2835691" y="1684290"/>
                  <a:pt x="2827214" y="1674574"/>
                  <a:pt x="2818451" y="1667812"/>
                </a:cubicBezTo>
                <a:cubicBezTo>
                  <a:pt x="2816069" y="1665907"/>
                  <a:pt x="2813593" y="1664287"/>
                  <a:pt x="2811212" y="1662954"/>
                </a:cubicBezTo>
                <a:close/>
                <a:moveTo>
                  <a:pt x="2200278" y="2202450"/>
                </a:moveTo>
                <a:cubicBezTo>
                  <a:pt x="2251809" y="2116249"/>
                  <a:pt x="2381348" y="2045478"/>
                  <a:pt x="2435451" y="2164064"/>
                </a:cubicBezTo>
                <a:cubicBezTo>
                  <a:pt x="2454405" y="2208165"/>
                  <a:pt x="2431355" y="2258933"/>
                  <a:pt x="2387730" y="2277888"/>
                </a:cubicBezTo>
                <a:cubicBezTo>
                  <a:pt x="2369823" y="2286555"/>
                  <a:pt x="2347344" y="2292271"/>
                  <a:pt x="2320008" y="2293699"/>
                </a:cubicBezTo>
                <a:cubicBezTo>
                  <a:pt x="2261429" y="2296843"/>
                  <a:pt x="2230092" y="2319417"/>
                  <a:pt x="2212565" y="2330371"/>
                </a:cubicBezTo>
                <a:cubicBezTo>
                  <a:pt x="2159416" y="2372280"/>
                  <a:pt x="2212661" y="2458386"/>
                  <a:pt x="2242569" y="2492581"/>
                </a:cubicBezTo>
                <a:lnTo>
                  <a:pt x="2243141" y="2492295"/>
                </a:lnTo>
                <a:cubicBezTo>
                  <a:pt x="2266668" y="2501916"/>
                  <a:pt x="2302196" y="2499439"/>
                  <a:pt x="2321151" y="2478484"/>
                </a:cubicBezTo>
                <a:cubicBezTo>
                  <a:pt x="2344582" y="2453243"/>
                  <a:pt x="2327818" y="2420191"/>
                  <a:pt x="2346773" y="2397426"/>
                </a:cubicBezTo>
                <a:cubicBezTo>
                  <a:pt x="2366966" y="2380853"/>
                  <a:pt x="2386873" y="2392664"/>
                  <a:pt x="2361822" y="2419048"/>
                </a:cubicBezTo>
                <a:cubicBezTo>
                  <a:pt x="2337438" y="2440575"/>
                  <a:pt x="2346487" y="2486009"/>
                  <a:pt x="2324294" y="2495439"/>
                </a:cubicBezTo>
                <a:cubicBezTo>
                  <a:pt x="2319341" y="2497249"/>
                  <a:pt x="2316483" y="2502011"/>
                  <a:pt x="2317912" y="2506107"/>
                </a:cubicBezTo>
                <a:cubicBezTo>
                  <a:pt x="2335819" y="2528872"/>
                  <a:pt x="2423449" y="2460196"/>
                  <a:pt x="2430307" y="2440765"/>
                </a:cubicBezTo>
                <a:cubicBezTo>
                  <a:pt x="2438594" y="2425621"/>
                  <a:pt x="2456882" y="2406094"/>
                  <a:pt x="2467264" y="2427335"/>
                </a:cubicBezTo>
                <a:lnTo>
                  <a:pt x="2467264" y="2427335"/>
                </a:lnTo>
                <a:cubicBezTo>
                  <a:pt x="2467264" y="2427335"/>
                  <a:pt x="2479551" y="2448195"/>
                  <a:pt x="2451929" y="2459339"/>
                </a:cubicBezTo>
                <a:cubicBezTo>
                  <a:pt x="2424306" y="2470483"/>
                  <a:pt x="2421734" y="2462863"/>
                  <a:pt x="2415543" y="2479342"/>
                </a:cubicBezTo>
                <a:cubicBezTo>
                  <a:pt x="2409352" y="2495820"/>
                  <a:pt x="2383634" y="2534110"/>
                  <a:pt x="2342963" y="2523442"/>
                </a:cubicBezTo>
                <a:cubicBezTo>
                  <a:pt x="2338581" y="2522585"/>
                  <a:pt x="2333628" y="2524300"/>
                  <a:pt x="2331247" y="2527824"/>
                </a:cubicBezTo>
                <a:cubicBezTo>
                  <a:pt x="2328294" y="2532110"/>
                  <a:pt x="2330009" y="2537253"/>
                  <a:pt x="2334676" y="2539159"/>
                </a:cubicBezTo>
                <a:cubicBezTo>
                  <a:pt x="2403827" y="2569448"/>
                  <a:pt x="2452024" y="2519537"/>
                  <a:pt x="2504411" y="2528491"/>
                </a:cubicBezTo>
                <a:cubicBezTo>
                  <a:pt x="2518699" y="2532015"/>
                  <a:pt x="2541750" y="2542588"/>
                  <a:pt x="2539559" y="2558018"/>
                </a:cubicBezTo>
                <a:cubicBezTo>
                  <a:pt x="2539559" y="2558018"/>
                  <a:pt x="2535558" y="2591260"/>
                  <a:pt x="2504983" y="2588212"/>
                </a:cubicBezTo>
                <a:cubicBezTo>
                  <a:pt x="2476884" y="2586974"/>
                  <a:pt x="2508412" y="2559351"/>
                  <a:pt x="2494601" y="2551827"/>
                </a:cubicBezTo>
                <a:cubicBezTo>
                  <a:pt x="2464692" y="2544493"/>
                  <a:pt x="2435451" y="2567543"/>
                  <a:pt x="2414114" y="2573830"/>
                </a:cubicBezTo>
                <a:cubicBezTo>
                  <a:pt x="2402399" y="2578116"/>
                  <a:pt x="2355440" y="2586879"/>
                  <a:pt x="2334390" y="2568400"/>
                </a:cubicBezTo>
                <a:cubicBezTo>
                  <a:pt x="2305244" y="2563828"/>
                  <a:pt x="2338200" y="2591832"/>
                  <a:pt x="2352297" y="2596309"/>
                </a:cubicBezTo>
                <a:cubicBezTo>
                  <a:pt x="2368966" y="2603833"/>
                  <a:pt x="2390397" y="2606786"/>
                  <a:pt x="2406780" y="2614025"/>
                </a:cubicBezTo>
                <a:cubicBezTo>
                  <a:pt x="2450214" y="2627169"/>
                  <a:pt x="2426116" y="2695654"/>
                  <a:pt x="2384968" y="2682605"/>
                </a:cubicBezTo>
                <a:cubicBezTo>
                  <a:pt x="2381158" y="2682319"/>
                  <a:pt x="2370966" y="2664984"/>
                  <a:pt x="2390683" y="2663555"/>
                </a:cubicBezTo>
                <a:cubicBezTo>
                  <a:pt x="2406780" y="2635266"/>
                  <a:pt x="2366013" y="2619454"/>
                  <a:pt x="2344106" y="2617930"/>
                </a:cubicBezTo>
                <a:cubicBezTo>
                  <a:pt x="2332771" y="2616025"/>
                  <a:pt x="2304482" y="2613073"/>
                  <a:pt x="2306101" y="2597451"/>
                </a:cubicBezTo>
                <a:cubicBezTo>
                  <a:pt x="2306768" y="2594880"/>
                  <a:pt x="2306006" y="2592308"/>
                  <a:pt x="2304101" y="2590498"/>
                </a:cubicBezTo>
                <a:cubicBezTo>
                  <a:pt x="2284384" y="2584212"/>
                  <a:pt x="2264667" y="2625360"/>
                  <a:pt x="2261048" y="2635266"/>
                </a:cubicBezTo>
                <a:cubicBezTo>
                  <a:pt x="2253523" y="2650410"/>
                  <a:pt x="2263143" y="2669937"/>
                  <a:pt x="2277145" y="2678509"/>
                </a:cubicBezTo>
                <a:cubicBezTo>
                  <a:pt x="2304958" y="2695273"/>
                  <a:pt x="2279526" y="2716705"/>
                  <a:pt x="2258476" y="2707846"/>
                </a:cubicBezTo>
                <a:cubicBezTo>
                  <a:pt x="2238569" y="2696893"/>
                  <a:pt x="2234854" y="2674509"/>
                  <a:pt x="2231520" y="2654125"/>
                </a:cubicBezTo>
                <a:cubicBezTo>
                  <a:pt x="2226472" y="2576020"/>
                  <a:pt x="2264763" y="2588403"/>
                  <a:pt x="2202469" y="2515156"/>
                </a:cubicBezTo>
                <a:lnTo>
                  <a:pt x="2202564" y="2515060"/>
                </a:lnTo>
                <a:cubicBezTo>
                  <a:pt x="2060546" y="2351992"/>
                  <a:pt x="2066928" y="2416476"/>
                  <a:pt x="2200278" y="2202450"/>
                </a:cubicBezTo>
                <a:close/>
                <a:moveTo>
                  <a:pt x="2290956" y="2168731"/>
                </a:moveTo>
                <a:cubicBezTo>
                  <a:pt x="2286765" y="2159016"/>
                  <a:pt x="2288099" y="2152729"/>
                  <a:pt x="2288384" y="2144824"/>
                </a:cubicBezTo>
                <a:cubicBezTo>
                  <a:pt x="2250761" y="2168636"/>
                  <a:pt x="2279431" y="2208736"/>
                  <a:pt x="2314769" y="2202355"/>
                </a:cubicBezTo>
                <a:cubicBezTo>
                  <a:pt x="2322960" y="2201212"/>
                  <a:pt x="2326484" y="2199497"/>
                  <a:pt x="2333723" y="2197783"/>
                </a:cubicBezTo>
                <a:cubicBezTo>
                  <a:pt x="2316674" y="2193401"/>
                  <a:pt x="2295623" y="2183305"/>
                  <a:pt x="2290956" y="2168731"/>
                </a:cubicBezTo>
                <a:close/>
                <a:moveTo>
                  <a:pt x="2329533" y="2124059"/>
                </a:moveTo>
                <a:cubicBezTo>
                  <a:pt x="2302481" y="2121487"/>
                  <a:pt x="2295814" y="2154730"/>
                  <a:pt x="2309244" y="2169589"/>
                </a:cubicBezTo>
                <a:cubicBezTo>
                  <a:pt x="2314102" y="2176542"/>
                  <a:pt x="2321913" y="2182066"/>
                  <a:pt x="2327342" y="2184829"/>
                </a:cubicBezTo>
                <a:cubicBezTo>
                  <a:pt x="2316293" y="2167588"/>
                  <a:pt x="2315340" y="2140633"/>
                  <a:pt x="2330485" y="2126631"/>
                </a:cubicBezTo>
                <a:lnTo>
                  <a:pt x="2330485" y="2126631"/>
                </a:lnTo>
                <a:lnTo>
                  <a:pt x="2332961" y="2124345"/>
                </a:lnTo>
                <a:lnTo>
                  <a:pt x="2329533" y="2124059"/>
                </a:lnTo>
                <a:close/>
                <a:moveTo>
                  <a:pt x="2389064" y="2139871"/>
                </a:moveTo>
                <a:cubicBezTo>
                  <a:pt x="2374109" y="2115487"/>
                  <a:pt x="2344201" y="2123773"/>
                  <a:pt x="2336295" y="2144728"/>
                </a:cubicBezTo>
                <a:cubicBezTo>
                  <a:pt x="2329818" y="2160254"/>
                  <a:pt x="2334581" y="2175304"/>
                  <a:pt x="2338105" y="2187876"/>
                </a:cubicBezTo>
                <a:cubicBezTo>
                  <a:pt x="2345439" y="2160064"/>
                  <a:pt x="2359536" y="2138061"/>
                  <a:pt x="2391064" y="2142538"/>
                </a:cubicBezTo>
                <a:lnTo>
                  <a:pt x="2389064" y="2139871"/>
                </a:lnTo>
                <a:close/>
                <a:moveTo>
                  <a:pt x="2411924" y="2183590"/>
                </a:moveTo>
                <a:cubicBezTo>
                  <a:pt x="2413448" y="2150158"/>
                  <a:pt x="2372585" y="2151396"/>
                  <a:pt x="2359917" y="2168922"/>
                </a:cubicBezTo>
                <a:cubicBezTo>
                  <a:pt x="2353250" y="2176351"/>
                  <a:pt x="2354297" y="2176066"/>
                  <a:pt x="2351059" y="2181304"/>
                </a:cubicBezTo>
                <a:cubicBezTo>
                  <a:pt x="2369347" y="2169208"/>
                  <a:pt x="2399446" y="2170160"/>
                  <a:pt x="2411447" y="2186924"/>
                </a:cubicBezTo>
                <a:lnTo>
                  <a:pt x="2411924" y="2183590"/>
                </a:lnTo>
                <a:close/>
                <a:moveTo>
                  <a:pt x="2388778" y="2217118"/>
                </a:moveTo>
                <a:cubicBezTo>
                  <a:pt x="2396779" y="2233597"/>
                  <a:pt x="2393350" y="2234168"/>
                  <a:pt x="2393540" y="2245217"/>
                </a:cubicBezTo>
                <a:cubicBezTo>
                  <a:pt x="2425068" y="2226453"/>
                  <a:pt x="2410685" y="2189210"/>
                  <a:pt x="2377824" y="2187400"/>
                </a:cubicBezTo>
                <a:cubicBezTo>
                  <a:pt x="2360489" y="2187019"/>
                  <a:pt x="2360679" y="2189591"/>
                  <a:pt x="2348201" y="2192258"/>
                </a:cubicBezTo>
                <a:cubicBezTo>
                  <a:pt x="2362680" y="2196544"/>
                  <a:pt x="2381730" y="2203402"/>
                  <a:pt x="2388778" y="2217118"/>
                </a:cubicBezTo>
                <a:close/>
                <a:moveTo>
                  <a:pt x="2352297" y="2265982"/>
                </a:moveTo>
                <a:cubicBezTo>
                  <a:pt x="2368776" y="2267601"/>
                  <a:pt x="2379634" y="2254361"/>
                  <a:pt x="2379443" y="2241121"/>
                </a:cubicBezTo>
                <a:cubicBezTo>
                  <a:pt x="2378586" y="2219976"/>
                  <a:pt x="2365442" y="2211784"/>
                  <a:pt x="2354583" y="2205212"/>
                </a:cubicBezTo>
                <a:cubicBezTo>
                  <a:pt x="2366871" y="2223500"/>
                  <a:pt x="2365537" y="2253790"/>
                  <a:pt x="2348964" y="2265601"/>
                </a:cubicBezTo>
                <a:lnTo>
                  <a:pt x="2352297" y="2265982"/>
                </a:lnTo>
                <a:close/>
                <a:moveTo>
                  <a:pt x="2292766" y="2250170"/>
                </a:moveTo>
                <a:cubicBezTo>
                  <a:pt x="2310197" y="2278078"/>
                  <a:pt x="2344392" y="2263124"/>
                  <a:pt x="2347916" y="2237026"/>
                </a:cubicBezTo>
                <a:cubicBezTo>
                  <a:pt x="2350202" y="2215975"/>
                  <a:pt x="2346677" y="2216356"/>
                  <a:pt x="2343725" y="2202164"/>
                </a:cubicBezTo>
                <a:cubicBezTo>
                  <a:pt x="2333914" y="2239502"/>
                  <a:pt x="2315817" y="2250646"/>
                  <a:pt x="2290766" y="2247503"/>
                </a:cubicBezTo>
                <a:lnTo>
                  <a:pt x="2292766" y="2250170"/>
                </a:lnTo>
                <a:close/>
                <a:moveTo>
                  <a:pt x="2282860" y="2230930"/>
                </a:moveTo>
                <a:cubicBezTo>
                  <a:pt x="2311054" y="2240264"/>
                  <a:pt x="2323532" y="2220357"/>
                  <a:pt x="2330771" y="2208736"/>
                </a:cubicBezTo>
                <a:cubicBezTo>
                  <a:pt x="2308292" y="2222452"/>
                  <a:pt x="2281717" y="2218071"/>
                  <a:pt x="2270382" y="2203117"/>
                </a:cubicBezTo>
                <a:cubicBezTo>
                  <a:pt x="2265905" y="2218452"/>
                  <a:pt x="2281717" y="2231406"/>
                  <a:pt x="2282860" y="2230930"/>
                </a:cubicBezTo>
                <a:close/>
                <a:moveTo>
                  <a:pt x="2138937" y="2318179"/>
                </a:moveTo>
                <a:lnTo>
                  <a:pt x="2136270" y="2320655"/>
                </a:lnTo>
                <a:cubicBezTo>
                  <a:pt x="2156844" y="2320274"/>
                  <a:pt x="2172751" y="2321703"/>
                  <a:pt x="2183324" y="2343325"/>
                </a:cubicBezTo>
                <a:cubicBezTo>
                  <a:pt x="2192372" y="2317702"/>
                  <a:pt x="2157321" y="2299795"/>
                  <a:pt x="2138937" y="2318179"/>
                </a:cubicBezTo>
                <a:close/>
                <a:moveTo>
                  <a:pt x="2230187" y="2233978"/>
                </a:moveTo>
                <a:cubicBezTo>
                  <a:pt x="2251713" y="2243122"/>
                  <a:pt x="2251142" y="2275316"/>
                  <a:pt x="2249999" y="2299700"/>
                </a:cubicBezTo>
                <a:cubicBezTo>
                  <a:pt x="2274954" y="2254551"/>
                  <a:pt x="2246951" y="2202926"/>
                  <a:pt x="2194373" y="2228929"/>
                </a:cubicBezTo>
                <a:cubicBezTo>
                  <a:pt x="2206946" y="2229405"/>
                  <a:pt x="2219805" y="2229501"/>
                  <a:pt x="2230187" y="2233978"/>
                </a:cubicBezTo>
                <a:close/>
                <a:moveTo>
                  <a:pt x="2211994" y="2306749"/>
                </a:moveTo>
                <a:lnTo>
                  <a:pt x="2212756" y="2310273"/>
                </a:lnTo>
                <a:cubicBezTo>
                  <a:pt x="2232568" y="2283603"/>
                  <a:pt x="2195135" y="2256076"/>
                  <a:pt x="2169417" y="2268744"/>
                </a:cubicBezTo>
                <a:cubicBezTo>
                  <a:pt x="2190468" y="2275126"/>
                  <a:pt x="2209613" y="2284555"/>
                  <a:pt x="2211994" y="2306749"/>
                </a:cubicBezTo>
                <a:close/>
                <a:moveTo>
                  <a:pt x="2169513" y="2464387"/>
                </a:moveTo>
                <a:lnTo>
                  <a:pt x="2170465" y="2467054"/>
                </a:lnTo>
                <a:cubicBezTo>
                  <a:pt x="2177037" y="2454767"/>
                  <a:pt x="2185134" y="2451719"/>
                  <a:pt x="2198278" y="2449147"/>
                </a:cubicBezTo>
                <a:cubicBezTo>
                  <a:pt x="2187229" y="2436289"/>
                  <a:pt x="2162845" y="2446957"/>
                  <a:pt x="2169513" y="2464387"/>
                </a:cubicBezTo>
                <a:close/>
                <a:moveTo>
                  <a:pt x="2145414" y="2426764"/>
                </a:moveTo>
                <a:lnTo>
                  <a:pt x="2146462" y="2430193"/>
                </a:lnTo>
                <a:cubicBezTo>
                  <a:pt x="2154844" y="2411047"/>
                  <a:pt x="2160368" y="2411047"/>
                  <a:pt x="2179704" y="2408571"/>
                </a:cubicBezTo>
                <a:cubicBezTo>
                  <a:pt x="2166179" y="2394950"/>
                  <a:pt x="2138937" y="2406475"/>
                  <a:pt x="2145414" y="2426764"/>
                </a:cubicBezTo>
                <a:close/>
                <a:moveTo>
                  <a:pt x="2121602" y="2381043"/>
                </a:moveTo>
                <a:cubicBezTo>
                  <a:pt x="2138461" y="2364470"/>
                  <a:pt x="2158940" y="2374281"/>
                  <a:pt x="2176466" y="2383330"/>
                </a:cubicBezTo>
                <a:cubicBezTo>
                  <a:pt x="2166274" y="2355136"/>
                  <a:pt x="2123793" y="2349897"/>
                  <a:pt x="2117887" y="2383806"/>
                </a:cubicBezTo>
                <a:lnTo>
                  <a:pt x="2121602" y="2381043"/>
                </a:lnTo>
                <a:close/>
                <a:moveTo>
                  <a:pt x="1982441" y="2269506"/>
                </a:moveTo>
                <a:cubicBezTo>
                  <a:pt x="1975298" y="2331990"/>
                  <a:pt x="2048354" y="2346277"/>
                  <a:pt x="2086454" y="2374281"/>
                </a:cubicBezTo>
                <a:cubicBezTo>
                  <a:pt x="2086931" y="2348849"/>
                  <a:pt x="2116458" y="2286937"/>
                  <a:pt x="2150463" y="2255980"/>
                </a:cubicBezTo>
                <a:cubicBezTo>
                  <a:pt x="2142652" y="2223500"/>
                  <a:pt x="2093408" y="2200259"/>
                  <a:pt x="2063309" y="2185305"/>
                </a:cubicBezTo>
                <a:cubicBezTo>
                  <a:pt x="2046545" y="2174542"/>
                  <a:pt x="2050164" y="2175780"/>
                  <a:pt x="2042163" y="2161397"/>
                </a:cubicBezTo>
                <a:cubicBezTo>
                  <a:pt x="2033019" y="2144157"/>
                  <a:pt x="2020922" y="2125678"/>
                  <a:pt x="2017398" y="2105485"/>
                </a:cubicBezTo>
                <a:cubicBezTo>
                  <a:pt x="2015684" y="2126059"/>
                  <a:pt x="2027018" y="2143776"/>
                  <a:pt x="2036924" y="2160064"/>
                </a:cubicBezTo>
                <a:cubicBezTo>
                  <a:pt x="2049783" y="2190925"/>
                  <a:pt x="2043020" y="2220357"/>
                  <a:pt x="2079977" y="2238073"/>
                </a:cubicBezTo>
                <a:cubicBezTo>
                  <a:pt x="2079977" y="2238073"/>
                  <a:pt x="2116934" y="2264648"/>
                  <a:pt x="2108076" y="2283984"/>
                </a:cubicBezTo>
                <a:cubicBezTo>
                  <a:pt x="2104838" y="2262553"/>
                  <a:pt x="2043878" y="2254266"/>
                  <a:pt x="2042258" y="2229310"/>
                </a:cubicBezTo>
                <a:cubicBezTo>
                  <a:pt x="2034638" y="2238168"/>
                  <a:pt x="2035400" y="2253599"/>
                  <a:pt x="2060832" y="2269030"/>
                </a:cubicBezTo>
                <a:cubicBezTo>
                  <a:pt x="2081501" y="2279602"/>
                  <a:pt x="2094646" y="2305605"/>
                  <a:pt x="2094551" y="2313130"/>
                </a:cubicBezTo>
                <a:cubicBezTo>
                  <a:pt x="2073881" y="2282269"/>
                  <a:pt x="2041020" y="2309320"/>
                  <a:pt x="2028066" y="2271506"/>
                </a:cubicBezTo>
                <a:cubicBezTo>
                  <a:pt x="2017589" y="2299891"/>
                  <a:pt x="2092169" y="2318369"/>
                  <a:pt x="2083311" y="2342372"/>
                </a:cubicBezTo>
                <a:cubicBezTo>
                  <a:pt x="2056355" y="2313988"/>
                  <a:pt x="2006635" y="2323036"/>
                  <a:pt x="1984537" y="2275221"/>
                </a:cubicBezTo>
                <a:cubicBezTo>
                  <a:pt x="1983965" y="2273887"/>
                  <a:pt x="1982156" y="2270935"/>
                  <a:pt x="1982441" y="2269506"/>
                </a:cubicBezTo>
                <a:close/>
                <a:moveTo>
                  <a:pt x="2358965" y="2700702"/>
                </a:moveTo>
                <a:cubicBezTo>
                  <a:pt x="2374681" y="2702131"/>
                  <a:pt x="2388111" y="2698417"/>
                  <a:pt x="2398684" y="2688606"/>
                </a:cubicBezTo>
                <a:cubicBezTo>
                  <a:pt x="2389540" y="2689558"/>
                  <a:pt x="2378681" y="2690511"/>
                  <a:pt x="2375824" y="2681748"/>
                </a:cubicBezTo>
                <a:cubicBezTo>
                  <a:pt x="2375634" y="2684986"/>
                  <a:pt x="2374872" y="2687558"/>
                  <a:pt x="2373824" y="2689749"/>
                </a:cubicBezTo>
                <a:cubicBezTo>
                  <a:pt x="2370776" y="2696035"/>
                  <a:pt x="2364775" y="2698512"/>
                  <a:pt x="2358965" y="2700702"/>
                </a:cubicBezTo>
                <a:close/>
                <a:moveTo>
                  <a:pt x="2275430" y="2716705"/>
                </a:moveTo>
                <a:cubicBezTo>
                  <a:pt x="2290861" y="2723086"/>
                  <a:pt x="2307911" y="2724515"/>
                  <a:pt x="2321817" y="2716609"/>
                </a:cubicBezTo>
                <a:cubicBezTo>
                  <a:pt x="2304768" y="2716800"/>
                  <a:pt x="2301910" y="2712894"/>
                  <a:pt x="2295052" y="2705084"/>
                </a:cubicBezTo>
                <a:cubicBezTo>
                  <a:pt x="2289813" y="2715371"/>
                  <a:pt x="2288384" y="2715752"/>
                  <a:pt x="2275430" y="2716705"/>
                </a:cubicBezTo>
                <a:close/>
                <a:moveTo>
                  <a:pt x="2476599" y="2617454"/>
                </a:moveTo>
                <a:cubicBezTo>
                  <a:pt x="2494410" y="2614787"/>
                  <a:pt x="2507841" y="2605834"/>
                  <a:pt x="2519175" y="2593927"/>
                </a:cubicBezTo>
                <a:cubicBezTo>
                  <a:pt x="2504983" y="2598499"/>
                  <a:pt x="2494791" y="2600595"/>
                  <a:pt x="2490600" y="2594403"/>
                </a:cubicBezTo>
                <a:cubicBezTo>
                  <a:pt x="2487267" y="2602881"/>
                  <a:pt x="2482313" y="2610691"/>
                  <a:pt x="2476599" y="2617454"/>
                </a:cubicBezTo>
                <a:close/>
                <a:moveTo>
                  <a:pt x="2378110" y="2400284"/>
                </a:moveTo>
                <a:cubicBezTo>
                  <a:pt x="2387730" y="2390950"/>
                  <a:pt x="2392207" y="2383806"/>
                  <a:pt x="2409543" y="2389807"/>
                </a:cubicBezTo>
                <a:cubicBezTo>
                  <a:pt x="2401732" y="2376472"/>
                  <a:pt x="2386778" y="2380567"/>
                  <a:pt x="2374967" y="2387425"/>
                </a:cubicBezTo>
                <a:cubicBezTo>
                  <a:pt x="2378491" y="2389521"/>
                  <a:pt x="2379920" y="2394379"/>
                  <a:pt x="2378110" y="2400284"/>
                </a:cubicBezTo>
                <a:close/>
                <a:moveTo>
                  <a:pt x="2474884" y="2432860"/>
                </a:moveTo>
                <a:cubicBezTo>
                  <a:pt x="2476694" y="2439622"/>
                  <a:pt x="2475551" y="2448766"/>
                  <a:pt x="2469645" y="2454005"/>
                </a:cubicBezTo>
                <a:cubicBezTo>
                  <a:pt x="2481551" y="2455053"/>
                  <a:pt x="2494125" y="2459625"/>
                  <a:pt x="2503650" y="2466102"/>
                </a:cubicBezTo>
                <a:cubicBezTo>
                  <a:pt x="2499268" y="2456577"/>
                  <a:pt x="2490981" y="2446004"/>
                  <a:pt x="2482123" y="2438384"/>
                </a:cubicBezTo>
                <a:cubicBezTo>
                  <a:pt x="2479742" y="2436289"/>
                  <a:pt x="2477265" y="2434384"/>
                  <a:pt x="2474884" y="2432860"/>
                </a:cubicBezTo>
                <a:close/>
                <a:moveTo>
                  <a:pt x="3513395" y="1325769"/>
                </a:moveTo>
                <a:cubicBezTo>
                  <a:pt x="3523110" y="1333389"/>
                  <a:pt x="3521301" y="1340437"/>
                  <a:pt x="3519586" y="1347009"/>
                </a:cubicBezTo>
                <a:cubicBezTo>
                  <a:pt x="3529206" y="1337866"/>
                  <a:pt x="3533397" y="1327007"/>
                  <a:pt x="3531207" y="1315005"/>
                </a:cubicBezTo>
                <a:cubicBezTo>
                  <a:pt x="3526920" y="1321387"/>
                  <a:pt x="3521872" y="1328817"/>
                  <a:pt x="3513395" y="1325769"/>
                </a:cubicBezTo>
                <a:close/>
                <a:moveTo>
                  <a:pt x="3487582" y="1409017"/>
                </a:moveTo>
                <a:cubicBezTo>
                  <a:pt x="3502060" y="1401874"/>
                  <a:pt x="3510633" y="1393396"/>
                  <a:pt x="3512347" y="1379490"/>
                </a:cubicBezTo>
                <a:cubicBezTo>
                  <a:pt x="3503489" y="1390634"/>
                  <a:pt x="3497678" y="1390158"/>
                  <a:pt x="3488725" y="1390062"/>
                </a:cubicBezTo>
                <a:cubicBezTo>
                  <a:pt x="3493964" y="1398730"/>
                  <a:pt x="3494059" y="1399968"/>
                  <a:pt x="3487582" y="1409017"/>
                </a:cubicBezTo>
                <a:close/>
                <a:moveTo>
                  <a:pt x="3515776" y="1226137"/>
                </a:moveTo>
                <a:cubicBezTo>
                  <a:pt x="3523301" y="1213374"/>
                  <a:pt x="3523110" y="1199086"/>
                  <a:pt x="3519681" y="1186037"/>
                </a:cubicBezTo>
                <a:cubicBezTo>
                  <a:pt x="3515776" y="1197658"/>
                  <a:pt x="3511966" y="1205277"/>
                  <a:pt x="3504822" y="1204516"/>
                </a:cubicBezTo>
                <a:cubicBezTo>
                  <a:pt x="3509870" y="1211278"/>
                  <a:pt x="3513395" y="1218708"/>
                  <a:pt x="3515776" y="1226137"/>
                </a:cubicBezTo>
                <a:close/>
                <a:moveTo>
                  <a:pt x="3297368" y="1142508"/>
                </a:moveTo>
                <a:cubicBezTo>
                  <a:pt x="3283842" y="1140317"/>
                  <a:pt x="3277937" y="1149842"/>
                  <a:pt x="3276984" y="1163177"/>
                </a:cubicBezTo>
                <a:cubicBezTo>
                  <a:pt x="3280604" y="1162129"/>
                  <a:pt x="3285271" y="1163844"/>
                  <a:pt x="3288986" y="1168320"/>
                </a:cubicBezTo>
                <a:cubicBezTo>
                  <a:pt x="3288319" y="1165558"/>
                  <a:pt x="3288605" y="1166987"/>
                  <a:pt x="3287938" y="1163939"/>
                </a:cubicBezTo>
                <a:cubicBezTo>
                  <a:pt x="3285938" y="1153462"/>
                  <a:pt x="3285366" y="1149556"/>
                  <a:pt x="3297368" y="1142508"/>
                </a:cubicBezTo>
                <a:close/>
                <a:moveTo>
                  <a:pt x="3408906" y="1124982"/>
                </a:moveTo>
                <a:cubicBezTo>
                  <a:pt x="3396237" y="1121839"/>
                  <a:pt x="3378807" y="1121648"/>
                  <a:pt x="3366900" y="1124887"/>
                </a:cubicBezTo>
                <a:cubicBezTo>
                  <a:pt x="3373282" y="1127554"/>
                  <a:pt x="3380045" y="1133268"/>
                  <a:pt x="3380997" y="1139936"/>
                </a:cubicBezTo>
                <a:cubicBezTo>
                  <a:pt x="3388617" y="1132602"/>
                  <a:pt x="3398904" y="1127458"/>
                  <a:pt x="3408906" y="1124982"/>
                </a:cubicBezTo>
                <a:close/>
                <a:moveTo>
                  <a:pt x="3477390" y="1411113"/>
                </a:moveTo>
                <a:cubicBezTo>
                  <a:pt x="3483296" y="1405398"/>
                  <a:pt x="3486058" y="1393491"/>
                  <a:pt x="3477771" y="1387300"/>
                </a:cubicBezTo>
                <a:cubicBezTo>
                  <a:pt x="3456721" y="1381300"/>
                  <a:pt x="3432432" y="1398540"/>
                  <a:pt x="3414906" y="1372917"/>
                </a:cubicBezTo>
                <a:cubicBezTo>
                  <a:pt x="3409286" y="1365583"/>
                  <a:pt x="3386331" y="1329865"/>
                  <a:pt x="3402048" y="1320720"/>
                </a:cubicBezTo>
                <a:cubicBezTo>
                  <a:pt x="3404524" y="1320530"/>
                  <a:pt x="3406905" y="1321483"/>
                  <a:pt x="3408620" y="1323292"/>
                </a:cubicBezTo>
                <a:cubicBezTo>
                  <a:pt x="3417002" y="1332341"/>
                  <a:pt x="3435671" y="1319482"/>
                  <a:pt x="3445386" y="1310529"/>
                </a:cubicBezTo>
                <a:cubicBezTo>
                  <a:pt x="3459959" y="1295955"/>
                  <a:pt x="3494154" y="1281382"/>
                  <a:pt x="3506918" y="1306242"/>
                </a:cubicBezTo>
                <a:cubicBezTo>
                  <a:pt x="3497202" y="1319196"/>
                  <a:pt x="3516919" y="1322054"/>
                  <a:pt x="3517586" y="1321006"/>
                </a:cubicBezTo>
                <a:cubicBezTo>
                  <a:pt x="3548256" y="1306719"/>
                  <a:pt x="3518538" y="1260522"/>
                  <a:pt x="3491868" y="1264333"/>
                </a:cubicBezTo>
                <a:cubicBezTo>
                  <a:pt x="3461484" y="1267762"/>
                  <a:pt x="3428146" y="1307576"/>
                  <a:pt x="3396809" y="1299004"/>
                </a:cubicBezTo>
                <a:cubicBezTo>
                  <a:pt x="3395761" y="1298527"/>
                  <a:pt x="3395285" y="1297289"/>
                  <a:pt x="3395380" y="1296146"/>
                </a:cubicBezTo>
                <a:cubicBezTo>
                  <a:pt x="3395761" y="1292431"/>
                  <a:pt x="3398618" y="1289383"/>
                  <a:pt x="3402333" y="1288716"/>
                </a:cubicBezTo>
                <a:cubicBezTo>
                  <a:pt x="3429289" y="1283954"/>
                  <a:pt x="3444148" y="1250807"/>
                  <a:pt x="3447482" y="1241663"/>
                </a:cubicBezTo>
                <a:cubicBezTo>
                  <a:pt x="3453483" y="1225090"/>
                  <a:pt x="3451196" y="1199658"/>
                  <a:pt x="3468246" y="1181846"/>
                </a:cubicBezTo>
                <a:cubicBezTo>
                  <a:pt x="3485391" y="1164034"/>
                  <a:pt x="3487773" y="1210516"/>
                  <a:pt x="3507584" y="1191847"/>
                </a:cubicBezTo>
                <a:cubicBezTo>
                  <a:pt x="3526444" y="1174131"/>
                  <a:pt x="3501965" y="1153176"/>
                  <a:pt x="3501965" y="1153176"/>
                </a:cubicBezTo>
                <a:cubicBezTo>
                  <a:pt x="3491011" y="1143651"/>
                  <a:pt x="3471580" y="1151080"/>
                  <a:pt x="3459483" y="1159177"/>
                </a:cubicBezTo>
                <a:cubicBezTo>
                  <a:pt x="3442719" y="1170321"/>
                  <a:pt x="3440243" y="1185275"/>
                  <a:pt x="3431384" y="1210612"/>
                </a:cubicBezTo>
                <a:cubicBezTo>
                  <a:pt x="3421859" y="1237758"/>
                  <a:pt x="3403571" y="1260332"/>
                  <a:pt x="3377092" y="1272905"/>
                </a:cubicBezTo>
                <a:cubicBezTo>
                  <a:pt x="3368424" y="1277191"/>
                  <a:pt x="3360995" y="1264523"/>
                  <a:pt x="3368901" y="1258903"/>
                </a:cubicBezTo>
                <a:cubicBezTo>
                  <a:pt x="3399190" y="1238901"/>
                  <a:pt x="3382331" y="1201372"/>
                  <a:pt x="3372425" y="1188323"/>
                </a:cubicBezTo>
                <a:cubicBezTo>
                  <a:pt x="3362519" y="1175274"/>
                  <a:pt x="3370043" y="1177845"/>
                  <a:pt x="3375854" y="1154128"/>
                </a:cubicBezTo>
                <a:cubicBezTo>
                  <a:pt x="3381664" y="1130411"/>
                  <a:pt x="3358423" y="1126601"/>
                  <a:pt x="3358423" y="1126601"/>
                </a:cubicBezTo>
                <a:lnTo>
                  <a:pt x="3358423" y="1126601"/>
                </a:lnTo>
                <a:cubicBezTo>
                  <a:pt x="3336611" y="1121362"/>
                  <a:pt x="3341183" y="1142984"/>
                  <a:pt x="3349374" y="1157557"/>
                </a:cubicBezTo>
                <a:cubicBezTo>
                  <a:pt x="3362138" y="1173083"/>
                  <a:pt x="3368138" y="1268524"/>
                  <a:pt x="3341564" y="1265190"/>
                </a:cubicBezTo>
                <a:cubicBezTo>
                  <a:pt x="3337468" y="1263761"/>
                  <a:pt x="3335182" y="1259379"/>
                  <a:pt x="3336420" y="1255188"/>
                </a:cubicBezTo>
                <a:cubicBezTo>
                  <a:pt x="3341183" y="1239187"/>
                  <a:pt x="3309750" y="1221756"/>
                  <a:pt x="3302416" y="1205754"/>
                </a:cubicBezTo>
                <a:cubicBezTo>
                  <a:pt x="3295749" y="1195371"/>
                  <a:pt x="3291462" y="1168130"/>
                  <a:pt x="3280413" y="1167844"/>
                </a:cubicBezTo>
                <a:cubicBezTo>
                  <a:pt x="3271460" y="1168130"/>
                  <a:pt x="3268221" y="1179560"/>
                  <a:pt x="3269936" y="1186608"/>
                </a:cubicBezTo>
                <a:cubicBezTo>
                  <a:pt x="3278032" y="1211278"/>
                  <a:pt x="3313465" y="1218898"/>
                  <a:pt x="3321180" y="1247854"/>
                </a:cubicBezTo>
                <a:cubicBezTo>
                  <a:pt x="3331562" y="1310910"/>
                  <a:pt x="3254219" y="1319578"/>
                  <a:pt x="3210404" y="1310053"/>
                </a:cubicBezTo>
                <a:cubicBezTo>
                  <a:pt x="3210404" y="1310053"/>
                  <a:pt x="3210404" y="1310148"/>
                  <a:pt x="3210404" y="1310243"/>
                </a:cubicBezTo>
                <a:cubicBezTo>
                  <a:pt x="3196308" y="1309386"/>
                  <a:pt x="3076578" y="1302242"/>
                  <a:pt x="3042860" y="1311195"/>
                </a:cubicBezTo>
                <a:cubicBezTo>
                  <a:pt x="3042860" y="1311195"/>
                  <a:pt x="3128109" y="1330626"/>
                  <a:pt x="3184211" y="1379680"/>
                </a:cubicBezTo>
                <a:cubicBezTo>
                  <a:pt x="3284604" y="1334246"/>
                  <a:pt x="3351565" y="1353105"/>
                  <a:pt x="3444815" y="1414637"/>
                </a:cubicBezTo>
                <a:cubicBezTo>
                  <a:pt x="3454340" y="1417971"/>
                  <a:pt x="3468532" y="1419018"/>
                  <a:pt x="3477390" y="1411113"/>
                </a:cubicBezTo>
                <a:close/>
              </a:path>
            </a:pathLst>
          </a:custGeom>
          <a:gradFill>
            <a:gsLst>
              <a:gs pos="57000">
                <a:srgbClr val="D8000F">
                  <a:alpha val="0"/>
                </a:srgbClr>
              </a:gs>
              <a:gs pos="89000">
                <a:srgbClr val="FF0000"/>
              </a:gs>
              <a:gs pos="70000">
                <a:srgbClr val="D8000F">
                  <a:alpha val="40000"/>
                </a:srgbClr>
              </a:gs>
            </a:gsLst>
            <a:lin ang="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8" name="图形 3">
            <a:extLst>
              <a:ext uri="{FF2B5EF4-FFF2-40B4-BE49-F238E27FC236}">
                <a16:creationId xmlns:a16="http://schemas.microsoft.com/office/drawing/2014/main" id="{95443E0E-6F18-9581-B60C-DA745597513E}"/>
              </a:ext>
            </a:extLst>
          </p:cNvPr>
          <p:cNvGrpSpPr/>
          <p:nvPr/>
        </p:nvGrpSpPr>
        <p:grpSpPr>
          <a:xfrm>
            <a:off x="2635707" y="192431"/>
            <a:ext cx="6920584" cy="6473138"/>
            <a:chOff x="3340048" y="3523717"/>
            <a:chExt cx="1147936" cy="1073717"/>
          </a:xfrm>
          <a:solidFill>
            <a:srgbClr val="C00000">
              <a:alpha val="4000"/>
            </a:srgbClr>
          </a:solidFill>
        </p:grpSpPr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id="{6E9FA215-5AC8-8AE2-81EA-4F3E18E46039}"/>
                </a:ext>
              </a:extLst>
            </p:cNvPr>
            <p:cNvSpPr/>
            <p:nvPr/>
          </p:nvSpPr>
          <p:spPr>
            <a:xfrm flipV="1">
              <a:off x="3686801" y="3523717"/>
              <a:ext cx="199867" cy="133329"/>
            </a:xfrm>
            <a:custGeom>
              <a:avLst/>
              <a:gdLst>
                <a:gd name="connsiteX0" fmla="*/ 1218 w 199867"/>
                <a:gd name="connsiteY0" fmla="*/ 87930 h 133329"/>
                <a:gd name="connsiteX1" fmla="*/ 30130 w 199867"/>
                <a:gd name="connsiteY1" fmla="*/ 4595 h 133329"/>
                <a:gd name="connsiteX2" fmla="*/ 72648 w 199867"/>
                <a:gd name="connsiteY2" fmla="*/ 343 h 133329"/>
                <a:gd name="connsiteX3" fmla="*/ 121119 w 199867"/>
                <a:gd name="connsiteY3" fmla="*/ 5445 h 133329"/>
                <a:gd name="connsiteX4" fmla="*/ 146630 w 199867"/>
                <a:gd name="connsiteY4" fmla="*/ 11398 h 133329"/>
                <a:gd name="connsiteX5" fmla="*/ 163637 w 199867"/>
                <a:gd name="connsiteY5" fmla="*/ 14799 h 133329"/>
                <a:gd name="connsiteX6" fmla="*/ 178943 w 199867"/>
                <a:gd name="connsiteY6" fmla="*/ 16500 h 133329"/>
                <a:gd name="connsiteX7" fmla="*/ 178093 w 199867"/>
                <a:gd name="connsiteY7" fmla="*/ 24153 h 133329"/>
                <a:gd name="connsiteX8" fmla="*/ 186597 w 199867"/>
                <a:gd name="connsiteY8" fmla="*/ 52215 h 133329"/>
                <a:gd name="connsiteX9" fmla="*/ 195951 w 199867"/>
                <a:gd name="connsiteY9" fmla="*/ 70923 h 133329"/>
                <a:gd name="connsiteX10" fmla="*/ 184896 w 199867"/>
                <a:gd name="connsiteY10" fmla="*/ 90481 h 133329"/>
                <a:gd name="connsiteX11" fmla="*/ 95608 w 199867"/>
                <a:gd name="connsiteY11" fmla="*/ 111740 h 133329"/>
                <a:gd name="connsiteX12" fmla="*/ 25878 w 199867"/>
                <a:gd name="connsiteY12" fmla="*/ 119393 h 133329"/>
                <a:gd name="connsiteX13" fmla="*/ -483 w 199867"/>
                <a:gd name="connsiteY13" fmla="*/ 132149 h 133329"/>
                <a:gd name="connsiteX14" fmla="*/ 1218 w 199867"/>
                <a:gd name="connsiteY14" fmla="*/ 87930 h 133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9867" h="133329">
                  <a:moveTo>
                    <a:pt x="1218" y="87930"/>
                  </a:moveTo>
                  <a:cubicBezTo>
                    <a:pt x="2918" y="46262"/>
                    <a:pt x="16524" y="6295"/>
                    <a:pt x="30130" y="4595"/>
                  </a:cubicBezTo>
                  <a:cubicBezTo>
                    <a:pt x="33531" y="4595"/>
                    <a:pt x="52239" y="2894"/>
                    <a:pt x="72648" y="343"/>
                  </a:cubicBezTo>
                  <a:cubicBezTo>
                    <a:pt x="94758" y="-3059"/>
                    <a:pt x="113465" y="-508"/>
                    <a:pt x="121119" y="5445"/>
                  </a:cubicBezTo>
                  <a:cubicBezTo>
                    <a:pt x="127922" y="11398"/>
                    <a:pt x="138976" y="13949"/>
                    <a:pt x="146630" y="11398"/>
                  </a:cubicBezTo>
                  <a:cubicBezTo>
                    <a:pt x="153432" y="7996"/>
                    <a:pt x="161086" y="9697"/>
                    <a:pt x="163637" y="14799"/>
                  </a:cubicBezTo>
                  <a:cubicBezTo>
                    <a:pt x="167038" y="19051"/>
                    <a:pt x="173841" y="19901"/>
                    <a:pt x="178943" y="16500"/>
                  </a:cubicBezTo>
                  <a:cubicBezTo>
                    <a:pt x="185746" y="13098"/>
                    <a:pt x="184896" y="15649"/>
                    <a:pt x="178093" y="24153"/>
                  </a:cubicBezTo>
                  <a:cubicBezTo>
                    <a:pt x="168739" y="36058"/>
                    <a:pt x="170440" y="40310"/>
                    <a:pt x="186597" y="52215"/>
                  </a:cubicBezTo>
                  <a:cubicBezTo>
                    <a:pt x="199352" y="61569"/>
                    <a:pt x="202753" y="68372"/>
                    <a:pt x="195951" y="70923"/>
                  </a:cubicBezTo>
                  <a:cubicBezTo>
                    <a:pt x="189998" y="73474"/>
                    <a:pt x="184896" y="81978"/>
                    <a:pt x="184896" y="90481"/>
                  </a:cubicBezTo>
                  <a:cubicBezTo>
                    <a:pt x="184896" y="110890"/>
                    <a:pt x="151732" y="118543"/>
                    <a:pt x="95608" y="111740"/>
                  </a:cubicBezTo>
                  <a:cubicBezTo>
                    <a:pt x="63294" y="107488"/>
                    <a:pt x="44586" y="109189"/>
                    <a:pt x="25878" y="119393"/>
                  </a:cubicBezTo>
                  <a:lnTo>
                    <a:pt x="-483" y="132149"/>
                  </a:lnTo>
                  <a:lnTo>
                    <a:pt x="1218" y="8793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25E07603-8CDF-3C6C-34AC-58E685B73570}"/>
                </a:ext>
              </a:extLst>
            </p:cNvPr>
            <p:cNvSpPr/>
            <p:nvPr/>
          </p:nvSpPr>
          <p:spPr>
            <a:xfrm flipV="1">
              <a:off x="3340048" y="3700940"/>
              <a:ext cx="1147936" cy="896494"/>
            </a:xfrm>
            <a:custGeom>
              <a:avLst/>
              <a:gdLst>
                <a:gd name="connsiteX0" fmla="*/ 451579 w 1147936"/>
                <a:gd name="connsiteY0" fmla="*/ 887874 h 896494"/>
                <a:gd name="connsiteX1" fmla="*/ 423517 w 1147936"/>
                <a:gd name="connsiteY1" fmla="*/ 875969 h 896494"/>
                <a:gd name="connsiteX2" fmla="*/ 354638 w 1147936"/>
                <a:gd name="connsiteY2" fmla="*/ 855560 h 896494"/>
                <a:gd name="connsiteX3" fmla="*/ 296813 w 1147936"/>
                <a:gd name="connsiteY3" fmla="*/ 853009 h 896494"/>
                <a:gd name="connsiteX4" fmla="*/ 242390 w 1147936"/>
                <a:gd name="connsiteY4" fmla="*/ 836002 h 896494"/>
                <a:gd name="connsiteX5" fmla="*/ 265350 w 1147936"/>
                <a:gd name="connsiteY5" fmla="*/ 784130 h 896494"/>
                <a:gd name="connsiteX6" fmla="*/ 326576 w 1147936"/>
                <a:gd name="connsiteY6" fmla="*/ 736510 h 896494"/>
                <a:gd name="connsiteX7" fmla="*/ 354638 w 1147936"/>
                <a:gd name="connsiteY7" fmla="*/ 724605 h 896494"/>
                <a:gd name="connsiteX8" fmla="*/ 334229 w 1147936"/>
                <a:gd name="connsiteY8" fmla="*/ 701645 h 896494"/>
                <a:gd name="connsiteX9" fmla="*/ 324875 w 1147936"/>
                <a:gd name="connsiteY9" fmla="*/ 589397 h 896494"/>
                <a:gd name="connsiteX10" fmla="*/ 376747 w 1147936"/>
                <a:gd name="connsiteY10" fmla="*/ 615758 h 896494"/>
                <a:gd name="connsiteX11" fmla="*/ 390353 w 1147936"/>
                <a:gd name="connsiteY11" fmla="*/ 590247 h 896494"/>
                <a:gd name="connsiteX12" fmla="*/ 264499 w 1147936"/>
                <a:gd name="connsiteY12" fmla="*/ 521368 h 896494"/>
                <a:gd name="connsiteX13" fmla="*/ 9391 w 1147936"/>
                <a:gd name="connsiteY13" fmla="*/ 389562 h 896494"/>
                <a:gd name="connsiteX14" fmla="*/ 19595 w 1147936"/>
                <a:gd name="connsiteY14" fmla="*/ 352997 h 896494"/>
                <a:gd name="connsiteX15" fmla="*/ 81672 w 1147936"/>
                <a:gd name="connsiteY15" fmla="*/ 347044 h 896494"/>
                <a:gd name="connsiteX16" fmla="*/ 176062 w 1147936"/>
                <a:gd name="connsiteY16" fmla="*/ 363201 h 896494"/>
                <a:gd name="connsiteX17" fmla="*/ 280656 w 1147936"/>
                <a:gd name="connsiteY17" fmla="*/ 427828 h 896494"/>
                <a:gd name="connsiteX18" fmla="*/ 346134 w 1147936"/>
                <a:gd name="connsiteY18" fmla="*/ 470346 h 896494"/>
                <a:gd name="connsiteX19" fmla="*/ 336780 w 1147936"/>
                <a:gd name="connsiteY19" fmla="*/ 438883 h 896494"/>
                <a:gd name="connsiteX20" fmla="*/ 259397 w 1147936"/>
                <a:gd name="connsiteY20" fmla="*/ 210986 h 896494"/>
                <a:gd name="connsiteX21" fmla="*/ 229635 w 1147936"/>
                <a:gd name="connsiteY21" fmla="*/ 108093 h 896494"/>
                <a:gd name="connsiteX22" fmla="*/ 245791 w 1147936"/>
                <a:gd name="connsiteY22" fmla="*/ 13702 h 896494"/>
                <a:gd name="connsiteX23" fmla="*/ 294262 w 1147936"/>
                <a:gd name="connsiteY23" fmla="*/ 84282 h 896494"/>
                <a:gd name="connsiteX24" fmla="*/ 340182 w 1147936"/>
                <a:gd name="connsiteY24" fmla="*/ 281566 h 896494"/>
                <a:gd name="connsiteX25" fmla="*/ 409911 w 1147936"/>
                <a:gd name="connsiteY25" fmla="*/ 357248 h 896494"/>
                <a:gd name="connsiteX26" fmla="*/ 395455 w 1147936"/>
                <a:gd name="connsiteY26" fmla="*/ 299424 h 896494"/>
                <a:gd name="connsiteX27" fmla="*/ 438823 w 1147936"/>
                <a:gd name="connsiteY27" fmla="*/ 90235 h 896494"/>
                <a:gd name="connsiteX28" fmla="*/ 532363 w 1147936"/>
                <a:gd name="connsiteY28" fmla="*/ 280716 h 896494"/>
                <a:gd name="connsiteX29" fmla="*/ 500049 w 1147936"/>
                <a:gd name="connsiteY29" fmla="*/ 404869 h 896494"/>
                <a:gd name="connsiteX30" fmla="*/ 510254 w 1147936"/>
                <a:gd name="connsiteY30" fmla="*/ 471197 h 896494"/>
                <a:gd name="connsiteX31" fmla="*/ 569779 w 1147936"/>
                <a:gd name="connsiteY31" fmla="*/ 537525 h 896494"/>
                <a:gd name="connsiteX32" fmla="*/ 615699 w 1147936"/>
                <a:gd name="connsiteY32" fmla="*/ 590247 h 896494"/>
                <a:gd name="connsiteX33" fmla="*/ 596140 w 1147936"/>
                <a:gd name="connsiteY33" fmla="*/ 600452 h 896494"/>
                <a:gd name="connsiteX34" fmla="*/ 690530 w 1147936"/>
                <a:gd name="connsiteY34" fmla="*/ 743313 h 896494"/>
                <a:gd name="connsiteX35" fmla="*/ 829139 w 1147936"/>
                <a:gd name="connsiteY35" fmla="*/ 787531 h 896494"/>
                <a:gd name="connsiteX36" fmla="*/ 745804 w 1147936"/>
                <a:gd name="connsiteY36" fmla="*/ 645521 h 896494"/>
                <a:gd name="connsiteX37" fmla="*/ 715191 w 1147936"/>
                <a:gd name="connsiteY37" fmla="*/ 661678 h 896494"/>
                <a:gd name="connsiteX38" fmla="*/ 646312 w 1147936"/>
                <a:gd name="connsiteY38" fmla="*/ 617459 h 896494"/>
                <a:gd name="connsiteX39" fmla="*/ 631005 w 1147936"/>
                <a:gd name="connsiteY39" fmla="*/ 495007 h 896494"/>
                <a:gd name="connsiteX40" fmla="*/ 659067 w 1147936"/>
                <a:gd name="connsiteY40" fmla="*/ 87684 h 896494"/>
                <a:gd name="connsiteX41" fmla="*/ 741552 w 1147936"/>
                <a:gd name="connsiteY41" fmla="*/ 38363 h 896494"/>
                <a:gd name="connsiteX42" fmla="*/ 1085949 w 1147936"/>
                <a:gd name="connsiteY42" fmla="*/ 129352 h 896494"/>
                <a:gd name="connsiteX43" fmla="*/ 1114861 w 1147936"/>
                <a:gd name="connsiteY43" fmla="*/ 148910 h 896494"/>
                <a:gd name="connsiteX44" fmla="*/ 1114861 w 1147936"/>
                <a:gd name="connsiteY44" fmla="*/ 153162 h 896494"/>
                <a:gd name="connsiteX45" fmla="*/ 1128467 w 1147936"/>
                <a:gd name="connsiteY45" fmla="*/ 182924 h 896494"/>
                <a:gd name="connsiteX46" fmla="*/ 1147175 w 1147936"/>
                <a:gd name="connsiteY46" fmla="*/ 266260 h 896494"/>
                <a:gd name="connsiteX47" fmla="*/ 1118262 w 1147936"/>
                <a:gd name="connsiteY47" fmla="*/ 419325 h 896494"/>
                <a:gd name="connsiteX48" fmla="*/ 1067241 w 1147936"/>
                <a:gd name="connsiteY48" fmla="*/ 594499 h 896494"/>
                <a:gd name="connsiteX49" fmla="*/ 1048533 w 1147936"/>
                <a:gd name="connsiteY49" fmla="*/ 583445 h 896494"/>
                <a:gd name="connsiteX50" fmla="*/ 1055336 w 1147936"/>
                <a:gd name="connsiteY50" fmla="*/ 301975 h 896494"/>
                <a:gd name="connsiteX51" fmla="*/ 1013668 w 1147936"/>
                <a:gd name="connsiteY51" fmla="*/ 193979 h 896494"/>
                <a:gd name="connsiteX52" fmla="*/ 821486 w 1147936"/>
                <a:gd name="connsiteY52" fmla="*/ 147209 h 896494"/>
                <a:gd name="connsiteX53" fmla="*/ 785771 w 1147936"/>
                <a:gd name="connsiteY53" fmla="*/ 162516 h 896494"/>
                <a:gd name="connsiteX54" fmla="*/ 811282 w 1147936"/>
                <a:gd name="connsiteY54" fmla="*/ 311329 h 896494"/>
                <a:gd name="connsiteX55" fmla="*/ 764512 w 1147936"/>
                <a:gd name="connsiteY55" fmla="*/ 318132 h 896494"/>
                <a:gd name="connsiteX56" fmla="*/ 778118 w 1147936"/>
                <a:gd name="connsiteY56" fmla="*/ 381909 h 896494"/>
                <a:gd name="connsiteX57" fmla="*/ 788322 w 1147936"/>
                <a:gd name="connsiteY57" fmla="*/ 481401 h 896494"/>
                <a:gd name="connsiteX58" fmla="*/ 750056 w 1147936"/>
                <a:gd name="connsiteY58" fmla="*/ 474598 h 896494"/>
                <a:gd name="connsiteX59" fmla="*/ 721143 w 1147936"/>
                <a:gd name="connsiteY59" fmla="*/ 472898 h 896494"/>
                <a:gd name="connsiteX60" fmla="*/ 739851 w 1147936"/>
                <a:gd name="connsiteY60" fmla="*/ 528171 h 896494"/>
                <a:gd name="connsiteX61" fmla="*/ 768764 w 1147936"/>
                <a:gd name="connsiteY61" fmla="*/ 567288 h 896494"/>
                <a:gd name="connsiteX62" fmla="*/ 820636 w 1147936"/>
                <a:gd name="connsiteY62" fmla="*/ 558784 h 896494"/>
                <a:gd name="connsiteX63" fmla="*/ 884413 w 1147936"/>
                <a:gd name="connsiteY63" fmla="*/ 577492 h 896494"/>
                <a:gd name="connsiteX64" fmla="*/ 896318 w 1147936"/>
                <a:gd name="connsiteY64" fmla="*/ 610656 h 896494"/>
                <a:gd name="connsiteX65" fmla="*/ 834242 w 1147936"/>
                <a:gd name="connsiteY65" fmla="*/ 631915 h 896494"/>
                <a:gd name="connsiteX66" fmla="*/ 778968 w 1147936"/>
                <a:gd name="connsiteY66" fmla="*/ 644671 h 896494"/>
                <a:gd name="connsiteX67" fmla="*/ 910774 w 1147936"/>
                <a:gd name="connsiteY67" fmla="*/ 767973 h 896494"/>
                <a:gd name="connsiteX68" fmla="*/ 922679 w 1147936"/>
                <a:gd name="connsiteY68" fmla="*/ 793484 h 896494"/>
                <a:gd name="connsiteX69" fmla="*/ 833391 w 1147936"/>
                <a:gd name="connsiteY69" fmla="*/ 824947 h 896494"/>
                <a:gd name="connsiteX70" fmla="*/ 598691 w 1147936"/>
                <a:gd name="connsiteY70" fmla="*/ 669331 h 896494"/>
                <a:gd name="connsiteX71" fmla="*/ 508553 w 1147936"/>
                <a:gd name="connsiteY71" fmla="*/ 589397 h 896494"/>
                <a:gd name="connsiteX72" fmla="*/ 486444 w 1147936"/>
                <a:gd name="connsiteY72" fmla="*/ 589397 h 896494"/>
                <a:gd name="connsiteX73" fmla="*/ 504301 w 1147936"/>
                <a:gd name="connsiteY73" fmla="*/ 608955 h 896494"/>
                <a:gd name="connsiteX74" fmla="*/ 540016 w 1147936"/>
                <a:gd name="connsiteY74" fmla="*/ 689740 h 896494"/>
                <a:gd name="connsiteX75" fmla="*/ 478790 w 1147936"/>
                <a:gd name="connsiteY75" fmla="*/ 733959 h 896494"/>
                <a:gd name="connsiteX76" fmla="*/ 433721 w 1147936"/>
                <a:gd name="connsiteY76" fmla="*/ 738210 h 896494"/>
                <a:gd name="connsiteX77" fmla="*/ 473688 w 1147936"/>
                <a:gd name="connsiteY77" fmla="*/ 762020 h 896494"/>
                <a:gd name="connsiteX78" fmla="*/ 523860 w 1147936"/>
                <a:gd name="connsiteY78" fmla="*/ 810491 h 896494"/>
                <a:gd name="connsiteX79" fmla="*/ 527261 w 1147936"/>
                <a:gd name="connsiteY79" fmla="*/ 836852 h 896494"/>
                <a:gd name="connsiteX80" fmla="*/ 526411 w 1147936"/>
                <a:gd name="connsiteY80" fmla="*/ 879370 h 896494"/>
                <a:gd name="connsiteX81" fmla="*/ 451579 w 1147936"/>
                <a:gd name="connsiteY81" fmla="*/ 887874 h 896494"/>
                <a:gd name="connsiteX82" fmla="*/ 464334 w 1147936"/>
                <a:gd name="connsiteY82" fmla="*/ 463544 h 896494"/>
                <a:gd name="connsiteX83" fmla="*/ 427769 w 1147936"/>
                <a:gd name="connsiteY83" fmla="*/ 423577 h 896494"/>
                <a:gd name="connsiteX84" fmla="*/ 379298 w 1147936"/>
                <a:gd name="connsiteY84" fmla="*/ 390413 h 896494"/>
                <a:gd name="connsiteX85" fmla="*/ 361441 w 1147936"/>
                <a:gd name="connsiteY85" fmla="*/ 385310 h 896494"/>
                <a:gd name="connsiteX86" fmla="*/ 478790 w 1147936"/>
                <a:gd name="connsiteY86" fmla="*/ 500960 h 896494"/>
                <a:gd name="connsiteX87" fmla="*/ 464334 w 1147936"/>
                <a:gd name="connsiteY87" fmla="*/ 463544 h 896494"/>
                <a:gd name="connsiteX88" fmla="*/ 739851 w 1147936"/>
                <a:gd name="connsiteY88" fmla="*/ 351296 h 896494"/>
                <a:gd name="connsiteX89" fmla="*/ 757709 w 1147936"/>
                <a:gd name="connsiteY89" fmla="*/ 262008 h 896494"/>
                <a:gd name="connsiteX90" fmla="*/ 782369 w 1147936"/>
                <a:gd name="connsiteY90" fmla="*/ 239048 h 896494"/>
                <a:gd name="connsiteX91" fmla="*/ 764512 w 1147936"/>
                <a:gd name="connsiteY91" fmla="*/ 208435 h 896494"/>
                <a:gd name="connsiteX92" fmla="*/ 709238 w 1147936"/>
                <a:gd name="connsiteY92" fmla="*/ 284968 h 896494"/>
                <a:gd name="connsiteX93" fmla="*/ 732198 w 1147936"/>
                <a:gd name="connsiteY93" fmla="*/ 419325 h 896494"/>
                <a:gd name="connsiteX94" fmla="*/ 739851 w 1147936"/>
                <a:gd name="connsiteY94" fmla="*/ 351296 h 896494"/>
                <a:gd name="connsiteX95" fmla="*/ 461783 w 1147936"/>
                <a:gd name="connsiteY95" fmla="*/ 202483 h 896494"/>
                <a:gd name="connsiteX96" fmla="*/ 432021 w 1147936"/>
                <a:gd name="connsiteY96" fmla="*/ 173570 h 896494"/>
                <a:gd name="connsiteX97" fmla="*/ 443926 w 1147936"/>
                <a:gd name="connsiteY97" fmla="*/ 308778 h 896494"/>
                <a:gd name="connsiteX98" fmla="*/ 461783 w 1147936"/>
                <a:gd name="connsiteY98" fmla="*/ 202483 h 896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147936" h="896494">
                  <a:moveTo>
                    <a:pt x="451579" y="887874"/>
                  </a:moveTo>
                  <a:cubicBezTo>
                    <a:pt x="449028" y="884473"/>
                    <a:pt x="436272" y="878520"/>
                    <a:pt x="423517" y="875969"/>
                  </a:cubicBezTo>
                  <a:cubicBezTo>
                    <a:pt x="386101" y="868316"/>
                    <a:pt x="384400" y="868316"/>
                    <a:pt x="354638" y="855560"/>
                  </a:cubicBezTo>
                  <a:cubicBezTo>
                    <a:pt x="332528" y="846206"/>
                    <a:pt x="319773" y="845356"/>
                    <a:pt x="296813" y="853009"/>
                  </a:cubicBezTo>
                  <a:cubicBezTo>
                    <a:pt x="265350" y="863213"/>
                    <a:pt x="255145" y="860662"/>
                    <a:pt x="242390" y="836002"/>
                  </a:cubicBezTo>
                  <a:cubicBezTo>
                    <a:pt x="234737" y="822396"/>
                    <a:pt x="238989" y="813042"/>
                    <a:pt x="265350" y="784130"/>
                  </a:cubicBezTo>
                  <a:cubicBezTo>
                    <a:pt x="283207" y="764572"/>
                    <a:pt x="310419" y="743313"/>
                    <a:pt x="326576" y="736510"/>
                  </a:cubicBezTo>
                  <a:lnTo>
                    <a:pt x="354638" y="724605"/>
                  </a:lnTo>
                  <a:lnTo>
                    <a:pt x="334229" y="701645"/>
                  </a:lnTo>
                  <a:cubicBezTo>
                    <a:pt x="307017" y="670181"/>
                    <a:pt x="300215" y="589397"/>
                    <a:pt x="324875" y="589397"/>
                  </a:cubicBezTo>
                  <a:cubicBezTo>
                    <a:pt x="334229" y="589397"/>
                    <a:pt x="357189" y="601302"/>
                    <a:pt x="376747" y="615758"/>
                  </a:cubicBezTo>
                  <a:cubicBezTo>
                    <a:pt x="417564" y="645521"/>
                    <a:pt x="421816" y="637868"/>
                    <a:pt x="390353" y="590247"/>
                  </a:cubicBezTo>
                  <a:cubicBezTo>
                    <a:pt x="367393" y="555383"/>
                    <a:pt x="359740" y="551131"/>
                    <a:pt x="264499" y="521368"/>
                  </a:cubicBezTo>
                  <a:cubicBezTo>
                    <a:pt x="179463" y="495007"/>
                    <a:pt x="27249" y="416774"/>
                    <a:pt x="9391" y="389562"/>
                  </a:cubicBezTo>
                  <a:cubicBezTo>
                    <a:pt x="-6766" y="365752"/>
                    <a:pt x="-3364" y="352146"/>
                    <a:pt x="19595" y="352997"/>
                  </a:cubicBezTo>
                  <a:cubicBezTo>
                    <a:pt x="27249" y="352997"/>
                    <a:pt x="55310" y="350446"/>
                    <a:pt x="81672" y="347044"/>
                  </a:cubicBezTo>
                  <a:cubicBezTo>
                    <a:pt x="124190" y="341092"/>
                    <a:pt x="136095" y="343643"/>
                    <a:pt x="176062" y="363201"/>
                  </a:cubicBezTo>
                  <a:cubicBezTo>
                    <a:pt x="201573" y="375956"/>
                    <a:pt x="248343" y="404869"/>
                    <a:pt x="280656" y="427828"/>
                  </a:cubicBezTo>
                  <a:cubicBezTo>
                    <a:pt x="312970" y="451639"/>
                    <a:pt x="342733" y="470346"/>
                    <a:pt x="346134" y="470346"/>
                  </a:cubicBezTo>
                  <a:cubicBezTo>
                    <a:pt x="350386" y="470346"/>
                    <a:pt x="346134" y="455890"/>
                    <a:pt x="336780" y="438883"/>
                  </a:cubicBezTo>
                  <a:cubicBezTo>
                    <a:pt x="318072" y="400617"/>
                    <a:pt x="285758" y="306227"/>
                    <a:pt x="259397" y="210986"/>
                  </a:cubicBezTo>
                  <a:cubicBezTo>
                    <a:pt x="249193" y="173570"/>
                    <a:pt x="235587" y="126800"/>
                    <a:pt x="229635" y="108093"/>
                  </a:cubicBezTo>
                  <a:cubicBezTo>
                    <a:pt x="216029" y="68126"/>
                    <a:pt x="221131" y="40914"/>
                    <a:pt x="245791" y="13702"/>
                  </a:cubicBezTo>
                  <a:cubicBezTo>
                    <a:pt x="274704" y="-16911"/>
                    <a:pt x="285758" y="97"/>
                    <a:pt x="294262" y="84282"/>
                  </a:cubicBezTo>
                  <a:cubicBezTo>
                    <a:pt x="305317" y="198231"/>
                    <a:pt x="312970" y="232245"/>
                    <a:pt x="340182" y="281566"/>
                  </a:cubicBezTo>
                  <a:cubicBezTo>
                    <a:pt x="362291" y="322384"/>
                    <a:pt x="401408" y="364902"/>
                    <a:pt x="409911" y="357248"/>
                  </a:cubicBezTo>
                  <a:cubicBezTo>
                    <a:pt x="411612" y="355548"/>
                    <a:pt x="404809" y="329187"/>
                    <a:pt x="395455" y="299424"/>
                  </a:cubicBezTo>
                  <a:cubicBezTo>
                    <a:pt x="351236" y="161665"/>
                    <a:pt x="372495" y="61323"/>
                    <a:pt x="438823" y="90235"/>
                  </a:cubicBezTo>
                  <a:cubicBezTo>
                    <a:pt x="492396" y="114045"/>
                    <a:pt x="530663" y="192278"/>
                    <a:pt x="532363" y="280716"/>
                  </a:cubicBezTo>
                  <a:cubicBezTo>
                    <a:pt x="533214" y="340241"/>
                    <a:pt x="523009" y="378507"/>
                    <a:pt x="500049" y="404869"/>
                  </a:cubicBezTo>
                  <a:cubicBezTo>
                    <a:pt x="487294" y="418474"/>
                    <a:pt x="488144" y="423577"/>
                    <a:pt x="510254" y="471197"/>
                  </a:cubicBezTo>
                  <a:cubicBezTo>
                    <a:pt x="530663" y="512865"/>
                    <a:pt x="540867" y="524770"/>
                    <a:pt x="569779" y="537525"/>
                  </a:cubicBezTo>
                  <a:cubicBezTo>
                    <a:pt x="613998" y="557083"/>
                    <a:pt x="633556" y="579193"/>
                    <a:pt x="615699" y="590247"/>
                  </a:cubicBezTo>
                  <a:cubicBezTo>
                    <a:pt x="608896" y="594499"/>
                    <a:pt x="600392" y="598751"/>
                    <a:pt x="596140" y="600452"/>
                  </a:cubicBezTo>
                  <a:cubicBezTo>
                    <a:pt x="583385" y="604704"/>
                    <a:pt x="649713" y="705897"/>
                    <a:pt x="690530" y="743313"/>
                  </a:cubicBezTo>
                  <a:cubicBezTo>
                    <a:pt x="753457" y="801137"/>
                    <a:pt x="829139" y="824947"/>
                    <a:pt x="829139" y="787531"/>
                  </a:cubicBezTo>
                  <a:cubicBezTo>
                    <a:pt x="829139" y="769674"/>
                    <a:pt x="759410" y="650623"/>
                    <a:pt x="745804" y="645521"/>
                  </a:cubicBezTo>
                  <a:cubicBezTo>
                    <a:pt x="739851" y="642970"/>
                    <a:pt x="725395" y="649773"/>
                    <a:pt x="715191" y="661678"/>
                  </a:cubicBezTo>
                  <a:cubicBezTo>
                    <a:pt x="676074" y="703346"/>
                    <a:pt x="648012" y="685488"/>
                    <a:pt x="646312" y="617459"/>
                  </a:cubicBezTo>
                  <a:cubicBezTo>
                    <a:pt x="645461" y="590247"/>
                    <a:pt x="638658" y="534974"/>
                    <a:pt x="631005" y="495007"/>
                  </a:cubicBezTo>
                  <a:cubicBezTo>
                    <a:pt x="602943" y="346194"/>
                    <a:pt x="616549" y="147209"/>
                    <a:pt x="659067" y="87684"/>
                  </a:cubicBezTo>
                  <a:cubicBezTo>
                    <a:pt x="680326" y="57921"/>
                    <a:pt x="695633" y="48567"/>
                    <a:pt x="741552" y="38363"/>
                  </a:cubicBezTo>
                  <a:cubicBezTo>
                    <a:pt x="820636" y="20505"/>
                    <a:pt x="1040029" y="78330"/>
                    <a:pt x="1085949" y="129352"/>
                  </a:cubicBezTo>
                  <a:cubicBezTo>
                    <a:pt x="1097854" y="142957"/>
                    <a:pt x="1111459" y="151461"/>
                    <a:pt x="1114861" y="148910"/>
                  </a:cubicBezTo>
                  <a:cubicBezTo>
                    <a:pt x="1118262" y="145508"/>
                    <a:pt x="1118262" y="147209"/>
                    <a:pt x="1114861" y="153162"/>
                  </a:cubicBezTo>
                  <a:cubicBezTo>
                    <a:pt x="1111459" y="159114"/>
                    <a:pt x="1117412" y="171870"/>
                    <a:pt x="1128467" y="182924"/>
                  </a:cubicBezTo>
                  <a:cubicBezTo>
                    <a:pt x="1145474" y="199932"/>
                    <a:pt x="1148025" y="210986"/>
                    <a:pt x="1147175" y="266260"/>
                  </a:cubicBezTo>
                  <a:cubicBezTo>
                    <a:pt x="1147175" y="328336"/>
                    <a:pt x="1131018" y="410821"/>
                    <a:pt x="1118262" y="419325"/>
                  </a:cubicBezTo>
                  <a:cubicBezTo>
                    <a:pt x="1107208" y="426978"/>
                    <a:pt x="1067241" y="563036"/>
                    <a:pt x="1067241" y="594499"/>
                  </a:cubicBezTo>
                  <a:cubicBezTo>
                    <a:pt x="1067241" y="638718"/>
                    <a:pt x="1050233" y="628514"/>
                    <a:pt x="1048533" y="583445"/>
                  </a:cubicBezTo>
                  <a:cubicBezTo>
                    <a:pt x="1045982" y="516266"/>
                    <a:pt x="1050233" y="350446"/>
                    <a:pt x="1055336" y="301975"/>
                  </a:cubicBezTo>
                  <a:cubicBezTo>
                    <a:pt x="1062989" y="231395"/>
                    <a:pt x="1054485" y="210136"/>
                    <a:pt x="1013668" y="193979"/>
                  </a:cubicBezTo>
                  <a:cubicBezTo>
                    <a:pt x="932033" y="160815"/>
                    <a:pt x="875909" y="147209"/>
                    <a:pt x="821486" y="147209"/>
                  </a:cubicBezTo>
                  <a:cubicBezTo>
                    <a:pt x="766213" y="148060"/>
                    <a:pt x="765362" y="148060"/>
                    <a:pt x="785771" y="162516"/>
                  </a:cubicBezTo>
                  <a:cubicBezTo>
                    <a:pt x="899719" y="242450"/>
                    <a:pt x="911624" y="313030"/>
                    <a:pt x="811282" y="311329"/>
                  </a:cubicBezTo>
                  <a:cubicBezTo>
                    <a:pt x="788322" y="311329"/>
                    <a:pt x="767063" y="313880"/>
                    <a:pt x="764512" y="318132"/>
                  </a:cubicBezTo>
                  <a:cubicBezTo>
                    <a:pt x="761961" y="322384"/>
                    <a:pt x="767913" y="350446"/>
                    <a:pt x="778118" y="381909"/>
                  </a:cubicBezTo>
                  <a:cubicBezTo>
                    <a:pt x="795975" y="440584"/>
                    <a:pt x="799377" y="475449"/>
                    <a:pt x="788322" y="481401"/>
                  </a:cubicBezTo>
                  <a:cubicBezTo>
                    <a:pt x="784921" y="483952"/>
                    <a:pt x="767913" y="480551"/>
                    <a:pt x="750056" y="474598"/>
                  </a:cubicBezTo>
                  <a:cubicBezTo>
                    <a:pt x="726246" y="466945"/>
                    <a:pt x="718592" y="466095"/>
                    <a:pt x="721143" y="472898"/>
                  </a:cubicBezTo>
                  <a:cubicBezTo>
                    <a:pt x="722844" y="478850"/>
                    <a:pt x="731348" y="503511"/>
                    <a:pt x="739851" y="528171"/>
                  </a:cubicBezTo>
                  <a:cubicBezTo>
                    <a:pt x="751756" y="564737"/>
                    <a:pt x="756859" y="572390"/>
                    <a:pt x="768764" y="567288"/>
                  </a:cubicBezTo>
                  <a:cubicBezTo>
                    <a:pt x="776417" y="563886"/>
                    <a:pt x="799377" y="560485"/>
                    <a:pt x="820636" y="558784"/>
                  </a:cubicBezTo>
                  <a:cubicBezTo>
                    <a:pt x="850398" y="557083"/>
                    <a:pt x="864855" y="561335"/>
                    <a:pt x="884413" y="577492"/>
                  </a:cubicBezTo>
                  <a:cubicBezTo>
                    <a:pt x="907373" y="595350"/>
                    <a:pt x="908223" y="598751"/>
                    <a:pt x="896318" y="610656"/>
                  </a:cubicBezTo>
                  <a:cubicBezTo>
                    <a:pt x="889515" y="617459"/>
                    <a:pt x="861453" y="627663"/>
                    <a:pt x="834242" y="631915"/>
                  </a:cubicBezTo>
                  <a:cubicBezTo>
                    <a:pt x="807030" y="636167"/>
                    <a:pt x="782369" y="642120"/>
                    <a:pt x="778968" y="644671"/>
                  </a:cubicBezTo>
                  <a:cubicBezTo>
                    <a:pt x="772165" y="651473"/>
                    <a:pt x="896318" y="767973"/>
                    <a:pt x="910774" y="767973"/>
                  </a:cubicBezTo>
                  <a:cubicBezTo>
                    <a:pt x="918427" y="767973"/>
                    <a:pt x="922679" y="777327"/>
                    <a:pt x="922679" y="793484"/>
                  </a:cubicBezTo>
                  <a:cubicBezTo>
                    <a:pt x="922679" y="824097"/>
                    <a:pt x="900570" y="831750"/>
                    <a:pt x="833391" y="824947"/>
                  </a:cubicBezTo>
                  <a:cubicBezTo>
                    <a:pt x="756008" y="817294"/>
                    <a:pt x="665020" y="756918"/>
                    <a:pt x="598691" y="669331"/>
                  </a:cubicBezTo>
                  <a:cubicBezTo>
                    <a:pt x="544268" y="598751"/>
                    <a:pt x="534064" y="589397"/>
                    <a:pt x="508553" y="589397"/>
                  </a:cubicBezTo>
                  <a:lnTo>
                    <a:pt x="486444" y="589397"/>
                  </a:lnTo>
                  <a:lnTo>
                    <a:pt x="504301" y="608955"/>
                  </a:lnTo>
                  <a:cubicBezTo>
                    <a:pt x="523009" y="629364"/>
                    <a:pt x="540016" y="666780"/>
                    <a:pt x="540016" y="689740"/>
                  </a:cubicBezTo>
                  <a:cubicBezTo>
                    <a:pt x="540016" y="717802"/>
                    <a:pt x="523860" y="728856"/>
                    <a:pt x="478790" y="733959"/>
                  </a:cubicBezTo>
                  <a:lnTo>
                    <a:pt x="433721" y="738210"/>
                  </a:lnTo>
                  <a:lnTo>
                    <a:pt x="473688" y="762020"/>
                  </a:lnTo>
                  <a:cubicBezTo>
                    <a:pt x="517057" y="788382"/>
                    <a:pt x="540016" y="810491"/>
                    <a:pt x="523860" y="810491"/>
                  </a:cubicBezTo>
                  <a:cubicBezTo>
                    <a:pt x="517057" y="810491"/>
                    <a:pt x="518757" y="818995"/>
                    <a:pt x="527261" y="836852"/>
                  </a:cubicBezTo>
                  <a:cubicBezTo>
                    <a:pt x="540016" y="861513"/>
                    <a:pt x="540016" y="864064"/>
                    <a:pt x="526411" y="879370"/>
                  </a:cubicBezTo>
                  <a:cubicBezTo>
                    <a:pt x="511104" y="896378"/>
                    <a:pt x="460083" y="902330"/>
                    <a:pt x="451579" y="887874"/>
                  </a:cubicBezTo>
                  <a:close/>
                  <a:moveTo>
                    <a:pt x="464334" y="463544"/>
                  </a:moveTo>
                  <a:cubicBezTo>
                    <a:pt x="454130" y="443985"/>
                    <a:pt x="437973" y="426128"/>
                    <a:pt x="427769" y="423577"/>
                  </a:cubicBezTo>
                  <a:cubicBezTo>
                    <a:pt x="416714" y="420175"/>
                    <a:pt x="395455" y="405719"/>
                    <a:pt x="379298" y="390413"/>
                  </a:cubicBezTo>
                  <a:cubicBezTo>
                    <a:pt x="352937" y="365752"/>
                    <a:pt x="351236" y="365752"/>
                    <a:pt x="361441" y="385310"/>
                  </a:cubicBezTo>
                  <a:cubicBezTo>
                    <a:pt x="387802" y="437182"/>
                    <a:pt x="466035" y="513715"/>
                    <a:pt x="478790" y="500960"/>
                  </a:cubicBezTo>
                  <a:cubicBezTo>
                    <a:pt x="480491" y="499259"/>
                    <a:pt x="473688" y="482252"/>
                    <a:pt x="464334" y="463544"/>
                  </a:cubicBezTo>
                  <a:close/>
                  <a:moveTo>
                    <a:pt x="739851" y="351296"/>
                  </a:moveTo>
                  <a:cubicBezTo>
                    <a:pt x="733899" y="284968"/>
                    <a:pt x="733899" y="284117"/>
                    <a:pt x="757709" y="262008"/>
                  </a:cubicBezTo>
                  <a:lnTo>
                    <a:pt x="782369" y="239048"/>
                  </a:lnTo>
                  <a:lnTo>
                    <a:pt x="764512" y="208435"/>
                  </a:lnTo>
                  <a:cubicBezTo>
                    <a:pt x="730497" y="149760"/>
                    <a:pt x="723695" y="159114"/>
                    <a:pt x="709238" y="284968"/>
                  </a:cubicBezTo>
                  <a:cubicBezTo>
                    <a:pt x="699034" y="379358"/>
                    <a:pt x="705837" y="419325"/>
                    <a:pt x="732198" y="419325"/>
                  </a:cubicBezTo>
                  <a:cubicBezTo>
                    <a:pt x="744103" y="419325"/>
                    <a:pt x="744954" y="410821"/>
                    <a:pt x="739851" y="351296"/>
                  </a:cubicBezTo>
                  <a:close/>
                  <a:moveTo>
                    <a:pt x="461783" y="202483"/>
                  </a:moveTo>
                  <a:cubicBezTo>
                    <a:pt x="459232" y="148060"/>
                    <a:pt x="449028" y="137855"/>
                    <a:pt x="432021" y="173570"/>
                  </a:cubicBezTo>
                  <a:cubicBezTo>
                    <a:pt x="421816" y="194829"/>
                    <a:pt x="428619" y="269661"/>
                    <a:pt x="443926" y="308778"/>
                  </a:cubicBezTo>
                  <a:cubicBezTo>
                    <a:pt x="452429" y="330037"/>
                    <a:pt x="464334" y="257756"/>
                    <a:pt x="461783" y="202483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2" name="文本框 1">
            <a:extLst>
              <a:ext uri="{FF2B5EF4-FFF2-40B4-BE49-F238E27FC236}">
                <a16:creationId xmlns:a16="http://schemas.microsoft.com/office/drawing/2014/main" id="{B9D42166-5C62-766B-4BB4-50F794AC4C91}"/>
              </a:ext>
            </a:extLst>
          </p:cNvPr>
          <p:cNvSpPr txBox="1"/>
          <p:nvPr/>
        </p:nvSpPr>
        <p:spPr>
          <a:xfrm>
            <a:off x="5265273" y="1319518"/>
            <a:ext cx="1723549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6000" dirty="0">
                <a:gradFill flip="none" rotWithShape="1">
                  <a:gsLst>
                    <a:gs pos="100000">
                      <a:schemeClr val="accent2">
                        <a:lumMod val="60000"/>
                        <a:lumOff val="40000"/>
                      </a:schemeClr>
                    </a:gs>
                    <a:gs pos="0">
                      <a:schemeClr val="bg1"/>
                    </a:gs>
                  </a:gsLst>
                  <a:lin ang="5400000" scaled="1"/>
                  <a:tileRect/>
                </a:gradFill>
                <a:latin typeface="Aa厚底黑" panose="00020600040101010101" pitchFamily="18" charset="-122"/>
                <a:ea typeface="Aa厚底黑" panose="00020600040101010101" pitchFamily="18" charset="-122"/>
                <a:cs typeface="+mn-ea"/>
                <a:sym typeface="+mn-lt"/>
              </a:rPr>
              <a:t>目录</a:t>
            </a:r>
          </a:p>
        </p:txBody>
      </p:sp>
      <p:sp>
        <p:nvSpPr>
          <p:cNvPr id="4" name="任意多边形: 形状 3">
            <a:extLst>
              <a:ext uri="{FF2B5EF4-FFF2-40B4-BE49-F238E27FC236}">
                <a16:creationId xmlns:a16="http://schemas.microsoft.com/office/drawing/2014/main" id="{71743B8F-2870-14C4-A732-A5A40C70DE98}"/>
              </a:ext>
            </a:extLst>
          </p:cNvPr>
          <p:cNvSpPr/>
          <p:nvPr/>
        </p:nvSpPr>
        <p:spPr>
          <a:xfrm>
            <a:off x="1116208" y="2774928"/>
            <a:ext cx="4657636" cy="671469"/>
          </a:xfrm>
          <a:custGeom>
            <a:avLst/>
            <a:gdLst>
              <a:gd name="connsiteX0" fmla="*/ 377878 w 4657636"/>
              <a:gd name="connsiteY0" fmla="*/ 0 h 671469"/>
              <a:gd name="connsiteX1" fmla="*/ 491968 w 4657636"/>
              <a:gd name="connsiteY1" fmla="*/ 0 h 671469"/>
              <a:gd name="connsiteX2" fmla="*/ 741542 w 4657636"/>
              <a:gd name="connsiteY2" fmla="*/ 0 h 671469"/>
              <a:gd name="connsiteX3" fmla="*/ 918991 w 4657636"/>
              <a:gd name="connsiteY3" fmla="*/ 0 h 671469"/>
              <a:gd name="connsiteX4" fmla="*/ 1033081 w 4657636"/>
              <a:gd name="connsiteY4" fmla="*/ 0 h 671469"/>
              <a:gd name="connsiteX5" fmla="*/ 1210529 w 4657636"/>
              <a:gd name="connsiteY5" fmla="*/ 0 h 671469"/>
              <a:gd name="connsiteX6" fmla="*/ 1282655 w 4657636"/>
              <a:gd name="connsiteY6" fmla="*/ 0 h 671469"/>
              <a:gd name="connsiteX7" fmla="*/ 1460104 w 4657636"/>
              <a:gd name="connsiteY7" fmla="*/ 0 h 671469"/>
              <a:gd name="connsiteX8" fmla="*/ 1574194 w 4657636"/>
              <a:gd name="connsiteY8" fmla="*/ 0 h 671469"/>
              <a:gd name="connsiteX9" fmla="*/ 1751642 w 4657636"/>
              <a:gd name="connsiteY9" fmla="*/ 0 h 671469"/>
              <a:gd name="connsiteX10" fmla="*/ 1823768 w 4657636"/>
              <a:gd name="connsiteY10" fmla="*/ 0 h 671469"/>
              <a:gd name="connsiteX11" fmla="*/ 2001217 w 4657636"/>
              <a:gd name="connsiteY11" fmla="*/ 0 h 671469"/>
              <a:gd name="connsiteX12" fmla="*/ 2115307 w 4657636"/>
              <a:gd name="connsiteY12" fmla="*/ 0 h 671469"/>
              <a:gd name="connsiteX13" fmla="*/ 2292754 w 4657636"/>
              <a:gd name="connsiteY13" fmla="*/ 0 h 671469"/>
              <a:gd name="connsiteX14" fmla="*/ 2364881 w 4657636"/>
              <a:gd name="connsiteY14" fmla="*/ 0 h 671469"/>
              <a:gd name="connsiteX15" fmla="*/ 2542328 w 4657636"/>
              <a:gd name="connsiteY15" fmla="*/ 0 h 671469"/>
              <a:gd name="connsiteX16" fmla="*/ 2656420 w 4657636"/>
              <a:gd name="connsiteY16" fmla="*/ 0 h 671469"/>
              <a:gd name="connsiteX17" fmla="*/ 2833867 w 4657636"/>
              <a:gd name="connsiteY17" fmla="*/ 0 h 671469"/>
              <a:gd name="connsiteX18" fmla="*/ 2905995 w 4657636"/>
              <a:gd name="connsiteY18" fmla="*/ 0 h 671469"/>
              <a:gd name="connsiteX19" fmla="*/ 3083441 w 4657636"/>
              <a:gd name="connsiteY19" fmla="*/ 0 h 671469"/>
              <a:gd name="connsiteX20" fmla="*/ 3197533 w 4657636"/>
              <a:gd name="connsiteY20" fmla="*/ 0 h 671469"/>
              <a:gd name="connsiteX21" fmla="*/ 3374980 w 4657636"/>
              <a:gd name="connsiteY21" fmla="*/ 0 h 671469"/>
              <a:gd name="connsiteX22" fmla="*/ 3447108 w 4657636"/>
              <a:gd name="connsiteY22" fmla="*/ 0 h 671469"/>
              <a:gd name="connsiteX23" fmla="*/ 3624554 w 4657636"/>
              <a:gd name="connsiteY23" fmla="*/ 0 h 671469"/>
              <a:gd name="connsiteX24" fmla="*/ 3738646 w 4657636"/>
              <a:gd name="connsiteY24" fmla="*/ 0 h 671469"/>
              <a:gd name="connsiteX25" fmla="*/ 3916093 w 4657636"/>
              <a:gd name="connsiteY25" fmla="*/ 0 h 671469"/>
              <a:gd name="connsiteX26" fmla="*/ 4165667 w 4657636"/>
              <a:gd name="connsiteY26" fmla="*/ 0 h 671469"/>
              <a:gd name="connsiteX27" fmla="*/ 4279759 w 4657636"/>
              <a:gd name="connsiteY27" fmla="*/ 0 h 671469"/>
              <a:gd name="connsiteX28" fmla="*/ 4313813 w 4657636"/>
              <a:gd name="connsiteY28" fmla="*/ 34054 h 671469"/>
              <a:gd name="connsiteX29" fmla="*/ 4313813 w 4657636"/>
              <a:gd name="connsiteY29" fmla="*/ 41936 h 671469"/>
              <a:gd name="connsiteX30" fmla="*/ 4337572 w 4657636"/>
              <a:gd name="connsiteY30" fmla="*/ 65695 h 671469"/>
              <a:gd name="connsiteX31" fmla="*/ 4358464 w 4657636"/>
              <a:gd name="connsiteY31" fmla="*/ 65695 h 671469"/>
              <a:gd name="connsiteX32" fmla="*/ 4462663 w 4657636"/>
              <a:gd name="connsiteY32" fmla="*/ 147229 h 671469"/>
              <a:gd name="connsiteX33" fmla="*/ 4485743 w 4657636"/>
              <a:gd name="connsiteY33" fmla="*/ 165331 h 671469"/>
              <a:gd name="connsiteX34" fmla="*/ 4486648 w 4657636"/>
              <a:gd name="connsiteY34" fmla="*/ 165331 h 671469"/>
              <a:gd name="connsiteX35" fmla="*/ 4488949 w 4657636"/>
              <a:gd name="connsiteY35" fmla="*/ 165293 h 671469"/>
              <a:gd name="connsiteX36" fmla="*/ 4489628 w 4657636"/>
              <a:gd name="connsiteY36" fmla="*/ 165293 h 671469"/>
              <a:gd name="connsiteX37" fmla="*/ 4657636 w 4657636"/>
              <a:gd name="connsiteY37" fmla="*/ 335753 h 671469"/>
              <a:gd name="connsiteX38" fmla="*/ 4489628 w 4657636"/>
              <a:gd name="connsiteY38" fmla="*/ 506251 h 671469"/>
              <a:gd name="connsiteX39" fmla="*/ 4488949 w 4657636"/>
              <a:gd name="connsiteY39" fmla="*/ 506251 h 671469"/>
              <a:gd name="connsiteX40" fmla="*/ 4486648 w 4657636"/>
              <a:gd name="connsiteY40" fmla="*/ 506213 h 671469"/>
              <a:gd name="connsiteX41" fmla="*/ 4485743 w 4657636"/>
              <a:gd name="connsiteY41" fmla="*/ 506213 h 671469"/>
              <a:gd name="connsiteX42" fmla="*/ 4462663 w 4657636"/>
              <a:gd name="connsiteY42" fmla="*/ 524278 h 671469"/>
              <a:gd name="connsiteX43" fmla="*/ 4358464 w 4657636"/>
              <a:gd name="connsiteY43" fmla="*/ 605811 h 671469"/>
              <a:gd name="connsiteX44" fmla="*/ 4337572 w 4657636"/>
              <a:gd name="connsiteY44" fmla="*/ 605811 h 671469"/>
              <a:gd name="connsiteX45" fmla="*/ 4313813 w 4657636"/>
              <a:gd name="connsiteY45" fmla="*/ 629570 h 671469"/>
              <a:gd name="connsiteX46" fmla="*/ 4313813 w 4657636"/>
              <a:gd name="connsiteY46" fmla="*/ 637415 h 671469"/>
              <a:gd name="connsiteX47" fmla="*/ 4279759 w 4657636"/>
              <a:gd name="connsiteY47" fmla="*/ 671469 h 671469"/>
              <a:gd name="connsiteX48" fmla="*/ 4165667 w 4657636"/>
              <a:gd name="connsiteY48" fmla="*/ 671469 h 671469"/>
              <a:gd name="connsiteX49" fmla="*/ 4165576 w 4657636"/>
              <a:gd name="connsiteY49" fmla="*/ 671469 h 671469"/>
              <a:gd name="connsiteX50" fmla="*/ 3916093 w 4657636"/>
              <a:gd name="connsiteY50" fmla="*/ 671469 h 671469"/>
              <a:gd name="connsiteX51" fmla="*/ 3738646 w 4657636"/>
              <a:gd name="connsiteY51" fmla="*/ 671469 h 671469"/>
              <a:gd name="connsiteX52" fmla="*/ 3624554 w 4657636"/>
              <a:gd name="connsiteY52" fmla="*/ 671469 h 671469"/>
              <a:gd name="connsiteX53" fmla="*/ 3624463 w 4657636"/>
              <a:gd name="connsiteY53" fmla="*/ 671469 h 671469"/>
              <a:gd name="connsiteX54" fmla="*/ 3447108 w 4657636"/>
              <a:gd name="connsiteY54" fmla="*/ 671469 h 671469"/>
              <a:gd name="connsiteX55" fmla="*/ 3447016 w 4657636"/>
              <a:gd name="connsiteY55" fmla="*/ 671469 h 671469"/>
              <a:gd name="connsiteX56" fmla="*/ 3374980 w 4657636"/>
              <a:gd name="connsiteY56" fmla="*/ 671469 h 671469"/>
              <a:gd name="connsiteX57" fmla="*/ 3197533 w 4657636"/>
              <a:gd name="connsiteY57" fmla="*/ 671469 h 671469"/>
              <a:gd name="connsiteX58" fmla="*/ 3083441 w 4657636"/>
              <a:gd name="connsiteY58" fmla="*/ 671469 h 671469"/>
              <a:gd name="connsiteX59" fmla="*/ 3083350 w 4657636"/>
              <a:gd name="connsiteY59" fmla="*/ 671469 h 671469"/>
              <a:gd name="connsiteX60" fmla="*/ 2905995 w 4657636"/>
              <a:gd name="connsiteY60" fmla="*/ 671469 h 671469"/>
              <a:gd name="connsiteX61" fmla="*/ 2905903 w 4657636"/>
              <a:gd name="connsiteY61" fmla="*/ 671469 h 671469"/>
              <a:gd name="connsiteX62" fmla="*/ 2833867 w 4657636"/>
              <a:gd name="connsiteY62" fmla="*/ 671469 h 671469"/>
              <a:gd name="connsiteX63" fmla="*/ 2656420 w 4657636"/>
              <a:gd name="connsiteY63" fmla="*/ 671469 h 671469"/>
              <a:gd name="connsiteX64" fmla="*/ 2542328 w 4657636"/>
              <a:gd name="connsiteY64" fmla="*/ 671469 h 671469"/>
              <a:gd name="connsiteX65" fmla="*/ 2542237 w 4657636"/>
              <a:gd name="connsiteY65" fmla="*/ 671469 h 671469"/>
              <a:gd name="connsiteX66" fmla="*/ 2364881 w 4657636"/>
              <a:gd name="connsiteY66" fmla="*/ 671469 h 671469"/>
              <a:gd name="connsiteX67" fmla="*/ 2364790 w 4657636"/>
              <a:gd name="connsiteY67" fmla="*/ 671469 h 671469"/>
              <a:gd name="connsiteX68" fmla="*/ 2292754 w 4657636"/>
              <a:gd name="connsiteY68" fmla="*/ 671469 h 671469"/>
              <a:gd name="connsiteX69" fmla="*/ 2115307 w 4657636"/>
              <a:gd name="connsiteY69" fmla="*/ 671469 h 671469"/>
              <a:gd name="connsiteX70" fmla="*/ 2001217 w 4657636"/>
              <a:gd name="connsiteY70" fmla="*/ 671469 h 671469"/>
              <a:gd name="connsiteX71" fmla="*/ 2001125 w 4657636"/>
              <a:gd name="connsiteY71" fmla="*/ 671469 h 671469"/>
              <a:gd name="connsiteX72" fmla="*/ 1823768 w 4657636"/>
              <a:gd name="connsiteY72" fmla="*/ 671469 h 671469"/>
              <a:gd name="connsiteX73" fmla="*/ 1823677 w 4657636"/>
              <a:gd name="connsiteY73" fmla="*/ 671469 h 671469"/>
              <a:gd name="connsiteX74" fmla="*/ 1751642 w 4657636"/>
              <a:gd name="connsiteY74" fmla="*/ 671469 h 671469"/>
              <a:gd name="connsiteX75" fmla="*/ 1574194 w 4657636"/>
              <a:gd name="connsiteY75" fmla="*/ 671469 h 671469"/>
              <a:gd name="connsiteX76" fmla="*/ 1460104 w 4657636"/>
              <a:gd name="connsiteY76" fmla="*/ 671469 h 671469"/>
              <a:gd name="connsiteX77" fmla="*/ 1460012 w 4657636"/>
              <a:gd name="connsiteY77" fmla="*/ 671469 h 671469"/>
              <a:gd name="connsiteX78" fmla="*/ 1282655 w 4657636"/>
              <a:gd name="connsiteY78" fmla="*/ 671469 h 671469"/>
              <a:gd name="connsiteX79" fmla="*/ 1282564 w 4657636"/>
              <a:gd name="connsiteY79" fmla="*/ 671469 h 671469"/>
              <a:gd name="connsiteX80" fmla="*/ 1210529 w 4657636"/>
              <a:gd name="connsiteY80" fmla="*/ 671469 h 671469"/>
              <a:gd name="connsiteX81" fmla="*/ 1033081 w 4657636"/>
              <a:gd name="connsiteY81" fmla="*/ 671469 h 671469"/>
              <a:gd name="connsiteX82" fmla="*/ 918991 w 4657636"/>
              <a:gd name="connsiteY82" fmla="*/ 671469 h 671469"/>
              <a:gd name="connsiteX83" fmla="*/ 918899 w 4657636"/>
              <a:gd name="connsiteY83" fmla="*/ 671469 h 671469"/>
              <a:gd name="connsiteX84" fmla="*/ 741542 w 4657636"/>
              <a:gd name="connsiteY84" fmla="*/ 671469 h 671469"/>
              <a:gd name="connsiteX85" fmla="*/ 741451 w 4657636"/>
              <a:gd name="connsiteY85" fmla="*/ 671469 h 671469"/>
              <a:gd name="connsiteX86" fmla="*/ 491968 w 4657636"/>
              <a:gd name="connsiteY86" fmla="*/ 671469 h 671469"/>
              <a:gd name="connsiteX87" fmla="*/ 377878 w 4657636"/>
              <a:gd name="connsiteY87" fmla="*/ 671469 h 671469"/>
              <a:gd name="connsiteX88" fmla="*/ 377787 w 4657636"/>
              <a:gd name="connsiteY88" fmla="*/ 671469 h 671469"/>
              <a:gd name="connsiteX89" fmla="*/ 353808 w 4657636"/>
              <a:gd name="connsiteY89" fmla="*/ 661522 h 671469"/>
              <a:gd name="connsiteX90" fmla="*/ 343823 w 4657636"/>
              <a:gd name="connsiteY90" fmla="*/ 637452 h 671469"/>
              <a:gd name="connsiteX91" fmla="*/ 343823 w 4657636"/>
              <a:gd name="connsiteY91" fmla="*/ 629608 h 671469"/>
              <a:gd name="connsiteX92" fmla="*/ 320065 w 4657636"/>
              <a:gd name="connsiteY92" fmla="*/ 605849 h 671469"/>
              <a:gd name="connsiteX93" fmla="*/ 299134 w 4657636"/>
              <a:gd name="connsiteY93" fmla="*/ 605849 h 671469"/>
              <a:gd name="connsiteX94" fmla="*/ 194935 w 4657636"/>
              <a:gd name="connsiteY94" fmla="*/ 524315 h 671469"/>
              <a:gd name="connsiteX95" fmla="*/ 171855 w 4657636"/>
              <a:gd name="connsiteY95" fmla="*/ 506251 h 671469"/>
              <a:gd name="connsiteX96" fmla="*/ 170950 w 4657636"/>
              <a:gd name="connsiteY96" fmla="*/ 506251 h 671469"/>
              <a:gd name="connsiteX97" fmla="*/ 168650 w 4657636"/>
              <a:gd name="connsiteY97" fmla="*/ 506288 h 671469"/>
              <a:gd name="connsiteX98" fmla="*/ 167970 w 4657636"/>
              <a:gd name="connsiteY98" fmla="*/ 506288 h 671469"/>
              <a:gd name="connsiteX99" fmla="*/ 0 w 4657636"/>
              <a:gd name="connsiteY99" fmla="*/ 335791 h 671469"/>
              <a:gd name="connsiteX100" fmla="*/ 167970 w 4657636"/>
              <a:gd name="connsiteY100" fmla="*/ 165293 h 671469"/>
              <a:gd name="connsiteX101" fmla="*/ 168650 w 4657636"/>
              <a:gd name="connsiteY101" fmla="*/ 165293 h 671469"/>
              <a:gd name="connsiteX102" fmla="*/ 170950 w 4657636"/>
              <a:gd name="connsiteY102" fmla="*/ 165331 h 671469"/>
              <a:gd name="connsiteX103" fmla="*/ 171855 w 4657636"/>
              <a:gd name="connsiteY103" fmla="*/ 165331 h 671469"/>
              <a:gd name="connsiteX104" fmla="*/ 194935 w 4657636"/>
              <a:gd name="connsiteY104" fmla="*/ 147229 h 671469"/>
              <a:gd name="connsiteX105" fmla="*/ 299134 w 4657636"/>
              <a:gd name="connsiteY105" fmla="*/ 65695 h 671469"/>
              <a:gd name="connsiteX106" fmla="*/ 320065 w 4657636"/>
              <a:gd name="connsiteY106" fmla="*/ 65695 h 671469"/>
              <a:gd name="connsiteX107" fmla="*/ 343823 w 4657636"/>
              <a:gd name="connsiteY107" fmla="*/ 41936 h 671469"/>
              <a:gd name="connsiteX108" fmla="*/ 343823 w 4657636"/>
              <a:gd name="connsiteY108" fmla="*/ 34054 h 671469"/>
              <a:gd name="connsiteX109" fmla="*/ 377878 w 4657636"/>
              <a:gd name="connsiteY109" fmla="*/ 0 h 671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4657636" h="671469">
                <a:moveTo>
                  <a:pt x="377878" y="0"/>
                </a:moveTo>
                <a:lnTo>
                  <a:pt x="491968" y="0"/>
                </a:lnTo>
                <a:lnTo>
                  <a:pt x="741542" y="0"/>
                </a:lnTo>
                <a:lnTo>
                  <a:pt x="918991" y="0"/>
                </a:lnTo>
                <a:lnTo>
                  <a:pt x="1033081" y="0"/>
                </a:lnTo>
                <a:lnTo>
                  <a:pt x="1210529" y="0"/>
                </a:lnTo>
                <a:lnTo>
                  <a:pt x="1282655" y="0"/>
                </a:lnTo>
                <a:lnTo>
                  <a:pt x="1460104" y="0"/>
                </a:lnTo>
                <a:lnTo>
                  <a:pt x="1574194" y="0"/>
                </a:lnTo>
                <a:lnTo>
                  <a:pt x="1751642" y="0"/>
                </a:lnTo>
                <a:lnTo>
                  <a:pt x="1823768" y="0"/>
                </a:lnTo>
                <a:lnTo>
                  <a:pt x="2001217" y="0"/>
                </a:lnTo>
                <a:lnTo>
                  <a:pt x="2115307" y="0"/>
                </a:lnTo>
                <a:lnTo>
                  <a:pt x="2292754" y="0"/>
                </a:lnTo>
                <a:lnTo>
                  <a:pt x="2364881" y="0"/>
                </a:lnTo>
                <a:lnTo>
                  <a:pt x="2542328" y="0"/>
                </a:lnTo>
                <a:lnTo>
                  <a:pt x="2656420" y="0"/>
                </a:lnTo>
                <a:lnTo>
                  <a:pt x="2833867" y="0"/>
                </a:lnTo>
                <a:lnTo>
                  <a:pt x="2905995" y="0"/>
                </a:lnTo>
                <a:lnTo>
                  <a:pt x="3083441" y="0"/>
                </a:lnTo>
                <a:lnTo>
                  <a:pt x="3197533" y="0"/>
                </a:lnTo>
                <a:lnTo>
                  <a:pt x="3374980" y="0"/>
                </a:lnTo>
                <a:lnTo>
                  <a:pt x="3447108" y="0"/>
                </a:lnTo>
                <a:lnTo>
                  <a:pt x="3624554" y="0"/>
                </a:lnTo>
                <a:lnTo>
                  <a:pt x="3738646" y="0"/>
                </a:lnTo>
                <a:lnTo>
                  <a:pt x="3916093" y="0"/>
                </a:lnTo>
                <a:lnTo>
                  <a:pt x="4165667" y="0"/>
                </a:lnTo>
                <a:lnTo>
                  <a:pt x="4279759" y="0"/>
                </a:lnTo>
                <a:cubicBezTo>
                  <a:pt x="4298539" y="0"/>
                  <a:pt x="4313813" y="15274"/>
                  <a:pt x="4313813" y="34054"/>
                </a:cubicBezTo>
                <a:lnTo>
                  <a:pt x="4313813" y="41936"/>
                </a:lnTo>
                <a:cubicBezTo>
                  <a:pt x="4313813" y="55060"/>
                  <a:pt x="4324448" y="65695"/>
                  <a:pt x="4337572" y="65695"/>
                </a:cubicBezTo>
                <a:lnTo>
                  <a:pt x="4358464" y="65695"/>
                </a:lnTo>
                <a:cubicBezTo>
                  <a:pt x="4408018" y="65695"/>
                  <a:pt x="4450860" y="99221"/>
                  <a:pt x="4462663" y="147229"/>
                </a:cubicBezTo>
                <a:cubicBezTo>
                  <a:pt x="4465266" y="157864"/>
                  <a:pt x="4474844" y="165331"/>
                  <a:pt x="4485743" y="165331"/>
                </a:cubicBezTo>
                <a:cubicBezTo>
                  <a:pt x="4486045" y="165331"/>
                  <a:pt x="4486347" y="165331"/>
                  <a:pt x="4486648" y="165331"/>
                </a:cubicBezTo>
                <a:cubicBezTo>
                  <a:pt x="4487441" y="165293"/>
                  <a:pt x="4488157" y="165293"/>
                  <a:pt x="4488949" y="165293"/>
                </a:cubicBezTo>
                <a:cubicBezTo>
                  <a:pt x="4489175" y="165293"/>
                  <a:pt x="4489402" y="165293"/>
                  <a:pt x="4489628" y="165293"/>
                </a:cubicBezTo>
                <a:cubicBezTo>
                  <a:pt x="4560527" y="165293"/>
                  <a:pt x="4630860" y="280392"/>
                  <a:pt x="4657636" y="335753"/>
                </a:cubicBezTo>
                <a:cubicBezTo>
                  <a:pt x="4630823" y="391115"/>
                  <a:pt x="4560338" y="506251"/>
                  <a:pt x="4489628" y="506251"/>
                </a:cubicBezTo>
                <a:cubicBezTo>
                  <a:pt x="4489402" y="506251"/>
                  <a:pt x="4489175" y="506251"/>
                  <a:pt x="4488949" y="506251"/>
                </a:cubicBezTo>
                <a:cubicBezTo>
                  <a:pt x="4488195" y="506251"/>
                  <a:pt x="4487441" y="506251"/>
                  <a:pt x="4486648" y="506213"/>
                </a:cubicBezTo>
                <a:cubicBezTo>
                  <a:pt x="4486347" y="506213"/>
                  <a:pt x="4486045" y="506213"/>
                  <a:pt x="4485743" y="506213"/>
                </a:cubicBezTo>
                <a:cubicBezTo>
                  <a:pt x="4474844" y="506213"/>
                  <a:pt x="4465303" y="513642"/>
                  <a:pt x="4462663" y="524278"/>
                </a:cubicBezTo>
                <a:cubicBezTo>
                  <a:pt x="4450822" y="572285"/>
                  <a:pt x="4407981" y="605811"/>
                  <a:pt x="4358464" y="605811"/>
                </a:cubicBezTo>
                <a:lnTo>
                  <a:pt x="4337572" y="605811"/>
                </a:lnTo>
                <a:cubicBezTo>
                  <a:pt x="4324448" y="605811"/>
                  <a:pt x="4313813" y="616446"/>
                  <a:pt x="4313813" y="629570"/>
                </a:cubicBezTo>
                <a:lnTo>
                  <a:pt x="4313813" y="637415"/>
                </a:lnTo>
                <a:cubicBezTo>
                  <a:pt x="4313813" y="656195"/>
                  <a:pt x="4298539" y="671469"/>
                  <a:pt x="4279759" y="671469"/>
                </a:cubicBezTo>
                <a:lnTo>
                  <a:pt x="4165667" y="671469"/>
                </a:lnTo>
                <a:lnTo>
                  <a:pt x="4165576" y="671469"/>
                </a:lnTo>
                <a:lnTo>
                  <a:pt x="3916093" y="671469"/>
                </a:lnTo>
                <a:lnTo>
                  <a:pt x="3738646" y="671469"/>
                </a:lnTo>
                <a:lnTo>
                  <a:pt x="3624554" y="671469"/>
                </a:lnTo>
                <a:lnTo>
                  <a:pt x="3624463" y="671469"/>
                </a:lnTo>
                <a:lnTo>
                  <a:pt x="3447108" y="671469"/>
                </a:lnTo>
                <a:lnTo>
                  <a:pt x="3447016" y="671469"/>
                </a:lnTo>
                <a:lnTo>
                  <a:pt x="3374980" y="671469"/>
                </a:lnTo>
                <a:lnTo>
                  <a:pt x="3197533" y="671469"/>
                </a:lnTo>
                <a:lnTo>
                  <a:pt x="3083441" y="671469"/>
                </a:lnTo>
                <a:lnTo>
                  <a:pt x="3083350" y="671469"/>
                </a:lnTo>
                <a:lnTo>
                  <a:pt x="2905995" y="671469"/>
                </a:lnTo>
                <a:lnTo>
                  <a:pt x="2905903" y="671469"/>
                </a:lnTo>
                <a:lnTo>
                  <a:pt x="2833867" y="671469"/>
                </a:lnTo>
                <a:lnTo>
                  <a:pt x="2656420" y="671469"/>
                </a:lnTo>
                <a:lnTo>
                  <a:pt x="2542328" y="671469"/>
                </a:lnTo>
                <a:lnTo>
                  <a:pt x="2542237" y="671469"/>
                </a:lnTo>
                <a:lnTo>
                  <a:pt x="2364881" y="671469"/>
                </a:lnTo>
                <a:lnTo>
                  <a:pt x="2364790" y="671469"/>
                </a:lnTo>
                <a:lnTo>
                  <a:pt x="2292754" y="671469"/>
                </a:lnTo>
                <a:lnTo>
                  <a:pt x="2115307" y="671469"/>
                </a:lnTo>
                <a:lnTo>
                  <a:pt x="2001217" y="671469"/>
                </a:lnTo>
                <a:lnTo>
                  <a:pt x="2001125" y="671469"/>
                </a:lnTo>
                <a:lnTo>
                  <a:pt x="1823768" y="671469"/>
                </a:lnTo>
                <a:lnTo>
                  <a:pt x="1823677" y="671469"/>
                </a:lnTo>
                <a:lnTo>
                  <a:pt x="1751642" y="671469"/>
                </a:lnTo>
                <a:lnTo>
                  <a:pt x="1574194" y="671469"/>
                </a:lnTo>
                <a:lnTo>
                  <a:pt x="1460104" y="671469"/>
                </a:lnTo>
                <a:lnTo>
                  <a:pt x="1460012" y="671469"/>
                </a:lnTo>
                <a:lnTo>
                  <a:pt x="1282655" y="671469"/>
                </a:lnTo>
                <a:lnTo>
                  <a:pt x="1282564" y="671469"/>
                </a:lnTo>
                <a:lnTo>
                  <a:pt x="1210529" y="671469"/>
                </a:lnTo>
                <a:lnTo>
                  <a:pt x="1033081" y="671469"/>
                </a:lnTo>
                <a:lnTo>
                  <a:pt x="918991" y="671469"/>
                </a:lnTo>
                <a:lnTo>
                  <a:pt x="918899" y="671469"/>
                </a:lnTo>
                <a:lnTo>
                  <a:pt x="741542" y="671469"/>
                </a:lnTo>
                <a:lnTo>
                  <a:pt x="741451" y="671469"/>
                </a:lnTo>
                <a:lnTo>
                  <a:pt x="491968" y="671469"/>
                </a:lnTo>
                <a:lnTo>
                  <a:pt x="377878" y="671469"/>
                </a:lnTo>
                <a:lnTo>
                  <a:pt x="377787" y="671469"/>
                </a:lnTo>
                <a:lnTo>
                  <a:pt x="353808" y="661522"/>
                </a:lnTo>
                <a:cubicBezTo>
                  <a:pt x="347642" y="655356"/>
                  <a:pt x="343823" y="646843"/>
                  <a:pt x="343823" y="637452"/>
                </a:cubicBezTo>
                <a:lnTo>
                  <a:pt x="343823" y="629608"/>
                </a:lnTo>
                <a:cubicBezTo>
                  <a:pt x="343823" y="616484"/>
                  <a:pt x="333189" y="605849"/>
                  <a:pt x="320065" y="605849"/>
                </a:cubicBezTo>
                <a:lnTo>
                  <a:pt x="299134" y="605849"/>
                </a:lnTo>
                <a:cubicBezTo>
                  <a:pt x="249618" y="605849"/>
                  <a:pt x="206777" y="572323"/>
                  <a:pt x="194935" y="524315"/>
                </a:cubicBezTo>
                <a:cubicBezTo>
                  <a:pt x="192296" y="513680"/>
                  <a:pt x="182755" y="506251"/>
                  <a:pt x="171855" y="506251"/>
                </a:cubicBezTo>
                <a:cubicBezTo>
                  <a:pt x="171553" y="506251"/>
                  <a:pt x="171252" y="506251"/>
                  <a:pt x="170950" y="506251"/>
                </a:cubicBezTo>
                <a:cubicBezTo>
                  <a:pt x="170159" y="506288"/>
                  <a:pt x="169404" y="506288"/>
                  <a:pt x="168650" y="506288"/>
                </a:cubicBezTo>
                <a:cubicBezTo>
                  <a:pt x="168424" y="506288"/>
                  <a:pt x="168198" y="506288"/>
                  <a:pt x="167970" y="506288"/>
                </a:cubicBezTo>
                <a:cubicBezTo>
                  <a:pt x="97260" y="506288"/>
                  <a:pt x="26814" y="391190"/>
                  <a:pt x="0" y="335791"/>
                </a:cubicBezTo>
                <a:cubicBezTo>
                  <a:pt x="26814" y="280429"/>
                  <a:pt x="97260" y="165293"/>
                  <a:pt x="167970" y="165293"/>
                </a:cubicBezTo>
                <a:cubicBezTo>
                  <a:pt x="168198" y="165293"/>
                  <a:pt x="168424" y="165293"/>
                  <a:pt x="168650" y="165293"/>
                </a:cubicBezTo>
                <a:cubicBezTo>
                  <a:pt x="169404" y="165293"/>
                  <a:pt x="170159" y="165293"/>
                  <a:pt x="170950" y="165331"/>
                </a:cubicBezTo>
                <a:cubicBezTo>
                  <a:pt x="171252" y="165331"/>
                  <a:pt x="171553" y="165331"/>
                  <a:pt x="171855" y="165331"/>
                </a:cubicBezTo>
                <a:cubicBezTo>
                  <a:pt x="182755" y="165331"/>
                  <a:pt x="192296" y="157902"/>
                  <a:pt x="194935" y="147229"/>
                </a:cubicBezTo>
                <a:cubicBezTo>
                  <a:pt x="206739" y="99221"/>
                  <a:pt x="249581" y="65695"/>
                  <a:pt x="299134" y="65695"/>
                </a:cubicBezTo>
                <a:lnTo>
                  <a:pt x="320065" y="65695"/>
                </a:lnTo>
                <a:cubicBezTo>
                  <a:pt x="333189" y="65695"/>
                  <a:pt x="343823" y="55060"/>
                  <a:pt x="343823" y="41936"/>
                </a:cubicBezTo>
                <a:lnTo>
                  <a:pt x="343823" y="34054"/>
                </a:lnTo>
                <a:cubicBezTo>
                  <a:pt x="343823" y="15274"/>
                  <a:pt x="359097" y="0"/>
                  <a:pt x="377878" y="0"/>
                </a:cubicBezTo>
                <a:close/>
              </a:path>
            </a:pathLst>
          </a:custGeom>
          <a:gradFill flip="none" rotWithShape="1">
            <a:gsLst>
              <a:gs pos="45000">
                <a:srgbClr val="D8000F"/>
              </a:gs>
              <a:gs pos="100000">
                <a:schemeClr val="accent4">
                  <a:lumMod val="20000"/>
                  <a:lumOff val="80000"/>
                  <a:alpha val="0"/>
                </a:schemeClr>
              </a:gs>
            </a:gsLst>
            <a:lin ang="0" scaled="1"/>
            <a:tileRect/>
          </a:gradFill>
          <a:ln w="25400" cap="flat">
            <a:solidFill>
              <a:srgbClr val="F5F2E9"/>
            </a:solidFill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5" name="任意多边形: 形状 4">
            <a:extLst>
              <a:ext uri="{FF2B5EF4-FFF2-40B4-BE49-F238E27FC236}">
                <a16:creationId xmlns:a16="http://schemas.microsoft.com/office/drawing/2014/main" id="{1F6ED853-BEB8-658F-CEFB-A57AC1D839A7}"/>
              </a:ext>
            </a:extLst>
          </p:cNvPr>
          <p:cNvSpPr/>
          <p:nvPr/>
        </p:nvSpPr>
        <p:spPr>
          <a:xfrm>
            <a:off x="6467141" y="2774928"/>
            <a:ext cx="4657636" cy="671469"/>
          </a:xfrm>
          <a:custGeom>
            <a:avLst/>
            <a:gdLst>
              <a:gd name="connsiteX0" fmla="*/ 377878 w 4657636"/>
              <a:gd name="connsiteY0" fmla="*/ 0 h 671469"/>
              <a:gd name="connsiteX1" fmla="*/ 491968 w 4657636"/>
              <a:gd name="connsiteY1" fmla="*/ 0 h 671469"/>
              <a:gd name="connsiteX2" fmla="*/ 741542 w 4657636"/>
              <a:gd name="connsiteY2" fmla="*/ 0 h 671469"/>
              <a:gd name="connsiteX3" fmla="*/ 918991 w 4657636"/>
              <a:gd name="connsiteY3" fmla="*/ 0 h 671469"/>
              <a:gd name="connsiteX4" fmla="*/ 1033081 w 4657636"/>
              <a:gd name="connsiteY4" fmla="*/ 0 h 671469"/>
              <a:gd name="connsiteX5" fmla="*/ 1210529 w 4657636"/>
              <a:gd name="connsiteY5" fmla="*/ 0 h 671469"/>
              <a:gd name="connsiteX6" fmla="*/ 1282655 w 4657636"/>
              <a:gd name="connsiteY6" fmla="*/ 0 h 671469"/>
              <a:gd name="connsiteX7" fmla="*/ 1460104 w 4657636"/>
              <a:gd name="connsiteY7" fmla="*/ 0 h 671469"/>
              <a:gd name="connsiteX8" fmla="*/ 1574194 w 4657636"/>
              <a:gd name="connsiteY8" fmla="*/ 0 h 671469"/>
              <a:gd name="connsiteX9" fmla="*/ 1751642 w 4657636"/>
              <a:gd name="connsiteY9" fmla="*/ 0 h 671469"/>
              <a:gd name="connsiteX10" fmla="*/ 1823768 w 4657636"/>
              <a:gd name="connsiteY10" fmla="*/ 0 h 671469"/>
              <a:gd name="connsiteX11" fmla="*/ 2001217 w 4657636"/>
              <a:gd name="connsiteY11" fmla="*/ 0 h 671469"/>
              <a:gd name="connsiteX12" fmla="*/ 2115307 w 4657636"/>
              <a:gd name="connsiteY12" fmla="*/ 0 h 671469"/>
              <a:gd name="connsiteX13" fmla="*/ 2292754 w 4657636"/>
              <a:gd name="connsiteY13" fmla="*/ 0 h 671469"/>
              <a:gd name="connsiteX14" fmla="*/ 2364881 w 4657636"/>
              <a:gd name="connsiteY14" fmla="*/ 0 h 671469"/>
              <a:gd name="connsiteX15" fmla="*/ 2542328 w 4657636"/>
              <a:gd name="connsiteY15" fmla="*/ 0 h 671469"/>
              <a:gd name="connsiteX16" fmla="*/ 2656420 w 4657636"/>
              <a:gd name="connsiteY16" fmla="*/ 0 h 671469"/>
              <a:gd name="connsiteX17" fmla="*/ 2833867 w 4657636"/>
              <a:gd name="connsiteY17" fmla="*/ 0 h 671469"/>
              <a:gd name="connsiteX18" fmla="*/ 2905995 w 4657636"/>
              <a:gd name="connsiteY18" fmla="*/ 0 h 671469"/>
              <a:gd name="connsiteX19" fmla="*/ 3083441 w 4657636"/>
              <a:gd name="connsiteY19" fmla="*/ 0 h 671469"/>
              <a:gd name="connsiteX20" fmla="*/ 3197533 w 4657636"/>
              <a:gd name="connsiteY20" fmla="*/ 0 h 671469"/>
              <a:gd name="connsiteX21" fmla="*/ 3374980 w 4657636"/>
              <a:gd name="connsiteY21" fmla="*/ 0 h 671469"/>
              <a:gd name="connsiteX22" fmla="*/ 3447108 w 4657636"/>
              <a:gd name="connsiteY22" fmla="*/ 0 h 671469"/>
              <a:gd name="connsiteX23" fmla="*/ 3624554 w 4657636"/>
              <a:gd name="connsiteY23" fmla="*/ 0 h 671469"/>
              <a:gd name="connsiteX24" fmla="*/ 3738646 w 4657636"/>
              <a:gd name="connsiteY24" fmla="*/ 0 h 671469"/>
              <a:gd name="connsiteX25" fmla="*/ 3916093 w 4657636"/>
              <a:gd name="connsiteY25" fmla="*/ 0 h 671469"/>
              <a:gd name="connsiteX26" fmla="*/ 4165667 w 4657636"/>
              <a:gd name="connsiteY26" fmla="*/ 0 h 671469"/>
              <a:gd name="connsiteX27" fmla="*/ 4279759 w 4657636"/>
              <a:gd name="connsiteY27" fmla="*/ 0 h 671469"/>
              <a:gd name="connsiteX28" fmla="*/ 4313813 w 4657636"/>
              <a:gd name="connsiteY28" fmla="*/ 34054 h 671469"/>
              <a:gd name="connsiteX29" fmla="*/ 4313813 w 4657636"/>
              <a:gd name="connsiteY29" fmla="*/ 41936 h 671469"/>
              <a:gd name="connsiteX30" fmla="*/ 4337572 w 4657636"/>
              <a:gd name="connsiteY30" fmla="*/ 65695 h 671469"/>
              <a:gd name="connsiteX31" fmla="*/ 4358464 w 4657636"/>
              <a:gd name="connsiteY31" fmla="*/ 65695 h 671469"/>
              <a:gd name="connsiteX32" fmla="*/ 4462663 w 4657636"/>
              <a:gd name="connsiteY32" fmla="*/ 147229 h 671469"/>
              <a:gd name="connsiteX33" fmla="*/ 4485743 w 4657636"/>
              <a:gd name="connsiteY33" fmla="*/ 165331 h 671469"/>
              <a:gd name="connsiteX34" fmla="*/ 4486648 w 4657636"/>
              <a:gd name="connsiteY34" fmla="*/ 165331 h 671469"/>
              <a:gd name="connsiteX35" fmla="*/ 4488949 w 4657636"/>
              <a:gd name="connsiteY35" fmla="*/ 165293 h 671469"/>
              <a:gd name="connsiteX36" fmla="*/ 4489628 w 4657636"/>
              <a:gd name="connsiteY36" fmla="*/ 165293 h 671469"/>
              <a:gd name="connsiteX37" fmla="*/ 4657636 w 4657636"/>
              <a:gd name="connsiteY37" fmla="*/ 335753 h 671469"/>
              <a:gd name="connsiteX38" fmla="*/ 4489628 w 4657636"/>
              <a:gd name="connsiteY38" fmla="*/ 506251 h 671469"/>
              <a:gd name="connsiteX39" fmla="*/ 4488949 w 4657636"/>
              <a:gd name="connsiteY39" fmla="*/ 506251 h 671469"/>
              <a:gd name="connsiteX40" fmla="*/ 4486648 w 4657636"/>
              <a:gd name="connsiteY40" fmla="*/ 506213 h 671469"/>
              <a:gd name="connsiteX41" fmla="*/ 4485743 w 4657636"/>
              <a:gd name="connsiteY41" fmla="*/ 506213 h 671469"/>
              <a:gd name="connsiteX42" fmla="*/ 4462663 w 4657636"/>
              <a:gd name="connsiteY42" fmla="*/ 524278 h 671469"/>
              <a:gd name="connsiteX43" fmla="*/ 4358464 w 4657636"/>
              <a:gd name="connsiteY43" fmla="*/ 605811 h 671469"/>
              <a:gd name="connsiteX44" fmla="*/ 4337572 w 4657636"/>
              <a:gd name="connsiteY44" fmla="*/ 605811 h 671469"/>
              <a:gd name="connsiteX45" fmla="*/ 4313813 w 4657636"/>
              <a:gd name="connsiteY45" fmla="*/ 629570 h 671469"/>
              <a:gd name="connsiteX46" fmla="*/ 4313813 w 4657636"/>
              <a:gd name="connsiteY46" fmla="*/ 637415 h 671469"/>
              <a:gd name="connsiteX47" fmla="*/ 4279759 w 4657636"/>
              <a:gd name="connsiteY47" fmla="*/ 671469 h 671469"/>
              <a:gd name="connsiteX48" fmla="*/ 4165667 w 4657636"/>
              <a:gd name="connsiteY48" fmla="*/ 671469 h 671469"/>
              <a:gd name="connsiteX49" fmla="*/ 4165576 w 4657636"/>
              <a:gd name="connsiteY49" fmla="*/ 671469 h 671469"/>
              <a:gd name="connsiteX50" fmla="*/ 3916093 w 4657636"/>
              <a:gd name="connsiteY50" fmla="*/ 671469 h 671469"/>
              <a:gd name="connsiteX51" fmla="*/ 3738646 w 4657636"/>
              <a:gd name="connsiteY51" fmla="*/ 671469 h 671469"/>
              <a:gd name="connsiteX52" fmla="*/ 3624554 w 4657636"/>
              <a:gd name="connsiteY52" fmla="*/ 671469 h 671469"/>
              <a:gd name="connsiteX53" fmla="*/ 3624463 w 4657636"/>
              <a:gd name="connsiteY53" fmla="*/ 671469 h 671469"/>
              <a:gd name="connsiteX54" fmla="*/ 3447108 w 4657636"/>
              <a:gd name="connsiteY54" fmla="*/ 671469 h 671469"/>
              <a:gd name="connsiteX55" fmla="*/ 3447016 w 4657636"/>
              <a:gd name="connsiteY55" fmla="*/ 671469 h 671469"/>
              <a:gd name="connsiteX56" fmla="*/ 3374980 w 4657636"/>
              <a:gd name="connsiteY56" fmla="*/ 671469 h 671469"/>
              <a:gd name="connsiteX57" fmla="*/ 3197533 w 4657636"/>
              <a:gd name="connsiteY57" fmla="*/ 671469 h 671469"/>
              <a:gd name="connsiteX58" fmla="*/ 3083441 w 4657636"/>
              <a:gd name="connsiteY58" fmla="*/ 671469 h 671469"/>
              <a:gd name="connsiteX59" fmla="*/ 3083350 w 4657636"/>
              <a:gd name="connsiteY59" fmla="*/ 671469 h 671469"/>
              <a:gd name="connsiteX60" fmla="*/ 2905995 w 4657636"/>
              <a:gd name="connsiteY60" fmla="*/ 671469 h 671469"/>
              <a:gd name="connsiteX61" fmla="*/ 2905903 w 4657636"/>
              <a:gd name="connsiteY61" fmla="*/ 671469 h 671469"/>
              <a:gd name="connsiteX62" fmla="*/ 2833867 w 4657636"/>
              <a:gd name="connsiteY62" fmla="*/ 671469 h 671469"/>
              <a:gd name="connsiteX63" fmla="*/ 2656420 w 4657636"/>
              <a:gd name="connsiteY63" fmla="*/ 671469 h 671469"/>
              <a:gd name="connsiteX64" fmla="*/ 2542328 w 4657636"/>
              <a:gd name="connsiteY64" fmla="*/ 671469 h 671469"/>
              <a:gd name="connsiteX65" fmla="*/ 2542237 w 4657636"/>
              <a:gd name="connsiteY65" fmla="*/ 671469 h 671469"/>
              <a:gd name="connsiteX66" fmla="*/ 2364881 w 4657636"/>
              <a:gd name="connsiteY66" fmla="*/ 671469 h 671469"/>
              <a:gd name="connsiteX67" fmla="*/ 2364790 w 4657636"/>
              <a:gd name="connsiteY67" fmla="*/ 671469 h 671469"/>
              <a:gd name="connsiteX68" fmla="*/ 2292754 w 4657636"/>
              <a:gd name="connsiteY68" fmla="*/ 671469 h 671469"/>
              <a:gd name="connsiteX69" fmla="*/ 2115307 w 4657636"/>
              <a:gd name="connsiteY69" fmla="*/ 671469 h 671469"/>
              <a:gd name="connsiteX70" fmla="*/ 2001217 w 4657636"/>
              <a:gd name="connsiteY70" fmla="*/ 671469 h 671469"/>
              <a:gd name="connsiteX71" fmla="*/ 2001125 w 4657636"/>
              <a:gd name="connsiteY71" fmla="*/ 671469 h 671469"/>
              <a:gd name="connsiteX72" fmla="*/ 1823768 w 4657636"/>
              <a:gd name="connsiteY72" fmla="*/ 671469 h 671469"/>
              <a:gd name="connsiteX73" fmla="*/ 1823677 w 4657636"/>
              <a:gd name="connsiteY73" fmla="*/ 671469 h 671469"/>
              <a:gd name="connsiteX74" fmla="*/ 1751642 w 4657636"/>
              <a:gd name="connsiteY74" fmla="*/ 671469 h 671469"/>
              <a:gd name="connsiteX75" fmla="*/ 1574194 w 4657636"/>
              <a:gd name="connsiteY75" fmla="*/ 671469 h 671469"/>
              <a:gd name="connsiteX76" fmla="*/ 1460104 w 4657636"/>
              <a:gd name="connsiteY76" fmla="*/ 671469 h 671469"/>
              <a:gd name="connsiteX77" fmla="*/ 1460012 w 4657636"/>
              <a:gd name="connsiteY77" fmla="*/ 671469 h 671469"/>
              <a:gd name="connsiteX78" fmla="*/ 1282655 w 4657636"/>
              <a:gd name="connsiteY78" fmla="*/ 671469 h 671469"/>
              <a:gd name="connsiteX79" fmla="*/ 1282564 w 4657636"/>
              <a:gd name="connsiteY79" fmla="*/ 671469 h 671469"/>
              <a:gd name="connsiteX80" fmla="*/ 1210529 w 4657636"/>
              <a:gd name="connsiteY80" fmla="*/ 671469 h 671469"/>
              <a:gd name="connsiteX81" fmla="*/ 1033081 w 4657636"/>
              <a:gd name="connsiteY81" fmla="*/ 671469 h 671469"/>
              <a:gd name="connsiteX82" fmla="*/ 918991 w 4657636"/>
              <a:gd name="connsiteY82" fmla="*/ 671469 h 671469"/>
              <a:gd name="connsiteX83" fmla="*/ 918899 w 4657636"/>
              <a:gd name="connsiteY83" fmla="*/ 671469 h 671469"/>
              <a:gd name="connsiteX84" fmla="*/ 741542 w 4657636"/>
              <a:gd name="connsiteY84" fmla="*/ 671469 h 671469"/>
              <a:gd name="connsiteX85" fmla="*/ 741451 w 4657636"/>
              <a:gd name="connsiteY85" fmla="*/ 671469 h 671469"/>
              <a:gd name="connsiteX86" fmla="*/ 491968 w 4657636"/>
              <a:gd name="connsiteY86" fmla="*/ 671469 h 671469"/>
              <a:gd name="connsiteX87" fmla="*/ 377878 w 4657636"/>
              <a:gd name="connsiteY87" fmla="*/ 671469 h 671469"/>
              <a:gd name="connsiteX88" fmla="*/ 377787 w 4657636"/>
              <a:gd name="connsiteY88" fmla="*/ 671469 h 671469"/>
              <a:gd name="connsiteX89" fmla="*/ 353808 w 4657636"/>
              <a:gd name="connsiteY89" fmla="*/ 661522 h 671469"/>
              <a:gd name="connsiteX90" fmla="*/ 343823 w 4657636"/>
              <a:gd name="connsiteY90" fmla="*/ 637452 h 671469"/>
              <a:gd name="connsiteX91" fmla="*/ 343823 w 4657636"/>
              <a:gd name="connsiteY91" fmla="*/ 629608 h 671469"/>
              <a:gd name="connsiteX92" fmla="*/ 320065 w 4657636"/>
              <a:gd name="connsiteY92" fmla="*/ 605849 h 671469"/>
              <a:gd name="connsiteX93" fmla="*/ 299134 w 4657636"/>
              <a:gd name="connsiteY93" fmla="*/ 605849 h 671469"/>
              <a:gd name="connsiteX94" fmla="*/ 194935 w 4657636"/>
              <a:gd name="connsiteY94" fmla="*/ 524315 h 671469"/>
              <a:gd name="connsiteX95" fmla="*/ 171855 w 4657636"/>
              <a:gd name="connsiteY95" fmla="*/ 506251 h 671469"/>
              <a:gd name="connsiteX96" fmla="*/ 170950 w 4657636"/>
              <a:gd name="connsiteY96" fmla="*/ 506251 h 671469"/>
              <a:gd name="connsiteX97" fmla="*/ 168650 w 4657636"/>
              <a:gd name="connsiteY97" fmla="*/ 506288 h 671469"/>
              <a:gd name="connsiteX98" fmla="*/ 167970 w 4657636"/>
              <a:gd name="connsiteY98" fmla="*/ 506288 h 671469"/>
              <a:gd name="connsiteX99" fmla="*/ 0 w 4657636"/>
              <a:gd name="connsiteY99" fmla="*/ 335791 h 671469"/>
              <a:gd name="connsiteX100" fmla="*/ 167970 w 4657636"/>
              <a:gd name="connsiteY100" fmla="*/ 165293 h 671469"/>
              <a:gd name="connsiteX101" fmla="*/ 168650 w 4657636"/>
              <a:gd name="connsiteY101" fmla="*/ 165293 h 671469"/>
              <a:gd name="connsiteX102" fmla="*/ 170950 w 4657636"/>
              <a:gd name="connsiteY102" fmla="*/ 165331 h 671469"/>
              <a:gd name="connsiteX103" fmla="*/ 171855 w 4657636"/>
              <a:gd name="connsiteY103" fmla="*/ 165331 h 671469"/>
              <a:gd name="connsiteX104" fmla="*/ 194935 w 4657636"/>
              <a:gd name="connsiteY104" fmla="*/ 147229 h 671469"/>
              <a:gd name="connsiteX105" fmla="*/ 299134 w 4657636"/>
              <a:gd name="connsiteY105" fmla="*/ 65695 h 671469"/>
              <a:gd name="connsiteX106" fmla="*/ 320065 w 4657636"/>
              <a:gd name="connsiteY106" fmla="*/ 65695 h 671469"/>
              <a:gd name="connsiteX107" fmla="*/ 343823 w 4657636"/>
              <a:gd name="connsiteY107" fmla="*/ 41936 h 671469"/>
              <a:gd name="connsiteX108" fmla="*/ 343823 w 4657636"/>
              <a:gd name="connsiteY108" fmla="*/ 34054 h 671469"/>
              <a:gd name="connsiteX109" fmla="*/ 377878 w 4657636"/>
              <a:gd name="connsiteY109" fmla="*/ 0 h 671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4657636" h="671469">
                <a:moveTo>
                  <a:pt x="377878" y="0"/>
                </a:moveTo>
                <a:lnTo>
                  <a:pt x="491968" y="0"/>
                </a:lnTo>
                <a:lnTo>
                  <a:pt x="741542" y="0"/>
                </a:lnTo>
                <a:lnTo>
                  <a:pt x="918991" y="0"/>
                </a:lnTo>
                <a:lnTo>
                  <a:pt x="1033081" y="0"/>
                </a:lnTo>
                <a:lnTo>
                  <a:pt x="1210529" y="0"/>
                </a:lnTo>
                <a:lnTo>
                  <a:pt x="1282655" y="0"/>
                </a:lnTo>
                <a:lnTo>
                  <a:pt x="1460104" y="0"/>
                </a:lnTo>
                <a:lnTo>
                  <a:pt x="1574194" y="0"/>
                </a:lnTo>
                <a:lnTo>
                  <a:pt x="1751642" y="0"/>
                </a:lnTo>
                <a:lnTo>
                  <a:pt x="1823768" y="0"/>
                </a:lnTo>
                <a:lnTo>
                  <a:pt x="2001217" y="0"/>
                </a:lnTo>
                <a:lnTo>
                  <a:pt x="2115307" y="0"/>
                </a:lnTo>
                <a:lnTo>
                  <a:pt x="2292754" y="0"/>
                </a:lnTo>
                <a:lnTo>
                  <a:pt x="2364881" y="0"/>
                </a:lnTo>
                <a:lnTo>
                  <a:pt x="2542328" y="0"/>
                </a:lnTo>
                <a:lnTo>
                  <a:pt x="2656420" y="0"/>
                </a:lnTo>
                <a:lnTo>
                  <a:pt x="2833867" y="0"/>
                </a:lnTo>
                <a:lnTo>
                  <a:pt x="2905995" y="0"/>
                </a:lnTo>
                <a:lnTo>
                  <a:pt x="3083441" y="0"/>
                </a:lnTo>
                <a:lnTo>
                  <a:pt x="3197533" y="0"/>
                </a:lnTo>
                <a:lnTo>
                  <a:pt x="3374980" y="0"/>
                </a:lnTo>
                <a:lnTo>
                  <a:pt x="3447108" y="0"/>
                </a:lnTo>
                <a:lnTo>
                  <a:pt x="3624554" y="0"/>
                </a:lnTo>
                <a:lnTo>
                  <a:pt x="3738646" y="0"/>
                </a:lnTo>
                <a:lnTo>
                  <a:pt x="3916093" y="0"/>
                </a:lnTo>
                <a:lnTo>
                  <a:pt x="4165667" y="0"/>
                </a:lnTo>
                <a:lnTo>
                  <a:pt x="4279759" y="0"/>
                </a:lnTo>
                <a:cubicBezTo>
                  <a:pt x="4298539" y="0"/>
                  <a:pt x="4313813" y="15274"/>
                  <a:pt x="4313813" y="34054"/>
                </a:cubicBezTo>
                <a:lnTo>
                  <a:pt x="4313813" y="41936"/>
                </a:lnTo>
                <a:cubicBezTo>
                  <a:pt x="4313813" y="55060"/>
                  <a:pt x="4324448" y="65695"/>
                  <a:pt x="4337572" y="65695"/>
                </a:cubicBezTo>
                <a:lnTo>
                  <a:pt x="4358464" y="65695"/>
                </a:lnTo>
                <a:cubicBezTo>
                  <a:pt x="4408018" y="65695"/>
                  <a:pt x="4450860" y="99221"/>
                  <a:pt x="4462663" y="147229"/>
                </a:cubicBezTo>
                <a:cubicBezTo>
                  <a:pt x="4465266" y="157864"/>
                  <a:pt x="4474844" y="165331"/>
                  <a:pt x="4485743" y="165331"/>
                </a:cubicBezTo>
                <a:cubicBezTo>
                  <a:pt x="4486045" y="165331"/>
                  <a:pt x="4486347" y="165331"/>
                  <a:pt x="4486648" y="165331"/>
                </a:cubicBezTo>
                <a:cubicBezTo>
                  <a:pt x="4487441" y="165293"/>
                  <a:pt x="4488157" y="165293"/>
                  <a:pt x="4488949" y="165293"/>
                </a:cubicBezTo>
                <a:cubicBezTo>
                  <a:pt x="4489175" y="165293"/>
                  <a:pt x="4489402" y="165293"/>
                  <a:pt x="4489628" y="165293"/>
                </a:cubicBezTo>
                <a:cubicBezTo>
                  <a:pt x="4560527" y="165293"/>
                  <a:pt x="4630860" y="280392"/>
                  <a:pt x="4657636" y="335753"/>
                </a:cubicBezTo>
                <a:cubicBezTo>
                  <a:pt x="4630823" y="391115"/>
                  <a:pt x="4560338" y="506251"/>
                  <a:pt x="4489628" y="506251"/>
                </a:cubicBezTo>
                <a:cubicBezTo>
                  <a:pt x="4489402" y="506251"/>
                  <a:pt x="4489175" y="506251"/>
                  <a:pt x="4488949" y="506251"/>
                </a:cubicBezTo>
                <a:cubicBezTo>
                  <a:pt x="4488195" y="506251"/>
                  <a:pt x="4487441" y="506251"/>
                  <a:pt x="4486648" y="506213"/>
                </a:cubicBezTo>
                <a:cubicBezTo>
                  <a:pt x="4486347" y="506213"/>
                  <a:pt x="4486045" y="506213"/>
                  <a:pt x="4485743" y="506213"/>
                </a:cubicBezTo>
                <a:cubicBezTo>
                  <a:pt x="4474844" y="506213"/>
                  <a:pt x="4465303" y="513642"/>
                  <a:pt x="4462663" y="524278"/>
                </a:cubicBezTo>
                <a:cubicBezTo>
                  <a:pt x="4450822" y="572285"/>
                  <a:pt x="4407981" y="605811"/>
                  <a:pt x="4358464" y="605811"/>
                </a:cubicBezTo>
                <a:lnTo>
                  <a:pt x="4337572" y="605811"/>
                </a:lnTo>
                <a:cubicBezTo>
                  <a:pt x="4324448" y="605811"/>
                  <a:pt x="4313813" y="616446"/>
                  <a:pt x="4313813" y="629570"/>
                </a:cubicBezTo>
                <a:lnTo>
                  <a:pt x="4313813" y="637415"/>
                </a:lnTo>
                <a:cubicBezTo>
                  <a:pt x="4313813" y="656195"/>
                  <a:pt x="4298539" y="671469"/>
                  <a:pt x="4279759" y="671469"/>
                </a:cubicBezTo>
                <a:lnTo>
                  <a:pt x="4165667" y="671469"/>
                </a:lnTo>
                <a:lnTo>
                  <a:pt x="4165576" y="671469"/>
                </a:lnTo>
                <a:lnTo>
                  <a:pt x="3916093" y="671469"/>
                </a:lnTo>
                <a:lnTo>
                  <a:pt x="3738646" y="671469"/>
                </a:lnTo>
                <a:lnTo>
                  <a:pt x="3624554" y="671469"/>
                </a:lnTo>
                <a:lnTo>
                  <a:pt x="3624463" y="671469"/>
                </a:lnTo>
                <a:lnTo>
                  <a:pt x="3447108" y="671469"/>
                </a:lnTo>
                <a:lnTo>
                  <a:pt x="3447016" y="671469"/>
                </a:lnTo>
                <a:lnTo>
                  <a:pt x="3374980" y="671469"/>
                </a:lnTo>
                <a:lnTo>
                  <a:pt x="3197533" y="671469"/>
                </a:lnTo>
                <a:lnTo>
                  <a:pt x="3083441" y="671469"/>
                </a:lnTo>
                <a:lnTo>
                  <a:pt x="3083350" y="671469"/>
                </a:lnTo>
                <a:lnTo>
                  <a:pt x="2905995" y="671469"/>
                </a:lnTo>
                <a:lnTo>
                  <a:pt x="2905903" y="671469"/>
                </a:lnTo>
                <a:lnTo>
                  <a:pt x="2833867" y="671469"/>
                </a:lnTo>
                <a:lnTo>
                  <a:pt x="2656420" y="671469"/>
                </a:lnTo>
                <a:lnTo>
                  <a:pt x="2542328" y="671469"/>
                </a:lnTo>
                <a:lnTo>
                  <a:pt x="2542237" y="671469"/>
                </a:lnTo>
                <a:lnTo>
                  <a:pt x="2364881" y="671469"/>
                </a:lnTo>
                <a:lnTo>
                  <a:pt x="2364790" y="671469"/>
                </a:lnTo>
                <a:lnTo>
                  <a:pt x="2292754" y="671469"/>
                </a:lnTo>
                <a:lnTo>
                  <a:pt x="2115307" y="671469"/>
                </a:lnTo>
                <a:lnTo>
                  <a:pt x="2001217" y="671469"/>
                </a:lnTo>
                <a:lnTo>
                  <a:pt x="2001125" y="671469"/>
                </a:lnTo>
                <a:lnTo>
                  <a:pt x="1823768" y="671469"/>
                </a:lnTo>
                <a:lnTo>
                  <a:pt x="1823677" y="671469"/>
                </a:lnTo>
                <a:lnTo>
                  <a:pt x="1751642" y="671469"/>
                </a:lnTo>
                <a:lnTo>
                  <a:pt x="1574194" y="671469"/>
                </a:lnTo>
                <a:lnTo>
                  <a:pt x="1460104" y="671469"/>
                </a:lnTo>
                <a:lnTo>
                  <a:pt x="1460012" y="671469"/>
                </a:lnTo>
                <a:lnTo>
                  <a:pt x="1282655" y="671469"/>
                </a:lnTo>
                <a:lnTo>
                  <a:pt x="1282564" y="671469"/>
                </a:lnTo>
                <a:lnTo>
                  <a:pt x="1210529" y="671469"/>
                </a:lnTo>
                <a:lnTo>
                  <a:pt x="1033081" y="671469"/>
                </a:lnTo>
                <a:lnTo>
                  <a:pt x="918991" y="671469"/>
                </a:lnTo>
                <a:lnTo>
                  <a:pt x="918899" y="671469"/>
                </a:lnTo>
                <a:lnTo>
                  <a:pt x="741542" y="671469"/>
                </a:lnTo>
                <a:lnTo>
                  <a:pt x="741451" y="671469"/>
                </a:lnTo>
                <a:lnTo>
                  <a:pt x="491968" y="671469"/>
                </a:lnTo>
                <a:lnTo>
                  <a:pt x="377878" y="671469"/>
                </a:lnTo>
                <a:lnTo>
                  <a:pt x="377787" y="671469"/>
                </a:lnTo>
                <a:lnTo>
                  <a:pt x="353808" y="661522"/>
                </a:lnTo>
                <a:cubicBezTo>
                  <a:pt x="347642" y="655356"/>
                  <a:pt x="343823" y="646843"/>
                  <a:pt x="343823" y="637452"/>
                </a:cubicBezTo>
                <a:lnTo>
                  <a:pt x="343823" y="629608"/>
                </a:lnTo>
                <a:cubicBezTo>
                  <a:pt x="343823" y="616484"/>
                  <a:pt x="333189" y="605849"/>
                  <a:pt x="320065" y="605849"/>
                </a:cubicBezTo>
                <a:lnTo>
                  <a:pt x="299134" y="605849"/>
                </a:lnTo>
                <a:cubicBezTo>
                  <a:pt x="249618" y="605849"/>
                  <a:pt x="206777" y="572323"/>
                  <a:pt x="194935" y="524315"/>
                </a:cubicBezTo>
                <a:cubicBezTo>
                  <a:pt x="192296" y="513680"/>
                  <a:pt x="182755" y="506251"/>
                  <a:pt x="171855" y="506251"/>
                </a:cubicBezTo>
                <a:cubicBezTo>
                  <a:pt x="171553" y="506251"/>
                  <a:pt x="171252" y="506251"/>
                  <a:pt x="170950" y="506251"/>
                </a:cubicBezTo>
                <a:cubicBezTo>
                  <a:pt x="170159" y="506288"/>
                  <a:pt x="169404" y="506288"/>
                  <a:pt x="168650" y="506288"/>
                </a:cubicBezTo>
                <a:cubicBezTo>
                  <a:pt x="168424" y="506288"/>
                  <a:pt x="168198" y="506288"/>
                  <a:pt x="167970" y="506288"/>
                </a:cubicBezTo>
                <a:cubicBezTo>
                  <a:pt x="97260" y="506288"/>
                  <a:pt x="26814" y="391190"/>
                  <a:pt x="0" y="335791"/>
                </a:cubicBezTo>
                <a:cubicBezTo>
                  <a:pt x="26814" y="280429"/>
                  <a:pt x="97260" y="165293"/>
                  <a:pt x="167970" y="165293"/>
                </a:cubicBezTo>
                <a:cubicBezTo>
                  <a:pt x="168198" y="165293"/>
                  <a:pt x="168424" y="165293"/>
                  <a:pt x="168650" y="165293"/>
                </a:cubicBezTo>
                <a:cubicBezTo>
                  <a:pt x="169404" y="165293"/>
                  <a:pt x="170159" y="165293"/>
                  <a:pt x="170950" y="165331"/>
                </a:cubicBezTo>
                <a:cubicBezTo>
                  <a:pt x="171252" y="165331"/>
                  <a:pt x="171553" y="165331"/>
                  <a:pt x="171855" y="165331"/>
                </a:cubicBezTo>
                <a:cubicBezTo>
                  <a:pt x="182755" y="165331"/>
                  <a:pt x="192296" y="157902"/>
                  <a:pt x="194935" y="147229"/>
                </a:cubicBezTo>
                <a:cubicBezTo>
                  <a:pt x="206739" y="99221"/>
                  <a:pt x="249581" y="65695"/>
                  <a:pt x="299134" y="65695"/>
                </a:cubicBezTo>
                <a:lnTo>
                  <a:pt x="320065" y="65695"/>
                </a:lnTo>
                <a:cubicBezTo>
                  <a:pt x="333189" y="65695"/>
                  <a:pt x="343823" y="55060"/>
                  <a:pt x="343823" y="41936"/>
                </a:cubicBezTo>
                <a:lnTo>
                  <a:pt x="343823" y="34054"/>
                </a:lnTo>
                <a:cubicBezTo>
                  <a:pt x="343823" y="15274"/>
                  <a:pt x="359097" y="0"/>
                  <a:pt x="377878" y="0"/>
                </a:cubicBezTo>
                <a:close/>
              </a:path>
            </a:pathLst>
          </a:custGeom>
          <a:gradFill flip="none" rotWithShape="1">
            <a:gsLst>
              <a:gs pos="45000">
                <a:srgbClr val="D8000F"/>
              </a:gs>
              <a:gs pos="100000">
                <a:schemeClr val="accent4">
                  <a:lumMod val="20000"/>
                  <a:lumOff val="80000"/>
                  <a:alpha val="0"/>
                </a:schemeClr>
              </a:gs>
            </a:gsLst>
            <a:lin ang="10800000" scaled="1"/>
            <a:tileRect/>
          </a:gradFill>
          <a:ln w="25400" cap="flat">
            <a:solidFill>
              <a:srgbClr val="F5F2E9"/>
            </a:solidFill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id="{915C0AB1-301C-E852-1494-91E1A0F99FA4}"/>
              </a:ext>
            </a:extLst>
          </p:cNvPr>
          <p:cNvSpPr txBox="1"/>
          <p:nvPr/>
        </p:nvSpPr>
        <p:spPr>
          <a:xfrm>
            <a:off x="1671809" y="2827346"/>
            <a:ext cx="66717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600" dirty="0">
                <a:solidFill>
                  <a:srgbClr val="F5F2E9"/>
                </a:solidFill>
                <a:latin typeface="Aa厚底黑" panose="00020600040101010101" pitchFamily="18" charset="-122"/>
                <a:ea typeface="Aa厚底黑" panose="00020600040101010101" pitchFamily="18" charset="-122"/>
              </a:rPr>
              <a:t>01</a:t>
            </a:r>
            <a:endParaRPr lang="zh-CN" altLang="en-US" sz="3600" dirty="0">
              <a:solidFill>
                <a:srgbClr val="F5F2E9"/>
              </a:solidFill>
              <a:latin typeface="Aa厚底黑" panose="00020600040101010101" pitchFamily="18" charset="-122"/>
              <a:ea typeface="Aa厚底黑" panose="00020600040101010101" pitchFamily="18" charset="-122"/>
            </a:endParaRPr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id="{6FC59634-EE84-1B16-733D-B82462C6D827}"/>
              </a:ext>
            </a:extLst>
          </p:cNvPr>
          <p:cNvSpPr txBox="1"/>
          <p:nvPr/>
        </p:nvSpPr>
        <p:spPr>
          <a:xfrm>
            <a:off x="2635707" y="2879211"/>
            <a:ext cx="2184388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F5F2E9"/>
                </a:solidFill>
              </a:rPr>
              <a:t>添加标题文本</a:t>
            </a:r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id="{B324E79F-7D0B-4961-2185-544AB6516DA4}"/>
              </a:ext>
            </a:extLst>
          </p:cNvPr>
          <p:cNvSpPr txBox="1"/>
          <p:nvPr/>
        </p:nvSpPr>
        <p:spPr>
          <a:xfrm>
            <a:off x="9860918" y="2827346"/>
            <a:ext cx="75693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600" dirty="0">
                <a:solidFill>
                  <a:srgbClr val="F5F2E9"/>
                </a:solidFill>
                <a:latin typeface="Aa厚底黑" panose="00020600040101010101" pitchFamily="18" charset="-122"/>
                <a:ea typeface="Aa厚底黑" panose="00020600040101010101" pitchFamily="18" charset="-122"/>
              </a:rPr>
              <a:t>02</a:t>
            </a:r>
            <a:endParaRPr lang="zh-CN" altLang="en-US" sz="3600" dirty="0">
              <a:solidFill>
                <a:srgbClr val="F5F2E9"/>
              </a:solidFill>
              <a:latin typeface="Aa厚底黑" panose="00020600040101010101" pitchFamily="18" charset="-122"/>
              <a:ea typeface="Aa厚底黑" panose="00020600040101010101" pitchFamily="18" charset="-122"/>
            </a:endParaRPr>
          </a:p>
        </p:txBody>
      </p:sp>
      <p:sp>
        <p:nvSpPr>
          <p:cNvPr id="25" name="文本框 24">
            <a:extLst>
              <a:ext uri="{FF2B5EF4-FFF2-40B4-BE49-F238E27FC236}">
                <a16:creationId xmlns:a16="http://schemas.microsoft.com/office/drawing/2014/main" id="{443D7F40-EAC6-F88C-F432-2AA2C3E3F065}"/>
              </a:ext>
            </a:extLst>
          </p:cNvPr>
          <p:cNvSpPr txBox="1"/>
          <p:nvPr/>
        </p:nvSpPr>
        <p:spPr>
          <a:xfrm>
            <a:off x="7519053" y="2879211"/>
            <a:ext cx="2184388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F5F2E9"/>
                </a:solidFill>
              </a:rPr>
              <a:t>添加标题文本</a:t>
            </a:r>
          </a:p>
        </p:txBody>
      </p:sp>
      <p:sp>
        <p:nvSpPr>
          <p:cNvPr id="26" name="任意多边形: 形状 25">
            <a:extLst>
              <a:ext uri="{FF2B5EF4-FFF2-40B4-BE49-F238E27FC236}">
                <a16:creationId xmlns:a16="http://schemas.microsoft.com/office/drawing/2014/main" id="{70F95BB9-7387-30B3-0B6E-E6CB16AC65F9}"/>
              </a:ext>
            </a:extLst>
          </p:cNvPr>
          <p:cNvSpPr/>
          <p:nvPr/>
        </p:nvSpPr>
        <p:spPr>
          <a:xfrm>
            <a:off x="1116208" y="4262711"/>
            <a:ext cx="4657636" cy="671469"/>
          </a:xfrm>
          <a:custGeom>
            <a:avLst/>
            <a:gdLst>
              <a:gd name="connsiteX0" fmla="*/ 377878 w 4657636"/>
              <a:gd name="connsiteY0" fmla="*/ 0 h 671469"/>
              <a:gd name="connsiteX1" fmla="*/ 491968 w 4657636"/>
              <a:gd name="connsiteY1" fmla="*/ 0 h 671469"/>
              <a:gd name="connsiteX2" fmla="*/ 741542 w 4657636"/>
              <a:gd name="connsiteY2" fmla="*/ 0 h 671469"/>
              <a:gd name="connsiteX3" fmla="*/ 918991 w 4657636"/>
              <a:gd name="connsiteY3" fmla="*/ 0 h 671469"/>
              <a:gd name="connsiteX4" fmla="*/ 1033081 w 4657636"/>
              <a:gd name="connsiteY4" fmla="*/ 0 h 671469"/>
              <a:gd name="connsiteX5" fmla="*/ 1210529 w 4657636"/>
              <a:gd name="connsiteY5" fmla="*/ 0 h 671469"/>
              <a:gd name="connsiteX6" fmla="*/ 1282655 w 4657636"/>
              <a:gd name="connsiteY6" fmla="*/ 0 h 671469"/>
              <a:gd name="connsiteX7" fmla="*/ 1460104 w 4657636"/>
              <a:gd name="connsiteY7" fmla="*/ 0 h 671469"/>
              <a:gd name="connsiteX8" fmla="*/ 1574194 w 4657636"/>
              <a:gd name="connsiteY8" fmla="*/ 0 h 671469"/>
              <a:gd name="connsiteX9" fmla="*/ 1751642 w 4657636"/>
              <a:gd name="connsiteY9" fmla="*/ 0 h 671469"/>
              <a:gd name="connsiteX10" fmla="*/ 1823768 w 4657636"/>
              <a:gd name="connsiteY10" fmla="*/ 0 h 671469"/>
              <a:gd name="connsiteX11" fmla="*/ 2001217 w 4657636"/>
              <a:gd name="connsiteY11" fmla="*/ 0 h 671469"/>
              <a:gd name="connsiteX12" fmla="*/ 2115307 w 4657636"/>
              <a:gd name="connsiteY12" fmla="*/ 0 h 671469"/>
              <a:gd name="connsiteX13" fmla="*/ 2292754 w 4657636"/>
              <a:gd name="connsiteY13" fmla="*/ 0 h 671469"/>
              <a:gd name="connsiteX14" fmla="*/ 2364881 w 4657636"/>
              <a:gd name="connsiteY14" fmla="*/ 0 h 671469"/>
              <a:gd name="connsiteX15" fmla="*/ 2542328 w 4657636"/>
              <a:gd name="connsiteY15" fmla="*/ 0 h 671469"/>
              <a:gd name="connsiteX16" fmla="*/ 2656420 w 4657636"/>
              <a:gd name="connsiteY16" fmla="*/ 0 h 671469"/>
              <a:gd name="connsiteX17" fmla="*/ 2833867 w 4657636"/>
              <a:gd name="connsiteY17" fmla="*/ 0 h 671469"/>
              <a:gd name="connsiteX18" fmla="*/ 2905995 w 4657636"/>
              <a:gd name="connsiteY18" fmla="*/ 0 h 671469"/>
              <a:gd name="connsiteX19" fmla="*/ 3083441 w 4657636"/>
              <a:gd name="connsiteY19" fmla="*/ 0 h 671469"/>
              <a:gd name="connsiteX20" fmla="*/ 3197533 w 4657636"/>
              <a:gd name="connsiteY20" fmla="*/ 0 h 671469"/>
              <a:gd name="connsiteX21" fmla="*/ 3374980 w 4657636"/>
              <a:gd name="connsiteY21" fmla="*/ 0 h 671469"/>
              <a:gd name="connsiteX22" fmla="*/ 3447108 w 4657636"/>
              <a:gd name="connsiteY22" fmla="*/ 0 h 671469"/>
              <a:gd name="connsiteX23" fmla="*/ 3624554 w 4657636"/>
              <a:gd name="connsiteY23" fmla="*/ 0 h 671469"/>
              <a:gd name="connsiteX24" fmla="*/ 3738646 w 4657636"/>
              <a:gd name="connsiteY24" fmla="*/ 0 h 671469"/>
              <a:gd name="connsiteX25" fmla="*/ 3916093 w 4657636"/>
              <a:gd name="connsiteY25" fmla="*/ 0 h 671469"/>
              <a:gd name="connsiteX26" fmla="*/ 4165667 w 4657636"/>
              <a:gd name="connsiteY26" fmla="*/ 0 h 671469"/>
              <a:gd name="connsiteX27" fmla="*/ 4279759 w 4657636"/>
              <a:gd name="connsiteY27" fmla="*/ 0 h 671469"/>
              <a:gd name="connsiteX28" fmla="*/ 4313813 w 4657636"/>
              <a:gd name="connsiteY28" fmla="*/ 34054 h 671469"/>
              <a:gd name="connsiteX29" fmla="*/ 4313813 w 4657636"/>
              <a:gd name="connsiteY29" fmla="*/ 41936 h 671469"/>
              <a:gd name="connsiteX30" fmla="*/ 4337572 w 4657636"/>
              <a:gd name="connsiteY30" fmla="*/ 65695 h 671469"/>
              <a:gd name="connsiteX31" fmla="*/ 4358464 w 4657636"/>
              <a:gd name="connsiteY31" fmla="*/ 65695 h 671469"/>
              <a:gd name="connsiteX32" fmla="*/ 4462663 w 4657636"/>
              <a:gd name="connsiteY32" fmla="*/ 147229 h 671469"/>
              <a:gd name="connsiteX33" fmla="*/ 4485743 w 4657636"/>
              <a:gd name="connsiteY33" fmla="*/ 165331 h 671469"/>
              <a:gd name="connsiteX34" fmla="*/ 4486648 w 4657636"/>
              <a:gd name="connsiteY34" fmla="*/ 165331 h 671469"/>
              <a:gd name="connsiteX35" fmla="*/ 4488949 w 4657636"/>
              <a:gd name="connsiteY35" fmla="*/ 165293 h 671469"/>
              <a:gd name="connsiteX36" fmla="*/ 4489628 w 4657636"/>
              <a:gd name="connsiteY36" fmla="*/ 165293 h 671469"/>
              <a:gd name="connsiteX37" fmla="*/ 4657636 w 4657636"/>
              <a:gd name="connsiteY37" fmla="*/ 335753 h 671469"/>
              <a:gd name="connsiteX38" fmla="*/ 4489628 w 4657636"/>
              <a:gd name="connsiteY38" fmla="*/ 506251 h 671469"/>
              <a:gd name="connsiteX39" fmla="*/ 4488949 w 4657636"/>
              <a:gd name="connsiteY39" fmla="*/ 506251 h 671469"/>
              <a:gd name="connsiteX40" fmla="*/ 4486648 w 4657636"/>
              <a:gd name="connsiteY40" fmla="*/ 506213 h 671469"/>
              <a:gd name="connsiteX41" fmla="*/ 4485743 w 4657636"/>
              <a:gd name="connsiteY41" fmla="*/ 506213 h 671469"/>
              <a:gd name="connsiteX42" fmla="*/ 4462663 w 4657636"/>
              <a:gd name="connsiteY42" fmla="*/ 524278 h 671469"/>
              <a:gd name="connsiteX43" fmla="*/ 4358464 w 4657636"/>
              <a:gd name="connsiteY43" fmla="*/ 605811 h 671469"/>
              <a:gd name="connsiteX44" fmla="*/ 4337572 w 4657636"/>
              <a:gd name="connsiteY44" fmla="*/ 605811 h 671469"/>
              <a:gd name="connsiteX45" fmla="*/ 4313813 w 4657636"/>
              <a:gd name="connsiteY45" fmla="*/ 629570 h 671469"/>
              <a:gd name="connsiteX46" fmla="*/ 4313813 w 4657636"/>
              <a:gd name="connsiteY46" fmla="*/ 637415 h 671469"/>
              <a:gd name="connsiteX47" fmla="*/ 4279759 w 4657636"/>
              <a:gd name="connsiteY47" fmla="*/ 671469 h 671469"/>
              <a:gd name="connsiteX48" fmla="*/ 4165667 w 4657636"/>
              <a:gd name="connsiteY48" fmla="*/ 671469 h 671469"/>
              <a:gd name="connsiteX49" fmla="*/ 4165576 w 4657636"/>
              <a:gd name="connsiteY49" fmla="*/ 671469 h 671469"/>
              <a:gd name="connsiteX50" fmla="*/ 3916093 w 4657636"/>
              <a:gd name="connsiteY50" fmla="*/ 671469 h 671469"/>
              <a:gd name="connsiteX51" fmla="*/ 3738646 w 4657636"/>
              <a:gd name="connsiteY51" fmla="*/ 671469 h 671469"/>
              <a:gd name="connsiteX52" fmla="*/ 3624554 w 4657636"/>
              <a:gd name="connsiteY52" fmla="*/ 671469 h 671469"/>
              <a:gd name="connsiteX53" fmla="*/ 3624463 w 4657636"/>
              <a:gd name="connsiteY53" fmla="*/ 671469 h 671469"/>
              <a:gd name="connsiteX54" fmla="*/ 3447108 w 4657636"/>
              <a:gd name="connsiteY54" fmla="*/ 671469 h 671469"/>
              <a:gd name="connsiteX55" fmla="*/ 3447016 w 4657636"/>
              <a:gd name="connsiteY55" fmla="*/ 671469 h 671469"/>
              <a:gd name="connsiteX56" fmla="*/ 3374980 w 4657636"/>
              <a:gd name="connsiteY56" fmla="*/ 671469 h 671469"/>
              <a:gd name="connsiteX57" fmla="*/ 3197533 w 4657636"/>
              <a:gd name="connsiteY57" fmla="*/ 671469 h 671469"/>
              <a:gd name="connsiteX58" fmla="*/ 3083441 w 4657636"/>
              <a:gd name="connsiteY58" fmla="*/ 671469 h 671469"/>
              <a:gd name="connsiteX59" fmla="*/ 3083350 w 4657636"/>
              <a:gd name="connsiteY59" fmla="*/ 671469 h 671469"/>
              <a:gd name="connsiteX60" fmla="*/ 2905995 w 4657636"/>
              <a:gd name="connsiteY60" fmla="*/ 671469 h 671469"/>
              <a:gd name="connsiteX61" fmla="*/ 2905903 w 4657636"/>
              <a:gd name="connsiteY61" fmla="*/ 671469 h 671469"/>
              <a:gd name="connsiteX62" fmla="*/ 2833867 w 4657636"/>
              <a:gd name="connsiteY62" fmla="*/ 671469 h 671469"/>
              <a:gd name="connsiteX63" fmla="*/ 2656420 w 4657636"/>
              <a:gd name="connsiteY63" fmla="*/ 671469 h 671469"/>
              <a:gd name="connsiteX64" fmla="*/ 2542328 w 4657636"/>
              <a:gd name="connsiteY64" fmla="*/ 671469 h 671469"/>
              <a:gd name="connsiteX65" fmla="*/ 2542237 w 4657636"/>
              <a:gd name="connsiteY65" fmla="*/ 671469 h 671469"/>
              <a:gd name="connsiteX66" fmla="*/ 2364881 w 4657636"/>
              <a:gd name="connsiteY66" fmla="*/ 671469 h 671469"/>
              <a:gd name="connsiteX67" fmla="*/ 2364790 w 4657636"/>
              <a:gd name="connsiteY67" fmla="*/ 671469 h 671469"/>
              <a:gd name="connsiteX68" fmla="*/ 2292754 w 4657636"/>
              <a:gd name="connsiteY68" fmla="*/ 671469 h 671469"/>
              <a:gd name="connsiteX69" fmla="*/ 2115307 w 4657636"/>
              <a:gd name="connsiteY69" fmla="*/ 671469 h 671469"/>
              <a:gd name="connsiteX70" fmla="*/ 2001217 w 4657636"/>
              <a:gd name="connsiteY70" fmla="*/ 671469 h 671469"/>
              <a:gd name="connsiteX71" fmla="*/ 2001125 w 4657636"/>
              <a:gd name="connsiteY71" fmla="*/ 671469 h 671469"/>
              <a:gd name="connsiteX72" fmla="*/ 1823768 w 4657636"/>
              <a:gd name="connsiteY72" fmla="*/ 671469 h 671469"/>
              <a:gd name="connsiteX73" fmla="*/ 1823677 w 4657636"/>
              <a:gd name="connsiteY73" fmla="*/ 671469 h 671469"/>
              <a:gd name="connsiteX74" fmla="*/ 1751642 w 4657636"/>
              <a:gd name="connsiteY74" fmla="*/ 671469 h 671469"/>
              <a:gd name="connsiteX75" fmla="*/ 1574194 w 4657636"/>
              <a:gd name="connsiteY75" fmla="*/ 671469 h 671469"/>
              <a:gd name="connsiteX76" fmla="*/ 1460104 w 4657636"/>
              <a:gd name="connsiteY76" fmla="*/ 671469 h 671469"/>
              <a:gd name="connsiteX77" fmla="*/ 1460012 w 4657636"/>
              <a:gd name="connsiteY77" fmla="*/ 671469 h 671469"/>
              <a:gd name="connsiteX78" fmla="*/ 1282655 w 4657636"/>
              <a:gd name="connsiteY78" fmla="*/ 671469 h 671469"/>
              <a:gd name="connsiteX79" fmla="*/ 1282564 w 4657636"/>
              <a:gd name="connsiteY79" fmla="*/ 671469 h 671469"/>
              <a:gd name="connsiteX80" fmla="*/ 1210529 w 4657636"/>
              <a:gd name="connsiteY80" fmla="*/ 671469 h 671469"/>
              <a:gd name="connsiteX81" fmla="*/ 1033081 w 4657636"/>
              <a:gd name="connsiteY81" fmla="*/ 671469 h 671469"/>
              <a:gd name="connsiteX82" fmla="*/ 918991 w 4657636"/>
              <a:gd name="connsiteY82" fmla="*/ 671469 h 671469"/>
              <a:gd name="connsiteX83" fmla="*/ 918899 w 4657636"/>
              <a:gd name="connsiteY83" fmla="*/ 671469 h 671469"/>
              <a:gd name="connsiteX84" fmla="*/ 741542 w 4657636"/>
              <a:gd name="connsiteY84" fmla="*/ 671469 h 671469"/>
              <a:gd name="connsiteX85" fmla="*/ 741451 w 4657636"/>
              <a:gd name="connsiteY85" fmla="*/ 671469 h 671469"/>
              <a:gd name="connsiteX86" fmla="*/ 491968 w 4657636"/>
              <a:gd name="connsiteY86" fmla="*/ 671469 h 671469"/>
              <a:gd name="connsiteX87" fmla="*/ 377878 w 4657636"/>
              <a:gd name="connsiteY87" fmla="*/ 671469 h 671469"/>
              <a:gd name="connsiteX88" fmla="*/ 377787 w 4657636"/>
              <a:gd name="connsiteY88" fmla="*/ 671469 h 671469"/>
              <a:gd name="connsiteX89" fmla="*/ 353808 w 4657636"/>
              <a:gd name="connsiteY89" fmla="*/ 661522 h 671469"/>
              <a:gd name="connsiteX90" fmla="*/ 343823 w 4657636"/>
              <a:gd name="connsiteY90" fmla="*/ 637452 h 671469"/>
              <a:gd name="connsiteX91" fmla="*/ 343823 w 4657636"/>
              <a:gd name="connsiteY91" fmla="*/ 629608 h 671469"/>
              <a:gd name="connsiteX92" fmla="*/ 320065 w 4657636"/>
              <a:gd name="connsiteY92" fmla="*/ 605849 h 671469"/>
              <a:gd name="connsiteX93" fmla="*/ 299134 w 4657636"/>
              <a:gd name="connsiteY93" fmla="*/ 605849 h 671469"/>
              <a:gd name="connsiteX94" fmla="*/ 194935 w 4657636"/>
              <a:gd name="connsiteY94" fmla="*/ 524315 h 671469"/>
              <a:gd name="connsiteX95" fmla="*/ 171855 w 4657636"/>
              <a:gd name="connsiteY95" fmla="*/ 506251 h 671469"/>
              <a:gd name="connsiteX96" fmla="*/ 170950 w 4657636"/>
              <a:gd name="connsiteY96" fmla="*/ 506251 h 671469"/>
              <a:gd name="connsiteX97" fmla="*/ 168650 w 4657636"/>
              <a:gd name="connsiteY97" fmla="*/ 506288 h 671469"/>
              <a:gd name="connsiteX98" fmla="*/ 167970 w 4657636"/>
              <a:gd name="connsiteY98" fmla="*/ 506288 h 671469"/>
              <a:gd name="connsiteX99" fmla="*/ 0 w 4657636"/>
              <a:gd name="connsiteY99" fmla="*/ 335791 h 671469"/>
              <a:gd name="connsiteX100" fmla="*/ 167970 w 4657636"/>
              <a:gd name="connsiteY100" fmla="*/ 165293 h 671469"/>
              <a:gd name="connsiteX101" fmla="*/ 168650 w 4657636"/>
              <a:gd name="connsiteY101" fmla="*/ 165293 h 671469"/>
              <a:gd name="connsiteX102" fmla="*/ 170950 w 4657636"/>
              <a:gd name="connsiteY102" fmla="*/ 165331 h 671469"/>
              <a:gd name="connsiteX103" fmla="*/ 171855 w 4657636"/>
              <a:gd name="connsiteY103" fmla="*/ 165331 h 671469"/>
              <a:gd name="connsiteX104" fmla="*/ 194935 w 4657636"/>
              <a:gd name="connsiteY104" fmla="*/ 147229 h 671469"/>
              <a:gd name="connsiteX105" fmla="*/ 299134 w 4657636"/>
              <a:gd name="connsiteY105" fmla="*/ 65695 h 671469"/>
              <a:gd name="connsiteX106" fmla="*/ 320065 w 4657636"/>
              <a:gd name="connsiteY106" fmla="*/ 65695 h 671469"/>
              <a:gd name="connsiteX107" fmla="*/ 343823 w 4657636"/>
              <a:gd name="connsiteY107" fmla="*/ 41936 h 671469"/>
              <a:gd name="connsiteX108" fmla="*/ 343823 w 4657636"/>
              <a:gd name="connsiteY108" fmla="*/ 34054 h 671469"/>
              <a:gd name="connsiteX109" fmla="*/ 377878 w 4657636"/>
              <a:gd name="connsiteY109" fmla="*/ 0 h 671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4657636" h="671469">
                <a:moveTo>
                  <a:pt x="377878" y="0"/>
                </a:moveTo>
                <a:lnTo>
                  <a:pt x="491968" y="0"/>
                </a:lnTo>
                <a:lnTo>
                  <a:pt x="741542" y="0"/>
                </a:lnTo>
                <a:lnTo>
                  <a:pt x="918991" y="0"/>
                </a:lnTo>
                <a:lnTo>
                  <a:pt x="1033081" y="0"/>
                </a:lnTo>
                <a:lnTo>
                  <a:pt x="1210529" y="0"/>
                </a:lnTo>
                <a:lnTo>
                  <a:pt x="1282655" y="0"/>
                </a:lnTo>
                <a:lnTo>
                  <a:pt x="1460104" y="0"/>
                </a:lnTo>
                <a:lnTo>
                  <a:pt x="1574194" y="0"/>
                </a:lnTo>
                <a:lnTo>
                  <a:pt x="1751642" y="0"/>
                </a:lnTo>
                <a:lnTo>
                  <a:pt x="1823768" y="0"/>
                </a:lnTo>
                <a:lnTo>
                  <a:pt x="2001217" y="0"/>
                </a:lnTo>
                <a:lnTo>
                  <a:pt x="2115307" y="0"/>
                </a:lnTo>
                <a:lnTo>
                  <a:pt x="2292754" y="0"/>
                </a:lnTo>
                <a:lnTo>
                  <a:pt x="2364881" y="0"/>
                </a:lnTo>
                <a:lnTo>
                  <a:pt x="2542328" y="0"/>
                </a:lnTo>
                <a:lnTo>
                  <a:pt x="2656420" y="0"/>
                </a:lnTo>
                <a:lnTo>
                  <a:pt x="2833867" y="0"/>
                </a:lnTo>
                <a:lnTo>
                  <a:pt x="2905995" y="0"/>
                </a:lnTo>
                <a:lnTo>
                  <a:pt x="3083441" y="0"/>
                </a:lnTo>
                <a:lnTo>
                  <a:pt x="3197533" y="0"/>
                </a:lnTo>
                <a:lnTo>
                  <a:pt x="3374980" y="0"/>
                </a:lnTo>
                <a:lnTo>
                  <a:pt x="3447108" y="0"/>
                </a:lnTo>
                <a:lnTo>
                  <a:pt x="3624554" y="0"/>
                </a:lnTo>
                <a:lnTo>
                  <a:pt x="3738646" y="0"/>
                </a:lnTo>
                <a:lnTo>
                  <a:pt x="3916093" y="0"/>
                </a:lnTo>
                <a:lnTo>
                  <a:pt x="4165667" y="0"/>
                </a:lnTo>
                <a:lnTo>
                  <a:pt x="4279759" y="0"/>
                </a:lnTo>
                <a:cubicBezTo>
                  <a:pt x="4298539" y="0"/>
                  <a:pt x="4313813" y="15274"/>
                  <a:pt x="4313813" y="34054"/>
                </a:cubicBezTo>
                <a:lnTo>
                  <a:pt x="4313813" y="41936"/>
                </a:lnTo>
                <a:cubicBezTo>
                  <a:pt x="4313813" y="55060"/>
                  <a:pt x="4324448" y="65695"/>
                  <a:pt x="4337572" y="65695"/>
                </a:cubicBezTo>
                <a:lnTo>
                  <a:pt x="4358464" y="65695"/>
                </a:lnTo>
                <a:cubicBezTo>
                  <a:pt x="4408018" y="65695"/>
                  <a:pt x="4450860" y="99221"/>
                  <a:pt x="4462663" y="147229"/>
                </a:cubicBezTo>
                <a:cubicBezTo>
                  <a:pt x="4465266" y="157864"/>
                  <a:pt x="4474844" y="165331"/>
                  <a:pt x="4485743" y="165331"/>
                </a:cubicBezTo>
                <a:cubicBezTo>
                  <a:pt x="4486045" y="165331"/>
                  <a:pt x="4486347" y="165331"/>
                  <a:pt x="4486648" y="165331"/>
                </a:cubicBezTo>
                <a:cubicBezTo>
                  <a:pt x="4487441" y="165293"/>
                  <a:pt x="4488157" y="165293"/>
                  <a:pt x="4488949" y="165293"/>
                </a:cubicBezTo>
                <a:cubicBezTo>
                  <a:pt x="4489175" y="165293"/>
                  <a:pt x="4489402" y="165293"/>
                  <a:pt x="4489628" y="165293"/>
                </a:cubicBezTo>
                <a:cubicBezTo>
                  <a:pt x="4560527" y="165293"/>
                  <a:pt x="4630860" y="280392"/>
                  <a:pt x="4657636" y="335753"/>
                </a:cubicBezTo>
                <a:cubicBezTo>
                  <a:pt x="4630823" y="391115"/>
                  <a:pt x="4560338" y="506251"/>
                  <a:pt x="4489628" y="506251"/>
                </a:cubicBezTo>
                <a:cubicBezTo>
                  <a:pt x="4489402" y="506251"/>
                  <a:pt x="4489175" y="506251"/>
                  <a:pt x="4488949" y="506251"/>
                </a:cubicBezTo>
                <a:cubicBezTo>
                  <a:pt x="4488195" y="506251"/>
                  <a:pt x="4487441" y="506251"/>
                  <a:pt x="4486648" y="506213"/>
                </a:cubicBezTo>
                <a:cubicBezTo>
                  <a:pt x="4486347" y="506213"/>
                  <a:pt x="4486045" y="506213"/>
                  <a:pt x="4485743" y="506213"/>
                </a:cubicBezTo>
                <a:cubicBezTo>
                  <a:pt x="4474844" y="506213"/>
                  <a:pt x="4465303" y="513642"/>
                  <a:pt x="4462663" y="524278"/>
                </a:cubicBezTo>
                <a:cubicBezTo>
                  <a:pt x="4450822" y="572285"/>
                  <a:pt x="4407981" y="605811"/>
                  <a:pt x="4358464" y="605811"/>
                </a:cubicBezTo>
                <a:lnTo>
                  <a:pt x="4337572" y="605811"/>
                </a:lnTo>
                <a:cubicBezTo>
                  <a:pt x="4324448" y="605811"/>
                  <a:pt x="4313813" y="616446"/>
                  <a:pt x="4313813" y="629570"/>
                </a:cubicBezTo>
                <a:lnTo>
                  <a:pt x="4313813" y="637415"/>
                </a:lnTo>
                <a:cubicBezTo>
                  <a:pt x="4313813" y="656195"/>
                  <a:pt x="4298539" y="671469"/>
                  <a:pt x="4279759" y="671469"/>
                </a:cubicBezTo>
                <a:lnTo>
                  <a:pt x="4165667" y="671469"/>
                </a:lnTo>
                <a:lnTo>
                  <a:pt x="4165576" y="671469"/>
                </a:lnTo>
                <a:lnTo>
                  <a:pt x="3916093" y="671469"/>
                </a:lnTo>
                <a:lnTo>
                  <a:pt x="3738646" y="671469"/>
                </a:lnTo>
                <a:lnTo>
                  <a:pt x="3624554" y="671469"/>
                </a:lnTo>
                <a:lnTo>
                  <a:pt x="3624463" y="671469"/>
                </a:lnTo>
                <a:lnTo>
                  <a:pt x="3447108" y="671469"/>
                </a:lnTo>
                <a:lnTo>
                  <a:pt x="3447016" y="671469"/>
                </a:lnTo>
                <a:lnTo>
                  <a:pt x="3374980" y="671469"/>
                </a:lnTo>
                <a:lnTo>
                  <a:pt x="3197533" y="671469"/>
                </a:lnTo>
                <a:lnTo>
                  <a:pt x="3083441" y="671469"/>
                </a:lnTo>
                <a:lnTo>
                  <a:pt x="3083350" y="671469"/>
                </a:lnTo>
                <a:lnTo>
                  <a:pt x="2905995" y="671469"/>
                </a:lnTo>
                <a:lnTo>
                  <a:pt x="2905903" y="671469"/>
                </a:lnTo>
                <a:lnTo>
                  <a:pt x="2833867" y="671469"/>
                </a:lnTo>
                <a:lnTo>
                  <a:pt x="2656420" y="671469"/>
                </a:lnTo>
                <a:lnTo>
                  <a:pt x="2542328" y="671469"/>
                </a:lnTo>
                <a:lnTo>
                  <a:pt x="2542237" y="671469"/>
                </a:lnTo>
                <a:lnTo>
                  <a:pt x="2364881" y="671469"/>
                </a:lnTo>
                <a:lnTo>
                  <a:pt x="2364790" y="671469"/>
                </a:lnTo>
                <a:lnTo>
                  <a:pt x="2292754" y="671469"/>
                </a:lnTo>
                <a:lnTo>
                  <a:pt x="2115307" y="671469"/>
                </a:lnTo>
                <a:lnTo>
                  <a:pt x="2001217" y="671469"/>
                </a:lnTo>
                <a:lnTo>
                  <a:pt x="2001125" y="671469"/>
                </a:lnTo>
                <a:lnTo>
                  <a:pt x="1823768" y="671469"/>
                </a:lnTo>
                <a:lnTo>
                  <a:pt x="1823677" y="671469"/>
                </a:lnTo>
                <a:lnTo>
                  <a:pt x="1751642" y="671469"/>
                </a:lnTo>
                <a:lnTo>
                  <a:pt x="1574194" y="671469"/>
                </a:lnTo>
                <a:lnTo>
                  <a:pt x="1460104" y="671469"/>
                </a:lnTo>
                <a:lnTo>
                  <a:pt x="1460012" y="671469"/>
                </a:lnTo>
                <a:lnTo>
                  <a:pt x="1282655" y="671469"/>
                </a:lnTo>
                <a:lnTo>
                  <a:pt x="1282564" y="671469"/>
                </a:lnTo>
                <a:lnTo>
                  <a:pt x="1210529" y="671469"/>
                </a:lnTo>
                <a:lnTo>
                  <a:pt x="1033081" y="671469"/>
                </a:lnTo>
                <a:lnTo>
                  <a:pt x="918991" y="671469"/>
                </a:lnTo>
                <a:lnTo>
                  <a:pt x="918899" y="671469"/>
                </a:lnTo>
                <a:lnTo>
                  <a:pt x="741542" y="671469"/>
                </a:lnTo>
                <a:lnTo>
                  <a:pt x="741451" y="671469"/>
                </a:lnTo>
                <a:lnTo>
                  <a:pt x="491968" y="671469"/>
                </a:lnTo>
                <a:lnTo>
                  <a:pt x="377878" y="671469"/>
                </a:lnTo>
                <a:lnTo>
                  <a:pt x="377787" y="671469"/>
                </a:lnTo>
                <a:lnTo>
                  <a:pt x="353808" y="661522"/>
                </a:lnTo>
                <a:cubicBezTo>
                  <a:pt x="347642" y="655356"/>
                  <a:pt x="343823" y="646843"/>
                  <a:pt x="343823" y="637452"/>
                </a:cubicBezTo>
                <a:lnTo>
                  <a:pt x="343823" y="629608"/>
                </a:lnTo>
                <a:cubicBezTo>
                  <a:pt x="343823" y="616484"/>
                  <a:pt x="333189" y="605849"/>
                  <a:pt x="320065" y="605849"/>
                </a:cubicBezTo>
                <a:lnTo>
                  <a:pt x="299134" y="605849"/>
                </a:lnTo>
                <a:cubicBezTo>
                  <a:pt x="249618" y="605849"/>
                  <a:pt x="206777" y="572323"/>
                  <a:pt x="194935" y="524315"/>
                </a:cubicBezTo>
                <a:cubicBezTo>
                  <a:pt x="192296" y="513680"/>
                  <a:pt x="182755" y="506251"/>
                  <a:pt x="171855" y="506251"/>
                </a:cubicBezTo>
                <a:cubicBezTo>
                  <a:pt x="171553" y="506251"/>
                  <a:pt x="171252" y="506251"/>
                  <a:pt x="170950" y="506251"/>
                </a:cubicBezTo>
                <a:cubicBezTo>
                  <a:pt x="170159" y="506288"/>
                  <a:pt x="169404" y="506288"/>
                  <a:pt x="168650" y="506288"/>
                </a:cubicBezTo>
                <a:cubicBezTo>
                  <a:pt x="168424" y="506288"/>
                  <a:pt x="168198" y="506288"/>
                  <a:pt x="167970" y="506288"/>
                </a:cubicBezTo>
                <a:cubicBezTo>
                  <a:pt x="97260" y="506288"/>
                  <a:pt x="26814" y="391190"/>
                  <a:pt x="0" y="335791"/>
                </a:cubicBezTo>
                <a:cubicBezTo>
                  <a:pt x="26814" y="280429"/>
                  <a:pt x="97260" y="165293"/>
                  <a:pt x="167970" y="165293"/>
                </a:cubicBezTo>
                <a:cubicBezTo>
                  <a:pt x="168198" y="165293"/>
                  <a:pt x="168424" y="165293"/>
                  <a:pt x="168650" y="165293"/>
                </a:cubicBezTo>
                <a:cubicBezTo>
                  <a:pt x="169404" y="165293"/>
                  <a:pt x="170159" y="165293"/>
                  <a:pt x="170950" y="165331"/>
                </a:cubicBezTo>
                <a:cubicBezTo>
                  <a:pt x="171252" y="165331"/>
                  <a:pt x="171553" y="165331"/>
                  <a:pt x="171855" y="165331"/>
                </a:cubicBezTo>
                <a:cubicBezTo>
                  <a:pt x="182755" y="165331"/>
                  <a:pt x="192296" y="157902"/>
                  <a:pt x="194935" y="147229"/>
                </a:cubicBezTo>
                <a:cubicBezTo>
                  <a:pt x="206739" y="99221"/>
                  <a:pt x="249581" y="65695"/>
                  <a:pt x="299134" y="65695"/>
                </a:cubicBezTo>
                <a:lnTo>
                  <a:pt x="320065" y="65695"/>
                </a:lnTo>
                <a:cubicBezTo>
                  <a:pt x="333189" y="65695"/>
                  <a:pt x="343823" y="55060"/>
                  <a:pt x="343823" y="41936"/>
                </a:cubicBezTo>
                <a:lnTo>
                  <a:pt x="343823" y="34054"/>
                </a:lnTo>
                <a:cubicBezTo>
                  <a:pt x="343823" y="15274"/>
                  <a:pt x="359097" y="0"/>
                  <a:pt x="377878" y="0"/>
                </a:cubicBezTo>
                <a:close/>
              </a:path>
            </a:pathLst>
          </a:custGeom>
          <a:gradFill flip="none" rotWithShape="1">
            <a:gsLst>
              <a:gs pos="45000">
                <a:srgbClr val="D8000F"/>
              </a:gs>
              <a:gs pos="100000">
                <a:schemeClr val="accent4">
                  <a:lumMod val="20000"/>
                  <a:lumOff val="80000"/>
                  <a:alpha val="0"/>
                </a:schemeClr>
              </a:gs>
            </a:gsLst>
            <a:lin ang="0" scaled="1"/>
            <a:tileRect/>
          </a:gradFill>
          <a:ln w="25400" cap="flat">
            <a:solidFill>
              <a:srgbClr val="F5F2E9"/>
            </a:solidFill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27" name="任意多边形: 形状 26">
            <a:extLst>
              <a:ext uri="{FF2B5EF4-FFF2-40B4-BE49-F238E27FC236}">
                <a16:creationId xmlns:a16="http://schemas.microsoft.com/office/drawing/2014/main" id="{762D95C3-E104-B601-A81A-C3604B74105C}"/>
              </a:ext>
            </a:extLst>
          </p:cNvPr>
          <p:cNvSpPr/>
          <p:nvPr/>
        </p:nvSpPr>
        <p:spPr>
          <a:xfrm>
            <a:off x="6467141" y="4262711"/>
            <a:ext cx="4657636" cy="671469"/>
          </a:xfrm>
          <a:custGeom>
            <a:avLst/>
            <a:gdLst>
              <a:gd name="connsiteX0" fmla="*/ 377878 w 4657636"/>
              <a:gd name="connsiteY0" fmla="*/ 0 h 671469"/>
              <a:gd name="connsiteX1" fmla="*/ 491968 w 4657636"/>
              <a:gd name="connsiteY1" fmla="*/ 0 h 671469"/>
              <a:gd name="connsiteX2" fmla="*/ 741542 w 4657636"/>
              <a:gd name="connsiteY2" fmla="*/ 0 h 671469"/>
              <a:gd name="connsiteX3" fmla="*/ 918991 w 4657636"/>
              <a:gd name="connsiteY3" fmla="*/ 0 h 671469"/>
              <a:gd name="connsiteX4" fmla="*/ 1033081 w 4657636"/>
              <a:gd name="connsiteY4" fmla="*/ 0 h 671469"/>
              <a:gd name="connsiteX5" fmla="*/ 1210529 w 4657636"/>
              <a:gd name="connsiteY5" fmla="*/ 0 h 671469"/>
              <a:gd name="connsiteX6" fmla="*/ 1282655 w 4657636"/>
              <a:gd name="connsiteY6" fmla="*/ 0 h 671469"/>
              <a:gd name="connsiteX7" fmla="*/ 1460104 w 4657636"/>
              <a:gd name="connsiteY7" fmla="*/ 0 h 671469"/>
              <a:gd name="connsiteX8" fmla="*/ 1574194 w 4657636"/>
              <a:gd name="connsiteY8" fmla="*/ 0 h 671469"/>
              <a:gd name="connsiteX9" fmla="*/ 1751642 w 4657636"/>
              <a:gd name="connsiteY9" fmla="*/ 0 h 671469"/>
              <a:gd name="connsiteX10" fmla="*/ 1823768 w 4657636"/>
              <a:gd name="connsiteY10" fmla="*/ 0 h 671469"/>
              <a:gd name="connsiteX11" fmla="*/ 2001217 w 4657636"/>
              <a:gd name="connsiteY11" fmla="*/ 0 h 671469"/>
              <a:gd name="connsiteX12" fmla="*/ 2115307 w 4657636"/>
              <a:gd name="connsiteY12" fmla="*/ 0 h 671469"/>
              <a:gd name="connsiteX13" fmla="*/ 2292754 w 4657636"/>
              <a:gd name="connsiteY13" fmla="*/ 0 h 671469"/>
              <a:gd name="connsiteX14" fmla="*/ 2364881 w 4657636"/>
              <a:gd name="connsiteY14" fmla="*/ 0 h 671469"/>
              <a:gd name="connsiteX15" fmla="*/ 2542328 w 4657636"/>
              <a:gd name="connsiteY15" fmla="*/ 0 h 671469"/>
              <a:gd name="connsiteX16" fmla="*/ 2656420 w 4657636"/>
              <a:gd name="connsiteY16" fmla="*/ 0 h 671469"/>
              <a:gd name="connsiteX17" fmla="*/ 2833867 w 4657636"/>
              <a:gd name="connsiteY17" fmla="*/ 0 h 671469"/>
              <a:gd name="connsiteX18" fmla="*/ 2905995 w 4657636"/>
              <a:gd name="connsiteY18" fmla="*/ 0 h 671469"/>
              <a:gd name="connsiteX19" fmla="*/ 3083441 w 4657636"/>
              <a:gd name="connsiteY19" fmla="*/ 0 h 671469"/>
              <a:gd name="connsiteX20" fmla="*/ 3197533 w 4657636"/>
              <a:gd name="connsiteY20" fmla="*/ 0 h 671469"/>
              <a:gd name="connsiteX21" fmla="*/ 3374980 w 4657636"/>
              <a:gd name="connsiteY21" fmla="*/ 0 h 671469"/>
              <a:gd name="connsiteX22" fmla="*/ 3447108 w 4657636"/>
              <a:gd name="connsiteY22" fmla="*/ 0 h 671469"/>
              <a:gd name="connsiteX23" fmla="*/ 3624554 w 4657636"/>
              <a:gd name="connsiteY23" fmla="*/ 0 h 671469"/>
              <a:gd name="connsiteX24" fmla="*/ 3738646 w 4657636"/>
              <a:gd name="connsiteY24" fmla="*/ 0 h 671469"/>
              <a:gd name="connsiteX25" fmla="*/ 3916093 w 4657636"/>
              <a:gd name="connsiteY25" fmla="*/ 0 h 671469"/>
              <a:gd name="connsiteX26" fmla="*/ 4165667 w 4657636"/>
              <a:gd name="connsiteY26" fmla="*/ 0 h 671469"/>
              <a:gd name="connsiteX27" fmla="*/ 4279759 w 4657636"/>
              <a:gd name="connsiteY27" fmla="*/ 0 h 671469"/>
              <a:gd name="connsiteX28" fmla="*/ 4313813 w 4657636"/>
              <a:gd name="connsiteY28" fmla="*/ 34054 h 671469"/>
              <a:gd name="connsiteX29" fmla="*/ 4313813 w 4657636"/>
              <a:gd name="connsiteY29" fmla="*/ 41936 h 671469"/>
              <a:gd name="connsiteX30" fmla="*/ 4337572 w 4657636"/>
              <a:gd name="connsiteY30" fmla="*/ 65695 h 671469"/>
              <a:gd name="connsiteX31" fmla="*/ 4358464 w 4657636"/>
              <a:gd name="connsiteY31" fmla="*/ 65695 h 671469"/>
              <a:gd name="connsiteX32" fmla="*/ 4462663 w 4657636"/>
              <a:gd name="connsiteY32" fmla="*/ 147229 h 671469"/>
              <a:gd name="connsiteX33" fmla="*/ 4485743 w 4657636"/>
              <a:gd name="connsiteY33" fmla="*/ 165331 h 671469"/>
              <a:gd name="connsiteX34" fmla="*/ 4486648 w 4657636"/>
              <a:gd name="connsiteY34" fmla="*/ 165331 h 671469"/>
              <a:gd name="connsiteX35" fmla="*/ 4488949 w 4657636"/>
              <a:gd name="connsiteY35" fmla="*/ 165293 h 671469"/>
              <a:gd name="connsiteX36" fmla="*/ 4489628 w 4657636"/>
              <a:gd name="connsiteY36" fmla="*/ 165293 h 671469"/>
              <a:gd name="connsiteX37" fmla="*/ 4657636 w 4657636"/>
              <a:gd name="connsiteY37" fmla="*/ 335753 h 671469"/>
              <a:gd name="connsiteX38" fmla="*/ 4489628 w 4657636"/>
              <a:gd name="connsiteY38" fmla="*/ 506251 h 671469"/>
              <a:gd name="connsiteX39" fmla="*/ 4488949 w 4657636"/>
              <a:gd name="connsiteY39" fmla="*/ 506251 h 671469"/>
              <a:gd name="connsiteX40" fmla="*/ 4486648 w 4657636"/>
              <a:gd name="connsiteY40" fmla="*/ 506213 h 671469"/>
              <a:gd name="connsiteX41" fmla="*/ 4485743 w 4657636"/>
              <a:gd name="connsiteY41" fmla="*/ 506213 h 671469"/>
              <a:gd name="connsiteX42" fmla="*/ 4462663 w 4657636"/>
              <a:gd name="connsiteY42" fmla="*/ 524278 h 671469"/>
              <a:gd name="connsiteX43" fmla="*/ 4358464 w 4657636"/>
              <a:gd name="connsiteY43" fmla="*/ 605811 h 671469"/>
              <a:gd name="connsiteX44" fmla="*/ 4337572 w 4657636"/>
              <a:gd name="connsiteY44" fmla="*/ 605811 h 671469"/>
              <a:gd name="connsiteX45" fmla="*/ 4313813 w 4657636"/>
              <a:gd name="connsiteY45" fmla="*/ 629570 h 671469"/>
              <a:gd name="connsiteX46" fmla="*/ 4313813 w 4657636"/>
              <a:gd name="connsiteY46" fmla="*/ 637415 h 671469"/>
              <a:gd name="connsiteX47" fmla="*/ 4279759 w 4657636"/>
              <a:gd name="connsiteY47" fmla="*/ 671469 h 671469"/>
              <a:gd name="connsiteX48" fmla="*/ 4165667 w 4657636"/>
              <a:gd name="connsiteY48" fmla="*/ 671469 h 671469"/>
              <a:gd name="connsiteX49" fmla="*/ 4165576 w 4657636"/>
              <a:gd name="connsiteY49" fmla="*/ 671469 h 671469"/>
              <a:gd name="connsiteX50" fmla="*/ 3916093 w 4657636"/>
              <a:gd name="connsiteY50" fmla="*/ 671469 h 671469"/>
              <a:gd name="connsiteX51" fmla="*/ 3738646 w 4657636"/>
              <a:gd name="connsiteY51" fmla="*/ 671469 h 671469"/>
              <a:gd name="connsiteX52" fmla="*/ 3624554 w 4657636"/>
              <a:gd name="connsiteY52" fmla="*/ 671469 h 671469"/>
              <a:gd name="connsiteX53" fmla="*/ 3624463 w 4657636"/>
              <a:gd name="connsiteY53" fmla="*/ 671469 h 671469"/>
              <a:gd name="connsiteX54" fmla="*/ 3447108 w 4657636"/>
              <a:gd name="connsiteY54" fmla="*/ 671469 h 671469"/>
              <a:gd name="connsiteX55" fmla="*/ 3447016 w 4657636"/>
              <a:gd name="connsiteY55" fmla="*/ 671469 h 671469"/>
              <a:gd name="connsiteX56" fmla="*/ 3374980 w 4657636"/>
              <a:gd name="connsiteY56" fmla="*/ 671469 h 671469"/>
              <a:gd name="connsiteX57" fmla="*/ 3197533 w 4657636"/>
              <a:gd name="connsiteY57" fmla="*/ 671469 h 671469"/>
              <a:gd name="connsiteX58" fmla="*/ 3083441 w 4657636"/>
              <a:gd name="connsiteY58" fmla="*/ 671469 h 671469"/>
              <a:gd name="connsiteX59" fmla="*/ 3083350 w 4657636"/>
              <a:gd name="connsiteY59" fmla="*/ 671469 h 671469"/>
              <a:gd name="connsiteX60" fmla="*/ 2905995 w 4657636"/>
              <a:gd name="connsiteY60" fmla="*/ 671469 h 671469"/>
              <a:gd name="connsiteX61" fmla="*/ 2905903 w 4657636"/>
              <a:gd name="connsiteY61" fmla="*/ 671469 h 671469"/>
              <a:gd name="connsiteX62" fmla="*/ 2833867 w 4657636"/>
              <a:gd name="connsiteY62" fmla="*/ 671469 h 671469"/>
              <a:gd name="connsiteX63" fmla="*/ 2656420 w 4657636"/>
              <a:gd name="connsiteY63" fmla="*/ 671469 h 671469"/>
              <a:gd name="connsiteX64" fmla="*/ 2542328 w 4657636"/>
              <a:gd name="connsiteY64" fmla="*/ 671469 h 671469"/>
              <a:gd name="connsiteX65" fmla="*/ 2542237 w 4657636"/>
              <a:gd name="connsiteY65" fmla="*/ 671469 h 671469"/>
              <a:gd name="connsiteX66" fmla="*/ 2364881 w 4657636"/>
              <a:gd name="connsiteY66" fmla="*/ 671469 h 671469"/>
              <a:gd name="connsiteX67" fmla="*/ 2364790 w 4657636"/>
              <a:gd name="connsiteY67" fmla="*/ 671469 h 671469"/>
              <a:gd name="connsiteX68" fmla="*/ 2292754 w 4657636"/>
              <a:gd name="connsiteY68" fmla="*/ 671469 h 671469"/>
              <a:gd name="connsiteX69" fmla="*/ 2115307 w 4657636"/>
              <a:gd name="connsiteY69" fmla="*/ 671469 h 671469"/>
              <a:gd name="connsiteX70" fmla="*/ 2001217 w 4657636"/>
              <a:gd name="connsiteY70" fmla="*/ 671469 h 671469"/>
              <a:gd name="connsiteX71" fmla="*/ 2001125 w 4657636"/>
              <a:gd name="connsiteY71" fmla="*/ 671469 h 671469"/>
              <a:gd name="connsiteX72" fmla="*/ 1823768 w 4657636"/>
              <a:gd name="connsiteY72" fmla="*/ 671469 h 671469"/>
              <a:gd name="connsiteX73" fmla="*/ 1823677 w 4657636"/>
              <a:gd name="connsiteY73" fmla="*/ 671469 h 671469"/>
              <a:gd name="connsiteX74" fmla="*/ 1751642 w 4657636"/>
              <a:gd name="connsiteY74" fmla="*/ 671469 h 671469"/>
              <a:gd name="connsiteX75" fmla="*/ 1574194 w 4657636"/>
              <a:gd name="connsiteY75" fmla="*/ 671469 h 671469"/>
              <a:gd name="connsiteX76" fmla="*/ 1460104 w 4657636"/>
              <a:gd name="connsiteY76" fmla="*/ 671469 h 671469"/>
              <a:gd name="connsiteX77" fmla="*/ 1460012 w 4657636"/>
              <a:gd name="connsiteY77" fmla="*/ 671469 h 671469"/>
              <a:gd name="connsiteX78" fmla="*/ 1282655 w 4657636"/>
              <a:gd name="connsiteY78" fmla="*/ 671469 h 671469"/>
              <a:gd name="connsiteX79" fmla="*/ 1282564 w 4657636"/>
              <a:gd name="connsiteY79" fmla="*/ 671469 h 671469"/>
              <a:gd name="connsiteX80" fmla="*/ 1210529 w 4657636"/>
              <a:gd name="connsiteY80" fmla="*/ 671469 h 671469"/>
              <a:gd name="connsiteX81" fmla="*/ 1033081 w 4657636"/>
              <a:gd name="connsiteY81" fmla="*/ 671469 h 671469"/>
              <a:gd name="connsiteX82" fmla="*/ 918991 w 4657636"/>
              <a:gd name="connsiteY82" fmla="*/ 671469 h 671469"/>
              <a:gd name="connsiteX83" fmla="*/ 918899 w 4657636"/>
              <a:gd name="connsiteY83" fmla="*/ 671469 h 671469"/>
              <a:gd name="connsiteX84" fmla="*/ 741542 w 4657636"/>
              <a:gd name="connsiteY84" fmla="*/ 671469 h 671469"/>
              <a:gd name="connsiteX85" fmla="*/ 741451 w 4657636"/>
              <a:gd name="connsiteY85" fmla="*/ 671469 h 671469"/>
              <a:gd name="connsiteX86" fmla="*/ 491968 w 4657636"/>
              <a:gd name="connsiteY86" fmla="*/ 671469 h 671469"/>
              <a:gd name="connsiteX87" fmla="*/ 377878 w 4657636"/>
              <a:gd name="connsiteY87" fmla="*/ 671469 h 671469"/>
              <a:gd name="connsiteX88" fmla="*/ 377787 w 4657636"/>
              <a:gd name="connsiteY88" fmla="*/ 671469 h 671469"/>
              <a:gd name="connsiteX89" fmla="*/ 353808 w 4657636"/>
              <a:gd name="connsiteY89" fmla="*/ 661522 h 671469"/>
              <a:gd name="connsiteX90" fmla="*/ 343823 w 4657636"/>
              <a:gd name="connsiteY90" fmla="*/ 637452 h 671469"/>
              <a:gd name="connsiteX91" fmla="*/ 343823 w 4657636"/>
              <a:gd name="connsiteY91" fmla="*/ 629608 h 671469"/>
              <a:gd name="connsiteX92" fmla="*/ 320065 w 4657636"/>
              <a:gd name="connsiteY92" fmla="*/ 605849 h 671469"/>
              <a:gd name="connsiteX93" fmla="*/ 299134 w 4657636"/>
              <a:gd name="connsiteY93" fmla="*/ 605849 h 671469"/>
              <a:gd name="connsiteX94" fmla="*/ 194935 w 4657636"/>
              <a:gd name="connsiteY94" fmla="*/ 524315 h 671469"/>
              <a:gd name="connsiteX95" fmla="*/ 171855 w 4657636"/>
              <a:gd name="connsiteY95" fmla="*/ 506251 h 671469"/>
              <a:gd name="connsiteX96" fmla="*/ 170950 w 4657636"/>
              <a:gd name="connsiteY96" fmla="*/ 506251 h 671469"/>
              <a:gd name="connsiteX97" fmla="*/ 168650 w 4657636"/>
              <a:gd name="connsiteY97" fmla="*/ 506288 h 671469"/>
              <a:gd name="connsiteX98" fmla="*/ 167970 w 4657636"/>
              <a:gd name="connsiteY98" fmla="*/ 506288 h 671469"/>
              <a:gd name="connsiteX99" fmla="*/ 0 w 4657636"/>
              <a:gd name="connsiteY99" fmla="*/ 335791 h 671469"/>
              <a:gd name="connsiteX100" fmla="*/ 167970 w 4657636"/>
              <a:gd name="connsiteY100" fmla="*/ 165293 h 671469"/>
              <a:gd name="connsiteX101" fmla="*/ 168650 w 4657636"/>
              <a:gd name="connsiteY101" fmla="*/ 165293 h 671469"/>
              <a:gd name="connsiteX102" fmla="*/ 170950 w 4657636"/>
              <a:gd name="connsiteY102" fmla="*/ 165331 h 671469"/>
              <a:gd name="connsiteX103" fmla="*/ 171855 w 4657636"/>
              <a:gd name="connsiteY103" fmla="*/ 165331 h 671469"/>
              <a:gd name="connsiteX104" fmla="*/ 194935 w 4657636"/>
              <a:gd name="connsiteY104" fmla="*/ 147229 h 671469"/>
              <a:gd name="connsiteX105" fmla="*/ 299134 w 4657636"/>
              <a:gd name="connsiteY105" fmla="*/ 65695 h 671469"/>
              <a:gd name="connsiteX106" fmla="*/ 320065 w 4657636"/>
              <a:gd name="connsiteY106" fmla="*/ 65695 h 671469"/>
              <a:gd name="connsiteX107" fmla="*/ 343823 w 4657636"/>
              <a:gd name="connsiteY107" fmla="*/ 41936 h 671469"/>
              <a:gd name="connsiteX108" fmla="*/ 343823 w 4657636"/>
              <a:gd name="connsiteY108" fmla="*/ 34054 h 671469"/>
              <a:gd name="connsiteX109" fmla="*/ 377878 w 4657636"/>
              <a:gd name="connsiteY109" fmla="*/ 0 h 671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4657636" h="671469">
                <a:moveTo>
                  <a:pt x="377878" y="0"/>
                </a:moveTo>
                <a:lnTo>
                  <a:pt x="491968" y="0"/>
                </a:lnTo>
                <a:lnTo>
                  <a:pt x="741542" y="0"/>
                </a:lnTo>
                <a:lnTo>
                  <a:pt x="918991" y="0"/>
                </a:lnTo>
                <a:lnTo>
                  <a:pt x="1033081" y="0"/>
                </a:lnTo>
                <a:lnTo>
                  <a:pt x="1210529" y="0"/>
                </a:lnTo>
                <a:lnTo>
                  <a:pt x="1282655" y="0"/>
                </a:lnTo>
                <a:lnTo>
                  <a:pt x="1460104" y="0"/>
                </a:lnTo>
                <a:lnTo>
                  <a:pt x="1574194" y="0"/>
                </a:lnTo>
                <a:lnTo>
                  <a:pt x="1751642" y="0"/>
                </a:lnTo>
                <a:lnTo>
                  <a:pt x="1823768" y="0"/>
                </a:lnTo>
                <a:lnTo>
                  <a:pt x="2001217" y="0"/>
                </a:lnTo>
                <a:lnTo>
                  <a:pt x="2115307" y="0"/>
                </a:lnTo>
                <a:lnTo>
                  <a:pt x="2292754" y="0"/>
                </a:lnTo>
                <a:lnTo>
                  <a:pt x="2364881" y="0"/>
                </a:lnTo>
                <a:lnTo>
                  <a:pt x="2542328" y="0"/>
                </a:lnTo>
                <a:lnTo>
                  <a:pt x="2656420" y="0"/>
                </a:lnTo>
                <a:lnTo>
                  <a:pt x="2833867" y="0"/>
                </a:lnTo>
                <a:lnTo>
                  <a:pt x="2905995" y="0"/>
                </a:lnTo>
                <a:lnTo>
                  <a:pt x="3083441" y="0"/>
                </a:lnTo>
                <a:lnTo>
                  <a:pt x="3197533" y="0"/>
                </a:lnTo>
                <a:lnTo>
                  <a:pt x="3374980" y="0"/>
                </a:lnTo>
                <a:lnTo>
                  <a:pt x="3447108" y="0"/>
                </a:lnTo>
                <a:lnTo>
                  <a:pt x="3624554" y="0"/>
                </a:lnTo>
                <a:lnTo>
                  <a:pt x="3738646" y="0"/>
                </a:lnTo>
                <a:lnTo>
                  <a:pt x="3916093" y="0"/>
                </a:lnTo>
                <a:lnTo>
                  <a:pt x="4165667" y="0"/>
                </a:lnTo>
                <a:lnTo>
                  <a:pt x="4279759" y="0"/>
                </a:lnTo>
                <a:cubicBezTo>
                  <a:pt x="4298539" y="0"/>
                  <a:pt x="4313813" y="15274"/>
                  <a:pt x="4313813" y="34054"/>
                </a:cubicBezTo>
                <a:lnTo>
                  <a:pt x="4313813" y="41936"/>
                </a:lnTo>
                <a:cubicBezTo>
                  <a:pt x="4313813" y="55060"/>
                  <a:pt x="4324448" y="65695"/>
                  <a:pt x="4337572" y="65695"/>
                </a:cubicBezTo>
                <a:lnTo>
                  <a:pt x="4358464" y="65695"/>
                </a:lnTo>
                <a:cubicBezTo>
                  <a:pt x="4408018" y="65695"/>
                  <a:pt x="4450860" y="99221"/>
                  <a:pt x="4462663" y="147229"/>
                </a:cubicBezTo>
                <a:cubicBezTo>
                  <a:pt x="4465266" y="157864"/>
                  <a:pt x="4474844" y="165331"/>
                  <a:pt x="4485743" y="165331"/>
                </a:cubicBezTo>
                <a:cubicBezTo>
                  <a:pt x="4486045" y="165331"/>
                  <a:pt x="4486347" y="165331"/>
                  <a:pt x="4486648" y="165331"/>
                </a:cubicBezTo>
                <a:cubicBezTo>
                  <a:pt x="4487441" y="165293"/>
                  <a:pt x="4488157" y="165293"/>
                  <a:pt x="4488949" y="165293"/>
                </a:cubicBezTo>
                <a:cubicBezTo>
                  <a:pt x="4489175" y="165293"/>
                  <a:pt x="4489402" y="165293"/>
                  <a:pt x="4489628" y="165293"/>
                </a:cubicBezTo>
                <a:cubicBezTo>
                  <a:pt x="4560527" y="165293"/>
                  <a:pt x="4630860" y="280392"/>
                  <a:pt x="4657636" y="335753"/>
                </a:cubicBezTo>
                <a:cubicBezTo>
                  <a:pt x="4630823" y="391115"/>
                  <a:pt x="4560338" y="506251"/>
                  <a:pt x="4489628" y="506251"/>
                </a:cubicBezTo>
                <a:cubicBezTo>
                  <a:pt x="4489402" y="506251"/>
                  <a:pt x="4489175" y="506251"/>
                  <a:pt x="4488949" y="506251"/>
                </a:cubicBezTo>
                <a:cubicBezTo>
                  <a:pt x="4488195" y="506251"/>
                  <a:pt x="4487441" y="506251"/>
                  <a:pt x="4486648" y="506213"/>
                </a:cubicBezTo>
                <a:cubicBezTo>
                  <a:pt x="4486347" y="506213"/>
                  <a:pt x="4486045" y="506213"/>
                  <a:pt x="4485743" y="506213"/>
                </a:cubicBezTo>
                <a:cubicBezTo>
                  <a:pt x="4474844" y="506213"/>
                  <a:pt x="4465303" y="513642"/>
                  <a:pt x="4462663" y="524278"/>
                </a:cubicBezTo>
                <a:cubicBezTo>
                  <a:pt x="4450822" y="572285"/>
                  <a:pt x="4407981" y="605811"/>
                  <a:pt x="4358464" y="605811"/>
                </a:cubicBezTo>
                <a:lnTo>
                  <a:pt x="4337572" y="605811"/>
                </a:lnTo>
                <a:cubicBezTo>
                  <a:pt x="4324448" y="605811"/>
                  <a:pt x="4313813" y="616446"/>
                  <a:pt x="4313813" y="629570"/>
                </a:cubicBezTo>
                <a:lnTo>
                  <a:pt x="4313813" y="637415"/>
                </a:lnTo>
                <a:cubicBezTo>
                  <a:pt x="4313813" y="656195"/>
                  <a:pt x="4298539" y="671469"/>
                  <a:pt x="4279759" y="671469"/>
                </a:cubicBezTo>
                <a:lnTo>
                  <a:pt x="4165667" y="671469"/>
                </a:lnTo>
                <a:lnTo>
                  <a:pt x="4165576" y="671469"/>
                </a:lnTo>
                <a:lnTo>
                  <a:pt x="3916093" y="671469"/>
                </a:lnTo>
                <a:lnTo>
                  <a:pt x="3738646" y="671469"/>
                </a:lnTo>
                <a:lnTo>
                  <a:pt x="3624554" y="671469"/>
                </a:lnTo>
                <a:lnTo>
                  <a:pt x="3624463" y="671469"/>
                </a:lnTo>
                <a:lnTo>
                  <a:pt x="3447108" y="671469"/>
                </a:lnTo>
                <a:lnTo>
                  <a:pt x="3447016" y="671469"/>
                </a:lnTo>
                <a:lnTo>
                  <a:pt x="3374980" y="671469"/>
                </a:lnTo>
                <a:lnTo>
                  <a:pt x="3197533" y="671469"/>
                </a:lnTo>
                <a:lnTo>
                  <a:pt x="3083441" y="671469"/>
                </a:lnTo>
                <a:lnTo>
                  <a:pt x="3083350" y="671469"/>
                </a:lnTo>
                <a:lnTo>
                  <a:pt x="2905995" y="671469"/>
                </a:lnTo>
                <a:lnTo>
                  <a:pt x="2905903" y="671469"/>
                </a:lnTo>
                <a:lnTo>
                  <a:pt x="2833867" y="671469"/>
                </a:lnTo>
                <a:lnTo>
                  <a:pt x="2656420" y="671469"/>
                </a:lnTo>
                <a:lnTo>
                  <a:pt x="2542328" y="671469"/>
                </a:lnTo>
                <a:lnTo>
                  <a:pt x="2542237" y="671469"/>
                </a:lnTo>
                <a:lnTo>
                  <a:pt x="2364881" y="671469"/>
                </a:lnTo>
                <a:lnTo>
                  <a:pt x="2364790" y="671469"/>
                </a:lnTo>
                <a:lnTo>
                  <a:pt x="2292754" y="671469"/>
                </a:lnTo>
                <a:lnTo>
                  <a:pt x="2115307" y="671469"/>
                </a:lnTo>
                <a:lnTo>
                  <a:pt x="2001217" y="671469"/>
                </a:lnTo>
                <a:lnTo>
                  <a:pt x="2001125" y="671469"/>
                </a:lnTo>
                <a:lnTo>
                  <a:pt x="1823768" y="671469"/>
                </a:lnTo>
                <a:lnTo>
                  <a:pt x="1823677" y="671469"/>
                </a:lnTo>
                <a:lnTo>
                  <a:pt x="1751642" y="671469"/>
                </a:lnTo>
                <a:lnTo>
                  <a:pt x="1574194" y="671469"/>
                </a:lnTo>
                <a:lnTo>
                  <a:pt x="1460104" y="671469"/>
                </a:lnTo>
                <a:lnTo>
                  <a:pt x="1460012" y="671469"/>
                </a:lnTo>
                <a:lnTo>
                  <a:pt x="1282655" y="671469"/>
                </a:lnTo>
                <a:lnTo>
                  <a:pt x="1282564" y="671469"/>
                </a:lnTo>
                <a:lnTo>
                  <a:pt x="1210529" y="671469"/>
                </a:lnTo>
                <a:lnTo>
                  <a:pt x="1033081" y="671469"/>
                </a:lnTo>
                <a:lnTo>
                  <a:pt x="918991" y="671469"/>
                </a:lnTo>
                <a:lnTo>
                  <a:pt x="918899" y="671469"/>
                </a:lnTo>
                <a:lnTo>
                  <a:pt x="741542" y="671469"/>
                </a:lnTo>
                <a:lnTo>
                  <a:pt x="741451" y="671469"/>
                </a:lnTo>
                <a:lnTo>
                  <a:pt x="491968" y="671469"/>
                </a:lnTo>
                <a:lnTo>
                  <a:pt x="377878" y="671469"/>
                </a:lnTo>
                <a:lnTo>
                  <a:pt x="377787" y="671469"/>
                </a:lnTo>
                <a:lnTo>
                  <a:pt x="353808" y="661522"/>
                </a:lnTo>
                <a:cubicBezTo>
                  <a:pt x="347642" y="655356"/>
                  <a:pt x="343823" y="646843"/>
                  <a:pt x="343823" y="637452"/>
                </a:cubicBezTo>
                <a:lnTo>
                  <a:pt x="343823" y="629608"/>
                </a:lnTo>
                <a:cubicBezTo>
                  <a:pt x="343823" y="616484"/>
                  <a:pt x="333189" y="605849"/>
                  <a:pt x="320065" y="605849"/>
                </a:cubicBezTo>
                <a:lnTo>
                  <a:pt x="299134" y="605849"/>
                </a:lnTo>
                <a:cubicBezTo>
                  <a:pt x="249618" y="605849"/>
                  <a:pt x="206777" y="572323"/>
                  <a:pt x="194935" y="524315"/>
                </a:cubicBezTo>
                <a:cubicBezTo>
                  <a:pt x="192296" y="513680"/>
                  <a:pt x="182755" y="506251"/>
                  <a:pt x="171855" y="506251"/>
                </a:cubicBezTo>
                <a:cubicBezTo>
                  <a:pt x="171553" y="506251"/>
                  <a:pt x="171252" y="506251"/>
                  <a:pt x="170950" y="506251"/>
                </a:cubicBezTo>
                <a:cubicBezTo>
                  <a:pt x="170159" y="506288"/>
                  <a:pt x="169404" y="506288"/>
                  <a:pt x="168650" y="506288"/>
                </a:cubicBezTo>
                <a:cubicBezTo>
                  <a:pt x="168424" y="506288"/>
                  <a:pt x="168198" y="506288"/>
                  <a:pt x="167970" y="506288"/>
                </a:cubicBezTo>
                <a:cubicBezTo>
                  <a:pt x="97260" y="506288"/>
                  <a:pt x="26814" y="391190"/>
                  <a:pt x="0" y="335791"/>
                </a:cubicBezTo>
                <a:cubicBezTo>
                  <a:pt x="26814" y="280429"/>
                  <a:pt x="97260" y="165293"/>
                  <a:pt x="167970" y="165293"/>
                </a:cubicBezTo>
                <a:cubicBezTo>
                  <a:pt x="168198" y="165293"/>
                  <a:pt x="168424" y="165293"/>
                  <a:pt x="168650" y="165293"/>
                </a:cubicBezTo>
                <a:cubicBezTo>
                  <a:pt x="169404" y="165293"/>
                  <a:pt x="170159" y="165293"/>
                  <a:pt x="170950" y="165331"/>
                </a:cubicBezTo>
                <a:cubicBezTo>
                  <a:pt x="171252" y="165331"/>
                  <a:pt x="171553" y="165331"/>
                  <a:pt x="171855" y="165331"/>
                </a:cubicBezTo>
                <a:cubicBezTo>
                  <a:pt x="182755" y="165331"/>
                  <a:pt x="192296" y="157902"/>
                  <a:pt x="194935" y="147229"/>
                </a:cubicBezTo>
                <a:cubicBezTo>
                  <a:pt x="206739" y="99221"/>
                  <a:pt x="249581" y="65695"/>
                  <a:pt x="299134" y="65695"/>
                </a:cubicBezTo>
                <a:lnTo>
                  <a:pt x="320065" y="65695"/>
                </a:lnTo>
                <a:cubicBezTo>
                  <a:pt x="333189" y="65695"/>
                  <a:pt x="343823" y="55060"/>
                  <a:pt x="343823" y="41936"/>
                </a:cubicBezTo>
                <a:lnTo>
                  <a:pt x="343823" y="34054"/>
                </a:lnTo>
                <a:cubicBezTo>
                  <a:pt x="343823" y="15274"/>
                  <a:pt x="359097" y="0"/>
                  <a:pt x="377878" y="0"/>
                </a:cubicBezTo>
                <a:close/>
              </a:path>
            </a:pathLst>
          </a:custGeom>
          <a:gradFill flip="none" rotWithShape="1">
            <a:gsLst>
              <a:gs pos="45000">
                <a:srgbClr val="D8000F"/>
              </a:gs>
              <a:gs pos="100000">
                <a:schemeClr val="accent4">
                  <a:lumMod val="20000"/>
                  <a:lumOff val="80000"/>
                  <a:alpha val="0"/>
                </a:schemeClr>
              </a:gs>
            </a:gsLst>
            <a:lin ang="10800000" scaled="1"/>
            <a:tileRect/>
          </a:gradFill>
          <a:ln w="25400" cap="flat">
            <a:solidFill>
              <a:srgbClr val="F5F2E9"/>
            </a:solidFill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30" name="文本框 29">
            <a:extLst>
              <a:ext uri="{FF2B5EF4-FFF2-40B4-BE49-F238E27FC236}">
                <a16:creationId xmlns:a16="http://schemas.microsoft.com/office/drawing/2014/main" id="{2008405C-4D01-830E-C717-BE34AB58F0EB}"/>
              </a:ext>
            </a:extLst>
          </p:cNvPr>
          <p:cNvSpPr txBox="1"/>
          <p:nvPr/>
        </p:nvSpPr>
        <p:spPr>
          <a:xfrm>
            <a:off x="1671809" y="4315129"/>
            <a:ext cx="74251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600" dirty="0">
                <a:solidFill>
                  <a:srgbClr val="F5F2E9"/>
                </a:solidFill>
                <a:latin typeface="Aa厚底黑" panose="00020600040101010101" pitchFamily="18" charset="-122"/>
                <a:ea typeface="Aa厚底黑" panose="00020600040101010101" pitchFamily="18" charset="-122"/>
              </a:rPr>
              <a:t>03</a:t>
            </a:r>
            <a:endParaRPr lang="zh-CN" altLang="en-US" sz="3600" dirty="0">
              <a:solidFill>
                <a:srgbClr val="F5F2E9"/>
              </a:solidFill>
              <a:latin typeface="Aa厚底黑" panose="00020600040101010101" pitchFamily="18" charset="-122"/>
              <a:ea typeface="Aa厚底黑" panose="00020600040101010101" pitchFamily="18" charset="-122"/>
            </a:endParaRPr>
          </a:p>
        </p:txBody>
      </p:sp>
      <p:sp>
        <p:nvSpPr>
          <p:cNvPr id="31" name="文本框 30">
            <a:extLst>
              <a:ext uri="{FF2B5EF4-FFF2-40B4-BE49-F238E27FC236}">
                <a16:creationId xmlns:a16="http://schemas.microsoft.com/office/drawing/2014/main" id="{A9FD2930-7BBF-7A62-95D2-A8E4AE94E6F6}"/>
              </a:ext>
            </a:extLst>
          </p:cNvPr>
          <p:cNvSpPr txBox="1"/>
          <p:nvPr/>
        </p:nvSpPr>
        <p:spPr>
          <a:xfrm>
            <a:off x="2635707" y="4366994"/>
            <a:ext cx="2184388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F5F2E9"/>
                </a:solidFill>
              </a:rPr>
              <a:t>添加标题文本</a:t>
            </a:r>
          </a:p>
        </p:txBody>
      </p:sp>
      <p:sp>
        <p:nvSpPr>
          <p:cNvPr id="32" name="文本框 31">
            <a:extLst>
              <a:ext uri="{FF2B5EF4-FFF2-40B4-BE49-F238E27FC236}">
                <a16:creationId xmlns:a16="http://schemas.microsoft.com/office/drawing/2014/main" id="{D759972B-4DE5-0560-9DE8-753F04CD58D7}"/>
              </a:ext>
            </a:extLst>
          </p:cNvPr>
          <p:cNvSpPr txBox="1"/>
          <p:nvPr/>
        </p:nvSpPr>
        <p:spPr>
          <a:xfrm>
            <a:off x="9860918" y="4315129"/>
            <a:ext cx="76815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600" dirty="0">
                <a:solidFill>
                  <a:srgbClr val="F5F2E9"/>
                </a:solidFill>
                <a:latin typeface="Aa厚底黑" panose="00020600040101010101" pitchFamily="18" charset="-122"/>
                <a:ea typeface="Aa厚底黑" panose="00020600040101010101" pitchFamily="18" charset="-122"/>
              </a:rPr>
              <a:t>04</a:t>
            </a:r>
            <a:endParaRPr lang="zh-CN" altLang="en-US" sz="3600" dirty="0">
              <a:solidFill>
                <a:srgbClr val="F5F2E9"/>
              </a:solidFill>
              <a:latin typeface="Aa厚底黑" panose="00020600040101010101" pitchFamily="18" charset="-122"/>
              <a:ea typeface="Aa厚底黑" panose="00020600040101010101" pitchFamily="18" charset="-122"/>
            </a:endParaRPr>
          </a:p>
        </p:txBody>
      </p:sp>
      <p:sp>
        <p:nvSpPr>
          <p:cNvPr id="33" name="文本框 32">
            <a:extLst>
              <a:ext uri="{FF2B5EF4-FFF2-40B4-BE49-F238E27FC236}">
                <a16:creationId xmlns:a16="http://schemas.microsoft.com/office/drawing/2014/main" id="{E4DE7FF1-F2D8-7560-A455-93F472A54CBD}"/>
              </a:ext>
            </a:extLst>
          </p:cNvPr>
          <p:cNvSpPr txBox="1"/>
          <p:nvPr/>
        </p:nvSpPr>
        <p:spPr>
          <a:xfrm>
            <a:off x="7519053" y="4366994"/>
            <a:ext cx="2184388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400" b="1" dirty="0">
                <a:solidFill>
                  <a:srgbClr val="F5F2E9"/>
                </a:solidFill>
              </a:rPr>
              <a:t>添加标题文本</a:t>
            </a:r>
          </a:p>
        </p:txBody>
      </p:sp>
      <p:sp>
        <p:nvSpPr>
          <p:cNvPr id="36" name="文本框 35">
            <a:extLst>
              <a:ext uri="{FF2B5EF4-FFF2-40B4-BE49-F238E27FC236}">
                <a16:creationId xmlns:a16="http://schemas.microsoft.com/office/drawing/2014/main" id="{7E0922CB-EECD-444A-5D55-87F507EBBBB4}"/>
              </a:ext>
            </a:extLst>
          </p:cNvPr>
          <p:cNvSpPr txBox="1"/>
          <p:nvPr/>
        </p:nvSpPr>
        <p:spPr>
          <a:xfrm>
            <a:off x="4797872" y="2177859"/>
            <a:ext cx="264166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dist"/>
            <a:r>
              <a:rPr lang="zh-CN" altLang="en-US" sz="2800" dirty="0">
                <a:ln>
                  <a:gradFill>
                    <a:gsLst>
                      <a:gs pos="0">
                        <a:srgbClr val="F5F2E9"/>
                      </a:gs>
                      <a:gs pos="83000">
                        <a:srgbClr val="F5F2E9">
                          <a:alpha val="0"/>
                        </a:srgbClr>
                      </a:gs>
                    </a:gsLst>
                    <a:lin ang="5400000" scaled="1"/>
                  </a:gradFill>
                </a:ln>
                <a:noFill/>
                <a:latin typeface="Aa厚底黑" panose="00020600040101010101" pitchFamily="18" charset="-122"/>
                <a:ea typeface="Aa厚底黑" panose="00020600040101010101" pitchFamily="18" charset="-122"/>
              </a:rPr>
              <a:t>CONTENTS</a:t>
            </a:r>
          </a:p>
        </p:txBody>
      </p:sp>
    </p:spTree>
    <p:extLst>
      <p:ext uri="{BB962C8B-B14F-4D97-AF65-F5344CB8AC3E}">
        <p14:creationId xmlns:p14="http://schemas.microsoft.com/office/powerpoint/2010/main" val="37009497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8000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组合 19">
            <a:extLst>
              <a:ext uri="{FF2B5EF4-FFF2-40B4-BE49-F238E27FC236}">
                <a16:creationId xmlns:a16="http://schemas.microsoft.com/office/drawing/2014/main" id="{E3C2527E-AC0F-C474-2437-A9925290155F}"/>
              </a:ext>
            </a:extLst>
          </p:cNvPr>
          <p:cNvGrpSpPr/>
          <p:nvPr/>
        </p:nvGrpSpPr>
        <p:grpSpPr>
          <a:xfrm>
            <a:off x="4114800" y="298087"/>
            <a:ext cx="3962400" cy="571242"/>
            <a:chOff x="3767182" y="3295859"/>
            <a:chExt cx="4657636" cy="671469"/>
          </a:xfrm>
        </p:grpSpPr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71743B8F-2870-14C4-A732-A5A40C70DE98}"/>
                </a:ext>
              </a:extLst>
            </p:cNvPr>
            <p:cNvSpPr/>
            <p:nvPr/>
          </p:nvSpPr>
          <p:spPr>
            <a:xfrm>
              <a:off x="3767182" y="3295859"/>
              <a:ext cx="4657636" cy="671469"/>
            </a:xfrm>
            <a:custGeom>
              <a:avLst/>
              <a:gdLst>
                <a:gd name="connsiteX0" fmla="*/ 377878 w 4657636"/>
                <a:gd name="connsiteY0" fmla="*/ 0 h 671469"/>
                <a:gd name="connsiteX1" fmla="*/ 491968 w 4657636"/>
                <a:gd name="connsiteY1" fmla="*/ 0 h 671469"/>
                <a:gd name="connsiteX2" fmla="*/ 741542 w 4657636"/>
                <a:gd name="connsiteY2" fmla="*/ 0 h 671469"/>
                <a:gd name="connsiteX3" fmla="*/ 918991 w 4657636"/>
                <a:gd name="connsiteY3" fmla="*/ 0 h 671469"/>
                <a:gd name="connsiteX4" fmla="*/ 1033081 w 4657636"/>
                <a:gd name="connsiteY4" fmla="*/ 0 h 671469"/>
                <a:gd name="connsiteX5" fmla="*/ 1210529 w 4657636"/>
                <a:gd name="connsiteY5" fmla="*/ 0 h 671469"/>
                <a:gd name="connsiteX6" fmla="*/ 1282655 w 4657636"/>
                <a:gd name="connsiteY6" fmla="*/ 0 h 671469"/>
                <a:gd name="connsiteX7" fmla="*/ 1460104 w 4657636"/>
                <a:gd name="connsiteY7" fmla="*/ 0 h 671469"/>
                <a:gd name="connsiteX8" fmla="*/ 1574194 w 4657636"/>
                <a:gd name="connsiteY8" fmla="*/ 0 h 671469"/>
                <a:gd name="connsiteX9" fmla="*/ 1751642 w 4657636"/>
                <a:gd name="connsiteY9" fmla="*/ 0 h 671469"/>
                <a:gd name="connsiteX10" fmla="*/ 1823768 w 4657636"/>
                <a:gd name="connsiteY10" fmla="*/ 0 h 671469"/>
                <a:gd name="connsiteX11" fmla="*/ 2001217 w 4657636"/>
                <a:gd name="connsiteY11" fmla="*/ 0 h 671469"/>
                <a:gd name="connsiteX12" fmla="*/ 2115307 w 4657636"/>
                <a:gd name="connsiteY12" fmla="*/ 0 h 671469"/>
                <a:gd name="connsiteX13" fmla="*/ 2292754 w 4657636"/>
                <a:gd name="connsiteY13" fmla="*/ 0 h 671469"/>
                <a:gd name="connsiteX14" fmla="*/ 2364881 w 4657636"/>
                <a:gd name="connsiteY14" fmla="*/ 0 h 671469"/>
                <a:gd name="connsiteX15" fmla="*/ 2542328 w 4657636"/>
                <a:gd name="connsiteY15" fmla="*/ 0 h 671469"/>
                <a:gd name="connsiteX16" fmla="*/ 2656420 w 4657636"/>
                <a:gd name="connsiteY16" fmla="*/ 0 h 671469"/>
                <a:gd name="connsiteX17" fmla="*/ 2833867 w 4657636"/>
                <a:gd name="connsiteY17" fmla="*/ 0 h 671469"/>
                <a:gd name="connsiteX18" fmla="*/ 2905995 w 4657636"/>
                <a:gd name="connsiteY18" fmla="*/ 0 h 671469"/>
                <a:gd name="connsiteX19" fmla="*/ 3083441 w 4657636"/>
                <a:gd name="connsiteY19" fmla="*/ 0 h 671469"/>
                <a:gd name="connsiteX20" fmla="*/ 3197533 w 4657636"/>
                <a:gd name="connsiteY20" fmla="*/ 0 h 671469"/>
                <a:gd name="connsiteX21" fmla="*/ 3374980 w 4657636"/>
                <a:gd name="connsiteY21" fmla="*/ 0 h 671469"/>
                <a:gd name="connsiteX22" fmla="*/ 3447108 w 4657636"/>
                <a:gd name="connsiteY22" fmla="*/ 0 h 671469"/>
                <a:gd name="connsiteX23" fmla="*/ 3624554 w 4657636"/>
                <a:gd name="connsiteY23" fmla="*/ 0 h 671469"/>
                <a:gd name="connsiteX24" fmla="*/ 3738646 w 4657636"/>
                <a:gd name="connsiteY24" fmla="*/ 0 h 671469"/>
                <a:gd name="connsiteX25" fmla="*/ 3916093 w 4657636"/>
                <a:gd name="connsiteY25" fmla="*/ 0 h 671469"/>
                <a:gd name="connsiteX26" fmla="*/ 4165667 w 4657636"/>
                <a:gd name="connsiteY26" fmla="*/ 0 h 671469"/>
                <a:gd name="connsiteX27" fmla="*/ 4279759 w 4657636"/>
                <a:gd name="connsiteY27" fmla="*/ 0 h 671469"/>
                <a:gd name="connsiteX28" fmla="*/ 4313813 w 4657636"/>
                <a:gd name="connsiteY28" fmla="*/ 34054 h 671469"/>
                <a:gd name="connsiteX29" fmla="*/ 4313813 w 4657636"/>
                <a:gd name="connsiteY29" fmla="*/ 41936 h 671469"/>
                <a:gd name="connsiteX30" fmla="*/ 4337572 w 4657636"/>
                <a:gd name="connsiteY30" fmla="*/ 65695 h 671469"/>
                <a:gd name="connsiteX31" fmla="*/ 4358464 w 4657636"/>
                <a:gd name="connsiteY31" fmla="*/ 65695 h 671469"/>
                <a:gd name="connsiteX32" fmla="*/ 4462663 w 4657636"/>
                <a:gd name="connsiteY32" fmla="*/ 147229 h 671469"/>
                <a:gd name="connsiteX33" fmla="*/ 4485743 w 4657636"/>
                <a:gd name="connsiteY33" fmla="*/ 165331 h 671469"/>
                <a:gd name="connsiteX34" fmla="*/ 4486648 w 4657636"/>
                <a:gd name="connsiteY34" fmla="*/ 165331 h 671469"/>
                <a:gd name="connsiteX35" fmla="*/ 4488949 w 4657636"/>
                <a:gd name="connsiteY35" fmla="*/ 165293 h 671469"/>
                <a:gd name="connsiteX36" fmla="*/ 4489628 w 4657636"/>
                <a:gd name="connsiteY36" fmla="*/ 165293 h 671469"/>
                <a:gd name="connsiteX37" fmla="*/ 4657636 w 4657636"/>
                <a:gd name="connsiteY37" fmla="*/ 335753 h 671469"/>
                <a:gd name="connsiteX38" fmla="*/ 4489628 w 4657636"/>
                <a:gd name="connsiteY38" fmla="*/ 506251 h 671469"/>
                <a:gd name="connsiteX39" fmla="*/ 4488949 w 4657636"/>
                <a:gd name="connsiteY39" fmla="*/ 506251 h 671469"/>
                <a:gd name="connsiteX40" fmla="*/ 4486648 w 4657636"/>
                <a:gd name="connsiteY40" fmla="*/ 506213 h 671469"/>
                <a:gd name="connsiteX41" fmla="*/ 4485743 w 4657636"/>
                <a:gd name="connsiteY41" fmla="*/ 506213 h 671469"/>
                <a:gd name="connsiteX42" fmla="*/ 4462663 w 4657636"/>
                <a:gd name="connsiteY42" fmla="*/ 524278 h 671469"/>
                <a:gd name="connsiteX43" fmla="*/ 4358464 w 4657636"/>
                <a:gd name="connsiteY43" fmla="*/ 605811 h 671469"/>
                <a:gd name="connsiteX44" fmla="*/ 4337572 w 4657636"/>
                <a:gd name="connsiteY44" fmla="*/ 605811 h 671469"/>
                <a:gd name="connsiteX45" fmla="*/ 4313813 w 4657636"/>
                <a:gd name="connsiteY45" fmla="*/ 629570 h 671469"/>
                <a:gd name="connsiteX46" fmla="*/ 4313813 w 4657636"/>
                <a:gd name="connsiteY46" fmla="*/ 637415 h 671469"/>
                <a:gd name="connsiteX47" fmla="*/ 4279759 w 4657636"/>
                <a:gd name="connsiteY47" fmla="*/ 671469 h 671469"/>
                <a:gd name="connsiteX48" fmla="*/ 4165667 w 4657636"/>
                <a:gd name="connsiteY48" fmla="*/ 671469 h 671469"/>
                <a:gd name="connsiteX49" fmla="*/ 4165576 w 4657636"/>
                <a:gd name="connsiteY49" fmla="*/ 671469 h 671469"/>
                <a:gd name="connsiteX50" fmla="*/ 3916093 w 4657636"/>
                <a:gd name="connsiteY50" fmla="*/ 671469 h 671469"/>
                <a:gd name="connsiteX51" fmla="*/ 3738646 w 4657636"/>
                <a:gd name="connsiteY51" fmla="*/ 671469 h 671469"/>
                <a:gd name="connsiteX52" fmla="*/ 3624554 w 4657636"/>
                <a:gd name="connsiteY52" fmla="*/ 671469 h 671469"/>
                <a:gd name="connsiteX53" fmla="*/ 3624463 w 4657636"/>
                <a:gd name="connsiteY53" fmla="*/ 671469 h 671469"/>
                <a:gd name="connsiteX54" fmla="*/ 3447108 w 4657636"/>
                <a:gd name="connsiteY54" fmla="*/ 671469 h 671469"/>
                <a:gd name="connsiteX55" fmla="*/ 3447016 w 4657636"/>
                <a:gd name="connsiteY55" fmla="*/ 671469 h 671469"/>
                <a:gd name="connsiteX56" fmla="*/ 3374980 w 4657636"/>
                <a:gd name="connsiteY56" fmla="*/ 671469 h 671469"/>
                <a:gd name="connsiteX57" fmla="*/ 3197533 w 4657636"/>
                <a:gd name="connsiteY57" fmla="*/ 671469 h 671469"/>
                <a:gd name="connsiteX58" fmla="*/ 3083441 w 4657636"/>
                <a:gd name="connsiteY58" fmla="*/ 671469 h 671469"/>
                <a:gd name="connsiteX59" fmla="*/ 3083350 w 4657636"/>
                <a:gd name="connsiteY59" fmla="*/ 671469 h 671469"/>
                <a:gd name="connsiteX60" fmla="*/ 2905995 w 4657636"/>
                <a:gd name="connsiteY60" fmla="*/ 671469 h 671469"/>
                <a:gd name="connsiteX61" fmla="*/ 2905903 w 4657636"/>
                <a:gd name="connsiteY61" fmla="*/ 671469 h 671469"/>
                <a:gd name="connsiteX62" fmla="*/ 2833867 w 4657636"/>
                <a:gd name="connsiteY62" fmla="*/ 671469 h 671469"/>
                <a:gd name="connsiteX63" fmla="*/ 2656420 w 4657636"/>
                <a:gd name="connsiteY63" fmla="*/ 671469 h 671469"/>
                <a:gd name="connsiteX64" fmla="*/ 2542328 w 4657636"/>
                <a:gd name="connsiteY64" fmla="*/ 671469 h 671469"/>
                <a:gd name="connsiteX65" fmla="*/ 2542237 w 4657636"/>
                <a:gd name="connsiteY65" fmla="*/ 671469 h 671469"/>
                <a:gd name="connsiteX66" fmla="*/ 2364881 w 4657636"/>
                <a:gd name="connsiteY66" fmla="*/ 671469 h 671469"/>
                <a:gd name="connsiteX67" fmla="*/ 2364790 w 4657636"/>
                <a:gd name="connsiteY67" fmla="*/ 671469 h 671469"/>
                <a:gd name="connsiteX68" fmla="*/ 2292754 w 4657636"/>
                <a:gd name="connsiteY68" fmla="*/ 671469 h 671469"/>
                <a:gd name="connsiteX69" fmla="*/ 2115307 w 4657636"/>
                <a:gd name="connsiteY69" fmla="*/ 671469 h 671469"/>
                <a:gd name="connsiteX70" fmla="*/ 2001217 w 4657636"/>
                <a:gd name="connsiteY70" fmla="*/ 671469 h 671469"/>
                <a:gd name="connsiteX71" fmla="*/ 2001125 w 4657636"/>
                <a:gd name="connsiteY71" fmla="*/ 671469 h 671469"/>
                <a:gd name="connsiteX72" fmla="*/ 1823768 w 4657636"/>
                <a:gd name="connsiteY72" fmla="*/ 671469 h 671469"/>
                <a:gd name="connsiteX73" fmla="*/ 1823677 w 4657636"/>
                <a:gd name="connsiteY73" fmla="*/ 671469 h 671469"/>
                <a:gd name="connsiteX74" fmla="*/ 1751642 w 4657636"/>
                <a:gd name="connsiteY74" fmla="*/ 671469 h 671469"/>
                <a:gd name="connsiteX75" fmla="*/ 1574194 w 4657636"/>
                <a:gd name="connsiteY75" fmla="*/ 671469 h 671469"/>
                <a:gd name="connsiteX76" fmla="*/ 1460104 w 4657636"/>
                <a:gd name="connsiteY76" fmla="*/ 671469 h 671469"/>
                <a:gd name="connsiteX77" fmla="*/ 1460012 w 4657636"/>
                <a:gd name="connsiteY77" fmla="*/ 671469 h 671469"/>
                <a:gd name="connsiteX78" fmla="*/ 1282655 w 4657636"/>
                <a:gd name="connsiteY78" fmla="*/ 671469 h 671469"/>
                <a:gd name="connsiteX79" fmla="*/ 1282564 w 4657636"/>
                <a:gd name="connsiteY79" fmla="*/ 671469 h 671469"/>
                <a:gd name="connsiteX80" fmla="*/ 1210529 w 4657636"/>
                <a:gd name="connsiteY80" fmla="*/ 671469 h 671469"/>
                <a:gd name="connsiteX81" fmla="*/ 1033081 w 4657636"/>
                <a:gd name="connsiteY81" fmla="*/ 671469 h 671469"/>
                <a:gd name="connsiteX82" fmla="*/ 918991 w 4657636"/>
                <a:gd name="connsiteY82" fmla="*/ 671469 h 671469"/>
                <a:gd name="connsiteX83" fmla="*/ 918899 w 4657636"/>
                <a:gd name="connsiteY83" fmla="*/ 671469 h 671469"/>
                <a:gd name="connsiteX84" fmla="*/ 741542 w 4657636"/>
                <a:gd name="connsiteY84" fmla="*/ 671469 h 671469"/>
                <a:gd name="connsiteX85" fmla="*/ 741451 w 4657636"/>
                <a:gd name="connsiteY85" fmla="*/ 671469 h 671469"/>
                <a:gd name="connsiteX86" fmla="*/ 491968 w 4657636"/>
                <a:gd name="connsiteY86" fmla="*/ 671469 h 671469"/>
                <a:gd name="connsiteX87" fmla="*/ 377878 w 4657636"/>
                <a:gd name="connsiteY87" fmla="*/ 671469 h 671469"/>
                <a:gd name="connsiteX88" fmla="*/ 377787 w 4657636"/>
                <a:gd name="connsiteY88" fmla="*/ 671469 h 671469"/>
                <a:gd name="connsiteX89" fmla="*/ 353808 w 4657636"/>
                <a:gd name="connsiteY89" fmla="*/ 661522 h 671469"/>
                <a:gd name="connsiteX90" fmla="*/ 343823 w 4657636"/>
                <a:gd name="connsiteY90" fmla="*/ 637452 h 671469"/>
                <a:gd name="connsiteX91" fmla="*/ 343823 w 4657636"/>
                <a:gd name="connsiteY91" fmla="*/ 629608 h 671469"/>
                <a:gd name="connsiteX92" fmla="*/ 320065 w 4657636"/>
                <a:gd name="connsiteY92" fmla="*/ 605849 h 671469"/>
                <a:gd name="connsiteX93" fmla="*/ 299134 w 4657636"/>
                <a:gd name="connsiteY93" fmla="*/ 605849 h 671469"/>
                <a:gd name="connsiteX94" fmla="*/ 194935 w 4657636"/>
                <a:gd name="connsiteY94" fmla="*/ 524315 h 671469"/>
                <a:gd name="connsiteX95" fmla="*/ 171855 w 4657636"/>
                <a:gd name="connsiteY95" fmla="*/ 506251 h 671469"/>
                <a:gd name="connsiteX96" fmla="*/ 170950 w 4657636"/>
                <a:gd name="connsiteY96" fmla="*/ 506251 h 671469"/>
                <a:gd name="connsiteX97" fmla="*/ 168650 w 4657636"/>
                <a:gd name="connsiteY97" fmla="*/ 506288 h 671469"/>
                <a:gd name="connsiteX98" fmla="*/ 167970 w 4657636"/>
                <a:gd name="connsiteY98" fmla="*/ 506288 h 671469"/>
                <a:gd name="connsiteX99" fmla="*/ 0 w 4657636"/>
                <a:gd name="connsiteY99" fmla="*/ 335791 h 671469"/>
                <a:gd name="connsiteX100" fmla="*/ 167970 w 4657636"/>
                <a:gd name="connsiteY100" fmla="*/ 165293 h 671469"/>
                <a:gd name="connsiteX101" fmla="*/ 168650 w 4657636"/>
                <a:gd name="connsiteY101" fmla="*/ 165293 h 671469"/>
                <a:gd name="connsiteX102" fmla="*/ 170950 w 4657636"/>
                <a:gd name="connsiteY102" fmla="*/ 165331 h 671469"/>
                <a:gd name="connsiteX103" fmla="*/ 171855 w 4657636"/>
                <a:gd name="connsiteY103" fmla="*/ 165331 h 671469"/>
                <a:gd name="connsiteX104" fmla="*/ 194935 w 4657636"/>
                <a:gd name="connsiteY104" fmla="*/ 147229 h 671469"/>
                <a:gd name="connsiteX105" fmla="*/ 299134 w 4657636"/>
                <a:gd name="connsiteY105" fmla="*/ 65695 h 671469"/>
                <a:gd name="connsiteX106" fmla="*/ 320065 w 4657636"/>
                <a:gd name="connsiteY106" fmla="*/ 65695 h 671469"/>
                <a:gd name="connsiteX107" fmla="*/ 343823 w 4657636"/>
                <a:gd name="connsiteY107" fmla="*/ 41936 h 671469"/>
                <a:gd name="connsiteX108" fmla="*/ 343823 w 4657636"/>
                <a:gd name="connsiteY108" fmla="*/ 34054 h 671469"/>
                <a:gd name="connsiteX109" fmla="*/ 377878 w 4657636"/>
                <a:gd name="connsiteY109" fmla="*/ 0 h 67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4657636" h="671469">
                  <a:moveTo>
                    <a:pt x="377878" y="0"/>
                  </a:moveTo>
                  <a:lnTo>
                    <a:pt x="491968" y="0"/>
                  </a:lnTo>
                  <a:lnTo>
                    <a:pt x="741542" y="0"/>
                  </a:lnTo>
                  <a:lnTo>
                    <a:pt x="918991" y="0"/>
                  </a:lnTo>
                  <a:lnTo>
                    <a:pt x="1033081" y="0"/>
                  </a:lnTo>
                  <a:lnTo>
                    <a:pt x="1210529" y="0"/>
                  </a:lnTo>
                  <a:lnTo>
                    <a:pt x="1282655" y="0"/>
                  </a:lnTo>
                  <a:lnTo>
                    <a:pt x="1460104" y="0"/>
                  </a:lnTo>
                  <a:lnTo>
                    <a:pt x="1574194" y="0"/>
                  </a:lnTo>
                  <a:lnTo>
                    <a:pt x="1751642" y="0"/>
                  </a:lnTo>
                  <a:lnTo>
                    <a:pt x="1823768" y="0"/>
                  </a:lnTo>
                  <a:lnTo>
                    <a:pt x="2001217" y="0"/>
                  </a:lnTo>
                  <a:lnTo>
                    <a:pt x="2115307" y="0"/>
                  </a:lnTo>
                  <a:lnTo>
                    <a:pt x="2292754" y="0"/>
                  </a:lnTo>
                  <a:lnTo>
                    <a:pt x="2364881" y="0"/>
                  </a:lnTo>
                  <a:lnTo>
                    <a:pt x="2542328" y="0"/>
                  </a:lnTo>
                  <a:lnTo>
                    <a:pt x="2656420" y="0"/>
                  </a:lnTo>
                  <a:lnTo>
                    <a:pt x="2833867" y="0"/>
                  </a:lnTo>
                  <a:lnTo>
                    <a:pt x="2905995" y="0"/>
                  </a:lnTo>
                  <a:lnTo>
                    <a:pt x="3083441" y="0"/>
                  </a:lnTo>
                  <a:lnTo>
                    <a:pt x="3197533" y="0"/>
                  </a:lnTo>
                  <a:lnTo>
                    <a:pt x="3374980" y="0"/>
                  </a:lnTo>
                  <a:lnTo>
                    <a:pt x="3447108" y="0"/>
                  </a:lnTo>
                  <a:lnTo>
                    <a:pt x="3624554" y="0"/>
                  </a:lnTo>
                  <a:lnTo>
                    <a:pt x="3738646" y="0"/>
                  </a:lnTo>
                  <a:lnTo>
                    <a:pt x="3916093" y="0"/>
                  </a:lnTo>
                  <a:lnTo>
                    <a:pt x="4165667" y="0"/>
                  </a:lnTo>
                  <a:lnTo>
                    <a:pt x="4279759" y="0"/>
                  </a:lnTo>
                  <a:cubicBezTo>
                    <a:pt x="4298539" y="0"/>
                    <a:pt x="4313813" y="15274"/>
                    <a:pt x="4313813" y="34054"/>
                  </a:cubicBezTo>
                  <a:lnTo>
                    <a:pt x="4313813" y="41936"/>
                  </a:lnTo>
                  <a:cubicBezTo>
                    <a:pt x="4313813" y="55060"/>
                    <a:pt x="4324448" y="65695"/>
                    <a:pt x="4337572" y="65695"/>
                  </a:cubicBezTo>
                  <a:lnTo>
                    <a:pt x="4358464" y="65695"/>
                  </a:lnTo>
                  <a:cubicBezTo>
                    <a:pt x="4408018" y="65695"/>
                    <a:pt x="4450860" y="99221"/>
                    <a:pt x="4462663" y="147229"/>
                  </a:cubicBezTo>
                  <a:cubicBezTo>
                    <a:pt x="4465266" y="157864"/>
                    <a:pt x="4474844" y="165331"/>
                    <a:pt x="4485743" y="165331"/>
                  </a:cubicBezTo>
                  <a:cubicBezTo>
                    <a:pt x="4486045" y="165331"/>
                    <a:pt x="4486347" y="165331"/>
                    <a:pt x="4486648" y="165331"/>
                  </a:cubicBezTo>
                  <a:cubicBezTo>
                    <a:pt x="4487441" y="165293"/>
                    <a:pt x="4488157" y="165293"/>
                    <a:pt x="4488949" y="165293"/>
                  </a:cubicBezTo>
                  <a:cubicBezTo>
                    <a:pt x="4489175" y="165293"/>
                    <a:pt x="4489402" y="165293"/>
                    <a:pt x="4489628" y="165293"/>
                  </a:cubicBezTo>
                  <a:cubicBezTo>
                    <a:pt x="4560527" y="165293"/>
                    <a:pt x="4630860" y="280392"/>
                    <a:pt x="4657636" y="335753"/>
                  </a:cubicBezTo>
                  <a:cubicBezTo>
                    <a:pt x="4630823" y="391115"/>
                    <a:pt x="4560338" y="506251"/>
                    <a:pt x="4489628" y="506251"/>
                  </a:cubicBezTo>
                  <a:cubicBezTo>
                    <a:pt x="4489402" y="506251"/>
                    <a:pt x="4489175" y="506251"/>
                    <a:pt x="4488949" y="506251"/>
                  </a:cubicBezTo>
                  <a:cubicBezTo>
                    <a:pt x="4488195" y="506251"/>
                    <a:pt x="4487441" y="506251"/>
                    <a:pt x="4486648" y="506213"/>
                  </a:cubicBezTo>
                  <a:cubicBezTo>
                    <a:pt x="4486347" y="506213"/>
                    <a:pt x="4486045" y="506213"/>
                    <a:pt x="4485743" y="506213"/>
                  </a:cubicBezTo>
                  <a:cubicBezTo>
                    <a:pt x="4474844" y="506213"/>
                    <a:pt x="4465303" y="513642"/>
                    <a:pt x="4462663" y="524278"/>
                  </a:cubicBezTo>
                  <a:cubicBezTo>
                    <a:pt x="4450822" y="572285"/>
                    <a:pt x="4407981" y="605811"/>
                    <a:pt x="4358464" y="605811"/>
                  </a:cubicBezTo>
                  <a:lnTo>
                    <a:pt x="4337572" y="605811"/>
                  </a:lnTo>
                  <a:cubicBezTo>
                    <a:pt x="4324448" y="605811"/>
                    <a:pt x="4313813" y="616446"/>
                    <a:pt x="4313813" y="629570"/>
                  </a:cubicBezTo>
                  <a:lnTo>
                    <a:pt x="4313813" y="637415"/>
                  </a:lnTo>
                  <a:cubicBezTo>
                    <a:pt x="4313813" y="656195"/>
                    <a:pt x="4298539" y="671469"/>
                    <a:pt x="4279759" y="671469"/>
                  </a:cubicBezTo>
                  <a:lnTo>
                    <a:pt x="4165667" y="671469"/>
                  </a:lnTo>
                  <a:lnTo>
                    <a:pt x="4165576" y="671469"/>
                  </a:lnTo>
                  <a:lnTo>
                    <a:pt x="3916093" y="671469"/>
                  </a:lnTo>
                  <a:lnTo>
                    <a:pt x="3738646" y="671469"/>
                  </a:lnTo>
                  <a:lnTo>
                    <a:pt x="3624554" y="671469"/>
                  </a:lnTo>
                  <a:lnTo>
                    <a:pt x="3624463" y="671469"/>
                  </a:lnTo>
                  <a:lnTo>
                    <a:pt x="3447108" y="671469"/>
                  </a:lnTo>
                  <a:lnTo>
                    <a:pt x="3447016" y="671469"/>
                  </a:lnTo>
                  <a:lnTo>
                    <a:pt x="3374980" y="671469"/>
                  </a:lnTo>
                  <a:lnTo>
                    <a:pt x="3197533" y="671469"/>
                  </a:lnTo>
                  <a:lnTo>
                    <a:pt x="3083441" y="671469"/>
                  </a:lnTo>
                  <a:lnTo>
                    <a:pt x="3083350" y="671469"/>
                  </a:lnTo>
                  <a:lnTo>
                    <a:pt x="2905995" y="671469"/>
                  </a:lnTo>
                  <a:lnTo>
                    <a:pt x="2905903" y="671469"/>
                  </a:lnTo>
                  <a:lnTo>
                    <a:pt x="2833867" y="671469"/>
                  </a:lnTo>
                  <a:lnTo>
                    <a:pt x="2656420" y="671469"/>
                  </a:lnTo>
                  <a:lnTo>
                    <a:pt x="2542328" y="671469"/>
                  </a:lnTo>
                  <a:lnTo>
                    <a:pt x="2542237" y="671469"/>
                  </a:lnTo>
                  <a:lnTo>
                    <a:pt x="2364881" y="671469"/>
                  </a:lnTo>
                  <a:lnTo>
                    <a:pt x="2364790" y="671469"/>
                  </a:lnTo>
                  <a:lnTo>
                    <a:pt x="2292754" y="671469"/>
                  </a:lnTo>
                  <a:lnTo>
                    <a:pt x="2115307" y="671469"/>
                  </a:lnTo>
                  <a:lnTo>
                    <a:pt x="2001217" y="671469"/>
                  </a:lnTo>
                  <a:lnTo>
                    <a:pt x="2001125" y="671469"/>
                  </a:lnTo>
                  <a:lnTo>
                    <a:pt x="1823768" y="671469"/>
                  </a:lnTo>
                  <a:lnTo>
                    <a:pt x="1823677" y="671469"/>
                  </a:lnTo>
                  <a:lnTo>
                    <a:pt x="1751642" y="671469"/>
                  </a:lnTo>
                  <a:lnTo>
                    <a:pt x="1574194" y="671469"/>
                  </a:lnTo>
                  <a:lnTo>
                    <a:pt x="1460104" y="671469"/>
                  </a:lnTo>
                  <a:lnTo>
                    <a:pt x="1460012" y="671469"/>
                  </a:lnTo>
                  <a:lnTo>
                    <a:pt x="1282655" y="671469"/>
                  </a:lnTo>
                  <a:lnTo>
                    <a:pt x="1282564" y="671469"/>
                  </a:lnTo>
                  <a:lnTo>
                    <a:pt x="1210529" y="671469"/>
                  </a:lnTo>
                  <a:lnTo>
                    <a:pt x="1033081" y="671469"/>
                  </a:lnTo>
                  <a:lnTo>
                    <a:pt x="918991" y="671469"/>
                  </a:lnTo>
                  <a:lnTo>
                    <a:pt x="918899" y="671469"/>
                  </a:lnTo>
                  <a:lnTo>
                    <a:pt x="741542" y="671469"/>
                  </a:lnTo>
                  <a:lnTo>
                    <a:pt x="741451" y="671469"/>
                  </a:lnTo>
                  <a:lnTo>
                    <a:pt x="491968" y="671469"/>
                  </a:lnTo>
                  <a:lnTo>
                    <a:pt x="377878" y="671469"/>
                  </a:lnTo>
                  <a:lnTo>
                    <a:pt x="377787" y="671469"/>
                  </a:lnTo>
                  <a:lnTo>
                    <a:pt x="353808" y="661522"/>
                  </a:lnTo>
                  <a:cubicBezTo>
                    <a:pt x="347642" y="655356"/>
                    <a:pt x="343823" y="646843"/>
                    <a:pt x="343823" y="637452"/>
                  </a:cubicBezTo>
                  <a:lnTo>
                    <a:pt x="343823" y="629608"/>
                  </a:lnTo>
                  <a:cubicBezTo>
                    <a:pt x="343823" y="616484"/>
                    <a:pt x="333189" y="605849"/>
                    <a:pt x="320065" y="605849"/>
                  </a:cubicBezTo>
                  <a:lnTo>
                    <a:pt x="299134" y="605849"/>
                  </a:lnTo>
                  <a:cubicBezTo>
                    <a:pt x="249618" y="605849"/>
                    <a:pt x="206777" y="572323"/>
                    <a:pt x="194935" y="524315"/>
                  </a:cubicBezTo>
                  <a:cubicBezTo>
                    <a:pt x="192296" y="513680"/>
                    <a:pt x="182755" y="506251"/>
                    <a:pt x="171855" y="506251"/>
                  </a:cubicBezTo>
                  <a:cubicBezTo>
                    <a:pt x="171553" y="506251"/>
                    <a:pt x="171252" y="506251"/>
                    <a:pt x="170950" y="506251"/>
                  </a:cubicBezTo>
                  <a:cubicBezTo>
                    <a:pt x="170159" y="506288"/>
                    <a:pt x="169404" y="506288"/>
                    <a:pt x="168650" y="506288"/>
                  </a:cubicBezTo>
                  <a:cubicBezTo>
                    <a:pt x="168424" y="506288"/>
                    <a:pt x="168198" y="506288"/>
                    <a:pt x="167970" y="506288"/>
                  </a:cubicBezTo>
                  <a:cubicBezTo>
                    <a:pt x="97260" y="506288"/>
                    <a:pt x="26814" y="391190"/>
                    <a:pt x="0" y="335791"/>
                  </a:cubicBezTo>
                  <a:cubicBezTo>
                    <a:pt x="26814" y="280429"/>
                    <a:pt x="97260" y="165293"/>
                    <a:pt x="167970" y="165293"/>
                  </a:cubicBezTo>
                  <a:cubicBezTo>
                    <a:pt x="168198" y="165293"/>
                    <a:pt x="168424" y="165293"/>
                    <a:pt x="168650" y="165293"/>
                  </a:cubicBezTo>
                  <a:cubicBezTo>
                    <a:pt x="169404" y="165293"/>
                    <a:pt x="170159" y="165293"/>
                    <a:pt x="170950" y="165331"/>
                  </a:cubicBezTo>
                  <a:cubicBezTo>
                    <a:pt x="171252" y="165331"/>
                    <a:pt x="171553" y="165331"/>
                    <a:pt x="171855" y="165331"/>
                  </a:cubicBezTo>
                  <a:cubicBezTo>
                    <a:pt x="182755" y="165331"/>
                    <a:pt x="192296" y="157902"/>
                    <a:pt x="194935" y="147229"/>
                  </a:cubicBezTo>
                  <a:cubicBezTo>
                    <a:pt x="206739" y="99221"/>
                    <a:pt x="249581" y="65695"/>
                    <a:pt x="299134" y="65695"/>
                  </a:cubicBezTo>
                  <a:lnTo>
                    <a:pt x="320065" y="65695"/>
                  </a:lnTo>
                  <a:cubicBezTo>
                    <a:pt x="333189" y="65695"/>
                    <a:pt x="343823" y="55060"/>
                    <a:pt x="343823" y="41936"/>
                  </a:cubicBezTo>
                  <a:lnTo>
                    <a:pt x="343823" y="34054"/>
                  </a:lnTo>
                  <a:cubicBezTo>
                    <a:pt x="343823" y="15274"/>
                    <a:pt x="359097" y="0"/>
                    <a:pt x="377878" y="0"/>
                  </a:cubicBezTo>
                  <a:close/>
                </a:path>
              </a:pathLst>
            </a:custGeom>
            <a:gradFill flip="none" rotWithShape="1">
              <a:gsLst>
                <a:gs pos="14000">
                  <a:srgbClr val="D8000F"/>
                </a:gs>
                <a:gs pos="89000">
                  <a:srgbClr val="D8000F"/>
                </a:gs>
              </a:gsLst>
              <a:lin ang="0" scaled="1"/>
              <a:tileRect/>
            </a:gradFill>
            <a:ln w="25400" cap="flat">
              <a:solidFill>
                <a:srgbClr val="F5F2E9"/>
              </a:solidFill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sz="1400"/>
            </a:p>
          </p:txBody>
        </p:sp>
        <p:sp>
          <p:nvSpPr>
            <p:cNvPr id="22" name="文本框 21">
              <a:extLst>
                <a:ext uri="{FF2B5EF4-FFF2-40B4-BE49-F238E27FC236}">
                  <a16:creationId xmlns:a16="http://schemas.microsoft.com/office/drawing/2014/main" id="{6FC59634-EE84-1B16-733D-B82462C6D827}"/>
                </a:ext>
              </a:extLst>
            </p:cNvPr>
            <p:cNvSpPr txBox="1"/>
            <p:nvPr/>
          </p:nvSpPr>
          <p:spPr>
            <a:xfrm>
              <a:off x="5003805" y="3414527"/>
              <a:ext cx="2184388" cy="43413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b="1" dirty="0">
                  <a:solidFill>
                    <a:srgbClr val="F5F2E9"/>
                  </a:solidFill>
                </a:rPr>
                <a:t>添加标题文本</a:t>
              </a:r>
            </a:p>
          </p:txBody>
        </p:sp>
      </p:grpSp>
      <p:sp>
        <p:nvSpPr>
          <p:cNvPr id="3" name="Freeform 6">
            <a:extLst>
              <a:ext uri="{FF2B5EF4-FFF2-40B4-BE49-F238E27FC236}">
                <a16:creationId xmlns:a16="http://schemas.microsoft.com/office/drawing/2014/main" id="{F2E86FF0-BFF9-75DD-E5AF-3A24F0214324}"/>
              </a:ext>
            </a:extLst>
          </p:cNvPr>
          <p:cNvSpPr/>
          <p:nvPr/>
        </p:nvSpPr>
        <p:spPr bwMode="auto">
          <a:xfrm>
            <a:off x="1551811" y="1926168"/>
            <a:ext cx="2728028" cy="2741083"/>
          </a:xfrm>
          <a:custGeom>
            <a:avLst/>
            <a:gdLst>
              <a:gd name="T0" fmla="*/ 104 w 1588"/>
              <a:gd name="T1" fmla="*/ 1596 h 1596"/>
              <a:gd name="T2" fmla="*/ 1470 w 1588"/>
              <a:gd name="T3" fmla="*/ 1596 h 1596"/>
              <a:gd name="T4" fmla="*/ 1470 w 1588"/>
              <a:gd name="T5" fmla="*/ 1596 h 1596"/>
              <a:gd name="T6" fmla="*/ 1488 w 1588"/>
              <a:gd name="T7" fmla="*/ 1596 h 1596"/>
              <a:gd name="T8" fmla="*/ 1506 w 1588"/>
              <a:gd name="T9" fmla="*/ 1594 h 1596"/>
              <a:gd name="T10" fmla="*/ 1520 w 1588"/>
              <a:gd name="T11" fmla="*/ 1590 h 1596"/>
              <a:gd name="T12" fmla="*/ 1534 w 1588"/>
              <a:gd name="T13" fmla="*/ 1584 h 1596"/>
              <a:gd name="T14" fmla="*/ 1548 w 1588"/>
              <a:gd name="T15" fmla="*/ 1578 h 1596"/>
              <a:gd name="T16" fmla="*/ 1558 w 1588"/>
              <a:gd name="T17" fmla="*/ 1570 h 1596"/>
              <a:gd name="T18" fmla="*/ 1566 w 1588"/>
              <a:gd name="T19" fmla="*/ 1562 h 1596"/>
              <a:gd name="T20" fmla="*/ 1574 w 1588"/>
              <a:gd name="T21" fmla="*/ 1552 h 1596"/>
              <a:gd name="T22" fmla="*/ 1580 w 1588"/>
              <a:gd name="T23" fmla="*/ 1540 h 1596"/>
              <a:gd name="T24" fmla="*/ 1584 w 1588"/>
              <a:gd name="T25" fmla="*/ 1528 h 1596"/>
              <a:gd name="T26" fmla="*/ 1586 w 1588"/>
              <a:gd name="T27" fmla="*/ 1516 h 1596"/>
              <a:gd name="T28" fmla="*/ 1588 w 1588"/>
              <a:gd name="T29" fmla="*/ 1504 h 1596"/>
              <a:gd name="T30" fmla="*/ 1586 w 1588"/>
              <a:gd name="T31" fmla="*/ 1490 h 1596"/>
              <a:gd name="T32" fmla="*/ 1584 w 1588"/>
              <a:gd name="T33" fmla="*/ 1476 h 1596"/>
              <a:gd name="T34" fmla="*/ 1578 w 1588"/>
              <a:gd name="T35" fmla="*/ 1462 h 1596"/>
              <a:gd name="T36" fmla="*/ 1572 w 1588"/>
              <a:gd name="T37" fmla="*/ 1446 h 1596"/>
              <a:gd name="T38" fmla="*/ 862 w 1588"/>
              <a:gd name="T39" fmla="*/ 58 h 1596"/>
              <a:gd name="T40" fmla="*/ 862 w 1588"/>
              <a:gd name="T41" fmla="*/ 58 h 1596"/>
              <a:gd name="T42" fmla="*/ 854 w 1588"/>
              <a:gd name="T43" fmla="*/ 44 h 1596"/>
              <a:gd name="T44" fmla="*/ 846 w 1588"/>
              <a:gd name="T45" fmla="*/ 32 h 1596"/>
              <a:gd name="T46" fmla="*/ 836 w 1588"/>
              <a:gd name="T47" fmla="*/ 22 h 1596"/>
              <a:gd name="T48" fmla="*/ 828 w 1588"/>
              <a:gd name="T49" fmla="*/ 14 h 1596"/>
              <a:gd name="T50" fmla="*/ 818 w 1588"/>
              <a:gd name="T51" fmla="*/ 8 h 1596"/>
              <a:gd name="T52" fmla="*/ 808 w 1588"/>
              <a:gd name="T53" fmla="*/ 4 h 1596"/>
              <a:gd name="T54" fmla="*/ 798 w 1588"/>
              <a:gd name="T55" fmla="*/ 0 h 1596"/>
              <a:gd name="T56" fmla="*/ 788 w 1588"/>
              <a:gd name="T57" fmla="*/ 0 h 1596"/>
              <a:gd name="T58" fmla="*/ 778 w 1588"/>
              <a:gd name="T59" fmla="*/ 0 h 1596"/>
              <a:gd name="T60" fmla="*/ 768 w 1588"/>
              <a:gd name="T61" fmla="*/ 4 h 1596"/>
              <a:gd name="T62" fmla="*/ 758 w 1588"/>
              <a:gd name="T63" fmla="*/ 8 h 1596"/>
              <a:gd name="T64" fmla="*/ 748 w 1588"/>
              <a:gd name="T65" fmla="*/ 14 h 1596"/>
              <a:gd name="T66" fmla="*/ 738 w 1588"/>
              <a:gd name="T67" fmla="*/ 22 h 1596"/>
              <a:gd name="T68" fmla="*/ 730 w 1588"/>
              <a:gd name="T69" fmla="*/ 32 h 1596"/>
              <a:gd name="T70" fmla="*/ 722 w 1588"/>
              <a:gd name="T71" fmla="*/ 44 h 1596"/>
              <a:gd name="T72" fmla="*/ 714 w 1588"/>
              <a:gd name="T73" fmla="*/ 58 h 1596"/>
              <a:gd name="T74" fmla="*/ 14 w 1588"/>
              <a:gd name="T75" fmla="*/ 1456 h 1596"/>
              <a:gd name="T76" fmla="*/ 14 w 1588"/>
              <a:gd name="T77" fmla="*/ 1456 h 1596"/>
              <a:gd name="T78" fmla="*/ 8 w 1588"/>
              <a:gd name="T79" fmla="*/ 1472 h 1596"/>
              <a:gd name="T80" fmla="*/ 4 w 1588"/>
              <a:gd name="T81" fmla="*/ 1486 h 1596"/>
              <a:gd name="T82" fmla="*/ 0 w 1588"/>
              <a:gd name="T83" fmla="*/ 1500 h 1596"/>
              <a:gd name="T84" fmla="*/ 0 w 1588"/>
              <a:gd name="T85" fmla="*/ 1512 h 1596"/>
              <a:gd name="T86" fmla="*/ 0 w 1588"/>
              <a:gd name="T87" fmla="*/ 1524 h 1596"/>
              <a:gd name="T88" fmla="*/ 2 w 1588"/>
              <a:gd name="T89" fmla="*/ 1536 h 1596"/>
              <a:gd name="T90" fmla="*/ 6 w 1588"/>
              <a:gd name="T91" fmla="*/ 1546 h 1596"/>
              <a:gd name="T92" fmla="*/ 12 w 1588"/>
              <a:gd name="T93" fmla="*/ 1556 h 1596"/>
              <a:gd name="T94" fmla="*/ 18 w 1588"/>
              <a:gd name="T95" fmla="*/ 1566 h 1596"/>
              <a:gd name="T96" fmla="*/ 26 w 1588"/>
              <a:gd name="T97" fmla="*/ 1574 h 1596"/>
              <a:gd name="T98" fmla="*/ 36 w 1588"/>
              <a:gd name="T99" fmla="*/ 1580 h 1596"/>
              <a:gd name="T100" fmla="*/ 48 w 1588"/>
              <a:gd name="T101" fmla="*/ 1586 h 1596"/>
              <a:gd name="T102" fmla="*/ 60 w 1588"/>
              <a:gd name="T103" fmla="*/ 1590 h 1596"/>
              <a:gd name="T104" fmla="*/ 74 w 1588"/>
              <a:gd name="T105" fmla="*/ 1594 h 1596"/>
              <a:gd name="T106" fmla="*/ 88 w 1588"/>
              <a:gd name="T107" fmla="*/ 1596 h 1596"/>
              <a:gd name="T108" fmla="*/ 104 w 1588"/>
              <a:gd name="T109" fmla="*/ 1596 h 1596"/>
              <a:gd name="T110" fmla="*/ 104 w 1588"/>
              <a:gd name="T111" fmla="*/ 1596 h 15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88" h="1596">
                <a:moveTo>
                  <a:pt x="104" y="1596"/>
                </a:moveTo>
                <a:lnTo>
                  <a:pt x="1470" y="1596"/>
                </a:lnTo>
                <a:lnTo>
                  <a:pt x="1470" y="1596"/>
                </a:lnTo>
                <a:lnTo>
                  <a:pt x="1488" y="1596"/>
                </a:lnTo>
                <a:lnTo>
                  <a:pt x="1506" y="1594"/>
                </a:lnTo>
                <a:lnTo>
                  <a:pt x="1520" y="1590"/>
                </a:lnTo>
                <a:lnTo>
                  <a:pt x="1534" y="1584"/>
                </a:lnTo>
                <a:lnTo>
                  <a:pt x="1548" y="1578"/>
                </a:lnTo>
                <a:lnTo>
                  <a:pt x="1558" y="1570"/>
                </a:lnTo>
                <a:lnTo>
                  <a:pt x="1566" y="1562"/>
                </a:lnTo>
                <a:lnTo>
                  <a:pt x="1574" y="1552"/>
                </a:lnTo>
                <a:lnTo>
                  <a:pt x="1580" y="1540"/>
                </a:lnTo>
                <a:lnTo>
                  <a:pt x="1584" y="1528"/>
                </a:lnTo>
                <a:lnTo>
                  <a:pt x="1586" y="1516"/>
                </a:lnTo>
                <a:lnTo>
                  <a:pt x="1588" y="1504"/>
                </a:lnTo>
                <a:lnTo>
                  <a:pt x="1586" y="1490"/>
                </a:lnTo>
                <a:lnTo>
                  <a:pt x="1584" y="1476"/>
                </a:lnTo>
                <a:lnTo>
                  <a:pt x="1578" y="1462"/>
                </a:lnTo>
                <a:lnTo>
                  <a:pt x="1572" y="1446"/>
                </a:lnTo>
                <a:lnTo>
                  <a:pt x="862" y="58"/>
                </a:lnTo>
                <a:lnTo>
                  <a:pt x="862" y="58"/>
                </a:lnTo>
                <a:lnTo>
                  <a:pt x="854" y="44"/>
                </a:lnTo>
                <a:lnTo>
                  <a:pt x="846" y="32"/>
                </a:lnTo>
                <a:lnTo>
                  <a:pt x="836" y="22"/>
                </a:lnTo>
                <a:lnTo>
                  <a:pt x="828" y="14"/>
                </a:lnTo>
                <a:lnTo>
                  <a:pt x="818" y="8"/>
                </a:lnTo>
                <a:lnTo>
                  <a:pt x="808" y="4"/>
                </a:lnTo>
                <a:lnTo>
                  <a:pt x="798" y="0"/>
                </a:lnTo>
                <a:lnTo>
                  <a:pt x="788" y="0"/>
                </a:lnTo>
                <a:lnTo>
                  <a:pt x="778" y="0"/>
                </a:lnTo>
                <a:lnTo>
                  <a:pt x="768" y="4"/>
                </a:lnTo>
                <a:lnTo>
                  <a:pt x="758" y="8"/>
                </a:lnTo>
                <a:lnTo>
                  <a:pt x="748" y="14"/>
                </a:lnTo>
                <a:lnTo>
                  <a:pt x="738" y="22"/>
                </a:lnTo>
                <a:lnTo>
                  <a:pt x="730" y="32"/>
                </a:lnTo>
                <a:lnTo>
                  <a:pt x="722" y="44"/>
                </a:lnTo>
                <a:lnTo>
                  <a:pt x="714" y="58"/>
                </a:lnTo>
                <a:lnTo>
                  <a:pt x="14" y="1456"/>
                </a:lnTo>
                <a:lnTo>
                  <a:pt x="14" y="1456"/>
                </a:lnTo>
                <a:lnTo>
                  <a:pt x="8" y="1472"/>
                </a:lnTo>
                <a:lnTo>
                  <a:pt x="4" y="1486"/>
                </a:lnTo>
                <a:lnTo>
                  <a:pt x="0" y="1500"/>
                </a:lnTo>
                <a:lnTo>
                  <a:pt x="0" y="1512"/>
                </a:lnTo>
                <a:lnTo>
                  <a:pt x="0" y="1524"/>
                </a:lnTo>
                <a:lnTo>
                  <a:pt x="2" y="1536"/>
                </a:lnTo>
                <a:lnTo>
                  <a:pt x="6" y="1546"/>
                </a:lnTo>
                <a:lnTo>
                  <a:pt x="12" y="1556"/>
                </a:lnTo>
                <a:lnTo>
                  <a:pt x="18" y="1566"/>
                </a:lnTo>
                <a:lnTo>
                  <a:pt x="26" y="1574"/>
                </a:lnTo>
                <a:lnTo>
                  <a:pt x="36" y="1580"/>
                </a:lnTo>
                <a:lnTo>
                  <a:pt x="48" y="1586"/>
                </a:lnTo>
                <a:lnTo>
                  <a:pt x="60" y="1590"/>
                </a:lnTo>
                <a:lnTo>
                  <a:pt x="74" y="1594"/>
                </a:lnTo>
                <a:lnTo>
                  <a:pt x="88" y="1596"/>
                </a:lnTo>
                <a:lnTo>
                  <a:pt x="104" y="1596"/>
                </a:lnTo>
                <a:lnTo>
                  <a:pt x="104" y="1596"/>
                </a:lnTo>
                <a:close/>
              </a:path>
            </a:pathLst>
          </a:custGeom>
          <a:gradFill flip="none" rotWithShape="1">
            <a:gsLst>
              <a:gs pos="14000">
                <a:srgbClr val="FFC000"/>
              </a:gs>
              <a:gs pos="89000">
                <a:srgbClr val="FFC000">
                  <a:alpha val="15000"/>
                </a:srgbClr>
              </a:gs>
            </a:gsLst>
            <a:lin ang="16200000" scaled="1"/>
            <a:tileRect/>
          </a:gradFill>
          <a:ln w="25400"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274566">
              <a:lnSpc>
                <a:spcPct val="120000"/>
              </a:lnSpc>
            </a:pPr>
            <a:endParaRPr lang="zh-CN" altLang="en-US" sz="800"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38100" dist="38100" dir="2700000" algn="tl">
                  <a:srgbClr val="000000"/>
                </a:outerShdw>
              </a:effectLst>
              <a:latin typeface="+mn-ea"/>
              <a:cs typeface="+mn-ea"/>
            </a:endParaRPr>
          </a:p>
        </p:txBody>
      </p:sp>
      <p:sp>
        <p:nvSpPr>
          <p:cNvPr id="4" name="文本框 34">
            <a:extLst>
              <a:ext uri="{FF2B5EF4-FFF2-40B4-BE49-F238E27FC236}">
                <a16:creationId xmlns:a16="http://schemas.microsoft.com/office/drawing/2014/main" id="{C805E5C2-9FA9-9DB8-C696-038C3E4CF0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71913" y="2984501"/>
            <a:ext cx="1001053" cy="86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4800" dirty="0">
                <a:solidFill>
                  <a:srgbClr val="FFFFFF"/>
                </a:solidFill>
                <a:latin typeface="+mn-lt"/>
                <a:ea typeface="+mn-ea"/>
              </a:rPr>
              <a:t>01</a:t>
            </a:r>
            <a:endParaRPr lang="zh-CN" altLang="en-US" sz="4800" dirty="0">
              <a:solidFill>
                <a:srgbClr val="FFFFFF"/>
              </a:solidFill>
              <a:latin typeface="+mn-lt"/>
              <a:ea typeface="+mn-ea"/>
            </a:endParaRPr>
          </a:p>
        </p:txBody>
      </p:sp>
      <p:pic>
        <p:nvPicPr>
          <p:cNvPr id="5" name="图片 35">
            <a:extLst>
              <a:ext uri="{FF2B5EF4-FFF2-40B4-BE49-F238E27FC236}">
                <a16:creationId xmlns:a16="http://schemas.microsoft.com/office/drawing/2014/main" id="{F28811F2-DAC2-3347-95A2-2EB0BBB1D24A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645559" y="2491316"/>
            <a:ext cx="554495" cy="5524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" name="直接连接符 36">
            <a:extLst>
              <a:ext uri="{FF2B5EF4-FFF2-40B4-BE49-F238E27FC236}">
                <a16:creationId xmlns:a16="http://schemas.microsoft.com/office/drawing/2014/main" id="{63C80693-2776-99D9-0513-7D979651877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078792" y="3875618"/>
            <a:ext cx="1674066" cy="0"/>
          </a:xfrm>
          <a:prstGeom prst="line">
            <a:avLst/>
          </a:prstGeom>
          <a:noFill/>
          <a:ln w="6350" algn="ctr">
            <a:solidFill>
              <a:srgbClr val="FFFFFF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" name="矩形 6">
            <a:extLst>
              <a:ext uri="{FF2B5EF4-FFF2-40B4-BE49-F238E27FC236}">
                <a16:creationId xmlns:a16="http://schemas.microsoft.com/office/drawing/2014/main" id="{1F2EB5B5-A0D1-C30C-1D55-0904DAC36912}"/>
              </a:ext>
            </a:extLst>
          </p:cNvPr>
          <p:cNvSpPr/>
          <p:nvPr/>
        </p:nvSpPr>
        <p:spPr>
          <a:xfrm>
            <a:off x="2661721" y="3990758"/>
            <a:ext cx="588623" cy="429156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zh-CN" altLang="en-US" sz="1600" b="1" kern="0" dirty="0">
                <a:solidFill>
                  <a:srgbClr val="FFFFFF"/>
                </a:solidFill>
                <a:latin typeface="+mn-ea"/>
              </a:rPr>
              <a:t>标题</a:t>
            </a:r>
            <a:endParaRPr lang="en-US" altLang="zh-CN" sz="1600" b="1" kern="0" dirty="0">
              <a:solidFill>
                <a:srgbClr val="FFFFFF"/>
              </a:solidFill>
              <a:latin typeface="+mn-ea"/>
            </a:endParaRPr>
          </a:p>
        </p:txBody>
      </p:sp>
      <p:sp>
        <p:nvSpPr>
          <p:cNvPr id="9" name="Freeform 7">
            <a:extLst>
              <a:ext uri="{FF2B5EF4-FFF2-40B4-BE49-F238E27FC236}">
                <a16:creationId xmlns:a16="http://schemas.microsoft.com/office/drawing/2014/main" id="{39590A72-618A-7B34-131E-18EC0E2DF6E2}"/>
              </a:ext>
            </a:extLst>
          </p:cNvPr>
          <p:cNvSpPr/>
          <p:nvPr/>
        </p:nvSpPr>
        <p:spPr bwMode="auto">
          <a:xfrm>
            <a:off x="5970505" y="1926168"/>
            <a:ext cx="2725912" cy="2741083"/>
          </a:xfrm>
          <a:custGeom>
            <a:avLst/>
            <a:gdLst>
              <a:gd name="T0" fmla="*/ 104 w 1588"/>
              <a:gd name="T1" fmla="*/ 1596 h 1596"/>
              <a:gd name="T2" fmla="*/ 1482 w 1588"/>
              <a:gd name="T3" fmla="*/ 1596 h 1596"/>
              <a:gd name="T4" fmla="*/ 1482 w 1588"/>
              <a:gd name="T5" fmla="*/ 1596 h 1596"/>
              <a:gd name="T6" fmla="*/ 1498 w 1588"/>
              <a:gd name="T7" fmla="*/ 1596 h 1596"/>
              <a:gd name="T8" fmla="*/ 1514 w 1588"/>
              <a:gd name="T9" fmla="*/ 1594 h 1596"/>
              <a:gd name="T10" fmla="*/ 1526 w 1588"/>
              <a:gd name="T11" fmla="*/ 1590 h 1596"/>
              <a:gd name="T12" fmla="*/ 1540 w 1588"/>
              <a:gd name="T13" fmla="*/ 1584 h 1596"/>
              <a:gd name="T14" fmla="*/ 1550 w 1588"/>
              <a:gd name="T15" fmla="*/ 1578 h 1596"/>
              <a:gd name="T16" fmla="*/ 1560 w 1588"/>
              <a:gd name="T17" fmla="*/ 1570 h 1596"/>
              <a:gd name="T18" fmla="*/ 1568 w 1588"/>
              <a:gd name="T19" fmla="*/ 1562 h 1596"/>
              <a:gd name="T20" fmla="*/ 1576 w 1588"/>
              <a:gd name="T21" fmla="*/ 1552 h 1596"/>
              <a:gd name="T22" fmla="*/ 1580 w 1588"/>
              <a:gd name="T23" fmla="*/ 1540 h 1596"/>
              <a:gd name="T24" fmla="*/ 1584 w 1588"/>
              <a:gd name="T25" fmla="*/ 1528 h 1596"/>
              <a:gd name="T26" fmla="*/ 1586 w 1588"/>
              <a:gd name="T27" fmla="*/ 1516 h 1596"/>
              <a:gd name="T28" fmla="*/ 1588 w 1588"/>
              <a:gd name="T29" fmla="*/ 1504 h 1596"/>
              <a:gd name="T30" fmla="*/ 1586 w 1588"/>
              <a:gd name="T31" fmla="*/ 1490 h 1596"/>
              <a:gd name="T32" fmla="*/ 1584 w 1588"/>
              <a:gd name="T33" fmla="*/ 1476 h 1596"/>
              <a:gd name="T34" fmla="*/ 1578 w 1588"/>
              <a:gd name="T35" fmla="*/ 1462 h 1596"/>
              <a:gd name="T36" fmla="*/ 1572 w 1588"/>
              <a:gd name="T37" fmla="*/ 1446 h 1596"/>
              <a:gd name="T38" fmla="*/ 872 w 1588"/>
              <a:gd name="T39" fmla="*/ 58 h 1596"/>
              <a:gd name="T40" fmla="*/ 872 w 1588"/>
              <a:gd name="T41" fmla="*/ 58 h 1596"/>
              <a:gd name="T42" fmla="*/ 866 w 1588"/>
              <a:gd name="T43" fmla="*/ 44 h 1596"/>
              <a:gd name="T44" fmla="*/ 856 w 1588"/>
              <a:gd name="T45" fmla="*/ 32 h 1596"/>
              <a:gd name="T46" fmla="*/ 848 w 1588"/>
              <a:gd name="T47" fmla="*/ 22 h 1596"/>
              <a:gd name="T48" fmla="*/ 838 w 1588"/>
              <a:gd name="T49" fmla="*/ 14 h 1596"/>
              <a:gd name="T50" fmla="*/ 830 w 1588"/>
              <a:gd name="T51" fmla="*/ 8 h 1596"/>
              <a:gd name="T52" fmla="*/ 820 w 1588"/>
              <a:gd name="T53" fmla="*/ 4 h 1596"/>
              <a:gd name="T54" fmla="*/ 808 w 1588"/>
              <a:gd name="T55" fmla="*/ 0 h 1596"/>
              <a:gd name="T56" fmla="*/ 798 w 1588"/>
              <a:gd name="T57" fmla="*/ 0 h 1596"/>
              <a:gd name="T58" fmla="*/ 788 w 1588"/>
              <a:gd name="T59" fmla="*/ 0 h 1596"/>
              <a:gd name="T60" fmla="*/ 778 w 1588"/>
              <a:gd name="T61" fmla="*/ 4 h 1596"/>
              <a:gd name="T62" fmla="*/ 768 w 1588"/>
              <a:gd name="T63" fmla="*/ 8 h 1596"/>
              <a:gd name="T64" fmla="*/ 758 w 1588"/>
              <a:gd name="T65" fmla="*/ 14 h 1596"/>
              <a:gd name="T66" fmla="*/ 748 w 1588"/>
              <a:gd name="T67" fmla="*/ 22 h 1596"/>
              <a:gd name="T68" fmla="*/ 740 w 1588"/>
              <a:gd name="T69" fmla="*/ 32 h 1596"/>
              <a:gd name="T70" fmla="*/ 730 w 1588"/>
              <a:gd name="T71" fmla="*/ 44 h 1596"/>
              <a:gd name="T72" fmla="*/ 722 w 1588"/>
              <a:gd name="T73" fmla="*/ 58 h 1596"/>
              <a:gd name="T74" fmla="*/ 14 w 1588"/>
              <a:gd name="T75" fmla="*/ 1456 h 1596"/>
              <a:gd name="T76" fmla="*/ 14 w 1588"/>
              <a:gd name="T77" fmla="*/ 1456 h 1596"/>
              <a:gd name="T78" fmla="*/ 8 w 1588"/>
              <a:gd name="T79" fmla="*/ 1472 h 1596"/>
              <a:gd name="T80" fmla="*/ 4 w 1588"/>
              <a:gd name="T81" fmla="*/ 1486 h 1596"/>
              <a:gd name="T82" fmla="*/ 0 w 1588"/>
              <a:gd name="T83" fmla="*/ 1500 h 1596"/>
              <a:gd name="T84" fmla="*/ 0 w 1588"/>
              <a:gd name="T85" fmla="*/ 1512 h 1596"/>
              <a:gd name="T86" fmla="*/ 0 w 1588"/>
              <a:gd name="T87" fmla="*/ 1524 h 1596"/>
              <a:gd name="T88" fmla="*/ 2 w 1588"/>
              <a:gd name="T89" fmla="*/ 1536 h 1596"/>
              <a:gd name="T90" fmla="*/ 6 w 1588"/>
              <a:gd name="T91" fmla="*/ 1546 h 1596"/>
              <a:gd name="T92" fmla="*/ 10 w 1588"/>
              <a:gd name="T93" fmla="*/ 1556 h 1596"/>
              <a:gd name="T94" fmla="*/ 18 w 1588"/>
              <a:gd name="T95" fmla="*/ 1566 h 1596"/>
              <a:gd name="T96" fmla="*/ 26 w 1588"/>
              <a:gd name="T97" fmla="*/ 1574 h 1596"/>
              <a:gd name="T98" fmla="*/ 36 w 1588"/>
              <a:gd name="T99" fmla="*/ 1580 h 1596"/>
              <a:gd name="T100" fmla="*/ 46 w 1588"/>
              <a:gd name="T101" fmla="*/ 1586 h 1596"/>
              <a:gd name="T102" fmla="*/ 60 w 1588"/>
              <a:gd name="T103" fmla="*/ 1590 h 1596"/>
              <a:gd name="T104" fmla="*/ 74 w 1588"/>
              <a:gd name="T105" fmla="*/ 1594 h 1596"/>
              <a:gd name="T106" fmla="*/ 88 w 1588"/>
              <a:gd name="T107" fmla="*/ 1596 h 1596"/>
              <a:gd name="T108" fmla="*/ 104 w 1588"/>
              <a:gd name="T109" fmla="*/ 1596 h 1596"/>
              <a:gd name="T110" fmla="*/ 104 w 1588"/>
              <a:gd name="T111" fmla="*/ 1596 h 15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88" h="1596">
                <a:moveTo>
                  <a:pt x="104" y="1596"/>
                </a:moveTo>
                <a:lnTo>
                  <a:pt x="1482" y="1596"/>
                </a:lnTo>
                <a:lnTo>
                  <a:pt x="1482" y="1596"/>
                </a:lnTo>
                <a:lnTo>
                  <a:pt x="1498" y="1596"/>
                </a:lnTo>
                <a:lnTo>
                  <a:pt x="1514" y="1594"/>
                </a:lnTo>
                <a:lnTo>
                  <a:pt x="1526" y="1590"/>
                </a:lnTo>
                <a:lnTo>
                  <a:pt x="1540" y="1584"/>
                </a:lnTo>
                <a:lnTo>
                  <a:pt x="1550" y="1578"/>
                </a:lnTo>
                <a:lnTo>
                  <a:pt x="1560" y="1570"/>
                </a:lnTo>
                <a:lnTo>
                  <a:pt x="1568" y="1562"/>
                </a:lnTo>
                <a:lnTo>
                  <a:pt x="1576" y="1552"/>
                </a:lnTo>
                <a:lnTo>
                  <a:pt x="1580" y="1540"/>
                </a:lnTo>
                <a:lnTo>
                  <a:pt x="1584" y="1528"/>
                </a:lnTo>
                <a:lnTo>
                  <a:pt x="1586" y="1516"/>
                </a:lnTo>
                <a:lnTo>
                  <a:pt x="1588" y="1504"/>
                </a:lnTo>
                <a:lnTo>
                  <a:pt x="1586" y="1490"/>
                </a:lnTo>
                <a:lnTo>
                  <a:pt x="1584" y="1476"/>
                </a:lnTo>
                <a:lnTo>
                  <a:pt x="1578" y="1462"/>
                </a:lnTo>
                <a:lnTo>
                  <a:pt x="1572" y="1446"/>
                </a:lnTo>
                <a:lnTo>
                  <a:pt x="872" y="58"/>
                </a:lnTo>
                <a:lnTo>
                  <a:pt x="872" y="58"/>
                </a:lnTo>
                <a:lnTo>
                  <a:pt x="866" y="44"/>
                </a:lnTo>
                <a:lnTo>
                  <a:pt x="856" y="32"/>
                </a:lnTo>
                <a:lnTo>
                  <a:pt x="848" y="22"/>
                </a:lnTo>
                <a:lnTo>
                  <a:pt x="838" y="14"/>
                </a:lnTo>
                <a:lnTo>
                  <a:pt x="830" y="8"/>
                </a:lnTo>
                <a:lnTo>
                  <a:pt x="820" y="4"/>
                </a:lnTo>
                <a:lnTo>
                  <a:pt x="808" y="0"/>
                </a:lnTo>
                <a:lnTo>
                  <a:pt x="798" y="0"/>
                </a:lnTo>
                <a:lnTo>
                  <a:pt x="788" y="0"/>
                </a:lnTo>
                <a:lnTo>
                  <a:pt x="778" y="4"/>
                </a:lnTo>
                <a:lnTo>
                  <a:pt x="768" y="8"/>
                </a:lnTo>
                <a:lnTo>
                  <a:pt x="758" y="14"/>
                </a:lnTo>
                <a:lnTo>
                  <a:pt x="748" y="22"/>
                </a:lnTo>
                <a:lnTo>
                  <a:pt x="740" y="32"/>
                </a:lnTo>
                <a:lnTo>
                  <a:pt x="730" y="44"/>
                </a:lnTo>
                <a:lnTo>
                  <a:pt x="722" y="58"/>
                </a:lnTo>
                <a:lnTo>
                  <a:pt x="14" y="1456"/>
                </a:lnTo>
                <a:lnTo>
                  <a:pt x="14" y="1456"/>
                </a:lnTo>
                <a:lnTo>
                  <a:pt x="8" y="1472"/>
                </a:lnTo>
                <a:lnTo>
                  <a:pt x="4" y="1486"/>
                </a:lnTo>
                <a:lnTo>
                  <a:pt x="0" y="1500"/>
                </a:lnTo>
                <a:lnTo>
                  <a:pt x="0" y="1512"/>
                </a:lnTo>
                <a:lnTo>
                  <a:pt x="0" y="1524"/>
                </a:lnTo>
                <a:lnTo>
                  <a:pt x="2" y="1536"/>
                </a:lnTo>
                <a:lnTo>
                  <a:pt x="6" y="1546"/>
                </a:lnTo>
                <a:lnTo>
                  <a:pt x="10" y="1556"/>
                </a:lnTo>
                <a:lnTo>
                  <a:pt x="18" y="1566"/>
                </a:lnTo>
                <a:lnTo>
                  <a:pt x="26" y="1574"/>
                </a:lnTo>
                <a:lnTo>
                  <a:pt x="36" y="1580"/>
                </a:lnTo>
                <a:lnTo>
                  <a:pt x="46" y="1586"/>
                </a:lnTo>
                <a:lnTo>
                  <a:pt x="60" y="1590"/>
                </a:lnTo>
                <a:lnTo>
                  <a:pt x="74" y="1594"/>
                </a:lnTo>
                <a:lnTo>
                  <a:pt x="88" y="1596"/>
                </a:lnTo>
                <a:lnTo>
                  <a:pt x="104" y="1596"/>
                </a:lnTo>
                <a:lnTo>
                  <a:pt x="104" y="1596"/>
                </a:lnTo>
                <a:close/>
              </a:path>
            </a:pathLst>
          </a:custGeom>
          <a:gradFill flip="none" rotWithShape="1">
            <a:gsLst>
              <a:gs pos="14000">
                <a:srgbClr val="FFC000"/>
              </a:gs>
              <a:gs pos="89000">
                <a:srgbClr val="FFC000">
                  <a:alpha val="15000"/>
                </a:srgbClr>
              </a:gs>
            </a:gsLst>
            <a:lin ang="16200000" scaled="1"/>
            <a:tileRect/>
          </a:gradFill>
          <a:ln w="25400"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274566">
              <a:lnSpc>
                <a:spcPct val="120000"/>
              </a:lnSpc>
            </a:pPr>
            <a:endParaRPr lang="zh-CN" altLang="en-US" sz="800"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38100" dist="38100" dir="2700000" algn="tl">
                  <a:srgbClr val="000000"/>
                </a:outerShdw>
              </a:effectLst>
              <a:latin typeface="+mn-ea"/>
              <a:cs typeface="+mn-ea"/>
            </a:endParaRPr>
          </a:p>
        </p:txBody>
      </p:sp>
      <p:sp>
        <p:nvSpPr>
          <p:cNvPr id="10" name="文本框 38">
            <a:extLst>
              <a:ext uri="{FF2B5EF4-FFF2-40B4-BE49-F238E27FC236}">
                <a16:creationId xmlns:a16="http://schemas.microsoft.com/office/drawing/2014/main" id="{926E1199-0C5D-6165-82DB-2BDDB818BC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32935" y="2984501"/>
            <a:ext cx="1001052" cy="86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defPPr>
              <a:defRPr lang="zh-CN"/>
            </a:defPPr>
            <a:lvl1pPr algn="ctr">
              <a:defRPr sz="4800">
                <a:solidFill>
                  <a:srgbClr val="FFFFFF"/>
                </a:solidFill>
              </a:defRPr>
            </a:lvl1pPr>
            <a:lvl2pPr marL="742950" indent="-285750">
              <a:defRPr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r>
              <a:rPr lang="en-US" altLang="zh-CN" dirty="0"/>
              <a:t>03</a:t>
            </a:r>
            <a:endParaRPr lang="zh-CN" altLang="en-US" dirty="0"/>
          </a:p>
        </p:txBody>
      </p:sp>
      <p:pic>
        <p:nvPicPr>
          <p:cNvPr id="11" name="图片 39">
            <a:extLst>
              <a:ext uri="{FF2B5EF4-FFF2-40B4-BE49-F238E27FC236}">
                <a16:creationId xmlns:a16="http://schemas.microsoft.com/office/drawing/2014/main" id="{D56367F8-60C5-2E77-9DD9-750BF06F4C9E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084835" y="2418369"/>
            <a:ext cx="552377" cy="5524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2" name="直接连接符 40">
            <a:extLst>
              <a:ext uri="{FF2B5EF4-FFF2-40B4-BE49-F238E27FC236}">
                <a16:creationId xmlns:a16="http://schemas.microsoft.com/office/drawing/2014/main" id="{91418778-5CFF-A439-764F-5BC847B5CD4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539814" y="3875618"/>
            <a:ext cx="1674066" cy="0"/>
          </a:xfrm>
          <a:prstGeom prst="line">
            <a:avLst/>
          </a:prstGeom>
          <a:noFill/>
          <a:ln w="6350" algn="ctr">
            <a:solidFill>
              <a:srgbClr val="FFFFFF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" name="矩形 12">
            <a:extLst>
              <a:ext uri="{FF2B5EF4-FFF2-40B4-BE49-F238E27FC236}">
                <a16:creationId xmlns:a16="http://schemas.microsoft.com/office/drawing/2014/main" id="{1142BFE8-0168-A48E-8B0D-C519E9BC2362}"/>
              </a:ext>
            </a:extLst>
          </p:cNvPr>
          <p:cNvSpPr/>
          <p:nvPr/>
        </p:nvSpPr>
        <p:spPr>
          <a:xfrm>
            <a:off x="6984342" y="3874990"/>
            <a:ext cx="867544" cy="660693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600" b="1" kern="0" dirty="0">
                <a:solidFill>
                  <a:srgbClr val="FFFFFF"/>
                </a:solidFill>
                <a:latin typeface="+mn-ea"/>
              </a:rPr>
              <a:t>标题</a:t>
            </a:r>
            <a:endParaRPr lang="en-US" altLang="zh-CN" sz="1600" b="1" kern="0" dirty="0">
              <a:solidFill>
                <a:srgbClr val="FFFFFF"/>
              </a:solidFill>
              <a:latin typeface="+mn-ea"/>
            </a:endParaRPr>
          </a:p>
        </p:txBody>
      </p:sp>
      <p:sp>
        <p:nvSpPr>
          <p:cNvPr id="15" name="Freeform 5">
            <a:extLst>
              <a:ext uri="{FF2B5EF4-FFF2-40B4-BE49-F238E27FC236}">
                <a16:creationId xmlns:a16="http://schemas.microsoft.com/office/drawing/2014/main" id="{1145AE37-1C5F-A90E-616C-A84F201E03AB}"/>
              </a:ext>
            </a:extLst>
          </p:cNvPr>
          <p:cNvSpPr/>
          <p:nvPr/>
        </p:nvSpPr>
        <p:spPr bwMode="auto">
          <a:xfrm>
            <a:off x="3762548" y="2730500"/>
            <a:ext cx="2711096" cy="2743200"/>
          </a:xfrm>
          <a:custGeom>
            <a:avLst/>
            <a:gdLst>
              <a:gd name="T0" fmla="*/ 1472 w 1578"/>
              <a:gd name="T1" fmla="*/ 0 h 1598"/>
              <a:gd name="T2" fmla="*/ 104 w 1578"/>
              <a:gd name="T3" fmla="*/ 0 h 1598"/>
              <a:gd name="T4" fmla="*/ 104 w 1578"/>
              <a:gd name="T5" fmla="*/ 0 h 1598"/>
              <a:gd name="T6" fmla="*/ 88 w 1578"/>
              <a:gd name="T7" fmla="*/ 2 h 1598"/>
              <a:gd name="T8" fmla="*/ 74 w 1578"/>
              <a:gd name="T9" fmla="*/ 4 h 1598"/>
              <a:gd name="T10" fmla="*/ 60 w 1578"/>
              <a:gd name="T11" fmla="*/ 8 h 1598"/>
              <a:gd name="T12" fmla="*/ 48 w 1578"/>
              <a:gd name="T13" fmla="*/ 12 h 1598"/>
              <a:gd name="T14" fmla="*/ 36 w 1578"/>
              <a:gd name="T15" fmla="*/ 18 h 1598"/>
              <a:gd name="T16" fmla="*/ 26 w 1578"/>
              <a:gd name="T17" fmla="*/ 26 h 1598"/>
              <a:gd name="T18" fmla="*/ 18 w 1578"/>
              <a:gd name="T19" fmla="*/ 36 h 1598"/>
              <a:gd name="T20" fmla="*/ 12 w 1578"/>
              <a:gd name="T21" fmla="*/ 46 h 1598"/>
              <a:gd name="T22" fmla="*/ 6 w 1578"/>
              <a:gd name="T23" fmla="*/ 56 h 1598"/>
              <a:gd name="T24" fmla="*/ 2 w 1578"/>
              <a:gd name="T25" fmla="*/ 68 h 1598"/>
              <a:gd name="T26" fmla="*/ 0 w 1578"/>
              <a:gd name="T27" fmla="*/ 80 h 1598"/>
              <a:gd name="T28" fmla="*/ 0 w 1578"/>
              <a:gd name="T29" fmla="*/ 94 h 1598"/>
              <a:gd name="T30" fmla="*/ 0 w 1578"/>
              <a:gd name="T31" fmla="*/ 106 h 1598"/>
              <a:gd name="T32" fmla="*/ 4 w 1578"/>
              <a:gd name="T33" fmla="*/ 120 h 1598"/>
              <a:gd name="T34" fmla="*/ 8 w 1578"/>
              <a:gd name="T35" fmla="*/ 136 h 1598"/>
              <a:gd name="T36" fmla="*/ 14 w 1578"/>
              <a:gd name="T37" fmla="*/ 150 h 1598"/>
              <a:gd name="T38" fmla="*/ 714 w 1578"/>
              <a:gd name="T39" fmla="*/ 1538 h 1598"/>
              <a:gd name="T40" fmla="*/ 714 w 1578"/>
              <a:gd name="T41" fmla="*/ 1538 h 1598"/>
              <a:gd name="T42" fmla="*/ 722 w 1578"/>
              <a:gd name="T43" fmla="*/ 1552 h 1598"/>
              <a:gd name="T44" fmla="*/ 730 w 1578"/>
              <a:gd name="T45" fmla="*/ 1564 h 1598"/>
              <a:gd name="T46" fmla="*/ 738 w 1578"/>
              <a:gd name="T47" fmla="*/ 1574 h 1598"/>
              <a:gd name="T48" fmla="*/ 748 w 1578"/>
              <a:gd name="T49" fmla="*/ 1582 h 1598"/>
              <a:gd name="T50" fmla="*/ 758 w 1578"/>
              <a:gd name="T51" fmla="*/ 1588 h 1598"/>
              <a:gd name="T52" fmla="*/ 768 w 1578"/>
              <a:gd name="T53" fmla="*/ 1594 h 1598"/>
              <a:gd name="T54" fmla="*/ 778 w 1578"/>
              <a:gd name="T55" fmla="*/ 1596 h 1598"/>
              <a:gd name="T56" fmla="*/ 788 w 1578"/>
              <a:gd name="T57" fmla="*/ 1598 h 1598"/>
              <a:gd name="T58" fmla="*/ 800 w 1578"/>
              <a:gd name="T59" fmla="*/ 1596 h 1598"/>
              <a:gd name="T60" fmla="*/ 810 w 1578"/>
              <a:gd name="T61" fmla="*/ 1594 h 1598"/>
              <a:gd name="T62" fmla="*/ 820 w 1578"/>
              <a:gd name="T63" fmla="*/ 1588 h 1598"/>
              <a:gd name="T64" fmla="*/ 830 w 1578"/>
              <a:gd name="T65" fmla="*/ 1582 h 1598"/>
              <a:gd name="T66" fmla="*/ 838 w 1578"/>
              <a:gd name="T67" fmla="*/ 1574 h 1598"/>
              <a:gd name="T68" fmla="*/ 848 w 1578"/>
              <a:gd name="T69" fmla="*/ 1564 h 1598"/>
              <a:gd name="T70" fmla="*/ 856 w 1578"/>
              <a:gd name="T71" fmla="*/ 1552 h 1598"/>
              <a:gd name="T72" fmla="*/ 864 w 1578"/>
              <a:gd name="T73" fmla="*/ 1538 h 1598"/>
              <a:gd name="T74" fmla="*/ 1564 w 1578"/>
              <a:gd name="T75" fmla="*/ 140 h 1598"/>
              <a:gd name="T76" fmla="*/ 1564 w 1578"/>
              <a:gd name="T77" fmla="*/ 140 h 1598"/>
              <a:gd name="T78" fmla="*/ 1570 w 1578"/>
              <a:gd name="T79" fmla="*/ 126 h 1598"/>
              <a:gd name="T80" fmla="*/ 1574 w 1578"/>
              <a:gd name="T81" fmla="*/ 112 h 1598"/>
              <a:gd name="T82" fmla="*/ 1578 w 1578"/>
              <a:gd name="T83" fmla="*/ 98 h 1598"/>
              <a:gd name="T84" fmla="*/ 1578 w 1578"/>
              <a:gd name="T85" fmla="*/ 84 h 1598"/>
              <a:gd name="T86" fmla="*/ 1578 w 1578"/>
              <a:gd name="T87" fmla="*/ 72 h 1598"/>
              <a:gd name="T88" fmla="*/ 1576 w 1578"/>
              <a:gd name="T89" fmla="*/ 60 h 1598"/>
              <a:gd name="T90" fmla="*/ 1572 w 1578"/>
              <a:gd name="T91" fmla="*/ 50 h 1598"/>
              <a:gd name="T92" fmla="*/ 1566 w 1578"/>
              <a:gd name="T93" fmla="*/ 40 h 1598"/>
              <a:gd name="T94" fmla="*/ 1560 w 1578"/>
              <a:gd name="T95" fmla="*/ 32 h 1598"/>
              <a:gd name="T96" fmla="*/ 1552 w 1578"/>
              <a:gd name="T97" fmla="*/ 24 h 1598"/>
              <a:gd name="T98" fmla="*/ 1542 w 1578"/>
              <a:gd name="T99" fmla="*/ 16 h 1598"/>
              <a:gd name="T100" fmla="*/ 1530 w 1578"/>
              <a:gd name="T101" fmla="*/ 10 h 1598"/>
              <a:gd name="T102" fmla="*/ 1518 w 1578"/>
              <a:gd name="T103" fmla="*/ 6 h 1598"/>
              <a:gd name="T104" fmla="*/ 1504 w 1578"/>
              <a:gd name="T105" fmla="*/ 4 h 1598"/>
              <a:gd name="T106" fmla="*/ 1490 w 1578"/>
              <a:gd name="T107" fmla="*/ 0 h 1598"/>
              <a:gd name="T108" fmla="*/ 1472 w 1578"/>
              <a:gd name="T109" fmla="*/ 0 h 1598"/>
              <a:gd name="T110" fmla="*/ 1472 w 1578"/>
              <a:gd name="T111" fmla="*/ 0 h 15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78" h="1598">
                <a:moveTo>
                  <a:pt x="1472" y="0"/>
                </a:moveTo>
                <a:lnTo>
                  <a:pt x="104" y="0"/>
                </a:lnTo>
                <a:lnTo>
                  <a:pt x="104" y="0"/>
                </a:lnTo>
                <a:lnTo>
                  <a:pt x="88" y="2"/>
                </a:lnTo>
                <a:lnTo>
                  <a:pt x="74" y="4"/>
                </a:lnTo>
                <a:lnTo>
                  <a:pt x="60" y="8"/>
                </a:lnTo>
                <a:lnTo>
                  <a:pt x="48" y="12"/>
                </a:lnTo>
                <a:lnTo>
                  <a:pt x="36" y="18"/>
                </a:lnTo>
                <a:lnTo>
                  <a:pt x="26" y="26"/>
                </a:lnTo>
                <a:lnTo>
                  <a:pt x="18" y="36"/>
                </a:lnTo>
                <a:lnTo>
                  <a:pt x="12" y="46"/>
                </a:lnTo>
                <a:lnTo>
                  <a:pt x="6" y="56"/>
                </a:lnTo>
                <a:lnTo>
                  <a:pt x="2" y="68"/>
                </a:lnTo>
                <a:lnTo>
                  <a:pt x="0" y="80"/>
                </a:lnTo>
                <a:lnTo>
                  <a:pt x="0" y="94"/>
                </a:lnTo>
                <a:lnTo>
                  <a:pt x="0" y="106"/>
                </a:lnTo>
                <a:lnTo>
                  <a:pt x="4" y="120"/>
                </a:lnTo>
                <a:lnTo>
                  <a:pt x="8" y="136"/>
                </a:lnTo>
                <a:lnTo>
                  <a:pt x="14" y="150"/>
                </a:lnTo>
                <a:lnTo>
                  <a:pt x="714" y="1538"/>
                </a:lnTo>
                <a:lnTo>
                  <a:pt x="714" y="1538"/>
                </a:lnTo>
                <a:lnTo>
                  <a:pt x="722" y="1552"/>
                </a:lnTo>
                <a:lnTo>
                  <a:pt x="730" y="1564"/>
                </a:lnTo>
                <a:lnTo>
                  <a:pt x="738" y="1574"/>
                </a:lnTo>
                <a:lnTo>
                  <a:pt x="748" y="1582"/>
                </a:lnTo>
                <a:lnTo>
                  <a:pt x="758" y="1588"/>
                </a:lnTo>
                <a:lnTo>
                  <a:pt x="768" y="1594"/>
                </a:lnTo>
                <a:lnTo>
                  <a:pt x="778" y="1596"/>
                </a:lnTo>
                <a:lnTo>
                  <a:pt x="788" y="1598"/>
                </a:lnTo>
                <a:lnTo>
                  <a:pt x="800" y="1596"/>
                </a:lnTo>
                <a:lnTo>
                  <a:pt x="810" y="1594"/>
                </a:lnTo>
                <a:lnTo>
                  <a:pt x="820" y="1588"/>
                </a:lnTo>
                <a:lnTo>
                  <a:pt x="830" y="1582"/>
                </a:lnTo>
                <a:lnTo>
                  <a:pt x="838" y="1574"/>
                </a:lnTo>
                <a:lnTo>
                  <a:pt x="848" y="1564"/>
                </a:lnTo>
                <a:lnTo>
                  <a:pt x="856" y="1552"/>
                </a:lnTo>
                <a:lnTo>
                  <a:pt x="864" y="1538"/>
                </a:lnTo>
                <a:lnTo>
                  <a:pt x="1564" y="140"/>
                </a:lnTo>
                <a:lnTo>
                  <a:pt x="1564" y="140"/>
                </a:lnTo>
                <a:lnTo>
                  <a:pt x="1570" y="126"/>
                </a:lnTo>
                <a:lnTo>
                  <a:pt x="1574" y="112"/>
                </a:lnTo>
                <a:lnTo>
                  <a:pt x="1578" y="98"/>
                </a:lnTo>
                <a:lnTo>
                  <a:pt x="1578" y="84"/>
                </a:lnTo>
                <a:lnTo>
                  <a:pt x="1578" y="72"/>
                </a:lnTo>
                <a:lnTo>
                  <a:pt x="1576" y="60"/>
                </a:lnTo>
                <a:lnTo>
                  <a:pt x="1572" y="50"/>
                </a:lnTo>
                <a:lnTo>
                  <a:pt x="1566" y="40"/>
                </a:lnTo>
                <a:lnTo>
                  <a:pt x="1560" y="32"/>
                </a:lnTo>
                <a:lnTo>
                  <a:pt x="1552" y="24"/>
                </a:lnTo>
                <a:lnTo>
                  <a:pt x="1542" y="16"/>
                </a:lnTo>
                <a:lnTo>
                  <a:pt x="1530" y="10"/>
                </a:lnTo>
                <a:lnTo>
                  <a:pt x="1518" y="6"/>
                </a:lnTo>
                <a:lnTo>
                  <a:pt x="1504" y="4"/>
                </a:lnTo>
                <a:lnTo>
                  <a:pt x="1490" y="0"/>
                </a:lnTo>
                <a:lnTo>
                  <a:pt x="1472" y="0"/>
                </a:lnTo>
                <a:lnTo>
                  <a:pt x="1472" y="0"/>
                </a:lnTo>
                <a:close/>
              </a:path>
            </a:pathLst>
          </a:custGeom>
          <a:gradFill flip="none" rotWithShape="1">
            <a:gsLst>
              <a:gs pos="14000">
                <a:srgbClr val="D8000F"/>
              </a:gs>
              <a:gs pos="89000">
                <a:srgbClr val="D8000F">
                  <a:alpha val="15000"/>
                </a:srgbClr>
              </a:gs>
            </a:gsLst>
            <a:lin ang="16200000" scaled="1"/>
            <a:tileRect/>
          </a:gradFill>
          <a:ln w="25400" cap="flat">
            <a:solidFill>
              <a:srgbClr val="F5F2E9"/>
            </a:solidFill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sz="140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6" name="文本框 42">
            <a:extLst>
              <a:ext uri="{FF2B5EF4-FFF2-40B4-BE49-F238E27FC236}">
                <a16:creationId xmlns:a16="http://schemas.microsoft.com/office/drawing/2014/main" id="{B7ED330A-2944-7C25-B9E8-660931E4BE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08047" y="3638549"/>
            <a:ext cx="1001052" cy="86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defPPr>
              <a:defRPr lang="zh-CN"/>
            </a:defPPr>
            <a:lvl1pPr algn="ctr">
              <a:defRPr sz="4800">
                <a:solidFill>
                  <a:srgbClr val="FFFFFF"/>
                </a:solidFill>
              </a:defRPr>
            </a:lvl1pPr>
            <a:lvl2pPr marL="742950" indent="-285750">
              <a:defRPr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r>
              <a:rPr lang="en-US" altLang="zh-CN" dirty="0"/>
              <a:t>02</a:t>
            </a:r>
            <a:endParaRPr lang="zh-CN" altLang="en-US" dirty="0"/>
          </a:p>
        </p:txBody>
      </p:sp>
      <p:pic>
        <p:nvPicPr>
          <p:cNvPr id="17" name="图片 43">
            <a:extLst>
              <a:ext uri="{FF2B5EF4-FFF2-40B4-BE49-F238E27FC236}">
                <a16:creationId xmlns:a16="http://schemas.microsoft.com/office/drawing/2014/main" id="{69D237A9-AD40-446A-5CAD-5D0678C64112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804820" y="4389967"/>
            <a:ext cx="554494" cy="554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8" name="直接连接符 44">
            <a:extLst>
              <a:ext uri="{FF2B5EF4-FFF2-40B4-BE49-F238E27FC236}">
                <a16:creationId xmlns:a16="http://schemas.microsoft.com/office/drawing/2014/main" id="{784CFD11-090B-6CAE-050C-49A129A09C5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55666" y="3554729"/>
            <a:ext cx="1674066" cy="0"/>
          </a:xfrm>
          <a:prstGeom prst="line">
            <a:avLst/>
          </a:prstGeom>
          <a:noFill/>
          <a:ln w="6350" algn="ctr">
            <a:solidFill>
              <a:srgbClr val="FFFFFF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9" name="矩形 18">
            <a:extLst>
              <a:ext uri="{FF2B5EF4-FFF2-40B4-BE49-F238E27FC236}">
                <a16:creationId xmlns:a16="http://schemas.microsoft.com/office/drawing/2014/main" id="{1320F525-91A4-F39E-9D98-F9FFDAADB412}"/>
              </a:ext>
            </a:extLst>
          </p:cNvPr>
          <p:cNvSpPr/>
          <p:nvPr/>
        </p:nvSpPr>
        <p:spPr>
          <a:xfrm>
            <a:off x="4694328" y="2848051"/>
            <a:ext cx="877163" cy="507831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600" b="1" kern="0" dirty="0">
                <a:solidFill>
                  <a:srgbClr val="FFFFFF"/>
                </a:solidFill>
                <a:latin typeface="+mn-ea"/>
              </a:rPr>
              <a:t>标题</a:t>
            </a:r>
            <a:endParaRPr lang="en-US" altLang="zh-CN" sz="1600" b="1" kern="0" dirty="0">
              <a:solidFill>
                <a:srgbClr val="FFFFFF"/>
              </a:solidFill>
              <a:latin typeface="+mn-ea"/>
            </a:endParaRPr>
          </a:p>
        </p:txBody>
      </p:sp>
      <p:sp>
        <p:nvSpPr>
          <p:cNvPr id="24" name="Freeform 8">
            <a:extLst>
              <a:ext uri="{FF2B5EF4-FFF2-40B4-BE49-F238E27FC236}">
                <a16:creationId xmlns:a16="http://schemas.microsoft.com/office/drawing/2014/main" id="{AB5462A5-59A5-C7B5-B488-12CCDE8A0CC3}"/>
              </a:ext>
            </a:extLst>
          </p:cNvPr>
          <p:cNvSpPr/>
          <p:nvPr/>
        </p:nvSpPr>
        <p:spPr bwMode="auto">
          <a:xfrm>
            <a:off x="8274461" y="2730500"/>
            <a:ext cx="2717446" cy="2743200"/>
          </a:xfrm>
          <a:custGeom>
            <a:avLst/>
            <a:gdLst>
              <a:gd name="T0" fmla="*/ 1476 w 1582"/>
              <a:gd name="T1" fmla="*/ 0 h 1598"/>
              <a:gd name="T2" fmla="*/ 98 w 1582"/>
              <a:gd name="T3" fmla="*/ 0 h 1598"/>
              <a:gd name="T4" fmla="*/ 98 w 1582"/>
              <a:gd name="T5" fmla="*/ 0 h 1598"/>
              <a:gd name="T6" fmla="*/ 84 w 1582"/>
              <a:gd name="T7" fmla="*/ 2 h 1598"/>
              <a:gd name="T8" fmla="*/ 70 w 1582"/>
              <a:gd name="T9" fmla="*/ 4 h 1598"/>
              <a:gd name="T10" fmla="*/ 58 w 1582"/>
              <a:gd name="T11" fmla="*/ 8 h 1598"/>
              <a:gd name="T12" fmla="*/ 46 w 1582"/>
              <a:gd name="T13" fmla="*/ 12 h 1598"/>
              <a:gd name="T14" fmla="*/ 36 w 1582"/>
              <a:gd name="T15" fmla="*/ 18 h 1598"/>
              <a:gd name="T16" fmla="*/ 26 w 1582"/>
              <a:gd name="T17" fmla="*/ 26 h 1598"/>
              <a:gd name="T18" fmla="*/ 18 w 1582"/>
              <a:gd name="T19" fmla="*/ 36 h 1598"/>
              <a:gd name="T20" fmla="*/ 10 w 1582"/>
              <a:gd name="T21" fmla="*/ 46 h 1598"/>
              <a:gd name="T22" fmla="*/ 6 w 1582"/>
              <a:gd name="T23" fmla="*/ 56 h 1598"/>
              <a:gd name="T24" fmla="*/ 2 w 1582"/>
              <a:gd name="T25" fmla="*/ 68 h 1598"/>
              <a:gd name="T26" fmla="*/ 0 w 1582"/>
              <a:gd name="T27" fmla="*/ 80 h 1598"/>
              <a:gd name="T28" fmla="*/ 0 w 1582"/>
              <a:gd name="T29" fmla="*/ 94 h 1598"/>
              <a:gd name="T30" fmla="*/ 2 w 1582"/>
              <a:gd name="T31" fmla="*/ 106 h 1598"/>
              <a:gd name="T32" fmla="*/ 6 w 1582"/>
              <a:gd name="T33" fmla="*/ 120 h 1598"/>
              <a:gd name="T34" fmla="*/ 12 w 1582"/>
              <a:gd name="T35" fmla="*/ 136 h 1598"/>
              <a:gd name="T36" fmla="*/ 20 w 1582"/>
              <a:gd name="T37" fmla="*/ 150 h 1598"/>
              <a:gd name="T38" fmla="*/ 720 w 1582"/>
              <a:gd name="T39" fmla="*/ 1538 h 1598"/>
              <a:gd name="T40" fmla="*/ 720 w 1582"/>
              <a:gd name="T41" fmla="*/ 1538 h 1598"/>
              <a:gd name="T42" fmla="*/ 726 w 1582"/>
              <a:gd name="T43" fmla="*/ 1552 h 1598"/>
              <a:gd name="T44" fmla="*/ 734 w 1582"/>
              <a:gd name="T45" fmla="*/ 1564 h 1598"/>
              <a:gd name="T46" fmla="*/ 744 w 1582"/>
              <a:gd name="T47" fmla="*/ 1574 h 1598"/>
              <a:gd name="T48" fmla="*/ 752 w 1582"/>
              <a:gd name="T49" fmla="*/ 1582 h 1598"/>
              <a:gd name="T50" fmla="*/ 760 w 1582"/>
              <a:gd name="T51" fmla="*/ 1588 h 1598"/>
              <a:gd name="T52" fmla="*/ 770 w 1582"/>
              <a:gd name="T53" fmla="*/ 1594 h 1598"/>
              <a:gd name="T54" fmla="*/ 780 w 1582"/>
              <a:gd name="T55" fmla="*/ 1596 h 1598"/>
              <a:gd name="T56" fmla="*/ 788 w 1582"/>
              <a:gd name="T57" fmla="*/ 1598 h 1598"/>
              <a:gd name="T58" fmla="*/ 798 w 1582"/>
              <a:gd name="T59" fmla="*/ 1596 h 1598"/>
              <a:gd name="T60" fmla="*/ 808 w 1582"/>
              <a:gd name="T61" fmla="*/ 1594 h 1598"/>
              <a:gd name="T62" fmla="*/ 816 w 1582"/>
              <a:gd name="T63" fmla="*/ 1588 h 1598"/>
              <a:gd name="T64" fmla="*/ 826 w 1582"/>
              <a:gd name="T65" fmla="*/ 1582 h 1598"/>
              <a:gd name="T66" fmla="*/ 834 w 1582"/>
              <a:gd name="T67" fmla="*/ 1574 h 1598"/>
              <a:gd name="T68" fmla="*/ 842 w 1582"/>
              <a:gd name="T69" fmla="*/ 1564 h 1598"/>
              <a:gd name="T70" fmla="*/ 850 w 1582"/>
              <a:gd name="T71" fmla="*/ 1552 h 1598"/>
              <a:gd name="T72" fmla="*/ 858 w 1582"/>
              <a:gd name="T73" fmla="*/ 1538 h 1598"/>
              <a:gd name="T74" fmla="*/ 1566 w 1582"/>
              <a:gd name="T75" fmla="*/ 140 h 1598"/>
              <a:gd name="T76" fmla="*/ 1566 w 1582"/>
              <a:gd name="T77" fmla="*/ 140 h 1598"/>
              <a:gd name="T78" fmla="*/ 1572 w 1582"/>
              <a:gd name="T79" fmla="*/ 126 h 1598"/>
              <a:gd name="T80" fmla="*/ 1578 w 1582"/>
              <a:gd name="T81" fmla="*/ 112 h 1598"/>
              <a:gd name="T82" fmla="*/ 1580 w 1582"/>
              <a:gd name="T83" fmla="*/ 98 h 1598"/>
              <a:gd name="T84" fmla="*/ 1582 w 1582"/>
              <a:gd name="T85" fmla="*/ 84 h 1598"/>
              <a:gd name="T86" fmla="*/ 1582 w 1582"/>
              <a:gd name="T87" fmla="*/ 72 h 1598"/>
              <a:gd name="T88" fmla="*/ 1578 w 1582"/>
              <a:gd name="T89" fmla="*/ 60 h 1598"/>
              <a:gd name="T90" fmla="*/ 1576 w 1582"/>
              <a:gd name="T91" fmla="*/ 50 h 1598"/>
              <a:gd name="T92" fmla="*/ 1570 w 1582"/>
              <a:gd name="T93" fmla="*/ 40 h 1598"/>
              <a:gd name="T94" fmla="*/ 1564 w 1582"/>
              <a:gd name="T95" fmla="*/ 32 h 1598"/>
              <a:gd name="T96" fmla="*/ 1554 w 1582"/>
              <a:gd name="T97" fmla="*/ 24 h 1598"/>
              <a:gd name="T98" fmla="*/ 1546 w 1582"/>
              <a:gd name="T99" fmla="*/ 16 h 1598"/>
              <a:gd name="T100" fmla="*/ 1534 w 1582"/>
              <a:gd name="T101" fmla="*/ 10 h 1598"/>
              <a:gd name="T102" fmla="*/ 1522 w 1582"/>
              <a:gd name="T103" fmla="*/ 6 h 1598"/>
              <a:gd name="T104" fmla="*/ 1508 w 1582"/>
              <a:gd name="T105" fmla="*/ 4 h 1598"/>
              <a:gd name="T106" fmla="*/ 1492 w 1582"/>
              <a:gd name="T107" fmla="*/ 0 h 1598"/>
              <a:gd name="T108" fmla="*/ 1476 w 1582"/>
              <a:gd name="T109" fmla="*/ 0 h 1598"/>
              <a:gd name="T110" fmla="*/ 1476 w 1582"/>
              <a:gd name="T111" fmla="*/ 0 h 15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582" h="1598">
                <a:moveTo>
                  <a:pt x="1476" y="0"/>
                </a:moveTo>
                <a:lnTo>
                  <a:pt x="98" y="0"/>
                </a:lnTo>
                <a:lnTo>
                  <a:pt x="98" y="0"/>
                </a:lnTo>
                <a:lnTo>
                  <a:pt x="84" y="2"/>
                </a:lnTo>
                <a:lnTo>
                  <a:pt x="70" y="4"/>
                </a:lnTo>
                <a:lnTo>
                  <a:pt x="58" y="8"/>
                </a:lnTo>
                <a:lnTo>
                  <a:pt x="46" y="12"/>
                </a:lnTo>
                <a:lnTo>
                  <a:pt x="36" y="18"/>
                </a:lnTo>
                <a:lnTo>
                  <a:pt x="26" y="26"/>
                </a:lnTo>
                <a:lnTo>
                  <a:pt x="18" y="36"/>
                </a:lnTo>
                <a:lnTo>
                  <a:pt x="10" y="46"/>
                </a:lnTo>
                <a:lnTo>
                  <a:pt x="6" y="56"/>
                </a:lnTo>
                <a:lnTo>
                  <a:pt x="2" y="68"/>
                </a:lnTo>
                <a:lnTo>
                  <a:pt x="0" y="80"/>
                </a:lnTo>
                <a:lnTo>
                  <a:pt x="0" y="94"/>
                </a:lnTo>
                <a:lnTo>
                  <a:pt x="2" y="106"/>
                </a:lnTo>
                <a:lnTo>
                  <a:pt x="6" y="120"/>
                </a:lnTo>
                <a:lnTo>
                  <a:pt x="12" y="136"/>
                </a:lnTo>
                <a:lnTo>
                  <a:pt x="20" y="150"/>
                </a:lnTo>
                <a:lnTo>
                  <a:pt x="720" y="1538"/>
                </a:lnTo>
                <a:lnTo>
                  <a:pt x="720" y="1538"/>
                </a:lnTo>
                <a:lnTo>
                  <a:pt x="726" y="1552"/>
                </a:lnTo>
                <a:lnTo>
                  <a:pt x="734" y="1564"/>
                </a:lnTo>
                <a:lnTo>
                  <a:pt x="744" y="1574"/>
                </a:lnTo>
                <a:lnTo>
                  <a:pt x="752" y="1582"/>
                </a:lnTo>
                <a:lnTo>
                  <a:pt x="760" y="1588"/>
                </a:lnTo>
                <a:lnTo>
                  <a:pt x="770" y="1594"/>
                </a:lnTo>
                <a:lnTo>
                  <a:pt x="780" y="1596"/>
                </a:lnTo>
                <a:lnTo>
                  <a:pt x="788" y="1598"/>
                </a:lnTo>
                <a:lnTo>
                  <a:pt x="798" y="1596"/>
                </a:lnTo>
                <a:lnTo>
                  <a:pt x="808" y="1594"/>
                </a:lnTo>
                <a:lnTo>
                  <a:pt x="816" y="1588"/>
                </a:lnTo>
                <a:lnTo>
                  <a:pt x="826" y="1582"/>
                </a:lnTo>
                <a:lnTo>
                  <a:pt x="834" y="1574"/>
                </a:lnTo>
                <a:lnTo>
                  <a:pt x="842" y="1564"/>
                </a:lnTo>
                <a:lnTo>
                  <a:pt x="850" y="1552"/>
                </a:lnTo>
                <a:lnTo>
                  <a:pt x="858" y="1538"/>
                </a:lnTo>
                <a:lnTo>
                  <a:pt x="1566" y="140"/>
                </a:lnTo>
                <a:lnTo>
                  <a:pt x="1566" y="140"/>
                </a:lnTo>
                <a:lnTo>
                  <a:pt x="1572" y="126"/>
                </a:lnTo>
                <a:lnTo>
                  <a:pt x="1578" y="112"/>
                </a:lnTo>
                <a:lnTo>
                  <a:pt x="1580" y="98"/>
                </a:lnTo>
                <a:lnTo>
                  <a:pt x="1582" y="84"/>
                </a:lnTo>
                <a:lnTo>
                  <a:pt x="1582" y="72"/>
                </a:lnTo>
                <a:lnTo>
                  <a:pt x="1578" y="60"/>
                </a:lnTo>
                <a:lnTo>
                  <a:pt x="1576" y="50"/>
                </a:lnTo>
                <a:lnTo>
                  <a:pt x="1570" y="40"/>
                </a:lnTo>
                <a:lnTo>
                  <a:pt x="1564" y="32"/>
                </a:lnTo>
                <a:lnTo>
                  <a:pt x="1554" y="24"/>
                </a:lnTo>
                <a:lnTo>
                  <a:pt x="1546" y="16"/>
                </a:lnTo>
                <a:lnTo>
                  <a:pt x="1534" y="10"/>
                </a:lnTo>
                <a:lnTo>
                  <a:pt x="1522" y="6"/>
                </a:lnTo>
                <a:lnTo>
                  <a:pt x="1508" y="4"/>
                </a:lnTo>
                <a:lnTo>
                  <a:pt x="1492" y="0"/>
                </a:lnTo>
                <a:lnTo>
                  <a:pt x="1476" y="0"/>
                </a:lnTo>
                <a:lnTo>
                  <a:pt x="1476" y="0"/>
                </a:lnTo>
                <a:close/>
              </a:path>
            </a:pathLst>
          </a:custGeom>
          <a:gradFill flip="none" rotWithShape="1">
            <a:gsLst>
              <a:gs pos="14000">
                <a:srgbClr val="D8000F"/>
              </a:gs>
              <a:gs pos="89000">
                <a:srgbClr val="D8000F">
                  <a:alpha val="15000"/>
                </a:srgbClr>
              </a:gs>
            </a:gsLst>
            <a:lin ang="16200000" scaled="1"/>
            <a:tileRect/>
          </a:gradFill>
          <a:ln w="25400" cap="flat">
            <a:solidFill>
              <a:srgbClr val="F5F2E9"/>
            </a:solidFill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sz="140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5" name="文本框 46">
            <a:extLst>
              <a:ext uri="{FF2B5EF4-FFF2-40B4-BE49-F238E27FC236}">
                <a16:creationId xmlns:a16="http://schemas.microsoft.com/office/drawing/2014/main" id="{02B95BA5-3E10-E082-80DB-D5DA0C22BD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32658" y="3621484"/>
            <a:ext cx="1001052" cy="86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defPPr>
              <a:defRPr lang="zh-CN"/>
            </a:defPPr>
            <a:lvl1pPr algn="ctr">
              <a:defRPr sz="4800">
                <a:solidFill>
                  <a:srgbClr val="FFFFFF"/>
                </a:solidFill>
              </a:defRPr>
            </a:lvl1pPr>
            <a:lvl2pPr marL="742950" indent="-285750">
              <a:defRPr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r>
              <a:rPr lang="en-US" altLang="zh-CN" dirty="0"/>
              <a:t>04</a:t>
            </a:r>
            <a:endParaRPr lang="zh-CN" altLang="en-US" dirty="0"/>
          </a:p>
        </p:txBody>
      </p:sp>
      <p:pic>
        <p:nvPicPr>
          <p:cNvPr id="26" name="图片 47" descr="D:\51PPT模板网\51pptmoban.com\图片.jpg">
            <a:extLst>
              <a:ext uri="{FF2B5EF4-FFF2-40B4-BE49-F238E27FC236}">
                <a16:creationId xmlns:a16="http://schemas.microsoft.com/office/drawing/2014/main" id="{2ADF3ECB-31BB-8403-4973-3B1C9AD52DAF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376513" y="4326614"/>
            <a:ext cx="552379" cy="5524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7" name="直接连接符 48">
            <a:extLst>
              <a:ext uri="{FF2B5EF4-FFF2-40B4-BE49-F238E27FC236}">
                <a16:creationId xmlns:a16="http://schemas.microsoft.com/office/drawing/2014/main" id="{045A1B31-CA37-EE2D-92F3-CC439700DEA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780278" y="3554729"/>
            <a:ext cx="1674066" cy="0"/>
          </a:xfrm>
          <a:prstGeom prst="line">
            <a:avLst/>
          </a:prstGeom>
          <a:noFill/>
          <a:ln w="6350" algn="ctr">
            <a:solidFill>
              <a:srgbClr val="FFFFFF"/>
            </a:solidFill>
            <a:miter lim="800000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8" name="矩形 27">
            <a:extLst>
              <a:ext uri="{FF2B5EF4-FFF2-40B4-BE49-F238E27FC236}">
                <a16:creationId xmlns:a16="http://schemas.microsoft.com/office/drawing/2014/main" id="{C73F4940-8D11-CFCA-7645-96A5136AEB78}"/>
              </a:ext>
            </a:extLst>
          </p:cNvPr>
          <p:cNvSpPr/>
          <p:nvPr/>
        </p:nvSpPr>
        <p:spPr>
          <a:xfrm>
            <a:off x="9218939" y="2886912"/>
            <a:ext cx="877163" cy="507831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600" b="1" kern="0" dirty="0">
                <a:solidFill>
                  <a:srgbClr val="FFFFFF"/>
                </a:solidFill>
                <a:latin typeface="+mn-ea"/>
              </a:rPr>
              <a:t>标题</a:t>
            </a:r>
            <a:endParaRPr lang="en-US" altLang="zh-CN" sz="1600" b="1" kern="0" dirty="0">
              <a:solidFill>
                <a:srgbClr val="FFFFFF"/>
              </a:solidFill>
              <a:latin typeface="+mn-ea"/>
            </a:endParaRPr>
          </a:p>
        </p:txBody>
      </p:sp>
      <p:grpSp>
        <p:nvGrpSpPr>
          <p:cNvPr id="41" name="组合 40">
            <a:extLst>
              <a:ext uri="{FF2B5EF4-FFF2-40B4-BE49-F238E27FC236}">
                <a16:creationId xmlns:a16="http://schemas.microsoft.com/office/drawing/2014/main" id="{FBD043A5-1361-E4AC-9633-1026CD346BF0}"/>
              </a:ext>
            </a:extLst>
          </p:cNvPr>
          <p:cNvGrpSpPr/>
          <p:nvPr/>
        </p:nvGrpSpPr>
        <p:grpSpPr>
          <a:xfrm>
            <a:off x="3688831" y="1593957"/>
            <a:ext cx="2807736" cy="871291"/>
            <a:chOff x="362943" y="1918633"/>
            <a:chExt cx="2807736" cy="871291"/>
          </a:xfrm>
        </p:grpSpPr>
        <p:sp>
          <p:nvSpPr>
            <p:cNvPr id="42" name="文本框 41">
              <a:extLst>
                <a:ext uri="{FF2B5EF4-FFF2-40B4-BE49-F238E27FC236}">
                  <a16:creationId xmlns:a16="http://schemas.microsoft.com/office/drawing/2014/main" id="{A23610CD-E3E8-FBC5-8781-576265C493B2}"/>
                </a:ext>
              </a:extLst>
            </p:cNvPr>
            <p:cNvSpPr txBox="1"/>
            <p:nvPr/>
          </p:nvSpPr>
          <p:spPr>
            <a:xfrm>
              <a:off x="362943" y="2257471"/>
              <a:ext cx="2807736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00" b="0" i="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3" name="文本框 42">
              <a:extLst>
                <a:ext uri="{FF2B5EF4-FFF2-40B4-BE49-F238E27FC236}">
                  <a16:creationId xmlns:a16="http://schemas.microsoft.com/office/drawing/2014/main" id="{FF1C44D2-95FA-EF85-4D5A-C6A375F5A876}"/>
                </a:ext>
              </a:extLst>
            </p:cNvPr>
            <p:cNvSpPr txBox="1"/>
            <p:nvPr/>
          </p:nvSpPr>
          <p:spPr>
            <a:xfrm>
              <a:off x="649026" y="1918633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olidFill>
                    <a:srgbClr val="D8000F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4" name="组合 43">
            <a:extLst>
              <a:ext uri="{FF2B5EF4-FFF2-40B4-BE49-F238E27FC236}">
                <a16:creationId xmlns:a16="http://schemas.microsoft.com/office/drawing/2014/main" id="{E28247CE-3592-4DEB-DC04-27ADEF797289}"/>
              </a:ext>
            </a:extLst>
          </p:cNvPr>
          <p:cNvGrpSpPr/>
          <p:nvPr/>
        </p:nvGrpSpPr>
        <p:grpSpPr>
          <a:xfrm>
            <a:off x="8229316" y="1593957"/>
            <a:ext cx="2807736" cy="871291"/>
            <a:chOff x="362943" y="1918633"/>
            <a:chExt cx="2807736" cy="871291"/>
          </a:xfrm>
        </p:grpSpPr>
        <p:sp>
          <p:nvSpPr>
            <p:cNvPr id="45" name="文本框 44">
              <a:extLst>
                <a:ext uri="{FF2B5EF4-FFF2-40B4-BE49-F238E27FC236}">
                  <a16:creationId xmlns:a16="http://schemas.microsoft.com/office/drawing/2014/main" id="{94190EB9-E875-56AE-6E5F-F3CFE968621A}"/>
                </a:ext>
              </a:extLst>
            </p:cNvPr>
            <p:cNvSpPr txBox="1"/>
            <p:nvPr/>
          </p:nvSpPr>
          <p:spPr>
            <a:xfrm>
              <a:off x="362943" y="2257471"/>
              <a:ext cx="2807736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00" b="0" i="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6" name="文本框 45">
              <a:extLst>
                <a:ext uri="{FF2B5EF4-FFF2-40B4-BE49-F238E27FC236}">
                  <a16:creationId xmlns:a16="http://schemas.microsoft.com/office/drawing/2014/main" id="{A8E6A63F-11DB-C282-8FAA-57FEA31D6984}"/>
                </a:ext>
              </a:extLst>
            </p:cNvPr>
            <p:cNvSpPr txBox="1"/>
            <p:nvPr/>
          </p:nvSpPr>
          <p:spPr>
            <a:xfrm>
              <a:off x="649026" y="1918633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olidFill>
                    <a:srgbClr val="D8000F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7" name="组合 46">
            <a:extLst>
              <a:ext uri="{FF2B5EF4-FFF2-40B4-BE49-F238E27FC236}">
                <a16:creationId xmlns:a16="http://schemas.microsoft.com/office/drawing/2014/main" id="{9431C86C-4EC5-29BA-E70E-4B86EF668B34}"/>
              </a:ext>
            </a:extLst>
          </p:cNvPr>
          <p:cNvGrpSpPr/>
          <p:nvPr/>
        </p:nvGrpSpPr>
        <p:grpSpPr>
          <a:xfrm>
            <a:off x="1552164" y="4932503"/>
            <a:ext cx="2807736" cy="871291"/>
            <a:chOff x="362943" y="1918633"/>
            <a:chExt cx="2807736" cy="871291"/>
          </a:xfrm>
        </p:grpSpPr>
        <p:sp>
          <p:nvSpPr>
            <p:cNvPr id="48" name="文本框 47">
              <a:extLst>
                <a:ext uri="{FF2B5EF4-FFF2-40B4-BE49-F238E27FC236}">
                  <a16:creationId xmlns:a16="http://schemas.microsoft.com/office/drawing/2014/main" id="{F44F2381-D4B2-27A2-5D52-E1A75074125C}"/>
                </a:ext>
              </a:extLst>
            </p:cNvPr>
            <p:cNvSpPr txBox="1"/>
            <p:nvPr/>
          </p:nvSpPr>
          <p:spPr>
            <a:xfrm>
              <a:off x="362943" y="2257471"/>
              <a:ext cx="2807736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00" b="0" i="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9" name="文本框 48">
              <a:extLst>
                <a:ext uri="{FF2B5EF4-FFF2-40B4-BE49-F238E27FC236}">
                  <a16:creationId xmlns:a16="http://schemas.microsoft.com/office/drawing/2014/main" id="{22A8D652-5ADC-7437-57D6-6AB8ACF2F4DF}"/>
                </a:ext>
              </a:extLst>
            </p:cNvPr>
            <p:cNvSpPr txBox="1"/>
            <p:nvPr/>
          </p:nvSpPr>
          <p:spPr>
            <a:xfrm>
              <a:off x="649026" y="1918633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olidFill>
                    <a:srgbClr val="D8000F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50" name="组合 49">
            <a:extLst>
              <a:ext uri="{FF2B5EF4-FFF2-40B4-BE49-F238E27FC236}">
                <a16:creationId xmlns:a16="http://schemas.microsoft.com/office/drawing/2014/main" id="{0EAFDD1B-FD1E-F751-E03B-5BB2BF6ADD5A}"/>
              </a:ext>
            </a:extLst>
          </p:cNvPr>
          <p:cNvGrpSpPr/>
          <p:nvPr/>
        </p:nvGrpSpPr>
        <p:grpSpPr>
          <a:xfrm>
            <a:off x="5970185" y="4932503"/>
            <a:ext cx="2807736" cy="871291"/>
            <a:chOff x="362943" y="1918633"/>
            <a:chExt cx="2807736" cy="871291"/>
          </a:xfrm>
        </p:grpSpPr>
        <p:sp>
          <p:nvSpPr>
            <p:cNvPr id="51" name="文本框 50">
              <a:extLst>
                <a:ext uri="{FF2B5EF4-FFF2-40B4-BE49-F238E27FC236}">
                  <a16:creationId xmlns:a16="http://schemas.microsoft.com/office/drawing/2014/main" id="{21D97271-5301-9807-1281-1311786F0007}"/>
                </a:ext>
              </a:extLst>
            </p:cNvPr>
            <p:cNvSpPr txBox="1"/>
            <p:nvPr/>
          </p:nvSpPr>
          <p:spPr>
            <a:xfrm>
              <a:off x="362943" y="2257471"/>
              <a:ext cx="2807736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00" b="0" i="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52" name="文本框 51">
              <a:extLst>
                <a:ext uri="{FF2B5EF4-FFF2-40B4-BE49-F238E27FC236}">
                  <a16:creationId xmlns:a16="http://schemas.microsoft.com/office/drawing/2014/main" id="{AA0E7213-44DE-0633-9724-7EEA77129BFD}"/>
                </a:ext>
              </a:extLst>
            </p:cNvPr>
            <p:cNvSpPr txBox="1"/>
            <p:nvPr/>
          </p:nvSpPr>
          <p:spPr>
            <a:xfrm>
              <a:off x="649026" y="1918633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olidFill>
                    <a:srgbClr val="D8000F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84132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8000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组合 19">
            <a:extLst>
              <a:ext uri="{FF2B5EF4-FFF2-40B4-BE49-F238E27FC236}">
                <a16:creationId xmlns:a16="http://schemas.microsoft.com/office/drawing/2014/main" id="{E3C2527E-AC0F-C474-2437-A9925290155F}"/>
              </a:ext>
            </a:extLst>
          </p:cNvPr>
          <p:cNvGrpSpPr/>
          <p:nvPr/>
        </p:nvGrpSpPr>
        <p:grpSpPr>
          <a:xfrm>
            <a:off x="4114800" y="298087"/>
            <a:ext cx="3962400" cy="571242"/>
            <a:chOff x="3767182" y="3295859"/>
            <a:chExt cx="4657636" cy="671469"/>
          </a:xfrm>
        </p:grpSpPr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71743B8F-2870-14C4-A732-A5A40C70DE98}"/>
                </a:ext>
              </a:extLst>
            </p:cNvPr>
            <p:cNvSpPr/>
            <p:nvPr/>
          </p:nvSpPr>
          <p:spPr>
            <a:xfrm>
              <a:off x="3767182" y="3295859"/>
              <a:ext cx="4657636" cy="671469"/>
            </a:xfrm>
            <a:custGeom>
              <a:avLst/>
              <a:gdLst>
                <a:gd name="connsiteX0" fmla="*/ 377878 w 4657636"/>
                <a:gd name="connsiteY0" fmla="*/ 0 h 671469"/>
                <a:gd name="connsiteX1" fmla="*/ 491968 w 4657636"/>
                <a:gd name="connsiteY1" fmla="*/ 0 h 671469"/>
                <a:gd name="connsiteX2" fmla="*/ 741542 w 4657636"/>
                <a:gd name="connsiteY2" fmla="*/ 0 h 671469"/>
                <a:gd name="connsiteX3" fmla="*/ 918991 w 4657636"/>
                <a:gd name="connsiteY3" fmla="*/ 0 h 671469"/>
                <a:gd name="connsiteX4" fmla="*/ 1033081 w 4657636"/>
                <a:gd name="connsiteY4" fmla="*/ 0 h 671469"/>
                <a:gd name="connsiteX5" fmla="*/ 1210529 w 4657636"/>
                <a:gd name="connsiteY5" fmla="*/ 0 h 671469"/>
                <a:gd name="connsiteX6" fmla="*/ 1282655 w 4657636"/>
                <a:gd name="connsiteY6" fmla="*/ 0 h 671469"/>
                <a:gd name="connsiteX7" fmla="*/ 1460104 w 4657636"/>
                <a:gd name="connsiteY7" fmla="*/ 0 h 671469"/>
                <a:gd name="connsiteX8" fmla="*/ 1574194 w 4657636"/>
                <a:gd name="connsiteY8" fmla="*/ 0 h 671469"/>
                <a:gd name="connsiteX9" fmla="*/ 1751642 w 4657636"/>
                <a:gd name="connsiteY9" fmla="*/ 0 h 671469"/>
                <a:gd name="connsiteX10" fmla="*/ 1823768 w 4657636"/>
                <a:gd name="connsiteY10" fmla="*/ 0 h 671469"/>
                <a:gd name="connsiteX11" fmla="*/ 2001217 w 4657636"/>
                <a:gd name="connsiteY11" fmla="*/ 0 h 671469"/>
                <a:gd name="connsiteX12" fmla="*/ 2115307 w 4657636"/>
                <a:gd name="connsiteY12" fmla="*/ 0 h 671469"/>
                <a:gd name="connsiteX13" fmla="*/ 2292754 w 4657636"/>
                <a:gd name="connsiteY13" fmla="*/ 0 h 671469"/>
                <a:gd name="connsiteX14" fmla="*/ 2364881 w 4657636"/>
                <a:gd name="connsiteY14" fmla="*/ 0 h 671469"/>
                <a:gd name="connsiteX15" fmla="*/ 2542328 w 4657636"/>
                <a:gd name="connsiteY15" fmla="*/ 0 h 671469"/>
                <a:gd name="connsiteX16" fmla="*/ 2656420 w 4657636"/>
                <a:gd name="connsiteY16" fmla="*/ 0 h 671469"/>
                <a:gd name="connsiteX17" fmla="*/ 2833867 w 4657636"/>
                <a:gd name="connsiteY17" fmla="*/ 0 h 671469"/>
                <a:gd name="connsiteX18" fmla="*/ 2905995 w 4657636"/>
                <a:gd name="connsiteY18" fmla="*/ 0 h 671469"/>
                <a:gd name="connsiteX19" fmla="*/ 3083441 w 4657636"/>
                <a:gd name="connsiteY19" fmla="*/ 0 h 671469"/>
                <a:gd name="connsiteX20" fmla="*/ 3197533 w 4657636"/>
                <a:gd name="connsiteY20" fmla="*/ 0 h 671469"/>
                <a:gd name="connsiteX21" fmla="*/ 3374980 w 4657636"/>
                <a:gd name="connsiteY21" fmla="*/ 0 h 671469"/>
                <a:gd name="connsiteX22" fmla="*/ 3447108 w 4657636"/>
                <a:gd name="connsiteY22" fmla="*/ 0 h 671469"/>
                <a:gd name="connsiteX23" fmla="*/ 3624554 w 4657636"/>
                <a:gd name="connsiteY23" fmla="*/ 0 h 671469"/>
                <a:gd name="connsiteX24" fmla="*/ 3738646 w 4657636"/>
                <a:gd name="connsiteY24" fmla="*/ 0 h 671469"/>
                <a:gd name="connsiteX25" fmla="*/ 3916093 w 4657636"/>
                <a:gd name="connsiteY25" fmla="*/ 0 h 671469"/>
                <a:gd name="connsiteX26" fmla="*/ 4165667 w 4657636"/>
                <a:gd name="connsiteY26" fmla="*/ 0 h 671469"/>
                <a:gd name="connsiteX27" fmla="*/ 4279759 w 4657636"/>
                <a:gd name="connsiteY27" fmla="*/ 0 h 671469"/>
                <a:gd name="connsiteX28" fmla="*/ 4313813 w 4657636"/>
                <a:gd name="connsiteY28" fmla="*/ 34054 h 671469"/>
                <a:gd name="connsiteX29" fmla="*/ 4313813 w 4657636"/>
                <a:gd name="connsiteY29" fmla="*/ 41936 h 671469"/>
                <a:gd name="connsiteX30" fmla="*/ 4337572 w 4657636"/>
                <a:gd name="connsiteY30" fmla="*/ 65695 h 671469"/>
                <a:gd name="connsiteX31" fmla="*/ 4358464 w 4657636"/>
                <a:gd name="connsiteY31" fmla="*/ 65695 h 671469"/>
                <a:gd name="connsiteX32" fmla="*/ 4462663 w 4657636"/>
                <a:gd name="connsiteY32" fmla="*/ 147229 h 671469"/>
                <a:gd name="connsiteX33" fmla="*/ 4485743 w 4657636"/>
                <a:gd name="connsiteY33" fmla="*/ 165331 h 671469"/>
                <a:gd name="connsiteX34" fmla="*/ 4486648 w 4657636"/>
                <a:gd name="connsiteY34" fmla="*/ 165331 h 671469"/>
                <a:gd name="connsiteX35" fmla="*/ 4488949 w 4657636"/>
                <a:gd name="connsiteY35" fmla="*/ 165293 h 671469"/>
                <a:gd name="connsiteX36" fmla="*/ 4489628 w 4657636"/>
                <a:gd name="connsiteY36" fmla="*/ 165293 h 671469"/>
                <a:gd name="connsiteX37" fmla="*/ 4657636 w 4657636"/>
                <a:gd name="connsiteY37" fmla="*/ 335753 h 671469"/>
                <a:gd name="connsiteX38" fmla="*/ 4489628 w 4657636"/>
                <a:gd name="connsiteY38" fmla="*/ 506251 h 671469"/>
                <a:gd name="connsiteX39" fmla="*/ 4488949 w 4657636"/>
                <a:gd name="connsiteY39" fmla="*/ 506251 h 671469"/>
                <a:gd name="connsiteX40" fmla="*/ 4486648 w 4657636"/>
                <a:gd name="connsiteY40" fmla="*/ 506213 h 671469"/>
                <a:gd name="connsiteX41" fmla="*/ 4485743 w 4657636"/>
                <a:gd name="connsiteY41" fmla="*/ 506213 h 671469"/>
                <a:gd name="connsiteX42" fmla="*/ 4462663 w 4657636"/>
                <a:gd name="connsiteY42" fmla="*/ 524278 h 671469"/>
                <a:gd name="connsiteX43" fmla="*/ 4358464 w 4657636"/>
                <a:gd name="connsiteY43" fmla="*/ 605811 h 671469"/>
                <a:gd name="connsiteX44" fmla="*/ 4337572 w 4657636"/>
                <a:gd name="connsiteY44" fmla="*/ 605811 h 671469"/>
                <a:gd name="connsiteX45" fmla="*/ 4313813 w 4657636"/>
                <a:gd name="connsiteY45" fmla="*/ 629570 h 671469"/>
                <a:gd name="connsiteX46" fmla="*/ 4313813 w 4657636"/>
                <a:gd name="connsiteY46" fmla="*/ 637415 h 671469"/>
                <a:gd name="connsiteX47" fmla="*/ 4279759 w 4657636"/>
                <a:gd name="connsiteY47" fmla="*/ 671469 h 671469"/>
                <a:gd name="connsiteX48" fmla="*/ 4165667 w 4657636"/>
                <a:gd name="connsiteY48" fmla="*/ 671469 h 671469"/>
                <a:gd name="connsiteX49" fmla="*/ 4165576 w 4657636"/>
                <a:gd name="connsiteY49" fmla="*/ 671469 h 671469"/>
                <a:gd name="connsiteX50" fmla="*/ 3916093 w 4657636"/>
                <a:gd name="connsiteY50" fmla="*/ 671469 h 671469"/>
                <a:gd name="connsiteX51" fmla="*/ 3738646 w 4657636"/>
                <a:gd name="connsiteY51" fmla="*/ 671469 h 671469"/>
                <a:gd name="connsiteX52" fmla="*/ 3624554 w 4657636"/>
                <a:gd name="connsiteY52" fmla="*/ 671469 h 671469"/>
                <a:gd name="connsiteX53" fmla="*/ 3624463 w 4657636"/>
                <a:gd name="connsiteY53" fmla="*/ 671469 h 671469"/>
                <a:gd name="connsiteX54" fmla="*/ 3447108 w 4657636"/>
                <a:gd name="connsiteY54" fmla="*/ 671469 h 671469"/>
                <a:gd name="connsiteX55" fmla="*/ 3447016 w 4657636"/>
                <a:gd name="connsiteY55" fmla="*/ 671469 h 671469"/>
                <a:gd name="connsiteX56" fmla="*/ 3374980 w 4657636"/>
                <a:gd name="connsiteY56" fmla="*/ 671469 h 671469"/>
                <a:gd name="connsiteX57" fmla="*/ 3197533 w 4657636"/>
                <a:gd name="connsiteY57" fmla="*/ 671469 h 671469"/>
                <a:gd name="connsiteX58" fmla="*/ 3083441 w 4657636"/>
                <a:gd name="connsiteY58" fmla="*/ 671469 h 671469"/>
                <a:gd name="connsiteX59" fmla="*/ 3083350 w 4657636"/>
                <a:gd name="connsiteY59" fmla="*/ 671469 h 671469"/>
                <a:gd name="connsiteX60" fmla="*/ 2905995 w 4657636"/>
                <a:gd name="connsiteY60" fmla="*/ 671469 h 671469"/>
                <a:gd name="connsiteX61" fmla="*/ 2905903 w 4657636"/>
                <a:gd name="connsiteY61" fmla="*/ 671469 h 671469"/>
                <a:gd name="connsiteX62" fmla="*/ 2833867 w 4657636"/>
                <a:gd name="connsiteY62" fmla="*/ 671469 h 671469"/>
                <a:gd name="connsiteX63" fmla="*/ 2656420 w 4657636"/>
                <a:gd name="connsiteY63" fmla="*/ 671469 h 671469"/>
                <a:gd name="connsiteX64" fmla="*/ 2542328 w 4657636"/>
                <a:gd name="connsiteY64" fmla="*/ 671469 h 671469"/>
                <a:gd name="connsiteX65" fmla="*/ 2542237 w 4657636"/>
                <a:gd name="connsiteY65" fmla="*/ 671469 h 671469"/>
                <a:gd name="connsiteX66" fmla="*/ 2364881 w 4657636"/>
                <a:gd name="connsiteY66" fmla="*/ 671469 h 671469"/>
                <a:gd name="connsiteX67" fmla="*/ 2364790 w 4657636"/>
                <a:gd name="connsiteY67" fmla="*/ 671469 h 671469"/>
                <a:gd name="connsiteX68" fmla="*/ 2292754 w 4657636"/>
                <a:gd name="connsiteY68" fmla="*/ 671469 h 671469"/>
                <a:gd name="connsiteX69" fmla="*/ 2115307 w 4657636"/>
                <a:gd name="connsiteY69" fmla="*/ 671469 h 671469"/>
                <a:gd name="connsiteX70" fmla="*/ 2001217 w 4657636"/>
                <a:gd name="connsiteY70" fmla="*/ 671469 h 671469"/>
                <a:gd name="connsiteX71" fmla="*/ 2001125 w 4657636"/>
                <a:gd name="connsiteY71" fmla="*/ 671469 h 671469"/>
                <a:gd name="connsiteX72" fmla="*/ 1823768 w 4657636"/>
                <a:gd name="connsiteY72" fmla="*/ 671469 h 671469"/>
                <a:gd name="connsiteX73" fmla="*/ 1823677 w 4657636"/>
                <a:gd name="connsiteY73" fmla="*/ 671469 h 671469"/>
                <a:gd name="connsiteX74" fmla="*/ 1751642 w 4657636"/>
                <a:gd name="connsiteY74" fmla="*/ 671469 h 671469"/>
                <a:gd name="connsiteX75" fmla="*/ 1574194 w 4657636"/>
                <a:gd name="connsiteY75" fmla="*/ 671469 h 671469"/>
                <a:gd name="connsiteX76" fmla="*/ 1460104 w 4657636"/>
                <a:gd name="connsiteY76" fmla="*/ 671469 h 671469"/>
                <a:gd name="connsiteX77" fmla="*/ 1460012 w 4657636"/>
                <a:gd name="connsiteY77" fmla="*/ 671469 h 671469"/>
                <a:gd name="connsiteX78" fmla="*/ 1282655 w 4657636"/>
                <a:gd name="connsiteY78" fmla="*/ 671469 h 671469"/>
                <a:gd name="connsiteX79" fmla="*/ 1282564 w 4657636"/>
                <a:gd name="connsiteY79" fmla="*/ 671469 h 671469"/>
                <a:gd name="connsiteX80" fmla="*/ 1210529 w 4657636"/>
                <a:gd name="connsiteY80" fmla="*/ 671469 h 671469"/>
                <a:gd name="connsiteX81" fmla="*/ 1033081 w 4657636"/>
                <a:gd name="connsiteY81" fmla="*/ 671469 h 671469"/>
                <a:gd name="connsiteX82" fmla="*/ 918991 w 4657636"/>
                <a:gd name="connsiteY82" fmla="*/ 671469 h 671469"/>
                <a:gd name="connsiteX83" fmla="*/ 918899 w 4657636"/>
                <a:gd name="connsiteY83" fmla="*/ 671469 h 671469"/>
                <a:gd name="connsiteX84" fmla="*/ 741542 w 4657636"/>
                <a:gd name="connsiteY84" fmla="*/ 671469 h 671469"/>
                <a:gd name="connsiteX85" fmla="*/ 741451 w 4657636"/>
                <a:gd name="connsiteY85" fmla="*/ 671469 h 671469"/>
                <a:gd name="connsiteX86" fmla="*/ 491968 w 4657636"/>
                <a:gd name="connsiteY86" fmla="*/ 671469 h 671469"/>
                <a:gd name="connsiteX87" fmla="*/ 377878 w 4657636"/>
                <a:gd name="connsiteY87" fmla="*/ 671469 h 671469"/>
                <a:gd name="connsiteX88" fmla="*/ 377787 w 4657636"/>
                <a:gd name="connsiteY88" fmla="*/ 671469 h 671469"/>
                <a:gd name="connsiteX89" fmla="*/ 353808 w 4657636"/>
                <a:gd name="connsiteY89" fmla="*/ 661522 h 671469"/>
                <a:gd name="connsiteX90" fmla="*/ 343823 w 4657636"/>
                <a:gd name="connsiteY90" fmla="*/ 637452 h 671469"/>
                <a:gd name="connsiteX91" fmla="*/ 343823 w 4657636"/>
                <a:gd name="connsiteY91" fmla="*/ 629608 h 671469"/>
                <a:gd name="connsiteX92" fmla="*/ 320065 w 4657636"/>
                <a:gd name="connsiteY92" fmla="*/ 605849 h 671469"/>
                <a:gd name="connsiteX93" fmla="*/ 299134 w 4657636"/>
                <a:gd name="connsiteY93" fmla="*/ 605849 h 671469"/>
                <a:gd name="connsiteX94" fmla="*/ 194935 w 4657636"/>
                <a:gd name="connsiteY94" fmla="*/ 524315 h 671469"/>
                <a:gd name="connsiteX95" fmla="*/ 171855 w 4657636"/>
                <a:gd name="connsiteY95" fmla="*/ 506251 h 671469"/>
                <a:gd name="connsiteX96" fmla="*/ 170950 w 4657636"/>
                <a:gd name="connsiteY96" fmla="*/ 506251 h 671469"/>
                <a:gd name="connsiteX97" fmla="*/ 168650 w 4657636"/>
                <a:gd name="connsiteY97" fmla="*/ 506288 h 671469"/>
                <a:gd name="connsiteX98" fmla="*/ 167970 w 4657636"/>
                <a:gd name="connsiteY98" fmla="*/ 506288 h 671469"/>
                <a:gd name="connsiteX99" fmla="*/ 0 w 4657636"/>
                <a:gd name="connsiteY99" fmla="*/ 335791 h 671469"/>
                <a:gd name="connsiteX100" fmla="*/ 167970 w 4657636"/>
                <a:gd name="connsiteY100" fmla="*/ 165293 h 671469"/>
                <a:gd name="connsiteX101" fmla="*/ 168650 w 4657636"/>
                <a:gd name="connsiteY101" fmla="*/ 165293 h 671469"/>
                <a:gd name="connsiteX102" fmla="*/ 170950 w 4657636"/>
                <a:gd name="connsiteY102" fmla="*/ 165331 h 671469"/>
                <a:gd name="connsiteX103" fmla="*/ 171855 w 4657636"/>
                <a:gd name="connsiteY103" fmla="*/ 165331 h 671469"/>
                <a:gd name="connsiteX104" fmla="*/ 194935 w 4657636"/>
                <a:gd name="connsiteY104" fmla="*/ 147229 h 671469"/>
                <a:gd name="connsiteX105" fmla="*/ 299134 w 4657636"/>
                <a:gd name="connsiteY105" fmla="*/ 65695 h 671469"/>
                <a:gd name="connsiteX106" fmla="*/ 320065 w 4657636"/>
                <a:gd name="connsiteY106" fmla="*/ 65695 h 671469"/>
                <a:gd name="connsiteX107" fmla="*/ 343823 w 4657636"/>
                <a:gd name="connsiteY107" fmla="*/ 41936 h 671469"/>
                <a:gd name="connsiteX108" fmla="*/ 343823 w 4657636"/>
                <a:gd name="connsiteY108" fmla="*/ 34054 h 671469"/>
                <a:gd name="connsiteX109" fmla="*/ 377878 w 4657636"/>
                <a:gd name="connsiteY109" fmla="*/ 0 h 67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4657636" h="671469">
                  <a:moveTo>
                    <a:pt x="377878" y="0"/>
                  </a:moveTo>
                  <a:lnTo>
                    <a:pt x="491968" y="0"/>
                  </a:lnTo>
                  <a:lnTo>
                    <a:pt x="741542" y="0"/>
                  </a:lnTo>
                  <a:lnTo>
                    <a:pt x="918991" y="0"/>
                  </a:lnTo>
                  <a:lnTo>
                    <a:pt x="1033081" y="0"/>
                  </a:lnTo>
                  <a:lnTo>
                    <a:pt x="1210529" y="0"/>
                  </a:lnTo>
                  <a:lnTo>
                    <a:pt x="1282655" y="0"/>
                  </a:lnTo>
                  <a:lnTo>
                    <a:pt x="1460104" y="0"/>
                  </a:lnTo>
                  <a:lnTo>
                    <a:pt x="1574194" y="0"/>
                  </a:lnTo>
                  <a:lnTo>
                    <a:pt x="1751642" y="0"/>
                  </a:lnTo>
                  <a:lnTo>
                    <a:pt x="1823768" y="0"/>
                  </a:lnTo>
                  <a:lnTo>
                    <a:pt x="2001217" y="0"/>
                  </a:lnTo>
                  <a:lnTo>
                    <a:pt x="2115307" y="0"/>
                  </a:lnTo>
                  <a:lnTo>
                    <a:pt x="2292754" y="0"/>
                  </a:lnTo>
                  <a:lnTo>
                    <a:pt x="2364881" y="0"/>
                  </a:lnTo>
                  <a:lnTo>
                    <a:pt x="2542328" y="0"/>
                  </a:lnTo>
                  <a:lnTo>
                    <a:pt x="2656420" y="0"/>
                  </a:lnTo>
                  <a:lnTo>
                    <a:pt x="2833867" y="0"/>
                  </a:lnTo>
                  <a:lnTo>
                    <a:pt x="2905995" y="0"/>
                  </a:lnTo>
                  <a:lnTo>
                    <a:pt x="3083441" y="0"/>
                  </a:lnTo>
                  <a:lnTo>
                    <a:pt x="3197533" y="0"/>
                  </a:lnTo>
                  <a:lnTo>
                    <a:pt x="3374980" y="0"/>
                  </a:lnTo>
                  <a:lnTo>
                    <a:pt x="3447108" y="0"/>
                  </a:lnTo>
                  <a:lnTo>
                    <a:pt x="3624554" y="0"/>
                  </a:lnTo>
                  <a:lnTo>
                    <a:pt x="3738646" y="0"/>
                  </a:lnTo>
                  <a:lnTo>
                    <a:pt x="3916093" y="0"/>
                  </a:lnTo>
                  <a:lnTo>
                    <a:pt x="4165667" y="0"/>
                  </a:lnTo>
                  <a:lnTo>
                    <a:pt x="4279759" y="0"/>
                  </a:lnTo>
                  <a:cubicBezTo>
                    <a:pt x="4298539" y="0"/>
                    <a:pt x="4313813" y="15274"/>
                    <a:pt x="4313813" y="34054"/>
                  </a:cubicBezTo>
                  <a:lnTo>
                    <a:pt x="4313813" y="41936"/>
                  </a:lnTo>
                  <a:cubicBezTo>
                    <a:pt x="4313813" y="55060"/>
                    <a:pt x="4324448" y="65695"/>
                    <a:pt x="4337572" y="65695"/>
                  </a:cubicBezTo>
                  <a:lnTo>
                    <a:pt x="4358464" y="65695"/>
                  </a:lnTo>
                  <a:cubicBezTo>
                    <a:pt x="4408018" y="65695"/>
                    <a:pt x="4450860" y="99221"/>
                    <a:pt x="4462663" y="147229"/>
                  </a:cubicBezTo>
                  <a:cubicBezTo>
                    <a:pt x="4465266" y="157864"/>
                    <a:pt x="4474844" y="165331"/>
                    <a:pt x="4485743" y="165331"/>
                  </a:cubicBezTo>
                  <a:cubicBezTo>
                    <a:pt x="4486045" y="165331"/>
                    <a:pt x="4486347" y="165331"/>
                    <a:pt x="4486648" y="165331"/>
                  </a:cubicBezTo>
                  <a:cubicBezTo>
                    <a:pt x="4487441" y="165293"/>
                    <a:pt x="4488157" y="165293"/>
                    <a:pt x="4488949" y="165293"/>
                  </a:cubicBezTo>
                  <a:cubicBezTo>
                    <a:pt x="4489175" y="165293"/>
                    <a:pt x="4489402" y="165293"/>
                    <a:pt x="4489628" y="165293"/>
                  </a:cubicBezTo>
                  <a:cubicBezTo>
                    <a:pt x="4560527" y="165293"/>
                    <a:pt x="4630860" y="280392"/>
                    <a:pt x="4657636" y="335753"/>
                  </a:cubicBezTo>
                  <a:cubicBezTo>
                    <a:pt x="4630823" y="391115"/>
                    <a:pt x="4560338" y="506251"/>
                    <a:pt x="4489628" y="506251"/>
                  </a:cubicBezTo>
                  <a:cubicBezTo>
                    <a:pt x="4489402" y="506251"/>
                    <a:pt x="4489175" y="506251"/>
                    <a:pt x="4488949" y="506251"/>
                  </a:cubicBezTo>
                  <a:cubicBezTo>
                    <a:pt x="4488195" y="506251"/>
                    <a:pt x="4487441" y="506251"/>
                    <a:pt x="4486648" y="506213"/>
                  </a:cubicBezTo>
                  <a:cubicBezTo>
                    <a:pt x="4486347" y="506213"/>
                    <a:pt x="4486045" y="506213"/>
                    <a:pt x="4485743" y="506213"/>
                  </a:cubicBezTo>
                  <a:cubicBezTo>
                    <a:pt x="4474844" y="506213"/>
                    <a:pt x="4465303" y="513642"/>
                    <a:pt x="4462663" y="524278"/>
                  </a:cubicBezTo>
                  <a:cubicBezTo>
                    <a:pt x="4450822" y="572285"/>
                    <a:pt x="4407981" y="605811"/>
                    <a:pt x="4358464" y="605811"/>
                  </a:cubicBezTo>
                  <a:lnTo>
                    <a:pt x="4337572" y="605811"/>
                  </a:lnTo>
                  <a:cubicBezTo>
                    <a:pt x="4324448" y="605811"/>
                    <a:pt x="4313813" y="616446"/>
                    <a:pt x="4313813" y="629570"/>
                  </a:cubicBezTo>
                  <a:lnTo>
                    <a:pt x="4313813" y="637415"/>
                  </a:lnTo>
                  <a:cubicBezTo>
                    <a:pt x="4313813" y="656195"/>
                    <a:pt x="4298539" y="671469"/>
                    <a:pt x="4279759" y="671469"/>
                  </a:cubicBezTo>
                  <a:lnTo>
                    <a:pt x="4165667" y="671469"/>
                  </a:lnTo>
                  <a:lnTo>
                    <a:pt x="4165576" y="671469"/>
                  </a:lnTo>
                  <a:lnTo>
                    <a:pt x="3916093" y="671469"/>
                  </a:lnTo>
                  <a:lnTo>
                    <a:pt x="3738646" y="671469"/>
                  </a:lnTo>
                  <a:lnTo>
                    <a:pt x="3624554" y="671469"/>
                  </a:lnTo>
                  <a:lnTo>
                    <a:pt x="3624463" y="671469"/>
                  </a:lnTo>
                  <a:lnTo>
                    <a:pt x="3447108" y="671469"/>
                  </a:lnTo>
                  <a:lnTo>
                    <a:pt x="3447016" y="671469"/>
                  </a:lnTo>
                  <a:lnTo>
                    <a:pt x="3374980" y="671469"/>
                  </a:lnTo>
                  <a:lnTo>
                    <a:pt x="3197533" y="671469"/>
                  </a:lnTo>
                  <a:lnTo>
                    <a:pt x="3083441" y="671469"/>
                  </a:lnTo>
                  <a:lnTo>
                    <a:pt x="3083350" y="671469"/>
                  </a:lnTo>
                  <a:lnTo>
                    <a:pt x="2905995" y="671469"/>
                  </a:lnTo>
                  <a:lnTo>
                    <a:pt x="2905903" y="671469"/>
                  </a:lnTo>
                  <a:lnTo>
                    <a:pt x="2833867" y="671469"/>
                  </a:lnTo>
                  <a:lnTo>
                    <a:pt x="2656420" y="671469"/>
                  </a:lnTo>
                  <a:lnTo>
                    <a:pt x="2542328" y="671469"/>
                  </a:lnTo>
                  <a:lnTo>
                    <a:pt x="2542237" y="671469"/>
                  </a:lnTo>
                  <a:lnTo>
                    <a:pt x="2364881" y="671469"/>
                  </a:lnTo>
                  <a:lnTo>
                    <a:pt x="2364790" y="671469"/>
                  </a:lnTo>
                  <a:lnTo>
                    <a:pt x="2292754" y="671469"/>
                  </a:lnTo>
                  <a:lnTo>
                    <a:pt x="2115307" y="671469"/>
                  </a:lnTo>
                  <a:lnTo>
                    <a:pt x="2001217" y="671469"/>
                  </a:lnTo>
                  <a:lnTo>
                    <a:pt x="2001125" y="671469"/>
                  </a:lnTo>
                  <a:lnTo>
                    <a:pt x="1823768" y="671469"/>
                  </a:lnTo>
                  <a:lnTo>
                    <a:pt x="1823677" y="671469"/>
                  </a:lnTo>
                  <a:lnTo>
                    <a:pt x="1751642" y="671469"/>
                  </a:lnTo>
                  <a:lnTo>
                    <a:pt x="1574194" y="671469"/>
                  </a:lnTo>
                  <a:lnTo>
                    <a:pt x="1460104" y="671469"/>
                  </a:lnTo>
                  <a:lnTo>
                    <a:pt x="1460012" y="671469"/>
                  </a:lnTo>
                  <a:lnTo>
                    <a:pt x="1282655" y="671469"/>
                  </a:lnTo>
                  <a:lnTo>
                    <a:pt x="1282564" y="671469"/>
                  </a:lnTo>
                  <a:lnTo>
                    <a:pt x="1210529" y="671469"/>
                  </a:lnTo>
                  <a:lnTo>
                    <a:pt x="1033081" y="671469"/>
                  </a:lnTo>
                  <a:lnTo>
                    <a:pt x="918991" y="671469"/>
                  </a:lnTo>
                  <a:lnTo>
                    <a:pt x="918899" y="671469"/>
                  </a:lnTo>
                  <a:lnTo>
                    <a:pt x="741542" y="671469"/>
                  </a:lnTo>
                  <a:lnTo>
                    <a:pt x="741451" y="671469"/>
                  </a:lnTo>
                  <a:lnTo>
                    <a:pt x="491968" y="671469"/>
                  </a:lnTo>
                  <a:lnTo>
                    <a:pt x="377878" y="671469"/>
                  </a:lnTo>
                  <a:lnTo>
                    <a:pt x="377787" y="671469"/>
                  </a:lnTo>
                  <a:lnTo>
                    <a:pt x="353808" y="661522"/>
                  </a:lnTo>
                  <a:cubicBezTo>
                    <a:pt x="347642" y="655356"/>
                    <a:pt x="343823" y="646843"/>
                    <a:pt x="343823" y="637452"/>
                  </a:cubicBezTo>
                  <a:lnTo>
                    <a:pt x="343823" y="629608"/>
                  </a:lnTo>
                  <a:cubicBezTo>
                    <a:pt x="343823" y="616484"/>
                    <a:pt x="333189" y="605849"/>
                    <a:pt x="320065" y="605849"/>
                  </a:cubicBezTo>
                  <a:lnTo>
                    <a:pt x="299134" y="605849"/>
                  </a:lnTo>
                  <a:cubicBezTo>
                    <a:pt x="249618" y="605849"/>
                    <a:pt x="206777" y="572323"/>
                    <a:pt x="194935" y="524315"/>
                  </a:cubicBezTo>
                  <a:cubicBezTo>
                    <a:pt x="192296" y="513680"/>
                    <a:pt x="182755" y="506251"/>
                    <a:pt x="171855" y="506251"/>
                  </a:cubicBezTo>
                  <a:cubicBezTo>
                    <a:pt x="171553" y="506251"/>
                    <a:pt x="171252" y="506251"/>
                    <a:pt x="170950" y="506251"/>
                  </a:cubicBezTo>
                  <a:cubicBezTo>
                    <a:pt x="170159" y="506288"/>
                    <a:pt x="169404" y="506288"/>
                    <a:pt x="168650" y="506288"/>
                  </a:cubicBezTo>
                  <a:cubicBezTo>
                    <a:pt x="168424" y="506288"/>
                    <a:pt x="168198" y="506288"/>
                    <a:pt x="167970" y="506288"/>
                  </a:cubicBezTo>
                  <a:cubicBezTo>
                    <a:pt x="97260" y="506288"/>
                    <a:pt x="26814" y="391190"/>
                    <a:pt x="0" y="335791"/>
                  </a:cubicBezTo>
                  <a:cubicBezTo>
                    <a:pt x="26814" y="280429"/>
                    <a:pt x="97260" y="165293"/>
                    <a:pt x="167970" y="165293"/>
                  </a:cubicBezTo>
                  <a:cubicBezTo>
                    <a:pt x="168198" y="165293"/>
                    <a:pt x="168424" y="165293"/>
                    <a:pt x="168650" y="165293"/>
                  </a:cubicBezTo>
                  <a:cubicBezTo>
                    <a:pt x="169404" y="165293"/>
                    <a:pt x="170159" y="165293"/>
                    <a:pt x="170950" y="165331"/>
                  </a:cubicBezTo>
                  <a:cubicBezTo>
                    <a:pt x="171252" y="165331"/>
                    <a:pt x="171553" y="165331"/>
                    <a:pt x="171855" y="165331"/>
                  </a:cubicBezTo>
                  <a:cubicBezTo>
                    <a:pt x="182755" y="165331"/>
                    <a:pt x="192296" y="157902"/>
                    <a:pt x="194935" y="147229"/>
                  </a:cubicBezTo>
                  <a:cubicBezTo>
                    <a:pt x="206739" y="99221"/>
                    <a:pt x="249581" y="65695"/>
                    <a:pt x="299134" y="65695"/>
                  </a:cubicBezTo>
                  <a:lnTo>
                    <a:pt x="320065" y="65695"/>
                  </a:lnTo>
                  <a:cubicBezTo>
                    <a:pt x="333189" y="65695"/>
                    <a:pt x="343823" y="55060"/>
                    <a:pt x="343823" y="41936"/>
                  </a:cubicBezTo>
                  <a:lnTo>
                    <a:pt x="343823" y="34054"/>
                  </a:lnTo>
                  <a:cubicBezTo>
                    <a:pt x="343823" y="15274"/>
                    <a:pt x="359097" y="0"/>
                    <a:pt x="377878" y="0"/>
                  </a:cubicBezTo>
                  <a:close/>
                </a:path>
              </a:pathLst>
            </a:custGeom>
            <a:gradFill flip="none" rotWithShape="1">
              <a:gsLst>
                <a:gs pos="14000">
                  <a:srgbClr val="D8000F"/>
                </a:gs>
                <a:gs pos="89000">
                  <a:srgbClr val="D8000F"/>
                </a:gs>
              </a:gsLst>
              <a:lin ang="0" scaled="1"/>
              <a:tileRect/>
            </a:gradFill>
            <a:ln w="25400" cap="flat">
              <a:solidFill>
                <a:srgbClr val="F5F2E9"/>
              </a:solidFill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sz="1400"/>
            </a:p>
          </p:txBody>
        </p:sp>
        <p:sp>
          <p:nvSpPr>
            <p:cNvPr id="22" name="文本框 21">
              <a:extLst>
                <a:ext uri="{FF2B5EF4-FFF2-40B4-BE49-F238E27FC236}">
                  <a16:creationId xmlns:a16="http://schemas.microsoft.com/office/drawing/2014/main" id="{6FC59634-EE84-1B16-733D-B82462C6D827}"/>
                </a:ext>
              </a:extLst>
            </p:cNvPr>
            <p:cNvSpPr txBox="1"/>
            <p:nvPr/>
          </p:nvSpPr>
          <p:spPr>
            <a:xfrm>
              <a:off x="5003805" y="3414527"/>
              <a:ext cx="2184388" cy="43413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b="1" dirty="0">
                  <a:solidFill>
                    <a:srgbClr val="F5F2E9"/>
                  </a:solidFill>
                </a:rPr>
                <a:t>添加标题文本</a:t>
              </a: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93FC203-11D3-D493-F4EB-255F6D110A4F}"/>
              </a:ext>
            </a:extLst>
          </p:cNvPr>
          <p:cNvGrpSpPr>
            <a:grpSpLocks/>
          </p:cNvGrpSpPr>
          <p:nvPr/>
        </p:nvGrpSpPr>
        <p:grpSpPr bwMode="auto">
          <a:xfrm>
            <a:off x="2277202" y="3160406"/>
            <a:ext cx="7713795" cy="1090453"/>
            <a:chOff x="0" y="0"/>
            <a:chExt cx="3640" cy="749"/>
          </a:xfrm>
        </p:grpSpPr>
        <p:sp>
          <p:nvSpPr>
            <p:cNvPr id="16" name="AutoShape 15">
              <a:extLst>
                <a:ext uri="{FF2B5EF4-FFF2-40B4-BE49-F238E27FC236}">
                  <a16:creationId xmlns:a16="http://schemas.microsoft.com/office/drawing/2014/main" id="{A137EE2F-A923-2F45-65A6-B7D89878B3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0"/>
              <a:ext cx="1009" cy="749"/>
            </a:xfrm>
            <a:prstGeom prst="homePlate">
              <a:avLst>
                <a:gd name="adj" fmla="val 33678"/>
              </a:avLst>
            </a:prstGeom>
            <a:gradFill flip="none" rotWithShape="1">
              <a:gsLst>
                <a:gs pos="14000">
                  <a:srgbClr val="D8000F"/>
                </a:gs>
                <a:gs pos="89000">
                  <a:srgbClr val="D8000F">
                    <a:alpha val="15000"/>
                  </a:srgbClr>
                </a:gs>
              </a:gsLst>
              <a:lin ang="16200000" scaled="1"/>
              <a:tileRect/>
            </a:gradFill>
            <a:ln w="25400" cap="flat">
              <a:solidFill>
                <a:srgbClr val="F5F2E9"/>
              </a:solidFill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sz="1400" dirty="0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7" name="AutoShape 16">
              <a:extLst>
                <a:ext uri="{FF2B5EF4-FFF2-40B4-BE49-F238E27FC236}">
                  <a16:creationId xmlns:a16="http://schemas.microsoft.com/office/drawing/2014/main" id="{49D8246E-414B-F19C-2B8B-CCAF683E90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" y="0"/>
              <a:ext cx="1009" cy="749"/>
            </a:xfrm>
            <a:prstGeom prst="chevron">
              <a:avLst>
                <a:gd name="adj" fmla="val 33678"/>
              </a:avLst>
            </a:prstGeom>
            <a:gradFill flip="none" rotWithShape="1">
              <a:gsLst>
                <a:gs pos="14000">
                  <a:srgbClr val="FFC000"/>
                </a:gs>
                <a:gs pos="89000">
                  <a:srgbClr val="FFC000">
                    <a:alpha val="15000"/>
                  </a:srgbClr>
                </a:gs>
              </a:gsLst>
              <a:lin ang="16200000" scaled="1"/>
              <a:tileRect/>
            </a:gradFill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/>
            <a:p>
              <a:pPr algn="ctr" defTabSz="274566">
                <a:lnSpc>
                  <a:spcPct val="120000"/>
                </a:lnSpc>
              </a:pPr>
              <a:endParaRPr lang="zh-CN" altLang="en-US" sz="800" dirty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n-ea"/>
                <a:cs typeface="+mn-ea"/>
              </a:endParaRPr>
            </a:p>
          </p:txBody>
        </p:sp>
        <p:sp>
          <p:nvSpPr>
            <p:cNvPr id="18" name="AutoShape 17">
              <a:extLst>
                <a:ext uri="{FF2B5EF4-FFF2-40B4-BE49-F238E27FC236}">
                  <a16:creationId xmlns:a16="http://schemas.microsoft.com/office/drawing/2014/main" id="{C875319B-328B-D9EF-11F6-EC8EF48D15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0" y="0"/>
              <a:ext cx="1009" cy="749"/>
            </a:xfrm>
            <a:prstGeom prst="chevron">
              <a:avLst>
                <a:gd name="adj" fmla="val 33678"/>
              </a:avLst>
            </a:prstGeom>
            <a:gradFill flip="none" rotWithShape="1">
              <a:gsLst>
                <a:gs pos="14000">
                  <a:srgbClr val="D8000F"/>
                </a:gs>
                <a:gs pos="89000">
                  <a:srgbClr val="D8000F">
                    <a:alpha val="15000"/>
                  </a:srgbClr>
                </a:gs>
              </a:gsLst>
              <a:lin ang="16200000" scaled="1"/>
              <a:tileRect/>
            </a:gradFill>
            <a:ln w="25400" cap="flat">
              <a:solidFill>
                <a:srgbClr val="F5F2E9"/>
              </a:solidFill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sz="1400" dirty="0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9" name="AutoShape 18">
              <a:extLst>
                <a:ext uri="{FF2B5EF4-FFF2-40B4-BE49-F238E27FC236}">
                  <a16:creationId xmlns:a16="http://schemas.microsoft.com/office/drawing/2014/main" id="{86EFFB3D-5359-D5EE-18DD-2AF596D02D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1" y="0"/>
              <a:ext cx="1009" cy="749"/>
            </a:xfrm>
            <a:prstGeom prst="chevron">
              <a:avLst>
                <a:gd name="adj" fmla="val 33678"/>
              </a:avLst>
            </a:prstGeom>
            <a:gradFill flip="none" rotWithShape="1">
              <a:gsLst>
                <a:gs pos="14000">
                  <a:srgbClr val="FFC000"/>
                </a:gs>
                <a:gs pos="89000">
                  <a:srgbClr val="FFC000">
                    <a:alpha val="15000"/>
                  </a:srgbClr>
                </a:gs>
              </a:gsLst>
              <a:lin ang="16200000" scaled="1"/>
              <a:tileRect/>
            </a:gradFill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/>
            <a:p>
              <a:pPr algn="ctr" defTabSz="274566">
                <a:lnSpc>
                  <a:spcPct val="120000"/>
                </a:lnSpc>
              </a:pPr>
              <a:endParaRPr lang="zh-CN" altLang="en-US" sz="800" dirty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n-ea"/>
                <a:cs typeface="+mn-ea"/>
              </a:endParaRPr>
            </a:p>
          </p:txBody>
        </p:sp>
      </p:grpSp>
      <p:sp>
        <p:nvSpPr>
          <p:cNvPr id="4" name="Line 8">
            <a:extLst>
              <a:ext uri="{FF2B5EF4-FFF2-40B4-BE49-F238E27FC236}">
                <a16:creationId xmlns:a16="http://schemas.microsoft.com/office/drawing/2014/main" id="{FDE4BD5F-AD47-F48A-A158-61CDF7A17B3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26542" y="3858820"/>
            <a:ext cx="0" cy="1613194"/>
          </a:xfrm>
          <a:prstGeom prst="line">
            <a:avLst/>
          </a:prstGeom>
          <a:noFill/>
          <a:ln w="19050" cmpd="sng">
            <a:solidFill>
              <a:srgbClr val="D8000F"/>
            </a:solidFill>
            <a:round/>
            <a:headEnd type="oval" w="med" len="med"/>
            <a:tailEnd type="oval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defTabSz="822960"/>
            <a:endParaRPr lang="zh-CN" altLang="en-US" sz="1620" kern="0" dirty="0">
              <a:solidFill>
                <a:sysClr val="windowText" lastClr="000000"/>
              </a:solidFill>
              <a:latin typeface="Calibri" panose="020F0502020204030204"/>
              <a:ea typeface="印品黑体" panose="00000500000000000000" pitchFamily="2" charset="-122"/>
            </a:endParaRPr>
          </a:p>
        </p:txBody>
      </p:sp>
      <p:sp>
        <p:nvSpPr>
          <p:cNvPr id="5" name="Line 9">
            <a:extLst>
              <a:ext uri="{FF2B5EF4-FFF2-40B4-BE49-F238E27FC236}">
                <a16:creationId xmlns:a16="http://schemas.microsoft.com/office/drawing/2014/main" id="{D00457AA-F28B-A510-CC23-A9C4993BC89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789566" y="3858820"/>
            <a:ext cx="0" cy="1613194"/>
          </a:xfrm>
          <a:prstGeom prst="line">
            <a:avLst/>
          </a:prstGeom>
          <a:noFill/>
          <a:ln w="19050" cmpd="sng">
            <a:solidFill>
              <a:srgbClr val="D8000F"/>
            </a:solidFill>
            <a:round/>
            <a:headEnd type="oval" w="med" len="med"/>
            <a:tailEnd type="oval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defTabSz="822960"/>
            <a:endParaRPr lang="zh-CN" altLang="en-US" sz="1620" kern="0" dirty="0">
              <a:solidFill>
                <a:sysClr val="windowText" lastClr="000000"/>
              </a:solidFill>
              <a:latin typeface="Calibri" panose="020F0502020204030204"/>
              <a:ea typeface="印品黑体" panose="00000500000000000000" pitchFamily="2" charset="-122"/>
            </a:endParaRPr>
          </a:p>
        </p:txBody>
      </p:sp>
      <p:sp>
        <p:nvSpPr>
          <p:cNvPr id="2" name="Line 6">
            <a:extLst>
              <a:ext uri="{FF2B5EF4-FFF2-40B4-BE49-F238E27FC236}">
                <a16:creationId xmlns:a16="http://schemas.microsoft.com/office/drawing/2014/main" id="{998E572A-3A5E-7848-4EDE-4E1A932A542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79918" y="1926858"/>
            <a:ext cx="0" cy="1664721"/>
          </a:xfrm>
          <a:prstGeom prst="line">
            <a:avLst/>
          </a:prstGeom>
          <a:noFill/>
          <a:ln w="19050" cmpd="sng">
            <a:solidFill>
              <a:srgbClr val="D8000F"/>
            </a:solidFill>
            <a:round/>
            <a:headEnd type="oval" w="med" len="med"/>
            <a:tailEnd type="oval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82296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62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印品黑体" panose="00000500000000000000" pitchFamily="2" charset="-122"/>
              <a:cs typeface="+mn-cs"/>
            </a:endParaRPr>
          </a:p>
        </p:txBody>
      </p:sp>
      <p:sp>
        <p:nvSpPr>
          <p:cNvPr id="3" name="Line 7">
            <a:extLst>
              <a:ext uri="{FF2B5EF4-FFF2-40B4-BE49-F238E27FC236}">
                <a16:creationId xmlns:a16="http://schemas.microsoft.com/office/drawing/2014/main" id="{D42E1D69-0804-217D-A148-807290365E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965407" y="1926858"/>
            <a:ext cx="0" cy="1664721"/>
          </a:xfrm>
          <a:prstGeom prst="line">
            <a:avLst/>
          </a:prstGeom>
          <a:noFill/>
          <a:ln w="19050" cmpd="sng">
            <a:solidFill>
              <a:srgbClr val="D8000F"/>
            </a:solidFill>
            <a:round/>
            <a:headEnd type="oval" w="med" len="med"/>
            <a:tailEnd type="oval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defTabSz="822960"/>
            <a:endParaRPr lang="zh-CN" altLang="en-US" sz="1620" kern="0" dirty="0">
              <a:solidFill>
                <a:sysClr val="windowText" lastClr="000000"/>
              </a:solidFill>
              <a:latin typeface="Calibri" panose="020F0502020204030204"/>
              <a:ea typeface="印品黑体" panose="00000500000000000000" pitchFamily="2" charset="-122"/>
            </a:endParaRPr>
          </a:p>
        </p:txBody>
      </p:sp>
      <p:grpSp>
        <p:nvGrpSpPr>
          <p:cNvPr id="35" name="组合 34">
            <a:extLst>
              <a:ext uri="{FF2B5EF4-FFF2-40B4-BE49-F238E27FC236}">
                <a16:creationId xmlns:a16="http://schemas.microsoft.com/office/drawing/2014/main" id="{83FE55D3-A2FF-DC3E-2B50-F6BAD4168B1F}"/>
              </a:ext>
            </a:extLst>
          </p:cNvPr>
          <p:cNvGrpSpPr/>
          <p:nvPr/>
        </p:nvGrpSpPr>
        <p:grpSpPr>
          <a:xfrm>
            <a:off x="7097264" y="1878197"/>
            <a:ext cx="2966425" cy="816522"/>
            <a:chOff x="283598" y="1906534"/>
            <a:chExt cx="2966425" cy="816522"/>
          </a:xfrm>
        </p:grpSpPr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id="{F29F3B1E-9F83-A398-87CD-2ACA146159F9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00" b="0" i="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</a:t>
              </a:r>
              <a:r>
                <a:rPr lang="zh-CN" altLang="en-US">
                  <a:sym typeface="HarmonyOS Sans SC Light" panose="00000400000000000000" pitchFamily="2" charset="-122"/>
                </a:rPr>
                <a:t>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id="{92CD08D7-D8E1-3B6B-0405-BC1755E88439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olidFill>
                    <a:srgbClr val="D8000F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8" name="组合 37">
            <a:extLst>
              <a:ext uri="{FF2B5EF4-FFF2-40B4-BE49-F238E27FC236}">
                <a16:creationId xmlns:a16="http://schemas.microsoft.com/office/drawing/2014/main" id="{81081545-38C7-C9C3-78D2-1566CB05E20D}"/>
              </a:ext>
            </a:extLst>
          </p:cNvPr>
          <p:cNvGrpSpPr/>
          <p:nvPr/>
        </p:nvGrpSpPr>
        <p:grpSpPr>
          <a:xfrm>
            <a:off x="2034087" y="4667885"/>
            <a:ext cx="2984539" cy="816522"/>
            <a:chOff x="283598" y="1906534"/>
            <a:chExt cx="2984539" cy="816522"/>
          </a:xfrm>
        </p:grpSpPr>
        <p:sp>
          <p:nvSpPr>
            <p:cNvPr id="39" name="文本框 38">
              <a:extLst>
                <a:ext uri="{FF2B5EF4-FFF2-40B4-BE49-F238E27FC236}">
                  <a16:creationId xmlns:a16="http://schemas.microsoft.com/office/drawing/2014/main" id="{16112348-8098-6F0A-B09B-1BBA96D84E60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id="{5A85DFAC-A50E-EB78-FA04-6407933B264D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rgbClr val="D8000F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1" name="组合 40">
            <a:extLst>
              <a:ext uri="{FF2B5EF4-FFF2-40B4-BE49-F238E27FC236}">
                <a16:creationId xmlns:a16="http://schemas.microsoft.com/office/drawing/2014/main" id="{027ED66A-BCDC-4F3B-1D1C-0C5A38385EAA}"/>
              </a:ext>
            </a:extLst>
          </p:cNvPr>
          <p:cNvGrpSpPr/>
          <p:nvPr/>
        </p:nvGrpSpPr>
        <p:grpSpPr>
          <a:xfrm>
            <a:off x="5674789" y="4667885"/>
            <a:ext cx="2984539" cy="816522"/>
            <a:chOff x="283598" y="1906534"/>
            <a:chExt cx="2984539" cy="816522"/>
          </a:xfrm>
        </p:grpSpPr>
        <p:sp>
          <p:nvSpPr>
            <p:cNvPr id="42" name="文本框 41">
              <a:extLst>
                <a:ext uri="{FF2B5EF4-FFF2-40B4-BE49-F238E27FC236}">
                  <a16:creationId xmlns:a16="http://schemas.microsoft.com/office/drawing/2014/main" id="{335C5CCE-979C-B3FC-E9E9-EFEA7C67CE23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3" name="文本框 42">
              <a:extLst>
                <a:ext uri="{FF2B5EF4-FFF2-40B4-BE49-F238E27FC236}">
                  <a16:creationId xmlns:a16="http://schemas.microsoft.com/office/drawing/2014/main" id="{24750EF0-5DB5-8C55-4E26-4856B63FFBE4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rgbClr val="D8000F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4" name="组合 43">
            <a:extLst>
              <a:ext uri="{FF2B5EF4-FFF2-40B4-BE49-F238E27FC236}">
                <a16:creationId xmlns:a16="http://schemas.microsoft.com/office/drawing/2014/main" id="{0BF62C57-2C06-68D0-D56F-2FC3AFBFE542}"/>
              </a:ext>
            </a:extLst>
          </p:cNvPr>
          <p:cNvGrpSpPr/>
          <p:nvPr/>
        </p:nvGrpSpPr>
        <p:grpSpPr>
          <a:xfrm>
            <a:off x="3320925" y="1878197"/>
            <a:ext cx="2966425" cy="816522"/>
            <a:chOff x="283598" y="1906534"/>
            <a:chExt cx="2966425" cy="816522"/>
          </a:xfrm>
        </p:grpSpPr>
        <p:sp>
          <p:nvSpPr>
            <p:cNvPr id="45" name="文本框 44">
              <a:extLst>
                <a:ext uri="{FF2B5EF4-FFF2-40B4-BE49-F238E27FC236}">
                  <a16:creationId xmlns:a16="http://schemas.microsoft.com/office/drawing/2014/main" id="{A97DD312-C3F0-6A6C-CEAD-AE80F2CB5F73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00" b="0" i="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</a:t>
              </a:r>
              <a:r>
                <a:rPr lang="zh-CN" altLang="en-US">
                  <a:sym typeface="HarmonyOS Sans SC Light" panose="00000400000000000000" pitchFamily="2" charset="-122"/>
                </a:rPr>
                <a:t>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6" name="文本框 45">
              <a:extLst>
                <a:ext uri="{FF2B5EF4-FFF2-40B4-BE49-F238E27FC236}">
                  <a16:creationId xmlns:a16="http://schemas.microsoft.com/office/drawing/2014/main" id="{072C7C43-04A8-DF38-DFFA-D7BABE76149C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olidFill>
                    <a:srgbClr val="D8000F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7" name="组合 46">
            <a:extLst>
              <a:ext uri="{FF2B5EF4-FFF2-40B4-BE49-F238E27FC236}">
                <a16:creationId xmlns:a16="http://schemas.microsoft.com/office/drawing/2014/main" id="{6C565977-6D88-F1ED-4CAE-422F1615C20B}"/>
              </a:ext>
            </a:extLst>
          </p:cNvPr>
          <p:cNvGrpSpPr/>
          <p:nvPr/>
        </p:nvGrpSpPr>
        <p:grpSpPr>
          <a:xfrm>
            <a:off x="3674563" y="3563609"/>
            <a:ext cx="329020" cy="358368"/>
            <a:chOff x="6169025" y="6338888"/>
            <a:chExt cx="338138" cy="3683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48" name="Oval 5">
              <a:extLst>
                <a:ext uri="{FF2B5EF4-FFF2-40B4-BE49-F238E27FC236}">
                  <a16:creationId xmlns:a16="http://schemas.microsoft.com/office/drawing/2014/main" id="{B4C6B08A-03E1-D7B6-A226-E5676F752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96025" y="6338888"/>
              <a:ext cx="79375" cy="80963"/>
            </a:xfrm>
            <a:prstGeom prst="ellipse">
              <a:avLst/>
            </a:prstGeom>
            <a:gradFill flip="none" rotWithShape="1">
              <a:gsLst>
                <a:gs pos="0">
                  <a:schemeClr val="bg1"/>
                </a:gs>
                <a:gs pos="89000">
                  <a:schemeClr val="accent2">
                    <a:lumMod val="60000"/>
                    <a:lumOff val="4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anchor="ctr" anchorCtr="1"/>
            <a:lstStyle/>
            <a:p>
              <a:pPr defTabSz="4572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327">
                <a:latin typeface="Calibri" panose="020F0502020204030204" pitchFamily="34" charset="0"/>
                <a:ea typeface="宋体" panose="02010600030101010101" pitchFamily="2" charset="-122"/>
                <a:sym typeface="+mn-lt"/>
              </a:endParaRPr>
            </a:p>
          </p:txBody>
        </p:sp>
        <p:sp>
          <p:nvSpPr>
            <p:cNvPr id="49" name="Freeform 6">
              <a:extLst>
                <a:ext uri="{FF2B5EF4-FFF2-40B4-BE49-F238E27FC236}">
                  <a16:creationId xmlns:a16="http://schemas.microsoft.com/office/drawing/2014/main" id="{FF3027A7-E63C-1345-0024-06C778397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2688" y="6435725"/>
              <a:ext cx="146050" cy="271463"/>
            </a:xfrm>
            <a:custGeom>
              <a:avLst/>
              <a:gdLst>
                <a:gd name="T0" fmla="*/ 31 w 39"/>
                <a:gd name="T1" fmla="*/ 0 h 71"/>
                <a:gd name="T2" fmla="*/ 28 w 39"/>
                <a:gd name="T3" fmla="*/ 0 h 71"/>
                <a:gd name="T4" fmla="*/ 19 w 39"/>
                <a:gd name="T5" fmla="*/ 8 h 71"/>
                <a:gd name="T6" fmla="*/ 11 w 39"/>
                <a:gd name="T7" fmla="*/ 0 h 71"/>
                <a:gd name="T8" fmla="*/ 8 w 39"/>
                <a:gd name="T9" fmla="*/ 0 h 71"/>
                <a:gd name="T10" fmla="*/ 0 w 39"/>
                <a:gd name="T11" fmla="*/ 8 h 71"/>
                <a:gd name="T12" fmla="*/ 0 w 39"/>
                <a:gd name="T13" fmla="*/ 26 h 71"/>
                <a:gd name="T14" fmla="*/ 8 w 39"/>
                <a:gd name="T15" fmla="*/ 34 h 71"/>
                <a:gd name="T16" fmla="*/ 8 w 39"/>
                <a:gd name="T17" fmla="*/ 34 h 71"/>
                <a:gd name="T18" fmla="*/ 8 w 39"/>
                <a:gd name="T19" fmla="*/ 36 h 71"/>
                <a:gd name="T20" fmla="*/ 8 w 39"/>
                <a:gd name="T21" fmla="*/ 65 h 71"/>
                <a:gd name="T22" fmla="*/ 14 w 39"/>
                <a:gd name="T23" fmla="*/ 71 h 71"/>
                <a:gd name="T24" fmla="*/ 20 w 39"/>
                <a:gd name="T25" fmla="*/ 65 h 71"/>
                <a:gd name="T26" fmla="*/ 26 w 39"/>
                <a:gd name="T27" fmla="*/ 71 h 71"/>
                <a:gd name="T28" fmla="*/ 31 w 39"/>
                <a:gd name="T29" fmla="*/ 65 h 71"/>
                <a:gd name="T30" fmla="*/ 31 w 39"/>
                <a:gd name="T31" fmla="*/ 36 h 71"/>
                <a:gd name="T32" fmla="*/ 31 w 39"/>
                <a:gd name="T33" fmla="*/ 34 h 71"/>
                <a:gd name="T34" fmla="*/ 31 w 39"/>
                <a:gd name="T35" fmla="*/ 34 h 71"/>
                <a:gd name="T36" fmla="*/ 39 w 39"/>
                <a:gd name="T37" fmla="*/ 26 h 71"/>
                <a:gd name="T38" fmla="*/ 39 w 39"/>
                <a:gd name="T39" fmla="*/ 8 h 71"/>
                <a:gd name="T40" fmla="*/ 31 w 39"/>
                <a:gd name="T41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71">
                  <a:moveTo>
                    <a:pt x="31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8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30"/>
                    <a:pt x="4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5"/>
                    <a:pt x="8" y="36"/>
                    <a:pt x="8" y="36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8" y="69"/>
                    <a:pt x="11" y="71"/>
                    <a:pt x="14" y="71"/>
                  </a:cubicBezTo>
                  <a:cubicBezTo>
                    <a:pt x="17" y="71"/>
                    <a:pt x="20" y="69"/>
                    <a:pt x="20" y="65"/>
                  </a:cubicBezTo>
                  <a:cubicBezTo>
                    <a:pt x="20" y="69"/>
                    <a:pt x="22" y="71"/>
                    <a:pt x="26" y="71"/>
                  </a:cubicBezTo>
                  <a:cubicBezTo>
                    <a:pt x="29" y="71"/>
                    <a:pt x="31" y="69"/>
                    <a:pt x="31" y="65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1" y="35"/>
                    <a:pt x="31" y="34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6" y="34"/>
                    <a:pt x="39" y="30"/>
                    <a:pt x="39" y="26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3"/>
                    <a:pt x="36" y="0"/>
                    <a:pt x="31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89000">
                  <a:schemeClr val="accent2">
                    <a:lumMod val="60000"/>
                    <a:lumOff val="4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anchor="ctr" anchorCtr="1"/>
            <a:lstStyle/>
            <a:p>
              <a:pPr defTabSz="4572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327">
                <a:latin typeface="Calibri" panose="020F0502020204030204" pitchFamily="34" charset="0"/>
                <a:ea typeface="宋体" panose="02010600030101010101" pitchFamily="2" charset="-122"/>
                <a:sym typeface="+mn-lt"/>
              </a:endParaRPr>
            </a:p>
          </p:txBody>
        </p:sp>
        <p:sp>
          <p:nvSpPr>
            <p:cNvPr id="50" name="Oval 7">
              <a:extLst>
                <a:ext uri="{FF2B5EF4-FFF2-40B4-BE49-F238E27FC236}">
                  <a16:creationId xmlns:a16="http://schemas.microsoft.com/office/drawing/2014/main" id="{7A481F22-6F83-A3FC-A63E-D5AF402DCC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19850" y="6362700"/>
              <a:ext cx="57150" cy="57150"/>
            </a:xfrm>
            <a:prstGeom prst="ellipse">
              <a:avLst/>
            </a:prstGeom>
            <a:gradFill flip="none" rotWithShape="1">
              <a:gsLst>
                <a:gs pos="0">
                  <a:schemeClr val="bg1"/>
                </a:gs>
                <a:gs pos="89000">
                  <a:schemeClr val="accent2">
                    <a:lumMod val="60000"/>
                    <a:lumOff val="4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anchor="ctr" anchorCtr="1"/>
            <a:lstStyle/>
            <a:p>
              <a:pPr defTabSz="4572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327">
                <a:latin typeface="Calibri" panose="020F0502020204030204" pitchFamily="34" charset="0"/>
                <a:ea typeface="宋体" panose="02010600030101010101" pitchFamily="2" charset="-122"/>
                <a:sym typeface="+mn-lt"/>
              </a:endParaRPr>
            </a:p>
          </p:txBody>
        </p:sp>
        <p:sp>
          <p:nvSpPr>
            <p:cNvPr id="51" name="Freeform 8">
              <a:extLst>
                <a:ext uri="{FF2B5EF4-FFF2-40B4-BE49-F238E27FC236}">
                  <a16:creationId xmlns:a16="http://schemas.microsoft.com/office/drawing/2014/main" id="{D8A6609D-E619-138C-39EA-2C17087FD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6675" y="6430963"/>
              <a:ext cx="90488" cy="227013"/>
            </a:xfrm>
            <a:custGeom>
              <a:avLst/>
              <a:gdLst>
                <a:gd name="T0" fmla="*/ 18 w 24"/>
                <a:gd name="T1" fmla="*/ 0 h 59"/>
                <a:gd name="T2" fmla="*/ 15 w 24"/>
                <a:gd name="T3" fmla="*/ 0 h 59"/>
                <a:gd name="T4" fmla="*/ 8 w 24"/>
                <a:gd name="T5" fmla="*/ 7 h 59"/>
                <a:gd name="T6" fmla="*/ 2 w 24"/>
                <a:gd name="T7" fmla="*/ 0 h 59"/>
                <a:gd name="T8" fmla="*/ 1 w 24"/>
                <a:gd name="T9" fmla="*/ 0 h 59"/>
                <a:gd name="T10" fmla="*/ 4 w 24"/>
                <a:gd name="T11" fmla="*/ 7 h 59"/>
                <a:gd name="T12" fmla="*/ 4 w 24"/>
                <a:gd name="T13" fmla="*/ 30 h 59"/>
                <a:gd name="T14" fmla="*/ 0 w 24"/>
                <a:gd name="T15" fmla="*/ 38 h 59"/>
                <a:gd name="T16" fmla="*/ 0 w 24"/>
                <a:gd name="T17" fmla="*/ 54 h 59"/>
                <a:gd name="T18" fmla="*/ 4 w 24"/>
                <a:gd name="T19" fmla="*/ 59 h 59"/>
                <a:gd name="T20" fmla="*/ 9 w 24"/>
                <a:gd name="T21" fmla="*/ 54 h 59"/>
                <a:gd name="T22" fmla="*/ 13 w 24"/>
                <a:gd name="T23" fmla="*/ 59 h 59"/>
                <a:gd name="T24" fmla="*/ 18 w 24"/>
                <a:gd name="T25" fmla="*/ 54 h 59"/>
                <a:gd name="T26" fmla="*/ 18 w 24"/>
                <a:gd name="T27" fmla="*/ 29 h 59"/>
                <a:gd name="T28" fmla="*/ 18 w 24"/>
                <a:gd name="T29" fmla="*/ 27 h 59"/>
                <a:gd name="T30" fmla="*/ 18 w 24"/>
                <a:gd name="T31" fmla="*/ 27 h 59"/>
                <a:gd name="T32" fmla="*/ 24 w 24"/>
                <a:gd name="T33" fmla="*/ 21 h 59"/>
                <a:gd name="T34" fmla="*/ 24 w 24"/>
                <a:gd name="T35" fmla="*/ 7 h 59"/>
                <a:gd name="T36" fmla="*/ 18 w 24"/>
                <a:gd name="T37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59">
                  <a:moveTo>
                    <a:pt x="18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2"/>
                    <a:pt x="4" y="4"/>
                    <a:pt x="4" y="7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4"/>
                    <a:pt x="2" y="36"/>
                    <a:pt x="0" y="38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7"/>
                    <a:pt x="2" y="59"/>
                    <a:pt x="4" y="59"/>
                  </a:cubicBezTo>
                  <a:cubicBezTo>
                    <a:pt x="7" y="59"/>
                    <a:pt x="9" y="57"/>
                    <a:pt x="9" y="54"/>
                  </a:cubicBezTo>
                  <a:cubicBezTo>
                    <a:pt x="9" y="57"/>
                    <a:pt x="11" y="59"/>
                    <a:pt x="13" y="59"/>
                  </a:cubicBezTo>
                  <a:cubicBezTo>
                    <a:pt x="16" y="59"/>
                    <a:pt x="18" y="57"/>
                    <a:pt x="18" y="54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8"/>
                    <a:pt x="18" y="27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21" y="27"/>
                    <a:pt x="24" y="24"/>
                    <a:pt x="24" y="21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3"/>
                    <a:pt x="21" y="0"/>
                    <a:pt x="18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89000">
                  <a:schemeClr val="accent2">
                    <a:lumMod val="60000"/>
                    <a:lumOff val="4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anchor="ctr" anchorCtr="1"/>
            <a:lstStyle/>
            <a:p>
              <a:pPr defTabSz="4572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327">
                <a:latin typeface="Calibri" panose="020F0502020204030204" pitchFamily="34" charset="0"/>
                <a:ea typeface="宋体" panose="02010600030101010101" pitchFamily="2" charset="-122"/>
                <a:sym typeface="+mn-lt"/>
              </a:endParaRPr>
            </a:p>
          </p:txBody>
        </p:sp>
        <p:sp>
          <p:nvSpPr>
            <p:cNvPr id="52" name="Oval 9">
              <a:extLst>
                <a:ext uri="{FF2B5EF4-FFF2-40B4-BE49-F238E27FC236}">
                  <a16:creationId xmlns:a16="http://schemas.microsoft.com/office/drawing/2014/main" id="{CD94D9EC-3E53-2B5A-D68E-6C262CE41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4425" y="6362700"/>
              <a:ext cx="60325" cy="57150"/>
            </a:xfrm>
            <a:prstGeom prst="ellipse">
              <a:avLst/>
            </a:prstGeom>
            <a:gradFill flip="none" rotWithShape="1">
              <a:gsLst>
                <a:gs pos="0">
                  <a:schemeClr val="bg1"/>
                </a:gs>
                <a:gs pos="89000">
                  <a:schemeClr val="accent2">
                    <a:lumMod val="60000"/>
                    <a:lumOff val="4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anchor="ctr" anchorCtr="1"/>
            <a:lstStyle/>
            <a:p>
              <a:pPr defTabSz="4572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327">
                <a:latin typeface="Calibri" panose="020F0502020204030204" pitchFamily="34" charset="0"/>
                <a:ea typeface="宋体" panose="02010600030101010101" pitchFamily="2" charset="-122"/>
                <a:sym typeface="+mn-lt"/>
              </a:endParaRPr>
            </a:p>
          </p:txBody>
        </p:sp>
        <p:sp>
          <p:nvSpPr>
            <p:cNvPr id="53" name="Freeform 10">
              <a:extLst>
                <a:ext uri="{FF2B5EF4-FFF2-40B4-BE49-F238E27FC236}">
                  <a16:creationId xmlns:a16="http://schemas.microsoft.com/office/drawing/2014/main" id="{E8EE6074-0A77-175C-3828-A4101E7F0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9025" y="6430963"/>
              <a:ext cx="88900" cy="227013"/>
            </a:xfrm>
            <a:custGeom>
              <a:avLst/>
              <a:gdLst>
                <a:gd name="T0" fmla="*/ 6 w 24"/>
                <a:gd name="T1" fmla="*/ 0 h 59"/>
                <a:gd name="T2" fmla="*/ 9 w 24"/>
                <a:gd name="T3" fmla="*/ 0 h 59"/>
                <a:gd name="T4" fmla="*/ 15 w 24"/>
                <a:gd name="T5" fmla="*/ 7 h 59"/>
                <a:gd name="T6" fmla="*/ 22 w 24"/>
                <a:gd name="T7" fmla="*/ 0 h 59"/>
                <a:gd name="T8" fmla="*/ 23 w 24"/>
                <a:gd name="T9" fmla="*/ 0 h 59"/>
                <a:gd name="T10" fmla="*/ 20 w 24"/>
                <a:gd name="T11" fmla="*/ 7 h 59"/>
                <a:gd name="T12" fmla="*/ 20 w 24"/>
                <a:gd name="T13" fmla="*/ 30 h 59"/>
                <a:gd name="T14" fmla="*/ 24 w 24"/>
                <a:gd name="T15" fmla="*/ 38 h 59"/>
                <a:gd name="T16" fmla="*/ 24 w 24"/>
                <a:gd name="T17" fmla="*/ 54 h 59"/>
                <a:gd name="T18" fmla="*/ 20 w 24"/>
                <a:gd name="T19" fmla="*/ 59 h 59"/>
                <a:gd name="T20" fmla="*/ 15 w 24"/>
                <a:gd name="T21" fmla="*/ 54 h 59"/>
                <a:gd name="T22" fmla="*/ 10 w 24"/>
                <a:gd name="T23" fmla="*/ 59 h 59"/>
                <a:gd name="T24" fmla="*/ 6 w 24"/>
                <a:gd name="T25" fmla="*/ 54 h 59"/>
                <a:gd name="T26" fmla="*/ 6 w 24"/>
                <a:gd name="T27" fmla="*/ 29 h 59"/>
                <a:gd name="T28" fmla="*/ 6 w 24"/>
                <a:gd name="T29" fmla="*/ 27 h 59"/>
                <a:gd name="T30" fmla="*/ 6 w 24"/>
                <a:gd name="T31" fmla="*/ 27 h 59"/>
                <a:gd name="T32" fmla="*/ 0 w 24"/>
                <a:gd name="T33" fmla="*/ 21 h 59"/>
                <a:gd name="T34" fmla="*/ 0 w 24"/>
                <a:gd name="T35" fmla="*/ 7 h 59"/>
                <a:gd name="T36" fmla="*/ 6 w 24"/>
                <a:gd name="T37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59">
                  <a:moveTo>
                    <a:pt x="6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1" y="2"/>
                    <a:pt x="20" y="4"/>
                    <a:pt x="20" y="7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4"/>
                    <a:pt x="22" y="36"/>
                    <a:pt x="24" y="38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4" y="57"/>
                    <a:pt x="22" y="59"/>
                    <a:pt x="20" y="59"/>
                  </a:cubicBezTo>
                  <a:cubicBezTo>
                    <a:pt x="17" y="59"/>
                    <a:pt x="15" y="57"/>
                    <a:pt x="15" y="54"/>
                  </a:cubicBezTo>
                  <a:cubicBezTo>
                    <a:pt x="15" y="57"/>
                    <a:pt x="13" y="59"/>
                    <a:pt x="10" y="59"/>
                  </a:cubicBezTo>
                  <a:cubicBezTo>
                    <a:pt x="8" y="59"/>
                    <a:pt x="6" y="57"/>
                    <a:pt x="6" y="54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3" y="27"/>
                    <a:pt x="0" y="24"/>
                    <a:pt x="0" y="2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6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89000">
                  <a:schemeClr val="accent2">
                    <a:lumMod val="60000"/>
                    <a:lumOff val="4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anchor="ctr" anchorCtr="1"/>
            <a:lstStyle/>
            <a:p>
              <a:pPr defTabSz="457200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327">
                <a:latin typeface="Calibri" panose="020F0502020204030204" pitchFamily="34" charset="0"/>
                <a:ea typeface="宋体" panose="02010600030101010101" pitchFamily="2" charset="-122"/>
                <a:sym typeface="+mn-lt"/>
              </a:endParaRPr>
            </a:p>
          </p:txBody>
        </p:sp>
      </p:grpSp>
      <p:sp>
        <p:nvSpPr>
          <p:cNvPr id="54" name="Freeform 121" descr="D:\51PPT模板网\51pptmoban.com\图片.jpg">
            <a:extLst>
              <a:ext uri="{FF2B5EF4-FFF2-40B4-BE49-F238E27FC236}">
                <a16:creationId xmlns:a16="http://schemas.microsoft.com/office/drawing/2014/main" id="{8D78EF9D-0871-F41C-A8EE-3A7522C28AA0}"/>
              </a:ext>
            </a:extLst>
          </p:cNvPr>
          <p:cNvSpPr>
            <a:spLocks noEditPoints="1"/>
          </p:cNvSpPr>
          <p:nvPr/>
        </p:nvSpPr>
        <p:spPr bwMode="auto">
          <a:xfrm>
            <a:off x="7405388" y="3563609"/>
            <a:ext cx="323560" cy="322122"/>
          </a:xfrm>
          <a:custGeom>
            <a:avLst/>
            <a:gdLst>
              <a:gd name="T0" fmla="*/ 0 w 200"/>
              <a:gd name="T1" fmla="*/ 180 h 200"/>
              <a:gd name="T2" fmla="*/ 12 w 200"/>
              <a:gd name="T3" fmla="*/ 168 h 200"/>
              <a:gd name="T4" fmla="*/ 188 w 200"/>
              <a:gd name="T5" fmla="*/ 168 h 200"/>
              <a:gd name="T6" fmla="*/ 200 w 200"/>
              <a:gd name="T7" fmla="*/ 180 h 200"/>
              <a:gd name="T8" fmla="*/ 84 w 200"/>
              <a:gd name="T9" fmla="*/ 88 h 200"/>
              <a:gd name="T10" fmla="*/ 116 w 200"/>
              <a:gd name="T11" fmla="*/ 88 h 200"/>
              <a:gd name="T12" fmla="*/ 168 w 200"/>
              <a:gd name="T13" fmla="*/ 88 h 200"/>
              <a:gd name="T14" fmla="*/ 168 w 200"/>
              <a:gd name="T15" fmla="*/ 176 h 200"/>
              <a:gd name="T16" fmla="*/ 116 w 200"/>
              <a:gd name="T17" fmla="*/ 176 h 200"/>
              <a:gd name="T18" fmla="*/ 84 w 200"/>
              <a:gd name="T19" fmla="*/ 176 h 200"/>
              <a:gd name="T20" fmla="*/ 32 w 200"/>
              <a:gd name="T21" fmla="*/ 176 h 200"/>
              <a:gd name="T22" fmla="*/ 32 w 200"/>
              <a:gd name="T23" fmla="*/ 88 h 200"/>
              <a:gd name="T24" fmla="*/ 144 w 200"/>
              <a:gd name="T25" fmla="*/ 172 h 200"/>
              <a:gd name="T26" fmla="*/ 144 w 200"/>
              <a:gd name="T27" fmla="*/ 148 h 200"/>
              <a:gd name="T28" fmla="*/ 168 w 200"/>
              <a:gd name="T29" fmla="*/ 144 h 200"/>
              <a:gd name="T30" fmla="*/ 144 w 200"/>
              <a:gd name="T31" fmla="*/ 144 h 200"/>
              <a:gd name="T32" fmla="*/ 168 w 200"/>
              <a:gd name="T33" fmla="*/ 92 h 200"/>
              <a:gd name="T34" fmla="*/ 116 w 200"/>
              <a:gd name="T35" fmla="*/ 172 h 200"/>
              <a:gd name="T36" fmla="*/ 116 w 200"/>
              <a:gd name="T37" fmla="*/ 148 h 200"/>
              <a:gd name="T38" fmla="*/ 140 w 200"/>
              <a:gd name="T39" fmla="*/ 144 h 200"/>
              <a:gd name="T40" fmla="*/ 116 w 200"/>
              <a:gd name="T41" fmla="*/ 144 h 200"/>
              <a:gd name="T42" fmla="*/ 140 w 200"/>
              <a:gd name="T43" fmla="*/ 92 h 200"/>
              <a:gd name="T44" fmla="*/ 88 w 200"/>
              <a:gd name="T45" fmla="*/ 172 h 200"/>
              <a:gd name="T46" fmla="*/ 88 w 200"/>
              <a:gd name="T47" fmla="*/ 148 h 200"/>
              <a:gd name="T48" fmla="*/ 112 w 200"/>
              <a:gd name="T49" fmla="*/ 144 h 200"/>
              <a:gd name="T50" fmla="*/ 88 w 200"/>
              <a:gd name="T51" fmla="*/ 144 h 200"/>
              <a:gd name="T52" fmla="*/ 112 w 200"/>
              <a:gd name="T53" fmla="*/ 92 h 200"/>
              <a:gd name="T54" fmla="*/ 60 w 200"/>
              <a:gd name="T55" fmla="*/ 172 h 200"/>
              <a:gd name="T56" fmla="*/ 60 w 200"/>
              <a:gd name="T57" fmla="*/ 148 h 200"/>
              <a:gd name="T58" fmla="*/ 84 w 200"/>
              <a:gd name="T59" fmla="*/ 144 h 200"/>
              <a:gd name="T60" fmla="*/ 60 w 200"/>
              <a:gd name="T61" fmla="*/ 144 h 200"/>
              <a:gd name="T62" fmla="*/ 84 w 200"/>
              <a:gd name="T63" fmla="*/ 92 h 200"/>
              <a:gd name="T64" fmla="*/ 32 w 200"/>
              <a:gd name="T65" fmla="*/ 172 h 200"/>
              <a:gd name="T66" fmla="*/ 32 w 200"/>
              <a:gd name="T67" fmla="*/ 148 h 200"/>
              <a:gd name="T68" fmla="*/ 56 w 200"/>
              <a:gd name="T69" fmla="*/ 144 h 200"/>
              <a:gd name="T70" fmla="*/ 32 w 200"/>
              <a:gd name="T71" fmla="*/ 144 h 200"/>
              <a:gd name="T72" fmla="*/ 56 w 200"/>
              <a:gd name="T73" fmla="*/ 92 h 200"/>
              <a:gd name="T74" fmla="*/ 0 w 200"/>
              <a:gd name="T75" fmla="*/ 36 h 200"/>
              <a:gd name="T76" fmla="*/ 28 w 200"/>
              <a:gd name="T77" fmla="*/ 56 h 200"/>
              <a:gd name="T78" fmla="*/ 140 w 200"/>
              <a:gd name="T79" fmla="*/ 16 h 200"/>
              <a:gd name="T80" fmla="*/ 172 w 200"/>
              <a:gd name="T81" fmla="*/ 16 h 200"/>
              <a:gd name="T82" fmla="*/ 200 w 200"/>
              <a:gd name="T83" fmla="*/ 80 h 200"/>
              <a:gd name="T84" fmla="*/ 144 w 200"/>
              <a:gd name="T85" fmla="*/ 12 h 200"/>
              <a:gd name="T86" fmla="*/ 168 w 200"/>
              <a:gd name="T87" fmla="*/ 52 h 200"/>
              <a:gd name="T88" fmla="*/ 32 w 200"/>
              <a:gd name="T89" fmla="*/ 12 h 200"/>
              <a:gd name="T90" fmla="*/ 56 w 200"/>
              <a:gd name="T91" fmla="*/ 52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00" h="200">
                <a:moveTo>
                  <a:pt x="180" y="200"/>
                </a:moveTo>
                <a:cubicBezTo>
                  <a:pt x="20" y="200"/>
                  <a:pt x="20" y="200"/>
                  <a:pt x="20" y="200"/>
                </a:cubicBezTo>
                <a:cubicBezTo>
                  <a:pt x="9" y="200"/>
                  <a:pt x="0" y="191"/>
                  <a:pt x="0" y="180"/>
                </a:cubicBezTo>
                <a:cubicBezTo>
                  <a:pt x="0" y="88"/>
                  <a:pt x="0" y="88"/>
                  <a:pt x="0" y="88"/>
                </a:cubicBezTo>
                <a:cubicBezTo>
                  <a:pt x="13" y="88"/>
                  <a:pt x="13" y="88"/>
                  <a:pt x="13" y="88"/>
                </a:cubicBezTo>
                <a:cubicBezTo>
                  <a:pt x="12" y="123"/>
                  <a:pt x="12" y="168"/>
                  <a:pt x="12" y="168"/>
                </a:cubicBezTo>
                <a:cubicBezTo>
                  <a:pt x="12" y="179"/>
                  <a:pt x="25" y="188"/>
                  <a:pt x="36" y="188"/>
                </a:cubicBezTo>
                <a:cubicBezTo>
                  <a:pt x="164" y="188"/>
                  <a:pt x="164" y="188"/>
                  <a:pt x="164" y="188"/>
                </a:cubicBezTo>
                <a:cubicBezTo>
                  <a:pt x="175" y="188"/>
                  <a:pt x="188" y="179"/>
                  <a:pt x="188" y="168"/>
                </a:cubicBezTo>
                <a:cubicBezTo>
                  <a:pt x="188" y="168"/>
                  <a:pt x="188" y="122"/>
                  <a:pt x="188" y="88"/>
                </a:cubicBezTo>
                <a:cubicBezTo>
                  <a:pt x="200" y="88"/>
                  <a:pt x="200" y="88"/>
                  <a:pt x="200" y="88"/>
                </a:cubicBezTo>
                <a:cubicBezTo>
                  <a:pt x="200" y="180"/>
                  <a:pt x="200" y="180"/>
                  <a:pt x="200" y="180"/>
                </a:cubicBezTo>
                <a:cubicBezTo>
                  <a:pt x="200" y="191"/>
                  <a:pt x="191" y="200"/>
                  <a:pt x="180" y="200"/>
                </a:cubicBezTo>
                <a:close/>
                <a:moveTo>
                  <a:pt x="60" y="88"/>
                </a:moveTo>
                <a:cubicBezTo>
                  <a:pt x="84" y="88"/>
                  <a:pt x="84" y="88"/>
                  <a:pt x="84" y="88"/>
                </a:cubicBezTo>
                <a:cubicBezTo>
                  <a:pt x="88" y="88"/>
                  <a:pt x="88" y="88"/>
                  <a:pt x="88" y="88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6" y="88"/>
                  <a:pt x="116" y="88"/>
                  <a:pt x="116" y="88"/>
                </a:cubicBezTo>
                <a:cubicBezTo>
                  <a:pt x="140" y="88"/>
                  <a:pt x="140" y="88"/>
                  <a:pt x="140" y="88"/>
                </a:cubicBezTo>
                <a:cubicBezTo>
                  <a:pt x="144" y="88"/>
                  <a:pt x="144" y="88"/>
                  <a:pt x="144" y="88"/>
                </a:cubicBezTo>
                <a:cubicBezTo>
                  <a:pt x="168" y="88"/>
                  <a:pt x="168" y="88"/>
                  <a:pt x="168" y="88"/>
                </a:cubicBezTo>
                <a:cubicBezTo>
                  <a:pt x="172" y="88"/>
                  <a:pt x="172" y="88"/>
                  <a:pt x="172" y="88"/>
                </a:cubicBezTo>
                <a:cubicBezTo>
                  <a:pt x="172" y="176"/>
                  <a:pt x="172" y="176"/>
                  <a:pt x="172" y="176"/>
                </a:cubicBezTo>
                <a:cubicBezTo>
                  <a:pt x="168" y="176"/>
                  <a:pt x="168" y="176"/>
                  <a:pt x="168" y="176"/>
                </a:cubicBezTo>
                <a:cubicBezTo>
                  <a:pt x="144" y="176"/>
                  <a:pt x="144" y="176"/>
                  <a:pt x="144" y="176"/>
                </a:cubicBezTo>
                <a:cubicBezTo>
                  <a:pt x="140" y="176"/>
                  <a:pt x="140" y="176"/>
                  <a:pt x="140" y="176"/>
                </a:cubicBezTo>
                <a:cubicBezTo>
                  <a:pt x="116" y="176"/>
                  <a:pt x="116" y="176"/>
                  <a:pt x="116" y="176"/>
                </a:cubicBezTo>
                <a:cubicBezTo>
                  <a:pt x="112" y="176"/>
                  <a:pt x="112" y="176"/>
                  <a:pt x="112" y="176"/>
                </a:cubicBezTo>
                <a:cubicBezTo>
                  <a:pt x="88" y="176"/>
                  <a:pt x="88" y="176"/>
                  <a:pt x="88" y="176"/>
                </a:cubicBezTo>
                <a:cubicBezTo>
                  <a:pt x="84" y="176"/>
                  <a:pt x="84" y="176"/>
                  <a:pt x="84" y="176"/>
                </a:cubicBezTo>
                <a:cubicBezTo>
                  <a:pt x="60" y="176"/>
                  <a:pt x="60" y="176"/>
                  <a:pt x="60" y="176"/>
                </a:cubicBezTo>
                <a:cubicBezTo>
                  <a:pt x="56" y="176"/>
                  <a:pt x="56" y="176"/>
                  <a:pt x="56" y="176"/>
                </a:cubicBezTo>
                <a:cubicBezTo>
                  <a:pt x="32" y="176"/>
                  <a:pt x="32" y="176"/>
                  <a:pt x="32" y="176"/>
                </a:cubicBezTo>
                <a:cubicBezTo>
                  <a:pt x="28" y="176"/>
                  <a:pt x="28" y="176"/>
                  <a:pt x="28" y="176"/>
                </a:cubicBezTo>
                <a:cubicBezTo>
                  <a:pt x="28" y="88"/>
                  <a:pt x="28" y="88"/>
                  <a:pt x="28" y="88"/>
                </a:cubicBezTo>
                <a:cubicBezTo>
                  <a:pt x="32" y="88"/>
                  <a:pt x="32" y="88"/>
                  <a:pt x="32" y="88"/>
                </a:cubicBezTo>
                <a:cubicBezTo>
                  <a:pt x="56" y="88"/>
                  <a:pt x="56" y="88"/>
                  <a:pt x="56" y="88"/>
                </a:cubicBezTo>
                <a:lnTo>
                  <a:pt x="60" y="88"/>
                </a:lnTo>
                <a:close/>
                <a:moveTo>
                  <a:pt x="144" y="172"/>
                </a:moveTo>
                <a:cubicBezTo>
                  <a:pt x="168" y="172"/>
                  <a:pt x="168" y="172"/>
                  <a:pt x="168" y="172"/>
                </a:cubicBezTo>
                <a:cubicBezTo>
                  <a:pt x="168" y="148"/>
                  <a:pt x="168" y="148"/>
                  <a:pt x="168" y="148"/>
                </a:cubicBezTo>
                <a:cubicBezTo>
                  <a:pt x="144" y="148"/>
                  <a:pt x="144" y="148"/>
                  <a:pt x="144" y="148"/>
                </a:cubicBezTo>
                <a:lnTo>
                  <a:pt x="144" y="172"/>
                </a:lnTo>
                <a:close/>
                <a:moveTo>
                  <a:pt x="144" y="144"/>
                </a:moveTo>
                <a:cubicBezTo>
                  <a:pt x="168" y="144"/>
                  <a:pt x="168" y="144"/>
                  <a:pt x="168" y="144"/>
                </a:cubicBezTo>
                <a:cubicBezTo>
                  <a:pt x="168" y="120"/>
                  <a:pt x="168" y="120"/>
                  <a:pt x="168" y="120"/>
                </a:cubicBezTo>
                <a:cubicBezTo>
                  <a:pt x="144" y="120"/>
                  <a:pt x="144" y="120"/>
                  <a:pt x="144" y="120"/>
                </a:cubicBezTo>
                <a:lnTo>
                  <a:pt x="144" y="144"/>
                </a:lnTo>
                <a:close/>
                <a:moveTo>
                  <a:pt x="144" y="116"/>
                </a:moveTo>
                <a:cubicBezTo>
                  <a:pt x="168" y="116"/>
                  <a:pt x="168" y="116"/>
                  <a:pt x="168" y="116"/>
                </a:cubicBezTo>
                <a:cubicBezTo>
                  <a:pt x="168" y="92"/>
                  <a:pt x="168" y="92"/>
                  <a:pt x="168" y="92"/>
                </a:cubicBezTo>
                <a:cubicBezTo>
                  <a:pt x="144" y="92"/>
                  <a:pt x="144" y="92"/>
                  <a:pt x="144" y="92"/>
                </a:cubicBezTo>
                <a:lnTo>
                  <a:pt x="144" y="116"/>
                </a:lnTo>
                <a:close/>
                <a:moveTo>
                  <a:pt x="116" y="172"/>
                </a:moveTo>
                <a:cubicBezTo>
                  <a:pt x="140" y="172"/>
                  <a:pt x="140" y="172"/>
                  <a:pt x="140" y="172"/>
                </a:cubicBezTo>
                <a:cubicBezTo>
                  <a:pt x="140" y="148"/>
                  <a:pt x="140" y="148"/>
                  <a:pt x="140" y="148"/>
                </a:cubicBezTo>
                <a:cubicBezTo>
                  <a:pt x="116" y="148"/>
                  <a:pt x="116" y="148"/>
                  <a:pt x="116" y="148"/>
                </a:cubicBezTo>
                <a:lnTo>
                  <a:pt x="116" y="172"/>
                </a:lnTo>
                <a:close/>
                <a:moveTo>
                  <a:pt x="116" y="144"/>
                </a:moveTo>
                <a:cubicBezTo>
                  <a:pt x="140" y="144"/>
                  <a:pt x="140" y="144"/>
                  <a:pt x="140" y="144"/>
                </a:cubicBezTo>
                <a:cubicBezTo>
                  <a:pt x="140" y="120"/>
                  <a:pt x="140" y="120"/>
                  <a:pt x="140" y="120"/>
                </a:cubicBezTo>
                <a:cubicBezTo>
                  <a:pt x="116" y="120"/>
                  <a:pt x="116" y="120"/>
                  <a:pt x="116" y="120"/>
                </a:cubicBezTo>
                <a:lnTo>
                  <a:pt x="116" y="144"/>
                </a:lnTo>
                <a:close/>
                <a:moveTo>
                  <a:pt x="116" y="116"/>
                </a:moveTo>
                <a:cubicBezTo>
                  <a:pt x="140" y="116"/>
                  <a:pt x="140" y="116"/>
                  <a:pt x="140" y="116"/>
                </a:cubicBezTo>
                <a:cubicBezTo>
                  <a:pt x="140" y="92"/>
                  <a:pt x="140" y="92"/>
                  <a:pt x="140" y="92"/>
                </a:cubicBezTo>
                <a:cubicBezTo>
                  <a:pt x="116" y="92"/>
                  <a:pt x="116" y="92"/>
                  <a:pt x="116" y="92"/>
                </a:cubicBezTo>
                <a:lnTo>
                  <a:pt x="116" y="116"/>
                </a:lnTo>
                <a:close/>
                <a:moveTo>
                  <a:pt x="88" y="172"/>
                </a:moveTo>
                <a:cubicBezTo>
                  <a:pt x="112" y="172"/>
                  <a:pt x="112" y="172"/>
                  <a:pt x="112" y="172"/>
                </a:cubicBezTo>
                <a:cubicBezTo>
                  <a:pt x="112" y="148"/>
                  <a:pt x="112" y="148"/>
                  <a:pt x="112" y="148"/>
                </a:cubicBezTo>
                <a:cubicBezTo>
                  <a:pt x="88" y="148"/>
                  <a:pt x="88" y="148"/>
                  <a:pt x="88" y="148"/>
                </a:cubicBezTo>
                <a:lnTo>
                  <a:pt x="88" y="172"/>
                </a:lnTo>
                <a:close/>
                <a:moveTo>
                  <a:pt x="88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88" y="120"/>
                  <a:pt x="88" y="120"/>
                  <a:pt x="88" y="120"/>
                </a:cubicBezTo>
                <a:lnTo>
                  <a:pt x="88" y="144"/>
                </a:lnTo>
                <a:close/>
                <a:moveTo>
                  <a:pt x="88" y="116"/>
                </a:moveTo>
                <a:cubicBezTo>
                  <a:pt x="112" y="116"/>
                  <a:pt x="112" y="116"/>
                  <a:pt x="112" y="116"/>
                </a:cubicBezTo>
                <a:cubicBezTo>
                  <a:pt x="112" y="92"/>
                  <a:pt x="112" y="92"/>
                  <a:pt x="112" y="92"/>
                </a:cubicBezTo>
                <a:cubicBezTo>
                  <a:pt x="88" y="92"/>
                  <a:pt x="88" y="92"/>
                  <a:pt x="88" y="92"/>
                </a:cubicBezTo>
                <a:lnTo>
                  <a:pt x="88" y="116"/>
                </a:lnTo>
                <a:close/>
                <a:moveTo>
                  <a:pt x="60" y="172"/>
                </a:moveTo>
                <a:cubicBezTo>
                  <a:pt x="84" y="172"/>
                  <a:pt x="84" y="172"/>
                  <a:pt x="84" y="172"/>
                </a:cubicBezTo>
                <a:cubicBezTo>
                  <a:pt x="84" y="148"/>
                  <a:pt x="84" y="148"/>
                  <a:pt x="84" y="148"/>
                </a:cubicBezTo>
                <a:cubicBezTo>
                  <a:pt x="60" y="148"/>
                  <a:pt x="60" y="148"/>
                  <a:pt x="60" y="148"/>
                </a:cubicBezTo>
                <a:lnTo>
                  <a:pt x="60" y="172"/>
                </a:lnTo>
                <a:close/>
                <a:moveTo>
                  <a:pt x="60" y="144"/>
                </a:moveTo>
                <a:cubicBezTo>
                  <a:pt x="84" y="144"/>
                  <a:pt x="84" y="144"/>
                  <a:pt x="84" y="144"/>
                </a:cubicBezTo>
                <a:cubicBezTo>
                  <a:pt x="84" y="120"/>
                  <a:pt x="84" y="120"/>
                  <a:pt x="84" y="120"/>
                </a:cubicBezTo>
                <a:cubicBezTo>
                  <a:pt x="60" y="120"/>
                  <a:pt x="60" y="120"/>
                  <a:pt x="60" y="120"/>
                </a:cubicBezTo>
                <a:lnTo>
                  <a:pt x="60" y="144"/>
                </a:lnTo>
                <a:close/>
                <a:moveTo>
                  <a:pt x="60" y="116"/>
                </a:moveTo>
                <a:cubicBezTo>
                  <a:pt x="84" y="116"/>
                  <a:pt x="84" y="116"/>
                  <a:pt x="84" y="116"/>
                </a:cubicBezTo>
                <a:cubicBezTo>
                  <a:pt x="84" y="92"/>
                  <a:pt x="84" y="92"/>
                  <a:pt x="84" y="92"/>
                </a:cubicBezTo>
                <a:cubicBezTo>
                  <a:pt x="60" y="92"/>
                  <a:pt x="60" y="92"/>
                  <a:pt x="60" y="92"/>
                </a:cubicBezTo>
                <a:lnTo>
                  <a:pt x="60" y="116"/>
                </a:lnTo>
                <a:close/>
                <a:moveTo>
                  <a:pt x="32" y="172"/>
                </a:moveTo>
                <a:cubicBezTo>
                  <a:pt x="56" y="172"/>
                  <a:pt x="56" y="172"/>
                  <a:pt x="56" y="172"/>
                </a:cubicBezTo>
                <a:cubicBezTo>
                  <a:pt x="56" y="148"/>
                  <a:pt x="56" y="148"/>
                  <a:pt x="56" y="148"/>
                </a:cubicBezTo>
                <a:cubicBezTo>
                  <a:pt x="32" y="148"/>
                  <a:pt x="32" y="148"/>
                  <a:pt x="32" y="148"/>
                </a:cubicBezTo>
                <a:lnTo>
                  <a:pt x="32" y="172"/>
                </a:lnTo>
                <a:close/>
                <a:moveTo>
                  <a:pt x="32" y="144"/>
                </a:moveTo>
                <a:cubicBezTo>
                  <a:pt x="56" y="144"/>
                  <a:pt x="56" y="144"/>
                  <a:pt x="56" y="144"/>
                </a:cubicBezTo>
                <a:cubicBezTo>
                  <a:pt x="56" y="120"/>
                  <a:pt x="56" y="120"/>
                  <a:pt x="56" y="120"/>
                </a:cubicBezTo>
                <a:cubicBezTo>
                  <a:pt x="32" y="120"/>
                  <a:pt x="32" y="120"/>
                  <a:pt x="32" y="120"/>
                </a:cubicBezTo>
                <a:lnTo>
                  <a:pt x="32" y="144"/>
                </a:lnTo>
                <a:close/>
                <a:moveTo>
                  <a:pt x="32" y="116"/>
                </a:moveTo>
                <a:cubicBezTo>
                  <a:pt x="56" y="116"/>
                  <a:pt x="56" y="116"/>
                  <a:pt x="56" y="116"/>
                </a:cubicBezTo>
                <a:cubicBezTo>
                  <a:pt x="56" y="92"/>
                  <a:pt x="56" y="92"/>
                  <a:pt x="56" y="92"/>
                </a:cubicBezTo>
                <a:cubicBezTo>
                  <a:pt x="32" y="92"/>
                  <a:pt x="32" y="92"/>
                  <a:pt x="32" y="92"/>
                </a:cubicBezTo>
                <a:lnTo>
                  <a:pt x="32" y="116"/>
                </a:lnTo>
                <a:close/>
                <a:moveTo>
                  <a:pt x="0" y="36"/>
                </a:moveTo>
                <a:cubicBezTo>
                  <a:pt x="0" y="25"/>
                  <a:pt x="9" y="16"/>
                  <a:pt x="20" y="16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56"/>
                  <a:pt x="28" y="56"/>
                  <a:pt x="28" y="56"/>
                </a:cubicBezTo>
                <a:cubicBezTo>
                  <a:pt x="44" y="56"/>
                  <a:pt x="44" y="56"/>
                  <a:pt x="60" y="56"/>
                </a:cubicBezTo>
                <a:cubicBezTo>
                  <a:pt x="60" y="16"/>
                  <a:pt x="60" y="16"/>
                  <a:pt x="60" y="16"/>
                </a:cubicBezTo>
                <a:cubicBezTo>
                  <a:pt x="140" y="16"/>
                  <a:pt x="140" y="16"/>
                  <a:pt x="140" y="16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56" y="56"/>
                  <a:pt x="156" y="56"/>
                  <a:pt x="172" y="56"/>
                </a:cubicBezTo>
                <a:cubicBezTo>
                  <a:pt x="172" y="16"/>
                  <a:pt x="172" y="16"/>
                  <a:pt x="172" y="16"/>
                </a:cubicBezTo>
                <a:cubicBezTo>
                  <a:pt x="180" y="16"/>
                  <a:pt x="180" y="16"/>
                  <a:pt x="180" y="16"/>
                </a:cubicBezTo>
                <a:cubicBezTo>
                  <a:pt x="191" y="16"/>
                  <a:pt x="200" y="25"/>
                  <a:pt x="200" y="36"/>
                </a:cubicBezTo>
                <a:cubicBezTo>
                  <a:pt x="200" y="80"/>
                  <a:pt x="200" y="80"/>
                  <a:pt x="200" y="80"/>
                </a:cubicBezTo>
                <a:cubicBezTo>
                  <a:pt x="115" y="80"/>
                  <a:pt x="96" y="80"/>
                  <a:pt x="0" y="80"/>
                </a:cubicBezTo>
                <a:lnTo>
                  <a:pt x="0" y="36"/>
                </a:lnTo>
                <a:close/>
                <a:moveTo>
                  <a:pt x="144" y="12"/>
                </a:moveTo>
                <a:cubicBezTo>
                  <a:pt x="144" y="5"/>
                  <a:pt x="150" y="0"/>
                  <a:pt x="156" y="0"/>
                </a:cubicBezTo>
                <a:cubicBezTo>
                  <a:pt x="163" y="0"/>
                  <a:pt x="168" y="5"/>
                  <a:pt x="168" y="12"/>
                </a:cubicBezTo>
                <a:cubicBezTo>
                  <a:pt x="168" y="52"/>
                  <a:pt x="168" y="52"/>
                  <a:pt x="168" y="52"/>
                </a:cubicBezTo>
                <a:cubicBezTo>
                  <a:pt x="168" y="52"/>
                  <a:pt x="159" y="52"/>
                  <a:pt x="144" y="52"/>
                </a:cubicBezTo>
                <a:cubicBezTo>
                  <a:pt x="144" y="45"/>
                  <a:pt x="144" y="12"/>
                  <a:pt x="144" y="12"/>
                </a:cubicBezTo>
                <a:close/>
                <a:moveTo>
                  <a:pt x="32" y="12"/>
                </a:moveTo>
                <a:cubicBezTo>
                  <a:pt x="32" y="5"/>
                  <a:pt x="38" y="0"/>
                  <a:pt x="44" y="0"/>
                </a:cubicBezTo>
                <a:cubicBezTo>
                  <a:pt x="51" y="0"/>
                  <a:pt x="56" y="5"/>
                  <a:pt x="56" y="12"/>
                </a:cubicBezTo>
                <a:cubicBezTo>
                  <a:pt x="56" y="52"/>
                  <a:pt x="56" y="52"/>
                  <a:pt x="56" y="52"/>
                </a:cubicBezTo>
                <a:cubicBezTo>
                  <a:pt x="56" y="52"/>
                  <a:pt x="43" y="52"/>
                  <a:pt x="32" y="52"/>
                </a:cubicBezTo>
                <a:cubicBezTo>
                  <a:pt x="32" y="54"/>
                  <a:pt x="32" y="12"/>
                  <a:pt x="32" y="12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89000">
                <a:schemeClr val="accent2">
                  <a:lumMod val="60000"/>
                  <a:lumOff val="40000"/>
                </a:schemeClr>
              </a:gs>
            </a:gsLst>
            <a:lin ang="5400000" scaled="1"/>
            <a:tileRect/>
          </a:gradFill>
          <a:ln>
            <a:noFill/>
          </a:ln>
        </p:spPr>
        <p:txBody>
          <a:bodyPr anchor="ctr" anchorCtr="1"/>
          <a:lstStyle/>
          <a:p>
            <a:pPr defTabSz="457200"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 sz="1327">
              <a:latin typeface="Calibri" panose="020F0502020204030204" pitchFamily="34" charset="0"/>
              <a:ea typeface="宋体" panose="02010600030101010101" pitchFamily="2" charset="-122"/>
              <a:sym typeface="+mn-lt"/>
            </a:endParaRPr>
          </a:p>
        </p:txBody>
      </p:sp>
      <p:sp>
        <p:nvSpPr>
          <p:cNvPr id="55" name="Freeform 103">
            <a:extLst>
              <a:ext uri="{FF2B5EF4-FFF2-40B4-BE49-F238E27FC236}">
                <a16:creationId xmlns:a16="http://schemas.microsoft.com/office/drawing/2014/main" id="{F43C9658-B8F9-A835-565A-7411CAD527B0}"/>
              </a:ext>
            </a:extLst>
          </p:cNvPr>
          <p:cNvSpPr>
            <a:spLocks noEditPoints="1"/>
          </p:cNvSpPr>
          <p:nvPr/>
        </p:nvSpPr>
        <p:spPr bwMode="auto">
          <a:xfrm>
            <a:off x="9133022" y="3563609"/>
            <a:ext cx="410015" cy="295211"/>
          </a:xfrm>
          <a:custGeom>
            <a:avLst/>
            <a:gdLst>
              <a:gd name="T0" fmla="*/ 164 w 200"/>
              <a:gd name="T1" fmla="*/ 120 h 144"/>
              <a:gd name="T2" fmla="*/ 76 w 200"/>
              <a:gd name="T3" fmla="*/ 144 h 144"/>
              <a:gd name="T4" fmla="*/ 40 w 200"/>
              <a:gd name="T5" fmla="*/ 120 h 144"/>
              <a:gd name="T6" fmla="*/ 40 w 200"/>
              <a:gd name="T7" fmla="*/ 80 h 144"/>
              <a:gd name="T8" fmla="*/ 46 w 200"/>
              <a:gd name="T9" fmla="*/ 64 h 144"/>
              <a:gd name="T10" fmla="*/ 46 w 200"/>
              <a:gd name="T11" fmla="*/ 52 h 144"/>
              <a:gd name="T12" fmla="*/ 60 w 200"/>
              <a:gd name="T13" fmla="*/ 53 h 144"/>
              <a:gd name="T14" fmla="*/ 164 w 200"/>
              <a:gd name="T15" fmla="*/ 32 h 144"/>
              <a:gd name="T16" fmla="*/ 182 w 200"/>
              <a:gd name="T17" fmla="*/ 52 h 144"/>
              <a:gd name="T18" fmla="*/ 200 w 200"/>
              <a:gd name="T19" fmla="*/ 58 h 144"/>
              <a:gd name="T20" fmla="*/ 188 w 200"/>
              <a:gd name="T21" fmla="*/ 64 h 144"/>
              <a:gd name="T22" fmla="*/ 200 w 200"/>
              <a:gd name="T23" fmla="*/ 100 h 144"/>
              <a:gd name="T24" fmla="*/ 200 w 200"/>
              <a:gd name="T25" fmla="*/ 144 h 144"/>
              <a:gd name="T26" fmla="*/ 56 w 200"/>
              <a:gd name="T27" fmla="*/ 80 h 144"/>
              <a:gd name="T28" fmla="*/ 76 w 200"/>
              <a:gd name="T29" fmla="*/ 88 h 144"/>
              <a:gd name="T30" fmla="*/ 76 w 200"/>
              <a:gd name="T31" fmla="*/ 72 h 144"/>
              <a:gd name="T32" fmla="*/ 56 w 200"/>
              <a:gd name="T33" fmla="*/ 80 h 144"/>
              <a:gd name="T34" fmla="*/ 81 w 200"/>
              <a:gd name="T35" fmla="*/ 40 h 144"/>
              <a:gd name="T36" fmla="*/ 176 w 200"/>
              <a:gd name="T37" fmla="*/ 64 h 144"/>
              <a:gd name="T38" fmla="*/ 176 w 200"/>
              <a:gd name="T39" fmla="*/ 72 h 144"/>
              <a:gd name="T40" fmla="*/ 156 w 200"/>
              <a:gd name="T41" fmla="*/ 80 h 144"/>
              <a:gd name="T42" fmla="*/ 176 w 200"/>
              <a:gd name="T43" fmla="*/ 88 h 144"/>
              <a:gd name="T44" fmla="*/ 176 w 200"/>
              <a:gd name="T45" fmla="*/ 72 h 144"/>
              <a:gd name="T46" fmla="*/ 101 w 200"/>
              <a:gd name="T47" fmla="*/ 22 h 144"/>
              <a:gd name="T48" fmla="*/ 95 w 200"/>
              <a:gd name="T49" fmla="*/ 28 h 144"/>
              <a:gd name="T50" fmla="*/ 85 w 200"/>
              <a:gd name="T51" fmla="*/ 27 h 144"/>
              <a:gd name="T52" fmla="*/ 71 w 200"/>
              <a:gd name="T53" fmla="*/ 28 h 144"/>
              <a:gd name="T54" fmla="*/ 52 w 200"/>
              <a:gd name="T55" fmla="*/ 48 h 144"/>
              <a:gd name="T56" fmla="*/ 31 w 200"/>
              <a:gd name="T57" fmla="*/ 56 h 144"/>
              <a:gd name="T58" fmla="*/ 24 w 200"/>
              <a:gd name="T59" fmla="*/ 60 h 144"/>
              <a:gd name="T60" fmla="*/ 0 w 200"/>
              <a:gd name="T61" fmla="*/ 76 h 144"/>
              <a:gd name="T62" fmla="*/ 0 w 200"/>
              <a:gd name="T63" fmla="*/ 47 h 144"/>
              <a:gd name="T64" fmla="*/ 8 w 200"/>
              <a:gd name="T65" fmla="*/ 22 h 144"/>
              <a:gd name="T66" fmla="*/ 0 w 200"/>
              <a:gd name="T67" fmla="*/ 18 h 144"/>
              <a:gd name="T68" fmla="*/ 12 w 200"/>
              <a:gd name="T69" fmla="*/ 14 h 144"/>
              <a:gd name="T70" fmla="*/ 25 w 200"/>
              <a:gd name="T71" fmla="*/ 0 h 144"/>
              <a:gd name="T72" fmla="*/ 96 w 200"/>
              <a:gd name="T73" fmla="*/ 14 h 144"/>
              <a:gd name="T74" fmla="*/ 105 w 200"/>
              <a:gd name="T75" fmla="*/ 14 h 144"/>
              <a:gd name="T76" fmla="*/ 105 w 200"/>
              <a:gd name="T77" fmla="*/ 22 h 144"/>
              <a:gd name="T78" fmla="*/ 16 w 200"/>
              <a:gd name="T79" fmla="*/ 38 h 144"/>
              <a:gd name="T80" fmla="*/ 30 w 200"/>
              <a:gd name="T81" fmla="*/ 33 h 144"/>
              <a:gd name="T82" fmla="*/ 16 w 200"/>
              <a:gd name="T83" fmla="*/ 27 h 144"/>
              <a:gd name="T84" fmla="*/ 81 w 200"/>
              <a:gd name="T85" fmla="*/ 8 h 144"/>
              <a:gd name="T86" fmla="*/ 18 w 200"/>
              <a:gd name="T87" fmla="*/ 20 h 144"/>
              <a:gd name="T88" fmla="*/ 81 w 200"/>
              <a:gd name="T89" fmla="*/ 8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00" h="144">
                <a:moveTo>
                  <a:pt x="164" y="144"/>
                </a:moveTo>
                <a:cubicBezTo>
                  <a:pt x="164" y="120"/>
                  <a:pt x="164" y="120"/>
                  <a:pt x="164" y="120"/>
                </a:cubicBezTo>
                <a:cubicBezTo>
                  <a:pt x="76" y="120"/>
                  <a:pt x="76" y="120"/>
                  <a:pt x="76" y="120"/>
                </a:cubicBezTo>
                <a:cubicBezTo>
                  <a:pt x="76" y="144"/>
                  <a:pt x="76" y="144"/>
                  <a:pt x="76" y="144"/>
                </a:cubicBezTo>
                <a:cubicBezTo>
                  <a:pt x="40" y="144"/>
                  <a:pt x="40" y="144"/>
                  <a:pt x="40" y="144"/>
                </a:cubicBezTo>
                <a:cubicBezTo>
                  <a:pt x="40" y="120"/>
                  <a:pt x="40" y="120"/>
                  <a:pt x="40" y="120"/>
                </a:cubicBezTo>
                <a:cubicBezTo>
                  <a:pt x="40" y="100"/>
                  <a:pt x="40" y="100"/>
                  <a:pt x="40" y="100"/>
                </a:cubicBezTo>
                <a:cubicBezTo>
                  <a:pt x="40" y="80"/>
                  <a:pt x="40" y="80"/>
                  <a:pt x="40" y="80"/>
                </a:cubicBezTo>
                <a:cubicBezTo>
                  <a:pt x="52" y="64"/>
                  <a:pt x="52" y="64"/>
                  <a:pt x="52" y="64"/>
                </a:cubicBezTo>
                <a:cubicBezTo>
                  <a:pt x="46" y="64"/>
                  <a:pt x="46" y="64"/>
                  <a:pt x="46" y="64"/>
                </a:cubicBezTo>
                <a:cubicBezTo>
                  <a:pt x="43" y="64"/>
                  <a:pt x="40" y="61"/>
                  <a:pt x="40" y="58"/>
                </a:cubicBezTo>
                <a:cubicBezTo>
                  <a:pt x="40" y="55"/>
                  <a:pt x="43" y="52"/>
                  <a:pt x="46" y="52"/>
                </a:cubicBezTo>
                <a:cubicBezTo>
                  <a:pt x="58" y="52"/>
                  <a:pt x="58" y="52"/>
                  <a:pt x="58" y="52"/>
                </a:cubicBezTo>
                <a:cubicBezTo>
                  <a:pt x="59" y="52"/>
                  <a:pt x="60" y="52"/>
                  <a:pt x="60" y="53"/>
                </a:cubicBezTo>
                <a:cubicBezTo>
                  <a:pt x="76" y="32"/>
                  <a:pt x="76" y="32"/>
                  <a:pt x="76" y="32"/>
                </a:cubicBezTo>
                <a:cubicBezTo>
                  <a:pt x="164" y="32"/>
                  <a:pt x="164" y="32"/>
                  <a:pt x="164" y="32"/>
                </a:cubicBezTo>
                <a:cubicBezTo>
                  <a:pt x="179" y="53"/>
                  <a:pt x="179" y="53"/>
                  <a:pt x="179" y="53"/>
                </a:cubicBezTo>
                <a:cubicBezTo>
                  <a:pt x="180" y="52"/>
                  <a:pt x="181" y="52"/>
                  <a:pt x="182" y="52"/>
                </a:cubicBezTo>
                <a:cubicBezTo>
                  <a:pt x="194" y="52"/>
                  <a:pt x="194" y="52"/>
                  <a:pt x="194" y="52"/>
                </a:cubicBezTo>
                <a:cubicBezTo>
                  <a:pt x="197" y="52"/>
                  <a:pt x="200" y="55"/>
                  <a:pt x="200" y="58"/>
                </a:cubicBezTo>
                <a:cubicBezTo>
                  <a:pt x="200" y="61"/>
                  <a:pt x="197" y="64"/>
                  <a:pt x="194" y="64"/>
                </a:cubicBezTo>
                <a:cubicBezTo>
                  <a:pt x="188" y="64"/>
                  <a:pt x="188" y="64"/>
                  <a:pt x="188" y="64"/>
                </a:cubicBezTo>
                <a:cubicBezTo>
                  <a:pt x="200" y="80"/>
                  <a:pt x="200" y="80"/>
                  <a:pt x="200" y="80"/>
                </a:cubicBezTo>
                <a:cubicBezTo>
                  <a:pt x="200" y="100"/>
                  <a:pt x="200" y="100"/>
                  <a:pt x="200" y="100"/>
                </a:cubicBezTo>
                <a:cubicBezTo>
                  <a:pt x="200" y="120"/>
                  <a:pt x="200" y="120"/>
                  <a:pt x="200" y="120"/>
                </a:cubicBezTo>
                <a:cubicBezTo>
                  <a:pt x="200" y="144"/>
                  <a:pt x="200" y="144"/>
                  <a:pt x="200" y="144"/>
                </a:cubicBezTo>
                <a:lnTo>
                  <a:pt x="164" y="144"/>
                </a:lnTo>
                <a:close/>
                <a:moveTo>
                  <a:pt x="56" y="80"/>
                </a:moveTo>
                <a:cubicBezTo>
                  <a:pt x="56" y="85"/>
                  <a:pt x="60" y="88"/>
                  <a:pt x="64" y="88"/>
                </a:cubicBezTo>
                <a:cubicBezTo>
                  <a:pt x="76" y="88"/>
                  <a:pt x="76" y="88"/>
                  <a:pt x="76" y="88"/>
                </a:cubicBezTo>
                <a:cubicBezTo>
                  <a:pt x="80" y="88"/>
                  <a:pt x="84" y="85"/>
                  <a:pt x="84" y="80"/>
                </a:cubicBezTo>
                <a:cubicBezTo>
                  <a:pt x="84" y="76"/>
                  <a:pt x="80" y="72"/>
                  <a:pt x="76" y="72"/>
                </a:cubicBezTo>
                <a:cubicBezTo>
                  <a:pt x="64" y="72"/>
                  <a:pt x="64" y="72"/>
                  <a:pt x="64" y="72"/>
                </a:cubicBezTo>
                <a:cubicBezTo>
                  <a:pt x="60" y="72"/>
                  <a:pt x="56" y="76"/>
                  <a:pt x="56" y="80"/>
                </a:cubicBezTo>
                <a:close/>
                <a:moveTo>
                  <a:pt x="158" y="40"/>
                </a:moveTo>
                <a:cubicBezTo>
                  <a:pt x="81" y="40"/>
                  <a:pt x="81" y="40"/>
                  <a:pt x="81" y="40"/>
                </a:cubicBezTo>
                <a:cubicBezTo>
                  <a:pt x="63" y="64"/>
                  <a:pt x="63" y="64"/>
                  <a:pt x="63" y="64"/>
                </a:cubicBezTo>
                <a:cubicBezTo>
                  <a:pt x="176" y="64"/>
                  <a:pt x="176" y="64"/>
                  <a:pt x="176" y="64"/>
                </a:cubicBezTo>
                <a:lnTo>
                  <a:pt x="158" y="40"/>
                </a:lnTo>
                <a:close/>
                <a:moveTo>
                  <a:pt x="176" y="72"/>
                </a:moveTo>
                <a:cubicBezTo>
                  <a:pt x="164" y="72"/>
                  <a:pt x="164" y="72"/>
                  <a:pt x="164" y="72"/>
                </a:cubicBezTo>
                <a:cubicBezTo>
                  <a:pt x="160" y="72"/>
                  <a:pt x="156" y="76"/>
                  <a:pt x="156" y="80"/>
                </a:cubicBezTo>
                <a:cubicBezTo>
                  <a:pt x="156" y="85"/>
                  <a:pt x="160" y="88"/>
                  <a:pt x="164" y="88"/>
                </a:cubicBezTo>
                <a:cubicBezTo>
                  <a:pt x="176" y="88"/>
                  <a:pt x="176" y="88"/>
                  <a:pt x="176" y="88"/>
                </a:cubicBezTo>
                <a:cubicBezTo>
                  <a:pt x="180" y="88"/>
                  <a:pt x="184" y="85"/>
                  <a:pt x="184" y="80"/>
                </a:cubicBezTo>
                <a:cubicBezTo>
                  <a:pt x="184" y="76"/>
                  <a:pt x="180" y="72"/>
                  <a:pt x="176" y="72"/>
                </a:cubicBezTo>
                <a:close/>
                <a:moveTo>
                  <a:pt x="105" y="22"/>
                </a:moveTo>
                <a:cubicBezTo>
                  <a:pt x="101" y="22"/>
                  <a:pt x="101" y="22"/>
                  <a:pt x="101" y="22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95" y="28"/>
                  <a:pt x="95" y="28"/>
                  <a:pt x="95" y="28"/>
                </a:cubicBezTo>
                <a:cubicBezTo>
                  <a:pt x="95" y="28"/>
                  <a:pt x="94" y="27"/>
                  <a:pt x="93" y="27"/>
                </a:cubicBezTo>
                <a:cubicBezTo>
                  <a:pt x="85" y="27"/>
                  <a:pt x="85" y="27"/>
                  <a:pt x="85" y="27"/>
                </a:cubicBezTo>
                <a:cubicBezTo>
                  <a:pt x="84" y="27"/>
                  <a:pt x="84" y="28"/>
                  <a:pt x="83" y="28"/>
                </a:cubicBezTo>
                <a:cubicBezTo>
                  <a:pt x="71" y="28"/>
                  <a:pt x="71" y="28"/>
                  <a:pt x="71" y="28"/>
                </a:cubicBezTo>
                <a:cubicBezTo>
                  <a:pt x="55" y="49"/>
                  <a:pt x="55" y="49"/>
                  <a:pt x="55" y="49"/>
                </a:cubicBezTo>
                <a:cubicBezTo>
                  <a:pt x="54" y="48"/>
                  <a:pt x="53" y="48"/>
                  <a:pt x="52" y="48"/>
                </a:cubicBezTo>
                <a:cubicBezTo>
                  <a:pt x="39" y="48"/>
                  <a:pt x="39" y="48"/>
                  <a:pt x="39" y="48"/>
                </a:cubicBezTo>
                <a:cubicBezTo>
                  <a:pt x="36" y="48"/>
                  <a:pt x="31" y="52"/>
                  <a:pt x="31" y="56"/>
                </a:cubicBezTo>
                <a:cubicBezTo>
                  <a:pt x="31" y="57"/>
                  <a:pt x="32" y="59"/>
                  <a:pt x="33" y="60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76"/>
                  <a:pt x="24" y="76"/>
                  <a:pt x="24" y="76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33"/>
                  <a:pt x="0" y="33"/>
                  <a:pt x="0" y="33"/>
                </a:cubicBezTo>
                <a:cubicBezTo>
                  <a:pt x="8" y="22"/>
                  <a:pt x="8" y="22"/>
                  <a:pt x="8" y="22"/>
                </a:cubicBezTo>
                <a:cubicBezTo>
                  <a:pt x="4" y="22"/>
                  <a:pt x="4" y="22"/>
                  <a:pt x="4" y="22"/>
                </a:cubicBezTo>
                <a:cubicBezTo>
                  <a:pt x="2" y="22"/>
                  <a:pt x="0" y="20"/>
                  <a:pt x="0" y="18"/>
                </a:cubicBezTo>
                <a:cubicBezTo>
                  <a:pt x="0" y="16"/>
                  <a:pt x="2" y="14"/>
                  <a:pt x="4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3" y="14"/>
                  <a:pt x="13" y="14"/>
                  <a:pt x="14" y="14"/>
                </a:cubicBezTo>
                <a:cubicBezTo>
                  <a:pt x="25" y="0"/>
                  <a:pt x="25" y="0"/>
                  <a:pt x="25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96" y="14"/>
                  <a:pt x="96" y="14"/>
                  <a:pt x="96" y="14"/>
                </a:cubicBezTo>
                <a:cubicBezTo>
                  <a:pt x="96" y="14"/>
                  <a:pt x="97" y="14"/>
                  <a:pt x="97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8" y="14"/>
                  <a:pt x="110" y="16"/>
                  <a:pt x="110" y="18"/>
                </a:cubicBezTo>
                <a:cubicBezTo>
                  <a:pt x="110" y="20"/>
                  <a:pt x="108" y="22"/>
                  <a:pt x="105" y="22"/>
                </a:cubicBezTo>
                <a:close/>
                <a:moveTo>
                  <a:pt x="11" y="33"/>
                </a:moveTo>
                <a:cubicBezTo>
                  <a:pt x="11" y="36"/>
                  <a:pt x="13" y="38"/>
                  <a:pt x="16" y="38"/>
                </a:cubicBezTo>
                <a:cubicBezTo>
                  <a:pt x="25" y="38"/>
                  <a:pt x="25" y="38"/>
                  <a:pt x="25" y="38"/>
                </a:cubicBezTo>
                <a:cubicBezTo>
                  <a:pt x="28" y="38"/>
                  <a:pt x="30" y="36"/>
                  <a:pt x="30" y="33"/>
                </a:cubicBezTo>
                <a:cubicBezTo>
                  <a:pt x="30" y="30"/>
                  <a:pt x="28" y="27"/>
                  <a:pt x="25" y="27"/>
                </a:cubicBezTo>
                <a:cubicBezTo>
                  <a:pt x="16" y="27"/>
                  <a:pt x="16" y="27"/>
                  <a:pt x="16" y="27"/>
                </a:cubicBezTo>
                <a:cubicBezTo>
                  <a:pt x="13" y="27"/>
                  <a:pt x="11" y="30"/>
                  <a:pt x="11" y="33"/>
                </a:cubicBezTo>
                <a:close/>
                <a:moveTo>
                  <a:pt x="81" y="8"/>
                </a:moveTo>
                <a:cubicBezTo>
                  <a:pt x="28" y="8"/>
                  <a:pt x="28" y="8"/>
                  <a:pt x="28" y="8"/>
                </a:cubicBezTo>
                <a:cubicBezTo>
                  <a:pt x="18" y="20"/>
                  <a:pt x="18" y="20"/>
                  <a:pt x="18" y="20"/>
                </a:cubicBezTo>
                <a:cubicBezTo>
                  <a:pt x="91" y="20"/>
                  <a:pt x="91" y="20"/>
                  <a:pt x="91" y="20"/>
                </a:cubicBezTo>
                <a:lnTo>
                  <a:pt x="81" y="8"/>
                </a:ln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89000">
                <a:schemeClr val="accent2">
                  <a:lumMod val="20000"/>
                  <a:lumOff val="80000"/>
                </a:schemeClr>
              </a:gs>
            </a:gsLst>
            <a:lin ang="5400000" scaled="1"/>
            <a:tileRect/>
          </a:gradFill>
          <a:ln>
            <a:noFill/>
          </a:ln>
        </p:spPr>
        <p:txBody>
          <a:bodyPr anchor="ctr" anchorCtr="1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 sz="1327">
              <a:latin typeface="Calibri" panose="020F0502020204030204" pitchFamily="34" charset="0"/>
              <a:ea typeface="宋体" panose="02010600030101010101" pitchFamily="2" charset="-122"/>
              <a:sym typeface="+mn-lt"/>
            </a:endParaRPr>
          </a:p>
        </p:txBody>
      </p:sp>
      <p:sp>
        <p:nvSpPr>
          <p:cNvPr id="56" name="Freeform 131" descr="D:\51PPT模板网\51pptmoban.com\图片.jpg">
            <a:extLst>
              <a:ext uri="{FF2B5EF4-FFF2-40B4-BE49-F238E27FC236}">
                <a16:creationId xmlns:a16="http://schemas.microsoft.com/office/drawing/2014/main" id="{CE4DFA45-D157-7771-6CD5-A36DB145E4CE}"/>
              </a:ext>
            </a:extLst>
          </p:cNvPr>
          <p:cNvSpPr>
            <a:spLocks noEditPoints="1"/>
          </p:cNvSpPr>
          <p:nvPr/>
        </p:nvSpPr>
        <p:spPr bwMode="auto">
          <a:xfrm>
            <a:off x="5401780" y="3591579"/>
            <a:ext cx="427926" cy="345411"/>
          </a:xfrm>
          <a:custGeom>
            <a:avLst/>
            <a:gdLst>
              <a:gd name="T0" fmla="*/ 139 w 279"/>
              <a:gd name="T1" fmla="*/ 225 h 225"/>
              <a:gd name="T2" fmla="*/ 0 w 279"/>
              <a:gd name="T3" fmla="*/ 70 h 225"/>
              <a:gd name="T4" fmla="*/ 52 w 279"/>
              <a:gd name="T5" fmla="*/ 0 h 225"/>
              <a:gd name="T6" fmla="*/ 226 w 279"/>
              <a:gd name="T7" fmla="*/ 0 h 225"/>
              <a:gd name="T8" fmla="*/ 279 w 279"/>
              <a:gd name="T9" fmla="*/ 70 h 225"/>
              <a:gd name="T10" fmla="*/ 139 w 279"/>
              <a:gd name="T11" fmla="*/ 225 h 225"/>
              <a:gd name="T12" fmla="*/ 178 w 279"/>
              <a:gd name="T13" fmla="*/ 89 h 225"/>
              <a:gd name="T14" fmla="*/ 139 w 279"/>
              <a:gd name="T15" fmla="*/ 95 h 225"/>
              <a:gd name="T16" fmla="*/ 101 w 279"/>
              <a:gd name="T17" fmla="*/ 89 h 225"/>
              <a:gd name="T18" fmla="*/ 139 w 279"/>
              <a:gd name="T19" fmla="*/ 172 h 225"/>
              <a:gd name="T20" fmla="*/ 178 w 279"/>
              <a:gd name="T21" fmla="*/ 89 h 225"/>
              <a:gd name="T22" fmla="*/ 196 w 279"/>
              <a:gd name="T23" fmla="*/ 85 h 225"/>
              <a:gd name="T24" fmla="*/ 159 w 279"/>
              <a:gd name="T25" fmla="*/ 169 h 225"/>
              <a:gd name="T26" fmla="*/ 234 w 279"/>
              <a:gd name="T27" fmla="*/ 80 h 225"/>
              <a:gd name="T28" fmla="*/ 196 w 279"/>
              <a:gd name="T29" fmla="*/ 85 h 225"/>
              <a:gd name="T30" fmla="*/ 121 w 279"/>
              <a:gd name="T31" fmla="*/ 169 h 225"/>
              <a:gd name="T32" fmla="*/ 81 w 279"/>
              <a:gd name="T33" fmla="*/ 85 h 225"/>
              <a:gd name="T34" fmla="*/ 44 w 279"/>
              <a:gd name="T35" fmla="*/ 80 h 225"/>
              <a:gd name="T36" fmla="*/ 121 w 279"/>
              <a:gd name="T37" fmla="*/ 169 h 225"/>
              <a:gd name="T38" fmla="*/ 41 w 279"/>
              <a:gd name="T39" fmla="*/ 61 h 225"/>
              <a:gd name="T40" fmla="*/ 100 w 279"/>
              <a:gd name="T41" fmla="*/ 71 h 225"/>
              <a:gd name="T42" fmla="*/ 101 w 279"/>
              <a:gd name="T43" fmla="*/ 70 h 225"/>
              <a:gd name="T44" fmla="*/ 87 w 279"/>
              <a:gd name="T45" fmla="*/ 70 h 225"/>
              <a:gd name="T46" fmla="*/ 65 w 279"/>
              <a:gd name="T47" fmla="*/ 32 h 225"/>
              <a:gd name="T48" fmla="*/ 41 w 279"/>
              <a:gd name="T49" fmla="*/ 61 h 225"/>
              <a:gd name="T50" fmla="*/ 79 w 279"/>
              <a:gd name="T51" fmla="*/ 26 h 225"/>
              <a:gd name="T52" fmla="*/ 103 w 279"/>
              <a:gd name="T53" fmla="*/ 67 h 225"/>
              <a:gd name="T54" fmla="*/ 131 w 279"/>
              <a:gd name="T55" fmla="*/ 26 h 225"/>
              <a:gd name="T56" fmla="*/ 79 w 279"/>
              <a:gd name="T57" fmla="*/ 26 h 225"/>
              <a:gd name="T58" fmla="*/ 115 w 279"/>
              <a:gd name="T59" fmla="*/ 74 h 225"/>
              <a:gd name="T60" fmla="*/ 139 w 279"/>
              <a:gd name="T61" fmla="*/ 78 h 225"/>
              <a:gd name="T62" fmla="*/ 163 w 279"/>
              <a:gd name="T63" fmla="*/ 74 h 225"/>
              <a:gd name="T64" fmla="*/ 139 w 279"/>
              <a:gd name="T65" fmla="*/ 39 h 225"/>
              <a:gd name="T66" fmla="*/ 115 w 279"/>
              <a:gd name="T67" fmla="*/ 74 h 225"/>
              <a:gd name="T68" fmla="*/ 147 w 279"/>
              <a:gd name="T69" fmla="*/ 26 h 225"/>
              <a:gd name="T70" fmla="*/ 175 w 279"/>
              <a:gd name="T71" fmla="*/ 67 h 225"/>
              <a:gd name="T72" fmla="*/ 201 w 279"/>
              <a:gd name="T73" fmla="*/ 26 h 225"/>
              <a:gd name="T74" fmla="*/ 147 w 279"/>
              <a:gd name="T75" fmla="*/ 26 h 225"/>
              <a:gd name="T76" fmla="*/ 213 w 279"/>
              <a:gd name="T77" fmla="*/ 32 h 225"/>
              <a:gd name="T78" fmla="*/ 191 w 279"/>
              <a:gd name="T79" fmla="*/ 70 h 225"/>
              <a:gd name="T80" fmla="*/ 177 w 279"/>
              <a:gd name="T81" fmla="*/ 70 h 225"/>
              <a:gd name="T82" fmla="*/ 178 w 279"/>
              <a:gd name="T83" fmla="*/ 71 h 225"/>
              <a:gd name="T84" fmla="*/ 237 w 279"/>
              <a:gd name="T85" fmla="*/ 61 h 225"/>
              <a:gd name="T86" fmla="*/ 213 w 279"/>
              <a:gd name="T87" fmla="*/ 32 h 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79" h="225">
                <a:moveTo>
                  <a:pt x="139" y="225"/>
                </a:moveTo>
                <a:lnTo>
                  <a:pt x="0" y="70"/>
                </a:lnTo>
                <a:lnTo>
                  <a:pt x="52" y="0"/>
                </a:lnTo>
                <a:lnTo>
                  <a:pt x="226" y="0"/>
                </a:lnTo>
                <a:lnTo>
                  <a:pt x="279" y="70"/>
                </a:lnTo>
                <a:lnTo>
                  <a:pt x="139" y="225"/>
                </a:lnTo>
                <a:close/>
                <a:moveTo>
                  <a:pt x="178" y="89"/>
                </a:moveTo>
                <a:lnTo>
                  <a:pt x="139" y="95"/>
                </a:lnTo>
                <a:lnTo>
                  <a:pt x="101" y="89"/>
                </a:lnTo>
                <a:lnTo>
                  <a:pt x="139" y="172"/>
                </a:lnTo>
                <a:lnTo>
                  <a:pt x="178" y="89"/>
                </a:lnTo>
                <a:close/>
                <a:moveTo>
                  <a:pt x="196" y="85"/>
                </a:moveTo>
                <a:lnTo>
                  <a:pt x="159" y="169"/>
                </a:lnTo>
                <a:lnTo>
                  <a:pt x="234" y="80"/>
                </a:lnTo>
                <a:lnTo>
                  <a:pt x="196" y="85"/>
                </a:lnTo>
                <a:close/>
                <a:moveTo>
                  <a:pt x="121" y="169"/>
                </a:moveTo>
                <a:lnTo>
                  <a:pt x="81" y="85"/>
                </a:lnTo>
                <a:lnTo>
                  <a:pt x="44" y="80"/>
                </a:lnTo>
                <a:lnTo>
                  <a:pt x="121" y="169"/>
                </a:lnTo>
                <a:close/>
                <a:moveTo>
                  <a:pt x="41" y="61"/>
                </a:moveTo>
                <a:lnTo>
                  <a:pt x="100" y="71"/>
                </a:lnTo>
                <a:lnTo>
                  <a:pt x="101" y="70"/>
                </a:lnTo>
                <a:lnTo>
                  <a:pt x="87" y="70"/>
                </a:lnTo>
                <a:lnTo>
                  <a:pt x="65" y="32"/>
                </a:lnTo>
                <a:lnTo>
                  <a:pt x="41" y="61"/>
                </a:lnTo>
                <a:close/>
                <a:moveTo>
                  <a:pt x="79" y="26"/>
                </a:moveTo>
                <a:lnTo>
                  <a:pt x="103" y="67"/>
                </a:lnTo>
                <a:lnTo>
                  <a:pt x="131" y="26"/>
                </a:lnTo>
                <a:lnTo>
                  <a:pt x="79" y="26"/>
                </a:lnTo>
                <a:close/>
                <a:moveTo>
                  <a:pt x="115" y="74"/>
                </a:moveTo>
                <a:lnTo>
                  <a:pt x="139" y="78"/>
                </a:lnTo>
                <a:lnTo>
                  <a:pt x="163" y="74"/>
                </a:lnTo>
                <a:lnTo>
                  <a:pt x="139" y="39"/>
                </a:lnTo>
                <a:lnTo>
                  <a:pt x="115" y="74"/>
                </a:lnTo>
                <a:close/>
                <a:moveTo>
                  <a:pt x="147" y="26"/>
                </a:moveTo>
                <a:lnTo>
                  <a:pt x="175" y="67"/>
                </a:lnTo>
                <a:lnTo>
                  <a:pt x="201" y="26"/>
                </a:lnTo>
                <a:lnTo>
                  <a:pt x="147" y="26"/>
                </a:lnTo>
                <a:close/>
                <a:moveTo>
                  <a:pt x="213" y="32"/>
                </a:moveTo>
                <a:lnTo>
                  <a:pt x="191" y="70"/>
                </a:lnTo>
                <a:lnTo>
                  <a:pt x="177" y="70"/>
                </a:lnTo>
                <a:lnTo>
                  <a:pt x="178" y="71"/>
                </a:lnTo>
                <a:lnTo>
                  <a:pt x="237" y="61"/>
                </a:lnTo>
                <a:lnTo>
                  <a:pt x="213" y="32"/>
                </a:ln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89000">
                <a:schemeClr val="accent2">
                  <a:lumMod val="20000"/>
                  <a:lumOff val="80000"/>
                </a:schemeClr>
              </a:gs>
            </a:gsLst>
            <a:lin ang="5400000" scaled="1"/>
            <a:tileRect/>
          </a:gradFill>
          <a:ln>
            <a:noFill/>
          </a:ln>
        </p:spPr>
        <p:txBody>
          <a:bodyPr anchor="ctr" anchorCtr="1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 sz="1327">
              <a:latin typeface="Calibri" panose="020F0502020204030204" pitchFamily="34" charset="0"/>
              <a:ea typeface="宋体" panose="02010600030101010101" pitchFamily="2" charset="-122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9361099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8000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组合 19">
            <a:extLst>
              <a:ext uri="{FF2B5EF4-FFF2-40B4-BE49-F238E27FC236}">
                <a16:creationId xmlns:a16="http://schemas.microsoft.com/office/drawing/2014/main" id="{E3C2527E-AC0F-C474-2437-A9925290155F}"/>
              </a:ext>
            </a:extLst>
          </p:cNvPr>
          <p:cNvGrpSpPr/>
          <p:nvPr/>
        </p:nvGrpSpPr>
        <p:grpSpPr>
          <a:xfrm>
            <a:off x="4114800" y="298087"/>
            <a:ext cx="3962400" cy="571242"/>
            <a:chOff x="3767182" y="3295859"/>
            <a:chExt cx="4657636" cy="671469"/>
          </a:xfrm>
        </p:grpSpPr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71743B8F-2870-14C4-A732-A5A40C70DE98}"/>
                </a:ext>
              </a:extLst>
            </p:cNvPr>
            <p:cNvSpPr/>
            <p:nvPr/>
          </p:nvSpPr>
          <p:spPr>
            <a:xfrm>
              <a:off x="3767182" y="3295859"/>
              <a:ext cx="4657636" cy="671469"/>
            </a:xfrm>
            <a:custGeom>
              <a:avLst/>
              <a:gdLst>
                <a:gd name="connsiteX0" fmla="*/ 377878 w 4657636"/>
                <a:gd name="connsiteY0" fmla="*/ 0 h 671469"/>
                <a:gd name="connsiteX1" fmla="*/ 491968 w 4657636"/>
                <a:gd name="connsiteY1" fmla="*/ 0 h 671469"/>
                <a:gd name="connsiteX2" fmla="*/ 741542 w 4657636"/>
                <a:gd name="connsiteY2" fmla="*/ 0 h 671469"/>
                <a:gd name="connsiteX3" fmla="*/ 918991 w 4657636"/>
                <a:gd name="connsiteY3" fmla="*/ 0 h 671469"/>
                <a:gd name="connsiteX4" fmla="*/ 1033081 w 4657636"/>
                <a:gd name="connsiteY4" fmla="*/ 0 h 671469"/>
                <a:gd name="connsiteX5" fmla="*/ 1210529 w 4657636"/>
                <a:gd name="connsiteY5" fmla="*/ 0 h 671469"/>
                <a:gd name="connsiteX6" fmla="*/ 1282655 w 4657636"/>
                <a:gd name="connsiteY6" fmla="*/ 0 h 671469"/>
                <a:gd name="connsiteX7" fmla="*/ 1460104 w 4657636"/>
                <a:gd name="connsiteY7" fmla="*/ 0 h 671469"/>
                <a:gd name="connsiteX8" fmla="*/ 1574194 w 4657636"/>
                <a:gd name="connsiteY8" fmla="*/ 0 h 671469"/>
                <a:gd name="connsiteX9" fmla="*/ 1751642 w 4657636"/>
                <a:gd name="connsiteY9" fmla="*/ 0 h 671469"/>
                <a:gd name="connsiteX10" fmla="*/ 1823768 w 4657636"/>
                <a:gd name="connsiteY10" fmla="*/ 0 h 671469"/>
                <a:gd name="connsiteX11" fmla="*/ 2001217 w 4657636"/>
                <a:gd name="connsiteY11" fmla="*/ 0 h 671469"/>
                <a:gd name="connsiteX12" fmla="*/ 2115307 w 4657636"/>
                <a:gd name="connsiteY12" fmla="*/ 0 h 671469"/>
                <a:gd name="connsiteX13" fmla="*/ 2292754 w 4657636"/>
                <a:gd name="connsiteY13" fmla="*/ 0 h 671469"/>
                <a:gd name="connsiteX14" fmla="*/ 2364881 w 4657636"/>
                <a:gd name="connsiteY14" fmla="*/ 0 h 671469"/>
                <a:gd name="connsiteX15" fmla="*/ 2542328 w 4657636"/>
                <a:gd name="connsiteY15" fmla="*/ 0 h 671469"/>
                <a:gd name="connsiteX16" fmla="*/ 2656420 w 4657636"/>
                <a:gd name="connsiteY16" fmla="*/ 0 h 671469"/>
                <a:gd name="connsiteX17" fmla="*/ 2833867 w 4657636"/>
                <a:gd name="connsiteY17" fmla="*/ 0 h 671469"/>
                <a:gd name="connsiteX18" fmla="*/ 2905995 w 4657636"/>
                <a:gd name="connsiteY18" fmla="*/ 0 h 671469"/>
                <a:gd name="connsiteX19" fmla="*/ 3083441 w 4657636"/>
                <a:gd name="connsiteY19" fmla="*/ 0 h 671469"/>
                <a:gd name="connsiteX20" fmla="*/ 3197533 w 4657636"/>
                <a:gd name="connsiteY20" fmla="*/ 0 h 671469"/>
                <a:gd name="connsiteX21" fmla="*/ 3374980 w 4657636"/>
                <a:gd name="connsiteY21" fmla="*/ 0 h 671469"/>
                <a:gd name="connsiteX22" fmla="*/ 3447108 w 4657636"/>
                <a:gd name="connsiteY22" fmla="*/ 0 h 671469"/>
                <a:gd name="connsiteX23" fmla="*/ 3624554 w 4657636"/>
                <a:gd name="connsiteY23" fmla="*/ 0 h 671469"/>
                <a:gd name="connsiteX24" fmla="*/ 3738646 w 4657636"/>
                <a:gd name="connsiteY24" fmla="*/ 0 h 671469"/>
                <a:gd name="connsiteX25" fmla="*/ 3916093 w 4657636"/>
                <a:gd name="connsiteY25" fmla="*/ 0 h 671469"/>
                <a:gd name="connsiteX26" fmla="*/ 4165667 w 4657636"/>
                <a:gd name="connsiteY26" fmla="*/ 0 h 671469"/>
                <a:gd name="connsiteX27" fmla="*/ 4279759 w 4657636"/>
                <a:gd name="connsiteY27" fmla="*/ 0 h 671469"/>
                <a:gd name="connsiteX28" fmla="*/ 4313813 w 4657636"/>
                <a:gd name="connsiteY28" fmla="*/ 34054 h 671469"/>
                <a:gd name="connsiteX29" fmla="*/ 4313813 w 4657636"/>
                <a:gd name="connsiteY29" fmla="*/ 41936 h 671469"/>
                <a:gd name="connsiteX30" fmla="*/ 4337572 w 4657636"/>
                <a:gd name="connsiteY30" fmla="*/ 65695 h 671469"/>
                <a:gd name="connsiteX31" fmla="*/ 4358464 w 4657636"/>
                <a:gd name="connsiteY31" fmla="*/ 65695 h 671469"/>
                <a:gd name="connsiteX32" fmla="*/ 4462663 w 4657636"/>
                <a:gd name="connsiteY32" fmla="*/ 147229 h 671469"/>
                <a:gd name="connsiteX33" fmla="*/ 4485743 w 4657636"/>
                <a:gd name="connsiteY33" fmla="*/ 165331 h 671469"/>
                <a:gd name="connsiteX34" fmla="*/ 4486648 w 4657636"/>
                <a:gd name="connsiteY34" fmla="*/ 165331 h 671469"/>
                <a:gd name="connsiteX35" fmla="*/ 4488949 w 4657636"/>
                <a:gd name="connsiteY35" fmla="*/ 165293 h 671469"/>
                <a:gd name="connsiteX36" fmla="*/ 4489628 w 4657636"/>
                <a:gd name="connsiteY36" fmla="*/ 165293 h 671469"/>
                <a:gd name="connsiteX37" fmla="*/ 4657636 w 4657636"/>
                <a:gd name="connsiteY37" fmla="*/ 335753 h 671469"/>
                <a:gd name="connsiteX38" fmla="*/ 4489628 w 4657636"/>
                <a:gd name="connsiteY38" fmla="*/ 506251 h 671469"/>
                <a:gd name="connsiteX39" fmla="*/ 4488949 w 4657636"/>
                <a:gd name="connsiteY39" fmla="*/ 506251 h 671469"/>
                <a:gd name="connsiteX40" fmla="*/ 4486648 w 4657636"/>
                <a:gd name="connsiteY40" fmla="*/ 506213 h 671469"/>
                <a:gd name="connsiteX41" fmla="*/ 4485743 w 4657636"/>
                <a:gd name="connsiteY41" fmla="*/ 506213 h 671469"/>
                <a:gd name="connsiteX42" fmla="*/ 4462663 w 4657636"/>
                <a:gd name="connsiteY42" fmla="*/ 524278 h 671469"/>
                <a:gd name="connsiteX43" fmla="*/ 4358464 w 4657636"/>
                <a:gd name="connsiteY43" fmla="*/ 605811 h 671469"/>
                <a:gd name="connsiteX44" fmla="*/ 4337572 w 4657636"/>
                <a:gd name="connsiteY44" fmla="*/ 605811 h 671469"/>
                <a:gd name="connsiteX45" fmla="*/ 4313813 w 4657636"/>
                <a:gd name="connsiteY45" fmla="*/ 629570 h 671469"/>
                <a:gd name="connsiteX46" fmla="*/ 4313813 w 4657636"/>
                <a:gd name="connsiteY46" fmla="*/ 637415 h 671469"/>
                <a:gd name="connsiteX47" fmla="*/ 4279759 w 4657636"/>
                <a:gd name="connsiteY47" fmla="*/ 671469 h 671469"/>
                <a:gd name="connsiteX48" fmla="*/ 4165667 w 4657636"/>
                <a:gd name="connsiteY48" fmla="*/ 671469 h 671469"/>
                <a:gd name="connsiteX49" fmla="*/ 4165576 w 4657636"/>
                <a:gd name="connsiteY49" fmla="*/ 671469 h 671469"/>
                <a:gd name="connsiteX50" fmla="*/ 3916093 w 4657636"/>
                <a:gd name="connsiteY50" fmla="*/ 671469 h 671469"/>
                <a:gd name="connsiteX51" fmla="*/ 3738646 w 4657636"/>
                <a:gd name="connsiteY51" fmla="*/ 671469 h 671469"/>
                <a:gd name="connsiteX52" fmla="*/ 3624554 w 4657636"/>
                <a:gd name="connsiteY52" fmla="*/ 671469 h 671469"/>
                <a:gd name="connsiteX53" fmla="*/ 3624463 w 4657636"/>
                <a:gd name="connsiteY53" fmla="*/ 671469 h 671469"/>
                <a:gd name="connsiteX54" fmla="*/ 3447108 w 4657636"/>
                <a:gd name="connsiteY54" fmla="*/ 671469 h 671469"/>
                <a:gd name="connsiteX55" fmla="*/ 3447016 w 4657636"/>
                <a:gd name="connsiteY55" fmla="*/ 671469 h 671469"/>
                <a:gd name="connsiteX56" fmla="*/ 3374980 w 4657636"/>
                <a:gd name="connsiteY56" fmla="*/ 671469 h 671469"/>
                <a:gd name="connsiteX57" fmla="*/ 3197533 w 4657636"/>
                <a:gd name="connsiteY57" fmla="*/ 671469 h 671469"/>
                <a:gd name="connsiteX58" fmla="*/ 3083441 w 4657636"/>
                <a:gd name="connsiteY58" fmla="*/ 671469 h 671469"/>
                <a:gd name="connsiteX59" fmla="*/ 3083350 w 4657636"/>
                <a:gd name="connsiteY59" fmla="*/ 671469 h 671469"/>
                <a:gd name="connsiteX60" fmla="*/ 2905995 w 4657636"/>
                <a:gd name="connsiteY60" fmla="*/ 671469 h 671469"/>
                <a:gd name="connsiteX61" fmla="*/ 2905903 w 4657636"/>
                <a:gd name="connsiteY61" fmla="*/ 671469 h 671469"/>
                <a:gd name="connsiteX62" fmla="*/ 2833867 w 4657636"/>
                <a:gd name="connsiteY62" fmla="*/ 671469 h 671469"/>
                <a:gd name="connsiteX63" fmla="*/ 2656420 w 4657636"/>
                <a:gd name="connsiteY63" fmla="*/ 671469 h 671469"/>
                <a:gd name="connsiteX64" fmla="*/ 2542328 w 4657636"/>
                <a:gd name="connsiteY64" fmla="*/ 671469 h 671469"/>
                <a:gd name="connsiteX65" fmla="*/ 2542237 w 4657636"/>
                <a:gd name="connsiteY65" fmla="*/ 671469 h 671469"/>
                <a:gd name="connsiteX66" fmla="*/ 2364881 w 4657636"/>
                <a:gd name="connsiteY66" fmla="*/ 671469 h 671469"/>
                <a:gd name="connsiteX67" fmla="*/ 2364790 w 4657636"/>
                <a:gd name="connsiteY67" fmla="*/ 671469 h 671469"/>
                <a:gd name="connsiteX68" fmla="*/ 2292754 w 4657636"/>
                <a:gd name="connsiteY68" fmla="*/ 671469 h 671469"/>
                <a:gd name="connsiteX69" fmla="*/ 2115307 w 4657636"/>
                <a:gd name="connsiteY69" fmla="*/ 671469 h 671469"/>
                <a:gd name="connsiteX70" fmla="*/ 2001217 w 4657636"/>
                <a:gd name="connsiteY70" fmla="*/ 671469 h 671469"/>
                <a:gd name="connsiteX71" fmla="*/ 2001125 w 4657636"/>
                <a:gd name="connsiteY71" fmla="*/ 671469 h 671469"/>
                <a:gd name="connsiteX72" fmla="*/ 1823768 w 4657636"/>
                <a:gd name="connsiteY72" fmla="*/ 671469 h 671469"/>
                <a:gd name="connsiteX73" fmla="*/ 1823677 w 4657636"/>
                <a:gd name="connsiteY73" fmla="*/ 671469 h 671469"/>
                <a:gd name="connsiteX74" fmla="*/ 1751642 w 4657636"/>
                <a:gd name="connsiteY74" fmla="*/ 671469 h 671469"/>
                <a:gd name="connsiteX75" fmla="*/ 1574194 w 4657636"/>
                <a:gd name="connsiteY75" fmla="*/ 671469 h 671469"/>
                <a:gd name="connsiteX76" fmla="*/ 1460104 w 4657636"/>
                <a:gd name="connsiteY76" fmla="*/ 671469 h 671469"/>
                <a:gd name="connsiteX77" fmla="*/ 1460012 w 4657636"/>
                <a:gd name="connsiteY77" fmla="*/ 671469 h 671469"/>
                <a:gd name="connsiteX78" fmla="*/ 1282655 w 4657636"/>
                <a:gd name="connsiteY78" fmla="*/ 671469 h 671469"/>
                <a:gd name="connsiteX79" fmla="*/ 1282564 w 4657636"/>
                <a:gd name="connsiteY79" fmla="*/ 671469 h 671469"/>
                <a:gd name="connsiteX80" fmla="*/ 1210529 w 4657636"/>
                <a:gd name="connsiteY80" fmla="*/ 671469 h 671469"/>
                <a:gd name="connsiteX81" fmla="*/ 1033081 w 4657636"/>
                <a:gd name="connsiteY81" fmla="*/ 671469 h 671469"/>
                <a:gd name="connsiteX82" fmla="*/ 918991 w 4657636"/>
                <a:gd name="connsiteY82" fmla="*/ 671469 h 671469"/>
                <a:gd name="connsiteX83" fmla="*/ 918899 w 4657636"/>
                <a:gd name="connsiteY83" fmla="*/ 671469 h 671469"/>
                <a:gd name="connsiteX84" fmla="*/ 741542 w 4657636"/>
                <a:gd name="connsiteY84" fmla="*/ 671469 h 671469"/>
                <a:gd name="connsiteX85" fmla="*/ 741451 w 4657636"/>
                <a:gd name="connsiteY85" fmla="*/ 671469 h 671469"/>
                <a:gd name="connsiteX86" fmla="*/ 491968 w 4657636"/>
                <a:gd name="connsiteY86" fmla="*/ 671469 h 671469"/>
                <a:gd name="connsiteX87" fmla="*/ 377878 w 4657636"/>
                <a:gd name="connsiteY87" fmla="*/ 671469 h 671469"/>
                <a:gd name="connsiteX88" fmla="*/ 377787 w 4657636"/>
                <a:gd name="connsiteY88" fmla="*/ 671469 h 671469"/>
                <a:gd name="connsiteX89" fmla="*/ 353808 w 4657636"/>
                <a:gd name="connsiteY89" fmla="*/ 661522 h 671469"/>
                <a:gd name="connsiteX90" fmla="*/ 343823 w 4657636"/>
                <a:gd name="connsiteY90" fmla="*/ 637452 h 671469"/>
                <a:gd name="connsiteX91" fmla="*/ 343823 w 4657636"/>
                <a:gd name="connsiteY91" fmla="*/ 629608 h 671469"/>
                <a:gd name="connsiteX92" fmla="*/ 320065 w 4657636"/>
                <a:gd name="connsiteY92" fmla="*/ 605849 h 671469"/>
                <a:gd name="connsiteX93" fmla="*/ 299134 w 4657636"/>
                <a:gd name="connsiteY93" fmla="*/ 605849 h 671469"/>
                <a:gd name="connsiteX94" fmla="*/ 194935 w 4657636"/>
                <a:gd name="connsiteY94" fmla="*/ 524315 h 671469"/>
                <a:gd name="connsiteX95" fmla="*/ 171855 w 4657636"/>
                <a:gd name="connsiteY95" fmla="*/ 506251 h 671469"/>
                <a:gd name="connsiteX96" fmla="*/ 170950 w 4657636"/>
                <a:gd name="connsiteY96" fmla="*/ 506251 h 671469"/>
                <a:gd name="connsiteX97" fmla="*/ 168650 w 4657636"/>
                <a:gd name="connsiteY97" fmla="*/ 506288 h 671469"/>
                <a:gd name="connsiteX98" fmla="*/ 167970 w 4657636"/>
                <a:gd name="connsiteY98" fmla="*/ 506288 h 671469"/>
                <a:gd name="connsiteX99" fmla="*/ 0 w 4657636"/>
                <a:gd name="connsiteY99" fmla="*/ 335791 h 671469"/>
                <a:gd name="connsiteX100" fmla="*/ 167970 w 4657636"/>
                <a:gd name="connsiteY100" fmla="*/ 165293 h 671469"/>
                <a:gd name="connsiteX101" fmla="*/ 168650 w 4657636"/>
                <a:gd name="connsiteY101" fmla="*/ 165293 h 671469"/>
                <a:gd name="connsiteX102" fmla="*/ 170950 w 4657636"/>
                <a:gd name="connsiteY102" fmla="*/ 165331 h 671469"/>
                <a:gd name="connsiteX103" fmla="*/ 171855 w 4657636"/>
                <a:gd name="connsiteY103" fmla="*/ 165331 h 671469"/>
                <a:gd name="connsiteX104" fmla="*/ 194935 w 4657636"/>
                <a:gd name="connsiteY104" fmla="*/ 147229 h 671469"/>
                <a:gd name="connsiteX105" fmla="*/ 299134 w 4657636"/>
                <a:gd name="connsiteY105" fmla="*/ 65695 h 671469"/>
                <a:gd name="connsiteX106" fmla="*/ 320065 w 4657636"/>
                <a:gd name="connsiteY106" fmla="*/ 65695 h 671469"/>
                <a:gd name="connsiteX107" fmla="*/ 343823 w 4657636"/>
                <a:gd name="connsiteY107" fmla="*/ 41936 h 671469"/>
                <a:gd name="connsiteX108" fmla="*/ 343823 w 4657636"/>
                <a:gd name="connsiteY108" fmla="*/ 34054 h 671469"/>
                <a:gd name="connsiteX109" fmla="*/ 377878 w 4657636"/>
                <a:gd name="connsiteY109" fmla="*/ 0 h 67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4657636" h="671469">
                  <a:moveTo>
                    <a:pt x="377878" y="0"/>
                  </a:moveTo>
                  <a:lnTo>
                    <a:pt x="491968" y="0"/>
                  </a:lnTo>
                  <a:lnTo>
                    <a:pt x="741542" y="0"/>
                  </a:lnTo>
                  <a:lnTo>
                    <a:pt x="918991" y="0"/>
                  </a:lnTo>
                  <a:lnTo>
                    <a:pt x="1033081" y="0"/>
                  </a:lnTo>
                  <a:lnTo>
                    <a:pt x="1210529" y="0"/>
                  </a:lnTo>
                  <a:lnTo>
                    <a:pt x="1282655" y="0"/>
                  </a:lnTo>
                  <a:lnTo>
                    <a:pt x="1460104" y="0"/>
                  </a:lnTo>
                  <a:lnTo>
                    <a:pt x="1574194" y="0"/>
                  </a:lnTo>
                  <a:lnTo>
                    <a:pt x="1751642" y="0"/>
                  </a:lnTo>
                  <a:lnTo>
                    <a:pt x="1823768" y="0"/>
                  </a:lnTo>
                  <a:lnTo>
                    <a:pt x="2001217" y="0"/>
                  </a:lnTo>
                  <a:lnTo>
                    <a:pt x="2115307" y="0"/>
                  </a:lnTo>
                  <a:lnTo>
                    <a:pt x="2292754" y="0"/>
                  </a:lnTo>
                  <a:lnTo>
                    <a:pt x="2364881" y="0"/>
                  </a:lnTo>
                  <a:lnTo>
                    <a:pt x="2542328" y="0"/>
                  </a:lnTo>
                  <a:lnTo>
                    <a:pt x="2656420" y="0"/>
                  </a:lnTo>
                  <a:lnTo>
                    <a:pt x="2833867" y="0"/>
                  </a:lnTo>
                  <a:lnTo>
                    <a:pt x="2905995" y="0"/>
                  </a:lnTo>
                  <a:lnTo>
                    <a:pt x="3083441" y="0"/>
                  </a:lnTo>
                  <a:lnTo>
                    <a:pt x="3197533" y="0"/>
                  </a:lnTo>
                  <a:lnTo>
                    <a:pt x="3374980" y="0"/>
                  </a:lnTo>
                  <a:lnTo>
                    <a:pt x="3447108" y="0"/>
                  </a:lnTo>
                  <a:lnTo>
                    <a:pt x="3624554" y="0"/>
                  </a:lnTo>
                  <a:lnTo>
                    <a:pt x="3738646" y="0"/>
                  </a:lnTo>
                  <a:lnTo>
                    <a:pt x="3916093" y="0"/>
                  </a:lnTo>
                  <a:lnTo>
                    <a:pt x="4165667" y="0"/>
                  </a:lnTo>
                  <a:lnTo>
                    <a:pt x="4279759" y="0"/>
                  </a:lnTo>
                  <a:cubicBezTo>
                    <a:pt x="4298539" y="0"/>
                    <a:pt x="4313813" y="15274"/>
                    <a:pt x="4313813" y="34054"/>
                  </a:cubicBezTo>
                  <a:lnTo>
                    <a:pt x="4313813" y="41936"/>
                  </a:lnTo>
                  <a:cubicBezTo>
                    <a:pt x="4313813" y="55060"/>
                    <a:pt x="4324448" y="65695"/>
                    <a:pt x="4337572" y="65695"/>
                  </a:cubicBezTo>
                  <a:lnTo>
                    <a:pt x="4358464" y="65695"/>
                  </a:lnTo>
                  <a:cubicBezTo>
                    <a:pt x="4408018" y="65695"/>
                    <a:pt x="4450860" y="99221"/>
                    <a:pt x="4462663" y="147229"/>
                  </a:cubicBezTo>
                  <a:cubicBezTo>
                    <a:pt x="4465266" y="157864"/>
                    <a:pt x="4474844" y="165331"/>
                    <a:pt x="4485743" y="165331"/>
                  </a:cubicBezTo>
                  <a:cubicBezTo>
                    <a:pt x="4486045" y="165331"/>
                    <a:pt x="4486347" y="165331"/>
                    <a:pt x="4486648" y="165331"/>
                  </a:cubicBezTo>
                  <a:cubicBezTo>
                    <a:pt x="4487441" y="165293"/>
                    <a:pt x="4488157" y="165293"/>
                    <a:pt x="4488949" y="165293"/>
                  </a:cubicBezTo>
                  <a:cubicBezTo>
                    <a:pt x="4489175" y="165293"/>
                    <a:pt x="4489402" y="165293"/>
                    <a:pt x="4489628" y="165293"/>
                  </a:cubicBezTo>
                  <a:cubicBezTo>
                    <a:pt x="4560527" y="165293"/>
                    <a:pt x="4630860" y="280392"/>
                    <a:pt x="4657636" y="335753"/>
                  </a:cubicBezTo>
                  <a:cubicBezTo>
                    <a:pt x="4630823" y="391115"/>
                    <a:pt x="4560338" y="506251"/>
                    <a:pt x="4489628" y="506251"/>
                  </a:cubicBezTo>
                  <a:cubicBezTo>
                    <a:pt x="4489402" y="506251"/>
                    <a:pt x="4489175" y="506251"/>
                    <a:pt x="4488949" y="506251"/>
                  </a:cubicBezTo>
                  <a:cubicBezTo>
                    <a:pt x="4488195" y="506251"/>
                    <a:pt x="4487441" y="506251"/>
                    <a:pt x="4486648" y="506213"/>
                  </a:cubicBezTo>
                  <a:cubicBezTo>
                    <a:pt x="4486347" y="506213"/>
                    <a:pt x="4486045" y="506213"/>
                    <a:pt x="4485743" y="506213"/>
                  </a:cubicBezTo>
                  <a:cubicBezTo>
                    <a:pt x="4474844" y="506213"/>
                    <a:pt x="4465303" y="513642"/>
                    <a:pt x="4462663" y="524278"/>
                  </a:cubicBezTo>
                  <a:cubicBezTo>
                    <a:pt x="4450822" y="572285"/>
                    <a:pt x="4407981" y="605811"/>
                    <a:pt x="4358464" y="605811"/>
                  </a:cubicBezTo>
                  <a:lnTo>
                    <a:pt x="4337572" y="605811"/>
                  </a:lnTo>
                  <a:cubicBezTo>
                    <a:pt x="4324448" y="605811"/>
                    <a:pt x="4313813" y="616446"/>
                    <a:pt x="4313813" y="629570"/>
                  </a:cubicBezTo>
                  <a:lnTo>
                    <a:pt x="4313813" y="637415"/>
                  </a:lnTo>
                  <a:cubicBezTo>
                    <a:pt x="4313813" y="656195"/>
                    <a:pt x="4298539" y="671469"/>
                    <a:pt x="4279759" y="671469"/>
                  </a:cubicBezTo>
                  <a:lnTo>
                    <a:pt x="4165667" y="671469"/>
                  </a:lnTo>
                  <a:lnTo>
                    <a:pt x="4165576" y="671469"/>
                  </a:lnTo>
                  <a:lnTo>
                    <a:pt x="3916093" y="671469"/>
                  </a:lnTo>
                  <a:lnTo>
                    <a:pt x="3738646" y="671469"/>
                  </a:lnTo>
                  <a:lnTo>
                    <a:pt x="3624554" y="671469"/>
                  </a:lnTo>
                  <a:lnTo>
                    <a:pt x="3624463" y="671469"/>
                  </a:lnTo>
                  <a:lnTo>
                    <a:pt x="3447108" y="671469"/>
                  </a:lnTo>
                  <a:lnTo>
                    <a:pt x="3447016" y="671469"/>
                  </a:lnTo>
                  <a:lnTo>
                    <a:pt x="3374980" y="671469"/>
                  </a:lnTo>
                  <a:lnTo>
                    <a:pt x="3197533" y="671469"/>
                  </a:lnTo>
                  <a:lnTo>
                    <a:pt x="3083441" y="671469"/>
                  </a:lnTo>
                  <a:lnTo>
                    <a:pt x="3083350" y="671469"/>
                  </a:lnTo>
                  <a:lnTo>
                    <a:pt x="2905995" y="671469"/>
                  </a:lnTo>
                  <a:lnTo>
                    <a:pt x="2905903" y="671469"/>
                  </a:lnTo>
                  <a:lnTo>
                    <a:pt x="2833867" y="671469"/>
                  </a:lnTo>
                  <a:lnTo>
                    <a:pt x="2656420" y="671469"/>
                  </a:lnTo>
                  <a:lnTo>
                    <a:pt x="2542328" y="671469"/>
                  </a:lnTo>
                  <a:lnTo>
                    <a:pt x="2542237" y="671469"/>
                  </a:lnTo>
                  <a:lnTo>
                    <a:pt x="2364881" y="671469"/>
                  </a:lnTo>
                  <a:lnTo>
                    <a:pt x="2364790" y="671469"/>
                  </a:lnTo>
                  <a:lnTo>
                    <a:pt x="2292754" y="671469"/>
                  </a:lnTo>
                  <a:lnTo>
                    <a:pt x="2115307" y="671469"/>
                  </a:lnTo>
                  <a:lnTo>
                    <a:pt x="2001217" y="671469"/>
                  </a:lnTo>
                  <a:lnTo>
                    <a:pt x="2001125" y="671469"/>
                  </a:lnTo>
                  <a:lnTo>
                    <a:pt x="1823768" y="671469"/>
                  </a:lnTo>
                  <a:lnTo>
                    <a:pt x="1823677" y="671469"/>
                  </a:lnTo>
                  <a:lnTo>
                    <a:pt x="1751642" y="671469"/>
                  </a:lnTo>
                  <a:lnTo>
                    <a:pt x="1574194" y="671469"/>
                  </a:lnTo>
                  <a:lnTo>
                    <a:pt x="1460104" y="671469"/>
                  </a:lnTo>
                  <a:lnTo>
                    <a:pt x="1460012" y="671469"/>
                  </a:lnTo>
                  <a:lnTo>
                    <a:pt x="1282655" y="671469"/>
                  </a:lnTo>
                  <a:lnTo>
                    <a:pt x="1282564" y="671469"/>
                  </a:lnTo>
                  <a:lnTo>
                    <a:pt x="1210529" y="671469"/>
                  </a:lnTo>
                  <a:lnTo>
                    <a:pt x="1033081" y="671469"/>
                  </a:lnTo>
                  <a:lnTo>
                    <a:pt x="918991" y="671469"/>
                  </a:lnTo>
                  <a:lnTo>
                    <a:pt x="918899" y="671469"/>
                  </a:lnTo>
                  <a:lnTo>
                    <a:pt x="741542" y="671469"/>
                  </a:lnTo>
                  <a:lnTo>
                    <a:pt x="741451" y="671469"/>
                  </a:lnTo>
                  <a:lnTo>
                    <a:pt x="491968" y="671469"/>
                  </a:lnTo>
                  <a:lnTo>
                    <a:pt x="377878" y="671469"/>
                  </a:lnTo>
                  <a:lnTo>
                    <a:pt x="377787" y="671469"/>
                  </a:lnTo>
                  <a:lnTo>
                    <a:pt x="353808" y="661522"/>
                  </a:lnTo>
                  <a:cubicBezTo>
                    <a:pt x="347642" y="655356"/>
                    <a:pt x="343823" y="646843"/>
                    <a:pt x="343823" y="637452"/>
                  </a:cubicBezTo>
                  <a:lnTo>
                    <a:pt x="343823" y="629608"/>
                  </a:lnTo>
                  <a:cubicBezTo>
                    <a:pt x="343823" y="616484"/>
                    <a:pt x="333189" y="605849"/>
                    <a:pt x="320065" y="605849"/>
                  </a:cubicBezTo>
                  <a:lnTo>
                    <a:pt x="299134" y="605849"/>
                  </a:lnTo>
                  <a:cubicBezTo>
                    <a:pt x="249618" y="605849"/>
                    <a:pt x="206777" y="572323"/>
                    <a:pt x="194935" y="524315"/>
                  </a:cubicBezTo>
                  <a:cubicBezTo>
                    <a:pt x="192296" y="513680"/>
                    <a:pt x="182755" y="506251"/>
                    <a:pt x="171855" y="506251"/>
                  </a:cubicBezTo>
                  <a:cubicBezTo>
                    <a:pt x="171553" y="506251"/>
                    <a:pt x="171252" y="506251"/>
                    <a:pt x="170950" y="506251"/>
                  </a:cubicBezTo>
                  <a:cubicBezTo>
                    <a:pt x="170159" y="506288"/>
                    <a:pt x="169404" y="506288"/>
                    <a:pt x="168650" y="506288"/>
                  </a:cubicBezTo>
                  <a:cubicBezTo>
                    <a:pt x="168424" y="506288"/>
                    <a:pt x="168198" y="506288"/>
                    <a:pt x="167970" y="506288"/>
                  </a:cubicBezTo>
                  <a:cubicBezTo>
                    <a:pt x="97260" y="506288"/>
                    <a:pt x="26814" y="391190"/>
                    <a:pt x="0" y="335791"/>
                  </a:cubicBezTo>
                  <a:cubicBezTo>
                    <a:pt x="26814" y="280429"/>
                    <a:pt x="97260" y="165293"/>
                    <a:pt x="167970" y="165293"/>
                  </a:cubicBezTo>
                  <a:cubicBezTo>
                    <a:pt x="168198" y="165293"/>
                    <a:pt x="168424" y="165293"/>
                    <a:pt x="168650" y="165293"/>
                  </a:cubicBezTo>
                  <a:cubicBezTo>
                    <a:pt x="169404" y="165293"/>
                    <a:pt x="170159" y="165293"/>
                    <a:pt x="170950" y="165331"/>
                  </a:cubicBezTo>
                  <a:cubicBezTo>
                    <a:pt x="171252" y="165331"/>
                    <a:pt x="171553" y="165331"/>
                    <a:pt x="171855" y="165331"/>
                  </a:cubicBezTo>
                  <a:cubicBezTo>
                    <a:pt x="182755" y="165331"/>
                    <a:pt x="192296" y="157902"/>
                    <a:pt x="194935" y="147229"/>
                  </a:cubicBezTo>
                  <a:cubicBezTo>
                    <a:pt x="206739" y="99221"/>
                    <a:pt x="249581" y="65695"/>
                    <a:pt x="299134" y="65695"/>
                  </a:cubicBezTo>
                  <a:lnTo>
                    <a:pt x="320065" y="65695"/>
                  </a:lnTo>
                  <a:cubicBezTo>
                    <a:pt x="333189" y="65695"/>
                    <a:pt x="343823" y="55060"/>
                    <a:pt x="343823" y="41936"/>
                  </a:cubicBezTo>
                  <a:lnTo>
                    <a:pt x="343823" y="34054"/>
                  </a:lnTo>
                  <a:cubicBezTo>
                    <a:pt x="343823" y="15274"/>
                    <a:pt x="359097" y="0"/>
                    <a:pt x="377878" y="0"/>
                  </a:cubicBezTo>
                  <a:close/>
                </a:path>
              </a:pathLst>
            </a:custGeom>
            <a:gradFill flip="none" rotWithShape="1">
              <a:gsLst>
                <a:gs pos="14000">
                  <a:srgbClr val="D8000F"/>
                </a:gs>
                <a:gs pos="89000">
                  <a:srgbClr val="D8000F"/>
                </a:gs>
              </a:gsLst>
              <a:lin ang="0" scaled="1"/>
              <a:tileRect/>
            </a:gradFill>
            <a:ln w="25400" cap="flat">
              <a:solidFill>
                <a:srgbClr val="F5F2E9"/>
              </a:solidFill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sz="1400"/>
            </a:p>
          </p:txBody>
        </p:sp>
        <p:sp>
          <p:nvSpPr>
            <p:cNvPr id="22" name="文本框 21">
              <a:extLst>
                <a:ext uri="{FF2B5EF4-FFF2-40B4-BE49-F238E27FC236}">
                  <a16:creationId xmlns:a16="http://schemas.microsoft.com/office/drawing/2014/main" id="{6FC59634-EE84-1B16-733D-B82462C6D827}"/>
                </a:ext>
              </a:extLst>
            </p:cNvPr>
            <p:cNvSpPr txBox="1"/>
            <p:nvPr/>
          </p:nvSpPr>
          <p:spPr>
            <a:xfrm>
              <a:off x="5003805" y="3414527"/>
              <a:ext cx="2184388" cy="43413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b="1" dirty="0">
                  <a:solidFill>
                    <a:srgbClr val="F5F2E9"/>
                  </a:solidFill>
                </a:rPr>
                <a:t>添加标题文本</a:t>
              </a:r>
            </a:p>
          </p:txBody>
        </p:sp>
      </p:grpSp>
      <p:sp>
        <p:nvSpPr>
          <p:cNvPr id="2" name="任意多边形: 形状 1">
            <a:extLst>
              <a:ext uri="{FF2B5EF4-FFF2-40B4-BE49-F238E27FC236}">
                <a16:creationId xmlns:a16="http://schemas.microsoft.com/office/drawing/2014/main" id="{EA7D55F0-9BA5-AE5E-705B-441785B50B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73480" y="2188447"/>
            <a:ext cx="5312853" cy="2833621"/>
          </a:xfrm>
          <a:custGeom>
            <a:avLst/>
            <a:gdLst>
              <a:gd name="connsiteX0" fmla="*/ 4618905 w 5312853"/>
              <a:gd name="connsiteY0" fmla="*/ 0 h 2833621"/>
              <a:gd name="connsiteX1" fmla="*/ 5312853 w 5312853"/>
              <a:gd name="connsiteY1" fmla="*/ 691724 h 2833621"/>
              <a:gd name="connsiteX2" fmla="*/ 4618905 w 5312853"/>
              <a:gd name="connsiteY2" fmla="*/ 1383448 h 2833621"/>
              <a:gd name="connsiteX3" fmla="*/ 4479050 w 5312853"/>
              <a:gd name="connsiteY3" fmla="*/ 1369395 h 2833621"/>
              <a:gd name="connsiteX4" fmla="*/ 4413288 w 5312853"/>
              <a:gd name="connsiteY4" fmla="*/ 1349046 h 2833621"/>
              <a:gd name="connsiteX5" fmla="*/ 4415762 w 5312853"/>
              <a:gd name="connsiteY5" fmla="*/ 1351093 h 2833621"/>
              <a:gd name="connsiteX6" fmla="*/ 4087306 w 5312853"/>
              <a:gd name="connsiteY6" fmla="*/ 1667350 h 2833621"/>
              <a:gd name="connsiteX7" fmla="*/ 4075998 w 5312853"/>
              <a:gd name="connsiteY7" fmla="*/ 1721547 h 2833621"/>
              <a:gd name="connsiteX8" fmla="*/ 4079243 w 5312853"/>
              <a:gd name="connsiteY8" fmla="*/ 1727554 h 2833621"/>
              <a:gd name="connsiteX9" fmla="*/ 4129582 w 5312853"/>
              <a:gd name="connsiteY9" fmla="*/ 1978046 h 2833621"/>
              <a:gd name="connsiteX10" fmla="*/ 3489015 w 5312853"/>
              <a:gd name="connsiteY10" fmla="*/ 2621578 h 2833621"/>
              <a:gd name="connsiteX11" fmla="*/ 2848448 w 5312853"/>
              <a:gd name="connsiteY11" fmla="*/ 1978046 h 2833621"/>
              <a:gd name="connsiteX12" fmla="*/ 2861462 w 5312853"/>
              <a:gd name="connsiteY12" fmla="*/ 1848352 h 2833621"/>
              <a:gd name="connsiteX13" fmla="*/ 2884153 w 5312853"/>
              <a:gd name="connsiteY13" fmla="*/ 1774913 h 2833621"/>
              <a:gd name="connsiteX14" fmla="*/ 2882122 w 5312853"/>
              <a:gd name="connsiteY14" fmla="*/ 1777150 h 2833621"/>
              <a:gd name="connsiteX15" fmla="*/ 2881469 w 5312853"/>
              <a:gd name="connsiteY15" fmla="*/ 1777870 h 2833621"/>
              <a:gd name="connsiteX16" fmla="*/ 2873305 w 5312853"/>
              <a:gd name="connsiteY16" fmla="*/ 1777870 h 2833621"/>
              <a:gd name="connsiteX17" fmla="*/ 2564026 w 5312853"/>
              <a:gd name="connsiteY17" fmla="*/ 1448721 h 2833621"/>
              <a:gd name="connsiteX18" fmla="*/ 2497799 w 5312853"/>
              <a:gd name="connsiteY18" fmla="*/ 1442755 h 2833621"/>
              <a:gd name="connsiteX19" fmla="*/ 2442162 w 5312853"/>
              <a:gd name="connsiteY19" fmla="*/ 1473311 h 2833621"/>
              <a:gd name="connsiteX20" fmla="*/ 2336534 w 5312853"/>
              <a:gd name="connsiteY20" fmla="*/ 1506489 h 2833621"/>
              <a:gd name="connsiteX21" fmla="*/ 2270210 w 5312853"/>
              <a:gd name="connsiteY21" fmla="*/ 1513254 h 2833621"/>
              <a:gd name="connsiteX22" fmla="*/ 2241164 w 5312853"/>
              <a:gd name="connsiteY22" fmla="*/ 1530530 h 2833621"/>
              <a:gd name="connsiteX23" fmla="*/ 2048952 w 5312853"/>
              <a:gd name="connsiteY23" fmla="*/ 1900518 h 2833621"/>
              <a:gd name="connsiteX24" fmla="*/ 2057080 w 5312853"/>
              <a:gd name="connsiteY24" fmla="*/ 1998374 h 2833621"/>
              <a:gd name="connsiteX25" fmla="*/ 2092504 w 5312853"/>
              <a:gd name="connsiteY25" fmla="*/ 2041815 h 2833621"/>
              <a:gd name="connsiteX26" fmla="*/ 2178225 w 5312853"/>
              <a:gd name="connsiteY26" fmla="*/ 2325763 h 2833621"/>
              <a:gd name="connsiteX27" fmla="*/ 1676299 w 5312853"/>
              <a:gd name="connsiteY27" fmla="*/ 2833621 h 2833621"/>
              <a:gd name="connsiteX28" fmla="*/ 1174373 w 5312853"/>
              <a:gd name="connsiteY28" fmla="*/ 2325763 h 2833621"/>
              <a:gd name="connsiteX29" fmla="*/ 1183338 w 5312853"/>
              <a:gd name="connsiteY29" fmla="*/ 2235782 h 2833621"/>
              <a:gd name="connsiteX30" fmla="*/ 1124991 w 5312853"/>
              <a:gd name="connsiteY30" fmla="*/ 2099387 h 2833621"/>
              <a:gd name="connsiteX31" fmla="*/ 750464 w 5312853"/>
              <a:gd name="connsiteY31" fmla="*/ 1892081 h 2833621"/>
              <a:gd name="connsiteX32" fmla="*/ 701447 w 5312853"/>
              <a:gd name="connsiteY32" fmla="*/ 1897200 h 2833621"/>
              <a:gd name="connsiteX33" fmla="*/ 653390 w 5312853"/>
              <a:gd name="connsiteY33" fmla="*/ 1908240 h 2833621"/>
              <a:gd name="connsiteX34" fmla="*/ 611810 w 5312853"/>
              <a:gd name="connsiteY34" fmla="*/ 1931113 h 2833621"/>
              <a:gd name="connsiteX35" fmla="*/ 440390 w 5312853"/>
              <a:gd name="connsiteY35" fmla="*/ 1966187 h 2833621"/>
              <a:gd name="connsiteX36" fmla="*/ 0 w 5312853"/>
              <a:gd name="connsiteY36" fmla="*/ 1519865 h 2833621"/>
              <a:gd name="connsiteX37" fmla="*/ 440390 w 5312853"/>
              <a:gd name="connsiteY37" fmla="*/ 1073543 h 2833621"/>
              <a:gd name="connsiteX38" fmla="*/ 880780 w 5312853"/>
              <a:gd name="connsiteY38" fmla="*/ 1519865 h 2833621"/>
              <a:gd name="connsiteX39" fmla="*/ 879291 w 5312853"/>
              <a:gd name="connsiteY39" fmla="*/ 1534837 h 2833621"/>
              <a:gd name="connsiteX40" fmla="*/ 880732 w 5312853"/>
              <a:gd name="connsiteY40" fmla="*/ 1532463 h 2833621"/>
              <a:gd name="connsiteX41" fmla="*/ 881179 w 5312853"/>
              <a:gd name="connsiteY41" fmla="*/ 1531727 h 2833621"/>
              <a:gd name="connsiteX42" fmla="*/ 1314169 w 5312853"/>
              <a:gd name="connsiteY42" fmla="*/ 1892081 h 2833621"/>
              <a:gd name="connsiteX43" fmla="*/ 1493901 w 5312853"/>
              <a:gd name="connsiteY43" fmla="*/ 1851132 h 2833621"/>
              <a:gd name="connsiteX44" fmla="*/ 1502071 w 5312853"/>
              <a:gd name="connsiteY44" fmla="*/ 1851132 h 2833621"/>
              <a:gd name="connsiteX45" fmla="*/ 1502023 w 5312853"/>
              <a:gd name="connsiteY45" fmla="*/ 1851189 h 2833621"/>
              <a:gd name="connsiteX46" fmla="*/ 1575143 w 5312853"/>
              <a:gd name="connsiteY46" fmla="*/ 1828223 h 2833621"/>
              <a:gd name="connsiteX47" fmla="*/ 1619856 w 5312853"/>
              <a:gd name="connsiteY47" fmla="*/ 1823662 h 2833621"/>
              <a:gd name="connsiteX48" fmla="*/ 1698526 w 5312853"/>
              <a:gd name="connsiteY48" fmla="*/ 1755262 h 2833621"/>
              <a:gd name="connsiteX49" fmla="*/ 1812188 w 5312853"/>
              <a:gd name="connsiteY49" fmla="*/ 1450031 h 2833621"/>
              <a:gd name="connsiteX50" fmla="*/ 1810147 w 5312853"/>
              <a:gd name="connsiteY50" fmla="*/ 1380411 h 2833621"/>
              <a:gd name="connsiteX51" fmla="*/ 1797089 w 5312853"/>
              <a:gd name="connsiteY51" fmla="*/ 1316784 h 2833621"/>
              <a:gd name="connsiteX52" fmla="*/ 1756509 w 5312853"/>
              <a:gd name="connsiteY52" fmla="*/ 1267017 h 2833621"/>
              <a:gd name="connsiteX53" fmla="*/ 1660405 w 5312853"/>
              <a:gd name="connsiteY53" fmla="*/ 948664 h 2833621"/>
              <a:gd name="connsiteX54" fmla="*/ 2223126 w 5312853"/>
              <a:gd name="connsiteY54" fmla="*/ 379271 h 2833621"/>
              <a:gd name="connsiteX55" fmla="*/ 2785847 w 5312853"/>
              <a:gd name="connsiteY55" fmla="*/ 948664 h 2833621"/>
              <a:gd name="connsiteX56" fmla="*/ 2774414 w 5312853"/>
              <a:gd name="connsiteY56" fmla="*/ 1063417 h 2833621"/>
              <a:gd name="connsiteX57" fmla="*/ 2756143 w 5312853"/>
              <a:gd name="connsiteY57" fmla="*/ 1122974 h 2833621"/>
              <a:gd name="connsiteX58" fmla="*/ 2771355 w 5312853"/>
              <a:gd name="connsiteY58" fmla="*/ 1171280 h 2833621"/>
              <a:gd name="connsiteX59" fmla="*/ 3134543 w 5312853"/>
              <a:gd name="connsiteY59" fmla="*/ 1417443 h 2833621"/>
              <a:gd name="connsiteX60" fmla="*/ 3175361 w 5312853"/>
              <a:gd name="connsiteY60" fmla="*/ 1416419 h 2833621"/>
              <a:gd name="connsiteX61" fmla="*/ 3185474 w 5312853"/>
              <a:gd name="connsiteY61" fmla="*/ 1414643 h 2833621"/>
              <a:gd name="connsiteX62" fmla="*/ 3239677 w 5312853"/>
              <a:gd name="connsiteY62" fmla="*/ 1385086 h 2833621"/>
              <a:gd name="connsiteX63" fmla="*/ 3489015 w 5312853"/>
              <a:gd name="connsiteY63" fmla="*/ 1334514 h 2833621"/>
              <a:gd name="connsiteX64" fmla="*/ 3618111 w 5312853"/>
              <a:gd name="connsiteY64" fmla="*/ 1347588 h 2833621"/>
              <a:gd name="connsiteX65" fmla="*/ 3648623 w 5312853"/>
              <a:gd name="connsiteY65" fmla="*/ 1357104 h 2833621"/>
              <a:gd name="connsiteX66" fmla="*/ 3705916 w 5312853"/>
              <a:gd name="connsiteY66" fmla="*/ 1342127 h 2833621"/>
              <a:gd name="connsiteX67" fmla="*/ 3999440 w 5312853"/>
              <a:gd name="connsiteY67" fmla="*/ 1006818 h 2833621"/>
              <a:gd name="connsiteX68" fmla="*/ 4005945 w 5312853"/>
              <a:gd name="connsiteY68" fmla="*/ 1012197 h 2833621"/>
              <a:gd name="connsiteX69" fmla="*/ 4008561 w 5312853"/>
              <a:gd name="connsiteY69" fmla="*/ 1014361 h 2833621"/>
              <a:gd name="connsiteX70" fmla="*/ 3979491 w 5312853"/>
              <a:gd name="connsiteY70" fmla="*/ 960975 h 2833621"/>
              <a:gd name="connsiteX71" fmla="*/ 3924957 w 5312853"/>
              <a:gd name="connsiteY71" fmla="*/ 691724 h 2833621"/>
              <a:gd name="connsiteX72" fmla="*/ 4618905 w 5312853"/>
              <a:gd name="connsiteY72" fmla="*/ 0 h 2833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5312853" h="2833621">
                <a:moveTo>
                  <a:pt x="4618905" y="0"/>
                </a:moveTo>
                <a:cubicBezTo>
                  <a:pt x="5002162" y="0"/>
                  <a:pt x="5312853" y="309695"/>
                  <a:pt x="5312853" y="691724"/>
                </a:cubicBezTo>
                <a:cubicBezTo>
                  <a:pt x="5312853" y="1073753"/>
                  <a:pt x="5002162" y="1383448"/>
                  <a:pt x="4618905" y="1383448"/>
                </a:cubicBezTo>
                <a:cubicBezTo>
                  <a:pt x="4570998" y="1383448"/>
                  <a:pt x="4524225" y="1378609"/>
                  <a:pt x="4479050" y="1369395"/>
                </a:cubicBezTo>
                <a:lnTo>
                  <a:pt x="4413288" y="1349046"/>
                </a:lnTo>
                <a:lnTo>
                  <a:pt x="4415762" y="1351093"/>
                </a:lnTo>
                <a:cubicBezTo>
                  <a:pt x="4258621" y="1386954"/>
                  <a:pt x="4132729" y="1510678"/>
                  <a:pt x="4087306" y="1667350"/>
                </a:cubicBezTo>
                <a:lnTo>
                  <a:pt x="4075998" y="1721547"/>
                </a:lnTo>
                <a:lnTo>
                  <a:pt x="4079243" y="1727554"/>
                </a:lnTo>
                <a:cubicBezTo>
                  <a:pt x="4111658" y="1804545"/>
                  <a:pt x="4129582" y="1889193"/>
                  <a:pt x="4129582" y="1978046"/>
                </a:cubicBezTo>
                <a:cubicBezTo>
                  <a:pt x="4129582" y="2333459"/>
                  <a:pt x="3842790" y="2621578"/>
                  <a:pt x="3489015" y="2621578"/>
                </a:cubicBezTo>
                <a:cubicBezTo>
                  <a:pt x="3135240" y="2621578"/>
                  <a:pt x="2848448" y="2333459"/>
                  <a:pt x="2848448" y="1978046"/>
                </a:cubicBezTo>
                <a:cubicBezTo>
                  <a:pt x="2848448" y="1933619"/>
                  <a:pt x="2852929" y="1890244"/>
                  <a:pt x="2861462" y="1848352"/>
                </a:cubicBezTo>
                <a:lnTo>
                  <a:pt x="2884153" y="1774913"/>
                </a:lnTo>
                <a:lnTo>
                  <a:pt x="2882122" y="1777150"/>
                </a:lnTo>
                <a:cubicBezTo>
                  <a:pt x="2881469" y="1777870"/>
                  <a:pt x="2881469" y="1777870"/>
                  <a:pt x="2881469" y="1777870"/>
                </a:cubicBezTo>
                <a:cubicBezTo>
                  <a:pt x="2873305" y="1777870"/>
                  <a:pt x="2873305" y="1777870"/>
                  <a:pt x="2873305" y="1777870"/>
                </a:cubicBezTo>
                <a:cubicBezTo>
                  <a:pt x="2859019" y="1613016"/>
                  <a:pt x="2732226" y="1479519"/>
                  <a:pt x="2564026" y="1448721"/>
                </a:cubicBezTo>
                <a:lnTo>
                  <a:pt x="2497799" y="1442755"/>
                </a:lnTo>
                <a:lnTo>
                  <a:pt x="2442162" y="1473311"/>
                </a:lnTo>
                <a:cubicBezTo>
                  <a:pt x="2408501" y="1487718"/>
                  <a:pt x="2373166" y="1498904"/>
                  <a:pt x="2336534" y="1506489"/>
                </a:cubicBezTo>
                <a:lnTo>
                  <a:pt x="2270210" y="1513254"/>
                </a:lnTo>
                <a:lnTo>
                  <a:pt x="2241164" y="1530530"/>
                </a:lnTo>
                <a:cubicBezTo>
                  <a:pt x="2123962" y="1612053"/>
                  <a:pt x="2048952" y="1750015"/>
                  <a:pt x="2048952" y="1900518"/>
                </a:cubicBezTo>
                <a:lnTo>
                  <a:pt x="2057080" y="1998374"/>
                </a:lnTo>
                <a:lnTo>
                  <a:pt x="2092504" y="2041815"/>
                </a:lnTo>
                <a:cubicBezTo>
                  <a:pt x="2146624" y="2122870"/>
                  <a:pt x="2178225" y="2220582"/>
                  <a:pt x="2178225" y="2325763"/>
                </a:cubicBezTo>
                <a:cubicBezTo>
                  <a:pt x="2178225" y="2606245"/>
                  <a:pt x="1953505" y="2833621"/>
                  <a:pt x="1676299" y="2833621"/>
                </a:cubicBezTo>
                <a:cubicBezTo>
                  <a:pt x="1399093" y="2833621"/>
                  <a:pt x="1174373" y="2606245"/>
                  <a:pt x="1174373" y="2325763"/>
                </a:cubicBezTo>
                <a:lnTo>
                  <a:pt x="1183338" y="2235782"/>
                </a:lnTo>
                <a:lnTo>
                  <a:pt x="1124991" y="2099387"/>
                </a:lnTo>
                <a:cubicBezTo>
                  <a:pt x="1046103" y="1975003"/>
                  <a:pt x="909772" y="1892081"/>
                  <a:pt x="750464" y="1892081"/>
                </a:cubicBezTo>
                <a:cubicBezTo>
                  <a:pt x="734125" y="1892081"/>
                  <a:pt x="717786" y="1894129"/>
                  <a:pt x="701447" y="1897200"/>
                </a:cubicBezTo>
                <a:lnTo>
                  <a:pt x="653390" y="1908240"/>
                </a:lnTo>
                <a:lnTo>
                  <a:pt x="611810" y="1931113"/>
                </a:lnTo>
                <a:cubicBezTo>
                  <a:pt x="559122" y="1953698"/>
                  <a:pt x="501195" y="1966187"/>
                  <a:pt x="440390" y="1966187"/>
                </a:cubicBezTo>
                <a:cubicBezTo>
                  <a:pt x="197169" y="1966187"/>
                  <a:pt x="0" y="1766362"/>
                  <a:pt x="0" y="1519865"/>
                </a:cubicBezTo>
                <a:cubicBezTo>
                  <a:pt x="0" y="1273368"/>
                  <a:pt x="197169" y="1073543"/>
                  <a:pt x="440390" y="1073543"/>
                </a:cubicBezTo>
                <a:cubicBezTo>
                  <a:pt x="683611" y="1073543"/>
                  <a:pt x="880780" y="1273368"/>
                  <a:pt x="880780" y="1519865"/>
                </a:cubicBezTo>
                <a:lnTo>
                  <a:pt x="879291" y="1534837"/>
                </a:lnTo>
                <a:lnTo>
                  <a:pt x="880732" y="1532463"/>
                </a:lnTo>
                <a:cubicBezTo>
                  <a:pt x="881179" y="1531727"/>
                  <a:pt x="881179" y="1531727"/>
                  <a:pt x="881179" y="1531727"/>
                </a:cubicBezTo>
                <a:cubicBezTo>
                  <a:pt x="913857" y="1736474"/>
                  <a:pt x="1093589" y="1892081"/>
                  <a:pt x="1314169" y="1892081"/>
                </a:cubicBezTo>
                <a:cubicBezTo>
                  <a:pt x="1379526" y="1892081"/>
                  <a:pt x="1444883" y="1875701"/>
                  <a:pt x="1493901" y="1851132"/>
                </a:cubicBezTo>
                <a:cubicBezTo>
                  <a:pt x="1502071" y="1851132"/>
                  <a:pt x="1502071" y="1851132"/>
                  <a:pt x="1502071" y="1851132"/>
                </a:cubicBezTo>
                <a:lnTo>
                  <a:pt x="1502023" y="1851189"/>
                </a:lnTo>
                <a:lnTo>
                  <a:pt x="1575143" y="1828223"/>
                </a:lnTo>
                <a:lnTo>
                  <a:pt x="1619856" y="1823662"/>
                </a:lnTo>
                <a:lnTo>
                  <a:pt x="1698526" y="1755262"/>
                </a:lnTo>
                <a:cubicBezTo>
                  <a:pt x="1770856" y="1674251"/>
                  <a:pt x="1812188" y="1566748"/>
                  <a:pt x="1812188" y="1450031"/>
                </a:cubicBezTo>
                <a:cubicBezTo>
                  <a:pt x="1812188" y="1425459"/>
                  <a:pt x="1812188" y="1402935"/>
                  <a:pt x="1810147" y="1380411"/>
                </a:cubicBezTo>
                <a:lnTo>
                  <a:pt x="1797089" y="1316784"/>
                </a:lnTo>
                <a:lnTo>
                  <a:pt x="1756509" y="1267017"/>
                </a:lnTo>
                <a:cubicBezTo>
                  <a:pt x="1695834" y="1176141"/>
                  <a:pt x="1660405" y="1066589"/>
                  <a:pt x="1660405" y="948664"/>
                </a:cubicBezTo>
                <a:cubicBezTo>
                  <a:pt x="1660405" y="634197"/>
                  <a:pt x="1912344" y="379271"/>
                  <a:pt x="2223126" y="379271"/>
                </a:cubicBezTo>
                <a:cubicBezTo>
                  <a:pt x="2533908" y="379271"/>
                  <a:pt x="2785847" y="634197"/>
                  <a:pt x="2785847" y="948664"/>
                </a:cubicBezTo>
                <a:cubicBezTo>
                  <a:pt x="2785847" y="987973"/>
                  <a:pt x="2781910" y="1026351"/>
                  <a:pt x="2774414" y="1063417"/>
                </a:cubicBezTo>
                <a:lnTo>
                  <a:pt x="2756143" y="1122974"/>
                </a:lnTo>
                <a:lnTo>
                  <a:pt x="2771355" y="1171280"/>
                </a:lnTo>
                <a:cubicBezTo>
                  <a:pt x="2830956" y="1317096"/>
                  <a:pt x="2970249" y="1417443"/>
                  <a:pt x="3134543" y="1417443"/>
                </a:cubicBezTo>
                <a:cubicBezTo>
                  <a:pt x="3146788" y="1417443"/>
                  <a:pt x="3161075" y="1417443"/>
                  <a:pt x="3175361" y="1416419"/>
                </a:cubicBezTo>
                <a:lnTo>
                  <a:pt x="3185474" y="1414643"/>
                </a:lnTo>
                <a:lnTo>
                  <a:pt x="3239677" y="1385086"/>
                </a:lnTo>
                <a:cubicBezTo>
                  <a:pt x="3316314" y="1352522"/>
                  <a:pt x="3400571" y="1334514"/>
                  <a:pt x="3489015" y="1334514"/>
                </a:cubicBezTo>
                <a:cubicBezTo>
                  <a:pt x="3533237" y="1334514"/>
                  <a:pt x="3576412" y="1339016"/>
                  <a:pt x="3618111" y="1347588"/>
                </a:cubicBezTo>
                <a:lnTo>
                  <a:pt x="3648623" y="1357104"/>
                </a:lnTo>
                <a:lnTo>
                  <a:pt x="3705916" y="1342127"/>
                </a:lnTo>
                <a:cubicBezTo>
                  <a:pt x="3854798" y="1291024"/>
                  <a:pt x="3970869" y="1164611"/>
                  <a:pt x="3999440" y="1006818"/>
                </a:cubicBezTo>
                <a:cubicBezTo>
                  <a:pt x="3999440" y="1006818"/>
                  <a:pt x="3999440" y="1006818"/>
                  <a:pt x="4005945" y="1012197"/>
                </a:cubicBezTo>
                <a:lnTo>
                  <a:pt x="4008561" y="1014361"/>
                </a:lnTo>
                <a:lnTo>
                  <a:pt x="3979491" y="960975"/>
                </a:lnTo>
                <a:cubicBezTo>
                  <a:pt x="3944375" y="878218"/>
                  <a:pt x="3924957" y="787231"/>
                  <a:pt x="3924957" y="691724"/>
                </a:cubicBezTo>
                <a:cubicBezTo>
                  <a:pt x="3924957" y="309695"/>
                  <a:pt x="4235648" y="0"/>
                  <a:pt x="4618905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89000">
                <a:schemeClr val="accent2">
                  <a:lumMod val="20000"/>
                  <a:lumOff val="80000"/>
                </a:schemeClr>
              </a:gs>
            </a:gsLst>
            <a:lin ang="5400000" scaled="1"/>
            <a:tileRect/>
          </a:gradFill>
          <a:ln>
            <a:solidFill>
              <a:schemeClr val="bg1"/>
            </a:solidFill>
          </a:ln>
        </p:spPr>
        <p:txBody>
          <a:bodyPr anchor="ctr" anchorCtr="1"/>
          <a:lstStyle/>
          <a:p>
            <a:pPr defTabSz="457200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327" dirty="0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  <p:sp>
        <p:nvSpPr>
          <p:cNvPr id="3" name="Oval 6">
            <a:extLst>
              <a:ext uri="{FF2B5EF4-FFF2-40B4-BE49-F238E27FC236}">
                <a16:creationId xmlns:a16="http://schemas.microsoft.com/office/drawing/2014/main" id="{91FB4E47-5FED-0793-D9EA-24CB6AA0C3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2027" y="4129424"/>
            <a:ext cx="775502" cy="769570"/>
          </a:xfrm>
          <a:prstGeom prst="ellipse">
            <a:avLst/>
          </a:prstGeom>
          <a:gradFill flip="none" rotWithShape="1">
            <a:gsLst>
              <a:gs pos="14000">
                <a:srgbClr val="FFC000"/>
              </a:gs>
              <a:gs pos="89000">
                <a:srgbClr val="FFC000">
                  <a:alpha val="15000"/>
                </a:srgbClr>
              </a:gs>
            </a:gsLst>
            <a:lin ang="16200000" scaled="1"/>
            <a:tileRect/>
          </a:gradFill>
          <a:ln w="25400"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274566">
              <a:lnSpc>
                <a:spcPct val="120000"/>
              </a:lnSpc>
            </a:pPr>
            <a:endParaRPr lang="en-US" sz="800" dirty="0"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38100" dist="38100" dir="2700000" algn="tl">
                  <a:srgbClr val="000000"/>
                </a:outerShdw>
              </a:effectLst>
              <a:latin typeface="+mn-ea"/>
              <a:cs typeface="+mn-ea"/>
            </a:endParaRPr>
          </a:p>
        </p:txBody>
      </p:sp>
      <p:grpSp>
        <p:nvGrpSpPr>
          <p:cNvPr id="4" name="Group 21">
            <a:extLst>
              <a:ext uri="{FF2B5EF4-FFF2-40B4-BE49-F238E27FC236}">
                <a16:creationId xmlns:a16="http://schemas.microsoft.com/office/drawing/2014/main" id="{1D40498C-2348-D08F-60E7-6A830E040268}"/>
              </a:ext>
            </a:extLst>
          </p:cNvPr>
          <p:cNvGrpSpPr/>
          <p:nvPr/>
        </p:nvGrpSpPr>
        <p:grpSpPr>
          <a:xfrm>
            <a:off x="5081006" y="4339715"/>
            <a:ext cx="337543" cy="348985"/>
            <a:chOff x="209551" y="3594100"/>
            <a:chExt cx="280988" cy="290513"/>
          </a:xfrm>
          <a:solidFill>
            <a:schemeClr val="bg1"/>
          </a:solidFill>
        </p:grpSpPr>
        <p:sp>
          <p:nvSpPr>
            <p:cNvPr id="5" name="Freeform 154">
              <a:extLst>
                <a:ext uri="{FF2B5EF4-FFF2-40B4-BE49-F238E27FC236}">
                  <a16:creationId xmlns:a16="http://schemas.microsoft.com/office/drawing/2014/main" id="{7591B835-D253-173F-2511-E8E0B677BD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9551" y="3594100"/>
              <a:ext cx="280988" cy="290513"/>
            </a:xfrm>
            <a:custGeom>
              <a:avLst/>
              <a:gdLst/>
              <a:ahLst/>
              <a:cxnLst>
                <a:cxn ang="0">
                  <a:pos x="25" y="104"/>
                </a:cxn>
                <a:cxn ang="0">
                  <a:pos x="40" y="103"/>
                </a:cxn>
                <a:cxn ang="0">
                  <a:pos x="84" y="103"/>
                </a:cxn>
                <a:cxn ang="0">
                  <a:pos x="99" y="104"/>
                </a:cxn>
                <a:cxn ang="0">
                  <a:pos x="108" y="64"/>
                </a:cxn>
                <a:cxn ang="0">
                  <a:pos x="99" y="24"/>
                </a:cxn>
                <a:cxn ang="0">
                  <a:pos x="62" y="0"/>
                </a:cxn>
                <a:cxn ang="0">
                  <a:pos x="25" y="24"/>
                </a:cxn>
                <a:cxn ang="0">
                  <a:pos x="16" y="64"/>
                </a:cxn>
                <a:cxn ang="0">
                  <a:pos x="62" y="124"/>
                </a:cxn>
                <a:cxn ang="0">
                  <a:pos x="62" y="95"/>
                </a:cxn>
                <a:cxn ang="0">
                  <a:pos x="62" y="124"/>
                </a:cxn>
                <a:cxn ang="0">
                  <a:pos x="39" y="50"/>
                </a:cxn>
                <a:cxn ang="0">
                  <a:pos x="62" y="37"/>
                </a:cxn>
                <a:cxn ang="0">
                  <a:pos x="85" y="50"/>
                </a:cxn>
                <a:cxn ang="0">
                  <a:pos x="85" y="78"/>
                </a:cxn>
                <a:cxn ang="0">
                  <a:pos x="62" y="91"/>
                </a:cxn>
                <a:cxn ang="0">
                  <a:pos x="39" y="78"/>
                </a:cxn>
                <a:cxn ang="0">
                  <a:pos x="34" y="74"/>
                </a:cxn>
                <a:cxn ang="0">
                  <a:pos x="34" y="54"/>
                </a:cxn>
                <a:cxn ang="0">
                  <a:pos x="34" y="74"/>
                </a:cxn>
                <a:cxn ang="0">
                  <a:pos x="42" y="30"/>
                </a:cxn>
                <a:cxn ang="0">
                  <a:pos x="48" y="40"/>
                </a:cxn>
                <a:cxn ang="0">
                  <a:pos x="67" y="35"/>
                </a:cxn>
                <a:cxn ang="0">
                  <a:pos x="85" y="45"/>
                </a:cxn>
                <a:cxn ang="0">
                  <a:pos x="67" y="35"/>
                </a:cxn>
                <a:cxn ang="0">
                  <a:pos x="102" y="64"/>
                </a:cxn>
                <a:cxn ang="0">
                  <a:pos x="90" y="64"/>
                </a:cxn>
                <a:cxn ang="0">
                  <a:pos x="85" y="83"/>
                </a:cxn>
                <a:cxn ang="0">
                  <a:pos x="67" y="93"/>
                </a:cxn>
                <a:cxn ang="0">
                  <a:pos x="85" y="83"/>
                </a:cxn>
                <a:cxn ang="0">
                  <a:pos x="57" y="93"/>
                </a:cxn>
                <a:cxn ang="0">
                  <a:pos x="39" y="83"/>
                </a:cxn>
                <a:cxn ang="0">
                  <a:pos x="116" y="94"/>
                </a:cxn>
                <a:cxn ang="0">
                  <a:pos x="86" y="99"/>
                </a:cxn>
                <a:cxn ang="0">
                  <a:pos x="105" y="67"/>
                </a:cxn>
                <a:cxn ang="0">
                  <a:pos x="99" y="28"/>
                </a:cxn>
                <a:cxn ang="0">
                  <a:pos x="105" y="61"/>
                </a:cxn>
                <a:cxn ang="0">
                  <a:pos x="86" y="29"/>
                </a:cxn>
                <a:cxn ang="0">
                  <a:pos x="62" y="4"/>
                </a:cxn>
                <a:cxn ang="0">
                  <a:pos x="62" y="33"/>
                </a:cxn>
                <a:cxn ang="0">
                  <a:pos x="62" y="4"/>
                </a:cxn>
                <a:cxn ang="0">
                  <a:pos x="25" y="28"/>
                </a:cxn>
                <a:cxn ang="0">
                  <a:pos x="35" y="48"/>
                </a:cxn>
                <a:cxn ang="0">
                  <a:pos x="8" y="34"/>
                </a:cxn>
                <a:cxn ang="0">
                  <a:pos x="35" y="80"/>
                </a:cxn>
                <a:cxn ang="0">
                  <a:pos x="25" y="100"/>
                </a:cxn>
                <a:cxn ang="0">
                  <a:pos x="8" y="94"/>
                </a:cxn>
              </a:cxnLst>
              <a:rect l="0" t="0" r="r" b="b"/>
              <a:pathLst>
                <a:path w="124" h="128">
                  <a:moveTo>
                    <a:pt x="4" y="96"/>
                  </a:moveTo>
                  <a:cubicBezTo>
                    <a:pt x="7" y="101"/>
                    <a:pt x="14" y="104"/>
                    <a:pt x="25" y="104"/>
                  </a:cubicBezTo>
                  <a:cubicBezTo>
                    <a:pt x="25" y="104"/>
                    <a:pt x="25" y="104"/>
                    <a:pt x="25" y="104"/>
                  </a:cubicBezTo>
                  <a:cubicBezTo>
                    <a:pt x="29" y="104"/>
                    <a:pt x="34" y="104"/>
                    <a:pt x="40" y="103"/>
                  </a:cubicBezTo>
                  <a:cubicBezTo>
                    <a:pt x="45" y="118"/>
                    <a:pt x="53" y="128"/>
                    <a:pt x="62" y="128"/>
                  </a:cubicBezTo>
                  <a:cubicBezTo>
                    <a:pt x="71" y="128"/>
                    <a:pt x="79" y="118"/>
                    <a:pt x="84" y="103"/>
                  </a:cubicBezTo>
                  <a:cubicBezTo>
                    <a:pt x="90" y="104"/>
                    <a:pt x="95" y="104"/>
                    <a:pt x="99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110" y="104"/>
                    <a:pt x="117" y="101"/>
                    <a:pt x="120" y="96"/>
                  </a:cubicBezTo>
                  <a:cubicBezTo>
                    <a:pt x="124" y="89"/>
                    <a:pt x="120" y="77"/>
                    <a:pt x="108" y="64"/>
                  </a:cubicBezTo>
                  <a:cubicBezTo>
                    <a:pt x="120" y="51"/>
                    <a:pt x="124" y="39"/>
                    <a:pt x="120" y="32"/>
                  </a:cubicBezTo>
                  <a:cubicBezTo>
                    <a:pt x="117" y="27"/>
                    <a:pt x="110" y="24"/>
                    <a:pt x="99" y="24"/>
                  </a:cubicBezTo>
                  <a:cubicBezTo>
                    <a:pt x="95" y="24"/>
                    <a:pt x="90" y="24"/>
                    <a:pt x="84" y="25"/>
                  </a:cubicBezTo>
                  <a:cubicBezTo>
                    <a:pt x="79" y="10"/>
                    <a:pt x="71" y="0"/>
                    <a:pt x="62" y="0"/>
                  </a:cubicBezTo>
                  <a:cubicBezTo>
                    <a:pt x="53" y="0"/>
                    <a:pt x="45" y="10"/>
                    <a:pt x="40" y="25"/>
                  </a:cubicBezTo>
                  <a:cubicBezTo>
                    <a:pt x="34" y="24"/>
                    <a:pt x="29" y="24"/>
                    <a:pt x="25" y="24"/>
                  </a:cubicBezTo>
                  <a:cubicBezTo>
                    <a:pt x="14" y="24"/>
                    <a:pt x="7" y="27"/>
                    <a:pt x="4" y="32"/>
                  </a:cubicBezTo>
                  <a:cubicBezTo>
                    <a:pt x="0" y="39"/>
                    <a:pt x="4" y="51"/>
                    <a:pt x="16" y="64"/>
                  </a:cubicBezTo>
                  <a:cubicBezTo>
                    <a:pt x="4" y="77"/>
                    <a:pt x="0" y="89"/>
                    <a:pt x="4" y="96"/>
                  </a:cubicBezTo>
                  <a:close/>
                  <a:moveTo>
                    <a:pt x="62" y="124"/>
                  </a:moveTo>
                  <a:cubicBezTo>
                    <a:pt x="55" y="124"/>
                    <a:pt x="48" y="115"/>
                    <a:pt x="43" y="102"/>
                  </a:cubicBezTo>
                  <a:cubicBezTo>
                    <a:pt x="50" y="100"/>
                    <a:pt x="56" y="98"/>
                    <a:pt x="62" y="95"/>
                  </a:cubicBezTo>
                  <a:cubicBezTo>
                    <a:pt x="68" y="98"/>
                    <a:pt x="74" y="100"/>
                    <a:pt x="81" y="102"/>
                  </a:cubicBezTo>
                  <a:cubicBezTo>
                    <a:pt x="76" y="115"/>
                    <a:pt x="69" y="124"/>
                    <a:pt x="62" y="124"/>
                  </a:cubicBezTo>
                  <a:close/>
                  <a:moveTo>
                    <a:pt x="38" y="64"/>
                  </a:moveTo>
                  <a:cubicBezTo>
                    <a:pt x="38" y="59"/>
                    <a:pt x="38" y="55"/>
                    <a:pt x="39" y="50"/>
                  </a:cubicBezTo>
                  <a:cubicBezTo>
                    <a:pt x="42" y="48"/>
                    <a:pt x="46" y="46"/>
                    <a:pt x="50" y="43"/>
                  </a:cubicBezTo>
                  <a:cubicBezTo>
                    <a:pt x="54" y="41"/>
                    <a:pt x="58" y="39"/>
                    <a:pt x="62" y="37"/>
                  </a:cubicBezTo>
                  <a:cubicBezTo>
                    <a:pt x="66" y="39"/>
                    <a:pt x="70" y="41"/>
                    <a:pt x="74" y="43"/>
                  </a:cubicBezTo>
                  <a:cubicBezTo>
                    <a:pt x="78" y="46"/>
                    <a:pt x="82" y="48"/>
                    <a:pt x="85" y="50"/>
                  </a:cubicBezTo>
                  <a:cubicBezTo>
                    <a:pt x="86" y="55"/>
                    <a:pt x="86" y="59"/>
                    <a:pt x="86" y="64"/>
                  </a:cubicBezTo>
                  <a:cubicBezTo>
                    <a:pt x="86" y="69"/>
                    <a:pt x="86" y="73"/>
                    <a:pt x="85" y="78"/>
                  </a:cubicBezTo>
                  <a:cubicBezTo>
                    <a:pt x="82" y="80"/>
                    <a:pt x="78" y="82"/>
                    <a:pt x="74" y="85"/>
                  </a:cubicBezTo>
                  <a:cubicBezTo>
                    <a:pt x="70" y="87"/>
                    <a:pt x="66" y="89"/>
                    <a:pt x="62" y="91"/>
                  </a:cubicBezTo>
                  <a:cubicBezTo>
                    <a:pt x="58" y="89"/>
                    <a:pt x="54" y="87"/>
                    <a:pt x="50" y="85"/>
                  </a:cubicBezTo>
                  <a:cubicBezTo>
                    <a:pt x="46" y="82"/>
                    <a:pt x="42" y="80"/>
                    <a:pt x="39" y="78"/>
                  </a:cubicBezTo>
                  <a:cubicBezTo>
                    <a:pt x="38" y="73"/>
                    <a:pt x="38" y="69"/>
                    <a:pt x="38" y="64"/>
                  </a:cubicBezTo>
                  <a:close/>
                  <a:moveTo>
                    <a:pt x="34" y="74"/>
                  </a:moveTo>
                  <a:cubicBezTo>
                    <a:pt x="30" y="71"/>
                    <a:pt x="26" y="68"/>
                    <a:pt x="22" y="64"/>
                  </a:cubicBezTo>
                  <a:cubicBezTo>
                    <a:pt x="26" y="60"/>
                    <a:pt x="30" y="57"/>
                    <a:pt x="34" y="54"/>
                  </a:cubicBezTo>
                  <a:cubicBezTo>
                    <a:pt x="34" y="57"/>
                    <a:pt x="34" y="60"/>
                    <a:pt x="34" y="64"/>
                  </a:cubicBezTo>
                  <a:cubicBezTo>
                    <a:pt x="34" y="68"/>
                    <a:pt x="34" y="71"/>
                    <a:pt x="34" y="74"/>
                  </a:cubicBezTo>
                  <a:close/>
                  <a:moveTo>
                    <a:pt x="39" y="45"/>
                  </a:moveTo>
                  <a:cubicBezTo>
                    <a:pt x="40" y="40"/>
                    <a:pt x="41" y="35"/>
                    <a:pt x="42" y="30"/>
                  </a:cubicBezTo>
                  <a:cubicBezTo>
                    <a:pt x="47" y="31"/>
                    <a:pt x="52" y="33"/>
                    <a:pt x="57" y="35"/>
                  </a:cubicBezTo>
                  <a:cubicBezTo>
                    <a:pt x="54" y="36"/>
                    <a:pt x="51" y="38"/>
                    <a:pt x="48" y="40"/>
                  </a:cubicBezTo>
                  <a:cubicBezTo>
                    <a:pt x="45" y="42"/>
                    <a:pt x="42" y="43"/>
                    <a:pt x="39" y="45"/>
                  </a:cubicBezTo>
                  <a:close/>
                  <a:moveTo>
                    <a:pt x="67" y="35"/>
                  </a:moveTo>
                  <a:cubicBezTo>
                    <a:pt x="72" y="33"/>
                    <a:pt x="77" y="31"/>
                    <a:pt x="82" y="30"/>
                  </a:cubicBezTo>
                  <a:cubicBezTo>
                    <a:pt x="83" y="35"/>
                    <a:pt x="84" y="40"/>
                    <a:pt x="85" y="45"/>
                  </a:cubicBezTo>
                  <a:cubicBezTo>
                    <a:pt x="82" y="43"/>
                    <a:pt x="79" y="42"/>
                    <a:pt x="76" y="40"/>
                  </a:cubicBezTo>
                  <a:cubicBezTo>
                    <a:pt x="73" y="38"/>
                    <a:pt x="70" y="36"/>
                    <a:pt x="67" y="35"/>
                  </a:cubicBezTo>
                  <a:close/>
                  <a:moveTo>
                    <a:pt x="90" y="54"/>
                  </a:moveTo>
                  <a:cubicBezTo>
                    <a:pt x="94" y="57"/>
                    <a:pt x="98" y="60"/>
                    <a:pt x="102" y="64"/>
                  </a:cubicBezTo>
                  <a:cubicBezTo>
                    <a:pt x="98" y="68"/>
                    <a:pt x="94" y="71"/>
                    <a:pt x="90" y="74"/>
                  </a:cubicBezTo>
                  <a:cubicBezTo>
                    <a:pt x="90" y="71"/>
                    <a:pt x="90" y="68"/>
                    <a:pt x="90" y="64"/>
                  </a:cubicBezTo>
                  <a:cubicBezTo>
                    <a:pt x="90" y="60"/>
                    <a:pt x="90" y="57"/>
                    <a:pt x="90" y="54"/>
                  </a:cubicBezTo>
                  <a:close/>
                  <a:moveTo>
                    <a:pt x="85" y="83"/>
                  </a:moveTo>
                  <a:cubicBezTo>
                    <a:pt x="84" y="88"/>
                    <a:pt x="83" y="93"/>
                    <a:pt x="82" y="98"/>
                  </a:cubicBezTo>
                  <a:cubicBezTo>
                    <a:pt x="77" y="97"/>
                    <a:pt x="72" y="95"/>
                    <a:pt x="67" y="93"/>
                  </a:cubicBezTo>
                  <a:cubicBezTo>
                    <a:pt x="70" y="92"/>
                    <a:pt x="73" y="90"/>
                    <a:pt x="76" y="88"/>
                  </a:cubicBezTo>
                  <a:cubicBezTo>
                    <a:pt x="79" y="86"/>
                    <a:pt x="82" y="85"/>
                    <a:pt x="85" y="83"/>
                  </a:cubicBezTo>
                  <a:close/>
                  <a:moveTo>
                    <a:pt x="48" y="88"/>
                  </a:moveTo>
                  <a:cubicBezTo>
                    <a:pt x="51" y="90"/>
                    <a:pt x="54" y="92"/>
                    <a:pt x="57" y="93"/>
                  </a:cubicBezTo>
                  <a:cubicBezTo>
                    <a:pt x="52" y="95"/>
                    <a:pt x="47" y="97"/>
                    <a:pt x="42" y="98"/>
                  </a:cubicBezTo>
                  <a:cubicBezTo>
                    <a:pt x="41" y="93"/>
                    <a:pt x="40" y="88"/>
                    <a:pt x="39" y="83"/>
                  </a:cubicBezTo>
                  <a:cubicBezTo>
                    <a:pt x="42" y="85"/>
                    <a:pt x="45" y="86"/>
                    <a:pt x="48" y="88"/>
                  </a:cubicBezTo>
                  <a:close/>
                  <a:moveTo>
                    <a:pt x="116" y="94"/>
                  </a:moveTo>
                  <a:cubicBezTo>
                    <a:pt x="114" y="98"/>
                    <a:pt x="108" y="100"/>
                    <a:pt x="99" y="100"/>
                  </a:cubicBezTo>
                  <a:cubicBezTo>
                    <a:pt x="95" y="100"/>
                    <a:pt x="90" y="100"/>
                    <a:pt x="86" y="99"/>
                  </a:cubicBezTo>
                  <a:cubicBezTo>
                    <a:pt x="87" y="93"/>
                    <a:pt x="88" y="87"/>
                    <a:pt x="89" y="80"/>
                  </a:cubicBezTo>
                  <a:cubicBezTo>
                    <a:pt x="95" y="76"/>
                    <a:pt x="101" y="71"/>
                    <a:pt x="105" y="67"/>
                  </a:cubicBezTo>
                  <a:cubicBezTo>
                    <a:pt x="115" y="78"/>
                    <a:pt x="120" y="88"/>
                    <a:pt x="116" y="94"/>
                  </a:cubicBezTo>
                  <a:close/>
                  <a:moveTo>
                    <a:pt x="99" y="28"/>
                  </a:moveTo>
                  <a:cubicBezTo>
                    <a:pt x="108" y="28"/>
                    <a:pt x="114" y="30"/>
                    <a:pt x="116" y="34"/>
                  </a:cubicBezTo>
                  <a:cubicBezTo>
                    <a:pt x="120" y="40"/>
                    <a:pt x="115" y="50"/>
                    <a:pt x="105" y="61"/>
                  </a:cubicBezTo>
                  <a:cubicBezTo>
                    <a:pt x="101" y="57"/>
                    <a:pt x="95" y="52"/>
                    <a:pt x="89" y="48"/>
                  </a:cubicBezTo>
                  <a:cubicBezTo>
                    <a:pt x="88" y="41"/>
                    <a:pt x="87" y="35"/>
                    <a:pt x="86" y="29"/>
                  </a:cubicBezTo>
                  <a:cubicBezTo>
                    <a:pt x="90" y="28"/>
                    <a:pt x="95" y="28"/>
                    <a:pt x="99" y="28"/>
                  </a:cubicBezTo>
                  <a:close/>
                  <a:moveTo>
                    <a:pt x="62" y="4"/>
                  </a:moveTo>
                  <a:cubicBezTo>
                    <a:pt x="69" y="4"/>
                    <a:pt x="76" y="13"/>
                    <a:pt x="81" y="26"/>
                  </a:cubicBezTo>
                  <a:cubicBezTo>
                    <a:pt x="74" y="28"/>
                    <a:pt x="68" y="30"/>
                    <a:pt x="62" y="33"/>
                  </a:cubicBezTo>
                  <a:cubicBezTo>
                    <a:pt x="56" y="30"/>
                    <a:pt x="50" y="28"/>
                    <a:pt x="43" y="26"/>
                  </a:cubicBezTo>
                  <a:cubicBezTo>
                    <a:pt x="48" y="13"/>
                    <a:pt x="55" y="4"/>
                    <a:pt x="62" y="4"/>
                  </a:cubicBezTo>
                  <a:close/>
                  <a:moveTo>
                    <a:pt x="8" y="34"/>
                  </a:moveTo>
                  <a:cubicBezTo>
                    <a:pt x="10" y="30"/>
                    <a:pt x="16" y="28"/>
                    <a:pt x="25" y="28"/>
                  </a:cubicBezTo>
                  <a:cubicBezTo>
                    <a:pt x="29" y="28"/>
                    <a:pt x="34" y="28"/>
                    <a:pt x="38" y="29"/>
                  </a:cubicBezTo>
                  <a:cubicBezTo>
                    <a:pt x="37" y="35"/>
                    <a:pt x="36" y="41"/>
                    <a:pt x="35" y="48"/>
                  </a:cubicBezTo>
                  <a:cubicBezTo>
                    <a:pt x="29" y="52"/>
                    <a:pt x="23" y="57"/>
                    <a:pt x="19" y="61"/>
                  </a:cubicBezTo>
                  <a:cubicBezTo>
                    <a:pt x="9" y="50"/>
                    <a:pt x="4" y="40"/>
                    <a:pt x="8" y="34"/>
                  </a:cubicBezTo>
                  <a:close/>
                  <a:moveTo>
                    <a:pt x="19" y="67"/>
                  </a:moveTo>
                  <a:cubicBezTo>
                    <a:pt x="23" y="71"/>
                    <a:pt x="29" y="76"/>
                    <a:pt x="35" y="80"/>
                  </a:cubicBezTo>
                  <a:cubicBezTo>
                    <a:pt x="36" y="87"/>
                    <a:pt x="37" y="93"/>
                    <a:pt x="38" y="99"/>
                  </a:cubicBezTo>
                  <a:cubicBezTo>
                    <a:pt x="34" y="100"/>
                    <a:pt x="29" y="100"/>
                    <a:pt x="25" y="100"/>
                  </a:cubicBezTo>
                  <a:cubicBezTo>
                    <a:pt x="25" y="100"/>
                    <a:pt x="25" y="100"/>
                    <a:pt x="25" y="100"/>
                  </a:cubicBezTo>
                  <a:cubicBezTo>
                    <a:pt x="16" y="100"/>
                    <a:pt x="10" y="98"/>
                    <a:pt x="8" y="94"/>
                  </a:cubicBezTo>
                  <a:cubicBezTo>
                    <a:pt x="4" y="88"/>
                    <a:pt x="9" y="78"/>
                    <a:pt x="19" y="67"/>
                  </a:cubicBezTo>
                  <a:close/>
                </a:path>
              </a:pathLst>
            </a:custGeom>
            <a:grpFill/>
            <a:ln w="1270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" name="Freeform 155">
              <a:extLst>
                <a:ext uri="{FF2B5EF4-FFF2-40B4-BE49-F238E27FC236}">
                  <a16:creationId xmlns:a16="http://schemas.microsoft.com/office/drawing/2014/main" id="{9F166BDC-BFD2-CEA4-2384-F8197D6251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7026" y="3716338"/>
              <a:ext cx="46038" cy="46038"/>
            </a:xfrm>
            <a:custGeom>
              <a:avLst/>
              <a:gdLst/>
              <a:ahLst/>
              <a:cxnLst>
                <a:cxn ang="0">
                  <a:pos x="10" y="20"/>
                </a:cxn>
                <a:cxn ang="0">
                  <a:pos x="20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10" y="20"/>
                </a:cxn>
                <a:cxn ang="0">
                  <a:pos x="10" y="4"/>
                </a:cxn>
                <a:cxn ang="0">
                  <a:pos x="16" y="10"/>
                </a:cxn>
                <a:cxn ang="0">
                  <a:pos x="10" y="16"/>
                </a:cxn>
                <a:cxn ang="0">
                  <a:pos x="4" y="10"/>
                </a:cxn>
                <a:cxn ang="0">
                  <a:pos x="10" y="4"/>
                </a:cxn>
              </a:cxnLst>
              <a:rect l="0" t="0" r="r" b="b"/>
              <a:pathLst>
                <a:path w="20" h="20">
                  <a:moveTo>
                    <a:pt x="10" y="20"/>
                  </a:moveTo>
                  <a:cubicBezTo>
                    <a:pt x="16" y="20"/>
                    <a:pt x="20" y="16"/>
                    <a:pt x="20" y="10"/>
                  </a:cubicBezTo>
                  <a:cubicBezTo>
                    <a:pt x="20" y="4"/>
                    <a:pt x="16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6"/>
                    <a:pt x="4" y="20"/>
                    <a:pt x="10" y="20"/>
                  </a:cubicBezTo>
                  <a:close/>
                  <a:moveTo>
                    <a:pt x="10" y="4"/>
                  </a:moveTo>
                  <a:cubicBezTo>
                    <a:pt x="13" y="4"/>
                    <a:pt x="16" y="7"/>
                    <a:pt x="16" y="10"/>
                  </a:cubicBezTo>
                  <a:cubicBezTo>
                    <a:pt x="16" y="13"/>
                    <a:pt x="13" y="16"/>
                    <a:pt x="10" y="16"/>
                  </a:cubicBezTo>
                  <a:cubicBezTo>
                    <a:pt x="7" y="16"/>
                    <a:pt x="4" y="13"/>
                    <a:pt x="4" y="10"/>
                  </a:cubicBezTo>
                  <a:cubicBezTo>
                    <a:pt x="4" y="7"/>
                    <a:pt x="7" y="4"/>
                    <a:pt x="10" y="4"/>
                  </a:cubicBezTo>
                  <a:close/>
                </a:path>
              </a:pathLst>
            </a:custGeom>
            <a:grpFill/>
            <a:ln w="1270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7" name="Oval 10">
            <a:extLst>
              <a:ext uri="{FF2B5EF4-FFF2-40B4-BE49-F238E27FC236}">
                <a16:creationId xmlns:a16="http://schemas.microsoft.com/office/drawing/2014/main" id="{36C8DF10-B9FB-10B7-143C-763D0314F8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8723" y="3678655"/>
            <a:ext cx="978645" cy="983093"/>
          </a:xfrm>
          <a:prstGeom prst="ellipse">
            <a:avLst/>
          </a:prstGeom>
          <a:gradFill flip="none" rotWithShape="1">
            <a:gsLst>
              <a:gs pos="14000">
                <a:srgbClr val="D8000F"/>
              </a:gs>
              <a:gs pos="89000">
                <a:srgbClr val="D8000F">
                  <a:alpha val="15000"/>
                </a:srgbClr>
              </a:gs>
            </a:gsLst>
            <a:lin ang="16200000" scaled="1"/>
            <a:tileRect/>
          </a:gradFill>
          <a:ln w="25400" cap="flat">
            <a:solidFill>
              <a:srgbClr val="F5F2E9"/>
            </a:solidFill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sz="1400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8" name="Group 28">
            <a:extLst>
              <a:ext uri="{FF2B5EF4-FFF2-40B4-BE49-F238E27FC236}">
                <a16:creationId xmlns:a16="http://schemas.microsoft.com/office/drawing/2014/main" id="{AFEC81DB-625F-856A-8778-A5970DCE50A7}"/>
              </a:ext>
            </a:extLst>
          </p:cNvPr>
          <p:cNvGrpSpPr/>
          <p:nvPr/>
        </p:nvGrpSpPr>
        <p:grpSpPr>
          <a:xfrm>
            <a:off x="6909623" y="3961270"/>
            <a:ext cx="296844" cy="417865"/>
            <a:chOff x="5280026" y="2649538"/>
            <a:chExt cx="206375" cy="290512"/>
          </a:xfrm>
          <a:solidFill>
            <a:schemeClr val="bg1"/>
          </a:solidFill>
        </p:grpSpPr>
        <p:sp>
          <p:nvSpPr>
            <p:cNvPr id="9" name="Freeform 329">
              <a:extLst>
                <a:ext uri="{FF2B5EF4-FFF2-40B4-BE49-F238E27FC236}">
                  <a16:creationId xmlns:a16="http://schemas.microsoft.com/office/drawing/2014/main" id="{4B248D83-90D2-2187-A6E8-494763036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5426" y="2930525"/>
              <a:ext cx="171450" cy="9525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74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74" y="4"/>
                </a:cxn>
                <a:cxn ang="0">
                  <a:pos x="76" y="2"/>
                </a:cxn>
              </a:cxnLst>
              <a:rect l="0" t="0" r="r" b="b"/>
              <a:pathLst>
                <a:path w="76" h="4">
                  <a:moveTo>
                    <a:pt x="76" y="2"/>
                  </a:moveTo>
                  <a:cubicBezTo>
                    <a:pt x="76" y="1"/>
                    <a:pt x="75" y="0"/>
                    <a:pt x="7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5" y="4"/>
                    <a:pt x="76" y="3"/>
                    <a:pt x="76" y="2"/>
                  </a:cubicBezTo>
                  <a:close/>
                </a:path>
              </a:pathLst>
            </a:custGeom>
            <a:grpFill/>
            <a:ln w="1270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" name="Freeform 330">
              <a:extLst>
                <a:ext uri="{FF2B5EF4-FFF2-40B4-BE49-F238E27FC236}">
                  <a16:creationId xmlns:a16="http://schemas.microsoft.com/office/drawing/2014/main" id="{347D21D4-0EFF-3C26-9A2D-D2FBB5676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0026" y="2649538"/>
              <a:ext cx="187325" cy="271463"/>
            </a:xfrm>
            <a:custGeom>
              <a:avLst/>
              <a:gdLst/>
              <a:ahLst/>
              <a:cxnLst>
                <a:cxn ang="0">
                  <a:pos x="4" y="37"/>
                </a:cxn>
                <a:cxn ang="0">
                  <a:pos x="2" y="47"/>
                </a:cxn>
                <a:cxn ang="0">
                  <a:pos x="13" y="57"/>
                </a:cxn>
                <a:cxn ang="0">
                  <a:pos x="19" y="56"/>
                </a:cxn>
                <a:cxn ang="0">
                  <a:pos x="31" y="48"/>
                </a:cxn>
                <a:cxn ang="0">
                  <a:pos x="41" y="49"/>
                </a:cxn>
                <a:cxn ang="0">
                  <a:pos x="41" y="49"/>
                </a:cxn>
                <a:cxn ang="0">
                  <a:pos x="28" y="70"/>
                </a:cxn>
                <a:cxn ang="0">
                  <a:pos x="12" y="102"/>
                </a:cxn>
                <a:cxn ang="0">
                  <a:pos x="20" y="119"/>
                </a:cxn>
                <a:cxn ang="0">
                  <a:pos x="21" y="120"/>
                </a:cxn>
                <a:cxn ang="0">
                  <a:pos x="77" y="120"/>
                </a:cxn>
                <a:cxn ang="0">
                  <a:pos x="79" y="118"/>
                </a:cxn>
                <a:cxn ang="0">
                  <a:pos x="77" y="116"/>
                </a:cxn>
                <a:cxn ang="0">
                  <a:pos x="22" y="116"/>
                </a:cxn>
                <a:cxn ang="0">
                  <a:pos x="16" y="102"/>
                </a:cxn>
                <a:cxn ang="0">
                  <a:pos x="30" y="73"/>
                </a:cxn>
                <a:cxn ang="0">
                  <a:pos x="45" y="48"/>
                </a:cxn>
                <a:cxn ang="0">
                  <a:pos x="45" y="48"/>
                </a:cxn>
                <a:cxn ang="0">
                  <a:pos x="50" y="43"/>
                </a:cxn>
                <a:cxn ang="0">
                  <a:pos x="53" y="29"/>
                </a:cxn>
                <a:cxn ang="0">
                  <a:pos x="50" y="28"/>
                </a:cxn>
                <a:cxn ang="0">
                  <a:pos x="49" y="31"/>
                </a:cxn>
                <a:cxn ang="0">
                  <a:pos x="47" y="41"/>
                </a:cxn>
                <a:cxn ang="0">
                  <a:pos x="40" y="45"/>
                </a:cxn>
                <a:cxn ang="0">
                  <a:pos x="32" y="44"/>
                </a:cxn>
                <a:cxn ang="0">
                  <a:pos x="30" y="44"/>
                </a:cxn>
                <a:cxn ang="0">
                  <a:pos x="17" y="53"/>
                </a:cxn>
                <a:cxn ang="0">
                  <a:pos x="14" y="53"/>
                </a:cxn>
                <a:cxn ang="0">
                  <a:pos x="6" y="45"/>
                </a:cxn>
                <a:cxn ang="0">
                  <a:pos x="7" y="41"/>
                </a:cxn>
                <a:cxn ang="0">
                  <a:pos x="28" y="16"/>
                </a:cxn>
                <a:cxn ang="0">
                  <a:pos x="28" y="14"/>
                </a:cxn>
                <a:cxn ang="0">
                  <a:pos x="25" y="6"/>
                </a:cxn>
                <a:cxn ang="0">
                  <a:pos x="44" y="12"/>
                </a:cxn>
                <a:cxn ang="0">
                  <a:pos x="79" y="52"/>
                </a:cxn>
                <a:cxn ang="0">
                  <a:pos x="71" y="93"/>
                </a:cxn>
                <a:cxn ang="0">
                  <a:pos x="72" y="96"/>
                </a:cxn>
                <a:cxn ang="0">
                  <a:pos x="73" y="96"/>
                </a:cxn>
                <a:cxn ang="0">
                  <a:pos x="75" y="95"/>
                </a:cxn>
                <a:cxn ang="0">
                  <a:pos x="83" y="52"/>
                </a:cxn>
                <a:cxn ang="0">
                  <a:pos x="44" y="8"/>
                </a:cxn>
                <a:cxn ang="0">
                  <a:pos x="24" y="0"/>
                </a:cxn>
                <a:cxn ang="0">
                  <a:pos x="22" y="0"/>
                </a:cxn>
                <a:cxn ang="0">
                  <a:pos x="21" y="2"/>
                </a:cxn>
                <a:cxn ang="0">
                  <a:pos x="24" y="15"/>
                </a:cxn>
                <a:cxn ang="0">
                  <a:pos x="4" y="37"/>
                </a:cxn>
              </a:cxnLst>
              <a:rect l="0" t="0" r="r" b="b"/>
              <a:pathLst>
                <a:path w="83" h="120">
                  <a:moveTo>
                    <a:pt x="4" y="37"/>
                  </a:moveTo>
                  <a:cubicBezTo>
                    <a:pt x="2" y="39"/>
                    <a:pt x="0" y="42"/>
                    <a:pt x="2" y="47"/>
                  </a:cubicBezTo>
                  <a:cubicBezTo>
                    <a:pt x="4" y="51"/>
                    <a:pt x="8" y="56"/>
                    <a:pt x="13" y="57"/>
                  </a:cubicBezTo>
                  <a:cubicBezTo>
                    <a:pt x="15" y="58"/>
                    <a:pt x="17" y="57"/>
                    <a:pt x="19" y="56"/>
                  </a:cubicBezTo>
                  <a:cubicBezTo>
                    <a:pt x="24" y="53"/>
                    <a:pt x="29" y="50"/>
                    <a:pt x="31" y="48"/>
                  </a:cubicBezTo>
                  <a:cubicBezTo>
                    <a:pt x="34" y="50"/>
                    <a:pt x="37" y="50"/>
                    <a:pt x="41" y="49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41" y="56"/>
                    <a:pt x="39" y="60"/>
                    <a:pt x="28" y="70"/>
                  </a:cubicBezTo>
                  <a:cubicBezTo>
                    <a:pt x="18" y="79"/>
                    <a:pt x="12" y="91"/>
                    <a:pt x="12" y="102"/>
                  </a:cubicBezTo>
                  <a:cubicBezTo>
                    <a:pt x="12" y="109"/>
                    <a:pt x="15" y="115"/>
                    <a:pt x="20" y="119"/>
                  </a:cubicBezTo>
                  <a:cubicBezTo>
                    <a:pt x="20" y="120"/>
                    <a:pt x="21" y="120"/>
                    <a:pt x="21" y="120"/>
                  </a:cubicBezTo>
                  <a:cubicBezTo>
                    <a:pt x="77" y="120"/>
                    <a:pt x="77" y="120"/>
                    <a:pt x="77" y="120"/>
                  </a:cubicBezTo>
                  <a:cubicBezTo>
                    <a:pt x="78" y="120"/>
                    <a:pt x="79" y="119"/>
                    <a:pt x="79" y="118"/>
                  </a:cubicBezTo>
                  <a:cubicBezTo>
                    <a:pt x="79" y="117"/>
                    <a:pt x="78" y="116"/>
                    <a:pt x="77" y="116"/>
                  </a:cubicBezTo>
                  <a:cubicBezTo>
                    <a:pt x="22" y="116"/>
                    <a:pt x="22" y="116"/>
                    <a:pt x="22" y="116"/>
                  </a:cubicBezTo>
                  <a:cubicBezTo>
                    <a:pt x="18" y="112"/>
                    <a:pt x="16" y="107"/>
                    <a:pt x="16" y="102"/>
                  </a:cubicBezTo>
                  <a:cubicBezTo>
                    <a:pt x="16" y="92"/>
                    <a:pt x="22" y="81"/>
                    <a:pt x="30" y="73"/>
                  </a:cubicBezTo>
                  <a:cubicBezTo>
                    <a:pt x="42" y="62"/>
                    <a:pt x="45" y="57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7" y="46"/>
                    <a:pt x="49" y="45"/>
                    <a:pt x="50" y="43"/>
                  </a:cubicBezTo>
                  <a:cubicBezTo>
                    <a:pt x="52" y="41"/>
                    <a:pt x="55" y="34"/>
                    <a:pt x="53" y="29"/>
                  </a:cubicBezTo>
                  <a:cubicBezTo>
                    <a:pt x="52" y="28"/>
                    <a:pt x="51" y="28"/>
                    <a:pt x="50" y="28"/>
                  </a:cubicBezTo>
                  <a:cubicBezTo>
                    <a:pt x="49" y="29"/>
                    <a:pt x="49" y="30"/>
                    <a:pt x="49" y="31"/>
                  </a:cubicBezTo>
                  <a:cubicBezTo>
                    <a:pt x="50" y="33"/>
                    <a:pt x="50" y="37"/>
                    <a:pt x="47" y="41"/>
                  </a:cubicBezTo>
                  <a:cubicBezTo>
                    <a:pt x="46" y="43"/>
                    <a:pt x="43" y="45"/>
                    <a:pt x="40" y="45"/>
                  </a:cubicBezTo>
                  <a:cubicBezTo>
                    <a:pt x="37" y="46"/>
                    <a:pt x="34" y="46"/>
                    <a:pt x="32" y="44"/>
                  </a:cubicBezTo>
                  <a:cubicBezTo>
                    <a:pt x="31" y="44"/>
                    <a:pt x="31" y="44"/>
                    <a:pt x="30" y="44"/>
                  </a:cubicBezTo>
                  <a:cubicBezTo>
                    <a:pt x="30" y="44"/>
                    <a:pt x="23" y="49"/>
                    <a:pt x="17" y="53"/>
                  </a:cubicBezTo>
                  <a:cubicBezTo>
                    <a:pt x="16" y="53"/>
                    <a:pt x="15" y="53"/>
                    <a:pt x="14" y="53"/>
                  </a:cubicBezTo>
                  <a:cubicBezTo>
                    <a:pt x="11" y="52"/>
                    <a:pt x="8" y="48"/>
                    <a:pt x="6" y="45"/>
                  </a:cubicBezTo>
                  <a:cubicBezTo>
                    <a:pt x="5" y="42"/>
                    <a:pt x="6" y="41"/>
                    <a:pt x="7" y="41"/>
                  </a:cubicBezTo>
                  <a:cubicBezTo>
                    <a:pt x="20" y="29"/>
                    <a:pt x="27" y="16"/>
                    <a:pt x="28" y="16"/>
                  </a:cubicBezTo>
                  <a:cubicBezTo>
                    <a:pt x="28" y="15"/>
                    <a:pt x="28" y="15"/>
                    <a:pt x="28" y="14"/>
                  </a:cubicBezTo>
                  <a:cubicBezTo>
                    <a:pt x="28" y="14"/>
                    <a:pt x="26" y="10"/>
                    <a:pt x="25" y="6"/>
                  </a:cubicBezTo>
                  <a:cubicBezTo>
                    <a:pt x="30" y="9"/>
                    <a:pt x="37" y="12"/>
                    <a:pt x="44" y="12"/>
                  </a:cubicBezTo>
                  <a:cubicBezTo>
                    <a:pt x="55" y="12"/>
                    <a:pt x="79" y="16"/>
                    <a:pt x="79" y="52"/>
                  </a:cubicBezTo>
                  <a:cubicBezTo>
                    <a:pt x="79" y="52"/>
                    <a:pt x="79" y="72"/>
                    <a:pt x="71" y="93"/>
                  </a:cubicBezTo>
                  <a:cubicBezTo>
                    <a:pt x="71" y="94"/>
                    <a:pt x="71" y="96"/>
                    <a:pt x="72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4" y="96"/>
                    <a:pt x="75" y="95"/>
                    <a:pt x="75" y="95"/>
                  </a:cubicBezTo>
                  <a:cubicBezTo>
                    <a:pt x="83" y="72"/>
                    <a:pt x="83" y="53"/>
                    <a:pt x="83" y="52"/>
                  </a:cubicBezTo>
                  <a:cubicBezTo>
                    <a:pt x="83" y="11"/>
                    <a:pt x="53" y="8"/>
                    <a:pt x="44" y="8"/>
                  </a:cubicBezTo>
                  <a:cubicBezTo>
                    <a:pt x="34" y="8"/>
                    <a:pt x="24" y="0"/>
                    <a:pt x="24" y="0"/>
                  </a:cubicBezTo>
                  <a:cubicBezTo>
                    <a:pt x="24" y="0"/>
                    <a:pt x="23" y="0"/>
                    <a:pt x="22" y="0"/>
                  </a:cubicBezTo>
                  <a:cubicBezTo>
                    <a:pt x="21" y="1"/>
                    <a:pt x="21" y="1"/>
                    <a:pt x="21" y="2"/>
                  </a:cubicBezTo>
                  <a:cubicBezTo>
                    <a:pt x="21" y="6"/>
                    <a:pt x="23" y="12"/>
                    <a:pt x="24" y="15"/>
                  </a:cubicBezTo>
                  <a:cubicBezTo>
                    <a:pt x="22" y="17"/>
                    <a:pt x="15" y="28"/>
                    <a:pt x="4" y="37"/>
                  </a:cubicBezTo>
                  <a:close/>
                </a:path>
              </a:pathLst>
            </a:custGeom>
            <a:grpFill/>
            <a:ln w="1270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" name="Freeform 331">
              <a:extLst>
                <a:ext uri="{FF2B5EF4-FFF2-40B4-BE49-F238E27FC236}">
                  <a16:creationId xmlns:a16="http://schemas.microsoft.com/office/drawing/2014/main" id="{15341791-2F71-0CE2-4F7A-44E7E35CF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6863" y="2649538"/>
              <a:ext cx="109538" cy="190500"/>
            </a:xfrm>
            <a:custGeom>
              <a:avLst/>
              <a:gdLst/>
              <a:ahLst/>
              <a:cxnLst>
                <a:cxn ang="0">
                  <a:pos x="26" y="6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4" y="9"/>
                </a:cxn>
                <a:cxn ang="0">
                  <a:pos x="44" y="52"/>
                </a:cxn>
                <a:cxn ang="0">
                  <a:pos x="40" y="82"/>
                </a:cxn>
                <a:cxn ang="0">
                  <a:pos x="42" y="84"/>
                </a:cxn>
                <a:cxn ang="0">
                  <a:pos x="42" y="84"/>
                </a:cxn>
                <a:cxn ang="0">
                  <a:pos x="44" y="82"/>
                </a:cxn>
                <a:cxn ang="0">
                  <a:pos x="48" y="52"/>
                </a:cxn>
                <a:cxn ang="0">
                  <a:pos x="26" y="6"/>
                </a:cxn>
              </a:cxnLst>
              <a:rect l="0" t="0" r="r" b="b"/>
              <a:pathLst>
                <a:path w="48" h="84">
                  <a:moveTo>
                    <a:pt x="26" y="6"/>
                  </a:moveTo>
                  <a:cubicBezTo>
                    <a:pt x="20" y="2"/>
                    <a:pt x="1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12" y="4"/>
                    <a:pt x="18" y="6"/>
                    <a:pt x="24" y="9"/>
                  </a:cubicBezTo>
                  <a:cubicBezTo>
                    <a:pt x="33" y="16"/>
                    <a:pt x="44" y="28"/>
                    <a:pt x="44" y="52"/>
                  </a:cubicBezTo>
                  <a:cubicBezTo>
                    <a:pt x="44" y="58"/>
                    <a:pt x="44" y="66"/>
                    <a:pt x="40" y="82"/>
                  </a:cubicBezTo>
                  <a:cubicBezTo>
                    <a:pt x="40" y="83"/>
                    <a:pt x="40" y="84"/>
                    <a:pt x="42" y="84"/>
                  </a:cubicBezTo>
                  <a:cubicBezTo>
                    <a:pt x="42" y="84"/>
                    <a:pt x="42" y="84"/>
                    <a:pt x="42" y="84"/>
                  </a:cubicBezTo>
                  <a:cubicBezTo>
                    <a:pt x="43" y="84"/>
                    <a:pt x="44" y="83"/>
                    <a:pt x="44" y="82"/>
                  </a:cubicBezTo>
                  <a:cubicBezTo>
                    <a:pt x="48" y="66"/>
                    <a:pt x="48" y="58"/>
                    <a:pt x="48" y="52"/>
                  </a:cubicBezTo>
                  <a:cubicBezTo>
                    <a:pt x="48" y="26"/>
                    <a:pt x="36" y="13"/>
                    <a:pt x="26" y="6"/>
                  </a:cubicBezTo>
                  <a:close/>
                </a:path>
              </a:pathLst>
            </a:custGeom>
            <a:grpFill/>
            <a:ln w="1270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2" name="Oval 8">
            <a:extLst>
              <a:ext uri="{FF2B5EF4-FFF2-40B4-BE49-F238E27FC236}">
                <a16:creationId xmlns:a16="http://schemas.microsoft.com/office/drawing/2014/main" id="{F4D5AF0F-7622-AF87-E901-F037850B1E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4370" y="2707099"/>
            <a:ext cx="864469" cy="868917"/>
          </a:xfrm>
          <a:prstGeom prst="ellipse">
            <a:avLst/>
          </a:prstGeom>
          <a:gradFill flip="none" rotWithShape="1">
            <a:gsLst>
              <a:gs pos="14000">
                <a:srgbClr val="FFC000"/>
              </a:gs>
              <a:gs pos="89000">
                <a:srgbClr val="FFC000">
                  <a:alpha val="15000"/>
                </a:srgbClr>
              </a:gs>
            </a:gsLst>
            <a:lin ang="16200000" scaled="1"/>
            <a:tileRect/>
          </a:gradFill>
          <a:ln w="25400"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274566">
              <a:lnSpc>
                <a:spcPct val="120000"/>
              </a:lnSpc>
            </a:pPr>
            <a:endParaRPr lang="en-US" sz="800" dirty="0">
              <a:solidFill>
                <a:schemeClr val="tx1">
                  <a:lumMod val="75000"/>
                  <a:lumOff val="25000"/>
                </a:schemeClr>
              </a:solidFill>
              <a:effectLst>
                <a:outerShdw blurRad="38100" dist="38100" dir="2700000" algn="tl">
                  <a:srgbClr val="000000"/>
                </a:outerShdw>
              </a:effectLst>
              <a:latin typeface="+mn-ea"/>
              <a:cs typeface="+mn-ea"/>
            </a:endParaRPr>
          </a:p>
        </p:txBody>
      </p:sp>
      <p:grpSp>
        <p:nvGrpSpPr>
          <p:cNvPr id="13" name="Group 32" descr="D:\51PPT模板网\51pptmoban.com\图片.jpg">
            <a:extLst>
              <a:ext uri="{FF2B5EF4-FFF2-40B4-BE49-F238E27FC236}">
                <a16:creationId xmlns:a16="http://schemas.microsoft.com/office/drawing/2014/main" id="{E395BA50-FF62-8060-FDDB-8D9AF4D356F4}"/>
              </a:ext>
            </a:extLst>
          </p:cNvPr>
          <p:cNvGrpSpPr/>
          <p:nvPr/>
        </p:nvGrpSpPr>
        <p:grpSpPr>
          <a:xfrm>
            <a:off x="5555525" y="2957735"/>
            <a:ext cx="482155" cy="367645"/>
            <a:chOff x="1892301" y="2176463"/>
            <a:chExt cx="381000" cy="290513"/>
          </a:xfrm>
          <a:solidFill>
            <a:schemeClr val="bg1"/>
          </a:solidFill>
        </p:grpSpPr>
        <p:sp>
          <p:nvSpPr>
            <p:cNvPr id="14" name="Freeform 335">
              <a:extLst>
                <a:ext uri="{FF2B5EF4-FFF2-40B4-BE49-F238E27FC236}">
                  <a16:creationId xmlns:a16="http://schemas.microsoft.com/office/drawing/2014/main" id="{CAB1641E-DC2B-BC70-60F2-75F2E6344D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92301" y="2230438"/>
              <a:ext cx="236538" cy="236538"/>
            </a:xfrm>
            <a:custGeom>
              <a:avLst/>
              <a:gdLst/>
              <a:ahLst/>
              <a:cxnLst>
                <a:cxn ang="0">
                  <a:pos x="18" y="68"/>
                </a:cxn>
                <a:cxn ang="0">
                  <a:pos x="13" y="86"/>
                </a:cxn>
                <a:cxn ang="0">
                  <a:pos x="33" y="86"/>
                </a:cxn>
                <a:cxn ang="0">
                  <a:pos x="41" y="89"/>
                </a:cxn>
                <a:cxn ang="0">
                  <a:pos x="52" y="104"/>
                </a:cxn>
                <a:cxn ang="0">
                  <a:pos x="63" y="89"/>
                </a:cxn>
                <a:cxn ang="0">
                  <a:pos x="71" y="86"/>
                </a:cxn>
                <a:cxn ang="0">
                  <a:pos x="86" y="91"/>
                </a:cxn>
                <a:cxn ang="0">
                  <a:pos x="86" y="71"/>
                </a:cxn>
                <a:cxn ang="0">
                  <a:pos x="89" y="63"/>
                </a:cxn>
                <a:cxn ang="0">
                  <a:pos x="104" y="52"/>
                </a:cxn>
                <a:cxn ang="0">
                  <a:pos x="89" y="41"/>
                </a:cxn>
                <a:cxn ang="0">
                  <a:pos x="86" y="33"/>
                </a:cxn>
                <a:cxn ang="0">
                  <a:pos x="86" y="13"/>
                </a:cxn>
                <a:cxn ang="0">
                  <a:pos x="68" y="18"/>
                </a:cxn>
                <a:cxn ang="0">
                  <a:pos x="60" y="4"/>
                </a:cxn>
                <a:cxn ang="0">
                  <a:pos x="49" y="0"/>
                </a:cxn>
                <a:cxn ang="0">
                  <a:pos x="39" y="17"/>
                </a:cxn>
                <a:cxn ang="0">
                  <a:pos x="24" y="12"/>
                </a:cxn>
                <a:cxn ang="0">
                  <a:pos x="12" y="24"/>
                </a:cxn>
                <a:cxn ang="0">
                  <a:pos x="17" y="39"/>
                </a:cxn>
                <a:cxn ang="0">
                  <a:pos x="0" y="49"/>
                </a:cxn>
                <a:cxn ang="0">
                  <a:pos x="4" y="60"/>
                </a:cxn>
                <a:cxn ang="0">
                  <a:pos x="4" y="49"/>
                </a:cxn>
                <a:cxn ang="0">
                  <a:pos x="20" y="41"/>
                </a:cxn>
                <a:cxn ang="0">
                  <a:pos x="16" y="22"/>
                </a:cxn>
                <a:cxn ang="0">
                  <a:pos x="22" y="16"/>
                </a:cxn>
                <a:cxn ang="0">
                  <a:pos x="41" y="20"/>
                </a:cxn>
                <a:cxn ang="0">
                  <a:pos x="49" y="4"/>
                </a:cxn>
                <a:cxn ang="0">
                  <a:pos x="56" y="5"/>
                </a:cxn>
                <a:cxn ang="0">
                  <a:pos x="66" y="22"/>
                </a:cxn>
                <a:cxn ang="0">
                  <a:pos x="83" y="16"/>
                </a:cxn>
                <a:cxn ang="0">
                  <a:pos x="83" y="31"/>
                </a:cxn>
                <a:cxn ang="0">
                  <a:pos x="88" y="45"/>
                </a:cxn>
                <a:cxn ang="0">
                  <a:pos x="100" y="52"/>
                </a:cxn>
                <a:cxn ang="0">
                  <a:pos x="88" y="59"/>
                </a:cxn>
                <a:cxn ang="0">
                  <a:pos x="83" y="73"/>
                </a:cxn>
                <a:cxn ang="0">
                  <a:pos x="84" y="88"/>
                </a:cxn>
                <a:cxn ang="0">
                  <a:pos x="73" y="83"/>
                </a:cxn>
                <a:cxn ang="0">
                  <a:pos x="59" y="88"/>
                </a:cxn>
                <a:cxn ang="0">
                  <a:pos x="52" y="100"/>
                </a:cxn>
                <a:cxn ang="0">
                  <a:pos x="45" y="88"/>
                </a:cxn>
                <a:cxn ang="0">
                  <a:pos x="35" y="82"/>
                </a:cxn>
                <a:cxn ang="0">
                  <a:pos x="21" y="88"/>
                </a:cxn>
                <a:cxn ang="0">
                  <a:pos x="21" y="73"/>
                </a:cxn>
                <a:cxn ang="0">
                  <a:pos x="16" y="59"/>
                </a:cxn>
                <a:cxn ang="0">
                  <a:pos x="4" y="52"/>
                </a:cxn>
              </a:cxnLst>
              <a:rect l="0" t="0" r="r" b="b"/>
              <a:pathLst>
                <a:path w="104" h="104">
                  <a:moveTo>
                    <a:pt x="15" y="63"/>
                  </a:moveTo>
                  <a:cubicBezTo>
                    <a:pt x="15" y="63"/>
                    <a:pt x="16" y="64"/>
                    <a:pt x="17" y="65"/>
                  </a:cubicBezTo>
                  <a:cubicBezTo>
                    <a:pt x="18" y="68"/>
                    <a:pt x="18" y="68"/>
                    <a:pt x="18" y="68"/>
                  </a:cubicBezTo>
                  <a:cubicBezTo>
                    <a:pt x="18" y="69"/>
                    <a:pt x="18" y="70"/>
                    <a:pt x="18" y="71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1" y="82"/>
                    <a:pt x="11" y="85"/>
                    <a:pt x="13" y="86"/>
                  </a:cubicBezTo>
                  <a:cubicBezTo>
                    <a:pt x="18" y="91"/>
                    <a:pt x="18" y="91"/>
                    <a:pt x="18" y="91"/>
                  </a:cubicBezTo>
                  <a:cubicBezTo>
                    <a:pt x="19" y="92"/>
                    <a:pt x="22" y="93"/>
                    <a:pt x="24" y="92"/>
                  </a:cubicBezTo>
                  <a:cubicBezTo>
                    <a:pt x="33" y="86"/>
                    <a:pt x="33" y="86"/>
                    <a:pt x="33" y="86"/>
                  </a:cubicBezTo>
                  <a:cubicBezTo>
                    <a:pt x="34" y="86"/>
                    <a:pt x="35" y="86"/>
                    <a:pt x="36" y="86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40" y="88"/>
                    <a:pt x="41" y="89"/>
                    <a:pt x="41" y="89"/>
                  </a:cubicBezTo>
                  <a:cubicBezTo>
                    <a:pt x="44" y="100"/>
                    <a:pt x="44" y="100"/>
                    <a:pt x="44" y="100"/>
                  </a:cubicBezTo>
                  <a:cubicBezTo>
                    <a:pt x="44" y="102"/>
                    <a:pt x="46" y="104"/>
                    <a:pt x="49" y="104"/>
                  </a:cubicBezTo>
                  <a:cubicBezTo>
                    <a:pt x="49" y="104"/>
                    <a:pt x="50" y="104"/>
                    <a:pt x="52" y="104"/>
                  </a:cubicBezTo>
                  <a:cubicBezTo>
                    <a:pt x="54" y="104"/>
                    <a:pt x="55" y="104"/>
                    <a:pt x="55" y="104"/>
                  </a:cubicBezTo>
                  <a:cubicBezTo>
                    <a:pt x="58" y="104"/>
                    <a:pt x="60" y="102"/>
                    <a:pt x="60" y="100"/>
                  </a:cubicBezTo>
                  <a:cubicBezTo>
                    <a:pt x="63" y="89"/>
                    <a:pt x="63" y="89"/>
                    <a:pt x="63" y="89"/>
                  </a:cubicBezTo>
                  <a:cubicBezTo>
                    <a:pt x="63" y="89"/>
                    <a:pt x="64" y="88"/>
                    <a:pt x="65" y="87"/>
                  </a:cubicBezTo>
                  <a:cubicBezTo>
                    <a:pt x="68" y="86"/>
                    <a:pt x="68" y="86"/>
                    <a:pt x="68" y="86"/>
                  </a:cubicBezTo>
                  <a:cubicBezTo>
                    <a:pt x="69" y="86"/>
                    <a:pt x="70" y="86"/>
                    <a:pt x="71" y="86"/>
                  </a:cubicBezTo>
                  <a:cubicBezTo>
                    <a:pt x="80" y="92"/>
                    <a:pt x="80" y="92"/>
                    <a:pt x="80" y="92"/>
                  </a:cubicBezTo>
                  <a:cubicBezTo>
                    <a:pt x="81" y="92"/>
                    <a:pt x="82" y="92"/>
                    <a:pt x="83" y="92"/>
                  </a:cubicBezTo>
                  <a:cubicBezTo>
                    <a:pt x="84" y="92"/>
                    <a:pt x="85" y="92"/>
                    <a:pt x="86" y="91"/>
                  </a:cubicBezTo>
                  <a:cubicBezTo>
                    <a:pt x="91" y="86"/>
                    <a:pt x="91" y="86"/>
                    <a:pt x="91" y="86"/>
                  </a:cubicBezTo>
                  <a:cubicBezTo>
                    <a:pt x="93" y="85"/>
                    <a:pt x="93" y="82"/>
                    <a:pt x="92" y="80"/>
                  </a:cubicBezTo>
                  <a:cubicBezTo>
                    <a:pt x="86" y="71"/>
                    <a:pt x="86" y="71"/>
                    <a:pt x="86" y="71"/>
                  </a:cubicBezTo>
                  <a:cubicBezTo>
                    <a:pt x="86" y="70"/>
                    <a:pt x="86" y="69"/>
                    <a:pt x="86" y="68"/>
                  </a:cubicBezTo>
                  <a:cubicBezTo>
                    <a:pt x="87" y="65"/>
                    <a:pt x="87" y="65"/>
                    <a:pt x="87" y="65"/>
                  </a:cubicBezTo>
                  <a:cubicBezTo>
                    <a:pt x="88" y="64"/>
                    <a:pt x="89" y="63"/>
                    <a:pt x="89" y="63"/>
                  </a:cubicBezTo>
                  <a:cubicBezTo>
                    <a:pt x="100" y="60"/>
                    <a:pt x="100" y="60"/>
                    <a:pt x="100" y="60"/>
                  </a:cubicBezTo>
                  <a:cubicBezTo>
                    <a:pt x="102" y="60"/>
                    <a:pt x="104" y="58"/>
                    <a:pt x="104" y="55"/>
                  </a:cubicBezTo>
                  <a:cubicBezTo>
                    <a:pt x="104" y="55"/>
                    <a:pt x="104" y="54"/>
                    <a:pt x="104" y="52"/>
                  </a:cubicBezTo>
                  <a:cubicBezTo>
                    <a:pt x="104" y="50"/>
                    <a:pt x="104" y="49"/>
                    <a:pt x="104" y="49"/>
                  </a:cubicBezTo>
                  <a:cubicBezTo>
                    <a:pt x="104" y="46"/>
                    <a:pt x="102" y="44"/>
                    <a:pt x="100" y="44"/>
                  </a:cubicBezTo>
                  <a:cubicBezTo>
                    <a:pt x="89" y="41"/>
                    <a:pt x="89" y="41"/>
                    <a:pt x="89" y="41"/>
                  </a:cubicBezTo>
                  <a:cubicBezTo>
                    <a:pt x="89" y="41"/>
                    <a:pt x="88" y="40"/>
                    <a:pt x="87" y="39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6" y="35"/>
                    <a:pt x="86" y="34"/>
                    <a:pt x="86" y="33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93" y="22"/>
                    <a:pt x="93" y="20"/>
                    <a:pt x="91" y="18"/>
                  </a:cubicBezTo>
                  <a:cubicBezTo>
                    <a:pt x="86" y="13"/>
                    <a:pt x="86" y="13"/>
                    <a:pt x="86" y="13"/>
                  </a:cubicBezTo>
                  <a:cubicBezTo>
                    <a:pt x="85" y="12"/>
                    <a:pt x="82" y="11"/>
                    <a:pt x="80" y="12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0" y="18"/>
                    <a:pt x="69" y="18"/>
                    <a:pt x="68" y="18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64" y="16"/>
                    <a:pt x="63" y="15"/>
                    <a:pt x="63" y="15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60" y="2"/>
                    <a:pt x="58" y="0"/>
                    <a:pt x="55" y="0"/>
                  </a:cubicBezTo>
                  <a:cubicBezTo>
                    <a:pt x="55" y="0"/>
                    <a:pt x="54" y="0"/>
                    <a:pt x="52" y="0"/>
                  </a:cubicBezTo>
                  <a:cubicBezTo>
                    <a:pt x="50" y="0"/>
                    <a:pt x="49" y="0"/>
                    <a:pt x="49" y="0"/>
                  </a:cubicBezTo>
                  <a:cubicBezTo>
                    <a:pt x="46" y="0"/>
                    <a:pt x="44" y="2"/>
                    <a:pt x="44" y="4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0" y="16"/>
                    <a:pt x="39" y="17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5" y="18"/>
                    <a:pt x="34" y="18"/>
                    <a:pt x="33" y="18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2" y="11"/>
                    <a:pt x="19" y="11"/>
                    <a:pt x="18" y="13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1" y="20"/>
                    <a:pt x="11" y="22"/>
                    <a:pt x="12" y="24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4"/>
                    <a:pt x="18" y="35"/>
                    <a:pt x="18" y="36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6" y="40"/>
                    <a:pt x="15" y="41"/>
                    <a:pt x="15" y="41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2" y="44"/>
                    <a:pt x="0" y="46"/>
                    <a:pt x="0" y="49"/>
                  </a:cubicBezTo>
                  <a:cubicBezTo>
                    <a:pt x="0" y="49"/>
                    <a:pt x="0" y="50"/>
                    <a:pt x="0" y="52"/>
                  </a:cubicBezTo>
                  <a:cubicBezTo>
                    <a:pt x="0" y="54"/>
                    <a:pt x="0" y="55"/>
                    <a:pt x="0" y="55"/>
                  </a:cubicBezTo>
                  <a:cubicBezTo>
                    <a:pt x="0" y="58"/>
                    <a:pt x="2" y="60"/>
                    <a:pt x="4" y="60"/>
                  </a:cubicBezTo>
                  <a:lnTo>
                    <a:pt x="15" y="63"/>
                  </a:lnTo>
                  <a:close/>
                  <a:moveTo>
                    <a:pt x="4" y="52"/>
                  </a:moveTo>
                  <a:cubicBezTo>
                    <a:pt x="4" y="50"/>
                    <a:pt x="4" y="49"/>
                    <a:pt x="4" y="49"/>
                  </a:cubicBezTo>
                  <a:cubicBezTo>
                    <a:pt x="4" y="48"/>
                    <a:pt x="5" y="48"/>
                    <a:pt x="5" y="48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8" y="45"/>
                    <a:pt x="20" y="43"/>
                    <a:pt x="20" y="41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3" y="36"/>
                    <a:pt x="22" y="33"/>
                    <a:pt x="21" y="31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1"/>
                    <a:pt x="16" y="21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1" y="16"/>
                    <a:pt x="22" y="16"/>
                    <a:pt x="22" y="16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3" y="22"/>
                    <a:pt x="36" y="23"/>
                    <a:pt x="38" y="22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3" y="20"/>
                    <a:pt x="45" y="18"/>
                    <a:pt x="45" y="16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5"/>
                    <a:pt x="48" y="4"/>
                    <a:pt x="49" y="4"/>
                  </a:cubicBezTo>
                  <a:cubicBezTo>
                    <a:pt x="49" y="4"/>
                    <a:pt x="50" y="4"/>
                    <a:pt x="52" y="4"/>
                  </a:cubicBezTo>
                  <a:cubicBezTo>
                    <a:pt x="54" y="4"/>
                    <a:pt x="55" y="4"/>
                    <a:pt x="55" y="4"/>
                  </a:cubicBezTo>
                  <a:cubicBezTo>
                    <a:pt x="56" y="4"/>
                    <a:pt x="56" y="5"/>
                    <a:pt x="56" y="5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9" y="18"/>
                    <a:pt x="61" y="20"/>
                    <a:pt x="63" y="20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68" y="23"/>
                    <a:pt x="71" y="22"/>
                    <a:pt x="73" y="21"/>
                  </a:cubicBezTo>
                  <a:cubicBezTo>
                    <a:pt x="82" y="16"/>
                    <a:pt x="82" y="16"/>
                    <a:pt x="82" y="16"/>
                  </a:cubicBezTo>
                  <a:cubicBezTo>
                    <a:pt x="82" y="16"/>
                    <a:pt x="83" y="16"/>
                    <a:pt x="83" y="16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8" y="21"/>
                    <a:pt x="88" y="22"/>
                    <a:pt x="88" y="22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2" y="33"/>
                    <a:pt x="81" y="36"/>
                    <a:pt x="82" y="38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3"/>
                    <a:pt x="86" y="45"/>
                    <a:pt x="88" y="45"/>
                  </a:cubicBezTo>
                  <a:cubicBezTo>
                    <a:pt x="99" y="48"/>
                    <a:pt x="99" y="48"/>
                    <a:pt x="99" y="48"/>
                  </a:cubicBezTo>
                  <a:cubicBezTo>
                    <a:pt x="99" y="48"/>
                    <a:pt x="100" y="48"/>
                    <a:pt x="100" y="49"/>
                  </a:cubicBezTo>
                  <a:cubicBezTo>
                    <a:pt x="100" y="49"/>
                    <a:pt x="100" y="50"/>
                    <a:pt x="100" y="52"/>
                  </a:cubicBezTo>
                  <a:cubicBezTo>
                    <a:pt x="100" y="54"/>
                    <a:pt x="100" y="55"/>
                    <a:pt x="100" y="55"/>
                  </a:cubicBezTo>
                  <a:cubicBezTo>
                    <a:pt x="100" y="56"/>
                    <a:pt x="99" y="56"/>
                    <a:pt x="99" y="56"/>
                  </a:cubicBezTo>
                  <a:cubicBezTo>
                    <a:pt x="88" y="59"/>
                    <a:pt x="88" y="59"/>
                    <a:pt x="88" y="59"/>
                  </a:cubicBezTo>
                  <a:cubicBezTo>
                    <a:pt x="86" y="59"/>
                    <a:pt x="84" y="61"/>
                    <a:pt x="84" y="63"/>
                  </a:cubicBezTo>
                  <a:cubicBezTo>
                    <a:pt x="82" y="66"/>
                    <a:pt x="82" y="66"/>
                    <a:pt x="82" y="66"/>
                  </a:cubicBezTo>
                  <a:cubicBezTo>
                    <a:pt x="81" y="68"/>
                    <a:pt x="82" y="71"/>
                    <a:pt x="83" y="73"/>
                  </a:cubicBezTo>
                  <a:cubicBezTo>
                    <a:pt x="88" y="82"/>
                    <a:pt x="88" y="82"/>
                    <a:pt x="88" y="82"/>
                  </a:cubicBezTo>
                  <a:cubicBezTo>
                    <a:pt x="88" y="82"/>
                    <a:pt x="88" y="83"/>
                    <a:pt x="88" y="83"/>
                  </a:cubicBezTo>
                  <a:cubicBezTo>
                    <a:pt x="84" y="88"/>
                    <a:pt x="84" y="88"/>
                    <a:pt x="84" y="88"/>
                  </a:cubicBezTo>
                  <a:cubicBezTo>
                    <a:pt x="83" y="88"/>
                    <a:pt x="83" y="88"/>
                    <a:pt x="83" y="88"/>
                  </a:cubicBezTo>
                  <a:cubicBezTo>
                    <a:pt x="82" y="88"/>
                    <a:pt x="82" y="88"/>
                    <a:pt x="82" y="88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1" y="82"/>
                    <a:pt x="68" y="81"/>
                    <a:pt x="66" y="82"/>
                  </a:cubicBezTo>
                  <a:cubicBezTo>
                    <a:pt x="63" y="84"/>
                    <a:pt x="63" y="84"/>
                    <a:pt x="63" y="84"/>
                  </a:cubicBezTo>
                  <a:cubicBezTo>
                    <a:pt x="61" y="84"/>
                    <a:pt x="59" y="86"/>
                    <a:pt x="59" y="88"/>
                  </a:cubicBezTo>
                  <a:cubicBezTo>
                    <a:pt x="56" y="99"/>
                    <a:pt x="56" y="99"/>
                    <a:pt x="56" y="99"/>
                  </a:cubicBezTo>
                  <a:cubicBezTo>
                    <a:pt x="56" y="99"/>
                    <a:pt x="56" y="100"/>
                    <a:pt x="55" y="100"/>
                  </a:cubicBezTo>
                  <a:cubicBezTo>
                    <a:pt x="55" y="100"/>
                    <a:pt x="54" y="100"/>
                    <a:pt x="52" y="100"/>
                  </a:cubicBezTo>
                  <a:cubicBezTo>
                    <a:pt x="50" y="100"/>
                    <a:pt x="49" y="100"/>
                    <a:pt x="49" y="100"/>
                  </a:cubicBezTo>
                  <a:cubicBezTo>
                    <a:pt x="48" y="100"/>
                    <a:pt x="48" y="99"/>
                    <a:pt x="48" y="99"/>
                  </a:cubicBezTo>
                  <a:cubicBezTo>
                    <a:pt x="45" y="88"/>
                    <a:pt x="45" y="88"/>
                    <a:pt x="45" y="88"/>
                  </a:cubicBezTo>
                  <a:cubicBezTo>
                    <a:pt x="45" y="86"/>
                    <a:pt x="43" y="84"/>
                    <a:pt x="41" y="84"/>
                  </a:cubicBezTo>
                  <a:cubicBezTo>
                    <a:pt x="38" y="82"/>
                    <a:pt x="38" y="82"/>
                    <a:pt x="38" y="82"/>
                  </a:cubicBezTo>
                  <a:cubicBezTo>
                    <a:pt x="37" y="82"/>
                    <a:pt x="36" y="82"/>
                    <a:pt x="35" y="82"/>
                  </a:cubicBezTo>
                  <a:cubicBezTo>
                    <a:pt x="33" y="82"/>
                    <a:pt x="32" y="82"/>
                    <a:pt x="31" y="83"/>
                  </a:cubicBezTo>
                  <a:cubicBezTo>
                    <a:pt x="22" y="88"/>
                    <a:pt x="22" y="88"/>
                    <a:pt x="22" y="88"/>
                  </a:cubicBezTo>
                  <a:cubicBezTo>
                    <a:pt x="22" y="88"/>
                    <a:pt x="21" y="88"/>
                    <a:pt x="21" y="88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6" y="83"/>
                    <a:pt x="16" y="82"/>
                    <a:pt x="16" y="82"/>
                  </a:cubicBezTo>
                  <a:cubicBezTo>
                    <a:pt x="21" y="73"/>
                    <a:pt x="21" y="73"/>
                    <a:pt x="21" y="73"/>
                  </a:cubicBezTo>
                  <a:cubicBezTo>
                    <a:pt x="22" y="71"/>
                    <a:pt x="23" y="68"/>
                    <a:pt x="22" y="66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20" y="61"/>
                    <a:pt x="18" y="59"/>
                    <a:pt x="16" y="59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5" y="56"/>
                    <a:pt x="4" y="56"/>
                    <a:pt x="4" y="55"/>
                  </a:cubicBezTo>
                  <a:cubicBezTo>
                    <a:pt x="4" y="55"/>
                    <a:pt x="4" y="54"/>
                    <a:pt x="4" y="52"/>
                  </a:cubicBezTo>
                  <a:close/>
                </a:path>
              </a:pathLst>
            </a:custGeom>
            <a:grpFill/>
            <a:ln w="1270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" name="Freeform 336">
              <a:extLst>
                <a:ext uri="{FF2B5EF4-FFF2-40B4-BE49-F238E27FC236}">
                  <a16:creationId xmlns:a16="http://schemas.microsoft.com/office/drawing/2014/main" id="{C0F7CD80-D93F-046B-4E59-46E1A6F4C0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60563" y="2298700"/>
              <a:ext cx="100013" cy="100013"/>
            </a:xfrm>
            <a:custGeom>
              <a:avLst/>
              <a:gdLst/>
              <a:ahLst/>
              <a:cxnLst>
                <a:cxn ang="0">
                  <a:pos x="22" y="44"/>
                </a:cxn>
                <a:cxn ang="0">
                  <a:pos x="44" y="22"/>
                </a:cxn>
                <a:cxn ang="0">
                  <a:pos x="22" y="0"/>
                </a:cxn>
                <a:cxn ang="0">
                  <a:pos x="0" y="22"/>
                </a:cxn>
                <a:cxn ang="0">
                  <a:pos x="22" y="44"/>
                </a:cxn>
                <a:cxn ang="0">
                  <a:pos x="22" y="4"/>
                </a:cxn>
                <a:cxn ang="0">
                  <a:pos x="40" y="22"/>
                </a:cxn>
                <a:cxn ang="0">
                  <a:pos x="22" y="40"/>
                </a:cxn>
                <a:cxn ang="0">
                  <a:pos x="4" y="22"/>
                </a:cxn>
                <a:cxn ang="0">
                  <a:pos x="22" y="4"/>
                </a:cxn>
              </a:cxnLst>
              <a:rect l="0" t="0" r="r" b="b"/>
              <a:pathLst>
                <a:path w="44" h="44">
                  <a:moveTo>
                    <a:pt x="22" y="44"/>
                  </a:moveTo>
                  <a:cubicBezTo>
                    <a:pt x="34" y="44"/>
                    <a:pt x="44" y="34"/>
                    <a:pt x="44" y="22"/>
                  </a:cubicBezTo>
                  <a:cubicBezTo>
                    <a:pt x="44" y="10"/>
                    <a:pt x="34" y="0"/>
                    <a:pt x="22" y="0"/>
                  </a:cubicBezTo>
                  <a:cubicBezTo>
                    <a:pt x="10" y="0"/>
                    <a:pt x="0" y="10"/>
                    <a:pt x="0" y="22"/>
                  </a:cubicBezTo>
                  <a:cubicBezTo>
                    <a:pt x="0" y="34"/>
                    <a:pt x="10" y="44"/>
                    <a:pt x="22" y="44"/>
                  </a:cubicBezTo>
                  <a:close/>
                  <a:moveTo>
                    <a:pt x="22" y="4"/>
                  </a:moveTo>
                  <a:cubicBezTo>
                    <a:pt x="32" y="4"/>
                    <a:pt x="40" y="12"/>
                    <a:pt x="40" y="22"/>
                  </a:cubicBezTo>
                  <a:cubicBezTo>
                    <a:pt x="40" y="32"/>
                    <a:pt x="32" y="40"/>
                    <a:pt x="22" y="40"/>
                  </a:cubicBezTo>
                  <a:cubicBezTo>
                    <a:pt x="12" y="40"/>
                    <a:pt x="4" y="32"/>
                    <a:pt x="4" y="22"/>
                  </a:cubicBezTo>
                  <a:cubicBezTo>
                    <a:pt x="4" y="12"/>
                    <a:pt x="12" y="4"/>
                    <a:pt x="22" y="4"/>
                  </a:cubicBezTo>
                  <a:close/>
                </a:path>
              </a:pathLst>
            </a:custGeom>
            <a:grpFill/>
            <a:ln w="1270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6" name="Freeform 337">
              <a:extLst>
                <a:ext uri="{FF2B5EF4-FFF2-40B4-BE49-F238E27FC236}">
                  <a16:creationId xmlns:a16="http://schemas.microsoft.com/office/drawing/2014/main" id="{9711E332-C14A-8096-309E-9720BEAE44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11376" y="2176463"/>
              <a:ext cx="161925" cy="163513"/>
            </a:xfrm>
            <a:custGeom>
              <a:avLst/>
              <a:gdLst/>
              <a:ahLst/>
              <a:cxnLst>
                <a:cxn ang="0">
                  <a:pos x="5" y="22"/>
                </a:cxn>
                <a:cxn ang="0">
                  <a:pos x="0" y="29"/>
                </a:cxn>
                <a:cxn ang="0">
                  <a:pos x="10" y="39"/>
                </a:cxn>
                <a:cxn ang="0">
                  <a:pos x="4" y="48"/>
                </a:cxn>
                <a:cxn ang="0">
                  <a:pos x="11" y="58"/>
                </a:cxn>
                <a:cxn ang="0">
                  <a:pos x="21" y="58"/>
                </a:cxn>
                <a:cxn ang="0">
                  <a:pos x="25" y="71"/>
                </a:cxn>
                <a:cxn ang="0">
                  <a:pos x="30" y="72"/>
                </a:cxn>
                <a:cxn ang="0">
                  <a:pos x="39" y="62"/>
                </a:cxn>
                <a:cxn ang="0">
                  <a:pos x="48" y="68"/>
                </a:cxn>
                <a:cxn ang="0">
                  <a:pos x="58" y="61"/>
                </a:cxn>
                <a:cxn ang="0">
                  <a:pos x="58" y="51"/>
                </a:cxn>
                <a:cxn ang="0">
                  <a:pos x="71" y="47"/>
                </a:cxn>
                <a:cxn ang="0">
                  <a:pos x="70" y="38"/>
                </a:cxn>
                <a:cxn ang="0">
                  <a:pos x="62" y="31"/>
                </a:cxn>
                <a:cxn ang="0">
                  <a:pos x="68" y="19"/>
                </a:cxn>
                <a:cxn ang="0">
                  <a:pos x="54" y="16"/>
                </a:cxn>
                <a:cxn ang="0">
                  <a:pos x="50" y="13"/>
                </a:cxn>
                <a:cxn ang="0">
                  <a:pos x="45" y="1"/>
                </a:cxn>
                <a:cxn ang="0">
                  <a:pos x="38" y="2"/>
                </a:cxn>
                <a:cxn ang="0">
                  <a:pos x="31" y="10"/>
                </a:cxn>
                <a:cxn ang="0">
                  <a:pos x="19" y="4"/>
                </a:cxn>
                <a:cxn ang="0">
                  <a:pos x="16" y="18"/>
                </a:cxn>
                <a:cxn ang="0">
                  <a:pos x="17" y="24"/>
                </a:cxn>
                <a:cxn ang="0">
                  <a:pos x="17" y="10"/>
                </a:cxn>
                <a:cxn ang="0">
                  <a:pos x="22" y="7"/>
                </a:cxn>
                <a:cxn ang="0">
                  <a:pos x="32" y="14"/>
                </a:cxn>
                <a:cxn ang="0">
                  <a:pos x="41" y="4"/>
                </a:cxn>
                <a:cxn ang="0">
                  <a:pos x="46" y="5"/>
                </a:cxn>
                <a:cxn ang="0">
                  <a:pos x="48" y="17"/>
                </a:cxn>
                <a:cxn ang="0">
                  <a:pos x="62" y="17"/>
                </a:cxn>
                <a:cxn ang="0">
                  <a:pos x="65" y="22"/>
                </a:cxn>
                <a:cxn ang="0">
                  <a:pos x="58" y="34"/>
                </a:cxn>
                <a:cxn ang="0">
                  <a:pos x="68" y="42"/>
                </a:cxn>
                <a:cxn ang="0">
                  <a:pos x="67" y="46"/>
                </a:cxn>
                <a:cxn ang="0">
                  <a:pos x="53" y="50"/>
                </a:cxn>
                <a:cxn ang="0">
                  <a:pos x="55" y="63"/>
                </a:cxn>
                <a:cxn ang="0">
                  <a:pos x="45" y="60"/>
                </a:cxn>
                <a:cxn ang="0">
                  <a:pos x="38" y="58"/>
                </a:cxn>
                <a:cxn ang="0">
                  <a:pos x="30" y="68"/>
                </a:cxn>
                <a:cxn ang="0">
                  <a:pos x="26" y="67"/>
                </a:cxn>
                <a:cxn ang="0">
                  <a:pos x="24" y="55"/>
                </a:cxn>
                <a:cxn ang="0">
                  <a:pos x="17" y="52"/>
                </a:cxn>
                <a:cxn ang="0">
                  <a:pos x="7" y="51"/>
                </a:cxn>
                <a:cxn ang="0">
                  <a:pos x="14" y="40"/>
                </a:cxn>
                <a:cxn ang="0">
                  <a:pos x="4" y="31"/>
                </a:cxn>
                <a:cxn ang="0">
                  <a:pos x="5" y="26"/>
                </a:cxn>
                <a:cxn ang="0">
                  <a:pos x="17" y="24"/>
                </a:cxn>
              </a:cxnLst>
              <a:rect l="0" t="0" r="r" b="b"/>
              <a:pathLst>
                <a:path w="72" h="72">
                  <a:moveTo>
                    <a:pt x="14" y="21"/>
                  </a:moveTo>
                  <a:cubicBezTo>
                    <a:pt x="14" y="22"/>
                    <a:pt x="13" y="22"/>
                    <a:pt x="13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2" y="23"/>
                    <a:pt x="1" y="25"/>
                  </a:cubicBezTo>
                  <a:cubicBezTo>
                    <a:pt x="1" y="25"/>
                    <a:pt x="1" y="26"/>
                    <a:pt x="1" y="2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1"/>
                    <a:pt x="1" y="33"/>
                    <a:pt x="2" y="34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10" y="38"/>
                    <a:pt x="10" y="39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0" y="41"/>
                    <a:pt x="10" y="42"/>
                    <a:pt x="10" y="42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3" y="49"/>
                    <a:pt x="3" y="51"/>
                    <a:pt x="4" y="53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7" y="58"/>
                    <a:pt x="9" y="59"/>
                    <a:pt x="11" y="58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9" y="56"/>
                    <a:pt x="19" y="56"/>
                    <a:pt x="19" y="57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21" y="58"/>
                    <a:pt x="22" y="59"/>
                    <a:pt x="22" y="59"/>
                  </a:cubicBezTo>
                  <a:cubicBezTo>
                    <a:pt x="22" y="67"/>
                    <a:pt x="22" y="67"/>
                    <a:pt x="22" y="67"/>
                  </a:cubicBezTo>
                  <a:cubicBezTo>
                    <a:pt x="22" y="68"/>
                    <a:pt x="23" y="70"/>
                    <a:pt x="25" y="71"/>
                  </a:cubicBezTo>
                  <a:cubicBezTo>
                    <a:pt x="25" y="71"/>
                    <a:pt x="26" y="71"/>
                    <a:pt x="27" y="71"/>
                  </a:cubicBezTo>
                  <a:cubicBezTo>
                    <a:pt x="29" y="72"/>
                    <a:pt x="29" y="72"/>
                    <a:pt x="29" y="72"/>
                  </a:cubicBezTo>
                  <a:cubicBezTo>
                    <a:pt x="30" y="72"/>
                    <a:pt x="30" y="72"/>
                    <a:pt x="30" y="72"/>
                  </a:cubicBezTo>
                  <a:cubicBezTo>
                    <a:pt x="32" y="72"/>
                    <a:pt x="33" y="71"/>
                    <a:pt x="34" y="70"/>
                  </a:cubicBezTo>
                  <a:cubicBezTo>
                    <a:pt x="38" y="63"/>
                    <a:pt x="38" y="63"/>
                    <a:pt x="38" y="63"/>
                  </a:cubicBezTo>
                  <a:cubicBezTo>
                    <a:pt x="38" y="63"/>
                    <a:pt x="38" y="62"/>
                    <a:pt x="39" y="62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8" y="68"/>
                    <a:pt x="48" y="68"/>
                    <a:pt x="48" y="68"/>
                  </a:cubicBezTo>
                  <a:cubicBezTo>
                    <a:pt x="49" y="69"/>
                    <a:pt x="51" y="69"/>
                    <a:pt x="53" y="68"/>
                  </a:cubicBezTo>
                  <a:cubicBezTo>
                    <a:pt x="57" y="66"/>
                    <a:pt x="57" y="66"/>
                    <a:pt x="57" y="66"/>
                  </a:cubicBezTo>
                  <a:cubicBezTo>
                    <a:pt x="58" y="65"/>
                    <a:pt x="59" y="63"/>
                    <a:pt x="58" y="61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3"/>
                    <a:pt x="57" y="53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8" y="51"/>
                    <a:pt x="59" y="50"/>
                    <a:pt x="59" y="50"/>
                  </a:cubicBezTo>
                  <a:cubicBezTo>
                    <a:pt x="67" y="50"/>
                    <a:pt x="67" y="50"/>
                    <a:pt x="67" y="50"/>
                  </a:cubicBezTo>
                  <a:cubicBezTo>
                    <a:pt x="68" y="50"/>
                    <a:pt x="70" y="49"/>
                    <a:pt x="71" y="47"/>
                  </a:cubicBezTo>
                  <a:cubicBezTo>
                    <a:pt x="71" y="47"/>
                    <a:pt x="71" y="46"/>
                    <a:pt x="71" y="45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2" y="41"/>
                    <a:pt x="71" y="39"/>
                    <a:pt x="70" y="38"/>
                  </a:cubicBezTo>
                  <a:cubicBezTo>
                    <a:pt x="63" y="34"/>
                    <a:pt x="63" y="34"/>
                    <a:pt x="63" y="34"/>
                  </a:cubicBezTo>
                  <a:cubicBezTo>
                    <a:pt x="63" y="34"/>
                    <a:pt x="62" y="34"/>
                    <a:pt x="62" y="33"/>
                  </a:cubicBezTo>
                  <a:cubicBezTo>
                    <a:pt x="62" y="31"/>
                    <a:pt x="62" y="31"/>
                    <a:pt x="62" y="31"/>
                  </a:cubicBezTo>
                  <a:cubicBezTo>
                    <a:pt x="62" y="31"/>
                    <a:pt x="62" y="30"/>
                    <a:pt x="62" y="30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9" y="23"/>
                    <a:pt x="69" y="21"/>
                    <a:pt x="68" y="19"/>
                  </a:cubicBezTo>
                  <a:cubicBezTo>
                    <a:pt x="66" y="15"/>
                    <a:pt x="66" y="15"/>
                    <a:pt x="66" y="15"/>
                  </a:cubicBezTo>
                  <a:cubicBezTo>
                    <a:pt x="65" y="14"/>
                    <a:pt x="63" y="13"/>
                    <a:pt x="61" y="14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3" y="16"/>
                    <a:pt x="53" y="15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0" y="13"/>
                    <a:pt x="50" y="13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0" y="4"/>
                    <a:pt x="49" y="2"/>
                    <a:pt x="47" y="1"/>
                  </a:cubicBezTo>
                  <a:cubicBezTo>
                    <a:pt x="47" y="1"/>
                    <a:pt x="46" y="1"/>
                    <a:pt x="45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0"/>
                    <a:pt x="39" y="1"/>
                    <a:pt x="38" y="2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4" y="9"/>
                    <a:pt x="34" y="10"/>
                    <a:pt x="33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3" y="3"/>
                    <a:pt x="21" y="3"/>
                    <a:pt x="19" y="4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4" y="7"/>
                    <a:pt x="13" y="9"/>
                    <a:pt x="14" y="11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9"/>
                    <a:pt x="15" y="19"/>
                  </a:cubicBezTo>
                  <a:lnTo>
                    <a:pt x="14" y="21"/>
                  </a:lnTo>
                  <a:close/>
                  <a:moveTo>
                    <a:pt x="17" y="24"/>
                  </a:moveTo>
                  <a:cubicBezTo>
                    <a:pt x="19" y="22"/>
                    <a:pt x="19" y="22"/>
                    <a:pt x="19" y="22"/>
                  </a:cubicBezTo>
                  <a:cubicBezTo>
                    <a:pt x="20" y="20"/>
                    <a:pt x="20" y="18"/>
                    <a:pt x="20" y="17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9"/>
                    <a:pt x="17" y="9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8" y="13"/>
                    <a:pt x="29" y="14"/>
                    <a:pt x="31" y="14"/>
                  </a:cubicBezTo>
                  <a:cubicBezTo>
                    <a:pt x="31" y="14"/>
                    <a:pt x="31" y="14"/>
                    <a:pt x="32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5" y="13"/>
                    <a:pt x="37" y="12"/>
                    <a:pt x="38" y="11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2" y="4"/>
                    <a:pt x="42" y="4"/>
                  </a:cubicBezTo>
                  <a:cubicBezTo>
                    <a:pt x="42" y="4"/>
                    <a:pt x="43" y="4"/>
                    <a:pt x="44" y="4"/>
                  </a:cubicBezTo>
                  <a:cubicBezTo>
                    <a:pt x="45" y="5"/>
                    <a:pt x="46" y="5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4"/>
                    <a:pt x="47" y="16"/>
                    <a:pt x="48" y="17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2" y="20"/>
                    <a:pt x="54" y="20"/>
                    <a:pt x="55" y="20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5" y="21"/>
                    <a:pt x="65" y="22"/>
                    <a:pt x="65" y="22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58" y="28"/>
                    <a:pt x="58" y="30"/>
                    <a:pt x="58" y="32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9" y="35"/>
                    <a:pt x="60" y="37"/>
                    <a:pt x="61" y="38"/>
                  </a:cubicBezTo>
                  <a:cubicBezTo>
                    <a:pt x="68" y="41"/>
                    <a:pt x="68" y="41"/>
                    <a:pt x="68" y="41"/>
                  </a:cubicBezTo>
                  <a:cubicBezTo>
                    <a:pt x="68" y="41"/>
                    <a:pt x="68" y="42"/>
                    <a:pt x="68" y="42"/>
                  </a:cubicBezTo>
                  <a:cubicBezTo>
                    <a:pt x="68" y="42"/>
                    <a:pt x="68" y="43"/>
                    <a:pt x="68" y="44"/>
                  </a:cubicBezTo>
                  <a:cubicBezTo>
                    <a:pt x="67" y="45"/>
                    <a:pt x="67" y="46"/>
                    <a:pt x="67" y="46"/>
                  </a:cubicBezTo>
                  <a:cubicBezTo>
                    <a:pt x="67" y="46"/>
                    <a:pt x="67" y="46"/>
                    <a:pt x="67" y="46"/>
                  </a:cubicBezTo>
                  <a:cubicBezTo>
                    <a:pt x="59" y="46"/>
                    <a:pt x="59" y="46"/>
                    <a:pt x="59" y="46"/>
                  </a:cubicBezTo>
                  <a:cubicBezTo>
                    <a:pt x="57" y="46"/>
                    <a:pt x="56" y="47"/>
                    <a:pt x="55" y="48"/>
                  </a:cubicBezTo>
                  <a:cubicBezTo>
                    <a:pt x="53" y="50"/>
                    <a:pt x="53" y="50"/>
                    <a:pt x="53" y="50"/>
                  </a:cubicBezTo>
                  <a:cubicBezTo>
                    <a:pt x="52" y="52"/>
                    <a:pt x="52" y="54"/>
                    <a:pt x="52" y="55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55" y="62"/>
                    <a:pt x="55" y="63"/>
                    <a:pt x="55" y="63"/>
                  </a:cubicBezTo>
                  <a:cubicBezTo>
                    <a:pt x="51" y="65"/>
                    <a:pt x="51" y="65"/>
                    <a:pt x="51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4" y="59"/>
                    <a:pt x="43" y="58"/>
                    <a:pt x="41" y="58"/>
                  </a:cubicBezTo>
                  <a:cubicBezTo>
                    <a:pt x="41" y="58"/>
                    <a:pt x="41" y="58"/>
                    <a:pt x="40" y="58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37" y="59"/>
                    <a:pt x="35" y="60"/>
                    <a:pt x="34" y="61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1" y="68"/>
                    <a:pt x="30" y="68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30" y="68"/>
                    <a:pt x="29" y="68"/>
                    <a:pt x="28" y="68"/>
                  </a:cubicBezTo>
                  <a:cubicBezTo>
                    <a:pt x="27" y="67"/>
                    <a:pt x="26" y="67"/>
                    <a:pt x="26" y="67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8"/>
                    <a:pt x="25" y="56"/>
                    <a:pt x="24" y="55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1" y="53"/>
                    <a:pt x="19" y="52"/>
                    <a:pt x="18" y="52"/>
                  </a:cubicBezTo>
                  <a:cubicBezTo>
                    <a:pt x="18" y="52"/>
                    <a:pt x="17" y="52"/>
                    <a:pt x="17" y="52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51"/>
                    <a:pt x="7" y="50"/>
                    <a:pt x="7" y="50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4" y="44"/>
                    <a:pt x="14" y="42"/>
                    <a:pt x="14" y="40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3" y="37"/>
                    <a:pt x="12" y="35"/>
                    <a:pt x="11" y="34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0"/>
                    <a:pt x="4" y="30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5" y="27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5" y="26"/>
                    <a:pt x="16" y="25"/>
                    <a:pt x="17" y="24"/>
                  </a:cubicBezTo>
                  <a:close/>
                </a:path>
              </a:pathLst>
            </a:custGeom>
            <a:grpFill/>
            <a:ln w="1270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7" name="Freeform 338">
              <a:extLst>
                <a:ext uri="{FF2B5EF4-FFF2-40B4-BE49-F238E27FC236}">
                  <a16:creationId xmlns:a16="http://schemas.microsoft.com/office/drawing/2014/main" id="{47745CBD-E1EB-7D50-8504-B50459DE38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65351" y="2230438"/>
              <a:ext cx="53975" cy="55563"/>
            </a:xfrm>
            <a:custGeom>
              <a:avLst/>
              <a:gdLst/>
              <a:ahLst/>
              <a:cxnLst>
                <a:cxn ang="0">
                  <a:pos x="12" y="24"/>
                </a:cxn>
                <a:cxn ang="0">
                  <a:pos x="24" y="12"/>
                </a:cxn>
                <a:cxn ang="0">
                  <a:pos x="12" y="0"/>
                </a:cxn>
                <a:cxn ang="0">
                  <a:pos x="0" y="12"/>
                </a:cxn>
                <a:cxn ang="0">
                  <a:pos x="12" y="24"/>
                </a:cxn>
                <a:cxn ang="0">
                  <a:pos x="12" y="4"/>
                </a:cxn>
                <a:cxn ang="0">
                  <a:pos x="20" y="12"/>
                </a:cxn>
                <a:cxn ang="0">
                  <a:pos x="12" y="20"/>
                </a:cxn>
                <a:cxn ang="0">
                  <a:pos x="4" y="12"/>
                </a:cxn>
                <a:cxn ang="0">
                  <a:pos x="12" y="4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cubicBezTo>
                    <a:pt x="19" y="24"/>
                    <a:pt x="24" y="19"/>
                    <a:pt x="24" y="12"/>
                  </a:cubicBezTo>
                  <a:cubicBezTo>
                    <a:pt x="24" y="5"/>
                    <a:pt x="19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19"/>
                    <a:pt x="5" y="24"/>
                    <a:pt x="12" y="24"/>
                  </a:cubicBezTo>
                  <a:close/>
                  <a:moveTo>
                    <a:pt x="12" y="4"/>
                  </a:moveTo>
                  <a:cubicBezTo>
                    <a:pt x="16" y="4"/>
                    <a:pt x="20" y="8"/>
                    <a:pt x="20" y="12"/>
                  </a:cubicBezTo>
                  <a:cubicBezTo>
                    <a:pt x="20" y="16"/>
                    <a:pt x="16" y="20"/>
                    <a:pt x="12" y="20"/>
                  </a:cubicBezTo>
                  <a:cubicBezTo>
                    <a:pt x="8" y="20"/>
                    <a:pt x="4" y="16"/>
                    <a:pt x="4" y="12"/>
                  </a:cubicBezTo>
                  <a:cubicBezTo>
                    <a:pt x="4" y="8"/>
                    <a:pt x="8" y="4"/>
                    <a:pt x="12" y="4"/>
                  </a:cubicBezTo>
                  <a:close/>
                </a:path>
              </a:pathLst>
            </a:custGeom>
            <a:grpFill/>
            <a:ln w="1270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8" name="Oval 12">
            <a:extLst>
              <a:ext uri="{FF2B5EF4-FFF2-40B4-BE49-F238E27FC236}">
                <a16:creationId xmlns:a16="http://schemas.microsoft.com/office/drawing/2014/main" id="{A1F92EEC-4D78-4137-3916-FF166E5F8B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63025" y="2351553"/>
            <a:ext cx="1060200" cy="1057233"/>
          </a:xfrm>
          <a:prstGeom prst="ellipse">
            <a:avLst/>
          </a:prstGeom>
          <a:gradFill flip="none" rotWithShape="1">
            <a:gsLst>
              <a:gs pos="14000">
                <a:srgbClr val="D8000F"/>
              </a:gs>
              <a:gs pos="89000">
                <a:srgbClr val="D8000F">
                  <a:alpha val="15000"/>
                </a:srgbClr>
              </a:gs>
            </a:gsLst>
            <a:lin ang="16200000" scaled="1"/>
            <a:tileRect/>
          </a:gradFill>
          <a:ln w="25400" cap="flat">
            <a:solidFill>
              <a:srgbClr val="F5F2E9"/>
            </a:solidFill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sz="1400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19" name="Group 37" descr="D:\51PPT模板网\51pptmoban.com\图片.jpg">
            <a:extLst>
              <a:ext uri="{FF2B5EF4-FFF2-40B4-BE49-F238E27FC236}">
                <a16:creationId xmlns:a16="http://schemas.microsoft.com/office/drawing/2014/main" id="{F24AF33B-18DF-A34C-BC2C-742B038C3062}"/>
              </a:ext>
            </a:extLst>
          </p:cNvPr>
          <p:cNvGrpSpPr/>
          <p:nvPr/>
        </p:nvGrpSpPr>
        <p:grpSpPr>
          <a:xfrm>
            <a:off x="7952047" y="2658476"/>
            <a:ext cx="482154" cy="443388"/>
            <a:chOff x="1350963" y="2176463"/>
            <a:chExt cx="315913" cy="290513"/>
          </a:xfrm>
          <a:solidFill>
            <a:schemeClr val="bg1"/>
          </a:solidFill>
        </p:grpSpPr>
        <p:sp>
          <p:nvSpPr>
            <p:cNvPr id="23" name="Freeform 339">
              <a:extLst>
                <a:ext uri="{FF2B5EF4-FFF2-40B4-BE49-F238E27FC236}">
                  <a16:creationId xmlns:a16="http://schemas.microsoft.com/office/drawing/2014/main" id="{D9E0B6BD-CBB1-D48D-D047-572F2D1FF3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50963" y="2193925"/>
              <a:ext cx="292100" cy="187325"/>
            </a:xfrm>
            <a:custGeom>
              <a:avLst/>
              <a:gdLst/>
              <a:ahLst/>
              <a:cxnLst>
                <a:cxn ang="0">
                  <a:pos x="109" y="1"/>
                </a:cxn>
                <a:cxn ang="0">
                  <a:pos x="108" y="0"/>
                </a:cxn>
                <a:cxn ang="0">
                  <a:pos x="106" y="0"/>
                </a:cxn>
                <a:cxn ang="0">
                  <a:pos x="58" y="25"/>
                </a:cxn>
                <a:cxn ang="0">
                  <a:pos x="58" y="28"/>
                </a:cxn>
                <a:cxn ang="0">
                  <a:pos x="58" y="30"/>
                </a:cxn>
                <a:cxn ang="0">
                  <a:pos x="31" y="45"/>
                </a:cxn>
                <a:cxn ang="0">
                  <a:pos x="30" y="48"/>
                </a:cxn>
                <a:cxn ang="0">
                  <a:pos x="31" y="50"/>
                </a:cxn>
                <a:cxn ang="0">
                  <a:pos x="2" y="64"/>
                </a:cxn>
                <a:cxn ang="0">
                  <a:pos x="1" y="67"/>
                </a:cxn>
                <a:cxn ang="0">
                  <a:pos x="7" y="81"/>
                </a:cxn>
                <a:cxn ang="0">
                  <a:pos x="9" y="82"/>
                </a:cxn>
                <a:cxn ang="0">
                  <a:pos x="9" y="82"/>
                </a:cxn>
                <a:cxn ang="0">
                  <a:pos x="40" y="71"/>
                </a:cxn>
                <a:cxn ang="0">
                  <a:pos x="41" y="74"/>
                </a:cxn>
                <a:cxn ang="0">
                  <a:pos x="43" y="75"/>
                </a:cxn>
                <a:cxn ang="0">
                  <a:pos x="43" y="75"/>
                </a:cxn>
                <a:cxn ang="0">
                  <a:pos x="72" y="66"/>
                </a:cxn>
                <a:cxn ang="0">
                  <a:pos x="73" y="69"/>
                </a:cxn>
                <a:cxn ang="0">
                  <a:pos x="75" y="70"/>
                </a:cxn>
                <a:cxn ang="0">
                  <a:pos x="76" y="70"/>
                </a:cxn>
                <a:cxn ang="0">
                  <a:pos x="128" y="54"/>
                </a:cxn>
                <a:cxn ang="0">
                  <a:pos x="129" y="53"/>
                </a:cxn>
                <a:cxn ang="0">
                  <a:pos x="129" y="51"/>
                </a:cxn>
                <a:cxn ang="0">
                  <a:pos x="109" y="1"/>
                </a:cxn>
                <a:cxn ang="0">
                  <a:pos x="10" y="78"/>
                </a:cxn>
                <a:cxn ang="0">
                  <a:pos x="5" y="67"/>
                </a:cxn>
                <a:cxn ang="0">
                  <a:pos x="33" y="54"/>
                </a:cxn>
                <a:cxn ang="0">
                  <a:pos x="38" y="68"/>
                </a:cxn>
                <a:cxn ang="0">
                  <a:pos x="10" y="78"/>
                </a:cxn>
                <a:cxn ang="0">
                  <a:pos x="44" y="70"/>
                </a:cxn>
                <a:cxn ang="0">
                  <a:pos x="43" y="68"/>
                </a:cxn>
                <a:cxn ang="0">
                  <a:pos x="43" y="68"/>
                </a:cxn>
                <a:cxn ang="0">
                  <a:pos x="35" y="50"/>
                </a:cxn>
                <a:cxn ang="0">
                  <a:pos x="35" y="50"/>
                </a:cxn>
                <a:cxn ang="0">
                  <a:pos x="34" y="48"/>
                </a:cxn>
                <a:cxn ang="0">
                  <a:pos x="60" y="34"/>
                </a:cxn>
                <a:cxn ang="0">
                  <a:pos x="69" y="59"/>
                </a:cxn>
                <a:cxn ang="0">
                  <a:pos x="71" y="63"/>
                </a:cxn>
                <a:cxn ang="0">
                  <a:pos x="44" y="70"/>
                </a:cxn>
                <a:cxn ang="0">
                  <a:pos x="76" y="66"/>
                </a:cxn>
                <a:cxn ang="0">
                  <a:pos x="75" y="63"/>
                </a:cxn>
                <a:cxn ang="0">
                  <a:pos x="75" y="63"/>
                </a:cxn>
                <a:cxn ang="0">
                  <a:pos x="73" y="57"/>
                </a:cxn>
                <a:cxn ang="0">
                  <a:pos x="62" y="28"/>
                </a:cxn>
                <a:cxn ang="0">
                  <a:pos x="106" y="5"/>
                </a:cxn>
                <a:cxn ang="0">
                  <a:pos x="124" y="51"/>
                </a:cxn>
                <a:cxn ang="0">
                  <a:pos x="76" y="66"/>
                </a:cxn>
              </a:cxnLst>
              <a:rect l="0" t="0" r="r" b="b"/>
              <a:pathLst>
                <a:path w="129" h="82">
                  <a:moveTo>
                    <a:pt x="109" y="1"/>
                  </a:moveTo>
                  <a:cubicBezTo>
                    <a:pt x="109" y="1"/>
                    <a:pt x="108" y="0"/>
                    <a:pt x="108" y="0"/>
                  </a:cubicBezTo>
                  <a:cubicBezTo>
                    <a:pt x="107" y="0"/>
                    <a:pt x="107" y="0"/>
                    <a:pt x="106" y="0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26"/>
                    <a:pt x="57" y="27"/>
                    <a:pt x="58" y="28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0" y="46"/>
                    <a:pt x="30" y="47"/>
                    <a:pt x="30" y="48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1" y="65"/>
                    <a:pt x="0" y="66"/>
                    <a:pt x="1" y="67"/>
                  </a:cubicBezTo>
                  <a:cubicBezTo>
                    <a:pt x="7" y="81"/>
                    <a:pt x="7" y="81"/>
                    <a:pt x="7" y="81"/>
                  </a:cubicBezTo>
                  <a:cubicBezTo>
                    <a:pt x="7" y="82"/>
                    <a:pt x="8" y="82"/>
                    <a:pt x="9" y="82"/>
                  </a:cubicBezTo>
                  <a:cubicBezTo>
                    <a:pt x="9" y="82"/>
                    <a:pt x="9" y="82"/>
                    <a:pt x="9" y="82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41" y="74"/>
                    <a:pt x="41" y="74"/>
                    <a:pt x="41" y="74"/>
                  </a:cubicBezTo>
                  <a:cubicBezTo>
                    <a:pt x="41" y="74"/>
                    <a:pt x="42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70"/>
                    <a:pt x="74" y="70"/>
                    <a:pt x="75" y="70"/>
                  </a:cubicBezTo>
                  <a:cubicBezTo>
                    <a:pt x="75" y="70"/>
                    <a:pt x="75" y="70"/>
                    <a:pt x="76" y="70"/>
                  </a:cubicBezTo>
                  <a:cubicBezTo>
                    <a:pt x="128" y="54"/>
                    <a:pt x="128" y="54"/>
                    <a:pt x="128" y="54"/>
                  </a:cubicBezTo>
                  <a:cubicBezTo>
                    <a:pt x="128" y="54"/>
                    <a:pt x="129" y="53"/>
                    <a:pt x="129" y="53"/>
                  </a:cubicBezTo>
                  <a:cubicBezTo>
                    <a:pt x="129" y="52"/>
                    <a:pt x="129" y="52"/>
                    <a:pt x="129" y="51"/>
                  </a:cubicBezTo>
                  <a:lnTo>
                    <a:pt x="109" y="1"/>
                  </a:lnTo>
                  <a:close/>
                  <a:moveTo>
                    <a:pt x="10" y="78"/>
                  </a:moveTo>
                  <a:cubicBezTo>
                    <a:pt x="5" y="67"/>
                    <a:pt x="5" y="67"/>
                    <a:pt x="5" y="67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8" y="68"/>
                    <a:pt x="38" y="68"/>
                    <a:pt x="38" y="68"/>
                  </a:cubicBezTo>
                  <a:lnTo>
                    <a:pt x="10" y="78"/>
                  </a:lnTo>
                  <a:close/>
                  <a:moveTo>
                    <a:pt x="44" y="70"/>
                  </a:moveTo>
                  <a:cubicBezTo>
                    <a:pt x="43" y="68"/>
                    <a:pt x="43" y="68"/>
                    <a:pt x="43" y="68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60" y="34"/>
                    <a:pt x="60" y="34"/>
                    <a:pt x="60" y="34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71" y="63"/>
                    <a:pt x="71" y="63"/>
                    <a:pt x="71" y="63"/>
                  </a:cubicBezTo>
                  <a:lnTo>
                    <a:pt x="44" y="70"/>
                  </a:lnTo>
                  <a:close/>
                  <a:moveTo>
                    <a:pt x="76" y="66"/>
                  </a:moveTo>
                  <a:cubicBezTo>
                    <a:pt x="75" y="63"/>
                    <a:pt x="75" y="63"/>
                    <a:pt x="75" y="63"/>
                  </a:cubicBezTo>
                  <a:cubicBezTo>
                    <a:pt x="75" y="63"/>
                    <a:pt x="75" y="63"/>
                    <a:pt x="75" y="63"/>
                  </a:cubicBezTo>
                  <a:cubicBezTo>
                    <a:pt x="73" y="57"/>
                    <a:pt x="73" y="57"/>
                    <a:pt x="73" y="57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24" y="51"/>
                    <a:pt x="124" y="51"/>
                    <a:pt x="124" y="51"/>
                  </a:cubicBezTo>
                  <a:lnTo>
                    <a:pt x="76" y="66"/>
                  </a:lnTo>
                  <a:close/>
                </a:path>
              </a:pathLst>
            </a:custGeom>
            <a:grpFill/>
            <a:ln w="1270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" name="Freeform 340">
              <a:extLst>
                <a:ext uri="{FF2B5EF4-FFF2-40B4-BE49-F238E27FC236}">
                  <a16:creationId xmlns:a16="http://schemas.microsoft.com/office/drawing/2014/main" id="{014BE67F-57E0-4061-25F1-C37B8136C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376" y="2176463"/>
              <a:ext cx="63500" cy="144463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1" y="0"/>
                </a:cxn>
                <a:cxn ang="0">
                  <a:pos x="0" y="3"/>
                </a:cxn>
                <a:cxn ang="0">
                  <a:pos x="24" y="63"/>
                </a:cxn>
                <a:cxn ang="0">
                  <a:pos x="26" y="64"/>
                </a:cxn>
                <a:cxn ang="0">
                  <a:pos x="27" y="64"/>
                </a:cxn>
                <a:cxn ang="0">
                  <a:pos x="28" y="61"/>
                </a:cxn>
                <a:cxn ang="0">
                  <a:pos x="4" y="1"/>
                </a:cxn>
              </a:cxnLst>
              <a:rect l="0" t="0" r="r" b="b"/>
              <a:pathLst>
                <a:path w="28" h="64">
                  <a:moveTo>
                    <a:pt x="4" y="1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5" y="64"/>
                    <a:pt x="26" y="64"/>
                  </a:cubicBezTo>
                  <a:cubicBezTo>
                    <a:pt x="26" y="64"/>
                    <a:pt x="27" y="64"/>
                    <a:pt x="27" y="64"/>
                  </a:cubicBezTo>
                  <a:cubicBezTo>
                    <a:pt x="28" y="63"/>
                    <a:pt x="28" y="62"/>
                    <a:pt x="28" y="61"/>
                  </a:cubicBezTo>
                  <a:lnTo>
                    <a:pt x="4" y="1"/>
                  </a:lnTo>
                  <a:close/>
                </a:path>
              </a:pathLst>
            </a:custGeom>
            <a:grpFill/>
            <a:ln w="1270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" name="Freeform 341">
              <a:extLst>
                <a:ext uri="{FF2B5EF4-FFF2-40B4-BE49-F238E27FC236}">
                  <a16:creationId xmlns:a16="http://schemas.microsoft.com/office/drawing/2014/main" id="{D7E31551-932B-70A4-C09D-3F17414A5E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11288" y="2366963"/>
              <a:ext cx="173038" cy="100013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32" y="0"/>
                </a:cxn>
                <a:cxn ang="0">
                  <a:pos x="24" y="8"/>
                </a:cxn>
                <a:cxn ang="0">
                  <a:pos x="24" y="13"/>
                </a:cxn>
                <a:cxn ang="0">
                  <a:pos x="0" y="41"/>
                </a:cxn>
                <a:cxn ang="0">
                  <a:pos x="1" y="44"/>
                </a:cxn>
                <a:cxn ang="0">
                  <a:pos x="2" y="44"/>
                </a:cxn>
                <a:cxn ang="0">
                  <a:pos x="4" y="43"/>
                </a:cxn>
                <a:cxn ang="0">
                  <a:pos x="27" y="16"/>
                </a:cxn>
                <a:cxn ang="0">
                  <a:pos x="36" y="16"/>
                </a:cxn>
                <a:cxn ang="0">
                  <a:pos x="36" y="42"/>
                </a:cxn>
                <a:cxn ang="0">
                  <a:pos x="38" y="44"/>
                </a:cxn>
                <a:cxn ang="0">
                  <a:pos x="40" y="42"/>
                </a:cxn>
                <a:cxn ang="0">
                  <a:pos x="40" y="16"/>
                </a:cxn>
                <a:cxn ang="0">
                  <a:pos x="49" y="16"/>
                </a:cxn>
                <a:cxn ang="0">
                  <a:pos x="72" y="43"/>
                </a:cxn>
                <a:cxn ang="0">
                  <a:pos x="74" y="44"/>
                </a:cxn>
                <a:cxn ang="0">
                  <a:pos x="75" y="44"/>
                </a:cxn>
                <a:cxn ang="0">
                  <a:pos x="76" y="41"/>
                </a:cxn>
                <a:cxn ang="0">
                  <a:pos x="52" y="13"/>
                </a:cxn>
                <a:cxn ang="0">
                  <a:pos x="52" y="8"/>
                </a:cxn>
                <a:cxn ang="0">
                  <a:pos x="44" y="0"/>
                </a:cxn>
                <a:cxn ang="0">
                  <a:pos x="48" y="12"/>
                </a:cxn>
                <a:cxn ang="0">
                  <a:pos x="28" y="12"/>
                </a:cxn>
                <a:cxn ang="0">
                  <a:pos x="28" y="8"/>
                </a:cxn>
                <a:cxn ang="0">
                  <a:pos x="32" y="4"/>
                </a:cxn>
                <a:cxn ang="0">
                  <a:pos x="44" y="4"/>
                </a:cxn>
                <a:cxn ang="0">
                  <a:pos x="48" y="8"/>
                </a:cxn>
                <a:cxn ang="0">
                  <a:pos x="48" y="12"/>
                </a:cxn>
              </a:cxnLst>
              <a:rect l="0" t="0" r="r" b="b"/>
              <a:pathLst>
                <a:path w="76" h="44">
                  <a:moveTo>
                    <a:pt x="44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27" y="0"/>
                    <a:pt x="24" y="3"/>
                    <a:pt x="24" y="8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2"/>
                    <a:pt x="0" y="43"/>
                    <a:pt x="1" y="44"/>
                  </a:cubicBezTo>
                  <a:cubicBezTo>
                    <a:pt x="1" y="44"/>
                    <a:pt x="2" y="44"/>
                    <a:pt x="2" y="44"/>
                  </a:cubicBezTo>
                  <a:cubicBezTo>
                    <a:pt x="3" y="44"/>
                    <a:pt x="3" y="44"/>
                    <a:pt x="4" y="43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3"/>
                    <a:pt x="37" y="44"/>
                    <a:pt x="38" y="44"/>
                  </a:cubicBezTo>
                  <a:cubicBezTo>
                    <a:pt x="39" y="44"/>
                    <a:pt x="40" y="43"/>
                    <a:pt x="40" y="42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3" y="44"/>
                    <a:pt x="73" y="44"/>
                    <a:pt x="74" y="44"/>
                  </a:cubicBezTo>
                  <a:cubicBezTo>
                    <a:pt x="74" y="44"/>
                    <a:pt x="75" y="44"/>
                    <a:pt x="75" y="44"/>
                  </a:cubicBezTo>
                  <a:cubicBezTo>
                    <a:pt x="76" y="43"/>
                    <a:pt x="76" y="42"/>
                    <a:pt x="76" y="41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4"/>
                    <a:pt x="48" y="0"/>
                    <a:pt x="44" y="0"/>
                  </a:cubicBezTo>
                  <a:close/>
                  <a:moveTo>
                    <a:pt x="4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6"/>
                    <a:pt x="30" y="4"/>
                    <a:pt x="32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6" y="4"/>
                    <a:pt x="48" y="6"/>
                    <a:pt x="48" y="8"/>
                  </a:cubicBezTo>
                  <a:lnTo>
                    <a:pt x="48" y="12"/>
                  </a:lnTo>
                  <a:close/>
                </a:path>
              </a:pathLst>
            </a:custGeom>
            <a:grpFill/>
            <a:ln w="1270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26" name="Oval 14">
            <a:extLst>
              <a:ext uri="{FF2B5EF4-FFF2-40B4-BE49-F238E27FC236}">
                <a16:creationId xmlns:a16="http://schemas.microsoft.com/office/drawing/2014/main" id="{AF04DDFE-A6FE-9106-CBD4-FF0A754D07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1345" y="3367269"/>
            <a:ext cx="677636" cy="680603"/>
          </a:xfrm>
          <a:prstGeom prst="ellipse">
            <a:avLst/>
          </a:prstGeom>
          <a:gradFill flip="none" rotWithShape="1">
            <a:gsLst>
              <a:gs pos="14000">
                <a:srgbClr val="D8000F"/>
              </a:gs>
              <a:gs pos="89000">
                <a:srgbClr val="D8000F">
                  <a:alpha val="15000"/>
                </a:srgbClr>
              </a:gs>
            </a:gsLst>
            <a:lin ang="16200000" scaled="1"/>
            <a:tileRect/>
          </a:gradFill>
          <a:ln w="25400" cap="flat">
            <a:solidFill>
              <a:srgbClr val="F5F2E9"/>
            </a:solidFill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sz="1400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27" name="Group 41">
            <a:extLst>
              <a:ext uri="{FF2B5EF4-FFF2-40B4-BE49-F238E27FC236}">
                <a16:creationId xmlns:a16="http://schemas.microsoft.com/office/drawing/2014/main" id="{A422FA5C-FD04-3B6F-81CE-422297E2FD79}"/>
              </a:ext>
            </a:extLst>
          </p:cNvPr>
          <p:cNvGrpSpPr/>
          <p:nvPr/>
        </p:nvGrpSpPr>
        <p:grpSpPr>
          <a:xfrm>
            <a:off x="3913733" y="3567516"/>
            <a:ext cx="192860" cy="280106"/>
            <a:chOff x="4795838" y="2176463"/>
            <a:chExt cx="200025" cy="290512"/>
          </a:xfrm>
          <a:solidFill>
            <a:schemeClr val="bg1"/>
          </a:solidFill>
        </p:grpSpPr>
        <p:sp>
          <p:nvSpPr>
            <p:cNvPr id="28" name="Freeform 369">
              <a:extLst>
                <a:ext uri="{FF2B5EF4-FFF2-40B4-BE49-F238E27FC236}">
                  <a16:creationId xmlns:a16="http://schemas.microsoft.com/office/drawing/2014/main" id="{E5F31C52-1569-9BDC-7D18-EDE27ADA3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5838" y="2176463"/>
              <a:ext cx="200025" cy="242888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0" y="44"/>
                </a:cxn>
                <a:cxn ang="0">
                  <a:pos x="16" y="77"/>
                </a:cxn>
                <a:cxn ang="0">
                  <a:pos x="16" y="78"/>
                </a:cxn>
                <a:cxn ang="0">
                  <a:pos x="24" y="91"/>
                </a:cxn>
                <a:cxn ang="0">
                  <a:pos x="24" y="93"/>
                </a:cxn>
                <a:cxn ang="0">
                  <a:pos x="24" y="94"/>
                </a:cxn>
                <a:cxn ang="0">
                  <a:pos x="28" y="100"/>
                </a:cxn>
                <a:cxn ang="0">
                  <a:pos x="60" y="107"/>
                </a:cxn>
                <a:cxn ang="0">
                  <a:pos x="60" y="107"/>
                </a:cxn>
                <a:cxn ang="0">
                  <a:pos x="62" y="106"/>
                </a:cxn>
                <a:cxn ang="0">
                  <a:pos x="61" y="103"/>
                </a:cxn>
                <a:cxn ang="0">
                  <a:pos x="29" y="96"/>
                </a:cxn>
                <a:cxn ang="0">
                  <a:pos x="28" y="94"/>
                </a:cxn>
                <a:cxn ang="0">
                  <a:pos x="28" y="93"/>
                </a:cxn>
                <a:cxn ang="0">
                  <a:pos x="28" y="91"/>
                </a:cxn>
                <a:cxn ang="0">
                  <a:pos x="19" y="75"/>
                </a:cxn>
                <a:cxn ang="0">
                  <a:pos x="18" y="74"/>
                </a:cxn>
                <a:cxn ang="0">
                  <a:pos x="4" y="44"/>
                </a:cxn>
                <a:cxn ang="0">
                  <a:pos x="44" y="4"/>
                </a:cxn>
                <a:cxn ang="0">
                  <a:pos x="84" y="44"/>
                </a:cxn>
                <a:cxn ang="0">
                  <a:pos x="70" y="74"/>
                </a:cxn>
                <a:cxn ang="0">
                  <a:pos x="69" y="75"/>
                </a:cxn>
                <a:cxn ang="0">
                  <a:pos x="60" y="91"/>
                </a:cxn>
                <a:cxn ang="0">
                  <a:pos x="60" y="91"/>
                </a:cxn>
                <a:cxn ang="0">
                  <a:pos x="60" y="92"/>
                </a:cxn>
                <a:cxn ang="0">
                  <a:pos x="60" y="92"/>
                </a:cxn>
                <a:cxn ang="0">
                  <a:pos x="59" y="92"/>
                </a:cxn>
                <a:cxn ang="0">
                  <a:pos x="43" y="88"/>
                </a:cxn>
                <a:cxn ang="0">
                  <a:pos x="40" y="90"/>
                </a:cxn>
                <a:cxn ang="0">
                  <a:pos x="42" y="92"/>
                </a:cxn>
                <a:cxn ang="0">
                  <a:pos x="58" y="96"/>
                </a:cxn>
                <a:cxn ang="0">
                  <a:pos x="62" y="95"/>
                </a:cxn>
                <a:cxn ang="0">
                  <a:pos x="64" y="92"/>
                </a:cxn>
                <a:cxn ang="0">
                  <a:pos x="64" y="92"/>
                </a:cxn>
                <a:cxn ang="0">
                  <a:pos x="64" y="91"/>
                </a:cxn>
                <a:cxn ang="0">
                  <a:pos x="64" y="91"/>
                </a:cxn>
                <a:cxn ang="0">
                  <a:pos x="64" y="91"/>
                </a:cxn>
                <a:cxn ang="0">
                  <a:pos x="72" y="78"/>
                </a:cxn>
                <a:cxn ang="0">
                  <a:pos x="72" y="78"/>
                </a:cxn>
                <a:cxn ang="0">
                  <a:pos x="88" y="44"/>
                </a:cxn>
                <a:cxn ang="0">
                  <a:pos x="44" y="0"/>
                </a:cxn>
              </a:cxnLst>
              <a:rect l="0" t="0" r="r" b="b"/>
              <a:pathLst>
                <a:path w="88" h="107">
                  <a:moveTo>
                    <a:pt x="44" y="0"/>
                  </a:moveTo>
                  <a:cubicBezTo>
                    <a:pt x="23" y="0"/>
                    <a:pt x="0" y="17"/>
                    <a:pt x="0" y="44"/>
                  </a:cubicBezTo>
                  <a:cubicBezTo>
                    <a:pt x="0" y="57"/>
                    <a:pt x="5" y="69"/>
                    <a:pt x="16" y="77"/>
                  </a:cubicBezTo>
                  <a:cubicBezTo>
                    <a:pt x="16" y="77"/>
                    <a:pt x="16" y="78"/>
                    <a:pt x="16" y="78"/>
                  </a:cubicBezTo>
                  <a:cubicBezTo>
                    <a:pt x="24" y="86"/>
                    <a:pt x="24" y="87"/>
                    <a:pt x="24" y="91"/>
                  </a:cubicBezTo>
                  <a:cubicBezTo>
                    <a:pt x="24" y="92"/>
                    <a:pt x="24" y="93"/>
                    <a:pt x="24" y="93"/>
                  </a:cubicBezTo>
                  <a:cubicBezTo>
                    <a:pt x="24" y="94"/>
                    <a:pt x="24" y="94"/>
                    <a:pt x="24" y="94"/>
                  </a:cubicBezTo>
                  <a:cubicBezTo>
                    <a:pt x="24" y="96"/>
                    <a:pt x="24" y="99"/>
                    <a:pt x="28" y="100"/>
                  </a:cubicBezTo>
                  <a:cubicBezTo>
                    <a:pt x="60" y="107"/>
                    <a:pt x="60" y="107"/>
                    <a:pt x="60" y="107"/>
                  </a:cubicBezTo>
                  <a:cubicBezTo>
                    <a:pt x="60" y="107"/>
                    <a:pt x="60" y="107"/>
                    <a:pt x="60" y="107"/>
                  </a:cubicBezTo>
                  <a:cubicBezTo>
                    <a:pt x="61" y="107"/>
                    <a:pt x="62" y="106"/>
                    <a:pt x="62" y="106"/>
                  </a:cubicBezTo>
                  <a:cubicBezTo>
                    <a:pt x="63" y="104"/>
                    <a:pt x="62" y="103"/>
                    <a:pt x="61" y="103"/>
                  </a:cubicBezTo>
                  <a:cubicBezTo>
                    <a:pt x="29" y="96"/>
                    <a:pt x="29" y="96"/>
                    <a:pt x="29" y="96"/>
                  </a:cubicBezTo>
                  <a:cubicBezTo>
                    <a:pt x="28" y="96"/>
                    <a:pt x="28" y="96"/>
                    <a:pt x="28" y="94"/>
                  </a:cubicBezTo>
                  <a:cubicBezTo>
                    <a:pt x="28" y="93"/>
                    <a:pt x="28" y="93"/>
                    <a:pt x="28" y="93"/>
                  </a:cubicBezTo>
                  <a:cubicBezTo>
                    <a:pt x="28" y="93"/>
                    <a:pt x="28" y="93"/>
                    <a:pt x="28" y="91"/>
                  </a:cubicBezTo>
                  <a:cubicBezTo>
                    <a:pt x="28" y="86"/>
                    <a:pt x="27" y="83"/>
                    <a:pt x="19" y="75"/>
                  </a:cubicBezTo>
                  <a:cubicBezTo>
                    <a:pt x="19" y="75"/>
                    <a:pt x="18" y="74"/>
                    <a:pt x="18" y="74"/>
                  </a:cubicBezTo>
                  <a:cubicBezTo>
                    <a:pt x="9" y="66"/>
                    <a:pt x="4" y="56"/>
                    <a:pt x="4" y="44"/>
                  </a:cubicBezTo>
                  <a:cubicBezTo>
                    <a:pt x="4" y="19"/>
                    <a:pt x="25" y="4"/>
                    <a:pt x="44" y="4"/>
                  </a:cubicBezTo>
                  <a:cubicBezTo>
                    <a:pt x="64" y="4"/>
                    <a:pt x="84" y="19"/>
                    <a:pt x="84" y="44"/>
                  </a:cubicBezTo>
                  <a:cubicBezTo>
                    <a:pt x="84" y="60"/>
                    <a:pt x="76" y="69"/>
                    <a:pt x="70" y="74"/>
                  </a:cubicBezTo>
                  <a:cubicBezTo>
                    <a:pt x="70" y="74"/>
                    <a:pt x="70" y="74"/>
                    <a:pt x="69" y="75"/>
                  </a:cubicBezTo>
                  <a:cubicBezTo>
                    <a:pt x="61" y="83"/>
                    <a:pt x="60" y="86"/>
                    <a:pt x="60" y="91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60" y="92"/>
                    <a:pt x="60" y="92"/>
                    <a:pt x="60" y="92"/>
                  </a:cubicBezTo>
                  <a:cubicBezTo>
                    <a:pt x="60" y="92"/>
                    <a:pt x="60" y="92"/>
                    <a:pt x="60" y="92"/>
                  </a:cubicBezTo>
                  <a:cubicBezTo>
                    <a:pt x="60" y="92"/>
                    <a:pt x="59" y="92"/>
                    <a:pt x="59" y="92"/>
                  </a:cubicBezTo>
                  <a:cubicBezTo>
                    <a:pt x="43" y="88"/>
                    <a:pt x="43" y="88"/>
                    <a:pt x="43" y="88"/>
                  </a:cubicBezTo>
                  <a:cubicBezTo>
                    <a:pt x="42" y="88"/>
                    <a:pt x="41" y="88"/>
                    <a:pt x="40" y="90"/>
                  </a:cubicBezTo>
                  <a:cubicBezTo>
                    <a:pt x="40" y="91"/>
                    <a:pt x="41" y="92"/>
                    <a:pt x="42" y="92"/>
                  </a:cubicBezTo>
                  <a:cubicBezTo>
                    <a:pt x="58" y="96"/>
                    <a:pt x="58" y="96"/>
                    <a:pt x="58" y="96"/>
                  </a:cubicBezTo>
                  <a:cubicBezTo>
                    <a:pt x="59" y="96"/>
                    <a:pt x="61" y="97"/>
                    <a:pt x="62" y="95"/>
                  </a:cubicBezTo>
                  <a:cubicBezTo>
                    <a:pt x="63" y="95"/>
                    <a:pt x="64" y="94"/>
                    <a:pt x="64" y="92"/>
                  </a:cubicBezTo>
                  <a:cubicBezTo>
                    <a:pt x="64" y="92"/>
                    <a:pt x="64" y="92"/>
                    <a:pt x="64" y="92"/>
                  </a:cubicBezTo>
                  <a:cubicBezTo>
                    <a:pt x="64" y="92"/>
                    <a:pt x="64" y="91"/>
                    <a:pt x="64" y="91"/>
                  </a:cubicBezTo>
                  <a:cubicBezTo>
                    <a:pt x="64" y="91"/>
                    <a:pt x="64" y="91"/>
                    <a:pt x="64" y="91"/>
                  </a:cubicBezTo>
                  <a:cubicBezTo>
                    <a:pt x="64" y="91"/>
                    <a:pt x="64" y="91"/>
                    <a:pt x="64" y="91"/>
                  </a:cubicBezTo>
                  <a:cubicBezTo>
                    <a:pt x="64" y="87"/>
                    <a:pt x="64" y="86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83" y="69"/>
                    <a:pt x="88" y="58"/>
                    <a:pt x="88" y="44"/>
                  </a:cubicBezTo>
                  <a:cubicBezTo>
                    <a:pt x="88" y="16"/>
                    <a:pt x="66" y="0"/>
                    <a:pt x="44" y="0"/>
                  </a:cubicBezTo>
                  <a:close/>
                </a:path>
              </a:pathLst>
            </a:custGeom>
            <a:grpFill/>
            <a:ln w="1270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" name="Freeform 370">
              <a:extLst>
                <a:ext uri="{FF2B5EF4-FFF2-40B4-BE49-F238E27FC236}">
                  <a16:creationId xmlns:a16="http://schemas.microsoft.com/office/drawing/2014/main" id="{6B9C9C75-CC01-3495-18EC-8580B9E01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6163" y="2419350"/>
              <a:ext cx="80963" cy="25400"/>
            </a:xfrm>
            <a:custGeom>
              <a:avLst/>
              <a:gdLst/>
              <a:ahLst/>
              <a:cxnLst>
                <a:cxn ang="0">
                  <a:pos x="34" y="11"/>
                </a:cxn>
                <a:cxn ang="0">
                  <a:pos x="36" y="9"/>
                </a:cxn>
                <a:cxn ang="0">
                  <a:pos x="34" y="7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2" y="4"/>
                </a:cxn>
                <a:cxn ang="0">
                  <a:pos x="34" y="11"/>
                </a:cxn>
                <a:cxn ang="0">
                  <a:pos x="34" y="11"/>
                </a:cxn>
              </a:cxnLst>
              <a:rect l="0" t="0" r="r" b="b"/>
              <a:pathLst>
                <a:path w="36" h="11">
                  <a:moveTo>
                    <a:pt x="34" y="11"/>
                  </a:moveTo>
                  <a:cubicBezTo>
                    <a:pt x="35" y="11"/>
                    <a:pt x="36" y="10"/>
                    <a:pt x="36" y="9"/>
                  </a:cubicBezTo>
                  <a:cubicBezTo>
                    <a:pt x="36" y="8"/>
                    <a:pt x="36" y="7"/>
                    <a:pt x="34" y="7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3"/>
                    <a:pt x="2" y="4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lose/>
                </a:path>
              </a:pathLst>
            </a:custGeom>
            <a:grpFill/>
            <a:ln w="1270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" name="Freeform 371">
              <a:extLst>
                <a:ext uri="{FF2B5EF4-FFF2-40B4-BE49-F238E27FC236}">
                  <a16:creationId xmlns:a16="http://schemas.microsoft.com/office/drawing/2014/main" id="{62BE890E-85F4-638E-4AFA-6F68A1BA5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9338" y="2444750"/>
              <a:ext cx="68263" cy="22225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8" y="10"/>
                </a:cxn>
                <a:cxn ang="0">
                  <a:pos x="28" y="10"/>
                </a:cxn>
                <a:cxn ang="0">
                  <a:pos x="30" y="8"/>
                </a:cxn>
                <a:cxn ang="0">
                  <a:pos x="28" y="6"/>
                </a:cxn>
                <a:cxn ang="0">
                  <a:pos x="2" y="0"/>
                </a:cxn>
              </a:cxnLst>
              <a:rect l="0" t="0" r="r" b="b"/>
              <a:pathLst>
                <a:path w="30" h="10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4"/>
                    <a:pt x="2" y="4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9" y="10"/>
                    <a:pt x="30" y="9"/>
                    <a:pt x="30" y="8"/>
                  </a:cubicBezTo>
                  <a:cubicBezTo>
                    <a:pt x="30" y="7"/>
                    <a:pt x="30" y="6"/>
                    <a:pt x="28" y="6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 w="1270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cxnSp>
        <p:nvCxnSpPr>
          <p:cNvPr id="31" name="Straight Connector 96">
            <a:extLst>
              <a:ext uri="{FF2B5EF4-FFF2-40B4-BE49-F238E27FC236}">
                <a16:creationId xmlns:a16="http://schemas.microsoft.com/office/drawing/2014/main" id="{A6381E1B-F751-7009-7474-E941B7C7EF11}"/>
              </a:ext>
            </a:extLst>
          </p:cNvPr>
          <p:cNvCxnSpPr/>
          <p:nvPr/>
        </p:nvCxnSpPr>
        <p:spPr>
          <a:xfrm rot="10800000">
            <a:off x="4716414" y="2220349"/>
            <a:ext cx="1080192" cy="347373"/>
          </a:xfrm>
          <a:prstGeom prst="bentConnector3">
            <a:avLst>
              <a:gd name="adj1" fmla="val -269"/>
            </a:avLst>
          </a:prstGeom>
          <a:ln w="12700">
            <a:gradFill>
              <a:gsLst>
                <a:gs pos="0">
                  <a:srgbClr val="D8000F">
                    <a:alpha val="0"/>
                  </a:srgbClr>
                </a:gs>
                <a:gs pos="100000">
                  <a:srgbClr val="D8000F"/>
                </a:gs>
              </a:gsLst>
              <a:lin ang="2700000" scaled="0"/>
            </a:gradFill>
            <a:prstDash val="solid"/>
            <a:tailEnd type="oval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109">
            <a:extLst>
              <a:ext uri="{FF2B5EF4-FFF2-40B4-BE49-F238E27FC236}">
                <a16:creationId xmlns:a16="http://schemas.microsoft.com/office/drawing/2014/main" id="{0136372B-B2B3-A766-2E84-CF063EC63811}"/>
              </a:ext>
            </a:extLst>
          </p:cNvPr>
          <p:cNvCxnSpPr/>
          <p:nvPr/>
        </p:nvCxnSpPr>
        <p:spPr>
          <a:xfrm>
            <a:off x="2883762" y="3661913"/>
            <a:ext cx="689718" cy="1761"/>
          </a:xfrm>
          <a:prstGeom prst="line">
            <a:avLst/>
          </a:prstGeom>
          <a:ln w="12700">
            <a:gradFill>
              <a:gsLst>
                <a:gs pos="100000">
                  <a:srgbClr val="D8000F">
                    <a:alpha val="0"/>
                  </a:srgbClr>
                </a:gs>
                <a:gs pos="0">
                  <a:srgbClr val="D8000F"/>
                </a:gs>
              </a:gsLst>
              <a:lin ang="2700000" scaled="0"/>
            </a:gradFill>
            <a:prstDash val="solid"/>
            <a:headEnd type="oval"/>
            <a:tailEnd type="none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96">
            <a:extLst>
              <a:ext uri="{FF2B5EF4-FFF2-40B4-BE49-F238E27FC236}">
                <a16:creationId xmlns:a16="http://schemas.microsoft.com/office/drawing/2014/main" id="{B95DBB74-EFC7-A926-12F0-ED89C951FD84}"/>
              </a:ext>
            </a:extLst>
          </p:cNvPr>
          <p:cNvCxnSpPr/>
          <p:nvPr/>
        </p:nvCxnSpPr>
        <p:spPr>
          <a:xfrm rot="10800000" flipV="1">
            <a:off x="4166621" y="5022067"/>
            <a:ext cx="1083159" cy="222162"/>
          </a:xfrm>
          <a:prstGeom prst="bentConnector3">
            <a:avLst>
              <a:gd name="adj1" fmla="val 104"/>
            </a:avLst>
          </a:prstGeom>
          <a:ln w="12700">
            <a:gradFill>
              <a:gsLst>
                <a:gs pos="0">
                  <a:srgbClr val="D8000F">
                    <a:alpha val="0"/>
                  </a:srgbClr>
                </a:gs>
                <a:gs pos="100000">
                  <a:srgbClr val="D8000F"/>
                </a:gs>
              </a:gsLst>
              <a:lin ang="2700000" scaled="0"/>
            </a:gradFill>
            <a:prstDash val="solid"/>
            <a:tailEnd type="oval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88">
            <a:extLst>
              <a:ext uri="{FF2B5EF4-FFF2-40B4-BE49-F238E27FC236}">
                <a16:creationId xmlns:a16="http://schemas.microsoft.com/office/drawing/2014/main" id="{4F6FABF1-01B0-4482-5D38-FD3D3885A342}"/>
              </a:ext>
            </a:extLst>
          </p:cNvPr>
          <p:cNvCxnSpPr/>
          <p:nvPr/>
        </p:nvCxnSpPr>
        <p:spPr>
          <a:xfrm rot="10800000" flipV="1">
            <a:off x="7695106" y="4169760"/>
            <a:ext cx="686613" cy="882"/>
          </a:xfrm>
          <a:prstGeom prst="line">
            <a:avLst/>
          </a:prstGeom>
          <a:ln w="12700">
            <a:gradFill>
              <a:gsLst>
                <a:gs pos="100000">
                  <a:srgbClr val="D8000F">
                    <a:alpha val="0"/>
                  </a:srgbClr>
                </a:gs>
                <a:gs pos="0">
                  <a:srgbClr val="D8000F"/>
                </a:gs>
              </a:gsLst>
              <a:lin ang="2700000" scaled="0"/>
            </a:gradFill>
            <a:prstDash val="solid"/>
            <a:headEnd type="oval"/>
            <a:tailEnd type="none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86">
            <a:extLst>
              <a:ext uri="{FF2B5EF4-FFF2-40B4-BE49-F238E27FC236}">
                <a16:creationId xmlns:a16="http://schemas.microsoft.com/office/drawing/2014/main" id="{303CDE2C-DCCA-6BA2-640F-9F1580342A04}"/>
              </a:ext>
            </a:extLst>
          </p:cNvPr>
          <p:cNvCxnSpPr/>
          <p:nvPr/>
        </p:nvCxnSpPr>
        <p:spPr>
          <a:xfrm rot="10800000" flipV="1">
            <a:off x="8723225" y="2566836"/>
            <a:ext cx="686613" cy="882"/>
          </a:xfrm>
          <a:prstGeom prst="line">
            <a:avLst/>
          </a:prstGeom>
          <a:ln w="12700">
            <a:gradFill>
              <a:gsLst>
                <a:gs pos="100000">
                  <a:srgbClr val="D8000F">
                    <a:alpha val="0"/>
                  </a:srgbClr>
                </a:gs>
                <a:gs pos="0">
                  <a:srgbClr val="D8000F"/>
                </a:gs>
              </a:gsLst>
              <a:lin ang="2700000" scaled="0"/>
            </a:gradFill>
            <a:prstDash val="solid"/>
            <a:headEnd type="oval"/>
            <a:tailEnd type="none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6" name="组合 35">
            <a:extLst>
              <a:ext uri="{FF2B5EF4-FFF2-40B4-BE49-F238E27FC236}">
                <a16:creationId xmlns:a16="http://schemas.microsoft.com/office/drawing/2014/main" id="{415ED506-6CE4-7107-E76F-BC0952FDFEB8}"/>
              </a:ext>
            </a:extLst>
          </p:cNvPr>
          <p:cNvGrpSpPr/>
          <p:nvPr/>
        </p:nvGrpSpPr>
        <p:grpSpPr>
          <a:xfrm>
            <a:off x="2292890" y="5439737"/>
            <a:ext cx="2984539" cy="816522"/>
            <a:chOff x="283598" y="1906534"/>
            <a:chExt cx="2984539" cy="816522"/>
          </a:xfrm>
        </p:grpSpPr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id="{2C5131EE-5BC6-0C0A-A138-9CA4B7F18F98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id="{7DB6FF5F-00C5-0606-5D28-0FDA53788E53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rgbClr val="D8000F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9" name="组合 38">
            <a:extLst>
              <a:ext uri="{FF2B5EF4-FFF2-40B4-BE49-F238E27FC236}">
                <a16:creationId xmlns:a16="http://schemas.microsoft.com/office/drawing/2014/main" id="{C307D666-36C5-8CF8-2B9D-D654F7480D99}"/>
              </a:ext>
            </a:extLst>
          </p:cNvPr>
          <p:cNvGrpSpPr/>
          <p:nvPr/>
        </p:nvGrpSpPr>
        <p:grpSpPr>
          <a:xfrm>
            <a:off x="8529456" y="4018182"/>
            <a:ext cx="2235567" cy="1047355"/>
            <a:chOff x="283599" y="1906534"/>
            <a:chExt cx="2235567" cy="1047355"/>
          </a:xfrm>
        </p:grpSpPr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id="{476C9B02-8592-08D6-71C1-12DB6A48175F}"/>
                </a:ext>
              </a:extLst>
            </p:cNvPr>
            <p:cNvSpPr txBox="1"/>
            <p:nvPr/>
          </p:nvSpPr>
          <p:spPr>
            <a:xfrm>
              <a:off x="283599" y="2190603"/>
              <a:ext cx="1999410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00" b="0" i="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id="{F1B8E666-6AA4-1C77-EA2E-20308FDF3C0B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olidFill>
                    <a:srgbClr val="D8000F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2" name="组合 41">
            <a:extLst>
              <a:ext uri="{FF2B5EF4-FFF2-40B4-BE49-F238E27FC236}">
                <a16:creationId xmlns:a16="http://schemas.microsoft.com/office/drawing/2014/main" id="{180CEA12-410A-0926-5410-F9BE8EBC8BBA}"/>
              </a:ext>
            </a:extLst>
          </p:cNvPr>
          <p:cNvGrpSpPr/>
          <p:nvPr/>
        </p:nvGrpSpPr>
        <p:grpSpPr>
          <a:xfrm>
            <a:off x="8768367" y="1344894"/>
            <a:ext cx="2235567" cy="1047355"/>
            <a:chOff x="283599" y="1906534"/>
            <a:chExt cx="2235567" cy="1047355"/>
          </a:xfrm>
        </p:grpSpPr>
        <p:sp>
          <p:nvSpPr>
            <p:cNvPr id="43" name="文本框 42">
              <a:extLst>
                <a:ext uri="{FF2B5EF4-FFF2-40B4-BE49-F238E27FC236}">
                  <a16:creationId xmlns:a16="http://schemas.microsoft.com/office/drawing/2014/main" id="{614E0356-A0CE-83D1-4ADE-CB399161D24E}"/>
                </a:ext>
              </a:extLst>
            </p:cNvPr>
            <p:cNvSpPr txBox="1"/>
            <p:nvPr/>
          </p:nvSpPr>
          <p:spPr>
            <a:xfrm>
              <a:off x="283599" y="2190603"/>
              <a:ext cx="2055544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00" b="0" i="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4" name="文本框 43">
              <a:extLst>
                <a:ext uri="{FF2B5EF4-FFF2-40B4-BE49-F238E27FC236}">
                  <a16:creationId xmlns:a16="http://schemas.microsoft.com/office/drawing/2014/main" id="{B076703F-700E-35B4-F413-82070A7A91E4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olidFill>
                    <a:srgbClr val="D8000F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5" name="组合 44">
            <a:extLst>
              <a:ext uri="{FF2B5EF4-FFF2-40B4-BE49-F238E27FC236}">
                <a16:creationId xmlns:a16="http://schemas.microsoft.com/office/drawing/2014/main" id="{13B985C7-265B-1B6F-FC6E-137878C988C3}"/>
              </a:ext>
            </a:extLst>
          </p:cNvPr>
          <p:cNvGrpSpPr/>
          <p:nvPr/>
        </p:nvGrpSpPr>
        <p:grpSpPr>
          <a:xfrm>
            <a:off x="552229" y="3813948"/>
            <a:ext cx="2984539" cy="816522"/>
            <a:chOff x="283598" y="1906534"/>
            <a:chExt cx="2984539" cy="816522"/>
          </a:xfrm>
        </p:grpSpPr>
        <p:sp>
          <p:nvSpPr>
            <p:cNvPr id="46" name="文本框 45">
              <a:extLst>
                <a:ext uri="{FF2B5EF4-FFF2-40B4-BE49-F238E27FC236}">
                  <a16:creationId xmlns:a16="http://schemas.microsoft.com/office/drawing/2014/main" id="{C629D5C2-9613-D667-CB6C-6B4C3F052AB6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7" name="文本框 46">
              <a:extLst>
                <a:ext uri="{FF2B5EF4-FFF2-40B4-BE49-F238E27FC236}">
                  <a16:creationId xmlns:a16="http://schemas.microsoft.com/office/drawing/2014/main" id="{C06B7F7E-2312-318F-B77C-5F8ED87C3BD2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rgbClr val="D8000F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8" name="组合 47">
            <a:extLst>
              <a:ext uri="{FF2B5EF4-FFF2-40B4-BE49-F238E27FC236}">
                <a16:creationId xmlns:a16="http://schemas.microsoft.com/office/drawing/2014/main" id="{FFF25CFE-5793-D111-BD24-6EE2B9BD1C9E}"/>
              </a:ext>
            </a:extLst>
          </p:cNvPr>
          <p:cNvGrpSpPr/>
          <p:nvPr/>
        </p:nvGrpSpPr>
        <p:grpSpPr>
          <a:xfrm>
            <a:off x="1584594" y="1841954"/>
            <a:ext cx="2984539" cy="816522"/>
            <a:chOff x="283598" y="1906534"/>
            <a:chExt cx="2984539" cy="816522"/>
          </a:xfrm>
        </p:grpSpPr>
        <p:sp>
          <p:nvSpPr>
            <p:cNvPr id="49" name="文本框 48">
              <a:extLst>
                <a:ext uri="{FF2B5EF4-FFF2-40B4-BE49-F238E27FC236}">
                  <a16:creationId xmlns:a16="http://schemas.microsoft.com/office/drawing/2014/main" id="{A4631918-5B9B-5E0E-1997-F20B068204A7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50" name="文本框 49">
              <a:extLst>
                <a:ext uri="{FF2B5EF4-FFF2-40B4-BE49-F238E27FC236}">
                  <a16:creationId xmlns:a16="http://schemas.microsoft.com/office/drawing/2014/main" id="{3095CE9A-F37C-FBC7-B2D0-4E2FBB60A43F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rgbClr val="D8000F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083876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图形 8">
            <a:extLst>
              <a:ext uri="{FF2B5EF4-FFF2-40B4-BE49-F238E27FC236}">
                <a16:creationId xmlns:a16="http://schemas.microsoft.com/office/drawing/2014/main" id="{3604883B-47A0-06C7-AE9D-DAAEC2A0735A}"/>
              </a:ext>
            </a:extLst>
          </p:cNvPr>
          <p:cNvSpPr/>
          <p:nvPr/>
        </p:nvSpPr>
        <p:spPr>
          <a:xfrm>
            <a:off x="2184400" y="-338928"/>
            <a:ext cx="7823200" cy="7535856"/>
          </a:xfrm>
          <a:custGeom>
            <a:avLst/>
            <a:gdLst>
              <a:gd name="connsiteX0" fmla="*/ 3104236 w 7119498"/>
              <a:gd name="connsiteY0" fmla="*/ 6588067 h 6857999"/>
              <a:gd name="connsiteX1" fmla="*/ 3146413 w 7119498"/>
              <a:gd name="connsiteY1" fmla="*/ 6621808 h 6857999"/>
              <a:gd name="connsiteX2" fmla="*/ 3256074 w 7119498"/>
              <a:gd name="connsiteY2" fmla="*/ 6571196 h 6857999"/>
              <a:gd name="connsiteX3" fmla="*/ 3154849 w 7119498"/>
              <a:gd name="connsiteY3" fmla="*/ 6663985 h 6857999"/>
              <a:gd name="connsiteX4" fmla="*/ 3045188 w 7119498"/>
              <a:gd name="connsiteY4" fmla="*/ 6596502 h 6857999"/>
              <a:gd name="connsiteX5" fmla="*/ 3078930 w 7119498"/>
              <a:gd name="connsiteY5" fmla="*/ 6554325 h 6857999"/>
              <a:gd name="connsiteX6" fmla="*/ 3104236 w 7119498"/>
              <a:gd name="connsiteY6" fmla="*/ 6588067 h 6857999"/>
              <a:gd name="connsiteX7" fmla="*/ 4032133 w 7119498"/>
              <a:gd name="connsiteY7" fmla="*/ 6588067 h 6857999"/>
              <a:gd name="connsiteX8" fmla="*/ 3947779 w 7119498"/>
              <a:gd name="connsiteY8" fmla="*/ 6655550 h 6857999"/>
              <a:gd name="connsiteX9" fmla="*/ 3838118 w 7119498"/>
              <a:gd name="connsiteY9" fmla="*/ 6604938 h 6857999"/>
              <a:gd name="connsiteX10" fmla="*/ 3838118 w 7119498"/>
              <a:gd name="connsiteY10" fmla="*/ 6571196 h 6857999"/>
              <a:gd name="connsiteX11" fmla="*/ 3939343 w 7119498"/>
              <a:gd name="connsiteY11" fmla="*/ 6613373 h 6857999"/>
              <a:gd name="connsiteX12" fmla="*/ 3989956 w 7119498"/>
              <a:gd name="connsiteY12" fmla="*/ 6545890 h 6857999"/>
              <a:gd name="connsiteX13" fmla="*/ 4032133 w 7119498"/>
              <a:gd name="connsiteY13" fmla="*/ 6588067 h 6857999"/>
              <a:gd name="connsiteX14" fmla="*/ 4943159 w 7119498"/>
              <a:gd name="connsiteY14" fmla="*/ 6520583 h 6857999"/>
              <a:gd name="connsiteX15" fmla="*/ 4960030 w 7119498"/>
              <a:gd name="connsiteY15" fmla="*/ 6537454 h 6857999"/>
              <a:gd name="connsiteX16" fmla="*/ 4850369 w 7119498"/>
              <a:gd name="connsiteY16" fmla="*/ 6604938 h 6857999"/>
              <a:gd name="connsiteX17" fmla="*/ 4808192 w 7119498"/>
              <a:gd name="connsiteY17" fmla="*/ 6604938 h 6857999"/>
              <a:gd name="connsiteX18" fmla="*/ 4909417 w 7119498"/>
              <a:gd name="connsiteY18" fmla="*/ 6520583 h 6857999"/>
              <a:gd name="connsiteX19" fmla="*/ 4943159 w 7119498"/>
              <a:gd name="connsiteY19" fmla="*/ 6520583 h 6857999"/>
              <a:gd name="connsiteX20" fmla="*/ 2226952 w 7119498"/>
              <a:gd name="connsiteY20" fmla="*/ 6571196 h 6857999"/>
              <a:gd name="connsiteX21" fmla="*/ 2235388 w 7119498"/>
              <a:gd name="connsiteY21" fmla="*/ 6588067 h 6857999"/>
              <a:gd name="connsiteX22" fmla="*/ 2193210 w 7119498"/>
              <a:gd name="connsiteY22" fmla="*/ 6596502 h 6857999"/>
              <a:gd name="connsiteX23" fmla="*/ 2091985 w 7119498"/>
              <a:gd name="connsiteY23" fmla="*/ 6537454 h 6857999"/>
              <a:gd name="connsiteX24" fmla="*/ 2117292 w 7119498"/>
              <a:gd name="connsiteY24" fmla="*/ 6520583 h 6857999"/>
              <a:gd name="connsiteX25" fmla="*/ 2226952 w 7119498"/>
              <a:gd name="connsiteY25" fmla="*/ 6571196 h 6857999"/>
              <a:gd name="connsiteX26" fmla="*/ 3905602 w 7119498"/>
              <a:gd name="connsiteY26" fmla="*/ 6520583 h 6857999"/>
              <a:gd name="connsiteX27" fmla="*/ 3854989 w 7119498"/>
              <a:gd name="connsiteY27" fmla="*/ 6529019 h 6857999"/>
              <a:gd name="connsiteX28" fmla="*/ 3804376 w 7119498"/>
              <a:gd name="connsiteY28" fmla="*/ 6495277 h 6857999"/>
              <a:gd name="connsiteX29" fmla="*/ 3821247 w 7119498"/>
              <a:gd name="connsiteY29" fmla="*/ 6503712 h 6857999"/>
              <a:gd name="connsiteX30" fmla="*/ 3897166 w 7119498"/>
              <a:gd name="connsiteY30" fmla="*/ 6486842 h 6857999"/>
              <a:gd name="connsiteX31" fmla="*/ 3905602 w 7119498"/>
              <a:gd name="connsiteY31" fmla="*/ 6520583 h 6857999"/>
              <a:gd name="connsiteX32" fmla="*/ 4841934 w 7119498"/>
              <a:gd name="connsiteY32" fmla="*/ 6520583 h 6857999"/>
              <a:gd name="connsiteX33" fmla="*/ 4833498 w 7119498"/>
              <a:gd name="connsiteY33" fmla="*/ 6469971 h 6857999"/>
              <a:gd name="connsiteX34" fmla="*/ 4875675 w 7119498"/>
              <a:gd name="connsiteY34" fmla="*/ 6503712 h 6857999"/>
              <a:gd name="connsiteX35" fmla="*/ 4841934 w 7119498"/>
              <a:gd name="connsiteY35" fmla="*/ 6520583 h 6857999"/>
              <a:gd name="connsiteX36" fmla="*/ 4706967 w 7119498"/>
              <a:gd name="connsiteY36" fmla="*/ 6503712 h 6857999"/>
              <a:gd name="connsiteX37" fmla="*/ 4580436 w 7119498"/>
              <a:gd name="connsiteY37" fmla="*/ 6613373 h 6857999"/>
              <a:gd name="connsiteX38" fmla="*/ 4546694 w 7119498"/>
              <a:gd name="connsiteY38" fmla="*/ 6613373 h 6857999"/>
              <a:gd name="connsiteX39" fmla="*/ 4673225 w 7119498"/>
              <a:gd name="connsiteY39" fmla="*/ 6529019 h 6857999"/>
              <a:gd name="connsiteX40" fmla="*/ 4706967 w 7119498"/>
              <a:gd name="connsiteY40" fmla="*/ 6469971 h 6857999"/>
              <a:gd name="connsiteX41" fmla="*/ 4706967 w 7119498"/>
              <a:gd name="connsiteY41" fmla="*/ 6503712 h 6857999"/>
              <a:gd name="connsiteX42" fmla="*/ 3281380 w 7119498"/>
              <a:gd name="connsiteY42" fmla="*/ 6478406 h 6857999"/>
              <a:gd name="connsiteX43" fmla="*/ 3230768 w 7119498"/>
              <a:gd name="connsiteY43" fmla="*/ 6537454 h 6857999"/>
              <a:gd name="connsiteX44" fmla="*/ 3188590 w 7119498"/>
              <a:gd name="connsiteY44" fmla="*/ 6529019 h 6857999"/>
              <a:gd name="connsiteX45" fmla="*/ 3239203 w 7119498"/>
              <a:gd name="connsiteY45" fmla="*/ 6469971 h 6857999"/>
              <a:gd name="connsiteX46" fmla="*/ 3281380 w 7119498"/>
              <a:gd name="connsiteY46" fmla="*/ 6478406 h 6857999"/>
              <a:gd name="connsiteX47" fmla="*/ 2420967 w 7119498"/>
              <a:gd name="connsiteY47" fmla="*/ 6554325 h 6857999"/>
              <a:gd name="connsiteX48" fmla="*/ 2488450 w 7119498"/>
              <a:gd name="connsiteY48" fmla="*/ 6579631 h 6857999"/>
              <a:gd name="connsiteX49" fmla="*/ 2429402 w 7119498"/>
              <a:gd name="connsiteY49" fmla="*/ 6579631 h 6857999"/>
              <a:gd name="connsiteX50" fmla="*/ 2353483 w 7119498"/>
              <a:gd name="connsiteY50" fmla="*/ 6503712 h 6857999"/>
              <a:gd name="connsiteX51" fmla="*/ 2361919 w 7119498"/>
              <a:gd name="connsiteY51" fmla="*/ 6469971 h 6857999"/>
              <a:gd name="connsiteX52" fmla="*/ 2420967 w 7119498"/>
              <a:gd name="connsiteY52" fmla="*/ 6554325 h 6857999"/>
              <a:gd name="connsiteX53" fmla="*/ 2201646 w 7119498"/>
              <a:gd name="connsiteY53" fmla="*/ 6512148 h 6857999"/>
              <a:gd name="connsiteX54" fmla="*/ 2167904 w 7119498"/>
              <a:gd name="connsiteY54" fmla="*/ 6503712 h 6857999"/>
              <a:gd name="connsiteX55" fmla="*/ 2201646 w 7119498"/>
              <a:gd name="connsiteY55" fmla="*/ 6469971 h 6857999"/>
              <a:gd name="connsiteX56" fmla="*/ 2201646 w 7119498"/>
              <a:gd name="connsiteY56" fmla="*/ 6512148 h 6857999"/>
              <a:gd name="connsiteX57" fmla="*/ 3652539 w 7119498"/>
              <a:gd name="connsiteY57" fmla="*/ 6630244 h 6857999"/>
              <a:gd name="connsiteX58" fmla="*/ 3627233 w 7119498"/>
              <a:gd name="connsiteY58" fmla="*/ 6596502 h 6857999"/>
              <a:gd name="connsiteX59" fmla="*/ 3669410 w 7119498"/>
              <a:gd name="connsiteY59" fmla="*/ 6537454 h 6857999"/>
              <a:gd name="connsiteX60" fmla="*/ 3711587 w 7119498"/>
              <a:gd name="connsiteY60" fmla="*/ 6579631 h 6857999"/>
              <a:gd name="connsiteX61" fmla="*/ 3728458 w 7119498"/>
              <a:gd name="connsiteY61" fmla="*/ 6545890 h 6857999"/>
              <a:gd name="connsiteX62" fmla="*/ 3720022 w 7119498"/>
              <a:gd name="connsiteY62" fmla="*/ 6529019 h 6857999"/>
              <a:gd name="connsiteX63" fmla="*/ 3660974 w 7119498"/>
              <a:gd name="connsiteY63" fmla="*/ 6486842 h 6857999"/>
              <a:gd name="connsiteX64" fmla="*/ 3635668 w 7119498"/>
              <a:gd name="connsiteY64" fmla="*/ 6427794 h 6857999"/>
              <a:gd name="connsiteX65" fmla="*/ 3829683 w 7119498"/>
              <a:gd name="connsiteY65" fmla="*/ 6647115 h 6857999"/>
              <a:gd name="connsiteX66" fmla="*/ 3652539 w 7119498"/>
              <a:gd name="connsiteY66" fmla="*/ 6630244 h 6857999"/>
              <a:gd name="connsiteX67" fmla="*/ 3618797 w 7119498"/>
              <a:gd name="connsiteY67" fmla="*/ 6495277 h 6857999"/>
              <a:gd name="connsiteX68" fmla="*/ 3526007 w 7119498"/>
              <a:gd name="connsiteY68" fmla="*/ 6638679 h 6857999"/>
              <a:gd name="connsiteX69" fmla="*/ 3433218 w 7119498"/>
              <a:gd name="connsiteY69" fmla="*/ 6495277 h 6857999"/>
              <a:gd name="connsiteX70" fmla="*/ 3466959 w 7119498"/>
              <a:gd name="connsiteY70" fmla="*/ 6444664 h 6857999"/>
              <a:gd name="connsiteX71" fmla="*/ 3517572 w 7119498"/>
              <a:gd name="connsiteY71" fmla="*/ 6529019 h 6857999"/>
              <a:gd name="connsiteX72" fmla="*/ 3568185 w 7119498"/>
              <a:gd name="connsiteY72" fmla="*/ 6503712 h 6857999"/>
              <a:gd name="connsiteX73" fmla="*/ 3551314 w 7119498"/>
              <a:gd name="connsiteY73" fmla="*/ 6478406 h 6857999"/>
              <a:gd name="connsiteX74" fmla="*/ 3517572 w 7119498"/>
              <a:gd name="connsiteY74" fmla="*/ 6495277 h 6857999"/>
              <a:gd name="connsiteX75" fmla="*/ 3500701 w 7119498"/>
              <a:gd name="connsiteY75" fmla="*/ 6461535 h 6857999"/>
              <a:gd name="connsiteX76" fmla="*/ 3551314 w 7119498"/>
              <a:gd name="connsiteY76" fmla="*/ 6419358 h 6857999"/>
              <a:gd name="connsiteX77" fmla="*/ 3618797 w 7119498"/>
              <a:gd name="connsiteY77" fmla="*/ 6495277 h 6857999"/>
              <a:gd name="connsiteX78" fmla="*/ 3433218 w 7119498"/>
              <a:gd name="connsiteY78" fmla="*/ 6419358 h 6857999"/>
              <a:gd name="connsiteX79" fmla="*/ 3331993 w 7119498"/>
              <a:gd name="connsiteY79" fmla="*/ 6545890 h 6857999"/>
              <a:gd name="connsiteX80" fmla="*/ 3374170 w 7119498"/>
              <a:gd name="connsiteY80" fmla="*/ 6588067 h 6857999"/>
              <a:gd name="connsiteX81" fmla="*/ 3399476 w 7119498"/>
              <a:gd name="connsiteY81" fmla="*/ 6520583 h 6857999"/>
              <a:gd name="connsiteX82" fmla="*/ 3433218 w 7119498"/>
              <a:gd name="connsiteY82" fmla="*/ 6621808 h 6857999"/>
              <a:gd name="connsiteX83" fmla="*/ 3315122 w 7119498"/>
              <a:gd name="connsiteY83" fmla="*/ 6655550 h 6857999"/>
              <a:gd name="connsiteX84" fmla="*/ 3256074 w 7119498"/>
              <a:gd name="connsiteY84" fmla="*/ 6655550 h 6857999"/>
              <a:gd name="connsiteX85" fmla="*/ 3416347 w 7119498"/>
              <a:gd name="connsiteY85" fmla="*/ 6410923 h 6857999"/>
              <a:gd name="connsiteX86" fmla="*/ 3433218 w 7119498"/>
              <a:gd name="connsiteY86" fmla="*/ 6419358 h 6857999"/>
              <a:gd name="connsiteX87" fmla="*/ 2648723 w 7119498"/>
              <a:gd name="connsiteY87" fmla="*/ 6427794 h 6857999"/>
              <a:gd name="connsiteX88" fmla="*/ 2623417 w 7119498"/>
              <a:gd name="connsiteY88" fmla="*/ 6495277 h 6857999"/>
              <a:gd name="connsiteX89" fmla="*/ 2699336 w 7119498"/>
              <a:gd name="connsiteY89" fmla="*/ 6604938 h 6857999"/>
              <a:gd name="connsiteX90" fmla="*/ 3559749 w 7119498"/>
              <a:gd name="connsiteY90" fmla="*/ 6723033 h 6857999"/>
              <a:gd name="connsiteX91" fmla="*/ 4361115 w 7119498"/>
              <a:gd name="connsiteY91" fmla="*/ 6588067 h 6857999"/>
              <a:gd name="connsiteX92" fmla="*/ 4420163 w 7119498"/>
              <a:gd name="connsiteY92" fmla="*/ 6427794 h 6857999"/>
              <a:gd name="connsiteX93" fmla="*/ 4428598 w 7119498"/>
              <a:gd name="connsiteY93" fmla="*/ 6478406 h 6857999"/>
              <a:gd name="connsiteX94" fmla="*/ 4259889 w 7119498"/>
              <a:gd name="connsiteY94" fmla="*/ 6663985 h 6857999"/>
              <a:gd name="connsiteX95" fmla="*/ 3559749 w 7119498"/>
              <a:gd name="connsiteY95" fmla="*/ 6739904 h 6857999"/>
              <a:gd name="connsiteX96" fmla="*/ 2690900 w 7119498"/>
              <a:gd name="connsiteY96" fmla="*/ 6621808 h 6857999"/>
              <a:gd name="connsiteX97" fmla="*/ 2606546 w 7119498"/>
              <a:gd name="connsiteY97" fmla="*/ 6478406 h 6857999"/>
              <a:gd name="connsiteX98" fmla="*/ 2640288 w 7119498"/>
              <a:gd name="connsiteY98" fmla="*/ 6410923 h 6857999"/>
              <a:gd name="connsiteX99" fmla="*/ 2648723 w 7119498"/>
              <a:gd name="connsiteY99" fmla="*/ 6427794 h 6857999"/>
              <a:gd name="connsiteX100" fmla="*/ 5128738 w 7119498"/>
              <a:gd name="connsiteY100" fmla="*/ 6368746 h 6857999"/>
              <a:gd name="connsiteX101" fmla="*/ 5019078 w 7119498"/>
              <a:gd name="connsiteY101" fmla="*/ 6427794 h 6857999"/>
              <a:gd name="connsiteX102" fmla="*/ 4934723 w 7119498"/>
              <a:gd name="connsiteY102" fmla="*/ 6377181 h 6857999"/>
              <a:gd name="connsiteX103" fmla="*/ 5010642 w 7119498"/>
              <a:gd name="connsiteY103" fmla="*/ 6410923 h 6857999"/>
              <a:gd name="connsiteX104" fmla="*/ 5128738 w 7119498"/>
              <a:gd name="connsiteY104" fmla="*/ 6368746 h 6857999"/>
              <a:gd name="connsiteX105" fmla="*/ 2851173 w 7119498"/>
              <a:gd name="connsiteY105" fmla="*/ 6351875 h 6857999"/>
              <a:gd name="connsiteX106" fmla="*/ 2901786 w 7119498"/>
              <a:gd name="connsiteY106" fmla="*/ 6436229 h 6857999"/>
              <a:gd name="connsiteX107" fmla="*/ 2817432 w 7119498"/>
              <a:gd name="connsiteY107" fmla="*/ 6351875 h 6857999"/>
              <a:gd name="connsiteX108" fmla="*/ 2851173 w 7119498"/>
              <a:gd name="connsiteY108" fmla="*/ 6351875 h 6857999"/>
              <a:gd name="connsiteX109" fmla="*/ 1990760 w 7119498"/>
              <a:gd name="connsiteY109" fmla="*/ 6385616 h 6857999"/>
              <a:gd name="connsiteX110" fmla="*/ 2091985 w 7119498"/>
              <a:gd name="connsiteY110" fmla="*/ 6368746 h 6857999"/>
              <a:gd name="connsiteX111" fmla="*/ 1999196 w 7119498"/>
              <a:gd name="connsiteY111" fmla="*/ 6402487 h 6857999"/>
              <a:gd name="connsiteX112" fmla="*/ 1914841 w 7119498"/>
              <a:gd name="connsiteY112" fmla="*/ 6351875 h 6857999"/>
              <a:gd name="connsiteX113" fmla="*/ 1990760 w 7119498"/>
              <a:gd name="connsiteY113" fmla="*/ 6385616 h 6857999"/>
              <a:gd name="connsiteX114" fmla="*/ 4799757 w 7119498"/>
              <a:gd name="connsiteY114" fmla="*/ 6495277 h 6857999"/>
              <a:gd name="connsiteX115" fmla="*/ 4605742 w 7119498"/>
              <a:gd name="connsiteY115" fmla="*/ 6706163 h 6857999"/>
              <a:gd name="connsiteX116" fmla="*/ 4479210 w 7119498"/>
              <a:gd name="connsiteY116" fmla="*/ 6697727 h 6857999"/>
              <a:gd name="connsiteX117" fmla="*/ 4529823 w 7119498"/>
              <a:gd name="connsiteY117" fmla="*/ 6647115 h 6857999"/>
              <a:gd name="connsiteX118" fmla="*/ 4631048 w 7119498"/>
              <a:gd name="connsiteY118" fmla="*/ 6630244 h 6857999"/>
              <a:gd name="connsiteX119" fmla="*/ 4740709 w 7119498"/>
              <a:gd name="connsiteY119" fmla="*/ 6486842 h 6857999"/>
              <a:gd name="connsiteX120" fmla="*/ 4706967 w 7119498"/>
              <a:gd name="connsiteY120" fmla="*/ 6410923 h 6857999"/>
              <a:gd name="connsiteX121" fmla="*/ 4614177 w 7119498"/>
              <a:gd name="connsiteY121" fmla="*/ 6478406 h 6857999"/>
              <a:gd name="connsiteX122" fmla="*/ 4563565 w 7119498"/>
              <a:gd name="connsiteY122" fmla="*/ 6410923 h 6857999"/>
              <a:gd name="connsiteX123" fmla="*/ 4656354 w 7119498"/>
              <a:gd name="connsiteY123" fmla="*/ 6343439 h 6857999"/>
              <a:gd name="connsiteX124" fmla="*/ 4799757 w 7119498"/>
              <a:gd name="connsiteY124" fmla="*/ 6495277 h 6857999"/>
              <a:gd name="connsiteX125" fmla="*/ 4141793 w 7119498"/>
              <a:gd name="connsiteY125" fmla="*/ 6419358 h 6857999"/>
              <a:gd name="connsiteX126" fmla="*/ 4251454 w 7119498"/>
              <a:gd name="connsiteY126" fmla="*/ 6351875 h 6857999"/>
              <a:gd name="connsiteX127" fmla="*/ 4141793 w 7119498"/>
              <a:gd name="connsiteY127" fmla="*/ 6419358 h 6857999"/>
              <a:gd name="connsiteX128" fmla="*/ 2631852 w 7119498"/>
              <a:gd name="connsiteY128" fmla="*/ 6360310 h 6857999"/>
              <a:gd name="connsiteX129" fmla="*/ 2581240 w 7119498"/>
              <a:gd name="connsiteY129" fmla="*/ 6436229 h 6857999"/>
              <a:gd name="connsiteX130" fmla="*/ 2572804 w 7119498"/>
              <a:gd name="connsiteY130" fmla="*/ 6503712 h 6857999"/>
              <a:gd name="connsiteX131" fmla="*/ 3568185 w 7119498"/>
              <a:gd name="connsiteY131" fmla="*/ 6773646 h 6857999"/>
              <a:gd name="connsiteX132" fmla="*/ 4293631 w 7119498"/>
              <a:gd name="connsiteY132" fmla="*/ 6680856 h 6857999"/>
              <a:gd name="connsiteX133" fmla="*/ 4462340 w 7119498"/>
              <a:gd name="connsiteY133" fmla="*/ 6478406 h 6857999"/>
              <a:gd name="connsiteX134" fmla="*/ 4428598 w 7119498"/>
              <a:gd name="connsiteY134" fmla="*/ 6377181 h 6857999"/>
              <a:gd name="connsiteX135" fmla="*/ 4445469 w 7119498"/>
              <a:gd name="connsiteY135" fmla="*/ 6343439 h 6857999"/>
              <a:gd name="connsiteX136" fmla="*/ 4470775 w 7119498"/>
              <a:gd name="connsiteY136" fmla="*/ 6343439 h 6857999"/>
              <a:gd name="connsiteX137" fmla="*/ 4538258 w 7119498"/>
              <a:gd name="connsiteY137" fmla="*/ 6520583 h 6857999"/>
              <a:gd name="connsiteX138" fmla="*/ 4335808 w 7119498"/>
              <a:gd name="connsiteY138" fmla="*/ 6739904 h 6857999"/>
              <a:gd name="connsiteX139" fmla="*/ 3576620 w 7119498"/>
              <a:gd name="connsiteY139" fmla="*/ 6841129 h 6857999"/>
              <a:gd name="connsiteX140" fmla="*/ 3542878 w 7119498"/>
              <a:gd name="connsiteY140" fmla="*/ 6858000 h 6857999"/>
              <a:gd name="connsiteX141" fmla="*/ 3500701 w 7119498"/>
              <a:gd name="connsiteY141" fmla="*/ 6841129 h 6857999"/>
              <a:gd name="connsiteX142" fmla="*/ 2825867 w 7119498"/>
              <a:gd name="connsiteY142" fmla="*/ 6765211 h 6857999"/>
              <a:gd name="connsiteX143" fmla="*/ 2640288 w 7119498"/>
              <a:gd name="connsiteY143" fmla="*/ 6697727 h 6857999"/>
              <a:gd name="connsiteX144" fmla="*/ 2513757 w 7119498"/>
              <a:gd name="connsiteY144" fmla="*/ 6469971 h 6857999"/>
              <a:gd name="connsiteX145" fmla="*/ 2589675 w 7119498"/>
              <a:gd name="connsiteY145" fmla="*/ 6309698 h 6857999"/>
              <a:gd name="connsiteX146" fmla="*/ 2631852 w 7119498"/>
              <a:gd name="connsiteY146" fmla="*/ 6360310 h 6857999"/>
              <a:gd name="connsiteX147" fmla="*/ 2471579 w 7119498"/>
              <a:gd name="connsiteY147" fmla="*/ 6385616 h 6857999"/>
              <a:gd name="connsiteX148" fmla="*/ 2429402 w 7119498"/>
              <a:gd name="connsiteY148" fmla="*/ 6444664 h 6857999"/>
              <a:gd name="connsiteX149" fmla="*/ 2361919 w 7119498"/>
              <a:gd name="connsiteY149" fmla="*/ 6402487 h 6857999"/>
              <a:gd name="connsiteX150" fmla="*/ 2311306 w 7119498"/>
              <a:gd name="connsiteY150" fmla="*/ 6486842 h 6857999"/>
              <a:gd name="connsiteX151" fmla="*/ 2429402 w 7119498"/>
              <a:gd name="connsiteY151" fmla="*/ 6604938 h 6857999"/>
              <a:gd name="connsiteX152" fmla="*/ 2505321 w 7119498"/>
              <a:gd name="connsiteY152" fmla="*/ 6613373 h 6857999"/>
              <a:gd name="connsiteX153" fmla="*/ 2547498 w 7119498"/>
              <a:gd name="connsiteY153" fmla="*/ 6680856 h 6857999"/>
              <a:gd name="connsiteX154" fmla="*/ 2480015 w 7119498"/>
              <a:gd name="connsiteY154" fmla="*/ 6689292 h 6857999"/>
              <a:gd name="connsiteX155" fmla="*/ 2235388 w 7119498"/>
              <a:gd name="connsiteY155" fmla="*/ 6478406 h 6857999"/>
              <a:gd name="connsiteX156" fmla="*/ 2378790 w 7119498"/>
              <a:gd name="connsiteY156" fmla="*/ 6309698 h 6857999"/>
              <a:gd name="connsiteX157" fmla="*/ 2471579 w 7119498"/>
              <a:gd name="connsiteY157" fmla="*/ 6385616 h 6857999"/>
              <a:gd name="connsiteX158" fmla="*/ 4782886 w 7119498"/>
              <a:gd name="connsiteY158" fmla="*/ 6343439 h 6857999"/>
              <a:gd name="connsiteX159" fmla="*/ 4740709 w 7119498"/>
              <a:gd name="connsiteY159" fmla="*/ 6326569 h 6857999"/>
              <a:gd name="connsiteX160" fmla="*/ 4782886 w 7119498"/>
              <a:gd name="connsiteY160" fmla="*/ 6301262 h 6857999"/>
              <a:gd name="connsiteX161" fmla="*/ 4782886 w 7119498"/>
              <a:gd name="connsiteY161" fmla="*/ 6343439 h 6857999"/>
              <a:gd name="connsiteX162" fmla="*/ 3998391 w 7119498"/>
              <a:gd name="connsiteY162" fmla="*/ 6343439 h 6857999"/>
              <a:gd name="connsiteX163" fmla="*/ 3838118 w 7119498"/>
              <a:gd name="connsiteY163" fmla="*/ 6469971 h 6857999"/>
              <a:gd name="connsiteX164" fmla="*/ 3770635 w 7119498"/>
              <a:gd name="connsiteY164" fmla="*/ 6410923 h 6857999"/>
              <a:gd name="connsiteX165" fmla="*/ 3795941 w 7119498"/>
              <a:gd name="connsiteY165" fmla="*/ 6385616 h 6857999"/>
              <a:gd name="connsiteX166" fmla="*/ 3838118 w 7119498"/>
              <a:gd name="connsiteY166" fmla="*/ 6410923 h 6857999"/>
              <a:gd name="connsiteX167" fmla="*/ 3846554 w 7119498"/>
              <a:gd name="connsiteY167" fmla="*/ 6394052 h 6857999"/>
              <a:gd name="connsiteX168" fmla="*/ 3795941 w 7119498"/>
              <a:gd name="connsiteY168" fmla="*/ 6351875 h 6857999"/>
              <a:gd name="connsiteX169" fmla="*/ 3736893 w 7119498"/>
              <a:gd name="connsiteY169" fmla="*/ 6419358 h 6857999"/>
              <a:gd name="connsiteX170" fmla="*/ 3694716 w 7119498"/>
              <a:gd name="connsiteY170" fmla="*/ 6394052 h 6857999"/>
              <a:gd name="connsiteX171" fmla="*/ 3812812 w 7119498"/>
              <a:gd name="connsiteY171" fmla="*/ 6292827 h 6857999"/>
              <a:gd name="connsiteX172" fmla="*/ 3998391 w 7119498"/>
              <a:gd name="connsiteY172" fmla="*/ 6343439 h 6857999"/>
              <a:gd name="connsiteX173" fmla="*/ 3348864 w 7119498"/>
              <a:gd name="connsiteY173" fmla="*/ 6368746 h 6857999"/>
              <a:gd name="connsiteX174" fmla="*/ 3365734 w 7119498"/>
              <a:gd name="connsiteY174" fmla="*/ 6394052 h 6857999"/>
              <a:gd name="connsiteX175" fmla="*/ 3348864 w 7119498"/>
              <a:gd name="connsiteY175" fmla="*/ 6402487 h 6857999"/>
              <a:gd name="connsiteX176" fmla="*/ 3289816 w 7119498"/>
              <a:gd name="connsiteY176" fmla="*/ 6343439 h 6857999"/>
              <a:gd name="connsiteX177" fmla="*/ 3230768 w 7119498"/>
              <a:gd name="connsiteY177" fmla="*/ 6385616 h 6857999"/>
              <a:gd name="connsiteX178" fmla="*/ 3247638 w 7119498"/>
              <a:gd name="connsiteY178" fmla="*/ 6402487 h 6857999"/>
              <a:gd name="connsiteX179" fmla="*/ 3272945 w 7119498"/>
              <a:gd name="connsiteY179" fmla="*/ 6368746 h 6857999"/>
              <a:gd name="connsiteX180" fmla="*/ 3306686 w 7119498"/>
              <a:gd name="connsiteY180" fmla="*/ 6402487 h 6857999"/>
              <a:gd name="connsiteX181" fmla="*/ 3256074 w 7119498"/>
              <a:gd name="connsiteY181" fmla="*/ 6444664 h 6857999"/>
              <a:gd name="connsiteX182" fmla="*/ 3137978 w 7119498"/>
              <a:gd name="connsiteY182" fmla="*/ 6394052 h 6857999"/>
              <a:gd name="connsiteX183" fmla="*/ 3095801 w 7119498"/>
              <a:gd name="connsiteY183" fmla="*/ 6351875 h 6857999"/>
              <a:gd name="connsiteX184" fmla="*/ 3247638 w 7119498"/>
              <a:gd name="connsiteY184" fmla="*/ 6267521 h 6857999"/>
              <a:gd name="connsiteX185" fmla="*/ 3348864 w 7119498"/>
              <a:gd name="connsiteY185" fmla="*/ 6368746 h 6857999"/>
              <a:gd name="connsiteX186" fmla="*/ 4808192 w 7119498"/>
              <a:gd name="connsiteY186" fmla="*/ 6267521 h 6857999"/>
              <a:gd name="connsiteX187" fmla="*/ 4698532 w 7119498"/>
              <a:gd name="connsiteY187" fmla="*/ 6301262 h 6857999"/>
              <a:gd name="connsiteX188" fmla="*/ 4774450 w 7119498"/>
              <a:gd name="connsiteY188" fmla="*/ 6250650 h 6857999"/>
              <a:gd name="connsiteX189" fmla="*/ 4808192 w 7119498"/>
              <a:gd name="connsiteY189" fmla="*/ 6267521 h 6857999"/>
              <a:gd name="connsiteX190" fmla="*/ 2311306 w 7119498"/>
              <a:gd name="connsiteY190" fmla="*/ 6292827 h 6857999"/>
              <a:gd name="connsiteX191" fmla="*/ 2260694 w 7119498"/>
              <a:gd name="connsiteY191" fmla="*/ 6318133 h 6857999"/>
              <a:gd name="connsiteX192" fmla="*/ 2252258 w 7119498"/>
              <a:gd name="connsiteY192" fmla="*/ 6259085 h 6857999"/>
              <a:gd name="connsiteX193" fmla="*/ 2302871 w 7119498"/>
              <a:gd name="connsiteY193" fmla="*/ 6259085 h 6857999"/>
              <a:gd name="connsiteX194" fmla="*/ 2311306 w 7119498"/>
              <a:gd name="connsiteY194" fmla="*/ 6292827 h 6857999"/>
              <a:gd name="connsiteX195" fmla="*/ 4293631 w 7119498"/>
              <a:gd name="connsiteY195" fmla="*/ 6242214 h 6857999"/>
              <a:gd name="connsiteX196" fmla="*/ 4259889 w 7119498"/>
              <a:gd name="connsiteY196" fmla="*/ 6301262 h 6857999"/>
              <a:gd name="connsiteX197" fmla="*/ 4108052 w 7119498"/>
              <a:gd name="connsiteY197" fmla="*/ 6436229 h 6857999"/>
              <a:gd name="connsiteX198" fmla="*/ 4175535 w 7119498"/>
              <a:gd name="connsiteY198" fmla="*/ 6453100 h 6857999"/>
              <a:gd name="connsiteX199" fmla="*/ 4217712 w 7119498"/>
              <a:gd name="connsiteY199" fmla="*/ 6503712 h 6857999"/>
              <a:gd name="connsiteX200" fmla="*/ 4141793 w 7119498"/>
              <a:gd name="connsiteY200" fmla="*/ 6554325 h 6857999"/>
              <a:gd name="connsiteX201" fmla="*/ 4032133 w 7119498"/>
              <a:gd name="connsiteY201" fmla="*/ 6436229 h 6857999"/>
              <a:gd name="connsiteX202" fmla="*/ 4226148 w 7119498"/>
              <a:gd name="connsiteY202" fmla="*/ 6242214 h 6857999"/>
              <a:gd name="connsiteX203" fmla="*/ 4293631 w 7119498"/>
              <a:gd name="connsiteY203" fmla="*/ 6242214 h 6857999"/>
              <a:gd name="connsiteX204" fmla="*/ 3011447 w 7119498"/>
              <a:gd name="connsiteY204" fmla="*/ 6444664 h 6857999"/>
              <a:gd name="connsiteX205" fmla="*/ 2893351 w 7119498"/>
              <a:gd name="connsiteY205" fmla="*/ 6571196 h 6857999"/>
              <a:gd name="connsiteX206" fmla="*/ 2851173 w 7119498"/>
              <a:gd name="connsiteY206" fmla="*/ 6512148 h 6857999"/>
              <a:gd name="connsiteX207" fmla="*/ 2943963 w 7119498"/>
              <a:gd name="connsiteY207" fmla="*/ 6444664 h 6857999"/>
              <a:gd name="connsiteX208" fmla="*/ 2766819 w 7119498"/>
              <a:gd name="connsiteY208" fmla="*/ 6242214 h 6857999"/>
              <a:gd name="connsiteX209" fmla="*/ 2817432 w 7119498"/>
              <a:gd name="connsiteY209" fmla="*/ 6233779 h 6857999"/>
              <a:gd name="connsiteX210" fmla="*/ 3011447 w 7119498"/>
              <a:gd name="connsiteY210" fmla="*/ 6444664 h 6857999"/>
              <a:gd name="connsiteX211" fmla="*/ 4985336 w 7119498"/>
              <a:gd name="connsiteY211" fmla="*/ 6292827 h 6857999"/>
              <a:gd name="connsiteX212" fmla="*/ 4892546 w 7119498"/>
              <a:gd name="connsiteY212" fmla="*/ 6360310 h 6857999"/>
              <a:gd name="connsiteX213" fmla="*/ 5019078 w 7119498"/>
              <a:gd name="connsiteY213" fmla="*/ 6461535 h 6857999"/>
              <a:gd name="connsiteX214" fmla="*/ 5187786 w 7119498"/>
              <a:gd name="connsiteY214" fmla="*/ 6385616 h 6857999"/>
              <a:gd name="connsiteX215" fmla="*/ 5238399 w 7119498"/>
              <a:gd name="connsiteY215" fmla="*/ 6394052 h 6857999"/>
              <a:gd name="connsiteX216" fmla="*/ 5027513 w 7119498"/>
              <a:gd name="connsiteY216" fmla="*/ 6512148 h 6857999"/>
              <a:gd name="connsiteX217" fmla="*/ 4816627 w 7119498"/>
              <a:gd name="connsiteY217" fmla="*/ 6351875 h 6857999"/>
              <a:gd name="connsiteX218" fmla="*/ 4926288 w 7119498"/>
              <a:gd name="connsiteY218" fmla="*/ 6225343 h 6857999"/>
              <a:gd name="connsiteX219" fmla="*/ 4985336 w 7119498"/>
              <a:gd name="connsiteY219" fmla="*/ 6292827 h 6857999"/>
              <a:gd name="connsiteX220" fmla="*/ 2370354 w 7119498"/>
              <a:gd name="connsiteY220" fmla="*/ 6275956 h 6857999"/>
              <a:gd name="connsiteX221" fmla="*/ 2286000 w 7119498"/>
              <a:gd name="connsiteY221" fmla="*/ 6216908 h 6857999"/>
              <a:gd name="connsiteX222" fmla="*/ 2226952 w 7119498"/>
              <a:gd name="connsiteY222" fmla="*/ 6208473 h 6857999"/>
              <a:gd name="connsiteX223" fmla="*/ 2252258 w 7119498"/>
              <a:gd name="connsiteY223" fmla="*/ 6200037 h 6857999"/>
              <a:gd name="connsiteX224" fmla="*/ 2370354 w 7119498"/>
              <a:gd name="connsiteY224" fmla="*/ 6275956 h 6857999"/>
              <a:gd name="connsiteX225" fmla="*/ 3627233 w 7119498"/>
              <a:gd name="connsiteY225" fmla="*/ 6335004 h 6857999"/>
              <a:gd name="connsiteX226" fmla="*/ 3593491 w 7119498"/>
              <a:gd name="connsiteY226" fmla="*/ 6385616 h 6857999"/>
              <a:gd name="connsiteX227" fmla="*/ 3534443 w 7119498"/>
              <a:gd name="connsiteY227" fmla="*/ 6284391 h 6857999"/>
              <a:gd name="connsiteX228" fmla="*/ 3500701 w 7119498"/>
              <a:gd name="connsiteY228" fmla="*/ 6309698 h 6857999"/>
              <a:gd name="connsiteX229" fmla="*/ 3500701 w 7119498"/>
              <a:gd name="connsiteY229" fmla="*/ 6335004 h 6857999"/>
              <a:gd name="connsiteX230" fmla="*/ 3542878 w 7119498"/>
              <a:gd name="connsiteY230" fmla="*/ 6318133 h 6857999"/>
              <a:gd name="connsiteX231" fmla="*/ 3559749 w 7119498"/>
              <a:gd name="connsiteY231" fmla="*/ 6368746 h 6857999"/>
              <a:gd name="connsiteX232" fmla="*/ 3492266 w 7119498"/>
              <a:gd name="connsiteY232" fmla="*/ 6385616 h 6857999"/>
              <a:gd name="connsiteX233" fmla="*/ 3441653 w 7119498"/>
              <a:gd name="connsiteY233" fmla="*/ 6318133 h 6857999"/>
              <a:gd name="connsiteX234" fmla="*/ 3534443 w 7119498"/>
              <a:gd name="connsiteY234" fmla="*/ 6183166 h 6857999"/>
              <a:gd name="connsiteX235" fmla="*/ 3627233 w 7119498"/>
              <a:gd name="connsiteY235" fmla="*/ 6335004 h 6857999"/>
              <a:gd name="connsiteX236" fmla="*/ 2218517 w 7119498"/>
              <a:gd name="connsiteY236" fmla="*/ 6326569 h 6857999"/>
              <a:gd name="connsiteX237" fmla="*/ 2024502 w 7119498"/>
              <a:gd name="connsiteY237" fmla="*/ 6503712 h 6857999"/>
              <a:gd name="connsiteX238" fmla="*/ 1788310 w 7119498"/>
              <a:gd name="connsiteY238" fmla="*/ 6385616 h 6857999"/>
              <a:gd name="connsiteX239" fmla="*/ 1847358 w 7119498"/>
              <a:gd name="connsiteY239" fmla="*/ 6368746 h 6857999"/>
              <a:gd name="connsiteX240" fmla="*/ 2007631 w 7119498"/>
              <a:gd name="connsiteY240" fmla="*/ 6436229 h 6857999"/>
              <a:gd name="connsiteX241" fmla="*/ 2134162 w 7119498"/>
              <a:gd name="connsiteY241" fmla="*/ 6351875 h 6857999"/>
              <a:gd name="connsiteX242" fmla="*/ 2049808 w 7119498"/>
              <a:gd name="connsiteY242" fmla="*/ 6250650 h 6857999"/>
              <a:gd name="connsiteX243" fmla="*/ 2117292 w 7119498"/>
              <a:gd name="connsiteY243" fmla="*/ 6183166 h 6857999"/>
              <a:gd name="connsiteX244" fmla="*/ 2218517 w 7119498"/>
              <a:gd name="connsiteY244" fmla="*/ 6326569 h 6857999"/>
              <a:gd name="connsiteX245" fmla="*/ 3888731 w 7119498"/>
              <a:gd name="connsiteY245" fmla="*/ 6216908 h 6857999"/>
              <a:gd name="connsiteX246" fmla="*/ 3880295 w 7119498"/>
              <a:gd name="connsiteY246" fmla="*/ 6259085 h 6857999"/>
              <a:gd name="connsiteX247" fmla="*/ 3804376 w 7119498"/>
              <a:gd name="connsiteY247" fmla="*/ 6259085 h 6857999"/>
              <a:gd name="connsiteX248" fmla="*/ 3804376 w 7119498"/>
              <a:gd name="connsiteY248" fmla="*/ 6174731 h 6857999"/>
              <a:gd name="connsiteX249" fmla="*/ 3829683 w 7119498"/>
              <a:gd name="connsiteY249" fmla="*/ 6174731 h 6857999"/>
              <a:gd name="connsiteX250" fmla="*/ 3888731 w 7119498"/>
              <a:gd name="connsiteY250" fmla="*/ 6216908 h 6857999"/>
              <a:gd name="connsiteX251" fmla="*/ 3264509 w 7119498"/>
              <a:gd name="connsiteY251" fmla="*/ 6174731 h 6857999"/>
              <a:gd name="connsiteX252" fmla="*/ 3289816 w 7119498"/>
              <a:gd name="connsiteY252" fmla="*/ 6191602 h 6857999"/>
              <a:gd name="connsiteX253" fmla="*/ 3289816 w 7119498"/>
              <a:gd name="connsiteY253" fmla="*/ 6225343 h 6857999"/>
              <a:gd name="connsiteX254" fmla="*/ 3256074 w 7119498"/>
              <a:gd name="connsiteY254" fmla="*/ 6233779 h 6857999"/>
              <a:gd name="connsiteX255" fmla="*/ 3213897 w 7119498"/>
              <a:gd name="connsiteY255" fmla="*/ 6191602 h 6857999"/>
              <a:gd name="connsiteX256" fmla="*/ 3222332 w 7119498"/>
              <a:gd name="connsiteY256" fmla="*/ 6174731 h 6857999"/>
              <a:gd name="connsiteX257" fmla="*/ 3264509 w 7119498"/>
              <a:gd name="connsiteY257" fmla="*/ 6174731 h 6857999"/>
              <a:gd name="connsiteX258" fmla="*/ 4858805 w 7119498"/>
              <a:gd name="connsiteY258" fmla="*/ 6200037 h 6857999"/>
              <a:gd name="connsiteX259" fmla="*/ 4858805 w 7119498"/>
              <a:gd name="connsiteY259" fmla="*/ 6225343 h 6857999"/>
              <a:gd name="connsiteX260" fmla="*/ 4766015 w 7119498"/>
              <a:gd name="connsiteY260" fmla="*/ 6216908 h 6857999"/>
              <a:gd name="connsiteX261" fmla="*/ 4647919 w 7119498"/>
              <a:gd name="connsiteY261" fmla="*/ 6309698 h 6857999"/>
              <a:gd name="connsiteX262" fmla="*/ 4605742 w 7119498"/>
              <a:gd name="connsiteY262" fmla="*/ 6309698 h 6857999"/>
              <a:gd name="connsiteX263" fmla="*/ 4605742 w 7119498"/>
              <a:gd name="connsiteY263" fmla="*/ 6267521 h 6857999"/>
              <a:gd name="connsiteX264" fmla="*/ 4757579 w 7119498"/>
              <a:gd name="connsiteY264" fmla="*/ 6166295 h 6857999"/>
              <a:gd name="connsiteX265" fmla="*/ 4858805 w 7119498"/>
              <a:gd name="connsiteY265" fmla="*/ 6200037 h 6857999"/>
              <a:gd name="connsiteX266" fmla="*/ 2437838 w 7119498"/>
              <a:gd name="connsiteY266" fmla="*/ 6250650 h 6857999"/>
              <a:gd name="connsiteX267" fmla="*/ 2429402 w 7119498"/>
              <a:gd name="connsiteY267" fmla="*/ 6284391 h 6857999"/>
              <a:gd name="connsiteX268" fmla="*/ 2319742 w 7119498"/>
              <a:gd name="connsiteY268" fmla="*/ 6174731 h 6857999"/>
              <a:gd name="connsiteX269" fmla="*/ 2167904 w 7119498"/>
              <a:gd name="connsiteY269" fmla="*/ 6166295 h 6857999"/>
              <a:gd name="connsiteX270" fmla="*/ 2269129 w 7119498"/>
              <a:gd name="connsiteY270" fmla="*/ 6132554 h 6857999"/>
              <a:gd name="connsiteX271" fmla="*/ 2437838 w 7119498"/>
              <a:gd name="connsiteY271" fmla="*/ 6250650 h 6857999"/>
              <a:gd name="connsiteX272" fmla="*/ 3770635 w 7119498"/>
              <a:gd name="connsiteY272" fmla="*/ 6039764 h 6857999"/>
              <a:gd name="connsiteX273" fmla="*/ 3770635 w 7119498"/>
              <a:gd name="connsiteY273" fmla="*/ 6208473 h 6857999"/>
              <a:gd name="connsiteX274" fmla="*/ 3652539 w 7119498"/>
              <a:gd name="connsiteY274" fmla="*/ 6377181 h 6857999"/>
              <a:gd name="connsiteX275" fmla="*/ 3660974 w 7119498"/>
              <a:gd name="connsiteY275" fmla="*/ 6309698 h 6857999"/>
              <a:gd name="connsiteX276" fmla="*/ 3635668 w 7119498"/>
              <a:gd name="connsiteY276" fmla="*/ 6250650 h 6857999"/>
              <a:gd name="connsiteX277" fmla="*/ 3694716 w 7119498"/>
              <a:gd name="connsiteY277" fmla="*/ 6174731 h 6857999"/>
              <a:gd name="connsiteX278" fmla="*/ 3644103 w 7119498"/>
              <a:gd name="connsiteY278" fmla="*/ 6149425 h 6857999"/>
              <a:gd name="connsiteX279" fmla="*/ 3660974 w 7119498"/>
              <a:gd name="connsiteY279" fmla="*/ 6183166 h 6857999"/>
              <a:gd name="connsiteX280" fmla="*/ 3627233 w 7119498"/>
              <a:gd name="connsiteY280" fmla="*/ 6200037 h 6857999"/>
              <a:gd name="connsiteX281" fmla="*/ 3593491 w 7119498"/>
              <a:gd name="connsiteY281" fmla="*/ 6157860 h 6857999"/>
              <a:gd name="connsiteX282" fmla="*/ 3736893 w 7119498"/>
              <a:gd name="connsiteY282" fmla="*/ 6031329 h 6857999"/>
              <a:gd name="connsiteX283" fmla="*/ 3770635 w 7119498"/>
              <a:gd name="connsiteY283" fmla="*/ 6039764 h 6857999"/>
              <a:gd name="connsiteX284" fmla="*/ 3618797 w 7119498"/>
              <a:gd name="connsiteY284" fmla="*/ 6065070 h 6857999"/>
              <a:gd name="connsiteX285" fmla="*/ 3559749 w 7119498"/>
              <a:gd name="connsiteY285" fmla="*/ 6124118 h 6857999"/>
              <a:gd name="connsiteX286" fmla="*/ 3526007 w 7119498"/>
              <a:gd name="connsiteY286" fmla="*/ 6149425 h 6857999"/>
              <a:gd name="connsiteX287" fmla="*/ 3458524 w 7119498"/>
              <a:gd name="connsiteY287" fmla="*/ 6056635 h 6857999"/>
              <a:gd name="connsiteX288" fmla="*/ 3517572 w 7119498"/>
              <a:gd name="connsiteY288" fmla="*/ 6022893 h 6857999"/>
              <a:gd name="connsiteX289" fmla="*/ 3618797 w 7119498"/>
              <a:gd name="connsiteY289" fmla="*/ 6065070 h 6857999"/>
              <a:gd name="connsiteX290" fmla="*/ 3340428 w 7119498"/>
              <a:gd name="connsiteY290" fmla="*/ 6014458 h 6857999"/>
              <a:gd name="connsiteX291" fmla="*/ 3483830 w 7119498"/>
              <a:gd name="connsiteY291" fmla="*/ 6157860 h 6857999"/>
              <a:gd name="connsiteX292" fmla="*/ 3450089 w 7119498"/>
              <a:gd name="connsiteY292" fmla="*/ 6216908 h 6857999"/>
              <a:gd name="connsiteX293" fmla="*/ 3424782 w 7119498"/>
              <a:gd name="connsiteY293" fmla="*/ 6216908 h 6857999"/>
              <a:gd name="connsiteX294" fmla="*/ 3407911 w 7119498"/>
              <a:gd name="connsiteY294" fmla="*/ 6191602 h 6857999"/>
              <a:gd name="connsiteX295" fmla="*/ 3433218 w 7119498"/>
              <a:gd name="connsiteY295" fmla="*/ 6157860 h 6857999"/>
              <a:gd name="connsiteX296" fmla="*/ 3407911 w 7119498"/>
              <a:gd name="connsiteY296" fmla="*/ 6140989 h 6857999"/>
              <a:gd name="connsiteX297" fmla="*/ 3365734 w 7119498"/>
              <a:gd name="connsiteY297" fmla="*/ 6191602 h 6857999"/>
              <a:gd name="connsiteX298" fmla="*/ 3424782 w 7119498"/>
              <a:gd name="connsiteY298" fmla="*/ 6259085 h 6857999"/>
              <a:gd name="connsiteX299" fmla="*/ 3399476 w 7119498"/>
              <a:gd name="connsiteY299" fmla="*/ 6335004 h 6857999"/>
              <a:gd name="connsiteX300" fmla="*/ 3416347 w 7119498"/>
              <a:gd name="connsiteY300" fmla="*/ 6368746 h 6857999"/>
              <a:gd name="connsiteX301" fmla="*/ 3323557 w 7119498"/>
              <a:gd name="connsiteY301" fmla="*/ 6208473 h 6857999"/>
              <a:gd name="connsiteX302" fmla="*/ 3340428 w 7119498"/>
              <a:gd name="connsiteY302" fmla="*/ 6081941 h 6857999"/>
              <a:gd name="connsiteX303" fmla="*/ 3323557 w 7119498"/>
              <a:gd name="connsiteY303" fmla="*/ 6014458 h 6857999"/>
              <a:gd name="connsiteX304" fmla="*/ 3340428 w 7119498"/>
              <a:gd name="connsiteY304" fmla="*/ 6014458 h 6857999"/>
              <a:gd name="connsiteX305" fmla="*/ 4943159 w 7119498"/>
              <a:gd name="connsiteY305" fmla="*/ 6073506 h 6857999"/>
              <a:gd name="connsiteX306" fmla="*/ 5061255 w 7119498"/>
              <a:gd name="connsiteY306" fmla="*/ 6090377 h 6857999"/>
              <a:gd name="connsiteX307" fmla="*/ 5162480 w 7119498"/>
              <a:gd name="connsiteY307" fmla="*/ 6174731 h 6857999"/>
              <a:gd name="connsiteX308" fmla="*/ 5027513 w 7119498"/>
              <a:gd name="connsiteY308" fmla="*/ 6098812 h 6857999"/>
              <a:gd name="connsiteX309" fmla="*/ 4926288 w 7119498"/>
              <a:gd name="connsiteY309" fmla="*/ 6090377 h 6857999"/>
              <a:gd name="connsiteX310" fmla="*/ 4850369 w 7119498"/>
              <a:gd name="connsiteY310" fmla="*/ 6031329 h 6857999"/>
              <a:gd name="connsiteX311" fmla="*/ 4740709 w 7119498"/>
              <a:gd name="connsiteY311" fmla="*/ 6014458 h 6857999"/>
              <a:gd name="connsiteX312" fmla="*/ 4479210 w 7119498"/>
              <a:gd name="connsiteY312" fmla="*/ 6275956 h 6857999"/>
              <a:gd name="connsiteX313" fmla="*/ 4369550 w 7119498"/>
              <a:gd name="connsiteY313" fmla="*/ 6512148 h 6857999"/>
              <a:gd name="connsiteX314" fmla="*/ 4352679 w 7119498"/>
              <a:gd name="connsiteY314" fmla="*/ 6436229 h 6857999"/>
              <a:gd name="connsiteX315" fmla="*/ 4453904 w 7119498"/>
              <a:gd name="connsiteY315" fmla="*/ 6259085 h 6857999"/>
              <a:gd name="connsiteX316" fmla="*/ 4462340 w 7119498"/>
              <a:gd name="connsiteY316" fmla="*/ 6216908 h 6857999"/>
              <a:gd name="connsiteX317" fmla="*/ 4723838 w 7119498"/>
              <a:gd name="connsiteY317" fmla="*/ 5980716 h 6857999"/>
              <a:gd name="connsiteX318" fmla="*/ 4943159 w 7119498"/>
              <a:gd name="connsiteY318" fmla="*/ 6073506 h 6857999"/>
              <a:gd name="connsiteX319" fmla="*/ 5297447 w 7119498"/>
              <a:gd name="connsiteY319" fmla="*/ 5980716 h 6857999"/>
              <a:gd name="connsiteX320" fmla="*/ 5154044 w 7119498"/>
              <a:gd name="connsiteY320" fmla="*/ 6006022 h 6857999"/>
              <a:gd name="connsiteX321" fmla="*/ 5246834 w 7119498"/>
              <a:gd name="connsiteY321" fmla="*/ 5963845 h 6857999"/>
              <a:gd name="connsiteX322" fmla="*/ 5297447 w 7119498"/>
              <a:gd name="connsiteY322" fmla="*/ 5980716 h 6857999"/>
              <a:gd name="connsiteX323" fmla="*/ 2530627 w 7119498"/>
              <a:gd name="connsiteY323" fmla="*/ 6073506 h 6857999"/>
              <a:gd name="connsiteX324" fmla="*/ 2581240 w 7119498"/>
              <a:gd name="connsiteY324" fmla="*/ 6233779 h 6857999"/>
              <a:gd name="connsiteX325" fmla="*/ 2657159 w 7119498"/>
              <a:gd name="connsiteY325" fmla="*/ 6318133 h 6857999"/>
              <a:gd name="connsiteX326" fmla="*/ 2690900 w 7119498"/>
              <a:gd name="connsiteY326" fmla="*/ 6410923 h 6857999"/>
              <a:gd name="connsiteX327" fmla="*/ 2657159 w 7119498"/>
              <a:gd name="connsiteY327" fmla="*/ 6486842 h 6857999"/>
              <a:gd name="connsiteX328" fmla="*/ 2682465 w 7119498"/>
              <a:gd name="connsiteY328" fmla="*/ 6410923 h 6857999"/>
              <a:gd name="connsiteX329" fmla="*/ 2640288 w 7119498"/>
              <a:gd name="connsiteY329" fmla="*/ 6309698 h 6857999"/>
              <a:gd name="connsiteX330" fmla="*/ 2572804 w 7119498"/>
              <a:gd name="connsiteY330" fmla="*/ 6242214 h 6857999"/>
              <a:gd name="connsiteX331" fmla="*/ 2530627 w 7119498"/>
              <a:gd name="connsiteY331" fmla="*/ 6090377 h 6857999"/>
              <a:gd name="connsiteX332" fmla="*/ 2328177 w 7119498"/>
              <a:gd name="connsiteY332" fmla="*/ 5955410 h 6857999"/>
              <a:gd name="connsiteX333" fmla="*/ 2134162 w 7119498"/>
              <a:gd name="connsiteY333" fmla="*/ 6039764 h 6857999"/>
              <a:gd name="connsiteX334" fmla="*/ 1855793 w 7119498"/>
              <a:gd name="connsiteY334" fmla="*/ 6149425 h 6857999"/>
              <a:gd name="connsiteX335" fmla="*/ 2058244 w 7119498"/>
              <a:gd name="connsiteY335" fmla="*/ 6022893 h 6857999"/>
              <a:gd name="connsiteX336" fmla="*/ 2125727 w 7119498"/>
              <a:gd name="connsiteY336" fmla="*/ 6022893 h 6857999"/>
              <a:gd name="connsiteX337" fmla="*/ 2319742 w 7119498"/>
              <a:gd name="connsiteY337" fmla="*/ 5946974 h 6857999"/>
              <a:gd name="connsiteX338" fmla="*/ 2530627 w 7119498"/>
              <a:gd name="connsiteY338" fmla="*/ 6073506 h 6857999"/>
              <a:gd name="connsiteX339" fmla="*/ 1847358 w 7119498"/>
              <a:gd name="connsiteY339" fmla="*/ 5946974 h 6857999"/>
              <a:gd name="connsiteX340" fmla="*/ 1746133 w 7119498"/>
              <a:gd name="connsiteY340" fmla="*/ 5946974 h 6857999"/>
              <a:gd name="connsiteX341" fmla="*/ 1788310 w 7119498"/>
              <a:gd name="connsiteY341" fmla="*/ 5930104 h 6857999"/>
              <a:gd name="connsiteX342" fmla="*/ 1847358 w 7119498"/>
              <a:gd name="connsiteY342" fmla="*/ 5946974 h 6857999"/>
              <a:gd name="connsiteX343" fmla="*/ 2842738 w 7119498"/>
              <a:gd name="connsiteY343" fmla="*/ 5972281 h 6857999"/>
              <a:gd name="connsiteX344" fmla="*/ 2918657 w 7119498"/>
              <a:gd name="connsiteY344" fmla="*/ 5946974 h 6857999"/>
              <a:gd name="connsiteX345" fmla="*/ 2969269 w 7119498"/>
              <a:gd name="connsiteY345" fmla="*/ 5989152 h 6857999"/>
              <a:gd name="connsiteX346" fmla="*/ 2935528 w 7119498"/>
              <a:gd name="connsiteY346" fmla="*/ 6031329 h 6857999"/>
              <a:gd name="connsiteX347" fmla="*/ 2893351 w 7119498"/>
              <a:gd name="connsiteY347" fmla="*/ 5997587 h 6857999"/>
              <a:gd name="connsiteX348" fmla="*/ 2859609 w 7119498"/>
              <a:gd name="connsiteY348" fmla="*/ 6031329 h 6857999"/>
              <a:gd name="connsiteX349" fmla="*/ 2935528 w 7119498"/>
              <a:gd name="connsiteY349" fmla="*/ 6107247 h 6857999"/>
              <a:gd name="connsiteX350" fmla="*/ 3003011 w 7119498"/>
              <a:gd name="connsiteY350" fmla="*/ 6065070 h 6857999"/>
              <a:gd name="connsiteX351" fmla="*/ 3129542 w 7119498"/>
              <a:gd name="connsiteY351" fmla="*/ 6022893 h 6857999"/>
              <a:gd name="connsiteX352" fmla="*/ 3188590 w 7119498"/>
              <a:gd name="connsiteY352" fmla="*/ 5989152 h 6857999"/>
              <a:gd name="connsiteX353" fmla="*/ 3239203 w 7119498"/>
              <a:gd name="connsiteY353" fmla="*/ 6014458 h 6857999"/>
              <a:gd name="connsiteX354" fmla="*/ 3180155 w 7119498"/>
              <a:gd name="connsiteY354" fmla="*/ 6056635 h 6857999"/>
              <a:gd name="connsiteX355" fmla="*/ 3230768 w 7119498"/>
              <a:gd name="connsiteY355" fmla="*/ 6132554 h 6857999"/>
              <a:gd name="connsiteX356" fmla="*/ 3197026 w 7119498"/>
              <a:gd name="connsiteY356" fmla="*/ 6149425 h 6857999"/>
              <a:gd name="connsiteX357" fmla="*/ 3104236 w 7119498"/>
              <a:gd name="connsiteY357" fmla="*/ 6081941 h 6857999"/>
              <a:gd name="connsiteX358" fmla="*/ 2994576 w 7119498"/>
              <a:gd name="connsiteY358" fmla="*/ 6166295 h 6857999"/>
              <a:gd name="connsiteX359" fmla="*/ 3028317 w 7119498"/>
              <a:gd name="connsiteY359" fmla="*/ 6208473 h 6857999"/>
              <a:gd name="connsiteX360" fmla="*/ 3087365 w 7119498"/>
              <a:gd name="connsiteY360" fmla="*/ 6191602 h 6857999"/>
              <a:gd name="connsiteX361" fmla="*/ 3095801 w 7119498"/>
              <a:gd name="connsiteY361" fmla="*/ 6216908 h 6857999"/>
              <a:gd name="connsiteX362" fmla="*/ 3053624 w 7119498"/>
              <a:gd name="connsiteY362" fmla="*/ 6259085 h 6857999"/>
              <a:gd name="connsiteX363" fmla="*/ 2977705 w 7119498"/>
              <a:gd name="connsiteY363" fmla="*/ 6216908 h 6857999"/>
              <a:gd name="connsiteX364" fmla="*/ 2943963 w 7119498"/>
              <a:gd name="connsiteY364" fmla="*/ 6149425 h 6857999"/>
              <a:gd name="connsiteX365" fmla="*/ 2842738 w 7119498"/>
              <a:gd name="connsiteY365" fmla="*/ 6115683 h 6857999"/>
              <a:gd name="connsiteX366" fmla="*/ 2783690 w 7119498"/>
              <a:gd name="connsiteY366" fmla="*/ 6006022 h 6857999"/>
              <a:gd name="connsiteX367" fmla="*/ 2716207 w 7119498"/>
              <a:gd name="connsiteY367" fmla="*/ 5904797 h 6857999"/>
              <a:gd name="connsiteX368" fmla="*/ 2842738 w 7119498"/>
              <a:gd name="connsiteY368" fmla="*/ 5972281 h 6857999"/>
              <a:gd name="connsiteX369" fmla="*/ 4900982 w 7119498"/>
              <a:gd name="connsiteY369" fmla="*/ 5930104 h 6857999"/>
              <a:gd name="connsiteX370" fmla="*/ 4985336 w 7119498"/>
              <a:gd name="connsiteY370" fmla="*/ 5989152 h 6857999"/>
              <a:gd name="connsiteX371" fmla="*/ 5103432 w 7119498"/>
              <a:gd name="connsiteY371" fmla="*/ 6014458 h 6857999"/>
              <a:gd name="connsiteX372" fmla="*/ 5272140 w 7119498"/>
              <a:gd name="connsiteY372" fmla="*/ 6174731 h 6857999"/>
              <a:gd name="connsiteX373" fmla="*/ 5272140 w 7119498"/>
              <a:gd name="connsiteY373" fmla="*/ 6200037 h 6857999"/>
              <a:gd name="connsiteX374" fmla="*/ 5255270 w 7119498"/>
              <a:gd name="connsiteY374" fmla="*/ 6208473 h 6857999"/>
              <a:gd name="connsiteX375" fmla="*/ 5069690 w 7119498"/>
              <a:gd name="connsiteY375" fmla="*/ 6056635 h 6857999"/>
              <a:gd name="connsiteX376" fmla="*/ 4943159 w 7119498"/>
              <a:gd name="connsiteY376" fmla="*/ 6031329 h 6857999"/>
              <a:gd name="connsiteX377" fmla="*/ 4884111 w 7119498"/>
              <a:gd name="connsiteY377" fmla="*/ 5989152 h 6857999"/>
              <a:gd name="connsiteX378" fmla="*/ 4715402 w 7119498"/>
              <a:gd name="connsiteY378" fmla="*/ 5946974 h 6857999"/>
              <a:gd name="connsiteX379" fmla="*/ 4470775 w 7119498"/>
              <a:gd name="connsiteY379" fmla="*/ 6090377 h 6857999"/>
              <a:gd name="connsiteX380" fmla="*/ 4420163 w 7119498"/>
              <a:gd name="connsiteY380" fmla="*/ 6242214 h 6857999"/>
              <a:gd name="connsiteX381" fmla="*/ 4361115 w 7119498"/>
              <a:gd name="connsiteY381" fmla="*/ 6301262 h 6857999"/>
              <a:gd name="connsiteX382" fmla="*/ 4318937 w 7119498"/>
              <a:gd name="connsiteY382" fmla="*/ 6444664 h 6857999"/>
              <a:gd name="connsiteX383" fmla="*/ 4344244 w 7119498"/>
              <a:gd name="connsiteY383" fmla="*/ 6554325 h 6857999"/>
              <a:gd name="connsiteX384" fmla="*/ 4318937 w 7119498"/>
              <a:gd name="connsiteY384" fmla="*/ 6588067 h 6857999"/>
              <a:gd name="connsiteX385" fmla="*/ 4259889 w 7119498"/>
              <a:gd name="connsiteY385" fmla="*/ 6461535 h 6857999"/>
              <a:gd name="connsiteX386" fmla="*/ 4268325 w 7119498"/>
              <a:gd name="connsiteY386" fmla="*/ 6410923 h 6857999"/>
              <a:gd name="connsiteX387" fmla="*/ 4377985 w 7119498"/>
              <a:gd name="connsiteY387" fmla="*/ 6216908 h 6857999"/>
              <a:gd name="connsiteX388" fmla="*/ 4386421 w 7119498"/>
              <a:gd name="connsiteY388" fmla="*/ 6174731 h 6857999"/>
              <a:gd name="connsiteX389" fmla="*/ 4706967 w 7119498"/>
              <a:gd name="connsiteY389" fmla="*/ 5887926 h 6857999"/>
              <a:gd name="connsiteX390" fmla="*/ 4900982 w 7119498"/>
              <a:gd name="connsiteY390" fmla="*/ 5930104 h 6857999"/>
              <a:gd name="connsiteX391" fmla="*/ 5643299 w 7119498"/>
              <a:gd name="connsiteY391" fmla="*/ 5938539 h 6857999"/>
              <a:gd name="connsiteX392" fmla="*/ 5550509 w 7119498"/>
              <a:gd name="connsiteY392" fmla="*/ 6039764 h 6857999"/>
              <a:gd name="connsiteX393" fmla="*/ 5499897 w 7119498"/>
              <a:gd name="connsiteY393" fmla="*/ 5989152 h 6857999"/>
              <a:gd name="connsiteX394" fmla="*/ 5508332 w 7119498"/>
              <a:gd name="connsiteY394" fmla="*/ 5963845 h 6857999"/>
              <a:gd name="connsiteX395" fmla="*/ 5525203 w 7119498"/>
              <a:gd name="connsiteY395" fmla="*/ 5963845 h 6857999"/>
              <a:gd name="connsiteX396" fmla="*/ 5567380 w 7119498"/>
              <a:gd name="connsiteY396" fmla="*/ 5989152 h 6857999"/>
              <a:gd name="connsiteX397" fmla="*/ 5617993 w 7119498"/>
              <a:gd name="connsiteY397" fmla="*/ 5879491 h 6857999"/>
              <a:gd name="connsiteX398" fmla="*/ 5643299 w 7119498"/>
              <a:gd name="connsiteY398" fmla="*/ 5938539 h 6857999"/>
              <a:gd name="connsiteX399" fmla="*/ 5423978 w 7119498"/>
              <a:gd name="connsiteY399" fmla="*/ 6006022 h 6857999"/>
              <a:gd name="connsiteX400" fmla="*/ 5348059 w 7119498"/>
              <a:gd name="connsiteY400" fmla="*/ 6090377 h 6857999"/>
              <a:gd name="connsiteX401" fmla="*/ 5297447 w 7119498"/>
              <a:gd name="connsiteY401" fmla="*/ 6039764 h 6857999"/>
              <a:gd name="connsiteX402" fmla="*/ 5339624 w 7119498"/>
              <a:gd name="connsiteY402" fmla="*/ 5963845 h 6857999"/>
              <a:gd name="connsiteX403" fmla="*/ 5246834 w 7119498"/>
              <a:gd name="connsiteY403" fmla="*/ 5930104 h 6857999"/>
              <a:gd name="connsiteX404" fmla="*/ 5111867 w 7119498"/>
              <a:gd name="connsiteY404" fmla="*/ 5980716 h 6857999"/>
              <a:gd name="connsiteX405" fmla="*/ 5052819 w 7119498"/>
              <a:gd name="connsiteY405" fmla="*/ 5972281 h 6857999"/>
              <a:gd name="connsiteX406" fmla="*/ 5255270 w 7119498"/>
              <a:gd name="connsiteY406" fmla="*/ 5871056 h 6857999"/>
              <a:gd name="connsiteX407" fmla="*/ 5423978 w 7119498"/>
              <a:gd name="connsiteY407" fmla="*/ 6006022 h 6857999"/>
              <a:gd name="connsiteX408" fmla="*/ 2623417 w 7119498"/>
              <a:gd name="connsiteY408" fmla="*/ 6006022 h 6857999"/>
              <a:gd name="connsiteX409" fmla="*/ 2690900 w 7119498"/>
              <a:gd name="connsiteY409" fmla="*/ 6191602 h 6857999"/>
              <a:gd name="connsiteX410" fmla="*/ 2783690 w 7119498"/>
              <a:gd name="connsiteY410" fmla="*/ 6419358 h 6857999"/>
              <a:gd name="connsiteX411" fmla="*/ 2716207 w 7119498"/>
              <a:gd name="connsiteY411" fmla="*/ 6579631 h 6857999"/>
              <a:gd name="connsiteX412" fmla="*/ 2674030 w 7119498"/>
              <a:gd name="connsiteY412" fmla="*/ 6529019 h 6857999"/>
              <a:gd name="connsiteX413" fmla="*/ 2724642 w 7119498"/>
              <a:gd name="connsiteY413" fmla="*/ 6427794 h 6857999"/>
              <a:gd name="connsiteX414" fmla="*/ 2724642 w 7119498"/>
              <a:gd name="connsiteY414" fmla="*/ 6402487 h 6857999"/>
              <a:gd name="connsiteX415" fmla="*/ 2682465 w 7119498"/>
              <a:gd name="connsiteY415" fmla="*/ 6292827 h 6857999"/>
              <a:gd name="connsiteX416" fmla="*/ 2623417 w 7119498"/>
              <a:gd name="connsiteY416" fmla="*/ 6233779 h 6857999"/>
              <a:gd name="connsiteX417" fmla="*/ 2614982 w 7119498"/>
              <a:gd name="connsiteY417" fmla="*/ 6157860 h 6857999"/>
              <a:gd name="connsiteX418" fmla="*/ 2471579 w 7119498"/>
              <a:gd name="connsiteY418" fmla="*/ 5955410 h 6857999"/>
              <a:gd name="connsiteX419" fmla="*/ 2319742 w 7119498"/>
              <a:gd name="connsiteY419" fmla="*/ 5913233 h 6857999"/>
              <a:gd name="connsiteX420" fmla="*/ 2193210 w 7119498"/>
              <a:gd name="connsiteY420" fmla="*/ 5938539 h 6857999"/>
              <a:gd name="connsiteX421" fmla="*/ 2117292 w 7119498"/>
              <a:gd name="connsiteY421" fmla="*/ 5989152 h 6857999"/>
              <a:gd name="connsiteX422" fmla="*/ 1982325 w 7119498"/>
              <a:gd name="connsiteY422" fmla="*/ 5997587 h 6857999"/>
              <a:gd name="connsiteX423" fmla="*/ 1796745 w 7119498"/>
              <a:gd name="connsiteY423" fmla="*/ 6174731 h 6857999"/>
              <a:gd name="connsiteX424" fmla="*/ 1754568 w 7119498"/>
              <a:gd name="connsiteY424" fmla="*/ 6174731 h 6857999"/>
              <a:gd name="connsiteX425" fmla="*/ 1746133 w 7119498"/>
              <a:gd name="connsiteY425" fmla="*/ 6149425 h 6857999"/>
              <a:gd name="connsiteX426" fmla="*/ 1906406 w 7119498"/>
              <a:gd name="connsiteY426" fmla="*/ 5955410 h 6857999"/>
              <a:gd name="connsiteX427" fmla="*/ 2075114 w 7119498"/>
              <a:gd name="connsiteY427" fmla="*/ 5921668 h 6857999"/>
              <a:gd name="connsiteX428" fmla="*/ 2319742 w 7119498"/>
              <a:gd name="connsiteY428" fmla="*/ 5845749 h 6857999"/>
              <a:gd name="connsiteX429" fmla="*/ 2623417 w 7119498"/>
              <a:gd name="connsiteY429" fmla="*/ 6006022 h 6857999"/>
              <a:gd name="connsiteX430" fmla="*/ 1484635 w 7119498"/>
              <a:gd name="connsiteY430" fmla="*/ 5963845 h 6857999"/>
              <a:gd name="connsiteX431" fmla="*/ 1535247 w 7119498"/>
              <a:gd name="connsiteY431" fmla="*/ 5938539 h 6857999"/>
              <a:gd name="connsiteX432" fmla="*/ 1560554 w 7119498"/>
              <a:gd name="connsiteY432" fmla="*/ 5972281 h 6857999"/>
              <a:gd name="connsiteX433" fmla="*/ 1518376 w 7119498"/>
              <a:gd name="connsiteY433" fmla="*/ 6014458 h 6857999"/>
              <a:gd name="connsiteX434" fmla="*/ 1391845 w 7119498"/>
              <a:gd name="connsiteY434" fmla="*/ 5887926 h 6857999"/>
              <a:gd name="connsiteX435" fmla="*/ 1408716 w 7119498"/>
              <a:gd name="connsiteY435" fmla="*/ 5837314 h 6857999"/>
              <a:gd name="connsiteX436" fmla="*/ 1484635 w 7119498"/>
              <a:gd name="connsiteY436" fmla="*/ 5963845 h 6857999"/>
              <a:gd name="connsiteX437" fmla="*/ 1965454 w 7119498"/>
              <a:gd name="connsiteY437" fmla="*/ 5896362 h 6857999"/>
              <a:gd name="connsiteX438" fmla="*/ 1889535 w 7119498"/>
              <a:gd name="connsiteY438" fmla="*/ 5930104 h 6857999"/>
              <a:gd name="connsiteX439" fmla="*/ 1779875 w 7119498"/>
              <a:gd name="connsiteY439" fmla="*/ 5896362 h 6857999"/>
              <a:gd name="connsiteX440" fmla="*/ 1687085 w 7119498"/>
              <a:gd name="connsiteY440" fmla="*/ 5938539 h 6857999"/>
              <a:gd name="connsiteX441" fmla="*/ 1754568 w 7119498"/>
              <a:gd name="connsiteY441" fmla="*/ 6006022 h 6857999"/>
              <a:gd name="connsiteX442" fmla="*/ 1703956 w 7119498"/>
              <a:gd name="connsiteY442" fmla="*/ 6065070 h 6857999"/>
              <a:gd name="connsiteX443" fmla="*/ 1619602 w 7119498"/>
              <a:gd name="connsiteY443" fmla="*/ 5963845 h 6857999"/>
              <a:gd name="connsiteX444" fmla="*/ 1796745 w 7119498"/>
              <a:gd name="connsiteY444" fmla="*/ 5828878 h 6857999"/>
              <a:gd name="connsiteX445" fmla="*/ 1965454 w 7119498"/>
              <a:gd name="connsiteY445" fmla="*/ 5896362 h 6857999"/>
              <a:gd name="connsiteX446" fmla="*/ 5609557 w 7119498"/>
              <a:gd name="connsiteY446" fmla="*/ 5837314 h 6857999"/>
              <a:gd name="connsiteX447" fmla="*/ 5567380 w 7119498"/>
              <a:gd name="connsiteY447" fmla="*/ 5896362 h 6857999"/>
              <a:gd name="connsiteX448" fmla="*/ 5516768 w 7119498"/>
              <a:gd name="connsiteY448" fmla="*/ 5837314 h 6857999"/>
              <a:gd name="connsiteX449" fmla="*/ 5584251 w 7119498"/>
              <a:gd name="connsiteY449" fmla="*/ 5795137 h 6857999"/>
              <a:gd name="connsiteX450" fmla="*/ 5609557 w 7119498"/>
              <a:gd name="connsiteY450" fmla="*/ 5837314 h 6857999"/>
              <a:gd name="connsiteX451" fmla="*/ 1518376 w 7119498"/>
              <a:gd name="connsiteY451" fmla="*/ 5812008 h 6857999"/>
              <a:gd name="connsiteX452" fmla="*/ 1493070 w 7119498"/>
              <a:gd name="connsiteY452" fmla="*/ 5862620 h 6857999"/>
              <a:gd name="connsiteX453" fmla="*/ 1442458 w 7119498"/>
              <a:gd name="connsiteY453" fmla="*/ 5803572 h 6857999"/>
              <a:gd name="connsiteX454" fmla="*/ 1459328 w 7119498"/>
              <a:gd name="connsiteY454" fmla="*/ 5778266 h 6857999"/>
              <a:gd name="connsiteX455" fmla="*/ 1518376 w 7119498"/>
              <a:gd name="connsiteY455" fmla="*/ 5812008 h 6857999"/>
              <a:gd name="connsiteX456" fmla="*/ 5685476 w 7119498"/>
              <a:gd name="connsiteY456" fmla="*/ 5685476 h 6857999"/>
              <a:gd name="connsiteX457" fmla="*/ 5651734 w 7119498"/>
              <a:gd name="connsiteY457" fmla="*/ 5761395 h 6857999"/>
              <a:gd name="connsiteX458" fmla="*/ 5693912 w 7119498"/>
              <a:gd name="connsiteY458" fmla="*/ 5820443 h 6857999"/>
              <a:gd name="connsiteX459" fmla="*/ 5736089 w 7119498"/>
              <a:gd name="connsiteY459" fmla="*/ 5786701 h 6857999"/>
              <a:gd name="connsiteX460" fmla="*/ 5693912 w 7119498"/>
              <a:gd name="connsiteY460" fmla="*/ 5786701 h 6857999"/>
              <a:gd name="connsiteX461" fmla="*/ 5685476 w 7119498"/>
              <a:gd name="connsiteY461" fmla="*/ 5761395 h 6857999"/>
              <a:gd name="connsiteX462" fmla="*/ 5719218 w 7119498"/>
              <a:gd name="connsiteY462" fmla="*/ 5719218 h 6857999"/>
              <a:gd name="connsiteX463" fmla="*/ 5803572 w 7119498"/>
              <a:gd name="connsiteY463" fmla="*/ 5761395 h 6857999"/>
              <a:gd name="connsiteX464" fmla="*/ 5693912 w 7119498"/>
              <a:gd name="connsiteY464" fmla="*/ 5938539 h 6857999"/>
              <a:gd name="connsiteX465" fmla="*/ 5609557 w 7119498"/>
              <a:gd name="connsiteY465" fmla="*/ 5769831 h 6857999"/>
              <a:gd name="connsiteX466" fmla="*/ 5609557 w 7119498"/>
              <a:gd name="connsiteY466" fmla="*/ 5719218 h 6857999"/>
              <a:gd name="connsiteX467" fmla="*/ 5651734 w 7119498"/>
              <a:gd name="connsiteY467" fmla="*/ 5626428 h 6857999"/>
              <a:gd name="connsiteX468" fmla="*/ 5685476 w 7119498"/>
              <a:gd name="connsiteY468" fmla="*/ 5685476 h 6857999"/>
              <a:gd name="connsiteX469" fmla="*/ 5575816 w 7119498"/>
              <a:gd name="connsiteY469" fmla="*/ 5634864 h 6857999"/>
              <a:gd name="connsiteX470" fmla="*/ 5592686 w 7119498"/>
              <a:gd name="connsiteY470" fmla="*/ 5651735 h 6857999"/>
              <a:gd name="connsiteX471" fmla="*/ 5584251 w 7119498"/>
              <a:gd name="connsiteY471" fmla="*/ 5685476 h 6857999"/>
              <a:gd name="connsiteX472" fmla="*/ 5525203 w 7119498"/>
              <a:gd name="connsiteY472" fmla="*/ 5677041 h 6857999"/>
              <a:gd name="connsiteX473" fmla="*/ 5483026 w 7119498"/>
              <a:gd name="connsiteY473" fmla="*/ 5710783 h 6857999"/>
              <a:gd name="connsiteX474" fmla="*/ 5491461 w 7119498"/>
              <a:gd name="connsiteY474" fmla="*/ 5736089 h 6857999"/>
              <a:gd name="connsiteX475" fmla="*/ 5525203 w 7119498"/>
              <a:gd name="connsiteY475" fmla="*/ 5710783 h 6857999"/>
              <a:gd name="connsiteX476" fmla="*/ 5558945 w 7119498"/>
              <a:gd name="connsiteY476" fmla="*/ 5719218 h 6857999"/>
              <a:gd name="connsiteX477" fmla="*/ 5567380 w 7119498"/>
              <a:gd name="connsiteY477" fmla="*/ 5744524 h 6857999"/>
              <a:gd name="connsiteX478" fmla="*/ 5407107 w 7119498"/>
              <a:gd name="connsiteY478" fmla="*/ 5837314 h 6857999"/>
              <a:gd name="connsiteX479" fmla="*/ 5348059 w 7119498"/>
              <a:gd name="connsiteY479" fmla="*/ 5812008 h 6857999"/>
              <a:gd name="connsiteX480" fmla="*/ 5423978 w 7119498"/>
              <a:gd name="connsiteY480" fmla="*/ 5634864 h 6857999"/>
              <a:gd name="connsiteX481" fmla="*/ 5457720 w 7119498"/>
              <a:gd name="connsiteY481" fmla="*/ 5626428 h 6857999"/>
              <a:gd name="connsiteX482" fmla="*/ 5575816 w 7119498"/>
              <a:gd name="connsiteY482" fmla="*/ 5634864 h 6857999"/>
              <a:gd name="connsiteX483" fmla="*/ 5407107 w 7119498"/>
              <a:gd name="connsiteY483" fmla="*/ 5601122 h 6857999"/>
              <a:gd name="connsiteX484" fmla="*/ 5381801 w 7119498"/>
              <a:gd name="connsiteY484" fmla="*/ 5634864 h 6857999"/>
              <a:gd name="connsiteX485" fmla="*/ 5339624 w 7119498"/>
              <a:gd name="connsiteY485" fmla="*/ 5634864 h 6857999"/>
              <a:gd name="connsiteX486" fmla="*/ 5339624 w 7119498"/>
              <a:gd name="connsiteY486" fmla="*/ 5601122 h 6857999"/>
              <a:gd name="connsiteX487" fmla="*/ 5364930 w 7119498"/>
              <a:gd name="connsiteY487" fmla="*/ 5575816 h 6857999"/>
              <a:gd name="connsiteX488" fmla="*/ 5407107 w 7119498"/>
              <a:gd name="connsiteY488" fmla="*/ 5601122 h 6857999"/>
              <a:gd name="connsiteX489" fmla="*/ 1467764 w 7119498"/>
              <a:gd name="connsiteY489" fmla="*/ 5668605 h 6857999"/>
              <a:gd name="connsiteX490" fmla="*/ 1341233 w 7119498"/>
              <a:gd name="connsiteY490" fmla="*/ 5879491 h 6857999"/>
              <a:gd name="connsiteX491" fmla="*/ 1290620 w 7119498"/>
              <a:gd name="connsiteY491" fmla="*/ 5786701 h 6857999"/>
              <a:gd name="connsiteX492" fmla="*/ 1256878 w 7119498"/>
              <a:gd name="connsiteY492" fmla="*/ 5736089 h 6857999"/>
              <a:gd name="connsiteX493" fmla="*/ 1256878 w 7119498"/>
              <a:gd name="connsiteY493" fmla="*/ 5693912 h 6857999"/>
              <a:gd name="connsiteX494" fmla="*/ 1366539 w 7119498"/>
              <a:gd name="connsiteY494" fmla="*/ 5693912 h 6857999"/>
              <a:gd name="connsiteX495" fmla="*/ 1366539 w 7119498"/>
              <a:gd name="connsiteY495" fmla="*/ 5719218 h 6857999"/>
              <a:gd name="connsiteX496" fmla="*/ 1307491 w 7119498"/>
              <a:gd name="connsiteY496" fmla="*/ 5727653 h 6857999"/>
              <a:gd name="connsiteX497" fmla="*/ 1341233 w 7119498"/>
              <a:gd name="connsiteY497" fmla="*/ 5761395 h 6857999"/>
              <a:gd name="connsiteX498" fmla="*/ 1408716 w 7119498"/>
              <a:gd name="connsiteY498" fmla="*/ 5693912 h 6857999"/>
              <a:gd name="connsiteX499" fmla="*/ 1391845 w 7119498"/>
              <a:gd name="connsiteY499" fmla="*/ 5643299 h 6857999"/>
              <a:gd name="connsiteX500" fmla="*/ 1425587 w 7119498"/>
              <a:gd name="connsiteY500" fmla="*/ 5575816 h 6857999"/>
              <a:gd name="connsiteX501" fmla="*/ 1467764 w 7119498"/>
              <a:gd name="connsiteY501" fmla="*/ 5668605 h 6857999"/>
              <a:gd name="connsiteX502" fmla="*/ 1670214 w 7119498"/>
              <a:gd name="connsiteY502" fmla="*/ 5710783 h 6857999"/>
              <a:gd name="connsiteX503" fmla="*/ 1720827 w 7119498"/>
              <a:gd name="connsiteY503" fmla="*/ 5769831 h 6857999"/>
              <a:gd name="connsiteX504" fmla="*/ 1653343 w 7119498"/>
              <a:gd name="connsiteY504" fmla="*/ 5803572 h 6857999"/>
              <a:gd name="connsiteX505" fmla="*/ 1518376 w 7119498"/>
              <a:gd name="connsiteY505" fmla="*/ 5761395 h 6857999"/>
              <a:gd name="connsiteX506" fmla="*/ 1493070 w 7119498"/>
              <a:gd name="connsiteY506" fmla="*/ 5719218 h 6857999"/>
              <a:gd name="connsiteX507" fmla="*/ 1518376 w 7119498"/>
              <a:gd name="connsiteY507" fmla="*/ 5643299 h 6857999"/>
              <a:gd name="connsiteX508" fmla="*/ 1552118 w 7119498"/>
              <a:gd name="connsiteY508" fmla="*/ 5643299 h 6857999"/>
              <a:gd name="connsiteX509" fmla="*/ 1568989 w 7119498"/>
              <a:gd name="connsiteY509" fmla="*/ 5660170 h 6857999"/>
              <a:gd name="connsiteX510" fmla="*/ 1526812 w 7119498"/>
              <a:gd name="connsiteY510" fmla="*/ 5693912 h 6857999"/>
              <a:gd name="connsiteX511" fmla="*/ 1552118 w 7119498"/>
              <a:gd name="connsiteY511" fmla="*/ 5710783 h 6857999"/>
              <a:gd name="connsiteX512" fmla="*/ 1602731 w 7119498"/>
              <a:gd name="connsiteY512" fmla="*/ 5660170 h 6857999"/>
              <a:gd name="connsiteX513" fmla="*/ 1560554 w 7119498"/>
              <a:gd name="connsiteY513" fmla="*/ 5601122 h 6857999"/>
              <a:gd name="connsiteX514" fmla="*/ 1493070 w 7119498"/>
              <a:gd name="connsiteY514" fmla="*/ 5609557 h 6857999"/>
              <a:gd name="connsiteX515" fmla="*/ 1484635 w 7119498"/>
              <a:gd name="connsiteY515" fmla="*/ 5584251 h 6857999"/>
              <a:gd name="connsiteX516" fmla="*/ 1543683 w 7119498"/>
              <a:gd name="connsiteY516" fmla="*/ 5592687 h 6857999"/>
              <a:gd name="connsiteX517" fmla="*/ 1602731 w 7119498"/>
              <a:gd name="connsiteY517" fmla="*/ 5558945 h 6857999"/>
              <a:gd name="connsiteX518" fmla="*/ 1670214 w 7119498"/>
              <a:gd name="connsiteY518" fmla="*/ 5710783 h 6857999"/>
              <a:gd name="connsiteX519" fmla="*/ 5904797 w 7119498"/>
              <a:gd name="connsiteY519" fmla="*/ 5643299 h 6857999"/>
              <a:gd name="connsiteX520" fmla="*/ 5845749 w 7119498"/>
              <a:gd name="connsiteY520" fmla="*/ 5710783 h 6857999"/>
              <a:gd name="connsiteX521" fmla="*/ 5702347 w 7119498"/>
              <a:gd name="connsiteY521" fmla="*/ 5617993 h 6857999"/>
              <a:gd name="connsiteX522" fmla="*/ 5761395 w 7119498"/>
              <a:gd name="connsiteY522" fmla="*/ 5558945 h 6857999"/>
              <a:gd name="connsiteX523" fmla="*/ 5803572 w 7119498"/>
              <a:gd name="connsiteY523" fmla="*/ 5592687 h 6857999"/>
              <a:gd name="connsiteX524" fmla="*/ 5769830 w 7119498"/>
              <a:gd name="connsiteY524" fmla="*/ 5634864 h 6857999"/>
              <a:gd name="connsiteX525" fmla="*/ 5786701 w 7119498"/>
              <a:gd name="connsiteY525" fmla="*/ 5651735 h 6857999"/>
              <a:gd name="connsiteX526" fmla="*/ 5828878 w 7119498"/>
              <a:gd name="connsiteY526" fmla="*/ 5592687 h 6857999"/>
              <a:gd name="connsiteX527" fmla="*/ 5803572 w 7119498"/>
              <a:gd name="connsiteY527" fmla="*/ 5533639 h 6857999"/>
              <a:gd name="connsiteX528" fmla="*/ 5828878 w 7119498"/>
              <a:gd name="connsiteY528" fmla="*/ 5516768 h 6857999"/>
              <a:gd name="connsiteX529" fmla="*/ 5904797 w 7119498"/>
              <a:gd name="connsiteY529" fmla="*/ 5643299 h 6857999"/>
              <a:gd name="connsiteX530" fmla="*/ 1729262 w 7119498"/>
              <a:gd name="connsiteY530" fmla="*/ 5601122 h 6857999"/>
              <a:gd name="connsiteX531" fmla="*/ 1687085 w 7119498"/>
              <a:gd name="connsiteY531" fmla="*/ 5609557 h 6857999"/>
              <a:gd name="connsiteX532" fmla="*/ 1653343 w 7119498"/>
              <a:gd name="connsiteY532" fmla="*/ 5542074 h 6857999"/>
              <a:gd name="connsiteX533" fmla="*/ 1670214 w 7119498"/>
              <a:gd name="connsiteY533" fmla="*/ 5516768 h 6857999"/>
              <a:gd name="connsiteX534" fmla="*/ 1729262 w 7119498"/>
              <a:gd name="connsiteY534" fmla="*/ 5601122 h 6857999"/>
              <a:gd name="connsiteX535" fmla="*/ 1324362 w 7119498"/>
              <a:gd name="connsiteY535" fmla="*/ 5499897 h 6857999"/>
              <a:gd name="connsiteX536" fmla="*/ 1324362 w 7119498"/>
              <a:gd name="connsiteY536" fmla="*/ 5550509 h 6857999"/>
              <a:gd name="connsiteX537" fmla="*/ 1290620 w 7119498"/>
              <a:gd name="connsiteY537" fmla="*/ 5558945 h 6857999"/>
              <a:gd name="connsiteX538" fmla="*/ 1256878 w 7119498"/>
              <a:gd name="connsiteY538" fmla="*/ 5542074 h 6857999"/>
              <a:gd name="connsiteX539" fmla="*/ 1248443 w 7119498"/>
              <a:gd name="connsiteY539" fmla="*/ 5558945 h 6857999"/>
              <a:gd name="connsiteX540" fmla="*/ 1290620 w 7119498"/>
              <a:gd name="connsiteY540" fmla="*/ 5601122 h 6857999"/>
              <a:gd name="connsiteX541" fmla="*/ 1358103 w 7119498"/>
              <a:gd name="connsiteY541" fmla="*/ 5550509 h 6857999"/>
              <a:gd name="connsiteX542" fmla="*/ 1383410 w 7119498"/>
              <a:gd name="connsiteY542" fmla="*/ 5584251 h 6857999"/>
              <a:gd name="connsiteX543" fmla="*/ 1273749 w 7119498"/>
              <a:gd name="connsiteY543" fmla="*/ 5660170 h 6857999"/>
              <a:gd name="connsiteX544" fmla="*/ 1172524 w 7119498"/>
              <a:gd name="connsiteY544" fmla="*/ 5643299 h 6857999"/>
              <a:gd name="connsiteX545" fmla="*/ 1282185 w 7119498"/>
              <a:gd name="connsiteY545" fmla="*/ 5466155 h 6857999"/>
              <a:gd name="connsiteX546" fmla="*/ 1324362 w 7119498"/>
              <a:gd name="connsiteY546" fmla="*/ 5499897 h 6857999"/>
              <a:gd name="connsiteX547" fmla="*/ 6132554 w 7119498"/>
              <a:gd name="connsiteY547" fmla="*/ 5516768 h 6857999"/>
              <a:gd name="connsiteX548" fmla="*/ 5963845 w 7119498"/>
              <a:gd name="connsiteY548" fmla="*/ 5643299 h 6857999"/>
              <a:gd name="connsiteX549" fmla="*/ 5921668 w 7119498"/>
              <a:gd name="connsiteY549" fmla="*/ 5558945 h 6857999"/>
              <a:gd name="connsiteX550" fmla="*/ 5946974 w 7119498"/>
              <a:gd name="connsiteY550" fmla="*/ 5533639 h 6857999"/>
              <a:gd name="connsiteX551" fmla="*/ 5980716 w 7119498"/>
              <a:gd name="connsiteY551" fmla="*/ 5592687 h 6857999"/>
              <a:gd name="connsiteX552" fmla="*/ 6014458 w 7119498"/>
              <a:gd name="connsiteY552" fmla="*/ 5550509 h 6857999"/>
              <a:gd name="connsiteX553" fmla="*/ 5946974 w 7119498"/>
              <a:gd name="connsiteY553" fmla="*/ 5499897 h 6857999"/>
              <a:gd name="connsiteX554" fmla="*/ 5904797 w 7119498"/>
              <a:gd name="connsiteY554" fmla="*/ 5525203 h 6857999"/>
              <a:gd name="connsiteX555" fmla="*/ 5820443 w 7119498"/>
              <a:gd name="connsiteY555" fmla="*/ 5483026 h 6857999"/>
              <a:gd name="connsiteX556" fmla="*/ 5904797 w 7119498"/>
              <a:gd name="connsiteY556" fmla="*/ 5449284 h 6857999"/>
              <a:gd name="connsiteX557" fmla="*/ 6132554 w 7119498"/>
              <a:gd name="connsiteY557" fmla="*/ 5516768 h 6857999"/>
              <a:gd name="connsiteX558" fmla="*/ 1923277 w 7119498"/>
              <a:gd name="connsiteY558" fmla="*/ 5499897 h 6857999"/>
              <a:gd name="connsiteX559" fmla="*/ 1906406 w 7119498"/>
              <a:gd name="connsiteY559" fmla="*/ 5558945 h 6857999"/>
              <a:gd name="connsiteX560" fmla="*/ 1931712 w 7119498"/>
              <a:gd name="connsiteY560" fmla="*/ 5609557 h 6857999"/>
              <a:gd name="connsiteX561" fmla="*/ 2024502 w 7119498"/>
              <a:gd name="connsiteY561" fmla="*/ 5752960 h 6857999"/>
              <a:gd name="connsiteX562" fmla="*/ 2108856 w 7119498"/>
              <a:gd name="connsiteY562" fmla="*/ 5710783 h 6857999"/>
              <a:gd name="connsiteX563" fmla="*/ 2108856 w 7119498"/>
              <a:gd name="connsiteY563" fmla="*/ 5677041 h 6857999"/>
              <a:gd name="connsiteX564" fmla="*/ 2032937 w 7119498"/>
              <a:gd name="connsiteY564" fmla="*/ 5634864 h 6857999"/>
              <a:gd name="connsiteX565" fmla="*/ 2041373 w 7119498"/>
              <a:gd name="connsiteY565" fmla="*/ 5609557 h 6857999"/>
              <a:gd name="connsiteX566" fmla="*/ 2091985 w 7119498"/>
              <a:gd name="connsiteY566" fmla="*/ 5609557 h 6857999"/>
              <a:gd name="connsiteX567" fmla="*/ 2151033 w 7119498"/>
              <a:gd name="connsiteY567" fmla="*/ 5710783 h 6857999"/>
              <a:gd name="connsiteX568" fmla="*/ 2269129 w 7119498"/>
              <a:gd name="connsiteY568" fmla="*/ 5752960 h 6857999"/>
              <a:gd name="connsiteX569" fmla="*/ 2226952 w 7119498"/>
              <a:gd name="connsiteY569" fmla="*/ 5769831 h 6857999"/>
              <a:gd name="connsiteX570" fmla="*/ 2151033 w 7119498"/>
              <a:gd name="connsiteY570" fmla="*/ 5752960 h 6857999"/>
              <a:gd name="connsiteX571" fmla="*/ 2041373 w 7119498"/>
              <a:gd name="connsiteY571" fmla="*/ 5803572 h 6857999"/>
              <a:gd name="connsiteX572" fmla="*/ 1914841 w 7119498"/>
              <a:gd name="connsiteY572" fmla="*/ 5736089 h 6857999"/>
              <a:gd name="connsiteX573" fmla="*/ 1855793 w 7119498"/>
              <a:gd name="connsiteY573" fmla="*/ 5761395 h 6857999"/>
              <a:gd name="connsiteX574" fmla="*/ 1771439 w 7119498"/>
              <a:gd name="connsiteY574" fmla="*/ 5685476 h 6857999"/>
              <a:gd name="connsiteX575" fmla="*/ 1805181 w 7119498"/>
              <a:gd name="connsiteY575" fmla="*/ 5651735 h 6857999"/>
              <a:gd name="connsiteX576" fmla="*/ 1847358 w 7119498"/>
              <a:gd name="connsiteY576" fmla="*/ 5719218 h 6857999"/>
              <a:gd name="connsiteX577" fmla="*/ 1872664 w 7119498"/>
              <a:gd name="connsiteY577" fmla="*/ 5719218 h 6857999"/>
              <a:gd name="connsiteX578" fmla="*/ 1914841 w 7119498"/>
              <a:gd name="connsiteY578" fmla="*/ 5643299 h 6857999"/>
              <a:gd name="connsiteX579" fmla="*/ 1746133 w 7119498"/>
              <a:gd name="connsiteY579" fmla="*/ 5558945 h 6857999"/>
              <a:gd name="connsiteX580" fmla="*/ 1737697 w 7119498"/>
              <a:gd name="connsiteY580" fmla="*/ 5525203 h 6857999"/>
              <a:gd name="connsiteX581" fmla="*/ 1763004 w 7119498"/>
              <a:gd name="connsiteY581" fmla="*/ 5516768 h 6857999"/>
              <a:gd name="connsiteX582" fmla="*/ 1830487 w 7119498"/>
              <a:gd name="connsiteY582" fmla="*/ 5533639 h 6857999"/>
              <a:gd name="connsiteX583" fmla="*/ 1864229 w 7119498"/>
              <a:gd name="connsiteY583" fmla="*/ 5508332 h 6857999"/>
              <a:gd name="connsiteX584" fmla="*/ 1838923 w 7119498"/>
              <a:gd name="connsiteY584" fmla="*/ 5457720 h 6857999"/>
              <a:gd name="connsiteX585" fmla="*/ 1872664 w 7119498"/>
              <a:gd name="connsiteY585" fmla="*/ 5432414 h 6857999"/>
              <a:gd name="connsiteX586" fmla="*/ 1923277 w 7119498"/>
              <a:gd name="connsiteY586" fmla="*/ 5499897 h 6857999"/>
              <a:gd name="connsiteX587" fmla="*/ 5778266 w 7119498"/>
              <a:gd name="connsiteY587" fmla="*/ 5474591 h 6857999"/>
              <a:gd name="connsiteX588" fmla="*/ 5727653 w 7119498"/>
              <a:gd name="connsiteY588" fmla="*/ 5525203 h 6857999"/>
              <a:gd name="connsiteX589" fmla="*/ 5677041 w 7119498"/>
              <a:gd name="connsiteY589" fmla="*/ 5466155 h 6857999"/>
              <a:gd name="connsiteX590" fmla="*/ 5651734 w 7119498"/>
              <a:gd name="connsiteY590" fmla="*/ 5466155 h 6857999"/>
              <a:gd name="connsiteX591" fmla="*/ 5643299 w 7119498"/>
              <a:gd name="connsiteY591" fmla="*/ 5499897 h 6857999"/>
              <a:gd name="connsiteX592" fmla="*/ 5693912 w 7119498"/>
              <a:gd name="connsiteY592" fmla="*/ 5558945 h 6857999"/>
              <a:gd name="connsiteX593" fmla="*/ 5643299 w 7119498"/>
              <a:gd name="connsiteY593" fmla="*/ 5584251 h 6857999"/>
              <a:gd name="connsiteX594" fmla="*/ 5584251 w 7119498"/>
              <a:gd name="connsiteY594" fmla="*/ 5457720 h 6857999"/>
              <a:gd name="connsiteX595" fmla="*/ 5660170 w 7119498"/>
              <a:gd name="connsiteY595" fmla="*/ 5407107 h 6857999"/>
              <a:gd name="connsiteX596" fmla="*/ 5778266 w 7119498"/>
              <a:gd name="connsiteY596" fmla="*/ 5474591 h 6857999"/>
              <a:gd name="connsiteX597" fmla="*/ 6081941 w 7119498"/>
              <a:gd name="connsiteY597" fmla="*/ 5398672 h 6857999"/>
              <a:gd name="connsiteX598" fmla="*/ 6081941 w 7119498"/>
              <a:gd name="connsiteY598" fmla="*/ 5423978 h 6857999"/>
              <a:gd name="connsiteX599" fmla="*/ 6048199 w 7119498"/>
              <a:gd name="connsiteY599" fmla="*/ 5449284 h 6857999"/>
              <a:gd name="connsiteX600" fmla="*/ 6014458 w 7119498"/>
              <a:gd name="connsiteY600" fmla="*/ 5449284 h 6857999"/>
              <a:gd name="connsiteX601" fmla="*/ 5997587 w 7119498"/>
              <a:gd name="connsiteY601" fmla="*/ 5432414 h 6857999"/>
              <a:gd name="connsiteX602" fmla="*/ 6048199 w 7119498"/>
              <a:gd name="connsiteY602" fmla="*/ 5390236 h 6857999"/>
              <a:gd name="connsiteX603" fmla="*/ 6081941 w 7119498"/>
              <a:gd name="connsiteY603" fmla="*/ 5398672 h 6857999"/>
              <a:gd name="connsiteX604" fmla="*/ 5533639 w 7119498"/>
              <a:gd name="connsiteY604" fmla="*/ 5449284 h 6857999"/>
              <a:gd name="connsiteX605" fmla="*/ 5449284 w 7119498"/>
              <a:gd name="connsiteY605" fmla="*/ 5483026 h 6857999"/>
              <a:gd name="connsiteX606" fmla="*/ 5491461 w 7119498"/>
              <a:gd name="connsiteY606" fmla="*/ 5516768 h 6857999"/>
              <a:gd name="connsiteX607" fmla="*/ 5550509 w 7119498"/>
              <a:gd name="connsiteY607" fmla="*/ 5499897 h 6857999"/>
              <a:gd name="connsiteX608" fmla="*/ 5592686 w 7119498"/>
              <a:gd name="connsiteY608" fmla="*/ 5601122 h 6857999"/>
              <a:gd name="connsiteX609" fmla="*/ 5491461 w 7119498"/>
              <a:gd name="connsiteY609" fmla="*/ 5601122 h 6857999"/>
              <a:gd name="connsiteX610" fmla="*/ 5272140 w 7119498"/>
              <a:gd name="connsiteY610" fmla="*/ 5440849 h 6857999"/>
              <a:gd name="connsiteX611" fmla="*/ 5331188 w 7119498"/>
              <a:gd name="connsiteY611" fmla="*/ 5398672 h 6857999"/>
              <a:gd name="connsiteX612" fmla="*/ 5474591 w 7119498"/>
              <a:gd name="connsiteY612" fmla="*/ 5390236 h 6857999"/>
              <a:gd name="connsiteX613" fmla="*/ 5533639 w 7119498"/>
              <a:gd name="connsiteY613" fmla="*/ 5449284 h 6857999"/>
              <a:gd name="connsiteX614" fmla="*/ 1256878 w 7119498"/>
              <a:gd name="connsiteY614" fmla="*/ 5432414 h 6857999"/>
              <a:gd name="connsiteX615" fmla="*/ 1214701 w 7119498"/>
              <a:gd name="connsiteY615" fmla="*/ 5457720 h 6857999"/>
              <a:gd name="connsiteX616" fmla="*/ 1147218 w 7119498"/>
              <a:gd name="connsiteY616" fmla="*/ 5423978 h 6857999"/>
              <a:gd name="connsiteX617" fmla="*/ 1079734 w 7119498"/>
              <a:gd name="connsiteY617" fmla="*/ 5491462 h 6857999"/>
              <a:gd name="connsiteX618" fmla="*/ 1096605 w 7119498"/>
              <a:gd name="connsiteY618" fmla="*/ 5499897 h 6857999"/>
              <a:gd name="connsiteX619" fmla="*/ 1138782 w 7119498"/>
              <a:gd name="connsiteY619" fmla="*/ 5457720 h 6857999"/>
              <a:gd name="connsiteX620" fmla="*/ 1172524 w 7119498"/>
              <a:gd name="connsiteY620" fmla="*/ 5499897 h 6857999"/>
              <a:gd name="connsiteX621" fmla="*/ 1113476 w 7119498"/>
              <a:gd name="connsiteY621" fmla="*/ 5558945 h 6857999"/>
              <a:gd name="connsiteX622" fmla="*/ 944768 w 7119498"/>
              <a:gd name="connsiteY622" fmla="*/ 5466155 h 6857999"/>
              <a:gd name="connsiteX623" fmla="*/ 1155653 w 7119498"/>
              <a:gd name="connsiteY623" fmla="*/ 5373366 h 6857999"/>
              <a:gd name="connsiteX624" fmla="*/ 1256878 w 7119498"/>
              <a:gd name="connsiteY624" fmla="*/ 5432414 h 6857999"/>
              <a:gd name="connsiteX625" fmla="*/ 6250650 w 7119498"/>
              <a:gd name="connsiteY625" fmla="*/ 5364930 h 6857999"/>
              <a:gd name="connsiteX626" fmla="*/ 6124118 w 7119498"/>
              <a:gd name="connsiteY626" fmla="*/ 5483026 h 6857999"/>
              <a:gd name="connsiteX627" fmla="*/ 6081941 w 7119498"/>
              <a:gd name="connsiteY627" fmla="*/ 5474591 h 6857999"/>
              <a:gd name="connsiteX628" fmla="*/ 6200037 w 7119498"/>
              <a:gd name="connsiteY628" fmla="*/ 5390236 h 6857999"/>
              <a:gd name="connsiteX629" fmla="*/ 6174731 w 7119498"/>
              <a:gd name="connsiteY629" fmla="*/ 5364930 h 6857999"/>
              <a:gd name="connsiteX630" fmla="*/ 6174731 w 7119498"/>
              <a:gd name="connsiteY630" fmla="*/ 5339624 h 6857999"/>
              <a:gd name="connsiteX631" fmla="*/ 6200037 w 7119498"/>
              <a:gd name="connsiteY631" fmla="*/ 5331188 h 6857999"/>
              <a:gd name="connsiteX632" fmla="*/ 6250650 w 7119498"/>
              <a:gd name="connsiteY632" fmla="*/ 5364930 h 6857999"/>
              <a:gd name="connsiteX633" fmla="*/ 1788310 w 7119498"/>
              <a:gd name="connsiteY633" fmla="*/ 5398672 h 6857999"/>
              <a:gd name="connsiteX634" fmla="*/ 1560554 w 7119498"/>
              <a:gd name="connsiteY634" fmla="*/ 5542074 h 6857999"/>
              <a:gd name="connsiteX635" fmla="*/ 1484635 w 7119498"/>
              <a:gd name="connsiteY635" fmla="*/ 5542074 h 6857999"/>
              <a:gd name="connsiteX636" fmla="*/ 1619602 w 7119498"/>
              <a:gd name="connsiteY636" fmla="*/ 5415543 h 6857999"/>
              <a:gd name="connsiteX637" fmla="*/ 1585860 w 7119498"/>
              <a:gd name="connsiteY637" fmla="*/ 5381801 h 6857999"/>
              <a:gd name="connsiteX638" fmla="*/ 1585860 w 7119498"/>
              <a:gd name="connsiteY638" fmla="*/ 5432414 h 6857999"/>
              <a:gd name="connsiteX639" fmla="*/ 1552118 w 7119498"/>
              <a:gd name="connsiteY639" fmla="*/ 5440849 h 6857999"/>
              <a:gd name="connsiteX640" fmla="*/ 1535247 w 7119498"/>
              <a:gd name="connsiteY640" fmla="*/ 5398672 h 6857999"/>
              <a:gd name="connsiteX641" fmla="*/ 1611166 w 7119498"/>
              <a:gd name="connsiteY641" fmla="*/ 5331188 h 6857999"/>
              <a:gd name="connsiteX642" fmla="*/ 1788310 w 7119498"/>
              <a:gd name="connsiteY642" fmla="*/ 5398672 h 6857999"/>
              <a:gd name="connsiteX643" fmla="*/ 1518376 w 7119498"/>
              <a:gd name="connsiteY643" fmla="*/ 5322753 h 6857999"/>
              <a:gd name="connsiteX644" fmla="*/ 1417151 w 7119498"/>
              <a:gd name="connsiteY644" fmla="*/ 5525203 h 6857999"/>
              <a:gd name="connsiteX645" fmla="*/ 1341233 w 7119498"/>
              <a:gd name="connsiteY645" fmla="*/ 5457720 h 6857999"/>
              <a:gd name="connsiteX646" fmla="*/ 1383410 w 7119498"/>
              <a:gd name="connsiteY646" fmla="*/ 5423978 h 6857999"/>
              <a:gd name="connsiteX647" fmla="*/ 1434022 w 7119498"/>
              <a:gd name="connsiteY647" fmla="*/ 5449284 h 6857999"/>
              <a:gd name="connsiteX648" fmla="*/ 1442458 w 7119498"/>
              <a:gd name="connsiteY648" fmla="*/ 5432414 h 6857999"/>
              <a:gd name="connsiteX649" fmla="*/ 1383410 w 7119498"/>
              <a:gd name="connsiteY649" fmla="*/ 5381801 h 6857999"/>
              <a:gd name="connsiteX650" fmla="*/ 1315926 w 7119498"/>
              <a:gd name="connsiteY650" fmla="*/ 5423978 h 6857999"/>
              <a:gd name="connsiteX651" fmla="*/ 1307491 w 7119498"/>
              <a:gd name="connsiteY651" fmla="*/ 5398672 h 6857999"/>
              <a:gd name="connsiteX652" fmla="*/ 1408716 w 7119498"/>
              <a:gd name="connsiteY652" fmla="*/ 5314318 h 6857999"/>
              <a:gd name="connsiteX653" fmla="*/ 1518376 w 7119498"/>
              <a:gd name="connsiteY653" fmla="*/ 5322753 h 6857999"/>
              <a:gd name="connsiteX654" fmla="*/ 1071299 w 7119498"/>
              <a:gd name="connsiteY654" fmla="*/ 5364930 h 6857999"/>
              <a:gd name="connsiteX655" fmla="*/ 1020686 w 7119498"/>
              <a:gd name="connsiteY655" fmla="*/ 5364930 h 6857999"/>
              <a:gd name="connsiteX656" fmla="*/ 978509 w 7119498"/>
              <a:gd name="connsiteY656" fmla="*/ 5322753 h 6857999"/>
              <a:gd name="connsiteX657" fmla="*/ 1029122 w 7119498"/>
              <a:gd name="connsiteY657" fmla="*/ 5314318 h 6857999"/>
              <a:gd name="connsiteX658" fmla="*/ 1071299 w 7119498"/>
              <a:gd name="connsiteY658" fmla="*/ 5364930 h 6857999"/>
              <a:gd name="connsiteX659" fmla="*/ 5516768 w 7119498"/>
              <a:gd name="connsiteY659" fmla="*/ 5280576 h 6857999"/>
              <a:gd name="connsiteX660" fmla="*/ 5542074 w 7119498"/>
              <a:gd name="connsiteY660" fmla="*/ 5381801 h 6857999"/>
              <a:gd name="connsiteX661" fmla="*/ 5432413 w 7119498"/>
              <a:gd name="connsiteY661" fmla="*/ 5356495 h 6857999"/>
              <a:gd name="connsiteX662" fmla="*/ 5432413 w 7119498"/>
              <a:gd name="connsiteY662" fmla="*/ 5305882 h 6857999"/>
              <a:gd name="connsiteX663" fmla="*/ 5491461 w 7119498"/>
              <a:gd name="connsiteY663" fmla="*/ 5263705 h 6857999"/>
              <a:gd name="connsiteX664" fmla="*/ 5516768 w 7119498"/>
              <a:gd name="connsiteY664" fmla="*/ 5280576 h 6857999"/>
              <a:gd name="connsiteX665" fmla="*/ 902590 w 7119498"/>
              <a:gd name="connsiteY665" fmla="*/ 5272140 h 6857999"/>
              <a:gd name="connsiteX666" fmla="*/ 902590 w 7119498"/>
              <a:gd name="connsiteY666" fmla="*/ 5297447 h 6857999"/>
              <a:gd name="connsiteX667" fmla="*/ 877284 w 7119498"/>
              <a:gd name="connsiteY667" fmla="*/ 5322753 h 6857999"/>
              <a:gd name="connsiteX668" fmla="*/ 1012251 w 7119498"/>
              <a:gd name="connsiteY668" fmla="*/ 5390236 h 6857999"/>
              <a:gd name="connsiteX669" fmla="*/ 953203 w 7119498"/>
              <a:gd name="connsiteY669" fmla="*/ 5415543 h 6857999"/>
              <a:gd name="connsiteX670" fmla="*/ 835107 w 7119498"/>
              <a:gd name="connsiteY670" fmla="*/ 5297447 h 6857999"/>
              <a:gd name="connsiteX671" fmla="*/ 860413 w 7119498"/>
              <a:gd name="connsiteY671" fmla="*/ 5255270 h 6857999"/>
              <a:gd name="connsiteX672" fmla="*/ 902590 w 7119498"/>
              <a:gd name="connsiteY672" fmla="*/ 5272140 h 6857999"/>
              <a:gd name="connsiteX673" fmla="*/ 1636472 w 7119498"/>
              <a:gd name="connsiteY673" fmla="*/ 5255270 h 6857999"/>
              <a:gd name="connsiteX674" fmla="*/ 1636472 w 7119498"/>
              <a:gd name="connsiteY674" fmla="*/ 5297447 h 6857999"/>
              <a:gd name="connsiteX675" fmla="*/ 1568989 w 7119498"/>
              <a:gd name="connsiteY675" fmla="*/ 5297447 h 6857999"/>
              <a:gd name="connsiteX676" fmla="*/ 1543683 w 7119498"/>
              <a:gd name="connsiteY676" fmla="*/ 5280576 h 6857999"/>
              <a:gd name="connsiteX677" fmla="*/ 1552118 w 7119498"/>
              <a:gd name="connsiteY677" fmla="*/ 5196222 h 6857999"/>
              <a:gd name="connsiteX678" fmla="*/ 1636472 w 7119498"/>
              <a:gd name="connsiteY678" fmla="*/ 5255270 h 6857999"/>
              <a:gd name="connsiteX679" fmla="*/ 5845749 w 7119498"/>
              <a:gd name="connsiteY679" fmla="*/ 5221528 h 6857999"/>
              <a:gd name="connsiteX680" fmla="*/ 5778266 w 7119498"/>
              <a:gd name="connsiteY680" fmla="*/ 5255270 h 6857999"/>
              <a:gd name="connsiteX681" fmla="*/ 5761395 w 7119498"/>
              <a:gd name="connsiteY681" fmla="*/ 5221528 h 6857999"/>
              <a:gd name="connsiteX682" fmla="*/ 5837314 w 7119498"/>
              <a:gd name="connsiteY682" fmla="*/ 5187786 h 6857999"/>
              <a:gd name="connsiteX683" fmla="*/ 5845749 w 7119498"/>
              <a:gd name="connsiteY683" fmla="*/ 5221528 h 6857999"/>
              <a:gd name="connsiteX684" fmla="*/ 6039764 w 7119498"/>
              <a:gd name="connsiteY684" fmla="*/ 5229963 h 6857999"/>
              <a:gd name="connsiteX685" fmla="*/ 5997587 w 7119498"/>
              <a:gd name="connsiteY685" fmla="*/ 5381801 h 6857999"/>
              <a:gd name="connsiteX686" fmla="*/ 5921668 w 7119498"/>
              <a:gd name="connsiteY686" fmla="*/ 5415543 h 6857999"/>
              <a:gd name="connsiteX687" fmla="*/ 5879491 w 7119498"/>
              <a:gd name="connsiteY687" fmla="*/ 5364930 h 6857999"/>
              <a:gd name="connsiteX688" fmla="*/ 5938539 w 7119498"/>
              <a:gd name="connsiteY688" fmla="*/ 5331188 h 6857999"/>
              <a:gd name="connsiteX689" fmla="*/ 5904797 w 7119498"/>
              <a:gd name="connsiteY689" fmla="*/ 5314318 h 6857999"/>
              <a:gd name="connsiteX690" fmla="*/ 5845749 w 7119498"/>
              <a:gd name="connsiteY690" fmla="*/ 5373366 h 6857999"/>
              <a:gd name="connsiteX691" fmla="*/ 5862620 w 7119498"/>
              <a:gd name="connsiteY691" fmla="*/ 5415543 h 6857999"/>
              <a:gd name="connsiteX692" fmla="*/ 5845749 w 7119498"/>
              <a:gd name="connsiteY692" fmla="*/ 5423978 h 6857999"/>
              <a:gd name="connsiteX693" fmla="*/ 5812008 w 7119498"/>
              <a:gd name="connsiteY693" fmla="*/ 5289011 h 6857999"/>
              <a:gd name="connsiteX694" fmla="*/ 6014458 w 7119498"/>
              <a:gd name="connsiteY694" fmla="*/ 5170915 h 6857999"/>
              <a:gd name="connsiteX695" fmla="*/ 6039764 w 7119498"/>
              <a:gd name="connsiteY695" fmla="*/ 5229963 h 6857999"/>
              <a:gd name="connsiteX696" fmla="*/ 5803572 w 7119498"/>
              <a:gd name="connsiteY696" fmla="*/ 5364930 h 6857999"/>
              <a:gd name="connsiteX697" fmla="*/ 5803572 w 7119498"/>
              <a:gd name="connsiteY697" fmla="*/ 5440849 h 6857999"/>
              <a:gd name="connsiteX698" fmla="*/ 5702347 w 7119498"/>
              <a:gd name="connsiteY698" fmla="*/ 5373366 h 6857999"/>
              <a:gd name="connsiteX699" fmla="*/ 5710782 w 7119498"/>
              <a:gd name="connsiteY699" fmla="*/ 5331188 h 6857999"/>
              <a:gd name="connsiteX700" fmla="*/ 5651734 w 7119498"/>
              <a:gd name="connsiteY700" fmla="*/ 5272140 h 6857999"/>
              <a:gd name="connsiteX701" fmla="*/ 5601122 w 7119498"/>
              <a:gd name="connsiteY701" fmla="*/ 5305882 h 6857999"/>
              <a:gd name="connsiteX702" fmla="*/ 5617993 w 7119498"/>
              <a:gd name="connsiteY702" fmla="*/ 5339624 h 6857999"/>
              <a:gd name="connsiteX703" fmla="*/ 5643299 w 7119498"/>
              <a:gd name="connsiteY703" fmla="*/ 5305882 h 6857999"/>
              <a:gd name="connsiteX704" fmla="*/ 5677041 w 7119498"/>
              <a:gd name="connsiteY704" fmla="*/ 5331188 h 6857999"/>
              <a:gd name="connsiteX705" fmla="*/ 5617993 w 7119498"/>
              <a:gd name="connsiteY705" fmla="*/ 5381801 h 6857999"/>
              <a:gd name="connsiteX706" fmla="*/ 5558945 w 7119498"/>
              <a:gd name="connsiteY706" fmla="*/ 5305882 h 6857999"/>
              <a:gd name="connsiteX707" fmla="*/ 5567380 w 7119498"/>
              <a:gd name="connsiteY707" fmla="*/ 5204657 h 6857999"/>
              <a:gd name="connsiteX708" fmla="*/ 5601122 w 7119498"/>
              <a:gd name="connsiteY708" fmla="*/ 5111867 h 6857999"/>
              <a:gd name="connsiteX709" fmla="*/ 5803572 w 7119498"/>
              <a:gd name="connsiteY709" fmla="*/ 5364930 h 6857999"/>
              <a:gd name="connsiteX710" fmla="*/ 1096605 w 7119498"/>
              <a:gd name="connsiteY710" fmla="*/ 5103432 h 6857999"/>
              <a:gd name="connsiteX711" fmla="*/ 1273749 w 7119498"/>
              <a:gd name="connsiteY711" fmla="*/ 5229963 h 6857999"/>
              <a:gd name="connsiteX712" fmla="*/ 1256878 w 7119498"/>
              <a:gd name="connsiteY712" fmla="*/ 5373366 h 6857999"/>
              <a:gd name="connsiteX713" fmla="*/ 1197830 w 7119498"/>
              <a:gd name="connsiteY713" fmla="*/ 5348059 h 6857999"/>
              <a:gd name="connsiteX714" fmla="*/ 1147218 w 7119498"/>
              <a:gd name="connsiteY714" fmla="*/ 5246834 h 6857999"/>
              <a:gd name="connsiteX715" fmla="*/ 1121911 w 7119498"/>
              <a:gd name="connsiteY715" fmla="*/ 5263705 h 6857999"/>
              <a:gd name="connsiteX716" fmla="*/ 1164089 w 7119498"/>
              <a:gd name="connsiteY716" fmla="*/ 5305882 h 6857999"/>
              <a:gd name="connsiteX717" fmla="*/ 1121911 w 7119498"/>
              <a:gd name="connsiteY717" fmla="*/ 5339624 h 6857999"/>
              <a:gd name="connsiteX718" fmla="*/ 1045993 w 7119498"/>
              <a:gd name="connsiteY718" fmla="*/ 5179351 h 6857999"/>
              <a:gd name="connsiteX719" fmla="*/ 1071299 w 7119498"/>
              <a:gd name="connsiteY719" fmla="*/ 5103432 h 6857999"/>
              <a:gd name="connsiteX720" fmla="*/ 1096605 w 7119498"/>
              <a:gd name="connsiteY720" fmla="*/ 5103432 h 6857999"/>
              <a:gd name="connsiteX721" fmla="*/ 1324362 w 7119498"/>
              <a:gd name="connsiteY721" fmla="*/ 5170915 h 6857999"/>
              <a:gd name="connsiteX722" fmla="*/ 1290620 w 7119498"/>
              <a:gd name="connsiteY722" fmla="*/ 5179351 h 6857999"/>
              <a:gd name="connsiteX723" fmla="*/ 1240007 w 7119498"/>
              <a:gd name="connsiteY723" fmla="*/ 5120303 h 6857999"/>
              <a:gd name="connsiteX724" fmla="*/ 1256878 w 7119498"/>
              <a:gd name="connsiteY724" fmla="*/ 5094997 h 6857999"/>
              <a:gd name="connsiteX725" fmla="*/ 1324362 w 7119498"/>
              <a:gd name="connsiteY725" fmla="*/ 5170915 h 6857999"/>
              <a:gd name="connsiteX726" fmla="*/ 1501506 w 7119498"/>
              <a:gd name="connsiteY726" fmla="*/ 5179351 h 6857999"/>
              <a:gd name="connsiteX727" fmla="*/ 1518376 w 7119498"/>
              <a:gd name="connsiteY727" fmla="*/ 5229963 h 6857999"/>
              <a:gd name="connsiteX728" fmla="*/ 1484635 w 7119498"/>
              <a:gd name="connsiteY728" fmla="*/ 5280576 h 6857999"/>
              <a:gd name="connsiteX729" fmla="*/ 1425587 w 7119498"/>
              <a:gd name="connsiteY729" fmla="*/ 5280576 h 6857999"/>
              <a:gd name="connsiteX730" fmla="*/ 1417151 w 7119498"/>
              <a:gd name="connsiteY730" fmla="*/ 5255270 h 6857999"/>
              <a:gd name="connsiteX731" fmla="*/ 1459328 w 7119498"/>
              <a:gd name="connsiteY731" fmla="*/ 5221528 h 6857999"/>
              <a:gd name="connsiteX732" fmla="*/ 1425587 w 7119498"/>
              <a:gd name="connsiteY732" fmla="*/ 5204657 h 6857999"/>
              <a:gd name="connsiteX733" fmla="*/ 1374974 w 7119498"/>
              <a:gd name="connsiteY733" fmla="*/ 5263705 h 6857999"/>
              <a:gd name="connsiteX734" fmla="*/ 1282185 w 7119498"/>
              <a:gd name="connsiteY734" fmla="*/ 5314318 h 6857999"/>
              <a:gd name="connsiteX735" fmla="*/ 1467764 w 7119498"/>
              <a:gd name="connsiteY735" fmla="*/ 5061255 h 6857999"/>
              <a:gd name="connsiteX736" fmla="*/ 1501506 w 7119498"/>
              <a:gd name="connsiteY736" fmla="*/ 5179351 h 6857999"/>
              <a:gd name="connsiteX737" fmla="*/ 6200037 w 7119498"/>
              <a:gd name="connsiteY737" fmla="*/ 5145609 h 6857999"/>
              <a:gd name="connsiteX738" fmla="*/ 6174731 w 7119498"/>
              <a:gd name="connsiteY738" fmla="*/ 5069690 h 6857999"/>
              <a:gd name="connsiteX739" fmla="*/ 6191602 w 7119498"/>
              <a:gd name="connsiteY739" fmla="*/ 5019078 h 6857999"/>
              <a:gd name="connsiteX740" fmla="*/ 6200037 w 7119498"/>
              <a:gd name="connsiteY740" fmla="*/ 5145609 h 6857999"/>
              <a:gd name="connsiteX741" fmla="*/ 6385616 w 7119498"/>
              <a:gd name="connsiteY741" fmla="*/ 4968465 h 6857999"/>
              <a:gd name="connsiteX742" fmla="*/ 6469971 w 7119498"/>
              <a:gd name="connsiteY742" fmla="*/ 5103432 h 6857999"/>
              <a:gd name="connsiteX743" fmla="*/ 5719218 w 7119498"/>
              <a:gd name="connsiteY743" fmla="*/ 5989152 h 6857999"/>
              <a:gd name="connsiteX744" fmla="*/ 5238399 w 7119498"/>
              <a:gd name="connsiteY744" fmla="*/ 6259085 h 6857999"/>
              <a:gd name="connsiteX745" fmla="*/ 5103432 w 7119498"/>
              <a:gd name="connsiteY745" fmla="*/ 6174731 h 6857999"/>
              <a:gd name="connsiteX746" fmla="*/ 5272140 w 7119498"/>
              <a:gd name="connsiteY746" fmla="*/ 6242214 h 6857999"/>
              <a:gd name="connsiteX747" fmla="*/ 6453100 w 7119498"/>
              <a:gd name="connsiteY747" fmla="*/ 5103432 h 6857999"/>
              <a:gd name="connsiteX748" fmla="*/ 6368745 w 7119498"/>
              <a:gd name="connsiteY748" fmla="*/ 4968465 h 6857999"/>
              <a:gd name="connsiteX749" fmla="*/ 6385616 w 7119498"/>
              <a:gd name="connsiteY749" fmla="*/ 4968465 h 6857999"/>
              <a:gd name="connsiteX750" fmla="*/ 6174731 w 7119498"/>
              <a:gd name="connsiteY750" fmla="*/ 4968465 h 6857999"/>
              <a:gd name="connsiteX751" fmla="*/ 6140989 w 7119498"/>
              <a:gd name="connsiteY751" fmla="*/ 5078126 h 6857999"/>
              <a:gd name="connsiteX752" fmla="*/ 6191602 w 7119498"/>
              <a:gd name="connsiteY752" fmla="*/ 5179351 h 6857999"/>
              <a:gd name="connsiteX753" fmla="*/ 6259085 w 7119498"/>
              <a:gd name="connsiteY753" fmla="*/ 5145609 h 6857999"/>
              <a:gd name="connsiteX754" fmla="*/ 6309698 w 7119498"/>
              <a:gd name="connsiteY754" fmla="*/ 5196222 h 6857999"/>
              <a:gd name="connsiteX755" fmla="*/ 6216908 w 7119498"/>
              <a:gd name="connsiteY755" fmla="*/ 5272140 h 6857999"/>
              <a:gd name="connsiteX756" fmla="*/ 6073506 w 7119498"/>
              <a:gd name="connsiteY756" fmla="*/ 5086561 h 6857999"/>
              <a:gd name="connsiteX757" fmla="*/ 6149424 w 7119498"/>
              <a:gd name="connsiteY757" fmla="*/ 4926288 h 6857999"/>
              <a:gd name="connsiteX758" fmla="*/ 6174731 w 7119498"/>
              <a:gd name="connsiteY758" fmla="*/ 4968465 h 6857999"/>
              <a:gd name="connsiteX759" fmla="*/ 927897 w 7119498"/>
              <a:gd name="connsiteY759" fmla="*/ 4993771 h 6857999"/>
              <a:gd name="connsiteX760" fmla="*/ 894155 w 7119498"/>
              <a:gd name="connsiteY760" fmla="*/ 5052819 h 6857999"/>
              <a:gd name="connsiteX761" fmla="*/ 902590 w 7119498"/>
              <a:gd name="connsiteY761" fmla="*/ 4985336 h 6857999"/>
              <a:gd name="connsiteX762" fmla="*/ 885720 w 7119498"/>
              <a:gd name="connsiteY762" fmla="*/ 4917853 h 6857999"/>
              <a:gd name="connsiteX763" fmla="*/ 927897 w 7119498"/>
              <a:gd name="connsiteY763" fmla="*/ 4993771 h 6857999"/>
              <a:gd name="connsiteX764" fmla="*/ 6520583 w 7119498"/>
              <a:gd name="connsiteY764" fmla="*/ 4943159 h 6857999"/>
              <a:gd name="connsiteX765" fmla="*/ 6571196 w 7119498"/>
              <a:gd name="connsiteY765" fmla="*/ 5094997 h 6857999"/>
              <a:gd name="connsiteX766" fmla="*/ 5449284 w 7119498"/>
              <a:gd name="connsiteY766" fmla="*/ 6292827 h 6857999"/>
              <a:gd name="connsiteX767" fmla="*/ 5246834 w 7119498"/>
              <a:gd name="connsiteY767" fmla="*/ 6360310 h 6857999"/>
              <a:gd name="connsiteX768" fmla="*/ 5187786 w 7119498"/>
              <a:gd name="connsiteY768" fmla="*/ 6351875 h 6857999"/>
              <a:gd name="connsiteX769" fmla="*/ 4985336 w 7119498"/>
              <a:gd name="connsiteY769" fmla="*/ 6191602 h 6857999"/>
              <a:gd name="connsiteX770" fmla="*/ 4985336 w 7119498"/>
              <a:gd name="connsiteY770" fmla="*/ 6132554 h 6857999"/>
              <a:gd name="connsiteX771" fmla="*/ 5002207 w 7119498"/>
              <a:gd name="connsiteY771" fmla="*/ 6124118 h 6857999"/>
              <a:gd name="connsiteX772" fmla="*/ 5044384 w 7119498"/>
              <a:gd name="connsiteY772" fmla="*/ 6149425 h 6857999"/>
              <a:gd name="connsiteX773" fmla="*/ 5078126 w 7119498"/>
              <a:gd name="connsiteY773" fmla="*/ 6208473 h 6857999"/>
              <a:gd name="connsiteX774" fmla="*/ 5246834 w 7119498"/>
              <a:gd name="connsiteY774" fmla="*/ 6292827 h 6857999"/>
              <a:gd name="connsiteX775" fmla="*/ 5702347 w 7119498"/>
              <a:gd name="connsiteY775" fmla="*/ 6039764 h 6857999"/>
              <a:gd name="connsiteX776" fmla="*/ 6444664 w 7119498"/>
              <a:gd name="connsiteY776" fmla="*/ 5272140 h 6857999"/>
              <a:gd name="connsiteX777" fmla="*/ 6495277 w 7119498"/>
              <a:gd name="connsiteY777" fmla="*/ 5128738 h 6857999"/>
              <a:gd name="connsiteX778" fmla="*/ 6495277 w 7119498"/>
              <a:gd name="connsiteY778" fmla="*/ 5094997 h 6857999"/>
              <a:gd name="connsiteX779" fmla="*/ 6326568 w 7119498"/>
              <a:gd name="connsiteY779" fmla="*/ 4917853 h 6857999"/>
              <a:gd name="connsiteX780" fmla="*/ 6318133 w 7119498"/>
              <a:gd name="connsiteY780" fmla="*/ 4867240 h 6857999"/>
              <a:gd name="connsiteX781" fmla="*/ 6385616 w 7119498"/>
              <a:gd name="connsiteY781" fmla="*/ 4858805 h 6857999"/>
              <a:gd name="connsiteX782" fmla="*/ 6520583 w 7119498"/>
              <a:gd name="connsiteY782" fmla="*/ 4943159 h 6857999"/>
              <a:gd name="connsiteX783" fmla="*/ 607351 w 7119498"/>
              <a:gd name="connsiteY783" fmla="*/ 4951594 h 6857999"/>
              <a:gd name="connsiteX784" fmla="*/ 598915 w 7119498"/>
              <a:gd name="connsiteY784" fmla="*/ 5019078 h 6857999"/>
              <a:gd name="connsiteX785" fmla="*/ 759188 w 7119498"/>
              <a:gd name="connsiteY785" fmla="*/ 5305882 h 6857999"/>
              <a:gd name="connsiteX786" fmla="*/ 1788310 w 7119498"/>
              <a:gd name="connsiteY786" fmla="*/ 6208473 h 6857999"/>
              <a:gd name="connsiteX787" fmla="*/ 1889535 w 7119498"/>
              <a:gd name="connsiteY787" fmla="*/ 6166295 h 6857999"/>
              <a:gd name="connsiteX788" fmla="*/ 1931712 w 7119498"/>
              <a:gd name="connsiteY788" fmla="*/ 6115683 h 6857999"/>
              <a:gd name="connsiteX789" fmla="*/ 1788310 w 7119498"/>
              <a:gd name="connsiteY789" fmla="*/ 6216908 h 6857999"/>
              <a:gd name="connsiteX790" fmla="*/ 1450893 w 7119498"/>
              <a:gd name="connsiteY790" fmla="*/ 6039764 h 6857999"/>
              <a:gd name="connsiteX791" fmla="*/ 1037557 w 7119498"/>
              <a:gd name="connsiteY791" fmla="*/ 5677041 h 6857999"/>
              <a:gd name="connsiteX792" fmla="*/ 590480 w 7119498"/>
              <a:gd name="connsiteY792" fmla="*/ 5035949 h 6857999"/>
              <a:gd name="connsiteX793" fmla="*/ 700140 w 7119498"/>
              <a:gd name="connsiteY793" fmla="*/ 4841934 h 6857999"/>
              <a:gd name="connsiteX794" fmla="*/ 607351 w 7119498"/>
              <a:gd name="connsiteY794" fmla="*/ 4951594 h 6857999"/>
              <a:gd name="connsiteX795" fmla="*/ 6588067 w 7119498"/>
              <a:gd name="connsiteY795" fmla="*/ 4993771 h 6857999"/>
              <a:gd name="connsiteX796" fmla="*/ 6630244 w 7119498"/>
              <a:gd name="connsiteY796" fmla="*/ 4892546 h 6857999"/>
              <a:gd name="connsiteX797" fmla="*/ 6588067 w 7119498"/>
              <a:gd name="connsiteY797" fmla="*/ 4816628 h 6857999"/>
              <a:gd name="connsiteX798" fmla="*/ 6647114 w 7119498"/>
              <a:gd name="connsiteY798" fmla="*/ 4892546 h 6857999"/>
              <a:gd name="connsiteX799" fmla="*/ 6588067 w 7119498"/>
              <a:gd name="connsiteY799" fmla="*/ 4993771 h 6857999"/>
              <a:gd name="connsiteX800" fmla="*/ 1020686 w 7119498"/>
              <a:gd name="connsiteY800" fmla="*/ 5002207 h 6857999"/>
              <a:gd name="connsiteX801" fmla="*/ 868849 w 7119498"/>
              <a:gd name="connsiteY801" fmla="*/ 5179351 h 6857999"/>
              <a:gd name="connsiteX802" fmla="*/ 767624 w 7119498"/>
              <a:gd name="connsiteY802" fmla="*/ 5094997 h 6857999"/>
              <a:gd name="connsiteX803" fmla="*/ 826672 w 7119498"/>
              <a:gd name="connsiteY803" fmla="*/ 5044384 h 6857999"/>
              <a:gd name="connsiteX804" fmla="*/ 894155 w 7119498"/>
              <a:gd name="connsiteY804" fmla="*/ 5111867 h 6857999"/>
              <a:gd name="connsiteX805" fmla="*/ 953203 w 7119498"/>
              <a:gd name="connsiteY805" fmla="*/ 4985336 h 6857999"/>
              <a:gd name="connsiteX806" fmla="*/ 902590 w 7119498"/>
              <a:gd name="connsiteY806" fmla="*/ 4850369 h 6857999"/>
              <a:gd name="connsiteX807" fmla="*/ 911026 w 7119498"/>
              <a:gd name="connsiteY807" fmla="*/ 4799757 h 6857999"/>
              <a:gd name="connsiteX808" fmla="*/ 1020686 w 7119498"/>
              <a:gd name="connsiteY808" fmla="*/ 5002207 h 6857999"/>
              <a:gd name="connsiteX809" fmla="*/ 1003816 w 7119498"/>
              <a:gd name="connsiteY809" fmla="*/ 4825063 h 6857999"/>
              <a:gd name="connsiteX810" fmla="*/ 1012251 w 7119498"/>
              <a:gd name="connsiteY810" fmla="*/ 4791321 h 6857999"/>
              <a:gd name="connsiteX811" fmla="*/ 1003816 w 7119498"/>
              <a:gd name="connsiteY811" fmla="*/ 4825063 h 6857999"/>
              <a:gd name="connsiteX812" fmla="*/ 742317 w 7119498"/>
              <a:gd name="connsiteY812" fmla="*/ 4740709 h 6857999"/>
              <a:gd name="connsiteX813" fmla="*/ 742317 w 7119498"/>
              <a:gd name="connsiteY813" fmla="*/ 4791321 h 6857999"/>
              <a:gd name="connsiteX814" fmla="*/ 674834 w 7119498"/>
              <a:gd name="connsiteY814" fmla="*/ 4808192 h 6857999"/>
              <a:gd name="connsiteX815" fmla="*/ 556738 w 7119498"/>
              <a:gd name="connsiteY815" fmla="*/ 5019078 h 6857999"/>
              <a:gd name="connsiteX816" fmla="*/ 700140 w 7119498"/>
              <a:gd name="connsiteY816" fmla="*/ 5314318 h 6857999"/>
              <a:gd name="connsiteX817" fmla="*/ 1796745 w 7119498"/>
              <a:gd name="connsiteY817" fmla="*/ 6259085 h 6857999"/>
              <a:gd name="connsiteX818" fmla="*/ 1931712 w 7119498"/>
              <a:gd name="connsiteY818" fmla="*/ 6191602 h 6857999"/>
              <a:gd name="connsiteX819" fmla="*/ 1973889 w 7119498"/>
              <a:gd name="connsiteY819" fmla="*/ 6081941 h 6857999"/>
              <a:gd name="connsiteX820" fmla="*/ 2041373 w 7119498"/>
              <a:gd name="connsiteY820" fmla="*/ 6065070 h 6857999"/>
              <a:gd name="connsiteX821" fmla="*/ 2049808 w 7119498"/>
              <a:gd name="connsiteY821" fmla="*/ 6098812 h 6857999"/>
              <a:gd name="connsiteX822" fmla="*/ 1813616 w 7119498"/>
              <a:gd name="connsiteY822" fmla="*/ 6343439 h 6857999"/>
              <a:gd name="connsiteX823" fmla="*/ 1417151 w 7119498"/>
              <a:gd name="connsiteY823" fmla="*/ 6140989 h 6857999"/>
              <a:gd name="connsiteX824" fmla="*/ 877284 w 7119498"/>
              <a:gd name="connsiteY824" fmla="*/ 5660170 h 6857999"/>
              <a:gd name="connsiteX825" fmla="*/ 480819 w 7119498"/>
              <a:gd name="connsiteY825" fmla="*/ 5019078 h 6857999"/>
              <a:gd name="connsiteX826" fmla="*/ 674834 w 7119498"/>
              <a:gd name="connsiteY826" fmla="*/ 4740709 h 6857999"/>
              <a:gd name="connsiteX827" fmla="*/ 742317 w 7119498"/>
              <a:gd name="connsiteY827" fmla="*/ 4740709 h 6857999"/>
              <a:gd name="connsiteX828" fmla="*/ 6731469 w 7119498"/>
              <a:gd name="connsiteY828" fmla="*/ 4723838 h 6857999"/>
              <a:gd name="connsiteX829" fmla="*/ 6756775 w 7119498"/>
              <a:gd name="connsiteY829" fmla="*/ 4723838 h 6857999"/>
              <a:gd name="connsiteX830" fmla="*/ 6731469 w 7119498"/>
              <a:gd name="connsiteY830" fmla="*/ 4723838 h 6857999"/>
              <a:gd name="connsiteX831" fmla="*/ 6832694 w 7119498"/>
              <a:gd name="connsiteY831" fmla="*/ 4698532 h 6857999"/>
              <a:gd name="connsiteX832" fmla="*/ 6773646 w 7119498"/>
              <a:gd name="connsiteY832" fmla="*/ 4825063 h 6857999"/>
              <a:gd name="connsiteX833" fmla="*/ 6756775 w 7119498"/>
              <a:gd name="connsiteY833" fmla="*/ 4774450 h 6857999"/>
              <a:gd name="connsiteX834" fmla="*/ 6807388 w 7119498"/>
              <a:gd name="connsiteY834" fmla="*/ 4698532 h 6857999"/>
              <a:gd name="connsiteX835" fmla="*/ 6832694 w 7119498"/>
              <a:gd name="connsiteY835" fmla="*/ 4698532 h 6857999"/>
              <a:gd name="connsiteX836" fmla="*/ 472384 w 7119498"/>
              <a:gd name="connsiteY836" fmla="*/ 4766015 h 6857999"/>
              <a:gd name="connsiteX837" fmla="*/ 489255 w 7119498"/>
              <a:gd name="connsiteY837" fmla="*/ 4850369 h 6857999"/>
              <a:gd name="connsiteX838" fmla="*/ 438642 w 7119498"/>
              <a:gd name="connsiteY838" fmla="*/ 4766015 h 6857999"/>
              <a:gd name="connsiteX839" fmla="*/ 489255 w 7119498"/>
              <a:gd name="connsiteY839" fmla="*/ 4690096 h 6857999"/>
              <a:gd name="connsiteX840" fmla="*/ 506125 w 7119498"/>
              <a:gd name="connsiteY840" fmla="*/ 4698532 h 6857999"/>
              <a:gd name="connsiteX841" fmla="*/ 472384 w 7119498"/>
              <a:gd name="connsiteY841" fmla="*/ 4766015 h 6857999"/>
              <a:gd name="connsiteX842" fmla="*/ 6748340 w 7119498"/>
              <a:gd name="connsiteY842" fmla="*/ 4875676 h 6857999"/>
              <a:gd name="connsiteX843" fmla="*/ 6604937 w 7119498"/>
              <a:gd name="connsiteY843" fmla="*/ 5094997 h 6857999"/>
              <a:gd name="connsiteX844" fmla="*/ 6596502 w 7119498"/>
              <a:gd name="connsiteY844" fmla="*/ 5035949 h 6857999"/>
              <a:gd name="connsiteX845" fmla="*/ 6630244 w 7119498"/>
              <a:gd name="connsiteY845" fmla="*/ 5002207 h 6857999"/>
              <a:gd name="connsiteX846" fmla="*/ 6680856 w 7119498"/>
              <a:gd name="connsiteY846" fmla="*/ 4867240 h 6857999"/>
              <a:gd name="connsiteX847" fmla="*/ 6588067 w 7119498"/>
              <a:gd name="connsiteY847" fmla="*/ 4757580 h 6857999"/>
              <a:gd name="connsiteX848" fmla="*/ 6512148 w 7119498"/>
              <a:gd name="connsiteY848" fmla="*/ 4841934 h 6857999"/>
              <a:gd name="connsiteX849" fmla="*/ 6444664 w 7119498"/>
              <a:gd name="connsiteY849" fmla="*/ 4782886 h 6857999"/>
              <a:gd name="connsiteX850" fmla="*/ 6562760 w 7119498"/>
              <a:gd name="connsiteY850" fmla="*/ 4681661 h 6857999"/>
              <a:gd name="connsiteX851" fmla="*/ 6748340 w 7119498"/>
              <a:gd name="connsiteY851" fmla="*/ 4875676 h 6857999"/>
              <a:gd name="connsiteX852" fmla="*/ 6014458 w 7119498"/>
              <a:gd name="connsiteY852" fmla="*/ 4681661 h 6857999"/>
              <a:gd name="connsiteX853" fmla="*/ 5997587 w 7119498"/>
              <a:gd name="connsiteY853" fmla="*/ 4740709 h 6857999"/>
              <a:gd name="connsiteX854" fmla="*/ 6056635 w 7119498"/>
              <a:gd name="connsiteY854" fmla="*/ 4892546 h 6857999"/>
              <a:gd name="connsiteX855" fmla="*/ 6006022 w 7119498"/>
              <a:gd name="connsiteY855" fmla="*/ 4993771 h 6857999"/>
              <a:gd name="connsiteX856" fmla="*/ 6022893 w 7119498"/>
              <a:gd name="connsiteY856" fmla="*/ 5044384 h 6857999"/>
              <a:gd name="connsiteX857" fmla="*/ 5938539 w 7119498"/>
              <a:gd name="connsiteY857" fmla="*/ 5128738 h 6857999"/>
              <a:gd name="connsiteX858" fmla="*/ 5904797 w 7119498"/>
              <a:gd name="connsiteY858" fmla="*/ 5111867 h 6857999"/>
              <a:gd name="connsiteX859" fmla="*/ 5963845 w 7119498"/>
              <a:gd name="connsiteY859" fmla="*/ 5061255 h 6857999"/>
              <a:gd name="connsiteX860" fmla="*/ 5904797 w 7119498"/>
              <a:gd name="connsiteY860" fmla="*/ 5019078 h 6857999"/>
              <a:gd name="connsiteX861" fmla="*/ 5778266 w 7119498"/>
              <a:gd name="connsiteY861" fmla="*/ 5179351 h 6857999"/>
              <a:gd name="connsiteX862" fmla="*/ 5744524 w 7119498"/>
              <a:gd name="connsiteY862" fmla="*/ 5187786 h 6857999"/>
              <a:gd name="connsiteX863" fmla="*/ 5736089 w 7119498"/>
              <a:gd name="connsiteY863" fmla="*/ 5145609 h 6857999"/>
              <a:gd name="connsiteX864" fmla="*/ 5752960 w 7119498"/>
              <a:gd name="connsiteY864" fmla="*/ 5061255 h 6857999"/>
              <a:gd name="connsiteX865" fmla="*/ 5727653 w 7119498"/>
              <a:gd name="connsiteY865" fmla="*/ 5044384 h 6857999"/>
              <a:gd name="connsiteX866" fmla="*/ 5685476 w 7119498"/>
              <a:gd name="connsiteY866" fmla="*/ 5086561 h 6857999"/>
              <a:gd name="connsiteX867" fmla="*/ 5651734 w 7119498"/>
              <a:gd name="connsiteY867" fmla="*/ 5044384 h 6857999"/>
              <a:gd name="connsiteX868" fmla="*/ 5719218 w 7119498"/>
              <a:gd name="connsiteY868" fmla="*/ 4985336 h 6857999"/>
              <a:gd name="connsiteX869" fmla="*/ 5786701 w 7119498"/>
              <a:gd name="connsiteY869" fmla="*/ 5002207 h 6857999"/>
              <a:gd name="connsiteX870" fmla="*/ 5845749 w 7119498"/>
              <a:gd name="connsiteY870" fmla="*/ 4976901 h 6857999"/>
              <a:gd name="connsiteX871" fmla="*/ 5921668 w 7119498"/>
              <a:gd name="connsiteY871" fmla="*/ 4968465 h 6857999"/>
              <a:gd name="connsiteX872" fmla="*/ 6014458 w 7119498"/>
              <a:gd name="connsiteY872" fmla="*/ 4884111 h 6857999"/>
              <a:gd name="connsiteX873" fmla="*/ 5955410 w 7119498"/>
              <a:gd name="connsiteY873" fmla="*/ 4808192 h 6857999"/>
              <a:gd name="connsiteX874" fmla="*/ 5904797 w 7119498"/>
              <a:gd name="connsiteY874" fmla="*/ 4841934 h 6857999"/>
              <a:gd name="connsiteX875" fmla="*/ 5930103 w 7119498"/>
              <a:gd name="connsiteY875" fmla="*/ 4875676 h 6857999"/>
              <a:gd name="connsiteX876" fmla="*/ 5887926 w 7119498"/>
              <a:gd name="connsiteY876" fmla="*/ 4909417 h 6857999"/>
              <a:gd name="connsiteX877" fmla="*/ 5837314 w 7119498"/>
              <a:gd name="connsiteY877" fmla="*/ 4841934 h 6857999"/>
              <a:gd name="connsiteX878" fmla="*/ 5930103 w 7119498"/>
              <a:gd name="connsiteY878" fmla="*/ 4740709 h 6857999"/>
              <a:gd name="connsiteX879" fmla="*/ 6006022 w 7119498"/>
              <a:gd name="connsiteY879" fmla="*/ 4622613 h 6857999"/>
              <a:gd name="connsiteX880" fmla="*/ 6014458 w 7119498"/>
              <a:gd name="connsiteY880" fmla="*/ 4681661 h 6857999"/>
              <a:gd name="connsiteX881" fmla="*/ 6545889 w 7119498"/>
              <a:gd name="connsiteY881" fmla="*/ 4647919 h 6857999"/>
              <a:gd name="connsiteX882" fmla="*/ 6495277 w 7119498"/>
              <a:gd name="connsiteY882" fmla="*/ 4639484 h 6857999"/>
              <a:gd name="connsiteX883" fmla="*/ 6520583 w 7119498"/>
              <a:gd name="connsiteY883" fmla="*/ 4597307 h 6857999"/>
              <a:gd name="connsiteX884" fmla="*/ 6545889 w 7119498"/>
              <a:gd name="connsiteY884" fmla="*/ 4647919 h 6857999"/>
              <a:gd name="connsiteX885" fmla="*/ 388030 w 7119498"/>
              <a:gd name="connsiteY885" fmla="*/ 4597307 h 6857999"/>
              <a:gd name="connsiteX886" fmla="*/ 354288 w 7119498"/>
              <a:gd name="connsiteY886" fmla="*/ 4622613 h 6857999"/>
              <a:gd name="connsiteX887" fmla="*/ 354288 w 7119498"/>
              <a:gd name="connsiteY887" fmla="*/ 4588871 h 6857999"/>
              <a:gd name="connsiteX888" fmla="*/ 388030 w 7119498"/>
              <a:gd name="connsiteY888" fmla="*/ 4597307 h 6857999"/>
              <a:gd name="connsiteX889" fmla="*/ 632657 w 7119498"/>
              <a:gd name="connsiteY889" fmla="*/ 4681661 h 6857999"/>
              <a:gd name="connsiteX890" fmla="*/ 573609 w 7119498"/>
              <a:gd name="connsiteY890" fmla="*/ 4749144 h 6857999"/>
              <a:gd name="connsiteX891" fmla="*/ 514561 w 7119498"/>
              <a:gd name="connsiteY891" fmla="*/ 4647919 h 6857999"/>
              <a:gd name="connsiteX892" fmla="*/ 413336 w 7119498"/>
              <a:gd name="connsiteY892" fmla="*/ 4766015 h 6857999"/>
              <a:gd name="connsiteX893" fmla="*/ 463948 w 7119498"/>
              <a:gd name="connsiteY893" fmla="*/ 4900982 h 6857999"/>
              <a:gd name="connsiteX894" fmla="*/ 455513 w 7119498"/>
              <a:gd name="connsiteY894" fmla="*/ 4960030 h 6857999"/>
              <a:gd name="connsiteX895" fmla="*/ 430207 w 7119498"/>
              <a:gd name="connsiteY895" fmla="*/ 4968465 h 6857999"/>
              <a:gd name="connsiteX896" fmla="*/ 328982 w 7119498"/>
              <a:gd name="connsiteY896" fmla="*/ 4782886 h 6857999"/>
              <a:gd name="connsiteX897" fmla="*/ 506125 w 7119498"/>
              <a:gd name="connsiteY897" fmla="*/ 4572000 h 6857999"/>
              <a:gd name="connsiteX898" fmla="*/ 632657 w 7119498"/>
              <a:gd name="connsiteY898" fmla="*/ 4681661 h 6857999"/>
              <a:gd name="connsiteX899" fmla="*/ 328982 w 7119498"/>
              <a:gd name="connsiteY899" fmla="*/ 4656354 h 6857999"/>
              <a:gd name="connsiteX900" fmla="*/ 312111 w 7119498"/>
              <a:gd name="connsiteY900" fmla="*/ 4698532 h 6857999"/>
              <a:gd name="connsiteX901" fmla="*/ 236192 w 7119498"/>
              <a:gd name="connsiteY901" fmla="*/ 4580436 h 6857999"/>
              <a:gd name="connsiteX902" fmla="*/ 244627 w 7119498"/>
              <a:gd name="connsiteY902" fmla="*/ 4546694 h 6857999"/>
              <a:gd name="connsiteX903" fmla="*/ 328982 w 7119498"/>
              <a:gd name="connsiteY903" fmla="*/ 4656354 h 6857999"/>
              <a:gd name="connsiteX904" fmla="*/ 6520583 w 7119498"/>
              <a:gd name="connsiteY904" fmla="*/ 4555129 h 6857999"/>
              <a:gd name="connsiteX905" fmla="*/ 6461535 w 7119498"/>
              <a:gd name="connsiteY905" fmla="*/ 4622613 h 6857999"/>
              <a:gd name="connsiteX906" fmla="*/ 6461535 w 7119498"/>
              <a:gd name="connsiteY906" fmla="*/ 4690096 h 6857999"/>
              <a:gd name="connsiteX907" fmla="*/ 6436229 w 7119498"/>
              <a:gd name="connsiteY907" fmla="*/ 4639484 h 6857999"/>
              <a:gd name="connsiteX908" fmla="*/ 6512148 w 7119498"/>
              <a:gd name="connsiteY908" fmla="*/ 4538259 h 6857999"/>
              <a:gd name="connsiteX909" fmla="*/ 6520583 w 7119498"/>
              <a:gd name="connsiteY909" fmla="*/ 4555129 h 6857999"/>
              <a:gd name="connsiteX910" fmla="*/ 1130347 w 7119498"/>
              <a:gd name="connsiteY910" fmla="*/ 4563565 h 6857999"/>
              <a:gd name="connsiteX911" fmla="*/ 1130347 w 7119498"/>
              <a:gd name="connsiteY911" fmla="*/ 4656354 h 6857999"/>
              <a:gd name="connsiteX912" fmla="*/ 1256878 w 7119498"/>
              <a:gd name="connsiteY912" fmla="*/ 4749144 h 6857999"/>
              <a:gd name="connsiteX913" fmla="*/ 1214701 w 7119498"/>
              <a:gd name="connsiteY913" fmla="*/ 4791321 h 6857999"/>
              <a:gd name="connsiteX914" fmla="*/ 1189395 w 7119498"/>
              <a:gd name="connsiteY914" fmla="*/ 4723838 h 6857999"/>
              <a:gd name="connsiteX915" fmla="*/ 1164089 w 7119498"/>
              <a:gd name="connsiteY915" fmla="*/ 4715402 h 6857999"/>
              <a:gd name="connsiteX916" fmla="*/ 1105041 w 7119498"/>
              <a:gd name="connsiteY916" fmla="*/ 4782886 h 6857999"/>
              <a:gd name="connsiteX917" fmla="*/ 1240007 w 7119498"/>
              <a:gd name="connsiteY917" fmla="*/ 4858805 h 6857999"/>
              <a:gd name="connsiteX918" fmla="*/ 1299055 w 7119498"/>
              <a:gd name="connsiteY918" fmla="*/ 4892546 h 6857999"/>
              <a:gd name="connsiteX919" fmla="*/ 1366539 w 7119498"/>
              <a:gd name="connsiteY919" fmla="*/ 4892546 h 6857999"/>
              <a:gd name="connsiteX920" fmla="*/ 1425587 w 7119498"/>
              <a:gd name="connsiteY920" fmla="*/ 4951594 h 6857999"/>
              <a:gd name="connsiteX921" fmla="*/ 1417151 w 7119498"/>
              <a:gd name="connsiteY921" fmla="*/ 4976901 h 6857999"/>
              <a:gd name="connsiteX922" fmla="*/ 1391845 w 7119498"/>
              <a:gd name="connsiteY922" fmla="*/ 4985336 h 6857999"/>
              <a:gd name="connsiteX923" fmla="*/ 1358103 w 7119498"/>
              <a:gd name="connsiteY923" fmla="*/ 4951594 h 6857999"/>
              <a:gd name="connsiteX924" fmla="*/ 1307491 w 7119498"/>
              <a:gd name="connsiteY924" fmla="*/ 5086561 h 6857999"/>
              <a:gd name="connsiteX925" fmla="*/ 1282185 w 7119498"/>
              <a:gd name="connsiteY925" fmla="*/ 5086561 h 6857999"/>
              <a:gd name="connsiteX926" fmla="*/ 1273749 w 7119498"/>
              <a:gd name="connsiteY926" fmla="*/ 5069690 h 6857999"/>
              <a:gd name="connsiteX927" fmla="*/ 1290620 w 7119498"/>
              <a:gd name="connsiteY927" fmla="*/ 5002207 h 6857999"/>
              <a:gd name="connsiteX928" fmla="*/ 1189395 w 7119498"/>
              <a:gd name="connsiteY928" fmla="*/ 4909417 h 6857999"/>
              <a:gd name="connsiteX929" fmla="*/ 1130347 w 7119498"/>
              <a:gd name="connsiteY929" fmla="*/ 4951594 h 6857999"/>
              <a:gd name="connsiteX930" fmla="*/ 1189395 w 7119498"/>
              <a:gd name="connsiteY930" fmla="*/ 4993771 h 6857999"/>
              <a:gd name="connsiteX931" fmla="*/ 1155653 w 7119498"/>
              <a:gd name="connsiteY931" fmla="*/ 5035949 h 6857999"/>
              <a:gd name="connsiteX932" fmla="*/ 1079734 w 7119498"/>
              <a:gd name="connsiteY932" fmla="*/ 4951594 h 6857999"/>
              <a:gd name="connsiteX933" fmla="*/ 1105041 w 7119498"/>
              <a:gd name="connsiteY933" fmla="*/ 4892546 h 6857999"/>
              <a:gd name="connsiteX934" fmla="*/ 1054428 w 7119498"/>
              <a:gd name="connsiteY934" fmla="*/ 4791321 h 6857999"/>
              <a:gd name="connsiteX935" fmla="*/ 1105041 w 7119498"/>
              <a:gd name="connsiteY935" fmla="*/ 4673225 h 6857999"/>
              <a:gd name="connsiteX936" fmla="*/ 1088170 w 7119498"/>
              <a:gd name="connsiteY936" fmla="*/ 4588871 h 6857999"/>
              <a:gd name="connsiteX937" fmla="*/ 1121911 w 7119498"/>
              <a:gd name="connsiteY937" fmla="*/ 4504517 h 6857999"/>
              <a:gd name="connsiteX938" fmla="*/ 1130347 w 7119498"/>
              <a:gd name="connsiteY938" fmla="*/ 4563565 h 6857999"/>
              <a:gd name="connsiteX939" fmla="*/ 565173 w 7119498"/>
              <a:gd name="connsiteY939" fmla="*/ 4538259 h 6857999"/>
              <a:gd name="connsiteX940" fmla="*/ 522996 w 7119498"/>
              <a:gd name="connsiteY940" fmla="*/ 4546694 h 6857999"/>
              <a:gd name="connsiteX941" fmla="*/ 548303 w 7119498"/>
              <a:gd name="connsiteY941" fmla="*/ 4487646 h 6857999"/>
              <a:gd name="connsiteX942" fmla="*/ 565173 w 7119498"/>
              <a:gd name="connsiteY942" fmla="*/ 4538259 h 6857999"/>
              <a:gd name="connsiteX943" fmla="*/ 6545889 w 7119498"/>
              <a:gd name="connsiteY943" fmla="*/ 4470775 h 6857999"/>
              <a:gd name="connsiteX944" fmla="*/ 6402487 w 7119498"/>
              <a:gd name="connsiteY944" fmla="*/ 4631048 h 6857999"/>
              <a:gd name="connsiteX945" fmla="*/ 6436229 w 7119498"/>
              <a:gd name="connsiteY945" fmla="*/ 4723838 h 6857999"/>
              <a:gd name="connsiteX946" fmla="*/ 6419358 w 7119498"/>
              <a:gd name="connsiteY946" fmla="*/ 4749144 h 6857999"/>
              <a:gd name="connsiteX947" fmla="*/ 6343439 w 7119498"/>
              <a:gd name="connsiteY947" fmla="*/ 4622613 h 6857999"/>
              <a:gd name="connsiteX948" fmla="*/ 6495277 w 7119498"/>
              <a:gd name="connsiteY948" fmla="*/ 4470775 h 6857999"/>
              <a:gd name="connsiteX949" fmla="*/ 6545889 w 7119498"/>
              <a:gd name="connsiteY949" fmla="*/ 4470775 h 6857999"/>
              <a:gd name="connsiteX950" fmla="*/ 598915 w 7119498"/>
              <a:gd name="connsiteY950" fmla="*/ 4563565 h 6857999"/>
              <a:gd name="connsiteX951" fmla="*/ 598915 w 7119498"/>
              <a:gd name="connsiteY951" fmla="*/ 4529823 h 6857999"/>
              <a:gd name="connsiteX952" fmla="*/ 556738 w 7119498"/>
              <a:gd name="connsiteY952" fmla="*/ 4453904 h 6857999"/>
              <a:gd name="connsiteX953" fmla="*/ 607351 w 7119498"/>
              <a:gd name="connsiteY953" fmla="*/ 4512952 h 6857999"/>
              <a:gd name="connsiteX954" fmla="*/ 598915 w 7119498"/>
              <a:gd name="connsiteY954" fmla="*/ 4563565 h 6857999"/>
              <a:gd name="connsiteX955" fmla="*/ 6849565 w 7119498"/>
              <a:gd name="connsiteY955" fmla="*/ 4437033 h 6857999"/>
              <a:gd name="connsiteX956" fmla="*/ 6849565 w 7119498"/>
              <a:gd name="connsiteY956" fmla="*/ 4479211 h 6857999"/>
              <a:gd name="connsiteX957" fmla="*/ 6714598 w 7119498"/>
              <a:gd name="connsiteY957" fmla="*/ 4597307 h 6857999"/>
              <a:gd name="connsiteX958" fmla="*/ 6680856 w 7119498"/>
              <a:gd name="connsiteY958" fmla="*/ 4572000 h 6857999"/>
              <a:gd name="connsiteX959" fmla="*/ 6824258 w 7119498"/>
              <a:gd name="connsiteY959" fmla="*/ 4437033 h 6857999"/>
              <a:gd name="connsiteX960" fmla="*/ 6849565 w 7119498"/>
              <a:gd name="connsiteY960" fmla="*/ 4437033 h 6857999"/>
              <a:gd name="connsiteX961" fmla="*/ 6950790 w 7119498"/>
              <a:gd name="connsiteY961" fmla="*/ 4428598 h 6857999"/>
              <a:gd name="connsiteX962" fmla="*/ 6731469 w 7119498"/>
              <a:gd name="connsiteY962" fmla="*/ 4690096 h 6857999"/>
              <a:gd name="connsiteX963" fmla="*/ 6554325 w 7119498"/>
              <a:gd name="connsiteY963" fmla="*/ 4555129 h 6857999"/>
              <a:gd name="connsiteX964" fmla="*/ 6613373 w 7119498"/>
              <a:gd name="connsiteY964" fmla="*/ 4487646 h 6857999"/>
              <a:gd name="connsiteX965" fmla="*/ 6663985 w 7119498"/>
              <a:gd name="connsiteY965" fmla="*/ 4529823 h 6857999"/>
              <a:gd name="connsiteX966" fmla="*/ 6638679 w 7119498"/>
              <a:gd name="connsiteY966" fmla="*/ 4588871 h 6857999"/>
              <a:gd name="connsiteX967" fmla="*/ 6714598 w 7119498"/>
              <a:gd name="connsiteY967" fmla="*/ 4631048 h 6857999"/>
              <a:gd name="connsiteX968" fmla="*/ 6874871 w 7119498"/>
              <a:gd name="connsiteY968" fmla="*/ 4479211 h 6857999"/>
              <a:gd name="connsiteX969" fmla="*/ 6874871 w 7119498"/>
              <a:gd name="connsiteY969" fmla="*/ 4420163 h 6857999"/>
              <a:gd name="connsiteX970" fmla="*/ 6942354 w 7119498"/>
              <a:gd name="connsiteY970" fmla="*/ 4361115 h 6857999"/>
              <a:gd name="connsiteX971" fmla="*/ 6950790 w 7119498"/>
              <a:gd name="connsiteY971" fmla="*/ 4428598 h 6857999"/>
              <a:gd name="connsiteX972" fmla="*/ 582044 w 7119498"/>
              <a:gd name="connsiteY972" fmla="*/ 4361115 h 6857999"/>
              <a:gd name="connsiteX973" fmla="*/ 700140 w 7119498"/>
              <a:gd name="connsiteY973" fmla="*/ 4529823 h 6857999"/>
              <a:gd name="connsiteX974" fmla="*/ 666399 w 7119498"/>
              <a:gd name="connsiteY974" fmla="*/ 4639484 h 6857999"/>
              <a:gd name="connsiteX975" fmla="*/ 641092 w 7119498"/>
              <a:gd name="connsiteY975" fmla="*/ 4572000 h 6857999"/>
              <a:gd name="connsiteX976" fmla="*/ 641092 w 7119498"/>
              <a:gd name="connsiteY976" fmla="*/ 4529823 h 6857999"/>
              <a:gd name="connsiteX977" fmla="*/ 556738 w 7119498"/>
              <a:gd name="connsiteY977" fmla="*/ 4394856 h 6857999"/>
              <a:gd name="connsiteX978" fmla="*/ 556738 w 7119498"/>
              <a:gd name="connsiteY978" fmla="*/ 4361115 h 6857999"/>
              <a:gd name="connsiteX979" fmla="*/ 582044 w 7119498"/>
              <a:gd name="connsiteY979" fmla="*/ 4361115 h 6857999"/>
              <a:gd name="connsiteX980" fmla="*/ 337417 w 7119498"/>
              <a:gd name="connsiteY980" fmla="*/ 4420163 h 6857999"/>
              <a:gd name="connsiteX981" fmla="*/ 413336 w 7119498"/>
              <a:gd name="connsiteY981" fmla="*/ 4445469 h 6857999"/>
              <a:gd name="connsiteX982" fmla="*/ 371159 w 7119498"/>
              <a:gd name="connsiteY982" fmla="*/ 4453904 h 6857999"/>
              <a:gd name="connsiteX983" fmla="*/ 261498 w 7119498"/>
              <a:gd name="connsiteY983" fmla="*/ 4327373 h 6857999"/>
              <a:gd name="connsiteX984" fmla="*/ 269934 w 7119498"/>
              <a:gd name="connsiteY984" fmla="*/ 4310502 h 6857999"/>
              <a:gd name="connsiteX985" fmla="*/ 337417 w 7119498"/>
              <a:gd name="connsiteY985" fmla="*/ 4420163 h 6857999"/>
              <a:gd name="connsiteX986" fmla="*/ 6739904 w 7119498"/>
              <a:gd name="connsiteY986" fmla="*/ 4276760 h 6857999"/>
              <a:gd name="connsiteX987" fmla="*/ 6571196 w 7119498"/>
              <a:gd name="connsiteY987" fmla="*/ 4302067 h 6857999"/>
              <a:gd name="connsiteX988" fmla="*/ 6478406 w 7119498"/>
              <a:gd name="connsiteY988" fmla="*/ 4377985 h 6857999"/>
              <a:gd name="connsiteX989" fmla="*/ 6191602 w 7119498"/>
              <a:gd name="connsiteY989" fmla="*/ 4597307 h 6857999"/>
              <a:gd name="connsiteX990" fmla="*/ 6267520 w 7119498"/>
              <a:gd name="connsiteY990" fmla="*/ 4757580 h 6857999"/>
              <a:gd name="connsiteX991" fmla="*/ 6284391 w 7119498"/>
              <a:gd name="connsiteY991" fmla="*/ 4884111 h 6857999"/>
              <a:gd name="connsiteX992" fmla="*/ 6410923 w 7119498"/>
              <a:gd name="connsiteY992" fmla="*/ 5035949 h 6857999"/>
              <a:gd name="connsiteX993" fmla="*/ 6250650 w 7119498"/>
              <a:gd name="connsiteY993" fmla="*/ 4782886 h 6857999"/>
              <a:gd name="connsiteX994" fmla="*/ 6166295 w 7119498"/>
              <a:gd name="connsiteY994" fmla="*/ 4639484 h 6857999"/>
              <a:gd name="connsiteX995" fmla="*/ 6166295 w 7119498"/>
              <a:gd name="connsiteY995" fmla="*/ 4588871 h 6857999"/>
              <a:gd name="connsiteX996" fmla="*/ 6309698 w 7119498"/>
              <a:gd name="connsiteY996" fmla="*/ 4377985 h 6857999"/>
              <a:gd name="connsiteX997" fmla="*/ 6453100 w 7119498"/>
              <a:gd name="connsiteY997" fmla="*/ 4361115 h 6857999"/>
              <a:gd name="connsiteX998" fmla="*/ 6520583 w 7119498"/>
              <a:gd name="connsiteY998" fmla="*/ 4310502 h 6857999"/>
              <a:gd name="connsiteX999" fmla="*/ 6647114 w 7119498"/>
              <a:gd name="connsiteY999" fmla="*/ 4259890 h 6857999"/>
              <a:gd name="connsiteX1000" fmla="*/ 6739904 w 7119498"/>
              <a:gd name="connsiteY1000" fmla="*/ 4276760 h 6857999"/>
              <a:gd name="connsiteX1001" fmla="*/ 371159 w 7119498"/>
              <a:gd name="connsiteY1001" fmla="*/ 4487646 h 6857999"/>
              <a:gd name="connsiteX1002" fmla="*/ 455513 w 7119498"/>
              <a:gd name="connsiteY1002" fmla="*/ 4428598 h 6857999"/>
              <a:gd name="connsiteX1003" fmla="*/ 396465 w 7119498"/>
              <a:gd name="connsiteY1003" fmla="*/ 4377985 h 6857999"/>
              <a:gd name="connsiteX1004" fmla="*/ 463948 w 7119498"/>
              <a:gd name="connsiteY1004" fmla="*/ 4327373 h 6857999"/>
              <a:gd name="connsiteX1005" fmla="*/ 531432 w 7119498"/>
              <a:gd name="connsiteY1005" fmla="*/ 4403292 h 6857999"/>
              <a:gd name="connsiteX1006" fmla="*/ 371159 w 7119498"/>
              <a:gd name="connsiteY1006" fmla="*/ 4555129 h 6857999"/>
              <a:gd name="connsiteX1007" fmla="*/ 160273 w 7119498"/>
              <a:gd name="connsiteY1007" fmla="*/ 4369550 h 6857999"/>
              <a:gd name="connsiteX1008" fmla="*/ 168708 w 7119498"/>
              <a:gd name="connsiteY1008" fmla="*/ 4251454 h 6857999"/>
              <a:gd name="connsiteX1009" fmla="*/ 371159 w 7119498"/>
              <a:gd name="connsiteY1009" fmla="*/ 4487646 h 6857999"/>
              <a:gd name="connsiteX1010" fmla="*/ 6815823 w 7119498"/>
              <a:gd name="connsiteY1010" fmla="*/ 4217712 h 6857999"/>
              <a:gd name="connsiteX1011" fmla="*/ 6773646 w 7119498"/>
              <a:gd name="connsiteY1011" fmla="*/ 4251454 h 6857999"/>
              <a:gd name="connsiteX1012" fmla="*/ 6663985 w 7119498"/>
              <a:gd name="connsiteY1012" fmla="*/ 4226148 h 6857999"/>
              <a:gd name="connsiteX1013" fmla="*/ 6537454 w 7119498"/>
              <a:gd name="connsiteY1013" fmla="*/ 4259890 h 6857999"/>
              <a:gd name="connsiteX1014" fmla="*/ 6453100 w 7119498"/>
              <a:gd name="connsiteY1014" fmla="*/ 4327373 h 6857999"/>
              <a:gd name="connsiteX1015" fmla="*/ 6132554 w 7119498"/>
              <a:gd name="connsiteY1015" fmla="*/ 4588871 h 6857999"/>
              <a:gd name="connsiteX1016" fmla="*/ 6225343 w 7119498"/>
              <a:gd name="connsiteY1016" fmla="*/ 4808192 h 6857999"/>
              <a:gd name="connsiteX1017" fmla="*/ 6242214 w 7119498"/>
              <a:gd name="connsiteY1017" fmla="*/ 4917853 h 6857999"/>
              <a:gd name="connsiteX1018" fmla="*/ 6427793 w 7119498"/>
              <a:gd name="connsiteY1018" fmla="*/ 5086561 h 6857999"/>
              <a:gd name="connsiteX1019" fmla="*/ 6427793 w 7119498"/>
              <a:gd name="connsiteY1019" fmla="*/ 5120303 h 6857999"/>
              <a:gd name="connsiteX1020" fmla="*/ 6394052 w 7119498"/>
              <a:gd name="connsiteY1020" fmla="*/ 5128738 h 6857999"/>
              <a:gd name="connsiteX1021" fmla="*/ 6216908 w 7119498"/>
              <a:gd name="connsiteY1021" fmla="*/ 4993771 h 6857999"/>
              <a:gd name="connsiteX1022" fmla="*/ 6157860 w 7119498"/>
              <a:gd name="connsiteY1022" fmla="*/ 4808192 h 6857999"/>
              <a:gd name="connsiteX1023" fmla="*/ 6081941 w 7119498"/>
              <a:gd name="connsiteY1023" fmla="*/ 4588871 h 6857999"/>
              <a:gd name="connsiteX1024" fmla="*/ 6242214 w 7119498"/>
              <a:gd name="connsiteY1024" fmla="*/ 4310502 h 6857999"/>
              <a:gd name="connsiteX1025" fmla="*/ 6444664 w 7119498"/>
              <a:gd name="connsiteY1025" fmla="*/ 4268325 h 6857999"/>
              <a:gd name="connsiteX1026" fmla="*/ 6697727 w 7119498"/>
              <a:gd name="connsiteY1026" fmla="*/ 4183971 h 6857999"/>
              <a:gd name="connsiteX1027" fmla="*/ 6815823 w 7119498"/>
              <a:gd name="connsiteY1027" fmla="*/ 4217712 h 6857999"/>
              <a:gd name="connsiteX1028" fmla="*/ 615786 w 7119498"/>
              <a:gd name="connsiteY1028" fmla="*/ 4226148 h 6857999"/>
              <a:gd name="connsiteX1029" fmla="*/ 902590 w 7119498"/>
              <a:gd name="connsiteY1029" fmla="*/ 4470775 h 6857999"/>
              <a:gd name="connsiteX1030" fmla="*/ 860413 w 7119498"/>
              <a:gd name="connsiteY1030" fmla="*/ 4605742 h 6857999"/>
              <a:gd name="connsiteX1031" fmla="*/ 792930 w 7119498"/>
              <a:gd name="connsiteY1031" fmla="*/ 4690096 h 6857999"/>
              <a:gd name="connsiteX1032" fmla="*/ 784494 w 7119498"/>
              <a:gd name="connsiteY1032" fmla="*/ 4791321 h 6857999"/>
              <a:gd name="connsiteX1033" fmla="*/ 666399 w 7119498"/>
              <a:gd name="connsiteY1033" fmla="*/ 4926288 h 6857999"/>
              <a:gd name="connsiteX1034" fmla="*/ 750753 w 7119498"/>
              <a:gd name="connsiteY1034" fmla="*/ 4850369 h 6857999"/>
              <a:gd name="connsiteX1035" fmla="*/ 784494 w 7119498"/>
              <a:gd name="connsiteY1035" fmla="*/ 4749144 h 6857999"/>
              <a:gd name="connsiteX1036" fmla="*/ 767624 w 7119498"/>
              <a:gd name="connsiteY1036" fmla="*/ 4681661 h 6857999"/>
              <a:gd name="connsiteX1037" fmla="*/ 885720 w 7119498"/>
              <a:gd name="connsiteY1037" fmla="*/ 4470775 h 6857999"/>
              <a:gd name="connsiteX1038" fmla="*/ 615786 w 7119498"/>
              <a:gd name="connsiteY1038" fmla="*/ 4251454 h 6857999"/>
              <a:gd name="connsiteX1039" fmla="*/ 430207 w 7119498"/>
              <a:gd name="connsiteY1039" fmla="*/ 4150229 h 6857999"/>
              <a:gd name="connsiteX1040" fmla="*/ 404900 w 7119498"/>
              <a:gd name="connsiteY1040" fmla="*/ 4150229 h 6857999"/>
              <a:gd name="connsiteX1041" fmla="*/ 455513 w 7119498"/>
              <a:gd name="connsiteY1041" fmla="*/ 4133358 h 6857999"/>
              <a:gd name="connsiteX1042" fmla="*/ 615786 w 7119498"/>
              <a:gd name="connsiteY1042" fmla="*/ 4226148 h 6857999"/>
              <a:gd name="connsiteX1043" fmla="*/ 6596502 w 7119498"/>
              <a:gd name="connsiteY1043" fmla="*/ 4158664 h 6857999"/>
              <a:gd name="connsiteX1044" fmla="*/ 6579631 w 7119498"/>
              <a:gd name="connsiteY1044" fmla="*/ 4167100 h 6857999"/>
              <a:gd name="connsiteX1045" fmla="*/ 6680856 w 7119498"/>
              <a:gd name="connsiteY1045" fmla="*/ 4049004 h 6857999"/>
              <a:gd name="connsiteX1046" fmla="*/ 6596502 w 7119498"/>
              <a:gd name="connsiteY1046" fmla="*/ 4158664 h 6857999"/>
              <a:gd name="connsiteX1047" fmla="*/ 615786 w 7119498"/>
              <a:gd name="connsiteY1047" fmla="*/ 4065875 h 6857999"/>
              <a:gd name="connsiteX1048" fmla="*/ 683269 w 7119498"/>
              <a:gd name="connsiteY1048" fmla="*/ 4124923 h 6857999"/>
              <a:gd name="connsiteX1049" fmla="*/ 885720 w 7119498"/>
              <a:gd name="connsiteY1049" fmla="*/ 4200842 h 6857999"/>
              <a:gd name="connsiteX1050" fmla="*/ 1012251 w 7119498"/>
              <a:gd name="connsiteY1050" fmla="*/ 4462340 h 6857999"/>
              <a:gd name="connsiteX1051" fmla="*/ 953203 w 7119498"/>
              <a:gd name="connsiteY1051" fmla="*/ 4656354 h 6857999"/>
              <a:gd name="connsiteX1052" fmla="*/ 877284 w 7119498"/>
              <a:gd name="connsiteY1052" fmla="*/ 4766015 h 6857999"/>
              <a:gd name="connsiteX1053" fmla="*/ 860413 w 7119498"/>
              <a:gd name="connsiteY1053" fmla="*/ 4875676 h 6857999"/>
              <a:gd name="connsiteX1054" fmla="*/ 691705 w 7119498"/>
              <a:gd name="connsiteY1054" fmla="*/ 5035949 h 6857999"/>
              <a:gd name="connsiteX1055" fmla="*/ 641092 w 7119498"/>
              <a:gd name="connsiteY1055" fmla="*/ 5035949 h 6857999"/>
              <a:gd name="connsiteX1056" fmla="*/ 632657 w 7119498"/>
              <a:gd name="connsiteY1056" fmla="*/ 5010642 h 6857999"/>
              <a:gd name="connsiteX1057" fmla="*/ 649528 w 7119498"/>
              <a:gd name="connsiteY1057" fmla="*/ 4968465 h 6857999"/>
              <a:gd name="connsiteX1058" fmla="*/ 717011 w 7119498"/>
              <a:gd name="connsiteY1058" fmla="*/ 4934723 h 6857999"/>
              <a:gd name="connsiteX1059" fmla="*/ 826672 w 7119498"/>
              <a:gd name="connsiteY1059" fmla="*/ 4799757 h 6857999"/>
              <a:gd name="connsiteX1060" fmla="*/ 826672 w 7119498"/>
              <a:gd name="connsiteY1060" fmla="*/ 4749144 h 6857999"/>
              <a:gd name="connsiteX1061" fmla="*/ 826672 w 7119498"/>
              <a:gd name="connsiteY1061" fmla="*/ 4706967 h 6857999"/>
              <a:gd name="connsiteX1062" fmla="*/ 936332 w 7119498"/>
              <a:gd name="connsiteY1062" fmla="*/ 4521388 h 6857999"/>
              <a:gd name="connsiteX1063" fmla="*/ 936332 w 7119498"/>
              <a:gd name="connsiteY1063" fmla="*/ 4470775 h 6857999"/>
              <a:gd name="connsiteX1064" fmla="*/ 649528 w 7119498"/>
              <a:gd name="connsiteY1064" fmla="*/ 4192406 h 6857999"/>
              <a:gd name="connsiteX1065" fmla="*/ 573609 w 7119498"/>
              <a:gd name="connsiteY1065" fmla="*/ 4133358 h 6857999"/>
              <a:gd name="connsiteX1066" fmla="*/ 455513 w 7119498"/>
              <a:gd name="connsiteY1066" fmla="*/ 4091181 h 6857999"/>
              <a:gd name="connsiteX1067" fmla="*/ 337417 w 7119498"/>
              <a:gd name="connsiteY1067" fmla="*/ 4124923 h 6857999"/>
              <a:gd name="connsiteX1068" fmla="*/ 278369 w 7119498"/>
              <a:gd name="connsiteY1068" fmla="*/ 4082746 h 6857999"/>
              <a:gd name="connsiteX1069" fmla="*/ 455513 w 7119498"/>
              <a:gd name="connsiteY1069" fmla="*/ 4023698 h 6857999"/>
              <a:gd name="connsiteX1070" fmla="*/ 615786 w 7119498"/>
              <a:gd name="connsiteY1070" fmla="*/ 4065875 h 6857999"/>
              <a:gd name="connsiteX1071" fmla="*/ 6824258 w 7119498"/>
              <a:gd name="connsiteY1071" fmla="*/ 4032133 h 6857999"/>
              <a:gd name="connsiteX1072" fmla="*/ 6756775 w 7119498"/>
              <a:gd name="connsiteY1072" fmla="*/ 4108052 h 6857999"/>
              <a:gd name="connsiteX1073" fmla="*/ 6706162 w 7119498"/>
              <a:gd name="connsiteY1073" fmla="*/ 4057439 h 6857999"/>
              <a:gd name="connsiteX1074" fmla="*/ 6723033 w 7119498"/>
              <a:gd name="connsiteY1074" fmla="*/ 4032133 h 6857999"/>
              <a:gd name="connsiteX1075" fmla="*/ 6680856 w 7119498"/>
              <a:gd name="connsiteY1075" fmla="*/ 4006827 h 6857999"/>
              <a:gd name="connsiteX1076" fmla="*/ 6478406 w 7119498"/>
              <a:gd name="connsiteY1076" fmla="*/ 4209277 h 6857999"/>
              <a:gd name="connsiteX1077" fmla="*/ 6478406 w 7119498"/>
              <a:gd name="connsiteY1077" fmla="*/ 4158664 h 6857999"/>
              <a:gd name="connsiteX1078" fmla="*/ 6697727 w 7119498"/>
              <a:gd name="connsiteY1078" fmla="*/ 3947779 h 6857999"/>
              <a:gd name="connsiteX1079" fmla="*/ 6824258 w 7119498"/>
              <a:gd name="connsiteY1079" fmla="*/ 4032133 h 6857999"/>
              <a:gd name="connsiteX1080" fmla="*/ 514561 w 7119498"/>
              <a:gd name="connsiteY1080" fmla="*/ 3998391 h 6857999"/>
              <a:gd name="connsiteX1081" fmla="*/ 455513 w 7119498"/>
              <a:gd name="connsiteY1081" fmla="*/ 3930908 h 6857999"/>
              <a:gd name="connsiteX1082" fmla="*/ 514561 w 7119498"/>
              <a:gd name="connsiteY1082" fmla="*/ 3998391 h 6857999"/>
              <a:gd name="connsiteX1083" fmla="*/ 894155 w 7119498"/>
              <a:gd name="connsiteY1083" fmla="*/ 3905602 h 6857999"/>
              <a:gd name="connsiteX1084" fmla="*/ 919461 w 7119498"/>
              <a:gd name="connsiteY1084" fmla="*/ 4032133 h 6857999"/>
              <a:gd name="connsiteX1085" fmla="*/ 970074 w 7119498"/>
              <a:gd name="connsiteY1085" fmla="*/ 4158664 h 6857999"/>
              <a:gd name="connsiteX1086" fmla="*/ 835107 w 7119498"/>
              <a:gd name="connsiteY1086" fmla="*/ 4049004 h 6857999"/>
              <a:gd name="connsiteX1087" fmla="*/ 885720 w 7119498"/>
              <a:gd name="connsiteY1087" fmla="*/ 3981520 h 6857999"/>
              <a:gd name="connsiteX1088" fmla="*/ 851978 w 7119498"/>
              <a:gd name="connsiteY1088" fmla="*/ 3930908 h 6857999"/>
              <a:gd name="connsiteX1089" fmla="*/ 860413 w 7119498"/>
              <a:gd name="connsiteY1089" fmla="*/ 3905602 h 6857999"/>
              <a:gd name="connsiteX1090" fmla="*/ 894155 w 7119498"/>
              <a:gd name="connsiteY1090" fmla="*/ 3905602 h 6857999"/>
              <a:gd name="connsiteX1091" fmla="*/ 573609 w 7119498"/>
              <a:gd name="connsiteY1091" fmla="*/ 3880295 h 6857999"/>
              <a:gd name="connsiteX1092" fmla="*/ 624221 w 7119498"/>
              <a:gd name="connsiteY1092" fmla="*/ 3964650 h 6857999"/>
              <a:gd name="connsiteX1093" fmla="*/ 624221 w 7119498"/>
              <a:gd name="connsiteY1093" fmla="*/ 4032133 h 6857999"/>
              <a:gd name="connsiteX1094" fmla="*/ 438642 w 7119498"/>
              <a:gd name="connsiteY1094" fmla="*/ 3888731 h 6857999"/>
              <a:gd name="connsiteX1095" fmla="*/ 354288 w 7119498"/>
              <a:gd name="connsiteY1095" fmla="*/ 3964650 h 6857999"/>
              <a:gd name="connsiteX1096" fmla="*/ 312111 w 7119498"/>
              <a:gd name="connsiteY1096" fmla="*/ 3914037 h 6857999"/>
              <a:gd name="connsiteX1097" fmla="*/ 438642 w 7119498"/>
              <a:gd name="connsiteY1097" fmla="*/ 3812812 h 6857999"/>
              <a:gd name="connsiteX1098" fmla="*/ 573609 w 7119498"/>
              <a:gd name="connsiteY1098" fmla="*/ 3880295 h 6857999"/>
              <a:gd name="connsiteX1099" fmla="*/ 6419358 w 7119498"/>
              <a:gd name="connsiteY1099" fmla="*/ 3762199 h 6857999"/>
              <a:gd name="connsiteX1100" fmla="*/ 6335004 w 7119498"/>
              <a:gd name="connsiteY1100" fmla="*/ 3880295 h 6857999"/>
              <a:gd name="connsiteX1101" fmla="*/ 6410923 w 7119498"/>
              <a:gd name="connsiteY1101" fmla="*/ 3964650 h 6857999"/>
              <a:gd name="connsiteX1102" fmla="*/ 6453100 w 7119498"/>
              <a:gd name="connsiteY1102" fmla="*/ 3930908 h 6857999"/>
              <a:gd name="connsiteX1103" fmla="*/ 6436229 w 7119498"/>
              <a:gd name="connsiteY1103" fmla="*/ 3880295 h 6857999"/>
              <a:gd name="connsiteX1104" fmla="*/ 6469971 w 7119498"/>
              <a:gd name="connsiteY1104" fmla="*/ 3871860 h 6857999"/>
              <a:gd name="connsiteX1105" fmla="*/ 6520583 w 7119498"/>
              <a:gd name="connsiteY1105" fmla="*/ 3930908 h 6857999"/>
              <a:gd name="connsiteX1106" fmla="*/ 6419358 w 7119498"/>
              <a:gd name="connsiteY1106" fmla="*/ 4040568 h 6857999"/>
              <a:gd name="connsiteX1107" fmla="*/ 6427793 w 7119498"/>
              <a:gd name="connsiteY1107" fmla="*/ 4057439 h 6857999"/>
              <a:gd name="connsiteX1108" fmla="*/ 6377181 w 7119498"/>
              <a:gd name="connsiteY1108" fmla="*/ 4150229 h 6857999"/>
              <a:gd name="connsiteX1109" fmla="*/ 6259085 w 7119498"/>
              <a:gd name="connsiteY1109" fmla="*/ 4183971 h 6857999"/>
              <a:gd name="connsiteX1110" fmla="*/ 6166295 w 7119498"/>
              <a:gd name="connsiteY1110" fmla="*/ 4268325 h 6857999"/>
              <a:gd name="connsiteX1111" fmla="*/ 6140989 w 7119498"/>
              <a:gd name="connsiteY1111" fmla="*/ 4285196 h 6857999"/>
              <a:gd name="connsiteX1112" fmla="*/ 6208472 w 7119498"/>
              <a:gd name="connsiteY1112" fmla="*/ 4141793 h 6857999"/>
              <a:gd name="connsiteX1113" fmla="*/ 6191602 w 7119498"/>
              <a:gd name="connsiteY1113" fmla="*/ 4057439 h 6857999"/>
              <a:gd name="connsiteX1114" fmla="*/ 6242214 w 7119498"/>
              <a:gd name="connsiteY1114" fmla="*/ 3998391 h 6857999"/>
              <a:gd name="connsiteX1115" fmla="*/ 6275956 w 7119498"/>
              <a:gd name="connsiteY1115" fmla="*/ 4040568 h 6857999"/>
              <a:gd name="connsiteX1116" fmla="*/ 6242214 w 7119498"/>
              <a:gd name="connsiteY1116" fmla="*/ 4082746 h 6857999"/>
              <a:gd name="connsiteX1117" fmla="*/ 6301262 w 7119498"/>
              <a:gd name="connsiteY1117" fmla="*/ 4133358 h 6857999"/>
              <a:gd name="connsiteX1118" fmla="*/ 6377181 w 7119498"/>
              <a:gd name="connsiteY1118" fmla="*/ 4049004 h 6857999"/>
              <a:gd name="connsiteX1119" fmla="*/ 6284391 w 7119498"/>
              <a:gd name="connsiteY1119" fmla="*/ 3880295 h 6857999"/>
              <a:gd name="connsiteX1120" fmla="*/ 6216908 w 7119498"/>
              <a:gd name="connsiteY1120" fmla="*/ 3795941 h 6857999"/>
              <a:gd name="connsiteX1121" fmla="*/ 6242214 w 7119498"/>
              <a:gd name="connsiteY1121" fmla="*/ 3745329 h 6857999"/>
              <a:gd name="connsiteX1122" fmla="*/ 6275956 w 7119498"/>
              <a:gd name="connsiteY1122" fmla="*/ 3753764 h 6857999"/>
              <a:gd name="connsiteX1123" fmla="*/ 6275956 w 7119498"/>
              <a:gd name="connsiteY1123" fmla="*/ 3804377 h 6857999"/>
              <a:gd name="connsiteX1124" fmla="*/ 6292827 w 7119498"/>
              <a:gd name="connsiteY1124" fmla="*/ 3821247 h 6857999"/>
              <a:gd name="connsiteX1125" fmla="*/ 6402487 w 7119498"/>
              <a:gd name="connsiteY1125" fmla="*/ 3736893 h 6857999"/>
              <a:gd name="connsiteX1126" fmla="*/ 6419358 w 7119498"/>
              <a:gd name="connsiteY1126" fmla="*/ 3762199 h 6857999"/>
              <a:gd name="connsiteX1127" fmla="*/ 6917048 w 7119498"/>
              <a:gd name="connsiteY1127" fmla="*/ 3829683 h 6857999"/>
              <a:gd name="connsiteX1128" fmla="*/ 6874871 w 7119498"/>
              <a:gd name="connsiteY1128" fmla="*/ 3922472 h 6857999"/>
              <a:gd name="connsiteX1129" fmla="*/ 6849565 w 7119498"/>
              <a:gd name="connsiteY1129" fmla="*/ 3922472 h 6857999"/>
              <a:gd name="connsiteX1130" fmla="*/ 6832694 w 7119498"/>
              <a:gd name="connsiteY1130" fmla="*/ 3897166 h 6857999"/>
              <a:gd name="connsiteX1131" fmla="*/ 6874871 w 7119498"/>
              <a:gd name="connsiteY1131" fmla="*/ 3829683 h 6857999"/>
              <a:gd name="connsiteX1132" fmla="*/ 6841129 w 7119498"/>
              <a:gd name="connsiteY1132" fmla="*/ 3728458 h 6857999"/>
              <a:gd name="connsiteX1133" fmla="*/ 6917048 w 7119498"/>
              <a:gd name="connsiteY1133" fmla="*/ 3829683 h 6857999"/>
              <a:gd name="connsiteX1134" fmla="*/ 6815823 w 7119498"/>
              <a:gd name="connsiteY1134" fmla="*/ 3745329 h 6857999"/>
              <a:gd name="connsiteX1135" fmla="*/ 6815823 w 7119498"/>
              <a:gd name="connsiteY1135" fmla="*/ 3779070 h 6857999"/>
              <a:gd name="connsiteX1136" fmla="*/ 6765210 w 7119498"/>
              <a:gd name="connsiteY1136" fmla="*/ 3762199 h 6857999"/>
              <a:gd name="connsiteX1137" fmla="*/ 6773646 w 7119498"/>
              <a:gd name="connsiteY1137" fmla="*/ 3703151 h 6857999"/>
              <a:gd name="connsiteX1138" fmla="*/ 6815823 w 7119498"/>
              <a:gd name="connsiteY1138" fmla="*/ 3745329 h 6857999"/>
              <a:gd name="connsiteX1139" fmla="*/ 6512148 w 7119498"/>
              <a:gd name="connsiteY1139" fmla="*/ 3660974 h 6857999"/>
              <a:gd name="connsiteX1140" fmla="*/ 6512148 w 7119498"/>
              <a:gd name="connsiteY1140" fmla="*/ 3720022 h 6857999"/>
              <a:gd name="connsiteX1141" fmla="*/ 6444664 w 7119498"/>
              <a:gd name="connsiteY1141" fmla="*/ 3762199 h 6857999"/>
              <a:gd name="connsiteX1142" fmla="*/ 6444664 w 7119498"/>
              <a:gd name="connsiteY1142" fmla="*/ 3660974 h 6857999"/>
              <a:gd name="connsiteX1143" fmla="*/ 6512148 w 7119498"/>
              <a:gd name="connsiteY1143" fmla="*/ 3660974 h 6857999"/>
              <a:gd name="connsiteX1144" fmla="*/ 295240 w 7119498"/>
              <a:gd name="connsiteY1144" fmla="*/ 3652539 h 6857999"/>
              <a:gd name="connsiteX1145" fmla="*/ 253063 w 7119498"/>
              <a:gd name="connsiteY1145" fmla="*/ 3720022 h 6857999"/>
              <a:gd name="connsiteX1146" fmla="*/ 295240 w 7119498"/>
              <a:gd name="connsiteY1146" fmla="*/ 3779070 h 6857999"/>
              <a:gd name="connsiteX1147" fmla="*/ 253063 w 7119498"/>
              <a:gd name="connsiteY1147" fmla="*/ 3821247 h 6857999"/>
              <a:gd name="connsiteX1148" fmla="*/ 202450 w 7119498"/>
              <a:gd name="connsiteY1148" fmla="*/ 3728458 h 6857999"/>
              <a:gd name="connsiteX1149" fmla="*/ 286804 w 7119498"/>
              <a:gd name="connsiteY1149" fmla="*/ 3635668 h 6857999"/>
              <a:gd name="connsiteX1150" fmla="*/ 295240 w 7119498"/>
              <a:gd name="connsiteY1150" fmla="*/ 3652539 h 6857999"/>
              <a:gd name="connsiteX1151" fmla="*/ 851978 w 7119498"/>
              <a:gd name="connsiteY1151" fmla="*/ 3728458 h 6857999"/>
              <a:gd name="connsiteX1152" fmla="*/ 885720 w 7119498"/>
              <a:gd name="connsiteY1152" fmla="*/ 3703151 h 6857999"/>
              <a:gd name="connsiteX1153" fmla="*/ 860413 w 7119498"/>
              <a:gd name="connsiteY1153" fmla="*/ 3677845 h 6857999"/>
              <a:gd name="connsiteX1154" fmla="*/ 860413 w 7119498"/>
              <a:gd name="connsiteY1154" fmla="*/ 3652539 h 6857999"/>
              <a:gd name="connsiteX1155" fmla="*/ 885720 w 7119498"/>
              <a:gd name="connsiteY1155" fmla="*/ 3644103 h 6857999"/>
              <a:gd name="connsiteX1156" fmla="*/ 927897 w 7119498"/>
              <a:gd name="connsiteY1156" fmla="*/ 3703151 h 6857999"/>
              <a:gd name="connsiteX1157" fmla="*/ 843542 w 7119498"/>
              <a:gd name="connsiteY1157" fmla="*/ 3779070 h 6857999"/>
              <a:gd name="connsiteX1158" fmla="*/ 759188 w 7119498"/>
              <a:gd name="connsiteY1158" fmla="*/ 3947779 h 6857999"/>
              <a:gd name="connsiteX1159" fmla="*/ 809801 w 7119498"/>
              <a:gd name="connsiteY1159" fmla="*/ 4015262 h 6857999"/>
              <a:gd name="connsiteX1160" fmla="*/ 792930 w 7119498"/>
              <a:gd name="connsiteY1160" fmla="*/ 4049004 h 6857999"/>
              <a:gd name="connsiteX1161" fmla="*/ 708576 w 7119498"/>
              <a:gd name="connsiteY1161" fmla="*/ 3914037 h 6857999"/>
              <a:gd name="connsiteX1162" fmla="*/ 632657 w 7119498"/>
              <a:gd name="connsiteY1162" fmla="*/ 3846554 h 6857999"/>
              <a:gd name="connsiteX1163" fmla="*/ 632657 w 7119498"/>
              <a:gd name="connsiteY1163" fmla="*/ 3804377 h 6857999"/>
              <a:gd name="connsiteX1164" fmla="*/ 674834 w 7119498"/>
              <a:gd name="connsiteY1164" fmla="*/ 3795941 h 6857999"/>
              <a:gd name="connsiteX1165" fmla="*/ 683269 w 7119498"/>
              <a:gd name="connsiteY1165" fmla="*/ 3838118 h 6857999"/>
              <a:gd name="connsiteX1166" fmla="*/ 717011 w 7119498"/>
              <a:gd name="connsiteY1166" fmla="*/ 3863424 h 6857999"/>
              <a:gd name="connsiteX1167" fmla="*/ 792930 w 7119498"/>
              <a:gd name="connsiteY1167" fmla="*/ 3770635 h 6857999"/>
              <a:gd name="connsiteX1168" fmla="*/ 717011 w 7119498"/>
              <a:gd name="connsiteY1168" fmla="*/ 3652539 h 6857999"/>
              <a:gd name="connsiteX1169" fmla="*/ 725447 w 7119498"/>
              <a:gd name="connsiteY1169" fmla="*/ 3627233 h 6857999"/>
              <a:gd name="connsiteX1170" fmla="*/ 851978 w 7119498"/>
              <a:gd name="connsiteY1170" fmla="*/ 3728458 h 6857999"/>
              <a:gd name="connsiteX1171" fmla="*/ 388030 w 7119498"/>
              <a:gd name="connsiteY1171" fmla="*/ 3669410 h 6857999"/>
              <a:gd name="connsiteX1172" fmla="*/ 328982 w 7119498"/>
              <a:gd name="connsiteY1172" fmla="*/ 3694716 h 6857999"/>
              <a:gd name="connsiteX1173" fmla="*/ 328982 w 7119498"/>
              <a:gd name="connsiteY1173" fmla="*/ 3627233 h 6857999"/>
              <a:gd name="connsiteX1174" fmla="*/ 388030 w 7119498"/>
              <a:gd name="connsiteY1174" fmla="*/ 3593491 h 6857999"/>
              <a:gd name="connsiteX1175" fmla="*/ 388030 w 7119498"/>
              <a:gd name="connsiteY1175" fmla="*/ 3669410 h 6857999"/>
              <a:gd name="connsiteX1176" fmla="*/ 6663985 w 7119498"/>
              <a:gd name="connsiteY1176" fmla="*/ 3610362 h 6857999"/>
              <a:gd name="connsiteX1177" fmla="*/ 6588067 w 7119498"/>
              <a:gd name="connsiteY1177" fmla="*/ 3686281 h 6857999"/>
              <a:gd name="connsiteX1178" fmla="*/ 6638679 w 7119498"/>
              <a:gd name="connsiteY1178" fmla="*/ 3753764 h 6857999"/>
              <a:gd name="connsiteX1179" fmla="*/ 6663985 w 7119498"/>
              <a:gd name="connsiteY1179" fmla="*/ 3753764 h 6857999"/>
              <a:gd name="connsiteX1180" fmla="*/ 6680856 w 7119498"/>
              <a:gd name="connsiteY1180" fmla="*/ 3736893 h 6857999"/>
              <a:gd name="connsiteX1181" fmla="*/ 6630244 w 7119498"/>
              <a:gd name="connsiteY1181" fmla="*/ 3686281 h 6857999"/>
              <a:gd name="connsiteX1182" fmla="*/ 6672421 w 7119498"/>
              <a:gd name="connsiteY1182" fmla="*/ 3652539 h 6857999"/>
              <a:gd name="connsiteX1183" fmla="*/ 6731469 w 7119498"/>
              <a:gd name="connsiteY1183" fmla="*/ 3720022 h 6857999"/>
              <a:gd name="connsiteX1184" fmla="*/ 6663985 w 7119498"/>
              <a:gd name="connsiteY1184" fmla="*/ 3804377 h 6857999"/>
              <a:gd name="connsiteX1185" fmla="*/ 6630244 w 7119498"/>
              <a:gd name="connsiteY1185" fmla="*/ 3871860 h 6857999"/>
              <a:gd name="connsiteX1186" fmla="*/ 6588067 w 7119498"/>
              <a:gd name="connsiteY1186" fmla="*/ 3888731 h 6857999"/>
              <a:gd name="connsiteX1187" fmla="*/ 6545889 w 7119498"/>
              <a:gd name="connsiteY1187" fmla="*/ 3720022 h 6857999"/>
              <a:gd name="connsiteX1188" fmla="*/ 6647114 w 7119498"/>
              <a:gd name="connsiteY1188" fmla="*/ 3576620 h 6857999"/>
              <a:gd name="connsiteX1189" fmla="*/ 6663985 w 7119498"/>
              <a:gd name="connsiteY1189" fmla="*/ 3610362 h 6857999"/>
              <a:gd name="connsiteX1190" fmla="*/ 700140 w 7119498"/>
              <a:gd name="connsiteY1190" fmla="*/ 3568185 h 6857999"/>
              <a:gd name="connsiteX1191" fmla="*/ 683269 w 7119498"/>
              <a:gd name="connsiteY1191" fmla="*/ 3652539 h 6857999"/>
              <a:gd name="connsiteX1192" fmla="*/ 641092 w 7119498"/>
              <a:gd name="connsiteY1192" fmla="*/ 3627233 h 6857999"/>
              <a:gd name="connsiteX1193" fmla="*/ 649528 w 7119498"/>
              <a:gd name="connsiteY1193" fmla="*/ 3568185 h 6857999"/>
              <a:gd name="connsiteX1194" fmla="*/ 700140 w 7119498"/>
              <a:gd name="connsiteY1194" fmla="*/ 3568185 h 6857999"/>
              <a:gd name="connsiteX1195" fmla="*/ 6883306 w 7119498"/>
              <a:gd name="connsiteY1195" fmla="*/ 3542878 h 6857999"/>
              <a:gd name="connsiteX1196" fmla="*/ 6933919 w 7119498"/>
              <a:gd name="connsiteY1196" fmla="*/ 3652539 h 6857999"/>
              <a:gd name="connsiteX1197" fmla="*/ 6933919 w 7119498"/>
              <a:gd name="connsiteY1197" fmla="*/ 3711587 h 6857999"/>
              <a:gd name="connsiteX1198" fmla="*/ 6917048 w 7119498"/>
              <a:gd name="connsiteY1198" fmla="*/ 3720022 h 6857999"/>
              <a:gd name="connsiteX1199" fmla="*/ 6731469 w 7119498"/>
              <a:gd name="connsiteY1199" fmla="*/ 3635668 h 6857999"/>
              <a:gd name="connsiteX1200" fmla="*/ 6680856 w 7119498"/>
              <a:gd name="connsiteY1200" fmla="*/ 3576620 h 6857999"/>
              <a:gd name="connsiteX1201" fmla="*/ 6680856 w 7119498"/>
              <a:gd name="connsiteY1201" fmla="*/ 3542878 h 6857999"/>
              <a:gd name="connsiteX1202" fmla="*/ 6765210 w 7119498"/>
              <a:gd name="connsiteY1202" fmla="*/ 3568185 h 6857999"/>
              <a:gd name="connsiteX1203" fmla="*/ 6841129 w 7119498"/>
              <a:gd name="connsiteY1203" fmla="*/ 3652539 h 6857999"/>
              <a:gd name="connsiteX1204" fmla="*/ 6858000 w 7119498"/>
              <a:gd name="connsiteY1204" fmla="*/ 3635668 h 6857999"/>
              <a:gd name="connsiteX1205" fmla="*/ 6815823 w 7119498"/>
              <a:gd name="connsiteY1205" fmla="*/ 3576620 h 6857999"/>
              <a:gd name="connsiteX1206" fmla="*/ 6866436 w 7119498"/>
              <a:gd name="connsiteY1206" fmla="*/ 3534443 h 6857999"/>
              <a:gd name="connsiteX1207" fmla="*/ 6883306 w 7119498"/>
              <a:gd name="connsiteY1207" fmla="*/ 3542878 h 6857999"/>
              <a:gd name="connsiteX1208" fmla="*/ 598915 w 7119498"/>
              <a:gd name="connsiteY1208" fmla="*/ 3559749 h 6857999"/>
              <a:gd name="connsiteX1209" fmla="*/ 607351 w 7119498"/>
              <a:gd name="connsiteY1209" fmla="*/ 3585055 h 6857999"/>
              <a:gd name="connsiteX1210" fmla="*/ 539867 w 7119498"/>
              <a:gd name="connsiteY1210" fmla="*/ 3762199 h 6857999"/>
              <a:gd name="connsiteX1211" fmla="*/ 514561 w 7119498"/>
              <a:gd name="connsiteY1211" fmla="*/ 3762199 h 6857999"/>
              <a:gd name="connsiteX1212" fmla="*/ 472384 w 7119498"/>
              <a:gd name="connsiteY1212" fmla="*/ 3736893 h 6857999"/>
              <a:gd name="connsiteX1213" fmla="*/ 413336 w 7119498"/>
              <a:gd name="connsiteY1213" fmla="*/ 3593491 h 6857999"/>
              <a:gd name="connsiteX1214" fmla="*/ 463948 w 7119498"/>
              <a:gd name="connsiteY1214" fmla="*/ 3542878 h 6857999"/>
              <a:gd name="connsiteX1215" fmla="*/ 489255 w 7119498"/>
              <a:gd name="connsiteY1215" fmla="*/ 3551314 h 6857999"/>
              <a:gd name="connsiteX1216" fmla="*/ 497690 w 7119498"/>
              <a:gd name="connsiteY1216" fmla="*/ 3627233 h 6857999"/>
              <a:gd name="connsiteX1217" fmla="*/ 531432 w 7119498"/>
              <a:gd name="connsiteY1217" fmla="*/ 3576620 h 6857999"/>
              <a:gd name="connsiteX1218" fmla="*/ 472384 w 7119498"/>
              <a:gd name="connsiteY1218" fmla="*/ 3492266 h 6857999"/>
              <a:gd name="connsiteX1219" fmla="*/ 480819 w 7119498"/>
              <a:gd name="connsiteY1219" fmla="*/ 3466960 h 6857999"/>
              <a:gd name="connsiteX1220" fmla="*/ 598915 w 7119498"/>
              <a:gd name="connsiteY1220" fmla="*/ 3559749 h 6857999"/>
              <a:gd name="connsiteX1221" fmla="*/ 6461535 w 7119498"/>
              <a:gd name="connsiteY1221" fmla="*/ 3492266 h 6857999"/>
              <a:gd name="connsiteX1222" fmla="*/ 6461535 w 7119498"/>
              <a:gd name="connsiteY1222" fmla="*/ 3526008 h 6857999"/>
              <a:gd name="connsiteX1223" fmla="*/ 6436229 w 7119498"/>
              <a:gd name="connsiteY1223" fmla="*/ 3542878 h 6857999"/>
              <a:gd name="connsiteX1224" fmla="*/ 6402487 w 7119498"/>
              <a:gd name="connsiteY1224" fmla="*/ 3534443 h 6857999"/>
              <a:gd name="connsiteX1225" fmla="*/ 6444664 w 7119498"/>
              <a:gd name="connsiteY1225" fmla="*/ 3576620 h 6857999"/>
              <a:gd name="connsiteX1226" fmla="*/ 6512148 w 7119498"/>
              <a:gd name="connsiteY1226" fmla="*/ 3526008 h 6857999"/>
              <a:gd name="connsiteX1227" fmla="*/ 6621808 w 7119498"/>
              <a:gd name="connsiteY1227" fmla="*/ 3551314 h 6857999"/>
              <a:gd name="connsiteX1228" fmla="*/ 6486841 w 7119498"/>
              <a:gd name="connsiteY1228" fmla="*/ 3627233 h 6857999"/>
              <a:gd name="connsiteX1229" fmla="*/ 6292827 w 7119498"/>
              <a:gd name="connsiteY1229" fmla="*/ 3618797 h 6857999"/>
              <a:gd name="connsiteX1230" fmla="*/ 6292827 w 7119498"/>
              <a:gd name="connsiteY1230" fmla="*/ 3585055 h 6857999"/>
              <a:gd name="connsiteX1231" fmla="*/ 6343439 w 7119498"/>
              <a:gd name="connsiteY1231" fmla="*/ 3534443 h 6857999"/>
              <a:gd name="connsiteX1232" fmla="*/ 6351875 w 7119498"/>
              <a:gd name="connsiteY1232" fmla="*/ 3500701 h 6857999"/>
              <a:gd name="connsiteX1233" fmla="*/ 6394052 w 7119498"/>
              <a:gd name="connsiteY1233" fmla="*/ 3458524 h 6857999"/>
              <a:gd name="connsiteX1234" fmla="*/ 6461535 w 7119498"/>
              <a:gd name="connsiteY1234" fmla="*/ 3492266 h 6857999"/>
              <a:gd name="connsiteX1235" fmla="*/ 6360310 w 7119498"/>
              <a:gd name="connsiteY1235" fmla="*/ 3441653 h 6857999"/>
              <a:gd name="connsiteX1236" fmla="*/ 6326568 w 7119498"/>
              <a:gd name="connsiteY1236" fmla="*/ 3500701 h 6857999"/>
              <a:gd name="connsiteX1237" fmla="*/ 6267520 w 7119498"/>
              <a:gd name="connsiteY1237" fmla="*/ 3424782 h 6857999"/>
              <a:gd name="connsiteX1238" fmla="*/ 6326568 w 7119498"/>
              <a:gd name="connsiteY1238" fmla="*/ 3357299 h 6857999"/>
              <a:gd name="connsiteX1239" fmla="*/ 6360310 w 7119498"/>
              <a:gd name="connsiteY1239" fmla="*/ 3441653 h 6857999"/>
              <a:gd name="connsiteX1240" fmla="*/ 6655550 w 7119498"/>
              <a:gd name="connsiteY1240" fmla="*/ 3391041 h 6857999"/>
              <a:gd name="connsiteX1241" fmla="*/ 6621808 w 7119498"/>
              <a:gd name="connsiteY1241" fmla="*/ 3391041 h 6857999"/>
              <a:gd name="connsiteX1242" fmla="*/ 6596502 w 7119498"/>
              <a:gd name="connsiteY1242" fmla="*/ 3374170 h 6857999"/>
              <a:gd name="connsiteX1243" fmla="*/ 6554325 w 7119498"/>
              <a:gd name="connsiteY1243" fmla="*/ 3433218 h 6857999"/>
              <a:gd name="connsiteX1244" fmla="*/ 6588067 w 7119498"/>
              <a:gd name="connsiteY1244" fmla="*/ 3483830 h 6857999"/>
              <a:gd name="connsiteX1245" fmla="*/ 6613373 w 7119498"/>
              <a:gd name="connsiteY1245" fmla="*/ 3475395 h 6857999"/>
              <a:gd name="connsiteX1246" fmla="*/ 6588067 w 7119498"/>
              <a:gd name="connsiteY1246" fmla="*/ 3441653 h 6857999"/>
              <a:gd name="connsiteX1247" fmla="*/ 6588067 w 7119498"/>
              <a:gd name="connsiteY1247" fmla="*/ 3416347 h 6857999"/>
              <a:gd name="connsiteX1248" fmla="*/ 6621808 w 7119498"/>
              <a:gd name="connsiteY1248" fmla="*/ 3407912 h 6857999"/>
              <a:gd name="connsiteX1249" fmla="*/ 6655550 w 7119498"/>
              <a:gd name="connsiteY1249" fmla="*/ 3458524 h 6857999"/>
              <a:gd name="connsiteX1250" fmla="*/ 6596502 w 7119498"/>
              <a:gd name="connsiteY1250" fmla="*/ 3517572 h 6857999"/>
              <a:gd name="connsiteX1251" fmla="*/ 6461535 w 7119498"/>
              <a:gd name="connsiteY1251" fmla="*/ 3441653 h 6857999"/>
              <a:gd name="connsiteX1252" fmla="*/ 6596502 w 7119498"/>
              <a:gd name="connsiteY1252" fmla="*/ 3340428 h 6857999"/>
              <a:gd name="connsiteX1253" fmla="*/ 6655550 w 7119498"/>
              <a:gd name="connsiteY1253" fmla="*/ 3391041 h 6857999"/>
              <a:gd name="connsiteX1254" fmla="*/ 6874871 w 7119498"/>
              <a:gd name="connsiteY1254" fmla="*/ 3382605 h 6857999"/>
              <a:gd name="connsiteX1255" fmla="*/ 6858000 w 7119498"/>
              <a:gd name="connsiteY1255" fmla="*/ 3399476 h 6857999"/>
              <a:gd name="connsiteX1256" fmla="*/ 6891742 w 7119498"/>
              <a:gd name="connsiteY1256" fmla="*/ 3441653 h 6857999"/>
              <a:gd name="connsiteX1257" fmla="*/ 6756775 w 7119498"/>
              <a:gd name="connsiteY1257" fmla="*/ 3534443 h 6857999"/>
              <a:gd name="connsiteX1258" fmla="*/ 6689292 w 7119498"/>
              <a:gd name="connsiteY1258" fmla="*/ 3492266 h 6857999"/>
              <a:gd name="connsiteX1259" fmla="*/ 6782081 w 7119498"/>
              <a:gd name="connsiteY1259" fmla="*/ 3433218 h 6857999"/>
              <a:gd name="connsiteX1260" fmla="*/ 6739904 w 7119498"/>
              <a:gd name="connsiteY1260" fmla="*/ 3466960 h 6857999"/>
              <a:gd name="connsiteX1261" fmla="*/ 6697727 w 7119498"/>
              <a:gd name="connsiteY1261" fmla="*/ 3433218 h 6857999"/>
              <a:gd name="connsiteX1262" fmla="*/ 6697727 w 7119498"/>
              <a:gd name="connsiteY1262" fmla="*/ 3399476 h 6857999"/>
              <a:gd name="connsiteX1263" fmla="*/ 6782081 w 7119498"/>
              <a:gd name="connsiteY1263" fmla="*/ 3391041 h 6857999"/>
              <a:gd name="connsiteX1264" fmla="*/ 6689292 w 7119498"/>
              <a:gd name="connsiteY1264" fmla="*/ 3365734 h 6857999"/>
              <a:gd name="connsiteX1265" fmla="*/ 6756775 w 7119498"/>
              <a:gd name="connsiteY1265" fmla="*/ 3331993 h 6857999"/>
              <a:gd name="connsiteX1266" fmla="*/ 6874871 w 7119498"/>
              <a:gd name="connsiteY1266" fmla="*/ 3382605 h 6857999"/>
              <a:gd name="connsiteX1267" fmla="*/ 868849 w 7119498"/>
              <a:gd name="connsiteY1267" fmla="*/ 3340428 h 6857999"/>
              <a:gd name="connsiteX1268" fmla="*/ 818236 w 7119498"/>
              <a:gd name="connsiteY1268" fmla="*/ 3382605 h 6857999"/>
              <a:gd name="connsiteX1269" fmla="*/ 809801 w 7119498"/>
              <a:gd name="connsiteY1269" fmla="*/ 3399476 h 6857999"/>
              <a:gd name="connsiteX1270" fmla="*/ 868849 w 7119498"/>
              <a:gd name="connsiteY1270" fmla="*/ 3509137 h 6857999"/>
              <a:gd name="connsiteX1271" fmla="*/ 851978 w 7119498"/>
              <a:gd name="connsiteY1271" fmla="*/ 3559749 h 6857999"/>
              <a:gd name="connsiteX1272" fmla="*/ 792930 w 7119498"/>
              <a:gd name="connsiteY1272" fmla="*/ 3534443 h 6857999"/>
              <a:gd name="connsiteX1273" fmla="*/ 624221 w 7119498"/>
              <a:gd name="connsiteY1273" fmla="*/ 3534443 h 6857999"/>
              <a:gd name="connsiteX1274" fmla="*/ 506125 w 7119498"/>
              <a:gd name="connsiteY1274" fmla="*/ 3424782 h 6857999"/>
              <a:gd name="connsiteX1275" fmla="*/ 556738 w 7119498"/>
              <a:gd name="connsiteY1275" fmla="*/ 3433218 h 6857999"/>
              <a:gd name="connsiteX1276" fmla="*/ 632657 w 7119498"/>
              <a:gd name="connsiteY1276" fmla="*/ 3416347 h 6857999"/>
              <a:gd name="connsiteX1277" fmla="*/ 708576 w 7119498"/>
              <a:gd name="connsiteY1277" fmla="*/ 3475395 h 6857999"/>
              <a:gd name="connsiteX1278" fmla="*/ 759188 w 7119498"/>
              <a:gd name="connsiteY1278" fmla="*/ 3441653 h 6857999"/>
              <a:gd name="connsiteX1279" fmla="*/ 742317 w 7119498"/>
              <a:gd name="connsiteY1279" fmla="*/ 3407912 h 6857999"/>
              <a:gd name="connsiteX1280" fmla="*/ 708576 w 7119498"/>
              <a:gd name="connsiteY1280" fmla="*/ 3433218 h 6857999"/>
              <a:gd name="connsiteX1281" fmla="*/ 632657 w 7119498"/>
              <a:gd name="connsiteY1281" fmla="*/ 3382605 h 6857999"/>
              <a:gd name="connsiteX1282" fmla="*/ 573609 w 7119498"/>
              <a:gd name="connsiteY1282" fmla="*/ 3399476 h 6857999"/>
              <a:gd name="connsiteX1283" fmla="*/ 522996 w 7119498"/>
              <a:gd name="connsiteY1283" fmla="*/ 3399476 h 6857999"/>
              <a:gd name="connsiteX1284" fmla="*/ 632657 w 7119498"/>
              <a:gd name="connsiteY1284" fmla="*/ 3323557 h 6857999"/>
              <a:gd name="connsiteX1285" fmla="*/ 801365 w 7119498"/>
              <a:gd name="connsiteY1285" fmla="*/ 3323557 h 6857999"/>
              <a:gd name="connsiteX1286" fmla="*/ 843542 w 7119498"/>
              <a:gd name="connsiteY1286" fmla="*/ 3298251 h 6857999"/>
              <a:gd name="connsiteX1287" fmla="*/ 868849 w 7119498"/>
              <a:gd name="connsiteY1287" fmla="*/ 3340428 h 6857999"/>
              <a:gd name="connsiteX1288" fmla="*/ 6621808 w 7119498"/>
              <a:gd name="connsiteY1288" fmla="*/ 3306686 h 6857999"/>
              <a:gd name="connsiteX1289" fmla="*/ 6503712 w 7119498"/>
              <a:gd name="connsiteY1289" fmla="*/ 3340428 h 6857999"/>
              <a:gd name="connsiteX1290" fmla="*/ 6444664 w 7119498"/>
              <a:gd name="connsiteY1290" fmla="*/ 3289816 h 6857999"/>
              <a:gd name="connsiteX1291" fmla="*/ 6402487 w 7119498"/>
              <a:gd name="connsiteY1291" fmla="*/ 3323557 h 6857999"/>
              <a:gd name="connsiteX1292" fmla="*/ 6453100 w 7119498"/>
              <a:gd name="connsiteY1292" fmla="*/ 3323557 h 6857999"/>
              <a:gd name="connsiteX1293" fmla="*/ 6461535 w 7119498"/>
              <a:gd name="connsiteY1293" fmla="*/ 3348864 h 6857999"/>
              <a:gd name="connsiteX1294" fmla="*/ 6410923 w 7119498"/>
              <a:gd name="connsiteY1294" fmla="*/ 3407912 h 6857999"/>
              <a:gd name="connsiteX1295" fmla="*/ 6343439 w 7119498"/>
              <a:gd name="connsiteY1295" fmla="*/ 3323557 h 6857999"/>
              <a:gd name="connsiteX1296" fmla="*/ 6292827 w 7119498"/>
              <a:gd name="connsiteY1296" fmla="*/ 3272945 h 6857999"/>
              <a:gd name="connsiteX1297" fmla="*/ 6292827 w 7119498"/>
              <a:gd name="connsiteY1297" fmla="*/ 3239203 h 6857999"/>
              <a:gd name="connsiteX1298" fmla="*/ 6343439 w 7119498"/>
              <a:gd name="connsiteY1298" fmla="*/ 3247639 h 6857999"/>
              <a:gd name="connsiteX1299" fmla="*/ 6486841 w 7119498"/>
              <a:gd name="connsiteY1299" fmla="*/ 3230768 h 6857999"/>
              <a:gd name="connsiteX1300" fmla="*/ 6621808 w 7119498"/>
              <a:gd name="connsiteY1300" fmla="*/ 3306686 h 6857999"/>
              <a:gd name="connsiteX1301" fmla="*/ 455513 w 7119498"/>
              <a:gd name="connsiteY1301" fmla="*/ 3416347 h 6857999"/>
              <a:gd name="connsiteX1302" fmla="*/ 227756 w 7119498"/>
              <a:gd name="connsiteY1302" fmla="*/ 3627233 h 6857999"/>
              <a:gd name="connsiteX1303" fmla="*/ 194015 w 7119498"/>
              <a:gd name="connsiteY1303" fmla="*/ 3576620 h 6857999"/>
              <a:gd name="connsiteX1304" fmla="*/ 219321 w 7119498"/>
              <a:gd name="connsiteY1304" fmla="*/ 3483830 h 6857999"/>
              <a:gd name="connsiteX1305" fmla="*/ 286804 w 7119498"/>
              <a:gd name="connsiteY1305" fmla="*/ 3416347 h 6857999"/>
              <a:gd name="connsiteX1306" fmla="*/ 345852 w 7119498"/>
              <a:gd name="connsiteY1306" fmla="*/ 3450089 h 6857999"/>
              <a:gd name="connsiteX1307" fmla="*/ 345852 w 7119498"/>
              <a:gd name="connsiteY1307" fmla="*/ 3492266 h 6857999"/>
              <a:gd name="connsiteX1308" fmla="*/ 320546 w 7119498"/>
              <a:gd name="connsiteY1308" fmla="*/ 3500701 h 6857999"/>
              <a:gd name="connsiteX1309" fmla="*/ 286804 w 7119498"/>
              <a:gd name="connsiteY1309" fmla="*/ 3466960 h 6857999"/>
              <a:gd name="connsiteX1310" fmla="*/ 269934 w 7119498"/>
              <a:gd name="connsiteY1310" fmla="*/ 3483830 h 6857999"/>
              <a:gd name="connsiteX1311" fmla="*/ 320546 w 7119498"/>
              <a:gd name="connsiteY1311" fmla="*/ 3526008 h 6857999"/>
              <a:gd name="connsiteX1312" fmla="*/ 371159 w 7119498"/>
              <a:gd name="connsiteY1312" fmla="*/ 3492266 h 6857999"/>
              <a:gd name="connsiteX1313" fmla="*/ 379594 w 7119498"/>
              <a:gd name="connsiteY1313" fmla="*/ 3458524 h 6857999"/>
              <a:gd name="connsiteX1314" fmla="*/ 447077 w 7119498"/>
              <a:gd name="connsiteY1314" fmla="*/ 3399476 h 6857999"/>
              <a:gd name="connsiteX1315" fmla="*/ 421771 w 7119498"/>
              <a:gd name="connsiteY1315" fmla="*/ 3382605 h 6857999"/>
              <a:gd name="connsiteX1316" fmla="*/ 371159 w 7119498"/>
              <a:gd name="connsiteY1316" fmla="*/ 3399476 h 6857999"/>
              <a:gd name="connsiteX1317" fmla="*/ 303675 w 7119498"/>
              <a:gd name="connsiteY1317" fmla="*/ 3391041 h 6857999"/>
              <a:gd name="connsiteX1318" fmla="*/ 303675 w 7119498"/>
              <a:gd name="connsiteY1318" fmla="*/ 3365734 h 6857999"/>
              <a:gd name="connsiteX1319" fmla="*/ 320546 w 7119498"/>
              <a:gd name="connsiteY1319" fmla="*/ 3357299 h 6857999"/>
              <a:gd name="connsiteX1320" fmla="*/ 371159 w 7119498"/>
              <a:gd name="connsiteY1320" fmla="*/ 3399476 h 6857999"/>
              <a:gd name="connsiteX1321" fmla="*/ 379594 w 7119498"/>
              <a:gd name="connsiteY1321" fmla="*/ 3374170 h 6857999"/>
              <a:gd name="connsiteX1322" fmla="*/ 320546 w 7119498"/>
              <a:gd name="connsiteY1322" fmla="*/ 3331993 h 6857999"/>
              <a:gd name="connsiteX1323" fmla="*/ 269934 w 7119498"/>
              <a:gd name="connsiteY1323" fmla="*/ 3391041 h 6857999"/>
              <a:gd name="connsiteX1324" fmla="*/ 227756 w 7119498"/>
              <a:gd name="connsiteY1324" fmla="*/ 3391041 h 6857999"/>
              <a:gd name="connsiteX1325" fmla="*/ 194015 w 7119498"/>
              <a:gd name="connsiteY1325" fmla="*/ 3281380 h 6857999"/>
              <a:gd name="connsiteX1326" fmla="*/ 219321 w 7119498"/>
              <a:gd name="connsiteY1326" fmla="*/ 3230768 h 6857999"/>
              <a:gd name="connsiteX1327" fmla="*/ 455513 w 7119498"/>
              <a:gd name="connsiteY1327" fmla="*/ 3416347 h 6857999"/>
              <a:gd name="connsiteX1328" fmla="*/ 700140 w 7119498"/>
              <a:gd name="connsiteY1328" fmla="*/ 3281380 h 6857999"/>
              <a:gd name="connsiteX1329" fmla="*/ 641092 w 7119498"/>
              <a:gd name="connsiteY1329" fmla="*/ 3289816 h 6857999"/>
              <a:gd name="connsiteX1330" fmla="*/ 641092 w 7119498"/>
              <a:gd name="connsiteY1330" fmla="*/ 3230768 h 6857999"/>
              <a:gd name="connsiteX1331" fmla="*/ 683269 w 7119498"/>
              <a:gd name="connsiteY1331" fmla="*/ 3205461 h 6857999"/>
              <a:gd name="connsiteX1332" fmla="*/ 700140 w 7119498"/>
              <a:gd name="connsiteY1332" fmla="*/ 3281380 h 6857999"/>
              <a:gd name="connsiteX1333" fmla="*/ 388030 w 7119498"/>
              <a:gd name="connsiteY1333" fmla="*/ 3188591 h 6857999"/>
              <a:gd name="connsiteX1334" fmla="*/ 388030 w 7119498"/>
              <a:gd name="connsiteY1334" fmla="*/ 3264509 h 6857999"/>
              <a:gd name="connsiteX1335" fmla="*/ 328982 w 7119498"/>
              <a:gd name="connsiteY1335" fmla="*/ 3230768 h 6857999"/>
              <a:gd name="connsiteX1336" fmla="*/ 328982 w 7119498"/>
              <a:gd name="connsiteY1336" fmla="*/ 3163284 h 6857999"/>
              <a:gd name="connsiteX1337" fmla="*/ 388030 w 7119498"/>
              <a:gd name="connsiteY1337" fmla="*/ 3188591 h 6857999"/>
              <a:gd name="connsiteX1338" fmla="*/ 6933919 w 7119498"/>
              <a:gd name="connsiteY1338" fmla="*/ 3171720 h 6857999"/>
              <a:gd name="connsiteX1339" fmla="*/ 6900177 w 7119498"/>
              <a:gd name="connsiteY1339" fmla="*/ 3239203 h 6857999"/>
              <a:gd name="connsiteX1340" fmla="*/ 6891742 w 7119498"/>
              <a:gd name="connsiteY1340" fmla="*/ 3306686 h 6857999"/>
              <a:gd name="connsiteX1341" fmla="*/ 6866436 w 7119498"/>
              <a:gd name="connsiteY1341" fmla="*/ 3331993 h 6857999"/>
              <a:gd name="connsiteX1342" fmla="*/ 6815823 w 7119498"/>
              <a:gd name="connsiteY1342" fmla="*/ 3281380 h 6857999"/>
              <a:gd name="connsiteX1343" fmla="*/ 6858000 w 7119498"/>
              <a:gd name="connsiteY1343" fmla="*/ 3222332 h 6857999"/>
              <a:gd name="connsiteX1344" fmla="*/ 6832694 w 7119498"/>
              <a:gd name="connsiteY1344" fmla="*/ 3205461 h 6857999"/>
              <a:gd name="connsiteX1345" fmla="*/ 6765210 w 7119498"/>
              <a:gd name="connsiteY1345" fmla="*/ 3281380 h 6857999"/>
              <a:gd name="connsiteX1346" fmla="*/ 6680856 w 7119498"/>
              <a:gd name="connsiteY1346" fmla="*/ 3315122 h 6857999"/>
              <a:gd name="connsiteX1347" fmla="*/ 6680856 w 7119498"/>
              <a:gd name="connsiteY1347" fmla="*/ 3289816 h 6857999"/>
              <a:gd name="connsiteX1348" fmla="*/ 6925483 w 7119498"/>
              <a:gd name="connsiteY1348" fmla="*/ 3137978 h 6857999"/>
              <a:gd name="connsiteX1349" fmla="*/ 6933919 w 7119498"/>
              <a:gd name="connsiteY1349" fmla="*/ 3171720 h 6857999"/>
              <a:gd name="connsiteX1350" fmla="*/ 6512148 w 7119498"/>
              <a:gd name="connsiteY1350" fmla="*/ 3137978 h 6857999"/>
              <a:gd name="connsiteX1351" fmla="*/ 6512148 w 7119498"/>
              <a:gd name="connsiteY1351" fmla="*/ 3197026 h 6857999"/>
              <a:gd name="connsiteX1352" fmla="*/ 6444664 w 7119498"/>
              <a:gd name="connsiteY1352" fmla="*/ 3197026 h 6857999"/>
              <a:gd name="connsiteX1353" fmla="*/ 6453100 w 7119498"/>
              <a:gd name="connsiteY1353" fmla="*/ 3095801 h 6857999"/>
              <a:gd name="connsiteX1354" fmla="*/ 6512148 w 7119498"/>
              <a:gd name="connsiteY1354" fmla="*/ 3137978 h 6857999"/>
              <a:gd name="connsiteX1355" fmla="*/ 539867 w 7119498"/>
              <a:gd name="connsiteY1355" fmla="*/ 3095801 h 6857999"/>
              <a:gd name="connsiteX1356" fmla="*/ 607351 w 7119498"/>
              <a:gd name="connsiteY1356" fmla="*/ 3272945 h 6857999"/>
              <a:gd name="connsiteX1357" fmla="*/ 480819 w 7119498"/>
              <a:gd name="connsiteY1357" fmla="*/ 3391041 h 6857999"/>
              <a:gd name="connsiteX1358" fmla="*/ 472384 w 7119498"/>
              <a:gd name="connsiteY1358" fmla="*/ 3365734 h 6857999"/>
              <a:gd name="connsiteX1359" fmla="*/ 531432 w 7119498"/>
              <a:gd name="connsiteY1359" fmla="*/ 3281380 h 6857999"/>
              <a:gd name="connsiteX1360" fmla="*/ 497690 w 7119498"/>
              <a:gd name="connsiteY1360" fmla="*/ 3230768 h 6857999"/>
              <a:gd name="connsiteX1361" fmla="*/ 463948 w 7119498"/>
              <a:gd name="connsiteY1361" fmla="*/ 3315122 h 6857999"/>
              <a:gd name="connsiteX1362" fmla="*/ 413336 w 7119498"/>
              <a:gd name="connsiteY1362" fmla="*/ 3264509 h 6857999"/>
              <a:gd name="connsiteX1363" fmla="*/ 514561 w 7119498"/>
              <a:gd name="connsiteY1363" fmla="*/ 3095801 h 6857999"/>
              <a:gd name="connsiteX1364" fmla="*/ 539867 w 7119498"/>
              <a:gd name="connsiteY1364" fmla="*/ 3095801 h 6857999"/>
              <a:gd name="connsiteX1365" fmla="*/ 6815823 w 7119498"/>
              <a:gd name="connsiteY1365" fmla="*/ 3121107 h 6857999"/>
              <a:gd name="connsiteX1366" fmla="*/ 6765210 w 7119498"/>
              <a:gd name="connsiteY1366" fmla="*/ 3154849 h 6857999"/>
              <a:gd name="connsiteX1367" fmla="*/ 6765210 w 7119498"/>
              <a:gd name="connsiteY1367" fmla="*/ 3095801 h 6857999"/>
              <a:gd name="connsiteX1368" fmla="*/ 6815823 w 7119498"/>
              <a:gd name="connsiteY1368" fmla="*/ 3078930 h 6857999"/>
              <a:gd name="connsiteX1369" fmla="*/ 6815823 w 7119498"/>
              <a:gd name="connsiteY1369" fmla="*/ 3121107 h 6857999"/>
              <a:gd name="connsiteX1370" fmla="*/ 295240 w 7119498"/>
              <a:gd name="connsiteY1370" fmla="*/ 3078930 h 6857999"/>
              <a:gd name="connsiteX1371" fmla="*/ 253063 w 7119498"/>
              <a:gd name="connsiteY1371" fmla="*/ 3137978 h 6857999"/>
              <a:gd name="connsiteX1372" fmla="*/ 278369 w 7119498"/>
              <a:gd name="connsiteY1372" fmla="*/ 3222332 h 6857999"/>
              <a:gd name="connsiteX1373" fmla="*/ 202450 w 7119498"/>
              <a:gd name="connsiteY1373" fmla="*/ 3121107 h 6857999"/>
              <a:gd name="connsiteX1374" fmla="*/ 253063 w 7119498"/>
              <a:gd name="connsiteY1374" fmla="*/ 3036753 h 6857999"/>
              <a:gd name="connsiteX1375" fmla="*/ 295240 w 7119498"/>
              <a:gd name="connsiteY1375" fmla="*/ 3078930 h 6857999"/>
              <a:gd name="connsiteX1376" fmla="*/ 6630244 w 7119498"/>
              <a:gd name="connsiteY1376" fmla="*/ 2986140 h 6857999"/>
              <a:gd name="connsiteX1377" fmla="*/ 6731469 w 7119498"/>
              <a:gd name="connsiteY1377" fmla="*/ 3129543 h 6857999"/>
              <a:gd name="connsiteX1378" fmla="*/ 6672421 w 7119498"/>
              <a:gd name="connsiteY1378" fmla="*/ 3205461 h 6857999"/>
              <a:gd name="connsiteX1379" fmla="*/ 6630244 w 7119498"/>
              <a:gd name="connsiteY1379" fmla="*/ 3180155 h 6857999"/>
              <a:gd name="connsiteX1380" fmla="*/ 6630244 w 7119498"/>
              <a:gd name="connsiteY1380" fmla="*/ 3154849 h 6857999"/>
              <a:gd name="connsiteX1381" fmla="*/ 6680856 w 7119498"/>
              <a:gd name="connsiteY1381" fmla="*/ 3112672 h 6857999"/>
              <a:gd name="connsiteX1382" fmla="*/ 6655550 w 7119498"/>
              <a:gd name="connsiteY1382" fmla="*/ 3104236 h 6857999"/>
              <a:gd name="connsiteX1383" fmla="*/ 6588067 w 7119498"/>
              <a:gd name="connsiteY1383" fmla="*/ 3171720 h 6857999"/>
              <a:gd name="connsiteX1384" fmla="*/ 6663985 w 7119498"/>
              <a:gd name="connsiteY1384" fmla="*/ 3239203 h 6857999"/>
              <a:gd name="connsiteX1385" fmla="*/ 6663985 w 7119498"/>
              <a:gd name="connsiteY1385" fmla="*/ 3264509 h 6857999"/>
              <a:gd name="connsiteX1386" fmla="*/ 6647114 w 7119498"/>
              <a:gd name="connsiteY1386" fmla="*/ 3281380 h 6857999"/>
              <a:gd name="connsiteX1387" fmla="*/ 6545889 w 7119498"/>
              <a:gd name="connsiteY1387" fmla="*/ 3137978 h 6857999"/>
              <a:gd name="connsiteX1388" fmla="*/ 6596502 w 7119498"/>
              <a:gd name="connsiteY1388" fmla="*/ 2969269 h 6857999"/>
              <a:gd name="connsiteX1389" fmla="*/ 6630244 w 7119498"/>
              <a:gd name="connsiteY1389" fmla="*/ 2986140 h 6857999"/>
              <a:gd name="connsiteX1390" fmla="*/ 6917048 w 7119498"/>
              <a:gd name="connsiteY1390" fmla="*/ 3028317 h 6857999"/>
              <a:gd name="connsiteX1391" fmla="*/ 6866436 w 7119498"/>
              <a:gd name="connsiteY1391" fmla="*/ 3129543 h 6857999"/>
              <a:gd name="connsiteX1392" fmla="*/ 6841129 w 7119498"/>
              <a:gd name="connsiteY1392" fmla="*/ 3129543 h 6857999"/>
              <a:gd name="connsiteX1393" fmla="*/ 6874871 w 7119498"/>
              <a:gd name="connsiteY1393" fmla="*/ 3028317 h 6857999"/>
              <a:gd name="connsiteX1394" fmla="*/ 6832694 w 7119498"/>
              <a:gd name="connsiteY1394" fmla="*/ 2960834 h 6857999"/>
              <a:gd name="connsiteX1395" fmla="*/ 6866436 w 7119498"/>
              <a:gd name="connsiteY1395" fmla="*/ 2935528 h 6857999"/>
              <a:gd name="connsiteX1396" fmla="*/ 6917048 w 7119498"/>
              <a:gd name="connsiteY1396" fmla="*/ 3028317 h 6857999"/>
              <a:gd name="connsiteX1397" fmla="*/ 455513 w 7119498"/>
              <a:gd name="connsiteY1397" fmla="*/ 2935528 h 6857999"/>
              <a:gd name="connsiteX1398" fmla="*/ 514561 w 7119498"/>
              <a:gd name="connsiteY1398" fmla="*/ 2859609 h 6857999"/>
              <a:gd name="connsiteX1399" fmla="*/ 455513 w 7119498"/>
              <a:gd name="connsiteY1399" fmla="*/ 2935528 h 6857999"/>
              <a:gd name="connsiteX1400" fmla="*/ 624221 w 7119498"/>
              <a:gd name="connsiteY1400" fmla="*/ 2859609 h 6857999"/>
              <a:gd name="connsiteX1401" fmla="*/ 438642 w 7119498"/>
              <a:gd name="connsiteY1401" fmla="*/ 3045188 h 6857999"/>
              <a:gd name="connsiteX1402" fmla="*/ 312111 w 7119498"/>
              <a:gd name="connsiteY1402" fmla="*/ 2943963 h 6857999"/>
              <a:gd name="connsiteX1403" fmla="*/ 354288 w 7119498"/>
              <a:gd name="connsiteY1403" fmla="*/ 2893351 h 6857999"/>
              <a:gd name="connsiteX1404" fmla="*/ 413336 w 7119498"/>
              <a:gd name="connsiteY1404" fmla="*/ 2969269 h 6857999"/>
              <a:gd name="connsiteX1405" fmla="*/ 447077 w 7119498"/>
              <a:gd name="connsiteY1405" fmla="*/ 2969269 h 6857999"/>
              <a:gd name="connsiteX1406" fmla="*/ 615786 w 7119498"/>
              <a:gd name="connsiteY1406" fmla="*/ 2825867 h 6857999"/>
              <a:gd name="connsiteX1407" fmla="*/ 624221 w 7119498"/>
              <a:gd name="connsiteY1407" fmla="*/ 2859609 h 6857999"/>
              <a:gd name="connsiteX1408" fmla="*/ 809801 w 7119498"/>
              <a:gd name="connsiteY1408" fmla="*/ 2834303 h 6857999"/>
              <a:gd name="connsiteX1409" fmla="*/ 759188 w 7119498"/>
              <a:gd name="connsiteY1409" fmla="*/ 2910222 h 6857999"/>
              <a:gd name="connsiteX1410" fmla="*/ 767624 w 7119498"/>
              <a:gd name="connsiteY1410" fmla="*/ 2943963 h 6857999"/>
              <a:gd name="connsiteX1411" fmla="*/ 843542 w 7119498"/>
              <a:gd name="connsiteY1411" fmla="*/ 3078930 h 6857999"/>
              <a:gd name="connsiteX1412" fmla="*/ 894155 w 7119498"/>
              <a:gd name="connsiteY1412" fmla="*/ 3095801 h 6857999"/>
              <a:gd name="connsiteX1413" fmla="*/ 927897 w 7119498"/>
              <a:gd name="connsiteY1413" fmla="*/ 3154849 h 6857999"/>
              <a:gd name="connsiteX1414" fmla="*/ 894155 w 7119498"/>
              <a:gd name="connsiteY1414" fmla="*/ 3213897 h 6857999"/>
              <a:gd name="connsiteX1415" fmla="*/ 868849 w 7119498"/>
              <a:gd name="connsiteY1415" fmla="*/ 3213897 h 6857999"/>
              <a:gd name="connsiteX1416" fmla="*/ 860413 w 7119498"/>
              <a:gd name="connsiteY1416" fmla="*/ 3188591 h 6857999"/>
              <a:gd name="connsiteX1417" fmla="*/ 885720 w 7119498"/>
              <a:gd name="connsiteY1417" fmla="*/ 3163284 h 6857999"/>
              <a:gd name="connsiteX1418" fmla="*/ 851978 w 7119498"/>
              <a:gd name="connsiteY1418" fmla="*/ 3137978 h 6857999"/>
              <a:gd name="connsiteX1419" fmla="*/ 733882 w 7119498"/>
              <a:gd name="connsiteY1419" fmla="*/ 3239203 h 6857999"/>
              <a:gd name="connsiteX1420" fmla="*/ 717011 w 7119498"/>
              <a:gd name="connsiteY1420" fmla="*/ 3205461 h 6857999"/>
              <a:gd name="connsiteX1421" fmla="*/ 792930 w 7119498"/>
              <a:gd name="connsiteY1421" fmla="*/ 3112672 h 6857999"/>
              <a:gd name="connsiteX1422" fmla="*/ 792930 w 7119498"/>
              <a:gd name="connsiteY1422" fmla="*/ 3087365 h 6857999"/>
              <a:gd name="connsiteX1423" fmla="*/ 725447 w 7119498"/>
              <a:gd name="connsiteY1423" fmla="*/ 2994576 h 6857999"/>
              <a:gd name="connsiteX1424" fmla="*/ 691705 w 7119498"/>
              <a:gd name="connsiteY1424" fmla="*/ 3053624 h 6857999"/>
              <a:gd name="connsiteX1425" fmla="*/ 666399 w 7119498"/>
              <a:gd name="connsiteY1425" fmla="*/ 3062059 h 6857999"/>
              <a:gd name="connsiteX1426" fmla="*/ 632657 w 7119498"/>
              <a:gd name="connsiteY1426" fmla="*/ 3028317 h 6857999"/>
              <a:gd name="connsiteX1427" fmla="*/ 717011 w 7119498"/>
              <a:gd name="connsiteY1427" fmla="*/ 2901786 h 6857999"/>
              <a:gd name="connsiteX1428" fmla="*/ 792930 w 7119498"/>
              <a:gd name="connsiteY1428" fmla="*/ 2808996 h 6857999"/>
              <a:gd name="connsiteX1429" fmla="*/ 809801 w 7119498"/>
              <a:gd name="connsiteY1429" fmla="*/ 2834303 h 6857999"/>
              <a:gd name="connsiteX1430" fmla="*/ 919461 w 7119498"/>
              <a:gd name="connsiteY1430" fmla="*/ 2800561 h 6857999"/>
              <a:gd name="connsiteX1431" fmla="*/ 927897 w 7119498"/>
              <a:gd name="connsiteY1431" fmla="*/ 2884915 h 6857999"/>
              <a:gd name="connsiteX1432" fmla="*/ 877284 w 7119498"/>
              <a:gd name="connsiteY1432" fmla="*/ 2960834 h 6857999"/>
              <a:gd name="connsiteX1433" fmla="*/ 851978 w 7119498"/>
              <a:gd name="connsiteY1433" fmla="*/ 2927092 h 6857999"/>
              <a:gd name="connsiteX1434" fmla="*/ 885720 w 7119498"/>
              <a:gd name="connsiteY1434" fmla="*/ 2893351 h 6857999"/>
              <a:gd name="connsiteX1435" fmla="*/ 835107 w 7119498"/>
              <a:gd name="connsiteY1435" fmla="*/ 2817432 h 6857999"/>
              <a:gd name="connsiteX1436" fmla="*/ 970074 w 7119498"/>
              <a:gd name="connsiteY1436" fmla="*/ 2707771 h 6857999"/>
              <a:gd name="connsiteX1437" fmla="*/ 919461 w 7119498"/>
              <a:gd name="connsiteY1437" fmla="*/ 2800561 h 6857999"/>
              <a:gd name="connsiteX1438" fmla="*/ 6579631 w 7119498"/>
              <a:gd name="connsiteY1438" fmla="*/ 2699336 h 6857999"/>
              <a:gd name="connsiteX1439" fmla="*/ 6588067 w 7119498"/>
              <a:gd name="connsiteY1439" fmla="*/ 2690900 h 6857999"/>
              <a:gd name="connsiteX1440" fmla="*/ 6663985 w 7119498"/>
              <a:gd name="connsiteY1440" fmla="*/ 2817432 h 6857999"/>
              <a:gd name="connsiteX1441" fmla="*/ 6579631 w 7119498"/>
              <a:gd name="connsiteY1441" fmla="*/ 2699336 h 6857999"/>
              <a:gd name="connsiteX1442" fmla="*/ 447077 w 7119498"/>
              <a:gd name="connsiteY1442" fmla="*/ 2682465 h 6857999"/>
              <a:gd name="connsiteX1443" fmla="*/ 421771 w 7119498"/>
              <a:gd name="connsiteY1443" fmla="*/ 2674030 h 6857999"/>
              <a:gd name="connsiteX1444" fmla="*/ 202450 w 7119498"/>
              <a:gd name="connsiteY1444" fmla="*/ 2834303 h 6857999"/>
              <a:gd name="connsiteX1445" fmla="*/ 134967 w 7119498"/>
              <a:gd name="connsiteY1445" fmla="*/ 3424782 h 6857999"/>
              <a:gd name="connsiteX1446" fmla="*/ 185579 w 7119498"/>
              <a:gd name="connsiteY1446" fmla="*/ 3973085 h 6857999"/>
              <a:gd name="connsiteX1447" fmla="*/ 447077 w 7119498"/>
              <a:gd name="connsiteY1447" fmla="*/ 4183971 h 6857999"/>
              <a:gd name="connsiteX1448" fmla="*/ 396465 w 7119498"/>
              <a:gd name="connsiteY1448" fmla="*/ 4192406 h 6857999"/>
              <a:gd name="connsiteX1449" fmla="*/ 134967 w 7119498"/>
              <a:gd name="connsiteY1449" fmla="*/ 3795941 h 6857999"/>
              <a:gd name="connsiteX1450" fmla="*/ 118096 w 7119498"/>
              <a:gd name="connsiteY1450" fmla="*/ 3618797 h 6857999"/>
              <a:gd name="connsiteX1451" fmla="*/ 118096 w 7119498"/>
              <a:gd name="connsiteY1451" fmla="*/ 3230768 h 6857999"/>
              <a:gd name="connsiteX1452" fmla="*/ 396465 w 7119498"/>
              <a:gd name="connsiteY1452" fmla="*/ 2665594 h 6857999"/>
              <a:gd name="connsiteX1453" fmla="*/ 447077 w 7119498"/>
              <a:gd name="connsiteY1453" fmla="*/ 2682465 h 6857999"/>
              <a:gd name="connsiteX1454" fmla="*/ 6537454 w 7119498"/>
              <a:gd name="connsiteY1454" fmla="*/ 2682465 h 6857999"/>
              <a:gd name="connsiteX1455" fmla="*/ 6571196 w 7119498"/>
              <a:gd name="connsiteY1455" fmla="*/ 2775255 h 6857999"/>
              <a:gd name="connsiteX1456" fmla="*/ 6672421 w 7119498"/>
              <a:gd name="connsiteY1456" fmla="*/ 2851174 h 6857999"/>
              <a:gd name="connsiteX1457" fmla="*/ 6723033 w 7119498"/>
              <a:gd name="connsiteY1457" fmla="*/ 2825867 h 6857999"/>
              <a:gd name="connsiteX1458" fmla="*/ 6706162 w 7119498"/>
              <a:gd name="connsiteY1458" fmla="*/ 2800561 h 6857999"/>
              <a:gd name="connsiteX1459" fmla="*/ 6756775 w 7119498"/>
              <a:gd name="connsiteY1459" fmla="*/ 2749948 h 6857999"/>
              <a:gd name="connsiteX1460" fmla="*/ 6824258 w 7119498"/>
              <a:gd name="connsiteY1460" fmla="*/ 2825867 h 6857999"/>
              <a:gd name="connsiteX1461" fmla="*/ 6697727 w 7119498"/>
              <a:gd name="connsiteY1461" fmla="*/ 2910222 h 6857999"/>
              <a:gd name="connsiteX1462" fmla="*/ 6478406 w 7119498"/>
              <a:gd name="connsiteY1462" fmla="*/ 2699336 h 6857999"/>
              <a:gd name="connsiteX1463" fmla="*/ 6478406 w 7119498"/>
              <a:gd name="connsiteY1463" fmla="*/ 2648723 h 6857999"/>
              <a:gd name="connsiteX1464" fmla="*/ 6537454 w 7119498"/>
              <a:gd name="connsiteY1464" fmla="*/ 2682465 h 6857999"/>
              <a:gd name="connsiteX1465" fmla="*/ 6157860 w 7119498"/>
              <a:gd name="connsiteY1465" fmla="*/ 2581240 h 6857999"/>
              <a:gd name="connsiteX1466" fmla="*/ 6259085 w 7119498"/>
              <a:gd name="connsiteY1466" fmla="*/ 2665594 h 6857999"/>
              <a:gd name="connsiteX1467" fmla="*/ 6360310 w 7119498"/>
              <a:gd name="connsiteY1467" fmla="*/ 2690900 h 6857999"/>
              <a:gd name="connsiteX1468" fmla="*/ 6419358 w 7119498"/>
              <a:gd name="connsiteY1468" fmla="*/ 2817432 h 6857999"/>
              <a:gd name="connsiteX1469" fmla="*/ 6444664 w 7119498"/>
              <a:gd name="connsiteY1469" fmla="*/ 2834303 h 6857999"/>
              <a:gd name="connsiteX1470" fmla="*/ 6520583 w 7119498"/>
              <a:gd name="connsiteY1470" fmla="*/ 2918657 h 6857999"/>
              <a:gd name="connsiteX1471" fmla="*/ 6486841 w 7119498"/>
              <a:gd name="connsiteY1471" fmla="*/ 2986140 h 6857999"/>
              <a:gd name="connsiteX1472" fmla="*/ 6444664 w 7119498"/>
              <a:gd name="connsiteY1472" fmla="*/ 2986140 h 6857999"/>
              <a:gd name="connsiteX1473" fmla="*/ 6436229 w 7119498"/>
              <a:gd name="connsiteY1473" fmla="*/ 2960834 h 6857999"/>
              <a:gd name="connsiteX1474" fmla="*/ 6453100 w 7119498"/>
              <a:gd name="connsiteY1474" fmla="*/ 2927092 h 6857999"/>
              <a:gd name="connsiteX1475" fmla="*/ 6444664 w 7119498"/>
              <a:gd name="connsiteY1475" fmla="*/ 2901786 h 6857999"/>
              <a:gd name="connsiteX1476" fmla="*/ 6410923 w 7119498"/>
              <a:gd name="connsiteY1476" fmla="*/ 2893351 h 6857999"/>
              <a:gd name="connsiteX1477" fmla="*/ 6335004 w 7119498"/>
              <a:gd name="connsiteY1477" fmla="*/ 2969269 h 6857999"/>
              <a:gd name="connsiteX1478" fmla="*/ 6419358 w 7119498"/>
              <a:gd name="connsiteY1478" fmla="*/ 3087365 h 6857999"/>
              <a:gd name="connsiteX1479" fmla="*/ 6410923 w 7119498"/>
              <a:gd name="connsiteY1479" fmla="*/ 3121107 h 6857999"/>
              <a:gd name="connsiteX1480" fmla="*/ 6309698 w 7119498"/>
              <a:gd name="connsiteY1480" fmla="*/ 3045188 h 6857999"/>
              <a:gd name="connsiteX1481" fmla="*/ 6275956 w 7119498"/>
              <a:gd name="connsiteY1481" fmla="*/ 3045188 h 6857999"/>
              <a:gd name="connsiteX1482" fmla="*/ 6275956 w 7119498"/>
              <a:gd name="connsiteY1482" fmla="*/ 3104236 h 6857999"/>
              <a:gd name="connsiteX1483" fmla="*/ 6233779 w 7119498"/>
              <a:gd name="connsiteY1483" fmla="*/ 3112672 h 6857999"/>
              <a:gd name="connsiteX1484" fmla="*/ 6216908 w 7119498"/>
              <a:gd name="connsiteY1484" fmla="*/ 3062059 h 6857999"/>
              <a:gd name="connsiteX1485" fmla="*/ 6284391 w 7119498"/>
              <a:gd name="connsiteY1485" fmla="*/ 2977705 h 6857999"/>
              <a:gd name="connsiteX1486" fmla="*/ 6377181 w 7119498"/>
              <a:gd name="connsiteY1486" fmla="*/ 2800561 h 6857999"/>
              <a:gd name="connsiteX1487" fmla="*/ 6301262 w 7119498"/>
              <a:gd name="connsiteY1487" fmla="*/ 2733078 h 6857999"/>
              <a:gd name="connsiteX1488" fmla="*/ 6242214 w 7119498"/>
              <a:gd name="connsiteY1488" fmla="*/ 2766819 h 6857999"/>
              <a:gd name="connsiteX1489" fmla="*/ 6275956 w 7119498"/>
              <a:gd name="connsiteY1489" fmla="*/ 2817432 h 6857999"/>
              <a:gd name="connsiteX1490" fmla="*/ 6233779 w 7119498"/>
              <a:gd name="connsiteY1490" fmla="*/ 2859609 h 6857999"/>
              <a:gd name="connsiteX1491" fmla="*/ 6191602 w 7119498"/>
              <a:gd name="connsiteY1491" fmla="*/ 2800561 h 6857999"/>
              <a:gd name="connsiteX1492" fmla="*/ 6208472 w 7119498"/>
              <a:gd name="connsiteY1492" fmla="*/ 2716207 h 6857999"/>
              <a:gd name="connsiteX1493" fmla="*/ 6140989 w 7119498"/>
              <a:gd name="connsiteY1493" fmla="*/ 2581240 h 6857999"/>
              <a:gd name="connsiteX1494" fmla="*/ 6157860 w 7119498"/>
              <a:gd name="connsiteY1494" fmla="*/ 2581240 h 6857999"/>
              <a:gd name="connsiteX1495" fmla="*/ 548303 w 7119498"/>
              <a:gd name="connsiteY1495" fmla="*/ 2631853 h 6857999"/>
              <a:gd name="connsiteX1496" fmla="*/ 506125 w 7119498"/>
              <a:gd name="connsiteY1496" fmla="*/ 2674030 h 6857999"/>
              <a:gd name="connsiteX1497" fmla="*/ 404900 w 7119498"/>
              <a:gd name="connsiteY1497" fmla="*/ 2623417 h 6857999"/>
              <a:gd name="connsiteX1498" fmla="*/ 295240 w 7119498"/>
              <a:gd name="connsiteY1498" fmla="*/ 2657159 h 6857999"/>
              <a:gd name="connsiteX1499" fmla="*/ 92790 w 7119498"/>
              <a:gd name="connsiteY1499" fmla="*/ 3180155 h 6857999"/>
              <a:gd name="connsiteX1500" fmla="*/ 75919 w 7119498"/>
              <a:gd name="connsiteY1500" fmla="*/ 3399476 h 6857999"/>
              <a:gd name="connsiteX1501" fmla="*/ 84354 w 7119498"/>
              <a:gd name="connsiteY1501" fmla="*/ 3551314 h 6857999"/>
              <a:gd name="connsiteX1502" fmla="*/ 194015 w 7119498"/>
              <a:gd name="connsiteY1502" fmla="*/ 4108052 h 6857999"/>
              <a:gd name="connsiteX1503" fmla="*/ 396465 w 7119498"/>
              <a:gd name="connsiteY1503" fmla="*/ 4234583 h 6857999"/>
              <a:gd name="connsiteX1504" fmla="*/ 506125 w 7119498"/>
              <a:gd name="connsiteY1504" fmla="*/ 4192406 h 6857999"/>
              <a:gd name="connsiteX1505" fmla="*/ 548303 w 7119498"/>
              <a:gd name="connsiteY1505" fmla="*/ 4217712 h 6857999"/>
              <a:gd name="connsiteX1506" fmla="*/ 362723 w 7119498"/>
              <a:gd name="connsiteY1506" fmla="*/ 4302067 h 6857999"/>
              <a:gd name="connsiteX1507" fmla="*/ 84354 w 7119498"/>
              <a:gd name="connsiteY1507" fmla="*/ 4074310 h 6857999"/>
              <a:gd name="connsiteX1508" fmla="*/ 8435 w 7119498"/>
              <a:gd name="connsiteY1508" fmla="*/ 3585055 h 6857999"/>
              <a:gd name="connsiteX1509" fmla="*/ 0 w 7119498"/>
              <a:gd name="connsiteY1509" fmla="*/ 3424782 h 6857999"/>
              <a:gd name="connsiteX1510" fmla="*/ 8435 w 7119498"/>
              <a:gd name="connsiteY1510" fmla="*/ 3272945 h 6857999"/>
              <a:gd name="connsiteX1511" fmla="*/ 33742 w 7119498"/>
              <a:gd name="connsiteY1511" fmla="*/ 3036753 h 6857999"/>
              <a:gd name="connsiteX1512" fmla="*/ 379594 w 7119498"/>
              <a:gd name="connsiteY1512" fmla="*/ 2564369 h 6857999"/>
              <a:gd name="connsiteX1513" fmla="*/ 548303 w 7119498"/>
              <a:gd name="connsiteY1513" fmla="*/ 2631853 h 6857999"/>
              <a:gd name="connsiteX1514" fmla="*/ 7077321 w 7119498"/>
              <a:gd name="connsiteY1514" fmla="*/ 3011447 h 6857999"/>
              <a:gd name="connsiteX1515" fmla="*/ 7094192 w 7119498"/>
              <a:gd name="connsiteY1515" fmla="*/ 3213897 h 6857999"/>
              <a:gd name="connsiteX1516" fmla="*/ 7119498 w 7119498"/>
              <a:gd name="connsiteY1516" fmla="*/ 3374170 h 6857999"/>
              <a:gd name="connsiteX1517" fmla="*/ 7085757 w 7119498"/>
              <a:gd name="connsiteY1517" fmla="*/ 3391041 h 6857999"/>
              <a:gd name="connsiteX1518" fmla="*/ 7119498 w 7119498"/>
              <a:gd name="connsiteY1518" fmla="*/ 3416347 h 6857999"/>
              <a:gd name="connsiteX1519" fmla="*/ 7085757 w 7119498"/>
              <a:gd name="connsiteY1519" fmla="*/ 3450089 h 6857999"/>
              <a:gd name="connsiteX1520" fmla="*/ 7119498 w 7119498"/>
              <a:gd name="connsiteY1520" fmla="*/ 3492266 h 6857999"/>
              <a:gd name="connsiteX1521" fmla="*/ 7085757 w 7119498"/>
              <a:gd name="connsiteY1521" fmla="*/ 3745329 h 6857999"/>
              <a:gd name="connsiteX1522" fmla="*/ 7077321 w 7119498"/>
              <a:gd name="connsiteY1522" fmla="*/ 3888731 h 6857999"/>
              <a:gd name="connsiteX1523" fmla="*/ 7060450 w 7119498"/>
              <a:gd name="connsiteY1523" fmla="*/ 3930908 h 6857999"/>
              <a:gd name="connsiteX1524" fmla="*/ 6697727 w 7119498"/>
              <a:gd name="connsiteY1524" fmla="*/ 4445469 h 6857999"/>
              <a:gd name="connsiteX1525" fmla="*/ 6545889 w 7119498"/>
              <a:gd name="connsiteY1525" fmla="*/ 4361115 h 6857999"/>
              <a:gd name="connsiteX1526" fmla="*/ 6588067 w 7119498"/>
              <a:gd name="connsiteY1526" fmla="*/ 4327373 h 6857999"/>
              <a:gd name="connsiteX1527" fmla="*/ 6714598 w 7119498"/>
              <a:gd name="connsiteY1527" fmla="*/ 4369550 h 6857999"/>
              <a:gd name="connsiteX1528" fmla="*/ 7018273 w 7119498"/>
              <a:gd name="connsiteY1528" fmla="*/ 3787506 h 6857999"/>
              <a:gd name="connsiteX1529" fmla="*/ 7035144 w 7119498"/>
              <a:gd name="connsiteY1529" fmla="*/ 3635668 h 6857999"/>
              <a:gd name="connsiteX1530" fmla="*/ 7035144 w 7119498"/>
              <a:gd name="connsiteY1530" fmla="*/ 3475395 h 6857999"/>
              <a:gd name="connsiteX1531" fmla="*/ 7001402 w 7119498"/>
              <a:gd name="connsiteY1531" fmla="*/ 3458524 h 6857999"/>
              <a:gd name="connsiteX1532" fmla="*/ 7001402 w 7119498"/>
              <a:gd name="connsiteY1532" fmla="*/ 3660974 h 6857999"/>
              <a:gd name="connsiteX1533" fmla="*/ 6976096 w 7119498"/>
              <a:gd name="connsiteY1533" fmla="*/ 3711587 h 6857999"/>
              <a:gd name="connsiteX1534" fmla="*/ 6992967 w 7119498"/>
              <a:gd name="connsiteY1534" fmla="*/ 3736893 h 6857999"/>
              <a:gd name="connsiteX1535" fmla="*/ 6976096 w 7119498"/>
              <a:gd name="connsiteY1535" fmla="*/ 3812812 h 6857999"/>
              <a:gd name="connsiteX1536" fmla="*/ 6714598 w 7119498"/>
              <a:gd name="connsiteY1536" fmla="*/ 4335808 h 6857999"/>
              <a:gd name="connsiteX1537" fmla="*/ 6655550 w 7119498"/>
              <a:gd name="connsiteY1537" fmla="*/ 4310502 h 6857999"/>
              <a:gd name="connsiteX1538" fmla="*/ 6706162 w 7119498"/>
              <a:gd name="connsiteY1538" fmla="*/ 4327373 h 6857999"/>
              <a:gd name="connsiteX1539" fmla="*/ 6883306 w 7119498"/>
              <a:gd name="connsiteY1539" fmla="*/ 4167100 h 6857999"/>
              <a:gd name="connsiteX1540" fmla="*/ 6933919 w 7119498"/>
              <a:gd name="connsiteY1540" fmla="*/ 3964650 h 6857999"/>
              <a:gd name="connsiteX1541" fmla="*/ 6959225 w 7119498"/>
              <a:gd name="connsiteY1541" fmla="*/ 3812812 h 6857999"/>
              <a:gd name="connsiteX1542" fmla="*/ 6976096 w 7119498"/>
              <a:gd name="connsiteY1542" fmla="*/ 3652539 h 6857999"/>
              <a:gd name="connsiteX1543" fmla="*/ 6984531 w 7119498"/>
              <a:gd name="connsiteY1543" fmla="*/ 3500701 h 6857999"/>
              <a:gd name="connsiteX1544" fmla="*/ 7018273 w 7119498"/>
              <a:gd name="connsiteY1544" fmla="*/ 3450089 h 6857999"/>
              <a:gd name="connsiteX1545" fmla="*/ 6984531 w 7119498"/>
              <a:gd name="connsiteY1545" fmla="*/ 3391041 h 6857999"/>
              <a:gd name="connsiteX1546" fmla="*/ 6976096 w 7119498"/>
              <a:gd name="connsiteY1546" fmla="*/ 3256074 h 6857999"/>
              <a:gd name="connsiteX1547" fmla="*/ 6731469 w 7119498"/>
              <a:gd name="connsiteY1547" fmla="*/ 2539063 h 6857999"/>
              <a:gd name="connsiteX1548" fmla="*/ 6672421 w 7119498"/>
              <a:gd name="connsiteY1548" fmla="*/ 2547498 h 6857999"/>
              <a:gd name="connsiteX1549" fmla="*/ 6655550 w 7119498"/>
              <a:gd name="connsiteY1549" fmla="*/ 2547498 h 6857999"/>
              <a:gd name="connsiteX1550" fmla="*/ 6706162 w 7119498"/>
              <a:gd name="connsiteY1550" fmla="*/ 2522192 h 6857999"/>
              <a:gd name="connsiteX1551" fmla="*/ 6976096 w 7119498"/>
              <a:gd name="connsiteY1551" fmla="*/ 3045188 h 6857999"/>
              <a:gd name="connsiteX1552" fmla="*/ 6992967 w 7119498"/>
              <a:gd name="connsiteY1552" fmla="*/ 3112672 h 6857999"/>
              <a:gd name="connsiteX1553" fmla="*/ 6976096 w 7119498"/>
              <a:gd name="connsiteY1553" fmla="*/ 3146413 h 6857999"/>
              <a:gd name="connsiteX1554" fmla="*/ 7001402 w 7119498"/>
              <a:gd name="connsiteY1554" fmla="*/ 3197026 h 6857999"/>
              <a:gd name="connsiteX1555" fmla="*/ 7001402 w 7119498"/>
              <a:gd name="connsiteY1555" fmla="*/ 3382605 h 6857999"/>
              <a:gd name="connsiteX1556" fmla="*/ 7035144 w 7119498"/>
              <a:gd name="connsiteY1556" fmla="*/ 3399476 h 6857999"/>
              <a:gd name="connsiteX1557" fmla="*/ 7035144 w 7119498"/>
              <a:gd name="connsiteY1557" fmla="*/ 3213897 h 6857999"/>
              <a:gd name="connsiteX1558" fmla="*/ 6714598 w 7119498"/>
              <a:gd name="connsiteY1558" fmla="*/ 2488450 h 6857999"/>
              <a:gd name="connsiteX1559" fmla="*/ 6588067 w 7119498"/>
              <a:gd name="connsiteY1559" fmla="*/ 2530627 h 6857999"/>
              <a:gd name="connsiteX1560" fmla="*/ 6545889 w 7119498"/>
              <a:gd name="connsiteY1560" fmla="*/ 2505321 h 6857999"/>
              <a:gd name="connsiteX1561" fmla="*/ 6697727 w 7119498"/>
              <a:gd name="connsiteY1561" fmla="*/ 2412531 h 6857999"/>
              <a:gd name="connsiteX1562" fmla="*/ 7077321 w 7119498"/>
              <a:gd name="connsiteY1562" fmla="*/ 3011447 h 6857999"/>
              <a:gd name="connsiteX1563" fmla="*/ 413336 w 7119498"/>
              <a:gd name="connsiteY1563" fmla="*/ 2420967 h 6857999"/>
              <a:gd name="connsiteX1564" fmla="*/ 269934 w 7119498"/>
              <a:gd name="connsiteY1564" fmla="*/ 2547498 h 6857999"/>
              <a:gd name="connsiteX1565" fmla="*/ 261498 w 7119498"/>
              <a:gd name="connsiteY1565" fmla="*/ 2530627 h 6857999"/>
              <a:gd name="connsiteX1566" fmla="*/ 371159 w 7119498"/>
              <a:gd name="connsiteY1566" fmla="*/ 2404096 h 6857999"/>
              <a:gd name="connsiteX1567" fmla="*/ 413336 w 7119498"/>
              <a:gd name="connsiteY1567" fmla="*/ 2420967 h 6857999"/>
              <a:gd name="connsiteX1568" fmla="*/ 565173 w 7119498"/>
              <a:gd name="connsiteY1568" fmla="*/ 2353484 h 6857999"/>
              <a:gd name="connsiteX1569" fmla="*/ 548303 w 7119498"/>
              <a:gd name="connsiteY1569" fmla="*/ 2370354 h 6857999"/>
              <a:gd name="connsiteX1570" fmla="*/ 514561 w 7119498"/>
              <a:gd name="connsiteY1570" fmla="*/ 2328177 h 6857999"/>
              <a:gd name="connsiteX1571" fmla="*/ 556738 w 7119498"/>
              <a:gd name="connsiteY1571" fmla="*/ 2311306 h 6857999"/>
              <a:gd name="connsiteX1572" fmla="*/ 565173 w 7119498"/>
              <a:gd name="connsiteY1572" fmla="*/ 2353484 h 6857999"/>
              <a:gd name="connsiteX1573" fmla="*/ 531432 w 7119498"/>
              <a:gd name="connsiteY1573" fmla="*/ 2446273 h 6857999"/>
              <a:gd name="connsiteX1574" fmla="*/ 480819 w 7119498"/>
              <a:gd name="connsiteY1574" fmla="*/ 2539063 h 6857999"/>
              <a:gd name="connsiteX1575" fmla="*/ 430207 w 7119498"/>
              <a:gd name="connsiteY1575" fmla="*/ 2522192 h 6857999"/>
              <a:gd name="connsiteX1576" fmla="*/ 396465 w 7119498"/>
              <a:gd name="connsiteY1576" fmla="*/ 2480015 h 6857999"/>
              <a:gd name="connsiteX1577" fmla="*/ 455513 w 7119498"/>
              <a:gd name="connsiteY1577" fmla="*/ 2446273 h 6857999"/>
              <a:gd name="connsiteX1578" fmla="*/ 455513 w 7119498"/>
              <a:gd name="connsiteY1578" fmla="*/ 2412531 h 6857999"/>
              <a:gd name="connsiteX1579" fmla="*/ 371159 w 7119498"/>
              <a:gd name="connsiteY1579" fmla="*/ 2370354 h 6857999"/>
              <a:gd name="connsiteX1580" fmla="*/ 219321 w 7119498"/>
              <a:gd name="connsiteY1580" fmla="*/ 2564369 h 6857999"/>
              <a:gd name="connsiteX1581" fmla="*/ 160273 w 7119498"/>
              <a:gd name="connsiteY1581" fmla="*/ 2606546 h 6857999"/>
              <a:gd name="connsiteX1582" fmla="*/ 160273 w 7119498"/>
              <a:gd name="connsiteY1582" fmla="*/ 2488450 h 6857999"/>
              <a:gd name="connsiteX1583" fmla="*/ 371159 w 7119498"/>
              <a:gd name="connsiteY1583" fmla="*/ 2302871 h 6857999"/>
              <a:gd name="connsiteX1584" fmla="*/ 531432 w 7119498"/>
              <a:gd name="connsiteY1584" fmla="*/ 2446273 h 6857999"/>
              <a:gd name="connsiteX1585" fmla="*/ 607351 w 7119498"/>
              <a:gd name="connsiteY1585" fmla="*/ 2336613 h 6857999"/>
              <a:gd name="connsiteX1586" fmla="*/ 556738 w 7119498"/>
              <a:gd name="connsiteY1586" fmla="*/ 2404096 h 6857999"/>
              <a:gd name="connsiteX1587" fmla="*/ 607351 w 7119498"/>
              <a:gd name="connsiteY1587" fmla="*/ 2294436 h 6857999"/>
              <a:gd name="connsiteX1588" fmla="*/ 607351 w 7119498"/>
              <a:gd name="connsiteY1588" fmla="*/ 2336613 h 6857999"/>
              <a:gd name="connsiteX1589" fmla="*/ 6731469 w 7119498"/>
              <a:gd name="connsiteY1589" fmla="*/ 2260694 h 6857999"/>
              <a:gd name="connsiteX1590" fmla="*/ 6849565 w 7119498"/>
              <a:gd name="connsiteY1590" fmla="*/ 2387225 h 6857999"/>
              <a:gd name="connsiteX1591" fmla="*/ 6841129 w 7119498"/>
              <a:gd name="connsiteY1591" fmla="*/ 2420967 h 6857999"/>
              <a:gd name="connsiteX1592" fmla="*/ 6815823 w 7119498"/>
              <a:gd name="connsiteY1592" fmla="*/ 2420967 h 6857999"/>
              <a:gd name="connsiteX1593" fmla="*/ 6756775 w 7119498"/>
              <a:gd name="connsiteY1593" fmla="*/ 2302871 h 6857999"/>
              <a:gd name="connsiteX1594" fmla="*/ 6689292 w 7119498"/>
              <a:gd name="connsiteY1594" fmla="*/ 2277565 h 6857999"/>
              <a:gd name="connsiteX1595" fmla="*/ 6689292 w 7119498"/>
              <a:gd name="connsiteY1595" fmla="*/ 2260694 h 6857999"/>
              <a:gd name="connsiteX1596" fmla="*/ 6731469 w 7119498"/>
              <a:gd name="connsiteY1596" fmla="*/ 2260694 h 6857999"/>
              <a:gd name="connsiteX1597" fmla="*/ 388030 w 7119498"/>
              <a:gd name="connsiteY1597" fmla="*/ 2269129 h 6857999"/>
              <a:gd name="connsiteX1598" fmla="*/ 345852 w 7119498"/>
              <a:gd name="connsiteY1598" fmla="*/ 2269129 h 6857999"/>
              <a:gd name="connsiteX1599" fmla="*/ 362723 w 7119498"/>
              <a:gd name="connsiteY1599" fmla="*/ 2235388 h 6857999"/>
              <a:gd name="connsiteX1600" fmla="*/ 388030 w 7119498"/>
              <a:gd name="connsiteY1600" fmla="*/ 2269129 h 6857999"/>
              <a:gd name="connsiteX1601" fmla="*/ 700140 w 7119498"/>
              <a:gd name="connsiteY1601" fmla="*/ 2319742 h 6857999"/>
              <a:gd name="connsiteX1602" fmla="*/ 565173 w 7119498"/>
              <a:gd name="connsiteY1602" fmla="*/ 2505321 h 6857999"/>
              <a:gd name="connsiteX1603" fmla="*/ 556738 w 7119498"/>
              <a:gd name="connsiteY1603" fmla="*/ 2480015 h 6857999"/>
              <a:gd name="connsiteX1604" fmla="*/ 641092 w 7119498"/>
              <a:gd name="connsiteY1604" fmla="*/ 2336613 h 6857999"/>
              <a:gd name="connsiteX1605" fmla="*/ 641092 w 7119498"/>
              <a:gd name="connsiteY1605" fmla="*/ 2286000 h 6857999"/>
              <a:gd name="connsiteX1606" fmla="*/ 657963 w 7119498"/>
              <a:gd name="connsiteY1606" fmla="*/ 2226952 h 6857999"/>
              <a:gd name="connsiteX1607" fmla="*/ 700140 w 7119498"/>
              <a:gd name="connsiteY1607" fmla="*/ 2319742 h 6857999"/>
              <a:gd name="connsiteX1608" fmla="*/ 6529019 w 7119498"/>
              <a:gd name="connsiteY1608" fmla="*/ 2260694 h 6857999"/>
              <a:gd name="connsiteX1609" fmla="*/ 6495277 w 7119498"/>
              <a:gd name="connsiteY1609" fmla="*/ 2210081 h 6857999"/>
              <a:gd name="connsiteX1610" fmla="*/ 6545889 w 7119498"/>
              <a:gd name="connsiteY1610" fmla="*/ 2210081 h 6857999"/>
              <a:gd name="connsiteX1611" fmla="*/ 6529019 w 7119498"/>
              <a:gd name="connsiteY1611" fmla="*/ 2260694 h 6857999"/>
              <a:gd name="connsiteX1612" fmla="*/ 6950790 w 7119498"/>
              <a:gd name="connsiteY1612" fmla="*/ 2370354 h 6857999"/>
              <a:gd name="connsiteX1613" fmla="*/ 6942354 w 7119498"/>
              <a:gd name="connsiteY1613" fmla="*/ 2496886 h 6857999"/>
              <a:gd name="connsiteX1614" fmla="*/ 6874871 w 7119498"/>
              <a:gd name="connsiteY1614" fmla="*/ 2446273 h 6857999"/>
              <a:gd name="connsiteX1615" fmla="*/ 6714598 w 7119498"/>
              <a:gd name="connsiteY1615" fmla="*/ 2226952 h 6857999"/>
              <a:gd name="connsiteX1616" fmla="*/ 6638679 w 7119498"/>
              <a:gd name="connsiteY1616" fmla="*/ 2269129 h 6857999"/>
              <a:gd name="connsiteX1617" fmla="*/ 6663985 w 7119498"/>
              <a:gd name="connsiteY1617" fmla="*/ 2328177 h 6857999"/>
              <a:gd name="connsiteX1618" fmla="*/ 6613373 w 7119498"/>
              <a:gd name="connsiteY1618" fmla="*/ 2370354 h 6857999"/>
              <a:gd name="connsiteX1619" fmla="*/ 6554325 w 7119498"/>
              <a:gd name="connsiteY1619" fmla="*/ 2302871 h 6857999"/>
              <a:gd name="connsiteX1620" fmla="*/ 6731469 w 7119498"/>
              <a:gd name="connsiteY1620" fmla="*/ 2176340 h 6857999"/>
              <a:gd name="connsiteX1621" fmla="*/ 6950790 w 7119498"/>
              <a:gd name="connsiteY1621" fmla="*/ 2370354 h 6857999"/>
              <a:gd name="connsiteX1622" fmla="*/ 6461535 w 7119498"/>
              <a:gd name="connsiteY1622" fmla="*/ 2235388 h 6857999"/>
              <a:gd name="connsiteX1623" fmla="*/ 6503712 w 7119498"/>
              <a:gd name="connsiteY1623" fmla="*/ 2319742 h 6857999"/>
              <a:gd name="connsiteX1624" fmla="*/ 6436229 w 7119498"/>
              <a:gd name="connsiteY1624" fmla="*/ 2218517 h 6857999"/>
              <a:gd name="connsiteX1625" fmla="*/ 6461535 w 7119498"/>
              <a:gd name="connsiteY1625" fmla="*/ 2167904 h 6857999"/>
              <a:gd name="connsiteX1626" fmla="*/ 6461535 w 7119498"/>
              <a:gd name="connsiteY1626" fmla="*/ 2235388 h 6857999"/>
              <a:gd name="connsiteX1627" fmla="*/ 328982 w 7119498"/>
              <a:gd name="connsiteY1627" fmla="*/ 2193210 h 6857999"/>
              <a:gd name="connsiteX1628" fmla="*/ 244627 w 7119498"/>
              <a:gd name="connsiteY1628" fmla="*/ 2311306 h 6857999"/>
              <a:gd name="connsiteX1629" fmla="*/ 236192 w 7119498"/>
              <a:gd name="connsiteY1629" fmla="*/ 2286000 h 6857999"/>
              <a:gd name="connsiteX1630" fmla="*/ 320546 w 7119498"/>
              <a:gd name="connsiteY1630" fmla="*/ 2167904 h 6857999"/>
              <a:gd name="connsiteX1631" fmla="*/ 328982 w 7119498"/>
              <a:gd name="connsiteY1631" fmla="*/ 2193210 h 6857999"/>
              <a:gd name="connsiteX1632" fmla="*/ 6756775 w 7119498"/>
              <a:gd name="connsiteY1632" fmla="*/ 2134162 h 6857999"/>
              <a:gd name="connsiteX1633" fmla="*/ 6731469 w 7119498"/>
              <a:gd name="connsiteY1633" fmla="*/ 2134162 h 6857999"/>
              <a:gd name="connsiteX1634" fmla="*/ 6748340 w 7119498"/>
              <a:gd name="connsiteY1634" fmla="*/ 2117292 h 6857999"/>
              <a:gd name="connsiteX1635" fmla="*/ 6756775 w 7119498"/>
              <a:gd name="connsiteY1635" fmla="*/ 2134162 h 6857999"/>
              <a:gd name="connsiteX1636" fmla="*/ 6436229 w 7119498"/>
              <a:gd name="connsiteY1636" fmla="*/ 2134162 h 6857999"/>
              <a:gd name="connsiteX1637" fmla="*/ 6402487 w 7119498"/>
              <a:gd name="connsiteY1637" fmla="*/ 2218517 h 6857999"/>
              <a:gd name="connsiteX1638" fmla="*/ 6529019 w 7119498"/>
              <a:gd name="connsiteY1638" fmla="*/ 2353484 h 6857999"/>
              <a:gd name="connsiteX1639" fmla="*/ 6545889 w 7119498"/>
              <a:gd name="connsiteY1639" fmla="*/ 2387225 h 6857999"/>
              <a:gd name="connsiteX1640" fmla="*/ 6486841 w 7119498"/>
              <a:gd name="connsiteY1640" fmla="*/ 2387225 h 6857999"/>
              <a:gd name="connsiteX1641" fmla="*/ 6343439 w 7119498"/>
              <a:gd name="connsiteY1641" fmla="*/ 2235388 h 6857999"/>
              <a:gd name="connsiteX1642" fmla="*/ 6427793 w 7119498"/>
              <a:gd name="connsiteY1642" fmla="*/ 2108856 h 6857999"/>
              <a:gd name="connsiteX1643" fmla="*/ 6436229 w 7119498"/>
              <a:gd name="connsiteY1643" fmla="*/ 2134162 h 6857999"/>
              <a:gd name="connsiteX1644" fmla="*/ 6832694 w 7119498"/>
              <a:gd name="connsiteY1644" fmla="*/ 2159469 h 6857999"/>
              <a:gd name="connsiteX1645" fmla="*/ 6798952 w 7119498"/>
              <a:gd name="connsiteY1645" fmla="*/ 2159469 h 6857999"/>
              <a:gd name="connsiteX1646" fmla="*/ 6756775 w 7119498"/>
              <a:gd name="connsiteY1646" fmla="*/ 2075114 h 6857999"/>
              <a:gd name="connsiteX1647" fmla="*/ 6773646 w 7119498"/>
              <a:gd name="connsiteY1647" fmla="*/ 2032937 h 6857999"/>
              <a:gd name="connsiteX1648" fmla="*/ 6832694 w 7119498"/>
              <a:gd name="connsiteY1648" fmla="*/ 2159469 h 6857999"/>
              <a:gd name="connsiteX1649" fmla="*/ 995380 w 7119498"/>
              <a:gd name="connsiteY1649" fmla="*/ 2066679 h 6857999"/>
              <a:gd name="connsiteX1650" fmla="*/ 1020686 w 7119498"/>
              <a:gd name="connsiteY1650" fmla="*/ 2032937 h 6857999"/>
              <a:gd name="connsiteX1651" fmla="*/ 995380 w 7119498"/>
              <a:gd name="connsiteY1651" fmla="*/ 2066679 h 6857999"/>
              <a:gd name="connsiteX1652" fmla="*/ 472384 w 7119498"/>
              <a:gd name="connsiteY1652" fmla="*/ 2083550 h 6857999"/>
              <a:gd name="connsiteX1653" fmla="*/ 497690 w 7119498"/>
              <a:gd name="connsiteY1653" fmla="*/ 2151033 h 6857999"/>
              <a:gd name="connsiteX1654" fmla="*/ 489255 w 7119498"/>
              <a:gd name="connsiteY1654" fmla="*/ 2167904 h 6857999"/>
              <a:gd name="connsiteX1655" fmla="*/ 438642 w 7119498"/>
              <a:gd name="connsiteY1655" fmla="*/ 2091985 h 6857999"/>
              <a:gd name="connsiteX1656" fmla="*/ 489255 w 7119498"/>
              <a:gd name="connsiteY1656" fmla="*/ 2007631 h 6857999"/>
              <a:gd name="connsiteX1657" fmla="*/ 472384 w 7119498"/>
              <a:gd name="connsiteY1657" fmla="*/ 2083550 h 6857999"/>
              <a:gd name="connsiteX1658" fmla="*/ 784494 w 7119498"/>
              <a:gd name="connsiteY1658" fmla="*/ 2066679 h 6857999"/>
              <a:gd name="connsiteX1659" fmla="*/ 792930 w 7119498"/>
              <a:gd name="connsiteY1659" fmla="*/ 2167904 h 6857999"/>
              <a:gd name="connsiteX1660" fmla="*/ 843542 w 7119498"/>
              <a:gd name="connsiteY1660" fmla="*/ 2226952 h 6857999"/>
              <a:gd name="connsiteX1661" fmla="*/ 902590 w 7119498"/>
              <a:gd name="connsiteY1661" fmla="*/ 2378790 h 6857999"/>
              <a:gd name="connsiteX1662" fmla="*/ 615786 w 7119498"/>
              <a:gd name="connsiteY1662" fmla="*/ 2623417 h 6857999"/>
              <a:gd name="connsiteX1663" fmla="*/ 455513 w 7119498"/>
              <a:gd name="connsiteY1663" fmla="*/ 2724642 h 6857999"/>
              <a:gd name="connsiteX1664" fmla="*/ 404900 w 7119498"/>
              <a:gd name="connsiteY1664" fmla="*/ 2707771 h 6857999"/>
              <a:gd name="connsiteX1665" fmla="*/ 447077 w 7119498"/>
              <a:gd name="connsiteY1665" fmla="*/ 2716207 h 6857999"/>
              <a:gd name="connsiteX1666" fmla="*/ 590480 w 7119498"/>
              <a:gd name="connsiteY1666" fmla="*/ 2640288 h 6857999"/>
              <a:gd name="connsiteX1667" fmla="*/ 615786 w 7119498"/>
              <a:gd name="connsiteY1667" fmla="*/ 2598111 h 6857999"/>
              <a:gd name="connsiteX1668" fmla="*/ 885720 w 7119498"/>
              <a:gd name="connsiteY1668" fmla="*/ 2387225 h 6857999"/>
              <a:gd name="connsiteX1669" fmla="*/ 767624 w 7119498"/>
              <a:gd name="connsiteY1669" fmla="*/ 2176340 h 6857999"/>
              <a:gd name="connsiteX1670" fmla="*/ 784494 w 7119498"/>
              <a:gd name="connsiteY1670" fmla="*/ 2108856 h 6857999"/>
              <a:gd name="connsiteX1671" fmla="*/ 691705 w 7119498"/>
              <a:gd name="connsiteY1671" fmla="*/ 1957019 h 6857999"/>
              <a:gd name="connsiteX1672" fmla="*/ 666399 w 7119498"/>
              <a:gd name="connsiteY1672" fmla="*/ 1931712 h 6857999"/>
              <a:gd name="connsiteX1673" fmla="*/ 784494 w 7119498"/>
              <a:gd name="connsiteY1673" fmla="*/ 2066679 h 6857999"/>
              <a:gd name="connsiteX1674" fmla="*/ 463948 w 7119498"/>
              <a:gd name="connsiteY1674" fmla="*/ 1957019 h 6857999"/>
              <a:gd name="connsiteX1675" fmla="*/ 413336 w 7119498"/>
              <a:gd name="connsiteY1675" fmla="*/ 2091985 h 6857999"/>
              <a:gd name="connsiteX1676" fmla="*/ 506125 w 7119498"/>
              <a:gd name="connsiteY1676" fmla="*/ 2210081 h 6857999"/>
              <a:gd name="connsiteX1677" fmla="*/ 539867 w 7119498"/>
              <a:gd name="connsiteY1677" fmla="*/ 2210081 h 6857999"/>
              <a:gd name="connsiteX1678" fmla="*/ 573609 w 7119498"/>
              <a:gd name="connsiteY1678" fmla="*/ 2108856 h 6857999"/>
              <a:gd name="connsiteX1679" fmla="*/ 632657 w 7119498"/>
              <a:gd name="connsiteY1679" fmla="*/ 2176340 h 6857999"/>
              <a:gd name="connsiteX1680" fmla="*/ 506125 w 7119498"/>
              <a:gd name="connsiteY1680" fmla="*/ 2286000 h 6857999"/>
              <a:gd name="connsiteX1681" fmla="*/ 328982 w 7119498"/>
              <a:gd name="connsiteY1681" fmla="*/ 2066679 h 6857999"/>
              <a:gd name="connsiteX1682" fmla="*/ 438642 w 7119498"/>
              <a:gd name="connsiteY1682" fmla="*/ 1889535 h 6857999"/>
              <a:gd name="connsiteX1683" fmla="*/ 463948 w 7119498"/>
              <a:gd name="connsiteY1683" fmla="*/ 1957019 h 6857999"/>
              <a:gd name="connsiteX1684" fmla="*/ 6647114 w 7119498"/>
              <a:gd name="connsiteY1684" fmla="*/ 1965454 h 6857999"/>
              <a:gd name="connsiteX1685" fmla="*/ 6604937 w 7119498"/>
              <a:gd name="connsiteY1685" fmla="*/ 2058244 h 6857999"/>
              <a:gd name="connsiteX1686" fmla="*/ 6588067 w 7119498"/>
              <a:gd name="connsiteY1686" fmla="*/ 2041373 h 6857999"/>
              <a:gd name="connsiteX1687" fmla="*/ 6630244 w 7119498"/>
              <a:gd name="connsiteY1687" fmla="*/ 1965454 h 6857999"/>
              <a:gd name="connsiteX1688" fmla="*/ 6588067 w 7119498"/>
              <a:gd name="connsiteY1688" fmla="*/ 1864229 h 6857999"/>
              <a:gd name="connsiteX1689" fmla="*/ 6647114 w 7119498"/>
              <a:gd name="connsiteY1689" fmla="*/ 1965454 h 6857999"/>
              <a:gd name="connsiteX1690" fmla="*/ 6301262 w 7119498"/>
              <a:gd name="connsiteY1690" fmla="*/ 1931712 h 6857999"/>
              <a:gd name="connsiteX1691" fmla="*/ 6267520 w 7119498"/>
              <a:gd name="connsiteY1691" fmla="*/ 2100421 h 6857999"/>
              <a:gd name="connsiteX1692" fmla="*/ 6191602 w 7119498"/>
              <a:gd name="connsiteY1692" fmla="*/ 2260694 h 6857999"/>
              <a:gd name="connsiteX1693" fmla="*/ 6385616 w 7119498"/>
              <a:gd name="connsiteY1693" fmla="*/ 2471579 h 6857999"/>
              <a:gd name="connsiteX1694" fmla="*/ 6478406 w 7119498"/>
              <a:gd name="connsiteY1694" fmla="*/ 2471579 h 6857999"/>
              <a:gd name="connsiteX1695" fmla="*/ 6739904 w 7119498"/>
              <a:gd name="connsiteY1695" fmla="*/ 2581240 h 6857999"/>
              <a:gd name="connsiteX1696" fmla="*/ 6655550 w 7119498"/>
              <a:gd name="connsiteY1696" fmla="*/ 2598111 h 6857999"/>
              <a:gd name="connsiteX1697" fmla="*/ 6461535 w 7119498"/>
              <a:gd name="connsiteY1697" fmla="*/ 2496886 h 6857999"/>
              <a:gd name="connsiteX1698" fmla="*/ 6326568 w 7119498"/>
              <a:gd name="connsiteY1698" fmla="*/ 2480015 h 6857999"/>
              <a:gd name="connsiteX1699" fmla="*/ 6166295 w 7119498"/>
              <a:gd name="connsiteY1699" fmla="*/ 2269129 h 6857999"/>
              <a:gd name="connsiteX1700" fmla="*/ 6267520 w 7119498"/>
              <a:gd name="connsiteY1700" fmla="*/ 1982325 h 6857999"/>
              <a:gd name="connsiteX1701" fmla="*/ 6402487 w 7119498"/>
              <a:gd name="connsiteY1701" fmla="*/ 1822052 h 6857999"/>
              <a:gd name="connsiteX1702" fmla="*/ 6301262 w 7119498"/>
              <a:gd name="connsiteY1702" fmla="*/ 1931712 h 6857999"/>
              <a:gd name="connsiteX1703" fmla="*/ 851978 w 7119498"/>
              <a:gd name="connsiteY1703" fmla="*/ 1965454 h 6857999"/>
              <a:gd name="connsiteX1704" fmla="*/ 877284 w 7119498"/>
              <a:gd name="connsiteY1704" fmla="*/ 2091985 h 6857999"/>
              <a:gd name="connsiteX1705" fmla="*/ 953203 w 7119498"/>
              <a:gd name="connsiteY1705" fmla="*/ 2201646 h 6857999"/>
              <a:gd name="connsiteX1706" fmla="*/ 1012251 w 7119498"/>
              <a:gd name="connsiteY1706" fmla="*/ 2387225 h 6857999"/>
              <a:gd name="connsiteX1707" fmla="*/ 851978 w 7119498"/>
              <a:gd name="connsiteY1707" fmla="*/ 2674030 h 6857999"/>
              <a:gd name="connsiteX1708" fmla="*/ 683269 w 7119498"/>
              <a:gd name="connsiteY1708" fmla="*/ 2724642 h 6857999"/>
              <a:gd name="connsiteX1709" fmla="*/ 615786 w 7119498"/>
              <a:gd name="connsiteY1709" fmla="*/ 2783690 h 6857999"/>
              <a:gd name="connsiteX1710" fmla="*/ 455513 w 7119498"/>
              <a:gd name="connsiteY1710" fmla="*/ 2834303 h 6857999"/>
              <a:gd name="connsiteX1711" fmla="*/ 278369 w 7119498"/>
              <a:gd name="connsiteY1711" fmla="*/ 2783690 h 6857999"/>
              <a:gd name="connsiteX1712" fmla="*/ 337417 w 7119498"/>
              <a:gd name="connsiteY1712" fmla="*/ 2733078 h 6857999"/>
              <a:gd name="connsiteX1713" fmla="*/ 455513 w 7119498"/>
              <a:gd name="connsiteY1713" fmla="*/ 2766819 h 6857999"/>
              <a:gd name="connsiteX1714" fmla="*/ 632657 w 7119498"/>
              <a:gd name="connsiteY1714" fmla="*/ 2665594 h 6857999"/>
              <a:gd name="connsiteX1715" fmla="*/ 733882 w 7119498"/>
              <a:gd name="connsiteY1715" fmla="*/ 2648723 h 6857999"/>
              <a:gd name="connsiteX1716" fmla="*/ 936332 w 7119498"/>
              <a:gd name="connsiteY1716" fmla="*/ 2387225 h 6857999"/>
              <a:gd name="connsiteX1717" fmla="*/ 902590 w 7119498"/>
              <a:gd name="connsiteY1717" fmla="*/ 2252258 h 6857999"/>
              <a:gd name="connsiteX1718" fmla="*/ 826672 w 7119498"/>
              <a:gd name="connsiteY1718" fmla="*/ 2151033 h 6857999"/>
              <a:gd name="connsiteX1719" fmla="*/ 818236 w 7119498"/>
              <a:gd name="connsiteY1719" fmla="*/ 2049808 h 6857999"/>
              <a:gd name="connsiteX1720" fmla="*/ 717011 w 7119498"/>
              <a:gd name="connsiteY1720" fmla="*/ 1914841 h 6857999"/>
              <a:gd name="connsiteX1721" fmla="*/ 657963 w 7119498"/>
              <a:gd name="connsiteY1721" fmla="*/ 1889535 h 6857999"/>
              <a:gd name="connsiteX1722" fmla="*/ 632657 w 7119498"/>
              <a:gd name="connsiteY1722" fmla="*/ 1847358 h 6857999"/>
              <a:gd name="connsiteX1723" fmla="*/ 666399 w 7119498"/>
              <a:gd name="connsiteY1723" fmla="*/ 1822052 h 6857999"/>
              <a:gd name="connsiteX1724" fmla="*/ 851978 w 7119498"/>
              <a:gd name="connsiteY1724" fmla="*/ 1965454 h 6857999"/>
              <a:gd name="connsiteX1725" fmla="*/ 927897 w 7119498"/>
              <a:gd name="connsiteY1725" fmla="*/ 1864229 h 6857999"/>
              <a:gd name="connsiteX1726" fmla="*/ 885720 w 7119498"/>
              <a:gd name="connsiteY1726" fmla="*/ 1940148 h 6857999"/>
              <a:gd name="connsiteX1727" fmla="*/ 902590 w 7119498"/>
              <a:gd name="connsiteY1727" fmla="*/ 1805181 h 6857999"/>
              <a:gd name="connsiteX1728" fmla="*/ 927897 w 7119498"/>
              <a:gd name="connsiteY1728" fmla="*/ 1864229 h 6857999"/>
              <a:gd name="connsiteX1729" fmla="*/ 1349668 w 7119498"/>
              <a:gd name="connsiteY1729" fmla="*/ 1914841 h 6857999"/>
              <a:gd name="connsiteX1730" fmla="*/ 1383410 w 7119498"/>
              <a:gd name="connsiteY1730" fmla="*/ 1872664 h 6857999"/>
              <a:gd name="connsiteX1731" fmla="*/ 1425587 w 7119498"/>
              <a:gd name="connsiteY1731" fmla="*/ 1897971 h 6857999"/>
              <a:gd name="connsiteX1732" fmla="*/ 1307491 w 7119498"/>
              <a:gd name="connsiteY1732" fmla="*/ 1957019 h 6857999"/>
              <a:gd name="connsiteX1733" fmla="*/ 1248443 w 7119498"/>
              <a:gd name="connsiteY1733" fmla="*/ 1990760 h 6857999"/>
              <a:gd name="connsiteX1734" fmla="*/ 1105041 w 7119498"/>
              <a:gd name="connsiteY1734" fmla="*/ 2066679 h 6857999"/>
              <a:gd name="connsiteX1735" fmla="*/ 1155653 w 7119498"/>
              <a:gd name="connsiteY1735" fmla="*/ 2142598 h 6857999"/>
              <a:gd name="connsiteX1736" fmla="*/ 1180959 w 7119498"/>
              <a:gd name="connsiteY1736" fmla="*/ 2142598 h 6857999"/>
              <a:gd name="connsiteX1737" fmla="*/ 1189395 w 7119498"/>
              <a:gd name="connsiteY1737" fmla="*/ 2075114 h 6857999"/>
              <a:gd name="connsiteX1738" fmla="*/ 1214701 w 7119498"/>
              <a:gd name="connsiteY1738" fmla="*/ 2066679 h 6857999"/>
              <a:gd name="connsiteX1739" fmla="*/ 1256878 w 7119498"/>
              <a:gd name="connsiteY1739" fmla="*/ 2108856 h 6857999"/>
              <a:gd name="connsiteX1740" fmla="*/ 1240007 w 7119498"/>
              <a:gd name="connsiteY1740" fmla="*/ 2151033 h 6857999"/>
              <a:gd name="connsiteX1741" fmla="*/ 1130347 w 7119498"/>
              <a:gd name="connsiteY1741" fmla="*/ 2201646 h 6857999"/>
              <a:gd name="connsiteX1742" fmla="*/ 1121911 w 7119498"/>
              <a:gd name="connsiteY1742" fmla="*/ 2328177 h 6857999"/>
              <a:gd name="connsiteX1743" fmla="*/ 1121911 w 7119498"/>
              <a:gd name="connsiteY1743" fmla="*/ 2353484 h 6857999"/>
              <a:gd name="connsiteX1744" fmla="*/ 1088170 w 7119498"/>
              <a:gd name="connsiteY1744" fmla="*/ 2269129 h 6857999"/>
              <a:gd name="connsiteX1745" fmla="*/ 1105041 w 7119498"/>
              <a:gd name="connsiteY1745" fmla="*/ 2184775 h 6857999"/>
              <a:gd name="connsiteX1746" fmla="*/ 1054428 w 7119498"/>
              <a:gd name="connsiteY1746" fmla="*/ 2066679 h 6857999"/>
              <a:gd name="connsiteX1747" fmla="*/ 1105041 w 7119498"/>
              <a:gd name="connsiteY1747" fmla="*/ 1965454 h 6857999"/>
              <a:gd name="connsiteX1748" fmla="*/ 1079734 w 7119498"/>
              <a:gd name="connsiteY1748" fmla="*/ 1906406 h 6857999"/>
              <a:gd name="connsiteX1749" fmla="*/ 1121911 w 7119498"/>
              <a:gd name="connsiteY1749" fmla="*/ 1830487 h 6857999"/>
              <a:gd name="connsiteX1750" fmla="*/ 1180959 w 7119498"/>
              <a:gd name="connsiteY1750" fmla="*/ 1830487 h 6857999"/>
              <a:gd name="connsiteX1751" fmla="*/ 1189395 w 7119498"/>
              <a:gd name="connsiteY1751" fmla="*/ 1855793 h 6857999"/>
              <a:gd name="connsiteX1752" fmla="*/ 1130347 w 7119498"/>
              <a:gd name="connsiteY1752" fmla="*/ 1906406 h 6857999"/>
              <a:gd name="connsiteX1753" fmla="*/ 1189395 w 7119498"/>
              <a:gd name="connsiteY1753" fmla="*/ 1948583 h 6857999"/>
              <a:gd name="connsiteX1754" fmla="*/ 1290620 w 7119498"/>
              <a:gd name="connsiteY1754" fmla="*/ 1855793 h 6857999"/>
              <a:gd name="connsiteX1755" fmla="*/ 1273749 w 7119498"/>
              <a:gd name="connsiteY1755" fmla="*/ 1788310 h 6857999"/>
              <a:gd name="connsiteX1756" fmla="*/ 1299055 w 7119498"/>
              <a:gd name="connsiteY1756" fmla="*/ 1771439 h 6857999"/>
              <a:gd name="connsiteX1757" fmla="*/ 1349668 w 7119498"/>
              <a:gd name="connsiteY1757" fmla="*/ 1914841 h 6857999"/>
              <a:gd name="connsiteX1758" fmla="*/ 6748340 w 7119498"/>
              <a:gd name="connsiteY1758" fmla="*/ 1982325 h 6857999"/>
              <a:gd name="connsiteX1759" fmla="*/ 6562760 w 7119498"/>
              <a:gd name="connsiteY1759" fmla="*/ 2176340 h 6857999"/>
              <a:gd name="connsiteX1760" fmla="*/ 6444664 w 7119498"/>
              <a:gd name="connsiteY1760" fmla="*/ 2083550 h 6857999"/>
              <a:gd name="connsiteX1761" fmla="*/ 6512148 w 7119498"/>
              <a:gd name="connsiteY1761" fmla="*/ 2024502 h 6857999"/>
              <a:gd name="connsiteX1762" fmla="*/ 6562760 w 7119498"/>
              <a:gd name="connsiteY1762" fmla="*/ 2091985 h 6857999"/>
              <a:gd name="connsiteX1763" fmla="*/ 6579631 w 7119498"/>
              <a:gd name="connsiteY1763" fmla="*/ 2100421 h 6857999"/>
              <a:gd name="connsiteX1764" fmla="*/ 6680856 w 7119498"/>
              <a:gd name="connsiteY1764" fmla="*/ 1982325 h 6857999"/>
              <a:gd name="connsiteX1765" fmla="*/ 6596502 w 7119498"/>
              <a:gd name="connsiteY1765" fmla="*/ 1822052 h 6857999"/>
              <a:gd name="connsiteX1766" fmla="*/ 6613373 w 7119498"/>
              <a:gd name="connsiteY1766" fmla="*/ 1763004 h 6857999"/>
              <a:gd name="connsiteX1767" fmla="*/ 6748340 w 7119498"/>
              <a:gd name="connsiteY1767" fmla="*/ 1982325 h 6857999"/>
              <a:gd name="connsiteX1768" fmla="*/ 6419358 w 7119498"/>
              <a:gd name="connsiteY1768" fmla="*/ 1729262 h 6857999"/>
              <a:gd name="connsiteX1769" fmla="*/ 6427793 w 7119498"/>
              <a:gd name="connsiteY1769" fmla="*/ 1754568 h 6857999"/>
              <a:gd name="connsiteX1770" fmla="*/ 6402487 w 7119498"/>
              <a:gd name="connsiteY1770" fmla="*/ 1788310 h 6857999"/>
              <a:gd name="connsiteX1771" fmla="*/ 6335004 w 7119498"/>
              <a:gd name="connsiteY1771" fmla="*/ 1822052 h 6857999"/>
              <a:gd name="connsiteX1772" fmla="*/ 6250650 w 7119498"/>
              <a:gd name="connsiteY1772" fmla="*/ 1923277 h 6857999"/>
              <a:gd name="connsiteX1773" fmla="*/ 6225343 w 7119498"/>
              <a:gd name="connsiteY1773" fmla="*/ 2058244 h 6857999"/>
              <a:gd name="connsiteX1774" fmla="*/ 6132554 w 7119498"/>
              <a:gd name="connsiteY1774" fmla="*/ 2269129 h 6857999"/>
              <a:gd name="connsiteX1775" fmla="*/ 6444664 w 7119498"/>
              <a:gd name="connsiteY1775" fmla="*/ 2522192 h 6857999"/>
              <a:gd name="connsiteX1776" fmla="*/ 6663985 w 7119498"/>
              <a:gd name="connsiteY1776" fmla="*/ 2631853 h 6857999"/>
              <a:gd name="connsiteX1777" fmla="*/ 6773646 w 7119498"/>
              <a:gd name="connsiteY1777" fmla="*/ 2606546 h 6857999"/>
              <a:gd name="connsiteX1778" fmla="*/ 6807388 w 7119498"/>
              <a:gd name="connsiteY1778" fmla="*/ 2614982 h 6857999"/>
              <a:gd name="connsiteX1779" fmla="*/ 6815823 w 7119498"/>
              <a:gd name="connsiteY1779" fmla="*/ 2648723 h 6857999"/>
              <a:gd name="connsiteX1780" fmla="*/ 6697727 w 7119498"/>
              <a:gd name="connsiteY1780" fmla="*/ 2674030 h 6857999"/>
              <a:gd name="connsiteX1781" fmla="*/ 6436229 w 7119498"/>
              <a:gd name="connsiteY1781" fmla="*/ 2581240 h 6857999"/>
              <a:gd name="connsiteX1782" fmla="*/ 6301262 w 7119498"/>
              <a:gd name="connsiteY1782" fmla="*/ 2564369 h 6857999"/>
              <a:gd name="connsiteX1783" fmla="*/ 6140989 w 7119498"/>
              <a:gd name="connsiteY1783" fmla="*/ 2463144 h 6857999"/>
              <a:gd name="connsiteX1784" fmla="*/ 6081941 w 7119498"/>
              <a:gd name="connsiteY1784" fmla="*/ 2269129 h 6857999"/>
              <a:gd name="connsiteX1785" fmla="*/ 6090377 w 7119498"/>
              <a:gd name="connsiteY1785" fmla="*/ 2193210 h 6857999"/>
              <a:gd name="connsiteX1786" fmla="*/ 6157860 w 7119498"/>
              <a:gd name="connsiteY1786" fmla="*/ 2049808 h 6857999"/>
              <a:gd name="connsiteX1787" fmla="*/ 6225343 w 7119498"/>
              <a:gd name="connsiteY1787" fmla="*/ 1855793 h 6857999"/>
              <a:gd name="connsiteX1788" fmla="*/ 6385616 w 7119498"/>
              <a:gd name="connsiteY1788" fmla="*/ 1729262 h 6857999"/>
              <a:gd name="connsiteX1789" fmla="*/ 6419358 w 7119498"/>
              <a:gd name="connsiteY1789" fmla="*/ 1729262 h 6857999"/>
              <a:gd name="connsiteX1790" fmla="*/ 6191602 w 7119498"/>
              <a:gd name="connsiteY1790" fmla="*/ 1847358 h 6857999"/>
              <a:gd name="connsiteX1791" fmla="*/ 6174731 w 7119498"/>
              <a:gd name="connsiteY1791" fmla="*/ 1779875 h 6857999"/>
              <a:gd name="connsiteX1792" fmla="*/ 6200037 w 7119498"/>
              <a:gd name="connsiteY1792" fmla="*/ 1712391 h 6857999"/>
              <a:gd name="connsiteX1793" fmla="*/ 6191602 w 7119498"/>
              <a:gd name="connsiteY1793" fmla="*/ 1847358 h 6857999"/>
              <a:gd name="connsiteX1794" fmla="*/ 5761395 w 7119498"/>
              <a:gd name="connsiteY1794" fmla="*/ 1678650 h 6857999"/>
              <a:gd name="connsiteX1795" fmla="*/ 5795137 w 7119498"/>
              <a:gd name="connsiteY1795" fmla="*/ 1771439 h 6857999"/>
              <a:gd name="connsiteX1796" fmla="*/ 5913233 w 7119498"/>
              <a:gd name="connsiteY1796" fmla="*/ 1838923 h 6857999"/>
              <a:gd name="connsiteX1797" fmla="*/ 5963845 w 7119498"/>
              <a:gd name="connsiteY1797" fmla="*/ 1813616 h 6857999"/>
              <a:gd name="connsiteX1798" fmla="*/ 5904797 w 7119498"/>
              <a:gd name="connsiteY1798" fmla="*/ 1763004 h 6857999"/>
              <a:gd name="connsiteX1799" fmla="*/ 5904797 w 7119498"/>
              <a:gd name="connsiteY1799" fmla="*/ 1737697 h 6857999"/>
              <a:gd name="connsiteX1800" fmla="*/ 5946974 w 7119498"/>
              <a:gd name="connsiteY1800" fmla="*/ 1729262 h 6857999"/>
              <a:gd name="connsiteX1801" fmla="*/ 6022893 w 7119498"/>
              <a:gd name="connsiteY1801" fmla="*/ 1813616 h 6857999"/>
              <a:gd name="connsiteX1802" fmla="*/ 6006022 w 7119498"/>
              <a:gd name="connsiteY1802" fmla="*/ 1864229 h 6857999"/>
              <a:gd name="connsiteX1803" fmla="*/ 6056635 w 7119498"/>
              <a:gd name="connsiteY1803" fmla="*/ 1965454 h 6857999"/>
              <a:gd name="connsiteX1804" fmla="*/ 5997587 w 7119498"/>
              <a:gd name="connsiteY1804" fmla="*/ 2108856 h 6857999"/>
              <a:gd name="connsiteX1805" fmla="*/ 6014458 w 7119498"/>
              <a:gd name="connsiteY1805" fmla="*/ 2176340 h 6857999"/>
              <a:gd name="connsiteX1806" fmla="*/ 6006022 w 7119498"/>
              <a:gd name="connsiteY1806" fmla="*/ 2235388 h 6857999"/>
              <a:gd name="connsiteX1807" fmla="*/ 5930103 w 7119498"/>
              <a:gd name="connsiteY1807" fmla="*/ 2117292 h 6857999"/>
              <a:gd name="connsiteX1808" fmla="*/ 5837314 w 7119498"/>
              <a:gd name="connsiteY1808" fmla="*/ 2016066 h 6857999"/>
              <a:gd name="connsiteX1809" fmla="*/ 5879491 w 7119498"/>
              <a:gd name="connsiteY1809" fmla="*/ 1948583 h 6857999"/>
              <a:gd name="connsiteX1810" fmla="*/ 5930103 w 7119498"/>
              <a:gd name="connsiteY1810" fmla="*/ 1982325 h 6857999"/>
              <a:gd name="connsiteX1811" fmla="*/ 5904797 w 7119498"/>
              <a:gd name="connsiteY1811" fmla="*/ 2016066 h 6857999"/>
              <a:gd name="connsiteX1812" fmla="*/ 5955410 w 7119498"/>
              <a:gd name="connsiteY1812" fmla="*/ 2049808 h 6857999"/>
              <a:gd name="connsiteX1813" fmla="*/ 6014458 w 7119498"/>
              <a:gd name="connsiteY1813" fmla="*/ 1973889 h 6857999"/>
              <a:gd name="connsiteX1814" fmla="*/ 5921668 w 7119498"/>
              <a:gd name="connsiteY1814" fmla="*/ 1881100 h 6857999"/>
              <a:gd name="connsiteX1815" fmla="*/ 5871055 w 7119498"/>
              <a:gd name="connsiteY1815" fmla="*/ 1881100 h 6857999"/>
              <a:gd name="connsiteX1816" fmla="*/ 5786701 w 7119498"/>
              <a:gd name="connsiteY1816" fmla="*/ 1855793 h 6857999"/>
              <a:gd name="connsiteX1817" fmla="*/ 5719218 w 7119498"/>
              <a:gd name="connsiteY1817" fmla="*/ 1872664 h 6857999"/>
              <a:gd name="connsiteX1818" fmla="*/ 5651734 w 7119498"/>
              <a:gd name="connsiteY1818" fmla="*/ 1830487 h 6857999"/>
              <a:gd name="connsiteX1819" fmla="*/ 5651734 w 7119498"/>
              <a:gd name="connsiteY1819" fmla="*/ 1779875 h 6857999"/>
              <a:gd name="connsiteX1820" fmla="*/ 5677041 w 7119498"/>
              <a:gd name="connsiteY1820" fmla="*/ 1771439 h 6857999"/>
              <a:gd name="connsiteX1821" fmla="*/ 5727653 w 7119498"/>
              <a:gd name="connsiteY1821" fmla="*/ 1822052 h 6857999"/>
              <a:gd name="connsiteX1822" fmla="*/ 5752960 w 7119498"/>
              <a:gd name="connsiteY1822" fmla="*/ 1788310 h 6857999"/>
              <a:gd name="connsiteX1823" fmla="*/ 5736089 w 7119498"/>
              <a:gd name="connsiteY1823" fmla="*/ 1746133 h 6857999"/>
              <a:gd name="connsiteX1824" fmla="*/ 5736089 w 7119498"/>
              <a:gd name="connsiteY1824" fmla="*/ 1678650 h 6857999"/>
              <a:gd name="connsiteX1825" fmla="*/ 5761395 w 7119498"/>
              <a:gd name="connsiteY1825" fmla="*/ 1678650 h 6857999"/>
              <a:gd name="connsiteX1826" fmla="*/ 1324362 w 7119498"/>
              <a:gd name="connsiteY1826" fmla="*/ 1695520 h 6857999"/>
              <a:gd name="connsiteX1827" fmla="*/ 1248443 w 7119498"/>
              <a:gd name="connsiteY1827" fmla="*/ 1763004 h 6857999"/>
              <a:gd name="connsiteX1828" fmla="*/ 1240007 w 7119498"/>
              <a:gd name="connsiteY1828" fmla="*/ 1737697 h 6857999"/>
              <a:gd name="connsiteX1829" fmla="*/ 1290620 w 7119498"/>
              <a:gd name="connsiteY1829" fmla="*/ 1678650 h 6857999"/>
              <a:gd name="connsiteX1830" fmla="*/ 1324362 w 7119498"/>
              <a:gd name="connsiteY1830" fmla="*/ 1695520 h 6857999"/>
              <a:gd name="connsiteX1831" fmla="*/ 1020686 w 7119498"/>
              <a:gd name="connsiteY1831" fmla="*/ 1864229 h 6857999"/>
              <a:gd name="connsiteX1832" fmla="*/ 911026 w 7119498"/>
              <a:gd name="connsiteY1832" fmla="*/ 2058244 h 6857999"/>
              <a:gd name="connsiteX1833" fmla="*/ 902590 w 7119498"/>
              <a:gd name="connsiteY1833" fmla="*/ 2007631 h 6857999"/>
              <a:gd name="connsiteX1834" fmla="*/ 953203 w 7119498"/>
              <a:gd name="connsiteY1834" fmla="*/ 1872664 h 6857999"/>
              <a:gd name="connsiteX1835" fmla="*/ 902590 w 7119498"/>
              <a:gd name="connsiteY1835" fmla="*/ 1754568 h 6857999"/>
              <a:gd name="connsiteX1836" fmla="*/ 818236 w 7119498"/>
              <a:gd name="connsiteY1836" fmla="*/ 1822052 h 6857999"/>
              <a:gd name="connsiteX1837" fmla="*/ 767624 w 7119498"/>
              <a:gd name="connsiteY1837" fmla="*/ 1763004 h 6857999"/>
              <a:gd name="connsiteX1838" fmla="*/ 860413 w 7119498"/>
              <a:gd name="connsiteY1838" fmla="*/ 1678650 h 6857999"/>
              <a:gd name="connsiteX1839" fmla="*/ 1020686 w 7119498"/>
              <a:gd name="connsiteY1839" fmla="*/ 1864229 h 6857999"/>
              <a:gd name="connsiteX1840" fmla="*/ 5845749 w 7119498"/>
              <a:gd name="connsiteY1840" fmla="*/ 1636472 h 6857999"/>
              <a:gd name="connsiteX1841" fmla="*/ 5820443 w 7119498"/>
              <a:gd name="connsiteY1841" fmla="*/ 1670214 h 6857999"/>
              <a:gd name="connsiteX1842" fmla="*/ 5761395 w 7119498"/>
              <a:gd name="connsiteY1842" fmla="*/ 1636472 h 6857999"/>
              <a:gd name="connsiteX1843" fmla="*/ 5786701 w 7119498"/>
              <a:gd name="connsiteY1843" fmla="*/ 1602731 h 6857999"/>
              <a:gd name="connsiteX1844" fmla="*/ 5845749 w 7119498"/>
              <a:gd name="connsiteY1844" fmla="*/ 1636472 h 6857999"/>
              <a:gd name="connsiteX1845" fmla="*/ 6309698 w 7119498"/>
              <a:gd name="connsiteY1845" fmla="*/ 1661779 h 6857999"/>
              <a:gd name="connsiteX1846" fmla="*/ 6259085 w 7119498"/>
              <a:gd name="connsiteY1846" fmla="*/ 1712391 h 6857999"/>
              <a:gd name="connsiteX1847" fmla="*/ 6191602 w 7119498"/>
              <a:gd name="connsiteY1847" fmla="*/ 1678650 h 6857999"/>
              <a:gd name="connsiteX1848" fmla="*/ 6140989 w 7119498"/>
              <a:gd name="connsiteY1848" fmla="*/ 1779875 h 6857999"/>
              <a:gd name="connsiteX1849" fmla="*/ 6174731 w 7119498"/>
              <a:gd name="connsiteY1849" fmla="*/ 1881100 h 6857999"/>
              <a:gd name="connsiteX1850" fmla="*/ 6157860 w 7119498"/>
              <a:gd name="connsiteY1850" fmla="*/ 1931712 h 6857999"/>
              <a:gd name="connsiteX1851" fmla="*/ 6073506 w 7119498"/>
              <a:gd name="connsiteY1851" fmla="*/ 1771439 h 6857999"/>
              <a:gd name="connsiteX1852" fmla="*/ 6225343 w 7119498"/>
              <a:gd name="connsiteY1852" fmla="*/ 1585860 h 6857999"/>
              <a:gd name="connsiteX1853" fmla="*/ 6309698 w 7119498"/>
              <a:gd name="connsiteY1853" fmla="*/ 1661779 h 6857999"/>
              <a:gd name="connsiteX1854" fmla="*/ 1636472 w 7119498"/>
              <a:gd name="connsiteY1854" fmla="*/ 1560554 h 6857999"/>
              <a:gd name="connsiteX1855" fmla="*/ 1636472 w 7119498"/>
              <a:gd name="connsiteY1855" fmla="*/ 1594295 h 6857999"/>
              <a:gd name="connsiteX1856" fmla="*/ 1552118 w 7119498"/>
              <a:gd name="connsiteY1856" fmla="*/ 1661779 h 6857999"/>
              <a:gd name="connsiteX1857" fmla="*/ 1543683 w 7119498"/>
              <a:gd name="connsiteY1857" fmla="*/ 1577424 h 6857999"/>
              <a:gd name="connsiteX1858" fmla="*/ 1577424 w 7119498"/>
              <a:gd name="connsiteY1858" fmla="*/ 1560554 h 6857999"/>
              <a:gd name="connsiteX1859" fmla="*/ 1636472 w 7119498"/>
              <a:gd name="connsiteY1859" fmla="*/ 1560554 h 6857999"/>
              <a:gd name="connsiteX1860" fmla="*/ 1374974 w 7119498"/>
              <a:gd name="connsiteY1860" fmla="*/ 1585860 h 6857999"/>
              <a:gd name="connsiteX1861" fmla="*/ 1408716 w 7119498"/>
              <a:gd name="connsiteY1861" fmla="*/ 1653343 h 6857999"/>
              <a:gd name="connsiteX1862" fmla="*/ 1442458 w 7119498"/>
              <a:gd name="connsiteY1862" fmla="*/ 1653343 h 6857999"/>
              <a:gd name="connsiteX1863" fmla="*/ 1459328 w 7119498"/>
              <a:gd name="connsiteY1863" fmla="*/ 1636472 h 6857999"/>
              <a:gd name="connsiteX1864" fmla="*/ 1417151 w 7119498"/>
              <a:gd name="connsiteY1864" fmla="*/ 1611166 h 6857999"/>
              <a:gd name="connsiteX1865" fmla="*/ 1459328 w 7119498"/>
              <a:gd name="connsiteY1865" fmla="*/ 1577424 h 6857999"/>
              <a:gd name="connsiteX1866" fmla="*/ 1518376 w 7119498"/>
              <a:gd name="connsiteY1866" fmla="*/ 1628037 h 6857999"/>
              <a:gd name="connsiteX1867" fmla="*/ 1501506 w 7119498"/>
              <a:gd name="connsiteY1867" fmla="*/ 1678650 h 6857999"/>
              <a:gd name="connsiteX1868" fmla="*/ 1509941 w 7119498"/>
              <a:gd name="connsiteY1868" fmla="*/ 1729262 h 6857999"/>
              <a:gd name="connsiteX1869" fmla="*/ 1476199 w 7119498"/>
              <a:gd name="connsiteY1869" fmla="*/ 1805181 h 6857999"/>
              <a:gd name="connsiteX1870" fmla="*/ 1282185 w 7119498"/>
              <a:gd name="connsiteY1870" fmla="*/ 1535247 h 6857999"/>
              <a:gd name="connsiteX1871" fmla="*/ 1374974 w 7119498"/>
              <a:gd name="connsiteY1871" fmla="*/ 1585860 h 6857999"/>
              <a:gd name="connsiteX1872" fmla="*/ 1062864 w 7119498"/>
              <a:gd name="connsiteY1872" fmla="*/ 1493070 h 6857999"/>
              <a:gd name="connsiteX1873" fmla="*/ 1071299 w 7119498"/>
              <a:gd name="connsiteY1873" fmla="*/ 1509941 h 6857999"/>
              <a:gd name="connsiteX1874" fmla="*/ 1054428 w 7119498"/>
              <a:gd name="connsiteY1874" fmla="*/ 1543683 h 6857999"/>
              <a:gd name="connsiteX1875" fmla="*/ 978509 w 7119498"/>
              <a:gd name="connsiteY1875" fmla="*/ 1535247 h 6857999"/>
              <a:gd name="connsiteX1876" fmla="*/ 1020686 w 7119498"/>
              <a:gd name="connsiteY1876" fmla="*/ 1493070 h 6857999"/>
              <a:gd name="connsiteX1877" fmla="*/ 1062864 w 7119498"/>
              <a:gd name="connsiteY1877" fmla="*/ 1493070 h 6857999"/>
              <a:gd name="connsiteX1878" fmla="*/ 1273749 w 7119498"/>
              <a:gd name="connsiteY1878" fmla="*/ 1619602 h 6857999"/>
              <a:gd name="connsiteX1879" fmla="*/ 1240007 w 7119498"/>
              <a:gd name="connsiteY1879" fmla="*/ 1670214 h 6857999"/>
              <a:gd name="connsiteX1880" fmla="*/ 1088170 w 7119498"/>
              <a:gd name="connsiteY1880" fmla="*/ 1763004 h 6857999"/>
              <a:gd name="connsiteX1881" fmla="*/ 1045993 w 7119498"/>
              <a:gd name="connsiteY1881" fmla="*/ 1678650 h 6857999"/>
              <a:gd name="connsiteX1882" fmla="*/ 1071299 w 7119498"/>
              <a:gd name="connsiteY1882" fmla="*/ 1585860 h 6857999"/>
              <a:gd name="connsiteX1883" fmla="*/ 1113476 w 7119498"/>
              <a:gd name="connsiteY1883" fmla="*/ 1518376 h 6857999"/>
              <a:gd name="connsiteX1884" fmla="*/ 1155653 w 7119498"/>
              <a:gd name="connsiteY1884" fmla="*/ 1518376 h 6857999"/>
              <a:gd name="connsiteX1885" fmla="*/ 1164089 w 7119498"/>
              <a:gd name="connsiteY1885" fmla="*/ 1552118 h 6857999"/>
              <a:gd name="connsiteX1886" fmla="*/ 1121911 w 7119498"/>
              <a:gd name="connsiteY1886" fmla="*/ 1585860 h 6857999"/>
              <a:gd name="connsiteX1887" fmla="*/ 1147218 w 7119498"/>
              <a:gd name="connsiteY1887" fmla="*/ 1611166 h 6857999"/>
              <a:gd name="connsiteX1888" fmla="*/ 1197830 w 7119498"/>
              <a:gd name="connsiteY1888" fmla="*/ 1509941 h 6857999"/>
              <a:gd name="connsiteX1889" fmla="*/ 1256878 w 7119498"/>
              <a:gd name="connsiteY1889" fmla="*/ 1484635 h 6857999"/>
              <a:gd name="connsiteX1890" fmla="*/ 1273749 w 7119498"/>
              <a:gd name="connsiteY1890" fmla="*/ 1619602 h 6857999"/>
              <a:gd name="connsiteX1891" fmla="*/ 5516768 w 7119498"/>
              <a:gd name="connsiteY1891" fmla="*/ 1585860 h 6857999"/>
              <a:gd name="connsiteX1892" fmla="*/ 5491461 w 7119498"/>
              <a:gd name="connsiteY1892" fmla="*/ 1594295 h 6857999"/>
              <a:gd name="connsiteX1893" fmla="*/ 5432413 w 7119498"/>
              <a:gd name="connsiteY1893" fmla="*/ 1552118 h 6857999"/>
              <a:gd name="connsiteX1894" fmla="*/ 5432413 w 7119498"/>
              <a:gd name="connsiteY1894" fmla="*/ 1501506 h 6857999"/>
              <a:gd name="connsiteX1895" fmla="*/ 5542074 w 7119498"/>
              <a:gd name="connsiteY1895" fmla="*/ 1476199 h 6857999"/>
              <a:gd name="connsiteX1896" fmla="*/ 5516768 w 7119498"/>
              <a:gd name="connsiteY1896" fmla="*/ 1585860 h 6857999"/>
              <a:gd name="connsiteX1897" fmla="*/ 1012251 w 7119498"/>
              <a:gd name="connsiteY1897" fmla="*/ 1459328 h 6857999"/>
              <a:gd name="connsiteX1898" fmla="*/ 877284 w 7119498"/>
              <a:gd name="connsiteY1898" fmla="*/ 1535247 h 6857999"/>
              <a:gd name="connsiteX1899" fmla="*/ 902590 w 7119498"/>
              <a:gd name="connsiteY1899" fmla="*/ 1568989 h 6857999"/>
              <a:gd name="connsiteX1900" fmla="*/ 860413 w 7119498"/>
              <a:gd name="connsiteY1900" fmla="*/ 1602731 h 6857999"/>
              <a:gd name="connsiteX1901" fmla="*/ 835107 w 7119498"/>
              <a:gd name="connsiteY1901" fmla="*/ 1560554 h 6857999"/>
              <a:gd name="connsiteX1902" fmla="*/ 953203 w 7119498"/>
              <a:gd name="connsiteY1902" fmla="*/ 1442458 h 6857999"/>
              <a:gd name="connsiteX1903" fmla="*/ 1012251 w 7119498"/>
              <a:gd name="connsiteY1903" fmla="*/ 1459328 h 6857999"/>
              <a:gd name="connsiteX1904" fmla="*/ 5845749 w 7119498"/>
              <a:gd name="connsiteY1904" fmla="*/ 1476199 h 6857999"/>
              <a:gd name="connsiteX1905" fmla="*/ 5904797 w 7119498"/>
              <a:gd name="connsiteY1905" fmla="*/ 1552118 h 6857999"/>
              <a:gd name="connsiteX1906" fmla="*/ 5930103 w 7119498"/>
              <a:gd name="connsiteY1906" fmla="*/ 1535247 h 6857999"/>
              <a:gd name="connsiteX1907" fmla="*/ 5887926 w 7119498"/>
              <a:gd name="connsiteY1907" fmla="*/ 1484635 h 6857999"/>
              <a:gd name="connsiteX1908" fmla="*/ 5921668 w 7119498"/>
              <a:gd name="connsiteY1908" fmla="*/ 1442458 h 6857999"/>
              <a:gd name="connsiteX1909" fmla="*/ 6006022 w 7119498"/>
              <a:gd name="connsiteY1909" fmla="*/ 1493070 h 6857999"/>
              <a:gd name="connsiteX1910" fmla="*/ 6039764 w 7119498"/>
              <a:gd name="connsiteY1910" fmla="*/ 1619602 h 6857999"/>
              <a:gd name="connsiteX1911" fmla="*/ 6031329 w 7119498"/>
              <a:gd name="connsiteY1911" fmla="*/ 1670214 h 6857999"/>
              <a:gd name="connsiteX1912" fmla="*/ 6014458 w 7119498"/>
              <a:gd name="connsiteY1912" fmla="*/ 1687085 h 6857999"/>
              <a:gd name="connsiteX1913" fmla="*/ 5812008 w 7119498"/>
              <a:gd name="connsiteY1913" fmla="*/ 1577424 h 6857999"/>
              <a:gd name="connsiteX1914" fmla="*/ 5845749 w 7119498"/>
              <a:gd name="connsiteY1914" fmla="*/ 1434022 h 6857999"/>
              <a:gd name="connsiteX1915" fmla="*/ 5862620 w 7119498"/>
              <a:gd name="connsiteY1915" fmla="*/ 1442458 h 6857999"/>
              <a:gd name="connsiteX1916" fmla="*/ 5845749 w 7119498"/>
              <a:gd name="connsiteY1916" fmla="*/ 1476199 h 6857999"/>
              <a:gd name="connsiteX1917" fmla="*/ 5609557 w 7119498"/>
              <a:gd name="connsiteY1917" fmla="*/ 1746133 h 6857999"/>
              <a:gd name="connsiteX1918" fmla="*/ 5567380 w 7119498"/>
              <a:gd name="connsiteY1918" fmla="*/ 1636472 h 6857999"/>
              <a:gd name="connsiteX1919" fmla="*/ 5558945 w 7119498"/>
              <a:gd name="connsiteY1919" fmla="*/ 1552118 h 6857999"/>
              <a:gd name="connsiteX1920" fmla="*/ 5617993 w 7119498"/>
              <a:gd name="connsiteY1920" fmla="*/ 1484635 h 6857999"/>
              <a:gd name="connsiteX1921" fmla="*/ 5677041 w 7119498"/>
              <a:gd name="connsiteY1921" fmla="*/ 1518376 h 6857999"/>
              <a:gd name="connsiteX1922" fmla="*/ 5668605 w 7119498"/>
              <a:gd name="connsiteY1922" fmla="*/ 1552118 h 6857999"/>
              <a:gd name="connsiteX1923" fmla="*/ 5643299 w 7119498"/>
              <a:gd name="connsiteY1923" fmla="*/ 1552118 h 6857999"/>
              <a:gd name="connsiteX1924" fmla="*/ 5609557 w 7119498"/>
              <a:gd name="connsiteY1924" fmla="*/ 1526812 h 6857999"/>
              <a:gd name="connsiteX1925" fmla="*/ 5601122 w 7119498"/>
              <a:gd name="connsiteY1925" fmla="*/ 1543683 h 6857999"/>
              <a:gd name="connsiteX1926" fmla="*/ 5651734 w 7119498"/>
              <a:gd name="connsiteY1926" fmla="*/ 1585860 h 6857999"/>
              <a:gd name="connsiteX1927" fmla="*/ 5702347 w 7119498"/>
              <a:gd name="connsiteY1927" fmla="*/ 1493070 h 6857999"/>
              <a:gd name="connsiteX1928" fmla="*/ 5803572 w 7119498"/>
              <a:gd name="connsiteY1928" fmla="*/ 1417151 h 6857999"/>
              <a:gd name="connsiteX1929" fmla="*/ 5609557 w 7119498"/>
              <a:gd name="connsiteY1929" fmla="*/ 1746133 h 6857999"/>
              <a:gd name="connsiteX1930" fmla="*/ 6081941 w 7119498"/>
              <a:gd name="connsiteY1930" fmla="*/ 1442458 h 6857999"/>
              <a:gd name="connsiteX1931" fmla="*/ 6048199 w 7119498"/>
              <a:gd name="connsiteY1931" fmla="*/ 1467764 h 6857999"/>
              <a:gd name="connsiteX1932" fmla="*/ 5997587 w 7119498"/>
              <a:gd name="connsiteY1932" fmla="*/ 1434022 h 6857999"/>
              <a:gd name="connsiteX1933" fmla="*/ 6031329 w 7119498"/>
              <a:gd name="connsiteY1933" fmla="*/ 1408716 h 6857999"/>
              <a:gd name="connsiteX1934" fmla="*/ 6081941 w 7119498"/>
              <a:gd name="connsiteY1934" fmla="*/ 1442458 h 6857999"/>
              <a:gd name="connsiteX1935" fmla="*/ 6250650 w 7119498"/>
              <a:gd name="connsiteY1935" fmla="*/ 1484635 h 6857999"/>
              <a:gd name="connsiteX1936" fmla="*/ 6225343 w 7119498"/>
              <a:gd name="connsiteY1936" fmla="*/ 1526812 h 6857999"/>
              <a:gd name="connsiteX1937" fmla="*/ 6183166 w 7119498"/>
              <a:gd name="connsiteY1937" fmla="*/ 1526812 h 6857999"/>
              <a:gd name="connsiteX1938" fmla="*/ 6174731 w 7119498"/>
              <a:gd name="connsiteY1938" fmla="*/ 1501506 h 6857999"/>
              <a:gd name="connsiteX1939" fmla="*/ 6200037 w 7119498"/>
              <a:gd name="connsiteY1939" fmla="*/ 1476199 h 6857999"/>
              <a:gd name="connsiteX1940" fmla="*/ 6081941 w 7119498"/>
              <a:gd name="connsiteY1940" fmla="*/ 1391845 h 6857999"/>
              <a:gd name="connsiteX1941" fmla="*/ 6124118 w 7119498"/>
              <a:gd name="connsiteY1941" fmla="*/ 1374974 h 6857999"/>
              <a:gd name="connsiteX1942" fmla="*/ 6250650 w 7119498"/>
              <a:gd name="connsiteY1942" fmla="*/ 1484635 h 6857999"/>
              <a:gd name="connsiteX1943" fmla="*/ 1476199 w 7119498"/>
              <a:gd name="connsiteY1943" fmla="*/ 1374974 h 6857999"/>
              <a:gd name="connsiteX1944" fmla="*/ 1518376 w 7119498"/>
              <a:gd name="connsiteY1944" fmla="*/ 1535247 h 6857999"/>
              <a:gd name="connsiteX1945" fmla="*/ 1408716 w 7119498"/>
              <a:gd name="connsiteY1945" fmla="*/ 1543683 h 6857999"/>
              <a:gd name="connsiteX1946" fmla="*/ 1307491 w 7119498"/>
              <a:gd name="connsiteY1946" fmla="*/ 1476199 h 6857999"/>
              <a:gd name="connsiteX1947" fmla="*/ 1315926 w 7119498"/>
              <a:gd name="connsiteY1947" fmla="*/ 1434022 h 6857999"/>
              <a:gd name="connsiteX1948" fmla="*/ 1383410 w 7119498"/>
              <a:gd name="connsiteY1948" fmla="*/ 1476199 h 6857999"/>
              <a:gd name="connsiteX1949" fmla="*/ 1442458 w 7119498"/>
              <a:gd name="connsiteY1949" fmla="*/ 1434022 h 6857999"/>
              <a:gd name="connsiteX1950" fmla="*/ 1434022 w 7119498"/>
              <a:gd name="connsiteY1950" fmla="*/ 1408716 h 6857999"/>
              <a:gd name="connsiteX1951" fmla="*/ 1383410 w 7119498"/>
              <a:gd name="connsiteY1951" fmla="*/ 1434022 h 6857999"/>
              <a:gd name="connsiteX1952" fmla="*/ 1341233 w 7119498"/>
              <a:gd name="connsiteY1952" fmla="*/ 1400281 h 6857999"/>
              <a:gd name="connsiteX1953" fmla="*/ 1417151 w 7119498"/>
              <a:gd name="connsiteY1953" fmla="*/ 1332797 h 6857999"/>
              <a:gd name="connsiteX1954" fmla="*/ 1476199 w 7119498"/>
              <a:gd name="connsiteY1954" fmla="*/ 1374974 h 6857999"/>
              <a:gd name="connsiteX1955" fmla="*/ 1560554 w 7119498"/>
              <a:gd name="connsiteY1955" fmla="*/ 1315926 h 6857999"/>
              <a:gd name="connsiteX1956" fmla="*/ 1788310 w 7119498"/>
              <a:gd name="connsiteY1956" fmla="*/ 1459328 h 6857999"/>
              <a:gd name="connsiteX1957" fmla="*/ 1602731 w 7119498"/>
              <a:gd name="connsiteY1957" fmla="*/ 1526812 h 6857999"/>
              <a:gd name="connsiteX1958" fmla="*/ 1535247 w 7119498"/>
              <a:gd name="connsiteY1958" fmla="*/ 1459328 h 6857999"/>
              <a:gd name="connsiteX1959" fmla="*/ 1552118 w 7119498"/>
              <a:gd name="connsiteY1959" fmla="*/ 1417151 h 6857999"/>
              <a:gd name="connsiteX1960" fmla="*/ 1585860 w 7119498"/>
              <a:gd name="connsiteY1960" fmla="*/ 1425587 h 6857999"/>
              <a:gd name="connsiteX1961" fmla="*/ 1585860 w 7119498"/>
              <a:gd name="connsiteY1961" fmla="*/ 1476199 h 6857999"/>
              <a:gd name="connsiteX1962" fmla="*/ 1619602 w 7119498"/>
              <a:gd name="connsiteY1962" fmla="*/ 1434022 h 6857999"/>
              <a:gd name="connsiteX1963" fmla="*/ 1484635 w 7119498"/>
              <a:gd name="connsiteY1963" fmla="*/ 1315926 h 6857999"/>
              <a:gd name="connsiteX1964" fmla="*/ 1560554 w 7119498"/>
              <a:gd name="connsiteY1964" fmla="*/ 1315926 h 6857999"/>
              <a:gd name="connsiteX1965" fmla="*/ 1172524 w 7119498"/>
              <a:gd name="connsiteY1965" fmla="*/ 1358103 h 6857999"/>
              <a:gd name="connsiteX1966" fmla="*/ 1164089 w 7119498"/>
              <a:gd name="connsiteY1966" fmla="*/ 1391845 h 6857999"/>
              <a:gd name="connsiteX1967" fmla="*/ 1138782 w 7119498"/>
              <a:gd name="connsiteY1967" fmla="*/ 1400281 h 6857999"/>
              <a:gd name="connsiteX1968" fmla="*/ 1088170 w 7119498"/>
              <a:gd name="connsiteY1968" fmla="*/ 1358103 h 6857999"/>
              <a:gd name="connsiteX1969" fmla="*/ 1079734 w 7119498"/>
              <a:gd name="connsiteY1969" fmla="*/ 1374974 h 6857999"/>
              <a:gd name="connsiteX1970" fmla="*/ 1138782 w 7119498"/>
              <a:gd name="connsiteY1970" fmla="*/ 1434022 h 6857999"/>
              <a:gd name="connsiteX1971" fmla="*/ 1214701 w 7119498"/>
              <a:gd name="connsiteY1971" fmla="*/ 1400281 h 6857999"/>
              <a:gd name="connsiteX1972" fmla="*/ 1256878 w 7119498"/>
              <a:gd name="connsiteY1972" fmla="*/ 1425587 h 6857999"/>
              <a:gd name="connsiteX1973" fmla="*/ 1155653 w 7119498"/>
              <a:gd name="connsiteY1973" fmla="*/ 1484635 h 6857999"/>
              <a:gd name="connsiteX1974" fmla="*/ 944768 w 7119498"/>
              <a:gd name="connsiteY1974" fmla="*/ 1400281 h 6857999"/>
              <a:gd name="connsiteX1975" fmla="*/ 1113476 w 7119498"/>
              <a:gd name="connsiteY1975" fmla="*/ 1299055 h 6857999"/>
              <a:gd name="connsiteX1976" fmla="*/ 1172524 w 7119498"/>
              <a:gd name="connsiteY1976" fmla="*/ 1358103 h 6857999"/>
              <a:gd name="connsiteX1977" fmla="*/ 5693912 w 7119498"/>
              <a:gd name="connsiteY1977" fmla="*/ 1290620 h 6857999"/>
              <a:gd name="connsiteX1978" fmla="*/ 5643299 w 7119498"/>
              <a:gd name="connsiteY1978" fmla="*/ 1349668 h 6857999"/>
              <a:gd name="connsiteX1979" fmla="*/ 5660170 w 7119498"/>
              <a:gd name="connsiteY1979" fmla="*/ 1391845 h 6857999"/>
              <a:gd name="connsiteX1980" fmla="*/ 5685476 w 7119498"/>
              <a:gd name="connsiteY1980" fmla="*/ 1391845 h 6857999"/>
              <a:gd name="connsiteX1981" fmla="*/ 5719218 w 7119498"/>
              <a:gd name="connsiteY1981" fmla="*/ 1332797 h 6857999"/>
              <a:gd name="connsiteX1982" fmla="*/ 5778266 w 7119498"/>
              <a:gd name="connsiteY1982" fmla="*/ 1383410 h 6857999"/>
              <a:gd name="connsiteX1983" fmla="*/ 5702347 w 7119498"/>
              <a:gd name="connsiteY1983" fmla="*/ 1450893 h 6857999"/>
              <a:gd name="connsiteX1984" fmla="*/ 5584251 w 7119498"/>
              <a:gd name="connsiteY1984" fmla="*/ 1450893 h 6857999"/>
              <a:gd name="connsiteX1985" fmla="*/ 5584251 w 7119498"/>
              <a:gd name="connsiteY1985" fmla="*/ 1349668 h 6857999"/>
              <a:gd name="connsiteX1986" fmla="*/ 5643299 w 7119498"/>
              <a:gd name="connsiteY1986" fmla="*/ 1273749 h 6857999"/>
              <a:gd name="connsiteX1987" fmla="*/ 5693912 w 7119498"/>
              <a:gd name="connsiteY1987" fmla="*/ 1290620 h 6857999"/>
              <a:gd name="connsiteX1988" fmla="*/ 5592686 w 7119498"/>
              <a:gd name="connsiteY1988" fmla="*/ 1256878 h 6857999"/>
              <a:gd name="connsiteX1989" fmla="*/ 5550509 w 7119498"/>
              <a:gd name="connsiteY1989" fmla="*/ 1358103 h 6857999"/>
              <a:gd name="connsiteX1990" fmla="*/ 5491461 w 7119498"/>
              <a:gd name="connsiteY1990" fmla="*/ 1341233 h 6857999"/>
              <a:gd name="connsiteX1991" fmla="*/ 5457720 w 7119498"/>
              <a:gd name="connsiteY1991" fmla="*/ 1391845 h 6857999"/>
              <a:gd name="connsiteX1992" fmla="*/ 5499897 w 7119498"/>
              <a:gd name="connsiteY1992" fmla="*/ 1374974 h 6857999"/>
              <a:gd name="connsiteX1993" fmla="*/ 5533639 w 7119498"/>
              <a:gd name="connsiteY1993" fmla="*/ 1383410 h 6857999"/>
              <a:gd name="connsiteX1994" fmla="*/ 5533639 w 7119498"/>
              <a:gd name="connsiteY1994" fmla="*/ 1425587 h 6857999"/>
              <a:gd name="connsiteX1995" fmla="*/ 5474591 w 7119498"/>
              <a:gd name="connsiteY1995" fmla="*/ 1467764 h 6857999"/>
              <a:gd name="connsiteX1996" fmla="*/ 5331188 w 7119498"/>
              <a:gd name="connsiteY1996" fmla="*/ 1450893 h 6857999"/>
              <a:gd name="connsiteX1997" fmla="*/ 5272140 w 7119498"/>
              <a:gd name="connsiteY1997" fmla="*/ 1425587 h 6857999"/>
              <a:gd name="connsiteX1998" fmla="*/ 5499897 w 7119498"/>
              <a:gd name="connsiteY1998" fmla="*/ 1256878 h 6857999"/>
              <a:gd name="connsiteX1999" fmla="*/ 5592686 w 7119498"/>
              <a:gd name="connsiteY1999" fmla="*/ 1256878 h 6857999"/>
              <a:gd name="connsiteX2000" fmla="*/ 1729262 w 7119498"/>
              <a:gd name="connsiteY2000" fmla="*/ 1256878 h 6857999"/>
              <a:gd name="connsiteX2001" fmla="*/ 1687085 w 7119498"/>
              <a:gd name="connsiteY2001" fmla="*/ 1341233 h 6857999"/>
              <a:gd name="connsiteX2002" fmla="*/ 1661779 w 7119498"/>
              <a:gd name="connsiteY2002" fmla="*/ 1341233 h 6857999"/>
              <a:gd name="connsiteX2003" fmla="*/ 1653343 w 7119498"/>
              <a:gd name="connsiteY2003" fmla="*/ 1315926 h 6857999"/>
              <a:gd name="connsiteX2004" fmla="*/ 1695520 w 7119498"/>
              <a:gd name="connsiteY2004" fmla="*/ 1248443 h 6857999"/>
              <a:gd name="connsiteX2005" fmla="*/ 1729262 w 7119498"/>
              <a:gd name="connsiteY2005" fmla="*/ 1256878 h 6857999"/>
              <a:gd name="connsiteX2006" fmla="*/ 6132554 w 7119498"/>
              <a:gd name="connsiteY2006" fmla="*/ 1349668 h 6857999"/>
              <a:gd name="connsiteX2007" fmla="*/ 5904797 w 7119498"/>
              <a:gd name="connsiteY2007" fmla="*/ 1408716 h 6857999"/>
              <a:gd name="connsiteX2008" fmla="*/ 5820443 w 7119498"/>
              <a:gd name="connsiteY2008" fmla="*/ 1383410 h 6857999"/>
              <a:gd name="connsiteX2009" fmla="*/ 5904797 w 7119498"/>
              <a:gd name="connsiteY2009" fmla="*/ 1341233 h 6857999"/>
              <a:gd name="connsiteX2010" fmla="*/ 5955410 w 7119498"/>
              <a:gd name="connsiteY2010" fmla="*/ 1358103 h 6857999"/>
              <a:gd name="connsiteX2011" fmla="*/ 6014458 w 7119498"/>
              <a:gd name="connsiteY2011" fmla="*/ 1299055 h 6857999"/>
              <a:gd name="connsiteX2012" fmla="*/ 5989151 w 7119498"/>
              <a:gd name="connsiteY2012" fmla="*/ 1265314 h 6857999"/>
              <a:gd name="connsiteX2013" fmla="*/ 5963845 w 7119498"/>
              <a:gd name="connsiteY2013" fmla="*/ 1324362 h 6857999"/>
              <a:gd name="connsiteX2014" fmla="*/ 5930103 w 7119498"/>
              <a:gd name="connsiteY2014" fmla="*/ 1324362 h 6857999"/>
              <a:gd name="connsiteX2015" fmla="*/ 5921668 w 7119498"/>
              <a:gd name="connsiteY2015" fmla="*/ 1299055 h 6857999"/>
              <a:gd name="connsiteX2016" fmla="*/ 5972281 w 7119498"/>
              <a:gd name="connsiteY2016" fmla="*/ 1223137 h 6857999"/>
              <a:gd name="connsiteX2017" fmla="*/ 6132554 w 7119498"/>
              <a:gd name="connsiteY2017" fmla="*/ 1349668 h 6857999"/>
              <a:gd name="connsiteX2018" fmla="*/ 5373365 w 7119498"/>
              <a:gd name="connsiteY2018" fmla="*/ 1290620 h 6857999"/>
              <a:gd name="connsiteX2019" fmla="*/ 5339624 w 7119498"/>
              <a:gd name="connsiteY2019" fmla="*/ 1223137 h 6857999"/>
              <a:gd name="connsiteX2020" fmla="*/ 5407107 w 7119498"/>
              <a:gd name="connsiteY2020" fmla="*/ 1240007 h 6857999"/>
              <a:gd name="connsiteX2021" fmla="*/ 5373365 w 7119498"/>
              <a:gd name="connsiteY2021" fmla="*/ 1290620 h 6857999"/>
              <a:gd name="connsiteX2022" fmla="*/ 1383410 w 7119498"/>
              <a:gd name="connsiteY2022" fmla="*/ 1256878 h 6857999"/>
              <a:gd name="connsiteX2023" fmla="*/ 1374974 w 7119498"/>
              <a:gd name="connsiteY2023" fmla="*/ 1307491 h 6857999"/>
              <a:gd name="connsiteX2024" fmla="*/ 1290620 w 7119498"/>
              <a:gd name="connsiteY2024" fmla="*/ 1265314 h 6857999"/>
              <a:gd name="connsiteX2025" fmla="*/ 1248443 w 7119498"/>
              <a:gd name="connsiteY2025" fmla="*/ 1290620 h 6857999"/>
              <a:gd name="connsiteX2026" fmla="*/ 1256878 w 7119498"/>
              <a:gd name="connsiteY2026" fmla="*/ 1324362 h 6857999"/>
              <a:gd name="connsiteX2027" fmla="*/ 1290620 w 7119498"/>
              <a:gd name="connsiteY2027" fmla="*/ 1299055 h 6857999"/>
              <a:gd name="connsiteX2028" fmla="*/ 1324362 w 7119498"/>
              <a:gd name="connsiteY2028" fmla="*/ 1332797 h 6857999"/>
              <a:gd name="connsiteX2029" fmla="*/ 1273749 w 7119498"/>
              <a:gd name="connsiteY2029" fmla="*/ 1391845 h 6857999"/>
              <a:gd name="connsiteX2030" fmla="*/ 1172524 w 7119498"/>
              <a:gd name="connsiteY2030" fmla="*/ 1214701 h 6857999"/>
              <a:gd name="connsiteX2031" fmla="*/ 1282185 w 7119498"/>
              <a:gd name="connsiteY2031" fmla="*/ 1197830 h 6857999"/>
              <a:gd name="connsiteX2032" fmla="*/ 1383410 w 7119498"/>
              <a:gd name="connsiteY2032" fmla="*/ 1256878 h 6857999"/>
              <a:gd name="connsiteX2033" fmla="*/ 5904797 w 7119498"/>
              <a:gd name="connsiteY2033" fmla="*/ 1214701 h 6857999"/>
              <a:gd name="connsiteX2034" fmla="*/ 5837314 w 7119498"/>
              <a:gd name="connsiteY2034" fmla="*/ 1341233 h 6857999"/>
              <a:gd name="connsiteX2035" fmla="*/ 5803572 w 7119498"/>
              <a:gd name="connsiteY2035" fmla="*/ 1341233 h 6857999"/>
              <a:gd name="connsiteX2036" fmla="*/ 5828878 w 7119498"/>
              <a:gd name="connsiteY2036" fmla="*/ 1265314 h 6857999"/>
              <a:gd name="connsiteX2037" fmla="*/ 5795137 w 7119498"/>
              <a:gd name="connsiteY2037" fmla="*/ 1206266 h 6857999"/>
              <a:gd name="connsiteX2038" fmla="*/ 5769830 w 7119498"/>
              <a:gd name="connsiteY2038" fmla="*/ 1223137 h 6857999"/>
              <a:gd name="connsiteX2039" fmla="*/ 5803572 w 7119498"/>
              <a:gd name="connsiteY2039" fmla="*/ 1265314 h 6857999"/>
              <a:gd name="connsiteX2040" fmla="*/ 5761395 w 7119498"/>
              <a:gd name="connsiteY2040" fmla="*/ 1299055 h 6857999"/>
              <a:gd name="connsiteX2041" fmla="*/ 5702347 w 7119498"/>
              <a:gd name="connsiteY2041" fmla="*/ 1240007 h 6857999"/>
              <a:gd name="connsiteX2042" fmla="*/ 5845749 w 7119498"/>
              <a:gd name="connsiteY2042" fmla="*/ 1147218 h 6857999"/>
              <a:gd name="connsiteX2043" fmla="*/ 5904797 w 7119498"/>
              <a:gd name="connsiteY2043" fmla="*/ 1214701 h 6857999"/>
              <a:gd name="connsiteX2044" fmla="*/ 1720827 w 7119498"/>
              <a:gd name="connsiteY2044" fmla="*/ 1079734 h 6857999"/>
              <a:gd name="connsiteX2045" fmla="*/ 1670214 w 7119498"/>
              <a:gd name="connsiteY2045" fmla="*/ 1155653 h 6857999"/>
              <a:gd name="connsiteX2046" fmla="*/ 1602731 w 7119498"/>
              <a:gd name="connsiteY2046" fmla="*/ 1299055 h 6857999"/>
              <a:gd name="connsiteX2047" fmla="*/ 1552118 w 7119498"/>
              <a:gd name="connsiteY2047" fmla="*/ 1265314 h 6857999"/>
              <a:gd name="connsiteX2048" fmla="*/ 1484635 w 7119498"/>
              <a:gd name="connsiteY2048" fmla="*/ 1265314 h 6857999"/>
              <a:gd name="connsiteX2049" fmla="*/ 1493070 w 7119498"/>
              <a:gd name="connsiteY2049" fmla="*/ 1248443 h 6857999"/>
              <a:gd name="connsiteX2050" fmla="*/ 1543683 w 7119498"/>
              <a:gd name="connsiteY2050" fmla="*/ 1265314 h 6857999"/>
              <a:gd name="connsiteX2051" fmla="*/ 1602731 w 7119498"/>
              <a:gd name="connsiteY2051" fmla="*/ 1197830 h 6857999"/>
              <a:gd name="connsiteX2052" fmla="*/ 1568989 w 7119498"/>
              <a:gd name="connsiteY2052" fmla="*/ 1155653 h 6857999"/>
              <a:gd name="connsiteX2053" fmla="*/ 1526812 w 7119498"/>
              <a:gd name="connsiteY2053" fmla="*/ 1164089 h 6857999"/>
              <a:gd name="connsiteX2054" fmla="*/ 1560554 w 7119498"/>
              <a:gd name="connsiteY2054" fmla="*/ 1189395 h 6857999"/>
              <a:gd name="connsiteX2055" fmla="*/ 1560554 w 7119498"/>
              <a:gd name="connsiteY2055" fmla="*/ 1214701 h 6857999"/>
              <a:gd name="connsiteX2056" fmla="*/ 1509941 w 7119498"/>
              <a:gd name="connsiteY2056" fmla="*/ 1214701 h 6857999"/>
              <a:gd name="connsiteX2057" fmla="*/ 1493070 w 7119498"/>
              <a:gd name="connsiteY2057" fmla="*/ 1138782 h 6857999"/>
              <a:gd name="connsiteX2058" fmla="*/ 1518376 w 7119498"/>
              <a:gd name="connsiteY2058" fmla="*/ 1088170 h 6857999"/>
              <a:gd name="connsiteX2059" fmla="*/ 1653343 w 7119498"/>
              <a:gd name="connsiteY2059" fmla="*/ 1062864 h 6857999"/>
              <a:gd name="connsiteX2060" fmla="*/ 1720827 w 7119498"/>
              <a:gd name="connsiteY2060" fmla="*/ 1079734 h 6857999"/>
              <a:gd name="connsiteX2061" fmla="*/ 2151033 w 7119498"/>
              <a:gd name="connsiteY2061" fmla="*/ 1113476 h 6857999"/>
              <a:gd name="connsiteX2062" fmla="*/ 2226952 w 7119498"/>
              <a:gd name="connsiteY2062" fmla="*/ 1096605 h 6857999"/>
              <a:gd name="connsiteX2063" fmla="*/ 2269129 w 7119498"/>
              <a:gd name="connsiteY2063" fmla="*/ 1105041 h 6857999"/>
              <a:gd name="connsiteX2064" fmla="*/ 2210081 w 7119498"/>
              <a:gd name="connsiteY2064" fmla="*/ 1138782 h 6857999"/>
              <a:gd name="connsiteX2065" fmla="*/ 2167904 w 7119498"/>
              <a:gd name="connsiteY2065" fmla="*/ 1147218 h 6857999"/>
              <a:gd name="connsiteX2066" fmla="*/ 2108856 w 7119498"/>
              <a:gd name="connsiteY2066" fmla="*/ 1248443 h 6857999"/>
              <a:gd name="connsiteX2067" fmla="*/ 2041373 w 7119498"/>
              <a:gd name="connsiteY2067" fmla="*/ 1248443 h 6857999"/>
              <a:gd name="connsiteX2068" fmla="*/ 2032937 w 7119498"/>
              <a:gd name="connsiteY2068" fmla="*/ 1223137 h 6857999"/>
              <a:gd name="connsiteX2069" fmla="*/ 2091985 w 7119498"/>
              <a:gd name="connsiteY2069" fmla="*/ 1189395 h 6857999"/>
              <a:gd name="connsiteX2070" fmla="*/ 2108856 w 7119498"/>
              <a:gd name="connsiteY2070" fmla="*/ 1164089 h 6857999"/>
              <a:gd name="connsiteX2071" fmla="*/ 2041373 w 7119498"/>
              <a:gd name="connsiteY2071" fmla="*/ 1113476 h 6857999"/>
              <a:gd name="connsiteX2072" fmla="*/ 1931712 w 7119498"/>
              <a:gd name="connsiteY2072" fmla="*/ 1256878 h 6857999"/>
              <a:gd name="connsiteX2073" fmla="*/ 1906406 w 7119498"/>
              <a:gd name="connsiteY2073" fmla="*/ 1299055 h 6857999"/>
              <a:gd name="connsiteX2074" fmla="*/ 1923277 w 7119498"/>
              <a:gd name="connsiteY2074" fmla="*/ 1358103 h 6857999"/>
              <a:gd name="connsiteX2075" fmla="*/ 1881100 w 7119498"/>
              <a:gd name="connsiteY2075" fmla="*/ 1425587 h 6857999"/>
              <a:gd name="connsiteX2076" fmla="*/ 1847358 w 7119498"/>
              <a:gd name="connsiteY2076" fmla="*/ 1425587 h 6857999"/>
              <a:gd name="connsiteX2077" fmla="*/ 1838923 w 7119498"/>
              <a:gd name="connsiteY2077" fmla="*/ 1391845 h 6857999"/>
              <a:gd name="connsiteX2078" fmla="*/ 1864229 w 7119498"/>
              <a:gd name="connsiteY2078" fmla="*/ 1349668 h 6857999"/>
              <a:gd name="connsiteX2079" fmla="*/ 1830487 w 7119498"/>
              <a:gd name="connsiteY2079" fmla="*/ 1324362 h 6857999"/>
              <a:gd name="connsiteX2080" fmla="*/ 1746133 w 7119498"/>
              <a:gd name="connsiteY2080" fmla="*/ 1341233 h 6857999"/>
              <a:gd name="connsiteX2081" fmla="*/ 1737697 w 7119498"/>
              <a:gd name="connsiteY2081" fmla="*/ 1324362 h 6857999"/>
              <a:gd name="connsiteX2082" fmla="*/ 1914841 w 7119498"/>
              <a:gd name="connsiteY2082" fmla="*/ 1206266 h 6857999"/>
              <a:gd name="connsiteX2083" fmla="*/ 1872664 w 7119498"/>
              <a:gd name="connsiteY2083" fmla="*/ 1138782 h 6857999"/>
              <a:gd name="connsiteX2084" fmla="*/ 1847358 w 7119498"/>
              <a:gd name="connsiteY2084" fmla="*/ 1138782 h 6857999"/>
              <a:gd name="connsiteX2085" fmla="*/ 1838923 w 7119498"/>
              <a:gd name="connsiteY2085" fmla="*/ 1180959 h 6857999"/>
              <a:gd name="connsiteX2086" fmla="*/ 1805181 w 7119498"/>
              <a:gd name="connsiteY2086" fmla="*/ 1214701 h 6857999"/>
              <a:gd name="connsiteX2087" fmla="*/ 1771439 w 7119498"/>
              <a:gd name="connsiteY2087" fmla="*/ 1172524 h 6857999"/>
              <a:gd name="connsiteX2088" fmla="*/ 1855793 w 7119498"/>
              <a:gd name="connsiteY2088" fmla="*/ 1096605 h 6857999"/>
              <a:gd name="connsiteX2089" fmla="*/ 1923277 w 7119498"/>
              <a:gd name="connsiteY2089" fmla="*/ 1121912 h 6857999"/>
              <a:gd name="connsiteX2090" fmla="*/ 2049808 w 7119498"/>
              <a:gd name="connsiteY2090" fmla="*/ 1054428 h 6857999"/>
              <a:gd name="connsiteX2091" fmla="*/ 2151033 w 7119498"/>
              <a:gd name="connsiteY2091" fmla="*/ 1113476 h 6857999"/>
              <a:gd name="connsiteX2092" fmla="*/ 5567380 w 7119498"/>
              <a:gd name="connsiteY2092" fmla="*/ 1105041 h 6857999"/>
              <a:gd name="connsiteX2093" fmla="*/ 5525203 w 7119498"/>
              <a:gd name="connsiteY2093" fmla="*/ 1147218 h 6857999"/>
              <a:gd name="connsiteX2094" fmla="*/ 5483026 w 7119498"/>
              <a:gd name="connsiteY2094" fmla="*/ 1138782 h 6857999"/>
              <a:gd name="connsiteX2095" fmla="*/ 5550509 w 7119498"/>
              <a:gd name="connsiteY2095" fmla="*/ 1172524 h 6857999"/>
              <a:gd name="connsiteX2096" fmla="*/ 5584251 w 7119498"/>
              <a:gd name="connsiteY2096" fmla="*/ 1172524 h 6857999"/>
              <a:gd name="connsiteX2097" fmla="*/ 5592686 w 7119498"/>
              <a:gd name="connsiteY2097" fmla="*/ 1214701 h 6857999"/>
              <a:gd name="connsiteX2098" fmla="*/ 5542074 w 7119498"/>
              <a:gd name="connsiteY2098" fmla="*/ 1214701 h 6857999"/>
              <a:gd name="connsiteX2099" fmla="*/ 5457720 w 7119498"/>
              <a:gd name="connsiteY2099" fmla="*/ 1240007 h 6857999"/>
              <a:gd name="connsiteX2100" fmla="*/ 5415543 w 7119498"/>
              <a:gd name="connsiteY2100" fmla="*/ 1214701 h 6857999"/>
              <a:gd name="connsiteX2101" fmla="*/ 5348059 w 7119498"/>
              <a:gd name="connsiteY2101" fmla="*/ 1062864 h 6857999"/>
              <a:gd name="connsiteX2102" fmla="*/ 5407107 w 7119498"/>
              <a:gd name="connsiteY2102" fmla="*/ 1020686 h 6857999"/>
              <a:gd name="connsiteX2103" fmla="*/ 5567380 w 7119498"/>
              <a:gd name="connsiteY2103" fmla="*/ 1105041 h 6857999"/>
              <a:gd name="connsiteX2104" fmla="*/ 5128738 w 7119498"/>
              <a:gd name="connsiteY2104" fmla="*/ 1054428 h 6857999"/>
              <a:gd name="connsiteX2105" fmla="*/ 5187786 w 7119498"/>
              <a:gd name="connsiteY2105" fmla="*/ 1037557 h 6857999"/>
              <a:gd name="connsiteX2106" fmla="*/ 5255270 w 7119498"/>
              <a:gd name="connsiteY2106" fmla="*/ 1071299 h 6857999"/>
              <a:gd name="connsiteX2107" fmla="*/ 5255270 w 7119498"/>
              <a:gd name="connsiteY2107" fmla="*/ 1121912 h 6857999"/>
              <a:gd name="connsiteX2108" fmla="*/ 5229963 w 7119498"/>
              <a:gd name="connsiteY2108" fmla="*/ 1130347 h 6857999"/>
              <a:gd name="connsiteX2109" fmla="*/ 5179351 w 7119498"/>
              <a:gd name="connsiteY2109" fmla="*/ 1088170 h 6857999"/>
              <a:gd name="connsiteX2110" fmla="*/ 5145609 w 7119498"/>
              <a:gd name="connsiteY2110" fmla="*/ 1138782 h 6857999"/>
              <a:gd name="connsiteX2111" fmla="*/ 5314317 w 7119498"/>
              <a:gd name="connsiteY2111" fmla="*/ 1256878 h 6857999"/>
              <a:gd name="connsiteX2112" fmla="*/ 5314317 w 7119498"/>
              <a:gd name="connsiteY2112" fmla="*/ 1282185 h 6857999"/>
              <a:gd name="connsiteX2113" fmla="*/ 5213092 w 7119498"/>
              <a:gd name="connsiteY2113" fmla="*/ 1273749 h 6857999"/>
              <a:gd name="connsiteX2114" fmla="*/ 5170915 w 7119498"/>
              <a:gd name="connsiteY2114" fmla="*/ 1299055 h 6857999"/>
              <a:gd name="connsiteX2115" fmla="*/ 5170915 w 7119498"/>
              <a:gd name="connsiteY2115" fmla="*/ 1324362 h 6857999"/>
              <a:gd name="connsiteX2116" fmla="*/ 5238399 w 7119498"/>
              <a:gd name="connsiteY2116" fmla="*/ 1349668 h 6857999"/>
              <a:gd name="connsiteX2117" fmla="*/ 5187786 w 7119498"/>
              <a:gd name="connsiteY2117" fmla="*/ 1383410 h 6857999"/>
              <a:gd name="connsiteX2118" fmla="*/ 5137174 w 7119498"/>
              <a:gd name="connsiteY2118" fmla="*/ 1240007 h 6857999"/>
              <a:gd name="connsiteX2119" fmla="*/ 5086561 w 7119498"/>
              <a:gd name="connsiteY2119" fmla="*/ 1096605 h 6857999"/>
              <a:gd name="connsiteX2120" fmla="*/ 5035948 w 7119498"/>
              <a:gd name="connsiteY2120" fmla="*/ 1062864 h 6857999"/>
              <a:gd name="connsiteX2121" fmla="*/ 4951594 w 7119498"/>
              <a:gd name="connsiteY2121" fmla="*/ 1105041 h 6857999"/>
              <a:gd name="connsiteX2122" fmla="*/ 4951594 w 7119498"/>
              <a:gd name="connsiteY2122" fmla="*/ 1130347 h 6857999"/>
              <a:gd name="connsiteX2123" fmla="*/ 5027513 w 7119498"/>
              <a:gd name="connsiteY2123" fmla="*/ 1138782 h 6857999"/>
              <a:gd name="connsiteX2124" fmla="*/ 5035948 w 7119498"/>
              <a:gd name="connsiteY2124" fmla="*/ 1164089 h 6857999"/>
              <a:gd name="connsiteX2125" fmla="*/ 4993771 w 7119498"/>
              <a:gd name="connsiteY2125" fmla="*/ 1206266 h 6857999"/>
              <a:gd name="connsiteX2126" fmla="*/ 4900982 w 7119498"/>
              <a:gd name="connsiteY2126" fmla="*/ 1113476 h 6857999"/>
              <a:gd name="connsiteX2127" fmla="*/ 4740709 w 7119498"/>
              <a:gd name="connsiteY2127" fmla="*/ 1037557 h 6857999"/>
              <a:gd name="connsiteX2128" fmla="*/ 4884111 w 7119498"/>
              <a:gd name="connsiteY2128" fmla="*/ 1037557 h 6857999"/>
              <a:gd name="connsiteX2129" fmla="*/ 4917853 w 7119498"/>
              <a:gd name="connsiteY2129" fmla="*/ 1054428 h 6857999"/>
              <a:gd name="connsiteX2130" fmla="*/ 5027513 w 7119498"/>
              <a:gd name="connsiteY2130" fmla="*/ 1020686 h 6857999"/>
              <a:gd name="connsiteX2131" fmla="*/ 5128738 w 7119498"/>
              <a:gd name="connsiteY2131" fmla="*/ 1054428 h 6857999"/>
              <a:gd name="connsiteX2132" fmla="*/ 1509941 w 7119498"/>
              <a:gd name="connsiteY2132" fmla="*/ 1003816 h 6857999"/>
              <a:gd name="connsiteX2133" fmla="*/ 1518376 w 7119498"/>
              <a:gd name="connsiteY2133" fmla="*/ 1037557 h 6857999"/>
              <a:gd name="connsiteX2134" fmla="*/ 1459328 w 7119498"/>
              <a:gd name="connsiteY2134" fmla="*/ 1079734 h 6857999"/>
              <a:gd name="connsiteX2135" fmla="*/ 1442458 w 7119498"/>
              <a:gd name="connsiteY2135" fmla="*/ 1054428 h 6857999"/>
              <a:gd name="connsiteX2136" fmla="*/ 1484635 w 7119498"/>
              <a:gd name="connsiteY2136" fmla="*/ 1003816 h 6857999"/>
              <a:gd name="connsiteX2137" fmla="*/ 1509941 w 7119498"/>
              <a:gd name="connsiteY2137" fmla="*/ 1003816 h 6857999"/>
              <a:gd name="connsiteX2138" fmla="*/ 1467764 w 7119498"/>
              <a:gd name="connsiteY2138" fmla="*/ 1189395 h 6857999"/>
              <a:gd name="connsiteX2139" fmla="*/ 1425587 w 7119498"/>
              <a:gd name="connsiteY2139" fmla="*/ 1282185 h 6857999"/>
              <a:gd name="connsiteX2140" fmla="*/ 1391845 w 7119498"/>
              <a:gd name="connsiteY2140" fmla="*/ 1206266 h 6857999"/>
              <a:gd name="connsiteX2141" fmla="*/ 1408716 w 7119498"/>
              <a:gd name="connsiteY2141" fmla="*/ 1164089 h 6857999"/>
              <a:gd name="connsiteX2142" fmla="*/ 1341233 w 7119498"/>
              <a:gd name="connsiteY2142" fmla="*/ 1096605 h 6857999"/>
              <a:gd name="connsiteX2143" fmla="*/ 1307491 w 7119498"/>
              <a:gd name="connsiteY2143" fmla="*/ 1130347 h 6857999"/>
              <a:gd name="connsiteX2144" fmla="*/ 1366539 w 7119498"/>
              <a:gd name="connsiteY2144" fmla="*/ 1147218 h 6857999"/>
              <a:gd name="connsiteX2145" fmla="*/ 1366539 w 7119498"/>
              <a:gd name="connsiteY2145" fmla="*/ 1164089 h 6857999"/>
              <a:gd name="connsiteX2146" fmla="*/ 1256878 w 7119498"/>
              <a:gd name="connsiteY2146" fmla="*/ 1164089 h 6857999"/>
              <a:gd name="connsiteX2147" fmla="*/ 1256878 w 7119498"/>
              <a:gd name="connsiteY2147" fmla="*/ 1121912 h 6857999"/>
              <a:gd name="connsiteX2148" fmla="*/ 1299055 w 7119498"/>
              <a:gd name="connsiteY2148" fmla="*/ 1029122 h 6857999"/>
              <a:gd name="connsiteX2149" fmla="*/ 1332797 w 7119498"/>
              <a:gd name="connsiteY2149" fmla="*/ 978509 h 6857999"/>
              <a:gd name="connsiteX2150" fmla="*/ 1467764 w 7119498"/>
              <a:gd name="connsiteY2150" fmla="*/ 1189395 h 6857999"/>
              <a:gd name="connsiteX2151" fmla="*/ 5609557 w 7119498"/>
              <a:gd name="connsiteY2151" fmla="*/ 1012251 h 6857999"/>
              <a:gd name="connsiteX2152" fmla="*/ 5601122 w 7119498"/>
              <a:gd name="connsiteY2152" fmla="*/ 1054428 h 6857999"/>
              <a:gd name="connsiteX2153" fmla="*/ 5575816 w 7119498"/>
              <a:gd name="connsiteY2153" fmla="*/ 1062864 h 6857999"/>
              <a:gd name="connsiteX2154" fmla="*/ 5516768 w 7119498"/>
              <a:gd name="connsiteY2154" fmla="*/ 1029122 h 6857999"/>
              <a:gd name="connsiteX2155" fmla="*/ 5567380 w 7119498"/>
              <a:gd name="connsiteY2155" fmla="*/ 961638 h 6857999"/>
              <a:gd name="connsiteX2156" fmla="*/ 5609557 w 7119498"/>
              <a:gd name="connsiteY2156" fmla="*/ 1012251 h 6857999"/>
              <a:gd name="connsiteX2157" fmla="*/ 6107247 w 7119498"/>
              <a:gd name="connsiteY2157" fmla="*/ 3441653 h 6857999"/>
              <a:gd name="connsiteX2158" fmla="*/ 3753764 w 7119498"/>
              <a:gd name="connsiteY2158" fmla="*/ 5921668 h 6857999"/>
              <a:gd name="connsiteX2159" fmla="*/ 3391041 w 7119498"/>
              <a:gd name="connsiteY2159" fmla="*/ 5921668 h 6857999"/>
              <a:gd name="connsiteX2160" fmla="*/ 1442458 w 7119498"/>
              <a:gd name="connsiteY2160" fmla="*/ 4791321 h 6857999"/>
              <a:gd name="connsiteX2161" fmla="*/ 1248443 w 7119498"/>
              <a:gd name="connsiteY2161" fmla="*/ 4437033 h 6857999"/>
              <a:gd name="connsiteX2162" fmla="*/ 1105041 w 7119498"/>
              <a:gd name="connsiteY2162" fmla="*/ 4023698 h 6857999"/>
              <a:gd name="connsiteX2163" fmla="*/ 1037557 w 7119498"/>
              <a:gd name="connsiteY2163" fmla="*/ 3585055 h 6857999"/>
              <a:gd name="connsiteX2164" fmla="*/ 1037557 w 7119498"/>
              <a:gd name="connsiteY2164" fmla="*/ 3298251 h 6857999"/>
              <a:gd name="connsiteX2165" fmla="*/ 3576620 w 7119498"/>
              <a:gd name="connsiteY2165" fmla="*/ 953203 h 6857999"/>
              <a:gd name="connsiteX2166" fmla="*/ 6107247 w 7119498"/>
              <a:gd name="connsiteY2166" fmla="*/ 3441653 h 6857999"/>
              <a:gd name="connsiteX2167" fmla="*/ 5803572 w 7119498"/>
              <a:gd name="connsiteY2167" fmla="*/ 1088170 h 6857999"/>
              <a:gd name="connsiteX2168" fmla="*/ 5719218 w 7119498"/>
              <a:gd name="connsiteY2168" fmla="*/ 1147218 h 6857999"/>
              <a:gd name="connsiteX2169" fmla="*/ 5685476 w 7119498"/>
              <a:gd name="connsiteY2169" fmla="*/ 1113476 h 6857999"/>
              <a:gd name="connsiteX2170" fmla="*/ 5685476 w 7119498"/>
              <a:gd name="connsiteY2170" fmla="*/ 1071299 h 6857999"/>
              <a:gd name="connsiteX2171" fmla="*/ 5736089 w 7119498"/>
              <a:gd name="connsiteY2171" fmla="*/ 1071299 h 6857999"/>
              <a:gd name="connsiteX2172" fmla="*/ 5693912 w 7119498"/>
              <a:gd name="connsiteY2172" fmla="*/ 1037557 h 6857999"/>
              <a:gd name="connsiteX2173" fmla="*/ 5651734 w 7119498"/>
              <a:gd name="connsiteY2173" fmla="*/ 1096605 h 6857999"/>
              <a:gd name="connsiteX2174" fmla="*/ 5685476 w 7119498"/>
              <a:gd name="connsiteY2174" fmla="*/ 1172524 h 6857999"/>
              <a:gd name="connsiteX2175" fmla="*/ 5660170 w 7119498"/>
              <a:gd name="connsiteY2175" fmla="*/ 1231572 h 6857999"/>
              <a:gd name="connsiteX2176" fmla="*/ 5609557 w 7119498"/>
              <a:gd name="connsiteY2176" fmla="*/ 1130347 h 6857999"/>
              <a:gd name="connsiteX2177" fmla="*/ 5677041 w 7119498"/>
              <a:gd name="connsiteY2177" fmla="*/ 919461 h 6857999"/>
              <a:gd name="connsiteX2178" fmla="*/ 5803572 w 7119498"/>
              <a:gd name="connsiteY2178" fmla="*/ 1088170 h 6857999"/>
              <a:gd name="connsiteX2179" fmla="*/ 1847358 w 7119498"/>
              <a:gd name="connsiteY2179" fmla="*/ 911026 h 6857999"/>
              <a:gd name="connsiteX2180" fmla="*/ 1788310 w 7119498"/>
              <a:gd name="connsiteY2180" fmla="*/ 927897 h 6857999"/>
              <a:gd name="connsiteX2181" fmla="*/ 1746133 w 7119498"/>
              <a:gd name="connsiteY2181" fmla="*/ 919461 h 6857999"/>
              <a:gd name="connsiteX2182" fmla="*/ 1763004 w 7119498"/>
              <a:gd name="connsiteY2182" fmla="*/ 902590 h 6857999"/>
              <a:gd name="connsiteX2183" fmla="*/ 1847358 w 7119498"/>
              <a:gd name="connsiteY2183" fmla="*/ 911026 h 6857999"/>
              <a:gd name="connsiteX2184" fmla="*/ 6174731 w 7119498"/>
              <a:gd name="connsiteY2184" fmla="*/ 3441653 h 6857999"/>
              <a:gd name="connsiteX2185" fmla="*/ 5162480 w 7119498"/>
              <a:gd name="connsiteY2185" fmla="*/ 5466155 h 6857999"/>
              <a:gd name="connsiteX2186" fmla="*/ 5229963 w 7119498"/>
              <a:gd name="connsiteY2186" fmla="*/ 5474591 h 6857999"/>
              <a:gd name="connsiteX2187" fmla="*/ 5238399 w 7119498"/>
              <a:gd name="connsiteY2187" fmla="*/ 5499897 h 6857999"/>
              <a:gd name="connsiteX2188" fmla="*/ 5179351 w 7119498"/>
              <a:gd name="connsiteY2188" fmla="*/ 5525203 h 6857999"/>
              <a:gd name="connsiteX2189" fmla="*/ 5170915 w 7119498"/>
              <a:gd name="connsiteY2189" fmla="*/ 5542074 h 6857999"/>
              <a:gd name="connsiteX2190" fmla="*/ 5314317 w 7119498"/>
              <a:gd name="connsiteY2190" fmla="*/ 5584251 h 6857999"/>
              <a:gd name="connsiteX2191" fmla="*/ 5314317 w 7119498"/>
              <a:gd name="connsiteY2191" fmla="*/ 5609557 h 6857999"/>
              <a:gd name="connsiteX2192" fmla="*/ 5229963 w 7119498"/>
              <a:gd name="connsiteY2192" fmla="*/ 5617993 h 6857999"/>
              <a:gd name="connsiteX2193" fmla="*/ 5145609 w 7119498"/>
              <a:gd name="connsiteY2193" fmla="*/ 5719218 h 6857999"/>
              <a:gd name="connsiteX2194" fmla="*/ 5179351 w 7119498"/>
              <a:gd name="connsiteY2194" fmla="*/ 5778266 h 6857999"/>
              <a:gd name="connsiteX2195" fmla="*/ 5221528 w 7119498"/>
              <a:gd name="connsiteY2195" fmla="*/ 5727653 h 6857999"/>
              <a:gd name="connsiteX2196" fmla="*/ 5255270 w 7119498"/>
              <a:gd name="connsiteY2196" fmla="*/ 5761395 h 6857999"/>
              <a:gd name="connsiteX2197" fmla="*/ 5187786 w 7119498"/>
              <a:gd name="connsiteY2197" fmla="*/ 5820443 h 6857999"/>
              <a:gd name="connsiteX2198" fmla="*/ 5137174 w 7119498"/>
              <a:gd name="connsiteY2198" fmla="*/ 5803572 h 6857999"/>
              <a:gd name="connsiteX2199" fmla="*/ 5027513 w 7119498"/>
              <a:gd name="connsiteY2199" fmla="*/ 5837314 h 6857999"/>
              <a:gd name="connsiteX2200" fmla="*/ 4917853 w 7119498"/>
              <a:gd name="connsiteY2200" fmla="*/ 5803572 h 6857999"/>
              <a:gd name="connsiteX2201" fmla="*/ 4884111 w 7119498"/>
              <a:gd name="connsiteY2201" fmla="*/ 5820443 h 6857999"/>
              <a:gd name="connsiteX2202" fmla="*/ 4740709 w 7119498"/>
              <a:gd name="connsiteY2202" fmla="*/ 5820443 h 6857999"/>
              <a:gd name="connsiteX2203" fmla="*/ 4892546 w 7119498"/>
              <a:gd name="connsiteY2203" fmla="*/ 5761395 h 6857999"/>
              <a:gd name="connsiteX2204" fmla="*/ 4917853 w 7119498"/>
              <a:gd name="connsiteY2204" fmla="*/ 5702347 h 6857999"/>
              <a:gd name="connsiteX2205" fmla="*/ 4993771 w 7119498"/>
              <a:gd name="connsiteY2205" fmla="*/ 5651735 h 6857999"/>
              <a:gd name="connsiteX2206" fmla="*/ 5035948 w 7119498"/>
              <a:gd name="connsiteY2206" fmla="*/ 5693912 h 6857999"/>
              <a:gd name="connsiteX2207" fmla="*/ 4960030 w 7119498"/>
              <a:gd name="connsiteY2207" fmla="*/ 5719218 h 6857999"/>
              <a:gd name="connsiteX2208" fmla="*/ 4951594 w 7119498"/>
              <a:gd name="connsiteY2208" fmla="*/ 5744524 h 6857999"/>
              <a:gd name="connsiteX2209" fmla="*/ 5027513 w 7119498"/>
              <a:gd name="connsiteY2209" fmla="*/ 5795137 h 6857999"/>
              <a:gd name="connsiteX2210" fmla="*/ 5078126 w 7119498"/>
              <a:gd name="connsiteY2210" fmla="*/ 5778266 h 6857999"/>
              <a:gd name="connsiteX2211" fmla="*/ 5111867 w 7119498"/>
              <a:gd name="connsiteY2211" fmla="*/ 5668605 h 6857999"/>
              <a:gd name="connsiteX2212" fmla="*/ 5145609 w 7119498"/>
              <a:gd name="connsiteY2212" fmla="*/ 5626428 h 6857999"/>
              <a:gd name="connsiteX2213" fmla="*/ 5128738 w 7119498"/>
              <a:gd name="connsiteY2213" fmla="*/ 5550509 h 6857999"/>
              <a:gd name="connsiteX2214" fmla="*/ 5137174 w 7119498"/>
              <a:gd name="connsiteY2214" fmla="*/ 5483026 h 6857999"/>
              <a:gd name="connsiteX2215" fmla="*/ 3930908 w 7119498"/>
              <a:gd name="connsiteY2215" fmla="*/ 5972281 h 6857999"/>
              <a:gd name="connsiteX2216" fmla="*/ 3998391 w 7119498"/>
              <a:gd name="connsiteY2216" fmla="*/ 6039764 h 6857999"/>
              <a:gd name="connsiteX2217" fmla="*/ 4158664 w 7119498"/>
              <a:gd name="connsiteY2217" fmla="*/ 6115683 h 6857999"/>
              <a:gd name="connsiteX2218" fmla="*/ 4243019 w 7119498"/>
              <a:gd name="connsiteY2218" fmla="*/ 6031329 h 6857999"/>
              <a:gd name="connsiteX2219" fmla="*/ 4217712 w 7119498"/>
              <a:gd name="connsiteY2219" fmla="*/ 6014458 h 6857999"/>
              <a:gd name="connsiteX2220" fmla="*/ 4175535 w 7119498"/>
              <a:gd name="connsiteY2220" fmla="*/ 6039764 h 6857999"/>
              <a:gd name="connsiteX2221" fmla="*/ 4150229 w 7119498"/>
              <a:gd name="connsiteY2221" fmla="*/ 5997587 h 6857999"/>
              <a:gd name="connsiteX2222" fmla="*/ 4183971 w 7119498"/>
              <a:gd name="connsiteY2222" fmla="*/ 5963845 h 6857999"/>
              <a:gd name="connsiteX2223" fmla="*/ 4386421 w 7119498"/>
              <a:gd name="connsiteY2223" fmla="*/ 5955410 h 6857999"/>
              <a:gd name="connsiteX2224" fmla="*/ 4285196 w 7119498"/>
              <a:gd name="connsiteY2224" fmla="*/ 6056635 h 6857999"/>
              <a:gd name="connsiteX2225" fmla="*/ 4268325 w 7119498"/>
              <a:gd name="connsiteY2225" fmla="*/ 6098812 h 6857999"/>
              <a:gd name="connsiteX2226" fmla="*/ 4133358 w 7119498"/>
              <a:gd name="connsiteY2226" fmla="*/ 6166295 h 6857999"/>
              <a:gd name="connsiteX2227" fmla="*/ 4065875 w 7119498"/>
              <a:gd name="connsiteY2227" fmla="*/ 6242214 h 6857999"/>
              <a:gd name="connsiteX2228" fmla="*/ 4040568 w 7119498"/>
              <a:gd name="connsiteY2228" fmla="*/ 6250650 h 6857999"/>
              <a:gd name="connsiteX2229" fmla="*/ 3998391 w 7119498"/>
              <a:gd name="connsiteY2229" fmla="*/ 6225343 h 6857999"/>
              <a:gd name="connsiteX2230" fmla="*/ 3998391 w 7119498"/>
              <a:gd name="connsiteY2230" fmla="*/ 6200037 h 6857999"/>
              <a:gd name="connsiteX2231" fmla="*/ 4057439 w 7119498"/>
              <a:gd name="connsiteY2231" fmla="*/ 6191602 h 6857999"/>
              <a:gd name="connsiteX2232" fmla="*/ 4082745 w 7119498"/>
              <a:gd name="connsiteY2232" fmla="*/ 6149425 h 6857999"/>
              <a:gd name="connsiteX2233" fmla="*/ 4006827 w 7119498"/>
              <a:gd name="connsiteY2233" fmla="*/ 6098812 h 6857999"/>
              <a:gd name="connsiteX2234" fmla="*/ 3897166 w 7119498"/>
              <a:gd name="connsiteY2234" fmla="*/ 6166295 h 6857999"/>
              <a:gd name="connsiteX2235" fmla="*/ 3863424 w 7119498"/>
              <a:gd name="connsiteY2235" fmla="*/ 6149425 h 6857999"/>
              <a:gd name="connsiteX2236" fmla="*/ 3939343 w 7119498"/>
              <a:gd name="connsiteY2236" fmla="*/ 6065070 h 6857999"/>
              <a:gd name="connsiteX2237" fmla="*/ 3939343 w 7119498"/>
              <a:gd name="connsiteY2237" fmla="*/ 6039764 h 6857999"/>
              <a:gd name="connsiteX2238" fmla="*/ 3922472 w 7119498"/>
              <a:gd name="connsiteY2238" fmla="*/ 6022893 h 6857999"/>
              <a:gd name="connsiteX2239" fmla="*/ 3871860 w 7119498"/>
              <a:gd name="connsiteY2239" fmla="*/ 6048200 h 6857999"/>
              <a:gd name="connsiteX2240" fmla="*/ 3854989 w 7119498"/>
              <a:gd name="connsiteY2240" fmla="*/ 6014458 h 6857999"/>
              <a:gd name="connsiteX2241" fmla="*/ 3880295 w 7119498"/>
              <a:gd name="connsiteY2241" fmla="*/ 5980716 h 6857999"/>
              <a:gd name="connsiteX2242" fmla="*/ 3863424 w 7119498"/>
              <a:gd name="connsiteY2242" fmla="*/ 5972281 h 6857999"/>
              <a:gd name="connsiteX2243" fmla="*/ 3568185 w 7119498"/>
              <a:gd name="connsiteY2243" fmla="*/ 5989152 h 6857999"/>
              <a:gd name="connsiteX2244" fmla="*/ 1045993 w 7119498"/>
              <a:gd name="connsiteY2244" fmla="*/ 4074310 h 6857999"/>
              <a:gd name="connsiteX2245" fmla="*/ 970074 w 7119498"/>
              <a:gd name="connsiteY2245" fmla="*/ 3551314 h 6857999"/>
              <a:gd name="connsiteX2246" fmla="*/ 970074 w 7119498"/>
              <a:gd name="connsiteY2246" fmla="*/ 3323557 h 6857999"/>
              <a:gd name="connsiteX2247" fmla="*/ 3568185 w 7119498"/>
              <a:gd name="connsiteY2247" fmla="*/ 885720 h 6857999"/>
              <a:gd name="connsiteX2248" fmla="*/ 6174731 w 7119498"/>
              <a:gd name="connsiteY2248" fmla="*/ 3441653 h 6857999"/>
              <a:gd name="connsiteX2249" fmla="*/ 5238399 w 7119498"/>
              <a:gd name="connsiteY2249" fmla="*/ 894155 h 6857999"/>
              <a:gd name="connsiteX2250" fmla="*/ 5154044 w 7119498"/>
              <a:gd name="connsiteY2250" fmla="*/ 860413 h 6857999"/>
              <a:gd name="connsiteX2251" fmla="*/ 5297447 w 7119498"/>
              <a:gd name="connsiteY2251" fmla="*/ 885720 h 6857999"/>
              <a:gd name="connsiteX2252" fmla="*/ 5238399 w 7119498"/>
              <a:gd name="connsiteY2252" fmla="*/ 894155 h 6857999"/>
              <a:gd name="connsiteX2253" fmla="*/ 1552118 w 7119498"/>
              <a:gd name="connsiteY2253" fmla="*/ 851978 h 6857999"/>
              <a:gd name="connsiteX2254" fmla="*/ 1560554 w 7119498"/>
              <a:gd name="connsiteY2254" fmla="*/ 877284 h 6857999"/>
              <a:gd name="connsiteX2255" fmla="*/ 1526812 w 7119498"/>
              <a:gd name="connsiteY2255" fmla="*/ 919461 h 6857999"/>
              <a:gd name="connsiteX2256" fmla="*/ 1484635 w 7119498"/>
              <a:gd name="connsiteY2256" fmla="*/ 894155 h 6857999"/>
              <a:gd name="connsiteX2257" fmla="*/ 1425587 w 7119498"/>
              <a:gd name="connsiteY2257" fmla="*/ 1012251 h 6857999"/>
              <a:gd name="connsiteX2258" fmla="*/ 1408716 w 7119498"/>
              <a:gd name="connsiteY2258" fmla="*/ 1020686 h 6857999"/>
              <a:gd name="connsiteX2259" fmla="*/ 1391845 w 7119498"/>
              <a:gd name="connsiteY2259" fmla="*/ 970074 h 6857999"/>
              <a:gd name="connsiteX2260" fmla="*/ 1484635 w 7119498"/>
              <a:gd name="connsiteY2260" fmla="*/ 851978 h 6857999"/>
              <a:gd name="connsiteX2261" fmla="*/ 1552118 w 7119498"/>
              <a:gd name="connsiteY2261" fmla="*/ 851978 h 6857999"/>
              <a:gd name="connsiteX2262" fmla="*/ 5643299 w 7119498"/>
              <a:gd name="connsiteY2262" fmla="*/ 911026 h 6857999"/>
              <a:gd name="connsiteX2263" fmla="*/ 5617993 w 7119498"/>
              <a:gd name="connsiteY2263" fmla="*/ 978509 h 6857999"/>
              <a:gd name="connsiteX2264" fmla="*/ 5567380 w 7119498"/>
              <a:gd name="connsiteY2264" fmla="*/ 868849 h 6857999"/>
              <a:gd name="connsiteX2265" fmla="*/ 5525203 w 7119498"/>
              <a:gd name="connsiteY2265" fmla="*/ 902590 h 6857999"/>
              <a:gd name="connsiteX2266" fmla="*/ 5499897 w 7119498"/>
              <a:gd name="connsiteY2266" fmla="*/ 868849 h 6857999"/>
              <a:gd name="connsiteX2267" fmla="*/ 5550509 w 7119498"/>
              <a:gd name="connsiteY2267" fmla="*/ 826672 h 6857999"/>
              <a:gd name="connsiteX2268" fmla="*/ 5643299 w 7119498"/>
              <a:gd name="connsiteY2268" fmla="*/ 911026 h 6857999"/>
              <a:gd name="connsiteX2269" fmla="*/ 1754568 w 7119498"/>
              <a:gd name="connsiteY2269" fmla="*/ 851978 h 6857999"/>
              <a:gd name="connsiteX2270" fmla="*/ 1687085 w 7119498"/>
              <a:gd name="connsiteY2270" fmla="*/ 911026 h 6857999"/>
              <a:gd name="connsiteX2271" fmla="*/ 1771439 w 7119498"/>
              <a:gd name="connsiteY2271" fmla="*/ 961638 h 6857999"/>
              <a:gd name="connsiteX2272" fmla="*/ 1889535 w 7119498"/>
              <a:gd name="connsiteY2272" fmla="*/ 936332 h 6857999"/>
              <a:gd name="connsiteX2273" fmla="*/ 1965454 w 7119498"/>
              <a:gd name="connsiteY2273" fmla="*/ 961638 h 6857999"/>
              <a:gd name="connsiteX2274" fmla="*/ 1788310 w 7119498"/>
              <a:gd name="connsiteY2274" fmla="*/ 1037557 h 6857999"/>
              <a:gd name="connsiteX2275" fmla="*/ 1619602 w 7119498"/>
              <a:gd name="connsiteY2275" fmla="*/ 894155 h 6857999"/>
              <a:gd name="connsiteX2276" fmla="*/ 1695520 w 7119498"/>
              <a:gd name="connsiteY2276" fmla="*/ 801365 h 6857999"/>
              <a:gd name="connsiteX2277" fmla="*/ 1754568 w 7119498"/>
              <a:gd name="connsiteY2277" fmla="*/ 851978 h 6857999"/>
              <a:gd name="connsiteX2278" fmla="*/ 5423978 w 7119498"/>
              <a:gd name="connsiteY2278" fmla="*/ 851978 h 6857999"/>
              <a:gd name="connsiteX2279" fmla="*/ 5263705 w 7119498"/>
              <a:gd name="connsiteY2279" fmla="*/ 995380 h 6857999"/>
              <a:gd name="connsiteX2280" fmla="*/ 5052819 w 7119498"/>
              <a:gd name="connsiteY2280" fmla="*/ 894155 h 6857999"/>
              <a:gd name="connsiteX2281" fmla="*/ 5086561 w 7119498"/>
              <a:gd name="connsiteY2281" fmla="*/ 877284 h 6857999"/>
              <a:gd name="connsiteX2282" fmla="*/ 5246834 w 7119498"/>
              <a:gd name="connsiteY2282" fmla="*/ 936332 h 6857999"/>
              <a:gd name="connsiteX2283" fmla="*/ 5339624 w 7119498"/>
              <a:gd name="connsiteY2283" fmla="*/ 894155 h 6857999"/>
              <a:gd name="connsiteX2284" fmla="*/ 5297447 w 7119498"/>
              <a:gd name="connsiteY2284" fmla="*/ 818236 h 6857999"/>
              <a:gd name="connsiteX2285" fmla="*/ 5348059 w 7119498"/>
              <a:gd name="connsiteY2285" fmla="*/ 767624 h 6857999"/>
              <a:gd name="connsiteX2286" fmla="*/ 5423978 w 7119498"/>
              <a:gd name="connsiteY2286" fmla="*/ 851978 h 6857999"/>
              <a:gd name="connsiteX2287" fmla="*/ 3559749 w 7119498"/>
              <a:gd name="connsiteY2287" fmla="*/ 725447 h 6857999"/>
              <a:gd name="connsiteX2288" fmla="*/ 3618797 w 7119498"/>
              <a:gd name="connsiteY2288" fmla="*/ 784494 h 6857999"/>
              <a:gd name="connsiteX2289" fmla="*/ 3526007 w 7119498"/>
              <a:gd name="connsiteY2289" fmla="*/ 835107 h 6857999"/>
              <a:gd name="connsiteX2290" fmla="*/ 3458524 w 7119498"/>
              <a:gd name="connsiteY2290" fmla="*/ 809801 h 6857999"/>
              <a:gd name="connsiteX2291" fmla="*/ 3526007 w 7119498"/>
              <a:gd name="connsiteY2291" fmla="*/ 708576 h 6857999"/>
              <a:gd name="connsiteX2292" fmla="*/ 3549880 w 7119498"/>
              <a:gd name="connsiteY2292" fmla="*/ 729496 h 6857999"/>
              <a:gd name="connsiteX2293" fmla="*/ 3559749 w 7119498"/>
              <a:gd name="connsiteY2293" fmla="*/ 725447 h 6857999"/>
              <a:gd name="connsiteX2294" fmla="*/ 1931712 w 7119498"/>
              <a:gd name="connsiteY2294" fmla="*/ 742317 h 6857999"/>
              <a:gd name="connsiteX2295" fmla="*/ 1838923 w 7119498"/>
              <a:gd name="connsiteY2295" fmla="*/ 649528 h 6857999"/>
              <a:gd name="connsiteX2296" fmla="*/ 1788310 w 7119498"/>
              <a:gd name="connsiteY2296" fmla="*/ 649528 h 6857999"/>
              <a:gd name="connsiteX2297" fmla="*/ 1518376 w 7119498"/>
              <a:gd name="connsiteY2297" fmla="*/ 784494 h 6857999"/>
              <a:gd name="connsiteX2298" fmla="*/ 995380 w 7119498"/>
              <a:gd name="connsiteY2298" fmla="*/ 1256878 h 6857999"/>
              <a:gd name="connsiteX2299" fmla="*/ 598915 w 7119498"/>
              <a:gd name="connsiteY2299" fmla="*/ 1830487 h 6857999"/>
              <a:gd name="connsiteX2300" fmla="*/ 708576 w 7119498"/>
              <a:gd name="connsiteY2300" fmla="*/ 2016066 h 6857999"/>
              <a:gd name="connsiteX2301" fmla="*/ 683269 w 7119498"/>
              <a:gd name="connsiteY2301" fmla="*/ 2016066 h 6857999"/>
              <a:gd name="connsiteX2302" fmla="*/ 590480 w 7119498"/>
              <a:gd name="connsiteY2302" fmla="*/ 1822052 h 6857999"/>
              <a:gd name="connsiteX2303" fmla="*/ 717011 w 7119498"/>
              <a:gd name="connsiteY2303" fmla="*/ 1577424 h 6857999"/>
              <a:gd name="connsiteX2304" fmla="*/ 1796745 w 7119498"/>
              <a:gd name="connsiteY2304" fmla="*/ 641092 h 6857999"/>
              <a:gd name="connsiteX2305" fmla="*/ 1931712 w 7119498"/>
              <a:gd name="connsiteY2305" fmla="*/ 742317 h 6857999"/>
              <a:gd name="connsiteX2306" fmla="*/ 3289816 w 7119498"/>
              <a:gd name="connsiteY2306" fmla="*/ 649528 h 6857999"/>
              <a:gd name="connsiteX2307" fmla="*/ 3272945 w 7119498"/>
              <a:gd name="connsiteY2307" fmla="*/ 683269 h 6857999"/>
              <a:gd name="connsiteX2308" fmla="*/ 3222332 w 7119498"/>
              <a:gd name="connsiteY2308" fmla="*/ 683269 h 6857999"/>
              <a:gd name="connsiteX2309" fmla="*/ 3213897 w 7119498"/>
              <a:gd name="connsiteY2309" fmla="*/ 666399 h 6857999"/>
              <a:gd name="connsiteX2310" fmla="*/ 3281380 w 7119498"/>
              <a:gd name="connsiteY2310" fmla="*/ 624221 h 6857999"/>
              <a:gd name="connsiteX2311" fmla="*/ 3289816 w 7119498"/>
              <a:gd name="connsiteY2311" fmla="*/ 649528 h 6857999"/>
              <a:gd name="connsiteX2312" fmla="*/ 4133358 w 7119498"/>
              <a:gd name="connsiteY2312" fmla="*/ 683269 h 6857999"/>
              <a:gd name="connsiteX2313" fmla="*/ 4285196 w 7119498"/>
              <a:gd name="connsiteY2313" fmla="*/ 801365 h 6857999"/>
              <a:gd name="connsiteX2314" fmla="*/ 4377985 w 7119498"/>
              <a:gd name="connsiteY2314" fmla="*/ 911026 h 6857999"/>
              <a:gd name="connsiteX2315" fmla="*/ 4302067 w 7119498"/>
              <a:gd name="connsiteY2315" fmla="*/ 885720 h 6857999"/>
              <a:gd name="connsiteX2316" fmla="*/ 4217712 w 7119498"/>
              <a:gd name="connsiteY2316" fmla="*/ 902590 h 6857999"/>
              <a:gd name="connsiteX2317" fmla="*/ 4150229 w 7119498"/>
              <a:gd name="connsiteY2317" fmla="*/ 851978 h 6857999"/>
              <a:gd name="connsiteX2318" fmla="*/ 4175535 w 7119498"/>
              <a:gd name="connsiteY2318" fmla="*/ 818236 h 6857999"/>
              <a:gd name="connsiteX2319" fmla="*/ 4209277 w 7119498"/>
              <a:gd name="connsiteY2319" fmla="*/ 843542 h 6857999"/>
              <a:gd name="connsiteX2320" fmla="*/ 4234583 w 7119498"/>
              <a:gd name="connsiteY2320" fmla="*/ 843542 h 6857999"/>
              <a:gd name="connsiteX2321" fmla="*/ 4243019 w 7119498"/>
              <a:gd name="connsiteY2321" fmla="*/ 818236 h 6857999"/>
              <a:gd name="connsiteX2322" fmla="*/ 4158664 w 7119498"/>
              <a:gd name="connsiteY2322" fmla="*/ 742317 h 6857999"/>
              <a:gd name="connsiteX2323" fmla="*/ 4065875 w 7119498"/>
              <a:gd name="connsiteY2323" fmla="*/ 792930 h 6857999"/>
              <a:gd name="connsiteX2324" fmla="*/ 3998391 w 7119498"/>
              <a:gd name="connsiteY2324" fmla="*/ 809801 h 6857999"/>
              <a:gd name="connsiteX2325" fmla="*/ 3914037 w 7119498"/>
              <a:gd name="connsiteY2325" fmla="*/ 885720 h 6857999"/>
              <a:gd name="connsiteX2326" fmla="*/ 3854989 w 7119498"/>
              <a:gd name="connsiteY2326" fmla="*/ 860413 h 6857999"/>
              <a:gd name="connsiteX2327" fmla="*/ 3854989 w 7119498"/>
              <a:gd name="connsiteY2327" fmla="*/ 826672 h 6857999"/>
              <a:gd name="connsiteX2328" fmla="*/ 3880295 w 7119498"/>
              <a:gd name="connsiteY2328" fmla="*/ 809801 h 6857999"/>
              <a:gd name="connsiteX2329" fmla="*/ 3905602 w 7119498"/>
              <a:gd name="connsiteY2329" fmla="*/ 835107 h 6857999"/>
              <a:gd name="connsiteX2330" fmla="*/ 3930908 w 7119498"/>
              <a:gd name="connsiteY2330" fmla="*/ 835107 h 6857999"/>
              <a:gd name="connsiteX2331" fmla="*/ 3939343 w 7119498"/>
              <a:gd name="connsiteY2331" fmla="*/ 801365 h 6857999"/>
              <a:gd name="connsiteX2332" fmla="*/ 3863424 w 7119498"/>
              <a:gd name="connsiteY2332" fmla="*/ 725447 h 6857999"/>
              <a:gd name="connsiteX2333" fmla="*/ 3888731 w 7119498"/>
              <a:gd name="connsiteY2333" fmla="*/ 691705 h 6857999"/>
              <a:gd name="connsiteX2334" fmla="*/ 4006827 w 7119498"/>
              <a:gd name="connsiteY2334" fmla="*/ 759188 h 6857999"/>
              <a:gd name="connsiteX2335" fmla="*/ 4082745 w 7119498"/>
              <a:gd name="connsiteY2335" fmla="*/ 708576 h 6857999"/>
              <a:gd name="connsiteX2336" fmla="*/ 4015262 w 7119498"/>
              <a:gd name="connsiteY2336" fmla="*/ 666399 h 6857999"/>
              <a:gd name="connsiteX2337" fmla="*/ 3998391 w 7119498"/>
              <a:gd name="connsiteY2337" fmla="*/ 641092 h 6857999"/>
              <a:gd name="connsiteX2338" fmla="*/ 4040568 w 7119498"/>
              <a:gd name="connsiteY2338" fmla="*/ 607351 h 6857999"/>
              <a:gd name="connsiteX2339" fmla="*/ 4133358 w 7119498"/>
              <a:gd name="connsiteY2339" fmla="*/ 683269 h 6857999"/>
              <a:gd name="connsiteX2340" fmla="*/ 5499897 w 7119498"/>
              <a:gd name="connsiteY2340" fmla="*/ 708576 h 6857999"/>
              <a:gd name="connsiteX2341" fmla="*/ 5930103 w 7119498"/>
              <a:gd name="connsiteY2341" fmla="*/ 1037557 h 6857999"/>
              <a:gd name="connsiteX2342" fmla="*/ 6469971 w 7119498"/>
              <a:gd name="connsiteY2342" fmla="*/ 1746133 h 6857999"/>
              <a:gd name="connsiteX2343" fmla="*/ 6368745 w 7119498"/>
              <a:gd name="connsiteY2343" fmla="*/ 1897971 h 6857999"/>
              <a:gd name="connsiteX2344" fmla="*/ 6453100 w 7119498"/>
              <a:gd name="connsiteY2344" fmla="*/ 1754568 h 6857999"/>
              <a:gd name="connsiteX2345" fmla="*/ 5272140 w 7119498"/>
              <a:gd name="connsiteY2345" fmla="*/ 615786 h 6857999"/>
              <a:gd name="connsiteX2346" fmla="*/ 5170915 w 7119498"/>
              <a:gd name="connsiteY2346" fmla="*/ 632657 h 6857999"/>
              <a:gd name="connsiteX2347" fmla="*/ 5103432 w 7119498"/>
              <a:gd name="connsiteY2347" fmla="*/ 683269 h 6857999"/>
              <a:gd name="connsiteX2348" fmla="*/ 5238399 w 7119498"/>
              <a:gd name="connsiteY2348" fmla="*/ 598915 h 6857999"/>
              <a:gd name="connsiteX2349" fmla="*/ 5499897 w 7119498"/>
              <a:gd name="connsiteY2349" fmla="*/ 708576 h 6857999"/>
              <a:gd name="connsiteX2350" fmla="*/ 3880295 w 7119498"/>
              <a:gd name="connsiteY2350" fmla="*/ 598915 h 6857999"/>
              <a:gd name="connsiteX2351" fmla="*/ 3888731 w 7119498"/>
              <a:gd name="connsiteY2351" fmla="*/ 657963 h 6857999"/>
              <a:gd name="connsiteX2352" fmla="*/ 3821247 w 7119498"/>
              <a:gd name="connsiteY2352" fmla="*/ 691705 h 6857999"/>
              <a:gd name="connsiteX2353" fmla="*/ 3795941 w 7119498"/>
              <a:gd name="connsiteY2353" fmla="*/ 615786 h 6857999"/>
              <a:gd name="connsiteX2354" fmla="*/ 3812812 w 7119498"/>
              <a:gd name="connsiteY2354" fmla="*/ 598915 h 6857999"/>
              <a:gd name="connsiteX2355" fmla="*/ 3880295 w 7119498"/>
              <a:gd name="connsiteY2355" fmla="*/ 598915 h 6857999"/>
              <a:gd name="connsiteX2356" fmla="*/ 3095801 w 7119498"/>
              <a:gd name="connsiteY2356" fmla="*/ 624221 h 6857999"/>
              <a:gd name="connsiteX2357" fmla="*/ 3095801 w 7119498"/>
              <a:gd name="connsiteY2357" fmla="*/ 657963 h 6857999"/>
              <a:gd name="connsiteX2358" fmla="*/ 3078930 w 7119498"/>
              <a:gd name="connsiteY2358" fmla="*/ 674834 h 6857999"/>
              <a:gd name="connsiteX2359" fmla="*/ 3036753 w 7119498"/>
              <a:gd name="connsiteY2359" fmla="*/ 657963 h 6857999"/>
              <a:gd name="connsiteX2360" fmla="*/ 2994576 w 7119498"/>
              <a:gd name="connsiteY2360" fmla="*/ 691705 h 6857999"/>
              <a:gd name="connsiteX2361" fmla="*/ 3095801 w 7119498"/>
              <a:gd name="connsiteY2361" fmla="*/ 776059 h 6857999"/>
              <a:gd name="connsiteX2362" fmla="*/ 3188590 w 7119498"/>
              <a:gd name="connsiteY2362" fmla="*/ 717011 h 6857999"/>
              <a:gd name="connsiteX2363" fmla="*/ 3230768 w 7119498"/>
              <a:gd name="connsiteY2363" fmla="*/ 725447 h 6857999"/>
              <a:gd name="connsiteX2364" fmla="*/ 3180155 w 7119498"/>
              <a:gd name="connsiteY2364" fmla="*/ 801365 h 6857999"/>
              <a:gd name="connsiteX2365" fmla="*/ 3230768 w 7119498"/>
              <a:gd name="connsiteY2365" fmla="*/ 809801 h 6857999"/>
              <a:gd name="connsiteX2366" fmla="*/ 3239203 w 7119498"/>
              <a:gd name="connsiteY2366" fmla="*/ 835107 h 6857999"/>
              <a:gd name="connsiteX2367" fmla="*/ 3188590 w 7119498"/>
              <a:gd name="connsiteY2367" fmla="*/ 868849 h 6857999"/>
              <a:gd name="connsiteX2368" fmla="*/ 3129542 w 7119498"/>
              <a:gd name="connsiteY2368" fmla="*/ 826672 h 6857999"/>
              <a:gd name="connsiteX2369" fmla="*/ 3062059 w 7119498"/>
              <a:gd name="connsiteY2369" fmla="*/ 818236 h 6857999"/>
              <a:gd name="connsiteX2370" fmla="*/ 2935528 w 7119498"/>
              <a:gd name="connsiteY2370" fmla="*/ 750753 h 6857999"/>
              <a:gd name="connsiteX2371" fmla="*/ 2859609 w 7119498"/>
              <a:gd name="connsiteY2371" fmla="*/ 818236 h 6857999"/>
              <a:gd name="connsiteX2372" fmla="*/ 2893351 w 7119498"/>
              <a:gd name="connsiteY2372" fmla="*/ 860413 h 6857999"/>
              <a:gd name="connsiteX2373" fmla="*/ 2935528 w 7119498"/>
              <a:gd name="connsiteY2373" fmla="*/ 835107 h 6857999"/>
              <a:gd name="connsiteX2374" fmla="*/ 2969269 w 7119498"/>
              <a:gd name="connsiteY2374" fmla="*/ 860413 h 6857999"/>
              <a:gd name="connsiteX2375" fmla="*/ 2918657 w 7119498"/>
              <a:gd name="connsiteY2375" fmla="*/ 911026 h 6857999"/>
              <a:gd name="connsiteX2376" fmla="*/ 2842738 w 7119498"/>
              <a:gd name="connsiteY2376" fmla="*/ 885720 h 6857999"/>
              <a:gd name="connsiteX2377" fmla="*/ 2716207 w 7119498"/>
              <a:gd name="connsiteY2377" fmla="*/ 953203 h 6857999"/>
              <a:gd name="connsiteX2378" fmla="*/ 2792126 w 7119498"/>
              <a:gd name="connsiteY2378" fmla="*/ 843542 h 6857999"/>
              <a:gd name="connsiteX2379" fmla="*/ 2859609 w 7119498"/>
              <a:gd name="connsiteY2379" fmla="*/ 725447 h 6857999"/>
              <a:gd name="connsiteX2380" fmla="*/ 2943963 w 7119498"/>
              <a:gd name="connsiteY2380" fmla="*/ 700140 h 6857999"/>
              <a:gd name="connsiteX2381" fmla="*/ 3053624 w 7119498"/>
              <a:gd name="connsiteY2381" fmla="*/ 598915 h 6857999"/>
              <a:gd name="connsiteX2382" fmla="*/ 3095801 w 7119498"/>
              <a:gd name="connsiteY2382" fmla="*/ 624221 h 6857999"/>
              <a:gd name="connsiteX2383" fmla="*/ 2437838 w 7119498"/>
              <a:gd name="connsiteY2383" fmla="*/ 607351 h 6857999"/>
              <a:gd name="connsiteX2384" fmla="*/ 2269129 w 7119498"/>
              <a:gd name="connsiteY2384" fmla="*/ 725447 h 6857999"/>
              <a:gd name="connsiteX2385" fmla="*/ 2167904 w 7119498"/>
              <a:gd name="connsiteY2385" fmla="*/ 691705 h 6857999"/>
              <a:gd name="connsiteX2386" fmla="*/ 2201646 w 7119498"/>
              <a:gd name="connsiteY2386" fmla="*/ 674834 h 6857999"/>
              <a:gd name="connsiteX2387" fmla="*/ 2269129 w 7119498"/>
              <a:gd name="connsiteY2387" fmla="*/ 691705 h 6857999"/>
              <a:gd name="connsiteX2388" fmla="*/ 2437838 w 7119498"/>
              <a:gd name="connsiteY2388" fmla="*/ 582044 h 6857999"/>
              <a:gd name="connsiteX2389" fmla="*/ 2437838 w 7119498"/>
              <a:gd name="connsiteY2389" fmla="*/ 607351 h 6857999"/>
              <a:gd name="connsiteX2390" fmla="*/ 2252258 w 7119498"/>
              <a:gd name="connsiteY2390" fmla="*/ 657963 h 6857999"/>
              <a:gd name="connsiteX2391" fmla="*/ 2226952 w 7119498"/>
              <a:gd name="connsiteY2391" fmla="*/ 649528 h 6857999"/>
              <a:gd name="connsiteX2392" fmla="*/ 2286000 w 7119498"/>
              <a:gd name="connsiteY2392" fmla="*/ 632657 h 6857999"/>
              <a:gd name="connsiteX2393" fmla="*/ 2370354 w 7119498"/>
              <a:gd name="connsiteY2393" fmla="*/ 582044 h 6857999"/>
              <a:gd name="connsiteX2394" fmla="*/ 2252258 w 7119498"/>
              <a:gd name="connsiteY2394" fmla="*/ 657963 h 6857999"/>
              <a:gd name="connsiteX2395" fmla="*/ 4808192 w 7119498"/>
              <a:gd name="connsiteY2395" fmla="*/ 607351 h 6857999"/>
              <a:gd name="connsiteX2396" fmla="*/ 4757579 w 7119498"/>
              <a:gd name="connsiteY2396" fmla="*/ 607351 h 6857999"/>
              <a:gd name="connsiteX2397" fmla="*/ 4698532 w 7119498"/>
              <a:gd name="connsiteY2397" fmla="*/ 556738 h 6857999"/>
              <a:gd name="connsiteX2398" fmla="*/ 4808192 w 7119498"/>
              <a:gd name="connsiteY2398" fmla="*/ 607351 h 6857999"/>
              <a:gd name="connsiteX2399" fmla="*/ 4631048 w 7119498"/>
              <a:gd name="connsiteY2399" fmla="*/ 548303 h 6857999"/>
              <a:gd name="connsiteX2400" fmla="*/ 4715402 w 7119498"/>
              <a:gd name="connsiteY2400" fmla="*/ 615786 h 6857999"/>
              <a:gd name="connsiteX2401" fmla="*/ 4850369 w 7119498"/>
              <a:gd name="connsiteY2401" fmla="*/ 632657 h 6857999"/>
              <a:gd name="connsiteX2402" fmla="*/ 4867240 w 7119498"/>
              <a:gd name="connsiteY2402" fmla="*/ 649528 h 6857999"/>
              <a:gd name="connsiteX2403" fmla="*/ 4757579 w 7119498"/>
              <a:gd name="connsiteY2403" fmla="*/ 691705 h 6857999"/>
              <a:gd name="connsiteX2404" fmla="*/ 4605742 w 7119498"/>
              <a:gd name="connsiteY2404" fmla="*/ 590480 h 6857999"/>
              <a:gd name="connsiteX2405" fmla="*/ 4605742 w 7119498"/>
              <a:gd name="connsiteY2405" fmla="*/ 548303 h 6857999"/>
              <a:gd name="connsiteX2406" fmla="*/ 4631048 w 7119498"/>
              <a:gd name="connsiteY2406" fmla="*/ 548303 h 6857999"/>
              <a:gd name="connsiteX2407" fmla="*/ 2260694 w 7119498"/>
              <a:gd name="connsiteY2407" fmla="*/ 607351 h 6857999"/>
              <a:gd name="connsiteX2408" fmla="*/ 2260694 w 7119498"/>
              <a:gd name="connsiteY2408" fmla="*/ 539867 h 6857999"/>
              <a:gd name="connsiteX2409" fmla="*/ 2311306 w 7119498"/>
              <a:gd name="connsiteY2409" fmla="*/ 573609 h 6857999"/>
              <a:gd name="connsiteX2410" fmla="*/ 2260694 w 7119498"/>
              <a:gd name="connsiteY2410" fmla="*/ 607351 h 6857999"/>
              <a:gd name="connsiteX2411" fmla="*/ 2049808 w 7119498"/>
              <a:gd name="connsiteY2411" fmla="*/ 759188 h 6857999"/>
              <a:gd name="connsiteX2412" fmla="*/ 2041373 w 7119498"/>
              <a:gd name="connsiteY2412" fmla="*/ 792930 h 6857999"/>
              <a:gd name="connsiteX2413" fmla="*/ 2016066 w 7119498"/>
              <a:gd name="connsiteY2413" fmla="*/ 792930 h 6857999"/>
              <a:gd name="connsiteX2414" fmla="*/ 1965454 w 7119498"/>
              <a:gd name="connsiteY2414" fmla="*/ 767624 h 6857999"/>
              <a:gd name="connsiteX2415" fmla="*/ 1788310 w 7119498"/>
              <a:gd name="connsiteY2415" fmla="*/ 607351 h 6857999"/>
              <a:gd name="connsiteX2416" fmla="*/ 1434022 w 7119498"/>
              <a:gd name="connsiteY2416" fmla="*/ 784494 h 6857999"/>
              <a:gd name="connsiteX2417" fmla="*/ 556738 w 7119498"/>
              <a:gd name="connsiteY2417" fmla="*/ 1838923 h 6857999"/>
              <a:gd name="connsiteX2418" fmla="*/ 674834 w 7119498"/>
              <a:gd name="connsiteY2418" fmla="*/ 2041373 h 6857999"/>
              <a:gd name="connsiteX2419" fmla="*/ 742317 w 7119498"/>
              <a:gd name="connsiteY2419" fmla="*/ 2066679 h 6857999"/>
              <a:gd name="connsiteX2420" fmla="*/ 742317 w 7119498"/>
              <a:gd name="connsiteY2420" fmla="*/ 2117292 h 6857999"/>
              <a:gd name="connsiteX2421" fmla="*/ 674834 w 7119498"/>
              <a:gd name="connsiteY2421" fmla="*/ 2117292 h 6857999"/>
              <a:gd name="connsiteX2422" fmla="*/ 480819 w 7119498"/>
              <a:gd name="connsiteY2422" fmla="*/ 1838923 h 6857999"/>
              <a:gd name="connsiteX2423" fmla="*/ 657963 w 7119498"/>
              <a:gd name="connsiteY2423" fmla="*/ 1476199 h 6857999"/>
              <a:gd name="connsiteX2424" fmla="*/ 1644908 w 7119498"/>
              <a:gd name="connsiteY2424" fmla="*/ 556738 h 6857999"/>
              <a:gd name="connsiteX2425" fmla="*/ 1796745 w 7119498"/>
              <a:gd name="connsiteY2425" fmla="*/ 522996 h 6857999"/>
              <a:gd name="connsiteX2426" fmla="*/ 2049808 w 7119498"/>
              <a:gd name="connsiteY2426" fmla="*/ 759188 h 6857999"/>
              <a:gd name="connsiteX2427" fmla="*/ 4791321 w 7119498"/>
              <a:gd name="connsiteY2427" fmla="*/ 548303 h 6857999"/>
              <a:gd name="connsiteX2428" fmla="*/ 4774450 w 7119498"/>
              <a:gd name="connsiteY2428" fmla="*/ 556738 h 6857999"/>
              <a:gd name="connsiteX2429" fmla="*/ 4740709 w 7119498"/>
              <a:gd name="connsiteY2429" fmla="*/ 539867 h 6857999"/>
              <a:gd name="connsiteX2430" fmla="*/ 4774450 w 7119498"/>
              <a:gd name="connsiteY2430" fmla="*/ 514561 h 6857999"/>
              <a:gd name="connsiteX2431" fmla="*/ 4791321 w 7119498"/>
              <a:gd name="connsiteY2431" fmla="*/ 548303 h 6857999"/>
              <a:gd name="connsiteX2432" fmla="*/ 5617993 w 7119498"/>
              <a:gd name="connsiteY2432" fmla="*/ 666399 h 6857999"/>
              <a:gd name="connsiteX2433" fmla="*/ 6571196 w 7119498"/>
              <a:gd name="connsiteY2433" fmla="*/ 1754568 h 6857999"/>
              <a:gd name="connsiteX2434" fmla="*/ 6377181 w 7119498"/>
              <a:gd name="connsiteY2434" fmla="*/ 1999196 h 6857999"/>
              <a:gd name="connsiteX2435" fmla="*/ 6318133 w 7119498"/>
              <a:gd name="connsiteY2435" fmla="*/ 1990760 h 6857999"/>
              <a:gd name="connsiteX2436" fmla="*/ 6495277 w 7119498"/>
              <a:gd name="connsiteY2436" fmla="*/ 1805181 h 6857999"/>
              <a:gd name="connsiteX2437" fmla="*/ 6503712 w 7119498"/>
              <a:gd name="connsiteY2437" fmla="*/ 1746133 h 6857999"/>
              <a:gd name="connsiteX2438" fmla="*/ 5710782 w 7119498"/>
              <a:gd name="connsiteY2438" fmla="*/ 818236 h 6857999"/>
              <a:gd name="connsiteX2439" fmla="*/ 5255270 w 7119498"/>
              <a:gd name="connsiteY2439" fmla="*/ 565173 h 6857999"/>
              <a:gd name="connsiteX2440" fmla="*/ 5044384 w 7119498"/>
              <a:gd name="connsiteY2440" fmla="*/ 708576 h 6857999"/>
              <a:gd name="connsiteX2441" fmla="*/ 4993771 w 7119498"/>
              <a:gd name="connsiteY2441" fmla="*/ 733882 h 6857999"/>
              <a:gd name="connsiteX2442" fmla="*/ 4985336 w 7119498"/>
              <a:gd name="connsiteY2442" fmla="*/ 691705 h 6857999"/>
              <a:gd name="connsiteX2443" fmla="*/ 5246834 w 7119498"/>
              <a:gd name="connsiteY2443" fmla="*/ 497690 h 6857999"/>
              <a:gd name="connsiteX2444" fmla="*/ 5617993 w 7119498"/>
              <a:gd name="connsiteY2444" fmla="*/ 666399 h 6857999"/>
              <a:gd name="connsiteX2445" fmla="*/ 3770635 w 7119498"/>
              <a:gd name="connsiteY2445" fmla="*/ 641092 h 6857999"/>
              <a:gd name="connsiteX2446" fmla="*/ 3770635 w 7119498"/>
              <a:gd name="connsiteY2446" fmla="*/ 826672 h 6857999"/>
              <a:gd name="connsiteX2447" fmla="*/ 3728458 w 7119498"/>
              <a:gd name="connsiteY2447" fmla="*/ 826672 h 6857999"/>
              <a:gd name="connsiteX2448" fmla="*/ 3593491 w 7119498"/>
              <a:gd name="connsiteY2448" fmla="*/ 700140 h 6857999"/>
              <a:gd name="connsiteX2449" fmla="*/ 3618797 w 7119498"/>
              <a:gd name="connsiteY2449" fmla="*/ 657963 h 6857999"/>
              <a:gd name="connsiteX2450" fmla="*/ 3644103 w 7119498"/>
              <a:gd name="connsiteY2450" fmla="*/ 657963 h 6857999"/>
              <a:gd name="connsiteX2451" fmla="*/ 3660974 w 7119498"/>
              <a:gd name="connsiteY2451" fmla="*/ 674834 h 6857999"/>
              <a:gd name="connsiteX2452" fmla="*/ 3635668 w 7119498"/>
              <a:gd name="connsiteY2452" fmla="*/ 708576 h 6857999"/>
              <a:gd name="connsiteX2453" fmla="*/ 3652539 w 7119498"/>
              <a:gd name="connsiteY2453" fmla="*/ 717011 h 6857999"/>
              <a:gd name="connsiteX2454" fmla="*/ 3694716 w 7119498"/>
              <a:gd name="connsiteY2454" fmla="*/ 674834 h 6857999"/>
              <a:gd name="connsiteX2455" fmla="*/ 3635668 w 7119498"/>
              <a:gd name="connsiteY2455" fmla="*/ 615786 h 6857999"/>
              <a:gd name="connsiteX2456" fmla="*/ 3652539 w 7119498"/>
              <a:gd name="connsiteY2456" fmla="*/ 489255 h 6857999"/>
              <a:gd name="connsiteX2457" fmla="*/ 3770635 w 7119498"/>
              <a:gd name="connsiteY2457" fmla="*/ 641092 h 6857999"/>
              <a:gd name="connsiteX2458" fmla="*/ 3399476 w 7119498"/>
              <a:gd name="connsiteY2458" fmla="*/ 522996 h 6857999"/>
              <a:gd name="connsiteX2459" fmla="*/ 3424782 w 7119498"/>
              <a:gd name="connsiteY2459" fmla="*/ 590480 h 6857999"/>
              <a:gd name="connsiteX2460" fmla="*/ 3365734 w 7119498"/>
              <a:gd name="connsiteY2460" fmla="*/ 666399 h 6857999"/>
              <a:gd name="connsiteX2461" fmla="*/ 3416347 w 7119498"/>
              <a:gd name="connsiteY2461" fmla="*/ 717011 h 6857999"/>
              <a:gd name="connsiteX2462" fmla="*/ 3433218 w 7119498"/>
              <a:gd name="connsiteY2462" fmla="*/ 700140 h 6857999"/>
              <a:gd name="connsiteX2463" fmla="*/ 3407911 w 7119498"/>
              <a:gd name="connsiteY2463" fmla="*/ 674834 h 6857999"/>
              <a:gd name="connsiteX2464" fmla="*/ 3433218 w 7119498"/>
              <a:gd name="connsiteY2464" fmla="*/ 641092 h 6857999"/>
              <a:gd name="connsiteX2465" fmla="*/ 3483830 w 7119498"/>
              <a:gd name="connsiteY2465" fmla="*/ 691705 h 6857999"/>
              <a:gd name="connsiteX2466" fmla="*/ 3348864 w 7119498"/>
              <a:gd name="connsiteY2466" fmla="*/ 843542 h 6857999"/>
              <a:gd name="connsiteX2467" fmla="*/ 3323557 w 7119498"/>
              <a:gd name="connsiteY2467" fmla="*/ 843542 h 6857999"/>
              <a:gd name="connsiteX2468" fmla="*/ 3340428 w 7119498"/>
              <a:gd name="connsiteY2468" fmla="*/ 776059 h 6857999"/>
              <a:gd name="connsiteX2469" fmla="*/ 3323557 w 7119498"/>
              <a:gd name="connsiteY2469" fmla="*/ 649528 h 6857999"/>
              <a:gd name="connsiteX2470" fmla="*/ 3416347 w 7119498"/>
              <a:gd name="connsiteY2470" fmla="*/ 489255 h 6857999"/>
              <a:gd name="connsiteX2471" fmla="*/ 3399476 w 7119498"/>
              <a:gd name="connsiteY2471" fmla="*/ 522996 h 6857999"/>
              <a:gd name="connsiteX2472" fmla="*/ 3559749 w 7119498"/>
              <a:gd name="connsiteY2472" fmla="*/ 480819 h 6857999"/>
              <a:gd name="connsiteX2473" fmla="*/ 3559749 w 7119498"/>
              <a:gd name="connsiteY2473" fmla="*/ 531432 h 6857999"/>
              <a:gd name="connsiteX2474" fmla="*/ 3534443 w 7119498"/>
              <a:gd name="connsiteY2474" fmla="*/ 539867 h 6857999"/>
              <a:gd name="connsiteX2475" fmla="*/ 3492266 w 7119498"/>
              <a:gd name="connsiteY2475" fmla="*/ 531432 h 6857999"/>
              <a:gd name="connsiteX2476" fmla="*/ 3534443 w 7119498"/>
              <a:gd name="connsiteY2476" fmla="*/ 573609 h 6857999"/>
              <a:gd name="connsiteX2477" fmla="*/ 3593491 w 7119498"/>
              <a:gd name="connsiteY2477" fmla="*/ 472384 h 6857999"/>
              <a:gd name="connsiteX2478" fmla="*/ 3627233 w 7119498"/>
              <a:gd name="connsiteY2478" fmla="*/ 522996 h 6857999"/>
              <a:gd name="connsiteX2479" fmla="*/ 3542878 w 7119498"/>
              <a:gd name="connsiteY2479" fmla="*/ 674834 h 6857999"/>
              <a:gd name="connsiteX2480" fmla="*/ 3441653 w 7119498"/>
              <a:gd name="connsiteY2480" fmla="*/ 539867 h 6857999"/>
              <a:gd name="connsiteX2481" fmla="*/ 3492266 w 7119498"/>
              <a:gd name="connsiteY2481" fmla="*/ 472384 h 6857999"/>
              <a:gd name="connsiteX2482" fmla="*/ 3559749 w 7119498"/>
              <a:gd name="connsiteY2482" fmla="*/ 480819 h 6857999"/>
              <a:gd name="connsiteX2483" fmla="*/ 2075114 w 7119498"/>
              <a:gd name="connsiteY2483" fmla="*/ 497690 h 6857999"/>
              <a:gd name="connsiteX2484" fmla="*/ 1990760 w 7119498"/>
              <a:gd name="connsiteY2484" fmla="*/ 472384 h 6857999"/>
              <a:gd name="connsiteX2485" fmla="*/ 1914841 w 7119498"/>
              <a:gd name="connsiteY2485" fmla="*/ 506125 h 6857999"/>
              <a:gd name="connsiteX2486" fmla="*/ 1999196 w 7119498"/>
              <a:gd name="connsiteY2486" fmla="*/ 455513 h 6857999"/>
              <a:gd name="connsiteX2487" fmla="*/ 2075114 w 7119498"/>
              <a:gd name="connsiteY2487" fmla="*/ 497690 h 6857999"/>
              <a:gd name="connsiteX2488" fmla="*/ 4251454 w 7119498"/>
              <a:gd name="connsiteY2488" fmla="*/ 514561 h 6857999"/>
              <a:gd name="connsiteX2489" fmla="*/ 4226148 w 7119498"/>
              <a:gd name="connsiteY2489" fmla="*/ 514561 h 6857999"/>
              <a:gd name="connsiteX2490" fmla="*/ 4141793 w 7119498"/>
              <a:gd name="connsiteY2490" fmla="*/ 438642 h 6857999"/>
              <a:gd name="connsiteX2491" fmla="*/ 4251454 w 7119498"/>
              <a:gd name="connsiteY2491" fmla="*/ 514561 h 6857999"/>
              <a:gd name="connsiteX2492" fmla="*/ 5128738 w 7119498"/>
              <a:gd name="connsiteY2492" fmla="*/ 489255 h 6857999"/>
              <a:gd name="connsiteX2493" fmla="*/ 5010642 w 7119498"/>
              <a:gd name="connsiteY2493" fmla="*/ 455513 h 6857999"/>
              <a:gd name="connsiteX2494" fmla="*/ 4934723 w 7119498"/>
              <a:gd name="connsiteY2494" fmla="*/ 489255 h 6857999"/>
              <a:gd name="connsiteX2495" fmla="*/ 5019078 w 7119498"/>
              <a:gd name="connsiteY2495" fmla="*/ 430207 h 6857999"/>
              <a:gd name="connsiteX2496" fmla="*/ 5128738 w 7119498"/>
              <a:gd name="connsiteY2496" fmla="*/ 489255 h 6857999"/>
              <a:gd name="connsiteX2497" fmla="*/ 2851173 w 7119498"/>
              <a:gd name="connsiteY2497" fmla="*/ 506125 h 6857999"/>
              <a:gd name="connsiteX2498" fmla="*/ 2817432 w 7119498"/>
              <a:gd name="connsiteY2498" fmla="*/ 506125 h 6857999"/>
              <a:gd name="connsiteX2499" fmla="*/ 2893351 w 7119498"/>
              <a:gd name="connsiteY2499" fmla="*/ 430207 h 6857999"/>
              <a:gd name="connsiteX2500" fmla="*/ 2910221 w 7119498"/>
              <a:gd name="connsiteY2500" fmla="*/ 438642 h 6857999"/>
              <a:gd name="connsiteX2501" fmla="*/ 2851173 w 7119498"/>
              <a:gd name="connsiteY2501" fmla="*/ 506125 h 6857999"/>
              <a:gd name="connsiteX2502" fmla="*/ 3306686 w 7119498"/>
              <a:gd name="connsiteY2502" fmla="*/ 438642 h 6857999"/>
              <a:gd name="connsiteX2503" fmla="*/ 3306686 w 7119498"/>
              <a:gd name="connsiteY2503" fmla="*/ 480819 h 6857999"/>
              <a:gd name="connsiteX2504" fmla="*/ 3281380 w 7119498"/>
              <a:gd name="connsiteY2504" fmla="*/ 489255 h 6857999"/>
              <a:gd name="connsiteX2505" fmla="*/ 3256074 w 7119498"/>
              <a:gd name="connsiteY2505" fmla="*/ 463948 h 6857999"/>
              <a:gd name="connsiteX2506" fmla="*/ 3230768 w 7119498"/>
              <a:gd name="connsiteY2506" fmla="*/ 472384 h 6857999"/>
              <a:gd name="connsiteX2507" fmla="*/ 3289816 w 7119498"/>
              <a:gd name="connsiteY2507" fmla="*/ 514561 h 6857999"/>
              <a:gd name="connsiteX2508" fmla="*/ 3348864 w 7119498"/>
              <a:gd name="connsiteY2508" fmla="*/ 455513 h 6857999"/>
              <a:gd name="connsiteX2509" fmla="*/ 3365734 w 7119498"/>
              <a:gd name="connsiteY2509" fmla="*/ 463948 h 6857999"/>
              <a:gd name="connsiteX2510" fmla="*/ 3247638 w 7119498"/>
              <a:gd name="connsiteY2510" fmla="*/ 590480 h 6857999"/>
              <a:gd name="connsiteX2511" fmla="*/ 3095801 w 7119498"/>
              <a:gd name="connsiteY2511" fmla="*/ 514561 h 6857999"/>
              <a:gd name="connsiteX2512" fmla="*/ 3129542 w 7119498"/>
              <a:gd name="connsiteY2512" fmla="*/ 463948 h 6857999"/>
              <a:gd name="connsiteX2513" fmla="*/ 3256074 w 7119498"/>
              <a:gd name="connsiteY2513" fmla="*/ 413336 h 6857999"/>
              <a:gd name="connsiteX2514" fmla="*/ 3306686 w 7119498"/>
              <a:gd name="connsiteY2514" fmla="*/ 438642 h 6857999"/>
              <a:gd name="connsiteX2515" fmla="*/ 3956214 w 7119498"/>
              <a:gd name="connsiteY2515" fmla="*/ 455513 h 6857999"/>
              <a:gd name="connsiteX2516" fmla="*/ 3998391 w 7119498"/>
              <a:gd name="connsiteY2516" fmla="*/ 514561 h 6857999"/>
              <a:gd name="connsiteX2517" fmla="*/ 3812812 w 7119498"/>
              <a:gd name="connsiteY2517" fmla="*/ 565173 h 6857999"/>
              <a:gd name="connsiteX2518" fmla="*/ 3694716 w 7119498"/>
              <a:gd name="connsiteY2518" fmla="*/ 463948 h 6857999"/>
              <a:gd name="connsiteX2519" fmla="*/ 3728458 w 7119498"/>
              <a:gd name="connsiteY2519" fmla="*/ 438642 h 6857999"/>
              <a:gd name="connsiteX2520" fmla="*/ 3795941 w 7119498"/>
              <a:gd name="connsiteY2520" fmla="*/ 506125 h 6857999"/>
              <a:gd name="connsiteX2521" fmla="*/ 3846554 w 7119498"/>
              <a:gd name="connsiteY2521" fmla="*/ 480819 h 6857999"/>
              <a:gd name="connsiteX2522" fmla="*/ 3838118 w 7119498"/>
              <a:gd name="connsiteY2522" fmla="*/ 447078 h 6857999"/>
              <a:gd name="connsiteX2523" fmla="*/ 3804376 w 7119498"/>
              <a:gd name="connsiteY2523" fmla="*/ 472384 h 6857999"/>
              <a:gd name="connsiteX2524" fmla="*/ 3779070 w 7119498"/>
              <a:gd name="connsiteY2524" fmla="*/ 472384 h 6857999"/>
              <a:gd name="connsiteX2525" fmla="*/ 3770635 w 7119498"/>
              <a:gd name="connsiteY2525" fmla="*/ 438642 h 6857999"/>
              <a:gd name="connsiteX2526" fmla="*/ 3829683 w 7119498"/>
              <a:gd name="connsiteY2526" fmla="*/ 396465 h 6857999"/>
              <a:gd name="connsiteX2527" fmla="*/ 3956214 w 7119498"/>
              <a:gd name="connsiteY2527" fmla="*/ 455513 h 6857999"/>
              <a:gd name="connsiteX2528" fmla="*/ 2581240 w 7119498"/>
              <a:gd name="connsiteY2528" fmla="*/ 624221 h 6857999"/>
              <a:gd name="connsiteX2529" fmla="*/ 2547498 w 7119498"/>
              <a:gd name="connsiteY2529" fmla="*/ 750753 h 6857999"/>
              <a:gd name="connsiteX2530" fmla="*/ 2319742 w 7119498"/>
              <a:gd name="connsiteY2530" fmla="*/ 911026 h 6857999"/>
              <a:gd name="connsiteX2531" fmla="*/ 2176340 w 7119498"/>
              <a:gd name="connsiteY2531" fmla="*/ 860413 h 6857999"/>
              <a:gd name="connsiteX2532" fmla="*/ 2117292 w 7119498"/>
              <a:gd name="connsiteY2532" fmla="*/ 826672 h 6857999"/>
              <a:gd name="connsiteX2533" fmla="*/ 1855793 w 7119498"/>
              <a:gd name="connsiteY2533" fmla="*/ 708576 h 6857999"/>
              <a:gd name="connsiteX2534" fmla="*/ 2041373 w 7119498"/>
              <a:gd name="connsiteY2534" fmla="*/ 826672 h 6857999"/>
              <a:gd name="connsiteX2535" fmla="*/ 2117292 w 7119498"/>
              <a:gd name="connsiteY2535" fmla="*/ 809801 h 6857999"/>
              <a:gd name="connsiteX2536" fmla="*/ 2193210 w 7119498"/>
              <a:gd name="connsiteY2536" fmla="*/ 860413 h 6857999"/>
              <a:gd name="connsiteX2537" fmla="*/ 2328177 w 7119498"/>
              <a:gd name="connsiteY2537" fmla="*/ 902590 h 6857999"/>
              <a:gd name="connsiteX2538" fmla="*/ 2564369 w 7119498"/>
              <a:gd name="connsiteY2538" fmla="*/ 657963 h 6857999"/>
              <a:gd name="connsiteX2539" fmla="*/ 2682465 w 7119498"/>
              <a:gd name="connsiteY2539" fmla="*/ 447078 h 6857999"/>
              <a:gd name="connsiteX2540" fmla="*/ 2657159 w 7119498"/>
              <a:gd name="connsiteY2540" fmla="*/ 379594 h 6857999"/>
              <a:gd name="connsiteX2541" fmla="*/ 2690900 w 7119498"/>
              <a:gd name="connsiteY2541" fmla="*/ 447078 h 6857999"/>
              <a:gd name="connsiteX2542" fmla="*/ 2581240 w 7119498"/>
              <a:gd name="connsiteY2542" fmla="*/ 624221 h 6857999"/>
              <a:gd name="connsiteX2543" fmla="*/ 2218517 w 7119498"/>
              <a:gd name="connsiteY2543" fmla="*/ 531432 h 6857999"/>
              <a:gd name="connsiteX2544" fmla="*/ 2117292 w 7119498"/>
              <a:gd name="connsiteY2544" fmla="*/ 674834 h 6857999"/>
              <a:gd name="connsiteX2545" fmla="*/ 2049808 w 7119498"/>
              <a:gd name="connsiteY2545" fmla="*/ 615786 h 6857999"/>
              <a:gd name="connsiteX2546" fmla="*/ 2134162 w 7119498"/>
              <a:gd name="connsiteY2546" fmla="*/ 497690 h 6857999"/>
              <a:gd name="connsiteX2547" fmla="*/ 2007631 w 7119498"/>
              <a:gd name="connsiteY2547" fmla="*/ 421771 h 6857999"/>
              <a:gd name="connsiteX2548" fmla="*/ 1838923 w 7119498"/>
              <a:gd name="connsiteY2548" fmla="*/ 489255 h 6857999"/>
              <a:gd name="connsiteX2549" fmla="*/ 1788310 w 7119498"/>
              <a:gd name="connsiteY2549" fmla="*/ 480819 h 6857999"/>
              <a:gd name="connsiteX2550" fmla="*/ 2024502 w 7119498"/>
              <a:gd name="connsiteY2550" fmla="*/ 354288 h 6857999"/>
              <a:gd name="connsiteX2551" fmla="*/ 2218517 w 7119498"/>
              <a:gd name="connsiteY2551" fmla="*/ 531432 h 6857999"/>
              <a:gd name="connsiteX2552" fmla="*/ 5238399 w 7119498"/>
              <a:gd name="connsiteY2552" fmla="*/ 463948 h 6857999"/>
              <a:gd name="connsiteX2553" fmla="*/ 5196222 w 7119498"/>
              <a:gd name="connsiteY2553" fmla="*/ 472384 h 6857999"/>
              <a:gd name="connsiteX2554" fmla="*/ 5019078 w 7119498"/>
              <a:gd name="connsiteY2554" fmla="*/ 396465 h 6857999"/>
              <a:gd name="connsiteX2555" fmla="*/ 4892546 w 7119498"/>
              <a:gd name="connsiteY2555" fmla="*/ 480819 h 6857999"/>
              <a:gd name="connsiteX2556" fmla="*/ 4892546 w 7119498"/>
              <a:gd name="connsiteY2556" fmla="*/ 522996 h 6857999"/>
              <a:gd name="connsiteX2557" fmla="*/ 4985336 w 7119498"/>
              <a:gd name="connsiteY2557" fmla="*/ 556738 h 6857999"/>
              <a:gd name="connsiteX2558" fmla="*/ 4926288 w 7119498"/>
              <a:gd name="connsiteY2558" fmla="*/ 632657 h 6857999"/>
              <a:gd name="connsiteX2559" fmla="*/ 4816627 w 7119498"/>
              <a:gd name="connsiteY2559" fmla="*/ 506125 h 6857999"/>
              <a:gd name="connsiteX2560" fmla="*/ 5035948 w 7119498"/>
              <a:gd name="connsiteY2560" fmla="*/ 345852 h 6857999"/>
              <a:gd name="connsiteX2561" fmla="*/ 5238399 w 7119498"/>
              <a:gd name="connsiteY2561" fmla="*/ 463948 h 6857999"/>
              <a:gd name="connsiteX2562" fmla="*/ 4841934 w 7119498"/>
              <a:gd name="connsiteY2562" fmla="*/ 388030 h 6857999"/>
              <a:gd name="connsiteX2563" fmla="*/ 4833498 w 7119498"/>
              <a:gd name="connsiteY2563" fmla="*/ 345852 h 6857999"/>
              <a:gd name="connsiteX2564" fmla="*/ 4875675 w 7119498"/>
              <a:gd name="connsiteY2564" fmla="*/ 354288 h 6857999"/>
              <a:gd name="connsiteX2565" fmla="*/ 4841934 w 7119498"/>
              <a:gd name="connsiteY2565" fmla="*/ 388030 h 6857999"/>
              <a:gd name="connsiteX2566" fmla="*/ 4377985 w 7119498"/>
              <a:gd name="connsiteY2566" fmla="*/ 455513 h 6857999"/>
              <a:gd name="connsiteX2567" fmla="*/ 4479210 w 7119498"/>
              <a:gd name="connsiteY2567" fmla="*/ 582044 h 6857999"/>
              <a:gd name="connsiteX2568" fmla="*/ 4740709 w 7119498"/>
              <a:gd name="connsiteY2568" fmla="*/ 843542 h 6857999"/>
              <a:gd name="connsiteX2569" fmla="*/ 4926288 w 7119498"/>
              <a:gd name="connsiteY2569" fmla="*/ 759188 h 6857999"/>
              <a:gd name="connsiteX2570" fmla="*/ 5162480 w 7119498"/>
              <a:gd name="connsiteY2570" fmla="*/ 683269 h 6857999"/>
              <a:gd name="connsiteX2571" fmla="*/ 5027513 w 7119498"/>
              <a:gd name="connsiteY2571" fmla="*/ 767624 h 6857999"/>
              <a:gd name="connsiteX2572" fmla="*/ 4943159 w 7119498"/>
              <a:gd name="connsiteY2572" fmla="*/ 776059 h 6857999"/>
              <a:gd name="connsiteX2573" fmla="*/ 4867240 w 7119498"/>
              <a:gd name="connsiteY2573" fmla="*/ 835107 h 6857999"/>
              <a:gd name="connsiteX2574" fmla="*/ 4723838 w 7119498"/>
              <a:gd name="connsiteY2574" fmla="*/ 877284 h 6857999"/>
              <a:gd name="connsiteX2575" fmla="*/ 4504517 w 7119498"/>
              <a:gd name="connsiteY2575" fmla="*/ 759188 h 6857999"/>
              <a:gd name="connsiteX2576" fmla="*/ 4445469 w 7119498"/>
              <a:gd name="connsiteY2576" fmla="*/ 590480 h 6857999"/>
              <a:gd name="connsiteX2577" fmla="*/ 4352679 w 7119498"/>
              <a:gd name="connsiteY2577" fmla="*/ 421771 h 6857999"/>
              <a:gd name="connsiteX2578" fmla="*/ 4369550 w 7119498"/>
              <a:gd name="connsiteY2578" fmla="*/ 345852 h 6857999"/>
              <a:gd name="connsiteX2579" fmla="*/ 4377985 w 7119498"/>
              <a:gd name="connsiteY2579" fmla="*/ 455513 h 6857999"/>
              <a:gd name="connsiteX2580" fmla="*/ 2201646 w 7119498"/>
              <a:gd name="connsiteY2580" fmla="*/ 388030 h 6857999"/>
              <a:gd name="connsiteX2581" fmla="*/ 2167904 w 7119498"/>
              <a:gd name="connsiteY2581" fmla="*/ 362723 h 6857999"/>
              <a:gd name="connsiteX2582" fmla="*/ 2201646 w 7119498"/>
              <a:gd name="connsiteY2582" fmla="*/ 345852 h 6857999"/>
              <a:gd name="connsiteX2583" fmla="*/ 2201646 w 7119498"/>
              <a:gd name="connsiteY2583" fmla="*/ 388030 h 6857999"/>
              <a:gd name="connsiteX2584" fmla="*/ 3905602 w 7119498"/>
              <a:gd name="connsiteY2584" fmla="*/ 337417 h 6857999"/>
              <a:gd name="connsiteX2585" fmla="*/ 3871860 w 7119498"/>
              <a:gd name="connsiteY2585" fmla="*/ 371159 h 6857999"/>
              <a:gd name="connsiteX2586" fmla="*/ 3804376 w 7119498"/>
              <a:gd name="connsiteY2586" fmla="*/ 362723 h 6857999"/>
              <a:gd name="connsiteX2587" fmla="*/ 3821247 w 7119498"/>
              <a:gd name="connsiteY2587" fmla="*/ 328982 h 6857999"/>
              <a:gd name="connsiteX2588" fmla="*/ 3905602 w 7119498"/>
              <a:gd name="connsiteY2588" fmla="*/ 337417 h 6857999"/>
              <a:gd name="connsiteX2589" fmla="*/ 3256074 w 7119498"/>
              <a:gd name="connsiteY2589" fmla="*/ 328982 h 6857999"/>
              <a:gd name="connsiteX2590" fmla="*/ 3281380 w 7119498"/>
              <a:gd name="connsiteY2590" fmla="*/ 379594 h 6857999"/>
              <a:gd name="connsiteX2591" fmla="*/ 3239203 w 7119498"/>
              <a:gd name="connsiteY2591" fmla="*/ 388030 h 6857999"/>
              <a:gd name="connsiteX2592" fmla="*/ 3188590 w 7119498"/>
              <a:gd name="connsiteY2592" fmla="*/ 328982 h 6857999"/>
              <a:gd name="connsiteX2593" fmla="*/ 3256074 w 7119498"/>
              <a:gd name="connsiteY2593" fmla="*/ 328982 h 6857999"/>
              <a:gd name="connsiteX2594" fmla="*/ 4217712 w 7119498"/>
              <a:gd name="connsiteY2594" fmla="*/ 354288 h 6857999"/>
              <a:gd name="connsiteX2595" fmla="*/ 4175535 w 7119498"/>
              <a:gd name="connsiteY2595" fmla="*/ 413336 h 6857999"/>
              <a:gd name="connsiteX2596" fmla="*/ 4133358 w 7119498"/>
              <a:gd name="connsiteY2596" fmla="*/ 396465 h 6857999"/>
              <a:gd name="connsiteX2597" fmla="*/ 4108052 w 7119498"/>
              <a:gd name="connsiteY2597" fmla="*/ 421771 h 6857999"/>
              <a:gd name="connsiteX2598" fmla="*/ 4302067 w 7119498"/>
              <a:gd name="connsiteY2598" fmla="*/ 607351 h 6857999"/>
              <a:gd name="connsiteX2599" fmla="*/ 4259889 w 7119498"/>
              <a:gd name="connsiteY2599" fmla="*/ 615786 h 6857999"/>
              <a:gd name="connsiteX2600" fmla="*/ 4032133 w 7119498"/>
              <a:gd name="connsiteY2600" fmla="*/ 421771 h 6857999"/>
              <a:gd name="connsiteX2601" fmla="*/ 4150229 w 7119498"/>
              <a:gd name="connsiteY2601" fmla="*/ 303675 h 6857999"/>
              <a:gd name="connsiteX2602" fmla="*/ 4217712 w 7119498"/>
              <a:gd name="connsiteY2602" fmla="*/ 354288 h 6857999"/>
              <a:gd name="connsiteX2603" fmla="*/ 3011447 w 7119498"/>
              <a:gd name="connsiteY2603" fmla="*/ 413336 h 6857999"/>
              <a:gd name="connsiteX2604" fmla="*/ 2783690 w 7119498"/>
              <a:gd name="connsiteY2604" fmla="*/ 632657 h 6857999"/>
              <a:gd name="connsiteX2605" fmla="*/ 2766819 w 7119498"/>
              <a:gd name="connsiteY2605" fmla="*/ 615786 h 6857999"/>
              <a:gd name="connsiteX2606" fmla="*/ 2800561 w 7119498"/>
              <a:gd name="connsiteY2606" fmla="*/ 556738 h 6857999"/>
              <a:gd name="connsiteX2607" fmla="*/ 2868044 w 7119498"/>
              <a:gd name="connsiteY2607" fmla="*/ 522996 h 6857999"/>
              <a:gd name="connsiteX2608" fmla="*/ 2943963 w 7119498"/>
              <a:gd name="connsiteY2608" fmla="*/ 404900 h 6857999"/>
              <a:gd name="connsiteX2609" fmla="*/ 2884915 w 7119498"/>
              <a:gd name="connsiteY2609" fmla="*/ 388030 h 6857999"/>
              <a:gd name="connsiteX2610" fmla="*/ 2851173 w 7119498"/>
              <a:gd name="connsiteY2610" fmla="*/ 345852 h 6857999"/>
              <a:gd name="connsiteX2611" fmla="*/ 2893351 w 7119498"/>
              <a:gd name="connsiteY2611" fmla="*/ 286804 h 6857999"/>
              <a:gd name="connsiteX2612" fmla="*/ 3011447 w 7119498"/>
              <a:gd name="connsiteY2612" fmla="*/ 413336 h 6857999"/>
              <a:gd name="connsiteX2613" fmla="*/ 2783690 w 7119498"/>
              <a:gd name="connsiteY2613" fmla="*/ 430207 h 6857999"/>
              <a:gd name="connsiteX2614" fmla="*/ 2741513 w 7119498"/>
              <a:gd name="connsiteY2614" fmla="*/ 590480 h 6857999"/>
              <a:gd name="connsiteX2615" fmla="*/ 2690900 w 7119498"/>
              <a:gd name="connsiteY2615" fmla="*/ 666399 h 6857999"/>
              <a:gd name="connsiteX2616" fmla="*/ 2665594 w 7119498"/>
              <a:gd name="connsiteY2616" fmla="*/ 767624 h 6857999"/>
              <a:gd name="connsiteX2617" fmla="*/ 2319742 w 7119498"/>
              <a:gd name="connsiteY2617" fmla="*/ 1012251 h 6857999"/>
              <a:gd name="connsiteX2618" fmla="*/ 2159469 w 7119498"/>
              <a:gd name="connsiteY2618" fmla="*/ 978509 h 6857999"/>
              <a:gd name="connsiteX2619" fmla="*/ 2066679 w 7119498"/>
              <a:gd name="connsiteY2619" fmla="*/ 927897 h 6857999"/>
              <a:gd name="connsiteX2620" fmla="*/ 1923277 w 7119498"/>
              <a:gd name="connsiteY2620" fmla="*/ 902590 h 6857999"/>
              <a:gd name="connsiteX2621" fmla="*/ 1746133 w 7119498"/>
              <a:gd name="connsiteY2621" fmla="*/ 708576 h 6857999"/>
              <a:gd name="connsiteX2622" fmla="*/ 1779875 w 7119498"/>
              <a:gd name="connsiteY2622" fmla="*/ 683269 h 6857999"/>
              <a:gd name="connsiteX2623" fmla="*/ 1805181 w 7119498"/>
              <a:gd name="connsiteY2623" fmla="*/ 700140 h 6857999"/>
              <a:gd name="connsiteX2624" fmla="*/ 2032937 w 7119498"/>
              <a:gd name="connsiteY2624" fmla="*/ 860413 h 6857999"/>
              <a:gd name="connsiteX2625" fmla="*/ 2117292 w 7119498"/>
              <a:gd name="connsiteY2625" fmla="*/ 860413 h 6857999"/>
              <a:gd name="connsiteX2626" fmla="*/ 2176340 w 7119498"/>
              <a:gd name="connsiteY2626" fmla="*/ 902590 h 6857999"/>
              <a:gd name="connsiteX2627" fmla="*/ 2319742 w 7119498"/>
              <a:gd name="connsiteY2627" fmla="*/ 944768 h 6857999"/>
              <a:gd name="connsiteX2628" fmla="*/ 2606546 w 7119498"/>
              <a:gd name="connsiteY2628" fmla="*/ 708576 h 6857999"/>
              <a:gd name="connsiteX2629" fmla="*/ 2623417 w 7119498"/>
              <a:gd name="connsiteY2629" fmla="*/ 624221 h 6857999"/>
              <a:gd name="connsiteX2630" fmla="*/ 2724642 w 7119498"/>
              <a:gd name="connsiteY2630" fmla="*/ 455513 h 6857999"/>
              <a:gd name="connsiteX2631" fmla="*/ 2674030 w 7119498"/>
              <a:gd name="connsiteY2631" fmla="*/ 320546 h 6857999"/>
              <a:gd name="connsiteX2632" fmla="*/ 2716207 w 7119498"/>
              <a:gd name="connsiteY2632" fmla="*/ 278369 h 6857999"/>
              <a:gd name="connsiteX2633" fmla="*/ 2783690 w 7119498"/>
              <a:gd name="connsiteY2633" fmla="*/ 430207 h 6857999"/>
              <a:gd name="connsiteX2634" fmla="*/ 2488450 w 7119498"/>
              <a:gd name="connsiteY2634" fmla="*/ 286804 h 6857999"/>
              <a:gd name="connsiteX2635" fmla="*/ 2437838 w 7119498"/>
              <a:gd name="connsiteY2635" fmla="*/ 286804 h 6857999"/>
              <a:gd name="connsiteX2636" fmla="*/ 2353483 w 7119498"/>
              <a:gd name="connsiteY2636" fmla="*/ 388030 h 6857999"/>
              <a:gd name="connsiteX2637" fmla="*/ 2353483 w 7119498"/>
              <a:gd name="connsiteY2637" fmla="*/ 354288 h 6857999"/>
              <a:gd name="connsiteX2638" fmla="*/ 2437838 w 7119498"/>
              <a:gd name="connsiteY2638" fmla="*/ 278369 h 6857999"/>
              <a:gd name="connsiteX2639" fmla="*/ 2488450 w 7119498"/>
              <a:gd name="connsiteY2639" fmla="*/ 286804 h 6857999"/>
              <a:gd name="connsiteX2640" fmla="*/ 4344244 w 7119498"/>
              <a:gd name="connsiteY2640" fmla="*/ 303675 h 6857999"/>
              <a:gd name="connsiteX2641" fmla="*/ 4318937 w 7119498"/>
              <a:gd name="connsiteY2641" fmla="*/ 413336 h 6857999"/>
              <a:gd name="connsiteX2642" fmla="*/ 4361115 w 7119498"/>
              <a:gd name="connsiteY2642" fmla="*/ 556738 h 6857999"/>
              <a:gd name="connsiteX2643" fmla="*/ 4420163 w 7119498"/>
              <a:gd name="connsiteY2643" fmla="*/ 615786 h 6857999"/>
              <a:gd name="connsiteX2644" fmla="*/ 4715402 w 7119498"/>
              <a:gd name="connsiteY2644" fmla="*/ 911026 h 6857999"/>
              <a:gd name="connsiteX2645" fmla="*/ 4926288 w 7119498"/>
              <a:gd name="connsiteY2645" fmla="*/ 826672 h 6857999"/>
              <a:gd name="connsiteX2646" fmla="*/ 5094996 w 7119498"/>
              <a:gd name="connsiteY2646" fmla="*/ 784494 h 6857999"/>
              <a:gd name="connsiteX2647" fmla="*/ 5221528 w 7119498"/>
              <a:gd name="connsiteY2647" fmla="*/ 657963 h 6857999"/>
              <a:gd name="connsiteX2648" fmla="*/ 5272140 w 7119498"/>
              <a:gd name="connsiteY2648" fmla="*/ 657963 h 6857999"/>
              <a:gd name="connsiteX2649" fmla="*/ 5272140 w 7119498"/>
              <a:gd name="connsiteY2649" fmla="*/ 674834 h 6857999"/>
              <a:gd name="connsiteX2650" fmla="*/ 5128738 w 7119498"/>
              <a:gd name="connsiteY2650" fmla="*/ 826672 h 6857999"/>
              <a:gd name="connsiteX2651" fmla="*/ 4993771 w 7119498"/>
              <a:gd name="connsiteY2651" fmla="*/ 860413 h 6857999"/>
              <a:gd name="connsiteX2652" fmla="*/ 4917853 w 7119498"/>
              <a:gd name="connsiteY2652" fmla="*/ 911026 h 6857999"/>
              <a:gd name="connsiteX2653" fmla="*/ 4698532 w 7119498"/>
              <a:gd name="connsiteY2653" fmla="*/ 970074 h 6857999"/>
              <a:gd name="connsiteX2654" fmla="*/ 4437033 w 7119498"/>
              <a:gd name="connsiteY2654" fmla="*/ 826672 h 6857999"/>
              <a:gd name="connsiteX2655" fmla="*/ 4386421 w 7119498"/>
              <a:gd name="connsiteY2655" fmla="*/ 708576 h 6857999"/>
              <a:gd name="connsiteX2656" fmla="*/ 4377985 w 7119498"/>
              <a:gd name="connsiteY2656" fmla="*/ 641092 h 6857999"/>
              <a:gd name="connsiteX2657" fmla="*/ 4318937 w 7119498"/>
              <a:gd name="connsiteY2657" fmla="*/ 582044 h 6857999"/>
              <a:gd name="connsiteX2658" fmla="*/ 4259889 w 7119498"/>
              <a:gd name="connsiteY2658" fmla="*/ 396465 h 6857999"/>
              <a:gd name="connsiteX2659" fmla="*/ 4310502 w 7119498"/>
              <a:gd name="connsiteY2659" fmla="*/ 269934 h 6857999"/>
              <a:gd name="connsiteX2660" fmla="*/ 4344244 w 7119498"/>
              <a:gd name="connsiteY2660" fmla="*/ 303675 h 6857999"/>
              <a:gd name="connsiteX2661" fmla="*/ 2235388 w 7119498"/>
              <a:gd name="connsiteY2661" fmla="*/ 269934 h 6857999"/>
              <a:gd name="connsiteX2662" fmla="*/ 2134162 w 7119498"/>
              <a:gd name="connsiteY2662" fmla="*/ 337417 h 6857999"/>
              <a:gd name="connsiteX2663" fmla="*/ 2091985 w 7119498"/>
              <a:gd name="connsiteY2663" fmla="*/ 328982 h 6857999"/>
              <a:gd name="connsiteX2664" fmla="*/ 2201646 w 7119498"/>
              <a:gd name="connsiteY2664" fmla="*/ 261498 h 6857999"/>
              <a:gd name="connsiteX2665" fmla="*/ 2235388 w 7119498"/>
              <a:gd name="connsiteY2665" fmla="*/ 269934 h 6857999"/>
              <a:gd name="connsiteX2666" fmla="*/ 4960030 w 7119498"/>
              <a:gd name="connsiteY2666" fmla="*/ 320546 h 6857999"/>
              <a:gd name="connsiteX2667" fmla="*/ 4926288 w 7119498"/>
              <a:gd name="connsiteY2667" fmla="*/ 337417 h 6857999"/>
              <a:gd name="connsiteX2668" fmla="*/ 4816627 w 7119498"/>
              <a:gd name="connsiteY2668" fmla="*/ 295240 h 6857999"/>
              <a:gd name="connsiteX2669" fmla="*/ 4816627 w 7119498"/>
              <a:gd name="connsiteY2669" fmla="*/ 253063 h 6857999"/>
              <a:gd name="connsiteX2670" fmla="*/ 4833498 w 7119498"/>
              <a:gd name="connsiteY2670" fmla="*/ 253063 h 6857999"/>
              <a:gd name="connsiteX2671" fmla="*/ 4960030 w 7119498"/>
              <a:gd name="connsiteY2671" fmla="*/ 320546 h 6857999"/>
              <a:gd name="connsiteX2672" fmla="*/ 4572000 w 7119498"/>
              <a:gd name="connsiteY2672" fmla="*/ 244627 h 6857999"/>
              <a:gd name="connsiteX2673" fmla="*/ 4647919 w 7119498"/>
              <a:gd name="connsiteY2673" fmla="*/ 261498 h 6857999"/>
              <a:gd name="connsiteX2674" fmla="*/ 4706967 w 7119498"/>
              <a:gd name="connsiteY2674" fmla="*/ 362723 h 6857999"/>
              <a:gd name="connsiteX2675" fmla="*/ 4698532 w 7119498"/>
              <a:gd name="connsiteY2675" fmla="*/ 396465 h 6857999"/>
              <a:gd name="connsiteX2676" fmla="*/ 4673225 w 7119498"/>
              <a:gd name="connsiteY2676" fmla="*/ 328982 h 6857999"/>
              <a:gd name="connsiteX2677" fmla="*/ 4546694 w 7119498"/>
              <a:gd name="connsiteY2677" fmla="*/ 244627 h 6857999"/>
              <a:gd name="connsiteX2678" fmla="*/ 4572000 w 7119498"/>
              <a:gd name="connsiteY2678" fmla="*/ 244627 h 6857999"/>
              <a:gd name="connsiteX2679" fmla="*/ 3618797 w 7119498"/>
              <a:gd name="connsiteY2679" fmla="*/ 362723 h 6857999"/>
              <a:gd name="connsiteX2680" fmla="*/ 3551314 w 7119498"/>
              <a:gd name="connsiteY2680" fmla="*/ 438642 h 6857999"/>
              <a:gd name="connsiteX2681" fmla="*/ 3500701 w 7119498"/>
              <a:gd name="connsiteY2681" fmla="*/ 388030 h 6857999"/>
              <a:gd name="connsiteX2682" fmla="*/ 3526007 w 7119498"/>
              <a:gd name="connsiteY2682" fmla="*/ 362723 h 6857999"/>
              <a:gd name="connsiteX2683" fmla="*/ 3559749 w 7119498"/>
              <a:gd name="connsiteY2683" fmla="*/ 379594 h 6857999"/>
              <a:gd name="connsiteX2684" fmla="*/ 3568185 w 7119498"/>
              <a:gd name="connsiteY2684" fmla="*/ 362723 h 6857999"/>
              <a:gd name="connsiteX2685" fmla="*/ 3526007 w 7119498"/>
              <a:gd name="connsiteY2685" fmla="*/ 337417 h 6857999"/>
              <a:gd name="connsiteX2686" fmla="*/ 3466959 w 7119498"/>
              <a:gd name="connsiteY2686" fmla="*/ 421771 h 6857999"/>
              <a:gd name="connsiteX2687" fmla="*/ 3433218 w 7119498"/>
              <a:gd name="connsiteY2687" fmla="*/ 354288 h 6857999"/>
              <a:gd name="connsiteX2688" fmla="*/ 3526007 w 7119498"/>
              <a:gd name="connsiteY2688" fmla="*/ 219321 h 6857999"/>
              <a:gd name="connsiteX2689" fmla="*/ 3618797 w 7119498"/>
              <a:gd name="connsiteY2689" fmla="*/ 362723 h 6857999"/>
              <a:gd name="connsiteX2690" fmla="*/ 3829683 w 7119498"/>
              <a:gd name="connsiteY2690" fmla="*/ 219321 h 6857999"/>
              <a:gd name="connsiteX2691" fmla="*/ 3635668 w 7119498"/>
              <a:gd name="connsiteY2691" fmla="*/ 430207 h 6857999"/>
              <a:gd name="connsiteX2692" fmla="*/ 3660974 w 7119498"/>
              <a:gd name="connsiteY2692" fmla="*/ 362723 h 6857999"/>
              <a:gd name="connsiteX2693" fmla="*/ 3728458 w 7119498"/>
              <a:gd name="connsiteY2693" fmla="*/ 328982 h 6857999"/>
              <a:gd name="connsiteX2694" fmla="*/ 3728458 w 7119498"/>
              <a:gd name="connsiteY2694" fmla="*/ 295240 h 6857999"/>
              <a:gd name="connsiteX2695" fmla="*/ 3711587 w 7119498"/>
              <a:gd name="connsiteY2695" fmla="*/ 278369 h 6857999"/>
              <a:gd name="connsiteX2696" fmla="*/ 3669410 w 7119498"/>
              <a:gd name="connsiteY2696" fmla="*/ 328982 h 6857999"/>
              <a:gd name="connsiteX2697" fmla="*/ 3627233 w 7119498"/>
              <a:gd name="connsiteY2697" fmla="*/ 261498 h 6857999"/>
              <a:gd name="connsiteX2698" fmla="*/ 3644103 w 7119498"/>
              <a:gd name="connsiteY2698" fmla="*/ 227756 h 6857999"/>
              <a:gd name="connsiteX2699" fmla="*/ 3779070 w 7119498"/>
              <a:gd name="connsiteY2699" fmla="*/ 210886 h 6857999"/>
              <a:gd name="connsiteX2700" fmla="*/ 3829683 w 7119498"/>
              <a:gd name="connsiteY2700" fmla="*/ 219321 h 6857999"/>
              <a:gd name="connsiteX2701" fmla="*/ 4032133 w 7119498"/>
              <a:gd name="connsiteY2701" fmla="*/ 261498 h 6857999"/>
              <a:gd name="connsiteX2702" fmla="*/ 3981520 w 7119498"/>
              <a:gd name="connsiteY2702" fmla="*/ 312111 h 6857999"/>
              <a:gd name="connsiteX2703" fmla="*/ 3930908 w 7119498"/>
              <a:gd name="connsiteY2703" fmla="*/ 244627 h 6857999"/>
              <a:gd name="connsiteX2704" fmla="*/ 3838118 w 7119498"/>
              <a:gd name="connsiteY2704" fmla="*/ 286804 h 6857999"/>
              <a:gd name="connsiteX2705" fmla="*/ 3838118 w 7119498"/>
              <a:gd name="connsiteY2705" fmla="*/ 253063 h 6857999"/>
              <a:gd name="connsiteX2706" fmla="*/ 3939343 w 7119498"/>
              <a:gd name="connsiteY2706" fmla="*/ 202450 h 6857999"/>
              <a:gd name="connsiteX2707" fmla="*/ 4032133 w 7119498"/>
              <a:gd name="connsiteY2707" fmla="*/ 261498 h 6857999"/>
              <a:gd name="connsiteX2708" fmla="*/ 3365734 w 7119498"/>
              <a:gd name="connsiteY2708" fmla="*/ 227756 h 6857999"/>
              <a:gd name="connsiteX2709" fmla="*/ 3433218 w 7119498"/>
              <a:gd name="connsiteY2709" fmla="*/ 236192 h 6857999"/>
              <a:gd name="connsiteX2710" fmla="*/ 3382605 w 7119498"/>
              <a:gd name="connsiteY2710" fmla="*/ 337417 h 6857999"/>
              <a:gd name="connsiteX2711" fmla="*/ 3382605 w 7119498"/>
              <a:gd name="connsiteY2711" fmla="*/ 286804 h 6857999"/>
              <a:gd name="connsiteX2712" fmla="*/ 3365734 w 7119498"/>
              <a:gd name="connsiteY2712" fmla="*/ 269934 h 6857999"/>
              <a:gd name="connsiteX2713" fmla="*/ 3331993 w 7119498"/>
              <a:gd name="connsiteY2713" fmla="*/ 312111 h 6857999"/>
              <a:gd name="connsiteX2714" fmla="*/ 3382605 w 7119498"/>
              <a:gd name="connsiteY2714" fmla="*/ 371159 h 6857999"/>
              <a:gd name="connsiteX2715" fmla="*/ 3433218 w 7119498"/>
              <a:gd name="connsiteY2715" fmla="*/ 438642 h 6857999"/>
              <a:gd name="connsiteX2716" fmla="*/ 3407911 w 7119498"/>
              <a:gd name="connsiteY2716" fmla="*/ 447078 h 6857999"/>
              <a:gd name="connsiteX2717" fmla="*/ 3365734 w 7119498"/>
              <a:gd name="connsiteY2717" fmla="*/ 430207 h 6857999"/>
              <a:gd name="connsiteX2718" fmla="*/ 3289816 w 7119498"/>
              <a:gd name="connsiteY2718" fmla="*/ 303675 h 6857999"/>
              <a:gd name="connsiteX2719" fmla="*/ 3264509 w 7119498"/>
              <a:gd name="connsiteY2719" fmla="*/ 202450 h 6857999"/>
              <a:gd name="connsiteX2720" fmla="*/ 3306686 w 7119498"/>
              <a:gd name="connsiteY2720" fmla="*/ 202450 h 6857999"/>
              <a:gd name="connsiteX2721" fmla="*/ 3365734 w 7119498"/>
              <a:gd name="connsiteY2721" fmla="*/ 227756 h 6857999"/>
              <a:gd name="connsiteX2722" fmla="*/ 3256074 w 7119498"/>
              <a:gd name="connsiteY2722" fmla="*/ 286804 h 6857999"/>
              <a:gd name="connsiteX2723" fmla="*/ 3239203 w 7119498"/>
              <a:gd name="connsiteY2723" fmla="*/ 295240 h 6857999"/>
              <a:gd name="connsiteX2724" fmla="*/ 3137978 w 7119498"/>
              <a:gd name="connsiteY2724" fmla="*/ 236192 h 6857999"/>
              <a:gd name="connsiteX2725" fmla="*/ 3078930 w 7119498"/>
              <a:gd name="connsiteY2725" fmla="*/ 303675 h 6857999"/>
              <a:gd name="connsiteX2726" fmla="*/ 3045188 w 7119498"/>
              <a:gd name="connsiteY2726" fmla="*/ 261498 h 6857999"/>
              <a:gd name="connsiteX2727" fmla="*/ 3154849 w 7119498"/>
              <a:gd name="connsiteY2727" fmla="*/ 194015 h 6857999"/>
              <a:gd name="connsiteX2728" fmla="*/ 3256074 w 7119498"/>
              <a:gd name="connsiteY2728" fmla="*/ 286804 h 6857999"/>
              <a:gd name="connsiteX2729" fmla="*/ 2547498 w 7119498"/>
              <a:gd name="connsiteY2729" fmla="*/ 177144 h 6857999"/>
              <a:gd name="connsiteX2730" fmla="*/ 2505321 w 7119498"/>
              <a:gd name="connsiteY2730" fmla="*/ 236192 h 6857999"/>
              <a:gd name="connsiteX2731" fmla="*/ 2311306 w 7119498"/>
              <a:gd name="connsiteY2731" fmla="*/ 362723 h 6857999"/>
              <a:gd name="connsiteX2732" fmla="*/ 2361919 w 7119498"/>
              <a:gd name="connsiteY2732" fmla="*/ 455513 h 6857999"/>
              <a:gd name="connsiteX2733" fmla="*/ 2420967 w 7119498"/>
              <a:gd name="connsiteY2733" fmla="*/ 413336 h 6857999"/>
              <a:gd name="connsiteX2734" fmla="*/ 2471579 w 7119498"/>
              <a:gd name="connsiteY2734" fmla="*/ 472384 h 6857999"/>
              <a:gd name="connsiteX2735" fmla="*/ 2387225 w 7119498"/>
              <a:gd name="connsiteY2735" fmla="*/ 548303 h 6857999"/>
              <a:gd name="connsiteX2736" fmla="*/ 2235388 w 7119498"/>
              <a:gd name="connsiteY2736" fmla="*/ 379594 h 6857999"/>
              <a:gd name="connsiteX2737" fmla="*/ 2420967 w 7119498"/>
              <a:gd name="connsiteY2737" fmla="*/ 177144 h 6857999"/>
              <a:gd name="connsiteX2738" fmla="*/ 2547498 w 7119498"/>
              <a:gd name="connsiteY2738" fmla="*/ 177144 h 6857999"/>
              <a:gd name="connsiteX2739" fmla="*/ 4799757 w 7119498"/>
              <a:gd name="connsiteY2739" fmla="*/ 362723 h 6857999"/>
              <a:gd name="connsiteX2740" fmla="*/ 4647919 w 7119498"/>
              <a:gd name="connsiteY2740" fmla="*/ 522996 h 6857999"/>
              <a:gd name="connsiteX2741" fmla="*/ 4563565 w 7119498"/>
              <a:gd name="connsiteY2741" fmla="*/ 447078 h 6857999"/>
              <a:gd name="connsiteX2742" fmla="*/ 4614177 w 7119498"/>
              <a:gd name="connsiteY2742" fmla="*/ 388030 h 6857999"/>
              <a:gd name="connsiteX2743" fmla="*/ 4681661 w 7119498"/>
              <a:gd name="connsiteY2743" fmla="*/ 447078 h 6857999"/>
              <a:gd name="connsiteX2744" fmla="*/ 4706967 w 7119498"/>
              <a:gd name="connsiteY2744" fmla="*/ 447078 h 6857999"/>
              <a:gd name="connsiteX2745" fmla="*/ 4740709 w 7119498"/>
              <a:gd name="connsiteY2745" fmla="*/ 371159 h 6857999"/>
              <a:gd name="connsiteX2746" fmla="*/ 4631048 w 7119498"/>
              <a:gd name="connsiteY2746" fmla="*/ 219321 h 6857999"/>
              <a:gd name="connsiteX2747" fmla="*/ 4521388 w 7119498"/>
              <a:gd name="connsiteY2747" fmla="*/ 202450 h 6857999"/>
              <a:gd name="connsiteX2748" fmla="*/ 4479210 w 7119498"/>
              <a:gd name="connsiteY2748" fmla="*/ 160273 h 6857999"/>
              <a:gd name="connsiteX2749" fmla="*/ 4546694 w 7119498"/>
              <a:gd name="connsiteY2749" fmla="*/ 151838 h 6857999"/>
              <a:gd name="connsiteX2750" fmla="*/ 4799757 w 7119498"/>
              <a:gd name="connsiteY2750" fmla="*/ 362723 h 6857999"/>
              <a:gd name="connsiteX2751" fmla="*/ 4276760 w 7119498"/>
              <a:gd name="connsiteY2751" fmla="*/ 194015 h 6857999"/>
              <a:gd name="connsiteX2752" fmla="*/ 4428598 w 7119498"/>
              <a:gd name="connsiteY2752" fmla="*/ 371159 h 6857999"/>
              <a:gd name="connsiteX2753" fmla="*/ 4411727 w 7119498"/>
              <a:gd name="connsiteY2753" fmla="*/ 438642 h 6857999"/>
              <a:gd name="connsiteX2754" fmla="*/ 4394856 w 7119498"/>
              <a:gd name="connsiteY2754" fmla="*/ 320546 h 6857999"/>
              <a:gd name="connsiteX2755" fmla="*/ 4234583 w 7119498"/>
              <a:gd name="connsiteY2755" fmla="*/ 202450 h 6857999"/>
              <a:gd name="connsiteX2756" fmla="*/ 3551314 w 7119498"/>
              <a:gd name="connsiteY2756" fmla="*/ 134967 h 6857999"/>
              <a:gd name="connsiteX2757" fmla="*/ 2707771 w 7119498"/>
              <a:gd name="connsiteY2757" fmla="*/ 244627 h 6857999"/>
              <a:gd name="connsiteX2758" fmla="*/ 2623417 w 7119498"/>
              <a:gd name="connsiteY2758" fmla="*/ 354288 h 6857999"/>
              <a:gd name="connsiteX2759" fmla="*/ 2648723 w 7119498"/>
              <a:gd name="connsiteY2759" fmla="*/ 430207 h 6857999"/>
              <a:gd name="connsiteX2760" fmla="*/ 2640288 w 7119498"/>
              <a:gd name="connsiteY2760" fmla="*/ 447078 h 6857999"/>
              <a:gd name="connsiteX2761" fmla="*/ 2606546 w 7119498"/>
              <a:gd name="connsiteY2761" fmla="*/ 371159 h 6857999"/>
              <a:gd name="connsiteX2762" fmla="*/ 2682465 w 7119498"/>
              <a:gd name="connsiteY2762" fmla="*/ 236192 h 6857999"/>
              <a:gd name="connsiteX2763" fmla="*/ 3559749 w 7119498"/>
              <a:gd name="connsiteY2763" fmla="*/ 118096 h 6857999"/>
              <a:gd name="connsiteX2764" fmla="*/ 4276760 w 7119498"/>
              <a:gd name="connsiteY2764" fmla="*/ 194015 h 6857999"/>
              <a:gd name="connsiteX2765" fmla="*/ 3585055 w 7119498"/>
              <a:gd name="connsiteY2765" fmla="*/ 16871 h 6857999"/>
              <a:gd name="connsiteX2766" fmla="*/ 3812812 w 7119498"/>
              <a:gd name="connsiteY2766" fmla="*/ 25306 h 6857999"/>
              <a:gd name="connsiteX2767" fmla="*/ 3989956 w 7119498"/>
              <a:gd name="connsiteY2767" fmla="*/ 42177 h 6857999"/>
              <a:gd name="connsiteX2768" fmla="*/ 4538258 w 7119498"/>
              <a:gd name="connsiteY2768" fmla="*/ 345852 h 6857999"/>
              <a:gd name="connsiteX2769" fmla="*/ 4462340 w 7119498"/>
              <a:gd name="connsiteY2769" fmla="*/ 522996 h 6857999"/>
              <a:gd name="connsiteX2770" fmla="*/ 4428598 w 7119498"/>
              <a:gd name="connsiteY2770" fmla="*/ 472384 h 6857999"/>
              <a:gd name="connsiteX2771" fmla="*/ 4462340 w 7119498"/>
              <a:gd name="connsiteY2771" fmla="*/ 371159 h 6857999"/>
              <a:gd name="connsiteX2772" fmla="*/ 3551314 w 7119498"/>
              <a:gd name="connsiteY2772" fmla="*/ 84354 h 6857999"/>
              <a:gd name="connsiteX2773" fmla="*/ 2572804 w 7119498"/>
              <a:gd name="connsiteY2773" fmla="*/ 345852 h 6857999"/>
              <a:gd name="connsiteX2774" fmla="*/ 2589675 w 7119498"/>
              <a:gd name="connsiteY2774" fmla="*/ 447078 h 6857999"/>
              <a:gd name="connsiteX2775" fmla="*/ 2631852 w 7119498"/>
              <a:gd name="connsiteY2775" fmla="*/ 497690 h 6857999"/>
              <a:gd name="connsiteX2776" fmla="*/ 2606546 w 7119498"/>
              <a:gd name="connsiteY2776" fmla="*/ 548303 h 6857999"/>
              <a:gd name="connsiteX2777" fmla="*/ 2513757 w 7119498"/>
              <a:gd name="connsiteY2777" fmla="*/ 379594 h 6857999"/>
              <a:gd name="connsiteX2778" fmla="*/ 2657159 w 7119498"/>
              <a:gd name="connsiteY2778" fmla="*/ 143402 h 6857999"/>
              <a:gd name="connsiteX2779" fmla="*/ 2876480 w 7119498"/>
              <a:gd name="connsiteY2779" fmla="*/ 75919 h 6857999"/>
              <a:gd name="connsiteX2780" fmla="*/ 3517572 w 7119498"/>
              <a:gd name="connsiteY2780" fmla="*/ 8435 h 6857999"/>
              <a:gd name="connsiteX2781" fmla="*/ 3542878 w 7119498"/>
              <a:gd name="connsiteY2781" fmla="*/ 0 h 6857999"/>
              <a:gd name="connsiteX2782" fmla="*/ 3585055 w 7119498"/>
              <a:gd name="connsiteY2782" fmla="*/ 16871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</a:cxnLst>
            <a:rect l="l" t="t" r="r" b="b"/>
            <a:pathLst>
              <a:path w="7119498" h="6857999">
                <a:moveTo>
                  <a:pt x="3104236" y="6588067"/>
                </a:moveTo>
                <a:cubicBezTo>
                  <a:pt x="3104236" y="6613373"/>
                  <a:pt x="3121107" y="6621808"/>
                  <a:pt x="3146413" y="6621808"/>
                </a:cubicBezTo>
                <a:cubicBezTo>
                  <a:pt x="3197026" y="6621808"/>
                  <a:pt x="3154849" y="6562760"/>
                  <a:pt x="3256074" y="6571196"/>
                </a:cubicBezTo>
                <a:cubicBezTo>
                  <a:pt x="3256074" y="6621808"/>
                  <a:pt x="3180155" y="6663985"/>
                  <a:pt x="3154849" y="6663985"/>
                </a:cubicBezTo>
                <a:cubicBezTo>
                  <a:pt x="3112672" y="6663985"/>
                  <a:pt x="3045188" y="6630244"/>
                  <a:pt x="3045188" y="6596502"/>
                </a:cubicBezTo>
                <a:cubicBezTo>
                  <a:pt x="3045188" y="6579631"/>
                  <a:pt x="3053624" y="6554325"/>
                  <a:pt x="3078930" y="6554325"/>
                </a:cubicBezTo>
                <a:cubicBezTo>
                  <a:pt x="3112672" y="6554325"/>
                  <a:pt x="3104236" y="6579631"/>
                  <a:pt x="3104236" y="6588067"/>
                </a:cubicBezTo>
                <a:close/>
                <a:moveTo>
                  <a:pt x="4032133" y="6588067"/>
                </a:moveTo>
                <a:cubicBezTo>
                  <a:pt x="4032133" y="6647115"/>
                  <a:pt x="3964649" y="6655550"/>
                  <a:pt x="3947779" y="6655550"/>
                </a:cubicBezTo>
                <a:cubicBezTo>
                  <a:pt x="3905602" y="6655550"/>
                  <a:pt x="3880295" y="6647115"/>
                  <a:pt x="3838118" y="6604938"/>
                </a:cubicBezTo>
                <a:lnTo>
                  <a:pt x="3838118" y="6571196"/>
                </a:lnTo>
                <a:cubicBezTo>
                  <a:pt x="3871860" y="6588067"/>
                  <a:pt x="3914037" y="6613373"/>
                  <a:pt x="3939343" y="6613373"/>
                </a:cubicBezTo>
                <a:cubicBezTo>
                  <a:pt x="3956214" y="6613373"/>
                  <a:pt x="3973085" y="6545890"/>
                  <a:pt x="3989956" y="6545890"/>
                </a:cubicBezTo>
                <a:cubicBezTo>
                  <a:pt x="4032133" y="6545890"/>
                  <a:pt x="4032133" y="6588067"/>
                  <a:pt x="4032133" y="6588067"/>
                </a:cubicBezTo>
                <a:close/>
                <a:moveTo>
                  <a:pt x="4943159" y="6520583"/>
                </a:moveTo>
                <a:cubicBezTo>
                  <a:pt x="4943159" y="6529019"/>
                  <a:pt x="4951594" y="6529019"/>
                  <a:pt x="4960030" y="6537454"/>
                </a:cubicBezTo>
                <a:cubicBezTo>
                  <a:pt x="4926288" y="6571196"/>
                  <a:pt x="4875675" y="6604938"/>
                  <a:pt x="4850369" y="6604938"/>
                </a:cubicBezTo>
                <a:lnTo>
                  <a:pt x="4808192" y="6604938"/>
                </a:lnTo>
                <a:cubicBezTo>
                  <a:pt x="4816627" y="6537454"/>
                  <a:pt x="4875675" y="6537454"/>
                  <a:pt x="4909417" y="6520583"/>
                </a:cubicBezTo>
                <a:lnTo>
                  <a:pt x="4943159" y="6520583"/>
                </a:lnTo>
                <a:close/>
                <a:moveTo>
                  <a:pt x="2226952" y="6571196"/>
                </a:moveTo>
                <a:cubicBezTo>
                  <a:pt x="2226952" y="6571196"/>
                  <a:pt x="2226952" y="6579631"/>
                  <a:pt x="2235388" y="6588067"/>
                </a:cubicBezTo>
                <a:cubicBezTo>
                  <a:pt x="2226952" y="6596502"/>
                  <a:pt x="2218517" y="6596502"/>
                  <a:pt x="2193210" y="6596502"/>
                </a:cubicBezTo>
                <a:cubicBezTo>
                  <a:pt x="2151033" y="6596502"/>
                  <a:pt x="2125727" y="6571196"/>
                  <a:pt x="2091985" y="6537454"/>
                </a:cubicBezTo>
                <a:cubicBezTo>
                  <a:pt x="2091985" y="6529019"/>
                  <a:pt x="2100421" y="6520583"/>
                  <a:pt x="2117292" y="6520583"/>
                </a:cubicBezTo>
                <a:cubicBezTo>
                  <a:pt x="2142598" y="6520583"/>
                  <a:pt x="2193210" y="6554325"/>
                  <a:pt x="2226952" y="6571196"/>
                </a:cubicBezTo>
                <a:close/>
                <a:moveTo>
                  <a:pt x="3905602" y="6520583"/>
                </a:moveTo>
                <a:cubicBezTo>
                  <a:pt x="3888731" y="6529019"/>
                  <a:pt x="3871860" y="6529019"/>
                  <a:pt x="3854989" y="6529019"/>
                </a:cubicBezTo>
                <a:cubicBezTo>
                  <a:pt x="3838118" y="6529019"/>
                  <a:pt x="3821247" y="6529019"/>
                  <a:pt x="3804376" y="6495277"/>
                </a:cubicBezTo>
                <a:cubicBezTo>
                  <a:pt x="3804376" y="6495277"/>
                  <a:pt x="3795941" y="6503712"/>
                  <a:pt x="3821247" y="6503712"/>
                </a:cubicBezTo>
                <a:cubicBezTo>
                  <a:pt x="3838118" y="6503712"/>
                  <a:pt x="3854989" y="6495277"/>
                  <a:pt x="3897166" y="6486842"/>
                </a:cubicBezTo>
                <a:cubicBezTo>
                  <a:pt x="3897166" y="6495277"/>
                  <a:pt x="3905602" y="6512148"/>
                  <a:pt x="3905602" y="6520583"/>
                </a:cubicBezTo>
                <a:close/>
                <a:moveTo>
                  <a:pt x="4841934" y="6520583"/>
                </a:moveTo>
                <a:lnTo>
                  <a:pt x="4833498" y="6469971"/>
                </a:lnTo>
                <a:cubicBezTo>
                  <a:pt x="4841934" y="6469971"/>
                  <a:pt x="4858805" y="6486842"/>
                  <a:pt x="4875675" y="6503712"/>
                </a:cubicBezTo>
                <a:cubicBezTo>
                  <a:pt x="4867240" y="6512148"/>
                  <a:pt x="4850369" y="6520583"/>
                  <a:pt x="4841934" y="6520583"/>
                </a:cubicBezTo>
                <a:close/>
                <a:moveTo>
                  <a:pt x="4706967" y="6503712"/>
                </a:moveTo>
                <a:cubicBezTo>
                  <a:pt x="4690096" y="6562760"/>
                  <a:pt x="4639484" y="6613373"/>
                  <a:pt x="4580436" y="6613373"/>
                </a:cubicBezTo>
                <a:lnTo>
                  <a:pt x="4546694" y="6613373"/>
                </a:lnTo>
                <a:cubicBezTo>
                  <a:pt x="4563565" y="6579631"/>
                  <a:pt x="4639484" y="6596502"/>
                  <a:pt x="4673225" y="6529019"/>
                </a:cubicBezTo>
                <a:cubicBezTo>
                  <a:pt x="4681661" y="6512148"/>
                  <a:pt x="4690096" y="6486842"/>
                  <a:pt x="4706967" y="6469971"/>
                </a:cubicBezTo>
                <a:lnTo>
                  <a:pt x="4706967" y="6503712"/>
                </a:lnTo>
                <a:close/>
                <a:moveTo>
                  <a:pt x="3281380" y="6478406"/>
                </a:moveTo>
                <a:cubicBezTo>
                  <a:pt x="3272945" y="6495277"/>
                  <a:pt x="3247638" y="6520583"/>
                  <a:pt x="3230768" y="6537454"/>
                </a:cubicBezTo>
                <a:cubicBezTo>
                  <a:pt x="3197026" y="6537454"/>
                  <a:pt x="3197026" y="6529019"/>
                  <a:pt x="3188590" y="6529019"/>
                </a:cubicBezTo>
                <a:cubicBezTo>
                  <a:pt x="3197026" y="6512148"/>
                  <a:pt x="3213897" y="6469971"/>
                  <a:pt x="3239203" y="6469971"/>
                </a:cubicBezTo>
                <a:cubicBezTo>
                  <a:pt x="3256074" y="6469971"/>
                  <a:pt x="3264509" y="6478406"/>
                  <a:pt x="3281380" y="6478406"/>
                </a:cubicBezTo>
                <a:close/>
                <a:moveTo>
                  <a:pt x="2420967" y="6554325"/>
                </a:moveTo>
                <a:cubicBezTo>
                  <a:pt x="2437838" y="6571196"/>
                  <a:pt x="2471579" y="6571196"/>
                  <a:pt x="2488450" y="6579631"/>
                </a:cubicBezTo>
                <a:lnTo>
                  <a:pt x="2429402" y="6579631"/>
                </a:lnTo>
                <a:cubicBezTo>
                  <a:pt x="2404096" y="6562760"/>
                  <a:pt x="2370354" y="6537454"/>
                  <a:pt x="2353483" y="6503712"/>
                </a:cubicBezTo>
                <a:lnTo>
                  <a:pt x="2361919" y="6469971"/>
                </a:lnTo>
                <a:cubicBezTo>
                  <a:pt x="2353483" y="6486842"/>
                  <a:pt x="2378790" y="6537454"/>
                  <a:pt x="2420967" y="6554325"/>
                </a:cubicBezTo>
                <a:close/>
                <a:moveTo>
                  <a:pt x="2201646" y="6512148"/>
                </a:moveTo>
                <a:cubicBezTo>
                  <a:pt x="2193210" y="6512148"/>
                  <a:pt x="2176340" y="6503712"/>
                  <a:pt x="2167904" y="6503712"/>
                </a:cubicBezTo>
                <a:cubicBezTo>
                  <a:pt x="2167904" y="6495277"/>
                  <a:pt x="2184775" y="6478406"/>
                  <a:pt x="2201646" y="6469971"/>
                </a:cubicBezTo>
                <a:lnTo>
                  <a:pt x="2201646" y="6512148"/>
                </a:lnTo>
                <a:close/>
                <a:moveTo>
                  <a:pt x="3652539" y="6630244"/>
                </a:moveTo>
                <a:cubicBezTo>
                  <a:pt x="3644103" y="6630244"/>
                  <a:pt x="3627233" y="6613373"/>
                  <a:pt x="3627233" y="6596502"/>
                </a:cubicBezTo>
                <a:cubicBezTo>
                  <a:pt x="3627233" y="6562760"/>
                  <a:pt x="3652539" y="6537454"/>
                  <a:pt x="3669410" y="6537454"/>
                </a:cubicBezTo>
                <a:cubicBezTo>
                  <a:pt x="3694716" y="6537454"/>
                  <a:pt x="3694716" y="6562760"/>
                  <a:pt x="3711587" y="6579631"/>
                </a:cubicBezTo>
                <a:cubicBezTo>
                  <a:pt x="3720022" y="6571196"/>
                  <a:pt x="3728458" y="6562760"/>
                  <a:pt x="3728458" y="6545890"/>
                </a:cubicBezTo>
                <a:cubicBezTo>
                  <a:pt x="3728458" y="6520583"/>
                  <a:pt x="3728458" y="6537454"/>
                  <a:pt x="3720022" y="6529019"/>
                </a:cubicBezTo>
                <a:cubicBezTo>
                  <a:pt x="3711587" y="6512148"/>
                  <a:pt x="3686280" y="6495277"/>
                  <a:pt x="3660974" y="6486842"/>
                </a:cubicBezTo>
                <a:cubicBezTo>
                  <a:pt x="3660974" y="6478406"/>
                  <a:pt x="3652539" y="6453100"/>
                  <a:pt x="3635668" y="6427794"/>
                </a:cubicBezTo>
                <a:cubicBezTo>
                  <a:pt x="3753764" y="6410923"/>
                  <a:pt x="3779070" y="6571196"/>
                  <a:pt x="3829683" y="6647115"/>
                </a:cubicBezTo>
                <a:cubicBezTo>
                  <a:pt x="3736893" y="6630244"/>
                  <a:pt x="3694716" y="6638679"/>
                  <a:pt x="3652539" y="6630244"/>
                </a:cubicBezTo>
                <a:close/>
                <a:moveTo>
                  <a:pt x="3618797" y="6495277"/>
                </a:moveTo>
                <a:cubicBezTo>
                  <a:pt x="3618797" y="6529019"/>
                  <a:pt x="3585055" y="6638679"/>
                  <a:pt x="3526007" y="6638679"/>
                </a:cubicBezTo>
                <a:cubicBezTo>
                  <a:pt x="3466959" y="6638679"/>
                  <a:pt x="3433218" y="6503712"/>
                  <a:pt x="3433218" y="6495277"/>
                </a:cubicBezTo>
                <a:cubicBezTo>
                  <a:pt x="3433218" y="6486842"/>
                  <a:pt x="3441653" y="6461535"/>
                  <a:pt x="3466959" y="6444664"/>
                </a:cubicBezTo>
                <a:cubicBezTo>
                  <a:pt x="3466959" y="6469971"/>
                  <a:pt x="3492266" y="6529019"/>
                  <a:pt x="3517572" y="6529019"/>
                </a:cubicBezTo>
                <a:cubicBezTo>
                  <a:pt x="3542878" y="6529019"/>
                  <a:pt x="3551314" y="6512148"/>
                  <a:pt x="3568185" y="6503712"/>
                </a:cubicBezTo>
                <a:cubicBezTo>
                  <a:pt x="3568185" y="6495277"/>
                  <a:pt x="3576620" y="6478406"/>
                  <a:pt x="3551314" y="6478406"/>
                </a:cubicBezTo>
                <a:cubicBezTo>
                  <a:pt x="3534443" y="6478406"/>
                  <a:pt x="3526007" y="6495277"/>
                  <a:pt x="3517572" y="6495277"/>
                </a:cubicBezTo>
                <a:cubicBezTo>
                  <a:pt x="3509137" y="6486842"/>
                  <a:pt x="3500701" y="6478406"/>
                  <a:pt x="3500701" y="6461535"/>
                </a:cubicBezTo>
                <a:cubicBezTo>
                  <a:pt x="3500701" y="6436229"/>
                  <a:pt x="3534443" y="6419358"/>
                  <a:pt x="3551314" y="6419358"/>
                </a:cubicBezTo>
                <a:cubicBezTo>
                  <a:pt x="3601926" y="6419358"/>
                  <a:pt x="3618797" y="6461535"/>
                  <a:pt x="3618797" y="6495277"/>
                </a:cubicBezTo>
                <a:close/>
                <a:moveTo>
                  <a:pt x="3433218" y="6419358"/>
                </a:moveTo>
                <a:cubicBezTo>
                  <a:pt x="3407911" y="6461535"/>
                  <a:pt x="3331993" y="6520583"/>
                  <a:pt x="3331993" y="6545890"/>
                </a:cubicBezTo>
                <a:cubicBezTo>
                  <a:pt x="3331993" y="6562760"/>
                  <a:pt x="3340428" y="6571196"/>
                  <a:pt x="3374170" y="6588067"/>
                </a:cubicBezTo>
                <a:cubicBezTo>
                  <a:pt x="3391041" y="6554325"/>
                  <a:pt x="3340428" y="6545890"/>
                  <a:pt x="3399476" y="6520583"/>
                </a:cubicBezTo>
                <a:cubicBezTo>
                  <a:pt x="3407911" y="6545890"/>
                  <a:pt x="3416347" y="6579631"/>
                  <a:pt x="3433218" y="6621808"/>
                </a:cubicBezTo>
                <a:cubicBezTo>
                  <a:pt x="3340428" y="6621808"/>
                  <a:pt x="3348864" y="6655550"/>
                  <a:pt x="3315122" y="6655550"/>
                </a:cubicBezTo>
                <a:lnTo>
                  <a:pt x="3256074" y="6655550"/>
                </a:lnTo>
                <a:cubicBezTo>
                  <a:pt x="3315122" y="6562760"/>
                  <a:pt x="3289816" y="6402487"/>
                  <a:pt x="3416347" y="6410923"/>
                </a:cubicBezTo>
                <a:cubicBezTo>
                  <a:pt x="3416347" y="6410923"/>
                  <a:pt x="3424782" y="6419358"/>
                  <a:pt x="3433218" y="6419358"/>
                </a:cubicBezTo>
                <a:close/>
                <a:moveTo>
                  <a:pt x="2648723" y="6427794"/>
                </a:moveTo>
                <a:cubicBezTo>
                  <a:pt x="2648723" y="6444664"/>
                  <a:pt x="2623417" y="6478406"/>
                  <a:pt x="2623417" y="6495277"/>
                </a:cubicBezTo>
                <a:cubicBezTo>
                  <a:pt x="2623417" y="6529019"/>
                  <a:pt x="2657159" y="6596502"/>
                  <a:pt x="2699336" y="6604938"/>
                </a:cubicBezTo>
                <a:cubicBezTo>
                  <a:pt x="2977705" y="6706163"/>
                  <a:pt x="3272945" y="6723033"/>
                  <a:pt x="3559749" y="6723033"/>
                </a:cubicBezTo>
                <a:cubicBezTo>
                  <a:pt x="3770635" y="6723033"/>
                  <a:pt x="4276760" y="6672421"/>
                  <a:pt x="4361115" y="6588067"/>
                </a:cubicBezTo>
                <a:cubicBezTo>
                  <a:pt x="4411727" y="6537454"/>
                  <a:pt x="4403292" y="6469971"/>
                  <a:pt x="4420163" y="6427794"/>
                </a:cubicBezTo>
                <a:cubicBezTo>
                  <a:pt x="4420163" y="6444664"/>
                  <a:pt x="4428598" y="6461535"/>
                  <a:pt x="4428598" y="6478406"/>
                </a:cubicBezTo>
                <a:cubicBezTo>
                  <a:pt x="4428598" y="6545890"/>
                  <a:pt x="4352679" y="6638679"/>
                  <a:pt x="4259889" y="6663985"/>
                </a:cubicBezTo>
                <a:cubicBezTo>
                  <a:pt x="4091181" y="6714598"/>
                  <a:pt x="3762199" y="6739904"/>
                  <a:pt x="3559749" y="6739904"/>
                </a:cubicBezTo>
                <a:cubicBezTo>
                  <a:pt x="3281380" y="6739904"/>
                  <a:pt x="2960834" y="6731469"/>
                  <a:pt x="2690900" y="6621808"/>
                </a:cubicBezTo>
                <a:cubicBezTo>
                  <a:pt x="2623417" y="6596502"/>
                  <a:pt x="2606546" y="6520583"/>
                  <a:pt x="2606546" y="6478406"/>
                </a:cubicBezTo>
                <a:cubicBezTo>
                  <a:pt x="2606546" y="6461535"/>
                  <a:pt x="2623417" y="6427794"/>
                  <a:pt x="2640288" y="6410923"/>
                </a:cubicBezTo>
                <a:cubicBezTo>
                  <a:pt x="2640288" y="6410923"/>
                  <a:pt x="2648723" y="6402487"/>
                  <a:pt x="2648723" y="6427794"/>
                </a:cubicBezTo>
                <a:close/>
                <a:moveTo>
                  <a:pt x="5128738" y="6368746"/>
                </a:moveTo>
                <a:cubicBezTo>
                  <a:pt x="5086561" y="6419358"/>
                  <a:pt x="5061255" y="6427794"/>
                  <a:pt x="5019078" y="6427794"/>
                </a:cubicBezTo>
                <a:cubicBezTo>
                  <a:pt x="4993771" y="6427794"/>
                  <a:pt x="4934723" y="6410923"/>
                  <a:pt x="4934723" y="6377181"/>
                </a:cubicBezTo>
                <a:cubicBezTo>
                  <a:pt x="4934723" y="6402487"/>
                  <a:pt x="4985336" y="6410923"/>
                  <a:pt x="5010642" y="6410923"/>
                </a:cubicBezTo>
                <a:cubicBezTo>
                  <a:pt x="5027513" y="6410923"/>
                  <a:pt x="5086561" y="6385616"/>
                  <a:pt x="5128738" y="6368746"/>
                </a:cubicBezTo>
                <a:close/>
                <a:moveTo>
                  <a:pt x="2851173" y="6351875"/>
                </a:moveTo>
                <a:cubicBezTo>
                  <a:pt x="2868044" y="6377181"/>
                  <a:pt x="2910221" y="6394052"/>
                  <a:pt x="2901786" y="6436229"/>
                </a:cubicBezTo>
                <a:cubicBezTo>
                  <a:pt x="2884915" y="6410923"/>
                  <a:pt x="2842738" y="6377181"/>
                  <a:pt x="2817432" y="6351875"/>
                </a:cubicBezTo>
                <a:lnTo>
                  <a:pt x="2851173" y="6351875"/>
                </a:lnTo>
                <a:close/>
                <a:moveTo>
                  <a:pt x="1990760" y="6385616"/>
                </a:moveTo>
                <a:cubicBezTo>
                  <a:pt x="2016066" y="6385616"/>
                  <a:pt x="2058244" y="6368746"/>
                  <a:pt x="2091985" y="6368746"/>
                </a:cubicBezTo>
                <a:cubicBezTo>
                  <a:pt x="2066679" y="6385616"/>
                  <a:pt x="2016066" y="6402487"/>
                  <a:pt x="1999196" y="6402487"/>
                </a:cubicBezTo>
                <a:cubicBezTo>
                  <a:pt x="1957018" y="6402487"/>
                  <a:pt x="1940148" y="6394052"/>
                  <a:pt x="1914841" y="6351875"/>
                </a:cubicBezTo>
                <a:cubicBezTo>
                  <a:pt x="1940148" y="6368746"/>
                  <a:pt x="1973889" y="6385616"/>
                  <a:pt x="1990760" y="6385616"/>
                </a:cubicBezTo>
                <a:close/>
                <a:moveTo>
                  <a:pt x="4799757" y="6495277"/>
                </a:moveTo>
                <a:cubicBezTo>
                  <a:pt x="4799757" y="6571196"/>
                  <a:pt x="4740709" y="6672421"/>
                  <a:pt x="4605742" y="6706163"/>
                </a:cubicBezTo>
                <a:lnTo>
                  <a:pt x="4479210" y="6697727"/>
                </a:lnTo>
                <a:cubicBezTo>
                  <a:pt x="4496081" y="6680856"/>
                  <a:pt x="4504517" y="6647115"/>
                  <a:pt x="4529823" y="6647115"/>
                </a:cubicBezTo>
                <a:cubicBezTo>
                  <a:pt x="4563565" y="6638679"/>
                  <a:pt x="4597306" y="6647115"/>
                  <a:pt x="4631048" y="6630244"/>
                </a:cubicBezTo>
                <a:cubicBezTo>
                  <a:pt x="4690096" y="6604938"/>
                  <a:pt x="4740709" y="6545890"/>
                  <a:pt x="4740709" y="6486842"/>
                </a:cubicBezTo>
                <a:cubicBezTo>
                  <a:pt x="4740709" y="6469971"/>
                  <a:pt x="4723838" y="6436229"/>
                  <a:pt x="4706967" y="6410923"/>
                </a:cubicBezTo>
                <a:cubicBezTo>
                  <a:pt x="4673225" y="6427794"/>
                  <a:pt x="4631048" y="6478406"/>
                  <a:pt x="4614177" y="6478406"/>
                </a:cubicBezTo>
                <a:cubicBezTo>
                  <a:pt x="4580436" y="6478406"/>
                  <a:pt x="4563565" y="6427794"/>
                  <a:pt x="4563565" y="6410923"/>
                </a:cubicBezTo>
                <a:cubicBezTo>
                  <a:pt x="4563565" y="6343439"/>
                  <a:pt x="4614177" y="6343439"/>
                  <a:pt x="4656354" y="6343439"/>
                </a:cubicBezTo>
                <a:cubicBezTo>
                  <a:pt x="4757579" y="6343439"/>
                  <a:pt x="4799757" y="6427794"/>
                  <a:pt x="4799757" y="6495277"/>
                </a:cubicBezTo>
                <a:close/>
                <a:moveTo>
                  <a:pt x="4141793" y="6419358"/>
                </a:moveTo>
                <a:cubicBezTo>
                  <a:pt x="4141793" y="6385616"/>
                  <a:pt x="4192406" y="6326569"/>
                  <a:pt x="4251454" y="6351875"/>
                </a:cubicBezTo>
                <a:cubicBezTo>
                  <a:pt x="4217712" y="6368746"/>
                  <a:pt x="4175535" y="6394052"/>
                  <a:pt x="4141793" y="6419358"/>
                </a:cubicBezTo>
                <a:close/>
                <a:moveTo>
                  <a:pt x="2631852" y="6360310"/>
                </a:moveTo>
                <a:cubicBezTo>
                  <a:pt x="2631852" y="6377181"/>
                  <a:pt x="2589675" y="6402487"/>
                  <a:pt x="2581240" y="6436229"/>
                </a:cubicBezTo>
                <a:cubicBezTo>
                  <a:pt x="2572804" y="6453100"/>
                  <a:pt x="2572804" y="6486842"/>
                  <a:pt x="2572804" y="6503712"/>
                </a:cubicBezTo>
                <a:cubicBezTo>
                  <a:pt x="2572804" y="6765211"/>
                  <a:pt x="3517572" y="6773646"/>
                  <a:pt x="3568185" y="6773646"/>
                </a:cubicBezTo>
                <a:cubicBezTo>
                  <a:pt x="3804376" y="6773646"/>
                  <a:pt x="4065875" y="6765211"/>
                  <a:pt x="4293631" y="6680856"/>
                </a:cubicBezTo>
                <a:cubicBezTo>
                  <a:pt x="4386421" y="6647115"/>
                  <a:pt x="4462340" y="6562760"/>
                  <a:pt x="4462340" y="6478406"/>
                </a:cubicBezTo>
                <a:cubicBezTo>
                  <a:pt x="4462340" y="6461535"/>
                  <a:pt x="4428598" y="6402487"/>
                  <a:pt x="4428598" y="6377181"/>
                </a:cubicBezTo>
                <a:cubicBezTo>
                  <a:pt x="4428598" y="6360310"/>
                  <a:pt x="4445469" y="6351875"/>
                  <a:pt x="4445469" y="6343439"/>
                </a:cubicBezTo>
                <a:lnTo>
                  <a:pt x="4470775" y="6343439"/>
                </a:lnTo>
                <a:cubicBezTo>
                  <a:pt x="4512952" y="6427794"/>
                  <a:pt x="4538258" y="6461535"/>
                  <a:pt x="4538258" y="6520583"/>
                </a:cubicBezTo>
                <a:cubicBezTo>
                  <a:pt x="4538258" y="6613373"/>
                  <a:pt x="4445469" y="6706163"/>
                  <a:pt x="4335808" y="6739904"/>
                </a:cubicBezTo>
                <a:cubicBezTo>
                  <a:pt x="4082745" y="6815823"/>
                  <a:pt x="3829683" y="6841129"/>
                  <a:pt x="3576620" y="6841129"/>
                </a:cubicBezTo>
                <a:cubicBezTo>
                  <a:pt x="3568185" y="6849565"/>
                  <a:pt x="3568185" y="6858000"/>
                  <a:pt x="3542878" y="6858000"/>
                </a:cubicBezTo>
                <a:cubicBezTo>
                  <a:pt x="3526007" y="6858000"/>
                  <a:pt x="3517572" y="6841129"/>
                  <a:pt x="3500701" y="6841129"/>
                </a:cubicBezTo>
                <a:cubicBezTo>
                  <a:pt x="3281380" y="6832694"/>
                  <a:pt x="3045188" y="6807388"/>
                  <a:pt x="2825867" y="6765211"/>
                </a:cubicBezTo>
                <a:cubicBezTo>
                  <a:pt x="2766819" y="6756775"/>
                  <a:pt x="2690900" y="6731469"/>
                  <a:pt x="2640288" y="6697727"/>
                </a:cubicBezTo>
                <a:cubicBezTo>
                  <a:pt x="2522192" y="6630244"/>
                  <a:pt x="2513757" y="6554325"/>
                  <a:pt x="2513757" y="6469971"/>
                </a:cubicBezTo>
                <a:cubicBezTo>
                  <a:pt x="2513757" y="6436229"/>
                  <a:pt x="2539063" y="6326569"/>
                  <a:pt x="2589675" y="6309698"/>
                </a:cubicBezTo>
                <a:cubicBezTo>
                  <a:pt x="2606546" y="6318133"/>
                  <a:pt x="2631852" y="6335004"/>
                  <a:pt x="2631852" y="6360310"/>
                </a:cubicBezTo>
                <a:close/>
                <a:moveTo>
                  <a:pt x="2471579" y="6385616"/>
                </a:moveTo>
                <a:cubicBezTo>
                  <a:pt x="2471579" y="6419358"/>
                  <a:pt x="2454709" y="6444664"/>
                  <a:pt x="2429402" y="6444664"/>
                </a:cubicBezTo>
                <a:cubicBezTo>
                  <a:pt x="2404096" y="6444664"/>
                  <a:pt x="2387225" y="6427794"/>
                  <a:pt x="2361919" y="6402487"/>
                </a:cubicBezTo>
                <a:cubicBezTo>
                  <a:pt x="2336613" y="6427794"/>
                  <a:pt x="2311306" y="6469971"/>
                  <a:pt x="2311306" y="6486842"/>
                </a:cubicBezTo>
                <a:cubicBezTo>
                  <a:pt x="2311306" y="6545890"/>
                  <a:pt x="2387225" y="6596502"/>
                  <a:pt x="2429402" y="6604938"/>
                </a:cubicBezTo>
                <a:cubicBezTo>
                  <a:pt x="2446273" y="6613373"/>
                  <a:pt x="2480015" y="6613373"/>
                  <a:pt x="2505321" y="6613373"/>
                </a:cubicBezTo>
                <a:cubicBezTo>
                  <a:pt x="2513757" y="6630244"/>
                  <a:pt x="2530627" y="6655550"/>
                  <a:pt x="2547498" y="6680856"/>
                </a:cubicBezTo>
                <a:cubicBezTo>
                  <a:pt x="2530627" y="6680856"/>
                  <a:pt x="2505321" y="6689292"/>
                  <a:pt x="2480015" y="6689292"/>
                </a:cubicBezTo>
                <a:cubicBezTo>
                  <a:pt x="2370354" y="6689292"/>
                  <a:pt x="2235388" y="6604938"/>
                  <a:pt x="2235388" y="6478406"/>
                </a:cubicBezTo>
                <a:cubicBezTo>
                  <a:pt x="2235388" y="6402487"/>
                  <a:pt x="2286000" y="6309698"/>
                  <a:pt x="2378790" y="6309698"/>
                </a:cubicBezTo>
                <a:cubicBezTo>
                  <a:pt x="2429402" y="6309698"/>
                  <a:pt x="2471579" y="6335004"/>
                  <a:pt x="2471579" y="6385616"/>
                </a:cubicBezTo>
                <a:close/>
                <a:moveTo>
                  <a:pt x="4782886" y="6343439"/>
                </a:moveTo>
                <a:cubicBezTo>
                  <a:pt x="4774450" y="6343439"/>
                  <a:pt x="4757579" y="6335004"/>
                  <a:pt x="4740709" y="6326569"/>
                </a:cubicBezTo>
                <a:cubicBezTo>
                  <a:pt x="4749144" y="6318133"/>
                  <a:pt x="4766015" y="6309698"/>
                  <a:pt x="4782886" y="6301262"/>
                </a:cubicBezTo>
                <a:cubicBezTo>
                  <a:pt x="4791321" y="6309698"/>
                  <a:pt x="4782886" y="6326569"/>
                  <a:pt x="4782886" y="6343439"/>
                </a:cubicBezTo>
                <a:close/>
                <a:moveTo>
                  <a:pt x="3998391" y="6343439"/>
                </a:moveTo>
                <a:cubicBezTo>
                  <a:pt x="3973085" y="6394052"/>
                  <a:pt x="3846554" y="6469971"/>
                  <a:pt x="3838118" y="6469971"/>
                </a:cubicBezTo>
                <a:cubicBezTo>
                  <a:pt x="3812812" y="6469971"/>
                  <a:pt x="3770635" y="6436229"/>
                  <a:pt x="3770635" y="6410923"/>
                </a:cubicBezTo>
                <a:cubicBezTo>
                  <a:pt x="3770635" y="6394052"/>
                  <a:pt x="3779070" y="6385616"/>
                  <a:pt x="3795941" y="6385616"/>
                </a:cubicBezTo>
                <a:cubicBezTo>
                  <a:pt x="3812812" y="6385616"/>
                  <a:pt x="3821247" y="6402487"/>
                  <a:pt x="3838118" y="6410923"/>
                </a:cubicBezTo>
                <a:cubicBezTo>
                  <a:pt x="3838118" y="6410923"/>
                  <a:pt x="3846554" y="6410923"/>
                  <a:pt x="3846554" y="6394052"/>
                </a:cubicBezTo>
                <a:cubicBezTo>
                  <a:pt x="3846554" y="6368746"/>
                  <a:pt x="3821247" y="6351875"/>
                  <a:pt x="3795941" y="6351875"/>
                </a:cubicBezTo>
                <a:cubicBezTo>
                  <a:pt x="3779070" y="6351875"/>
                  <a:pt x="3745328" y="6394052"/>
                  <a:pt x="3736893" y="6419358"/>
                </a:cubicBezTo>
                <a:cubicBezTo>
                  <a:pt x="3728458" y="6419358"/>
                  <a:pt x="3711587" y="6410923"/>
                  <a:pt x="3694716" y="6394052"/>
                </a:cubicBezTo>
                <a:cubicBezTo>
                  <a:pt x="3753764" y="6335004"/>
                  <a:pt x="3762199" y="6292827"/>
                  <a:pt x="3812812" y="6292827"/>
                </a:cubicBezTo>
                <a:cubicBezTo>
                  <a:pt x="3829683" y="6292827"/>
                  <a:pt x="3939343" y="6335004"/>
                  <a:pt x="3998391" y="6343439"/>
                </a:cubicBezTo>
                <a:close/>
                <a:moveTo>
                  <a:pt x="3348864" y="6368746"/>
                </a:moveTo>
                <a:cubicBezTo>
                  <a:pt x="3357299" y="6377181"/>
                  <a:pt x="3365734" y="6385616"/>
                  <a:pt x="3365734" y="6394052"/>
                </a:cubicBezTo>
                <a:cubicBezTo>
                  <a:pt x="3365734" y="6394052"/>
                  <a:pt x="3357299" y="6394052"/>
                  <a:pt x="3348864" y="6402487"/>
                </a:cubicBezTo>
                <a:cubicBezTo>
                  <a:pt x="3306686" y="6351875"/>
                  <a:pt x="3315122" y="6343439"/>
                  <a:pt x="3289816" y="6343439"/>
                </a:cubicBezTo>
                <a:cubicBezTo>
                  <a:pt x="3281380" y="6343439"/>
                  <a:pt x="3230768" y="6335004"/>
                  <a:pt x="3230768" y="6385616"/>
                </a:cubicBezTo>
                <a:lnTo>
                  <a:pt x="3247638" y="6402487"/>
                </a:lnTo>
                <a:cubicBezTo>
                  <a:pt x="3256074" y="6394052"/>
                  <a:pt x="3264509" y="6377181"/>
                  <a:pt x="3272945" y="6368746"/>
                </a:cubicBezTo>
                <a:cubicBezTo>
                  <a:pt x="3289816" y="6368746"/>
                  <a:pt x="3306686" y="6377181"/>
                  <a:pt x="3306686" y="6402487"/>
                </a:cubicBezTo>
                <a:cubicBezTo>
                  <a:pt x="3306686" y="6427794"/>
                  <a:pt x="3272945" y="6444664"/>
                  <a:pt x="3256074" y="6444664"/>
                </a:cubicBezTo>
                <a:cubicBezTo>
                  <a:pt x="3239203" y="6444664"/>
                  <a:pt x="3171720" y="6410923"/>
                  <a:pt x="3137978" y="6394052"/>
                </a:cubicBezTo>
                <a:cubicBezTo>
                  <a:pt x="3112672" y="6385616"/>
                  <a:pt x="3112672" y="6368746"/>
                  <a:pt x="3095801" y="6351875"/>
                </a:cubicBezTo>
                <a:cubicBezTo>
                  <a:pt x="3146413" y="6309698"/>
                  <a:pt x="3188590" y="6267521"/>
                  <a:pt x="3247638" y="6267521"/>
                </a:cubicBezTo>
                <a:cubicBezTo>
                  <a:pt x="3315122" y="6267521"/>
                  <a:pt x="3306686" y="6309698"/>
                  <a:pt x="3348864" y="6368746"/>
                </a:cubicBezTo>
                <a:close/>
                <a:moveTo>
                  <a:pt x="4808192" y="6267521"/>
                </a:moveTo>
                <a:cubicBezTo>
                  <a:pt x="4774450" y="6267521"/>
                  <a:pt x="4715402" y="6292827"/>
                  <a:pt x="4698532" y="6301262"/>
                </a:cubicBezTo>
                <a:cubicBezTo>
                  <a:pt x="4698532" y="6275956"/>
                  <a:pt x="4757579" y="6250650"/>
                  <a:pt x="4774450" y="6250650"/>
                </a:cubicBezTo>
                <a:cubicBezTo>
                  <a:pt x="4799757" y="6250650"/>
                  <a:pt x="4808192" y="6259085"/>
                  <a:pt x="4808192" y="6267521"/>
                </a:cubicBezTo>
                <a:close/>
                <a:moveTo>
                  <a:pt x="2311306" y="6292827"/>
                </a:moveTo>
                <a:lnTo>
                  <a:pt x="2260694" y="6318133"/>
                </a:lnTo>
                <a:cubicBezTo>
                  <a:pt x="2260694" y="6301262"/>
                  <a:pt x="2252258" y="6275956"/>
                  <a:pt x="2252258" y="6259085"/>
                </a:cubicBezTo>
                <a:lnTo>
                  <a:pt x="2302871" y="6259085"/>
                </a:lnTo>
                <a:cubicBezTo>
                  <a:pt x="2302871" y="6267521"/>
                  <a:pt x="2311306" y="6284391"/>
                  <a:pt x="2311306" y="6292827"/>
                </a:cubicBezTo>
                <a:close/>
                <a:moveTo>
                  <a:pt x="4293631" y="6242214"/>
                </a:moveTo>
                <a:cubicBezTo>
                  <a:pt x="4285196" y="6275956"/>
                  <a:pt x="4276760" y="6292827"/>
                  <a:pt x="4259889" y="6301262"/>
                </a:cubicBezTo>
                <a:cubicBezTo>
                  <a:pt x="4200841" y="6284391"/>
                  <a:pt x="4108052" y="6360310"/>
                  <a:pt x="4108052" y="6436229"/>
                </a:cubicBezTo>
                <a:cubicBezTo>
                  <a:pt x="4108052" y="6478406"/>
                  <a:pt x="4175535" y="6453100"/>
                  <a:pt x="4175535" y="6453100"/>
                </a:cubicBezTo>
                <a:cubicBezTo>
                  <a:pt x="4200841" y="6453100"/>
                  <a:pt x="4217712" y="6478406"/>
                  <a:pt x="4217712" y="6503712"/>
                </a:cubicBezTo>
                <a:cubicBezTo>
                  <a:pt x="4217712" y="6545890"/>
                  <a:pt x="4175535" y="6554325"/>
                  <a:pt x="4141793" y="6554325"/>
                </a:cubicBezTo>
                <a:cubicBezTo>
                  <a:pt x="4057439" y="6554325"/>
                  <a:pt x="4032133" y="6503712"/>
                  <a:pt x="4032133" y="6436229"/>
                </a:cubicBezTo>
                <a:cubicBezTo>
                  <a:pt x="4032133" y="6343439"/>
                  <a:pt x="4108052" y="6267521"/>
                  <a:pt x="4226148" y="6242214"/>
                </a:cubicBezTo>
                <a:lnTo>
                  <a:pt x="4293631" y="6242214"/>
                </a:lnTo>
                <a:close/>
                <a:moveTo>
                  <a:pt x="3011447" y="6444664"/>
                </a:moveTo>
                <a:cubicBezTo>
                  <a:pt x="3011447" y="6520583"/>
                  <a:pt x="2935528" y="6571196"/>
                  <a:pt x="2893351" y="6571196"/>
                </a:cubicBezTo>
                <a:cubicBezTo>
                  <a:pt x="2851173" y="6571196"/>
                  <a:pt x="2851173" y="6520583"/>
                  <a:pt x="2851173" y="6512148"/>
                </a:cubicBezTo>
                <a:cubicBezTo>
                  <a:pt x="2851173" y="6419358"/>
                  <a:pt x="2943963" y="6503712"/>
                  <a:pt x="2943963" y="6444664"/>
                </a:cubicBezTo>
                <a:cubicBezTo>
                  <a:pt x="2943963" y="6301262"/>
                  <a:pt x="2783690" y="6343439"/>
                  <a:pt x="2766819" y="6242214"/>
                </a:cubicBezTo>
                <a:lnTo>
                  <a:pt x="2817432" y="6233779"/>
                </a:lnTo>
                <a:cubicBezTo>
                  <a:pt x="2935528" y="6242214"/>
                  <a:pt x="3011447" y="6368746"/>
                  <a:pt x="3011447" y="6444664"/>
                </a:cubicBezTo>
                <a:close/>
                <a:moveTo>
                  <a:pt x="4985336" y="6292827"/>
                </a:moveTo>
                <a:cubicBezTo>
                  <a:pt x="4985336" y="6360310"/>
                  <a:pt x="4892546" y="6284391"/>
                  <a:pt x="4892546" y="6360310"/>
                </a:cubicBezTo>
                <a:cubicBezTo>
                  <a:pt x="4892546" y="6444664"/>
                  <a:pt x="5002207" y="6461535"/>
                  <a:pt x="5019078" y="6461535"/>
                </a:cubicBezTo>
                <a:cubicBezTo>
                  <a:pt x="5094996" y="6461535"/>
                  <a:pt x="5162480" y="6385616"/>
                  <a:pt x="5187786" y="6385616"/>
                </a:cubicBezTo>
                <a:cubicBezTo>
                  <a:pt x="5213092" y="6385616"/>
                  <a:pt x="5221528" y="6394052"/>
                  <a:pt x="5238399" y="6394052"/>
                </a:cubicBezTo>
                <a:cubicBezTo>
                  <a:pt x="5187786" y="6461535"/>
                  <a:pt x="5086561" y="6512148"/>
                  <a:pt x="5027513" y="6512148"/>
                </a:cubicBezTo>
                <a:cubicBezTo>
                  <a:pt x="4943159" y="6512148"/>
                  <a:pt x="4816627" y="6436229"/>
                  <a:pt x="4816627" y="6351875"/>
                </a:cubicBezTo>
                <a:cubicBezTo>
                  <a:pt x="4816627" y="6309698"/>
                  <a:pt x="4841934" y="6225343"/>
                  <a:pt x="4926288" y="6225343"/>
                </a:cubicBezTo>
                <a:cubicBezTo>
                  <a:pt x="4960030" y="6225343"/>
                  <a:pt x="4985336" y="6284391"/>
                  <a:pt x="4985336" y="6292827"/>
                </a:cubicBezTo>
                <a:close/>
                <a:moveTo>
                  <a:pt x="2370354" y="6275956"/>
                </a:moveTo>
                <a:cubicBezTo>
                  <a:pt x="2345048" y="6259085"/>
                  <a:pt x="2311306" y="6225343"/>
                  <a:pt x="2286000" y="6216908"/>
                </a:cubicBezTo>
                <a:cubicBezTo>
                  <a:pt x="2277565" y="6216908"/>
                  <a:pt x="2243823" y="6216908"/>
                  <a:pt x="2226952" y="6208473"/>
                </a:cubicBezTo>
                <a:cubicBezTo>
                  <a:pt x="2235388" y="6208473"/>
                  <a:pt x="2226952" y="6200037"/>
                  <a:pt x="2252258" y="6200037"/>
                </a:cubicBezTo>
                <a:cubicBezTo>
                  <a:pt x="2277565" y="6200037"/>
                  <a:pt x="2361919" y="6233779"/>
                  <a:pt x="2370354" y="6275956"/>
                </a:cubicBezTo>
                <a:close/>
                <a:moveTo>
                  <a:pt x="3627233" y="6335004"/>
                </a:moveTo>
                <a:cubicBezTo>
                  <a:pt x="3627233" y="6351875"/>
                  <a:pt x="3610362" y="6377181"/>
                  <a:pt x="3593491" y="6385616"/>
                </a:cubicBezTo>
                <a:cubicBezTo>
                  <a:pt x="3593491" y="6377181"/>
                  <a:pt x="3585055" y="6284391"/>
                  <a:pt x="3534443" y="6284391"/>
                </a:cubicBezTo>
                <a:cubicBezTo>
                  <a:pt x="3517572" y="6284391"/>
                  <a:pt x="3509137" y="6301262"/>
                  <a:pt x="3500701" y="6309698"/>
                </a:cubicBezTo>
                <a:cubicBezTo>
                  <a:pt x="3500701" y="6309698"/>
                  <a:pt x="3492266" y="6318133"/>
                  <a:pt x="3500701" y="6335004"/>
                </a:cubicBezTo>
                <a:cubicBezTo>
                  <a:pt x="3517572" y="6326569"/>
                  <a:pt x="3534443" y="6318133"/>
                  <a:pt x="3542878" y="6318133"/>
                </a:cubicBezTo>
                <a:cubicBezTo>
                  <a:pt x="3551314" y="6326569"/>
                  <a:pt x="3559749" y="6343439"/>
                  <a:pt x="3559749" y="6368746"/>
                </a:cubicBezTo>
                <a:cubicBezTo>
                  <a:pt x="3542878" y="6377181"/>
                  <a:pt x="3517572" y="6385616"/>
                  <a:pt x="3492266" y="6385616"/>
                </a:cubicBezTo>
                <a:cubicBezTo>
                  <a:pt x="3450089" y="6385616"/>
                  <a:pt x="3441653" y="6318133"/>
                  <a:pt x="3441653" y="6318133"/>
                </a:cubicBezTo>
                <a:cubicBezTo>
                  <a:pt x="3441653" y="6292827"/>
                  <a:pt x="3500701" y="6225343"/>
                  <a:pt x="3534443" y="6183166"/>
                </a:cubicBezTo>
                <a:cubicBezTo>
                  <a:pt x="3576620" y="6208473"/>
                  <a:pt x="3627233" y="6292827"/>
                  <a:pt x="3627233" y="6335004"/>
                </a:cubicBezTo>
                <a:close/>
                <a:moveTo>
                  <a:pt x="2218517" y="6326569"/>
                </a:moveTo>
                <a:cubicBezTo>
                  <a:pt x="2218517" y="6444664"/>
                  <a:pt x="2100421" y="6503712"/>
                  <a:pt x="2024502" y="6503712"/>
                </a:cubicBezTo>
                <a:cubicBezTo>
                  <a:pt x="1940148" y="6503712"/>
                  <a:pt x="1872664" y="6478406"/>
                  <a:pt x="1788310" y="6385616"/>
                </a:cubicBezTo>
                <a:cubicBezTo>
                  <a:pt x="1805181" y="6377181"/>
                  <a:pt x="1830487" y="6368746"/>
                  <a:pt x="1847358" y="6368746"/>
                </a:cubicBezTo>
                <a:cubicBezTo>
                  <a:pt x="1872664" y="6368746"/>
                  <a:pt x="1948583" y="6436229"/>
                  <a:pt x="2007631" y="6436229"/>
                </a:cubicBezTo>
                <a:cubicBezTo>
                  <a:pt x="2032937" y="6436229"/>
                  <a:pt x="2134162" y="6402487"/>
                  <a:pt x="2134162" y="6351875"/>
                </a:cubicBezTo>
                <a:cubicBezTo>
                  <a:pt x="2134162" y="6309698"/>
                  <a:pt x="2049808" y="6318133"/>
                  <a:pt x="2049808" y="6250650"/>
                </a:cubicBezTo>
                <a:cubicBezTo>
                  <a:pt x="2049808" y="6208473"/>
                  <a:pt x="2091985" y="6183166"/>
                  <a:pt x="2117292" y="6183166"/>
                </a:cubicBezTo>
                <a:cubicBezTo>
                  <a:pt x="2201646" y="6183166"/>
                  <a:pt x="2218517" y="6292827"/>
                  <a:pt x="2218517" y="6326569"/>
                </a:cubicBezTo>
                <a:close/>
                <a:moveTo>
                  <a:pt x="3888731" y="6216908"/>
                </a:moveTo>
                <a:cubicBezTo>
                  <a:pt x="3888731" y="6233779"/>
                  <a:pt x="3880295" y="6242214"/>
                  <a:pt x="3880295" y="6259085"/>
                </a:cubicBezTo>
                <a:lnTo>
                  <a:pt x="3804376" y="6259085"/>
                </a:lnTo>
                <a:lnTo>
                  <a:pt x="3804376" y="6174731"/>
                </a:lnTo>
                <a:lnTo>
                  <a:pt x="3829683" y="6174731"/>
                </a:lnTo>
                <a:cubicBezTo>
                  <a:pt x="3854989" y="6174731"/>
                  <a:pt x="3888731" y="6191602"/>
                  <a:pt x="3888731" y="6216908"/>
                </a:cubicBezTo>
                <a:close/>
                <a:moveTo>
                  <a:pt x="3264509" y="6174731"/>
                </a:moveTo>
                <a:cubicBezTo>
                  <a:pt x="3272945" y="6183166"/>
                  <a:pt x="3281380" y="6183166"/>
                  <a:pt x="3289816" y="6191602"/>
                </a:cubicBezTo>
                <a:lnTo>
                  <a:pt x="3289816" y="6225343"/>
                </a:lnTo>
                <a:cubicBezTo>
                  <a:pt x="3281380" y="6233779"/>
                  <a:pt x="3281380" y="6233779"/>
                  <a:pt x="3256074" y="6233779"/>
                </a:cubicBezTo>
                <a:cubicBezTo>
                  <a:pt x="3222332" y="6233779"/>
                  <a:pt x="3213897" y="6200037"/>
                  <a:pt x="3213897" y="6191602"/>
                </a:cubicBezTo>
                <a:cubicBezTo>
                  <a:pt x="3213897" y="6166295"/>
                  <a:pt x="3213897" y="6183166"/>
                  <a:pt x="3222332" y="6174731"/>
                </a:cubicBezTo>
                <a:lnTo>
                  <a:pt x="3264509" y="6174731"/>
                </a:lnTo>
                <a:close/>
                <a:moveTo>
                  <a:pt x="4858805" y="6200037"/>
                </a:moveTo>
                <a:lnTo>
                  <a:pt x="4858805" y="6225343"/>
                </a:lnTo>
                <a:cubicBezTo>
                  <a:pt x="4833498" y="6225343"/>
                  <a:pt x="4782886" y="6216908"/>
                  <a:pt x="4766015" y="6216908"/>
                </a:cubicBezTo>
                <a:cubicBezTo>
                  <a:pt x="4723838" y="6216908"/>
                  <a:pt x="4681661" y="6267521"/>
                  <a:pt x="4647919" y="6309698"/>
                </a:cubicBezTo>
                <a:lnTo>
                  <a:pt x="4605742" y="6309698"/>
                </a:lnTo>
                <a:lnTo>
                  <a:pt x="4605742" y="6267521"/>
                </a:lnTo>
                <a:cubicBezTo>
                  <a:pt x="4639484" y="6191602"/>
                  <a:pt x="4690096" y="6166295"/>
                  <a:pt x="4757579" y="6166295"/>
                </a:cubicBezTo>
                <a:cubicBezTo>
                  <a:pt x="4774450" y="6166295"/>
                  <a:pt x="4825063" y="6183166"/>
                  <a:pt x="4858805" y="6200037"/>
                </a:cubicBezTo>
                <a:close/>
                <a:moveTo>
                  <a:pt x="2437838" y="6250650"/>
                </a:moveTo>
                <a:lnTo>
                  <a:pt x="2429402" y="6284391"/>
                </a:lnTo>
                <a:cubicBezTo>
                  <a:pt x="2387225" y="6242214"/>
                  <a:pt x="2361919" y="6183166"/>
                  <a:pt x="2319742" y="6174731"/>
                </a:cubicBezTo>
                <a:cubicBezTo>
                  <a:pt x="2260694" y="6166295"/>
                  <a:pt x="2218517" y="6191602"/>
                  <a:pt x="2167904" y="6166295"/>
                </a:cubicBezTo>
                <a:cubicBezTo>
                  <a:pt x="2201646" y="6149425"/>
                  <a:pt x="2243823" y="6132554"/>
                  <a:pt x="2269129" y="6132554"/>
                </a:cubicBezTo>
                <a:cubicBezTo>
                  <a:pt x="2311306" y="6132554"/>
                  <a:pt x="2412531" y="6157860"/>
                  <a:pt x="2437838" y="6250650"/>
                </a:cubicBezTo>
                <a:close/>
                <a:moveTo>
                  <a:pt x="3770635" y="6039764"/>
                </a:moveTo>
                <a:lnTo>
                  <a:pt x="3770635" y="6208473"/>
                </a:lnTo>
                <a:cubicBezTo>
                  <a:pt x="3753764" y="6250650"/>
                  <a:pt x="3720022" y="6368746"/>
                  <a:pt x="3652539" y="6377181"/>
                </a:cubicBezTo>
                <a:cubicBezTo>
                  <a:pt x="3652539" y="6360310"/>
                  <a:pt x="3660974" y="6335004"/>
                  <a:pt x="3660974" y="6309698"/>
                </a:cubicBezTo>
                <a:cubicBezTo>
                  <a:pt x="3660974" y="6292827"/>
                  <a:pt x="3644103" y="6267521"/>
                  <a:pt x="3635668" y="6250650"/>
                </a:cubicBezTo>
                <a:cubicBezTo>
                  <a:pt x="3652539" y="6233779"/>
                  <a:pt x="3694716" y="6200037"/>
                  <a:pt x="3694716" y="6174731"/>
                </a:cubicBezTo>
                <a:cubicBezTo>
                  <a:pt x="3694716" y="6174731"/>
                  <a:pt x="3644103" y="6124118"/>
                  <a:pt x="3644103" y="6149425"/>
                </a:cubicBezTo>
                <a:cubicBezTo>
                  <a:pt x="3644103" y="6174731"/>
                  <a:pt x="3652539" y="6174731"/>
                  <a:pt x="3660974" y="6183166"/>
                </a:cubicBezTo>
                <a:cubicBezTo>
                  <a:pt x="3652539" y="6191602"/>
                  <a:pt x="3652539" y="6200037"/>
                  <a:pt x="3627233" y="6200037"/>
                </a:cubicBezTo>
                <a:cubicBezTo>
                  <a:pt x="3610362" y="6200037"/>
                  <a:pt x="3593491" y="6174731"/>
                  <a:pt x="3593491" y="6157860"/>
                </a:cubicBezTo>
                <a:cubicBezTo>
                  <a:pt x="3593491" y="6115683"/>
                  <a:pt x="3720022" y="6031329"/>
                  <a:pt x="3736893" y="6031329"/>
                </a:cubicBezTo>
                <a:lnTo>
                  <a:pt x="3770635" y="6039764"/>
                </a:lnTo>
                <a:close/>
                <a:moveTo>
                  <a:pt x="3618797" y="6065070"/>
                </a:moveTo>
                <a:cubicBezTo>
                  <a:pt x="3601926" y="6081941"/>
                  <a:pt x="3585055" y="6107247"/>
                  <a:pt x="3559749" y="6124118"/>
                </a:cubicBezTo>
                <a:cubicBezTo>
                  <a:pt x="3551314" y="6124118"/>
                  <a:pt x="3534443" y="6132554"/>
                  <a:pt x="3526007" y="6149425"/>
                </a:cubicBezTo>
                <a:cubicBezTo>
                  <a:pt x="3509137" y="6124118"/>
                  <a:pt x="3483830" y="6090377"/>
                  <a:pt x="3458524" y="6056635"/>
                </a:cubicBezTo>
                <a:cubicBezTo>
                  <a:pt x="3475395" y="6039764"/>
                  <a:pt x="3500701" y="6022893"/>
                  <a:pt x="3517572" y="6022893"/>
                </a:cubicBezTo>
                <a:cubicBezTo>
                  <a:pt x="3542878" y="6022893"/>
                  <a:pt x="3585055" y="6039764"/>
                  <a:pt x="3618797" y="6065070"/>
                </a:cubicBezTo>
                <a:close/>
                <a:moveTo>
                  <a:pt x="3340428" y="6014458"/>
                </a:moveTo>
                <a:cubicBezTo>
                  <a:pt x="3357299" y="6014458"/>
                  <a:pt x="3483830" y="6132554"/>
                  <a:pt x="3483830" y="6157860"/>
                </a:cubicBezTo>
                <a:cubicBezTo>
                  <a:pt x="3483830" y="6183166"/>
                  <a:pt x="3466959" y="6200037"/>
                  <a:pt x="3450089" y="6216908"/>
                </a:cubicBezTo>
                <a:lnTo>
                  <a:pt x="3424782" y="6216908"/>
                </a:lnTo>
                <a:cubicBezTo>
                  <a:pt x="3424782" y="6208473"/>
                  <a:pt x="3407911" y="6208473"/>
                  <a:pt x="3407911" y="6191602"/>
                </a:cubicBezTo>
                <a:cubicBezTo>
                  <a:pt x="3407911" y="6166295"/>
                  <a:pt x="3424782" y="6166295"/>
                  <a:pt x="3433218" y="6157860"/>
                </a:cubicBezTo>
                <a:cubicBezTo>
                  <a:pt x="3424782" y="6149425"/>
                  <a:pt x="3433218" y="6140989"/>
                  <a:pt x="3407911" y="6140989"/>
                </a:cubicBezTo>
                <a:cubicBezTo>
                  <a:pt x="3391041" y="6140989"/>
                  <a:pt x="3365734" y="6174731"/>
                  <a:pt x="3365734" y="6191602"/>
                </a:cubicBezTo>
                <a:cubicBezTo>
                  <a:pt x="3365734" y="6216908"/>
                  <a:pt x="3399476" y="6242214"/>
                  <a:pt x="3424782" y="6259085"/>
                </a:cubicBezTo>
                <a:cubicBezTo>
                  <a:pt x="3416347" y="6284391"/>
                  <a:pt x="3399476" y="6318133"/>
                  <a:pt x="3399476" y="6335004"/>
                </a:cubicBezTo>
                <a:cubicBezTo>
                  <a:pt x="3399476" y="6360310"/>
                  <a:pt x="3407911" y="6360310"/>
                  <a:pt x="3416347" y="6368746"/>
                </a:cubicBezTo>
                <a:cubicBezTo>
                  <a:pt x="3340428" y="6335004"/>
                  <a:pt x="3323557" y="6259085"/>
                  <a:pt x="3323557" y="6208473"/>
                </a:cubicBezTo>
                <a:cubicBezTo>
                  <a:pt x="3323557" y="6191602"/>
                  <a:pt x="3340428" y="6098812"/>
                  <a:pt x="3340428" y="6081941"/>
                </a:cubicBezTo>
                <a:cubicBezTo>
                  <a:pt x="3340428" y="6056635"/>
                  <a:pt x="3331993" y="6039764"/>
                  <a:pt x="3323557" y="6014458"/>
                </a:cubicBezTo>
                <a:lnTo>
                  <a:pt x="3340428" y="6014458"/>
                </a:lnTo>
                <a:close/>
                <a:moveTo>
                  <a:pt x="4943159" y="6073506"/>
                </a:moveTo>
                <a:cubicBezTo>
                  <a:pt x="4968465" y="6090377"/>
                  <a:pt x="5019078" y="6073506"/>
                  <a:pt x="5061255" y="6090377"/>
                </a:cubicBezTo>
                <a:cubicBezTo>
                  <a:pt x="5078126" y="6098812"/>
                  <a:pt x="5154044" y="6124118"/>
                  <a:pt x="5162480" y="6174731"/>
                </a:cubicBezTo>
                <a:cubicBezTo>
                  <a:pt x="5128738" y="6149425"/>
                  <a:pt x="5078126" y="6115683"/>
                  <a:pt x="5027513" y="6098812"/>
                </a:cubicBezTo>
                <a:cubicBezTo>
                  <a:pt x="4993771" y="6090377"/>
                  <a:pt x="4951594" y="6098812"/>
                  <a:pt x="4926288" y="6090377"/>
                </a:cubicBezTo>
                <a:cubicBezTo>
                  <a:pt x="4892546" y="6081941"/>
                  <a:pt x="4875675" y="6048200"/>
                  <a:pt x="4850369" y="6031329"/>
                </a:cubicBezTo>
                <a:cubicBezTo>
                  <a:pt x="4816627" y="6014458"/>
                  <a:pt x="4766015" y="6014458"/>
                  <a:pt x="4740709" y="6014458"/>
                </a:cubicBezTo>
                <a:cubicBezTo>
                  <a:pt x="4614177" y="6014458"/>
                  <a:pt x="4496081" y="6065070"/>
                  <a:pt x="4479210" y="6275956"/>
                </a:cubicBezTo>
                <a:cubicBezTo>
                  <a:pt x="4386421" y="6326569"/>
                  <a:pt x="4361115" y="6427794"/>
                  <a:pt x="4369550" y="6512148"/>
                </a:cubicBezTo>
                <a:cubicBezTo>
                  <a:pt x="4369550" y="6486842"/>
                  <a:pt x="4352679" y="6453100"/>
                  <a:pt x="4352679" y="6436229"/>
                </a:cubicBezTo>
                <a:cubicBezTo>
                  <a:pt x="4352679" y="6360310"/>
                  <a:pt x="4386421" y="6343439"/>
                  <a:pt x="4453904" y="6259085"/>
                </a:cubicBezTo>
                <a:cubicBezTo>
                  <a:pt x="4462340" y="6250650"/>
                  <a:pt x="4462340" y="6233779"/>
                  <a:pt x="4462340" y="6216908"/>
                </a:cubicBezTo>
                <a:cubicBezTo>
                  <a:pt x="4496081" y="6039764"/>
                  <a:pt x="4605742" y="5980716"/>
                  <a:pt x="4723838" y="5980716"/>
                </a:cubicBezTo>
                <a:cubicBezTo>
                  <a:pt x="4808192" y="5980716"/>
                  <a:pt x="4841934" y="6014458"/>
                  <a:pt x="4943159" y="6073506"/>
                </a:cubicBezTo>
                <a:close/>
                <a:moveTo>
                  <a:pt x="5297447" y="5980716"/>
                </a:moveTo>
                <a:cubicBezTo>
                  <a:pt x="5246834" y="5980716"/>
                  <a:pt x="5229963" y="5989152"/>
                  <a:pt x="5154044" y="6006022"/>
                </a:cubicBezTo>
                <a:cubicBezTo>
                  <a:pt x="5162480" y="5980716"/>
                  <a:pt x="5221528" y="5963845"/>
                  <a:pt x="5246834" y="5963845"/>
                </a:cubicBezTo>
                <a:cubicBezTo>
                  <a:pt x="5263705" y="5963845"/>
                  <a:pt x="5289011" y="5972281"/>
                  <a:pt x="5297447" y="5980716"/>
                </a:cubicBezTo>
                <a:close/>
                <a:moveTo>
                  <a:pt x="2530627" y="6073506"/>
                </a:moveTo>
                <a:cubicBezTo>
                  <a:pt x="2564369" y="6107247"/>
                  <a:pt x="2564369" y="6191602"/>
                  <a:pt x="2581240" y="6233779"/>
                </a:cubicBezTo>
                <a:cubicBezTo>
                  <a:pt x="2589675" y="6259085"/>
                  <a:pt x="2640288" y="6284391"/>
                  <a:pt x="2657159" y="6318133"/>
                </a:cubicBezTo>
                <a:cubicBezTo>
                  <a:pt x="2674030" y="6335004"/>
                  <a:pt x="2690900" y="6385616"/>
                  <a:pt x="2690900" y="6410923"/>
                </a:cubicBezTo>
                <a:cubicBezTo>
                  <a:pt x="2690900" y="6427794"/>
                  <a:pt x="2674030" y="6469971"/>
                  <a:pt x="2657159" y="6486842"/>
                </a:cubicBezTo>
                <a:cubicBezTo>
                  <a:pt x="2665594" y="6461535"/>
                  <a:pt x="2682465" y="6427794"/>
                  <a:pt x="2682465" y="6410923"/>
                </a:cubicBezTo>
                <a:cubicBezTo>
                  <a:pt x="2682465" y="6385616"/>
                  <a:pt x="2665594" y="6335004"/>
                  <a:pt x="2640288" y="6309698"/>
                </a:cubicBezTo>
                <a:cubicBezTo>
                  <a:pt x="2623417" y="6275956"/>
                  <a:pt x="2581240" y="6267521"/>
                  <a:pt x="2572804" y="6242214"/>
                </a:cubicBezTo>
                <a:cubicBezTo>
                  <a:pt x="2547498" y="6191602"/>
                  <a:pt x="2555934" y="6132554"/>
                  <a:pt x="2530627" y="6090377"/>
                </a:cubicBezTo>
                <a:cubicBezTo>
                  <a:pt x="2496886" y="6014458"/>
                  <a:pt x="2387225" y="5955410"/>
                  <a:pt x="2328177" y="5955410"/>
                </a:cubicBezTo>
                <a:cubicBezTo>
                  <a:pt x="2243823" y="5955410"/>
                  <a:pt x="2176340" y="5997587"/>
                  <a:pt x="2134162" y="6039764"/>
                </a:cubicBezTo>
                <a:cubicBezTo>
                  <a:pt x="2049808" y="6039764"/>
                  <a:pt x="1923277" y="6006022"/>
                  <a:pt x="1855793" y="6149425"/>
                </a:cubicBezTo>
                <a:cubicBezTo>
                  <a:pt x="1855793" y="6065070"/>
                  <a:pt x="1999196" y="6014458"/>
                  <a:pt x="2058244" y="6022893"/>
                </a:cubicBezTo>
                <a:cubicBezTo>
                  <a:pt x="2066679" y="6031329"/>
                  <a:pt x="2100421" y="6039764"/>
                  <a:pt x="2125727" y="6022893"/>
                </a:cubicBezTo>
                <a:cubicBezTo>
                  <a:pt x="2193210" y="5980716"/>
                  <a:pt x="2260694" y="5946974"/>
                  <a:pt x="2319742" y="5946974"/>
                </a:cubicBezTo>
                <a:cubicBezTo>
                  <a:pt x="2395661" y="5946974"/>
                  <a:pt x="2454709" y="5972281"/>
                  <a:pt x="2530627" y="6073506"/>
                </a:cubicBezTo>
                <a:close/>
                <a:moveTo>
                  <a:pt x="1847358" y="5946974"/>
                </a:moveTo>
                <a:cubicBezTo>
                  <a:pt x="1813616" y="5946974"/>
                  <a:pt x="1779875" y="5955410"/>
                  <a:pt x="1746133" y="5946974"/>
                </a:cubicBezTo>
                <a:cubicBezTo>
                  <a:pt x="1754568" y="5938539"/>
                  <a:pt x="1763004" y="5930104"/>
                  <a:pt x="1788310" y="5930104"/>
                </a:cubicBezTo>
                <a:cubicBezTo>
                  <a:pt x="1805181" y="5930104"/>
                  <a:pt x="1830487" y="5938539"/>
                  <a:pt x="1847358" y="5946974"/>
                </a:cubicBezTo>
                <a:close/>
                <a:moveTo>
                  <a:pt x="2842738" y="5972281"/>
                </a:moveTo>
                <a:cubicBezTo>
                  <a:pt x="2859609" y="5972281"/>
                  <a:pt x="2893351" y="5946974"/>
                  <a:pt x="2918657" y="5946974"/>
                </a:cubicBezTo>
                <a:cubicBezTo>
                  <a:pt x="2952399" y="5946974"/>
                  <a:pt x="2969269" y="5972281"/>
                  <a:pt x="2969269" y="5989152"/>
                </a:cubicBezTo>
                <a:cubicBezTo>
                  <a:pt x="2969269" y="6014458"/>
                  <a:pt x="2952399" y="6031329"/>
                  <a:pt x="2935528" y="6031329"/>
                </a:cubicBezTo>
                <a:cubicBezTo>
                  <a:pt x="2910221" y="6031329"/>
                  <a:pt x="2910221" y="6014458"/>
                  <a:pt x="2893351" y="5997587"/>
                </a:cubicBezTo>
                <a:cubicBezTo>
                  <a:pt x="2884915" y="6006022"/>
                  <a:pt x="2859609" y="6014458"/>
                  <a:pt x="2859609" y="6031329"/>
                </a:cubicBezTo>
                <a:cubicBezTo>
                  <a:pt x="2859609" y="6073506"/>
                  <a:pt x="2918657" y="6107247"/>
                  <a:pt x="2935528" y="6107247"/>
                </a:cubicBezTo>
                <a:cubicBezTo>
                  <a:pt x="2960834" y="6107247"/>
                  <a:pt x="2977705" y="6073506"/>
                  <a:pt x="3003011" y="6065070"/>
                </a:cubicBezTo>
                <a:cubicBezTo>
                  <a:pt x="3036753" y="6039764"/>
                  <a:pt x="3087365" y="6039764"/>
                  <a:pt x="3129542" y="6022893"/>
                </a:cubicBezTo>
                <a:cubicBezTo>
                  <a:pt x="3146413" y="6014458"/>
                  <a:pt x="3163284" y="5989152"/>
                  <a:pt x="3188590" y="5989152"/>
                </a:cubicBezTo>
                <a:cubicBezTo>
                  <a:pt x="3205461" y="5989152"/>
                  <a:pt x="3222332" y="5997587"/>
                  <a:pt x="3239203" y="6014458"/>
                </a:cubicBezTo>
                <a:cubicBezTo>
                  <a:pt x="3213897" y="6048200"/>
                  <a:pt x="3197026" y="6039764"/>
                  <a:pt x="3180155" y="6056635"/>
                </a:cubicBezTo>
                <a:lnTo>
                  <a:pt x="3230768" y="6132554"/>
                </a:lnTo>
                <a:cubicBezTo>
                  <a:pt x="3222332" y="6140989"/>
                  <a:pt x="3205461" y="6140989"/>
                  <a:pt x="3197026" y="6149425"/>
                </a:cubicBezTo>
                <a:cubicBezTo>
                  <a:pt x="3163284" y="6115683"/>
                  <a:pt x="3129542" y="6081941"/>
                  <a:pt x="3104236" y="6081941"/>
                </a:cubicBezTo>
                <a:cubicBezTo>
                  <a:pt x="3070495" y="6081941"/>
                  <a:pt x="2994576" y="6115683"/>
                  <a:pt x="2994576" y="6166295"/>
                </a:cubicBezTo>
                <a:cubicBezTo>
                  <a:pt x="2994576" y="6183166"/>
                  <a:pt x="3011447" y="6208473"/>
                  <a:pt x="3028317" y="6208473"/>
                </a:cubicBezTo>
                <a:cubicBezTo>
                  <a:pt x="3053624" y="6208473"/>
                  <a:pt x="3062059" y="6191602"/>
                  <a:pt x="3087365" y="6191602"/>
                </a:cubicBezTo>
                <a:cubicBezTo>
                  <a:pt x="3095801" y="6200037"/>
                  <a:pt x="3095801" y="6191602"/>
                  <a:pt x="3095801" y="6216908"/>
                </a:cubicBezTo>
                <a:cubicBezTo>
                  <a:pt x="3095801" y="6242214"/>
                  <a:pt x="3078930" y="6259085"/>
                  <a:pt x="3053624" y="6259085"/>
                </a:cubicBezTo>
                <a:cubicBezTo>
                  <a:pt x="3028317" y="6259085"/>
                  <a:pt x="2994576" y="6242214"/>
                  <a:pt x="2977705" y="6216908"/>
                </a:cubicBezTo>
                <a:cubicBezTo>
                  <a:pt x="2960834" y="6200037"/>
                  <a:pt x="2969269" y="6157860"/>
                  <a:pt x="2943963" y="6149425"/>
                </a:cubicBezTo>
                <a:cubicBezTo>
                  <a:pt x="2910221" y="6132554"/>
                  <a:pt x="2868044" y="6140989"/>
                  <a:pt x="2842738" y="6115683"/>
                </a:cubicBezTo>
                <a:cubicBezTo>
                  <a:pt x="2808996" y="6090377"/>
                  <a:pt x="2808996" y="6039764"/>
                  <a:pt x="2783690" y="6006022"/>
                </a:cubicBezTo>
                <a:cubicBezTo>
                  <a:pt x="2766819" y="5963845"/>
                  <a:pt x="2707771" y="5938539"/>
                  <a:pt x="2716207" y="5904797"/>
                </a:cubicBezTo>
                <a:cubicBezTo>
                  <a:pt x="2758384" y="5921668"/>
                  <a:pt x="2817432" y="5972281"/>
                  <a:pt x="2842738" y="5972281"/>
                </a:cubicBezTo>
                <a:close/>
                <a:moveTo>
                  <a:pt x="4900982" y="5930104"/>
                </a:moveTo>
                <a:cubicBezTo>
                  <a:pt x="4917853" y="5946974"/>
                  <a:pt x="4951594" y="5980716"/>
                  <a:pt x="4985336" y="5989152"/>
                </a:cubicBezTo>
                <a:cubicBezTo>
                  <a:pt x="5010642" y="6006022"/>
                  <a:pt x="5061255" y="5997587"/>
                  <a:pt x="5103432" y="6014458"/>
                </a:cubicBezTo>
                <a:cubicBezTo>
                  <a:pt x="5154044" y="6031329"/>
                  <a:pt x="5263705" y="6098812"/>
                  <a:pt x="5272140" y="6174731"/>
                </a:cubicBezTo>
                <a:lnTo>
                  <a:pt x="5272140" y="6200037"/>
                </a:lnTo>
                <a:cubicBezTo>
                  <a:pt x="5272140" y="6200037"/>
                  <a:pt x="5272140" y="6208473"/>
                  <a:pt x="5255270" y="6208473"/>
                </a:cubicBezTo>
                <a:cubicBezTo>
                  <a:pt x="5229963" y="6208473"/>
                  <a:pt x="5120303" y="6065070"/>
                  <a:pt x="5069690" y="6056635"/>
                </a:cubicBezTo>
                <a:cubicBezTo>
                  <a:pt x="5027513" y="6048200"/>
                  <a:pt x="4976901" y="6048200"/>
                  <a:pt x="4943159" y="6031329"/>
                </a:cubicBezTo>
                <a:cubicBezTo>
                  <a:pt x="4926288" y="6031329"/>
                  <a:pt x="4900982" y="5997587"/>
                  <a:pt x="4884111" y="5989152"/>
                </a:cubicBezTo>
                <a:cubicBezTo>
                  <a:pt x="4867240" y="5972281"/>
                  <a:pt x="4749144" y="5946974"/>
                  <a:pt x="4715402" y="5946974"/>
                </a:cubicBezTo>
                <a:cubicBezTo>
                  <a:pt x="4631048" y="5946974"/>
                  <a:pt x="4563565" y="5955410"/>
                  <a:pt x="4470775" y="6090377"/>
                </a:cubicBezTo>
                <a:cubicBezTo>
                  <a:pt x="4437033" y="6132554"/>
                  <a:pt x="4437033" y="6191602"/>
                  <a:pt x="4420163" y="6242214"/>
                </a:cubicBezTo>
                <a:cubicBezTo>
                  <a:pt x="4411727" y="6259085"/>
                  <a:pt x="4377985" y="6267521"/>
                  <a:pt x="4361115" y="6301262"/>
                </a:cubicBezTo>
                <a:cubicBezTo>
                  <a:pt x="4335808" y="6335004"/>
                  <a:pt x="4318937" y="6419358"/>
                  <a:pt x="4318937" y="6444664"/>
                </a:cubicBezTo>
                <a:cubicBezTo>
                  <a:pt x="4318937" y="6461535"/>
                  <a:pt x="4344244" y="6529019"/>
                  <a:pt x="4344244" y="6554325"/>
                </a:cubicBezTo>
                <a:cubicBezTo>
                  <a:pt x="4344244" y="6571196"/>
                  <a:pt x="4327373" y="6579631"/>
                  <a:pt x="4318937" y="6588067"/>
                </a:cubicBezTo>
                <a:cubicBezTo>
                  <a:pt x="4276760" y="6562760"/>
                  <a:pt x="4259889" y="6461535"/>
                  <a:pt x="4259889" y="6461535"/>
                </a:cubicBezTo>
                <a:cubicBezTo>
                  <a:pt x="4259889" y="6444664"/>
                  <a:pt x="4268325" y="6427794"/>
                  <a:pt x="4268325" y="6410923"/>
                </a:cubicBezTo>
                <a:cubicBezTo>
                  <a:pt x="4285196" y="6351875"/>
                  <a:pt x="4293631" y="6275956"/>
                  <a:pt x="4377985" y="6216908"/>
                </a:cubicBezTo>
                <a:cubicBezTo>
                  <a:pt x="4386421" y="6208473"/>
                  <a:pt x="4386421" y="6191602"/>
                  <a:pt x="4386421" y="6174731"/>
                </a:cubicBezTo>
                <a:cubicBezTo>
                  <a:pt x="4428598" y="5972281"/>
                  <a:pt x="4546694" y="5887926"/>
                  <a:pt x="4706967" y="5887926"/>
                </a:cubicBezTo>
                <a:cubicBezTo>
                  <a:pt x="4757579" y="5887926"/>
                  <a:pt x="4833498" y="5887926"/>
                  <a:pt x="4900982" y="5930104"/>
                </a:cubicBezTo>
                <a:close/>
                <a:moveTo>
                  <a:pt x="5643299" y="5938539"/>
                </a:moveTo>
                <a:cubicBezTo>
                  <a:pt x="5643299" y="6006022"/>
                  <a:pt x="5584251" y="6039764"/>
                  <a:pt x="5550509" y="6039764"/>
                </a:cubicBezTo>
                <a:cubicBezTo>
                  <a:pt x="5525203" y="6039764"/>
                  <a:pt x="5499897" y="6014458"/>
                  <a:pt x="5499897" y="5989152"/>
                </a:cubicBezTo>
                <a:cubicBezTo>
                  <a:pt x="5499897" y="5972281"/>
                  <a:pt x="5508332" y="5972281"/>
                  <a:pt x="5508332" y="5963845"/>
                </a:cubicBezTo>
                <a:lnTo>
                  <a:pt x="5525203" y="5963845"/>
                </a:lnTo>
                <a:cubicBezTo>
                  <a:pt x="5542074" y="5972281"/>
                  <a:pt x="5542074" y="5989152"/>
                  <a:pt x="5567380" y="5989152"/>
                </a:cubicBezTo>
                <a:cubicBezTo>
                  <a:pt x="5626428" y="5989152"/>
                  <a:pt x="5609557" y="5896362"/>
                  <a:pt x="5617993" y="5879491"/>
                </a:cubicBezTo>
                <a:cubicBezTo>
                  <a:pt x="5634864" y="5896362"/>
                  <a:pt x="5643299" y="5921668"/>
                  <a:pt x="5643299" y="5938539"/>
                </a:cubicBezTo>
                <a:close/>
                <a:moveTo>
                  <a:pt x="5423978" y="6006022"/>
                </a:moveTo>
                <a:cubicBezTo>
                  <a:pt x="5423978" y="6048200"/>
                  <a:pt x="5381801" y="6090377"/>
                  <a:pt x="5348059" y="6090377"/>
                </a:cubicBezTo>
                <a:cubicBezTo>
                  <a:pt x="5322753" y="6090377"/>
                  <a:pt x="5297447" y="6056635"/>
                  <a:pt x="5297447" y="6039764"/>
                </a:cubicBezTo>
                <a:cubicBezTo>
                  <a:pt x="5297447" y="6014458"/>
                  <a:pt x="5331188" y="5989152"/>
                  <a:pt x="5339624" y="5963845"/>
                </a:cubicBezTo>
                <a:cubicBezTo>
                  <a:pt x="5314317" y="5946974"/>
                  <a:pt x="5263705" y="5930104"/>
                  <a:pt x="5246834" y="5930104"/>
                </a:cubicBezTo>
                <a:cubicBezTo>
                  <a:pt x="5213092" y="5930104"/>
                  <a:pt x="5137174" y="5938539"/>
                  <a:pt x="5111867" y="5980716"/>
                </a:cubicBezTo>
                <a:cubicBezTo>
                  <a:pt x="5061255" y="5980716"/>
                  <a:pt x="5061255" y="5972281"/>
                  <a:pt x="5052819" y="5972281"/>
                </a:cubicBezTo>
                <a:cubicBezTo>
                  <a:pt x="5052819" y="5913233"/>
                  <a:pt x="5196222" y="5871056"/>
                  <a:pt x="5255270" y="5871056"/>
                </a:cubicBezTo>
                <a:cubicBezTo>
                  <a:pt x="5339624" y="5871056"/>
                  <a:pt x="5423978" y="5904797"/>
                  <a:pt x="5423978" y="6006022"/>
                </a:cubicBezTo>
                <a:close/>
                <a:moveTo>
                  <a:pt x="2623417" y="6006022"/>
                </a:moveTo>
                <a:cubicBezTo>
                  <a:pt x="2657159" y="6056635"/>
                  <a:pt x="2657159" y="6149425"/>
                  <a:pt x="2690900" y="6191602"/>
                </a:cubicBezTo>
                <a:cubicBezTo>
                  <a:pt x="2758384" y="6284391"/>
                  <a:pt x="2783690" y="6351875"/>
                  <a:pt x="2783690" y="6419358"/>
                </a:cubicBezTo>
                <a:cubicBezTo>
                  <a:pt x="2783690" y="6444664"/>
                  <a:pt x="2775255" y="6579631"/>
                  <a:pt x="2716207" y="6579631"/>
                </a:cubicBezTo>
                <a:cubicBezTo>
                  <a:pt x="2682465" y="6579631"/>
                  <a:pt x="2674030" y="6545890"/>
                  <a:pt x="2674030" y="6529019"/>
                </a:cubicBezTo>
                <a:cubicBezTo>
                  <a:pt x="2674030" y="6512148"/>
                  <a:pt x="2716207" y="6461535"/>
                  <a:pt x="2724642" y="6427794"/>
                </a:cubicBezTo>
                <a:lnTo>
                  <a:pt x="2724642" y="6402487"/>
                </a:lnTo>
                <a:cubicBezTo>
                  <a:pt x="2724642" y="6385616"/>
                  <a:pt x="2707771" y="6318133"/>
                  <a:pt x="2682465" y="6292827"/>
                </a:cubicBezTo>
                <a:cubicBezTo>
                  <a:pt x="2674030" y="6275956"/>
                  <a:pt x="2640288" y="6250650"/>
                  <a:pt x="2623417" y="6233779"/>
                </a:cubicBezTo>
                <a:cubicBezTo>
                  <a:pt x="2606546" y="6208473"/>
                  <a:pt x="2614982" y="6183166"/>
                  <a:pt x="2614982" y="6157860"/>
                </a:cubicBezTo>
                <a:cubicBezTo>
                  <a:pt x="2614982" y="6107247"/>
                  <a:pt x="2505321" y="5980716"/>
                  <a:pt x="2471579" y="5955410"/>
                </a:cubicBezTo>
                <a:cubicBezTo>
                  <a:pt x="2446273" y="5938539"/>
                  <a:pt x="2353483" y="5913233"/>
                  <a:pt x="2319742" y="5913233"/>
                </a:cubicBezTo>
                <a:cubicBezTo>
                  <a:pt x="2294435" y="5913233"/>
                  <a:pt x="2226952" y="5921668"/>
                  <a:pt x="2193210" y="5938539"/>
                </a:cubicBezTo>
                <a:cubicBezTo>
                  <a:pt x="2159469" y="5946974"/>
                  <a:pt x="2142598" y="5980716"/>
                  <a:pt x="2117292" y="5989152"/>
                </a:cubicBezTo>
                <a:cubicBezTo>
                  <a:pt x="2075114" y="6006022"/>
                  <a:pt x="2024502" y="5989152"/>
                  <a:pt x="1982325" y="5997587"/>
                </a:cubicBezTo>
                <a:cubicBezTo>
                  <a:pt x="1906406" y="6006022"/>
                  <a:pt x="1813616" y="6098812"/>
                  <a:pt x="1796745" y="6174731"/>
                </a:cubicBezTo>
                <a:lnTo>
                  <a:pt x="1754568" y="6174731"/>
                </a:lnTo>
                <a:cubicBezTo>
                  <a:pt x="1746133" y="6166295"/>
                  <a:pt x="1746133" y="6166295"/>
                  <a:pt x="1746133" y="6149425"/>
                </a:cubicBezTo>
                <a:cubicBezTo>
                  <a:pt x="1746133" y="6090377"/>
                  <a:pt x="1822052" y="5989152"/>
                  <a:pt x="1906406" y="5955410"/>
                </a:cubicBezTo>
                <a:cubicBezTo>
                  <a:pt x="1948583" y="5938539"/>
                  <a:pt x="2024502" y="5955410"/>
                  <a:pt x="2075114" y="5921668"/>
                </a:cubicBezTo>
                <a:cubicBezTo>
                  <a:pt x="2193210" y="5854185"/>
                  <a:pt x="2243823" y="5845749"/>
                  <a:pt x="2319742" y="5845749"/>
                </a:cubicBezTo>
                <a:cubicBezTo>
                  <a:pt x="2412531" y="5845749"/>
                  <a:pt x="2555934" y="5896362"/>
                  <a:pt x="2623417" y="6006022"/>
                </a:cubicBezTo>
                <a:close/>
                <a:moveTo>
                  <a:pt x="1484635" y="5963845"/>
                </a:moveTo>
                <a:cubicBezTo>
                  <a:pt x="1509941" y="5963845"/>
                  <a:pt x="1518376" y="5938539"/>
                  <a:pt x="1535247" y="5938539"/>
                </a:cubicBezTo>
                <a:cubicBezTo>
                  <a:pt x="1543683" y="5946974"/>
                  <a:pt x="1560554" y="5955410"/>
                  <a:pt x="1560554" y="5972281"/>
                </a:cubicBezTo>
                <a:cubicBezTo>
                  <a:pt x="1560554" y="5997587"/>
                  <a:pt x="1535247" y="6014458"/>
                  <a:pt x="1518376" y="6014458"/>
                </a:cubicBezTo>
                <a:cubicBezTo>
                  <a:pt x="1434022" y="6014458"/>
                  <a:pt x="1391845" y="5938539"/>
                  <a:pt x="1391845" y="5887926"/>
                </a:cubicBezTo>
                <a:cubicBezTo>
                  <a:pt x="1391845" y="5862620"/>
                  <a:pt x="1391845" y="5854185"/>
                  <a:pt x="1408716" y="5837314"/>
                </a:cubicBezTo>
                <a:cubicBezTo>
                  <a:pt x="1434022" y="5854185"/>
                  <a:pt x="1434022" y="5963845"/>
                  <a:pt x="1484635" y="5963845"/>
                </a:cubicBezTo>
                <a:close/>
                <a:moveTo>
                  <a:pt x="1965454" y="5896362"/>
                </a:moveTo>
                <a:cubicBezTo>
                  <a:pt x="1940148" y="5904797"/>
                  <a:pt x="1906406" y="5930104"/>
                  <a:pt x="1889535" y="5930104"/>
                </a:cubicBezTo>
                <a:cubicBezTo>
                  <a:pt x="1864229" y="5930104"/>
                  <a:pt x="1796745" y="5896362"/>
                  <a:pt x="1779875" y="5896362"/>
                </a:cubicBezTo>
                <a:cubicBezTo>
                  <a:pt x="1754568" y="5896362"/>
                  <a:pt x="1712391" y="5896362"/>
                  <a:pt x="1687085" y="5938539"/>
                </a:cubicBezTo>
                <a:cubicBezTo>
                  <a:pt x="1703956" y="5963845"/>
                  <a:pt x="1754568" y="5989152"/>
                  <a:pt x="1754568" y="6006022"/>
                </a:cubicBezTo>
                <a:cubicBezTo>
                  <a:pt x="1754568" y="6031329"/>
                  <a:pt x="1729262" y="6065070"/>
                  <a:pt x="1703956" y="6065070"/>
                </a:cubicBezTo>
                <a:cubicBezTo>
                  <a:pt x="1636472" y="6065070"/>
                  <a:pt x="1619602" y="6006022"/>
                  <a:pt x="1619602" y="5963845"/>
                </a:cubicBezTo>
                <a:cubicBezTo>
                  <a:pt x="1619602" y="5854185"/>
                  <a:pt x="1737697" y="5828878"/>
                  <a:pt x="1796745" y="5828878"/>
                </a:cubicBezTo>
                <a:cubicBezTo>
                  <a:pt x="1864229" y="5828878"/>
                  <a:pt x="1855793" y="5820443"/>
                  <a:pt x="1965454" y="5896362"/>
                </a:cubicBezTo>
                <a:close/>
                <a:moveTo>
                  <a:pt x="5609557" y="5837314"/>
                </a:moveTo>
                <a:cubicBezTo>
                  <a:pt x="5609557" y="5862620"/>
                  <a:pt x="5584251" y="5879491"/>
                  <a:pt x="5567380" y="5896362"/>
                </a:cubicBezTo>
                <a:cubicBezTo>
                  <a:pt x="5558945" y="5887926"/>
                  <a:pt x="5533639" y="5862620"/>
                  <a:pt x="5516768" y="5837314"/>
                </a:cubicBezTo>
                <a:cubicBezTo>
                  <a:pt x="5533639" y="5820443"/>
                  <a:pt x="5558945" y="5803572"/>
                  <a:pt x="5584251" y="5795137"/>
                </a:cubicBezTo>
                <a:cubicBezTo>
                  <a:pt x="5601122" y="5812008"/>
                  <a:pt x="5609557" y="5820443"/>
                  <a:pt x="5609557" y="5837314"/>
                </a:cubicBezTo>
                <a:close/>
                <a:moveTo>
                  <a:pt x="1518376" y="5812008"/>
                </a:moveTo>
                <a:cubicBezTo>
                  <a:pt x="1518376" y="5837314"/>
                  <a:pt x="1518376" y="5862620"/>
                  <a:pt x="1493070" y="5862620"/>
                </a:cubicBezTo>
                <a:cubicBezTo>
                  <a:pt x="1476199" y="5862620"/>
                  <a:pt x="1442458" y="5820443"/>
                  <a:pt x="1442458" y="5803572"/>
                </a:cubicBezTo>
                <a:cubicBezTo>
                  <a:pt x="1442458" y="5778266"/>
                  <a:pt x="1450893" y="5778266"/>
                  <a:pt x="1459328" y="5778266"/>
                </a:cubicBezTo>
                <a:cubicBezTo>
                  <a:pt x="1484635" y="5786701"/>
                  <a:pt x="1518376" y="5795137"/>
                  <a:pt x="1518376" y="5812008"/>
                </a:cubicBezTo>
                <a:close/>
                <a:moveTo>
                  <a:pt x="5685476" y="5685476"/>
                </a:moveTo>
                <a:cubicBezTo>
                  <a:pt x="5685476" y="5702347"/>
                  <a:pt x="5651734" y="5736089"/>
                  <a:pt x="5651734" y="5761395"/>
                </a:cubicBezTo>
                <a:cubicBezTo>
                  <a:pt x="5651734" y="5795137"/>
                  <a:pt x="5677041" y="5820443"/>
                  <a:pt x="5693912" y="5820443"/>
                </a:cubicBezTo>
                <a:cubicBezTo>
                  <a:pt x="5719218" y="5820443"/>
                  <a:pt x="5727653" y="5803572"/>
                  <a:pt x="5736089" y="5786701"/>
                </a:cubicBezTo>
                <a:cubicBezTo>
                  <a:pt x="5727653" y="5778266"/>
                  <a:pt x="5710782" y="5786701"/>
                  <a:pt x="5693912" y="5786701"/>
                </a:cubicBezTo>
                <a:cubicBezTo>
                  <a:pt x="5685476" y="5778266"/>
                  <a:pt x="5685476" y="5778266"/>
                  <a:pt x="5685476" y="5761395"/>
                </a:cubicBezTo>
                <a:cubicBezTo>
                  <a:pt x="5685476" y="5727653"/>
                  <a:pt x="5702347" y="5719218"/>
                  <a:pt x="5719218" y="5719218"/>
                </a:cubicBezTo>
                <a:cubicBezTo>
                  <a:pt x="5736089" y="5719218"/>
                  <a:pt x="5803572" y="5744524"/>
                  <a:pt x="5803572" y="5761395"/>
                </a:cubicBezTo>
                <a:cubicBezTo>
                  <a:pt x="5803572" y="5786701"/>
                  <a:pt x="5719218" y="5913233"/>
                  <a:pt x="5693912" y="5938539"/>
                </a:cubicBezTo>
                <a:cubicBezTo>
                  <a:pt x="5668605" y="5887926"/>
                  <a:pt x="5634864" y="5828878"/>
                  <a:pt x="5609557" y="5769831"/>
                </a:cubicBezTo>
                <a:cubicBezTo>
                  <a:pt x="5601122" y="5752960"/>
                  <a:pt x="5609557" y="5744524"/>
                  <a:pt x="5609557" y="5719218"/>
                </a:cubicBezTo>
                <a:cubicBezTo>
                  <a:pt x="5609557" y="5677041"/>
                  <a:pt x="5601122" y="5677041"/>
                  <a:pt x="5651734" y="5626428"/>
                </a:cubicBezTo>
                <a:cubicBezTo>
                  <a:pt x="5660170" y="5634864"/>
                  <a:pt x="5685476" y="5660170"/>
                  <a:pt x="5685476" y="5685476"/>
                </a:cubicBezTo>
                <a:close/>
                <a:moveTo>
                  <a:pt x="5575816" y="5634864"/>
                </a:moveTo>
                <a:lnTo>
                  <a:pt x="5592686" y="5651735"/>
                </a:lnTo>
                <a:cubicBezTo>
                  <a:pt x="5584251" y="5660170"/>
                  <a:pt x="5584251" y="5668605"/>
                  <a:pt x="5584251" y="5685476"/>
                </a:cubicBezTo>
                <a:cubicBezTo>
                  <a:pt x="5567380" y="5685476"/>
                  <a:pt x="5542074" y="5677041"/>
                  <a:pt x="5525203" y="5677041"/>
                </a:cubicBezTo>
                <a:cubicBezTo>
                  <a:pt x="5499897" y="5677041"/>
                  <a:pt x="5499897" y="5693912"/>
                  <a:pt x="5483026" y="5710783"/>
                </a:cubicBezTo>
                <a:cubicBezTo>
                  <a:pt x="5483026" y="5719218"/>
                  <a:pt x="5483026" y="5727653"/>
                  <a:pt x="5491461" y="5736089"/>
                </a:cubicBezTo>
                <a:cubicBezTo>
                  <a:pt x="5499897" y="5727653"/>
                  <a:pt x="5508332" y="5710783"/>
                  <a:pt x="5525203" y="5710783"/>
                </a:cubicBezTo>
                <a:cubicBezTo>
                  <a:pt x="5550509" y="5710783"/>
                  <a:pt x="5542074" y="5719218"/>
                  <a:pt x="5558945" y="5719218"/>
                </a:cubicBezTo>
                <a:cubicBezTo>
                  <a:pt x="5558945" y="5727653"/>
                  <a:pt x="5567380" y="5727653"/>
                  <a:pt x="5567380" y="5744524"/>
                </a:cubicBezTo>
                <a:cubicBezTo>
                  <a:pt x="5567380" y="5752960"/>
                  <a:pt x="5415543" y="5837314"/>
                  <a:pt x="5407107" y="5837314"/>
                </a:cubicBezTo>
                <a:cubicBezTo>
                  <a:pt x="5381801" y="5837314"/>
                  <a:pt x="5364930" y="5820443"/>
                  <a:pt x="5348059" y="5812008"/>
                </a:cubicBezTo>
                <a:cubicBezTo>
                  <a:pt x="5381801" y="5761395"/>
                  <a:pt x="5390236" y="5685476"/>
                  <a:pt x="5423978" y="5634864"/>
                </a:cubicBezTo>
                <a:cubicBezTo>
                  <a:pt x="5423978" y="5617993"/>
                  <a:pt x="5440849" y="5626428"/>
                  <a:pt x="5457720" y="5626428"/>
                </a:cubicBezTo>
                <a:cubicBezTo>
                  <a:pt x="5483026" y="5626428"/>
                  <a:pt x="5542074" y="5643299"/>
                  <a:pt x="5575816" y="5634864"/>
                </a:cubicBezTo>
                <a:close/>
                <a:moveTo>
                  <a:pt x="5407107" y="5601122"/>
                </a:moveTo>
                <a:cubicBezTo>
                  <a:pt x="5407107" y="5609557"/>
                  <a:pt x="5398672" y="5626428"/>
                  <a:pt x="5381801" y="5634864"/>
                </a:cubicBezTo>
                <a:lnTo>
                  <a:pt x="5339624" y="5634864"/>
                </a:lnTo>
                <a:lnTo>
                  <a:pt x="5339624" y="5601122"/>
                </a:lnTo>
                <a:cubicBezTo>
                  <a:pt x="5348059" y="5592687"/>
                  <a:pt x="5348059" y="5575816"/>
                  <a:pt x="5364930" y="5575816"/>
                </a:cubicBezTo>
                <a:cubicBezTo>
                  <a:pt x="5390236" y="5575816"/>
                  <a:pt x="5398672" y="5592687"/>
                  <a:pt x="5407107" y="5601122"/>
                </a:cubicBezTo>
                <a:close/>
                <a:moveTo>
                  <a:pt x="1467764" y="5668605"/>
                </a:moveTo>
                <a:cubicBezTo>
                  <a:pt x="1467764" y="5761395"/>
                  <a:pt x="1358103" y="5820443"/>
                  <a:pt x="1341233" y="5879491"/>
                </a:cubicBezTo>
                <a:cubicBezTo>
                  <a:pt x="1299055" y="5854185"/>
                  <a:pt x="1307491" y="5812008"/>
                  <a:pt x="1290620" y="5786701"/>
                </a:cubicBezTo>
                <a:cubicBezTo>
                  <a:pt x="1282185" y="5761395"/>
                  <a:pt x="1265314" y="5752960"/>
                  <a:pt x="1256878" y="5736089"/>
                </a:cubicBezTo>
                <a:lnTo>
                  <a:pt x="1256878" y="5693912"/>
                </a:lnTo>
                <a:lnTo>
                  <a:pt x="1366539" y="5693912"/>
                </a:lnTo>
                <a:lnTo>
                  <a:pt x="1366539" y="5719218"/>
                </a:lnTo>
                <a:cubicBezTo>
                  <a:pt x="1349668" y="5727653"/>
                  <a:pt x="1324362" y="5719218"/>
                  <a:pt x="1307491" y="5727653"/>
                </a:cubicBezTo>
                <a:cubicBezTo>
                  <a:pt x="1315926" y="5736089"/>
                  <a:pt x="1315926" y="5761395"/>
                  <a:pt x="1341233" y="5761395"/>
                </a:cubicBezTo>
                <a:cubicBezTo>
                  <a:pt x="1374974" y="5761395"/>
                  <a:pt x="1408716" y="5710783"/>
                  <a:pt x="1408716" y="5693912"/>
                </a:cubicBezTo>
                <a:cubicBezTo>
                  <a:pt x="1408716" y="5677041"/>
                  <a:pt x="1391845" y="5668605"/>
                  <a:pt x="1391845" y="5643299"/>
                </a:cubicBezTo>
                <a:cubicBezTo>
                  <a:pt x="1391845" y="5626428"/>
                  <a:pt x="1417151" y="5601122"/>
                  <a:pt x="1425587" y="5575816"/>
                </a:cubicBezTo>
                <a:cubicBezTo>
                  <a:pt x="1434022" y="5584251"/>
                  <a:pt x="1467764" y="5643299"/>
                  <a:pt x="1467764" y="5668605"/>
                </a:cubicBezTo>
                <a:close/>
                <a:moveTo>
                  <a:pt x="1670214" y="5710783"/>
                </a:moveTo>
                <a:cubicBezTo>
                  <a:pt x="1678649" y="5727653"/>
                  <a:pt x="1712391" y="5752960"/>
                  <a:pt x="1720827" y="5769831"/>
                </a:cubicBezTo>
                <a:cubicBezTo>
                  <a:pt x="1703956" y="5786701"/>
                  <a:pt x="1670214" y="5803572"/>
                  <a:pt x="1653343" y="5803572"/>
                </a:cubicBezTo>
                <a:cubicBezTo>
                  <a:pt x="1628037" y="5803572"/>
                  <a:pt x="1552118" y="5778266"/>
                  <a:pt x="1518376" y="5761395"/>
                </a:cubicBezTo>
                <a:cubicBezTo>
                  <a:pt x="1493070" y="5761395"/>
                  <a:pt x="1493070" y="5736089"/>
                  <a:pt x="1493070" y="5719218"/>
                </a:cubicBezTo>
                <a:cubicBezTo>
                  <a:pt x="1493070" y="5693912"/>
                  <a:pt x="1501506" y="5668605"/>
                  <a:pt x="1518376" y="5643299"/>
                </a:cubicBezTo>
                <a:lnTo>
                  <a:pt x="1552118" y="5643299"/>
                </a:lnTo>
                <a:lnTo>
                  <a:pt x="1568989" y="5660170"/>
                </a:lnTo>
                <a:cubicBezTo>
                  <a:pt x="1560554" y="5668605"/>
                  <a:pt x="1543683" y="5677041"/>
                  <a:pt x="1526812" y="5693912"/>
                </a:cubicBezTo>
                <a:cubicBezTo>
                  <a:pt x="1535247" y="5702347"/>
                  <a:pt x="1526812" y="5710783"/>
                  <a:pt x="1552118" y="5710783"/>
                </a:cubicBezTo>
                <a:cubicBezTo>
                  <a:pt x="1568989" y="5710783"/>
                  <a:pt x="1602731" y="5677041"/>
                  <a:pt x="1602731" y="5660170"/>
                </a:cubicBezTo>
                <a:cubicBezTo>
                  <a:pt x="1602731" y="5634864"/>
                  <a:pt x="1577424" y="5609557"/>
                  <a:pt x="1560554" y="5601122"/>
                </a:cubicBezTo>
                <a:cubicBezTo>
                  <a:pt x="1543683" y="5592687"/>
                  <a:pt x="1518376" y="5601122"/>
                  <a:pt x="1493070" y="5609557"/>
                </a:cubicBezTo>
                <a:cubicBezTo>
                  <a:pt x="1493070" y="5609557"/>
                  <a:pt x="1484635" y="5601122"/>
                  <a:pt x="1484635" y="5584251"/>
                </a:cubicBezTo>
                <a:cubicBezTo>
                  <a:pt x="1501506" y="5584251"/>
                  <a:pt x="1526812" y="5592687"/>
                  <a:pt x="1543683" y="5592687"/>
                </a:cubicBezTo>
                <a:cubicBezTo>
                  <a:pt x="1568989" y="5592687"/>
                  <a:pt x="1577424" y="5558945"/>
                  <a:pt x="1602731" y="5558945"/>
                </a:cubicBezTo>
                <a:cubicBezTo>
                  <a:pt x="1670214" y="5558945"/>
                  <a:pt x="1661779" y="5685476"/>
                  <a:pt x="1670214" y="5710783"/>
                </a:cubicBezTo>
                <a:close/>
                <a:moveTo>
                  <a:pt x="5904797" y="5643299"/>
                </a:moveTo>
                <a:cubicBezTo>
                  <a:pt x="5904797" y="5719218"/>
                  <a:pt x="5887926" y="5710783"/>
                  <a:pt x="5845749" y="5710783"/>
                </a:cubicBezTo>
                <a:cubicBezTo>
                  <a:pt x="5786701" y="5710783"/>
                  <a:pt x="5702347" y="5693912"/>
                  <a:pt x="5702347" y="5617993"/>
                </a:cubicBezTo>
                <a:cubicBezTo>
                  <a:pt x="5702347" y="5575816"/>
                  <a:pt x="5744524" y="5558945"/>
                  <a:pt x="5761395" y="5558945"/>
                </a:cubicBezTo>
                <a:cubicBezTo>
                  <a:pt x="5786701" y="5558945"/>
                  <a:pt x="5795137" y="5575816"/>
                  <a:pt x="5803572" y="5592687"/>
                </a:cubicBezTo>
                <a:cubicBezTo>
                  <a:pt x="5795137" y="5609557"/>
                  <a:pt x="5778266" y="5617993"/>
                  <a:pt x="5769830" y="5634864"/>
                </a:cubicBezTo>
                <a:lnTo>
                  <a:pt x="5786701" y="5651735"/>
                </a:lnTo>
                <a:cubicBezTo>
                  <a:pt x="5812008" y="5626428"/>
                  <a:pt x="5828878" y="5609557"/>
                  <a:pt x="5828878" y="5592687"/>
                </a:cubicBezTo>
                <a:cubicBezTo>
                  <a:pt x="5828878" y="5567380"/>
                  <a:pt x="5812008" y="5550509"/>
                  <a:pt x="5803572" y="5533639"/>
                </a:cubicBezTo>
                <a:cubicBezTo>
                  <a:pt x="5803572" y="5525203"/>
                  <a:pt x="5803572" y="5516768"/>
                  <a:pt x="5828878" y="5516768"/>
                </a:cubicBezTo>
                <a:cubicBezTo>
                  <a:pt x="5896362" y="5516768"/>
                  <a:pt x="5904797" y="5626428"/>
                  <a:pt x="5904797" y="5643299"/>
                </a:cubicBezTo>
                <a:close/>
                <a:moveTo>
                  <a:pt x="1729262" y="5601122"/>
                </a:moveTo>
                <a:cubicBezTo>
                  <a:pt x="1720827" y="5601122"/>
                  <a:pt x="1712391" y="5609557"/>
                  <a:pt x="1687085" y="5609557"/>
                </a:cubicBezTo>
                <a:cubicBezTo>
                  <a:pt x="1687085" y="5592687"/>
                  <a:pt x="1653343" y="5558945"/>
                  <a:pt x="1653343" y="5542074"/>
                </a:cubicBezTo>
                <a:cubicBezTo>
                  <a:pt x="1653343" y="5516768"/>
                  <a:pt x="1661779" y="5516768"/>
                  <a:pt x="1670214" y="5516768"/>
                </a:cubicBezTo>
                <a:cubicBezTo>
                  <a:pt x="1687085" y="5516768"/>
                  <a:pt x="1712391" y="5567380"/>
                  <a:pt x="1729262" y="5601122"/>
                </a:cubicBezTo>
                <a:close/>
                <a:moveTo>
                  <a:pt x="1324362" y="5499897"/>
                </a:moveTo>
                <a:lnTo>
                  <a:pt x="1324362" y="5550509"/>
                </a:lnTo>
                <a:cubicBezTo>
                  <a:pt x="1315926" y="5550509"/>
                  <a:pt x="1315926" y="5558945"/>
                  <a:pt x="1290620" y="5558945"/>
                </a:cubicBezTo>
                <a:cubicBezTo>
                  <a:pt x="1273749" y="5558945"/>
                  <a:pt x="1265314" y="5542074"/>
                  <a:pt x="1256878" y="5542074"/>
                </a:cubicBezTo>
                <a:cubicBezTo>
                  <a:pt x="1248443" y="5550509"/>
                  <a:pt x="1248443" y="5542074"/>
                  <a:pt x="1248443" y="5558945"/>
                </a:cubicBezTo>
                <a:cubicBezTo>
                  <a:pt x="1248443" y="5584251"/>
                  <a:pt x="1265314" y="5601122"/>
                  <a:pt x="1290620" y="5601122"/>
                </a:cubicBezTo>
                <a:cubicBezTo>
                  <a:pt x="1307491" y="5601122"/>
                  <a:pt x="1341233" y="5567380"/>
                  <a:pt x="1358103" y="5550509"/>
                </a:cubicBezTo>
                <a:cubicBezTo>
                  <a:pt x="1366539" y="5550509"/>
                  <a:pt x="1383410" y="5558945"/>
                  <a:pt x="1383410" y="5584251"/>
                </a:cubicBezTo>
                <a:cubicBezTo>
                  <a:pt x="1383410" y="5634864"/>
                  <a:pt x="1299055" y="5660170"/>
                  <a:pt x="1273749" y="5660170"/>
                </a:cubicBezTo>
                <a:cubicBezTo>
                  <a:pt x="1256878" y="5660170"/>
                  <a:pt x="1206266" y="5651735"/>
                  <a:pt x="1172524" y="5643299"/>
                </a:cubicBezTo>
                <a:cubicBezTo>
                  <a:pt x="1189395" y="5584251"/>
                  <a:pt x="1197830" y="5466155"/>
                  <a:pt x="1282185" y="5466155"/>
                </a:cubicBezTo>
                <a:cubicBezTo>
                  <a:pt x="1299055" y="5466155"/>
                  <a:pt x="1307491" y="5483026"/>
                  <a:pt x="1324362" y="5499897"/>
                </a:cubicBezTo>
                <a:close/>
                <a:moveTo>
                  <a:pt x="6132554" y="5516768"/>
                </a:moveTo>
                <a:cubicBezTo>
                  <a:pt x="6124118" y="5516768"/>
                  <a:pt x="6014458" y="5643299"/>
                  <a:pt x="5963845" y="5643299"/>
                </a:cubicBezTo>
                <a:cubicBezTo>
                  <a:pt x="5930103" y="5643299"/>
                  <a:pt x="5921668" y="5558945"/>
                  <a:pt x="5921668" y="5558945"/>
                </a:cubicBezTo>
                <a:cubicBezTo>
                  <a:pt x="5921668" y="5533639"/>
                  <a:pt x="5930103" y="5533639"/>
                  <a:pt x="5946974" y="5533639"/>
                </a:cubicBezTo>
                <a:cubicBezTo>
                  <a:pt x="5963845" y="5533639"/>
                  <a:pt x="5963845" y="5567380"/>
                  <a:pt x="5980716" y="5592687"/>
                </a:cubicBezTo>
                <a:cubicBezTo>
                  <a:pt x="5997587" y="5584251"/>
                  <a:pt x="6014458" y="5575816"/>
                  <a:pt x="6014458" y="5550509"/>
                </a:cubicBezTo>
                <a:cubicBezTo>
                  <a:pt x="6014458" y="5508332"/>
                  <a:pt x="5946974" y="5499897"/>
                  <a:pt x="5946974" y="5499897"/>
                </a:cubicBezTo>
                <a:cubicBezTo>
                  <a:pt x="5930103" y="5499897"/>
                  <a:pt x="5921668" y="5525203"/>
                  <a:pt x="5904797" y="5525203"/>
                </a:cubicBezTo>
                <a:cubicBezTo>
                  <a:pt x="5879491" y="5525203"/>
                  <a:pt x="5845749" y="5491462"/>
                  <a:pt x="5820443" y="5483026"/>
                </a:cubicBezTo>
                <a:cubicBezTo>
                  <a:pt x="5837314" y="5457720"/>
                  <a:pt x="5887926" y="5449284"/>
                  <a:pt x="5904797" y="5449284"/>
                </a:cubicBezTo>
                <a:cubicBezTo>
                  <a:pt x="5921668" y="5449284"/>
                  <a:pt x="6056635" y="5491462"/>
                  <a:pt x="6132554" y="5516768"/>
                </a:cubicBezTo>
                <a:close/>
                <a:moveTo>
                  <a:pt x="1923277" y="5499897"/>
                </a:moveTo>
                <a:cubicBezTo>
                  <a:pt x="1923277" y="5516768"/>
                  <a:pt x="1906406" y="5533639"/>
                  <a:pt x="1906406" y="5558945"/>
                </a:cubicBezTo>
                <a:cubicBezTo>
                  <a:pt x="1906406" y="5575816"/>
                  <a:pt x="1923277" y="5592687"/>
                  <a:pt x="1931712" y="5609557"/>
                </a:cubicBezTo>
                <a:cubicBezTo>
                  <a:pt x="1940148" y="5626428"/>
                  <a:pt x="1948583" y="5752960"/>
                  <a:pt x="2024502" y="5752960"/>
                </a:cubicBezTo>
                <a:cubicBezTo>
                  <a:pt x="2058244" y="5752960"/>
                  <a:pt x="2075114" y="5719218"/>
                  <a:pt x="2108856" y="5710783"/>
                </a:cubicBezTo>
                <a:lnTo>
                  <a:pt x="2108856" y="5677041"/>
                </a:lnTo>
                <a:cubicBezTo>
                  <a:pt x="2091985" y="5668605"/>
                  <a:pt x="2032937" y="5685476"/>
                  <a:pt x="2032937" y="5634864"/>
                </a:cubicBezTo>
                <a:cubicBezTo>
                  <a:pt x="2032937" y="5609557"/>
                  <a:pt x="2041373" y="5626428"/>
                  <a:pt x="2041373" y="5609557"/>
                </a:cubicBezTo>
                <a:lnTo>
                  <a:pt x="2091985" y="5609557"/>
                </a:lnTo>
                <a:cubicBezTo>
                  <a:pt x="2142598" y="5626428"/>
                  <a:pt x="2151033" y="5660170"/>
                  <a:pt x="2151033" y="5710783"/>
                </a:cubicBezTo>
                <a:cubicBezTo>
                  <a:pt x="2176340" y="5702347"/>
                  <a:pt x="2226952" y="5710783"/>
                  <a:pt x="2269129" y="5752960"/>
                </a:cubicBezTo>
                <a:cubicBezTo>
                  <a:pt x="2260694" y="5761395"/>
                  <a:pt x="2243823" y="5769831"/>
                  <a:pt x="2226952" y="5769831"/>
                </a:cubicBezTo>
                <a:cubicBezTo>
                  <a:pt x="2201646" y="5769831"/>
                  <a:pt x="2176340" y="5752960"/>
                  <a:pt x="2151033" y="5752960"/>
                </a:cubicBezTo>
                <a:cubicBezTo>
                  <a:pt x="2134162" y="5752960"/>
                  <a:pt x="2066679" y="5803572"/>
                  <a:pt x="2041373" y="5803572"/>
                </a:cubicBezTo>
                <a:cubicBezTo>
                  <a:pt x="2024502" y="5803572"/>
                  <a:pt x="1940148" y="5736089"/>
                  <a:pt x="1914841" y="5736089"/>
                </a:cubicBezTo>
                <a:cubicBezTo>
                  <a:pt x="1897971" y="5736089"/>
                  <a:pt x="1872664" y="5761395"/>
                  <a:pt x="1855793" y="5761395"/>
                </a:cubicBezTo>
                <a:cubicBezTo>
                  <a:pt x="1805181" y="5761395"/>
                  <a:pt x="1771439" y="5719218"/>
                  <a:pt x="1771439" y="5685476"/>
                </a:cubicBezTo>
                <a:cubicBezTo>
                  <a:pt x="1771439" y="5660170"/>
                  <a:pt x="1788310" y="5651735"/>
                  <a:pt x="1805181" y="5651735"/>
                </a:cubicBezTo>
                <a:cubicBezTo>
                  <a:pt x="1838923" y="5651735"/>
                  <a:pt x="1813616" y="5677041"/>
                  <a:pt x="1847358" y="5719218"/>
                </a:cubicBezTo>
                <a:lnTo>
                  <a:pt x="1872664" y="5719218"/>
                </a:lnTo>
                <a:cubicBezTo>
                  <a:pt x="1897971" y="5693912"/>
                  <a:pt x="1914841" y="5668605"/>
                  <a:pt x="1914841" y="5643299"/>
                </a:cubicBezTo>
                <a:cubicBezTo>
                  <a:pt x="1914841" y="5558945"/>
                  <a:pt x="1754568" y="5558945"/>
                  <a:pt x="1746133" y="5558945"/>
                </a:cubicBezTo>
                <a:cubicBezTo>
                  <a:pt x="1746133" y="5550509"/>
                  <a:pt x="1737697" y="5533639"/>
                  <a:pt x="1737697" y="5525203"/>
                </a:cubicBezTo>
                <a:cubicBezTo>
                  <a:pt x="1746133" y="5516768"/>
                  <a:pt x="1737697" y="5516768"/>
                  <a:pt x="1763004" y="5516768"/>
                </a:cubicBezTo>
                <a:cubicBezTo>
                  <a:pt x="1779875" y="5516768"/>
                  <a:pt x="1805181" y="5533639"/>
                  <a:pt x="1830487" y="5533639"/>
                </a:cubicBezTo>
                <a:cubicBezTo>
                  <a:pt x="1847358" y="5533639"/>
                  <a:pt x="1855793" y="5516768"/>
                  <a:pt x="1864229" y="5508332"/>
                </a:cubicBezTo>
                <a:cubicBezTo>
                  <a:pt x="1855793" y="5491462"/>
                  <a:pt x="1838923" y="5483026"/>
                  <a:pt x="1838923" y="5457720"/>
                </a:cubicBezTo>
                <a:cubicBezTo>
                  <a:pt x="1838923" y="5440849"/>
                  <a:pt x="1847358" y="5432414"/>
                  <a:pt x="1872664" y="5432414"/>
                </a:cubicBezTo>
                <a:cubicBezTo>
                  <a:pt x="1906406" y="5432414"/>
                  <a:pt x="1923277" y="5491462"/>
                  <a:pt x="1923277" y="5499897"/>
                </a:cubicBezTo>
                <a:close/>
                <a:moveTo>
                  <a:pt x="5778266" y="5474591"/>
                </a:moveTo>
                <a:cubicBezTo>
                  <a:pt x="5778266" y="5516768"/>
                  <a:pt x="5744524" y="5525203"/>
                  <a:pt x="5727653" y="5525203"/>
                </a:cubicBezTo>
                <a:cubicBezTo>
                  <a:pt x="5677041" y="5525203"/>
                  <a:pt x="5702347" y="5499897"/>
                  <a:pt x="5677041" y="5466155"/>
                </a:cubicBezTo>
                <a:lnTo>
                  <a:pt x="5651734" y="5466155"/>
                </a:lnTo>
                <a:cubicBezTo>
                  <a:pt x="5651734" y="5474591"/>
                  <a:pt x="5643299" y="5483026"/>
                  <a:pt x="5643299" y="5499897"/>
                </a:cubicBezTo>
                <a:cubicBezTo>
                  <a:pt x="5643299" y="5525203"/>
                  <a:pt x="5677041" y="5550509"/>
                  <a:pt x="5693912" y="5558945"/>
                </a:cubicBezTo>
                <a:cubicBezTo>
                  <a:pt x="5685476" y="5575816"/>
                  <a:pt x="5668605" y="5584251"/>
                  <a:pt x="5643299" y="5584251"/>
                </a:cubicBezTo>
                <a:cubicBezTo>
                  <a:pt x="5584251" y="5584251"/>
                  <a:pt x="5584251" y="5466155"/>
                  <a:pt x="5584251" y="5457720"/>
                </a:cubicBezTo>
                <a:cubicBezTo>
                  <a:pt x="5584251" y="5398672"/>
                  <a:pt x="5601122" y="5407107"/>
                  <a:pt x="5660170" y="5407107"/>
                </a:cubicBezTo>
                <a:cubicBezTo>
                  <a:pt x="5702347" y="5407107"/>
                  <a:pt x="5778266" y="5415543"/>
                  <a:pt x="5778266" y="5474591"/>
                </a:cubicBezTo>
                <a:close/>
                <a:moveTo>
                  <a:pt x="6081941" y="5398672"/>
                </a:moveTo>
                <a:lnTo>
                  <a:pt x="6081941" y="5423978"/>
                </a:lnTo>
                <a:cubicBezTo>
                  <a:pt x="6073506" y="5432414"/>
                  <a:pt x="6056635" y="5440849"/>
                  <a:pt x="6048199" y="5449284"/>
                </a:cubicBezTo>
                <a:lnTo>
                  <a:pt x="6014458" y="5449284"/>
                </a:lnTo>
                <a:lnTo>
                  <a:pt x="5997587" y="5432414"/>
                </a:lnTo>
                <a:cubicBezTo>
                  <a:pt x="6006022" y="5423978"/>
                  <a:pt x="6022893" y="5390236"/>
                  <a:pt x="6048199" y="5390236"/>
                </a:cubicBezTo>
                <a:cubicBezTo>
                  <a:pt x="6065070" y="5390236"/>
                  <a:pt x="6073506" y="5398672"/>
                  <a:pt x="6081941" y="5398672"/>
                </a:cubicBezTo>
                <a:close/>
                <a:moveTo>
                  <a:pt x="5533639" y="5449284"/>
                </a:moveTo>
                <a:cubicBezTo>
                  <a:pt x="5533639" y="5508332"/>
                  <a:pt x="5483026" y="5466155"/>
                  <a:pt x="5449284" y="5483026"/>
                </a:cubicBezTo>
                <a:cubicBezTo>
                  <a:pt x="5457720" y="5499897"/>
                  <a:pt x="5466155" y="5516768"/>
                  <a:pt x="5491461" y="5516768"/>
                </a:cubicBezTo>
                <a:cubicBezTo>
                  <a:pt x="5508332" y="5516768"/>
                  <a:pt x="5533639" y="5499897"/>
                  <a:pt x="5550509" y="5499897"/>
                </a:cubicBezTo>
                <a:cubicBezTo>
                  <a:pt x="5558945" y="5533639"/>
                  <a:pt x="5575816" y="5567380"/>
                  <a:pt x="5592686" y="5601122"/>
                </a:cubicBezTo>
                <a:lnTo>
                  <a:pt x="5491461" y="5601122"/>
                </a:lnTo>
                <a:cubicBezTo>
                  <a:pt x="5432413" y="5575816"/>
                  <a:pt x="5339624" y="5474591"/>
                  <a:pt x="5272140" y="5440849"/>
                </a:cubicBezTo>
                <a:cubicBezTo>
                  <a:pt x="5280576" y="5423978"/>
                  <a:pt x="5297447" y="5407107"/>
                  <a:pt x="5331188" y="5398672"/>
                </a:cubicBezTo>
                <a:cubicBezTo>
                  <a:pt x="5364930" y="5390236"/>
                  <a:pt x="5449284" y="5390236"/>
                  <a:pt x="5474591" y="5390236"/>
                </a:cubicBezTo>
                <a:cubicBezTo>
                  <a:pt x="5516768" y="5390236"/>
                  <a:pt x="5533639" y="5415543"/>
                  <a:pt x="5533639" y="5449284"/>
                </a:cubicBezTo>
                <a:close/>
                <a:moveTo>
                  <a:pt x="1256878" y="5432414"/>
                </a:moveTo>
                <a:cubicBezTo>
                  <a:pt x="1248443" y="5440849"/>
                  <a:pt x="1231572" y="5457720"/>
                  <a:pt x="1214701" y="5457720"/>
                </a:cubicBezTo>
                <a:cubicBezTo>
                  <a:pt x="1189395" y="5457720"/>
                  <a:pt x="1164089" y="5423978"/>
                  <a:pt x="1147218" y="5423978"/>
                </a:cubicBezTo>
                <a:cubicBezTo>
                  <a:pt x="1138782" y="5423978"/>
                  <a:pt x="1088170" y="5449284"/>
                  <a:pt x="1079734" y="5491462"/>
                </a:cubicBezTo>
                <a:cubicBezTo>
                  <a:pt x="1079734" y="5491462"/>
                  <a:pt x="1071299" y="5499897"/>
                  <a:pt x="1096605" y="5499897"/>
                </a:cubicBezTo>
                <a:cubicBezTo>
                  <a:pt x="1113476" y="5499897"/>
                  <a:pt x="1121911" y="5474591"/>
                  <a:pt x="1138782" y="5457720"/>
                </a:cubicBezTo>
                <a:cubicBezTo>
                  <a:pt x="1155653" y="5466155"/>
                  <a:pt x="1172524" y="5474591"/>
                  <a:pt x="1172524" y="5499897"/>
                </a:cubicBezTo>
                <a:cubicBezTo>
                  <a:pt x="1172524" y="5533639"/>
                  <a:pt x="1138782" y="5558945"/>
                  <a:pt x="1113476" y="5558945"/>
                </a:cubicBezTo>
                <a:cubicBezTo>
                  <a:pt x="1071299" y="5558945"/>
                  <a:pt x="953203" y="5474591"/>
                  <a:pt x="944768" y="5466155"/>
                </a:cubicBezTo>
                <a:cubicBezTo>
                  <a:pt x="1003816" y="5440849"/>
                  <a:pt x="1130347" y="5373366"/>
                  <a:pt x="1155653" y="5373366"/>
                </a:cubicBezTo>
                <a:cubicBezTo>
                  <a:pt x="1172524" y="5373366"/>
                  <a:pt x="1231572" y="5407107"/>
                  <a:pt x="1256878" y="5432414"/>
                </a:cubicBezTo>
                <a:close/>
                <a:moveTo>
                  <a:pt x="6250650" y="5364930"/>
                </a:moveTo>
                <a:cubicBezTo>
                  <a:pt x="6250650" y="5432414"/>
                  <a:pt x="6149424" y="5483026"/>
                  <a:pt x="6124118" y="5483026"/>
                </a:cubicBezTo>
                <a:cubicBezTo>
                  <a:pt x="6107247" y="5483026"/>
                  <a:pt x="6098812" y="5474591"/>
                  <a:pt x="6081941" y="5474591"/>
                </a:cubicBezTo>
                <a:cubicBezTo>
                  <a:pt x="6090377" y="5407107"/>
                  <a:pt x="6157860" y="5440849"/>
                  <a:pt x="6200037" y="5390236"/>
                </a:cubicBezTo>
                <a:cubicBezTo>
                  <a:pt x="6200037" y="5381801"/>
                  <a:pt x="6183166" y="5373366"/>
                  <a:pt x="6174731" y="5364930"/>
                </a:cubicBezTo>
                <a:lnTo>
                  <a:pt x="6174731" y="5339624"/>
                </a:lnTo>
                <a:cubicBezTo>
                  <a:pt x="6183166" y="5331188"/>
                  <a:pt x="6174731" y="5331188"/>
                  <a:pt x="6200037" y="5331188"/>
                </a:cubicBezTo>
                <a:cubicBezTo>
                  <a:pt x="6216908" y="5331188"/>
                  <a:pt x="6250650" y="5339624"/>
                  <a:pt x="6250650" y="5364930"/>
                </a:cubicBezTo>
                <a:close/>
                <a:moveTo>
                  <a:pt x="1788310" y="5398672"/>
                </a:moveTo>
                <a:cubicBezTo>
                  <a:pt x="1737697" y="5398672"/>
                  <a:pt x="1611166" y="5542074"/>
                  <a:pt x="1560554" y="5542074"/>
                </a:cubicBezTo>
                <a:lnTo>
                  <a:pt x="1484635" y="5542074"/>
                </a:lnTo>
                <a:cubicBezTo>
                  <a:pt x="1484635" y="5449284"/>
                  <a:pt x="1619602" y="5516768"/>
                  <a:pt x="1619602" y="5415543"/>
                </a:cubicBezTo>
                <a:cubicBezTo>
                  <a:pt x="1619602" y="5398672"/>
                  <a:pt x="1602731" y="5390236"/>
                  <a:pt x="1585860" y="5381801"/>
                </a:cubicBezTo>
                <a:cubicBezTo>
                  <a:pt x="1577424" y="5398672"/>
                  <a:pt x="1585860" y="5415543"/>
                  <a:pt x="1585860" y="5432414"/>
                </a:cubicBezTo>
                <a:cubicBezTo>
                  <a:pt x="1577424" y="5432414"/>
                  <a:pt x="1560554" y="5440849"/>
                  <a:pt x="1552118" y="5440849"/>
                </a:cubicBezTo>
                <a:cubicBezTo>
                  <a:pt x="1543683" y="5432414"/>
                  <a:pt x="1535247" y="5415543"/>
                  <a:pt x="1535247" y="5398672"/>
                </a:cubicBezTo>
                <a:cubicBezTo>
                  <a:pt x="1535247" y="5348059"/>
                  <a:pt x="1552118" y="5331188"/>
                  <a:pt x="1611166" y="5331188"/>
                </a:cubicBezTo>
                <a:cubicBezTo>
                  <a:pt x="1619602" y="5331188"/>
                  <a:pt x="1763004" y="5364930"/>
                  <a:pt x="1788310" y="5398672"/>
                </a:cubicBezTo>
                <a:close/>
                <a:moveTo>
                  <a:pt x="1518376" y="5322753"/>
                </a:moveTo>
                <a:cubicBezTo>
                  <a:pt x="1501506" y="5373366"/>
                  <a:pt x="1509941" y="5525203"/>
                  <a:pt x="1417151" y="5525203"/>
                </a:cubicBezTo>
                <a:cubicBezTo>
                  <a:pt x="1374974" y="5525203"/>
                  <a:pt x="1341233" y="5474591"/>
                  <a:pt x="1341233" y="5457720"/>
                </a:cubicBezTo>
                <a:cubicBezTo>
                  <a:pt x="1341233" y="5432414"/>
                  <a:pt x="1366539" y="5423978"/>
                  <a:pt x="1383410" y="5423978"/>
                </a:cubicBezTo>
                <a:cubicBezTo>
                  <a:pt x="1408716" y="5423978"/>
                  <a:pt x="1417151" y="5440849"/>
                  <a:pt x="1434022" y="5449284"/>
                </a:cubicBezTo>
                <a:cubicBezTo>
                  <a:pt x="1434022" y="5449284"/>
                  <a:pt x="1442458" y="5449284"/>
                  <a:pt x="1442458" y="5432414"/>
                </a:cubicBezTo>
                <a:cubicBezTo>
                  <a:pt x="1442458" y="5390236"/>
                  <a:pt x="1391845" y="5381801"/>
                  <a:pt x="1383410" y="5381801"/>
                </a:cubicBezTo>
                <a:cubicBezTo>
                  <a:pt x="1358103" y="5381801"/>
                  <a:pt x="1341233" y="5398672"/>
                  <a:pt x="1315926" y="5423978"/>
                </a:cubicBezTo>
                <a:cubicBezTo>
                  <a:pt x="1307491" y="5415543"/>
                  <a:pt x="1307491" y="5415543"/>
                  <a:pt x="1307491" y="5398672"/>
                </a:cubicBezTo>
                <a:cubicBezTo>
                  <a:pt x="1307491" y="5322753"/>
                  <a:pt x="1341233" y="5314318"/>
                  <a:pt x="1408716" y="5314318"/>
                </a:cubicBezTo>
                <a:cubicBezTo>
                  <a:pt x="1434022" y="5314318"/>
                  <a:pt x="1484635" y="5322753"/>
                  <a:pt x="1518376" y="5322753"/>
                </a:cubicBezTo>
                <a:close/>
                <a:moveTo>
                  <a:pt x="1071299" y="5364930"/>
                </a:moveTo>
                <a:lnTo>
                  <a:pt x="1020686" y="5364930"/>
                </a:lnTo>
                <a:cubicBezTo>
                  <a:pt x="1003816" y="5356495"/>
                  <a:pt x="986945" y="5339624"/>
                  <a:pt x="978509" y="5322753"/>
                </a:cubicBezTo>
                <a:cubicBezTo>
                  <a:pt x="995380" y="5322753"/>
                  <a:pt x="1012251" y="5314318"/>
                  <a:pt x="1029122" y="5314318"/>
                </a:cubicBezTo>
                <a:cubicBezTo>
                  <a:pt x="1054428" y="5314318"/>
                  <a:pt x="1062864" y="5314318"/>
                  <a:pt x="1071299" y="5364930"/>
                </a:cubicBezTo>
                <a:close/>
                <a:moveTo>
                  <a:pt x="5516768" y="5280576"/>
                </a:moveTo>
                <a:lnTo>
                  <a:pt x="5542074" y="5381801"/>
                </a:lnTo>
                <a:cubicBezTo>
                  <a:pt x="5440849" y="5339624"/>
                  <a:pt x="5449284" y="5356495"/>
                  <a:pt x="5432413" y="5356495"/>
                </a:cubicBezTo>
                <a:lnTo>
                  <a:pt x="5432413" y="5305882"/>
                </a:lnTo>
                <a:cubicBezTo>
                  <a:pt x="5449284" y="5280576"/>
                  <a:pt x="5474591" y="5263705"/>
                  <a:pt x="5491461" y="5263705"/>
                </a:cubicBezTo>
                <a:cubicBezTo>
                  <a:pt x="5516768" y="5263705"/>
                  <a:pt x="5516768" y="5272140"/>
                  <a:pt x="5516768" y="5280576"/>
                </a:cubicBezTo>
                <a:close/>
                <a:moveTo>
                  <a:pt x="902590" y="5272140"/>
                </a:moveTo>
                <a:lnTo>
                  <a:pt x="902590" y="5297447"/>
                </a:lnTo>
                <a:cubicBezTo>
                  <a:pt x="894155" y="5305882"/>
                  <a:pt x="877284" y="5297447"/>
                  <a:pt x="877284" y="5322753"/>
                </a:cubicBezTo>
                <a:cubicBezTo>
                  <a:pt x="877284" y="5373366"/>
                  <a:pt x="1003816" y="5381801"/>
                  <a:pt x="1012251" y="5390236"/>
                </a:cubicBezTo>
                <a:cubicBezTo>
                  <a:pt x="1003816" y="5407107"/>
                  <a:pt x="978509" y="5415543"/>
                  <a:pt x="953203" y="5415543"/>
                </a:cubicBezTo>
                <a:cubicBezTo>
                  <a:pt x="877284" y="5415543"/>
                  <a:pt x="835107" y="5339624"/>
                  <a:pt x="835107" y="5297447"/>
                </a:cubicBezTo>
                <a:cubicBezTo>
                  <a:pt x="835107" y="5280576"/>
                  <a:pt x="826672" y="5255270"/>
                  <a:pt x="860413" y="5255270"/>
                </a:cubicBezTo>
                <a:cubicBezTo>
                  <a:pt x="885720" y="5255270"/>
                  <a:pt x="894155" y="5263705"/>
                  <a:pt x="902590" y="5272140"/>
                </a:cubicBezTo>
                <a:close/>
                <a:moveTo>
                  <a:pt x="1636472" y="5255270"/>
                </a:moveTo>
                <a:lnTo>
                  <a:pt x="1636472" y="5297447"/>
                </a:lnTo>
                <a:lnTo>
                  <a:pt x="1568989" y="5297447"/>
                </a:lnTo>
                <a:cubicBezTo>
                  <a:pt x="1560554" y="5289011"/>
                  <a:pt x="1552118" y="5289011"/>
                  <a:pt x="1543683" y="5280576"/>
                </a:cubicBezTo>
                <a:cubicBezTo>
                  <a:pt x="1552118" y="5255270"/>
                  <a:pt x="1552118" y="5221528"/>
                  <a:pt x="1552118" y="5196222"/>
                </a:cubicBezTo>
                <a:cubicBezTo>
                  <a:pt x="1568989" y="5196222"/>
                  <a:pt x="1636472" y="5213093"/>
                  <a:pt x="1636472" y="5255270"/>
                </a:cubicBezTo>
                <a:close/>
                <a:moveTo>
                  <a:pt x="5845749" y="5221528"/>
                </a:moveTo>
                <a:cubicBezTo>
                  <a:pt x="5845749" y="5238399"/>
                  <a:pt x="5803572" y="5246834"/>
                  <a:pt x="5778266" y="5255270"/>
                </a:cubicBezTo>
                <a:cubicBezTo>
                  <a:pt x="5769830" y="5246834"/>
                  <a:pt x="5761395" y="5229963"/>
                  <a:pt x="5761395" y="5221528"/>
                </a:cubicBezTo>
                <a:cubicBezTo>
                  <a:pt x="5778266" y="5213093"/>
                  <a:pt x="5803572" y="5196222"/>
                  <a:pt x="5837314" y="5187786"/>
                </a:cubicBezTo>
                <a:cubicBezTo>
                  <a:pt x="5837314" y="5196222"/>
                  <a:pt x="5845749" y="5196222"/>
                  <a:pt x="5845749" y="5221528"/>
                </a:cubicBezTo>
                <a:close/>
                <a:moveTo>
                  <a:pt x="6039764" y="5229963"/>
                </a:moveTo>
                <a:cubicBezTo>
                  <a:pt x="6039764" y="5255270"/>
                  <a:pt x="6022893" y="5331188"/>
                  <a:pt x="5997587" y="5381801"/>
                </a:cubicBezTo>
                <a:cubicBezTo>
                  <a:pt x="5989151" y="5398672"/>
                  <a:pt x="5946974" y="5415543"/>
                  <a:pt x="5921668" y="5415543"/>
                </a:cubicBezTo>
                <a:cubicBezTo>
                  <a:pt x="5887926" y="5415543"/>
                  <a:pt x="5879491" y="5381801"/>
                  <a:pt x="5879491" y="5364930"/>
                </a:cubicBezTo>
                <a:cubicBezTo>
                  <a:pt x="5879491" y="5339624"/>
                  <a:pt x="5921668" y="5339624"/>
                  <a:pt x="5938539" y="5331188"/>
                </a:cubicBezTo>
                <a:cubicBezTo>
                  <a:pt x="5930103" y="5322753"/>
                  <a:pt x="5921668" y="5314318"/>
                  <a:pt x="5904797" y="5314318"/>
                </a:cubicBezTo>
                <a:cubicBezTo>
                  <a:pt x="5871055" y="5314318"/>
                  <a:pt x="5845749" y="5356495"/>
                  <a:pt x="5845749" y="5373366"/>
                </a:cubicBezTo>
                <a:cubicBezTo>
                  <a:pt x="5845749" y="5398672"/>
                  <a:pt x="5854185" y="5407107"/>
                  <a:pt x="5862620" y="5415543"/>
                </a:cubicBezTo>
                <a:cubicBezTo>
                  <a:pt x="5862620" y="5415543"/>
                  <a:pt x="5854185" y="5423978"/>
                  <a:pt x="5845749" y="5423978"/>
                </a:cubicBezTo>
                <a:cubicBezTo>
                  <a:pt x="5837314" y="5381801"/>
                  <a:pt x="5828878" y="5331188"/>
                  <a:pt x="5812008" y="5289011"/>
                </a:cubicBezTo>
                <a:cubicBezTo>
                  <a:pt x="5871055" y="5246834"/>
                  <a:pt x="5972281" y="5272140"/>
                  <a:pt x="6014458" y="5170915"/>
                </a:cubicBezTo>
                <a:cubicBezTo>
                  <a:pt x="6031329" y="5187786"/>
                  <a:pt x="6039764" y="5213093"/>
                  <a:pt x="6039764" y="5229963"/>
                </a:cubicBezTo>
                <a:close/>
                <a:moveTo>
                  <a:pt x="5803572" y="5364930"/>
                </a:moveTo>
                <a:lnTo>
                  <a:pt x="5803572" y="5440849"/>
                </a:lnTo>
                <a:cubicBezTo>
                  <a:pt x="5795137" y="5398672"/>
                  <a:pt x="5719218" y="5373366"/>
                  <a:pt x="5702347" y="5373366"/>
                </a:cubicBezTo>
                <a:cubicBezTo>
                  <a:pt x="5702347" y="5364930"/>
                  <a:pt x="5710782" y="5356495"/>
                  <a:pt x="5710782" y="5331188"/>
                </a:cubicBezTo>
                <a:cubicBezTo>
                  <a:pt x="5710782" y="5289011"/>
                  <a:pt x="5685476" y="5272140"/>
                  <a:pt x="5651734" y="5272140"/>
                </a:cubicBezTo>
                <a:cubicBezTo>
                  <a:pt x="5626428" y="5272140"/>
                  <a:pt x="5617993" y="5289011"/>
                  <a:pt x="5601122" y="5305882"/>
                </a:cubicBezTo>
                <a:cubicBezTo>
                  <a:pt x="5601122" y="5314318"/>
                  <a:pt x="5609557" y="5331188"/>
                  <a:pt x="5617993" y="5339624"/>
                </a:cubicBezTo>
                <a:cubicBezTo>
                  <a:pt x="5626428" y="5331188"/>
                  <a:pt x="5634864" y="5314318"/>
                  <a:pt x="5643299" y="5305882"/>
                </a:cubicBezTo>
                <a:cubicBezTo>
                  <a:pt x="5660170" y="5305882"/>
                  <a:pt x="5677041" y="5314318"/>
                  <a:pt x="5677041" y="5331188"/>
                </a:cubicBezTo>
                <a:cubicBezTo>
                  <a:pt x="5677041" y="5373366"/>
                  <a:pt x="5626428" y="5381801"/>
                  <a:pt x="5617993" y="5381801"/>
                </a:cubicBezTo>
                <a:cubicBezTo>
                  <a:pt x="5567380" y="5381801"/>
                  <a:pt x="5558945" y="5339624"/>
                  <a:pt x="5558945" y="5305882"/>
                </a:cubicBezTo>
                <a:cubicBezTo>
                  <a:pt x="5558945" y="5289011"/>
                  <a:pt x="5567380" y="5229963"/>
                  <a:pt x="5567380" y="5204657"/>
                </a:cubicBezTo>
                <a:cubicBezTo>
                  <a:pt x="5567380" y="5187786"/>
                  <a:pt x="5584251" y="5145609"/>
                  <a:pt x="5601122" y="5111867"/>
                </a:cubicBezTo>
                <a:cubicBezTo>
                  <a:pt x="5626428" y="5145609"/>
                  <a:pt x="5803572" y="5280576"/>
                  <a:pt x="5803572" y="5364930"/>
                </a:cubicBezTo>
                <a:close/>
                <a:moveTo>
                  <a:pt x="1096605" y="5103432"/>
                </a:moveTo>
                <a:cubicBezTo>
                  <a:pt x="1113476" y="5154045"/>
                  <a:pt x="1273749" y="5162480"/>
                  <a:pt x="1273749" y="5229963"/>
                </a:cubicBezTo>
                <a:cubicBezTo>
                  <a:pt x="1273749" y="5272140"/>
                  <a:pt x="1231572" y="5297447"/>
                  <a:pt x="1256878" y="5373366"/>
                </a:cubicBezTo>
                <a:cubicBezTo>
                  <a:pt x="1240007" y="5364930"/>
                  <a:pt x="1214701" y="5356495"/>
                  <a:pt x="1197830" y="5348059"/>
                </a:cubicBezTo>
                <a:cubicBezTo>
                  <a:pt x="1197830" y="5314318"/>
                  <a:pt x="1197830" y="5255270"/>
                  <a:pt x="1147218" y="5246834"/>
                </a:cubicBezTo>
                <a:cubicBezTo>
                  <a:pt x="1138782" y="5246834"/>
                  <a:pt x="1130347" y="5255270"/>
                  <a:pt x="1121911" y="5263705"/>
                </a:cubicBezTo>
                <a:cubicBezTo>
                  <a:pt x="1130347" y="5280576"/>
                  <a:pt x="1164089" y="5289011"/>
                  <a:pt x="1164089" y="5305882"/>
                </a:cubicBezTo>
                <a:cubicBezTo>
                  <a:pt x="1164089" y="5339624"/>
                  <a:pt x="1130347" y="5339624"/>
                  <a:pt x="1121911" y="5339624"/>
                </a:cubicBezTo>
                <a:cubicBezTo>
                  <a:pt x="1088170" y="5339624"/>
                  <a:pt x="1045993" y="5187786"/>
                  <a:pt x="1045993" y="5179351"/>
                </a:cubicBezTo>
                <a:cubicBezTo>
                  <a:pt x="1045993" y="5154045"/>
                  <a:pt x="1062864" y="5128738"/>
                  <a:pt x="1071299" y="5103432"/>
                </a:cubicBezTo>
                <a:lnTo>
                  <a:pt x="1096605" y="5103432"/>
                </a:lnTo>
                <a:close/>
                <a:moveTo>
                  <a:pt x="1324362" y="5170915"/>
                </a:moveTo>
                <a:cubicBezTo>
                  <a:pt x="1315926" y="5170915"/>
                  <a:pt x="1307491" y="5179351"/>
                  <a:pt x="1290620" y="5179351"/>
                </a:cubicBezTo>
                <a:cubicBezTo>
                  <a:pt x="1265314" y="5179351"/>
                  <a:pt x="1240007" y="5137174"/>
                  <a:pt x="1240007" y="5120303"/>
                </a:cubicBezTo>
                <a:cubicBezTo>
                  <a:pt x="1240007" y="5094997"/>
                  <a:pt x="1248443" y="5103432"/>
                  <a:pt x="1256878" y="5094997"/>
                </a:cubicBezTo>
                <a:cubicBezTo>
                  <a:pt x="1273749" y="5111867"/>
                  <a:pt x="1324362" y="5128738"/>
                  <a:pt x="1324362" y="5170915"/>
                </a:cubicBezTo>
                <a:close/>
                <a:moveTo>
                  <a:pt x="1501506" y="5179351"/>
                </a:moveTo>
                <a:cubicBezTo>
                  <a:pt x="1501506" y="5196222"/>
                  <a:pt x="1518376" y="5204657"/>
                  <a:pt x="1518376" y="5229963"/>
                </a:cubicBezTo>
                <a:cubicBezTo>
                  <a:pt x="1518376" y="5246834"/>
                  <a:pt x="1501506" y="5272140"/>
                  <a:pt x="1484635" y="5280576"/>
                </a:cubicBezTo>
                <a:lnTo>
                  <a:pt x="1425587" y="5280576"/>
                </a:lnTo>
                <a:cubicBezTo>
                  <a:pt x="1425587" y="5272140"/>
                  <a:pt x="1417151" y="5272140"/>
                  <a:pt x="1417151" y="5255270"/>
                </a:cubicBezTo>
                <a:cubicBezTo>
                  <a:pt x="1417151" y="5229963"/>
                  <a:pt x="1442458" y="5238399"/>
                  <a:pt x="1459328" y="5221528"/>
                </a:cubicBezTo>
                <a:cubicBezTo>
                  <a:pt x="1450893" y="5213093"/>
                  <a:pt x="1450893" y="5204657"/>
                  <a:pt x="1425587" y="5204657"/>
                </a:cubicBezTo>
                <a:cubicBezTo>
                  <a:pt x="1400280" y="5204657"/>
                  <a:pt x="1349668" y="5238399"/>
                  <a:pt x="1374974" y="5263705"/>
                </a:cubicBezTo>
                <a:cubicBezTo>
                  <a:pt x="1349668" y="5280576"/>
                  <a:pt x="1282185" y="5297447"/>
                  <a:pt x="1282185" y="5314318"/>
                </a:cubicBezTo>
                <a:cubicBezTo>
                  <a:pt x="1282185" y="5196222"/>
                  <a:pt x="1374974" y="5196222"/>
                  <a:pt x="1467764" y="5061255"/>
                </a:cubicBezTo>
                <a:cubicBezTo>
                  <a:pt x="1501506" y="5086561"/>
                  <a:pt x="1493070" y="5154045"/>
                  <a:pt x="1501506" y="5179351"/>
                </a:cubicBezTo>
                <a:close/>
                <a:moveTo>
                  <a:pt x="6200037" y="5145609"/>
                </a:moveTo>
                <a:cubicBezTo>
                  <a:pt x="6174731" y="5120303"/>
                  <a:pt x="6174731" y="5078126"/>
                  <a:pt x="6174731" y="5069690"/>
                </a:cubicBezTo>
                <a:cubicBezTo>
                  <a:pt x="6174731" y="5052819"/>
                  <a:pt x="6183166" y="5027513"/>
                  <a:pt x="6191602" y="5019078"/>
                </a:cubicBezTo>
                <a:lnTo>
                  <a:pt x="6200037" y="5145609"/>
                </a:lnTo>
                <a:close/>
                <a:moveTo>
                  <a:pt x="6385616" y="4968465"/>
                </a:moveTo>
                <a:cubicBezTo>
                  <a:pt x="6453100" y="5002207"/>
                  <a:pt x="6469971" y="5061255"/>
                  <a:pt x="6469971" y="5103432"/>
                </a:cubicBezTo>
                <a:cubicBezTo>
                  <a:pt x="6469971" y="5314318"/>
                  <a:pt x="5845749" y="5913233"/>
                  <a:pt x="5719218" y="5989152"/>
                </a:cubicBezTo>
                <a:cubicBezTo>
                  <a:pt x="5558945" y="6081941"/>
                  <a:pt x="5390236" y="6259085"/>
                  <a:pt x="5238399" y="6259085"/>
                </a:cubicBezTo>
                <a:cubicBezTo>
                  <a:pt x="5187786" y="6259085"/>
                  <a:pt x="5120303" y="6242214"/>
                  <a:pt x="5103432" y="6174731"/>
                </a:cubicBezTo>
                <a:cubicBezTo>
                  <a:pt x="5120303" y="6208473"/>
                  <a:pt x="5221528" y="6242214"/>
                  <a:pt x="5272140" y="6242214"/>
                </a:cubicBezTo>
                <a:cubicBezTo>
                  <a:pt x="5491461" y="6242214"/>
                  <a:pt x="6453100" y="5339624"/>
                  <a:pt x="6453100" y="5103432"/>
                </a:cubicBezTo>
                <a:cubicBezTo>
                  <a:pt x="6453100" y="5052819"/>
                  <a:pt x="6436229" y="4985336"/>
                  <a:pt x="6368745" y="4968465"/>
                </a:cubicBezTo>
                <a:lnTo>
                  <a:pt x="6385616" y="4968465"/>
                </a:lnTo>
                <a:close/>
                <a:moveTo>
                  <a:pt x="6174731" y="4968465"/>
                </a:moveTo>
                <a:cubicBezTo>
                  <a:pt x="6174731" y="4993771"/>
                  <a:pt x="6140989" y="5052819"/>
                  <a:pt x="6140989" y="5078126"/>
                </a:cubicBezTo>
                <a:cubicBezTo>
                  <a:pt x="6140989" y="5094997"/>
                  <a:pt x="6149424" y="5179351"/>
                  <a:pt x="6191602" y="5179351"/>
                </a:cubicBezTo>
                <a:cubicBezTo>
                  <a:pt x="6208472" y="5179351"/>
                  <a:pt x="6233779" y="5145609"/>
                  <a:pt x="6259085" y="5145609"/>
                </a:cubicBezTo>
                <a:cubicBezTo>
                  <a:pt x="6292827" y="5145609"/>
                  <a:pt x="6309698" y="5187786"/>
                  <a:pt x="6309698" y="5196222"/>
                </a:cubicBezTo>
                <a:cubicBezTo>
                  <a:pt x="6309698" y="5255270"/>
                  <a:pt x="6225343" y="5272140"/>
                  <a:pt x="6216908" y="5272140"/>
                </a:cubicBezTo>
                <a:cubicBezTo>
                  <a:pt x="6115683" y="5272140"/>
                  <a:pt x="6073506" y="5154045"/>
                  <a:pt x="6073506" y="5086561"/>
                </a:cubicBezTo>
                <a:cubicBezTo>
                  <a:pt x="6073506" y="5019078"/>
                  <a:pt x="6081941" y="5010642"/>
                  <a:pt x="6149424" y="4926288"/>
                </a:cubicBezTo>
                <a:cubicBezTo>
                  <a:pt x="6166295" y="4934723"/>
                  <a:pt x="6174731" y="4951594"/>
                  <a:pt x="6174731" y="4968465"/>
                </a:cubicBezTo>
                <a:close/>
                <a:moveTo>
                  <a:pt x="927897" y="4993771"/>
                </a:moveTo>
                <a:cubicBezTo>
                  <a:pt x="927897" y="5002207"/>
                  <a:pt x="902590" y="5044384"/>
                  <a:pt x="894155" y="5052819"/>
                </a:cubicBezTo>
                <a:cubicBezTo>
                  <a:pt x="894155" y="5035949"/>
                  <a:pt x="902590" y="5010642"/>
                  <a:pt x="902590" y="4985336"/>
                </a:cubicBezTo>
                <a:cubicBezTo>
                  <a:pt x="902590" y="4968465"/>
                  <a:pt x="894155" y="4951594"/>
                  <a:pt x="885720" y="4917853"/>
                </a:cubicBezTo>
                <a:cubicBezTo>
                  <a:pt x="902590" y="4926288"/>
                  <a:pt x="927897" y="4985336"/>
                  <a:pt x="927897" y="4993771"/>
                </a:cubicBezTo>
                <a:close/>
                <a:moveTo>
                  <a:pt x="6520583" y="4943159"/>
                </a:moveTo>
                <a:cubicBezTo>
                  <a:pt x="6562760" y="5002207"/>
                  <a:pt x="6571196" y="5052819"/>
                  <a:pt x="6571196" y="5094997"/>
                </a:cubicBezTo>
                <a:cubicBezTo>
                  <a:pt x="6571196" y="5440849"/>
                  <a:pt x="5609557" y="6233779"/>
                  <a:pt x="5449284" y="6292827"/>
                </a:cubicBezTo>
                <a:cubicBezTo>
                  <a:pt x="5322753" y="6343439"/>
                  <a:pt x="5331188" y="6360310"/>
                  <a:pt x="5246834" y="6360310"/>
                </a:cubicBezTo>
                <a:cubicBezTo>
                  <a:pt x="5229963" y="6360310"/>
                  <a:pt x="5196222" y="6360310"/>
                  <a:pt x="5187786" y="6351875"/>
                </a:cubicBezTo>
                <a:cubicBezTo>
                  <a:pt x="5137174" y="6343439"/>
                  <a:pt x="4985336" y="6259085"/>
                  <a:pt x="4985336" y="6191602"/>
                </a:cubicBezTo>
                <a:lnTo>
                  <a:pt x="4985336" y="6132554"/>
                </a:lnTo>
                <a:cubicBezTo>
                  <a:pt x="4985336" y="6132554"/>
                  <a:pt x="4976901" y="6124118"/>
                  <a:pt x="5002207" y="6124118"/>
                </a:cubicBezTo>
                <a:cubicBezTo>
                  <a:pt x="5019078" y="6124118"/>
                  <a:pt x="5035948" y="6132554"/>
                  <a:pt x="5044384" y="6149425"/>
                </a:cubicBezTo>
                <a:cubicBezTo>
                  <a:pt x="5061255" y="6157860"/>
                  <a:pt x="5069690" y="6191602"/>
                  <a:pt x="5078126" y="6208473"/>
                </a:cubicBezTo>
                <a:cubicBezTo>
                  <a:pt x="5128738" y="6275956"/>
                  <a:pt x="5196222" y="6292827"/>
                  <a:pt x="5246834" y="6292827"/>
                </a:cubicBezTo>
                <a:cubicBezTo>
                  <a:pt x="5407107" y="6292827"/>
                  <a:pt x="5533639" y="6157860"/>
                  <a:pt x="5702347" y="6039764"/>
                </a:cubicBezTo>
                <a:cubicBezTo>
                  <a:pt x="5963845" y="5845749"/>
                  <a:pt x="6267520" y="5525203"/>
                  <a:pt x="6444664" y="5272140"/>
                </a:cubicBezTo>
                <a:cubicBezTo>
                  <a:pt x="6469971" y="5229963"/>
                  <a:pt x="6486841" y="5179351"/>
                  <a:pt x="6495277" y="5128738"/>
                </a:cubicBezTo>
                <a:lnTo>
                  <a:pt x="6495277" y="5094997"/>
                </a:lnTo>
                <a:cubicBezTo>
                  <a:pt x="6495277" y="5002207"/>
                  <a:pt x="6469971" y="4951594"/>
                  <a:pt x="6326568" y="4917853"/>
                </a:cubicBezTo>
                <a:cubicBezTo>
                  <a:pt x="6326568" y="4900982"/>
                  <a:pt x="6318133" y="4884111"/>
                  <a:pt x="6318133" y="4867240"/>
                </a:cubicBezTo>
                <a:cubicBezTo>
                  <a:pt x="6335004" y="4867240"/>
                  <a:pt x="6360310" y="4858805"/>
                  <a:pt x="6385616" y="4858805"/>
                </a:cubicBezTo>
                <a:cubicBezTo>
                  <a:pt x="6419358" y="4858805"/>
                  <a:pt x="6486841" y="4884111"/>
                  <a:pt x="6520583" y="4943159"/>
                </a:cubicBezTo>
                <a:close/>
                <a:moveTo>
                  <a:pt x="607351" y="4951594"/>
                </a:moveTo>
                <a:cubicBezTo>
                  <a:pt x="598915" y="4968465"/>
                  <a:pt x="598915" y="5002207"/>
                  <a:pt x="598915" y="5019078"/>
                </a:cubicBezTo>
                <a:cubicBezTo>
                  <a:pt x="598915" y="5094997"/>
                  <a:pt x="733882" y="5255270"/>
                  <a:pt x="759188" y="5305882"/>
                </a:cubicBezTo>
                <a:cubicBezTo>
                  <a:pt x="911026" y="5542074"/>
                  <a:pt x="1568989" y="6208473"/>
                  <a:pt x="1788310" y="6208473"/>
                </a:cubicBezTo>
                <a:cubicBezTo>
                  <a:pt x="1838923" y="6208473"/>
                  <a:pt x="1838923" y="6216908"/>
                  <a:pt x="1889535" y="6166295"/>
                </a:cubicBezTo>
                <a:cubicBezTo>
                  <a:pt x="1906406" y="6149425"/>
                  <a:pt x="1914841" y="6124118"/>
                  <a:pt x="1931712" y="6115683"/>
                </a:cubicBezTo>
                <a:cubicBezTo>
                  <a:pt x="1881100" y="6216908"/>
                  <a:pt x="1855793" y="6216908"/>
                  <a:pt x="1788310" y="6216908"/>
                </a:cubicBezTo>
                <a:cubicBezTo>
                  <a:pt x="1653343" y="6216908"/>
                  <a:pt x="1594295" y="6140989"/>
                  <a:pt x="1450893" y="6039764"/>
                </a:cubicBezTo>
                <a:cubicBezTo>
                  <a:pt x="1315926" y="5946974"/>
                  <a:pt x="1155653" y="5812008"/>
                  <a:pt x="1037557" y="5677041"/>
                </a:cubicBezTo>
                <a:cubicBezTo>
                  <a:pt x="1012251" y="5643299"/>
                  <a:pt x="590480" y="5162480"/>
                  <a:pt x="590480" y="5035949"/>
                </a:cubicBezTo>
                <a:cubicBezTo>
                  <a:pt x="590480" y="4985336"/>
                  <a:pt x="607351" y="4841934"/>
                  <a:pt x="700140" y="4841934"/>
                </a:cubicBezTo>
                <a:cubicBezTo>
                  <a:pt x="683269" y="4867240"/>
                  <a:pt x="624221" y="4900982"/>
                  <a:pt x="607351" y="4951594"/>
                </a:cubicBezTo>
                <a:close/>
                <a:moveTo>
                  <a:pt x="6588067" y="4993771"/>
                </a:moveTo>
                <a:cubicBezTo>
                  <a:pt x="6604937" y="4960030"/>
                  <a:pt x="6630244" y="4917853"/>
                  <a:pt x="6630244" y="4892546"/>
                </a:cubicBezTo>
                <a:cubicBezTo>
                  <a:pt x="6630244" y="4858805"/>
                  <a:pt x="6596502" y="4841934"/>
                  <a:pt x="6588067" y="4816628"/>
                </a:cubicBezTo>
                <a:cubicBezTo>
                  <a:pt x="6638679" y="4799757"/>
                  <a:pt x="6647114" y="4867240"/>
                  <a:pt x="6647114" y="4892546"/>
                </a:cubicBezTo>
                <a:cubicBezTo>
                  <a:pt x="6647114" y="4909417"/>
                  <a:pt x="6638679" y="4985336"/>
                  <a:pt x="6588067" y="4993771"/>
                </a:cubicBezTo>
                <a:close/>
                <a:moveTo>
                  <a:pt x="1020686" y="5002207"/>
                </a:moveTo>
                <a:cubicBezTo>
                  <a:pt x="1020686" y="5103432"/>
                  <a:pt x="961638" y="5179351"/>
                  <a:pt x="868849" y="5179351"/>
                </a:cubicBezTo>
                <a:cubicBezTo>
                  <a:pt x="818236" y="5179351"/>
                  <a:pt x="767624" y="5145609"/>
                  <a:pt x="767624" y="5094997"/>
                </a:cubicBezTo>
                <a:cubicBezTo>
                  <a:pt x="767624" y="5044384"/>
                  <a:pt x="809801" y="5044384"/>
                  <a:pt x="826672" y="5044384"/>
                </a:cubicBezTo>
                <a:cubicBezTo>
                  <a:pt x="860413" y="5044384"/>
                  <a:pt x="835107" y="5052819"/>
                  <a:pt x="894155" y="5111867"/>
                </a:cubicBezTo>
                <a:cubicBezTo>
                  <a:pt x="944768" y="5069690"/>
                  <a:pt x="953203" y="5027513"/>
                  <a:pt x="953203" y="4985336"/>
                </a:cubicBezTo>
                <a:cubicBezTo>
                  <a:pt x="953203" y="4934723"/>
                  <a:pt x="902590" y="4867240"/>
                  <a:pt x="902590" y="4850369"/>
                </a:cubicBezTo>
                <a:cubicBezTo>
                  <a:pt x="902590" y="4825063"/>
                  <a:pt x="911026" y="4816628"/>
                  <a:pt x="911026" y="4799757"/>
                </a:cubicBezTo>
                <a:cubicBezTo>
                  <a:pt x="970074" y="4825063"/>
                  <a:pt x="1020686" y="4934723"/>
                  <a:pt x="1020686" y="5002207"/>
                </a:cubicBezTo>
                <a:close/>
                <a:moveTo>
                  <a:pt x="1003816" y="4825063"/>
                </a:moveTo>
                <a:cubicBezTo>
                  <a:pt x="1003816" y="4816628"/>
                  <a:pt x="970074" y="4782886"/>
                  <a:pt x="1012251" y="4791321"/>
                </a:cubicBezTo>
                <a:cubicBezTo>
                  <a:pt x="1012251" y="4799757"/>
                  <a:pt x="1020686" y="4816628"/>
                  <a:pt x="1003816" y="4825063"/>
                </a:cubicBezTo>
                <a:close/>
                <a:moveTo>
                  <a:pt x="742317" y="4740709"/>
                </a:moveTo>
                <a:lnTo>
                  <a:pt x="742317" y="4791321"/>
                </a:lnTo>
                <a:cubicBezTo>
                  <a:pt x="725447" y="4808192"/>
                  <a:pt x="691705" y="4799757"/>
                  <a:pt x="674834" y="4808192"/>
                </a:cubicBezTo>
                <a:cubicBezTo>
                  <a:pt x="590480" y="4841934"/>
                  <a:pt x="556738" y="4943159"/>
                  <a:pt x="556738" y="5019078"/>
                </a:cubicBezTo>
                <a:cubicBezTo>
                  <a:pt x="556738" y="5111867"/>
                  <a:pt x="624221" y="5179351"/>
                  <a:pt x="700140" y="5314318"/>
                </a:cubicBezTo>
                <a:cubicBezTo>
                  <a:pt x="860413" y="5584251"/>
                  <a:pt x="1552118" y="6259085"/>
                  <a:pt x="1796745" y="6259085"/>
                </a:cubicBezTo>
                <a:cubicBezTo>
                  <a:pt x="1822052" y="6259085"/>
                  <a:pt x="1923277" y="6216908"/>
                  <a:pt x="1931712" y="6191602"/>
                </a:cubicBezTo>
                <a:cubicBezTo>
                  <a:pt x="1948583" y="6149425"/>
                  <a:pt x="1965454" y="6115683"/>
                  <a:pt x="1973889" y="6081941"/>
                </a:cubicBezTo>
                <a:cubicBezTo>
                  <a:pt x="1990760" y="6073506"/>
                  <a:pt x="2016066" y="6073506"/>
                  <a:pt x="2041373" y="6065070"/>
                </a:cubicBezTo>
                <a:cubicBezTo>
                  <a:pt x="2041373" y="6073506"/>
                  <a:pt x="2049808" y="6073506"/>
                  <a:pt x="2049808" y="6098812"/>
                </a:cubicBezTo>
                <a:cubicBezTo>
                  <a:pt x="2049808" y="6216908"/>
                  <a:pt x="1940148" y="6343439"/>
                  <a:pt x="1813616" y="6343439"/>
                </a:cubicBezTo>
                <a:cubicBezTo>
                  <a:pt x="1687085" y="6343439"/>
                  <a:pt x="1543683" y="6242214"/>
                  <a:pt x="1417151" y="6140989"/>
                </a:cubicBezTo>
                <a:cubicBezTo>
                  <a:pt x="1248443" y="6006022"/>
                  <a:pt x="1029122" y="5854185"/>
                  <a:pt x="877284" y="5660170"/>
                </a:cubicBezTo>
                <a:cubicBezTo>
                  <a:pt x="742317" y="5491462"/>
                  <a:pt x="480819" y="5204657"/>
                  <a:pt x="480819" y="5019078"/>
                </a:cubicBezTo>
                <a:cubicBezTo>
                  <a:pt x="480819" y="4926288"/>
                  <a:pt x="548303" y="4757580"/>
                  <a:pt x="674834" y="4740709"/>
                </a:cubicBezTo>
                <a:lnTo>
                  <a:pt x="742317" y="4740709"/>
                </a:lnTo>
                <a:close/>
                <a:moveTo>
                  <a:pt x="6731469" y="4723838"/>
                </a:moveTo>
                <a:lnTo>
                  <a:pt x="6756775" y="4723838"/>
                </a:lnTo>
                <a:cubicBezTo>
                  <a:pt x="6756775" y="4723838"/>
                  <a:pt x="6756775" y="4732273"/>
                  <a:pt x="6731469" y="4723838"/>
                </a:cubicBezTo>
                <a:close/>
                <a:moveTo>
                  <a:pt x="6832694" y="4698532"/>
                </a:moveTo>
                <a:cubicBezTo>
                  <a:pt x="6815823" y="4723838"/>
                  <a:pt x="6815823" y="4808192"/>
                  <a:pt x="6773646" y="4825063"/>
                </a:cubicBezTo>
                <a:cubicBezTo>
                  <a:pt x="6765210" y="4808192"/>
                  <a:pt x="6756775" y="4799757"/>
                  <a:pt x="6756775" y="4774450"/>
                </a:cubicBezTo>
                <a:cubicBezTo>
                  <a:pt x="6756775" y="4757580"/>
                  <a:pt x="6782081" y="4723838"/>
                  <a:pt x="6807388" y="4698532"/>
                </a:cubicBezTo>
                <a:lnTo>
                  <a:pt x="6832694" y="4698532"/>
                </a:lnTo>
                <a:close/>
                <a:moveTo>
                  <a:pt x="472384" y="4766015"/>
                </a:moveTo>
                <a:cubicBezTo>
                  <a:pt x="472384" y="4791321"/>
                  <a:pt x="480819" y="4825063"/>
                  <a:pt x="489255" y="4850369"/>
                </a:cubicBezTo>
                <a:cubicBezTo>
                  <a:pt x="463948" y="4841934"/>
                  <a:pt x="438642" y="4782886"/>
                  <a:pt x="438642" y="4766015"/>
                </a:cubicBezTo>
                <a:cubicBezTo>
                  <a:pt x="438642" y="4740709"/>
                  <a:pt x="463948" y="4715402"/>
                  <a:pt x="489255" y="4690096"/>
                </a:cubicBezTo>
                <a:lnTo>
                  <a:pt x="506125" y="4698532"/>
                </a:lnTo>
                <a:cubicBezTo>
                  <a:pt x="489255" y="4715402"/>
                  <a:pt x="472384" y="4749144"/>
                  <a:pt x="472384" y="4766015"/>
                </a:cubicBezTo>
                <a:close/>
                <a:moveTo>
                  <a:pt x="6748340" y="4875676"/>
                </a:moveTo>
                <a:cubicBezTo>
                  <a:pt x="6748340" y="4917853"/>
                  <a:pt x="6680856" y="5086561"/>
                  <a:pt x="6604937" y="5094997"/>
                </a:cubicBezTo>
                <a:cubicBezTo>
                  <a:pt x="6604937" y="5078126"/>
                  <a:pt x="6596502" y="5052819"/>
                  <a:pt x="6596502" y="5035949"/>
                </a:cubicBezTo>
                <a:cubicBezTo>
                  <a:pt x="6596502" y="5010642"/>
                  <a:pt x="6621808" y="5010642"/>
                  <a:pt x="6630244" y="5002207"/>
                </a:cubicBezTo>
                <a:cubicBezTo>
                  <a:pt x="6638679" y="4985336"/>
                  <a:pt x="6680856" y="4892546"/>
                  <a:pt x="6680856" y="4867240"/>
                </a:cubicBezTo>
                <a:cubicBezTo>
                  <a:pt x="6680856" y="4833498"/>
                  <a:pt x="6604937" y="4766015"/>
                  <a:pt x="6588067" y="4757580"/>
                </a:cubicBezTo>
                <a:cubicBezTo>
                  <a:pt x="6545889" y="4774450"/>
                  <a:pt x="6562760" y="4841934"/>
                  <a:pt x="6512148" y="4841934"/>
                </a:cubicBezTo>
                <a:cubicBezTo>
                  <a:pt x="6486841" y="4841934"/>
                  <a:pt x="6444664" y="4799757"/>
                  <a:pt x="6444664" y="4782886"/>
                </a:cubicBezTo>
                <a:cubicBezTo>
                  <a:pt x="6444664" y="4715402"/>
                  <a:pt x="6537454" y="4681661"/>
                  <a:pt x="6562760" y="4681661"/>
                </a:cubicBezTo>
                <a:cubicBezTo>
                  <a:pt x="6680856" y="4681661"/>
                  <a:pt x="6748340" y="4791321"/>
                  <a:pt x="6748340" y="4875676"/>
                </a:cubicBezTo>
                <a:close/>
                <a:moveTo>
                  <a:pt x="6014458" y="4681661"/>
                </a:moveTo>
                <a:cubicBezTo>
                  <a:pt x="6014458" y="4698532"/>
                  <a:pt x="5997587" y="4723838"/>
                  <a:pt x="5997587" y="4740709"/>
                </a:cubicBezTo>
                <a:cubicBezTo>
                  <a:pt x="5997587" y="4757580"/>
                  <a:pt x="6056635" y="4850369"/>
                  <a:pt x="6056635" y="4892546"/>
                </a:cubicBezTo>
                <a:cubicBezTo>
                  <a:pt x="6056635" y="4934723"/>
                  <a:pt x="6006022" y="4968465"/>
                  <a:pt x="6006022" y="4993771"/>
                </a:cubicBezTo>
                <a:cubicBezTo>
                  <a:pt x="6006022" y="5010642"/>
                  <a:pt x="6022893" y="5019078"/>
                  <a:pt x="6022893" y="5044384"/>
                </a:cubicBezTo>
                <a:cubicBezTo>
                  <a:pt x="6022893" y="5086561"/>
                  <a:pt x="5955410" y="5128738"/>
                  <a:pt x="5938539" y="5128738"/>
                </a:cubicBezTo>
                <a:cubicBezTo>
                  <a:pt x="5921668" y="5128738"/>
                  <a:pt x="5913233" y="5120303"/>
                  <a:pt x="5904797" y="5111867"/>
                </a:cubicBezTo>
                <a:cubicBezTo>
                  <a:pt x="5921668" y="5069690"/>
                  <a:pt x="5938539" y="5086561"/>
                  <a:pt x="5963845" y="5061255"/>
                </a:cubicBezTo>
                <a:cubicBezTo>
                  <a:pt x="5938539" y="5019078"/>
                  <a:pt x="5913233" y="5019078"/>
                  <a:pt x="5904797" y="5019078"/>
                </a:cubicBezTo>
                <a:cubicBezTo>
                  <a:pt x="5854185" y="5019078"/>
                  <a:pt x="5744524" y="5103432"/>
                  <a:pt x="5778266" y="5179351"/>
                </a:cubicBezTo>
                <a:cubicBezTo>
                  <a:pt x="5769830" y="5179351"/>
                  <a:pt x="5752960" y="5179351"/>
                  <a:pt x="5744524" y="5187786"/>
                </a:cubicBezTo>
                <a:cubicBezTo>
                  <a:pt x="5736089" y="5179351"/>
                  <a:pt x="5736089" y="5162480"/>
                  <a:pt x="5736089" y="5145609"/>
                </a:cubicBezTo>
                <a:cubicBezTo>
                  <a:pt x="5736089" y="5120303"/>
                  <a:pt x="5744524" y="5086561"/>
                  <a:pt x="5752960" y="5061255"/>
                </a:cubicBezTo>
                <a:cubicBezTo>
                  <a:pt x="5744524" y="5052819"/>
                  <a:pt x="5744524" y="5044384"/>
                  <a:pt x="5727653" y="5044384"/>
                </a:cubicBezTo>
                <a:cubicBezTo>
                  <a:pt x="5702347" y="5044384"/>
                  <a:pt x="5702347" y="5069690"/>
                  <a:pt x="5685476" y="5086561"/>
                </a:cubicBezTo>
                <a:cubicBezTo>
                  <a:pt x="5651734" y="5061255"/>
                  <a:pt x="5651734" y="5052819"/>
                  <a:pt x="5651734" y="5044384"/>
                </a:cubicBezTo>
                <a:cubicBezTo>
                  <a:pt x="5651734" y="5002207"/>
                  <a:pt x="5693912" y="4985336"/>
                  <a:pt x="5719218" y="4985336"/>
                </a:cubicBezTo>
                <a:cubicBezTo>
                  <a:pt x="5736089" y="4985336"/>
                  <a:pt x="5769830" y="5002207"/>
                  <a:pt x="5786701" y="5002207"/>
                </a:cubicBezTo>
                <a:cubicBezTo>
                  <a:pt x="5812008" y="5002207"/>
                  <a:pt x="5820443" y="4976901"/>
                  <a:pt x="5845749" y="4976901"/>
                </a:cubicBezTo>
                <a:cubicBezTo>
                  <a:pt x="5871055" y="4968465"/>
                  <a:pt x="5904797" y="4976901"/>
                  <a:pt x="5921668" y="4968465"/>
                </a:cubicBezTo>
                <a:cubicBezTo>
                  <a:pt x="5963845" y="4951594"/>
                  <a:pt x="6014458" y="4900982"/>
                  <a:pt x="6014458" y="4884111"/>
                </a:cubicBezTo>
                <a:cubicBezTo>
                  <a:pt x="6014458" y="4858805"/>
                  <a:pt x="5980716" y="4808192"/>
                  <a:pt x="5955410" y="4808192"/>
                </a:cubicBezTo>
                <a:cubicBezTo>
                  <a:pt x="5938539" y="4808192"/>
                  <a:pt x="5921668" y="4825063"/>
                  <a:pt x="5904797" y="4841934"/>
                </a:cubicBezTo>
                <a:cubicBezTo>
                  <a:pt x="5913233" y="4850369"/>
                  <a:pt x="5921668" y="4867240"/>
                  <a:pt x="5930103" y="4875676"/>
                </a:cubicBezTo>
                <a:cubicBezTo>
                  <a:pt x="5921668" y="4884111"/>
                  <a:pt x="5904797" y="4909417"/>
                  <a:pt x="5887926" y="4909417"/>
                </a:cubicBezTo>
                <a:cubicBezTo>
                  <a:pt x="5862620" y="4909417"/>
                  <a:pt x="5837314" y="4858805"/>
                  <a:pt x="5837314" y="4841934"/>
                </a:cubicBezTo>
                <a:cubicBezTo>
                  <a:pt x="5837314" y="4782886"/>
                  <a:pt x="5896362" y="4782886"/>
                  <a:pt x="5930103" y="4740709"/>
                </a:cubicBezTo>
                <a:cubicBezTo>
                  <a:pt x="5955410" y="4698532"/>
                  <a:pt x="5963845" y="4647919"/>
                  <a:pt x="6006022" y="4622613"/>
                </a:cubicBezTo>
                <a:cubicBezTo>
                  <a:pt x="6006022" y="4639484"/>
                  <a:pt x="6014458" y="4656354"/>
                  <a:pt x="6014458" y="4681661"/>
                </a:cubicBezTo>
                <a:close/>
                <a:moveTo>
                  <a:pt x="6545889" y="4647919"/>
                </a:moveTo>
                <a:cubicBezTo>
                  <a:pt x="6537454" y="4647919"/>
                  <a:pt x="6495277" y="4664790"/>
                  <a:pt x="6495277" y="4639484"/>
                </a:cubicBezTo>
                <a:cubicBezTo>
                  <a:pt x="6495277" y="4622613"/>
                  <a:pt x="6503712" y="4614177"/>
                  <a:pt x="6520583" y="4597307"/>
                </a:cubicBezTo>
                <a:cubicBezTo>
                  <a:pt x="6537454" y="4614177"/>
                  <a:pt x="6545889" y="4631048"/>
                  <a:pt x="6545889" y="4647919"/>
                </a:cubicBezTo>
                <a:close/>
                <a:moveTo>
                  <a:pt x="388030" y="4597307"/>
                </a:moveTo>
                <a:cubicBezTo>
                  <a:pt x="388030" y="4605742"/>
                  <a:pt x="371159" y="4614177"/>
                  <a:pt x="354288" y="4622613"/>
                </a:cubicBezTo>
                <a:cubicBezTo>
                  <a:pt x="354288" y="4614177"/>
                  <a:pt x="345852" y="4597307"/>
                  <a:pt x="354288" y="4588871"/>
                </a:cubicBezTo>
                <a:cubicBezTo>
                  <a:pt x="362723" y="4588871"/>
                  <a:pt x="379594" y="4597307"/>
                  <a:pt x="388030" y="4597307"/>
                </a:cubicBezTo>
                <a:close/>
                <a:moveTo>
                  <a:pt x="632657" y="4681661"/>
                </a:moveTo>
                <a:cubicBezTo>
                  <a:pt x="632657" y="4723838"/>
                  <a:pt x="598915" y="4749144"/>
                  <a:pt x="573609" y="4749144"/>
                </a:cubicBezTo>
                <a:cubicBezTo>
                  <a:pt x="480819" y="4749144"/>
                  <a:pt x="590480" y="4647919"/>
                  <a:pt x="514561" y="4647919"/>
                </a:cubicBezTo>
                <a:cubicBezTo>
                  <a:pt x="421771" y="4647919"/>
                  <a:pt x="413336" y="4740709"/>
                  <a:pt x="413336" y="4766015"/>
                </a:cubicBezTo>
                <a:cubicBezTo>
                  <a:pt x="413336" y="4791321"/>
                  <a:pt x="463948" y="4875676"/>
                  <a:pt x="463948" y="4900982"/>
                </a:cubicBezTo>
                <a:cubicBezTo>
                  <a:pt x="463948" y="4917853"/>
                  <a:pt x="455513" y="4934723"/>
                  <a:pt x="455513" y="4960030"/>
                </a:cubicBezTo>
                <a:cubicBezTo>
                  <a:pt x="447077" y="4960030"/>
                  <a:pt x="455513" y="4968465"/>
                  <a:pt x="430207" y="4968465"/>
                </a:cubicBezTo>
                <a:cubicBezTo>
                  <a:pt x="362723" y="4968465"/>
                  <a:pt x="328982" y="4782886"/>
                  <a:pt x="328982" y="4782886"/>
                </a:cubicBezTo>
                <a:cubicBezTo>
                  <a:pt x="328982" y="4723838"/>
                  <a:pt x="396465" y="4572000"/>
                  <a:pt x="506125" y="4572000"/>
                </a:cubicBezTo>
                <a:cubicBezTo>
                  <a:pt x="582044" y="4572000"/>
                  <a:pt x="632657" y="4622613"/>
                  <a:pt x="632657" y="4681661"/>
                </a:cubicBezTo>
                <a:close/>
                <a:moveTo>
                  <a:pt x="328982" y="4656354"/>
                </a:moveTo>
                <a:cubicBezTo>
                  <a:pt x="328982" y="4681661"/>
                  <a:pt x="320546" y="4690096"/>
                  <a:pt x="312111" y="4698532"/>
                </a:cubicBezTo>
                <a:cubicBezTo>
                  <a:pt x="269934" y="4673225"/>
                  <a:pt x="236192" y="4614177"/>
                  <a:pt x="236192" y="4580436"/>
                </a:cubicBezTo>
                <a:cubicBezTo>
                  <a:pt x="236192" y="4563565"/>
                  <a:pt x="244627" y="4546694"/>
                  <a:pt x="244627" y="4546694"/>
                </a:cubicBezTo>
                <a:cubicBezTo>
                  <a:pt x="286804" y="4555129"/>
                  <a:pt x="328982" y="4639484"/>
                  <a:pt x="328982" y="4656354"/>
                </a:cubicBezTo>
                <a:close/>
                <a:moveTo>
                  <a:pt x="6520583" y="4555129"/>
                </a:moveTo>
                <a:cubicBezTo>
                  <a:pt x="6520583" y="4572000"/>
                  <a:pt x="6486841" y="4597307"/>
                  <a:pt x="6461535" y="4622613"/>
                </a:cubicBezTo>
                <a:cubicBezTo>
                  <a:pt x="6461535" y="4639484"/>
                  <a:pt x="6469971" y="4664790"/>
                  <a:pt x="6461535" y="4690096"/>
                </a:cubicBezTo>
                <a:cubicBezTo>
                  <a:pt x="6453100" y="4681661"/>
                  <a:pt x="6436229" y="4656354"/>
                  <a:pt x="6436229" y="4639484"/>
                </a:cubicBezTo>
                <a:cubicBezTo>
                  <a:pt x="6436229" y="4605742"/>
                  <a:pt x="6444664" y="4572000"/>
                  <a:pt x="6512148" y="4538259"/>
                </a:cubicBezTo>
                <a:cubicBezTo>
                  <a:pt x="6512148" y="4538259"/>
                  <a:pt x="6520583" y="4529823"/>
                  <a:pt x="6520583" y="4555129"/>
                </a:cubicBezTo>
                <a:close/>
                <a:moveTo>
                  <a:pt x="1130347" y="4563565"/>
                </a:moveTo>
                <a:cubicBezTo>
                  <a:pt x="1138782" y="4588871"/>
                  <a:pt x="1138782" y="4622613"/>
                  <a:pt x="1130347" y="4656354"/>
                </a:cubicBezTo>
                <a:cubicBezTo>
                  <a:pt x="1180959" y="4698532"/>
                  <a:pt x="1256878" y="4664790"/>
                  <a:pt x="1256878" y="4749144"/>
                </a:cubicBezTo>
                <a:cubicBezTo>
                  <a:pt x="1256878" y="4766015"/>
                  <a:pt x="1231572" y="4791321"/>
                  <a:pt x="1214701" y="4791321"/>
                </a:cubicBezTo>
                <a:cubicBezTo>
                  <a:pt x="1180959" y="4791321"/>
                  <a:pt x="1189395" y="4740709"/>
                  <a:pt x="1189395" y="4723838"/>
                </a:cubicBezTo>
                <a:cubicBezTo>
                  <a:pt x="1180959" y="4715402"/>
                  <a:pt x="1189395" y="4715402"/>
                  <a:pt x="1164089" y="4715402"/>
                </a:cubicBezTo>
                <a:cubicBezTo>
                  <a:pt x="1121911" y="4715402"/>
                  <a:pt x="1105041" y="4774450"/>
                  <a:pt x="1105041" y="4782886"/>
                </a:cubicBezTo>
                <a:cubicBezTo>
                  <a:pt x="1105041" y="4867240"/>
                  <a:pt x="1189395" y="4850369"/>
                  <a:pt x="1240007" y="4858805"/>
                </a:cubicBezTo>
                <a:cubicBezTo>
                  <a:pt x="1256878" y="4858805"/>
                  <a:pt x="1282185" y="4884111"/>
                  <a:pt x="1299055" y="4892546"/>
                </a:cubicBezTo>
                <a:cubicBezTo>
                  <a:pt x="1315926" y="4900982"/>
                  <a:pt x="1341233" y="4884111"/>
                  <a:pt x="1366539" y="4892546"/>
                </a:cubicBezTo>
                <a:cubicBezTo>
                  <a:pt x="1383410" y="4892546"/>
                  <a:pt x="1425587" y="4934723"/>
                  <a:pt x="1425587" y="4951594"/>
                </a:cubicBezTo>
                <a:lnTo>
                  <a:pt x="1417151" y="4976901"/>
                </a:lnTo>
                <a:cubicBezTo>
                  <a:pt x="1408716" y="4976901"/>
                  <a:pt x="1408716" y="4985336"/>
                  <a:pt x="1391845" y="4985336"/>
                </a:cubicBezTo>
                <a:cubicBezTo>
                  <a:pt x="1366539" y="4985336"/>
                  <a:pt x="1374974" y="4968465"/>
                  <a:pt x="1358103" y="4951594"/>
                </a:cubicBezTo>
                <a:cubicBezTo>
                  <a:pt x="1307491" y="4968465"/>
                  <a:pt x="1358103" y="5035949"/>
                  <a:pt x="1307491" y="5086561"/>
                </a:cubicBezTo>
                <a:lnTo>
                  <a:pt x="1282185" y="5086561"/>
                </a:lnTo>
                <a:cubicBezTo>
                  <a:pt x="1282185" y="5086561"/>
                  <a:pt x="1273749" y="5086561"/>
                  <a:pt x="1273749" y="5069690"/>
                </a:cubicBezTo>
                <a:cubicBezTo>
                  <a:pt x="1273749" y="5044384"/>
                  <a:pt x="1290620" y="5027513"/>
                  <a:pt x="1290620" y="5002207"/>
                </a:cubicBezTo>
                <a:cubicBezTo>
                  <a:pt x="1290620" y="4943159"/>
                  <a:pt x="1206266" y="4909417"/>
                  <a:pt x="1189395" y="4909417"/>
                </a:cubicBezTo>
                <a:cubicBezTo>
                  <a:pt x="1172524" y="4909417"/>
                  <a:pt x="1138782" y="4909417"/>
                  <a:pt x="1130347" y="4951594"/>
                </a:cubicBezTo>
                <a:cubicBezTo>
                  <a:pt x="1147218" y="4968465"/>
                  <a:pt x="1172524" y="4976901"/>
                  <a:pt x="1189395" y="4993771"/>
                </a:cubicBezTo>
                <a:cubicBezTo>
                  <a:pt x="1189395" y="5010642"/>
                  <a:pt x="1172524" y="5035949"/>
                  <a:pt x="1155653" y="5035949"/>
                </a:cubicBezTo>
                <a:cubicBezTo>
                  <a:pt x="1105041" y="5035949"/>
                  <a:pt x="1079734" y="4968465"/>
                  <a:pt x="1079734" y="4951594"/>
                </a:cubicBezTo>
                <a:cubicBezTo>
                  <a:pt x="1079734" y="4934723"/>
                  <a:pt x="1105041" y="4909417"/>
                  <a:pt x="1105041" y="4892546"/>
                </a:cubicBezTo>
                <a:cubicBezTo>
                  <a:pt x="1105041" y="4867240"/>
                  <a:pt x="1054428" y="4816628"/>
                  <a:pt x="1054428" y="4791321"/>
                </a:cubicBezTo>
                <a:cubicBezTo>
                  <a:pt x="1054428" y="4774450"/>
                  <a:pt x="1105041" y="4681661"/>
                  <a:pt x="1105041" y="4673225"/>
                </a:cubicBezTo>
                <a:cubicBezTo>
                  <a:pt x="1105041" y="4647919"/>
                  <a:pt x="1088170" y="4605742"/>
                  <a:pt x="1088170" y="4588871"/>
                </a:cubicBezTo>
                <a:cubicBezTo>
                  <a:pt x="1088170" y="4555129"/>
                  <a:pt x="1079734" y="4538259"/>
                  <a:pt x="1121911" y="4504517"/>
                </a:cubicBezTo>
                <a:cubicBezTo>
                  <a:pt x="1121911" y="4521388"/>
                  <a:pt x="1130347" y="4546694"/>
                  <a:pt x="1130347" y="4563565"/>
                </a:cubicBezTo>
                <a:close/>
                <a:moveTo>
                  <a:pt x="565173" y="4538259"/>
                </a:moveTo>
                <a:lnTo>
                  <a:pt x="522996" y="4546694"/>
                </a:lnTo>
                <a:cubicBezTo>
                  <a:pt x="522996" y="4521388"/>
                  <a:pt x="531432" y="4504517"/>
                  <a:pt x="548303" y="4487646"/>
                </a:cubicBezTo>
                <a:cubicBezTo>
                  <a:pt x="556738" y="4496081"/>
                  <a:pt x="565173" y="4512952"/>
                  <a:pt x="565173" y="4538259"/>
                </a:cubicBezTo>
                <a:close/>
                <a:moveTo>
                  <a:pt x="6545889" y="4470775"/>
                </a:moveTo>
                <a:cubicBezTo>
                  <a:pt x="6478406" y="4546694"/>
                  <a:pt x="6402487" y="4546694"/>
                  <a:pt x="6402487" y="4631048"/>
                </a:cubicBezTo>
                <a:cubicBezTo>
                  <a:pt x="6402487" y="4656354"/>
                  <a:pt x="6419358" y="4698532"/>
                  <a:pt x="6436229" y="4723838"/>
                </a:cubicBezTo>
                <a:cubicBezTo>
                  <a:pt x="6427793" y="4732273"/>
                  <a:pt x="6427793" y="4740709"/>
                  <a:pt x="6419358" y="4749144"/>
                </a:cubicBezTo>
                <a:cubicBezTo>
                  <a:pt x="6368745" y="4732273"/>
                  <a:pt x="6343439" y="4647919"/>
                  <a:pt x="6343439" y="4622613"/>
                </a:cubicBezTo>
                <a:cubicBezTo>
                  <a:pt x="6343439" y="4529823"/>
                  <a:pt x="6377181" y="4521388"/>
                  <a:pt x="6495277" y="4470775"/>
                </a:cubicBezTo>
                <a:lnTo>
                  <a:pt x="6545889" y="4470775"/>
                </a:lnTo>
                <a:close/>
                <a:moveTo>
                  <a:pt x="598915" y="4563565"/>
                </a:moveTo>
                <a:cubicBezTo>
                  <a:pt x="590480" y="4555129"/>
                  <a:pt x="598915" y="4546694"/>
                  <a:pt x="598915" y="4529823"/>
                </a:cubicBezTo>
                <a:cubicBezTo>
                  <a:pt x="598915" y="4504517"/>
                  <a:pt x="573609" y="4479211"/>
                  <a:pt x="556738" y="4453904"/>
                </a:cubicBezTo>
                <a:cubicBezTo>
                  <a:pt x="582044" y="4462340"/>
                  <a:pt x="590480" y="4487646"/>
                  <a:pt x="607351" y="4512952"/>
                </a:cubicBezTo>
                <a:lnTo>
                  <a:pt x="598915" y="4563565"/>
                </a:lnTo>
                <a:close/>
                <a:moveTo>
                  <a:pt x="6849565" y="4437033"/>
                </a:moveTo>
                <a:lnTo>
                  <a:pt x="6849565" y="4479211"/>
                </a:lnTo>
                <a:cubicBezTo>
                  <a:pt x="6824258" y="4563565"/>
                  <a:pt x="6748340" y="4597307"/>
                  <a:pt x="6714598" y="4597307"/>
                </a:cubicBezTo>
                <a:cubicBezTo>
                  <a:pt x="6697727" y="4597307"/>
                  <a:pt x="6689292" y="4597307"/>
                  <a:pt x="6680856" y="4572000"/>
                </a:cubicBezTo>
                <a:cubicBezTo>
                  <a:pt x="6748340" y="4588871"/>
                  <a:pt x="6815823" y="4496081"/>
                  <a:pt x="6824258" y="4437033"/>
                </a:cubicBezTo>
                <a:lnTo>
                  <a:pt x="6849565" y="4437033"/>
                </a:lnTo>
                <a:close/>
                <a:moveTo>
                  <a:pt x="6950790" y="4428598"/>
                </a:moveTo>
                <a:cubicBezTo>
                  <a:pt x="6950790" y="4546694"/>
                  <a:pt x="6866436" y="4690096"/>
                  <a:pt x="6731469" y="4690096"/>
                </a:cubicBezTo>
                <a:cubicBezTo>
                  <a:pt x="6672421" y="4690096"/>
                  <a:pt x="6554325" y="4631048"/>
                  <a:pt x="6554325" y="4555129"/>
                </a:cubicBezTo>
                <a:cubicBezTo>
                  <a:pt x="6554325" y="4504517"/>
                  <a:pt x="6596502" y="4487646"/>
                  <a:pt x="6613373" y="4487646"/>
                </a:cubicBezTo>
                <a:cubicBezTo>
                  <a:pt x="6647114" y="4487646"/>
                  <a:pt x="6663985" y="4512952"/>
                  <a:pt x="6663985" y="4529823"/>
                </a:cubicBezTo>
                <a:cubicBezTo>
                  <a:pt x="6663985" y="4546694"/>
                  <a:pt x="6638679" y="4563565"/>
                  <a:pt x="6638679" y="4588871"/>
                </a:cubicBezTo>
                <a:cubicBezTo>
                  <a:pt x="6638679" y="4622613"/>
                  <a:pt x="6714598" y="4631048"/>
                  <a:pt x="6714598" y="4631048"/>
                </a:cubicBezTo>
                <a:cubicBezTo>
                  <a:pt x="6790517" y="4631048"/>
                  <a:pt x="6866436" y="4563565"/>
                  <a:pt x="6874871" y="4479211"/>
                </a:cubicBezTo>
                <a:lnTo>
                  <a:pt x="6874871" y="4420163"/>
                </a:lnTo>
                <a:cubicBezTo>
                  <a:pt x="6874871" y="4403292"/>
                  <a:pt x="6917048" y="4377985"/>
                  <a:pt x="6942354" y="4361115"/>
                </a:cubicBezTo>
                <a:cubicBezTo>
                  <a:pt x="6950790" y="4386421"/>
                  <a:pt x="6950790" y="4411727"/>
                  <a:pt x="6950790" y="4428598"/>
                </a:cubicBezTo>
                <a:close/>
                <a:moveTo>
                  <a:pt x="582044" y="4361115"/>
                </a:moveTo>
                <a:cubicBezTo>
                  <a:pt x="674834" y="4403292"/>
                  <a:pt x="700140" y="4462340"/>
                  <a:pt x="700140" y="4529823"/>
                </a:cubicBezTo>
                <a:cubicBezTo>
                  <a:pt x="700140" y="4572000"/>
                  <a:pt x="691705" y="4605742"/>
                  <a:pt x="666399" y="4639484"/>
                </a:cubicBezTo>
                <a:cubicBezTo>
                  <a:pt x="657963" y="4631048"/>
                  <a:pt x="624221" y="4664790"/>
                  <a:pt x="641092" y="4572000"/>
                </a:cubicBezTo>
                <a:lnTo>
                  <a:pt x="641092" y="4529823"/>
                </a:lnTo>
                <a:cubicBezTo>
                  <a:pt x="641092" y="4462340"/>
                  <a:pt x="641092" y="4479211"/>
                  <a:pt x="556738" y="4394856"/>
                </a:cubicBezTo>
                <a:lnTo>
                  <a:pt x="556738" y="4361115"/>
                </a:lnTo>
                <a:lnTo>
                  <a:pt x="582044" y="4361115"/>
                </a:lnTo>
                <a:close/>
                <a:moveTo>
                  <a:pt x="337417" y="4420163"/>
                </a:moveTo>
                <a:cubicBezTo>
                  <a:pt x="354288" y="4437033"/>
                  <a:pt x="396465" y="4437033"/>
                  <a:pt x="413336" y="4445469"/>
                </a:cubicBezTo>
                <a:cubicBezTo>
                  <a:pt x="404900" y="4445469"/>
                  <a:pt x="388030" y="4453904"/>
                  <a:pt x="371159" y="4453904"/>
                </a:cubicBezTo>
                <a:cubicBezTo>
                  <a:pt x="295240" y="4453904"/>
                  <a:pt x="261498" y="4361115"/>
                  <a:pt x="261498" y="4327373"/>
                </a:cubicBezTo>
                <a:cubicBezTo>
                  <a:pt x="261498" y="4302067"/>
                  <a:pt x="261498" y="4318938"/>
                  <a:pt x="269934" y="4310502"/>
                </a:cubicBezTo>
                <a:cubicBezTo>
                  <a:pt x="278369" y="4327373"/>
                  <a:pt x="278369" y="4386421"/>
                  <a:pt x="337417" y="4420163"/>
                </a:cubicBezTo>
                <a:close/>
                <a:moveTo>
                  <a:pt x="6739904" y="4276760"/>
                </a:moveTo>
                <a:cubicBezTo>
                  <a:pt x="6689292" y="4285196"/>
                  <a:pt x="6621808" y="4276760"/>
                  <a:pt x="6571196" y="4302067"/>
                </a:cubicBezTo>
                <a:cubicBezTo>
                  <a:pt x="6529019" y="4318938"/>
                  <a:pt x="6503712" y="4352679"/>
                  <a:pt x="6478406" y="4377985"/>
                </a:cubicBezTo>
                <a:cubicBezTo>
                  <a:pt x="6326568" y="4344244"/>
                  <a:pt x="6191602" y="4470775"/>
                  <a:pt x="6191602" y="4597307"/>
                </a:cubicBezTo>
                <a:cubicBezTo>
                  <a:pt x="6191602" y="4673225"/>
                  <a:pt x="6259085" y="4706967"/>
                  <a:pt x="6267520" y="4757580"/>
                </a:cubicBezTo>
                <a:cubicBezTo>
                  <a:pt x="6275956" y="4791321"/>
                  <a:pt x="6275956" y="4841934"/>
                  <a:pt x="6284391" y="4884111"/>
                </a:cubicBezTo>
                <a:cubicBezTo>
                  <a:pt x="6292827" y="4934723"/>
                  <a:pt x="6360310" y="4985336"/>
                  <a:pt x="6410923" y="5035949"/>
                </a:cubicBezTo>
                <a:cubicBezTo>
                  <a:pt x="6275956" y="5010642"/>
                  <a:pt x="6275956" y="4867240"/>
                  <a:pt x="6250650" y="4782886"/>
                </a:cubicBezTo>
                <a:cubicBezTo>
                  <a:pt x="6233779" y="4732273"/>
                  <a:pt x="6183166" y="4690096"/>
                  <a:pt x="6166295" y="4639484"/>
                </a:cubicBezTo>
                <a:cubicBezTo>
                  <a:pt x="6157860" y="4622613"/>
                  <a:pt x="6166295" y="4605742"/>
                  <a:pt x="6166295" y="4588871"/>
                </a:cubicBezTo>
                <a:cubicBezTo>
                  <a:pt x="6166295" y="4504517"/>
                  <a:pt x="6183166" y="4437033"/>
                  <a:pt x="6309698" y="4377985"/>
                </a:cubicBezTo>
                <a:cubicBezTo>
                  <a:pt x="6343439" y="4361115"/>
                  <a:pt x="6402487" y="4369550"/>
                  <a:pt x="6453100" y="4361115"/>
                </a:cubicBezTo>
                <a:cubicBezTo>
                  <a:pt x="6469971" y="4361115"/>
                  <a:pt x="6486841" y="4327373"/>
                  <a:pt x="6520583" y="4310502"/>
                </a:cubicBezTo>
                <a:cubicBezTo>
                  <a:pt x="6554325" y="4276760"/>
                  <a:pt x="6630244" y="4259890"/>
                  <a:pt x="6647114" y="4259890"/>
                </a:cubicBezTo>
                <a:cubicBezTo>
                  <a:pt x="6672421" y="4259890"/>
                  <a:pt x="6714598" y="4268325"/>
                  <a:pt x="6739904" y="4276760"/>
                </a:cubicBezTo>
                <a:close/>
                <a:moveTo>
                  <a:pt x="371159" y="4487646"/>
                </a:moveTo>
                <a:cubicBezTo>
                  <a:pt x="388030" y="4487646"/>
                  <a:pt x="455513" y="4470775"/>
                  <a:pt x="455513" y="4428598"/>
                </a:cubicBezTo>
                <a:cubicBezTo>
                  <a:pt x="455513" y="4411727"/>
                  <a:pt x="421771" y="4394856"/>
                  <a:pt x="396465" y="4377985"/>
                </a:cubicBezTo>
                <a:cubicBezTo>
                  <a:pt x="404900" y="4318938"/>
                  <a:pt x="438642" y="4327373"/>
                  <a:pt x="463948" y="4327373"/>
                </a:cubicBezTo>
                <a:cubicBezTo>
                  <a:pt x="514561" y="4327373"/>
                  <a:pt x="531432" y="4361115"/>
                  <a:pt x="531432" y="4403292"/>
                </a:cubicBezTo>
                <a:cubicBezTo>
                  <a:pt x="531432" y="4504517"/>
                  <a:pt x="447077" y="4555129"/>
                  <a:pt x="371159" y="4555129"/>
                </a:cubicBezTo>
                <a:cubicBezTo>
                  <a:pt x="278369" y="4555129"/>
                  <a:pt x="194015" y="4496081"/>
                  <a:pt x="160273" y="4369550"/>
                </a:cubicBezTo>
                <a:lnTo>
                  <a:pt x="168708" y="4251454"/>
                </a:lnTo>
                <a:cubicBezTo>
                  <a:pt x="261498" y="4259890"/>
                  <a:pt x="210886" y="4487646"/>
                  <a:pt x="371159" y="4487646"/>
                </a:cubicBezTo>
                <a:close/>
                <a:moveTo>
                  <a:pt x="6815823" y="4217712"/>
                </a:moveTo>
                <a:cubicBezTo>
                  <a:pt x="6807388" y="4234583"/>
                  <a:pt x="6798952" y="4251454"/>
                  <a:pt x="6773646" y="4251454"/>
                </a:cubicBezTo>
                <a:cubicBezTo>
                  <a:pt x="6756775" y="4251454"/>
                  <a:pt x="6689292" y="4226148"/>
                  <a:pt x="6663985" y="4226148"/>
                </a:cubicBezTo>
                <a:cubicBezTo>
                  <a:pt x="6647114" y="4226148"/>
                  <a:pt x="6571196" y="4234583"/>
                  <a:pt x="6537454" y="4259890"/>
                </a:cubicBezTo>
                <a:cubicBezTo>
                  <a:pt x="6512148" y="4268325"/>
                  <a:pt x="6478406" y="4310502"/>
                  <a:pt x="6453100" y="4327373"/>
                </a:cubicBezTo>
                <a:cubicBezTo>
                  <a:pt x="6275956" y="4302067"/>
                  <a:pt x="6132554" y="4428598"/>
                  <a:pt x="6132554" y="4588871"/>
                </a:cubicBezTo>
                <a:cubicBezTo>
                  <a:pt x="6132554" y="4673225"/>
                  <a:pt x="6216908" y="4749144"/>
                  <a:pt x="6225343" y="4808192"/>
                </a:cubicBezTo>
                <a:cubicBezTo>
                  <a:pt x="6233779" y="4833498"/>
                  <a:pt x="6233779" y="4884111"/>
                  <a:pt x="6242214" y="4917853"/>
                </a:cubicBezTo>
                <a:cubicBezTo>
                  <a:pt x="6267520" y="5002207"/>
                  <a:pt x="6368745" y="5044384"/>
                  <a:pt x="6427793" y="5086561"/>
                </a:cubicBezTo>
                <a:lnTo>
                  <a:pt x="6427793" y="5120303"/>
                </a:lnTo>
                <a:cubicBezTo>
                  <a:pt x="6419358" y="5128738"/>
                  <a:pt x="6419358" y="5128738"/>
                  <a:pt x="6394052" y="5128738"/>
                </a:cubicBezTo>
                <a:cubicBezTo>
                  <a:pt x="6343439" y="5128738"/>
                  <a:pt x="6242214" y="5044384"/>
                  <a:pt x="6216908" y="4993771"/>
                </a:cubicBezTo>
                <a:cubicBezTo>
                  <a:pt x="6191602" y="4934723"/>
                  <a:pt x="6183166" y="4858805"/>
                  <a:pt x="6157860" y="4808192"/>
                </a:cubicBezTo>
                <a:cubicBezTo>
                  <a:pt x="6124118" y="4740709"/>
                  <a:pt x="6081941" y="4656354"/>
                  <a:pt x="6081941" y="4588871"/>
                </a:cubicBezTo>
                <a:cubicBezTo>
                  <a:pt x="6081941" y="4521388"/>
                  <a:pt x="6132554" y="4352679"/>
                  <a:pt x="6242214" y="4310502"/>
                </a:cubicBezTo>
                <a:cubicBezTo>
                  <a:pt x="6309698" y="4276760"/>
                  <a:pt x="6377181" y="4293631"/>
                  <a:pt x="6444664" y="4268325"/>
                </a:cubicBezTo>
                <a:cubicBezTo>
                  <a:pt x="6554325" y="4226148"/>
                  <a:pt x="6596502" y="4183971"/>
                  <a:pt x="6697727" y="4183971"/>
                </a:cubicBezTo>
                <a:cubicBezTo>
                  <a:pt x="6723033" y="4183971"/>
                  <a:pt x="6773646" y="4175535"/>
                  <a:pt x="6815823" y="4217712"/>
                </a:cubicBezTo>
                <a:close/>
                <a:moveTo>
                  <a:pt x="615786" y="4226148"/>
                </a:moveTo>
                <a:cubicBezTo>
                  <a:pt x="792930" y="4200842"/>
                  <a:pt x="902590" y="4335808"/>
                  <a:pt x="902590" y="4470775"/>
                </a:cubicBezTo>
                <a:cubicBezTo>
                  <a:pt x="902590" y="4496081"/>
                  <a:pt x="885720" y="4563565"/>
                  <a:pt x="860413" y="4605742"/>
                </a:cubicBezTo>
                <a:cubicBezTo>
                  <a:pt x="851978" y="4631048"/>
                  <a:pt x="809801" y="4647919"/>
                  <a:pt x="792930" y="4690096"/>
                </a:cubicBezTo>
                <a:cubicBezTo>
                  <a:pt x="776059" y="4715402"/>
                  <a:pt x="792930" y="4757580"/>
                  <a:pt x="784494" y="4791321"/>
                </a:cubicBezTo>
                <a:cubicBezTo>
                  <a:pt x="784494" y="4816628"/>
                  <a:pt x="725447" y="4926288"/>
                  <a:pt x="666399" y="4926288"/>
                </a:cubicBezTo>
                <a:cubicBezTo>
                  <a:pt x="691705" y="4900982"/>
                  <a:pt x="725447" y="4884111"/>
                  <a:pt x="750753" y="4850369"/>
                </a:cubicBezTo>
                <a:cubicBezTo>
                  <a:pt x="776059" y="4816628"/>
                  <a:pt x="784494" y="4766015"/>
                  <a:pt x="784494" y="4749144"/>
                </a:cubicBezTo>
                <a:cubicBezTo>
                  <a:pt x="784494" y="4723838"/>
                  <a:pt x="767624" y="4698532"/>
                  <a:pt x="767624" y="4681661"/>
                </a:cubicBezTo>
                <a:cubicBezTo>
                  <a:pt x="767624" y="4656354"/>
                  <a:pt x="885720" y="4563565"/>
                  <a:pt x="885720" y="4470775"/>
                </a:cubicBezTo>
                <a:cubicBezTo>
                  <a:pt x="885720" y="4335808"/>
                  <a:pt x="784494" y="4243019"/>
                  <a:pt x="615786" y="4251454"/>
                </a:cubicBezTo>
                <a:cubicBezTo>
                  <a:pt x="565173" y="4167100"/>
                  <a:pt x="506125" y="4150229"/>
                  <a:pt x="430207" y="4150229"/>
                </a:cubicBezTo>
                <a:lnTo>
                  <a:pt x="404900" y="4150229"/>
                </a:lnTo>
                <a:cubicBezTo>
                  <a:pt x="413336" y="4141793"/>
                  <a:pt x="430207" y="4133358"/>
                  <a:pt x="455513" y="4133358"/>
                </a:cubicBezTo>
                <a:cubicBezTo>
                  <a:pt x="539867" y="4133358"/>
                  <a:pt x="548303" y="4158664"/>
                  <a:pt x="615786" y="4226148"/>
                </a:cubicBezTo>
                <a:close/>
                <a:moveTo>
                  <a:pt x="6596502" y="4158664"/>
                </a:moveTo>
                <a:cubicBezTo>
                  <a:pt x="6596502" y="4167100"/>
                  <a:pt x="6588067" y="4167100"/>
                  <a:pt x="6579631" y="4167100"/>
                </a:cubicBezTo>
                <a:cubicBezTo>
                  <a:pt x="6579631" y="4133358"/>
                  <a:pt x="6604937" y="4049004"/>
                  <a:pt x="6680856" y="4049004"/>
                </a:cubicBezTo>
                <a:cubicBezTo>
                  <a:pt x="6663985" y="4057439"/>
                  <a:pt x="6613373" y="4124923"/>
                  <a:pt x="6596502" y="4158664"/>
                </a:cubicBezTo>
                <a:close/>
                <a:moveTo>
                  <a:pt x="615786" y="4065875"/>
                </a:moveTo>
                <a:cubicBezTo>
                  <a:pt x="632657" y="4082746"/>
                  <a:pt x="649528" y="4116487"/>
                  <a:pt x="683269" y="4124923"/>
                </a:cubicBezTo>
                <a:cubicBezTo>
                  <a:pt x="742317" y="4141793"/>
                  <a:pt x="809801" y="4141793"/>
                  <a:pt x="885720" y="4200842"/>
                </a:cubicBezTo>
                <a:cubicBezTo>
                  <a:pt x="953203" y="4251454"/>
                  <a:pt x="1012251" y="4394856"/>
                  <a:pt x="1012251" y="4462340"/>
                </a:cubicBezTo>
                <a:cubicBezTo>
                  <a:pt x="1012251" y="4496081"/>
                  <a:pt x="961638" y="4647919"/>
                  <a:pt x="953203" y="4656354"/>
                </a:cubicBezTo>
                <a:cubicBezTo>
                  <a:pt x="936332" y="4690096"/>
                  <a:pt x="885720" y="4723838"/>
                  <a:pt x="877284" y="4766015"/>
                </a:cubicBezTo>
                <a:cubicBezTo>
                  <a:pt x="860413" y="4791321"/>
                  <a:pt x="877284" y="4841934"/>
                  <a:pt x="860413" y="4875676"/>
                </a:cubicBezTo>
                <a:cubicBezTo>
                  <a:pt x="851978" y="4892546"/>
                  <a:pt x="742317" y="5035949"/>
                  <a:pt x="691705" y="5035949"/>
                </a:cubicBezTo>
                <a:lnTo>
                  <a:pt x="641092" y="5035949"/>
                </a:lnTo>
                <a:cubicBezTo>
                  <a:pt x="641092" y="5027513"/>
                  <a:pt x="632657" y="5027513"/>
                  <a:pt x="632657" y="5010642"/>
                </a:cubicBezTo>
                <a:cubicBezTo>
                  <a:pt x="632657" y="4985336"/>
                  <a:pt x="632657" y="4976901"/>
                  <a:pt x="649528" y="4968465"/>
                </a:cubicBezTo>
                <a:cubicBezTo>
                  <a:pt x="657963" y="4951594"/>
                  <a:pt x="691705" y="4951594"/>
                  <a:pt x="717011" y="4934723"/>
                </a:cubicBezTo>
                <a:cubicBezTo>
                  <a:pt x="750753" y="4909417"/>
                  <a:pt x="818236" y="4841934"/>
                  <a:pt x="826672" y="4799757"/>
                </a:cubicBezTo>
                <a:lnTo>
                  <a:pt x="826672" y="4749144"/>
                </a:lnTo>
                <a:lnTo>
                  <a:pt x="826672" y="4706967"/>
                </a:lnTo>
                <a:cubicBezTo>
                  <a:pt x="885720" y="4656354"/>
                  <a:pt x="927897" y="4563565"/>
                  <a:pt x="936332" y="4521388"/>
                </a:cubicBezTo>
                <a:lnTo>
                  <a:pt x="936332" y="4470775"/>
                </a:lnTo>
                <a:cubicBezTo>
                  <a:pt x="936332" y="4310502"/>
                  <a:pt x="835107" y="4226148"/>
                  <a:pt x="649528" y="4192406"/>
                </a:cubicBezTo>
                <a:cubicBezTo>
                  <a:pt x="615786" y="4192406"/>
                  <a:pt x="598915" y="4150229"/>
                  <a:pt x="573609" y="4133358"/>
                </a:cubicBezTo>
                <a:cubicBezTo>
                  <a:pt x="539867" y="4108052"/>
                  <a:pt x="480819" y="4091181"/>
                  <a:pt x="455513" y="4091181"/>
                </a:cubicBezTo>
                <a:cubicBezTo>
                  <a:pt x="438642" y="4091181"/>
                  <a:pt x="362723" y="4124923"/>
                  <a:pt x="337417" y="4124923"/>
                </a:cubicBezTo>
                <a:cubicBezTo>
                  <a:pt x="320546" y="4124923"/>
                  <a:pt x="295240" y="4099616"/>
                  <a:pt x="278369" y="4082746"/>
                </a:cubicBezTo>
                <a:cubicBezTo>
                  <a:pt x="328982" y="4032133"/>
                  <a:pt x="396465" y="4023698"/>
                  <a:pt x="455513" y="4023698"/>
                </a:cubicBezTo>
                <a:cubicBezTo>
                  <a:pt x="472384" y="4023698"/>
                  <a:pt x="565173" y="4032133"/>
                  <a:pt x="615786" y="4065875"/>
                </a:cubicBezTo>
                <a:close/>
                <a:moveTo>
                  <a:pt x="6824258" y="4032133"/>
                </a:moveTo>
                <a:cubicBezTo>
                  <a:pt x="6824258" y="4065875"/>
                  <a:pt x="6798952" y="4108052"/>
                  <a:pt x="6756775" y="4108052"/>
                </a:cubicBezTo>
                <a:cubicBezTo>
                  <a:pt x="6731469" y="4108052"/>
                  <a:pt x="6706162" y="4074310"/>
                  <a:pt x="6706162" y="4057439"/>
                </a:cubicBezTo>
                <a:cubicBezTo>
                  <a:pt x="6706162" y="4032133"/>
                  <a:pt x="6723033" y="4049004"/>
                  <a:pt x="6723033" y="4032133"/>
                </a:cubicBezTo>
                <a:cubicBezTo>
                  <a:pt x="6723033" y="4006827"/>
                  <a:pt x="6697727" y="4006827"/>
                  <a:pt x="6680856" y="4006827"/>
                </a:cubicBezTo>
                <a:cubicBezTo>
                  <a:pt x="6537454" y="4006827"/>
                  <a:pt x="6579631" y="4234583"/>
                  <a:pt x="6478406" y="4209277"/>
                </a:cubicBezTo>
                <a:lnTo>
                  <a:pt x="6478406" y="4158664"/>
                </a:lnTo>
                <a:cubicBezTo>
                  <a:pt x="6537454" y="4006827"/>
                  <a:pt x="6579631" y="3947779"/>
                  <a:pt x="6697727" y="3947779"/>
                </a:cubicBezTo>
                <a:cubicBezTo>
                  <a:pt x="6748340" y="3947779"/>
                  <a:pt x="6824258" y="3964650"/>
                  <a:pt x="6824258" y="4032133"/>
                </a:cubicBezTo>
                <a:close/>
                <a:moveTo>
                  <a:pt x="514561" y="3998391"/>
                </a:moveTo>
                <a:cubicBezTo>
                  <a:pt x="497690" y="3981520"/>
                  <a:pt x="472384" y="3947779"/>
                  <a:pt x="455513" y="3930908"/>
                </a:cubicBezTo>
                <a:cubicBezTo>
                  <a:pt x="472384" y="3939343"/>
                  <a:pt x="506125" y="3964650"/>
                  <a:pt x="514561" y="3998391"/>
                </a:cubicBezTo>
                <a:close/>
                <a:moveTo>
                  <a:pt x="894155" y="3905602"/>
                </a:moveTo>
                <a:cubicBezTo>
                  <a:pt x="961638" y="3973085"/>
                  <a:pt x="919461" y="3973085"/>
                  <a:pt x="919461" y="4032133"/>
                </a:cubicBezTo>
                <a:cubicBezTo>
                  <a:pt x="919461" y="4049004"/>
                  <a:pt x="961638" y="4116487"/>
                  <a:pt x="970074" y="4158664"/>
                </a:cubicBezTo>
                <a:cubicBezTo>
                  <a:pt x="919461" y="4124923"/>
                  <a:pt x="868849" y="4082746"/>
                  <a:pt x="835107" y="4049004"/>
                </a:cubicBezTo>
                <a:cubicBezTo>
                  <a:pt x="843542" y="4023698"/>
                  <a:pt x="860413" y="4006827"/>
                  <a:pt x="885720" y="3981520"/>
                </a:cubicBezTo>
                <a:cubicBezTo>
                  <a:pt x="877284" y="3964650"/>
                  <a:pt x="851978" y="3956214"/>
                  <a:pt x="851978" y="3930908"/>
                </a:cubicBezTo>
                <a:cubicBezTo>
                  <a:pt x="851978" y="3914037"/>
                  <a:pt x="860413" y="3914037"/>
                  <a:pt x="860413" y="3905602"/>
                </a:cubicBezTo>
                <a:lnTo>
                  <a:pt x="894155" y="3905602"/>
                </a:lnTo>
                <a:close/>
                <a:moveTo>
                  <a:pt x="573609" y="3880295"/>
                </a:moveTo>
                <a:cubicBezTo>
                  <a:pt x="582044" y="3905602"/>
                  <a:pt x="624221" y="3939343"/>
                  <a:pt x="624221" y="3964650"/>
                </a:cubicBezTo>
                <a:lnTo>
                  <a:pt x="624221" y="4032133"/>
                </a:lnTo>
                <a:cubicBezTo>
                  <a:pt x="522996" y="4023698"/>
                  <a:pt x="548303" y="3888731"/>
                  <a:pt x="438642" y="3888731"/>
                </a:cubicBezTo>
                <a:cubicBezTo>
                  <a:pt x="379594" y="3888731"/>
                  <a:pt x="447077" y="3964650"/>
                  <a:pt x="354288" y="3964650"/>
                </a:cubicBezTo>
                <a:cubicBezTo>
                  <a:pt x="303675" y="3964650"/>
                  <a:pt x="312111" y="3930908"/>
                  <a:pt x="312111" y="3914037"/>
                </a:cubicBezTo>
                <a:cubicBezTo>
                  <a:pt x="312111" y="3838118"/>
                  <a:pt x="379594" y="3812812"/>
                  <a:pt x="438642" y="3812812"/>
                </a:cubicBezTo>
                <a:cubicBezTo>
                  <a:pt x="455513" y="3812812"/>
                  <a:pt x="556738" y="3838118"/>
                  <a:pt x="573609" y="3880295"/>
                </a:cubicBezTo>
                <a:close/>
                <a:moveTo>
                  <a:pt x="6419358" y="3762199"/>
                </a:moveTo>
                <a:cubicBezTo>
                  <a:pt x="6419358" y="3762199"/>
                  <a:pt x="6335004" y="3846554"/>
                  <a:pt x="6335004" y="3880295"/>
                </a:cubicBezTo>
                <a:cubicBezTo>
                  <a:pt x="6335004" y="3922472"/>
                  <a:pt x="6394052" y="3964650"/>
                  <a:pt x="6410923" y="3964650"/>
                </a:cubicBezTo>
                <a:cubicBezTo>
                  <a:pt x="6436229" y="3964650"/>
                  <a:pt x="6453100" y="3947779"/>
                  <a:pt x="6453100" y="3930908"/>
                </a:cubicBezTo>
                <a:cubicBezTo>
                  <a:pt x="6453100" y="3905602"/>
                  <a:pt x="6436229" y="3905602"/>
                  <a:pt x="6436229" y="3880295"/>
                </a:cubicBezTo>
                <a:cubicBezTo>
                  <a:pt x="6444664" y="3880295"/>
                  <a:pt x="6444664" y="3871860"/>
                  <a:pt x="6469971" y="3871860"/>
                </a:cubicBezTo>
                <a:cubicBezTo>
                  <a:pt x="6503712" y="3871860"/>
                  <a:pt x="6520583" y="3914037"/>
                  <a:pt x="6520583" y="3930908"/>
                </a:cubicBezTo>
                <a:cubicBezTo>
                  <a:pt x="6520583" y="3989956"/>
                  <a:pt x="6444664" y="3998391"/>
                  <a:pt x="6419358" y="4040568"/>
                </a:cubicBezTo>
                <a:cubicBezTo>
                  <a:pt x="6427793" y="4049004"/>
                  <a:pt x="6427793" y="4040568"/>
                  <a:pt x="6427793" y="4057439"/>
                </a:cubicBezTo>
                <a:cubicBezTo>
                  <a:pt x="6427793" y="4082746"/>
                  <a:pt x="6402487" y="4133358"/>
                  <a:pt x="6377181" y="4150229"/>
                </a:cubicBezTo>
                <a:cubicBezTo>
                  <a:pt x="6343439" y="4175535"/>
                  <a:pt x="6292827" y="4167100"/>
                  <a:pt x="6259085" y="4183971"/>
                </a:cubicBezTo>
                <a:cubicBezTo>
                  <a:pt x="6216908" y="4200842"/>
                  <a:pt x="6233779" y="4234583"/>
                  <a:pt x="6166295" y="4268325"/>
                </a:cubicBezTo>
                <a:cubicBezTo>
                  <a:pt x="6157860" y="4276760"/>
                  <a:pt x="6149424" y="4276760"/>
                  <a:pt x="6140989" y="4285196"/>
                </a:cubicBezTo>
                <a:cubicBezTo>
                  <a:pt x="6166295" y="4226148"/>
                  <a:pt x="6208472" y="4200842"/>
                  <a:pt x="6208472" y="4141793"/>
                </a:cubicBezTo>
                <a:cubicBezTo>
                  <a:pt x="6208472" y="4116487"/>
                  <a:pt x="6191602" y="4074310"/>
                  <a:pt x="6191602" y="4057439"/>
                </a:cubicBezTo>
                <a:cubicBezTo>
                  <a:pt x="6191602" y="4023698"/>
                  <a:pt x="6216908" y="3998391"/>
                  <a:pt x="6242214" y="3998391"/>
                </a:cubicBezTo>
                <a:cubicBezTo>
                  <a:pt x="6259085" y="3998391"/>
                  <a:pt x="6275956" y="4015262"/>
                  <a:pt x="6275956" y="4040568"/>
                </a:cubicBezTo>
                <a:cubicBezTo>
                  <a:pt x="6275956" y="4057439"/>
                  <a:pt x="6242214" y="4065875"/>
                  <a:pt x="6242214" y="4082746"/>
                </a:cubicBezTo>
                <a:cubicBezTo>
                  <a:pt x="6242214" y="4116487"/>
                  <a:pt x="6284391" y="4133358"/>
                  <a:pt x="6301262" y="4133358"/>
                </a:cubicBezTo>
                <a:cubicBezTo>
                  <a:pt x="6351875" y="4133358"/>
                  <a:pt x="6377181" y="4065875"/>
                  <a:pt x="6377181" y="4049004"/>
                </a:cubicBezTo>
                <a:cubicBezTo>
                  <a:pt x="6377181" y="4032133"/>
                  <a:pt x="6309698" y="3939343"/>
                  <a:pt x="6284391" y="3880295"/>
                </a:cubicBezTo>
                <a:cubicBezTo>
                  <a:pt x="6259085" y="3846554"/>
                  <a:pt x="6216908" y="3821247"/>
                  <a:pt x="6216908" y="3795941"/>
                </a:cubicBezTo>
                <a:cubicBezTo>
                  <a:pt x="6216908" y="3770635"/>
                  <a:pt x="6225343" y="3762199"/>
                  <a:pt x="6242214" y="3745329"/>
                </a:cubicBezTo>
                <a:cubicBezTo>
                  <a:pt x="6250650" y="3753764"/>
                  <a:pt x="6259085" y="3753764"/>
                  <a:pt x="6275956" y="3753764"/>
                </a:cubicBezTo>
                <a:lnTo>
                  <a:pt x="6275956" y="3804377"/>
                </a:lnTo>
                <a:lnTo>
                  <a:pt x="6292827" y="3821247"/>
                </a:lnTo>
                <a:cubicBezTo>
                  <a:pt x="6326568" y="3795941"/>
                  <a:pt x="6368745" y="3762199"/>
                  <a:pt x="6402487" y="3736893"/>
                </a:cubicBezTo>
                <a:cubicBezTo>
                  <a:pt x="6410923" y="3745329"/>
                  <a:pt x="6419358" y="3736893"/>
                  <a:pt x="6419358" y="3762199"/>
                </a:cubicBezTo>
                <a:close/>
                <a:moveTo>
                  <a:pt x="6917048" y="3829683"/>
                </a:moveTo>
                <a:cubicBezTo>
                  <a:pt x="6917048" y="3846554"/>
                  <a:pt x="6900177" y="3897166"/>
                  <a:pt x="6874871" y="3922472"/>
                </a:cubicBezTo>
                <a:lnTo>
                  <a:pt x="6849565" y="3922472"/>
                </a:lnTo>
                <a:cubicBezTo>
                  <a:pt x="6841129" y="3914037"/>
                  <a:pt x="6832694" y="3914037"/>
                  <a:pt x="6832694" y="3897166"/>
                </a:cubicBezTo>
                <a:cubicBezTo>
                  <a:pt x="6832694" y="3854989"/>
                  <a:pt x="6874871" y="3863424"/>
                  <a:pt x="6874871" y="3829683"/>
                </a:cubicBezTo>
                <a:cubicBezTo>
                  <a:pt x="6874871" y="3804377"/>
                  <a:pt x="6849565" y="3762199"/>
                  <a:pt x="6841129" y="3728458"/>
                </a:cubicBezTo>
                <a:cubicBezTo>
                  <a:pt x="6900177" y="3745329"/>
                  <a:pt x="6917048" y="3779070"/>
                  <a:pt x="6917048" y="3829683"/>
                </a:cubicBezTo>
                <a:close/>
                <a:moveTo>
                  <a:pt x="6815823" y="3745329"/>
                </a:moveTo>
                <a:lnTo>
                  <a:pt x="6815823" y="3779070"/>
                </a:lnTo>
                <a:cubicBezTo>
                  <a:pt x="6798952" y="3779070"/>
                  <a:pt x="6782081" y="3770635"/>
                  <a:pt x="6765210" y="3762199"/>
                </a:cubicBezTo>
                <a:lnTo>
                  <a:pt x="6773646" y="3703151"/>
                </a:lnTo>
                <a:cubicBezTo>
                  <a:pt x="6790517" y="3711587"/>
                  <a:pt x="6815823" y="3720022"/>
                  <a:pt x="6815823" y="3745329"/>
                </a:cubicBezTo>
                <a:close/>
                <a:moveTo>
                  <a:pt x="6512148" y="3660974"/>
                </a:moveTo>
                <a:lnTo>
                  <a:pt x="6512148" y="3720022"/>
                </a:lnTo>
                <a:cubicBezTo>
                  <a:pt x="6503712" y="3736893"/>
                  <a:pt x="6478406" y="3753764"/>
                  <a:pt x="6444664" y="3762199"/>
                </a:cubicBezTo>
                <a:lnTo>
                  <a:pt x="6444664" y="3660974"/>
                </a:lnTo>
                <a:lnTo>
                  <a:pt x="6512148" y="3660974"/>
                </a:lnTo>
                <a:close/>
                <a:moveTo>
                  <a:pt x="295240" y="3652539"/>
                </a:moveTo>
                <a:cubicBezTo>
                  <a:pt x="295240" y="3669410"/>
                  <a:pt x="253063" y="3694716"/>
                  <a:pt x="253063" y="3720022"/>
                </a:cubicBezTo>
                <a:cubicBezTo>
                  <a:pt x="253063" y="3736893"/>
                  <a:pt x="295240" y="3753764"/>
                  <a:pt x="295240" y="3779070"/>
                </a:cubicBezTo>
                <a:cubicBezTo>
                  <a:pt x="295240" y="3804377"/>
                  <a:pt x="269934" y="3821247"/>
                  <a:pt x="253063" y="3821247"/>
                </a:cubicBezTo>
                <a:cubicBezTo>
                  <a:pt x="185579" y="3821247"/>
                  <a:pt x="202450" y="3736893"/>
                  <a:pt x="202450" y="3728458"/>
                </a:cubicBezTo>
                <a:cubicBezTo>
                  <a:pt x="202450" y="3660974"/>
                  <a:pt x="194015" y="3660974"/>
                  <a:pt x="286804" y="3635668"/>
                </a:cubicBezTo>
                <a:cubicBezTo>
                  <a:pt x="286804" y="3635668"/>
                  <a:pt x="295240" y="3627233"/>
                  <a:pt x="295240" y="3652539"/>
                </a:cubicBezTo>
                <a:close/>
                <a:moveTo>
                  <a:pt x="851978" y="3728458"/>
                </a:moveTo>
                <a:cubicBezTo>
                  <a:pt x="860413" y="3720022"/>
                  <a:pt x="877284" y="3711587"/>
                  <a:pt x="885720" y="3703151"/>
                </a:cubicBezTo>
                <a:lnTo>
                  <a:pt x="860413" y="3677845"/>
                </a:lnTo>
                <a:lnTo>
                  <a:pt x="860413" y="3652539"/>
                </a:lnTo>
                <a:cubicBezTo>
                  <a:pt x="868849" y="3652539"/>
                  <a:pt x="860413" y="3644103"/>
                  <a:pt x="885720" y="3644103"/>
                </a:cubicBezTo>
                <a:cubicBezTo>
                  <a:pt x="911026" y="3644103"/>
                  <a:pt x="927897" y="3686281"/>
                  <a:pt x="927897" y="3703151"/>
                </a:cubicBezTo>
                <a:cubicBezTo>
                  <a:pt x="927897" y="3762199"/>
                  <a:pt x="868849" y="3753764"/>
                  <a:pt x="843542" y="3779070"/>
                </a:cubicBezTo>
                <a:cubicBezTo>
                  <a:pt x="851978" y="3854989"/>
                  <a:pt x="759188" y="3897166"/>
                  <a:pt x="759188" y="3947779"/>
                </a:cubicBezTo>
                <a:cubicBezTo>
                  <a:pt x="759188" y="3964650"/>
                  <a:pt x="767624" y="3998391"/>
                  <a:pt x="809801" y="4015262"/>
                </a:cubicBezTo>
                <a:cubicBezTo>
                  <a:pt x="809801" y="4023698"/>
                  <a:pt x="801365" y="4040568"/>
                  <a:pt x="792930" y="4049004"/>
                </a:cubicBezTo>
                <a:cubicBezTo>
                  <a:pt x="717011" y="4023698"/>
                  <a:pt x="725447" y="3939343"/>
                  <a:pt x="708576" y="3914037"/>
                </a:cubicBezTo>
                <a:cubicBezTo>
                  <a:pt x="691705" y="3897166"/>
                  <a:pt x="657963" y="3880295"/>
                  <a:pt x="632657" y="3846554"/>
                </a:cubicBezTo>
                <a:lnTo>
                  <a:pt x="632657" y="3804377"/>
                </a:lnTo>
                <a:cubicBezTo>
                  <a:pt x="641092" y="3804377"/>
                  <a:pt x="649528" y="3795941"/>
                  <a:pt x="674834" y="3795941"/>
                </a:cubicBezTo>
                <a:cubicBezTo>
                  <a:pt x="683269" y="3821247"/>
                  <a:pt x="683269" y="3821247"/>
                  <a:pt x="683269" y="3838118"/>
                </a:cubicBezTo>
                <a:cubicBezTo>
                  <a:pt x="683269" y="3854989"/>
                  <a:pt x="700140" y="3863424"/>
                  <a:pt x="717011" y="3863424"/>
                </a:cubicBezTo>
                <a:cubicBezTo>
                  <a:pt x="784494" y="3863424"/>
                  <a:pt x="792930" y="3804377"/>
                  <a:pt x="792930" y="3770635"/>
                </a:cubicBezTo>
                <a:cubicBezTo>
                  <a:pt x="792930" y="3686281"/>
                  <a:pt x="717011" y="3677845"/>
                  <a:pt x="717011" y="3652539"/>
                </a:cubicBezTo>
                <a:cubicBezTo>
                  <a:pt x="717011" y="3627233"/>
                  <a:pt x="725447" y="3627233"/>
                  <a:pt x="725447" y="3627233"/>
                </a:cubicBezTo>
                <a:cubicBezTo>
                  <a:pt x="759188" y="3618797"/>
                  <a:pt x="809801" y="3694716"/>
                  <a:pt x="851978" y="3728458"/>
                </a:cubicBezTo>
                <a:close/>
                <a:moveTo>
                  <a:pt x="388030" y="3669410"/>
                </a:moveTo>
                <a:cubicBezTo>
                  <a:pt x="371159" y="3677845"/>
                  <a:pt x="345852" y="3694716"/>
                  <a:pt x="328982" y="3694716"/>
                </a:cubicBezTo>
                <a:lnTo>
                  <a:pt x="328982" y="3627233"/>
                </a:lnTo>
                <a:cubicBezTo>
                  <a:pt x="345852" y="3610362"/>
                  <a:pt x="362723" y="3601926"/>
                  <a:pt x="388030" y="3593491"/>
                </a:cubicBezTo>
                <a:lnTo>
                  <a:pt x="388030" y="3669410"/>
                </a:lnTo>
                <a:close/>
                <a:moveTo>
                  <a:pt x="6663985" y="3610362"/>
                </a:moveTo>
                <a:cubicBezTo>
                  <a:pt x="6638679" y="3627233"/>
                  <a:pt x="6588067" y="3660974"/>
                  <a:pt x="6588067" y="3686281"/>
                </a:cubicBezTo>
                <a:cubicBezTo>
                  <a:pt x="6588067" y="3703151"/>
                  <a:pt x="6613373" y="3728458"/>
                  <a:pt x="6638679" y="3753764"/>
                </a:cubicBezTo>
                <a:lnTo>
                  <a:pt x="6663985" y="3753764"/>
                </a:lnTo>
                <a:lnTo>
                  <a:pt x="6680856" y="3736893"/>
                </a:lnTo>
                <a:cubicBezTo>
                  <a:pt x="6663985" y="3720022"/>
                  <a:pt x="6630244" y="3711587"/>
                  <a:pt x="6630244" y="3686281"/>
                </a:cubicBezTo>
                <a:cubicBezTo>
                  <a:pt x="6630244" y="3669410"/>
                  <a:pt x="6647114" y="3652539"/>
                  <a:pt x="6672421" y="3652539"/>
                </a:cubicBezTo>
                <a:cubicBezTo>
                  <a:pt x="6714598" y="3652539"/>
                  <a:pt x="6731469" y="3711587"/>
                  <a:pt x="6731469" y="3720022"/>
                </a:cubicBezTo>
                <a:cubicBezTo>
                  <a:pt x="6731469" y="3770635"/>
                  <a:pt x="6697727" y="3745329"/>
                  <a:pt x="6663985" y="3804377"/>
                </a:cubicBezTo>
                <a:cubicBezTo>
                  <a:pt x="6647114" y="3821247"/>
                  <a:pt x="6647114" y="3854989"/>
                  <a:pt x="6630244" y="3871860"/>
                </a:cubicBezTo>
                <a:cubicBezTo>
                  <a:pt x="6621808" y="3880295"/>
                  <a:pt x="6604937" y="3888731"/>
                  <a:pt x="6588067" y="3888731"/>
                </a:cubicBezTo>
                <a:cubicBezTo>
                  <a:pt x="6579631" y="3838118"/>
                  <a:pt x="6545889" y="3736893"/>
                  <a:pt x="6545889" y="3720022"/>
                </a:cubicBezTo>
                <a:cubicBezTo>
                  <a:pt x="6545889" y="3644103"/>
                  <a:pt x="6571196" y="3677845"/>
                  <a:pt x="6647114" y="3576620"/>
                </a:cubicBezTo>
                <a:cubicBezTo>
                  <a:pt x="6655550" y="3585055"/>
                  <a:pt x="6655550" y="3601926"/>
                  <a:pt x="6663985" y="3610362"/>
                </a:cubicBezTo>
                <a:close/>
                <a:moveTo>
                  <a:pt x="700140" y="3568185"/>
                </a:moveTo>
                <a:cubicBezTo>
                  <a:pt x="691705" y="3601926"/>
                  <a:pt x="691705" y="3627233"/>
                  <a:pt x="683269" y="3652539"/>
                </a:cubicBezTo>
                <a:cubicBezTo>
                  <a:pt x="674834" y="3652539"/>
                  <a:pt x="657963" y="3644103"/>
                  <a:pt x="641092" y="3627233"/>
                </a:cubicBezTo>
                <a:lnTo>
                  <a:pt x="649528" y="3568185"/>
                </a:lnTo>
                <a:lnTo>
                  <a:pt x="700140" y="3568185"/>
                </a:lnTo>
                <a:close/>
                <a:moveTo>
                  <a:pt x="6883306" y="3542878"/>
                </a:moveTo>
                <a:cubicBezTo>
                  <a:pt x="6900177" y="3576620"/>
                  <a:pt x="6866436" y="3627233"/>
                  <a:pt x="6933919" y="3652539"/>
                </a:cubicBezTo>
                <a:lnTo>
                  <a:pt x="6933919" y="3711587"/>
                </a:lnTo>
                <a:cubicBezTo>
                  <a:pt x="6933919" y="3711587"/>
                  <a:pt x="6933919" y="3720022"/>
                  <a:pt x="6917048" y="3720022"/>
                </a:cubicBezTo>
                <a:cubicBezTo>
                  <a:pt x="6891742" y="3720022"/>
                  <a:pt x="6782081" y="3677845"/>
                  <a:pt x="6731469" y="3635668"/>
                </a:cubicBezTo>
                <a:cubicBezTo>
                  <a:pt x="6714598" y="3627233"/>
                  <a:pt x="6697727" y="3601926"/>
                  <a:pt x="6680856" y="3576620"/>
                </a:cubicBezTo>
                <a:lnTo>
                  <a:pt x="6680856" y="3542878"/>
                </a:lnTo>
                <a:cubicBezTo>
                  <a:pt x="6706162" y="3559749"/>
                  <a:pt x="6739904" y="3568185"/>
                  <a:pt x="6765210" y="3568185"/>
                </a:cubicBezTo>
                <a:cubicBezTo>
                  <a:pt x="6782081" y="3585055"/>
                  <a:pt x="6798952" y="3652539"/>
                  <a:pt x="6841129" y="3652539"/>
                </a:cubicBezTo>
                <a:lnTo>
                  <a:pt x="6858000" y="3635668"/>
                </a:lnTo>
                <a:cubicBezTo>
                  <a:pt x="6824258" y="3601926"/>
                  <a:pt x="6815823" y="3601926"/>
                  <a:pt x="6815823" y="3576620"/>
                </a:cubicBezTo>
                <a:cubicBezTo>
                  <a:pt x="6815823" y="3542878"/>
                  <a:pt x="6841129" y="3534443"/>
                  <a:pt x="6866436" y="3534443"/>
                </a:cubicBezTo>
                <a:cubicBezTo>
                  <a:pt x="6883306" y="3534443"/>
                  <a:pt x="6883306" y="3534443"/>
                  <a:pt x="6883306" y="3542878"/>
                </a:cubicBezTo>
                <a:close/>
                <a:moveTo>
                  <a:pt x="598915" y="3559749"/>
                </a:moveTo>
                <a:cubicBezTo>
                  <a:pt x="607351" y="3568185"/>
                  <a:pt x="607351" y="3568185"/>
                  <a:pt x="607351" y="3585055"/>
                </a:cubicBezTo>
                <a:cubicBezTo>
                  <a:pt x="607351" y="3610362"/>
                  <a:pt x="556738" y="3703151"/>
                  <a:pt x="539867" y="3762199"/>
                </a:cubicBezTo>
                <a:lnTo>
                  <a:pt x="514561" y="3762199"/>
                </a:lnTo>
                <a:cubicBezTo>
                  <a:pt x="489255" y="3762199"/>
                  <a:pt x="480819" y="3745329"/>
                  <a:pt x="472384" y="3736893"/>
                </a:cubicBezTo>
                <a:cubicBezTo>
                  <a:pt x="447077" y="3694716"/>
                  <a:pt x="413336" y="3610362"/>
                  <a:pt x="413336" y="3593491"/>
                </a:cubicBezTo>
                <a:cubicBezTo>
                  <a:pt x="413336" y="3568185"/>
                  <a:pt x="438642" y="3542878"/>
                  <a:pt x="463948" y="3542878"/>
                </a:cubicBezTo>
                <a:cubicBezTo>
                  <a:pt x="480819" y="3542878"/>
                  <a:pt x="472384" y="3551314"/>
                  <a:pt x="489255" y="3551314"/>
                </a:cubicBezTo>
                <a:cubicBezTo>
                  <a:pt x="497690" y="3576620"/>
                  <a:pt x="489255" y="3601926"/>
                  <a:pt x="497690" y="3627233"/>
                </a:cubicBezTo>
                <a:cubicBezTo>
                  <a:pt x="514561" y="3618797"/>
                  <a:pt x="531432" y="3593491"/>
                  <a:pt x="531432" y="3576620"/>
                </a:cubicBezTo>
                <a:cubicBezTo>
                  <a:pt x="531432" y="3551314"/>
                  <a:pt x="472384" y="3509137"/>
                  <a:pt x="472384" y="3492266"/>
                </a:cubicBezTo>
                <a:cubicBezTo>
                  <a:pt x="472384" y="3466960"/>
                  <a:pt x="480819" y="3466960"/>
                  <a:pt x="480819" y="3466960"/>
                </a:cubicBezTo>
                <a:cubicBezTo>
                  <a:pt x="514561" y="3500701"/>
                  <a:pt x="556738" y="3534443"/>
                  <a:pt x="598915" y="3559749"/>
                </a:cubicBezTo>
                <a:close/>
                <a:moveTo>
                  <a:pt x="6461535" y="3492266"/>
                </a:moveTo>
                <a:lnTo>
                  <a:pt x="6461535" y="3526008"/>
                </a:lnTo>
                <a:cubicBezTo>
                  <a:pt x="6453100" y="3534443"/>
                  <a:pt x="6453100" y="3542878"/>
                  <a:pt x="6436229" y="3542878"/>
                </a:cubicBezTo>
                <a:cubicBezTo>
                  <a:pt x="6410923" y="3542878"/>
                  <a:pt x="6410923" y="3534443"/>
                  <a:pt x="6402487" y="3534443"/>
                </a:cubicBezTo>
                <a:cubicBezTo>
                  <a:pt x="6410923" y="3551314"/>
                  <a:pt x="6427793" y="3576620"/>
                  <a:pt x="6444664" y="3576620"/>
                </a:cubicBezTo>
                <a:cubicBezTo>
                  <a:pt x="6469971" y="3576620"/>
                  <a:pt x="6486841" y="3526008"/>
                  <a:pt x="6512148" y="3526008"/>
                </a:cubicBezTo>
                <a:cubicBezTo>
                  <a:pt x="6529019" y="3526008"/>
                  <a:pt x="6588067" y="3551314"/>
                  <a:pt x="6621808" y="3551314"/>
                </a:cubicBezTo>
                <a:cubicBezTo>
                  <a:pt x="6571196" y="3618797"/>
                  <a:pt x="6537454" y="3627233"/>
                  <a:pt x="6486841" y="3627233"/>
                </a:cubicBezTo>
                <a:cubicBezTo>
                  <a:pt x="6427793" y="3627233"/>
                  <a:pt x="6394052" y="3593491"/>
                  <a:pt x="6292827" y="3618797"/>
                </a:cubicBezTo>
                <a:lnTo>
                  <a:pt x="6292827" y="3585055"/>
                </a:lnTo>
                <a:cubicBezTo>
                  <a:pt x="6309698" y="3568185"/>
                  <a:pt x="6335004" y="3551314"/>
                  <a:pt x="6343439" y="3534443"/>
                </a:cubicBezTo>
                <a:cubicBezTo>
                  <a:pt x="6351875" y="3526008"/>
                  <a:pt x="6351875" y="3509137"/>
                  <a:pt x="6351875" y="3500701"/>
                </a:cubicBezTo>
                <a:cubicBezTo>
                  <a:pt x="6368745" y="3483830"/>
                  <a:pt x="6377181" y="3458524"/>
                  <a:pt x="6394052" y="3458524"/>
                </a:cubicBezTo>
                <a:cubicBezTo>
                  <a:pt x="6419358" y="3458524"/>
                  <a:pt x="6444664" y="3475395"/>
                  <a:pt x="6461535" y="3492266"/>
                </a:cubicBezTo>
                <a:close/>
                <a:moveTo>
                  <a:pt x="6360310" y="3441653"/>
                </a:moveTo>
                <a:cubicBezTo>
                  <a:pt x="6343439" y="3458524"/>
                  <a:pt x="6326568" y="3483830"/>
                  <a:pt x="6326568" y="3500701"/>
                </a:cubicBezTo>
                <a:cubicBezTo>
                  <a:pt x="6284391" y="3475395"/>
                  <a:pt x="6267520" y="3433218"/>
                  <a:pt x="6267520" y="3424782"/>
                </a:cubicBezTo>
                <a:cubicBezTo>
                  <a:pt x="6267520" y="3407912"/>
                  <a:pt x="6301262" y="3365734"/>
                  <a:pt x="6326568" y="3357299"/>
                </a:cubicBezTo>
                <a:cubicBezTo>
                  <a:pt x="6326568" y="3382605"/>
                  <a:pt x="6343439" y="3416347"/>
                  <a:pt x="6360310" y="3441653"/>
                </a:cubicBezTo>
                <a:close/>
                <a:moveTo>
                  <a:pt x="6655550" y="3391041"/>
                </a:moveTo>
                <a:lnTo>
                  <a:pt x="6621808" y="3391041"/>
                </a:lnTo>
                <a:cubicBezTo>
                  <a:pt x="6613373" y="3382605"/>
                  <a:pt x="6613373" y="3374170"/>
                  <a:pt x="6596502" y="3374170"/>
                </a:cubicBezTo>
                <a:cubicBezTo>
                  <a:pt x="6562760" y="3374170"/>
                  <a:pt x="6554325" y="3416347"/>
                  <a:pt x="6554325" y="3433218"/>
                </a:cubicBezTo>
                <a:cubicBezTo>
                  <a:pt x="6554325" y="3450089"/>
                  <a:pt x="6571196" y="3466960"/>
                  <a:pt x="6588067" y="3483830"/>
                </a:cubicBezTo>
                <a:cubicBezTo>
                  <a:pt x="6596502" y="3483830"/>
                  <a:pt x="6604937" y="3483830"/>
                  <a:pt x="6613373" y="3475395"/>
                </a:cubicBezTo>
                <a:cubicBezTo>
                  <a:pt x="6613373" y="3466960"/>
                  <a:pt x="6596502" y="3450089"/>
                  <a:pt x="6588067" y="3441653"/>
                </a:cubicBezTo>
                <a:lnTo>
                  <a:pt x="6588067" y="3416347"/>
                </a:lnTo>
                <a:cubicBezTo>
                  <a:pt x="6596502" y="3416347"/>
                  <a:pt x="6596502" y="3407912"/>
                  <a:pt x="6621808" y="3407912"/>
                </a:cubicBezTo>
                <a:cubicBezTo>
                  <a:pt x="6655550" y="3407912"/>
                  <a:pt x="6655550" y="3450089"/>
                  <a:pt x="6655550" y="3458524"/>
                </a:cubicBezTo>
                <a:cubicBezTo>
                  <a:pt x="6655550" y="3492266"/>
                  <a:pt x="6630244" y="3517572"/>
                  <a:pt x="6596502" y="3517572"/>
                </a:cubicBezTo>
                <a:cubicBezTo>
                  <a:pt x="6562760" y="3517572"/>
                  <a:pt x="6503712" y="3466960"/>
                  <a:pt x="6461535" y="3441653"/>
                </a:cubicBezTo>
                <a:cubicBezTo>
                  <a:pt x="6478406" y="3382605"/>
                  <a:pt x="6545889" y="3340428"/>
                  <a:pt x="6596502" y="3340428"/>
                </a:cubicBezTo>
                <a:cubicBezTo>
                  <a:pt x="6596502" y="3340428"/>
                  <a:pt x="6647114" y="3340428"/>
                  <a:pt x="6655550" y="3391041"/>
                </a:cubicBezTo>
                <a:close/>
                <a:moveTo>
                  <a:pt x="6874871" y="3382605"/>
                </a:moveTo>
                <a:cubicBezTo>
                  <a:pt x="6874871" y="3407912"/>
                  <a:pt x="6858000" y="3374170"/>
                  <a:pt x="6858000" y="3399476"/>
                </a:cubicBezTo>
                <a:cubicBezTo>
                  <a:pt x="6858000" y="3416347"/>
                  <a:pt x="6891742" y="3424782"/>
                  <a:pt x="6891742" y="3441653"/>
                </a:cubicBezTo>
                <a:cubicBezTo>
                  <a:pt x="6891742" y="3500701"/>
                  <a:pt x="6756775" y="3534443"/>
                  <a:pt x="6756775" y="3534443"/>
                </a:cubicBezTo>
                <a:cubicBezTo>
                  <a:pt x="6723033" y="3534443"/>
                  <a:pt x="6697727" y="3509137"/>
                  <a:pt x="6689292" y="3492266"/>
                </a:cubicBezTo>
                <a:cubicBezTo>
                  <a:pt x="6723033" y="3509137"/>
                  <a:pt x="6790517" y="3500701"/>
                  <a:pt x="6782081" y="3433218"/>
                </a:cubicBezTo>
                <a:cubicBezTo>
                  <a:pt x="6773646" y="3441653"/>
                  <a:pt x="6756775" y="3466960"/>
                  <a:pt x="6739904" y="3466960"/>
                </a:cubicBezTo>
                <a:cubicBezTo>
                  <a:pt x="6714598" y="3466960"/>
                  <a:pt x="6714598" y="3450089"/>
                  <a:pt x="6697727" y="3433218"/>
                </a:cubicBezTo>
                <a:lnTo>
                  <a:pt x="6697727" y="3399476"/>
                </a:lnTo>
                <a:cubicBezTo>
                  <a:pt x="6723033" y="3399476"/>
                  <a:pt x="6756775" y="3399476"/>
                  <a:pt x="6782081" y="3391041"/>
                </a:cubicBezTo>
                <a:cubicBezTo>
                  <a:pt x="6756775" y="3348864"/>
                  <a:pt x="6714598" y="3348864"/>
                  <a:pt x="6689292" y="3365734"/>
                </a:cubicBezTo>
                <a:cubicBezTo>
                  <a:pt x="6697727" y="3323557"/>
                  <a:pt x="6731469" y="3331993"/>
                  <a:pt x="6756775" y="3331993"/>
                </a:cubicBezTo>
                <a:cubicBezTo>
                  <a:pt x="6773646" y="3331993"/>
                  <a:pt x="6874871" y="3357299"/>
                  <a:pt x="6874871" y="3382605"/>
                </a:cubicBezTo>
                <a:close/>
                <a:moveTo>
                  <a:pt x="868849" y="3340428"/>
                </a:moveTo>
                <a:cubicBezTo>
                  <a:pt x="868849" y="3374170"/>
                  <a:pt x="851978" y="3382605"/>
                  <a:pt x="818236" y="3382605"/>
                </a:cubicBezTo>
                <a:cubicBezTo>
                  <a:pt x="809801" y="3391041"/>
                  <a:pt x="809801" y="3382605"/>
                  <a:pt x="809801" y="3399476"/>
                </a:cubicBezTo>
                <a:cubicBezTo>
                  <a:pt x="809801" y="3424782"/>
                  <a:pt x="868849" y="3492266"/>
                  <a:pt x="868849" y="3509137"/>
                </a:cubicBezTo>
                <a:cubicBezTo>
                  <a:pt x="868849" y="3534443"/>
                  <a:pt x="860413" y="3542878"/>
                  <a:pt x="851978" y="3559749"/>
                </a:cubicBezTo>
                <a:cubicBezTo>
                  <a:pt x="835107" y="3551314"/>
                  <a:pt x="818236" y="3534443"/>
                  <a:pt x="792930" y="3534443"/>
                </a:cubicBezTo>
                <a:lnTo>
                  <a:pt x="624221" y="3534443"/>
                </a:lnTo>
                <a:cubicBezTo>
                  <a:pt x="590480" y="3517572"/>
                  <a:pt x="506125" y="3458524"/>
                  <a:pt x="506125" y="3424782"/>
                </a:cubicBezTo>
                <a:cubicBezTo>
                  <a:pt x="522996" y="3433218"/>
                  <a:pt x="539867" y="3433218"/>
                  <a:pt x="556738" y="3433218"/>
                </a:cubicBezTo>
                <a:cubicBezTo>
                  <a:pt x="582044" y="3433218"/>
                  <a:pt x="607351" y="3416347"/>
                  <a:pt x="632657" y="3416347"/>
                </a:cubicBezTo>
                <a:cubicBezTo>
                  <a:pt x="649528" y="3416347"/>
                  <a:pt x="683269" y="3475395"/>
                  <a:pt x="708576" y="3475395"/>
                </a:cubicBezTo>
                <a:cubicBezTo>
                  <a:pt x="725447" y="3475395"/>
                  <a:pt x="742317" y="3458524"/>
                  <a:pt x="759188" y="3441653"/>
                </a:cubicBezTo>
                <a:cubicBezTo>
                  <a:pt x="759188" y="3433218"/>
                  <a:pt x="750753" y="3416347"/>
                  <a:pt x="742317" y="3407912"/>
                </a:cubicBezTo>
                <a:cubicBezTo>
                  <a:pt x="733882" y="3416347"/>
                  <a:pt x="725447" y="3433218"/>
                  <a:pt x="708576" y="3433218"/>
                </a:cubicBezTo>
                <a:cubicBezTo>
                  <a:pt x="657963" y="3433218"/>
                  <a:pt x="700140" y="3382605"/>
                  <a:pt x="632657" y="3382605"/>
                </a:cubicBezTo>
                <a:cubicBezTo>
                  <a:pt x="615786" y="3382605"/>
                  <a:pt x="598915" y="3399476"/>
                  <a:pt x="573609" y="3399476"/>
                </a:cubicBezTo>
                <a:lnTo>
                  <a:pt x="522996" y="3399476"/>
                </a:lnTo>
                <a:cubicBezTo>
                  <a:pt x="548303" y="3374170"/>
                  <a:pt x="607351" y="3323557"/>
                  <a:pt x="632657" y="3323557"/>
                </a:cubicBezTo>
                <a:lnTo>
                  <a:pt x="801365" y="3323557"/>
                </a:lnTo>
                <a:cubicBezTo>
                  <a:pt x="818236" y="3315122"/>
                  <a:pt x="835107" y="3306686"/>
                  <a:pt x="843542" y="3298251"/>
                </a:cubicBezTo>
                <a:cubicBezTo>
                  <a:pt x="860413" y="3306686"/>
                  <a:pt x="868849" y="3323557"/>
                  <a:pt x="868849" y="3340428"/>
                </a:cubicBezTo>
                <a:close/>
                <a:moveTo>
                  <a:pt x="6621808" y="3306686"/>
                </a:moveTo>
                <a:cubicBezTo>
                  <a:pt x="6588067" y="3306686"/>
                  <a:pt x="6545889" y="3323557"/>
                  <a:pt x="6503712" y="3340428"/>
                </a:cubicBezTo>
                <a:cubicBezTo>
                  <a:pt x="6469971" y="3298251"/>
                  <a:pt x="6453100" y="3289816"/>
                  <a:pt x="6444664" y="3289816"/>
                </a:cubicBezTo>
                <a:cubicBezTo>
                  <a:pt x="6427793" y="3289816"/>
                  <a:pt x="6410923" y="3306686"/>
                  <a:pt x="6402487" y="3323557"/>
                </a:cubicBezTo>
                <a:lnTo>
                  <a:pt x="6453100" y="3323557"/>
                </a:lnTo>
                <a:cubicBezTo>
                  <a:pt x="6461535" y="3331993"/>
                  <a:pt x="6461535" y="3323557"/>
                  <a:pt x="6461535" y="3348864"/>
                </a:cubicBezTo>
                <a:cubicBezTo>
                  <a:pt x="6461535" y="3382605"/>
                  <a:pt x="6436229" y="3407912"/>
                  <a:pt x="6410923" y="3407912"/>
                </a:cubicBezTo>
                <a:cubicBezTo>
                  <a:pt x="6368745" y="3407912"/>
                  <a:pt x="6351875" y="3340428"/>
                  <a:pt x="6343439" y="3323557"/>
                </a:cubicBezTo>
                <a:cubicBezTo>
                  <a:pt x="6335004" y="3298251"/>
                  <a:pt x="6309698" y="3289816"/>
                  <a:pt x="6292827" y="3272945"/>
                </a:cubicBezTo>
                <a:lnTo>
                  <a:pt x="6292827" y="3239203"/>
                </a:lnTo>
                <a:cubicBezTo>
                  <a:pt x="6309698" y="3239203"/>
                  <a:pt x="6326568" y="3247639"/>
                  <a:pt x="6343439" y="3247639"/>
                </a:cubicBezTo>
                <a:cubicBezTo>
                  <a:pt x="6368745" y="3247639"/>
                  <a:pt x="6469971" y="3230768"/>
                  <a:pt x="6486841" y="3230768"/>
                </a:cubicBezTo>
                <a:cubicBezTo>
                  <a:pt x="6520583" y="3230768"/>
                  <a:pt x="6596502" y="3256074"/>
                  <a:pt x="6621808" y="3306686"/>
                </a:cubicBezTo>
                <a:close/>
                <a:moveTo>
                  <a:pt x="455513" y="3416347"/>
                </a:moveTo>
                <a:cubicBezTo>
                  <a:pt x="455513" y="3542878"/>
                  <a:pt x="303675" y="3568185"/>
                  <a:pt x="227756" y="3627233"/>
                </a:cubicBezTo>
                <a:cubicBezTo>
                  <a:pt x="210886" y="3618797"/>
                  <a:pt x="194015" y="3593491"/>
                  <a:pt x="194015" y="3576620"/>
                </a:cubicBezTo>
                <a:cubicBezTo>
                  <a:pt x="194015" y="3551314"/>
                  <a:pt x="219321" y="3517572"/>
                  <a:pt x="219321" y="3483830"/>
                </a:cubicBezTo>
                <a:cubicBezTo>
                  <a:pt x="227756" y="3424782"/>
                  <a:pt x="261498" y="3416347"/>
                  <a:pt x="286804" y="3416347"/>
                </a:cubicBezTo>
                <a:cubicBezTo>
                  <a:pt x="312111" y="3416347"/>
                  <a:pt x="328982" y="3433218"/>
                  <a:pt x="345852" y="3450089"/>
                </a:cubicBezTo>
                <a:lnTo>
                  <a:pt x="345852" y="3492266"/>
                </a:lnTo>
                <a:cubicBezTo>
                  <a:pt x="337417" y="3492266"/>
                  <a:pt x="337417" y="3500701"/>
                  <a:pt x="320546" y="3500701"/>
                </a:cubicBezTo>
                <a:cubicBezTo>
                  <a:pt x="295240" y="3500701"/>
                  <a:pt x="303675" y="3475395"/>
                  <a:pt x="286804" y="3466960"/>
                </a:cubicBezTo>
                <a:lnTo>
                  <a:pt x="269934" y="3483830"/>
                </a:lnTo>
                <a:cubicBezTo>
                  <a:pt x="278369" y="3500701"/>
                  <a:pt x="295240" y="3526008"/>
                  <a:pt x="320546" y="3526008"/>
                </a:cubicBezTo>
                <a:cubicBezTo>
                  <a:pt x="337417" y="3526008"/>
                  <a:pt x="362723" y="3509137"/>
                  <a:pt x="371159" y="3492266"/>
                </a:cubicBezTo>
                <a:cubicBezTo>
                  <a:pt x="379594" y="3483830"/>
                  <a:pt x="379594" y="3466960"/>
                  <a:pt x="379594" y="3458524"/>
                </a:cubicBezTo>
                <a:cubicBezTo>
                  <a:pt x="396465" y="3424782"/>
                  <a:pt x="421771" y="3416347"/>
                  <a:pt x="447077" y="3399476"/>
                </a:cubicBezTo>
                <a:cubicBezTo>
                  <a:pt x="447077" y="3391041"/>
                  <a:pt x="438642" y="3382605"/>
                  <a:pt x="421771" y="3382605"/>
                </a:cubicBezTo>
                <a:cubicBezTo>
                  <a:pt x="396465" y="3382605"/>
                  <a:pt x="388030" y="3399476"/>
                  <a:pt x="371159" y="3399476"/>
                </a:cubicBezTo>
                <a:cubicBezTo>
                  <a:pt x="345852" y="3399476"/>
                  <a:pt x="328982" y="3382605"/>
                  <a:pt x="303675" y="3391041"/>
                </a:cubicBezTo>
                <a:lnTo>
                  <a:pt x="303675" y="3365734"/>
                </a:lnTo>
                <a:cubicBezTo>
                  <a:pt x="312111" y="3365734"/>
                  <a:pt x="303675" y="3357299"/>
                  <a:pt x="320546" y="3357299"/>
                </a:cubicBezTo>
                <a:cubicBezTo>
                  <a:pt x="345852" y="3357299"/>
                  <a:pt x="354288" y="3391041"/>
                  <a:pt x="371159" y="3399476"/>
                </a:cubicBezTo>
                <a:cubicBezTo>
                  <a:pt x="379594" y="3391041"/>
                  <a:pt x="379594" y="3399476"/>
                  <a:pt x="379594" y="3374170"/>
                </a:cubicBezTo>
                <a:cubicBezTo>
                  <a:pt x="379594" y="3348864"/>
                  <a:pt x="328982" y="3331993"/>
                  <a:pt x="320546" y="3331993"/>
                </a:cubicBezTo>
                <a:cubicBezTo>
                  <a:pt x="286804" y="3331993"/>
                  <a:pt x="269934" y="3357299"/>
                  <a:pt x="269934" y="3391041"/>
                </a:cubicBezTo>
                <a:lnTo>
                  <a:pt x="227756" y="3391041"/>
                </a:lnTo>
                <a:cubicBezTo>
                  <a:pt x="219321" y="3357299"/>
                  <a:pt x="194015" y="3298251"/>
                  <a:pt x="194015" y="3281380"/>
                </a:cubicBezTo>
                <a:cubicBezTo>
                  <a:pt x="194015" y="3256074"/>
                  <a:pt x="210886" y="3247639"/>
                  <a:pt x="219321" y="3230768"/>
                </a:cubicBezTo>
                <a:cubicBezTo>
                  <a:pt x="261498" y="3264509"/>
                  <a:pt x="455513" y="3306686"/>
                  <a:pt x="455513" y="3416347"/>
                </a:cubicBezTo>
                <a:close/>
                <a:moveTo>
                  <a:pt x="700140" y="3281380"/>
                </a:moveTo>
                <a:lnTo>
                  <a:pt x="641092" y="3289816"/>
                </a:lnTo>
                <a:lnTo>
                  <a:pt x="641092" y="3230768"/>
                </a:lnTo>
                <a:cubicBezTo>
                  <a:pt x="649528" y="3222332"/>
                  <a:pt x="666399" y="3213897"/>
                  <a:pt x="683269" y="3205461"/>
                </a:cubicBezTo>
                <a:cubicBezTo>
                  <a:pt x="691705" y="3230768"/>
                  <a:pt x="691705" y="3256074"/>
                  <a:pt x="700140" y="3281380"/>
                </a:cubicBezTo>
                <a:close/>
                <a:moveTo>
                  <a:pt x="388030" y="3188591"/>
                </a:moveTo>
                <a:lnTo>
                  <a:pt x="388030" y="3264509"/>
                </a:lnTo>
                <a:cubicBezTo>
                  <a:pt x="362723" y="3256074"/>
                  <a:pt x="345852" y="3247639"/>
                  <a:pt x="328982" y="3230768"/>
                </a:cubicBezTo>
                <a:lnTo>
                  <a:pt x="328982" y="3163284"/>
                </a:lnTo>
                <a:cubicBezTo>
                  <a:pt x="345852" y="3163284"/>
                  <a:pt x="371159" y="3180155"/>
                  <a:pt x="388030" y="3188591"/>
                </a:cubicBezTo>
                <a:close/>
                <a:moveTo>
                  <a:pt x="6933919" y="3171720"/>
                </a:moveTo>
                <a:cubicBezTo>
                  <a:pt x="6933919" y="3213897"/>
                  <a:pt x="6908613" y="3205461"/>
                  <a:pt x="6900177" y="3239203"/>
                </a:cubicBezTo>
                <a:cubicBezTo>
                  <a:pt x="6891742" y="3247639"/>
                  <a:pt x="6900177" y="3281380"/>
                  <a:pt x="6891742" y="3306686"/>
                </a:cubicBezTo>
                <a:cubicBezTo>
                  <a:pt x="6891742" y="3315122"/>
                  <a:pt x="6883306" y="3331993"/>
                  <a:pt x="6866436" y="3331993"/>
                </a:cubicBezTo>
                <a:cubicBezTo>
                  <a:pt x="6841129" y="3331993"/>
                  <a:pt x="6815823" y="3298251"/>
                  <a:pt x="6815823" y="3281380"/>
                </a:cubicBezTo>
                <a:cubicBezTo>
                  <a:pt x="6815823" y="3272945"/>
                  <a:pt x="6824258" y="3247639"/>
                  <a:pt x="6858000" y="3222332"/>
                </a:cubicBezTo>
                <a:cubicBezTo>
                  <a:pt x="6849565" y="3213897"/>
                  <a:pt x="6858000" y="3205461"/>
                  <a:pt x="6832694" y="3205461"/>
                </a:cubicBezTo>
                <a:cubicBezTo>
                  <a:pt x="6807388" y="3205461"/>
                  <a:pt x="6773646" y="3264509"/>
                  <a:pt x="6765210" y="3281380"/>
                </a:cubicBezTo>
                <a:cubicBezTo>
                  <a:pt x="6748340" y="3289816"/>
                  <a:pt x="6714598" y="3298251"/>
                  <a:pt x="6680856" y="3315122"/>
                </a:cubicBezTo>
                <a:lnTo>
                  <a:pt x="6680856" y="3289816"/>
                </a:lnTo>
                <a:cubicBezTo>
                  <a:pt x="6723033" y="3171720"/>
                  <a:pt x="6849565" y="3163284"/>
                  <a:pt x="6925483" y="3137978"/>
                </a:cubicBezTo>
                <a:cubicBezTo>
                  <a:pt x="6933919" y="3146413"/>
                  <a:pt x="6933919" y="3154849"/>
                  <a:pt x="6933919" y="3171720"/>
                </a:cubicBezTo>
                <a:close/>
                <a:moveTo>
                  <a:pt x="6512148" y="3137978"/>
                </a:moveTo>
                <a:lnTo>
                  <a:pt x="6512148" y="3197026"/>
                </a:lnTo>
                <a:lnTo>
                  <a:pt x="6444664" y="3197026"/>
                </a:lnTo>
                <a:lnTo>
                  <a:pt x="6453100" y="3095801"/>
                </a:lnTo>
                <a:cubicBezTo>
                  <a:pt x="6469971" y="3104236"/>
                  <a:pt x="6495277" y="3121107"/>
                  <a:pt x="6512148" y="3137978"/>
                </a:cubicBezTo>
                <a:close/>
                <a:moveTo>
                  <a:pt x="539867" y="3095801"/>
                </a:moveTo>
                <a:cubicBezTo>
                  <a:pt x="522996" y="3154849"/>
                  <a:pt x="607351" y="3213897"/>
                  <a:pt x="607351" y="3272945"/>
                </a:cubicBezTo>
                <a:cubicBezTo>
                  <a:pt x="607351" y="3298251"/>
                  <a:pt x="497690" y="3374170"/>
                  <a:pt x="480819" y="3391041"/>
                </a:cubicBezTo>
                <a:cubicBezTo>
                  <a:pt x="472384" y="3382605"/>
                  <a:pt x="472384" y="3391041"/>
                  <a:pt x="472384" y="3365734"/>
                </a:cubicBezTo>
                <a:cubicBezTo>
                  <a:pt x="472384" y="3348864"/>
                  <a:pt x="531432" y="3298251"/>
                  <a:pt x="531432" y="3281380"/>
                </a:cubicBezTo>
                <a:cubicBezTo>
                  <a:pt x="531432" y="3256074"/>
                  <a:pt x="514561" y="3247639"/>
                  <a:pt x="497690" y="3230768"/>
                </a:cubicBezTo>
                <a:cubicBezTo>
                  <a:pt x="480819" y="3247639"/>
                  <a:pt x="514561" y="3315122"/>
                  <a:pt x="463948" y="3315122"/>
                </a:cubicBezTo>
                <a:cubicBezTo>
                  <a:pt x="438642" y="3315122"/>
                  <a:pt x="413336" y="3289816"/>
                  <a:pt x="413336" y="3264509"/>
                </a:cubicBezTo>
                <a:cubicBezTo>
                  <a:pt x="413336" y="3247639"/>
                  <a:pt x="463948" y="3121107"/>
                  <a:pt x="514561" y="3095801"/>
                </a:cubicBezTo>
                <a:lnTo>
                  <a:pt x="539867" y="3095801"/>
                </a:lnTo>
                <a:close/>
                <a:moveTo>
                  <a:pt x="6815823" y="3121107"/>
                </a:moveTo>
                <a:cubicBezTo>
                  <a:pt x="6807388" y="3137978"/>
                  <a:pt x="6790517" y="3146413"/>
                  <a:pt x="6765210" y="3154849"/>
                </a:cubicBezTo>
                <a:lnTo>
                  <a:pt x="6765210" y="3095801"/>
                </a:lnTo>
                <a:cubicBezTo>
                  <a:pt x="6782081" y="3087365"/>
                  <a:pt x="6798952" y="3078930"/>
                  <a:pt x="6815823" y="3078930"/>
                </a:cubicBezTo>
                <a:lnTo>
                  <a:pt x="6815823" y="3121107"/>
                </a:lnTo>
                <a:close/>
                <a:moveTo>
                  <a:pt x="295240" y="3078930"/>
                </a:moveTo>
                <a:cubicBezTo>
                  <a:pt x="295240" y="3095801"/>
                  <a:pt x="253063" y="3112672"/>
                  <a:pt x="253063" y="3137978"/>
                </a:cubicBezTo>
                <a:cubicBezTo>
                  <a:pt x="253063" y="3163284"/>
                  <a:pt x="295240" y="3180155"/>
                  <a:pt x="278369" y="3222332"/>
                </a:cubicBezTo>
                <a:cubicBezTo>
                  <a:pt x="185579" y="3171720"/>
                  <a:pt x="202450" y="3171720"/>
                  <a:pt x="202450" y="3121107"/>
                </a:cubicBezTo>
                <a:cubicBezTo>
                  <a:pt x="202450" y="3095801"/>
                  <a:pt x="194015" y="3036753"/>
                  <a:pt x="253063" y="3036753"/>
                </a:cubicBezTo>
                <a:cubicBezTo>
                  <a:pt x="278369" y="3036753"/>
                  <a:pt x="295240" y="3053624"/>
                  <a:pt x="295240" y="3078930"/>
                </a:cubicBezTo>
                <a:close/>
                <a:moveTo>
                  <a:pt x="6630244" y="2986140"/>
                </a:moveTo>
                <a:cubicBezTo>
                  <a:pt x="6663985" y="3028317"/>
                  <a:pt x="6731469" y="3112672"/>
                  <a:pt x="6731469" y="3129543"/>
                </a:cubicBezTo>
                <a:cubicBezTo>
                  <a:pt x="6731469" y="3163284"/>
                  <a:pt x="6706162" y="3205461"/>
                  <a:pt x="6672421" y="3205461"/>
                </a:cubicBezTo>
                <a:cubicBezTo>
                  <a:pt x="6647114" y="3205461"/>
                  <a:pt x="6647114" y="3197026"/>
                  <a:pt x="6630244" y="3180155"/>
                </a:cubicBezTo>
                <a:lnTo>
                  <a:pt x="6630244" y="3154849"/>
                </a:lnTo>
                <a:cubicBezTo>
                  <a:pt x="6647114" y="3129543"/>
                  <a:pt x="6663985" y="3154849"/>
                  <a:pt x="6680856" y="3112672"/>
                </a:cubicBezTo>
                <a:cubicBezTo>
                  <a:pt x="6672421" y="3112672"/>
                  <a:pt x="6672421" y="3104236"/>
                  <a:pt x="6655550" y="3104236"/>
                </a:cubicBezTo>
                <a:cubicBezTo>
                  <a:pt x="6630244" y="3104236"/>
                  <a:pt x="6588067" y="3146413"/>
                  <a:pt x="6588067" y="3171720"/>
                </a:cubicBezTo>
                <a:cubicBezTo>
                  <a:pt x="6588067" y="3180155"/>
                  <a:pt x="6613373" y="3222332"/>
                  <a:pt x="6663985" y="3239203"/>
                </a:cubicBezTo>
                <a:lnTo>
                  <a:pt x="6663985" y="3264509"/>
                </a:lnTo>
                <a:cubicBezTo>
                  <a:pt x="6655550" y="3264509"/>
                  <a:pt x="6655550" y="3272945"/>
                  <a:pt x="6647114" y="3281380"/>
                </a:cubicBezTo>
                <a:cubicBezTo>
                  <a:pt x="6571196" y="3171720"/>
                  <a:pt x="6545889" y="3205461"/>
                  <a:pt x="6545889" y="3137978"/>
                </a:cubicBezTo>
                <a:cubicBezTo>
                  <a:pt x="6545889" y="3121107"/>
                  <a:pt x="6579631" y="3028317"/>
                  <a:pt x="6596502" y="2969269"/>
                </a:cubicBezTo>
                <a:cubicBezTo>
                  <a:pt x="6604937" y="2977705"/>
                  <a:pt x="6621808" y="2969269"/>
                  <a:pt x="6630244" y="2986140"/>
                </a:cubicBezTo>
                <a:close/>
                <a:moveTo>
                  <a:pt x="6917048" y="3028317"/>
                </a:moveTo>
                <a:cubicBezTo>
                  <a:pt x="6917048" y="3070495"/>
                  <a:pt x="6908613" y="3070495"/>
                  <a:pt x="6866436" y="3129543"/>
                </a:cubicBezTo>
                <a:lnTo>
                  <a:pt x="6841129" y="3129543"/>
                </a:lnTo>
                <a:cubicBezTo>
                  <a:pt x="6849565" y="3095801"/>
                  <a:pt x="6874871" y="3045188"/>
                  <a:pt x="6874871" y="3028317"/>
                </a:cubicBezTo>
                <a:cubicBezTo>
                  <a:pt x="6874871" y="2994576"/>
                  <a:pt x="6832694" y="2986140"/>
                  <a:pt x="6832694" y="2960834"/>
                </a:cubicBezTo>
                <a:cubicBezTo>
                  <a:pt x="6832694" y="2943963"/>
                  <a:pt x="6841129" y="2935528"/>
                  <a:pt x="6866436" y="2935528"/>
                </a:cubicBezTo>
                <a:cubicBezTo>
                  <a:pt x="6908613" y="2935528"/>
                  <a:pt x="6917048" y="3011447"/>
                  <a:pt x="6917048" y="3028317"/>
                </a:cubicBezTo>
                <a:close/>
                <a:moveTo>
                  <a:pt x="455513" y="2935528"/>
                </a:moveTo>
                <a:cubicBezTo>
                  <a:pt x="472384" y="2910222"/>
                  <a:pt x="497690" y="2884915"/>
                  <a:pt x="514561" y="2859609"/>
                </a:cubicBezTo>
                <a:cubicBezTo>
                  <a:pt x="506125" y="2868044"/>
                  <a:pt x="489255" y="2935528"/>
                  <a:pt x="455513" y="2935528"/>
                </a:cubicBezTo>
                <a:close/>
                <a:moveTo>
                  <a:pt x="624221" y="2859609"/>
                </a:moveTo>
                <a:cubicBezTo>
                  <a:pt x="624221" y="2969269"/>
                  <a:pt x="522996" y="3045188"/>
                  <a:pt x="438642" y="3045188"/>
                </a:cubicBezTo>
                <a:cubicBezTo>
                  <a:pt x="379594" y="3045188"/>
                  <a:pt x="312111" y="3019882"/>
                  <a:pt x="312111" y="2943963"/>
                </a:cubicBezTo>
                <a:cubicBezTo>
                  <a:pt x="312111" y="2893351"/>
                  <a:pt x="320546" y="2893351"/>
                  <a:pt x="354288" y="2893351"/>
                </a:cubicBezTo>
                <a:cubicBezTo>
                  <a:pt x="396465" y="2893351"/>
                  <a:pt x="404900" y="2901786"/>
                  <a:pt x="413336" y="2969269"/>
                </a:cubicBezTo>
                <a:lnTo>
                  <a:pt x="447077" y="2969269"/>
                </a:lnTo>
                <a:cubicBezTo>
                  <a:pt x="539867" y="2943963"/>
                  <a:pt x="522996" y="2842738"/>
                  <a:pt x="615786" y="2825867"/>
                </a:cubicBezTo>
                <a:cubicBezTo>
                  <a:pt x="624221" y="2834303"/>
                  <a:pt x="624221" y="2842738"/>
                  <a:pt x="624221" y="2859609"/>
                </a:cubicBezTo>
                <a:close/>
                <a:moveTo>
                  <a:pt x="809801" y="2834303"/>
                </a:moveTo>
                <a:cubicBezTo>
                  <a:pt x="809801" y="2859609"/>
                  <a:pt x="759188" y="2893351"/>
                  <a:pt x="759188" y="2910222"/>
                </a:cubicBezTo>
                <a:cubicBezTo>
                  <a:pt x="759188" y="2935528"/>
                  <a:pt x="767624" y="2935528"/>
                  <a:pt x="767624" y="2943963"/>
                </a:cubicBezTo>
                <a:cubicBezTo>
                  <a:pt x="792930" y="2969269"/>
                  <a:pt x="843542" y="3028317"/>
                  <a:pt x="843542" y="3078930"/>
                </a:cubicBezTo>
                <a:cubicBezTo>
                  <a:pt x="860413" y="3087365"/>
                  <a:pt x="877284" y="3087365"/>
                  <a:pt x="894155" y="3095801"/>
                </a:cubicBezTo>
                <a:cubicBezTo>
                  <a:pt x="911026" y="3104236"/>
                  <a:pt x="927897" y="3137978"/>
                  <a:pt x="927897" y="3154849"/>
                </a:cubicBezTo>
                <a:cubicBezTo>
                  <a:pt x="927897" y="3180155"/>
                  <a:pt x="911026" y="3197026"/>
                  <a:pt x="894155" y="3213897"/>
                </a:cubicBezTo>
                <a:lnTo>
                  <a:pt x="868849" y="3213897"/>
                </a:lnTo>
                <a:cubicBezTo>
                  <a:pt x="868849" y="3205461"/>
                  <a:pt x="860413" y="3205461"/>
                  <a:pt x="860413" y="3188591"/>
                </a:cubicBezTo>
                <a:cubicBezTo>
                  <a:pt x="860413" y="3163284"/>
                  <a:pt x="877284" y="3171720"/>
                  <a:pt x="885720" y="3163284"/>
                </a:cubicBezTo>
                <a:cubicBezTo>
                  <a:pt x="885720" y="3154849"/>
                  <a:pt x="868849" y="3137978"/>
                  <a:pt x="851978" y="3137978"/>
                </a:cubicBezTo>
                <a:cubicBezTo>
                  <a:pt x="826672" y="3137978"/>
                  <a:pt x="776059" y="3213897"/>
                  <a:pt x="733882" y="3239203"/>
                </a:cubicBezTo>
                <a:cubicBezTo>
                  <a:pt x="725447" y="3230768"/>
                  <a:pt x="717011" y="3230768"/>
                  <a:pt x="717011" y="3205461"/>
                </a:cubicBezTo>
                <a:cubicBezTo>
                  <a:pt x="717011" y="3180155"/>
                  <a:pt x="792930" y="3171720"/>
                  <a:pt x="792930" y="3112672"/>
                </a:cubicBezTo>
                <a:lnTo>
                  <a:pt x="792930" y="3087365"/>
                </a:lnTo>
                <a:cubicBezTo>
                  <a:pt x="792930" y="3053624"/>
                  <a:pt x="784494" y="2994576"/>
                  <a:pt x="725447" y="2994576"/>
                </a:cubicBezTo>
                <a:cubicBezTo>
                  <a:pt x="700140" y="2994576"/>
                  <a:pt x="657963" y="3003011"/>
                  <a:pt x="691705" y="3053624"/>
                </a:cubicBezTo>
                <a:cubicBezTo>
                  <a:pt x="683269" y="3062059"/>
                  <a:pt x="683269" y="3062059"/>
                  <a:pt x="666399" y="3062059"/>
                </a:cubicBezTo>
                <a:cubicBezTo>
                  <a:pt x="641092" y="3062059"/>
                  <a:pt x="632657" y="3053624"/>
                  <a:pt x="632657" y="3028317"/>
                </a:cubicBezTo>
                <a:cubicBezTo>
                  <a:pt x="632657" y="2943963"/>
                  <a:pt x="725447" y="2977705"/>
                  <a:pt x="717011" y="2901786"/>
                </a:cubicBezTo>
                <a:cubicBezTo>
                  <a:pt x="717011" y="2876480"/>
                  <a:pt x="759188" y="2825867"/>
                  <a:pt x="792930" y="2808996"/>
                </a:cubicBezTo>
                <a:cubicBezTo>
                  <a:pt x="801365" y="2817432"/>
                  <a:pt x="809801" y="2817432"/>
                  <a:pt x="809801" y="2834303"/>
                </a:cubicBezTo>
                <a:close/>
                <a:moveTo>
                  <a:pt x="919461" y="2800561"/>
                </a:moveTo>
                <a:cubicBezTo>
                  <a:pt x="911026" y="2817432"/>
                  <a:pt x="927897" y="2868044"/>
                  <a:pt x="927897" y="2884915"/>
                </a:cubicBezTo>
                <a:cubicBezTo>
                  <a:pt x="927897" y="2918657"/>
                  <a:pt x="902590" y="2943963"/>
                  <a:pt x="877284" y="2960834"/>
                </a:cubicBezTo>
                <a:cubicBezTo>
                  <a:pt x="868849" y="2952399"/>
                  <a:pt x="851978" y="2943963"/>
                  <a:pt x="851978" y="2927092"/>
                </a:cubicBezTo>
                <a:cubicBezTo>
                  <a:pt x="851978" y="2901786"/>
                  <a:pt x="868849" y="2901786"/>
                  <a:pt x="885720" y="2893351"/>
                </a:cubicBezTo>
                <a:cubicBezTo>
                  <a:pt x="877284" y="2868044"/>
                  <a:pt x="851978" y="2842738"/>
                  <a:pt x="835107" y="2817432"/>
                </a:cubicBezTo>
                <a:cubicBezTo>
                  <a:pt x="851978" y="2800561"/>
                  <a:pt x="919461" y="2707771"/>
                  <a:pt x="970074" y="2707771"/>
                </a:cubicBezTo>
                <a:cubicBezTo>
                  <a:pt x="961638" y="2733078"/>
                  <a:pt x="936332" y="2758384"/>
                  <a:pt x="919461" y="2800561"/>
                </a:cubicBezTo>
                <a:close/>
                <a:moveTo>
                  <a:pt x="6579631" y="2699336"/>
                </a:moveTo>
                <a:lnTo>
                  <a:pt x="6588067" y="2690900"/>
                </a:lnTo>
                <a:lnTo>
                  <a:pt x="6663985" y="2817432"/>
                </a:lnTo>
                <a:cubicBezTo>
                  <a:pt x="6604937" y="2783690"/>
                  <a:pt x="6596502" y="2733078"/>
                  <a:pt x="6579631" y="2699336"/>
                </a:cubicBezTo>
                <a:close/>
                <a:moveTo>
                  <a:pt x="447077" y="2682465"/>
                </a:moveTo>
                <a:cubicBezTo>
                  <a:pt x="438642" y="2674030"/>
                  <a:pt x="438642" y="2674030"/>
                  <a:pt x="421771" y="2674030"/>
                </a:cubicBezTo>
                <a:cubicBezTo>
                  <a:pt x="354288" y="2674030"/>
                  <a:pt x="227756" y="2733078"/>
                  <a:pt x="202450" y="2834303"/>
                </a:cubicBezTo>
                <a:cubicBezTo>
                  <a:pt x="151838" y="3011447"/>
                  <a:pt x="134967" y="3230768"/>
                  <a:pt x="134967" y="3424782"/>
                </a:cubicBezTo>
                <a:cubicBezTo>
                  <a:pt x="134967" y="3601926"/>
                  <a:pt x="168708" y="3804377"/>
                  <a:pt x="185579" y="3973085"/>
                </a:cubicBezTo>
                <a:cubicBezTo>
                  <a:pt x="194015" y="4057439"/>
                  <a:pt x="345852" y="4200842"/>
                  <a:pt x="447077" y="4183971"/>
                </a:cubicBezTo>
                <a:cubicBezTo>
                  <a:pt x="430207" y="4192406"/>
                  <a:pt x="413336" y="4192406"/>
                  <a:pt x="396465" y="4192406"/>
                </a:cubicBezTo>
                <a:cubicBezTo>
                  <a:pt x="194015" y="4192406"/>
                  <a:pt x="151838" y="3914037"/>
                  <a:pt x="134967" y="3795941"/>
                </a:cubicBezTo>
                <a:cubicBezTo>
                  <a:pt x="126531" y="3736893"/>
                  <a:pt x="118096" y="3677845"/>
                  <a:pt x="118096" y="3618797"/>
                </a:cubicBezTo>
                <a:cubicBezTo>
                  <a:pt x="109661" y="3450089"/>
                  <a:pt x="109661" y="3416347"/>
                  <a:pt x="118096" y="3230768"/>
                </a:cubicBezTo>
                <a:cubicBezTo>
                  <a:pt x="143402" y="3137978"/>
                  <a:pt x="126531" y="2665594"/>
                  <a:pt x="396465" y="2665594"/>
                </a:cubicBezTo>
                <a:cubicBezTo>
                  <a:pt x="421771" y="2665594"/>
                  <a:pt x="438642" y="2657159"/>
                  <a:pt x="447077" y="2682465"/>
                </a:cubicBezTo>
                <a:close/>
                <a:moveTo>
                  <a:pt x="6537454" y="2682465"/>
                </a:moveTo>
                <a:cubicBezTo>
                  <a:pt x="6554325" y="2699336"/>
                  <a:pt x="6545889" y="2741513"/>
                  <a:pt x="6571196" y="2775255"/>
                </a:cubicBezTo>
                <a:cubicBezTo>
                  <a:pt x="6613373" y="2825867"/>
                  <a:pt x="6647114" y="2851174"/>
                  <a:pt x="6672421" y="2851174"/>
                </a:cubicBezTo>
                <a:cubicBezTo>
                  <a:pt x="6697727" y="2851174"/>
                  <a:pt x="6723033" y="2842738"/>
                  <a:pt x="6723033" y="2825867"/>
                </a:cubicBezTo>
                <a:cubicBezTo>
                  <a:pt x="6723033" y="2800561"/>
                  <a:pt x="6706162" y="2817432"/>
                  <a:pt x="6706162" y="2800561"/>
                </a:cubicBezTo>
                <a:cubicBezTo>
                  <a:pt x="6706162" y="2775255"/>
                  <a:pt x="6731469" y="2749948"/>
                  <a:pt x="6756775" y="2749948"/>
                </a:cubicBezTo>
                <a:cubicBezTo>
                  <a:pt x="6790517" y="2749948"/>
                  <a:pt x="6824258" y="2792126"/>
                  <a:pt x="6824258" y="2825867"/>
                </a:cubicBezTo>
                <a:cubicBezTo>
                  <a:pt x="6824258" y="2893351"/>
                  <a:pt x="6731469" y="2910222"/>
                  <a:pt x="6697727" y="2910222"/>
                </a:cubicBezTo>
                <a:cubicBezTo>
                  <a:pt x="6596502" y="2910222"/>
                  <a:pt x="6478406" y="2800561"/>
                  <a:pt x="6478406" y="2699336"/>
                </a:cubicBezTo>
                <a:lnTo>
                  <a:pt x="6478406" y="2648723"/>
                </a:lnTo>
                <a:cubicBezTo>
                  <a:pt x="6495277" y="2648723"/>
                  <a:pt x="6529019" y="2657159"/>
                  <a:pt x="6537454" y="2682465"/>
                </a:cubicBezTo>
                <a:close/>
                <a:moveTo>
                  <a:pt x="6157860" y="2581240"/>
                </a:moveTo>
                <a:cubicBezTo>
                  <a:pt x="6200037" y="2598111"/>
                  <a:pt x="6225343" y="2648723"/>
                  <a:pt x="6259085" y="2665594"/>
                </a:cubicBezTo>
                <a:cubicBezTo>
                  <a:pt x="6284391" y="2690900"/>
                  <a:pt x="6326568" y="2674030"/>
                  <a:pt x="6360310" y="2690900"/>
                </a:cubicBezTo>
                <a:cubicBezTo>
                  <a:pt x="6410923" y="2716207"/>
                  <a:pt x="6427793" y="2775255"/>
                  <a:pt x="6419358" y="2817432"/>
                </a:cubicBezTo>
                <a:cubicBezTo>
                  <a:pt x="6427793" y="2825867"/>
                  <a:pt x="6436229" y="2834303"/>
                  <a:pt x="6444664" y="2834303"/>
                </a:cubicBezTo>
                <a:cubicBezTo>
                  <a:pt x="6503712" y="2842738"/>
                  <a:pt x="6520583" y="2901786"/>
                  <a:pt x="6520583" y="2918657"/>
                </a:cubicBezTo>
                <a:cubicBezTo>
                  <a:pt x="6520583" y="2943963"/>
                  <a:pt x="6503712" y="2969269"/>
                  <a:pt x="6486841" y="2986140"/>
                </a:cubicBezTo>
                <a:lnTo>
                  <a:pt x="6444664" y="2986140"/>
                </a:lnTo>
                <a:cubicBezTo>
                  <a:pt x="6436229" y="2977705"/>
                  <a:pt x="6436229" y="2986140"/>
                  <a:pt x="6436229" y="2960834"/>
                </a:cubicBezTo>
                <a:cubicBezTo>
                  <a:pt x="6436229" y="2943963"/>
                  <a:pt x="6453100" y="2943963"/>
                  <a:pt x="6453100" y="2927092"/>
                </a:cubicBezTo>
                <a:cubicBezTo>
                  <a:pt x="6453100" y="2901786"/>
                  <a:pt x="6453100" y="2918657"/>
                  <a:pt x="6444664" y="2901786"/>
                </a:cubicBezTo>
                <a:cubicBezTo>
                  <a:pt x="6436229" y="2901786"/>
                  <a:pt x="6427793" y="2893351"/>
                  <a:pt x="6410923" y="2893351"/>
                </a:cubicBezTo>
                <a:cubicBezTo>
                  <a:pt x="6351875" y="2893351"/>
                  <a:pt x="6335004" y="2960834"/>
                  <a:pt x="6335004" y="2969269"/>
                </a:cubicBezTo>
                <a:cubicBezTo>
                  <a:pt x="6335004" y="2986140"/>
                  <a:pt x="6385616" y="3062059"/>
                  <a:pt x="6419358" y="3087365"/>
                </a:cubicBezTo>
                <a:cubicBezTo>
                  <a:pt x="6419358" y="3112672"/>
                  <a:pt x="6410923" y="3112672"/>
                  <a:pt x="6410923" y="3121107"/>
                </a:cubicBezTo>
                <a:cubicBezTo>
                  <a:pt x="6377181" y="3104236"/>
                  <a:pt x="6343439" y="3078930"/>
                  <a:pt x="6309698" y="3045188"/>
                </a:cubicBezTo>
                <a:lnTo>
                  <a:pt x="6275956" y="3045188"/>
                </a:lnTo>
                <a:lnTo>
                  <a:pt x="6275956" y="3104236"/>
                </a:lnTo>
                <a:cubicBezTo>
                  <a:pt x="6267520" y="3104236"/>
                  <a:pt x="6250650" y="3112672"/>
                  <a:pt x="6233779" y="3112672"/>
                </a:cubicBezTo>
                <a:cubicBezTo>
                  <a:pt x="6225343" y="3095801"/>
                  <a:pt x="6216908" y="3087365"/>
                  <a:pt x="6216908" y="3062059"/>
                </a:cubicBezTo>
                <a:cubicBezTo>
                  <a:pt x="6216908" y="3028317"/>
                  <a:pt x="6250650" y="3003011"/>
                  <a:pt x="6284391" y="2977705"/>
                </a:cubicBezTo>
                <a:cubicBezTo>
                  <a:pt x="6309698" y="2842738"/>
                  <a:pt x="6377181" y="2893351"/>
                  <a:pt x="6377181" y="2800561"/>
                </a:cubicBezTo>
                <a:cubicBezTo>
                  <a:pt x="6377181" y="2749948"/>
                  <a:pt x="6335004" y="2733078"/>
                  <a:pt x="6301262" y="2733078"/>
                </a:cubicBezTo>
                <a:cubicBezTo>
                  <a:pt x="6267520" y="2733078"/>
                  <a:pt x="6242214" y="2741513"/>
                  <a:pt x="6242214" y="2766819"/>
                </a:cubicBezTo>
                <a:cubicBezTo>
                  <a:pt x="6242214" y="2792126"/>
                  <a:pt x="6275956" y="2792126"/>
                  <a:pt x="6275956" y="2817432"/>
                </a:cubicBezTo>
                <a:cubicBezTo>
                  <a:pt x="6275956" y="2834303"/>
                  <a:pt x="6259085" y="2859609"/>
                  <a:pt x="6233779" y="2859609"/>
                </a:cubicBezTo>
                <a:cubicBezTo>
                  <a:pt x="6191602" y="2859609"/>
                  <a:pt x="6191602" y="2808996"/>
                  <a:pt x="6191602" y="2800561"/>
                </a:cubicBezTo>
                <a:cubicBezTo>
                  <a:pt x="6191602" y="2783690"/>
                  <a:pt x="6208472" y="2733078"/>
                  <a:pt x="6208472" y="2716207"/>
                </a:cubicBezTo>
                <a:cubicBezTo>
                  <a:pt x="6208472" y="2657159"/>
                  <a:pt x="6183166" y="2665594"/>
                  <a:pt x="6140989" y="2581240"/>
                </a:cubicBezTo>
                <a:lnTo>
                  <a:pt x="6157860" y="2581240"/>
                </a:lnTo>
                <a:close/>
                <a:moveTo>
                  <a:pt x="548303" y="2631853"/>
                </a:moveTo>
                <a:cubicBezTo>
                  <a:pt x="539867" y="2648723"/>
                  <a:pt x="522996" y="2674030"/>
                  <a:pt x="506125" y="2674030"/>
                </a:cubicBezTo>
                <a:cubicBezTo>
                  <a:pt x="480819" y="2674030"/>
                  <a:pt x="421771" y="2623417"/>
                  <a:pt x="404900" y="2623417"/>
                </a:cubicBezTo>
                <a:cubicBezTo>
                  <a:pt x="379594" y="2623417"/>
                  <a:pt x="320546" y="2631853"/>
                  <a:pt x="295240" y="2657159"/>
                </a:cubicBezTo>
                <a:cubicBezTo>
                  <a:pt x="84354" y="2808996"/>
                  <a:pt x="109661" y="3003011"/>
                  <a:pt x="92790" y="3180155"/>
                </a:cubicBezTo>
                <a:cubicBezTo>
                  <a:pt x="84354" y="3239203"/>
                  <a:pt x="75919" y="3374170"/>
                  <a:pt x="75919" y="3399476"/>
                </a:cubicBezTo>
                <a:cubicBezTo>
                  <a:pt x="75919" y="3416347"/>
                  <a:pt x="84354" y="3424782"/>
                  <a:pt x="84354" y="3551314"/>
                </a:cubicBezTo>
                <a:cubicBezTo>
                  <a:pt x="101225" y="3736893"/>
                  <a:pt x="84354" y="3922472"/>
                  <a:pt x="194015" y="4108052"/>
                </a:cubicBezTo>
                <a:cubicBezTo>
                  <a:pt x="236192" y="4175535"/>
                  <a:pt x="345852" y="4234583"/>
                  <a:pt x="396465" y="4234583"/>
                </a:cubicBezTo>
                <a:cubicBezTo>
                  <a:pt x="421771" y="4234583"/>
                  <a:pt x="480819" y="4192406"/>
                  <a:pt x="506125" y="4192406"/>
                </a:cubicBezTo>
                <a:cubicBezTo>
                  <a:pt x="522996" y="4192406"/>
                  <a:pt x="531432" y="4200842"/>
                  <a:pt x="548303" y="4217712"/>
                </a:cubicBezTo>
                <a:cubicBezTo>
                  <a:pt x="531432" y="4276760"/>
                  <a:pt x="404900" y="4302067"/>
                  <a:pt x="362723" y="4302067"/>
                </a:cubicBezTo>
                <a:cubicBezTo>
                  <a:pt x="278369" y="4302067"/>
                  <a:pt x="109661" y="4192406"/>
                  <a:pt x="84354" y="4074310"/>
                </a:cubicBezTo>
                <a:cubicBezTo>
                  <a:pt x="50613" y="3922472"/>
                  <a:pt x="16871" y="3728458"/>
                  <a:pt x="8435" y="3585055"/>
                </a:cubicBezTo>
                <a:cubicBezTo>
                  <a:pt x="8435" y="3534443"/>
                  <a:pt x="0" y="3441653"/>
                  <a:pt x="0" y="3424782"/>
                </a:cubicBezTo>
                <a:cubicBezTo>
                  <a:pt x="0" y="3399476"/>
                  <a:pt x="8435" y="3289816"/>
                  <a:pt x="8435" y="3272945"/>
                </a:cubicBezTo>
                <a:cubicBezTo>
                  <a:pt x="8435" y="3247639"/>
                  <a:pt x="25306" y="3112672"/>
                  <a:pt x="33742" y="3036753"/>
                </a:cubicBezTo>
                <a:cubicBezTo>
                  <a:pt x="42177" y="2825867"/>
                  <a:pt x="134967" y="2564369"/>
                  <a:pt x="379594" y="2564369"/>
                </a:cubicBezTo>
                <a:cubicBezTo>
                  <a:pt x="430207" y="2564369"/>
                  <a:pt x="463948" y="2547498"/>
                  <a:pt x="548303" y="2631853"/>
                </a:cubicBezTo>
                <a:close/>
                <a:moveTo>
                  <a:pt x="7077321" y="3011447"/>
                </a:moveTo>
                <a:cubicBezTo>
                  <a:pt x="7077321" y="3028317"/>
                  <a:pt x="7094192" y="3146413"/>
                  <a:pt x="7094192" y="3213897"/>
                </a:cubicBezTo>
                <a:cubicBezTo>
                  <a:pt x="7102627" y="3264509"/>
                  <a:pt x="7102627" y="3323557"/>
                  <a:pt x="7119498" y="3374170"/>
                </a:cubicBezTo>
                <a:cubicBezTo>
                  <a:pt x="7111063" y="3382605"/>
                  <a:pt x="7094192" y="3382605"/>
                  <a:pt x="7085757" y="3391041"/>
                </a:cubicBezTo>
                <a:cubicBezTo>
                  <a:pt x="7094192" y="3416347"/>
                  <a:pt x="7111063" y="3424782"/>
                  <a:pt x="7119498" y="3416347"/>
                </a:cubicBezTo>
                <a:cubicBezTo>
                  <a:pt x="7111063" y="3424782"/>
                  <a:pt x="7085757" y="3433218"/>
                  <a:pt x="7085757" y="3450089"/>
                </a:cubicBezTo>
                <a:cubicBezTo>
                  <a:pt x="7085757" y="3475395"/>
                  <a:pt x="7102627" y="3475395"/>
                  <a:pt x="7119498" y="3492266"/>
                </a:cubicBezTo>
                <a:cubicBezTo>
                  <a:pt x="7094192" y="3576620"/>
                  <a:pt x="7094192" y="3660974"/>
                  <a:pt x="7085757" y="3745329"/>
                </a:cubicBezTo>
                <a:cubicBezTo>
                  <a:pt x="7077321" y="3779070"/>
                  <a:pt x="7077321" y="3838118"/>
                  <a:pt x="7077321" y="3888731"/>
                </a:cubicBezTo>
                <a:cubicBezTo>
                  <a:pt x="7077321" y="3897166"/>
                  <a:pt x="7060450" y="3905602"/>
                  <a:pt x="7060450" y="3930908"/>
                </a:cubicBezTo>
                <a:cubicBezTo>
                  <a:pt x="7052015" y="4116487"/>
                  <a:pt x="6917048" y="4445469"/>
                  <a:pt x="6697727" y="4445469"/>
                </a:cubicBezTo>
                <a:cubicBezTo>
                  <a:pt x="6672421" y="4445469"/>
                  <a:pt x="6545889" y="4394856"/>
                  <a:pt x="6545889" y="4361115"/>
                </a:cubicBezTo>
                <a:cubicBezTo>
                  <a:pt x="6545889" y="4344244"/>
                  <a:pt x="6571196" y="4327373"/>
                  <a:pt x="6588067" y="4327373"/>
                </a:cubicBezTo>
                <a:cubicBezTo>
                  <a:pt x="6613373" y="4327373"/>
                  <a:pt x="6697727" y="4369550"/>
                  <a:pt x="6714598" y="4369550"/>
                </a:cubicBezTo>
                <a:cubicBezTo>
                  <a:pt x="6984531" y="4369550"/>
                  <a:pt x="7009838" y="3821247"/>
                  <a:pt x="7018273" y="3787506"/>
                </a:cubicBezTo>
                <a:cubicBezTo>
                  <a:pt x="7026709" y="3736893"/>
                  <a:pt x="7026709" y="3686281"/>
                  <a:pt x="7035144" y="3635668"/>
                </a:cubicBezTo>
                <a:lnTo>
                  <a:pt x="7035144" y="3475395"/>
                </a:lnTo>
                <a:cubicBezTo>
                  <a:pt x="7026709" y="3466960"/>
                  <a:pt x="7018273" y="3458524"/>
                  <a:pt x="7001402" y="3458524"/>
                </a:cubicBezTo>
                <a:lnTo>
                  <a:pt x="7001402" y="3660974"/>
                </a:lnTo>
                <a:cubicBezTo>
                  <a:pt x="6992967" y="3686281"/>
                  <a:pt x="6976096" y="3694716"/>
                  <a:pt x="6976096" y="3711587"/>
                </a:cubicBezTo>
                <a:cubicBezTo>
                  <a:pt x="6976096" y="3736893"/>
                  <a:pt x="6992967" y="3720022"/>
                  <a:pt x="6992967" y="3736893"/>
                </a:cubicBezTo>
                <a:cubicBezTo>
                  <a:pt x="6992967" y="3762199"/>
                  <a:pt x="6976096" y="3787506"/>
                  <a:pt x="6976096" y="3812812"/>
                </a:cubicBezTo>
                <a:cubicBezTo>
                  <a:pt x="6967661" y="3846554"/>
                  <a:pt x="6950790" y="4335808"/>
                  <a:pt x="6714598" y="4335808"/>
                </a:cubicBezTo>
                <a:cubicBezTo>
                  <a:pt x="6706162" y="4335808"/>
                  <a:pt x="6655550" y="4335808"/>
                  <a:pt x="6655550" y="4310502"/>
                </a:cubicBezTo>
                <a:cubicBezTo>
                  <a:pt x="6672421" y="4310502"/>
                  <a:pt x="6689292" y="4327373"/>
                  <a:pt x="6706162" y="4327373"/>
                </a:cubicBezTo>
                <a:cubicBezTo>
                  <a:pt x="6773646" y="4327373"/>
                  <a:pt x="6874871" y="4200842"/>
                  <a:pt x="6883306" y="4167100"/>
                </a:cubicBezTo>
                <a:cubicBezTo>
                  <a:pt x="6908613" y="4099616"/>
                  <a:pt x="6925483" y="4032133"/>
                  <a:pt x="6933919" y="3964650"/>
                </a:cubicBezTo>
                <a:lnTo>
                  <a:pt x="6959225" y="3812812"/>
                </a:lnTo>
                <a:cubicBezTo>
                  <a:pt x="6967661" y="3762199"/>
                  <a:pt x="6967661" y="3703151"/>
                  <a:pt x="6976096" y="3652539"/>
                </a:cubicBezTo>
                <a:cubicBezTo>
                  <a:pt x="6984531" y="3601926"/>
                  <a:pt x="6984531" y="3551314"/>
                  <a:pt x="6984531" y="3500701"/>
                </a:cubicBezTo>
                <a:cubicBezTo>
                  <a:pt x="6976096" y="3466960"/>
                  <a:pt x="6976096" y="3450089"/>
                  <a:pt x="7018273" y="3450089"/>
                </a:cubicBezTo>
                <a:cubicBezTo>
                  <a:pt x="7009838" y="3433218"/>
                  <a:pt x="6984531" y="3416347"/>
                  <a:pt x="6984531" y="3391041"/>
                </a:cubicBezTo>
                <a:cubicBezTo>
                  <a:pt x="6976096" y="3348864"/>
                  <a:pt x="6984531" y="3289816"/>
                  <a:pt x="6976096" y="3256074"/>
                </a:cubicBezTo>
                <a:cubicBezTo>
                  <a:pt x="6933919" y="2986140"/>
                  <a:pt x="6984531" y="2640288"/>
                  <a:pt x="6731469" y="2539063"/>
                </a:cubicBezTo>
                <a:cubicBezTo>
                  <a:pt x="6714598" y="2530627"/>
                  <a:pt x="6697727" y="2547498"/>
                  <a:pt x="6672421" y="2547498"/>
                </a:cubicBezTo>
                <a:lnTo>
                  <a:pt x="6655550" y="2547498"/>
                </a:lnTo>
                <a:cubicBezTo>
                  <a:pt x="6663985" y="2539063"/>
                  <a:pt x="6689292" y="2522192"/>
                  <a:pt x="6706162" y="2522192"/>
                </a:cubicBezTo>
                <a:cubicBezTo>
                  <a:pt x="6959225" y="2522192"/>
                  <a:pt x="6967661" y="3019882"/>
                  <a:pt x="6976096" y="3045188"/>
                </a:cubicBezTo>
                <a:cubicBezTo>
                  <a:pt x="6976096" y="3070495"/>
                  <a:pt x="6992967" y="3095801"/>
                  <a:pt x="6992967" y="3112672"/>
                </a:cubicBezTo>
                <a:cubicBezTo>
                  <a:pt x="6992967" y="3137978"/>
                  <a:pt x="6976096" y="3121107"/>
                  <a:pt x="6976096" y="3146413"/>
                </a:cubicBezTo>
                <a:cubicBezTo>
                  <a:pt x="6976096" y="3163284"/>
                  <a:pt x="7001402" y="3171720"/>
                  <a:pt x="7001402" y="3197026"/>
                </a:cubicBezTo>
                <a:lnTo>
                  <a:pt x="7001402" y="3382605"/>
                </a:lnTo>
                <a:cubicBezTo>
                  <a:pt x="7009838" y="3391041"/>
                  <a:pt x="7018273" y="3399476"/>
                  <a:pt x="7035144" y="3399476"/>
                </a:cubicBezTo>
                <a:lnTo>
                  <a:pt x="7035144" y="3213897"/>
                </a:lnTo>
                <a:cubicBezTo>
                  <a:pt x="7001402" y="3045188"/>
                  <a:pt x="7001402" y="2488450"/>
                  <a:pt x="6714598" y="2488450"/>
                </a:cubicBezTo>
                <a:cubicBezTo>
                  <a:pt x="6689292" y="2488450"/>
                  <a:pt x="6604937" y="2530627"/>
                  <a:pt x="6588067" y="2530627"/>
                </a:cubicBezTo>
                <a:cubicBezTo>
                  <a:pt x="6562760" y="2530627"/>
                  <a:pt x="6562760" y="2522192"/>
                  <a:pt x="6545889" y="2505321"/>
                </a:cubicBezTo>
                <a:cubicBezTo>
                  <a:pt x="6562760" y="2454709"/>
                  <a:pt x="6680856" y="2412531"/>
                  <a:pt x="6697727" y="2412531"/>
                </a:cubicBezTo>
                <a:cubicBezTo>
                  <a:pt x="6992967" y="2412531"/>
                  <a:pt x="7077321" y="2884915"/>
                  <a:pt x="7077321" y="3011447"/>
                </a:cubicBezTo>
                <a:close/>
                <a:moveTo>
                  <a:pt x="413336" y="2420967"/>
                </a:moveTo>
                <a:cubicBezTo>
                  <a:pt x="312111" y="2404096"/>
                  <a:pt x="286804" y="2480015"/>
                  <a:pt x="269934" y="2547498"/>
                </a:cubicBezTo>
                <a:cubicBezTo>
                  <a:pt x="269934" y="2547498"/>
                  <a:pt x="261498" y="2547498"/>
                  <a:pt x="261498" y="2530627"/>
                </a:cubicBezTo>
                <a:cubicBezTo>
                  <a:pt x="261498" y="2496886"/>
                  <a:pt x="303675" y="2404096"/>
                  <a:pt x="371159" y="2404096"/>
                </a:cubicBezTo>
                <a:cubicBezTo>
                  <a:pt x="388030" y="2404096"/>
                  <a:pt x="404900" y="2412531"/>
                  <a:pt x="413336" y="2420967"/>
                </a:cubicBezTo>
                <a:close/>
                <a:moveTo>
                  <a:pt x="565173" y="2353484"/>
                </a:moveTo>
                <a:lnTo>
                  <a:pt x="548303" y="2370354"/>
                </a:lnTo>
                <a:cubicBezTo>
                  <a:pt x="539867" y="2361919"/>
                  <a:pt x="522996" y="2345048"/>
                  <a:pt x="514561" y="2328177"/>
                </a:cubicBezTo>
                <a:cubicBezTo>
                  <a:pt x="522996" y="2319742"/>
                  <a:pt x="539867" y="2311306"/>
                  <a:pt x="556738" y="2311306"/>
                </a:cubicBezTo>
                <a:lnTo>
                  <a:pt x="565173" y="2353484"/>
                </a:lnTo>
                <a:close/>
                <a:moveTo>
                  <a:pt x="531432" y="2446273"/>
                </a:moveTo>
                <a:cubicBezTo>
                  <a:pt x="531432" y="2471579"/>
                  <a:pt x="506125" y="2539063"/>
                  <a:pt x="480819" y="2539063"/>
                </a:cubicBezTo>
                <a:cubicBezTo>
                  <a:pt x="455513" y="2539063"/>
                  <a:pt x="438642" y="2530627"/>
                  <a:pt x="430207" y="2522192"/>
                </a:cubicBezTo>
                <a:cubicBezTo>
                  <a:pt x="404900" y="2513757"/>
                  <a:pt x="404900" y="2496886"/>
                  <a:pt x="396465" y="2480015"/>
                </a:cubicBezTo>
                <a:cubicBezTo>
                  <a:pt x="413336" y="2463144"/>
                  <a:pt x="438642" y="2454709"/>
                  <a:pt x="455513" y="2446273"/>
                </a:cubicBezTo>
                <a:lnTo>
                  <a:pt x="455513" y="2412531"/>
                </a:lnTo>
                <a:cubicBezTo>
                  <a:pt x="430207" y="2387225"/>
                  <a:pt x="396465" y="2370354"/>
                  <a:pt x="371159" y="2370354"/>
                </a:cubicBezTo>
                <a:cubicBezTo>
                  <a:pt x="278369" y="2370354"/>
                  <a:pt x="227756" y="2488450"/>
                  <a:pt x="219321" y="2564369"/>
                </a:cubicBezTo>
                <a:cubicBezTo>
                  <a:pt x="210886" y="2581240"/>
                  <a:pt x="185579" y="2598111"/>
                  <a:pt x="160273" y="2606546"/>
                </a:cubicBezTo>
                <a:lnTo>
                  <a:pt x="160273" y="2488450"/>
                </a:lnTo>
                <a:cubicBezTo>
                  <a:pt x="194015" y="2370354"/>
                  <a:pt x="278369" y="2302871"/>
                  <a:pt x="371159" y="2302871"/>
                </a:cubicBezTo>
                <a:cubicBezTo>
                  <a:pt x="463948" y="2302871"/>
                  <a:pt x="531432" y="2361919"/>
                  <a:pt x="531432" y="2446273"/>
                </a:cubicBezTo>
                <a:close/>
                <a:moveTo>
                  <a:pt x="607351" y="2336613"/>
                </a:moveTo>
                <a:cubicBezTo>
                  <a:pt x="598915" y="2353484"/>
                  <a:pt x="598915" y="2395661"/>
                  <a:pt x="556738" y="2404096"/>
                </a:cubicBezTo>
                <a:cubicBezTo>
                  <a:pt x="598915" y="2378790"/>
                  <a:pt x="582044" y="2302871"/>
                  <a:pt x="607351" y="2294436"/>
                </a:cubicBezTo>
                <a:lnTo>
                  <a:pt x="607351" y="2336613"/>
                </a:lnTo>
                <a:close/>
                <a:moveTo>
                  <a:pt x="6731469" y="2260694"/>
                </a:moveTo>
                <a:cubicBezTo>
                  <a:pt x="6798952" y="2277565"/>
                  <a:pt x="6849565" y="2353484"/>
                  <a:pt x="6849565" y="2387225"/>
                </a:cubicBezTo>
                <a:cubicBezTo>
                  <a:pt x="6849565" y="2412531"/>
                  <a:pt x="6849565" y="2412531"/>
                  <a:pt x="6841129" y="2420967"/>
                </a:cubicBezTo>
                <a:lnTo>
                  <a:pt x="6815823" y="2420967"/>
                </a:lnTo>
                <a:cubicBezTo>
                  <a:pt x="6824258" y="2387225"/>
                  <a:pt x="6798952" y="2336613"/>
                  <a:pt x="6756775" y="2302871"/>
                </a:cubicBezTo>
                <a:cubicBezTo>
                  <a:pt x="6739904" y="2294436"/>
                  <a:pt x="6714598" y="2286000"/>
                  <a:pt x="6689292" y="2277565"/>
                </a:cubicBezTo>
                <a:cubicBezTo>
                  <a:pt x="6680856" y="2277565"/>
                  <a:pt x="6680856" y="2260694"/>
                  <a:pt x="6689292" y="2260694"/>
                </a:cubicBezTo>
                <a:lnTo>
                  <a:pt x="6731469" y="2260694"/>
                </a:lnTo>
                <a:close/>
                <a:moveTo>
                  <a:pt x="388030" y="2269129"/>
                </a:moveTo>
                <a:lnTo>
                  <a:pt x="345852" y="2269129"/>
                </a:lnTo>
                <a:cubicBezTo>
                  <a:pt x="345852" y="2260694"/>
                  <a:pt x="354288" y="2243823"/>
                  <a:pt x="362723" y="2235388"/>
                </a:cubicBezTo>
                <a:cubicBezTo>
                  <a:pt x="371159" y="2243823"/>
                  <a:pt x="388030" y="2260694"/>
                  <a:pt x="388030" y="2269129"/>
                </a:cubicBezTo>
                <a:close/>
                <a:moveTo>
                  <a:pt x="700140" y="2319742"/>
                </a:moveTo>
                <a:cubicBezTo>
                  <a:pt x="700140" y="2404096"/>
                  <a:pt x="666399" y="2454709"/>
                  <a:pt x="565173" y="2505321"/>
                </a:cubicBezTo>
                <a:cubicBezTo>
                  <a:pt x="556738" y="2496886"/>
                  <a:pt x="556738" y="2505321"/>
                  <a:pt x="556738" y="2480015"/>
                </a:cubicBezTo>
                <a:cubicBezTo>
                  <a:pt x="556738" y="2429402"/>
                  <a:pt x="649528" y="2404096"/>
                  <a:pt x="641092" y="2336613"/>
                </a:cubicBezTo>
                <a:lnTo>
                  <a:pt x="641092" y="2286000"/>
                </a:lnTo>
                <a:cubicBezTo>
                  <a:pt x="641092" y="2269129"/>
                  <a:pt x="641092" y="2226952"/>
                  <a:pt x="657963" y="2226952"/>
                </a:cubicBezTo>
                <a:cubicBezTo>
                  <a:pt x="683269" y="2243823"/>
                  <a:pt x="700140" y="2294436"/>
                  <a:pt x="700140" y="2319742"/>
                </a:cubicBezTo>
                <a:close/>
                <a:moveTo>
                  <a:pt x="6529019" y="2260694"/>
                </a:moveTo>
                <a:cubicBezTo>
                  <a:pt x="6512148" y="2252258"/>
                  <a:pt x="6495277" y="2235388"/>
                  <a:pt x="6495277" y="2210081"/>
                </a:cubicBezTo>
                <a:cubicBezTo>
                  <a:pt x="6495277" y="2193210"/>
                  <a:pt x="6529019" y="2210081"/>
                  <a:pt x="6545889" y="2210081"/>
                </a:cubicBezTo>
                <a:cubicBezTo>
                  <a:pt x="6545889" y="2226952"/>
                  <a:pt x="6537454" y="2243823"/>
                  <a:pt x="6529019" y="2260694"/>
                </a:cubicBezTo>
                <a:close/>
                <a:moveTo>
                  <a:pt x="6950790" y="2370354"/>
                </a:moveTo>
                <a:cubicBezTo>
                  <a:pt x="6950790" y="2480015"/>
                  <a:pt x="6942354" y="2488450"/>
                  <a:pt x="6942354" y="2496886"/>
                </a:cubicBezTo>
                <a:cubicBezTo>
                  <a:pt x="6925483" y="2488450"/>
                  <a:pt x="6900177" y="2471579"/>
                  <a:pt x="6874871" y="2446273"/>
                </a:cubicBezTo>
                <a:cubicBezTo>
                  <a:pt x="6917048" y="2336613"/>
                  <a:pt x="6798952" y="2226952"/>
                  <a:pt x="6714598" y="2226952"/>
                </a:cubicBezTo>
                <a:cubicBezTo>
                  <a:pt x="6697727" y="2226952"/>
                  <a:pt x="6638679" y="2235388"/>
                  <a:pt x="6638679" y="2269129"/>
                </a:cubicBezTo>
                <a:cubicBezTo>
                  <a:pt x="6638679" y="2286000"/>
                  <a:pt x="6663985" y="2302871"/>
                  <a:pt x="6663985" y="2328177"/>
                </a:cubicBezTo>
                <a:cubicBezTo>
                  <a:pt x="6663985" y="2361919"/>
                  <a:pt x="6630244" y="2370354"/>
                  <a:pt x="6613373" y="2370354"/>
                </a:cubicBezTo>
                <a:cubicBezTo>
                  <a:pt x="6571196" y="2370354"/>
                  <a:pt x="6554325" y="2319742"/>
                  <a:pt x="6554325" y="2302871"/>
                </a:cubicBezTo>
                <a:cubicBezTo>
                  <a:pt x="6554325" y="2201646"/>
                  <a:pt x="6672421" y="2176340"/>
                  <a:pt x="6731469" y="2176340"/>
                </a:cubicBezTo>
                <a:cubicBezTo>
                  <a:pt x="6841129" y="2176340"/>
                  <a:pt x="6883306" y="2226952"/>
                  <a:pt x="6950790" y="2370354"/>
                </a:cubicBezTo>
                <a:close/>
                <a:moveTo>
                  <a:pt x="6461535" y="2235388"/>
                </a:moveTo>
                <a:cubicBezTo>
                  <a:pt x="6469971" y="2277565"/>
                  <a:pt x="6537454" y="2269129"/>
                  <a:pt x="6503712" y="2319742"/>
                </a:cubicBezTo>
                <a:cubicBezTo>
                  <a:pt x="6444664" y="2286000"/>
                  <a:pt x="6436229" y="2243823"/>
                  <a:pt x="6436229" y="2218517"/>
                </a:cubicBezTo>
                <a:cubicBezTo>
                  <a:pt x="6436229" y="2201646"/>
                  <a:pt x="6444664" y="2184775"/>
                  <a:pt x="6461535" y="2167904"/>
                </a:cubicBezTo>
                <a:cubicBezTo>
                  <a:pt x="6469971" y="2184775"/>
                  <a:pt x="6453100" y="2210081"/>
                  <a:pt x="6461535" y="2235388"/>
                </a:cubicBezTo>
                <a:close/>
                <a:moveTo>
                  <a:pt x="328982" y="2193210"/>
                </a:moveTo>
                <a:cubicBezTo>
                  <a:pt x="328982" y="2210081"/>
                  <a:pt x="286804" y="2294436"/>
                  <a:pt x="244627" y="2311306"/>
                </a:cubicBezTo>
                <a:cubicBezTo>
                  <a:pt x="236192" y="2302871"/>
                  <a:pt x="236192" y="2302871"/>
                  <a:pt x="236192" y="2286000"/>
                </a:cubicBezTo>
                <a:cubicBezTo>
                  <a:pt x="236192" y="2252258"/>
                  <a:pt x="253063" y="2167904"/>
                  <a:pt x="320546" y="2167904"/>
                </a:cubicBezTo>
                <a:cubicBezTo>
                  <a:pt x="320546" y="2176340"/>
                  <a:pt x="328982" y="2176340"/>
                  <a:pt x="328982" y="2193210"/>
                </a:cubicBezTo>
                <a:close/>
                <a:moveTo>
                  <a:pt x="6756775" y="2134162"/>
                </a:moveTo>
                <a:lnTo>
                  <a:pt x="6731469" y="2134162"/>
                </a:lnTo>
                <a:lnTo>
                  <a:pt x="6748340" y="2117292"/>
                </a:lnTo>
                <a:cubicBezTo>
                  <a:pt x="6748340" y="2117292"/>
                  <a:pt x="6756775" y="2125727"/>
                  <a:pt x="6756775" y="2134162"/>
                </a:cubicBezTo>
                <a:close/>
                <a:moveTo>
                  <a:pt x="6436229" y="2134162"/>
                </a:moveTo>
                <a:cubicBezTo>
                  <a:pt x="6436229" y="2151033"/>
                  <a:pt x="6402487" y="2201646"/>
                  <a:pt x="6402487" y="2218517"/>
                </a:cubicBezTo>
                <a:cubicBezTo>
                  <a:pt x="6402487" y="2294436"/>
                  <a:pt x="6461535" y="2328177"/>
                  <a:pt x="6529019" y="2353484"/>
                </a:cubicBezTo>
                <a:cubicBezTo>
                  <a:pt x="6529019" y="2353484"/>
                  <a:pt x="6537454" y="2361919"/>
                  <a:pt x="6545889" y="2387225"/>
                </a:cubicBezTo>
                <a:lnTo>
                  <a:pt x="6486841" y="2387225"/>
                </a:lnTo>
                <a:cubicBezTo>
                  <a:pt x="6377181" y="2336613"/>
                  <a:pt x="6343439" y="2319742"/>
                  <a:pt x="6343439" y="2235388"/>
                </a:cubicBezTo>
                <a:cubicBezTo>
                  <a:pt x="6343439" y="2201646"/>
                  <a:pt x="6360310" y="2125727"/>
                  <a:pt x="6427793" y="2108856"/>
                </a:cubicBezTo>
                <a:cubicBezTo>
                  <a:pt x="6427793" y="2117292"/>
                  <a:pt x="6436229" y="2108856"/>
                  <a:pt x="6436229" y="2134162"/>
                </a:cubicBezTo>
                <a:close/>
                <a:moveTo>
                  <a:pt x="6832694" y="2159469"/>
                </a:moveTo>
                <a:lnTo>
                  <a:pt x="6798952" y="2159469"/>
                </a:lnTo>
                <a:cubicBezTo>
                  <a:pt x="6782081" y="2134162"/>
                  <a:pt x="6756775" y="2100421"/>
                  <a:pt x="6756775" y="2075114"/>
                </a:cubicBezTo>
                <a:cubicBezTo>
                  <a:pt x="6756775" y="2058244"/>
                  <a:pt x="6765210" y="2049808"/>
                  <a:pt x="6773646" y="2032937"/>
                </a:cubicBezTo>
                <a:cubicBezTo>
                  <a:pt x="6832694" y="2075114"/>
                  <a:pt x="6815823" y="2117292"/>
                  <a:pt x="6832694" y="2159469"/>
                </a:cubicBezTo>
                <a:close/>
                <a:moveTo>
                  <a:pt x="995380" y="2066679"/>
                </a:moveTo>
                <a:cubicBezTo>
                  <a:pt x="995380" y="2058244"/>
                  <a:pt x="1003816" y="2041373"/>
                  <a:pt x="1020686" y="2032937"/>
                </a:cubicBezTo>
                <a:cubicBezTo>
                  <a:pt x="1020686" y="2041373"/>
                  <a:pt x="1012251" y="2058244"/>
                  <a:pt x="995380" y="2066679"/>
                </a:cubicBezTo>
                <a:close/>
                <a:moveTo>
                  <a:pt x="472384" y="2083550"/>
                </a:moveTo>
                <a:cubicBezTo>
                  <a:pt x="472384" y="2108856"/>
                  <a:pt x="480819" y="2134162"/>
                  <a:pt x="497690" y="2151033"/>
                </a:cubicBezTo>
                <a:lnTo>
                  <a:pt x="489255" y="2167904"/>
                </a:lnTo>
                <a:cubicBezTo>
                  <a:pt x="463948" y="2151033"/>
                  <a:pt x="438642" y="2091985"/>
                  <a:pt x="438642" y="2091985"/>
                </a:cubicBezTo>
                <a:cubicBezTo>
                  <a:pt x="438642" y="2083550"/>
                  <a:pt x="472384" y="2007631"/>
                  <a:pt x="489255" y="2007631"/>
                </a:cubicBezTo>
                <a:cubicBezTo>
                  <a:pt x="480819" y="2032937"/>
                  <a:pt x="472384" y="2066679"/>
                  <a:pt x="472384" y="2083550"/>
                </a:cubicBezTo>
                <a:close/>
                <a:moveTo>
                  <a:pt x="784494" y="2066679"/>
                </a:moveTo>
                <a:cubicBezTo>
                  <a:pt x="792930" y="2100421"/>
                  <a:pt x="784494" y="2134162"/>
                  <a:pt x="792930" y="2167904"/>
                </a:cubicBezTo>
                <a:cubicBezTo>
                  <a:pt x="801365" y="2184775"/>
                  <a:pt x="835107" y="2201646"/>
                  <a:pt x="843542" y="2226952"/>
                </a:cubicBezTo>
                <a:cubicBezTo>
                  <a:pt x="894155" y="2311306"/>
                  <a:pt x="902590" y="2319742"/>
                  <a:pt x="902590" y="2378790"/>
                </a:cubicBezTo>
                <a:cubicBezTo>
                  <a:pt x="902590" y="2530627"/>
                  <a:pt x="801365" y="2623417"/>
                  <a:pt x="615786" y="2623417"/>
                </a:cubicBezTo>
                <a:cubicBezTo>
                  <a:pt x="556738" y="2699336"/>
                  <a:pt x="514561" y="2724642"/>
                  <a:pt x="455513" y="2724642"/>
                </a:cubicBezTo>
                <a:cubicBezTo>
                  <a:pt x="438642" y="2724642"/>
                  <a:pt x="413336" y="2716207"/>
                  <a:pt x="404900" y="2707771"/>
                </a:cubicBezTo>
                <a:cubicBezTo>
                  <a:pt x="421771" y="2707771"/>
                  <a:pt x="430207" y="2716207"/>
                  <a:pt x="447077" y="2716207"/>
                </a:cubicBezTo>
                <a:cubicBezTo>
                  <a:pt x="472384" y="2716207"/>
                  <a:pt x="573609" y="2657159"/>
                  <a:pt x="590480" y="2640288"/>
                </a:cubicBezTo>
                <a:cubicBezTo>
                  <a:pt x="598915" y="2631853"/>
                  <a:pt x="607351" y="2614982"/>
                  <a:pt x="615786" y="2598111"/>
                </a:cubicBezTo>
                <a:cubicBezTo>
                  <a:pt x="784494" y="2606546"/>
                  <a:pt x="885720" y="2522192"/>
                  <a:pt x="885720" y="2387225"/>
                </a:cubicBezTo>
                <a:cubicBezTo>
                  <a:pt x="885720" y="2260694"/>
                  <a:pt x="767624" y="2201646"/>
                  <a:pt x="767624" y="2176340"/>
                </a:cubicBezTo>
                <a:cubicBezTo>
                  <a:pt x="767624" y="2151033"/>
                  <a:pt x="784494" y="2134162"/>
                  <a:pt x="784494" y="2108856"/>
                </a:cubicBezTo>
                <a:cubicBezTo>
                  <a:pt x="784494" y="2066679"/>
                  <a:pt x="759188" y="1973889"/>
                  <a:pt x="691705" y="1957019"/>
                </a:cubicBezTo>
                <a:cubicBezTo>
                  <a:pt x="683269" y="1957019"/>
                  <a:pt x="666399" y="1940148"/>
                  <a:pt x="666399" y="1931712"/>
                </a:cubicBezTo>
                <a:cubicBezTo>
                  <a:pt x="708576" y="1940148"/>
                  <a:pt x="776059" y="2016066"/>
                  <a:pt x="784494" y="2066679"/>
                </a:cubicBezTo>
                <a:close/>
                <a:moveTo>
                  <a:pt x="463948" y="1957019"/>
                </a:moveTo>
                <a:cubicBezTo>
                  <a:pt x="463948" y="1999196"/>
                  <a:pt x="413336" y="2032937"/>
                  <a:pt x="413336" y="2091985"/>
                </a:cubicBezTo>
                <a:cubicBezTo>
                  <a:pt x="413336" y="2134162"/>
                  <a:pt x="447077" y="2210081"/>
                  <a:pt x="506125" y="2210081"/>
                </a:cubicBezTo>
                <a:lnTo>
                  <a:pt x="539867" y="2210081"/>
                </a:lnTo>
                <a:cubicBezTo>
                  <a:pt x="539867" y="2167904"/>
                  <a:pt x="522996" y="2108856"/>
                  <a:pt x="573609" y="2108856"/>
                </a:cubicBezTo>
                <a:cubicBezTo>
                  <a:pt x="615786" y="2108856"/>
                  <a:pt x="632657" y="2151033"/>
                  <a:pt x="632657" y="2176340"/>
                </a:cubicBezTo>
                <a:cubicBezTo>
                  <a:pt x="632657" y="2252258"/>
                  <a:pt x="556738" y="2286000"/>
                  <a:pt x="506125" y="2286000"/>
                </a:cubicBezTo>
                <a:cubicBezTo>
                  <a:pt x="396465" y="2286000"/>
                  <a:pt x="328982" y="2125727"/>
                  <a:pt x="328982" y="2066679"/>
                </a:cubicBezTo>
                <a:cubicBezTo>
                  <a:pt x="328982" y="1999196"/>
                  <a:pt x="371159" y="1948583"/>
                  <a:pt x="438642" y="1889535"/>
                </a:cubicBezTo>
                <a:cubicBezTo>
                  <a:pt x="455513" y="1906406"/>
                  <a:pt x="463948" y="1931712"/>
                  <a:pt x="463948" y="1957019"/>
                </a:cubicBezTo>
                <a:close/>
                <a:moveTo>
                  <a:pt x="6647114" y="1965454"/>
                </a:moveTo>
                <a:cubicBezTo>
                  <a:pt x="6647114" y="1990760"/>
                  <a:pt x="6638679" y="2041373"/>
                  <a:pt x="6604937" y="2058244"/>
                </a:cubicBezTo>
                <a:lnTo>
                  <a:pt x="6588067" y="2041373"/>
                </a:lnTo>
                <a:cubicBezTo>
                  <a:pt x="6604937" y="2016066"/>
                  <a:pt x="6630244" y="1990760"/>
                  <a:pt x="6630244" y="1965454"/>
                </a:cubicBezTo>
                <a:cubicBezTo>
                  <a:pt x="6630244" y="1940148"/>
                  <a:pt x="6604937" y="1897971"/>
                  <a:pt x="6588067" y="1864229"/>
                </a:cubicBezTo>
                <a:cubicBezTo>
                  <a:pt x="6621808" y="1881100"/>
                  <a:pt x="6647114" y="1940148"/>
                  <a:pt x="6647114" y="1965454"/>
                </a:cubicBezTo>
                <a:close/>
                <a:moveTo>
                  <a:pt x="6301262" y="1931712"/>
                </a:moveTo>
                <a:cubicBezTo>
                  <a:pt x="6275956" y="1973889"/>
                  <a:pt x="6284391" y="2041373"/>
                  <a:pt x="6267520" y="2100421"/>
                </a:cubicBezTo>
                <a:cubicBezTo>
                  <a:pt x="6250650" y="2142598"/>
                  <a:pt x="6191602" y="2201646"/>
                  <a:pt x="6191602" y="2260694"/>
                </a:cubicBezTo>
                <a:cubicBezTo>
                  <a:pt x="6191602" y="2345048"/>
                  <a:pt x="6275956" y="2471579"/>
                  <a:pt x="6385616" y="2471579"/>
                </a:cubicBezTo>
                <a:lnTo>
                  <a:pt x="6478406" y="2471579"/>
                </a:lnTo>
                <a:cubicBezTo>
                  <a:pt x="6537454" y="2572805"/>
                  <a:pt x="6647114" y="2572805"/>
                  <a:pt x="6739904" y="2581240"/>
                </a:cubicBezTo>
                <a:cubicBezTo>
                  <a:pt x="6714598" y="2589675"/>
                  <a:pt x="6672421" y="2598111"/>
                  <a:pt x="6655550" y="2598111"/>
                </a:cubicBezTo>
                <a:cubicBezTo>
                  <a:pt x="6579631" y="2598111"/>
                  <a:pt x="6537454" y="2530627"/>
                  <a:pt x="6461535" y="2496886"/>
                </a:cubicBezTo>
                <a:cubicBezTo>
                  <a:pt x="6419358" y="2480015"/>
                  <a:pt x="6368745" y="2488450"/>
                  <a:pt x="6326568" y="2480015"/>
                </a:cubicBezTo>
                <a:cubicBezTo>
                  <a:pt x="6200037" y="2463144"/>
                  <a:pt x="6166295" y="2336613"/>
                  <a:pt x="6166295" y="2269129"/>
                </a:cubicBezTo>
                <a:cubicBezTo>
                  <a:pt x="6166295" y="2125727"/>
                  <a:pt x="6250650" y="2167904"/>
                  <a:pt x="6267520" y="1982325"/>
                </a:cubicBezTo>
                <a:cubicBezTo>
                  <a:pt x="6267520" y="1931712"/>
                  <a:pt x="6326568" y="1838923"/>
                  <a:pt x="6402487" y="1822052"/>
                </a:cubicBezTo>
                <a:cubicBezTo>
                  <a:pt x="6377181" y="1847358"/>
                  <a:pt x="6318133" y="1881100"/>
                  <a:pt x="6301262" y="1931712"/>
                </a:cubicBezTo>
                <a:close/>
                <a:moveTo>
                  <a:pt x="851978" y="1965454"/>
                </a:moveTo>
                <a:cubicBezTo>
                  <a:pt x="868849" y="1999196"/>
                  <a:pt x="860413" y="2049808"/>
                  <a:pt x="877284" y="2091985"/>
                </a:cubicBezTo>
                <a:cubicBezTo>
                  <a:pt x="885720" y="2125727"/>
                  <a:pt x="936332" y="2159469"/>
                  <a:pt x="953203" y="2201646"/>
                </a:cubicBezTo>
                <a:cubicBezTo>
                  <a:pt x="978509" y="2243823"/>
                  <a:pt x="1012251" y="2328177"/>
                  <a:pt x="1012251" y="2387225"/>
                </a:cubicBezTo>
                <a:cubicBezTo>
                  <a:pt x="1012251" y="2463144"/>
                  <a:pt x="944768" y="2623417"/>
                  <a:pt x="851978" y="2674030"/>
                </a:cubicBezTo>
                <a:cubicBezTo>
                  <a:pt x="801365" y="2699336"/>
                  <a:pt x="733882" y="2707771"/>
                  <a:pt x="683269" y="2724642"/>
                </a:cubicBezTo>
                <a:cubicBezTo>
                  <a:pt x="649528" y="2733078"/>
                  <a:pt x="641092" y="2766819"/>
                  <a:pt x="615786" y="2783690"/>
                </a:cubicBezTo>
                <a:cubicBezTo>
                  <a:pt x="548303" y="2825867"/>
                  <a:pt x="506125" y="2834303"/>
                  <a:pt x="455513" y="2834303"/>
                </a:cubicBezTo>
                <a:cubicBezTo>
                  <a:pt x="404900" y="2834303"/>
                  <a:pt x="312111" y="2808996"/>
                  <a:pt x="278369" y="2783690"/>
                </a:cubicBezTo>
                <a:cubicBezTo>
                  <a:pt x="295240" y="2758384"/>
                  <a:pt x="320546" y="2733078"/>
                  <a:pt x="337417" y="2733078"/>
                </a:cubicBezTo>
                <a:cubicBezTo>
                  <a:pt x="362723" y="2733078"/>
                  <a:pt x="438642" y="2766819"/>
                  <a:pt x="455513" y="2766819"/>
                </a:cubicBezTo>
                <a:cubicBezTo>
                  <a:pt x="506125" y="2766819"/>
                  <a:pt x="607351" y="2674030"/>
                  <a:pt x="632657" y="2665594"/>
                </a:cubicBezTo>
                <a:cubicBezTo>
                  <a:pt x="657963" y="2648723"/>
                  <a:pt x="700140" y="2657159"/>
                  <a:pt x="733882" y="2648723"/>
                </a:cubicBezTo>
                <a:cubicBezTo>
                  <a:pt x="877284" y="2606546"/>
                  <a:pt x="936332" y="2496886"/>
                  <a:pt x="936332" y="2387225"/>
                </a:cubicBezTo>
                <a:cubicBezTo>
                  <a:pt x="936332" y="2361919"/>
                  <a:pt x="927897" y="2286000"/>
                  <a:pt x="902590" y="2252258"/>
                </a:cubicBezTo>
                <a:cubicBezTo>
                  <a:pt x="885720" y="2210081"/>
                  <a:pt x="843542" y="2184775"/>
                  <a:pt x="826672" y="2151033"/>
                </a:cubicBezTo>
                <a:cubicBezTo>
                  <a:pt x="809801" y="2117292"/>
                  <a:pt x="826672" y="2083550"/>
                  <a:pt x="818236" y="2049808"/>
                </a:cubicBezTo>
                <a:cubicBezTo>
                  <a:pt x="818236" y="2016066"/>
                  <a:pt x="750753" y="1940148"/>
                  <a:pt x="717011" y="1914841"/>
                </a:cubicBezTo>
                <a:cubicBezTo>
                  <a:pt x="700140" y="1906406"/>
                  <a:pt x="666399" y="1897971"/>
                  <a:pt x="657963" y="1889535"/>
                </a:cubicBezTo>
                <a:cubicBezTo>
                  <a:pt x="632657" y="1881100"/>
                  <a:pt x="632657" y="1864229"/>
                  <a:pt x="632657" y="1847358"/>
                </a:cubicBezTo>
                <a:cubicBezTo>
                  <a:pt x="632657" y="1813616"/>
                  <a:pt x="649528" y="1822052"/>
                  <a:pt x="666399" y="1822052"/>
                </a:cubicBezTo>
                <a:cubicBezTo>
                  <a:pt x="725447" y="1822052"/>
                  <a:pt x="818236" y="1881100"/>
                  <a:pt x="851978" y="1965454"/>
                </a:cubicBezTo>
                <a:close/>
                <a:moveTo>
                  <a:pt x="927897" y="1864229"/>
                </a:moveTo>
                <a:cubicBezTo>
                  <a:pt x="927897" y="1872664"/>
                  <a:pt x="894155" y="1923277"/>
                  <a:pt x="885720" y="1940148"/>
                </a:cubicBezTo>
                <a:cubicBezTo>
                  <a:pt x="902590" y="1889535"/>
                  <a:pt x="902590" y="1847358"/>
                  <a:pt x="902590" y="1805181"/>
                </a:cubicBezTo>
                <a:cubicBezTo>
                  <a:pt x="919461" y="1822052"/>
                  <a:pt x="927897" y="1838923"/>
                  <a:pt x="927897" y="1864229"/>
                </a:cubicBezTo>
                <a:close/>
                <a:moveTo>
                  <a:pt x="1349668" y="1914841"/>
                </a:moveTo>
                <a:cubicBezTo>
                  <a:pt x="1358103" y="1906406"/>
                  <a:pt x="1374974" y="1889535"/>
                  <a:pt x="1383410" y="1872664"/>
                </a:cubicBezTo>
                <a:cubicBezTo>
                  <a:pt x="1400280" y="1872664"/>
                  <a:pt x="1425587" y="1881100"/>
                  <a:pt x="1425587" y="1897971"/>
                </a:cubicBezTo>
                <a:cubicBezTo>
                  <a:pt x="1425587" y="1965454"/>
                  <a:pt x="1332797" y="1957019"/>
                  <a:pt x="1307491" y="1957019"/>
                </a:cubicBezTo>
                <a:cubicBezTo>
                  <a:pt x="1290620" y="1965454"/>
                  <a:pt x="1265314" y="1990760"/>
                  <a:pt x="1248443" y="1990760"/>
                </a:cubicBezTo>
                <a:cubicBezTo>
                  <a:pt x="1189395" y="1999196"/>
                  <a:pt x="1105041" y="1982325"/>
                  <a:pt x="1105041" y="2066679"/>
                </a:cubicBezTo>
                <a:cubicBezTo>
                  <a:pt x="1105041" y="2100421"/>
                  <a:pt x="1121911" y="2125727"/>
                  <a:pt x="1155653" y="2142598"/>
                </a:cubicBezTo>
                <a:lnTo>
                  <a:pt x="1180959" y="2142598"/>
                </a:lnTo>
                <a:cubicBezTo>
                  <a:pt x="1189395" y="2125727"/>
                  <a:pt x="1180959" y="2100421"/>
                  <a:pt x="1189395" y="2075114"/>
                </a:cubicBezTo>
                <a:cubicBezTo>
                  <a:pt x="1197830" y="2075114"/>
                  <a:pt x="1189395" y="2066679"/>
                  <a:pt x="1214701" y="2066679"/>
                </a:cubicBezTo>
                <a:cubicBezTo>
                  <a:pt x="1231572" y="2066679"/>
                  <a:pt x="1256878" y="2083550"/>
                  <a:pt x="1256878" y="2108856"/>
                </a:cubicBezTo>
                <a:cubicBezTo>
                  <a:pt x="1256878" y="2125727"/>
                  <a:pt x="1248443" y="2134162"/>
                  <a:pt x="1240007" y="2151033"/>
                </a:cubicBezTo>
                <a:cubicBezTo>
                  <a:pt x="1214701" y="2176340"/>
                  <a:pt x="1172524" y="2184775"/>
                  <a:pt x="1130347" y="2201646"/>
                </a:cubicBezTo>
                <a:cubicBezTo>
                  <a:pt x="1138782" y="2243823"/>
                  <a:pt x="1138782" y="2286000"/>
                  <a:pt x="1121911" y="2328177"/>
                </a:cubicBezTo>
                <a:lnTo>
                  <a:pt x="1121911" y="2353484"/>
                </a:lnTo>
                <a:cubicBezTo>
                  <a:pt x="1096605" y="2328177"/>
                  <a:pt x="1088170" y="2294436"/>
                  <a:pt x="1088170" y="2269129"/>
                </a:cubicBezTo>
                <a:cubicBezTo>
                  <a:pt x="1088170" y="2243823"/>
                  <a:pt x="1105041" y="2210081"/>
                  <a:pt x="1105041" y="2184775"/>
                </a:cubicBezTo>
                <a:cubicBezTo>
                  <a:pt x="1105041" y="2167904"/>
                  <a:pt x="1054428" y="2083550"/>
                  <a:pt x="1054428" y="2066679"/>
                </a:cubicBezTo>
                <a:cubicBezTo>
                  <a:pt x="1054428" y="2041373"/>
                  <a:pt x="1105041" y="1982325"/>
                  <a:pt x="1105041" y="1965454"/>
                </a:cubicBezTo>
                <a:cubicBezTo>
                  <a:pt x="1105041" y="1940148"/>
                  <a:pt x="1079734" y="1923277"/>
                  <a:pt x="1079734" y="1906406"/>
                </a:cubicBezTo>
                <a:cubicBezTo>
                  <a:pt x="1079734" y="1881100"/>
                  <a:pt x="1096605" y="1855793"/>
                  <a:pt x="1121911" y="1830487"/>
                </a:cubicBezTo>
                <a:lnTo>
                  <a:pt x="1180959" y="1830487"/>
                </a:lnTo>
                <a:cubicBezTo>
                  <a:pt x="1180959" y="1838923"/>
                  <a:pt x="1189395" y="1838923"/>
                  <a:pt x="1189395" y="1855793"/>
                </a:cubicBezTo>
                <a:cubicBezTo>
                  <a:pt x="1189395" y="1881100"/>
                  <a:pt x="1147218" y="1889535"/>
                  <a:pt x="1130347" y="1906406"/>
                </a:cubicBezTo>
                <a:cubicBezTo>
                  <a:pt x="1147218" y="1931712"/>
                  <a:pt x="1164089" y="1948583"/>
                  <a:pt x="1189395" y="1948583"/>
                </a:cubicBezTo>
                <a:cubicBezTo>
                  <a:pt x="1231572" y="1948583"/>
                  <a:pt x="1290620" y="1889535"/>
                  <a:pt x="1290620" y="1855793"/>
                </a:cubicBezTo>
                <a:cubicBezTo>
                  <a:pt x="1290620" y="1830487"/>
                  <a:pt x="1273749" y="1805181"/>
                  <a:pt x="1273749" y="1788310"/>
                </a:cubicBezTo>
                <a:cubicBezTo>
                  <a:pt x="1273749" y="1763004"/>
                  <a:pt x="1290620" y="1779875"/>
                  <a:pt x="1299055" y="1771439"/>
                </a:cubicBezTo>
                <a:cubicBezTo>
                  <a:pt x="1349668" y="1805181"/>
                  <a:pt x="1315926" y="1855793"/>
                  <a:pt x="1349668" y="1914841"/>
                </a:cubicBezTo>
                <a:close/>
                <a:moveTo>
                  <a:pt x="6748340" y="1982325"/>
                </a:moveTo>
                <a:cubicBezTo>
                  <a:pt x="6748340" y="2100421"/>
                  <a:pt x="6647114" y="2176340"/>
                  <a:pt x="6562760" y="2176340"/>
                </a:cubicBezTo>
                <a:cubicBezTo>
                  <a:pt x="6512148" y="2176340"/>
                  <a:pt x="6444664" y="2117292"/>
                  <a:pt x="6444664" y="2083550"/>
                </a:cubicBezTo>
                <a:cubicBezTo>
                  <a:pt x="6444664" y="2049808"/>
                  <a:pt x="6486841" y="2024502"/>
                  <a:pt x="6512148" y="2024502"/>
                </a:cubicBezTo>
                <a:cubicBezTo>
                  <a:pt x="6529019" y="2024502"/>
                  <a:pt x="6579631" y="2016066"/>
                  <a:pt x="6562760" y="2091985"/>
                </a:cubicBezTo>
                <a:cubicBezTo>
                  <a:pt x="6571196" y="2091985"/>
                  <a:pt x="6562760" y="2100421"/>
                  <a:pt x="6579631" y="2100421"/>
                </a:cubicBezTo>
                <a:cubicBezTo>
                  <a:pt x="6630244" y="2100421"/>
                  <a:pt x="6680856" y="1999196"/>
                  <a:pt x="6680856" y="1982325"/>
                </a:cubicBezTo>
                <a:cubicBezTo>
                  <a:pt x="6680856" y="1923277"/>
                  <a:pt x="6596502" y="1822052"/>
                  <a:pt x="6596502" y="1822052"/>
                </a:cubicBezTo>
                <a:cubicBezTo>
                  <a:pt x="6596502" y="1796745"/>
                  <a:pt x="6604937" y="1779875"/>
                  <a:pt x="6613373" y="1763004"/>
                </a:cubicBezTo>
                <a:cubicBezTo>
                  <a:pt x="6680856" y="1771439"/>
                  <a:pt x="6748340" y="1931712"/>
                  <a:pt x="6748340" y="1982325"/>
                </a:cubicBezTo>
                <a:close/>
                <a:moveTo>
                  <a:pt x="6419358" y="1729262"/>
                </a:moveTo>
                <a:cubicBezTo>
                  <a:pt x="6427793" y="1737697"/>
                  <a:pt x="6427793" y="1729262"/>
                  <a:pt x="6427793" y="1754568"/>
                </a:cubicBezTo>
                <a:cubicBezTo>
                  <a:pt x="6427793" y="1771439"/>
                  <a:pt x="6419358" y="1779875"/>
                  <a:pt x="6402487" y="1788310"/>
                </a:cubicBezTo>
                <a:cubicBezTo>
                  <a:pt x="6385616" y="1796745"/>
                  <a:pt x="6351875" y="1796745"/>
                  <a:pt x="6335004" y="1822052"/>
                </a:cubicBezTo>
                <a:cubicBezTo>
                  <a:pt x="6301262" y="1847358"/>
                  <a:pt x="6267520" y="1881100"/>
                  <a:pt x="6250650" y="1923277"/>
                </a:cubicBezTo>
                <a:cubicBezTo>
                  <a:pt x="6233779" y="1957019"/>
                  <a:pt x="6250650" y="2016066"/>
                  <a:pt x="6225343" y="2058244"/>
                </a:cubicBezTo>
                <a:cubicBezTo>
                  <a:pt x="6174731" y="2151033"/>
                  <a:pt x="6132554" y="2193210"/>
                  <a:pt x="6132554" y="2269129"/>
                </a:cubicBezTo>
                <a:cubicBezTo>
                  <a:pt x="6132554" y="2404096"/>
                  <a:pt x="6250650" y="2555934"/>
                  <a:pt x="6444664" y="2522192"/>
                </a:cubicBezTo>
                <a:cubicBezTo>
                  <a:pt x="6503712" y="2581240"/>
                  <a:pt x="6588067" y="2631853"/>
                  <a:pt x="6663985" y="2631853"/>
                </a:cubicBezTo>
                <a:cubicBezTo>
                  <a:pt x="6680856" y="2631853"/>
                  <a:pt x="6756775" y="2606546"/>
                  <a:pt x="6773646" y="2606546"/>
                </a:cubicBezTo>
                <a:cubicBezTo>
                  <a:pt x="6798952" y="2606546"/>
                  <a:pt x="6790517" y="2614982"/>
                  <a:pt x="6807388" y="2614982"/>
                </a:cubicBezTo>
                <a:cubicBezTo>
                  <a:pt x="6807388" y="2623417"/>
                  <a:pt x="6815823" y="2640288"/>
                  <a:pt x="6815823" y="2648723"/>
                </a:cubicBezTo>
                <a:cubicBezTo>
                  <a:pt x="6782081" y="2665594"/>
                  <a:pt x="6714598" y="2674030"/>
                  <a:pt x="6697727" y="2674030"/>
                </a:cubicBezTo>
                <a:cubicBezTo>
                  <a:pt x="6579631" y="2674030"/>
                  <a:pt x="6588067" y="2640288"/>
                  <a:pt x="6436229" y="2581240"/>
                </a:cubicBezTo>
                <a:cubicBezTo>
                  <a:pt x="6394052" y="2564369"/>
                  <a:pt x="6335004" y="2572805"/>
                  <a:pt x="6301262" y="2564369"/>
                </a:cubicBezTo>
                <a:cubicBezTo>
                  <a:pt x="6259085" y="2555934"/>
                  <a:pt x="6166295" y="2513757"/>
                  <a:pt x="6140989" y="2463144"/>
                </a:cubicBezTo>
                <a:cubicBezTo>
                  <a:pt x="6098812" y="2387225"/>
                  <a:pt x="6081941" y="2345048"/>
                  <a:pt x="6081941" y="2269129"/>
                </a:cubicBezTo>
                <a:cubicBezTo>
                  <a:pt x="6081941" y="2243823"/>
                  <a:pt x="6090377" y="2218517"/>
                  <a:pt x="6090377" y="2193210"/>
                </a:cubicBezTo>
                <a:cubicBezTo>
                  <a:pt x="6107247" y="2151033"/>
                  <a:pt x="6140989" y="2100421"/>
                  <a:pt x="6157860" y="2049808"/>
                </a:cubicBezTo>
                <a:cubicBezTo>
                  <a:pt x="6183166" y="1990760"/>
                  <a:pt x="6191602" y="1914841"/>
                  <a:pt x="6225343" y="1855793"/>
                </a:cubicBezTo>
                <a:cubicBezTo>
                  <a:pt x="6242214" y="1805181"/>
                  <a:pt x="6326568" y="1737697"/>
                  <a:pt x="6385616" y="1729262"/>
                </a:cubicBezTo>
                <a:lnTo>
                  <a:pt x="6419358" y="1729262"/>
                </a:lnTo>
                <a:close/>
                <a:moveTo>
                  <a:pt x="6191602" y="1847358"/>
                </a:moveTo>
                <a:cubicBezTo>
                  <a:pt x="6183166" y="1830487"/>
                  <a:pt x="6174731" y="1805181"/>
                  <a:pt x="6174731" y="1779875"/>
                </a:cubicBezTo>
                <a:cubicBezTo>
                  <a:pt x="6174731" y="1763004"/>
                  <a:pt x="6183166" y="1729262"/>
                  <a:pt x="6200037" y="1712391"/>
                </a:cubicBezTo>
                <a:lnTo>
                  <a:pt x="6191602" y="1847358"/>
                </a:lnTo>
                <a:close/>
                <a:moveTo>
                  <a:pt x="5761395" y="1678650"/>
                </a:moveTo>
                <a:cubicBezTo>
                  <a:pt x="5778266" y="1703956"/>
                  <a:pt x="5778266" y="1737697"/>
                  <a:pt x="5795137" y="1771439"/>
                </a:cubicBezTo>
                <a:cubicBezTo>
                  <a:pt x="5812008" y="1796745"/>
                  <a:pt x="5871055" y="1838923"/>
                  <a:pt x="5913233" y="1838923"/>
                </a:cubicBezTo>
                <a:cubicBezTo>
                  <a:pt x="5930103" y="1838923"/>
                  <a:pt x="5946974" y="1830487"/>
                  <a:pt x="5963845" y="1813616"/>
                </a:cubicBezTo>
                <a:cubicBezTo>
                  <a:pt x="5930103" y="1771439"/>
                  <a:pt x="5938539" y="1796745"/>
                  <a:pt x="5904797" y="1763004"/>
                </a:cubicBezTo>
                <a:lnTo>
                  <a:pt x="5904797" y="1737697"/>
                </a:lnTo>
                <a:cubicBezTo>
                  <a:pt x="5913233" y="1737697"/>
                  <a:pt x="5921668" y="1729262"/>
                  <a:pt x="5946974" y="1729262"/>
                </a:cubicBezTo>
                <a:cubicBezTo>
                  <a:pt x="5980716" y="1729262"/>
                  <a:pt x="6022893" y="1788310"/>
                  <a:pt x="6022893" y="1813616"/>
                </a:cubicBezTo>
                <a:cubicBezTo>
                  <a:pt x="6022893" y="1830487"/>
                  <a:pt x="6006022" y="1838923"/>
                  <a:pt x="6006022" y="1864229"/>
                </a:cubicBezTo>
                <a:cubicBezTo>
                  <a:pt x="6006022" y="1881100"/>
                  <a:pt x="6056635" y="1914841"/>
                  <a:pt x="6056635" y="1965454"/>
                </a:cubicBezTo>
                <a:cubicBezTo>
                  <a:pt x="6056635" y="2049808"/>
                  <a:pt x="5997587" y="2066679"/>
                  <a:pt x="5997587" y="2108856"/>
                </a:cubicBezTo>
                <a:cubicBezTo>
                  <a:pt x="5997587" y="2134162"/>
                  <a:pt x="6014458" y="2151033"/>
                  <a:pt x="6014458" y="2176340"/>
                </a:cubicBezTo>
                <a:cubicBezTo>
                  <a:pt x="6014458" y="2193210"/>
                  <a:pt x="6006022" y="2218517"/>
                  <a:pt x="6006022" y="2235388"/>
                </a:cubicBezTo>
                <a:cubicBezTo>
                  <a:pt x="5955410" y="2201646"/>
                  <a:pt x="5955410" y="2151033"/>
                  <a:pt x="5930103" y="2117292"/>
                </a:cubicBezTo>
                <a:cubicBezTo>
                  <a:pt x="5904797" y="2066679"/>
                  <a:pt x="5837314" y="2075114"/>
                  <a:pt x="5837314" y="2016066"/>
                </a:cubicBezTo>
                <a:cubicBezTo>
                  <a:pt x="5837314" y="1990760"/>
                  <a:pt x="5862620" y="1948583"/>
                  <a:pt x="5879491" y="1948583"/>
                </a:cubicBezTo>
                <a:cubicBezTo>
                  <a:pt x="5904797" y="1948583"/>
                  <a:pt x="5913233" y="1965454"/>
                  <a:pt x="5930103" y="1982325"/>
                </a:cubicBezTo>
                <a:cubicBezTo>
                  <a:pt x="5921668" y="1990760"/>
                  <a:pt x="5913233" y="2007631"/>
                  <a:pt x="5904797" y="2016066"/>
                </a:cubicBezTo>
                <a:cubicBezTo>
                  <a:pt x="5921668" y="2032937"/>
                  <a:pt x="5930103" y="2049808"/>
                  <a:pt x="5955410" y="2049808"/>
                </a:cubicBezTo>
                <a:cubicBezTo>
                  <a:pt x="5972281" y="2049808"/>
                  <a:pt x="6014458" y="1990760"/>
                  <a:pt x="6014458" y="1973889"/>
                </a:cubicBezTo>
                <a:cubicBezTo>
                  <a:pt x="6014458" y="1940148"/>
                  <a:pt x="5955410" y="1881100"/>
                  <a:pt x="5921668" y="1881100"/>
                </a:cubicBezTo>
                <a:cubicBezTo>
                  <a:pt x="5896362" y="1881100"/>
                  <a:pt x="5887926" y="1889535"/>
                  <a:pt x="5871055" y="1881100"/>
                </a:cubicBezTo>
                <a:cubicBezTo>
                  <a:pt x="5845749" y="1881100"/>
                  <a:pt x="5803572" y="1855793"/>
                  <a:pt x="5786701" y="1855793"/>
                </a:cubicBezTo>
                <a:cubicBezTo>
                  <a:pt x="5761395" y="1855793"/>
                  <a:pt x="5744524" y="1872664"/>
                  <a:pt x="5719218" y="1872664"/>
                </a:cubicBezTo>
                <a:cubicBezTo>
                  <a:pt x="5702347" y="1872664"/>
                  <a:pt x="5668605" y="1847358"/>
                  <a:pt x="5651734" y="1830487"/>
                </a:cubicBezTo>
                <a:lnTo>
                  <a:pt x="5651734" y="1779875"/>
                </a:lnTo>
                <a:cubicBezTo>
                  <a:pt x="5660170" y="1779875"/>
                  <a:pt x="5651734" y="1771439"/>
                  <a:pt x="5677041" y="1771439"/>
                </a:cubicBezTo>
                <a:cubicBezTo>
                  <a:pt x="5693912" y="1771439"/>
                  <a:pt x="5710782" y="1805181"/>
                  <a:pt x="5727653" y="1822052"/>
                </a:cubicBezTo>
                <a:cubicBezTo>
                  <a:pt x="5736089" y="1813616"/>
                  <a:pt x="5752960" y="1813616"/>
                  <a:pt x="5752960" y="1788310"/>
                </a:cubicBezTo>
                <a:cubicBezTo>
                  <a:pt x="5752960" y="1771439"/>
                  <a:pt x="5736089" y="1763004"/>
                  <a:pt x="5736089" y="1746133"/>
                </a:cubicBezTo>
                <a:lnTo>
                  <a:pt x="5736089" y="1678650"/>
                </a:lnTo>
                <a:lnTo>
                  <a:pt x="5761395" y="1678650"/>
                </a:lnTo>
                <a:close/>
                <a:moveTo>
                  <a:pt x="1324362" y="1695520"/>
                </a:moveTo>
                <a:cubicBezTo>
                  <a:pt x="1315926" y="1712391"/>
                  <a:pt x="1273749" y="1754568"/>
                  <a:pt x="1248443" y="1763004"/>
                </a:cubicBezTo>
                <a:cubicBezTo>
                  <a:pt x="1248443" y="1754568"/>
                  <a:pt x="1240007" y="1754568"/>
                  <a:pt x="1240007" y="1737697"/>
                </a:cubicBezTo>
                <a:cubicBezTo>
                  <a:pt x="1240007" y="1712391"/>
                  <a:pt x="1265314" y="1678650"/>
                  <a:pt x="1290620" y="1678650"/>
                </a:cubicBezTo>
                <a:cubicBezTo>
                  <a:pt x="1307491" y="1678650"/>
                  <a:pt x="1315926" y="1695520"/>
                  <a:pt x="1324362" y="1695520"/>
                </a:cubicBezTo>
                <a:close/>
                <a:moveTo>
                  <a:pt x="1020686" y="1864229"/>
                </a:moveTo>
                <a:cubicBezTo>
                  <a:pt x="1020686" y="1897971"/>
                  <a:pt x="995380" y="2016066"/>
                  <a:pt x="911026" y="2058244"/>
                </a:cubicBezTo>
                <a:cubicBezTo>
                  <a:pt x="911026" y="2041373"/>
                  <a:pt x="902590" y="2024502"/>
                  <a:pt x="902590" y="2007631"/>
                </a:cubicBezTo>
                <a:cubicBezTo>
                  <a:pt x="902590" y="1982325"/>
                  <a:pt x="953203" y="1914841"/>
                  <a:pt x="953203" y="1872664"/>
                </a:cubicBezTo>
                <a:cubicBezTo>
                  <a:pt x="953203" y="1830487"/>
                  <a:pt x="961638" y="1813616"/>
                  <a:pt x="902590" y="1754568"/>
                </a:cubicBezTo>
                <a:cubicBezTo>
                  <a:pt x="868849" y="1771439"/>
                  <a:pt x="843542" y="1822052"/>
                  <a:pt x="818236" y="1822052"/>
                </a:cubicBezTo>
                <a:cubicBezTo>
                  <a:pt x="801365" y="1822052"/>
                  <a:pt x="767624" y="1779875"/>
                  <a:pt x="767624" y="1763004"/>
                </a:cubicBezTo>
                <a:cubicBezTo>
                  <a:pt x="767624" y="1695520"/>
                  <a:pt x="818236" y="1678650"/>
                  <a:pt x="860413" y="1678650"/>
                </a:cubicBezTo>
                <a:cubicBezTo>
                  <a:pt x="995380" y="1678650"/>
                  <a:pt x="1020686" y="1796745"/>
                  <a:pt x="1020686" y="1864229"/>
                </a:cubicBezTo>
                <a:close/>
                <a:moveTo>
                  <a:pt x="5845749" y="1636472"/>
                </a:moveTo>
                <a:cubicBezTo>
                  <a:pt x="5837314" y="1644908"/>
                  <a:pt x="5845749" y="1670214"/>
                  <a:pt x="5820443" y="1670214"/>
                </a:cubicBezTo>
                <a:cubicBezTo>
                  <a:pt x="5803572" y="1670214"/>
                  <a:pt x="5778266" y="1653343"/>
                  <a:pt x="5761395" y="1636472"/>
                </a:cubicBezTo>
                <a:cubicBezTo>
                  <a:pt x="5769830" y="1619602"/>
                  <a:pt x="5769830" y="1602731"/>
                  <a:pt x="5786701" y="1602731"/>
                </a:cubicBezTo>
                <a:cubicBezTo>
                  <a:pt x="5812008" y="1602731"/>
                  <a:pt x="5828878" y="1619602"/>
                  <a:pt x="5845749" y="1636472"/>
                </a:cubicBezTo>
                <a:close/>
                <a:moveTo>
                  <a:pt x="6309698" y="1661779"/>
                </a:moveTo>
                <a:cubicBezTo>
                  <a:pt x="6309698" y="1678650"/>
                  <a:pt x="6275956" y="1712391"/>
                  <a:pt x="6259085" y="1712391"/>
                </a:cubicBezTo>
                <a:cubicBezTo>
                  <a:pt x="6233779" y="1712391"/>
                  <a:pt x="6208472" y="1678650"/>
                  <a:pt x="6191602" y="1678650"/>
                </a:cubicBezTo>
                <a:cubicBezTo>
                  <a:pt x="6140989" y="1678650"/>
                  <a:pt x="6140989" y="1779875"/>
                  <a:pt x="6140989" y="1779875"/>
                </a:cubicBezTo>
                <a:cubicBezTo>
                  <a:pt x="6140989" y="1796745"/>
                  <a:pt x="6174731" y="1864229"/>
                  <a:pt x="6174731" y="1881100"/>
                </a:cubicBezTo>
                <a:cubicBezTo>
                  <a:pt x="6174731" y="1906406"/>
                  <a:pt x="6166295" y="1914841"/>
                  <a:pt x="6157860" y="1931712"/>
                </a:cubicBezTo>
                <a:cubicBezTo>
                  <a:pt x="6107247" y="1897971"/>
                  <a:pt x="6073506" y="1822052"/>
                  <a:pt x="6073506" y="1771439"/>
                </a:cubicBezTo>
                <a:cubicBezTo>
                  <a:pt x="6073506" y="1703956"/>
                  <a:pt x="6115683" y="1585860"/>
                  <a:pt x="6225343" y="1585860"/>
                </a:cubicBezTo>
                <a:cubicBezTo>
                  <a:pt x="6267520" y="1585860"/>
                  <a:pt x="6309698" y="1628037"/>
                  <a:pt x="6309698" y="1661779"/>
                </a:cubicBezTo>
                <a:close/>
                <a:moveTo>
                  <a:pt x="1636472" y="1560554"/>
                </a:moveTo>
                <a:lnTo>
                  <a:pt x="1636472" y="1594295"/>
                </a:lnTo>
                <a:cubicBezTo>
                  <a:pt x="1602731" y="1644908"/>
                  <a:pt x="1577424" y="1644908"/>
                  <a:pt x="1552118" y="1661779"/>
                </a:cubicBezTo>
                <a:cubicBezTo>
                  <a:pt x="1552118" y="1636472"/>
                  <a:pt x="1552118" y="1602731"/>
                  <a:pt x="1543683" y="1577424"/>
                </a:cubicBezTo>
                <a:cubicBezTo>
                  <a:pt x="1552118" y="1568989"/>
                  <a:pt x="1568989" y="1568989"/>
                  <a:pt x="1577424" y="1560554"/>
                </a:cubicBezTo>
                <a:lnTo>
                  <a:pt x="1636472" y="1560554"/>
                </a:lnTo>
                <a:close/>
                <a:moveTo>
                  <a:pt x="1374974" y="1585860"/>
                </a:moveTo>
                <a:cubicBezTo>
                  <a:pt x="1383410" y="1602731"/>
                  <a:pt x="1383410" y="1628037"/>
                  <a:pt x="1408716" y="1653343"/>
                </a:cubicBezTo>
                <a:lnTo>
                  <a:pt x="1442458" y="1653343"/>
                </a:lnTo>
                <a:lnTo>
                  <a:pt x="1459328" y="1636472"/>
                </a:lnTo>
                <a:cubicBezTo>
                  <a:pt x="1450893" y="1628037"/>
                  <a:pt x="1434022" y="1619602"/>
                  <a:pt x="1417151" y="1611166"/>
                </a:cubicBezTo>
                <a:cubicBezTo>
                  <a:pt x="1434022" y="1577424"/>
                  <a:pt x="1450893" y="1577424"/>
                  <a:pt x="1459328" y="1577424"/>
                </a:cubicBezTo>
                <a:cubicBezTo>
                  <a:pt x="1501506" y="1577424"/>
                  <a:pt x="1518376" y="1602731"/>
                  <a:pt x="1518376" y="1628037"/>
                </a:cubicBezTo>
                <a:cubicBezTo>
                  <a:pt x="1518376" y="1644908"/>
                  <a:pt x="1501506" y="1653343"/>
                  <a:pt x="1501506" y="1678650"/>
                </a:cubicBezTo>
                <a:cubicBezTo>
                  <a:pt x="1493070" y="1695520"/>
                  <a:pt x="1509941" y="1712391"/>
                  <a:pt x="1509941" y="1729262"/>
                </a:cubicBezTo>
                <a:cubicBezTo>
                  <a:pt x="1509941" y="1754568"/>
                  <a:pt x="1493070" y="1779875"/>
                  <a:pt x="1476199" y="1805181"/>
                </a:cubicBezTo>
                <a:cubicBezTo>
                  <a:pt x="1391845" y="1695520"/>
                  <a:pt x="1256878" y="1628037"/>
                  <a:pt x="1282185" y="1535247"/>
                </a:cubicBezTo>
                <a:cubicBezTo>
                  <a:pt x="1307491" y="1552118"/>
                  <a:pt x="1341233" y="1577424"/>
                  <a:pt x="1374974" y="1585860"/>
                </a:cubicBezTo>
                <a:close/>
                <a:moveTo>
                  <a:pt x="1062864" y="1493070"/>
                </a:moveTo>
                <a:cubicBezTo>
                  <a:pt x="1062864" y="1493070"/>
                  <a:pt x="1071299" y="1484635"/>
                  <a:pt x="1071299" y="1509941"/>
                </a:cubicBezTo>
                <a:cubicBezTo>
                  <a:pt x="1071299" y="1526812"/>
                  <a:pt x="1054428" y="1535247"/>
                  <a:pt x="1054428" y="1543683"/>
                </a:cubicBezTo>
                <a:cubicBezTo>
                  <a:pt x="995380" y="1543683"/>
                  <a:pt x="986945" y="1535247"/>
                  <a:pt x="978509" y="1535247"/>
                </a:cubicBezTo>
                <a:lnTo>
                  <a:pt x="1020686" y="1493070"/>
                </a:lnTo>
                <a:lnTo>
                  <a:pt x="1062864" y="1493070"/>
                </a:lnTo>
                <a:close/>
                <a:moveTo>
                  <a:pt x="1273749" y="1619602"/>
                </a:moveTo>
                <a:cubicBezTo>
                  <a:pt x="1273749" y="1644908"/>
                  <a:pt x="1256878" y="1661779"/>
                  <a:pt x="1240007" y="1670214"/>
                </a:cubicBezTo>
                <a:cubicBezTo>
                  <a:pt x="1197830" y="1695520"/>
                  <a:pt x="1113476" y="1695520"/>
                  <a:pt x="1088170" y="1763004"/>
                </a:cubicBezTo>
                <a:cubicBezTo>
                  <a:pt x="1071299" y="1746133"/>
                  <a:pt x="1045993" y="1703956"/>
                  <a:pt x="1045993" y="1678650"/>
                </a:cubicBezTo>
                <a:cubicBezTo>
                  <a:pt x="1045993" y="1661779"/>
                  <a:pt x="1071299" y="1611166"/>
                  <a:pt x="1071299" y="1585860"/>
                </a:cubicBezTo>
                <a:cubicBezTo>
                  <a:pt x="1071299" y="1568989"/>
                  <a:pt x="1088170" y="1543683"/>
                  <a:pt x="1113476" y="1518376"/>
                </a:cubicBezTo>
                <a:lnTo>
                  <a:pt x="1155653" y="1518376"/>
                </a:lnTo>
                <a:cubicBezTo>
                  <a:pt x="1155653" y="1526812"/>
                  <a:pt x="1164089" y="1526812"/>
                  <a:pt x="1164089" y="1552118"/>
                </a:cubicBezTo>
                <a:cubicBezTo>
                  <a:pt x="1164089" y="1568989"/>
                  <a:pt x="1138782" y="1577424"/>
                  <a:pt x="1121911" y="1585860"/>
                </a:cubicBezTo>
                <a:cubicBezTo>
                  <a:pt x="1130347" y="1602731"/>
                  <a:pt x="1130347" y="1611166"/>
                  <a:pt x="1147218" y="1611166"/>
                </a:cubicBezTo>
                <a:cubicBezTo>
                  <a:pt x="1197830" y="1611166"/>
                  <a:pt x="1197830" y="1526812"/>
                  <a:pt x="1197830" y="1509941"/>
                </a:cubicBezTo>
                <a:cubicBezTo>
                  <a:pt x="1214701" y="1509941"/>
                  <a:pt x="1240007" y="1493070"/>
                  <a:pt x="1256878" y="1484635"/>
                </a:cubicBezTo>
                <a:cubicBezTo>
                  <a:pt x="1223137" y="1568989"/>
                  <a:pt x="1273749" y="1577424"/>
                  <a:pt x="1273749" y="1619602"/>
                </a:cubicBezTo>
                <a:close/>
                <a:moveTo>
                  <a:pt x="5516768" y="1585860"/>
                </a:moveTo>
                <a:cubicBezTo>
                  <a:pt x="5508332" y="1594295"/>
                  <a:pt x="5516768" y="1594295"/>
                  <a:pt x="5491461" y="1594295"/>
                </a:cubicBezTo>
                <a:cubicBezTo>
                  <a:pt x="5474591" y="1594295"/>
                  <a:pt x="5449284" y="1577424"/>
                  <a:pt x="5432413" y="1552118"/>
                </a:cubicBezTo>
                <a:lnTo>
                  <a:pt x="5432413" y="1501506"/>
                </a:lnTo>
                <a:cubicBezTo>
                  <a:pt x="5449284" y="1501506"/>
                  <a:pt x="5508332" y="1493070"/>
                  <a:pt x="5542074" y="1476199"/>
                </a:cubicBezTo>
                <a:cubicBezTo>
                  <a:pt x="5533639" y="1509941"/>
                  <a:pt x="5525203" y="1552118"/>
                  <a:pt x="5516768" y="1585860"/>
                </a:cubicBezTo>
                <a:close/>
                <a:moveTo>
                  <a:pt x="1012251" y="1459328"/>
                </a:moveTo>
                <a:cubicBezTo>
                  <a:pt x="986945" y="1493070"/>
                  <a:pt x="877284" y="1459328"/>
                  <a:pt x="877284" y="1535247"/>
                </a:cubicBezTo>
                <a:cubicBezTo>
                  <a:pt x="877284" y="1552118"/>
                  <a:pt x="902590" y="1552118"/>
                  <a:pt x="902590" y="1568989"/>
                </a:cubicBezTo>
                <a:cubicBezTo>
                  <a:pt x="902590" y="1594295"/>
                  <a:pt x="885720" y="1602731"/>
                  <a:pt x="860413" y="1602731"/>
                </a:cubicBezTo>
                <a:cubicBezTo>
                  <a:pt x="826672" y="1602731"/>
                  <a:pt x="835107" y="1568989"/>
                  <a:pt x="835107" y="1560554"/>
                </a:cubicBezTo>
                <a:cubicBezTo>
                  <a:pt x="835107" y="1493070"/>
                  <a:pt x="902590" y="1442458"/>
                  <a:pt x="953203" y="1442458"/>
                </a:cubicBezTo>
                <a:cubicBezTo>
                  <a:pt x="978509" y="1442458"/>
                  <a:pt x="995380" y="1450893"/>
                  <a:pt x="1012251" y="1459328"/>
                </a:cubicBezTo>
                <a:close/>
                <a:moveTo>
                  <a:pt x="5845749" y="1476199"/>
                </a:moveTo>
                <a:cubicBezTo>
                  <a:pt x="5845749" y="1501506"/>
                  <a:pt x="5879491" y="1535247"/>
                  <a:pt x="5904797" y="1552118"/>
                </a:cubicBezTo>
                <a:cubicBezTo>
                  <a:pt x="5913233" y="1543683"/>
                  <a:pt x="5921668" y="1543683"/>
                  <a:pt x="5930103" y="1535247"/>
                </a:cubicBezTo>
                <a:cubicBezTo>
                  <a:pt x="5913233" y="1484635"/>
                  <a:pt x="5887926" y="1509941"/>
                  <a:pt x="5887926" y="1484635"/>
                </a:cubicBezTo>
                <a:cubicBezTo>
                  <a:pt x="5887926" y="1450893"/>
                  <a:pt x="5896362" y="1442458"/>
                  <a:pt x="5921668" y="1442458"/>
                </a:cubicBezTo>
                <a:cubicBezTo>
                  <a:pt x="5921668" y="1442458"/>
                  <a:pt x="5997587" y="1459328"/>
                  <a:pt x="6006022" y="1493070"/>
                </a:cubicBezTo>
                <a:cubicBezTo>
                  <a:pt x="6022893" y="1526812"/>
                  <a:pt x="6039764" y="1602731"/>
                  <a:pt x="6039764" y="1619602"/>
                </a:cubicBezTo>
                <a:cubicBezTo>
                  <a:pt x="6039764" y="1644908"/>
                  <a:pt x="6031329" y="1653343"/>
                  <a:pt x="6031329" y="1670214"/>
                </a:cubicBezTo>
                <a:lnTo>
                  <a:pt x="6014458" y="1687085"/>
                </a:lnTo>
                <a:cubicBezTo>
                  <a:pt x="5980716" y="1602731"/>
                  <a:pt x="5879491" y="1585860"/>
                  <a:pt x="5812008" y="1577424"/>
                </a:cubicBezTo>
                <a:cubicBezTo>
                  <a:pt x="5828878" y="1535247"/>
                  <a:pt x="5837314" y="1484635"/>
                  <a:pt x="5845749" y="1434022"/>
                </a:cubicBezTo>
                <a:cubicBezTo>
                  <a:pt x="5845749" y="1434022"/>
                  <a:pt x="5854185" y="1434022"/>
                  <a:pt x="5862620" y="1442458"/>
                </a:cubicBezTo>
                <a:cubicBezTo>
                  <a:pt x="5854185" y="1450893"/>
                  <a:pt x="5845749" y="1459328"/>
                  <a:pt x="5845749" y="1476199"/>
                </a:cubicBezTo>
                <a:close/>
                <a:moveTo>
                  <a:pt x="5609557" y="1746133"/>
                </a:moveTo>
                <a:cubicBezTo>
                  <a:pt x="5584251" y="1729262"/>
                  <a:pt x="5558945" y="1670214"/>
                  <a:pt x="5567380" y="1636472"/>
                </a:cubicBezTo>
                <a:cubicBezTo>
                  <a:pt x="5575816" y="1611166"/>
                  <a:pt x="5558945" y="1568989"/>
                  <a:pt x="5558945" y="1552118"/>
                </a:cubicBezTo>
                <a:cubicBezTo>
                  <a:pt x="5558945" y="1484635"/>
                  <a:pt x="5584251" y="1484635"/>
                  <a:pt x="5617993" y="1484635"/>
                </a:cubicBezTo>
                <a:cubicBezTo>
                  <a:pt x="5660170" y="1484635"/>
                  <a:pt x="5677041" y="1493070"/>
                  <a:pt x="5677041" y="1518376"/>
                </a:cubicBezTo>
                <a:cubicBezTo>
                  <a:pt x="5677041" y="1543683"/>
                  <a:pt x="5668605" y="1543683"/>
                  <a:pt x="5668605" y="1552118"/>
                </a:cubicBezTo>
                <a:lnTo>
                  <a:pt x="5643299" y="1552118"/>
                </a:lnTo>
                <a:cubicBezTo>
                  <a:pt x="5634864" y="1543683"/>
                  <a:pt x="5617993" y="1526812"/>
                  <a:pt x="5609557" y="1526812"/>
                </a:cubicBezTo>
                <a:cubicBezTo>
                  <a:pt x="5609557" y="1526812"/>
                  <a:pt x="5601122" y="1518376"/>
                  <a:pt x="5601122" y="1543683"/>
                </a:cubicBezTo>
                <a:cubicBezTo>
                  <a:pt x="5601122" y="1577424"/>
                  <a:pt x="5643299" y="1585860"/>
                  <a:pt x="5651734" y="1585860"/>
                </a:cubicBezTo>
                <a:cubicBezTo>
                  <a:pt x="5702347" y="1585860"/>
                  <a:pt x="5719218" y="1518376"/>
                  <a:pt x="5702347" y="1493070"/>
                </a:cubicBezTo>
                <a:cubicBezTo>
                  <a:pt x="5719218" y="1467764"/>
                  <a:pt x="5795137" y="1459328"/>
                  <a:pt x="5803572" y="1417151"/>
                </a:cubicBezTo>
                <a:cubicBezTo>
                  <a:pt x="5828878" y="1560554"/>
                  <a:pt x="5651734" y="1670214"/>
                  <a:pt x="5609557" y="1746133"/>
                </a:cubicBezTo>
                <a:close/>
                <a:moveTo>
                  <a:pt x="6081941" y="1442458"/>
                </a:moveTo>
                <a:cubicBezTo>
                  <a:pt x="6073506" y="1459328"/>
                  <a:pt x="6073506" y="1467764"/>
                  <a:pt x="6048199" y="1467764"/>
                </a:cubicBezTo>
                <a:cubicBezTo>
                  <a:pt x="6031329" y="1467764"/>
                  <a:pt x="6014458" y="1442458"/>
                  <a:pt x="5997587" y="1434022"/>
                </a:cubicBezTo>
                <a:cubicBezTo>
                  <a:pt x="6006022" y="1417151"/>
                  <a:pt x="6014458" y="1408716"/>
                  <a:pt x="6031329" y="1408716"/>
                </a:cubicBezTo>
                <a:cubicBezTo>
                  <a:pt x="6056635" y="1408716"/>
                  <a:pt x="6073506" y="1425587"/>
                  <a:pt x="6081941" y="1442458"/>
                </a:cubicBezTo>
                <a:close/>
                <a:moveTo>
                  <a:pt x="6250650" y="1484635"/>
                </a:moveTo>
                <a:cubicBezTo>
                  <a:pt x="6250650" y="1509941"/>
                  <a:pt x="6233779" y="1518376"/>
                  <a:pt x="6225343" y="1526812"/>
                </a:cubicBezTo>
                <a:lnTo>
                  <a:pt x="6183166" y="1526812"/>
                </a:lnTo>
                <a:cubicBezTo>
                  <a:pt x="6174731" y="1518376"/>
                  <a:pt x="6174731" y="1526812"/>
                  <a:pt x="6174731" y="1501506"/>
                </a:cubicBezTo>
                <a:cubicBezTo>
                  <a:pt x="6174731" y="1484635"/>
                  <a:pt x="6191602" y="1484635"/>
                  <a:pt x="6200037" y="1476199"/>
                </a:cubicBezTo>
                <a:cubicBezTo>
                  <a:pt x="6183166" y="1417151"/>
                  <a:pt x="6090377" y="1442458"/>
                  <a:pt x="6081941" y="1391845"/>
                </a:cubicBezTo>
                <a:cubicBezTo>
                  <a:pt x="6098812" y="1383410"/>
                  <a:pt x="6107247" y="1374974"/>
                  <a:pt x="6124118" y="1374974"/>
                </a:cubicBezTo>
                <a:cubicBezTo>
                  <a:pt x="6200037" y="1374974"/>
                  <a:pt x="6250650" y="1442458"/>
                  <a:pt x="6250650" y="1484635"/>
                </a:cubicBezTo>
                <a:close/>
                <a:moveTo>
                  <a:pt x="1476199" y="1374974"/>
                </a:moveTo>
                <a:cubicBezTo>
                  <a:pt x="1501506" y="1417151"/>
                  <a:pt x="1501506" y="1484635"/>
                  <a:pt x="1518376" y="1535247"/>
                </a:cubicBezTo>
                <a:cubicBezTo>
                  <a:pt x="1484635" y="1535247"/>
                  <a:pt x="1425587" y="1543683"/>
                  <a:pt x="1408716" y="1543683"/>
                </a:cubicBezTo>
                <a:cubicBezTo>
                  <a:pt x="1374974" y="1543683"/>
                  <a:pt x="1299055" y="1552118"/>
                  <a:pt x="1307491" y="1476199"/>
                </a:cubicBezTo>
                <a:cubicBezTo>
                  <a:pt x="1307491" y="1450893"/>
                  <a:pt x="1315926" y="1442458"/>
                  <a:pt x="1315926" y="1434022"/>
                </a:cubicBezTo>
                <a:cubicBezTo>
                  <a:pt x="1332797" y="1450893"/>
                  <a:pt x="1358103" y="1476199"/>
                  <a:pt x="1383410" y="1476199"/>
                </a:cubicBezTo>
                <a:cubicBezTo>
                  <a:pt x="1383410" y="1476199"/>
                  <a:pt x="1434022" y="1450893"/>
                  <a:pt x="1442458" y="1434022"/>
                </a:cubicBezTo>
                <a:cubicBezTo>
                  <a:pt x="1442458" y="1425587"/>
                  <a:pt x="1442458" y="1417151"/>
                  <a:pt x="1434022" y="1408716"/>
                </a:cubicBezTo>
                <a:cubicBezTo>
                  <a:pt x="1417151" y="1417151"/>
                  <a:pt x="1400280" y="1434022"/>
                  <a:pt x="1383410" y="1434022"/>
                </a:cubicBezTo>
                <a:cubicBezTo>
                  <a:pt x="1358103" y="1434022"/>
                  <a:pt x="1341233" y="1417151"/>
                  <a:pt x="1341233" y="1400281"/>
                </a:cubicBezTo>
                <a:cubicBezTo>
                  <a:pt x="1341233" y="1374974"/>
                  <a:pt x="1383410" y="1332797"/>
                  <a:pt x="1417151" y="1332797"/>
                </a:cubicBezTo>
                <a:cubicBezTo>
                  <a:pt x="1434022" y="1332797"/>
                  <a:pt x="1467764" y="1341233"/>
                  <a:pt x="1476199" y="1374974"/>
                </a:cubicBezTo>
                <a:close/>
                <a:moveTo>
                  <a:pt x="1560554" y="1315926"/>
                </a:moveTo>
                <a:cubicBezTo>
                  <a:pt x="1644908" y="1341233"/>
                  <a:pt x="1720827" y="1459328"/>
                  <a:pt x="1788310" y="1459328"/>
                </a:cubicBezTo>
                <a:cubicBezTo>
                  <a:pt x="1763004" y="1493070"/>
                  <a:pt x="1619602" y="1526812"/>
                  <a:pt x="1602731" y="1526812"/>
                </a:cubicBezTo>
                <a:cubicBezTo>
                  <a:pt x="1552118" y="1526812"/>
                  <a:pt x="1535247" y="1501506"/>
                  <a:pt x="1535247" y="1459328"/>
                </a:cubicBezTo>
                <a:cubicBezTo>
                  <a:pt x="1535247" y="1434022"/>
                  <a:pt x="1543683" y="1434022"/>
                  <a:pt x="1552118" y="1417151"/>
                </a:cubicBezTo>
                <a:cubicBezTo>
                  <a:pt x="1560554" y="1417151"/>
                  <a:pt x="1577424" y="1425587"/>
                  <a:pt x="1585860" y="1425587"/>
                </a:cubicBezTo>
                <a:cubicBezTo>
                  <a:pt x="1585860" y="1442458"/>
                  <a:pt x="1577424" y="1459328"/>
                  <a:pt x="1585860" y="1476199"/>
                </a:cubicBezTo>
                <a:cubicBezTo>
                  <a:pt x="1602731" y="1467764"/>
                  <a:pt x="1619602" y="1459328"/>
                  <a:pt x="1619602" y="1434022"/>
                </a:cubicBezTo>
                <a:cubicBezTo>
                  <a:pt x="1619602" y="1341233"/>
                  <a:pt x="1484635" y="1400281"/>
                  <a:pt x="1484635" y="1315926"/>
                </a:cubicBezTo>
                <a:lnTo>
                  <a:pt x="1560554" y="1315926"/>
                </a:lnTo>
                <a:close/>
                <a:moveTo>
                  <a:pt x="1172524" y="1358103"/>
                </a:moveTo>
                <a:cubicBezTo>
                  <a:pt x="1172524" y="1383410"/>
                  <a:pt x="1164089" y="1383410"/>
                  <a:pt x="1164089" y="1391845"/>
                </a:cubicBezTo>
                <a:cubicBezTo>
                  <a:pt x="1155653" y="1391845"/>
                  <a:pt x="1164089" y="1400281"/>
                  <a:pt x="1138782" y="1400281"/>
                </a:cubicBezTo>
                <a:cubicBezTo>
                  <a:pt x="1121911" y="1400281"/>
                  <a:pt x="1113476" y="1366539"/>
                  <a:pt x="1088170" y="1358103"/>
                </a:cubicBezTo>
                <a:cubicBezTo>
                  <a:pt x="1088170" y="1366539"/>
                  <a:pt x="1079734" y="1358103"/>
                  <a:pt x="1079734" y="1374974"/>
                </a:cubicBezTo>
                <a:cubicBezTo>
                  <a:pt x="1079734" y="1417151"/>
                  <a:pt x="1138782" y="1434022"/>
                  <a:pt x="1138782" y="1434022"/>
                </a:cubicBezTo>
                <a:cubicBezTo>
                  <a:pt x="1164089" y="1434022"/>
                  <a:pt x="1189395" y="1400281"/>
                  <a:pt x="1214701" y="1400281"/>
                </a:cubicBezTo>
                <a:cubicBezTo>
                  <a:pt x="1231572" y="1400281"/>
                  <a:pt x="1240007" y="1408716"/>
                  <a:pt x="1256878" y="1425587"/>
                </a:cubicBezTo>
                <a:cubicBezTo>
                  <a:pt x="1223137" y="1459328"/>
                  <a:pt x="1189395" y="1484635"/>
                  <a:pt x="1155653" y="1484635"/>
                </a:cubicBezTo>
                <a:cubicBezTo>
                  <a:pt x="1130347" y="1484635"/>
                  <a:pt x="1012251" y="1417151"/>
                  <a:pt x="944768" y="1400281"/>
                </a:cubicBezTo>
                <a:cubicBezTo>
                  <a:pt x="961638" y="1358103"/>
                  <a:pt x="1113476" y="1299055"/>
                  <a:pt x="1113476" y="1299055"/>
                </a:cubicBezTo>
                <a:cubicBezTo>
                  <a:pt x="1147218" y="1299055"/>
                  <a:pt x="1172524" y="1341233"/>
                  <a:pt x="1172524" y="1358103"/>
                </a:cubicBezTo>
                <a:close/>
                <a:moveTo>
                  <a:pt x="5693912" y="1290620"/>
                </a:moveTo>
                <a:cubicBezTo>
                  <a:pt x="5677041" y="1315926"/>
                  <a:pt x="5643299" y="1332797"/>
                  <a:pt x="5643299" y="1349668"/>
                </a:cubicBezTo>
                <a:cubicBezTo>
                  <a:pt x="5643299" y="1374974"/>
                  <a:pt x="5651734" y="1383410"/>
                  <a:pt x="5660170" y="1391845"/>
                </a:cubicBezTo>
                <a:lnTo>
                  <a:pt x="5685476" y="1391845"/>
                </a:lnTo>
                <a:cubicBezTo>
                  <a:pt x="5668605" y="1332797"/>
                  <a:pt x="5702347" y="1332797"/>
                  <a:pt x="5719218" y="1332797"/>
                </a:cubicBezTo>
                <a:cubicBezTo>
                  <a:pt x="5761395" y="1332797"/>
                  <a:pt x="5778266" y="1358103"/>
                  <a:pt x="5778266" y="1383410"/>
                </a:cubicBezTo>
                <a:cubicBezTo>
                  <a:pt x="5778266" y="1408716"/>
                  <a:pt x="5727653" y="1450893"/>
                  <a:pt x="5702347" y="1450893"/>
                </a:cubicBezTo>
                <a:lnTo>
                  <a:pt x="5584251" y="1450893"/>
                </a:lnTo>
                <a:lnTo>
                  <a:pt x="5584251" y="1349668"/>
                </a:lnTo>
                <a:cubicBezTo>
                  <a:pt x="5592686" y="1324362"/>
                  <a:pt x="5601122" y="1273749"/>
                  <a:pt x="5643299" y="1273749"/>
                </a:cubicBezTo>
                <a:cubicBezTo>
                  <a:pt x="5668605" y="1273749"/>
                  <a:pt x="5677041" y="1282185"/>
                  <a:pt x="5693912" y="1290620"/>
                </a:cubicBezTo>
                <a:close/>
                <a:moveTo>
                  <a:pt x="5592686" y="1256878"/>
                </a:moveTo>
                <a:cubicBezTo>
                  <a:pt x="5575816" y="1290620"/>
                  <a:pt x="5558945" y="1324362"/>
                  <a:pt x="5550509" y="1358103"/>
                </a:cubicBezTo>
                <a:cubicBezTo>
                  <a:pt x="5533639" y="1358103"/>
                  <a:pt x="5516768" y="1341233"/>
                  <a:pt x="5491461" y="1341233"/>
                </a:cubicBezTo>
                <a:cubicBezTo>
                  <a:pt x="5474591" y="1341233"/>
                  <a:pt x="5440849" y="1349668"/>
                  <a:pt x="5457720" y="1391845"/>
                </a:cubicBezTo>
                <a:cubicBezTo>
                  <a:pt x="5474591" y="1383410"/>
                  <a:pt x="5483026" y="1374974"/>
                  <a:pt x="5499897" y="1374974"/>
                </a:cubicBezTo>
                <a:cubicBezTo>
                  <a:pt x="5525203" y="1374974"/>
                  <a:pt x="5516768" y="1383410"/>
                  <a:pt x="5533639" y="1383410"/>
                </a:cubicBezTo>
                <a:lnTo>
                  <a:pt x="5533639" y="1425587"/>
                </a:lnTo>
                <a:cubicBezTo>
                  <a:pt x="5508332" y="1459328"/>
                  <a:pt x="5483026" y="1467764"/>
                  <a:pt x="5474591" y="1467764"/>
                </a:cubicBezTo>
                <a:cubicBezTo>
                  <a:pt x="5457720" y="1467764"/>
                  <a:pt x="5381801" y="1459328"/>
                  <a:pt x="5331188" y="1450893"/>
                </a:cubicBezTo>
                <a:cubicBezTo>
                  <a:pt x="5314317" y="1450893"/>
                  <a:pt x="5289011" y="1442458"/>
                  <a:pt x="5272140" y="1425587"/>
                </a:cubicBezTo>
                <a:cubicBezTo>
                  <a:pt x="5305882" y="1383410"/>
                  <a:pt x="5432413" y="1240007"/>
                  <a:pt x="5499897" y="1256878"/>
                </a:cubicBezTo>
                <a:lnTo>
                  <a:pt x="5592686" y="1256878"/>
                </a:lnTo>
                <a:close/>
                <a:moveTo>
                  <a:pt x="1729262" y="1256878"/>
                </a:moveTo>
                <a:cubicBezTo>
                  <a:pt x="1720827" y="1282185"/>
                  <a:pt x="1703956" y="1315926"/>
                  <a:pt x="1687085" y="1341233"/>
                </a:cubicBezTo>
                <a:lnTo>
                  <a:pt x="1661779" y="1341233"/>
                </a:lnTo>
                <a:cubicBezTo>
                  <a:pt x="1661779" y="1332797"/>
                  <a:pt x="1653343" y="1332797"/>
                  <a:pt x="1653343" y="1315926"/>
                </a:cubicBezTo>
                <a:cubicBezTo>
                  <a:pt x="1653343" y="1290620"/>
                  <a:pt x="1678649" y="1273749"/>
                  <a:pt x="1695520" y="1248443"/>
                </a:cubicBezTo>
                <a:cubicBezTo>
                  <a:pt x="1720827" y="1248443"/>
                  <a:pt x="1720827" y="1256878"/>
                  <a:pt x="1729262" y="1256878"/>
                </a:cubicBezTo>
                <a:close/>
                <a:moveTo>
                  <a:pt x="6132554" y="1349668"/>
                </a:moveTo>
                <a:cubicBezTo>
                  <a:pt x="6056635" y="1366539"/>
                  <a:pt x="5930103" y="1408716"/>
                  <a:pt x="5904797" y="1408716"/>
                </a:cubicBezTo>
                <a:cubicBezTo>
                  <a:pt x="5887926" y="1408716"/>
                  <a:pt x="5845749" y="1400281"/>
                  <a:pt x="5820443" y="1383410"/>
                </a:cubicBezTo>
                <a:cubicBezTo>
                  <a:pt x="5837314" y="1374974"/>
                  <a:pt x="5879491" y="1341233"/>
                  <a:pt x="5904797" y="1341233"/>
                </a:cubicBezTo>
                <a:cubicBezTo>
                  <a:pt x="5921668" y="1341233"/>
                  <a:pt x="5930103" y="1358103"/>
                  <a:pt x="5955410" y="1358103"/>
                </a:cubicBezTo>
                <a:cubicBezTo>
                  <a:pt x="5972281" y="1358103"/>
                  <a:pt x="6014458" y="1324362"/>
                  <a:pt x="6014458" y="1299055"/>
                </a:cubicBezTo>
                <a:cubicBezTo>
                  <a:pt x="6014458" y="1282185"/>
                  <a:pt x="5997587" y="1273749"/>
                  <a:pt x="5989151" y="1265314"/>
                </a:cubicBezTo>
                <a:cubicBezTo>
                  <a:pt x="5972281" y="1282185"/>
                  <a:pt x="5972281" y="1307491"/>
                  <a:pt x="5963845" y="1324362"/>
                </a:cubicBezTo>
                <a:lnTo>
                  <a:pt x="5930103" y="1324362"/>
                </a:lnTo>
                <a:cubicBezTo>
                  <a:pt x="5930103" y="1315926"/>
                  <a:pt x="5921668" y="1324362"/>
                  <a:pt x="5921668" y="1299055"/>
                </a:cubicBezTo>
                <a:cubicBezTo>
                  <a:pt x="5921668" y="1256878"/>
                  <a:pt x="5938539" y="1223137"/>
                  <a:pt x="5972281" y="1223137"/>
                </a:cubicBezTo>
                <a:cubicBezTo>
                  <a:pt x="5989151" y="1223137"/>
                  <a:pt x="6132554" y="1315926"/>
                  <a:pt x="6132554" y="1349668"/>
                </a:cubicBezTo>
                <a:close/>
                <a:moveTo>
                  <a:pt x="5373365" y="1290620"/>
                </a:moveTo>
                <a:cubicBezTo>
                  <a:pt x="5356495" y="1282185"/>
                  <a:pt x="5331188" y="1256878"/>
                  <a:pt x="5339624" y="1223137"/>
                </a:cubicBezTo>
                <a:cubicBezTo>
                  <a:pt x="5373365" y="1223137"/>
                  <a:pt x="5390236" y="1231572"/>
                  <a:pt x="5407107" y="1240007"/>
                </a:cubicBezTo>
                <a:cubicBezTo>
                  <a:pt x="5407107" y="1256878"/>
                  <a:pt x="5390236" y="1273749"/>
                  <a:pt x="5373365" y="1290620"/>
                </a:cubicBezTo>
                <a:close/>
                <a:moveTo>
                  <a:pt x="1383410" y="1256878"/>
                </a:moveTo>
                <a:cubicBezTo>
                  <a:pt x="1383410" y="1299055"/>
                  <a:pt x="1374974" y="1299055"/>
                  <a:pt x="1374974" y="1307491"/>
                </a:cubicBezTo>
                <a:cubicBezTo>
                  <a:pt x="1315926" y="1265314"/>
                  <a:pt x="1341233" y="1265314"/>
                  <a:pt x="1290620" y="1265314"/>
                </a:cubicBezTo>
                <a:cubicBezTo>
                  <a:pt x="1265314" y="1265314"/>
                  <a:pt x="1265314" y="1265314"/>
                  <a:pt x="1248443" y="1290620"/>
                </a:cubicBezTo>
                <a:lnTo>
                  <a:pt x="1256878" y="1324362"/>
                </a:lnTo>
                <a:cubicBezTo>
                  <a:pt x="1265314" y="1315926"/>
                  <a:pt x="1265314" y="1299055"/>
                  <a:pt x="1290620" y="1299055"/>
                </a:cubicBezTo>
                <a:cubicBezTo>
                  <a:pt x="1324362" y="1299055"/>
                  <a:pt x="1324362" y="1324362"/>
                  <a:pt x="1324362" y="1332797"/>
                </a:cubicBezTo>
                <a:cubicBezTo>
                  <a:pt x="1324362" y="1374974"/>
                  <a:pt x="1290620" y="1391845"/>
                  <a:pt x="1273749" y="1391845"/>
                </a:cubicBezTo>
                <a:cubicBezTo>
                  <a:pt x="1189395" y="1391845"/>
                  <a:pt x="1172524" y="1223137"/>
                  <a:pt x="1172524" y="1214701"/>
                </a:cubicBezTo>
                <a:cubicBezTo>
                  <a:pt x="1206266" y="1206266"/>
                  <a:pt x="1256878" y="1197830"/>
                  <a:pt x="1282185" y="1197830"/>
                </a:cubicBezTo>
                <a:cubicBezTo>
                  <a:pt x="1315926" y="1197830"/>
                  <a:pt x="1349668" y="1206266"/>
                  <a:pt x="1383410" y="1256878"/>
                </a:cubicBezTo>
                <a:close/>
                <a:moveTo>
                  <a:pt x="5904797" y="1214701"/>
                </a:moveTo>
                <a:cubicBezTo>
                  <a:pt x="5904797" y="1256878"/>
                  <a:pt x="5913233" y="1299055"/>
                  <a:pt x="5837314" y="1341233"/>
                </a:cubicBezTo>
                <a:lnTo>
                  <a:pt x="5803572" y="1341233"/>
                </a:lnTo>
                <a:cubicBezTo>
                  <a:pt x="5820443" y="1307491"/>
                  <a:pt x="5828878" y="1290620"/>
                  <a:pt x="5828878" y="1265314"/>
                </a:cubicBezTo>
                <a:cubicBezTo>
                  <a:pt x="5828878" y="1248443"/>
                  <a:pt x="5812008" y="1223137"/>
                  <a:pt x="5795137" y="1206266"/>
                </a:cubicBezTo>
                <a:cubicBezTo>
                  <a:pt x="5786701" y="1206266"/>
                  <a:pt x="5778266" y="1214701"/>
                  <a:pt x="5769830" y="1223137"/>
                </a:cubicBezTo>
                <a:cubicBezTo>
                  <a:pt x="5778266" y="1240007"/>
                  <a:pt x="5795137" y="1248443"/>
                  <a:pt x="5803572" y="1265314"/>
                </a:cubicBezTo>
                <a:cubicBezTo>
                  <a:pt x="5795137" y="1282185"/>
                  <a:pt x="5778266" y="1299055"/>
                  <a:pt x="5761395" y="1299055"/>
                </a:cubicBezTo>
                <a:cubicBezTo>
                  <a:pt x="5727653" y="1299055"/>
                  <a:pt x="5702347" y="1256878"/>
                  <a:pt x="5702347" y="1240007"/>
                </a:cubicBezTo>
                <a:cubicBezTo>
                  <a:pt x="5702347" y="1164089"/>
                  <a:pt x="5786701" y="1147218"/>
                  <a:pt x="5845749" y="1147218"/>
                </a:cubicBezTo>
                <a:cubicBezTo>
                  <a:pt x="5913233" y="1147218"/>
                  <a:pt x="5904797" y="1164089"/>
                  <a:pt x="5904797" y="1214701"/>
                </a:cubicBezTo>
                <a:close/>
                <a:moveTo>
                  <a:pt x="1720827" y="1079734"/>
                </a:moveTo>
                <a:cubicBezTo>
                  <a:pt x="1712391" y="1105041"/>
                  <a:pt x="1678649" y="1130347"/>
                  <a:pt x="1670214" y="1155653"/>
                </a:cubicBezTo>
                <a:cubicBezTo>
                  <a:pt x="1661779" y="1172524"/>
                  <a:pt x="1670214" y="1299055"/>
                  <a:pt x="1602731" y="1299055"/>
                </a:cubicBezTo>
                <a:cubicBezTo>
                  <a:pt x="1577424" y="1299055"/>
                  <a:pt x="1568989" y="1282185"/>
                  <a:pt x="1552118" y="1265314"/>
                </a:cubicBezTo>
                <a:cubicBezTo>
                  <a:pt x="1535247" y="1273749"/>
                  <a:pt x="1509941" y="1273749"/>
                  <a:pt x="1484635" y="1265314"/>
                </a:cubicBezTo>
                <a:cubicBezTo>
                  <a:pt x="1484635" y="1256878"/>
                  <a:pt x="1476199" y="1248443"/>
                  <a:pt x="1493070" y="1248443"/>
                </a:cubicBezTo>
                <a:cubicBezTo>
                  <a:pt x="1518376" y="1248443"/>
                  <a:pt x="1518376" y="1265314"/>
                  <a:pt x="1543683" y="1265314"/>
                </a:cubicBezTo>
                <a:cubicBezTo>
                  <a:pt x="1560554" y="1265314"/>
                  <a:pt x="1602731" y="1214701"/>
                  <a:pt x="1602731" y="1197830"/>
                </a:cubicBezTo>
                <a:cubicBezTo>
                  <a:pt x="1602731" y="1172524"/>
                  <a:pt x="1585860" y="1172524"/>
                  <a:pt x="1568989" y="1155653"/>
                </a:cubicBezTo>
                <a:lnTo>
                  <a:pt x="1526812" y="1164089"/>
                </a:lnTo>
                <a:cubicBezTo>
                  <a:pt x="1526812" y="1172524"/>
                  <a:pt x="1543683" y="1180959"/>
                  <a:pt x="1560554" y="1189395"/>
                </a:cubicBezTo>
                <a:lnTo>
                  <a:pt x="1560554" y="1214701"/>
                </a:lnTo>
                <a:lnTo>
                  <a:pt x="1509941" y="1214701"/>
                </a:lnTo>
                <a:cubicBezTo>
                  <a:pt x="1501506" y="1189395"/>
                  <a:pt x="1493070" y="1155653"/>
                  <a:pt x="1493070" y="1138782"/>
                </a:cubicBezTo>
                <a:cubicBezTo>
                  <a:pt x="1493070" y="1113476"/>
                  <a:pt x="1501506" y="1105041"/>
                  <a:pt x="1518376" y="1088170"/>
                </a:cubicBezTo>
                <a:cubicBezTo>
                  <a:pt x="1560554" y="1088170"/>
                  <a:pt x="1628037" y="1062864"/>
                  <a:pt x="1653343" y="1062864"/>
                </a:cubicBezTo>
                <a:cubicBezTo>
                  <a:pt x="1670214" y="1062864"/>
                  <a:pt x="1695520" y="1071299"/>
                  <a:pt x="1720827" y="1079734"/>
                </a:cubicBezTo>
                <a:close/>
                <a:moveTo>
                  <a:pt x="2151033" y="1113476"/>
                </a:moveTo>
                <a:cubicBezTo>
                  <a:pt x="2176340" y="1113476"/>
                  <a:pt x="2201646" y="1096605"/>
                  <a:pt x="2226952" y="1096605"/>
                </a:cubicBezTo>
                <a:cubicBezTo>
                  <a:pt x="2243823" y="1096605"/>
                  <a:pt x="2252258" y="1096605"/>
                  <a:pt x="2269129" y="1105041"/>
                </a:cubicBezTo>
                <a:cubicBezTo>
                  <a:pt x="2260694" y="1113476"/>
                  <a:pt x="2235388" y="1130347"/>
                  <a:pt x="2210081" y="1138782"/>
                </a:cubicBezTo>
                <a:cubicBezTo>
                  <a:pt x="2201646" y="1147218"/>
                  <a:pt x="2184775" y="1147218"/>
                  <a:pt x="2167904" y="1147218"/>
                </a:cubicBezTo>
                <a:cubicBezTo>
                  <a:pt x="2151033" y="1180959"/>
                  <a:pt x="2142598" y="1214701"/>
                  <a:pt x="2108856" y="1248443"/>
                </a:cubicBezTo>
                <a:lnTo>
                  <a:pt x="2041373" y="1248443"/>
                </a:lnTo>
                <a:cubicBezTo>
                  <a:pt x="2041373" y="1240007"/>
                  <a:pt x="2032937" y="1240007"/>
                  <a:pt x="2032937" y="1223137"/>
                </a:cubicBezTo>
                <a:cubicBezTo>
                  <a:pt x="2032937" y="1197830"/>
                  <a:pt x="2058244" y="1180959"/>
                  <a:pt x="2091985" y="1189395"/>
                </a:cubicBezTo>
                <a:cubicBezTo>
                  <a:pt x="2100421" y="1180959"/>
                  <a:pt x="2108856" y="1180959"/>
                  <a:pt x="2108856" y="1164089"/>
                </a:cubicBezTo>
                <a:cubicBezTo>
                  <a:pt x="2108856" y="1113476"/>
                  <a:pt x="2058244" y="1113476"/>
                  <a:pt x="2041373" y="1113476"/>
                </a:cubicBezTo>
                <a:cubicBezTo>
                  <a:pt x="1948583" y="1113476"/>
                  <a:pt x="1965454" y="1164089"/>
                  <a:pt x="1931712" y="1256878"/>
                </a:cubicBezTo>
                <a:cubicBezTo>
                  <a:pt x="1923277" y="1273749"/>
                  <a:pt x="1906406" y="1282185"/>
                  <a:pt x="1906406" y="1299055"/>
                </a:cubicBezTo>
                <a:cubicBezTo>
                  <a:pt x="1906406" y="1324362"/>
                  <a:pt x="1923277" y="1341233"/>
                  <a:pt x="1923277" y="1358103"/>
                </a:cubicBezTo>
                <a:cubicBezTo>
                  <a:pt x="1923277" y="1383410"/>
                  <a:pt x="1906406" y="1408716"/>
                  <a:pt x="1881100" y="1425587"/>
                </a:cubicBezTo>
                <a:lnTo>
                  <a:pt x="1847358" y="1425587"/>
                </a:lnTo>
                <a:cubicBezTo>
                  <a:pt x="1847358" y="1417151"/>
                  <a:pt x="1838923" y="1417151"/>
                  <a:pt x="1838923" y="1391845"/>
                </a:cubicBezTo>
                <a:cubicBezTo>
                  <a:pt x="1838923" y="1374974"/>
                  <a:pt x="1855793" y="1366539"/>
                  <a:pt x="1864229" y="1349668"/>
                </a:cubicBezTo>
                <a:cubicBezTo>
                  <a:pt x="1855793" y="1341233"/>
                  <a:pt x="1855793" y="1324362"/>
                  <a:pt x="1830487" y="1324362"/>
                </a:cubicBezTo>
                <a:cubicBezTo>
                  <a:pt x="1813616" y="1324362"/>
                  <a:pt x="1796745" y="1332797"/>
                  <a:pt x="1746133" y="1341233"/>
                </a:cubicBezTo>
                <a:cubicBezTo>
                  <a:pt x="1746133" y="1341233"/>
                  <a:pt x="1737697" y="1341233"/>
                  <a:pt x="1737697" y="1324362"/>
                </a:cubicBezTo>
                <a:cubicBezTo>
                  <a:pt x="1737697" y="1299055"/>
                  <a:pt x="1914841" y="1273749"/>
                  <a:pt x="1914841" y="1206266"/>
                </a:cubicBezTo>
                <a:cubicBezTo>
                  <a:pt x="1914841" y="1189395"/>
                  <a:pt x="1897971" y="1164089"/>
                  <a:pt x="1872664" y="1138782"/>
                </a:cubicBezTo>
                <a:lnTo>
                  <a:pt x="1847358" y="1138782"/>
                </a:lnTo>
                <a:cubicBezTo>
                  <a:pt x="1830487" y="1172524"/>
                  <a:pt x="1838923" y="1164089"/>
                  <a:pt x="1838923" y="1180959"/>
                </a:cubicBezTo>
                <a:cubicBezTo>
                  <a:pt x="1838923" y="1197830"/>
                  <a:pt x="1822052" y="1206266"/>
                  <a:pt x="1805181" y="1214701"/>
                </a:cubicBezTo>
                <a:cubicBezTo>
                  <a:pt x="1788310" y="1206266"/>
                  <a:pt x="1771439" y="1189395"/>
                  <a:pt x="1771439" y="1172524"/>
                </a:cubicBezTo>
                <a:cubicBezTo>
                  <a:pt x="1771439" y="1113476"/>
                  <a:pt x="1830487" y="1096605"/>
                  <a:pt x="1855793" y="1096605"/>
                </a:cubicBezTo>
                <a:cubicBezTo>
                  <a:pt x="1872664" y="1096605"/>
                  <a:pt x="1897971" y="1121912"/>
                  <a:pt x="1923277" y="1121912"/>
                </a:cubicBezTo>
                <a:cubicBezTo>
                  <a:pt x="1948583" y="1121912"/>
                  <a:pt x="1990760" y="1054428"/>
                  <a:pt x="2049808" y="1054428"/>
                </a:cubicBezTo>
                <a:cubicBezTo>
                  <a:pt x="2066679" y="1054428"/>
                  <a:pt x="2134162" y="1113476"/>
                  <a:pt x="2151033" y="1113476"/>
                </a:cubicBezTo>
                <a:close/>
                <a:moveTo>
                  <a:pt x="5567380" y="1105041"/>
                </a:moveTo>
                <a:cubicBezTo>
                  <a:pt x="5567380" y="1121912"/>
                  <a:pt x="5550509" y="1147218"/>
                  <a:pt x="5525203" y="1147218"/>
                </a:cubicBezTo>
                <a:cubicBezTo>
                  <a:pt x="5508332" y="1147218"/>
                  <a:pt x="5483026" y="1155653"/>
                  <a:pt x="5483026" y="1138782"/>
                </a:cubicBezTo>
                <a:cubicBezTo>
                  <a:pt x="5483026" y="1189395"/>
                  <a:pt x="5550509" y="1172524"/>
                  <a:pt x="5550509" y="1172524"/>
                </a:cubicBezTo>
                <a:lnTo>
                  <a:pt x="5584251" y="1172524"/>
                </a:lnTo>
                <a:cubicBezTo>
                  <a:pt x="5584251" y="1180959"/>
                  <a:pt x="5584251" y="1197830"/>
                  <a:pt x="5592686" y="1214701"/>
                </a:cubicBezTo>
                <a:cubicBezTo>
                  <a:pt x="5575816" y="1223137"/>
                  <a:pt x="5558945" y="1214701"/>
                  <a:pt x="5542074" y="1214701"/>
                </a:cubicBezTo>
                <a:cubicBezTo>
                  <a:pt x="5516768" y="1214701"/>
                  <a:pt x="5483026" y="1240007"/>
                  <a:pt x="5457720" y="1240007"/>
                </a:cubicBezTo>
                <a:cubicBezTo>
                  <a:pt x="5440849" y="1240007"/>
                  <a:pt x="5423978" y="1231572"/>
                  <a:pt x="5415543" y="1214701"/>
                </a:cubicBezTo>
                <a:cubicBezTo>
                  <a:pt x="5390236" y="1172524"/>
                  <a:pt x="5398672" y="1088170"/>
                  <a:pt x="5348059" y="1062864"/>
                </a:cubicBezTo>
                <a:cubicBezTo>
                  <a:pt x="5356495" y="1037557"/>
                  <a:pt x="5407107" y="1020686"/>
                  <a:pt x="5407107" y="1020686"/>
                </a:cubicBezTo>
                <a:cubicBezTo>
                  <a:pt x="5432413" y="1020686"/>
                  <a:pt x="5516768" y="1071299"/>
                  <a:pt x="5567380" y="1105041"/>
                </a:cubicBezTo>
                <a:close/>
                <a:moveTo>
                  <a:pt x="5128738" y="1054428"/>
                </a:moveTo>
                <a:cubicBezTo>
                  <a:pt x="5154044" y="1054428"/>
                  <a:pt x="5162480" y="1037557"/>
                  <a:pt x="5187786" y="1037557"/>
                </a:cubicBezTo>
                <a:cubicBezTo>
                  <a:pt x="5204657" y="1037557"/>
                  <a:pt x="5229963" y="1054428"/>
                  <a:pt x="5255270" y="1071299"/>
                </a:cubicBezTo>
                <a:lnTo>
                  <a:pt x="5255270" y="1121912"/>
                </a:lnTo>
                <a:cubicBezTo>
                  <a:pt x="5246834" y="1130347"/>
                  <a:pt x="5255270" y="1130347"/>
                  <a:pt x="5229963" y="1130347"/>
                </a:cubicBezTo>
                <a:cubicBezTo>
                  <a:pt x="5213092" y="1130347"/>
                  <a:pt x="5204657" y="1088170"/>
                  <a:pt x="5179351" y="1088170"/>
                </a:cubicBezTo>
                <a:cubicBezTo>
                  <a:pt x="5154044" y="1088170"/>
                  <a:pt x="5145609" y="1138782"/>
                  <a:pt x="5145609" y="1138782"/>
                </a:cubicBezTo>
                <a:cubicBezTo>
                  <a:pt x="5145609" y="1223137"/>
                  <a:pt x="5263705" y="1240007"/>
                  <a:pt x="5314317" y="1256878"/>
                </a:cubicBezTo>
                <a:lnTo>
                  <a:pt x="5314317" y="1282185"/>
                </a:lnTo>
                <a:cubicBezTo>
                  <a:pt x="5280576" y="1282185"/>
                  <a:pt x="5238399" y="1273749"/>
                  <a:pt x="5213092" y="1273749"/>
                </a:cubicBezTo>
                <a:cubicBezTo>
                  <a:pt x="5196222" y="1273749"/>
                  <a:pt x="5187786" y="1282185"/>
                  <a:pt x="5170915" y="1299055"/>
                </a:cubicBezTo>
                <a:lnTo>
                  <a:pt x="5170915" y="1324362"/>
                </a:lnTo>
                <a:cubicBezTo>
                  <a:pt x="5187786" y="1332797"/>
                  <a:pt x="5213092" y="1341233"/>
                  <a:pt x="5238399" y="1349668"/>
                </a:cubicBezTo>
                <a:cubicBezTo>
                  <a:pt x="5213092" y="1383410"/>
                  <a:pt x="5196222" y="1383410"/>
                  <a:pt x="5187786" y="1383410"/>
                </a:cubicBezTo>
                <a:cubicBezTo>
                  <a:pt x="5094996" y="1383410"/>
                  <a:pt x="5137174" y="1265314"/>
                  <a:pt x="5137174" y="1240007"/>
                </a:cubicBezTo>
                <a:cubicBezTo>
                  <a:pt x="5137174" y="1223137"/>
                  <a:pt x="5103432" y="1138782"/>
                  <a:pt x="5086561" y="1096605"/>
                </a:cubicBezTo>
                <a:cubicBezTo>
                  <a:pt x="5078126" y="1054428"/>
                  <a:pt x="5035948" y="1062864"/>
                  <a:pt x="5035948" y="1062864"/>
                </a:cubicBezTo>
                <a:cubicBezTo>
                  <a:pt x="5010642" y="1062864"/>
                  <a:pt x="4976901" y="1079734"/>
                  <a:pt x="4951594" y="1105041"/>
                </a:cubicBezTo>
                <a:lnTo>
                  <a:pt x="4951594" y="1130347"/>
                </a:lnTo>
                <a:cubicBezTo>
                  <a:pt x="4960030" y="1130347"/>
                  <a:pt x="4951594" y="1138782"/>
                  <a:pt x="5027513" y="1138782"/>
                </a:cubicBezTo>
                <a:cubicBezTo>
                  <a:pt x="5027513" y="1147218"/>
                  <a:pt x="5035948" y="1147218"/>
                  <a:pt x="5035948" y="1164089"/>
                </a:cubicBezTo>
                <a:cubicBezTo>
                  <a:pt x="5035948" y="1189395"/>
                  <a:pt x="5019078" y="1206266"/>
                  <a:pt x="4993771" y="1206266"/>
                </a:cubicBezTo>
                <a:cubicBezTo>
                  <a:pt x="4934723" y="1206266"/>
                  <a:pt x="4917853" y="1130347"/>
                  <a:pt x="4900982" y="1113476"/>
                </a:cubicBezTo>
                <a:cubicBezTo>
                  <a:pt x="4850369" y="1045993"/>
                  <a:pt x="4782886" y="1105041"/>
                  <a:pt x="4740709" y="1037557"/>
                </a:cubicBezTo>
                <a:lnTo>
                  <a:pt x="4884111" y="1037557"/>
                </a:lnTo>
                <a:cubicBezTo>
                  <a:pt x="4900982" y="1045993"/>
                  <a:pt x="4892546" y="1054428"/>
                  <a:pt x="4917853" y="1054428"/>
                </a:cubicBezTo>
                <a:cubicBezTo>
                  <a:pt x="4934723" y="1054428"/>
                  <a:pt x="5002207" y="1020686"/>
                  <a:pt x="5027513" y="1020686"/>
                </a:cubicBezTo>
                <a:cubicBezTo>
                  <a:pt x="5035948" y="1020686"/>
                  <a:pt x="5128738" y="1054428"/>
                  <a:pt x="5128738" y="1054428"/>
                </a:cubicBezTo>
                <a:close/>
                <a:moveTo>
                  <a:pt x="1509941" y="1003816"/>
                </a:moveTo>
                <a:cubicBezTo>
                  <a:pt x="1509941" y="1012251"/>
                  <a:pt x="1518376" y="1020686"/>
                  <a:pt x="1518376" y="1037557"/>
                </a:cubicBezTo>
                <a:cubicBezTo>
                  <a:pt x="1518376" y="1062864"/>
                  <a:pt x="1484635" y="1071299"/>
                  <a:pt x="1459328" y="1079734"/>
                </a:cubicBezTo>
                <a:cubicBezTo>
                  <a:pt x="1450893" y="1071299"/>
                  <a:pt x="1442458" y="1071299"/>
                  <a:pt x="1442458" y="1054428"/>
                </a:cubicBezTo>
                <a:cubicBezTo>
                  <a:pt x="1442458" y="1029122"/>
                  <a:pt x="1467764" y="1012251"/>
                  <a:pt x="1484635" y="1003816"/>
                </a:cubicBezTo>
                <a:lnTo>
                  <a:pt x="1509941" y="1003816"/>
                </a:lnTo>
                <a:close/>
                <a:moveTo>
                  <a:pt x="1467764" y="1189395"/>
                </a:moveTo>
                <a:cubicBezTo>
                  <a:pt x="1467764" y="1189395"/>
                  <a:pt x="1434022" y="1265314"/>
                  <a:pt x="1425587" y="1282185"/>
                </a:cubicBezTo>
                <a:cubicBezTo>
                  <a:pt x="1408716" y="1256878"/>
                  <a:pt x="1391845" y="1231572"/>
                  <a:pt x="1391845" y="1206266"/>
                </a:cubicBezTo>
                <a:cubicBezTo>
                  <a:pt x="1391845" y="1189395"/>
                  <a:pt x="1408716" y="1180959"/>
                  <a:pt x="1408716" y="1164089"/>
                </a:cubicBezTo>
                <a:cubicBezTo>
                  <a:pt x="1408716" y="1138782"/>
                  <a:pt x="1358103" y="1096605"/>
                  <a:pt x="1341233" y="1096605"/>
                </a:cubicBezTo>
                <a:cubicBezTo>
                  <a:pt x="1315926" y="1096605"/>
                  <a:pt x="1315926" y="1113476"/>
                  <a:pt x="1307491" y="1130347"/>
                </a:cubicBezTo>
                <a:cubicBezTo>
                  <a:pt x="1324362" y="1138782"/>
                  <a:pt x="1349668" y="1130347"/>
                  <a:pt x="1366539" y="1147218"/>
                </a:cubicBezTo>
                <a:lnTo>
                  <a:pt x="1366539" y="1164089"/>
                </a:lnTo>
                <a:lnTo>
                  <a:pt x="1256878" y="1164089"/>
                </a:lnTo>
                <a:lnTo>
                  <a:pt x="1256878" y="1121912"/>
                </a:lnTo>
                <a:cubicBezTo>
                  <a:pt x="1282185" y="1079734"/>
                  <a:pt x="1282185" y="1071299"/>
                  <a:pt x="1299055" y="1029122"/>
                </a:cubicBezTo>
                <a:cubicBezTo>
                  <a:pt x="1307491" y="1012251"/>
                  <a:pt x="1315926" y="995380"/>
                  <a:pt x="1332797" y="978509"/>
                </a:cubicBezTo>
                <a:cubicBezTo>
                  <a:pt x="1383410" y="1045993"/>
                  <a:pt x="1467764" y="1105041"/>
                  <a:pt x="1467764" y="1189395"/>
                </a:cubicBezTo>
                <a:close/>
                <a:moveTo>
                  <a:pt x="5609557" y="1012251"/>
                </a:moveTo>
                <a:cubicBezTo>
                  <a:pt x="5609557" y="1037557"/>
                  <a:pt x="5601122" y="1037557"/>
                  <a:pt x="5601122" y="1054428"/>
                </a:cubicBezTo>
                <a:cubicBezTo>
                  <a:pt x="5592686" y="1054428"/>
                  <a:pt x="5592686" y="1062864"/>
                  <a:pt x="5575816" y="1062864"/>
                </a:cubicBezTo>
                <a:cubicBezTo>
                  <a:pt x="5550509" y="1062864"/>
                  <a:pt x="5533639" y="1037557"/>
                  <a:pt x="5516768" y="1029122"/>
                </a:cubicBezTo>
                <a:cubicBezTo>
                  <a:pt x="5516768" y="1012251"/>
                  <a:pt x="5542074" y="986945"/>
                  <a:pt x="5567380" y="961638"/>
                </a:cubicBezTo>
                <a:cubicBezTo>
                  <a:pt x="5584251" y="978509"/>
                  <a:pt x="5609557" y="995380"/>
                  <a:pt x="5609557" y="1012251"/>
                </a:cubicBezTo>
                <a:close/>
                <a:moveTo>
                  <a:pt x="6107247" y="3441653"/>
                </a:moveTo>
                <a:cubicBezTo>
                  <a:pt x="6107247" y="4597307"/>
                  <a:pt x="5255270" y="5769831"/>
                  <a:pt x="3753764" y="5921668"/>
                </a:cubicBezTo>
                <a:cubicBezTo>
                  <a:pt x="3593491" y="5930104"/>
                  <a:pt x="3542878" y="5930104"/>
                  <a:pt x="3391041" y="5921668"/>
                </a:cubicBezTo>
                <a:cubicBezTo>
                  <a:pt x="2749948" y="5862620"/>
                  <a:pt x="1973889" y="5584251"/>
                  <a:pt x="1442458" y="4791321"/>
                </a:cubicBezTo>
                <a:cubicBezTo>
                  <a:pt x="1366539" y="4673225"/>
                  <a:pt x="1307491" y="4546694"/>
                  <a:pt x="1248443" y="4437033"/>
                </a:cubicBezTo>
                <a:cubicBezTo>
                  <a:pt x="1189395" y="4310502"/>
                  <a:pt x="1138782" y="4141793"/>
                  <a:pt x="1105041" y="4023698"/>
                </a:cubicBezTo>
                <a:cubicBezTo>
                  <a:pt x="1071299" y="3880295"/>
                  <a:pt x="1037557" y="3601926"/>
                  <a:pt x="1037557" y="3585055"/>
                </a:cubicBezTo>
                <a:lnTo>
                  <a:pt x="1037557" y="3298251"/>
                </a:lnTo>
                <a:cubicBezTo>
                  <a:pt x="1189395" y="1712391"/>
                  <a:pt x="2437838" y="953203"/>
                  <a:pt x="3576620" y="953203"/>
                </a:cubicBezTo>
                <a:cubicBezTo>
                  <a:pt x="4943159" y="953203"/>
                  <a:pt x="6107247" y="2032937"/>
                  <a:pt x="6107247" y="3441653"/>
                </a:cubicBezTo>
                <a:close/>
                <a:moveTo>
                  <a:pt x="5803572" y="1088170"/>
                </a:moveTo>
                <a:cubicBezTo>
                  <a:pt x="5803572" y="1105041"/>
                  <a:pt x="5719218" y="1147218"/>
                  <a:pt x="5719218" y="1147218"/>
                </a:cubicBezTo>
                <a:cubicBezTo>
                  <a:pt x="5693912" y="1147218"/>
                  <a:pt x="5693912" y="1130347"/>
                  <a:pt x="5685476" y="1113476"/>
                </a:cubicBezTo>
                <a:lnTo>
                  <a:pt x="5685476" y="1071299"/>
                </a:lnTo>
                <a:cubicBezTo>
                  <a:pt x="5702347" y="1071299"/>
                  <a:pt x="5719218" y="1079734"/>
                  <a:pt x="5736089" y="1071299"/>
                </a:cubicBezTo>
                <a:cubicBezTo>
                  <a:pt x="5727653" y="1062864"/>
                  <a:pt x="5719218" y="1037557"/>
                  <a:pt x="5693912" y="1037557"/>
                </a:cubicBezTo>
                <a:cubicBezTo>
                  <a:pt x="5651734" y="1037557"/>
                  <a:pt x="5651734" y="1079734"/>
                  <a:pt x="5651734" y="1096605"/>
                </a:cubicBezTo>
                <a:cubicBezTo>
                  <a:pt x="5651734" y="1113476"/>
                  <a:pt x="5685476" y="1147218"/>
                  <a:pt x="5685476" y="1172524"/>
                </a:cubicBezTo>
                <a:cubicBezTo>
                  <a:pt x="5685476" y="1189395"/>
                  <a:pt x="5668605" y="1214701"/>
                  <a:pt x="5660170" y="1231572"/>
                </a:cubicBezTo>
                <a:cubicBezTo>
                  <a:pt x="5601122" y="1206266"/>
                  <a:pt x="5609557" y="1172524"/>
                  <a:pt x="5609557" y="1130347"/>
                </a:cubicBezTo>
                <a:cubicBezTo>
                  <a:pt x="5609557" y="1054428"/>
                  <a:pt x="5668605" y="1003816"/>
                  <a:pt x="5677041" y="919461"/>
                </a:cubicBezTo>
                <a:cubicBezTo>
                  <a:pt x="5727653" y="927897"/>
                  <a:pt x="5803572" y="1071299"/>
                  <a:pt x="5803572" y="1088170"/>
                </a:cubicBezTo>
                <a:close/>
                <a:moveTo>
                  <a:pt x="1847358" y="911026"/>
                </a:moveTo>
                <a:cubicBezTo>
                  <a:pt x="1830487" y="919461"/>
                  <a:pt x="1805181" y="927897"/>
                  <a:pt x="1788310" y="927897"/>
                </a:cubicBezTo>
                <a:cubicBezTo>
                  <a:pt x="1763004" y="927897"/>
                  <a:pt x="1763004" y="919461"/>
                  <a:pt x="1746133" y="919461"/>
                </a:cubicBezTo>
                <a:cubicBezTo>
                  <a:pt x="1746133" y="911026"/>
                  <a:pt x="1754568" y="911026"/>
                  <a:pt x="1763004" y="902590"/>
                </a:cubicBezTo>
                <a:lnTo>
                  <a:pt x="1847358" y="911026"/>
                </a:lnTo>
                <a:close/>
                <a:moveTo>
                  <a:pt x="6174731" y="3441653"/>
                </a:moveTo>
                <a:cubicBezTo>
                  <a:pt x="6174731" y="4099616"/>
                  <a:pt x="5921668" y="4850369"/>
                  <a:pt x="5162480" y="5466155"/>
                </a:cubicBezTo>
                <a:cubicBezTo>
                  <a:pt x="5179351" y="5474591"/>
                  <a:pt x="5204657" y="5474591"/>
                  <a:pt x="5229963" y="5474591"/>
                </a:cubicBezTo>
                <a:cubicBezTo>
                  <a:pt x="5229963" y="5483026"/>
                  <a:pt x="5238399" y="5474591"/>
                  <a:pt x="5238399" y="5499897"/>
                </a:cubicBezTo>
                <a:cubicBezTo>
                  <a:pt x="5238399" y="5508332"/>
                  <a:pt x="5204657" y="5533639"/>
                  <a:pt x="5179351" y="5525203"/>
                </a:cubicBezTo>
                <a:cubicBezTo>
                  <a:pt x="5170915" y="5533639"/>
                  <a:pt x="5170915" y="5525203"/>
                  <a:pt x="5170915" y="5542074"/>
                </a:cubicBezTo>
                <a:cubicBezTo>
                  <a:pt x="5170915" y="5626428"/>
                  <a:pt x="5272140" y="5567380"/>
                  <a:pt x="5314317" y="5584251"/>
                </a:cubicBezTo>
                <a:lnTo>
                  <a:pt x="5314317" y="5609557"/>
                </a:lnTo>
                <a:cubicBezTo>
                  <a:pt x="5289011" y="5617993"/>
                  <a:pt x="5246834" y="5609557"/>
                  <a:pt x="5229963" y="5617993"/>
                </a:cubicBezTo>
                <a:cubicBezTo>
                  <a:pt x="5204657" y="5626428"/>
                  <a:pt x="5145609" y="5685476"/>
                  <a:pt x="5145609" y="5719218"/>
                </a:cubicBezTo>
                <a:cubicBezTo>
                  <a:pt x="5145609" y="5736089"/>
                  <a:pt x="5162480" y="5761395"/>
                  <a:pt x="5179351" y="5778266"/>
                </a:cubicBezTo>
                <a:cubicBezTo>
                  <a:pt x="5196222" y="5769831"/>
                  <a:pt x="5213092" y="5744524"/>
                  <a:pt x="5221528" y="5727653"/>
                </a:cubicBezTo>
                <a:cubicBezTo>
                  <a:pt x="5255270" y="5736089"/>
                  <a:pt x="5255270" y="5744524"/>
                  <a:pt x="5255270" y="5761395"/>
                </a:cubicBezTo>
                <a:cubicBezTo>
                  <a:pt x="5255270" y="5803572"/>
                  <a:pt x="5204657" y="5820443"/>
                  <a:pt x="5187786" y="5820443"/>
                </a:cubicBezTo>
                <a:cubicBezTo>
                  <a:pt x="5170915" y="5820443"/>
                  <a:pt x="5154044" y="5803572"/>
                  <a:pt x="5137174" y="5803572"/>
                </a:cubicBezTo>
                <a:cubicBezTo>
                  <a:pt x="5111867" y="5803572"/>
                  <a:pt x="5044384" y="5837314"/>
                  <a:pt x="5027513" y="5837314"/>
                </a:cubicBezTo>
                <a:cubicBezTo>
                  <a:pt x="5010642" y="5837314"/>
                  <a:pt x="4917853" y="5803572"/>
                  <a:pt x="4917853" y="5803572"/>
                </a:cubicBezTo>
                <a:cubicBezTo>
                  <a:pt x="4900982" y="5803572"/>
                  <a:pt x="4909417" y="5820443"/>
                  <a:pt x="4884111" y="5820443"/>
                </a:cubicBezTo>
                <a:lnTo>
                  <a:pt x="4740709" y="5820443"/>
                </a:lnTo>
                <a:cubicBezTo>
                  <a:pt x="4766015" y="5769831"/>
                  <a:pt x="4850369" y="5786701"/>
                  <a:pt x="4892546" y="5761395"/>
                </a:cubicBezTo>
                <a:cubicBezTo>
                  <a:pt x="4909417" y="5752960"/>
                  <a:pt x="4909417" y="5719218"/>
                  <a:pt x="4917853" y="5702347"/>
                </a:cubicBezTo>
                <a:cubicBezTo>
                  <a:pt x="4917853" y="5677041"/>
                  <a:pt x="4976901" y="5651735"/>
                  <a:pt x="4993771" y="5651735"/>
                </a:cubicBezTo>
                <a:cubicBezTo>
                  <a:pt x="5019078" y="5651735"/>
                  <a:pt x="5035948" y="5668605"/>
                  <a:pt x="5035948" y="5693912"/>
                </a:cubicBezTo>
                <a:cubicBezTo>
                  <a:pt x="5035948" y="5727653"/>
                  <a:pt x="4968465" y="5710783"/>
                  <a:pt x="4960030" y="5719218"/>
                </a:cubicBezTo>
                <a:cubicBezTo>
                  <a:pt x="4960030" y="5727653"/>
                  <a:pt x="4951594" y="5719218"/>
                  <a:pt x="4951594" y="5744524"/>
                </a:cubicBezTo>
                <a:cubicBezTo>
                  <a:pt x="4951594" y="5786701"/>
                  <a:pt x="5027513" y="5795137"/>
                  <a:pt x="5027513" y="5795137"/>
                </a:cubicBezTo>
                <a:cubicBezTo>
                  <a:pt x="5052819" y="5795137"/>
                  <a:pt x="5061255" y="5795137"/>
                  <a:pt x="5078126" y="5778266"/>
                </a:cubicBezTo>
                <a:cubicBezTo>
                  <a:pt x="5094996" y="5752960"/>
                  <a:pt x="5094996" y="5702347"/>
                  <a:pt x="5111867" y="5668605"/>
                </a:cubicBezTo>
                <a:cubicBezTo>
                  <a:pt x="5111867" y="5651735"/>
                  <a:pt x="5145609" y="5643299"/>
                  <a:pt x="5145609" y="5626428"/>
                </a:cubicBezTo>
                <a:cubicBezTo>
                  <a:pt x="5145609" y="5601122"/>
                  <a:pt x="5128738" y="5567380"/>
                  <a:pt x="5128738" y="5550509"/>
                </a:cubicBezTo>
                <a:cubicBezTo>
                  <a:pt x="5128738" y="5525203"/>
                  <a:pt x="5137174" y="5508332"/>
                  <a:pt x="5137174" y="5483026"/>
                </a:cubicBezTo>
                <a:cubicBezTo>
                  <a:pt x="4740709" y="5769831"/>
                  <a:pt x="4327373" y="5904797"/>
                  <a:pt x="3930908" y="5972281"/>
                </a:cubicBezTo>
                <a:cubicBezTo>
                  <a:pt x="3956214" y="5989152"/>
                  <a:pt x="3981520" y="6022893"/>
                  <a:pt x="3998391" y="6039764"/>
                </a:cubicBezTo>
                <a:cubicBezTo>
                  <a:pt x="4099616" y="6039764"/>
                  <a:pt x="4082745" y="6115683"/>
                  <a:pt x="4158664" y="6115683"/>
                </a:cubicBezTo>
                <a:cubicBezTo>
                  <a:pt x="4183971" y="6115683"/>
                  <a:pt x="4234583" y="6098812"/>
                  <a:pt x="4243019" y="6031329"/>
                </a:cubicBezTo>
                <a:cubicBezTo>
                  <a:pt x="4234583" y="6022893"/>
                  <a:pt x="4243019" y="6014458"/>
                  <a:pt x="4217712" y="6014458"/>
                </a:cubicBezTo>
                <a:cubicBezTo>
                  <a:pt x="4200841" y="6014458"/>
                  <a:pt x="4192406" y="6031329"/>
                  <a:pt x="4175535" y="6039764"/>
                </a:cubicBezTo>
                <a:cubicBezTo>
                  <a:pt x="4167100" y="6031329"/>
                  <a:pt x="4150229" y="6022893"/>
                  <a:pt x="4150229" y="5997587"/>
                </a:cubicBezTo>
                <a:cubicBezTo>
                  <a:pt x="4150229" y="5980716"/>
                  <a:pt x="4167100" y="5963845"/>
                  <a:pt x="4183971" y="5963845"/>
                </a:cubicBezTo>
                <a:cubicBezTo>
                  <a:pt x="4234583" y="5955410"/>
                  <a:pt x="4302067" y="5989152"/>
                  <a:pt x="4386421" y="5955410"/>
                </a:cubicBezTo>
                <a:cubicBezTo>
                  <a:pt x="4369550" y="5989152"/>
                  <a:pt x="4318937" y="6006022"/>
                  <a:pt x="4285196" y="6056635"/>
                </a:cubicBezTo>
                <a:cubicBezTo>
                  <a:pt x="4276760" y="6056635"/>
                  <a:pt x="4276760" y="6081941"/>
                  <a:pt x="4268325" y="6098812"/>
                </a:cubicBezTo>
                <a:cubicBezTo>
                  <a:pt x="4243019" y="6140989"/>
                  <a:pt x="4175535" y="6174731"/>
                  <a:pt x="4133358" y="6166295"/>
                </a:cubicBezTo>
                <a:cubicBezTo>
                  <a:pt x="4116487" y="6174731"/>
                  <a:pt x="4099616" y="6233779"/>
                  <a:pt x="4065875" y="6242214"/>
                </a:cubicBezTo>
                <a:cubicBezTo>
                  <a:pt x="4057439" y="6250650"/>
                  <a:pt x="4065875" y="6250650"/>
                  <a:pt x="4040568" y="6250650"/>
                </a:cubicBezTo>
                <a:cubicBezTo>
                  <a:pt x="4023697" y="6250650"/>
                  <a:pt x="4015262" y="6242214"/>
                  <a:pt x="3998391" y="6225343"/>
                </a:cubicBezTo>
                <a:lnTo>
                  <a:pt x="3998391" y="6200037"/>
                </a:lnTo>
                <a:cubicBezTo>
                  <a:pt x="4015262" y="6191602"/>
                  <a:pt x="4040568" y="6200037"/>
                  <a:pt x="4057439" y="6191602"/>
                </a:cubicBezTo>
                <a:cubicBezTo>
                  <a:pt x="4074310" y="6183166"/>
                  <a:pt x="4082745" y="6174731"/>
                  <a:pt x="4082745" y="6149425"/>
                </a:cubicBezTo>
                <a:cubicBezTo>
                  <a:pt x="4082745" y="6115683"/>
                  <a:pt x="4015262" y="6098812"/>
                  <a:pt x="4006827" y="6098812"/>
                </a:cubicBezTo>
                <a:cubicBezTo>
                  <a:pt x="3981520" y="6098812"/>
                  <a:pt x="3914037" y="6124118"/>
                  <a:pt x="3897166" y="6166295"/>
                </a:cubicBezTo>
                <a:cubicBezTo>
                  <a:pt x="3888731" y="6166295"/>
                  <a:pt x="3871860" y="6157860"/>
                  <a:pt x="3863424" y="6149425"/>
                </a:cubicBezTo>
                <a:cubicBezTo>
                  <a:pt x="3871860" y="6124118"/>
                  <a:pt x="3905602" y="6098812"/>
                  <a:pt x="3939343" y="6065070"/>
                </a:cubicBezTo>
                <a:lnTo>
                  <a:pt x="3939343" y="6039764"/>
                </a:lnTo>
                <a:lnTo>
                  <a:pt x="3922472" y="6022893"/>
                </a:lnTo>
                <a:cubicBezTo>
                  <a:pt x="3905602" y="6031329"/>
                  <a:pt x="3888731" y="6048200"/>
                  <a:pt x="3871860" y="6048200"/>
                </a:cubicBezTo>
                <a:cubicBezTo>
                  <a:pt x="3863424" y="6039764"/>
                  <a:pt x="3854989" y="6039764"/>
                  <a:pt x="3854989" y="6014458"/>
                </a:cubicBezTo>
                <a:cubicBezTo>
                  <a:pt x="3854989" y="5997587"/>
                  <a:pt x="3863424" y="5997587"/>
                  <a:pt x="3880295" y="5980716"/>
                </a:cubicBezTo>
                <a:cubicBezTo>
                  <a:pt x="3880295" y="5980716"/>
                  <a:pt x="3880295" y="5972281"/>
                  <a:pt x="3863424" y="5972281"/>
                </a:cubicBezTo>
                <a:cubicBezTo>
                  <a:pt x="3838118" y="5972281"/>
                  <a:pt x="3593491" y="5989152"/>
                  <a:pt x="3568185" y="5989152"/>
                </a:cubicBezTo>
                <a:cubicBezTo>
                  <a:pt x="2581240" y="5989152"/>
                  <a:pt x="1442458" y="5432414"/>
                  <a:pt x="1045993" y="4074310"/>
                </a:cubicBezTo>
                <a:cubicBezTo>
                  <a:pt x="1020686" y="3989956"/>
                  <a:pt x="970074" y="3686281"/>
                  <a:pt x="970074" y="3551314"/>
                </a:cubicBezTo>
                <a:lnTo>
                  <a:pt x="970074" y="3323557"/>
                </a:lnTo>
                <a:cubicBezTo>
                  <a:pt x="1088170" y="1703956"/>
                  <a:pt x="2378790" y="885720"/>
                  <a:pt x="3568185" y="885720"/>
                </a:cubicBezTo>
                <a:cubicBezTo>
                  <a:pt x="4968465" y="885720"/>
                  <a:pt x="6174731" y="1990760"/>
                  <a:pt x="6174731" y="3441653"/>
                </a:cubicBezTo>
                <a:close/>
                <a:moveTo>
                  <a:pt x="5238399" y="894155"/>
                </a:moveTo>
                <a:cubicBezTo>
                  <a:pt x="5213092" y="894155"/>
                  <a:pt x="5170915" y="885720"/>
                  <a:pt x="5154044" y="860413"/>
                </a:cubicBezTo>
                <a:cubicBezTo>
                  <a:pt x="5204657" y="868849"/>
                  <a:pt x="5255270" y="877284"/>
                  <a:pt x="5297447" y="885720"/>
                </a:cubicBezTo>
                <a:cubicBezTo>
                  <a:pt x="5280576" y="894155"/>
                  <a:pt x="5263705" y="894155"/>
                  <a:pt x="5238399" y="894155"/>
                </a:cubicBezTo>
                <a:close/>
                <a:moveTo>
                  <a:pt x="1552118" y="851978"/>
                </a:moveTo>
                <a:cubicBezTo>
                  <a:pt x="1552118" y="860413"/>
                  <a:pt x="1560554" y="860413"/>
                  <a:pt x="1560554" y="877284"/>
                </a:cubicBezTo>
                <a:cubicBezTo>
                  <a:pt x="1560554" y="902590"/>
                  <a:pt x="1543683" y="919461"/>
                  <a:pt x="1526812" y="919461"/>
                </a:cubicBezTo>
                <a:cubicBezTo>
                  <a:pt x="1501506" y="919461"/>
                  <a:pt x="1509941" y="894155"/>
                  <a:pt x="1484635" y="894155"/>
                </a:cubicBezTo>
                <a:cubicBezTo>
                  <a:pt x="1434022" y="894155"/>
                  <a:pt x="1425587" y="986945"/>
                  <a:pt x="1425587" y="1012251"/>
                </a:cubicBezTo>
                <a:cubicBezTo>
                  <a:pt x="1425587" y="1012251"/>
                  <a:pt x="1417151" y="1012251"/>
                  <a:pt x="1408716" y="1020686"/>
                </a:cubicBezTo>
                <a:cubicBezTo>
                  <a:pt x="1391845" y="1003816"/>
                  <a:pt x="1391845" y="995380"/>
                  <a:pt x="1391845" y="970074"/>
                </a:cubicBezTo>
                <a:cubicBezTo>
                  <a:pt x="1391845" y="927897"/>
                  <a:pt x="1408716" y="877284"/>
                  <a:pt x="1484635" y="851978"/>
                </a:cubicBezTo>
                <a:lnTo>
                  <a:pt x="1552118" y="851978"/>
                </a:lnTo>
                <a:close/>
                <a:moveTo>
                  <a:pt x="5643299" y="911026"/>
                </a:moveTo>
                <a:cubicBezTo>
                  <a:pt x="5643299" y="936332"/>
                  <a:pt x="5634864" y="961638"/>
                  <a:pt x="5617993" y="978509"/>
                </a:cubicBezTo>
                <a:cubicBezTo>
                  <a:pt x="5601122" y="944768"/>
                  <a:pt x="5634864" y="868849"/>
                  <a:pt x="5567380" y="868849"/>
                </a:cubicBezTo>
                <a:cubicBezTo>
                  <a:pt x="5542074" y="868849"/>
                  <a:pt x="5542074" y="885720"/>
                  <a:pt x="5525203" y="902590"/>
                </a:cubicBezTo>
                <a:cubicBezTo>
                  <a:pt x="5516768" y="902590"/>
                  <a:pt x="5499897" y="894155"/>
                  <a:pt x="5499897" y="868849"/>
                </a:cubicBezTo>
                <a:cubicBezTo>
                  <a:pt x="5499897" y="826672"/>
                  <a:pt x="5525203" y="826672"/>
                  <a:pt x="5550509" y="826672"/>
                </a:cubicBezTo>
                <a:cubicBezTo>
                  <a:pt x="5626428" y="826672"/>
                  <a:pt x="5643299" y="885720"/>
                  <a:pt x="5643299" y="911026"/>
                </a:cubicBezTo>
                <a:close/>
                <a:moveTo>
                  <a:pt x="1754568" y="851978"/>
                </a:moveTo>
                <a:cubicBezTo>
                  <a:pt x="1754568" y="868849"/>
                  <a:pt x="1703956" y="885720"/>
                  <a:pt x="1687085" y="911026"/>
                </a:cubicBezTo>
                <a:cubicBezTo>
                  <a:pt x="1729262" y="953203"/>
                  <a:pt x="1737697" y="961638"/>
                  <a:pt x="1771439" y="961638"/>
                </a:cubicBezTo>
                <a:cubicBezTo>
                  <a:pt x="1796745" y="961638"/>
                  <a:pt x="1864229" y="936332"/>
                  <a:pt x="1889535" y="936332"/>
                </a:cubicBezTo>
                <a:cubicBezTo>
                  <a:pt x="1906406" y="936332"/>
                  <a:pt x="1940148" y="953203"/>
                  <a:pt x="1965454" y="961638"/>
                </a:cubicBezTo>
                <a:cubicBezTo>
                  <a:pt x="1931712" y="986945"/>
                  <a:pt x="1822052" y="1037557"/>
                  <a:pt x="1788310" y="1037557"/>
                </a:cubicBezTo>
                <a:cubicBezTo>
                  <a:pt x="1720827" y="1037557"/>
                  <a:pt x="1619602" y="970074"/>
                  <a:pt x="1619602" y="894155"/>
                </a:cubicBezTo>
                <a:cubicBezTo>
                  <a:pt x="1619602" y="835107"/>
                  <a:pt x="1644908" y="801365"/>
                  <a:pt x="1695520" y="801365"/>
                </a:cubicBezTo>
                <a:cubicBezTo>
                  <a:pt x="1720827" y="801365"/>
                  <a:pt x="1754568" y="826672"/>
                  <a:pt x="1754568" y="851978"/>
                </a:cubicBezTo>
                <a:close/>
                <a:moveTo>
                  <a:pt x="5423978" y="851978"/>
                </a:moveTo>
                <a:cubicBezTo>
                  <a:pt x="5423978" y="944768"/>
                  <a:pt x="5314317" y="995380"/>
                  <a:pt x="5263705" y="995380"/>
                </a:cubicBezTo>
                <a:cubicBezTo>
                  <a:pt x="5213092" y="995380"/>
                  <a:pt x="5078126" y="944768"/>
                  <a:pt x="5052819" y="894155"/>
                </a:cubicBezTo>
                <a:cubicBezTo>
                  <a:pt x="5061255" y="885720"/>
                  <a:pt x="5069690" y="877284"/>
                  <a:pt x="5086561" y="877284"/>
                </a:cubicBezTo>
                <a:cubicBezTo>
                  <a:pt x="5111867" y="877284"/>
                  <a:pt x="5221528" y="936332"/>
                  <a:pt x="5246834" y="936332"/>
                </a:cubicBezTo>
                <a:cubicBezTo>
                  <a:pt x="5263705" y="936332"/>
                  <a:pt x="5305882" y="919461"/>
                  <a:pt x="5339624" y="894155"/>
                </a:cubicBezTo>
                <a:cubicBezTo>
                  <a:pt x="5331188" y="868849"/>
                  <a:pt x="5297447" y="835107"/>
                  <a:pt x="5297447" y="818236"/>
                </a:cubicBezTo>
                <a:cubicBezTo>
                  <a:pt x="5297447" y="792930"/>
                  <a:pt x="5322753" y="767624"/>
                  <a:pt x="5348059" y="767624"/>
                </a:cubicBezTo>
                <a:cubicBezTo>
                  <a:pt x="5415543" y="767624"/>
                  <a:pt x="5423978" y="843542"/>
                  <a:pt x="5423978" y="851978"/>
                </a:cubicBezTo>
                <a:close/>
                <a:moveTo>
                  <a:pt x="3559749" y="725447"/>
                </a:moveTo>
                <a:cubicBezTo>
                  <a:pt x="3576620" y="742317"/>
                  <a:pt x="3593491" y="767624"/>
                  <a:pt x="3618797" y="784494"/>
                </a:cubicBezTo>
                <a:cubicBezTo>
                  <a:pt x="3593491" y="809801"/>
                  <a:pt x="3551314" y="835107"/>
                  <a:pt x="3526007" y="835107"/>
                </a:cubicBezTo>
                <a:cubicBezTo>
                  <a:pt x="3500701" y="835107"/>
                  <a:pt x="3483830" y="826672"/>
                  <a:pt x="3458524" y="809801"/>
                </a:cubicBezTo>
                <a:cubicBezTo>
                  <a:pt x="3475395" y="776059"/>
                  <a:pt x="3509137" y="742317"/>
                  <a:pt x="3526007" y="708576"/>
                </a:cubicBezTo>
                <a:cubicBezTo>
                  <a:pt x="3548193" y="723338"/>
                  <a:pt x="3550892" y="728399"/>
                  <a:pt x="3549880" y="729496"/>
                </a:cubicBezTo>
                <a:cubicBezTo>
                  <a:pt x="3548446" y="730761"/>
                  <a:pt x="3540769" y="725447"/>
                  <a:pt x="3559749" y="725447"/>
                </a:cubicBezTo>
                <a:close/>
                <a:moveTo>
                  <a:pt x="1931712" y="742317"/>
                </a:moveTo>
                <a:cubicBezTo>
                  <a:pt x="1914841" y="725447"/>
                  <a:pt x="1881100" y="674834"/>
                  <a:pt x="1838923" y="649528"/>
                </a:cubicBezTo>
                <a:cubicBezTo>
                  <a:pt x="1822052" y="641092"/>
                  <a:pt x="1813616" y="649528"/>
                  <a:pt x="1788310" y="649528"/>
                </a:cubicBezTo>
                <a:cubicBezTo>
                  <a:pt x="1703956" y="649528"/>
                  <a:pt x="1602731" y="725447"/>
                  <a:pt x="1518376" y="784494"/>
                </a:cubicBezTo>
                <a:cubicBezTo>
                  <a:pt x="1349668" y="894155"/>
                  <a:pt x="1164089" y="1071299"/>
                  <a:pt x="995380" y="1256878"/>
                </a:cubicBezTo>
                <a:cubicBezTo>
                  <a:pt x="978509" y="1273749"/>
                  <a:pt x="598915" y="1737697"/>
                  <a:pt x="598915" y="1830487"/>
                </a:cubicBezTo>
                <a:cubicBezTo>
                  <a:pt x="598915" y="1897971"/>
                  <a:pt x="615786" y="1948583"/>
                  <a:pt x="708576" y="2016066"/>
                </a:cubicBezTo>
                <a:lnTo>
                  <a:pt x="683269" y="2016066"/>
                </a:lnTo>
                <a:cubicBezTo>
                  <a:pt x="607351" y="1982325"/>
                  <a:pt x="590480" y="1872664"/>
                  <a:pt x="590480" y="1822052"/>
                </a:cubicBezTo>
                <a:cubicBezTo>
                  <a:pt x="590480" y="1737697"/>
                  <a:pt x="657963" y="1687085"/>
                  <a:pt x="717011" y="1577424"/>
                </a:cubicBezTo>
                <a:cubicBezTo>
                  <a:pt x="868849" y="1307491"/>
                  <a:pt x="1552118" y="641092"/>
                  <a:pt x="1796745" y="641092"/>
                </a:cubicBezTo>
                <a:cubicBezTo>
                  <a:pt x="1847358" y="641092"/>
                  <a:pt x="1881100" y="632657"/>
                  <a:pt x="1931712" y="742317"/>
                </a:cubicBezTo>
                <a:close/>
                <a:moveTo>
                  <a:pt x="3289816" y="649528"/>
                </a:moveTo>
                <a:cubicBezTo>
                  <a:pt x="3289816" y="666399"/>
                  <a:pt x="3281380" y="674834"/>
                  <a:pt x="3272945" y="683269"/>
                </a:cubicBezTo>
                <a:lnTo>
                  <a:pt x="3222332" y="683269"/>
                </a:lnTo>
                <a:cubicBezTo>
                  <a:pt x="3222332" y="683269"/>
                  <a:pt x="3213897" y="683269"/>
                  <a:pt x="3213897" y="666399"/>
                </a:cubicBezTo>
                <a:cubicBezTo>
                  <a:pt x="3213897" y="624221"/>
                  <a:pt x="3247638" y="641092"/>
                  <a:pt x="3281380" y="624221"/>
                </a:cubicBezTo>
                <a:cubicBezTo>
                  <a:pt x="3289816" y="632657"/>
                  <a:pt x="3289816" y="624221"/>
                  <a:pt x="3289816" y="649528"/>
                </a:cubicBezTo>
                <a:close/>
                <a:moveTo>
                  <a:pt x="4133358" y="683269"/>
                </a:moveTo>
                <a:cubicBezTo>
                  <a:pt x="4209277" y="674834"/>
                  <a:pt x="4234583" y="717011"/>
                  <a:pt x="4285196" y="801365"/>
                </a:cubicBezTo>
                <a:cubicBezTo>
                  <a:pt x="4302067" y="826672"/>
                  <a:pt x="4369550" y="835107"/>
                  <a:pt x="4377985" y="911026"/>
                </a:cubicBezTo>
                <a:cubicBezTo>
                  <a:pt x="4352679" y="894155"/>
                  <a:pt x="4318937" y="885720"/>
                  <a:pt x="4302067" y="885720"/>
                </a:cubicBezTo>
                <a:cubicBezTo>
                  <a:pt x="4276760" y="885720"/>
                  <a:pt x="4234583" y="902590"/>
                  <a:pt x="4217712" y="902590"/>
                </a:cubicBezTo>
                <a:cubicBezTo>
                  <a:pt x="4192406" y="902590"/>
                  <a:pt x="4150229" y="885720"/>
                  <a:pt x="4150229" y="851978"/>
                </a:cubicBezTo>
                <a:cubicBezTo>
                  <a:pt x="4150229" y="835107"/>
                  <a:pt x="4167100" y="826672"/>
                  <a:pt x="4175535" y="818236"/>
                </a:cubicBezTo>
                <a:cubicBezTo>
                  <a:pt x="4183971" y="818236"/>
                  <a:pt x="4200841" y="835107"/>
                  <a:pt x="4209277" y="843542"/>
                </a:cubicBezTo>
                <a:lnTo>
                  <a:pt x="4234583" y="843542"/>
                </a:lnTo>
                <a:cubicBezTo>
                  <a:pt x="4234583" y="835107"/>
                  <a:pt x="4243019" y="835107"/>
                  <a:pt x="4243019" y="818236"/>
                </a:cubicBezTo>
                <a:cubicBezTo>
                  <a:pt x="4243019" y="759188"/>
                  <a:pt x="4175535" y="742317"/>
                  <a:pt x="4158664" y="742317"/>
                </a:cubicBezTo>
                <a:cubicBezTo>
                  <a:pt x="4133358" y="742317"/>
                  <a:pt x="4099616" y="767624"/>
                  <a:pt x="4065875" y="792930"/>
                </a:cubicBezTo>
                <a:cubicBezTo>
                  <a:pt x="4049004" y="809801"/>
                  <a:pt x="4023697" y="809801"/>
                  <a:pt x="3998391" y="809801"/>
                </a:cubicBezTo>
                <a:cubicBezTo>
                  <a:pt x="3964649" y="826672"/>
                  <a:pt x="3939343" y="885720"/>
                  <a:pt x="3914037" y="885720"/>
                </a:cubicBezTo>
                <a:cubicBezTo>
                  <a:pt x="3888731" y="885720"/>
                  <a:pt x="3871860" y="868849"/>
                  <a:pt x="3854989" y="860413"/>
                </a:cubicBezTo>
                <a:lnTo>
                  <a:pt x="3854989" y="826672"/>
                </a:lnTo>
                <a:cubicBezTo>
                  <a:pt x="3863424" y="818236"/>
                  <a:pt x="3854989" y="809801"/>
                  <a:pt x="3880295" y="809801"/>
                </a:cubicBezTo>
                <a:cubicBezTo>
                  <a:pt x="3897166" y="809801"/>
                  <a:pt x="3897166" y="826672"/>
                  <a:pt x="3905602" y="835107"/>
                </a:cubicBezTo>
                <a:lnTo>
                  <a:pt x="3930908" y="835107"/>
                </a:lnTo>
                <a:cubicBezTo>
                  <a:pt x="3930908" y="826672"/>
                  <a:pt x="3939343" y="826672"/>
                  <a:pt x="3939343" y="801365"/>
                </a:cubicBezTo>
                <a:cubicBezTo>
                  <a:pt x="3939343" y="784494"/>
                  <a:pt x="3888731" y="750753"/>
                  <a:pt x="3863424" y="725447"/>
                </a:cubicBezTo>
                <a:cubicBezTo>
                  <a:pt x="3863424" y="717011"/>
                  <a:pt x="3863424" y="691705"/>
                  <a:pt x="3888731" y="691705"/>
                </a:cubicBezTo>
                <a:cubicBezTo>
                  <a:pt x="3897166" y="691705"/>
                  <a:pt x="3947779" y="759188"/>
                  <a:pt x="4006827" y="759188"/>
                </a:cubicBezTo>
                <a:cubicBezTo>
                  <a:pt x="4015262" y="759188"/>
                  <a:pt x="4082745" y="742317"/>
                  <a:pt x="4082745" y="708576"/>
                </a:cubicBezTo>
                <a:cubicBezTo>
                  <a:pt x="4082745" y="691705"/>
                  <a:pt x="4049004" y="624221"/>
                  <a:pt x="4015262" y="666399"/>
                </a:cubicBezTo>
                <a:cubicBezTo>
                  <a:pt x="4006827" y="657963"/>
                  <a:pt x="3998391" y="657963"/>
                  <a:pt x="3998391" y="641092"/>
                </a:cubicBezTo>
                <a:cubicBezTo>
                  <a:pt x="3998391" y="615786"/>
                  <a:pt x="4023697" y="607351"/>
                  <a:pt x="4040568" y="607351"/>
                </a:cubicBezTo>
                <a:cubicBezTo>
                  <a:pt x="4074310" y="607351"/>
                  <a:pt x="4116487" y="657963"/>
                  <a:pt x="4133358" y="683269"/>
                </a:cubicBezTo>
                <a:close/>
                <a:moveTo>
                  <a:pt x="5499897" y="708576"/>
                </a:moveTo>
                <a:cubicBezTo>
                  <a:pt x="5634864" y="801365"/>
                  <a:pt x="5778266" y="911026"/>
                  <a:pt x="5930103" y="1037557"/>
                </a:cubicBezTo>
                <a:cubicBezTo>
                  <a:pt x="6073506" y="1155653"/>
                  <a:pt x="6469971" y="1577424"/>
                  <a:pt x="6469971" y="1746133"/>
                </a:cubicBezTo>
                <a:cubicBezTo>
                  <a:pt x="6469971" y="1788310"/>
                  <a:pt x="6444664" y="1881100"/>
                  <a:pt x="6368745" y="1897971"/>
                </a:cubicBezTo>
                <a:cubicBezTo>
                  <a:pt x="6419358" y="1822052"/>
                  <a:pt x="6453100" y="1822052"/>
                  <a:pt x="6453100" y="1754568"/>
                </a:cubicBezTo>
                <a:cubicBezTo>
                  <a:pt x="6453100" y="1493070"/>
                  <a:pt x="5466155" y="615786"/>
                  <a:pt x="5272140" y="615786"/>
                </a:cubicBezTo>
                <a:cubicBezTo>
                  <a:pt x="5255270" y="615786"/>
                  <a:pt x="5196222" y="624221"/>
                  <a:pt x="5170915" y="632657"/>
                </a:cubicBezTo>
                <a:cubicBezTo>
                  <a:pt x="5154044" y="632657"/>
                  <a:pt x="5128738" y="666399"/>
                  <a:pt x="5103432" y="683269"/>
                </a:cubicBezTo>
                <a:cubicBezTo>
                  <a:pt x="5120303" y="607351"/>
                  <a:pt x="5187786" y="598915"/>
                  <a:pt x="5238399" y="598915"/>
                </a:cubicBezTo>
                <a:cubicBezTo>
                  <a:pt x="5322753" y="598915"/>
                  <a:pt x="5398672" y="641092"/>
                  <a:pt x="5499897" y="708576"/>
                </a:cubicBezTo>
                <a:close/>
                <a:moveTo>
                  <a:pt x="3880295" y="598915"/>
                </a:moveTo>
                <a:cubicBezTo>
                  <a:pt x="3880295" y="615786"/>
                  <a:pt x="3888731" y="641092"/>
                  <a:pt x="3888731" y="657963"/>
                </a:cubicBezTo>
                <a:cubicBezTo>
                  <a:pt x="3871860" y="666399"/>
                  <a:pt x="3846554" y="683269"/>
                  <a:pt x="3821247" y="691705"/>
                </a:cubicBezTo>
                <a:cubicBezTo>
                  <a:pt x="3795941" y="657963"/>
                  <a:pt x="3804376" y="632657"/>
                  <a:pt x="3795941" y="615786"/>
                </a:cubicBezTo>
                <a:lnTo>
                  <a:pt x="3812812" y="598915"/>
                </a:lnTo>
                <a:lnTo>
                  <a:pt x="3880295" y="598915"/>
                </a:lnTo>
                <a:close/>
                <a:moveTo>
                  <a:pt x="3095801" y="624221"/>
                </a:moveTo>
                <a:lnTo>
                  <a:pt x="3095801" y="657963"/>
                </a:lnTo>
                <a:lnTo>
                  <a:pt x="3078930" y="674834"/>
                </a:lnTo>
                <a:cubicBezTo>
                  <a:pt x="3070495" y="666399"/>
                  <a:pt x="3053624" y="657963"/>
                  <a:pt x="3036753" y="657963"/>
                </a:cubicBezTo>
                <a:cubicBezTo>
                  <a:pt x="3011447" y="657963"/>
                  <a:pt x="2994576" y="674834"/>
                  <a:pt x="2994576" y="691705"/>
                </a:cubicBezTo>
                <a:cubicBezTo>
                  <a:pt x="2994576" y="759188"/>
                  <a:pt x="3087365" y="776059"/>
                  <a:pt x="3095801" y="776059"/>
                </a:cubicBezTo>
                <a:cubicBezTo>
                  <a:pt x="3129542" y="776059"/>
                  <a:pt x="3146413" y="767624"/>
                  <a:pt x="3188590" y="717011"/>
                </a:cubicBezTo>
                <a:cubicBezTo>
                  <a:pt x="3213897" y="717011"/>
                  <a:pt x="3222332" y="725447"/>
                  <a:pt x="3230768" y="725447"/>
                </a:cubicBezTo>
                <a:lnTo>
                  <a:pt x="3180155" y="801365"/>
                </a:lnTo>
                <a:cubicBezTo>
                  <a:pt x="3188590" y="809801"/>
                  <a:pt x="3205461" y="809801"/>
                  <a:pt x="3230768" y="809801"/>
                </a:cubicBezTo>
                <a:cubicBezTo>
                  <a:pt x="3230768" y="818236"/>
                  <a:pt x="3239203" y="818236"/>
                  <a:pt x="3239203" y="835107"/>
                </a:cubicBezTo>
                <a:cubicBezTo>
                  <a:pt x="3239203" y="860413"/>
                  <a:pt x="3205461" y="868849"/>
                  <a:pt x="3188590" y="868849"/>
                </a:cubicBezTo>
                <a:cubicBezTo>
                  <a:pt x="3163284" y="868849"/>
                  <a:pt x="3146413" y="843542"/>
                  <a:pt x="3129542" y="826672"/>
                </a:cubicBezTo>
                <a:cubicBezTo>
                  <a:pt x="3112672" y="818236"/>
                  <a:pt x="3078930" y="826672"/>
                  <a:pt x="3062059" y="818236"/>
                </a:cubicBezTo>
                <a:cubicBezTo>
                  <a:pt x="3011447" y="801365"/>
                  <a:pt x="2960834" y="750753"/>
                  <a:pt x="2935528" y="750753"/>
                </a:cubicBezTo>
                <a:cubicBezTo>
                  <a:pt x="2893351" y="750753"/>
                  <a:pt x="2859609" y="792930"/>
                  <a:pt x="2859609" y="818236"/>
                </a:cubicBezTo>
                <a:cubicBezTo>
                  <a:pt x="2859609" y="843542"/>
                  <a:pt x="2884915" y="851978"/>
                  <a:pt x="2893351" y="860413"/>
                </a:cubicBezTo>
                <a:cubicBezTo>
                  <a:pt x="2910221" y="843542"/>
                  <a:pt x="2918657" y="835107"/>
                  <a:pt x="2935528" y="835107"/>
                </a:cubicBezTo>
                <a:cubicBezTo>
                  <a:pt x="2960834" y="835107"/>
                  <a:pt x="2969269" y="843542"/>
                  <a:pt x="2969269" y="860413"/>
                </a:cubicBezTo>
                <a:cubicBezTo>
                  <a:pt x="2969269" y="902590"/>
                  <a:pt x="2935528" y="911026"/>
                  <a:pt x="2918657" y="911026"/>
                </a:cubicBezTo>
                <a:cubicBezTo>
                  <a:pt x="2901786" y="911026"/>
                  <a:pt x="2859609" y="885720"/>
                  <a:pt x="2842738" y="885720"/>
                </a:cubicBezTo>
                <a:cubicBezTo>
                  <a:pt x="2817432" y="885720"/>
                  <a:pt x="2758384" y="936332"/>
                  <a:pt x="2716207" y="953203"/>
                </a:cubicBezTo>
                <a:cubicBezTo>
                  <a:pt x="2716207" y="919461"/>
                  <a:pt x="2783690" y="860413"/>
                  <a:pt x="2792126" y="843542"/>
                </a:cubicBezTo>
                <a:cubicBezTo>
                  <a:pt x="2808996" y="818236"/>
                  <a:pt x="2800561" y="759188"/>
                  <a:pt x="2859609" y="725447"/>
                </a:cubicBezTo>
                <a:cubicBezTo>
                  <a:pt x="2876480" y="708576"/>
                  <a:pt x="2918657" y="717011"/>
                  <a:pt x="2943963" y="700140"/>
                </a:cubicBezTo>
                <a:cubicBezTo>
                  <a:pt x="2977705" y="674834"/>
                  <a:pt x="2986140" y="598915"/>
                  <a:pt x="3053624" y="598915"/>
                </a:cubicBezTo>
                <a:cubicBezTo>
                  <a:pt x="3070495" y="598915"/>
                  <a:pt x="3078930" y="607351"/>
                  <a:pt x="3095801" y="624221"/>
                </a:cubicBezTo>
                <a:close/>
                <a:moveTo>
                  <a:pt x="2437838" y="607351"/>
                </a:moveTo>
                <a:cubicBezTo>
                  <a:pt x="2429402" y="674834"/>
                  <a:pt x="2319742" y="725447"/>
                  <a:pt x="2269129" y="725447"/>
                </a:cubicBezTo>
                <a:cubicBezTo>
                  <a:pt x="2235388" y="725447"/>
                  <a:pt x="2201646" y="717011"/>
                  <a:pt x="2167904" y="691705"/>
                </a:cubicBezTo>
                <a:cubicBezTo>
                  <a:pt x="2176340" y="691705"/>
                  <a:pt x="2184775" y="674834"/>
                  <a:pt x="2201646" y="674834"/>
                </a:cubicBezTo>
                <a:cubicBezTo>
                  <a:pt x="2226952" y="674834"/>
                  <a:pt x="2243823" y="691705"/>
                  <a:pt x="2269129" y="691705"/>
                </a:cubicBezTo>
                <a:cubicBezTo>
                  <a:pt x="2345048" y="691705"/>
                  <a:pt x="2378790" y="615786"/>
                  <a:pt x="2437838" y="582044"/>
                </a:cubicBezTo>
                <a:lnTo>
                  <a:pt x="2437838" y="607351"/>
                </a:lnTo>
                <a:close/>
                <a:moveTo>
                  <a:pt x="2252258" y="657963"/>
                </a:moveTo>
                <a:cubicBezTo>
                  <a:pt x="2226952" y="657963"/>
                  <a:pt x="2235388" y="649528"/>
                  <a:pt x="2226952" y="649528"/>
                </a:cubicBezTo>
                <a:cubicBezTo>
                  <a:pt x="2243823" y="641092"/>
                  <a:pt x="2269129" y="641092"/>
                  <a:pt x="2286000" y="632657"/>
                </a:cubicBezTo>
                <a:cubicBezTo>
                  <a:pt x="2311306" y="624221"/>
                  <a:pt x="2345048" y="598915"/>
                  <a:pt x="2370354" y="582044"/>
                </a:cubicBezTo>
                <a:cubicBezTo>
                  <a:pt x="2361919" y="632657"/>
                  <a:pt x="2277565" y="657963"/>
                  <a:pt x="2252258" y="657963"/>
                </a:cubicBezTo>
                <a:close/>
                <a:moveTo>
                  <a:pt x="4808192" y="607351"/>
                </a:moveTo>
                <a:lnTo>
                  <a:pt x="4757579" y="607351"/>
                </a:lnTo>
                <a:cubicBezTo>
                  <a:pt x="4740709" y="598915"/>
                  <a:pt x="4715402" y="582044"/>
                  <a:pt x="4698532" y="556738"/>
                </a:cubicBezTo>
                <a:cubicBezTo>
                  <a:pt x="4732273" y="573609"/>
                  <a:pt x="4774450" y="590480"/>
                  <a:pt x="4808192" y="607351"/>
                </a:cubicBezTo>
                <a:close/>
                <a:moveTo>
                  <a:pt x="4631048" y="548303"/>
                </a:moveTo>
                <a:cubicBezTo>
                  <a:pt x="4664790" y="565173"/>
                  <a:pt x="4690096" y="590480"/>
                  <a:pt x="4715402" y="615786"/>
                </a:cubicBezTo>
                <a:cubicBezTo>
                  <a:pt x="4749144" y="649528"/>
                  <a:pt x="4808192" y="632657"/>
                  <a:pt x="4850369" y="632657"/>
                </a:cubicBezTo>
                <a:lnTo>
                  <a:pt x="4867240" y="649528"/>
                </a:lnTo>
                <a:cubicBezTo>
                  <a:pt x="4833498" y="674834"/>
                  <a:pt x="4774450" y="691705"/>
                  <a:pt x="4757579" y="691705"/>
                </a:cubicBezTo>
                <a:cubicBezTo>
                  <a:pt x="4706967" y="691705"/>
                  <a:pt x="4605742" y="649528"/>
                  <a:pt x="4605742" y="590480"/>
                </a:cubicBezTo>
                <a:lnTo>
                  <a:pt x="4605742" y="548303"/>
                </a:lnTo>
                <a:lnTo>
                  <a:pt x="4631048" y="548303"/>
                </a:lnTo>
                <a:close/>
                <a:moveTo>
                  <a:pt x="2260694" y="607351"/>
                </a:moveTo>
                <a:cubicBezTo>
                  <a:pt x="2252258" y="590480"/>
                  <a:pt x="2260694" y="565173"/>
                  <a:pt x="2260694" y="539867"/>
                </a:cubicBezTo>
                <a:cubicBezTo>
                  <a:pt x="2277565" y="548303"/>
                  <a:pt x="2294435" y="556738"/>
                  <a:pt x="2311306" y="573609"/>
                </a:cubicBezTo>
                <a:cubicBezTo>
                  <a:pt x="2302871" y="590480"/>
                  <a:pt x="2277565" y="607351"/>
                  <a:pt x="2260694" y="607351"/>
                </a:cubicBezTo>
                <a:close/>
                <a:moveTo>
                  <a:pt x="2049808" y="759188"/>
                </a:moveTo>
                <a:cubicBezTo>
                  <a:pt x="2049808" y="776059"/>
                  <a:pt x="2041373" y="784494"/>
                  <a:pt x="2041373" y="792930"/>
                </a:cubicBezTo>
                <a:lnTo>
                  <a:pt x="2016066" y="792930"/>
                </a:lnTo>
                <a:lnTo>
                  <a:pt x="1965454" y="767624"/>
                </a:lnTo>
                <a:cubicBezTo>
                  <a:pt x="1940148" y="615786"/>
                  <a:pt x="1881100" y="607351"/>
                  <a:pt x="1788310" y="607351"/>
                </a:cubicBezTo>
                <a:cubicBezTo>
                  <a:pt x="1636472" y="607351"/>
                  <a:pt x="1611166" y="691705"/>
                  <a:pt x="1434022" y="784494"/>
                </a:cubicBezTo>
                <a:cubicBezTo>
                  <a:pt x="1223137" y="902590"/>
                  <a:pt x="556738" y="1636472"/>
                  <a:pt x="556738" y="1838923"/>
                </a:cubicBezTo>
                <a:cubicBezTo>
                  <a:pt x="556738" y="1881100"/>
                  <a:pt x="582044" y="2016066"/>
                  <a:pt x="674834" y="2041373"/>
                </a:cubicBezTo>
                <a:cubicBezTo>
                  <a:pt x="683269" y="2049808"/>
                  <a:pt x="717011" y="2049808"/>
                  <a:pt x="742317" y="2066679"/>
                </a:cubicBezTo>
                <a:lnTo>
                  <a:pt x="742317" y="2117292"/>
                </a:lnTo>
                <a:lnTo>
                  <a:pt x="674834" y="2117292"/>
                </a:lnTo>
                <a:cubicBezTo>
                  <a:pt x="548303" y="2100421"/>
                  <a:pt x="480819" y="1931712"/>
                  <a:pt x="480819" y="1838923"/>
                </a:cubicBezTo>
                <a:cubicBezTo>
                  <a:pt x="480819" y="1712391"/>
                  <a:pt x="573609" y="1611166"/>
                  <a:pt x="657963" y="1476199"/>
                </a:cubicBezTo>
                <a:cubicBezTo>
                  <a:pt x="877284" y="1130347"/>
                  <a:pt x="1315926" y="733882"/>
                  <a:pt x="1644908" y="556738"/>
                </a:cubicBezTo>
                <a:cubicBezTo>
                  <a:pt x="1729262" y="506125"/>
                  <a:pt x="1737697" y="522996"/>
                  <a:pt x="1796745" y="522996"/>
                </a:cubicBezTo>
                <a:cubicBezTo>
                  <a:pt x="1923277" y="522996"/>
                  <a:pt x="2049808" y="624221"/>
                  <a:pt x="2049808" y="759188"/>
                </a:cubicBezTo>
                <a:close/>
                <a:moveTo>
                  <a:pt x="4791321" y="548303"/>
                </a:moveTo>
                <a:cubicBezTo>
                  <a:pt x="4791321" y="548303"/>
                  <a:pt x="4791321" y="556738"/>
                  <a:pt x="4774450" y="556738"/>
                </a:cubicBezTo>
                <a:cubicBezTo>
                  <a:pt x="4749144" y="556738"/>
                  <a:pt x="4749144" y="548303"/>
                  <a:pt x="4740709" y="539867"/>
                </a:cubicBezTo>
                <a:cubicBezTo>
                  <a:pt x="4740709" y="531432"/>
                  <a:pt x="4757579" y="522996"/>
                  <a:pt x="4774450" y="514561"/>
                </a:cubicBezTo>
                <a:cubicBezTo>
                  <a:pt x="4782886" y="522996"/>
                  <a:pt x="4791321" y="539867"/>
                  <a:pt x="4791321" y="548303"/>
                </a:cubicBezTo>
                <a:close/>
                <a:moveTo>
                  <a:pt x="5617993" y="666399"/>
                </a:moveTo>
                <a:cubicBezTo>
                  <a:pt x="5812008" y="792930"/>
                  <a:pt x="6571196" y="1450893"/>
                  <a:pt x="6571196" y="1754568"/>
                </a:cubicBezTo>
                <a:cubicBezTo>
                  <a:pt x="6571196" y="1872664"/>
                  <a:pt x="6495277" y="1999196"/>
                  <a:pt x="6377181" y="1999196"/>
                </a:cubicBezTo>
                <a:cubicBezTo>
                  <a:pt x="6360310" y="1999196"/>
                  <a:pt x="6335004" y="1990760"/>
                  <a:pt x="6318133" y="1990760"/>
                </a:cubicBezTo>
                <a:cubicBezTo>
                  <a:pt x="6326568" y="1914841"/>
                  <a:pt x="6495277" y="1914841"/>
                  <a:pt x="6495277" y="1805181"/>
                </a:cubicBezTo>
                <a:cubicBezTo>
                  <a:pt x="6495277" y="1788310"/>
                  <a:pt x="6503712" y="1763004"/>
                  <a:pt x="6503712" y="1746133"/>
                </a:cubicBezTo>
                <a:cubicBezTo>
                  <a:pt x="6503712" y="1501506"/>
                  <a:pt x="5769830" y="860413"/>
                  <a:pt x="5710782" y="818236"/>
                </a:cubicBezTo>
                <a:cubicBezTo>
                  <a:pt x="5584251" y="733882"/>
                  <a:pt x="5390236" y="565173"/>
                  <a:pt x="5255270" y="565173"/>
                </a:cubicBezTo>
                <a:cubicBezTo>
                  <a:pt x="5170915" y="565173"/>
                  <a:pt x="5111867" y="590480"/>
                  <a:pt x="5044384" y="708576"/>
                </a:cubicBezTo>
                <a:cubicBezTo>
                  <a:pt x="5035948" y="725447"/>
                  <a:pt x="5010642" y="733882"/>
                  <a:pt x="4993771" y="733882"/>
                </a:cubicBezTo>
                <a:cubicBezTo>
                  <a:pt x="4985336" y="725447"/>
                  <a:pt x="4985336" y="717011"/>
                  <a:pt x="4985336" y="691705"/>
                </a:cubicBezTo>
                <a:cubicBezTo>
                  <a:pt x="4985336" y="548303"/>
                  <a:pt x="5162480" y="497690"/>
                  <a:pt x="5246834" y="497690"/>
                </a:cubicBezTo>
                <a:cubicBezTo>
                  <a:pt x="5381801" y="497690"/>
                  <a:pt x="5432413" y="556738"/>
                  <a:pt x="5617993" y="666399"/>
                </a:cubicBezTo>
                <a:close/>
                <a:moveTo>
                  <a:pt x="3770635" y="641092"/>
                </a:moveTo>
                <a:lnTo>
                  <a:pt x="3770635" y="826672"/>
                </a:lnTo>
                <a:lnTo>
                  <a:pt x="3728458" y="826672"/>
                </a:lnTo>
                <a:cubicBezTo>
                  <a:pt x="3677845" y="801365"/>
                  <a:pt x="3593491" y="742317"/>
                  <a:pt x="3593491" y="700140"/>
                </a:cubicBezTo>
                <a:cubicBezTo>
                  <a:pt x="3593491" y="674834"/>
                  <a:pt x="3601926" y="674834"/>
                  <a:pt x="3618797" y="657963"/>
                </a:cubicBezTo>
                <a:lnTo>
                  <a:pt x="3644103" y="657963"/>
                </a:lnTo>
                <a:cubicBezTo>
                  <a:pt x="3652539" y="666399"/>
                  <a:pt x="3660974" y="657963"/>
                  <a:pt x="3660974" y="674834"/>
                </a:cubicBezTo>
                <a:cubicBezTo>
                  <a:pt x="3660974" y="700140"/>
                  <a:pt x="3644103" y="700140"/>
                  <a:pt x="3635668" y="708576"/>
                </a:cubicBezTo>
                <a:cubicBezTo>
                  <a:pt x="3635668" y="708576"/>
                  <a:pt x="3627233" y="717011"/>
                  <a:pt x="3652539" y="717011"/>
                </a:cubicBezTo>
                <a:cubicBezTo>
                  <a:pt x="3669410" y="717011"/>
                  <a:pt x="3694716" y="700140"/>
                  <a:pt x="3694716" y="674834"/>
                </a:cubicBezTo>
                <a:cubicBezTo>
                  <a:pt x="3694716" y="657963"/>
                  <a:pt x="3660974" y="632657"/>
                  <a:pt x="3635668" y="615786"/>
                </a:cubicBezTo>
                <a:cubicBezTo>
                  <a:pt x="3652539" y="573609"/>
                  <a:pt x="3652539" y="531432"/>
                  <a:pt x="3652539" y="489255"/>
                </a:cubicBezTo>
                <a:cubicBezTo>
                  <a:pt x="3694716" y="472384"/>
                  <a:pt x="3770635" y="598915"/>
                  <a:pt x="3770635" y="641092"/>
                </a:cubicBezTo>
                <a:close/>
                <a:moveTo>
                  <a:pt x="3399476" y="522996"/>
                </a:moveTo>
                <a:cubicBezTo>
                  <a:pt x="3399476" y="539867"/>
                  <a:pt x="3424782" y="573609"/>
                  <a:pt x="3424782" y="590480"/>
                </a:cubicBezTo>
                <a:cubicBezTo>
                  <a:pt x="3424782" y="615786"/>
                  <a:pt x="3365734" y="641092"/>
                  <a:pt x="3365734" y="666399"/>
                </a:cubicBezTo>
                <a:cubicBezTo>
                  <a:pt x="3365734" y="683269"/>
                  <a:pt x="3391041" y="708576"/>
                  <a:pt x="3416347" y="717011"/>
                </a:cubicBezTo>
                <a:lnTo>
                  <a:pt x="3433218" y="700140"/>
                </a:lnTo>
                <a:lnTo>
                  <a:pt x="3407911" y="674834"/>
                </a:lnTo>
                <a:cubicBezTo>
                  <a:pt x="3407911" y="666399"/>
                  <a:pt x="3416347" y="641092"/>
                  <a:pt x="3433218" y="641092"/>
                </a:cubicBezTo>
                <a:cubicBezTo>
                  <a:pt x="3458524" y="641092"/>
                  <a:pt x="3483830" y="674834"/>
                  <a:pt x="3483830" y="691705"/>
                </a:cubicBezTo>
                <a:cubicBezTo>
                  <a:pt x="3483830" y="725447"/>
                  <a:pt x="3357299" y="835107"/>
                  <a:pt x="3348864" y="843542"/>
                </a:cubicBezTo>
                <a:lnTo>
                  <a:pt x="3323557" y="843542"/>
                </a:lnTo>
                <a:cubicBezTo>
                  <a:pt x="3323557" y="826672"/>
                  <a:pt x="3340428" y="792930"/>
                  <a:pt x="3340428" y="776059"/>
                </a:cubicBezTo>
                <a:cubicBezTo>
                  <a:pt x="3340428" y="750753"/>
                  <a:pt x="3323557" y="666399"/>
                  <a:pt x="3323557" y="649528"/>
                </a:cubicBezTo>
                <a:cubicBezTo>
                  <a:pt x="3323557" y="590480"/>
                  <a:pt x="3340428" y="514561"/>
                  <a:pt x="3416347" y="489255"/>
                </a:cubicBezTo>
                <a:cubicBezTo>
                  <a:pt x="3407911" y="497690"/>
                  <a:pt x="3399476" y="497690"/>
                  <a:pt x="3399476" y="522996"/>
                </a:cubicBezTo>
                <a:close/>
                <a:moveTo>
                  <a:pt x="3559749" y="480819"/>
                </a:moveTo>
                <a:lnTo>
                  <a:pt x="3559749" y="531432"/>
                </a:lnTo>
                <a:cubicBezTo>
                  <a:pt x="3551314" y="531432"/>
                  <a:pt x="3551314" y="539867"/>
                  <a:pt x="3534443" y="539867"/>
                </a:cubicBezTo>
                <a:cubicBezTo>
                  <a:pt x="3509137" y="539867"/>
                  <a:pt x="3509137" y="522996"/>
                  <a:pt x="3492266" y="531432"/>
                </a:cubicBezTo>
                <a:cubicBezTo>
                  <a:pt x="3500701" y="548303"/>
                  <a:pt x="3517572" y="573609"/>
                  <a:pt x="3534443" y="573609"/>
                </a:cubicBezTo>
                <a:cubicBezTo>
                  <a:pt x="3585055" y="573609"/>
                  <a:pt x="3593491" y="480819"/>
                  <a:pt x="3593491" y="472384"/>
                </a:cubicBezTo>
                <a:cubicBezTo>
                  <a:pt x="3601926" y="480819"/>
                  <a:pt x="3627233" y="514561"/>
                  <a:pt x="3627233" y="522996"/>
                </a:cubicBezTo>
                <a:cubicBezTo>
                  <a:pt x="3627233" y="556738"/>
                  <a:pt x="3559749" y="641092"/>
                  <a:pt x="3542878" y="674834"/>
                </a:cubicBezTo>
                <a:cubicBezTo>
                  <a:pt x="3509137" y="649528"/>
                  <a:pt x="3441653" y="582044"/>
                  <a:pt x="3441653" y="539867"/>
                </a:cubicBezTo>
                <a:cubicBezTo>
                  <a:pt x="3441653" y="514561"/>
                  <a:pt x="3466959" y="472384"/>
                  <a:pt x="3492266" y="472384"/>
                </a:cubicBezTo>
                <a:cubicBezTo>
                  <a:pt x="3517572" y="472384"/>
                  <a:pt x="3534443" y="480819"/>
                  <a:pt x="3559749" y="480819"/>
                </a:cubicBezTo>
                <a:close/>
                <a:moveTo>
                  <a:pt x="2075114" y="497690"/>
                </a:moveTo>
                <a:cubicBezTo>
                  <a:pt x="2049808" y="480819"/>
                  <a:pt x="2016066" y="472384"/>
                  <a:pt x="1990760" y="472384"/>
                </a:cubicBezTo>
                <a:cubicBezTo>
                  <a:pt x="1973889" y="472384"/>
                  <a:pt x="1940148" y="489255"/>
                  <a:pt x="1914841" y="506125"/>
                </a:cubicBezTo>
                <a:cubicBezTo>
                  <a:pt x="1931712" y="455513"/>
                  <a:pt x="1973889" y="455513"/>
                  <a:pt x="1999196" y="455513"/>
                </a:cubicBezTo>
                <a:cubicBezTo>
                  <a:pt x="2041373" y="455513"/>
                  <a:pt x="2066679" y="472384"/>
                  <a:pt x="2075114" y="497690"/>
                </a:cubicBezTo>
                <a:close/>
                <a:moveTo>
                  <a:pt x="4251454" y="514561"/>
                </a:moveTo>
                <a:lnTo>
                  <a:pt x="4226148" y="514561"/>
                </a:lnTo>
                <a:cubicBezTo>
                  <a:pt x="4192406" y="489255"/>
                  <a:pt x="4141793" y="472384"/>
                  <a:pt x="4141793" y="438642"/>
                </a:cubicBezTo>
                <a:cubicBezTo>
                  <a:pt x="4175535" y="463948"/>
                  <a:pt x="4217712" y="489255"/>
                  <a:pt x="4251454" y="514561"/>
                </a:cubicBezTo>
                <a:close/>
                <a:moveTo>
                  <a:pt x="5128738" y="489255"/>
                </a:moveTo>
                <a:cubicBezTo>
                  <a:pt x="5094996" y="472384"/>
                  <a:pt x="5035948" y="455513"/>
                  <a:pt x="5010642" y="455513"/>
                </a:cubicBezTo>
                <a:cubicBezTo>
                  <a:pt x="4976901" y="455513"/>
                  <a:pt x="4976901" y="472384"/>
                  <a:pt x="4934723" y="489255"/>
                </a:cubicBezTo>
                <a:cubicBezTo>
                  <a:pt x="4951594" y="430207"/>
                  <a:pt x="4993771" y="430207"/>
                  <a:pt x="5019078" y="430207"/>
                </a:cubicBezTo>
                <a:cubicBezTo>
                  <a:pt x="5052819" y="430207"/>
                  <a:pt x="5111867" y="438642"/>
                  <a:pt x="5128738" y="489255"/>
                </a:cubicBezTo>
                <a:close/>
                <a:moveTo>
                  <a:pt x="2851173" y="506125"/>
                </a:moveTo>
                <a:lnTo>
                  <a:pt x="2817432" y="506125"/>
                </a:lnTo>
                <a:cubicBezTo>
                  <a:pt x="2842738" y="480819"/>
                  <a:pt x="2876480" y="463948"/>
                  <a:pt x="2893351" y="430207"/>
                </a:cubicBezTo>
                <a:lnTo>
                  <a:pt x="2910221" y="438642"/>
                </a:lnTo>
                <a:cubicBezTo>
                  <a:pt x="2893351" y="463948"/>
                  <a:pt x="2876480" y="489255"/>
                  <a:pt x="2851173" y="506125"/>
                </a:cubicBezTo>
                <a:close/>
                <a:moveTo>
                  <a:pt x="3306686" y="438642"/>
                </a:moveTo>
                <a:lnTo>
                  <a:pt x="3306686" y="480819"/>
                </a:lnTo>
                <a:cubicBezTo>
                  <a:pt x="3298251" y="480819"/>
                  <a:pt x="3298251" y="489255"/>
                  <a:pt x="3281380" y="489255"/>
                </a:cubicBezTo>
                <a:cubicBezTo>
                  <a:pt x="3256074" y="489255"/>
                  <a:pt x="3264509" y="472384"/>
                  <a:pt x="3256074" y="463948"/>
                </a:cubicBezTo>
                <a:cubicBezTo>
                  <a:pt x="3247638" y="463948"/>
                  <a:pt x="3239203" y="463948"/>
                  <a:pt x="3230768" y="472384"/>
                </a:cubicBezTo>
                <a:cubicBezTo>
                  <a:pt x="3247638" y="497690"/>
                  <a:pt x="3264509" y="514561"/>
                  <a:pt x="3289816" y="514561"/>
                </a:cubicBezTo>
                <a:cubicBezTo>
                  <a:pt x="3315122" y="514561"/>
                  <a:pt x="3306686" y="497690"/>
                  <a:pt x="3348864" y="455513"/>
                </a:cubicBezTo>
                <a:cubicBezTo>
                  <a:pt x="3348864" y="455513"/>
                  <a:pt x="3357299" y="463948"/>
                  <a:pt x="3365734" y="463948"/>
                </a:cubicBezTo>
                <a:cubicBezTo>
                  <a:pt x="3298251" y="531432"/>
                  <a:pt x="3315122" y="590480"/>
                  <a:pt x="3247638" y="590480"/>
                </a:cubicBezTo>
                <a:cubicBezTo>
                  <a:pt x="3188590" y="590480"/>
                  <a:pt x="3146413" y="531432"/>
                  <a:pt x="3095801" y="514561"/>
                </a:cubicBezTo>
                <a:cubicBezTo>
                  <a:pt x="3104236" y="497690"/>
                  <a:pt x="3104236" y="472384"/>
                  <a:pt x="3129542" y="463948"/>
                </a:cubicBezTo>
                <a:cubicBezTo>
                  <a:pt x="3163284" y="447078"/>
                  <a:pt x="3230768" y="413336"/>
                  <a:pt x="3256074" y="413336"/>
                </a:cubicBezTo>
                <a:cubicBezTo>
                  <a:pt x="3272945" y="413336"/>
                  <a:pt x="3289816" y="421771"/>
                  <a:pt x="3306686" y="438642"/>
                </a:cubicBezTo>
                <a:close/>
                <a:moveTo>
                  <a:pt x="3956214" y="455513"/>
                </a:moveTo>
                <a:cubicBezTo>
                  <a:pt x="3973085" y="463948"/>
                  <a:pt x="3989956" y="497690"/>
                  <a:pt x="3998391" y="514561"/>
                </a:cubicBezTo>
                <a:cubicBezTo>
                  <a:pt x="3939343" y="522996"/>
                  <a:pt x="3838118" y="565173"/>
                  <a:pt x="3812812" y="565173"/>
                </a:cubicBezTo>
                <a:cubicBezTo>
                  <a:pt x="3745328" y="565173"/>
                  <a:pt x="3762199" y="514561"/>
                  <a:pt x="3694716" y="463948"/>
                </a:cubicBezTo>
                <a:cubicBezTo>
                  <a:pt x="3703151" y="455513"/>
                  <a:pt x="3720022" y="447078"/>
                  <a:pt x="3728458" y="438642"/>
                </a:cubicBezTo>
                <a:cubicBezTo>
                  <a:pt x="3745328" y="463948"/>
                  <a:pt x="3770635" y="506125"/>
                  <a:pt x="3795941" y="506125"/>
                </a:cubicBezTo>
                <a:cubicBezTo>
                  <a:pt x="3812812" y="506125"/>
                  <a:pt x="3829683" y="489255"/>
                  <a:pt x="3846554" y="480819"/>
                </a:cubicBezTo>
                <a:lnTo>
                  <a:pt x="3838118" y="447078"/>
                </a:lnTo>
                <a:cubicBezTo>
                  <a:pt x="3829683" y="447078"/>
                  <a:pt x="3812812" y="463948"/>
                  <a:pt x="3804376" y="472384"/>
                </a:cubicBezTo>
                <a:lnTo>
                  <a:pt x="3779070" y="472384"/>
                </a:lnTo>
                <a:cubicBezTo>
                  <a:pt x="3779070" y="463948"/>
                  <a:pt x="3770635" y="463948"/>
                  <a:pt x="3770635" y="438642"/>
                </a:cubicBezTo>
                <a:cubicBezTo>
                  <a:pt x="3770635" y="396465"/>
                  <a:pt x="3812812" y="396465"/>
                  <a:pt x="3829683" y="396465"/>
                </a:cubicBezTo>
                <a:cubicBezTo>
                  <a:pt x="3846554" y="396465"/>
                  <a:pt x="3914037" y="421771"/>
                  <a:pt x="3956214" y="455513"/>
                </a:cubicBezTo>
                <a:close/>
                <a:moveTo>
                  <a:pt x="2581240" y="624221"/>
                </a:moveTo>
                <a:cubicBezTo>
                  <a:pt x="2572804" y="657963"/>
                  <a:pt x="2564369" y="708576"/>
                  <a:pt x="2547498" y="750753"/>
                </a:cubicBezTo>
                <a:cubicBezTo>
                  <a:pt x="2496886" y="868849"/>
                  <a:pt x="2387225" y="911026"/>
                  <a:pt x="2319742" y="911026"/>
                </a:cubicBezTo>
                <a:cubicBezTo>
                  <a:pt x="2269129" y="911026"/>
                  <a:pt x="2243823" y="902590"/>
                  <a:pt x="2176340" y="860413"/>
                </a:cubicBezTo>
                <a:cubicBezTo>
                  <a:pt x="2159469" y="851978"/>
                  <a:pt x="2134162" y="826672"/>
                  <a:pt x="2117292" y="826672"/>
                </a:cubicBezTo>
                <a:cubicBezTo>
                  <a:pt x="2041373" y="826672"/>
                  <a:pt x="1889535" y="835107"/>
                  <a:pt x="1855793" y="708576"/>
                </a:cubicBezTo>
                <a:cubicBezTo>
                  <a:pt x="1889535" y="792930"/>
                  <a:pt x="1973889" y="826672"/>
                  <a:pt x="2041373" y="826672"/>
                </a:cubicBezTo>
                <a:cubicBezTo>
                  <a:pt x="2058244" y="826672"/>
                  <a:pt x="2100421" y="809801"/>
                  <a:pt x="2117292" y="809801"/>
                </a:cubicBezTo>
                <a:cubicBezTo>
                  <a:pt x="2142598" y="809801"/>
                  <a:pt x="2167904" y="851978"/>
                  <a:pt x="2193210" y="860413"/>
                </a:cubicBezTo>
                <a:cubicBezTo>
                  <a:pt x="2226952" y="885720"/>
                  <a:pt x="2311306" y="902590"/>
                  <a:pt x="2328177" y="902590"/>
                </a:cubicBezTo>
                <a:cubicBezTo>
                  <a:pt x="2429402" y="902590"/>
                  <a:pt x="2572804" y="784494"/>
                  <a:pt x="2564369" y="657963"/>
                </a:cubicBezTo>
                <a:cubicBezTo>
                  <a:pt x="2598111" y="556738"/>
                  <a:pt x="2682465" y="539867"/>
                  <a:pt x="2682465" y="447078"/>
                </a:cubicBezTo>
                <a:cubicBezTo>
                  <a:pt x="2682465" y="421771"/>
                  <a:pt x="2657159" y="404900"/>
                  <a:pt x="2657159" y="379594"/>
                </a:cubicBezTo>
                <a:cubicBezTo>
                  <a:pt x="2657159" y="371159"/>
                  <a:pt x="2690900" y="447078"/>
                  <a:pt x="2690900" y="447078"/>
                </a:cubicBezTo>
                <a:cubicBezTo>
                  <a:pt x="2690900" y="522996"/>
                  <a:pt x="2589675" y="573609"/>
                  <a:pt x="2581240" y="624221"/>
                </a:cubicBezTo>
                <a:close/>
                <a:moveTo>
                  <a:pt x="2218517" y="531432"/>
                </a:moveTo>
                <a:cubicBezTo>
                  <a:pt x="2218517" y="582044"/>
                  <a:pt x="2184775" y="674834"/>
                  <a:pt x="2117292" y="674834"/>
                </a:cubicBezTo>
                <a:cubicBezTo>
                  <a:pt x="2091985" y="674834"/>
                  <a:pt x="2049808" y="641092"/>
                  <a:pt x="2049808" y="615786"/>
                </a:cubicBezTo>
                <a:cubicBezTo>
                  <a:pt x="2049808" y="548303"/>
                  <a:pt x="2134162" y="531432"/>
                  <a:pt x="2134162" y="497690"/>
                </a:cubicBezTo>
                <a:cubicBezTo>
                  <a:pt x="2134162" y="438642"/>
                  <a:pt x="2016066" y="421771"/>
                  <a:pt x="2007631" y="421771"/>
                </a:cubicBezTo>
                <a:cubicBezTo>
                  <a:pt x="1990760" y="421771"/>
                  <a:pt x="1864229" y="489255"/>
                  <a:pt x="1838923" y="489255"/>
                </a:cubicBezTo>
                <a:cubicBezTo>
                  <a:pt x="1822052" y="489255"/>
                  <a:pt x="1805181" y="480819"/>
                  <a:pt x="1788310" y="480819"/>
                </a:cubicBezTo>
                <a:cubicBezTo>
                  <a:pt x="1864229" y="379594"/>
                  <a:pt x="1931712" y="354288"/>
                  <a:pt x="2024502" y="354288"/>
                </a:cubicBezTo>
                <a:cubicBezTo>
                  <a:pt x="2125727" y="354288"/>
                  <a:pt x="2218517" y="421771"/>
                  <a:pt x="2218517" y="531432"/>
                </a:cubicBezTo>
                <a:close/>
                <a:moveTo>
                  <a:pt x="5238399" y="463948"/>
                </a:moveTo>
                <a:cubicBezTo>
                  <a:pt x="5229963" y="463948"/>
                  <a:pt x="5213092" y="472384"/>
                  <a:pt x="5196222" y="472384"/>
                </a:cubicBezTo>
                <a:cubicBezTo>
                  <a:pt x="5162480" y="472384"/>
                  <a:pt x="5094996" y="396465"/>
                  <a:pt x="5019078" y="396465"/>
                </a:cubicBezTo>
                <a:cubicBezTo>
                  <a:pt x="4968465" y="396465"/>
                  <a:pt x="4934723" y="413336"/>
                  <a:pt x="4892546" y="480819"/>
                </a:cubicBezTo>
                <a:lnTo>
                  <a:pt x="4892546" y="522996"/>
                </a:lnTo>
                <a:cubicBezTo>
                  <a:pt x="4909417" y="522996"/>
                  <a:pt x="4985336" y="506125"/>
                  <a:pt x="4985336" y="556738"/>
                </a:cubicBezTo>
                <a:cubicBezTo>
                  <a:pt x="4985336" y="582044"/>
                  <a:pt x="4951594" y="632657"/>
                  <a:pt x="4926288" y="632657"/>
                </a:cubicBezTo>
                <a:cubicBezTo>
                  <a:pt x="4841934" y="632657"/>
                  <a:pt x="4816627" y="539867"/>
                  <a:pt x="4816627" y="506125"/>
                </a:cubicBezTo>
                <a:cubicBezTo>
                  <a:pt x="4816627" y="404900"/>
                  <a:pt x="4968465" y="345852"/>
                  <a:pt x="5035948" y="345852"/>
                </a:cubicBezTo>
                <a:cubicBezTo>
                  <a:pt x="5103432" y="345852"/>
                  <a:pt x="5170915" y="388030"/>
                  <a:pt x="5238399" y="463948"/>
                </a:cubicBezTo>
                <a:close/>
                <a:moveTo>
                  <a:pt x="4841934" y="388030"/>
                </a:moveTo>
                <a:cubicBezTo>
                  <a:pt x="4833498" y="379594"/>
                  <a:pt x="4833498" y="362723"/>
                  <a:pt x="4833498" y="345852"/>
                </a:cubicBezTo>
                <a:lnTo>
                  <a:pt x="4875675" y="354288"/>
                </a:lnTo>
                <a:lnTo>
                  <a:pt x="4841934" y="388030"/>
                </a:lnTo>
                <a:close/>
                <a:moveTo>
                  <a:pt x="4377985" y="455513"/>
                </a:moveTo>
                <a:cubicBezTo>
                  <a:pt x="4377985" y="480819"/>
                  <a:pt x="4453904" y="565173"/>
                  <a:pt x="4479210" y="582044"/>
                </a:cubicBezTo>
                <a:cubicBezTo>
                  <a:pt x="4496081" y="776059"/>
                  <a:pt x="4614177" y="843542"/>
                  <a:pt x="4740709" y="843542"/>
                </a:cubicBezTo>
                <a:cubicBezTo>
                  <a:pt x="4825063" y="843542"/>
                  <a:pt x="4833498" y="843542"/>
                  <a:pt x="4926288" y="759188"/>
                </a:cubicBezTo>
                <a:cubicBezTo>
                  <a:pt x="4985336" y="767624"/>
                  <a:pt x="5094996" y="742317"/>
                  <a:pt x="5162480" y="683269"/>
                </a:cubicBezTo>
                <a:cubicBezTo>
                  <a:pt x="5137174" y="733882"/>
                  <a:pt x="5069690" y="759188"/>
                  <a:pt x="5027513" y="767624"/>
                </a:cubicBezTo>
                <a:cubicBezTo>
                  <a:pt x="5002207" y="776059"/>
                  <a:pt x="4960030" y="767624"/>
                  <a:pt x="4943159" y="776059"/>
                </a:cubicBezTo>
                <a:cubicBezTo>
                  <a:pt x="4909417" y="792930"/>
                  <a:pt x="4892546" y="818236"/>
                  <a:pt x="4867240" y="835107"/>
                </a:cubicBezTo>
                <a:cubicBezTo>
                  <a:pt x="4782886" y="885720"/>
                  <a:pt x="4791321" y="877284"/>
                  <a:pt x="4723838" y="877284"/>
                </a:cubicBezTo>
                <a:cubicBezTo>
                  <a:pt x="4631048" y="877284"/>
                  <a:pt x="4580436" y="860413"/>
                  <a:pt x="4504517" y="759188"/>
                </a:cubicBezTo>
                <a:cubicBezTo>
                  <a:pt x="4470775" y="708576"/>
                  <a:pt x="4487646" y="632657"/>
                  <a:pt x="4445469" y="590480"/>
                </a:cubicBezTo>
                <a:cubicBezTo>
                  <a:pt x="4369550" y="497690"/>
                  <a:pt x="4352679" y="480819"/>
                  <a:pt x="4352679" y="421771"/>
                </a:cubicBezTo>
                <a:cubicBezTo>
                  <a:pt x="4352679" y="404900"/>
                  <a:pt x="4369550" y="371159"/>
                  <a:pt x="4369550" y="345852"/>
                </a:cubicBezTo>
                <a:cubicBezTo>
                  <a:pt x="4377985" y="379594"/>
                  <a:pt x="4369550" y="421771"/>
                  <a:pt x="4377985" y="455513"/>
                </a:cubicBezTo>
                <a:close/>
                <a:moveTo>
                  <a:pt x="2201646" y="388030"/>
                </a:moveTo>
                <a:cubicBezTo>
                  <a:pt x="2193210" y="388030"/>
                  <a:pt x="2176340" y="371159"/>
                  <a:pt x="2167904" y="362723"/>
                </a:cubicBezTo>
                <a:cubicBezTo>
                  <a:pt x="2167904" y="354288"/>
                  <a:pt x="2184775" y="345852"/>
                  <a:pt x="2201646" y="345852"/>
                </a:cubicBezTo>
                <a:lnTo>
                  <a:pt x="2201646" y="388030"/>
                </a:lnTo>
                <a:close/>
                <a:moveTo>
                  <a:pt x="3905602" y="337417"/>
                </a:moveTo>
                <a:cubicBezTo>
                  <a:pt x="3905602" y="354288"/>
                  <a:pt x="3888731" y="371159"/>
                  <a:pt x="3871860" y="371159"/>
                </a:cubicBezTo>
                <a:cubicBezTo>
                  <a:pt x="3846554" y="371159"/>
                  <a:pt x="3829683" y="362723"/>
                  <a:pt x="3804376" y="362723"/>
                </a:cubicBezTo>
                <a:cubicBezTo>
                  <a:pt x="3804376" y="354288"/>
                  <a:pt x="3812812" y="337417"/>
                  <a:pt x="3821247" y="328982"/>
                </a:cubicBezTo>
                <a:cubicBezTo>
                  <a:pt x="3897166" y="328982"/>
                  <a:pt x="3897166" y="337417"/>
                  <a:pt x="3905602" y="337417"/>
                </a:cubicBezTo>
                <a:close/>
                <a:moveTo>
                  <a:pt x="3256074" y="328982"/>
                </a:moveTo>
                <a:cubicBezTo>
                  <a:pt x="3272945" y="345852"/>
                  <a:pt x="3272945" y="362723"/>
                  <a:pt x="3281380" y="379594"/>
                </a:cubicBezTo>
                <a:cubicBezTo>
                  <a:pt x="3272945" y="379594"/>
                  <a:pt x="3256074" y="388030"/>
                  <a:pt x="3239203" y="388030"/>
                </a:cubicBezTo>
                <a:cubicBezTo>
                  <a:pt x="3222332" y="388030"/>
                  <a:pt x="3197026" y="354288"/>
                  <a:pt x="3188590" y="328982"/>
                </a:cubicBezTo>
                <a:lnTo>
                  <a:pt x="3256074" y="328982"/>
                </a:lnTo>
                <a:close/>
                <a:moveTo>
                  <a:pt x="4217712" y="354288"/>
                </a:moveTo>
                <a:cubicBezTo>
                  <a:pt x="4217712" y="362723"/>
                  <a:pt x="4200841" y="413336"/>
                  <a:pt x="4175535" y="413336"/>
                </a:cubicBezTo>
                <a:cubicBezTo>
                  <a:pt x="4150229" y="413336"/>
                  <a:pt x="4150229" y="396465"/>
                  <a:pt x="4133358" y="396465"/>
                </a:cubicBezTo>
                <a:cubicBezTo>
                  <a:pt x="4108052" y="396465"/>
                  <a:pt x="4108052" y="404900"/>
                  <a:pt x="4108052" y="421771"/>
                </a:cubicBezTo>
                <a:cubicBezTo>
                  <a:pt x="4108052" y="539867"/>
                  <a:pt x="4259889" y="514561"/>
                  <a:pt x="4302067" y="607351"/>
                </a:cubicBezTo>
                <a:cubicBezTo>
                  <a:pt x="4293631" y="615786"/>
                  <a:pt x="4276760" y="615786"/>
                  <a:pt x="4259889" y="615786"/>
                </a:cubicBezTo>
                <a:cubicBezTo>
                  <a:pt x="4158664" y="615786"/>
                  <a:pt x="4032133" y="539867"/>
                  <a:pt x="4032133" y="421771"/>
                </a:cubicBezTo>
                <a:cubicBezTo>
                  <a:pt x="4032133" y="354288"/>
                  <a:pt x="4065875" y="303675"/>
                  <a:pt x="4150229" y="303675"/>
                </a:cubicBezTo>
                <a:cubicBezTo>
                  <a:pt x="4167100" y="303675"/>
                  <a:pt x="4217712" y="303675"/>
                  <a:pt x="4217712" y="354288"/>
                </a:cubicBezTo>
                <a:close/>
                <a:moveTo>
                  <a:pt x="3011447" y="413336"/>
                </a:moveTo>
                <a:cubicBezTo>
                  <a:pt x="3011447" y="506125"/>
                  <a:pt x="2901786" y="632657"/>
                  <a:pt x="2783690" y="632657"/>
                </a:cubicBezTo>
                <a:lnTo>
                  <a:pt x="2766819" y="615786"/>
                </a:lnTo>
                <a:cubicBezTo>
                  <a:pt x="2783690" y="598915"/>
                  <a:pt x="2783690" y="565173"/>
                  <a:pt x="2800561" y="556738"/>
                </a:cubicBezTo>
                <a:cubicBezTo>
                  <a:pt x="2808996" y="539867"/>
                  <a:pt x="2842738" y="539867"/>
                  <a:pt x="2868044" y="522996"/>
                </a:cubicBezTo>
                <a:cubicBezTo>
                  <a:pt x="2910221" y="497690"/>
                  <a:pt x="2927092" y="430207"/>
                  <a:pt x="2943963" y="404900"/>
                </a:cubicBezTo>
                <a:cubicBezTo>
                  <a:pt x="2927092" y="396465"/>
                  <a:pt x="2893351" y="396465"/>
                  <a:pt x="2884915" y="388030"/>
                </a:cubicBezTo>
                <a:cubicBezTo>
                  <a:pt x="2859609" y="379594"/>
                  <a:pt x="2851173" y="362723"/>
                  <a:pt x="2851173" y="345852"/>
                </a:cubicBezTo>
                <a:cubicBezTo>
                  <a:pt x="2851173" y="328982"/>
                  <a:pt x="2859609" y="286804"/>
                  <a:pt x="2893351" y="286804"/>
                </a:cubicBezTo>
                <a:cubicBezTo>
                  <a:pt x="2969269" y="286804"/>
                  <a:pt x="3011447" y="379594"/>
                  <a:pt x="3011447" y="413336"/>
                </a:cubicBezTo>
                <a:close/>
                <a:moveTo>
                  <a:pt x="2783690" y="430207"/>
                </a:moveTo>
                <a:cubicBezTo>
                  <a:pt x="2783690" y="506125"/>
                  <a:pt x="2775255" y="497690"/>
                  <a:pt x="2741513" y="590480"/>
                </a:cubicBezTo>
                <a:cubicBezTo>
                  <a:pt x="2733078" y="615786"/>
                  <a:pt x="2707771" y="632657"/>
                  <a:pt x="2690900" y="666399"/>
                </a:cubicBezTo>
                <a:cubicBezTo>
                  <a:pt x="2674030" y="691705"/>
                  <a:pt x="2674030" y="733882"/>
                  <a:pt x="2665594" y="767624"/>
                </a:cubicBezTo>
                <a:cubicBezTo>
                  <a:pt x="2614982" y="927897"/>
                  <a:pt x="2446273" y="1012251"/>
                  <a:pt x="2319742" y="1012251"/>
                </a:cubicBezTo>
                <a:cubicBezTo>
                  <a:pt x="2294435" y="1012251"/>
                  <a:pt x="2201646" y="995380"/>
                  <a:pt x="2159469" y="978509"/>
                </a:cubicBezTo>
                <a:cubicBezTo>
                  <a:pt x="2125727" y="970074"/>
                  <a:pt x="2100421" y="936332"/>
                  <a:pt x="2066679" y="927897"/>
                </a:cubicBezTo>
                <a:cubicBezTo>
                  <a:pt x="2024502" y="911026"/>
                  <a:pt x="1973889" y="919461"/>
                  <a:pt x="1923277" y="902590"/>
                </a:cubicBezTo>
                <a:cubicBezTo>
                  <a:pt x="1838923" y="877284"/>
                  <a:pt x="1746133" y="767624"/>
                  <a:pt x="1746133" y="708576"/>
                </a:cubicBezTo>
                <a:cubicBezTo>
                  <a:pt x="1746133" y="683269"/>
                  <a:pt x="1754568" y="683269"/>
                  <a:pt x="1779875" y="683269"/>
                </a:cubicBezTo>
                <a:cubicBezTo>
                  <a:pt x="1796745" y="683269"/>
                  <a:pt x="1805181" y="691705"/>
                  <a:pt x="1805181" y="700140"/>
                </a:cubicBezTo>
                <a:cubicBezTo>
                  <a:pt x="1805181" y="784494"/>
                  <a:pt x="1965454" y="877284"/>
                  <a:pt x="2032937" y="860413"/>
                </a:cubicBezTo>
                <a:cubicBezTo>
                  <a:pt x="2049808" y="860413"/>
                  <a:pt x="2083550" y="851978"/>
                  <a:pt x="2117292" y="860413"/>
                </a:cubicBezTo>
                <a:cubicBezTo>
                  <a:pt x="2134162" y="868849"/>
                  <a:pt x="2151033" y="894155"/>
                  <a:pt x="2176340" y="902590"/>
                </a:cubicBezTo>
                <a:cubicBezTo>
                  <a:pt x="2210081" y="919461"/>
                  <a:pt x="2269129" y="944768"/>
                  <a:pt x="2319742" y="944768"/>
                </a:cubicBezTo>
                <a:cubicBezTo>
                  <a:pt x="2437838" y="944768"/>
                  <a:pt x="2564369" y="877284"/>
                  <a:pt x="2606546" y="708576"/>
                </a:cubicBezTo>
                <a:cubicBezTo>
                  <a:pt x="2614982" y="683269"/>
                  <a:pt x="2606546" y="641092"/>
                  <a:pt x="2623417" y="624221"/>
                </a:cubicBezTo>
                <a:cubicBezTo>
                  <a:pt x="2682465" y="565173"/>
                  <a:pt x="2724642" y="506125"/>
                  <a:pt x="2724642" y="455513"/>
                </a:cubicBezTo>
                <a:cubicBezTo>
                  <a:pt x="2724642" y="404900"/>
                  <a:pt x="2674030" y="328982"/>
                  <a:pt x="2674030" y="320546"/>
                </a:cubicBezTo>
                <a:cubicBezTo>
                  <a:pt x="2674030" y="303675"/>
                  <a:pt x="2682465" y="278369"/>
                  <a:pt x="2716207" y="278369"/>
                </a:cubicBezTo>
                <a:cubicBezTo>
                  <a:pt x="2783690" y="278369"/>
                  <a:pt x="2783690" y="421771"/>
                  <a:pt x="2783690" y="430207"/>
                </a:cubicBezTo>
                <a:close/>
                <a:moveTo>
                  <a:pt x="2488450" y="286804"/>
                </a:moveTo>
                <a:cubicBezTo>
                  <a:pt x="2471579" y="295240"/>
                  <a:pt x="2463144" y="286804"/>
                  <a:pt x="2437838" y="286804"/>
                </a:cubicBezTo>
                <a:cubicBezTo>
                  <a:pt x="2404096" y="286804"/>
                  <a:pt x="2353483" y="379594"/>
                  <a:pt x="2353483" y="388030"/>
                </a:cubicBezTo>
                <a:lnTo>
                  <a:pt x="2353483" y="354288"/>
                </a:lnTo>
                <a:cubicBezTo>
                  <a:pt x="2361919" y="312111"/>
                  <a:pt x="2404096" y="286804"/>
                  <a:pt x="2437838" y="278369"/>
                </a:cubicBezTo>
                <a:lnTo>
                  <a:pt x="2488450" y="286804"/>
                </a:lnTo>
                <a:close/>
                <a:moveTo>
                  <a:pt x="4344244" y="303675"/>
                </a:moveTo>
                <a:cubicBezTo>
                  <a:pt x="4344244" y="328982"/>
                  <a:pt x="4318937" y="388030"/>
                  <a:pt x="4318937" y="413336"/>
                </a:cubicBezTo>
                <a:cubicBezTo>
                  <a:pt x="4318937" y="430207"/>
                  <a:pt x="4335808" y="506125"/>
                  <a:pt x="4361115" y="556738"/>
                </a:cubicBezTo>
                <a:cubicBezTo>
                  <a:pt x="4369550" y="573609"/>
                  <a:pt x="4411727" y="582044"/>
                  <a:pt x="4420163" y="615786"/>
                </a:cubicBezTo>
                <a:cubicBezTo>
                  <a:pt x="4479210" y="826672"/>
                  <a:pt x="4572000" y="911026"/>
                  <a:pt x="4715402" y="911026"/>
                </a:cubicBezTo>
                <a:cubicBezTo>
                  <a:pt x="4791321" y="911026"/>
                  <a:pt x="4841934" y="885720"/>
                  <a:pt x="4926288" y="826672"/>
                </a:cubicBezTo>
                <a:cubicBezTo>
                  <a:pt x="4968465" y="792930"/>
                  <a:pt x="5035948" y="801365"/>
                  <a:pt x="5094996" y="784494"/>
                </a:cubicBezTo>
                <a:cubicBezTo>
                  <a:pt x="5145609" y="767624"/>
                  <a:pt x="5187786" y="700140"/>
                  <a:pt x="5221528" y="657963"/>
                </a:cubicBezTo>
                <a:lnTo>
                  <a:pt x="5272140" y="657963"/>
                </a:lnTo>
                <a:lnTo>
                  <a:pt x="5272140" y="674834"/>
                </a:lnTo>
                <a:cubicBezTo>
                  <a:pt x="5263705" y="742317"/>
                  <a:pt x="5179351" y="809801"/>
                  <a:pt x="5128738" y="826672"/>
                </a:cubicBezTo>
                <a:cubicBezTo>
                  <a:pt x="5086561" y="843542"/>
                  <a:pt x="5027513" y="851978"/>
                  <a:pt x="4993771" y="860413"/>
                </a:cubicBezTo>
                <a:cubicBezTo>
                  <a:pt x="4960030" y="868849"/>
                  <a:pt x="4934723" y="902590"/>
                  <a:pt x="4917853" y="911026"/>
                </a:cubicBezTo>
                <a:cubicBezTo>
                  <a:pt x="4858805" y="944768"/>
                  <a:pt x="4766015" y="970074"/>
                  <a:pt x="4698532" y="970074"/>
                </a:cubicBezTo>
                <a:cubicBezTo>
                  <a:pt x="4605742" y="970074"/>
                  <a:pt x="4529823" y="953203"/>
                  <a:pt x="4437033" y="826672"/>
                </a:cubicBezTo>
                <a:cubicBezTo>
                  <a:pt x="4411727" y="792930"/>
                  <a:pt x="4394856" y="750753"/>
                  <a:pt x="4386421" y="708576"/>
                </a:cubicBezTo>
                <a:cubicBezTo>
                  <a:pt x="4377985" y="691705"/>
                  <a:pt x="4386421" y="657963"/>
                  <a:pt x="4377985" y="641092"/>
                </a:cubicBezTo>
                <a:cubicBezTo>
                  <a:pt x="4369550" y="615786"/>
                  <a:pt x="4335808" y="598915"/>
                  <a:pt x="4318937" y="582044"/>
                </a:cubicBezTo>
                <a:cubicBezTo>
                  <a:pt x="4276760" y="531432"/>
                  <a:pt x="4259889" y="438642"/>
                  <a:pt x="4259889" y="396465"/>
                </a:cubicBezTo>
                <a:cubicBezTo>
                  <a:pt x="4259889" y="371159"/>
                  <a:pt x="4285196" y="312111"/>
                  <a:pt x="4310502" y="269934"/>
                </a:cubicBezTo>
                <a:cubicBezTo>
                  <a:pt x="4327373" y="278369"/>
                  <a:pt x="4344244" y="286804"/>
                  <a:pt x="4344244" y="303675"/>
                </a:cubicBezTo>
                <a:close/>
                <a:moveTo>
                  <a:pt x="2235388" y="269934"/>
                </a:moveTo>
                <a:cubicBezTo>
                  <a:pt x="2210081" y="295240"/>
                  <a:pt x="2167904" y="312111"/>
                  <a:pt x="2134162" y="337417"/>
                </a:cubicBezTo>
                <a:lnTo>
                  <a:pt x="2091985" y="328982"/>
                </a:lnTo>
                <a:cubicBezTo>
                  <a:pt x="2100421" y="286804"/>
                  <a:pt x="2159469" y="261498"/>
                  <a:pt x="2201646" y="261498"/>
                </a:cubicBezTo>
                <a:cubicBezTo>
                  <a:pt x="2218517" y="261498"/>
                  <a:pt x="2226952" y="261498"/>
                  <a:pt x="2235388" y="269934"/>
                </a:cubicBezTo>
                <a:close/>
                <a:moveTo>
                  <a:pt x="4960030" y="320546"/>
                </a:moveTo>
                <a:cubicBezTo>
                  <a:pt x="4951594" y="328982"/>
                  <a:pt x="4943159" y="337417"/>
                  <a:pt x="4926288" y="337417"/>
                </a:cubicBezTo>
                <a:cubicBezTo>
                  <a:pt x="4900982" y="337417"/>
                  <a:pt x="4850369" y="312111"/>
                  <a:pt x="4816627" y="295240"/>
                </a:cubicBezTo>
                <a:cubicBezTo>
                  <a:pt x="4816627" y="286804"/>
                  <a:pt x="4808192" y="269934"/>
                  <a:pt x="4816627" y="253063"/>
                </a:cubicBezTo>
                <a:lnTo>
                  <a:pt x="4833498" y="253063"/>
                </a:lnTo>
                <a:cubicBezTo>
                  <a:pt x="4850369" y="253063"/>
                  <a:pt x="4926288" y="286804"/>
                  <a:pt x="4960030" y="320546"/>
                </a:cubicBezTo>
                <a:close/>
                <a:moveTo>
                  <a:pt x="4572000" y="244627"/>
                </a:moveTo>
                <a:cubicBezTo>
                  <a:pt x="4597306" y="253063"/>
                  <a:pt x="4622613" y="244627"/>
                  <a:pt x="4647919" y="261498"/>
                </a:cubicBezTo>
                <a:cubicBezTo>
                  <a:pt x="4690096" y="295240"/>
                  <a:pt x="4706967" y="337417"/>
                  <a:pt x="4706967" y="362723"/>
                </a:cubicBezTo>
                <a:cubicBezTo>
                  <a:pt x="4706967" y="388030"/>
                  <a:pt x="4706967" y="388030"/>
                  <a:pt x="4698532" y="396465"/>
                </a:cubicBezTo>
                <a:cubicBezTo>
                  <a:pt x="4690096" y="379594"/>
                  <a:pt x="4681661" y="345852"/>
                  <a:pt x="4673225" y="328982"/>
                </a:cubicBezTo>
                <a:cubicBezTo>
                  <a:pt x="4656354" y="253063"/>
                  <a:pt x="4572000" y="278369"/>
                  <a:pt x="4546694" y="244627"/>
                </a:cubicBezTo>
                <a:lnTo>
                  <a:pt x="4572000" y="244627"/>
                </a:lnTo>
                <a:close/>
                <a:moveTo>
                  <a:pt x="3618797" y="362723"/>
                </a:moveTo>
                <a:cubicBezTo>
                  <a:pt x="3618797" y="413336"/>
                  <a:pt x="3593491" y="438642"/>
                  <a:pt x="3551314" y="438642"/>
                </a:cubicBezTo>
                <a:cubicBezTo>
                  <a:pt x="3542878" y="438642"/>
                  <a:pt x="3509137" y="413336"/>
                  <a:pt x="3500701" y="388030"/>
                </a:cubicBezTo>
                <a:cubicBezTo>
                  <a:pt x="3509137" y="379594"/>
                  <a:pt x="3509137" y="362723"/>
                  <a:pt x="3526007" y="362723"/>
                </a:cubicBezTo>
                <a:cubicBezTo>
                  <a:pt x="3551314" y="362723"/>
                  <a:pt x="3551314" y="379594"/>
                  <a:pt x="3559749" y="379594"/>
                </a:cubicBezTo>
                <a:cubicBezTo>
                  <a:pt x="3559749" y="379594"/>
                  <a:pt x="3568185" y="379594"/>
                  <a:pt x="3568185" y="362723"/>
                </a:cubicBezTo>
                <a:cubicBezTo>
                  <a:pt x="3568185" y="337417"/>
                  <a:pt x="3542878" y="337417"/>
                  <a:pt x="3526007" y="337417"/>
                </a:cubicBezTo>
                <a:cubicBezTo>
                  <a:pt x="3492266" y="337417"/>
                  <a:pt x="3441653" y="371159"/>
                  <a:pt x="3466959" y="421771"/>
                </a:cubicBezTo>
                <a:cubicBezTo>
                  <a:pt x="3450089" y="404900"/>
                  <a:pt x="3433218" y="379594"/>
                  <a:pt x="3433218" y="354288"/>
                </a:cubicBezTo>
                <a:cubicBezTo>
                  <a:pt x="3433218" y="328982"/>
                  <a:pt x="3466959" y="219321"/>
                  <a:pt x="3526007" y="219321"/>
                </a:cubicBezTo>
                <a:cubicBezTo>
                  <a:pt x="3593491" y="219321"/>
                  <a:pt x="3618797" y="345852"/>
                  <a:pt x="3618797" y="362723"/>
                </a:cubicBezTo>
                <a:close/>
                <a:moveTo>
                  <a:pt x="3829683" y="219321"/>
                </a:moveTo>
                <a:cubicBezTo>
                  <a:pt x="3779070" y="269934"/>
                  <a:pt x="3753764" y="447078"/>
                  <a:pt x="3635668" y="430207"/>
                </a:cubicBezTo>
                <a:cubicBezTo>
                  <a:pt x="3644103" y="413336"/>
                  <a:pt x="3652539" y="388030"/>
                  <a:pt x="3660974" y="362723"/>
                </a:cubicBezTo>
                <a:cubicBezTo>
                  <a:pt x="3660974" y="354288"/>
                  <a:pt x="3703151" y="362723"/>
                  <a:pt x="3728458" y="328982"/>
                </a:cubicBezTo>
                <a:lnTo>
                  <a:pt x="3728458" y="295240"/>
                </a:lnTo>
                <a:lnTo>
                  <a:pt x="3711587" y="278369"/>
                </a:lnTo>
                <a:cubicBezTo>
                  <a:pt x="3694716" y="295240"/>
                  <a:pt x="3686280" y="320546"/>
                  <a:pt x="3669410" y="328982"/>
                </a:cubicBezTo>
                <a:cubicBezTo>
                  <a:pt x="3644103" y="312111"/>
                  <a:pt x="3627233" y="286804"/>
                  <a:pt x="3627233" y="261498"/>
                </a:cubicBezTo>
                <a:cubicBezTo>
                  <a:pt x="3627233" y="244627"/>
                  <a:pt x="3635668" y="236192"/>
                  <a:pt x="3644103" y="227756"/>
                </a:cubicBezTo>
                <a:cubicBezTo>
                  <a:pt x="3686280" y="219321"/>
                  <a:pt x="3736893" y="227756"/>
                  <a:pt x="3779070" y="210886"/>
                </a:cubicBezTo>
                <a:lnTo>
                  <a:pt x="3829683" y="219321"/>
                </a:lnTo>
                <a:close/>
                <a:moveTo>
                  <a:pt x="4032133" y="261498"/>
                </a:moveTo>
                <a:cubicBezTo>
                  <a:pt x="4032133" y="286804"/>
                  <a:pt x="4023697" y="303675"/>
                  <a:pt x="3981520" y="312111"/>
                </a:cubicBezTo>
                <a:cubicBezTo>
                  <a:pt x="3964649" y="286804"/>
                  <a:pt x="3956214" y="244627"/>
                  <a:pt x="3930908" y="244627"/>
                </a:cubicBezTo>
                <a:cubicBezTo>
                  <a:pt x="3914037" y="244627"/>
                  <a:pt x="3871860" y="278369"/>
                  <a:pt x="3838118" y="286804"/>
                </a:cubicBezTo>
                <a:lnTo>
                  <a:pt x="3838118" y="253063"/>
                </a:lnTo>
                <a:cubicBezTo>
                  <a:pt x="3880295" y="202450"/>
                  <a:pt x="3914037" y="202450"/>
                  <a:pt x="3939343" y="202450"/>
                </a:cubicBezTo>
                <a:cubicBezTo>
                  <a:pt x="3989956" y="202450"/>
                  <a:pt x="4032133" y="202450"/>
                  <a:pt x="4032133" y="261498"/>
                </a:cubicBezTo>
                <a:close/>
                <a:moveTo>
                  <a:pt x="3365734" y="227756"/>
                </a:moveTo>
                <a:cubicBezTo>
                  <a:pt x="3374170" y="236192"/>
                  <a:pt x="3407911" y="236192"/>
                  <a:pt x="3433218" y="236192"/>
                </a:cubicBezTo>
                <a:cubicBezTo>
                  <a:pt x="3416347" y="278369"/>
                  <a:pt x="3407911" y="312111"/>
                  <a:pt x="3382605" y="337417"/>
                </a:cubicBezTo>
                <a:cubicBezTo>
                  <a:pt x="3374170" y="320546"/>
                  <a:pt x="3374170" y="303675"/>
                  <a:pt x="3382605" y="286804"/>
                </a:cubicBezTo>
                <a:lnTo>
                  <a:pt x="3365734" y="269934"/>
                </a:lnTo>
                <a:cubicBezTo>
                  <a:pt x="3357299" y="278369"/>
                  <a:pt x="3331993" y="286804"/>
                  <a:pt x="3331993" y="312111"/>
                </a:cubicBezTo>
                <a:cubicBezTo>
                  <a:pt x="3331993" y="328982"/>
                  <a:pt x="3374170" y="362723"/>
                  <a:pt x="3382605" y="371159"/>
                </a:cubicBezTo>
                <a:cubicBezTo>
                  <a:pt x="3399476" y="388030"/>
                  <a:pt x="3416347" y="413336"/>
                  <a:pt x="3433218" y="438642"/>
                </a:cubicBezTo>
                <a:cubicBezTo>
                  <a:pt x="3424782" y="447078"/>
                  <a:pt x="3424782" y="447078"/>
                  <a:pt x="3407911" y="447078"/>
                </a:cubicBezTo>
                <a:cubicBezTo>
                  <a:pt x="3382605" y="447078"/>
                  <a:pt x="3374170" y="438642"/>
                  <a:pt x="3365734" y="430207"/>
                </a:cubicBezTo>
                <a:cubicBezTo>
                  <a:pt x="3306686" y="404900"/>
                  <a:pt x="3306686" y="328982"/>
                  <a:pt x="3289816" y="303675"/>
                </a:cubicBezTo>
                <a:cubicBezTo>
                  <a:pt x="3281380" y="278369"/>
                  <a:pt x="3264509" y="244627"/>
                  <a:pt x="3264509" y="202450"/>
                </a:cubicBezTo>
                <a:lnTo>
                  <a:pt x="3306686" y="202450"/>
                </a:lnTo>
                <a:cubicBezTo>
                  <a:pt x="3331993" y="202450"/>
                  <a:pt x="3340428" y="219321"/>
                  <a:pt x="3365734" y="227756"/>
                </a:cubicBezTo>
                <a:close/>
                <a:moveTo>
                  <a:pt x="3256074" y="286804"/>
                </a:moveTo>
                <a:cubicBezTo>
                  <a:pt x="3256074" y="286804"/>
                  <a:pt x="3256074" y="295240"/>
                  <a:pt x="3239203" y="295240"/>
                </a:cubicBezTo>
                <a:cubicBezTo>
                  <a:pt x="3213897" y="295240"/>
                  <a:pt x="3163284" y="236192"/>
                  <a:pt x="3137978" y="236192"/>
                </a:cubicBezTo>
                <a:cubicBezTo>
                  <a:pt x="3070495" y="236192"/>
                  <a:pt x="3146413" y="303675"/>
                  <a:pt x="3078930" y="303675"/>
                </a:cubicBezTo>
                <a:cubicBezTo>
                  <a:pt x="3045188" y="303675"/>
                  <a:pt x="3045188" y="269934"/>
                  <a:pt x="3045188" y="261498"/>
                </a:cubicBezTo>
                <a:cubicBezTo>
                  <a:pt x="3045188" y="202450"/>
                  <a:pt x="3137978" y="194015"/>
                  <a:pt x="3154849" y="194015"/>
                </a:cubicBezTo>
                <a:cubicBezTo>
                  <a:pt x="3180155" y="194015"/>
                  <a:pt x="3256074" y="236192"/>
                  <a:pt x="3256074" y="286804"/>
                </a:cubicBezTo>
                <a:close/>
                <a:moveTo>
                  <a:pt x="2547498" y="177144"/>
                </a:moveTo>
                <a:cubicBezTo>
                  <a:pt x="2539063" y="194015"/>
                  <a:pt x="2522192" y="219321"/>
                  <a:pt x="2505321" y="236192"/>
                </a:cubicBezTo>
                <a:cubicBezTo>
                  <a:pt x="2437838" y="210886"/>
                  <a:pt x="2311306" y="286804"/>
                  <a:pt x="2311306" y="362723"/>
                </a:cubicBezTo>
                <a:cubicBezTo>
                  <a:pt x="2311306" y="388030"/>
                  <a:pt x="2336613" y="430207"/>
                  <a:pt x="2361919" y="455513"/>
                </a:cubicBezTo>
                <a:cubicBezTo>
                  <a:pt x="2378790" y="438642"/>
                  <a:pt x="2404096" y="413336"/>
                  <a:pt x="2420967" y="413336"/>
                </a:cubicBezTo>
                <a:cubicBezTo>
                  <a:pt x="2471579" y="413336"/>
                  <a:pt x="2471579" y="455513"/>
                  <a:pt x="2471579" y="472384"/>
                </a:cubicBezTo>
                <a:cubicBezTo>
                  <a:pt x="2471579" y="514561"/>
                  <a:pt x="2429402" y="548303"/>
                  <a:pt x="2387225" y="548303"/>
                </a:cubicBezTo>
                <a:cubicBezTo>
                  <a:pt x="2277565" y="548303"/>
                  <a:pt x="2235388" y="447078"/>
                  <a:pt x="2235388" y="379594"/>
                </a:cubicBezTo>
                <a:cubicBezTo>
                  <a:pt x="2235388" y="312111"/>
                  <a:pt x="2328177" y="168708"/>
                  <a:pt x="2420967" y="177144"/>
                </a:cubicBezTo>
                <a:lnTo>
                  <a:pt x="2547498" y="177144"/>
                </a:lnTo>
                <a:close/>
                <a:moveTo>
                  <a:pt x="4799757" y="362723"/>
                </a:moveTo>
                <a:cubicBezTo>
                  <a:pt x="4799757" y="463948"/>
                  <a:pt x="4732273" y="522996"/>
                  <a:pt x="4647919" y="522996"/>
                </a:cubicBezTo>
                <a:cubicBezTo>
                  <a:pt x="4597306" y="522996"/>
                  <a:pt x="4563565" y="480819"/>
                  <a:pt x="4563565" y="447078"/>
                </a:cubicBezTo>
                <a:cubicBezTo>
                  <a:pt x="4563565" y="396465"/>
                  <a:pt x="4588871" y="388030"/>
                  <a:pt x="4614177" y="388030"/>
                </a:cubicBezTo>
                <a:cubicBezTo>
                  <a:pt x="4664790" y="388030"/>
                  <a:pt x="4664790" y="413336"/>
                  <a:pt x="4681661" y="447078"/>
                </a:cubicBezTo>
                <a:lnTo>
                  <a:pt x="4706967" y="447078"/>
                </a:lnTo>
                <a:cubicBezTo>
                  <a:pt x="4723838" y="421771"/>
                  <a:pt x="4740709" y="388030"/>
                  <a:pt x="4740709" y="371159"/>
                </a:cubicBezTo>
                <a:cubicBezTo>
                  <a:pt x="4740709" y="328982"/>
                  <a:pt x="4698532" y="236192"/>
                  <a:pt x="4631048" y="219321"/>
                </a:cubicBezTo>
                <a:cubicBezTo>
                  <a:pt x="4597306" y="210886"/>
                  <a:pt x="4555129" y="210886"/>
                  <a:pt x="4521388" y="202450"/>
                </a:cubicBezTo>
                <a:cubicBezTo>
                  <a:pt x="4504517" y="194015"/>
                  <a:pt x="4496081" y="177144"/>
                  <a:pt x="4479210" y="160273"/>
                </a:cubicBezTo>
                <a:cubicBezTo>
                  <a:pt x="4496081" y="151838"/>
                  <a:pt x="4521388" y="151838"/>
                  <a:pt x="4546694" y="151838"/>
                </a:cubicBezTo>
                <a:cubicBezTo>
                  <a:pt x="4656354" y="151838"/>
                  <a:pt x="4799757" y="210886"/>
                  <a:pt x="4799757" y="362723"/>
                </a:cubicBezTo>
                <a:close/>
                <a:moveTo>
                  <a:pt x="4276760" y="194015"/>
                </a:moveTo>
                <a:cubicBezTo>
                  <a:pt x="4361115" y="219321"/>
                  <a:pt x="4428598" y="320546"/>
                  <a:pt x="4428598" y="371159"/>
                </a:cubicBezTo>
                <a:cubicBezTo>
                  <a:pt x="4428598" y="396465"/>
                  <a:pt x="4420163" y="421771"/>
                  <a:pt x="4411727" y="438642"/>
                </a:cubicBezTo>
                <a:cubicBezTo>
                  <a:pt x="4411727" y="404900"/>
                  <a:pt x="4411727" y="354288"/>
                  <a:pt x="4394856" y="320546"/>
                </a:cubicBezTo>
                <a:cubicBezTo>
                  <a:pt x="4361115" y="244627"/>
                  <a:pt x="4285196" y="210886"/>
                  <a:pt x="4234583" y="202450"/>
                </a:cubicBezTo>
                <a:cubicBezTo>
                  <a:pt x="4006827" y="160273"/>
                  <a:pt x="3770635" y="134967"/>
                  <a:pt x="3551314" y="134967"/>
                </a:cubicBezTo>
                <a:cubicBezTo>
                  <a:pt x="3272945" y="134967"/>
                  <a:pt x="2969269" y="160273"/>
                  <a:pt x="2707771" y="244627"/>
                </a:cubicBezTo>
                <a:cubicBezTo>
                  <a:pt x="2648723" y="261498"/>
                  <a:pt x="2623417" y="320546"/>
                  <a:pt x="2623417" y="354288"/>
                </a:cubicBezTo>
                <a:cubicBezTo>
                  <a:pt x="2623417" y="379594"/>
                  <a:pt x="2631852" y="404900"/>
                  <a:pt x="2648723" y="430207"/>
                </a:cubicBezTo>
                <a:cubicBezTo>
                  <a:pt x="2648723" y="430207"/>
                  <a:pt x="2640288" y="438642"/>
                  <a:pt x="2640288" y="447078"/>
                </a:cubicBezTo>
                <a:cubicBezTo>
                  <a:pt x="2623417" y="430207"/>
                  <a:pt x="2606546" y="396465"/>
                  <a:pt x="2606546" y="371159"/>
                </a:cubicBezTo>
                <a:cubicBezTo>
                  <a:pt x="2606546" y="328982"/>
                  <a:pt x="2631852" y="253063"/>
                  <a:pt x="2682465" y="236192"/>
                </a:cubicBezTo>
                <a:cubicBezTo>
                  <a:pt x="2876480" y="151838"/>
                  <a:pt x="3298251" y="118096"/>
                  <a:pt x="3559749" y="118096"/>
                </a:cubicBezTo>
                <a:cubicBezTo>
                  <a:pt x="3770635" y="118096"/>
                  <a:pt x="4074310" y="134967"/>
                  <a:pt x="4276760" y="194015"/>
                </a:cubicBezTo>
                <a:close/>
                <a:moveTo>
                  <a:pt x="3585055" y="16871"/>
                </a:moveTo>
                <a:cubicBezTo>
                  <a:pt x="3736893" y="25306"/>
                  <a:pt x="3795941" y="25306"/>
                  <a:pt x="3812812" y="25306"/>
                </a:cubicBezTo>
                <a:cubicBezTo>
                  <a:pt x="3838118" y="25306"/>
                  <a:pt x="3930908" y="42177"/>
                  <a:pt x="3989956" y="42177"/>
                </a:cubicBezTo>
                <a:cubicBezTo>
                  <a:pt x="4057439" y="50613"/>
                  <a:pt x="4538258" y="75919"/>
                  <a:pt x="4538258" y="345852"/>
                </a:cubicBezTo>
                <a:cubicBezTo>
                  <a:pt x="4538258" y="388030"/>
                  <a:pt x="4512952" y="489255"/>
                  <a:pt x="4462340" y="522996"/>
                </a:cubicBezTo>
                <a:cubicBezTo>
                  <a:pt x="4445469" y="514561"/>
                  <a:pt x="4428598" y="497690"/>
                  <a:pt x="4428598" y="472384"/>
                </a:cubicBezTo>
                <a:cubicBezTo>
                  <a:pt x="4428598" y="455513"/>
                  <a:pt x="4462340" y="396465"/>
                  <a:pt x="4462340" y="371159"/>
                </a:cubicBezTo>
                <a:cubicBezTo>
                  <a:pt x="4462340" y="59048"/>
                  <a:pt x="3618797" y="84354"/>
                  <a:pt x="3551314" y="84354"/>
                </a:cubicBezTo>
                <a:cubicBezTo>
                  <a:pt x="3483830" y="84354"/>
                  <a:pt x="2572804" y="84354"/>
                  <a:pt x="2572804" y="345852"/>
                </a:cubicBezTo>
                <a:cubicBezTo>
                  <a:pt x="2572804" y="371159"/>
                  <a:pt x="2572804" y="413336"/>
                  <a:pt x="2589675" y="447078"/>
                </a:cubicBezTo>
                <a:cubicBezTo>
                  <a:pt x="2598111" y="463948"/>
                  <a:pt x="2631852" y="472384"/>
                  <a:pt x="2631852" y="497690"/>
                </a:cubicBezTo>
                <a:cubicBezTo>
                  <a:pt x="2631852" y="514561"/>
                  <a:pt x="2614982" y="531432"/>
                  <a:pt x="2606546" y="548303"/>
                </a:cubicBezTo>
                <a:cubicBezTo>
                  <a:pt x="2530627" y="531432"/>
                  <a:pt x="2513757" y="413336"/>
                  <a:pt x="2513757" y="379594"/>
                </a:cubicBezTo>
                <a:cubicBezTo>
                  <a:pt x="2513757" y="278369"/>
                  <a:pt x="2530627" y="210886"/>
                  <a:pt x="2657159" y="143402"/>
                </a:cubicBezTo>
                <a:cubicBezTo>
                  <a:pt x="2716207" y="109661"/>
                  <a:pt x="2800561" y="84354"/>
                  <a:pt x="2876480" y="75919"/>
                </a:cubicBezTo>
                <a:cubicBezTo>
                  <a:pt x="3078930" y="42177"/>
                  <a:pt x="3306686" y="16871"/>
                  <a:pt x="3517572" y="8435"/>
                </a:cubicBezTo>
                <a:cubicBezTo>
                  <a:pt x="3534443" y="8435"/>
                  <a:pt x="3526007" y="0"/>
                  <a:pt x="3542878" y="0"/>
                </a:cubicBezTo>
                <a:cubicBezTo>
                  <a:pt x="3568185" y="0"/>
                  <a:pt x="3576620" y="16871"/>
                  <a:pt x="3585055" y="16871"/>
                </a:cubicBezTo>
                <a:close/>
              </a:path>
            </a:pathLst>
          </a:custGeom>
          <a:gradFill flip="none" rotWithShape="1">
            <a:gsLst>
              <a:gs pos="44000">
                <a:schemeClr val="accent4">
                  <a:lumMod val="20000"/>
                  <a:lumOff val="80000"/>
                  <a:alpha val="0"/>
                </a:schemeClr>
              </a:gs>
              <a:gs pos="74000">
                <a:srgbClr val="FF0000"/>
              </a:gs>
            </a:gsLst>
            <a:path path="shape">
              <a:fillToRect l="50000" t="50000" r="50000" b="50000"/>
            </a:path>
            <a:tileRect/>
          </a:gradFill>
          <a:ln w="8430" cap="flat">
            <a:noFill/>
            <a:prstDash val="solid"/>
            <a:miter/>
          </a:ln>
          <a:effectLst/>
        </p:spPr>
        <p:txBody>
          <a:bodyPr rtlCol="0" anchor="ctr"/>
          <a:lstStyle/>
          <a:p>
            <a:endParaRPr lang="zh-CN" altLang="en-US">
              <a:cs typeface="+mn-ea"/>
              <a:sym typeface="+mn-lt"/>
            </a:endParaRPr>
          </a:p>
        </p:txBody>
      </p:sp>
      <p:pic>
        <p:nvPicPr>
          <p:cNvPr id="34" name="图片 33" descr="D:\51PPT模板网\51pptmoban.com\图片.jpg">
            <a:extLst>
              <a:ext uri="{FF2B5EF4-FFF2-40B4-BE49-F238E27FC236}">
                <a16:creationId xmlns:a16="http://schemas.microsoft.com/office/drawing/2014/main" id="{F942F620-93EE-E9D0-64A6-DB9D528F6C1F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445026" y="0"/>
            <a:ext cx="4068098" cy="3181772"/>
          </a:xfrm>
          <a:custGeom>
            <a:avLst/>
            <a:gdLst>
              <a:gd name="connsiteX0" fmla="*/ 0 w 4068098"/>
              <a:gd name="connsiteY0" fmla="*/ 0 h 3181772"/>
              <a:gd name="connsiteX1" fmla="*/ 4068098 w 4068098"/>
              <a:gd name="connsiteY1" fmla="*/ 0 h 3181772"/>
              <a:gd name="connsiteX2" fmla="*/ 4068098 w 4068098"/>
              <a:gd name="connsiteY2" fmla="*/ 3181772 h 3181772"/>
              <a:gd name="connsiteX3" fmla="*/ 0 w 4068098"/>
              <a:gd name="connsiteY3" fmla="*/ 3181772 h 3181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8098" h="3181772">
                <a:moveTo>
                  <a:pt x="0" y="0"/>
                </a:moveTo>
                <a:lnTo>
                  <a:pt x="4068098" y="0"/>
                </a:lnTo>
                <a:lnTo>
                  <a:pt x="4068098" y="3181772"/>
                </a:lnTo>
                <a:lnTo>
                  <a:pt x="0" y="3181772"/>
                </a:lnTo>
                <a:close/>
              </a:path>
            </a:pathLst>
          </a:custGeom>
        </p:spPr>
      </p:pic>
      <p:sp>
        <p:nvSpPr>
          <p:cNvPr id="15" name="图形 4">
            <a:extLst>
              <a:ext uri="{FF2B5EF4-FFF2-40B4-BE49-F238E27FC236}">
                <a16:creationId xmlns:a16="http://schemas.microsoft.com/office/drawing/2014/main" id="{EE2FEB7E-D4A3-15F9-C97E-DC967F8CB5EC}"/>
              </a:ext>
            </a:extLst>
          </p:cNvPr>
          <p:cNvSpPr/>
          <p:nvPr/>
        </p:nvSpPr>
        <p:spPr>
          <a:xfrm>
            <a:off x="5843361" y="812502"/>
            <a:ext cx="7007428" cy="5576926"/>
          </a:xfrm>
          <a:custGeom>
            <a:avLst/>
            <a:gdLst>
              <a:gd name="connsiteX0" fmla="*/ 2194754 w 3531775"/>
              <a:gd name="connsiteY0" fmla="*/ 386127 h 2810796"/>
              <a:gd name="connsiteX1" fmla="*/ 2199897 w 3531775"/>
              <a:gd name="connsiteY1" fmla="*/ 390128 h 2810796"/>
              <a:gd name="connsiteX2" fmla="*/ 2194754 w 3531775"/>
              <a:gd name="connsiteY2" fmla="*/ 386127 h 2810796"/>
              <a:gd name="connsiteX3" fmla="*/ 2339915 w 3531775"/>
              <a:gd name="connsiteY3" fmla="*/ 310308 h 2810796"/>
              <a:gd name="connsiteX4" fmla="*/ 2278002 w 3531775"/>
              <a:gd name="connsiteY4" fmla="*/ 330120 h 2810796"/>
              <a:gd name="connsiteX5" fmla="*/ 2193230 w 3531775"/>
              <a:gd name="connsiteY5" fmla="*/ 200771 h 2810796"/>
              <a:gd name="connsiteX6" fmla="*/ 2245522 w 3531775"/>
              <a:gd name="connsiteY6" fmla="*/ 209915 h 2810796"/>
              <a:gd name="connsiteX7" fmla="*/ 2229615 w 3531775"/>
              <a:gd name="connsiteY7" fmla="*/ 219059 h 2810796"/>
              <a:gd name="connsiteX8" fmla="*/ 2299338 w 3531775"/>
              <a:gd name="connsiteY8" fmla="*/ 226107 h 2810796"/>
              <a:gd name="connsiteX9" fmla="*/ 2193039 w 3531775"/>
              <a:gd name="connsiteY9" fmla="*/ 155051 h 2810796"/>
              <a:gd name="connsiteX10" fmla="*/ 2163797 w 3531775"/>
              <a:gd name="connsiteY10" fmla="*/ 356314 h 2810796"/>
              <a:gd name="connsiteX11" fmla="*/ 2163321 w 3531775"/>
              <a:gd name="connsiteY11" fmla="*/ 355743 h 2810796"/>
              <a:gd name="connsiteX12" fmla="*/ 2223996 w 3531775"/>
              <a:gd name="connsiteY12" fmla="*/ 406606 h 2810796"/>
              <a:gd name="connsiteX13" fmla="*/ 2339915 w 3531775"/>
              <a:gd name="connsiteY13" fmla="*/ 310308 h 2810796"/>
              <a:gd name="connsiteX14" fmla="*/ 2228948 w 3531775"/>
              <a:gd name="connsiteY14" fmla="*/ 1073356 h 2810796"/>
              <a:gd name="connsiteX15" fmla="*/ 2346106 w 3531775"/>
              <a:gd name="connsiteY15" fmla="*/ 994870 h 2810796"/>
              <a:gd name="connsiteX16" fmla="*/ 2414876 w 3531775"/>
              <a:gd name="connsiteY16" fmla="*/ 1033732 h 2810796"/>
              <a:gd name="connsiteX17" fmla="*/ 2551275 w 3531775"/>
              <a:gd name="connsiteY17" fmla="*/ 961152 h 2810796"/>
              <a:gd name="connsiteX18" fmla="*/ 2540797 w 3531775"/>
              <a:gd name="connsiteY18" fmla="*/ 960104 h 2810796"/>
              <a:gd name="connsiteX19" fmla="*/ 2403065 w 3531775"/>
              <a:gd name="connsiteY19" fmla="*/ 1003157 h 2810796"/>
              <a:gd name="connsiteX20" fmla="*/ 2317055 w 3531775"/>
              <a:gd name="connsiteY20" fmla="*/ 968200 h 2810796"/>
              <a:gd name="connsiteX21" fmla="*/ 2219995 w 3531775"/>
              <a:gd name="connsiteY21" fmla="*/ 1112694 h 2810796"/>
              <a:gd name="connsiteX22" fmla="*/ 2596233 w 3531775"/>
              <a:gd name="connsiteY22" fmla="*/ 955818 h 2810796"/>
              <a:gd name="connsiteX23" fmla="*/ 2578802 w 3531775"/>
              <a:gd name="connsiteY23" fmla="*/ 959532 h 2810796"/>
              <a:gd name="connsiteX24" fmla="*/ 2358774 w 3531775"/>
              <a:gd name="connsiteY24" fmla="*/ 1012682 h 2810796"/>
              <a:gd name="connsiteX25" fmla="*/ 2228948 w 3531775"/>
              <a:gd name="connsiteY25" fmla="*/ 1073356 h 2810796"/>
              <a:gd name="connsiteX26" fmla="*/ 2327532 w 3531775"/>
              <a:gd name="connsiteY26" fmla="*/ 652542 h 2810796"/>
              <a:gd name="connsiteX27" fmla="*/ 2327627 w 3531775"/>
              <a:gd name="connsiteY27" fmla="*/ 652446 h 2810796"/>
              <a:gd name="connsiteX28" fmla="*/ 2327532 w 3531775"/>
              <a:gd name="connsiteY28" fmla="*/ 652542 h 2810796"/>
              <a:gd name="connsiteX29" fmla="*/ 3072673 w 3531775"/>
              <a:gd name="connsiteY29" fmla="*/ 437753 h 2810796"/>
              <a:gd name="connsiteX30" fmla="*/ 3072483 w 3531775"/>
              <a:gd name="connsiteY30" fmla="*/ 437848 h 2810796"/>
              <a:gd name="connsiteX31" fmla="*/ 3072673 w 3531775"/>
              <a:gd name="connsiteY31" fmla="*/ 437753 h 2810796"/>
              <a:gd name="connsiteX32" fmla="*/ 3124394 w 3531775"/>
              <a:gd name="connsiteY32" fmla="*/ 615489 h 2810796"/>
              <a:gd name="connsiteX33" fmla="*/ 3124775 w 3531775"/>
              <a:gd name="connsiteY33" fmla="*/ 615108 h 2810796"/>
              <a:gd name="connsiteX34" fmla="*/ 3124394 w 3531775"/>
              <a:gd name="connsiteY34" fmla="*/ 615489 h 2810796"/>
              <a:gd name="connsiteX35" fmla="*/ 2689482 w 3531775"/>
              <a:gd name="connsiteY35" fmla="*/ 960961 h 2810796"/>
              <a:gd name="connsiteX36" fmla="*/ 2689196 w 3531775"/>
              <a:gd name="connsiteY36" fmla="*/ 961152 h 2810796"/>
              <a:gd name="connsiteX37" fmla="*/ 2689482 w 3531775"/>
              <a:gd name="connsiteY37" fmla="*/ 960961 h 2810796"/>
              <a:gd name="connsiteX38" fmla="*/ 1892144 w 3531775"/>
              <a:gd name="connsiteY38" fmla="*/ 189436 h 2810796"/>
              <a:gd name="connsiteX39" fmla="*/ 1892621 w 3531775"/>
              <a:gd name="connsiteY39" fmla="*/ 189055 h 2810796"/>
              <a:gd name="connsiteX40" fmla="*/ 1892144 w 3531775"/>
              <a:gd name="connsiteY40" fmla="*/ 189436 h 2810796"/>
              <a:gd name="connsiteX41" fmla="*/ 2609091 w 3531775"/>
              <a:gd name="connsiteY41" fmla="*/ 1601137 h 2810796"/>
              <a:gd name="connsiteX42" fmla="*/ 2669480 w 3531775"/>
              <a:gd name="connsiteY42" fmla="*/ 1548082 h 2810796"/>
              <a:gd name="connsiteX43" fmla="*/ 2595661 w 3531775"/>
              <a:gd name="connsiteY43" fmla="*/ 1567132 h 2810796"/>
              <a:gd name="connsiteX44" fmla="*/ 2608996 w 3531775"/>
              <a:gd name="connsiteY44" fmla="*/ 1599517 h 2810796"/>
              <a:gd name="connsiteX45" fmla="*/ 2609091 w 3531775"/>
              <a:gd name="connsiteY45" fmla="*/ 1601137 h 2810796"/>
              <a:gd name="connsiteX46" fmla="*/ 2370680 w 3531775"/>
              <a:gd name="connsiteY46" fmla="*/ 2091960 h 2810796"/>
              <a:gd name="connsiteX47" fmla="*/ 2378301 w 3531775"/>
              <a:gd name="connsiteY47" fmla="*/ 2093960 h 2810796"/>
              <a:gd name="connsiteX48" fmla="*/ 2371252 w 3531775"/>
              <a:gd name="connsiteY48" fmla="*/ 2091293 h 2810796"/>
              <a:gd name="connsiteX49" fmla="*/ 2370680 w 3531775"/>
              <a:gd name="connsiteY49" fmla="*/ 2091960 h 2810796"/>
              <a:gd name="connsiteX50" fmla="*/ 618080 w 3531775"/>
              <a:gd name="connsiteY50" fmla="*/ 1733058 h 2810796"/>
              <a:gd name="connsiteX51" fmla="*/ 618747 w 3531775"/>
              <a:gd name="connsiteY51" fmla="*/ 1732677 h 2810796"/>
              <a:gd name="connsiteX52" fmla="*/ 618080 w 3531775"/>
              <a:gd name="connsiteY52" fmla="*/ 1733058 h 2810796"/>
              <a:gd name="connsiteX53" fmla="*/ 8480 w 3531775"/>
              <a:gd name="connsiteY53" fmla="*/ 1494361 h 2810796"/>
              <a:gd name="connsiteX54" fmla="*/ 101635 w 3531775"/>
              <a:gd name="connsiteY54" fmla="*/ 1341009 h 2810796"/>
              <a:gd name="connsiteX55" fmla="*/ 106493 w 3531775"/>
              <a:gd name="connsiteY55" fmla="*/ 1301480 h 2810796"/>
              <a:gd name="connsiteX56" fmla="*/ 264608 w 3531775"/>
              <a:gd name="connsiteY56" fmla="*/ 992775 h 2810796"/>
              <a:gd name="connsiteX57" fmla="*/ 228317 w 3531775"/>
              <a:gd name="connsiteY57" fmla="*/ 1100883 h 2810796"/>
              <a:gd name="connsiteX58" fmla="*/ 222221 w 3531775"/>
              <a:gd name="connsiteY58" fmla="*/ 1182894 h 2810796"/>
              <a:gd name="connsiteX59" fmla="*/ 497303 w 3531775"/>
              <a:gd name="connsiteY59" fmla="*/ 1060021 h 2810796"/>
              <a:gd name="connsiteX60" fmla="*/ 442344 w 3531775"/>
              <a:gd name="connsiteY60" fmla="*/ 1104408 h 2810796"/>
              <a:gd name="connsiteX61" fmla="*/ 290230 w 3531775"/>
              <a:gd name="connsiteY61" fmla="*/ 1158700 h 2810796"/>
              <a:gd name="connsiteX62" fmla="*/ 324520 w 3531775"/>
              <a:gd name="connsiteY62" fmla="*/ 1160319 h 2810796"/>
              <a:gd name="connsiteX63" fmla="*/ 456727 w 3531775"/>
              <a:gd name="connsiteY63" fmla="*/ 1137936 h 2810796"/>
              <a:gd name="connsiteX64" fmla="*/ 589029 w 3531775"/>
              <a:gd name="connsiteY64" fmla="*/ 1121362 h 2810796"/>
              <a:gd name="connsiteX65" fmla="*/ 493208 w 3531775"/>
              <a:gd name="connsiteY65" fmla="*/ 1231471 h 2810796"/>
              <a:gd name="connsiteX66" fmla="*/ 425294 w 3531775"/>
              <a:gd name="connsiteY66" fmla="*/ 1193466 h 2810796"/>
              <a:gd name="connsiteX67" fmla="*/ 321662 w 3531775"/>
              <a:gd name="connsiteY67" fmla="*/ 1206325 h 2810796"/>
              <a:gd name="connsiteX68" fmla="*/ 430438 w 3531775"/>
              <a:gd name="connsiteY68" fmla="*/ 1255188 h 2810796"/>
              <a:gd name="connsiteX69" fmla="*/ 533403 w 3531775"/>
              <a:gd name="connsiteY69" fmla="*/ 1269381 h 2810796"/>
              <a:gd name="connsiteX70" fmla="*/ 395005 w 3531775"/>
              <a:gd name="connsiteY70" fmla="*/ 1287574 h 2810796"/>
              <a:gd name="connsiteX71" fmla="*/ 318519 w 3531775"/>
              <a:gd name="connsiteY71" fmla="*/ 1319482 h 2810796"/>
              <a:gd name="connsiteX72" fmla="*/ 390338 w 3531775"/>
              <a:gd name="connsiteY72" fmla="*/ 1373584 h 2810796"/>
              <a:gd name="connsiteX73" fmla="*/ 250130 w 3531775"/>
              <a:gd name="connsiteY73" fmla="*/ 1335961 h 2810796"/>
              <a:gd name="connsiteX74" fmla="*/ 129067 w 3531775"/>
              <a:gd name="connsiteY74" fmla="*/ 1357868 h 2810796"/>
              <a:gd name="connsiteX75" fmla="*/ 111731 w 3531775"/>
              <a:gd name="connsiteY75" fmla="*/ 1410255 h 2810796"/>
              <a:gd name="connsiteX76" fmla="*/ 103635 w 3531775"/>
              <a:gd name="connsiteY76" fmla="*/ 1423686 h 2810796"/>
              <a:gd name="connsiteX77" fmla="*/ 102873 w 3531775"/>
              <a:gd name="connsiteY77" fmla="*/ 1450165 h 2810796"/>
              <a:gd name="connsiteX78" fmla="*/ 111446 w 3531775"/>
              <a:gd name="connsiteY78" fmla="*/ 1511697 h 2810796"/>
              <a:gd name="connsiteX79" fmla="*/ 102111 w 3531775"/>
              <a:gd name="connsiteY79" fmla="*/ 1560846 h 2810796"/>
              <a:gd name="connsiteX80" fmla="*/ 130781 w 3531775"/>
              <a:gd name="connsiteY80" fmla="*/ 1596755 h 2810796"/>
              <a:gd name="connsiteX81" fmla="*/ 151832 w 3531775"/>
              <a:gd name="connsiteY81" fmla="*/ 1625235 h 2810796"/>
              <a:gd name="connsiteX82" fmla="*/ 146402 w 3531775"/>
              <a:gd name="connsiteY82" fmla="*/ 1622854 h 2810796"/>
              <a:gd name="connsiteX83" fmla="*/ 125828 w 3531775"/>
              <a:gd name="connsiteY83" fmla="*/ 1638379 h 2810796"/>
              <a:gd name="connsiteX84" fmla="*/ 189551 w 3531775"/>
              <a:gd name="connsiteY84" fmla="*/ 1679622 h 2810796"/>
              <a:gd name="connsiteX85" fmla="*/ 180026 w 3531775"/>
              <a:gd name="connsiteY85" fmla="*/ 1689909 h 2810796"/>
              <a:gd name="connsiteX86" fmla="*/ 223174 w 3531775"/>
              <a:gd name="connsiteY86" fmla="*/ 1699434 h 2810796"/>
              <a:gd name="connsiteX87" fmla="*/ 264322 w 3531775"/>
              <a:gd name="connsiteY87" fmla="*/ 1727247 h 2810796"/>
              <a:gd name="connsiteX88" fmla="*/ 310899 w 3531775"/>
              <a:gd name="connsiteY88" fmla="*/ 1709626 h 2810796"/>
              <a:gd name="connsiteX89" fmla="*/ 350523 w 3531775"/>
              <a:gd name="connsiteY89" fmla="*/ 1702292 h 2810796"/>
              <a:gd name="connsiteX90" fmla="*/ 333950 w 3531775"/>
              <a:gd name="connsiteY90" fmla="*/ 1716103 h 2810796"/>
              <a:gd name="connsiteX91" fmla="*/ 349571 w 3531775"/>
              <a:gd name="connsiteY91" fmla="*/ 1736963 h 2810796"/>
              <a:gd name="connsiteX92" fmla="*/ 386623 w 3531775"/>
              <a:gd name="connsiteY92" fmla="*/ 1721342 h 2810796"/>
              <a:gd name="connsiteX93" fmla="*/ 426818 w 3531775"/>
              <a:gd name="connsiteY93" fmla="*/ 1703530 h 2810796"/>
              <a:gd name="connsiteX94" fmla="*/ 430438 w 3531775"/>
              <a:gd name="connsiteY94" fmla="*/ 1719818 h 2810796"/>
              <a:gd name="connsiteX95" fmla="*/ 522449 w 3531775"/>
              <a:gd name="connsiteY95" fmla="*/ 1661525 h 2810796"/>
              <a:gd name="connsiteX96" fmla="*/ 479015 w 3531775"/>
              <a:gd name="connsiteY96" fmla="*/ 1698768 h 2810796"/>
              <a:gd name="connsiteX97" fmla="*/ 502733 w 3531775"/>
              <a:gd name="connsiteY97" fmla="*/ 1718104 h 2810796"/>
              <a:gd name="connsiteX98" fmla="*/ 512829 w 3531775"/>
              <a:gd name="connsiteY98" fmla="*/ 1704483 h 2810796"/>
              <a:gd name="connsiteX99" fmla="*/ 564931 w 3531775"/>
              <a:gd name="connsiteY99" fmla="*/ 1685242 h 2810796"/>
              <a:gd name="connsiteX100" fmla="*/ 564931 w 3531775"/>
              <a:gd name="connsiteY100" fmla="*/ 1685242 h 2810796"/>
              <a:gd name="connsiteX101" fmla="*/ 564931 w 3531775"/>
              <a:gd name="connsiteY101" fmla="*/ 1685242 h 2810796"/>
              <a:gd name="connsiteX102" fmla="*/ 564931 w 3531775"/>
              <a:gd name="connsiteY102" fmla="*/ 1685242 h 2810796"/>
              <a:gd name="connsiteX103" fmla="*/ 564931 w 3531775"/>
              <a:gd name="connsiteY103" fmla="*/ 1685242 h 2810796"/>
              <a:gd name="connsiteX104" fmla="*/ 621033 w 3531775"/>
              <a:gd name="connsiteY104" fmla="*/ 1634474 h 2810796"/>
              <a:gd name="connsiteX105" fmla="*/ 609794 w 3531775"/>
              <a:gd name="connsiteY105" fmla="*/ 1651047 h 2810796"/>
              <a:gd name="connsiteX106" fmla="*/ 639321 w 3531775"/>
              <a:gd name="connsiteY106" fmla="*/ 1618186 h 2810796"/>
              <a:gd name="connsiteX107" fmla="*/ 669515 w 3531775"/>
              <a:gd name="connsiteY107" fmla="*/ 1556179 h 2810796"/>
              <a:gd name="connsiteX108" fmla="*/ 706187 w 3531775"/>
              <a:gd name="connsiteY108" fmla="*/ 1554178 h 2810796"/>
              <a:gd name="connsiteX109" fmla="*/ 746668 w 3531775"/>
              <a:gd name="connsiteY109" fmla="*/ 1474930 h 2810796"/>
              <a:gd name="connsiteX110" fmla="*/ 782863 w 3531775"/>
              <a:gd name="connsiteY110" fmla="*/ 1435116 h 2810796"/>
              <a:gd name="connsiteX111" fmla="*/ 806009 w 3531775"/>
              <a:gd name="connsiteY111" fmla="*/ 1470549 h 2810796"/>
              <a:gd name="connsiteX112" fmla="*/ 836489 w 3531775"/>
              <a:gd name="connsiteY112" fmla="*/ 1431306 h 2810796"/>
              <a:gd name="connsiteX113" fmla="*/ 880018 w 3531775"/>
              <a:gd name="connsiteY113" fmla="*/ 1392253 h 2810796"/>
              <a:gd name="connsiteX114" fmla="*/ 887352 w 3531775"/>
              <a:gd name="connsiteY114" fmla="*/ 1410351 h 2810796"/>
              <a:gd name="connsiteX115" fmla="*/ 935739 w 3531775"/>
              <a:gd name="connsiteY115" fmla="*/ 1368250 h 2810796"/>
              <a:gd name="connsiteX116" fmla="*/ 1044229 w 3531775"/>
              <a:gd name="connsiteY116" fmla="*/ 1339104 h 2810796"/>
              <a:gd name="connsiteX117" fmla="*/ 1102046 w 3531775"/>
              <a:gd name="connsiteY117" fmla="*/ 1323292 h 2810796"/>
              <a:gd name="connsiteX118" fmla="*/ 1136717 w 3531775"/>
              <a:gd name="connsiteY118" fmla="*/ 1328626 h 2810796"/>
              <a:gd name="connsiteX119" fmla="*/ 1171864 w 3531775"/>
              <a:gd name="connsiteY119" fmla="*/ 1374727 h 2810796"/>
              <a:gd name="connsiteX120" fmla="*/ 1261494 w 3531775"/>
              <a:gd name="connsiteY120" fmla="*/ 1411113 h 2810796"/>
              <a:gd name="connsiteX121" fmla="*/ 1246445 w 3531775"/>
              <a:gd name="connsiteY121" fmla="*/ 1425876 h 2810796"/>
              <a:gd name="connsiteX122" fmla="*/ 1349981 w 3531775"/>
              <a:gd name="connsiteY122" fmla="*/ 1548654 h 2810796"/>
              <a:gd name="connsiteX123" fmla="*/ 1299308 w 3531775"/>
              <a:gd name="connsiteY123" fmla="*/ 1482741 h 2810796"/>
              <a:gd name="connsiteX124" fmla="*/ 1275115 w 3531775"/>
              <a:gd name="connsiteY124" fmla="*/ 1503315 h 2810796"/>
              <a:gd name="connsiteX125" fmla="*/ 1292641 w 3531775"/>
              <a:gd name="connsiteY125" fmla="*/ 1534176 h 2810796"/>
              <a:gd name="connsiteX126" fmla="*/ 1297022 w 3531775"/>
              <a:gd name="connsiteY126" fmla="*/ 1528366 h 2810796"/>
              <a:gd name="connsiteX127" fmla="*/ 1309595 w 3531775"/>
              <a:gd name="connsiteY127" fmla="*/ 1595136 h 2810796"/>
              <a:gd name="connsiteX128" fmla="*/ 1309595 w 3531775"/>
              <a:gd name="connsiteY128" fmla="*/ 1595231 h 2810796"/>
              <a:gd name="connsiteX129" fmla="*/ 1342361 w 3531775"/>
              <a:gd name="connsiteY129" fmla="*/ 1680861 h 2810796"/>
              <a:gd name="connsiteX130" fmla="*/ 1335027 w 3531775"/>
              <a:gd name="connsiteY130" fmla="*/ 1667716 h 2810796"/>
              <a:gd name="connsiteX131" fmla="*/ 1324931 w 3531775"/>
              <a:gd name="connsiteY131" fmla="*/ 1677337 h 2810796"/>
              <a:gd name="connsiteX132" fmla="*/ 1340266 w 3531775"/>
              <a:gd name="connsiteY132" fmla="*/ 1707340 h 2810796"/>
              <a:gd name="connsiteX133" fmla="*/ 1367888 w 3531775"/>
              <a:gd name="connsiteY133" fmla="*/ 1784779 h 2810796"/>
              <a:gd name="connsiteX134" fmla="*/ 1333027 w 3531775"/>
              <a:gd name="connsiteY134" fmla="*/ 1834023 h 2810796"/>
              <a:gd name="connsiteX135" fmla="*/ 1354077 w 3531775"/>
              <a:gd name="connsiteY135" fmla="*/ 1907556 h 2810796"/>
              <a:gd name="connsiteX136" fmla="*/ 1348458 w 3531775"/>
              <a:gd name="connsiteY136" fmla="*/ 1960324 h 2810796"/>
              <a:gd name="connsiteX137" fmla="*/ 1345219 w 3531775"/>
              <a:gd name="connsiteY137" fmla="*/ 1951752 h 2810796"/>
              <a:gd name="connsiteX138" fmla="*/ 1301975 w 3531775"/>
              <a:gd name="connsiteY138" fmla="*/ 1942703 h 2810796"/>
              <a:gd name="connsiteX139" fmla="*/ 1303976 w 3531775"/>
              <a:gd name="connsiteY139" fmla="*/ 1990137 h 2810796"/>
              <a:gd name="connsiteX140" fmla="*/ 1300642 w 3531775"/>
              <a:gd name="connsiteY140" fmla="*/ 2040906 h 2810796"/>
              <a:gd name="connsiteX141" fmla="*/ 1279687 w 3531775"/>
              <a:gd name="connsiteY141" fmla="*/ 2032238 h 2810796"/>
              <a:gd name="connsiteX142" fmla="*/ 1284926 w 3531775"/>
              <a:gd name="connsiteY142" fmla="*/ 2085483 h 2810796"/>
              <a:gd name="connsiteX143" fmla="*/ 1249207 w 3531775"/>
              <a:gd name="connsiteY143" fmla="*/ 2123011 h 2810796"/>
              <a:gd name="connsiteX144" fmla="*/ 1285783 w 3531775"/>
              <a:gd name="connsiteY144" fmla="*/ 2197401 h 2810796"/>
              <a:gd name="connsiteX145" fmla="*/ 1270448 w 3531775"/>
              <a:gd name="connsiteY145" fmla="*/ 2202640 h 2810796"/>
              <a:gd name="connsiteX146" fmla="*/ 1237682 w 3531775"/>
              <a:gd name="connsiteY146" fmla="*/ 2220643 h 2810796"/>
              <a:gd name="connsiteX147" fmla="*/ 1256351 w 3531775"/>
              <a:gd name="connsiteY147" fmla="*/ 2250742 h 2810796"/>
              <a:gd name="connsiteX148" fmla="*/ 1275305 w 3531775"/>
              <a:gd name="connsiteY148" fmla="*/ 2285984 h 2810796"/>
              <a:gd name="connsiteX149" fmla="*/ 1251493 w 3531775"/>
              <a:gd name="connsiteY149" fmla="*/ 2290842 h 2810796"/>
              <a:gd name="connsiteX150" fmla="*/ 1307500 w 3531775"/>
              <a:gd name="connsiteY150" fmla="*/ 2358850 h 2810796"/>
              <a:gd name="connsiteX151" fmla="*/ 1270638 w 3531775"/>
              <a:gd name="connsiteY151" fmla="*/ 2332657 h 2810796"/>
              <a:gd name="connsiteX152" fmla="*/ 1239110 w 3531775"/>
              <a:gd name="connsiteY152" fmla="*/ 2354469 h 2810796"/>
              <a:gd name="connsiteX153" fmla="*/ 1250921 w 3531775"/>
              <a:gd name="connsiteY153" fmla="*/ 2372090 h 2810796"/>
              <a:gd name="connsiteX154" fmla="*/ 1256160 w 3531775"/>
              <a:gd name="connsiteY154" fmla="*/ 2366375 h 2810796"/>
              <a:gd name="connsiteX155" fmla="*/ 1273496 w 3531775"/>
              <a:gd name="connsiteY155" fmla="*/ 2411905 h 2810796"/>
              <a:gd name="connsiteX156" fmla="*/ 1273496 w 3531775"/>
              <a:gd name="connsiteY156" fmla="*/ 2411905 h 2810796"/>
              <a:gd name="connsiteX157" fmla="*/ 1323311 w 3531775"/>
              <a:gd name="connsiteY157" fmla="*/ 2431336 h 2810796"/>
              <a:gd name="connsiteX158" fmla="*/ 1323216 w 3531775"/>
              <a:gd name="connsiteY158" fmla="*/ 2444766 h 2810796"/>
              <a:gd name="connsiteX159" fmla="*/ 1347981 w 3531775"/>
              <a:gd name="connsiteY159" fmla="*/ 2436479 h 2810796"/>
              <a:gd name="connsiteX160" fmla="*/ 1395320 w 3531775"/>
              <a:gd name="connsiteY160" fmla="*/ 2404285 h 2810796"/>
              <a:gd name="connsiteX161" fmla="*/ 1433516 w 3531775"/>
              <a:gd name="connsiteY161" fmla="*/ 2424192 h 2810796"/>
              <a:gd name="connsiteX162" fmla="*/ 1460471 w 3531775"/>
              <a:gd name="connsiteY162" fmla="*/ 2365042 h 2810796"/>
              <a:gd name="connsiteX163" fmla="*/ 1471806 w 3531775"/>
              <a:gd name="connsiteY163" fmla="*/ 2352659 h 2810796"/>
              <a:gd name="connsiteX164" fmla="*/ 1476473 w 3531775"/>
              <a:gd name="connsiteY164" fmla="*/ 2394950 h 2810796"/>
              <a:gd name="connsiteX165" fmla="*/ 1507049 w 3531775"/>
              <a:gd name="connsiteY165" fmla="*/ 2395426 h 2810796"/>
              <a:gd name="connsiteX166" fmla="*/ 1529337 w 3531775"/>
              <a:gd name="connsiteY166" fmla="*/ 2333038 h 2810796"/>
              <a:gd name="connsiteX167" fmla="*/ 1547720 w 3531775"/>
              <a:gd name="connsiteY167" fmla="*/ 2351040 h 2810796"/>
              <a:gd name="connsiteX168" fmla="*/ 1556483 w 3531775"/>
              <a:gd name="connsiteY168" fmla="*/ 2302653 h 2810796"/>
              <a:gd name="connsiteX169" fmla="*/ 1604299 w 3531775"/>
              <a:gd name="connsiteY169" fmla="*/ 2274078 h 2810796"/>
              <a:gd name="connsiteX170" fmla="*/ 1590678 w 3531775"/>
              <a:gd name="connsiteY170" fmla="*/ 2211975 h 2810796"/>
              <a:gd name="connsiteX171" fmla="*/ 1601441 w 3531775"/>
              <a:gd name="connsiteY171" fmla="*/ 2164921 h 2810796"/>
              <a:gd name="connsiteX172" fmla="*/ 1612205 w 3531775"/>
              <a:gd name="connsiteY172" fmla="*/ 2192830 h 2810796"/>
              <a:gd name="connsiteX173" fmla="*/ 1652686 w 3531775"/>
              <a:gd name="connsiteY173" fmla="*/ 2193877 h 2810796"/>
              <a:gd name="connsiteX174" fmla="*/ 1655067 w 3531775"/>
              <a:gd name="connsiteY174" fmla="*/ 2145871 h 2810796"/>
              <a:gd name="connsiteX175" fmla="*/ 1666116 w 3531775"/>
              <a:gd name="connsiteY175" fmla="*/ 2092722 h 2810796"/>
              <a:gd name="connsiteX176" fmla="*/ 1690024 w 3531775"/>
              <a:gd name="connsiteY176" fmla="*/ 2106152 h 2810796"/>
              <a:gd name="connsiteX177" fmla="*/ 1737744 w 3531775"/>
              <a:gd name="connsiteY177" fmla="*/ 1973564 h 2810796"/>
              <a:gd name="connsiteX178" fmla="*/ 1715837 w 3531775"/>
              <a:gd name="connsiteY178" fmla="*/ 2046907 h 2810796"/>
              <a:gd name="connsiteX179" fmla="*/ 1734029 w 3531775"/>
              <a:gd name="connsiteY179" fmla="*/ 2070529 h 2810796"/>
              <a:gd name="connsiteX180" fmla="*/ 1762319 w 3531775"/>
              <a:gd name="connsiteY180" fmla="*/ 2055098 h 2810796"/>
              <a:gd name="connsiteX181" fmla="*/ 1760795 w 3531775"/>
              <a:gd name="connsiteY181" fmla="*/ 2033667 h 2810796"/>
              <a:gd name="connsiteX182" fmla="*/ 1810515 w 3531775"/>
              <a:gd name="connsiteY182" fmla="*/ 1989852 h 2810796"/>
              <a:gd name="connsiteX183" fmla="*/ 1810515 w 3531775"/>
              <a:gd name="connsiteY183" fmla="*/ 1989852 h 2810796"/>
              <a:gd name="connsiteX184" fmla="*/ 1856807 w 3531775"/>
              <a:gd name="connsiteY184" fmla="*/ 1914223 h 2810796"/>
              <a:gd name="connsiteX185" fmla="*/ 1847377 w 3531775"/>
              <a:gd name="connsiteY185" fmla="*/ 1938226 h 2810796"/>
              <a:gd name="connsiteX186" fmla="*/ 1880429 w 3531775"/>
              <a:gd name="connsiteY186" fmla="*/ 1905079 h 2810796"/>
              <a:gd name="connsiteX187" fmla="*/ 1878714 w 3531775"/>
              <a:gd name="connsiteY187" fmla="*/ 1892030 h 2810796"/>
              <a:gd name="connsiteX188" fmla="*/ 1929197 w 3531775"/>
              <a:gd name="connsiteY188" fmla="*/ 1810401 h 2810796"/>
              <a:gd name="connsiteX189" fmla="*/ 2021304 w 3531775"/>
              <a:gd name="connsiteY189" fmla="*/ 1805733 h 2810796"/>
              <a:gd name="connsiteX190" fmla="*/ 2083406 w 3531775"/>
              <a:gd name="connsiteY190" fmla="*/ 1758299 h 2810796"/>
              <a:gd name="connsiteX191" fmla="*/ 2157511 w 3531775"/>
              <a:gd name="connsiteY191" fmla="*/ 1751346 h 2810796"/>
              <a:gd name="connsiteX192" fmla="*/ 2146176 w 3531775"/>
              <a:gd name="connsiteY192" fmla="*/ 1756870 h 2810796"/>
              <a:gd name="connsiteX193" fmla="*/ 2159511 w 3531775"/>
              <a:gd name="connsiteY193" fmla="*/ 1814687 h 2810796"/>
              <a:gd name="connsiteX194" fmla="*/ 2273811 w 3531775"/>
              <a:gd name="connsiteY194" fmla="*/ 1816401 h 2810796"/>
              <a:gd name="connsiteX195" fmla="*/ 2259047 w 3531775"/>
              <a:gd name="connsiteY195" fmla="*/ 1841166 h 2810796"/>
              <a:gd name="connsiteX196" fmla="*/ 2328771 w 3531775"/>
              <a:gd name="connsiteY196" fmla="*/ 1850882 h 2810796"/>
              <a:gd name="connsiteX197" fmla="*/ 2380301 w 3531775"/>
              <a:gd name="connsiteY197" fmla="*/ 1913842 h 2810796"/>
              <a:gd name="connsiteX198" fmla="*/ 2444499 w 3531775"/>
              <a:gd name="connsiteY198" fmla="*/ 1915176 h 2810796"/>
              <a:gd name="connsiteX199" fmla="*/ 2493934 w 3531775"/>
              <a:gd name="connsiteY199" fmla="*/ 1942417 h 2810796"/>
              <a:gd name="connsiteX200" fmla="*/ 2460406 w 3531775"/>
              <a:gd name="connsiteY200" fmla="*/ 1945084 h 2810796"/>
              <a:gd name="connsiteX201" fmla="*/ 2446500 w 3531775"/>
              <a:gd name="connsiteY201" fmla="*/ 1988042 h 2810796"/>
              <a:gd name="connsiteX202" fmla="*/ 2473455 w 3531775"/>
              <a:gd name="connsiteY202" fmla="*/ 2000043 h 2810796"/>
              <a:gd name="connsiteX203" fmla="*/ 2542321 w 3531775"/>
              <a:gd name="connsiteY203" fmla="*/ 2028809 h 2810796"/>
              <a:gd name="connsiteX204" fmla="*/ 2520223 w 3531775"/>
              <a:gd name="connsiteY204" fmla="*/ 2049954 h 2810796"/>
              <a:gd name="connsiteX205" fmla="*/ 2625855 w 3531775"/>
              <a:gd name="connsiteY205" fmla="*/ 2108247 h 2810796"/>
              <a:gd name="connsiteX206" fmla="*/ 2540416 w 3531775"/>
              <a:gd name="connsiteY206" fmla="*/ 2098532 h 2810796"/>
              <a:gd name="connsiteX207" fmla="*/ 2543559 w 3531775"/>
              <a:gd name="connsiteY207" fmla="*/ 2131870 h 2810796"/>
              <a:gd name="connsiteX208" fmla="*/ 2564514 w 3531775"/>
              <a:gd name="connsiteY208" fmla="*/ 2132155 h 2810796"/>
              <a:gd name="connsiteX209" fmla="*/ 2595090 w 3531775"/>
              <a:gd name="connsiteY209" fmla="*/ 2181400 h 2810796"/>
              <a:gd name="connsiteX210" fmla="*/ 2595090 w 3531775"/>
              <a:gd name="connsiteY210" fmla="*/ 2181400 h 2810796"/>
              <a:gd name="connsiteX211" fmla="*/ 2595090 w 3531775"/>
              <a:gd name="connsiteY211" fmla="*/ 2181400 h 2810796"/>
              <a:gd name="connsiteX212" fmla="*/ 2595090 w 3531775"/>
              <a:gd name="connsiteY212" fmla="*/ 2181400 h 2810796"/>
              <a:gd name="connsiteX213" fmla="*/ 2595090 w 3531775"/>
              <a:gd name="connsiteY213" fmla="*/ 2181400 h 2810796"/>
              <a:gd name="connsiteX214" fmla="*/ 2661860 w 3531775"/>
              <a:gd name="connsiteY214" fmla="*/ 2204355 h 2810796"/>
              <a:gd name="connsiteX215" fmla="*/ 2640714 w 3531775"/>
              <a:gd name="connsiteY215" fmla="*/ 2205688 h 2810796"/>
              <a:gd name="connsiteX216" fmla="*/ 2682338 w 3531775"/>
              <a:gd name="connsiteY216" fmla="*/ 2211594 h 2810796"/>
              <a:gd name="connsiteX217" fmla="*/ 2748251 w 3531775"/>
              <a:gd name="connsiteY217" fmla="*/ 2186448 h 2810796"/>
              <a:gd name="connsiteX218" fmla="*/ 2787876 w 3531775"/>
              <a:gd name="connsiteY218" fmla="*/ 2220547 h 2810796"/>
              <a:gd name="connsiteX219" fmla="*/ 2836548 w 3531775"/>
              <a:gd name="connsiteY219" fmla="*/ 2174351 h 2810796"/>
              <a:gd name="connsiteX220" fmla="*/ 2853788 w 3531775"/>
              <a:gd name="connsiteY220" fmla="*/ 2167874 h 2810796"/>
              <a:gd name="connsiteX221" fmla="*/ 2841216 w 3531775"/>
              <a:gd name="connsiteY221" fmla="*/ 2194639 h 2810796"/>
              <a:gd name="connsiteX222" fmla="*/ 2846168 w 3531775"/>
              <a:gd name="connsiteY222" fmla="*/ 2234359 h 2810796"/>
              <a:gd name="connsiteX223" fmla="*/ 2863694 w 3531775"/>
              <a:gd name="connsiteY223" fmla="*/ 2235883 h 2810796"/>
              <a:gd name="connsiteX224" fmla="*/ 2873886 w 3531775"/>
              <a:gd name="connsiteY224" fmla="*/ 2225691 h 2810796"/>
              <a:gd name="connsiteX225" fmla="*/ 2916082 w 3531775"/>
              <a:gd name="connsiteY225" fmla="*/ 2187496 h 2810796"/>
              <a:gd name="connsiteX226" fmla="*/ 2922750 w 3531775"/>
              <a:gd name="connsiteY226" fmla="*/ 2218452 h 2810796"/>
              <a:gd name="connsiteX227" fmla="*/ 2950277 w 3531775"/>
              <a:gd name="connsiteY227" fmla="*/ 2179780 h 2810796"/>
              <a:gd name="connsiteX228" fmla="*/ 3003902 w 3531775"/>
              <a:gd name="connsiteY228" fmla="*/ 2179114 h 2810796"/>
              <a:gd name="connsiteX229" fmla="*/ 3022381 w 3531775"/>
              <a:gd name="connsiteY229" fmla="*/ 2092817 h 2810796"/>
              <a:gd name="connsiteX230" fmla="*/ 3048003 w 3531775"/>
              <a:gd name="connsiteY230" fmla="*/ 2149681 h 2810796"/>
              <a:gd name="connsiteX231" fmla="*/ 3074483 w 3531775"/>
              <a:gd name="connsiteY231" fmla="*/ 2140633 h 2810796"/>
              <a:gd name="connsiteX232" fmla="*/ 3076197 w 3531775"/>
              <a:gd name="connsiteY232" fmla="*/ 2107295 h 2810796"/>
              <a:gd name="connsiteX233" fmla="*/ 3086199 w 3531775"/>
              <a:gd name="connsiteY233" fmla="*/ 2068052 h 2810796"/>
              <a:gd name="connsiteX234" fmla="*/ 3112487 w 3531775"/>
              <a:gd name="connsiteY234" fmla="*/ 2088721 h 2810796"/>
              <a:gd name="connsiteX235" fmla="*/ 3127632 w 3531775"/>
              <a:gd name="connsiteY235" fmla="*/ 1994519 h 2810796"/>
              <a:gd name="connsiteX236" fmla="*/ 3131347 w 3531775"/>
              <a:gd name="connsiteY236" fmla="*/ 2046621 h 2810796"/>
              <a:gd name="connsiteX237" fmla="*/ 3184496 w 3531775"/>
              <a:gd name="connsiteY237" fmla="*/ 2061480 h 2810796"/>
              <a:gd name="connsiteX238" fmla="*/ 3176781 w 3531775"/>
              <a:gd name="connsiteY238" fmla="*/ 2042334 h 2810796"/>
              <a:gd name="connsiteX239" fmla="*/ 3212119 w 3531775"/>
              <a:gd name="connsiteY239" fmla="*/ 2002901 h 2810796"/>
              <a:gd name="connsiteX240" fmla="*/ 3212119 w 3531775"/>
              <a:gd name="connsiteY240" fmla="*/ 2002901 h 2810796"/>
              <a:gd name="connsiteX241" fmla="*/ 3205166 w 3531775"/>
              <a:gd name="connsiteY241" fmla="*/ 1950609 h 2810796"/>
              <a:gd name="connsiteX242" fmla="*/ 3222406 w 3531775"/>
              <a:gd name="connsiteY242" fmla="*/ 1939655 h 2810796"/>
              <a:gd name="connsiteX243" fmla="*/ 3200879 w 3531775"/>
              <a:gd name="connsiteY243" fmla="*/ 1916319 h 2810796"/>
              <a:gd name="connsiteX244" fmla="*/ 3144682 w 3531775"/>
              <a:gd name="connsiteY244" fmla="*/ 1872694 h 2810796"/>
              <a:gd name="connsiteX245" fmla="*/ 3159160 w 3531775"/>
              <a:gd name="connsiteY245" fmla="*/ 1824403 h 2810796"/>
              <a:gd name="connsiteX246" fmla="*/ 3077817 w 3531775"/>
              <a:gd name="connsiteY246" fmla="*/ 1793541 h 2810796"/>
              <a:gd name="connsiteX247" fmla="*/ 3144015 w 3531775"/>
              <a:gd name="connsiteY247" fmla="*/ 1773063 h 2810796"/>
              <a:gd name="connsiteX248" fmla="*/ 3139253 w 3531775"/>
              <a:gd name="connsiteY248" fmla="*/ 1751536 h 2810796"/>
              <a:gd name="connsiteX249" fmla="*/ 3107725 w 3531775"/>
              <a:gd name="connsiteY249" fmla="*/ 1747250 h 2810796"/>
              <a:gd name="connsiteX250" fmla="*/ 3070006 w 3531775"/>
              <a:gd name="connsiteY250" fmla="*/ 1731058 h 2810796"/>
              <a:gd name="connsiteX251" fmla="*/ 3096485 w 3531775"/>
              <a:gd name="connsiteY251" fmla="*/ 1708959 h 2810796"/>
              <a:gd name="connsiteX252" fmla="*/ 3047718 w 3531775"/>
              <a:gd name="connsiteY252" fmla="*/ 1703816 h 2810796"/>
              <a:gd name="connsiteX253" fmla="*/ 3024762 w 3531775"/>
              <a:gd name="connsiteY253" fmla="*/ 1654953 h 2810796"/>
              <a:gd name="connsiteX254" fmla="*/ 2973042 w 3531775"/>
              <a:gd name="connsiteY254" fmla="*/ 1680289 h 2810796"/>
              <a:gd name="connsiteX255" fmla="*/ 2936084 w 3531775"/>
              <a:gd name="connsiteY255" fmla="*/ 1680384 h 2810796"/>
              <a:gd name="connsiteX256" fmla="*/ 2961326 w 3531775"/>
              <a:gd name="connsiteY256" fmla="*/ 1659239 h 2810796"/>
              <a:gd name="connsiteX257" fmla="*/ 2975137 w 3531775"/>
              <a:gd name="connsiteY257" fmla="*/ 1616758 h 2810796"/>
              <a:gd name="connsiteX258" fmla="*/ 2959040 w 3531775"/>
              <a:gd name="connsiteY258" fmla="*/ 1607233 h 2810796"/>
              <a:gd name="connsiteX259" fmla="*/ 2926369 w 3531775"/>
              <a:gd name="connsiteY259" fmla="*/ 1621044 h 2810796"/>
              <a:gd name="connsiteX260" fmla="*/ 2882744 w 3531775"/>
              <a:gd name="connsiteY260" fmla="*/ 1627997 h 2810796"/>
              <a:gd name="connsiteX261" fmla="*/ 2892555 w 3531775"/>
              <a:gd name="connsiteY261" fmla="*/ 1593040 h 2810796"/>
              <a:gd name="connsiteX262" fmla="*/ 2782256 w 3531775"/>
              <a:gd name="connsiteY262" fmla="*/ 1609709 h 2810796"/>
              <a:gd name="connsiteX263" fmla="*/ 2840930 w 3531775"/>
              <a:gd name="connsiteY263" fmla="*/ 1590087 h 2810796"/>
              <a:gd name="connsiteX264" fmla="*/ 2837120 w 3531775"/>
              <a:gd name="connsiteY264" fmla="*/ 1530366 h 2810796"/>
              <a:gd name="connsiteX265" fmla="*/ 2819784 w 3531775"/>
              <a:gd name="connsiteY265" fmla="*/ 1544558 h 2810796"/>
              <a:gd name="connsiteX266" fmla="*/ 2835596 w 3531775"/>
              <a:gd name="connsiteY266" fmla="*/ 1559036 h 2810796"/>
              <a:gd name="connsiteX267" fmla="*/ 2767492 w 3531775"/>
              <a:gd name="connsiteY267" fmla="*/ 1518174 h 2810796"/>
              <a:gd name="connsiteX268" fmla="*/ 2767492 w 3531775"/>
              <a:gd name="connsiteY268" fmla="*/ 1518174 h 2810796"/>
              <a:gd name="connsiteX269" fmla="*/ 2767492 w 3531775"/>
              <a:gd name="connsiteY269" fmla="*/ 1518174 h 2810796"/>
              <a:gd name="connsiteX270" fmla="*/ 2688911 w 3531775"/>
              <a:gd name="connsiteY270" fmla="*/ 1543605 h 2810796"/>
              <a:gd name="connsiteX271" fmla="*/ 2757110 w 3531775"/>
              <a:gd name="connsiteY271" fmla="*/ 1503696 h 2810796"/>
              <a:gd name="connsiteX272" fmla="*/ 3109154 w 3531775"/>
              <a:gd name="connsiteY272" fmla="*/ 1629330 h 2810796"/>
              <a:gd name="connsiteX273" fmla="*/ 3224025 w 3531775"/>
              <a:gd name="connsiteY273" fmla="*/ 2006711 h 2810796"/>
              <a:gd name="connsiteX274" fmla="*/ 3224025 w 3531775"/>
              <a:gd name="connsiteY274" fmla="*/ 2006711 h 2810796"/>
              <a:gd name="connsiteX275" fmla="*/ 2986091 w 3531775"/>
              <a:gd name="connsiteY275" fmla="*/ 2261124 h 2810796"/>
              <a:gd name="connsiteX276" fmla="*/ 2587565 w 3531775"/>
              <a:gd name="connsiteY276" fmla="*/ 2190163 h 2810796"/>
              <a:gd name="connsiteX277" fmla="*/ 2587565 w 3531775"/>
              <a:gd name="connsiteY277" fmla="*/ 2190163 h 2810796"/>
              <a:gd name="connsiteX278" fmla="*/ 2587565 w 3531775"/>
              <a:gd name="connsiteY278" fmla="*/ 2190163 h 2810796"/>
              <a:gd name="connsiteX279" fmla="*/ 2164750 w 3531775"/>
              <a:gd name="connsiteY279" fmla="*/ 1865360 h 2810796"/>
              <a:gd name="connsiteX280" fmla="*/ 1818230 w 3531775"/>
              <a:gd name="connsiteY280" fmla="*/ 1996329 h 2810796"/>
              <a:gd name="connsiteX281" fmla="*/ 1818230 w 3531775"/>
              <a:gd name="connsiteY281" fmla="*/ 1996329 h 2810796"/>
              <a:gd name="connsiteX282" fmla="*/ 1818230 w 3531775"/>
              <a:gd name="connsiteY282" fmla="*/ 1996329 h 2810796"/>
              <a:gd name="connsiteX283" fmla="*/ 1588011 w 3531775"/>
              <a:gd name="connsiteY283" fmla="*/ 2379424 h 2810796"/>
              <a:gd name="connsiteX284" fmla="*/ 1266447 w 3531775"/>
              <a:gd name="connsiteY284" fmla="*/ 2418286 h 2810796"/>
              <a:gd name="connsiteX285" fmla="*/ 1266447 w 3531775"/>
              <a:gd name="connsiteY285" fmla="*/ 2418286 h 2810796"/>
              <a:gd name="connsiteX286" fmla="*/ 1266447 w 3531775"/>
              <a:gd name="connsiteY286" fmla="*/ 2418286 h 2810796"/>
              <a:gd name="connsiteX287" fmla="*/ 1198915 w 3531775"/>
              <a:gd name="connsiteY287" fmla="*/ 2238264 h 2810796"/>
              <a:gd name="connsiteX288" fmla="*/ 1247683 w 3531775"/>
              <a:gd name="connsiteY288" fmla="*/ 1486170 h 2810796"/>
              <a:gd name="connsiteX289" fmla="*/ 1081281 w 3531775"/>
              <a:gd name="connsiteY289" fmla="*/ 1396158 h 2810796"/>
              <a:gd name="connsiteX290" fmla="*/ 608079 w 3531775"/>
              <a:gd name="connsiteY290" fmla="*/ 1664763 h 2810796"/>
              <a:gd name="connsiteX291" fmla="*/ 577980 w 3531775"/>
              <a:gd name="connsiteY291" fmla="*/ 1683718 h 2810796"/>
              <a:gd name="connsiteX292" fmla="*/ 259369 w 3531775"/>
              <a:gd name="connsiteY292" fmla="*/ 1753917 h 2810796"/>
              <a:gd name="connsiteX293" fmla="*/ 124590 w 3531775"/>
              <a:gd name="connsiteY293" fmla="*/ 1357963 h 2810796"/>
              <a:gd name="connsiteX294" fmla="*/ 123447 w 3531775"/>
              <a:gd name="connsiteY294" fmla="*/ 1357963 h 2810796"/>
              <a:gd name="connsiteX295" fmla="*/ 105254 w 3531775"/>
              <a:gd name="connsiteY295" fmla="*/ 1652762 h 2810796"/>
              <a:gd name="connsiteX296" fmla="*/ 477015 w 3531775"/>
              <a:gd name="connsiteY296" fmla="*/ 1740868 h 2810796"/>
              <a:gd name="connsiteX297" fmla="*/ 586743 w 3531775"/>
              <a:gd name="connsiteY297" fmla="*/ 1682480 h 2810796"/>
              <a:gd name="connsiteX298" fmla="*/ 755907 w 3531775"/>
              <a:gd name="connsiteY298" fmla="*/ 1555226 h 2810796"/>
              <a:gd name="connsiteX299" fmla="*/ 981173 w 3531775"/>
              <a:gd name="connsiteY299" fmla="*/ 1414446 h 2810796"/>
              <a:gd name="connsiteX300" fmla="*/ 1296546 w 3531775"/>
              <a:gd name="connsiteY300" fmla="*/ 1598470 h 2810796"/>
              <a:gd name="connsiteX301" fmla="*/ 1201391 w 3531775"/>
              <a:gd name="connsiteY301" fmla="*/ 2138156 h 2810796"/>
              <a:gd name="connsiteX302" fmla="*/ 1262447 w 3531775"/>
              <a:gd name="connsiteY302" fmla="*/ 2422001 h 2810796"/>
              <a:gd name="connsiteX303" fmla="*/ 1262447 w 3531775"/>
              <a:gd name="connsiteY303" fmla="*/ 2422001 h 2810796"/>
              <a:gd name="connsiteX304" fmla="*/ 1607918 w 3531775"/>
              <a:gd name="connsiteY304" fmla="*/ 2363518 h 2810796"/>
              <a:gd name="connsiteX305" fmla="*/ 1823088 w 3531775"/>
              <a:gd name="connsiteY305" fmla="*/ 2000139 h 2810796"/>
              <a:gd name="connsiteX306" fmla="*/ 1823088 w 3531775"/>
              <a:gd name="connsiteY306" fmla="*/ 2000139 h 2810796"/>
              <a:gd name="connsiteX307" fmla="*/ 2063118 w 3531775"/>
              <a:gd name="connsiteY307" fmla="*/ 1862217 h 2810796"/>
              <a:gd name="connsiteX308" fmla="*/ 2583088 w 3531775"/>
              <a:gd name="connsiteY308" fmla="*/ 2195401 h 2810796"/>
              <a:gd name="connsiteX309" fmla="*/ 2583088 w 3531775"/>
              <a:gd name="connsiteY309" fmla="*/ 2195401 h 2810796"/>
              <a:gd name="connsiteX310" fmla="*/ 3231169 w 3531775"/>
              <a:gd name="connsiteY310" fmla="*/ 2008902 h 2810796"/>
              <a:gd name="connsiteX311" fmla="*/ 3231169 w 3531775"/>
              <a:gd name="connsiteY311" fmla="*/ 2008902 h 2810796"/>
              <a:gd name="connsiteX312" fmla="*/ 3231169 w 3531775"/>
              <a:gd name="connsiteY312" fmla="*/ 2008902 h 2810796"/>
              <a:gd name="connsiteX313" fmla="*/ 3193355 w 3531775"/>
              <a:gd name="connsiteY313" fmla="*/ 1713912 h 2810796"/>
              <a:gd name="connsiteX314" fmla="*/ 2769587 w 3531775"/>
              <a:gd name="connsiteY314" fmla="*/ 1496457 h 2810796"/>
              <a:gd name="connsiteX315" fmla="*/ 2769587 w 3531775"/>
              <a:gd name="connsiteY315" fmla="*/ 1496457 h 2810796"/>
              <a:gd name="connsiteX316" fmla="*/ 2769587 w 3531775"/>
              <a:gd name="connsiteY316" fmla="*/ 1496457 h 2810796"/>
              <a:gd name="connsiteX317" fmla="*/ 2763015 w 3531775"/>
              <a:gd name="connsiteY317" fmla="*/ 1495885 h 2810796"/>
              <a:gd name="connsiteX318" fmla="*/ 2768349 w 3531775"/>
              <a:gd name="connsiteY318" fmla="*/ 1487027 h 2810796"/>
              <a:gd name="connsiteX319" fmla="*/ 2770445 w 3531775"/>
              <a:gd name="connsiteY319" fmla="*/ 1487217 h 2810796"/>
              <a:gd name="connsiteX320" fmla="*/ 3200879 w 3531775"/>
              <a:gd name="connsiteY320" fmla="*/ 1709245 h 2810796"/>
              <a:gd name="connsiteX321" fmla="*/ 3239075 w 3531775"/>
              <a:gd name="connsiteY321" fmla="*/ 2012236 h 2810796"/>
              <a:gd name="connsiteX322" fmla="*/ 2578040 w 3531775"/>
              <a:gd name="connsiteY322" fmla="*/ 2201497 h 2810796"/>
              <a:gd name="connsiteX323" fmla="*/ 2578040 w 3531775"/>
              <a:gd name="connsiteY323" fmla="*/ 2201497 h 2810796"/>
              <a:gd name="connsiteX324" fmla="*/ 2578040 w 3531775"/>
              <a:gd name="connsiteY324" fmla="*/ 2201497 h 2810796"/>
              <a:gd name="connsiteX325" fmla="*/ 2165893 w 3531775"/>
              <a:gd name="connsiteY325" fmla="*/ 1879933 h 2810796"/>
              <a:gd name="connsiteX326" fmla="*/ 1923958 w 3531775"/>
              <a:gd name="connsiteY326" fmla="*/ 1916224 h 2810796"/>
              <a:gd name="connsiteX327" fmla="*/ 1621254 w 3531775"/>
              <a:gd name="connsiteY327" fmla="*/ 2357136 h 2810796"/>
              <a:gd name="connsiteX328" fmla="*/ 1257875 w 3531775"/>
              <a:gd name="connsiteY328" fmla="*/ 2426478 h 2810796"/>
              <a:gd name="connsiteX329" fmla="*/ 1257875 w 3531775"/>
              <a:gd name="connsiteY329" fmla="*/ 2426478 h 2810796"/>
              <a:gd name="connsiteX330" fmla="*/ 1257875 w 3531775"/>
              <a:gd name="connsiteY330" fmla="*/ 2426478 h 2810796"/>
              <a:gd name="connsiteX331" fmla="*/ 1202820 w 3531775"/>
              <a:gd name="connsiteY331" fmla="*/ 2329513 h 2810796"/>
              <a:gd name="connsiteX332" fmla="*/ 1291212 w 3531775"/>
              <a:gd name="connsiteY332" fmla="*/ 1600089 h 2810796"/>
              <a:gd name="connsiteX333" fmla="*/ 1291212 w 3531775"/>
              <a:gd name="connsiteY333" fmla="*/ 1600089 h 2810796"/>
              <a:gd name="connsiteX334" fmla="*/ 1291212 w 3531775"/>
              <a:gd name="connsiteY334" fmla="*/ 1600089 h 2810796"/>
              <a:gd name="connsiteX335" fmla="*/ 975935 w 3531775"/>
              <a:gd name="connsiteY335" fmla="*/ 1421781 h 2810796"/>
              <a:gd name="connsiteX336" fmla="*/ 591410 w 3531775"/>
              <a:gd name="connsiteY336" fmla="*/ 1685052 h 2810796"/>
              <a:gd name="connsiteX337" fmla="*/ 572265 w 3531775"/>
              <a:gd name="connsiteY337" fmla="*/ 1697911 h 2810796"/>
              <a:gd name="connsiteX338" fmla="*/ 572265 w 3531775"/>
              <a:gd name="connsiteY338" fmla="*/ 1697911 h 2810796"/>
              <a:gd name="connsiteX339" fmla="*/ 572265 w 3531775"/>
              <a:gd name="connsiteY339" fmla="*/ 1697911 h 2810796"/>
              <a:gd name="connsiteX340" fmla="*/ 121923 w 3531775"/>
              <a:gd name="connsiteY340" fmla="*/ 1358154 h 2810796"/>
              <a:gd name="connsiteX341" fmla="*/ 120590 w 3531775"/>
              <a:gd name="connsiteY341" fmla="*/ 1358058 h 2810796"/>
              <a:gd name="connsiteX342" fmla="*/ 479682 w 3531775"/>
              <a:gd name="connsiteY342" fmla="*/ 1749250 h 2810796"/>
              <a:gd name="connsiteX343" fmla="*/ 591220 w 3531775"/>
              <a:gd name="connsiteY343" fmla="*/ 1690481 h 2810796"/>
              <a:gd name="connsiteX344" fmla="*/ 761813 w 3531775"/>
              <a:gd name="connsiteY344" fmla="*/ 1562941 h 2810796"/>
              <a:gd name="connsiteX345" fmla="*/ 977459 w 3531775"/>
              <a:gd name="connsiteY345" fmla="*/ 1426638 h 2810796"/>
              <a:gd name="connsiteX346" fmla="*/ 1285783 w 3531775"/>
              <a:gd name="connsiteY346" fmla="*/ 1601517 h 2810796"/>
              <a:gd name="connsiteX347" fmla="*/ 1189390 w 3531775"/>
              <a:gd name="connsiteY347" fmla="*/ 2136156 h 2810796"/>
              <a:gd name="connsiteX348" fmla="*/ 1253112 w 3531775"/>
              <a:gd name="connsiteY348" fmla="*/ 2430859 h 2810796"/>
              <a:gd name="connsiteX349" fmla="*/ 1253112 w 3531775"/>
              <a:gd name="connsiteY349" fmla="*/ 2430859 h 2810796"/>
              <a:gd name="connsiteX350" fmla="*/ 1618396 w 3531775"/>
              <a:gd name="connsiteY350" fmla="*/ 2371900 h 2810796"/>
              <a:gd name="connsiteX351" fmla="*/ 1833947 w 3531775"/>
              <a:gd name="connsiteY351" fmla="*/ 2009187 h 2810796"/>
              <a:gd name="connsiteX352" fmla="*/ 1833947 w 3531775"/>
              <a:gd name="connsiteY352" fmla="*/ 2009187 h 2810796"/>
              <a:gd name="connsiteX353" fmla="*/ 2163702 w 3531775"/>
              <a:gd name="connsiteY353" fmla="*/ 1887267 h 2810796"/>
              <a:gd name="connsiteX354" fmla="*/ 2756538 w 3531775"/>
              <a:gd name="connsiteY354" fmla="*/ 2303129 h 2810796"/>
              <a:gd name="connsiteX355" fmla="*/ 3246314 w 3531775"/>
              <a:gd name="connsiteY355" fmla="*/ 1786303 h 2810796"/>
              <a:gd name="connsiteX356" fmla="*/ 2772254 w 3531775"/>
              <a:gd name="connsiteY356" fmla="*/ 1478074 h 2810796"/>
              <a:gd name="connsiteX357" fmla="*/ 2776255 w 3531775"/>
              <a:gd name="connsiteY357" fmla="*/ 1423495 h 2810796"/>
              <a:gd name="connsiteX358" fmla="*/ 2776255 w 3531775"/>
              <a:gd name="connsiteY358" fmla="*/ 1423495 h 2810796"/>
              <a:gd name="connsiteX359" fmla="*/ 2719772 w 3531775"/>
              <a:gd name="connsiteY359" fmla="*/ 1351200 h 2810796"/>
              <a:gd name="connsiteX360" fmla="*/ 2694531 w 3531775"/>
              <a:gd name="connsiteY360" fmla="*/ 1342914 h 2810796"/>
              <a:gd name="connsiteX361" fmla="*/ 2652335 w 3531775"/>
              <a:gd name="connsiteY361" fmla="*/ 1344057 h 2810796"/>
              <a:gd name="connsiteX362" fmla="*/ 2636237 w 3531775"/>
              <a:gd name="connsiteY362" fmla="*/ 1341485 h 2810796"/>
              <a:gd name="connsiteX363" fmla="*/ 2638047 w 3531775"/>
              <a:gd name="connsiteY363" fmla="*/ 1348057 h 2810796"/>
              <a:gd name="connsiteX364" fmla="*/ 2632809 w 3531775"/>
              <a:gd name="connsiteY364" fmla="*/ 1349962 h 2810796"/>
              <a:gd name="connsiteX365" fmla="*/ 2581374 w 3531775"/>
              <a:gd name="connsiteY365" fmla="*/ 1382633 h 2810796"/>
              <a:gd name="connsiteX366" fmla="*/ 2556037 w 3531775"/>
              <a:gd name="connsiteY366" fmla="*/ 1377775 h 2810796"/>
              <a:gd name="connsiteX367" fmla="*/ 2557751 w 3531775"/>
              <a:gd name="connsiteY367" fmla="*/ 1387015 h 2810796"/>
              <a:gd name="connsiteX368" fmla="*/ 2558704 w 3531775"/>
              <a:gd name="connsiteY368" fmla="*/ 1389205 h 2810796"/>
              <a:gd name="connsiteX369" fmla="*/ 2570610 w 3531775"/>
              <a:gd name="connsiteY369" fmla="*/ 1389491 h 2810796"/>
              <a:gd name="connsiteX370" fmla="*/ 2565086 w 3531775"/>
              <a:gd name="connsiteY370" fmla="*/ 1393491 h 2810796"/>
              <a:gd name="connsiteX371" fmla="*/ 2564419 w 3531775"/>
              <a:gd name="connsiteY371" fmla="*/ 1399492 h 2810796"/>
              <a:gd name="connsiteX372" fmla="*/ 2559752 w 3531775"/>
              <a:gd name="connsiteY372" fmla="*/ 1404731 h 2810796"/>
              <a:gd name="connsiteX373" fmla="*/ 2553751 w 3531775"/>
              <a:gd name="connsiteY373" fmla="*/ 1411875 h 2810796"/>
              <a:gd name="connsiteX374" fmla="*/ 2546988 w 3531775"/>
              <a:gd name="connsiteY374" fmla="*/ 1420542 h 2810796"/>
              <a:gd name="connsiteX375" fmla="*/ 2529653 w 3531775"/>
              <a:gd name="connsiteY375" fmla="*/ 1414923 h 2810796"/>
              <a:gd name="connsiteX376" fmla="*/ 2532034 w 3531775"/>
              <a:gd name="connsiteY376" fmla="*/ 1419590 h 2810796"/>
              <a:gd name="connsiteX377" fmla="*/ 2530510 w 3531775"/>
              <a:gd name="connsiteY377" fmla="*/ 1427115 h 2810796"/>
              <a:gd name="connsiteX378" fmla="*/ 2539083 w 3531775"/>
              <a:gd name="connsiteY378" fmla="*/ 1431496 h 2810796"/>
              <a:gd name="connsiteX379" fmla="*/ 2537177 w 3531775"/>
              <a:gd name="connsiteY379" fmla="*/ 1434258 h 2810796"/>
              <a:gd name="connsiteX380" fmla="*/ 2529367 w 3531775"/>
              <a:gd name="connsiteY380" fmla="*/ 1437021 h 2810796"/>
              <a:gd name="connsiteX381" fmla="*/ 2533082 w 3531775"/>
              <a:gd name="connsiteY381" fmla="*/ 1440450 h 2810796"/>
              <a:gd name="connsiteX382" fmla="*/ 2525176 w 3531775"/>
              <a:gd name="connsiteY382" fmla="*/ 1440545 h 2810796"/>
              <a:gd name="connsiteX383" fmla="*/ 2527557 w 3531775"/>
              <a:gd name="connsiteY383" fmla="*/ 1449213 h 2810796"/>
              <a:gd name="connsiteX384" fmla="*/ 2512603 w 3531775"/>
              <a:gd name="connsiteY384" fmla="*/ 1474168 h 2810796"/>
              <a:gd name="connsiteX385" fmla="*/ 1901384 w 3531775"/>
              <a:gd name="connsiteY385" fmla="*/ 1411399 h 2810796"/>
              <a:gd name="connsiteX386" fmla="*/ 1647447 w 3531775"/>
              <a:gd name="connsiteY386" fmla="*/ 1050306 h 2810796"/>
              <a:gd name="connsiteX387" fmla="*/ 1915957 w 3531775"/>
              <a:gd name="connsiteY387" fmla="*/ 718359 h 2810796"/>
              <a:gd name="connsiteX388" fmla="*/ 1912909 w 3531775"/>
              <a:gd name="connsiteY388" fmla="*/ 707882 h 2810796"/>
              <a:gd name="connsiteX389" fmla="*/ 1637065 w 3531775"/>
              <a:gd name="connsiteY389" fmla="*/ 1049448 h 2810796"/>
              <a:gd name="connsiteX390" fmla="*/ 1896812 w 3531775"/>
              <a:gd name="connsiteY390" fmla="*/ 1420257 h 2810796"/>
              <a:gd name="connsiteX391" fmla="*/ 2506698 w 3531775"/>
              <a:gd name="connsiteY391" fmla="*/ 1483884 h 2810796"/>
              <a:gd name="connsiteX392" fmla="*/ 2500983 w 3531775"/>
              <a:gd name="connsiteY392" fmla="*/ 1493599 h 2810796"/>
              <a:gd name="connsiteX393" fmla="*/ 1892430 w 3531775"/>
              <a:gd name="connsiteY393" fmla="*/ 1429210 h 2810796"/>
              <a:gd name="connsiteX394" fmla="*/ 1626873 w 3531775"/>
              <a:gd name="connsiteY394" fmla="*/ 1048782 h 2810796"/>
              <a:gd name="connsiteX395" fmla="*/ 1910051 w 3531775"/>
              <a:gd name="connsiteY395" fmla="*/ 697500 h 2810796"/>
              <a:gd name="connsiteX396" fmla="*/ 1909956 w 3531775"/>
              <a:gd name="connsiteY396" fmla="*/ 697214 h 2810796"/>
              <a:gd name="connsiteX397" fmla="*/ 1910623 w 3531775"/>
              <a:gd name="connsiteY397" fmla="*/ 696833 h 2810796"/>
              <a:gd name="connsiteX398" fmla="*/ 1909956 w 3531775"/>
              <a:gd name="connsiteY398" fmla="*/ 697023 h 2810796"/>
              <a:gd name="connsiteX399" fmla="*/ 1907575 w 3531775"/>
              <a:gd name="connsiteY399" fmla="*/ 688165 h 2810796"/>
              <a:gd name="connsiteX400" fmla="*/ 1622968 w 3531775"/>
              <a:gd name="connsiteY400" fmla="*/ 1009920 h 2810796"/>
              <a:gd name="connsiteX401" fmla="*/ 1888620 w 3531775"/>
              <a:gd name="connsiteY401" fmla="*/ 1436830 h 2810796"/>
              <a:gd name="connsiteX402" fmla="*/ 2495934 w 3531775"/>
              <a:gd name="connsiteY402" fmla="*/ 1501981 h 2810796"/>
              <a:gd name="connsiteX403" fmla="*/ 2459930 w 3531775"/>
              <a:gd name="connsiteY403" fmla="*/ 1565704 h 2810796"/>
              <a:gd name="connsiteX404" fmla="*/ 2360965 w 3531775"/>
              <a:gd name="connsiteY404" fmla="*/ 1616281 h 2810796"/>
              <a:gd name="connsiteX405" fmla="*/ 2361632 w 3531775"/>
              <a:gd name="connsiteY405" fmla="*/ 1579134 h 2810796"/>
              <a:gd name="connsiteX406" fmla="*/ 2308292 w 3531775"/>
              <a:gd name="connsiteY406" fmla="*/ 1613709 h 2810796"/>
              <a:gd name="connsiteX407" fmla="*/ 2244951 w 3531775"/>
              <a:gd name="connsiteY407" fmla="*/ 1579134 h 2810796"/>
              <a:gd name="connsiteX408" fmla="*/ 2183705 w 3531775"/>
              <a:gd name="connsiteY408" fmla="*/ 1637236 h 2810796"/>
              <a:gd name="connsiteX409" fmla="*/ 2124459 w 3531775"/>
              <a:gd name="connsiteY409" fmla="*/ 1649619 h 2810796"/>
              <a:gd name="connsiteX410" fmla="*/ 2151605 w 3531775"/>
              <a:gd name="connsiteY410" fmla="*/ 1620282 h 2810796"/>
              <a:gd name="connsiteX411" fmla="*/ 2147700 w 3531775"/>
              <a:gd name="connsiteY411" fmla="*/ 1572085 h 2810796"/>
              <a:gd name="connsiteX412" fmla="*/ 2122364 w 3531775"/>
              <a:gd name="connsiteY412" fmla="*/ 1566942 h 2810796"/>
              <a:gd name="connsiteX413" fmla="*/ 2094265 w 3531775"/>
              <a:gd name="connsiteY413" fmla="*/ 1582658 h 2810796"/>
              <a:gd name="connsiteX414" fmla="*/ 2019875 w 3531775"/>
              <a:gd name="connsiteY414" fmla="*/ 1597517 h 2810796"/>
              <a:gd name="connsiteX415" fmla="*/ 2028733 w 3531775"/>
              <a:gd name="connsiteY415" fmla="*/ 1559703 h 2810796"/>
              <a:gd name="connsiteX416" fmla="*/ 1871666 w 3531775"/>
              <a:gd name="connsiteY416" fmla="*/ 1550559 h 2810796"/>
              <a:gd name="connsiteX417" fmla="*/ 1957391 w 3531775"/>
              <a:gd name="connsiteY417" fmla="*/ 1550178 h 2810796"/>
              <a:gd name="connsiteX418" fmla="*/ 1980346 w 3531775"/>
              <a:gd name="connsiteY418" fmla="*/ 1516364 h 2810796"/>
              <a:gd name="connsiteX419" fmla="*/ 1959010 w 3531775"/>
              <a:gd name="connsiteY419" fmla="*/ 1485312 h 2810796"/>
              <a:gd name="connsiteX420" fmla="*/ 1935769 w 3531775"/>
              <a:gd name="connsiteY420" fmla="*/ 1496171 h 2810796"/>
              <a:gd name="connsiteX421" fmla="*/ 1882238 w 3531775"/>
              <a:gd name="connsiteY421" fmla="*/ 1449975 h 2810796"/>
              <a:gd name="connsiteX422" fmla="*/ 1882143 w 3531775"/>
              <a:gd name="connsiteY422" fmla="*/ 1449975 h 2810796"/>
              <a:gd name="connsiteX423" fmla="*/ 1865570 w 3531775"/>
              <a:gd name="connsiteY423" fmla="*/ 1469596 h 2810796"/>
              <a:gd name="connsiteX424" fmla="*/ 1794418 w 3531775"/>
              <a:gd name="connsiteY424" fmla="*/ 1432639 h 2810796"/>
              <a:gd name="connsiteX425" fmla="*/ 1822993 w 3531775"/>
              <a:gd name="connsiteY425" fmla="*/ 1431401 h 2810796"/>
              <a:gd name="connsiteX426" fmla="*/ 1780226 w 3531775"/>
              <a:gd name="connsiteY426" fmla="*/ 1409779 h 2810796"/>
              <a:gd name="connsiteX427" fmla="*/ 1752889 w 3531775"/>
              <a:gd name="connsiteY427" fmla="*/ 1427972 h 2810796"/>
              <a:gd name="connsiteX428" fmla="*/ 1660592 w 3531775"/>
              <a:gd name="connsiteY428" fmla="*/ 1412161 h 2810796"/>
              <a:gd name="connsiteX429" fmla="*/ 1636208 w 3531775"/>
              <a:gd name="connsiteY429" fmla="*/ 1328245 h 2810796"/>
              <a:gd name="connsiteX430" fmla="*/ 1543244 w 3531775"/>
              <a:gd name="connsiteY430" fmla="*/ 1299861 h 2810796"/>
              <a:gd name="connsiteX431" fmla="*/ 1494285 w 3531775"/>
              <a:gd name="connsiteY431" fmla="*/ 1234805 h 2810796"/>
              <a:gd name="connsiteX432" fmla="*/ 1507620 w 3531775"/>
              <a:gd name="connsiteY432" fmla="*/ 1242044 h 2810796"/>
              <a:gd name="connsiteX433" fmla="*/ 1578867 w 3531775"/>
              <a:gd name="connsiteY433" fmla="*/ 1224042 h 2810796"/>
              <a:gd name="connsiteX434" fmla="*/ 1570295 w 3531775"/>
              <a:gd name="connsiteY434" fmla="*/ 1192895 h 2810796"/>
              <a:gd name="connsiteX435" fmla="*/ 1553340 w 3531775"/>
              <a:gd name="connsiteY435" fmla="*/ 1176226 h 2810796"/>
              <a:gd name="connsiteX436" fmla="*/ 1501905 w 3531775"/>
              <a:gd name="connsiteY436" fmla="*/ 1077166 h 2810796"/>
              <a:gd name="connsiteX437" fmla="*/ 1541434 w 3531775"/>
              <a:gd name="connsiteY437" fmla="*/ 1079452 h 2810796"/>
              <a:gd name="connsiteX438" fmla="*/ 1513145 w 3531775"/>
              <a:gd name="connsiteY438" fmla="*/ 995156 h 2810796"/>
              <a:gd name="connsiteX439" fmla="*/ 1574295 w 3531775"/>
              <a:gd name="connsiteY439" fmla="*/ 919813 h 2810796"/>
              <a:gd name="connsiteX440" fmla="*/ 1553150 w 3531775"/>
              <a:gd name="connsiteY440" fmla="*/ 821229 h 2810796"/>
              <a:gd name="connsiteX441" fmla="*/ 1582963 w 3531775"/>
              <a:gd name="connsiteY441" fmla="*/ 748839 h 2810796"/>
              <a:gd name="connsiteX442" fmla="*/ 1586297 w 3531775"/>
              <a:gd name="connsiteY442" fmla="*/ 778081 h 2810796"/>
              <a:gd name="connsiteX443" fmla="*/ 1649733 w 3531775"/>
              <a:gd name="connsiteY443" fmla="*/ 807799 h 2810796"/>
              <a:gd name="connsiteX444" fmla="*/ 1700787 w 3531775"/>
              <a:gd name="connsiteY444" fmla="*/ 684736 h 2810796"/>
              <a:gd name="connsiteX445" fmla="*/ 1726505 w 3531775"/>
              <a:gd name="connsiteY445" fmla="*/ 717026 h 2810796"/>
              <a:gd name="connsiteX446" fmla="*/ 1828136 w 3531775"/>
              <a:gd name="connsiteY446" fmla="*/ 598630 h 2810796"/>
              <a:gd name="connsiteX447" fmla="*/ 1779464 w 3531775"/>
              <a:gd name="connsiteY447" fmla="*/ 665972 h 2810796"/>
              <a:gd name="connsiteX448" fmla="*/ 1817278 w 3531775"/>
              <a:gd name="connsiteY448" fmla="*/ 714073 h 2810796"/>
              <a:gd name="connsiteX449" fmla="*/ 1845377 w 3531775"/>
              <a:gd name="connsiteY449" fmla="*/ 694356 h 2810796"/>
              <a:gd name="connsiteX450" fmla="*/ 1827660 w 3531775"/>
              <a:gd name="connsiteY450" fmla="*/ 689118 h 2810796"/>
              <a:gd name="connsiteX451" fmla="*/ 1903479 w 3531775"/>
              <a:gd name="connsiteY451" fmla="*/ 672925 h 2810796"/>
              <a:gd name="connsiteX452" fmla="*/ 1903479 w 3531775"/>
              <a:gd name="connsiteY452" fmla="*/ 672925 h 2810796"/>
              <a:gd name="connsiteX453" fmla="*/ 1903955 w 3531775"/>
              <a:gd name="connsiteY453" fmla="*/ 673782 h 2810796"/>
              <a:gd name="connsiteX454" fmla="*/ 1894335 w 3531775"/>
              <a:gd name="connsiteY454" fmla="*/ 577485 h 2810796"/>
              <a:gd name="connsiteX455" fmla="*/ 1866046 w 3531775"/>
              <a:gd name="connsiteY455" fmla="*/ 491188 h 2810796"/>
              <a:gd name="connsiteX456" fmla="*/ 1864046 w 3531775"/>
              <a:gd name="connsiteY456" fmla="*/ 490236 h 2810796"/>
              <a:gd name="connsiteX457" fmla="*/ 1864236 w 3531775"/>
              <a:gd name="connsiteY457" fmla="*/ 490331 h 2810796"/>
              <a:gd name="connsiteX458" fmla="*/ 1864046 w 3531775"/>
              <a:gd name="connsiteY458" fmla="*/ 490236 h 2810796"/>
              <a:gd name="connsiteX459" fmla="*/ 1864141 w 3531775"/>
              <a:gd name="connsiteY459" fmla="*/ 490236 h 2810796"/>
              <a:gd name="connsiteX460" fmla="*/ 1860426 w 3531775"/>
              <a:gd name="connsiteY460" fmla="*/ 488521 h 2810796"/>
              <a:gd name="connsiteX461" fmla="*/ 1860902 w 3531775"/>
              <a:gd name="connsiteY461" fmla="*/ 488712 h 2810796"/>
              <a:gd name="connsiteX462" fmla="*/ 1859379 w 3531775"/>
              <a:gd name="connsiteY462" fmla="*/ 488045 h 2810796"/>
              <a:gd name="connsiteX463" fmla="*/ 1860331 w 3531775"/>
              <a:gd name="connsiteY463" fmla="*/ 488521 h 2810796"/>
              <a:gd name="connsiteX464" fmla="*/ 1808420 w 3531775"/>
              <a:gd name="connsiteY464" fmla="*/ 474424 h 2810796"/>
              <a:gd name="connsiteX465" fmla="*/ 1808705 w 3531775"/>
              <a:gd name="connsiteY465" fmla="*/ 474424 h 2810796"/>
              <a:gd name="connsiteX466" fmla="*/ 1808324 w 3531775"/>
              <a:gd name="connsiteY466" fmla="*/ 474424 h 2810796"/>
              <a:gd name="connsiteX467" fmla="*/ 1808420 w 3531775"/>
              <a:gd name="connsiteY467" fmla="*/ 474424 h 2810796"/>
              <a:gd name="connsiteX468" fmla="*/ 1803943 w 3531775"/>
              <a:gd name="connsiteY468" fmla="*/ 474138 h 2810796"/>
              <a:gd name="connsiteX469" fmla="*/ 1803943 w 3531775"/>
              <a:gd name="connsiteY469" fmla="*/ 474138 h 2810796"/>
              <a:gd name="connsiteX470" fmla="*/ 1803752 w 3531775"/>
              <a:gd name="connsiteY470" fmla="*/ 474138 h 2810796"/>
              <a:gd name="connsiteX471" fmla="*/ 1803848 w 3531775"/>
              <a:gd name="connsiteY471" fmla="*/ 474138 h 2810796"/>
              <a:gd name="connsiteX472" fmla="*/ 1798704 w 3531775"/>
              <a:gd name="connsiteY472" fmla="*/ 474043 h 2810796"/>
              <a:gd name="connsiteX473" fmla="*/ 1799942 w 3531775"/>
              <a:gd name="connsiteY473" fmla="*/ 474043 h 2810796"/>
              <a:gd name="connsiteX474" fmla="*/ 1798514 w 3531775"/>
              <a:gd name="connsiteY474" fmla="*/ 474043 h 2810796"/>
              <a:gd name="connsiteX475" fmla="*/ 1798799 w 3531775"/>
              <a:gd name="connsiteY475" fmla="*/ 474043 h 2810796"/>
              <a:gd name="connsiteX476" fmla="*/ 1793751 w 3531775"/>
              <a:gd name="connsiteY476" fmla="*/ 474138 h 2810796"/>
              <a:gd name="connsiteX477" fmla="*/ 1795275 w 3531775"/>
              <a:gd name="connsiteY477" fmla="*/ 474043 h 2810796"/>
              <a:gd name="connsiteX478" fmla="*/ 1793465 w 3531775"/>
              <a:gd name="connsiteY478" fmla="*/ 474138 h 2810796"/>
              <a:gd name="connsiteX479" fmla="*/ 1793846 w 3531775"/>
              <a:gd name="connsiteY479" fmla="*/ 474138 h 2810796"/>
              <a:gd name="connsiteX480" fmla="*/ 1788608 w 3531775"/>
              <a:gd name="connsiteY480" fmla="*/ 474519 h 2810796"/>
              <a:gd name="connsiteX481" fmla="*/ 1788798 w 3531775"/>
              <a:gd name="connsiteY481" fmla="*/ 474519 h 2810796"/>
              <a:gd name="connsiteX482" fmla="*/ 1788322 w 3531775"/>
              <a:gd name="connsiteY482" fmla="*/ 474519 h 2810796"/>
              <a:gd name="connsiteX483" fmla="*/ 1788608 w 3531775"/>
              <a:gd name="connsiteY483" fmla="*/ 474519 h 2810796"/>
              <a:gd name="connsiteX484" fmla="*/ 1778511 w 3531775"/>
              <a:gd name="connsiteY484" fmla="*/ 476043 h 2810796"/>
              <a:gd name="connsiteX485" fmla="*/ 1778511 w 3531775"/>
              <a:gd name="connsiteY485" fmla="*/ 476043 h 2810796"/>
              <a:gd name="connsiteX486" fmla="*/ 1777654 w 3531775"/>
              <a:gd name="connsiteY486" fmla="*/ 476234 h 2810796"/>
              <a:gd name="connsiteX487" fmla="*/ 1778416 w 3531775"/>
              <a:gd name="connsiteY487" fmla="*/ 476043 h 2810796"/>
              <a:gd name="connsiteX488" fmla="*/ 1775368 w 3531775"/>
              <a:gd name="connsiteY488" fmla="*/ 476710 h 2810796"/>
              <a:gd name="connsiteX489" fmla="*/ 1775558 w 3531775"/>
              <a:gd name="connsiteY489" fmla="*/ 476615 h 2810796"/>
              <a:gd name="connsiteX490" fmla="*/ 1775273 w 3531775"/>
              <a:gd name="connsiteY490" fmla="*/ 476710 h 2810796"/>
              <a:gd name="connsiteX491" fmla="*/ 1775368 w 3531775"/>
              <a:gd name="connsiteY491" fmla="*/ 476710 h 2810796"/>
              <a:gd name="connsiteX492" fmla="*/ 1771463 w 3531775"/>
              <a:gd name="connsiteY492" fmla="*/ 477853 h 2810796"/>
              <a:gd name="connsiteX493" fmla="*/ 1771558 w 3531775"/>
              <a:gd name="connsiteY493" fmla="*/ 477853 h 2810796"/>
              <a:gd name="connsiteX494" fmla="*/ 1770129 w 3531775"/>
              <a:gd name="connsiteY494" fmla="*/ 478329 h 2810796"/>
              <a:gd name="connsiteX495" fmla="*/ 1771558 w 3531775"/>
              <a:gd name="connsiteY495" fmla="*/ 477853 h 2810796"/>
              <a:gd name="connsiteX496" fmla="*/ 1742316 w 3531775"/>
              <a:gd name="connsiteY496" fmla="*/ 499856 h 2810796"/>
              <a:gd name="connsiteX497" fmla="*/ 1870618 w 3531775"/>
              <a:gd name="connsiteY497" fmla="*/ 377555 h 2810796"/>
              <a:gd name="connsiteX498" fmla="*/ 1888620 w 3531775"/>
              <a:gd name="connsiteY498" fmla="*/ 191055 h 2810796"/>
              <a:gd name="connsiteX499" fmla="*/ 1888049 w 3531775"/>
              <a:gd name="connsiteY499" fmla="*/ 191532 h 2810796"/>
              <a:gd name="connsiteX500" fmla="*/ 1889001 w 3531775"/>
              <a:gd name="connsiteY500" fmla="*/ 190674 h 2810796"/>
              <a:gd name="connsiteX501" fmla="*/ 1888715 w 3531775"/>
              <a:gd name="connsiteY501" fmla="*/ 190960 h 2810796"/>
              <a:gd name="connsiteX502" fmla="*/ 1895478 w 3531775"/>
              <a:gd name="connsiteY502" fmla="*/ 185721 h 2810796"/>
              <a:gd name="connsiteX503" fmla="*/ 1895192 w 3531775"/>
              <a:gd name="connsiteY503" fmla="*/ 185912 h 2810796"/>
              <a:gd name="connsiteX504" fmla="*/ 2037115 w 3531775"/>
              <a:gd name="connsiteY504" fmla="*/ 264112 h 2810796"/>
              <a:gd name="connsiteX505" fmla="*/ 1967297 w 3531775"/>
              <a:gd name="connsiteY505" fmla="*/ 260112 h 2810796"/>
              <a:gd name="connsiteX506" fmla="*/ 1970630 w 3531775"/>
              <a:gd name="connsiteY506" fmla="*/ 245824 h 2810796"/>
              <a:gd name="connsiteX507" fmla="*/ 1970345 w 3531775"/>
              <a:gd name="connsiteY507" fmla="*/ 245824 h 2810796"/>
              <a:gd name="connsiteX508" fmla="*/ 1974059 w 3531775"/>
              <a:gd name="connsiteY508" fmla="*/ 245157 h 2810796"/>
              <a:gd name="connsiteX509" fmla="*/ 1974059 w 3531775"/>
              <a:gd name="connsiteY509" fmla="*/ 245157 h 2810796"/>
              <a:gd name="connsiteX510" fmla="*/ 1974155 w 3531775"/>
              <a:gd name="connsiteY510" fmla="*/ 245157 h 2810796"/>
              <a:gd name="connsiteX511" fmla="*/ 1974059 w 3531775"/>
              <a:gd name="connsiteY511" fmla="*/ 245157 h 2810796"/>
              <a:gd name="connsiteX512" fmla="*/ 1974917 w 3531775"/>
              <a:gd name="connsiteY512" fmla="*/ 244872 h 2810796"/>
              <a:gd name="connsiteX513" fmla="*/ 1974821 w 3531775"/>
              <a:gd name="connsiteY513" fmla="*/ 244967 h 2810796"/>
              <a:gd name="connsiteX514" fmla="*/ 1975012 w 3531775"/>
              <a:gd name="connsiteY514" fmla="*/ 244872 h 2810796"/>
              <a:gd name="connsiteX515" fmla="*/ 1974917 w 3531775"/>
              <a:gd name="connsiteY515" fmla="*/ 244872 h 2810796"/>
              <a:gd name="connsiteX516" fmla="*/ 1978631 w 3531775"/>
              <a:gd name="connsiteY516" fmla="*/ 242776 h 2810796"/>
              <a:gd name="connsiteX517" fmla="*/ 1978631 w 3531775"/>
              <a:gd name="connsiteY517" fmla="*/ 242776 h 2810796"/>
              <a:gd name="connsiteX518" fmla="*/ 1978727 w 3531775"/>
              <a:gd name="connsiteY518" fmla="*/ 242681 h 2810796"/>
              <a:gd name="connsiteX519" fmla="*/ 1978631 w 3531775"/>
              <a:gd name="connsiteY519" fmla="*/ 242776 h 2810796"/>
              <a:gd name="connsiteX520" fmla="*/ 1901098 w 3531775"/>
              <a:gd name="connsiteY520" fmla="*/ 258969 h 2810796"/>
              <a:gd name="connsiteX521" fmla="*/ 2105695 w 3531775"/>
              <a:gd name="connsiteY521" fmla="*/ 327453 h 2810796"/>
              <a:gd name="connsiteX522" fmla="*/ 2128364 w 3531775"/>
              <a:gd name="connsiteY522" fmla="*/ 327834 h 2810796"/>
              <a:gd name="connsiteX523" fmla="*/ 2075691 w 3531775"/>
              <a:gd name="connsiteY523" fmla="*/ 395938 h 2810796"/>
              <a:gd name="connsiteX524" fmla="*/ 2087216 w 3531775"/>
              <a:gd name="connsiteY524" fmla="*/ 458803 h 2810796"/>
              <a:gd name="connsiteX525" fmla="*/ 2221614 w 3531775"/>
              <a:gd name="connsiteY525" fmla="*/ 440801 h 2810796"/>
              <a:gd name="connsiteX526" fmla="*/ 2376300 w 3531775"/>
              <a:gd name="connsiteY526" fmla="*/ 379936 h 2810796"/>
              <a:gd name="connsiteX527" fmla="*/ 2373157 w 3531775"/>
              <a:gd name="connsiteY527" fmla="*/ 439372 h 2810796"/>
              <a:gd name="connsiteX528" fmla="*/ 2332771 w 3531775"/>
              <a:gd name="connsiteY528" fmla="*/ 427180 h 2810796"/>
              <a:gd name="connsiteX529" fmla="*/ 2292576 w 3531775"/>
              <a:gd name="connsiteY529" fmla="*/ 415369 h 2810796"/>
              <a:gd name="connsiteX530" fmla="*/ 2381444 w 3531775"/>
              <a:gd name="connsiteY530" fmla="*/ 506619 h 2810796"/>
              <a:gd name="connsiteX531" fmla="*/ 2468407 w 3531775"/>
              <a:gd name="connsiteY531" fmla="*/ 399748 h 2810796"/>
              <a:gd name="connsiteX532" fmla="*/ 2486981 w 3531775"/>
              <a:gd name="connsiteY532" fmla="*/ 450326 h 2810796"/>
              <a:gd name="connsiteX533" fmla="*/ 2487076 w 3531775"/>
              <a:gd name="connsiteY533" fmla="*/ 450231 h 2810796"/>
              <a:gd name="connsiteX534" fmla="*/ 2456882 w 3531775"/>
              <a:gd name="connsiteY534" fmla="*/ 452517 h 2810796"/>
              <a:gd name="connsiteX535" fmla="*/ 2428116 w 3531775"/>
              <a:gd name="connsiteY535" fmla="*/ 493379 h 2810796"/>
              <a:gd name="connsiteX536" fmla="*/ 2533368 w 3531775"/>
              <a:gd name="connsiteY536" fmla="*/ 489569 h 2810796"/>
              <a:gd name="connsiteX537" fmla="*/ 2506793 w 3531775"/>
              <a:gd name="connsiteY537" fmla="*/ 403749 h 2810796"/>
              <a:gd name="connsiteX538" fmla="*/ 2506698 w 3531775"/>
              <a:gd name="connsiteY538" fmla="*/ 403844 h 2810796"/>
              <a:gd name="connsiteX539" fmla="*/ 2599566 w 3531775"/>
              <a:gd name="connsiteY539" fmla="*/ 402415 h 2810796"/>
              <a:gd name="connsiteX540" fmla="*/ 2573658 w 3531775"/>
              <a:gd name="connsiteY540" fmla="*/ 394700 h 2810796"/>
              <a:gd name="connsiteX541" fmla="*/ 2672337 w 3531775"/>
              <a:gd name="connsiteY541" fmla="*/ 498713 h 2810796"/>
              <a:gd name="connsiteX542" fmla="*/ 2747966 w 3531775"/>
              <a:gd name="connsiteY542" fmla="*/ 479282 h 2810796"/>
              <a:gd name="connsiteX543" fmla="*/ 2806449 w 3531775"/>
              <a:gd name="connsiteY543" fmla="*/ 542337 h 2810796"/>
              <a:gd name="connsiteX544" fmla="*/ 2907033 w 3531775"/>
              <a:gd name="connsiteY544" fmla="*/ 500904 h 2810796"/>
              <a:gd name="connsiteX545" fmla="*/ 2948467 w 3531775"/>
              <a:gd name="connsiteY545" fmla="*/ 533003 h 2810796"/>
              <a:gd name="connsiteX546" fmla="*/ 2907128 w 3531775"/>
              <a:gd name="connsiteY546" fmla="*/ 500808 h 2810796"/>
              <a:gd name="connsiteX547" fmla="*/ 2907128 w 3531775"/>
              <a:gd name="connsiteY547" fmla="*/ 500808 h 2810796"/>
              <a:gd name="connsiteX548" fmla="*/ 2955611 w 3531775"/>
              <a:gd name="connsiteY548" fmla="*/ 461946 h 2810796"/>
              <a:gd name="connsiteX549" fmla="*/ 3015713 w 3531775"/>
              <a:gd name="connsiteY549" fmla="*/ 426704 h 2810796"/>
              <a:gd name="connsiteX550" fmla="*/ 3046956 w 3531775"/>
              <a:gd name="connsiteY550" fmla="*/ 385365 h 2810796"/>
              <a:gd name="connsiteX551" fmla="*/ 3004569 w 3531775"/>
              <a:gd name="connsiteY551" fmla="*/ 363553 h 2810796"/>
              <a:gd name="connsiteX552" fmla="*/ 3004855 w 3531775"/>
              <a:gd name="connsiteY552" fmla="*/ 363648 h 2810796"/>
              <a:gd name="connsiteX553" fmla="*/ 3004474 w 3531775"/>
              <a:gd name="connsiteY553" fmla="*/ 363553 h 2810796"/>
              <a:gd name="connsiteX554" fmla="*/ 3004569 w 3531775"/>
              <a:gd name="connsiteY554" fmla="*/ 363553 h 2810796"/>
              <a:gd name="connsiteX555" fmla="*/ 2751490 w 3531775"/>
              <a:gd name="connsiteY555" fmla="*/ 459660 h 2810796"/>
              <a:gd name="connsiteX556" fmla="*/ 2663860 w 3531775"/>
              <a:gd name="connsiteY556" fmla="*/ 380793 h 2810796"/>
              <a:gd name="connsiteX557" fmla="*/ 2652144 w 3531775"/>
              <a:gd name="connsiteY557" fmla="*/ 244776 h 2810796"/>
              <a:gd name="connsiteX558" fmla="*/ 2390111 w 3531775"/>
              <a:gd name="connsiteY558" fmla="*/ 163433 h 2810796"/>
              <a:gd name="connsiteX559" fmla="*/ 2390111 w 3531775"/>
              <a:gd name="connsiteY559" fmla="*/ 163433 h 2810796"/>
              <a:gd name="connsiteX560" fmla="*/ 2654144 w 3531775"/>
              <a:gd name="connsiteY560" fmla="*/ 197247 h 2810796"/>
              <a:gd name="connsiteX561" fmla="*/ 2686339 w 3531775"/>
              <a:gd name="connsiteY561" fmla="*/ 371745 h 2810796"/>
              <a:gd name="connsiteX562" fmla="*/ 2799210 w 3531775"/>
              <a:gd name="connsiteY562" fmla="*/ 432228 h 2810796"/>
              <a:gd name="connsiteX563" fmla="*/ 3050003 w 3531775"/>
              <a:gd name="connsiteY563" fmla="*/ 383841 h 2810796"/>
              <a:gd name="connsiteX564" fmla="*/ 3109059 w 3531775"/>
              <a:gd name="connsiteY564" fmla="*/ 379936 h 2810796"/>
              <a:gd name="connsiteX565" fmla="*/ 2898080 w 3531775"/>
              <a:gd name="connsiteY565" fmla="*/ 341169 h 2810796"/>
              <a:gd name="connsiteX566" fmla="*/ 2898937 w 3531775"/>
              <a:gd name="connsiteY566" fmla="*/ 341265 h 2810796"/>
              <a:gd name="connsiteX567" fmla="*/ 2856170 w 3531775"/>
              <a:gd name="connsiteY567" fmla="*/ 328120 h 2810796"/>
              <a:gd name="connsiteX568" fmla="*/ 2856170 w 3531775"/>
              <a:gd name="connsiteY568" fmla="*/ 328120 h 2810796"/>
              <a:gd name="connsiteX569" fmla="*/ 2812736 w 3531775"/>
              <a:gd name="connsiteY569" fmla="*/ 20082 h 2810796"/>
              <a:gd name="connsiteX570" fmla="*/ 2812736 w 3531775"/>
              <a:gd name="connsiteY570" fmla="*/ 20082 h 2810796"/>
              <a:gd name="connsiteX571" fmla="*/ 2812736 w 3531775"/>
              <a:gd name="connsiteY571" fmla="*/ 20082 h 2810796"/>
              <a:gd name="connsiteX572" fmla="*/ 2812736 w 3531775"/>
              <a:gd name="connsiteY572" fmla="*/ 20082 h 2810796"/>
              <a:gd name="connsiteX573" fmla="*/ 2811117 w 3531775"/>
              <a:gd name="connsiteY573" fmla="*/ 19320 h 2810796"/>
              <a:gd name="connsiteX574" fmla="*/ 2812641 w 3531775"/>
              <a:gd name="connsiteY574" fmla="*/ 20082 h 2810796"/>
              <a:gd name="connsiteX575" fmla="*/ 2806830 w 3531775"/>
              <a:gd name="connsiteY575" fmla="*/ 17224 h 2810796"/>
              <a:gd name="connsiteX576" fmla="*/ 2811212 w 3531775"/>
              <a:gd name="connsiteY576" fmla="*/ 19320 h 2810796"/>
              <a:gd name="connsiteX577" fmla="*/ 2793686 w 3531775"/>
              <a:gd name="connsiteY577" fmla="*/ 11985 h 2810796"/>
              <a:gd name="connsiteX578" fmla="*/ 2797877 w 3531775"/>
              <a:gd name="connsiteY578" fmla="*/ 13509 h 2810796"/>
              <a:gd name="connsiteX579" fmla="*/ 2793114 w 3531775"/>
              <a:gd name="connsiteY579" fmla="*/ 11795 h 2810796"/>
              <a:gd name="connsiteX580" fmla="*/ 2793686 w 3531775"/>
              <a:gd name="connsiteY580" fmla="*/ 11985 h 2810796"/>
              <a:gd name="connsiteX581" fmla="*/ 2711771 w 3531775"/>
              <a:gd name="connsiteY581" fmla="*/ 8842 h 2810796"/>
              <a:gd name="connsiteX582" fmla="*/ 2711771 w 3531775"/>
              <a:gd name="connsiteY582" fmla="*/ 8842 h 2810796"/>
              <a:gd name="connsiteX583" fmla="*/ 2840453 w 3531775"/>
              <a:gd name="connsiteY583" fmla="*/ 23511 h 2810796"/>
              <a:gd name="connsiteX584" fmla="*/ 2839882 w 3531775"/>
              <a:gd name="connsiteY584" fmla="*/ 23130 h 2810796"/>
              <a:gd name="connsiteX585" fmla="*/ 2871410 w 3531775"/>
              <a:gd name="connsiteY585" fmla="*/ 315357 h 2810796"/>
              <a:gd name="connsiteX586" fmla="*/ 3044098 w 3531775"/>
              <a:gd name="connsiteY586" fmla="*/ 316309 h 2810796"/>
              <a:gd name="connsiteX587" fmla="*/ 3043431 w 3531775"/>
              <a:gd name="connsiteY587" fmla="*/ 316214 h 2810796"/>
              <a:gd name="connsiteX588" fmla="*/ 3045051 w 3531775"/>
              <a:gd name="connsiteY588" fmla="*/ 316404 h 2810796"/>
              <a:gd name="connsiteX589" fmla="*/ 3044098 w 3531775"/>
              <a:gd name="connsiteY589" fmla="*/ 316309 h 2810796"/>
              <a:gd name="connsiteX590" fmla="*/ 3110201 w 3531775"/>
              <a:gd name="connsiteY590" fmla="*/ 380508 h 2810796"/>
              <a:gd name="connsiteX591" fmla="*/ 3106201 w 3531775"/>
              <a:gd name="connsiteY591" fmla="*/ 500427 h 2810796"/>
              <a:gd name="connsiteX592" fmla="*/ 3167066 w 3531775"/>
              <a:gd name="connsiteY592" fmla="*/ 552720 h 2810796"/>
              <a:gd name="connsiteX593" fmla="*/ 3142301 w 3531775"/>
              <a:gd name="connsiteY593" fmla="*/ 586343 h 2810796"/>
              <a:gd name="connsiteX594" fmla="*/ 3133347 w 3531775"/>
              <a:gd name="connsiteY594" fmla="*/ 603583 h 2810796"/>
              <a:gd name="connsiteX595" fmla="*/ 3133538 w 3531775"/>
              <a:gd name="connsiteY595" fmla="*/ 603393 h 2810796"/>
              <a:gd name="connsiteX596" fmla="*/ 3132966 w 3531775"/>
              <a:gd name="connsiteY596" fmla="*/ 604155 h 2810796"/>
              <a:gd name="connsiteX597" fmla="*/ 3132966 w 3531775"/>
              <a:gd name="connsiteY597" fmla="*/ 604059 h 2810796"/>
              <a:gd name="connsiteX598" fmla="*/ 3129251 w 3531775"/>
              <a:gd name="connsiteY598" fmla="*/ 609012 h 2810796"/>
              <a:gd name="connsiteX599" fmla="*/ 3129442 w 3531775"/>
              <a:gd name="connsiteY599" fmla="*/ 608727 h 2810796"/>
              <a:gd name="connsiteX600" fmla="*/ 3128585 w 3531775"/>
              <a:gd name="connsiteY600" fmla="*/ 609774 h 2810796"/>
              <a:gd name="connsiteX601" fmla="*/ 3128775 w 3531775"/>
              <a:gd name="connsiteY601" fmla="*/ 609489 h 2810796"/>
              <a:gd name="connsiteX602" fmla="*/ 3124489 w 3531775"/>
              <a:gd name="connsiteY602" fmla="*/ 614442 h 2810796"/>
              <a:gd name="connsiteX603" fmla="*/ 3124679 w 3531775"/>
              <a:gd name="connsiteY603" fmla="*/ 614251 h 2810796"/>
              <a:gd name="connsiteX604" fmla="*/ 3119726 w 3531775"/>
              <a:gd name="connsiteY604" fmla="*/ 619299 h 2810796"/>
              <a:gd name="connsiteX605" fmla="*/ 3119822 w 3531775"/>
              <a:gd name="connsiteY605" fmla="*/ 619204 h 2810796"/>
              <a:gd name="connsiteX606" fmla="*/ 3114011 w 3531775"/>
              <a:gd name="connsiteY606" fmla="*/ 624348 h 2810796"/>
              <a:gd name="connsiteX607" fmla="*/ 3114297 w 3531775"/>
              <a:gd name="connsiteY607" fmla="*/ 624062 h 2810796"/>
              <a:gd name="connsiteX608" fmla="*/ 3113345 w 3531775"/>
              <a:gd name="connsiteY608" fmla="*/ 624824 h 2810796"/>
              <a:gd name="connsiteX609" fmla="*/ 3113631 w 3531775"/>
              <a:gd name="connsiteY609" fmla="*/ 624633 h 2810796"/>
              <a:gd name="connsiteX610" fmla="*/ 3098962 w 3531775"/>
              <a:gd name="connsiteY610" fmla="*/ 634920 h 2810796"/>
              <a:gd name="connsiteX611" fmla="*/ 3097248 w 3531775"/>
              <a:gd name="connsiteY611" fmla="*/ 555482 h 2810796"/>
              <a:gd name="connsiteX612" fmla="*/ 3083627 w 3531775"/>
              <a:gd name="connsiteY612" fmla="*/ 553577 h 2810796"/>
              <a:gd name="connsiteX613" fmla="*/ 3014666 w 3531775"/>
              <a:gd name="connsiteY613" fmla="*/ 669591 h 2810796"/>
              <a:gd name="connsiteX614" fmla="*/ 3014951 w 3531775"/>
              <a:gd name="connsiteY614" fmla="*/ 584057 h 2810796"/>
              <a:gd name="connsiteX615" fmla="*/ 2701579 w 3531775"/>
              <a:gd name="connsiteY615" fmla="*/ 735790 h 2810796"/>
              <a:gd name="connsiteX616" fmla="*/ 2984662 w 3531775"/>
              <a:gd name="connsiteY616" fmla="*/ 698357 h 2810796"/>
              <a:gd name="connsiteX617" fmla="*/ 2785018 w 3531775"/>
              <a:gd name="connsiteY617" fmla="*/ 777224 h 2810796"/>
              <a:gd name="connsiteX618" fmla="*/ 3014285 w 3531775"/>
              <a:gd name="connsiteY618" fmla="*/ 861711 h 2810796"/>
              <a:gd name="connsiteX619" fmla="*/ 3036573 w 3531775"/>
              <a:gd name="connsiteY619" fmla="*/ 786844 h 2810796"/>
              <a:gd name="connsiteX620" fmla="*/ 3066958 w 3531775"/>
              <a:gd name="connsiteY620" fmla="*/ 836755 h 2810796"/>
              <a:gd name="connsiteX621" fmla="*/ 3066958 w 3531775"/>
              <a:gd name="connsiteY621" fmla="*/ 836374 h 2810796"/>
              <a:gd name="connsiteX622" fmla="*/ 3065720 w 3531775"/>
              <a:gd name="connsiteY622" fmla="*/ 848090 h 2810796"/>
              <a:gd name="connsiteX623" fmla="*/ 3065720 w 3531775"/>
              <a:gd name="connsiteY623" fmla="*/ 847899 h 2810796"/>
              <a:gd name="connsiteX624" fmla="*/ 3061434 w 3531775"/>
              <a:gd name="connsiteY624" fmla="*/ 860663 h 2810796"/>
              <a:gd name="connsiteX625" fmla="*/ 3101629 w 3531775"/>
              <a:gd name="connsiteY625" fmla="*/ 800846 h 2810796"/>
              <a:gd name="connsiteX626" fmla="*/ 3109249 w 3531775"/>
              <a:gd name="connsiteY626" fmla="*/ 807228 h 2810796"/>
              <a:gd name="connsiteX627" fmla="*/ 3108963 w 3531775"/>
              <a:gd name="connsiteY627" fmla="*/ 806942 h 2810796"/>
              <a:gd name="connsiteX628" fmla="*/ 3121917 w 3531775"/>
              <a:gd name="connsiteY628" fmla="*/ 836660 h 2810796"/>
              <a:gd name="connsiteX629" fmla="*/ 2993425 w 3531775"/>
              <a:gd name="connsiteY629" fmla="*/ 932672 h 2810796"/>
              <a:gd name="connsiteX630" fmla="*/ 3025619 w 3531775"/>
              <a:gd name="connsiteY630" fmla="*/ 1058021 h 2810796"/>
              <a:gd name="connsiteX631" fmla="*/ 2951229 w 3531775"/>
              <a:gd name="connsiteY631" fmla="*/ 931815 h 2810796"/>
              <a:gd name="connsiteX632" fmla="*/ 2951229 w 3531775"/>
              <a:gd name="connsiteY632" fmla="*/ 931815 h 2810796"/>
              <a:gd name="connsiteX633" fmla="*/ 2948181 w 3531775"/>
              <a:gd name="connsiteY633" fmla="*/ 907050 h 2810796"/>
              <a:gd name="connsiteX634" fmla="*/ 2895794 w 3531775"/>
              <a:gd name="connsiteY634" fmla="*/ 962104 h 2810796"/>
              <a:gd name="connsiteX635" fmla="*/ 2908367 w 3531775"/>
              <a:gd name="connsiteY635" fmla="*/ 919813 h 2810796"/>
              <a:gd name="connsiteX636" fmla="*/ 2841977 w 3531775"/>
              <a:gd name="connsiteY636" fmla="*/ 955151 h 2810796"/>
              <a:gd name="connsiteX637" fmla="*/ 2884078 w 3531775"/>
              <a:gd name="connsiteY637" fmla="*/ 883332 h 2810796"/>
              <a:gd name="connsiteX638" fmla="*/ 2880268 w 3531775"/>
              <a:gd name="connsiteY638" fmla="*/ 882570 h 2810796"/>
              <a:gd name="connsiteX639" fmla="*/ 2858456 w 3531775"/>
              <a:gd name="connsiteY639" fmla="*/ 918003 h 2810796"/>
              <a:gd name="connsiteX640" fmla="*/ 2830928 w 3531775"/>
              <a:gd name="connsiteY640" fmla="*/ 924195 h 2810796"/>
              <a:gd name="connsiteX641" fmla="*/ 2761586 w 3531775"/>
              <a:gd name="connsiteY641" fmla="*/ 958104 h 2810796"/>
              <a:gd name="connsiteX642" fmla="*/ 2761586 w 3531775"/>
              <a:gd name="connsiteY642" fmla="*/ 958104 h 2810796"/>
              <a:gd name="connsiteX643" fmla="*/ 2793019 w 3531775"/>
              <a:gd name="connsiteY643" fmla="*/ 917908 h 2810796"/>
              <a:gd name="connsiteX644" fmla="*/ 2841120 w 3531775"/>
              <a:gd name="connsiteY644" fmla="*/ 878856 h 2810796"/>
              <a:gd name="connsiteX645" fmla="*/ 2834738 w 3531775"/>
              <a:gd name="connsiteY645" fmla="*/ 880380 h 2810796"/>
              <a:gd name="connsiteX646" fmla="*/ 2770731 w 3531775"/>
              <a:gd name="connsiteY646" fmla="*/ 890476 h 2810796"/>
              <a:gd name="connsiteX647" fmla="*/ 2725582 w 3531775"/>
              <a:gd name="connsiteY647" fmla="*/ 950865 h 2810796"/>
              <a:gd name="connsiteX648" fmla="*/ 2572039 w 3531775"/>
              <a:gd name="connsiteY648" fmla="*/ 993918 h 2810796"/>
              <a:gd name="connsiteX649" fmla="*/ 2702817 w 3531775"/>
              <a:gd name="connsiteY649" fmla="*/ 891905 h 2810796"/>
              <a:gd name="connsiteX650" fmla="*/ 2543274 w 3531775"/>
              <a:gd name="connsiteY650" fmla="*/ 945054 h 2810796"/>
              <a:gd name="connsiteX651" fmla="*/ 2389540 w 3531775"/>
              <a:gd name="connsiteY651" fmla="*/ 954294 h 2810796"/>
              <a:gd name="connsiteX652" fmla="*/ 2171322 w 3531775"/>
              <a:gd name="connsiteY652" fmla="*/ 1136602 h 2810796"/>
              <a:gd name="connsiteX653" fmla="*/ 2172275 w 3531775"/>
              <a:gd name="connsiteY653" fmla="*/ 978297 h 2810796"/>
              <a:gd name="connsiteX654" fmla="*/ 2153987 w 3531775"/>
              <a:gd name="connsiteY654" fmla="*/ 1105265 h 2810796"/>
              <a:gd name="connsiteX655" fmla="*/ 2058832 w 3531775"/>
              <a:gd name="connsiteY655" fmla="*/ 1233567 h 2810796"/>
              <a:gd name="connsiteX656" fmla="*/ 2224376 w 3531775"/>
              <a:gd name="connsiteY656" fmla="*/ 1262046 h 2810796"/>
              <a:gd name="connsiteX657" fmla="*/ 2791304 w 3531775"/>
              <a:gd name="connsiteY657" fmla="*/ 1268142 h 2810796"/>
              <a:gd name="connsiteX658" fmla="*/ 2791304 w 3531775"/>
              <a:gd name="connsiteY658" fmla="*/ 1268142 h 2810796"/>
              <a:gd name="connsiteX659" fmla="*/ 2791304 w 3531775"/>
              <a:gd name="connsiteY659" fmla="*/ 1268142 h 2810796"/>
              <a:gd name="connsiteX660" fmla="*/ 3398714 w 3531775"/>
              <a:gd name="connsiteY660" fmla="*/ 1633903 h 2810796"/>
              <a:gd name="connsiteX661" fmla="*/ 3229835 w 3531775"/>
              <a:gd name="connsiteY661" fmla="*/ 2361708 h 2810796"/>
              <a:gd name="connsiteX662" fmla="*/ 2459358 w 3531775"/>
              <a:gd name="connsiteY662" fmla="*/ 2345039 h 2810796"/>
              <a:gd name="connsiteX663" fmla="*/ 2459358 w 3531775"/>
              <a:gd name="connsiteY663" fmla="*/ 2345039 h 2810796"/>
              <a:gd name="connsiteX664" fmla="*/ 2459358 w 3531775"/>
              <a:gd name="connsiteY664" fmla="*/ 2345039 h 2810796"/>
              <a:gd name="connsiteX665" fmla="*/ 2396112 w 3531775"/>
              <a:gd name="connsiteY665" fmla="*/ 2286460 h 2810796"/>
              <a:gd name="connsiteX666" fmla="*/ 2402970 w 3531775"/>
              <a:gd name="connsiteY666" fmla="*/ 2282650 h 2810796"/>
              <a:gd name="connsiteX667" fmla="*/ 2440403 w 3531775"/>
              <a:gd name="connsiteY667" fmla="*/ 2274649 h 2810796"/>
              <a:gd name="connsiteX668" fmla="*/ 2409923 w 3531775"/>
              <a:gd name="connsiteY668" fmla="*/ 2278174 h 2810796"/>
              <a:gd name="connsiteX669" fmla="*/ 2430783 w 3531775"/>
              <a:gd name="connsiteY669" fmla="*/ 2259409 h 2810796"/>
              <a:gd name="connsiteX670" fmla="*/ 2487362 w 3531775"/>
              <a:gd name="connsiteY670" fmla="*/ 2311130 h 2810796"/>
              <a:gd name="connsiteX671" fmla="*/ 2487362 w 3531775"/>
              <a:gd name="connsiteY671" fmla="*/ 2311130 h 2810796"/>
              <a:gd name="connsiteX672" fmla="*/ 2487362 w 3531775"/>
              <a:gd name="connsiteY672" fmla="*/ 2311130 h 2810796"/>
              <a:gd name="connsiteX673" fmla="*/ 3387379 w 3531775"/>
              <a:gd name="connsiteY673" fmla="*/ 2058813 h 2810796"/>
              <a:gd name="connsiteX674" fmla="*/ 3387379 w 3531775"/>
              <a:gd name="connsiteY674" fmla="*/ 2058813 h 2810796"/>
              <a:gd name="connsiteX675" fmla="*/ 3354994 w 3531775"/>
              <a:gd name="connsiteY675" fmla="*/ 1656667 h 2810796"/>
              <a:gd name="connsiteX676" fmla="*/ 2786447 w 3531775"/>
              <a:gd name="connsiteY676" fmla="*/ 1319673 h 2810796"/>
              <a:gd name="connsiteX677" fmla="*/ 2786447 w 3531775"/>
              <a:gd name="connsiteY677" fmla="*/ 1319673 h 2810796"/>
              <a:gd name="connsiteX678" fmla="*/ 2786447 w 3531775"/>
              <a:gd name="connsiteY678" fmla="*/ 1319673 h 2810796"/>
              <a:gd name="connsiteX679" fmla="*/ 2221995 w 3531775"/>
              <a:gd name="connsiteY679" fmla="*/ 1316149 h 2810796"/>
              <a:gd name="connsiteX680" fmla="*/ 1972345 w 3531775"/>
              <a:gd name="connsiteY680" fmla="*/ 1256998 h 2810796"/>
              <a:gd name="connsiteX681" fmla="*/ 1972440 w 3531775"/>
              <a:gd name="connsiteY681" fmla="*/ 1256808 h 2810796"/>
              <a:gd name="connsiteX682" fmla="*/ 1838709 w 3531775"/>
              <a:gd name="connsiteY682" fmla="*/ 1137745 h 2810796"/>
              <a:gd name="connsiteX683" fmla="*/ 1992443 w 3531775"/>
              <a:gd name="connsiteY683" fmla="*/ 881618 h 2810796"/>
              <a:gd name="connsiteX684" fmla="*/ 1982441 w 3531775"/>
              <a:gd name="connsiteY684" fmla="*/ 867235 h 2810796"/>
              <a:gd name="connsiteX685" fmla="*/ 1823945 w 3531775"/>
              <a:gd name="connsiteY685" fmla="*/ 1145651 h 2810796"/>
              <a:gd name="connsiteX686" fmla="*/ 1965392 w 3531775"/>
              <a:gd name="connsiteY686" fmla="*/ 1271667 h 2810796"/>
              <a:gd name="connsiteX687" fmla="*/ 1965296 w 3531775"/>
              <a:gd name="connsiteY687" fmla="*/ 1271762 h 2810796"/>
              <a:gd name="connsiteX688" fmla="*/ 1969868 w 3531775"/>
              <a:gd name="connsiteY688" fmla="*/ 1274048 h 2810796"/>
              <a:gd name="connsiteX689" fmla="*/ 1969868 w 3531775"/>
              <a:gd name="connsiteY689" fmla="*/ 1274048 h 2810796"/>
              <a:gd name="connsiteX690" fmla="*/ 1969868 w 3531775"/>
              <a:gd name="connsiteY690" fmla="*/ 1274048 h 2810796"/>
              <a:gd name="connsiteX691" fmla="*/ 2221233 w 3531775"/>
              <a:gd name="connsiteY691" fmla="*/ 1332150 h 2810796"/>
              <a:gd name="connsiteX692" fmla="*/ 2784923 w 3531775"/>
              <a:gd name="connsiteY692" fmla="*/ 1334913 h 2810796"/>
              <a:gd name="connsiteX693" fmla="*/ 2784923 w 3531775"/>
              <a:gd name="connsiteY693" fmla="*/ 1334913 h 2810796"/>
              <a:gd name="connsiteX694" fmla="*/ 2784923 w 3531775"/>
              <a:gd name="connsiteY694" fmla="*/ 1334913 h 2810796"/>
              <a:gd name="connsiteX695" fmla="*/ 3341945 w 3531775"/>
              <a:gd name="connsiteY695" fmla="*/ 1663430 h 2810796"/>
              <a:gd name="connsiteX696" fmla="*/ 3373758 w 3531775"/>
              <a:gd name="connsiteY696" fmla="*/ 2054431 h 2810796"/>
              <a:gd name="connsiteX697" fmla="*/ 3373758 w 3531775"/>
              <a:gd name="connsiteY697" fmla="*/ 2054431 h 2810796"/>
              <a:gd name="connsiteX698" fmla="*/ 3373758 w 3531775"/>
              <a:gd name="connsiteY698" fmla="*/ 2054431 h 2810796"/>
              <a:gd name="connsiteX699" fmla="*/ 2873124 w 3531775"/>
              <a:gd name="connsiteY699" fmla="*/ 2437813 h 2810796"/>
              <a:gd name="connsiteX700" fmla="*/ 2438499 w 3531775"/>
              <a:gd name="connsiteY700" fmla="*/ 2248837 h 2810796"/>
              <a:gd name="connsiteX701" fmla="*/ 2449833 w 3531775"/>
              <a:gd name="connsiteY701" fmla="*/ 2223881 h 2810796"/>
              <a:gd name="connsiteX702" fmla="*/ 2451738 w 3531775"/>
              <a:gd name="connsiteY702" fmla="*/ 2215975 h 2810796"/>
              <a:gd name="connsiteX703" fmla="*/ 2452405 w 3531775"/>
              <a:gd name="connsiteY703" fmla="*/ 2181876 h 2810796"/>
              <a:gd name="connsiteX704" fmla="*/ 2450309 w 3531775"/>
              <a:gd name="connsiteY704" fmla="*/ 2171684 h 2810796"/>
              <a:gd name="connsiteX705" fmla="*/ 2457644 w 3531775"/>
              <a:gd name="connsiteY705" fmla="*/ 2177113 h 2810796"/>
              <a:gd name="connsiteX706" fmla="*/ 2464692 w 3531775"/>
              <a:gd name="connsiteY706" fmla="*/ 2175208 h 2810796"/>
              <a:gd name="connsiteX707" fmla="*/ 2447166 w 3531775"/>
              <a:gd name="connsiteY707" fmla="*/ 2161588 h 2810796"/>
              <a:gd name="connsiteX708" fmla="*/ 2420306 w 3531775"/>
              <a:gd name="connsiteY708" fmla="*/ 2119487 h 2810796"/>
              <a:gd name="connsiteX709" fmla="*/ 2428973 w 3531775"/>
              <a:gd name="connsiteY709" fmla="*/ 2124726 h 2810796"/>
              <a:gd name="connsiteX710" fmla="*/ 2408685 w 3531775"/>
              <a:gd name="connsiteY710" fmla="*/ 2109200 h 2810796"/>
              <a:gd name="connsiteX711" fmla="*/ 2381730 w 3531775"/>
              <a:gd name="connsiteY711" fmla="*/ 2094722 h 2810796"/>
              <a:gd name="connsiteX712" fmla="*/ 2353917 w 3531775"/>
              <a:gd name="connsiteY712" fmla="*/ 2089007 h 2810796"/>
              <a:gd name="connsiteX713" fmla="*/ 2319055 w 3531775"/>
              <a:gd name="connsiteY713" fmla="*/ 2091960 h 2810796"/>
              <a:gd name="connsiteX714" fmla="*/ 2292004 w 3531775"/>
              <a:gd name="connsiteY714" fmla="*/ 2101009 h 2810796"/>
              <a:gd name="connsiteX715" fmla="*/ 2024733 w 3531775"/>
              <a:gd name="connsiteY715" fmla="*/ 1997853 h 2810796"/>
              <a:gd name="connsiteX716" fmla="*/ 1905575 w 3531775"/>
              <a:gd name="connsiteY716" fmla="*/ 2094722 h 2810796"/>
              <a:gd name="connsiteX717" fmla="*/ 1525241 w 3531775"/>
              <a:gd name="connsiteY717" fmla="*/ 2568495 h 2810796"/>
              <a:gd name="connsiteX718" fmla="*/ 1160053 w 3531775"/>
              <a:gd name="connsiteY718" fmla="*/ 2469055 h 2810796"/>
              <a:gd name="connsiteX719" fmla="*/ 1099093 w 3531775"/>
              <a:gd name="connsiteY719" fmla="*/ 2119011 h 2810796"/>
              <a:gd name="connsiteX720" fmla="*/ 1212345 w 3531775"/>
              <a:gd name="connsiteY720" fmla="*/ 1708388 h 2810796"/>
              <a:gd name="connsiteX721" fmla="*/ 1101379 w 3531775"/>
              <a:gd name="connsiteY721" fmla="*/ 1493885 h 2810796"/>
              <a:gd name="connsiteX722" fmla="*/ 981935 w 3531775"/>
              <a:gd name="connsiteY722" fmla="*/ 1507982 h 2810796"/>
              <a:gd name="connsiteX723" fmla="*/ 627034 w 3531775"/>
              <a:gd name="connsiteY723" fmla="*/ 1749536 h 2810796"/>
              <a:gd name="connsiteX724" fmla="*/ 627986 w 3531775"/>
              <a:gd name="connsiteY724" fmla="*/ 1749060 h 2810796"/>
              <a:gd name="connsiteX725" fmla="*/ 626748 w 3531775"/>
              <a:gd name="connsiteY725" fmla="*/ 1749822 h 2810796"/>
              <a:gd name="connsiteX726" fmla="*/ 626748 w 3531775"/>
              <a:gd name="connsiteY726" fmla="*/ 1749822 h 2810796"/>
              <a:gd name="connsiteX727" fmla="*/ 626843 w 3531775"/>
              <a:gd name="connsiteY727" fmla="*/ 1750012 h 2810796"/>
              <a:gd name="connsiteX728" fmla="*/ 612461 w 3531775"/>
              <a:gd name="connsiteY728" fmla="*/ 1759156 h 2810796"/>
              <a:gd name="connsiteX729" fmla="*/ 612461 w 3531775"/>
              <a:gd name="connsiteY729" fmla="*/ 1759156 h 2810796"/>
              <a:gd name="connsiteX730" fmla="*/ 612461 w 3531775"/>
              <a:gd name="connsiteY730" fmla="*/ 1759156 h 2810796"/>
              <a:gd name="connsiteX731" fmla="*/ 30388 w 3531775"/>
              <a:gd name="connsiteY731" fmla="*/ 1621901 h 2810796"/>
              <a:gd name="connsiteX732" fmla="*/ 104683 w 3531775"/>
              <a:gd name="connsiteY732" fmla="*/ 1348343 h 2810796"/>
              <a:gd name="connsiteX733" fmla="*/ 103635 w 3531775"/>
              <a:gd name="connsiteY733" fmla="*/ 1346629 h 2810796"/>
              <a:gd name="connsiteX734" fmla="*/ 49819 w 3531775"/>
              <a:gd name="connsiteY734" fmla="*/ 1685337 h 2810796"/>
              <a:gd name="connsiteX735" fmla="*/ 630844 w 3531775"/>
              <a:gd name="connsiteY735" fmla="*/ 1756394 h 2810796"/>
              <a:gd name="connsiteX736" fmla="*/ 630653 w 3531775"/>
              <a:gd name="connsiteY736" fmla="*/ 1756204 h 2810796"/>
              <a:gd name="connsiteX737" fmla="*/ 630653 w 3531775"/>
              <a:gd name="connsiteY737" fmla="*/ 1756204 h 2810796"/>
              <a:gd name="connsiteX738" fmla="*/ 630653 w 3531775"/>
              <a:gd name="connsiteY738" fmla="*/ 1756204 h 2810796"/>
              <a:gd name="connsiteX739" fmla="*/ 631606 w 3531775"/>
              <a:gd name="connsiteY739" fmla="*/ 1755632 h 2810796"/>
              <a:gd name="connsiteX740" fmla="*/ 630558 w 3531775"/>
              <a:gd name="connsiteY740" fmla="*/ 1756204 h 2810796"/>
              <a:gd name="connsiteX741" fmla="*/ 980126 w 3531775"/>
              <a:gd name="connsiteY741" fmla="*/ 1517888 h 2810796"/>
              <a:gd name="connsiteX742" fmla="*/ 1099093 w 3531775"/>
              <a:gd name="connsiteY742" fmla="*/ 1502458 h 2810796"/>
              <a:gd name="connsiteX743" fmla="*/ 1195772 w 3531775"/>
              <a:gd name="connsiteY743" fmla="*/ 1625616 h 2810796"/>
              <a:gd name="connsiteX744" fmla="*/ 1195772 w 3531775"/>
              <a:gd name="connsiteY744" fmla="*/ 1625616 h 2810796"/>
              <a:gd name="connsiteX745" fmla="*/ 1195772 w 3531775"/>
              <a:gd name="connsiteY745" fmla="*/ 1625616 h 2810796"/>
              <a:gd name="connsiteX746" fmla="*/ 1099474 w 3531775"/>
              <a:gd name="connsiteY746" fmla="*/ 2072719 h 2810796"/>
              <a:gd name="connsiteX747" fmla="*/ 1175960 w 3531775"/>
              <a:gd name="connsiteY747" fmla="*/ 2504773 h 2810796"/>
              <a:gd name="connsiteX748" fmla="*/ 1175960 w 3531775"/>
              <a:gd name="connsiteY748" fmla="*/ 2504773 h 2810796"/>
              <a:gd name="connsiteX749" fmla="*/ 1175960 w 3531775"/>
              <a:gd name="connsiteY749" fmla="*/ 2504773 h 2810796"/>
              <a:gd name="connsiteX750" fmla="*/ 1623730 w 3531775"/>
              <a:gd name="connsiteY750" fmla="*/ 2526395 h 2810796"/>
              <a:gd name="connsiteX751" fmla="*/ 1718599 w 3531775"/>
              <a:gd name="connsiteY751" fmla="*/ 2429145 h 2810796"/>
              <a:gd name="connsiteX752" fmla="*/ 1901574 w 3531775"/>
              <a:gd name="connsiteY752" fmla="*/ 2120344 h 2810796"/>
              <a:gd name="connsiteX753" fmla="*/ 1956629 w 3531775"/>
              <a:gd name="connsiteY753" fmla="*/ 2054241 h 2810796"/>
              <a:gd name="connsiteX754" fmla="*/ 2280002 w 3531775"/>
              <a:gd name="connsiteY754" fmla="*/ 2107200 h 2810796"/>
              <a:gd name="connsiteX755" fmla="*/ 2244474 w 3531775"/>
              <a:gd name="connsiteY755" fmla="*/ 2132155 h 2810796"/>
              <a:gd name="connsiteX756" fmla="*/ 2057594 w 3531775"/>
              <a:gd name="connsiteY756" fmla="*/ 2043382 h 2810796"/>
              <a:gd name="connsiteX757" fmla="*/ 2057784 w 3531775"/>
              <a:gd name="connsiteY757" fmla="*/ 2043382 h 2810796"/>
              <a:gd name="connsiteX758" fmla="*/ 1832518 w 3531775"/>
              <a:gd name="connsiteY758" fmla="*/ 2319512 h 2810796"/>
              <a:gd name="connsiteX759" fmla="*/ 1703835 w 3531775"/>
              <a:gd name="connsiteY759" fmla="*/ 2504678 h 2810796"/>
              <a:gd name="connsiteX760" fmla="*/ 1064422 w 3531775"/>
              <a:gd name="connsiteY760" fmla="*/ 2376186 h 2810796"/>
              <a:gd name="connsiteX761" fmla="*/ 1158719 w 3531775"/>
              <a:gd name="connsiteY761" fmla="*/ 1781254 h 2810796"/>
              <a:gd name="connsiteX762" fmla="*/ 1172245 w 3531775"/>
              <a:gd name="connsiteY762" fmla="*/ 1674765 h 2810796"/>
              <a:gd name="connsiteX763" fmla="*/ 1091378 w 3531775"/>
              <a:gd name="connsiteY763" fmla="*/ 1530747 h 2810796"/>
              <a:gd name="connsiteX764" fmla="*/ 1091378 w 3531775"/>
              <a:gd name="connsiteY764" fmla="*/ 1530747 h 2810796"/>
              <a:gd name="connsiteX765" fmla="*/ 901163 w 3531775"/>
              <a:gd name="connsiteY765" fmla="*/ 1594755 h 2810796"/>
              <a:gd name="connsiteX766" fmla="*/ 656085 w 3531775"/>
              <a:gd name="connsiteY766" fmla="*/ 1770777 h 2810796"/>
              <a:gd name="connsiteX767" fmla="*/ 656085 w 3531775"/>
              <a:gd name="connsiteY767" fmla="*/ 1770777 h 2810796"/>
              <a:gd name="connsiteX768" fmla="*/ 629796 w 3531775"/>
              <a:gd name="connsiteY768" fmla="*/ 1786493 h 2810796"/>
              <a:gd name="connsiteX769" fmla="*/ 629796 w 3531775"/>
              <a:gd name="connsiteY769" fmla="*/ 1786493 h 2810796"/>
              <a:gd name="connsiteX770" fmla="*/ 629796 w 3531775"/>
              <a:gd name="connsiteY770" fmla="*/ 1786493 h 2810796"/>
              <a:gd name="connsiteX771" fmla="*/ 75060 w 3531775"/>
              <a:gd name="connsiteY771" fmla="*/ 1753251 h 2810796"/>
              <a:gd name="connsiteX772" fmla="*/ 8480 w 3531775"/>
              <a:gd name="connsiteY772" fmla="*/ 1494361 h 2810796"/>
              <a:gd name="connsiteX773" fmla="*/ 2455262 w 3531775"/>
              <a:gd name="connsiteY773" fmla="*/ 124952 h 2810796"/>
              <a:gd name="connsiteX774" fmla="*/ 2454882 w 3531775"/>
              <a:gd name="connsiteY774" fmla="*/ 125047 h 2810796"/>
              <a:gd name="connsiteX775" fmla="*/ 2455453 w 3531775"/>
              <a:gd name="connsiteY775" fmla="*/ 124857 h 2810796"/>
              <a:gd name="connsiteX776" fmla="*/ 2455262 w 3531775"/>
              <a:gd name="connsiteY776" fmla="*/ 124952 h 2810796"/>
              <a:gd name="connsiteX777" fmla="*/ 2471360 w 3531775"/>
              <a:gd name="connsiteY777" fmla="*/ 2307987 h 2810796"/>
              <a:gd name="connsiteX778" fmla="*/ 2426021 w 3531775"/>
              <a:gd name="connsiteY778" fmla="*/ 2303224 h 2810796"/>
              <a:gd name="connsiteX779" fmla="*/ 2426116 w 3531775"/>
              <a:gd name="connsiteY779" fmla="*/ 2306177 h 2810796"/>
              <a:gd name="connsiteX780" fmla="*/ 2475836 w 3531775"/>
              <a:gd name="connsiteY780" fmla="*/ 2306653 h 2810796"/>
              <a:gd name="connsiteX781" fmla="*/ 2471360 w 3531775"/>
              <a:gd name="connsiteY781" fmla="*/ 2307987 h 2810796"/>
              <a:gd name="connsiteX782" fmla="*/ 2519080 w 3531775"/>
              <a:gd name="connsiteY782" fmla="*/ 2346849 h 2810796"/>
              <a:gd name="connsiteX783" fmla="*/ 2471455 w 3531775"/>
              <a:gd name="connsiteY783" fmla="*/ 2343801 h 2810796"/>
              <a:gd name="connsiteX784" fmla="*/ 2471741 w 3531775"/>
              <a:gd name="connsiteY784" fmla="*/ 2346849 h 2810796"/>
              <a:gd name="connsiteX785" fmla="*/ 2523461 w 3531775"/>
              <a:gd name="connsiteY785" fmla="*/ 2345230 h 2810796"/>
              <a:gd name="connsiteX786" fmla="*/ 2519080 w 3531775"/>
              <a:gd name="connsiteY786" fmla="*/ 2346849 h 2810796"/>
              <a:gd name="connsiteX787" fmla="*/ 2570420 w 3531775"/>
              <a:gd name="connsiteY787" fmla="*/ 2381710 h 2810796"/>
              <a:gd name="connsiteX788" fmla="*/ 2521271 w 3531775"/>
              <a:gd name="connsiteY788" fmla="*/ 2382663 h 2810796"/>
              <a:gd name="connsiteX789" fmla="*/ 2531939 w 3531775"/>
              <a:gd name="connsiteY789" fmla="*/ 2391426 h 2810796"/>
              <a:gd name="connsiteX790" fmla="*/ 2574706 w 3531775"/>
              <a:gd name="connsiteY790" fmla="*/ 2379615 h 2810796"/>
              <a:gd name="connsiteX791" fmla="*/ 2570420 w 3531775"/>
              <a:gd name="connsiteY791" fmla="*/ 2381710 h 2810796"/>
              <a:gd name="connsiteX792" fmla="*/ 2628808 w 3531775"/>
              <a:gd name="connsiteY792" fmla="*/ 2414191 h 2810796"/>
              <a:gd name="connsiteX793" fmla="*/ 2574801 w 3531775"/>
              <a:gd name="connsiteY793" fmla="*/ 2416381 h 2810796"/>
              <a:gd name="connsiteX794" fmla="*/ 2575659 w 3531775"/>
              <a:gd name="connsiteY794" fmla="*/ 2419334 h 2810796"/>
              <a:gd name="connsiteX795" fmla="*/ 2633475 w 3531775"/>
              <a:gd name="connsiteY795" fmla="*/ 2412095 h 2810796"/>
              <a:gd name="connsiteX796" fmla="*/ 2628808 w 3531775"/>
              <a:gd name="connsiteY796" fmla="*/ 2414191 h 2810796"/>
              <a:gd name="connsiteX797" fmla="*/ 2687577 w 3531775"/>
              <a:gd name="connsiteY797" fmla="*/ 2435050 h 2810796"/>
              <a:gd name="connsiteX798" fmla="*/ 2637571 w 3531775"/>
              <a:gd name="connsiteY798" fmla="*/ 2446194 h 2810796"/>
              <a:gd name="connsiteX799" fmla="*/ 2639000 w 3531775"/>
              <a:gd name="connsiteY799" fmla="*/ 2449147 h 2810796"/>
              <a:gd name="connsiteX800" fmla="*/ 2691387 w 3531775"/>
              <a:gd name="connsiteY800" fmla="*/ 2432193 h 2810796"/>
              <a:gd name="connsiteX801" fmla="*/ 2687577 w 3531775"/>
              <a:gd name="connsiteY801" fmla="*/ 2435050 h 2810796"/>
              <a:gd name="connsiteX802" fmla="*/ 2753395 w 3531775"/>
              <a:gd name="connsiteY802" fmla="*/ 2447814 h 2810796"/>
              <a:gd name="connsiteX803" fmla="*/ 2702627 w 3531775"/>
              <a:gd name="connsiteY803" fmla="*/ 2468959 h 2810796"/>
              <a:gd name="connsiteX804" fmla="*/ 2704532 w 3531775"/>
              <a:gd name="connsiteY804" fmla="*/ 2471722 h 2810796"/>
              <a:gd name="connsiteX805" fmla="*/ 2753395 w 3531775"/>
              <a:gd name="connsiteY805" fmla="*/ 2447814 h 2810796"/>
              <a:gd name="connsiteX806" fmla="*/ 2818451 w 3531775"/>
              <a:gd name="connsiteY806" fmla="*/ 2461530 h 2810796"/>
              <a:gd name="connsiteX807" fmla="*/ 2766920 w 3531775"/>
              <a:gd name="connsiteY807" fmla="*/ 2482866 h 2810796"/>
              <a:gd name="connsiteX808" fmla="*/ 2768921 w 3531775"/>
              <a:gd name="connsiteY808" fmla="*/ 2485438 h 2810796"/>
              <a:gd name="connsiteX809" fmla="*/ 2822166 w 3531775"/>
              <a:gd name="connsiteY809" fmla="*/ 2457815 h 2810796"/>
              <a:gd name="connsiteX810" fmla="*/ 2818451 w 3531775"/>
              <a:gd name="connsiteY810" fmla="*/ 2461530 h 2810796"/>
              <a:gd name="connsiteX811" fmla="*/ 2885031 w 3531775"/>
              <a:gd name="connsiteY811" fmla="*/ 2460006 h 2810796"/>
              <a:gd name="connsiteX812" fmla="*/ 2884173 w 3531775"/>
              <a:gd name="connsiteY812" fmla="*/ 2455719 h 2810796"/>
              <a:gd name="connsiteX813" fmla="*/ 2838453 w 3531775"/>
              <a:gd name="connsiteY813" fmla="*/ 2488676 h 2810796"/>
              <a:gd name="connsiteX814" fmla="*/ 2840739 w 3531775"/>
              <a:gd name="connsiteY814" fmla="*/ 2490867 h 2810796"/>
              <a:gd name="connsiteX815" fmla="*/ 2885031 w 3531775"/>
              <a:gd name="connsiteY815" fmla="*/ 2460006 h 2810796"/>
              <a:gd name="connsiteX816" fmla="*/ 2949801 w 3531775"/>
              <a:gd name="connsiteY816" fmla="*/ 2454291 h 2810796"/>
              <a:gd name="connsiteX817" fmla="*/ 2947610 w 3531775"/>
              <a:gd name="connsiteY817" fmla="*/ 2448004 h 2810796"/>
              <a:gd name="connsiteX818" fmla="*/ 2907986 w 3531775"/>
              <a:gd name="connsiteY818" fmla="*/ 2486485 h 2810796"/>
              <a:gd name="connsiteX819" fmla="*/ 2922559 w 3531775"/>
              <a:gd name="connsiteY819" fmla="*/ 2486009 h 2810796"/>
              <a:gd name="connsiteX820" fmla="*/ 2949801 w 3531775"/>
              <a:gd name="connsiteY820" fmla="*/ 2454291 h 2810796"/>
              <a:gd name="connsiteX821" fmla="*/ 3003331 w 3531775"/>
              <a:gd name="connsiteY821" fmla="*/ 2444861 h 2810796"/>
              <a:gd name="connsiteX822" fmla="*/ 3000283 w 3531775"/>
              <a:gd name="connsiteY822" fmla="*/ 2435431 h 2810796"/>
              <a:gd name="connsiteX823" fmla="*/ 2963421 w 3531775"/>
              <a:gd name="connsiteY823" fmla="*/ 2477722 h 2810796"/>
              <a:gd name="connsiteX824" fmla="*/ 2966279 w 3531775"/>
              <a:gd name="connsiteY824" fmla="*/ 2479437 h 2810796"/>
              <a:gd name="connsiteX825" fmla="*/ 3003331 w 3531775"/>
              <a:gd name="connsiteY825" fmla="*/ 2444861 h 2810796"/>
              <a:gd name="connsiteX826" fmla="*/ 3050289 w 3531775"/>
              <a:gd name="connsiteY826" fmla="*/ 2429145 h 2810796"/>
              <a:gd name="connsiteX827" fmla="*/ 3046479 w 3531775"/>
              <a:gd name="connsiteY827" fmla="*/ 2420001 h 2810796"/>
              <a:gd name="connsiteX828" fmla="*/ 3013713 w 3531775"/>
              <a:gd name="connsiteY828" fmla="*/ 2465340 h 2810796"/>
              <a:gd name="connsiteX829" fmla="*/ 3016761 w 3531775"/>
              <a:gd name="connsiteY829" fmla="*/ 2466768 h 2810796"/>
              <a:gd name="connsiteX830" fmla="*/ 3050289 w 3531775"/>
              <a:gd name="connsiteY830" fmla="*/ 2429145 h 2810796"/>
              <a:gd name="connsiteX831" fmla="*/ 3109820 w 3531775"/>
              <a:gd name="connsiteY831" fmla="*/ 2405047 h 2810796"/>
              <a:gd name="connsiteX832" fmla="*/ 3104010 w 3531775"/>
              <a:gd name="connsiteY832" fmla="*/ 2394283 h 2810796"/>
              <a:gd name="connsiteX833" fmla="*/ 3078293 w 3531775"/>
              <a:gd name="connsiteY833" fmla="*/ 2442766 h 2810796"/>
              <a:gd name="connsiteX834" fmla="*/ 3091818 w 3531775"/>
              <a:gd name="connsiteY834" fmla="*/ 2438193 h 2810796"/>
              <a:gd name="connsiteX835" fmla="*/ 3109820 w 3531775"/>
              <a:gd name="connsiteY835" fmla="*/ 2405047 h 2810796"/>
              <a:gd name="connsiteX836" fmla="*/ 3168399 w 3531775"/>
              <a:gd name="connsiteY836" fmla="*/ 2375138 h 2810796"/>
              <a:gd name="connsiteX837" fmla="*/ 3163256 w 3531775"/>
              <a:gd name="connsiteY837" fmla="*/ 2361422 h 2810796"/>
              <a:gd name="connsiteX838" fmla="*/ 3136205 w 3531775"/>
              <a:gd name="connsiteY838" fmla="*/ 2414762 h 2810796"/>
              <a:gd name="connsiteX839" fmla="*/ 3139348 w 3531775"/>
              <a:gd name="connsiteY839" fmla="*/ 2415715 h 2810796"/>
              <a:gd name="connsiteX840" fmla="*/ 3168399 w 3531775"/>
              <a:gd name="connsiteY840" fmla="*/ 2375138 h 2810796"/>
              <a:gd name="connsiteX841" fmla="*/ 3217072 w 3531775"/>
              <a:gd name="connsiteY841" fmla="*/ 2331514 h 2810796"/>
              <a:gd name="connsiteX842" fmla="*/ 3210404 w 3531775"/>
              <a:gd name="connsiteY842" fmla="*/ 2323893 h 2810796"/>
              <a:gd name="connsiteX843" fmla="*/ 3194688 w 3531775"/>
              <a:gd name="connsiteY843" fmla="*/ 2377424 h 2810796"/>
              <a:gd name="connsiteX844" fmla="*/ 3198022 w 3531775"/>
              <a:gd name="connsiteY844" fmla="*/ 2377805 h 2810796"/>
              <a:gd name="connsiteX845" fmla="*/ 3217072 w 3531775"/>
              <a:gd name="connsiteY845" fmla="*/ 2331514 h 2810796"/>
              <a:gd name="connsiteX846" fmla="*/ 3269078 w 3531775"/>
              <a:gd name="connsiteY846" fmla="*/ 2300176 h 2810796"/>
              <a:gd name="connsiteX847" fmla="*/ 3256506 w 3531775"/>
              <a:gd name="connsiteY847" fmla="*/ 2281603 h 2810796"/>
              <a:gd name="connsiteX848" fmla="*/ 3247933 w 3531775"/>
              <a:gd name="connsiteY848" fmla="*/ 2335800 h 2810796"/>
              <a:gd name="connsiteX849" fmla="*/ 3251267 w 3531775"/>
              <a:gd name="connsiteY849" fmla="*/ 2335800 h 2810796"/>
              <a:gd name="connsiteX850" fmla="*/ 3269078 w 3531775"/>
              <a:gd name="connsiteY850" fmla="*/ 2300176 h 2810796"/>
              <a:gd name="connsiteX851" fmla="*/ 3311941 w 3531775"/>
              <a:gd name="connsiteY851" fmla="*/ 2243407 h 2810796"/>
              <a:gd name="connsiteX852" fmla="*/ 3302607 w 3531775"/>
              <a:gd name="connsiteY852" fmla="*/ 2231787 h 2810796"/>
              <a:gd name="connsiteX853" fmla="*/ 3293843 w 3531775"/>
              <a:gd name="connsiteY853" fmla="*/ 2291318 h 2810796"/>
              <a:gd name="connsiteX854" fmla="*/ 3304797 w 3531775"/>
              <a:gd name="connsiteY854" fmla="*/ 2281888 h 2810796"/>
              <a:gd name="connsiteX855" fmla="*/ 3311941 w 3531775"/>
              <a:gd name="connsiteY855" fmla="*/ 2243407 h 2810796"/>
              <a:gd name="connsiteX856" fmla="*/ 3351756 w 3531775"/>
              <a:gd name="connsiteY856" fmla="*/ 2197306 h 2810796"/>
              <a:gd name="connsiteX857" fmla="*/ 3335849 w 3531775"/>
              <a:gd name="connsiteY857" fmla="*/ 2180733 h 2810796"/>
              <a:gd name="connsiteX858" fmla="*/ 3337944 w 3531775"/>
              <a:gd name="connsiteY858" fmla="*/ 2237216 h 2810796"/>
              <a:gd name="connsiteX859" fmla="*/ 3341278 w 3531775"/>
              <a:gd name="connsiteY859" fmla="*/ 2236549 h 2810796"/>
              <a:gd name="connsiteX860" fmla="*/ 3351756 w 3531775"/>
              <a:gd name="connsiteY860" fmla="*/ 2197306 h 2810796"/>
              <a:gd name="connsiteX861" fmla="*/ 3378140 w 3531775"/>
              <a:gd name="connsiteY861" fmla="*/ 2130155 h 2810796"/>
              <a:gd name="connsiteX862" fmla="*/ 3366615 w 3531775"/>
              <a:gd name="connsiteY862" fmla="*/ 2124916 h 2810796"/>
              <a:gd name="connsiteX863" fmla="*/ 3375949 w 3531775"/>
              <a:gd name="connsiteY863" fmla="*/ 2180161 h 2810796"/>
              <a:gd name="connsiteX864" fmla="*/ 3379187 w 3531775"/>
              <a:gd name="connsiteY864" fmla="*/ 2179114 h 2810796"/>
              <a:gd name="connsiteX865" fmla="*/ 3378140 w 3531775"/>
              <a:gd name="connsiteY865" fmla="*/ 2130155 h 2810796"/>
              <a:gd name="connsiteX866" fmla="*/ 3387665 w 3531775"/>
              <a:gd name="connsiteY866" fmla="*/ 2074338 h 2810796"/>
              <a:gd name="connsiteX867" fmla="*/ 3401285 w 3531775"/>
              <a:gd name="connsiteY867" fmla="*/ 2130155 h 2810796"/>
              <a:gd name="connsiteX868" fmla="*/ 3404429 w 3531775"/>
              <a:gd name="connsiteY868" fmla="*/ 2128822 h 2810796"/>
              <a:gd name="connsiteX869" fmla="*/ 3387665 w 3531775"/>
              <a:gd name="connsiteY869" fmla="*/ 2074338 h 2810796"/>
              <a:gd name="connsiteX870" fmla="*/ 3453101 w 3531775"/>
              <a:gd name="connsiteY870" fmla="*/ 1925844 h 2810796"/>
              <a:gd name="connsiteX871" fmla="*/ 3455673 w 3531775"/>
              <a:gd name="connsiteY871" fmla="*/ 1923558 h 2810796"/>
              <a:gd name="connsiteX872" fmla="*/ 3420621 w 3531775"/>
              <a:gd name="connsiteY872" fmla="*/ 1871551 h 2810796"/>
              <a:gd name="connsiteX873" fmla="*/ 3453101 w 3531775"/>
              <a:gd name="connsiteY873" fmla="*/ 1925844 h 2810796"/>
              <a:gd name="connsiteX874" fmla="*/ 3443767 w 3531775"/>
              <a:gd name="connsiteY874" fmla="*/ 1981184 h 2810796"/>
              <a:gd name="connsiteX875" fmla="*/ 3445005 w 3531775"/>
              <a:gd name="connsiteY875" fmla="*/ 1993471 h 2810796"/>
              <a:gd name="connsiteX876" fmla="*/ 3448720 w 3531775"/>
              <a:gd name="connsiteY876" fmla="*/ 1978898 h 2810796"/>
              <a:gd name="connsiteX877" fmla="*/ 3417192 w 3531775"/>
              <a:gd name="connsiteY877" fmla="*/ 1943179 h 2810796"/>
              <a:gd name="connsiteX878" fmla="*/ 3443767 w 3531775"/>
              <a:gd name="connsiteY878" fmla="*/ 1981184 h 2810796"/>
              <a:gd name="connsiteX879" fmla="*/ 3411573 w 3531775"/>
              <a:gd name="connsiteY879" fmla="*/ 2008425 h 2810796"/>
              <a:gd name="connsiteX880" fmla="*/ 3406905 w 3531775"/>
              <a:gd name="connsiteY880" fmla="*/ 2008045 h 2810796"/>
              <a:gd name="connsiteX881" fmla="*/ 3427479 w 3531775"/>
              <a:gd name="connsiteY881" fmla="*/ 2062337 h 2810796"/>
              <a:gd name="connsiteX882" fmla="*/ 3430432 w 3531775"/>
              <a:gd name="connsiteY882" fmla="*/ 2060813 h 2810796"/>
              <a:gd name="connsiteX883" fmla="*/ 3411573 w 3531775"/>
              <a:gd name="connsiteY883" fmla="*/ 2008425 h 2810796"/>
              <a:gd name="connsiteX884" fmla="*/ 3416240 w 3531775"/>
              <a:gd name="connsiteY884" fmla="*/ 1810401 h 2810796"/>
              <a:gd name="connsiteX885" fmla="*/ 3451673 w 3531775"/>
              <a:gd name="connsiteY885" fmla="*/ 1851644 h 2810796"/>
              <a:gd name="connsiteX886" fmla="*/ 3453768 w 3531775"/>
              <a:gd name="connsiteY886" fmla="*/ 1848882 h 2810796"/>
              <a:gd name="connsiteX887" fmla="*/ 3411477 w 3531775"/>
              <a:gd name="connsiteY887" fmla="*/ 1808400 h 2810796"/>
              <a:gd name="connsiteX888" fmla="*/ 3416240 w 3531775"/>
              <a:gd name="connsiteY888" fmla="*/ 1810401 h 2810796"/>
              <a:gd name="connsiteX889" fmla="*/ 3401095 w 3531775"/>
              <a:gd name="connsiteY889" fmla="*/ 1745345 h 2810796"/>
              <a:gd name="connsiteX890" fmla="*/ 3441576 w 3531775"/>
              <a:gd name="connsiteY890" fmla="*/ 1779921 h 2810796"/>
              <a:gd name="connsiteX891" fmla="*/ 3443291 w 3531775"/>
              <a:gd name="connsiteY891" fmla="*/ 1776778 h 2810796"/>
              <a:gd name="connsiteX892" fmla="*/ 3396142 w 3531775"/>
              <a:gd name="connsiteY892" fmla="*/ 1744012 h 2810796"/>
              <a:gd name="connsiteX893" fmla="*/ 3401095 w 3531775"/>
              <a:gd name="connsiteY893" fmla="*/ 1745345 h 2810796"/>
              <a:gd name="connsiteX894" fmla="*/ 3378235 w 3531775"/>
              <a:gd name="connsiteY894" fmla="*/ 1678956 h 2810796"/>
              <a:gd name="connsiteX895" fmla="*/ 3423479 w 3531775"/>
              <a:gd name="connsiteY895" fmla="*/ 1714484 h 2810796"/>
              <a:gd name="connsiteX896" fmla="*/ 3425003 w 3531775"/>
              <a:gd name="connsiteY896" fmla="*/ 1711436 h 2810796"/>
              <a:gd name="connsiteX897" fmla="*/ 3372901 w 3531775"/>
              <a:gd name="connsiteY897" fmla="*/ 1677527 h 2810796"/>
              <a:gd name="connsiteX898" fmla="*/ 3378235 w 3531775"/>
              <a:gd name="connsiteY898" fmla="*/ 1678956 h 2810796"/>
              <a:gd name="connsiteX899" fmla="*/ 3346802 w 3531775"/>
              <a:gd name="connsiteY899" fmla="*/ 1622282 h 2810796"/>
              <a:gd name="connsiteX900" fmla="*/ 3395190 w 3531775"/>
              <a:gd name="connsiteY900" fmla="*/ 1647523 h 2810796"/>
              <a:gd name="connsiteX901" fmla="*/ 3396237 w 3531775"/>
              <a:gd name="connsiteY901" fmla="*/ 1644190 h 2810796"/>
              <a:gd name="connsiteX902" fmla="*/ 3341564 w 3531775"/>
              <a:gd name="connsiteY902" fmla="*/ 1621901 h 2810796"/>
              <a:gd name="connsiteX903" fmla="*/ 3346802 w 3531775"/>
              <a:gd name="connsiteY903" fmla="*/ 1622282 h 2810796"/>
              <a:gd name="connsiteX904" fmla="*/ 3308798 w 3531775"/>
              <a:gd name="connsiteY904" fmla="*/ 1567513 h 2810796"/>
              <a:gd name="connsiteX905" fmla="*/ 3358709 w 3531775"/>
              <a:gd name="connsiteY905" fmla="*/ 1583229 h 2810796"/>
              <a:gd name="connsiteX906" fmla="*/ 3359090 w 3531775"/>
              <a:gd name="connsiteY906" fmla="*/ 1579610 h 2810796"/>
              <a:gd name="connsiteX907" fmla="*/ 3303750 w 3531775"/>
              <a:gd name="connsiteY907" fmla="*/ 1568275 h 2810796"/>
              <a:gd name="connsiteX908" fmla="*/ 3308798 w 3531775"/>
              <a:gd name="connsiteY908" fmla="*/ 1567513 h 2810796"/>
              <a:gd name="connsiteX909" fmla="*/ 3273746 w 3531775"/>
              <a:gd name="connsiteY909" fmla="*/ 1526746 h 2810796"/>
              <a:gd name="connsiteX910" fmla="*/ 3324990 w 3531775"/>
              <a:gd name="connsiteY910" fmla="*/ 1538748 h 2810796"/>
              <a:gd name="connsiteX911" fmla="*/ 3325276 w 3531775"/>
              <a:gd name="connsiteY911" fmla="*/ 1535319 h 2810796"/>
              <a:gd name="connsiteX912" fmla="*/ 3268602 w 3531775"/>
              <a:gd name="connsiteY912" fmla="*/ 1527794 h 2810796"/>
              <a:gd name="connsiteX913" fmla="*/ 3273746 w 3531775"/>
              <a:gd name="connsiteY913" fmla="*/ 1526746 h 2810796"/>
              <a:gd name="connsiteX914" fmla="*/ 3238789 w 3531775"/>
              <a:gd name="connsiteY914" fmla="*/ 1492266 h 2810796"/>
              <a:gd name="connsiteX915" fmla="*/ 3291081 w 3531775"/>
              <a:gd name="connsiteY915" fmla="*/ 1500267 h 2810796"/>
              <a:gd name="connsiteX916" fmla="*/ 3291081 w 3531775"/>
              <a:gd name="connsiteY916" fmla="*/ 1496838 h 2810796"/>
              <a:gd name="connsiteX917" fmla="*/ 3233741 w 3531775"/>
              <a:gd name="connsiteY917" fmla="*/ 1493695 h 2810796"/>
              <a:gd name="connsiteX918" fmla="*/ 3238789 w 3531775"/>
              <a:gd name="connsiteY918" fmla="*/ 1492266 h 2810796"/>
              <a:gd name="connsiteX919" fmla="*/ 3189354 w 3531775"/>
              <a:gd name="connsiteY919" fmla="*/ 1451499 h 2810796"/>
              <a:gd name="connsiteX920" fmla="*/ 3241456 w 3531775"/>
              <a:gd name="connsiteY920" fmla="*/ 1452832 h 2810796"/>
              <a:gd name="connsiteX921" fmla="*/ 3231264 w 3531775"/>
              <a:gd name="connsiteY921" fmla="*/ 1442641 h 2810796"/>
              <a:gd name="connsiteX922" fmla="*/ 3184592 w 3531775"/>
              <a:gd name="connsiteY922" fmla="*/ 1453690 h 2810796"/>
              <a:gd name="connsiteX923" fmla="*/ 3189354 w 3531775"/>
              <a:gd name="connsiteY923" fmla="*/ 1451499 h 2810796"/>
              <a:gd name="connsiteX924" fmla="*/ 3133824 w 3531775"/>
              <a:gd name="connsiteY924" fmla="*/ 1412827 h 2810796"/>
              <a:gd name="connsiteX925" fmla="*/ 3190116 w 3531775"/>
              <a:gd name="connsiteY925" fmla="*/ 1413304 h 2810796"/>
              <a:gd name="connsiteX926" fmla="*/ 3189640 w 3531775"/>
              <a:gd name="connsiteY926" fmla="*/ 1409970 h 2810796"/>
              <a:gd name="connsiteX927" fmla="*/ 3128775 w 3531775"/>
              <a:gd name="connsiteY927" fmla="*/ 1414923 h 2810796"/>
              <a:gd name="connsiteX928" fmla="*/ 3133824 w 3531775"/>
              <a:gd name="connsiteY928" fmla="*/ 1412827 h 2810796"/>
              <a:gd name="connsiteX929" fmla="*/ 3078959 w 3531775"/>
              <a:gd name="connsiteY929" fmla="*/ 1386253 h 2810796"/>
              <a:gd name="connsiteX930" fmla="*/ 3130490 w 3531775"/>
              <a:gd name="connsiteY930" fmla="*/ 1377299 h 2810796"/>
              <a:gd name="connsiteX931" fmla="*/ 3129537 w 3531775"/>
              <a:gd name="connsiteY931" fmla="*/ 1373965 h 2810796"/>
              <a:gd name="connsiteX932" fmla="*/ 3074673 w 3531775"/>
              <a:gd name="connsiteY932" fmla="*/ 1389205 h 2810796"/>
              <a:gd name="connsiteX933" fmla="*/ 3078959 w 3531775"/>
              <a:gd name="connsiteY933" fmla="*/ 1386253 h 2810796"/>
              <a:gd name="connsiteX934" fmla="*/ 3022191 w 3531775"/>
              <a:gd name="connsiteY934" fmla="*/ 1362440 h 2810796"/>
              <a:gd name="connsiteX935" fmla="*/ 3070863 w 3531775"/>
              <a:gd name="connsiteY935" fmla="*/ 1347676 h 2810796"/>
              <a:gd name="connsiteX936" fmla="*/ 3058767 w 3531775"/>
              <a:gd name="connsiteY936" fmla="*/ 1341104 h 2810796"/>
              <a:gd name="connsiteX937" fmla="*/ 3018381 w 3531775"/>
              <a:gd name="connsiteY937" fmla="*/ 1365869 h 2810796"/>
              <a:gd name="connsiteX938" fmla="*/ 3022191 w 3531775"/>
              <a:gd name="connsiteY938" fmla="*/ 1362440 h 2810796"/>
              <a:gd name="connsiteX939" fmla="*/ 2961993 w 3531775"/>
              <a:gd name="connsiteY939" fmla="*/ 1341009 h 2810796"/>
              <a:gd name="connsiteX940" fmla="*/ 3013618 w 3531775"/>
              <a:gd name="connsiteY940" fmla="*/ 1325483 h 2810796"/>
              <a:gd name="connsiteX941" fmla="*/ 2993996 w 3531775"/>
              <a:gd name="connsiteY941" fmla="*/ 1318054 h 2810796"/>
              <a:gd name="connsiteX942" fmla="*/ 2957801 w 3531775"/>
              <a:gd name="connsiteY942" fmla="*/ 1344342 h 2810796"/>
              <a:gd name="connsiteX943" fmla="*/ 2961993 w 3531775"/>
              <a:gd name="connsiteY943" fmla="*/ 1341009 h 2810796"/>
              <a:gd name="connsiteX944" fmla="*/ 2906176 w 3531775"/>
              <a:gd name="connsiteY944" fmla="*/ 1329198 h 2810796"/>
              <a:gd name="connsiteX945" fmla="*/ 2951325 w 3531775"/>
              <a:gd name="connsiteY945" fmla="*/ 1307290 h 2810796"/>
              <a:gd name="connsiteX946" fmla="*/ 2949801 w 3531775"/>
              <a:gd name="connsiteY946" fmla="*/ 1304337 h 2810796"/>
              <a:gd name="connsiteX947" fmla="*/ 2902842 w 3531775"/>
              <a:gd name="connsiteY947" fmla="*/ 1333103 h 2810796"/>
              <a:gd name="connsiteX948" fmla="*/ 2906176 w 3531775"/>
              <a:gd name="connsiteY948" fmla="*/ 1329198 h 2810796"/>
              <a:gd name="connsiteX949" fmla="*/ 2849788 w 3531775"/>
              <a:gd name="connsiteY949" fmla="*/ 1318625 h 2810796"/>
              <a:gd name="connsiteX950" fmla="*/ 2891508 w 3531775"/>
              <a:gd name="connsiteY950" fmla="*/ 1293288 h 2810796"/>
              <a:gd name="connsiteX951" fmla="*/ 2879411 w 3531775"/>
              <a:gd name="connsiteY951" fmla="*/ 1289574 h 2810796"/>
              <a:gd name="connsiteX952" fmla="*/ 2846835 w 3531775"/>
              <a:gd name="connsiteY952" fmla="*/ 1322816 h 2810796"/>
              <a:gd name="connsiteX953" fmla="*/ 2849788 w 3531775"/>
              <a:gd name="connsiteY953" fmla="*/ 1318625 h 2810796"/>
              <a:gd name="connsiteX954" fmla="*/ 2802639 w 3531775"/>
              <a:gd name="connsiteY954" fmla="*/ 1312243 h 2810796"/>
              <a:gd name="connsiteX955" fmla="*/ 2843692 w 3531775"/>
              <a:gd name="connsiteY955" fmla="*/ 1285478 h 2810796"/>
              <a:gd name="connsiteX956" fmla="*/ 2841882 w 3531775"/>
              <a:gd name="connsiteY956" fmla="*/ 1282716 h 2810796"/>
              <a:gd name="connsiteX957" fmla="*/ 2799686 w 3531775"/>
              <a:gd name="connsiteY957" fmla="*/ 1316529 h 2810796"/>
              <a:gd name="connsiteX958" fmla="*/ 2802639 w 3531775"/>
              <a:gd name="connsiteY958" fmla="*/ 1312243 h 2810796"/>
              <a:gd name="connsiteX959" fmla="*/ 2741679 w 3531775"/>
              <a:gd name="connsiteY959" fmla="*/ 1306052 h 2810796"/>
              <a:gd name="connsiteX960" fmla="*/ 2741870 w 3531775"/>
              <a:gd name="connsiteY960" fmla="*/ 1311100 h 2810796"/>
              <a:gd name="connsiteX961" fmla="*/ 2783494 w 3531775"/>
              <a:gd name="connsiteY961" fmla="*/ 1277953 h 2810796"/>
              <a:gd name="connsiteX962" fmla="*/ 2781684 w 3531775"/>
              <a:gd name="connsiteY962" fmla="*/ 1275286 h 2810796"/>
              <a:gd name="connsiteX963" fmla="*/ 2741679 w 3531775"/>
              <a:gd name="connsiteY963" fmla="*/ 1306052 h 2810796"/>
              <a:gd name="connsiteX964" fmla="*/ 2687673 w 3531775"/>
              <a:gd name="connsiteY964" fmla="*/ 1302909 h 2810796"/>
              <a:gd name="connsiteX965" fmla="*/ 2688149 w 3531775"/>
              <a:gd name="connsiteY965" fmla="*/ 1307957 h 2810796"/>
              <a:gd name="connsiteX966" fmla="*/ 2726630 w 3531775"/>
              <a:gd name="connsiteY966" fmla="*/ 1272715 h 2810796"/>
              <a:gd name="connsiteX967" fmla="*/ 2724725 w 3531775"/>
              <a:gd name="connsiteY967" fmla="*/ 1270143 h 2810796"/>
              <a:gd name="connsiteX968" fmla="*/ 2687673 w 3531775"/>
              <a:gd name="connsiteY968" fmla="*/ 1302909 h 2810796"/>
              <a:gd name="connsiteX969" fmla="*/ 2634047 w 3531775"/>
              <a:gd name="connsiteY969" fmla="*/ 1299861 h 2810796"/>
              <a:gd name="connsiteX970" fmla="*/ 2673861 w 3531775"/>
              <a:gd name="connsiteY970" fmla="*/ 1269857 h 2810796"/>
              <a:gd name="connsiteX971" fmla="*/ 2655764 w 3531775"/>
              <a:gd name="connsiteY971" fmla="*/ 1268333 h 2810796"/>
              <a:gd name="connsiteX972" fmla="*/ 2631189 w 3531775"/>
              <a:gd name="connsiteY972" fmla="*/ 1304242 h 2810796"/>
              <a:gd name="connsiteX973" fmla="*/ 2634047 w 3531775"/>
              <a:gd name="connsiteY973" fmla="*/ 1299861 h 2810796"/>
              <a:gd name="connsiteX974" fmla="*/ 2580516 w 3531775"/>
              <a:gd name="connsiteY974" fmla="*/ 1301194 h 2810796"/>
              <a:gd name="connsiteX975" fmla="*/ 2581088 w 3531775"/>
              <a:gd name="connsiteY975" fmla="*/ 1306242 h 2810796"/>
              <a:gd name="connsiteX976" fmla="*/ 2617664 w 3531775"/>
              <a:gd name="connsiteY976" fmla="*/ 1269190 h 2810796"/>
              <a:gd name="connsiteX977" fmla="*/ 2615759 w 3531775"/>
              <a:gd name="connsiteY977" fmla="*/ 1266618 h 2810796"/>
              <a:gd name="connsiteX978" fmla="*/ 2580516 w 3531775"/>
              <a:gd name="connsiteY978" fmla="*/ 1301194 h 2810796"/>
              <a:gd name="connsiteX979" fmla="*/ 2528795 w 3531775"/>
              <a:gd name="connsiteY979" fmla="*/ 1299099 h 2810796"/>
              <a:gd name="connsiteX980" fmla="*/ 2529748 w 3531775"/>
              <a:gd name="connsiteY980" fmla="*/ 1306719 h 2810796"/>
              <a:gd name="connsiteX981" fmla="*/ 2563848 w 3531775"/>
              <a:gd name="connsiteY981" fmla="*/ 1268524 h 2810796"/>
              <a:gd name="connsiteX982" fmla="*/ 2561847 w 3531775"/>
              <a:gd name="connsiteY982" fmla="*/ 1266047 h 2810796"/>
              <a:gd name="connsiteX983" fmla="*/ 2528795 w 3531775"/>
              <a:gd name="connsiteY983" fmla="*/ 1299099 h 2810796"/>
              <a:gd name="connsiteX984" fmla="*/ 2475265 w 3531775"/>
              <a:gd name="connsiteY984" fmla="*/ 1306052 h 2810796"/>
              <a:gd name="connsiteX985" fmla="*/ 2514032 w 3531775"/>
              <a:gd name="connsiteY985" fmla="*/ 1269095 h 2810796"/>
              <a:gd name="connsiteX986" fmla="*/ 2496887 w 3531775"/>
              <a:gd name="connsiteY986" fmla="*/ 1268524 h 2810796"/>
              <a:gd name="connsiteX987" fmla="*/ 2475265 w 3531775"/>
              <a:gd name="connsiteY987" fmla="*/ 1306052 h 2810796"/>
              <a:gd name="connsiteX988" fmla="*/ 2426878 w 3531775"/>
              <a:gd name="connsiteY988" fmla="*/ 1304528 h 2810796"/>
              <a:gd name="connsiteX989" fmla="*/ 2427545 w 3531775"/>
              <a:gd name="connsiteY989" fmla="*/ 1309671 h 2810796"/>
              <a:gd name="connsiteX990" fmla="*/ 2460977 w 3531775"/>
              <a:gd name="connsiteY990" fmla="*/ 1271000 h 2810796"/>
              <a:gd name="connsiteX991" fmla="*/ 2459073 w 3531775"/>
              <a:gd name="connsiteY991" fmla="*/ 1268524 h 2810796"/>
              <a:gd name="connsiteX992" fmla="*/ 2426878 w 3531775"/>
              <a:gd name="connsiteY992" fmla="*/ 1304528 h 2810796"/>
              <a:gd name="connsiteX993" fmla="*/ 2377634 w 3531775"/>
              <a:gd name="connsiteY993" fmla="*/ 1303290 h 2810796"/>
              <a:gd name="connsiteX994" fmla="*/ 2378586 w 3531775"/>
              <a:gd name="connsiteY994" fmla="*/ 1311005 h 2810796"/>
              <a:gd name="connsiteX995" fmla="*/ 2410209 w 3531775"/>
              <a:gd name="connsiteY995" fmla="*/ 1271953 h 2810796"/>
              <a:gd name="connsiteX996" fmla="*/ 2408304 w 3531775"/>
              <a:gd name="connsiteY996" fmla="*/ 1269476 h 2810796"/>
              <a:gd name="connsiteX997" fmla="*/ 2377634 w 3531775"/>
              <a:gd name="connsiteY997" fmla="*/ 1303290 h 2810796"/>
              <a:gd name="connsiteX998" fmla="*/ 2337248 w 3531775"/>
              <a:gd name="connsiteY998" fmla="*/ 1307004 h 2810796"/>
              <a:gd name="connsiteX999" fmla="*/ 2337819 w 3531775"/>
              <a:gd name="connsiteY999" fmla="*/ 1312148 h 2810796"/>
              <a:gd name="connsiteX1000" fmla="*/ 2370204 w 3531775"/>
              <a:gd name="connsiteY1000" fmla="*/ 1273476 h 2810796"/>
              <a:gd name="connsiteX1001" fmla="*/ 2368299 w 3531775"/>
              <a:gd name="connsiteY1001" fmla="*/ 1270905 h 2810796"/>
              <a:gd name="connsiteX1002" fmla="*/ 2337248 w 3531775"/>
              <a:gd name="connsiteY1002" fmla="*/ 1307004 h 2810796"/>
              <a:gd name="connsiteX1003" fmla="*/ 2300958 w 3531775"/>
              <a:gd name="connsiteY1003" fmla="*/ 1307576 h 2810796"/>
              <a:gd name="connsiteX1004" fmla="*/ 2301529 w 3531775"/>
              <a:gd name="connsiteY1004" fmla="*/ 1312720 h 2810796"/>
              <a:gd name="connsiteX1005" fmla="*/ 2333628 w 3531775"/>
              <a:gd name="connsiteY1005" fmla="*/ 1274238 h 2810796"/>
              <a:gd name="connsiteX1006" fmla="*/ 2331818 w 3531775"/>
              <a:gd name="connsiteY1006" fmla="*/ 1271667 h 2810796"/>
              <a:gd name="connsiteX1007" fmla="*/ 2300958 w 3531775"/>
              <a:gd name="connsiteY1007" fmla="*/ 1307576 h 2810796"/>
              <a:gd name="connsiteX1008" fmla="*/ 2255428 w 3531775"/>
              <a:gd name="connsiteY1008" fmla="*/ 1307481 h 2810796"/>
              <a:gd name="connsiteX1009" fmla="*/ 2255904 w 3531775"/>
              <a:gd name="connsiteY1009" fmla="*/ 1312624 h 2810796"/>
              <a:gd name="connsiteX1010" fmla="*/ 2286098 w 3531775"/>
              <a:gd name="connsiteY1010" fmla="*/ 1274238 h 2810796"/>
              <a:gd name="connsiteX1011" fmla="*/ 2284384 w 3531775"/>
              <a:gd name="connsiteY1011" fmla="*/ 1271667 h 2810796"/>
              <a:gd name="connsiteX1012" fmla="*/ 2255428 w 3531775"/>
              <a:gd name="connsiteY1012" fmla="*/ 1307481 h 2810796"/>
              <a:gd name="connsiteX1013" fmla="*/ 2213327 w 3531775"/>
              <a:gd name="connsiteY1013" fmla="*/ 1303957 h 2810796"/>
              <a:gd name="connsiteX1014" fmla="*/ 2244951 w 3531775"/>
              <a:gd name="connsiteY1014" fmla="*/ 1273572 h 2810796"/>
              <a:gd name="connsiteX1015" fmla="*/ 2231901 w 3531775"/>
              <a:gd name="connsiteY1015" fmla="*/ 1272048 h 2810796"/>
              <a:gd name="connsiteX1016" fmla="*/ 2210756 w 3531775"/>
              <a:gd name="connsiteY1016" fmla="*/ 1308529 h 2810796"/>
              <a:gd name="connsiteX1017" fmla="*/ 2213327 w 3531775"/>
              <a:gd name="connsiteY1017" fmla="*/ 1303957 h 2810796"/>
              <a:gd name="connsiteX1018" fmla="*/ 2171894 w 3531775"/>
              <a:gd name="connsiteY1018" fmla="*/ 1302433 h 2810796"/>
              <a:gd name="connsiteX1019" fmla="*/ 2201993 w 3531775"/>
              <a:gd name="connsiteY1019" fmla="*/ 1271476 h 2810796"/>
              <a:gd name="connsiteX1020" fmla="*/ 2200659 w 3531775"/>
              <a:gd name="connsiteY1020" fmla="*/ 1268714 h 2810796"/>
              <a:gd name="connsiteX1021" fmla="*/ 2169513 w 3531775"/>
              <a:gd name="connsiteY1021" fmla="*/ 1306909 h 2810796"/>
              <a:gd name="connsiteX1022" fmla="*/ 2171894 w 3531775"/>
              <a:gd name="connsiteY1022" fmla="*/ 1302433 h 2810796"/>
              <a:gd name="connsiteX1023" fmla="*/ 2476694 w 3531775"/>
              <a:gd name="connsiteY1023" fmla="*/ 1467691 h 2810796"/>
              <a:gd name="connsiteX1024" fmla="*/ 2477360 w 3531775"/>
              <a:gd name="connsiteY1024" fmla="*/ 1430353 h 2810796"/>
              <a:gd name="connsiteX1025" fmla="*/ 2481551 w 3531775"/>
              <a:gd name="connsiteY1025" fmla="*/ 1435020 h 2810796"/>
              <a:gd name="connsiteX1026" fmla="*/ 2484028 w 3531775"/>
              <a:gd name="connsiteY1026" fmla="*/ 1443117 h 2810796"/>
              <a:gd name="connsiteX1027" fmla="*/ 2482980 w 3531775"/>
              <a:gd name="connsiteY1027" fmla="*/ 1446070 h 2810796"/>
              <a:gd name="connsiteX1028" fmla="*/ 2494029 w 3531775"/>
              <a:gd name="connsiteY1028" fmla="*/ 1447212 h 2810796"/>
              <a:gd name="connsiteX1029" fmla="*/ 2488505 w 3531775"/>
              <a:gd name="connsiteY1029" fmla="*/ 1450641 h 2810796"/>
              <a:gd name="connsiteX1030" fmla="*/ 2484218 w 3531775"/>
              <a:gd name="connsiteY1030" fmla="*/ 1455499 h 2810796"/>
              <a:gd name="connsiteX1031" fmla="*/ 2489267 w 3531775"/>
              <a:gd name="connsiteY1031" fmla="*/ 1459595 h 2810796"/>
              <a:gd name="connsiteX1032" fmla="*/ 2480694 w 3531775"/>
              <a:gd name="connsiteY1032" fmla="*/ 1460643 h 2810796"/>
              <a:gd name="connsiteX1033" fmla="*/ 2476694 w 3531775"/>
              <a:gd name="connsiteY1033" fmla="*/ 1467691 h 2810796"/>
              <a:gd name="connsiteX1034" fmla="*/ 2405351 w 3531775"/>
              <a:gd name="connsiteY1034" fmla="*/ 1445403 h 2810796"/>
              <a:gd name="connsiteX1035" fmla="*/ 2406780 w 3531775"/>
              <a:gd name="connsiteY1035" fmla="*/ 1452928 h 2810796"/>
              <a:gd name="connsiteX1036" fmla="*/ 2407542 w 3531775"/>
              <a:gd name="connsiteY1036" fmla="*/ 1454737 h 2810796"/>
              <a:gd name="connsiteX1037" fmla="*/ 2417067 w 3531775"/>
              <a:gd name="connsiteY1037" fmla="*/ 1454737 h 2810796"/>
              <a:gd name="connsiteX1038" fmla="*/ 2412781 w 3531775"/>
              <a:gd name="connsiteY1038" fmla="*/ 1458166 h 2810796"/>
              <a:gd name="connsiteX1039" fmla="*/ 2409543 w 3531775"/>
              <a:gd name="connsiteY1039" fmla="*/ 1462643 h 2810796"/>
              <a:gd name="connsiteX1040" fmla="*/ 2414210 w 3531775"/>
              <a:gd name="connsiteY1040" fmla="*/ 1465691 h 2810796"/>
              <a:gd name="connsiteX1041" fmla="*/ 2407066 w 3531775"/>
              <a:gd name="connsiteY1041" fmla="*/ 1467405 h 2810796"/>
              <a:gd name="connsiteX1042" fmla="*/ 2404399 w 3531775"/>
              <a:gd name="connsiteY1042" fmla="*/ 1473787 h 2810796"/>
              <a:gd name="connsiteX1043" fmla="*/ 2414876 w 3531775"/>
              <a:gd name="connsiteY1043" fmla="*/ 1474359 h 2810796"/>
              <a:gd name="connsiteX1044" fmla="*/ 2410971 w 3531775"/>
              <a:gd name="connsiteY1044" fmla="*/ 1438450 h 2810796"/>
              <a:gd name="connsiteX1045" fmla="*/ 2405351 w 3531775"/>
              <a:gd name="connsiteY1045" fmla="*/ 1445403 h 2810796"/>
              <a:gd name="connsiteX1046" fmla="*/ 2290289 w 3531775"/>
              <a:gd name="connsiteY1046" fmla="*/ 1472549 h 2810796"/>
              <a:gd name="connsiteX1047" fmla="*/ 2319150 w 3531775"/>
              <a:gd name="connsiteY1047" fmla="*/ 1459404 h 2810796"/>
              <a:gd name="connsiteX1048" fmla="*/ 2291718 w 3531775"/>
              <a:gd name="connsiteY1048" fmla="*/ 1434735 h 2810796"/>
              <a:gd name="connsiteX1049" fmla="*/ 2295814 w 3531775"/>
              <a:gd name="connsiteY1049" fmla="*/ 1439497 h 2810796"/>
              <a:gd name="connsiteX1050" fmla="*/ 2298100 w 3531775"/>
              <a:gd name="connsiteY1050" fmla="*/ 1447784 h 2810796"/>
              <a:gd name="connsiteX1051" fmla="*/ 2296957 w 3531775"/>
              <a:gd name="connsiteY1051" fmla="*/ 1450737 h 2810796"/>
              <a:gd name="connsiteX1052" fmla="*/ 2307911 w 3531775"/>
              <a:gd name="connsiteY1052" fmla="*/ 1452166 h 2810796"/>
              <a:gd name="connsiteX1053" fmla="*/ 2303243 w 3531775"/>
              <a:gd name="connsiteY1053" fmla="*/ 1455499 h 2810796"/>
              <a:gd name="connsiteX1054" fmla="*/ 2297909 w 3531775"/>
              <a:gd name="connsiteY1054" fmla="*/ 1460357 h 2810796"/>
              <a:gd name="connsiteX1055" fmla="*/ 2302863 w 3531775"/>
              <a:gd name="connsiteY1055" fmla="*/ 1464643 h 2810796"/>
              <a:gd name="connsiteX1056" fmla="*/ 2294290 w 3531775"/>
              <a:gd name="connsiteY1056" fmla="*/ 1465596 h 2810796"/>
              <a:gd name="connsiteX1057" fmla="*/ 2290289 w 3531775"/>
              <a:gd name="connsiteY1057" fmla="*/ 1472549 h 2810796"/>
              <a:gd name="connsiteX1058" fmla="*/ 2251237 w 3531775"/>
              <a:gd name="connsiteY1058" fmla="*/ 1450641 h 2810796"/>
              <a:gd name="connsiteX1059" fmla="*/ 2252189 w 3531775"/>
              <a:gd name="connsiteY1059" fmla="*/ 1457500 h 2810796"/>
              <a:gd name="connsiteX1060" fmla="*/ 2252761 w 3531775"/>
              <a:gd name="connsiteY1060" fmla="*/ 1459119 h 2810796"/>
              <a:gd name="connsiteX1061" fmla="*/ 2261143 w 3531775"/>
              <a:gd name="connsiteY1061" fmla="*/ 1459500 h 2810796"/>
              <a:gd name="connsiteX1062" fmla="*/ 2257238 w 3531775"/>
              <a:gd name="connsiteY1062" fmla="*/ 1462357 h 2810796"/>
              <a:gd name="connsiteX1063" fmla="*/ 2254190 w 3531775"/>
              <a:gd name="connsiteY1063" fmla="*/ 1466262 h 2810796"/>
              <a:gd name="connsiteX1064" fmla="*/ 2258285 w 3531775"/>
              <a:gd name="connsiteY1064" fmla="*/ 1469215 h 2810796"/>
              <a:gd name="connsiteX1065" fmla="*/ 2251809 w 3531775"/>
              <a:gd name="connsiteY1065" fmla="*/ 1470454 h 2810796"/>
              <a:gd name="connsiteX1066" fmla="*/ 2249142 w 3531775"/>
              <a:gd name="connsiteY1066" fmla="*/ 1476073 h 2810796"/>
              <a:gd name="connsiteX1067" fmla="*/ 2258476 w 3531775"/>
              <a:gd name="connsiteY1067" fmla="*/ 1476930 h 2810796"/>
              <a:gd name="connsiteX1068" fmla="*/ 2256380 w 3531775"/>
              <a:gd name="connsiteY1068" fmla="*/ 1444641 h 2810796"/>
              <a:gd name="connsiteX1069" fmla="*/ 2251237 w 3531775"/>
              <a:gd name="connsiteY1069" fmla="*/ 1450641 h 2810796"/>
              <a:gd name="connsiteX1070" fmla="*/ 2193134 w 3531775"/>
              <a:gd name="connsiteY1070" fmla="*/ 1474359 h 2810796"/>
              <a:gd name="connsiteX1071" fmla="*/ 2193515 w 3531775"/>
              <a:gd name="connsiteY1071" fmla="*/ 1441783 h 2810796"/>
              <a:gd name="connsiteX1072" fmla="*/ 2197040 w 3531775"/>
              <a:gd name="connsiteY1072" fmla="*/ 1445879 h 2810796"/>
              <a:gd name="connsiteX1073" fmla="*/ 2197706 w 3531775"/>
              <a:gd name="connsiteY1073" fmla="*/ 1453690 h 2810796"/>
              <a:gd name="connsiteX1074" fmla="*/ 2198278 w 3531775"/>
              <a:gd name="connsiteY1074" fmla="*/ 1455595 h 2810796"/>
              <a:gd name="connsiteX1075" fmla="*/ 2207708 w 3531775"/>
              <a:gd name="connsiteY1075" fmla="*/ 1456547 h 2810796"/>
              <a:gd name="connsiteX1076" fmla="*/ 2203040 w 3531775"/>
              <a:gd name="connsiteY1076" fmla="*/ 1459595 h 2810796"/>
              <a:gd name="connsiteX1077" fmla="*/ 2199421 w 3531775"/>
              <a:gd name="connsiteY1077" fmla="*/ 1463786 h 2810796"/>
              <a:gd name="connsiteX1078" fmla="*/ 2203802 w 3531775"/>
              <a:gd name="connsiteY1078" fmla="*/ 1467310 h 2810796"/>
              <a:gd name="connsiteX1079" fmla="*/ 2196468 w 3531775"/>
              <a:gd name="connsiteY1079" fmla="*/ 1468263 h 2810796"/>
              <a:gd name="connsiteX1080" fmla="*/ 2193134 w 3531775"/>
              <a:gd name="connsiteY1080" fmla="*/ 1474359 h 2810796"/>
              <a:gd name="connsiteX1081" fmla="*/ 2145129 w 3531775"/>
              <a:gd name="connsiteY1081" fmla="*/ 1449689 h 2810796"/>
              <a:gd name="connsiteX1082" fmla="*/ 2158273 w 3531775"/>
              <a:gd name="connsiteY1082" fmla="*/ 1419780 h 2810796"/>
              <a:gd name="connsiteX1083" fmla="*/ 2159988 w 3531775"/>
              <a:gd name="connsiteY1083" fmla="*/ 1424924 h 2810796"/>
              <a:gd name="connsiteX1084" fmla="*/ 2157606 w 3531775"/>
              <a:gd name="connsiteY1084" fmla="*/ 1432354 h 2810796"/>
              <a:gd name="connsiteX1085" fmla="*/ 2157416 w 3531775"/>
              <a:gd name="connsiteY1085" fmla="*/ 1434258 h 2810796"/>
              <a:gd name="connsiteX1086" fmla="*/ 2165607 w 3531775"/>
              <a:gd name="connsiteY1086" fmla="*/ 1438640 h 2810796"/>
              <a:gd name="connsiteX1087" fmla="*/ 2160178 w 3531775"/>
              <a:gd name="connsiteY1087" fmla="*/ 1439688 h 2810796"/>
              <a:gd name="connsiteX1088" fmla="*/ 2155225 w 3531775"/>
              <a:gd name="connsiteY1088" fmla="*/ 1442164 h 2810796"/>
              <a:gd name="connsiteX1089" fmla="*/ 2157797 w 3531775"/>
              <a:gd name="connsiteY1089" fmla="*/ 1447117 h 2810796"/>
              <a:gd name="connsiteX1090" fmla="*/ 2150748 w 3531775"/>
              <a:gd name="connsiteY1090" fmla="*/ 1445212 h 2810796"/>
              <a:gd name="connsiteX1091" fmla="*/ 2145129 w 3531775"/>
              <a:gd name="connsiteY1091" fmla="*/ 1449689 h 2810796"/>
              <a:gd name="connsiteX1092" fmla="*/ 2094265 w 3531775"/>
              <a:gd name="connsiteY1092" fmla="*/ 1461881 h 2810796"/>
              <a:gd name="connsiteX1093" fmla="*/ 2125126 w 3531775"/>
              <a:gd name="connsiteY1093" fmla="*/ 1453499 h 2810796"/>
              <a:gd name="connsiteX1094" fmla="*/ 2102456 w 3531775"/>
              <a:gd name="connsiteY1094" fmla="*/ 1424353 h 2810796"/>
              <a:gd name="connsiteX1095" fmla="*/ 2105505 w 3531775"/>
              <a:gd name="connsiteY1095" fmla="*/ 1429782 h 2810796"/>
              <a:gd name="connsiteX1096" fmla="*/ 2106267 w 3531775"/>
              <a:gd name="connsiteY1096" fmla="*/ 1438450 h 2810796"/>
              <a:gd name="connsiteX1097" fmla="*/ 2104647 w 3531775"/>
              <a:gd name="connsiteY1097" fmla="*/ 1441212 h 2810796"/>
              <a:gd name="connsiteX1098" fmla="*/ 2115220 w 3531775"/>
              <a:gd name="connsiteY1098" fmla="*/ 1444450 h 2810796"/>
              <a:gd name="connsiteX1099" fmla="*/ 2110076 w 3531775"/>
              <a:gd name="connsiteY1099" fmla="*/ 1446927 h 2810796"/>
              <a:gd name="connsiteX1100" fmla="*/ 2103980 w 3531775"/>
              <a:gd name="connsiteY1100" fmla="*/ 1450832 h 2810796"/>
              <a:gd name="connsiteX1101" fmla="*/ 2108172 w 3531775"/>
              <a:gd name="connsiteY1101" fmla="*/ 1455975 h 2810796"/>
              <a:gd name="connsiteX1102" fmla="*/ 2099504 w 3531775"/>
              <a:gd name="connsiteY1102" fmla="*/ 1455404 h 2810796"/>
              <a:gd name="connsiteX1103" fmla="*/ 2094265 w 3531775"/>
              <a:gd name="connsiteY1103" fmla="*/ 1461881 h 2810796"/>
              <a:gd name="connsiteX1104" fmla="*/ 2021113 w 3531775"/>
              <a:gd name="connsiteY1104" fmla="*/ 1449689 h 2810796"/>
              <a:gd name="connsiteX1105" fmla="*/ 2027876 w 3531775"/>
              <a:gd name="connsiteY1105" fmla="*/ 1417399 h 2810796"/>
              <a:gd name="connsiteX1106" fmla="*/ 2030543 w 3531775"/>
              <a:gd name="connsiteY1106" fmla="*/ 1422162 h 2810796"/>
              <a:gd name="connsiteX1107" fmla="*/ 2029685 w 3531775"/>
              <a:gd name="connsiteY1107" fmla="*/ 1429972 h 2810796"/>
              <a:gd name="connsiteX1108" fmla="*/ 2029876 w 3531775"/>
              <a:gd name="connsiteY1108" fmla="*/ 1431972 h 2810796"/>
              <a:gd name="connsiteX1109" fmla="*/ 2038925 w 3531775"/>
              <a:gd name="connsiteY1109" fmla="*/ 1434640 h 2810796"/>
              <a:gd name="connsiteX1110" fmla="*/ 2033781 w 3531775"/>
              <a:gd name="connsiteY1110" fmla="*/ 1436830 h 2810796"/>
              <a:gd name="connsiteX1111" fmla="*/ 2029400 w 3531775"/>
              <a:gd name="connsiteY1111" fmla="*/ 1440354 h 2810796"/>
              <a:gd name="connsiteX1112" fmla="*/ 2033114 w 3531775"/>
              <a:gd name="connsiteY1112" fmla="*/ 1444641 h 2810796"/>
              <a:gd name="connsiteX1113" fmla="*/ 2025590 w 3531775"/>
              <a:gd name="connsiteY1113" fmla="*/ 1444260 h 2810796"/>
              <a:gd name="connsiteX1114" fmla="*/ 2021113 w 3531775"/>
              <a:gd name="connsiteY1114" fmla="*/ 1449689 h 2810796"/>
              <a:gd name="connsiteX1115" fmla="*/ 1923958 w 3531775"/>
              <a:gd name="connsiteY1115" fmla="*/ 1410255 h 2810796"/>
              <a:gd name="connsiteX1116" fmla="*/ 1956057 w 3531775"/>
              <a:gd name="connsiteY1116" fmla="*/ 1409875 h 2810796"/>
              <a:gd name="connsiteX1117" fmla="*/ 1941865 w 3531775"/>
              <a:gd name="connsiteY1117" fmla="*/ 1375775 h 2810796"/>
              <a:gd name="connsiteX1118" fmla="*/ 1943389 w 3531775"/>
              <a:gd name="connsiteY1118" fmla="*/ 1381871 h 2810796"/>
              <a:gd name="connsiteX1119" fmla="*/ 1941865 w 3531775"/>
              <a:gd name="connsiteY1119" fmla="*/ 1390539 h 2810796"/>
              <a:gd name="connsiteX1120" fmla="*/ 1939579 w 3531775"/>
              <a:gd name="connsiteY1120" fmla="*/ 1392825 h 2810796"/>
              <a:gd name="connsiteX1121" fmla="*/ 1948818 w 3531775"/>
              <a:gd name="connsiteY1121" fmla="*/ 1398635 h 2810796"/>
              <a:gd name="connsiteX1122" fmla="*/ 1943294 w 3531775"/>
              <a:gd name="connsiteY1122" fmla="*/ 1399873 h 2810796"/>
              <a:gd name="connsiteX1123" fmla="*/ 1936436 w 3531775"/>
              <a:gd name="connsiteY1123" fmla="*/ 1402159 h 2810796"/>
              <a:gd name="connsiteX1124" fmla="*/ 1939198 w 3531775"/>
              <a:gd name="connsiteY1124" fmla="*/ 1408255 h 2810796"/>
              <a:gd name="connsiteX1125" fmla="*/ 1930911 w 3531775"/>
              <a:gd name="connsiteY1125" fmla="*/ 1405398 h 2810796"/>
              <a:gd name="connsiteX1126" fmla="*/ 1923958 w 3531775"/>
              <a:gd name="connsiteY1126" fmla="*/ 1410255 h 2810796"/>
              <a:gd name="connsiteX1127" fmla="*/ 1888430 w 3531775"/>
              <a:gd name="connsiteY1127" fmla="*/ 1394634 h 2810796"/>
              <a:gd name="connsiteX1128" fmla="*/ 1914623 w 3531775"/>
              <a:gd name="connsiteY1128" fmla="*/ 1387015 h 2810796"/>
              <a:gd name="connsiteX1129" fmla="*/ 1895097 w 3531775"/>
              <a:gd name="connsiteY1129" fmla="*/ 1361964 h 2810796"/>
              <a:gd name="connsiteX1130" fmla="*/ 1897669 w 3531775"/>
              <a:gd name="connsiteY1130" fmla="*/ 1366631 h 2810796"/>
              <a:gd name="connsiteX1131" fmla="*/ 1896812 w 3531775"/>
              <a:gd name="connsiteY1131" fmla="*/ 1374632 h 2810796"/>
              <a:gd name="connsiteX1132" fmla="*/ 1897002 w 3531775"/>
              <a:gd name="connsiteY1132" fmla="*/ 1376632 h 2810796"/>
              <a:gd name="connsiteX1133" fmla="*/ 1905956 w 3531775"/>
              <a:gd name="connsiteY1133" fmla="*/ 1379204 h 2810796"/>
              <a:gd name="connsiteX1134" fmla="*/ 1900908 w 3531775"/>
              <a:gd name="connsiteY1134" fmla="*/ 1381490 h 2810796"/>
              <a:gd name="connsiteX1135" fmla="*/ 1896526 w 3531775"/>
              <a:gd name="connsiteY1135" fmla="*/ 1385109 h 2810796"/>
              <a:gd name="connsiteX1136" fmla="*/ 1900241 w 3531775"/>
              <a:gd name="connsiteY1136" fmla="*/ 1389491 h 2810796"/>
              <a:gd name="connsiteX1137" fmla="*/ 1892811 w 3531775"/>
              <a:gd name="connsiteY1137" fmla="*/ 1389205 h 2810796"/>
              <a:gd name="connsiteX1138" fmla="*/ 1888430 w 3531775"/>
              <a:gd name="connsiteY1138" fmla="*/ 1394634 h 2810796"/>
              <a:gd name="connsiteX1139" fmla="*/ 1836233 w 3531775"/>
              <a:gd name="connsiteY1139" fmla="*/ 1355391 h 2810796"/>
              <a:gd name="connsiteX1140" fmla="*/ 1867856 w 3531775"/>
              <a:gd name="connsiteY1140" fmla="*/ 1356344 h 2810796"/>
              <a:gd name="connsiteX1141" fmla="*/ 1856426 w 3531775"/>
              <a:gd name="connsiteY1141" fmla="*/ 1321768 h 2810796"/>
              <a:gd name="connsiteX1142" fmla="*/ 1857378 w 3531775"/>
              <a:gd name="connsiteY1142" fmla="*/ 1327959 h 2810796"/>
              <a:gd name="connsiteX1143" fmla="*/ 1855187 w 3531775"/>
              <a:gd name="connsiteY1143" fmla="*/ 1336532 h 2810796"/>
              <a:gd name="connsiteX1144" fmla="*/ 1852806 w 3531775"/>
              <a:gd name="connsiteY1144" fmla="*/ 1338723 h 2810796"/>
              <a:gd name="connsiteX1145" fmla="*/ 1861569 w 3531775"/>
              <a:gd name="connsiteY1145" fmla="*/ 1344819 h 2810796"/>
              <a:gd name="connsiteX1146" fmla="*/ 1856045 w 3531775"/>
              <a:gd name="connsiteY1146" fmla="*/ 1345771 h 2810796"/>
              <a:gd name="connsiteX1147" fmla="*/ 1849091 w 3531775"/>
              <a:gd name="connsiteY1147" fmla="*/ 1347867 h 2810796"/>
              <a:gd name="connsiteX1148" fmla="*/ 1851377 w 3531775"/>
              <a:gd name="connsiteY1148" fmla="*/ 1354058 h 2810796"/>
              <a:gd name="connsiteX1149" fmla="*/ 1843376 w 3531775"/>
              <a:gd name="connsiteY1149" fmla="*/ 1350915 h 2810796"/>
              <a:gd name="connsiteX1150" fmla="*/ 1836233 w 3531775"/>
              <a:gd name="connsiteY1150" fmla="*/ 1355391 h 2810796"/>
              <a:gd name="connsiteX1151" fmla="*/ 1837757 w 3531775"/>
              <a:gd name="connsiteY1151" fmla="*/ 1301575 h 2810796"/>
              <a:gd name="connsiteX1152" fmla="*/ 1866141 w 3531775"/>
              <a:gd name="connsiteY1152" fmla="*/ 1266523 h 2810796"/>
              <a:gd name="connsiteX1153" fmla="*/ 1864141 w 3531775"/>
              <a:gd name="connsiteY1153" fmla="*/ 1272810 h 2810796"/>
              <a:gd name="connsiteX1154" fmla="*/ 1856807 w 3531775"/>
              <a:gd name="connsiteY1154" fmla="*/ 1279477 h 2810796"/>
              <a:gd name="connsiteX1155" fmla="*/ 1859759 w 3531775"/>
              <a:gd name="connsiteY1155" fmla="*/ 1290717 h 2810796"/>
              <a:gd name="connsiteX1156" fmla="*/ 1854044 w 3531775"/>
              <a:gd name="connsiteY1156" fmla="*/ 1288812 h 2810796"/>
              <a:gd name="connsiteX1157" fmla="*/ 1847663 w 3531775"/>
              <a:gd name="connsiteY1157" fmla="*/ 1288716 h 2810796"/>
              <a:gd name="connsiteX1158" fmla="*/ 1846710 w 3531775"/>
              <a:gd name="connsiteY1158" fmla="*/ 1295479 h 2810796"/>
              <a:gd name="connsiteX1159" fmla="*/ 1841376 w 3531775"/>
              <a:gd name="connsiteY1159" fmla="*/ 1289383 h 2810796"/>
              <a:gd name="connsiteX1160" fmla="*/ 1833089 w 3531775"/>
              <a:gd name="connsiteY1160" fmla="*/ 1290717 h 2810796"/>
              <a:gd name="connsiteX1161" fmla="*/ 1837757 w 3531775"/>
              <a:gd name="connsiteY1161" fmla="*/ 1301575 h 2810796"/>
              <a:gd name="connsiteX1162" fmla="*/ 1827089 w 3531775"/>
              <a:gd name="connsiteY1162" fmla="*/ 1285668 h 2810796"/>
              <a:gd name="connsiteX1163" fmla="*/ 1816897 w 3531775"/>
              <a:gd name="connsiteY1163" fmla="*/ 1245092 h 2810796"/>
              <a:gd name="connsiteX1164" fmla="*/ 1817278 w 3531775"/>
              <a:gd name="connsiteY1164" fmla="*/ 1252236 h 2810796"/>
              <a:gd name="connsiteX1165" fmla="*/ 1813754 w 3531775"/>
              <a:gd name="connsiteY1165" fmla="*/ 1262332 h 2810796"/>
              <a:gd name="connsiteX1166" fmla="*/ 1810706 w 3531775"/>
              <a:gd name="connsiteY1166" fmla="*/ 1264999 h 2810796"/>
              <a:gd name="connsiteX1167" fmla="*/ 1820516 w 3531775"/>
              <a:gd name="connsiteY1167" fmla="*/ 1272143 h 2810796"/>
              <a:gd name="connsiteX1168" fmla="*/ 1805372 w 3531775"/>
              <a:gd name="connsiteY1168" fmla="*/ 1275953 h 2810796"/>
              <a:gd name="connsiteX1169" fmla="*/ 1807658 w 3531775"/>
              <a:gd name="connsiteY1169" fmla="*/ 1283287 h 2810796"/>
              <a:gd name="connsiteX1170" fmla="*/ 1798418 w 3531775"/>
              <a:gd name="connsiteY1170" fmla="*/ 1279668 h 2810796"/>
              <a:gd name="connsiteX1171" fmla="*/ 1827089 w 3531775"/>
              <a:gd name="connsiteY1171" fmla="*/ 1285668 h 2810796"/>
              <a:gd name="connsiteX1172" fmla="*/ 1790608 w 3531775"/>
              <a:gd name="connsiteY1172" fmla="*/ 1338151 h 2810796"/>
              <a:gd name="connsiteX1173" fmla="*/ 1822040 w 3531775"/>
              <a:gd name="connsiteY1173" fmla="*/ 1317006 h 2810796"/>
              <a:gd name="connsiteX1174" fmla="*/ 1813087 w 3531775"/>
              <a:gd name="connsiteY1174" fmla="*/ 1315767 h 2810796"/>
              <a:gd name="connsiteX1175" fmla="*/ 1806800 w 3531775"/>
              <a:gd name="connsiteY1175" fmla="*/ 1320720 h 2810796"/>
              <a:gd name="connsiteX1176" fmla="*/ 1805467 w 3531775"/>
              <a:gd name="connsiteY1176" fmla="*/ 1322245 h 2810796"/>
              <a:gd name="connsiteX1177" fmla="*/ 1809848 w 3531775"/>
              <a:gd name="connsiteY1177" fmla="*/ 1330626 h 2810796"/>
              <a:gd name="connsiteX1178" fmla="*/ 1804610 w 3531775"/>
              <a:gd name="connsiteY1178" fmla="*/ 1328531 h 2810796"/>
              <a:gd name="connsiteX1179" fmla="*/ 1798895 w 3531775"/>
              <a:gd name="connsiteY1179" fmla="*/ 1327769 h 2810796"/>
              <a:gd name="connsiteX1180" fmla="*/ 1798228 w 3531775"/>
              <a:gd name="connsiteY1180" fmla="*/ 1333484 h 2810796"/>
              <a:gd name="connsiteX1181" fmla="*/ 1793275 w 3531775"/>
              <a:gd name="connsiteY1181" fmla="*/ 1327769 h 2810796"/>
              <a:gd name="connsiteX1182" fmla="*/ 1785941 w 3531775"/>
              <a:gd name="connsiteY1182" fmla="*/ 1328245 h 2810796"/>
              <a:gd name="connsiteX1183" fmla="*/ 1790608 w 3531775"/>
              <a:gd name="connsiteY1183" fmla="*/ 1338151 h 2810796"/>
              <a:gd name="connsiteX1184" fmla="*/ 1779368 w 3531775"/>
              <a:gd name="connsiteY1184" fmla="*/ 1244711 h 2810796"/>
              <a:gd name="connsiteX1185" fmla="*/ 1814039 w 3531775"/>
              <a:gd name="connsiteY1185" fmla="*/ 1212993 h 2810796"/>
              <a:gd name="connsiteX1186" fmla="*/ 1802324 w 3531775"/>
              <a:gd name="connsiteY1186" fmla="*/ 1210421 h 2810796"/>
              <a:gd name="connsiteX1187" fmla="*/ 1803562 w 3531775"/>
              <a:gd name="connsiteY1187" fmla="*/ 1214041 h 2810796"/>
              <a:gd name="connsiteX1188" fmla="*/ 1796513 w 3531775"/>
              <a:gd name="connsiteY1188" fmla="*/ 1221089 h 2810796"/>
              <a:gd name="connsiteX1189" fmla="*/ 1795085 w 3531775"/>
              <a:gd name="connsiteY1189" fmla="*/ 1223089 h 2810796"/>
              <a:gd name="connsiteX1190" fmla="*/ 1800800 w 3531775"/>
              <a:gd name="connsiteY1190" fmla="*/ 1230995 h 2810796"/>
              <a:gd name="connsiteX1191" fmla="*/ 1794608 w 3531775"/>
              <a:gd name="connsiteY1191" fmla="*/ 1230042 h 2810796"/>
              <a:gd name="connsiteX1192" fmla="*/ 1787941 w 3531775"/>
              <a:gd name="connsiteY1192" fmla="*/ 1230804 h 2810796"/>
              <a:gd name="connsiteX1193" fmla="*/ 1787750 w 3531775"/>
              <a:gd name="connsiteY1193" fmla="*/ 1237282 h 2810796"/>
              <a:gd name="connsiteX1194" fmla="*/ 1781464 w 3531775"/>
              <a:gd name="connsiteY1194" fmla="*/ 1232233 h 2810796"/>
              <a:gd name="connsiteX1195" fmla="*/ 1773082 w 3531775"/>
              <a:gd name="connsiteY1195" fmla="*/ 1234710 h 2810796"/>
              <a:gd name="connsiteX1196" fmla="*/ 1779368 w 3531775"/>
              <a:gd name="connsiteY1196" fmla="*/ 1244711 h 2810796"/>
              <a:gd name="connsiteX1197" fmla="*/ 1772415 w 3531775"/>
              <a:gd name="connsiteY1197" fmla="*/ 1177941 h 2810796"/>
              <a:gd name="connsiteX1198" fmla="*/ 1764414 w 3531775"/>
              <a:gd name="connsiteY1198" fmla="*/ 1179560 h 2810796"/>
              <a:gd name="connsiteX1199" fmla="*/ 1770320 w 3531775"/>
              <a:gd name="connsiteY1199" fmla="*/ 1188228 h 2810796"/>
              <a:gd name="connsiteX1200" fmla="*/ 1756985 w 3531775"/>
              <a:gd name="connsiteY1200" fmla="*/ 1189752 h 2810796"/>
              <a:gd name="connsiteX1201" fmla="*/ 1757651 w 3531775"/>
              <a:gd name="connsiteY1201" fmla="*/ 1195848 h 2810796"/>
              <a:gd name="connsiteX1202" fmla="*/ 1750508 w 3531775"/>
              <a:gd name="connsiteY1202" fmla="*/ 1191942 h 2810796"/>
              <a:gd name="connsiteX1203" fmla="*/ 1773654 w 3531775"/>
              <a:gd name="connsiteY1203" fmla="*/ 1199658 h 2810796"/>
              <a:gd name="connsiteX1204" fmla="*/ 1771653 w 3531775"/>
              <a:gd name="connsiteY1204" fmla="*/ 1166606 h 2810796"/>
              <a:gd name="connsiteX1205" fmla="*/ 1772415 w 3531775"/>
              <a:gd name="connsiteY1205" fmla="*/ 1177941 h 2810796"/>
              <a:gd name="connsiteX1206" fmla="*/ 1785083 w 3531775"/>
              <a:gd name="connsiteY1206" fmla="*/ 1019730 h 2810796"/>
              <a:gd name="connsiteX1207" fmla="*/ 1781750 w 3531775"/>
              <a:gd name="connsiteY1207" fmla="*/ 1016587 h 2810796"/>
              <a:gd name="connsiteX1208" fmla="*/ 1777940 w 3531775"/>
              <a:gd name="connsiteY1208" fmla="*/ 1018016 h 2810796"/>
              <a:gd name="connsiteX1209" fmla="*/ 1778035 w 3531775"/>
              <a:gd name="connsiteY1209" fmla="*/ 1013634 h 2810796"/>
              <a:gd name="connsiteX1210" fmla="*/ 1770129 w 3531775"/>
              <a:gd name="connsiteY1210" fmla="*/ 1015539 h 2810796"/>
              <a:gd name="connsiteX1211" fmla="*/ 1802038 w 3531775"/>
              <a:gd name="connsiteY1211" fmla="*/ 1019826 h 2810796"/>
              <a:gd name="connsiteX1212" fmla="*/ 1790894 w 3531775"/>
              <a:gd name="connsiteY1212" fmla="*/ 1018492 h 2810796"/>
              <a:gd name="connsiteX1213" fmla="*/ 1788417 w 3531775"/>
              <a:gd name="connsiteY1213" fmla="*/ 1022207 h 2810796"/>
              <a:gd name="connsiteX1214" fmla="*/ 1785083 w 3531775"/>
              <a:gd name="connsiteY1214" fmla="*/ 1019730 h 2810796"/>
              <a:gd name="connsiteX1215" fmla="*/ 1771748 w 3531775"/>
              <a:gd name="connsiteY1215" fmla="*/ 952008 h 2810796"/>
              <a:gd name="connsiteX1216" fmla="*/ 1768796 w 3531775"/>
              <a:gd name="connsiteY1216" fmla="*/ 945912 h 2810796"/>
              <a:gd name="connsiteX1217" fmla="*/ 1762509 w 3531775"/>
              <a:gd name="connsiteY1217" fmla="*/ 947531 h 2810796"/>
              <a:gd name="connsiteX1218" fmla="*/ 1765271 w 3531775"/>
              <a:gd name="connsiteY1218" fmla="*/ 940197 h 2810796"/>
              <a:gd name="connsiteX1219" fmla="*/ 1760128 w 3531775"/>
              <a:gd name="connsiteY1219" fmla="*/ 932862 h 2810796"/>
              <a:gd name="connsiteX1220" fmla="*/ 1752698 w 3531775"/>
              <a:gd name="connsiteY1220" fmla="*/ 941625 h 2810796"/>
              <a:gd name="connsiteX1221" fmla="*/ 1796133 w 3531775"/>
              <a:gd name="connsiteY1221" fmla="*/ 956008 h 2810796"/>
              <a:gd name="connsiteX1222" fmla="*/ 1789941 w 3531775"/>
              <a:gd name="connsiteY1222" fmla="*/ 956199 h 2810796"/>
              <a:gd name="connsiteX1223" fmla="*/ 1780892 w 3531775"/>
              <a:gd name="connsiteY1223" fmla="*/ 951436 h 2810796"/>
              <a:gd name="connsiteX1224" fmla="*/ 1775082 w 3531775"/>
              <a:gd name="connsiteY1224" fmla="*/ 957246 h 2810796"/>
              <a:gd name="connsiteX1225" fmla="*/ 1772891 w 3531775"/>
              <a:gd name="connsiteY1225" fmla="*/ 958294 h 2810796"/>
              <a:gd name="connsiteX1226" fmla="*/ 1771748 w 3531775"/>
              <a:gd name="connsiteY1226" fmla="*/ 952008 h 2810796"/>
              <a:gd name="connsiteX1227" fmla="*/ 1803181 w 3531775"/>
              <a:gd name="connsiteY1227" fmla="*/ 1050306 h 2810796"/>
              <a:gd name="connsiteX1228" fmla="*/ 1796037 w 3531775"/>
              <a:gd name="connsiteY1228" fmla="*/ 1048305 h 2810796"/>
              <a:gd name="connsiteX1229" fmla="*/ 1786512 w 3531775"/>
              <a:gd name="connsiteY1229" fmla="*/ 1046877 h 2810796"/>
              <a:gd name="connsiteX1230" fmla="*/ 1781464 w 3531775"/>
              <a:gd name="connsiteY1230" fmla="*/ 1052877 h 2810796"/>
              <a:gd name="connsiteX1231" fmla="*/ 1778606 w 3531775"/>
              <a:gd name="connsiteY1231" fmla="*/ 1049163 h 2810796"/>
              <a:gd name="connsiteX1232" fmla="*/ 1774034 w 3531775"/>
              <a:gd name="connsiteY1232" fmla="*/ 1045638 h 2810796"/>
              <a:gd name="connsiteX1233" fmla="*/ 1768986 w 3531775"/>
              <a:gd name="connsiteY1233" fmla="*/ 1048020 h 2810796"/>
              <a:gd name="connsiteX1234" fmla="*/ 1769081 w 3531775"/>
              <a:gd name="connsiteY1234" fmla="*/ 1042495 h 2810796"/>
              <a:gd name="connsiteX1235" fmla="*/ 1762319 w 3531775"/>
              <a:gd name="connsiteY1235" fmla="*/ 1038399 h 2810796"/>
              <a:gd name="connsiteX1236" fmla="*/ 1772701 w 3531775"/>
              <a:gd name="connsiteY1236" fmla="*/ 1058688 h 2810796"/>
              <a:gd name="connsiteX1237" fmla="*/ 1803181 w 3531775"/>
              <a:gd name="connsiteY1237" fmla="*/ 1050306 h 2810796"/>
              <a:gd name="connsiteX1238" fmla="*/ 1749650 w 3531775"/>
              <a:gd name="connsiteY1238" fmla="*/ 1019540 h 2810796"/>
              <a:gd name="connsiteX1239" fmla="*/ 1742983 w 3531775"/>
              <a:gd name="connsiteY1239" fmla="*/ 1024588 h 2810796"/>
              <a:gd name="connsiteX1240" fmla="*/ 1739744 w 3531775"/>
              <a:gd name="connsiteY1240" fmla="*/ 1020111 h 2810796"/>
              <a:gd name="connsiteX1241" fmla="*/ 1737268 w 3531775"/>
              <a:gd name="connsiteY1241" fmla="*/ 1014587 h 2810796"/>
              <a:gd name="connsiteX1242" fmla="*/ 1730600 w 3531775"/>
              <a:gd name="connsiteY1242" fmla="*/ 1015825 h 2810796"/>
              <a:gd name="connsiteX1243" fmla="*/ 1734125 w 3531775"/>
              <a:gd name="connsiteY1243" fmla="*/ 1009253 h 2810796"/>
              <a:gd name="connsiteX1244" fmla="*/ 1727933 w 3531775"/>
              <a:gd name="connsiteY1244" fmla="*/ 1030113 h 2810796"/>
              <a:gd name="connsiteX1245" fmla="*/ 1758794 w 3531775"/>
              <a:gd name="connsiteY1245" fmla="*/ 1023636 h 2810796"/>
              <a:gd name="connsiteX1246" fmla="*/ 1749650 w 3531775"/>
              <a:gd name="connsiteY1246" fmla="*/ 1019540 h 2810796"/>
              <a:gd name="connsiteX1247" fmla="*/ 1717932 w 3531775"/>
              <a:gd name="connsiteY1247" fmla="*/ 1053449 h 2810796"/>
              <a:gd name="connsiteX1248" fmla="*/ 1707455 w 3531775"/>
              <a:gd name="connsiteY1248" fmla="*/ 1054878 h 2810796"/>
              <a:gd name="connsiteX1249" fmla="*/ 1749079 w 3531775"/>
              <a:gd name="connsiteY1249" fmla="*/ 1069260 h 2810796"/>
              <a:gd name="connsiteX1250" fmla="*/ 1752222 w 3531775"/>
              <a:gd name="connsiteY1250" fmla="*/ 1052306 h 2810796"/>
              <a:gd name="connsiteX1251" fmla="*/ 1746983 w 3531775"/>
              <a:gd name="connsiteY1251" fmla="*/ 1055164 h 2810796"/>
              <a:gd name="connsiteX1252" fmla="*/ 1736887 w 3531775"/>
              <a:gd name="connsiteY1252" fmla="*/ 1055354 h 2810796"/>
              <a:gd name="connsiteX1253" fmla="*/ 1734791 w 3531775"/>
              <a:gd name="connsiteY1253" fmla="*/ 1062783 h 2810796"/>
              <a:gd name="connsiteX1254" fmla="*/ 1733363 w 3531775"/>
              <a:gd name="connsiteY1254" fmla="*/ 1064689 h 2810796"/>
              <a:gd name="connsiteX1255" fmla="*/ 1729362 w 3531775"/>
              <a:gd name="connsiteY1255" fmla="*/ 1060212 h 2810796"/>
              <a:gd name="connsiteX1256" fmla="*/ 1723742 w 3531775"/>
              <a:gd name="connsiteY1256" fmla="*/ 1056497 h 2810796"/>
              <a:gd name="connsiteX1257" fmla="*/ 1719170 w 3531775"/>
              <a:gd name="connsiteY1257" fmla="*/ 1060783 h 2810796"/>
              <a:gd name="connsiteX1258" fmla="*/ 1717932 w 3531775"/>
              <a:gd name="connsiteY1258" fmla="*/ 1053449 h 2810796"/>
              <a:gd name="connsiteX1259" fmla="*/ 1681261 w 3531775"/>
              <a:gd name="connsiteY1259" fmla="*/ 1081548 h 2810796"/>
              <a:gd name="connsiteX1260" fmla="*/ 1677927 w 3531775"/>
              <a:gd name="connsiteY1260" fmla="*/ 1076976 h 2810796"/>
              <a:gd name="connsiteX1261" fmla="*/ 1673165 w 3531775"/>
              <a:gd name="connsiteY1261" fmla="*/ 1080119 h 2810796"/>
              <a:gd name="connsiteX1262" fmla="*/ 1674308 w 3531775"/>
              <a:gd name="connsiteY1262" fmla="*/ 1072880 h 2810796"/>
              <a:gd name="connsiteX1263" fmla="*/ 1669164 w 3531775"/>
              <a:gd name="connsiteY1263" fmla="*/ 1067737 h 2810796"/>
              <a:gd name="connsiteX1264" fmla="*/ 1664402 w 3531775"/>
              <a:gd name="connsiteY1264" fmla="*/ 1077357 h 2810796"/>
              <a:gd name="connsiteX1265" fmla="*/ 1701740 w 3531775"/>
              <a:gd name="connsiteY1265" fmla="*/ 1077262 h 2810796"/>
              <a:gd name="connsiteX1266" fmla="*/ 1696691 w 3531775"/>
              <a:gd name="connsiteY1266" fmla="*/ 1079452 h 2810796"/>
              <a:gd name="connsiteX1267" fmla="*/ 1688595 w 3531775"/>
              <a:gd name="connsiteY1267" fmla="*/ 1078119 h 2810796"/>
              <a:gd name="connsiteX1268" fmla="*/ 1683071 w 3531775"/>
              <a:gd name="connsiteY1268" fmla="*/ 1086596 h 2810796"/>
              <a:gd name="connsiteX1269" fmla="*/ 1681261 w 3531775"/>
              <a:gd name="connsiteY1269" fmla="*/ 1081548 h 2810796"/>
              <a:gd name="connsiteX1270" fmla="*/ 1700787 w 3531775"/>
              <a:gd name="connsiteY1270" fmla="*/ 1149080 h 2810796"/>
              <a:gd name="connsiteX1271" fmla="*/ 1753651 w 3531775"/>
              <a:gd name="connsiteY1271" fmla="*/ 1147270 h 2810796"/>
              <a:gd name="connsiteX1272" fmla="*/ 1740602 w 3531775"/>
              <a:gd name="connsiteY1272" fmla="*/ 1128696 h 2810796"/>
              <a:gd name="connsiteX1273" fmla="*/ 1741268 w 3531775"/>
              <a:gd name="connsiteY1273" fmla="*/ 1132983 h 2810796"/>
              <a:gd name="connsiteX1274" fmla="*/ 1733172 w 3531775"/>
              <a:gd name="connsiteY1274" fmla="*/ 1140031 h 2810796"/>
              <a:gd name="connsiteX1275" fmla="*/ 1729172 w 3531775"/>
              <a:gd name="connsiteY1275" fmla="*/ 1140984 h 2810796"/>
              <a:gd name="connsiteX1276" fmla="*/ 1734410 w 3531775"/>
              <a:gd name="connsiteY1276" fmla="*/ 1151366 h 2810796"/>
              <a:gd name="connsiteX1277" fmla="*/ 1727267 w 3531775"/>
              <a:gd name="connsiteY1277" fmla="*/ 1148889 h 2810796"/>
              <a:gd name="connsiteX1278" fmla="*/ 1719170 w 3531775"/>
              <a:gd name="connsiteY1278" fmla="*/ 1148223 h 2810796"/>
              <a:gd name="connsiteX1279" fmla="*/ 1717646 w 3531775"/>
              <a:gd name="connsiteY1279" fmla="*/ 1155652 h 2810796"/>
              <a:gd name="connsiteX1280" fmla="*/ 1711074 w 3531775"/>
              <a:gd name="connsiteY1280" fmla="*/ 1148318 h 2810796"/>
              <a:gd name="connsiteX1281" fmla="*/ 1700787 w 3531775"/>
              <a:gd name="connsiteY1281" fmla="*/ 1149080 h 2810796"/>
              <a:gd name="connsiteX1282" fmla="*/ 1748984 w 3531775"/>
              <a:gd name="connsiteY1282" fmla="*/ 1100026 h 2810796"/>
              <a:gd name="connsiteX1283" fmla="*/ 1737458 w 3531775"/>
              <a:gd name="connsiteY1283" fmla="*/ 1100121 h 2810796"/>
              <a:gd name="connsiteX1284" fmla="*/ 1738316 w 3531775"/>
              <a:gd name="connsiteY1284" fmla="*/ 1109075 h 2810796"/>
              <a:gd name="connsiteX1285" fmla="*/ 1727267 w 3531775"/>
              <a:gd name="connsiteY1285" fmla="*/ 1103169 h 2810796"/>
              <a:gd name="connsiteX1286" fmla="*/ 1723838 w 3531775"/>
              <a:gd name="connsiteY1286" fmla="*/ 1108408 h 2810796"/>
              <a:gd name="connsiteX1287" fmla="*/ 1720980 w 3531775"/>
              <a:gd name="connsiteY1287" fmla="*/ 1101360 h 2810796"/>
              <a:gd name="connsiteX1288" fmla="*/ 1721075 w 3531775"/>
              <a:gd name="connsiteY1288" fmla="*/ 1118219 h 2810796"/>
              <a:gd name="connsiteX1289" fmla="*/ 1759271 w 3531775"/>
              <a:gd name="connsiteY1289" fmla="*/ 1100502 h 2810796"/>
              <a:gd name="connsiteX1290" fmla="*/ 1748984 w 3531775"/>
              <a:gd name="connsiteY1290" fmla="*/ 1100026 h 2810796"/>
              <a:gd name="connsiteX1291" fmla="*/ 1798609 w 3531775"/>
              <a:gd name="connsiteY1291" fmla="*/ 1076881 h 2810796"/>
              <a:gd name="connsiteX1292" fmla="*/ 1793465 w 3531775"/>
              <a:gd name="connsiteY1292" fmla="*/ 1078309 h 2810796"/>
              <a:gd name="connsiteX1293" fmla="*/ 1783369 w 3531775"/>
              <a:gd name="connsiteY1293" fmla="*/ 1077738 h 2810796"/>
              <a:gd name="connsiteX1294" fmla="*/ 1779749 w 3531775"/>
              <a:gd name="connsiteY1294" fmla="*/ 1083072 h 2810796"/>
              <a:gd name="connsiteX1295" fmla="*/ 1777940 w 3531775"/>
              <a:gd name="connsiteY1295" fmla="*/ 1079929 h 2810796"/>
              <a:gd name="connsiteX1296" fmla="*/ 1774701 w 3531775"/>
              <a:gd name="connsiteY1296" fmla="*/ 1077166 h 2810796"/>
              <a:gd name="connsiteX1297" fmla="*/ 1769843 w 3531775"/>
              <a:gd name="connsiteY1297" fmla="*/ 1079262 h 2810796"/>
              <a:gd name="connsiteX1298" fmla="*/ 1770891 w 3531775"/>
              <a:gd name="connsiteY1298" fmla="*/ 1074690 h 2810796"/>
              <a:gd name="connsiteX1299" fmla="*/ 1765748 w 3531775"/>
              <a:gd name="connsiteY1299" fmla="*/ 1071546 h 2810796"/>
              <a:gd name="connsiteX1300" fmla="*/ 1770891 w 3531775"/>
              <a:gd name="connsiteY1300" fmla="*/ 1088406 h 2810796"/>
              <a:gd name="connsiteX1301" fmla="*/ 1798609 w 3531775"/>
              <a:gd name="connsiteY1301" fmla="*/ 1076881 h 2810796"/>
              <a:gd name="connsiteX1302" fmla="*/ 1795847 w 3531775"/>
              <a:gd name="connsiteY1302" fmla="*/ 1111647 h 2810796"/>
              <a:gd name="connsiteX1303" fmla="*/ 1787941 w 3531775"/>
              <a:gd name="connsiteY1303" fmla="*/ 1110027 h 2810796"/>
              <a:gd name="connsiteX1304" fmla="*/ 1780226 w 3531775"/>
              <a:gd name="connsiteY1304" fmla="*/ 1112694 h 2810796"/>
              <a:gd name="connsiteX1305" fmla="*/ 1779559 w 3531775"/>
              <a:gd name="connsiteY1305" fmla="*/ 1119648 h 2810796"/>
              <a:gd name="connsiteX1306" fmla="*/ 1775463 w 3531775"/>
              <a:gd name="connsiteY1306" fmla="*/ 1117743 h 2810796"/>
              <a:gd name="connsiteX1307" fmla="*/ 1770415 w 3531775"/>
              <a:gd name="connsiteY1307" fmla="*/ 1116695 h 2810796"/>
              <a:gd name="connsiteX1308" fmla="*/ 1767843 w 3531775"/>
              <a:gd name="connsiteY1308" fmla="*/ 1120600 h 2810796"/>
              <a:gd name="connsiteX1309" fmla="*/ 1765271 w 3531775"/>
              <a:gd name="connsiteY1309" fmla="*/ 1116123 h 2810796"/>
              <a:gd name="connsiteX1310" fmla="*/ 1758318 w 3531775"/>
              <a:gd name="connsiteY1310" fmla="*/ 1115647 h 2810796"/>
              <a:gd name="connsiteX1311" fmla="*/ 1795847 w 3531775"/>
              <a:gd name="connsiteY1311" fmla="*/ 1111647 h 2810796"/>
              <a:gd name="connsiteX1312" fmla="*/ 1739649 w 3531775"/>
              <a:gd name="connsiteY1312" fmla="*/ 1284811 h 2810796"/>
              <a:gd name="connsiteX1313" fmla="*/ 1764319 w 3531775"/>
              <a:gd name="connsiteY1313" fmla="*/ 1261570 h 2810796"/>
              <a:gd name="connsiteX1314" fmla="*/ 1763652 w 3531775"/>
              <a:gd name="connsiteY1314" fmla="*/ 1267000 h 2810796"/>
              <a:gd name="connsiteX1315" fmla="*/ 1758318 w 3531775"/>
              <a:gd name="connsiteY1315" fmla="*/ 1273095 h 2810796"/>
              <a:gd name="connsiteX1316" fmla="*/ 1757366 w 3531775"/>
              <a:gd name="connsiteY1316" fmla="*/ 1274810 h 2810796"/>
              <a:gd name="connsiteX1317" fmla="*/ 1762700 w 3531775"/>
              <a:gd name="connsiteY1317" fmla="*/ 1279858 h 2810796"/>
              <a:gd name="connsiteX1318" fmla="*/ 1757842 w 3531775"/>
              <a:gd name="connsiteY1318" fmla="*/ 1281096 h 2810796"/>
              <a:gd name="connsiteX1319" fmla="*/ 1752127 w 3531775"/>
              <a:gd name="connsiteY1319" fmla="*/ 1281573 h 2810796"/>
              <a:gd name="connsiteX1320" fmla="*/ 1752698 w 3531775"/>
              <a:gd name="connsiteY1320" fmla="*/ 1287288 h 2810796"/>
              <a:gd name="connsiteX1321" fmla="*/ 1746698 w 3531775"/>
              <a:gd name="connsiteY1321" fmla="*/ 1282716 h 2810796"/>
              <a:gd name="connsiteX1322" fmla="*/ 1739649 w 3531775"/>
              <a:gd name="connsiteY1322" fmla="*/ 1284811 h 2810796"/>
              <a:gd name="connsiteX1323" fmla="*/ 1727552 w 3531775"/>
              <a:gd name="connsiteY1323" fmla="*/ 1238329 h 2810796"/>
              <a:gd name="connsiteX1324" fmla="*/ 1763462 w 3531775"/>
              <a:gd name="connsiteY1324" fmla="*/ 1226137 h 2810796"/>
              <a:gd name="connsiteX1325" fmla="*/ 1755556 w 3531775"/>
              <a:gd name="connsiteY1325" fmla="*/ 1222899 h 2810796"/>
              <a:gd name="connsiteX1326" fmla="*/ 1748126 w 3531775"/>
              <a:gd name="connsiteY1326" fmla="*/ 1226042 h 2810796"/>
              <a:gd name="connsiteX1327" fmla="*/ 1746412 w 3531775"/>
              <a:gd name="connsiteY1327" fmla="*/ 1227185 h 2810796"/>
              <a:gd name="connsiteX1328" fmla="*/ 1747936 w 3531775"/>
              <a:gd name="connsiteY1328" fmla="*/ 1236138 h 2810796"/>
              <a:gd name="connsiteX1329" fmla="*/ 1743745 w 3531775"/>
              <a:gd name="connsiteY1329" fmla="*/ 1232900 h 2810796"/>
              <a:gd name="connsiteX1330" fmla="*/ 1738601 w 3531775"/>
              <a:gd name="connsiteY1330" fmla="*/ 1230900 h 2810796"/>
              <a:gd name="connsiteX1331" fmla="*/ 1736315 w 3531775"/>
              <a:gd name="connsiteY1331" fmla="*/ 1236043 h 2810796"/>
              <a:gd name="connsiteX1332" fmla="*/ 1733458 w 3531775"/>
              <a:gd name="connsiteY1332" fmla="*/ 1229471 h 2810796"/>
              <a:gd name="connsiteX1333" fmla="*/ 1726409 w 3531775"/>
              <a:gd name="connsiteY1333" fmla="*/ 1228137 h 2810796"/>
              <a:gd name="connsiteX1334" fmla="*/ 1727552 w 3531775"/>
              <a:gd name="connsiteY1334" fmla="*/ 1238329 h 2810796"/>
              <a:gd name="connsiteX1335" fmla="*/ 1688881 w 3531775"/>
              <a:gd name="connsiteY1335" fmla="*/ 1210231 h 2810796"/>
              <a:gd name="connsiteX1336" fmla="*/ 1729553 w 3531775"/>
              <a:gd name="connsiteY1336" fmla="*/ 1191466 h 2810796"/>
              <a:gd name="connsiteX1337" fmla="*/ 1719456 w 3531775"/>
              <a:gd name="connsiteY1337" fmla="*/ 1188514 h 2810796"/>
              <a:gd name="connsiteX1338" fmla="*/ 1712503 w 3531775"/>
              <a:gd name="connsiteY1338" fmla="*/ 1194229 h 2810796"/>
              <a:gd name="connsiteX1339" fmla="*/ 1709264 w 3531775"/>
              <a:gd name="connsiteY1339" fmla="*/ 1194610 h 2810796"/>
              <a:gd name="connsiteX1340" fmla="*/ 1712693 w 3531775"/>
              <a:gd name="connsiteY1340" fmla="*/ 1204992 h 2810796"/>
              <a:gd name="connsiteX1341" fmla="*/ 1707169 w 3531775"/>
              <a:gd name="connsiteY1341" fmla="*/ 1201658 h 2810796"/>
              <a:gd name="connsiteX1342" fmla="*/ 1700692 w 3531775"/>
              <a:gd name="connsiteY1342" fmla="*/ 1199848 h 2810796"/>
              <a:gd name="connsiteX1343" fmla="*/ 1698882 w 3531775"/>
              <a:gd name="connsiteY1343" fmla="*/ 1206325 h 2810796"/>
              <a:gd name="connsiteX1344" fmla="*/ 1694310 w 3531775"/>
              <a:gd name="connsiteY1344" fmla="*/ 1198800 h 2810796"/>
              <a:gd name="connsiteX1345" fmla="*/ 1685833 w 3531775"/>
              <a:gd name="connsiteY1345" fmla="*/ 1197943 h 2810796"/>
              <a:gd name="connsiteX1346" fmla="*/ 1688881 w 3531775"/>
              <a:gd name="connsiteY1346" fmla="*/ 1210231 h 2810796"/>
              <a:gd name="connsiteX1347" fmla="*/ 1658877 w 3531775"/>
              <a:gd name="connsiteY1347" fmla="*/ 1126029 h 2810796"/>
              <a:gd name="connsiteX1348" fmla="*/ 1692119 w 3531775"/>
              <a:gd name="connsiteY1348" fmla="*/ 1118029 h 2810796"/>
              <a:gd name="connsiteX1349" fmla="*/ 1688881 w 3531775"/>
              <a:gd name="connsiteY1349" fmla="*/ 1122410 h 2810796"/>
              <a:gd name="connsiteX1350" fmla="*/ 1681166 w 3531775"/>
              <a:gd name="connsiteY1350" fmla="*/ 1125172 h 2810796"/>
              <a:gd name="connsiteX1351" fmla="*/ 1679451 w 3531775"/>
              <a:gd name="connsiteY1351" fmla="*/ 1126220 h 2810796"/>
              <a:gd name="connsiteX1352" fmla="*/ 1681070 w 3531775"/>
              <a:gd name="connsiteY1352" fmla="*/ 1135554 h 2810796"/>
              <a:gd name="connsiteX1353" fmla="*/ 1671450 w 3531775"/>
              <a:gd name="connsiteY1353" fmla="*/ 1129554 h 2810796"/>
              <a:gd name="connsiteX1354" fmla="*/ 1669069 w 3531775"/>
              <a:gd name="connsiteY1354" fmla="*/ 1134888 h 2810796"/>
              <a:gd name="connsiteX1355" fmla="*/ 1666116 w 3531775"/>
              <a:gd name="connsiteY1355" fmla="*/ 1127839 h 2810796"/>
              <a:gd name="connsiteX1356" fmla="*/ 1658877 w 3531775"/>
              <a:gd name="connsiteY1356" fmla="*/ 1126029 h 2810796"/>
              <a:gd name="connsiteX1357" fmla="*/ 1666688 w 3531775"/>
              <a:gd name="connsiteY1357" fmla="*/ 1006681 h 2810796"/>
              <a:gd name="connsiteX1358" fmla="*/ 1674308 w 3531775"/>
              <a:gd name="connsiteY1358" fmla="*/ 1038399 h 2810796"/>
              <a:gd name="connsiteX1359" fmla="*/ 1705359 w 3531775"/>
              <a:gd name="connsiteY1359" fmla="*/ 1018016 h 2810796"/>
              <a:gd name="connsiteX1360" fmla="*/ 1699454 w 3531775"/>
              <a:gd name="connsiteY1360" fmla="*/ 1020397 h 2810796"/>
              <a:gd name="connsiteX1361" fmla="*/ 1690405 w 3531775"/>
              <a:gd name="connsiteY1361" fmla="*/ 1020492 h 2810796"/>
              <a:gd name="connsiteX1362" fmla="*/ 1687547 w 3531775"/>
              <a:gd name="connsiteY1362" fmla="*/ 1018778 h 2810796"/>
              <a:gd name="connsiteX1363" fmla="*/ 1683833 w 3531775"/>
              <a:gd name="connsiteY1363" fmla="*/ 1028874 h 2810796"/>
              <a:gd name="connsiteX1364" fmla="*/ 1681356 w 3531775"/>
              <a:gd name="connsiteY1364" fmla="*/ 1023731 h 2810796"/>
              <a:gd name="connsiteX1365" fmla="*/ 1677356 w 3531775"/>
              <a:gd name="connsiteY1365" fmla="*/ 1017444 h 2810796"/>
              <a:gd name="connsiteX1366" fmla="*/ 1671926 w 3531775"/>
              <a:gd name="connsiteY1366" fmla="*/ 1021350 h 2810796"/>
              <a:gd name="connsiteX1367" fmla="*/ 1672974 w 3531775"/>
              <a:gd name="connsiteY1367" fmla="*/ 1012587 h 2810796"/>
              <a:gd name="connsiteX1368" fmla="*/ 1666688 w 3531775"/>
              <a:gd name="connsiteY1368" fmla="*/ 1006681 h 2810796"/>
              <a:gd name="connsiteX1369" fmla="*/ 1692215 w 3531775"/>
              <a:gd name="connsiteY1369" fmla="*/ 974677 h 2810796"/>
              <a:gd name="connsiteX1370" fmla="*/ 1687071 w 3531775"/>
              <a:gd name="connsiteY1370" fmla="*/ 980583 h 2810796"/>
              <a:gd name="connsiteX1371" fmla="*/ 1684595 w 3531775"/>
              <a:gd name="connsiteY1371" fmla="*/ 973248 h 2810796"/>
              <a:gd name="connsiteX1372" fmla="*/ 1680213 w 3531775"/>
              <a:gd name="connsiteY1372" fmla="*/ 976011 h 2810796"/>
              <a:gd name="connsiteX1373" fmla="*/ 1681451 w 3531775"/>
              <a:gd name="connsiteY1373" fmla="*/ 969343 h 2810796"/>
              <a:gd name="connsiteX1374" fmla="*/ 1681166 w 3531775"/>
              <a:gd name="connsiteY1374" fmla="*/ 989155 h 2810796"/>
              <a:gd name="connsiteX1375" fmla="*/ 1701168 w 3531775"/>
              <a:gd name="connsiteY1375" fmla="*/ 976487 h 2810796"/>
              <a:gd name="connsiteX1376" fmla="*/ 1694024 w 3531775"/>
              <a:gd name="connsiteY1376" fmla="*/ 974772 h 2810796"/>
              <a:gd name="connsiteX1377" fmla="*/ 1692215 w 3531775"/>
              <a:gd name="connsiteY1377" fmla="*/ 974677 h 2810796"/>
              <a:gd name="connsiteX1378" fmla="*/ 1732982 w 3531775"/>
              <a:gd name="connsiteY1378" fmla="*/ 929814 h 2810796"/>
              <a:gd name="connsiteX1379" fmla="*/ 1727648 w 3531775"/>
              <a:gd name="connsiteY1379" fmla="*/ 930767 h 2810796"/>
              <a:gd name="connsiteX1380" fmla="*/ 1720028 w 3531775"/>
              <a:gd name="connsiteY1380" fmla="*/ 927433 h 2810796"/>
              <a:gd name="connsiteX1381" fmla="*/ 1718027 w 3531775"/>
              <a:gd name="connsiteY1381" fmla="*/ 926957 h 2810796"/>
              <a:gd name="connsiteX1382" fmla="*/ 1712789 w 3531775"/>
              <a:gd name="connsiteY1382" fmla="*/ 934767 h 2810796"/>
              <a:gd name="connsiteX1383" fmla="*/ 1712122 w 3531775"/>
              <a:gd name="connsiteY1383" fmla="*/ 929243 h 2810796"/>
              <a:gd name="connsiteX1384" fmla="*/ 1709836 w 3531775"/>
              <a:gd name="connsiteY1384" fmla="*/ 923909 h 2810796"/>
              <a:gd name="connsiteX1385" fmla="*/ 1704407 w 3531775"/>
              <a:gd name="connsiteY1385" fmla="*/ 926100 h 2810796"/>
              <a:gd name="connsiteX1386" fmla="*/ 1706979 w 3531775"/>
              <a:gd name="connsiteY1386" fmla="*/ 918956 h 2810796"/>
              <a:gd name="connsiteX1387" fmla="*/ 1702883 w 3531775"/>
              <a:gd name="connsiteY1387" fmla="*/ 912765 h 2810796"/>
              <a:gd name="connsiteX1388" fmla="*/ 1732982 w 3531775"/>
              <a:gd name="connsiteY1388" fmla="*/ 929814 h 2810796"/>
              <a:gd name="connsiteX1389" fmla="*/ 1731362 w 3531775"/>
              <a:gd name="connsiteY1389" fmla="*/ 979059 h 2810796"/>
              <a:gd name="connsiteX1390" fmla="*/ 1731458 w 3531775"/>
              <a:gd name="connsiteY1390" fmla="*/ 969534 h 2810796"/>
              <a:gd name="connsiteX1391" fmla="*/ 1736411 w 3531775"/>
              <a:gd name="connsiteY1391" fmla="*/ 997251 h 2810796"/>
              <a:gd name="connsiteX1392" fmla="*/ 1764033 w 3531775"/>
              <a:gd name="connsiteY1392" fmla="*/ 979440 h 2810796"/>
              <a:gd name="connsiteX1393" fmla="*/ 1753270 w 3531775"/>
              <a:gd name="connsiteY1393" fmla="*/ 978868 h 2810796"/>
              <a:gd name="connsiteX1394" fmla="*/ 1749650 w 3531775"/>
              <a:gd name="connsiteY1394" fmla="*/ 976773 h 2810796"/>
              <a:gd name="connsiteX1395" fmla="*/ 1746507 w 3531775"/>
              <a:gd name="connsiteY1395" fmla="*/ 987536 h 2810796"/>
              <a:gd name="connsiteX1396" fmla="*/ 1737268 w 3531775"/>
              <a:gd name="connsiteY1396" fmla="*/ 974868 h 2810796"/>
              <a:gd name="connsiteX1397" fmla="*/ 1731362 w 3531775"/>
              <a:gd name="connsiteY1397" fmla="*/ 979059 h 2810796"/>
              <a:gd name="connsiteX1398" fmla="*/ 1750222 w 3531775"/>
              <a:gd name="connsiteY1398" fmla="*/ 884761 h 2810796"/>
              <a:gd name="connsiteX1399" fmla="*/ 1737649 w 3531775"/>
              <a:gd name="connsiteY1399" fmla="*/ 908383 h 2810796"/>
              <a:gd name="connsiteX1400" fmla="*/ 1769748 w 3531775"/>
              <a:gd name="connsiteY1400" fmla="*/ 913146 h 2810796"/>
              <a:gd name="connsiteX1401" fmla="*/ 1764414 w 3531775"/>
              <a:gd name="connsiteY1401" fmla="*/ 911526 h 2810796"/>
              <a:gd name="connsiteX1402" fmla="*/ 1758985 w 3531775"/>
              <a:gd name="connsiteY1402" fmla="*/ 905240 h 2810796"/>
              <a:gd name="connsiteX1403" fmla="*/ 1757366 w 3531775"/>
              <a:gd name="connsiteY1403" fmla="*/ 903906 h 2810796"/>
              <a:gd name="connsiteX1404" fmla="*/ 1749174 w 3531775"/>
              <a:gd name="connsiteY1404" fmla="*/ 908002 h 2810796"/>
              <a:gd name="connsiteX1405" fmla="*/ 1751079 w 3531775"/>
              <a:gd name="connsiteY1405" fmla="*/ 902954 h 2810796"/>
              <a:gd name="connsiteX1406" fmla="*/ 1751460 w 3531775"/>
              <a:gd name="connsiteY1406" fmla="*/ 897334 h 2810796"/>
              <a:gd name="connsiteX1407" fmla="*/ 1745745 w 3531775"/>
              <a:gd name="connsiteY1407" fmla="*/ 896572 h 2810796"/>
              <a:gd name="connsiteX1408" fmla="*/ 1751174 w 3531775"/>
              <a:gd name="connsiteY1408" fmla="*/ 891810 h 2810796"/>
              <a:gd name="connsiteX1409" fmla="*/ 1750222 w 3531775"/>
              <a:gd name="connsiteY1409" fmla="*/ 884761 h 2810796"/>
              <a:gd name="connsiteX1410" fmla="*/ 1789465 w 3531775"/>
              <a:gd name="connsiteY1410" fmla="*/ 864854 h 2810796"/>
              <a:gd name="connsiteX1411" fmla="*/ 1781750 w 3531775"/>
              <a:gd name="connsiteY1411" fmla="*/ 859996 h 2810796"/>
              <a:gd name="connsiteX1412" fmla="*/ 1780321 w 3531775"/>
              <a:gd name="connsiteY1412" fmla="*/ 856948 h 2810796"/>
              <a:gd name="connsiteX1413" fmla="*/ 1771463 w 3531775"/>
              <a:gd name="connsiteY1413" fmla="*/ 863425 h 2810796"/>
              <a:gd name="connsiteX1414" fmla="*/ 1772415 w 3531775"/>
              <a:gd name="connsiteY1414" fmla="*/ 850281 h 2810796"/>
              <a:gd name="connsiteX1415" fmla="*/ 1765652 w 3531775"/>
              <a:gd name="connsiteY1415" fmla="*/ 850471 h 2810796"/>
              <a:gd name="connsiteX1416" fmla="*/ 1771272 w 3531775"/>
              <a:gd name="connsiteY1416" fmla="*/ 843708 h 2810796"/>
              <a:gd name="connsiteX1417" fmla="*/ 1769177 w 3531775"/>
              <a:gd name="connsiteY1417" fmla="*/ 835326 h 2810796"/>
              <a:gd name="connsiteX1418" fmla="*/ 1758604 w 3531775"/>
              <a:gd name="connsiteY1418" fmla="*/ 842280 h 2810796"/>
              <a:gd name="connsiteX1419" fmla="*/ 1790132 w 3531775"/>
              <a:gd name="connsiteY1419" fmla="*/ 875712 h 2810796"/>
              <a:gd name="connsiteX1420" fmla="*/ 1789465 w 3531775"/>
              <a:gd name="connsiteY1420" fmla="*/ 864854 h 2810796"/>
              <a:gd name="connsiteX1421" fmla="*/ 1799466 w 3531775"/>
              <a:gd name="connsiteY1421" fmla="*/ 902859 h 2810796"/>
              <a:gd name="connsiteX1422" fmla="*/ 1793656 w 3531775"/>
              <a:gd name="connsiteY1422" fmla="*/ 905526 h 2810796"/>
              <a:gd name="connsiteX1423" fmla="*/ 1795180 w 3531775"/>
              <a:gd name="connsiteY1423" fmla="*/ 897239 h 2810796"/>
              <a:gd name="connsiteX1424" fmla="*/ 1794894 w 3531775"/>
              <a:gd name="connsiteY1424" fmla="*/ 922194 h 2810796"/>
              <a:gd name="connsiteX1425" fmla="*/ 1820993 w 3531775"/>
              <a:gd name="connsiteY1425" fmla="*/ 910574 h 2810796"/>
              <a:gd name="connsiteX1426" fmla="*/ 1811754 w 3531775"/>
              <a:gd name="connsiteY1426" fmla="*/ 906669 h 2810796"/>
              <a:gd name="connsiteX1427" fmla="*/ 1809372 w 3531775"/>
              <a:gd name="connsiteY1427" fmla="*/ 906192 h 2810796"/>
              <a:gd name="connsiteX1428" fmla="*/ 1804991 w 3531775"/>
              <a:gd name="connsiteY1428" fmla="*/ 915336 h 2810796"/>
              <a:gd name="connsiteX1429" fmla="*/ 1799466 w 3531775"/>
              <a:gd name="connsiteY1429" fmla="*/ 902859 h 2810796"/>
              <a:gd name="connsiteX1430" fmla="*/ 1840900 w 3531775"/>
              <a:gd name="connsiteY1430" fmla="*/ 810657 h 2810796"/>
              <a:gd name="connsiteX1431" fmla="*/ 1834994 w 3531775"/>
              <a:gd name="connsiteY1431" fmla="*/ 804656 h 2810796"/>
              <a:gd name="connsiteX1432" fmla="*/ 1833280 w 3531775"/>
              <a:gd name="connsiteY1432" fmla="*/ 803513 h 2810796"/>
              <a:gd name="connsiteX1433" fmla="*/ 1825469 w 3531775"/>
              <a:gd name="connsiteY1433" fmla="*/ 808942 h 2810796"/>
              <a:gd name="connsiteX1434" fmla="*/ 1826708 w 3531775"/>
              <a:gd name="connsiteY1434" fmla="*/ 797512 h 2810796"/>
              <a:gd name="connsiteX1435" fmla="*/ 1820897 w 3531775"/>
              <a:gd name="connsiteY1435" fmla="*/ 797512 h 2810796"/>
              <a:gd name="connsiteX1436" fmla="*/ 1825850 w 3531775"/>
              <a:gd name="connsiteY1436" fmla="*/ 791892 h 2810796"/>
              <a:gd name="connsiteX1437" fmla="*/ 1824231 w 3531775"/>
              <a:gd name="connsiteY1437" fmla="*/ 784653 h 2810796"/>
              <a:gd name="connsiteX1438" fmla="*/ 1814992 w 3531775"/>
              <a:gd name="connsiteY1438" fmla="*/ 790273 h 2810796"/>
              <a:gd name="connsiteX1439" fmla="*/ 1840805 w 3531775"/>
              <a:gd name="connsiteY1439" fmla="*/ 820086 h 2810796"/>
              <a:gd name="connsiteX1440" fmla="*/ 1840900 w 3531775"/>
              <a:gd name="connsiteY1440" fmla="*/ 810657 h 2810796"/>
              <a:gd name="connsiteX1441" fmla="*/ 1854711 w 3531775"/>
              <a:gd name="connsiteY1441" fmla="*/ 868759 h 2810796"/>
              <a:gd name="connsiteX1442" fmla="*/ 1847186 w 3531775"/>
              <a:gd name="connsiteY1442" fmla="*/ 868664 h 2810796"/>
              <a:gd name="connsiteX1443" fmla="*/ 1836995 w 3531775"/>
              <a:gd name="connsiteY1443" fmla="*/ 864092 h 2810796"/>
              <a:gd name="connsiteX1444" fmla="*/ 1834518 w 3531775"/>
              <a:gd name="connsiteY1444" fmla="*/ 860663 h 2810796"/>
              <a:gd name="connsiteX1445" fmla="*/ 1826327 w 3531775"/>
              <a:gd name="connsiteY1445" fmla="*/ 870093 h 2810796"/>
              <a:gd name="connsiteX1446" fmla="*/ 1828422 w 3531775"/>
              <a:gd name="connsiteY1446" fmla="*/ 853614 h 2810796"/>
              <a:gd name="connsiteX1447" fmla="*/ 1815944 w 3531775"/>
              <a:gd name="connsiteY1447" fmla="*/ 855710 h 2810796"/>
              <a:gd name="connsiteX1448" fmla="*/ 1820421 w 3531775"/>
              <a:gd name="connsiteY1448" fmla="*/ 846471 h 2810796"/>
              <a:gd name="connsiteX1449" fmla="*/ 1815563 w 3531775"/>
              <a:gd name="connsiteY1449" fmla="*/ 836946 h 2810796"/>
              <a:gd name="connsiteX1450" fmla="*/ 1805276 w 3531775"/>
              <a:gd name="connsiteY1450" fmla="*/ 847328 h 2810796"/>
              <a:gd name="connsiteX1451" fmla="*/ 1854711 w 3531775"/>
              <a:gd name="connsiteY1451" fmla="*/ 868759 h 2810796"/>
              <a:gd name="connsiteX1452" fmla="*/ 1880714 w 3531775"/>
              <a:gd name="connsiteY1452" fmla="*/ 800370 h 2810796"/>
              <a:gd name="connsiteX1453" fmla="*/ 1877571 w 3531775"/>
              <a:gd name="connsiteY1453" fmla="*/ 792559 h 2810796"/>
              <a:gd name="connsiteX1454" fmla="*/ 1876428 w 3531775"/>
              <a:gd name="connsiteY1454" fmla="*/ 790845 h 2810796"/>
              <a:gd name="connsiteX1455" fmla="*/ 1867094 w 3531775"/>
              <a:gd name="connsiteY1455" fmla="*/ 792273 h 2810796"/>
              <a:gd name="connsiteX1456" fmla="*/ 1870523 w 3531775"/>
              <a:gd name="connsiteY1456" fmla="*/ 787987 h 2810796"/>
              <a:gd name="connsiteX1457" fmla="*/ 1872713 w 3531775"/>
              <a:gd name="connsiteY1457" fmla="*/ 782748 h 2810796"/>
              <a:gd name="connsiteX1458" fmla="*/ 1867379 w 3531775"/>
              <a:gd name="connsiteY1458" fmla="*/ 780177 h 2810796"/>
              <a:gd name="connsiteX1459" fmla="*/ 1874142 w 3531775"/>
              <a:gd name="connsiteY1459" fmla="*/ 777319 h 2810796"/>
              <a:gd name="connsiteX1460" fmla="*/ 1875476 w 3531775"/>
              <a:gd name="connsiteY1460" fmla="*/ 770080 h 2810796"/>
              <a:gd name="connsiteX1461" fmla="*/ 1864903 w 3531775"/>
              <a:gd name="connsiteY1461" fmla="*/ 771128 h 2810796"/>
              <a:gd name="connsiteX1462" fmla="*/ 1876809 w 3531775"/>
              <a:gd name="connsiteY1462" fmla="*/ 808561 h 2810796"/>
              <a:gd name="connsiteX1463" fmla="*/ 1880714 w 3531775"/>
              <a:gd name="connsiteY1463" fmla="*/ 800370 h 2810796"/>
              <a:gd name="connsiteX1464" fmla="*/ 1887287 w 3531775"/>
              <a:gd name="connsiteY1464" fmla="*/ 847709 h 2810796"/>
              <a:gd name="connsiteX1465" fmla="*/ 1879095 w 3531775"/>
              <a:gd name="connsiteY1465" fmla="*/ 851614 h 2810796"/>
              <a:gd name="connsiteX1466" fmla="*/ 1876428 w 3531775"/>
              <a:gd name="connsiteY1466" fmla="*/ 851900 h 2810796"/>
              <a:gd name="connsiteX1467" fmla="*/ 1877952 w 3531775"/>
              <a:gd name="connsiteY1467" fmla="*/ 845518 h 2810796"/>
              <a:gd name="connsiteX1468" fmla="*/ 1877571 w 3531775"/>
              <a:gd name="connsiteY1468" fmla="*/ 838470 h 2810796"/>
              <a:gd name="connsiteX1469" fmla="*/ 1870808 w 3531775"/>
              <a:gd name="connsiteY1469" fmla="*/ 837993 h 2810796"/>
              <a:gd name="connsiteX1470" fmla="*/ 1876428 w 3531775"/>
              <a:gd name="connsiteY1470" fmla="*/ 831707 h 2810796"/>
              <a:gd name="connsiteX1471" fmla="*/ 1862998 w 3531775"/>
              <a:gd name="connsiteY1471" fmla="*/ 852852 h 2810796"/>
              <a:gd name="connsiteX1472" fmla="*/ 1894240 w 3531775"/>
              <a:gd name="connsiteY1472" fmla="*/ 855519 h 2810796"/>
              <a:gd name="connsiteX1473" fmla="*/ 1887287 w 3531775"/>
              <a:gd name="connsiteY1473" fmla="*/ 847709 h 2810796"/>
              <a:gd name="connsiteX1474" fmla="*/ 1915100 w 3531775"/>
              <a:gd name="connsiteY1474" fmla="*/ 732933 h 2810796"/>
              <a:gd name="connsiteX1475" fmla="*/ 1896431 w 3531775"/>
              <a:gd name="connsiteY1475" fmla="*/ 759317 h 2810796"/>
              <a:gd name="connsiteX1476" fmla="*/ 1933197 w 3531775"/>
              <a:gd name="connsiteY1476" fmla="*/ 769890 h 2810796"/>
              <a:gd name="connsiteX1477" fmla="*/ 1927196 w 3531775"/>
              <a:gd name="connsiteY1477" fmla="*/ 767127 h 2810796"/>
              <a:gd name="connsiteX1478" fmla="*/ 1922053 w 3531775"/>
              <a:gd name="connsiteY1478" fmla="*/ 758745 h 2810796"/>
              <a:gd name="connsiteX1479" fmla="*/ 1912909 w 3531775"/>
              <a:gd name="connsiteY1479" fmla="*/ 761031 h 2810796"/>
              <a:gd name="connsiteX1480" fmla="*/ 1912433 w 3531775"/>
              <a:gd name="connsiteY1480" fmla="*/ 755412 h 2810796"/>
              <a:gd name="connsiteX1481" fmla="*/ 1914528 w 3531775"/>
              <a:gd name="connsiteY1481" fmla="*/ 748173 h 2810796"/>
              <a:gd name="connsiteX1482" fmla="*/ 1907956 w 3531775"/>
              <a:gd name="connsiteY1482" fmla="*/ 746458 h 2810796"/>
              <a:gd name="connsiteX1483" fmla="*/ 1915100 w 3531775"/>
              <a:gd name="connsiteY1483" fmla="*/ 741410 h 2810796"/>
              <a:gd name="connsiteX1484" fmla="*/ 1915100 w 3531775"/>
              <a:gd name="connsiteY1484" fmla="*/ 732933 h 2810796"/>
              <a:gd name="connsiteX1485" fmla="*/ 2078168 w 3531775"/>
              <a:gd name="connsiteY1485" fmla="*/ 741696 h 2810796"/>
              <a:gd name="connsiteX1486" fmla="*/ 2277717 w 3531775"/>
              <a:gd name="connsiteY1486" fmla="*/ 693213 h 2810796"/>
              <a:gd name="connsiteX1487" fmla="*/ 1896812 w 3531775"/>
              <a:gd name="connsiteY1487" fmla="*/ 580628 h 2810796"/>
              <a:gd name="connsiteX1488" fmla="*/ 2078168 w 3531775"/>
              <a:gd name="connsiteY1488" fmla="*/ 741696 h 2810796"/>
              <a:gd name="connsiteX1489" fmla="*/ 2101218 w 3531775"/>
              <a:gd name="connsiteY1489" fmla="*/ 572246 h 2810796"/>
              <a:gd name="connsiteX1490" fmla="*/ 1894049 w 3531775"/>
              <a:gd name="connsiteY1490" fmla="*/ 506523 h 2810796"/>
              <a:gd name="connsiteX1491" fmla="*/ 2101218 w 3531775"/>
              <a:gd name="connsiteY1491" fmla="*/ 572246 h 2810796"/>
              <a:gd name="connsiteX1492" fmla="*/ 2004063 w 3531775"/>
              <a:gd name="connsiteY1492" fmla="*/ 469185 h 2810796"/>
              <a:gd name="connsiteX1493" fmla="*/ 2166941 w 3531775"/>
              <a:gd name="connsiteY1493" fmla="*/ 503856 h 2810796"/>
              <a:gd name="connsiteX1494" fmla="*/ 2004063 w 3531775"/>
              <a:gd name="connsiteY1494" fmla="*/ 469185 h 2810796"/>
              <a:gd name="connsiteX1495" fmla="*/ 2185134 w 3531775"/>
              <a:gd name="connsiteY1495" fmla="*/ 508524 h 2810796"/>
              <a:gd name="connsiteX1496" fmla="*/ 1963582 w 3531775"/>
              <a:gd name="connsiteY1496" fmla="*/ 468233 h 2810796"/>
              <a:gd name="connsiteX1497" fmla="*/ 1771844 w 3531775"/>
              <a:gd name="connsiteY1497" fmla="*/ 457946 h 2810796"/>
              <a:gd name="connsiteX1498" fmla="*/ 1906622 w 3531775"/>
              <a:gd name="connsiteY1498" fmla="*/ 437943 h 2810796"/>
              <a:gd name="connsiteX1499" fmla="*/ 1905003 w 3531775"/>
              <a:gd name="connsiteY1499" fmla="*/ 437181 h 2810796"/>
              <a:gd name="connsiteX1500" fmla="*/ 1941960 w 3531775"/>
              <a:gd name="connsiteY1500" fmla="*/ 464613 h 2810796"/>
              <a:gd name="connsiteX1501" fmla="*/ 1941770 w 3531775"/>
              <a:gd name="connsiteY1501" fmla="*/ 464423 h 2810796"/>
              <a:gd name="connsiteX1502" fmla="*/ 2093122 w 3531775"/>
              <a:gd name="connsiteY1502" fmla="*/ 553767 h 2810796"/>
              <a:gd name="connsiteX1503" fmla="*/ 2092265 w 3531775"/>
              <a:gd name="connsiteY1503" fmla="*/ 553767 h 2810796"/>
              <a:gd name="connsiteX1504" fmla="*/ 2093503 w 3531775"/>
              <a:gd name="connsiteY1504" fmla="*/ 553767 h 2810796"/>
              <a:gd name="connsiteX1505" fmla="*/ 2093122 w 3531775"/>
              <a:gd name="connsiteY1505" fmla="*/ 553767 h 2810796"/>
              <a:gd name="connsiteX1506" fmla="*/ 2100647 w 3531775"/>
              <a:gd name="connsiteY1506" fmla="*/ 553482 h 2810796"/>
              <a:gd name="connsiteX1507" fmla="*/ 2097504 w 3531775"/>
              <a:gd name="connsiteY1507" fmla="*/ 553672 h 2810796"/>
              <a:gd name="connsiteX1508" fmla="*/ 2101314 w 3531775"/>
              <a:gd name="connsiteY1508" fmla="*/ 553482 h 2810796"/>
              <a:gd name="connsiteX1509" fmla="*/ 2100647 w 3531775"/>
              <a:gd name="connsiteY1509" fmla="*/ 553482 h 2810796"/>
              <a:gd name="connsiteX1510" fmla="*/ 2110458 w 3531775"/>
              <a:gd name="connsiteY1510" fmla="*/ 552720 h 2810796"/>
              <a:gd name="connsiteX1511" fmla="*/ 2109029 w 3531775"/>
              <a:gd name="connsiteY1511" fmla="*/ 552815 h 2810796"/>
              <a:gd name="connsiteX1512" fmla="*/ 2139223 w 3531775"/>
              <a:gd name="connsiteY1512" fmla="*/ 548243 h 2810796"/>
              <a:gd name="connsiteX1513" fmla="*/ 2139223 w 3531775"/>
              <a:gd name="connsiteY1513" fmla="*/ 548243 h 2810796"/>
              <a:gd name="connsiteX1514" fmla="*/ 2140556 w 3531775"/>
              <a:gd name="connsiteY1514" fmla="*/ 547957 h 2810796"/>
              <a:gd name="connsiteX1515" fmla="*/ 2139223 w 3531775"/>
              <a:gd name="connsiteY1515" fmla="*/ 548243 h 2810796"/>
              <a:gd name="connsiteX1516" fmla="*/ 2154558 w 3531775"/>
              <a:gd name="connsiteY1516" fmla="*/ 544623 h 2810796"/>
              <a:gd name="connsiteX1517" fmla="*/ 2153415 w 3531775"/>
              <a:gd name="connsiteY1517" fmla="*/ 544909 h 2810796"/>
              <a:gd name="connsiteX1518" fmla="*/ 2162178 w 3531775"/>
              <a:gd name="connsiteY1518" fmla="*/ 542433 h 2810796"/>
              <a:gd name="connsiteX1519" fmla="*/ 2161607 w 3531775"/>
              <a:gd name="connsiteY1519" fmla="*/ 542623 h 2810796"/>
              <a:gd name="connsiteX1520" fmla="*/ 2216471 w 3531775"/>
              <a:gd name="connsiteY1520" fmla="*/ 521573 h 2810796"/>
              <a:gd name="connsiteX1521" fmla="*/ 2185134 w 3531775"/>
              <a:gd name="connsiteY1521" fmla="*/ 508524 h 2810796"/>
              <a:gd name="connsiteX1522" fmla="*/ 2406494 w 3531775"/>
              <a:gd name="connsiteY1522" fmla="*/ 617109 h 2810796"/>
              <a:gd name="connsiteX1523" fmla="*/ 2469645 w 3531775"/>
              <a:gd name="connsiteY1523" fmla="*/ 510143 h 2810796"/>
              <a:gd name="connsiteX1524" fmla="*/ 2406494 w 3531775"/>
              <a:gd name="connsiteY1524" fmla="*/ 617109 h 2810796"/>
              <a:gd name="connsiteX1525" fmla="*/ 2502887 w 3531775"/>
              <a:gd name="connsiteY1525" fmla="*/ 512619 h 2810796"/>
              <a:gd name="connsiteX1526" fmla="*/ 2456120 w 3531775"/>
              <a:gd name="connsiteY1526" fmla="*/ 587391 h 2810796"/>
              <a:gd name="connsiteX1527" fmla="*/ 2533939 w 3531775"/>
              <a:gd name="connsiteY1527" fmla="*/ 514239 h 2810796"/>
              <a:gd name="connsiteX1528" fmla="*/ 2502887 w 3531775"/>
              <a:gd name="connsiteY1528" fmla="*/ 512619 h 2810796"/>
              <a:gd name="connsiteX1529" fmla="*/ 2503173 w 3531775"/>
              <a:gd name="connsiteY1529" fmla="*/ 586819 h 2810796"/>
              <a:gd name="connsiteX1530" fmla="*/ 2590327 w 3531775"/>
              <a:gd name="connsiteY1530" fmla="*/ 528907 h 2810796"/>
              <a:gd name="connsiteX1531" fmla="*/ 2559561 w 3531775"/>
              <a:gd name="connsiteY1531" fmla="*/ 521763 h 2810796"/>
              <a:gd name="connsiteX1532" fmla="*/ 2503173 w 3531775"/>
              <a:gd name="connsiteY1532" fmla="*/ 586819 h 2810796"/>
              <a:gd name="connsiteX1533" fmla="*/ 2713104 w 3531775"/>
              <a:gd name="connsiteY1533" fmla="*/ 501951 h 2810796"/>
              <a:gd name="connsiteX1534" fmla="*/ 2548322 w 3531775"/>
              <a:gd name="connsiteY1534" fmla="*/ 475948 h 2810796"/>
              <a:gd name="connsiteX1535" fmla="*/ 2547560 w 3531775"/>
              <a:gd name="connsiteY1535" fmla="*/ 476424 h 2810796"/>
              <a:gd name="connsiteX1536" fmla="*/ 2792352 w 3531775"/>
              <a:gd name="connsiteY1536" fmla="*/ 547386 h 2810796"/>
              <a:gd name="connsiteX1537" fmla="*/ 2793209 w 3531775"/>
              <a:gd name="connsiteY1537" fmla="*/ 547386 h 2810796"/>
              <a:gd name="connsiteX1538" fmla="*/ 2713104 w 3531775"/>
              <a:gd name="connsiteY1538" fmla="*/ 501951 h 2810796"/>
              <a:gd name="connsiteX1539" fmla="*/ 2617664 w 3531775"/>
              <a:gd name="connsiteY1539" fmla="*/ 828087 h 2810796"/>
              <a:gd name="connsiteX1540" fmla="*/ 2617568 w 3531775"/>
              <a:gd name="connsiteY1540" fmla="*/ 828183 h 2810796"/>
              <a:gd name="connsiteX1541" fmla="*/ 2619474 w 3531775"/>
              <a:gd name="connsiteY1541" fmla="*/ 826944 h 2810796"/>
              <a:gd name="connsiteX1542" fmla="*/ 2619093 w 3531775"/>
              <a:gd name="connsiteY1542" fmla="*/ 827230 h 2810796"/>
              <a:gd name="connsiteX1543" fmla="*/ 2613759 w 3531775"/>
              <a:gd name="connsiteY1543" fmla="*/ 785225 h 2810796"/>
              <a:gd name="connsiteX1544" fmla="*/ 2613854 w 3531775"/>
              <a:gd name="connsiteY1544" fmla="*/ 785225 h 2810796"/>
              <a:gd name="connsiteX1545" fmla="*/ 2613568 w 3531775"/>
              <a:gd name="connsiteY1545" fmla="*/ 785320 h 2810796"/>
              <a:gd name="connsiteX1546" fmla="*/ 2613759 w 3531775"/>
              <a:gd name="connsiteY1546" fmla="*/ 785320 h 2810796"/>
              <a:gd name="connsiteX1547" fmla="*/ 2616616 w 3531775"/>
              <a:gd name="connsiteY1547" fmla="*/ 797512 h 2810796"/>
              <a:gd name="connsiteX1548" fmla="*/ 2603471 w 3531775"/>
              <a:gd name="connsiteY1548" fmla="*/ 800274 h 2810796"/>
              <a:gd name="connsiteX1549" fmla="*/ 2612139 w 3531775"/>
              <a:gd name="connsiteY1549" fmla="*/ 813990 h 2810796"/>
              <a:gd name="connsiteX1550" fmla="*/ 2594709 w 3531775"/>
              <a:gd name="connsiteY1550" fmla="*/ 807894 h 2810796"/>
              <a:gd name="connsiteX1551" fmla="*/ 2597280 w 3531775"/>
              <a:gd name="connsiteY1551" fmla="*/ 818277 h 2810796"/>
              <a:gd name="connsiteX1552" fmla="*/ 2586422 w 3531775"/>
              <a:gd name="connsiteY1552" fmla="*/ 813419 h 2810796"/>
              <a:gd name="connsiteX1553" fmla="*/ 2616807 w 3531775"/>
              <a:gd name="connsiteY1553" fmla="*/ 828754 h 2810796"/>
              <a:gd name="connsiteX1554" fmla="*/ 2616616 w 3531775"/>
              <a:gd name="connsiteY1554" fmla="*/ 828849 h 2810796"/>
              <a:gd name="connsiteX1555" fmla="*/ 2617664 w 3531775"/>
              <a:gd name="connsiteY1555" fmla="*/ 828087 h 2810796"/>
              <a:gd name="connsiteX1556" fmla="*/ 2579183 w 3531775"/>
              <a:gd name="connsiteY1556" fmla="*/ 757126 h 2810796"/>
              <a:gd name="connsiteX1557" fmla="*/ 2574039 w 3531775"/>
              <a:gd name="connsiteY1557" fmla="*/ 760746 h 2810796"/>
              <a:gd name="connsiteX1558" fmla="*/ 2585088 w 3531775"/>
              <a:gd name="connsiteY1558" fmla="*/ 764841 h 2810796"/>
              <a:gd name="connsiteX1559" fmla="*/ 2573182 w 3531775"/>
              <a:gd name="connsiteY1559" fmla="*/ 767699 h 2810796"/>
              <a:gd name="connsiteX1560" fmla="*/ 2578040 w 3531775"/>
              <a:gd name="connsiteY1560" fmla="*/ 775795 h 2810796"/>
              <a:gd name="connsiteX1561" fmla="*/ 2566419 w 3531775"/>
              <a:gd name="connsiteY1561" fmla="*/ 777700 h 2810796"/>
              <a:gd name="connsiteX1562" fmla="*/ 2589565 w 3531775"/>
              <a:gd name="connsiteY1562" fmla="*/ 778653 h 2810796"/>
              <a:gd name="connsiteX1563" fmla="*/ 2588327 w 3531775"/>
              <a:gd name="connsiteY1563" fmla="*/ 779700 h 2810796"/>
              <a:gd name="connsiteX1564" fmla="*/ 2570896 w 3531775"/>
              <a:gd name="connsiteY1564" fmla="*/ 748077 h 2810796"/>
              <a:gd name="connsiteX1565" fmla="*/ 2579183 w 3531775"/>
              <a:gd name="connsiteY1565" fmla="*/ 757126 h 2810796"/>
              <a:gd name="connsiteX1566" fmla="*/ 2571277 w 3531775"/>
              <a:gd name="connsiteY1566" fmla="*/ 825706 h 2810796"/>
              <a:gd name="connsiteX1567" fmla="*/ 2559657 w 3531775"/>
              <a:gd name="connsiteY1567" fmla="*/ 839613 h 2810796"/>
              <a:gd name="connsiteX1568" fmla="*/ 2552418 w 3531775"/>
              <a:gd name="connsiteY1568" fmla="*/ 832469 h 2810796"/>
              <a:gd name="connsiteX1569" fmla="*/ 2547941 w 3531775"/>
              <a:gd name="connsiteY1569" fmla="*/ 847995 h 2810796"/>
              <a:gd name="connsiteX1570" fmla="*/ 2541654 w 3531775"/>
              <a:gd name="connsiteY1570" fmla="*/ 834850 h 2810796"/>
              <a:gd name="connsiteX1571" fmla="*/ 2532606 w 3531775"/>
              <a:gd name="connsiteY1571" fmla="*/ 844185 h 2810796"/>
              <a:gd name="connsiteX1572" fmla="*/ 2530415 w 3531775"/>
              <a:gd name="connsiteY1572" fmla="*/ 831135 h 2810796"/>
              <a:gd name="connsiteX1573" fmla="*/ 2521176 w 3531775"/>
              <a:gd name="connsiteY1573" fmla="*/ 833326 h 2810796"/>
              <a:gd name="connsiteX1574" fmla="*/ 2571277 w 3531775"/>
              <a:gd name="connsiteY1574" fmla="*/ 825706 h 2810796"/>
              <a:gd name="connsiteX1575" fmla="*/ 2554513 w 3531775"/>
              <a:gd name="connsiteY1575" fmla="*/ 798369 h 2810796"/>
              <a:gd name="connsiteX1576" fmla="*/ 2545369 w 3531775"/>
              <a:gd name="connsiteY1576" fmla="*/ 793226 h 2810796"/>
              <a:gd name="connsiteX1577" fmla="*/ 2545369 w 3531775"/>
              <a:gd name="connsiteY1577" fmla="*/ 793226 h 2810796"/>
              <a:gd name="connsiteX1578" fmla="*/ 2545274 w 3531775"/>
              <a:gd name="connsiteY1578" fmla="*/ 793226 h 2810796"/>
              <a:gd name="connsiteX1579" fmla="*/ 2545369 w 3531775"/>
              <a:gd name="connsiteY1579" fmla="*/ 793226 h 2810796"/>
              <a:gd name="connsiteX1580" fmla="*/ 2545083 w 3531775"/>
              <a:gd name="connsiteY1580" fmla="*/ 793607 h 2810796"/>
              <a:gd name="connsiteX1581" fmla="*/ 2545083 w 3531775"/>
              <a:gd name="connsiteY1581" fmla="*/ 793607 h 2810796"/>
              <a:gd name="connsiteX1582" fmla="*/ 2545083 w 3531775"/>
              <a:gd name="connsiteY1582" fmla="*/ 793607 h 2810796"/>
              <a:gd name="connsiteX1583" fmla="*/ 2545083 w 3531775"/>
              <a:gd name="connsiteY1583" fmla="*/ 793607 h 2810796"/>
              <a:gd name="connsiteX1584" fmla="*/ 2543464 w 3531775"/>
              <a:gd name="connsiteY1584" fmla="*/ 806275 h 2810796"/>
              <a:gd name="connsiteX1585" fmla="*/ 2535082 w 3531775"/>
              <a:gd name="connsiteY1585" fmla="*/ 797036 h 2810796"/>
              <a:gd name="connsiteX1586" fmla="*/ 2529272 w 3531775"/>
              <a:gd name="connsiteY1586" fmla="*/ 796083 h 2810796"/>
              <a:gd name="connsiteX1587" fmla="*/ 2524414 w 3531775"/>
              <a:gd name="connsiteY1587" fmla="*/ 789035 h 2810796"/>
              <a:gd name="connsiteX1588" fmla="*/ 2559942 w 3531775"/>
              <a:gd name="connsiteY1588" fmla="*/ 809895 h 2810796"/>
              <a:gd name="connsiteX1589" fmla="*/ 2558228 w 3531775"/>
              <a:gd name="connsiteY1589" fmla="*/ 789130 h 2810796"/>
              <a:gd name="connsiteX1590" fmla="*/ 2554513 w 3531775"/>
              <a:gd name="connsiteY1590" fmla="*/ 798369 h 2810796"/>
              <a:gd name="connsiteX1591" fmla="*/ 2541273 w 3531775"/>
              <a:gd name="connsiteY1591" fmla="*/ 751697 h 2810796"/>
              <a:gd name="connsiteX1592" fmla="*/ 2550322 w 3531775"/>
              <a:gd name="connsiteY1592" fmla="*/ 776081 h 2810796"/>
              <a:gd name="connsiteX1593" fmla="*/ 2541273 w 3531775"/>
              <a:gd name="connsiteY1593" fmla="*/ 751697 h 2810796"/>
              <a:gd name="connsiteX1594" fmla="*/ 2517461 w 3531775"/>
              <a:gd name="connsiteY1594" fmla="*/ 779796 h 2810796"/>
              <a:gd name="connsiteX1595" fmla="*/ 2517937 w 3531775"/>
              <a:gd name="connsiteY1595" fmla="*/ 779319 h 2810796"/>
              <a:gd name="connsiteX1596" fmla="*/ 2517461 w 3531775"/>
              <a:gd name="connsiteY1596" fmla="*/ 779796 h 2810796"/>
              <a:gd name="connsiteX1597" fmla="*/ 2518032 w 3531775"/>
              <a:gd name="connsiteY1597" fmla="*/ 779224 h 2810796"/>
              <a:gd name="connsiteX1598" fmla="*/ 2518032 w 3531775"/>
              <a:gd name="connsiteY1598" fmla="*/ 779224 h 2810796"/>
              <a:gd name="connsiteX1599" fmla="*/ 2518032 w 3531775"/>
              <a:gd name="connsiteY1599" fmla="*/ 779129 h 2810796"/>
              <a:gd name="connsiteX1600" fmla="*/ 2518032 w 3531775"/>
              <a:gd name="connsiteY1600" fmla="*/ 779129 h 2810796"/>
              <a:gd name="connsiteX1601" fmla="*/ 2518127 w 3531775"/>
              <a:gd name="connsiteY1601" fmla="*/ 778843 h 2810796"/>
              <a:gd name="connsiteX1602" fmla="*/ 2518127 w 3531775"/>
              <a:gd name="connsiteY1602" fmla="*/ 778938 h 2810796"/>
              <a:gd name="connsiteX1603" fmla="*/ 2518223 w 3531775"/>
              <a:gd name="connsiteY1603" fmla="*/ 778748 h 2810796"/>
              <a:gd name="connsiteX1604" fmla="*/ 2518127 w 3531775"/>
              <a:gd name="connsiteY1604" fmla="*/ 778843 h 2810796"/>
              <a:gd name="connsiteX1605" fmla="*/ 2518223 w 3531775"/>
              <a:gd name="connsiteY1605" fmla="*/ 778367 h 2810796"/>
              <a:gd name="connsiteX1606" fmla="*/ 2518223 w 3531775"/>
              <a:gd name="connsiteY1606" fmla="*/ 778748 h 2810796"/>
              <a:gd name="connsiteX1607" fmla="*/ 2518223 w 3531775"/>
              <a:gd name="connsiteY1607" fmla="*/ 778272 h 2810796"/>
              <a:gd name="connsiteX1608" fmla="*/ 2518223 w 3531775"/>
              <a:gd name="connsiteY1608" fmla="*/ 778367 h 2810796"/>
              <a:gd name="connsiteX1609" fmla="*/ 2510984 w 3531775"/>
              <a:gd name="connsiteY1609" fmla="*/ 768461 h 2810796"/>
              <a:gd name="connsiteX1610" fmla="*/ 2517080 w 3531775"/>
              <a:gd name="connsiteY1610" fmla="*/ 765127 h 2810796"/>
              <a:gd name="connsiteX1611" fmla="*/ 2506317 w 3531775"/>
              <a:gd name="connsiteY1611" fmla="*/ 759888 h 2810796"/>
              <a:gd name="connsiteX1612" fmla="*/ 2518413 w 3531775"/>
              <a:gd name="connsiteY1612" fmla="*/ 758745 h 2810796"/>
              <a:gd name="connsiteX1613" fmla="*/ 2518318 w 3531775"/>
              <a:gd name="connsiteY1613" fmla="*/ 758841 h 2810796"/>
              <a:gd name="connsiteX1614" fmla="*/ 2518509 w 3531775"/>
              <a:gd name="connsiteY1614" fmla="*/ 758745 h 2810796"/>
              <a:gd name="connsiteX1615" fmla="*/ 2518413 w 3531775"/>
              <a:gd name="connsiteY1615" fmla="*/ 758745 h 2810796"/>
              <a:gd name="connsiteX1616" fmla="*/ 2512508 w 3531775"/>
              <a:gd name="connsiteY1616" fmla="*/ 752840 h 2810796"/>
              <a:gd name="connsiteX1617" fmla="*/ 2521366 w 3531775"/>
              <a:gd name="connsiteY1617" fmla="*/ 751221 h 2810796"/>
              <a:gd name="connsiteX1618" fmla="*/ 2503745 w 3531775"/>
              <a:gd name="connsiteY1618" fmla="*/ 745601 h 2810796"/>
              <a:gd name="connsiteX1619" fmla="*/ 2517461 w 3531775"/>
              <a:gd name="connsiteY1619" fmla="*/ 779796 h 2810796"/>
              <a:gd name="connsiteX1620" fmla="*/ 2517461 w 3531775"/>
              <a:gd name="connsiteY1620" fmla="*/ 779796 h 2810796"/>
              <a:gd name="connsiteX1621" fmla="*/ 2551560 w 3531775"/>
              <a:gd name="connsiteY1621" fmla="*/ 848852 h 2810796"/>
              <a:gd name="connsiteX1622" fmla="*/ 2552132 w 3531775"/>
              <a:gd name="connsiteY1622" fmla="*/ 848471 h 2810796"/>
              <a:gd name="connsiteX1623" fmla="*/ 2551560 w 3531775"/>
              <a:gd name="connsiteY1623" fmla="*/ 848852 h 2810796"/>
              <a:gd name="connsiteX1624" fmla="*/ 2520794 w 3531775"/>
              <a:gd name="connsiteY1624" fmla="*/ 817419 h 2810796"/>
              <a:gd name="connsiteX1625" fmla="*/ 2505840 w 3531775"/>
              <a:gd name="connsiteY1625" fmla="*/ 821325 h 2810796"/>
              <a:gd name="connsiteX1626" fmla="*/ 2504031 w 3531775"/>
              <a:gd name="connsiteY1626" fmla="*/ 809990 h 2810796"/>
              <a:gd name="connsiteX1627" fmla="*/ 2491458 w 3531775"/>
              <a:gd name="connsiteY1627" fmla="*/ 820848 h 2810796"/>
              <a:gd name="connsiteX1628" fmla="*/ 2495839 w 3531775"/>
              <a:gd name="connsiteY1628" fmla="*/ 805227 h 2810796"/>
              <a:gd name="connsiteX1629" fmla="*/ 2483266 w 3531775"/>
              <a:gd name="connsiteY1629" fmla="*/ 807894 h 2810796"/>
              <a:gd name="connsiteX1630" fmla="*/ 2484600 w 3531775"/>
              <a:gd name="connsiteY1630" fmla="*/ 802941 h 2810796"/>
              <a:gd name="connsiteX1631" fmla="*/ 2471645 w 3531775"/>
              <a:gd name="connsiteY1631" fmla="*/ 805323 h 2810796"/>
              <a:gd name="connsiteX1632" fmla="*/ 2520794 w 3531775"/>
              <a:gd name="connsiteY1632" fmla="*/ 817419 h 2810796"/>
              <a:gd name="connsiteX1633" fmla="*/ 2481742 w 3531775"/>
              <a:gd name="connsiteY1633" fmla="*/ 779510 h 2810796"/>
              <a:gd name="connsiteX1634" fmla="*/ 2474312 w 3531775"/>
              <a:gd name="connsiteY1634" fmla="*/ 761508 h 2810796"/>
              <a:gd name="connsiteX1635" fmla="*/ 2482790 w 3531775"/>
              <a:gd name="connsiteY1635" fmla="*/ 757793 h 2810796"/>
              <a:gd name="connsiteX1636" fmla="*/ 2464883 w 3531775"/>
              <a:gd name="connsiteY1636" fmla="*/ 752268 h 2810796"/>
              <a:gd name="connsiteX1637" fmla="*/ 2483647 w 3531775"/>
              <a:gd name="connsiteY1637" fmla="*/ 748173 h 2810796"/>
              <a:gd name="connsiteX1638" fmla="*/ 2476979 w 3531775"/>
              <a:gd name="connsiteY1638" fmla="*/ 735219 h 2810796"/>
              <a:gd name="connsiteX1639" fmla="*/ 2476979 w 3531775"/>
              <a:gd name="connsiteY1639" fmla="*/ 735314 h 2810796"/>
              <a:gd name="connsiteX1640" fmla="*/ 2477075 w 3531775"/>
              <a:gd name="connsiteY1640" fmla="*/ 735219 h 2810796"/>
              <a:gd name="connsiteX1641" fmla="*/ 2476979 w 3531775"/>
              <a:gd name="connsiteY1641" fmla="*/ 735314 h 2810796"/>
              <a:gd name="connsiteX1642" fmla="*/ 2485171 w 3531775"/>
              <a:gd name="connsiteY1642" fmla="*/ 735695 h 2810796"/>
              <a:gd name="connsiteX1643" fmla="*/ 2480409 w 3531775"/>
              <a:gd name="connsiteY1643" fmla="*/ 722455 h 2810796"/>
              <a:gd name="connsiteX1644" fmla="*/ 2481742 w 3531775"/>
              <a:gd name="connsiteY1644" fmla="*/ 779510 h 2810796"/>
              <a:gd name="connsiteX1645" fmla="*/ 2495553 w 3531775"/>
              <a:gd name="connsiteY1645" fmla="*/ 713216 h 2810796"/>
              <a:gd name="connsiteX1646" fmla="*/ 2510698 w 3531775"/>
              <a:gd name="connsiteY1646" fmla="*/ 721122 h 2810796"/>
              <a:gd name="connsiteX1647" fmla="*/ 2510508 w 3531775"/>
              <a:gd name="connsiteY1647" fmla="*/ 721312 h 2810796"/>
              <a:gd name="connsiteX1648" fmla="*/ 2510793 w 3531775"/>
              <a:gd name="connsiteY1648" fmla="*/ 721122 h 2810796"/>
              <a:gd name="connsiteX1649" fmla="*/ 2510698 w 3531775"/>
              <a:gd name="connsiteY1649" fmla="*/ 721217 h 2810796"/>
              <a:gd name="connsiteX1650" fmla="*/ 2511651 w 3531775"/>
              <a:gd name="connsiteY1650" fmla="*/ 720169 h 2810796"/>
              <a:gd name="connsiteX1651" fmla="*/ 2511555 w 3531775"/>
              <a:gd name="connsiteY1651" fmla="*/ 720264 h 2810796"/>
              <a:gd name="connsiteX1652" fmla="*/ 2511746 w 3531775"/>
              <a:gd name="connsiteY1652" fmla="*/ 719883 h 2810796"/>
              <a:gd name="connsiteX1653" fmla="*/ 2511555 w 3531775"/>
              <a:gd name="connsiteY1653" fmla="*/ 720074 h 2810796"/>
              <a:gd name="connsiteX1654" fmla="*/ 2511936 w 3531775"/>
              <a:gd name="connsiteY1654" fmla="*/ 719502 h 2810796"/>
              <a:gd name="connsiteX1655" fmla="*/ 2511746 w 3531775"/>
              <a:gd name="connsiteY1655" fmla="*/ 719883 h 2810796"/>
              <a:gd name="connsiteX1656" fmla="*/ 2512032 w 3531775"/>
              <a:gd name="connsiteY1656" fmla="*/ 719407 h 2810796"/>
              <a:gd name="connsiteX1657" fmla="*/ 2511936 w 3531775"/>
              <a:gd name="connsiteY1657" fmla="*/ 719598 h 2810796"/>
              <a:gd name="connsiteX1658" fmla="*/ 2504411 w 3531775"/>
              <a:gd name="connsiteY1658" fmla="*/ 705120 h 2810796"/>
              <a:gd name="connsiteX1659" fmla="*/ 2512889 w 3531775"/>
              <a:gd name="connsiteY1659" fmla="*/ 704929 h 2810796"/>
              <a:gd name="connsiteX1660" fmla="*/ 2511746 w 3531775"/>
              <a:gd name="connsiteY1660" fmla="*/ 689689 h 2810796"/>
              <a:gd name="connsiteX1661" fmla="*/ 2525843 w 3531775"/>
              <a:gd name="connsiteY1661" fmla="*/ 697976 h 2810796"/>
              <a:gd name="connsiteX1662" fmla="*/ 2530891 w 3531775"/>
              <a:gd name="connsiteY1662" fmla="*/ 686832 h 2810796"/>
              <a:gd name="connsiteX1663" fmla="*/ 2541464 w 3531775"/>
              <a:gd name="connsiteY1663" fmla="*/ 691404 h 2810796"/>
              <a:gd name="connsiteX1664" fmla="*/ 2533844 w 3531775"/>
              <a:gd name="connsiteY1664" fmla="*/ 674354 h 2810796"/>
              <a:gd name="connsiteX1665" fmla="*/ 2495553 w 3531775"/>
              <a:gd name="connsiteY1665" fmla="*/ 713216 h 2810796"/>
              <a:gd name="connsiteX1666" fmla="*/ 2527748 w 3531775"/>
              <a:gd name="connsiteY1666" fmla="*/ 726075 h 2810796"/>
              <a:gd name="connsiteX1667" fmla="*/ 2536796 w 3531775"/>
              <a:gd name="connsiteY1667" fmla="*/ 730551 h 2810796"/>
              <a:gd name="connsiteX1668" fmla="*/ 2545274 w 3531775"/>
              <a:gd name="connsiteY1668" fmla="*/ 737695 h 2810796"/>
              <a:gd name="connsiteX1669" fmla="*/ 2548608 w 3531775"/>
              <a:gd name="connsiteY1669" fmla="*/ 723312 h 2810796"/>
              <a:gd name="connsiteX1670" fmla="*/ 2553275 w 3531775"/>
              <a:gd name="connsiteY1670" fmla="*/ 737886 h 2810796"/>
              <a:gd name="connsiteX1671" fmla="*/ 2558990 w 3531775"/>
              <a:gd name="connsiteY1671" fmla="*/ 729885 h 2810796"/>
              <a:gd name="connsiteX1672" fmla="*/ 2566419 w 3531775"/>
              <a:gd name="connsiteY1672" fmla="*/ 746268 h 2810796"/>
              <a:gd name="connsiteX1673" fmla="*/ 2566324 w 3531775"/>
              <a:gd name="connsiteY1673" fmla="*/ 746268 h 2810796"/>
              <a:gd name="connsiteX1674" fmla="*/ 2566705 w 3531775"/>
              <a:gd name="connsiteY1674" fmla="*/ 746268 h 2810796"/>
              <a:gd name="connsiteX1675" fmla="*/ 2566419 w 3531775"/>
              <a:gd name="connsiteY1675" fmla="*/ 746268 h 2810796"/>
              <a:gd name="connsiteX1676" fmla="*/ 2567276 w 3531775"/>
              <a:gd name="connsiteY1676" fmla="*/ 746077 h 2810796"/>
              <a:gd name="connsiteX1677" fmla="*/ 2567181 w 3531775"/>
              <a:gd name="connsiteY1677" fmla="*/ 746077 h 2810796"/>
              <a:gd name="connsiteX1678" fmla="*/ 2567276 w 3531775"/>
              <a:gd name="connsiteY1678" fmla="*/ 746077 h 2810796"/>
              <a:gd name="connsiteX1679" fmla="*/ 2567276 w 3531775"/>
              <a:gd name="connsiteY1679" fmla="*/ 746077 h 2810796"/>
              <a:gd name="connsiteX1680" fmla="*/ 2527748 w 3531775"/>
              <a:gd name="connsiteY1680" fmla="*/ 726075 h 2810796"/>
              <a:gd name="connsiteX1681" fmla="*/ 2570039 w 3531775"/>
              <a:gd name="connsiteY1681" fmla="*/ 679497 h 2810796"/>
              <a:gd name="connsiteX1682" fmla="*/ 2575849 w 3531775"/>
              <a:gd name="connsiteY1682" fmla="*/ 676735 h 2810796"/>
              <a:gd name="connsiteX1683" fmla="*/ 2575087 w 3531775"/>
              <a:gd name="connsiteY1683" fmla="*/ 687594 h 2810796"/>
              <a:gd name="connsiteX1684" fmla="*/ 2594232 w 3531775"/>
              <a:gd name="connsiteY1684" fmla="*/ 682450 h 2810796"/>
              <a:gd name="connsiteX1685" fmla="*/ 2584898 w 3531775"/>
              <a:gd name="connsiteY1685" fmla="*/ 695214 h 2810796"/>
              <a:gd name="connsiteX1686" fmla="*/ 2586993 w 3531775"/>
              <a:gd name="connsiteY1686" fmla="*/ 697595 h 2810796"/>
              <a:gd name="connsiteX1687" fmla="*/ 2598423 w 3531775"/>
              <a:gd name="connsiteY1687" fmla="*/ 701405 h 2810796"/>
              <a:gd name="connsiteX1688" fmla="*/ 2599852 w 3531775"/>
              <a:gd name="connsiteY1688" fmla="*/ 713883 h 2810796"/>
              <a:gd name="connsiteX1689" fmla="*/ 2554799 w 3531775"/>
              <a:gd name="connsiteY1689" fmla="*/ 682736 h 2810796"/>
              <a:gd name="connsiteX1690" fmla="*/ 2570039 w 3531775"/>
              <a:gd name="connsiteY1690" fmla="*/ 679497 h 2810796"/>
              <a:gd name="connsiteX1691" fmla="*/ 2608425 w 3531775"/>
              <a:gd name="connsiteY1691" fmla="*/ 724836 h 2810796"/>
              <a:gd name="connsiteX1692" fmla="*/ 2622331 w 3531775"/>
              <a:gd name="connsiteY1692" fmla="*/ 738933 h 2810796"/>
              <a:gd name="connsiteX1693" fmla="*/ 2635761 w 3531775"/>
              <a:gd name="connsiteY1693" fmla="*/ 743410 h 2810796"/>
              <a:gd name="connsiteX1694" fmla="*/ 2618997 w 3531775"/>
              <a:gd name="connsiteY1694" fmla="*/ 754364 h 2810796"/>
              <a:gd name="connsiteX1695" fmla="*/ 2631380 w 3531775"/>
              <a:gd name="connsiteY1695" fmla="*/ 758936 h 2810796"/>
              <a:gd name="connsiteX1696" fmla="*/ 2615283 w 3531775"/>
              <a:gd name="connsiteY1696" fmla="*/ 767794 h 2810796"/>
              <a:gd name="connsiteX1697" fmla="*/ 2650906 w 3531775"/>
              <a:gd name="connsiteY1697" fmla="*/ 734838 h 2810796"/>
              <a:gd name="connsiteX1698" fmla="*/ 2608425 w 3531775"/>
              <a:gd name="connsiteY1698" fmla="*/ 724836 h 2810796"/>
              <a:gd name="connsiteX1699" fmla="*/ 2705199 w 3531775"/>
              <a:gd name="connsiteY1699" fmla="*/ 544623 h 2810796"/>
              <a:gd name="connsiteX1700" fmla="*/ 2703865 w 3531775"/>
              <a:gd name="connsiteY1700" fmla="*/ 544623 h 2810796"/>
              <a:gd name="connsiteX1701" fmla="*/ 2747013 w 3531775"/>
              <a:gd name="connsiteY1701" fmla="*/ 559101 h 2810796"/>
              <a:gd name="connsiteX1702" fmla="*/ 2746537 w 3531775"/>
              <a:gd name="connsiteY1702" fmla="*/ 558720 h 2810796"/>
              <a:gd name="connsiteX1703" fmla="*/ 2775207 w 3531775"/>
              <a:gd name="connsiteY1703" fmla="*/ 620538 h 2810796"/>
              <a:gd name="connsiteX1704" fmla="*/ 2652144 w 3531775"/>
              <a:gd name="connsiteY1704" fmla="*/ 543576 h 2810796"/>
              <a:gd name="connsiteX1705" fmla="*/ 2606043 w 3531775"/>
              <a:gd name="connsiteY1705" fmla="*/ 538051 h 2810796"/>
              <a:gd name="connsiteX1706" fmla="*/ 2604424 w 3531775"/>
              <a:gd name="connsiteY1706" fmla="*/ 539385 h 2810796"/>
              <a:gd name="connsiteX1707" fmla="*/ 2705199 w 3531775"/>
              <a:gd name="connsiteY1707" fmla="*/ 544623 h 2810796"/>
              <a:gd name="connsiteX1708" fmla="*/ 2795115 w 3531775"/>
              <a:gd name="connsiteY1708" fmla="*/ 556149 h 2810796"/>
              <a:gd name="connsiteX1709" fmla="*/ 2800068 w 3531775"/>
              <a:gd name="connsiteY1709" fmla="*/ 632063 h 2810796"/>
              <a:gd name="connsiteX1710" fmla="*/ 2806735 w 3531775"/>
              <a:gd name="connsiteY1710" fmla="*/ 627586 h 2810796"/>
              <a:gd name="connsiteX1711" fmla="*/ 2805592 w 3531775"/>
              <a:gd name="connsiteY1711" fmla="*/ 628539 h 2810796"/>
              <a:gd name="connsiteX1712" fmla="*/ 2807402 w 3531775"/>
              <a:gd name="connsiteY1712" fmla="*/ 627110 h 2810796"/>
              <a:gd name="connsiteX1713" fmla="*/ 2806735 w 3531775"/>
              <a:gd name="connsiteY1713" fmla="*/ 627586 h 2810796"/>
              <a:gd name="connsiteX1714" fmla="*/ 2807973 w 3531775"/>
              <a:gd name="connsiteY1714" fmla="*/ 626634 h 2810796"/>
              <a:gd name="connsiteX1715" fmla="*/ 2807878 w 3531775"/>
              <a:gd name="connsiteY1715" fmla="*/ 626729 h 2810796"/>
              <a:gd name="connsiteX1716" fmla="*/ 2808450 w 3531775"/>
              <a:gd name="connsiteY1716" fmla="*/ 626253 h 2810796"/>
              <a:gd name="connsiteX1717" fmla="*/ 2807973 w 3531775"/>
              <a:gd name="connsiteY1717" fmla="*/ 626634 h 2810796"/>
              <a:gd name="connsiteX1718" fmla="*/ 2809783 w 3531775"/>
              <a:gd name="connsiteY1718" fmla="*/ 625014 h 2810796"/>
              <a:gd name="connsiteX1719" fmla="*/ 2809688 w 3531775"/>
              <a:gd name="connsiteY1719" fmla="*/ 625110 h 2810796"/>
              <a:gd name="connsiteX1720" fmla="*/ 2810069 w 3531775"/>
              <a:gd name="connsiteY1720" fmla="*/ 624729 h 2810796"/>
              <a:gd name="connsiteX1721" fmla="*/ 2809878 w 3531775"/>
              <a:gd name="connsiteY1721" fmla="*/ 624919 h 2810796"/>
              <a:gd name="connsiteX1722" fmla="*/ 2810926 w 3531775"/>
              <a:gd name="connsiteY1722" fmla="*/ 623871 h 2810796"/>
              <a:gd name="connsiteX1723" fmla="*/ 2810354 w 3531775"/>
              <a:gd name="connsiteY1723" fmla="*/ 624443 h 2810796"/>
              <a:gd name="connsiteX1724" fmla="*/ 2811402 w 3531775"/>
              <a:gd name="connsiteY1724" fmla="*/ 623395 h 2810796"/>
              <a:gd name="connsiteX1725" fmla="*/ 2810926 w 3531775"/>
              <a:gd name="connsiteY1725" fmla="*/ 623871 h 2810796"/>
              <a:gd name="connsiteX1726" fmla="*/ 2814736 w 3531775"/>
              <a:gd name="connsiteY1726" fmla="*/ 619585 h 2810796"/>
              <a:gd name="connsiteX1727" fmla="*/ 2814641 w 3531775"/>
              <a:gd name="connsiteY1727" fmla="*/ 619680 h 2810796"/>
              <a:gd name="connsiteX1728" fmla="*/ 2816927 w 3531775"/>
              <a:gd name="connsiteY1728" fmla="*/ 616347 h 2810796"/>
              <a:gd name="connsiteX1729" fmla="*/ 2816927 w 3531775"/>
              <a:gd name="connsiteY1729" fmla="*/ 616347 h 2810796"/>
              <a:gd name="connsiteX1730" fmla="*/ 2817022 w 3531775"/>
              <a:gd name="connsiteY1730" fmla="*/ 616251 h 2810796"/>
              <a:gd name="connsiteX1731" fmla="*/ 2816927 w 3531775"/>
              <a:gd name="connsiteY1731" fmla="*/ 616347 h 2810796"/>
              <a:gd name="connsiteX1732" fmla="*/ 2817784 w 3531775"/>
              <a:gd name="connsiteY1732" fmla="*/ 614918 h 2810796"/>
              <a:gd name="connsiteX1733" fmla="*/ 2817689 w 3531775"/>
              <a:gd name="connsiteY1733" fmla="*/ 615013 h 2810796"/>
              <a:gd name="connsiteX1734" fmla="*/ 2818070 w 3531775"/>
              <a:gd name="connsiteY1734" fmla="*/ 614442 h 2810796"/>
              <a:gd name="connsiteX1735" fmla="*/ 2817784 w 3531775"/>
              <a:gd name="connsiteY1735" fmla="*/ 614918 h 2810796"/>
              <a:gd name="connsiteX1736" fmla="*/ 2818641 w 3531775"/>
              <a:gd name="connsiteY1736" fmla="*/ 613203 h 2810796"/>
              <a:gd name="connsiteX1737" fmla="*/ 2818356 w 3531775"/>
              <a:gd name="connsiteY1737" fmla="*/ 613680 h 2810796"/>
              <a:gd name="connsiteX1738" fmla="*/ 2818736 w 3531775"/>
              <a:gd name="connsiteY1738" fmla="*/ 613013 h 2810796"/>
              <a:gd name="connsiteX1739" fmla="*/ 2818641 w 3531775"/>
              <a:gd name="connsiteY1739" fmla="*/ 613203 h 2810796"/>
              <a:gd name="connsiteX1740" fmla="*/ 2819308 w 3531775"/>
              <a:gd name="connsiteY1740" fmla="*/ 611870 h 2810796"/>
              <a:gd name="connsiteX1741" fmla="*/ 2819213 w 3531775"/>
              <a:gd name="connsiteY1741" fmla="*/ 612060 h 2810796"/>
              <a:gd name="connsiteX1742" fmla="*/ 2819308 w 3531775"/>
              <a:gd name="connsiteY1742" fmla="*/ 611870 h 2810796"/>
              <a:gd name="connsiteX1743" fmla="*/ 2819308 w 3531775"/>
              <a:gd name="connsiteY1743" fmla="*/ 611965 h 2810796"/>
              <a:gd name="connsiteX1744" fmla="*/ 2795115 w 3531775"/>
              <a:gd name="connsiteY1744" fmla="*/ 556149 h 2810796"/>
              <a:gd name="connsiteX1745" fmla="*/ 2961326 w 3531775"/>
              <a:gd name="connsiteY1745" fmla="*/ 485664 h 2810796"/>
              <a:gd name="connsiteX1746" fmla="*/ 2956277 w 3531775"/>
              <a:gd name="connsiteY1746" fmla="*/ 462518 h 2810796"/>
              <a:gd name="connsiteX1747" fmla="*/ 2980757 w 3531775"/>
              <a:gd name="connsiteY1747" fmla="*/ 509000 h 2810796"/>
              <a:gd name="connsiteX1748" fmla="*/ 2961326 w 3531775"/>
              <a:gd name="connsiteY1748" fmla="*/ 485664 h 2810796"/>
              <a:gd name="connsiteX1749" fmla="*/ 2717676 w 3531775"/>
              <a:gd name="connsiteY1749" fmla="*/ 691880 h 2810796"/>
              <a:gd name="connsiteX1750" fmla="*/ 2798067 w 3531775"/>
              <a:gd name="connsiteY1750" fmla="*/ 667591 h 2810796"/>
              <a:gd name="connsiteX1751" fmla="*/ 2939704 w 3531775"/>
              <a:gd name="connsiteY1751" fmla="*/ 613680 h 2810796"/>
              <a:gd name="connsiteX1752" fmla="*/ 3139443 w 3531775"/>
              <a:gd name="connsiteY1752" fmla="*/ 557958 h 2810796"/>
              <a:gd name="connsiteX1753" fmla="*/ 2952086 w 3531775"/>
              <a:gd name="connsiteY1753" fmla="*/ 592058 h 2810796"/>
              <a:gd name="connsiteX1754" fmla="*/ 2843120 w 3531775"/>
              <a:gd name="connsiteY1754" fmla="*/ 645874 h 2810796"/>
              <a:gd name="connsiteX1755" fmla="*/ 2843120 w 3531775"/>
              <a:gd name="connsiteY1755" fmla="*/ 645874 h 2810796"/>
              <a:gd name="connsiteX1756" fmla="*/ 3008284 w 3531775"/>
              <a:gd name="connsiteY1756" fmla="*/ 527574 h 2810796"/>
              <a:gd name="connsiteX1757" fmla="*/ 3008093 w 3531775"/>
              <a:gd name="connsiteY1757" fmla="*/ 527669 h 2810796"/>
              <a:gd name="connsiteX1758" fmla="*/ 3008379 w 3531775"/>
              <a:gd name="connsiteY1758" fmla="*/ 527574 h 2810796"/>
              <a:gd name="connsiteX1759" fmla="*/ 3008284 w 3531775"/>
              <a:gd name="connsiteY1759" fmla="*/ 527574 h 2810796"/>
              <a:gd name="connsiteX1760" fmla="*/ 3106487 w 3531775"/>
              <a:gd name="connsiteY1760" fmla="*/ 500904 h 2810796"/>
              <a:gd name="connsiteX1761" fmla="*/ 3072197 w 3531775"/>
              <a:gd name="connsiteY1761" fmla="*/ 438229 h 2810796"/>
              <a:gd name="connsiteX1762" fmla="*/ 3071340 w 3531775"/>
              <a:gd name="connsiteY1762" fmla="*/ 438801 h 2810796"/>
              <a:gd name="connsiteX1763" fmla="*/ 3092771 w 3531775"/>
              <a:gd name="connsiteY1763" fmla="*/ 431943 h 2810796"/>
              <a:gd name="connsiteX1764" fmla="*/ 3091913 w 3531775"/>
              <a:gd name="connsiteY1764" fmla="*/ 431943 h 2810796"/>
              <a:gd name="connsiteX1765" fmla="*/ 3093628 w 3531775"/>
              <a:gd name="connsiteY1765" fmla="*/ 431847 h 2810796"/>
              <a:gd name="connsiteX1766" fmla="*/ 3124965 w 3531775"/>
              <a:gd name="connsiteY1766" fmla="*/ 463661 h 2810796"/>
              <a:gd name="connsiteX1767" fmla="*/ 3068101 w 3531775"/>
              <a:gd name="connsiteY1767" fmla="*/ 426609 h 2810796"/>
              <a:gd name="connsiteX1768" fmla="*/ 3068196 w 3531775"/>
              <a:gd name="connsiteY1768" fmla="*/ 426513 h 2810796"/>
              <a:gd name="connsiteX1769" fmla="*/ 3058004 w 3531775"/>
              <a:gd name="connsiteY1769" fmla="*/ 434895 h 2810796"/>
              <a:gd name="connsiteX1770" fmla="*/ 3058195 w 3531775"/>
              <a:gd name="connsiteY1770" fmla="*/ 434610 h 2810796"/>
              <a:gd name="connsiteX1771" fmla="*/ 3056861 w 3531775"/>
              <a:gd name="connsiteY1771" fmla="*/ 436134 h 2810796"/>
              <a:gd name="connsiteX1772" fmla="*/ 3056957 w 3531775"/>
              <a:gd name="connsiteY1772" fmla="*/ 436038 h 2810796"/>
              <a:gd name="connsiteX1773" fmla="*/ 3055909 w 3531775"/>
              <a:gd name="connsiteY1773" fmla="*/ 437467 h 2810796"/>
              <a:gd name="connsiteX1774" fmla="*/ 3056004 w 3531775"/>
              <a:gd name="connsiteY1774" fmla="*/ 437277 h 2810796"/>
              <a:gd name="connsiteX1775" fmla="*/ 3081817 w 3531775"/>
              <a:gd name="connsiteY1775" fmla="*/ 500523 h 2810796"/>
              <a:gd name="connsiteX1776" fmla="*/ 3012761 w 3531775"/>
              <a:gd name="connsiteY1776" fmla="*/ 492522 h 2810796"/>
              <a:gd name="connsiteX1777" fmla="*/ 3018285 w 3531775"/>
              <a:gd name="connsiteY1777" fmla="*/ 458136 h 2810796"/>
              <a:gd name="connsiteX1778" fmla="*/ 3033525 w 3531775"/>
              <a:gd name="connsiteY1778" fmla="*/ 471281 h 2810796"/>
              <a:gd name="connsiteX1779" fmla="*/ 3001521 w 3531775"/>
              <a:gd name="connsiteY1779" fmla="*/ 460708 h 2810796"/>
              <a:gd name="connsiteX1780" fmla="*/ 3001521 w 3531775"/>
              <a:gd name="connsiteY1780" fmla="*/ 460708 h 2810796"/>
              <a:gd name="connsiteX1781" fmla="*/ 2999331 w 3531775"/>
              <a:gd name="connsiteY1781" fmla="*/ 464613 h 2810796"/>
              <a:gd name="connsiteX1782" fmla="*/ 2999426 w 3531775"/>
              <a:gd name="connsiteY1782" fmla="*/ 464328 h 2810796"/>
              <a:gd name="connsiteX1783" fmla="*/ 2999235 w 3531775"/>
              <a:gd name="connsiteY1783" fmla="*/ 464709 h 2810796"/>
              <a:gd name="connsiteX1784" fmla="*/ 2999235 w 3531775"/>
              <a:gd name="connsiteY1784" fmla="*/ 464613 h 2810796"/>
              <a:gd name="connsiteX1785" fmla="*/ 3034192 w 3531775"/>
              <a:gd name="connsiteY1785" fmla="*/ 509476 h 2810796"/>
              <a:gd name="connsiteX1786" fmla="*/ 2842740 w 3531775"/>
              <a:gd name="connsiteY1786" fmla="*/ 637778 h 2810796"/>
              <a:gd name="connsiteX1787" fmla="*/ 2714724 w 3531775"/>
              <a:gd name="connsiteY1787" fmla="*/ 694928 h 2810796"/>
              <a:gd name="connsiteX1788" fmla="*/ 2717676 w 3531775"/>
              <a:gd name="connsiteY1788" fmla="*/ 691880 h 2810796"/>
              <a:gd name="connsiteX1789" fmla="*/ 2734059 w 3531775"/>
              <a:gd name="connsiteY1789" fmla="*/ 631872 h 2810796"/>
              <a:gd name="connsiteX1790" fmla="*/ 2752061 w 3531775"/>
              <a:gd name="connsiteY1790" fmla="*/ 586248 h 2810796"/>
              <a:gd name="connsiteX1791" fmla="*/ 2703865 w 3531775"/>
              <a:gd name="connsiteY1791" fmla="*/ 572055 h 2810796"/>
              <a:gd name="connsiteX1792" fmla="*/ 2742536 w 3531775"/>
              <a:gd name="connsiteY1792" fmla="*/ 585200 h 2810796"/>
              <a:gd name="connsiteX1793" fmla="*/ 2679862 w 3531775"/>
              <a:gd name="connsiteY1793" fmla="*/ 575294 h 2810796"/>
              <a:gd name="connsiteX1794" fmla="*/ 2660621 w 3531775"/>
              <a:gd name="connsiteY1794" fmla="*/ 579771 h 2810796"/>
              <a:gd name="connsiteX1795" fmla="*/ 2734059 w 3531775"/>
              <a:gd name="connsiteY1795" fmla="*/ 631872 h 2810796"/>
              <a:gd name="connsiteX1796" fmla="*/ 2958183 w 3531775"/>
              <a:gd name="connsiteY1796" fmla="*/ 745029 h 2810796"/>
              <a:gd name="connsiteX1797" fmla="*/ 2756634 w 3531775"/>
              <a:gd name="connsiteY1797" fmla="*/ 736457 h 2810796"/>
              <a:gd name="connsiteX1798" fmla="*/ 2756729 w 3531775"/>
              <a:gd name="connsiteY1798" fmla="*/ 736362 h 2810796"/>
              <a:gd name="connsiteX1799" fmla="*/ 2731678 w 3531775"/>
              <a:gd name="connsiteY1799" fmla="*/ 760365 h 2810796"/>
              <a:gd name="connsiteX1800" fmla="*/ 2958183 w 3531775"/>
              <a:gd name="connsiteY1800" fmla="*/ 745029 h 2810796"/>
              <a:gd name="connsiteX1801" fmla="*/ 2962183 w 3531775"/>
              <a:gd name="connsiteY1801" fmla="*/ 1018302 h 2810796"/>
              <a:gd name="connsiteX1802" fmla="*/ 2987234 w 3531775"/>
              <a:gd name="connsiteY1802" fmla="*/ 1037066 h 2810796"/>
              <a:gd name="connsiteX1803" fmla="*/ 2974375 w 3531775"/>
              <a:gd name="connsiteY1803" fmla="*/ 916670 h 2810796"/>
              <a:gd name="connsiteX1804" fmla="*/ 2962183 w 3531775"/>
              <a:gd name="connsiteY1804" fmla="*/ 1018302 h 2810796"/>
              <a:gd name="connsiteX1805" fmla="*/ 2878839 w 3531775"/>
              <a:gd name="connsiteY1805" fmla="*/ 935815 h 2810796"/>
              <a:gd name="connsiteX1806" fmla="*/ 2898556 w 3531775"/>
              <a:gd name="connsiteY1806" fmla="*/ 918194 h 2810796"/>
              <a:gd name="connsiteX1807" fmla="*/ 2898461 w 3531775"/>
              <a:gd name="connsiteY1807" fmla="*/ 918289 h 2810796"/>
              <a:gd name="connsiteX1808" fmla="*/ 2898651 w 3531775"/>
              <a:gd name="connsiteY1808" fmla="*/ 918003 h 2810796"/>
              <a:gd name="connsiteX1809" fmla="*/ 2898556 w 3531775"/>
              <a:gd name="connsiteY1809" fmla="*/ 918194 h 2810796"/>
              <a:gd name="connsiteX1810" fmla="*/ 2902937 w 3531775"/>
              <a:gd name="connsiteY1810" fmla="*/ 884571 h 2810796"/>
              <a:gd name="connsiteX1811" fmla="*/ 2894936 w 3531775"/>
              <a:gd name="connsiteY1811" fmla="*/ 912288 h 2810796"/>
              <a:gd name="connsiteX1812" fmla="*/ 2894936 w 3531775"/>
              <a:gd name="connsiteY1812" fmla="*/ 912288 h 2810796"/>
              <a:gd name="connsiteX1813" fmla="*/ 2878839 w 3531775"/>
              <a:gd name="connsiteY1813" fmla="*/ 935815 h 2810796"/>
              <a:gd name="connsiteX1814" fmla="*/ 2802353 w 3531775"/>
              <a:gd name="connsiteY1814" fmla="*/ 926100 h 2810796"/>
              <a:gd name="connsiteX1815" fmla="*/ 2852169 w 3531775"/>
              <a:gd name="connsiteY1815" fmla="*/ 909717 h 2810796"/>
              <a:gd name="connsiteX1816" fmla="*/ 2852074 w 3531775"/>
              <a:gd name="connsiteY1816" fmla="*/ 909812 h 2810796"/>
              <a:gd name="connsiteX1817" fmla="*/ 2852265 w 3531775"/>
              <a:gd name="connsiteY1817" fmla="*/ 909717 h 2810796"/>
              <a:gd name="connsiteX1818" fmla="*/ 2852265 w 3531775"/>
              <a:gd name="connsiteY1818" fmla="*/ 909717 h 2810796"/>
              <a:gd name="connsiteX1819" fmla="*/ 2862361 w 3531775"/>
              <a:gd name="connsiteY1819" fmla="*/ 892857 h 2810796"/>
              <a:gd name="connsiteX1820" fmla="*/ 2862361 w 3531775"/>
              <a:gd name="connsiteY1820" fmla="*/ 893048 h 2810796"/>
              <a:gd name="connsiteX1821" fmla="*/ 2862361 w 3531775"/>
              <a:gd name="connsiteY1821" fmla="*/ 892857 h 2810796"/>
              <a:gd name="connsiteX1822" fmla="*/ 2862361 w 3531775"/>
              <a:gd name="connsiteY1822" fmla="*/ 892857 h 2810796"/>
              <a:gd name="connsiteX1823" fmla="*/ 2862933 w 3531775"/>
              <a:gd name="connsiteY1823" fmla="*/ 890000 h 2810796"/>
              <a:gd name="connsiteX1824" fmla="*/ 2862933 w 3531775"/>
              <a:gd name="connsiteY1824" fmla="*/ 890286 h 2810796"/>
              <a:gd name="connsiteX1825" fmla="*/ 2863028 w 3531775"/>
              <a:gd name="connsiteY1825" fmla="*/ 889238 h 2810796"/>
              <a:gd name="connsiteX1826" fmla="*/ 2862933 w 3531775"/>
              <a:gd name="connsiteY1826" fmla="*/ 889714 h 2810796"/>
              <a:gd name="connsiteX1827" fmla="*/ 2863218 w 3531775"/>
              <a:gd name="connsiteY1827" fmla="*/ 887142 h 2810796"/>
              <a:gd name="connsiteX1828" fmla="*/ 2863218 w 3531775"/>
              <a:gd name="connsiteY1828" fmla="*/ 887428 h 2810796"/>
              <a:gd name="connsiteX1829" fmla="*/ 2863313 w 3531775"/>
              <a:gd name="connsiteY1829" fmla="*/ 886380 h 2810796"/>
              <a:gd name="connsiteX1830" fmla="*/ 2863313 w 3531775"/>
              <a:gd name="connsiteY1830" fmla="*/ 886952 h 2810796"/>
              <a:gd name="connsiteX1831" fmla="*/ 2862837 w 3531775"/>
              <a:gd name="connsiteY1831" fmla="*/ 875331 h 2810796"/>
              <a:gd name="connsiteX1832" fmla="*/ 2855408 w 3531775"/>
              <a:gd name="connsiteY1832" fmla="*/ 898287 h 2810796"/>
              <a:gd name="connsiteX1833" fmla="*/ 2855503 w 3531775"/>
              <a:gd name="connsiteY1833" fmla="*/ 898096 h 2810796"/>
              <a:gd name="connsiteX1834" fmla="*/ 2855217 w 3531775"/>
              <a:gd name="connsiteY1834" fmla="*/ 898477 h 2810796"/>
              <a:gd name="connsiteX1835" fmla="*/ 2855312 w 3531775"/>
              <a:gd name="connsiteY1835" fmla="*/ 898287 h 2810796"/>
              <a:gd name="connsiteX1836" fmla="*/ 2853598 w 3531775"/>
              <a:gd name="connsiteY1836" fmla="*/ 900668 h 2810796"/>
              <a:gd name="connsiteX1837" fmla="*/ 2853693 w 3531775"/>
              <a:gd name="connsiteY1837" fmla="*/ 900573 h 2810796"/>
              <a:gd name="connsiteX1838" fmla="*/ 2842740 w 3531775"/>
              <a:gd name="connsiteY1838" fmla="*/ 908097 h 2810796"/>
              <a:gd name="connsiteX1839" fmla="*/ 2843883 w 3531775"/>
              <a:gd name="connsiteY1839" fmla="*/ 907716 h 2810796"/>
              <a:gd name="connsiteX1840" fmla="*/ 2802353 w 3531775"/>
              <a:gd name="connsiteY1840" fmla="*/ 926100 h 2810796"/>
              <a:gd name="connsiteX1841" fmla="*/ 2692530 w 3531775"/>
              <a:gd name="connsiteY1841" fmla="*/ 957723 h 2810796"/>
              <a:gd name="connsiteX1842" fmla="*/ 2692721 w 3531775"/>
              <a:gd name="connsiteY1842" fmla="*/ 957532 h 2810796"/>
              <a:gd name="connsiteX1843" fmla="*/ 2690340 w 3531775"/>
              <a:gd name="connsiteY1843" fmla="*/ 960009 h 2810796"/>
              <a:gd name="connsiteX1844" fmla="*/ 2690816 w 3531775"/>
              <a:gd name="connsiteY1844" fmla="*/ 959532 h 2810796"/>
              <a:gd name="connsiteX1845" fmla="*/ 2687387 w 3531775"/>
              <a:gd name="connsiteY1845" fmla="*/ 962866 h 2810796"/>
              <a:gd name="connsiteX1846" fmla="*/ 2687863 w 3531775"/>
              <a:gd name="connsiteY1846" fmla="*/ 962390 h 2810796"/>
              <a:gd name="connsiteX1847" fmla="*/ 2678433 w 3531775"/>
              <a:gd name="connsiteY1847" fmla="*/ 970010 h 2810796"/>
              <a:gd name="connsiteX1848" fmla="*/ 2678814 w 3531775"/>
              <a:gd name="connsiteY1848" fmla="*/ 969724 h 2810796"/>
              <a:gd name="connsiteX1849" fmla="*/ 2676433 w 3531775"/>
              <a:gd name="connsiteY1849" fmla="*/ 971343 h 2810796"/>
              <a:gd name="connsiteX1850" fmla="*/ 2677385 w 3531775"/>
              <a:gd name="connsiteY1850" fmla="*/ 970677 h 2810796"/>
              <a:gd name="connsiteX1851" fmla="*/ 2626998 w 3531775"/>
              <a:gd name="connsiteY1851" fmla="*/ 987441 h 2810796"/>
              <a:gd name="connsiteX1852" fmla="*/ 2707008 w 3531775"/>
              <a:gd name="connsiteY1852" fmla="*/ 946293 h 2810796"/>
              <a:gd name="connsiteX1853" fmla="*/ 2742441 w 3531775"/>
              <a:gd name="connsiteY1853" fmla="*/ 873331 h 2810796"/>
              <a:gd name="connsiteX1854" fmla="*/ 2901509 w 3531775"/>
              <a:gd name="connsiteY1854" fmla="*/ 862187 h 2810796"/>
              <a:gd name="connsiteX1855" fmla="*/ 2947610 w 3531775"/>
              <a:gd name="connsiteY1855" fmla="*/ 888952 h 2810796"/>
              <a:gd name="connsiteX1856" fmla="*/ 3117726 w 3531775"/>
              <a:gd name="connsiteY1856" fmla="*/ 849614 h 2810796"/>
              <a:gd name="connsiteX1857" fmla="*/ 2926083 w 3531775"/>
              <a:gd name="connsiteY1857" fmla="*/ 865711 h 2810796"/>
              <a:gd name="connsiteX1858" fmla="*/ 2708723 w 3531775"/>
              <a:gd name="connsiteY1858" fmla="*/ 927243 h 2810796"/>
              <a:gd name="connsiteX1859" fmla="*/ 2692530 w 3531775"/>
              <a:gd name="connsiteY1859" fmla="*/ 957723 h 2810796"/>
              <a:gd name="connsiteX1860" fmla="*/ 2590232 w 3531775"/>
              <a:gd name="connsiteY1860" fmla="*/ 896667 h 2810796"/>
              <a:gd name="connsiteX1861" fmla="*/ 2758729 w 3531775"/>
              <a:gd name="connsiteY1861" fmla="*/ 812181 h 2810796"/>
              <a:gd name="connsiteX1862" fmla="*/ 3120203 w 3531775"/>
              <a:gd name="connsiteY1862" fmla="*/ 844756 h 2810796"/>
              <a:gd name="connsiteX1863" fmla="*/ 2761682 w 3531775"/>
              <a:gd name="connsiteY1863" fmla="*/ 800846 h 2810796"/>
              <a:gd name="connsiteX1864" fmla="*/ 2491172 w 3531775"/>
              <a:gd name="connsiteY1864" fmla="*/ 874950 h 2810796"/>
              <a:gd name="connsiteX1865" fmla="*/ 2641191 w 3531775"/>
              <a:gd name="connsiteY1865" fmla="*/ 661686 h 2810796"/>
              <a:gd name="connsiteX1866" fmla="*/ 2503935 w 3531775"/>
              <a:gd name="connsiteY1866" fmla="*/ 615489 h 2810796"/>
              <a:gd name="connsiteX1867" fmla="*/ 2590232 w 3531775"/>
              <a:gd name="connsiteY1867" fmla="*/ 896667 h 2810796"/>
              <a:gd name="connsiteX1868" fmla="*/ 2394779 w 3531775"/>
              <a:gd name="connsiteY1868" fmla="*/ 924576 h 2810796"/>
              <a:gd name="connsiteX1869" fmla="*/ 2532891 w 3531775"/>
              <a:gd name="connsiteY1869" fmla="*/ 928671 h 2810796"/>
              <a:gd name="connsiteX1870" fmla="*/ 2523938 w 3531775"/>
              <a:gd name="connsiteY1870" fmla="*/ 920670 h 2810796"/>
              <a:gd name="connsiteX1871" fmla="*/ 2524128 w 3531775"/>
              <a:gd name="connsiteY1871" fmla="*/ 920575 h 2810796"/>
              <a:gd name="connsiteX1872" fmla="*/ 2523747 w 3531775"/>
              <a:gd name="connsiteY1872" fmla="*/ 920670 h 2810796"/>
              <a:gd name="connsiteX1873" fmla="*/ 2523938 w 3531775"/>
              <a:gd name="connsiteY1873" fmla="*/ 920670 h 2810796"/>
              <a:gd name="connsiteX1874" fmla="*/ 2523747 w 3531775"/>
              <a:gd name="connsiteY1874" fmla="*/ 920766 h 2810796"/>
              <a:gd name="connsiteX1875" fmla="*/ 2523747 w 3531775"/>
              <a:gd name="connsiteY1875" fmla="*/ 920766 h 2810796"/>
              <a:gd name="connsiteX1876" fmla="*/ 2523652 w 3531775"/>
              <a:gd name="connsiteY1876" fmla="*/ 920766 h 2810796"/>
              <a:gd name="connsiteX1877" fmla="*/ 2523747 w 3531775"/>
              <a:gd name="connsiteY1877" fmla="*/ 920766 h 2810796"/>
              <a:gd name="connsiteX1878" fmla="*/ 2523366 w 3531775"/>
              <a:gd name="connsiteY1878" fmla="*/ 920956 h 2810796"/>
              <a:gd name="connsiteX1879" fmla="*/ 2523461 w 3531775"/>
              <a:gd name="connsiteY1879" fmla="*/ 920861 h 2810796"/>
              <a:gd name="connsiteX1880" fmla="*/ 2523081 w 3531775"/>
              <a:gd name="connsiteY1880" fmla="*/ 921147 h 2810796"/>
              <a:gd name="connsiteX1881" fmla="*/ 2523271 w 3531775"/>
              <a:gd name="connsiteY1881" fmla="*/ 921051 h 2810796"/>
              <a:gd name="connsiteX1882" fmla="*/ 2522604 w 3531775"/>
              <a:gd name="connsiteY1882" fmla="*/ 921813 h 2810796"/>
              <a:gd name="connsiteX1883" fmla="*/ 2522604 w 3531775"/>
              <a:gd name="connsiteY1883" fmla="*/ 921813 h 2810796"/>
              <a:gd name="connsiteX1884" fmla="*/ 2522509 w 3531775"/>
              <a:gd name="connsiteY1884" fmla="*/ 921909 h 2810796"/>
              <a:gd name="connsiteX1885" fmla="*/ 2522604 w 3531775"/>
              <a:gd name="connsiteY1885" fmla="*/ 921813 h 2810796"/>
              <a:gd name="connsiteX1886" fmla="*/ 2522223 w 3531775"/>
              <a:gd name="connsiteY1886" fmla="*/ 922671 h 2810796"/>
              <a:gd name="connsiteX1887" fmla="*/ 2522318 w 3531775"/>
              <a:gd name="connsiteY1887" fmla="*/ 922480 h 2810796"/>
              <a:gd name="connsiteX1888" fmla="*/ 2522128 w 3531775"/>
              <a:gd name="connsiteY1888" fmla="*/ 922861 h 2810796"/>
              <a:gd name="connsiteX1889" fmla="*/ 2522223 w 3531775"/>
              <a:gd name="connsiteY1889" fmla="*/ 922766 h 2810796"/>
              <a:gd name="connsiteX1890" fmla="*/ 2510793 w 3531775"/>
              <a:gd name="connsiteY1890" fmla="*/ 917718 h 2810796"/>
              <a:gd name="connsiteX1891" fmla="*/ 2501935 w 3531775"/>
              <a:gd name="connsiteY1891" fmla="*/ 927909 h 2810796"/>
              <a:gd name="connsiteX1892" fmla="*/ 2489743 w 3531775"/>
              <a:gd name="connsiteY1892" fmla="*/ 911907 h 2810796"/>
              <a:gd name="connsiteX1893" fmla="*/ 2489838 w 3531775"/>
              <a:gd name="connsiteY1893" fmla="*/ 911907 h 2810796"/>
              <a:gd name="connsiteX1894" fmla="*/ 2489076 w 3531775"/>
              <a:gd name="connsiteY1894" fmla="*/ 912288 h 2810796"/>
              <a:gd name="connsiteX1895" fmla="*/ 2489171 w 3531775"/>
              <a:gd name="connsiteY1895" fmla="*/ 912193 h 2810796"/>
              <a:gd name="connsiteX1896" fmla="*/ 2471265 w 3531775"/>
              <a:gd name="connsiteY1896" fmla="*/ 936577 h 2810796"/>
              <a:gd name="connsiteX1897" fmla="*/ 2464407 w 3531775"/>
              <a:gd name="connsiteY1897" fmla="*/ 911145 h 2810796"/>
              <a:gd name="connsiteX1898" fmla="*/ 2442213 w 3531775"/>
              <a:gd name="connsiteY1898" fmla="*/ 932100 h 2810796"/>
              <a:gd name="connsiteX1899" fmla="*/ 2439165 w 3531775"/>
              <a:gd name="connsiteY1899" fmla="*/ 890571 h 2810796"/>
              <a:gd name="connsiteX1900" fmla="*/ 2418115 w 3531775"/>
              <a:gd name="connsiteY1900" fmla="*/ 920670 h 2810796"/>
              <a:gd name="connsiteX1901" fmla="*/ 2407638 w 3531775"/>
              <a:gd name="connsiteY1901" fmla="*/ 914098 h 2810796"/>
              <a:gd name="connsiteX1902" fmla="*/ 2407066 w 3531775"/>
              <a:gd name="connsiteY1902" fmla="*/ 877522 h 2810796"/>
              <a:gd name="connsiteX1903" fmla="*/ 2407256 w 3531775"/>
              <a:gd name="connsiteY1903" fmla="*/ 877427 h 2810796"/>
              <a:gd name="connsiteX1904" fmla="*/ 2407066 w 3531775"/>
              <a:gd name="connsiteY1904" fmla="*/ 877522 h 2810796"/>
              <a:gd name="connsiteX1905" fmla="*/ 2407066 w 3531775"/>
              <a:gd name="connsiteY1905" fmla="*/ 877522 h 2810796"/>
              <a:gd name="connsiteX1906" fmla="*/ 2387826 w 3531775"/>
              <a:gd name="connsiteY1906" fmla="*/ 900001 h 2810796"/>
              <a:gd name="connsiteX1907" fmla="*/ 2379348 w 3531775"/>
              <a:gd name="connsiteY1907" fmla="*/ 889333 h 2810796"/>
              <a:gd name="connsiteX1908" fmla="*/ 2378205 w 3531775"/>
              <a:gd name="connsiteY1908" fmla="*/ 890571 h 2810796"/>
              <a:gd name="connsiteX1909" fmla="*/ 2394779 w 3531775"/>
              <a:gd name="connsiteY1909" fmla="*/ 924576 h 2810796"/>
              <a:gd name="connsiteX1910" fmla="*/ 2362680 w 3531775"/>
              <a:gd name="connsiteY1910" fmla="*/ 600630 h 2810796"/>
              <a:gd name="connsiteX1911" fmla="*/ 2348011 w 3531775"/>
              <a:gd name="connsiteY1911" fmla="*/ 588915 h 2810796"/>
              <a:gd name="connsiteX1912" fmla="*/ 2379443 w 3531775"/>
              <a:gd name="connsiteY1912" fmla="*/ 575008 h 2810796"/>
              <a:gd name="connsiteX1913" fmla="*/ 2391445 w 3531775"/>
              <a:gd name="connsiteY1913" fmla="*/ 555387 h 2810796"/>
              <a:gd name="connsiteX1914" fmla="*/ 2396208 w 3531775"/>
              <a:gd name="connsiteY1914" fmla="*/ 528050 h 2810796"/>
              <a:gd name="connsiteX1915" fmla="*/ 2359251 w 3531775"/>
              <a:gd name="connsiteY1915" fmla="*/ 557768 h 2810796"/>
              <a:gd name="connsiteX1916" fmla="*/ 2306006 w 3531775"/>
              <a:gd name="connsiteY1916" fmla="*/ 542337 h 2810796"/>
              <a:gd name="connsiteX1917" fmla="*/ 2306672 w 3531775"/>
              <a:gd name="connsiteY1917" fmla="*/ 542718 h 2810796"/>
              <a:gd name="connsiteX1918" fmla="*/ 2273906 w 3531775"/>
              <a:gd name="connsiteY1918" fmla="*/ 511857 h 2810796"/>
              <a:gd name="connsiteX1919" fmla="*/ 2274192 w 3531775"/>
              <a:gd name="connsiteY1919" fmla="*/ 512334 h 2810796"/>
              <a:gd name="connsiteX1920" fmla="*/ 2265143 w 3531775"/>
              <a:gd name="connsiteY1920" fmla="*/ 415845 h 2810796"/>
              <a:gd name="connsiteX1921" fmla="*/ 2253428 w 3531775"/>
              <a:gd name="connsiteY1921" fmla="*/ 440896 h 2810796"/>
              <a:gd name="connsiteX1922" fmla="*/ 2253523 w 3531775"/>
              <a:gd name="connsiteY1922" fmla="*/ 440515 h 2810796"/>
              <a:gd name="connsiteX1923" fmla="*/ 2253333 w 3531775"/>
              <a:gd name="connsiteY1923" fmla="*/ 441372 h 2810796"/>
              <a:gd name="connsiteX1924" fmla="*/ 2253428 w 3531775"/>
              <a:gd name="connsiteY1924" fmla="*/ 440801 h 2810796"/>
              <a:gd name="connsiteX1925" fmla="*/ 2252094 w 3531775"/>
              <a:gd name="connsiteY1925" fmla="*/ 447468 h 2810796"/>
              <a:gd name="connsiteX1926" fmla="*/ 2252189 w 3531775"/>
              <a:gd name="connsiteY1926" fmla="*/ 447087 h 2810796"/>
              <a:gd name="connsiteX1927" fmla="*/ 2252094 w 3531775"/>
              <a:gd name="connsiteY1927" fmla="*/ 447945 h 2810796"/>
              <a:gd name="connsiteX1928" fmla="*/ 2252189 w 3531775"/>
              <a:gd name="connsiteY1928" fmla="*/ 447373 h 2810796"/>
              <a:gd name="connsiteX1929" fmla="*/ 2251332 w 3531775"/>
              <a:gd name="connsiteY1929" fmla="*/ 454326 h 2810796"/>
              <a:gd name="connsiteX1930" fmla="*/ 2251332 w 3531775"/>
              <a:gd name="connsiteY1930" fmla="*/ 453850 h 2810796"/>
              <a:gd name="connsiteX1931" fmla="*/ 2251237 w 3531775"/>
              <a:gd name="connsiteY1931" fmla="*/ 455279 h 2810796"/>
              <a:gd name="connsiteX1932" fmla="*/ 2251332 w 3531775"/>
              <a:gd name="connsiteY1932" fmla="*/ 454231 h 2810796"/>
              <a:gd name="connsiteX1933" fmla="*/ 2251047 w 3531775"/>
              <a:gd name="connsiteY1933" fmla="*/ 459184 h 2810796"/>
              <a:gd name="connsiteX1934" fmla="*/ 2251142 w 3531775"/>
              <a:gd name="connsiteY1934" fmla="*/ 456327 h 2810796"/>
              <a:gd name="connsiteX1935" fmla="*/ 2251047 w 3531775"/>
              <a:gd name="connsiteY1935" fmla="*/ 459279 h 2810796"/>
              <a:gd name="connsiteX1936" fmla="*/ 2251047 w 3531775"/>
              <a:gd name="connsiteY1936" fmla="*/ 459184 h 2810796"/>
              <a:gd name="connsiteX1937" fmla="*/ 2251047 w 3531775"/>
              <a:gd name="connsiteY1937" fmla="*/ 466518 h 2810796"/>
              <a:gd name="connsiteX1938" fmla="*/ 2251047 w 3531775"/>
              <a:gd name="connsiteY1938" fmla="*/ 465852 h 2810796"/>
              <a:gd name="connsiteX1939" fmla="*/ 2342296 w 3531775"/>
              <a:gd name="connsiteY1939" fmla="*/ 575389 h 2810796"/>
              <a:gd name="connsiteX1940" fmla="*/ 2320103 w 3531775"/>
              <a:gd name="connsiteY1940" fmla="*/ 607584 h 2810796"/>
              <a:gd name="connsiteX1941" fmla="*/ 1927958 w 3531775"/>
              <a:gd name="connsiteY1941" fmla="*/ 560625 h 2810796"/>
              <a:gd name="connsiteX1942" fmla="*/ 2283908 w 3531775"/>
              <a:gd name="connsiteY1942" fmla="*/ 621681 h 2810796"/>
              <a:gd name="connsiteX1943" fmla="*/ 2324675 w 3531775"/>
              <a:gd name="connsiteY1943" fmla="*/ 709311 h 2810796"/>
              <a:gd name="connsiteX1944" fmla="*/ 2324580 w 3531775"/>
              <a:gd name="connsiteY1944" fmla="*/ 709311 h 2810796"/>
              <a:gd name="connsiteX1945" fmla="*/ 2302005 w 3531775"/>
              <a:gd name="connsiteY1945" fmla="*/ 747792 h 2810796"/>
              <a:gd name="connsiteX1946" fmla="*/ 2031495 w 3531775"/>
              <a:gd name="connsiteY1946" fmla="*/ 773319 h 2810796"/>
              <a:gd name="connsiteX1947" fmla="*/ 2035400 w 3531775"/>
              <a:gd name="connsiteY1947" fmla="*/ 773890 h 2810796"/>
              <a:gd name="connsiteX1948" fmla="*/ 1957200 w 3531775"/>
              <a:gd name="connsiteY1948" fmla="*/ 734266 h 2810796"/>
              <a:gd name="connsiteX1949" fmla="*/ 2295243 w 3531775"/>
              <a:gd name="connsiteY1949" fmla="*/ 801608 h 2810796"/>
              <a:gd name="connsiteX1950" fmla="*/ 2031971 w 3531775"/>
              <a:gd name="connsiteY1950" fmla="*/ 905049 h 2810796"/>
              <a:gd name="connsiteX1951" fmla="*/ 2315435 w 3531775"/>
              <a:gd name="connsiteY1951" fmla="*/ 821896 h 2810796"/>
              <a:gd name="connsiteX1952" fmla="*/ 2361441 w 3531775"/>
              <a:gd name="connsiteY1952" fmla="*/ 872474 h 2810796"/>
              <a:gd name="connsiteX1953" fmla="*/ 2361727 w 3531775"/>
              <a:gd name="connsiteY1953" fmla="*/ 847233 h 2810796"/>
              <a:gd name="connsiteX1954" fmla="*/ 2350964 w 3531775"/>
              <a:gd name="connsiteY1954" fmla="*/ 833707 h 2810796"/>
              <a:gd name="connsiteX1955" fmla="*/ 2326675 w 3531775"/>
              <a:gd name="connsiteY1955" fmla="*/ 819610 h 2810796"/>
              <a:gd name="connsiteX1956" fmla="*/ 2342105 w 3531775"/>
              <a:gd name="connsiteY1956" fmla="*/ 807418 h 2810796"/>
              <a:gd name="connsiteX1957" fmla="*/ 2318484 w 3531775"/>
              <a:gd name="connsiteY1957" fmla="*/ 796655 h 2810796"/>
              <a:gd name="connsiteX1958" fmla="*/ 2334295 w 3531775"/>
              <a:gd name="connsiteY1958" fmla="*/ 779224 h 2810796"/>
              <a:gd name="connsiteX1959" fmla="*/ 2348297 w 3531775"/>
              <a:gd name="connsiteY1959" fmla="*/ 765127 h 2810796"/>
              <a:gd name="connsiteX1960" fmla="*/ 2317912 w 3531775"/>
              <a:gd name="connsiteY1960" fmla="*/ 750268 h 2810796"/>
              <a:gd name="connsiteX1961" fmla="*/ 2348201 w 3531775"/>
              <a:gd name="connsiteY1961" fmla="*/ 733790 h 2810796"/>
              <a:gd name="connsiteX1962" fmla="*/ 2329914 w 3531775"/>
              <a:gd name="connsiteY1962" fmla="*/ 710835 h 2810796"/>
              <a:gd name="connsiteX1963" fmla="*/ 2347154 w 3531775"/>
              <a:gd name="connsiteY1963" fmla="*/ 689213 h 2810796"/>
              <a:gd name="connsiteX1964" fmla="*/ 2337819 w 3531775"/>
              <a:gd name="connsiteY1964" fmla="*/ 672735 h 2810796"/>
              <a:gd name="connsiteX1965" fmla="*/ 2327437 w 3531775"/>
              <a:gd name="connsiteY1965" fmla="*/ 652446 h 2810796"/>
              <a:gd name="connsiteX1966" fmla="*/ 2327056 w 3531775"/>
              <a:gd name="connsiteY1966" fmla="*/ 653304 h 2810796"/>
              <a:gd name="connsiteX1967" fmla="*/ 2328294 w 3531775"/>
              <a:gd name="connsiteY1967" fmla="*/ 651113 h 2810796"/>
              <a:gd name="connsiteX1968" fmla="*/ 2328199 w 3531775"/>
              <a:gd name="connsiteY1968" fmla="*/ 651208 h 2810796"/>
              <a:gd name="connsiteX1969" fmla="*/ 2328771 w 3531775"/>
              <a:gd name="connsiteY1969" fmla="*/ 650446 h 2810796"/>
              <a:gd name="connsiteX1970" fmla="*/ 2328675 w 3531775"/>
              <a:gd name="connsiteY1970" fmla="*/ 650541 h 2810796"/>
              <a:gd name="connsiteX1971" fmla="*/ 2330009 w 3531775"/>
              <a:gd name="connsiteY1971" fmla="*/ 649208 h 2810796"/>
              <a:gd name="connsiteX1972" fmla="*/ 2329628 w 3531775"/>
              <a:gd name="connsiteY1972" fmla="*/ 649589 h 2810796"/>
              <a:gd name="connsiteX1973" fmla="*/ 2368109 w 3531775"/>
              <a:gd name="connsiteY1973" fmla="*/ 647493 h 2810796"/>
              <a:gd name="connsiteX1974" fmla="*/ 2333819 w 3531775"/>
              <a:gd name="connsiteY1974" fmla="*/ 621204 h 2810796"/>
              <a:gd name="connsiteX1975" fmla="*/ 2362680 w 3531775"/>
              <a:gd name="connsiteY1975" fmla="*/ 600630 h 2810796"/>
              <a:gd name="connsiteX1976" fmla="*/ 2290766 w 3531775"/>
              <a:gd name="connsiteY1976" fmla="*/ 807418 h 2810796"/>
              <a:gd name="connsiteX1977" fmla="*/ 2294004 w 3531775"/>
              <a:gd name="connsiteY1977" fmla="*/ 803418 h 2810796"/>
              <a:gd name="connsiteX1978" fmla="*/ 2290766 w 3531775"/>
              <a:gd name="connsiteY1978" fmla="*/ 807418 h 2810796"/>
              <a:gd name="connsiteX1979" fmla="*/ 2031686 w 3531775"/>
              <a:gd name="connsiteY1979" fmla="*/ 1002395 h 2810796"/>
              <a:gd name="connsiteX1980" fmla="*/ 2031781 w 3531775"/>
              <a:gd name="connsiteY1980" fmla="*/ 1002300 h 2810796"/>
              <a:gd name="connsiteX1981" fmla="*/ 2030829 w 3531775"/>
              <a:gd name="connsiteY1981" fmla="*/ 1003633 h 2810796"/>
              <a:gd name="connsiteX1982" fmla="*/ 2031686 w 3531775"/>
              <a:gd name="connsiteY1982" fmla="*/ 1002395 h 2810796"/>
              <a:gd name="connsiteX1983" fmla="*/ 2029209 w 3531775"/>
              <a:gd name="connsiteY1983" fmla="*/ 1006110 h 2810796"/>
              <a:gd name="connsiteX1984" fmla="*/ 2030162 w 3531775"/>
              <a:gd name="connsiteY1984" fmla="*/ 1004586 h 2810796"/>
              <a:gd name="connsiteX1985" fmla="*/ 2029114 w 3531775"/>
              <a:gd name="connsiteY1985" fmla="*/ 1006300 h 2810796"/>
              <a:gd name="connsiteX1986" fmla="*/ 2029304 w 3531775"/>
              <a:gd name="connsiteY1986" fmla="*/ 1006110 h 2810796"/>
              <a:gd name="connsiteX1987" fmla="*/ 2026447 w 3531775"/>
              <a:gd name="connsiteY1987" fmla="*/ 1011253 h 2810796"/>
              <a:gd name="connsiteX1988" fmla="*/ 2026828 w 3531775"/>
              <a:gd name="connsiteY1988" fmla="*/ 1010491 h 2810796"/>
              <a:gd name="connsiteX1989" fmla="*/ 2026161 w 3531775"/>
              <a:gd name="connsiteY1989" fmla="*/ 1011825 h 2810796"/>
              <a:gd name="connsiteX1990" fmla="*/ 2026447 w 3531775"/>
              <a:gd name="connsiteY1990" fmla="*/ 1011253 h 2810796"/>
              <a:gd name="connsiteX1991" fmla="*/ 2023685 w 3531775"/>
              <a:gd name="connsiteY1991" fmla="*/ 1016968 h 2810796"/>
              <a:gd name="connsiteX1992" fmla="*/ 2023780 w 3531775"/>
              <a:gd name="connsiteY1992" fmla="*/ 1016682 h 2810796"/>
              <a:gd name="connsiteX1993" fmla="*/ 2023399 w 3531775"/>
              <a:gd name="connsiteY1993" fmla="*/ 1017444 h 2810796"/>
              <a:gd name="connsiteX1994" fmla="*/ 2023589 w 3531775"/>
              <a:gd name="connsiteY1994" fmla="*/ 1016968 h 2810796"/>
              <a:gd name="connsiteX1995" fmla="*/ 2022827 w 3531775"/>
              <a:gd name="connsiteY1995" fmla="*/ 1018873 h 2810796"/>
              <a:gd name="connsiteX1996" fmla="*/ 2023018 w 3531775"/>
              <a:gd name="connsiteY1996" fmla="*/ 1018492 h 2810796"/>
              <a:gd name="connsiteX1997" fmla="*/ 2023494 w 3531775"/>
              <a:gd name="connsiteY1997" fmla="*/ 1090787 h 2810796"/>
              <a:gd name="connsiteX1998" fmla="*/ 1943579 w 3531775"/>
              <a:gd name="connsiteY1998" fmla="*/ 1133268 h 2810796"/>
              <a:gd name="connsiteX1999" fmla="*/ 2030066 w 3531775"/>
              <a:gd name="connsiteY1999" fmla="*/ 1085548 h 2810796"/>
              <a:gd name="connsiteX2000" fmla="*/ 2027304 w 3531775"/>
              <a:gd name="connsiteY2000" fmla="*/ 1039638 h 2810796"/>
              <a:gd name="connsiteX2001" fmla="*/ 2117792 w 3531775"/>
              <a:gd name="connsiteY2001" fmla="*/ 965914 h 2810796"/>
              <a:gd name="connsiteX2002" fmla="*/ 2124459 w 3531775"/>
              <a:gd name="connsiteY2002" fmla="*/ 959723 h 2810796"/>
              <a:gd name="connsiteX2003" fmla="*/ 2090169 w 3531775"/>
              <a:gd name="connsiteY2003" fmla="*/ 959628 h 2810796"/>
              <a:gd name="connsiteX2004" fmla="*/ 2090645 w 3531775"/>
              <a:gd name="connsiteY2004" fmla="*/ 959437 h 2810796"/>
              <a:gd name="connsiteX2005" fmla="*/ 2089883 w 3531775"/>
              <a:gd name="connsiteY2005" fmla="*/ 959723 h 2810796"/>
              <a:gd name="connsiteX2006" fmla="*/ 2090074 w 3531775"/>
              <a:gd name="connsiteY2006" fmla="*/ 959628 h 2810796"/>
              <a:gd name="connsiteX2007" fmla="*/ 2087407 w 3531775"/>
              <a:gd name="connsiteY2007" fmla="*/ 960771 h 2810796"/>
              <a:gd name="connsiteX2008" fmla="*/ 2087979 w 3531775"/>
              <a:gd name="connsiteY2008" fmla="*/ 960485 h 2810796"/>
              <a:gd name="connsiteX2009" fmla="*/ 2086359 w 3531775"/>
              <a:gd name="connsiteY2009" fmla="*/ 961152 h 2810796"/>
              <a:gd name="connsiteX2010" fmla="*/ 2087407 w 3531775"/>
              <a:gd name="connsiteY2010" fmla="*/ 960675 h 2810796"/>
              <a:gd name="connsiteX2011" fmla="*/ 2031686 w 3531775"/>
              <a:gd name="connsiteY2011" fmla="*/ 1002395 h 2810796"/>
              <a:gd name="connsiteX2012" fmla="*/ 2268287 w 3531775"/>
              <a:gd name="connsiteY2012" fmla="*/ 919432 h 2810796"/>
              <a:gd name="connsiteX2013" fmla="*/ 2267525 w 3531775"/>
              <a:gd name="connsiteY2013" fmla="*/ 919813 h 2810796"/>
              <a:gd name="connsiteX2014" fmla="*/ 2369347 w 3531775"/>
              <a:gd name="connsiteY2014" fmla="*/ 894381 h 2810796"/>
              <a:gd name="connsiteX2015" fmla="*/ 2173418 w 3531775"/>
              <a:gd name="connsiteY2015" fmla="*/ 1059354 h 2810796"/>
              <a:gd name="connsiteX2016" fmla="*/ 2268287 w 3531775"/>
              <a:gd name="connsiteY2016" fmla="*/ 919432 h 2810796"/>
              <a:gd name="connsiteX2017" fmla="*/ 2088169 w 3531775"/>
              <a:gd name="connsiteY2017" fmla="*/ 1210707 h 2810796"/>
              <a:gd name="connsiteX2018" fmla="*/ 2091122 w 3531775"/>
              <a:gd name="connsiteY2018" fmla="*/ 1209278 h 2810796"/>
              <a:gd name="connsiteX2019" fmla="*/ 2089883 w 3531775"/>
              <a:gd name="connsiteY2019" fmla="*/ 1209850 h 2810796"/>
              <a:gd name="connsiteX2020" fmla="*/ 2182847 w 3531775"/>
              <a:gd name="connsiteY2020" fmla="*/ 953436 h 2810796"/>
              <a:gd name="connsiteX2021" fmla="*/ 2185324 w 3531775"/>
              <a:gd name="connsiteY2021" fmla="*/ 948388 h 2810796"/>
              <a:gd name="connsiteX2022" fmla="*/ 2149034 w 3531775"/>
              <a:gd name="connsiteY2022" fmla="*/ 957342 h 2810796"/>
              <a:gd name="connsiteX2023" fmla="*/ 2125221 w 3531775"/>
              <a:gd name="connsiteY2023" fmla="*/ 1125553 h 2810796"/>
              <a:gd name="connsiteX2024" fmla="*/ 2036924 w 3531775"/>
              <a:gd name="connsiteY2024" fmla="*/ 1218041 h 2810796"/>
              <a:gd name="connsiteX2025" fmla="*/ 2088645 w 3531775"/>
              <a:gd name="connsiteY2025" fmla="*/ 1210516 h 2810796"/>
              <a:gd name="connsiteX2026" fmla="*/ 2088169 w 3531775"/>
              <a:gd name="connsiteY2026" fmla="*/ 1210707 h 2810796"/>
              <a:gd name="connsiteX2027" fmla="*/ 2130936 w 3531775"/>
              <a:gd name="connsiteY2027" fmla="*/ 1296717 h 2810796"/>
              <a:gd name="connsiteX2028" fmla="*/ 2160845 w 3531775"/>
              <a:gd name="connsiteY2028" fmla="*/ 1266618 h 2810796"/>
              <a:gd name="connsiteX2029" fmla="*/ 2159702 w 3531775"/>
              <a:gd name="connsiteY2029" fmla="*/ 1263856 h 2810796"/>
              <a:gd name="connsiteX2030" fmla="*/ 2128650 w 3531775"/>
              <a:gd name="connsiteY2030" fmla="*/ 1301194 h 2810796"/>
              <a:gd name="connsiteX2031" fmla="*/ 2130936 w 3531775"/>
              <a:gd name="connsiteY2031" fmla="*/ 1296717 h 2810796"/>
              <a:gd name="connsiteX2032" fmla="*/ 2089693 w 3531775"/>
              <a:gd name="connsiteY2032" fmla="*/ 1286621 h 2810796"/>
              <a:gd name="connsiteX2033" fmla="*/ 2123602 w 3531775"/>
              <a:gd name="connsiteY2033" fmla="*/ 1260713 h 2810796"/>
              <a:gd name="connsiteX2034" fmla="*/ 2111315 w 3531775"/>
              <a:gd name="connsiteY2034" fmla="*/ 1257284 h 2810796"/>
              <a:gd name="connsiteX2035" fmla="*/ 2086550 w 3531775"/>
              <a:gd name="connsiteY2035" fmla="*/ 1290812 h 2810796"/>
              <a:gd name="connsiteX2036" fmla="*/ 2089693 w 3531775"/>
              <a:gd name="connsiteY2036" fmla="*/ 1286621 h 2810796"/>
              <a:gd name="connsiteX2037" fmla="*/ 2053117 w 3531775"/>
              <a:gd name="connsiteY2037" fmla="*/ 1279096 h 2810796"/>
              <a:gd name="connsiteX2038" fmla="*/ 2085311 w 3531775"/>
              <a:gd name="connsiteY2038" fmla="*/ 1252807 h 2810796"/>
              <a:gd name="connsiteX2039" fmla="*/ 2084645 w 3531775"/>
              <a:gd name="connsiteY2039" fmla="*/ 1249854 h 2810796"/>
              <a:gd name="connsiteX2040" fmla="*/ 2050164 w 3531775"/>
              <a:gd name="connsiteY2040" fmla="*/ 1283287 h 2810796"/>
              <a:gd name="connsiteX2041" fmla="*/ 2053117 w 3531775"/>
              <a:gd name="connsiteY2041" fmla="*/ 1279096 h 2810796"/>
              <a:gd name="connsiteX2042" fmla="*/ 2018255 w 3531775"/>
              <a:gd name="connsiteY2042" fmla="*/ 1266809 h 2810796"/>
              <a:gd name="connsiteX2043" fmla="*/ 2050831 w 3531775"/>
              <a:gd name="connsiteY2043" fmla="*/ 1241949 h 2810796"/>
              <a:gd name="connsiteX2044" fmla="*/ 2050450 w 3531775"/>
              <a:gd name="connsiteY2044" fmla="*/ 1239091 h 2810796"/>
              <a:gd name="connsiteX2045" fmla="*/ 2015208 w 3531775"/>
              <a:gd name="connsiteY2045" fmla="*/ 1270809 h 2810796"/>
              <a:gd name="connsiteX2046" fmla="*/ 2018255 w 3531775"/>
              <a:gd name="connsiteY2046" fmla="*/ 1266809 h 2810796"/>
              <a:gd name="connsiteX2047" fmla="*/ 1990538 w 3531775"/>
              <a:gd name="connsiteY2047" fmla="*/ 1254903 h 2810796"/>
              <a:gd name="connsiteX2048" fmla="*/ 2024542 w 3531775"/>
              <a:gd name="connsiteY2048" fmla="*/ 1232614 h 2810796"/>
              <a:gd name="connsiteX2049" fmla="*/ 2025018 w 3531775"/>
              <a:gd name="connsiteY2049" fmla="*/ 1230995 h 2810796"/>
              <a:gd name="connsiteX2050" fmla="*/ 1987013 w 3531775"/>
              <a:gd name="connsiteY2050" fmla="*/ 1258617 h 2810796"/>
              <a:gd name="connsiteX2051" fmla="*/ 1990538 w 3531775"/>
              <a:gd name="connsiteY2051" fmla="*/ 1254903 h 2810796"/>
              <a:gd name="connsiteX2052" fmla="*/ 1950437 w 3531775"/>
              <a:gd name="connsiteY2052" fmla="*/ 1234805 h 2810796"/>
              <a:gd name="connsiteX2053" fmla="*/ 1987013 w 3531775"/>
              <a:gd name="connsiteY2053" fmla="*/ 1214612 h 2810796"/>
              <a:gd name="connsiteX2054" fmla="*/ 1980822 w 3531775"/>
              <a:gd name="connsiteY2054" fmla="*/ 1209183 h 2810796"/>
              <a:gd name="connsiteX2055" fmla="*/ 1946913 w 3531775"/>
              <a:gd name="connsiteY2055" fmla="*/ 1238520 h 2810796"/>
              <a:gd name="connsiteX2056" fmla="*/ 1950437 w 3531775"/>
              <a:gd name="connsiteY2056" fmla="*/ 1234805 h 2810796"/>
              <a:gd name="connsiteX2057" fmla="*/ 1924434 w 3531775"/>
              <a:gd name="connsiteY2057" fmla="*/ 1218327 h 2810796"/>
              <a:gd name="connsiteX2058" fmla="*/ 1958438 w 3531775"/>
              <a:gd name="connsiteY2058" fmla="*/ 1199181 h 2810796"/>
              <a:gd name="connsiteX2059" fmla="*/ 1958915 w 3531775"/>
              <a:gd name="connsiteY2059" fmla="*/ 1196324 h 2810796"/>
              <a:gd name="connsiteX2060" fmla="*/ 1920529 w 3531775"/>
              <a:gd name="connsiteY2060" fmla="*/ 1221661 h 2810796"/>
              <a:gd name="connsiteX2061" fmla="*/ 1924434 w 3531775"/>
              <a:gd name="connsiteY2061" fmla="*/ 1218327 h 2810796"/>
              <a:gd name="connsiteX2062" fmla="*/ 1899955 w 3531775"/>
              <a:gd name="connsiteY2062" fmla="*/ 1195943 h 2810796"/>
              <a:gd name="connsiteX2063" fmla="*/ 1937102 w 3531775"/>
              <a:gd name="connsiteY2063" fmla="*/ 1184132 h 2810796"/>
              <a:gd name="connsiteX2064" fmla="*/ 1938055 w 3531775"/>
              <a:gd name="connsiteY2064" fmla="*/ 1181370 h 2810796"/>
              <a:gd name="connsiteX2065" fmla="*/ 1899288 w 3531775"/>
              <a:gd name="connsiteY2065" fmla="*/ 1194419 h 2810796"/>
              <a:gd name="connsiteX2066" fmla="*/ 1895478 w 3531775"/>
              <a:gd name="connsiteY2066" fmla="*/ 1198515 h 2810796"/>
              <a:gd name="connsiteX2067" fmla="*/ 1899955 w 3531775"/>
              <a:gd name="connsiteY2067" fmla="*/ 1195943 h 2810796"/>
              <a:gd name="connsiteX2068" fmla="*/ 1877762 w 3531775"/>
              <a:gd name="connsiteY2068" fmla="*/ 1176321 h 2810796"/>
              <a:gd name="connsiteX2069" fmla="*/ 1915385 w 3531775"/>
              <a:gd name="connsiteY2069" fmla="*/ 1165844 h 2810796"/>
              <a:gd name="connsiteX2070" fmla="*/ 1916529 w 3531775"/>
              <a:gd name="connsiteY2070" fmla="*/ 1163177 h 2810796"/>
              <a:gd name="connsiteX2071" fmla="*/ 1873094 w 3531775"/>
              <a:gd name="connsiteY2071" fmla="*/ 1178608 h 2810796"/>
              <a:gd name="connsiteX2072" fmla="*/ 1877762 w 3531775"/>
              <a:gd name="connsiteY2072" fmla="*/ 1176321 h 2810796"/>
              <a:gd name="connsiteX2073" fmla="*/ 1860140 w 3531775"/>
              <a:gd name="connsiteY2073" fmla="*/ 1152985 h 2810796"/>
              <a:gd name="connsiteX2074" fmla="*/ 1898145 w 3531775"/>
              <a:gd name="connsiteY2074" fmla="*/ 1145651 h 2810796"/>
              <a:gd name="connsiteX2075" fmla="*/ 1899669 w 3531775"/>
              <a:gd name="connsiteY2075" fmla="*/ 1143270 h 2810796"/>
              <a:gd name="connsiteX2076" fmla="*/ 1855378 w 3531775"/>
              <a:gd name="connsiteY2076" fmla="*/ 1154890 h 2810796"/>
              <a:gd name="connsiteX2077" fmla="*/ 1860140 w 3531775"/>
              <a:gd name="connsiteY2077" fmla="*/ 1152985 h 2810796"/>
              <a:gd name="connsiteX2078" fmla="*/ 1847948 w 3531775"/>
              <a:gd name="connsiteY2078" fmla="*/ 1127077 h 2810796"/>
              <a:gd name="connsiteX2079" fmla="*/ 1885286 w 3531775"/>
              <a:gd name="connsiteY2079" fmla="*/ 1126410 h 2810796"/>
              <a:gd name="connsiteX2080" fmla="*/ 1887287 w 3531775"/>
              <a:gd name="connsiteY2080" fmla="*/ 1124315 h 2810796"/>
              <a:gd name="connsiteX2081" fmla="*/ 1842995 w 3531775"/>
              <a:gd name="connsiteY2081" fmla="*/ 1128030 h 2810796"/>
              <a:gd name="connsiteX2082" fmla="*/ 1847948 w 3531775"/>
              <a:gd name="connsiteY2082" fmla="*/ 1127077 h 2810796"/>
              <a:gd name="connsiteX2083" fmla="*/ 1837757 w 3531775"/>
              <a:gd name="connsiteY2083" fmla="*/ 1106122 h 2810796"/>
              <a:gd name="connsiteX2084" fmla="*/ 1875095 w 3531775"/>
              <a:gd name="connsiteY2084" fmla="*/ 1106979 h 2810796"/>
              <a:gd name="connsiteX2085" fmla="*/ 1877381 w 3531775"/>
              <a:gd name="connsiteY2085" fmla="*/ 1105265 h 2810796"/>
              <a:gd name="connsiteX2086" fmla="*/ 1832804 w 3531775"/>
              <a:gd name="connsiteY2086" fmla="*/ 1106598 h 2810796"/>
              <a:gd name="connsiteX2087" fmla="*/ 1837757 w 3531775"/>
              <a:gd name="connsiteY2087" fmla="*/ 1106122 h 2810796"/>
              <a:gd name="connsiteX2088" fmla="*/ 1833851 w 3531775"/>
              <a:gd name="connsiteY2088" fmla="*/ 1085167 h 2810796"/>
              <a:gd name="connsiteX2089" fmla="*/ 1870427 w 3531775"/>
              <a:gd name="connsiteY2089" fmla="*/ 1089835 h 2810796"/>
              <a:gd name="connsiteX2090" fmla="*/ 1872904 w 3531775"/>
              <a:gd name="connsiteY2090" fmla="*/ 1088596 h 2810796"/>
              <a:gd name="connsiteX2091" fmla="*/ 1828708 w 3531775"/>
              <a:gd name="connsiteY2091" fmla="*/ 1084881 h 2810796"/>
              <a:gd name="connsiteX2092" fmla="*/ 1833851 w 3531775"/>
              <a:gd name="connsiteY2092" fmla="*/ 1085167 h 2810796"/>
              <a:gd name="connsiteX2093" fmla="*/ 1833375 w 3531775"/>
              <a:gd name="connsiteY2093" fmla="*/ 1068784 h 2810796"/>
              <a:gd name="connsiteX2094" fmla="*/ 1868522 w 3531775"/>
              <a:gd name="connsiteY2094" fmla="*/ 1078214 h 2810796"/>
              <a:gd name="connsiteX2095" fmla="*/ 1871285 w 3531775"/>
              <a:gd name="connsiteY2095" fmla="*/ 1077452 h 2810796"/>
              <a:gd name="connsiteX2096" fmla="*/ 1828422 w 3531775"/>
              <a:gd name="connsiteY2096" fmla="*/ 1067737 h 2810796"/>
              <a:gd name="connsiteX2097" fmla="*/ 1833375 w 3531775"/>
              <a:gd name="connsiteY2097" fmla="*/ 1068784 h 2810796"/>
              <a:gd name="connsiteX2098" fmla="*/ 1830518 w 3531775"/>
              <a:gd name="connsiteY2098" fmla="*/ 1052687 h 2810796"/>
              <a:gd name="connsiteX2099" fmla="*/ 1868904 w 3531775"/>
              <a:gd name="connsiteY2099" fmla="*/ 1068594 h 2810796"/>
              <a:gd name="connsiteX2100" fmla="*/ 1871666 w 3531775"/>
              <a:gd name="connsiteY2100" fmla="*/ 1068308 h 2810796"/>
              <a:gd name="connsiteX2101" fmla="*/ 1835947 w 3531775"/>
              <a:gd name="connsiteY2101" fmla="*/ 1053544 h 2810796"/>
              <a:gd name="connsiteX2102" fmla="*/ 1830518 w 3531775"/>
              <a:gd name="connsiteY2102" fmla="*/ 1052687 h 2810796"/>
              <a:gd name="connsiteX2103" fmla="*/ 1842043 w 3531775"/>
              <a:gd name="connsiteY2103" fmla="*/ 1034399 h 2810796"/>
              <a:gd name="connsiteX2104" fmla="*/ 1836804 w 3531775"/>
              <a:gd name="connsiteY2104" fmla="*/ 1032684 h 2810796"/>
              <a:gd name="connsiteX2105" fmla="*/ 1871856 w 3531775"/>
              <a:gd name="connsiteY2105" fmla="*/ 1056306 h 2810796"/>
              <a:gd name="connsiteX2106" fmla="*/ 1874618 w 3531775"/>
              <a:gd name="connsiteY2106" fmla="*/ 1056497 h 2810796"/>
              <a:gd name="connsiteX2107" fmla="*/ 1842043 w 3531775"/>
              <a:gd name="connsiteY2107" fmla="*/ 1034399 h 2810796"/>
              <a:gd name="connsiteX2108" fmla="*/ 1850520 w 3531775"/>
              <a:gd name="connsiteY2108" fmla="*/ 1010872 h 2810796"/>
              <a:gd name="connsiteX2109" fmla="*/ 1877095 w 3531775"/>
              <a:gd name="connsiteY2109" fmla="*/ 1043352 h 2810796"/>
              <a:gd name="connsiteX2110" fmla="*/ 1879952 w 3531775"/>
              <a:gd name="connsiteY2110" fmla="*/ 1044019 h 2810796"/>
              <a:gd name="connsiteX2111" fmla="*/ 1850520 w 3531775"/>
              <a:gd name="connsiteY2111" fmla="*/ 1010872 h 2810796"/>
              <a:gd name="connsiteX2112" fmla="*/ 1868618 w 3531775"/>
              <a:gd name="connsiteY2112" fmla="*/ 991346 h 2810796"/>
              <a:gd name="connsiteX2113" fmla="*/ 1864141 w 3531775"/>
              <a:gd name="connsiteY2113" fmla="*/ 988107 h 2810796"/>
              <a:gd name="connsiteX2114" fmla="*/ 1886429 w 3531775"/>
              <a:gd name="connsiteY2114" fmla="*/ 1026207 h 2810796"/>
              <a:gd name="connsiteX2115" fmla="*/ 1889192 w 3531775"/>
              <a:gd name="connsiteY2115" fmla="*/ 1027160 h 2810796"/>
              <a:gd name="connsiteX2116" fmla="*/ 1868618 w 3531775"/>
              <a:gd name="connsiteY2116" fmla="*/ 991346 h 2810796"/>
              <a:gd name="connsiteX2117" fmla="*/ 1907956 w 3531775"/>
              <a:gd name="connsiteY2117" fmla="*/ 998394 h 2810796"/>
              <a:gd name="connsiteX2118" fmla="*/ 1885286 w 3531775"/>
              <a:gd name="connsiteY2118" fmla="*/ 965247 h 2810796"/>
              <a:gd name="connsiteX2119" fmla="*/ 1901765 w 3531775"/>
              <a:gd name="connsiteY2119" fmla="*/ 1007729 h 2810796"/>
              <a:gd name="connsiteX2120" fmla="*/ 1907956 w 3531775"/>
              <a:gd name="connsiteY2120" fmla="*/ 998394 h 2810796"/>
              <a:gd name="connsiteX2121" fmla="*/ 1929578 w 3531775"/>
              <a:gd name="connsiteY2121" fmla="*/ 973820 h 2810796"/>
              <a:gd name="connsiteX2122" fmla="*/ 1914623 w 3531775"/>
              <a:gd name="connsiteY2122" fmla="*/ 942578 h 2810796"/>
              <a:gd name="connsiteX2123" fmla="*/ 1920815 w 3531775"/>
              <a:gd name="connsiteY2123" fmla="*/ 988965 h 2810796"/>
              <a:gd name="connsiteX2124" fmla="*/ 1929101 w 3531775"/>
              <a:gd name="connsiteY2124" fmla="*/ 983059 h 2810796"/>
              <a:gd name="connsiteX2125" fmla="*/ 1929578 w 3531775"/>
              <a:gd name="connsiteY2125" fmla="*/ 973820 h 2810796"/>
              <a:gd name="connsiteX2126" fmla="*/ 1954724 w 3531775"/>
              <a:gd name="connsiteY2126" fmla="*/ 944007 h 2810796"/>
              <a:gd name="connsiteX2127" fmla="*/ 1941674 w 3531775"/>
              <a:gd name="connsiteY2127" fmla="*/ 919813 h 2810796"/>
              <a:gd name="connsiteX2128" fmla="*/ 1945770 w 3531775"/>
              <a:gd name="connsiteY2128" fmla="*/ 967533 h 2810796"/>
              <a:gd name="connsiteX2129" fmla="*/ 1954914 w 3531775"/>
              <a:gd name="connsiteY2129" fmla="*/ 961056 h 2810796"/>
              <a:gd name="connsiteX2130" fmla="*/ 1954724 w 3531775"/>
              <a:gd name="connsiteY2130" fmla="*/ 944007 h 2810796"/>
              <a:gd name="connsiteX2131" fmla="*/ 1982632 w 3531775"/>
              <a:gd name="connsiteY2131" fmla="*/ 912384 h 2810796"/>
              <a:gd name="connsiteX2132" fmla="*/ 1974536 w 3531775"/>
              <a:gd name="connsiteY2132" fmla="*/ 899144 h 2810796"/>
              <a:gd name="connsiteX2133" fmla="*/ 1974917 w 3531775"/>
              <a:gd name="connsiteY2133" fmla="*/ 947817 h 2810796"/>
              <a:gd name="connsiteX2134" fmla="*/ 1977584 w 3531775"/>
              <a:gd name="connsiteY2134" fmla="*/ 949436 h 2810796"/>
              <a:gd name="connsiteX2135" fmla="*/ 1982632 w 3531775"/>
              <a:gd name="connsiteY2135" fmla="*/ 912384 h 2810796"/>
              <a:gd name="connsiteX2136" fmla="*/ 1968725 w 3531775"/>
              <a:gd name="connsiteY2136" fmla="*/ 965152 h 2810796"/>
              <a:gd name="connsiteX2137" fmla="*/ 1889287 w 3531775"/>
              <a:gd name="connsiteY2137" fmla="*/ 1111647 h 2810796"/>
              <a:gd name="connsiteX2138" fmla="*/ 1997110 w 3531775"/>
              <a:gd name="connsiteY2138" fmla="*/ 1207183 h 2810796"/>
              <a:gd name="connsiteX2139" fmla="*/ 1997015 w 3531775"/>
              <a:gd name="connsiteY2139" fmla="*/ 1207373 h 2810796"/>
              <a:gd name="connsiteX2140" fmla="*/ 2007016 w 3531775"/>
              <a:gd name="connsiteY2140" fmla="*/ 1212421 h 2810796"/>
              <a:gd name="connsiteX2141" fmla="*/ 2068262 w 3531775"/>
              <a:gd name="connsiteY2141" fmla="*/ 1060974 h 2810796"/>
              <a:gd name="connsiteX2142" fmla="*/ 2068262 w 3531775"/>
              <a:gd name="connsiteY2142" fmla="*/ 1061260 h 2810796"/>
              <a:gd name="connsiteX2143" fmla="*/ 2069786 w 3531775"/>
              <a:gd name="connsiteY2143" fmla="*/ 1045829 h 2810796"/>
              <a:gd name="connsiteX2144" fmla="*/ 2069690 w 3531775"/>
              <a:gd name="connsiteY2144" fmla="*/ 1046305 h 2810796"/>
              <a:gd name="connsiteX2145" fmla="*/ 2108172 w 3531775"/>
              <a:gd name="connsiteY2145" fmla="*/ 975344 h 2810796"/>
              <a:gd name="connsiteX2146" fmla="*/ 2044544 w 3531775"/>
              <a:gd name="connsiteY2146" fmla="*/ 1035256 h 2810796"/>
              <a:gd name="connsiteX2147" fmla="*/ 2049212 w 3531775"/>
              <a:gd name="connsiteY2147" fmla="*/ 1074499 h 2810796"/>
              <a:gd name="connsiteX2148" fmla="*/ 1910147 w 3531775"/>
              <a:gd name="connsiteY2148" fmla="*/ 1122696 h 2810796"/>
              <a:gd name="connsiteX2149" fmla="*/ 1988537 w 3531775"/>
              <a:gd name="connsiteY2149" fmla="*/ 1060593 h 2810796"/>
              <a:gd name="connsiteX2150" fmla="*/ 2079025 w 3531775"/>
              <a:gd name="connsiteY2150" fmla="*/ 954008 h 2810796"/>
              <a:gd name="connsiteX2151" fmla="*/ 2034448 w 3531775"/>
              <a:gd name="connsiteY2151" fmla="*/ 926481 h 2810796"/>
              <a:gd name="connsiteX2152" fmla="*/ 1968725 w 3531775"/>
              <a:gd name="connsiteY2152" fmla="*/ 965152 h 2810796"/>
              <a:gd name="connsiteX2153" fmla="*/ 2001110 w 3531775"/>
              <a:gd name="connsiteY2153" fmla="*/ 930957 h 2810796"/>
              <a:gd name="connsiteX2154" fmla="*/ 2000539 w 3531775"/>
              <a:gd name="connsiteY2154" fmla="*/ 931719 h 2810796"/>
              <a:gd name="connsiteX2155" fmla="*/ 2003111 w 3531775"/>
              <a:gd name="connsiteY2155" fmla="*/ 933434 h 2810796"/>
              <a:gd name="connsiteX2156" fmla="*/ 2014350 w 3531775"/>
              <a:gd name="connsiteY2156" fmla="*/ 907716 h 2810796"/>
              <a:gd name="connsiteX2157" fmla="*/ 2006730 w 3531775"/>
              <a:gd name="connsiteY2157" fmla="*/ 899239 h 2810796"/>
              <a:gd name="connsiteX2158" fmla="*/ 2001110 w 3531775"/>
              <a:gd name="connsiteY2158" fmla="*/ 930957 h 2810796"/>
              <a:gd name="connsiteX2159" fmla="*/ 2211899 w 3531775"/>
              <a:gd name="connsiteY2159" fmla="*/ 822277 h 2810796"/>
              <a:gd name="connsiteX2160" fmla="*/ 1958248 w 3531775"/>
              <a:gd name="connsiteY2160" fmla="*/ 775224 h 2810796"/>
              <a:gd name="connsiteX2161" fmla="*/ 2211899 w 3531775"/>
              <a:gd name="connsiteY2161" fmla="*/ 822277 h 2810796"/>
              <a:gd name="connsiteX2162" fmla="*/ 1953295 w 3531775"/>
              <a:gd name="connsiteY2162" fmla="*/ 862854 h 2810796"/>
              <a:gd name="connsiteX2163" fmla="*/ 1978536 w 3531775"/>
              <a:gd name="connsiteY2163" fmla="*/ 860853 h 2810796"/>
              <a:gd name="connsiteX2164" fmla="*/ 1974155 w 3531775"/>
              <a:gd name="connsiteY2164" fmla="*/ 853710 h 2810796"/>
              <a:gd name="connsiteX2165" fmla="*/ 1967201 w 3531775"/>
              <a:gd name="connsiteY2165" fmla="*/ 849995 h 2810796"/>
              <a:gd name="connsiteX2166" fmla="*/ 1965392 w 3531775"/>
              <a:gd name="connsiteY2166" fmla="*/ 849519 h 2810796"/>
              <a:gd name="connsiteX2167" fmla="*/ 1961582 w 3531775"/>
              <a:gd name="connsiteY2167" fmla="*/ 857234 h 2810796"/>
              <a:gd name="connsiteX2168" fmla="*/ 1960343 w 3531775"/>
              <a:gd name="connsiteY2168" fmla="*/ 851614 h 2810796"/>
              <a:gd name="connsiteX2169" fmla="*/ 1957676 w 3531775"/>
              <a:gd name="connsiteY2169" fmla="*/ 846280 h 2810796"/>
              <a:gd name="connsiteX2170" fmla="*/ 1953104 w 3531775"/>
              <a:gd name="connsiteY2170" fmla="*/ 848280 h 2810796"/>
              <a:gd name="connsiteX2171" fmla="*/ 1954533 w 3531775"/>
              <a:gd name="connsiteY2171" fmla="*/ 841422 h 2810796"/>
              <a:gd name="connsiteX2172" fmla="*/ 1953295 w 3531775"/>
              <a:gd name="connsiteY2172" fmla="*/ 862854 h 2810796"/>
              <a:gd name="connsiteX2173" fmla="*/ 1953295 w 3531775"/>
              <a:gd name="connsiteY2173" fmla="*/ 828849 h 2810796"/>
              <a:gd name="connsiteX2174" fmla="*/ 1959772 w 3531775"/>
              <a:gd name="connsiteY2174" fmla="*/ 827897 h 2810796"/>
              <a:gd name="connsiteX2175" fmla="*/ 1955390 w 3531775"/>
              <a:gd name="connsiteY2175" fmla="*/ 819134 h 2810796"/>
              <a:gd name="connsiteX2176" fmla="*/ 1953104 w 3531775"/>
              <a:gd name="connsiteY2176" fmla="*/ 814467 h 2810796"/>
              <a:gd name="connsiteX2177" fmla="*/ 1950056 w 3531775"/>
              <a:gd name="connsiteY2177" fmla="*/ 808085 h 2810796"/>
              <a:gd name="connsiteX2178" fmla="*/ 1947770 w 3531775"/>
              <a:gd name="connsiteY2178" fmla="*/ 803132 h 2810796"/>
              <a:gd name="connsiteX2179" fmla="*/ 1940055 w 3531775"/>
              <a:gd name="connsiteY2179" fmla="*/ 785130 h 2810796"/>
              <a:gd name="connsiteX2180" fmla="*/ 1953295 w 3531775"/>
              <a:gd name="connsiteY2180" fmla="*/ 828849 h 2810796"/>
              <a:gd name="connsiteX2181" fmla="*/ 1910337 w 3531775"/>
              <a:gd name="connsiteY2181" fmla="*/ 873998 h 2810796"/>
              <a:gd name="connsiteX2182" fmla="*/ 1938912 w 3531775"/>
              <a:gd name="connsiteY2182" fmla="*/ 886666 h 2810796"/>
              <a:gd name="connsiteX2183" fmla="*/ 1934245 w 3531775"/>
              <a:gd name="connsiteY2183" fmla="*/ 883809 h 2810796"/>
              <a:gd name="connsiteX2184" fmla="*/ 1930149 w 3531775"/>
              <a:gd name="connsiteY2184" fmla="*/ 876474 h 2810796"/>
              <a:gd name="connsiteX2185" fmla="*/ 1928816 w 3531775"/>
              <a:gd name="connsiteY2185" fmla="*/ 874855 h 2810796"/>
              <a:gd name="connsiteX2186" fmla="*/ 1920910 w 3531775"/>
              <a:gd name="connsiteY2186" fmla="*/ 876760 h 2810796"/>
              <a:gd name="connsiteX2187" fmla="*/ 1923196 w 3531775"/>
              <a:gd name="connsiteY2187" fmla="*/ 872474 h 2810796"/>
              <a:gd name="connsiteX2188" fmla="*/ 1924244 w 3531775"/>
              <a:gd name="connsiteY2188" fmla="*/ 867235 h 2810796"/>
              <a:gd name="connsiteX2189" fmla="*/ 1919100 w 3531775"/>
              <a:gd name="connsiteY2189" fmla="*/ 865140 h 2810796"/>
              <a:gd name="connsiteX2190" fmla="*/ 1924625 w 3531775"/>
              <a:gd name="connsiteY2190" fmla="*/ 861996 h 2810796"/>
              <a:gd name="connsiteX2191" fmla="*/ 1910337 w 3531775"/>
              <a:gd name="connsiteY2191" fmla="*/ 873998 h 2810796"/>
              <a:gd name="connsiteX2192" fmla="*/ 1917195 w 3531775"/>
              <a:gd name="connsiteY2192" fmla="*/ 843804 h 2810796"/>
              <a:gd name="connsiteX2193" fmla="*/ 1930530 w 3531775"/>
              <a:gd name="connsiteY2193" fmla="*/ 831993 h 2810796"/>
              <a:gd name="connsiteX2194" fmla="*/ 1924053 w 3531775"/>
              <a:gd name="connsiteY2194" fmla="*/ 823896 h 2810796"/>
              <a:gd name="connsiteX2195" fmla="*/ 1915385 w 3531775"/>
              <a:gd name="connsiteY2195" fmla="*/ 827230 h 2810796"/>
              <a:gd name="connsiteX2196" fmla="*/ 1912623 w 3531775"/>
              <a:gd name="connsiteY2196" fmla="*/ 827325 h 2810796"/>
              <a:gd name="connsiteX2197" fmla="*/ 1914623 w 3531775"/>
              <a:gd name="connsiteY2197" fmla="*/ 820944 h 2810796"/>
              <a:gd name="connsiteX2198" fmla="*/ 1914814 w 3531775"/>
              <a:gd name="connsiteY2198" fmla="*/ 813895 h 2810796"/>
              <a:gd name="connsiteX2199" fmla="*/ 1907956 w 3531775"/>
              <a:gd name="connsiteY2199" fmla="*/ 812847 h 2810796"/>
              <a:gd name="connsiteX2200" fmla="*/ 1914147 w 3531775"/>
              <a:gd name="connsiteY2200" fmla="*/ 806942 h 2810796"/>
              <a:gd name="connsiteX2201" fmla="*/ 1912718 w 3531775"/>
              <a:gd name="connsiteY2201" fmla="*/ 797893 h 2810796"/>
              <a:gd name="connsiteX2202" fmla="*/ 1917195 w 3531775"/>
              <a:gd name="connsiteY2202" fmla="*/ 843804 h 2810796"/>
              <a:gd name="connsiteX2203" fmla="*/ 1884524 w 3531775"/>
              <a:gd name="connsiteY2203" fmla="*/ 915432 h 2810796"/>
              <a:gd name="connsiteX2204" fmla="*/ 1901479 w 3531775"/>
              <a:gd name="connsiteY2204" fmla="*/ 907716 h 2810796"/>
              <a:gd name="connsiteX2205" fmla="*/ 1888715 w 3531775"/>
              <a:gd name="connsiteY2205" fmla="*/ 899525 h 2810796"/>
              <a:gd name="connsiteX2206" fmla="*/ 1879381 w 3531775"/>
              <a:gd name="connsiteY2206" fmla="*/ 900668 h 2810796"/>
              <a:gd name="connsiteX2207" fmla="*/ 1880524 w 3531775"/>
              <a:gd name="connsiteY2207" fmla="*/ 888762 h 2810796"/>
              <a:gd name="connsiteX2208" fmla="*/ 1874333 w 3531775"/>
              <a:gd name="connsiteY2208" fmla="*/ 887619 h 2810796"/>
              <a:gd name="connsiteX2209" fmla="*/ 1879571 w 3531775"/>
              <a:gd name="connsiteY2209" fmla="*/ 882570 h 2810796"/>
              <a:gd name="connsiteX2210" fmla="*/ 1877762 w 3531775"/>
              <a:gd name="connsiteY2210" fmla="*/ 874379 h 2810796"/>
              <a:gd name="connsiteX2211" fmla="*/ 1867951 w 3531775"/>
              <a:gd name="connsiteY2211" fmla="*/ 878665 h 2810796"/>
              <a:gd name="connsiteX2212" fmla="*/ 1884524 w 3531775"/>
              <a:gd name="connsiteY2212" fmla="*/ 915432 h 2810796"/>
              <a:gd name="connsiteX2213" fmla="*/ 1854044 w 3531775"/>
              <a:gd name="connsiteY2213" fmla="*/ 934863 h 2810796"/>
              <a:gd name="connsiteX2214" fmla="*/ 1869951 w 3531775"/>
              <a:gd name="connsiteY2214" fmla="*/ 931815 h 2810796"/>
              <a:gd name="connsiteX2215" fmla="*/ 1865093 w 3531775"/>
              <a:gd name="connsiteY2215" fmla="*/ 929148 h 2810796"/>
              <a:gd name="connsiteX2216" fmla="*/ 1860426 w 3531775"/>
              <a:gd name="connsiteY2216" fmla="*/ 922290 h 2810796"/>
              <a:gd name="connsiteX2217" fmla="*/ 1851282 w 3531775"/>
              <a:gd name="connsiteY2217" fmla="*/ 922575 h 2810796"/>
              <a:gd name="connsiteX2218" fmla="*/ 1853283 w 3531775"/>
              <a:gd name="connsiteY2218" fmla="*/ 918480 h 2810796"/>
              <a:gd name="connsiteX2219" fmla="*/ 1853854 w 3531775"/>
              <a:gd name="connsiteY2219" fmla="*/ 913527 h 2810796"/>
              <a:gd name="connsiteX2220" fmla="*/ 1848615 w 3531775"/>
              <a:gd name="connsiteY2220" fmla="*/ 911622 h 2810796"/>
              <a:gd name="connsiteX2221" fmla="*/ 1853759 w 3531775"/>
              <a:gd name="connsiteY2221" fmla="*/ 908478 h 2810796"/>
              <a:gd name="connsiteX2222" fmla="*/ 1853378 w 3531775"/>
              <a:gd name="connsiteY2222" fmla="*/ 901811 h 2810796"/>
              <a:gd name="connsiteX2223" fmla="*/ 1844329 w 3531775"/>
              <a:gd name="connsiteY2223" fmla="*/ 903525 h 2810796"/>
              <a:gd name="connsiteX2224" fmla="*/ 1854044 w 3531775"/>
              <a:gd name="connsiteY2224" fmla="*/ 934863 h 2810796"/>
              <a:gd name="connsiteX2225" fmla="*/ 1829660 w 3531775"/>
              <a:gd name="connsiteY2225" fmla="*/ 967248 h 2810796"/>
              <a:gd name="connsiteX2226" fmla="*/ 1840614 w 3531775"/>
              <a:gd name="connsiteY2226" fmla="*/ 956865 h 2810796"/>
              <a:gd name="connsiteX2227" fmla="*/ 1827851 w 3531775"/>
              <a:gd name="connsiteY2227" fmla="*/ 951341 h 2810796"/>
              <a:gd name="connsiteX2228" fmla="*/ 1822707 w 3531775"/>
              <a:gd name="connsiteY2228" fmla="*/ 955437 h 2810796"/>
              <a:gd name="connsiteX2229" fmla="*/ 1820707 w 3531775"/>
              <a:gd name="connsiteY2229" fmla="*/ 956008 h 2810796"/>
              <a:gd name="connsiteX2230" fmla="*/ 1817754 w 3531775"/>
              <a:gd name="connsiteY2230" fmla="*/ 945531 h 2810796"/>
              <a:gd name="connsiteX2231" fmla="*/ 1812515 w 3531775"/>
              <a:gd name="connsiteY2231" fmla="*/ 946102 h 2810796"/>
              <a:gd name="connsiteX2232" fmla="*/ 1815087 w 3531775"/>
              <a:gd name="connsiteY2232" fmla="*/ 940387 h 2810796"/>
              <a:gd name="connsiteX2233" fmla="*/ 1806896 w 3531775"/>
              <a:gd name="connsiteY2233" fmla="*/ 936006 h 2810796"/>
              <a:gd name="connsiteX2234" fmla="*/ 1829660 w 3531775"/>
              <a:gd name="connsiteY2234" fmla="*/ 967248 h 2810796"/>
              <a:gd name="connsiteX2235" fmla="*/ 1812515 w 3531775"/>
              <a:gd name="connsiteY2235" fmla="*/ 1001347 h 2810796"/>
              <a:gd name="connsiteX2236" fmla="*/ 1820135 w 3531775"/>
              <a:gd name="connsiteY2236" fmla="*/ 991536 h 2810796"/>
              <a:gd name="connsiteX2237" fmla="*/ 1807848 w 3531775"/>
              <a:gd name="connsiteY2237" fmla="*/ 988012 h 2810796"/>
              <a:gd name="connsiteX2238" fmla="*/ 1802419 w 3531775"/>
              <a:gd name="connsiteY2238" fmla="*/ 992679 h 2810796"/>
              <a:gd name="connsiteX2239" fmla="*/ 1797847 w 3531775"/>
              <a:gd name="connsiteY2239" fmla="*/ 984107 h 2810796"/>
              <a:gd name="connsiteX2240" fmla="*/ 1793275 w 3531775"/>
              <a:gd name="connsiteY2240" fmla="*/ 985155 h 2810796"/>
              <a:gd name="connsiteX2241" fmla="*/ 1794513 w 3531775"/>
              <a:gd name="connsiteY2241" fmla="*/ 980011 h 2810796"/>
              <a:gd name="connsiteX2242" fmla="*/ 1786512 w 3531775"/>
              <a:gd name="connsiteY2242" fmla="*/ 977154 h 2810796"/>
              <a:gd name="connsiteX2243" fmla="*/ 1812515 w 3531775"/>
              <a:gd name="connsiteY2243" fmla="*/ 1001347 h 2810796"/>
              <a:gd name="connsiteX2244" fmla="*/ 1811754 w 3531775"/>
              <a:gd name="connsiteY2244" fmla="*/ 1133935 h 2810796"/>
              <a:gd name="connsiteX2245" fmla="*/ 1802895 w 3531775"/>
              <a:gd name="connsiteY2245" fmla="*/ 1132506 h 2810796"/>
              <a:gd name="connsiteX2246" fmla="*/ 1794132 w 3531775"/>
              <a:gd name="connsiteY2246" fmla="*/ 1136316 h 2810796"/>
              <a:gd name="connsiteX2247" fmla="*/ 1794227 w 3531775"/>
              <a:gd name="connsiteY2247" fmla="*/ 1142889 h 2810796"/>
              <a:gd name="connsiteX2248" fmla="*/ 1789084 w 3531775"/>
              <a:gd name="connsiteY2248" fmla="*/ 1143365 h 2810796"/>
              <a:gd name="connsiteX2249" fmla="*/ 1782988 w 3531775"/>
              <a:gd name="connsiteY2249" fmla="*/ 1141841 h 2810796"/>
              <a:gd name="connsiteX2250" fmla="*/ 1780130 w 3531775"/>
              <a:gd name="connsiteY2250" fmla="*/ 1146794 h 2810796"/>
              <a:gd name="connsiteX2251" fmla="*/ 1777083 w 3531775"/>
              <a:gd name="connsiteY2251" fmla="*/ 1141460 h 2810796"/>
              <a:gd name="connsiteX2252" fmla="*/ 1769177 w 3531775"/>
              <a:gd name="connsiteY2252" fmla="*/ 1141269 h 2810796"/>
              <a:gd name="connsiteX2253" fmla="*/ 1811754 w 3531775"/>
              <a:gd name="connsiteY2253" fmla="*/ 1133935 h 2810796"/>
              <a:gd name="connsiteX2254" fmla="*/ 1831946 w 3531775"/>
              <a:gd name="connsiteY2254" fmla="*/ 1176893 h 2810796"/>
              <a:gd name="connsiteX2255" fmla="*/ 1828136 w 3531775"/>
              <a:gd name="connsiteY2255" fmla="*/ 1170511 h 2810796"/>
              <a:gd name="connsiteX2256" fmla="*/ 1824517 w 3531775"/>
              <a:gd name="connsiteY2256" fmla="*/ 1174988 h 2810796"/>
              <a:gd name="connsiteX2257" fmla="*/ 1816611 w 3531775"/>
              <a:gd name="connsiteY2257" fmla="*/ 1178703 h 2810796"/>
              <a:gd name="connsiteX2258" fmla="*/ 1816135 w 3531775"/>
              <a:gd name="connsiteY2258" fmla="*/ 1185751 h 2810796"/>
              <a:gd name="connsiteX2259" fmla="*/ 1811468 w 3531775"/>
              <a:gd name="connsiteY2259" fmla="*/ 1185370 h 2810796"/>
              <a:gd name="connsiteX2260" fmla="*/ 1806515 w 3531775"/>
              <a:gd name="connsiteY2260" fmla="*/ 1184132 h 2810796"/>
              <a:gd name="connsiteX2261" fmla="*/ 1803562 w 3531775"/>
              <a:gd name="connsiteY2261" fmla="*/ 1189180 h 2810796"/>
              <a:gd name="connsiteX2262" fmla="*/ 1801466 w 3531775"/>
              <a:gd name="connsiteY2262" fmla="*/ 1183465 h 2810796"/>
              <a:gd name="connsiteX2263" fmla="*/ 1794513 w 3531775"/>
              <a:gd name="connsiteY2263" fmla="*/ 1182989 h 2810796"/>
              <a:gd name="connsiteX2264" fmla="*/ 1831946 w 3531775"/>
              <a:gd name="connsiteY2264" fmla="*/ 1176893 h 2810796"/>
              <a:gd name="connsiteX2265" fmla="*/ 1854521 w 3531775"/>
              <a:gd name="connsiteY2265" fmla="*/ 1202039 h 2810796"/>
              <a:gd name="connsiteX2266" fmla="*/ 1847663 w 3531775"/>
              <a:gd name="connsiteY2266" fmla="*/ 1199086 h 2810796"/>
              <a:gd name="connsiteX2267" fmla="*/ 1846520 w 3531775"/>
              <a:gd name="connsiteY2267" fmla="*/ 1203754 h 2810796"/>
              <a:gd name="connsiteX2268" fmla="*/ 1841090 w 3531775"/>
              <a:gd name="connsiteY2268" fmla="*/ 1209754 h 2810796"/>
              <a:gd name="connsiteX2269" fmla="*/ 1844424 w 3531775"/>
              <a:gd name="connsiteY2269" fmla="*/ 1216898 h 2810796"/>
              <a:gd name="connsiteX2270" fmla="*/ 1839662 w 3531775"/>
              <a:gd name="connsiteY2270" fmla="*/ 1216803 h 2810796"/>
              <a:gd name="connsiteX2271" fmla="*/ 1834518 w 3531775"/>
              <a:gd name="connsiteY2271" fmla="*/ 1218041 h 2810796"/>
              <a:gd name="connsiteX2272" fmla="*/ 1834328 w 3531775"/>
              <a:gd name="connsiteY2272" fmla="*/ 1222899 h 2810796"/>
              <a:gd name="connsiteX2273" fmla="*/ 1829565 w 3531775"/>
              <a:gd name="connsiteY2273" fmla="*/ 1219755 h 2810796"/>
              <a:gd name="connsiteX2274" fmla="*/ 1823183 w 3531775"/>
              <a:gd name="connsiteY2274" fmla="*/ 1222422 h 2810796"/>
              <a:gd name="connsiteX2275" fmla="*/ 1854521 w 3531775"/>
              <a:gd name="connsiteY2275" fmla="*/ 1202039 h 2810796"/>
              <a:gd name="connsiteX2276" fmla="*/ 1879476 w 3531775"/>
              <a:gd name="connsiteY2276" fmla="*/ 1231376 h 2810796"/>
              <a:gd name="connsiteX2277" fmla="*/ 1874237 w 3531775"/>
              <a:gd name="connsiteY2277" fmla="*/ 1226233 h 2810796"/>
              <a:gd name="connsiteX2278" fmla="*/ 1872142 w 3531775"/>
              <a:gd name="connsiteY2278" fmla="*/ 1231090 h 2810796"/>
              <a:gd name="connsiteX2279" fmla="*/ 1866046 w 3531775"/>
              <a:gd name="connsiteY2279" fmla="*/ 1236138 h 2810796"/>
              <a:gd name="connsiteX2280" fmla="*/ 1867284 w 3531775"/>
              <a:gd name="connsiteY2280" fmla="*/ 1244806 h 2810796"/>
              <a:gd name="connsiteX2281" fmla="*/ 1858426 w 3531775"/>
              <a:gd name="connsiteY2281" fmla="*/ 1243187 h 2810796"/>
              <a:gd name="connsiteX2282" fmla="*/ 1856997 w 3531775"/>
              <a:gd name="connsiteY2282" fmla="*/ 1248426 h 2810796"/>
              <a:gd name="connsiteX2283" fmla="*/ 1853568 w 3531775"/>
              <a:gd name="connsiteY2283" fmla="*/ 1243663 h 2810796"/>
              <a:gd name="connsiteX2284" fmla="*/ 1847186 w 3531775"/>
              <a:gd name="connsiteY2284" fmla="*/ 1244711 h 2810796"/>
              <a:gd name="connsiteX2285" fmla="*/ 1879476 w 3531775"/>
              <a:gd name="connsiteY2285" fmla="*/ 1231376 h 2810796"/>
              <a:gd name="connsiteX2286" fmla="*/ 1914242 w 3531775"/>
              <a:gd name="connsiteY2286" fmla="*/ 1263380 h 2810796"/>
              <a:gd name="connsiteX2287" fmla="*/ 1898240 w 3531775"/>
              <a:gd name="connsiteY2287" fmla="*/ 1256998 h 2810796"/>
              <a:gd name="connsiteX2288" fmla="*/ 1898621 w 3531775"/>
              <a:gd name="connsiteY2288" fmla="*/ 1270429 h 2810796"/>
              <a:gd name="connsiteX2289" fmla="*/ 1904908 w 3531775"/>
              <a:gd name="connsiteY2289" fmla="*/ 1275953 h 2810796"/>
              <a:gd name="connsiteX2290" fmla="*/ 1894526 w 3531775"/>
              <a:gd name="connsiteY2290" fmla="*/ 1282430 h 2810796"/>
              <a:gd name="connsiteX2291" fmla="*/ 1897193 w 3531775"/>
              <a:gd name="connsiteY2291" fmla="*/ 1287288 h 2810796"/>
              <a:gd name="connsiteX2292" fmla="*/ 1889954 w 3531775"/>
              <a:gd name="connsiteY2292" fmla="*/ 1286907 h 2810796"/>
              <a:gd name="connsiteX2293" fmla="*/ 1884429 w 3531775"/>
              <a:gd name="connsiteY2293" fmla="*/ 1293098 h 2810796"/>
              <a:gd name="connsiteX2294" fmla="*/ 1893764 w 3531775"/>
              <a:gd name="connsiteY2294" fmla="*/ 1297099 h 2810796"/>
              <a:gd name="connsiteX2295" fmla="*/ 1914242 w 3531775"/>
              <a:gd name="connsiteY2295" fmla="*/ 1263380 h 2810796"/>
              <a:gd name="connsiteX2296" fmla="*/ 1920719 w 3531775"/>
              <a:gd name="connsiteY2296" fmla="*/ 1305195 h 2810796"/>
              <a:gd name="connsiteX2297" fmla="*/ 1912052 w 3531775"/>
              <a:gd name="connsiteY2297" fmla="*/ 1300051 h 2810796"/>
              <a:gd name="connsiteX2298" fmla="*/ 1911099 w 3531775"/>
              <a:gd name="connsiteY2298" fmla="*/ 1306528 h 2810796"/>
              <a:gd name="connsiteX2299" fmla="*/ 1905003 w 3531775"/>
              <a:gd name="connsiteY2299" fmla="*/ 1314243 h 2810796"/>
              <a:gd name="connsiteX2300" fmla="*/ 1909766 w 3531775"/>
              <a:gd name="connsiteY2300" fmla="*/ 1324721 h 2810796"/>
              <a:gd name="connsiteX2301" fmla="*/ 1897574 w 3531775"/>
              <a:gd name="connsiteY2301" fmla="*/ 1324721 h 2810796"/>
              <a:gd name="connsiteX2302" fmla="*/ 1897764 w 3531775"/>
              <a:gd name="connsiteY2302" fmla="*/ 1331484 h 2810796"/>
              <a:gd name="connsiteX2303" fmla="*/ 1891478 w 3531775"/>
              <a:gd name="connsiteY2303" fmla="*/ 1326340 h 2810796"/>
              <a:gd name="connsiteX2304" fmla="*/ 1883572 w 3531775"/>
              <a:gd name="connsiteY2304" fmla="*/ 1329293 h 2810796"/>
              <a:gd name="connsiteX2305" fmla="*/ 1920719 w 3531775"/>
              <a:gd name="connsiteY2305" fmla="*/ 1305195 h 2810796"/>
              <a:gd name="connsiteX2306" fmla="*/ 1961963 w 3531775"/>
              <a:gd name="connsiteY2306" fmla="*/ 1285192 h 2810796"/>
              <a:gd name="connsiteX2307" fmla="*/ 1960915 w 3531775"/>
              <a:gd name="connsiteY2307" fmla="*/ 1282620 h 2810796"/>
              <a:gd name="connsiteX2308" fmla="*/ 1961010 w 3531775"/>
              <a:gd name="connsiteY2308" fmla="*/ 1282525 h 2810796"/>
              <a:gd name="connsiteX2309" fmla="*/ 1947008 w 3531775"/>
              <a:gd name="connsiteY2309" fmla="*/ 1270905 h 2810796"/>
              <a:gd name="connsiteX2310" fmla="*/ 1941960 w 3531775"/>
              <a:gd name="connsiteY2310" fmla="*/ 1282716 h 2810796"/>
              <a:gd name="connsiteX2311" fmla="*/ 1945675 w 3531775"/>
              <a:gd name="connsiteY2311" fmla="*/ 1290812 h 2810796"/>
              <a:gd name="connsiteX2312" fmla="*/ 1941198 w 3531775"/>
              <a:gd name="connsiteY2312" fmla="*/ 1290431 h 2810796"/>
              <a:gd name="connsiteX2313" fmla="*/ 1936626 w 3531775"/>
              <a:gd name="connsiteY2313" fmla="*/ 1291669 h 2810796"/>
              <a:gd name="connsiteX2314" fmla="*/ 1932245 w 3531775"/>
              <a:gd name="connsiteY2314" fmla="*/ 1293479 h 2810796"/>
              <a:gd name="connsiteX2315" fmla="*/ 1926530 w 3531775"/>
              <a:gd name="connsiteY2315" fmla="*/ 1296337 h 2810796"/>
              <a:gd name="connsiteX2316" fmla="*/ 1931102 w 3531775"/>
              <a:gd name="connsiteY2316" fmla="*/ 1303671 h 2810796"/>
              <a:gd name="connsiteX2317" fmla="*/ 1955867 w 3531775"/>
              <a:gd name="connsiteY2317" fmla="*/ 1301861 h 2810796"/>
              <a:gd name="connsiteX2318" fmla="*/ 1961963 w 3531775"/>
              <a:gd name="connsiteY2318" fmla="*/ 1285192 h 2810796"/>
              <a:gd name="connsiteX2319" fmla="*/ 1914909 w 3531775"/>
              <a:gd name="connsiteY2319" fmla="*/ 1386729 h 2810796"/>
              <a:gd name="connsiteX2320" fmla="*/ 1914909 w 3531775"/>
              <a:gd name="connsiteY2320" fmla="*/ 1386729 h 2810796"/>
              <a:gd name="connsiteX2321" fmla="*/ 1914909 w 3531775"/>
              <a:gd name="connsiteY2321" fmla="*/ 1386729 h 2810796"/>
              <a:gd name="connsiteX2322" fmla="*/ 1914909 w 3531775"/>
              <a:gd name="connsiteY2322" fmla="*/ 1386729 h 2810796"/>
              <a:gd name="connsiteX2323" fmla="*/ 1914909 w 3531775"/>
              <a:gd name="connsiteY2323" fmla="*/ 1386729 h 2810796"/>
              <a:gd name="connsiteX2324" fmla="*/ 1975012 w 3531775"/>
              <a:gd name="connsiteY2324" fmla="*/ 1327293 h 2810796"/>
              <a:gd name="connsiteX2325" fmla="*/ 1965106 w 3531775"/>
              <a:gd name="connsiteY2325" fmla="*/ 1327388 h 2810796"/>
              <a:gd name="connsiteX2326" fmla="*/ 1958534 w 3531775"/>
              <a:gd name="connsiteY2326" fmla="*/ 1334532 h 2810796"/>
              <a:gd name="connsiteX2327" fmla="*/ 1962725 w 3531775"/>
              <a:gd name="connsiteY2327" fmla="*/ 1345771 h 2810796"/>
              <a:gd name="connsiteX2328" fmla="*/ 1950437 w 3531775"/>
              <a:gd name="connsiteY2328" fmla="*/ 1344342 h 2810796"/>
              <a:gd name="connsiteX2329" fmla="*/ 1950152 w 3531775"/>
              <a:gd name="connsiteY2329" fmla="*/ 1351200 h 2810796"/>
              <a:gd name="connsiteX2330" fmla="*/ 1944246 w 3531775"/>
              <a:gd name="connsiteY2330" fmla="*/ 1345295 h 2810796"/>
              <a:gd name="connsiteX2331" fmla="*/ 1936150 w 3531775"/>
              <a:gd name="connsiteY2331" fmla="*/ 1347391 h 2810796"/>
              <a:gd name="connsiteX2332" fmla="*/ 1975012 w 3531775"/>
              <a:gd name="connsiteY2332" fmla="*/ 1327293 h 2810796"/>
              <a:gd name="connsiteX2333" fmla="*/ 1994443 w 3531775"/>
              <a:gd name="connsiteY2333" fmla="*/ 1291860 h 2810796"/>
              <a:gd name="connsiteX2334" fmla="*/ 1978250 w 3531775"/>
              <a:gd name="connsiteY2334" fmla="*/ 1294527 h 2810796"/>
              <a:gd name="connsiteX2335" fmla="*/ 1981584 w 3531775"/>
              <a:gd name="connsiteY2335" fmla="*/ 1297479 h 2810796"/>
              <a:gd name="connsiteX2336" fmla="*/ 1982918 w 3531775"/>
              <a:gd name="connsiteY2336" fmla="*/ 1304814 h 2810796"/>
              <a:gd name="connsiteX2337" fmla="*/ 1991490 w 3531775"/>
              <a:gd name="connsiteY2337" fmla="*/ 1304814 h 2810796"/>
              <a:gd name="connsiteX2338" fmla="*/ 1988061 w 3531775"/>
              <a:gd name="connsiteY2338" fmla="*/ 1309005 h 2810796"/>
              <a:gd name="connsiteX2339" fmla="*/ 1985585 w 3531775"/>
              <a:gd name="connsiteY2339" fmla="*/ 1314053 h 2810796"/>
              <a:gd name="connsiteX2340" fmla="*/ 1989776 w 3531775"/>
              <a:gd name="connsiteY2340" fmla="*/ 1316244 h 2810796"/>
              <a:gd name="connsiteX2341" fmla="*/ 1983775 w 3531775"/>
              <a:gd name="connsiteY2341" fmla="*/ 1319196 h 2810796"/>
              <a:gd name="connsiteX2342" fmla="*/ 1981870 w 3531775"/>
              <a:gd name="connsiteY2342" fmla="*/ 1326054 h 2810796"/>
              <a:gd name="connsiteX2343" fmla="*/ 1990919 w 3531775"/>
              <a:gd name="connsiteY2343" fmla="*/ 1324721 h 2810796"/>
              <a:gd name="connsiteX2344" fmla="*/ 1994443 w 3531775"/>
              <a:gd name="connsiteY2344" fmla="*/ 1291860 h 2810796"/>
              <a:gd name="connsiteX2345" fmla="*/ 2007778 w 3531775"/>
              <a:gd name="connsiteY2345" fmla="*/ 1345771 h 2810796"/>
              <a:gd name="connsiteX2346" fmla="*/ 1988537 w 3531775"/>
              <a:gd name="connsiteY2346" fmla="*/ 1336627 h 2810796"/>
              <a:gd name="connsiteX2347" fmla="*/ 1990633 w 3531775"/>
              <a:gd name="connsiteY2347" fmla="*/ 1342628 h 2810796"/>
              <a:gd name="connsiteX2348" fmla="*/ 1988442 w 3531775"/>
              <a:gd name="connsiteY2348" fmla="*/ 1352153 h 2810796"/>
              <a:gd name="connsiteX2349" fmla="*/ 1998062 w 3531775"/>
              <a:gd name="connsiteY2349" fmla="*/ 1358630 h 2810796"/>
              <a:gd name="connsiteX2350" fmla="*/ 1986537 w 3531775"/>
              <a:gd name="connsiteY2350" fmla="*/ 1364726 h 2810796"/>
              <a:gd name="connsiteX2351" fmla="*/ 1989966 w 3531775"/>
              <a:gd name="connsiteY2351" fmla="*/ 1370346 h 2810796"/>
              <a:gd name="connsiteX2352" fmla="*/ 1981584 w 3531775"/>
              <a:gd name="connsiteY2352" fmla="*/ 1369203 h 2810796"/>
              <a:gd name="connsiteX2353" fmla="*/ 1975583 w 3531775"/>
              <a:gd name="connsiteY2353" fmla="*/ 1375489 h 2810796"/>
              <a:gd name="connsiteX2354" fmla="*/ 1986442 w 3531775"/>
              <a:gd name="connsiteY2354" fmla="*/ 1380823 h 2810796"/>
              <a:gd name="connsiteX2355" fmla="*/ 2007778 w 3531775"/>
              <a:gd name="connsiteY2355" fmla="*/ 1345771 h 2810796"/>
              <a:gd name="connsiteX2356" fmla="*/ 2010826 w 3531775"/>
              <a:gd name="connsiteY2356" fmla="*/ 1406065 h 2810796"/>
              <a:gd name="connsiteX2357" fmla="*/ 1996919 w 3531775"/>
              <a:gd name="connsiteY2357" fmla="*/ 1392920 h 2810796"/>
              <a:gd name="connsiteX2358" fmla="*/ 1997396 w 3531775"/>
              <a:gd name="connsiteY2358" fmla="*/ 1398254 h 2810796"/>
              <a:gd name="connsiteX2359" fmla="*/ 1993395 w 3531775"/>
              <a:gd name="connsiteY2359" fmla="*/ 1405112 h 2810796"/>
              <a:gd name="connsiteX2360" fmla="*/ 1999777 w 3531775"/>
              <a:gd name="connsiteY2360" fmla="*/ 1413113 h 2810796"/>
              <a:gd name="connsiteX2361" fmla="*/ 1988823 w 3531775"/>
              <a:gd name="connsiteY2361" fmla="*/ 1414446 h 2810796"/>
              <a:gd name="connsiteX2362" fmla="*/ 1990252 w 3531775"/>
              <a:gd name="connsiteY2362" fmla="*/ 1419876 h 2810796"/>
              <a:gd name="connsiteX2363" fmla="*/ 1983775 w 3531775"/>
              <a:gd name="connsiteY2363" fmla="*/ 1416447 h 2810796"/>
              <a:gd name="connsiteX2364" fmla="*/ 1977393 w 3531775"/>
              <a:gd name="connsiteY2364" fmla="*/ 1419495 h 2810796"/>
              <a:gd name="connsiteX2365" fmla="*/ 2010826 w 3531775"/>
              <a:gd name="connsiteY2365" fmla="*/ 1406065 h 2810796"/>
              <a:gd name="connsiteX2366" fmla="*/ 2039496 w 3531775"/>
              <a:gd name="connsiteY2366" fmla="*/ 1315101 h 2810796"/>
              <a:gd name="connsiteX2367" fmla="*/ 2026828 w 3531775"/>
              <a:gd name="connsiteY2367" fmla="*/ 1304528 h 2810796"/>
              <a:gd name="connsiteX2368" fmla="*/ 2027590 w 3531775"/>
              <a:gd name="connsiteY2368" fmla="*/ 1309671 h 2810796"/>
              <a:gd name="connsiteX2369" fmla="*/ 2024542 w 3531775"/>
              <a:gd name="connsiteY2369" fmla="*/ 1317006 h 2810796"/>
              <a:gd name="connsiteX2370" fmla="*/ 2030543 w 3531775"/>
              <a:gd name="connsiteY2370" fmla="*/ 1323768 h 2810796"/>
              <a:gd name="connsiteX2371" fmla="*/ 2025780 w 3531775"/>
              <a:gd name="connsiteY2371" fmla="*/ 1324530 h 2810796"/>
              <a:gd name="connsiteX2372" fmla="*/ 2021208 w 3531775"/>
              <a:gd name="connsiteY2372" fmla="*/ 1326816 h 2810796"/>
              <a:gd name="connsiteX2373" fmla="*/ 2022827 w 3531775"/>
              <a:gd name="connsiteY2373" fmla="*/ 1331865 h 2810796"/>
              <a:gd name="connsiteX2374" fmla="*/ 2016922 w 3531775"/>
              <a:gd name="connsiteY2374" fmla="*/ 1329674 h 2810796"/>
              <a:gd name="connsiteX2375" fmla="*/ 2011588 w 3531775"/>
              <a:gd name="connsiteY2375" fmla="*/ 1333770 h 2810796"/>
              <a:gd name="connsiteX2376" fmla="*/ 2018541 w 3531775"/>
              <a:gd name="connsiteY2376" fmla="*/ 1339675 h 2810796"/>
              <a:gd name="connsiteX2377" fmla="*/ 2039496 w 3531775"/>
              <a:gd name="connsiteY2377" fmla="*/ 1315101 h 2810796"/>
              <a:gd name="connsiteX2378" fmla="*/ 2048450 w 3531775"/>
              <a:gd name="connsiteY2378" fmla="*/ 1358154 h 2810796"/>
              <a:gd name="connsiteX2379" fmla="*/ 2028257 w 3531775"/>
              <a:gd name="connsiteY2379" fmla="*/ 1350438 h 2810796"/>
              <a:gd name="connsiteX2380" fmla="*/ 2030924 w 3531775"/>
              <a:gd name="connsiteY2380" fmla="*/ 1356154 h 2810796"/>
              <a:gd name="connsiteX2381" fmla="*/ 2029495 w 3531775"/>
              <a:gd name="connsiteY2381" fmla="*/ 1365774 h 2810796"/>
              <a:gd name="connsiteX2382" fmla="*/ 2039687 w 3531775"/>
              <a:gd name="connsiteY2382" fmla="*/ 1371584 h 2810796"/>
              <a:gd name="connsiteX2383" fmla="*/ 2028638 w 3531775"/>
              <a:gd name="connsiteY2383" fmla="*/ 1378442 h 2810796"/>
              <a:gd name="connsiteX2384" fmla="*/ 2032543 w 3531775"/>
              <a:gd name="connsiteY2384" fmla="*/ 1383871 h 2810796"/>
              <a:gd name="connsiteX2385" fmla="*/ 2024066 w 3531775"/>
              <a:gd name="connsiteY2385" fmla="*/ 1383300 h 2810796"/>
              <a:gd name="connsiteX2386" fmla="*/ 2018541 w 3531775"/>
              <a:gd name="connsiteY2386" fmla="*/ 1390062 h 2810796"/>
              <a:gd name="connsiteX2387" fmla="*/ 2048450 w 3531775"/>
              <a:gd name="connsiteY2387" fmla="*/ 1358154 h 2810796"/>
              <a:gd name="connsiteX2388" fmla="*/ 2084930 w 3531775"/>
              <a:gd name="connsiteY2388" fmla="*/ 1329007 h 2810796"/>
              <a:gd name="connsiteX2389" fmla="*/ 2067119 w 3531775"/>
              <a:gd name="connsiteY2389" fmla="*/ 1320530 h 2810796"/>
              <a:gd name="connsiteX2390" fmla="*/ 2069024 w 3531775"/>
              <a:gd name="connsiteY2390" fmla="*/ 1334913 h 2810796"/>
              <a:gd name="connsiteX2391" fmla="*/ 2076263 w 3531775"/>
              <a:gd name="connsiteY2391" fmla="*/ 1341295 h 2810796"/>
              <a:gd name="connsiteX2392" fmla="*/ 2065880 w 3531775"/>
              <a:gd name="connsiteY2392" fmla="*/ 1347200 h 2810796"/>
              <a:gd name="connsiteX2393" fmla="*/ 2069024 w 3531775"/>
              <a:gd name="connsiteY2393" fmla="*/ 1352534 h 2810796"/>
              <a:gd name="connsiteX2394" fmla="*/ 2061499 w 3531775"/>
              <a:gd name="connsiteY2394" fmla="*/ 1351486 h 2810796"/>
              <a:gd name="connsiteX2395" fmla="*/ 2056165 w 3531775"/>
              <a:gd name="connsiteY2395" fmla="*/ 1357487 h 2810796"/>
              <a:gd name="connsiteX2396" fmla="*/ 2084930 w 3531775"/>
              <a:gd name="connsiteY2396" fmla="*/ 1329007 h 2810796"/>
              <a:gd name="connsiteX2397" fmla="*/ 2079977 w 3531775"/>
              <a:gd name="connsiteY2397" fmla="*/ 1374061 h 2810796"/>
              <a:gd name="connsiteX2398" fmla="*/ 2066928 w 3531775"/>
              <a:gd name="connsiteY2398" fmla="*/ 1378156 h 2810796"/>
              <a:gd name="connsiteX2399" fmla="*/ 2071786 w 3531775"/>
              <a:gd name="connsiteY2399" fmla="*/ 1383871 h 2810796"/>
              <a:gd name="connsiteX2400" fmla="*/ 2072834 w 3531775"/>
              <a:gd name="connsiteY2400" fmla="*/ 1395206 h 2810796"/>
              <a:gd name="connsiteX2401" fmla="*/ 2086550 w 3531775"/>
              <a:gd name="connsiteY2401" fmla="*/ 1398825 h 2810796"/>
              <a:gd name="connsiteX2402" fmla="*/ 2075405 w 3531775"/>
              <a:gd name="connsiteY2402" fmla="*/ 1409875 h 2810796"/>
              <a:gd name="connsiteX2403" fmla="*/ 2081597 w 3531775"/>
              <a:gd name="connsiteY2403" fmla="*/ 1414828 h 2810796"/>
              <a:gd name="connsiteX2404" fmla="*/ 2071405 w 3531775"/>
              <a:gd name="connsiteY2404" fmla="*/ 1416637 h 2810796"/>
              <a:gd name="connsiteX2405" fmla="*/ 2066928 w 3531775"/>
              <a:gd name="connsiteY2405" fmla="*/ 1425781 h 2810796"/>
              <a:gd name="connsiteX2406" fmla="*/ 2079977 w 3531775"/>
              <a:gd name="connsiteY2406" fmla="*/ 1374061 h 2810796"/>
              <a:gd name="connsiteX2407" fmla="*/ 2123030 w 3531775"/>
              <a:gd name="connsiteY2407" fmla="*/ 1341961 h 2810796"/>
              <a:gd name="connsiteX2408" fmla="*/ 2108934 w 3531775"/>
              <a:gd name="connsiteY2408" fmla="*/ 1331198 h 2810796"/>
              <a:gd name="connsiteX2409" fmla="*/ 2109981 w 3531775"/>
              <a:gd name="connsiteY2409" fmla="*/ 1336437 h 2810796"/>
              <a:gd name="connsiteX2410" fmla="*/ 2107219 w 3531775"/>
              <a:gd name="connsiteY2410" fmla="*/ 1343771 h 2810796"/>
              <a:gd name="connsiteX2411" fmla="*/ 2113886 w 3531775"/>
              <a:gd name="connsiteY2411" fmla="*/ 1350629 h 2810796"/>
              <a:gd name="connsiteX2412" fmla="*/ 2104266 w 3531775"/>
              <a:gd name="connsiteY2412" fmla="*/ 1353582 h 2810796"/>
              <a:gd name="connsiteX2413" fmla="*/ 2106171 w 3531775"/>
              <a:gd name="connsiteY2413" fmla="*/ 1358725 h 2810796"/>
              <a:gd name="connsiteX2414" fmla="*/ 2099980 w 3531775"/>
              <a:gd name="connsiteY2414" fmla="*/ 1356344 h 2810796"/>
              <a:gd name="connsiteX2415" fmla="*/ 2094646 w 3531775"/>
              <a:gd name="connsiteY2415" fmla="*/ 1360440 h 2810796"/>
              <a:gd name="connsiteX2416" fmla="*/ 2123030 w 3531775"/>
              <a:gd name="connsiteY2416" fmla="*/ 1341961 h 2810796"/>
              <a:gd name="connsiteX2417" fmla="*/ 2141414 w 3531775"/>
              <a:gd name="connsiteY2417" fmla="*/ 1374727 h 2810796"/>
              <a:gd name="connsiteX2418" fmla="*/ 2123983 w 3531775"/>
              <a:gd name="connsiteY2418" fmla="*/ 1380728 h 2810796"/>
              <a:gd name="connsiteX2419" fmla="*/ 2126650 w 3531775"/>
              <a:gd name="connsiteY2419" fmla="*/ 1389967 h 2810796"/>
              <a:gd name="connsiteX2420" fmla="*/ 2127793 w 3531775"/>
              <a:gd name="connsiteY2420" fmla="*/ 1392063 h 2810796"/>
              <a:gd name="connsiteX2421" fmla="*/ 2136080 w 3531775"/>
              <a:gd name="connsiteY2421" fmla="*/ 1389777 h 2810796"/>
              <a:gd name="connsiteX2422" fmla="*/ 2138651 w 3531775"/>
              <a:gd name="connsiteY2422" fmla="*/ 1390634 h 2810796"/>
              <a:gd name="connsiteX2423" fmla="*/ 2134175 w 3531775"/>
              <a:gd name="connsiteY2423" fmla="*/ 1395492 h 2810796"/>
              <a:gd name="connsiteX2424" fmla="*/ 2131127 w 3531775"/>
              <a:gd name="connsiteY2424" fmla="*/ 1401588 h 2810796"/>
              <a:gd name="connsiteX2425" fmla="*/ 2137032 w 3531775"/>
              <a:gd name="connsiteY2425" fmla="*/ 1404731 h 2810796"/>
              <a:gd name="connsiteX2426" fmla="*/ 2128936 w 3531775"/>
              <a:gd name="connsiteY2426" fmla="*/ 1407874 h 2810796"/>
              <a:gd name="connsiteX2427" fmla="*/ 2126745 w 3531775"/>
              <a:gd name="connsiteY2427" fmla="*/ 1416256 h 2810796"/>
              <a:gd name="connsiteX2428" fmla="*/ 2141414 w 3531775"/>
              <a:gd name="connsiteY2428" fmla="*/ 1374727 h 2810796"/>
              <a:gd name="connsiteX2429" fmla="*/ 2172465 w 3531775"/>
              <a:gd name="connsiteY2429" fmla="*/ 1345009 h 2810796"/>
              <a:gd name="connsiteX2430" fmla="*/ 2157035 w 3531775"/>
              <a:gd name="connsiteY2430" fmla="*/ 1345771 h 2810796"/>
              <a:gd name="connsiteX2431" fmla="*/ 2157225 w 3531775"/>
              <a:gd name="connsiteY2431" fmla="*/ 1354249 h 2810796"/>
              <a:gd name="connsiteX2432" fmla="*/ 2157701 w 3531775"/>
              <a:gd name="connsiteY2432" fmla="*/ 1356249 h 2810796"/>
              <a:gd name="connsiteX2433" fmla="*/ 2164845 w 3531775"/>
              <a:gd name="connsiteY2433" fmla="*/ 1356439 h 2810796"/>
              <a:gd name="connsiteX2434" fmla="*/ 2162083 w 3531775"/>
              <a:gd name="connsiteY2434" fmla="*/ 1360821 h 2810796"/>
              <a:gd name="connsiteX2435" fmla="*/ 2158273 w 3531775"/>
              <a:gd name="connsiteY2435" fmla="*/ 1365202 h 2810796"/>
              <a:gd name="connsiteX2436" fmla="*/ 2162369 w 3531775"/>
              <a:gd name="connsiteY2436" fmla="*/ 1369298 h 2810796"/>
              <a:gd name="connsiteX2437" fmla="*/ 2155130 w 3531775"/>
              <a:gd name="connsiteY2437" fmla="*/ 1369965 h 2810796"/>
              <a:gd name="connsiteX2438" fmla="*/ 2151510 w 3531775"/>
              <a:gd name="connsiteY2438" fmla="*/ 1376442 h 2810796"/>
              <a:gd name="connsiteX2439" fmla="*/ 2172465 w 3531775"/>
              <a:gd name="connsiteY2439" fmla="*/ 1345009 h 2810796"/>
              <a:gd name="connsiteX2440" fmla="*/ 2194277 w 3531775"/>
              <a:gd name="connsiteY2440" fmla="*/ 1374822 h 2810796"/>
              <a:gd name="connsiteX2441" fmla="*/ 2182943 w 3531775"/>
              <a:gd name="connsiteY2441" fmla="*/ 1377870 h 2810796"/>
              <a:gd name="connsiteX2442" fmla="*/ 2187039 w 3531775"/>
              <a:gd name="connsiteY2442" fmla="*/ 1382919 h 2810796"/>
              <a:gd name="connsiteX2443" fmla="*/ 2187705 w 3531775"/>
              <a:gd name="connsiteY2443" fmla="*/ 1392539 h 2810796"/>
              <a:gd name="connsiteX2444" fmla="*/ 2199326 w 3531775"/>
              <a:gd name="connsiteY2444" fmla="*/ 1396158 h 2810796"/>
              <a:gd name="connsiteX2445" fmla="*/ 2193897 w 3531775"/>
              <a:gd name="connsiteY2445" fmla="*/ 1399778 h 2810796"/>
              <a:gd name="connsiteX2446" fmla="*/ 2189515 w 3531775"/>
              <a:gd name="connsiteY2446" fmla="*/ 1404921 h 2810796"/>
              <a:gd name="connsiteX2447" fmla="*/ 2194659 w 3531775"/>
              <a:gd name="connsiteY2447" fmla="*/ 1409398 h 2810796"/>
              <a:gd name="connsiteX2448" fmla="*/ 2185991 w 3531775"/>
              <a:gd name="connsiteY2448" fmla="*/ 1410541 h 2810796"/>
              <a:gd name="connsiteX2449" fmla="*/ 2182085 w 3531775"/>
              <a:gd name="connsiteY2449" fmla="*/ 1418257 h 2810796"/>
              <a:gd name="connsiteX2450" fmla="*/ 2194277 w 3531775"/>
              <a:gd name="connsiteY2450" fmla="*/ 1374822 h 2810796"/>
              <a:gd name="connsiteX2451" fmla="*/ 2225139 w 3531775"/>
              <a:gd name="connsiteY2451" fmla="*/ 1344724 h 2810796"/>
              <a:gd name="connsiteX2452" fmla="*/ 2210565 w 3531775"/>
              <a:gd name="connsiteY2452" fmla="*/ 1346152 h 2810796"/>
              <a:gd name="connsiteX2453" fmla="*/ 2211232 w 3531775"/>
              <a:gd name="connsiteY2453" fmla="*/ 1353963 h 2810796"/>
              <a:gd name="connsiteX2454" fmla="*/ 2211804 w 3531775"/>
              <a:gd name="connsiteY2454" fmla="*/ 1355772 h 2810796"/>
              <a:gd name="connsiteX2455" fmla="*/ 2218566 w 3531775"/>
              <a:gd name="connsiteY2455" fmla="*/ 1355487 h 2810796"/>
              <a:gd name="connsiteX2456" fmla="*/ 2216185 w 3531775"/>
              <a:gd name="connsiteY2456" fmla="*/ 1359678 h 2810796"/>
              <a:gd name="connsiteX2457" fmla="*/ 2212851 w 3531775"/>
              <a:gd name="connsiteY2457" fmla="*/ 1363964 h 2810796"/>
              <a:gd name="connsiteX2458" fmla="*/ 2216947 w 3531775"/>
              <a:gd name="connsiteY2458" fmla="*/ 1367488 h 2810796"/>
              <a:gd name="connsiteX2459" fmla="*/ 2210184 w 3531775"/>
              <a:gd name="connsiteY2459" fmla="*/ 1368536 h 2810796"/>
              <a:gd name="connsiteX2460" fmla="*/ 2207136 w 3531775"/>
              <a:gd name="connsiteY2460" fmla="*/ 1374727 h 2810796"/>
              <a:gd name="connsiteX2461" fmla="*/ 2225139 w 3531775"/>
              <a:gd name="connsiteY2461" fmla="*/ 1344724 h 2810796"/>
              <a:gd name="connsiteX2462" fmla="*/ 2247427 w 3531775"/>
              <a:gd name="connsiteY2462" fmla="*/ 1388634 h 2810796"/>
              <a:gd name="connsiteX2463" fmla="*/ 2220947 w 3531775"/>
              <a:gd name="connsiteY2463" fmla="*/ 1389967 h 2810796"/>
              <a:gd name="connsiteX2464" fmla="*/ 2226853 w 3531775"/>
              <a:gd name="connsiteY2464" fmla="*/ 1394825 h 2810796"/>
              <a:gd name="connsiteX2465" fmla="*/ 2231520 w 3531775"/>
              <a:gd name="connsiteY2465" fmla="*/ 1404255 h 2810796"/>
              <a:gd name="connsiteX2466" fmla="*/ 2243903 w 3531775"/>
              <a:gd name="connsiteY2466" fmla="*/ 1406922 h 2810796"/>
              <a:gd name="connsiteX2467" fmla="*/ 2234854 w 3531775"/>
              <a:gd name="connsiteY2467" fmla="*/ 1419400 h 2810796"/>
              <a:gd name="connsiteX2468" fmla="*/ 2241807 w 3531775"/>
              <a:gd name="connsiteY2468" fmla="*/ 1423209 h 2810796"/>
              <a:gd name="connsiteX2469" fmla="*/ 2232092 w 3531775"/>
              <a:gd name="connsiteY2469" fmla="*/ 1426543 h 2810796"/>
              <a:gd name="connsiteX2470" fmla="*/ 2229234 w 3531775"/>
              <a:gd name="connsiteY2470" fmla="*/ 1436163 h 2810796"/>
              <a:gd name="connsiteX2471" fmla="*/ 2247427 w 3531775"/>
              <a:gd name="connsiteY2471" fmla="*/ 1388634 h 2810796"/>
              <a:gd name="connsiteX2472" fmla="*/ 2272478 w 3531775"/>
              <a:gd name="connsiteY2472" fmla="*/ 1348819 h 2810796"/>
              <a:gd name="connsiteX2473" fmla="*/ 2259333 w 3531775"/>
              <a:gd name="connsiteY2473" fmla="*/ 1350724 h 2810796"/>
              <a:gd name="connsiteX2474" fmla="*/ 2263619 w 3531775"/>
              <a:gd name="connsiteY2474" fmla="*/ 1353010 h 2810796"/>
              <a:gd name="connsiteX2475" fmla="*/ 2260286 w 3531775"/>
              <a:gd name="connsiteY2475" fmla="*/ 1357487 h 2810796"/>
              <a:gd name="connsiteX2476" fmla="*/ 2268763 w 3531775"/>
              <a:gd name="connsiteY2476" fmla="*/ 1359487 h 2810796"/>
              <a:gd name="connsiteX2477" fmla="*/ 2262191 w 3531775"/>
              <a:gd name="connsiteY2477" fmla="*/ 1366250 h 2810796"/>
              <a:gd name="connsiteX2478" fmla="*/ 2266096 w 3531775"/>
              <a:gd name="connsiteY2478" fmla="*/ 1369203 h 2810796"/>
              <a:gd name="connsiteX2479" fmla="*/ 2260095 w 3531775"/>
              <a:gd name="connsiteY2479" fmla="*/ 1370441 h 2810796"/>
              <a:gd name="connsiteX2480" fmla="*/ 2257714 w 3531775"/>
              <a:gd name="connsiteY2480" fmla="*/ 1376061 h 2810796"/>
              <a:gd name="connsiteX2481" fmla="*/ 2272478 w 3531775"/>
              <a:gd name="connsiteY2481" fmla="*/ 1348819 h 2810796"/>
              <a:gd name="connsiteX2482" fmla="*/ 2291051 w 3531775"/>
              <a:gd name="connsiteY2482" fmla="*/ 1379299 h 2810796"/>
              <a:gd name="connsiteX2483" fmla="*/ 2281622 w 3531775"/>
              <a:gd name="connsiteY2483" fmla="*/ 1384919 h 2810796"/>
              <a:gd name="connsiteX2484" fmla="*/ 2279717 w 3531775"/>
              <a:gd name="connsiteY2484" fmla="*/ 1394349 h 2810796"/>
              <a:gd name="connsiteX2485" fmla="*/ 2290289 w 3531775"/>
              <a:gd name="connsiteY2485" fmla="*/ 1401112 h 2810796"/>
              <a:gd name="connsiteX2486" fmla="*/ 2278097 w 3531775"/>
              <a:gd name="connsiteY2486" fmla="*/ 1406731 h 2810796"/>
              <a:gd name="connsiteX2487" fmla="*/ 2281908 w 3531775"/>
              <a:gd name="connsiteY2487" fmla="*/ 1412351 h 2810796"/>
              <a:gd name="connsiteX2488" fmla="*/ 2273049 w 3531775"/>
              <a:gd name="connsiteY2488" fmla="*/ 1411017 h 2810796"/>
              <a:gd name="connsiteX2489" fmla="*/ 2267144 w 3531775"/>
              <a:gd name="connsiteY2489" fmla="*/ 1417304 h 2810796"/>
              <a:gd name="connsiteX2490" fmla="*/ 2291051 w 3531775"/>
              <a:gd name="connsiteY2490" fmla="*/ 1379299 h 2810796"/>
              <a:gd name="connsiteX2491" fmla="*/ 2323818 w 3531775"/>
              <a:gd name="connsiteY2491" fmla="*/ 1344152 h 2810796"/>
              <a:gd name="connsiteX2492" fmla="*/ 2305720 w 3531775"/>
              <a:gd name="connsiteY2492" fmla="*/ 1345200 h 2810796"/>
              <a:gd name="connsiteX2493" fmla="*/ 2308006 w 3531775"/>
              <a:gd name="connsiteY2493" fmla="*/ 1353487 h 2810796"/>
              <a:gd name="connsiteX2494" fmla="*/ 2306958 w 3531775"/>
              <a:gd name="connsiteY2494" fmla="*/ 1356439 h 2810796"/>
              <a:gd name="connsiteX2495" fmla="*/ 2315340 w 3531775"/>
              <a:gd name="connsiteY2495" fmla="*/ 1356439 h 2810796"/>
              <a:gd name="connsiteX2496" fmla="*/ 2312292 w 3531775"/>
              <a:gd name="connsiteY2496" fmla="*/ 1361202 h 2810796"/>
              <a:gd name="connsiteX2497" fmla="*/ 2308006 w 3531775"/>
              <a:gd name="connsiteY2497" fmla="*/ 1365964 h 2810796"/>
              <a:gd name="connsiteX2498" fmla="*/ 2312864 w 3531775"/>
              <a:gd name="connsiteY2498" fmla="*/ 1370250 h 2810796"/>
              <a:gd name="connsiteX2499" fmla="*/ 2304482 w 3531775"/>
              <a:gd name="connsiteY2499" fmla="*/ 1371108 h 2810796"/>
              <a:gd name="connsiteX2500" fmla="*/ 2300576 w 3531775"/>
              <a:gd name="connsiteY2500" fmla="*/ 1378156 h 2810796"/>
              <a:gd name="connsiteX2501" fmla="*/ 2323818 w 3531775"/>
              <a:gd name="connsiteY2501" fmla="*/ 1344152 h 2810796"/>
              <a:gd name="connsiteX2502" fmla="*/ 2334295 w 3531775"/>
              <a:gd name="connsiteY2502" fmla="*/ 1380823 h 2810796"/>
              <a:gd name="connsiteX2503" fmla="*/ 2322675 w 3531775"/>
              <a:gd name="connsiteY2503" fmla="*/ 1384919 h 2810796"/>
              <a:gd name="connsiteX2504" fmla="*/ 2327437 w 3531775"/>
              <a:gd name="connsiteY2504" fmla="*/ 1389491 h 2810796"/>
              <a:gd name="connsiteX2505" fmla="*/ 2329151 w 3531775"/>
              <a:gd name="connsiteY2505" fmla="*/ 1398921 h 2810796"/>
              <a:gd name="connsiteX2506" fmla="*/ 2341629 w 3531775"/>
              <a:gd name="connsiteY2506" fmla="*/ 1401302 h 2810796"/>
              <a:gd name="connsiteX2507" fmla="*/ 2332390 w 3531775"/>
              <a:gd name="connsiteY2507" fmla="*/ 1410922 h 2810796"/>
              <a:gd name="connsiteX2508" fmla="*/ 2338105 w 3531775"/>
              <a:gd name="connsiteY2508" fmla="*/ 1414828 h 2810796"/>
              <a:gd name="connsiteX2509" fmla="*/ 2329342 w 3531775"/>
              <a:gd name="connsiteY2509" fmla="*/ 1416733 h 2810796"/>
              <a:gd name="connsiteX2510" fmla="*/ 2326199 w 3531775"/>
              <a:gd name="connsiteY2510" fmla="*/ 1424733 h 2810796"/>
              <a:gd name="connsiteX2511" fmla="*/ 2334295 w 3531775"/>
              <a:gd name="connsiteY2511" fmla="*/ 1380823 h 2810796"/>
              <a:gd name="connsiteX2512" fmla="*/ 2376014 w 3531775"/>
              <a:gd name="connsiteY2512" fmla="*/ 1347009 h 2810796"/>
              <a:gd name="connsiteX2513" fmla="*/ 2358108 w 3531775"/>
              <a:gd name="connsiteY2513" fmla="*/ 1339390 h 2810796"/>
              <a:gd name="connsiteX2514" fmla="*/ 2360489 w 3531775"/>
              <a:gd name="connsiteY2514" fmla="*/ 1344152 h 2810796"/>
              <a:gd name="connsiteX2515" fmla="*/ 2359060 w 3531775"/>
              <a:gd name="connsiteY2515" fmla="*/ 1351772 h 2810796"/>
              <a:gd name="connsiteX2516" fmla="*/ 2367823 w 3531775"/>
              <a:gd name="connsiteY2516" fmla="*/ 1357011 h 2810796"/>
              <a:gd name="connsiteX2517" fmla="*/ 2358012 w 3531775"/>
              <a:gd name="connsiteY2517" fmla="*/ 1361773 h 2810796"/>
              <a:gd name="connsiteX2518" fmla="*/ 2361251 w 3531775"/>
              <a:gd name="connsiteY2518" fmla="*/ 1366250 h 2810796"/>
              <a:gd name="connsiteX2519" fmla="*/ 2354012 w 3531775"/>
              <a:gd name="connsiteY2519" fmla="*/ 1365297 h 2810796"/>
              <a:gd name="connsiteX2520" fmla="*/ 2349249 w 3531775"/>
              <a:gd name="connsiteY2520" fmla="*/ 1370346 h 2810796"/>
              <a:gd name="connsiteX2521" fmla="*/ 2376014 w 3531775"/>
              <a:gd name="connsiteY2521" fmla="*/ 1347009 h 2810796"/>
              <a:gd name="connsiteX2522" fmla="*/ 2376014 w 3531775"/>
              <a:gd name="connsiteY2522" fmla="*/ 1437878 h 2810796"/>
              <a:gd name="connsiteX2523" fmla="*/ 2357822 w 3531775"/>
              <a:gd name="connsiteY2523" fmla="*/ 1430449 h 2810796"/>
              <a:gd name="connsiteX2524" fmla="*/ 2360203 w 3531775"/>
              <a:gd name="connsiteY2524" fmla="*/ 1435211 h 2810796"/>
              <a:gd name="connsiteX2525" fmla="*/ 2358774 w 3531775"/>
              <a:gd name="connsiteY2525" fmla="*/ 1442831 h 2810796"/>
              <a:gd name="connsiteX2526" fmla="*/ 2367633 w 3531775"/>
              <a:gd name="connsiteY2526" fmla="*/ 1448070 h 2810796"/>
              <a:gd name="connsiteX2527" fmla="*/ 2362298 w 3531775"/>
              <a:gd name="connsiteY2527" fmla="*/ 1449784 h 2810796"/>
              <a:gd name="connsiteX2528" fmla="*/ 2357631 w 3531775"/>
              <a:gd name="connsiteY2528" fmla="*/ 1452928 h 2810796"/>
              <a:gd name="connsiteX2529" fmla="*/ 2360870 w 3531775"/>
              <a:gd name="connsiteY2529" fmla="*/ 1457404 h 2810796"/>
              <a:gd name="connsiteX2530" fmla="*/ 2353535 w 3531775"/>
              <a:gd name="connsiteY2530" fmla="*/ 1456452 h 2810796"/>
              <a:gd name="connsiteX2531" fmla="*/ 2348678 w 3531775"/>
              <a:gd name="connsiteY2531" fmla="*/ 1461500 h 2810796"/>
              <a:gd name="connsiteX2532" fmla="*/ 2376014 w 3531775"/>
              <a:gd name="connsiteY2532" fmla="*/ 1437878 h 2810796"/>
              <a:gd name="connsiteX2533" fmla="*/ 2391540 w 3531775"/>
              <a:gd name="connsiteY2533" fmla="*/ 1377299 h 2810796"/>
              <a:gd name="connsiteX2534" fmla="*/ 2379825 w 3531775"/>
              <a:gd name="connsiteY2534" fmla="*/ 1381490 h 2810796"/>
              <a:gd name="connsiteX2535" fmla="*/ 2384682 w 3531775"/>
              <a:gd name="connsiteY2535" fmla="*/ 1385967 h 2810796"/>
              <a:gd name="connsiteX2536" fmla="*/ 2386492 w 3531775"/>
              <a:gd name="connsiteY2536" fmla="*/ 1395301 h 2810796"/>
              <a:gd name="connsiteX2537" fmla="*/ 2399065 w 3531775"/>
              <a:gd name="connsiteY2537" fmla="*/ 1397587 h 2810796"/>
              <a:gd name="connsiteX2538" fmla="*/ 2393731 w 3531775"/>
              <a:gd name="connsiteY2538" fmla="*/ 1401778 h 2810796"/>
              <a:gd name="connsiteX2539" fmla="*/ 2389730 w 3531775"/>
              <a:gd name="connsiteY2539" fmla="*/ 1407303 h 2810796"/>
              <a:gd name="connsiteX2540" fmla="*/ 2395541 w 3531775"/>
              <a:gd name="connsiteY2540" fmla="*/ 1411113 h 2810796"/>
              <a:gd name="connsiteX2541" fmla="*/ 2386683 w 3531775"/>
              <a:gd name="connsiteY2541" fmla="*/ 1413113 h 2810796"/>
              <a:gd name="connsiteX2542" fmla="*/ 2383539 w 3531775"/>
              <a:gd name="connsiteY2542" fmla="*/ 1421114 h 2810796"/>
              <a:gd name="connsiteX2543" fmla="*/ 2391540 w 3531775"/>
              <a:gd name="connsiteY2543" fmla="*/ 1377299 h 2810796"/>
              <a:gd name="connsiteX2544" fmla="*/ 2429259 w 3531775"/>
              <a:gd name="connsiteY2544" fmla="*/ 1348819 h 2810796"/>
              <a:gd name="connsiteX2545" fmla="*/ 2409447 w 3531775"/>
              <a:gd name="connsiteY2545" fmla="*/ 1347962 h 2810796"/>
              <a:gd name="connsiteX2546" fmla="*/ 2413448 w 3531775"/>
              <a:gd name="connsiteY2546" fmla="*/ 1351582 h 2810796"/>
              <a:gd name="connsiteX2547" fmla="*/ 2414876 w 3531775"/>
              <a:gd name="connsiteY2547" fmla="*/ 1359106 h 2810796"/>
              <a:gd name="connsiteX2548" fmla="*/ 2422973 w 3531775"/>
              <a:gd name="connsiteY2548" fmla="*/ 1360059 h 2810796"/>
              <a:gd name="connsiteX2549" fmla="*/ 2420782 w 3531775"/>
              <a:gd name="connsiteY2549" fmla="*/ 1364345 h 2810796"/>
              <a:gd name="connsiteX2550" fmla="*/ 2417543 w 3531775"/>
              <a:gd name="connsiteY2550" fmla="*/ 1368822 h 2810796"/>
              <a:gd name="connsiteX2551" fmla="*/ 2422211 w 3531775"/>
              <a:gd name="connsiteY2551" fmla="*/ 1371870 h 2810796"/>
              <a:gd name="connsiteX2552" fmla="*/ 2415067 w 3531775"/>
              <a:gd name="connsiteY2552" fmla="*/ 1373489 h 2810796"/>
              <a:gd name="connsiteX2553" fmla="*/ 2412400 w 3531775"/>
              <a:gd name="connsiteY2553" fmla="*/ 1379871 h 2810796"/>
              <a:gd name="connsiteX2554" fmla="*/ 2429259 w 3531775"/>
              <a:gd name="connsiteY2554" fmla="*/ 1348819 h 2810796"/>
              <a:gd name="connsiteX2555" fmla="*/ 2435831 w 3531775"/>
              <a:gd name="connsiteY2555" fmla="*/ 1387681 h 2810796"/>
              <a:gd name="connsiteX2556" fmla="*/ 2423068 w 3531775"/>
              <a:gd name="connsiteY2556" fmla="*/ 1394730 h 2810796"/>
              <a:gd name="connsiteX2557" fmla="*/ 2429640 w 3531775"/>
              <a:gd name="connsiteY2557" fmla="*/ 1398921 h 2810796"/>
              <a:gd name="connsiteX2558" fmla="*/ 2433641 w 3531775"/>
              <a:gd name="connsiteY2558" fmla="*/ 1409303 h 2810796"/>
              <a:gd name="connsiteX2559" fmla="*/ 2448690 w 3531775"/>
              <a:gd name="connsiteY2559" fmla="*/ 1409493 h 2810796"/>
              <a:gd name="connsiteX2560" fmla="*/ 2439927 w 3531775"/>
              <a:gd name="connsiteY2560" fmla="*/ 1422447 h 2810796"/>
              <a:gd name="connsiteX2561" fmla="*/ 2447357 w 3531775"/>
              <a:gd name="connsiteY2561" fmla="*/ 1425686 h 2810796"/>
              <a:gd name="connsiteX2562" fmla="*/ 2437546 w 3531775"/>
              <a:gd name="connsiteY2562" fmla="*/ 1429687 h 2810796"/>
              <a:gd name="connsiteX2563" fmla="*/ 2435546 w 3531775"/>
              <a:gd name="connsiteY2563" fmla="*/ 1439497 h 2810796"/>
              <a:gd name="connsiteX2564" fmla="*/ 2435831 w 3531775"/>
              <a:gd name="connsiteY2564" fmla="*/ 1387681 h 2810796"/>
              <a:gd name="connsiteX2565" fmla="*/ 2474408 w 3531775"/>
              <a:gd name="connsiteY2565" fmla="*/ 1341675 h 2810796"/>
              <a:gd name="connsiteX2566" fmla="*/ 2451167 w 3531775"/>
              <a:gd name="connsiteY2566" fmla="*/ 1338342 h 2810796"/>
              <a:gd name="connsiteX2567" fmla="*/ 2457929 w 3531775"/>
              <a:gd name="connsiteY2567" fmla="*/ 1351105 h 2810796"/>
              <a:gd name="connsiteX2568" fmla="*/ 2468026 w 3531775"/>
              <a:gd name="connsiteY2568" fmla="*/ 1355296 h 2810796"/>
              <a:gd name="connsiteX2569" fmla="*/ 2462501 w 3531775"/>
              <a:gd name="connsiteY2569" fmla="*/ 1358725 h 2810796"/>
              <a:gd name="connsiteX2570" fmla="*/ 2458120 w 3531775"/>
              <a:gd name="connsiteY2570" fmla="*/ 1363583 h 2810796"/>
              <a:gd name="connsiteX2571" fmla="*/ 2463263 w 3531775"/>
              <a:gd name="connsiteY2571" fmla="*/ 1367679 h 2810796"/>
              <a:gd name="connsiteX2572" fmla="*/ 2454596 w 3531775"/>
              <a:gd name="connsiteY2572" fmla="*/ 1368726 h 2810796"/>
              <a:gd name="connsiteX2573" fmla="*/ 2450595 w 3531775"/>
              <a:gd name="connsiteY2573" fmla="*/ 1375775 h 2810796"/>
              <a:gd name="connsiteX2574" fmla="*/ 2474408 w 3531775"/>
              <a:gd name="connsiteY2574" fmla="*/ 1341675 h 2810796"/>
              <a:gd name="connsiteX2575" fmla="*/ 2507459 w 3531775"/>
              <a:gd name="connsiteY2575" fmla="*/ 1376061 h 2810796"/>
              <a:gd name="connsiteX2576" fmla="*/ 2483457 w 3531775"/>
              <a:gd name="connsiteY2576" fmla="*/ 1381776 h 2810796"/>
              <a:gd name="connsiteX2577" fmla="*/ 2489552 w 3531775"/>
              <a:gd name="connsiteY2577" fmla="*/ 1384633 h 2810796"/>
              <a:gd name="connsiteX2578" fmla="*/ 2494125 w 3531775"/>
              <a:gd name="connsiteY2578" fmla="*/ 1393015 h 2810796"/>
              <a:gd name="connsiteX2579" fmla="*/ 2507078 w 3531775"/>
              <a:gd name="connsiteY2579" fmla="*/ 1391682 h 2810796"/>
              <a:gd name="connsiteX2580" fmla="*/ 2503173 w 3531775"/>
              <a:gd name="connsiteY2580" fmla="*/ 1397111 h 2810796"/>
              <a:gd name="connsiteX2581" fmla="*/ 2500983 w 3531775"/>
              <a:gd name="connsiteY2581" fmla="*/ 1403493 h 2810796"/>
              <a:gd name="connsiteX2582" fmla="*/ 2507745 w 3531775"/>
              <a:gd name="connsiteY2582" fmla="*/ 1405493 h 2810796"/>
              <a:gd name="connsiteX2583" fmla="*/ 2499840 w 3531775"/>
              <a:gd name="connsiteY2583" fmla="*/ 1409875 h 2810796"/>
              <a:gd name="connsiteX2584" fmla="*/ 2498982 w 3531775"/>
              <a:gd name="connsiteY2584" fmla="*/ 1418257 h 2810796"/>
              <a:gd name="connsiteX2585" fmla="*/ 2507459 w 3531775"/>
              <a:gd name="connsiteY2585" fmla="*/ 1376061 h 2810796"/>
              <a:gd name="connsiteX2586" fmla="*/ 2547179 w 3531775"/>
              <a:gd name="connsiteY2586" fmla="*/ 1344533 h 2810796"/>
              <a:gd name="connsiteX2587" fmla="*/ 2526891 w 3531775"/>
              <a:gd name="connsiteY2587" fmla="*/ 1336246 h 2810796"/>
              <a:gd name="connsiteX2588" fmla="*/ 2529558 w 3531775"/>
              <a:gd name="connsiteY2588" fmla="*/ 1341390 h 2810796"/>
              <a:gd name="connsiteX2589" fmla="*/ 2527938 w 3531775"/>
              <a:gd name="connsiteY2589" fmla="*/ 1349486 h 2810796"/>
              <a:gd name="connsiteX2590" fmla="*/ 2537749 w 3531775"/>
              <a:gd name="connsiteY2590" fmla="*/ 1355201 h 2810796"/>
              <a:gd name="connsiteX2591" fmla="*/ 2531843 w 3531775"/>
              <a:gd name="connsiteY2591" fmla="*/ 1356916 h 2810796"/>
              <a:gd name="connsiteX2592" fmla="*/ 2526605 w 3531775"/>
              <a:gd name="connsiteY2592" fmla="*/ 1360249 h 2810796"/>
              <a:gd name="connsiteX2593" fmla="*/ 2530129 w 3531775"/>
              <a:gd name="connsiteY2593" fmla="*/ 1365107 h 2810796"/>
              <a:gd name="connsiteX2594" fmla="*/ 2522033 w 3531775"/>
              <a:gd name="connsiteY2594" fmla="*/ 1364059 h 2810796"/>
              <a:gd name="connsiteX2595" fmla="*/ 2516603 w 3531775"/>
              <a:gd name="connsiteY2595" fmla="*/ 1369488 h 2810796"/>
              <a:gd name="connsiteX2596" fmla="*/ 2547179 w 3531775"/>
              <a:gd name="connsiteY2596" fmla="*/ 1344533 h 2810796"/>
              <a:gd name="connsiteX2597" fmla="*/ 2599661 w 3531775"/>
              <a:gd name="connsiteY2597" fmla="*/ 1338437 h 2810796"/>
              <a:gd name="connsiteX2598" fmla="*/ 2583088 w 3531775"/>
              <a:gd name="connsiteY2598" fmla="*/ 1340723 h 2810796"/>
              <a:gd name="connsiteX2599" fmla="*/ 2584421 w 3531775"/>
              <a:gd name="connsiteY2599" fmla="*/ 1348248 h 2810796"/>
              <a:gd name="connsiteX2600" fmla="*/ 2585184 w 3531775"/>
              <a:gd name="connsiteY2600" fmla="*/ 1350058 h 2810796"/>
              <a:gd name="connsiteX2601" fmla="*/ 2594994 w 3531775"/>
              <a:gd name="connsiteY2601" fmla="*/ 1350438 h 2810796"/>
              <a:gd name="connsiteX2602" fmla="*/ 2590422 w 3531775"/>
              <a:gd name="connsiteY2602" fmla="*/ 1353582 h 2810796"/>
              <a:gd name="connsiteX2603" fmla="*/ 2586993 w 3531775"/>
              <a:gd name="connsiteY2603" fmla="*/ 1357868 h 2810796"/>
              <a:gd name="connsiteX2604" fmla="*/ 2591756 w 3531775"/>
              <a:gd name="connsiteY2604" fmla="*/ 1361011 h 2810796"/>
              <a:gd name="connsiteX2605" fmla="*/ 2584326 w 3531775"/>
              <a:gd name="connsiteY2605" fmla="*/ 1362440 h 2810796"/>
              <a:gd name="connsiteX2606" fmla="*/ 2581374 w 3531775"/>
              <a:gd name="connsiteY2606" fmla="*/ 1368631 h 2810796"/>
              <a:gd name="connsiteX2607" fmla="*/ 2599661 w 3531775"/>
              <a:gd name="connsiteY2607" fmla="*/ 1338437 h 2810796"/>
              <a:gd name="connsiteX2608" fmla="*/ 2782637 w 3531775"/>
              <a:gd name="connsiteY2608" fmla="*/ 1349581 h 2810796"/>
              <a:gd name="connsiteX2609" fmla="*/ 2763873 w 3531775"/>
              <a:gd name="connsiteY2609" fmla="*/ 1339961 h 2810796"/>
              <a:gd name="connsiteX2610" fmla="*/ 2765873 w 3531775"/>
              <a:gd name="connsiteY2610" fmla="*/ 1344819 h 2810796"/>
              <a:gd name="connsiteX2611" fmla="*/ 2763396 w 3531775"/>
              <a:gd name="connsiteY2611" fmla="*/ 1351962 h 2810796"/>
              <a:gd name="connsiteX2612" fmla="*/ 2772350 w 3531775"/>
              <a:gd name="connsiteY2612" fmla="*/ 1358154 h 2810796"/>
              <a:gd name="connsiteX2613" fmla="*/ 2766444 w 3531775"/>
              <a:gd name="connsiteY2613" fmla="*/ 1359106 h 2810796"/>
              <a:gd name="connsiteX2614" fmla="*/ 2761110 w 3531775"/>
              <a:gd name="connsiteY2614" fmla="*/ 1361487 h 2810796"/>
              <a:gd name="connsiteX2615" fmla="*/ 2764063 w 3531775"/>
              <a:gd name="connsiteY2615" fmla="*/ 1366250 h 2810796"/>
              <a:gd name="connsiteX2616" fmla="*/ 2756348 w 3531775"/>
              <a:gd name="connsiteY2616" fmla="*/ 1364440 h 2810796"/>
              <a:gd name="connsiteX2617" fmla="*/ 2750633 w 3531775"/>
              <a:gd name="connsiteY2617" fmla="*/ 1368726 h 2810796"/>
              <a:gd name="connsiteX2618" fmla="*/ 2782637 w 3531775"/>
              <a:gd name="connsiteY2618" fmla="*/ 1349581 h 2810796"/>
              <a:gd name="connsiteX2619" fmla="*/ 3339373 w 3531775"/>
              <a:gd name="connsiteY2619" fmla="*/ 1800114 h 2810796"/>
              <a:gd name="connsiteX2620" fmla="*/ 3332610 w 3531775"/>
              <a:gd name="connsiteY2620" fmla="*/ 1795732 h 2810796"/>
              <a:gd name="connsiteX2621" fmla="*/ 3333277 w 3531775"/>
              <a:gd name="connsiteY2621" fmla="*/ 1810401 h 2810796"/>
              <a:gd name="connsiteX2622" fmla="*/ 3324228 w 3531775"/>
              <a:gd name="connsiteY2622" fmla="*/ 1797447 h 2810796"/>
              <a:gd name="connsiteX2623" fmla="*/ 3320418 w 3531775"/>
              <a:gd name="connsiteY2623" fmla="*/ 1808496 h 2810796"/>
              <a:gd name="connsiteX2624" fmla="*/ 3316799 w 3531775"/>
              <a:gd name="connsiteY2624" fmla="*/ 1799161 h 2810796"/>
              <a:gd name="connsiteX2625" fmla="*/ 3330038 w 3531775"/>
              <a:gd name="connsiteY2625" fmla="*/ 1825450 h 2810796"/>
              <a:gd name="connsiteX2626" fmla="*/ 3343374 w 3531775"/>
              <a:gd name="connsiteY2626" fmla="*/ 1785636 h 2810796"/>
              <a:gd name="connsiteX2627" fmla="*/ 3339373 w 3531775"/>
              <a:gd name="connsiteY2627" fmla="*/ 1800114 h 2810796"/>
              <a:gd name="connsiteX2628" fmla="*/ 3306321 w 3531775"/>
              <a:gd name="connsiteY2628" fmla="*/ 1727819 h 2810796"/>
              <a:gd name="connsiteX2629" fmla="*/ 3312512 w 3531775"/>
              <a:gd name="connsiteY2629" fmla="*/ 1740963 h 2810796"/>
              <a:gd name="connsiteX2630" fmla="*/ 3306321 w 3531775"/>
              <a:gd name="connsiteY2630" fmla="*/ 1738487 h 2810796"/>
              <a:gd name="connsiteX2631" fmla="*/ 3299940 w 3531775"/>
              <a:gd name="connsiteY2631" fmla="*/ 1738201 h 2810796"/>
              <a:gd name="connsiteX2632" fmla="*/ 3300701 w 3531775"/>
              <a:gd name="connsiteY2632" fmla="*/ 1745821 h 2810796"/>
              <a:gd name="connsiteX2633" fmla="*/ 3293939 w 3531775"/>
              <a:gd name="connsiteY2633" fmla="*/ 1738963 h 2810796"/>
              <a:gd name="connsiteX2634" fmla="*/ 3315465 w 3531775"/>
              <a:gd name="connsiteY2634" fmla="*/ 1756680 h 2810796"/>
              <a:gd name="connsiteX2635" fmla="*/ 3311751 w 3531775"/>
              <a:gd name="connsiteY2635" fmla="*/ 1720199 h 2810796"/>
              <a:gd name="connsiteX2636" fmla="*/ 3306321 w 3531775"/>
              <a:gd name="connsiteY2636" fmla="*/ 1727819 h 2810796"/>
              <a:gd name="connsiteX2637" fmla="*/ 3266221 w 3531775"/>
              <a:gd name="connsiteY2637" fmla="*/ 1674003 h 2810796"/>
              <a:gd name="connsiteX2638" fmla="*/ 3271841 w 3531775"/>
              <a:gd name="connsiteY2638" fmla="*/ 1687909 h 2810796"/>
              <a:gd name="connsiteX2639" fmla="*/ 3264316 w 3531775"/>
              <a:gd name="connsiteY2639" fmla="*/ 1685147 h 2810796"/>
              <a:gd name="connsiteX2640" fmla="*/ 3256601 w 3531775"/>
              <a:gd name="connsiteY2640" fmla="*/ 1684861 h 2810796"/>
              <a:gd name="connsiteX2641" fmla="*/ 3257744 w 3531775"/>
              <a:gd name="connsiteY2641" fmla="*/ 1693338 h 2810796"/>
              <a:gd name="connsiteX2642" fmla="*/ 3249457 w 3531775"/>
              <a:gd name="connsiteY2642" fmla="*/ 1685718 h 2810796"/>
              <a:gd name="connsiteX2643" fmla="*/ 3275365 w 3531775"/>
              <a:gd name="connsiteY2643" fmla="*/ 1705340 h 2810796"/>
              <a:gd name="connsiteX2644" fmla="*/ 3270221 w 3531775"/>
              <a:gd name="connsiteY2644" fmla="*/ 1664192 h 2810796"/>
              <a:gd name="connsiteX2645" fmla="*/ 3266221 w 3531775"/>
              <a:gd name="connsiteY2645" fmla="*/ 1674003 h 2810796"/>
              <a:gd name="connsiteX2646" fmla="*/ 3284414 w 3531775"/>
              <a:gd name="connsiteY2646" fmla="*/ 1898221 h 2810796"/>
              <a:gd name="connsiteX2647" fmla="*/ 3281651 w 3531775"/>
              <a:gd name="connsiteY2647" fmla="*/ 1893554 h 2810796"/>
              <a:gd name="connsiteX2648" fmla="*/ 3277556 w 3531775"/>
              <a:gd name="connsiteY2648" fmla="*/ 1896602 h 2810796"/>
              <a:gd name="connsiteX2649" fmla="*/ 3278318 w 3531775"/>
              <a:gd name="connsiteY2649" fmla="*/ 1889458 h 2810796"/>
              <a:gd name="connsiteX2650" fmla="*/ 3273746 w 3531775"/>
              <a:gd name="connsiteY2650" fmla="*/ 1884696 h 2810796"/>
              <a:gd name="connsiteX2651" fmla="*/ 3271841 w 3531775"/>
              <a:gd name="connsiteY2651" fmla="*/ 1903365 h 2810796"/>
              <a:gd name="connsiteX2652" fmla="*/ 3301844 w 3531775"/>
              <a:gd name="connsiteY2652" fmla="*/ 1894030 h 2810796"/>
              <a:gd name="connsiteX2653" fmla="*/ 3297558 w 3531775"/>
              <a:gd name="connsiteY2653" fmla="*/ 1896412 h 2810796"/>
              <a:gd name="connsiteX2654" fmla="*/ 3290700 w 3531775"/>
              <a:gd name="connsiteY2654" fmla="*/ 1894792 h 2810796"/>
              <a:gd name="connsiteX2655" fmla="*/ 3285747 w 3531775"/>
              <a:gd name="connsiteY2655" fmla="*/ 1903555 h 2810796"/>
              <a:gd name="connsiteX2656" fmla="*/ 3284414 w 3531775"/>
              <a:gd name="connsiteY2656" fmla="*/ 1898221 h 2810796"/>
              <a:gd name="connsiteX2657" fmla="*/ 3329753 w 3531775"/>
              <a:gd name="connsiteY2657" fmla="*/ 1853358 h 2810796"/>
              <a:gd name="connsiteX2658" fmla="*/ 3328991 w 3531775"/>
              <a:gd name="connsiteY2658" fmla="*/ 1868217 h 2810796"/>
              <a:gd name="connsiteX2659" fmla="*/ 3318513 w 3531775"/>
              <a:gd name="connsiteY2659" fmla="*/ 1854311 h 2810796"/>
              <a:gd name="connsiteX2660" fmla="*/ 3314132 w 3531775"/>
              <a:gd name="connsiteY2660" fmla="*/ 1867265 h 2810796"/>
              <a:gd name="connsiteX2661" fmla="*/ 3309941 w 3531775"/>
              <a:gd name="connsiteY2661" fmla="*/ 1856978 h 2810796"/>
              <a:gd name="connsiteX2662" fmla="*/ 3324990 w 3531775"/>
              <a:gd name="connsiteY2662" fmla="*/ 1885934 h 2810796"/>
              <a:gd name="connsiteX2663" fmla="*/ 3337182 w 3531775"/>
              <a:gd name="connsiteY2663" fmla="*/ 1846405 h 2810796"/>
              <a:gd name="connsiteX2664" fmla="*/ 3329753 w 3531775"/>
              <a:gd name="connsiteY2664" fmla="*/ 1853358 h 2810796"/>
              <a:gd name="connsiteX2665" fmla="*/ 3314036 w 3531775"/>
              <a:gd name="connsiteY2665" fmla="*/ 1939655 h 2810796"/>
              <a:gd name="connsiteX2666" fmla="*/ 3302130 w 3531775"/>
              <a:gd name="connsiteY2666" fmla="*/ 1946418 h 2810796"/>
              <a:gd name="connsiteX2667" fmla="*/ 3299559 w 3531775"/>
              <a:gd name="connsiteY2667" fmla="*/ 1945275 h 2810796"/>
              <a:gd name="connsiteX2668" fmla="*/ 3297653 w 3531775"/>
              <a:gd name="connsiteY2668" fmla="*/ 1956609 h 2810796"/>
              <a:gd name="connsiteX2669" fmla="*/ 3295082 w 3531775"/>
              <a:gd name="connsiteY2669" fmla="*/ 1950799 h 2810796"/>
              <a:gd name="connsiteX2670" fmla="*/ 3290986 w 3531775"/>
              <a:gd name="connsiteY2670" fmla="*/ 1946227 h 2810796"/>
              <a:gd name="connsiteX2671" fmla="*/ 3286890 w 3531775"/>
              <a:gd name="connsiteY2671" fmla="*/ 1951180 h 2810796"/>
              <a:gd name="connsiteX2672" fmla="*/ 3285461 w 3531775"/>
              <a:gd name="connsiteY2672" fmla="*/ 1947275 h 2810796"/>
              <a:gd name="connsiteX2673" fmla="*/ 3280032 w 3531775"/>
              <a:gd name="connsiteY2673" fmla="*/ 1938607 h 2810796"/>
              <a:gd name="connsiteX2674" fmla="*/ 3314036 w 3531775"/>
              <a:gd name="connsiteY2674" fmla="*/ 1939655 h 2810796"/>
              <a:gd name="connsiteX2675" fmla="*/ 3302511 w 3531775"/>
              <a:gd name="connsiteY2675" fmla="*/ 1782683 h 2810796"/>
              <a:gd name="connsiteX2676" fmla="*/ 3299559 w 3531775"/>
              <a:gd name="connsiteY2676" fmla="*/ 1772015 h 2810796"/>
              <a:gd name="connsiteX2677" fmla="*/ 3296129 w 3531775"/>
              <a:gd name="connsiteY2677" fmla="*/ 1775634 h 2810796"/>
              <a:gd name="connsiteX2678" fmla="*/ 3288986 w 3531775"/>
              <a:gd name="connsiteY2678" fmla="*/ 1776016 h 2810796"/>
              <a:gd name="connsiteX2679" fmla="*/ 3286890 w 3531775"/>
              <a:gd name="connsiteY2679" fmla="*/ 1786207 h 2810796"/>
              <a:gd name="connsiteX2680" fmla="*/ 3283842 w 3531775"/>
              <a:gd name="connsiteY2680" fmla="*/ 1781254 h 2810796"/>
              <a:gd name="connsiteX2681" fmla="*/ 3279746 w 3531775"/>
              <a:gd name="connsiteY2681" fmla="*/ 1777349 h 2810796"/>
              <a:gd name="connsiteX2682" fmla="*/ 3276699 w 3531775"/>
              <a:gd name="connsiteY2682" fmla="*/ 1781635 h 2810796"/>
              <a:gd name="connsiteX2683" fmla="*/ 3275460 w 3531775"/>
              <a:gd name="connsiteY2683" fmla="*/ 1774206 h 2810796"/>
              <a:gd name="connsiteX2684" fmla="*/ 3269555 w 3531775"/>
              <a:gd name="connsiteY2684" fmla="*/ 1770777 h 2810796"/>
              <a:gd name="connsiteX2685" fmla="*/ 3302511 w 3531775"/>
              <a:gd name="connsiteY2685" fmla="*/ 1782683 h 2810796"/>
              <a:gd name="connsiteX2686" fmla="*/ 3349279 w 3531775"/>
              <a:gd name="connsiteY2686" fmla="*/ 1918605 h 2810796"/>
              <a:gd name="connsiteX2687" fmla="*/ 3345755 w 3531775"/>
              <a:gd name="connsiteY2687" fmla="*/ 1910318 h 2810796"/>
              <a:gd name="connsiteX2688" fmla="*/ 3339087 w 3531775"/>
              <a:gd name="connsiteY2688" fmla="*/ 1922415 h 2810796"/>
              <a:gd name="connsiteX2689" fmla="*/ 3334610 w 3531775"/>
              <a:gd name="connsiteY2689" fmla="*/ 1908127 h 2810796"/>
              <a:gd name="connsiteX2690" fmla="*/ 3329467 w 3531775"/>
              <a:gd name="connsiteY2690" fmla="*/ 1912223 h 2810796"/>
              <a:gd name="connsiteX2691" fmla="*/ 3330896 w 3531775"/>
              <a:gd name="connsiteY2691" fmla="*/ 1902222 h 2810796"/>
              <a:gd name="connsiteX2692" fmla="*/ 3328991 w 3531775"/>
              <a:gd name="connsiteY2692" fmla="*/ 1932130 h 2810796"/>
              <a:gd name="connsiteX2693" fmla="*/ 3359471 w 3531775"/>
              <a:gd name="connsiteY2693" fmla="*/ 1909842 h 2810796"/>
              <a:gd name="connsiteX2694" fmla="*/ 3349279 w 3531775"/>
              <a:gd name="connsiteY2694" fmla="*/ 1918605 h 2810796"/>
              <a:gd name="connsiteX2695" fmla="*/ 3341754 w 3531775"/>
              <a:gd name="connsiteY2695" fmla="*/ 1994709 h 2810796"/>
              <a:gd name="connsiteX2696" fmla="*/ 3334039 w 3531775"/>
              <a:gd name="connsiteY2696" fmla="*/ 1990614 h 2810796"/>
              <a:gd name="connsiteX2697" fmla="*/ 3331943 w 3531775"/>
              <a:gd name="connsiteY2697" fmla="*/ 1990137 h 2810796"/>
              <a:gd name="connsiteX2698" fmla="*/ 3325371 w 3531775"/>
              <a:gd name="connsiteY2698" fmla="*/ 2001091 h 2810796"/>
              <a:gd name="connsiteX2699" fmla="*/ 3325467 w 3531775"/>
              <a:gd name="connsiteY2699" fmla="*/ 1993471 h 2810796"/>
              <a:gd name="connsiteX2700" fmla="*/ 3323657 w 3531775"/>
              <a:gd name="connsiteY2700" fmla="*/ 1986328 h 2810796"/>
              <a:gd name="connsiteX2701" fmla="*/ 3317846 w 3531775"/>
              <a:gd name="connsiteY2701" fmla="*/ 1989471 h 2810796"/>
              <a:gd name="connsiteX2702" fmla="*/ 3320990 w 3531775"/>
              <a:gd name="connsiteY2702" fmla="*/ 1979946 h 2810796"/>
              <a:gd name="connsiteX2703" fmla="*/ 3316989 w 3531775"/>
              <a:gd name="connsiteY2703" fmla="*/ 1972230 h 2810796"/>
              <a:gd name="connsiteX2704" fmla="*/ 3308988 w 3531775"/>
              <a:gd name="connsiteY2704" fmla="*/ 1997091 h 2810796"/>
              <a:gd name="connsiteX2705" fmla="*/ 3343945 w 3531775"/>
              <a:gd name="connsiteY2705" fmla="*/ 2006806 h 2810796"/>
              <a:gd name="connsiteX2706" fmla="*/ 3341754 w 3531775"/>
              <a:gd name="connsiteY2706" fmla="*/ 1994709 h 2810796"/>
              <a:gd name="connsiteX2707" fmla="*/ 3261840 w 3531775"/>
              <a:gd name="connsiteY2707" fmla="*/ 1998043 h 2810796"/>
              <a:gd name="connsiteX2708" fmla="*/ 3290891 w 3531775"/>
              <a:gd name="connsiteY2708" fmla="*/ 1997091 h 2810796"/>
              <a:gd name="connsiteX2709" fmla="*/ 3287176 w 3531775"/>
              <a:gd name="connsiteY2709" fmla="*/ 2000996 h 2810796"/>
              <a:gd name="connsiteX2710" fmla="*/ 3280127 w 3531775"/>
              <a:gd name="connsiteY2710" fmla="*/ 2002044 h 2810796"/>
              <a:gd name="connsiteX2711" fmla="*/ 3277079 w 3531775"/>
              <a:gd name="connsiteY2711" fmla="*/ 2012140 h 2810796"/>
              <a:gd name="connsiteX2712" fmla="*/ 3274698 w 3531775"/>
              <a:gd name="connsiteY2712" fmla="*/ 2007568 h 2810796"/>
              <a:gd name="connsiteX2713" fmla="*/ 3271079 w 3531775"/>
              <a:gd name="connsiteY2713" fmla="*/ 2004044 h 2810796"/>
              <a:gd name="connsiteX2714" fmla="*/ 3267650 w 3531775"/>
              <a:gd name="connsiteY2714" fmla="*/ 2008425 h 2810796"/>
              <a:gd name="connsiteX2715" fmla="*/ 3267174 w 3531775"/>
              <a:gd name="connsiteY2715" fmla="*/ 2001282 h 2810796"/>
              <a:gd name="connsiteX2716" fmla="*/ 3261840 w 3531775"/>
              <a:gd name="connsiteY2716" fmla="*/ 1998043 h 2810796"/>
              <a:gd name="connsiteX2717" fmla="*/ 3264126 w 3531775"/>
              <a:gd name="connsiteY2717" fmla="*/ 1831356 h 2810796"/>
              <a:gd name="connsiteX2718" fmla="*/ 3292701 w 3531775"/>
              <a:gd name="connsiteY2718" fmla="*/ 1818592 h 2810796"/>
              <a:gd name="connsiteX2719" fmla="*/ 3290224 w 3531775"/>
              <a:gd name="connsiteY2719" fmla="*/ 1823164 h 2810796"/>
              <a:gd name="connsiteX2720" fmla="*/ 3283652 w 3531775"/>
              <a:gd name="connsiteY2720" fmla="*/ 1825641 h 2810796"/>
              <a:gd name="connsiteX2721" fmla="*/ 3282223 w 3531775"/>
              <a:gd name="connsiteY2721" fmla="*/ 1826688 h 2810796"/>
              <a:gd name="connsiteX2722" fmla="*/ 3283461 w 3531775"/>
              <a:gd name="connsiteY2722" fmla="*/ 1836118 h 2810796"/>
              <a:gd name="connsiteX2723" fmla="*/ 3275365 w 3531775"/>
              <a:gd name="connsiteY2723" fmla="*/ 1829641 h 2810796"/>
              <a:gd name="connsiteX2724" fmla="*/ 3273174 w 3531775"/>
              <a:gd name="connsiteY2724" fmla="*/ 1834594 h 2810796"/>
              <a:gd name="connsiteX2725" fmla="*/ 3270698 w 3531775"/>
              <a:gd name="connsiteY2725" fmla="*/ 1827832 h 2810796"/>
              <a:gd name="connsiteX2726" fmla="*/ 3264126 w 3531775"/>
              <a:gd name="connsiteY2726" fmla="*/ 1831356 h 2810796"/>
              <a:gd name="connsiteX2727" fmla="*/ 3238218 w 3531775"/>
              <a:gd name="connsiteY2727" fmla="*/ 1747917 h 2810796"/>
              <a:gd name="connsiteX2728" fmla="*/ 3267269 w 3531775"/>
              <a:gd name="connsiteY2728" fmla="*/ 1723533 h 2810796"/>
              <a:gd name="connsiteX2729" fmla="*/ 3264887 w 3531775"/>
              <a:gd name="connsiteY2729" fmla="*/ 1735725 h 2810796"/>
              <a:gd name="connsiteX2730" fmla="*/ 3256125 w 3531775"/>
              <a:gd name="connsiteY2730" fmla="*/ 1734391 h 2810796"/>
              <a:gd name="connsiteX2731" fmla="*/ 3259268 w 3531775"/>
              <a:gd name="connsiteY2731" fmla="*/ 1745154 h 2810796"/>
              <a:gd name="connsiteX2732" fmla="*/ 3254696 w 3531775"/>
              <a:gd name="connsiteY2732" fmla="*/ 1741916 h 2810796"/>
              <a:gd name="connsiteX2733" fmla="*/ 3248504 w 3531775"/>
              <a:gd name="connsiteY2733" fmla="*/ 1738773 h 2810796"/>
              <a:gd name="connsiteX2734" fmla="*/ 3246885 w 3531775"/>
              <a:gd name="connsiteY2734" fmla="*/ 1744774 h 2810796"/>
              <a:gd name="connsiteX2735" fmla="*/ 3242694 w 3531775"/>
              <a:gd name="connsiteY2735" fmla="*/ 1737344 h 2810796"/>
              <a:gd name="connsiteX2736" fmla="*/ 3235169 w 3531775"/>
              <a:gd name="connsiteY2736" fmla="*/ 1736391 h 2810796"/>
              <a:gd name="connsiteX2737" fmla="*/ 3238218 w 3531775"/>
              <a:gd name="connsiteY2737" fmla="*/ 1747917 h 2810796"/>
              <a:gd name="connsiteX2738" fmla="*/ 3196974 w 3531775"/>
              <a:gd name="connsiteY2738" fmla="*/ 1678575 h 2810796"/>
              <a:gd name="connsiteX2739" fmla="*/ 3219739 w 3531775"/>
              <a:gd name="connsiteY2739" fmla="*/ 1659239 h 2810796"/>
              <a:gd name="connsiteX2740" fmla="*/ 3219358 w 3531775"/>
              <a:gd name="connsiteY2740" fmla="*/ 1664478 h 2810796"/>
              <a:gd name="connsiteX2741" fmla="*/ 3214405 w 3531775"/>
              <a:gd name="connsiteY2741" fmla="*/ 1669621 h 2810796"/>
              <a:gd name="connsiteX2742" fmla="*/ 3213452 w 3531775"/>
              <a:gd name="connsiteY2742" fmla="*/ 1671145 h 2810796"/>
              <a:gd name="connsiteX2743" fmla="*/ 3218691 w 3531775"/>
              <a:gd name="connsiteY2743" fmla="*/ 1679051 h 2810796"/>
              <a:gd name="connsiteX2744" fmla="*/ 3213738 w 3531775"/>
              <a:gd name="connsiteY2744" fmla="*/ 1677146 h 2810796"/>
              <a:gd name="connsiteX2745" fmla="*/ 3208500 w 3531775"/>
              <a:gd name="connsiteY2745" fmla="*/ 1676765 h 2810796"/>
              <a:gd name="connsiteX2746" fmla="*/ 3208595 w 3531775"/>
              <a:gd name="connsiteY2746" fmla="*/ 1682194 h 2810796"/>
              <a:gd name="connsiteX2747" fmla="*/ 3203451 w 3531775"/>
              <a:gd name="connsiteY2747" fmla="*/ 1677241 h 2810796"/>
              <a:gd name="connsiteX2748" fmla="*/ 3196974 w 3531775"/>
              <a:gd name="connsiteY2748" fmla="*/ 1678575 h 2810796"/>
              <a:gd name="connsiteX2749" fmla="*/ 3176019 w 3531775"/>
              <a:gd name="connsiteY2749" fmla="*/ 1637998 h 2810796"/>
              <a:gd name="connsiteX2750" fmla="*/ 3200784 w 3531775"/>
              <a:gd name="connsiteY2750" fmla="*/ 1616853 h 2810796"/>
              <a:gd name="connsiteX2751" fmla="*/ 3198975 w 3531775"/>
              <a:gd name="connsiteY2751" fmla="*/ 1621615 h 2810796"/>
              <a:gd name="connsiteX2752" fmla="*/ 3192593 w 3531775"/>
              <a:gd name="connsiteY2752" fmla="*/ 1624949 h 2810796"/>
              <a:gd name="connsiteX2753" fmla="*/ 3194593 w 3531775"/>
              <a:gd name="connsiteY2753" fmla="*/ 1635045 h 2810796"/>
              <a:gd name="connsiteX2754" fmla="*/ 3189926 w 3531775"/>
              <a:gd name="connsiteY2754" fmla="*/ 1631807 h 2810796"/>
              <a:gd name="connsiteX2755" fmla="*/ 3184687 w 3531775"/>
              <a:gd name="connsiteY2755" fmla="*/ 1629997 h 2810796"/>
              <a:gd name="connsiteX2756" fmla="*/ 3183544 w 3531775"/>
              <a:gd name="connsiteY2756" fmla="*/ 1635141 h 2810796"/>
              <a:gd name="connsiteX2757" fmla="*/ 3179448 w 3531775"/>
              <a:gd name="connsiteY2757" fmla="*/ 1629045 h 2810796"/>
              <a:gd name="connsiteX2758" fmla="*/ 3172685 w 3531775"/>
              <a:gd name="connsiteY2758" fmla="*/ 1628473 h 2810796"/>
              <a:gd name="connsiteX2759" fmla="*/ 3176019 w 3531775"/>
              <a:gd name="connsiteY2759" fmla="*/ 1637998 h 2810796"/>
              <a:gd name="connsiteX2760" fmla="*/ 3091342 w 3531775"/>
              <a:gd name="connsiteY2760" fmla="*/ 1573609 h 2810796"/>
              <a:gd name="connsiteX2761" fmla="*/ 3105344 w 3531775"/>
              <a:gd name="connsiteY2761" fmla="*/ 1550845 h 2810796"/>
              <a:gd name="connsiteX2762" fmla="*/ 3103629 w 3531775"/>
              <a:gd name="connsiteY2762" fmla="*/ 1561227 h 2810796"/>
              <a:gd name="connsiteX2763" fmla="*/ 3109916 w 3531775"/>
              <a:gd name="connsiteY2763" fmla="*/ 1567990 h 2810796"/>
              <a:gd name="connsiteX2764" fmla="*/ 3105153 w 3531775"/>
              <a:gd name="connsiteY2764" fmla="*/ 1567894 h 2810796"/>
              <a:gd name="connsiteX2765" fmla="*/ 3100581 w 3531775"/>
              <a:gd name="connsiteY2765" fmla="*/ 1569133 h 2810796"/>
              <a:gd name="connsiteX2766" fmla="*/ 3102296 w 3531775"/>
              <a:gd name="connsiteY2766" fmla="*/ 1573609 h 2810796"/>
              <a:gd name="connsiteX2767" fmla="*/ 3096485 w 3531775"/>
              <a:gd name="connsiteY2767" fmla="*/ 1570942 h 2810796"/>
              <a:gd name="connsiteX2768" fmla="*/ 3091342 w 3531775"/>
              <a:gd name="connsiteY2768" fmla="*/ 1573609 h 2810796"/>
              <a:gd name="connsiteX2769" fmla="*/ 3045527 w 3531775"/>
              <a:gd name="connsiteY2769" fmla="*/ 1546082 h 2810796"/>
              <a:gd name="connsiteX2770" fmla="*/ 3058481 w 3531775"/>
              <a:gd name="connsiteY2770" fmla="*/ 1518650 h 2810796"/>
              <a:gd name="connsiteX2771" fmla="*/ 3060291 w 3531775"/>
              <a:gd name="connsiteY2771" fmla="*/ 1523603 h 2810796"/>
              <a:gd name="connsiteX2772" fmla="*/ 3057814 w 3531775"/>
              <a:gd name="connsiteY2772" fmla="*/ 1530461 h 2810796"/>
              <a:gd name="connsiteX2773" fmla="*/ 3057624 w 3531775"/>
              <a:gd name="connsiteY2773" fmla="*/ 1532271 h 2810796"/>
              <a:gd name="connsiteX2774" fmla="*/ 3065720 w 3531775"/>
              <a:gd name="connsiteY2774" fmla="*/ 1537319 h 2810796"/>
              <a:gd name="connsiteX2775" fmla="*/ 3060291 w 3531775"/>
              <a:gd name="connsiteY2775" fmla="*/ 1537700 h 2810796"/>
              <a:gd name="connsiteX2776" fmla="*/ 3055337 w 3531775"/>
              <a:gd name="connsiteY2776" fmla="*/ 1539605 h 2810796"/>
              <a:gd name="connsiteX2777" fmla="*/ 3057719 w 3531775"/>
              <a:gd name="connsiteY2777" fmla="*/ 1544558 h 2810796"/>
              <a:gd name="connsiteX2778" fmla="*/ 3050861 w 3531775"/>
              <a:gd name="connsiteY2778" fmla="*/ 1542177 h 2810796"/>
              <a:gd name="connsiteX2779" fmla="*/ 3045527 w 3531775"/>
              <a:gd name="connsiteY2779" fmla="*/ 1546082 h 2810796"/>
              <a:gd name="connsiteX2780" fmla="*/ 2958468 w 3531775"/>
              <a:gd name="connsiteY2780" fmla="*/ 1506934 h 2810796"/>
              <a:gd name="connsiteX2781" fmla="*/ 2971899 w 3531775"/>
              <a:gd name="connsiteY2781" fmla="*/ 1473692 h 2810796"/>
              <a:gd name="connsiteX2782" fmla="*/ 2974280 w 3531775"/>
              <a:gd name="connsiteY2782" fmla="*/ 1479312 h 2810796"/>
              <a:gd name="connsiteX2783" fmla="*/ 2973708 w 3531775"/>
              <a:gd name="connsiteY2783" fmla="*/ 1487503 h 2810796"/>
              <a:gd name="connsiteX2784" fmla="*/ 2971708 w 3531775"/>
              <a:gd name="connsiteY2784" fmla="*/ 1489694 h 2810796"/>
              <a:gd name="connsiteX2785" fmla="*/ 2981614 w 3531775"/>
              <a:gd name="connsiteY2785" fmla="*/ 1494933 h 2810796"/>
              <a:gd name="connsiteX2786" fmla="*/ 2975232 w 3531775"/>
              <a:gd name="connsiteY2786" fmla="*/ 1495885 h 2810796"/>
              <a:gd name="connsiteX2787" fmla="*/ 2969517 w 3531775"/>
              <a:gd name="connsiteY2787" fmla="*/ 1498552 h 2810796"/>
              <a:gd name="connsiteX2788" fmla="*/ 2972756 w 3531775"/>
              <a:gd name="connsiteY2788" fmla="*/ 1504077 h 2810796"/>
              <a:gd name="connsiteX2789" fmla="*/ 2964469 w 3531775"/>
              <a:gd name="connsiteY2789" fmla="*/ 1501886 h 2810796"/>
              <a:gd name="connsiteX2790" fmla="*/ 2958468 w 3531775"/>
              <a:gd name="connsiteY2790" fmla="*/ 1506934 h 2810796"/>
              <a:gd name="connsiteX2791" fmla="*/ 2889317 w 3531775"/>
              <a:gd name="connsiteY2791" fmla="*/ 1490837 h 2810796"/>
              <a:gd name="connsiteX2792" fmla="*/ 2894365 w 3531775"/>
              <a:gd name="connsiteY2792" fmla="*/ 1460452 h 2810796"/>
              <a:gd name="connsiteX2793" fmla="*/ 2897413 w 3531775"/>
              <a:gd name="connsiteY2793" fmla="*/ 1464834 h 2810796"/>
              <a:gd name="connsiteX2794" fmla="*/ 2896937 w 3531775"/>
              <a:gd name="connsiteY2794" fmla="*/ 1472263 h 2810796"/>
              <a:gd name="connsiteX2795" fmla="*/ 2897223 w 3531775"/>
              <a:gd name="connsiteY2795" fmla="*/ 1474073 h 2810796"/>
              <a:gd name="connsiteX2796" fmla="*/ 2906367 w 3531775"/>
              <a:gd name="connsiteY2796" fmla="*/ 1476645 h 2810796"/>
              <a:gd name="connsiteX2797" fmla="*/ 2901318 w 3531775"/>
              <a:gd name="connsiteY2797" fmla="*/ 1478645 h 2810796"/>
              <a:gd name="connsiteX2798" fmla="*/ 2897032 w 3531775"/>
              <a:gd name="connsiteY2798" fmla="*/ 1481979 h 2810796"/>
              <a:gd name="connsiteX2799" fmla="*/ 2900747 w 3531775"/>
              <a:gd name="connsiteY2799" fmla="*/ 1486075 h 2810796"/>
              <a:gd name="connsiteX2800" fmla="*/ 2893508 w 3531775"/>
              <a:gd name="connsiteY2800" fmla="*/ 1485693 h 2810796"/>
              <a:gd name="connsiteX2801" fmla="*/ 2889317 w 3531775"/>
              <a:gd name="connsiteY2801" fmla="*/ 1490837 h 2810796"/>
              <a:gd name="connsiteX2802" fmla="*/ 2843787 w 3531775"/>
              <a:gd name="connsiteY2802" fmla="*/ 1466643 h 2810796"/>
              <a:gd name="connsiteX2803" fmla="*/ 2858932 w 3531775"/>
              <a:gd name="connsiteY2803" fmla="*/ 1439402 h 2810796"/>
              <a:gd name="connsiteX2804" fmla="*/ 2860361 w 3531775"/>
              <a:gd name="connsiteY2804" fmla="*/ 1444355 h 2810796"/>
              <a:gd name="connsiteX2805" fmla="*/ 2857408 w 3531775"/>
              <a:gd name="connsiteY2805" fmla="*/ 1451213 h 2810796"/>
              <a:gd name="connsiteX2806" fmla="*/ 2857122 w 3531775"/>
              <a:gd name="connsiteY2806" fmla="*/ 1453023 h 2810796"/>
              <a:gd name="connsiteX2807" fmla="*/ 2865218 w 3531775"/>
              <a:gd name="connsiteY2807" fmla="*/ 1457976 h 2810796"/>
              <a:gd name="connsiteX2808" fmla="*/ 2859599 w 3531775"/>
              <a:gd name="connsiteY2808" fmla="*/ 1458452 h 2810796"/>
              <a:gd name="connsiteX2809" fmla="*/ 2854360 w 3531775"/>
              <a:gd name="connsiteY2809" fmla="*/ 1460452 h 2810796"/>
              <a:gd name="connsiteX2810" fmla="*/ 2856646 w 3531775"/>
              <a:gd name="connsiteY2810" fmla="*/ 1465310 h 2810796"/>
              <a:gd name="connsiteX2811" fmla="*/ 2849598 w 3531775"/>
              <a:gd name="connsiteY2811" fmla="*/ 1462929 h 2810796"/>
              <a:gd name="connsiteX2812" fmla="*/ 2843787 w 3531775"/>
              <a:gd name="connsiteY2812" fmla="*/ 1466643 h 2810796"/>
              <a:gd name="connsiteX2813" fmla="*/ 2790828 w 3531775"/>
              <a:gd name="connsiteY2813" fmla="*/ 1469977 h 2810796"/>
              <a:gd name="connsiteX2814" fmla="*/ 2796924 w 3531775"/>
              <a:gd name="connsiteY2814" fmla="*/ 1434163 h 2810796"/>
              <a:gd name="connsiteX2815" fmla="*/ 2800449 w 3531775"/>
              <a:gd name="connsiteY2815" fmla="*/ 1439307 h 2810796"/>
              <a:gd name="connsiteX2816" fmla="*/ 2799782 w 3531775"/>
              <a:gd name="connsiteY2816" fmla="*/ 1447975 h 2810796"/>
              <a:gd name="connsiteX2817" fmla="*/ 2810926 w 3531775"/>
              <a:gd name="connsiteY2817" fmla="*/ 1453023 h 2810796"/>
              <a:gd name="connsiteX2818" fmla="*/ 2805878 w 3531775"/>
              <a:gd name="connsiteY2818" fmla="*/ 1455499 h 2810796"/>
              <a:gd name="connsiteX2819" fmla="*/ 2799972 w 3531775"/>
              <a:gd name="connsiteY2819" fmla="*/ 1459404 h 2810796"/>
              <a:gd name="connsiteX2820" fmla="*/ 2804354 w 3531775"/>
              <a:gd name="connsiteY2820" fmla="*/ 1464167 h 2810796"/>
              <a:gd name="connsiteX2821" fmla="*/ 2795781 w 3531775"/>
              <a:gd name="connsiteY2821" fmla="*/ 1463881 h 2810796"/>
              <a:gd name="connsiteX2822" fmla="*/ 2790828 w 3531775"/>
              <a:gd name="connsiteY2822" fmla="*/ 1469977 h 2810796"/>
              <a:gd name="connsiteX2823" fmla="*/ 2803116 w 3531775"/>
              <a:gd name="connsiteY2823" fmla="*/ 1378251 h 2810796"/>
              <a:gd name="connsiteX2824" fmla="*/ 2804354 w 3531775"/>
              <a:gd name="connsiteY2824" fmla="*/ 1384538 h 2810796"/>
              <a:gd name="connsiteX2825" fmla="*/ 2799591 w 3531775"/>
              <a:gd name="connsiteY2825" fmla="*/ 1392634 h 2810796"/>
              <a:gd name="connsiteX2826" fmla="*/ 2798925 w 3531775"/>
              <a:gd name="connsiteY2826" fmla="*/ 1394825 h 2810796"/>
              <a:gd name="connsiteX2827" fmla="*/ 2808640 w 3531775"/>
              <a:gd name="connsiteY2827" fmla="*/ 1401778 h 2810796"/>
              <a:gd name="connsiteX2828" fmla="*/ 2794448 w 3531775"/>
              <a:gd name="connsiteY2828" fmla="*/ 1403588 h 2810796"/>
              <a:gd name="connsiteX2829" fmla="*/ 2796734 w 3531775"/>
              <a:gd name="connsiteY2829" fmla="*/ 1409779 h 2810796"/>
              <a:gd name="connsiteX2830" fmla="*/ 2788066 w 3531775"/>
              <a:gd name="connsiteY2830" fmla="*/ 1406160 h 2810796"/>
              <a:gd name="connsiteX2831" fmla="*/ 2780160 w 3531775"/>
              <a:gd name="connsiteY2831" fmla="*/ 1410255 h 2810796"/>
              <a:gd name="connsiteX2832" fmla="*/ 2803116 w 3531775"/>
              <a:gd name="connsiteY2832" fmla="*/ 1378251 h 2810796"/>
              <a:gd name="connsiteX2833" fmla="*/ 2840644 w 3531775"/>
              <a:gd name="connsiteY2833" fmla="*/ 1359392 h 2810796"/>
              <a:gd name="connsiteX2834" fmla="*/ 2806163 w 3531775"/>
              <a:gd name="connsiteY2834" fmla="*/ 1351486 h 2810796"/>
              <a:gd name="connsiteX2835" fmla="*/ 2811878 w 3531775"/>
              <a:gd name="connsiteY2835" fmla="*/ 1353391 h 2810796"/>
              <a:gd name="connsiteX2836" fmla="*/ 2816832 w 3531775"/>
              <a:gd name="connsiteY2836" fmla="*/ 1359773 h 2810796"/>
              <a:gd name="connsiteX2837" fmla="*/ 2818451 w 3531775"/>
              <a:gd name="connsiteY2837" fmla="*/ 1361107 h 2810796"/>
              <a:gd name="connsiteX2838" fmla="*/ 2827976 w 3531775"/>
              <a:gd name="connsiteY2838" fmla="*/ 1358058 h 2810796"/>
              <a:gd name="connsiteX2839" fmla="*/ 2825118 w 3531775"/>
              <a:gd name="connsiteY2839" fmla="*/ 1362535 h 2810796"/>
              <a:gd name="connsiteX2840" fmla="*/ 2823975 w 3531775"/>
              <a:gd name="connsiteY2840" fmla="*/ 1367679 h 2810796"/>
              <a:gd name="connsiteX2841" fmla="*/ 2830071 w 3531775"/>
              <a:gd name="connsiteY2841" fmla="*/ 1369012 h 2810796"/>
              <a:gd name="connsiteX2842" fmla="*/ 2823690 w 3531775"/>
              <a:gd name="connsiteY2842" fmla="*/ 1372822 h 2810796"/>
              <a:gd name="connsiteX2843" fmla="*/ 2840644 w 3531775"/>
              <a:gd name="connsiteY2843" fmla="*/ 1359392 h 2810796"/>
              <a:gd name="connsiteX2844" fmla="*/ 2848931 w 3531775"/>
              <a:gd name="connsiteY2844" fmla="*/ 1386538 h 2810796"/>
              <a:gd name="connsiteX2845" fmla="*/ 2835596 w 3531775"/>
              <a:gd name="connsiteY2845" fmla="*/ 1388158 h 2810796"/>
              <a:gd name="connsiteX2846" fmla="*/ 2839977 w 3531775"/>
              <a:gd name="connsiteY2846" fmla="*/ 1393301 h 2810796"/>
              <a:gd name="connsiteX2847" fmla="*/ 2840168 w 3531775"/>
              <a:gd name="connsiteY2847" fmla="*/ 1402540 h 2810796"/>
              <a:gd name="connsiteX2848" fmla="*/ 2852931 w 3531775"/>
              <a:gd name="connsiteY2848" fmla="*/ 1407303 h 2810796"/>
              <a:gd name="connsiteX2849" fmla="*/ 2846550 w 3531775"/>
              <a:gd name="connsiteY2849" fmla="*/ 1410160 h 2810796"/>
              <a:gd name="connsiteX2850" fmla="*/ 2841406 w 3531775"/>
              <a:gd name="connsiteY2850" fmla="*/ 1414637 h 2810796"/>
              <a:gd name="connsiteX2851" fmla="*/ 2846645 w 3531775"/>
              <a:gd name="connsiteY2851" fmla="*/ 1419400 h 2810796"/>
              <a:gd name="connsiteX2852" fmla="*/ 2837120 w 3531775"/>
              <a:gd name="connsiteY2852" fmla="*/ 1419495 h 2810796"/>
              <a:gd name="connsiteX2853" fmla="*/ 2832262 w 3531775"/>
              <a:gd name="connsiteY2853" fmla="*/ 1426258 h 2810796"/>
              <a:gd name="connsiteX2854" fmla="*/ 2848931 w 3531775"/>
              <a:gd name="connsiteY2854" fmla="*/ 1386538 h 2810796"/>
              <a:gd name="connsiteX2855" fmla="*/ 2894746 w 3531775"/>
              <a:gd name="connsiteY2855" fmla="*/ 1363488 h 2810796"/>
              <a:gd name="connsiteX2856" fmla="*/ 2874934 w 3531775"/>
              <a:gd name="connsiteY2856" fmla="*/ 1353772 h 2810796"/>
              <a:gd name="connsiteX2857" fmla="*/ 2877315 w 3531775"/>
              <a:gd name="connsiteY2857" fmla="*/ 1358630 h 2810796"/>
              <a:gd name="connsiteX2858" fmla="*/ 2875220 w 3531775"/>
              <a:gd name="connsiteY2858" fmla="*/ 1365774 h 2810796"/>
              <a:gd name="connsiteX2859" fmla="*/ 2884650 w 3531775"/>
              <a:gd name="connsiteY2859" fmla="*/ 1371965 h 2810796"/>
              <a:gd name="connsiteX2860" fmla="*/ 2878649 w 3531775"/>
              <a:gd name="connsiteY2860" fmla="*/ 1372822 h 2810796"/>
              <a:gd name="connsiteX2861" fmla="*/ 2873315 w 3531775"/>
              <a:gd name="connsiteY2861" fmla="*/ 1375204 h 2810796"/>
              <a:gd name="connsiteX2862" fmla="*/ 2876553 w 3531775"/>
              <a:gd name="connsiteY2862" fmla="*/ 1379871 h 2810796"/>
              <a:gd name="connsiteX2863" fmla="*/ 2868648 w 3531775"/>
              <a:gd name="connsiteY2863" fmla="*/ 1378156 h 2810796"/>
              <a:gd name="connsiteX2864" fmla="*/ 2863028 w 3531775"/>
              <a:gd name="connsiteY2864" fmla="*/ 1382442 h 2810796"/>
              <a:gd name="connsiteX2865" fmla="*/ 2894746 w 3531775"/>
              <a:gd name="connsiteY2865" fmla="*/ 1363488 h 2810796"/>
              <a:gd name="connsiteX2866" fmla="*/ 2912653 w 3531775"/>
              <a:gd name="connsiteY2866" fmla="*/ 1404636 h 2810796"/>
              <a:gd name="connsiteX2867" fmla="*/ 2887031 w 3531775"/>
              <a:gd name="connsiteY2867" fmla="*/ 1397111 h 2810796"/>
              <a:gd name="connsiteX2868" fmla="*/ 2891222 w 3531775"/>
              <a:gd name="connsiteY2868" fmla="*/ 1402540 h 2810796"/>
              <a:gd name="connsiteX2869" fmla="*/ 2890936 w 3531775"/>
              <a:gd name="connsiteY2869" fmla="*/ 1411684 h 2810796"/>
              <a:gd name="connsiteX2870" fmla="*/ 2903509 w 3531775"/>
              <a:gd name="connsiteY2870" fmla="*/ 1417113 h 2810796"/>
              <a:gd name="connsiteX2871" fmla="*/ 2896937 w 3531775"/>
              <a:gd name="connsiteY2871" fmla="*/ 1419590 h 2810796"/>
              <a:gd name="connsiteX2872" fmla="*/ 2891508 w 3531775"/>
              <a:gd name="connsiteY2872" fmla="*/ 1423686 h 2810796"/>
              <a:gd name="connsiteX2873" fmla="*/ 2896556 w 3531775"/>
              <a:gd name="connsiteY2873" fmla="*/ 1428734 h 2810796"/>
              <a:gd name="connsiteX2874" fmla="*/ 2887031 w 3531775"/>
              <a:gd name="connsiteY2874" fmla="*/ 1428353 h 2810796"/>
              <a:gd name="connsiteX2875" fmla="*/ 2881792 w 3531775"/>
              <a:gd name="connsiteY2875" fmla="*/ 1434830 h 2810796"/>
              <a:gd name="connsiteX2876" fmla="*/ 2912653 w 3531775"/>
              <a:gd name="connsiteY2876" fmla="*/ 1404636 h 2810796"/>
              <a:gd name="connsiteX2877" fmla="*/ 2957135 w 3531775"/>
              <a:gd name="connsiteY2877" fmla="*/ 1380823 h 2810796"/>
              <a:gd name="connsiteX2878" fmla="*/ 2936180 w 3531775"/>
              <a:gd name="connsiteY2878" fmla="*/ 1375870 h 2810796"/>
              <a:gd name="connsiteX2879" fmla="*/ 2936561 w 3531775"/>
              <a:gd name="connsiteY2879" fmla="*/ 1384157 h 2810796"/>
              <a:gd name="connsiteX2880" fmla="*/ 2934560 w 3531775"/>
              <a:gd name="connsiteY2880" fmla="*/ 1386538 h 2810796"/>
              <a:gd name="connsiteX2881" fmla="*/ 2946181 w 3531775"/>
              <a:gd name="connsiteY2881" fmla="*/ 1391205 h 2810796"/>
              <a:gd name="connsiteX2882" fmla="*/ 2939323 w 3531775"/>
              <a:gd name="connsiteY2882" fmla="*/ 1392539 h 2810796"/>
              <a:gd name="connsiteX2883" fmla="*/ 2933322 w 3531775"/>
              <a:gd name="connsiteY2883" fmla="*/ 1395587 h 2810796"/>
              <a:gd name="connsiteX2884" fmla="*/ 2937609 w 3531775"/>
              <a:gd name="connsiteY2884" fmla="*/ 1401016 h 2810796"/>
              <a:gd name="connsiteX2885" fmla="*/ 2928179 w 3531775"/>
              <a:gd name="connsiteY2885" fmla="*/ 1399302 h 2810796"/>
              <a:gd name="connsiteX2886" fmla="*/ 2922083 w 3531775"/>
              <a:gd name="connsiteY2886" fmla="*/ 1404636 h 2810796"/>
              <a:gd name="connsiteX2887" fmla="*/ 2934275 w 3531775"/>
              <a:gd name="connsiteY2887" fmla="*/ 1410065 h 2810796"/>
              <a:gd name="connsiteX2888" fmla="*/ 2957135 w 3531775"/>
              <a:gd name="connsiteY2888" fmla="*/ 1380823 h 2810796"/>
              <a:gd name="connsiteX2889" fmla="*/ 2951039 w 3531775"/>
              <a:gd name="connsiteY2889" fmla="*/ 1422733 h 2810796"/>
              <a:gd name="connsiteX2890" fmla="*/ 2935703 w 3531775"/>
              <a:gd name="connsiteY2890" fmla="*/ 1425019 h 2810796"/>
              <a:gd name="connsiteX2891" fmla="*/ 2941323 w 3531775"/>
              <a:gd name="connsiteY2891" fmla="*/ 1431020 h 2810796"/>
              <a:gd name="connsiteX2892" fmla="*/ 2942276 w 3531775"/>
              <a:gd name="connsiteY2892" fmla="*/ 1441783 h 2810796"/>
              <a:gd name="connsiteX2893" fmla="*/ 2957420 w 3531775"/>
              <a:gd name="connsiteY2893" fmla="*/ 1447117 h 2810796"/>
              <a:gd name="connsiteX2894" fmla="*/ 2950277 w 3531775"/>
              <a:gd name="connsiteY2894" fmla="*/ 1450546 h 2810796"/>
              <a:gd name="connsiteX2895" fmla="*/ 2944657 w 3531775"/>
              <a:gd name="connsiteY2895" fmla="*/ 1455880 h 2810796"/>
              <a:gd name="connsiteX2896" fmla="*/ 2951039 w 3531775"/>
              <a:gd name="connsiteY2896" fmla="*/ 1461309 h 2810796"/>
              <a:gd name="connsiteX2897" fmla="*/ 2940180 w 3531775"/>
              <a:gd name="connsiteY2897" fmla="*/ 1461691 h 2810796"/>
              <a:gd name="connsiteX2898" fmla="*/ 2935037 w 3531775"/>
              <a:gd name="connsiteY2898" fmla="*/ 1469787 h 2810796"/>
              <a:gd name="connsiteX2899" fmla="*/ 2951039 w 3531775"/>
              <a:gd name="connsiteY2899" fmla="*/ 1422733 h 2810796"/>
              <a:gd name="connsiteX2900" fmla="*/ 3006379 w 3531775"/>
              <a:gd name="connsiteY2900" fmla="*/ 1402254 h 2810796"/>
              <a:gd name="connsiteX2901" fmla="*/ 2989139 w 3531775"/>
              <a:gd name="connsiteY2901" fmla="*/ 1388062 h 2810796"/>
              <a:gd name="connsiteX2902" fmla="*/ 2990186 w 3531775"/>
              <a:gd name="connsiteY2902" fmla="*/ 1393301 h 2810796"/>
              <a:gd name="connsiteX2903" fmla="*/ 2986091 w 3531775"/>
              <a:gd name="connsiteY2903" fmla="*/ 1399492 h 2810796"/>
              <a:gd name="connsiteX2904" fmla="*/ 2993901 w 3531775"/>
              <a:gd name="connsiteY2904" fmla="*/ 1407684 h 2810796"/>
              <a:gd name="connsiteX2905" fmla="*/ 2987615 w 3531775"/>
              <a:gd name="connsiteY2905" fmla="*/ 1407112 h 2810796"/>
              <a:gd name="connsiteX2906" fmla="*/ 2981614 w 3531775"/>
              <a:gd name="connsiteY2906" fmla="*/ 1408065 h 2810796"/>
              <a:gd name="connsiteX2907" fmla="*/ 2983519 w 3531775"/>
              <a:gd name="connsiteY2907" fmla="*/ 1413304 h 2810796"/>
              <a:gd name="connsiteX2908" fmla="*/ 2976090 w 3531775"/>
              <a:gd name="connsiteY2908" fmla="*/ 1409684 h 2810796"/>
              <a:gd name="connsiteX2909" fmla="*/ 2969327 w 3531775"/>
              <a:gd name="connsiteY2909" fmla="*/ 1412446 h 2810796"/>
              <a:gd name="connsiteX2910" fmla="*/ 3006379 w 3531775"/>
              <a:gd name="connsiteY2910" fmla="*/ 1402254 h 2810796"/>
              <a:gd name="connsiteX2911" fmla="*/ 3023524 w 3531775"/>
              <a:gd name="connsiteY2911" fmla="*/ 1438545 h 2810796"/>
              <a:gd name="connsiteX2912" fmla="*/ 3002093 w 3531775"/>
              <a:gd name="connsiteY2912" fmla="*/ 1438450 h 2810796"/>
              <a:gd name="connsiteX2913" fmla="*/ 3009141 w 3531775"/>
              <a:gd name="connsiteY2913" fmla="*/ 1442355 h 2810796"/>
              <a:gd name="connsiteX2914" fmla="*/ 3003617 w 3531775"/>
              <a:gd name="connsiteY2914" fmla="*/ 1447689 h 2810796"/>
              <a:gd name="connsiteX2915" fmla="*/ 3017047 w 3531775"/>
              <a:gd name="connsiteY2915" fmla="*/ 1452070 h 2810796"/>
              <a:gd name="connsiteX2916" fmla="*/ 3011046 w 3531775"/>
              <a:gd name="connsiteY2916" fmla="*/ 1455118 h 2810796"/>
              <a:gd name="connsiteX2917" fmla="*/ 3006474 w 3531775"/>
              <a:gd name="connsiteY2917" fmla="*/ 1459786 h 2810796"/>
              <a:gd name="connsiteX2918" fmla="*/ 3012284 w 3531775"/>
              <a:gd name="connsiteY2918" fmla="*/ 1464453 h 2810796"/>
              <a:gd name="connsiteX2919" fmla="*/ 3002855 w 3531775"/>
              <a:gd name="connsiteY2919" fmla="*/ 1464929 h 2810796"/>
              <a:gd name="connsiteX2920" fmla="*/ 2998854 w 3531775"/>
              <a:gd name="connsiteY2920" fmla="*/ 1471978 h 2810796"/>
              <a:gd name="connsiteX2921" fmla="*/ 3023524 w 3531775"/>
              <a:gd name="connsiteY2921" fmla="*/ 1438545 h 2810796"/>
              <a:gd name="connsiteX2922" fmla="*/ 3031239 w 3531775"/>
              <a:gd name="connsiteY2922" fmla="*/ 1490456 h 2810796"/>
              <a:gd name="connsiteX2923" fmla="*/ 3026667 w 3531775"/>
              <a:gd name="connsiteY2923" fmla="*/ 1496171 h 2810796"/>
              <a:gd name="connsiteX2924" fmla="*/ 3025905 w 3531775"/>
              <a:gd name="connsiteY2924" fmla="*/ 1497790 h 2810796"/>
              <a:gd name="connsiteX2925" fmla="*/ 3032668 w 3531775"/>
              <a:gd name="connsiteY2925" fmla="*/ 1504648 h 2810796"/>
              <a:gd name="connsiteX2926" fmla="*/ 3027048 w 3531775"/>
              <a:gd name="connsiteY2926" fmla="*/ 1503600 h 2810796"/>
              <a:gd name="connsiteX2927" fmla="*/ 3021428 w 3531775"/>
              <a:gd name="connsiteY2927" fmla="*/ 1504077 h 2810796"/>
              <a:gd name="connsiteX2928" fmla="*/ 3022476 w 3531775"/>
              <a:gd name="connsiteY2928" fmla="*/ 1509316 h 2810796"/>
              <a:gd name="connsiteX2929" fmla="*/ 3016190 w 3531775"/>
              <a:gd name="connsiteY2929" fmla="*/ 1505220 h 2810796"/>
              <a:gd name="connsiteX2930" fmla="*/ 3009618 w 3531775"/>
              <a:gd name="connsiteY2930" fmla="*/ 1507506 h 2810796"/>
              <a:gd name="connsiteX2931" fmla="*/ 3016571 w 3531775"/>
              <a:gd name="connsiteY2931" fmla="*/ 1515126 h 2810796"/>
              <a:gd name="connsiteX2932" fmla="*/ 3040574 w 3531775"/>
              <a:gd name="connsiteY2932" fmla="*/ 1490075 h 2810796"/>
              <a:gd name="connsiteX2933" fmla="*/ 3031239 w 3531775"/>
              <a:gd name="connsiteY2933" fmla="*/ 1490456 h 2810796"/>
              <a:gd name="connsiteX2934" fmla="*/ 3068101 w 3531775"/>
              <a:gd name="connsiteY2934" fmla="*/ 1424638 h 2810796"/>
              <a:gd name="connsiteX2935" fmla="*/ 3048670 w 3531775"/>
              <a:gd name="connsiteY2935" fmla="*/ 1418257 h 2810796"/>
              <a:gd name="connsiteX2936" fmla="*/ 3053718 w 3531775"/>
              <a:gd name="connsiteY2936" fmla="*/ 1423305 h 2810796"/>
              <a:gd name="connsiteX2937" fmla="*/ 3046956 w 3531775"/>
              <a:gd name="connsiteY2937" fmla="*/ 1425972 h 2810796"/>
              <a:gd name="connsiteX2938" fmla="*/ 3057624 w 3531775"/>
              <a:gd name="connsiteY2938" fmla="*/ 1433306 h 2810796"/>
              <a:gd name="connsiteX2939" fmla="*/ 3045527 w 3531775"/>
              <a:gd name="connsiteY2939" fmla="*/ 1436259 h 2810796"/>
              <a:gd name="connsiteX2940" fmla="*/ 3049337 w 3531775"/>
              <a:gd name="connsiteY2940" fmla="*/ 1441593 h 2810796"/>
              <a:gd name="connsiteX2941" fmla="*/ 3040669 w 3531775"/>
              <a:gd name="connsiteY2941" fmla="*/ 1439212 h 2810796"/>
              <a:gd name="connsiteX2942" fmla="*/ 3034859 w 3531775"/>
              <a:gd name="connsiteY2942" fmla="*/ 1443688 h 2810796"/>
              <a:gd name="connsiteX2943" fmla="*/ 3068101 w 3531775"/>
              <a:gd name="connsiteY2943" fmla="*/ 1424638 h 2810796"/>
              <a:gd name="connsiteX2944" fmla="*/ 3094009 w 3531775"/>
              <a:gd name="connsiteY2944" fmla="*/ 1473406 h 2810796"/>
              <a:gd name="connsiteX2945" fmla="*/ 3070292 w 3531775"/>
              <a:gd name="connsiteY2945" fmla="*/ 1458642 h 2810796"/>
              <a:gd name="connsiteX2946" fmla="*/ 3073149 w 3531775"/>
              <a:gd name="connsiteY2946" fmla="*/ 1464929 h 2810796"/>
              <a:gd name="connsiteX2947" fmla="*/ 3070482 w 3531775"/>
              <a:gd name="connsiteY2947" fmla="*/ 1473597 h 2810796"/>
              <a:gd name="connsiteX2948" fmla="*/ 3081626 w 3531775"/>
              <a:gd name="connsiteY2948" fmla="*/ 1482455 h 2810796"/>
              <a:gd name="connsiteX2949" fmla="*/ 3074483 w 3531775"/>
              <a:gd name="connsiteY2949" fmla="*/ 1482836 h 2810796"/>
              <a:gd name="connsiteX2950" fmla="*/ 3068006 w 3531775"/>
              <a:gd name="connsiteY2950" fmla="*/ 1485122 h 2810796"/>
              <a:gd name="connsiteX2951" fmla="*/ 3071625 w 3531775"/>
              <a:gd name="connsiteY2951" fmla="*/ 1491408 h 2810796"/>
              <a:gd name="connsiteX2952" fmla="*/ 3062291 w 3531775"/>
              <a:gd name="connsiteY2952" fmla="*/ 1488265 h 2810796"/>
              <a:gd name="connsiteX2953" fmla="*/ 3055433 w 3531775"/>
              <a:gd name="connsiteY2953" fmla="*/ 1493028 h 2810796"/>
              <a:gd name="connsiteX2954" fmla="*/ 3094009 w 3531775"/>
              <a:gd name="connsiteY2954" fmla="*/ 1473406 h 2810796"/>
              <a:gd name="connsiteX2955" fmla="*/ 3131252 w 3531775"/>
              <a:gd name="connsiteY2955" fmla="*/ 1454833 h 2810796"/>
              <a:gd name="connsiteX2956" fmla="*/ 3111344 w 3531775"/>
              <a:gd name="connsiteY2956" fmla="*/ 1441307 h 2810796"/>
              <a:gd name="connsiteX2957" fmla="*/ 3113631 w 3531775"/>
              <a:gd name="connsiteY2957" fmla="*/ 1446736 h 2810796"/>
              <a:gd name="connsiteX2958" fmla="*/ 3111249 w 3531775"/>
              <a:gd name="connsiteY2958" fmla="*/ 1453690 h 2810796"/>
              <a:gd name="connsiteX2959" fmla="*/ 3120584 w 3531775"/>
              <a:gd name="connsiteY2959" fmla="*/ 1461691 h 2810796"/>
              <a:gd name="connsiteX2960" fmla="*/ 3114488 w 3531775"/>
              <a:gd name="connsiteY2960" fmla="*/ 1461595 h 2810796"/>
              <a:gd name="connsiteX2961" fmla="*/ 3108963 w 3531775"/>
              <a:gd name="connsiteY2961" fmla="*/ 1463119 h 2810796"/>
              <a:gd name="connsiteX2962" fmla="*/ 3112011 w 3531775"/>
              <a:gd name="connsiteY2962" fmla="*/ 1468453 h 2810796"/>
              <a:gd name="connsiteX2963" fmla="*/ 3104106 w 3531775"/>
              <a:gd name="connsiteY2963" fmla="*/ 1465310 h 2810796"/>
              <a:gd name="connsiteX2964" fmla="*/ 3098200 w 3531775"/>
              <a:gd name="connsiteY2964" fmla="*/ 1468739 h 2810796"/>
              <a:gd name="connsiteX2965" fmla="*/ 3131252 w 3531775"/>
              <a:gd name="connsiteY2965" fmla="*/ 1454833 h 2810796"/>
              <a:gd name="connsiteX2966" fmla="*/ 3135157 w 3531775"/>
              <a:gd name="connsiteY2966" fmla="*/ 1505220 h 2810796"/>
              <a:gd name="connsiteX2967" fmla="*/ 3106868 w 3531775"/>
              <a:gd name="connsiteY2967" fmla="*/ 1489408 h 2810796"/>
              <a:gd name="connsiteX2968" fmla="*/ 3117250 w 3531775"/>
              <a:gd name="connsiteY2968" fmla="*/ 1503124 h 2810796"/>
              <a:gd name="connsiteX2969" fmla="*/ 3108868 w 3531775"/>
              <a:gd name="connsiteY2969" fmla="*/ 1507315 h 2810796"/>
              <a:gd name="connsiteX2970" fmla="*/ 3119822 w 3531775"/>
              <a:gd name="connsiteY2970" fmla="*/ 1514364 h 2810796"/>
              <a:gd name="connsiteX2971" fmla="*/ 3114297 w 3531775"/>
              <a:gd name="connsiteY2971" fmla="*/ 1518079 h 2810796"/>
              <a:gd name="connsiteX2972" fmla="*/ 3107344 w 3531775"/>
              <a:gd name="connsiteY2972" fmla="*/ 1521317 h 2810796"/>
              <a:gd name="connsiteX2973" fmla="*/ 3112011 w 3531775"/>
              <a:gd name="connsiteY2973" fmla="*/ 1528461 h 2810796"/>
              <a:gd name="connsiteX2974" fmla="*/ 3101248 w 3531775"/>
              <a:gd name="connsiteY2974" fmla="*/ 1525413 h 2810796"/>
              <a:gd name="connsiteX2975" fmla="*/ 3094104 w 3531775"/>
              <a:gd name="connsiteY2975" fmla="*/ 1531509 h 2810796"/>
              <a:gd name="connsiteX2976" fmla="*/ 3107820 w 3531775"/>
              <a:gd name="connsiteY2976" fmla="*/ 1539415 h 2810796"/>
              <a:gd name="connsiteX2977" fmla="*/ 3135157 w 3531775"/>
              <a:gd name="connsiteY2977" fmla="*/ 1505220 h 2810796"/>
              <a:gd name="connsiteX2978" fmla="*/ 3137919 w 3531775"/>
              <a:gd name="connsiteY2978" fmla="*/ 1591897 h 2810796"/>
              <a:gd name="connsiteX2979" fmla="*/ 3138967 w 3531775"/>
              <a:gd name="connsiteY2979" fmla="*/ 1598184 h 2810796"/>
              <a:gd name="connsiteX2980" fmla="*/ 3132109 w 3531775"/>
              <a:gd name="connsiteY2980" fmla="*/ 1593136 h 2810796"/>
              <a:gd name="connsiteX2981" fmla="*/ 3153921 w 3531775"/>
              <a:gd name="connsiteY2981" fmla="*/ 1605804 h 2810796"/>
              <a:gd name="connsiteX2982" fmla="*/ 3149159 w 3531775"/>
              <a:gd name="connsiteY2982" fmla="*/ 1576086 h 2810796"/>
              <a:gd name="connsiteX2983" fmla="*/ 3145730 w 3531775"/>
              <a:gd name="connsiteY2983" fmla="*/ 1583420 h 2810796"/>
              <a:gd name="connsiteX2984" fmla="*/ 3143063 w 3531775"/>
              <a:gd name="connsiteY2984" fmla="*/ 1584754 h 2810796"/>
              <a:gd name="connsiteX2985" fmla="*/ 3150492 w 3531775"/>
              <a:gd name="connsiteY2985" fmla="*/ 1593231 h 2810796"/>
              <a:gd name="connsiteX2986" fmla="*/ 3144206 w 3531775"/>
              <a:gd name="connsiteY2986" fmla="*/ 1591707 h 2810796"/>
              <a:gd name="connsiteX2987" fmla="*/ 3137919 w 3531775"/>
              <a:gd name="connsiteY2987" fmla="*/ 1591897 h 2810796"/>
              <a:gd name="connsiteX2988" fmla="*/ 3182592 w 3531775"/>
              <a:gd name="connsiteY2988" fmla="*/ 1494075 h 2810796"/>
              <a:gd name="connsiteX2989" fmla="*/ 3166399 w 3531775"/>
              <a:gd name="connsiteY2989" fmla="*/ 1480169 h 2810796"/>
              <a:gd name="connsiteX2990" fmla="*/ 3167923 w 3531775"/>
              <a:gd name="connsiteY2990" fmla="*/ 1485122 h 2810796"/>
              <a:gd name="connsiteX2991" fmla="*/ 3165161 w 3531775"/>
              <a:gd name="connsiteY2991" fmla="*/ 1490932 h 2810796"/>
              <a:gd name="connsiteX2992" fmla="*/ 3172590 w 3531775"/>
              <a:gd name="connsiteY2992" fmla="*/ 1498933 h 2810796"/>
              <a:gd name="connsiteX2993" fmla="*/ 3162208 w 3531775"/>
              <a:gd name="connsiteY2993" fmla="*/ 1498933 h 2810796"/>
              <a:gd name="connsiteX2994" fmla="*/ 3164399 w 3531775"/>
              <a:gd name="connsiteY2994" fmla="*/ 1503982 h 2810796"/>
              <a:gd name="connsiteX2995" fmla="*/ 3157731 w 3531775"/>
              <a:gd name="connsiteY2995" fmla="*/ 1500362 h 2810796"/>
              <a:gd name="connsiteX2996" fmla="*/ 3152207 w 3531775"/>
              <a:gd name="connsiteY2996" fmla="*/ 1502838 h 2810796"/>
              <a:gd name="connsiteX2997" fmla="*/ 3182592 w 3531775"/>
              <a:gd name="connsiteY2997" fmla="*/ 1494075 h 2810796"/>
              <a:gd name="connsiteX2998" fmla="*/ 3182210 w 3531775"/>
              <a:gd name="connsiteY2998" fmla="*/ 1530556 h 2810796"/>
              <a:gd name="connsiteX2999" fmla="*/ 3171257 w 3531775"/>
              <a:gd name="connsiteY2999" fmla="*/ 1520936 h 2810796"/>
              <a:gd name="connsiteX3000" fmla="*/ 3170209 w 3531775"/>
              <a:gd name="connsiteY3000" fmla="*/ 1527318 h 2810796"/>
              <a:gd name="connsiteX3001" fmla="*/ 3162875 w 3531775"/>
              <a:gd name="connsiteY3001" fmla="*/ 1532557 h 2810796"/>
              <a:gd name="connsiteX3002" fmla="*/ 3168209 w 3531775"/>
              <a:gd name="connsiteY3002" fmla="*/ 1545129 h 2810796"/>
              <a:gd name="connsiteX3003" fmla="*/ 3161446 w 3531775"/>
              <a:gd name="connsiteY3003" fmla="*/ 1541796 h 2810796"/>
              <a:gd name="connsiteX3004" fmla="*/ 3154207 w 3531775"/>
              <a:gd name="connsiteY3004" fmla="*/ 1540272 h 2810796"/>
              <a:gd name="connsiteX3005" fmla="*/ 3154112 w 3531775"/>
              <a:gd name="connsiteY3005" fmla="*/ 1547034 h 2810796"/>
              <a:gd name="connsiteX3006" fmla="*/ 3147254 w 3531775"/>
              <a:gd name="connsiteY3006" fmla="*/ 1539795 h 2810796"/>
              <a:gd name="connsiteX3007" fmla="*/ 3138395 w 3531775"/>
              <a:gd name="connsiteY3007" fmla="*/ 1540176 h 2810796"/>
              <a:gd name="connsiteX3008" fmla="*/ 3182210 w 3531775"/>
              <a:gd name="connsiteY3008" fmla="*/ 1530556 h 2810796"/>
              <a:gd name="connsiteX3009" fmla="*/ 3181829 w 3531775"/>
              <a:gd name="connsiteY3009" fmla="*/ 1587992 h 2810796"/>
              <a:gd name="connsiteX3010" fmla="*/ 3205928 w 3531775"/>
              <a:gd name="connsiteY3010" fmla="*/ 1559893 h 2810796"/>
              <a:gd name="connsiteX3011" fmla="*/ 3206785 w 3531775"/>
              <a:gd name="connsiteY3011" fmla="*/ 1566846 h 2810796"/>
              <a:gd name="connsiteX3012" fmla="*/ 3201737 w 3531775"/>
              <a:gd name="connsiteY3012" fmla="*/ 1574276 h 2810796"/>
              <a:gd name="connsiteX3013" fmla="*/ 3200975 w 3531775"/>
              <a:gd name="connsiteY3013" fmla="*/ 1576467 h 2810796"/>
              <a:gd name="connsiteX3014" fmla="*/ 3209738 w 3531775"/>
              <a:gd name="connsiteY3014" fmla="*/ 1586087 h 2810796"/>
              <a:gd name="connsiteX3015" fmla="*/ 3202880 w 3531775"/>
              <a:gd name="connsiteY3015" fmla="*/ 1584277 h 2810796"/>
              <a:gd name="connsiteX3016" fmla="*/ 3196022 w 3531775"/>
              <a:gd name="connsiteY3016" fmla="*/ 1584563 h 2810796"/>
              <a:gd name="connsiteX3017" fmla="*/ 3197641 w 3531775"/>
              <a:gd name="connsiteY3017" fmla="*/ 1591516 h 2810796"/>
              <a:gd name="connsiteX3018" fmla="*/ 3189735 w 3531775"/>
              <a:gd name="connsiteY3018" fmla="*/ 1585706 h 2810796"/>
              <a:gd name="connsiteX3019" fmla="*/ 3181829 w 3531775"/>
              <a:gd name="connsiteY3019" fmla="*/ 1587992 h 2810796"/>
              <a:gd name="connsiteX3020" fmla="*/ 3228597 w 3531775"/>
              <a:gd name="connsiteY3020" fmla="*/ 1520650 h 2810796"/>
              <a:gd name="connsiteX3021" fmla="*/ 3216405 w 3531775"/>
              <a:gd name="connsiteY3021" fmla="*/ 1512554 h 2810796"/>
              <a:gd name="connsiteX3022" fmla="*/ 3213834 w 3531775"/>
              <a:gd name="connsiteY3022" fmla="*/ 1526651 h 2810796"/>
              <a:gd name="connsiteX3023" fmla="*/ 3219549 w 3531775"/>
              <a:gd name="connsiteY3023" fmla="*/ 1537891 h 2810796"/>
              <a:gd name="connsiteX3024" fmla="*/ 3205166 w 3531775"/>
              <a:gd name="connsiteY3024" fmla="*/ 1530937 h 2810796"/>
              <a:gd name="connsiteX3025" fmla="*/ 3207261 w 3531775"/>
              <a:gd name="connsiteY3025" fmla="*/ 1541986 h 2810796"/>
              <a:gd name="connsiteX3026" fmla="*/ 3199356 w 3531775"/>
              <a:gd name="connsiteY3026" fmla="*/ 1535604 h 2810796"/>
              <a:gd name="connsiteX3027" fmla="*/ 3191354 w 3531775"/>
              <a:gd name="connsiteY3027" fmla="*/ 1537224 h 2810796"/>
              <a:gd name="connsiteX3028" fmla="*/ 3211452 w 3531775"/>
              <a:gd name="connsiteY3028" fmla="*/ 1553226 h 2810796"/>
              <a:gd name="connsiteX3029" fmla="*/ 3228597 w 3531775"/>
              <a:gd name="connsiteY3029" fmla="*/ 1520650 h 2810796"/>
              <a:gd name="connsiteX3030" fmla="*/ 3232598 w 3531775"/>
              <a:gd name="connsiteY3030" fmla="*/ 1631426 h 2810796"/>
              <a:gd name="connsiteX3031" fmla="*/ 3224501 w 3531775"/>
              <a:gd name="connsiteY3031" fmla="*/ 1632855 h 2810796"/>
              <a:gd name="connsiteX3032" fmla="*/ 3243551 w 3531775"/>
              <a:gd name="connsiteY3032" fmla="*/ 1649904 h 2810796"/>
              <a:gd name="connsiteX3033" fmla="*/ 3262792 w 3531775"/>
              <a:gd name="connsiteY3033" fmla="*/ 1616472 h 2810796"/>
              <a:gd name="connsiteX3034" fmla="*/ 3251552 w 3531775"/>
              <a:gd name="connsiteY3034" fmla="*/ 1607899 h 2810796"/>
              <a:gd name="connsiteX3035" fmla="*/ 3251552 w 3531775"/>
              <a:gd name="connsiteY3035" fmla="*/ 1614853 h 2810796"/>
              <a:gd name="connsiteX3036" fmla="*/ 3245742 w 3531775"/>
              <a:gd name="connsiteY3036" fmla="*/ 1621520 h 2810796"/>
              <a:gd name="connsiteX3037" fmla="*/ 3252219 w 3531775"/>
              <a:gd name="connsiteY3037" fmla="*/ 1634188 h 2810796"/>
              <a:gd name="connsiteX3038" fmla="*/ 3245647 w 3531775"/>
              <a:gd name="connsiteY3038" fmla="*/ 1631521 h 2810796"/>
              <a:gd name="connsiteX3039" fmla="*/ 3238884 w 3531775"/>
              <a:gd name="connsiteY3039" fmla="*/ 1630950 h 2810796"/>
              <a:gd name="connsiteX3040" fmla="*/ 3239646 w 3531775"/>
              <a:gd name="connsiteY3040" fmla="*/ 1638093 h 2810796"/>
              <a:gd name="connsiteX3041" fmla="*/ 3232598 w 3531775"/>
              <a:gd name="connsiteY3041" fmla="*/ 1631426 h 2810796"/>
              <a:gd name="connsiteX3042" fmla="*/ 3274222 w 3531775"/>
              <a:gd name="connsiteY3042" fmla="*/ 1573419 h 2810796"/>
              <a:gd name="connsiteX3043" fmla="*/ 3266411 w 3531775"/>
              <a:gd name="connsiteY3043" fmla="*/ 1563703 h 2810796"/>
              <a:gd name="connsiteX3044" fmla="*/ 3264792 w 3531775"/>
              <a:gd name="connsiteY3044" fmla="*/ 1568751 h 2810796"/>
              <a:gd name="connsiteX3045" fmla="*/ 3258220 w 3531775"/>
              <a:gd name="connsiteY3045" fmla="*/ 1571800 h 2810796"/>
              <a:gd name="connsiteX3046" fmla="*/ 3261077 w 3531775"/>
              <a:gd name="connsiteY3046" fmla="*/ 1583039 h 2810796"/>
              <a:gd name="connsiteX3047" fmla="*/ 3255839 w 3531775"/>
              <a:gd name="connsiteY3047" fmla="*/ 1579134 h 2810796"/>
              <a:gd name="connsiteX3048" fmla="*/ 3250124 w 3531775"/>
              <a:gd name="connsiteY3048" fmla="*/ 1576657 h 2810796"/>
              <a:gd name="connsiteX3049" fmla="*/ 3249267 w 3531775"/>
              <a:gd name="connsiteY3049" fmla="*/ 1582182 h 2810796"/>
              <a:gd name="connsiteX3050" fmla="*/ 3244504 w 3531775"/>
              <a:gd name="connsiteY3050" fmla="*/ 1575038 h 2810796"/>
              <a:gd name="connsiteX3051" fmla="*/ 3237170 w 3531775"/>
              <a:gd name="connsiteY3051" fmla="*/ 1573704 h 2810796"/>
              <a:gd name="connsiteX3052" fmla="*/ 3274222 w 3531775"/>
              <a:gd name="connsiteY3052" fmla="*/ 1573419 h 2810796"/>
              <a:gd name="connsiteX3053" fmla="*/ 3307274 w 3531775"/>
              <a:gd name="connsiteY3053" fmla="*/ 1627807 h 2810796"/>
              <a:gd name="connsiteX3054" fmla="*/ 3297749 w 3531775"/>
              <a:gd name="connsiteY3054" fmla="*/ 1625140 h 2810796"/>
              <a:gd name="connsiteX3055" fmla="*/ 3292796 w 3531775"/>
              <a:gd name="connsiteY3055" fmla="*/ 1630378 h 2810796"/>
              <a:gd name="connsiteX3056" fmla="*/ 3291938 w 3531775"/>
              <a:gd name="connsiteY3056" fmla="*/ 1631997 h 2810796"/>
              <a:gd name="connsiteX3057" fmla="*/ 3298320 w 3531775"/>
              <a:gd name="connsiteY3057" fmla="*/ 1642189 h 2810796"/>
              <a:gd name="connsiteX3058" fmla="*/ 3292701 w 3531775"/>
              <a:gd name="connsiteY3058" fmla="*/ 1639141 h 2810796"/>
              <a:gd name="connsiteX3059" fmla="*/ 3286985 w 3531775"/>
              <a:gd name="connsiteY3059" fmla="*/ 1637903 h 2810796"/>
              <a:gd name="connsiteX3060" fmla="*/ 3287652 w 3531775"/>
              <a:gd name="connsiteY3060" fmla="*/ 1644190 h 2810796"/>
              <a:gd name="connsiteX3061" fmla="*/ 3281556 w 3531775"/>
              <a:gd name="connsiteY3061" fmla="*/ 1637522 h 2810796"/>
              <a:gd name="connsiteX3062" fmla="*/ 3274793 w 3531775"/>
              <a:gd name="connsiteY3062" fmla="*/ 1637903 h 2810796"/>
              <a:gd name="connsiteX3063" fmla="*/ 3307274 w 3531775"/>
              <a:gd name="connsiteY3063" fmla="*/ 1627807 h 2810796"/>
              <a:gd name="connsiteX3064" fmla="*/ 3341373 w 3531775"/>
              <a:gd name="connsiteY3064" fmla="*/ 1673717 h 2810796"/>
              <a:gd name="connsiteX3065" fmla="*/ 3332610 w 3531775"/>
              <a:gd name="connsiteY3065" fmla="*/ 1661906 h 2810796"/>
              <a:gd name="connsiteX3066" fmla="*/ 3325467 w 3531775"/>
              <a:gd name="connsiteY3066" fmla="*/ 1674193 h 2810796"/>
              <a:gd name="connsiteX3067" fmla="*/ 3327086 w 3531775"/>
              <a:gd name="connsiteY3067" fmla="*/ 1686671 h 2810796"/>
              <a:gd name="connsiteX3068" fmla="*/ 3321466 w 3531775"/>
              <a:gd name="connsiteY3068" fmla="*/ 1681908 h 2810796"/>
              <a:gd name="connsiteX3069" fmla="*/ 3315084 w 3531775"/>
              <a:gd name="connsiteY3069" fmla="*/ 1679146 h 2810796"/>
              <a:gd name="connsiteX3070" fmla="*/ 3314227 w 3531775"/>
              <a:gd name="connsiteY3070" fmla="*/ 1686100 h 2810796"/>
              <a:gd name="connsiteX3071" fmla="*/ 3308893 w 3531775"/>
              <a:gd name="connsiteY3071" fmla="*/ 1677432 h 2810796"/>
              <a:gd name="connsiteX3072" fmla="*/ 3300987 w 3531775"/>
              <a:gd name="connsiteY3072" fmla="*/ 1676098 h 2810796"/>
              <a:gd name="connsiteX3073" fmla="*/ 3341373 w 3531775"/>
              <a:gd name="connsiteY3073" fmla="*/ 1673717 h 2810796"/>
              <a:gd name="connsiteX3074" fmla="*/ 3372615 w 3531775"/>
              <a:gd name="connsiteY3074" fmla="*/ 1761347 h 2810796"/>
              <a:gd name="connsiteX3075" fmla="*/ 3365186 w 3531775"/>
              <a:gd name="connsiteY3075" fmla="*/ 1752203 h 2810796"/>
              <a:gd name="connsiteX3076" fmla="*/ 3357375 w 3531775"/>
              <a:gd name="connsiteY3076" fmla="*/ 1752298 h 2810796"/>
              <a:gd name="connsiteX3077" fmla="*/ 3355566 w 3531775"/>
              <a:gd name="connsiteY3077" fmla="*/ 1765062 h 2810796"/>
              <a:gd name="connsiteX3078" fmla="*/ 3352041 w 3531775"/>
              <a:gd name="connsiteY3078" fmla="*/ 1758680 h 2810796"/>
              <a:gd name="connsiteX3079" fmla="*/ 3347374 w 3531775"/>
              <a:gd name="connsiteY3079" fmla="*/ 1753537 h 2810796"/>
              <a:gd name="connsiteX3080" fmla="*/ 3344231 w 3531775"/>
              <a:gd name="connsiteY3080" fmla="*/ 1758775 h 2810796"/>
              <a:gd name="connsiteX3081" fmla="*/ 3342516 w 3531775"/>
              <a:gd name="connsiteY3081" fmla="*/ 1749345 h 2810796"/>
              <a:gd name="connsiteX3082" fmla="*/ 3335753 w 3531775"/>
              <a:gd name="connsiteY3082" fmla="*/ 1744774 h 2810796"/>
              <a:gd name="connsiteX3083" fmla="*/ 3372615 w 3531775"/>
              <a:gd name="connsiteY3083" fmla="*/ 1761347 h 2810796"/>
              <a:gd name="connsiteX3084" fmla="*/ 3387855 w 3531775"/>
              <a:gd name="connsiteY3084" fmla="*/ 1822116 h 2810796"/>
              <a:gd name="connsiteX3085" fmla="*/ 3380521 w 3531775"/>
              <a:gd name="connsiteY3085" fmla="*/ 1815830 h 2810796"/>
              <a:gd name="connsiteX3086" fmla="*/ 3373949 w 3531775"/>
              <a:gd name="connsiteY3086" fmla="*/ 1818497 h 2810796"/>
              <a:gd name="connsiteX3087" fmla="*/ 3372520 w 3531775"/>
              <a:gd name="connsiteY3087" fmla="*/ 1819640 h 2810796"/>
              <a:gd name="connsiteX3088" fmla="*/ 3374044 w 3531775"/>
              <a:gd name="connsiteY3088" fmla="*/ 1831261 h 2810796"/>
              <a:gd name="connsiteX3089" fmla="*/ 3370234 w 3531775"/>
              <a:gd name="connsiteY3089" fmla="*/ 1826308 h 2810796"/>
              <a:gd name="connsiteX3090" fmla="*/ 3365662 w 3531775"/>
              <a:gd name="connsiteY3090" fmla="*/ 1822879 h 2810796"/>
              <a:gd name="connsiteX3091" fmla="*/ 3363662 w 3531775"/>
              <a:gd name="connsiteY3091" fmla="*/ 1828879 h 2810796"/>
              <a:gd name="connsiteX3092" fmla="*/ 3360995 w 3531775"/>
              <a:gd name="connsiteY3092" fmla="*/ 1820402 h 2810796"/>
              <a:gd name="connsiteX3093" fmla="*/ 3354803 w 3531775"/>
              <a:gd name="connsiteY3093" fmla="*/ 1817925 h 2810796"/>
              <a:gd name="connsiteX3094" fmla="*/ 3387855 w 3531775"/>
              <a:gd name="connsiteY3094" fmla="*/ 1822116 h 2810796"/>
              <a:gd name="connsiteX3095" fmla="*/ 3390522 w 3531775"/>
              <a:gd name="connsiteY3095" fmla="*/ 1890982 h 2810796"/>
              <a:gd name="connsiteX3096" fmla="*/ 3386236 w 3531775"/>
              <a:gd name="connsiteY3096" fmla="*/ 1880981 h 2810796"/>
              <a:gd name="connsiteX3097" fmla="*/ 3379378 w 3531775"/>
              <a:gd name="connsiteY3097" fmla="*/ 1879171 h 2810796"/>
              <a:gd name="connsiteX3098" fmla="*/ 3374711 w 3531775"/>
              <a:gd name="connsiteY3098" fmla="*/ 1890125 h 2810796"/>
              <a:gd name="connsiteX3099" fmla="*/ 3373187 w 3531775"/>
              <a:gd name="connsiteY3099" fmla="*/ 1883553 h 2810796"/>
              <a:gd name="connsiteX3100" fmla="*/ 3370329 w 3531775"/>
              <a:gd name="connsiteY3100" fmla="*/ 1877838 h 2810796"/>
              <a:gd name="connsiteX3101" fmla="*/ 3366329 w 3531775"/>
              <a:gd name="connsiteY3101" fmla="*/ 1881743 h 2810796"/>
              <a:gd name="connsiteX3102" fmla="*/ 3366995 w 3531775"/>
              <a:gd name="connsiteY3102" fmla="*/ 1872885 h 2810796"/>
              <a:gd name="connsiteX3103" fmla="*/ 3362138 w 3531775"/>
              <a:gd name="connsiteY3103" fmla="*/ 1867075 h 2810796"/>
              <a:gd name="connsiteX3104" fmla="*/ 3390522 w 3531775"/>
              <a:gd name="connsiteY3104" fmla="*/ 1890982 h 2810796"/>
              <a:gd name="connsiteX3105" fmla="*/ 3380140 w 3531775"/>
              <a:gd name="connsiteY3105" fmla="*/ 1972040 h 2810796"/>
              <a:gd name="connsiteX3106" fmla="*/ 3377092 w 3531775"/>
              <a:gd name="connsiteY3106" fmla="*/ 1949656 h 2810796"/>
              <a:gd name="connsiteX3107" fmla="*/ 3370043 w 3531775"/>
              <a:gd name="connsiteY3107" fmla="*/ 1954895 h 2810796"/>
              <a:gd name="connsiteX3108" fmla="*/ 3367281 w 3531775"/>
              <a:gd name="connsiteY3108" fmla="*/ 1954419 h 2810796"/>
              <a:gd name="connsiteX3109" fmla="*/ 3368234 w 3531775"/>
              <a:gd name="connsiteY3109" fmla="*/ 1964611 h 2810796"/>
              <a:gd name="connsiteX3110" fmla="*/ 3363662 w 3531775"/>
              <a:gd name="connsiteY3110" fmla="*/ 1962134 h 2810796"/>
              <a:gd name="connsiteX3111" fmla="*/ 3358899 w 3531775"/>
              <a:gd name="connsiteY3111" fmla="*/ 1958324 h 2810796"/>
              <a:gd name="connsiteX3112" fmla="*/ 3355566 w 3531775"/>
              <a:gd name="connsiteY3112" fmla="*/ 1965182 h 2810796"/>
              <a:gd name="connsiteX3113" fmla="*/ 3353851 w 3531775"/>
              <a:gd name="connsiteY3113" fmla="*/ 1955562 h 2810796"/>
              <a:gd name="connsiteX3114" fmla="*/ 3346993 w 3531775"/>
              <a:gd name="connsiteY3114" fmla="*/ 1952800 h 2810796"/>
              <a:gd name="connsiteX3115" fmla="*/ 3346421 w 3531775"/>
              <a:gd name="connsiteY3115" fmla="*/ 1966992 h 2810796"/>
              <a:gd name="connsiteX3116" fmla="*/ 3380140 w 3531775"/>
              <a:gd name="connsiteY3116" fmla="*/ 1972040 h 2810796"/>
              <a:gd name="connsiteX3117" fmla="*/ 3375854 w 3531775"/>
              <a:gd name="connsiteY3117" fmla="*/ 2029762 h 2810796"/>
              <a:gd name="connsiteX3118" fmla="*/ 3370901 w 3531775"/>
              <a:gd name="connsiteY3118" fmla="*/ 2031286 h 2810796"/>
              <a:gd name="connsiteX3119" fmla="*/ 3364995 w 3531775"/>
              <a:gd name="connsiteY3119" fmla="*/ 2027475 h 2810796"/>
              <a:gd name="connsiteX3120" fmla="*/ 3363376 w 3531775"/>
              <a:gd name="connsiteY3120" fmla="*/ 2026999 h 2810796"/>
              <a:gd name="connsiteX3121" fmla="*/ 3357375 w 3531775"/>
              <a:gd name="connsiteY3121" fmla="*/ 2036429 h 2810796"/>
              <a:gd name="connsiteX3122" fmla="*/ 3357851 w 3531775"/>
              <a:gd name="connsiteY3122" fmla="*/ 2029762 h 2810796"/>
              <a:gd name="connsiteX3123" fmla="*/ 3356899 w 3531775"/>
              <a:gd name="connsiteY3123" fmla="*/ 2023475 h 2810796"/>
              <a:gd name="connsiteX3124" fmla="*/ 3351946 w 3531775"/>
              <a:gd name="connsiteY3124" fmla="*/ 2025951 h 2810796"/>
              <a:gd name="connsiteX3125" fmla="*/ 3355375 w 3531775"/>
              <a:gd name="connsiteY3125" fmla="*/ 2017760 h 2810796"/>
              <a:gd name="connsiteX3126" fmla="*/ 3352518 w 3531775"/>
              <a:gd name="connsiteY3126" fmla="*/ 2010807 h 2810796"/>
              <a:gd name="connsiteX3127" fmla="*/ 3375854 w 3531775"/>
              <a:gd name="connsiteY3127" fmla="*/ 2029762 h 2810796"/>
              <a:gd name="connsiteX3128" fmla="*/ 3354327 w 3531775"/>
              <a:gd name="connsiteY3128" fmla="*/ 2048526 h 2810796"/>
              <a:gd name="connsiteX3129" fmla="*/ 3354327 w 3531775"/>
              <a:gd name="connsiteY3129" fmla="*/ 2048526 h 2810796"/>
              <a:gd name="connsiteX3130" fmla="*/ 3354327 w 3531775"/>
              <a:gd name="connsiteY3130" fmla="*/ 2048526 h 2810796"/>
              <a:gd name="connsiteX3131" fmla="*/ 2505745 w 3531775"/>
              <a:gd name="connsiteY3131" fmla="*/ 2165397 h 2810796"/>
              <a:gd name="connsiteX3132" fmla="*/ 2478218 w 3531775"/>
              <a:gd name="connsiteY3132" fmla="*/ 2177875 h 2810796"/>
              <a:gd name="connsiteX3133" fmla="*/ 2486504 w 3531775"/>
              <a:gd name="connsiteY3133" fmla="*/ 2180923 h 2810796"/>
              <a:gd name="connsiteX3134" fmla="*/ 2492029 w 3531775"/>
              <a:gd name="connsiteY3134" fmla="*/ 2177685 h 2810796"/>
              <a:gd name="connsiteX3135" fmla="*/ 2493077 w 3531775"/>
              <a:gd name="connsiteY3135" fmla="*/ 2176542 h 2810796"/>
              <a:gd name="connsiteX3136" fmla="*/ 2488791 w 3531775"/>
              <a:gd name="connsiteY3136" fmla="*/ 2168350 h 2810796"/>
              <a:gd name="connsiteX3137" fmla="*/ 2493458 w 3531775"/>
              <a:gd name="connsiteY3137" fmla="*/ 2171208 h 2810796"/>
              <a:gd name="connsiteX3138" fmla="*/ 2498601 w 3531775"/>
              <a:gd name="connsiteY3138" fmla="*/ 2172827 h 2810796"/>
              <a:gd name="connsiteX3139" fmla="*/ 2498982 w 3531775"/>
              <a:gd name="connsiteY3139" fmla="*/ 2167969 h 2810796"/>
              <a:gd name="connsiteX3140" fmla="*/ 2503554 w 3531775"/>
              <a:gd name="connsiteY3140" fmla="*/ 2173684 h 2810796"/>
              <a:gd name="connsiteX3141" fmla="*/ 2509936 w 3531775"/>
              <a:gd name="connsiteY3141" fmla="*/ 2174351 h 2810796"/>
              <a:gd name="connsiteX3142" fmla="*/ 2505745 w 3531775"/>
              <a:gd name="connsiteY3142" fmla="*/ 2165397 h 2810796"/>
              <a:gd name="connsiteX3143" fmla="*/ 2584421 w 3531775"/>
              <a:gd name="connsiteY3143" fmla="*/ 2226548 h 2810796"/>
              <a:gd name="connsiteX3144" fmla="*/ 2575277 w 3531775"/>
              <a:gd name="connsiteY3144" fmla="*/ 2251789 h 2810796"/>
              <a:gd name="connsiteX3145" fmla="*/ 2573087 w 3531775"/>
              <a:gd name="connsiteY3145" fmla="*/ 2247027 h 2810796"/>
              <a:gd name="connsiteX3146" fmla="*/ 2574611 w 3531775"/>
              <a:gd name="connsiteY3146" fmla="*/ 2240645 h 2810796"/>
              <a:gd name="connsiteX3147" fmla="*/ 2566515 w 3531775"/>
              <a:gd name="connsiteY3147" fmla="*/ 2233978 h 2810796"/>
              <a:gd name="connsiteX3148" fmla="*/ 2571468 w 3531775"/>
              <a:gd name="connsiteY3148" fmla="*/ 2233787 h 2810796"/>
              <a:gd name="connsiteX3149" fmla="*/ 2575944 w 3531775"/>
              <a:gd name="connsiteY3149" fmla="*/ 2232168 h 2810796"/>
              <a:gd name="connsiteX3150" fmla="*/ 2573087 w 3531775"/>
              <a:gd name="connsiteY3150" fmla="*/ 2227501 h 2810796"/>
              <a:gd name="connsiteX3151" fmla="*/ 2579754 w 3531775"/>
              <a:gd name="connsiteY3151" fmla="*/ 2229977 h 2810796"/>
              <a:gd name="connsiteX3152" fmla="*/ 2584421 w 3531775"/>
              <a:gd name="connsiteY3152" fmla="*/ 2226548 h 2810796"/>
              <a:gd name="connsiteX3153" fmla="*/ 2682910 w 3531775"/>
              <a:gd name="connsiteY3153" fmla="*/ 2285984 h 2810796"/>
              <a:gd name="connsiteX3154" fmla="*/ 2663003 w 3531775"/>
              <a:gd name="connsiteY3154" fmla="*/ 2304939 h 2810796"/>
              <a:gd name="connsiteX3155" fmla="*/ 2662622 w 3531775"/>
              <a:gd name="connsiteY3155" fmla="*/ 2300367 h 2810796"/>
              <a:gd name="connsiteX3156" fmla="*/ 2666908 w 3531775"/>
              <a:gd name="connsiteY3156" fmla="*/ 2295509 h 2810796"/>
              <a:gd name="connsiteX3157" fmla="*/ 2661860 w 3531775"/>
              <a:gd name="connsiteY3157" fmla="*/ 2289604 h 2810796"/>
              <a:gd name="connsiteX3158" fmla="*/ 2666432 w 3531775"/>
              <a:gd name="connsiteY3158" fmla="*/ 2288842 h 2810796"/>
              <a:gd name="connsiteX3159" fmla="*/ 2671766 w 3531775"/>
              <a:gd name="connsiteY3159" fmla="*/ 2288651 h 2810796"/>
              <a:gd name="connsiteX3160" fmla="*/ 2670718 w 3531775"/>
              <a:gd name="connsiteY3160" fmla="*/ 2283889 h 2810796"/>
              <a:gd name="connsiteX3161" fmla="*/ 2676719 w 3531775"/>
              <a:gd name="connsiteY3161" fmla="*/ 2287794 h 2810796"/>
              <a:gd name="connsiteX3162" fmla="*/ 2682910 w 3531775"/>
              <a:gd name="connsiteY3162" fmla="*/ 2285984 h 2810796"/>
              <a:gd name="connsiteX3163" fmla="*/ 2739679 w 3531775"/>
              <a:gd name="connsiteY3163" fmla="*/ 2304748 h 2810796"/>
              <a:gd name="connsiteX3164" fmla="*/ 2734059 w 3531775"/>
              <a:gd name="connsiteY3164" fmla="*/ 2331037 h 2810796"/>
              <a:gd name="connsiteX3165" fmla="*/ 2731107 w 3531775"/>
              <a:gd name="connsiteY3165" fmla="*/ 2326942 h 2810796"/>
              <a:gd name="connsiteX3166" fmla="*/ 2731773 w 3531775"/>
              <a:gd name="connsiteY3166" fmla="*/ 2320465 h 2810796"/>
              <a:gd name="connsiteX3167" fmla="*/ 2731487 w 3531775"/>
              <a:gd name="connsiteY3167" fmla="*/ 2318845 h 2810796"/>
              <a:gd name="connsiteX3168" fmla="*/ 2724249 w 3531775"/>
              <a:gd name="connsiteY3168" fmla="*/ 2317131 h 2810796"/>
              <a:gd name="connsiteX3169" fmla="*/ 2727582 w 3531775"/>
              <a:gd name="connsiteY3169" fmla="*/ 2314464 h 2810796"/>
              <a:gd name="connsiteX3170" fmla="*/ 2731868 w 3531775"/>
              <a:gd name="connsiteY3170" fmla="*/ 2311987 h 2810796"/>
              <a:gd name="connsiteX3171" fmla="*/ 2728344 w 3531775"/>
              <a:gd name="connsiteY3171" fmla="*/ 2307987 h 2810796"/>
              <a:gd name="connsiteX3172" fmla="*/ 2735488 w 3531775"/>
              <a:gd name="connsiteY3172" fmla="*/ 2308939 h 2810796"/>
              <a:gd name="connsiteX3173" fmla="*/ 2739679 w 3531775"/>
              <a:gd name="connsiteY3173" fmla="*/ 2304748 h 2810796"/>
              <a:gd name="connsiteX3174" fmla="*/ 2786733 w 3531775"/>
              <a:gd name="connsiteY3174" fmla="*/ 2333514 h 2810796"/>
              <a:gd name="connsiteX3175" fmla="*/ 2772159 w 3531775"/>
              <a:gd name="connsiteY3175" fmla="*/ 2357231 h 2810796"/>
              <a:gd name="connsiteX3176" fmla="*/ 2770540 w 3531775"/>
              <a:gd name="connsiteY3176" fmla="*/ 2352850 h 2810796"/>
              <a:gd name="connsiteX3177" fmla="*/ 2773398 w 3531775"/>
              <a:gd name="connsiteY3177" fmla="*/ 2346944 h 2810796"/>
              <a:gd name="connsiteX3178" fmla="*/ 2766635 w 3531775"/>
              <a:gd name="connsiteY3178" fmla="*/ 2342467 h 2810796"/>
              <a:gd name="connsiteX3179" fmla="*/ 2771016 w 3531775"/>
              <a:gd name="connsiteY3179" fmla="*/ 2340562 h 2810796"/>
              <a:gd name="connsiteX3180" fmla="*/ 2776350 w 3531775"/>
              <a:gd name="connsiteY3180" fmla="*/ 2338943 h 2810796"/>
              <a:gd name="connsiteX3181" fmla="*/ 2773874 w 3531775"/>
              <a:gd name="connsiteY3181" fmla="*/ 2334562 h 2810796"/>
              <a:gd name="connsiteX3182" fmla="*/ 2781018 w 3531775"/>
              <a:gd name="connsiteY3182" fmla="*/ 2336847 h 2810796"/>
              <a:gd name="connsiteX3183" fmla="*/ 2786733 w 3531775"/>
              <a:gd name="connsiteY3183" fmla="*/ 2333514 h 2810796"/>
              <a:gd name="connsiteX3184" fmla="*/ 2904081 w 3531775"/>
              <a:gd name="connsiteY3184" fmla="*/ 2338086 h 2810796"/>
              <a:gd name="connsiteX3185" fmla="*/ 2901985 w 3531775"/>
              <a:gd name="connsiteY3185" fmla="*/ 2331799 h 2810796"/>
              <a:gd name="connsiteX3186" fmla="*/ 2893793 w 3531775"/>
              <a:gd name="connsiteY3186" fmla="*/ 2331799 h 2810796"/>
              <a:gd name="connsiteX3187" fmla="*/ 2895699 w 3531775"/>
              <a:gd name="connsiteY3187" fmla="*/ 2327894 h 2810796"/>
              <a:gd name="connsiteX3188" fmla="*/ 2898556 w 3531775"/>
              <a:gd name="connsiteY3188" fmla="*/ 2323798 h 2810796"/>
              <a:gd name="connsiteX3189" fmla="*/ 2893793 w 3531775"/>
              <a:gd name="connsiteY3189" fmla="*/ 2321608 h 2810796"/>
              <a:gd name="connsiteX3190" fmla="*/ 2900651 w 3531775"/>
              <a:gd name="connsiteY3190" fmla="*/ 2319512 h 2810796"/>
              <a:gd name="connsiteX3191" fmla="*/ 2902747 w 3531775"/>
              <a:gd name="connsiteY3191" fmla="*/ 2313892 h 2810796"/>
              <a:gd name="connsiteX3192" fmla="*/ 2892651 w 3531775"/>
              <a:gd name="connsiteY3192" fmla="*/ 2314368 h 2810796"/>
              <a:gd name="connsiteX3193" fmla="*/ 2898842 w 3531775"/>
              <a:gd name="connsiteY3193" fmla="*/ 2344658 h 2810796"/>
              <a:gd name="connsiteX3194" fmla="*/ 2904081 w 3531775"/>
              <a:gd name="connsiteY3194" fmla="*/ 2338086 h 2810796"/>
              <a:gd name="connsiteX3195" fmla="*/ 2957992 w 3531775"/>
              <a:gd name="connsiteY3195" fmla="*/ 2314654 h 2810796"/>
              <a:gd name="connsiteX3196" fmla="*/ 2954753 w 3531775"/>
              <a:gd name="connsiteY3196" fmla="*/ 2342658 h 2810796"/>
              <a:gd name="connsiteX3197" fmla="*/ 2951420 w 3531775"/>
              <a:gd name="connsiteY3197" fmla="*/ 2339229 h 2810796"/>
              <a:gd name="connsiteX3198" fmla="*/ 2951515 w 3531775"/>
              <a:gd name="connsiteY3198" fmla="*/ 2332561 h 2810796"/>
              <a:gd name="connsiteX3199" fmla="*/ 2943609 w 3531775"/>
              <a:gd name="connsiteY3199" fmla="*/ 2331133 h 2810796"/>
              <a:gd name="connsiteX3200" fmla="*/ 2946657 w 3531775"/>
              <a:gd name="connsiteY3200" fmla="*/ 2327513 h 2810796"/>
              <a:gd name="connsiteX3201" fmla="*/ 2950753 w 3531775"/>
              <a:gd name="connsiteY3201" fmla="*/ 2323893 h 2810796"/>
              <a:gd name="connsiteX3202" fmla="*/ 2946752 w 3531775"/>
              <a:gd name="connsiteY3202" fmla="*/ 2320846 h 2810796"/>
              <a:gd name="connsiteX3203" fmla="*/ 2954087 w 3531775"/>
              <a:gd name="connsiteY3203" fmla="*/ 2319988 h 2810796"/>
              <a:gd name="connsiteX3204" fmla="*/ 2957992 w 3531775"/>
              <a:gd name="connsiteY3204" fmla="*/ 2314654 h 2810796"/>
              <a:gd name="connsiteX3205" fmla="*/ 3014761 w 3531775"/>
              <a:gd name="connsiteY3205" fmla="*/ 2315797 h 2810796"/>
              <a:gd name="connsiteX3206" fmla="*/ 3009999 w 3531775"/>
              <a:gd name="connsiteY3206" fmla="*/ 2310082 h 2810796"/>
              <a:gd name="connsiteX3207" fmla="*/ 3010094 w 3531775"/>
              <a:gd name="connsiteY3207" fmla="*/ 2307320 h 2810796"/>
              <a:gd name="connsiteX3208" fmla="*/ 3001902 w 3531775"/>
              <a:gd name="connsiteY3208" fmla="*/ 2310463 h 2810796"/>
              <a:gd name="connsiteX3209" fmla="*/ 3003521 w 3531775"/>
              <a:gd name="connsiteY3209" fmla="*/ 2305510 h 2810796"/>
              <a:gd name="connsiteX3210" fmla="*/ 3006188 w 3531775"/>
              <a:gd name="connsiteY3210" fmla="*/ 2300081 h 2810796"/>
              <a:gd name="connsiteX3211" fmla="*/ 3000283 w 3531775"/>
              <a:gd name="connsiteY3211" fmla="*/ 2298462 h 2810796"/>
              <a:gd name="connsiteX3212" fmla="*/ 3007903 w 3531775"/>
              <a:gd name="connsiteY3212" fmla="*/ 2294557 h 2810796"/>
              <a:gd name="connsiteX3213" fmla="*/ 3009332 w 3531775"/>
              <a:gd name="connsiteY3213" fmla="*/ 2287413 h 2810796"/>
              <a:gd name="connsiteX3214" fmla="*/ 2989996 w 3531775"/>
              <a:gd name="connsiteY3214" fmla="*/ 2297224 h 2810796"/>
              <a:gd name="connsiteX3215" fmla="*/ 3009618 w 3531775"/>
              <a:gd name="connsiteY3215" fmla="*/ 2324655 h 2810796"/>
              <a:gd name="connsiteX3216" fmla="*/ 3014761 w 3531775"/>
              <a:gd name="connsiteY3216" fmla="*/ 2315797 h 2810796"/>
              <a:gd name="connsiteX3217" fmla="*/ 3101534 w 3531775"/>
              <a:gd name="connsiteY3217" fmla="*/ 2260267 h 2810796"/>
              <a:gd name="connsiteX3218" fmla="*/ 3096771 w 3531775"/>
              <a:gd name="connsiteY3218" fmla="*/ 2255504 h 2810796"/>
              <a:gd name="connsiteX3219" fmla="*/ 3089437 w 3531775"/>
              <a:gd name="connsiteY3219" fmla="*/ 2259219 h 2810796"/>
              <a:gd name="connsiteX3220" fmla="*/ 3089342 w 3531775"/>
              <a:gd name="connsiteY3220" fmla="*/ 2254837 h 2810796"/>
              <a:gd name="connsiteX3221" fmla="*/ 3090009 w 3531775"/>
              <a:gd name="connsiteY3221" fmla="*/ 2249789 h 2810796"/>
              <a:gd name="connsiteX3222" fmla="*/ 3084675 w 3531775"/>
              <a:gd name="connsiteY3222" fmla="*/ 2249980 h 2810796"/>
              <a:gd name="connsiteX3223" fmla="*/ 3089913 w 3531775"/>
              <a:gd name="connsiteY3223" fmla="*/ 2245026 h 2810796"/>
              <a:gd name="connsiteX3224" fmla="*/ 3089056 w 3531775"/>
              <a:gd name="connsiteY3224" fmla="*/ 2238930 h 2810796"/>
              <a:gd name="connsiteX3225" fmla="*/ 3080293 w 3531775"/>
              <a:gd name="connsiteY3225" fmla="*/ 2243979 h 2810796"/>
              <a:gd name="connsiteX3226" fmla="*/ 3100010 w 3531775"/>
              <a:gd name="connsiteY3226" fmla="*/ 2268649 h 2810796"/>
              <a:gd name="connsiteX3227" fmla="*/ 3101534 w 3531775"/>
              <a:gd name="connsiteY3227" fmla="*/ 2260267 h 2810796"/>
              <a:gd name="connsiteX3228" fmla="*/ 3143253 w 3531775"/>
              <a:gd name="connsiteY3228" fmla="*/ 2247598 h 2810796"/>
              <a:gd name="connsiteX3229" fmla="*/ 3140396 w 3531775"/>
              <a:gd name="connsiteY3229" fmla="*/ 2241407 h 2810796"/>
              <a:gd name="connsiteX3230" fmla="*/ 3139348 w 3531775"/>
              <a:gd name="connsiteY3230" fmla="*/ 2240074 h 2810796"/>
              <a:gd name="connsiteX3231" fmla="*/ 3130394 w 3531775"/>
              <a:gd name="connsiteY3231" fmla="*/ 2243407 h 2810796"/>
              <a:gd name="connsiteX3232" fmla="*/ 3133824 w 3531775"/>
              <a:gd name="connsiteY3232" fmla="*/ 2238835 h 2810796"/>
              <a:gd name="connsiteX3233" fmla="*/ 3135919 w 3531775"/>
              <a:gd name="connsiteY3233" fmla="*/ 2233692 h 2810796"/>
              <a:gd name="connsiteX3234" fmla="*/ 3130966 w 3531775"/>
              <a:gd name="connsiteY3234" fmla="*/ 2232644 h 2810796"/>
              <a:gd name="connsiteX3235" fmla="*/ 3137252 w 3531775"/>
              <a:gd name="connsiteY3235" fmla="*/ 2228643 h 2810796"/>
              <a:gd name="connsiteX3236" fmla="*/ 3138300 w 3531775"/>
              <a:gd name="connsiteY3236" fmla="*/ 2222071 h 2810796"/>
              <a:gd name="connsiteX3237" fmla="*/ 3128680 w 3531775"/>
              <a:gd name="connsiteY3237" fmla="*/ 2225310 h 2810796"/>
              <a:gd name="connsiteX3238" fmla="*/ 3139253 w 3531775"/>
              <a:gd name="connsiteY3238" fmla="*/ 2255885 h 2810796"/>
              <a:gd name="connsiteX3239" fmla="*/ 3143253 w 3531775"/>
              <a:gd name="connsiteY3239" fmla="*/ 2247598 h 2810796"/>
              <a:gd name="connsiteX3240" fmla="*/ 3178115 w 3531775"/>
              <a:gd name="connsiteY3240" fmla="*/ 2201116 h 2810796"/>
              <a:gd name="connsiteX3241" fmla="*/ 3171352 w 3531775"/>
              <a:gd name="connsiteY3241" fmla="*/ 2197687 h 2810796"/>
              <a:gd name="connsiteX3242" fmla="*/ 3170304 w 3531775"/>
              <a:gd name="connsiteY3242" fmla="*/ 2195020 h 2810796"/>
              <a:gd name="connsiteX3243" fmla="*/ 3164113 w 3531775"/>
              <a:gd name="connsiteY3243" fmla="*/ 2201212 h 2810796"/>
              <a:gd name="connsiteX3244" fmla="*/ 3163542 w 3531775"/>
              <a:gd name="connsiteY3244" fmla="*/ 2195973 h 2810796"/>
              <a:gd name="connsiteX3245" fmla="*/ 3163732 w 3531775"/>
              <a:gd name="connsiteY3245" fmla="*/ 2189877 h 2810796"/>
              <a:gd name="connsiteX3246" fmla="*/ 3157636 w 3531775"/>
              <a:gd name="connsiteY3246" fmla="*/ 2190734 h 2810796"/>
              <a:gd name="connsiteX3247" fmla="*/ 3163065 w 3531775"/>
              <a:gd name="connsiteY3247" fmla="*/ 2184162 h 2810796"/>
              <a:gd name="connsiteX3248" fmla="*/ 3161446 w 3531775"/>
              <a:gd name="connsiteY3248" fmla="*/ 2177018 h 2810796"/>
              <a:gd name="connsiteX3249" fmla="*/ 3147825 w 3531775"/>
              <a:gd name="connsiteY3249" fmla="*/ 2193782 h 2810796"/>
              <a:gd name="connsiteX3250" fmla="*/ 3177258 w 3531775"/>
              <a:gd name="connsiteY3250" fmla="*/ 2211308 h 2810796"/>
              <a:gd name="connsiteX3251" fmla="*/ 3178115 w 3531775"/>
              <a:gd name="connsiteY3251" fmla="*/ 2201116 h 2810796"/>
              <a:gd name="connsiteX3252" fmla="*/ 3227168 w 3531775"/>
              <a:gd name="connsiteY3252" fmla="*/ 2134537 h 2810796"/>
              <a:gd name="connsiteX3253" fmla="*/ 3216024 w 3531775"/>
              <a:gd name="connsiteY3253" fmla="*/ 2133203 h 2810796"/>
              <a:gd name="connsiteX3254" fmla="*/ 3214310 w 3531775"/>
              <a:gd name="connsiteY3254" fmla="*/ 2132917 h 2810796"/>
              <a:gd name="connsiteX3255" fmla="*/ 3208595 w 3531775"/>
              <a:gd name="connsiteY3255" fmla="*/ 2140442 h 2810796"/>
              <a:gd name="connsiteX3256" fmla="*/ 3208881 w 3531775"/>
              <a:gd name="connsiteY3256" fmla="*/ 2135203 h 2810796"/>
              <a:gd name="connsiteX3257" fmla="*/ 3207642 w 3531775"/>
              <a:gd name="connsiteY3257" fmla="*/ 2130250 h 2810796"/>
              <a:gd name="connsiteX3258" fmla="*/ 3202689 w 3531775"/>
              <a:gd name="connsiteY3258" fmla="*/ 2132251 h 2810796"/>
              <a:gd name="connsiteX3259" fmla="*/ 3205737 w 3531775"/>
              <a:gd name="connsiteY3259" fmla="*/ 2125774 h 2810796"/>
              <a:gd name="connsiteX3260" fmla="*/ 3202499 w 3531775"/>
              <a:gd name="connsiteY3260" fmla="*/ 2120344 h 2810796"/>
              <a:gd name="connsiteX3261" fmla="*/ 3227168 w 3531775"/>
              <a:gd name="connsiteY3261" fmla="*/ 2134537 h 2810796"/>
              <a:gd name="connsiteX3262" fmla="*/ 3240980 w 3531775"/>
              <a:gd name="connsiteY3262" fmla="*/ 2091674 h 2810796"/>
              <a:gd name="connsiteX3263" fmla="*/ 3239456 w 3531775"/>
              <a:gd name="connsiteY3263" fmla="*/ 2085102 h 2810796"/>
              <a:gd name="connsiteX3264" fmla="*/ 3231645 w 3531775"/>
              <a:gd name="connsiteY3264" fmla="*/ 2091483 h 2810796"/>
              <a:gd name="connsiteX3265" fmla="*/ 3258601 w 3531775"/>
              <a:gd name="connsiteY3265" fmla="*/ 2107105 h 2810796"/>
              <a:gd name="connsiteX3266" fmla="*/ 3253743 w 3531775"/>
              <a:gd name="connsiteY3266" fmla="*/ 2107105 h 2810796"/>
              <a:gd name="connsiteX3267" fmla="*/ 3248790 w 3531775"/>
              <a:gd name="connsiteY3267" fmla="*/ 2102342 h 2810796"/>
              <a:gd name="connsiteX3268" fmla="*/ 3247266 w 3531775"/>
              <a:gd name="connsiteY3268" fmla="*/ 2101485 h 2810796"/>
              <a:gd name="connsiteX3269" fmla="*/ 3240123 w 3531775"/>
              <a:gd name="connsiteY3269" fmla="*/ 2107771 h 2810796"/>
              <a:gd name="connsiteX3270" fmla="*/ 3241742 w 3531775"/>
              <a:gd name="connsiteY3270" fmla="*/ 2096817 h 2810796"/>
              <a:gd name="connsiteX3271" fmla="*/ 3236693 w 3531775"/>
              <a:gd name="connsiteY3271" fmla="*/ 2097580 h 2810796"/>
              <a:gd name="connsiteX3272" fmla="*/ 3240980 w 3531775"/>
              <a:gd name="connsiteY3272" fmla="*/ 2091674 h 2810796"/>
              <a:gd name="connsiteX3273" fmla="*/ 3324800 w 3531775"/>
              <a:gd name="connsiteY3273" fmla="*/ 2065861 h 2810796"/>
              <a:gd name="connsiteX3274" fmla="*/ 3318799 w 3531775"/>
              <a:gd name="connsiteY3274" fmla="*/ 2059194 h 2810796"/>
              <a:gd name="connsiteX3275" fmla="*/ 3316989 w 3531775"/>
              <a:gd name="connsiteY3275" fmla="*/ 2058051 h 2810796"/>
              <a:gd name="connsiteX3276" fmla="*/ 3308036 w 3531775"/>
              <a:gd name="connsiteY3276" fmla="*/ 2066623 h 2810796"/>
              <a:gd name="connsiteX3277" fmla="*/ 3310036 w 3531775"/>
              <a:gd name="connsiteY3277" fmla="*/ 2059194 h 2810796"/>
              <a:gd name="connsiteX3278" fmla="*/ 3310226 w 3531775"/>
              <a:gd name="connsiteY3278" fmla="*/ 2051574 h 2810796"/>
              <a:gd name="connsiteX3279" fmla="*/ 3303940 w 3531775"/>
              <a:gd name="connsiteY3279" fmla="*/ 2052717 h 2810796"/>
              <a:gd name="connsiteX3280" fmla="*/ 3309560 w 3531775"/>
              <a:gd name="connsiteY3280" fmla="*/ 2044525 h 2810796"/>
              <a:gd name="connsiteX3281" fmla="*/ 3307750 w 3531775"/>
              <a:gd name="connsiteY3281" fmla="*/ 2035572 h 2810796"/>
              <a:gd name="connsiteX3282" fmla="*/ 3298034 w 3531775"/>
              <a:gd name="connsiteY3282" fmla="*/ 2044525 h 2810796"/>
              <a:gd name="connsiteX3283" fmla="*/ 3323466 w 3531775"/>
              <a:gd name="connsiteY3283" fmla="*/ 2078625 h 2810796"/>
              <a:gd name="connsiteX3284" fmla="*/ 3324800 w 3531775"/>
              <a:gd name="connsiteY3284" fmla="*/ 2065861 h 2810796"/>
              <a:gd name="connsiteX3285" fmla="*/ 3311941 w 3531775"/>
              <a:gd name="connsiteY3285" fmla="*/ 2097389 h 2810796"/>
              <a:gd name="connsiteX3286" fmla="*/ 3305845 w 3531775"/>
              <a:gd name="connsiteY3286" fmla="*/ 2100628 h 2810796"/>
              <a:gd name="connsiteX3287" fmla="*/ 3297558 w 3531775"/>
              <a:gd name="connsiteY3287" fmla="*/ 2098532 h 2810796"/>
              <a:gd name="connsiteX3288" fmla="*/ 3288986 w 3531775"/>
              <a:gd name="connsiteY3288" fmla="*/ 2110057 h 2810796"/>
              <a:gd name="connsiteX3289" fmla="*/ 3286509 w 3531775"/>
              <a:gd name="connsiteY3289" fmla="*/ 2096722 h 2810796"/>
              <a:gd name="connsiteX3290" fmla="*/ 3280509 w 3531775"/>
              <a:gd name="connsiteY3290" fmla="*/ 2100628 h 2810796"/>
              <a:gd name="connsiteX3291" fmla="*/ 3283557 w 3531775"/>
              <a:gd name="connsiteY3291" fmla="*/ 2091198 h 2810796"/>
              <a:gd name="connsiteX3292" fmla="*/ 3278794 w 3531775"/>
              <a:gd name="connsiteY3292" fmla="*/ 2084816 h 2810796"/>
              <a:gd name="connsiteX3293" fmla="*/ 3311941 w 3531775"/>
              <a:gd name="connsiteY3293" fmla="*/ 2097389 h 2810796"/>
              <a:gd name="connsiteX3294" fmla="*/ 3279080 w 3531775"/>
              <a:gd name="connsiteY3294" fmla="*/ 2149110 h 2810796"/>
              <a:gd name="connsiteX3295" fmla="*/ 3271174 w 3531775"/>
              <a:gd name="connsiteY3295" fmla="*/ 2146062 h 2810796"/>
              <a:gd name="connsiteX3296" fmla="*/ 3268983 w 3531775"/>
              <a:gd name="connsiteY3296" fmla="*/ 2145871 h 2810796"/>
              <a:gd name="connsiteX3297" fmla="*/ 3261459 w 3531775"/>
              <a:gd name="connsiteY3297" fmla="*/ 2156539 h 2810796"/>
              <a:gd name="connsiteX3298" fmla="*/ 3261935 w 3531775"/>
              <a:gd name="connsiteY3298" fmla="*/ 2149491 h 2810796"/>
              <a:gd name="connsiteX3299" fmla="*/ 3260411 w 3531775"/>
              <a:gd name="connsiteY3299" fmla="*/ 2143014 h 2810796"/>
              <a:gd name="connsiteX3300" fmla="*/ 3254029 w 3531775"/>
              <a:gd name="connsiteY3300" fmla="*/ 2146252 h 2810796"/>
              <a:gd name="connsiteX3301" fmla="*/ 3254696 w 3531775"/>
              <a:gd name="connsiteY3301" fmla="*/ 2141680 h 2810796"/>
              <a:gd name="connsiteX3302" fmla="*/ 3254219 w 3531775"/>
              <a:gd name="connsiteY3302" fmla="*/ 2130250 h 2810796"/>
              <a:gd name="connsiteX3303" fmla="*/ 3244313 w 3531775"/>
              <a:gd name="connsiteY3303" fmla="*/ 2154063 h 2810796"/>
              <a:gd name="connsiteX3304" fmla="*/ 3281080 w 3531775"/>
              <a:gd name="connsiteY3304" fmla="*/ 2159968 h 2810796"/>
              <a:gd name="connsiteX3305" fmla="*/ 3279080 w 3531775"/>
              <a:gd name="connsiteY3305" fmla="*/ 2149110 h 2810796"/>
              <a:gd name="connsiteX3306" fmla="*/ 3245266 w 3531775"/>
              <a:gd name="connsiteY3306" fmla="*/ 2044144 h 2810796"/>
              <a:gd name="connsiteX3307" fmla="*/ 3279651 w 3531775"/>
              <a:gd name="connsiteY3307" fmla="*/ 2059956 h 2810796"/>
              <a:gd name="connsiteX3308" fmla="*/ 3276603 w 3531775"/>
              <a:gd name="connsiteY3308" fmla="*/ 2050145 h 2810796"/>
              <a:gd name="connsiteX3309" fmla="*/ 3268983 w 3531775"/>
              <a:gd name="connsiteY3309" fmla="*/ 2047573 h 2810796"/>
              <a:gd name="connsiteX3310" fmla="*/ 3261363 w 3531775"/>
              <a:gd name="connsiteY3310" fmla="*/ 2057193 h 2810796"/>
              <a:gd name="connsiteX3311" fmla="*/ 3260887 w 3531775"/>
              <a:gd name="connsiteY3311" fmla="*/ 2050907 h 2810796"/>
              <a:gd name="connsiteX3312" fmla="*/ 3258696 w 3531775"/>
              <a:gd name="connsiteY3312" fmla="*/ 2045192 h 2810796"/>
              <a:gd name="connsiteX3313" fmla="*/ 3253267 w 3531775"/>
              <a:gd name="connsiteY3313" fmla="*/ 2048240 h 2810796"/>
              <a:gd name="connsiteX3314" fmla="*/ 3255743 w 3531775"/>
              <a:gd name="connsiteY3314" fmla="*/ 2040049 h 2810796"/>
              <a:gd name="connsiteX3315" fmla="*/ 3251362 w 3531775"/>
              <a:gd name="connsiteY3315" fmla="*/ 2033953 h 2810796"/>
              <a:gd name="connsiteX3316" fmla="*/ 3245266 w 3531775"/>
              <a:gd name="connsiteY3316" fmla="*/ 2044144 h 2810796"/>
              <a:gd name="connsiteX3317" fmla="*/ 3344993 w 3531775"/>
              <a:gd name="connsiteY3317" fmla="*/ 2106057 h 2810796"/>
              <a:gd name="connsiteX3318" fmla="*/ 3350708 w 3531775"/>
              <a:gd name="connsiteY3318" fmla="*/ 2080530 h 2810796"/>
              <a:gd name="connsiteX3319" fmla="*/ 3343374 w 3531775"/>
              <a:gd name="connsiteY3319" fmla="*/ 2084435 h 2810796"/>
              <a:gd name="connsiteX3320" fmla="*/ 3341659 w 3531775"/>
              <a:gd name="connsiteY3320" fmla="*/ 2085864 h 2810796"/>
              <a:gd name="connsiteX3321" fmla="*/ 3341373 w 3531775"/>
              <a:gd name="connsiteY3321" fmla="*/ 2096722 h 2810796"/>
              <a:gd name="connsiteX3322" fmla="*/ 3338230 w 3531775"/>
              <a:gd name="connsiteY3322" fmla="*/ 2092722 h 2810796"/>
              <a:gd name="connsiteX3323" fmla="*/ 3333944 w 3531775"/>
              <a:gd name="connsiteY3323" fmla="*/ 2090341 h 2810796"/>
              <a:gd name="connsiteX3324" fmla="*/ 3330896 w 3531775"/>
              <a:gd name="connsiteY3324" fmla="*/ 2096437 h 2810796"/>
              <a:gd name="connsiteX3325" fmla="*/ 3329467 w 3531775"/>
              <a:gd name="connsiteY3325" fmla="*/ 2088816 h 2810796"/>
              <a:gd name="connsiteX3326" fmla="*/ 3323466 w 3531775"/>
              <a:gd name="connsiteY3326" fmla="*/ 2087483 h 2810796"/>
              <a:gd name="connsiteX3327" fmla="*/ 3322514 w 3531775"/>
              <a:gd name="connsiteY3327" fmla="*/ 2099199 h 2810796"/>
              <a:gd name="connsiteX3328" fmla="*/ 3344993 w 3531775"/>
              <a:gd name="connsiteY3328" fmla="*/ 2106057 h 2810796"/>
              <a:gd name="connsiteX3329" fmla="*/ 3297749 w 3531775"/>
              <a:gd name="connsiteY3329" fmla="*/ 2156635 h 2810796"/>
              <a:gd name="connsiteX3330" fmla="*/ 3323276 w 3531775"/>
              <a:gd name="connsiteY3330" fmla="*/ 2147776 h 2810796"/>
              <a:gd name="connsiteX3331" fmla="*/ 3317751 w 3531775"/>
              <a:gd name="connsiteY3331" fmla="*/ 2143680 h 2810796"/>
              <a:gd name="connsiteX3332" fmla="*/ 3316132 w 3531775"/>
              <a:gd name="connsiteY3332" fmla="*/ 2143109 h 2810796"/>
              <a:gd name="connsiteX3333" fmla="*/ 3308702 w 3531775"/>
              <a:gd name="connsiteY3333" fmla="*/ 2151586 h 2810796"/>
              <a:gd name="connsiteX3334" fmla="*/ 3310131 w 3531775"/>
              <a:gd name="connsiteY3334" fmla="*/ 2145300 h 2810796"/>
              <a:gd name="connsiteX3335" fmla="*/ 3310036 w 3531775"/>
              <a:gd name="connsiteY3335" fmla="*/ 2139204 h 2810796"/>
              <a:gd name="connsiteX3336" fmla="*/ 3304607 w 3531775"/>
              <a:gd name="connsiteY3336" fmla="*/ 2141109 h 2810796"/>
              <a:gd name="connsiteX3337" fmla="*/ 3309179 w 3531775"/>
              <a:gd name="connsiteY3337" fmla="*/ 2133584 h 2810796"/>
              <a:gd name="connsiteX3338" fmla="*/ 3297749 w 3531775"/>
              <a:gd name="connsiteY3338" fmla="*/ 2156635 h 2810796"/>
              <a:gd name="connsiteX3339" fmla="*/ 3253362 w 3531775"/>
              <a:gd name="connsiteY3339" fmla="*/ 2211784 h 2810796"/>
              <a:gd name="connsiteX3340" fmla="*/ 3284318 w 3531775"/>
              <a:gd name="connsiteY3340" fmla="*/ 2201021 h 2810796"/>
              <a:gd name="connsiteX3341" fmla="*/ 3276889 w 3531775"/>
              <a:gd name="connsiteY3341" fmla="*/ 2198830 h 2810796"/>
              <a:gd name="connsiteX3342" fmla="*/ 3275651 w 3531775"/>
              <a:gd name="connsiteY3342" fmla="*/ 2196163 h 2810796"/>
              <a:gd name="connsiteX3343" fmla="*/ 3266602 w 3531775"/>
              <a:gd name="connsiteY3343" fmla="*/ 2205688 h 2810796"/>
              <a:gd name="connsiteX3344" fmla="*/ 3268412 w 3531775"/>
              <a:gd name="connsiteY3344" fmla="*/ 2198735 h 2810796"/>
              <a:gd name="connsiteX3345" fmla="*/ 3268221 w 3531775"/>
              <a:gd name="connsiteY3345" fmla="*/ 2191972 h 2810796"/>
              <a:gd name="connsiteX3346" fmla="*/ 3261744 w 3531775"/>
              <a:gd name="connsiteY3346" fmla="*/ 2194258 h 2810796"/>
              <a:gd name="connsiteX3347" fmla="*/ 3267174 w 3531775"/>
              <a:gd name="connsiteY3347" fmla="*/ 2185781 h 2810796"/>
              <a:gd name="connsiteX3348" fmla="*/ 3253362 w 3531775"/>
              <a:gd name="connsiteY3348" fmla="*/ 2211784 h 2810796"/>
              <a:gd name="connsiteX3349" fmla="*/ 3219929 w 3531775"/>
              <a:gd name="connsiteY3349" fmla="*/ 2245598 h 2810796"/>
              <a:gd name="connsiteX3350" fmla="*/ 3245457 w 3531775"/>
              <a:gd name="connsiteY3350" fmla="*/ 2246074 h 2810796"/>
              <a:gd name="connsiteX3351" fmla="*/ 3241932 w 3531775"/>
              <a:gd name="connsiteY3351" fmla="*/ 2240169 h 2810796"/>
              <a:gd name="connsiteX3352" fmla="*/ 3240694 w 3531775"/>
              <a:gd name="connsiteY3352" fmla="*/ 2239026 h 2810796"/>
              <a:gd name="connsiteX3353" fmla="*/ 3231455 w 3531775"/>
              <a:gd name="connsiteY3353" fmla="*/ 2244550 h 2810796"/>
              <a:gd name="connsiteX3354" fmla="*/ 3234788 w 3531775"/>
              <a:gd name="connsiteY3354" fmla="*/ 2239026 h 2810796"/>
              <a:gd name="connsiteX3355" fmla="*/ 3236598 w 3531775"/>
              <a:gd name="connsiteY3355" fmla="*/ 2233120 h 2810796"/>
              <a:gd name="connsiteX3356" fmla="*/ 3231169 w 3531775"/>
              <a:gd name="connsiteY3356" fmla="*/ 2233120 h 2810796"/>
              <a:gd name="connsiteX3357" fmla="*/ 3237646 w 3531775"/>
              <a:gd name="connsiteY3357" fmla="*/ 2227501 h 2810796"/>
              <a:gd name="connsiteX3358" fmla="*/ 3219929 w 3531775"/>
              <a:gd name="connsiteY3358" fmla="*/ 2245598 h 2810796"/>
              <a:gd name="connsiteX3359" fmla="*/ 3222977 w 3531775"/>
              <a:gd name="connsiteY3359" fmla="*/ 2210641 h 2810796"/>
              <a:gd name="connsiteX3360" fmla="*/ 3234026 w 3531775"/>
              <a:gd name="connsiteY3360" fmla="*/ 2187876 h 2810796"/>
              <a:gd name="connsiteX3361" fmla="*/ 3227168 w 3531775"/>
              <a:gd name="connsiteY3361" fmla="*/ 2193592 h 2810796"/>
              <a:gd name="connsiteX3362" fmla="*/ 3221644 w 3531775"/>
              <a:gd name="connsiteY3362" fmla="*/ 2185114 h 2810796"/>
              <a:gd name="connsiteX3363" fmla="*/ 3213262 w 3531775"/>
              <a:gd name="connsiteY3363" fmla="*/ 2197306 h 2810796"/>
              <a:gd name="connsiteX3364" fmla="*/ 3213357 w 3531775"/>
              <a:gd name="connsiteY3364" fmla="*/ 2189496 h 2810796"/>
              <a:gd name="connsiteX3365" fmla="*/ 3211167 w 3531775"/>
              <a:gd name="connsiteY3365" fmla="*/ 2182543 h 2810796"/>
              <a:gd name="connsiteX3366" fmla="*/ 3203737 w 3531775"/>
              <a:gd name="connsiteY3366" fmla="*/ 2186448 h 2810796"/>
              <a:gd name="connsiteX3367" fmla="*/ 3208023 w 3531775"/>
              <a:gd name="connsiteY3367" fmla="*/ 2176351 h 2810796"/>
              <a:gd name="connsiteX3368" fmla="*/ 3203166 w 3531775"/>
              <a:gd name="connsiteY3368" fmla="*/ 2168922 h 2810796"/>
              <a:gd name="connsiteX3369" fmla="*/ 3193926 w 3531775"/>
              <a:gd name="connsiteY3369" fmla="*/ 2181400 h 2810796"/>
              <a:gd name="connsiteX3370" fmla="*/ 3222977 w 3531775"/>
              <a:gd name="connsiteY3370" fmla="*/ 2210641 h 2810796"/>
              <a:gd name="connsiteX3371" fmla="*/ 3167066 w 3531775"/>
              <a:gd name="connsiteY3371" fmla="*/ 2296366 h 2810796"/>
              <a:gd name="connsiteX3372" fmla="*/ 3203356 w 3531775"/>
              <a:gd name="connsiteY3372" fmla="*/ 2289413 h 2810796"/>
              <a:gd name="connsiteX3373" fmla="*/ 3197260 w 3531775"/>
              <a:gd name="connsiteY3373" fmla="*/ 2290080 h 2810796"/>
              <a:gd name="connsiteX3374" fmla="*/ 3191450 w 3531775"/>
              <a:gd name="connsiteY3374" fmla="*/ 2285698 h 2810796"/>
              <a:gd name="connsiteX3375" fmla="*/ 3180210 w 3531775"/>
              <a:gd name="connsiteY3375" fmla="*/ 2292366 h 2810796"/>
              <a:gd name="connsiteX3376" fmla="*/ 3186973 w 3531775"/>
              <a:gd name="connsiteY3376" fmla="*/ 2280079 h 2810796"/>
              <a:gd name="connsiteX3377" fmla="*/ 3176781 w 3531775"/>
              <a:gd name="connsiteY3377" fmla="*/ 2281984 h 2810796"/>
              <a:gd name="connsiteX3378" fmla="*/ 3182782 w 3531775"/>
              <a:gd name="connsiteY3378" fmla="*/ 2275221 h 2810796"/>
              <a:gd name="connsiteX3379" fmla="*/ 3167066 w 3531775"/>
              <a:gd name="connsiteY3379" fmla="*/ 2296366 h 2810796"/>
              <a:gd name="connsiteX3380" fmla="*/ 3169352 w 3531775"/>
              <a:gd name="connsiteY3380" fmla="*/ 2257695 h 2810796"/>
              <a:gd name="connsiteX3381" fmla="*/ 3201070 w 3531775"/>
              <a:gd name="connsiteY3381" fmla="*/ 2240931 h 2810796"/>
              <a:gd name="connsiteX3382" fmla="*/ 3192307 w 3531775"/>
              <a:gd name="connsiteY3382" fmla="*/ 2238930 h 2810796"/>
              <a:gd name="connsiteX3383" fmla="*/ 3182496 w 3531775"/>
              <a:gd name="connsiteY3383" fmla="*/ 2249408 h 2810796"/>
              <a:gd name="connsiteX3384" fmla="*/ 3182496 w 3531775"/>
              <a:gd name="connsiteY3384" fmla="*/ 2242931 h 2810796"/>
              <a:gd name="connsiteX3385" fmla="*/ 3180496 w 3531775"/>
              <a:gd name="connsiteY3385" fmla="*/ 2237121 h 2810796"/>
              <a:gd name="connsiteX3386" fmla="*/ 3173924 w 3531775"/>
              <a:gd name="connsiteY3386" fmla="*/ 2240645 h 2810796"/>
              <a:gd name="connsiteX3387" fmla="*/ 3177734 w 3531775"/>
              <a:gd name="connsiteY3387" fmla="*/ 2231977 h 2810796"/>
              <a:gd name="connsiteX3388" fmla="*/ 3169352 w 3531775"/>
              <a:gd name="connsiteY3388" fmla="*/ 2257695 h 2810796"/>
              <a:gd name="connsiteX3389" fmla="*/ 3114107 w 3531775"/>
              <a:gd name="connsiteY3389" fmla="*/ 2338657 h 2810796"/>
              <a:gd name="connsiteX3390" fmla="*/ 3142872 w 3531775"/>
              <a:gd name="connsiteY3390" fmla="*/ 2336181 h 2810796"/>
              <a:gd name="connsiteX3391" fmla="*/ 3138015 w 3531775"/>
              <a:gd name="connsiteY3391" fmla="*/ 2331418 h 2810796"/>
              <a:gd name="connsiteX3392" fmla="*/ 3136491 w 3531775"/>
              <a:gd name="connsiteY3392" fmla="*/ 2330561 h 2810796"/>
              <a:gd name="connsiteX3393" fmla="*/ 3126870 w 3531775"/>
              <a:gd name="connsiteY3393" fmla="*/ 2336467 h 2810796"/>
              <a:gd name="connsiteX3394" fmla="*/ 3129728 w 3531775"/>
              <a:gd name="connsiteY3394" fmla="*/ 2331228 h 2810796"/>
              <a:gd name="connsiteX3395" fmla="*/ 3130966 w 3531775"/>
              <a:gd name="connsiteY3395" fmla="*/ 2325894 h 2810796"/>
              <a:gd name="connsiteX3396" fmla="*/ 3124965 w 3531775"/>
              <a:gd name="connsiteY3396" fmla="*/ 2326465 h 2810796"/>
              <a:gd name="connsiteX3397" fmla="*/ 3131347 w 3531775"/>
              <a:gd name="connsiteY3397" fmla="*/ 2320846 h 2810796"/>
              <a:gd name="connsiteX3398" fmla="*/ 3114107 w 3531775"/>
              <a:gd name="connsiteY3398" fmla="*/ 2338657 h 2810796"/>
              <a:gd name="connsiteX3399" fmla="*/ 3112107 w 3531775"/>
              <a:gd name="connsiteY3399" fmla="*/ 2297509 h 2810796"/>
              <a:gd name="connsiteX3400" fmla="*/ 3145825 w 3531775"/>
              <a:gd name="connsiteY3400" fmla="*/ 2293985 h 2810796"/>
              <a:gd name="connsiteX3401" fmla="*/ 3139634 w 3531775"/>
              <a:gd name="connsiteY3401" fmla="*/ 2288365 h 2810796"/>
              <a:gd name="connsiteX3402" fmla="*/ 3126870 w 3531775"/>
              <a:gd name="connsiteY3402" fmla="*/ 2294557 h 2810796"/>
              <a:gd name="connsiteX3403" fmla="*/ 3129823 w 3531775"/>
              <a:gd name="connsiteY3403" fmla="*/ 2288175 h 2810796"/>
              <a:gd name="connsiteX3404" fmla="*/ 3130776 w 3531775"/>
              <a:gd name="connsiteY3404" fmla="*/ 2281698 h 2810796"/>
              <a:gd name="connsiteX3405" fmla="*/ 3123727 w 3531775"/>
              <a:gd name="connsiteY3405" fmla="*/ 2282460 h 2810796"/>
              <a:gd name="connsiteX3406" fmla="*/ 3130776 w 3531775"/>
              <a:gd name="connsiteY3406" fmla="*/ 2275602 h 2810796"/>
              <a:gd name="connsiteX3407" fmla="*/ 3129823 w 3531775"/>
              <a:gd name="connsiteY3407" fmla="*/ 2267791 h 2810796"/>
              <a:gd name="connsiteX3408" fmla="*/ 3112107 w 3531775"/>
              <a:gd name="connsiteY3408" fmla="*/ 2297509 h 2810796"/>
              <a:gd name="connsiteX3409" fmla="*/ 3109249 w 3531775"/>
              <a:gd name="connsiteY3409" fmla="*/ 2313797 h 2810796"/>
              <a:gd name="connsiteX3410" fmla="*/ 3091818 w 3531775"/>
              <a:gd name="connsiteY3410" fmla="*/ 2310654 h 2810796"/>
              <a:gd name="connsiteX3411" fmla="*/ 3090485 w 3531775"/>
              <a:gd name="connsiteY3411" fmla="*/ 2307606 h 2810796"/>
              <a:gd name="connsiteX3412" fmla="*/ 3078198 w 3531775"/>
              <a:gd name="connsiteY3412" fmla="*/ 2316274 h 2810796"/>
              <a:gd name="connsiteX3413" fmla="*/ 3081531 w 3531775"/>
              <a:gd name="connsiteY3413" fmla="*/ 2301796 h 2810796"/>
              <a:gd name="connsiteX3414" fmla="*/ 3073149 w 3531775"/>
              <a:gd name="connsiteY3414" fmla="*/ 2302939 h 2810796"/>
              <a:gd name="connsiteX3415" fmla="*/ 3080769 w 3531775"/>
              <a:gd name="connsiteY3415" fmla="*/ 2294938 h 2810796"/>
              <a:gd name="connsiteX3416" fmla="*/ 3078578 w 3531775"/>
              <a:gd name="connsiteY3416" fmla="*/ 2286365 h 2810796"/>
              <a:gd name="connsiteX3417" fmla="*/ 3109249 w 3531775"/>
              <a:gd name="connsiteY3417" fmla="*/ 2313797 h 2810796"/>
              <a:gd name="connsiteX3418" fmla="*/ 3059052 w 3531775"/>
              <a:gd name="connsiteY3418" fmla="*/ 2366851 h 2810796"/>
              <a:gd name="connsiteX3419" fmla="*/ 3089532 w 3531775"/>
              <a:gd name="connsiteY3419" fmla="*/ 2368185 h 2810796"/>
              <a:gd name="connsiteX3420" fmla="*/ 3084579 w 3531775"/>
              <a:gd name="connsiteY3420" fmla="*/ 2367518 h 2810796"/>
              <a:gd name="connsiteX3421" fmla="*/ 3080769 w 3531775"/>
              <a:gd name="connsiteY3421" fmla="*/ 2362851 h 2810796"/>
              <a:gd name="connsiteX3422" fmla="*/ 3079531 w 3531775"/>
              <a:gd name="connsiteY3422" fmla="*/ 2361993 h 2810796"/>
              <a:gd name="connsiteX3423" fmla="*/ 3070482 w 3531775"/>
              <a:gd name="connsiteY3423" fmla="*/ 2366089 h 2810796"/>
              <a:gd name="connsiteX3424" fmla="*/ 3073626 w 3531775"/>
              <a:gd name="connsiteY3424" fmla="*/ 2361898 h 2810796"/>
              <a:gd name="connsiteX3425" fmla="*/ 3075245 w 3531775"/>
              <a:gd name="connsiteY3425" fmla="*/ 2357326 h 2810796"/>
              <a:gd name="connsiteX3426" fmla="*/ 3069911 w 3531775"/>
              <a:gd name="connsiteY3426" fmla="*/ 2357231 h 2810796"/>
              <a:gd name="connsiteX3427" fmla="*/ 3076102 w 3531775"/>
              <a:gd name="connsiteY3427" fmla="*/ 2352850 h 2810796"/>
              <a:gd name="connsiteX3428" fmla="*/ 3059052 w 3531775"/>
              <a:gd name="connsiteY3428" fmla="*/ 2366851 h 2810796"/>
              <a:gd name="connsiteX3429" fmla="*/ 3057147 w 3531775"/>
              <a:gd name="connsiteY3429" fmla="*/ 2288556 h 2810796"/>
              <a:gd name="connsiteX3430" fmla="*/ 3049051 w 3531775"/>
              <a:gd name="connsiteY3430" fmla="*/ 2283031 h 2810796"/>
              <a:gd name="connsiteX3431" fmla="*/ 3047813 w 3531775"/>
              <a:gd name="connsiteY3431" fmla="*/ 2282079 h 2810796"/>
              <a:gd name="connsiteX3432" fmla="*/ 3040193 w 3531775"/>
              <a:gd name="connsiteY3432" fmla="*/ 2285698 h 2810796"/>
              <a:gd name="connsiteX3433" fmla="*/ 3042574 w 3531775"/>
              <a:gd name="connsiteY3433" fmla="*/ 2281698 h 2810796"/>
              <a:gd name="connsiteX3434" fmla="*/ 3043622 w 3531775"/>
              <a:gd name="connsiteY3434" fmla="*/ 2277316 h 2810796"/>
              <a:gd name="connsiteX3435" fmla="*/ 3038954 w 3531775"/>
              <a:gd name="connsiteY3435" fmla="*/ 2276935 h 2810796"/>
              <a:gd name="connsiteX3436" fmla="*/ 3044003 w 3531775"/>
              <a:gd name="connsiteY3436" fmla="*/ 2273125 h 2810796"/>
              <a:gd name="connsiteX3437" fmla="*/ 3043812 w 3531775"/>
              <a:gd name="connsiteY3437" fmla="*/ 2267696 h 2810796"/>
              <a:gd name="connsiteX3438" fmla="*/ 3057147 w 3531775"/>
              <a:gd name="connsiteY3438" fmla="*/ 2288556 h 2810796"/>
              <a:gd name="connsiteX3439" fmla="*/ 3047146 w 3531775"/>
              <a:gd name="connsiteY3439" fmla="*/ 2353040 h 2810796"/>
              <a:gd name="connsiteX3440" fmla="*/ 3046003 w 3531775"/>
              <a:gd name="connsiteY3440" fmla="*/ 2344753 h 2810796"/>
              <a:gd name="connsiteX3441" fmla="*/ 3045146 w 3531775"/>
              <a:gd name="connsiteY3441" fmla="*/ 2342848 h 2810796"/>
              <a:gd name="connsiteX3442" fmla="*/ 3032573 w 3531775"/>
              <a:gd name="connsiteY3442" fmla="*/ 2344182 h 2810796"/>
              <a:gd name="connsiteX3443" fmla="*/ 3038669 w 3531775"/>
              <a:gd name="connsiteY3443" fmla="*/ 2339800 h 2810796"/>
              <a:gd name="connsiteX3444" fmla="*/ 3043336 w 3531775"/>
              <a:gd name="connsiteY3444" fmla="*/ 2334180 h 2810796"/>
              <a:gd name="connsiteX3445" fmla="*/ 3037526 w 3531775"/>
              <a:gd name="connsiteY3445" fmla="*/ 2331514 h 2810796"/>
              <a:gd name="connsiteX3446" fmla="*/ 3046956 w 3531775"/>
              <a:gd name="connsiteY3446" fmla="*/ 2328466 h 2810796"/>
              <a:gd name="connsiteX3447" fmla="*/ 3050861 w 3531775"/>
              <a:gd name="connsiteY3447" fmla="*/ 2320941 h 2810796"/>
              <a:gd name="connsiteX3448" fmla="*/ 3037526 w 3531775"/>
              <a:gd name="connsiteY3448" fmla="*/ 2321989 h 2810796"/>
              <a:gd name="connsiteX3449" fmla="*/ 3038669 w 3531775"/>
              <a:gd name="connsiteY3449" fmla="*/ 2361803 h 2810796"/>
              <a:gd name="connsiteX3450" fmla="*/ 3047146 w 3531775"/>
              <a:gd name="connsiteY3450" fmla="*/ 2353040 h 2810796"/>
              <a:gd name="connsiteX3451" fmla="*/ 3010665 w 3531775"/>
              <a:gd name="connsiteY3451" fmla="*/ 2403904 h 2810796"/>
              <a:gd name="connsiteX3452" fmla="*/ 3032096 w 3531775"/>
              <a:gd name="connsiteY3452" fmla="*/ 2395617 h 2810796"/>
              <a:gd name="connsiteX3453" fmla="*/ 3027143 w 3531775"/>
              <a:gd name="connsiteY3453" fmla="*/ 2389902 h 2810796"/>
              <a:gd name="connsiteX3454" fmla="*/ 3027525 w 3531775"/>
              <a:gd name="connsiteY3454" fmla="*/ 2387044 h 2810796"/>
              <a:gd name="connsiteX3455" fmla="*/ 3014666 w 3531775"/>
              <a:gd name="connsiteY3455" fmla="*/ 2390283 h 2810796"/>
              <a:gd name="connsiteX3456" fmla="*/ 3020000 w 3531775"/>
              <a:gd name="connsiteY3456" fmla="*/ 2385425 h 2810796"/>
              <a:gd name="connsiteX3457" fmla="*/ 3023619 w 3531775"/>
              <a:gd name="connsiteY3457" fmla="*/ 2379805 h 2810796"/>
              <a:gd name="connsiteX3458" fmla="*/ 3016952 w 3531775"/>
              <a:gd name="connsiteY3458" fmla="*/ 2378376 h 2810796"/>
              <a:gd name="connsiteX3459" fmla="*/ 3026191 w 3531775"/>
              <a:gd name="connsiteY3459" fmla="*/ 2374186 h 2810796"/>
              <a:gd name="connsiteX3460" fmla="*/ 3028572 w 3531775"/>
              <a:gd name="connsiteY3460" fmla="*/ 2366851 h 2810796"/>
              <a:gd name="connsiteX3461" fmla="*/ 3010665 w 3531775"/>
              <a:gd name="connsiteY3461" fmla="*/ 2403904 h 2810796"/>
              <a:gd name="connsiteX3462" fmla="*/ 2989996 w 3531775"/>
              <a:gd name="connsiteY3462" fmla="*/ 2377329 h 2810796"/>
              <a:gd name="connsiteX3463" fmla="*/ 3001998 w 3531775"/>
              <a:gd name="connsiteY3463" fmla="*/ 2369995 h 2810796"/>
              <a:gd name="connsiteX3464" fmla="*/ 2995616 w 3531775"/>
              <a:gd name="connsiteY3464" fmla="*/ 2367899 h 2810796"/>
              <a:gd name="connsiteX3465" fmla="*/ 2991520 w 3531775"/>
              <a:gd name="connsiteY3465" fmla="*/ 2360755 h 2810796"/>
              <a:gd name="connsiteX3466" fmla="*/ 2977423 w 3531775"/>
              <a:gd name="connsiteY3466" fmla="*/ 2362565 h 2810796"/>
              <a:gd name="connsiteX3467" fmla="*/ 2985329 w 3531775"/>
              <a:gd name="connsiteY3467" fmla="*/ 2351802 h 2810796"/>
              <a:gd name="connsiteX3468" fmla="*/ 2978376 w 3531775"/>
              <a:gd name="connsiteY3468" fmla="*/ 2350278 h 2810796"/>
              <a:gd name="connsiteX3469" fmla="*/ 2987234 w 3531775"/>
              <a:gd name="connsiteY3469" fmla="*/ 2345992 h 2810796"/>
              <a:gd name="connsiteX3470" fmla="*/ 2988853 w 3531775"/>
              <a:gd name="connsiteY3470" fmla="*/ 2338467 h 2810796"/>
              <a:gd name="connsiteX3471" fmla="*/ 2989996 w 3531775"/>
              <a:gd name="connsiteY3471" fmla="*/ 2377329 h 2810796"/>
              <a:gd name="connsiteX3472" fmla="*/ 2946752 w 3531775"/>
              <a:gd name="connsiteY3472" fmla="*/ 2416858 h 2810796"/>
              <a:gd name="connsiteX3473" fmla="*/ 2966184 w 3531775"/>
              <a:gd name="connsiteY3473" fmla="*/ 2415524 h 2810796"/>
              <a:gd name="connsiteX3474" fmla="*/ 2966660 w 3531775"/>
              <a:gd name="connsiteY3474" fmla="*/ 2408761 h 2810796"/>
              <a:gd name="connsiteX3475" fmla="*/ 2966279 w 3531775"/>
              <a:gd name="connsiteY3475" fmla="*/ 2407142 h 2810796"/>
              <a:gd name="connsiteX3476" fmla="*/ 2955325 w 3531775"/>
              <a:gd name="connsiteY3476" fmla="*/ 2406571 h 2810796"/>
              <a:gd name="connsiteX3477" fmla="*/ 2961326 w 3531775"/>
              <a:gd name="connsiteY3477" fmla="*/ 2403904 h 2810796"/>
              <a:gd name="connsiteX3478" fmla="*/ 2966279 w 3531775"/>
              <a:gd name="connsiteY3478" fmla="*/ 2400093 h 2810796"/>
              <a:gd name="connsiteX3479" fmla="*/ 2961802 w 3531775"/>
              <a:gd name="connsiteY3479" fmla="*/ 2397141 h 2810796"/>
              <a:gd name="connsiteX3480" fmla="*/ 2970375 w 3531775"/>
              <a:gd name="connsiteY3480" fmla="*/ 2395998 h 2810796"/>
              <a:gd name="connsiteX3481" fmla="*/ 2975042 w 3531775"/>
              <a:gd name="connsiteY3481" fmla="*/ 2390473 h 2810796"/>
              <a:gd name="connsiteX3482" fmla="*/ 2946752 w 3531775"/>
              <a:gd name="connsiteY3482" fmla="*/ 2416858 h 2810796"/>
              <a:gd name="connsiteX3483" fmla="*/ 2924940 w 3531775"/>
              <a:gd name="connsiteY3483" fmla="*/ 2394093 h 2810796"/>
              <a:gd name="connsiteX3484" fmla="*/ 2937990 w 3531775"/>
              <a:gd name="connsiteY3484" fmla="*/ 2388473 h 2810796"/>
              <a:gd name="connsiteX3485" fmla="*/ 2931893 w 3531775"/>
              <a:gd name="connsiteY3485" fmla="*/ 2385616 h 2810796"/>
              <a:gd name="connsiteX3486" fmla="*/ 2928845 w 3531775"/>
              <a:gd name="connsiteY3486" fmla="*/ 2377996 h 2810796"/>
              <a:gd name="connsiteX3487" fmla="*/ 2914558 w 3531775"/>
              <a:gd name="connsiteY3487" fmla="*/ 2377996 h 2810796"/>
              <a:gd name="connsiteX3488" fmla="*/ 2920083 w 3531775"/>
              <a:gd name="connsiteY3488" fmla="*/ 2373614 h 2810796"/>
              <a:gd name="connsiteX3489" fmla="*/ 2923893 w 3531775"/>
              <a:gd name="connsiteY3489" fmla="*/ 2368280 h 2810796"/>
              <a:gd name="connsiteX3490" fmla="*/ 2917225 w 3531775"/>
              <a:gd name="connsiteY3490" fmla="*/ 2365899 h 2810796"/>
              <a:gd name="connsiteX3491" fmla="*/ 2926559 w 3531775"/>
              <a:gd name="connsiteY3491" fmla="*/ 2362851 h 2810796"/>
              <a:gd name="connsiteX3492" fmla="*/ 2929226 w 3531775"/>
              <a:gd name="connsiteY3492" fmla="*/ 2355707 h 2810796"/>
              <a:gd name="connsiteX3493" fmla="*/ 2924940 w 3531775"/>
              <a:gd name="connsiteY3493" fmla="*/ 2394093 h 2810796"/>
              <a:gd name="connsiteX3494" fmla="*/ 2881506 w 3531775"/>
              <a:gd name="connsiteY3494" fmla="*/ 2422382 h 2810796"/>
              <a:gd name="connsiteX3495" fmla="*/ 2900651 w 3531775"/>
              <a:gd name="connsiteY3495" fmla="*/ 2418858 h 2810796"/>
              <a:gd name="connsiteX3496" fmla="*/ 2894079 w 3531775"/>
              <a:gd name="connsiteY3496" fmla="*/ 2417334 h 2810796"/>
              <a:gd name="connsiteX3497" fmla="*/ 2898556 w 3531775"/>
              <a:gd name="connsiteY3497" fmla="*/ 2412571 h 2810796"/>
              <a:gd name="connsiteX3498" fmla="*/ 2886269 w 3531775"/>
              <a:gd name="connsiteY3498" fmla="*/ 2411714 h 2810796"/>
              <a:gd name="connsiteX3499" fmla="*/ 2894936 w 3531775"/>
              <a:gd name="connsiteY3499" fmla="*/ 2404570 h 2810796"/>
              <a:gd name="connsiteX3500" fmla="*/ 2889317 w 3531775"/>
              <a:gd name="connsiteY3500" fmla="*/ 2402284 h 2810796"/>
              <a:gd name="connsiteX3501" fmla="*/ 2897699 w 3531775"/>
              <a:gd name="connsiteY3501" fmla="*/ 2400379 h 2810796"/>
              <a:gd name="connsiteX3502" fmla="*/ 2900461 w 3531775"/>
              <a:gd name="connsiteY3502" fmla="*/ 2394664 h 2810796"/>
              <a:gd name="connsiteX3503" fmla="*/ 2881506 w 3531775"/>
              <a:gd name="connsiteY3503" fmla="*/ 2422382 h 2810796"/>
              <a:gd name="connsiteX3504" fmla="*/ 2873601 w 3531775"/>
              <a:gd name="connsiteY3504" fmla="*/ 2389426 h 2810796"/>
              <a:gd name="connsiteX3505" fmla="*/ 2887888 w 3531775"/>
              <a:gd name="connsiteY3505" fmla="*/ 2382663 h 2810796"/>
              <a:gd name="connsiteX3506" fmla="*/ 2874934 w 3531775"/>
              <a:gd name="connsiteY3506" fmla="*/ 2379805 h 2810796"/>
              <a:gd name="connsiteX3507" fmla="*/ 2875791 w 3531775"/>
              <a:gd name="connsiteY3507" fmla="*/ 2370757 h 2810796"/>
              <a:gd name="connsiteX3508" fmla="*/ 2859313 w 3531775"/>
              <a:gd name="connsiteY3508" fmla="*/ 2370757 h 2810796"/>
              <a:gd name="connsiteX3509" fmla="*/ 2865123 w 3531775"/>
              <a:gd name="connsiteY3509" fmla="*/ 2365804 h 2810796"/>
              <a:gd name="connsiteX3510" fmla="*/ 2868838 w 3531775"/>
              <a:gd name="connsiteY3510" fmla="*/ 2359708 h 2810796"/>
              <a:gd name="connsiteX3511" fmla="*/ 2860932 w 3531775"/>
              <a:gd name="connsiteY3511" fmla="*/ 2356945 h 2810796"/>
              <a:gd name="connsiteX3512" fmla="*/ 2871315 w 3531775"/>
              <a:gd name="connsiteY3512" fmla="*/ 2353421 h 2810796"/>
              <a:gd name="connsiteX3513" fmla="*/ 2873505 w 3531775"/>
              <a:gd name="connsiteY3513" fmla="*/ 2345134 h 2810796"/>
              <a:gd name="connsiteX3514" fmla="*/ 2847216 w 3531775"/>
              <a:gd name="connsiteY3514" fmla="*/ 2353993 h 2810796"/>
              <a:gd name="connsiteX3515" fmla="*/ 2873601 w 3531775"/>
              <a:gd name="connsiteY3515" fmla="*/ 2389426 h 2810796"/>
              <a:gd name="connsiteX3516" fmla="*/ 2826261 w 3531775"/>
              <a:gd name="connsiteY3516" fmla="*/ 2427621 h 2810796"/>
              <a:gd name="connsiteX3517" fmla="*/ 2849502 w 3531775"/>
              <a:gd name="connsiteY3517" fmla="*/ 2427526 h 2810796"/>
              <a:gd name="connsiteX3518" fmla="*/ 2846835 w 3531775"/>
              <a:gd name="connsiteY3518" fmla="*/ 2420477 h 2810796"/>
              <a:gd name="connsiteX3519" fmla="*/ 2848264 w 3531775"/>
              <a:gd name="connsiteY3519" fmla="*/ 2418001 h 2810796"/>
              <a:gd name="connsiteX3520" fmla="*/ 2835024 w 3531775"/>
              <a:gd name="connsiteY3520" fmla="*/ 2416572 h 2810796"/>
              <a:gd name="connsiteX3521" fmla="*/ 2841787 w 3531775"/>
              <a:gd name="connsiteY3521" fmla="*/ 2413905 h 2810796"/>
              <a:gd name="connsiteX3522" fmla="*/ 2847216 w 3531775"/>
              <a:gd name="connsiteY3522" fmla="*/ 2410000 h 2810796"/>
              <a:gd name="connsiteX3523" fmla="*/ 2841406 w 3531775"/>
              <a:gd name="connsiteY3523" fmla="*/ 2406285 h 2810796"/>
              <a:gd name="connsiteX3524" fmla="*/ 2851598 w 3531775"/>
              <a:gd name="connsiteY3524" fmla="*/ 2405713 h 2810796"/>
              <a:gd name="connsiteX3525" fmla="*/ 2856456 w 3531775"/>
              <a:gd name="connsiteY3525" fmla="*/ 2399808 h 2810796"/>
              <a:gd name="connsiteX3526" fmla="*/ 2842454 w 3531775"/>
              <a:gd name="connsiteY3526" fmla="*/ 2397808 h 2810796"/>
              <a:gd name="connsiteX3527" fmla="*/ 2826261 w 3531775"/>
              <a:gd name="connsiteY3527" fmla="*/ 2427621 h 2810796"/>
              <a:gd name="connsiteX3528" fmla="*/ 2829785 w 3531775"/>
              <a:gd name="connsiteY3528" fmla="*/ 2352088 h 2810796"/>
              <a:gd name="connsiteX3529" fmla="*/ 2823975 w 3531775"/>
              <a:gd name="connsiteY3529" fmla="*/ 2340753 h 2810796"/>
              <a:gd name="connsiteX3530" fmla="*/ 2825309 w 3531775"/>
              <a:gd name="connsiteY3530" fmla="*/ 2338372 h 2810796"/>
              <a:gd name="connsiteX3531" fmla="*/ 2814260 w 3531775"/>
              <a:gd name="connsiteY3531" fmla="*/ 2336371 h 2810796"/>
              <a:gd name="connsiteX3532" fmla="*/ 2820070 w 3531775"/>
              <a:gd name="connsiteY3532" fmla="*/ 2334085 h 2810796"/>
              <a:gd name="connsiteX3533" fmla="*/ 2824833 w 3531775"/>
              <a:gd name="connsiteY3533" fmla="*/ 2330275 h 2810796"/>
              <a:gd name="connsiteX3534" fmla="*/ 2820165 w 3531775"/>
              <a:gd name="connsiteY3534" fmla="*/ 2326465 h 2810796"/>
              <a:gd name="connsiteX3535" fmla="*/ 2828643 w 3531775"/>
              <a:gd name="connsiteY3535" fmla="*/ 2326180 h 2810796"/>
              <a:gd name="connsiteX3536" fmla="*/ 2832834 w 3531775"/>
              <a:gd name="connsiteY3536" fmla="*/ 2320369 h 2810796"/>
              <a:gd name="connsiteX3537" fmla="*/ 2829785 w 3531775"/>
              <a:gd name="connsiteY3537" fmla="*/ 2352088 h 2810796"/>
              <a:gd name="connsiteX3538" fmla="*/ 2791114 w 3531775"/>
              <a:gd name="connsiteY3538" fmla="*/ 2394474 h 2810796"/>
              <a:gd name="connsiteX3539" fmla="*/ 2812355 w 3531775"/>
              <a:gd name="connsiteY3539" fmla="*/ 2389711 h 2810796"/>
              <a:gd name="connsiteX3540" fmla="*/ 2808164 w 3531775"/>
              <a:gd name="connsiteY3540" fmla="*/ 2381996 h 2810796"/>
              <a:gd name="connsiteX3541" fmla="*/ 2806640 w 3531775"/>
              <a:gd name="connsiteY3541" fmla="*/ 2380282 h 2810796"/>
              <a:gd name="connsiteX3542" fmla="*/ 2796829 w 3531775"/>
              <a:gd name="connsiteY3542" fmla="*/ 2382187 h 2810796"/>
              <a:gd name="connsiteX3543" fmla="*/ 2798734 w 3531775"/>
              <a:gd name="connsiteY3543" fmla="*/ 2377424 h 2810796"/>
              <a:gd name="connsiteX3544" fmla="*/ 2801877 w 3531775"/>
              <a:gd name="connsiteY3544" fmla="*/ 2372376 h 2810796"/>
              <a:gd name="connsiteX3545" fmla="*/ 2803973 w 3531775"/>
              <a:gd name="connsiteY3545" fmla="*/ 2367137 h 2810796"/>
              <a:gd name="connsiteX3546" fmla="*/ 2805878 w 3531775"/>
              <a:gd name="connsiteY3546" fmla="*/ 2360184 h 2810796"/>
              <a:gd name="connsiteX3547" fmla="*/ 2792162 w 3531775"/>
              <a:gd name="connsiteY3547" fmla="*/ 2360755 h 2810796"/>
              <a:gd name="connsiteX3548" fmla="*/ 2791114 w 3531775"/>
              <a:gd name="connsiteY3548" fmla="*/ 2394474 h 2810796"/>
              <a:gd name="connsiteX3549" fmla="*/ 2740155 w 3531775"/>
              <a:gd name="connsiteY3549" fmla="*/ 2411905 h 2810796"/>
              <a:gd name="connsiteX3550" fmla="*/ 2760158 w 3531775"/>
              <a:gd name="connsiteY3550" fmla="*/ 2419048 h 2810796"/>
              <a:gd name="connsiteX3551" fmla="*/ 2763587 w 3531775"/>
              <a:gd name="connsiteY3551" fmla="*/ 2412667 h 2810796"/>
              <a:gd name="connsiteX3552" fmla="*/ 2763873 w 3531775"/>
              <a:gd name="connsiteY3552" fmla="*/ 2410952 h 2810796"/>
              <a:gd name="connsiteX3553" fmla="*/ 2753204 w 3531775"/>
              <a:gd name="connsiteY3553" fmla="*/ 2405618 h 2810796"/>
              <a:gd name="connsiteX3554" fmla="*/ 2760348 w 3531775"/>
              <a:gd name="connsiteY3554" fmla="*/ 2405523 h 2810796"/>
              <a:gd name="connsiteX3555" fmla="*/ 2766920 w 3531775"/>
              <a:gd name="connsiteY3555" fmla="*/ 2403999 h 2810796"/>
              <a:gd name="connsiteX3556" fmla="*/ 2763682 w 3531775"/>
              <a:gd name="connsiteY3556" fmla="*/ 2399141 h 2810796"/>
              <a:gd name="connsiteX3557" fmla="*/ 2772731 w 3531775"/>
              <a:gd name="connsiteY3557" fmla="*/ 2401903 h 2810796"/>
              <a:gd name="connsiteX3558" fmla="*/ 2779779 w 3531775"/>
              <a:gd name="connsiteY3558" fmla="*/ 2398379 h 2810796"/>
              <a:gd name="connsiteX3559" fmla="*/ 2768635 w 3531775"/>
              <a:gd name="connsiteY3559" fmla="*/ 2392474 h 2810796"/>
              <a:gd name="connsiteX3560" fmla="*/ 2740155 w 3531775"/>
              <a:gd name="connsiteY3560" fmla="*/ 2411905 h 2810796"/>
              <a:gd name="connsiteX3561" fmla="*/ 2713866 w 3531775"/>
              <a:gd name="connsiteY3561" fmla="*/ 2377805 h 2810796"/>
              <a:gd name="connsiteX3562" fmla="*/ 2740822 w 3531775"/>
              <a:gd name="connsiteY3562" fmla="*/ 2386568 h 2810796"/>
              <a:gd name="connsiteX3563" fmla="*/ 2736345 w 3531775"/>
              <a:gd name="connsiteY3563" fmla="*/ 2381520 h 2810796"/>
              <a:gd name="connsiteX3564" fmla="*/ 2736631 w 3531775"/>
              <a:gd name="connsiteY3564" fmla="*/ 2373519 h 2810796"/>
              <a:gd name="connsiteX3565" fmla="*/ 2723582 w 3531775"/>
              <a:gd name="connsiteY3565" fmla="*/ 2367518 h 2810796"/>
              <a:gd name="connsiteX3566" fmla="*/ 2738917 w 3531775"/>
              <a:gd name="connsiteY3566" fmla="*/ 2365899 h 2810796"/>
              <a:gd name="connsiteX3567" fmla="*/ 2730916 w 3531775"/>
              <a:gd name="connsiteY3567" fmla="*/ 2357898 h 2810796"/>
              <a:gd name="connsiteX3568" fmla="*/ 2740727 w 3531775"/>
              <a:gd name="connsiteY3568" fmla="*/ 2359041 h 2810796"/>
              <a:gd name="connsiteX3569" fmla="*/ 2746061 w 3531775"/>
              <a:gd name="connsiteY3569" fmla="*/ 2353612 h 2810796"/>
              <a:gd name="connsiteX3570" fmla="*/ 2732916 w 3531775"/>
              <a:gd name="connsiteY3570" fmla="*/ 2349230 h 2810796"/>
              <a:gd name="connsiteX3571" fmla="*/ 2713866 w 3531775"/>
              <a:gd name="connsiteY3571" fmla="*/ 2377805 h 2810796"/>
              <a:gd name="connsiteX3572" fmla="*/ 2679100 w 3531775"/>
              <a:gd name="connsiteY3572" fmla="*/ 2399046 h 2810796"/>
              <a:gd name="connsiteX3573" fmla="*/ 2701769 w 3531775"/>
              <a:gd name="connsiteY3573" fmla="*/ 2407999 h 2810796"/>
              <a:gd name="connsiteX3574" fmla="*/ 2698150 w 3531775"/>
              <a:gd name="connsiteY3574" fmla="*/ 2403522 h 2810796"/>
              <a:gd name="connsiteX3575" fmla="*/ 2698721 w 3531775"/>
              <a:gd name="connsiteY3575" fmla="*/ 2396950 h 2810796"/>
              <a:gd name="connsiteX3576" fmla="*/ 2687673 w 3531775"/>
              <a:gd name="connsiteY3576" fmla="*/ 2391330 h 2810796"/>
              <a:gd name="connsiteX3577" fmla="*/ 2693578 w 3531775"/>
              <a:gd name="connsiteY3577" fmla="*/ 2390473 h 2810796"/>
              <a:gd name="connsiteX3578" fmla="*/ 2698531 w 3531775"/>
              <a:gd name="connsiteY3578" fmla="*/ 2388283 h 2810796"/>
              <a:gd name="connsiteX3579" fmla="*/ 2694245 w 3531775"/>
              <a:gd name="connsiteY3579" fmla="*/ 2383996 h 2810796"/>
              <a:gd name="connsiteX3580" fmla="*/ 2702722 w 3531775"/>
              <a:gd name="connsiteY3580" fmla="*/ 2385616 h 2810796"/>
              <a:gd name="connsiteX3581" fmla="*/ 2707580 w 3531775"/>
              <a:gd name="connsiteY3581" fmla="*/ 2381710 h 2810796"/>
              <a:gd name="connsiteX3582" fmla="*/ 2679100 w 3531775"/>
              <a:gd name="connsiteY3582" fmla="*/ 2399046 h 2810796"/>
              <a:gd name="connsiteX3583" fmla="*/ 2665098 w 3531775"/>
              <a:gd name="connsiteY3583" fmla="*/ 2351135 h 2810796"/>
              <a:gd name="connsiteX3584" fmla="*/ 2695769 w 3531775"/>
              <a:gd name="connsiteY3584" fmla="*/ 2361041 h 2810796"/>
              <a:gd name="connsiteX3585" fmla="*/ 2687292 w 3531775"/>
              <a:gd name="connsiteY3585" fmla="*/ 2345706 h 2810796"/>
              <a:gd name="connsiteX3586" fmla="*/ 2674528 w 3531775"/>
              <a:gd name="connsiteY3586" fmla="*/ 2338562 h 2810796"/>
              <a:gd name="connsiteX3587" fmla="*/ 2681862 w 3531775"/>
              <a:gd name="connsiteY3587" fmla="*/ 2336562 h 2810796"/>
              <a:gd name="connsiteX3588" fmla="*/ 2687768 w 3531775"/>
              <a:gd name="connsiteY3588" fmla="*/ 2332561 h 2810796"/>
              <a:gd name="connsiteX3589" fmla="*/ 2681672 w 3531775"/>
              <a:gd name="connsiteY3589" fmla="*/ 2326846 h 2810796"/>
              <a:gd name="connsiteX3590" fmla="*/ 2692626 w 3531775"/>
              <a:gd name="connsiteY3590" fmla="*/ 2327894 h 2810796"/>
              <a:gd name="connsiteX3591" fmla="*/ 2698055 w 3531775"/>
              <a:gd name="connsiteY3591" fmla="*/ 2321322 h 2810796"/>
              <a:gd name="connsiteX3592" fmla="*/ 2683196 w 3531775"/>
              <a:gd name="connsiteY3592" fmla="*/ 2316369 h 2810796"/>
              <a:gd name="connsiteX3593" fmla="*/ 2665098 w 3531775"/>
              <a:gd name="connsiteY3593" fmla="*/ 2351135 h 2810796"/>
              <a:gd name="connsiteX3594" fmla="*/ 2629379 w 3531775"/>
              <a:gd name="connsiteY3594" fmla="*/ 2379139 h 2810796"/>
              <a:gd name="connsiteX3595" fmla="*/ 2640428 w 3531775"/>
              <a:gd name="connsiteY3595" fmla="*/ 2384758 h 2810796"/>
              <a:gd name="connsiteX3596" fmla="*/ 2639571 w 3531775"/>
              <a:gd name="connsiteY3596" fmla="*/ 2379996 h 2810796"/>
              <a:gd name="connsiteX3597" fmla="*/ 2643953 w 3531775"/>
              <a:gd name="connsiteY3597" fmla="*/ 2375138 h 2810796"/>
              <a:gd name="connsiteX3598" fmla="*/ 2636523 w 3531775"/>
              <a:gd name="connsiteY3598" fmla="*/ 2366470 h 2810796"/>
              <a:gd name="connsiteX3599" fmla="*/ 2642715 w 3531775"/>
              <a:gd name="connsiteY3599" fmla="*/ 2368090 h 2810796"/>
              <a:gd name="connsiteX3600" fmla="*/ 2648810 w 3531775"/>
              <a:gd name="connsiteY3600" fmla="*/ 2368185 h 2810796"/>
              <a:gd name="connsiteX3601" fmla="*/ 2647096 w 3531775"/>
              <a:gd name="connsiteY3601" fmla="*/ 2363232 h 2810796"/>
              <a:gd name="connsiteX3602" fmla="*/ 2654526 w 3531775"/>
              <a:gd name="connsiteY3602" fmla="*/ 2367518 h 2810796"/>
              <a:gd name="connsiteX3603" fmla="*/ 2661574 w 3531775"/>
              <a:gd name="connsiteY3603" fmla="*/ 2366089 h 2810796"/>
              <a:gd name="connsiteX3604" fmla="*/ 2629379 w 3531775"/>
              <a:gd name="connsiteY3604" fmla="*/ 2379139 h 2810796"/>
              <a:gd name="connsiteX3605" fmla="*/ 2613282 w 3531775"/>
              <a:gd name="connsiteY3605" fmla="*/ 2338562 h 2810796"/>
              <a:gd name="connsiteX3606" fmla="*/ 2625284 w 3531775"/>
              <a:gd name="connsiteY3606" fmla="*/ 2339800 h 2810796"/>
              <a:gd name="connsiteX3607" fmla="*/ 2630903 w 3531775"/>
              <a:gd name="connsiteY3607" fmla="*/ 2334085 h 2810796"/>
              <a:gd name="connsiteX3608" fmla="*/ 2623093 w 3531775"/>
              <a:gd name="connsiteY3608" fmla="*/ 2323513 h 2810796"/>
              <a:gd name="connsiteX3609" fmla="*/ 2630237 w 3531775"/>
              <a:gd name="connsiteY3609" fmla="*/ 2325608 h 2810796"/>
              <a:gd name="connsiteX3610" fmla="*/ 2637285 w 3531775"/>
              <a:gd name="connsiteY3610" fmla="*/ 2325989 h 2810796"/>
              <a:gd name="connsiteX3611" fmla="*/ 2635857 w 3531775"/>
              <a:gd name="connsiteY3611" fmla="*/ 2319893 h 2810796"/>
              <a:gd name="connsiteX3612" fmla="*/ 2643953 w 3531775"/>
              <a:gd name="connsiteY3612" fmla="*/ 2325513 h 2810796"/>
              <a:gd name="connsiteX3613" fmla="*/ 2652240 w 3531775"/>
              <a:gd name="connsiteY3613" fmla="*/ 2323989 h 2810796"/>
              <a:gd name="connsiteX3614" fmla="*/ 2613282 w 3531775"/>
              <a:gd name="connsiteY3614" fmla="*/ 2338562 h 2810796"/>
              <a:gd name="connsiteX3615" fmla="*/ 2597852 w 3531775"/>
              <a:gd name="connsiteY3615" fmla="*/ 2281031 h 2810796"/>
              <a:gd name="connsiteX3616" fmla="*/ 2617759 w 3531775"/>
              <a:gd name="connsiteY3616" fmla="*/ 2295318 h 2810796"/>
              <a:gd name="connsiteX3617" fmla="*/ 2616330 w 3531775"/>
              <a:gd name="connsiteY3617" fmla="*/ 2282460 h 2810796"/>
              <a:gd name="connsiteX3618" fmla="*/ 2608996 w 3531775"/>
              <a:gd name="connsiteY3618" fmla="*/ 2274364 h 2810796"/>
              <a:gd name="connsiteX3619" fmla="*/ 2622331 w 3531775"/>
              <a:gd name="connsiteY3619" fmla="*/ 2276554 h 2810796"/>
              <a:gd name="connsiteX3620" fmla="*/ 2617950 w 3531775"/>
              <a:gd name="connsiteY3620" fmla="*/ 2267601 h 2810796"/>
              <a:gd name="connsiteX3621" fmla="*/ 2625855 w 3531775"/>
              <a:gd name="connsiteY3621" fmla="*/ 2271030 h 2810796"/>
              <a:gd name="connsiteX3622" fmla="*/ 2631951 w 3531775"/>
              <a:gd name="connsiteY3622" fmla="*/ 2267601 h 2810796"/>
              <a:gd name="connsiteX3623" fmla="*/ 2622236 w 3531775"/>
              <a:gd name="connsiteY3623" fmla="*/ 2260457 h 2810796"/>
              <a:gd name="connsiteX3624" fmla="*/ 2597852 w 3531775"/>
              <a:gd name="connsiteY3624" fmla="*/ 2281031 h 2810796"/>
              <a:gd name="connsiteX3625" fmla="*/ 2564038 w 3531775"/>
              <a:gd name="connsiteY3625" fmla="*/ 2337038 h 2810796"/>
              <a:gd name="connsiteX3626" fmla="*/ 2584517 w 3531775"/>
              <a:gd name="connsiteY3626" fmla="*/ 2343705 h 2810796"/>
              <a:gd name="connsiteX3627" fmla="*/ 2582707 w 3531775"/>
              <a:gd name="connsiteY3627" fmla="*/ 2335609 h 2810796"/>
              <a:gd name="connsiteX3628" fmla="*/ 2572610 w 3531775"/>
              <a:gd name="connsiteY3628" fmla="*/ 2327894 h 2810796"/>
              <a:gd name="connsiteX3629" fmla="*/ 2578897 w 3531775"/>
              <a:gd name="connsiteY3629" fmla="*/ 2327227 h 2810796"/>
              <a:gd name="connsiteX3630" fmla="*/ 2584041 w 3531775"/>
              <a:gd name="connsiteY3630" fmla="*/ 2324846 h 2810796"/>
              <a:gd name="connsiteX3631" fmla="*/ 2579278 w 3531775"/>
              <a:gd name="connsiteY3631" fmla="*/ 2319322 h 2810796"/>
              <a:gd name="connsiteX3632" fmla="*/ 2588327 w 3531775"/>
              <a:gd name="connsiteY3632" fmla="*/ 2321798 h 2810796"/>
              <a:gd name="connsiteX3633" fmla="*/ 2593280 w 3531775"/>
              <a:gd name="connsiteY3633" fmla="*/ 2317226 h 2810796"/>
              <a:gd name="connsiteX3634" fmla="*/ 2581088 w 3531775"/>
              <a:gd name="connsiteY3634" fmla="*/ 2310844 h 2810796"/>
              <a:gd name="connsiteX3635" fmla="*/ 2564038 w 3531775"/>
              <a:gd name="connsiteY3635" fmla="*/ 2337038 h 2810796"/>
              <a:gd name="connsiteX3636" fmla="*/ 2547655 w 3531775"/>
              <a:gd name="connsiteY3636" fmla="*/ 2292842 h 2810796"/>
              <a:gd name="connsiteX3637" fmla="*/ 2559085 w 3531775"/>
              <a:gd name="connsiteY3637" fmla="*/ 2295700 h 2810796"/>
              <a:gd name="connsiteX3638" fmla="*/ 2565467 w 3531775"/>
              <a:gd name="connsiteY3638" fmla="*/ 2290842 h 2810796"/>
              <a:gd name="connsiteX3639" fmla="*/ 2566610 w 3531775"/>
              <a:gd name="connsiteY3639" fmla="*/ 2289222 h 2810796"/>
              <a:gd name="connsiteX3640" fmla="*/ 2559371 w 3531775"/>
              <a:gd name="connsiteY3640" fmla="*/ 2279317 h 2810796"/>
              <a:gd name="connsiteX3641" fmla="*/ 2566038 w 3531775"/>
              <a:gd name="connsiteY3641" fmla="*/ 2282365 h 2810796"/>
              <a:gd name="connsiteX3642" fmla="*/ 2572896 w 3531775"/>
              <a:gd name="connsiteY3642" fmla="*/ 2283698 h 2810796"/>
              <a:gd name="connsiteX3643" fmla="*/ 2572325 w 3531775"/>
              <a:gd name="connsiteY3643" fmla="*/ 2277507 h 2810796"/>
              <a:gd name="connsiteX3644" fmla="*/ 2579468 w 3531775"/>
              <a:gd name="connsiteY3644" fmla="*/ 2284079 h 2810796"/>
              <a:gd name="connsiteX3645" fmla="*/ 2587755 w 3531775"/>
              <a:gd name="connsiteY3645" fmla="*/ 2283793 h 2810796"/>
              <a:gd name="connsiteX3646" fmla="*/ 2547655 w 3531775"/>
              <a:gd name="connsiteY3646" fmla="*/ 2292842 h 2810796"/>
              <a:gd name="connsiteX3647" fmla="*/ 2542131 w 3531775"/>
              <a:gd name="connsiteY3647" fmla="*/ 2205307 h 2810796"/>
              <a:gd name="connsiteX3648" fmla="*/ 2540797 w 3531775"/>
              <a:gd name="connsiteY3648" fmla="*/ 2199402 h 2810796"/>
              <a:gd name="connsiteX3649" fmla="*/ 2547655 w 3531775"/>
              <a:gd name="connsiteY3649" fmla="*/ 2204641 h 2810796"/>
              <a:gd name="connsiteX3650" fmla="*/ 2526224 w 3531775"/>
              <a:gd name="connsiteY3650" fmla="*/ 2191496 h 2810796"/>
              <a:gd name="connsiteX3651" fmla="*/ 2532415 w 3531775"/>
              <a:gd name="connsiteY3651" fmla="*/ 2219309 h 2810796"/>
              <a:gd name="connsiteX3652" fmla="*/ 2535273 w 3531775"/>
              <a:gd name="connsiteY3652" fmla="*/ 2212832 h 2810796"/>
              <a:gd name="connsiteX3653" fmla="*/ 2537749 w 3531775"/>
              <a:gd name="connsiteY3653" fmla="*/ 2211784 h 2810796"/>
              <a:gd name="connsiteX3654" fmla="*/ 2530319 w 3531775"/>
              <a:gd name="connsiteY3654" fmla="*/ 2203497 h 2810796"/>
              <a:gd name="connsiteX3655" fmla="*/ 2536320 w 3531775"/>
              <a:gd name="connsiteY3655" fmla="*/ 2205307 h 2810796"/>
              <a:gd name="connsiteX3656" fmla="*/ 2542131 w 3531775"/>
              <a:gd name="connsiteY3656" fmla="*/ 2205307 h 2810796"/>
              <a:gd name="connsiteX3657" fmla="*/ 2508031 w 3531775"/>
              <a:gd name="connsiteY3657" fmla="*/ 2303796 h 2810796"/>
              <a:gd name="connsiteX3658" fmla="*/ 2517366 w 3531775"/>
              <a:gd name="connsiteY3658" fmla="*/ 2306653 h 2810796"/>
              <a:gd name="connsiteX3659" fmla="*/ 2522700 w 3531775"/>
              <a:gd name="connsiteY3659" fmla="*/ 2303034 h 2810796"/>
              <a:gd name="connsiteX3660" fmla="*/ 2523652 w 3531775"/>
              <a:gd name="connsiteY3660" fmla="*/ 2301796 h 2810796"/>
              <a:gd name="connsiteX3661" fmla="*/ 2517842 w 3531775"/>
              <a:gd name="connsiteY3661" fmla="*/ 2293318 h 2810796"/>
              <a:gd name="connsiteX3662" fmla="*/ 2523271 w 3531775"/>
              <a:gd name="connsiteY3662" fmla="*/ 2296080 h 2810796"/>
              <a:gd name="connsiteX3663" fmla="*/ 2528986 w 3531775"/>
              <a:gd name="connsiteY3663" fmla="*/ 2297509 h 2810796"/>
              <a:gd name="connsiteX3664" fmla="*/ 2528605 w 3531775"/>
              <a:gd name="connsiteY3664" fmla="*/ 2292366 h 2810796"/>
              <a:gd name="connsiteX3665" fmla="*/ 2534415 w 3531775"/>
              <a:gd name="connsiteY3665" fmla="*/ 2298176 h 2810796"/>
              <a:gd name="connsiteX3666" fmla="*/ 2541368 w 3531775"/>
              <a:gd name="connsiteY3666" fmla="*/ 2298462 h 2810796"/>
              <a:gd name="connsiteX3667" fmla="*/ 2508031 w 3531775"/>
              <a:gd name="connsiteY3667" fmla="*/ 2303796 h 2810796"/>
              <a:gd name="connsiteX3668" fmla="*/ 2493077 w 3531775"/>
              <a:gd name="connsiteY3668" fmla="*/ 2250646 h 2810796"/>
              <a:gd name="connsiteX3669" fmla="*/ 2501744 w 3531775"/>
              <a:gd name="connsiteY3669" fmla="*/ 2260838 h 2810796"/>
              <a:gd name="connsiteX3670" fmla="*/ 2503650 w 3531775"/>
              <a:gd name="connsiteY3670" fmla="*/ 2255695 h 2810796"/>
              <a:gd name="connsiteX3671" fmla="*/ 2511269 w 3531775"/>
              <a:gd name="connsiteY3671" fmla="*/ 2252742 h 2810796"/>
              <a:gd name="connsiteX3672" fmla="*/ 2508126 w 3531775"/>
              <a:gd name="connsiteY3672" fmla="*/ 2240931 h 2810796"/>
              <a:gd name="connsiteX3673" fmla="*/ 2513936 w 3531775"/>
              <a:gd name="connsiteY3673" fmla="*/ 2245122 h 2810796"/>
              <a:gd name="connsiteX3674" fmla="*/ 2520509 w 3531775"/>
              <a:gd name="connsiteY3674" fmla="*/ 2247884 h 2810796"/>
              <a:gd name="connsiteX3675" fmla="*/ 2521557 w 3531775"/>
              <a:gd name="connsiteY3675" fmla="*/ 2242074 h 2810796"/>
              <a:gd name="connsiteX3676" fmla="*/ 2526986 w 3531775"/>
              <a:gd name="connsiteY3676" fmla="*/ 2249694 h 2810796"/>
              <a:gd name="connsiteX3677" fmla="*/ 2535368 w 3531775"/>
              <a:gd name="connsiteY3677" fmla="*/ 2251408 h 2810796"/>
              <a:gd name="connsiteX3678" fmla="*/ 2493077 w 3531775"/>
              <a:gd name="connsiteY3678" fmla="*/ 2250646 h 2810796"/>
              <a:gd name="connsiteX3679" fmla="*/ 2467550 w 3531775"/>
              <a:gd name="connsiteY3679" fmla="*/ 2270458 h 2810796"/>
              <a:gd name="connsiteX3680" fmla="*/ 2486600 w 3531775"/>
              <a:gd name="connsiteY3680" fmla="*/ 2278078 h 2810796"/>
              <a:gd name="connsiteX3681" fmla="*/ 2482885 w 3531775"/>
              <a:gd name="connsiteY3681" fmla="*/ 2273411 h 2810796"/>
              <a:gd name="connsiteX3682" fmla="*/ 2481837 w 3531775"/>
              <a:gd name="connsiteY3682" fmla="*/ 2265982 h 2810796"/>
              <a:gd name="connsiteX3683" fmla="*/ 2472217 w 3531775"/>
              <a:gd name="connsiteY3683" fmla="*/ 2260743 h 2810796"/>
              <a:gd name="connsiteX3684" fmla="*/ 2476503 w 3531775"/>
              <a:gd name="connsiteY3684" fmla="*/ 2259219 h 2810796"/>
              <a:gd name="connsiteX3685" fmla="*/ 2479837 w 3531775"/>
              <a:gd name="connsiteY3685" fmla="*/ 2256266 h 2810796"/>
              <a:gd name="connsiteX3686" fmla="*/ 2475646 w 3531775"/>
              <a:gd name="connsiteY3686" fmla="*/ 2251885 h 2810796"/>
              <a:gd name="connsiteX3687" fmla="*/ 2482504 w 3531775"/>
              <a:gd name="connsiteY3687" fmla="*/ 2252837 h 2810796"/>
              <a:gd name="connsiteX3688" fmla="*/ 2485457 w 3531775"/>
              <a:gd name="connsiteY3688" fmla="*/ 2247979 h 2810796"/>
              <a:gd name="connsiteX3689" fmla="*/ 2475646 w 3531775"/>
              <a:gd name="connsiteY3689" fmla="*/ 2243884 h 2810796"/>
              <a:gd name="connsiteX3690" fmla="*/ 2467550 w 3531775"/>
              <a:gd name="connsiteY3690" fmla="*/ 2270458 h 2810796"/>
              <a:gd name="connsiteX3691" fmla="*/ 2462883 w 3531775"/>
              <a:gd name="connsiteY3691" fmla="*/ 2216356 h 2810796"/>
              <a:gd name="connsiteX3692" fmla="*/ 2480313 w 3531775"/>
              <a:gd name="connsiteY3692" fmla="*/ 2235121 h 2810796"/>
              <a:gd name="connsiteX3693" fmla="*/ 2479266 w 3531775"/>
              <a:gd name="connsiteY3693" fmla="*/ 2228929 h 2810796"/>
              <a:gd name="connsiteX3694" fmla="*/ 2483361 w 3531775"/>
              <a:gd name="connsiteY3694" fmla="*/ 2222262 h 2810796"/>
              <a:gd name="connsiteX3695" fmla="*/ 2475456 w 3531775"/>
              <a:gd name="connsiteY3695" fmla="*/ 2211689 h 2810796"/>
              <a:gd name="connsiteX3696" fmla="*/ 2481837 w 3531775"/>
              <a:gd name="connsiteY3696" fmla="*/ 2213308 h 2810796"/>
              <a:gd name="connsiteX3697" fmla="*/ 2487933 w 3531775"/>
              <a:gd name="connsiteY3697" fmla="*/ 2213118 h 2810796"/>
              <a:gd name="connsiteX3698" fmla="*/ 2486028 w 3531775"/>
              <a:gd name="connsiteY3698" fmla="*/ 2206736 h 2810796"/>
              <a:gd name="connsiteX3699" fmla="*/ 2493648 w 3531775"/>
              <a:gd name="connsiteY3699" fmla="*/ 2212070 h 2810796"/>
              <a:gd name="connsiteX3700" fmla="*/ 2500697 w 3531775"/>
              <a:gd name="connsiteY3700" fmla="*/ 2209975 h 2810796"/>
              <a:gd name="connsiteX3701" fmla="*/ 2462883 w 3531775"/>
              <a:gd name="connsiteY3701" fmla="*/ 2216356 h 2810796"/>
              <a:gd name="connsiteX3702" fmla="*/ 2457644 w 3531775"/>
              <a:gd name="connsiteY3702" fmla="*/ 2145109 h 2810796"/>
              <a:gd name="connsiteX3703" fmla="*/ 2466311 w 3531775"/>
              <a:gd name="connsiteY3703" fmla="*/ 2150253 h 2810796"/>
              <a:gd name="connsiteX3704" fmla="*/ 2469264 w 3531775"/>
              <a:gd name="connsiteY3704" fmla="*/ 2140156 h 2810796"/>
              <a:gd name="connsiteX3705" fmla="*/ 2463359 w 3531775"/>
              <a:gd name="connsiteY3705" fmla="*/ 2131679 h 2810796"/>
              <a:gd name="connsiteX3706" fmla="*/ 2468312 w 3531775"/>
              <a:gd name="connsiteY3706" fmla="*/ 2133013 h 2810796"/>
              <a:gd name="connsiteX3707" fmla="*/ 2473169 w 3531775"/>
              <a:gd name="connsiteY3707" fmla="*/ 2132917 h 2810796"/>
              <a:gd name="connsiteX3708" fmla="*/ 2471836 w 3531775"/>
              <a:gd name="connsiteY3708" fmla="*/ 2127869 h 2810796"/>
              <a:gd name="connsiteX3709" fmla="*/ 2477742 w 3531775"/>
              <a:gd name="connsiteY3709" fmla="*/ 2132155 h 2810796"/>
              <a:gd name="connsiteX3710" fmla="*/ 2483361 w 3531775"/>
              <a:gd name="connsiteY3710" fmla="*/ 2130631 h 2810796"/>
              <a:gd name="connsiteX3711" fmla="*/ 2457644 w 3531775"/>
              <a:gd name="connsiteY3711" fmla="*/ 2145109 h 2810796"/>
              <a:gd name="connsiteX3712" fmla="*/ 2398113 w 3531775"/>
              <a:gd name="connsiteY3712" fmla="*/ 2093865 h 2810796"/>
              <a:gd name="connsiteX3713" fmla="*/ 2407733 w 3531775"/>
              <a:gd name="connsiteY3713" fmla="*/ 2100723 h 2810796"/>
              <a:gd name="connsiteX3714" fmla="*/ 2407638 w 3531775"/>
              <a:gd name="connsiteY3714" fmla="*/ 2095198 h 2810796"/>
              <a:gd name="connsiteX3715" fmla="*/ 2412495 w 3531775"/>
              <a:gd name="connsiteY3715" fmla="*/ 2089864 h 2810796"/>
              <a:gd name="connsiteX3716" fmla="*/ 2406494 w 3531775"/>
              <a:gd name="connsiteY3716" fmla="*/ 2079577 h 2810796"/>
              <a:gd name="connsiteX3717" fmla="*/ 2412305 w 3531775"/>
              <a:gd name="connsiteY3717" fmla="*/ 2081673 h 2810796"/>
              <a:gd name="connsiteX3718" fmla="*/ 2418115 w 3531775"/>
              <a:gd name="connsiteY3718" fmla="*/ 2082244 h 2810796"/>
              <a:gd name="connsiteX3719" fmla="*/ 2417067 w 3531775"/>
              <a:gd name="connsiteY3719" fmla="*/ 2076339 h 2810796"/>
              <a:gd name="connsiteX3720" fmla="*/ 2423544 w 3531775"/>
              <a:gd name="connsiteY3720" fmla="*/ 2082054 h 2810796"/>
              <a:gd name="connsiteX3721" fmla="*/ 2430497 w 3531775"/>
              <a:gd name="connsiteY3721" fmla="*/ 2081101 h 2810796"/>
              <a:gd name="connsiteX3722" fmla="*/ 2398113 w 3531775"/>
              <a:gd name="connsiteY3722" fmla="*/ 2093865 h 2810796"/>
              <a:gd name="connsiteX3723" fmla="*/ 2282384 w 3531775"/>
              <a:gd name="connsiteY3723" fmla="*/ 1952895 h 2810796"/>
              <a:gd name="connsiteX3724" fmla="*/ 2264001 w 3531775"/>
              <a:gd name="connsiteY3724" fmla="*/ 1975945 h 2810796"/>
              <a:gd name="connsiteX3725" fmla="*/ 2264763 w 3531775"/>
              <a:gd name="connsiteY3725" fmla="*/ 1964134 h 2810796"/>
              <a:gd name="connsiteX3726" fmla="*/ 2264381 w 3531775"/>
              <a:gd name="connsiteY3726" fmla="*/ 1961086 h 2810796"/>
              <a:gd name="connsiteX3727" fmla="*/ 2264572 w 3531775"/>
              <a:gd name="connsiteY3727" fmla="*/ 1956800 h 2810796"/>
              <a:gd name="connsiteX3728" fmla="*/ 2270382 w 3531775"/>
              <a:gd name="connsiteY3728" fmla="*/ 1956229 h 2810796"/>
              <a:gd name="connsiteX3729" fmla="*/ 2268096 w 3531775"/>
              <a:gd name="connsiteY3729" fmla="*/ 1950704 h 2810796"/>
              <a:gd name="connsiteX3730" fmla="*/ 2275621 w 3531775"/>
              <a:gd name="connsiteY3730" fmla="*/ 1954990 h 2810796"/>
              <a:gd name="connsiteX3731" fmla="*/ 2282384 w 3531775"/>
              <a:gd name="connsiteY3731" fmla="*/ 1952895 h 2810796"/>
              <a:gd name="connsiteX3732" fmla="*/ 2317245 w 3531775"/>
              <a:gd name="connsiteY3732" fmla="*/ 1975850 h 2810796"/>
              <a:gd name="connsiteX3733" fmla="*/ 2304482 w 3531775"/>
              <a:gd name="connsiteY3733" fmla="*/ 1994329 h 2810796"/>
              <a:gd name="connsiteX3734" fmla="*/ 2303434 w 3531775"/>
              <a:gd name="connsiteY3734" fmla="*/ 1990137 h 2810796"/>
              <a:gd name="connsiteX3735" fmla="*/ 2305910 w 3531775"/>
              <a:gd name="connsiteY3735" fmla="*/ 1985375 h 2810796"/>
              <a:gd name="connsiteX3736" fmla="*/ 2300767 w 3531775"/>
              <a:gd name="connsiteY3736" fmla="*/ 1980327 h 2810796"/>
              <a:gd name="connsiteX3737" fmla="*/ 2304196 w 3531775"/>
              <a:gd name="connsiteY3737" fmla="*/ 1979279 h 2810796"/>
              <a:gd name="connsiteX3738" fmla="*/ 2308482 w 3531775"/>
              <a:gd name="connsiteY3738" fmla="*/ 1978708 h 2810796"/>
              <a:gd name="connsiteX3739" fmla="*/ 2306672 w 3531775"/>
              <a:gd name="connsiteY3739" fmla="*/ 1974421 h 2810796"/>
              <a:gd name="connsiteX3740" fmla="*/ 2312388 w 3531775"/>
              <a:gd name="connsiteY3740" fmla="*/ 1977660 h 2810796"/>
              <a:gd name="connsiteX3741" fmla="*/ 2317245 w 3531775"/>
              <a:gd name="connsiteY3741" fmla="*/ 1975850 h 2810796"/>
              <a:gd name="connsiteX3742" fmla="*/ 2354393 w 3531775"/>
              <a:gd name="connsiteY3742" fmla="*/ 2060718 h 2810796"/>
              <a:gd name="connsiteX3743" fmla="*/ 2361441 w 3531775"/>
              <a:gd name="connsiteY3743" fmla="*/ 2067862 h 2810796"/>
              <a:gd name="connsiteX3744" fmla="*/ 2362489 w 3531775"/>
              <a:gd name="connsiteY3744" fmla="*/ 2063575 h 2810796"/>
              <a:gd name="connsiteX3745" fmla="*/ 2367823 w 3531775"/>
              <a:gd name="connsiteY3745" fmla="*/ 2060432 h 2810796"/>
              <a:gd name="connsiteX3746" fmla="*/ 2364584 w 3531775"/>
              <a:gd name="connsiteY3746" fmla="*/ 2051288 h 2810796"/>
              <a:gd name="connsiteX3747" fmla="*/ 2369252 w 3531775"/>
              <a:gd name="connsiteY3747" fmla="*/ 2054050 h 2810796"/>
              <a:gd name="connsiteX3748" fmla="*/ 2374300 w 3531775"/>
              <a:gd name="connsiteY3748" fmla="*/ 2055670 h 2810796"/>
              <a:gd name="connsiteX3749" fmla="*/ 2374586 w 3531775"/>
              <a:gd name="connsiteY3749" fmla="*/ 2050907 h 2810796"/>
              <a:gd name="connsiteX3750" fmla="*/ 2379158 w 3531775"/>
              <a:gd name="connsiteY3750" fmla="*/ 2056622 h 2810796"/>
              <a:gd name="connsiteX3751" fmla="*/ 2385444 w 3531775"/>
              <a:gd name="connsiteY3751" fmla="*/ 2057289 h 2810796"/>
              <a:gd name="connsiteX3752" fmla="*/ 2354393 w 3531775"/>
              <a:gd name="connsiteY3752" fmla="*/ 2060718 h 2810796"/>
              <a:gd name="connsiteX3753" fmla="*/ 2343630 w 3531775"/>
              <a:gd name="connsiteY3753" fmla="*/ 2026904 h 2810796"/>
              <a:gd name="connsiteX3754" fmla="*/ 2346773 w 3531775"/>
              <a:gd name="connsiteY3754" fmla="*/ 2021665 h 2810796"/>
              <a:gd name="connsiteX3755" fmla="*/ 2347249 w 3531775"/>
              <a:gd name="connsiteY3755" fmla="*/ 2020141 h 2810796"/>
              <a:gd name="connsiteX3756" fmla="*/ 2340391 w 3531775"/>
              <a:gd name="connsiteY3756" fmla="*/ 2013569 h 2810796"/>
              <a:gd name="connsiteX3757" fmla="*/ 2345439 w 3531775"/>
              <a:gd name="connsiteY3757" fmla="*/ 2014617 h 2810796"/>
              <a:gd name="connsiteX3758" fmla="*/ 2350297 w 3531775"/>
              <a:gd name="connsiteY3758" fmla="*/ 2014331 h 2810796"/>
              <a:gd name="connsiteX3759" fmla="*/ 2348583 w 3531775"/>
              <a:gd name="connsiteY3759" fmla="*/ 2009378 h 2810796"/>
              <a:gd name="connsiteX3760" fmla="*/ 2354774 w 3531775"/>
              <a:gd name="connsiteY3760" fmla="*/ 2013474 h 2810796"/>
              <a:gd name="connsiteX3761" fmla="*/ 2360298 w 3531775"/>
              <a:gd name="connsiteY3761" fmla="*/ 2011759 h 2810796"/>
              <a:gd name="connsiteX3762" fmla="*/ 2352964 w 3531775"/>
              <a:gd name="connsiteY3762" fmla="*/ 2004139 h 2810796"/>
              <a:gd name="connsiteX3763" fmla="*/ 2335819 w 3531775"/>
              <a:gd name="connsiteY3763" fmla="*/ 2027190 h 2810796"/>
              <a:gd name="connsiteX3764" fmla="*/ 2343630 w 3531775"/>
              <a:gd name="connsiteY3764" fmla="*/ 2026904 h 2810796"/>
              <a:gd name="connsiteX3765" fmla="*/ 2306387 w 3531775"/>
              <a:gd name="connsiteY3765" fmla="*/ 2061480 h 2810796"/>
              <a:gd name="connsiteX3766" fmla="*/ 2322293 w 3531775"/>
              <a:gd name="connsiteY3766" fmla="*/ 2078244 h 2810796"/>
              <a:gd name="connsiteX3767" fmla="*/ 2321531 w 3531775"/>
              <a:gd name="connsiteY3767" fmla="*/ 2072433 h 2810796"/>
              <a:gd name="connsiteX3768" fmla="*/ 2325627 w 3531775"/>
              <a:gd name="connsiteY3768" fmla="*/ 2066052 h 2810796"/>
              <a:gd name="connsiteX3769" fmla="*/ 2318293 w 3531775"/>
              <a:gd name="connsiteY3769" fmla="*/ 2056336 h 2810796"/>
              <a:gd name="connsiteX3770" fmla="*/ 2324294 w 3531775"/>
              <a:gd name="connsiteY3770" fmla="*/ 2057575 h 2810796"/>
              <a:gd name="connsiteX3771" fmla="*/ 2330104 w 3531775"/>
              <a:gd name="connsiteY3771" fmla="*/ 2057193 h 2810796"/>
              <a:gd name="connsiteX3772" fmla="*/ 2328294 w 3531775"/>
              <a:gd name="connsiteY3772" fmla="*/ 2051097 h 2810796"/>
              <a:gd name="connsiteX3773" fmla="*/ 2335533 w 3531775"/>
              <a:gd name="connsiteY3773" fmla="*/ 2055955 h 2810796"/>
              <a:gd name="connsiteX3774" fmla="*/ 2342296 w 3531775"/>
              <a:gd name="connsiteY3774" fmla="*/ 2053860 h 2810796"/>
              <a:gd name="connsiteX3775" fmla="*/ 2333723 w 3531775"/>
              <a:gd name="connsiteY3775" fmla="*/ 2044620 h 2810796"/>
              <a:gd name="connsiteX3776" fmla="*/ 2306387 w 3531775"/>
              <a:gd name="connsiteY3776" fmla="*/ 2061480 h 2810796"/>
              <a:gd name="connsiteX3777" fmla="*/ 2301624 w 3531775"/>
              <a:gd name="connsiteY3777" fmla="*/ 2019475 h 2810796"/>
              <a:gd name="connsiteX3778" fmla="*/ 2298005 w 3531775"/>
              <a:gd name="connsiteY3778" fmla="*/ 2012807 h 2810796"/>
              <a:gd name="connsiteX3779" fmla="*/ 2307244 w 3531775"/>
              <a:gd name="connsiteY3779" fmla="*/ 2016712 h 2810796"/>
              <a:gd name="connsiteX3780" fmla="*/ 2314102 w 3531775"/>
              <a:gd name="connsiteY3780" fmla="*/ 2012521 h 2810796"/>
              <a:gd name="connsiteX3781" fmla="*/ 2279622 w 3531775"/>
              <a:gd name="connsiteY3781" fmla="*/ 2008902 h 2810796"/>
              <a:gd name="connsiteX3782" fmla="*/ 2296290 w 3531775"/>
              <a:gd name="connsiteY3782" fmla="*/ 2039667 h 2810796"/>
              <a:gd name="connsiteX3783" fmla="*/ 2297052 w 3531775"/>
              <a:gd name="connsiteY3783" fmla="*/ 2030809 h 2810796"/>
              <a:gd name="connsiteX3784" fmla="*/ 2299243 w 3531775"/>
              <a:gd name="connsiteY3784" fmla="*/ 2028714 h 2810796"/>
              <a:gd name="connsiteX3785" fmla="*/ 2288575 w 3531775"/>
              <a:gd name="connsiteY3785" fmla="*/ 2021475 h 2810796"/>
              <a:gd name="connsiteX3786" fmla="*/ 2295433 w 3531775"/>
              <a:gd name="connsiteY3786" fmla="*/ 2021379 h 2810796"/>
              <a:gd name="connsiteX3787" fmla="*/ 2301624 w 3531775"/>
              <a:gd name="connsiteY3787" fmla="*/ 2019475 h 2810796"/>
              <a:gd name="connsiteX3788" fmla="*/ 2273716 w 3531775"/>
              <a:gd name="connsiteY3788" fmla="*/ 2071862 h 2810796"/>
              <a:gd name="connsiteX3789" fmla="*/ 2286289 w 3531775"/>
              <a:gd name="connsiteY3789" fmla="*/ 2084721 h 2810796"/>
              <a:gd name="connsiteX3790" fmla="*/ 2288861 w 3531775"/>
              <a:gd name="connsiteY3790" fmla="*/ 2074910 h 2810796"/>
              <a:gd name="connsiteX3791" fmla="*/ 2283051 w 3531775"/>
              <a:gd name="connsiteY3791" fmla="*/ 2067385 h 2810796"/>
              <a:gd name="connsiteX3792" fmla="*/ 2287813 w 3531775"/>
              <a:gd name="connsiteY3792" fmla="*/ 2068147 h 2810796"/>
              <a:gd name="connsiteX3793" fmla="*/ 2292385 w 3531775"/>
              <a:gd name="connsiteY3793" fmla="*/ 2067671 h 2810796"/>
              <a:gd name="connsiteX3794" fmla="*/ 2290956 w 3531775"/>
              <a:gd name="connsiteY3794" fmla="*/ 2062908 h 2810796"/>
              <a:gd name="connsiteX3795" fmla="*/ 2296671 w 3531775"/>
              <a:gd name="connsiteY3795" fmla="*/ 2066528 h 2810796"/>
              <a:gd name="connsiteX3796" fmla="*/ 2302005 w 3531775"/>
              <a:gd name="connsiteY3796" fmla="*/ 2064623 h 2810796"/>
              <a:gd name="connsiteX3797" fmla="*/ 2295243 w 3531775"/>
              <a:gd name="connsiteY3797" fmla="*/ 2057575 h 2810796"/>
              <a:gd name="connsiteX3798" fmla="*/ 2273716 w 3531775"/>
              <a:gd name="connsiteY3798" fmla="*/ 2071862 h 2810796"/>
              <a:gd name="connsiteX3799" fmla="*/ 2239140 w 3531775"/>
              <a:gd name="connsiteY3799" fmla="*/ 2040525 h 2810796"/>
              <a:gd name="connsiteX3800" fmla="*/ 2249713 w 3531775"/>
              <a:gd name="connsiteY3800" fmla="*/ 2046716 h 2810796"/>
              <a:gd name="connsiteX3801" fmla="*/ 2252571 w 3531775"/>
              <a:gd name="connsiteY3801" fmla="*/ 2040620 h 2810796"/>
              <a:gd name="connsiteX3802" fmla="*/ 2246951 w 3531775"/>
              <a:gd name="connsiteY3802" fmla="*/ 2035953 h 2810796"/>
              <a:gd name="connsiteX3803" fmla="*/ 2251047 w 3531775"/>
              <a:gd name="connsiteY3803" fmla="*/ 2036238 h 2810796"/>
              <a:gd name="connsiteX3804" fmla="*/ 2254952 w 3531775"/>
              <a:gd name="connsiteY3804" fmla="*/ 2035381 h 2810796"/>
              <a:gd name="connsiteX3805" fmla="*/ 2253523 w 3531775"/>
              <a:gd name="connsiteY3805" fmla="*/ 2031381 h 2810796"/>
              <a:gd name="connsiteX3806" fmla="*/ 2258571 w 3531775"/>
              <a:gd name="connsiteY3806" fmla="*/ 2034143 h 2810796"/>
              <a:gd name="connsiteX3807" fmla="*/ 2263048 w 3531775"/>
              <a:gd name="connsiteY3807" fmla="*/ 2032143 h 2810796"/>
              <a:gd name="connsiteX3808" fmla="*/ 2239140 w 3531775"/>
              <a:gd name="connsiteY3808" fmla="*/ 2040525 h 2810796"/>
              <a:gd name="connsiteX3809" fmla="*/ 2239521 w 3531775"/>
              <a:gd name="connsiteY3809" fmla="*/ 2011474 h 2810796"/>
              <a:gd name="connsiteX3810" fmla="*/ 2248380 w 3531775"/>
              <a:gd name="connsiteY3810" fmla="*/ 2018236 h 2810796"/>
              <a:gd name="connsiteX3811" fmla="*/ 2249142 w 3531775"/>
              <a:gd name="connsiteY3811" fmla="*/ 2012997 h 2810796"/>
              <a:gd name="connsiteX3812" fmla="*/ 2254952 w 3531775"/>
              <a:gd name="connsiteY3812" fmla="*/ 2008140 h 2810796"/>
              <a:gd name="connsiteX3813" fmla="*/ 2249999 w 3531775"/>
              <a:gd name="connsiteY3813" fmla="*/ 1998138 h 2810796"/>
              <a:gd name="connsiteX3814" fmla="*/ 2255809 w 3531775"/>
              <a:gd name="connsiteY3814" fmla="*/ 2000425 h 2810796"/>
              <a:gd name="connsiteX3815" fmla="*/ 2261905 w 3531775"/>
              <a:gd name="connsiteY3815" fmla="*/ 2001282 h 2810796"/>
              <a:gd name="connsiteX3816" fmla="*/ 2261619 w 3531775"/>
              <a:gd name="connsiteY3816" fmla="*/ 1995567 h 2810796"/>
              <a:gd name="connsiteX3817" fmla="*/ 2267715 w 3531775"/>
              <a:gd name="connsiteY3817" fmla="*/ 2001377 h 2810796"/>
              <a:gd name="connsiteX3818" fmla="*/ 2275240 w 3531775"/>
              <a:gd name="connsiteY3818" fmla="*/ 2001091 h 2810796"/>
              <a:gd name="connsiteX3819" fmla="*/ 2239521 w 3531775"/>
              <a:gd name="connsiteY3819" fmla="*/ 2011474 h 2810796"/>
              <a:gd name="connsiteX3820" fmla="*/ 2200659 w 3531775"/>
              <a:gd name="connsiteY3820" fmla="*/ 2018427 h 2810796"/>
              <a:gd name="connsiteX3821" fmla="*/ 2214471 w 3531775"/>
              <a:gd name="connsiteY3821" fmla="*/ 2031000 h 2810796"/>
              <a:gd name="connsiteX3822" fmla="*/ 2215804 w 3531775"/>
              <a:gd name="connsiteY3822" fmla="*/ 2019570 h 2810796"/>
              <a:gd name="connsiteX3823" fmla="*/ 2210851 w 3531775"/>
              <a:gd name="connsiteY3823" fmla="*/ 2012236 h 2810796"/>
              <a:gd name="connsiteX3824" fmla="*/ 2216090 w 3531775"/>
              <a:gd name="connsiteY3824" fmla="*/ 2012616 h 2810796"/>
              <a:gd name="connsiteX3825" fmla="*/ 2221233 w 3531775"/>
              <a:gd name="connsiteY3825" fmla="*/ 2011569 h 2810796"/>
              <a:gd name="connsiteX3826" fmla="*/ 2219519 w 3531775"/>
              <a:gd name="connsiteY3826" fmla="*/ 2006520 h 2810796"/>
              <a:gd name="connsiteX3827" fmla="*/ 2225996 w 3531775"/>
              <a:gd name="connsiteY3827" fmla="*/ 2010045 h 2810796"/>
              <a:gd name="connsiteX3828" fmla="*/ 2231997 w 3531775"/>
              <a:gd name="connsiteY3828" fmla="*/ 2007568 h 2810796"/>
              <a:gd name="connsiteX3829" fmla="*/ 2200659 w 3531775"/>
              <a:gd name="connsiteY3829" fmla="*/ 2018427 h 2810796"/>
              <a:gd name="connsiteX3830" fmla="*/ 2200755 w 3531775"/>
              <a:gd name="connsiteY3830" fmla="*/ 1980422 h 2810796"/>
              <a:gd name="connsiteX3831" fmla="*/ 2218471 w 3531775"/>
              <a:gd name="connsiteY3831" fmla="*/ 1992042 h 2810796"/>
              <a:gd name="connsiteX3832" fmla="*/ 2216756 w 3531775"/>
              <a:gd name="connsiteY3832" fmla="*/ 1986804 h 2810796"/>
              <a:gd name="connsiteX3833" fmla="*/ 2219328 w 3531775"/>
              <a:gd name="connsiteY3833" fmla="*/ 1979755 h 2810796"/>
              <a:gd name="connsiteX3834" fmla="*/ 2210565 w 3531775"/>
              <a:gd name="connsiteY3834" fmla="*/ 1972421 h 2810796"/>
              <a:gd name="connsiteX3835" fmla="*/ 2216376 w 3531775"/>
              <a:gd name="connsiteY3835" fmla="*/ 1972135 h 2810796"/>
              <a:gd name="connsiteX3836" fmla="*/ 2221709 w 3531775"/>
              <a:gd name="connsiteY3836" fmla="*/ 1970325 h 2810796"/>
              <a:gd name="connsiteX3837" fmla="*/ 2218757 w 3531775"/>
              <a:gd name="connsiteY3837" fmla="*/ 1965087 h 2810796"/>
              <a:gd name="connsiteX3838" fmla="*/ 2226567 w 3531775"/>
              <a:gd name="connsiteY3838" fmla="*/ 1967944 h 2810796"/>
              <a:gd name="connsiteX3839" fmla="*/ 2232473 w 3531775"/>
              <a:gd name="connsiteY3839" fmla="*/ 1964420 h 2810796"/>
              <a:gd name="connsiteX3840" fmla="*/ 2222472 w 3531775"/>
              <a:gd name="connsiteY3840" fmla="*/ 1957657 h 2810796"/>
              <a:gd name="connsiteX3841" fmla="*/ 2200755 w 3531775"/>
              <a:gd name="connsiteY3841" fmla="*/ 1980422 h 2810796"/>
              <a:gd name="connsiteX3842" fmla="*/ 2199707 w 3531775"/>
              <a:gd name="connsiteY3842" fmla="*/ 1941274 h 2810796"/>
              <a:gd name="connsiteX3843" fmla="*/ 2208279 w 3531775"/>
              <a:gd name="connsiteY3843" fmla="*/ 1945656 h 2810796"/>
              <a:gd name="connsiteX3844" fmla="*/ 2211994 w 3531775"/>
              <a:gd name="connsiteY3844" fmla="*/ 1936797 h 2810796"/>
              <a:gd name="connsiteX3845" fmla="*/ 2206089 w 3531775"/>
              <a:gd name="connsiteY3845" fmla="*/ 1929368 h 2810796"/>
              <a:gd name="connsiteX3846" fmla="*/ 2211327 w 3531775"/>
              <a:gd name="connsiteY3846" fmla="*/ 1930511 h 2810796"/>
              <a:gd name="connsiteX3847" fmla="*/ 2216566 w 3531775"/>
              <a:gd name="connsiteY3847" fmla="*/ 1930511 h 2810796"/>
              <a:gd name="connsiteX3848" fmla="*/ 2215328 w 3531775"/>
              <a:gd name="connsiteY3848" fmla="*/ 1925939 h 2810796"/>
              <a:gd name="connsiteX3849" fmla="*/ 2221519 w 3531775"/>
              <a:gd name="connsiteY3849" fmla="*/ 1929940 h 2810796"/>
              <a:gd name="connsiteX3850" fmla="*/ 2227710 w 3531775"/>
              <a:gd name="connsiteY3850" fmla="*/ 1928892 h 2810796"/>
              <a:gd name="connsiteX3851" fmla="*/ 2199707 w 3531775"/>
              <a:gd name="connsiteY3851" fmla="*/ 1941274 h 2810796"/>
              <a:gd name="connsiteX3852" fmla="*/ 2168560 w 3531775"/>
              <a:gd name="connsiteY3852" fmla="*/ 2004425 h 2810796"/>
              <a:gd name="connsiteX3853" fmla="*/ 2175323 w 3531775"/>
              <a:gd name="connsiteY3853" fmla="*/ 2007949 h 2810796"/>
              <a:gd name="connsiteX3854" fmla="*/ 2179038 w 3531775"/>
              <a:gd name="connsiteY3854" fmla="*/ 1999091 h 2810796"/>
              <a:gd name="connsiteX3855" fmla="*/ 2174656 w 3531775"/>
              <a:gd name="connsiteY3855" fmla="*/ 1992328 h 2810796"/>
              <a:gd name="connsiteX3856" fmla="*/ 2178942 w 3531775"/>
              <a:gd name="connsiteY3856" fmla="*/ 1992995 h 2810796"/>
              <a:gd name="connsiteX3857" fmla="*/ 2183324 w 3531775"/>
              <a:gd name="connsiteY3857" fmla="*/ 1992614 h 2810796"/>
              <a:gd name="connsiteX3858" fmla="*/ 2182657 w 3531775"/>
              <a:gd name="connsiteY3858" fmla="*/ 1988328 h 2810796"/>
              <a:gd name="connsiteX3859" fmla="*/ 2187515 w 3531775"/>
              <a:gd name="connsiteY3859" fmla="*/ 1991757 h 2810796"/>
              <a:gd name="connsiteX3860" fmla="*/ 2192849 w 3531775"/>
              <a:gd name="connsiteY3860" fmla="*/ 1990233 h 2810796"/>
              <a:gd name="connsiteX3861" fmla="*/ 2168560 w 3531775"/>
              <a:gd name="connsiteY3861" fmla="*/ 2004425 h 2810796"/>
              <a:gd name="connsiteX3862" fmla="*/ 2155511 w 3531775"/>
              <a:gd name="connsiteY3862" fmla="*/ 1962610 h 2810796"/>
              <a:gd name="connsiteX3863" fmla="*/ 2173894 w 3531775"/>
              <a:gd name="connsiteY3863" fmla="*/ 1970992 h 2810796"/>
              <a:gd name="connsiteX3864" fmla="*/ 2171513 w 3531775"/>
              <a:gd name="connsiteY3864" fmla="*/ 1966134 h 2810796"/>
              <a:gd name="connsiteX3865" fmla="*/ 2172942 w 3531775"/>
              <a:gd name="connsiteY3865" fmla="*/ 1958895 h 2810796"/>
              <a:gd name="connsiteX3866" fmla="*/ 2163512 w 3531775"/>
              <a:gd name="connsiteY3866" fmla="*/ 1953180 h 2810796"/>
              <a:gd name="connsiteX3867" fmla="*/ 2169036 w 3531775"/>
              <a:gd name="connsiteY3867" fmla="*/ 1951847 h 2810796"/>
              <a:gd name="connsiteX3868" fmla="*/ 2173894 w 3531775"/>
              <a:gd name="connsiteY3868" fmla="*/ 1949180 h 2810796"/>
              <a:gd name="connsiteX3869" fmla="*/ 2170275 w 3531775"/>
              <a:gd name="connsiteY3869" fmla="*/ 1944513 h 2810796"/>
              <a:gd name="connsiteX3870" fmla="*/ 2178180 w 3531775"/>
              <a:gd name="connsiteY3870" fmla="*/ 1946132 h 2810796"/>
              <a:gd name="connsiteX3871" fmla="*/ 2183419 w 3531775"/>
              <a:gd name="connsiteY3871" fmla="*/ 1941750 h 2810796"/>
              <a:gd name="connsiteX3872" fmla="*/ 2155511 w 3531775"/>
              <a:gd name="connsiteY3872" fmla="*/ 1962610 h 2810796"/>
              <a:gd name="connsiteX3873" fmla="*/ 2156177 w 3531775"/>
              <a:gd name="connsiteY3873" fmla="*/ 1913937 h 2810796"/>
              <a:gd name="connsiteX3874" fmla="*/ 2171513 w 3531775"/>
              <a:gd name="connsiteY3874" fmla="*/ 1916700 h 2810796"/>
              <a:gd name="connsiteX3875" fmla="*/ 2167226 w 3531775"/>
              <a:gd name="connsiteY3875" fmla="*/ 1913271 h 2810796"/>
              <a:gd name="connsiteX3876" fmla="*/ 2172275 w 3531775"/>
              <a:gd name="connsiteY3876" fmla="*/ 1910794 h 2810796"/>
              <a:gd name="connsiteX3877" fmla="*/ 2163035 w 3531775"/>
              <a:gd name="connsiteY3877" fmla="*/ 1906222 h 2810796"/>
              <a:gd name="connsiteX3878" fmla="*/ 2174275 w 3531775"/>
              <a:gd name="connsiteY3878" fmla="*/ 1905270 h 2810796"/>
              <a:gd name="connsiteX3879" fmla="*/ 2168560 w 3531775"/>
              <a:gd name="connsiteY3879" fmla="*/ 1899174 h 2810796"/>
              <a:gd name="connsiteX3880" fmla="*/ 2175989 w 3531775"/>
              <a:gd name="connsiteY3880" fmla="*/ 1900317 h 2810796"/>
              <a:gd name="connsiteX3881" fmla="*/ 2180371 w 3531775"/>
              <a:gd name="connsiteY3881" fmla="*/ 1896697 h 2810796"/>
              <a:gd name="connsiteX3882" fmla="*/ 2156177 w 3531775"/>
              <a:gd name="connsiteY3882" fmla="*/ 1913937 h 2810796"/>
              <a:gd name="connsiteX3883" fmla="*/ 1713074 w 3531775"/>
              <a:gd name="connsiteY3883" fmla="*/ 2275316 h 2810796"/>
              <a:gd name="connsiteX3884" fmla="*/ 1708883 w 3531775"/>
              <a:gd name="connsiteY3884" fmla="*/ 2277412 h 2810796"/>
              <a:gd name="connsiteX3885" fmla="*/ 1703549 w 3531775"/>
              <a:gd name="connsiteY3885" fmla="*/ 2275792 h 2810796"/>
              <a:gd name="connsiteX3886" fmla="*/ 1702121 w 3531775"/>
              <a:gd name="connsiteY3886" fmla="*/ 2275792 h 2810796"/>
              <a:gd name="connsiteX3887" fmla="*/ 1698977 w 3531775"/>
              <a:gd name="connsiteY3887" fmla="*/ 2282460 h 2810796"/>
              <a:gd name="connsiteX3888" fmla="*/ 1697454 w 3531775"/>
              <a:gd name="connsiteY3888" fmla="*/ 2278936 h 2810796"/>
              <a:gd name="connsiteX3889" fmla="*/ 1696406 w 3531775"/>
              <a:gd name="connsiteY3889" fmla="*/ 2274459 h 2810796"/>
              <a:gd name="connsiteX3890" fmla="*/ 1692215 w 3531775"/>
              <a:gd name="connsiteY3890" fmla="*/ 2277316 h 2810796"/>
              <a:gd name="connsiteX3891" fmla="*/ 1694786 w 3531775"/>
              <a:gd name="connsiteY3891" fmla="*/ 2270554 h 2810796"/>
              <a:gd name="connsiteX3892" fmla="*/ 1692119 w 3531775"/>
              <a:gd name="connsiteY3892" fmla="*/ 2265982 h 2810796"/>
              <a:gd name="connsiteX3893" fmla="*/ 1713074 w 3531775"/>
              <a:gd name="connsiteY3893" fmla="*/ 2275316 h 2810796"/>
              <a:gd name="connsiteX3894" fmla="*/ 1714694 w 3531775"/>
              <a:gd name="connsiteY3894" fmla="*/ 2323989 h 2810796"/>
              <a:gd name="connsiteX3895" fmla="*/ 1709455 w 3531775"/>
              <a:gd name="connsiteY3895" fmla="*/ 2325989 h 2810796"/>
              <a:gd name="connsiteX3896" fmla="*/ 1707169 w 3531775"/>
              <a:gd name="connsiteY3896" fmla="*/ 2320179 h 2810796"/>
              <a:gd name="connsiteX3897" fmla="*/ 1701168 w 3531775"/>
              <a:gd name="connsiteY3897" fmla="*/ 2325322 h 2810796"/>
              <a:gd name="connsiteX3898" fmla="*/ 1704216 w 3531775"/>
              <a:gd name="connsiteY3898" fmla="*/ 2315226 h 2810796"/>
              <a:gd name="connsiteX3899" fmla="*/ 1699739 w 3531775"/>
              <a:gd name="connsiteY3899" fmla="*/ 2309511 h 2810796"/>
              <a:gd name="connsiteX3900" fmla="*/ 1719075 w 3531775"/>
              <a:gd name="connsiteY3900" fmla="*/ 2342658 h 2810796"/>
              <a:gd name="connsiteX3901" fmla="*/ 1726790 w 3531775"/>
              <a:gd name="connsiteY3901" fmla="*/ 2320274 h 2810796"/>
              <a:gd name="connsiteX3902" fmla="*/ 1718408 w 3531775"/>
              <a:gd name="connsiteY3902" fmla="*/ 2321893 h 2810796"/>
              <a:gd name="connsiteX3903" fmla="*/ 1714694 w 3531775"/>
              <a:gd name="connsiteY3903" fmla="*/ 2323989 h 2810796"/>
              <a:gd name="connsiteX3904" fmla="*/ 1747745 w 3531775"/>
              <a:gd name="connsiteY3904" fmla="*/ 2282936 h 2810796"/>
              <a:gd name="connsiteX3905" fmla="*/ 1739840 w 3531775"/>
              <a:gd name="connsiteY3905" fmla="*/ 2293318 h 2810796"/>
              <a:gd name="connsiteX3906" fmla="*/ 1740125 w 3531775"/>
              <a:gd name="connsiteY3906" fmla="*/ 2287032 h 2810796"/>
              <a:gd name="connsiteX3907" fmla="*/ 1738792 w 3531775"/>
              <a:gd name="connsiteY3907" fmla="*/ 2281412 h 2810796"/>
              <a:gd name="connsiteX3908" fmla="*/ 1736792 w 3531775"/>
              <a:gd name="connsiteY3908" fmla="*/ 2276554 h 2810796"/>
              <a:gd name="connsiteX3909" fmla="*/ 1729458 w 3531775"/>
              <a:gd name="connsiteY3909" fmla="*/ 2302176 h 2810796"/>
              <a:gd name="connsiteX3910" fmla="*/ 1759556 w 3531775"/>
              <a:gd name="connsiteY3910" fmla="*/ 2282079 h 2810796"/>
              <a:gd name="connsiteX3911" fmla="*/ 1754318 w 3531775"/>
              <a:gd name="connsiteY3911" fmla="*/ 2284841 h 2810796"/>
              <a:gd name="connsiteX3912" fmla="*/ 1747745 w 3531775"/>
              <a:gd name="connsiteY3912" fmla="*/ 2282936 h 2810796"/>
              <a:gd name="connsiteX3913" fmla="*/ 1728124 w 3531775"/>
              <a:gd name="connsiteY3913" fmla="*/ 2228929 h 2810796"/>
              <a:gd name="connsiteX3914" fmla="*/ 1742697 w 3531775"/>
              <a:gd name="connsiteY3914" fmla="*/ 2248075 h 2810796"/>
              <a:gd name="connsiteX3915" fmla="*/ 1734696 w 3531775"/>
              <a:gd name="connsiteY3915" fmla="*/ 2244455 h 2810796"/>
              <a:gd name="connsiteX3916" fmla="*/ 1733458 w 3531775"/>
              <a:gd name="connsiteY3916" fmla="*/ 2243788 h 2810796"/>
              <a:gd name="connsiteX3917" fmla="*/ 1727171 w 3531775"/>
              <a:gd name="connsiteY3917" fmla="*/ 2250361 h 2810796"/>
              <a:gd name="connsiteX3918" fmla="*/ 1728695 w 3531775"/>
              <a:gd name="connsiteY3918" fmla="*/ 2245122 h 2810796"/>
              <a:gd name="connsiteX3919" fmla="*/ 1729076 w 3531775"/>
              <a:gd name="connsiteY3919" fmla="*/ 2239883 h 2810796"/>
              <a:gd name="connsiteX3920" fmla="*/ 1724790 w 3531775"/>
              <a:gd name="connsiteY3920" fmla="*/ 2241121 h 2810796"/>
              <a:gd name="connsiteX3921" fmla="*/ 1728886 w 3531775"/>
              <a:gd name="connsiteY3921" fmla="*/ 2235025 h 2810796"/>
              <a:gd name="connsiteX3922" fmla="*/ 1728124 w 3531775"/>
              <a:gd name="connsiteY3922" fmla="*/ 2228929 h 2810796"/>
              <a:gd name="connsiteX3923" fmla="*/ 1756604 w 3531775"/>
              <a:gd name="connsiteY3923" fmla="*/ 2195973 h 2810796"/>
              <a:gd name="connsiteX3924" fmla="*/ 1750698 w 3531775"/>
              <a:gd name="connsiteY3924" fmla="*/ 2193306 h 2810796"/>
              <a:gd name="connsiteX3925" fmla="*/ 1744983 w 3531775"/>
              <a:gd name="connsiteY3925" fmla="*/ 2200735 h 2810796"/>
              <a:gd name="connsiteX3926" fmla="*/ 1743554 w 3531775"/>
              <a:gd name="connsiteY3926" fmla="*/ 2196259 h 2810796"/>
              <a:gd name="connsiteX3927" fmla="*/ 1742602 w 3531775"/>
              <a:gd name="connsiteY3927" fmla="*/ 2190734 h 2810796"/>
              <a:gd name="connsiteX3928" fmla="*/ 1737649 w 3531775"/>
              <a:gd name="connsiteY3928" fmla="*/ 2193687 h 2810796"/>
              <a:gd name="connsiteX3929" fmla="*/ 1741078 w 3531775"/>
              <a:gd name="connsiteY3929" fmla="*/ 2185781 h 2810796"/>
              <a:gd name="connsiteX3930" fmla="*/ 1738601 w 3531775"/>
              <a:gd name="connsiteY3930" fmla="*/ 2179685 h 2810796"/>
              <a:gd name="connsiteX3931" fmla="*/ 1729838 w 3531775"/>
              <a:gd name="connsiteY3931" fmla="*/ 2199973 h 2810796"/>
              <a:gd name="connsiteX3932" fmla="*/ 1757842 w 3531775"/>
              <a:gd name="connsiteY3932" fmla="*/ 2205117 h 2810796"/>
              <a:gd name="connsiteX3933" fmla="*/ 1756604 w 3531775"/>
              <a:gd name="connsiteY3933" fmla="*/ 2195973 h 2810796"/>
              <a:gd name="connsiteX3934" fmla="*/ 1762700 w 3531775"/>
              <a:gd name="connsiteY3934" fmla="*/ 2222452 h 2810796"/>
              <a:gd name="connsiteX3935" fmla="*/ 1757842 w 3531775"/>
              <a:gd name="connsiteY3935" fmla="*/ 2218738 h 2810796"/>
              <a:gd name="connsiteX3936" fmla="*/ 1753556 w 3531775"/>
              <a:gd name="connsiteY3936" fmla="*/ 2230834 h 2810796"/>
              <a:gd name="connsiteX3937" fmla="*/ 1787846 w 3531775"/>
              <a:gd name="connsiteY3937" fmla="*/ 2229977 h 2810796"/>
              <a:gd name="connsiteX3938" fmla="*/ 1788131 w 3531775"/>
              <a:gd name="connsiteY3938" fmla="*/ 2218642 h 2810796"/>
              <a:gd name="connsiteX3939" fmla="*/ 1783369 w 3531775"/>
              <a:gd name="connsiteY3939" fmla="*/ 2222929 h 2810796"/>
              <a:gd name="connsiteX3940" fmla="*/ 1775939 w 3531775"/>
              <a:gd name="connsiteY3940" fmla="*/ 2223881 h 2810796"/>
              <a:gd name="connsiteX3941" fmla="*/ 1770510 w 3531775"/>
              <a:gd name="connsiteY3941" fmla="*/ 2235597 h 2810796"/>
              <a:gd name="connsiteX3942" fmla="*/ 1768986 w 3531775"/>
              <a:gd name="connsiteY3942" fmla="*/ 2230263 h 2810796"/>
              <a:gd name="connsiteX3943" fmla="*/ 1766033 w 3531775"/>
              <a:gd name="connsiteY3943" fmla="*/ 2226072 h 2810796"/>
              <a:gd name="connsiteX3944" fmla="*/ 1762700 w 3531775"/>
              <a:gd name="connsiteY3944" fmla="*/ 2222452 h 2810796"/>
              <a:gd name="connsiteX3945" fmla="*/ 1792132 w 3531775"/>
              <a:gd name="connsiteY3945" fmla="*/ 2124250 h 2810796"/>
              <a:gd name="connsiteX3946" fmla="*/ 1782512 w 3531775"/>
              <a:gd name="connsiteY3946" fmla="*/ 2124535 h 2810796"/>
              <a:gd name="connsiteX3947" fmla="*/ 1781083 w 3531775"/>
              <a:gd name="connsiteY3947" fmla="*/ 2124535 h 2810796"/>
              <a:gd name="connsiteX3948" fmla="*/ 1776225 w 3531775"/>
              <a:gd name="connsiteY3948" fmla="*/ 2132632 h 2810796"/>
              <a:gd name="connsiteX3949" fmla="*/ 1776320 w 3531775"/>
              <a:gd name="connsiteY3949" fmla="*/ 2127583 h 2810796"/>
              <a:gd name="connsiteX3950" fmla="*/ 1775177 w 3531775"/>
              <a:gd name="connsiteY3950" fmla="*/ 2123107 h 2810796"/>
              <a:gd name="connsiteX3951" fmla="*/ 1770891 w 3531775"/>
              <a:gd name="connsiteY3951" fmla="*/ 2125964 h 2810796"/>
              <a:gd name="connsiteX3952" fmla="*/ 1773558 w 3531775"/>
              <a:gd name="connsiteY3952" fmla="*/ 2119106 h 2810796"/>
              <a:gd name="connsiteX3953" fmla="*/ 1770891 w 3531775"/>
              <a:gd name="connsiteY3953" fmla="*/ 2114343 h 2810796"/>
              <a:gd name="connsiteX3954" fmla="*/ 1792132 w 3531775"/>
              <a:gd name="connsiteY3954" fmla="*/ 2124250 h 2810796"/>
              <a:gd name="connsiteX3955" fmla="*/ 1792799 w 3531775"/>
              <a:gd name="connsiteY3955" fmla="*/ 2172065 h 2810796"/>
              <a:gd name="connsiteX3956" fmla="*/ 1785179 w 3531775"/>
              <a:gd name="connsiteY3956" fmla="*/ 2182828 h 2810796"/>
              <a:gd name="connsiteX3957" fmla="*/ 1784131 w 3531775"/>
              <a:gd name="connsiteY3957" fmla="*/ 2176066 h 2810796"/>
              <a:gd name="connsiteX3958" fmla="*/ 1781369 w 3531775"/>
              <a:gd name="connsiteY3958" fmla="*/ 2170446 h 2810796"/>
              <a:gd name="connsiteX3959" fmla="*/ 1775654 w 3531775"/>
              <a:gd name="connsiteY3959" fmla="*/ 2175685 h 2810796"/>
              <a:gd name="connsiteX3960" fmla="*/ 1777940 w 3531775"/>
              <a:gd name="connsiteY3960" fmla="*/ 2165683 h 2810796"/>
              <a:gd name="connsiteX3961" fmla="*/ 1774320 w 3531775"/>
              <a:gd name="connsiteY3961" fmla="*/ 2194830 h 2810796"/>
              <a:gd name="connsiteX3962" fmla="*/ 1806800 w 3531775"/>
              <a:gd name="connsiteY3962" fmla="*/ 2166541 h 2810796"/>
              <a:gd name="connsiteX3963" fmla="*/ 1792799 w 3531775"/>
              <a:gd name="connsiteY3963" fmla="*/ 2172065 h 2810796"/>
              <a:gd name="connsiteX3964" fmla="*/ 1880333 w 3531775"/>
              <a:gd name="connsiteY3964" fmla="*/ 2070814 h 2810796"/>
              <a:gd name="connsiteX3965" fmla="*/ 1874904 w 3531775"/>
              <a:gd name="connsiteY3965" fmla="*/ 2071481 h 2810796"/>
              <a:gd name="connsiteX3966" fmla="*/ 1875857 w 3531775"/>
              <a:gd name="connsiteY3966" fmla="*/ 2063004 h 2810796"/>
              <a:gd name="connsiteX3967" fmla="*/ 1866903 w 3531775"/>
              <a:gd name="connsiteY3967" fmla="*/ 2067766 h 2810796"/>
              <a:gd name="connsiteX3968" fmla="*/ 1870142 w 3531775"/>
              <a:gd name="connsiteY3968" fmla="*/ 2062337 h 2810796"/>
              <a:gd name="connsiteX3969" fmla="*/ 1872047 w 3531775"/>
              <a:gd name="connsiteY3969" fmla="*/ 2056336 h 2810796"/>
              <a:gd name="connsiteX3970" fmla="*/ 1866808 w 3531775"/>
              <a:gd name="connsiteY3970" fmla="*/ 2055765 h 2810796"/>
              <a:gd name="connsiteX3971" fmla="*/ 1873380 w 3531775"/>
              <a:gd name="connsiteY3971" fmla="*/ 2050621 h 2810796"/>
              <a:gd name="connsiteX3972" fmla="*/ 1874523 w 3531775"/>
              <a:gd name="connsiteY3972" fmla="*/ 2043096 h 2810796"/>
              <a:gd name="connsiteX3973" fmla="*/ 1864236 w 3531775"/>
              <a:gd name="connsiteY3973" fmla="*/ 2047668 h 2810796"/>
              <a:gd name="connsiteX3974" fmla="*/ 1877000 w 3531775"/>
              <a:gd name="connsiteY3974" fmla="*/ 2080149 h 2810796"/>
              <a:gd name="connsiteX3975" fmla="*/ 1880333 w 3531775"/>
              <a:gd name="connsiteY3975" fmla="*/ 2070814 h 2810796"/>
              <a:gd name="connsiteX3976" fmla="*/ 1859855 w 3531775"/>
              <a:gd name="connsiteY3976" fmla="*/ 2094532 h 2810796"/>
              <a:gd name="connsiteX3977" fmla="*/ 1853378 w 3531775"/>
              <a:gd name="connsiteY3977" fmla="*/ 2091865 h 2810796"/>
              <a:gd name="connsiteX3978" fmla="*/ 1845281 w 3531775"/>
              <a:gd name="connsiteY3978" fmla="*/ 2100723 h 2810796"/>
              <a:gd name="connsiteX3979" fmla="*/ 1845662 w 3531775"/>
              <a:gd name="connsiteY3979" fmla="*/ 2094817 h 2810796"/>
              <a:gd name="connsiteX3980" fmla="*/ 1844519 w 3531775"/>
              <a:gd name="connsiteY3980" fmla="*/ 2089293 h 2810796"/>
              <a:gd name="connsiteX3981" fmla="*/ 1839090 w 3531775"/>
              <a:gd name="connsiteY3981" fmla="*/ 2092245 h 2810796"/>
              <a:gd name="connsiteX3982" fmla="*/ 1842710 w 3531775"/>
              <a:gd name="connsiteY3982" fmla="*/ 2084340 h 2810796"/>
              <a:gd name="connsiteX3983" fmla="*/ 1839947 w 3531775"/>
              <a:gd name="connsiteY3983" fmla="*/ 2078339 h 2810796"/>
              <a:gd name="connsiteX3984" fmla="*/ 1865189 w 3531775"/>
              <a:gd name="connsiteY3984" fmla="*/ 2092722 h 2810796"/>
              <a:gd name="connsiteX3985" fmla="*/ 1859855 w 3531775"/>
              <a:gd name="connsiteY3985" fmla="*/ 2094532 h 2810796"/>
              <a:gd name="connsiteX3986" fmla="*/ 1841090 w 3531775"/>
              <a:gd name="connsiteY3986" fmla="*/ 2130917 h 2810796"/>
              <a:gd name="connsiteX3987" fmla="*/ 1835852 w 3531775"/>
              <a:gd name="connsiteY3987" fmla="*/ 2133108 h 2810796"/>
              <a:gd name="connsiteX3988" fmla="*/ 1829279 w 3531775"/>
              <a:gd name="connsiteY3988" fmla="*/ 2130822 h 2810796"/>
              <a:gd name="connsiteX3989" fmla="*/ 1827470 w 3531775"/>
              <a:gd name="connsiteY3989" fmla="*/ 2130726 h 2810796"/>
              <a:gd name="connsiteX3990" fmla="*/ 1821469 w 3531775"/>
              <a:gd name="connsiteY3990" fmla="*/ 2140251 h 2810796"/>
              <a:gd name="connsiteX3991" fmla="*/ 1821659 w 3531775"/>
              <a:gd name="connsiteY3991" fmla="*/ 2134251 h 2810796"/>
              <a:gd name="connsiteX3992" fmla="*/ 1820326 w 3531775"/>
              <a:gd name="connsiteY3992" fmla="*/ 2128822 h 2810796"/>
              <a:gd name="connsiteX3993" fmla="*/ 1815087 w 3531775"/>
              <a:gd name="connsiteY3993" fmla="*/ 2132060 h 2810796"/>
              <a:gd name="connsiteX3994" fmla="*/ 1818421 w 3531775"/>
              <a:gd name="connsiteY3994" fmla="*/ 2123964 h 2810796"/>
              <a:gd name="connsiteX3995" fmla="*/ 1815183 w 3531775"/>
              <a:gd name="connsiteY3995" fmla="*/ 2118154 h 2810796"/>
              <a:gd name="connsiteX3996" fmla="*/ 1841090 w 3531775"/>
              <a:gd name="connsiteY3996" fmla="*/ 2130917 h 2810796"/>
              <a:gd name="connsiteX3997" fmla="*/ 1812134 w 3531775"/>
              <a:gd name="connsiteY3997" fmla="*/ 2093008 h 2810796"/>
              <a:gd name="connsiteX3998" fmla="*/ 1806134 w 3531775"/>
              <a:gd name="connsiteY3998" fmla="*/ 2097580 h 2810796"/>
              <a:gd name="connsiteX3999" fmla="*/ 1806134 w 3531775"/>
              <a:gd name="connsiteY3999" fmla="*/ 2093198 h 2810796"/>
              <a:gd name="connsiteX4000" fmla="*/ 1806800 w 3531775"/>
              <a:gd name="connsiteY4000" fmla="*/ 2088054 h 2810796"/>
              <a:gd name="connsiteX4001" fmla="*/ 1802324 w 3531775"/>
              <a:gd name="connsiteY4001" fmla="*/ 2088912 h 2810796"/>
              <a:gd name="connsiteX4002" fmla="*/ 1806800 w 3531775"/>
              <a:gd name="connsiteY4002" fmla="*/ 2083101 h 2810796"/>
              <a:gd name="connsiteX4003" fmla="*/ 1795180 w 3531775"/>
              <a:gd name="connsiteY4003" fmla="*/ 2101485 h 2810796"/>
              <a:gd name="connsiteX4004" fmla="*/ 1820135 w 3531775"/>
              <a:gd name="connsiteY4004" fmla="*/ 2097294 h 2810796"/>
              <a:gd name="connsiteX4005" fmla="*/ 1812134 w 3531775"/>
              <a:gd name="connsiteY4005" fmla="*/ 2093008 h 2810796"/>
              <a:gd name="connsiteX4006" fmla="*/ 1832042 w 3531775"/>
              <a:gd name="connsiteY4006" fmla="*/ 2040525 h 2810796"/>
              <a:gd name="connsiteX4007" fmla="*/ 1826612 w 3531775"/>
              <a:gd name="connsiteY4007" fmla="*/ 2042620 h 2810796"/>
              <a:gd name="connsiteX4008" fmla="*/ 1831280 w 3531775"/>
              <a:gd name="connsiteY4008" fmla="*/ 2035286 h 2810796"/>
              <a:gd name="connsiteX4009" fmla="*/ 1829660 w 3531775"/>
              <a:gd name="connsiteY4009" fmla="*/ 2028809 h 2810796"/>
              <a:gd name="connsiteX4010" fmla="*/ 1820231 w 3531775"/>
              <a:gd name="connsiteY4010" fmla="*/ 2058051 h 2810796"/>
              <a:gd name="connsiteX4011" fmla="*/ 1845472 w 3531775"/>
              <a:gd name="connsiteY4011" fmla="*/ 2047954 h 2810796"/>
              <a:gd name="connsiteX4012" fmla="*/ 1839281 w 3531775"/>
              <a:gd name="connsiteY4012" fmla="*/ 2046049 h 2810796"/>
              <a:gd name="connsiteX4013" fmla="*/ 1838233 w 3531775"/>
              <a:gd name="connsiteY4013" fmla="*/ 2043858 h 2810796"/>
              <a:gd name="connsiteX4014" fmla="*/ 1830899 w 3531775"/>
              <a:gd name="connsiteY4014" fmla="*/ 2051955 h 2810796"/>
              <a:gd name="connsiteX4015" fmla="*/ 1832232 w 3531775"/>
              <a:gd name="connsiteY4015" fmla="*/ 2046049 h 2810796"/>
              <a:gd name="connsiteX4016" fmla="*/ 1832042 w 3531775"/>
              <a:gd name="connsiteY4016" fmla="*/ 2040525 h 2810796"/>
              <a:gd name="connsiteX4017" fmla="*/ 1850615 w 3531775"/>
              <a:gd name="connsiteY4017" fmla="*/ 2022046 h 2810796"/>
              <a:gd name="connsiteX4018" fmla="*/ 1850615 w 3531775"/>
              <a:gd name="connsiteY4018" fmla="*/ 2022046 h 2810796"/>
              <a:gd name="connsiteX4019" fmla="*/ 1850615 w 3531775"/>
              <a:gd name="connsiteY4019" fmla="*/ 2022046 h 2810796"/>
              <a:gd name="connsiteX4020" fmla="*/ 1850615 w 3531775"/>
              <a:gd name="connsiteY4020" fmla="*/ 2022046 h 2810796"/>
              <a:gd name="connsiteX4021" fmla="*/ 1871570 w 3531775"/>
              <a:gd name="connsiteY4021" fmla="*/ 2008711 h 2810796"/>
              <a:gd name="connsiteX4022" fmla="*/ 1865855 w 3531775"/>
              <a:gd name="connsiteY4022" fmla="*/ 2007187 h 2810796"/>
              <a:gd name="connsiteX4023" fmla="*/ 1864236 w 3531775"/>
              <a:gd name="connsiteY4023" fmla="*/ 2007187 h 2810796"/>
              <a:gd name="connsiteX4024" fmla="*/ 1858997 w 3531775"/>
              <a:gd name="connsiteY4024" fmla="*/ 2014903 h 2810796"/>
              <a:gd name="connsiteX4025" fmla="*/ 1859188 w 3531775"/>
              <a:gd name="connsiteY4025" fmla="*/ 2010235 h 2810796"/>
              <a:gd name="connsiteX4026" fmla="*/ 1858045 w 3531775"/>
              <a:gd name="connsiteY4026" fmla="*/ 2006044 h 2810796"/>
              <a:gd name="connsiteX4027" fmla="*/ 1856330 w 3531775"/>
              <a:gd name="connsiteY4027" fmla="*/ 2002329 h 2810796"/>
              <a:gd name="connsiteX4028" fmla="*/ 1849663 w 3531775"/>
              <a:gd name="connsiteY4028" fmla="*/ 2021379 h 2810796"/>
              <a:gd name="connsiteX4029" fmla="*/ 1871570 w 3531775"/>
              <a:gd name="connsiteY4029" fmla="*/ 2008711 h 2810796"/>
              <a:gd name="connsiteX4030" fmla="*/ 1888144 w 3531775"/>
              <a:gd name="connsiteY4030" fmla="*/ 2024428 h 2810796"/>
              <a:gd name="connsiteX4031" fmla="*/ 1913480 w 3531775"/>
              <a:gd name="connsiteY4031" fmla="*/ 2026142 h 2810796"/>
              <a:gd name="connsiteX4032" fmla="*/ 1909766 w 3531775"/>
              <a:gd name="connsiteY4032" fmla="*/ 2020046 h 2810796"/>
              <a:gd name="connsiteX4033" fmla="*/ 1910623 w 3531775"/>
              <a:gd name="connsiteY4033" fmla="*/ 2018141 h 2810796"/>
              <a:gd name="connsiteX4034" fmla="*/ 1899479 w 3531775"/>
              <a:gd name="connsiteY4034" fmla="*/ 2023570 h 2810796"/>
              <a:gd name="connsiteX4035" fmla="*/ 1904336 w 3531775"/>
              <a:gd name="connsiteY4035" fmla="*/ 2012521 h 2810796"/>
              <a:gd name="connsiteX4036" fmla="*/ 1898907 w 3531775"/>
              <a:gd name="connsiteY4036" fmla="*/ 2012140 h 2810796"/>
              <a:gd name="connsiteX4037" fmla="*/ 1905479 w 3531775"/>
              <a:gd name="connsiteY4037" fmla="*/ 2007092 h 2810796"/>
              <a:gd name="connsiteX4038" fmla="*/ 1888144 w 3531775"/>
              <a:gd name="connsiteY4038" fmla="*/ 2024428 h 2810796"/>
              <a:gd name="connsiteX4039" fmla="*/ 1917767 w 3531775"/>
              <a:gd name="connsiteY4039" fmla="*/ 1977469 h 2810796"/>
              <a:gd name="connsiteX4040" fmla="*/ 1911766 w 3531775"/>
              <a:gd name="connsiteY4040" fmla="*/ 1974802 h 2810796"/>
              <a:gd name="connsiteX4041" fmla="*/ 1910909 w 3531775"/>
              <a:gd name="connsiteY4041" fmla="*/ 1972516 h 2810796"/>
              <a:gd name="connsiteX4042" fmla="*/ 1902622 w 3531775"/>
              <a:gd name="connsiteY4042" fmla="*/ 1979279 h 2810796"/>
              <a:gd name="connsiteX4043" fmla="*/ 1904622 w 3531775"/>
              <a:gd name="connsiteY4043" fmla="*/ 1973850 h 2810796"/>
              <a:gd name="connsiteX4044" fmla="*/ 1905098 w 3531775"/>
              <a:gd name="connsiteY4044" fmla="*/ 1968420 h 2810796"/>
              <a:gd name="connsiteX4045" fmla="*/ 1899288 w 3531775"/>
              <a:gd name="connsiteY4045" fmla="*/ 1969754 h 2810796"/>
              <a:gd name="connsiteX4046" fmla="*/ 1904908 w 3531775"/>
              <a:gd name="connsiteY4046" fmla="*/ 1963277 h 2810796"/>
              <a:gd name="connsiteX4047" fmla="*/ 1904051 w 3531775"/>
              <a:gd name="connsiteY4047" fmla="*/ 1956800 h 2810796"/>
              <a:gd name="connsiteX4048" fmla="*/ 1894240 w 3531775"/>
              <a:gd name="connsiteY4048" fmla="*/ 1964229 h 2810796"/>
              <a:gd name="connsiteX4049" fmla="*/ 1917100 w 3531775"/>
              <a:gd name="connsiteY4049" fmla="*/ 1986042 h 2810796"/>
              <a:gd name="connsiteX4050" fmla="*/ 1917767 w 3531775"/>
              <a:gd name="connsiteY4050" fmla="*/ 1977469 h 2810796"/>
              <a:gd name="connsiteX4051" fmla="*/ 1945580 w 3531775"/>
              <a:gd name="connsiteY4051" fmla="*/ 1942798 h 2810796"/>
              <a:gd name="connsiteX4052" fmla="*/ 1944056 w 3531775"/>
              <a:gd name="connsiteY4052" fmla="*/ 1937179 h 2810796"/>
              <a:gd name="connsiteX4053" fmla="*/ 1936531 w 3531775"/>
              <a:gd name="connsiteY4053" fmla="*/ 1938417 h 2810796"/>
              <a:gd name="connsiteX4054" fmla="*/ 1938436 w 3531775"/>
              <a:gd name="connsiteY4054" fmla="*/ 1934416 h 2810796"/>
              <a:gd name="connsiteX4055" fmla="*/ 1941484 w 3531775"/>
              <a:gd name="connsiteY4055" fmla="*/ 1930130 h 2810796"/>
              <a:gd name="connsiteX4056" fmla="*/ 1937007 w 3531775"/>
              <a:gd name="connsiteY4056" fmla="*/ 1928796 h 2810796"/>
              <a:gd name="connsiteX4057" fmla="*/ 1943865 w 3531775"/>
              <a:gd name="connsiteY4057" fmla="*/ 1925749 h 2810796"/>
              <a:gd name="connsiteX4058" fmla="*/ 1946532 w 3531775"/>
              <a:gd name="connsiteY4058" fmla="*/ 1919938 h 2810796"/>
              <a:gd name="connsiteX4059" fmla="*/ 1936436 w 3531775"/>
              <a:gd name="connsiteY4059" fmla="*/ 1922034 h 2810796"/>
              <a:gd name="connsiteX4060" fmla="*/ 1940817 w 3531775"/>
              <a:gd name="connsiteY4060" fmla="*/ 1949847 h 2810796"/>
              <a:gd name="connsiteX4061" fmla="*/ 1945580 w 3531775"/>
              <a:gd name="connsiteY4061" fmla="*/ 1942798 h 2810796"/>
              <a:gd name="connsiteX4062" fmla="*/ 2129031 w 3531775"/>
              <a:gd name="connsiteY4062" fmla="*/ 1981565 h 2810796"/>
              <a:gd name="connsiteX4063" fmla="*/ 2140747 w 3531775"/>
              <a:gd name="connsiteY4063" fmla="*/ 1982899 h 2810796"/>
              <a:gd name="connsiteX4064" fmla="*/ 2141509 w 3531775"/>
              <a:gd name="connsiteY4064" fmla="*/ 1976993 h 2810796"/>
              <a:gd name="connsiteX4065" fmla="*/ 2141414 w 3531775"/>
              <a:gd name="connsiteY4065" fmla="*/ 1975469 h 2810796"/>
              <a:gd name="connsiteX4066" fmla="*/ 2135889 w 3531775"/>
              <a:gd name="connsiteY4066" fmla="*/ 1974516 h 2810796"/>
              <a:gd name="connsiteX4067" fmla="*/ 2138461 w 3531775"/>
              <a:gd name="connsiteY4067" fmla="*/ 1971850 h 2810796"/>
              <a:gd name="connsiteX4068" fmla="*/ 2141890 w 3531775"/>
              <a:gd name="connsiteY4068" fmla="*/ 1969278 h 2810796"/>
              <a:gd name="connsiteX4069" fmla="*/ 2139033 w 3531775"/>
              <a:gd name="connsiteY4069" fmla="*/ 1965944 h 2810796"/>
              <a:gd name="connsiteX4070" fmla="*/ 2144843 w 3531775"/>
              <a:gd name="connsiteY4070" fmla="*/ 1966420 h 2810796"/>
              <a:gd name="connsiteX4071" fmla="*/ 2148462 w 3531775"/>
              <a:gd name="connsiteY4071" fmla="*/ 1962420 h 2810796"/>
              <a:gd name="connsiteX4072" fmla="*/ 2129031 w 3531775"/>
              <a:gd name="connsiteY4072" fmla="*/ 1981565 h 2810796"/>
              <a:gd name="connsiteX4073" fmla="*/ 2125126 w 3531775"/>
              <a:gd name="connsiteY4073" fmla="*/ 1949656 h 2810796"/>
              <a:gd name="connsiteX4074" fmla="*/ 2143509 w 3531775"/>
              <a:gd name="connsiteY4074" fmla="*/ 1948799 h 2810796"/>
              <a:gd name="connsiteX4075" fmla="*/ 2139033 w 3531775"/>
              <a:gd name="connsiteY4075" fmla="*/ 1944132 h 2810796"/>
              <a:gd name="connsiteX4076" fmla="*/ 2137794 w 3531775"/>
              <a:gd name="connsiteY4076" fmla="*/ 1935464 h 2810796"/>
              <a:gd name="connsiteX4077" fmla="*/ 2124840 w 3531775"/>
              <a:gd name="connsiteY4077" fmla="*/ 1932321 h 2810796"/>
              <a:gd name="connsiteX4078" fmla="*/ 2130460 w 3531775"/>
              <a:gd name="connsiteY4078" fmla="*/ 1928987 h 2810796"/>
              <a:gd name="connsiteX4079" fmla="*/ 2134842 w 3531775"/>
              <a:gd name="connsiteY4079" fmla="*/ 1924320 h 2810796"/>
              <a:gd name="connsiteX4080" fmla="*/ 2128746 w 3531775"/>
              <a:gd name="connsiteY4080" fmla="*/ 1920415 h 2810796"/>
              <a:gd name="connsiteX4081" fmla="*/ 2138366 w 3531775"/>
              <a:gd name="connsiteY4081" fmla="*/ 1919462 h 2810796"/>
              <a:gd name="connsiteX4082" fmla="*/ 2142366 w 3531775"/>
              <a:gd name="connsiteY4082" fmla="*/ 1912795 h 2810796"/>
              <a:gd name="connsiteX4083" fmla="*/ 2125126 w 3531775"/>
              <a:gd name="connsiteY4083" fmla="*/ 1949656 h 2810796"/>
              <a:gd name="connsiteX4084" fmla="*/ 2096646 w 3531775"/>
              <a:gd name="connsiteY4084" fmla="*/ 1980708 h 2810796"/>
              <a:gd name="connsiteX4085" fmla="*/ 2112172 w 3531775"/>
              <a:gd name="connsiteY4085" fmla="*/ 1985756 h 2810796"/>
              <a:gd name="connsiteX4086" fmla="*/ 2109219 w 3531775"/>
              <a:gd name="connsiteY4086" fmla="*/ 1975183 h 2810796"/>
              <a:gd name="connsiteX4087" fmla="*/ 2102456 w 3531775"/>
              <a:gd name="connsiteY4087" fmla="*/ 1970897 h 2810796"/>
              <a:gd name="connsiteX4088" fmla="*/ 2106838 w 3531775"/>
              <a:gd name="connsiteY4088" fmla="*/ 1968897 h 2810796"/>
              <a:gd name="connsiteX4089" fmla="*/ 2110648 w 3531775"/>
              <a:gd name="connsiteY4089" fmla="*/ 1965754 h 2810796"/>
              <a:gd name="connsiteX4090" fmla="*/ 2107314 w 3531775"/>
              <a:gd name="connsiteY4090" fmla="*/ 1961943 h 2810796"/>
              <a:gd name="connsiteX4091" fmla="*/ 2113982 w 3531775"/>
              <a:gd name="connsiteY4091" fmla="*/ 1962325 h 2810796"/>
              <a:gd name="connsiteX4092" fmla="*/ 2118077 w 3531775"/>
              <a:gd name="connsiteY4092" fmla="*/ 1957467 h 2810796"/>
              <a:gd name="connsiteX4093" fmla="*/ 2096646 w 3531775"/>
              <a:gd name="connsiteY4093" fmla="*/ 1980708 h 2810796"/>
              <a:gd name="connsiteX4094" fmla="*/ 2101790 w 3531775"/>
              <a:gd name="connsiteY4094" fmla="*/ 1912509 h 2810796"/>
              <a:gd name="connsiteX4095" fmla="*/ 2096551 w 3531775"/>
              <a:gd name="connsiteY4095" fmla="*/ 1902222 h 2810796"/>
              <a:gd name="connsiteX4096" fmla="*/ 2097789 w 3531775"/>
              <a:gd name="connsiteY4096" fmla="*/ 1900031 h 2810796"/>
              <a:gd name="connsiteX4097" fmla="*/ 2087026 w 3531775"/>
              <a:gd name="connsiteY4097" fmla="*/ 1898412 h 2810796"/>
              <a:gd name="connsiteX4098" fmla="*/ 2092646 w 3531775"/>
              <a:gd name="connsiteY4098" fmla="*/ 1896030 h 2810796"/>
              <a:gd name="connsiteX4099" fmla="*/ 2097313 w 3531775"/>
              <a:gd name="connsiteY4099" fmla="*/ 1892697 h 2810796"/>
              <a:gd name="connsiteX4100" fmla="*/ 2092455 w 3531775"/>
              <a:gd name="connsiteY4100" fmla="*/ 1889172 h 2810796"/>
              <a:gd name="connsiteX4101" fmla="*/ 2101218 w 3531775"/>
              <a:gd name="connsiteY4101" fmla="*/ 1889077 h 2810796"/>
              <a:gd name="connsiteX4102" fmla="*/ 2105790 w 3531775"/>
              <a:gd name="connsiteY4102" fmla="*/ 1883838 h 2810796"/>
              <a:gd name="connsiteX4103" fmla="*/ 2101790 w 3531775"/>
              <a:gd name="connsiteY4103" fmla="*/ 1912509 h 2810796"/>
              <a:gd name="connsiteX4104" fmla="*/ 2073310 w 3531775"/>
              <a:gd name="connsiteY4104" fmla="*/ 1952895 h 2810796"/>
              <a:gd name="connsiteX4105" fmla="*/ 2091788 w 3531775"/>
              <a:gd name="connsiteY4105" fmla="*/ 1946704 h 2810796"/>
              <a:gd name="connsiteX4106" fmla="*/ 2087883 w 3531775"/>
              <a:gd name="connsiteY4106" fmla="*/ 1946704 h 2810796"/>
              <a:gd name="connsiteX4107" fmla="*/ 2084454 w 3531775"/>
              <a:gd name="connsiteY4107" fmla="*/ 1940036 h 2810796"/>
              <a:gd name="connsiteX4108" fmla="*/ 2073596 w 3531775"/>
              <a:gd name="connsiteY4108" fmla="*/ 1940798 h 2810796"/>
              <a:gd name="connsiteX4109" fmla="*/ 2082263 w 3531775"/>
              <a:gd name="connsiteY4109" fmla="*/ 1933083 h 2810796"/>
              <a:gd name="connsiteX4110" fmla="*/ 2073024 w 3531775"/>
              <a:gd name="connsiteY4110" fmla="*/ 1930225 h 2810796"/>
              <a:gd name="connsiteX4111" fmla="*/ 2080073 w 3531775"/>
              <a:gd name="connsiteY4111" fmla="*/ 1926987 h 2810796"/>
              <a:gd name="connsiteX4112" fmla="*/ 2081025 w 3531775"/>
              <a:gd name="connsiteY4112" fmla="*/ 1920510 h 2810796"/>
              <a:gd name="connsiteX4113" fmla="*/ 2073310 w 3531775"/>
              <a:gd name="connsiteY4113" fmla="*/ 1952895 h 2810796"/>
              <a:gd name="connsiteX4114" fmla="*/ 2046259 w 3531775"/>
              <a:gd name="connsiteY4114" fmla="*/ 1978898 h 2810796"/>
              <a:gd name="connsiteX4115" fmla="*/ 2059975 w 3531775"/>
              <a:gd name="connsiteY4115" fmla="*/ 1984041 h 2810796"/>
              <a:gd name="connsiteX4116" fmla="*/ 2054165 w 3531775"/>
              <a:gd name="connsiteY4116" fmla="*/ 1977088 h 2810796"/>
              <a:gd name="connsiteX4117" fmla="*/ 2058356 w 3531775"/>
              <a:gd name="connsiteY4117" fmla="*/ 1972326 h 2810796"/>
              <a:gd name="connsiteX4118" fmla="*/ 2052260 w 3531775"/>
              <a:gd name="connsiteY4118" fmla="*/ 1971373 h 2810796"/>
              <a:gd name="connsiteX4119" fmla="*/ 2055117 w 3531775"/>
              <a:gd name="connsiteY4119" fmla="*/ 1968420 h 2810796"/>
              <a:gd name="connsiteX4120" fmla="*/ 2058832 w 3531775"/>
              <a:gd name="connsiteY4120" fmla="*/ 1965658 h 2810796"/>
              <a:gd name="connsiteX4121" fmla="*/ 2055784 w 3531775"/>
              <a:gd name="connsiteY4121" fmla="*/ 1962134 h 2810796"/>
              <a:gd name="connsiteX4122" fmla="*/ 2062070 w 3531775"/>
              <a:gd name="connsiteY4122" fmla="*/ 1962515 h 2810796"/>
              <a:gd name="connsiteX4123" fmla="*/ 2046259 w 3531775"/>
              <a:gd name="connsiteY4123" fmla="*/ 1978898 h 2810796"/>
              <a:gd name="connsiteX4124" fmla="*/ 2047973 w 3531775"/>
              <a:gd name="connsiteY4124" fmla="*/ 1924415 h 2810796"/>
              <a:gd name="connsiteX4125" fmla="*/ 2050069 w 3531775"/>
              <a:gd name="connsiteY4125" fmla="*/ 1920033 h 2810796"/>
              <a:gd name="connsiteX4126" fmla="*/ 2051021 w 3531775"/>
              <a:gd name="connsiteY4126" fmla="*/ 1914223 h 2810796"/>
              <a:gd name="connsiteX4127" fmla="*/ 2042258 w 3531775"/>
              <a:gd name="connsiteY4127" fmla="*/ 1911080 h 2810796"/>
              <a:gd name="connsiteX4128" fmla="*/ 2047211 w 3531775"/>
              <a:gd name="connsiteY4128" fmla="*/ 1909270 h 2810796"/>
              <a:gd name="connsiteX4129" fmla="*/ 2051593 w 3531775"/>
              <a:gd name="connsiteY4129" fmla="*/ 1906603 h 2810796"/>
              <a:gd name="connsiteX4130" fmla="*/ 2048259 w 3531775"/>
              <a:gd name="connsiteY4130" fmla="*/ 1903460 h 2810796"/>
              <a:gd name="connsiteX4131" fmla="*/ 2055403 w 3531775"/>
              <a:gd name="connsiteY4131" fmla="*/ 1903650 h 2810796"/>
              <a:gd name="connsiteX4132" fmla="*/ 2060070 w 3531775"/>
              <a:gd name="connsiteY4132" fmla="*/ 1899555 h 2810796"/>
              <a:gd name="connsiteX4133" fmla="*/ 2040830 w 3531775"/>
              <a:gd name="connsiteY4133" fmla="*/ 1899650 h 2810796"/>
              <a:gd name="connsiteX4134" fmla="*/ 2047973 w 3531775"/>
              <a:gd name="connsiteY4134" fmla="*/ 1924415 h 2810796"/>
              <a:gd name="connsiteX4135" fmla="*/ 2032638 w 3531775"/>
              <a:gd name="connsiteY4135" fmla="*/ 1962229 h 2810796"/>
              <a:gd name="connsiteX4136" fmla="*/ 2036353 w 3531775"/>
              <a:gd name="connsiteY4136" fmla="*/ 1954704 h 2810796"/>
              <a:gd name="connsiteX4137" fmla="*/ 2033686 w 3531775"/>
              <a:gd name="connsiteY4137" fmla="*/ 1948037 h 2810796"/>
              <a:gd name="connsiteX4138" fmla="*/ 2022923 w 3531775"/>
              <a:gd name="connsiteY4138" fmla="*/ 1948704 h 2810796"/>
              <a:gd name="connsiteX4139" fmla="*/ 2026637 w 3531775"/>
              <a:gd name="connsiteY4139" fmla="*/ 1944513 h 2810796"/>
              <a:gd name="connsiteX4140" fmla="*/ 2029114 w 3531775"/>
              <a:gd name="connsiteY4140" fmla="*/ 1939655 h 2810796"/>
              <a:gd name="connsiteX4141" fmla="*/ 2023494 w 3531775"/>
              <a:gd name="connsiteY4141" fmla="*/ 1937941 h 2810796"/>
              <a:gd name="connsiteX4142" fmla="*/ 2030733 w 3531775"/>
              <a:gd name="connsiteY4142" fmla="*/ 1934797 h 2810796"/>
              <a:gd name="connsiteX4143" fmla="*/ 2031876 w 3531775"/>
              <a:gd name="connsiteY4143" fmla="*/ 1928320 h 2810796"/>
              <a:gd name="connsiteX4144" fmla="*/ 2032638 w 3531775"/>
              <a:gd name="connsiteY4144" fmla="*/ 1962229 h 2810796"/>
              <a:gd name="connsiteX4145" fmla="*/ 2006730 w 3531775"/>
              <a:gd name="connsiteY4145" fmla="*/ 1982232 h 2810796"/>
              <a:gd name="connsiteX4146" fmla="*/ 2025590 w 3531775"/>
              <a:gd name="connsiteY4146" fmla="*/ 1987470 h 2810796"/>
              <a:gd name="connsiteX4147" fmla="*/ 2022827 w 3531775"/>
              <a:gd name="connsiteY4147" fmla="*/ 1982327 h 2810796"/>
              <a:gd name="connsiteX4148" fmla="*/ 2021875 w 3531775"/>
              <a:gd name="connsiteY4148" fmla="*/ 1981184 h 2810796"/>
              <a:gd name="connsiteX4149" fmla="*/ 2015208 w 3531775"/>
              <a:gd name="connsiteY4149" fmla="*/ 1983279 h 2810796"/>
              <a:gd name="connsiteX4150" fmla="*/ 2018732 w 3531775"/>
              <a:gd name="connsiteY4150" fmla="*/ 1975850 h 2810796"/>
              <a:gd name="connsiteX4151" fmla="*/ 2014541 w 3531775"/>
              <a:gd name="connsiteY4151" fmla="*/ 1974707 h 2810796"/>
              <a:gd name="connsiteX4152" fmla="*/ 2019494 w 3531775"/>
              <a:gd name="connsiteY4152" fmla="*/ 1971945 h 2810796"/>
              <a:gd name="connsiteX4153" fmla="*/ 2006730 w 3531775"/>
              <a:gd name="connsiteY4153" fmla="*/ 1982232 h 2810796"/>
              <a:gd name="connsiteX4154" fmla="*/ 2005111 w 3531775"/>
              <a:gd name="connsiteY4154" fmla="*/ 1920986 h 2810796"/>
              <a:gd name="connsiteX4155" fmla="*/ 2013207 w 3531775"/>
              <a:gd name="connsiteY4155" fmla="*/ 1915842 h 2810796"/>
              <a:gd name="connsiteX4156" fmla="*/ 2008826 w 3531775"/>
              <a:gd name="connsiteY4156" fmla="*/ 1914318 h 2810796"/>
              <a:gd name="connsiteX4157" fmla="*/ 2005968 w 3531775"/>
              <a:gd name="connsiteY4157" fmla="*/ 1909175 h 2810796"/>
              <a:gd name="connsiteX4158" fmla="*/ 1995872 w 3531775"/>
              <a:gd name="connsiteY4158" fmla="*/ 1910794 h 2810796"/>
              <a:gd name="connsiteX4159" fmla="*/ 1999301 w 3531775"/>
              <a:gd name="connsiteY4159" fmla="*/ 1907079 h 2810796"/>
              <a:gd name="connsiteX4160" fmla="*/ 2001491 w 3531775"/>
              <a:gd name="connsiteY4160" fmla="*/ 1902888 h 2810796"/>
              <a:gd name="connsiteX4161" fmla="*/ 1996348 w 3531775"/>
              <a:gd name="connsiteY4161" fmla="*/ 1902031 h 2810796"/>
              <a:gd name="connsiteX4162" fmla="*/ 2003015 w 3531775"/>
              <a:gd name="connsiteY4162" fmla="*/ 1898697 h 2810796"/>
              <a:gd name="connsiteX4163" fmla="*/ 2004444 w 3531775"/>
              <a:gd name="connsiteY4163" fmla="*/ 1893173 h 2810796"/>
              <a:gd name="connsiteX4164" fmla="*/ 2005111 w 3531775"/>
              <a:gd name="connsiteY4164" fmla="*/ 1920986 h 2810796"/>
              <a:gd name="connsiteX4165" fmla="*/ 1980155 w 3531775"/>
              <a:gd name="connsiteY4165" fmla="*/ 2004996 h 2810796"/>
              <a:gd name="connsiteX4166" fmla="*/ 1994443 w 3531775"/>
              <a:gd name="connsiteY4166" fmla="*/ 2003854 h 2810796"/>
              <a:gd name="connsiteX4167" fmla="*/ 1989585 w 3531775"/>
              <a:gd name="connsiteY4167" fmla="*/ 1995948 h 2810796"/>
              <a:gd name="connsiteX4168" fmla="*/ 1981870 w 3531775"/>
              <a:gd name="connsiteY4168" fmla="*/ 1995567 h 2810796"/>
              <a:gd name="connsiteX4169" fmla="*/ 1984823 w 3531775"/>
              <a:gd name="connsiteY4169" fmla="*/ 1992614 h 2810796"/>
              <a:gd name="connsiteX4170" fmla="*/ 1986918 w 3531775"/>
              <a:gd name="connsiteY4170" fmla="*/ 1988899 h 2810796"/>
              <a:gd name="connsiteX4171" fmla="*/ 1983204 w 3531775"/>
              <a:gd name="connsiteY4171" fmla="*/ 1987090 h 2810796"/>
              <a:gd name="connsiteX4172" fmla="*/ 1988537 w 3531775"/>
              <a:gd name="connsiteY4172" fmla="*/ 1985184 h 2810796"/>
              <a:gd name="connsiteX4173" fmla="*/ 1990347 w 3531775"/>
              <a:gd name="connsiteY4173" fmla="*/ 1980232 h 2810796"/>
              <a:gd name="connsiteX4174" fmla="*/ 1980155 w 3531775"/>
              <a:gd name="connsiteY4174" fmla="*/ 2004996 h 2810796"/>
              <a:gd name="connsiteX4175" fmla="*/ 1972154 w 3531775"/>
              <a:gd name="connsiteY4175" fmla="*/ 1965372 h 2810796"/>
              <a:gd name="connsiteX4176" fmla="*/ 1997205 w 3531775"/>
              <a:gd name="connsiteY4176" fmla="*/ 1956419 h 2810796"/>
              <a:gd name="connsiteX4177" fmla="*/ 1990157 w 3531775"/>
              <a:gd name="connsiteY4177" fmla="*/ 1951847 h 2810796"/>
              <a:gd name="connsiteX4178" fmla="*/ 1979012 w 3531775"/>
              <a:gd name="connsiteY4178" fmla="*/ 1955371 h 2810796"/>
              <a:gd name="connsiteX4179" fmla="*/ 1980822 w 3531775"/>
              <a:gd name="connsiteY4179" fmla="*/ 1950037 h 2810796"/>
              <a:gd name="connsiteX4180" fmla="*/ 1982346 w 3531775"/>
              <a:gd name="connsiteY4180" fmla="*/ 1943084 h 2810796"/>
              <a:gd name="connsiteX4181" fmla="*/ 1975202 w 3531775"/>
              <a:gd name="connsiteY4181" fmla="*/ 1943655 h 2810796"/>
              <a:gd name="connsiteX4182" fmla="*/ 1982346 w 3531775"/>
              <a:gd name="connsiteY4182" fmla="*/ 1937179 h 2810796"/>
              <a:gd name="connsiteX4183" fmla="*/ 1981679 w 3531775"/>
              <a:gd name="connsiteY4183" fmla="*/ 1929654 h 2810796"/>
              <a:gd name="connsiteX4184" fmla="*/ 1972154 w 3531775"/>
              <a:gd name="connsiteY4184" fmla="*/ 1965372 h 2810796"/>
              <a:gd name="connsiteX4185" fmla="*/ 1964534 w 3531775"/>
              <a:gd name="connsiteY4185" fmla="*/ 1991757 h 2810796"/>
              <a:gd name="connsiteX4186" fmla="*/ 1960153 w 3531775"/>
              <a:gd name="connsiteY4186" fmla="*/ 1989280 h 2810796"/>
              <a:gd name="connsiteX4187" fmla="*/ 1957676 w 3531775"/>
              <a:gd name="connsiteY4187" fmla="*/ 1982517 h 2810796"/>
              <a:gd name="connsiteX4188" fmla="*/ 1947199 w 3531775"/>
              <a:gd name="connsiteY4188" fmla="*/ 1983375 h 2810796"/>
              <a:gd name="connsiteX4189" fmla="*/ 1951104 w 3531775"/>
              <a:gd name="connsiteY4189" fmla="*/ 1979088 h 2810796"/>
              <a:gd name="connsiteX4190" fmla="*/ 1953866 w 3531775"/>
              <a:gd name="connsiteY4190" fmla="*/ 1973945 h 2810796"/>
              <a:gd name="connsiteX4191" fmla="*/ 1948723 w 3531775"/>
              <a:gd name="connsiteY4191" fmla="*/ 1972326 h 2810796"/>
              <a:gd name="connsiteX4192" fmla="*/ 1955867 w 3531775"/>
              <a:gd name="connsiteY4192" fmla="*/ 1968801 h 2810796"/>
              <a:gd name="connsiteX4193" fmla="*/ 1958058 w 3531775"/>
              <a:gd name="connsiteY4193" fmla="*/ 1962039 h 2810796"/>
              <a:gd name="connsiteX4194" fmla="*/ 1936150 w 3531775"/>
              <a:gd name="connsiteY4194" fmla="*/ 1982041 h 2810796"/>
              <a:gd name="connsiteX4195" fmla="*/ 1964534 w 3531775"/>
              <a:gd name="connsiteY4195" fmla="*/ 1991757 h 2810796"/>
              <a:gd name="connsiteX4196" fmla="*/ 1926911 w 3531775"/>
              <a:gd name="connsiteY4196" fmla="*/ 2020141 h 2810796"/>
              <a:gd name="connsiteX4197" fmla="*/ 1955962 w 3531775"/>
              <a:gd name="connsiteY4197" fmla="*/ 2027475 h 2810796"/>
              <a:gd name="connsiteX4198" fmla="*/ 1954247 w 3531775"/>
              <a:gd name="connsiteY4198" fmla="*/ 2019760 h 2810796"/>
              <a:gd name="connsiteX4199" fmla="*/ 1947961 w 3531775"/>
              <a:gd name="connsiteY4199" fmla="*/ 2018141 h 2810796"/>
              <a:gd name="connsiteX4200" fmla="*/ 1946532 w 3531775"/>
              <a:gd name="connsiteY4200" fmla="*/ 2016331 h 2810796"/>
              <a:gd name="connsiteX4201" fmla="*/ 1940817 w 3531775"/>
              <a:gd name="connsiteY4201" fmla="*/ 2023094 h 2810796"/>
              <a:gd name="connsiteX4202" fmla="*/ 1941008 w 3531775"/>
              <a:gd name="connsiteY4202" fmla="*/ 2018236 h 2810796"/>
              <a:gd name="connsiteX4203" fmla="*/ 1939769 w 3531775"/>
              <a:gd name="connsiteY4203" fmla="*/ 2013569 h 2810796"/>
              <a:gd name="connsiteX4204" fmla="*/ 1934721 w 3531775"/>
              <a:gd name="connsiteY4204" fmla="*/ 2015379 h 2810796"/>
              <a:gd name="connsiteX4205" fmla="*/ 1938055 w 3531775"/>
              <a:gd name="connsiteY4205" fmla="*/ 2009283 h 2810796"/>
              <a:gd name="connsiteX4206" fmla="*/ 1926911 w 3531775"/>
              <a:gd name="connsiteY4206" fmla="*/ 2020141 h 2810796"/>
              <a:gd name="connsiteX4207" fmla="*/ 1920910 w 3531775"/>
              <a:gd name="connsiteY4207" fmla="*/ 2068433 h 2810796"/>
              <a:gd name="connsiteX4208" fmla="*/ 1922720 w 3531775"/>
              <a:gd name="connsiteY4208" fmla="*/ 2061480 h 2810796"/>
              <a:gd name="connsiteX4209" fmla="*/ 1919386 w 3531775"/>
              <a:gd name="connsiteY4209" fmla="*/ 2056812 h 2810796"/>
              <a:gd name="connsiteX4210" fmla="*/ 1911480 w 3531775"/>
              <a:gd name="connsiteY4210" fmla="*/ 2059670 h 2810796"/>
              <a:gd name="connsiteX4211" fmla="*/ 1913576 w 3531775"/>
              <a:gd name="connsiteY4211" fmla="*/ 2055574 h 2810796"/>
              <a:gd name="connsiteX4212" fmla="*/ 1914528 w 3531775"/>
              <a:gd name="connsiteY4212" fmla="*/ 2051097 h 2810796"/>
              <a:gd name="connsiteX4213" fmla="*/ 1910242 w 3531775"/>
              <a:gd name="connsiteY4213" fmla="*/ 2050812 h 2810796"/>
              <a:gd name="connsiteX4214" fmla="*/ 1914909 w 3531775"/>
              <a:gd name="connsiteY4214" fmla="*/ 2046716 h 2810796"/>
              <a:gd name="connsiteX4215" fmla="*/ 1915195 w 3531775"/>
              <a:gd name="connsiteY4215" fmla="*/ 2041191 h 2810796"/>
              <a:gd name="connsiteX4216" fmla="*/ 1920910 w 3531775"/>
              <a:gd name="connsiteY4216" fmla="*/ 2068433 h 2810796"/>
              <a:gd name="connsiteX4217" fmla="*/ 1906718 w 3531775"/>
              <a:gd name="connsiteY4217" fmla="*/ 2066814 h 2810796"/>
              <a:gd name="connsiteX4218" fmla="*/ 1906718 w 3531775"/>
              <a:gd name="connsiteY4218" fmla="*/ 2066814 h 2810796"/>
              <a:gd name="connsiteX4219" fmla="*/ 1906718 w 3531775"/>
              <a:gd name="connsiteY4219" fmla="*/ 2066814 h 2810796"/>
              <a:gd name="connsiteX4220" fmla="*/ 1906718 w 3531775"/>
              <a:gd name="connsiteY4220" fmla="*/ 2066814 h 2810796"/>
              <a:gd name="connsiteX4221" fmla="*/ 1883191 w 3531775"/>
              <a:gd name="connsiteY4221" fmla="*/ 2105676 h 2810796"/>
              <a:gd name="connsiteX4222" fmla="*/ 1901384 w 3531775"/>
              <a:gd name="connsiteY4222" fmla="*/ 2084435 h 2810796"/>
              <a:gd name="connsiteX4223" fmla="*/ 1897955 w 3531775"/>
              <a:gd name="connsiteY4223" fmla="*/ 2087578 h 2810796"/>
              <a:gd name="connsiteX4224" fmla="*/ 1891763 w 3531775"/>
              <a:gd name="connsiteY4224" fmla="*/ 2088721 h 2810796"/>
              <a:gd name="connsiteX4225" fmla="*/ 1890239 w 3531775"/>
              <a:gd name="connsiteY4225" fmla="*/ 2089293 h 2810796"/>
              <a:gd name="connsiteX4226" fmla="*/ 1888715 w 3531775"/>
              <a:gd name="connsiteY4226" fmla="*/ 2097103 h 2810796"/>
              <a:gd name="connsiteX4227" fmla="*/ 1886715 w 3531775"/>
              <a:gd name="connsiteY4227" fmla="*/ 2093579 h 2810796"/>
              <a:gd name="connsiteX4228" fmla="*/ 1883667 w 3531775"/>
              <a:gd name="connsiteY4228" fmla="*/ 2091007 h 2810796"/>
              <a:gd name="connsiteX4229" fmla="*/ 1880524 w 3531775"/>
              <a:gd name="connsiteY4229" fmla="*/ 2095008 h 2810796"/>
              <a:gd name="connsiteX4230" fmla="*/ 1880333 w 3531775"/>
              <a:gd name="connsiteY4230" fmla="*/ 2089007 h 2810796"/>
              <a:gd name="connsiteX4231" fmla="*/ 1883191 w 3531775"/>
              <a:gd name="connsiteY4231" fmla="*/ 2105676 h 2810796"/>
              <a:gd name="connsiteX4232" fmla="*/ 1851282 w 3531775"/>
              <a:gd name="connsiteY4232" fmla="*/ 2139013 h 2810796"/>
              <a:gd name="connsiteX4233" fmla="*/ 1871761 w 3531775"/>
              <a:gd name="connsiteY4233" fmla="*/ 2132917 h 2810796"/>
              <a:gd name="connsiteX4234" fmla="*/ 1867379 w 3531775"/>
              <a:gd name="connsiteY4234" fmla="*/ 2129393 h 2810796"/>
              <a:gd name="connsiteX4235" fmla="*/ 1866046 w 3531775"/>
              <a:gd name="connsiteY4235" fmla="*/ 2128822 h 2810796"/>
              <a:gd name="connsiteX4236" fmla="*/ 1860045 w 3531775"/>
              <a:gd name="connsiteY4236" fmla="*/ 2135013 h 2810796"/>
              <a:gd name="connsiteX4237" fmla="*/ 1861188 w 3531775"/>
              <a:gd name="connsiteY4237" fmla="*/ 2130250 h 2810796"/>
              <a:gd name="connsiteX4238" fmla="*/ 1861188 w 3531775"/>
              <a:gd name="connsiteY4238" fmla="*/ 2125488 h 2810796"/>
              <a:gd name="connsiteX4239" fmla="*/ 1856807 w 3531775"/>
              <a:gd name="connsiteY4239" fmla="*/ 2126726 h 2810796"/>
              <a:gd name="connsiteX4240" fmla="*/ 1860617 w 3531775"/>
              <a:gd name="connsiteY4240" fmla="*/ 2121011 h 2810796"/>
              <a:gd name="connsiteX4241" fmla="*/ 1851282 w 3531775"/>
              <a:gd name="connsiteY4241" fmla="*/ 2139013 h 2810796"/>
              <a:gd name="connsiteX4242" fmla="*/ 1835471 w 3531775"/>
              <a:gd name="connsiteY4242" fmla="*/ 2190639 h 2810796"/>
              <a:gd name="connsiteX4243" fmla="*/ 1848615 w 3531775"/>
              <a:gd name="connsiteY4243" fmla="*/ 2173018 h 2810796"/>
              <a:gd name="connsiteX4244" fmla="*/ 1837471 w 3531775"/>
              <a:gd name="connsiteY4244" fmla="*/ 2173589 h 2810796"/>
              <a:gd name="connsiteX4245" fmla="*/ 1830041 w 3531775"/>
              <a:gd name="connsiteY4245" fmla="*/ 2180257 h 2810796"/>
              <a:gd name="connsiteX4246" fmla="*/ 1830613 w 3531775"/>
              <a:gd name="connsiteY4246" fmla="*/ 2174446 h 2810796"/>
              <a:gd name="connsiteX4247" fmla="*/ 1829756 w 3531775"/>
              <a:gd name="connsiteY4247" fmla="*/ 2169017 h 2810796"/>
              <a:gd name="connsiteX4248" fmla="*/ 1824708 w 3531775"/>
              <a:gd name="connsiteY4248" fmla="*/ 2171684 h 2810796"/>
              <a:gd name="connsiteX4249" fmla="*/ 1828232 w 3531775"/>
              <a:gd name="connsiteY4249" fmla="*/ 2164159 h 2810796"/>
              <a:gd name="connsiteX4250" fmla="*/ 1825850 w 3531775"/>
              <a:gd name="connsiteY4250" fmla="*/ 2158254 h 2810796"/>
              <a:gd name="connsiteX4251" fmla="*/ 1835471 w 3531775"/>
              <a:gd name="connsiteY4251" fmla="*/ 2190639 h 2810796"/>
              <a:gd name="connsiteX4252" fmla="*/ 1799561 w 3531775"/>
              <a:gd name="connsiteY4252" fmla="*/ 2221500 h 2810796"/>
              <a:gd name="connsiteX4253" fmla="*/ 1819945 w 3531775"/>
              <a:gd name="connsiteY4253" fmla="*/ 2216071 h 2810796"/>
              <a:gd name="connsiteX4254" fmla="*/ 1815944 w 3531775"/>
              <a:gd name="connsiteY4254" fmla="*/ 2212070 h 2810796"/>
              <a:gd name="connsiteX4255" fmla="*/ 1814706 w 3531775"/>
              <a:gd name="connsiteY4255" fmla="*/ 2211403 h 2810796"/>
              <a:gd name="connsiteX4256" fmla="*/ 1808420 w 3531775"/>
              <a:gd name="connsiteY4256" fmla="*/ 2217785 h 2810796"/>
              <a:gd name="connsiteX4257" fmla="*/ 1809944 w 3531775"/>
              <a:gd name="connsiteY4257" fmla="*/ 2212642 h 2810796"/>
              <a:gd name="connsiteX4258" fmla="*/ 1810229 w 3531775"/>
              <a:gd name="connsiteY4258" fmla="*/ 2207498 h 2810796"/>
              <a:gd name="connsiteX4259" fmla="*/ 1805848 w 3531775"/>
              <a:gd name="connsiteY4259" fmla="*/ 2208641 h 2810796"/>
              <a:gd name="connsiteX4260" fmla="*/ 1809944 w 3531775"/>
              <a:gd name="connsiteY4260" fmla="*/ 2202640 h 2810796"/>
              <a:gd name="connsiteX4261" fmla="*/ 1799561 w 3531775"/>
              <a:gd name="connsiteY4261" fmla="*/ 2221500 h 2810796"/>
              <a:gd name="connsiteX4262" fmla="*/ 1786226 w 3531775"/>
              <a:gd name="connsiteY4262" fmla="*/ 2279412 h 2810796"/>
              <a:gd name="connsiteX4263" fmla="*/ 1792989 w 3531775"/>
              <a:gd name="connsiteY4263" fmla="*/ 2263124 h 2810796"/>
              <a:gd name="connsiteX4264" fmla="*/ 1787179 w 3531775"/>
              <a:gd name="connsiteY4264" fmla="*/ 2261505 h 2810796"/>
              <a:gd name="connsiteX4265" fmla="*/ 1785560 w 3531775"/>
              <a:gd name="connsiteY4265" fmla="*/ 2261505 h 2810796"/>
              <a:gd name="connsiteX4266" fmla="*/ 1780416 w 3531775"/>
              <a:gd name="connsiteY4266" fmla="*/ 2270554 h 2810796"/>
              <a:gd name="connsiteX4267" fmla="*/ 1780511 w 3531775"/>
              <a:gd name="connsiteY4267" fmla="*/ 2265124 h 2810796"/>
              <a:gd name="connsiteX4268" fmla="*/ 1779273 w 3531775"/>
              <a:gd name="connsiteY4268" fmla="*/ 2260267 h 2810796"/>
              <a:gd name="connsiteX4269" fmla="*/ 1777463 w 3531775"/>
              <a:gd name="connsiteY4269" fmla="*/ 2256076 h 2810796"/>
              <a:gd name="connsiteX4270" fmla="*/ 1774701 w 3531775"/>
              <a:gd name="connsiteY4270" fmla="*/ 2251027 h 2810796"/>
              <a:gd name="connsiteX4271" fmla="*/ 1768700 w 3531775"/>
              <a:gd name="connsiteY4271" fmla="*/ 2260743 h 2810796"/>
              <a:gd name="connsiteX4272" fmla="*/ 1786226 w 3531775"/>
              <a:gd name="connsiteY4272" fmla="*/ 2279412 h 2810796"/>
              <a:gd name="connsiteX4273" fmla="*/ 1745459 w 3531775"/>
              <a:gd name="connsiteY4273" fmla="*/ 2332942 h 2810796"/>
              <a:gd name="connsiteX4274" fmla="*/ 1770510 w 3531775"/>
              <a:gd name="connsiteY4274" fmla="*/ 2316369 h 2810796"/>
              <a:gd name="connsiteX4275" fmla="*/ 1766224 w 3531775"/>
              <a:gd name="connsiteY4275" fmla="*/ 2318655 h 2810796"/>
              <a:gd name="connsiteX4276" fmla="*/ 1761842 w 3531775"/>
              <a:gd name="connsiteY4276" fmla="*/ 2322560 h 2810796"/>
              <a:gd name="connsiteX4277" fmla="*/ 1759366 w 3531775"/>
              <a:gd name="connsiteY4277" fmla="*/ 2317036 h 2810796"/>
              <a:gd name="connsiteX4278" fmla="*/ 1754127 w 3531775"/>
              <a:gd name="connsiteY4278" fmla="*/ 2325608 h 2810796"/>
              <a:gd name="connsiteX4279" fmla="*/ 1754508 w 3531775"/>
              <a:gd name="connsiteY4279" fmla="*/ 2320369 h 2810796"/>
              <a:gd name="connsiteX4280" fmla="*/ 1753556 w 3531775"/>
              <a:gd name="connsiteY4280" fmla="*/ 2315797 h 2810796"/>
              <a:gd name="connsiteX4281" fmla="*/ 1749174 w 3531775"/>
              <a:gd name="connsiteY4281" fmla="*/ 2318845 h 2810796"/>
              <a:gd name="connsiteX4282" fmla="*/ 1752127 w 3531775"/>
              <a:gd name="connsiteY4282" fmla="*/ 2311797 h 2810796"/>
              <a:gd name="connsiteX4283" fmla="*/ 1745459 w 3531775"/>
              <a:gd name="connsiteY4283" fmla="*/ 2332942 h 2810796"/>
              <a:gd name="connsiteX4284" fmla="*/ 1714789 w 3531775"/>
              <a:gd name="connsiteY4284" fmla="*/ 2380472 h 2810796"/>
              <a:gd name="connsiteX4285" fmla="*/ 1734125 w 3531775"/>
              <a:gd name="connsiteY4285" fmla="*/ 2368280 h 2810796"/>
              <a:gd name="connsiteX4286" fmla="*/ 1729458 w 3531775"/>
              <a:gd name="connsiteY4286" fmla="*/ 2366661 h 2810796"/>
              <a:gd name="connsiteX4287" fmla="*/ 1722980 w 3531775"/>
              <a:gd name="connsiteY4287" fmla="*/ 2374186 h 2810796"/>
              <a:gd name="connsiteX4288" fmla="*/ 1723647 w 3531775"/>
              <a:gd name="connsiteY4288" fmla="*/ 2369518 h 2810796"/>
              <a:gd name="connsiteX4289" fmla="*/ 1723076 w 3531775"/>
              <a:gd name="connsiteY4289" fmla="*/ 2365327 h 2810796"/>
              <a:gd name="connsiteX4290" fmla="*/ 1718980 w 3531775"/>
              <a:gd name="connsiteY4290" fmla="*/ 2367899 h 2810796"/>
              <a:gd name="connsiteX4291" fmla="*/ 1721933 w 3531775"/>
              <a:gd name="connsiteY4291" fmla="*/ 2361613 h 2810796"/>
              <a:gd name="connsiteX4292" fmla="*/ 1714789 w 3531775"/>
              <a:gd name="connsiteY4292" fmla="*/ 2380472 h 2810796"/>
              <a:gd name="connsiteX4293" fmla="*/ 1679642 w 3531775"/>
              <a:gd name="connsiteY4293" fmla="*/ 2426573 h 2810796"/>
              <a:gd name="connsiteX4294" fmla="*/ 1711646 w 3531775"/>
              <a:gd name="connsiteY4294" fmla="*/ 2413714 h 2810796"/>
              <a:gd name="connsiteX4295" fmla="*/ 1706216 w 3531775"/>
              <a:gd name="connsiteY4295" fmla="*/ 2415429 h 2810796"/>
              <a:gd name="connsiteX4296" fmla="*/ 1700883 w 3531775"/>
              <a:gd name="connsiteY4296" fmla="*/ 2412000 h 2810796"/>
              <a:gd name="connsiteX4297" fmla="*/ 1691167 w 3531775"/>
              <a:gd name="connsiteY4297" fmla="*/ 2420191 h 2810796"/>
              <a:gd name="connsiteX4298" fmla="*/ 1693358 w 3531775"/>
              <a:gd name="connsiteY4298" fmla="*/ 2408380 h 2810796"/>
              <a:gd name="connsiteX4299" fmla="*/ 1687738 w 3531775"/>
              <a:gd name="connsiteY4299" fmla="*/ 2410666 h 2810796"/>
              <a:gd name="connsiteX4300" fmla="*/ 1692977 w 3531775"/>
              <a:gd name="connsiteY4300" fmla="*/ 2403046 h 2810796"/>
              <a:gd name="connsiteX4301" fmla="*/ 1679642 w 3531775"/>
              <a:gd name="connsiteY4301" fmla="*/ 2426573 h 2810796"/>
              <a:gd name="connsiteX4302" fmla="*/ 1674117 w 3531775"/>
              <a:gd name="connsiteY4302" fmla="*/ 2381520 h 2810796"/>
              <a:gd name="connsiteX4303" fmla="*/ 1705454 w 3531775"/>
              <a:gd name="connsiteY4303" fmla="*/ 2376376 h 2810796"/>
              <a:gd name="connsiteX4304" fmla="*/ 1700311 w 3531775"/>
              <a:gd name="connsiteY4304" fmla="*/ 2376567 h 2810796"/>
              <a:gd name="connsiteX4305" fmla="*/ 1696120 w 3531775"/>
              <a:gd name="connsiteY4305" fmla="*/ 2371042 h 2810796"/>
              <a:gd name="connsiteX4306" fmla="*/ 1685738 w 3531775"/>
              <a:gd name="connsiteY4306" fmla="*/ 2377805 h 2810796"/>
              <a:gd name="connsiteX4307" fmla="*/ 1688690 w 3531775"/>
              <a:gd name="connsiteY4307" fmla="*/ 2371233 h 2810796"/>
              <a:gd name="connsiteX4308" fmla="*/ 1690024 w 3531775"/>
              <a:gd name="connsiteY4308" fmla="*/ 2364661 h 2810796"/>
              <a:gd name="connsiteX4309" fmla="*/ 1684499 w 3531775"/>
              <a:gd name="connsiteY4309" fmla="*/ 2365804 h 2810796"/>
              <a:gd name="connsiteX4310" fmla="*/ 1690595 w 3531775"/>
              <a:gd name="connsiteY4310" fmla="*/ 2358469 h 2810796"/>
              <a:gd name="connsiteX4311" fmla="*/ 1674117 w 3531775"/>
              <a:gd name="connsiteY4311" fmla="*/ 2381520 h 2810796"/>
              <a:gd name="connsiteX4312" fmla="*/ 1680499 w 3531775"/>
              <a:gd name="connsiteY4312" fmla="*/ 2331037 h 2810796"/>
              <a:gd name="connsiteX4313" fmla="*/ 1683452 w 3531775"/>
              <a:gd name="connsiteY4313" fmla="*/ 2322655 h 2810796"/>
              <a:gd name="connsiteX4314" fmla="*/ 1675070 w 3531775"/>
              <a:gd name="connsiteY4314" fmla="*/ 2322751 h 2810796"/>
              <a:gd name="connsiteX4315" fmla="*/ 1669164 w 3531775"/>
              <a:gd name="connsiteY4315" fmla="*/ 2329704 h 2810796"/>
              <a:gd name="connsiteX4316" fmla="*/ 1669545 w 3531775"/>
              <a:gd name="connsiteY4316" fmla="*/ 2325322 h 2810796"/>
              <a:gd name="connsiteX4317" fmla="*/ 1668783 w 3531775"/>
              <a:gd name="connsiteY4317" fmla="*/ 2321322 h 2810796"/>
              <a:gd name="connsiteX4318" fmla="*/ 1664973 w 3531775"/>
              <a:gd name="connsiteY4318" fmla="*/ 2323703 h 2810796"/>
              <a:gd name="connsiteX4319" fmla="*/ 1667640 w 3531775"/>
              <a:gd name="connsiteY4319" fmla="*/ 2317893 h 2810796"/>
              <a:gd name="connsiteX4320" fmla="*/ 1665640 w 3531775"/>
              <a:gd name="connsiteY4320" fmla="*/ 2313702 h 2810796"/>
              <a:gd name="connsiteX4321" fmla="*/ 1680499 w 3531775"/>
              <a:gd name="connsiteY4321" fmla="*/ 2331037 h 2810796"/>
              <a:gd name="connsiteX4322" fmla="*/ 1649447 w 3531775"/>
              <a:gd name="connsiteY4322" fmla="*/ 2477722 h 2810796"/>
              <a:gd name="connsiteX4323" fmla="*/ 1664687 w 3531775"/>
              <a:gd name="connsiteY4323" fmla="*/ 2465530 h 2810796"/>
              <a:gd name="connsiteX4324" fmla="*/ 1662211 w 3531775"/>
              <a:gd name="connsiteY4324" fmla="*/ 2460482 h 2810796"/>
              <a:gd name="connsiteX4325" fmla="*/ 1661258 w 3531775"/>
              <a:gd name="connsiteY4325" fmla="*/ 2459530 h 2810796"/>
              <a:gd name="connsiteX4326" fmla="*/ 1652210 w 3531775"/>
              <a:gd name="connsiteY4326" fmla="*/ 2465530 h 2810796"/>
              <a:gd name="connsiteX4327" fmla="*/ 1655924 w 3531775"/>
              <a:gd name="connsiteY4327" fmla="*/ 2460196 h 2810796"/>
              <a:gd name="connsiteX4328" fmla="*/ 1658306 w 3531775"/>
              <a:gd name="connsiteY4328" fmla="*/ 2454576 h 2810796"/>
              <a:gd name="connsiteX4329" fmla="*/ 1653448 w 3531775"/>
              <a:gd name="connsiteY4329" fmla="*/ 2455148 h 2810796"/>
              <a:gd name="connsiteX4330" fmla="*/ 1659830 w 3531775"/>
              <a:gd name="connsiteY4330" fmla="*/ 2449243 h 2810796"/>
              <a:gd name="connsiteX4331" fmla="*/ 1661258 w 3531775"/>
              <a:gd name="connsiteY4331" fmla="*/ 2442575 h 2810796"/>
              <a:gd name="connsiteX4332" fmla="*/ 1651543 w 3531775"/>
              <a:gd name="connsiteY4332" fmla="*/ 2448766 h 2810796"/>
              <a:gd name="connsiteX4333" fmla="*/ 1649447 w 3531775"/>
              <a:gd name="connsiteY4333" fmla="*/ 2477722 h 2810796"/>
              <a:gd name="connsiteX4334" fmla="*/ 1638970 w 3531775"/>
              <a:gd name="connsiteY4334" fmla="*/ 2428764 h 2810796"/>
              <a:gd name="connsiteX4335" fmla="*/ 1673165 w 3531775"/>
              <a:gd name="connsiteY4335" fmla="*/ 2412762 h 2810796"/>
              <a:gd name="connsiteX4336" fmla="*/ 1667450 w 3531775"/>
              <a:gd name="connsiteY4336" fmla="*/ 2414857 h 2810796"/>
              <a:gd name="connsiteX4337" fmla="*/ 1661258 w 3531775"/>
              <a:gd name="connsiteY4337" fmla="*/ 2412095 h 2810796"/>
              <a:gd name="connsiteX4338" fmla="*/ 1651352 w 3531775"/>
              <a:gd name="connsiteY4338" fmla="*/ 2421525 h 2810796"/>
              <a:gd name="connsiteX4339" fmla="*/ 1652876 w 3531775"/>
              <a:gd name="connsiteY4339" fmla="*/ 2415143 h 2810796"/>
              <a:gd name="connsiteX4340" fmla="*/ 1652686 w 3531775"/>
              <a:gd name="connsiteY4340" fmla="*/ 2409333 h 2810796"/>
              <a:gd name="connsiteX4341" fmla="*/ 1651733 w 3531775"/>
              <a:gd name="connsiteY4341" fmla="*/ 2404094 h 2810796"/>
              <a:gd name="connsiteX4342" fmla="*/ 1638970 w 3531775"/>
              <a:gd name="connsiteY4342" fmla="*/ 2428764 h 2810796"/>
              <a:gd name="connsiteX4343" fmla="*/ 1635541 w 3531775"/>
              <a:gd name="connsiteY4343" fmla="*/ 2377043 h 2810796"/>
              <a:gd name="connsiteX4344" fmla="*/ 1665926 w 3531775"/>
              <a:gd name="connsiteY4344" fmla="*/ 2365327 h 2810796"/>
              <a:gd name="connsiteX4345" fmla="*/ 1655353 w 3531775"/>
              <a:gd name="connsiteY4345" fmla="*/ 2363422 h 2810796"/>
              <a:gd name="connsiteX4346" fmla="*/ 1646495 w 3531775"/>
              <a:gd name="connsiteY4346" fmla="*/ 2371423 h 2810796"/>
              <a:gd name="connsiteX4347" fmla="*/ 1647923 w 3531775"/>
              <a:gd name="connsiteY4347" fmla="*/ 2365518 h 2810796"/>
              <a:gd name="connsiteX4348" fmla="*/ 1647828 w 3531775"/>
              <a:gd name="connsiteY4348" fmla="*/ 2359898 h 2810796"/>
              <a:gd name="connsiteX4349" fmla="*/ 1647066 w 3531775"/>
              <a:gd name="connsiteY4349" fmla="*/ 2354850 h 2810796"/>
              <a:gd name="connsiteX4350" fmla="*/ 1635541 w 3531775"/>
              <a:gd name="connsiteY4350" fmla="*/ 2377043 h 2810796"/>
              <a:gd name="connsiteX4351" fmla="*/ 1581915 w 3531775"/>
              <a:gd name="connsiteY4351" fmla="*/ 2446385 h 2810796"/>
              <a:gd name="connsiteX4352" fmla="*/ 1577629 w 3531775"/>
              <a:gd name="connsiteY4352" fmla="*/ 2443147 h 2810796"/>
              <a:gd name="connsiteX4353" fmla="*/ 1568675 w 3531775"/>
              <a:gd name="connsiteY4353" fmla="*/ 2448290 h 2810796"/>
              <a:gd name="connsiteX4354" fmla="*/ 1570866 w 3531775"/>
              <a:gd name="connsiteY4354" fmla="*/ 2443813 h 2810796"/>
              <a:gd name="connsiteX4355" fmla="*/ 1571628 w 3531775"/>
              <a:gd name="connsiteY4355" fmla="*/ 2439432 h 2810796"/>
              <a:gd name="connsiteX4356" fmla="*/ 1570009 w 3531775"/>
              <a:gd name="connsiteY4356" fmla="*/ 2436479 h 2810796"/>
              <a:gd name="connsiteX4357" fmla="*/ 1558484 w 3531775"/>
              <a:gd name="connsiteY4357" fmla="*/ 2451433 h 2810796"/>
              <a:gd name="connsiteX4358" fmla="*/ 1581915 w 3531775"/>
              <a:gd name="connsiteY4358" fmla="*/ 2446385 h 2810796"/>
              <a:gd name="connsiteX4359" fmla="*/ 1620968 w 3531775"/>
              <a:gd name="connsiteY4359" fmla="*/ 2420191 h 2810796"/>
              <a:gd name="connsiteX4360" fmla="*/ 1618301 w 3531775"/>
              <a:gd name="connsiteY4360" fmla="*/ 2415334 h 2810796"/>
              <a:gd name="connsiteX4361" fmla="*/ 1611443 w 3531775"/>
              <a:gd name="connsiteY4361" fmla="*/ 2418953 h 2810796"/>
              <a:gd name="connsiteX4362" fmla="*/ 1612395 w 3531775"/>
              <a:gd name="connsiteY4362" fmla="*/ 2414572 h 2810796"/>
              <a:gd name="connsiteX4363" fmla="*/ 1614110 w 3531775"/>
              <a:gd name="connsiteY4363" fmla="*/ 2409618 h 2810796"/>
              <a:gd name="connsiteX4364" fmla="*/ 1609728 w 3531775"/>
              <a:gd name="connsiteY4364" fmla="*/ 2409809 h 2810796"/>
              <a:gd name="connsiteX4365" fmla="*/ 1615158 w 3531775"/>
              <a:gd name="connsiteY4365" fmla="*/ 2404856 h 2810796"/>
              <a:gd name="connsiteX4366" fmla="*/ 1615919 w 3531775"/>
              <a:gd name="connsiteY4366" fmla="*/ 2398855 h 2810796"/>
              <a:gd name="connsiteX4367" fmla="*/ 1607442 w 3531775"/>
              <a:gd name="connsiteY4367" fmla="*/ 2403808 h 2810796"/>
              <a:gd name="connsiteX4368" fmla="*/ 1617634 w 3531775"/>
              <a:gd name="connsiteY4368" fmla="*/ 2428383 h 2810796"/>
              <a:gd name="connsiteX4369" fmla="*/ 1620968 w 3531775"/>
              <a:gd name="connsiteY4369" fmla="*/ 2420191 h 2810796"/>
              <a:gd name="connsiteX4370" fmla="*/ 1622206 w 3531775"/>
              <a:gd name="connsiteY4370" fmla="*/ 2474103 h 2810796"/>
              <a:gd name="connsiteX4371" fmla="*/ 1624492 w 3531775"/>
              <a:gd name="connsiteY4371" fmla="*/ 2464292 h 2810796"/>
              <a:gd name="connsiteX4372" fmla="*/ 1618872 w 3531775"/>
              <a:gd name="connsiteY4372" fmla="*/ 2460673 h 2810796"/>
              <a:gd name="connsiteX4373" fmla="*/ 1617062 w 3531775"/>
              <a:gd name="connsiteY4373" fmla="*/ 2460196 h 2810796"/>
              <a:gd name="connsiteX4374" fmla="*/ 1606871 w 3531775"/>
              <a:gd name="connsiteY4374" fmla="*/ 2468578 h 2810796"/>
              <a:gd name="connsiteX4375" fmla="*/ 1609728 w 3531775"/>
              <a:gd name="connsiteY4375" fmla="*/ 2462482 h 2810796"/>
              <a:gd name="connsiteX4376" fmla="*/ 1610776 w 3531775"/>
              <a:gd name="connsiteY4376" fmla="*/ 2456672 h 2810796"/>
              <a:gd name="connsiteX4377" fmla="*/ 1604204 w 3531775"/>
              <a:gd name="connsiteY4377" fmla="*/ 2458672 h 2810796"/>
              <a:gd name="connsiteX4378" fmla="*/ 1610776 w 3531775"/>
              <a:gd name="connsiteY4378" fmla="*/ 2451338 h 2810796"/>
              <a:gd name="connsiteX4379" fmla="*/ 1609919 w 3531775"/>
              <a:gd name="connsiteY4379" fmla="*/ 2444670 h 2810796"/>
              <a:gd name="connsiteX4380" fmla="*/ 1622206 w 3531775"/>
              <a:gd name="connsiteY4380" fmla="*/ 2474103 h 2810796"/>
              <a:gd name="connsiteX4381" fmla="*/ 1584392 w 3531775"/>
              <a:gd name="connsiteY4381" fmla="*/ 2511536 h 2810796"/>
              <a:gd name="connsiteX4382" fmla="*/ 1617158 w 3531775"/>
              <a:gd name="connsiteY4382" fmla="*/ 2504107 h 2810796"/>
              <a:gd name="connsiteX4383" fmla="*/ 1611824 w 3531775"/>
              <a:gd name="connsiteY4383" fmla="*/ 2504964 h 2810796"/>
              <a:gd name="connsiteX4384" fmla="*/ 1607442 w 3531775"/>
              <a:gd name="connsiteY4384" fmla="*/ 2501630 h 2810796"/>
              <a:gd name="connsiteX4385" fmla="*/ 1596679 w 3531775"/>
              <a:gd name="connsiteY4385" fmla="*/ 2507821 h 2810796"/>
              <a:gd name="connsiteX4386" fmla="*/ 1599727 w 3531775"/>
              <a:gd name="connsiteY4386" fmla="*/ 2502868 h 2810796"/>
              <a:gd name="connsiteX4387" fmla="*/ 1601156 w 3531775"/>
              <a:gd name="connsiteY4387" fmla="*/ 2498010 h 2810796"/>
              <a:gd name="connsiteX4388" fmla="*/ 1601727 w 3531775"/>
              <a:gd name="connsiteY4388" fmla="*/ 2493534 h 2810796"/>
              <a:gd name="connsiteX4389" fmla="*/ 1584392 w 3531775"/>
              <a:gd name="connsiteY4389" fmla="*/ 2511536 h 2810796"/>
              <a:gd name="connsiteX4390" fmla="*/ 1582582 w 3531775"/>
              <a:gd name="connsiteY4390" fmla="*/ 2492867 h 2810796"/>
              <a:gd name="connsiteX4391" fmla="*/ 1578677 w 3531775"/>
              <a:gd name="connsiteY4391" fmla="*/ 2488295 h 2810796"/>
              <a:gd name="connsiteX4392" fmla="*/ 1571247 w 3531775"/>
              <a:gd name="connsiteY4392" fmla="*/ 2484580 h 2810796"/>
              <a:gd name="connsiteX4393" fmla="*/ 1557055 w 3531775"/>
              <a:gd name="connsiteY4393" fmla="*/ 2493153 h 2810796"/>
              <a:gd name="connsiteX4394" fmla="*/ 1559341 w 3531775"/>
              <a:gd name="connsiteY4394" fmla="*/ 2487533 h 2810796"/>
              <a:gd name="connsiteX4395" fmla="*/ 1556388 w 3531775"/>
              <a:gd name="connsiteY4395" fmla="*/ 2483247 h 2810796"/>
              <a:gd name="connsiteX4396" fmla="*/ 1553054 w 3531775"/>
              <a:gd name="connsiteY4396" fmla="*/ 2482580 h 2810796"/>
              <a:gd name="connsiteX4397" fmla="*/ 1560579 w 3531775"/>
              <a:gd name="connsiteY4397" fmla="*/ 2474674 h 2810796"/>
              <a:gd name="connsiteX4398" fmla="*/ 1558865 w 3531775"/>
              <a:gd name="connsiteY4398" fmla="*/ 2467721 h 2810796"/>
              <a:gd name="connsiteX4399" fmla="*/ 1582582 w 3531775"/>
              <a:gd name="connsiteY4399" fmla="*/ 2492867 h 2810796"/>
              <a:gd name="connsiteX4400" fmla="*/ 1549816 w 3531775"/>
              <a:gd name="connsiteY4400" fmla="*/ 2549350 h 2810796"/>
              <a:gd name="connsiteX4401" fmla="*/ 1570676 w 3531775"/>
              <a:gd name="connsiteY4401" fmla="*/ 2537920 h 2810796"/>
              <a:gd name="connsiteX4402" fmla="*/ 1565532 w 3531775"/>
              <a:gd name="connsiteY4402" fmla="*/ 2534301 h 2810796"/>
              <a:gd name="connsiteX4403" fmla="*/ 1565818 w 3531775"/>
              <a:gd name="connsiteY4403" fmla="*/ 2531824 h 2810796"/>
              <a:gd name="connsiteX4404" fmla="*/ 1553340 w 3531775"/>
              <a:gd name="connsiteY4404" fmla="*/ 2537253 h 2810796"/>
              <a:gd name="connsiteX4405" fmla="*/ 1558484 w 3531775"/>
              <a:gd name="connsiteY4405" fmla="*/ 2532205 h 2810796"/>
              <a:gd name="connsiteX4406" fmla="*/ 1561722 w 3531775"/>
              <a:gd name="connsiteY4406" fmla="*/ 2526681 h 2810796"/>
              <a:gd name="connsiteX4407" fmla="*/ 1555150 w 3531775"/>
              <a:gd name="connsiteY4407" fmla="*/ 2526967 h 2810796"/>
              <a:gd name="connsiteX4408" fmla="*/ 1563913 w 3531775"/>
              <a:gd name="connsiteY4408" fmla="*/ 2521442 h 2810796"/>
              <a:gd name="connsiteX4409" fmla="*/ 1565818 w 3531775"/>
              <a:gd name="connsiteY4409" fmla="*/ 2514775 h 2810796"/>
              <a:gd name="connsiteX4410" fmla="*/ 1552769 w 3531775"/>
              <a:gd name="connsiteY4410" fmla="*/ 2520490 h 2810796"/>
              <a:gd name="connsiteX4411" fmla="*/ 1549816 w 3531775"/>
              <a:gd name="connsiteY4411" fmla="*/ 2549350 h 2810796"/>
              <a:gd name="connsiteX4412" fmla="*/ 1171769 w 3531775"/>
              <a:gd name="connsiteY4412" fmla="*/ 1442641 h 2810796"/>
              <a:gd name="connsiteX4413" fmla="*/ 1159196 w 3531775"/>
              <a:gd name="connsiteY4413" fmla="*/ 1459214 h 2810796"/>
              <a:gd name="connsiteX4414" fmla="*/ 1157767 w 3531775"/>
              <a:gd name="connsiteY4414" fmla="*/ 1450070 h 2810796"/>
              <a:gd name="connsiteX4415" fmla="*/ 1159577 w 3531775"/>
              <a:gd name="connsiteY4415" fmla="*/ 1449213 h 2810796"/>
              <a:gd name="connsiteX4416" fmla="*/ 1150433 w 3531775"/>
              <a:gd name="connsiteY4416" fmla="*/ 1443403 h 2810796"/>
              <a:gd name="connsiteX4417" fmla="*/ 1156243 w 3531775"/>
              <a:gd name="connsiteY4417" fmla="*/ 1444260 h 2810796"/>
              <a:gd name="connsiteX4418" fmla="*/ 1158338 w 3531775"/>
              <a:gd name="connsiteY4418" fmla="*/ 1441688 h 2810796"/>
              <a:gd name="connsiteX4419" fmla="*/ 1158148 w 3531775"/>
              <a:gd name="connsiteY4419" fmla="*/ 1439688 h 2810796"/>
              <a:gd name="connsiteX4420" fmla="*/ 1166054 w 3531775"/>
              <a:gd name="connsiteY4420" fmla="*/ 1443593 h 2810796"/>
              <a:gd name="connsiteX4421" fmla="*/ 1171769 w 3531775"/>
              <a:gd name="connsiteY4421" fmla="*/ 1442641 h 2810796"/>
              <a:gd name="connsiteX4422" fmla="*/ 1188723 w 3531775"/>
              <a:gd name="connsiteY4422" fmla="*/ 1475883 h 2810796"/>
              <a:gd name="connsiteX4423" fmla="*/ 1178531 w 3531775"/>
              <a:gd name="connsiteY4423" fmla="*/ 1500743 h 2810796"/>
              <a:gd name="connsiteX4424" fmla="*/ 1176245 w 3531775"/>
              <a:gd name="connsiteY4424" fmla="*/ 1488265 h 2810796"/>
              <a:gd name="connsiteX4425" fmla="*/ 1177865 w 3531775"/>
              <a:gd name="connsiteY4425" fmla="*/ 1486837 h 2810796"/>
              <a:gd name="connsiteX4426" fmla="*/ 1169673 w 3531775"/>
              <a:gd name="connsiteY4426" fmla="*/ 1478740 h 2810796"/>
              <a:gd name="connsiteX4427" fmla="*/ 1180913 w 3531775"/>
              <a:gd name="connsiteY4427" fmla="*/ 1483217 h 2810796"/>
              <a:gd name="connsiteX4428" fmla="*/ 1174912 w 3531775"/>
              <a:gd name="connsiteY4428" fmla="*/ 1473883 h 2810796"/>
              <a:gd name="connsiteX4429" fmla="*/ 1183294 w 3531775"/>
              <a:gd name="connsiteY4429" fmla="*/ 1478169 h 2810796"/>
              <a:gd name="connsiteX4430" fmla="*/ 1188723 w 3531775"/>
              <a:gd name="connsiteY4430" fmla="*/ 1475883 h 2810796"/>
              <a:gd name="connsiteX4431" fmla="*/ 1199867 w 3531775"/>
              <a:gd name="connsiteY4431" fmla="*/ 1509411 h 2810796"/>
              <a:gd name="connsiteX4432" fmla="*/ 1187485 w 3531775"/>
              <a:gd name="connsiteY4432" fmla="*/ 1526841 h 2810796"/>
              <a:gd name="connsiteX4433" fmla="*/ 1197486 w 3531775"/>
              <a:gd name="connsiteY4433" fmla="*/ 1533985 h 2810796"/>
              <a:gd name="connsiteX4434" fmla="*/ 1195772 w 3531775"/>
              <a:gd name="connsiteY4434" fmla="*/ 1528461 h 2810796"/>
              <a:gd name="connsiteX4435" fmla="*/ 1201677 w 3531775"/>
              <a:gd name="connsiteY4435" fmla="*/ 1528651 h 2810796"/>
              <a:gd name="connsiteX4436" fmla="*/ 1195962 w 3531775"/>
              <a:gd name="connsiteY4436" fmla="*/ 1520365 h 2810796"/>
              <a:gd name="connsiteX4437" fmla="*/ 1205201 w 3531775"/>
              <a:gd name="connsiteY4437" fmla="*/ 1523984 h 2810796"/>
              <a:gd name="connsiteX4438" fmla="*/ 1209488 w 3531775"/>
              <a:gd name="connsiteY4438" fmla="*/ 1524555 h 2810796"/>
              <a:gd name="connsiteX4439" fmla="*/ 1199867 w 3531775"/>
              <a:gd name="connsiteY4439" fmla="*/ 1509411 h 2810796"/>
              <a:gd name="connsiteX4440" fmla="*/ 1221965 w 3531775"/>
              <a:gd name="connsiteY4440" fmla="*/ 1566561 h 2810796"/>
              <a:gd name="connsiteX4441" fmla="*/ 1218441 w 3531775"/>
              <a:gd name="connsiteY4441" fmla="*/ 1555893 h 2810796"/>
              <a:gd name="connsiteX4442" fmla="*/ 1222632 w 3531775"/>
              <a:gd name="connsiteY4442" fmla="*/ 1559226 h 2810796"/>
              <a:gd name="connsiteX4443" fmla="*/ 1227014 w 3531775"/>
              <a:gd name="connsiteY4443" fmla="*/ 1561322 h 2810796"/>
              <a:gd name="connsiteX4444" fmla="*/ 1231205 w 3531775"/>
              <a:gd name="connsiteY4444" fmla="*/ 1562655 h 2810796"/>
              <a:gd name="connsiteX4445" fmla="*/ 1216441 w 3531775"/>
              <a:gd name="connsiteY4445" fmla="*/ 1544463 h 2810796"/>
              <a:gd name="connsiteX4446" fmla="*/ 1216917 w 3531775"/>
              <a:gd name="connsiteY4446" fmla="*/ 1574752 h 2810796"/>
              <a:gd name="connsiteX4447" fmla="*/ 1221965 w 3531775"/>
              <a:gd name="connsiteY4447" fmla="*/ 1566561 h 2810796"/>
              <a:gd name="connsiteX4448" fmla="*/ 1223204 w 3531775"/>
              <a:gd name="connsiteY4448" fmla="*/ 1736201 h 2810796"/>
              <a:gd name="connsiteX4449" fmla="*/ 1226252 w 3531775"/>
              <a:gd name="connsiteY4449" fmla="*/ 1730200 h 2810796"/>
              <a:gd name="connsiteX4450" fmla="*/ 1227680 w 3531775"/>
              <a:gd name="connsiteY4450" fmla="*/ 1733725 h 2810796"/>
              <a:gd name="connsiteX4451" fmla="*/ 1228823 w 3531775"/>
              <a:gd name="connsiteY4451" fmla="*/ 1738201 h 2810796"/>
              <a:gd name="connsiteX4452" fmla="*/ 1231776 w 3531775"/>
              <a:gd name="connsiteY4452" fmla="*/ 1735820 h 2810796"/>
              <a:gd name="connsiteX4453" fmla="*/ 1230347 w 3531775"/>
              <a:gd name="connsiteY4453" fmla="*/ 1742202 h 2810796"/>
              <a:gd name="connsiteX4454" fmla="*/ 1233014 w 3531775"/>
              <a:gd name="connsiteY4454" fmla="*/ 1722866 h 2810796"/>
              <a:gd name="connsiteX4455" fmla="*/ 1216060 w 3531775"/>
              <a:gd name="connsiteY4455" fmla="*/ 1735820 h 2810796"/>
              <a:gd name="connsiteX4456" fmla="*/ 1223204 w 3531775"/>
              <a:gd name="connsiteY4456" fmla="*/ 1736201 h 2810796"/>
              <a:gd name="connsiteX4457" fmla="*/ 1183103 w 3531775"/>
              <a:gd name="connsiteY4457" fmla="*/ 1968706 h 2810796"/>
              <a:gd name="connsiteX4458" fmla="*/ 1188723 w 3531775"/>
              <a:gd name="connsiteY4458" fmla="*/ 1957276 h 2810796"/>
              <a:gd name="connsiteX4459" fmla="*/ 1189199 w 3531775"/>
              <a:gd name="connsiteY4459" fmla="*/ 1963277 h 2810796"/>
              <a:gd name="connsiteX4460" fmla="*/ 1190914 w 3531775"/>
              <a:gd name="connsiteY4460" fmla="*/ 1968325 h 2810796"/>
              <a:gd name="connsiteX4461" fmla="*/ 1193105 w 3531775"/>
              <a:gd name="connsiteY4461" fmla="*/ 1972612 h 2810796"/>
              <a:gd name="connsiteX4462" fmla="*/ 1196438 w 3531775"/>
              <a:gd name="connsiteY4462" fmla="*/ 1977565 h 2810796"/>
              <a:gd name="connsiteX4463" fmla="*/ 1201201 w 3531775"/>
              <a:gd name="connsiteY4463" fmla="*/ 1965563 h 2810796"/>
              <a:gd name="connsiteX4464" fmla="*/ 1172816 w 3531775"/>
              <a:gd name="connsiteY4464" fmla="*/ 1971945 h 2810796"/>
              <a:gd name="connsiteX4465" fmla="*/ 1183103 w 3531775"/>
              <a:gd name="connsiteY4465" fmla="*/ 1968706 h 2810796"/>
              <a:gd name="connsiteX4466" fmla="*/ 1195391 w 3531775"/>
              <a:gd name="connsiteY4466" fmla="*/ 1934130 h 2810796"/>
              <a:gd name="connsiteX4467" fmla="*/ 1200058 w 3531775"/>
              <a:gd name="connsiteY4467" fmla="*/ 1928892 h 2810796"/>
              <a:gd name="connsiteX4468" fmla="*/ 1207297 w 3531775"/>
              <a:gd name="connsiteY4468" fmla="*/ 1927558 h 2810796"/>
              <a:gd name="connsiteX4469" fmla="*/ 1212536 w 3531775"/>
              <a:gd name="connsiteY4469" fmla="*/ 1913557 h 2810796"/>
              <a:gd name="connsiteX4470" fmla="*/ 1213964 w 3531775"/>
              <a:gd name="connsiteY4470" fmla="*/ 1919843 h 2810796"/>
              <a:gd name="connsiteX4471" fmla="*/ 1216822 w 3531775"/>
              <a:gd name="connsiteY4471" fmla="*/ 1924701 h 2810796"/>
              <a:gd name="connsiteX4472" fmla="*/ 1221204 w 3531775"/>
              <a:gd name="connsiteY4472" fmla="*/ 1918509 h 2810796"/>
              <a:gd name="connsiteX4473" fmla="*/ 1220156 w 3531775"/>
              <a:gd name="connsiteY4473" fmla="*/ 1928606 h 2810796"/>
              <a:gd name="connsiteX4474" fmla="*/ 1225013 w 3531775"/>
              <a:gd name="connsiteY4474" fmla="*/ 1932702 h 2810796"/>
              <a:gd name="connsiteX4475" fmla="*/ 1195391 w 3531775"/>
              <a:gd name="connsiteY4475" fmla="*/ 1934130 h 2810796"/>
              <a:gd name="connsiteX4476" fmla="*/ 1208154 w 3531775"/>
              <a:gd name="connsiteY4476" fmla="*/ 1875266 h 2810796"/>
              <a:gd name="connsiteX4477" fmla="*/ 1211678 w 3531775"/>
              <a:gd name="connsiteY4477" fmla="*/ 1870313 h 2810796"/>
              <a:gd name="connsiteX4478" fmla="*/ 1217774 w 3531775"/>
              <a:gd name="connsiteY4478" fmla="*/ 1867837 h 2810796"/>
              <a:gd name="connsiteX4479" fmla="*/ 1219870 w 3531775"/>
              <a:gd name="connsiteY4479" fmla="*/ 1858312 h 2810796"/>
              <a:gd name="connsiteX4480" fmla="*/ 1222823 w 3531775"/>
              <a:gd name="connsiteY4480" fmla="*/ 1860407 h 2810796"/>
              <a:gd name="connsiteX4481" fmla="*/ 1225775 w 3531775"/>
              <a:gd name="connsiteY4481" fmla="*/ 1863741 h 2810796"/>
              <a:gd name="connsiteX4482" fmla="*/ 1229014 w 3531775"/>
              <a:gd name="connsiteY4482" fmla="*/ 1857930 h 2810796"/>
              <a:gd name="connsiteX4483" fmla="*/ 1229014 w 3531775"/>
              <a:gd name="connsiteY4483" fmla="*/ 1866217 h 2810796"/>
              <a:gd name="connsiteX4484" fmla="*/ 1233586 w 3531775"/>
              <a:gd name="connsiteY4484" fmla="*/ 1868503 h 2810796"/>
              <a:gd name="connsiteX4485" fmla="*/ 1208154 w 3531775"/>
              <a:gd name="connsiteY4485" fmla="*/ 1875266 h 2810796"/>
              <a:gd name="connsiteX4486" fmla="*/ 1222918 w 3531775"/>
              <a:gd name="connsiteY4486" fmla="*/ 1811639 h 2810796"/>
              <a:gd name="connsiteX4487" fmla="*/ 1232443 w 3531775"/>
              <a:gd name="connsiteY4487" fmla="*/ 1807924 h 2810796"/>
              <a:gd name="connsiteX4488" fmla="*/ 1236824 w 3531775"/>
              <a:gd name="connsiteY4488" fmla="*/ 1796685 h 2810796"/>
              <a:gd name="connsiteX4489" fmla="*/ 1237872 w 3531775"/>
              <a:gd name="connsiteY4489" fmla="*/ 1802304 h 2810796"/>
              <a:gd name="connsiteX4490" fmla="*/ 1239968 w 3531775"/>
              <a:gd name="connsiteY4490" fmla="*/ 1806972 h 2810796"/>
              <a:gd name="connsiteX4491" fmla="*/ 1243587 w 3531775"/>
              <a:gd name="connsiteY4491" fmla="*/ 1802209 h 2810796"/>
              <a:gd name="connsiteX4492" fmla="*/ 1242539 w 3531775"/>
              <a:gd name="connsiteY4492" fmla="*/ 1810782 h 2810796"/>
              <a:gd name="connsiteX4493" fmla="*/ 1246254 w 3531775"/>
              <a:gd name="connsiteY4493" fmla="*/ 1815163 h 2810796"/>
              <a:gd name="connsiteX4494" fmla="*/ 1222918 w 3531775"/>
              <a:gd name="connsiteY4494" fmla="*/ 1811639 h 2810796"/>
              <a:gd name="connsiteX4495" fmla="*/ 1252350 w 3531775"/>
              <a:gd name="connsiteY4495" fmla="*/ 1754108 h 2810796"/>
              <a:gd name="connsiteX4496" fmla="*/ 1255874 w 3531775"/>
              <a:gd name="connsiteY4496" fmla="*/ 1756870 h 2810796"/>
              <a:gd name="connsiteX4497" fmla="*/ 1259399 w 3531775"/>
              <a:gd name="connsiteY4497" fmla="*/ 1761061 h 2810796"/>
              <a:gd name="connsiteX4498" fmla="*/ 1262542 w 3531775"/>
              <a:gd name="connsiteY4498" fmla="*/ 1754394 h 2810796"/>
              <a:gd name="connsiteX4499" fmla="*/ 1263209 w 3531775"/>
              <a:gd name="connsiteY4499" fmla="*/ 1764300 h 2810796"/>
              <a:gd name="connsiteX4500" fmla="*/ 1268447 w 3531775"/>
              <a:gd name="connsiteY4500" fmla="*/ 1767538 h 2810796"/>
              <a:gd name="connsiteX4501" fmla="*/ 1238634 w 3531775"/>
              <a:gd name="connsiteY4501" fmla="*/ 1760299 h 2810796"/>
              <a:gd name="connsiteX4502" fmla="*/ 1240254 w 3531775"/>
              <a:gd name="connsiteY4502" fmla="*/ 1772967 h 2810796"/>
              <a:gd name="connsiteX4503" fmla="*/ 1250731 w 3531775"/>
              <a:gd name="connsiteY4503" fmla="*/ 1765157 h 2810796"/>
              <a:gd name="connsiteX4504" fmla="*/ 1252350 w 3531775"/>
              <a:gd name="connsiteY4504" fmla="*/ 1754108 h 2810796"/>
              <a:gd name="connsiteX4505" fmla="*/ 1248445 w 3531775"/>
              <a:gd name="connsiteY4505" fmla="*/ 1644094 h 2810796"/>
              <a:gd name="connsiteX4506" fmla="*/ 1251302 w 3531775"/>
              <a:gd name="connsiteY4506" fmla="*/ 1647904 h 2810796"/>
              <a:gd name="connsiteX4507" fmla="*/ 1254065 w 3531775"/>
              <a:gd name="connsiteY4507" fmla="*/ 1652953 h 2810796"/>
              <a:gd name="connsiteX4508" fmla="*/ 1256827 w 3531775"/>
              <a:gd name="connsiteY4508" fmla="*/ 1649047 h 2810796"/>
              <a:gd name="connsiteX4509" fmla="*/ 1257113 w 3531775"/>
              <a:gd name="connsiteY4509" fmla="*/ 1657429 h 2810796"/>
              <a:gd name="connsiteX4510" fmla="*/ 1261208 w 3531775"/>
              <a:gd name="connsiteY4510" fmla="*/ 1662668 h 2810796"/>
              <a:gd name="connsiteX4511" fmla="*/ 1236920 w 3531775"/>
              <a:gd name="connsiteY4511" fmla="*/ 1643142 h 2810796"/>
              <a:gd name="connsiteX4512" fmla="*/ 1241301 w 3531775"/>
              <a:gd name="connsiteY4512" fmla="*/ 1651143 h 2810796"/>
              <a:gd name="connsiteX4513" fmla="*/ 1243587 w 3531775"/>
              <a:gd name="connsiteY4513" fmla="*/ 1646380 h 2810796"/>
              <a:gd name="connsiteX4514" fmla="*/ 1246826 w 3531775"/>
              <a:gd name="connsiteY4514" fmla="*/ 1652286 h 2810796"/>
              <a:gd name="connsiteX4515" fmla="*/ 1248445 w 3531775"/>
              <a:gd name="connsiteY4515" fmla="*/ 1644094 h 2810796"/>
              <a:gd name="connsiteX4516" fmla="*/ 1262733 w 3531775"/>
              <a:gd name="connsiteY4516" fmla="*/ 1706292 h 2810796"/>
              <a:gd name="connsiteX4517" fmla="*/ 1241682 w 3531775"/>
              <a:gd name="connsiteY4517" fmla="*/ 1699339 h 2810796"/>
              <a:gd name="connsiteX4518" fmla="*/ 1242063 w 3531775"/>
              <a:gd name="connsiteY4518" fmla="*/ 1713055 h 2810796"/>
              <a:gd name="connsiteX4519" fmla="*/ 1248635 w 3531775"/>
              <a:gd name="connsiteY4519" fmla="*/ 1715437 h 2810796"/>
              <a:gd name="connsiteX4520" fmla="*/ 1251874 w 3531775"/>
              <a:gd name="connsiteY4520" fmla="*/ 1705816 h 2810796"/>
              <a:gd name="connsiteX4521" fmla="*/ 1252636 w 3531775"/>
              <a:gd name="connsiteY4521" fmla="*/ 1711817 h 2810796"/>
              <a:gd name="connsiteX4522" fmla="*/ 1254255 w 3531775"/>
              <a:gd name="connsiteY4522" fmla="*/ 1717437 h 2810796"/>
              <a:gd name="connsiteX4523" fmla="*/ 1257779 w 3531775"/>
              <a:gd name="connsiteY4523" fmla="*/ 1714103 h 2810796"/>
              <a:gd name="connsiteX4524" fmla="*/ 1256255 w 3531775"/>
              <a:gd name="connsiteY4524" fmla="*/ 1722485 h 2810796"/>
              <a:gd name="connsiteX4525" fmla="*/ 1259399 w 3531775"/>
              <a:gd name="connsiteY4525" fmla="*/ 1728581 h 2810796"/>
              <a:gd name="connsiteX4526" fmla="*/ 1262733 w 3531775"/>
              <a:gd name="connsiteY4526" fmla="*/ 1706292 h 2810796"/>
              <a:gd name="connsiteX4527" fmla="*/ 1220918 w 3531775"/>
              <a:gd name="connsiteY4527" fmla="*/ 1684480 h 2810796"/>
              <a:gd name="connsiteX4528" fmla="*/ 1224442 w 3531775"/>
              <a:gd name="connsiteY4528" fmla="*/ 1692672 h 2810796"/>
              <a:gd name="connsiteX4529" fmla="*/ 1231109 w 3531775"/>
              <a:gd name="connsiteY4529" fmla="*/ 1685147 h 2810796"/>
              <a:gd name="connsiteX4530" fmla="*/ 1230633 w 3531775"/>
              <a:gd name="connsiteY4530" fmla="*/ 1674860 h 2810796"/>
              <a:gd name="connsiteX4531" fmla="*/ 1233395 w 3531775"/>
              <a:gd name="connsiteY4531" fmla="*/ 1677527 h 2810796"/>
              <a:gd name="connsiteX4532" fmla="*/ 1237110 w 3531775"/>
              <a:gd name="connsiteY4532" fmla="*/ 1680289 h 2810796"/>
              <a:gd name="connsiteX4533" fmla="*/ 1238253 w 3531775"/>
              <a:gd name="connsiteY4533" fmla="*/ 1674955 h 2810796"/>
              <a:gd name="connsiteX4534" fmla="*/ 1240539 w 3531775"/>
              <a:gd name="connsiteY4534" fmla="*/ 1681623 h 2810796"/>
              <a:gd name="connsiteX4535" fmla="*/ 1245111 w 3531775"/>
              <a:gd name="connsiteY4535" fmla="*/ 1682861 h 2810796"/>
              <a:gd name="connsiteX4536" fmla="*/ 1220918 w 3531775"/>
              <a:gd name="connsiteY4536" fmla="*/ 1684480 h 2810796"/>
              <a:gd name="connsiteX4537" fmla="*/ 1233491 w 3531775"/>
              <a:gd name="connsiteY4537" fmla="*/ 1599517 h 2810796"/>
              <a:gd name="connsiteX4538" fmla="*/ 1233872 w 3531775"/>
              <a:gd name="connsiteY4538" fmla="*/ 1589992 h 2810796"/>
              <a:gd name="connsiteX4539" fmla="*/ 1236348 w 3531775"/>
              <a:gd name="connsiteY4539" fmla="*/ 1595612 h 2810796"/>
              <a:gd name="connsiteX4540" fmla="*/ 1239587 w 3531775"/>
              <a:gd name="connsiteY4540" fmla="*/ 1600660 h 2810796"/>
              <a:gd name="connsiteX4541" fmla="*/ 1242158 w 3531775"/>
              <a:gd name="connsiteY4541" fmla="*/ 1597136 h 2810796"/>
              <a:gd name="connsiteX4542" fmla="*/ 1243016 w 3531775"/>
              <a:gd name="connsiteY4542" fmla="*/ 1605137 h 2810796"/>
              <a:gd name="connsiteX4543" fmla="*/ 1237777 w 3531775"/>
              <a:gd name="connsiteY4543" fmla="*/ 1581420 h 2810796"/>
              <a:gd name="connsiteX4544" fmla="*/ 1223585 w 3531775"/>
              <a:gd name="connsiteY4544" fmla="*/ 1600851 h 2810796"/>
              <a:gd name="connsiteX4545" fmla="*/ 1232252 w 3531775"/>
              <a:gd name="connsiteY4545" fmla="*/ 1599612 h 2810796"/>
              <a:gd name="connsiteX4546" fmla="*/ 1233491 w 3531775"/>
              <a:gd name="connsiteY4546" fmla="*/ 1599517 h 2810796"/>
              <a:gd name="connsiteX4547" fmla="*/ 1228919 w 3531775"/>
              <a:gd name="connsiteY4547" fmla="*/ 1491694 h 2810796"/>
              <a:gd name="connsiteX4548" fmla="*/ 1215965 w 3531775"/>
              <a:gd name="connsiteY4548" fmla="*/ 1504172 h 2810796"/>
              <a:gd name="connsiteX4549" fmla="*/ 1217774 w 3531775"/>
              <a:gd name="connsiteY4549" fmla="*/ 1496362 h 2810796"/>
              <a:gd name="connsiteX4550" fmla="*/ 1213107 w 3531775"/>
              <a:gd name="connsiteY4550" fmla="*/ 1489789 h 2810796"/>
              <a:gd name="connsiteX4551" fmla="*/ 1216441 w 3531775"/>
              <a:gd name="connsiteY4551" fmla="*/ 1489980 h 2810796"/>
              <a:gd name="connsiteX4552" fmla="*/ 1220441 w 3531775"/>
              <a:gd name="connsiteY4552" fmla="*/ 1491028 h 2810796"/>
              <a:gd name="connsiteX4553" fmla="*/ 1218822 w 3531775"/>
              <a:gd name="connsiteY4553" fmla="*/ 1486265 h 2810796"/>
              <a:gd name="connsiteX4554" fmla="*/ 1224156 w 3531775"/>
              <a:gd name="connsiteY4554" fmla="*/ 1491504 h 2810796"/>
              <a:gd name="connsiteX4555" fmla="*/ 1228919 w 3531775"/>
              <a:gd name="connsiteY4555" fmla="*/ 1491694 h 2810796"/>
              <a:gd name="connsiteX4556" fmla="*/ 1248921 w 3531775"/>
              <a:gd name="connsiteY4556" fmla="*/ 1534366 h 2810796"/>
              <a:gd name="connsiteX4557" fmla="*/ 1229490 w 3531775"/>
              <a:gd name="connsiteY4557" fmla="*/ 1538653 h 2810796"/>
              <a:gd name="connsiteX4558" fmla="*/ 1230919 w 3531775"/>
              <a:gd name="connsiteY4558" fmla="*/ 1530937 h 2810796"/>
              <a:gd name="connsiteX4559" fmla="*/ 1235300 w 3531775"/>
              <a:gd name="connsiteY4559" fmla="*/ 1534747 h 2810796"/>
              <a:gd name="connsiteX4560" fmla="*/ 1233586 w 3531775"/>
              <a:gd name="connsiteY4560" fmla="*/ 1525889 h 2810796"/>
              <a:gd name="connsiteX4561" fmla="*/ 1237015 w 3531775"/>
              <a:gd name="connsiteY4561" fmla="*/ 1529890 h 2810796"/>
              <a:gd name="connsiteX4562" fmla="*/ 1240825 w 3531775"/>
              <a:gd name="connsiteY4562" fmla="*/ 1533128 h 2810796"/>
              <a:gd name="connsiteX4563" fmla="*/ 1241587 w 3531775"/>
              <a:gd name="connsiteY4563" fmla="*/ 1529223 h 2810796"/>
              <a:gd name="connsiteX4564" fmla="*/ 1244635 w 3531775"/>
              <a:gd name="connsiteY4564" fmla="*/ 1535795 h 2810796"/>
              <a:gd name="connsiteX4565" fmla="*/ 1248921 w 3531775"/>
              <a:gd name="connsiteY4565" fmla="*/ 1534366 h 2810796"/>
              <a:gd name="connsiteX4566" fmla="*/ 1272829 w 3531775"/>
              <a:gd name="connsiteY4566" fmla="*/ 1573514 h 2810796"/>
              <a:gd name="connsiteX4567" fmla="*/ 1254731 w 3531775"/>
              <a:gd name="connsiteY4567" fmla="*/ 1590278 h 2810796"/>
              <a:gd name="connsiteX4568" fmla="*/ 1259780 w 3531775"/>
              <a:gd name="connsiteY4568" fmla="*/ 1582277 h 2810796"/>
              <a:gd name="connsiteX4569" fmla="*/ 1261685 w 3531775"/>
              <a:gd name="connsiteY4569" fmla="*/ 1582849 h 2810796"/>
              <a:gd name="connsiteX4570" fmla="*/ 1258732 w 3531775"/>
              <a:gd name="connsiteY4570" fmla="*/ 1572371 h 2810796"/>
              <a:gd name="connsiteX4571" fmla="*/ 1262447 w 3531775"/>
              <a:gd name="connsiteY4571" fmla="*/ 1576848 h 2810796"/>
              <a:gd name="connsiteX4572" fmla="*/ 1266447 w 3531775"/>
              <a:gd name="connsiteY4572" fmla="*/ 1580182 h 2810796"/>
              <a:gd name="connsiteX4573" fmla="*/ 1267114 w 3531775"/>
              <a:gd name="connsiteY4573" fmla="*/ 1574752 h 2810796"/>
              <a:gd name="connsiteX4574" fmla="*/ 1270448 w 3531775"/>
              <a:gd name="connsiteY4574" fmla="*/ 1582753 h 2810796"/>
              <a:gd name="connsiteX4575" fmla="*/ 1275591 w 3531775"/>
              <a:gd name="connsiteY4575" fmla="*/ 1585516 h 2810796"/>
              <a:gd name="connsiteX4576" fmla="*/ 1272829 w 3531775"/>
              <a:gd name="connsiteY4576" fmla="*/ 1573514 h 2810796"/>
              <a:gd name="connsiteX4577" fmla="*/ 1283497 w 3531775"/>
              <a:gd name="connsiteY4577" fmla="*/ 1613233 h 2810796"/>
              <a:gd name="connsiteX4578" fmla="*/ 1270448 w 3531775"/>
              <a:gd name="connsiteY4578" fmla="*/ 1634855 h 2810796"/>
              <a:gd name="connsiteX4579" fmla="*/ 1271305 w 3531775"/>
              <a:gd name="connsiteY4579" fmla="*/ 1630188 h 2810796"/>
              <a:gd name="connsiteX4580" fmla="*/ 1274829 w 3531775"/>
              <a:gd name="connsiteY4580" fmla="*/ 1626759 h 2810796"/>
              <a:gd name="connsiteX4581" fmla="*/ 1275496 w 3531775"/>
              <a:gd name="connsiteY4581" fmla="*/ 1625520 h 2810796"/>
              <a:gd name="connsiteX4582" fmla="*/ 1272734 w 3531775"/>
              <a:gd name="connsiteY4582" fmla="*/ 1616662 h 2810796"/>
              <a:gd name="connsiteX4583" fmla="*/ 1275782 w 3531775"/>
              <a:gd name="connsiteY4583" fmla="*/ 1619710 h 2810796"/>
              <a:gd name="connsiteX4584" fmla="*/ 1279020 w 3531775"/>
              <a:gd name="connsiteY4584" fmla="*/ 1621520 h 2810796"/>
              <a:gd name="connsiteX4585" fmla="*/ 1282163 w 3531775"/>
              <a:gd name="connsiteY4585" fmla="*/ 1622568 h 2810796"/>
              <a:gd name="connsiteX4586" fmla="*/ 1286259 w 3531775"/>
              <a:gd name="connsiteY4586" fmla="*/ 1623425 h 2810796"/>
              <a:gd name="connsiteX4587" fmla="*/ 1283497 w 3531775"/>
              <a:gd name="connsiteY4587" fmla="*/ 1613233 h 2810796"/>
              <a:gd name="connsiteX4588" fmla="*/ 1289117 w 3531775"/>
              <a:gd name="connsiteY4588" fmla="*/ 1675432 h 2810796"/>
              <a:gd name="connsiteX4589" fmla="*/ 1267304 w 3531775"/>
              <a:gd name="connsiteY4589" fmla="*/ 1690195 h 2810796"/>
              <a:gd name="connsiteX4590" fmla="*/ 1274829 w 3531775"/>
              <a:gd name="connsiteY4590" fmla="*/ 1684385 h 2810796"/>
              <a:gd name="connsiteX4591" fmla="*/ 1275782 w 3531775"/>
              <a:gd name="connsiteY4591" fmla="*/ 1672765 h 2810796"/>
              <a:gd name="connsiteX4592" fmla="*/ 1278258 w 3531775"/>
              <a:gd name="connsiteY4592" fmla="*/ 1677717 h 2810796"/>
              <a:gd name="connsiteX4593" fmla="*/ 1281306 w 3531775"/>
              <a:gd name="connsiteY4593" fmla="*/ 1681432 h 2810796"/>
              <a:gd name="connsiteX4594" fmla="*/ 1283306 w 3531775"/>
              <a:gd name="connsiteY4594" fmla="*/ 1676003 h 2810796"/>
              <a:gd name="connsiteX4595" fmla="*/ 1284545 w 3531775"/>
              <a:gd name="connsiteY4595" fmla="*/ 1684385 h 2810796"/>
              <a:gd name="connsiteX4596" fmla="*/ 1288926 w 3531775"/>
              <a:gd name="connsiteY4596" fmla="*/ 1687719 h 2810796"/>
              <a:gd name="connsiteX4597" fmla="*/ 1289117 w 3531775"/>
              <a:gd name="connsiteY4597" fmla="*/ 1675432 h 2810796"/>
              <a:gd name="connsiteX4598" fmla="*/ 1285878 w 3531775"/>
              <a:gd name="connsiteY4598" fmla="*/ 1728867 h 2810796"/>
              <a:gd name="connsiteX4599" fmla="*/ 1287116 w 3531775"/>
              <a:gd name="connsiteY4599" fmla="*/ 1733820 h 2810796"/>
              <a:gd name="connsiteX4600" fmla="*/ 1290164 w 3531775"/>
              <a:gd name="connsiteY4600" fmla="*/ 1730962 h 2810796"/>
              <a:gd name="connsiteX4601" fmla="*/ 1288640 w 3531775"/>
              <a:gd name="connsiteY4601" fmla="*/ 1738201 h 2810796"/>
              <a:gd name="connsiteX4602" fmla="*/ 1294546 w 3531775"/>
              <a:gd name="connsiteY4602" fmla="*/ 1734391 h 2810796"/>
              <a:gd name="connsiteX4603" fmla="*/ 1274353 w 3531775"/>
              <a:gd name="connsiteY4603" fmla="*/ 1731534 h 2810796"/>
              <a:gd name="connsiteX4604" fmla="*/ 1277401 w 3531775"/>
              <a:gd name="connsiteY4604" fmla="*/ 1729629 h 2810796"/>
              <a:gd name="connsiteX4605" fmla="*/ 1281592 w 3531775"/>
              <a:gd name="connsiteY4605" fmla="*/ 1731724 h 2810796"/>
              <a:gd name="connsiteX4606" fmla="*/ 1284449 w 3531775"/>
              <a:gd name="connsiteY4606" fmla="*/ 1724866 h 2810796"/>
              <a:gd name="connsiteX4607" fmla="*/ 1285878 w 3531775"/>
              <a:gd name="connsiteY4607" fmla="*/ 1728867 h 2810796"/>
              <a:gd name="connsiteX4608" fmla="*/ 1265780 w 3531775"/>
              <a:gd name="connsiteY4608" fmla="*/ 1799542 h 2810796"/>
              <a:gd name="connsiteX4609" fmla="*/ 1270448 w 3531775"/>
              <a:gd name="connsiteY4609" fmla="*/ 1799352 h 2810796"/>
              <a:gd name="connsiteX4610" fmla="*/ 1272829 w 3531775"/>
              <a:gd name="connsiteY4610" fmla="*/ 1791637 h 2810796"/>
              <a:gd name="connsiteX4611" fmla="*/ 1274734 w 3531775"/>
              <a:gd name="connsiteY4611" fmla="*/ 1794494 h 2810796"/>
              <a:gd name="connsiteX4612" fmla="*/ 1276544 w 3531775"/>
              <a:gd name="connsiteY4612" fmla="*/ 1798399 h 2810796"/>
              <a:gd name="connsiteX4613" fmla="*/ 1278639 w 3531775"/>
              <a:gd name="connsiteY4613" fmla="*/ 1801638 h 2810796"/>
              <a:gd name="connsiteX4614" fmla="*/ 1281592 w 3531775"/>
              <a:gd name="connsiteY4614" fmla="*/ 1805353 h 2810796"/>
              <a:gd name="connsiteX4615" fmla="*/ 1284354 w 3531775"/>
              <a:gd name="connsiteY4615" fmla="*/ 1795161 h 2810796"/>
              <a:gd name="connsiteX4616" fmla="*/ 1263018 w 3531775"/>
              <a:gd name="connsiteY4616" fmla="*/ 1793161 h 2810796"/>
              <a:gd name="connsiteX4617" fmla="*/ 1265780 w 3531775"/>
              <a:gd name="connsiteY4617" fmla="*/ 1799542 h 2810796"/>
              <a:gd name="connsiteX4618" fmla="*/ 1260542 w 3531775"/>
              <a:gd name="connsiteY4618" fmla="*/ 1826879 h 2810796"/>
              <a:gd name="connsiteX4619" fmla="*/ 1244540 w 3531775"/>
              <a:gd name="connsiteY4619" fmla="*/ 1837357 h 2810796"/>
              <a:gd name="connsiteX4620" fmla="*/ 1248445 w 3531775"/>
              <a:gd name="connsiteY4620" fmla="*/ 1840119 h 2810796"/>
              <a:gd name="connsiteX4621" fmla="*/ 1249588 w 3531775"/>
              <a:gd name="connsiteY4621" fmla="*/ 1840404 h 2810796"/>
              <a:gd name="connsiteX4622" fmla="*/ 1253874 w 3531775"/>
              <a:gd name="connsiteY4622" fmla="*/ 1832689 h 2810796"/>
              <a:gd name="connsiteX4623" fmla="*/ 1253398 w 3531775"/>
              <a:gd name="connsiteY4623" fmla="*/ 1838023 h 2810796"/>
              <a:gd name="connsiteX4624" fmla="*/ 1253874 w 3531775"/>
              <a:gd name="connsiteY4624" fmla="*/ 1843071 h 2810796"/>
              <a:gd name="connsiteX4625" fmla="*/ 1257303 w 3531775"/>
              <a:gd name="connsiteY4625" fmla="*/ 1840881 h 2810796"/>
              <a:gd name="connsiteX4626" fmla="*/ 1254636 w 3531775"/>
              <a:gd name="connsiteY4626" fmla="*/ 1847643 h 2810796"/>
              <a:gd name="connsiteX4627" fmla="*/ 1260542 w 3531775"/>
              <a:gd name="connsiteY4627" fmla="*/ 1826879 h 2810796"/>
              <a:gd name="connsiteX4628" fmla="*/ 1242825 w 3531775"/>
              <a:gd name="connsiteY4628" fmla="*/ 1888029 h 2810796"/>
              <a:gd name="connsiteX4629" fmla="*/ 1248350 w 3531775"/>
              <a:gd name="connsiteY4629" fmla="*/ 1879457 h 2810796"/>
              <a:gd name="connsiteX4630" fmla="*/ 1248540 w 3531775"/>
              <a:gd name="connsiteY4630" fmla="*/ 1885362 h 2810796"/>
              <a:gd name="connsiteX4631" fmla="*/ 1249874 w 3531775"/>
              <a:gd name="connsiteY4631" fmla="*/ 1890506 h 2810796"/>
              <a:gd name="connsiteX4632" fmla="*/ 1251683 w 3531775"/>
              <a:gd name="connsiteY4632" fmla="*/ 1894983 h 2810796"/>
              <a:gd name="connsiteX4633" fmla="*/ 1255874 w 3531775"/>
              <a:gd name="connsiteY4633" fmla="*/ 1870218 h 2810796"/>
              <a:gd name="connsiteX4634" fmla="*/ 1233586 w 3531775"/>
              <a:gd name="connsiteY4634" fmla="*/ 1891458 h 2810796"/>
              <a:gd name="connsiteX4635" fmla="*/ 1242825 w 3531775"/>
              <a:gd name="connsiteY4635" fmla="*/ 1888029 h 2810796"/>
              <a:gd name="connsiteX4636" fmla="*/ 1217774 w 3531775"/>
              <a:gd name="connsiteY4636" fmla="*/ 1962420 h 2810796"/>
              <a:gd name="connsiteX4637" fmla="*/ 1222537 w 3531775"/>
              <a:gd name="connsiteY4637" fmla="*/ 1962801 h 2810796"/>
              <a:gd name="connsiteX4638" fmla="*/ 1223775 w 3531775"/>
              <a:gd name="connsiteY4638" fmla="*/ 1962515 h 2810796"/>
              <a:gd name="connsiteX4639" fmla="*/ 1227014 w 3531775"/>
              <a:gd name="connsiteY4639" fmla="*/ 1953657 h 2810796"/>
              <a:gd name="connsiteX4640" fmla="*/ 1227395 w 3531775"/>
              <a:gd name="connsiteY4640" fmla="*/ 1958515 h 2810796"/>
              <a:gd name="connsiteX4641" fmla="*/ 1228823 w 3531775"/>
              <a:gd name="connsiteY4641" fmla="*/ 1962610 h 2810796"/>
              <a:gd name="connsiteX4642" fmla="*/ 1230633 w 3531775"/>
              <a:gd name="connsiteY4642" fmla="*/ 1966039 h 2810796"/>
              <a:gd name="connsiteX4643" fmla="*/ 1233300 w 3531775"/>
              <a:gd name="connsiteY4643" fmla="*/ 1970040 h 2810796"/>
              <a:gd name="connsiteX4644" fmla="*/ 1237110 w 3531775"/>
              <a:gd name="connsiteY4644" fmla="*/ 1960324 h 2810796"/>
              <a:gd name="connsiteX4645" fmla="*/ 1215584 w 3531775"/>
              <a:gd name="connsiteY4645" fmla="*/ 1955657 h 2810796"/>
              <a:gd name="connsiteX4646" fmla="*/ 1217774 w 3531775"/>
              <a:gd name="connsiteY4646" fmla="*/ 1962420 h 2810796"/>
              <a:gd name="connsiteX4647" fmla="*/ 1205868 w 3531775"/>
              <a:gd name="connsiteY4647" fmla="*/ 2009092 h 2810796"/>
              <a:gd name="connsiteX4648" fmla="*/ 1209488 w 3531775"/>
              <a:gd name="connsiteY4648" fmla="*/ 2006997 h 2810796"/>
              <a:gd name="connsiteX4649" fmla="*/ 1206535 w 3531775"/>
              <a:gd name="connsiteY4649" fmla="*/ 2013664 h 2810796"/>
              <a:gd name="connsiteX4650" fmla="*/ 1207868 w 3531775"/>
              <a:gd name="connsiteY4650" fmla="*/ 2019379 h 2810796"/>
              <a:gd name="connsiteX4651" fmla="*/ 1213583 w 3531775"/>
              <a:gd name="connsiteY4651" fmla="*/ 1993090 h 2810796"/>
              <a:gd name="connsiteX4652" fmla="*/ 1193105 w 3531775"/>
              <a:gd name="connsiteY4652" fmla="*/ 2004044 h 2810796"/>
              <a:gd name="connsiteX4653" fmla="*/ 1200439 w 3531775"/>
              <a:gd name="connsiteY4653" fmla="*/ 2005854 h 2810796"/>
              <a:gd name="connsiteX4654" fmla="*/ 1201582 w 3531775"/>
              <a:gd name="connsiteY4654" fmla="*/ 2006235 h 2810796"/>
              <a:gd name="connsiteX4655" fmla="*/ 1206344 w 3531775"/>
              <a:gd name="connsiteY4655" fmla="*/ 1998615 h 2810796"/>
              <a:gd name="connsiteX4656" fmla="*/ 1205582 w 3531775"/>
              <a:gd name="connsiteY4656" fmla="*/ 2004044 h 2810796"/>
              <a:gd name="connsiteX4657" fmla="*/ 1205868 w 3531775"/>
              <a:gd name="connsiteY4657" fmla="*/ 2009092 h 2810796"/>
              <a:gd name="connsiteX4658" fmla="*/ 1194057 w 3531775"/>
              <a:gd name="connsiteY4658" fmla="*/ 2071862 h 2810796"/>
              <a:gd name="connsiteX4659" fmla="*/ 1197105 w 3531775"/>
              <a:gd name="connsiteY4659" fmla="*/ 2077005 h 2810796"/>
              <a:gd name="connsiteX4660" fmla="*/ 1201582 w 3531775"/>
              <a:gd name="connsiteY4660" fmla="*/ 2065957 h 2810796"/>
              <a:gd name="connsiteX4661" fmla="*/ 1183961 w 3531775"/>
              <a:gd name="connsiteY4661" fmla="*/ 2047478 h 2810796"/>
              <a:gd name="connsiteX4662" fmla="*/ 1179198 w 3531775"/>
              <a:gd name="connsiteY4662" fmla="*/ 2065861 h 2810796"/>
              <a:gd name="connsiteX4663" fmla="*/ 1184723 w 3531775"/>
              <a:gd name="connsiteY4663" fmla="*/ 2065195 h 2810796"/>
              <a:gd name="connsiteX4664" fmla="*/ 1190057 w 3531775"/>
              <a:gd name="connsiteY4664" fmla="*/ 2056432 h 2810796"/>
              <a:gd name="connsiteX4665" fmla="*/ 1190438 w 3531775"/>
              <a:gd name="connsiteY4665" fmla="*/ 2062337 h 2810796"/>
              <a:gd name="connsiteX4666" fmla="*/ 1191962 w 3531775"/>
              <a:gd name="connsiteY4666" fmla="*/ 2067480 h 2810796"/>
              <a:gd name="connsiteX4667" fmla="*/ 1194057 w 3531775"/>
              <a:gd name="connsiteY4667" fmla="*/ 2071862 h 2810796"/>
              <a:gd name="connsiteX4668" fmla="*/ 1184627 w 3531775"/>
              <a:gd name="connsiteY4668" fmla="*/ 2110724 h 2810796"/>
              <a:gd name="connsiteX4669" fmla="*/ 1187199 w 3531775"/>
              <a:gd name="connsiteY4669" fmla="*/ 2107200 h 2810796"/>
              <a:gd name="connsiteX4670" fmla="*/ 1186628 w 3531775"/>
              <a:gd name="connsiteY4670" fmla="*/ 2113582 h 2810796"/>
              <a:gd name="connsiteX4671" fmla="*/ 1189485 w 3531775"/>
              <a:gd name="connsiteY4671" fmla="*/ 2116820 h 2810796"/>
              <a:gd name="connsiteX4672" fmla="*/ 1187104 w 3531775"/>
              <a:gd name="connsiteY4672" fmla="*/ 2095103 h 2810796"/>
              <a:gd name="connsiteX4673" fmla="*/ 1171959 w 3531775"/>
              <a:gd name="connsiteY4673" fmla="*/ 2114629 h 2810796"/>
              <a:gd name="connsiteX4674" fmla="*/ 1174721 w 3531775"/>
              <a:gd name="connsiteY4674" fmla="*/ 2111676 h 2810796"/>
              <a:gd name="connsiteX4675" fmla="*/ 1179008 w 3531775"/>
              <a:gd name="connsiteY4675" fmla="*/ 2111581 h 2810796"/>
              <a:gd name="connsiteX4676" fmla="*/ 1181198 w 3531775"/>
              <a:gd name="connsiteY4676" fmla="*/ 2104723 h 2810796"/>
              <a:gd name="connsiteX4677" fmla="*/ 1183008 w 3531775"/>
              <a:gd name="connsiteY4677" fmla="*/ 2107295 h 2810796"/>
              <a:gd name="connsiteX4678" fmla="*/ 1184627 w 3531775"/>
              <a:gd name="connsiteY4678" fmla="*/ 2110724 h 2810796"/>
              <a:gd name="connsiteX4679" fmla="*/ 1182246 w 3531775"/>
              <a:gd name="connsiteY4679" fmla="*/ 2165397 h 2810796"/>
              <a:gd name="connsiteX4680" fmla="*/ 1160624 w 3531775"/>
              <a:gd name="connsiteY4680" fmla="*/ 2169589 h 2810796"/>
              <a:gd name="connsiteX4681" fmla="*/ 1163387 w 3531775"/>
              <a:gd name="connsiteY4681" fmla="*/ 2165969 h 2810796"/>
              <a:gd name="connsiteX4682" fmla="*/ 1165673 w 3531775"/>
              <a:gd name="connsiteY4682" fmla="*/ 2160921 h 2810796"/>
              <a:gd name="connsiteX4683" fmla="*/ 1169483 w 3531775"/>
              <a:gd name="connsiteY4683" fmla="*/ 2164921 h 2810796"/>
              <a:gd name="connsiteX4684" fmla="*/ 1171102 w 3531775"/>
              <a:gd name="connsiteY4684" fmla="*/ 2155587 h 2810796"/>
              <a:gd name="connsiteX4685" fmla="*/ 1174626 w 3531775"/>
              <a:gd name="connsiteY4685" fmla="*/ 2163969 h 2810796"/>
              <a:gd name="connsiteX4686" fmla="*/ 1177293 w 3531775"/>
              <a:gd name="connsiteY4686" fmla="*/ 2159778 h 2810796"/>
              <a:gd name="connsiteX4687" fmla="*/ 1177198 w 3531775"/>
              <a:gd name="connsiteY4687" fmla="*/ 2167017 h 2810796"/>
              <a:gd name="connsiteX4688" fmla="*/ 1182246 w 3531775"/>
              <a:gd name="connsiteY4688" fmla="*/ 2165397 h 2810796"/>
              <a:gd name="connsiteX4689" fmla="*/ 1129859 w 3531775"/>
              <a:gd name="connsiteY4689" fmla="*/ 2247027 h 2810796"/>
              <a:gd name="connsiteX4690" fmla="*/ 1128906 w 3531775"/>
              <a:gd name="connsiteY4690" fmla="*/ 2233025 h 2810796"/>
              <a:gd name="connsiteX4691" fmla="*/ 1135478 w 3531775"/>
              <a:gd name="connsiteY4691" fmla="*/ 2243979 h 2810796"/>
              <a:gd name="connsiteX4692" fmla="*/ 1137764 w 3531775"/>
              <a:gd name="connsiteY4692" fmla="*/ 2232644 h 2810796"/>
              <a:gd name="connsiteX4693" fmla="*/ 1140431 w 3531775"/>
              <a:gd name="connsiteY4693" fmla="*/ 2241121 h 2810796"/>
              <a:gd name="connsiteX4694" fmla="*/ 1130811 w 3531775"/>
              <a:gd name="connsiteY4694" fmla="*/ 2217785 h 2810796"/>
              <a:gd name="connsiteX4695" fmla="*/ 1123191 w 3531775"/>
              <a:gd name="connsiteY4695" fmla="*/ 2258743 h 2810796"/>
              <a:gd name="connsiteX4696" fmla="*/ 1124810 w 3531775"/>
              <a:gd name="connsiteY4696" fmla="*/ 2251980 h 2810796"/>
              <a:gd name="connsiteX4697" fmla="*/ 1129859 w 3531775"/>
              <a:gd name="connsiteY4697" fmla="*/ 2247027 h 2810796"/>
              <a:gd name="connsiteX4698" fmla="*/ 1139669 w 3531775"/>
              <a:gd name="connsiteY4698" fmla="*/ 2302653 h 2810796"/>
              <a:gd name="connsiteX4699" fmla="*/ 1145956 w 3531775"/>
              <a:gd name="connsiteY4699" fmla="*/ 2306177 h 2810796"/>
              <a:gd name="connsiteX4700" fmla="*/ 1143765 w 3531775"/>
              <a:gd name="connsiteY4700" fmla="*/ 2290080 h 2810796"/>
              <a:gd name="connsiteX4701" fmla="*/ 1152528 w 3531775"/>
              <a:gd name="connsiteY4701" fmla="*/ 2303224 h 2810796"/>
              <a:gd name="connsiteX4702" fmla="*/ 1154338 w 3531775"/>
              <a:gd name="connsiteY4702" fmla="*/ 2290556 h 2810796"/>
              <a:gd name="connsiteX4703" fmla="*/ 1158338 w 3531775"/>
              <a:gd name="connsiteY4703" fmla="*/ 2300462 h 2810796"/>
              <a:gd name="connsiteX4704" fmla="*/ 1137098 w 3531775"/>
              <a:gd name="connsiteY4704" fmla="*/ 2277507 h 2810796"/>
              <a:gd name="connsiteX4705" fmla="*/ 1138907 w 3531775"/>
              <a:gd name="connsiteY4705" fmla="*/ 2318750 h 2810796"/>
              <a:gd name="connsiteX4706" fmla="*/ 1139669 w 3531775"/>
              <a:gd name="connsiteY4706" fmla="*/ 2302653 h 2810796"/>
              <a:gd name="connsiteX4707" fmla="*/ 1173864 w 3531775"/>
              <a:gd name="connsiteY4707" fmla="*/ 2262267 h 2810796"/>
              <a:gd name="connsiteX4708" fmla="*/ 1178722 w 3531775"/>
              <a:gd name="connsiteY4708" fmla="*/ 2265982 h 2810796"/>
              <a:gd name="connsiteX4709" fmla="*/ 1179103 w 3531775"/>
              <a:gd name="connsiteY4709" fmla="*/ 2254266 h 2810796"/>
              <a:gd name="connsiteX4710" fmla="*/ 1155671 w 3531775"/>
              <a:gd name="connsiteY4710" fmla="*/ 2242645 h 2810796"/>
              <a:gd name="connsiteX4711" fmla="*/ 1154814 w 3531775"/>
              <a:gd name="connsiteY4711" fmla="*/ 2266363 h 2810796"/>
              <a:gd name="connsiteX4712" fmla="*/ 1157386 w 3531775"/>
              <a:gd name="connsiteY4712" fmla="*/ 2261981 h 2810796"/>
              <a:gd name="connsiteX4713" fmla="*/ 1162434 w 3531775"/>
              <a:gd name="connsiteY4713" fmla="*/ 2259314 h 2810796"/>
              <a:gd name="connsiteX4714" fmla="*/ 1164720 w 3531775"/>
              <a:gd name="connsiteY4714" fmla="*/ 2249218 h 2810796"/>
              <a:gd name="connsiteX4715" fmla="*/ 1168816 w 3531775"/>
              <a:gd name="connsiteY4715" fmla="*/ 2261791 h 2810796"/>
              <a:gd name="connsiteX4716" fmla="*/ 1172721 w 3531775"/>
              <a:gd name="connsiteY4716" fmla="*/ 2253885 h 2810796"/>
              <a:gd name="connsiteX4717" fmla="*/ 1173864 w 3531775"/>
              <a:gd name="connsiteY4717" fmla="*/ 2262267 h 2810796"/>
              <a:gd name="connsiteX4718" fmla="*/ 1158148 w 3531775"/>
              <a:gd name="connsiteY4718" fmla="*/ 2204069 h 2810796"/>
              <a:gd name="connsiteX4719" fmla="*/ 1159862 w 3531775"/>
              <a:gd name="connsiteY4719" fmla="*/ 2209022 h 2810796"/>
              <a:gd name="connsiteX4720" fmla="*/ 1162815 w 3531775"/>
              <a:gd name="connsiteY4720" fmla="*/ 2205974 h 2810796"/>
              <a:gd name="connsiteX4721" fmla="*/ 1161863 w 3531775"/>
              <a:gd name="connsiteY4721" fmla="*/ 2213308 h 2810796"/>
              <a:gd name="connsiteX4722" fmla="*/ 1167863 w 3531775"/>
              <a:gd name="connsiteY4722" fmla="*/ 2209117 h 2810796"/>
              <a:gd name="connsiteX4723" fmla="*/ 1145861 w 3531775"/>
              <a:gd name="connsiteY4723" fmla="*/ 2207498 h 2810796"/>
              <a:gd name="connsiteX4724" fmla="*/ 1153671 w 3531775"/>
              <a:gd name="connsiteY4724" fmla="*/ 2207212 h 2810796"/>
              <a:gd name="connsiteX4725" fmla="*/ 1156338 w 3531775"/>
              <a:gd name="connsiteY4725" fmla="*/ 2199973 h 2810796"/>
              <a:gd name="connsiteX4726" fmla="*/ 1158148 w 3531775"/>
              <a:gd name="connsiteY4726" fmla="*/ 2204069 h 2810796"/>
              <a:gd name="connsiteX4727" fmla="*/ 1123572 w 3531775"/>
              <a:gd name="connsiteY4727" fmla="*/ 2177304 h 2810796"/>
              <a:gd name="connsiteX4728" fmla="*/ 1129668 w 3531775"/>
              <a:gd name="connsiteY4728" fmla="*/ 2176351 h 2810796"/>
              <a:gd name="connsiteX4729" fmla="*/ 1131859 w 3531775"/>
              <a:gd name="connsiteY4729" fmla="*/ 2165779 h 2810796"/>
              <a:gd name="connsiteX4730" fmla="*/ 1134716 w 3531775"/>
              <a:gd name="connsiteY4730" fmla="*/ 2169303 h 2810796"/>
              <a:gd name="connsiteX4731" fmla="*/ 1137574 w 3531775"/>
              <a:gd name="connsiteY4731" fmla="*/ 2174161 h 2810796"/>
              <a:gd name="connsiteX4732" fmla="*/ 1140717 w 3531775"/>
              <a:gd name="connsiteY4732" fmla="*/ 2177971 h 2810796"/>
              <a:gd name="connsiteX4733" fmla="*/ 1139003 w 3531775"/>
              <a:gd name="connsiteY4733" fmla="*/ 2150634 h 2810796"/>
              <a:gd name="connsiteX4734" fmla="*/ 1123572 w 3531775"/>
              <a:gd name="connsiteY4734" fmla="*/ 2177304 h 2810796"/>
              <a:gd name="connsiteX4735" fmla="*/ 1131954 w 3531775"/>
              <a:gd name="connsiteY4735" fmla="*/ 2138537 h 2810796"/>
              <a:gd name="connsiteX4736" fmla="*/ 1142622 w 3531775"/>
              <a:gd name="connsiteY4736" fmla="*/ 2127679 h 2810796"/>
              <a:gd name="connsiteX4737" fmla="*/ 1144908 w 3531775"/>
              <a:gd name="connsiteY4737" fmla="*/ 2128536 h 2810796"/>
              <a:gd name="connsiteX4738" fmla="*/ 1146718 w 3531775"/>
              <a:gd name="connsiteY4738" fmla="*/ 2114343 h 2810796"/>
              <a:gd name="connsiteX4739" fmla="*/ 1148909 w 3531775"/>
              <a:gd name="connsiteY4739" fmla="*/ 2120725 h 2810796"/>
              <a:gd name="connsiteX4740" fmla="*/ 1152433 w 3531775"/>
              <a:gd name="connsiteY4740" fmla="*/ 2125393 h 2810796"/>
              <a:gd name="connsiteX4741" fmla="*/ 1156148 w 3531775"/>
              <a:gd name="connsiteY4741" fmla="*/ 2118344 h 2810796"/>
              <a:gd name="connsiteX4742" fmla="*/ 1156338 w 3531775"/>
              <a:gd name="connsiteY4742" fmla="*/ 2128917 h 2810796"/>
              <a:gd name="connsiteX4743" fmla="*/ 1161863 w 3531775"/>
              <a:gd name="connsiteY4743" fmla="*/ 2132441 h 2810796"/>
              <a:gd name="connsiteX4744" fmla="*/ 1131954 w 3531775"/>
              <a:gd name="connsiteY4744" fmla="*/ 2138537 h 2810796"/>
              <a:gd name="connsiteX4745" fmla="*/ 1143098 w 3531775"/>
              <a:gd name="connsiteY4745" fmla="*/ 2070719 h 2810796"/>
              <a:gd name="connsiteX4746" fmla="*/ 1148051 w 3531775"/>
              <a:gd name="connsiteY4746" fmla="*/ 2074243 h 2810796"/>
              <a:gd name="connsiteX4747" fmla="*/ 1149480 w 3531775"/>
              <a:gd name="connsiteY4747" fmla="*/ 2074624 h 2810796"/>
              <a:gd name="connsiteX4748" fmla="*/ 1155005 w 3531775"/>
              <a:gd name="connsiteY4748" fmla="*/ 2064528 h 2810796"/>
              <a:gd name="connsiteX4749" fmla="*/ 1154338 w 3531775"/>
              <a:gd name="connsiteY4749" fmla="*/ 2071481 h 2810796"/>
              <a:gd name="connsiteX4750" fmla="*/ 1154909 w 3531775"/>
              <a:gd name="connsiteY4750" fmla="*/ 2077958 h 2810796"/>
              <a:gd name="connsiteX4751" fmla="*/ 1159291 w 3531775"/>
              <a:gd name="connsiteY4751" fmla="*/ 2075005 h 2810796"/>
              <a:gd name="connsiteX4752" fmla="*/ 1156052 w 3531775"/>
              <a:gd name="connsiteY4752" fmla="*/ 2083768 h 2810796"/>
              <a:gd name="connsiteX4753" fmla="*/ 1158148 w 3531775"/>
              <a:gd name="connsiteY4753" fmla="*/ 2090912 h 2810796"/>
              <a:gd name="connsiteX4754" fmla="*/ 1138717 w 3531775"/>
              <a:gd name="connsiteY4754" fmla="*/ 2072529 h 2810796"/>
              <a:gd name="connsiteX4755" fmla="*/ 1143098 w 3531775"/>
              <a:gd name="connsiteY4755" fmla="*/ 2070719 h 2810796"/>
              <a:gd name="connsiteX4756" fmla="*/ 1192724 w 3531775"/>
              <a:gd name="connsiteY4756" fmla="*/ 2324655 h 2810796"/>
              <a:gd name="connsiteX4757" fmla="*/ 1175674 w 3531775"/>
              <a:gd name="connsiteY4757" fmla="*/ 2342277 h 2810796"/>
              <a:gd name="connsiteX4758" fmla="*/ 1177293 w 3531775"/>
              <a:gd name="connsiteY4758" fmla="*/ 2341515 h 2810796"/>
              <a:gd name="connsiteX4759" fmla="*/ 1179770 w 3531775"/>
              <a:gd name="connsiteY4759" fmla="*/ 2327132 h 2810796"/>
              <a:gd name="connsiteX4760" fmla="*/ 1183008 w 3531775"/>
              <a:gd name="connsiteY4760" fmla="*/ 2328656 h 2810796"/>
              <a:gd name="connsiteX4761" fmla="*/ 1186628 w 3531775"/>
              <a:gd name="connsiteY4761" fmla="*/ 2331133 h 2810796"/>
              <a:gd name="connsiteX4762" fmla="*/ 1190152 w 3531775"/>
              <a:gd name="connsiteY4762" fmla="*/ 2332847 h 2810796"/>
              <a:gd name="connsiteX4763" fmla="*/ 1194819 w 3531775"/>
              <a:gd name="connsiteY4763" fmla="*/ 2334466 h 2810796"/>
              <a:gd name="connsiteX4764" fmla="*/ 1192724 w 3531775"/>
              <a:gd name="connsiteY4764" fmla="*/ 2324655 h 2810796"/>
              <a:gd name="connsiteX4765" fmla="*/ 1203677 w 3531775"/>
              <a:gd name="connsiteY4765" fmla="*/ 2378758 h 2810796"/>
              <a:gd name="connsiteX4766" fmla="*/ 1181389 w 3531775"/>
              <a:gd name="connsiteY4766" fmla="*/ 2382663 h 2810796"/>
              <a:gd name="connsiteX4767" fmla="*/ 1183294 w 3531775"/>
              <a:gd name="connsiteY4767" fmla="*/ 2379234 h 2810796"/>
              <a:gd name="connsiteX4768" fmla="*/ 1188437 w 3531775"/>
              <a:gd name="connsiteY4768" fmla="*/ 2378853 h 2810796"/>
              <a:gd name="connsiteX4769" fmla="*/ 1189580 w 3531775"/>
              <a:gd name="connsiteY4769" fmla="*/ 2378376 h 2810796"/>
              <a:gd name="connsiteX4770" fmla="*/ 1188152 w 3531775"/>
              <a:gd name="connsiteY4770" fmla="*/ 2369233 h 2810796"/>
              <a:gd name="connsiteX4771" fmla="*/ 1191200 w 3531775"/>
              <a:gd name="connsiteY4771" fmla="*/ 2373900 h 2810796"/>
              <a:gd name="connsiteX4772" fmla="*/ 1194914 w 3531775"/>
              <a:gd name="connsiteY4772" fmla="*/ 2377615 h 2810796"/>
              <a:gd name="connsiteX4773" fmla="*/ 1196343 w 3531775"/>
              <a:gd name="connsiteY4773" fmla="*/ 2373519 h 2810796"/>
              <a:gd name="connsiteX4774" fmla="*/ 1198724 w 3531775"/>
              <a:gd name="connsiteY4774" fmla="*/ 2380472 h 2810796"/>
              <a:gd name="connsiteX4775" fmla="*/ 1203677 w 3531775"/>
              <a:gd name="connsiteY4775" fmla="*/ 2378758 h 2810796"/>
              <a:gd name="connsiteX4776" fmla="*/ 1237491 w 3531775"/>
              <a:gd name="connsiteY4776" fmla="*/ 2422572 h 2810796"/>
              <a:gd name="connsiteX4777" fmla="*/ 1217108 w 3531775"/>
              <a:gd name="connsiteY4777" fmla="*/ 2436479 h 2810796"/>
              <a:gd name="connsiteX4778" fmla="*/ 1221489 w 3531775"/>
              <a:gd name="connsiteY4778" fmla="*/ 2427240 h 2810796"/>
              <a:gd name="connsiteX4779" fmla="*/ 1217108 w 3531775"/>
              <a:gd name="connsiteY4779" fmla="*/ 2418667 h 2810796"/>
              <a:gd name="connsiteX4780" fmla="*/ 1221584 w 3531775"/>
              <a:gd name="connsiteY4780" fmla="*/ 2419620 h 2810796"/>
              <a:gd name="connsiteX4781" fmla="*/ 1226728 w 3531775"/>
              <a:gd name="connsiteY4781" fmla="*/ 2421430 h 2810796"/>
              <a:gd name="connsiteX4782" fmla="*/ 1226061 w 3531775"/>
              <a:gd name="connsiteY4782" fmla="*/ 2415810 h 2810796"/>
              <a:gd name="connsiteX4783" fmla="*/ 1231490 w 3531775"/>
              <a:gd name="connsiteY4783" fmla="*/ 2422382 h 2810796"/>
              <a:gd name="connsiteX4784" fmla="*/ 1237491 w 3531775"/>
              <a:gd name="connsiteY4784" fmla="*/ 2422572 h 2810796"/>
              <a:gd name="connsiteX4785" fmla="*/ 1263875 w 3531775"/>
              <a:gd name="connsiteY4785" fmla="*/ 2448766 h 2810796"/>
              <a:gd name="connsiteX4786" fmla="*/ 1257017 w 3531775"/>
              <a:gd name="connsiteY4786" fmla="*/ 2469721 h 2810796"/>
              <a:gd name="connsiteX4787" fmla="*/ 1255589 w 3531775"/>
              <a:gd name="connsiteY4787" fmla="*/ 2459720 h 2810796"/>
              <a:gd name="connsiteX4788" fmla="*/ 1247778 w 3531775"/>
              <a:gd name="connsiteY4788" fmla="*/ 2452481 h 2810796"/>
              <a:gd name="connsiteX4789" fmla="*/ 1252255 w 3531775"/>
              <a:gd name="connsiteY4789" fmla="*/ 2453243 h 2810796"/>
              <a:gd name="connsiteX4790" fmla="*/ 1256255 w 3531775"/>
              <a:gd name="connsiteY4790" fmla="*/ 2452481 h 2810796"/>
              <a:gd name="connsiteX4791" fmla="*/ 1253588 w 3531775"/>
              <a:gd name="connsiteY4791" fmla="*/ 2447909 h 2810796"/>
              <a:gd name="connsiteX4792" fmla="*/ 1259780 w 3531775"/>
              <a:gd name="connsiteY4792" fmla="*/ 2451148 h 2810796"/>
              <a:gd name="connsiteX4793" fmla="*/ 1263875 w 3531775"/>
              <a:gd name="connsiteY4793" fmla="*/ 2448766 h 2810796"/>
              <a:gd name="connsiteX4794" fmla="*/ 1365221 w 3531775"/>
              <a:gd name="connsiteY4794" fmla="*/ 2495629 h 2810796"/>
              <a:gd name="connsiteX4795" fmla="*/ 1351410 w 3531775"/>
              <a:gd name="connsiteY4795" fmla="*/ 2513727 h 2810796"/>
              <a:gd name="connsiteX4796" fmla="*/ 1352648 w 3531775"/>
              <a:gd name="connsiteY4796" fmla="*/ 2505535 h 2810796"/>
              <a:gd name="connsiteX4797" fmla="*/ 1352934 w 3531775"/>
              <a:gd name="connsiteY4797" fmla="*/ 2504297 h 2810796"/>
              <a:gd name="connsiteX4798" fmla="*/ 1344933 w 3531775"/>
              <a:gd name="connsiteY4798" fmla="*/ 2500011 h 2810796"/>
              <a:gd name="connsiteX4799" fmla="*/ 1355411 w 3531775"/>
              <a:gd name="connsiteY4799" fmla="*/ 2499344 h 2810796"/>
              <a:gd name="connsiteX4800" fmla="*/ 1353125 w 3531775"/>
              <a:gd name="connsiteY4800" fmla="*/ 2495725 h 2810796"/>
              <a:gd name="connsiteX4801" fmla="*/ 1359887 w 3531775"/>
              <a:gd name="connsiteY4801" fmla="*/ 2498010 h 2810796"/>
              <a:gd name="connsiteX4802" fmla="*/ 1365221 w 3531775"/>
              <a:gd name="connsiteY4802" fmla="*/ 2495629 h 2810796"/>
              <a:gd name="connsiteX4803" fmla="*/ 1427420 w 3531775"/>
              <a:gd name="connsiteY4803" fmla="*/ 2515441 h 2810796"/>
              <a:gd name="connsiteX4804" fmla="*/ 1413799 w 3531775"/>
              <a:gd name="connsiteY4804" fmla="*/ 2509822 h 2810796"/>
              <a:gd name="connsiteX4805" fmla="*/ 1415990 w 3531775"/>
              <a:gd name="connsiteY4805" fmla="*/ 2506774 h 2810796"/>
              <a:gd name="connsiteX4806" fmla="*/ 1419133 w 3531775"/>
              <a:gd name="connsiteY4806" fmla="*/ 2503630 h 2810796"/>
              <a:gd name="connsiteX4807" fmla="*/ 1421514 w 3531775"/>
              <a:gd name="connsiteY4807" fmla="*/ 2500392 h 2810796"/>
              <a:gd name="connsiteX4808" fmla="*/ 1423991 w 3531775"/>
              <a:gd name="connsiteY4808" fmla="*/ 2496010 h 2810796"/>
              <a:gd name="connsiteX4809" fmla="*/ 1413989 w 3531775"/>
              <a:gd name="connsiteY4809" fmla="*/ 2496010 h 2810796"/>
              <a:gd name="connsiteX4810" fmla="*/ 1427801 w 3531775"/>
              <a:gd name="connsiteY4810" fmla="*/ 2517346 h 2810796"/>
              <a:gd name="connsiteX4811" fmla="*/ 1427420 w 3531775"/>
              <a:gd name="connsiteY4811" fmla="*/ 2515441 h 2810796"/>
              <a:gd name="connsiteX4812" fmla="*/ 1518383 w 3531775"/>
              <a:gd name="connsiteY4812" fmla="*/ 2493248 h 2810796"/>
              <a:gd name="connsiteX4813" fmla="*/ 1514002 w 3531775"/>
              <a:gd name="connsiteY4813" fmla="*/ 2489152 h 2810796"/>
              <a:gd name="connsiteX4814" fmla="*/ 1514192 w 3531775"/>
              <a:gd name="connsiteY4814" fmla="*/ 2486866 h 2810796"/>
              <a:gd name="connsiteX4815" fmla="*/ 1506096 w 3531775"/>
              <a:gd name="connsiteY4815" fmla="*/ 2490295 h 2810796"/>
              <a:gd name="connsiteX4816" fmla="*/ 1507906 w 3531775"/>
              <a:gd name="connsiteY4816" fmla="*/ 2486104 h 2810796"/>
              <a:gd name="connsiteX4817" fmla="*/ 1510763 w 3531775"/>
              <a:gd name="connsiteY4817" fmla="*/ 2481437 h 2810796"/>
              <a:gd name="connsiteX4818" fmla="*/ 1505048 w 3531775"/>
              <a:gd name="connsiteY4818" fmla="*/ 2480675 h 2810796"/>
              <a:gd name="connsiteX4819" fmla="*/ 1512478 w 3531775"/>
              <a:gd name="connsiteY4819" fmla="*/ 2476675 h 2810796"/>
              <a:gd name="connsiteX4820" fmla="*/ 1514097 w 3531775"/>
              <a:gd name="connsiteY4820" fmla="*/ 2470578 h 2810796"/>
              <a:gd name="connsiteX4821" fmla="*/ 1503048 w 3531775"/>
              <a:gd name="connsiteY4821" fmla="*/ 2474103 h 2810796"/>
              <a:gd name="connsiteX4822" fmla="*/ 1513145 w 3531775"/>
              <a:gd name="connsiteY4822" fmla="*/ 2501154 h 2810796"/>
              <a:gd name="connsiteX4823" fmla="*/ 1518383 w 3531775"/>
              <a:gd name="connsiteY4823" fmla="*/ 2493248 h 2810796"/>
              <a:gd name="connsiteX4824" fmla="*/ 1512859 w 3531775"/>
              <a:gd name="connsiteY4824" fmla="*/ 2540683 h 2810796"/>
              <a:gd name="connsiteX4825" fmla="*/ 1522479 w 3531775"/>
              <a:gd name="connsiteY4825" fmla="*/ 2528872 h 2810796"/>
              <a:gd name="connsiteX4826" fmla="*/ 1515716 w 3531775"/>
              <a:gd name="connsiteY4826" fmla="*/ 2525347 h 2810796"/>
              <a:gd name="connsiteX4827" fmla="*/ 1513621 w 3531775"/>
              <a:gd name="connsiteY4827" fmla="*/ 2524871 h 2810796"/>
              <a:gd name="connsiteX4828" fmla="*/ 1509716 w 3531775"/>
              <a:gd name="connsiteY4828" fmla="*/ 2522680 h 2810796"/>
              <a:gd name="connsiteX4829" fmla="*/ 1498762 w 3531775"/>
              <a:gd name="connsiteY4829" fmla="*/ 2522394 h 2810796"/>
              <a:gd name="connsiteX4830" fmla="*/ 1506191 w 3531775"/>
              <a:gd name="connsiteY4830" fmla="*/ 2516775 h 2810796"/>
              <a:gd name="connsiteX4831" fmla="*/ 1505239 w 3531775"/>
              <a:gd name="connsiteY4831" fmla="*/ 2510965 h 2810796"/>
              <a:gd name="connsiteX4832" fmla="*/ 1492856 w 3531775"/>
              <a:gd name="connsiteY4832" fmla="*/ 2517156 h 2810796"/>
              <a:gd name="connsiteX4833" fmla="*/ 1512859 w 3531775"/>
              <a:gd name="connsiteY4833" fmla="*/ 2540683 h 2810796"/>
              <a:gd name="connsiteX4834" fmla="*/ 1462948 w 3531775"/>
              <a:gd name="connsiteY4834" fmla="*/ 2574496 h 2810796"/>
              <a:gd name="connsiteX4835" fmla="*/ 1484855 w 3531775"/>
              <a:gd name="connsiteY4835" fmla="*/ 2572115 h 2810796"/>
              <a:gd name="connsiteX4836" fmla="*/ 1485713 w 3531775"/>
              <a:gd name="connsiteY4836" fmla="*/ 2566114 h 2810796"/>
              <a:gd name="connsiteX4837" fmla="*/ 1485332 w 3531775"/>
              <a:gd name="connsiteY4837" fmla="*/ 2564781 h 2810796"/>
              <a:gd name="connsiteX4838" fmla="*/ 1473140 w 3531775"/>
              <a:gd name="connsiteY4838" fmla="*/ 2565067 h 2810796"/>
              <a:gd name="connsiteX4839" fmla="*/ 1479902 w 3531775"/>
              <a:gd name="connsiteY4839" fmla="*/ 2562304 h 2810796"/>
              <a:gd name="connsiteX4840" fmla="*/ 1485522 w 3531775"/>
              <a:gd name="connsiteY4840" fmla="*/ 2558494 h 2810796"/>
              <a:gd name="connsiteX4841" fmla="*/ 1490285 w 3531775"/>
              <a:gd name="connsiteY4841" fmla="*/ 2554589 h 2810796"/>
              <a:gd name="connsiteX4842" fmla="*/ 1482855 w 3531775"/>
              <a:gd name="connsiteY4842" fmla="*/ 2549541 h 2810796"/>
              <a:gd name="connsiteX4843" fmla="*/ 1462948 w 3531775"/>
              <a:gd name="connsiteY4843" fmla="*/ 2574496 h 2810796"/>
              <a:gd name="connsiteX4844" fmla="*/ 1462186 w 3531775"/>
              <a:gd name="connsiteY4844" fmla="*/ 2525252 h 2810796"/>
              <a:gd name="connsiteX4845" fmla="*/ 1469901 w 3531775"/>
              <a:gd name="connsiteY4845" fmla="*/ 2520299 h 2810796"/>
              <a:gd name="connsiteX4846" fmla="*/ 1470377 w 3531775"/>
              <a:gd name="connsiteY4846" fmla="*/ 2514870 h 2810796"/>
              <a:gd name="connsiteX4847" fmla="*/ 1470092 w 3531775"/>
              <a:gd name="connsiteY4847" fmla="*/ 2513632 h 2810796"/>
              <a:gd name="connsiteX4848" fmla="*/ 1460662 w 3531775"/>
              <a:gd name="connsiteY4848" fmla="*/ 2513536 h 2810796"/>
              <a:gd name="connsiteX4849" fmla="*/ 1465901 w 3531775"/>
              <a:gd name="connsiteY4849" fmla="*/ 2511250 h 2810796"/>
              <a:gd name="connsiteX4850" fmla="*/ 1470187 w 3531775"/>
              <a:gd name="connsiteY4850" fmla="*/ 2508012 h 2810796"/>
              <a:gd name="connsiteX4851" fmla="*/ 1466377 w 3531775"/>
              <a:gd name="connsiteY4851" fmla="*/ 2505821 h 2810796"/>
              <a:gd name="connsiteX4852" fmla="*/ 1473806 w 3531775"/>
              <a:gd name="connsiteY4852" fmla="*/ 2504583 h 2810796"/>
              <a:gd name="connsiteX4853" fmla="*/ 1477807 w 3531775"/>
              <a:gd name="connsiteY4853" fmla="*/ 2500011 h 2810796"/>
              <a:gd name="connsiteX4854" fmla="*/ 1462186 w 3531775"/>
              <a:gd name="connsiteY4854" fmla="*/ 2525252 h 2810796"/>
              <a:gd name="connsiteX4855" fmla="*/ 1431801 w 3531775"/>
              <a:gd name="connsiteY4855" fmla="*/ 2560494 h 2810796"/>
              <a:gd name="connsiteX4856" fmla="*/ 1448089 w 3531775"/>
              <a:gd name="connsiteY4856" fmla="*/ 2553541 h 2810796"/>
              <a:gd name="connsiteX4857" fmla="*/ 1445422 w 3531775"/>
              <a:gd name="connsiteY4857" fmla="*/ 2547541 h 2810796"/>
              <a:gd name="connsiteX4858" fmla="*/ 1444184 w 3531775"/>
              <a:gd name="connsiteY4858" fmla="*/ 2546207 h 2810796"/>
              <a:gd name="connsiteX4859" fmla="*/ 1433706 w 3531775"/>
              <a:gd name="connsiteY4859" fmla="*/ 2548112 h 2810796"/>
              <a:gd name="connsiteX4860" fmla="*/ 1436659 w 3531775"/>
              <a:gd name="connsiteY4860" fmla="*/ 2544207 h 2810796"/>
              <a:gd name="connsiteX4861" fmla="*/ 1440945 w 3531775"/>
              <a:gd name="connsiteY4861" fmla="*/ 2539920 h 2810796"/>
              <a:gd name="connsiteX4862" fmla="*/ 1444088 w 3531775"/>
              <a:gd name="connsiteY4862" fmla="*/ 2535634 h 2810796"/>
              <a:gd name="connsiteX4863" fmla="*/ 1447232 w 3531775"/>
              <a:gd name="connsiteY4863" fmla="*/ 2529919 h 2810796"/>
              <a:gd name="connsiteX4864" fmla="*/ 1433135 w 3531775"/>
              <a:gd name="connsiteY4864" fmla="*/ 2531062 h 2810796"/>
              <a:gd name="connsiteX4865" fmla="*/ 1431801 w 3531775"/>
              <a:gd name="connsiteY4865" fmla="*/ 2560494 h 2810796"/>
              <a:gd name="connsiteX4866" fmla="*/ 1397511 w 3531775"/>
              <a:gd name="connsiteY4866" fmla="*/ 2583831 h 2810796"/>
              <a:gd name="connsiteX4867" fmla="*/ 1418371 w 3531775"/>
              <a:gd name="connsiteY4867" fmla="*/ 2582116 h 2810796"/>
              <a:gd name="connsiteX4868" fmla="*/ 1411418 w 3531775"/>
              <a:gd name="connsiteY4868" fmla="*/ 2580783 h 2810796"/>
              <a:gd name="connsiteX4869" fmla="*/ 1416561 w 3531775"/>
              <a:gd name="connsiteY4869" fmla="*/ 2577163 h 2810796"/>
              <a:gd name="connsiteX4870" fmla="*/ 1403417 w 3531775"/>
              <a:gd name="connsiteY4870" fmla="*/ 2575925 h 2810796"/>
              <a:gd name="connsiteX4871" fmla="*/ 1414656 w 3531775"/>
              <a:gd name="connsiteY4871" fmla="*/ 2572972 h 2810796"/>
              <a:gd name="connsiteX4872" fmla="*/ 1407512 w 3531775"/>
              <a:gd name="connsiteY4872" fmla="*/ 2568686 h 2810796"/>
              <a:gd name="connsiteX4873" fmla="*/ 1416466 w 3531775"/>
              <a:gd name="connsiteY4873" fmla="*/ 2567448 h 2810796"/>
              <a:gd name="connsiteX4874" fmla="*/ 1419895 w 3531775"/>
              <a:gd name="connsiteY4874" fmla="*/ 2563066 h 2810796"/>
              <a:gd name="connsiteX4875" fmla="*/ 1407131 w 3531775"/>
              <a:gd name="connsiteY4875" fmla="*/ 2562876 h 2810796"/>
              <a:gd name="connsiteX4876" fmla="*/ 1397511 w 3531775"/>
              <a:gd name="connsiteY4876" fmla="*/ 2583831 h 2810796"/>
              <a:gd name="connsiteX4877" fmla="*/ 1375699 w 3531775"/>
              <a:gd name="connsiteY4877" fmla="*/ 2553541 h 2810796"/>
              <a:gd name="connsiteX4878" fmla="*/ 1401226 w 3531775"/>
              <a:gd name="connsiteY4878" fmla="*/ 2550589 h 2810796"/>
              <a:gd name="connsiteX4879" fmla="*/ 1387986 w 3531775"/>
              <a:gd name="connsiteY4879" fmla="*/ 2547160 h 2810796"/>
              <a:gd name="connsiteX4880" fmla="*/ 1389796 w 3531775"/>
              <a:gd name="connsiteY4880" fmla="*/ 2540301 h 2810796"/>
              <a:gd name="connsiteX4881" fmla="*/ 1372746 w 3531775"/>
              <a:gd name="connsiteY4881" fmla="*/ 2538397 h 2810796"/>
              <a:gd name="connsiteX4882" fmla="*/ 1379318 w 3531775"/>
              <a:gd name="connsiteY4882" fmla="*/ 2535158 h 2810796"/>
              <a:gd name="connsiteX4883" fmla="*/ 1383795 w 3531775"/>
              <a:gd name="connsiteY4883" fmla="*/ 2530776 h 2810796"/>
              <a:gd name="connsiteX4884" fmla="*/ 1375985 w 3531775"/>
              <a:gd name="connsiteY4884" fmla="*/ 2527728 h 2810796"/>
              <a:gd name="connsiteX4885" fmla="*/ 1386938 w 3531775"/>
              <a:gd name="connsiteY4885" fmla="*/ 2526109 h 2810796"/>
              <a:gd name="connsiteX4886" fmla="*/ 1390082 w 3531775"/>
              <a:gd name="connsiteY4886" fmla="*/ 2519918 h 2810796"/>
              <a:gd name="connsiteX4887" fmla="*/ 1374175 w 3531775"/>
              <a:gd name="connsiteY4887" fmla="*/ 2519347 h 2810796"/>
              <a:gd name="connsiteX4888" fmla="*/ 1375699 w 3531775"/>
              <a:gd name="connsiteY4888" fmla="*/ 2553541 h 2810796"/>
              <a:gd name="connsiteX4889" fmla="*/ 1330646 w 3531775"/>
              <a:gd name="connsiteY4889" fmla="*/ 2570591 h 2810796"/>
              <a:gd name="connsiteX4890" fmla="*/ 1350553 w 3531775"/>
              <a:gd name="connsiteY4890" fmla="*/ 2577068 h 2810796"/>
              <a:gd name="connsiteX4891" fmla="*/ 1345886 w 3531775"/>
              <a:gd name="connsiteY4891" fmla="*/ 2573449 h 2810796"/>
              <a:gd name="connsiteX4892" fmla="*/ 1353601 w 3531775"/>
              <a:gd name="connsiteY4892" fmla="*/ 2572496 h 2810796"/>
              <a:gd name="connsiteX4893" fmla="*/ 1343123 w 3531775"/>
              <a:gd name="connsiteY4893" fmla="*/ 2566876 h 2810796"/>
              <a:gd name="connsiteX4894" fmla="*/ 1350077 w 3531775"/>
              <a:gd name="connsiteY4894" fmla="*/ 2567257 h 2810796"/>
              <a:gd name="connsiteX4895" fmla="*/ 1356458 w 3531775"/>
              <a:gd name="connsiteY4895" fmla="*/ 2566305 h 2810796"/>
              <a:gd name="connsiteX4896" fmla="*/ 1362078 w 3531775"/>
              <a:gd name="connsiteY4896" fmla="*/ 2564876 h 2810796"/>
              <a:gd name="connsiteX4897" fmla="*/ 1357601 w 3531775"/>
              <a:gd name="connsiteY4897" fmla="*/ 2557923 h 2810796"/>
              <a:gd name="connsiteX4898" fmla="*/ 1330646 w 3531775"/>
              <a:gd name="connsiteY4898" fmla="*/ 2570591 h 2810796"/>
              <a:gd name="connsiteX4899" fmla="*/ 1301975 w 3531775"/>
              <a:gd name="connsiteY4899" fmla="*/ 2536015 h 2810796"/>
              <a:gd name="connsiteX4900" fmla="*/ 1323502 w 3531775"/>
              <a:gd name="connsiteY4900" fmla="*/ 2546398 h 2810796"/>
              <a:gd name="connsiteX4901" fmla="*/ 1327693 w 3531775"/>
              <a:gd name="connsiteY4901" fmla="*/ 2541254 h 2810796"/>
              <a:gd name="connsiteX4902" fmla="*/ 1328169 w 3531775"/>
              <a:gd name="connsiteY4902" fmla="*/ 2539730 h 2810796"/>
              <a:gd name="connsiteX4903" fmla="*/ 1316834 w 3531775"/>
              <a:gd name="connsiteY4903" fmla="*/ 2533158 h 2810796"/>
              <a:gd name="connsiteX4904" fmla="*/ 1324645 w 3531775"/>
              <a:gd name="connsiteY4904" fmla="*/ 2534301 h 2810796"/>
              <a:gd name="connsiteX4905" fmla="*/ 1331884 w 3531775"/>
              <a:gd name="connsiteY4905" fmla="*/ 2534015 h 2810796"/>
              <a:gd name="connsiteX4906" fmla="*/ 1328741 w 3531775"/>
              <a:gd name="connsiteY4906" fmla="*/ 2529062 h 2810796"/>
              <a:gd name="connsiteX4907" fmla="*/ 1338361 w 3531775"/>
              <a:gd name="connsiteY4907" fmla="*/ 2532777 h 2810796"/>
              <a:gd name="connsiteX4908" fmla="*/ 1341028 w 3531775"/>
              <a:gd name="connsiteY4908" fmla="*/ 2526681 h 2810796"/>
              <a:gd name="connsiteX4909" fmla="*/ 1301975 w 3531775"/>
              <a:gd name="connsiteY4909" fmla="*/ 2536015 h 2810796"/>
              <a:gd name="connsiteX4910" fmla="*/ 1298642 w 3531775"/>
              <a:gd name="connsiteY4910" fmla="*/ 2508869 h 2810796"/>
              <a:gd name="connsiteX4911" fmla="*/ 1301404 w 3531775"/>
              <a:gd name="connsiteY4911" fmla="*/ 2505059 h 2810796"/>
              <a:gd name="connsiteX4912" fmla="*/ 1302547 w 3531775"/>
              <a:gd name="connsiteY4912" fmla="*/ 2499058 h 2810796"/>
              <a:gd name="connsiteX4913" fmla="*/ 1292069 w 3531775"/>
              <a:gd name="connsiteY4913" fmla="*/ 2492010 h 2810796"/>
              <a:gd name="connsiteX4914" fmla="*/ 1298070 w 3531775"/>
              <a:gd name="connsiteY4914" fmla="*/ 2492200 h 2810796"/>
              <a:gd name="connsiteX4915" fmla="*/ 1303214 w 3531775"/>
              <a:gd name="connsiteY4915" fmla="*/ 2490962 h 2810796"/>
              <a:gd name="connsiteX4916" fmla="*/ 1299404 w 3531775"/>
              <a:gd name="connsiteY4916" fmla="*/ 2486295 h 2810796"/>
              <a:gd name="connsiteX4917" fmla="*/ 1307500 w 3531775"/>
              <a:gd name="connsiteY4917" fmla="*/ 2489057 h 2810796"/>
              <a:gd name="connsiteX4918" fmla="*/ 1312453 w 3531775"/>
              <a:gd name="connsiteY4918" fmla="*/ 2485914 h 2810796"/>
              <a:gd name="connsiteX4919" fmla="*/ 1298642 w 3531775"/>
              <a:gd name="connsiteY4919" fmla="*/ 2508869 h 2810796"/>
              <a:gd name="connsiteX4920" fmla="*/ 1259684 w 3531775"/>
              <a:gd name="connsiteY4920" fmla="*/ 2544302 h 2810796"/>
              <a:gd name="connsiteX4921" fmla="*/ 1282449 w 3531775"/>
              <a:gd name="connsiteY4921" fmla="*/ 2550969 h 2810796"/>
              <a:gd name="connsiteX4922" fmla="*/ 1278734 w 3531775"/>
              <a:gd name="connsiteY4922" fmla="*/ 2543921 h 2810796"/>
              <a:gd name="connsiteX4923" fmla="*/ 1279782 w 3531775"/>
              <a:gd name="connsiteY4923" fmla="*/ 2542111 h 2810796"/>
              <a:gd name="connsiteX4924" fmla="*/ 1266638 w 3531775"/>
              <a:gd name="connsiteY4924" fmla="*/ 2536968 h 2810796"/>
              <a:gd name="connsiteX4925" fmla="*/ 1272924 w 3531775"/>
              <a:gd name="connsiteY4925" fmla="*/ 2536587 h 2810796"/>
              <a:gd name="connsiteX4926" fmla="*/ 1277687 w 3531775"/>
              <a:gd name="connsiteY4926" fmla="*/ 2534682 h 2810796"/>
              <a:gd name="connsiteX4927" fmla="*/ 1281401 w 3531775"/>
              <a:gd name="connsiteY4927" fmla="*/ 2532110 h 2810796"/>
              <a:gd name="connsiteX4928" fmla="*/ 1285497 w 3531775"/>
              <a:gd name="connsiteY4928" fmla="*/ 2528300 h 2810796"/>
              <a:gd name="connsiteX4929" fmla="*/ 1271876 w 3531775"/>
              <a:gd name="connsiteY4929" fmla="*/ 2522490 h 2810796"/>
              <a:gd name="connsiteX4930" fmla="*/ 1259684 w 3531775"/>
              <a:gd name="connsiteY4930" fmla="*/ 2544302 h 2810796"/>
              <a:gd name="connsiteX4931" fmla="*/ 1234824 w 3531775"/>
              <a:gd name="connsiteY4931" fmla="*/ 2502487 h 2810796"/>
              <a:gd name="connsiteX4932" fmla="*/ 1246730 w 3531775"/>
              <a:gd name="connsiteY4932" fmla="*/ 2506774 h 2810796"/>
              <a:gd name="connsiteX4933" fmla="*/ 1252350 w 3531775"/>
              <a:gd name="connsiteY4933" fmla="*/ 2503249 h 2810796"/>
              <a:gd name="connsiteX4934" fmla="*/ 1253208 w 3531775"/>
              <a:gd name="connsiteY4934" fmla="*/ 2502011 h 2810796"/>
              <a:gd name="connsiteX4935" fmla="*/ 1244635 w 3531775"/>
              <a:gd name="connsiteY4935" fmla="*/ 2492200 h 2810796"/>
              <a:gd name="connsiteX4936" fmla="*/ 1251588 w 3531775"/>
              <a:gd name="connsiteY4936" fmla="*/ 2495820 h 2810796"/>
              <a:gd name="connsiteX4937" fmla="*/ 1258541 w 3531775"/>
              <a:gd name="connsiteY4937" fmla="*/ 2497820 h 2810796"/>
              <a:gd name="connsiteX4938" fmla="*/ 1257113 w 3531775"/>
              <a:gd name="connsiteY4938" fmla="*/ 2492200 h 2810796"/>
              <a:gd name="connsiteX4939" fmla="*/ 1264923 w 3531775"/>
              <a:gd name="connsiteY4939" fmla="*/ 2498868 h 2810796"/>
              <a:gd name="connsiteX4940" fmla="*/ 1273115 w 3531775"/>
              <a:gd name="connsiteY4940" fmla="*/ 2499153 h 2810796"/>
              <a:gd name="connsiteX4941" fmla="*/ 1240730 w 3531775"/>
              <a:gd name="connsiteY4941" fmla="*/ 2480008 h 2810796"/>
              <a:gd name="connsiteX4942" fmla="*/ 1234824 w 3531775"/>
              <a:gd name="connsiteY4942" fmla="*/ 2502487 h 2810796"/>
              <a:gd name="connsiteX4943" fmla="*/ 1196248 w 3531775"/>
              <a:gd name="connsiteY4943" fmla="*/ 2503726 h 2810796"/>
              <a:gd name="connsiteX4944" fmla="*/ 1206154 w 3531775"/>
              <a:gd name="connsiteY4944" fmla="*/ 2513346 h 2810796"/>
              <a:gd name="connsiteX4945" fmla="*/ 1205963 w 3531775"/>
              <a:gd name="connsiteY4945" fmla="*/ 2509060 h 2810796"/>
              <a:gd name="connsiteX4946" fmla="*/ 1211012 w 3531775"/>
              <a:gd name="connsiteY4946" fmla="*/ 2506869 h 2810796"/>
              <a:gd name="connsiteX4947" fmla="*/ 1205868 w 3531775"/>
              <a:gd name="connsiteY4947" fmla="*/ 2498677 h 2810796"/>
              <a:gd name="connsiteX4948" fmla="*/ 1210821 w 3531775"/>
              <a:gd name="connsiteY4948" fmla="*/ 2500582 h 2810796"/>
              <a:gd name="connsiteX4949" fmla="*/ 1216822 w 3531775"/>
              <a:gd name="connsiteY4949" fmla="*/ 2503154 h 2810796"/>
              <a:gd name="connsiteX4950" fmla="*/ 1215774 w 3531775"/>
              <a:gd name="connsiteY4950" fmla="*/ 2498296 h 2810796"/>
              <a:gd name="connsiteX4951" fmla="*/ 1222346 w 3531775"/>
              <a:gd name="connsiteY4951" fmla="*/ 2504964 h 2810796"/>
              <a:gd name="connsiteX4952" fmla="*/ 1229300 w 3531775"/>
              <a:gd name="connsiteY4952" fmla="*/ 2506488 h 2810796"/>
              <a:gd name="connsiteX4953" fmla="*/ 1196057 w 3531775"/>
              <a:gd name="connsiteY4953" fmla="*/ 2487057 h 2810796"/>
              <a:gd name="connsiteX4954" fmla="*/ 1196248 w 3531775"/>
              <a:gd name="connsiteY4954" fmla="*/ 2503726 h 2810796"/>
              <a:gd name="connsiteX4955" fmla="*/ 1241301 w 3531775"/>
              <a:gd name="connsiteY4955" fmla="*/ 2443242 h 2810796"/>
              <a:gd name="connsiteX4956" fmla="*/ 1241301 w 3531775"/>
              <a:gd name="connsiteY4956" fmla="*/ 2443242 h 2810796"/>
              <a:gd name="connsiteX4957" fmla="*/ 1241301 w 3531775"/>
              <a:gd name="connsiteY4957" fmla="*/ 2443242 h 2810796"/>
              <a:gd name="connsiteX4958" fmla="*/ 1179770 w 3531775"/>
              <a:gd name="connsiteY4958" fmla="*/ 2447147 h 2810796"/>
              <a:gd name="connsiteX4959" fmla="*/ 1187580 w 3531775"/>
              <a:gd name="connsiteY4959" fmla="*/ 2460292 h 2810796"/>
              <a:gd name="connsiteX4960" fmla="*/ 1189485 w 3531775"/>
              <a:gd name="connsiteY4960" fmla="*/ 2456005 h 2810796"/>
              <a:gd name="connsiteX4961" fmla="*/ 1196629 w 3531775"/>
              <a:gd name="connsiteY4961" fmla="*/ 2455719 h 2810796"/>
              <a:gd name="connsiteX4962" fmla="*/ 1194057 w 3531775"/>
              <a:gd name="connsiteY4962" fmla="*/ 2445909 h 2810796"/>
              <a:gd name="connsiteX4963" fmla="*/ 1199296 w 3531775"/>
              <a:gd name="connsiteY4963" fmla="*/ 2449528 h 2810796"/>
              <a:gd name="connsiteX4964" fmla="*/ 1205487 w 3531775"/>
              <a:gd name="connsiteY4964" fmla="*/ 2454100 h 2810796"/>
              <a:gd name="connsiteX4965" fmla="*/ 1206440 w 3531775"/>
              <a:gd name="connsiteY4965" fmla="*/ 2449052 h 2810796"/>
              <a:gd name="connsiteX4966" fmla="*/ 1211583 w 3531775"/>
              <a:gd name="connsiteY4966" fmla="*/ 2457720 h 2810796"/>
              <a:gd name="connsiteX4967" fmla="*/ 1219394 w 3531775"/>
              <a:gd name="connsiteY4967" fmla="*/ 2461625 h 2810796"/>
              <a:gd name="connsiteX4968" fmla="*/ 1190628 w 3531775"/>
              <a:gd name="connsiteY4968" fmla="*/ 2430955 h 2810796"/>
              <a:gd name="connsiteX4969" fmla="*/ 1179770 w 3531775"/>
              <a:gd name="connsiteY4969" fmla="*/ 2447147 h 2810796"/>
              <a:gd name="connsiteX4970" fmla="*/ 1174055 w 3531775"/>
              <a:gd name="connsiteY4970" fmla="*/ 2414476 h 2810796"/>
              <a:gd name="connsiteX4971" fmla="*/ 1168149 w 3531775"/>
              <a:gd name="connsiteY4971" fmla="*/ 2402380 h 2810796"/>
              <a:gd name="connsiteX4972" fmla="*/ 1173293 w 3531775"/>
              <a:gd name="connsiteY4972" fmla="*/ 2406761 h 2810796"/>
              <a:gd name="connsiteX4973" fmla="*/ 1178531 w 3531775"/>
              <a:gd name="connsiteY4973" fmla="*/ 2409333 h 2810796"/>
              <a:gd name="connsiteX4974" fmla="*/ 1183484 w 3531775"/>
              <a:gd name="connsiteY4974" fmla="*/ 2410762 h 2810796"/>
              <a:gd name="connsiteX4975" fmla="*/ 1159481 w 3531775"/>
              <a:gd name="connsiteY4975" fmla="*/ 2391807 h 2810796"/>
              <a:gd name="connsiteX4976" fmla="*/ 1168816 w 3531775"/>
              <a:gd name="connsiteY4976" fmla="*/ 2420572 h 2810796"/>
              <a:gd name="connsiteX4977" fmla="*/ 1166911 w 3531775"/>
              <a:gd name="connsiteY4977" fmla="*/ 2412857 h 2810796"/>
              <a:gd name="connsiteX4978" fmla="*/ 1174055 w 3531775"/>
              <a:gd name="connsiteY4978" fmla="*/ 2414476 h 2810796"/>
              <a:gd name="connsiteX4979" fmla="*/ 1155100 w 3531775"/>
              <a:gd name="connsiteY4979" fmla="*/ 2456196 h 2810796"/>
              <a:gd name="connsiteX4980" fmla="*/ 1169768 w 3531775"/>
              <a:gd name="connsiteY4980" fmla="*/ 2465435 h 2810796"/>
              <a:gd name="connsiteX4981" fmla="*/ 1168911 w 3531775"/>
              <a:gd name="connsiteY4981" fmla="*/ 2457720 h 2810796"/>
              <a:gd name="connsiteX4982" fmla="*/ 1161577 w 3531775"/>
              <a:gd name="connsiteY4982" fmla="*/ 2451052 h 2810796"/>
              <a:gd name="connsiteX4983" fmla="*/ 1163863 w 3531775"/>
              <a:gd name="connsiteY4983" fmla="*/ 2448957 h 2810796"/>
              <a:gd name="connsiteX4984" fmla="*/ 1163577 w 3531775"/>
              <a:gd name="connsiteY4984" fmla="*/ 2441242 h 2810796"/>
              <a:gd name="connsiteX4985" fmla="*/ 1169768 w 3531775"/>
              <a:gd name="connsiteY4985" fmla="*/ 2445147 h 2810796"/>
              <a:gd name="connsiteX4986" fmla="*/ 1172816 w 3531775"/>
              <a:gd name="connsiteY4986" fmla="*/ 2441623 h 2810796"/>
              <a:gd name="connsiteX4987" fmla="*/ 1164339 w 3531775"/>
              <a:gd name="connsiteY4987" fmla="*/ 2433431 h 2810796"/>
              <a:gd name="connsiteX4988" fmla="*/ 1155100 w 3531775"/>
              <a:gd name="connsiteY4988" fmla="*/ 2456196 h 2810796"/>
              <a:gd name="connsiteX4989" fmla="*/ 1150528 w 3531775"/>
              <a:gd name="connsiteY4989" fmla="*/ 2365708 h 2810796"/>
              <a:gd name="connsiteX4990" fmla="*/ 1147575 w 3531775"/>
              <a:gd name="connsiteY4990" fmla="*/ 2351707 h 2810796"/>
              <a:gd name="connsiteX4991" fmla="*/ 1152052 w 3531775"/>
              <a:gd name="connsiteY4991" fmla="*/ 2356755 h 2810796"/>
              <a:gd name="connsiteX4992" fmla="*/ 1156910 w 3531775"/>
              <a:gd name="connsiteY4992" fmla="*/ 2359993 h 2810796"/>
              <a:gd name="connsiteX4993" fmla="*/ 1157291 w 3531775"/>
              <a:gd name="connsiteY4993" fmla="*/ 2353326 h 2810796"/>
              <a:gd name="connsiteX4994" fmla="*/ 1161577 w 3531775"/>
              <a:gd name="connsiteY4994" fmla="*/ 2362279 h 2810796"/>
              <a:gd name="connsiteX4995" fmla="*/ 1148147 w 3531775"/>
              <a:gd name="connsiteY4995" fmla="*/ 2337324 h 2810796"/>
              <a:gd name="connsiteX4996" fmla="*/ 1144527 w 3531775"/>
              <a:gd name="connsiteY4996" fmla="*/ 2375614 h 2810796"/>
              <a:gd name="connsiteX4997" fmla="*/ 1150528 w 3531775"/>
              <a:gd name="connsiteY4997" fmla="*/ 2365708 h 2810796"/>
              <a:gd name="connsiteX4998" fmla="*/ 1122334 w 3531775"/>
              <a:gd name="connsiteY4998" fmla="*/ 2394569 h 2810796"/>
              <a:gd name="connsiteX4999" fmla="*/ 1129097 w 3531775"/>
              <a:gd name="connsiteY4999" fmla="*/ 2401808 h 2810796"/>
              <a:gd name="connsiteX5000" fmla="*/ 1133954 w 3531775"/>
              <a:gd name="connsiteY5000" fmla="*/ 2400665 h 2810796"/>
              <a:gd name="connsiteX5001" fmla="*/ 1135002 w 3531775"/>
              <a:gd name="connsiteY5001" fmla="*/ 2399903 h 2810796"/>
              <a:gd name="connsiteX5002" fmla="*/ 1132145 w 3531775"/>
              <a:gd name="connsiteY5002" fmla="*/ 2388854 h 2810796"/>
              <a:gd name="connsiteX5003" fmla="*/ 1135859 w 3531775"/>
              <a:gd name="connsiteY5003" fmla="*/ 2394093 h 2810796"/>
              <a:gd name="connsiteX5004" fmla="*/ 1140050 w 3531775"/>
              <a:gd name="connsiteY5004" fmla="*/ 2398093 h 2810796"/>
              <a:gd name="connsiteX5005" fmla="*/ 1140812 w 3531775"/>
              <a:gd name="connsiteY5005" fmla="*/ 2392950 h 2810796"/>
              <a:gd name="connsiteX5006" fmla="*/ 1145384 w 3531775"/>
              <a:gd name="connsiteY5006" fmla="*/ 2403904 h 2810796"/>
              <a:gd name="connsiteX5007" fmla="*/ 1149575 w 3531775"/>
              <a:gd name="connsiteY5007" fmla="*/ 2404666 h 2810796"/>
              <a:gd name="connsiteX5008" fmla="*/ 1122334 w 3531775"/>
              <a:gd name="connsiteY5008" fmla="*/ 2394569 h 2810796"/>
              <a:gd name="connsiteX5009" fmla="*/ 1103951 w 3531775"/>
              <a:gd name="connsiteY5009" fmla="*/ 2330371 h 2810796"/>
              <a:gd name="connsiteX5010" fmla="*/ 1110523 w 3531775"/>
              <a:gd name="connsiteY5010" fmla="*/ 2338181 h 2810796"/>
              <a:gd name="connsiteX5011" fmla="*/ 1110904 w 3531775"/>
              <a:gd name="connsiteY5011" fmla="*/ 2331133 h 2810796"/>
              <a:gd name="connsiteX5012" fmla="*/ 1115952 w 3531775"/>
              <a:gd name="connsiteY5012" fmla="*/ 2336276 h 2810796"/>
              <a:gd name="connsiteX5013" fmla="*/ 1115285 w 3531775"/>
              <a:gd name="connsiteY5013" fmla="*/ 2322560 h 2810796"/>
              <a:gd name="connsiteX5014" fmla="*/ 1118619 w 3531775"/>
              <a:gd name="connsiteY5014" fmla="*/ 2328370 h 2810796"/>
              <a:gd name="connsiteX5015" fmla="*/ 1122715 w 3531775"/>
              <a:gd name="connsiteY5015" fmla="*/ 2332752 h 2810796"/>
              <a:gd name="connsiteX5016" fmla="*/ 1124144 w 3531775"/>
              <a:gd name="connsiteY5016" fmla="*/ 2326656 h 2810796"/>
              <a:gd name="connsiteX5017" fmla="*/ 1126906 w 3531775"/>
              <a:gd name="connsiteY5017" fmla="*/ 2336086 h 2810796"/>
              <a:gd name="connsiteX5018" fmla="*/ 1132430 w 3531775"/>
              <a:gd name="connsiteY5018" fmla="*/ 2339610 h 2810796"/>
              <a:gd name="connsiteX5019" fmla="*/ 1103951 w 3531775"/>
              <a:gd name="connsiteY5019" fmla="*/ 2330371 h 2810796"/>
              <a:gd name="connsiteX5020" fmla="*/ 1098426 w 3531775"/>
              <a:gd name="connsiteY5020" fmla="*/ 2283603 h 2810796"/>
              <a:gd name="connsiteX5021" fmla="*/ 1106141 w 3531775"/>
              <a:gd name="connsiteY5021" fmla="*/ 2281984 h 2810796"/>
              <a:gd name="connsiteX5022" fmla="*/ 1107380 w 3531775"/>
              <a:gd name="connsiteY5022" fmla="*/ 2281888 h 2810796"/>
              <a:gd name="connsiteX5023" fmla="*/ 1108618 w 3531775"/>
              <a:gd name="connsiteY5023" fmla="*/ 2271506 h 2810796"/>
              <a:gd name="connsiteX5024" fmla="*/ 1110237 w 3531775"/>
              <a:gd name="connsiteY5024" fmla="*/ 2277602 h 2810796"/>
              <a:gd name="connsiteX5025" fmla="*/ 1112714 w 3531775"/>
              <a:gd name="connsiteY5025" fmla="*/ 2282841 h 2810796"/>
              <a:gd name="connsiteX5026" fmla="*/ 1115190 w 3531775"/>
              <a:gd name="connsiteY5026" fmla="*/ 2278936 h 2810796"/>
              <a:gd name="connsiteX5027" fmla="*/ 1115381 w 3531775"/>
              <a:gd name="connsiteY5027" fmla="*/ 2287318 h 2810796"/>
              <a:gd name="connsiteX5028" fmla="*/ 1119476 w 3531775"/>
              <a:gd name="connsiteY5028" fmla="*/ 2292461 h 2810796"/>
              <a:gd name="connsiteX5029" fmla="*/ 1098426 w 3531775"/>
              <a:gd name="connsiteY5029" fmla="*/ 2283603 h 2810796"/>
              <a:gd name="connsiteX5030" fmla="*/ 1099283 w 3531775"/>
              <a:gd name="connsiteY5030" fmla="*/ 2197116 h 2810796"/>
              <a:gd name="connsiteX5031" fmla="*/ 1097283 w 3531775"/>
              <a:gd name="connsiteY5031" fmla="*/ 2221786 h 2810796"/>
              <a:gd name="connsiteX5032" fmla="*/ 1105189 w 3531775"/>
              <a:gd name="connsiteY5032" fmla="*/ 2215690 h 2810796"/>
              <a:gd name="connsiteX5033" fmla="*/ 1107189 w 3531775"/>
              <a:gd name="connsiteY5033" fmla="*/ 2203212 h 2810796"/>
              <a:gd name="connsiteX5034" fmla="*/ 1109189 w 3531775"/>
              <a:gd name="connsiteY5034" fmla="*/ 2208736 h 2810796"/>
              <a:gd name="connsiteX5035" fmla="*/ 1111952 w 3531775"/>
              <a:gd name="connsiteY5035" fmla="*/ 2212927 h 2810796"/>
              <a:gd name="connsiteX5036" fmla="*/ 1114333 w 3531775"/>
              <a:gd name="connsiteY5036" fmla="*/ 2207498 h 2810796"/>
              <a:gd name="connsiteX5037" fmla="*/ 1114904 w 3531775"/>
              <a:gd name="connsiteY5037" fmla="*/ 2216261 h 2810796"/>
              <a:gd name="connsiteX5038" fmla="*/ 1119095 w 3531775"/>
              <a:gd name="connsiteY5038" fmla="*/ 2219690 h 2810796"/>
              <a:gd name="connsiteX5039" fmla="*/ 1099283 w 3531775"/>
              <a:gd name="connsiteY5039" fmla="*/ 2197116 h 2810796"/>
              <a:gd name="connsiteX5040" fmla="*/ 1104808 w 3531775"/>
              <a:gd name="connsiteY5040" fmla="*/ 2131298 h 2810796"/>
              <a:gd name="connsiteX5041" fmla="*/ 1100331 w 3531775"/>
              <a:gd name="connsiteY5041" fmla="*/ 2153110 h 2810796"/>
              <a:gd name="connsiteX5042" fmla="*/ 1108237 w 3531775"/>
              <a:gd name="connsiteY5042" fmla="*/ 2148538 h 2810796"/>
              <a:gd name="connsiteX5043" fmla="*/ 1111380 w 3531775"/>
              <a:gd name="connsiteY5043" fmla="*/ 2137585 h 2810796"/>
              <a:gd name="connsiteX5044" fmla="*/ 1112618 w 3531775"/>
              <a:gd name="connsiteY5044" fmla="*/ 2142823 h 2810796"/>
              <a:gd name="connsiteX5045" fmla="*/ 1114714 w 3531775"/>
              <a:gd name="connsiteY5045" fmla="*/ 2146919 h 2810796"/>
              <a:gd name="connsiteX5046" fmla="*/ 1117095 w 3531775"/>
              <a:gd name="connsiteY5046" fmla="*/ 2150253 h 2810796"/>
              <a:gd name="connsiteX5047" fmla="*/ 1120524 w 3531775"/>
              <a:gd name="connsiteY5047" fmla="*/ 2153968 h 2810796"/>
              <a:gd name="connsiteX5048" fmla="*/ 1122905 w 3531775"/>
              <a:gd name="connsiteY5048" fmla="*/ 2142823 h 2810796"/>
              <a:gd name="connsiteX5049" fmla="*/ 1104808 w 3531775"/>
              <a:gd name="connsiteY5049" fmla="*/ 2131298 h 2810796"/>
              <a:gd name="connsiteX5050" fmla="*/ 1114333 w 3531775"/>
              <a:gd name="connsiteY5050" fmla="*/ 2083578 h 2810796"/>
              <a:gd name="connsiteX5051" fmla="*/ 1116619 w 3531775"/>
              <a:gd name="connsiteY5051" fmla="*/ 2089864 h 2810796"/>
              <a:gd name="connsiteX5052" fmla="*/ 1121000 w 3531775"/>
              <a:gd name="connsiteY5052" fmla="*/ 2089769 h 2810796"/>
              <a:gd name="connsiteX5053" fmla="*/ 1122143 w 3531775"/>
              <a:gd name="connsiteY5053" fmla="*/ 2089388 h 2810796"/>
              <a:gd name="connsiteX5054" fmla="*/ 1125191 w 3531775"/>
              <a:gd name="connsiteY5054" fmla="*/ 2085197 h 2810796"/>
              <a:gd name="connsiteX5055" fmla="*/ 1126715 w 3531775"/>
              <a:gd name="connsiteY5055" fmla="*/ 2088912 h 2810796"/>
              <a:gd name="connsiteX5056" fmla="*/ 1129478 w 3531775"/>
              <a:gd name="connsiteY5056" fmla="*/ 2085102 h 2810796"/>
              <a:gd name="connsiteX5057" fmla="*/ 1128525 w 3531775"/>
              <a:gd name="connsiteY5057" fmla="*/ 2091960 h 2810796"/>
              <a:gd name="connsiteX5058" fmla="*/ 1134050 w 3531775"/>
              <a:gd name="connsiteY5058" fmla="*/ 2086054 h 2810796"/>
              <a:gd name="connsiteX5059" fmla="*/ 1114333 w 3531775"/>
              <a:gd name="connsiteY5059" fmla="*/ 2083578 h 2810796"/>
              <a:gd name="connsiteX5060" fmla="*/ 1132526 w 3531775"/>
              <a:gd name="connsiteY5060" fmla="*/ 2019189 h 2810796"/>
              <a:gd name="connsiteX5061" fmla="*/ 1127192 w 3531775"/>
              <a:gd name="connsiteY5061" fmla="*/ 2038334 h 2810796"/>
              <a:gd name="connsiteX5062" fmla="*/ 1132621 w 3531775"/>
              <a:gd name="connsiteY5062" fmla="*/ 2039477 h 2810796"/>
              <a:gd name="connsiteX5063" fmla="*/ 1138336 w 3531775"/>
              <a:gd name="connsiteY5063" fmla="*/ 2028523 h 2810796"/>
              <a:gd name="connsiteX5064" fmla="*/ 1138526 w 3531775"/>
              <a:gd name="connsiteY5064" fmla="*/ 2034715 h 2810796"/>
              <a:gd name="connsiteX5065" fmla="*/ 1139955 w 3531775"/>
              <a:gd name="connsiteY5065" fmla="*/ 2040049 h 2810796"/>
              <a:gd name="connsiteX5066" fmla="*/ 1143956 w 3531775"/>
              <a:gd name="connsiteY5066" fmla="*/ 2035858 h 2810796"/>
              <a:gd name="connsiteX5067" fmla="*/ 1141860 w 3531775"/>
              <a:gd name="connsiteY5067" fmla="*/ 2044620 h 2810796"/>
              <a:gd name="connsiteX5068" fmla="*/ 1144718 w 3531775"/>
              <a:gd name="connsiteY5068" fmla="*/ 2050050 h 2810796"/>
              <a:gd name="connsiteX5069" fmla="*/ 1132526 w 3531775"/>
              <a:gd name="connsiteY5069" fmla="*/ 2019189 h 2810796"/>
              <a:gd name="connsiteX5070" fmla="*/ 1162339 w 3531775"/>
              <a:gd name="connsiteY5070" fmla="*/ 1972421 h 2810796"/>
              <a:gd name="connsiteX5071" fmla="*/ 1145194 w 3531775"/>
              <a:gd name="connsiteY5071" fmla="*/ 1982327 h 2810796"/>
              <a:gd name="connsiteX5072" fmla="*/ 1149004 w 3531775"/>
              <a:gd name="connsiteY5072" fmla="*/ 1985375 h 2810796"/>
              <a:gd name="connsiteX5073" fmla="*/ 1150147 w 3531775"/>
              <a:gd name="connsiteY5073" fmla="*/ 1985756 h 2810796"/>
              <a:gd name="connsiteX5074" fmla="*/ 1155100 w 3531775"/>
              <a:gd name="connsiteY5074" fmla="*/ 1977945 h 2810796"/>
              <a:gd name="connsiteX5075" fmla="*/ 1154243 w 3531775"/>
              <a:gd name="connsiteY5075" fmla="*/ 1983470 h 2810796"/>
              <a:gd name="connsiteX5076" fmla="*/ 1154433 w 3531775"/>
              <a:gd name="connsiteY5076" fmla="*/ 1988709 h 2810796"/>
              <a:gd name="connsiteX5077" fmla="*/ 1158053 w 3531775"/>
              <a:gd name="connsiteY5077" fmla="*/ 1986613 h 2810796"/>
              <a:gd name="connsiteX5078" fmla="*/ 1155005 w 3531775"/>
              <a:gd name="connsiteY5078" fmla="*/ 1993471 h 2810796"/>
              <a:gd name="connsiteX5079" fmla="*/ 1162339 w 3531775"/>
              <a:gd name="connsiteY5079" fmla="*/ 1972421 h 2810796"/>
              <a:gd name="connsiteX5080" fmla="*/ 1157100 w 3531775"/>
              <a:gd name="connsiteY5080" fmla="*/ 2016236 h 2810796"/>
              <a:gd name="connsiteX5081" fmla="*/ 1155671 w 3531775"/>
              <a:gd name="connsiteY5081" fmla="*/ 2028714 h 2810796"/>
              <a:gd name="connsiteX5082" fmla="*/ 1159862 w 3531775"/>
              <a:gd name="connsiteY5082" fmla="*/ 2024808 h 2810796"/>
              <a:gd name="connsiteX5083" fmla="*/ 1165863 w 3531775"/>
              <a:gd name="connsiteY5083" fmla="*/ 2025094 h 2810796"/>
              <a:gd name="connsiteX5084" fmla="*/ 1169768 w 3531775"/>
              <a:gd name="connsiteY5084" fmla="*/ 2015665 h 2810796"/>
              <a:gd name="connsiteX5085" fmla="*/ 1171959 w 3531775"/>
              <a:gd name="connsiteY5085" fmla="*/ 2019475 h 2810796"/>
              <a:gd name="connsiteX5086" fmla="*/ 1173864 w 3531775"/>
              <a:gd name="connsiteY5086" fmla="*/ 2024523 h 2810796"/>
              <a:gd name="connsiteX5087" fmla="*/ 1177960 w 3531775"/>
              <a:gd name="connsiteY5087" fmla="*/ 2019760 h 2810796"/>
              <a:gd name="connsiteX5088" fmla="*/ 1176245 w 3531775"/>
              <a:gd name="connsiteY5088" fmla="*/ 2028714 h 2810796"/>
              <a:gd name="connsiteX5089" fmla="*/ 1179674 w 3531775"/>
              <a:gd name="connsiteY5089" fmla="*/ 2033667 h 2810796"/>
              <a:gd name="connsiteX5090" fmla="*/ 1157100 w 3531775"/>
              <a:gd name="connsiteY5090" fmla="*/ 2016236 h 2810796"/>
              <a:gd name="connsiteX5091" fmla="*/ 1165863 w 3531775"/>
              <a:gd name="connsiteY5091" fmla="*/ 1926225 h 2810796"/>
              <a:gd name="connsiteX5092" fmla="*/ 1164434 w 3531775"/>
              <a:gd name="connsiteY5092" fmla="*/ 1935940 h 2810796"/>
              <a:gd name="connsiteX5093" fmla="*/ 1167863 w 3531775"/>
              <a:gd name="connsiteY5093" fmla="*/ 1933083 h 2810796"/>
              <a:gd name="connsiteX5094" fmla="*/ 1172626 w 3531775"/>
              <a:gd name="connsiteY5094" fmla="*/ 1933464 h 2810796"/>
              <a:gd name="connsiteX5095" fmla="*/ 1177198 w 3531775"/>
              <a:gd name="connsiteY5095" fmla="*/ 1924320 h 2810796"/>
              <a:gd name="connsiteX5096" fmla="*/ 1177579 w 3531775"/>
              <a:gd name="connsiteY5096" fmla="*/ 1929178 h 2810796"/>
              <a:gd name="connsiteX5097" fmla="*/ 1179008 w 3531775"/>
              <a:gd name="connsiteY5097" fmla="*/ 1933178 h 2810796"/>
              <a:gd name="connsiteX5098" fmla="*/ 1182341 w 3531775"/>
              <a:gd name="connsiteY5098" fmla="*/ 1929463 h 2810796"/>
              <a:gd name="connsiteX5099" fmla="*/ 1180817 w 3531775"/>
              <a:gd name="connsiteY5099" fmla="*/ 1936512 h 2810796"/>
              <a:gd name="connsiteX5100" fmla="*/ 1183484 w 3531775"/>
              <a:gd name="connsiteY5100" fmla="*/ 1940512 h 2810796"/>
              <a:gd name="connsiteX5101" fmla="*/ 1165863 w 3531775"/>
              <a:gd name="connsiteY5101" fmla="*/ 1926225 h 2810796"/>
              <a:gd name="connsiteX5102" fmla="*/ 1182722 w 3531775"/>
              <a:gd name="connsiteY5102" fmla="*/ 1874790 h 2810796"/>
              <a:gd name="connsiteX5103" fmla="*/ 1177388 w 3531775"/>
              <a:gd name="connsiteY5103" fmla="*/ 1892220 h 2810796"/>
              <a:gd name="connsiteX5104" fmla="*/ 1182818 w 3531775"/>
              <a:gd name="connsiteY5104" fmla="*/ 1891744 h 2810796"/>
              <a:gd name="connsiteX5105" fmla="*/ 1184151 w 3531775"/>
              <a:gd name="connsiteY5105" fmla="*/ 1893363 h 2810796"/>
              <a:gd name="connsiteX5106" fmla="*/ 1188437 w 3531775"/>
              <a:gd name="connsiteY5106" fmla="*/ 1883458 h 2810796"/>
              <a:gd name="connsiteX5107" fmla="*/ 1188533 w 3531775"/>
              <a:gd name="connsiteY5107" fmla="*/ 1889268 h 2810796"/>
              <a:gd name="connsiteX5108" fmla="*/ 1189771 w 3531775"/>
              <a:gd name="connsiteY5108" fmla="*/ 1894316 h 2810796"/>
              <a:gd name="connsiteX5109" fmla="*/ 1193771 w 3531775"/>
              <a:gd name="connsiteY5109" fmla="*/ 1890601 h 2810796"/>
              <a:gd name="connsiteX5110" fmla="*/ 1191485 w 3531775"/>
              <a:gd name="connsiteY5110" fmla="*/ 1898697 h 2810796"/>
              <a:gd name="connsiteX5111" fmla="*/ 1194152 w 3531775"/>
              <a:gd name="connsiteY5111" fmla="*/ 1903936 h 2810796"/>
              <a:gd name="connsiteX5112" fmla="*/ 1182722 w 3531775"/>
              <a:gd name="connsiteY5112" fmla="*/ 1874790 h 2810796"/>
              <a:gd name="connsiteX5113" fmla="*/ 1204916 w 3531775"/>
              <a:gd name="connsiteY5113" fmla="*/ 1811067 h 2810796"/>
              <a:gd name="connsiteX5114" fmla="*/ 1195010 w 3531775"/>
              <a:gd name="connsiteY5114" fmla="*/ 1827260 h 2810796"/>
              <a:gd name="connsiteX5115" fmla="*/ 1202820 w 3531775"/>
              <a:gd name="connsiteY5115" fmla="*/ 1828879 h 2810796"/>
              <a:gd name="connsiteX5116" fmla="*/ 1203963 w 3531775"/>
              <a:gd name="connsiteY5116" fmla="*/ 1829260 h 2810796"/>
              <a:gd name="connsiteX5117" fmla="*/ 1208535 w 3531775"/>
              <a:gd name="connsiteY5117" fmla="*/ 1821259 h 2810796"/>
              <a:gd name="connsiteX5118" fmla="*/ 1208059 w 3531775"/>
              <a:gd name="connsiteY5118" fmla="*/ 1826784 h 2810796"/>
              <a:gd name="connsiteX5119" fmla="*/ 1208535 w 3531775"/>
              <a:gd name="connsiteY5119" fmla="*/ 1832022 h 2810796"/>
              <a:gd name="connsiteX5120" fmla="*/ 1212250 w 3531775"/>
              <a:gd name="connsiteY5120" fmla="*/ 1829737 h 2810796"/>
              <a:gd name="connsiteX5121" fmla="*/ 1209392 w 3531775"/>
              <a:gd name="connsiteY5121" fmla="*/ 1836785 h 2810796"/>
              <a:gd name="connsiteX5122" fmla="*/ 1210916 w 3531775"/>
              <a:gd name="connsiteY5122" fmla="*/ 1842691 h 2810796"/>
              <a:gd name="connsiteX5123" fmla="*/ 1204916 w 3531775"/>
              <a:gd name="connsiteY5123" fmla="*/ 1811067 h 2810796"/>
              <a:gd name="connsiteX5124" fmla="*/ 1212059 w 3531775"/>
              <a:gd name="connsiteY5124" fmla="*/ 1765252 h 2810796"/>
              <a:gd name="connsiteX5125" fmla="*/ 1210440 w 3531775"/>
              <a:gd name="connsiteY5125" fmla="*/ 1779540 h 2810796"/>
              <a:gd name="connsiteX5126" fmla="*/ 1216250 w 3531775"/>
              <a:gd name="connsiteY5126" fmla="*/ 1778968 h 2810796"/>
              <a:gd name="connsiteX5127" fmla="*/ 1218251 w 3531775"/>
              <a:gd name="connsiteY5127" fmla="*/ 1770586 h 2810796"/>
              <a:gd name="connsiteX5128" fmla="*/ 1219298 w 3531775"/>
              <a:gd name="connsiteY5128" fmla="*/ 1774968 h 2810796"/>
              <a:gd name="connsiteX5129" fmla="*/ 1221204 w 3531775"/>
              <a:gd name="connsiteY5129" fmla="*/ 1778492 h 2810796"/>
              <a:gd name="connsiteX5130" fmla="*/ 1223299 w 3531775"/>
              <a:gd name="connsiteY5130" fmla="*/ 1781445 h 2810796"/>
              <a:gd name="connsiteX5131" fmla="*/ 1228919 w 3531775"/>
              <a:gd name="connsiteY5131" fmla="*/ 1775539 h 2810796"/>
              <a:gd name="connsiteX5132" fmla="*/ 1212059 w 3531775"/>
              <a:gd name="connsiteY5132" fmla="*/ 1765252 h 2810796"/>
              <a:gd name="connsiteX5133" fmla="*/ 1212250 w 3531775"/>
              <a:gd name="connsiteY5133" fmla="*/ 1637903 h 2810796"/>
              <a:gd name="connsiteX5134" fmla="*/ 1219108 w 3531775"/>
              <a:gd name="connsiteY5134" fmla="*/ 1635998 h 2810796"/>
              <a:gd name="connsiteX5135" fmla="*/ 1220156 w 3531775"/>
              <a:gd name="connsiteY5135" fmla="*/ 1635808 h 2810796"/>
              <a:gd name="connsiteX5136" fmla="*/ 1220632 w 3531775"/>
              <a:gd name="connsiteY5136" fmla="*/ 1628283 h 2810796"/>
              <a:gd name="connsiteX5137" fmla="*/ 1222442 w 3531775"/>
              <a:gd name="connsiteY5137" fmla="*/ 1632474 h 2810796"/>
              <a:gd name="connsiteX5138" fmla="*/ 1224823 w 3531775"/>
              <a:gd name="connsiteY5138" fmla="*/ 1636093 h 2810796"/>
              <a:gd name="connsiteX5139" fmla="*/ 1226918 w 3531775"/>
              <a:gd name="connsiteY5139" fmla="*/ 1632950 h 2810796"/>
              <a:gd name="connsiteX5140" fmla="*/ 1227395 w 3531775"/>
              <a:gd name="connsiteY5140" fmla="*/ 1639141 h 2810796"/>
              <a:gd name="connsiteX5141" fmla="*/ 1231014 w 3531775"/>
              <a:gd name="connsiteY5141" fmla="*/ 1642761 h 2810796"/>
              <a:gd name="connsiteX5142" fmla="*/ 1212250 w 3531775"/>
              <a:gd name="connsiteY5142" fmla="*/ 1637903 h 2810796"/>
              <a:gd name="connsiteX5143" fmla="*/ 1199105 w 3531775"/>
              <a:gd name="connsiteY5143" fmla="*/ 1594279 h 2810796"/>
              <a:gd name="connsiteX5144" fmla="*/ 1208440 w 3531775"/>
              <a:gd name="connsiteY5144" fmla="*/ 1605804 h 2810796"/>
              <a:gd name="connsiteX5145" fmla="*/ 1209488 w 3531775"/>
              <a:gd name="connsiteY5145" fmla="*/ 1596374 h 2810796"/>
              <a:gd name="connsiteX5146" fmla="*/ 1204916 w 3531775"/>
              <a:gd name="connsiteY5146" fmla="*/ 1589516 h 2810796"/>
              <a:gd name="connsiteX5147" fmla="*/ 1208059 w 3531775"/>
              <a:gd name="connsiteY5147" fmla="*/ 1589992 h 2810796"/>
              <a:gd name="connsiteX5148" fmla="*/ 1211012 w 3531775"/>
              <a:gd name="connsiteY5148" fmla="*/ 1589230 h 2810796"/>
              <a:gd name="connsiteX5149" fmla="*/ 1209488 w 3531775"/>
              <a:gd name="connsiteY5149" fmla="*/ 1584754 h 2810796"/>
              <a:gd name="connsiteX5150" fmla="*/ 1213679 w 3531775"/>
              <a:gd name="connsiteY5150" fmla="*/ 1587897 h 2810796"/>
              <a:gd name="connsiteX5151" fmla="*/ 1217012 w 3531775"/>
              <a:gd name="connsiteY5151" fmla="*/ 1585706 h 2810796"/>
              <a:gd name="connsiteX5152" fmla="*/ 1211678 w 3531775"/>
              <a:gd name="connsiteY5152" fmla="*/ 1579420 h 2810796"/>
              <a:gd name="connsiteX5153" fmla="*/ 1199105 w 3531775"/>
              <a:gd name="connsiteY5153" fmla="*/ 1594279 h 2810796"/>
              <a:gd name="connsiteX5154" fmla="*/ 1180722 w 3531775"/>
              <a:gd name="connsiteY5154" fmla="*/ 1557036 h 2810796"/>
              <a:gd name="connsiteX5155" fmla="*/ 1186151 w 3531775"/>
              <a:gd name="connsiteY5155" fmla="*/ 1560274 h 2810796"/>
              <a:gd name="connsiteX5156" fmla="*/ 1186151 w 3531775"/>
              <a:gd name="connsiteY5156" fmla="*/ 1556274 h 2810796"/>
              <a:gd name="connsiteX5157" fmla="*/ 1190152 w 3531775"/>
              <a:gd name="connsiteY5157" fmla="*/ 1558655 h 2810796"/>
              <a:gd name="connsiteX5158" fmla="*/ 1191009 w 3531775"/>
              <a:gd name="connsiteY5158" fmla="*/ 1557988 h 2810796"/>
              <a:gd name="connsiteX5159" fmla="*/ 1188533 w 3531775"/>
              <a:gd name="connsiteY5159" fmla="*/ 1551130 h 2810796"/>
              <a:gd name="connsiteX5160" fmla="*/ 1191676 w 3531775"/>
              <a:gd name="connsiteY5160" fmla="*/ 1553988 h 2810796"/>
              <a:gd name="connsiteX5161" fmla="*/ 1195105 w 3531775"/>
              <a:gd name="connsiteY5161" fmla="*/ 1555988 h 2810796"/>
              <a:gd name="connsiteX5162" fmla="*/ 1195676 w 3531775"/>
              <a:gd name="connsiteY5162" fmla="*/ 1552273 h 2810796"/>
              <a:gd name="connsiteX5163" fmla="*/ 1198439 w 3531775"/>
              <a:gd name="connsiteY5163" fmla="*/ 1557607 h 2810796"/>
              <a:gd name="connsiteX5164" fmla="*/ 1202820 w 3531775"/>
              <a:gd name="connsiteY5164" fmla="*/ 1559226 h 2810796"/>
              <a:gd name="connsiteX5165" fmla="*/ 1180722 w 3531775"/>
              <a:gd name="connsiteY5165" fmla="*/ 1557036 h 2810796"/>
              <a:gd name="connsiteX5166" fmla="*/ 1155481 w 3531775"/>
              <a:gd name="connsiteY5166" fmla="*/ 1521031 h 2810796"/>
              <a:gd name="connsiteX5167" fmla="*/ 1164434 w 3531775"/>
              <a:gd name="connsiteY5167" fmla="*/ 1530175 h 2810796"/>
              <a:gd name="connsiteX5168" fmla="*/ 1166816 w 3531775"/>
              <a:gd name="connsiteY5168" fmla="*/ 1521793 h 2810796"/>
              <a:gd name="connsiteX5169" fmla="*/ 1164149 w 3531775"/>
              <a:gd name="connsiteY5169" fmla="*/ 1516554 h 2810796"/>
              <a:gd name="connsiteX5170" fmla="*/ 1167197 w 3531775"/>
              <a:gd name="connsiteY5170" fmla="*/ 1515983 h 2810796"/>
              <a:gd name="connsiteX5171" fmla="*/ 1172245 w 3531775"/>
              <a:gd name="connsiteY5171" fmla="*/ 1519793 h 2810796"/>
              <a:gd name="connsiteX5172" fmla="*/ 1171102 w 3531775"/>
              <a:gd name="connsiteY5172" fmla="*/ 1512745 h 2810796"/>
              <a:gd name="connsiteX5173" fmla="*/ 1176055 w 3531775"/>
              <a:gd name="connsiteY5173" fmla="*/ 1517412 h 2810796"/>
              <a:gd name="connsiteX5174" fmla="*/ 1175579 w 3531775"/>
              <a:gd name="connsiteY5174" fmla="*/ 1509316 h 2810796"/>
              <a:gd name="connsiteX5175" fmla="*/ 1155481 w 3531775"/>
              <a:gd name="connsiteY5175" fmla="*/ 1521031 h 2810796"/>
              <a:gd name="connsiteX5176" fmla="*/ 1133192 w 3531775"/>
              <a:gd name="connsiteY5176" fmla="*/ 1501791 h 2810796"/>
              <a:gd name="connsiteX5177" fmla="*/ 1138812 w 3531775"/>
              <a:gd name="connsiteY5177" fmla="*/ 1505791 h 2810796"/>
              <a:gd name="connsiteX5178" fmla="*/ 1142336 w 3531775"/>
              <a:gd name="connsiteY5178" fmla="*/ 1499981 h 2810796"/>
              <a:gd name="connsiteX5179" fmla="*/ 1138812 w 3531775"/>
              <a:gd name="connsiteY5179" fmla="*/ 1493980 h 2810796"/>
              <a:gd name="connsiteX5180" fmla="*/ 1142527 w 3531775"/>
              <a:gd name="connsiteY5180" fmla="*/ 1495409 h 2810796"/>
              <a:gd name="connsiteX5181" fmla="*/ 1146337 w 3531775"/>
              <a:gd name="connsiteY5181" fmla="*/ 1495980 h 2810796"/>
              <a:gd name="connsiteX5182" fmla="*/ 1145861 w 3531775"/>
              <a:gd name="connsiteY5182" fmla="*/ 1492647 h 2810796"/>
              <a:gd name="connsiteX5183" fmla="*/ 1149956 w 3531775"/>
              <a:gd name="connsiteY5183" fmla="*/ 1496362 h 2810796"/>
              <a:gd name="connsiteX5184" fmla="*/ 1154624 w 3531775"/>
              <a:gd name="connsiteY5184" fmla="*/ 1496457 h 2810796"/>
              <a:gd name="connsiteX5185" fmla="*/ 1133192 w 3531775"/>
              <a:gd name="connsiteY5185" fmla="*/ 1501791 h 2810796"/>
              <a:gd name="connsiteX5186" fmla="*/ 1115857 w 3531775"/>
              <a:gd name="connsiteY5186" fmla="*/ 1466548 h 2810796"/>
              <a:gd name="connsiteX5187" fmla="*/ 1138812 w 3531775"/>
              <a:gd name="connsiteY5187" fmla="*/ 1476264 h 2810796"/>
              <a:gd name="connsiteX5188" fmla="*/ 1126620 w 3531775"/>
              <a:gd name="connsiteY5188" fmla="*/ 1466262 h 2810796"/>
              <a:gd name="connsiteX5189" fmla="*/ 1125572 w 3531775"/>
              <a:gd name="connsiteY5189" fmla="*/ 1463595 h 2810796"/>
              <a:gd name="connsiteX5190" fmla="*/ 1131859 w 3531775"/>
              <a:gd name="connsiteY5190" fmla="*/ 1461309 h 2810796"/>
              <a:gd name="connsiteX5191" fmla="*/ 1127096 w 3531775"/>
              <a:gd name="connsiteY5191" fmla="*/ 1457976 h 2810796"/>
              <a:gd name="connsiteX5192" fmla="*/ 1134335 w 3531775"/>
              <a:gd name="connsiteY5192" fmla="*/ 1458547 h 2810796"/>
              <a:gd name="connsiteX5193" fmla="*/ 1137098 w 3531775"/>
              <a:gd name="connsiteY5193" fmla="*/ 1454737 h 2810796"/>
              <a:gd name="connsiteX5194" fmla="*/ 1126144 w 3531775"/>
              <a:gd name="connsiteY5194" fmla="*/ 1451784 h 2810796"/>
              <a:gd name="connsiteX5195" fmla="*/ 1115857 w 3531775"/>
              <a:gd name="connsiteY5195" fmla="*/ 1466548 h 2810796"/>
              <a:gd name="connsiteX5196" fmla="*/ 1098140 w 3531775"/>
              <a:gd name="connsiteY5196" fmla="*/ 1485122 h 2810796"/>
              <a:gd name="connsiteX5197" fmla="*/ 1108808 w 3531775"/>
              <a:gd name="connsiteY5197" fmla="*/ 1486741 h 2810796"/>
              <a:gd name="connsiteX5198" fmla="*/ 1103855 w 3531775"/>
              <a:gd name="connsiteY5198" fmla="*/ 1483122 h 2810796"/>
              <a:gd name="connsiteX5199" fmla="*/ 1106808 w 3531775"/>
              <a:gd name="connsiteY5199" fmla="*/ 1480931 h 2810796"/>
              <a:gd name="connsiteX5200" fmla="*/ 1101665 w 3531775"/>
              <a:gd name="connsiteY5200" fmla="*/ 1478454 h 2810796"/>
              <a:gd name="connsiteX5201" fmla="*/ 1108237 w 3531775"/>
              <a:gd name="connsiteY5201" fmla="*/ 1476645 h 2810796"/>
              <a:gd name="connsiteX5202" fmla="*/ 1105094 w 3531775"/>
              <a:gd name="connsiteY5202" fmla="*/ 1473978 h 2810796"/>
              <a:gd name="connsiteX5203" fmla="*/ 1104713 w 3531775"/>
              <a:gd name="connsiteY5203" fmla="*/ 1472454 h 2810796"/>
              <a:gd name="connsiteX5204" fmla="*/ 1109380 w 3531775"/>
              <a:gd name="connsiteY5204" fmla="*/ 1472835 h 2810796"/>
              <a:gd name="connsiteX5205" fmla="*/ 1105665 w 3531775"/>
              <a:gd name="connsiteY5205" fmla="*/ 1467405 h 2810796"/>
              <a:gd name="connsiteX5206" fmla="*/ 1098140 w 3531775"/>
              <a:gd name="connsiteY5206" fmla="*/ 1485122 h 2810796"/>
              <a:gd name="connsiteX5207" fmla="*/ 1094426 w 3531775"/>
              <a:gd name="connsiteY5207" fmla="*/ 1439212 h 2810796"/>
              <a:gd name="connsiteX5208" fmla="*/ 1108427 w 3531775"/>
              <a:gd name="connsiteY5208" fmla="*/ 1442831 h 2810796"/>
              <a:gd name="connsiteX5209" fmla="*/ 1110713 w 3531775"/>
              <a:gd name="connsiteY5209" fmla="*/ 1439021 h 2810796"/>
              <a:gd name="connsiteX5210" fmla="*/ 1104713 w 3531775"/>
              <a:gd name="connsiteY5210" fmla="*/ 1436068 h 2810796"/>
              <a:gd name="connsiteX5211" fmla="*/ 1105379 w 3531775"/>
              <a:gd name="connsiteY5211" fmla="*/ 1434258 h 2810796"/>
              <a:gd name="connsiteX5212" fmla="*/ 1108427 w 3531775"/>
              <a:gd name="connsiteY5212" fmla="*/ 1434830 h 2810796"/>
              <a:gd name="connsiteX5213" fmla="*/ 1113095 w 3531775"/>
              <a:gd name="connsiteY5213" fmla="*/ 1433878 h 2810796"/>
              <a:gd name="connsiteX5214" fmla="*/ 1110713 w 3531775"/>
              <a:gd name="connsiteY5214" fmla="*/ 1431020 h 2810796"/>
              <a:gd name="connsiteX5215" fmla="*/ 1117381 w 3531775"/>
              <a:gd name="connsiteY5215" fmla="*/ 1432925 h 2810796"/>
              <a:gd name="connsiteX5216" fmla="*/ 1122810 w 3531775"/>
              <a:gd name="connsiteY5216" fmla="*/ 1431687 h 2810796"/>
              <a:gd name="connsiteX5217" fmla="*/ 1094426 w 3531775"/>
              <a:gd name="connsiteY5217" fmla="*/ 1439212 h 2810796"/>
              <a:gd name="connsiteX5218" fmla="*/ 196504 w 3531775"/>
              <a:gd name="connsiteY5218" fmla="*/ 1110027 h 2810796"/>
              <a:gd name="connsiteX5219" fmla="*/ 235080 w 3531775"/>
              <a:gd name="connsiteY5219" fmla="*/ 1073642 h 2810796"/>
              <a:gd name="connsiteX5220" fmla="*/ 234318 w 3531775"/>
              <a:gd name="connsiteY5220" fmla="*/ 1072689 h 2810796"/>
              <a:gd name="connsiteX5221" fmla="*/ 145831 w 3531775"/>
              <a:gd name="connsiteY5221" fmla="*/ 1258237 h 2810796"/>
              <a:gd name="connsiteX5222" fmla="*/ 196504 w 3531775"/>
              <a:gd name="connsiteY5222" fmla="*/ 1110027 h 2810796"/>
              <a:gd name="connsiteX5223" fmla="*/ 375479 w 3531775"/>
              <a:gd name="connsiteY5223" fmla="*/ 1070118 h 2810796"/>
              <a:gd name="connsiteX5224" fmla="*/ 442344 w 3531775"/>
              <a:gd name="connsiteY5224" fmla="*/ 1090025 h 2810796"/>
              <a:gd name="connsiteX5225" fmla="*/ 442344 w 3531775"/>
              <a:gd name="connsiteY5225" fmla="*/ 1088787 h 2810796"/>
              <a:gd name="connsiteX5226" fmla="*/ 409007 w 3531775"/>
              <a:gd name="connsiteY5226" fmla="*/ 1079643 h 2810796"/>
              <a:gd name="connsiteX5227" fmla="*/ 247177 w 3531775"/>
              <a:gd name="connsiteY5227" fmla="*/ 1209468 h 2810796"/>
              <a:gd name="connsiteX5228" fmla="*/ 375479 w 3531775"/>
              <a:gd name="connsiteY5228" fmla="*/ 1070118 h 2810796"/>
              <a:gd name="connsiteX5229" fmla="*/ 418532 w 3531775"/>
              <a:gd name="connsiteY5229" fmla="*/ 1166987 h 2810796"/>
              <a:gd name="connsiteX5230" fmla="*/ 471681 w 3531775"/>
              <a:gd name="connsiteY5230" fmla="*/ 1206516 h 2810796"/>
              <a:gd name="connsiteX5231" fmla="*/ 577313 w 3531775"/>
              <a:gd name="connsiteY5231" fmla="*/ 1153462 h 2810796"/>
              <a:gd name="connsiteX5232" fmla="*/ 463013 w 3531775"/>
              <a:gd name="connsiteY5232" fmla="*/ 1190323 h 2810796"/>
              <a:gd name="connsiteX5233" fmla="*/ 421675 w 3531775"/>
              <a:gd name="connsiteY5233" fmla="*/ 1157367 h 2810796"/>
              <a:gd name="connsiteX5234" fmla="*/ 297469 w 3531775"/>
              <a:gd name="connsiteY5234" fmla="*/ 1213183 h 2810796"/>
              <a:gd name="connsiteX5235" fmla="*/ 418532 w 3531775"/>
              <a:gd name="connsiteY5235" fmla="*/ 1166987 h 2810796"/>
              <a:gd name="connsiteX5236" fmla="*/ 367668 w 3531775"/>
              <a:gd name="connsiteY5236" fmla="*/ 1261284 h 2810796"/>
              <a:gd name="connsiteX5237" fmla="*/ 479587 w 3531775"/>
              <a:gd name="connsiteY5237" fmla="*/ 1288716 h 2810796"/>
              <a:gd name="connsiteX5238" fmla="*/ 479301 w 3531775"/>
              <a:gd name="connsiteY5238" fmla="*/ 1287574 h 2810796"/>
              <a:gd name="connsiteX5239" fmla="*/ 260036 w 3531775"/>
              <a:gd name="connsiteY5239" fmla="*/ 1279858 h 2810796"/>
              <a:gd name="connsiteX5240" fmla="*/ 367668 w 3531775"/>
              <a:gd name="connsiteY5240" fmla="*/ 1261284 h 2810796"/>
              <a:gd name="connsiteX5241" fmla="*/ 258893 w 3531775"/>
              <a:gd name="connsiteY5241" fmla="*/ 1322149 h 2810796"/>
              <a:gd name="connsiteX5242" fmla="*/ 363096 w 3531775"/>
              <a:gd name="connsiteY5242" fmla="*/ 1345295 h 2810796"/>
              <a:gd name="connsiteX5243" fmla="*/ 363668 w 3531775"/>
              <a:gd name="connsiteY5243" fmla="*/ 1344247 h 2810796"/>
              <a:gd name="connsiteX5244" fmla="*/ 321091 w 3531775"/>
              <a:gd name="connsiteY5244" fmla="*/ 1335008 h 2810796"/>
              <a:gd name="connsiteX5245" fmla="*/ 195551 w 3531775"/>
              <a:gd name="connsiteY5245" fmla="*/ 1311767 h 2810796"/>
              <a:gd name="connsiteX5246" fmla="*/ 258893 w 3531775"/>
              <a:gd name="connsiteY5246" fmla="*/ 1322149 h 2810796"/>
              <a:gd name="connsiteX5247" fmla="*/ 127162 w 3531775"/>
              <a:gd name="connsiteY5247" fmla="*/ 1274048 h 2810796"/>
              <a:gd name="connsiteX5248" fmla="*/ 168881 w 3531775"/>
              <a:gd name="connsiteY5248" fmla="*/ 1316149 h 2810796"/>
              <a:gd name="connsiteX5249" fmla="*/ 127162 w 3531775"/>
              <a:gd name="connsiteY5249" fmla="*/ 1274048 h 2810796"/>
              <a:gd name="connsiteX5250" fmla="*/ 156975 w 3531775"/>
              <a:gd name="connsiteY5250" fmla="*/ 1328626 h 2810796"/>
              <a:gd name="connsiteX5251" fmla="*/ 119066 w 3531775"/>
              <a:gd name="connsiteY5251" fmla="*/ 1292908 h 2810796"/>
              <a:gd name="connsiteX5252" fmla="*/ 156975 w 3531775"/>
              <a:gd name="connsiteY5252" fmla="*/ 1328626 h 2810796"/>
              <a:gd name="connsiteX5253" fmla="*/ 143354 w 3531775"/>
              <a:gd name="connsiteY5253" fmla="*/ 1341485 h 2810796"/>
              <a:gd name="connsiteX5254" fmla="*/ 111827 w 3531775"/>
              <a:gd name="connsiteY5254" fmla="*/ 1316529 h 2810796"/>
              <a:gd name="connsiteX5255" fmla="*/ 143354 w 3531775"/>
              <a:gd name="connsiteY5255" fmla="*/ 1341485 h 2810796"/>
              <a:gd name="connsiteX5256" fmla="*/ 108874 w 3531775"/>
              <a:gd name="connsiteY5256" fmla="*/ 1370632 h 2810796"/>
              <a:gd name="connsiteX5257" fmla="*/ 111160 w 3531775"/>
              <a:gd name="connsiteY5257" fmla="*/ 1368822 h 2810796"/>
              <a:gd name="connsiteX5258" fmla="*/ 116303 w 3531775"/>
              <a:gd name="connsiteY5258" fmla="*/ 1359773 h 2810796"/>
              <a:gd name="connsiteX5259" fmla="*/ 114970 w 3531775"/>
              <a:gd name="connsiteY5259" fmla="*/ 1363297 h 2810796"/>
              <a:gd name="connsiteX5260" fmla="*/ 114398 w 3531775"/>
              <a:gd name="connsiteY5260" fmla="*/ 1365774 h 2810796"/>
              <a:gd name="connsiteX5261" fmla="*/ 114208 w 3531775"/>
              <a:gd name="connsiteY5261" fmla="*/ 1367583 h 2810796"/>
              <a:gd name="connsiteX5262" fmla="*/ 114303 w 3531775"/>
              <a:gd name="connsiteY5262" fmla="*/ 1369488 h 2810796"/>
              <a:gd name="connsiteX5263" fmla="*/ 119923 w 3531775"/>
              <a:gd name="connsiteY5263" fmla="*/ 1358058 h 2810796"/>
              <a:gd name="connsiteX5264" fmla="*/ 115922 w 3531775"/>
              <a:gd name="connsiteY5264" fmla="*/ 1357106 h 2810796"/>
              <a:gd name="connsiteX5265" fmla="*/ 106302 w 3531775"/>
              <a:gd name="connsiteY5265" fmla="*/ 1374537 h 2810796"/>
              <a:gd name="connsiteX5266" fmla="*/ 108874 w 3531775"/>
              <a:gd name="connsiteY5266" fmla="*/ 1370632 h 2810796"/>
              <a:gd name="connsiteX5267" fmla="*/ 70202 w 3531775"/>
              <a:gd name="connsiteY5267" fmla="*/ 1465691 h 2810796"/>
              <a:gd name="connsiteX5268" fmla="*/ 71726 w 3531775"/>
              <a:gd name="connsiteY5268" fmla="*/ 1467882 h 2810796"/>
              <a:gd name="connsiteX5269" fmla="*/ 72203 w 3531775"/>
              <a:gd name="connsiteY5269" fmla="*/ 1467977 h 2810796"/>
              <a:gd name="connsiteX5270" fmla="*/ 75441 w 3531775"/>
              <a:gd name="connsiteY5270" fmla="*/ 1459786 h 2810796"/>
              <a:gd name="connsiteX5271" fmla="*/ 74393 w 3531775"/>
              <a:gd name="connsiteY5271" fmla="*/ 1465024 h 2810796"/>
              <a:gd name="connsiteX5272" fmla="*/ 74012 w 3531775"/>
              <a:gd name="connsiteY5272" fmla="*/ 1469882 h 2810796"/>
              <a:gd name="connsiteX5273" fmla="*/ 75917 w 3531775"/>
              <a:gd name="connsiteY5273" fmla="*/ 1467215 h 2810796"/>
              <a:gd name="connsiteX5274" fmla="*/ 74203 w 3531775"/>
              <a:gd name="connsiteY5274" fmla="*/ 1479312 h 2810796"/>
              <a:gd name="connsiteX5275" fmla="*/ 68297 w 3531775"/>
              <a:gd name="connsiteY5275" fmla="*/ 1467501 h 2810796"/>
              <a:gd name="connsiteX5276" fmla="*/ 70202 w 3531775"/>
              <a:gd name="connsiteY5276" fmla="*/ 1465691 h 2810796"/>
              <a:gd name="connsiteX5277" fmla="*/ 53819 w 3531775"/>
              <a:gd name="connsiteY5277" fmla="*/ 1622282 h 2810796"/>
              <a:gd name="connsiteX5278" fmla="*/ 50486 w 3531775"/>
              <a:gd name="connsiteY5278" fmla="*/ 1611900 h 2810796"/>
              <a:gd name="connsiteX5279" fmla="*/ 52676 w 3531775"/>
              <a:gd name="connsiteY5279" fmla="*/ 1612662 h 2810796"/>
              <a:gd name="connsiteX5280" fmla="*/ 55915 w 3531775"/>
              <a:gd name="connsiteY5280" fmla="*/ 1618758 h 2810796"/>
              <a:gd name="connsiteX5281" fmla="*/ 54391 w 3531775"/>
              <a:gd name="connsiteY5281" fmla="*/ 1607518 h 2810796"/>
              <a:gd name="connsiteX5282" fmla="*/ 60296 w 3531775"/>
              <a:gd name="connsiteY5282" fmla="*/ 1618758 h 2810796"/>
              <a:gd name="connsiteX5283" fmla="*/ 44485 w 3531775"/>
              <a:gd name="connsiteY5283" fmla="*/ 1609233 h 2810796"/>
              <a:gd name="connsiteX5284" fmla="*/ 54010 w 3531775"/>
              <a:gd name="connsiteY5284" fmla="*/ 1632664 h 2810796"/>
              <a:gd name="connsiteX5285" fmla="*/ 53819 w 3531775"/>
              <a:gd name="connsiteY5285" fmla="*/ 1622282 h 2810796"/>
              <a:gd name="connsiteX5286" fmla="*/ 52581 w 3531775"/>
              <a:gd name="connsiteY5286" fmla="*/ 1578372 h 2810796"/>
              <a:gd name="connsiteX5287" fmla="*/ 53534 w 3531775"/>
              <a:gd name="connsiteY5287" fmla="*/ 1583611 h 2810796"/>
              <a:gd name="connsiteX5288" fmla="*/ 55629 w 3531775"/>
              <a:gd name="connsiteY5288" fmla="*/ 1576753 h 2810796"/>
              <a:gd name="connsiteX5289" fmla="*/ 57534 w 3531775"/>
              <a:gd name="connsiteY5289" fmla="*/ 1582467 h 2810796"/>
              <a:gd name="connsiteX5290" fmla="*/ 58201 w 3531775"/>
              <a:gd name="connsiteY5290" fmla="*/ 1582372 h 2810796"/>
              <a:gd name="connsiteX5291" fmla="*/ 58296 w 3531775"/>
              <a:gd name="connsiteY5291" fmla="*/ 1573324 h 2810796"/>
              <a:gd name="connsiteX5292" fmla="*/ 59344 w 3531775"/>
              <a:gd name="connsiteY5292" fmla="*/ 1578753 h 2810796"/>
              <a:gd name="connsiteX5293" fmla="*/ 61058 w 3531775"/>
              <a:gd name="connsiteY5293" fmla="*/ 1583420 h 2810796"/>
              <a:gd name="connsiteX5294" fmla="*/ 62106 w 3531775"/>
              <a:gd name="connsiteY5294" fmla="*/ 1580086 h 2810796"/>
              <a:gd name="connsiteX5295" fmla="*/ 63916 w 3531775"/>
              <a:gd name="connsiteY5295" fmla="*/ 1591802 h 2810796"/>
              <a:gd name="connsiteX5296" fmla="*/ 65249 w 3531775"/>
              <a:gd name="connsiteY5296" fmla="*/ 1582658 h 2810796"/>
              <a:gd name="connsiteX5297" fmla="*/ 52581 w 3531775"/>
              <a:gd name="connsiteY5297" fmla="*/ 1578372 h 2810796"/>
              <a:gd name="connsiteX5298" fmla="*/ 57058 w 3531775"/>
              <a:gd name="connsiteY5298" fmla="*/ 1536462 h 2810796"/>
              <a:gd name="connsiteX5299" fmla="*/ 58963 w 3531775"/>
              <a:gd name="connsiteY5299" fmla="*/ 1537224 h 2810796"/>
              <a:gd name="connsiteX5300" fmla="*/ 61439 w 3531775"/>
              <a:gd name="connsiteY5300" fmla="*/ 1536081 h 2810796"/>
              <a:gd name="connsiteX5301" fmla="*/ 62011 w 3531775"/>
              <a:gd name="connsiteY5301" fmla="*/ 1535414 h 2810796"/>
              <a:gd name="connsiteX5302" fmla="*/ 63440 w 3531775"/>
              <a:gd name="connsiteY5302" fmla="*/ 1530461 h 2810796"/>
              <a:gd name="connsiteX5303" fmla="*/ 65916 w 3531775"/>
              <a:gd name="connsiteY5303" fmla="*/ 1529413 h 2810796"/>
              <a:gd name="connsiteX5304" fmla="*/ 67916 w 3531775"/>
              <a:gd name="connsiteY5304" fmla="*/ 1539510 h 2810796"/>
              <a:gd name="connsiteX5305" fmla="*/ 57058 w 3531775"/>
              <a:gd name="connsiteY5305" fmla="*/ 1536462 h 2810796"/>
              <a:gd name="connsiteX5306" fmla="*/ 123828 w 3531775"/>
              <a:gd name="connsiteY5306" fmla="*/ 1691815 h 2810796"/>
              <a:gd name="connsiteX5307" fmla="*/ 116399 w 3531775"/>
              <a:gd name="connsiteY5307" fmla="*/ 1700863 h 2810796"/>
              <a:gd name="connsiteX5308" fmla="*/ 114779 w 3531775"/>
              <a:gd name="connsiteY5308" fmla="*/ 1697053 h 2810796"/>
              <a:gd name="connsiteX5309" fmla="*/ 116113 w 3531775"/>
              <a:gd name="connsiteY5309" fmla="*/ 1694291 h 2810796"/>
              <a:gd name="connsiteX5310" fmla="*/ 116113 w 3531775"/>
              <a:gd name="connsiteY5310" fmla="*/ 1693338 h 2810796"/>
              <a:gd name="connsiteX5311" fmla="*/ 110112 w 3531775"/>
              <a:gd name="connsiteY5311" fmla="*/ 1686004 h 2810796"/>
              <a:gd name="connsiteX5312" fmla="*/ 113827 w 3531775"/>
              <a:gd name="connsiteY5312" fmla="*/ 1688671 h 2810796"/>
              <a:gd name="connsiteX5313" fmla="*/ 117256 w 3531775"/>
              <a:gd name="connsiteY5313" fmla="*/ 1690195 h 2810796"/>
              <a:gd name="connsiteX5314" fmla="*/ 115256 w 3531775"/>
              <a:gd name="connsiteY5314" fmla="*/ 1686004 h 2810796"/>
              <a:gd name="connsiteX5315" fmla="*/ 123828 w 3531775"/>
              <a:gd name="connsiteY5315" fmla="*/ 1691815 h 2810796"/>
              <a:gd name="connsiteX5316" fmla="*/ 161166 w 3531775"/>
              <a:gd name="connsiteY5316" fmla="*/ 1731153 h 2810796"/>
              <a:gd name="connsiteX5317" fmla="*/ 137830 w 3531775"/>
              <a:gd name="connsiteY5317" fmla="*/ 1727629 h 2810796"/>
              <a:gd name="connsiteX5318" fmla="*/ 145355 w 3531775"/>
              <a:gd name="connsiteY5318" fmla="*/ 1731438 h 2810796"/>
              <a:gd name="connsiteX5319" fmla="*/ 148403 w 3531775"/>
              <a:gd name="connsiteY5319" fmla="*/ 1730295 h 2810796"/>
              <a:gd name="connsiteX5320" fmla="*/ 148879 w 3531775"/>
              <a:gd name="connsiteY5320" fmla="*/ 1729724 h 2810796"/>
              <a:gd name="connsiteX5321" fmla="*/ 142783 w 3531775"/>
              <a:gd name="connsiteY5321" fmla="*/ 1723152 h 2810796"/>
              <a:gd name="connsiteX5322" fmla="*/ 152498 w 3531775"/>
              <a:gd name="connsiteY5322" fmla="*/ 1730010 h 2810796"/>
              <a:gd name="connsiteX5323" fmla="*/ 151832 w 3531775"/>
              <a:gd name="connsiteY5323" fmla="*/ 1728200 h 2810796"/>
              <a:gd name="connsiteX5324" fmla="*/ 150403 w 3531775"/>
              <a:gd name="connsiteY5324" fmla="*/ 1724962 h 2810796"/>
              <a:gd name="connsiteX5325" fmla="*/ 161166 w 3531775"/>
              <a:gd name="connsiteY5325" fmla="*/ 1731153 h 2810796"/>
              <a:gd name="connsiteX5326" fmla="*/ 213839 w 3531775"/>
              <a:gd name="connsiteY5326" fmla="*/ 1755251 h 2810796"/>
              <a:gd name="connsiteX5327" fmla="*/ 206315 w 3531775"/>
              <a:gd name="connsiteY5327" fmla="*/ 1767919 h 2810796"/>
              <a:gd name="connsiteX5328" fmla="*/ 203267 w 3531775"/>
              <a:gd name="connsiteY5328" fmla="*/ 1764586 h 2810796"/>
              <a:gd name="connsiteX5329" fmla="*/ 202600 w 3531775"/>
              <a:gd name="connsiteY5329" fmla="*/ 1760775 h 2810796"/>
              <a:gd name="connsiteX5330" fmla="*/ 204124 w 3531775"/>
              <a:gd name="connsiteY5330" fmla="*/ 1760204 h 2810796"/>
              <a:gd name="connsiteX5331" fmla="*/ 194313 w 3531775"/>
              <a:gd name="connsiteY5331" fmla="*/ 1754965 h 2810796"/>
              <a:gd name="connsiteX5332" fmla="*/ 206886 w 3531775"/>
              <a:gd name="connsiteY5332" fmla="*/ 1758585 h 2810796"/>
              <a:gd name="connsiteX5333" fmla="*/ 201076 w 3531775"/>
              <a:gd name="connsiteY5333" fmla="*/ 1752965 h 2810796"/>
              <a:gd name="connsiteX5334" fmla="*/ 208982 w 3531775"/>
              <a:gd name="connsiteY5334" fmla="*/ 1756204 h 2810796"/>
              <a:gd name="connsiteX5335" fmla="*/ 213839 w 3531775"/>
              <a:gd name="connsiteY5335" fmla="*/ 1755251 h 2810796"/>
              <a:gd name="connsiteX5336" fmla="*/ 252320 w 3531775"/>
              <a:gd name="connsiteY5336" fmla="*/ 1766776 h 2810796"/>
              <a:gd name="connsiteX5337" fmla="*/ 250892 w 3531775"/>
              <a:gd name="connsiteY5337" fmla="*/ 1778111 h 2810796"/>
              <a:gd name="connsiteX5338" fmla="*/ 247939 w 3531775"/>
              <a:gd name="connsiteY5338" fmla="*/ 1775920 h 2810796"/>
              <a:gd name="connsiteX5339" fmla="*/ 247653 w 3531775"/>
              <a:gd name="connsiteY5339" fmla="*/ 1773063 h 2810796"/>
              <a:gd name="connsiteX5340" fmla="*/ 247272 w 3531775"/>
              <a:gd name="connsiteY5340" fmla="*/ 1772301 h 2810796"/>
              <a:gd name="connsiteX5341" fmla="*/ 239271 w 3531775"/>
              <a:gd name="connsiteY5341" fmla="*/ 1769824 h 2810796"/>
              <a:gd name="connsiteX5342" fmla="*/ 243367 w 3531775"/>
              <a:gd name="connsiteY5342" fmla="*/ 1769824 h 2810796"/>
              <a:gd name="connsiteX5343" fmla="*/ 246701 w 3531775"/>
              <a:gd name="connsiteY5343" fmla="*/ 1769158 h 2810796"/>
              <a:gd name="connsiteX5344" fmla="*/ 243176 w 3531775"/>
              <a:gd name="connsiteY5344" fmla="*/ 1766967 h 2810796"/>
              <a:gd name="connsiteX5345" fmla="*/ 252320 w 3531775"/>
              <a:gd name="connsiteY5345" fmla="*/ 1766776 h 2810796"/>
              <a:gd name="connsiteX5346" fmla="*/ 302231 w 3531775"/>
              <a:gd name="connsiteY5346" fmla="*/ 1787160 h 2810796"/>
              <a:gd name="connsiteX5347" fmla="*/ 301374 w 3531775"/>
              <a:gd name="connsiteY5347" fmla="*/ 1783921 h 2810796"/>
              <a:gd name="connsiteX5348" fmla="*/ 300803 w 3531775"/>
              <a:gd name="connsiteY5348" fmla="*/ 1783064 h 2810796"/>
              <a:gd name="connsiteX5349" fmla="*/ 296040 w 3531775"/>
              <a:gd name="connsiteY5349" fmla="*/ 1780968 h 2810796"/>
              <a:gd name="connsiteX5350" fmla="*/ 295278 w 3531775"/>
              <a:gd name="connsiteY5350" fmla="*/ 1777730 h 2810796"/>
              <a:gd name="connsiteX5351" fmla="*/ 302422 w 3531775"/>
              <a:gd name="connsiteY5351" fmla="*/ 1778016 h 2810796"/>
              <a:gd name="connsiteX5352" fmla="*/ 286801 w 3531775"/>
              <a:gd name="connsiteY5352" fmla="*/ 1775158 h 2810796"/>
              <a:gd name="connsiteX5353" fmla="*/ 296040 w 3531775"/>
              <a:gd name="connsiteY5353" fmla="*/ 1789160 h 2810796"/>
              <a:gd name="connsiteX5354" fmla="*/ 302231 w 3531775"/>
              <a:gd name="connsiteY5354" fmla="*/ 1787160 h 2810796"/>
              <a:gd name="connsiteX5355" fmla="*/ 401768 w 3531775"/>
              <a:gd name="connsiteY5355" fmla="*/ 1773349 h 2810796"/>
              <a:gd name="connsiteX5356" fmla="*/ 402053 w 3531775"/>
              <a:gd name="connsiteY5356" fmla="*/ 1789636 h 2810796"/>
              <a:gd name="connsiteX5357" fmla="*/ 397672 w 3531775"/>
              <a:gd name="connsiteY5357" fmla="*/ 1788112 h 2810796"/>
              <a:gd name="connsiteX5358" fmla="*/ 396719 w 3531775"/>
              <a:gd name="connsiteY5358" fmla="*/ 1784302 h 2810796"/>
              <a:gd name="connsiteX5359" fmla="*/ 387385 w 3531775"/>
              <a:gd name="connsiteY5359" fmla="*/ 1784493 h 2810796"/>
              <a:gd name="connsiteX5360" fmla="*/ 390433 w 3531775"/>
              <a:gd name="connsiteY5360" fmla="*/ 1782112 h 2810796"/>
              <a:gd name="connsiteX5361" fmla="*/ 394624 w 3531775"/>
              <a:gd name="connsiteY5361" fmla="*/ 1779540 h 2810796"/>
              <a:gd name="connsiteX5362" fmla="*/ 389576 w 3531775"/>
              <a:gd name="connsiteY5362" fmla="*/ 1778301 h 2810796"/>
              <a:gd name="connsiteX5363" fmla="*/ 397958 w 3531775"/>
              <a:gd name="connsiteY5363" fmla="*/ 1776873 h 2810796"/>
              <a:gd name="connsiteX5364" fmla="*/ 401768 w 3531775"/>
              <a:gd name="connsiteY5364" fmla="*/ 1773349 h 2810796"/>
              <a:gd name="connsiteX5365" fmla="*/ 472538 w 3531775"/>
              <a:gd name="connsiteY5365" fmla="*/ 1768015 h 2810796"/>
              <a:gd name="connsiteX5366" fmla="*/ 470348 w 3531775"/>
              <a:gd name="connsiteY5366" fmla="*/ 1765157 h 2810796"/>
              <a:gd name="connsiteX5367" fmla="*/ 469395 w 3531775"/>
              <a:gd name="connsiteY5367" fmla="*/ 1764586 h 2810796"/>
              <a:gd name="connsiteX5368" fmla="*/ 462442 w 3531775"/>
              <a:gd name="connsiteY5368" fmla="*/ 1766967 h 2810796"/>
              <a:gd name="connsiteX5369" fmla="*/ 464156 w 3531775"/>
              <a:gd name="connsiteY5369" fmla="*/ 1764490 h 2810796"/>
              <a:gd name="connsiteX5370" fmla="*/ 466823 w 3531775"/>
              <a:gd name="connsiteY5370" fmla="*/ 1761633 h 2810796"/>
              <a:gd name="connsiteX5371" fmla="*/ 468728 w 3531775"/>
              <a:gd name="connsiteY5371" fmla="*/ 1758870 h 2810796"/>
              <a:gd name="connsiteX5372" fmla="*/ 449964 w 3531775"/>
              <a:gd name="connsiteY5372" fmla="*/ 1767538 h 2810796"/>
              <a:gd name="connsiteX5373" fmla="*/ 472538 w 3531775"/>
              <a:gd name="connsiteY5373" fmla="*/ 1768015 h 2810796"/>
              <a:gd name="connsiteX5374" fmla="*/ 519211 w 3531775"/>
              <a:gd name="connsiteY5374" fmla="*/ 1743916 h 2810796"/>
              <a:gd name="connsiteX5375" fmla="*/ 515306 w 3531775"/>
              <a:gd name="connsiteY5375" fmla="*/ 1760680 h 2810796"/>
              <a:gd name="connsiteX5376" fmla="*/ 512353 w 3531775"/>
              <a:gd name="connsiteY5376" fmla="*/ 1759537 h 2810796"/>
              <a:gd name="connsiteX5377" fmla="*/ 512639 w 3531775"/>
              <a:gd name="connsiteY5377" fmla="*/ 1755727 h 2810796"/>
              <a:gd name="connsiteX5378" fmla="*/ 512353 w 3531775"/>
              <a:gd name="connsiteY5378" fmla="*/ 1754965 h 2810796"/>
              <a:gd name="connsiteX5379" fmla="*/ 503590 w 3531775"/>
              <a:gd name="connsiteY5379" fmla="*/ 1756870 h 2810796"/>
              <a:gd name="connsiteX5380" fmla="*/ 508352 w 3531775"/>
              <a:gd name="connsiteY5380" fmla="*/ 1754108 h 2810796"/>
              <a:gd name="connsiteX5381" fmla="*/ 512258 w 3531775"/>
              <a:gd name="connsiteY5381" fmla="*/ 1751060 h 2810796"/>
              <a:gd name="connsiteX5382" fmla="*/ 508638 w 3531775"/>
              <a:gd name="connsiteY5382" fmla="*/ 1750393 h 2810796"/>
              <a:gd name="connsiteX5383" fmla="*/ 515591 w 3531775"/>
              <a:gd name="connsiteY5383" fmla="*/ 1748012 h 2810796"/>
              <a:gd name="connsiteX5384" fmla="*/ 519211 w 3531775"/>
              <a:gd name="connsiteY5384" fmla="*/ 1743916 h 2810796"/>
              <a:gd name="connsiteX5385" fmla="*/ 565407 w 3531775"/>
              <a:gd name="connsiteY5385" fmla="*/ 1731438 h 2810796"/>
              <a:gd name="connsiteX5386" fmla="*/ 563026 w 3531775"/>
              <a:gd name="connsiteY5386" fmla="*/ 1728009 h 2810796"/>
              <a:gd name="connsiteX5387" fmla="*/ 554358 w 3531775"/>
              <a:gd name="connsiteY5387" fmla="*/ 1731629 h 2810796"/>
              <a:gd name="connsiteX5388" fmla="*/ 556263 w 3531775"/>
              <a:gd name="connsiteY5388" fmla="*/ 1728200 h 2810796"/>
              <a:gd name="connsiteX5389" fmla="*/ 559121 w 3531775"/>
              <a:gd name="connsiteY5389" fmla="*/ 1724104 h 2810796"/>
              <a:gd name="connsiteX5390" fmla="*/ 553882 w 3531775"/>
              <a:gd name="connsiteY5390" fmla="*/ 1724771 h 2810796"/>
              <a:gd name="connsiteX5391" fmla="*/ 561121 w 3531775"/>
              <a:gd name="connsiteY5391" fmla="*/ 1720199 h 2810796"/>
              <a:gd name="connsiteX5392" fmla="*/ 544643 w 3531775"/>
              <a:gd name="connsiteY5392" fmla="*/ 1726866 h 2810796"/>
              <a:gd name="connsiteX5393" fmla="*/ 560359 w 3531775"/>
              <a:gd name="connsiteY5393" fmla="*/ 1738201 h 2810796"/>
              <a:gd name="connsiteX5394" fmla="*/ 565407 w 3531775"/>
              <a:gd name="connsiteY5394" fmla="*/ 1731438 h 2810796"/>
              <a:gd name="connsiteX5395" fmla="*/ 604841 w 3531775"/>
              <a:gd name="connsiteY5395" fmla="*/ 1703435 h 2810796"/>
              <a:gd name="connsiteX5396" fmla="*/ 601316 w 3531775"/>
              <a:gd name="connsiteY5396" fmla="*/ 1701149 h 2810796"/>
              <a:gd name="connsiteX5397" fmla="*/ 601031 w 3531775"/>
              <a:gd name="connsiteY5397" fmla="*/ 1700673 h 2810796"/>
              <a:gd name="connsiteX5398" fmla="*/ 592363 w 3531775"/>
              <a:gd name="connsiteY5398" fmla="*/ 1707436 h 2810796"/>
              <a:gd name="connsiteX5399" fmla="*/ 596173 w 3531775"/>
              <a:gd name="connsiteY5399" fmla="*/ 1702101 h 2810796"/>
              <a:gd name="connsiteX5400" fmla="*/ 590267 w 3531775"/>
              <a:gd name="connsiteY5400" fmla="*/ 1702578 h 2810796"/>
              <a:gd name="connsiteX5401" fmla="*/ 593887 w 3531775"/>
              <a:gd name="connsiteY5401" fmla="*/ 1698672 h 2810796"/>
              <a:gd name="connsiteX5402" fmla="*/ 595125 w 3531775"/>
              <a:gd name="connsiteY5402" fmla="*/ 1694005 h 2810796"/>
              <a:gd name="connsiteX5403" fmla="*/ 604079 w 3531775"/>
              <a:gd name="connsiteY5403" fmla="*/ 1708007 h 2810796"/>
              <a:gd name="connsiteX5404" fmla="*/ 604841 w 3531775"/>
              <a:gd name="connsiteY5404" fmla="*/ 1703435 h 2810796"/>
              <a:gd name="connsiteX5405" fmla="*/ 689423 w 3531775"/>
              <a:gd name="connsiteY5405" fmla="*/ 1644570 h 2810796"/>
              <a:gd name="connsiteX5406" fmla="*/ 688565 w 3531775"/>
              <a:gd name="connsiteY5406" fmla="*/ 1640665 h 2810796"/>
              <a:gd name="connsiteX5407" fmla="*/ 687994 w 3531775"/>
              <a:gd name="connsiteY5407" fmla="*/ 1639903 h 2810796"/>
              <a:gd name="connsiteX5408" fmla="*/ 683803 w 3531775"/>
              <a:gd name="connsiteY5408" fmla="*/ 1639999 h 2810796"/>
              <a:gd name="connsiteX5409" fmla="*/ 686756 w 3531775"/>
              <a:gd name="connsiteY5409" fmla="*/ 1635998 h 2810796"/>
              <a:gd name="connsiteX5410" fmla="*/ 682946 w 3531775"/>
              <a:gd name="connsiteY5410" fmla="*/ 1636093 h 2810796"/>
              <a:gd name="connsiteX5411" fmla="*/ 689042 w 3531775"/>
              <a:gd name="connsiteY5411" fmla="*/ 1632093 h 2810796"/>
              <a:gd name="connsiteX5412" fmla="*/ 691518 w 3531775"/>
              <a:gd name="connsiteY5412" fmla="*/ 1627140 h 2810796"/>
              <a:gd name="connsiteX5413" fmla="*/ 692661 w 3531775"/>
              <a:gd name="connsiteY5413" fmla="*/ 1645142 h 2810796"/>
              <a:gd name="connsiteX5414" fmla="*/ 689423 w 3531775"/>
              <a:gd name="connsiteY5414" fmla="*/ 1644570 h 2810796"/>
              <a:gd name="connsiteX5415" fmla="*/ 820677 w 3531775"/>
              <a:gd name="connsiteY5415" fmla="*/ 1543225 h 2810796"/>
              <a:gd name="connsiteX5416" fmla="*/ 816391 w 3531775"/>
              <a:gd name="connsiteY5416" fmla="*/ 1541224 h 2810796"/>
              <a:gd name="connsiteX5417" fmla="*/ 816391 w 3531775"/>
              <a:gd name="connsiteY5417" fmla="*/ 1539319 h 2810796"/>
              <a:gd name="connsiteX5418" fmla="*/ 810676 w 3531775"/>
              <a:gd name="connsiteY5418" fmla="*/ 1540653 h 2810796"/>
              <a:gd name="connsiteX5419" fmla="*/ 812771 w 3531775"/>
              <a:gd name="connsiteY5419" fmla="*/ 1535986 h 2810796"/>
              <a:gd name="connsiteX5420" fmla="*/ 807533 w 3531775"/>
              <a:gd name="connsiteY5420" fmla="*/ 1537319 h 2810796"/>
              <a:gd name="connsiteX5421" fmla="*/ 814105 w 3531775"/>
              <a:gd name="connsiteY5421" fmla="*/ 1531699 h 2810796"/>
              <a:gd name="connsiteX5422" fmla="*/ 815343 w 3531775"/>
              <a:gd name="connsiteY5422" fmla="*/ 1526270 h 2810796"/>
              <a:gd name="connsiteX5423" fmla="*/ 825344 w 3531775"/>
              <a:gd name="connsiteY5423" fmla="*/ 1542653 h 2810796"/>
              <a:gd name="connsiteX5424" fmla="*/ 820677 w 3531775"/>
              <a:gd name="connsiteY5424" fmla="*/ 1543225 h 2810796"/>
              <a:gd name="connsiteX5425" fmla="*/ 880018 w 3531775"/>
              <a:gd name="connsiteY5425" fmla="*/ 1495790 h 2810796"/>
              <a:gd name="connsiteX5426" fmla="*/ 876875 w 3531775"/>
              <a:gd name="connsiteY5426" fmla="*/ 1493123 h 2810796"/>
              <a:gd name="connsiteX5427" fmla="*/ 869826 w 3531775"/>
              <a:gd name="connsiteY5427" fmla="*/ 1497124 h 2810796"/>
              <a:gd name="connsiteX5428" fmla="*/ 870588 w 3531775"/>
              <a:gd name="connsiteY5428" fmla="*/ 1493980 h 2810796"/>
              <a:gd name="connsiteX5429" fmla="*/ 872207 w 3531775"/>
              <a:gd name="connsiteY5429" fmla="*/ 1490170 h 2810796"/>
              <a:gd name="connsiteX5430" fmla="*/ 873160 w 3531775"/>
              <a:gd name="connsiteY5430" fmla="*/ 1486741 h 2810796"/>
              <a:gd name="connsiteX5431" fmla="*/ 864778 w 3531775"/>
              <a:gd name="connsiteY5431" fmla="*/ 1487789 h 2810796"/>
              <a:gd name="connsiteX5432" fmla="*/ 877160 w 3531775"/>
              <a:gd name="connsiteY5432" fmla="*/ 1501981 h 2810796"/>
              <a:gd name="connsiteX5433" fmla="*/ 880018 w 3531775"/>
              <a:gd name="connsiteY5433" fmla="*/ 1495790 h 2810796"/>
              <a:gd name="connsiteX5434" fmla="*/ 925547 w 3531775"/>
              <a:gd name="connsiteY5434" fmla="*/ 1460738 h 2810796"/>
              <a:gd name="connsiteX5435" fmla="*/ 924119 w 3531775"/>
              <a:gd name="connsiteY5435" fmla="*/ 1479597 h 2810796"/>
              <a:gd name="connsiteX5436" fmla="*/ 920594 w 3531775"/>
              <a:gd name="connsiteY5436" fmla="*/ 1474168 h 2810796"/>
              <a:gd name="connsiteX5437" fmla="*/ 920118 w 3531775"/>
              <a:gd name="connsiteY5437" fmla="*/ 1473311 h 2810796"/>
              <a:gd name="connsiteX5438" fmla="*/ 911641 w 3531775"/>
              <a:gd name="connsiteY5438" fmla="*/ 1475883 h 2810796"/>
              <a:gd name="connsiteX5439" fmla="*/ 915927 w 3531775"/>
              <a:gd name="connsiteY5439" fmla="*/ 1472644 h 2810796"/>
              <a:gd name="connsiteX5440" fmla="*/ 919356 w 3531775"/>
              <a:gd name="connsiteY5440" fmla="*/ 1469025 h 2810796"/>
              <a:gd name="connsiteX5441" fmla="*/ 915546 w 3531775"/>
              <a:gd name="connsiteY5441" fmla="*/ 1468453 h 2810796"/>
              <a:gd name="connsiteX5442" fmla="*/ 925547 w 3531775"/>
              <a:gd name="connsiteY5442" fmla="*/ 1460738 h 2810796"/>
              <a:gd name="connsiteX5443" fmla="*/ 977840 w 3531775"/>
              <a:gd name="connsiteY5443" fmla="*/ 1451118 h 2810796"/>
              <a:gd name="connsiteX5444" fmla="*/ 975839 w 3531775"/>
              <a:gd name="connsiteY5444" fmla="*/ 1446736 h 2810796"/>
              <a:gd name="connsiteX5445" fmla="*/ 971934 w 3531775"/>
              <a:gd name="connsiteY5445" fmla="*/ 1446832 h 2810796"/>
              <a:gd name="connsiteX5446" fmla="*/ 964505 w 3531775"/>
              <a:gd name="connsiteY5446" fmla="*/ 1448927 h 2810796"/>
              <a:gd name="connsiteX5447" fmla="*/ 975458 w 3531775"/>
              <a:gd name="connsiteY5447" fmla="*/ 1441879 h 2810796"/>
              <a:gd name="connsiteX5448" fmla="*/ 966981 w 3531775"/>
              <a:gd name="connsiteY5448" fmla="*/ 1440926 h 2810796"/>
              <a:gd name="connsiteX5449" fmla="*/ 974982 w 3531775"/>
              <a:gd name="connsiteY5449" fmla="*/ 1437592 h 2810796"/>
              <a:gd name="connsiteX5450" fmla="*/ 977649 w 3531775"/>
              <a:gd name="connsiteY5450" fmla="*/ 1432734 h 2810796"/>
              <a:gd name="connsiteX5451" fmla="*/ 957170 w 3531775"/>
              <a:gd name="connsiteY5451" fmla="*/ 1441593 h 2810796"/>
              <a:gd name="connsiteX5452" fmla="*/ 972125 w 3531775"/>
              <a:gd name="connsiteY5452" fmla="*/ 1457214 h 2810796"/>
              <a:gd name="connsiteX5453" fmla="*/ 977840 w 3531775"/>
              <a:gd name="connsiteY5453" fmla="*/ 1451118 h 2810796"/>
              <a:gd name="connsiteX5454" fmla="*/ 1018607 w 3531775"/>
              <a:gd name="connsiteY5454" fmla="*/ 1433973 h 2810796"/>
              <a:gd name="connsiteX5455" fmla="*/ 1016892 w 3531775"/>
              <a:gd name="connsiteY5455" fmla="*/ 1430639 h 2810796"/>
              <a:gd name="connsiteX5456" fmla="*/ 1016130 w 3531775"/>
              <a:gd name="connsiteY5456" fmla="*/ 1429972 h 2810796"/>
              <a:gd name="connsiteX5457" fmla="*/ 1011463 w 3531775"/>
              <a:gd name="connsiteY5457" fmla="*/ 1429210 h 2810796"/>
              <a:gd name="connsiteX5458" fmla="*/ 1014035 w 3531775"/>
              <a:gd name="connsiteY5458" fmla="*/ 1426543 h 2810796"/>
              <a:gd name="connsiteX5459" fmla="*/ 1009748 w 3531775"/>
              <a:gd name="connsiteY5459" fmla="*/ 1425876 h 2810796"/>
              <a:gd name="connsiteX5460" fmla="*/ 1016035 w 3531775"/>
              <a:gd name="connsiteY5460" fmla="*/ 1423876 h 2810796"/>
              <a:gd name="connsiteX5461" fmla="*/ 1001652 w 3531775"/>
              <a:gd name="connsiteY5461" fmla="*/ 1426067 h 2810796"/>
              <a:gd name="connsiteX5462" fmla="*/ 1014511 w 3531775"/>
              <a:gd name="connsiteY5462" fmla="*/ 1438164 h 2810796"/>
              <a:gd name="connsiteX5463" fmla="*/ 1018607 w 3531775"/>
              <a:gd name="connsiteY5463" fmla="*/ 1433973 h 2810796"/>
              <a:gd name="connsiteX5464" fmla="*/ 1072137 w 3531775"/>
              <a:gd name="connsiteY5464" fmla="*/ 1430353 h 2810796"/>
              <a:gd name="connsiteX5465" fmla="*/ 1070994 w 3531775"/>
              <a:gd name="connsiteY5465" fmla="*/ 1426258 h 2810796"/>
              <a:gd name="connsiteX5466" fmla="*/ 1062993 w 3531775"/>
              <a:gd name="connsiteY5466" fmla="*/ 1425686 h 2810796"/>
              <a:gd name="connsiteX5467" fmla="*/ 1065279 w 3531775"/>
              <a:gd name="connsiteY5467" fmla="*/ 1423400 h 2810796"/>
              <a:gd name="connsiteX5468" fmla="*/ 1068708 w 3531775"/>
              <a:gd name="connsiteY5468" fmla="*/ 1421019 h 2810796"/>
              <a:gd name="connsiteX5469" fmla="*/ 1071470 w 3531775"/>
              <a:gd name="connsiteY5469" fmla="*/ 1418542 h 2810796"/>
              <a:gd name="connsiteX5470" fmla="*/ 1054992 w 3531775"/>
              <a:gd name="connsiteY5470" fmla="*/ 1417875 h 2810796"/>
              <a:gd name="connsiteX5471" fmla="*/ 1066517 w 3531775"/>
              <a:gd name="connsiteY5471" fmla="*/ 1434258 h 2810796"/>
              <a:gd name="connsiteX5472" fmla="*/ 1072137 w 3531775"/>
              <a:gd name="connsiteY5472" fmla="*/ 1430353 h 2810796"/>
              <a:gd name="connsiteX5473" fmla="*/ 1075280 w 3531775"/>
              <a:gd name="connsiteY5473" fmla="*/ 1467882 h 2810796"/>
              <a:gd name="connsiteX5474" fmla="*/ 1084520 w 3531775"/>
              <a:gd name="connsiteY5474" fmla="*/ 1464072 h 2810796"/>
              <a:gd name="connsiteX5475" fmla="*/ 1083567 w 3531775"/>
              <a:gd name="connsiteY5475" fmla="*/ 1458928 h 2810796"/>
              <a:gd name="connsiteX5476" fmla="*/ 1082900 w 3531775"/>
              <a:gd name="connsiteY5476" fmla="*/ 1457690 h 2810796"/>
              <a:gd name="connsiteX5477" fmla="*/ 1074899 w 3531775"/>
              <a:gd name="connsiteY5477" fmla="*/ 1457690 h 2810796"/>
              <a:gd name="connsiteX5478" fmla="*/ 1077566 w 3531775"/>
              <a:gd name="connsiteY5478" fmla="*/ 1454928 h 2810796"/>
              <a:gd name="connsiteX5479" fmla="*/ 1081376 w 3531775"/>
              <a:gd name="connsiteY5479" fmla="*/ 1452261 h 2810796"/>
              <a:gd name="connsiteX5480" fmla="*/ 1076423 w 3531775"/>
              <a:gd name="connsiteY5480" fmla="*/ 1449784 h 2810796"/>
              <a:gd name="connsiteX5481" fmla="*/ 1084520 w 3531775"/>
              <a:gd name="connsiteY5481" fmla="*/ 1449403 h 2810796"/>
              <a:gd name="connsiteX5482" fmla="*/ 1088139 w 3531775"/>
              <a:gd name="connsiteY5482" fmla="*/ 1445403 h 2810796"/>
              <a:gd name="connsiteX5483" fmla="*/ 1075280 w 3531775"/>
              <a:gd name="connsiteY5483" fmla="*/ 1467882 h 2810796"/>
              <a:gd name="connsiteX5484" fmla="*/ 1053182 w 3531775"/>
              <a:gd name="connsiteY5484" fmla="*/ 1485503 h 2810796"/>
              <a:gd name="connsiteX5485" fmla="*/ 1068422 w 3531775"/>
              <a:gd name="connsiteY5485" fmla="*/ 1485884 h 2810796"/>
              <a:gd name="connsiteX5486" fmla="*/ 1064422 w 3531775"/>
              <a:gd name="connsiteY5486" fmla="*/ 1479693 h 2810796"/>
              <a:gd name="connsiteX5487" fmla="*/ 1056326 w 3531775"/>
              <a:gd name="connsiteY5487" fmla="*/ 1478836 h 2810796"/>
              <a:gd name="connsiteX5488" fmla="*/ 1062422 w 3531775"/>
              <a:gd name="connsiteY5488" fmla="*/ 1474359 h 2810796"/>
              <a:gd name="connsiteX5489" fmla="*/ 1058612 w 3531775"/>
              <a:gd name="connsiteY5489" fmla="*/ 1472835 h 2810796"/>
              <a:gd name="connsiteX5490" fmla="*/ 1064517 w 3531775"/>
              <a:gd name="connsiteY5490" fmla="*/ 1471882 h 2810796"/>
              <a:gd name="connsiteX5491" fmla="*/ 1066898 w 3531775"/>
              <a:gd name="connsiteY5491" fmla="*/ 1468549 h 2810796"/>
              <a:gd name="connsiteX5492" fmla="*/ 1053182 w 3531775"/>
              <a:gd name="connsiteY5492" fmla="*/ 1485503 h 2810796"/>
              <a:gd name="connsiteX5493" fmla="*/ 1042514 w 3531775"/>
              <a:gd name="connsiteY5493" fmla="*/ 1465786 h 2810796"/>
              <a:gd name="connsiteX5494" fmla="*/ 1047467 w 3531775"/>
              <a:gd name="connsiteY5494" fmla="*/ 1459214 h 2810796"/>
              <a:gd name="connsiteX5495" fmla="*/ 1040514 w 3531775"/>
              <a:gd name="connsiteY5495" fmla="*/ 1458928 h 2810796"/>
              <a:gd name="connsiteX5496" fmla="*/ 1045086 w 3531775"/>
              <a:gd name="connsiteY5496" fmla="*/ 1452451 h 2810796"/>
              <a:gd name="connsiteX5497" fmla="*/ 1030322 w 3531775"/>
              <a:gd name="connsiteY5497" fmla="*/ 1455213 h 2810796"/>
              <a:gd name="connsiteX5498" fmla="*/ 1034799 w 3531775"/>
              <a:gd name="connsiteY5498" fmla="*/ 1451594 h 2810796"/>
              <a:gd name="connsiteX5499" fmla="*/ 1037657 w 3531775"/>
              <a:gd name="connsiteY5499" fmla="*/ 1447403 h 2810796"/>
              <a:gd name="connsiteX5500" fmla="*/ 1030703 w 3531775"/>
              <a:gd name="connsiteY5500" fmla="*/ 1446450 h 2810796"/>
              <a:gd name="connsiteX5501" fmla="*/ 1039657 w 3531775"/>
              <a:gd name="connsiteY5501" fmla="*/ 1443212 h 2810796"/>
              <a:gd name="connsiteX5502" fmla="*/ 1041276 w 3531775"/>
              <a:gd name="connsiteY5502" fmla="*/ 1437687 h 2810796"/>
              <a:gd name="connsiteX5503" fmla="*/ 1042514 w 3531775"/>
              <a:gd name="connsiteY5503" fmla="*/ 1465786 h 2810796"/>
              <a:gd name="connsiteX5504" fmla="*/ 1011749 w 3531775"/>
              <a:gd name="connsiteY5504" fmla="*/ 1490837 h 2810796"/>
              <a:gd name="connsiteX5505" fmla="*/ 1022512 w 3531775"/>
              <a:gd name="connsiteY5505" fmla="*/ 1487122 h 2810796"/>
              <a:gd name="connsiteX5506" fmla="*/ 1018511 w 3531775"/>
              <a:gd name="connsiteY5506" fmla="*/ 1486646 h 2810796"/>
              <a:gd name="connsiteX5507" fmla="*/ 1020131 w 3531775"/>
              <a:gd name="connsiteY5507" fmla="*/ 1483026 h 2810796"/>
              <a:gd name="connsiteX5508" fmla="*/ 1013368 w 3531775"/>
              <a:gd name="connsiteY5508" fmla="*/ 1484455 h 2810796"/>
              <a:gd name="connsiteX5509" fmla="*/ 1018130 w 3531775"/>
              <a:gd name="connsiteY5509" fmla="*/ 1479597 h 2810796"/>
              <a:gd name="connsiteX5510" fmla="*/ 1016511 w 3531775"/>
              <a:gd name="connsiteY5510" fmla="*/ 1477502 h 2810796"/>
              <a:gd name="connsiteX5511" fmla="*/ 1021083 w 3531775"/>
              <a:gd name="connsiteY5511" fmla="*/ 1473787 h 2810796"/>
              <a:gd name="connsiteX5512" fmla="*/ 1011749 w 3531775"/>
              <a:gd name="connsiteY5512" fmla="*/ 1490837 h 2810796"/>
              <a:gd name="connsiteX5513" fmla="*/ 1002128 w 3531775"/>
              <a:gd name="connsiteY5513" fmla="*/ 1476930 h 2810796"/>
              <a:gd name="connsiteX5514" fmla="*/ 999271 w 3531775"/>
              <a:gd name="connsiteY5514" fmla="*/ 1469311 h 2810796"/>
              <a:gd name="connsiteX5515" fmla="*/ 998890 w 3531775"/>
              <a:gd name="connsiteY5515" fmla="*/ 1468072 h 2810796"/>
              <a:gd name="connsiteX5516" fmla="*/ 988984 w 3531775"/>
              <a:gd name="connsiteY5516" fmla="*/ 1468834 h 2810796"/>
              <a:gd name="connsiteX5517" fmla="*/ 998985 w 3531775"/>
              <a:gd name="connsiteY5517" fmla="*/ 1462643 h 2810796"/>
              <a:gd name="connsiteX5518" fmla="*/ 994794 w 3531775"/>
              <a:gd name="connsiteY5518" fmla="*/ 1460738 h 2810796"/>
              <a:gd name="connsiteX5519" fmla="*/ 1002986 w 3531775"/>
              <a:gd name="connsiteY5519" fmla="*/ 1459309 h 2810796"/>
              <a:gd name="connsiteX5520" fmla="*/ 1007558 w 3531775"/>
              <a:gd name="connsiteY5520" fmla="*/ 1454642 h 2810796"/>
              <a:gd name="connsiteX5521" fmla="*/ 1002128 w 3531775"/>
              <a:gd name="connsiteY5521" fmla="*/ 1476930 h 2810796"/>
              <a:gd name="connsiteX5522" fmla="*/ 970505 w 3531775"/>
              <a:gd name="connsiteY5522" fmla="*/ 1507601 h 2810796"/>
              <a:gd name="connsiteX5523" fmla="*/ 989079 w 3531775"/>
              <a:gd name="connsiteY5523" fmla="*/ 1502458 h 2810796"/>
              <a:gd name="connsiteX5524" fmla="*/ 985079 w 3531775"/>
              <a:gd name="connsiteY5524" fmla="*/ 1501219 h 2810796"/>
              <a:gd name="connsiteX5525" fmla="*/ 982983 w 3531775"/>
              <a:gd name="connsiteY5525" fmla="*/ 1496933 h 2810796"/>
              <a:gd name="connsiteX5526" fmla="*/ 973077 w 3531775"/>
              <a:gd name="connsiteY5526" fmla="*/ 1498743 h 2810796"/>
              <a:gd name="connsiteX5527" fmla="*/ 976887 w 3531775"/>
              <a:gd name="connsiteY5527" fmla="*/ 1495314 h 2810796"/>
              <a:gd name="connsiteX5528" fmla="*/ 979554 w 3531775"/>
              <a:gd name="connsiteY5528" fmla="*/ 1491599 h 2810796"/>
              <a:gd name="connsiteX5529" fmla="*/ 974696 w 3531775"/>
              <a:gd name="connsiteY5529" fmla="*/ 1491028 h 2810796"/>
              <a:gd name="connsiteX5530" fmla="*/ 981554 w 3531775"/>
              <a:gd name="connsiteY5530" fmla="*/ 1487979 h 2810796"/>
              <a:gd name="connsiteX5531" fmla="*/ 983745 w 3531775"/>
              <a:gd name="connsiteY5531" fmla="*/ 1483217 h 2810796"/>
              <a:gd name="connsiteX5532" fmla="*/ 970505 w 3531775"/>
              <a:gd name="connsiteY5532" fmla="*/ 1507601 h 2810796"/>
              <a:gd name="connsiteX5533" fmla="*/ 954599 w 3531775"/>
              <a:gd name="connsiteY5533" fmla="*/ 1493504 h 2810796"/>
              <a:gd name="connsiteX5534" fmla="*/ 958694 w 3531775"/>
              <a:gd name="connsiteY5534" fmla="*/ 1486837 h 2810796"/>
              <a:gd name="connsiteX5535" fmla="*/ 955456 w 3531775"/>
              <a:gd name="connsiteY5535" fmla="*/ 1482836 h 2810796"/>
              <a:gd name="connsiteX5536" fmla="*/ 954218 w 3531775"/>
              <a:gd name="connsiteY5536" fmla="*/ 1482074 h 2810796"/>
              <a:gd name="connsiteX5537" fmla="*/ 944312 w 3531775"/>
              <a:gd name="connsiteY5537" fmla="*/ 1486551 h 2810796"/>
              <a:gd name="connsiteX5538" fmla="*/ 948026 w 3531775"/>
              <a:gd name="connsiteY5538" fmla="*/ 1482360 h 2810796"/>
              <a:gd name="connsiteX5539" fmla="*/ 950312 w 3531775"/>
              <a:gd name="connsiteY5539" fmla="*/ 1478074 h 2810796"/>
              <a:gd name="connsiteX5540" fmla="*/ 944597 w 3531775"/>
              <a:gd name="connsiteY5540" fmla="*/ 1478454 h 2810796"/>
              <a:gd name="connsiteX5541" fmla="*/ 951836 w 3531775"/>
              <a:gd name="connsiteY5541" fmla="*/ 1474073 h 2810796"/>
              <a:gd name="connsiteX5542" fmla="*/ 953265 w 3531775"/>
              <a:gd name="connsiteY5542" fmla="*/ 1468929 h 2810796"/>
              <a:gd name="connsiteX5543" fmla="*/ 954599 w 3531775"/>
              <a:gd name="connsiteY5543" fmla="*/ 1493504 h 2810796"/>
              <a:gd name="connsiteX5544" fmla="*/ 928024 w 3531775"/>
              <a:gd name="connsiteY5544" fmla="*/ 1526841 h 2810796"/>
              <a:gd name="connsiteX5545" fmla="*/ 944026 w 3531775"/>
              <a:gd name="connsiteY5545" fmla="*/ 1522746 h 2810796"/>
              <a:gd name="connsiteX5546" fmla="*/ 940502 w 3531775"/>
              <a:gd name="connsiteY5546" fmla="*/ 1517316 h 2810796"/>
              <a:gd name="connsiteX5547" fmla="*/ 940025 w 3531775"/>
              <a:gd name="connsiteY5547" fmla="*/ 1516459 h 2810796"/>
              <a:gd name="connsiteX5548" fmla="*/ 932215 w 3531775"/>
              <a:gd name="connsiteY5548" fmla="*/ 1518555 h 2810796"/>
              <a:gd name="connsiteX5549" fmla="*/ 936025 w 3531775"/>
              <a:gd name="connsiteY5549" fmla="*/ 1515602 h 2810796"/>
              <a:gd name="connsiteX5550" fmla="*/ 939073 w 3531775"/>
              <a:gd name="connsiteY5550" fmla="*/ 1512173 h 2810796"/>
              <a:gd name="connsiteX5551" fmla="*/ 935453 w 3531775"/>
              <a:gd name="connsiteY5551" fmla="*/ 1511411 h 2810796"/>
              <a:gd name="connsiteX5552" fmla="*/ 941549 w 3531775"/>
              <a:gd name="connsiteY5552" fmla="*/ 1508839 h 2810796"/>
              <a:gd name="connsiteX5553" fmla="*/ 944407 w 3531775"/>
              <a:gd name="connsiteY5553" fmla="*/ 1504458 h 2810796"/>
              <a:gd name="connsiteX5554" fmla="*/ 928024 w 3531775"/>
              <a:gd name="connsiteY5554" fmla="*/ 1526841 h 2810796"/>
              <a:gd name="connsiteX5555" fmla="*/ 916784 w 3531775"/>
              <a:gd name="connsiteY5555" fmla="*/ 1512554 h 2810796"/>
              <a:gd name="connsiteX5556" fmla="*/ 911736 w 3531775"/>
              <a:gd name="connsiteY5556" fmla="*/ 1512745 h 2810796"/>
              <a:gd name="connsiteX5557" fmla="*/ 908021 w 3531775"/>
              <a:gd name="connsiteY5557" fmla="*/ 1509220 h 2810796"/>
              <a:gd name="connsiteX5558" fmla="*/ 899544 w 3531775"/>
              <a:gd name="connsiteY5558" fmla="*/ 1513602 h 2810796"/>
              <a:gd name="connsiteX5559" fmla="*/ 900401 w 3531775"/>
              <a:gd name="connsiteY5559" fmla="*/ 1509792 h 2810796"/>
              <a:gd name="connsiteX5560" fmla="*/ 902306 w 3531775"/>
              <a:gd name="connsiteY5560" fmla="*/ 1505220 h 2810796"/>
              <a:gd name="connsiteX5561" fmla="*/ 896591 w 3531775"/>
              <a:gd name="connsiteY5561" fmla="*/ 1506363 h 2810796"/>
              <a:gd name="connsiteX5562" fmla="*/ 903449 w 3531775"/>
              <a:gd name="connsiteY5562" fmla="*/ 1501029 h 2810796"/>
              <a:gd name="connsiteX5563" fmla="*/ 904116 w 3531775"/>
              <a:gd name="connsiteY5563" fmla="*/ 1495790 h 2810796"/>
              <a:gd name="connsiteX5564" fmla="*/ 916784 w 3531775"/>
              <a:gd name="connsiteY5564" fmla="*/ 1512554 h 2810796"/>
              <a:gd name="connsiteX5565" fmla="*/ 876113 w 3531775"/>
              <a:gd name="connsiteY5565" fmla="*/ 1547225 h 2810796"/>
              <a:gd name="connsiteX5566" fmla="*/ 901259 w 3531775"/>
              <a:gd name="connsiteY5566" fmla="*/ 1541986 h 2810796"/>
              <a:gd name="connsiteX5567" fmla="*/ 894115 w 3531775"/>
              <a:gd name="connsiteY5567" fmla="*/ 1539700 h 2810796"/>
              <a:gd name="connsiteX5568" fmla="*/ 885542 w 3531775"/>
              <a:gd name="connsiteY5568" fmla="*/ 1543987 h 2810796"/>
              <a:gd name="connsiteX5569" fmla="*/ 888114 w 3531775"/>
              <a:gd name="connsiteY5569" fmla="*/ 1540272 h 2810796"/>
              <a:gd name="connsiteX5570" fmla="*/ 889448 w 3531775"/>
              <a:gd name="connsiteY5570" fmla="*/ 1536652 h 2810796"/>
              <a:gd name="connsiteX5571" fmla="*/ 884876 w 3531775"/>
              <a:gd name="connsiteY5571" fmla="*/ 1537700 h 2810796"/>
              <a:gd name="connsiteX5572" fmla="*/ 890210 w 3531775"/>
              <a:gd name="connsiteY5572" fmla="*/ 1533318 h 2810796"/>
              <a:gd name="connsiteX5573" fmla="*/ 876113 w 3531775"/>
              <a:gd name="connsiteY5573" fmla="*/ 1547225 h 2810796"/>
              <a:gd name="connsiteX5574" fmla="*/ 852681 w 3531775"/>
              <a:gd name="connsiteY5574" fmla="*/ 1578943 h 2810796"/>
              <a:gd name="connsiteX5575" fmla="*/ 866873 w 3531775"/>
              <a:gd name="connsiteY5575" fmla="*/ 1567990 h 2810796"/>
              <a:gd name="connsiteX5576" fmla="*/ 863825 w 3531775"/>
              <a:gd name="connsiteY5576" fmla="*/ 1564561 h 2810796"/>
              <a:gd name="connsiteX5577" fmla="*/ 853729 w 3531775"/>
              <a:gd name="connsiteY5577" fmla="*/ 1569609 h 2810796"/>
              <a:gd name="connsiteX5578" fmla="*/ 857063 w 3531775"/>
              <a:gd name="connsiteY5578" fmla="*/ 1565037 h 2810796"/>
              <a:gd name="connsiteX5579" fmla="*/ 859063 w 3531775"/>
              <a:gd name="connsiteY5579" fmla="*/ 1560560 h 2810796"/>
              <a:gd name="connsiteX5580" fmla="*/ 853919 w 3531775"/>
              <a:gd name="connsiteY5580" fmla="*/ 1561608 h 2810796"/>
              <a:gd name="connsiteX5581" fmla="*/ 860396 w 3531775"/>
              <a:gd name="connsiteY5581" fmla="*/ 1556464 h 2810796"/>
              <a:gd name="connsiteX5582" fmla="*/ 851538 w 3531775"/>
              <a:gd name="connsiteY5582" fmla="*/ 1557036 h 2810796"/>
              <a:gd name="connsiteX5583" fmla="*/ 852681 w 3531775"/>
              <a:gd name="connsiteY5583" fmla="*/ 1578943 h 2810796"/>
              <a:gd name="connsiteX5584" fmla="*/ 839822 w 3531775"/>
              <a:gd name="connsiteY5584" fmla="*/ 1542272 h 2810796"/>
              <a:gd name="connsiteX5585" fmla="*/ 878494 w 3531775"/>
              <a:gd name="connsiteY5585" fmla="*/ 1527984 h 2810796"/>
              <a:gd name="connsiteX5586" fmla="*/ 872112 w 3531775"/>
              <a:gd name="connsiteY5586" fmla="*/ 1529604 h 2810796"/>
              <a:gd name="connsiteX5587" fmla="*/ 866111 w 3531775"/>
              <a:gd name="connsiteY5587" fmla="*/ 1527127 h 2810796"/>
              <a:gd name="connsiteX5588" fmla="*/ 853919 w 3531775"/>
              <a:gd name="connsiteY5588" fmla="*/ 1535319 h 2810796"/>
              <a:gd name="connsiteX5589" fmla="*/ 856586 w 3531775"/>
              <a:gd name="connsiteY5589" fmla="*/ 1529794 h 2810796"/>
              <a:gd name="connsiteX5590" fmla="*/ 857444 w 3531775"/>
              <a:gd name="connsiteY5590" fmla="*/ 1524746 h 2810796"/>
              <a:gd name="connsiteX5591" fmla="*/ 857444 w 3531775"/>
              <a:gd name="connsiteY5591" fmla="*/ 1520269 h 2810796"/>
              <a:gd name="connsiteX5592" fmla="*/ 856682 w 3531775"/>
              <a:gd name="connsiteY5592" fmla="*/ 1514745 h 2810796"/>
              <a:gd name="connsiteX5593" fmla="*/ 839822 w 3531775"/>
              <a:gd name="connsiteY5593" fmla="*/ 1542272 h 2810796"/>
              <a:gd name="connsiteX5594" fmla="*/ 828488 w 3531775"/>
              <a:gd name="connsiteY5594" fmla="*/ 1575895 h 2810796"/>
              <a:gd name="connsiteX5595" fmla="*/ 828678 w 3531775"/>
              <a:gd name="connsiteY5595" fmla="*/ 1569323 h 2810796"/>
              <a:gd name="connsiteX5596" fmla="*/ 822677 w 3531775"/>
              <a:gd name="connsiteY5596" fmla="*/ 1568466 h 2810796"/>
              <a:gd name="connsiteX5597" fmla="*/ 813057 w 3531775"/>
              <a:gd name="connsiteY5597" fmla="*/ 1576657 h 2810796"/>
              <a:gd name="connsiteX5598" fmla="*/ 814486 w 3531775"/>
              <a:gd name="connsiteY5598" fmla="*/ 1572085 h 2810796"/>
              <a:gd name="connsiteX5599" fmla="*/ 814295 w 3531775"/>
              <a:gd name="connsiteY5599" fmla="*/ 1568180 h 2810796"/>
              <a:gd name="connsiteX5600" fmla="*/ 808485 w 3531775"/>
              <a:gd name="connsiteY5600" fmla="*/ 1571323 h 2810796"/>
              <a:gd name="connsiteX5601" fmla="*/ 813438 w 3531775"/>
              <a:gd name="connsiteY5601" fmla="*/ 1564751 h 2810796"/>
              <a:gd name="connsiteX5602" fmla="*/ 811628 w 3531775"/>
              <a:gd name="connsiteY5602" fmla="*/ 1560750 h 2810796"/>
              <a:gd name="connsiteX5603" fmla="*/ 828488 w 3531775"/>
              <a:gd name="connsiteY5603" fmla="*/ 1575895 h 2810796"/>
              <a:gd name="connsiteX5604" fmla="*/ 796388 w 3531775"/>
              <a:gd name="connsiteY5604" fmla="*/ 1619901 h 2810796"/>
              <a:gd name="connsiteX5605" fmla="*/ 810771 w 3531775"/>
              <a:gd name="connsiteY5605" fmla="*/ 1610757 h 2810796"/>
              <a:gd name="connsiteX5606" fmla="*/ 809628 w 3531775"/>
              <a:gd name="connsiteY5606" fmla="*/ 1606470 h 2810796"/>
              <a:gd name="connsiteX5607" fmla="*/ 808961 w 3531775"/>
              <a:gd name="connsiteY5607" fmla="*/ 1605613 h 2810796"/>
              <a:gd name="connsiteX5608" fmla="*/ 800389 w 3531775"/>
              <a:gd name="connsiteY5608" fmla="*/ 1609900 h 2810796"/>
              <a:gd name="connsiteX5609" fmla="*/ 804389 w 3531775"/>
              <a:gd name="connsiteY5609" fmla="*/ 1605708 h 2810796"/>
              <a:gd name="connsiteX5610" fmla="*/ 807437 w 3531775"/>
              <a:gd name="connsiteY5610" fmla="*/ 1601232 h 2810796"/>
              <a:gd name="connsiteX5611" fmla="*/ 809819 w 3531775"/>
              <a:gd name="connsiteY5611" fmla="*/ 1596945 h 2810796"/>
              <a:gd name="connsiteX5612" fmla="*/ 802961 w 3531775"/>
              <a:gd name="connsiteY5612" fmla="*/ 1595898 h 2810796"/>
              <a:gd name="connsiteX5613" fmla="*/ 796388 w 3531775"/>
              <a:gd name="connsiteY5613" fmla="*/ 1619901 h 2810796"/>
              <a:gd name="connsiteX5614" fmla="*/ 787816 w 3531775"/>
              <a:gd name="connsiteY5614" fmla="*/ 1580943 h 2810796"/>
              <a:gd name="connsiteX5615" fmla="*/ 784577 w 3531775"/>
              <a:gd name="connsiteY5615" fmla="*/ 1580467 h 2810796"/>
              <a:gd name="connsiteX5616" fmla="*/ 783530 w 3531775"/>
              <a:gd name="connsiteY5616" fmla="*/ 1576467 h 2810796"/>
              <a:gd name="connsiteX5617" fmla="*/ 782958 w 3531775"/>
              <a:gd name="connsiteY5617" fmla="*/ 1575705 h 2810796"/>
              <a:gd name="connsiteX5618" fmla="*/ 775052 w 3531775"/>
              <a:gd name="connsiteY5618" fmla="*/ 1579800 h 2810796"/>
              <a:gd name="connsiteX5619" fmla="*/ 778672 w 3531775"/>
              <a:gd name="connsiteY5619" fmla="*/ 1575800 h 2810796"/>
              <a:gd name="connsiteX5620" fmla="*/ 781434 w 3531775"/>
              <a:gd name="connsiteY5620" fmla="*/ 1571609 h 2810796"/>
              <a:gd name="connsiteX5621" fmla="*/ 777624 w 3531775"/>
              <a:gd name="connsiteY5621" fmla="*/ 1571800 h 2810796"/>
              <a:gd name="connsiteX5622" fmla="*/ 783625 w 3531775"/>
              <a:gd name="connsiteY5622" fmla="*/ 1567608 h 2810796"/>
              <a:gd name="connsiteX5623" fmla="*/ 785911 w 3531775"/>
              <a:gd name="connsiteY5623" fmla="*/ 1562560 h 2810796"/>
              <a:gd name="connsiteX5624" fmla="*/ 787816 w 3531775"/>
              <a:gd name="connsiteY5624" fmla="*/ 1580943 h 2810796"/>
              <a:gd name="connsiteX5625" fmla="*/ 783720 w 3531775"/>
              <a:gd name="connsiteY5625" fmla="*/ 1611042 h 2810796"/>
              <a:gd name="connsiteX5626" fmla="*/ 778577 w 3531775"/>
              <a:gd name="connsiteY5626" fmla="*/ 1612281 h 2810796"/>
              <a:gd name="connsiteX5627" fmla="*/ 774481 w 3531775"/>
              <a:gd name="connsiteY5627" fmla="*/ 1609518 h 2810796"/>
              <a:gd name="connsiteX5628" fmla="*/ 763813 w 3531775"/>
              <a:gd name="connsiteY5628" fmla="*/ 1616376 h 2810796"/>
              <a:gd name="connsiteX5629" fmla="*/ 766861 w 3531775"/>
              <a:gd name="connsiteY5629" fmla="*/ 1611424 h 2810796"/>
              <a:gd name="connsiteX5630" fmla="*/ 768385 w 3531775"/>
              <a:gd name="connsiteY5630" fmla="*/ 1606661 h 2810796"/>
              <a:gd name="connsiteX5631" fmla="*/ 762765 w 3531775"/>
              <a:gd name="connsiteY5631" fmla="*/ 1608661 h 2810796"/>
              <a:gd name="connsiteX5632" fmla="*/ 769147 w 3531775"/>
              <a:gd name="connsiteY5632" fmla="*/ 1602375 h 2810796"/>
              <a:gd name="connsiteX5633" fmla="*/ 769337 w 3531775"/>
              <a:gd name="connsiteY5633" fmla="*/ 1597136 h 2810796"/>
              <a:gd name="connsiteX5634" fmla="*/ 783720 w 3531775"/>
              <a:gd name="connsiteY5634" fmla="*/ 1611042 h 2810796"/>
              <a:gd name="connsiteX5635" fmla="*/ 748382 w 3531775"/>
              <a:gd name="connsiteY5635" fmla="*/ 1650666 h 2810796"/>
              <a:gd name="connsiteX5636" fmla="*/ 770099 w 3531775"/>
              <a:gd name="connsiteY5636" fmla="*/ 1643046 h 2810796"/>
              <a:gd name="connsiteX5637" fmla="*/ 766766 w 3531775"/>
              <a:gd name="connsiteY5637" fmla="*/ 1640856 h 2810796"/>
              <a:gd name="connsiteX5638" fmla="*/ 760003 w 3531775"/>
              <a:gd name="connsiteY5638" fmla="*/ 1645523 h 2810796"/>
              <a:gd name="connsiteX5639" fmla="*/ 760574 w 3531775"/>
              <a:gd name="connsiteY5639" fmla="*/ 1642380 h 2810796"/>
              <a:gd name="connsiteX5640" fmla="*/ 761908 w 3531775"/>
              <a:gd name="connsiteY5640" fmla="*/ 1638570 h 2810796"/>
              <a:gd name="connsiteX5641" fmla="*/ 757241 w 3531775"/>
              <a:gd name="connsiteY5641" fmla="*/ 1640189 h 2810796"/>
              <a:gd name="connsiteX5642" fmla="*/ 762575 w 3531775"/>
              <a:gd name="connsiteY5642" fmla="*/ 1635141 h 2810796"/>
              <a:gd name="connsiteX5643" fmla="*/ 748382 w 3531775"/>
              <a:gd name="connsiteY5643" fmla="*/ 1650666 h 2810796"/>
              <a:gd name="connsiteX5644" fmla="*/ 749811 w 3531775"/>
              <a:gd name="connsiteY5644" fmla="*/ 1598755 h 2810796"/>
              <a:gd name="connsiteX5645" fmla="*/ 745620 w 3531775"/>
              <a:gd name="connsiteY5645" fmla="*/ 1599803 h 2810796"/>
              <a:gd name="connsiteX5646" fmla="*/ 742286 w 3531775"/>
              <a:gd name="connsiteY5646" fmla="*/ 1597612 h 2810796"/>
              <a:gd name="connsiteX5647" fmla="*/ 735714 w 3531775"/>
              <a:gd name="connsiteY5647" fmla="*/ 1602279 h 2810796"/>
              <a:gd name="connsiteX5648" fmla="*/ 736190 w 3531775"/>
              <a:gd name="connsiteY5648" fmla="*/ 1599136 h 2810796"/>
              <a:gd name="connsiteX5649" fmla="*/ 737429 w 3531775"/>
              <a:gd name="connsiteY5649" fmla="*/ 1595326 h 2810796"/>
              <a:gd name="connsiteX5650" fmla="*/ 732857 w 3531775"/>
              <a:gd name="connsiteY5650" fmla="*/ 1596945 h 2810796"/>
              <a:gd name="connsiteX5651" fmla="*/ 738000 w 3531775"/>
              <a:gd name="connsiteY5651" fmla="*/ 1591802 h 2810796"/>
              <a:gd name="connsiteX5652" fmla="*/ 738095 w 3531775"/>
              <a:gd name="connsiteY5652" fmla="*/ 1587611 h 2810796"/>
              <a:gd name="connsiteX5653" fmla="*/ 749811 w 3531775"/>
              <a:gd name="connsiteY5653" fmla="*/ 1598755 h 2810796"/>
              <a:gd name="connsiteX5654" fmla="*/ 713997 w 3531775"/>
              <a:gd name="connsiteY5654" fmla="*/ 1683718 h 2810796"/>
              <a:gd name="connsiteX5655" fmla="*/ 727999 w 3531775"/>
              <a:gd name="connsiteY5655" fmla="*/ 1675146 h 2810796"/>
              <a:gd name="connsiteX5656" fmla="*/ 727142 w 3531775"/>
              <a:gd name="connsiteY5656" fmla="*/ 1671145 h 2810796"/>
              <a:gd name="connsiteX5657" fmla="*/ 718379 w 3531775"/>
              <a:gd name="connsiteY5657" fmla="*/ 1674479 h 2810796"/>
              <a:gd name="connsiteX5658" fmla="*/ 722284 w 3531775"/>
              <a:gd name="connsiteY5658" fmla="*/ 1670574 h 2810796"/>
              <a:gd name="connsiteX5659" fmla="*/ 725332 w 3531775"/>
              <a:gd name="connsiteY5659" fmla="*/ 1666478 h 2810796"/>
              <a:gd name="connsiteX5660" fmla="*/ 727713 w 3531775"/>
              <a:gd name="connsiteY5660" fmla="*/ 1662573 h 2810796"/>
              <a:gd name="connsiteX5661" fmla="*/ 721427 w 3531775"/>
              <a:gd name="connsiteY5661" fmla="*/ 1661716 h 2810796"/>
              <a:gd name="connsiteX5662" fmla="*/ 713997 w 3531775"/>
              <a:gd name="connsiteY5662" fmla="*/ 1683718 h 2810796"/>
              <a:gd name="connsiteX5663" fmla="*/ 705996 w 3531775"/>
              <a:gd name="connsiteY5663" fmla="*/ 1650666 h 2810796"/>
              <a:gd name="connsiteX5664" fmla="*/ 744953 w 3531775"/>
              <a:gd name="connsiteY5664" fmla="*/ 1633331 h 2810796"/>
              <a:gd name="connsiteX5665" fmla="*/ 731428 w 3531775"/>
              <a:gd name="connsiteY5665" fmla="*/ 1635522 h 2810796"/>
              <a:gd name="connsiteX5666" fmla="*/ 732380 w 3531775"/>
              <a:gd name="connsiteY5666" fmla="*/ 1633807 h 2810796"/>
              <a:gd name="connsiteX5667" fmla="*/ 720188 w 3531775"/>
              <a:gd name="connsiteY5667" fmla="*/ 1642951 h 2810796"/>
              <a:gd name="connsiteX5668" fmla="*/ 722855 w 3531775"/>
              <a:gd name="connsiteY5668" fmla="*/ 1637332 h 2810796"/>
              <a:gd name="connsiteX5669" fmla="*/ 723617 w 3531775"/>
              <a:gd name="connsiteY5669" fmla="*/ 1632283 h 2810796"/>
              <a:gd name="connsiteX5670" fmla="*/ 723522 w 3531775"/>
              <a:gd name="connsiteY5670" fmla="*/ 1627902 h 2810796"/>
              <a:gd name="connsiteX5671" fmla="*/ 705996 w 3531775"/>
              <a:gd name="connsiteY5671" fmla="*/ 1650666 h 2810796"/>
              <a:gd name="connsiteX5672" fmla="*/ 699900 w 3531775"/>
              <a:gd name="connsiteY5672" fmla="*/ 1678384 h 2810796"/>
              <a:gd name="connsiteX5673" fmla="*/ 695900 w 3531775"/>
              <a:gd name="connsiteY5673" fmla="*/ 1677813 h 2810796"/>
              <a:gd name="connsiteX5674" fmla="*/ 694947 w 3531775"/>
              <a:gd name="connsiteY5674" fmla="*/ 1672955 h 2810796"/>
              <a:gd name="connsiteX5675" fmla="*/ 694280 w 3531775"/>
              <a:gd name="connsiteY5675" fmla="*/ 1672003 h 2810796"/>
              <a:gd name="connsiteX5676" fmla="*/ 684089 w 3531775"/>
              <a:gd name="connsiteY5676" fmla="*/ 1676765 h 2810796"/>
              <a:gd name="connsiteX5677" fmla="*/ 689042 w 3531775"/>
              <a:gd name="connsiteY5677" fmla="*/ 1672003 h 2810796"/>
              <a:gd name="connsiteX5678" fmla="*/ 692852 w 3531775"/>
              <a:gd name="connsiteY5678" fmla="*/ 1666954 h 2810796"/>
              <a:gd name="connsiteX5679" fmla="*/ 688089 w 3531775"/>
              <a:gd name="connsiteY5679" fmla="*/ 1667050 h 2810796"/>
              <a:gd name="connsiteX5680" fmla="*/ 695804 w 3531775"/>
              <a:gd name="connsiteY5680" fmla="*/ 1662096 h 2810796"/>
              <a:gd name="connsiteX5681" fmla="*/ 698948 w 3531775"/>
              <a:gd name="connsiteY5681" fmla="*/ 1655905 h 2810796"/>
              <a:gd name="connsiteX5682" fmla="*/ 699900 w 3531775"/>
              <a:gd name="connsiteY5682" fmla="*/ 1678384 h 2810796"/>
              <a:gd name="connsiteX5683" fmla="*/ 650370 w 3531775"/>
              <a:gd name="connsiteY5683" fmla="*/ 1718294 h 2810796"/>
              <a:gd name="connsiteX5684" fmla="*/ 684755 w 3531775"/>
              <a:gd name="connsiteY5684" fmla="*/ 1704292 h 2810796"/>
              <a:gd name="connsiteX5685" fmla="*/ 679040 w 3531775"/>
              <a:gd name="connsiteY5685" fmla="*/ 1706292 h 2810796"/>
              <a:gd name="connsiteX5686" fmla="*/ 673706 w 3531775"/>
              <a:gd name="connsiteY5686" fmla="*/ 1705054 h 2810796"/>
              <a:gd name="connsiteX5687" fmla="*/ 662943 w 3531775"/>
              <a:gd name="connsiteY5687" fmla="*/ 1712293 h 2810796"/>
              <a:gd name="connsiteX5688" fmla="*/ 666182 w 3531775"/>
              <a:gd name="connsiteY5688" fmla="*/ 1704102 h 2810796"/>
              <a:gd name="connsiteX5689" fmla="*/ 666086 w 3531775"/>
              <a:gd name="connsiteY5689" fmla="*/ 1700768 h 2810796"/>
              <a:gd name="connsiteX5690" fmla="*/ 650370 w 3531775"/>
              <a:gd name="connsiteY5690" fmla="*/ 1718294 h 2810796"/>
              <a:gd name="connsiteX5691" fmla="*/ 653799 w 3531775"/>
              <a:gd name="connsiteY5691" fmla="*/ 1684766 h 2810796"/>
              <a:gd name="connsiteX5692" fmla="*/ 662276 w 3531775"/>
              <a:gd name="connsiteY5692" fmla="*/ 1676765 h 2810796"/>
              <a:gd name="connsiteX5693" fmla="*/ 657323 w 3531775"/>
              <a:gd name="connsiteY5693" fmla="*/ 1677717 h 2810796"/>
              <a:gd name="connsiteX5694" fmla="*/ 652656 w 3531775"/>
              <a:gd name="connsiteY5694" fmla="*/ 1676384 h 2810796"/>
              <a:gd name="connsiteX5695" fmla="*/ 643131 w 3531775"/>
              <a:gd name="connsiteY5695" fmla="*/ 1680861 h 2810796"/>
              <a:gd name="connsiteX5696" fmla="*/ 645798 w 3531775"/>
              <a:gd name="connsiteY5696" fmla="*/ 1676955 h 2810796"/>
              <a:gd name="connsiteX5697" fmla="*/ 648370 w 3531775"/>
              <a:gd name="connsiteY5697" fmla="*/ 1672098 h 2810796"/>
              <a:gd name="connsiteX5698" fmla="*/ 642941 w 3531775"/>
              <a:gd name="connsiteY5698" fmla="*/ 1673622 h 2810796"/>
              <a:gd name="connsiteX5699" fmla="*/ 649513 w 3531775"/>
              <a:gd name="connsiteY5699" fmla="*/ 1668192 h 2810796"/>
              <a:gd name="connsiteX5700" fmla="*/ 650275 w 3531775"/>
              <a:gd name="connsiteY5700" fmla="*/ 1663335 h 2810796"/>
              <a:gd name="connsiteX5701" fmla="*/ 653799 w 3531775"/>
              <a:gd name="connsiteY5701" fmla="*/ 1684766 h 2810796"/>
              <a:gd name="connsiteX5702" fmla="*/ 637702 w 3531775"/>
              <a:gd name="connsiteY5702" fmla="*/ 1718866 h 2810796"/>
              <a:gd name="connsiteX5703" fmla="*/ 633701 w 3531775"/>
              <a:gd name="connsiteY5703" fmla="*/ 1718008 h 2810796"/>
              <a:gd name="connsiteX5704" fmla="*/ 633320 w 3531775"/>
              <a:gd name="connsiteY5704" fmla="*/ 1713055 h 2810796"/>
              <a:gd name="connsiteX5705" fmla="*/ 632749 w 3531775"/>
              <a:gd name="connsiteY5705" fmla="*/ 1712103 h 2810796"/>
              <a:gd name="connsiteX5706" fmla="*/ 621986 w 3531775"/>
              <a:gd name="connsiteY5706" fmla="*/ 1715913 h 2810796"/>
              <a:gd name="connsiteX5707" fmla="*/ 627510 w 3531775"/>
              <a:gd name="connsiteY5707" fmla="*/ 1711817 h 2810796"/>
              <a:gd name="connsiteX5708" fmla="*/ 631892 w 3531775"/>
              <a:gd name="connsiteY5708" fmla="*/ 1707150 h 2810796"/>
              <a:gd name="connsiteX5709" fmla="*/ 627129 w 3531775"/>
              <a:gd name="connsiteY5709" fmla="*/ 1706959 h 2810796"/>
              <a:gd name="connsiteX5710" fmla="*/ 635416 w 3531775"/>
              <a:gd name="connsiteY5710" fmla="*/ 1702673 h 2810796"/>
              <a:gd name="connsiteX5711" fmla="*/ 639416 w 3531775"/>
              <a:gd name="connsiteY5711" fmla="*/ 1696863 h 2810796"/>
              <a:gd name="connsiteX5712" fmla="*/ 614842 w 3531775"/>
              <a:gd name="connsiteY5712" fmla="*/ 1726200 h 2810796"/>
              <a:gd name="connsiteX5713" fmla="*/ 614461 w 3531775"/>
              <a:gd name="connsiteY5713" fmla="*/ 1726581 h 2810796"/>
              <a:gd name="connsiteX5714" fmla="*/ 637702 w 3531775"/>
              <a:gd name="connsiteY5714" fmla="*/ 1718866 h 2810796"/>
              <a:gd name="connsiteX5715" fmla="*/ 619890 w 3531775"/>
              <a:gd name="connsiteY5715" fmla="*/ 1751441 h 2810796"/>
              <a:gd name="connsiteX5716" fmla="*/ 625796 w 3531775"/>
              <a:gd name="connsiteY5716" fmla="*/ 1748203 h 2810796"/>
              <a:gd name="connsiteX5717" fmla="*/ 625700 w 3531775"/>
              <a:gd name="connsiteY5717" fmla="*/ 1748012 h 2810796"/>
              <a:gd name="connsiteX5718" fmla="*/ 625700 w 3531775"/>
              <a:gd name="connsiteY5718" fmla="*/ 1748012 h 2810796"/>
              <a:gd name="connsiteX5719" fmla="*/ 624367 w 3531775"/>
              <a:gd name="connsiteY5719" fmla="*/ 1745916 h 2810796"/>
              <a:gd name="connsiteX5720" fmla="*/ 624462 w 3531775"/>
              <a:gd name="connsiteY5720" fmla="*/ 1746107 h 2810796"/>
              <a:gd name="connsiteX5721" fmla="*/ 622652 w 3531775"/>
              <a:gd name="connsiteY5721" fmla="*/ 1743250 h 2810796"/>
              <a:gd name="connsiteX5722" fmla="*/ 622557 w 3531775"/>
              <a:gd name="connsiteY5722" fmla="*/ 1743059 h 2810796"/>
              <a:gd name="connsiteX5723" fmla="*/ 622557 w 3531775"/>
              <a:gd name="connsiteY5723" fmla="*/ 1743059 h 2810796"/>
              <a:gd name="connsiteX5724" fmla="*/ 621890 w 3531775"/>
              <a:gd name="connsiteY5724" fmla="*/ 1742011 h 2810796"/>
              <a:gd name="connsiteX5725" fmla="*/ 621890 w 3531775"/>
              <a:gd name="connsiteY5725" fmla="*/ 1742011 h 2810796"/>
              <a:gd name="connsiteX5726" fmla="*/ 621986 w 3531775"/>
              <a:gd name="connsiteY5726" fmla="*/ 1742202 h 2810796"/>
              <a:gd name="connsiteX5727" fmla="*/ 616271 w 3531775"/>
              <a:gd name="connsiteY5727" fmla="*/ 1744107 h 2810796"/>
              <a:gd name="connsiteX5728" fmla="*/ 620843 w 3531775"/>
              <a:gd name="connsiteY5728" fmla="*/ 1740487 h 2810796"/>
              <a:gd name="connsiteX5729" fmla="*/ 620747 w 3531775"/>
              <a:gd name="connsiteY5729" fmla="*/ 1740297 h 2810796"/>
              <a:gd name="connsiteX5730" fmla="*/ 622462 w 3531775"/>
              <a:gd name="connsiteY5730" fmla="*/ 1739249 h 2810796"/>
              <a:gd name="connsiteX5731" fmla="*/ 621700 w 3531775"/>
              <a:gd name="connsiteY5731" fmla="*/ 1739630 h 2810796"/>
              <a:gd name="connsiteX5732" fmla="*/ 622462 w 3531775"/>
              <a:gd name="connsiteY5732" fmla="*/ 1738392 h 2810796"/>
              <a:gd name="connsiteX5733" fmla="*/ 621128 w 3531775"/>
              <a:gd name="connsiteY5733" fmla="*/ 1738582 h 2810796"/>
              <a:gd name="connsiteX5734" fmla="*/ 621795 w 3531775"/>
              <a:gd name="connsiteY5734" fmla="*/ 1738201 h 2810796"/>
              <a:gd name="connsiteX5735" fmla="*/ 619319 w 3531775"/>
              <a:gd name="connsiteY5735" fmla="*/ 1738201 h 2810796"/>
              <a:gd name="connsiteX5736" fmla="*/ 619319 w 3531775"/>
              <a:gd name="connsiteY5736" fmla="*/ 1738201 h 2810796"/>
              <a:gd name="connsiteX5737" fmla="*/ 619319 w 3531775"/>
              <a:gd name="connsiteY5737" fmla="*/ 1738201 h 2810796"/>
              <a:gd name="connsiteX5738" fmla="*/ 619414 w 3531775"/>
              <a:gd name="connsiteY5738" fmla="*/ 1738392 h 2810796"/>
              <a:gd name="connsiteX5739" fmla="*/ 618842 w 3531775"/>
              <a:gd name="connsiteY5739" fmla="*/ 1737534 h 2810796"/>
              <a:gd name="connsiteX5740" fmla="*/ 618747 w 3531775"/>
              <a:gd name="connsiteY5740" fmla="*/ 1737344 h 2810796"/>
              <a:gd name="connsiteX5741" fmla="*/ 620843 w 3531775"/>
              <a:gd name="connsiteY5741" fmla="*/ 1735629 h 2810796"/>
              <a:gd name="connsiteX5742" fmla="*/ 627034 w 3531775"/>
              <a:gd name="connsiteY5742" fmla="*/ 1730295 h 2810796"/>
              <a:gd name="connsiteX5743" fmla="*/ 616652 w 3531775"/>
              <a:gd name="connsiteY5743" fmla="*/ 1734010 h 2810796"/>
              <a:gd name="connsiteX5744" fmla="*/ 616652 w 3531775"/>
              <a:gd name="connsiteY5744" fmla="*/ 1734010 h 2810796"/>
              <a:gd name="connsiteX5745" fmla="*/ 616747 w 3531775"/>
              <a:gd name="connsiteY5745" fmla="*/ 1734105 h 2810796"/>
              <a:gd name="connsiteX5746" fmla="*/ 619890 w 3531775"/>
              <a:gd name="connsiteY5746" fmla="*/ 1751441 h 2810796"/>
              <a:gd name="connsiteX5747" fmla="*/ 607222 w 3531775"/>
              <a:gd name="connsiteY5747" fmla="*/ 1750679 h 2810796"/>
              <a:gd name="connsiteX5748" fmla="*/ 607222 w 3531775"/>
              <a:gd name="connsiteY5748" fmla="*/ 1750679 h 2810796"/>
              <a:gd name="connsiteX5749" fmla="*/ 607222 w 3531775"/>
              <a:gd name="connsiteY5749" fmla="*/ 1750679 h 2810796"/>
              <a:gd name="connsiteX5750" fmla="*/ 582362 w 3531775"/>
              <a:gd name="connsiteY5750" fmla="*/ 1712293 h 2810796"/>
              <a:gd name="connsiteX5751" fmla="*/ 582362 w 3531775"/>
              <a:gd name="connsiteY5751" fmla="*/ 1712293 h 2810796"/>
              <a:gd name="connsiteX5752" fmla="*/ 582362 w 3531775"/>
              <a:gd name="connsiteY5752" fmla="*/ 1712293 h 2810796"/>
              <a:gd name="connsiteX5753" fmla="*/ 582362 w 3531775"/>
              <a:gd name="connsiteY5753" fmla="*/ 1712293 h 2810796"/>
              <a:gd name="connsiteX5754" fmla="*/ 582362 w 3531775"/>
              <a:gd name="connsiteY5754" fmla="*/ 1712293 h 2810796"/>
              <a:gd name="connsiteX5755" fmla="*/ 591887 w 3531775"/>
              <a:gd name="connsiteY5755" fmla="*/ 1730295 h 2810796"/>
              <a:gd name="connsiteX5756" fmla="*/ 561692 w 3531775"/>
              <a:gd name="connsiteY5756" fmla="*/ 1748107 h 2810796"/>
              <a:gd name="connsiteX5757" fmla="*/ 583790 w 3531775"/>
              <a:gd name="connsiteY5757" fmla="*/ 1754394 h 2810796"/>
              <a:gd name="connsiteX5758" fmla="*/ 580647 w 3531775"/>
              <a:gd name="connsiteY5758" fmla="*/ 1752870 h 2810796"/>
              <a:gd name="connsiteX5759" fmla="*/ 581885 w 3531775"/>
              <a:gd name="connsiteY5759" fmla="*/ 1747441 h 2810796"/>
              <a:gd name="connsiteX5760" fmla="*/ 581695 w 3531775"/>
              <a:gd name="connsiteY5760" fmla="*/ 1746297 h 2810796"/>
              <a:gd name="connsiteX5761" fmla="*/ 571217 w 3531775"/>
              <a:gd name="connsiteY5761" fmla="*/ 1749155 h 2810796"/>
              <a:gd name="connsiteX5762" fmla="*/ 577313 w 3531775"/>
              <a:gd name="connsiteY5762" fmla="*/ 1745154 h 2810796"/>
              <a:gd name="connsiteX5763" fmla="*/ 582552 w 3531775"/>
              <a:gd name="connsiteY5763" fmla="*/ 1740678 h 2810796"/>
              <a:gd name="connsiteX5764" fmla="*/ 578456 w 3531775"/>
              <a:gd name="connsiteY5764" fmla="*/ 1739725 h 2810796"/>
              <a:gd name="connsiteX5765" fmla="*/ 586934 w 3531775"/>
              <a:gd name="connsiteY5765" fmla="*/ 1736201 h 2810796"/>
              <a:gd name="connsiteX5766" fmla="*/ 591887 w 3531775"/>
              <a:gd name="connsiteY5766" fmla="*/ 1730295 h 2810796"/>
              <a:gd name="connsiteX5767" fmla="*/ 558263 w 3531775"/>
              <a:gd name="connsiteY5767" fmla="*/ 1780587 h 2810796"/>
              <a:gd name="connsiteX5768" fmla="*/ 590267 w 3531775"/>
              <a:gd name="connsiteY5768" fmla="*/ 1765633 h 2810796"/>
              <a:gd name="connsiteX5769" fmla="*/ 584838 w 3531775"/>
              <a:gd name="connsiteY5769" fmla="*/ 1768015 h 2810796"/>
              <a:gd name="connsiteX5770" fmla="*/ 578456 w 3531775"/>
              <a:gd name="connsiteY5770" fmla="*/ 1768395 h 2810796"/>
              <a:gd name="connsiteX5771" fmla="*/ 569598 w 3531775"/>
              <a:gd name="connsiteY5771" fmla="*/ 1774777 h 2810796"/>
              <a:gd name="connsiteX5772" fmla="*/ 570455 w 3531775"/>
              <a:gd name="connsiteY5772" fmla="*/ 1771729 h 2810796"/>
              <a:gd name="connsiteX5773" fmla="*/ 569693 w 3531775"/>
              <a:gd name="connsiteY5773" fmla="*/ 1769253 h 2810796"/>
              <a:gd name="connsiteX5774" fmla="*/ 568265 w 3531775"/>
              <a:gd name="connsiteY5774" fmla="*/ 1767253 h 2810796"/>
              <a:gd name="connsiteX5775" fmla="*/ 558263 w 3531775"/>
              <a:gd name="connsiteY5775" fmla="*/ 1780587 h 2810796"/>
              <a:gd name="connsiteX5776" fmla="*/ 552929 w 3531775"/>
              <a:gd name="connsiteY5776" fmla="*/ 1767824 h 2810796"/>
              <a:gd name="connsiteX5777" fmla="*/ 547405 w 3531775"/>
              <a:gd name="connsiteY5777" fmla="*/ 1768205 h 2810796"/>
              <a:gd name="connsiteX5778" fmla="*/ 544166 w 3531775"/>
              <a:gd name="connsiteY5778" fmla="*/ 1765062 h 2810796"/>
              <a:gd name="connsiteX5779" fmla="*/ 542928 w 3531775"/>
              <a:gd name="connsiteY5779" fmla="*/ 1764586 h 2810796"/>
              <a:gd name="connsiteX5780" fmla="*/ 531593 w 3531775"/>
              <a:gd name="connsiteY5780" fmla="*/ 1769538 h 2810796"/>
              <a:gd name="connsiteX5781" fmla="*/ 536165 w 3531775"/>
              <a:gd name="connsiteY5781" fmla="*/ 1765538 h 2810796"/>
              <a:gd name="connsiteX5782" fmla="*/ 539118 w 3531775"/>
              <a:gd name="connsiteY5782" fmla="*/ 1761537 h 2810796"/>
              <a:gd name="connsiteX5783" fmla="*/ 532927 w 3531775"/>
              <a:gd name="connsiteY5783" fmla="*/ 1762300 h 2810796"/>
              <a:gd name="connsiteX5784" fmla="*/ 541118 w 3531775"/>
              <a:gd name="connsiteY5784" fmla="*/ 1757632 h 2810796"/>
              <a:gd name="connsiteX5785" fmla="*/ 542738 w 3531775"/>
              <a:gd name="connsiteY5785" fmla="*/ 1752775 h 2810796"/>
              <a:gd name="connsiteX5786" fmla="*/ 552929 w 3531775"/>
              <a:gd name="connsiteY5786" fmla="*/ 1767824 h 2810796"/>
              <a:gd name="connsiteX5787" fmla="*/ 509876 w 3531775"/>
              <a:gd name="connsiteY5787" fmla="*/ 1803638 h 2810796"/>
              <a:gd name="connsiteX5788" fmla="*/ 526831 w 3531775"/>
              <a:gd name="connsiteY5788" fmla="*/ 1797923 h 2810796"/>
              <a:gd name="connsiteX5789" fmla="*/ 526259 w 3531775"/>
              <a:gd name="connsiteY5789" fmla="*/ 1794399 h 2810796"/>
              <a:gd name="connsiteX5790" fmla="*/ 515877 w 3531775"/>
              <a:gd name="connsiteY5790" fmla="*/ 1796304 h 2810796"/>
              <a:gd name="connsiteX5791" fmla="*/ 520830 w 3531775"/>
              <a:gd name="connsiteY5791" fmla="*/ 1793351 h 2810796"/>
              <a:gd name="connsiteX5792" fmla="*/ 524735 w 3531775"/>
              <a:gd name="connsiteY5792" fmla="*/ 1790112 h 2810796"/>
              <a:gd name="connsiteX5793" fmla="*/ 527879 w 3531775"/>
              <a:gd name="connsiteY5793" fmla="*/ 1786969 h 2810796"/>
              <a:gd name="connsiteX5794" fmla="*/ 520830 w 3531775"/>
              <a:gd name="connsiteY5794" fmla="*/ 1785541 h 2810796"/>
              <a:gd name="connsiteX5795" fmla="*/ 509876 w 3531775"/>
              <a:gd name="connsiteY5795" fmla="*/ 1803638 h 2810796"/>
              <a:gd name="connsiteX5796" fmla="*/ 493589 w 3531775"/>
              <a:gd name="connsiteY5796" fmla="*/ 1794018 h 2810796"/>
              <a:gd name="connsiteX5797" fmla="*/ 505209 w 3531775"/>
              <a:gd name="connsiteY5797" fmla="*/ 1788112 h 2810796"/>
              <a:gd name="connsiteX5798" fmla="*/ 499685 w 3531775"/>
              <a:gd name="connsiteY5798" fmla="*/ 1787922 h 2810796"/>
              <a:gd name="connsiteX5799" fmla="*/ 496827 w 3531775"/>
              <a:gd name="connsiteY5799" fmla="*/ 1784493 h 2810796"/>
              <a:gd name="connsiteX5800" fmla="*/ 486540 w 3531775"/>
              <a:gd name="connsiteY5800" fmla="*/ 1787255 h 2810796"/>
              <a:gd name="connsiteX5801" fmla="*/ 488731 w 3531775"/>
              <a:gd name="connsiteY5801" fmla="*/ 1784112 h 2810796"/>
              <a:gd name="connsiteX5802" fmla="*/ 492160 w 3531775"/>
              <a:gd name="connsiteY5802" fmla="*/ 1780397 h 2810796"/>
              <a:gd name="connsiteX5803" fmla="*/ 485969 w 3531775"/>
              <a:gd name="connsiteY5803" fmla="*/ 1780587 h 2810796"/>
              <a:gd name="connsiteX5804" fmla="*/ 494541 w 3531775"/>
              <a:gd name="connsiteY5804" fmla="*/ 1776873 h 2810796"/>
              <a:gd name="connsiteX5805" fmla="*/ 496922 w 3531775"/>
              <a:gd name="connsiteY5805" fmla="*/ 1772301 h 2810796"/>
              <a:gd name="connsiteX5806" fmla="*/ 493589 w 3531775"/>
              <a:gd name="connsiteY5806" fmla="*/ 1794018 h 2810796"/>
              <a:gd name="connsiteX5807" fmla="*/ 449012 w 3531775"/>
              <a:gd name="connsiteY5807" fmla="*/ 1820116 h 2810796"/>
              <a:gd name="connsiteX5808" fmla="*/ 469300 w 3531775"/>
              <a:gd name="connsiteY5808" fmla="*/ 1814973 h 2810796"/>
              <a:gd name="connsiteX5809" fmla="*/ 467776 w 3531775"/>
              <a:gd name="connsiteY5809" fmla="*/ 1811258 h 2810796"/>
              <a:gd name="connsiteX5810" fmla="*/ 466919 w 3531775"/>
              <a:gd name="connsiteY5810" fmla="*/ 1810496 h 2810796"/>
              <a:gd name="connsiteX5811" fmla="*/ 455012 w 3531775"/>
              <a:gd name="connsiteY5811" fmla="*/ 1812782 h 2810796"/>
              <a:gd name="connsiteX5812" fmla="*/ 460632 w 3531775"/>
              <a:gd name="connsiteY5812" fmla="*/ 1809925 h 2810796"/>
              <a:gd name="connsiteX5813" fmla="*/ 464823 w 3531775"/>
              <a:gd name="connsiteY5813" fmla="*/ 1806686 h 2810796"/>
              <a:gd name="connsiteX5814" fmla="*/ 468157 w 3531775"/>
              <a:gd name="connsiteY5814" fmla="*/ 1803543 h 2810796"/>
              <a:gd name="connsiteX5815" fmla="*/ 449012 w 3531775"/>
              <a:gd name="connsiteY5815" fmla="*/ 1820116 h 2810796"/>
              <a:gd name="connsiteX5816" fmla="*/ 439487 w 3531775"/>
              <a:gd name="connsiteY5816" fmla="*/ 1802590 h 2810796"/>
              <a:gd name="connsiteX5817" fmla="*/ 445202 w 3531775"/>
              <a:gd name="connsiteY5817" fmla="*/ 1796304 h 2810796"/>
              <a:gd name="connsiteX5818" fmla="*/ 440439 w 3531775"/>
              <a:gd name="connsiteY5818" fmla="*/ 1792589 h 2810796"/>
              <a:gd name="connsiteX5819" fmla="*/ 425009 w 3531775"/>
              <a:gd name="connsiteY5819" fmla="*/ 1795446 h 2810796"/>
              <a:gd name="connsiteX5820" fmla="*/ 430247 w 3531775"/>
              <a:gd name="connsiteY5820" fmla="*/ 1791922 h 2810796"/>
              <a:gd name="connsiteX5821" fmla="*/ 433391 w 3531775"/>
              <a:gd name="connsiteY5821" fmla="*/ 1788208 h 2810796"/>
              <a:gd name="connsiteX5822" fmla="*/ 425675 w 3531775"/>
              <a:gd name="connsiteY5822" fmla="*/ 1788112 h 2810796"/>
              <a:gd name="connsiteX5823" fmla="*/ 435391 w 3531775"/>
              <a:gd name="connsiteY5823" fmla="*/ 1784493 h 2810796"/>
              <a:gd name="connsiteX5824" fmla="*/ 437105 w 3531775"/>
              <a:gd name="connsiteY5824" fmla="*/ 1779825 h 2810796"/>
              <a:gd name="connsiteX5825" fmla="*/ 439487 w 3531775"/>
              <a:gd name="connsiteY5825" fmla="*/ 1802590 h 2810796"/>
              <a:gd name="connsiteX5826" fmla="*/ 398053 w 3531775"/>
              <a:gd name="connsiteY5826" fmla="*/ 1826022 h 2810796"/>
              <a:gd name="connsiteX5827" fmla="*/ 415579 w 3531775"/>
              <a:gd name="connsiteY5827" fmla="*/ 1825260 h 2810796"/>
              <a:gd name="connsiteX5828" fmla="*/ 416912 w 3531775"/>
              <a:gd name="connsiteY5828" fmla="*/ 1821736 h 2810796"/>
              <a:gd name="connsiteX5829" fmla="*/ 416817 w 3531775"/>
              <a:gd name="connsiteY5829" fmla="*/ 1820878 h 2810796"/>
              <a:gd name="connsiteX5830" fmla="*/ 407102 w 3531775"/>
              <a:gd name="connsiteY5830" fmla="*/ 1820783 h 2810796"/>
              <a:gd name="connsiteX5831" fmla="*/ 412817 w 3531775"/>
              <a:gd name="connsiteY5831" fmla="*/ 1819259 h 2810796"/>
              <a:gd name="connsiteX5832" fmla="*/ 417770 w 3531775"/>
              <a:gd name="connsiteY5832" fmla="*/ 1817259 h 2810796"/>
              <a:gd name="connsiteX5833" fmla="*/ 422056 w 3531775"/>
              <a:gd name="connsiteY5833" fmla="*/ 1815068 h 2810796"/>
              <a:gd name="connsiteX5834" fmla="*/ 398053 w 3531775"/>
              <a:gd name="connsiteY5834" fmla="*/ 1826022 h 2810796"/>
              <a:gd name="connsiteX5835" fmla="*/ 384146 w 3531775"/>
              <a:gd name="connsiteY5835" fmla="*/ 1815640 h 2810796"/>
              <a:gd name="connsiteX5836" fmla="*/ 388337 w 3531775"/>
              <a:gd name="connsiteY5836" fmla="*/ 1810972 h 2810796"/>
              <a:gd name="connsiteX5837" fmla="*/ 383480 w 3531775"/>
              <a:gd name="connsiteY5837" fmla="*/ 1807734 h 2810796"/>
              <a:gd name="connsiteX5838" fmla="*/ 369859 w 3531775"/>
              <a:gd name="connsiteY5838" fmla="*/ 1809067 h 2810796"/>
              <a:gd name="connsiteX5839" fmla="*/ 373955 w 3531775"/>
              <a:gd name="connsiteY5839" fmla="*/ 1806591 h 2810796"/>
              <a:gd name="connsiteX5840" fmla="*/ 376241 w 3531775"/>
              <a:gd name="connsiteY5840" fmla="*/ 1803733 h 2810796"/>
              <a:gd name="connsiteX5841" fmla="*/ 369287 w 3531775"/>
              <a:gd name="connsiteY5841" fmla="*/ 1803162 h 2810796"/>
              <a:gd name="connsiteX5842" fmla="*/ 377574 w 3531775"/>
              <a:gd name="connsiteY5842" fmla="*/ 1800876 h 2810796"/>
              <a:gd name="connsiteX5843" fmla="*/ 378431 w 3531775"/>
              <a:gd name="connsiteY5843" fmla="*/ 1797161 h 2810796"/>
              <a:gd name="connsiteX5844" fmla="*/ 384146 w 3531775"/>
              <a:gd name="connsiteY5844" fmla="*/ 1815640 h 2810796"/>
              <a:gd name="connsiteX5845" fmla="*/ 336140 w 3531775"/>
              <a:gd name="connsiteY5845" fmla="*/ 1829641 h 2810796"/>
              <a:gd name="connsiteX5846" fmla="*/ 355286 w 3531775"/>
              <a:gd name="connsiteY5846" fmla="*/ 1828879 h 2810796"/>
              <a:gd name="connsiteX5847" fmla="*/ 353762 w 3531775"/>
              <a:gd name="connsiteY5847" fmla="*/ 1825450 h 2810796"/>
              <a:gd name="connsiteX5848" fmla="*/ 341665 w 3531775"/>
              <a:gd name="connsiteY5848" fmla="*/ 1824403 h 2810796"/>
              <a:gd name="connsiteX5849" fmla="*/ 346904 w 3531775"/>
              <a:gd name="connsiteY5849" fmla="*/ 1823069 h 2810796"/>
              <a:gd name="connsiteX5850" fmla="*/ 350904 w 3531775"/>
              <a:gd name="connsiteY5850" fmla="*/ 1821069 h 2810796"/>
              <a:gd name="connsiteX5851" fmla="*/ 354047 w 3531775"/>
              <a:gd name="connsiteY5851" fmla="*/ 1818973 h 2810796"/>
              <a:gd name="connsiteX5852" fmla="*/ 345284 w 3531775"/>
              <a:gd name="connsiteY5852" fmla="*/ 1815735 h 2810796"/>
              <a:gd name="connsiteX5853" fmla="*/ 336140 w 3531775"/>
              <a:gd name="connsiteY5853" fmla="*/ 1829641 h 2810796"/>
              <a:gd name="connsiteX5854" fmla="*/ 325853 w 3531775"/>
              <a:gd name="connsiteY5854" fmla="*/ 1794875 h 2810796"/>
              <a:gd name="connsiteX5855" fmla="*/ 342046 w 3531775"/>
              <a:gd name="connsiteY5855" fmla="*/ 1796685 h 2810796"/>
              <a:gd name="connsiteX5856" fmla="*/ 343760 w 3531775"/>
              <a:gd name="connsiteY5856" fmla="*/ 1793541 h 2810796"/>
              <a:gd name="connsiteX5857" fmla="*/ 343760 w 3531775"/>
              <a:gd name="connsiteY5857" fmla="*/ 1792779 h 2810796"/>
              <a:gd name="connsiteX5858" fmla="*/ 334902 w 3531775"/>
              <a:gd name="connsiteY5858" fmla="*/ 1791160 h 2810796"/>
              <a:gd name="connsiteX5859" fmla="*/ 346808 w 3531775"/>
              <a:gd name="connsiteY5859" fmla="*/ 1790589 h 2810796"/>
              <a:gd name="connsiteX5860" fmla="*/ 345189 w 3531775"/>
              <a:gd name="connsiteY5860" fmla="*/ 1789446 h 2810796"/>
              <a:gd name="connsiteX5861" fmla="*/ 349380 w 3531775"/>
              <a:gd name="connsiteY5861" fmla="*/ 1787922 h 2810796"/>
              <a:gd name="connsiteX5862" fmla="*/ 325853 w 3531775"/>
              <a:gd name="connsiteY5862" fmla="*/ 1794875 h 2810796"/>
              <a:gd name="connsiteX5863" fmla="*/ 300136 w 3531775"/>
              <a:gd name="connsiteY5863" fmla="*/ 1815068 h 2810796"/>
              <a:gd name="connsiteX5864" fmla="*/ 315662 w 3531775"/>
              <a:gd name="connsiteY5864" fmla="*/ 1813639 h 2810796"/>
              <a:gd name="connsiteX5865" fmla="*/ 314423 w 3531775"/>
              <a:gd name="connsiteY5865" fmla="*/ 1809639 h 2810796"/>
              <a:gd name="connsiteX5866" fmla="*/ 313566 w 3531775"/>
              <a:gd name="connsiteY5866" fmla="*/ 1808591 h 2810796"/>
              <a:gd name="connsiteX5867" fmla="*/ 301184 w 3531775"/>
              <a:gd name="connsiteY5867" fmla="*/ 1807162 h 2810796"/>
              <a:gd name="connsiteX5868" fmla="*/ 307184 w 3531775"/>
              <a:gd name="connsiteY5868" fmla="*/ 1806115 h 2810796"/>
              <a:gd name="connsiteX5869" fmla="*/ 311756 w 3531775"/>
              <a:gd name="connsiteY5869" fmla="*/ 1804305 h 2810796"/>
              <a:gd name="connsiteX5870" fmla="*/ 305946 w 3531775"/>
              <a:gd name="connsiteY5870" fmla="*/ 1802114 h 2810796"/>
              <a:gd name="connsiteX5871" fmla="*/ 315376 w 3531775"/>
              <a:gd name="connsiteY5871" fmla="*/ 1802304 h 2810796"/>
              <a:gd name="connsiteX5872" fmla="*/ 319376 w 3531775"/>
              <a:gd name="connsiteY5872" fmla="*/ 1799352 h 2810796"/>
              <a:gd name="connsiteX5873" fmla="*/ 300136 w 3531775"/>
              <a:gd name="connsiteY5873" fmla="*/ 1815068 h 2810796"/>
              <a:gd name="connsiteX5874" fmla="*/ 270989 w 3531775"/>
              <a:gd name="connsiteY5874" fmla="*/ 1824021 h 2810796"/>
              <a:gd name="connsiteX5875" fmla="*/ 288801 w 3531775"/>
              <a:gd name="connsiteY5875" fmla="*/ 1826117 h 2810796"/>
              <a:gd name="connsiteX5876" fmla="*/ 283086 w 3531775"/>
              <a:gd name="connsiteY5876" fmla="*/ 1824212 h 2810796"/>
              <a:gd name="connsiteX5877" fmla="*/ 287944 w 3531775"/>
              <a:gd name="connsiteY5877" fmla="*/ 1822879 h 2810796"/>
              <a:gd name="connsiteX5878" fmla="*/ 276895 w 3531775"/>
              <a:gd name="connsiteY5878" fmla="*/ 1820116 h 2810796"/>
              <a:gd name="connsiteX5879" fmla="*/ 282038 w 3531775"/>
              <a:gd name="connsiteY5879" fmla="*/ 1819735 h 2810796"/>
              <a:gd name="connsiteX5880" fmla="*/ 286039 w 3531775"/>
              <a:gd name="connsiteY5880" fmla="*/ 1818592 h 2810796"/>
              <a:gd name="connsiteX5881" fmla="*/ 281276 w 3531775"/>
              <a:gd name="connsiteY5881" fmla="*/ 1816401 h 2810796"/>
              <a:gd name="connsiteX5882" fmla="*/ 289277 w 3531775"/>
              <a:gd name="connsiteY5882" fmla="*/ 1817068 h 2810796"/>
              <a:gd name="connsiteX5883" fmla="*/ 270989 w 3531775"/>
              <a:gd name="connsiteY5883" fmla="*/ 1824021 h 2810796"/>
              <a:gd name="connsiteX5884" fmla="*/ 246415 w 3531775"/>
              <a:gd name="connsiteY5884" fmla="*/ 1800780 h 2810796"/>
              <a:gd name="connsiteX5885" fmla="*/ 270227 w 3531775"/>
              <a:gd name="connsiteY5885" fmla="*/ 1803543 h 2810796"/>
              <a:gd name="connsiteX5886" fmla="*/ 267275 w 3531775"/>
              <a:gd name="connsiteY5886" fmla="*/ 1798590 h 2810796"/>
              <a:gd name="connsiteX5887" fmla="*/ 251749 w 3531775"/>
              <a:gd name="connsiteY5887" fmla="*/ 1794684 h 2810796"/>
              <a:gd name="connsiteX5888" fmla="*/ 257940 w 3531775"/>
              <a:gd name="connsiteY5888" fmla="*/ 1793922 h 2810796"/>
              <a:gd name="connsiteX5889" fmla="*/ 262417 w 3531775"/>
              <a:gd name="connsiteY5889" fmla="*/ 1792113 h 2810796"/>
              <a:gd name="connsiteX5890" fmla="*/ 265751 w 3531775"/>
              <a:gd name="connsiteY5890" fmla="*/ 1789827 h 2810796"/>
              <a:gd name="connsiteX5891" fmla="*/ 246415 w 3531775"/>
              <a:gd name="connsiteY5891" fmla="*/ 1800780 h 2810796"/>
              <a:gd name="connsiteX5892" fmla="*/ 213268 w 3531775"/>
              <a:gd name="connsiteY5892" fmla="*/ 1806686 h 2810796"/>
              <a:gd name="connsiteX5893" fmla="*/ 228698 w 3531775"/>
              <a:gd name="connsiteY5893" fmla="*/ 1811163 h 2810796"/>
              <a:gd name="connsiteX5894" fmla="*/ 228317 w 3531775"/>
              <a:gd name="connsiteY5894" fmla="*/ 1808305 h 2810796"/>
              <a:gd name="connsiteX5895" fmla="*/ 218983 w 3531775"/>
              <a:gd name="connsiteY5895" fmla="*/ 1804305 h 2810796"/>
              <a:gd name="connsiteX5896" fmla="*/ 223555 w 3531775"/>
              <a:gd name="connsiteY5896" fmla="*/ 1804686 h 2810796"/>
              <a:gd name="connsiteX5897" fmla="*/ 227174 w 3531775"/>
              <a:gd name="connsiteY5897" fmla="*/ 1804305 h 2810796"/>
              <a:gd name="connsiteX5898" fmla="*/ 230127 w 3531775"/>
              <a:gd name="connsiteY5898" fmla="*/ 1803638 h 2810796"/>
              <a:gd name="connsiteX5899" fmla="*/ 213268 w 3531775"/>
              <a:gd name="connsiteY5899" fmla="*/ 1806686 h 2810796"/>
              <a:gd name="connsiteX5900" fmla="*/ 189646 w 3531775"/>
              <a:gd name="connsiteY5900" fmla="*/ 1779825 h 2810796"/>
              <a:gd name="connsiteX5901" fmla="*/ 208505 w 3531775"/>
              <a:gd name="connsiteY5901" fmla="*/ 1789827 h 2810796"/>
              <a:gd name="connsiteX5902" fmla="*/ 204219 w 3531775"/>
              <a:gd name="connsiteY5902" fmla="*/ 1785921 h 2810796"/>
              <a:gd name="connsiteX5903" fmla="*/ 211934 w 3531775"/>
              <a:gd name="connsiteY5903" fmla="*/ 1787255 h 2810796"/>
              <a:gd name="connsiteX5904" fmla="*/ 212315 w 3531775"/>
              <a:gd name="connsiteY5904" fmla="*/ 1786398 h 2810796"/>
              <a:gd name="connsiteX5905" fmla="*/ 202219 w 3531775"/>
              <a:gd name="connsiteY5905" fmla="*/ 1780397 h 2810796"/>
              <a:gd name="connsiteX5906" fmla="*/ 209077 w 3531775"/>
              <a:gd name="connsiteY5906" fmla="*/ 1782492 h 2810796"/>
              <a:gd name="connsiteX5907" fmla="*/ 215459 w 3531775"/>
              <a:gd name="connsiteY5907" fmla="*/ 1783445 h 2810796"/>
              <a:gd name="connsiteX5908" fmla="*/ 212411 w 3531775"/>
              <a:gd name="connsiteY5908" fmla="*/ 1779921 h 2810796"/>
              <a:gd name="connsiteX5909" fmla="*/ 221174 w 3531775"/>
              <a:gd name="connsiteY5909" fmla="*/ 1783826 h 2810796"/>
              <a:gd name="connsiteX5910" fmla="*/ 228222 w 3531775"/>
              <a:gd name="connsiteY5910" fmla="*/ 1783731 h 2810796"/>
              <a:gd name="connsiteX5911" fmla="*/ 189646 w 3531775"/>
              <a:gd name="connsiteY5911" fmla="*/ 1779825 h 2810796"/>
              <a:gd name="connsiteX5912" fmla="*/ 157070 w 3531775"/>
              <a:gd name="connsiteY5912" fmla="*/ 1781445 h 2810796"/>
              <a:gd name="connsiteX5913" fmla="*/ 176216 w 3531775"/>
              <a:gd name="connsiteY5913" fmla="*/ 1791827 h 2810796"/>
              <a:gd name="connsiteX5914" fmla="*/ 175454 w 3531775"/>
              <a:gd name="connsiteY5914" fmla="*/ 1787826 h 2810796"/>
              <a:gd name="connsiteX5915" fmla="*/ 177168 w 3531775"/>
              <a:gd name="connsiteY5915" fmla="*/ 1787445 h 2810796"/>
              <a:gd name="connsiteX5916" fmla="*/ 168500 w 3531775"/>
              <a:gd name="connsiteY5916" fmla="*/ 1782683 h 2810796"/>
              <a:gd name="connsiteX5917" fmla="*/ 171739 w 3531775"/>
              <a:gd name="connsiteY5917" fmla="*/ 1782397 h 2810796"/>
              <a:gd name="connsiteX5918" fmla="*/ 177930 w 3531775"/>
              <a:gd name="connsiteY5918" fmla="*/ 1783731 h 2810796"/>
              <a:gd name="connsiteX5919" fmla="*/ 182502 w 3531775"/>
              <a:gd name="connsiteY5919" fmla="*/ 1783826 h 2810796"/>
              <a:gd name="connsiteX5920" fmla="*/ 157070 w 3531775"/>
              <a:gd name="connsiteY5920" fmla="*/ 1781445 h 2810796"/>
              <a:gd name="connsiteX5921" fmla="*/ 144688 w 3531775"/>
              <a:gd name="connsiteY5921" fmla="*/ 1754108 h 2810796"/>
              <a:gd name="connsiteX5922" fmla="*/ 163357 w 3531775"/>
              <a:gd name="connsiteY5922" fmla="*/ 1765157 h 2810796"/>
              <a:gd name="connsiteX5923" fmla="*/ 157928 w 3531775"/>
              <a:gd name="connsiteY5923" fmla="*/ 1760395 h 2810796"/>
              <a:gd name="connsiteX5924" fmla="*/ 163833 w 3531775"/>
              <a:gd name="connsiteY5924" fmla="*/ 1761252 h 2810796"/>
              <a:gd name="connsiteX5925" fmla="*/ 163452 w 3531775"/>
              <a:gd name="connsiteY5925" fmla="*/ 1760013 h 2810796"/>
              <a:gd name="connsiteX5926" fmla="*/ 154975 w 3531775"/>
              <a:gd name="connsiteY5926" fmla="*/ 1754965 h 2810796"/>
              <a:gd name="connsiteX5927" fmla="*/ 158690 w 3531775"/>
              <a:gd name="connsiteY5927" fmla="*/ 1755061 h 2810796"/>
              <a:gd name="connsiteX5928" fmla="*/ 163547 w 3531775"/>
              <a:gd name="connsiteY5928" fmla="*/ 1755727 h 2810796"/>
              <a:gd name="connsiteX5929" fmla="*/ 167643 w 3531775"/>
              <a:gd name="connsiteY5929" fmla="*/ 1755632 h 2810796"/>
              <a:gd name="connsiteX5930" fmla="*/ 144688 w 3531775"/>
              <a:gd name="connsiteY5930" fmla="*/ 1754108 h 2810796"/>
              <a:gd name="connsiteX5931" fmla="*/ 108493 w 3531775"/>
              <a:gd name="connsiteY5931" fmla="*/ 1742678 h 2810796"/>
              <a:gd name="connsiteX5932" fmla="*/ 121542 w 3531775"/>
              <a:gd name="connsiteY5932" fmla="*/ 1755822 h 2810796"/>
              <a:gd name="connsiteX5933" fmla="*/ 124781 w 3531775"/>
              <a:gd name="connsiteY5933" fmla="*/ 1754870 h 2810796"/>
              <a:gd name="connsiteX5934" fmla="*/ 125257 w 3531775"/>
              <a:gd name="connsiteY5934" fmla="*/ 1754299 h 2810796"/>
              <a:gd name="connsiteX5935" fmla="*/ 118399 w 3531775"/>
              <a:gd name="connsiteY5935" fmla="*/ 1746774 h 2810796"/>
              <a:gd name="connsiteX5936" fmla="*/ 128400 w 3531775"/>
              <a:gd name="connsiteY5936" fmla="*/ 1752965 h 2810796"/>
              <a:gd name="connsiteX5937" fmla="*/ 126686 w 3531775"/>
              <a:gd name="connsiteY5937" fmla="*/ 1749345 h 2810796"/>
              <a:gd name="connsiteX5938" fmla="*/ 138592 w 3531775"/>
              <a:gd name="connsiteY5938" fmla="*/ 1756870 h 2810796"/>
              <a:gd name="connsiteX5939" fmla="*/ 108493 w 3531775"/>
              <a:gd name="connsiteY5939" fmla="*/ 1742678 h 2810796"/>
              <a:gd name="connsiteX5940" fmla="*/ 96682 w 3531775"/>
              <a:gd name="connsiteY5940" fmla="*/ 1710960 h 2810796"/>
              <a:gd name="connsiteX5941" fmla="*/ 114970 w 3531775"/>
              <a:gd name="connsiteY5941" fmla="*/ 1731343 h 2810796"/>
              <a:gd name="connsiteX5942" fmla="*/ 108112 w 3531775"/>
              <a:gd name="connsiteY5942" fmla="*/ 1720390 h 2810796"/>
              <a:gd name="connsiteX5943" fmla="*/ 113636 w 3531775"/>
              <a:gd name="connsiteY5943" fmla="*/ 1722771 h 2810796"/>
              <a:gd name="connsiteX5944" fmla="*/ 104873 w 3531775"/>
              <a:gd name="connsiteY5944" fmla="*/ 1712103 h 2810796"/>
              <a:gd name="connsiteX5945" fmla="*/ 114494 w 3531775"/>
              <a:gd name="connsiteY5945" fmla="*/ 1717437 h 2810796"/>
              <a:gd name="connsiteX5946" fmla="*/ 118494 w 3531775"/>
              <a:gd name="connsiteY5946" fmla="*/ 1718484 h 2810796"/>
              <a:gd name="connsiteX5947" fmla="*/ 96682 w 3531775"/>
              <a:gd name="connsiteY5947" fmla="*/ 1710960 h 2810796"/>
              <a:gd name="connsiteX5948" fmla="*/ 94682 w 3531775"/>
              <a:gd name="connsiteY5948" fmla="*/ 1673526 h 2810796"/>
              <a:gd name="connsiteX5949" fmla="*/ 87728 w 3531775"/>
              <a:gd name="connsiteY5949" fmla="*/ 1692005 h 2810796"/>
              <a:gd name="connsiteX5950" fmla="*/ 84966 w 3531775"/>
              <a:gd name="connsiteY5950" fmla="*/ 1685242 h 2810796"/>
              <a:gd name="connsiteX5951" fmla="*/ 84395 w 3531775"/>
              <a:gd name="connsiteY5951" fmla="*/ 1678575 h 2810796"/>
              <a:gd name="connsiteX5952" fmla="*/ 79251 w 3531775"/>
              <a:gd name="connsiteY5952" fmla="*/ 1669145 h 2810796"/>
              <a:gd name="connsiteX5953" fmla="*/ 86585 w 3531775"/>
              <a:gd name="connsiteY5953" fmla="*/ 1672193 h 2810796"/>
              <a:gd name="connsiteX5954" fmla="*/ 83728 w 3531775"/>
              <a:gd name="connsiteY5954" fmla="*/ 1664954 h 2810796"/>
              <a:gd name="connsiteX5955" fmla="*/ 90205 w 3531775"/>
              <a:gd name="connsiteY5955" fmla="*/ 1673241 h 2810796"/>
              <a:gd name="connsiteX5956" fmla="*/ 94682 w 3531775"/>
              <a:gd name="connsiteY5956" fmla="*/ 1673526 h 2810796"/>
              <a:gd name="connsiteX5957" fmla="*/ 69155 w 3531775"/>
              <a:gd name="connsiteY5957" fmla="*/ 1693720 h 2810796"/>
              <a:gd name="connsiteX5958" fmla="*/ 80489 w 3531775"/>
              <a:gd name="connsiteY5958" fmla="*/ 1708579 h 2810796"/>
              <a:gd name="connsiteX5959" fmla="*/ 81823 w 3531775"/>
              <a:gd name="connsiteY5959" fmla="*/ 1705816 h 2810796"/>
              <a:gd name="connsiteX5960" fmla="*/ 75536 w 3531775"/>
              <a:gd name="connsiteY5960" fmla="*/ 1695815 h 2810796"/>
              <a:gd name="connsiteX5961" fmla="*/ 79442 w 3531775"/>
              <a:gd name="connsiteY5961" fmla="*/ 1699339 h 2810796"/>
              <a:gd name="connsiteX5962" fmla="*/ 82966 w 3531775"/>
              <a:gd name="connsiteY5962" fmla="*/ 1701530 h 2810796"/>
              <a:gd name="connsiteX5963" fmla="*/ 86109 w 3531775"/>
              <a:gd name="connsiteY5963" fmla="*/ 1702959 h 2810796"/>
              <a:gd name="connsiteX5964" fmla="*/ 69155 w 3531775"/>
              <a:gd name="connsiteY5964" fmla="*/ 1693720 h 2810796"/>
              <a:gd name="connsiteX5965" fmla="*/ 69440 w 3531775"/>
              <a:gd name="connsiteY5965" fmla="*/ 1631140 h 2810796"/>
              <a:gd name="connsiteX5966" fmla="*/ 72203 w 3531775"/>
              <a:gd name="connsiteY5966" fmla="*/ 1636284 h 2810796"/>
              <a:gd name="connsiteX5967" fmla="*/ 71155 w 3531775"/>
              <a:gd name="connsiteY5967" fmla="*/ 1625997 h 2810796"/>
              <a:gd name="connsiteX5968" fmla="*/ 74965 w 3531775"/>
              <a:gd name="connsiteY5968" fmla="*/ 1630378 h 2810796"/>
              <a:gd name="connsiteX5969" fmla="*/ 75441 w 3531775"/>
              <a:gd name="connsiteY5969" fmla="*/ 1629521 h 2810796"/>
              <a:gd name="connsiteX5970" fmla="*/ 72584 w 3531775"/>
              <a:gd name="connsiteY5970" fmla="*/ 1621234 h 2810796"/>
              <a:gd name="connsiteX5971" fmla="*/ 75155 w 3531775"/>
              <a:gd name="connsiteY5971" fmla="*/ 1623901 h 2810796"/>
              <a:gd name="connsiteX5972" fmla="*/ 77918 w 3531775"/>
              <a:gd name="connsiteY5972" fmla="*/ 1622472 h 2810796"/>
              <a:gd name="connsiteX5973" fmla="*/ 84966 w 3531775"/>
              <a:gd name="connsiteY5973" fmla="*/ 1633141 h 2810796"/>
              <a:gd name="connsiteX5974" fmla="*/ 71631 w 3531775"/>
              <a:gd name="connsiteY5974" fmla="*/ 1607613 h 2810796"/>
              <a:gd name="connsiteX5975" fmla="*/ 69440 w 3531775"/>
              <a:gd name="connsiteY5975" fmla="*/ 1631140 h 2810796"/>
              <a:gd name="connsiteX5976" fmla="*/ 46390 w 3531775"/>
              <a:gd name="connsiteY5976" fmla="*/ 1660477 h 2810796"/>
              <a:gd name="connsiteX5977" fmla="*/ 53153 w 3531775"/>
              <a:gd name="connsiteY5977" fmla="*/ 1672669 h 2810796"/>
              <a:gd name="connsiteX5978" fmla="*/ 50867 w 3531775"/>
              <a:gd name="connsiteY5978" fmla="*/ 1663430 h 2810796"/>
              <a:gd name="connsiteX5979" fmla="*/ 55058 w 3531775"/>
              <a:gd name="connsiteY5979" fmla="*/ 1665811 h 2810796"/>
              <a:gd name="connsiteX5980" fmla="*/ 51343 w 3531775"/>
              <a:gd name="connsiteY5980" fmla="*/ 1655620 h 2810796"/>
              <a:gd name="connsiteX5981" fmla="*/ 53915 w 3531775"/>
              <a:gd name="connsiteY5981" fmla="*/ 1657525 h 2810796"/>
              <a:gd name="connsiteX5982" fmla="*/ 58487 w 3531775"/>
              <a:gd name="connsiteY5982" fmla="*/ 1665716 h 2810796"/>
              <a:gd name="connsiteX5983" fmla="*/ 56963 w 3531775"/>
              <a:gd name="connsiteY5983" fmla="*/ 1656762 h 2810796"/>
              <a:gd name="connsiteX5984" fmla="*/ 65726 w 3531775"/>
              <a:gd name="connsiteY5984" fmla="*/ 1668669 h 2810796"/>
              <a:gd name="connsiteX5985" fmla="*/ 48485 w 3531775"/>
              <a:gd name="connsiteY5985" fmla="*/ 1640284 h 2810796"/>
              <a:gd name="connsiteX5986" fmla="*/ 46390 w 3531775"/>
              <a:gd name="connsiteY5986" fmla="*/ 1660477 h 2810796"/>
              <a:gd name="connsiteX5987" fmla="*/ 42199 w 3531775"/>
              <a:gd name="connsiteY5987" fmla="*/ 1554083 h 2810796"/>
              <a:gd name="connsiteX5988" fmla="*/ 42770 w 3531775"/>
              <a:gd name="connsiteY5988" fmla="*/ 1543320 h 2810796"/>
              <a:gd name="connsiteX5989" fmla="*/ 44390 w 3531775"/>
              <a:gd name="connsiteY5989" fmla="*/ 1546463 h 2810796"/>
              <a:gd name="connsiteX5990" fmla="*/ 45247 w 3531775"/>
              <a:gd name="connsiteY5990" fmla="*/ 1554274 h 2810796"/>
              <a:gd name="connsiteX5991" fmla="*/ 46009 w 3531775"/>
              <a:gd name="connsiteY5991" fmla="*/ 1550845 h 2810796"/>
              <a:gd name="connsiteX5992" fmla="*/ 47438 w 3531775"/>
              <a:gd name="connsiteY5992" fmla="*/ 1544844 h 2810796"/>
              <a:gd name="connsiteX5993" fmla="*/ 50581 w 3531775"/>
              <a:gd name="connsiteY5993" fmla="*/ 1557988 h 2810796"/>
              <a:gd name="connsiteX5994" fmla="*/ 38865 w 3531775"/>
              <a:gd name="connsiteY5994" fmla="*/ 1534176 h 2810796"/>
              <a:gd name="connsiteX5995" fmla="*/ 37817 w 3531775"/>
              <a:gd name="connsiteY5995" fmla="*/ 1560846 h 2810796"/>
              <a:gd name="connsiteX5996" fmla="*/ 39151 w 3531775"/>
              <a:gd name="connsiteY5996" fmla="*/ 1555607 h 2810796"/>
              <a:gd name="connsiteX5997" fmla="*/ 42199 w 3531775"/>
              <a:gd name="connsiteY5997" fmla="*/ 1554083 h 2810796"/>
              <a:gd name="connsiteX5998" fmla="*/ 26387 w 3531775"/>
              <a:gd name="connsiteY5998" fmla="*/ 1582658 h 2810796"/>
              <a:gd name="connsiteX5999" fmla="*/ 27435 w 3531775"/>
              <a:gd name="connsiteY5999" fmla="*/ 1589040 h 2810796"/>
              <a:gd name="connsiteX6000" fmla="*/ 28769 w 3531775"/>
              <a:gd name="connsiteY6000" fmla="*/ 1585992 h 2810796"/>
              <a:gd name="connsiteX6001" fmla="*/ 31721 w 3531775"/>
              <a:gd name="connsiteY6001" fmla="*/ 1587706 h 2810796"/>
              <a:gd name="connsiteX6002" fmla="*/ 32102 w 3531775"/>
              <a:gd name="connsiteY6002" fmla="*/ 1578753 h 2810796"/>
              <a:gd name="connsiteX6003" fmla="*/ 33722 w 3531775"/>
              <a:gd name="connsiteY6003" fmla="*/ 1583229 h 2810796"/>
              <a:gd name="connsiteX6004" fmla="*/ 35531 w 3531775"/>
              <a:gd name="connsiteY6004" fmla="*/ 1588945 h 2810796"/>
              <a:gd name="connsiteX6005" fmla="*/ 36674 w 3531775"/>
              <a:gd name="connsiteY6005" fmla="*/ 1584944 h 2810796"/>
              <a:gd name="connsiteX6006" fmla="*/ 37436 w 3531775"/>
              <a:gd name="connsiteY6006" fmla="*/ 1593802 h 2810796"/>
              <a:gd name="connsiteX6007" fmla="*/ 40484 w 3531775"/>
              <a:gd name="connsiteY6007" fmla="*/ 1594279 h 2810796"/>
              <a:gd name="connsiteX6008" fmla="*/ 26387 w 3531775"/>
              <a:gd name="connsiteY6008" fmla="*/ 1582658 h 2810796"/>
              <a:gd name="connsiteX6009" fmla="*/ 36579 w 3531775"/>
              <a:gd name="connsiteY6009" fmla="*/ 1503791 h 2810796"/>
              <a:gd name="connsiteX6010" fmla="*/ 28578 w 3531775"/>
              <a:gd name="connsiteY6010" fmla="*/ 1526841 h 2810796"/>
              <a:gd name="connsiteX6011" fmla="*/ 31055 w 3531775"/>
              <a:gd name="connsiteY6011" fmla="*/ 1525699 h 2810796"/>
              <a:gd name="connsiteX6012" fmla="*/ 33150 w 3531775"/>
              <a:gd name="connsiteY6012" fmla="*/ 1514554 h 2810796"/>
              <a:gd name="connsiteX6013" fmla="*/ 33436 w 3531775"/>
              <a:gd name="connsiteY6013" fmla="*/ 1519507 h 2810796"/>
              <a:gd name="connsiteX6014" fmla="*/ 34388 w 3531775"/>
              <a:gd name="connsiteY6014" fmla="*/ 1523317 h 2810796"/>
              <a:gd name="connsiteX6015" fmla="*/ 35531 w 3531775"/>
              <a:gd name="connsiteY6015" fmla="*/ 1526365 h 2810796"/>
              <a:gd name="connsiteX6016" fmla="*/ 36579 w 3531775"/>
              <a:gd name="connsiteY6016" fmla="*/ 1503791 h 2810796"/>
              <a:gd name="connsiteX6017" fmla="*/ 50962 w 3531775"/>
              <a:gd name="connsiteY6017" fmla="*/ 1457404 h 2810796"/>
              <a:gd name="connsiteX6018" fmla="*/ 40389 w 3531775"/>
              <a:gd name="connsiteY6018" fmla="*/ 1470739 h 2810796"/>
              <a:gd name="connsiteX6019" fmla="*/ 41913 w 3531775"/>
              <a:gd name="connsiteY6019" fmla="*/ 1473025 h 2810796"/>
              <a:gd name="connsiteX6020" fmla="*/ 42485 w 3531775"/>
              <a:gd name="connsiteY6020" fmla="*/ 1473120 h 2810796"/>
              <a:gd name="connsiteX6021" fmla="*/ 46295 w 3531775"/>
              <a:gd name="connsiteY6021" fmla="*/ 1464358 h 2810796"/>
              <a:gd name="connsiteX6022" fmla="*/ 44294 w 3531775"/>
              <a:gd name="connsiteY6022" fmla="*/ 1475025 h 2810796"/>
              <a:gd name="connsiteX6023" fmla="*/ 44104 w 3531775"/>
              <a:gd name="connsiteY6023" fmla="*/ 1485122 h 2810796"/>
              <a:gd name="connsiteX6024" fmla="*/ 50962 w 3531775"/>
              <a:gd name="connsiteY6024" fmla="*/ 1457404 h 2810796"/>
              <a:gd name="connsiteX6025" fmla="*/ 54962 w 3531775"/>
              <a:gd name="connsiteY6025" fmla="*/ 1475311 h 2810796"/>
              <a:gd name="connsiteX6026" fmla="*/ 44866 w 3531775"/>
              <a:gd name="connsiteY6026" fmla="*/ 1513602 h 2810796"/>
              <a:gd name="connsiteX6027" fmla="*/ 47152 w 3531775"/>
              <a:gd name="connsiteY6027" fmla="*/ 1506934 h 2810796"/>
              <a:gd name="connsiteX6028" fmla="*/ 50962 w 3531775"/>
              <a:gd name="connsiteY6028" fmla="*/ 1503600 h 2810796"/>
              <a:gd name="connsiteX6029" fmla="*/ 53153 w 3531775"/>
              <a:gd name="connsiteY6029" fmla="*/ 1491408 h 2810796"/>
              <a:gd name="connsiteX6030" fmla="*/ 54581 w 3531775"/>
              <a:gd name="connsiteY6030" fmla="*/ 1494075 h 2810796"/>
              <a:gd name="connsiteX6031" fmla="*/ 58391 w 3531775"/>
              <a:gd name="connsiteY6031" fmla="*/ 1491028 h 2810796"/>
              <a:gd name="connsiteX6032" fmla="*/ 60106 w 3531775"/>
              <a:gd name="connsiteY6032" fmla="*/ 1504362 h 2810796"/>
              <a:gd name="connsiteX6033" fmla="*/ 54962 w 3531775"/>
              <a:gd name="connsiteY6033" fmla="*/ 1475311 h 2810796"/>
              <a:gd name="connsiteX6034" fmla="*/ 56201 w 3531775"/>
              <a:gd name="connsiteY6034" fmla="*/ 1449117 h 2810796"/>
              <a:gd name="connsiteX6035" fmla="*/ 61725 w 3531775"/>
              <a:gd name="connsiteY6035" fmla="*/ 1442355 h 2810796"/>
              <a:gd name="connsiteX6036" fmla="*/ 60201 w 3531775"/>
              <a:gd name="connsiteY6036" fmla="*/ 1449594 h 2810796"/>
              <a:gd name="connsiteX6037" fmla="*/ 60773 w 3531775"/>
              <a:gd name="connsiteY6037" fmla="*/ 1449784 h 2810796"/>
              <a:gd name="connsiteX6038" fmla="*/ 65726 w 3531775"/>
              <a:gd name="connsiteY6038" fmla="*/ 1439592 h 2810796"/>
              <a:gd name="connsiteX6039" fmla="*/ 63725 w 3531775"/>
              <a:gd name="connsiteY6039" fmla="*/ 1446165 h 2810796"/>
              <a:gd name="connsiteX6040" fmla="*/ 62678 w 3531775"/>
              <a:gd name="connsiteY6040" fmla="*/ 1452261 h 2810796"/>
              <a:gd name="connsiteX6041" fmla="*/ 65345 w 3531775"/>
              <a:gd name="connsiteY6041" fmla="*/ 1448927 h 2810796"/>
              <a:gd name="connsiteX6042" fmla="*/ 61820 w 3531775"/>
              <a:gd name="connsiteY6042" fmla="*/ 1464072 h 2810796"/>
              <a:gd name="connsiteX6043" fmla="*/ 71726 w 3531775"/>
              <a:gd name="connsiteY6043" fmla="*/ 1431591 h 2810796"/>
              <a:gd name="connsiteX6044" fmla="*/ 56201 w 3531775"/>
              <a:gd name="connsiteY6044" fmla="*/ 1449117 h 2810796"/>
              <a:gd name="connsiteX6045" fmla="*/ 81347 w 3531775"/>
              <a:gd name="connsiteY6045" fmla="*/ 1391110 h 2810796"/>
              <a:gd name="connsiteX6046" fmla="*/ 61154 w 3531775"/>
              <a:gd name="connsiteY6046" fmla="*/ 1421400 h 2810796"/>
              <a:gd name="connsiteX6047" fmla="*/ 64487 w 3531775"/>
              <a:gd name="connsiteY6047" fmla="*/ 1416542 h 2810796"/>
              <a:gd name="connsiteX6048" fmla="*/ 67916 w 3531775"/>
              <a:gd name="connsiteY6048" fmla="*/ 1413970 h 2810796"/>
              <a:gd name="connsiteX6049" fmla="*/ 70202 w 3531775"/>
              <a:gd name="connsiteY6049" fmla="*/ 1409970 h 2810796"/>
              <a:gd name="connsiteX6050" fmla="*/ 73155 w 3531775"/>
              <a:gd name="connsiteY6050" fmla="*/ 1406160 h 2810796"/>
              <a:gd name="connsiteX6051" fmla="*/ 70679 w 3531775"/>
              <a:gd name="connsiteY6051" fmla="*/ 1413018 h 2810796"/>
              <a:gd name="connsiteX6052" fmla="*/ 76203 w 3531775"/>
              <a:gd name="connsiteY6052" fmla="*/ 1404445 h 2810796"/>
              <a:gd name="connsiteX6053" fmla="*/ 74012 w 3531775"/>
              <a:gd name="connsiteY6053" fmla="*/ 1414161 h 2810796"/>
              <a:gd name="connsiteX6054" fmla="*/ 81347 w 3531775"/>
              <a:gd name="connsiteY6054" fmla="*/ 1391110 h 2810796"/>
              <a:gd name="connsiteX6055" fmla="*/ 82204 w 3531775"/>
              <a:gd name="connsiteY6055" fmla="*/ 1414446 h 2810796"/>
              <a:gd name="connsiteX6056" fmla="*/ 81251 w 3531775"/>
              <a:gd name="connsiteY6056" fmla="*/ 1421495 h 2810796"/>
              <a:gd name="connsiteX6057" fmla="*/ 84109 w 3531775"/>
              <a:gd name="connsiteY6057" fmla="*/ 1419304 h 2810796"/>
              <a:gd name="connsiteX6058" fmla="*/ 88967 w 3531775"/>
              <a:gd name="connsiteY6058" fmla="*/ 1410065 h 2810796"/>
              <a:gd name="connsiteX6059" fmla="*/ 87633 w 3531775"/>
              <a:gd name="connsiteY6059" fmla="*/ 1415208 h 2810796"/>
              <a:gd name="connsiteX6060" fmla="*/ 87157 w 3531775"/>
              <a:gd name="connsiteY6060" fmla="*/ 1419304 h 2810796"/>
              <a:gd name="connsiteX6061" fmla="*/ 90014 w 3531775"/>
              <a:gd name="connsiteY6061" fmla="*/ 1414637 h 2810796"/>
              <a:gd name="connsiteX6062" fmla="*/ 87633 w 3531775"/>
              <a:gd name="connsiteY6062" fmla="*/ 1426448 h 2810796"/>
              <a:gd name="connsiteX6063" fmla="*/ 82204 w 3531775"/>
              <a:gd name="connsiteY6063" fmla="*/ 1414446 h 2810796"/>
              <a:gd name="connsiteX6064" fmla="*/ 89062 w 3531775"/>
              <a:gd name="connsiteY6064" fmla="*/ 1383109 h 2810796"/>
              <a:gd name="connsiteX6065" fmla="*/ 94967 w 3531775"/>
              <a:gd name="connsiteY6065" fmla="*/ 1377204 h 2810796"/>
              <a:gd name="connsiteX6066" fmla="*/ 91919 w 3531775"/>
              <a:gd name="connsiteY6066" fmla="*/ 1383681 h 2810796"/>
              <a:gd name="connsiteX6067" fmla="*/ 92300 w 3531775"/>
              <a:gd name="connsiteY6067" fmla="*/ 1383871 h 2810796"/>
              <a:gd name="connsiteX6068" fmla="*/ 98682 w 3531775"/>
              <a:gd name="connsiteY6068" fmla="*/ 1374727 h 2810796"/>
              <a:gd name="connsiteX6069" fmla="*/ 95444 w 3531775"/>
              <a:gd name="connsiteY6069" fmla="*/ 1380633 h 2810796"/>
              <a:gd name="connsiteX6070" fmla="*/ 93062 w 3531775"/>
              <a:gd name="connsiteY6070" fmla="*/ 1386157 h 2810796"/>
              <a:gd name="connsiteX6071" fmla="*/ 89443 w 3531775"/>
              <a:gd name="connsiteY6071" fmla="*/ 1397111 h 2810796"/>
              <a:gd name="connsiteX6072" fmla="*/ 105064 w 3531775"/>
              <a:gd name="connsiteY6072" fmla="*/ 1367488 h 2810796"/>
              <a:gd name="connsiteX6073" fmla="*/ 89062 w 3531775"/>
              <a:gd name="connsiteY6073" fmla="*/ 1383109 h 2810796"/>
              <a:gd name="connsiteX6074" fmla="*/ 104492 w 3531775"/>
              <a:gd name="connsiteY6074" fmla="*/ 1351200 h 2810796"/>
              <a:gd name="connsiteX6075" fmla="*/ 99635 w 3531775"/>
              <a:gd name="connsiteY6075" fmla="*/ 1357868 h 2810796"/>
              <a:gd name="connsiteX6076" fmla="*/ 99444 w 3531775"/>
              <a:gd name="connsiteY6076" fmla="*/ 1359773 h 2810796"/>
              <a:gd name="connsiteX6077" fmla="*/ 104588 w 3531775"/>
              <a:gd name="connsiteY6077" fmla="*/ 1354249 h 2810796"/>
              <a:gd name="connsiteX6078" fmla="*/ 105826 w 3531775"/>
              <a:gd name="connsiteY6078" fmla="*/ 1353105 h 2810796"/>
              <a:gd name="connsiteX6079" fmla="*/ 99825 w 3531775"/>
              <a:gd name="connsiteY6079" fmla="*/ 1361678 h 2810796"/>
              <a:gd name="connsiteX6080" fmla="*/ 102302 w 3531775"/>
              <a:gd name="connsiteY6080" fmla="*/ 1359487 h 2810796"/>
              <a:gd name="connsiteX6081" fmla="*/ 95444 w 3531775"/>
              <a:gd name="connsiteY6081" fmla="*/ 1370155 h 2810796"/>
              <a:gd name="connsiteX6082" fmla="*/ 108398 w 3531775"/>
              <a:gd name="connsiteY6082" fmla="*/ 1352725 h 2810796"/>
              <a:gd name="connsiteX6083" fmla="*/ 105731 w 3531775"/>
              <a:gd name="connsiteY6083" fmla="*/ 1349772 h 2810796"/>
              <a:gd name="connsiteX6084" fmla="*/ 104492 w 3531775"/>
              <a:gd name="connsiteY6084" fmla="*/ 1351200 h 2810796"/>
              <a:gd name="connsiteX6085" fmla="*/ 77346 w 3531775"/>
              <a:gd name="connsiteY6085" fmla="*/ 1374727 h 2810796"/>
              <a:gd name="connsiteX6086" fmla="*/ 79346 w 3531775"/>
              <a:gd name="connsiteY6086" fmla="*/ 1375489 h 2810796"/>
              <a:gd name="connsiteX6087" fmla="*/ 99158 w 3531775"/>
              <a:gd name="connsiteY6087" fmla="*/ 1344914 h 2810796"/>
              <a:gd name="connsiteX6088" fmla="*/ 98968 w 3531775"/>
              <a:gd name="connsiteY6088" fmla="*/ 1344819 h 2810796"/>
              <a:gd name="connsiteX6089" fmla="*/ 77346 w 3531775"/>
              <a:gd name="connsiteY6089" fmla="*/ 1374727 h 2810796"/>
              <a:gd name="connsiteX6090" fmla="*/ 47723 w 3531775"/>
              <a:gd name="connsiteY6090" fmla="*/ 1419400 h 2810796"/>
              <a:gd name="connsiteX6091" fmla="*/ 50962 w 3531775"/>
              <a:gd name="connsiteY6091" fmla="*/ 1420447 h 2810796"/>
              <a:gd name="connsiteX6092" fmla="*/ 62582 w 3531775"/>
              <a:gd name="connsiteY6092" fmla="*/ 1386062 h 2810796"/>
              <a:gd name="connsiteX6093" fmla="*/ 47723 w 3531775"/>
              <a:gd name="connsiteY6093" fmla="*/ 1419400 h 2810796"/>
              <a:gd name="connsiteX6094" fmla="*/ 24197 w 3531775"/>
              <a:gd name="connsiteY6094" fmla="*/ 1470834 h 2810796"/>
              <a:gd name="connsiteX6095" fmla="*/ 27911 w 3531775"/>
              <a:gd name="connsiteY6095" fmla="*/ 1474740 h 2810796"/>
              <a:gd name="connsiteX6096" fmla="*/ 34865 w 3531775"/>
              <a:gd name="connsiteY6096" fmla="*/ 1431306 h 2810796"/>
              <a:gd name="connsiteX6097" fmla="*/ 34579 w 3531775"/>
              <a:gd name="connsiteY6097" fmla="*/ 1431211 h 2810796"/>
              <a:gd name="connsiteX6098" fmla="*/ 24197 w 3531775"/>
              <a:gd name="connsiteY6098" fmla="*/ 1470834 h 2810796"/>
              <a:gd name="connsiteX6099" fmla="*/ 2223900 w 3531775"/>
              <a:gd name="connsiteY6099" fmla="*/ 2105771 h 2810796"/>
              <a:gd name="connsiteX6100" fmla="*/ 2267620 w 3531775"/>
              <a:gd name="connsiteY6100" fmla="*/ 2103390 h 2810796"/>
              <a:gd name="connsiteX6101" fmla="*/ 2224281 w 3531775"/>
              <a:gd name="connsiteY6101" fmla="*/ 2103295 h 2810796"/>
              <a:gd name="connsiteX6102" fmla="*/ 2223900 w 3531775"/>
              <a:gd name="connsiteY6102" fmla="*/ 2105771 h 2810796"/>
              <a:gd name="connsiteX6103" fmla="*/ 2195325 w 3531775"/>
              <a:gd name="connsiteY6103" fmla="*/ 2082816 h 2810796"/>
              <a:gd name="connsiteX6104" fmla="*/ 2234092 w 3531775"/>
              <a:gd name="connsiteY6104" fmla="*/ 2072338 h 2810796"/>
              <a:gd name="connsiteX6105" fmla="*/ 2195421 w 3531775"/>
              <a:gd name="connsiteY6105" fmla="*/ 2080434 h 2810796"/>
              <a:gd name="connsiteX6106" fmla="*/ 2195325 w 3531775"/>
              <a:gd name="connsiteY6106" fmla="*/ 2082816 h 2810796"/>
              <a:gd name="connsiteX6107" fmla="*/ 2166464 w 3531775"/>
              <a:gd name="connsiteY6107" fmla="*/ 2063290 h 2810796"/>
              <a:gd name="connsiteX6108" fmla="*/ 2202564 w 3531775"/>
              <a:gd name="connsiteY6108" fmla="*/ 2048812 h 2810796"/>
              <a:gd name="connsiteX6109" fmla="*/ 2166464 w 3531775"/>
              <a:gd name="connsiteY6109" fmla="*/ 2061004 h 2810796"/>
              <a:gd name="connsiteX6110" fmla="*/ 2166464 w 3531775"/>
              <a:gd name="connsiteY6110" fmla="*/ 2063290 h 2810796"/>
              <a:gd name="connsiteX6111" fmla="*/ 2145700 w 3531775"/>
              <a:gd name="connsiteY6111" fmla="*/ 2052336 h 2810796"/>
              <a:gd name="connsiteX6112" fmla="*/ 2178561 w 3531775"/>
              <a:gd name="connsiteY6112" fmla="*/ 2033953 h 2810796"/>
              <a:gd name="connsiteX6113" fmla="*/ 2145605 w 3531775"/>
              <a:gd name="connsiteY6113" fmla="*/ 2050145 h 2810796"/>
              <a:gd name="connsiteX6114" fmla="*/ 2145700 w 3531775"/>
              <a:gd name="connsiteY6114" fmla="*/ 2052336 h 2810796"/>
              <a:gd name="connsiteX6115" fmla="*/ 2124364 w 3531775"/>
              <a:gd name="connsiteY6115" fmla="*/ 2044335 h 2810796"/>
              <a:gd name="connsiteX6116" fmla="*/ 2152463 w 3531775"/>
              <a:gd name="connsiteY6116" fmla="*/ 2021189 h 2810796"/>
              <a:gd name="connsiteX6117" fmla="*/ 2123983 w 3531775"/>
              <a:gd name="connsiteY6117" fmla="*/ 2042144 h 2810796"/>
              <a:gd name="connsiteX6118" fmla="*/ 2124364 w 3531775"/>
              <a:gd name="connsiteY6118" fmla="*/ 2044335 h 2810796"/>
              <a:gd name="connsiteX6119" fmla="*/ 2099027 w 3531775"/>
              <a:gd name="connsiteY6119" fmla="*/ 2038048 h 2810796"/>
              <a:gd name="connsiteX6120" fmla="*/ 2122554 w 3531775"/>
              <a:gd name="connsiteY6120" fmla="*/ 2011092 h 2810796"/>
              <a:gd name="connsiteX6121" fmla="*/ 2098456 w 3531775"/>
              <a:gd name="connsiteY6121" fmla="*/ 2035953 h 2810796"/>
              <a:gd name="connsiteX6122" fmla="*/ 2099027 w 3531775"/>
              <a:gd name="connsiteY6122" fmla="*/ 2038048 h 2810796"/>
              <a:gd name="connsiteX6123" fmla="*/ 2071119 w 3531775"/>
              <a:gd name="connsiteY6123" fmla="*/ 2036238 h 2810796"/>
              <a:gd name="connsiteX6124" fmla="*/ 2093503 w 3531775"/>
              <a:gd name="connsiteY6124" fmla="*/ 2008045 h 2810796"/>
              <a:gd name="connsiteX6125" fmla="*/ 2071119 w 3531775"/>
              <a:gd name="connsiteY6125" fmla="*/ 2035191 h 2810796"/>
              <a:gd name="connsiteX6126" fmla="*/ 2071119 w 3531775"/>
              <a:gd name="connsiteY6126" fmla="*/ 2036238 h 2810796"/>
              <a:gd name="connsiteX6127" fmla="*/ 2053022 w 3531775"/>
              <a:gd name="connsiteY6127" fmla="*/ 2038143 h 2810796"/>
              <a:gd name="connsiteX6128" fmla="*/ 2057022 w 3531775"/>
              <a:gd name="connsiteY6128" fmla="*/ 2037762 h 2810796"/>
              <a:gd name="connsiteX6129" fmla="*/ 2059975 w 3531775"/>
              <a:gd name="connsiteY6129" fmla="*/ 2025761 h 2810796"/>
              <a:gd name="connsiteX6130" fmla="*/ 2059880 w 3531775"/>
              <a:gd name="connsiteY6130" fmla="*/ 2006711 h 2810796"/>
              <a:gd name="connsiteX6131" fmla="*/ 2055212 w 3531775"/>
              <a:gd name="connsiteY6131" fmla="*/ 2028047 h 2810796"/>
              <a:gd name="connsiteX6132" fmla="*/ 2052641 w 3531775"/>
              <a:gd name="connsiteY6132" fmla="*/ 2037191 h 2810796"/>
              <a:gd name="connsiteX6133" fmla="*/ 2053022 w 3531775"/>
              <a:gd name="connsiteY6133" fmla="*/ 2038143 h 2810796"/>
              <a:gd name="connsiteX6134" fmla="*/ 2027876 w 3531775"/>
              <a:gd name="connsiteY6134" fmla="*/ 2046430 h 2810796"/>
              <a:gd name="connsiteX6135" fmla="*/ 2035305 w 3531775"/>
              <a:gd name="connsiteY6135" fmla="*/ 2012140 h 2810796"/>
              <a:gd name="connsiteX6136" fmla="*/ 2027495 w 3531775"/>
              <a:gd name="connsiteY6136" fmla="*/ 2045478 h 2810796"/>
              <a:gd name="connsiteX6137" fmla="*/ 2027876 w 3531775"/>
              <a:gd name="connsiteY6137" fmla="*/ 2046430 h 2810796"/>
              <a:gd name="connsiteX6138" fmla="*/ 2003873 w 3531775"/>
              <a:gd name="connsiteY6138" fmla="*/ 2060051 h 2810796"/>
              <a:gd name="connsiteX6139" fmla="*/ 2008635 w 3531775"/>
              <a:gd name="connsiteY6139" fmla="*/ 2024618 h 2810796"/>
              <a:gd name="connsiteX6140" fmla="*/ 2003301 w 3531775"/>
              <a:gd name="connsiteY6140" fmla="*/ 2059289 h 2810796"/>
              <a:gd name="connsiteX6141" fmla="*/ 2003873 w 3531775"/>
              <a:gd name="connsiteY6141" fmla="*/ 2060051 h 2810796"/>
              <a:gd name="connsiteX6142" fmla="*/ 1980155 w 3531775"/>
              <a:gd name="connsiteY6142" fmla="*/ 2045097 h 2810796"/>
              <a:gd name="connsiteX6143" fmla="*/ 1980917 w 3531775"/>
              <a:gd name="connsiteY6143" fmla="*/ 2076815 h 2810796"/>
              <a:gd name="connsiteX6144" fmla="*/ 1983108 w 3531775"/>
              <a:gd name="connsiteY6144" fmla="*/ 2077387 h 2810796"/>
              <a:gd name="connsiteX6145" fmla="*/ 1979012 w 3531775"/>
              <a:gd name="connsiteY6145" fmla="*/ 2041477 h 2810796"/>
              <a:gd name="connsiteX6146" fmla="*/ 1980155 w 3531775"/>
              <a:gd name="connsiteY6146" fmla="*/ 2045097 h 2810796"/>
              <a:gd name="connsiteX6147" fmla="*/ 1954629 w 3531775"/>
              <a:gd name="connsiteY6147" fmla="*/ 2067576 h 2810796"/>
              <a:gd name="connsiteX6148" fmla="*/ 1957010 w 3531775"/>
              <a:gd name="connsiteY6148" fmla="*/ 2100913 h 2810796"/>
              <a:gd name="connsiteX6149" fmla="*/ 1959296 w 3531775"/>
              <a:gd name="connsiteY6149" fmla="*/ 2101199 h 2810796"/>
              <a:gd name="connsiteX6150" fmla="*/ 1953104 w 3531775"/>
              <a:gd name="connsiteY6150" fmla="*/ 2063956 h 2810796"/>
              <a:gd name="connsiteX6151" fmla="*/ 1954629 w 3531775"/>
              <a:gd name="connsiteY6151" fmla="*/ 2067576 h 2810796"/>
              <a:gd name="connsiteX6152" fmla="*/ 1928435 w 3531775"/>
              <a:gd name="connsiteY6152" fmla="*/ 2097294 h 2810796"/>
              <a:gd name="connsiteX6153" fmla="*/ 1932721 w 3531775"/>
              <a:gd name="connsiteY6153" fmla="*/ 2132346 h 2810796"/>
              <a:gd name="connsiteX6154" fmla="*/ 1938626 w 3531775"/>
              <a:gd name="connsiteY6154" fmla="*/ 2125964 h 2810796"/>
              <a:gd name="connsiteX6155" fmla="*/ 1926815 w 3531775"/>
              <a:gd name="connsiteY6155" fmla="*/ 2093865 h 2810796"/>
              <a:gd name="connsiteX6156" fmla="*/ 1928435 w 3531775"/>
              <a:gd name="connsiteY6156" fmla="*/ 2097294 h 2810796"/>
              <a:gd name="connsiteX6157" fmla="*/ 1908242 w 3531775"/>
              <a:gd name="connsiteY6157" fmla="*/ 2125107 h 2810796"/>
              <a:gd name="connsiteX6158" fmla="*/ 1914242 w 3531775"/>
              <a:gd name="connsiteY6158" fmla="*/ 2160635 h 2810796"/>
              <a:gd name="connsiteX6159" fmla="*/ 1919958 w 3531775"/>
              <a:gd name="connsiteY6159" fmla="*/ 2153587 h 2810796"/>
              <a:gd name="connsiteX6160" fmla="*/ 1906337 w 3531775"/>
              <a:gd name="connsiteY6160" fmla="*/ 2121773 h 2810796"/>
              <a:gd name="connsiteX6161" fmla="*/ 1908242 w 3531775"/>
              <a:gd name="connsiteY6161" fmla="*/ 2125107 h 2810796"/>
              <a:gd name="connsiteX6162" fmla="*/ 1884905 w 3531775"/>
              <a:gd name="connsiteY6162" fmla="*/ 2161588 h 2810796"/>
              <a:gd name="connsiteX6163" fmla="*/ 1890906 w 3531775"/>
              <a:gd name="connsiteY6163" fmla="*/ 2198830 h 2810796"/>
              <a:gd name="connsiteX6164" fmla="*/ 1893383 w 3531775"/>
              <a:gd name="connsiteY6164" fmla="*/ 2198354 h 2810796"/>
              <a:gd name="connsiteX6165" fmla="*/ 1883000 w 3531775"/>
              <a:gd name="connsiteY6165" fmla="*/ 2158159 h 2810796"/>
              <a:gd name="connsiteX6166" fmla="*/ 1884905 w 3531775"/>
              <a:gd name="connsiteY6166" fmla="*/ 2161588 h 2810796"/>
              <a:gd name="connsiteX6167" fmla="*/ 1864141 w 3531775"/>
              <a:gd name="connsiteY6167" fmla="*/ 2200640 h 2810796"/>
              <a:gd name="connsiteX6168" fmla="*/ 1867570 w 3531775"/>
              <a:gd name="connsiteY6168" fmla="*/ 2241788 h 2810796"/>
              <a:gd name="connsiteX6169" fmla="*/ 1870046 w 3531775"/>
              <a:gd name="connsiteY6169" fmla="*/ 2241217 h 2810796"/>
              <a:gd name="connsiteX6170" fmla="*/ 1862426 w 3531775"/>
              <a:gd name="connsiteY6170" fmla="*/ 2196735 h 2810796"/>
              <a:gd name="connsiteX6171" fmla="*/ 1864141 w 3531775"/>
              <a:gd name="connsiteY6171" fmla="*/ 2200640 h 2810796"/>
              <a:gd name="connsiteX6172" fmla="*/ 1838709 w 3531775"/>
              <a:gd name="connsiteY6172" fmla="*/ 2244550 h 2810796"/>
              <a:gd name="connsiteX6173" fmla="*/ 1844996 w 3531775"/>
              <a:gd name="connsiteY6173" fmla="*/ 2283508 h 2810796"/>
              <a:gd name="connsiteX6174" fmla="*/ 1850996 w 3531775"/>
              <a:gd name="connsiteY6174" fmla="*/ 2274649 h 2810796"/>
              <a:gd name="connsiteX6175" fmla="*/ 1836614 w 3531775"/>
              <a:gd name="connsiteY6175" fmla="*/ 2241217 h 2810796"/>
              <a:gd name="connsiteX6176" fmla="*/ 1838709 w 3531775"/>
              <a:gd name="connsiteY6176" fmla="*/ 2244550 h 2810796"/>
              <a:gd name="connsiteX6177" fmla="*/ 1814992 w 3531775"/>
              <a:gd name="connsiteY6177" fmla="*/ 2288556 h 2810796"/>
              <a:gd name="connsiteX6178" fmla="*/ 1819278 w 3531775"/>
              <a:gd name="connsiteY6178" fmla="*/ 2329609 h 2810796"/>
              <a:gd name="connsiteX6179" fmla="*/ 1821850 w 3531775"/>
              <a:gd name="connsiteY6179" fmla="*/ 2328751 h 2810796"/>
              <a:gd name="connsiteX6180" fmla="*/ 1813087 w 3531775"/>
              <a:gd name="connsiteY6180" fmla="*/ 2285032 h 2810796"/>
              <a:gd name="connsiteX6181" fmla="*/ 1814992 w 3531775"/>
              <a:gd name="connsiteY6181" fmla="*/ 2288556 h 2810796"/>
              <a:gd name="connsiteX6182" fmla="*/ 1795370 w 3531775"/>
              <a:gd name="connsiteY6182" fmla="*/ 2361517 h 2810796"/>
              <a:gd name="connsiteX6183" fmla="*/ 1790608 w 3531775"/>
              <a:gd name="connsiteY6183" fmla="*/ 2379139 h 2810796"/>
              <a:gd name="connsiteX6184" fmla="*/ 1793180 w 3531775"/>
              <a:gd name="connsiteY6184" fmla="*/ 2378472 h 2810796"/>
              <a:gd name="connsiteX6185" fmla="*/ 1790322 w 3531775"/>
              <a:gd name="connsiteY6185" fmla="*/ 2329323 h 2810796"/>
              <a:gd name="connsiteX6186" fmla="*/ 1795370 w 3531775"/>
              <a:gd name="connsiteY6186" fmla="*/ 2361517 h 2810796"/>
              <a:gd name="connsiteX6187" fmla="*/ 1760699 w 3531775"/>
              <a:gd name="connsiteY6187" fmla="*/ 2382377 h 2810796"/>
              <a:gd name="connsiteX6188" fmla="*/ 1759842 w 3531775"/>
              <a:gd name="connsiteY6188" fmla="*/ 2425811 h 2810796"/>
              <a:gd name="connsiteX6189" fmla="*/ 1767748 w 3531775"/>
              <a:gd name="connsiteY6189" fmla="*/ 2416096 h 2810796"/>
              <a:gd name="connsiteX6190" fmla="*/ 1758985 w 3531775"/>
              <a:gd name="connsiteY6190" fmla="*/ 2378758 h 2810796"/>
              <a:gd name="connsiteX6191" fmla="*/ 1760699 w 3531775"/>
              <a:gd name="connsiteY6191" fmla="*/ 2382377 h 2810796"/>
              <a:gd name="connsiteX6192" fmla="*/ 1723552 w 3531775"/>
              <a:gd name="connsiteY6192" fmla="*/ 2473817 h 2810796"/>
              <a:gd name="connsiteX6193" fmla="*/ 1726981 w 3531775"/>
              <a:gd name="connsiteY6193" fmla="*/ 2425430 h 2810796"/>
              <a:gd name="connsiteX6194" fmla="*/ 1722790 w 3531775"/>
              <a:gd name="connsiteY6194" fmla="*/ 2473245 h 2810796"/>
              <a:gd name="connsiteX6195" fmla="*/ 1723552 w 3531775"/>
              <a:gd name="connsiteY6195" fmla="*/ 2473817 h 2810796"/>
              <a:gd name="connsiteX6196" fmla="*/ 1688881 w 3531775"/>
              <a:gd name="connsiteY6196" fmla="*/ 2511726 h 2810796"/>
              <a:gd name="connsiteX6197" fmla="*/ 1699930 w 3531775"/>
              <a:gd name="connsiteY6197" fmla="*/ 2459720 h 2810796"/>
              <a:gd name="connsiteX6198" fmla="*/ 1688214 w 3531775"/>
              <a:gd name="connsiteY6198" fmla="*/ 2511155 h 2810796"/>
              <a:gd name="connsiteX6199" fmla="*/ 1688881 w 3531775"/>
              <a:gd name="connsiteY6199" fmla="*/ 2511726 h 2810796"/>
              <a:gd name="connsiteX6200" fmla="*/ 1645923 w 3531775"/>
              <a:gd name="connsiteY6200" fmla="*/ 2549255 h 2810796"/>
              <a:gd name="connsiteX6201" fmla="*/ 1662973 w 3531775"/>
              <a:gd name="connsiteY6201" fmla="*/ 2499249 h 2810796"/>
              <a:gd name="connsiteX6202" fmla="*/ 1645256 w 3531775"/>
              <a:gd name="connsiteY6202" fmla="*/ 2548588 h 2810796"/>
              <a:gd name="connsiteX6203" fmla="*/ 1645923 w 3531775"/>
              <a:gd name="connsiteY6203" fmla="*/ 2549255 h 2810796"/>
              <a:gd name="connsiteX6204" fmla="*/ 1585154 w 3531775"/>
              <a:gd name="connsiteY6204" fmla="*/ 2587260 h 2810796"/>
              <a:gd name="connsiteX6205" fmla="*/ 1605251 w 3531775"/>
              <a:gd name="connsiteY6205" fmla="*/ 2575163 h 2810796"/>
              <a:gd name="connsiteX6206" fmla="*/ 1612205 w 3531775"/>
              <a:gd name="connsiteY6206" fmla="*/ 2539825 h 2810796"/>
              <a:gd name="connsiteX6207" fmla="*/ 1584582 w 3531775"/>
              <a:gd name="connsiteY6207" fmla="*/ 2586498 h 2810796"/>
              <a:gd name="connsiteX6208" fmla="*/ 1585154 w 3531775"/>
              <a:gd name="connsiteY6208" fmla="*/ 2587260 h 2810796"/>
              <a:gd name="connsiteX6209" fmla="*/ 1515907 w 3531775"/>
              <a:gd name="connsiteY6209" fmla="*/ 2616120 h 2810796"/>
              <a:gd name="connsiteX6210" fmla="*/ 1557817 w 3531775"/>
              <a:gd name="connsiteY6210" fmla="*/ 2572591 h 2810796"/>
              <a:gd name="connsiteX6211" fmla="*/ 1515621 w 3531775"/>
              <a:gd name="connsiteY6211" fmla="*/ 2615168 h 2810796"/>
              <a:gd name="connsiteX6212" fmla="*/ 1515907 w 3531775"/>
              <a:gd name="connsiteY6212" fmla="*/ 2616120 h 2810796"/>
              <a:gd name="connsiteX6213" fmla="*/ 1446946 w 3531775"/>
              <a:gd name="connsiteY6213" fmla="*/ 2630122 h 2810796"/>
              <a:gd name="connsiteX6214" fmla="*/ 1489237 w 3531775"/>
              <a:gd name="connsiteY6214" fmla="*/ 2595451 h 2810796"/>
              <a:gd name="connsiteX6215" fmla="*/ 1446755 w 3531775"/>
              <a:gd name="connsiteY6215" fmla="*/ 2629265 h 2810796"/>
              <a:gd name="connsiteX6216" fmla="*/ 1446946 w 3531775"/>
              <a:gd name="connsiteY6216" fmla="*/ 2630122 h 2810796"/>
              <a:gd name="connsiteX6217" fmla="*/ 1373032 w 3531775"/>
              <a:gd name="connsiteY6217" fmla="*/ 2631456 h 2810796"/>
              <a:gd name="connsiteX6218" fmla="*/ 1421800 w 3531775"/>
              <a:gd name="connsiteY6218" fmla="*/ 2605357 h 2810796"/>
              <a:gd name="connsiteX6219" fmla="*/ 1370651 w 3531775"/>
              <a:gd name="connsiteY6219" fmla="*/ 2629456 h 2810796"/>
              <a:gd name="connsiteX6220" fmla="*/ 1373032 w 3531775"/>
              <a:gd name="connsiteY6220" fmla="*/ 2631456 h 2810796"/>
              <a:gd name="connsiteX6221" fmla="*/ 1294165 w 3531775"/>
              <a:gd name="connsiteY6221" fmla="*/ 2615549 h 2810796"/>
              <a:gd name="connsiteX6222" fmla="*/ 1354649 w 3531775"/>
              <a:gd name="connsiteY6222" fmla="*/ 2603548 h 2810796"/>
              <a:gd name="connsiteX6223" fmla="*/ 1292260 w 3531775"/>
              <a:gd name="connsiteY6223" fmla="*/ 2613073 h 2810796"/>
              <a:gd name="connsiteX6224" fmla="*/ 1294165 w 3531775"/>
              <a:gd name="connsiteY6224" fmla="*/ 2615549 h 2810796"/>
              <a:gd name="connsiteX6225" fmla="*/ 1226156 w 3531775"/>
              <a:gd name="connsiteY6225" fmla="*/ 2583831 h 2810796"/>
              <a:gd name="connsiteX6226" fmla="*/ 1281211 w 3531775"/>
              <a:gd name="connsiteY6226" fmla="*/ 2581640 h 2810796"/>
              <a:gd name="connsiteX6227" fmla="*/ 1224728 w 3531775"/>
              <a:gd name="connsiteY6227" fmla="*/ 2580973 h 2810796"/>
              <a:gd name="connsiteX6228" fmla="*/ 1226156 w 3531775"/>
              <a:gd name="connsiteY6228" fmla="*/ 2583831 h 2810796"/>
              <a:gd name="connsiteX6229" fmla="*/ 1164053 w 3531775"/>
              <a:gd name="connsiteY6229" fmla="*/ 2534872 h 2810796"/>
              <a:gd name="connsiteX6230" fmla="*/ 1218822 w 3531775"/>
              <a:gd name="connsiteY6230" fmla="*/ 2546683 h 2810796"/>
              <a:gd name="connsiteX6231" fmla="*/ 1163387 w 3531775"/>
              <a:gd name="connsiteY6231" fmla="*/ 2531824 h 2810796"/>
              <a:gd name="connsiteX6232" fmla="*/ 1164053 w 3531775"/>
              <a:gd name="connsiteY6232" fmla="*/ 2534872 h 2810796"/>
              <a:gd name="connsiteX6233" fmla="*/ 1198343 w 3531775"/>
              <a:gd name="connsiteY6233" fmla="*/ 1695148 h 2810796"/>
              <a:gd name="connsiteX6234" fmla="*/ 1201296 w 3531775"/>
              <a:gd name="connsiteY6234" fmla="*/ 1694672 h 2810796"/>
              <a:gd name="connsiteX6235" fmla="*/ 1178627 w 3531775"/>
              <a:gd name="connsiteY6235" fmla="*/ 1671526 h 2810796"/>
              <a:gd name="connsiteX6236" fmla="*/ 1177293 w 3531775"/>
              <a:gd name="connsiteY6236" fmla="*/ 1672955 h 2810796"/>
              <a:gd name="connsiteX6237" fmla="*/ 1198343 w 3531775"/>
              <a:gd name="connsiteY6237" fmla="*/ 1695148 h 2810796"/>
              <a:gd name="connsiteX6238" fmla="*/ 1193200 w 3531775"/>
              <a:gd name="connsiteY6238" fmla="*/ 1735915 h 2810796"/>
              <a:gd name="connsiteX6239" fmla="*/ 1196248 w 3531775"/>
              <a:gd name="connsiteY6239" fmla="*/ 1736391 h 2810796"/>
              <a:gd name="connsiteX6240" fmla="*/ 1178627 w 3531775"/>
              <a:gd name="connsiteY6240" fmla="*/ 1704007 h 2810796"/>
              <a:gd name="connsiteX6241" fmla="*/ 1177007 w 3531775"/>
              <a:gd name="connsiteY6241" fmla="*/ 1704959 h 2810796"/>
              <a:gd name="connsiteX6242" fmla="*/ 1193200 w 3531775"/>
              <a:gd name="connsiteY6242" fmla="*/ 1735915 h 2810796"/>
              <a:gd name="connsiteX6243" fmla="*/ 1114333 w 3531775"/>
              <a:gd name="connsiteY6243" fmla="*/ 2472865 h 2810796"/>
              <a:gd name="connsiteX6244" fmla="*/ 1163863 w 3531775"/>
              <a:gd name="connsiteY6244" fmla="*/ 2495915 h 2810796"/>
              <a:gd name="connsiteX6245" fmla="*/ 1114428 w 3531775"/>
              <a:gd name="connsiteY6245" fmla="*/ 2469912 h 2810796"/>
              <a:gd name="connsiteX6246" fmla="*/ 1114333 w 3531775"/>
              <a:gd name="connsiteY6246" fmla="*/ 2472865 h 2810796"/>
              <a:gd name="connsiteX6247" fmla="*/ 1086520 w 3531775"/>
              <a:gd name="connsiteY6247" fmla="*/ 2420477 h 2810796"/>
              <a:gd name="connsiteX6248" fmla="*/ 1130049 w 3531775"/>
              <a:gd name="connsiteY6248" fmla="*/ 2448290 h 2810796"/>
              <a:gd name="connsiteX6249" fmla="*/ 1087091 w 3531775"/>
              <a:gd name="connsiteY6249" fmla="*/ 2417620 h 2810796"/>
              <a:gd name="connsiteX6250" fmla="*/ 1086520 w 3531775"/>
              <a:gd name="connsiteY6250" fmla="*/ 2420477 h 2810796"/>
              <a:gd name="connsiteX6251" fmla="*/ 1064612 w 3531775"/>
              <a:gd name="connsiteY6251" fmla="*/ 2354374 h 2810796"/>
              <a:gd name="connsiteX6252" fmla="*/ 1102046 w 3531775"/>
              <a:gd name="connsiteY6252" fmla="*/ 2388378 h 2810796"/>
              <a:gd name="connsiteX6253" fmla="*/ 1065660 w 3531775"/>
              <a:gd name="connsiteY6253" fmla="*/ 2351802 h 2810796"/>
              <a:gd name="connsiteX6254" fmla="*/ 1064612 w 3531775"/>
              <a:gd name="connsiteY6254" fmla="*/ 2354374 h 2810796"/>
              <a:gd name="connsiteX6255" fmla="*/ 1052039 w 3531775"/>
              <a:gd name="connsiteY6255" fmla="*/ 2287508 h 2810796"/>
              <a:gd name="connsiteX6256" fmla="*/ 1084234 w 3531775"/>
              <a:gd name="connsiteY6256" fmla="*/ 2330656 h 2810796"/>
              <a:gd name="connsiteX6257" fmla="*/ 1053563 w 3531775"/>
              <a:gd name="connsiteY6257" fmla="*/ 2285222 h 2810796"/>
              <a:gd name="connsiteX6258" fmla="*/ 1052039 w 3531775"/>
              <a:gd name="connsiteY6258" fmla="*/ 2287508 h 2810796"/>
              <a:gd name="connsiteX6259" fmla="*/ 1051087 w 3531775"/>
              <a:gd name="connsiteY6259" fmla="*/ 2225024 h 2810796"/>
              <a:gd name="connsiteX6260" fmla="*/ 1050896 w 3531775"/>
              <a:gd name="connsiteY6260" fmla="*/ 2223500 h 2810796"/>
              <a:gd name="connsiteX6261" fmla="*/ 1049277 w 3531775"/>
              <a:gd name="connsiteY6261" fmla="*/ 2225881 h 2810796"/>
              <a:gd name="connsiteX6262" fmla="*/ 1076138 w 3531775"/>
              <a:gd name="connsiteY6262" fmla="*/ 2264934 h 2810796"/>
              <a:gd name="connsiteX6263" fmla="*/ 1051087 w 3531775"/>
              <a:gd name="connsiteY6263" fmla="*/ 2225024 h 2810796"/>
              <a:gd name="connsiteX6264" fmla="*/ 1056992 w 3531775"/>
              <a:gd name="connsiteY6264" fmla="*/ 2172922 h 2810796"/>
              <a:gd name="connsiteX6265" fmla="*/ 1055754 w 3531775"/>
              <a:gd name="connsiteY6265" fmla="*/ 2160730 h 2810796"/>
              <a:gd name="connsiteX6266" fmla="*/ 1053849 w 3531775"/>
              <a:gd name="connsiteY6266" fmla="*/ 2162730 h 2810796"/>
              <a:gd name="connsiteX6267" fmla="*/ 1075661 w 3531775"/>
              <a:gd name="connsiteY6267" fmla="*/ 2204641 h 2810796"/>
              <a:gd name="connsiteX6268" fmla="*/ 1056992 w 3531775"/>
              <a:gd name="connsiteY6268" fmla="*/ 2172922 h 2810796"/>
              <a:gd name="connsiteX6269" fmla="*/ 1065851 w 3531775"/>
              <a:gd name="connsiteY6269" fmla="*/ 2101009 h 2810796"/>
              <a:gd name="connsiteX6270" fmla="*/ 1066041 w 3531775"/>
              <a:gd name="connsiteY6270" fmla="*/ 2099580 h 2810796"/>
              <a:gd name="connsiteX6271" fmla="*/ 1064041 w 3531775"/>
              <a:gd name="connsiteY6271" fmla="*/ 2101104 h 2810796"/>
              <a:gd name="connsiteX6272" fmla="*/ 1080043 w 3531775"/>
              <a:gd name="connsiteY6272" fmla="*/ 2148348 h 2810796"/>
              <a:gd name="connsiteX6273" fmla="*/ 1065851 w 3531775"/>
              <a:gd name="connsiteY6273" fmla="*/ 2101009 h 2810796"/>
              <a:gd name="connsiteX6274" fmla="*/ 1086520 w 3531775"/>
              <a:gd name="connsiteY6274" fmla="*/ 2080530 h 2810796"/>
              <a:gd name="connsiteX6275" fmla="*/ 1079376 w 3531775"/>
              <a:gd name="connsiteY6275" fmla="*/ 2046907 h 2810796"/>
              <a:gd name="connsiteX6276" fmla="*/ 1077281 w 3531775"/>
              <a:gd name="connsiteY6276" fmla="*/ 2048526 h 2810796"/>
              <a:gd name="connsiteX6277" fmla="*/ 1092806 w 3531775"/>
              <a:gd name="connsiteY6277" fmla="*/ 2089007 h 2810796"/>
              <a:gd name="connsiteX6278" fmla="*/ 1086520 w 3531775"/>
              <a:gd name="connsiteY6278" fmla="*/ 2080530 h 2810796"/>
              <a:gd name="connsiteX6279" fmla="*/ 1095664 w 3531775"/>
              <a:gd name="connsiteY6279" fmla="*/ 1995567 h 2810796"/>
              <a:gd name="connsiteX6280" fmla="*/ 1095854 w 3531775"/>
              <a:gd name="connsiteY6280" fmla="*/ 1994329 h 2810796"/>
              <a:gd name="connsiteX6281" fmla="*/ 1093759 w 3531775"/>
              <a:gd name="connsiteY6281" fmla="*/ 1995662 h 2810796"/>
              <a:gd name="connsiteX6282" fmla="*/ 1106999 w 3531775"/>
              <a:gd name="connsiteY6282" fmla="*/ 2036620 h 2810796"/>
              <a:gd name="connsiteX6283" fmla="*/ 1095664 w 3531775"/>
              <a:gd name="connsiteY6283" fmla="*/ 1995567 h 2810796"/>
              <a:gd name="connsiteX6284" fmla="*/ 1108427 w 3531775"/>
              <a:gd name="connsiteY6284" fmla="*/ 1957848 h 2810796"/>
              <a:gd name="connsiteX6285" fmla="*/ 1108618 w 3531775"/>
              <a:gd name="connsiteY6285" fmla="*/ 1956609 h 2810796"/>
              <a:gd name="connsiteX6286" fmla="*/ 1106522 w 3531775"/>
              <a:gd name="connsiteY6286" fmla="*/ 1957848 h 2810796"/>
              <a:gd name="connsiteX6287" fmla="*/ 1119000 w 3531775"/>
              <a:gd name="connsiteY6287" fmla="*/ 1998043 h 2810796"/>
              <a:gd name="connsiteX6288" fmla="*/ 1108427 w 3531775"/>
              <a:gd name="connsiteY6288" fmla="*/ 1957848 h 2810796"/>
              <a:gd name="connsiteX6289" fmla="*/ 1130811 w 3531775"/>
              <a:gd name="connsiteY6289" fmla="*/ 1954038 h 2810796"/>
              <a:gd name="connsiteX6290" fmla="*/ 1122143 w 3531775"/>
              <a:gd name="connsiteY6290" fmla="*/ 1917557 h 2810796"/>
              <a:gd name="connsiteX6291" fmla="*/ 1120048 w 3531775"/>
              <a:gd name="connsiteY6291" fmla="*/ 1918795 h 2810796"/>
              <a:gd name="connsiteX6292" fmla="*/ 1132811 w 3531775"/>
              <a:gd name="connsiteY6292" fmla="*/ 1956895 h 2810796"/>
              <a:gd name="connsiteX6293" fmla="*/ 1130811 w 3531775"/>
              <a:gd name="connsiteY6293" fmla="*/ 1954038 h 2810796"/>
              <a:gd name="connsiteX6294" fmla="*/ 1140527 w 3531775"/>
              <a:gd name="connsiteY6294" fmla="*/ 1893935 h 2810796"/>
              <a:gd name="connsiteX6295" fmla="*/ 1138717 w 3531775"/>
              <a:gd name="connsiteY6295" fmla="*/ 1871266 h 2810796"/>
              <a:gd name="connsiteX6296" fmla="*/ 1136717 w 3531775"/>
              <a:gd name="connsiteY6296" fmla="*/ 1872408 h 2810796"/>
              <a:gd name="connsiteX6297" fmla="*/ 1149290 w 3531775"/>
              <a:gd name="connsiteY6297" fmla="*/ 1910223 h 2810796"/>
              <a:gd name="connsiteX6298" fmla="*/ 1140527 w 3531775"/>
              <a:gd name="connsiteY6298" fmla="*/ 1893935 h 2810796"/>
              <a:gd name="connsiteX6299" fmla="*/ 1155671 w 3531775"/>
              <a:gd name="connsiteY6299" fmla="*/ 1850787 h 2810796"/>
              <a:gd name="connsiteX6300" fmla="*/ 1153290 w 3531775"/>
              <a:gd name="connsiteY6300" fmla="*/ 1825450 h 2810796"/>
              <a:gd name="connsiteX6301" fmla="*/ 1151290 w 3531775"/>
              <a:gd name="connsiteY6301" fmla="*/ 1826498 h 2810796"/>
              <a:gd name="connsiteX6302" fmla="*/ 1162910 w 3531775"/>
              <a:gd name="connsiteY6302" fmla="*/ 1866408 h 2810796"/>
              <a:gd name="connsiteX6303" fmla="*/ 1155671 w 3531775"/>
              <a:gd name="connsiteY6303" fmla="*/ 1850787 h 2810796"/>
              <a:gd name="connsiteX6304" fmla="*/ 1167197 w 3531775"/>
              <a:gd name="connsiteY6304" fmla="*/ 1801162 h 2810796"/>
              <a:gd name="connsiteX6305" fmla="*/ 1164815 w 3531775"/>
              <a:gd name="connsiteY6305" fmla="*/ 1784969 h 2810796"/>
              <a:gd name="connsiteX6306" fmla="*/ 1161672 w 3531775"/>
              <a:gd name="connsiteY6306" fmla="*/ 1793541 h 2810796"/>
              <a:gd name="connsiteX6307" fmla="*/ 1178912 w 3531775"/>
              <a:gd name="connsiteY6307" fmla="*/ 1819259 h 2810796"/>
              <a:gd name="connsiteX6308" fmla="*/ 1167197 w 3531775"/>
              <a:gd name="connsiteY6308" fmla="*/ 1801162 h 2810796"/>
              <a:gd name="connsiteX6309" fmla="*/ 1173102 w 3531775"/>
              <a:gd name="connsiteY6309" fmla="*/ 1743821 h 2810796"/>
              <a:gd name="connsiteX6310" fmla="*/ 1189961 w 3531775"/>
              <a:gd name="connsiteY6310" fmla="*/ 1776682 h 2810796"/>
              <a:gd name="connsiteX6311" fmla="*/ 1173864 w 3531775"/>
              <a:gd name="connsiteY6311" fmla="*/ 1743916 h 2810796"/>
              <a:gd name="connsiteX6312" fmla="*/ 1173102 w 3531775"/>
              <a:gd name="connsiteY6312" fmla="*/ 1743821 h 2810796"/>
              <a:gd name="connsiteX6313" fmla="*/ 1172626 w 3531775"/>
              <a:gd name="connsiteY6313" fmla="*/ 1638284 h 2810796"/>
              <a:gd name="connsiteX6314" fmla="*/ 1199391 w 3531775"/>
              <a:gd name="connsiteY6314" fmla="*/ 1657525 h 2810796"/>
              <a:gd name="connsiteX6315" fmla="*/ 1173864 w 3531775"/>
              <a:gd name="connsiteY6315" fmla="*/ 1636760 h 2810796"/>
              <a:gd name="connsiteX6316" fmla="*/ 1172626 w 3531775"/>
              <a:gd name="connsiteY6316" fmla="*/ 1638284 h 2810796"/>
              <a:gd name="connsiteX6317" fmla="*/ 1162434 w 3531775"/>
              <a:gd name="connsiteY6317" fmla="*/ 1604280 h 2810796"/>
              <a:gd name="connsiteX6318" fmla="*/ 1191390 w 3531775"/>
              <a:gd name="connsiteY6318" fmla="*/ 1618758 h 2810796"/>
              <a:gd name="connsiteX6319" fmla="*/ 1163387 w 3531775"/>
              <a:gd name="connsiteY6319" fmla="*/ 1602661 h 2810796"/>
              <a:gd name="connsiteX6320" fmla="*/ 1162434 w 3531775"/>
              <a:gd name="connsiteY6320" fmla="*/ 1604280 h 2810796"/>
              <a:gd name="connsiteX6321" fmla="*/ 1151195 w 3531775"/>
              <a:gd name="connsiteY6321" fmla="*/ 1580753 h 2810796"/>
              <a:gd name="connsiteX6322" fmla="*/ 1181008 w 3531775"/>
              <a:gd name="connsiteY6322" fmla="*/ 1589516 h 2810796"/>
              <a:gd name="connsiteX6323" fmla="*/ 1151861 w 3531775"/>
              <a:gd name="connsiteY6323" fmla="*/ 1579038 h 2810796"/>
              <a:gd name="connsiteX6324" fmla="*/ 1151195 w 3531775"/>
              <a:gd name="connsiteY6324" fmla="*/ 1580753 h 2810796"/>
              <a:gd name="connsiteX6325" fmla="*/ 1134812 w 3531775"/>
              <a:gd name="connsiteY6325" fmla="*/ 1556274 h 2810796"/>
              <a:gd name="connsiteX6326" fmla="*/ 1164625 w 3531775"/>
              <a:gd name="connsiteY6326" fmla="*/ 1558750 h 2810796"/>
              <a:gd name="connsiteX6327" fmla="*/ 1135193 w 3531775"/>
              <a:gd name="connsiteY6327" fmla="*/ 1554654 h 2810796"/>
              <a:gd name="connsiteX6328" fmla="*/ 1134812 w 3531775"/>
              <a:gd name="connsiteY6328" fmla="*/ 1556274 h 2810796"/>
              <a:gd name="connsiteX6329" fmla="*/ 1115666 w 3531775"/>
              <a:gd name="connsiteY6329" fmla="*/ 1538748 h 2810796"/>
              <a:gd name="connsiteX6330" fmla="*/ 1144527 w 3531775"/>
              <a:gd name="connsiteY6330" fmla="*/ 1535319 h 2810796"/>
              <a:gd name="connsiteX6331" fmla="*/ 1115857 w 3531775"/>
              <a:gd name="connsiteY6331" fmla="*/ 1537129 h 2810796"/>
              <a:gd name="connsiteX6332" fmla="*/ 1115666 w 3531775"/>
              <a:gd name="connsiteY6332" fmla="*/ 1538748 h 2810796"/>
              <a:gd name="connsiteX6333" fmla="*/ 1097188 w 3531775"/>
              <a:gd name="connsiteY6333" fmla="*/ 1528556 h 2810796"/>
              <a:gd name="connsiteX6334" fmla="*/ 1120524 w 3531775"/>
              <a:gd name="connsiteY6334" fmla="*/ 1515126 h 2810796"/>
              <a:gd name="connsiteX6335" fmla="*/ 1096902 w 3531775"/>
              <a:gd name="connsiteY6335" fmla="*/ 1526937 h 2810796"/>
              <a:gd name="connsiteX6336" fmla="*/ 1097188 w 3531775"/>
              <a:gd name="connsiteY6336" fmla="*/ 1528556 h 2810796"/>
              <a:gd name="connsiteX6337" fmla="*/ 1075661 w 3531775"/>
              <a:gd name="connsiteY6337" fmla="*/ 1524079 h 2810796"/>
              <a:gd name="connsiteX6338" fmla="*/ 1085853 w 3531775"/>
              <a:gd name="connsiteY6338" fmla="*/ 1524460 h 2810796"/>
              <a:gd name="connsiteX6339" fmla="*/ 1094140 w 3531775"/>
              <a:gd name="connsiteY6339" fmla="*/ 1518650 h 2810796"/>
              <a:gd name="connsiteX6340" fmla="*/ 1097378 w 3531775"/>
              <a:gd name="connsiteY6340" fmla="*/ 1505220 h 2810796"/>
              <a:gd name="connsiteX6341" fmla="*/ 1075566 w 3531775"/>
              <a:gd name="connsiteY6341" fmla="*/ 1523317 h 2810796"/>
              <a:gd name="connsiteX6342" fmla="*/ 1075661 w 3531775"/>
              <a:gd name="connsiteY6342" fmla="*/ 1524079 h 2810796"/>
              <a:gd name="connsiteX6343" fmla="*/ 1043276 w 3531775"/>
              <a:gd name="connsiteY6343" fmla="*/ 1525603 h 2810796"/>
              <a:gd name="connsiteX6344" fmla="*/ 1067470 w 3531775"/>
              <a:gd name="connsiteY6344" fmla="*/ 1503886 h 2810796"/>
              <a:gd name="connsiteX6345" fmla="*/ 1043181 w 3531775"/>
              <a:gd name="connsiteY6345" fmla="*/ 1524937 h 2810796"/>
              <a:gd name="connsiteX6346" fmla="*/ 1043276 w 3531775"/>
              <a:gd name="connsiteY6346" fmla="*/ 1525603 h 2810796"/>
              <a:gd name="connsiteX6347" fmla="*/ 1012130 w 3531775"/>
              <a:gd name="connsiteY6347" fmla="*/ 1532366 h 2810796"/>
              <a:gd name="connsiteX6348" fmla="*/ 1029751 w 3531775"/>
              <a:gd name="connsiteY6348" fmla="*/ 1506363 h 2810796"/>
              <a:gd name="connsiteX6349" fmla="*/ 1011844 w 3531775"/>
              <a:gd name="connsiteY6349" fmla="*/ 1531699 h 2810796"/>
              <a:gd name="connsiteX6350" fmla="*/ 1012130 w 3531775"/>
              <a:gd name="connsiteY6350" fmla="*/ 1532366 h 2810796"/>
              <a:gd name="connsiteX6351" fmla="*/ 977363 w 3531775"/>
              <a:gd name="connsiteY6351" fmla="*/ 1545320 h 2810796"/>
              <a:gd name="connsiteX6352" fmla="*/ 994032 w 3531775"/>
              <a:gd name="connsiteY6352" fmla="*/ 1516174 h 2810796"/>
              <a:gd name="connsiteX6353" fmla="*/ 976982 w 3531775"/>
              <a:gd name="connsiteY6353" fmla="*/ 1544653 h 2810796"/>
              <a:gd name="connsiteX6354" fmla="*/ 977363 w 3531775"/>
              <a:gd name="connsiteY6354" fmla="*/ 1545320 h 2810796"/>
              <a:gd name="connsiteX6355" fmla="*/ 950312 w 3531775"/>
              <a:gd name="connsiteY6355" fmla="*/ 1559036 h 2810796"/>
              <a:gd name="connsiteX6356" fmla="*/ 965933 w 3531775"/>
              <a:gd name="connsiteY6356" fmla="*/ 1527984 h 2810796"/>
              <a:gd name="connsiteX6357" fmla="*/ 949931 w 3531775"/>
              <a:gd name="connsiteY6357" fmla="*/ 1558465 h 2810796"/>
              <a:gd name="connsiteX6358" fmla="*/ 950312 w 3531775"/>
              <a:gd name="connsiteY6358" fmla="*/ 1559036 h 2810796"/>
              <a:gd name="connsiteX6359" fmla="*/ 920785 w 3531775"/>
              <a:gd name="connsiteY6359" fmla="*/ 1577133 h 2810796"/>
              <a:gd name="connsiteX6360" fmla="*/ 934501 w 3531775"/>
              <a:gd name="connsiteY6360" fmla="*/ 1544653 h 2810796"/>
              <a:gd name="connsiteX6361" fmla="*/ 920309 w 3531775"/>
              <a:gd name="connsiteY6361" fmla="*/ 1576657 h 2810796"/>
              <a:gd name="connsiteX6362" fmla="*/ 920785 w 3531775"/>
              <a:gd name="connsiteY6362" fmla="*/ 1577133 h 2810796"/>
              <a:gd name="connsiteX6363" fmla="*/ 883256 w 3531775"/>
              <a:gd name="connsiteY6363" fmla="*/ 1602470 h 2810796"/>
              <a:gd name="connsiteX6364" fmla="*/ 897449 w 3531775"/>
              <a:gd name="connsiteY6364" fmla="*/ 1568085 h 2810796"/>
              <a:gd name="connsiteX6365" fmla="*/ 882875 w 3531775"/>
              <a:gd name="connsiteY6365" fmla="*/ 1601994 h 2810796"/>
              <a:gd name="connsiteX6366" fmla="*/ 883256 w 3531775"/>
              <a:gd name="connsiteY6366" fmla="*/ 1602470 h 2810796"/>
              <a:gd name="connsiteX6367" fmla="*/ 844204 w 3531775"/>
              <a:gd name="connsiteY6367" fmla="*/ 1632093 h 2810796"/>
              <a:gd name="connsiteX6368" fmla="*/ 862111 w 3531775"/>
              <a:gd name="connsiteY6368" fmla="*/ 1594564 h 2810796"/>
              <a:gd name="connsiteX6369" fmla="*/ 843728 w 3531775"/>
              <a:gd name="connsiteY6369" fmla="*/ 1631521 h 2810796"/>
              <a:gd name="connsiteX6370" fmla="*/ 844204 w 3531775"/>
              <a:gd name="connsiteY6370" fmla="*/ 1632093 h 2810796"/>
              <a:gd name="connsiteX6371" fmla="*/ 807247 w 3531775"/>
              <a:gd name="connsiteY6371" fmla="*/ 1660858 h 2810796"/>
              <a:gd name="connsiteX6372" fmla="*/ 820868 w 3531775"/>
              <a:gd name="connsiteY6372" fmla="*/ 1625044 h 2810796"/>
              <a:gd name="connsiteX6373" fmla="*/ 806771 w 3531775"/>
              <a:gd name="connsiteY6373" fmla="*/ 1660382 h 2810796"/>
              <a:gd name="connsiteX6374" fmla="*/ 807247 w 3531775"/>
              <a:gd name="connsiteY6374" fmla="*/ 1660858 h 2810796"/>
              <a:gd name="connsiteX6375" fmla="*/ 766289 w 3531775"/>
              <a:gd name="connsiteY6375" fmla="*/ 1692291 h 2810796"/>
              <a:gd name="connsiteX6376" fmla="*/ 782291 w 3531775"/>
              <a:gd name="connsiteY6376" fmla="*/ 1655429 h 2810796"/>
              <a:gd name="connsiteX6377" fmla="*/ 765813 w 3531775"/>
              <a:gd name="connsiteY6377" fmla="*/ 1691815 h 2810796"/>
              <a:gd name="connsiteX6378" fmla="*/ 766289 w 3531775"/>
              <a:gd name="connsiteY6378" fmla="*/ 1692291 h 2810796"/>
              <a:gd name="connsiteX6379" fmla="*/ 721903 w 3531775"/>
              <a:gd name="connsiteY6379" fmla="*/ 1725152 h 2810796"/>
              <a:gd name="connsiteX6380" fmla="*/ 744477 w 3531775"/>
              <a:gd name="connsiteY6380" fmla="*/ 1686100 h 2810796"/>
              <a:gd name="connsiteX6381" fmla="*/ 721522 w 3531775"/>
              <a:gd name="connsiteY6381" fmla="*/ 1724580 h 2810796"/>
              <a:gd name="connsiteX6382" fmla="*/ 721903 w 3531775"/>
              <a:gd name="connsiteY6382" fmla="*/ 1725152 h 2810796"/>
              <a:gd name="connsiteX6383" fmla="*/ 677612 w 3531775"/>
              <a:gd name="connsiteY6383" fmla="*/ 1754394 h 2810796"/>
              <a:gd name="connsiteX6384" fmla="*/ 698090 w 3531775"/>
              <a:gd name="connsiteY6384" fmla="*/ 1718484 h 2810796"/>
              <a:gd name="connsiteX6385" fmla="*/ 677135 w 3531775"/>
              <a:gd name="connsiteY6385" fmla="*/ 1753917 h 2810796"/>
              <a:gd name="connsiteX6386" fmla="*/ 677612 w 3531775"/>
              <a:gd name="connsiteY6386" fmla="*/ 1754394 h 2810796"/>
              <a:gd name="connsiteX6387" fmla="*/ 634844 w 3531775"/>
              <a:gd name="connsiteY6387" fmla="*/ 1779159 h 2810796"/>
              <a:gd name="connsiteX6388" fmla="*/ 642750 w 3531775"/>
              <a:gd name="connsiteY6388" fmla="*/ 1774396 h 2810796"/>
              <a:gd name="connsiteX6389" fmla="*/ 642369 w 3531775"/>
              <a:gd name="connsiteY6389" fmla="*/ 1773253 h 2810796"/>
              <a:gd name="connsiteX6390" fmla="*/ 652275 w 3531775"/>
              <a:gd name="connsiteY6390" fmla="*/ 1747631 h 2810796"/>
              <a:gd name="connsiteX6391" fmla="*/ 640274 w 3531775"/>
              <a:gd name="connsiteY6391" fmla="*/ 1769538 h 2810796"/>
              <a:gd name="connsiteX6392" fmla="*/ 641512 w 3531775"/>
              <a:gd name="connsiteY6392" fmla="*/ 1772301 h 2810796"/>
              <a:gd name="connsiteX6393" fmla="*/ 634559 w 3531775"/>
              <a:gd name="connsiteY6393" fmla="*/ 1778683 h 2810796"/>
              <a:gd name="connsiteX6394" fmla="*/ 634844 w 3531775"/>
              <a:gd name="connsiteY6394" fmla="*/ 1779159 h 2810796"/>
              <a:gd name="connsiteX6395" fmla="*/ 581028 w 3531775"/>
              <a:gd name="connsiteY6395" fmla="*/ 1809067 h 2810796"/>
              <a:gd name="connsiteX6396" fmla="*/ 607698 w 3531775"/>
              <a:gd name="connsiteY6396" fmla="*/ 1774491 h 2810796"/>
              <a:gd name="connsiteX6397" fmla="*/ 580742 w 3531775"/>
              <a:gd name="connsiteY6397" fmla="*/ 1808591 h 2810796"/>
              <a:gd name="connsiteX6398" fmla="*/ 581028 w 3531775"/>
              <a:gd name="connsiteY6398" fmla="*/ 1809067 h 2810796"/>
              <a:gd name="connsiteX6399" fmla="*/ 537023 w 3531775"/>
              <a:gd name="connsiteY6399" fmla="*/ 1828212 h 2810796"/>
              <a:gd name="connsiteX6400" fmla="*/ 565407 w 3531775"/>
              <a:gd name="connsiteY6400" fmla="*/ 1796685 h 2810796"/>
              <a:gd name="connsiteX6401" fmla="*/ 536737 w 3531775"/>
              <a:gd name="connsiteY6401" fmla="*/ 1827736 h 2810796"/>
              <a:gd name="connsiteX6402" fmla="*/ 537023 w 3531775"/>
              <a:gd name="connsiteY6402" fmla="*/ 1828212 h 2810796"/>
              <a:gd name="connsiteX6403" fmla="*/ 480063 w 3531775"/>
              <a:gd name="connsiteY6403" fmla="*/ 1846120 h 2810796"/>
              <a:gd name="connsiteX6404" fmla="*/ 513305 w 3531775"/>
              <a:gd name="connsiteY6404" fmla="*/ 1817925 h 2810796"/>
              <a:gd name="connsiteX6405" fmla="*/ 479873 w 3531775"/>
              <a:gd name="connsiteY6405" fmla="*/ 1845548 h 2810796"/>
              <a:gd name="connsiteX6406" fmla="*/ 480063 w 3531775"/>
              <a:gd name="connsiteY6406" fmla="*/ 1846120 h 2810796"/>
              <a:gd name="connsiteX6407" fmla="*/ 419770 w 3531775"/>
              <a:gd name="connsiteY6407" fmla="*/ 1858121 h 2810796"/>
              <a:gd name="connsiteX6408" fmla="*/ 461394 w 3531775"/>
              <a:gd name="connsiteY6408" fmla="*/ 1833928 h 2810796"/>
              <a:gd name="connsiteX6409" fmla="*/ 419675 w 3531775"/>
              <a:gd name="connsiteY6409" fmla="*/ 1857550 h 2810796"/>
              <a:gd name="connsiteX6410" fmla="*/ 419770 w 3531775"/>
              <a:gd name="connsiteY6410" fmla="*/ 1858121 h 2810796"/>
              <a:gd name="connsiteX6411" fmla="*/ 363287 w 3531775"/>
              <a:gd name="connsiteY6411" fmla="*/ 1862121 h 2810796"/>
              <a:gd name="connsiteX6412" fmla="*/ 401101 w 3531775"/>
              <a:gd name="connsiteY6412" fmla="*/ 1843167 h 2810796"/>
              <a:gd name="connsiteX6413" fmla="*/ 363191 w 3531775"/>
              <a:gd name="connsiteY6413" fmla="*/ 1861645 h 2810796"/>
              <a:gd name="connsiteX6414" fmla="*/ 363287 w 3531775"/>
              <a:gd name="connsiteY6414" fmla="*/ 1862121 h 2810796"/>
              <a:gd name="connsiteX6415" fmla="*/ 17434 w 3531775"/>
              <a:gd name="connsiteY6415" fmla="*/ 1527889 h 2810796"/>
              <a:gd name="connsiteX6416" fmla="*/ 13624 w 3531775"/>
              <a:gd name="connsiteY6416" fmla="*/ 1486741 h 2810796"/>
              <a:gd name="connsiteX6417" fmla="*/ 17434 w 3531775"/>
              <a:gd name="connsiteY6417" fmla="*/ 1527889 h 2810796"/>
              <a:gd name="connsiteX6418" fmla="*/ 302803 w 3531775"/>
              <a:gd name="connsiteY6418" fmla="*/ 1858692 h 2810796"/>
              <a:gd name="connsiteX6419" fmla="*/ 344332 w 3531775"/>
              <a:gd name="connsiteY6419" fmla="*/ 1845358 h 2810796"/>
              <a:gd name="connsiteX6420" fmla="*/ 302803 w 3531775"/>
              <a:gd name="connsiteY6420" fmla="*/ 1858121 h 2810796"/>
              <a:gd name="connsiteX6421" fmla="*/ 302803 w 3531775"/>
              <a:gd name="connsiteY6421" fmla="*/ 1858692 h 2810796"/>
              <a:gd name="connsiteX6422" fmla="*/ 242891 w 3531775"/>
              <a:gd name="connsiteY6422" fmla="*/ 1847929 h 2810796"/>
              <a:gd name="connsiteX6423" fmla="*/ 289468 w 3531775"/>
              <a:gd name="connsiteY6423" fmla="*/ 1841547 h 2810796"/>
              <a:gd name="connsiteX6424" fmla="*/ 241271 w 3531775"/>
              <a:gd name="connsiteY6424" fmla="*/ 1846405 h 2810796"/>
              <a:gd name="connsiteX6425" fmla="*/ 242891 w 3531775"/>
              <a:gd name="connsiteY6425" fmla="*/ 1847929 h 2810796"/>
              <a:gd name="connsiteX6426" fmla="*/ 187455 w 3531775"/>
              <a:gd name="connsiteY6426" fmla="*/ 1828593 h 2810796"/>
              <a:gd name="connsiteX6427" fmla="*/ 228794 w 3531775"/>
              <a:gd name="connsiteY6427" fmla="*/ 1826879 h 2810796"/>
              <a:gd name="connsiteX6428" fmla="*/ 185836 w 3531775"/>
              <a:gd name="connsiteY6428" fmla="*/ 1826784 h 2810796"/>
              <a:gd name="connsiteX6429" fmla="*/ 187455 w 3531775"/>
              <a:gd name="connsiteY6429" fmla="*/ 1828593 h 2810796"/>
              <a:gd name="connsiteX6430" fmla="*/ 132020 w 3531775"/>
              <a:gd name="connsiteY6430" fmla="*/ 1797923 h 2810796"/>
              <a:gd name="connsiteX6431" fmla="*/ 174596 w 3531775"/>
              <a:gd name="connsiteY6431" fmla="*/ 1805067 h 2810796"/>
              <a:gd name="connsiteX6432" fmla="*/ 130781 w 3531775"/>
              <a:gd name="connsiteY6432" fmla="*/ 1795923 h 2810796"/>
              <a:gd name="connsiteX6433" fmla="*/ 132020 w 3531775"/>
              <a:gd name="connsiteY6433" fmla="*/ 1797923 h 2810796"/>
              <a:gd name="connsiteX6434" fmla="*/ 94110 w 3531775"/>
              <a:gd name="connsiteY6434" fmla="*/ 1767729 h 2810796"/>
              <a:gd name="connsiteX6435" fmla="*/ 135449 w 3531775"/>
              <a:gd name="connsiteY6435" fmla="*/ 1781635 h 2810796"/>
              <a:gd name="connsiteX6436" fmla="*/ 93158 w 3531775"/>
              <a:gd name="connsiteY6436" fmla="*/ 1765538 h 2810796"/>
              <a:gd name="connsiteX6437" fmla="*/ 94110 w 3531775"/>
              <a:gd name="connsiteY6437" fmla="*/ 1767729 h 2810796"/>
              <a:gd name="connsiteX6438" fmla="*/ 58487 w 3531775"/>
              <a:gd name="connsiteY6438" fmla="*/ 1728581 h 2810796"/>
              <a:gd name="connsiteX6439" fmla="*/ 95920 w 3531775"/>
              <a:gd name="connsiteY6439" fmla="*/ 1748965 h 2810796"/>
              <a:gd name="connsiteX6440" fmla="*/ 57915 w 3531775"/>
              <a:gd name="connsiteY6440" fmla="*/ 1726200 h 2810796"/>
              <a:gd name="connsiteX6441" fmla="*/ 58487 w 3531775"/>
              <a:gd name="connsiteY6441" fmla="*/ 1728581 h 2810796"/>
              <a:gd name="connsiteX6442" fmla="*/ 25625 w 3531775"/>
              <a:gd name="connsiteY6442" fmla="*/ 1671621 h 2810796"/>
              <a:gd name="connsiteX6443" fmla="*/ 57725 w 3531775"/>
              <a:gd name="connsiteY6443" fmla="*/ 1701720 h 2810796"/>
              <a:gd name="connsiteX6444" fmla="*/ 25625 w 3531775"/>
              <a:gd name="connsiteY6444" fmla="*/ 1669240 h 2810796"/>
              <a:gd name="connsiteX6445" fmla="*/ 25625 w 3531775"/>
              <a:gd name="connsiteY6445" fmla="*/ 1671621 h 2810796"/>
              <a:gd name="connsiteX6446" fmla="*/ 6385 w 3531775"/>
              <a:gd name="connsiteY6446" fmla="*/ 1607709 h 2810796"/>
              <a:gd name="connsiteX6447" fmla="*/ 31055 w 3531775"/>
              <a:gd name="connsiteY6447" fmla="*/ 1649428 h 2810796"/>
              <a:gd name="connsiteX6448" fmla="*/ 6956 w 3531775"/>
              <a:gd name="connsiteY6448" fmla="*/ 1605518 h 2810796"/>
              <a:gd name="connsiteX6449" fmla="*/ 6480 w 3531775"/>
              <a:gd name="connsiteY6449" fmla="*/ 1605613 h 2810796"/>
              <a:gd name="connsiteX6450" fmla="*/ 6385 w 3531775"/>
              <a:gd name="connsiteY6450" fmla="*/ 1607709 h 2810796"/>
              <a:gd name="connsiteX6451" fmla="*/ 2861 w 3531775"/>
              <a:gd name="connsiteY6451" fmla="*/ 1559131 h 2810796"/>
              <a:gd name="connsiteX6452" fmla="*/ 17148 w 3531775"/>
              <a:gd name="connsiteY6452" fmla="*/ 1586087 h 2810796"/>
              <a:gd name="connsiteX6453" fmla="*/ 3718 w 3531775"/>
              <a:gd name="connsiteY6453" fmla="*/ 1546177 h 2810796"/>
              <a:gd name="connsiteX6454" fmla="*/ 2861 w 3531775"/>
              <a:gd name="connsiteY6454" fmla="*/ 1559131 h 2810796"/>
              <a:gd name="connsiteX6455" fmla="*/ 2974946 w 3531775"/>
              <a:gd name="connsiteY6455" fmla="*/ 2803858 h 2810796"/>
              <a:gd name="connsiteX6456" fmla="*/ 3008856 w 3531775"/>
              <a:gd name="connsiteY6456" fmla="*/ 2802334 h 2810796"/>
              <a:gd name="connsiteX6457" fmla="*/ 2992187 w 3531775"/>
              <a:gd name="connsiteY6457" fmla="*/ 2790047 h 2810796"/>
              <a:gd name="connsiteX6458" fmla="*/ 2974946 w 3531775"/>
              <a:gd name="connsiteY6458" fmla="*/ 2803858 h 2810796"/>
              <a:gd name="connsiteX6459" fmla="*/ 2905700 w 3531775"/>
              <a:gd name="connsiteY6459" fmla="*/ 2797953 h 2810796"/>
              <a:gd name="connsiteX6460" fmla="*/ 2942371 w 3531775"/>
              <a:gd name="connsiteY6460" fmla="*/ 2809573 h 2810796"/>
              <a:gd name="connsiteX6461" fmla="*/ 2923607 w 3531775"/>
              <a:gd name="connsiteY6461" fmla="*/ 2791857 h 2810796"/>
              <a:gd name="connsiteX6462" fmla="*/ 2917130 w 3531775"/>
              <a:gd name="connsiteY6462" fmla="*/ 2798429 h 2810796"/>
              <a:gd name="connsiteX6463" fmla="*/ 2905700 w 3531775"/>
              <a:gd name="connsiteY6463" fmla="*/ 2797953 h 2810796"/>
              <a:gd name="connsiteX6464" fmla="*/ 3084960 w 3531775"/>
              <a:gd name="connsiteY6464" fmla="*/ 2754424 h 2810796"/>
              <a:gd name="connsiteX6465" fmla="*/ 3123441 w 3531775"/>
              <a:gd name="connsiteY6465" fmla="*/ 2742803 h 2810796"/>
              <a:gd name="connsiteX6466" fmla="*/ 3100772 w 3531775"/>
              <a:gd name="connsiteY6466" fmla="*/ 2736040 h 2810796"/>
              <a:gd name="connsiteX6467" fmla="*/ 3084960 w 3531775"/>
              <a:gd name="connsiteY6467" fmla="*/ 2754424 h 2810796"/>
              <a:gd name="connsiteX6468" fmla="*/ 3052099 w 3531775"/>
              <a:gd name="connsiteY6468" fmla="*/ 2510393 h 2810796"/>
              <a:gd name="connsiteX6469" fmla="*/ 3051909 w 3531775"/>
              <a:gd name="connsiteY6469" fmla="*/ 2523442 h 2810796"/>
              <a:gd name="connsiteX6470" fmla="*/ 3078864 w 3531775"/>
              <a:gd name="connsiteY6470" fmla="*/ 2521347 h 2810796"/>
              <a:gd name="connsiteX6471" fmla="*/ 3074673 w 3531775"/>
              <a:gd name="connsiteY6471" fmla="*/ 2512774 h 2810796"/>
              <a:gd name="connsiteX6472" fmla="*/ 3052099 w 3531775"/>
              <a:gd name="connsiteY6472" fmla="*/ 2510393 h 2810796"/>
              <a:gd name="connsiteX6473" fmla="*/ 3137538 w 3531775"/>
              <a:gd name="connsiteY6473" fmla="*/ 2617454 h 2810796"/>
              <a:gd name="connsiteX6474" fmla="*/ 3121727 w 3531775"/>
              <a:gd name="connsiteY6474" fmla="*/ 2578687 h 2810796"/>
              <a:gd name="connsiteX6475" fmla="*/ 3113250 w 3531775"/>
              <a:gd name="connsiteY6475" fmla="*/ 2597356 h 2810796"/>
              <a:gd name="connsiteX6476" fmla="*/ 3124775 w 3531775"/>
              <a:gd name="connsiteY6476" fmla="*/ 2604214 h 2810796"/>
              <a:gd name="connsiteX6477" fmla="*/ 3137538 w 3531775"/>
              <a:gd name="connsiteY6477" fmla="*/ 2617454 h 2810796"/>
              <a:gd name="connsiteX6478" fmla="*/ 2817403 w 3531775"/>
              <a:gd name="connsiteY6478" fmla="*/ 2507250 h 2810796"/>
              <a:gd name="connsiteX6479" fmla="*/ 2899890 w 3531775"/>
              <a:gd name="connsiteY6479" fmla="*/ 2789285 h 2810796"/>
              <a:gd name="connsiteX6480" fmla="*/ 2915129 w 3531775"/>
              <a:gd name="connsiteY6480" fmla="*/ 2762234 h 2810796"/>
              <a:gd name="connsiteX6481" fmla="*/ 2944467 w 3531775"/>
              <a:gd name="connsiteY6481" fmla="*/ 2683367 h 2810796"/>
              <a:gd name="connsiteX6482" fmla="*/ 2954753 w 3531775"/>
              <a:gd name="connsiteY6482" fmla="*/ 2692606 h 2810796"/>
              <a:gd name="connsiteX6483" fmla="*/ 3007808 w 3531775"/>
              <a:gd name="connsiteY6483" fmla="*/ 2776712 h 2810796"/>
              <a:gd name="connsiteX6484" fmla="*/ 2998283 w 3531775"/>
              <a:gd name="connsiteY6484" fmla="*/ 2792143 h 2810796"/>
              <a:gd name="connsiteX6485" fmla="*/ 3040669 w 3531775"/>
              <a:gd name="connsiteY6485" fmla="*/ 2746994 h 2810796"/>
              <a:gd name="connsiteX6486" fmla="*/ 2972565 w 3531775"/>
              <a:gd name="connsiteY6486" fmla="*/ 2672509 h 2810796"/>
              <a:gd name="connsiteX6487" fmla="*/ 2974661 w 3531775"/>
              <a:gd name="connsiteY6487" fmla="*/ 2670127 h 2810796"/>
              <a:gd name="connsiteX6488" fmla="*/ 2984186 w 3531775"/>
              <a:gd name="connsiteY6488" fmla="*/ 2673651 h 2810796"/>
              <a:gd name="connsiteX6489" fmla="*/ 3044669 w 3531775"/>
              <a:gd name="connsiteY6489" fmla="*/ 2697369 h 2810796"/>
              <a:gd name="connsiteX6490" fmla="*/ 3107725 w 3531775"/>
              <a:gd name="connsiteY6490" fmla="*/ 2693749 h 2810796"/>
              <a:gd name="connsiteX6491" fmla="*/ 3113440 w 3531775"/>
              <a:gd name="connsiteY6491" fmla="*/ 2733850 h 2810796"/>
              <a:gd name="connsiteX6492" fmla="*/ 3146968 w 3531775"/>
              <a:gd name="connsiteY6492" fmla="*/ 2713942 h 2810796"/>
              <a:gd name="connsiteX6493" fmla="*/ 3125251 w 3531775"/>
              <a:gd name="connsiteY6493" fmla="*/ 2677081 h 2810796"/>
              <a:gd name="connsiteX6494" fmla="*/ 2989139 w 3531775"/>
              <a:gd name="connsiteY6494" fmla="*/ 2644410 h 2810796"/>
              <a:gd name="connsiteX6495" fmla="*/ 2988758 w 3531775"/>
              <a:gd name="connsiteY6495" fmla="*/ 2632789 h 2810796"/>
              <a:gd name="connsiteX6496" fmla="*/ 2998950 w 3531775"/>
              <a:gd name="connsiteY6496" fmla="*/ 2631551 h 2810796"/>
              <a:gd name="connsiteX6497" fmla="*/ 3065339 w 3531775"/>
              <a:gd name="connsiteY6497" fmla="*/ 2607929 h 2810796"/>
              <a:gd name="connsiteX6498" fmla="*/ 3098200 w 3531775"/>
              <a:gd name="connsiteY6498" fmla="*/ 2598118 h 2810796"/>
              <a:gd name="connsiteX6499" fmla="*/ 3116869 w 3531775"/>
              <a:gd name="connsiteY6499" fmla="*/ 2571543 h 2810796"/>
              <a:gd name="connsiteX6500" fmla="*/ 3116869 w 3531775"/>
              <a:gd name="connsiteY6500" fmla="*/ 2571543 h 2810796"/>
              <a:gd name="connsiteX6501" fmla="*/ 2990949 w 3531775"/>
              <a:gd name="connsiteY6501" fmla="*/ 2616311 h 2810796"/>
              <a:gd name="connsiteX6502" fmla="*/ 2989901 w 3531775"/>
              <a:gd name="connsiteY6502" fmla="*/ 2600118 h 2810796"/>
              <a:gd name="connsiteX6503" fmla="*/ 3022571 w 3531775"/>
              <a:gd name="connsiteY6503" fmla="*/ 2550017 h 2810796"/>
              <a:gd name="connsiteX6504" fmla="*/ 3049146 w 3531775"/>
              <a:gd name="connsiteY6504" fmla="*/ 2515346 h 2810796"/>
              <a:gd name="connsiteX6505" fmla="*/ 3027810 w 3531775"/>
              <a:gd name="connsiteY6505" fmla="*/ 2512774 h 2810796"/>
              <a:gd name="connsiteX6506" fmla="*/ 2990853 w 3531775"/>
              <a:gd name="connsiteY6506" fmla="*/ 2583259 h 2810796"/>
              <a:gd name="connsiteX6507" fmla="*/ 2891508 w 3531775"/>
              <a:gd name="connsiteY6507" fmla="*/ 2504868 h 2810796"/>
              <a:gd name="connsiteX6508" fmla="*/ 2817403 w 3531775"/>
              <a:gd name="connsiteY6508" fmla="*/ 2507250 h 2810796"/>
              <a:gd name="connsiteX6509" fmla="*/ 2449643 w 3531775"/>
              <a:gd name="connsiteY6509" fmla="*/ 1627711 h 2810796"/>
              <a:gd name="connsiteX6510" fmla="*/ 2515842 w 3531775"/>
              <a:gd name="connsiteY6510" fmla="*/ 1493599 h 2810796"/>
              <a:gd name="connsiteX6511" fmla="*/ 2584231 w 3531775"/>
              <a:gd name="connsiteY6511" fmla="*/ 1397111 h 2810796"/>
              <a:gd name="connsiteX6512" fmla="*/ 2736726 w 3531775"/>
              <a:gd name="connsiteY6512" fmla="*/ 1376537 h 2810796"/>
              <a:gd name="connsiteX6513" fmla="*/ 2713676 w 3531775"/>
              <a:gd name="connsiteY6513" fmla="*/ 1522936 h 2810796"/>
              <a:gd name="connsiteX6514" fmla="*/ 2585374 w 3531775"/>
              <a:gd name="connsiteY6514" fmla="*/ 1559512 h 2810796"/>
              <a:gd name="connsiteX6515" fmla="*/ 2555846 w 3531775"/>
              <a:gd name="connsiteY6515" fmla="*/ 1578753 h 2810796"/>
              <a:gd name="connsiteX6516" fmla="*/ 2592803 w 3531775"/>
              <a:gd name="connsiteY6516" fmla="*/ 1731915 h 2810796"/>
              <a:gd name="connsiteX6517" fmla="*/ 2593280 w 3531775"/>
              <a:gd name="connsiteY6517" fmla="*/ 1731629 h 2810796"/>
              <a:gd name="connsiteX6518" fmla="*/ 2667003 w 3531775"/>
              <a:gd name="connsiteY6518" fmla="*/ 1714484 h 2810796"/>
              <a:gd name="connsiteX6519" fmla="*/ 2687292 w 3531775"/>
              <a:gd name="connsiteY6519" fmla="*/ 1635808 h 2810796"/>
              <a:gd name="connsiteX6520" fmla="*/ 2702722 w 3531775"/>
              <a:gd name="connsiteY6520" fmla="*/ 1655620 h 2810796"/>
              <a:gd name="connsiteX6521" fmla="*/ 2670909 w 3531775"/>
              <a:gd name="connsiteY6521" fmla="*/ 1730391 h 2810796"/>
              <a:gd name="connsiteX6522" fmla="*/ 2665384 w 3531775"/>
              <a:gd name="connsiteY6522" fmla="*/ 1740963 h 2810796"/>
              <a:gd name="connsiteX6523" fmla="*/ 2769207 w 3531775"/>
              <a:gd name="connsiteY6523" fmla="*/ 1672955 h 2810796"/>
              <a:gd name="connsiteX6524" fmla="*/ 2803782 w 3531775"/>
              <a:gd name="connsiteY6524" fmla="*/ 1658191 h 2810796"/>
              <a:gd name="connsiteX6525" fmla="*/ 2803782 w 3531775"/>
              <a:gd name="connsiteY6525" fmla="*/ 1658191 h 2810796"/>
              <a:gd name="connsiteX6526" fmla="*/ 2790828 w 3531775"/>
              <a:gd name="connsiteY6526" fmla="*/ 1689529 h 2810796"/>
              <a:gd name="connsiteX6527" fmla="*/ 2757205 w 3531775"/>
              <a:gd name="connsiteY6527" fmla="*/ 1710483 h 2810796"/>
              <a:gd name="connsiteX6528" fmla="*/ 2690244 w 3531775"/>
              <a:gd name="connsiteY6528" fmla="*/ 1756299 h 2810796"/>
              <a:gd name="connsiteX6529" fmla="*/ 2679291 w 3531775"/>
              <a:gd name="connsiteY6529" fmla="*/ 1761157 h 2810796"/>
              <a:gd name="connsiteX6530" fmla="*/ 2683196 w 3531775"/>
              <a:gd name="connsiteY6530" fmla="*/ 1771825 h 2810796"/>
              <a:gd name="connsiteX6531" fmla="*/ 2844549 w 3531775"/>
              <a:gd name="connsiteY6531" fmla="*/ 1752965 h 2810796"/>
              <a:gd name="connsiteX6532" fmla="*/ 2879601 w 3531775"/>
              <a:gd name="connsiteY6532" fmla="*/ 1779349 h 2810796"/>
              <a:gd name="connsiteX6533" fmla="*/ 2848169 w 3531775"/>
              <a:gd name="connsiteY6533" fmla="*/ 1809925 h 2810796"/>
              <a:gd name="connsiteX6534" fmla="*/ 2836453 w 3531775"/>
              <a:gd name="connsiteY6534" fmla="*/ 1775825 h 2810796"/>
              <a:gd name="connsiteX6535" fmla="*/ 2760825 w 3531775"/>
              <a:gd name="connsiteY6535" fmla="*/ 1800971 h 2810796"/>
              <a:gd name="connsiteX6536" fmla="*/ 2684529 w 3531775"/>
              <a:gd name="connsiteY6536" fmla="*/ 1799923 h 2810796"/>
              <a:gd name="connsiteX6537" fmla="*/ 2703008 w 3531775"/>
              <a:gd name="connsiteY6537" fmla="*/ 1825641 h 2810796"/>
              <a:gd name="connsiteX6538" fmla="*/ 2755871 w 3531775"/>
              <a:gd name="connsiteY6538" fmla="*/ 1839738 h 2810796"/>
              <a:gd name="connsiteX6539" fmla="*/ 2738631 w 3531775"/>
              <a:gd name="connsiteY6539" fmla="*/ 1906317 h 2810796"/>
              <a:gd name="connsiteX6540" fmla="*/ 2743108 w 3531775"/>
              <a:gd name="connsiteY6540" fmla="*/ 1887934 h 2810796"/>
              <a:gd name="connsiteX6541" fmla="*/ 2696340 w 3531775"/>
              <a:gd name="connsiteY6541" fmla="*/ 1846786 h 2810796"/>
              <a:gd name="connsiteX6542" fmla="*/ 2659098 w 3531775"/>
              <a:gd name="connsiteY6542" fmla="*/ 1829165 h 2810796"/>
              <a:gd name="connsiteX6543" fmla="*/ 2656811 w 3531775"/>
              <a:gd name="connsiteY6543" fmla="*/ 1822688 h 2810796"/>
              <a:gd name="connsiteX6544" fmla="*/ 2618045 w 3531775"/>
              <a:gd name="connsiteY6544" fmla="*/ 1867646 h 2810796"/>
              <a:gd name="connsiteX6545" fmla="*/ 2635666 w 3531775"/>
              <a:gd name="connsiteY6545" fmla="*/ 1908032 h 2810796"/>
              <a:gd name="connsiteX6546" fmla="*/ 2626712 w 3531775"/>
              <a:gd name="connsiteY6546" fmla="*/ 1938512 h 2810796"/>
              <a:gd name="connsiteX6547" fmla="*/ 2590899 w 3531775"/>
              <a:gd name="connsiteY6547" fmla="*/ 1886982 h 2810796"/>
              <a:gd name="connsiteX6548" fmla="*/ 2556037 w 3531775"/>
              <a:gd name="connsiteY6548" fmla="*/ 1755918 h 2810796"/>
              <a:gd name="connsiteX6549" fmla="*/ 2556132 w 3531775"/>
              <a:gd name="connsiteY6549" fmla="*/ 1755822 h 2810796"/>
              <a:gd name="connsiteX6550" fmla="*/ 2449643 w 3531775"/>
              <a:gd name="connsiteY6550" fmla="*/ 1627711 h 2810796"/>
              <a:gd name="connsiteX6551" fmla="*/ 2496696 w 3531775"/>
              <a:gd name="connsiteY6551" fmla="*/ 1674003 h 2810796"/>
              <a:gd name="connsiteX6552" fmla="*/ 2497839 w 3531775"/>
              <a:gd name="connsiteY6552" fmla="*/ 1677241 h 2810796"/>
              <a:gd name="connsiteX6553" fmla="*/ 2528415 w 3531775"/>
              <a:gd name="connsiteY6553" fmla="*/ 1654953 h 2810796"/>
              <a:gd name="connsiteX6554" fmla="*/ 2496696 w 3531775"/>
              <a:gd name="connsiteY6554" fmla="*/ 1674003 h 2810796"/>
              <a:gd name="connsiteX6555" fmla="*/ 2472788 w 3531775"/>
              <a:gd name="connsiteY6555" fmla="*/ 1621520 h 2810796"/>
              <a:gd name="connsiteX6556" fmla="*/ 2468217 w 3531775"/>
              <a:gd name="connsiteY6556" fmla="*/ 1634379 h 2810796"/>
              <a:gd name="connsiteX6557" fmla="*/ 2524033 w 3531775"/>
              <a:gd name="connsiteY6557" fmla="*/ 1630950 h 2810796"/>
              <a:gd name="connsiteX6558" fmla="*/ 2472788 w 3531775"/>
              <a:gd name="connsiteY6558" fmla="*/ 1621520 h 2810796"/>
              <a:gd name="connsiteX6559" fmla="*/ 2484981 w 3531775"/>
              <a:gd name="connsiteY6559" fmla="*/ 1570752 h 2810796"/>
              <a:gd name="connsiteX6560" fmla="*/ 2482504 w 3531775"/>
              <a:gd name="connsiteY6560" fmla="*/ 1573228 h 2810796"/>
              <a:gd name="connsiteX6561" fmla="*/ 2528510 w 3531775"/>
              <a:gd name="connsiteY6561" fmla="*/ 1592469 h 2810796"/>
              <a:gd name="connsiteX6562" fmla="*/ 2484981 w 3531775"/>
              <a:gd name="connsiteY6562" fmla="*/ 1570752 h 2810796"/>
              <a:gd name="connsiteX6563" fmla="*/ 2656716 w 3531775"/>
              <a:gd name="connsiteY6563" fmla="*/ 1375775 h 2810796"/>
              <a:gd name="connsiteX6564" fmla="*/ 2637095 w 3531775"/>
              <a:gd name="connsiteY6564" fmla="*/ 1416733 h 2810796"/>
              <a:gd name="connsiteX6565" fmla="*/ 2657669 w 3531775"/>
              <a:gd name="connsiteY6565" fmla="*/ 1433878 h 2810796"/>
              <a:gd name="connsiteX6566" fmla="*/ 2657669 w 3531775"/>
              <a:gd name="connsiteY6566" fmla="*/ 1378251 h 2810796"/>
              <a:gd name="connsiteX6567" fmla="*/ 2657669 w 3531775"/>
              <a:gd name="connsiteY6567" fmla="*/ 1378251 h 2810796"/>
              <a:gd name="connsiteX6568" fmla="*/ 2659955 w 3531775"/>
              <a:gd name="connsiteY6568" fmla="*/ 1375966 h 2810796"/>
              <a:gd name="connsiteX6569" fmla="*/ 2656716 w 3531775"/>
              <a:gd name="connsiteY6569" fmla="*/ 1375775 h 2810796"/>
              <a:gd name="connsiteX6570" fmla="*/ 2714343 w 3531775"/>
              <a:gd name="connsiteY6570" fmla="*/ 1387872 h 2810796"/>
              <a:gd name="connsiteX6571" fmla="*/ 2662908 w 3531775"/>
              <a:gd name="connsiteY6571" fmla="*/ 1400159 h 2810796"/>
              <a:gd name="connsiteX6572" fmla="*/ 2668242 w 3531775"/>
              <a:gd name="connsiteY6572" fmla="*/ 1436259 h 2810796"/>
              <a:gd name="connsiteX6573" fmla="*/ 2716438 w 3531775"/>
              <a:gd name="connsiteY6573" fmla="*/ 1390253 h 2810796"/>
              <a:gd name="connsiteX6574" fmla="*/ 2714343 w 3531775"/>
              <a:gd name="connsiteY6574" fmla="*/ 1387872 h 2810796"/>
              <a:gd name="connsiteX6575" fmla="*/ 2737107 w 3531775"/>
              <a:gd name="connsiteY6575" fmla="*/ 1419209 h 2810796"/>
              <a:gd name="connsiteX6576" fmla="*/ 2724725 w 3531775"/>
              <a:gd name="connsiteY6576" fmla="*/ 1405683 h 2810796"/>
              <a:gd name="connsiteX6577" fmla="*/ 2680338 w 3531775"/>
              <a:gd name="connsiteY6577" fmla="*/ 1429401 h 2810796"/>
              <a:gd name="connsiteX6578" fmla="*/ 2738250 w 3531775"/>
              <a:gd name="connsiteY6578" fmla="*/ 1431687 h 2810796"/>
              <a:gd name="connsiteX6579" fmla="*/ 2737107 w 3531775"/>
              <a:gd name="connsiteY6579" fmla="*/ 1419209 h 2810796"/>
              <a:gd name="connsiteX6580" fmla="*/ 2723391 w 3531775"/>
              <a:gd name="connsiteY6580" fmla="*/ 1474645 h 2810796"/>
              <a:gd name="connsiteX6581" fmla="*/ 2723963 w 3531775"/>
              <a:gd name="connsiteY6581" fmla="*/ 1488075 h 2810796"/>
              <a:gd name="connsiteX6582" fmla="*/ 2719010 w 3531775"/>
              <a:gd name="connsiteY6582" fmla="*/ 1435973 h 2810796"/>
              <a:gd name="connsiteX6583" fmla="*/ 2677957 w 3531775"/>
              <a:gd name="connsiteY6583" fmla="*/ 1439878 h 2810796"/>
              <a:gd name="connsiteX6584" fmla="*/ 2723391 w 3531775"/>
              <a:gd name="connsiteY6584" fmla="*/ 1474645 h 2810796"/>
              <a:gd name="connsiteX6585" fmla="*/ 2685768 w 3531775"/>
              <a:gd name="connsiteY6585" fmla="*/ 1510078 h 2810796"/>
              <a:gd name="connsiteX6586" fmla="*/ 2707961 w 3531775"/>
              <a:gd name="connsiteY6586" fmla="*/ 1473883 h 2810796"/>
              <a:gd name="connsiteX6587" fmla="*/ 2684815 w 3531775"/>
              <a:gd name="connsiteY6587" fmla="*/ 1451975 h 2810796"/>
              <a:gd name="connsiteX6588" fmla="*/ 2682529 w 3531775"/>
              <a:gd name="connsiteY6588" fmla="*/ 1509887 h 2810796"/>
              <a:gd name="connsiteX6589" fmla="*/ 2685768 w 3531775"/>
              <a:gd name="connsiteY6589" fmla="*/ 1510078 h 2810796"/>
              <a:gd name="connsiteX6590" fmla="*/ 2628141 w 3531775"/>
              <a:gd name="connsiteY6590" fmla="*/ 1498076 h 2810796"/>
              <a:gd name="connsiteX6591" fmla="*/ 2680052 w 3531775"/>
              <a:gd name="connsiteY6591" fmla="*/ 1482455 h 2810796"/>
              <a:gd name="connsiteX6592" fmla="*/ 2674242 w 3531775"/>
              <a:gd name="connsiteY6592" fmla="*/ 1449689 h 2810796"/>
              <a:gd name="connsiteX6593" fmla="*/ 2626046 w 3531775"/>
              <a:gd name="connsiteY6593" fmla="*/ 1495695 h 2810796"/>
              <a:gd name="connsiteX6594" fmla="*/ 2628141 w 3531775"/>
              <a:gd name="connsiteY6594" fmla="*/ 1498076 h 2810796"/>
              <a:gd name="connsiteX6595" fmla="*/ 2608520 w 3531775"/>
              <a:gd name="connsiteY6595" fmla="*/ 1472358 h 2810796"/>
              <a:gd name="connsiteX6596" fmla="*/ 2662241 w 3531775"/>
              <a:gd name="connsiteY6596" fmla="*/ 1456547 h 2810796"/>
              <a:gd name="connsiteX6597" fmla="*/ 2604329 w 3531775"/>
              <a:gd name="connsiteY6597" fmla="*/ 1454261 h 2810796"/>
              <a:gd name="connsiteX6598" fmla="*/ 2608520 w 3531775"/>
              <a:gd name="connsiteY6598" fmla="*/ 1472358 h 2810796"/>
              <a:gd name="connsiteX6599" fmla="*/ 2604519 w 3531775"/>
              <a:gd name="connsiteY6599" fmla="*/ 1432354 h 2810796"/>
              <a:gd name="connsiteX6600" fmla="*/ 2664527 w 3531775"/>
              <a:gd name="connsiteY6600" fmla="*/ 1445974 h 2810796"/>
              <a:gd name="connsiteX6601" fmla="*/ 2618521 w 3531775"/>
              <a:gd name="connsiteY6601" fmla="*/ 1397778 h 2810796"/>
              <a:gd name="connsiteX6602" fmla="*/ 2604519 w 3531775"/>
              <a:gd name="connsiteY6602" fmla="*/ 1432354 h 2810796"/>
              <a:gd name="connsiteX6603" fmla="*/ 2567658 w 3531775"/>
              <a:gd name="connsiteY6603" fmla="*/ 1485789 h 2810796"/>
              <a:gd name="connsiteX6604" fmla="*/ 2589851 w 3531775"/>
              <a:gd name="connsiteY6604" fmla="*/ 1547511 h 2810796"/>
              <a:gd name="connsiteX6605" fmla="*/ 2533177 w 3531775"/>
              <a:gd name="connsiteY6605" fmla="*/ 1482931 h 2810796"/>
              <a:gd name="connsiteX6606" fmla="*/ 2567658 w 3531775"/>
              <a:gd name="connsiteY6606" fmla="*/ 1485789 h 2810796"/>
              <a:gd name="connsiteX6607" fmla="*/ 2554037 w 3531775"/>
              <a:gd name="connsiteY6607" fmla="*/ 1556179 h 2810796"/>
              <a:gd name="connsiteX6608" fmla="*/ 2554989 w 3531775"/>
              <a:gd name="connsiteY6608" fmla="*/ 1559512 h 2810796"/>
              <a:gd name="connsiteX6609" fmla="*/ 2511555 w 3531775"/>
              <a:gd name="connsiteY6609" fmla="*/ 1522174 h 2810796"/>
              <a:gd name="connsiteX6610" fmla="*/ 2554037 w 3531775"/>
              <a:gd name="connsiteY6610" fmla="*/ 1556179 h 2810796"/>
              <a:gd name="connsiteX6611" fmla="*/ 2546036 w 3531775"/>
              <a:gd name="connsiteY6611" fmla="*/ 1691053 h 2810796"/>
              <a:gd name="connsiteX6612" fmla="*/ 2522700 w 3531775"/>
              <a:gd name="connsiteY6612" fmla="*/ 1711245 h 2810796"/>
              <a:gd name="connsiteX6613" fmla="*/ 2548322 w 3531775"/>
              <a:gd name="connsiteY6613" fmla="*/ 1692767 h 2810796"/>
              <a:gd name="connsiteX6614" fmla="*/ 2546036 w 3531775"/>
              <a:gd name="connsiteY6614" fmla="*/ 1691053 h 2810796"/>
              <a:gd name="connsiteX6615" fmla="*/ 2714438 w 3531775"/>
              <a:gd name="connsiteY6615" fmla="*/ 1924415 h 2810796"/>
              <a:gd name="connsiteX6616" fmla="*/ 2751776 w 3531775"/>
              <a:gd name="connsiteY6616" fmla="*/ 1910794 h 2810796"/>
              <a:gd name="connsiteX6617" fmla="*/ 2729583 w 3531775"/>
              <a:gd name="connsiteY6617" fmla="*/ 1905460 h 2810796"/>
              <a:gd name="connsiteX6618" fmla="*/ 2728059 w 3531775"/>
              <a:gd name="connsiteY6618" fmla="*/ 1913175 h 2810796"/>
              <a:gd name="connsiteX6619" fmla="*/ 2714438 w 3531775"/>
              <a:gd name="connsiteY6619" fmla="*/ 1924415 h 2810796"/>
              <a:gd name="connsiteX6620" fmla="*/ 2635476 w 3531775"/>
              <a:gd name="connsiteY6620" fmla="*/ 1943941 h 2810796"/>
              <a:gd name="connsiteX6621" fmla="*/ 2679767 w 3531775"/>
              <a:gd name="connsiteY6621" fmla="*/ 1941465 h 2810796"/>
              <a:gd name="connsiteX6622" fmla="*/ 2653668 w 3531775"/>
              <a:gd name="connsiteY6622" fmla="*/ 1931845 h 2810796"/>
              <a:gd name="connsiteX6623" fmla="*/ 2635476 w 3531775"/>
              <a:gd name="connsiteY6623" fmla="*/ 1943941 h 2810796"/>
              <a:gd name="connsiteX6624" fmla="*/ 2822356 w 3531775"/>
              <a:gd name="connsiteY6624" fmla="*/ 1838976 h 2810796"/>
              <a:gd name="connsiteX6625" fmla="*/ 2861790 w 3531775"/>
              <a:gd name="connsiteY6625" fmla="*/ 1814306 h 2810796"/>
              <a:gd name="connsiteX6626" fmla="*/ 2834548 w 3531775"/>
              <a:gd name="connsiteY6626" fmla="*/ 1816211 h 2810796"/>
              <a:gd name="connsiteX6627" fmla="*/ 2822356 w 3531775"/>
              <a:gd name="connsiteY6627" fmla="*/ 1838976 h 2810796"/>
              <a:gd name="connsiteX6628" fmla="*/ 2717200 w 3531775"/>
              <a:gd name="connsiteY6628" fmla="*/ 1636855 h 2810796"/>
              <a:gd name="connsiteX6629" fmla="*/ 2746632 w 3531775"/>
              <a:gd name="connsiteY6629" fmla="*/ 1625235 h 2810796"/>
              <a:gd name="connsiteX6630" fmla="*/ 2713485 w 3531775"/>
              <a:gd name="connsiteY6630" fmla="*/ 1624758 h 2810796"/>
              <a:gd name="connsiteX6631" fmla="*/ 2717200 w 3531775"/>
              <a:gd name="connsiteY6631" fmla="*/ 1636855 h 2810796"/>
              <a:gd name="connsiteX6632" fmla="*/ 2811212 w 3531775"/>
              <a:gd name="connsiteY6632" fmla="*/ 1662954 h 2810796"/>
              <a:gd name="connsiteX6633" fmla="*/ 2807307 w 3531775"/>
              <a:gd name="connsiteY6633" fmla="*/ 1683337 h 2810796"/>
              <a:gd name="connsiteX6634" fmla="*/ 2840358 w 3531775"/>
              <a:gd name="connsiteY6634" fmla="*/ 1693148 h 2810796"/>
              <a:gd name="connsiteX6635" fmla="*/ 2818451 w 3531775"/>
              <a:gd name="connsiteY6635" fmla="*/ 1667812 h 2810796"/>
              <a:gd name="connsiteX6636" fmla="*/ 2811212 w 3531775"/>
              <a:gd name="connsiteY6636" fmla="*/ 1662954 h 2810796"/>
              <a:gd name="connsiteX6637" fmla="*/ 2200278 w 3531775"/>
              <a:gd name="connsiteY6637" fmla="*/ 2202450 h 2810796"/>
              <a:gd name="connsiteX6638" fmla="*/ 2435451 w 3531775"/>
              <a:gd name="connsiteY6638" fmla="*/ 2164064 h 2810796"/>
              <a:gd name="connsiteX6639" fmla="*/ 2387730 w 3531775"/>
              <a:gd name="connsiteY6639" fmla="*/ 2277888 h 2810796"/>
              <a:gd name="connsiteX6640" fmla="*/ 2320008 w 3531775"/>
              <a:gd name="connsiteY6640" fmla="*/ 2293699 h 2810796"/>
              <a:gd name="connsiteX6641" fmla="*/ 2212565 w 3531775"/>
              <a:gd name="connsiteY6641" fmla="*/ 2330371 h 2810796"/>
              <a:gd name="connsiteX6642" fmla="*/ 2242569 w 3531775"/>
              <a:gd name="connsiteY6642" fmla="*/ 2492581 h 2810796"/>
              <a:gd name="connsiteX6643" fmla="*/ 2243141 w 3531775"/>
              <a:gd name="connsiteY6643" fmla="*/ 2492295 h 2810796"/>
              <a:gd name="connsiteX6644" fmla="*/ 2321151 w 3531775"/>
              <a:gd name="connsiteY6644" fmla="*/ 2478484 h 2810796"/>
              <a:gd name="connsiteX6645" fmla="*/ 2346773 w 3531775"/>
              <a:gd name="connsiteY6645" fmla="*/ 2397426 h 2810796"/>
              <a:gd name="connsiteX6646" fmla="*/ 2361822 w 3531775"/>
              <a:gd name="connsiteY6646" fmla="*/ 2419048 h 2810796"/>
              <a:gd name="connsiteX6647" fmla="*/ 2324294 w 3531775"/>
              <a:gd name="connsiteY6647" fmla="*/ 2495439 h 2810796"/>
              <a:gd name="connsiteX6648" fmla="*/ 2317912 w 3531775"/>
              <a:gd name="connsiteY6648" fmla="*/ 2506107 h 2810796"/>
              <a:gd name="connsiteX6649" fmla="*/ 2430307 w 3531775"/>
              <a:gd name="connsiteY6649" fmla="*/ 2440765 h 2810796"/>
              <a:gd name="connsiteX6650" fmla="*/ 2467264 w 3531775"/>
              <a:gd name="connsiteY6650" fmla="*/ 2427335 h 2810796"/>
              <a:gd name="connsiteX6651" fmla="*/ 2467264 w 3531775"/>
              <a:gd name="connsiteY6651" fmla="*/ 2427335 h 2810796"/>
              <a:gd name="connsiteX6652" fmla="*/ 2451929 w 3531775"/>
              <a:gd name="connsiteY6652" fmla="*/ 2459339 h 2810796"/>
              <a:gd name="connsiteX6653" fmla="*/ 2415543 w 3531775"/>
              <a:gd name="connsiteY6653" fmla="*/ 2479342 h 2810796"/>
              <a:gd name="connsiteX6654" fmla="*/ 2342963 w 3531775"/>
              <a:gd name="connsiteY6654" fmla="*/ 2523442 h 2810796"/>
              <a:gd name="connsiteX6655" fmla="*/ 2331247 w 3531775"/>
              <a:gd name="connsiteY6655" fmla="*/ 2527824 h 2810796"/>
              <a:gd name="connsiteX6656" fmla="*/ 2334676 w 3531775"/>
              <a:gd name="connsiteY6656" fmla="*/ 2539159 h 2810796"/>
              <a:gd name="connsiteX6657" fmla="*/ 2504411 w 3531775"/>
              <a:gd name="connsiteY6657" fmla="*/ 2528491 h 2810796"/>
              <a:gd name="connsiteX6658" fmla="*/ 2539559 w 3531775"/>
              <a:gd name="connsiteY6658" fmla="*/ 2558018 h 2810796"/>
              <a:gd name="connsiteX6659" fmla="*/ 2504983 w 3531775"/>
              <a:gd name="connsiteY6659" fmla="*/ 2588212 h 2810796"/>
              <a:gd name="connsiteX6660" fmla="*/ 2494601 w 3531775"/>
              <a:gd name="connsiteY6660" fmla="*/ 2551827 h 2810796"/>
              <a:gd name="connsiteX6661" fmla="*/ 2414114 w 3531775"/>
              <a:gd name="connsiteY6661" fmla="*/ 2573830 h 2810796"/>
              <a:gd name="connsiteX6662" fmla="*/ 2334390 w 3531775"/>
              <a:gd name="connsiteY6662" fmla="*/ 2568400 h 2810796"/>
              <a:gd name="connsiteX6663" fmla="*/ 2352297 w 3531775"/>
              <a:gd name="connsiteY6663" fmla="*/ 2596309 h 2810796"/>
              <a:gd name="connsiteX6664" fmla="*/ 2406780 w 3531775"/>
              <a:gd name="connsiteY6664" fmla="*/ 2614025 h 2810796"/>
              <a:gd name="connsiteX6665" fmla="*/ 2384968 w 3531775"/>
              <a:gd name="connsiteY6665" fmla="*/ 2682605 h 2810796"/>
              <a:gd name="connsiteX6666" fmla="*/ 2390683 w 3531775"/>
              <a:gd name="connsiteY6666" fmla="*/ 2663555 h 2810796"/>
              <a:gd name="connsiteX6667" fmla="*/ 2344106 w 3531775"/>
              <a:gd name="connsiteY6667" fmla="*/ 2617930 h 2810796"/>
              <a:gd name="connsiteX6668" fmla="*/ 2306101 w 3531775"/>
              <a:gd name="connsiteY6668" fmla="*/ 2597451 h 2810796"/>
              <a:gd name="connsiteX6669" fmla="*/ 2304101 w 3531775"/>
              <a:gd name="connsiteY6669" fmla="*/ 2590498 h 2810796"/>
              <a:gd name="connsiteX6670" fmla="*/ 2261048 w 3531775"/>
              <a:gd name="connsiteY6670" fmla="*/ 2635266 h 2810796"/>
              <a:gd name="connsiteX6671" fmla="*/ 2277145 w 3531775"/>
              <a:gd name="connsiteY6671" fmla="*/ 2678509 h 2810796"/>
              <a:gd name="connsiteX6672" fmla="*/ 2258476 w 3531775"/>
              <a:gd name="connsiteY6672" fmla="*/ 2707846 h 2810796"/>
              <a:gd name="connsiteX6673" fmla="*/ 2231520 w 3531775"/>
              <a:gd name="connsiteY6673" fmla="*/ 2654125 h 2810796"/>
              <a:gd name="connsiteX6674" fmla="*/ 2202469 w 3531775"/>
              <a:gd name="connsiteY6674" fmla="*/ 2515156 h 2810796"/>
              <a:gd name="connsiteX6675" fmla="*/ 2202564 w 3531775"/>
              <a:gd name="connsiteY6675" fmla="*/ 2515060 h 2810796"/>
              <a:gd name="connsiteX6676" fmla="*/ 2200278 w 3531775"/>
              <a:gd name="connsiteY6676" fmla="*/ 2202450 h 2810796"/>
              <a:gd name="connsiteX6677" fmla="*/ 2290956 w 3531775"/>
              <a:gd name="connsiteY6677" fmla="*/ 2168731 h 2810796"/>
              <a:gd name="connsiteX6678" fmla="*/ 2288384 w 3531775"/>
              <a:gd name="connsiteY6678" fmla="*/ 2144824 h 2810796"/>
              <a:gd name="connsiteX6679" fmla="*/ 2314769 w 3531775"/>
              <a:gd name="connsiteY6679" fmla="*/ 2202355 h 2810796"/>
              <a:gd name="connsiteX6680" fmla="*/ 2333723 w 3531775"/>
              <a:gd name="connsiteY6680" fmla="*/ 2197783 h 2810796"/>
              <a:gd name="connsiteX6681" fmla="*/ 2290956 w 3531775"/>
              <a:gd name="connsiteY6681" fmla="*/ 2168731 h 2810796"/>
              <a:gd name="connsiteX6682" fmla="*/ 2329533 w 3531775"/>
              <a:gd name="connsiteY6682" fmla="*/ 2124059 h 2810796"/>
              <a:gd name="connsiteX6683" fmla="*/ 2309244 w 3531775"/>
              <a:gd name="connsiteY6683" fmla="*/ 2169589 h 2810796"/>
              <a:gd name="connsiteX6684" fmla="*/ 2327342 w 3531775"/>
              <a:gd name="connsiteY6684" fmla="*/ 2184829 h 2810796"/>
              <a:gd name="connsiteX6685" fmla="*/ 2330485 w 3531775"/>
              <a:gd name="connsiteY6685" fmla="*/ 2126631 h 2810796"/>
              <a:gd name="connsiteX6686" fmla="*/ 2330485 w 3531775"/>
              <a:gd name="connsiteY6686" fmla="*/ 2126631 h 2810796"/>
              <a:gd name="connsiteX6687" fmla="*/ 2332961 w 3531775"/>
              <a:gd name="connsiteY6687" fmla="*/ 2124345 h 2810796"/>
              <a:gd name="connsiteX6688" fmla="*/ 2329533 w 3531775"/>
              <a:gd name="connsiteY6688" fmla="*/ 2124059 h 2810796"/>
              <a:gd name="connsiteX6689" fmla="*/ 2389064 w 3531775"/>
              <a:gd name="connsiteY6689" fmla="*/ 2139871 h 2810796"/>
              <a:gd name="connsiteX6690" fmla="*/ 2336295 w 3531775"/>
              <a:gd name="connsiteY6690" fmla="*/ 2144728 h 2810796"/>
              <a:gd name="connsiteX6691" fmla="*/ 2338105 w 3531775"/>
              <a:gd name="connsiteY6691" fmla="*/ 2187876 h 2810796"/>
              <a:gd name="connsiteX6692" fmla="*/ 2391064 w 3531775"/>
              <a:gd name="connsiteY6692" fmla="*/ 2142538 h 2810796"/>
              <a:gd name="connsiteX6693" fmla="*/ 2389064 w 3531775"/>
              <a:gd name="connsiteY6693" fmla="*/ 2139871 h 2810796"/>
              <a:gd name="connsiteX6694" fmla="*/ 2411924 w 3531775"/>
              <a:gd name="connsiteY6694" fmla="*/ 2183590 h 2810796"/>
              <a:gd name="connsiteX6695" fmla="*/ 2359917 w 3531775"/>
              <a:gd name="connsiteY6695" fmla="*/ 2168922 h 2810796"/>
              <a:gd name="connsiteX6696" fmla="*/ 2351059 w 3531775"/>
              <a:gd name="connsiteY6696" fmla="*/ 2181304 h 2810796"/>
              <a:gd name="connsiteX6697" fmla="*/ 2411447 w 3531775"/>
              <a:gd name="connsiteY6697" fmla="*/ 2186924 h 2810796"/>
              <a:gd name="connsiteX6698" fmla="*/ 2411924 w 3531775"/>
              <a:gd name="connsiteY6698" fmla="*/ 2183590 h 2810796"/>
              <a:gd name="connsiteX6699" fmla="*/ 2388778 w 3531775"/>
              <a:gd name="connsiteY6699" fmla="*/ 2217118 h 2810796"/>
              <a:gd name="connsiteX6700" fmla="*/ 2393540 w 3531775"/>
              <a:gd name="connsiteY6700" fmla="*/ 2245217 h 2810796"/>
              <a:gd name="connsiteX6701" fmla="*/ 2377824 w 3531775"/>
              <a:gd name="connsiteY6701" fmla="*/ 2187400 h 2810796"/>
              <a:gd name="connsiteX6702" fmla="*/ 2348201 w 3531775"/>
              <a:gd name="connsiteY6702" fmla="*/ 2192258 h 2810796"/>
              <a:gd name="connsiteX6703" fmla="*/ 2388778 w 3531775"/>
              <a:gd name="connsiteY6703" fmla="*/ 2217118 h 2810796"/>
              <a:gd name="connsiteX6704" fmla="*/ 2352297 w 3531775"/>
              <a:gd name="connsiteY6704" fmla="*/ 2265982 h 2810796"/>
              <a:gd name="connsiteX6705" fmla="*/ 2379443 w 3531775"/>
              <a:gd name="connsiteY6705" fmla="*/ 2241121 h 2810796"/>
              <a:gd name="connsiteX6706" fmla="*/ 2354583 w 3531775"/>
              <a:gd name="connsiteY6706" fmla="*/ 2205212 h 2810796"/>
              <a:gd name="connsiteX6707" fmla="*/ 2348964 w 3531775"/>
              <a:gd name="connsiteY6707" fmla="*/ 2265601 h 2810796"/>
              <a:gd name="connsiteX6708" fmla="*/ 2352297 w 3531775"/>
              <a:gd name="connsiteY6708" fmla="*/ 2265982 h 2810796"/>
              <a:gd name="connsiteX6709" fmla="*/ 2292766 w 3531775"/>
              <a:gd name="connsiteY6709" fmla="*/ 2250170 h 2810796"/>
              <a:gd name="connsiteX6710" fmla="*/ 2347916 w 3531775"/>
              <a:gd name="connsiteY6710" fmla="*/ 2237026 h 2810796"/>
              <a:gd name="connsiteX6711" fmla="*/ 2343725 w 3531775"/>
              <a:gd name="connsiteY6711" fmla="*/ 2202164 h 2810796"/>
              <a:gd name="connsiteX6712" fmla="*/ 2290766 w 3531775"/>
              <a:gd name="connsiteY6712" fmla="*/ 2247503 h 2810796"/>
              <a:gd name="connsiteX6713" fmla="*/ 2292766 w 3531775"/>
              <a:gd name="connsiteY6713" fmla="*/ 2250170 h 2810796"/>
              <a:gd name="connsiteX6714" fmla="*/ 2282860 w 3531775"/>
              <a:gd name="connsiteY6714" fmla="*/ 2230930 h 2810796"/>
              <a:gd name="connsiteX6715" fmla="*/ 2330771 w 3531775"/>
              <a:gd name="connsiteY6715" fmla="*/ 2208736 h 2810796"/>
              <a:gd name="connsiteX6716" fmla="*/ 2270382 w 3531775"/>
              <a:gd name="connsiteY6716" fmla="*/ 2203117 h 2810796"/>
              <a:gd name="connsiteX6717" fmla="*/ 2282860 w 3531775"/>
              <a:gd name="connsiteY6717" fmla="*/ 2230930 h 2810796"/>
              <a:gd name="connsiteX6718" fmla="*/ 2138937 w 3531775"/>
              <a:gd name="connsiteY6718" fmla="*/ 2318179 h 2810796"/>
              <a:gd name="connsiteX6719" fmla="*/ 2136270 w 3531775"/>
              <a:gd name="connsiteY6719" fmla="*/ 2320655 h 2810796"/>
              <a:gd name="connsiteX6720" fmla="*/ 2183324 w 3531775"/>
              <a:gd name="connsiteY6720" fmla="*/ 2343325 h 2810796"/>
              <a:gd name="connsiteX6721" fmla="*/ 2138937 w 3531775"/>
              <a:gd name="connsiteY6721" fmla="*/ 2318179 h 2810796"/>
              <a:gd name="connsiteX6722" fmla="*/ 2230187 w 3531775"/>
              <a:gd name="connsiteY6722" fmla="*/ 2233978 h 2810796"/>
              <a:gd name="connsiteX6723" fmla="*/ 2249999 w 3531775"/>
              <a:gd name="connsiteY6723" fmla="*/ 2299700 h 2810796"/>
              <a:gd name="connsiteX6724" fmla="*/ 2194373 w 3531775"/>
              <a:gd name="connsiteY6724" fmla="*/ 2228929 h 2810796"/>
              <a:gd name="connsiteX6725" fmla="*/ 2230187 w 3531775"/>
              <a:gd name="connsiteY6725" fmla="*/ 2233978 h 2810796"/>
              <a:gd name="connsiteX6726" fmla="*/ 2211994 w 3531775"/>
              <a:gd name="connsiteY6726" fmla="*/ 2306749 h 2810796"/>
              <a:gd name="connsiteX6727" fmla="*/ 2212756 w 3531775"/>
              <a:gd name="connsiteY6727" fmla="*/ 2310273 h 2810796"/>
              <a:gd name="connsiteX6728" fmla="*/ 2169417 w 3531775"/>
              <a:gd name="connsiteY6728" fmla="*/ 2268744 h 2810796"/>
              <a:gd name="connsiteX6729" fmla="*/ 2211994 w 3531775"/>
              <a:gd name="connsiteY6729" fmla="*/ 2306749 h 2810796"/>
              <a:gd name="connsiteX6730" fmla="*/ 2169513 w 3531775"/>
              <a:gd name="connsiteY6730" fmla="*/ 2464387 h 2810796"/>
              <a:gd name="connsiteX6731" fmla="*/ 2170465 w 3531775"/>
              <a:gd name="connsiteY6731" fmla="*/ 2467054 h 2810796"/>
              <a:gd name="connsiteX6732" fmla="*/ 2198278 w 3531775"/>
              <a:gd name="connsiteY6732" fmla="*/ 2449147 h 2810796"/>
              <a:gd name="connsiteX6733" fmla="*/ 2169513 w 3531775"/>
              <a:gd name="connsiteY6733" fmla="*/ 2464387 h 2810796"/>
              <a:gd name="connsiteX6734" fmla="*/ 2145414 w 3531775"/>
              <a:gd name="connsiteY6734" fmla="*/ 2426764 h 2810796"/>
              <a:gd name="connsiteX6735" fmla="*/ 2146462 w 3531775"/>
              <a:gd name="connsiteY6735" fmla="*/ 2430193 h 2810796"/>
              <a:gd name="connsiteX6736" fmla="*/ 2179704 w 3531775"/>
              <a:gd name="connsiteY6736" fmla="*/ 2408571 h 2810796"/>
              <a:gd name="connsiteX6737" fmla="*/ 2145414 w 3531775"/>
              <a:gd name="connsiteY6737" fmla="*/ 2426764 h 2810796"/>
              <a:gd name="connsiteX6738" fmla="*/ 2121602 w 3531775"/>
              <a:gd name="connsiteY6738" fmla="*/ 2381043 h 2810796"/>
              <a:gd name="connsiteX6739" fmla="*/ 2176466 w 3531775"/>
              <a:gd name="connsiteY6739" fmla="*/ 2383330 h 2810796"/>
              <a:gd name="connsiteX6740" fmla="*/ 2117887 w 3531775"/>
              <a:gd name="connsiteY6740" fmla="*/ 2383806 h 2810796"/>
              <a:gd name="connsiteX6741" fmla="*/ 2121602 w 3531775"/>
              <a:gd name="connsiteY6741" fmla="*/ 2381043 h 2810796"/>
              <a:gd name="connsiteX6742" fmla="*/ 1982441 w 3531775"/>
              <a:gd name="connsiteY6742" fmla="*/ 2269506 h 2810796"/>
              <a:gd name="connsiteX6743" fmla="*/ 2086454 w 3531775"/>
              <a:gd name="connsiteY6743" fmla="*/ 2374281 h 2810796"/>
              <a:gd name="connsiteX6744" fmla="*/ 2150463 w 3531775"/>
              <a:gd name="connsiteY6744" fmla="*/ 2255980 h 2810796"/>
              <a:gd name="connsiteX6745" fmla="*/ 2063309 w 3531775"/>
              <a:gd name="connsiteY6745" fmla="*/ 2185305 h 2810796"/>
              <a:gd name="connsiteX6746" fmla="*/ 2042163 w 3531775"/>
              <a:gd name="connsiteY6746" fmla="*/ 2161397 h 2810796"/>
              <a:gd name="connsiteX6747" fmla="*/ 2017398 w 3531775"/>
              <a:gd name="connsiteY6747" fmla="*/ 2105485 h 2810796"/>
              <a:gd name="connsiteX6748" fmla="*/ 2036924 w 3531775"/>
              <a:gd name="connsiteY6748" fmla="*/ 2160064 h 2810796"/>
              <a:gd name="connsiteX6749" fmla="*/ 2079977 w 3531775"/>
              <a:gd name="connsiteY6749" fmla="*/ 2238073 h 2810796"/>
              <a:gd name="connsiteX6750" fmla="*/ 2108076 w 3531775"/>
              <a:gd name="connsiteY6750" fmla="*/ 2283984 h 2810796"/>
              <a:gd name="connsiteX6751" fmla="*/ 2042258 w 3531775"/>
              <a:gd name="connsiteY6751" fmla="*/ 2229310 h 2810796"/>
              <a:gd name="connsiteX6752" fmla="*/ 2060832 w 3531775"/>
              <a:gd name="connsiteY6752" fmla="*/ 2269030 h 2810796"/>
              <a:gd name="connsiteX6753" fmla="*/ 2094551 w 3531775"/>
              <a:gd name="connsiteY6753" fmla="*/ 2313130 h 2810796"/>
              <a:gd name="connsiteX6754" fmla="*/ 2028066 w 3531775"/>
              <a:gd name="connsiteY6754" fmla="*/ 2271506 h 2810796"/>
              <a:gd name="connsiteX6755" fmla="*/ 2083311 w 3531775"/>
              <a:gd name="connsiteY6755" fmla="*/ 2342372 h 2810796"/>
              <a:gd name="connsiteX6756" fmla="*/ 1984537 w 3531775"/>
              <a:gd name="connsiteY6756" fmla="*/ 2275221 h 2810796"/>
              <a:gd name="connsiteX6757" fmla="*/ 1982441 w 3531775"/>
              <a:gd name="connsiteY6757" fmla="*/ 2269506 h 2810796"/>
              <a:gd name="connsiteX6758" fmla="*/ 2358965 w 3531775"/>
              <a:gd name="connsiteY6758" fmla="*/ 2700702 h 2810796"/>
              <a:gd name="connsiteX6759" fmla="*/ 2398684 w 3531775"/>
              <a:gd name="connsiteY6759" fmla="*/ 2688606 h 2810796"/>
              <a:gd name="connsiteX6760" fmla="*/ 2375824 w 3531775"/>
              <a:gd name="connsiteY6760" fmla="*/ 2681748 h 2810796"/>
              <a:gd name="connsiteX6761" fmla="*/ 2373824 w 3531775"/>
              <a:gd name="connsiteY6761" fmla="*/ 2689749 h 2810796"/>
              <a:gd name="connsiteX6762" fmla="*/ 2358965 w 3531775"/>
              <a:gd name="connsiteY6762" fmla="*/ 2700702 h 2810796"/>
              <a:gd name="connsiteX6763" fmla="*/ 2275430 w 3531775"/>
              <a:gd name="connsiteY6763" fmla="*/ 2716705 h 2810796"/>
              <a:gd name="connsiteX6764" fmla="*/ 2321817 w 3531775"/>
              <a:gd name="connsiteY6764" fmla="*/ 2716609 h 2810796"/>
              <a:gd name="connsiteX6765" fmla="*/ 2295052 w 3531775"/>
              <a:gd name="connsiteY6765" fmla="*/ 2705084 h 2810796"/>
              <a:gd name="connsiteX6766" fmla="*/ 2275430 w 3531775"/>
              <a:gd name="connsiteY6766" fmla="*/ 2716705 h 2810796"/>
              <a:gd name="connsiteX6767" fmla="*/ 2476599 w 3531775"/>
              <a:gd name="connsiteY6767" fmla="*/ 2617454 h 2810796"/>
              <a:gd name="connsiteX6768" fmla="*/ 2519175 w 3531775"/>
              <a:gd name="connsiteY6768" fmla="*/ 2593927 h 2810796"/>
              <a:gd name="connsiteX6769" fmla="*/ 2490600 w 3531775"/>
              <a:gd name="connsiteY6769" fmla="*/ 2594403 h 2810796"/>
              <a:gd name="connsiteX6770" fmla="*/ 2476599 w 3531775"/>
              <a:gd name="connsiteY6770" fmla="*/ 2617454 h 2810796"/>
              <a:gd name="connsiteX6771" fmla="*/ 2378110 w 3531775"/>
              <a:gd name="connsiteY6771" fmla="*/ 2400284 h 2810796"/>
              <a:gd name="connsiteX6772" fmla="*/ 2409543 w 3531775"/>
              <a:gd name="connsiteY6772" fmla="*/ 2389807 h 2810796"/>
              <a:gd name="connsiteX6773" fmla="*/ 2374967 w 3531775"/>
              <a:gd name="connsiteY6773" fmla="*/ 2387425 h 2810796"/>
              <a:gd name="connsiteX6774" fmla="*/ 2378110 w 3531775"/>
              <a:gd name="connsiteY6774" fmla="*/ 2400284 h 2810796"/>
              <a:gd name="connsiteX6775" fmla="*/ 2474884 w 3531775"/>
              <a:gd name="connsiteY6775" fmla="*/ 2432860 h 2810796"/>
              <a:gd name="connsiteX6776" fmla="*/ 2469645 w 3531775"/>
              <a:gd name="connsiteY6776" fmla="*/ 2454005 h 2810796"/>
              <a:gd name="connsiteX6777" fmla="*/ 2503650 w 3531775"/>
              <a:gd name="connsiteY6777" fmla="*/ 2466102 h 2810796"/>
              <a:gd name="connsiteX6778" fmla="*/ 2482123 w 3531775"/>
              <a:gd name="connsiteY6778" fmla="*/ 2438384 h 2810796"/>
              <a:gd name="connsiteX6779" fmla="*/ 2474884 w 3531775"/>
              <a:gd name="connsiteY6779" fmla="*/ 2432860 h 2810796"/>
              <a:gd name="connsiteX6780" fmla="*/ 3513395 w 3531775"/>
              <a:gd name="connsiteY6780" fmla="*/ 1325769 h 2810796"/>
              <a:gd name="connsiteX6781" fmla="*/ 3519586 w 3531775"/>
              <a:gd name="connsiteY6781" fmla="*/ 1347009 h 2810796"/>
              <a:gd name="connsiteX6782" fmla="*/ 3531207 w 3531775"/>
              <a:gd name="connsiteY6782" fmla="*/ 1315005 h 2810796"/>
              <a:gd name="connsiteX6783" fmla="*/ 3513395 w 3531775"/>
              <a:gd name="connsiteY6783" fmla="*/ 1325769 h 2810796"/>
              <a:gd name="connsiteX6784" fmla="*/ 3487582 w 3531775"/>
              <a:gd name="connsiteY6784" fmla="*/ 1409017 h 2810796"/>
              <a:gd name="connsiteX6785" fmla="*/ 3512347 w 3531775"/>
              <a:gd name="connsiteY6785" fmla="*/ 1379490 h 2810796"/>
              <a:gd name="connsiteX6786" fmla="*/ 3488725 w 3531775"/>
              <a:gd name="connsiteY6786" fmla="*/ 1390062 h 2810796"/>
              <a:gd name="connsiteX6787" fmla="*/ 3487582 w 3531775"/>
              <a:gd name="connsiteY6787" fmla="*/ 1409017 h 2810796"/>
              <a:gd name="connsiteX6788" fmla="*/ 3515776 w 3531775"/>
              <a:gd name="connsiteY6788" fmla="*/ 1226137 h 2810796"/>
              <a:gd name="connsiteX6789" fmla="*/ 3519681 w 3531775"/>
              <a:gd name="connsiteY6789" fmla="*/ 1186037 h 2810796"/>
              <a:gd name="connsiteX6790" fmla="*/ 3504822 w 3531775"/>
              <a:gd name="connsiteY6790" fmla="*/ 1204516 h 2810796"/>
              <a:gd name="connsiteX6791" fmla="*/ 3515776 w 3531775"/>
              <a:gd name="connsiteY6791" fmla="*/ 1226137 h 2810796"/>
              <a:gd name="connsiteX6792" fmla="*/ 3297368 w 3531775"/>
              <a:gd name="connsiteY6792" fmla="*/ 1142508 h 2810796"/>
              <a:gd name="connsiteX6793" fmla="*/ 3276984 w 3531775"/>
              <a:gd name="connsiteY6793" fmla="*/ 1163177 h 2810796"/>
              <a:gd name="connsiteX6794" fmla="*/ 3288986 w 3531775"/>
              <a:gd name="connsiteY6794" fmla="*/ 1168320 h 2810796"/>
              <a:gd name="connsiteX6795" fmla="*/ 3287938 w 3531775"/>
              <a:gd name="connsiteY6795" fmla="*/ 1163939 h 2810796"/>
              <a:gd name="connsiteX6796" fmla="*/ 3297368 w 3531775"/>
              <a:gd name="connsiteY6796" fmla="*/ 1142508 h 2810796"/>
              <a:gd name="connsiteX6797" fmla="*/ 3408906 w 3531775"/>
              <a:gd name="connsiteY6797" fmla="*/ 1124982 h 2810796"/>
              <a:gd name="connsiteX6798" fmla="*/ 3366900 w 3531775"/>
              <a:gd name="connsiteY6798" fmla="*/ 1124887 h 2810796"/>
              <a:gd name="connsiteX6799" fmla="*/ 3380997 w 3531775"/>
              <a:gd name="connsiteY6799" fmla="*/ 1139936 h 2810796"/>
              <a:gd name="connsiteX6800" fmla="*/ 3408906 w 3531775"/>
              <a:gd name="connsiteY6800" fmla="*/ 1124982 h 2810796"/>
              <a:gd name="connsiteX6801" fmla="*/ 3477390 w 3531775"/>
              <a:gd name="connsiteY6801" fmla="*/ 1411113 h 2810796"/>
              <a:gd name="connsiteX6802" fmla="*/ 3477771 w 3531775"/>
              <a:gd name="connsiteY6802" fmla="*/ 1387300 h 2810796"/>
              <a:gd name="connsiteX6803" fmla="*/ 3414906 w 3531775"/>
              <a:gd name="connsiteY6803" fmla="*/ 1372917 h 2810796"/>
              <a:gd name="connsiteX6804" fmla="*/ 3402048 w 3531775"/>
              <a:gd name="connsiteY6804" fmla="*/ 1320720 h 2810796"/>
              <a:gd name="connsiteX6805" fmla="*/ 3408620 w 3531775"/>
              <a:gd name="connsiteY6805" fmla="*/ 1323292 h 2810796"/>
              <a:gd name="connsiteX6806" fmla="*/ 3445386 w 3531775"/>
              <a:gd name="connsiteY6806" fmla="*/ 1310529 h 2810796"/>
              <a:gd name="connsiteX6807" fmla="*/ 3506918 w 3531775"/>
              <a:gd name="connsiteY6807" fmla="*/ 1306242 h 2810796"/>
              <a:gd name="connsiteX6808" fmla="*/ 3517586 w 3531775"/>
              <a:gd name="connsiteY6808" fmla="*/ 1321006 h 2810796"/>
              <a:gd name="connsiteX6809" fmla="*/ 3491868 w 3531775"/>
              <a:gd name="connsiteY6809" fmla="*/ 1264333 h 2810796"/>
              <a:gd name="connsiteX6810" fmla="*/ 3396809 w 3531775"/>
              <a:gd name="connsiteY6810" fmla="*/ 1299004 h 2810796"/>
              <a:gd name="connsiteX6811" fmla="*/ 3395380 w 3531775"/>
              <a:gd name="connsiteY6811" fmla="*/ 1296146 h 2810796"/>
              <a:gd name="connsiteX6812" fmla="*/ 3402333 w 3531775"/>
              <a:gd name="connsiteY6812" fmla="*/ 1288716 h 2810796"/>
              <a:gd name="connsiteX6813" fmla="*/ 3447482 w 3531775"/>
              <a:gd name="connsiteY6813" fmla="*/ 1241663 h 2810796"/>
              <a:gd name="connsiteX6814" fmla="*/ 3468246 w 3531775"/>
              <a:gd name="connsiteY6814" fmla="*/ 1181846 h 2810796"/>
              <a:gd name="connsiteX6815" fmla="*/ 3507584 w 3531775"/>
              <a:gd name="connsiteY6815" fmla="*/ 1191847 h 2810796"/>
              <a:gd name="connsiteX6816" fmla="*/ 3501965 w 3531775"/>
              <a:gd name="connsiteY6816" fmla="*/ 1153176 h 2810796"/>
              <a:gd name="connsiteX6817" fmla="*/ 3459483 w 3531775"/>
              <a:gd name="connsiteY6817" fmla="*/ 1159177 h 2810796"/>
              <a:gd name="connsiteX6818" fmla="*/ 3431384 w 3531775"/>
              <a:gd name="connsiteY6818" fmla="*/ 1210612 h 2810796"/>
              <a:gd name="connsiteX6819" fmla="*/ 3377092 w 3531775"/>
              <a:gd name="connsiteY6819" fmla="*/ 1272905 h 2810796"/>
              <a:gd name="connsiteX6820" fmla="*/ 3368901 w 3531775"/>
              <a:gd name="connsiteY6820" fmla="*/ 1258903 h 2810796"/>
              <a:gd name="connsiteX6821" fmla="*/ 3372425 w 3531775"/>
              <a:gd name="connsiteY6821" fmla="*/ 1188323 h 2810796"/>
              <a:gd name="connsiteX6822" fmla="*/ 3375854 w 3531775"/>
              <a:gd name="connsiteY6822" fmla="*/ 1154128 h 2810796"/>
              <a:gd name="connsiteX6823" fmla="*/ 3358423 w 3531775"/>
              <a:gd name="connsiteY6823" fmla="*/ 1126601 h 2810796"/>
              <a:gd name="connsiteX6824" fmla="*/ 3358423 w 3531775"/>
              <a:gd name="connsiteY6824" fmla="*/ 1126601 h 2810796"/>
              <a:gd name="connsiteX6825" fmla="*/ 3349374 w 3531775"/>
              <a:gd name="connsiteY6825" fmla="*/ 1157557 h 2810796"/>
              <a:gd name="connsiteX6826" fmla="*/ 3341564 w 3531775"/>
              <a:gd name="connsiteY6826" fmla="*/ 1265190 h 2810796"/>
              <a:gd name="connsiteX6827" fmla="*/ 3336420 w 3531775"/>
              <a:gd name="connsiteY6827" fmla="*/ 1255188 h 2810796"/>
              <a:gd name="connsiteX6828" fmla="*/ 3302416 w 3531775"/>
              <a:gd name="connsiteY6828" fmla="*/ 1205754 h 2810796"/>
              <a:gd name="connsiteX6829" fmla="*/ 3280413 w 3531775"/>
              <a:gd name="connsiteY6829" fmla="*/ 1167844 h 2810796"/>
              <a:gd name="connsiteX6830" fmla="*/ 3269936 w 3531775"/>
              <a:gd name="connsiteY6830" fmla="*/ 1186608 h 2810796"/>
              <a:gd name="connsiteX6831" fmla="*/ 3321180 w 3531775"/>
              <a:gd name="connsiteY6831" fmla="*/ 1247854 h 2810796"/>
              <a:gd name="connsiteX6832" fmla="*/ 3210404 w 3531775"/>
              <a:gd name="connsiteY6832" fmla="*/ 1310053 h 2810796"/>
              <a:gd name="connsiteX6833" fmla="*/ 3210404 w 3531775"/>
              <a:gd name="connsiteY6833" fmla="*/ 1310243 h 2810796"/>
              <a:gd name="connsiteX6834" fmla="*/ 3042860 w 3531775"/>
              <a:gd name="connsiteY6834" fmla="*/ 1311195 h 2810796"/>
              <a:gd name="connsiteX6835" fmla="*/ 3184211 w 3531775"/>
              <a:gd name="connsiteY6835" fmla="*/ 1379680 h 2810796"/>
              <a:gd name="connsiteX6836" fmla="*/ 3444815 w 3531775"/>
              <a:gd name="connsiteY6836" fmla="*/ 1414637 h 2810796"/>
              <a:gd name="connsiteX6837" fmla="*/ 3477390 w 3531775"/>
              <a:gd name="connsiteY6837" fmla="*/ 1411113 h 2810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</a:cxnLst>
            <a:rect l="l" t="t" r="r" b="b"/>
            <a:pathLst>
              <a:path w="3531775" h="2810796">
                <a:moveTo>
                  <a:pt x="2194754" y="386127"/>
                </a:moveTo>
                <a:cubicBezTo>
                  <a:pt x="2196468" y="387461"/>
                  <a:pt x="2198088" y="388794"/>
                  <a:pt x="2199897" y="390128"/>
                </a:cubicBezTo>
                <a:cubicBezTo>
                  <a:pt x="2198088" y="388794"/>
                  <a:pt x="2196373" y="387461"/>
                  <a:pt x="2194754" y="386127"/>
                </a:cubicBezTo>
                <a:close/>
                <a:moveTo>
                  <a:pt x="2339915" y="310308"/>
                </a:moveTo>
                <a:cubicBezTo>
                  <a:pt x="2337724" y="271161"/>
                  <a:pt x="2322293" y="321453"/>
                  <a:pt x="2278002" y="330120"/>
                </a:cubicBezTo>
                <a:cubicBezTo>
                  <a:pt x="2199993" y="355647"/>
                  <a:pt x="2115506" y="254778"/>
                  <a:pt x="2193230" y="200771"/>
                </a:cubicBezTo>
                <a:cubicBezTo>
                  <a:pt x="2207231" y="191151"/>
                  <a:pt x="2249332" y="185055"/>
                  <a:pt x="2245522" y="209915"/>
                </a:cubicBezTo>
                <a:cubicBezTo>
                  <a:pt x="2239235" y="223440"/>
                  <a:pt x="2233521" y="214963"/>
                  <a:pt x="2229615" y="219059"/>
                </a:cubicBezTo>
                <a:cubicBezTo>
                  <a:pt x="2214280" y="245538"/>
                  <a:pt x="2293718" y="258207"/>
                  <a:pt x="2299338" y="226107"/>
                </a:cubicBezTo>
                <a:cubicBezTo>
                  <a:pt x="2302386" y="176577"/>
                  <a:pt x="2237616" y="140478"/>
                  <a:pt x="2193039" y="155051"/>
                </a:cubicBezTo>
                <a:cubicBezTo>
                  <a:pt x="2110362" y="182102"/>
                  <a:pt x="2105790" y="295164"/>
                  <a:pt x="2163797" y="356314"/>
                </a:cubicBezTo>
                <a:cubicBezTo>
                  <a:pt x="2163607" y="356124"/>
                  <a:pt x="2163417" y="355933"/>
                  <a:pt x="2163321" y="355743"/>
                </a:cubicBezTo>
                <a:cubicBezTo>
                  <a:pt x="2180752" y="376317"/>
                  <a:pt x="2200659" y="392223"/>
                  <a:pt x="2223996" y="406606"/>
                </a:cubicBezTo>
                <a:cubicBezTo>
                  <a:pt x="2255142" y="334597"/>
                  <a:pt x="2334485" y="365363"/>
                  <a:pt x="2339915" y="310308"/>
                </a:cubicBezTo>
                <a:close/>
                <a:moveTo>
                  <a:pt x="2228948" y="1073356"/>
                </a:moveTo>
                <a:cubicBezTo>
                  <a:pt x="2229901" y="1014968"/>
                  <a:pt x="2290766" y="969819"/>
                  <a:pt x="2346106" y="994870"/>
                </a:cubicBezTo>
                <a:cubicBezTo>
                  <a:pt x="2370204" y="1005538"/>
                  <a:pt x="2387921" y="1029255"/>
                  <a:pt x="2414876" y="1033732"/>
                </a:cubicBezTo>
                <a:cubicBezTo>
                  <a:pt x="2469550" y="1040495"/>
                  <a:pt x="2518127" y="1002776"/>
                  <a:pt x="2551275" y="961152"/>
                </a:cubicBezTo>
                <a:cubicBezTo>
                  <a:pt x="2544702" y="960866"/>
                  <a:pt x="2540797" y="960104"/>
                  <a:pt x="2540797" y="960104"/>
                </a:cubicBezTo>
                <a:cubicBezTo>
                  <a:pt x="2520223" y="987441"/>
                  <a:pt x="2432593" y="1032875"/>
                  <a:pt x="2403065" y="1003157"/>
                </a:cubicBezTo>
                <a:cubicBezTo>
                  <a:pt x="2377729" y="978487"/>
                  <a:pt x="2351059" y="965057"/>
                  <a:pt x="2317055" y="968200"/>
                </a:cubicBezTo>
                <a:cubicBezTo>
                  <a:pt x="2182943" y="981345"/>
                  <a:pt x="2219995" y="1112694"/>
                  <a:pt x="2219995" y="1112694"/>
                </a:cubicBezTo>
                <a:cubicBezTo>
                  <a:pt x="2276955" y="980202"/>
                  <a:pt x="2429831" y="1190037"/>
                  <a:pt x="2596233" y="955818"/>
                </a:cubicBezTo>
                <a:cubicBezTo>
                  <a:pt x="2590041" y="957532"/>
                  <a:pt x="2584231" y="958675"/>
                  <a:pt x="2578802" y="959532"/>
                </a:cubicBezTo>
                <a:cubicBezTo>
                  <a:pt x="2529843" y="1026493"/>
                  <a:pt x="2427830" y="1087644"/>
                  <a:pt x="2358774" y="1012682"/>
                </a:cubicBezTo>
                <a:cubicBezTo>
                  <a:pt x="2307911" y="968676"/>
                  <a:pt x="2233139" y="1009158"/>
                  <a:pt x="2228948" y="1073356"/>
                </a:cubicBezTo>
                <a:close/>
                <a:moveTo>
                  <a:pt x="2327532" y="652542"/>
                </a:moveTo>
                <a:cubicBezTo>
                  <a:pt x="2327532" y="652542"/>
                  <a:pt x="2327627" y="652446"/>
                  <a:pt x="2327627" y="652446"/>
                </a:cubicBezTo>
                <a:cubicBezTo>
                  <a:pt x="2327627" y="652446"/>
                  <a:pt x="2327627" y="652446"/>
                  <a:pt x="2327532" y="652542"/>
                </a:cubicBezTo>
                <a:close/>
                <a:moveTo>
                  <a:pt x="3072673" y="437753"/>
                </a:moveTo>
                <a:cubicBezTo>
                  <a:pt x="3072578" y="437753"/>
                  <a:pt x="3072578" y="437848"/>
                  <a:pt x="3072483" y="437848"/>
                </a:cubicBezTo>
                <a:cubicBezTo>
                  <a:pt x="3072578" y="437848"/>
                  <a:pt x="3072578" y="437753"/>
                  <a:pt x="3072673" y="437753"/>
                </a:cubicBezTo>
                <a:close/>
                <a:moveTo>
                  <a:pt x="3124394" y="615489"/>
                </a:moveTo>
                <a:cubicBezTo>
                  <a:pt x="3124489" y="615394"/>
                  <a:pt x="3124584" y="615299"/>
                  <a:pt x="3124775" y="615108"/>
                </a:cubicBezTo>
                <a:cubicBezTo>
                  <a:pt x="3124584" y="615299"/>
                  <a:pt x="3124489" y="615394"/>
                  <a:pt x="3124394" y="615489"/>
                </a:cubicBezTo>
                <a:close/>
                <a:moveTo>
                  <a:pt x="2689482" y="960961"/>
                </a:moveTo>
                <a:cubicBezTo>
                  <a:pt x="2689387" y="961056"/>
                  <a:pt x="2689292" y="961152"/>
                  <a:pt x="2689196" y="961152"/>
                </a:cubicBezTo>
                <a:cubicBezTo>
                  <a:pt x="2689292" y="961056"/>
                  <a:pt x="2689387" y="960961"/>
                  <a:pt x="2689482" y="960961"/>
                </a:cubicBezTo>
                <a:close/>
                <a:moveTo>
                  <a:pt x="1892144" y="189436"/>
                </a:moveTo>
                <a:cubicBezTo>
                  <a:pt x="1892335" y="189341"/>
                  <a:pt x="1892430" y="189150"/>
                  <a:pt x="1892621" y="189055"/>
                </a:cubicBezTo>
                <a:cubicBezTo>
                  <a:pt x="1892430" y="189150"/>
                  <a:pt x="1892335" y="189341"/>
                  <a:pt x="1892144" y="189436"/>
                </a:cubicBezTo>
                <a:close/>
                <a:moveTo>
                  <a:pt x="2609091" y="1601137"/>
                </a:moveTo>
                <a:cubicBezTo>
                  <a:pt x="2637857" y="1596755"/>
                  <a:pt x="2661669" y="1571609"/>
                  <a:pt x="2669480" y="1548082"/>
                </a:cubicBezTo>
                <a:cubicBezTo>
                  <a:pt x="2642810" y="1550559"/>
                  <a:pt x="2612139" y="1557893"/>
                  <a:pt x="2595661" y="1567132"/>
                </a:cubicBezTo>
                <a:cubicBezTo>
                  <a:pt x="2603662" y="1575895"/>
                  <a:pt x="2607662" y="1588945"/>
                  <a:pt x="2608996" y="1599517"/>
                </a:cubicBezTo>
                <a:cubicBezTo>
                  <a:pt x="2609091" y="1600184"/>
                  <a:pt x="2609186" y="1600755"/>
                  <a:pt x="2609091" y="1601137"/>
                </a:cubicBezTo>
                <a:close/>
                <a:moveTo>
                  <a:pt x="2370680" y="2091960"/>
                </a:moveTo>
                <a:cubicBezTo>
                  <a:pt x="2373252" y="2092531"/>
                  <a:pt x="2375729" y="2093198"/>
                  <a:pt x="2378301" y="2093960"/>
                </a:cubicBezTo>
                <a:cubicBezTo>
                  <a:pt x="2376014" y="2092245"/>
                  <a:pt x="2373252" y="2089293"/>
                  <a:pt x="2371252" y="2091293"/>
                </a:cubicBezTo>
                <a:cubicBezTo>
                  <a:pt x="2370966" y="2091483"/>
                  <a:pt x="2370871" y="2091769"/>
                  <a:pt x="2370680" y="2091960"/>
                </a:cubicBezTo>
                <a:close/>
                <a:moveTo>
                  <a:pt x="618080" y="1733058"/>
                </a:moveTo>
                <a:lnTo>
                  <a:pt x="618747" y="1732677"/>
                </a:lnTo>
                <a:cubicBezTo>
                  <a:pt x="618461" y="1732867"/>
                  <a:pt x="618271" y="1732962"/>
                  <a:pt x="618080" y="1733058"/>
                </a:cubicBezTo>
                <a:close/>
                <a:moveTo>
                  <a:pt x="8480" y="1494361"/>
                </a:moveTo>
                <a:cubicBezTo>
                  <a:pt x="23149" y="1435687"/>
                  <a:pt x="56772" y="1380061"/>
                  <a:pt x="101635" y="1341009"/>
                </a:cubicBezTo>
                <a:cubicBezTo>
                  <a:pt x="97825" y="1326150"/>
                  <a:pt x="99825" y="1314529"/>
                  <a:pt x="106493" y="1301480"/>
                </a:cubicBezTo>
                <a:cubicBezTo>
                  <a:pt x="78108" y="1045257"/>
                  <a:pt x="250511" y="1117647"/>
                  <a:pt x="264608" y="992775"/>
                </a:cubicBezTo>
                <a:cubicBezTo>
                  <a:pt x="264608" y="992775"/>
                  <a:pt x="280895" y="1047924"/>
                  <a:pt x="228317" y="1100883"/>
                </a:cubicBezTo>
                <a:cubicBezTo>
                  <a:pt x="175644" y="1153938"/>
                  <a:pt x="198123" y="1207373"/>
                  <a:pt x="222221" y="1182894"/>
                </a:cubicBezTo>
                <a:cubicBezTo>
                  <a:pt x="365192" y="896191"/>
                  <a:pt x="407864" y="1149270"/>
                  <a:pt x="497303" y="1060021"/>
                </a:cubicBezTo>
                <a:cubicBezTo>
                  <a:pt x="497303" y="1060021"/>
                  <a:pt x="511115" y="1108313"/>
                  <a:pt x="442344" y="1104408"/>
                </a:cubicBezTo>
                <a:cubicBezTo>
                  <a:pt x="373574" y="1100502"/>
                  <a:pt x="324901" y="1057926"/>
                  <a:pt x="290230" y="1158700"/>
                </a:cubicBezTo>
                <a:cubicBezTo>
                  <a:pt x="284229" y="1175750"/>
                  <a:pt x="313566" y="1167939"/>
                  <a:pt x="324520" y="1160319"/>
                </a:cubicBezTo>
                <a:cubicBezTo>
                  <a:pt x="360715" y="1138221"/>
                  <a:pt x="410054" y="1119171"/>
                  <a:pt x="456727" y="1137936"/>
                </a:cubicBezTo>
                <a:cubicBezTo>
                  <a:pt x="545024" y="1173464"/>
                  <a:pt x="586648" y="1141841"/>
                  <a:pt x="589029" y="1121362"/>
                </a:cubicBezTo>
                <a:cubicBezTo>
                  <a:pt x="589029" y="1121362"/>
                  <a:pt x="606174" y="1234519"/>
                  <a:pt x="493208" y="1231471"/>
                </a:cubicBezTo>
                <a:cubicBezTo>
                  <a:pt x="464537" y="1230519"/>
                  <a:pt x="443773" y="1216612"/>
                  <a:pt x="425294" y="1193466"/>
                </a:cubicBezTo>
                <a:cubicBezTo>
                  <a:pt x="409292" y="1172131"/>
                  <a:pt x="346427" y="1183179"/>
                  <a:pt x="321662" y="1206325"/>
                </a:cubicBezTo>
                <a:cubicBezTo>
                  <a:pt x="319662" y="1224708"/>
                  <a:pt x="381479" y="1223470"/>
                  <a:pt x="430438" y="1255188"/>
                </a:cubicBezTo>
                <a:cubicBezTo>
                  <a:pt x="482159" y="1288716"/>
                  <a:pt x="533403" y="1269381"/>
                  <a:pt x="533403" y="1269381"/>
                </a:cubicBezTo>
                <a:cubicBezTo>
                  <a:pt x="504542" y="1297861"/>
                  <a:pt x="487016" y="1316911"/>
                  <a:pt x="395005" y="1287574"/>
                </a:cubicBezTo>
                <a:cubicBezTo>
                  <a:pt x="303089" y="1258237"/>
                  <a:pt x="251273" y="1313958"/>
                  <a:pt x="318519" y="1319482"/>
                </a:cubicBezTo>
                <a:cubicBezTo>
                  <a:pt x="385670" y="1324912"/>
                  <a:pt x="390338" y="1373584"/>
                  <a:pt x="390338" y="1373584"/>
                </a:cubicBezTo>
                <a:cubicBezTo>
                  <a:pt x="350714" y="1331770"/>
                  <a:pt x="325949" y="1380252"/>
                  <a:pt x="250130" y="1335961"/>
                </a:cubicBezTo>
                <a:cubicBezTo>
                  <a:pt x="180121" y="1310243"/>
                  <a:pt x="170977" y="1351200"/>
                  <a:pt x="129067" y="1357868"/>
                </a:cubicBezTo>
                <a:cubicBezTo>
                  <a:pt x="128781" y="1370917"/>
                  <a:pt x="96587" y="1472740"/>
                  <a:pt x="111731" y="1410255"/>
                </a:cubicBezTo>
                <a:cubicBezTo>
                  <a:pt x="114208" y="1401969"/>
                  <a:pt x="108588" y="1404255"/>
                  <a:pt x="103635" y="1423686"/>
                </a:cubicBezTo>
                <a:cubicBezTo>
                  <a:pt x="101921" y="1436068"/>
                  <a:pt x="97253" y="1444355"/>
                  <a:pt x="102873" y="1450165"/>
                </a:cubicBezTo>
                <a:cubicBezTo>
                  <a:pt x="110588" y="1462643"/>
                  <a:pt x="110112" y="1489789"/>
                  <a:pt x="111446" y="1511697"/>
                </a:cubicBezTo>
                <a:cubicBezTo>
                  <a:pt x="95825" y="1515221"/>
                  <a:pt x="94301" y="1546654"/>
                  <a:pt x="102111" y="1560846"/>
                </a:cubicBezTo>
                <a:cubicBezTo>
                  <a:pt x="109445" y="1575895"/>
                  <a:pt x="122114" y="1582467"/>
                  <a:pt x="130781" y="1596755"/>
                </a:cubicBezTo>
                <a:cubicBezTo>
                  <a:pt x="137544" y="1606090"/>
                  <a:pt x="144212" y="1616091"/>
                  <a:pt x="151832" y="1625235"/>
                </a:cubicBezTo>
                <a:cubicBezTo>
                  <a:pt x="151927" y="1625425"/>
                  <a:pt x="149546" y="1624473"/>
                  <a:pt x="146402" y="1622854"/>
                </a:cubicBezTo>
                <a:cubicBezTo>
                  <a:pt x="128876" y="1613424"/>
                  <a:pt x="113922" y="1611424"/>
                  <a:pt x="125828" y="1638379"/>
                </a:cubicBezTo>
                <a:cubicBezTo>
                  <a:pt x="139354" y="1658191"/>
                  <a:pt x="169834" y="1666097"/>
                  <a:pt x="189551" y="1679622"/>
                </a:cubicBezTo>
                <a:cubicBezTo>
                  <a:pt x="183550" y="1679146"/>
                  <a:pt x="171739" y="1678479"/>
                  <a:pt x="180026" y="1689909"/>
                </a:cubicBezTo>
                <a:cubicBezTo>
                  <a:pt x="194408" y="1690862"/>
                  <a:pt x="209267" y="1694767"/>
                  <a:pt x="223174" y="1699434"/>
                </a:cubicBezTo>
                <a:cubicBezTo>
                  <a:pt x="219745" y="1719913"/>
                  <a:pt x="247272" y="1730962"/>
                  <a:pt x="264322" y="1727247"/>
                </a:cubicBezTo>
                <a:cubicBezTo>
                  <a:pt x="282134" y="1724200"/>
                  <a:pt x="292802" y="1712388"/>
                  <a:pt x="310899" y="1709626"/>
                </a:cubicBezTo>
                <a:cubicBezTo>
                  <a:pt x="320234" y="1707340"/>
                  <a:pt x="332902" y="1705245"/>
                  <a:pt x="350523" y="1702292"/>
                </a:cubicBezTo>
                <a:cubicBezTo>
                  <a:pt x="347475" y="1704959"/>
                  <a:pt x="338045" y="1711626"/>
                  <a:pt x="333950" y="1716103"/>
                </a:cubicBezTo>
                <a:cubicBezTo>
                  <a:pt x="319662" y="1728676"/>
                  <a:pt x="334331" y="1736772"/>
                  <a:pt x="349571" y="1736963"/>
                </a:cubicBezTo>
                <a:cubicBezTo>
                  <a:pt x="360429" y="1738582"/>
                  <a:pt x="375764" y="1727343"/>
                  <a:pt x="386623" y="1721342"/>
                </a:cubicBezTo>
                <a:cubicBezTo>
                  <a:pt x="399196" y="1715055"/>
                  <a:pt x="414436" y="1708102"/>
                  <a:pt x="426818" y="1703530"/>
                </a:cubicBezTo>
                <a:cubicBezTo>
                  <a:pt x="421294" y="1709245"/>
                  <a:pt x="413960" y="1718961"/>
                  <a:pt x="430438" y="1719818"/>
                </a:cubicBezTo>
                <a:cubicBezTo>
                  <a:pt x="454727" y="1695434"/>
                  <a:pt x="486921" y="1676098"/>
                  <a:pt x="522449" y="1661525"/>
                </a:cubicBezTo>
                <a:cubicBezTo>
                  <a:pt x="507876" y="1671526"/>
                  <a:pt x="489588" y="1684385"/>
                  <a:pt x="479015" y="1698768"/>
                </a:cubicBezTo>
                <a:cubicBezTo>
                  <a:pt x="468728" y="1716294"/>
                  <a:pt x="475491" y="1727152"/>
                  <a:pt x="502733" y="1718104"/>
                </a:cubicBezTo>
                <a:cubicBezTo>
                  <a:pt x="521402" y="1712770"/>
                  <a:pt x="520163" y="1700863"/>
                  <a:pt x="512829" y="1704483"/>
                </a:cubicBezTo>
                <a:cubicBezTo>
                  <a:pt x="452631" y="1728105"/>
                  <a:pt x="553215" y="1664192"/>
                  <a:pt x="564931" y="1685242"/>
                </a:cubicBezTo>
                <a:lnTo>
                  <a:pt x="564931" y="1685242"/>
                </a:lnTo>
                <a:lnTo>
                  <a:pt x="564931" y="1685242"/>
                </a:lnTo>
                <a:lnTo>
                  <a:pt x="564931" y="1685242"/>
                </a:lnTo>
                <a:lnTo>
                  <a:pt x="564931" y="1685242"/>
                </a:lnTo>
                <a:cubicBezTo>
                  <a:pt x="550548" y="1666287"/>
                  <a:pt x="639512" y="1612852"/>
                  <a:pt x="621033" y="1634474"/>
                </a:cubicBezTo>
                <a:cubicBezTo>
                  <a:pt x="618557" y="1639332"/>
                  <a:pt x="600269" y="1647237"/>
                  <a:pt x="609794" y="1651047"/>
                </a:cubicBezTo>
                <a:cubicBezTo>
                  <a:pt x="620557" y="1654476"/>
                  <a:pt x="648560" y="1621806"/>
                  <a:pt x="639321" y="1618186"/>
                </a:cubicBezTo>
                <a:cubicBezTo>
                  <a:pt x="633225" y="1601137"/>
                  <a:pt x="655228" y="1569609"/>
                  <a:pt x="669515" y="1556179"/>
                </a:cubicBezTo>
                <a:cubicBezTo>
                  <a:pt x="680279" y="1563799"/>
                  <a:pt x="690185" y="1563513"/>
                  <a:pt x="706187" y="1554178"/>
                </a:cubicBezTo>
                <a:cubicBezTo>
                  <a:pt x="741810" y="1525222"/>
                  <a:pt x="724379" y="1502172"/>
                  <a:pt x="746668" y="1474930"/>
                </a:cubicBezTo>
                <a:cubicBezTo>
                  <a:pt x="757336" y="1459786"/>
                  <a:pt x="767623" y="1449213"/>
                  <a:pt x="782863" y="1435116"/>
                </a:cubicBezTo>
                <a:cubicBezTo>
                  <a:pt x="776005" y="1451308"/>
                  <a:pt x="760574" y="1497504"/>
                  <a:pt x="806009" y="1470549"/>
                </a:cubicBezTo>
                <a:cubicBezTo>
                  <a:pt x="820391" y="1462071"/>
                  <a:pt x="825440" y="1444545"/>
                  <a:pt x="836489" y="1431306"/>
                </a:cubicBezTo>
                <a:cubicBezTo>
                  <a:pt x="848204" y="1416828"/>
                  <a:pt x="864968" y="1401969"/>
                  <a:pt x="880018" y="1392253"/>
                </a:cubicBezTo>
                <a:cubicBezTo>
                  <a:pt x="875160" y="1399492"/>
                  <a:pt x="867731" y="1414542"/>
                  <a:pt x="887352" y="1410351"/>
                </a:cubicBezTo>
                <a:cubicBezTo>
                  <a:pt x="898973" y="1391205"/>
                  <a:pt x="913641" y="1379109"/>
                  <a:pt x="935739" y="1368250"/>
                </a:cubicBezTo>
                <a:cubicBezTo>
                  <a:pt x="968124" y="1400540"/>
                  <a:pt x="1018035" y="1361868"/>
                  <a:pt x="1044229" y="1339104"/>
                </a:cubicBezTo>
                <a:cubicBezTo>
                  <a:pt x="1059755" y="1328817"/>
                  <a:pt x="1082234" y="1324721"/>
                  <a:pt x="1102046" y="1323292"/>
                </a:cubicBezTo>
                <a:cubicBezTo>
                  <a:pt x="1111190" y="1321387"/>
                  <a:pt x="1175864" y="1326436"/>
                  <a:pt x="1136717" y="1328626"/>
                </a:cubicBezTo>
                <a:cubicBezTo>
                  <a:pt x="1056611" y="1348438"/>
                  <a:pt x="1133573" y="1375489"/>
                  <a:pt x="1171864" y="1374727"/>
                </a:cubicBezTo>
                <a:cubicBezTo>
                  <a:pt x="1203677" y="1374822"/>
                  <a:pt x="1237682" y="1391777"/>
                  <a:pt x="1261494" y="1411113"/>
                </a:cubicBezTo>
                <a:cubicBezTo>
                  <a:pt x="1251207" y="1407493"/>
                  <a:pt x="1231967" y="1404445"/>
                  <a:pt x="1246445" y="1425876"/>
                </a:cubicBezTo>
                <a:cubicBezTo>
                  <a:pt x="1298356" y="1442736"/>
                  <a:pt x="1336742" y="1491408"/>
                  <a:pt x="1349981" y="1548654"/>
                </a:cubicBezTo>
                <a:cubicBezTo>
                  <a:pt x="1339599" y="1524270"/>
                  <a:pt x="1323026" y="1496838"/>
                  <a:pt x="1299308" y="1482741"/>
                </a:cubicBezTo>
                <a:cubicBezTo>
                  <a:pt x="1281306" y="1472168"/>
                  <a:pt x="1265399" y="1484170"/>
                  <a:pt x="1275115" y="1503315"/>
                </a:cubicBezTo>
                <a:cubicBezTo>
                  <a:pt x="1278639" y="1512840"/>
                  <a:pt x="1282735" y="1529985"/>
                  <a:pt x="1292641" y="1534176"/>
                </a:cubicBezTo>
                <a:cubicBezTo>
                  <a:pt x="1296546" y="1535604"/>
                  <a:pt x="1299118" y="1533128"/>
                  <a:pt x="1297022" y="1528366"/>
                </a:cubicBezTo>
                <a:cubicBezTo>
                  <a:pt x="1263971" y="1450641"/>
                  <a:pt x="1349600" y="1576181"/>
                  <a:pt x="1309595" y="1595136"/>
                </a:cubicBezTo>
                <a:cubicBezTo>
                  <a:pt x="1309595" y="1595136"/>
                  <a:pt x="1309595" y="1595136"/>
                  <a:pt x="1309595" y="1595231"/>
                </a:cubicBezTo>
                <a:cubicBezTo>
                  <a:pt x="1342076" y="1596279"/>
                  <a:pt x="1346457" y="1665811"/>
                  <a:pt x="1342361" y="1680861"/>
                </a:cubicBezTo>
                <a:cubicBezTo>
                  <a:pt x="1338742" y="1690671"/>
                  <a:pt x="1335980" y="1671526"/>
                  <a:pt x="1335027" y="1667716"/>
                </a:cubicBezTo>
                <a:cubicBezTo>
                  <a:pt x="1332646" y="1639522"/>
                  <a:pt x="1319216" y="1660858"/>
                  <a:pt x="1324931" y="1677337"/>
                </a:cubicBezTo>
                <a:cubicBezTo>
                  <a:pt x="1329788" y="1700101"/>
                  <a:pt x="1332646" y="1707436"/>
                  <a:pt x="1340266" y="1707340"/>
                </a:cubicBezTo>
                <a:cubicBezTo>
                  <a:pt x="1365126" y="1720104"/>
                  <a:pt x="1369412" y="1758680"/>
                  <a:pt x="1367888" y="1784779"/>
                </a:cubicBezTo>
                <a:cubicBezTo>
                  <a:pt x="1347505" y="1784207"/>
                  <a:pt x="1330646" y="1812020"/>
                  <a:pt x="1333027" y="1834023"/>
                </a:cubicBezTo>
                <a:cubicBezTo>
                  <a:pt x="1335122" y="1863360"/>
                  <a:pt x="1355315" y="1880314"/>
                  <a:pt x="1354077" y="1907556"/>
                </a:cubicBezTo>
                <a:cubicBezTo>
                  <a:pt x="1354554" y="1920319"/>
                  <a:pt x="1353220" y="1937559"/>
                  <a:pt x="1348458" y="1960324"/>
                </a:cubicBezTo>
                <a:cubicBezTo>
                  <a:pt x="1348267" y="1960610"/>
                  <a:pt x="1347219" y="1956991"/>
                  <a:pt x="1345219" y="1951752"/>
                </a:cubicBezTo>
                <a:cubicBezTo>
                  <a:pt x="1336837" y="1925463"/>
                  <a:pt x="1317977" y="1907365"/>
                  <a:pt x="1301975" y="1942703"/>
                </a:cubicBezTo>
                <a:cubicBezTo>
                  <a:pt x="1295403" y="1953942"/>
                  <a:pt x="1302928" y="1975279"/>
                  <a:pt x="1303976" y="1990137"/>
                </a:cubicBezTo>
                <a:cubicBezTo>
                  <a:pt x="1305214" y="2004901"/>
                  <a:pt x="1303023" y="2030904"/>
                  <a:pt x="1300642" y="2040906"/>
                </a:cubicBezTo>
                <a:cubicBezTo>
                  <a:pt x="1297689" y="2032047"/>
                  <a:pt x="1291022" y="2019379"/>
                  <a:pt x="1279687" y="2032238"/>
                </a:cubicBezTo>
                <a:cubicBezTo>
                  <a:pt x="1286164" y="2047764"/>
                  <a:pt x="1288164" y="2067004"/>
                  <a:pt x="1284926" y="2085483"/>
                </a:cubicBezTo>
                <a:cubicBezTo>
                  <a:pt x="1266447" y="2081387"/>
                  <a:pt x="1244921" y="2101675"/>
                  <a:pt x="1249207" y="2123011"/>
                </a:cubicBezTo>
                <a:cubicBezTo>
                  <a:pt x="1256827" y="2154253"/>
                  <a:pt x="1281973" y="2163493"/>
                  <a:pt x="1285783" y="2197401"/>
                </a:cubicBezTo>
                <a:cubicBezTo>
                  <a:pt x="1292355" y="2229120"/>
                  <a:pt x="1290736" y="2217023"/>
                  <a:pt x="1270448" y="2202640"/>
                </a:cubicBezTo>
                <a:cubicBezTo>
                  <a:pt x="1254541" y="2189115"/>
                  <a:pt x="1237205" y="2198735"/>
                  <a:pt x="1237682" y="2220643"/>
                </a:cubicBezTo>
                <a:cubicBezTo>
                  <a:pt x="1238444" y="2232549"/>
                  <a:pt x="1250445" y="2240645"/>
                  <a:pt x="1256351" y="2250742"/>
                </a:cubicBezTo>
                <a:cubicBezTo>
                  <a:pt x="1263971" y="2262076"/>
                  <a:pt x="1270352" y="2274078"/>
                  <a:pt x="1275305" y="2285984"/>
                </a:cubicBezTo>
                <a:cubicBezTo>
                  <a:pt x="1267400" y="2281126"/>
                  <a:pt x="1255208" y="2275602"/>
                  <a:pt x="1251493" y="2290842"/>
                </a:cubicBezTo>
                <a:cubicBezTo>
                  <a:pt x="1274543" y="2306653"/>
                  <a:pt x="1298451" y="2330942"/>
                  <a:pt x="1307500" y="2358850"/>
                </a:cubicBezTo>
                <a:cubicBezTo>
                  <a:pt x="1297404" y="2348659"/>
                  <a:pt x="1284735" y="2337800"/>
                  <a:pt x="1270638" y="2332657"/>
                </a:cubicBezTo>
                <a:cubicBezTo>
                  <a:pt x="1255493" y="2327227"/>
                  <a:pt x="1233014" y="2333514"/>
                  <a:pt x="1239110" y="2354469"/>
                </a:cubicBezTo>
                <a:cubicBezTo>
                  <a:pt x="1239110" y="2362279"/>
                  <a:pt x="1245492" y="2373138"/>
                  <a:pt x="1250921" y="2372090"/>
                </a:cubicBezTo>
                <a:cubicBezTo>
                  <a:pt x="1254446" y="2372185"/>
                  <a:pt x="1257779" y="2369995"/>
                  <a:pt x="1256160" y="2366375"/>
                </a:cubicBezTo>
                <a:cubicBezTo>
                  <a:pt x="1236443" y="2313702"/>
                  <a:pt x="1298737" y="2392759"/>
                  <a:pt x="1273496" y="2411905"/>
                </a:cubicBezTo>
                <a:cubicBezTo>
                  <a:pt x="1273496" y="2411905"/>
                  <a:pt x="1273496" y="2411905"/>
                  <a:pt x="1273496" y="2411905"/>
                </a:cubicBezTo>
                <a:cubicBezTo>
                  <a:pt x="1290641" y="2390283"/>
                  <a:pt x="1362078" y="2439622"/>
                  <a:pt x="1323311" y="2431336"/>
                </a:cubicBezTo>
                <a:cubicBezTo>
                  <a:pt x="1307405" y="2422001"/>
                  <a:pt x="1309405" y="2444194"/>
                  <a:pt x="1323216" y="2444766"/>
                </a:cubicBezTo>
                <a:cubicBezTo>
                  <a:pt x="1332360" y="2446576"/>
                  <a:pt x="1345219" y="2447433"/>
                  <a:pt x="1347981" y="2436479"/>
                </a:cubicBezTo>
                <a:cubicBezTo>
                  <a:pt x="1353696" y="2423525"/>
                  <a:pt x="1378747" y="2406190"/>
                  <a:pt x="1395320" y="2404285"/>
                </a:cubicBezTo>
                <a:cubicBezTo>
                  <a:pt x="1393415" y="2424763"/>
                  <a:pt x="1417609" y="2446861"/>
                  <a:pt x="1433516" y="2424192"/>
                </a:cubicBezTo>
                <a:cubicBezTo>
                  <a:pt x="1446184" y="2405523"/>
                  <a:pt x="1443898" y="2381425"/>
                  <a:pt x="1460471" y="2365042"/>
                </a:cubicBezTo>
                <a:cubicBezTo>
                  <a:pt x="1463996" y="2360851"/>
                  <a:pt x="1467615" y="2356564"/>
                  <a:pt x="1471806" y="2352659"/>
                </a:cubicBezTo>
                <a:cubicBezTo>
                  <a:pt x="1472283" y="2364184"/>
                  <a:pt x="1470187" y="2383806"/>
                  <a:pt x="1476473" y="2394950"/>
                </a:cubicBezTo>
                <a:cubicBezTo>
                  <a:pt x="1482474" y="2405809"/>
                  <a:pt x="1499905" y="2406190"/>
                  <a:pt x="1507049" y="2395426"/>
                </a:cubicBezTo>
                <a:cubicBezTo>
                  <a:pt x="1514764" y="2375710"/>
                  <a:pt x="1517050" y="2350754"/>
                  <a:pt x="1529337" y="2333038"/>
                </a:cubicBezTo>
                <a:cubicBezTo>
                  <a:pt x="1530861" y="2341991"/>
                  <a:pt x="1534290" y="2354659"/>
                  <a:pt x="1547720" y="2351040"/>
                </a:cubicBezTo>
                <a:cubicBezTo>
                  <a:pt x="1544672" y="2334657"/>
                  <a:pt x="1547816" y="2317321"/>
                  <a:pt x="1556483" y="2302653"/>
                </a:cubicBezTo>
                <a:cubicBezTo>
                  <a:pt x="1576581" y="2316655"/>
                  <a:pt x="1608490" y="2302272"/>
                  <a:pt x="1604299" y="2274078"/>
                </a:cubicBezTo>
                <a:cubicBezTo>
                  <a:pt x="1602680" y="2251313"/>
                  <a:pt x="1587630" y="2235121"/>
                  <a:pt x="1590678" y="2211975"/>
                </a:cubicBezTo>
                <a:cubicBezTo>
                  <a:pt x="1592012" y="2195401"/>
                  <a:pt x="1595441" y="2182447"/>
                  <a:pt x="1601441" y="2164921"/>
                </a:cubicBezTo>
                <a:cubicBezTo>
                  <a:pt x="1601822" y="2164350"/>
                  <a:pt x="1605251" y="2180161"/>
                  <a:pt x="1612205" y="2192830"/>
                </a:cubicBezTo>
                <a:cubicBezTo>
                  <a:pt x="1621063" y="2211975"/>
                  <a:pt x="1639637" y="2213404"/>
                  <a:pt x="1652686" y="2193877"/>
                </a:cubicBezTo>
                <a:cubicBezTo>
                  <a:pt x="1661354" y="2184067"/>
                  <a:pt x="1654496" y="2160635"/>
                  <a:pt x="1655067" y="2145871"/>
                </a:cubicBezTo>
                <a:cubicBezTo>
                  <a:pt x="1655258" y="2129965"/>
                  <a:pt x="1661449" y="2103009"/>
                  <a:pt x="1666116" y="2092722"/>
                </a:cubicBezTo>
                <a:cubicBezTo>
                  <a:pt x="1668116" y="2104057"/>
                  <a:pt x="1674212" y="2118916"/>
                  <a:pt x="1690024" y="2106152"/>
                </a:cubicBezTo>
                <a:cubicBezTo>
                  <a:pt x="1679261" y="2069004"/>
                  <a:pt x="1702692" y="2003568"/>
                  <a:pt x="1737744" y="1973564"/>
                </a:cubicBezTo>
                <a:cubicBezTo>
                  <a:pt x="1725266" y="1992900"/>
                  <a:pt x="1712503" y="2022618"/>
                  <a:pt x="1715837" y="2046907"/>
                </a:cubicBezTo>
                <a:cubicBezTo>
                  <a:pt x="1717170" y="2057860"/>
                  <a:pt x="1723742" y="2066147"/>
                  <a:pt x="1734029" y="2070529"/>
                </a:cubicBezTo>
                <a:cubicBezTo>
                  <a:pt x="1745840" y="2074338"/>
                  <a:pt x="1751651" y="2064909"/>
                  <a:pt x="1762319" y="2055098"/>
                </a:cubicBezTo>
                <a:cubicBezTo>
                  <a:pt x="1778035" y="2039382"/>
                  <a:pt x="1766224" y="2025761"/>
                  <a:pt x="1760795" y="2033667"/>
                </a:cubicBezTo>
                <a:cubicBezTo>
                  <a:pt x="1711360" y="2096055"/>
                  <a:pt x="1770129" y="1961848"/>
                  <a:pt x="1810515" y="1989852"/>
                </a:cubicBezTo>
                <a:cubicBezTo>
                  <a:pt x="1810515" y="1989852"/>
                  <a:pt x="1810515" y="1989852"/>
                  <a:pt x="1810515" y="1989852"/>
                </a:cubicBezTo>
                <a:cubicBezTo>
                  <a:pt x="1776892" y="1958991"/>
                  <a:pt x="1873952" y="1882124"/>
                  <a:pt x="1856807" y="1914223"/>
                </a:cubicBezTo>
                <a:cubicBezTo>
                  <a:pt x="1853663" y="1921843"/>
                  <a:pt x="1833185" y="1933750"/>
                  <a:pt x="1847377" y="1938226"/>
                </a:cubicBezTo>
                <a:cubicBezTo>
                  <a:pt x="1862712" y="1938512"/>
                  <a:pt x="1873856" y="1916795"/>
                  <a:pt x="1880429" y="1905079"/>
                </a:cubicBezTo>
                <a:cubicBezTo>
                  <a:pt x="1882429" y="1899745"/>
                  <a:pt x="1881667" y="1895840"/>
                  <a:pt x="1878714" y="1892030"/>
                </a:cubicBezTo>
                <a:cubicBezTo>
                  <a:pt x="1866903" y="1866027"/>
                  <a:pt x="1902908" y="1822212"/>
                  <a:pt x="1929197" y="1810401"/>
                </a:cubicBezTo>
                <a:cubicBezTo>
                  <a:pt x="1951295" y="1841452"/>
                  <a:pt x="1996729" y="1826879"/>
                  <a:pt x="2021304" y="1805733"/>
                </a:cubicBezTo>
                <a:cubicBezTo>
                  <a:pt x="2042925" y="1787636"/>
                  <a:pt x="2053784" y="1765538"/>
                  <a:pt x="2083406" y="1758299"/>
                </a:cubicBezTo>
                <a:cubicBezTo>
                  <a:pt x="2106933" y="1751060"/>
                  <a:pt x="2132079" y="1749441"/>
                  <a:pt x="2157511" y="1751346"/>
                </a:cubicBezTo>
                <a:cubicBezTo>
                  <a:pt x="2157987" y="1751536"/>
                  <a:pt x="2152939" y="1753346"/>
                  <a:pt x="2146176" y="1756870"/>
                </a:cubicBezTo>
                <a:cubicBezTo>
                  <a:pt x="2096265" y="1780683"/>
                  <a:pt x="2107219" y="1811829"/>
                  <a:pt x="2159511" y="1814687"/>
                </a:cubicBezTo>
                <a:cubicBezTo>
                  <a:pt x="2200469" y="1805067"/>
                  <a:pt x="2234568" y="1801162"/>
                  <a:pt x="2273811" y="1816401"/>
                </a:cubicBezTo>
                <a:cubicBezTo>
                  <a:pt x="2260667" y="1817259"/>
                  <a:pt x="2244760" y="1826974"/>
                  <a:pt x="2259047" y="1841166"/>
                </a:cubicBezTo>
                <a:cubicBezTo>
                  <a:pt x="2282669" y="1835737"/>
                  <a:pt x="2305720" y="1839262"/>
                  <a:pt x="2328771" y="1850882"/>
                </a:cubicBezTo>
                <a:cubicBezTo>
                  <a:pt x="2313435" y="1883362"/>
                  <a:pt x="2346392" y="1918509"/>
                  <a:pt x="2380301" y="1913842"/>
                </a:cubicBezTo>
                <a:cubicBezTo>
                  <a:pt x="2404018" y="1913271"/>
                  <a:pt x="2421830" y="1905746"/>
                  <a:pt x="2444499" y="1915176"/>
                </a:cubicBezTo>
                <a:cubicBezTo>
                  <a:pt x="2457549" y="1919653"/>
                  <a:pt x="2474217" y="1928034"/>
                  <a:pt x="2493934" y="1942417"/>
                </a:cubicBezTo>
                <a:cubicBezTo>
                  <a:pt x="2494410" y="1942989"/>
                  <a:pt x="2476218" y="1941465"/>
                  <a:pt x="2460406" y="1945084"/>
                </a:cubicBezTo>
                <a:cubicBezTo>
                  <a:pt x="2436498" y="1948704"/>
                  <a:pt x="2430879" y="1969087"/>
                  <a:pt x="2446500" y="1988042"/>
                </a:cubicBezTo>
                <a:cubicBezTo>
                  <a:pt x="2451262" y="1993471"/>
                  <a:pt x="2459453" y="1998996"/>
                  <a:pt x="2473455" y="2000043"/>
                </a:cubicBezTo>
                <a:cubicBezTo>
                  <a:pt x="2495363" y="2000996"/>
                  <a:pt x="2528034" y="2017379"/>
                  <a:pt x="2542321" y="2028809"/>
                </a:cubicBezTo>
                <a:cubicBezTo>
                  <a:pt x="2530319" y="2028428"/>
                  <a:pt x="2514127" y="2031190"/>
                  <a:pt x="2520223" y="2049954"/>
                </a:cubicBezTo>
                <a:cubicBezTo>
                  <a:pt x="2549846" y="2047668"/>
                  <a:pt x="2606519" y="2072910"/>
                  <a:pt x="2625855" y="2108247"/>
                </a:cubicBezTo>
                <a:cubicBezTo>
                  <a:pt x="2603471" y="2092722"/>
                  <a:pt x="2564895" y="2072148"/>
                  <a:pt x="2540416" y="2098532"/>
                </a:cubicBezTo>
                <a:cubicBezTo>
                  <a:pt x="2531843" y="2107009"/>
                  <a:pt x="2532891" y="2113772"/>
                  <a:pt x="2543559" y="2131870"/>
                </a:cubicBezTo>
                <a:cubicBezTo>
                  <a:pt x="2554132" y="2149491"/>
                  <a:pt x="2570420" y="2138061"/>
                  <a:pt x="2564514" y="2132155"/>
                </a:cubicBezTo>
                <a:cubicBezTo>
                  <a:pt x="2520604" y="2078625"/>
                  <a:pt x="2626617" y="2144633"/>
                  <a:pt x="2595090" y="2181400"/>
                </a:cubicBezTo>
                <a:lnTo>
                  <a:pt x="2595090" y="2181400"/>
                </a:lnTo>
                <a:lnTo>
                  <a:pt x="2595090" y="2181400"/>
                </a:lnTo>
                <a:lnTo>
                  <a:pt x="2595090" y="2181400"/>
                </a:lnTo>
                <a:lnTo>
                  <a:pt x="2595090" y="2181400"/>
                </a:lnTo>
                <a:cubicBezTo>
                  <a:pt x="2618045" y="2150729"/>
                  <a:pt x="2689101" y="2205403"/>
                  <a:pt x="2661860" y="2204355"/>
                </a:cubicBezTo>
                <a:cubicBezTo>
                  <a:pt x="2654049" y="2204260"/>
                  <a:pt x="2643000" y="2191877"/>
                  <a:pt x="2640714" y="2205688"/>
                </a:cubicBezTo>
                <a:cubicBezTo>
                  <a:pt x="2639571" y="2221690"/>
                  <a:pt x="2676433" y="2228167"/>
                  <a:pt x="2682338" y="2211594"/>
                </a:cubicBezTo>
                <a:cubicBezTo>
                  <a:pt x="2691768" y="2196354"/>
                  <a:pt x="2727487" y="2181971"/>
                  <a:pt x="2748251" y="2186448"/>
                </a:cubicBezTo>
                <a:cubicBezTo>
                  <a:pt x="2737488" y="2214737"/>
                  <a:pt x="2759205" y="2248837"/>
                  <a:pt x="2787876" y="2220547"/>
                </a:cubicBezTo>
                <a:cubicBezTo>
                  <a:pt x="2807402" y="2200068"/>
                  <a:pt x="2811783" y="2184543"/>
                  <a:pt x="2836548" y="2174351"/>
                </a:cubicBezTo>
                <a:cubicBezTo>
                  <a:pt x="2842263" y="2171779"/>
                  <a:pt x="2847597" y="2169779"/>
                  <a:pt x="2853788" y="2167874"/>
                </a:cubicBezTo>
                <a:cubicBezTo>
                  <a:pt x="2851312" y="2173684"/>
                  <a:pt x="2844644" y="2185686"/>
                  <a:pt x="2841216" y="2194639"/>
                </a:cubicBezTo>
                <a:cubicBezTo>
                  <a:pt x="2835786" y="2208070"/>
                  <a:pt x="2831500" y="2225596"/>
                  <a:pt x="2846168" y="2234359"/>
                </a:cubicBezTo>
                <a:cubicBezTo>
                  <a:pt x="2850359" y="2238073"/>
                  <a:pt x="2857694" y="2239216"/>
                  <a:pt x="2863694" y="2235883"/>
                </a:cubicBezTo>
                <a:cubicBezTo>
                  <a:pt x="2867028" y="2234168"/>
                  <a:pt x="2870552" y="2230834"/>
                  <a:pt x="2873886" y="2225691"/>
                </a:cubicBezTo>
                <a:cubicBezTo>
                  <a:pt x="2885126" y="2209022"/>
                  <a:pt x="2900080" y="2196259"/>
                  <a:pt x="2916082" y="2187496"/>
                </a:cubicBezTo>
                <a:cubicBezTo>
                  <a:pt x="2912653" y="2197687"/>
                  <a:pt x="2909129" y="2212165"/>
                  <a:pt x="2922750" y="2218452"/>
                </a:cubicBezTo>
                <a:cubicBezTo>
                  <a:pt x="2927798" y="2203879"/>
                  <a:pt x="2936466" y="2188258"/>
                  <a:pt x="2950277" y="2179780"/>
                </a:cubicBezTo>
                <a:cubicBezTo>
                  <a:pt x="2961611" y="2209117"/>
                  <a:pt x="3001045" y="2220166"/>
                  <a:pt x="3003902" y="2179114"/>
                </a:cubicBezTo>
                <a:cubicBezTo>
                  <a:pt x="3005998" y="2144252"/>
                  <a:pt x="2995235" y="2132155"/>
                  <a:pt x="3022381" y="2092817"/>
                </a:cubicBezTo>
                <a:cubicBezTo>
                  <a:pt x="3026762" y="2109200"/>
                  <a:pt x="3029049" y="2140633"/>
                  <a:pt x="3048003" y="2149681"/>
                </a:cubicBezTo>
                <a:cubicBezTo>
                  <a:pt x="3056861" y="2153110"/>
                  <a:pt x="3070196" y="2151586"/>
                  <a:pt x="3074483" y="2140633"/>
                </a:cubicBezTo>
                <a:cubicBezTo>
                  <a:pt x="3078483" y="2132060"/>
                  <a:pt x="3074483" y="2117296"/>
                  <a:pt x="3076197" y="2107295"/>
                </a:cubicBezTo>
                <a:cubicBezTo>
                  <a:pt x="3077150" y="2095389"/>
                  <a:pt x="3082293" y="2075196"/>
                  <a:pt x="3086199" y="2068052"/>
                </a:cubicBezTo>
                <a:cubicBezTo>
                  <a:pt x="3090009" y="2078911"/>
                  <a:pt x="3096676" y="2093388"/>
                  <a:pt x="3112487" y="2088721"/>
                </a:cubicBezTo>
                <a:cubicBezTo>
                  <a:pt x="3103439" y="2057765"/>
                  <a:pt x="3101915" y="2020713"/>
                  <a:pt x="3127632" y="1994519"/>
                </a:cubicBezTo>
                <a:cubicBezTo>
                  <a:pt x="3123346" y="2010807"/>
                  <a:pt x="3123727" y="2030714"/>
                  <a:pt x="3131347" y="2046621"/>
                </a:cubicBezTo>
                <a:cubicBezTo>
                  <a:pt x="3140491" y="2064909"/>
                  <a:pt x="3165732" y="2085007"/>
                  <a:pt x="3184496" y="2061480"/>
                </a:cubicBezTo>
                <a:cubicBezTo>
                  <a:pt x="3195641" y="2052812"/>
                  <a:pt x="3185068" y="2035381"/>
                  <a:pt x="3176781" y="2042334"/>
                </a:cubicBezTo>
                <a:cubicBezTo>
                  <a:pt x="3141062" y="2090245"/>
                  <a:pt x="3165732" y="1985851"/>
                  <a:pt x="3212119" y="2002901"/>
                </a:cubicBezTo>
                <a:cubicBezTo>
                  <a:pt x="3212119" y="2002901"/>
                  <a:pt x="3212119" y="2002901"/>
                  <a:pt x="3212119" y="2002901"/>
                </a:cubicBezTo>
                <a:cubicBezTo>
                  <a:pt x="3164780" y="1989375"/>
                  <a:pt x="3201832" y="1892220"/>
                  <a:pt x="3205166" y="1950609"/>
                </a:cubicBezTo>
                <a:cubicBezTo>
                  <a:pt x="3208214" y="1960610"/>
                  <a:pt x="3226883" y="1953276"/>
                  <a:pt x="3222406" y="1939655"/>
                </a:cubicBezTo>
                <a:cubicBezTo>
                  <a:pt x="3218120" y="1921748"/>
                  <a:pt x="3212500" y="1916795"/>
                  <a:pt x="3200879" y="1916319"/>
                </a:cubicBezTo>
                <a:cubicBezTo>
                  <a:pt x="3183544" y="1914604"/>
                  <a:pt x="3151350" y="1893268"/>
                  <a:pt x="3144682" y="1872694"/>
                </a:cubicBezTo>
                <a:cubicBezTo>
                  <a:pt x="3175162" y="1869646"/>
                  <a:pt x="3202118" y="1836690"/>
                  <a:pt x="3159160" y="1824403"/>
                </a:cubicBezTo>
                <a:cubicBezTo>
                  <a:pt x="3124965" y="1818116"/>
                  <a:pt x="3100962" y="1819354"/>
                  <a:pt x="3077817" y="1793541"/>
                </a:cubicBezTo>
                <a:cubicBezTo>
                  <a:pt x="3096771" y="1791446"/>
                  <a:pt x="3133347" y="1795351"/>
                  <a:pt x="3144015" y="1773063"/>
                </a:cubicBezTo>
                <a:cubicBezTo>
                  <a:pt x="3146587" y="1766300"/>
                  <a:pt x="3147444" y="1755632"/>
                  <a:pt x="3139253" y="1751536"/>
                </a:cubicBezTo>
                <a:cubicBezTo>
                  <a:pt x="3129728" y="1746297"/>
                  <a:pt x="3117917" y="1750488"/>
                  <a:pt x="3107725" y="1747250"/>
                </a:cubicBezTo>
                <a:cubicBezTo>
                  <a:pt x="3094485" y="1743821"/>
                  <a:pt x="3080388" y="1738201"/>
                  <a:pt x="3070006" y="1731058"/>
                </a:cubicBezTo>
                <a:cubicBezTo>
                  <a:pt x="3081436" y="1728962"/>
                  <a:pt x="3096581" y="1724866"/>
                  <a:pt x="3096485" y="1708959"/>
                </a:cubicBezTo>
                <a:cubicBezTo>
                  <a:pt x="3080484" y="1711817"/>
                  <a:pt x="3062100" y="1712198"/>
                  <a:pt x="3047718" y="1703816"/>
                </a:cubicBezTo>
                <a:cubicBezTo>
                  <a:pt x="3068673" y="1681146"/>
                  <a:pt x="3067053" y="1636474"/>
                  <a:pt x="3024762" y="1654953"/>
                </a:cubicBezTo>
                <a:cubicBezTo>
                  <a:pt x="2999807" y="1665716"/>
                  <a:pt x="2997235" y="1675432"/>
                  <a:pt x="2973042" y="1680289"/>
                </a:cubicBezTo>
                <a:cubicBezTo>
                  <a:pt x="2963231" y="1682290"/>
                  <a:pt x="2951325" y="1682766"/>
                  <a:pt x="2936084" y="1680384"/>
                </a:cubicBezTo>
                <a:cubicBezTo>
                  <a:pt x="2941514" y="1675812"/>
                  <a:pt x="2953896" y="1666764"/>
                  <a:pt x="2961326" y="1659239"/>
                </a:cubicBezTo>
                <a:cubicBezTo>
                  <a:pt x="2972756" y="1648285"/>
                  <a:pt x="2985138" y="1632093"/>
                  <a:pt x="2975137" y="1616758"/>
                </a:cubicBezTo>
                <a:cubicBezTo>
                  <a:pt x="2972851" y="1611233"/>
                  <a:pt x="2966374" y="1606566"/>
                  <a:pt x="2959040" y="1607233"/>
                </a:cubicBezTo>
                <a:cubicBezTo>
                  <a:pt x="2949229" y="1607518"/>
                  <a:pt x="2936656" y="1618377"/>
                  <a:pt x="2926369" y="1621044"/>
                </a:cubicBezTo>
                <a:cubicBezTo>
                  <a:pt x="2912462" y="1625806"/>
                  <a:pt x="2896175" y="1628854"/>
                  <a:pt x="2882744" y="1627997"/>
                </a:cubicBezTo>
                <a:cubicBezTo>
                  <a:pt x="2892365" y="1619805"/>
                  <a:pt x="2903700" y="1607137"/>
                  <a:pt x="2892555" y="1593040"/>
                </a:cubicBezTo>
                <a:cubicBezTo>
                  <a:pt x="2862361" y="1617805"/>
                  <a:pt x="2821403" y="1628950"/>
                  <a:pt x="2782256" y="1609709"/>
                </a:cubicBezTo>
                <a:cubicBezTo>
                  <a:pt x="2801115" y="1610280"/>
                  <a:pt x="2825880" y="1604470"/>
                  <a:pt x="2840930" y="1590087"/>
                </a:cubicBezTo>
                <a:cubicBezTo>
                  <a:pt x="2857408" y="1574086"/>
                  <a:pt x="2867124" y="1540938"/>
                  <a:pt x="2837120" y="1530366"/>
                </a:cubicBezTo>
                <a:cubicBezTo>
                  <a:pt x="2824642" y="1521698"/>
                  <a:pt x="2809878" y="1538271"/>
                  <a:pt x="2819784" y="1544558"/>
                </a:cubicBezTo>
                <a:cubicBezTo>
                  <a:pt x="2827690" y="1546177"/>
                  <a:pt x="2845311" y="1553892"/>
                  <a:pt x="2835596" y="1559036"/>
                </a:cubicBezTo>
                <a:cubicBezTo>
                  <a:pt x="2815403" y="1566466"/>
                  <a:pt x="2764158" y="1554464"/>
                  <a:pt x="2767492" y="1518174"/>
                </a:cubicBezTo>
                <a:lnTo>
                  <a:pt x="2767492" y="1518174"/>
                </a:lnTo>
                <a:lnTo>
                  <a:pt x="2767492" y="1518174"/>
                </a:lnTo>
                <a:cubicBezTo>
                  <a:pt x="2763587" y="1553512"/>
                  <a:pt x="2709390" y="1561036"/>
                  <a:pt x="2688911" y="1543605"/>
                </a:cubicBezTo>
                <a:cubicBezTo>
                  <a:pt x="2718152" y="1535890"/>
                  <a:pt x="2741489" y="1522174"/>
                  <a:pt x="2757110" y="1503696"/>
                </a:cubicBezTo>
                <a:cubicBezTo>
                  <a:pt x="2882649" y="1513507"/>
                  <a:pt x="3012666" y="1544844"/>
                  <a:pt x="3109154" y="1629330"/>
                </a:cubicBezTo>
                <a:cubicBezTo>
                  <a:pt x="3217739" y="1719437"/>
                  <a:pt x="3269269" y="1870980"/>
                  <a:pt x="3224025" y="2006711"/>
                </a:cubicBezTo>
                <a:lnTo>
                  <a:pt x="3224025" y="2006711"/>
                </a:lnTo>
                <a:cubicBezTo>
                  <a:pt x="3187926" y="2121201"/>
                  <a:pt x="3096771" y="2215785"/>
                  <a:pt x="2986091" y="2261124"/>
                </a:cubicBezTo>
                <a:cubicBezTo>
                  <a:pt x="2852741" y="2318845"/>
                  <a:pt x="2695197" y="2284841"/>
                  <a:pt x="2587565" y="2190163"/>
                </a:cubicBezTo>
                <a:lnTo>
                  <a:pt x="2587565" y="2190163"/>
                </a:lnTo>
                <a:lnTo>
                  <a:pt x="2587565" y="2190163"/>
                </a:lnTo>
                <a:cubicBezTo>
                  <a:pt x="2452976" y="2080434"/>
                  <a:pt x="2343439" y="1912033"/>
                  <a:pt x="2164750" y="1865360"/>
                </a:cubicBezTo>
                <a:cubicBezTo>
                  <a:pt x="2029971" y="1829546"/>
                  <a:pt x="1900622" y="1888411"/>
                  <a:pt x="1818230" y="1996329"/>
                </a:cubicBezTo>
                <a:lnTo>
                  <a:pt x="1818230" y="1996329"/>
                </a:lnTo>
                <a:lnTo>
                  <a:pt x="1818230" y="1996329"/>
                </a:lnTo>
                <a:cubicBezTo>
                  <a:pt x="1724885" y="2114153"/>
                  <a:pt x="1683642" y="2264458"/>
                  <a:pt x="1588011" y="2379424"/>
                </a:cubicBezTo>
                <a:cubicBezTo>
                  <a:pt x="1512478" y="2474865"/>
                  <a:pt x="1356649" y="2513441"/>
                  <a:pt x="1266447" y="2418286"/>
                </a:cubicBezTo>
                <a:lnTo>
                  <a:pt x="1266447" y="2418286"/>
                </a:lnTo>
                <a:lnTo>
                  <a:pt x="1266447" y="2418286"/>
                </a:lnTo>
                <a:cubicBezTo>
                  <a:pt x="1220632" y="2370661"/>
                  <a:pt x="1202249" y="2302939"/>
                  <a:pt x="1198915" y="2238264"/>
                </a:cubicBezTo>
                <a:cubicBezTo>
                  <a:pt x="1193581" y="1984708"/>
                  <a:pt x="1425038" y="1728867"/>
                  <a:pt x="1247683" y="1486170"/>
                </a:cubicBezTo>
                <a:cubicBezTo>
                  <a:pt x="1208821" y="1433878"/>
                  <a:pt x="1147575" y="1395968"/>
                  <a:pt x="1081281" y="1396158"/>
                </a:cubicBezTo>
                <a:cubicBezTo>
                  <a:pt x="885257" y="1391777"/>
                  <a:pt x="758384" y="1568656"/>
                  <a:pt x="608079" y="1664763"/>
                </a:cubicBezTo>
                <a:cubicBezTo>
                  <a:pt x="598268" y="1671431"/>
                  <a:pt x="587505" y="1676765"/>
                  <a:pt x="577980" y="1683718"/>
                </a:cubicBezTo>
                <a:cubicBezTo>
                  <a:pt x="486826" y="1747726"/>
                  <a:pt x="369097" y="1779349"/>
                  <a:pt x="259369" y="1753917"/>
                </a:cubicBezTo>
                <a:cubicBezTo>
                  <a:pt x="57725" y="1703816"/>
                  <a:pt x="44675" y="1521984"/>
                  <a:pt x="124590" y="1357963"/>
                </a:cubicBezTo>
                <a:cubicBezTo>
                  <a:pt x="124209" y="1357963"/>
                  <a:pt x="123828" y="1357963"/>
                  <a:pt x="123447" y="1357963"/>
                </a:cubicBezTo>
                <a:cubicBezTo>
                  <a:pt x="80585" y="1448070"/>
                  <a:pt x="50295" y="1561989"/>
                  <a:pt x="105254" y="1652762"/>
                </a:cubicBezTo>
                <a:cubicBezTo>
                  <a:pt x="181454" y="1774872"/>
                  <a:pt x="352333" y="1787826"/>
                  <a:pt x="477015" y="1740868"/>
                </a:cubicBezTo>
                <a:cubicBezTo>
                  <a:pt x="516068" y="1726581"/>
                  <a:pt x="552929" y="1706578"/>
                  <a:pt x="586743" y="1682480"/>
                </a:cubicBezTo>
                <a:cubicBezTo>
                  <a:pt x="648275" y="1647047"/>
                  <a:pt x="701043" y="1600565"/>
                  <a:pt x="755907" y="1555226"/>
                </a:cubicBezTo>
                <a:cubicBezTo>
                  <a:pt x="824106" y="1498933"/>
                  <a:pt x="895639" y="1441593"/>
                  <a:pt x="981173" y="1414446"/>
                </a:cubicBezTo>
                <a:cubicBezTo>
                  <a:pt x="1138717" y="1365679"/>
                  <a:pt x="1252731" y="1445498"/>
                  <a:pt x="1296546" y="1598470"/>
                </a:cubicBezTo>
                <a:cubicBezTo>
                  <a:pt x="1347314" y="1784397"/>
                  <a:pt x="1232919" y="1960610"/>
                  <a:pt x="1201391" y="2138156"/>
                </a:cubicBezTo>
                <a:cubicBezTo>
                  <a:pt x="1183389" y="2235406"/>
                  <a:pt x="1192628" y="2346944"/>
                  <a:pt x="1262447" y="2422001"/>
                </a:cubicBezTo>
                <a:lnTo>
                  <a:pt x="1262447" y="2422001"/>
                </a:lnTo>
                <a:cubicBezTo>
                  <a:pt x="1364459" y="2527538"/>
                  <a:pt x="1532576" y="2474198"/>
                  <a:pt x="1607918" y="2363518"/>
                </a:cubicBezTo>
                <a:cubicBezTo>
                  <a:pt x="1693548" y="2251408"/>
                  <a:pt x="1734791" y="2111296"/>
                  <a:pt x="1823088" y="2000139"/>
                </a:cubicBezTo>
                <a:lnTo>
                  <a:pt x="1823088" y="2000139"/>
                </a:lnTo>
                <a:cubicBezTo>
                  <a:pt x="1880714" y="1925653"/>
                  <a:pt x="1967011" y="1866979"/>
                  <a:pt x="2063118" y="1862217"/>
                </a:cubicBezTo>
                <a:cubicBezTo>
                  <a:pt x="2291337" y="1848977"/>
                  <a:pt x="2426688" y="2066718"/>
                  <a:pt x="2583088" y="2195401"/>
                </a:cubicBezTo>
                <a:lnTo>
                  <a:pt x="2583088" y="2195401"/>
                </a:lnTo>
                <a:cubicBezTo>
                  <a:pt x="2807307" y="2392283"/>
                  <a:pt x="3138300" y="2283889"/>
                  <a:pt x="3231169" y="2008902"/>
                </a:cubicBezTo>
                <a:lnTo>
                  <a:pt x="3231169" y="2008902"/>
                </a:lnTo>
                <a:lnTo>
                  <a:pt x="3231169" y="2008902"/>
                </a:lnTo>
                <a:cubicBezTo>
                  <a:pt x="3263459" y="1910890"/>
                  <a:pt x="3247838" y="1800971"/>
                  <a:pt x="3193355" y="1713912"/>
                </a:cubicBezTo>
                <a:cubicBezTo>
                  <a:pt x="3103248" y="1570275"/>
                  <a:pt x="2932370" y="1508458"/>
                  <a:pt x="2769587" y="1496457"/>
                </a:cubicBezTo>
                <a:lnTo>
                  <a:pt x="2769587" y="1496457"/>
                </a:lnTo>
                <a:lnTo>
                  <a:pt x="2769587" y="1496457"/>
                </a:lnTo>
                <a:cubicBezTo>
                  <a:pt x="2767397" y="1496266"/>
                  <a:pt x="2765206" y="1496076"/>
                  <a:pt x="2763015" y="1495885"/>
                </a:cubicBezTo>
                <a:cubicBezTo>
                  <a:pt x="2764920" y="1493028"/>
                  <a:pt x="2766730" y="1490075"/>
                  <a:pt x="2768349" y="1487027"/>
                </a:cubicBezTo>
                <a:cubicBezTo>
                  <a:pt x="2769016" y="1487122"/>
                  <a:pt x="2769778" y="1487122"/>
                  <a:pt x="2770445" y="1487217"/>
                </a:cubicBezTo>
                <a:cubicBezTo>
                  <a:pt x="2935894" y="1499409"/>
                  <a:pt x="3109820" y="1563513"/>
                  <a:pt x="3200879" y="1709245"/>
                </a:cubicBezTo>
                <a:cubicBezTo>
                  <a:pt x="3256886" y="1799066"/>
                  <a:pt x="3272412" y="1911651"/>
                  <a:pt x="3239075" y="2012236"/>
                </a:cubicBezTo>
                <a:cubicBezTo>
                  <a:pt x="3143729" y="2292175"/>
                  <a:pt x="2806259" y="2402094"/>
                  <a:pt x="2578040" y="2201497"/>
                </a:cubicBezTo>
                <a:lnTo>
                  <a:pt x="2578040" y="2201497"/>
                </a:lnTo>
                <a:lnTo>
                  <a:pt x="2578040" y="2201497"/>
                </a:lnTo>
                <a:cubicBezTo>
                  <a:pt x="2444118" y="2092245"/>
                  <a:pt x="2340296" y="1929654"/>
                  <a:pt x="2165893" y="1879933"/>
                </a:cubicBezTo>
                <a:cubicBezTo>
                  <a:pt x="2082073" y="1857359"/>
                  <a:pt x="1997110" y="1869170"/>
                  <a:pt x="1923958" y="1916224"/>
                </a:cubicBezTo>
                <a:cubicBezTo>
                  <a:pt x="1768415" y="2018236"/>
                  <a:pt x="1726219" y="2213975"/>
                  <a:pt x="1621254" y="2357136"/>
                </a:cubicBezTo>
                <a:cubicBezTo>
                  <a:pt x="1542767" y="2477341"/>
                  <a:pt x="1369412" y="2539349"/>
                  <a:pt x="1257875" y="2426478"/>
                </a:cubicBezTo>
                <a:lnTo>
                  <a:pt x="1257875" y="2426478"/>
                </a:lnTo>
                <a:lnTo>
                  <a:pt x="1257875" y="2426478"/>
                </a:lnTo>
                <a:cubicBezTo>
                  <a:pt x="1231871" y="2399332"/>
                  <a:pt x="1213774" y="2365422"/>
                  <a:pt x="1202820" y="2329513"/>
                </a:cubicBezTo>
                <a:cubicBezTo>
                  <a:pt x="1126334" y="2080816"/>
                  <a:pt x="1358935" y="1849929"/>
                  <a:pt x="1291212" y="1600089"/>
                </a:cubicBezTo>
                <a:lnTo>
                  <a:pt x="1291212" y="1600089"/>
                </a:lnTo>
                <a:lnTo>
                  <a:pt x="1291212" y="1600089"/>
                </a:lnTo>
                <a:cubicBezTo>
                  <a:pt x="1247397" y="1446546"/>
                  <a:pt x="1132430" y="1369679"/>
                  <a:pt x="975935" y="1421781"/>
                </a:cubicBezTo>
                <a:cubicBezTo>
                  <a:pt x="825821" y="1473311"/>
                  <a:pt x="725808" y="1607042"/>
                  <a:pt x="591410" y="1685052"/>
                </a:cubicBezTo>
                <a:cubicBezTo>
                  <a:pt x="584838" y="1688862"/>
                  <a:pt x="578742" y="1693910"/>
                  <a:pt x="572265" y="1697911"/>
                </a:cubicBezTo>
                <a:lnTo>
                  <a:pt x="572265" y="1697911"/>
                </a:lnTo>
                <a:lnTo>
                  <a:pt x="572265" y="1697911"/>
                </a:lnTo>
                <a:cubicBezTo>
                  <a:pt x="292992" y="1879171"/>
                  <a:pt x="-59909" y="1705530"/>
                  <a:pt x="121923" y="1358154"/>
                </a:cubicBezTo>
                <a:cubicBezTo>
                  <a:pt x="121447" y="1358154"/>
                  <a:pt x="121066" y="1358154"/>
                  <a:pt x="120590" y="1358058"/>
                </a:cubicBezTo>
                <a:cubicBezTo>
                  <a:pt x="-36763" y="1646857"/>
                  <a:pt x="191646" y="1847358"/>
                  <a:pt x="479682" y="1749250"/>
                </a:cubicBezTo>
                <a:cubicBezTo>
                  <a:pt x="519306" y="1734963"/>
                  <a:pt x="556835" y="1714865"/>
                  <a:pt x="591220" y="1690481"/>
                </a:cubicBezTo>
                <a:cubicBezTo>
                  <a:pt x="653132" y="1655048"/>
                  <a:pt x="706758" y="1608280"/>
                  <a:pt x="761813" y="1562941"/>
                </a:cubicBezTo>
                <a:cubicBezTo>
                  <a:pt x="827535" y="1509125"/>
                  <a:pt x="895829" y="1453975"/>
                  <a:pt x="977459" y="1426638"/>
                </a:cubicBezTo>
                <a:cubicBezTo>
                  <a:pt x="1131192" y="1375680"/>
                  <a:pt x="1242825" y="1450832"/>
                  <a:pt x="1285783" y="1601517"/>
                </a:cubicBezTo>
                <a:cubicBezTo>
                  <a:pt x="1335122" y="1785921"/>
                  <a:pt x="1220537" y="1959562"/>
                  <a:pt x="1189390" y="2136156"/>
                </a:cubicBezTo>
                <a:cubicBezTo>
                  <a:pt x="1170435" y="2236930"/>
                  <a:pt x="1180627" y="2353040"/>
                  <a:pt x="1253112" y="2430859"/>
                </a:cubicBezTo>
                <a:lnTo>
                  <a:pt x="1253112" y="2430859"/>
                </a:lnTo>
                <a:cubicBezTo>
                  <a:pt x="1360364" y="2542492"/>
                  <a:pt x="1538195" y="2488771"/>
                  <a:pt x="1618396" y="2371900"/>
                </a:cubicBezTo>
                <a:cubicBezTo>
                  <a:pt x="1704502" y="2260076"/>
                  <a:pt x="1745840" y="2120154"/>
                  <a:pt x="1833947" y="2009187"/>
                </a:cubicBezTo>
                <a:lnTo>
                  <a:pt x="1833947" y="2009187"/>
                </a:lnTo>
                <a:cubicBezTo>
                  <a:pt x="1913957" y="1905555"/>
                  <a:pt x="2034353" y="1851358"/>
                  <a:pt x="2163702" y="1887267"/>
                </a:cubicBezTo>
                <a:cubicBezTo>
                  <a:pt x="2405733" y="1956609"/>
                  <a:pt x="2509079" y="2246646"/>
                  <a:pt x="2756538" y="2303129"/>
                </a:cubicBezTo>
                <a:cubicBezTo>
                  <a:pt x="3044765" y="2374567"/>
                  <a:pt x="3345564" y="2073862"/>
                  <a:pt x="3246314" y="1786303"/>
                </a:cubicBezTo>
                <a:cubicBezTo>
                  <a:pt x="3180115" y="1585516"/>
                  <a:pt x="2970279" y="1491980"/>
                  <a:pt x="2772254" y="1478074"/>
                </a:cubicBezTo>
                <a:cubicBezTo>
                  <a:pt x="2779208" y="1460738"/>
                  <a:pt x="2780351" y="1441688"/>
                  <a:pt x="2776255" y="1423495"/>
                </a:cubicBezTo>
                <a:lnTo>
                  <a:pt x="2776255" y="1423495"/>
                </a:lnTo>
                <a:cubicBezTo>
                  <a:pt x="2769968" y="1394920"/>
                  <a:pt x="2747870" y="1364821"/>
                  <a:pt x="2719772" y="1351200"/>
                </a:cubicBezTo>
                <a:cubicBezTo>
                  <a:pt x="2714057" y="1343200"/>
                  <a:pt x="2704056" y="1338246"/>
                  <a:pt x="2694531" y="1342914"/>
                </a:cubicBezTo>
                <a:cubicBezTo>
                  <a:pt x="2681005" y="1340533"/>
                  <a:pt x="2666718" y="1340913"/>
                  <a:pt x="2652335" y="1344057"/>
                </a:cubicBezTo>
                <a:cubicBezTo>
                  <a:pt x="2651287" y="1334722"/>
                  <a:pt x="2622712" y="1333579"/>
                  <a:pt x="2636237" y="1341485"/>
                </a:cubicBezTo>
                <a:cubicBezTo>
                  <a:pt x="2640714" y="1343009"/>
                  <a:pt x="2641952" y="1346438"/>
                  <a:pt x="2638047" y="1348057"/>
                </a:cubicBezTo>
                <a:cubicBezTo>
                  <a:pt x="2637285" y="1348819"/>
                  <a:pt x="2631284" y="1348533"/>
                  <a:pt x="2632809" y="1349962"/>
                </a:cubicBezTo>
                <a:cubicBezTo>
                  <a:pt x="2613759" y="1357487"/>
                  <a:pt x="2597757" y="1368060"/>
                  <a:pt x="2581374" y="1382633"/>
                </a:cubicBezTo>
                <a:cubicBezTo>
                  <a:pt x="2573277" y="1358440"/>
                  <a:pt x="2536225" y="1375108"/>
                  <a:pt x="2556037" y="1377775"/>
                </a:cubicBezTo>
                <a:cubicBezTo>
                  <a:pt x="2563181" y="1377680"/>
                  <a:pt x="2566229" y="1382919"/>
                  <a:pt x="2557751" y="1387015"/>
                </a:cubicBezTo>
                <a:cubicBezTo>
                  <a:pt x="2554703" y="1388538"/>
                  <a:pt x="2555846" y="1389205"/>
                  <a:pt x="2558704" y="1389205"/>
                </a:cubicBezTo>
                <a:cubicBezTo>
                  <a:pt x="2562419" y="1389682"/>
                  <a:pt x="2567848" y="1386443"/>
                  <a:pt x="2570610" y="1389491"/>
                </a:cubicBezTo>
                <a:cubicBezTo>
                  <a:pt x="2571944" y="1392349"/>
                  <a:pt x="2567181" y="1393206"/>
                  <a:pt x="2565086" y="1393491"/>
                </a:cubicBezTo>
                <a:cubicBezTo>
                  <a:pt x="2552132" y="1395492"/>
                  <a:pt x="2558799" y="1399111"/>
                  <a:pt x="2564419" y="1399492"/>
                </a:cubicBezTo>
                <a:cubicBezTo>
                  <a:pt x="2562895" y="1401207"/>
                  <a:pt x="2561276" y="1402921"/>
                  <a:pt x="2559752" y="1404731"/>
                </a:cubicBezTo>
                <a:cubicBezTo>
                  <a:pt x="2555370" y="1403397"/>
                  <a:pt x="2550227" y="1408255"/>
                  <a:pt x="2553751" y="1411875"/>
                </a:cubicBezTo>
                <a:cubicBezTo>
                  <a:pt x="2551465" y="1414732"/>
                  <a:pt x="2549179" y="1417590"/>
                  <a:pt x="2546988" y="1420542"/>
                </a:cubicBezTo>
                <a:cubicBezTo>
                  <a:pt x="2544035" y="1414828"/>
                  <a:pt x="2535463" y="1413018"/>
                  <a:pt x="2529653" y="1414923"/>
                </a:cubicBezTo>
                <a:cubicBezTo>
                  <a:pt x="2526414" y="1416447"/>
                  <a:pt x="2530034" y="1419018"/>
                  <a:pt x="2532034" y="1419590"/>
                </a:cubicBezTo>
                <a:cubicBezTo>
                  <a:pt x="2537463" y="1421304"/>
                  <a:pt x="2538130" y="1426067"/>
                  <a:pt x="2530510" y="1427115"/>
                </a:cubicBezTo>
                <a:cubicBezTo>
                  <a:pt x="2524128" y="1428829"/>
                  <a:pt x="2538225" y="1429877"/>
                  <a:pt x="2539083" y="1431496"/>
                </a:cubicBezTo>
                <a:cubicBezTo>
                  <a:pt x="2538416" y="1432449"/>
                  <a:pt x="2537844" y="1433306"/>
                  <a:pt x="2537177" y="1434258"/>
                </a:cubicBezTo>
                <a:cubicBezTo>
                  <a:pt x="2531939" y="1433782"/>
                  <a:pt x="2523557" y="1432449"/>
                  <a:pt x="2529367" y="1437021"/>
                </a:cubicBezTo>
                <a:cubicBezTo>
                  <a:pt x="2530701" y="1437973"/>
                  <a:pt x="2533463" y="1438735"/>
                  <a:pt x="2533082" y="1440450"/>
                </a:cubicBezTo>
                <a:cubicBezTo>
                  <a:pt x="2531558" y="1444260"/>
                  <a:pt x="2527843" y="1441688"/>
                  <a:pt x="2525176" y="1440545"/>
                </a:cubicBezTo>
                <a:cubicBezTo>
                  <a:pt x="2515460" y="1440164"/>
                  <a:pt x="2520318" y="1448927"/>
                  <a:pt x="2527557" y="1449213"/>
                </a:cubicBezTo>
                <a:cubicBezTo>
                  <a:pt x="2522318" y="1457785"/>
                  <a:pt x="2517270" y="1466358"/>
                  <a:pt x="2512603" y="1474168"/>
                </a:cubicBezTo>
                <a:cubicBezTo>
                  <a:pt x="2308482" y="1481883"/>
                  <a:pt x="2090836" y="1505315"/>
                  <a:pt x="1901384" y="1411399"/>
                </a:cubicBezTo>
                <a:cubicBezTo>
                  <a:pt x="1759747" y="1351296"/>
                  <a:pt x="1636589" y="1211564"/>
                  <a:pt x="1647447" y="1050306"/>
                </a:cubicBezTo>
                <a:cubicBezTo>
                  <a:pt x="1659068" y="896191"/>
                  <a:pt x="1788893" y="786939"/>
                  <a:pt x="1915957" y="718359"/>
                </a:cubicBezTo>
                <a:cubicBezTo>
                  <a:pt x="1914909" y="714835"/>
                  <a:pt x="1913861" y="711311"/>
                  <a:pt x="1912909" y="707882"/>
                </a:cubicBezTo>
                <a:cubicBezTo>
                  <a:pt x="1781940" y="778081"/>
                  <a:pt x="1648876" y="890762"/>
                  <a:pt x="1637065" y="1049448"/>
                </a:cubicBezTo>
                <a:cubicBezTo>
                  <a:pt x="1625825" y="1214898"/>
                  <a:pt x="1751365" y="1358535"/>
                  <a:pt x="1896812" y="1420257"/>
                </a:cubicBezTo>
                <a:cubicBezTo>
                  <a:pt x="2085883" y="1513887"/>
                  <a:pt x="2303053" y="1492170"/>
                  <a:pt x="2506698" y="1483884"/>
                </a:cubicBezTo>
                <a:cubicBezTo>
                  <a:pt x="2504697" y="1487217"/>
                  <a:pt x="2502792" y="1490456"/>
                  <a:pt x="2500983" y="1493599"/>
                </a:cubicBezTo>
                <a:cubicBezTo>
                  <a:pt x="2297814" y="1502553"/>
                  <a:pt x="2081025" y="1522650"/>
                  <a:pt x="1892430" y="1429210"/>
                </a:cubicBezTo>
                <a:cubicBezTo>
                  <a:pt x="1743269" y="1365964"/>
                  <a:pt x="1615348" y="1218327"/>
                  <a:pt x="1626873" y="1048782"/>
                </a:cubicBezTo>
                <a:cubicBezTo>
                  <a:pt x="1638684" y="885809"/>
                  <a:pt x="1775368" y="769223"/>
                  <a:pt x="1910051" y="697500"/>
                </a:cubicBezTo>
                <a:cubicBezTo>
                  <a:pt x="1910051" y="697404"/>
                  <a:pt x="1910051" y="697309"/>
                  <a:pt x="1909956" y="697214"/>
                </a:cubicBezTo>
                <a:cubicBezTo>
                  <a:pt x="1910147" y="697119"/>
                  <a:pt x="1910337" y="696928"/>
                  <a:pt x="1910623" y="696833"/>
                </a:cubicBezTo>
                <a:cubicBezTo>
                  <a:pt x="1910433" y="696928"/>
                  <a:pt x="1910147" y="697023"/>
                  <a:pt x="1909956" y="697023"/>
                </a:cubicBezTo>
                <a:cubicBezTo>
                  <a:pt x="1909099" y="693975"/>
                  <a:pt x="1908337" y="691118"/>
                  <a:pt x="1907575" y="688165"/>
                </a:cubicBezTo>
                <a:cubicBezTo>
                  <a:pt x="1779940" y="756459"/>
                  <a:pt x="1652495" y="860187"/>
                  <a:pt x="1622968" y="1009920"/>
                </a:cubicBezTo>
                <a:cubicBezTo>
                  <a:pt x="1586201" y="1194514"/>
                  <a:pt x="1724790" y="1368536"/>
                  <a:pt x="1888620" y="1436830"/>
                </a:cubicBezTo>
                <a:cubicBezTo>
                  <a:pt x="2077310" y="1530175"/>
                  <a:pt x="2292671" y="1511316"/>
                  <a:pt x="2495934" y="1501981"/>
                </a:cubicBezTo>
                <a:cubicBezTo>
                  <a:pt x="2480218" y="1528842"/>
                  <a:pt x="2468502" y="1549511"/>
                  <a:pt x="2459930" y="1565704"/>
                </a:cubicBezTo>
                <a:cubicBezTo>
                  <a:pt x="2432022" y="1556369"/>
                  <a:pt x="2420972" y="1605994"/>
                  <a:pt x="2360965" y="1616281"/>
                </a:cubicBezTo>
                <a:cubicBezTo>
                  <a:pt x="2369347" y="1605994"/>
                  <a:pt x="2378110" y="1589802"/>
                  <a:pt x="2361632" y="1579134"/>
                </a:cubicBezTo>
                <a:cubicBezTo>
                  <a:pt x="2350964" y="1594183"/>
                  <a:pt x="2332961" y="1609804"/>
                  <a:pt x="2308292" y="1613709"/>
                </a:cubicBezTo>
                <a:cubicBezTo>
                  <a:pt x="2306482" y="1582467"/>
                  <a:pt x="2274478" y="1552178"/>
                  <a:pt x="2244951" y="1579134"/>
                </a:cubicBezTo>
                <a:cubicBezTo>
                  <a:pt x="2220947" y="1597231"/>
                  <a:pt x="2212661" y="1626187"/>
                  <a:pt x="2183705" y="1637236"/>
                </a:cubicBezTo>
                <a:cubicBezTo>
                  <a:pt x="2170275" y="1643237"/>
                  <a:pt x="2151510" y="1648476"/>
                  <a:pt x="2124459" y="1649619"/>
                </a:cubicBezTo>
                <a:cubicBezTo>
                  <a:pt x="2123697" y="1649333"/>
                  <a:pt x="2140652" y="1636665"/>
                  <a:pt x="2151605" y="1620282"/>
                </a:cubicBezTo>
                <a:cubicBezTo>
                  <a:pt x="2162655" y="1603994"/>
                  <a:pt x="2167893" y="1584658"/>
                  <a:pt x="2147700" y="1572085"/>
                </a:cubicBezTo>
                <a:cubicBezTo>
                  <a:pt x="2141604" y="1567037"/>
                  <a:pt x="2131698" y="1564370"/>
                  <a:pt x="2122364" y="1566942"/>
                </a:cubicBezTo>
                <a:cubicBezTo>
                  <a:pt x="2113791" y="1568275"/>
                  <a:pt x="2103028" y="1577705"/>
                  <a:pt x="2094265" y="1582658"/>
                </a:cubicBezTo>
                <a:cubicBezTo>
                  <a:pt x="2072453" y="1594279"/>
                  <a:pt x="2043306" y="1599327"/>
                  <a:pt x="2019875" y="1597517"/>
                </a:cubicBezTo>
                <a:cubicBezTo>
                  <a:pt x="2032543" y="1589611"/>
                  <a:pt x="2046640" y="1575133"/>
                  <a:pt x="2028733" y="1559703"/>
                </a:cubicBezTo>
                <a:cubicBezTo>
                  <a:pt x="1985585" y="1591230"/>
                  <a:pt x="1914623" y="1585230"/>
                  <a:pt x="1871666" y="1550559"/>
                </a:cubicBezTo>
                <a:cubicBezTo>
                  <a:pt x="1896716" y="1559417"/>
                  <a:pt x="1931768" y="1564084"/>
                  <a:pt x="1957391" y="1550178"/>
                </a:cubicBezTo>
                <a:cubicBezTo>
                  <a:pt x="1970249" y="1543320"/>
                  <a:pt x="1977488" y="1530937"/>
                  <a:pt x="1980346" y="1516364"/>
                </a:cubicBezTo>
                <a:cubicBezTo>
                  <a:pt x="1982727" y="1501124"/>
                  <a:pt x="1972535" y="1495504"/>
                  <a:pt x="1959010" y="1485312"/>
                </a:cubicBezTo>
                <a:cubicBezTo>
                  <a:pt x="1946818" y="1473692"/>
                  <a:pt x="1924720" y="1486455"/>
                  <a:pt x="1935769" y="1496171"/>
                </a:cubicBezTo>
                <a:cubicBezTo>
                  <a:pt x="2012159" y="1535890"/>
                  <a:pt x="1854521" y="1513030"/>
                  <a:pt x="1882238" y="1449975"/>
                </a:cubicBezTo>
                <a:cubicBezTo>
                  <a:pt x="1882238" y="1449975"/>
                  <a:pt x="1882238" y="1449975"/>
                  <a:pt x="1882143" y="1449975"/>
                </a:cubicBezTo>
                <a:cubicBezTo>
                  <a:pt x="1877381" y="1456547"/>
                  <a:pt x="1871856" y="1465024"/>
                  <a:pt x="1865570" y="1469596"/>
                </a:cubicBezTo>
                <a:cubicBezTo>
                  <a:pt x="1835090" y="1484170"/>
                  <a:pt x="1759366" y="1428543"/>
                  <a:pt x="1794418" y="1432639"/>
                </a:cubicBezTo>
                <a:cubicBezTo>
                  <a:pt x="1804324" y="1433020"/>
                  <a:pt x="1821564" y="1450070"/>
                  <a:pt x="1822993" y="1431401"/>
                </a:cubicBezTo>
                <a:cubicBezTo>
                  <a:pt x="1825660" y="1415875"/>
                  <a:pt x="1789274" y="1408541"/>
                  <a:pt x="1780226" y="1409779"/>
                </a:cubicBezTo>
                <a:cubicBezTo>
                  <a:pt x="1766795" y="1410827"/>
                  <a:pt x="1766891" y="1423305"/>
                  <a:pt x="1752889" y="1427972"/>
                </a:cubicBezTo>
                <a:cubicBezTo>
                  <a:pt x="1723838" y="1440069"/>
                  <a:pt x="1686690" y="1433496"/>
                  <a:pt x="1660592" y="1412161"/>
                </a:cubicBezTo>
                <a:cubicBezTo>
                  <a:pt x="1684118" y="1385395"/>
                  <a:pt x="1674784" y="1336151"/>
                  <a:pt x="1636208" y="1328245"/>
                </a:cubicBezTo>
                <a:cubicBezTo>
                  <a:pt x="1603156" y="1317768"/>
                  <a:pt x="1570295" y="1325197"/>
                  <a:pt x="1543244" y="1299861"/>
                </a:cubicBezTo>
                <a:cubicBezTo>
                  <a:pt x="1521812" y="1281478"/>
                  <a:pt x="1508763" y="1262904"/>
                  <a:pt x="1494285" y="1234805"/>
                </a:cubicBezTo>
                <a:cubicBezTo>
                  <a:pt x="1494190" y="1234233"/>
                  <a:pt x="1499524" y="1237853"/>
                  <a:pt x="1507620" y="1242044"/>
                </a:cubicBezTo>
                <a:cubicBezTo>
                  <a:pt x="1531718" y="1256712"/>
                  <a:pt x="1580867" y="1265857"/>
                  <a:pt x="1578867" y="1224042"/>
                </a:cubicBezTo>
                <a:cubicBezTo>
                  <a:pt x="1580010" y="1213660"/>
                  <a:pt x="1577248" y="1202801"/>
                  <a:pt x="1570295" y="1192895"/>
                </a:cubicBezTo>
                <a:cubicBezTo>
                  <a:pt x="1565913" y="1186513"/>
                  <a:pt x="1560103" y="1181179"/>
                  <a:pt x="1553340" y="1176226"/>
                </a:cubicBezTo>
                <a:cubicBezTo>
                  <a:pt x="1524956" y="1155938"/>
                  <a:pt x="1505810" y="1111170"/>
                  <a:pt x="1501905" y="1077166"/>
                </a:cubicBezTo>
                <a:cubicBezTo>
                  <a:pt x="1507715" y="1086406"/>
                  <a:pt x="1530861" y="1105932"/>
                  <a:pt x="1541434" y="1079452"/>
                </a:cubicBezTo>
                <a:cubicBezTo>
                  <a:pt x="1521336" y="1060212"/>
                  <a:pt x="1509716" y="1024398"/>
                  <a:pt x="1513145" y="995156"/>
                </a:cubicBezTo>
                <a:cubicBezTo>
                  <a:pt x="1551530" y="997823"/>
                  <a:pt x="1586011" y="958008"/>
                  <a:pt x="1574295" y="919813"/>
                </a:cubicBezTo>
                <a:cubicBezTo>
                  <a:pt x="1567056" y="881332"/>
                  <a:pt x="1544863" y="864092"/>
                  <a:pt x="1553150" y="821229"/>
                </a:cubicBezTo>
                <a:cubicBezTo>
                  <a:pt x="1556388" y="802560"/>
                  <a:pt x="1564675" y="777700"/>
                  <a:pt x="1582963" y="748839"/>
                </a:cubicBezTo>
                <a:cubicBezTo>
                  <a:pt x="1584011" y="756936"/>
                  <a:pt x="1584201" y="768556"/>
                  <a:pt x="1586297" y="778081"/>
                </a:cubicBezTo>
                <a:cubicBezTo>
                  <a:pt x="1592012" y="815514"/>
                  <a:pt x="1617539" y="836850"/>
                  <a:pt x="1649733" y="807799"/>
                </a:cubicBezTo>
                <a:cubicBezTo>
                  <a:pt x="1674403" y="779891"/>
                  <a:pt x="1647161" y="743791"/>
                  <a:pt x="1700787" y="684736"/>
                </a:cubicBezTo>
                <a:cubicBezTo>
                  <a:pt x="1698882" y="700643"/>
                  <a:pt x="1701835" y="721598"/>
                  <a:pt x="1726505" y="717026"/>
                </a:cubicBezTo>
                <a:cubicBezTo>
                  <a:pt x="1728886" y="663781"/>
                  <a:pt x="1773177" y="610822"/>
                  <a:pt x="1828136" y="598630"/>
                </a:cubicBezTo>
                <a:cubicBezTo>
                  <a:pt x="1805943" y="613584"/>
                  <a:pt x="1783559" y="638064"/>
                  <a:pt x="1779464" y="665972"/>
                </a:cubicBezTo>
                <a:cubicBezTo>
                  <a:pt x="1776225" y="685403"/>
                  <a:pt x="1791179" y="721026"/>
                  <a:pt x="1817278" y="714073"/>
                </a:cubicBezTo>
                <a:cubicBezTo>
                  <a:pt x="1828041" y="713406"/>
                  <a:pt x="1848425" y="706072"/>
                  <a:pt x="1845377" y="694356"/>
                </a:cubicBezTo>
                <a:cubicBezTo>
                  <a:pt x="1843662" y="681212"/>
                  <a:pt x="1835756" y="685117"/>
                  <a:pt x="1827660" y="689118"/>
                </a:cubicBezTo>
                <a:cubicBezTo>
                  <a:pt x="1767843" y="709215"/>
                  <a:pt x="1871094" y="614061"/>
                  <a:pt x="1903479" y="672925"/>
                </a:cubicBezTo>
                <a:lnTo>
                  <a:pt x="1903479" y="672925"/>
                </a:lnTo>
                <a:lnTo>
                  <a:pt x="1903955" y="673782"/>
                </a:lnTo>
                <a:cubicBezTo>
                  <a:pt x="1894049" y="630920"/>
                  <a:pt x="1893002" y="600059"/>
                  <a:pt x="1894335" y="577485"/>
                </a:cubicBezTo>
                <a:cubicBezTo>
                  <a:pt x="1879476" y="551005"/>
                  <a:pt x="1870523" y="521097"/>
                  <a:pt x="1866046" y="491188"/>
                </a:cubicBezTo>
                <a:cubicBezTo>
                  <a:pt x="1865379" y="490902"/>
                  <a:pt x="1864712" y="490617"/>
                  <a:pt x="1864046" y="490236"/>
                </a:cubicBezTo>
                <a:cubicBezTo>
                  <a:pt x="1864141" y="490236"/>
                  <a:pt x="1864141" y="490236"/>
                  <a:pt x="1864236" y="490331"/>
                </a:cubicBezTo>
                <a:cubicBezTo>
                  <a:pt x="1864141" y="490331"/>
                  <a:pt x="1864046" y="490236"/>
                  <a:pt x="1864046" y="490236"/>
                </a:cubicBezTo>
                <a:cubicBezTo>
                  <a:pt x="1864046" y="490236"/>
                  <a:pt x="1864141" y="490236"/>
                  <a:pt x="1864141" y="490236"/>
                </a:cubicBezTo>
                <a:cubicBezTo>
                  <a:pt x="1862903" y="489664"/>
                  <a:pt x="1861664" y="489093"/>
                  <a:pt x="1860426" y="488521"/>
                </a:cubicBezTo>
                <a:cubicBezTo>
                  <a:pt x="1860617" y="488616"/>
                  <a:pt x="1860712" y="488616"/>
                  <a:pt x="1860902" y="488712"/>
                </a:cubicBezTo>
                <a:cubicBezTo>
                  <a:pt x="1860426" y="488521"/>
                  <a:pt x="1859950" y="488235"/>
                  <a:pt x="1859379" y="488045"/>
                </a:cubicBezTo>
                <a:cubicBezTo>
                  <a:pt x="1859664" y="488140"/>
                  <a:pt x="1860045" y="488331"/>
                  <a:pt x="1860331" y="488521"/>
                </a:cubicBezTo>
                <a:cubicBezTo>
                  <a:pt x="1843853" y="481282"/>
                  <a:pt x="1826327" y="476043"/>
                  <a:pt x="1808420" y="474424"/>
                </a:cubicBezTo>
                <a:cubicBezTo>
                  <a:pt x="1808515" y="474424"/>
                  <a:pt x="1808610" y="474424"/>
                  <a:pt x="1808705" y="474424"/>
                </a:cubicBezTo>
                <a:cubicBezTo>
                  <a:pt x="1808610" y="474424"/>
                  <a:pt x="1808420" y="474424"/>
                  <a:pt x="1808324" y="474424"/>
                </a:cubicBezTo>
                <a:cubicBezTo>
                  <a:pt x="1808324" y="474424"/>
                  <a:pt x="1808324" y="474424"/>
                  <a:pt x="1808420" y="474424"/>
                </a:cubicBezTo>
                <a:cubicBezTo>
                  <a:pt x="1806896" y="474329"/>
                  <a:pt x="1805372" y="474234"/>
                  <a:pt x="1803943" y="474138"/>
                </a:cubicBezTo>
                <a:cubicBezTo>
                  <a:pt x="1803943" y="474138"/>
                  <a:pt x="1803943" y="474138"/>
                  <a:pt x="1803943" y="474138"/>
                </a:cubicBezTo>
                <a:cubicBezTo>
                  <a:pt x="1803848" y="474138"/>
                  <a:pt x="1803848" y="474138"/>
                  <a:pt x="1803752" y="474138"/>
                </a:cubicBezTo>
                <a:cubicBezTo>
                  <a:pt x="1803752" y="474138"/>
                  <a:pt x="1803848" y="474138"/>
                  <a:pt x="1803848" y="474138"/>
                </a:cubicBezTo>
                <a:cubicBezTo>
                  <a:pt x="1802133" y="474043"/>
                  <a:pt x="1800419" y="474043"/>
                  <a:pt x="1798704" y="474043"/>
                </a:cubicBezTo>
                <a:cubicBezTo>
                  <a:pt x="1799085" y="474043"/>
                  <a:pt x="1799466" y="474043"/>
                  <a:pt x="1799942" y="474043"/>
                </a:cubicBezTo>
                <a:cubicBezTo>
                  <a:pt x="1799466" y="474043"/>
                  <a:pt x="1798990" y="474043"/>
                  <a:pt x="1798514" y="474043"/>
                </a:cubicBezTo>
                <a:cubicBezTo>
                  <a:pt x="1798609" y="474043"/>
                  <a:pt x="1798704" y="474043"/>
                  <a:pt x="1798799" y="474043"/>
                </a:cubicBezTo>
                <a:cubicBezTo>
                  <a:pt x="1797085" y="474043"/>
                  <a:pt x="1795466" y="474043"/>
                  <a:pt x="1793751" y="474138"/>
                </a:cubicBezTo>
                <a:cubicBezTo>
                  <a:pt x="1794227" y="474138"/>
                  <a:pt x="1794704" y="474043"/>
                  <a:pt x="1795275" y="474043"/>
                </a:cubicBezTo>
                <a:cubicBezTo>
                  <a:pt x="1794608" y="474043"/>
                  <a:pt x="1794037" y="474043"/>
                  <a:pt x="1793465" y="474138"/>
                </a:cubicBezTo>
                <a:cubicBezTo>
                  <a:pt x="1793561" y="474138"/>
                  <a:pt x="1793751" y="474138"/>
                  <a:pt x="1793846" y="474138"/>
                </a:cubicBezTo>
                <a:cubicBezTo>
                  <a:pt x="1792132" y="474234"/>
                  <a:pt x="1790417" y="474329"/>
                  <a:pt x="1788608" y="474519"/>
                </a:cubicBezTo>
                <a:cubicBezTo>
                  <a:pt x="1788703" y="474519"/>
                  <a:pt x="1788798" y="474519"/>
                  <a:pt x="1788798" y="474519"/>
                </a:cubicBezTo>
                <a:cubicBezTo>
                  <a:pt x="1788608" y="474519"/>
                  <a:pt x="1788512" y="474519"/>
                  <a:pt x="1788322" y="474519"/>
                </a:cubicBezTo>
                <a:cubicBezTo>
                  <a:pt x="1788417" y="474519"/>
                  <a:pt x="1788512" y="474519"/>
                  <a:pt x="1788608" y="474519"/>
                </a:cubicBezTo>
                <a:cubicBezTo>
                  <a:pt x="1785083" y="474805"/>
                  <a:pt x="1781654" y="475377"/>
                  <a:pt x="1778511" y="476043"/>
                </a:cubicBezTo>
                <a:cubicBezTo>
                  <a:pt x="1778511" y="476043"/>
                  <a:pt x="1778511" y="476043"/>
                  <a:pt x="1778511" y="476043"/>
                </a:cubicBezTo>
                <a:cubicBezTo>
                  <a:pt x="1778225" y="476139"/>
                  <a:pt x="1777940" y="476139"/>
                  <a:pt x="1777654" y="476234"/>
                </a:cubicBezTo>
                <a:cubicBezTo>
                  <a:pt x="1777940" y="476139"/>
                  <a:pt x="1778130" y="476139"/>
                  <a:pt x="1778416" y="476043"/>
                </a:cubicBezTo>
                <a:cubicBezTo>
                  <a:pt x="1777368" y="476234"/>
                  <a:pt x="1776416" y="476520"/>
                  <a:pt x="1775368" y="476710"/>
                </a:cubicBezTo>
                <a:cubicBezTo>
                  <a:pt x="1775463" y="476710"/>
                  <a:pt x="1775463" y="476710"/>
                  <a:pt x="1775558" y="476615"/>
                </a:cubicBezTo>
                <a:cubicBezTo>
                  <a:pt x="1775463" y="476615"/>
                  <a:pt x="1775368" y="476615"/>
                  <a:pt x="1775273" y="476710"/>
                </a:cubicBezTo>
                <a:cubicBezTo>
                  <a:pt x="1775273" y="476710"/>
                  <a:pt x="1775368" y="476710"/>
                  <a:pt x="1775368" y="476710"/>
                </a:cubicBezTo>
                <a:cubicBezTo>
                  <a:pt x="1774034" y="477091"/>
                  <a:pt x="1772701" y="477377"/>
                  <a:pt x="1771463" y="477853"/>
                </a:cubicBezTo>
                <a:cubicBezTo>
                  <a:pt x="1771463" y="477853"/>
                  <a:pt x="1771558" y="477853"/>
                  <a:pt x="1771558" y="477853"/>
                </a:cubicBezTo>
                <a:cubicBezTo>
                  <a:pt x="1771082" y="478044"/>
                  <a:pt x="1770605" y="478139"/>
                  <a:pt x="1770129" y="478329"/>
                </a:cubicBezTo>
                <a:cubicBezTo>
                  <a:pt x="1770605" y="478139"/>
                  <a:pt x="1771082" y="478044"/>
                  <a:pt x="1771558" y="477853"/>
                </a:cubicBezTo>
                <a:cubicBezTo>
                  <a:pt x="1759747" y="481568"/>
                  <a:pt x="1747841" y="488426"/>
                  <a:pt x="1742316" y="499856"/>
                </a:cubicBezTo>
                <a:cubicBezTo>
                  <a:pt x="1752317" y="439372"/>
                  <a:pt x="1801657" y="372316"/>
                  <a:pt x="1870618" y="377555"/>
                </a:cubicBezTo>
                <a:cubicBezTo>
                  <a:pt x="1831280" y="322881"/>
                  <a:pt x="1836709" y="233061"/>
                  <a:pt x="1888620" y="191055"/>
                </a:cubicBezTo>
                <a:cubicBezTo>
                  <a:pt x="1888430" y="191246"/>
                  <a:pt x="1888239" y="191436"/>
                  <a:pt x="1888049" y="191532"/>
                </a:cubicBezTo>
                <a:cubicBezTo>
                  <a:pt x="1888334" y="191246"/>
                  <a:pt x="1888715" y="190960"/>
                  <a:pt x="1889001" y="190674"/>
                </a:cubicBezTo>
                <a:cubicBezTo>
                  <a:pt x="1888906" y="190770"/>
                  <a:pt x="1888811" y="190865"/>
                  <a:pt x="1888715" y="190960"/>
                </a:cubicBezTo>
                <a:cubicBezTo>
                  <a:pt x="1890906" y="189150"/>
                  <a:pt x="1893192" y="187341"/>
                  <a:pt x="1895478" y="185721"/>
                </a:cubicBezTo>
                <a:cubicBezTo>
                  <a:pt x="1895383" y="185817"/>
                  <a:pt x="1895288" y="185817"/>
                  <a:pt x="1895192" y="185912"/>
                </a:cubicBezTo>
                <a:cubicBezTo>
                  <a:pt x="1961582" y="129333"/>
                  <a:pt x="2103980" y="214201"/>
                  <a:pt x="2037115" y="264112"/>
                </a:cubicBezTo>
                <a:cubicBezTo>
                  <a:pt x="2019779" y="273447"/>
                  <a:pt x="1984156" y="278685"/>
                  <a:pt x="1967297" y="260112"/>
                </a:cubicBezTo>
                <a:cubicBezTo>
                  <a:pt x="1964915" y="256873"/>
                  <a:pt x="1965201" y="246777"/>
                  <a:pt x="1970630" y="245824"/>
                </a:cubicBezTo>
                <a:cubicBezTo>
                  <a:pt x="1970535" y="245824"/>
                  <a:pt x="1970440" y="245824"/>
                  <a:pt x="1970345" y="245824"/>
                </a:cubicBezTo>
                <a:cubicBezTo>
                  <a:pt x="1971583" y="245729"/>
                  <a:pt x="1972821" y="245538"/>
                  <a:pt x="1974059" y="245157"/>
                </a:cubicBezTo>
                <a:cubicBezTo>
                  <a:pt x="1974059" y="245157"/>
                  <a:pt x="1974059" y="245157"/>
                  <a:pt x="1974059" y="245157"/>
                </a:cubicBezTo>
                <a:cubicBezTo>
                  <a:pt x="1974059" y="245157"/>
                  <a:pt x="1974155" y="245157"/>
                  <a:pt x="1974155" y="245157"/>
                </a:cubicBezTo>
                <a:cubicBezTo>
                  <a:pt x="1974155" y="245157"/>
                  <a:pt x="1974059" y="245157"/>
                  <a:pt x="1974059" y="245157"/>
                </a:cubicBezTo>
                <a:cubicBezTo>
                  <a:pt x="1974345" y="245062"/>
                  <a:pt x="1974631" y="244967"/>
                  <a:pt x="1974917" y="244872"/>
                </a:cubicBezTo>
                <a:cubicBezTo>
                  <a:pt x="1974917" y="244872"/>
                  <a:pt x="1974821" y="244872"/>
                  <a:pt x="1974821" y="244967"/>
                </a:cubicBezTo>
                <a:cubicBezTo>
                  <a:pt x="1974917" y="244967"/>
                  <a:pt x="1974917" y="244872"/>
                  <a:pt x="1975012" y="244872"/>
                </a:cubicBezTo>
                <a:cubicBezTo>
                  <a:pt x="1975012" y="244872"/>
                  <a:pt x="1975012" y="244872"/>
                  <a:pt x="1974917" y="244872"/>
                </a:cubicBezTo>
                <a:cubicBezTo>
                  <a:pt x="1976250" y="244395"/>
                  <a:pt x="1977488" y="243633"/>
                  <a:pt x="1978631" y="242776"/>
                </a:cubicBezTo>
                <a:cubicBezTo>
                  <a:pt x="1978631" y="242776"/>
                  <a:pt x="1978631" y="242776"/>
                  <a:pt x="1978631" y="242776"/>
                </a:cubicBezTo>
                <a:cubicBezTo>
                  <a:pt x="1978631" y="242776"/>
                  <a:pt x="1978727" y="242681"/>
                  <a:pt x="1978727" y="242681"/>
                </a:cubicBezTo>
                <a:cubicBezTo>
                  <a:pt x="1978727" y="242681"/>
                  <a:pt x="1978631" y="242681"/>
                  <a:pt x="1978631" y="242776"/>
                </a:cubicBezTo>
                <a:cubicBezTo>
                  <a:pt x="2006540" y="202009"/>
                  <a:pt x="1920148" y="209248"/>
                  <a:pt x="1901098" y="258969"/>
                </a:cubicBezTo>
                <a:cubicBezTo>
                  <a:pt x="1854425" y="383270"/>
                  <a:pt x="2048926" y="431085"/>
                  <a:pt x="2105695" y="327453"/>
                </a:cubicBezTo>
                <a:cubicBezTo>
                  <a:pt x="2114744" y="311261"/>
                  <a:pt x="2121030" y="303831"/>
                  <a:pt x="2128364" y="327834"/>
                </a:cubicBezTo>
                <a:cubicBezTo>
                  <a:pt x="2133698" y="370411"/>
                  <a:pt x="2105219" y="378031"/>
                  <a:pt x="2075691" y="395938"/>
                </a:cubicBezTo>
                <a:cubicBezTo>
                  <a:pt x="2051402" y="414321"/>
                  <a:pt x="2056260" y="450326"/>
                  <a:pt x="2087216" y="458803"/>
                </a:cubicBezTo>
                <a:cubicBezTo>
                  <a:pt x="2124555" y="474043"/>
                  <a:pt x="2182943" y="461756"/>
                  <a:pt x="2221614" y="440801"/>
                </a:cubicBezTo>
                <a:cubicBezTo>
                  <a:pt x="2234759" y="376507"/>
                  <a:pt x="2326865" y="326310"/>
                  <a:pt x="2376300" y="379936"/>
                </a:cubicBezTo>
                <a:cubicBezTo>
                  <a:pt x="2390969" y="397748"/>
                  <a:pt x="2391826" y="427085"/>
                  <a:pt x="2373157" y="439372"/>
                </a:cubicBezTo>
                <a:cubicBezTo>
                  <a:pt x="2360775" y="448326"/>
                  <a:pt x="2331723" y="446325"/>
                  <a:pt x="2332771" y="427180"/>
                </a:cubicBezTo>
                <a:cubicBezTo>
                  <a:pt x="2360203" y="405177"/>
                  <a:pt x="2315531" y="387747"/>
                  <a:pt x="2292576" y="415369"/>
                </a:cubicBezTo>
                <a:cubicBezTo>
                  <a:pt x="2244665" y="466804"/>
                  <a:pt x="2328389" y="538623"/>
                  <a:pt x="2381444" y="506619"/>
                </a:cubicBezTo>
                <a:cubicBezTo>
                  <a:pt x="2365537" y="454898"/>
                  <a:pt x="2411067" y="382032"/>
                  <a:pt x="2468407" y="399748"/>
                </a:cubicBezTo>
                <a:cubicBezTo>
                  <a:pt x="2489171" y="407178"/>
                  <a:pt x="2502887" y="433752"/>
                  <a:pt x="2486981" y="450326"/>
                </a:cubicBezTo>
                <a:cubicBezTo>
                  <a:pt x="2486981" y="450231"/>
                  <a:pt x="2487076" y="450231"/>
                  <a:pt x="2487076" y="450231"/>
                </a:cubicBezTo>
                <a:cubicBezTo>
                  <a:pt x="2480313" y="458613"/>
                  <a:pt x="2462311" y="464328"/>
                  <a:pt x="2456882" y="452517"/>
                </a:cubicBezTo>
                <a:cubicBezTo>
                  <a:pt x="2468883" y="413559"/>
                  <a:pt x="2400208" y="443468"/>
                  <a:pt x="2428116" y="493379"/>
                </a:cubicBezTo>
                <a:cubicBezTo>
                  <a:pt x="2455643" y="487378"/>
                  <a:pt x="2510603" y="486330"/>
                  <a:pt x="2533368" y="489569"/>
                </a:cubicBezTo>
                <a:cubicBezTo>
                  <a:pt x="2506602" y="472043"/>
                  <a:pt x="2496220" y="433276"/>
                  <a:pt x="2506793" y="403749"/>
                </a:cubicBezTo>
                <a:cubicBezTo>
                  <a:pt x="2506793" y="403749"/>
                  <a:pt x="2506793" y="403844"/>
                  <a:pt x="2506698" y="403844"/>
                </a:cubicBezTo>
                <a:cubicBezTo>
                  <a:pt x="2521557" y="363363"/>
                  <a:pt x="2587946" y="355457"/>
                  <a:pt x="2599566" y="402415"/>
                </a:cubicBezTo>
                <a:cubicBezTo>
                  <a:pt x="2593851" y="395271"/>
                  <a:pt x="2579087" y="393938"/>
                  <a:pt x="2573658" y="394700"/>
                </a:cubicBezTo>
                <a:cubicBezTo>
                  <a:pt x="2489457" y="409845"/>
                  <a:pt x="2578516" y="521954"/>
                  <a:pt x="2672337" y="498713"/>
                </a:cubicBezTo>
                <a:cubicBezTo>
                  <a:pt x="2704151" y="495189"/>
                  <a:pt x="2722058" y="482901"/>
                  <a:pt x="2747966" y="479282"/>
                </a:cubicBezTo>
                <a:cubicBezTo>
                  <a:pt x="2787399" y="472424"/>
                  <a:pt x="2808068" y="510810"/>
                  <a:pt x="2806449" y="542337"/>
                </a:cubicBezTo>
                <a:cubicBezTo>
                  <a:pt x="2835691" y="583295"/>
                  <a:pt x="2893032" y="520906"/>
                  <a:pt x="2907033" y="500904"/>
                </a:cubicBezTo>
                <a:cubicBezTo>
                  <a:pt x="2903509" y="522525"/>
                  <a:pt x="2928179" y="544433"/>
                  <a:pt x="2948467" y="533003"/>
                </a:cubicBezTo>
                <a:cubicBezTo>
                  <a:pt x="2929608" y="530717"/>
                  <a:pt x="2915892" y="516715"/>
                  <a:pt x="2907128" y="500808"/>
                </a:cubicBezTo>
                <a:lnTo>
                  <a:pt x="2907128" y="500808"/>
                </a:lnTo>
                <a:cubicBezTo>
                  <a:pt x="2907414" y="475377"/>
                  <a:pt x="2932179" y="458803"/>
                  <a:pt x="2955611" y="461946"/>
                </a:cubicBezTo>
                <a:cubicBezTo>
                  <a:pt x="2962088" y="436419"/>
                  <a:pt x="2991996" y="423846"/>
                  <a:pt x="3015713" y="426704"/>
                </a:cubicBezTo>
                <a:cubicBezTo>
                  <a:pt x="3020000" y="409083"/>
                  <a:pt x="3030953" y="394224"/>
                  <a:pt x="3046956" y="385365"/>
                </a:cubicBezTo>
                <a:cubicBezTo>
                  <a:pt x="3035716" y="373745"/>
                  <a:pt x="3020381" y="366506"/>
                  <a:pt x="3004569" y="363553"/>
                </a:cubicBezTo>
                <a:cubicBezTo>
                  <a:pt x="3004665" y="363553"/>
                  <a:pt x="3004760" y="363553"/>
                  <a:pt x="3004855" y="363648"/>
                </a:cubicBezTo>
                <a:cubicBezTo>
                  <a:pt x="3004760" y="363648"/>
                  <a:pt x="3004569" y="363553"/>
                  <a:pt x="3004474" y="363553"/>
                </a:cubicBezTo>
                <a:cubicBezTo>
                  <a:pt x="3004474" y="363553"/>
                  <a:pt x="3004569" y="363553"/>
                  <a:pt x="3004569" y="363553"/>
                </a:cubicBezTo>
                <a:cubicBezTo>
                  <a:pt x="2907414" y="350694"/>
                  <a:pt x="2849217" y="470519"/>
                  <a:pt x="2751490" y="459660"/>
                </a:cubicBezTo>
                <a:cubicBezTo>
                  <a:pt x="2708818" y="456422"/>
                  <a:pt x="2671575" y="422799"/>
                  <a:pt x="2663860" y="380793"/>
                </a:cubicBezTo>
                <a:cubicBezTo>
                  <a:pt x="2656716" y="335740"/>
                  <a:pt x="2668432" y="288687"/>
                  <a:pt x="2652144" y="244776"/>
                </a:cubicBezTo>
                <a:cubicBezTo>
                  <a:pt x="2621378" y="134096"/>
                  <a:pt x="2478884" y="92472"/>
                  <a:pt x="2390111" y="163433"/>
                </a:cubicBezTo>
                <a:lnTo>
                  <a:pt x="2390111" y="163433"/>
                </a:lnTo>
                <a:cubicBezTo>
                  <a:pt x="2463930" y="87614"/>
                  <a:pt x="2600424" y="107426"/>
                  <a:pt x="2654144" y="197247"/>
                </a:cubicBezTo>
                <a:cubicBezTo>
                  <a:pt x="2690530" y="252015"/>
                  <a:pt x="2683767" y="310308"/>
                  <a:pt x="2686339" y="371745"/>
                </a:cubicBezTo>
                <a:cubicBezTo>
                  <a:pt x="2692340" y="423942"/>
                  <a:pt x="2752252" y="451088"/>
                  <a:pt x="2799210" y="432228"/>
                </a:cubicBezTo>
                <a:cubicBezTo>
                  <a:pt x="2876934" y="404606"/>
                  <a:pt x="2973803" y="299069"/>
                  <a:pt x="3050003" y="383841"/>
                </a:cubicBezTo>
                <a:cubicBezTo>
                  <a:pt x="3072292" y="372792"/>
                  <a:pt x="3092485" y="372983"/>
                  <a:pt x="3109059" y="379936"/>
                </a:cubicBezTo>
                <a:cubicBezTo>
                  <a:pt x="3089056" y="280971"/>
                  <a:pt x="2964088" y="350218"/>
                  <a:pt x="2898080" y="341169"/>
                </a:cubicBezTo>
                <a:cubicBezTo>
                  <a:pt x="2898366" y="341169"/>
                  <a:pt x="2898651" y="341169"/>
                  <a:pt x="2898937" y="341265"/>
                </a:cubicBezTo>
                <a:cubicBezTo>
                  <a:pt x="2883602" y="339931"/>
                  <a:pt x="2868457" y="335264"/>
                  <a:pt x="2856170" y="328120"/>
                </a:cubicBezTo>
                <a:lnTo>
                  <a:pt x="2856170" y="328120"/>
                </a:lnTo>
                <a:cubicBezTo>
                  <a:pt x="2742632" y="251920"/>
                  <a:pt x="2982948" y="12895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164" y="19796"/>
                  <a:pt x="2811688" y="19510"/>
                  <a:pt x="2811117" y="19320"/>
                </a:cubicBezTo>
                <a:cubicBezTo>
                  <a:pt x="2811593" y="19605"/>
                  <a:pt x="2812069" y="19796"/>
                  <a:pt x="2812641" y="20082"/>
                </a:cubicBezTo>
                <a:cubicBezTo>
                  <a:pt x="2810735" y="19129"/>
                  <a:pt x="2808735" y="18177"/>
                  <a:pt x="2806830" y="17224"/>
                </a:cubicBezTo>
                <a:cubicBezTo>
                  <a:pt x="2808259" y="17891"/>
                  <a:pt x="2809783" y="18653"/>
                  <a:pt x="2811212" y="19320"/>
                </a:cubicBezTo>
                <a:cubicBezTo>
                  <a:pt x="2805592" y="16462"/>
                  <a:pt x="2799782" y="14081"/>
                  <a:pt x="2793686" y="11985"/>
                </a:cubicBezTo>
                <a:cubicBezTo>
                  <a:pt x="2795115" y="12462"/>
                  <a:pt x="2796448" y="12938"/>
                  <a:pt x="2797877" y="13509"/>
                </a:cubicBezTo>
                <a:cubicBezTo>
                  <a:pt x="2796258" y="12938"/>
                  <a:pt x="2794734" y="12366"/>
                  <a:pt x="2793114" y="11795"/>
                </a:cubicBezTo>
                <a:cubicBezTo>
                  <a:pt x="2793305" y="11890"/>
                  <a:pt x="2793495" y="11890"/>
                  <a:pt x="2793686" y="11985"/>
                </a:cubicBezTo>
                <a:cubicBezTo>
                  <a:pt x="2768254" y="3603"/>
                  <a:pt x="2739965" y="2365"/>
                  <a:pt x="2711771" y="8842"/>
                </a:cubicBezTo>
                <a:lnTo>
                  <a:pt x="2711771" y="8842"/>
                </a:lnTo>
                <a:cubicBezTo>
                  <a:pt x="2753871" y="-6398"/>
                  <a:pt x="2803306" y="-2207"/>
                  <a:pt x="2840453" y="23511"/>
                </a:cubicBezTo>
                <a:cubicBezTo>
                  <a:pt x="2840263" y="23415"/>
                  <a:pt x="2840073" y="23320"/>
                  <a:pt x="2839882" y="23130"/>
                </a:cubicBezTo>
                <a:cubicBezTo>
                  <a:pt x="2988282" y="134477"/>
                  <a:pt x="2774826" y="253158"/>
                  <a:pt x="2871410" y="315357"/>
                </a:cubicBezTo>
                <a:cubicBezTo>
                  <a:pt x="2925702" y="342027"/>
                  <a:pt x="2987424" y="308499"/>
                  <a:pt x="3044098" y="316309"/>
                </a:cubicBezTo>
                <a:cubicBezTo>
                  <a:pt x="3043908" y="316309"/>
                  <a:pt x="3043622" y="316309"/>
                  <a:pt x="3043431" y="316214"/>
                </a:cubicBezTo>
                <a:cubicBezTo>
                  <a:pt x="3044003" y="316309"/>
                  <a:pt x="3044479" y="316309"/>
                  <a:pt x="3045051" y="316404"/>
                </a:cubicBezTo>
                <a:cubicBezTo>
                  <a:pt x="3044765" y="316404"/>
                  <a:pt x="3044384" y="316309"/>
                  <a:pt x="3044098" y="316309"/>
                </a:cubicBezTo>
                <a:cubicBezTo>
                  <a:pt x="3077626" y="318881"/>
                  <a:pt x="3115059" y="343074"/>
                  <a:pt x="3110201" y="380508"/>
                </a:cubicBezTo>
                <a:cubicBezTo>
                  <a:pt x="3168780" y="406225"/>
                  <a:pt x="3177638" y="506238"/>
                  <a:pt x="3106201" y="500427"/>
                </a:cubicBezTo>
                <a:cubicBezTo>
                  <a:pt x="3131823" y="507381"/>
                  <a:pt x="3160112" y="525192"/>
                  <a:pt x="3167066" y="552720"/>
                </a:cubicBezTo>
                <a:cubicBezTo>
                  <a:pt x="3172781" y="576437"/>
                  <a:pt x="3168209" y="637206"/>
                  <a:pt x="3142301" y="586343"/>
                </a:cubicBezTo>
                <a:cubicBezTo>
                  <a:pt x="3140015" y="592439"/>
                  <a:pt x="3136967" y="598154"/>
                  <a:pt x="3133347" y="603583"/>
                </a:cubicBezTo>
                <a:cubicBezTo>
                  <a:pt x="3133443" y="603488"/>
                  <a:pt x="3133443" y="603393"/>
                  <a:pt x="3133538" y="603393"/>
                </a:cubicBezTo>
                <a:cubicBezTo>
                  <a:pt x="3133347" y="603678"/>
                  <a:pt x="3133157" y="603964"/>
                  <a:pt x="3132966" y="604155"/>
                </a:cubicBezTo>
                <a:cubicBezTo>
                  <a:pt x="3132966" y="604155"/>
                  <a:pt x="3132966" y="604155"/>
                  <a:pt x="3132966" y="604059"/>
                </a:cubicBezTo>
                <a:cubicBezTo>
                  <a:pt x="3131823" y="605774"/>
                  <a:pt x="3130585" y="607393"/>
                  <a:pt x="3129251" y="609012"/>
                </a:cubicBezTo>
                <a:cubicBezTo>
                  <a:pt x="3129347" y="608917"/>
                  <a:pt x="3129442" y="608822"/>
                  <a:pt x="3129442" y="608727"/>
                </a:cubicBezTo>
                <a:cubicBezTo>
                  <a:pt x="3129156" y="609108"/>
                  <a:pt x="3128870" y="609489"/>
                  <a:pt x="3128585" y="609774"/>
                </a:cubicBezTo>
                <a:cubicBezTo>
                  <a:pt x="3128680" y="609679"/>
                  <a:pt x="3128775" y="609584"/>
                  <a:pt x="3128775" y="609489"/>
                </a:cubicBezTo>
                <a:cubicBezTo>
                  <a:pt x="3127442" y="611203"/>
                  <a:pt x="3126013" y="612822"/>
                  <a:pt x="3124489" y="614442"/>
                </a:cubicBezTo>
                <a:cubicBezTo>
                  <a:pt x="3124584" y="614346"/>
                  <a:pt x="3124584" y="614346"/>
                  <a:pt x="3124679" y="614251"/>
                </a:cubicBezTo>
                <a:cubicBezTo>
                  <a:pt x="3123060" y="615966"/>
                  <a:pt x="3121441" y="617680"/>
                  <a:pt x="3119726" y="619299"/>
                </a:cubicBezTo>
                <a:cubicBezTo>
                  <a:pt x="3119726" y="619299"/>
                  <a:pt x="3119726" y="619299"/>
                  <a:pt x="3119822" y="619204"/>
                </a:cubicBezTo>
                <a:cubicBezTo>
                  <a:pt x="3118012" y="621014"/>
                  <a:pt x="3116012" y="622633"/>
                  <a:pt x="3114011" y="624348"/>
                </a:cubicBezTo>
                <a:cubicBezTo>
                  <a:pt x="3114107" y="624252"/>
                  <a:pt x="3114202" y="624157"/>
                  <a:pt x="3114297" y="624062"/>
                </a:cubicBezTo>
                <a:cubicBezTo>
                  <a:pt x="3114011" y="624348"/>
                  <a:pt x="3113631" y="624538"/>
                  <a:pt x="3113345" y="624824"/>
                </a:cubicBezTo>
                <a:cubicBezTo>
                  <a:pt x="3113440" y="624729"/>
                  <a:pt x="3113535" y="624729"/>
                  <a:pt x="3113631" y="624633"/>
                </a:cubicBezTo>
                <a:cubicBezTo>
                  <a:pt x="3109059" y="628348"/>
                  <a:pt x="3104296" y="631682"/>
                  <a:pt x="3098962" y="634920"/>
                </a:cubicBezTo>
                <a:cubicBezTo>
                  <a:pt x="3101819" y="621204"/>
                  <a:pt x="3103915" y="572913"/>
                  <a:pt x="3097248" y="555482"/>
                </a:cubicBezTo>
                <a:cubicBezTo>
                  <a:pt x="3092771" y="554339"/>
                  <a:pt x="3088199" y="553672"/>
                  <a:pt x="3083627" y="553577"/>
                </a:cubicBezTo>
                <a:cubicBezTo>
                  <a:pt x="3090009" y="595487"/>
                  <a:pt x="3054766" y="648636"/>
                  <a:pt x="3014666" y="669591"/>
                </a:cubicBezTo>
                <a:cubicBezTo>
                  <a:pt x="3020000" y="653970"/>
                  <a:pt x="3023715" y="603869"/>
                  <a:pt x="3014951" y="584057"/>
                </a:cubicBezTo>
                <a:cubicBezTo>
                  <a:pt x="2873219" y="709977"/>
                  <a:pt x="2758729" y="636635"/>
                  <a:pt x="2701579" y="735790"/>
                </a:cubicBezTo>
                <a:cubicBezTo>
                  <a:pt x="2845502" y="616442"/>
                  <a:pt x="2937323" y="814371"/>
                  <a:pt x="2984662" y="698357"/>
                </a:cubicBezTo>
                <a:cubicBezTo>
                  <a:pt x="2973518" y="846375"/>
                  <a:pt x="2859218" y="736266"/>
                  <a:pt x="2785018" y="777224"/>
                </a:cubicBezTo>
                <a:cubicBezTo>
                  <a:pt x="2934370" y="767032"/>
                  <a:pt x="2926559" y="836660"/>
                  <a:pt x="3014285" y="861711"/>
                </a:cubicBezTo>
                <a:cubicBezTo>
                  <a:pt x="3033049" y="847233"/>
                  <a:pt x="3043431" y="804561"/>
                  <a:pt x="3036573" y="786844"/>
                </a:cubicBezTo>
                <a:cubicBezTo>
                  <a:pt x="3053147" y="798179"/>
                  <a:pt x="3067625" y="817229"/>
                  <a:pt x="3066958" y="836755"/>
                </a:cubicBezTo>
                <a:cubicBezTo>
                  <a:pt x="3066958" y="836660"/>
                  <a:pt x="3066958" y="836469"/>
                  <a:pt x="3066958" y="836374"/>
                </a:cubicBezTo>
                <a:cubicBezTo>
                  <a:pt x="3066958" y="840279"/>
                  <a:pt x="3066577" y="844185"/>
                  <a:pt x="3065720" y="848090"/>
                </a:cubicBezTo>
                <a:cubicBezTo>
                  <a:pt x="3065720" y="847995"/>
                  <a:pt x="3065720" y="847995"/>
                  <a:pt x="3065720" y="847899"/>
                </a:cubicBezTo>
                <a:cubicBezTo>
                  <a:pt x="3064767" y="852281"/>
                  <a:pt x="3063243" y="856567"/>
                  <a:pt x="3061434" y="860663"/>
                </a:cubicBezTo>
                <a:cubicBezTo>
                  <a:pt x="3093342" y="859710"/>
                  <a:pt x="3105629" y="825801"/>
                  <a:pt x="3101629" y="800846"/>
                </a:cubicBezTo>
                <a:cubicBezTo>
                  <a:pt x="3104486" y="802846"/>
                  <a:pt x="3106868" y="804942"/>
                  <a:pt x="3109249" y="807228"/>
                </a:cubicBezTo>
                <a:cubicBezTo>
                  <a:pt x="3109154" y="807132"/>
                  <a:pt x="3109059" y="807037"/>
                  <a:pt x="3108963" y="806942"/>
                </a:cubicBezTo>
                <a:cubicBezTo>
                  <a:pt x="3117155" y="814562"/>
                  <a:pt x="3122870" y="825325"/>
                  <a:pt x="3121917" y="836660"/>
                </a:cubicBezTo>
                <a:cubicBezTo>
                  <a:pt x="3206023" y="775890"/>
                  <a:pt x="3113821" y="980773"/>
                  <a:pt x="2993425" y="932672"/>
                </a:cubicBezTo>
                <a:cubicBezTo>
                  <a:pt x="2953515" y="1005538"/>
                  <a:pt x="2967803" y="1007634"/>
                  <a:pt x="3025619" y="1058021"/>
                </a:cubicBezTo>
                <a:cubicBezTo>
                  <a:pt x="2937513" y="1035447"/>
                  <a:pt x="2920083" y="1015063"/>
                  <a:pt x="2951229" y="931815"/>
                </a:cubicBezTo>
                <a:cubicBezTo>
                  <a:pt x="2951229" y="931815"/>
                  <a:pt x="2951229" y="931815"/>
                  <a:pt x="2951229" y="931815"/>
                </a:cubicBezTo>
                <a:cubicBezTo>
                  <a:pt x="2953325" y="923528"/>
                  <a:pt x="2955801" y="912955"/>
                  <a:pt x="2948181" y="907050"/>
                </a:cubicBezTo>
                <a:cubicBezTo>
                  <a:pt x="2940276" y="932100"/>
                  <a:pt x="2919987" y="952484"/>
                  <a:pt x="2895794" y="962104"/>
                </a:cubicBezTo>
                <a:cubicBezTo>
                  <a:pt x="2952563" y="918861"/>
                  <a:pt x="2920178" y="879427"/>
                  <a:pt x="2908367" y="919813"/>
                </a:cubicBezTo>
                <a:cubicBezTo>
                  <a:pt x="2896079" y="943626"/>
                  <a:pt x="2866361" y="950960"/>
                  <a:pt x="2841977" y="955151"/>
                </a:cubicBezTo>
                <a:cubicBezTo>
                  <a:pt x="2867695" y="941054"/>
                  <a:pt x="2889412" y="913908"/>
                  <a:pt x="2884078" y="883332"/>
                </a:cubicBezTo>
                <a:cubicBezTo>
                  <a:pt x="2883411" y="881904"/>
                  <a:pt x="2881411" y="881427"/>
                  <a:pt x="2880268" y="882570"/>
                </a:cubicBezTo>
                <a:cubicBezTo>
                  <a:pt x="2870838" y="890571"/>
                  <a:pt x="2869028" y="909621"/>
                  <a:pt x="2858456" y="918003"/>
                </a:cubicBezTo>
                <a:cubicBezTo>
                  <a:pt x="2850931" y="925052"/>
                  <a:pt x="2840168" y="922194"/>
                  <a:pt x="2830928" y="924195"/>
                </a:cubicBezTo>
                <a:cubicBezTo>
                  <a:pt x="2806449" y="928957"/>
                  <a:pt x="2782256" y="942102"/>
                  <a:pt x="2761586" y="958104"/>
                </a:cubicBezTo>
                <a:lnTo>
                  <a:pt x="2761586" y="958104"/>
                </a:lnTo>
                <a:cubicBezTo>
                  <a:pt x="2774350" y="945816"/>
                  <a:pt x="2780065" y="929529"/>
                  <a:pt x="2793019" y="917908"/>
                </a:cubicBezTo>
                <a:cubicBezTo>
                  <a:pt x="2807211" y="904383"/>
                  <a:pt x="2843216" y="905430"/>
                  <a:pt x="2841120" y="878856"/>
                </a:cubicBezTo>
                <a:cubicBezTo>
                  <a:pt x="2839787" y="875617"/>
                  <a:pt x="2836929" y="878379"/>
                  <a:pt x="2834738" y="880380"/>
                </a:cubicBezTo>
                <a:cubicBezTo>
                  <a:pt x="2816641" y="894381"/>
                  <a:pt x="2790638" y="882380"/>
                  <a:pt x="2770731" y="890476"/>
                </a:cubicBezTo>
                <a:cubicBezTo>
                  <a:pt x="2746918" y="901430"/>
                  <a:pt x="2738822" y="929719"/>
                  <a:pt x="2725582" y="950865"/>
                </a:cubicBezTo>
                <a:cubicBezTo>
                  <a:pt x="2693673" y="1004014"/>
                  <a:pt x="2625474" y="995251"/>
                  <a:pt x="2572039" y="993918"/>
                </a:cubicBezTo>
                <a:cubicBezTo>
                  <a:pt x="2654049" y="971724"/>
                  <a:pt x="2673194" y="977725"/>
                  <a:pt x="2702817" y="891905"/>
                </a:cubicBezTo>
                <a:cubicBezTo>
                  <a:pt x="2662908" y="935720"/>
                  <a:pt x="2601567" y="956199"/>
                  <a:pt x="2543274" y="945054"/>
                </a:cubicBezTo>
                <a:cubicBezTo>
                  <a:pt x="2500792" y="982392"/>
                  <a:pt x="2433355" y="997918"/>
                  <a:pt x="2389540" y="954294"/>
                </a:cubicBezTo>
                <a:cubicBezTo>
                  <a:pt x="2247236" y="896572"/>
                  <a:pt x="2188181" y="1012110"/>
                  <a:pt x="2171322" y="1136602"/>
                </a:cubicBezTo>
                <a:cubicBezTo>
                  <a:pt x="2160940" y="1105551"/>
                  <a:pt x="2156273" y="1017921"/>
                  <a:pt x="2172275" y="978297"/>
                </a:cubicBezTo>
                <a:cubicBezTo>
                  <a:pt x="2123602" y="1036685"/>
                  <a:pt x="2128650" y="1041638"/>
                  <a:pt x="2153987" y="1105265"/>
                </a:cubicBezTo>
                <a:cubicBezTo>
                  <a:pt x="2165893" y="1175845"/>
                  <a:pt x="2118268" y="1229280"/>
                  <a:pt x="2058832" y="1233567"/>
                </a:cubicBezTo>
                <a:cubicBezTo>
                  <a:pt x="2110076" y="1250426"/>
                  <a:pt x="2169131" y="1258713"/>
                  <a:pt x="2224376" y="1262046"/>
                </a:cubicBezTo>
                <a:cubicBezTo>
                  <a:pt x="2413067" y="1268809"/>
                  <a:pt x="2597090" y="1245949"/>
                  <a:pt x="2791304" y="1268142"/>
                </a:cubicBezTo>
                <a:lnTo>
                  <a:pt x="2791304" y="1268142"/>
                </a:lnTo>
                <a:lnTo>
                  <a:pt x="2791304" y="1268142"/>
                </a:lnTo>
                <a:cubicBezTo>
                  <a:pt x="3034668" y="1289479"/>
                  <a:pt x="3284128" y="1407208"/>
                  <a:pt x="3398714" y="1633903"/>
                </a:cubicBezTo>
                <a:cubicBezTo>
                  <a:pt x="3530254" y="1884505"/>
                  <a:pt x="3448815" y="2189686"/>
                  <a:pt x="3229835" y="2361708"/>
                </a:cubicBezTo>
                <a:cubicBezTo>
                  <a:pt x="2999807" y="2547064"/>
                  <a:pt x="2680624" y="2541826"/>
                  <a:pt x="2459358" y="2345039"/>
                </a:cubicBezTo>
                <a:lnTo>
                  <a:pt x="2459358" y="2345039"/>
                </a:lnTo>
                <a:lnTo>
                  <a:pt x="2459358" y="2345039"/>
                </a:lnTo>
                <a:cubicBezTo>
                  <a:pt x="2436498" y="2325418"/>
                  <a:pt x="2415639" y="2305796"/>
                  <a:pt x="2396112" y="2286460"/>
                </a:cubicBezTo>
                <a:cubicBezTo>
                  <a:pt x="2398493" y="2285222"/>
                  <a:pt x="2400780" y="2283984"/>
                  <a:pt x="2402970" y="2282650"/>
                </a:cubicBezTo>
                <a:cubicBezTo>
                  <a:pt x="2418496" y="2292842"/>
                  <a:pt x="2433546" y="2286270"/>
                  <a:pt x="2440403" y="2274649"/>
                </a:cubicBezTo>
                <a:cubicBezTo>
                  <a:pt x="2431259" y="2278078"/>
                  <a:pt x="2418210" y="2279888"/>
                  <a:pt x="2409923" y="2278174"/>
                </a:cubicBezTo>
                <a:cubicBezTo>
                  <a:pt x="2417829" y="2272649"/>
                  <a:pt x="2424878" y="2266363"/>
                  <a:pt x="2430783" y="2259409"/>
                </a:cubicBezTo>
                <a:cubicBezTo>
                  <a:pt x="2448500" y="2276650"/>
                  <a:pt x="2467264" y="2294080"/>
                  <a:pt x="2487362" y="2311130"/>
                </a:cubicBezTo>
                <a:lnTo>
                  <a:pt x="2487362" y="2311130"/>
                </a:lnTo>
                <a:lnTo>
                  <a:pt x="2487362" y="2311130"/>
                </a:lnTo>
                <a:cubicBezTo>
                  <a:pt x="2795305" y="2583259"/>
                  <a:pt x="3255839" y="2437527"/>
                  <a:pt x="3387379" y="2058813"/>
                </a:cubicBezTo>
                <a:lnTo>
                  <a:pt x="3387379" y="2058813"/>
                </a:lnTo>
                <a:cubicBezTo>
                  <a:pt x="3431956" y="1927749"/>
                  <a:pt x="3419193" y="1779254"/>
                  <a:pt x="3354994" y="1656667"/>
                </a:cubicBezTo>
                <a:cubicBezTo>
                  <a:pt x="3247743" y="1445688"/>
                  <a:pt x="3012951" y="1338628"/>
                  <a:pt x="2786447" y="1319673"/>
                </a:cubicBezTo>
                <a:lnTo>
                  <a:pt x="2786447" y="1319673"/>
                </a:lnTo>
                <a:lnTo>
                  <a:pt x="2786447" y="1319673"/>
                </a:lnTo>
                <a:cubicBezTo>
                  <a:pt x="2594518" y="1298527"/>
                  <a:pt x="2410019" y="1322340"/>
                  <a:pt x="2221995" y="1316149"/>
                </a:cubicBezTo>
                <a:cubicBezTo>
                  <a:pt x="2135889" y="1311195"/>
                  <a:pt x="2048735" y="1297003"/>
                  <a:pt x="1972345" y="1256998"/>
                </a:cubicBezTo>
                <a:cubicBezTo>
                  <a:pt x="1972345" y="1256903"/>
                  <a:pt x="1972250" y="1257189"/>
                  <a:pt x="1972440" y="1256808"/>
                </a:cubicBezTo>
                <a:cubicBezTo>
                  <a:pt x="1917005" y="1233186"/>
                  <a:pt x="1866141" y="1191085"/>
                  <a:pt x="1838709" y="1137745"/>
                </a:cubicBezTo>
                <a:cubicBezTo>
                  <a:pt x="1776797" y="1024398"/>
                  <a:pt x="1901669" y="930100"/>
                  <a:pt x="1992443" y="881618"/>
                </a:cubicBezTo>
                <a:cubicBezTo>
                  <a:pt x="1989014" y="876951"/>
                  <a:pt x="1985680" y="872188"/>
                  <a:pt x="1982441" y="867235"/>
                </a:cubicBezTo>
                <a:cubicBezTo>
                  <a:pt x="1883381" y="919242"/>
                  <a:pt x="1756604" y="1024588"/>
                  <a:pt x="1823945" y="1145651"/>
                </a:cubicBezTo>
                <a:cubicBezTo>
                  <a:pt x="1853283" y="1202229"/>
                  <a:pt x="1906718" y="1246521"/>
                  <a:pt x="1965392" y="1271667"/>
                </a:cubicBezTo>
                <a:cubicBezTo>
                  <a:pt x="1965296" y="1271953"/>
                  <a:pt x="1965392" y="1271762"/>
                  <a:pt x="1965296" y="1271762"/>
                </a:cubicBezTo>
                <a:cubicBezTo>
                  <a:pt x="1966725" y="1272429"/>
                  <a:pt x="1968535" y="1273286"/>
                  <a:pt x="1969868" y="1274048"/>
                </a:cubicBezTo>
                <a:lnTo>
                  <a:pt x="1969868" y="1274048"/>
                </a:lnTo>
                <a:lnTo>
                  <a:pt x="1969868" y="1274048"/>
                </a:lnTo>
                <a:cubicBezTo>
                  <a:pt x="2047021" y="1313386"/>
                  <a:pt x="2134842" y="1327293"/>
                  <a:pt x="2221233" y="1332150"/>
                </a:cubicBezTo>
                <a:cubicBezTo>
                  <a:pt x="2409066" y="1338246"/>
                  <a:pt x="2593756" y="1314148"/>
                  <a:pt x="2784923" y="1334913"/>
                </a:cubicBezTo>
                <a:lnTo>
                  <a:pt x="2784923" y="1334913"/>
                </a:lnTo>
                <a:lnTo>
                  <a:pt x="2784923" y="1334913"/>
                </a:lnTo>
                <a:cubicBezTo>
                  <a:pt x="3006569" y="1353201"/>
                  <a:pt x="3236693" y="1457023"/>
                  <a:pt x="3341945" y="1663430"/>
                </a:cubicBezTo>
                <a:cubicBezTo>
                  <a:pt x="3404429" y="1782492"/>
                  <a:pt x="3417002" y="1926891"/>
                  <a:pt x="3373758" y="2054431"/>
                </a:cubicBezTo>
                <a:lnTo>
                  <a:pt x="3373758" y="2054431"/>
                </a:lnTo>
                <a:lnTo>
                  <a:pt x="3373758" y="2054431"/>
                </a:lnTo>
                <a:cubicBezTo>
                  <a:pt x="3304226" y="2267315"/>
                  <a:pt x="3097438" y="2428002"/>
                  <a:pt x="2873124" y="2437813"/>
                </a:cubicBezTo>
                <a:cubicBezTo>
                  <a:pt x="2705103" y="2447528"/>
                  <a:pt x="2553084" y="2366185"/>
                  <a:pt x="2438499" y="2248837"/>
                </a:cubicBezTo>
                <a:cubicBezTo>
                  <a:pt x="2443451" y="2241217"/>
                  <a:pt x="2447357" y="2232739"/>
                  <a:pt x="2449833" y="2223881"/>
                </a:cubicBezTo>
                <a:cubicBezTo>
                  <a:pt x="2457644" y="2229501"/>
                  <a:pt x="2456120" y="2219595"/>
                  <a:pt x="2451738" y="2215975"/>
                </a:cubicBezTo>
                <a:cubicBezTo>
                  <a:pt x="2453929" y="2204736"/>
                  <a:pt x="2454119" y="2193306"/>
                  <a:pt x="2452405" y="2181876"/>
                </a:cubicBezTo>
                <a:cubicBezTo>
                  <a:pt x="2454501" y="2180733"/>
                  <a:pt x="2450024" y="2174351"/>
                  <a:pt x="2450309" y="2171684"/>
                </a:cubicBezTo>
                <a:cubicBezTo>
                  <a:pt x="2453358" y="2170446"/>
                  <a:pt x="2455453" y="2175018"/>
                  <a:pt x="2457644" y="2177113"/>
                </a:cubicBezTo>
                <a:cubicBezTo>
                  <a:pt x="2460692" y="2180066"/>
                  <a:pt x="2465550" y="2179399"/>
                  <a:pt x="2464692" y="2175208"/>
                </a:cubicBezTo>
                <a:cubicBezTo>
                  <a:pt x="2462311" y="2168446"/>
                  <a:pt x="2454024" y="2162730"/>
                  <a:pt x="2447166" y="2161588"/>
                </a:cubicBezTo>
                <a:cubicBezTo>
                  <a:pt x="2441642" y="2146538"/>
                  <a:pt x="2432593" y="2131965"/>
                  <a:pt x="2420306" y="2119487"/>
                </a:cubicBezTo>
                <a:cubicBezTo>
                  <a:pt x="2423354" y="2118058"/>
                  <a:pt x="2426402" y="2122726"/>
                  <a:pt x="2428973" y="2124726"/>
                </a:cubicBezTo>
                <a:cubicBezTo>
                  <a:pt x="2448881" y="2131584"/>
                  <a:pt x="2426306" y="2102056"/>
                  <a:pt x="2408685" y="2109200"/>
                </a:cubicBezTo>
                <a:cubicBezTo>
                  <a:pt x="2400494" y="2103009"/>
                  <a:pt x="2391445" y="2098056"/>
                  <a:pt x="2381730" y="2094722"/>
                </a:cubicBezTo>
                <a:cubicBezTo>
                  <a:pt x="2394017" y="2088912"/>
                  <a:pt x="2361727" y="2071957"/>
                  <a:pt x="2353917" y="2089007"/>
                </a:cubicBezTo>
                <a:cubicBezTo>
                  <a:pt x="2342868" y="2090341"/>
                  <a:pt x="2328009" y="2084816"/>
                  <a:pt x="2319055" y="2091960"/>
                </a:cubicBezTo>
                <a:cubicBezTo>
                  <a:pt x="2310101" y="2094055"/>
                  <a:pt x="2300958" y="2097008"/>
                  <a:pt x="2292004" y="2101009"/>
                </a:cubicBezTo>
                <a:cubicBezTo>
                  <a:pt x="2221995" y="2033571"/>
                  <a:pt x="2125888" y="1963182"/>
                  <a:pt x="2024733" y="1997853"/>
                </a:cubicBezTo>
                <a:cubicBezTo>
                  <a:pt x="1975107" y="2015188"/>
                  <a:pt x="1936055" y="2052907"/>
                  <a:pt x="1905575" y="2094722"/>
                </a:cubicBezTo>
                <a:cubicBezTo>
                  <a:pt x="1790036" y="2257218"/>
                  <a:pt x="1731077" y="2492105"/>
                  <a:pt x="1525241" y="2568495"/>
                </a:cubicBezTo>
                <a:cubicBezTo>
                  <a:pt x="1398083" y="2619359"/>
                  <a:pt x="1240539" y="2583259"/>
                  <a:pt x="1160053" y="2469055"/>
                </a:cubicBezTo>
                <a:cubicBezTo>
                  <a:pt x="1087282" y="2370185"/>
                  <a:pt x="1075090" y="2235406"/>
                  <a:pt x="1099093" y="2119011"/>
                </a:cubicBezTo>
                <a:cubicBezTo>
                  <a:pt x="1125001" y="1979088"/>
                  <a:pt x="1199677" y="1850691"/>
                  <a:pt x="1212345" y="1708388"/>
                </a:cubicBezTo>
                <a:cubicBezTo>
                  <a:pt x="1217489" y="1627140"/>
                  <a:pt x="1185199" y="1521126"/>
                  <a:pt x="1101379" y="1493885"/>
                </a:cubicBezTo>
                <a:cubicBezTo>
                  <a:pt x="1061469" y="1486170"/>
                  <a:pt x="1019654" y="1492837"/>
                  <a:pt x="981935" y="1507982"/>
                </a:cubicBezTo>
                <a:cubicBezTo>
                  <a:pt x="849062" y="1564656"/>
                  <a:pt x="754478" y="1682004"/>
                  <a:pt x="627034" y="1749536"/>
                </a:cubicBezTo>
                <a:cubicBezTo>
                  <a:pt x="627034" y="1749536"/>
                  <a:pt x="628082" y="1748965"/>
                  <a:pt x="627986" y="1749060"/>
                </a:cubicBezTo>
                <a:cubicBezTo>
                  <a:pt x="627605" y="1749345"/>
                  <a:pt x="627129" y="1749631"/>
                  <a:pt x="626748" y="1749822"/>
                </a:cubicBezTo>
                <a:cubicBezTo>
                  <a:pt x="626748" y="1749822"/>
                  <a:pt x="626748" y="1749822"/>
                  <a:pt x="626748" y="1749822"/>
                </a:cubicBezTo>
                <a:cubicBezTo>
                  <a:pt x="626843" y="1749917"/>
                  <a:pt x="626653" y="1749631"/>
                  <a:pt x="626843" y="1750012"/>
                </a:cubicBezTo>
                <a:cubicBezTo>
                  <a:pt x="622081" y="1752679"/>
                  <a:pt x="617318" y="1756394"/>
                  <a:pt x="612461" y="1759156"/>
                </a:cubicBezTo>
                <a:lnTo>
                  <a:pt x="612461" y="1759156"/>
                </a:lnTo>
                <a:lnTo>
                  <a:pt x="612461" y="1759156"/>
                </a:lnTo>
                <a:cubicBezTo>
                  <a:pt x="429771" y="1882981"/>
                  <a:pt x="99063" y="1867360"/>
                  <a:pt x="30388" y="1621901"/>
                </a:cubicBezTo>
                <a:cubicBezTo>
                  <a:pt x="4575" y="1525603"/>
                  <a:pt x="40294" y="1420828"/>
                  <a:pt x="104683" y="1348343"/>
                </a:cubicBezTo>
                <a:cubicBezTo>
                  <a:pt x="104302" y="1347771"/>
                  <a:pt x="103921" y="1347200"/>
                  <a:pt x="103635" y="1346629"/>
                </a:cubicBezTo>
                <a:cubicBezTo>
                  <a:pt x="19720" y="1434068"/>
                  <a:pt x="-12856" y="1576371"/>
                  <a:pt x="49819" y="1685337"/>
                </a:cubicBezTo>
                <a:cubicBezTo>
                  <a:pt x="166786" y="1886887"/>
                  <a:pt x="458346" y="1875742"/>
                  <a:pt x="630844" y="1756394"/>
                </a:cubicBezTo>
                <a:cubicBezTo>
                  <a:pt x="630558" y="1755918"/>
                  <a:pt x="630749" y="1756299"/>
                  <a:pt x="630653" y="1756204"/>
                </a:cubicBezTo>
                <a:lnTo>
                  <a:pt x="630653" y="1756204"/>
                </a:lnTo>
                <a:lnTo>
                  <a:pt x="630653" y="1756204"/>
                </a:lnTo>
                <a:cubicBezTo>
                  <a:pt x="630939" y="1756013"/>
                  <a:pt x="631320" y="1755822"/>
                  <a:pt x="631606" y="1755632"/>
                </a:cubicBezTo>
                <a:cubicBezTo>
                  <a:pt x="631701" y="1755537"/>
                  <a:pt x="630558" y="1756204"/>
                  <a:pt x="630558" y="1756204"/>
                </a:cubicBezTo>
                <a:cubicBezTo>
                  <a:pt x="755812" y="1690291"/>
                  <a:pt x="850490" y="1575419"/>
                  <a:pt x="980126" y="1517888"/>
                </a:cubicBezTo>
                <a:cubicBezTo>
                  <a:pt x="1017559" y="1502172"/>
                  <a:pt x="1059183" y="1494837"/>
                  <a:pt x="1099093" y="1502458"/>
                </a:cubicBezTo>
                <a:cubicBezTo>
                  <a:pt x="1150909" y="1517793"/>
                  <a:pt x="1183199" y="1574086"/>
                  <a:pt x="1195772" y="1625616"/>
                </a:cubicBezTo>
                <a:lnTo>
                  <a:pt x="1195772" y="1625616"/>
                </a:lnTo>
                <a:lnTo>
                  <a:pt x="1195772" y="1625616"/>
                </a:lnTo>
                <a:cubicBezTo>
                  <a:pt x="1230443" y="1767633"/>
                  <a:pt x="1131383" y="1933178"/>
                  <a:pt x="1099474" y="2072719"/>
                </a:cubicBezTo>
                <a:cubicBezTo>
                  <a:pt x="1059850" y="2216071"/>
                  <a:pt x="1069375" y="2390568"/>
                  <a:pt x="1175960" y="2504773"/>
                </a:cubicBezTo>
                <a:lnTo>
                  <a:pt x="1175960" y="2504773"/>
                </a:lnTo>
                <a:lnTo>
                  <a:pt x="1175960" y="2504773"/>
                </a:lnTo>
                <a:cubicBezTo>
                  <a:pt x="1291784" y="2631360"/>
                  <a:pt x="1493237" y="2628122"/>
                  <a:pt x="1623730" y="2526395"/>
                </a:cubicBezTo>
                <a:cubicBezTo>
                  <a:pt x="1660401" y="2499725"/>
                  <a:pt x="1691453" y="2465149"/>
                  <a:pt x="1718599" y="2429145"/>
                </a:cubicBezTo>
                <a:cubicBezTo>
                  <a:pt x="1791846" y="2333514"/>
                  <a:pt x="1835947" y="2218261"/>
                  <a:pt x="1901574" y="2120344"/>
                </a:cubicBezTo>
                <a:cubicBezTo>
                  <a:pt x="1917767" y="2096817"/>
                  <a:pt x="1935674" y="2073576"/>
                  <a:pt x="1956629" y="2054241"/>
                </a:cubicBezTo>
                <a:cubicBezTo>
                  <a:pt x="2066452" y="1949847"/>
                  <a:pt x="2187419" y="2016903"/>
                  <a:pt x="2280002" y="2107200"/>
                </a:cubicBezTo>
                <a:cubicBezTo>
                  <a:pt x="2267906" y="2113772"/>
                  <a:pt x="2256095" y="2122154"/>
                  <a:pt x="2244474" y="2132155"/>
                </a:cubicBezTo>
                <a:cubicBezTo>
                  <a:pt x="2192849" y="2084625"/>
                  <a:pt x="2131508" y="2033667"/>
                  <a:pt x="2057594" y="2043382"/>
                </a:cubicBezTo>
                <a:cubicBezTo>
                  <a:pt x="2057689" y="2043382"/>
                  <a:pt x="2057784" y="2043382"/>
                  <a:pt x="2057784" y="2043382"/>
                </a:cubicBezTo>
                <a:cubicBezTo>
                  <a:pt x="1949294" y="2065480"/>
                  <a:pt x="1885763" y="2229787"/>
                  <a:pt x="1832518" y="2319512"/>
                </a:cubicBezTo>
                <a:cubicBezTo>
                  <a:pt x="1796799" y="2384758"/>
                  <a:pt x="1755175" y="2450005"/>
                  <a:pt x="1703835" y="2504678"/>
                </a:cubicBezTo>
                <a:cubicBezTo>
                  <a:pt x="1501619" y="2719086"/>
                  <a:pt x="1153004" y="2672509"/>
                  <a:pt x="1064422" y="2376186"/>
                </a:cubicBezTo>
                <a:cubicBezTo>
                  <a:pt x="998890" y="2157587"/>
                  <a:pt x="1101950" y="1983089"/>
                  <a:pt x="1158719" y="1781254"/>
                </a:cubicBezTo>
                <a:cubicBezTo>
                  <a:pt x="1167101" y="1746488"/>
                  <a:pt x="1174150" y="1710579"/>
                  <a:pt x="1172245" y="1674765"/>
                </a:cubicBezTo>
                <a:cubicBezTo>
                  <a:pt x="1168054" y="1619615"/>
                  <a:pt x="1146813" y="1551892"/>
                  <a:pt x="1091378" y="1530747"/>
                </a:cubicBezTo>
                <a:cubicBezTo>
                  <a:pt x="1091378" y="1530747"/>
                  <a:pt x="1091378" y="1530747"/>
                  <a:pt x="1091378" y="1530747"/>
                </a:cubicBezTo>
                <a:cubicBezTo>
                  <a:pt x="1021750" y="1518459"/>
                  <a:pt x="956980" y="1556750"/>
                  <a:pt x="901163" y="1594755"/>
                </a:cubicBezTo>
                <a:cubicBezTo>
                  <a:pt x="819058" y="1651714"/>
                  <a:pt x="744382" y="1722009"/>
                  <a:pt x="656085" y="1770777"/>
                </a:cubicBezTo>
                <a:lnTo>
                  <a:pt x="656085" y="1770777"/>
                </a:lnTo>
                <a:cubicBezTo>
                  <a:pt x="649227" y="1774682"/>
                  <a:pt x="636654" y="1782207"/>
                  <a:pt x="629796" y="1786493"/>
                </a:cubicBezTo>
                <a:lnTo>
                  <a:pt x="629796" y="1786493"/>
                </a:lnTo>
                <a:lnTo>
                  <a:pt x="629796" y="1786493"/>
                </a:lnTo>
                <a:cubicBezTo>
                  <a:pt x="463871" y="1889934"/>
                  <a:pt x="217840" y="1903841"/>
                  <a:pt x="75060" y="1753251"/>
                </a:cubicBezTo>
                <a:cubicBezTo>
                  <a:pt x="12005" y="1685814"/>
                  <a:pt x="-15237" y="1584468"/>
                  <a:pt x="8480" y="1494361"/>
                </a:cubicBezTo>
                <a:close/>
                <a:moveTo>
                  <a:pt x="2455262" y="124952"/>
                </a:moveTo>
                <a:cubicBezTo>
                  <a:pt x="2455167" y="124952"/>
                  <a:pt x="2454977" y="125047"/>
                  <a:pt x="2454882" y="125047"/>
                </a:cubicBezTo>
                <a:cubicBezTo>
                  <a:pt x="2455072" y="124952"/>
                  <a:pt x="2455262" y="124952"/>
                  <a:pt x="2455453" y="124857"/>
                </a:cubicBezTo>
                <a:cubicBezTo>
                  <a:pt x="2455358" y="124857"/>
                  <a:pt x="2455358" y="124857"/>
                  <a:pt x="2455262" y="124952"/>
                </a:cubicBezTo>
                <a:close/>
                <a:moveTo>
                  <a:pt x="2471360" y="2307987"/>
                </a:moveTo>
                <a:cubicBezTo>
                  <a:pt x="2456501" y="2312749"/>
                  <a:pt x="2437927" y="2311511"/>
                  <a:pt x="2426021" y="2303224"/>
                </a:cubicBezTo>
                <a:cubicBezTo>
                  <a:pt x="2425068" y="2304082"/>
                  <a:pt x="2424878" y="2305129"/>
                  <a:pt x="2426116" y="2306177"/>
                </a:cubicBezTo>
                <a:cubicBezTo>
                  <a:pt x="2441356" y="2322084"/>
                  <a:pt x="2464978" y="2325322"/>
                  <a:pt x="2475836" y="2306653"/>
                </a:cubicBezTo>
                <a:lnTo>
                  <a:pt x="2471360" y="2307987"/>
                </a:lnTo>
                <a:close/>
                <a:moveTo>
                  <a:pt x="2519080" y="2346849"/>
                </a:moveTo>
                <a:cubicBezTo>
                  <a:pt x="2503935" y="2352564"/>
                  <a:pt x="2484695" y="2351992"/>
                  <a:pt x="2471455" y="2343801"/>
                </a:cubicBezTo>
                <a:cubicBezTo>
                  <a:pt x="2470502" y="2344753"/>
                  <a:pt x="2470502" y="2345896"/>
                  <a:pt x="2471741" y="2346849"/>
                </a:cubicBezTo>
                <a:cubicBezTo>
                  <a:pt x="2488505" y="2362184"/>
                  <a:pt x="2513460" y="2365804"/>
                  <a:pt x="2523461" y="2345230"/>
                </a:cubicBezTo>
                <a:lnTo>
                  <a:pt x="2519080" y="2346849"/>
                </a:lnTo>
                <a:close/>
                <a:moveTo>
                  <a:pt x="2570420" y="2381710"/>
                </a:moveTo>
                <a:cubicBezTo>
                  <a:pt x="2553370" y="2390188"/>
                  <a:pt x="2534320" y="2389235"/>
                  <a:pt x="2521271" y="2382663"/>
                </a:cubicBezTo>
                <a:cubicBezTo>
                  <a:pt x="2518985" y="2386568"/>
                  <a:pt x="2529938" y="2389521"/>
                  <a:pt x="2531939" y="2391426"/>
                </a:cubicBezTo>
                <a:cubicBezTo>
                  <a:pt x="2552703" y="2402665"/>
                  <a:pt x="2569467" y="2395712"/>
                  <a:pt x="2574706" y="2379615"/>
                </a:cubicBezTo>
                <a:lnTo>
                  <a:pt x="2570420" y="2381710"/>
                </a:lnTo>
                <a:close/>
                <a:moveTo>
                  <a:pt x="2628808" y="2414191"/>
                </a:moveTo>
                <a:cubicBezTo>
                  <a:pt x="2609853" y="2422572"/>
                  <a:pt x="2589851" y="2422477"/>
                  <a:pt x="2574801" y="2416381"/>
                </a:cubicBezTo>
                <a:cubicBezTo>
                  <a:pt x="2573944" y="2417524"/>
                  <a:pt x="2574134" y="2418572"/>
                  <a:pt x="2575659" y="2419334"/>
                </a:cubicBezTo>
                <a:cubicBezTo>
                  <a:pt x="2596423" y="2432955"/>
                  <a:pt x="2625284" y="2432860"/>
                  <a:pt x="2633475" y="2412095"/>
                </a:cubicBezTo>
                <a:lnTo>
                  <a:pt x="2628808" y="2414191"/>
                </a:lnTo>
                <a:close/>
                <a:moveTo>
                  <a:pt x="2687577" y="2435050"/>
                </a:moveTo>
                <a:cubicBezTo>
                  <a:pt x="2675290" y="2446194"/>
                  <a:pt x="2648239" y="2450385"/>
                  <a:pt x="2637571" y="2446194"/>
                </a:cubicBezTo>
                <a:cubicBezTo>
                  <a:pt x="2636904" y="2447433"/>
                  <a:pt x="2637381" y="2448481"/>
                  <a:pt x="2639000" y="2449147"/>
                </a:cubicBezTo>
                <a:cubicBezTo>
                  <a:pt x="2661002" y="2458577"/>
                  <a:pt x="2688244" y="2457053"/>
                  <a:pt x="2691387" y="2432193"/>
                </a:cubicBezTo>
                <a:lnTo>
                  <a:pt x="2687577" y="2435050"/>
                </a:lnTo>
                <a:close/>
                <a:moveTo>
                  <a:pt x="2753395" y="2447814"/>
                </a:moveTo>
                <a:cubicBezTo>
                  <a:pt x="2740441" y="2463530"/>
                  <a:pt x="2718915" y="2471531"/>
                  <a:pt x="2702627" y="2468959"/>
                </a:cubicBezTo>
                <a:cubicBezTo>
                  <a:pt x="2702151" y="2470293"/>
                  <a:pt x="2702817" y="2471341"/>
                  <a:pt x="2704532" y="2471722"/>
                </a:cubicBezTo>
                <a:cubicBezTo>
                  <a:pt x="2727392" y="2478770"/>
                  <a:pt x="2754633" y="2472865"/>
                  <a:pt x="2753395" y="2447814"/>
                </a:cubicBezTo>
                <a:close/>
                <a:moveTo>
                  <a:pt x="2818451" y="2461530"/>
                </a:moveTo>
                <a:cubicBezTo>
                  <a:pt x="2806354" y="2474769"/>
                  <a:pt x="2782542" y="2484199"/>
                  <a:pt x="2766920" y="2482866"/>
                </a:cubicBezTo>
                <a:cubicBezTo>
                  <a:pt x="2766444" y="2484294"/>
                  <a:pt x="2767016" y="2485152"/>
                  <a:pt x="2768921" y="2485438"/>
                </a:cubicBezTo>
                <a:cubicBezTo>
                  <a:pt x="2793400" y="2490581"/>
                  <a:pt x="2820832" y="2482485"/>
                  <a:pt x="2822166" y="2457815"/>
                </a:cubicBezTo>
                <a:lnTo>
                  <a:pt x="2818451" y="2461530"/>
                </a:lnTo>
                <a:close/>
                <a:moveTo>
                  <a:pt x="2885031" y="2460006"/>
                </a:moveTo>
                <a:lnTo>
                  <a:pt x="2884173" y="2455719"/>
                </a:lnTo>
                <a:cubicBezTo>
                  <a:pt x="2877029" y="2472484"/>
                  <a:pt x="2851979" y="2488867"/>
                  <a:pt x="2838453" y="2488676"/>
                </a:cubicBezTo>
                <a:cubicBezTo>
                  <a:pt x="2838263" y="2490105"/>
                  <a:pt x="2838929" y="2490867"/>
                  <a:pt x="2840739" y="2490867"/>
                </a:cubicBezTo>
                <a:cubicBezTo>
                  <a:pt x="2863694" y="2491819"/>
                  <a:pt x="2886364" y="2482675"/>
                  <a:pt x="2885031" y="2460006"/>
                </a:cubicBezTo>
                <a:close/>
                <a:moveTo>
                  <a:pt x="2949801" y="2454291"/>
                </a:moveTo>
                <a:cubicBezTo>
                  <a:pt x="2949324" y="2451814"/>
                  <a:pt x="2948372" y="2450005"/>
                  <a:pt x="2947610" y="2448004"/>
                </a:cubicBezTo>
                <a:cubicBezTo>
                  <a:pt x="2941609" y="2466292"/>
                  <a:pt x="2925702" y="2482294"/>
                  <a:pt x="2907986" y="2486485"/>
                </a:cubicBezTo>
                <a:cubicBezTo>
                  <a:pt x="2908938" y="2491152"/>
                  <a:pt x="2919606" y="2485914"/>
                  <a:pt x="2922559" y="2486009"/>
                </a:cubicBezTo>
                <a:cubicBezTo>
                  <a:pt x="2939609" y="2484199"/>
                  <a:pt x="2953229" y="2466578"/>
                  <a:pt x="2949801" y="2454291"/>
                </a:cubicBezTo>
                <a:close/>
                <a:moveTo>
                  <a:pt x="3003331" y="2444861"/>
                </a:moveTo>
                <a:cubicBezTo>
                  <a:pt x="3002664" y="2439146"/>
                  <a:pt x="3001807" y="2439336"/>
                  <a:pt x="3000283" y="2435431"/>
                </a:cubicBezTo>
                <a:cubicBezTo>
                  <a:pt x="2995616" y="2454005"/>
                  <a:pt x="2980757" y="2472198"/>
                  <a:pt x="2963421" y="2477722"/>
                </a:cubicBezTo>
                <a:cubicBezTo>
                  <a:pt x="2963517" y="2479246"/>
                  <a:pt x="2964564" y="2479818"/>
                  <a:pt x="2966279" y="2479437"/>
                </a:cubicBezTo>
                <a:cubicBezTo>
                  <a:pt x="2987519" y="2474865"/>
                  <a:pt x="3003712" y="2465340"/>
                  <a:pt x="3003331" y="2444861"/>
                </a:cubicBezTo>
                <a:close/>
                <a:moveTo>
                  <a:pt x="3050289" y="2429145"/>
                </a:moveTo>
                <a:cubicBezTo>
                  <a:pt x="3049051" y="2423430"/>
                  <a:pt x="3048289" y="2423716"/>
                  <a:pt x="3046479" y="2420001"/>
                </a:cubicBezTo>
                <a:cubicBezTo>
                  <a:pt x="3043241" y="2439146"/>
                  <a:pt x="3031049" y="2457720"/>
                  <a:pt x="3013713" y="2465340"/>
                </a:cubicBezTo>
                <a:cubicBezTo>
                  <a:pt x="3013999" y="2466768"/>
                  <a:pt x="3015047" y="2467340"/>
                  <a:pt x="3016761" y="2466768"/>
                </a:cubicBezTo>
                <a:cubicBezTo>
                  <a:pt x="3037431" y="2460387"/>
                  <a:pt x="3052575" y="2449243"/>
                  <a:pt x="3050289" y="2429145"/>
                </a:cubicBezTo>
                <a:close/>
                <a:moveTo>
                  <a:pt x="3109820" y="2405047"/>
                </a:moveTo>
                <a:cubicBezTo>
                  <a:pt x="3108773" y="2400284"/>
                  <a:pt x="3106582" y="2397522"/>
                  <a:pt x="3104010" y="2394283"/>
                </a:cubicBezTo>
                <a:cubicBezTo>
                  <a:pt x="3103915" y="2412952"/>
                  <a:pt x="3094009" y="2433622"/>
                  <a:pt x="3078293" y="2442766"/>
                </a:cubicBezTo>
                <a:cubicBezTo>
                  <a:pt x="3080579" y="2446957"/>
                  <a:pt x="3089056" y="2439051"/>
                  <a:pt x="3091818" y="2438193"/>
                </a:cubicBezTo>
                <a:cubicBezTo>
                  <a:pt x="3108963" y="2429145"/>
                  <a:pt x="3111630" y="2415143"/>
                  <a:pt x="3109820" y="2405047"/>
                </a:cubicBezTo>
                <a:close/>
                <a:moveTo>
                  <a:pt x="3168399" y="2375138"/>
                </a:moveTo>
                <a:cubicBezTo>
                  <a:pt x="3167161" y="2365518"/>
                  <a:pt x="3166018" y="2366470"/>
                  <a:pt x="3163256" y="2361422"/>
                </a:cubicBezTo>
                <a:cubicBezTo>
                  <a:pt x="3162494" y="2381139"/>
                  <a:pt x="3151064" y="2405047"/>
                  <a:pt x="3136205" y="2414762"/>
                </a:cubicBezTo>
                <a:cubicBezTo>
                  <a:pt x="3136681" y="2416191"/>
                  <a:pt x="3137729" y="2416572"/>
                  <a:pt x="3139348" y="2415715"/>
                </a:cubicBezTo>
                <a:cubicBezTo>
                  <a:pt x="3158017" y="2405332"/>
                  <a:pt x="3168876" y="2394188"/>
                  <a:pt x="3168399" y="2375138"/>
                </a:cubicBezTo>
                <a:close/>
                <a:moveTo>
                  <a:pt x="3217072" y="2331514"/>
                </a:moveTo>
                <a:cubicBezTo>
                  <a:pt x="3214024" y="2326465"/>
                  <a:pt x="3213452" y="2326942"/>
                  <a:pt x="3210404" y="2323893"/>
                </a:cubicBezTo>
                <a:cubicBezTo>
                  <a:pt x="3213834" y="2342658"/>
                  <a:pt x="3208214" y="2365232"/>
                  <a:pt x="3194688" y="2377424"/>
                </a:cubicBezTo>
                <a:cubicBezTo>
                  <a:pt x="3195355" y="2378758"/>
                  <a:pt x="3196593" y="2378948"/>
                  <a:pt x="3198022" y="2377805"/>
                </a:cubicBezTo>
                <a:cubicBezTo>
                  <a:pt x="3215548" y="2365327"/>
                  <a:pt x="3225740" y="2349516"/>
                  <a:pt x="3217072" y="2331514"/>
                </a:cubicBezTo>
                <a:close/>
                <a:moveTo>
                  <a:pt x="3269078" y="2300176"/>
                </a:moveTo>
                <a:cubicBezTo>
                  <a:pt x="3267840" y="2291318"/>
                  <a:pt x="3263268" y="2285603"/>
                  <a:pt x="3256506" y="2281603"/>
                </a:cubicBezTo>
                <a:cubicBezTo>
                  <a:pt x="3262887" y="2300843"/>
                  <a:pt x="3258887" y="2323513"/>
                  <a:pt x="3247933" y="2335800"/>
                </a:cubicBezTo>
                <a:cubicBezTo>
                  <a:pt x="3248790" y="2336943"/>
                  <a:pt x="3250028" y="2337038"/>
                  <a:pt x="3251267" y="2335800"/>
                </a:cubicBezTo>
                <a:cubicBezTo>
                  <a:pt x="3263078" y="2324941"/>
                  <a:pt x="3271555" y="2312654"/>
                  <a:pt x="3269078" y="2300176"/>
                </a:cubicBezTo>
                <a:close/>
                <a:moveTo>
                  <a:pt x="3311941" y="2243407"/>
                </a:moveTo>
                <a:cubicBezTo>
                  <a:pt x="3307655" y="2234549"/>
                  <a:pt x="3306893" y="2235787"/>
                  <a:pt x="3302607" y="2231787"/>
                </a:cubicBezTo>
                <a:cubicBezTo>
                  <a:pt x="3308036" y="2254647"/>
                  <a:pt x="3305654" y="2274268"/>
                  <a:pt x="3293843" y="2291318"/>
                </a:cubicBezTo>
                <a:cubicBezTo>
                  <a:pt x="3297273" y="2294747"/>
                  <a:pt x="3302892" y="2283031"/>
                  <a:pt x="3304797" y="2281888"/>
                </a:cubicBezTo>
                <a:cubicBezTo>
                  <a:pt x="3314894" y="2271220"/>
                  <a:pt x="3316323" y="2251789"/>
                  <a:pt x="3311941" y="2243407"/>
                </a:cubicBezTo>
                <a:close/>
                <a:moveTo>
                  <a:pt x="3351756" y="2197306"/>
                </a:moveTo>
                <a:cubicBezTo>
                  <a:pt x="3348708" y="2187972"/>
                  <a:pt x="3342897" y="2183400"/>
                  <a:pt x="3335849" y="2180733"/>
                </a:cubicBezTo>
                <a:cubicBezTo>
                  <a:pt x="3345088" y="2197497"/>
                  <a:pt x="3346993" y="2221214"/>
                  <a:pt x="3337944" y="2237216"/>
                </a:cubicBezTo>
                <a:cubicBezTo>
                  <a:pt x="3338992" y="2238264"/>
                  <a:pt x="3340230" y="2238073"/>
                  <a:pt x="3341278" y="2236549"/>
                </a:cubicBezTo>
                <a:cubicBezTo>
                  <a:pt x="3349660" y="2224357"/>
                  <a:pt x="3356804" y="2210832"/>
                  <a:pt x="3351756" y="2197306"/>
                </a:cubicBezTo>
                <a:close/>
                <a:moveTo>
                  <a:pt x="3378140" y="2130155"/>
                </a:moveTo>
                <a:cubicBezTo>
                  <a:pt x="3374330" y="2126917"/>
                  <a:pt x="3370806" y="2125964"/>
                  <a:pt x="3366615" y="2124916"/>
                </a:cubicBezTo>
                <a:cubicBezTo>
                  <a:pt x="3379092" y="2141395"/>
                  <a:pt x="3382521" y="2164731"/>
                  <a:pt x="3375949" y="2180161"/>
                </a:cubicBezTo>
                <a:cubicBezTo>
                  <a:pt x="3377187" y="2181018"/>
                  <a:pt x="3378330" y="2180733"/>
                  <a:pt x="3379187" y="2179114"/>
                </a:cubicBezTo>
                <a:cubicBezTo>
                  <a:pt x="3389284" y="2161111"/>
                  <a:pt x="3392237" y="2142347"/>
                  <a:pt x="3378140" y="2130155"/>
                </a:cubicBezTo>
                <a:close/>
                <a:moveTo>
                  <a:pt x="3387665" y="2074338"/>
                </a:moveTo>
                <a:cubicBezTo>
                  <a:pt x="3400333" y="2089197"/>
                  <a:pt x="3407001" y="2112343"/>
                  <a:pt x="3401285" y="2130155"/>
                </a:cubicBezTo>
                <a:cubicBezTo>
                  <a:pt x="3402619" y="2130917"/>
                  <a:pt x="3403762" y="2130536"/>
                  <a:pt x="3404429" y="2128822"/>
                </a:cubicBezTo>
                <a:cubicBezTo>
                  <a:pt x="3415478" y="2106247"/>
                  <a:pt x="3413096" y="2078625"/>
                  <a:pt x="3387665" y="2074338"/>
                </a:cubicBezTo>
                <a:close/>
                <a:moveTo>
                  <a:pt x="3453101" y="1925844"/>
                </a:moveTo>
                <a:cubicBezTo>
                  <a:pt x="3454626" y="1926225"/>
                  <a:pt x="3455578" y="1925463"/>
                  <a:pt x="3455673" y="1923558"/>
                </a:cubicBezTo>
                <a:cubicBezTo>
                  <a:pt x="3458817" y="1896602"/>
                  <a:pt x="3445005" y="1869361"/>
                  <a:pt x="3420621" y="1871551"/>
                </a:cubicBezTo>
                <a:cubicBezTo>
                  <a:pt x="3439481" y="1884982"/>
                  <a:pt x="3452435" y="1906984"/>
                  <a:pt x="3453101" y="1925844"/>
                </a:cubicBezTo>
                <a:close/>
                <a:moveTo>
                  <a:pt x="3443767" y="1981184"/>
                </a:moveTo>
                <a:cubicBezTo>
                  <a:pt x="3444910" y="1986804"/>
                  <a:pt x="3445101" y="1989757"/>
                  <a:pt x="3445005" y="1993471"/>
                </a:cubicBezTo>
                <a:cubicBezTo>
                  <a:pt x="3450053" y="1993947"/>
                  <a:pt x="3447768" y="1981755"/>
                  <a:pt x="3448720" y="1978898"/>
                </a:cubicBezTo>
                <a:cubicBezTo>
                  <a:pt x="3451387" y="1956991"/>
                  <a:pt x="3434623" y="1939274"/>
                  <a:pt x="3417192" y="1943179"/>
                </a:cubicBezTo>
                <a:cubicBezTo>
                  <a:pt x="3430051" y="1951942"/>
                  <a:pt x="3441100" y="1966706"/>
                  <a:pt x="3443767" y="1981184"/>
                </a:cubicBezTo>
                <a:close/>
                <a:moveTo>
                  <a:pt x="3411573" y="2008425"/>
                </a:moveTo>
                <a:lnTo>
                  <a:pt x="3406905" y="2008045"/>
                </a:lnTo>
                <a:cubicBezTo>
                  <a:pt x="3421478" y="2021379"/>
                  <a:pt x="3430908" y="2043763"/>
                  <a:pt x="3427479" y="2062337"/>
                </a:cubicBezTo>
                <a:cubicBezTo>
                  <a:pt x="3428813" y="2062908"/>
                  <a:pt x="3429860" y="2062528"/>
                  <a:pt x="3430432" y="2060813"/>
                </a:cubicBezTo>
                <a:cubicBezTo>
                  <a:pt x="3437957" y="2038143"/>
                  <a:pt x="3434337" y="2013474"/>
                  <a:pt x="3411573" y="2008425"/>
                </a:cubicBezTo>
                <a:close/>
                <a:moveTo>
                  <a:pt x="3416240" y="1810401"/>
                </a:moveTo>
                <a:cubicBezTo>
                  <a:pt x="3433385" y="1817545"/>
                  <a:pt x="3448244" y="1834690"/>
                  <a:pt x="3451673" y="1851644"/>
                </a:cubicBezTo>
                <a:cubicBezTo>
                  <a:pt x="3453197" y="1851739"/>
                  <a:pt x="3454054" y="1850691"/>
                  <a:pt x="3453768" y="1848882"/>
                </a:cubicBezTo>
                <a:cubicBezTo>
                  <a:pt x="3452340" y="1822974"/>
                  <a:pt x="3436433" y="1799161"/>
                  <a:pt x="3411477" y="1808400"/>
                </a:cubicBezTo>
                <a:lnTo>
                  <a:pt x="3416240" y="1810401"/>
                </a:lnTo>
                <a:close/>
                <a:moveTo>
                  <a:pt x="3401095" y="1745345"/>
                </a:moveTo>
                <a:cubicBezTo>
                  <a:pt x="3421098" y="1750298"/>
                  <a:pt x="3436052" y="1764966"/>
                  <a:pt x="3441576" y="1779921"/>
                </a:cubicBezTo>
                <a:cubicBezTo>
                  <a:pt x="3443100" y="1779730"/>
                  <a:pt x="3443767" y="1778683"/>
                  <a:pt x="3443291" y="1776778"/>
                </a:cubicBezTo>
                <a:cubicBezTo>
                  <a:pt x="3438719" y="1751441"/>
                  <a:pt x="3418907" y="1730676"/>
                  <a:pt x="3396142" y="1744012"/>
                </a:cubicBezTo>
                <a:lnTo>
                  <a:pt x="3401095" y="1745345"/>
                </a:lnTo>
                <a:close/>
                <a:moveTo>
                  <a:pt x="3378235" y="1678956"/>
                </a:moveTo>
                <a:cubicBezTo>
                  <a:pt x="3396904" y="1683433"/>
                  <a:pt x="3416716" y="1699244"/>
                  <a:pt x="3423479" y="1714484"/>
                </a:cubicBezTo>
                <a:cubicBezTo>
                  <a:pt x="3425003" y="1714198"/>
                  <a:pt x="3425669" y="1713246"/>
                  <a:pt x="3425003" y="1711436"/>
                </a:cubicBezTo>
                <a:cubicBezTo>
                  <a:pt x="3417859" y="1685147"/>
                  <a:pt x="3394618" y="1666383"/>
                  <a:pt x="3372901" y="1677527"/>
                </a:cubicBezTo>
                <a:lnTo>
                  <a:pt x="3378235" y="1678956"/>
                </a:lnTo>
                <a:close/>
                <a:moveTo>
                  <a:pt x="3346802" y="1622282"/>
                </a:moveTo>
                <a:cubicBezTo>
                  <a:pt x="3364900" y="1623425"/>
                  <a:pt x="3385093" y="1632950"/>
                  <a:pt x="3395190" y="1647523"/>
                </a:cubicBezTo>
                <a:cubicBezTo>
                  <a:pt x="3396618" y="1647047"/>
                  <a:pt x="3397094" y="1645809"/>
                  <a:pt x="3396237" y="1644190"/>
                </a:cubicBezTo>
                <a:cubicBezTo>
                  <a:pt x="3385665" y="1620949"/>
                  <a:pt x="3360900" y="1604375"/>
                  <a:pt x="3341564" y="1621901"/>
                </a:cubicBezTo>
                <a:lnTo>
                  <a:pt x="3346802" y="1622282"/>
                </a:lnTo>
                <a:close/>
                <a:moveTo>
                  <a:pt x="3308798" y="1567513"/>
                </a:moveTo>
                <a:cubicBezTo>
                  <a:pt x="3329086" y="1564370"/>
                  <a:pt x="3348231" y="1571133"/>
                  <a:pt x="3358709" y="1583229"/>
                </a:cubicBezTo>
                <a:cubicBezTo>
                  <a:pt x="3360137" y="1582467"/>
                  <a:pt x="3360233" y="1581134"/>
                  <a:pt x="3359090" y="1579610"/>
                </a:cubicBezTo>
                <a:cubicBezTo>
                  <a:pt x="3345469" y="1557607"/>
                  <a:pt x="3319751" y="1548178"/>
                  <a:pt x="3303750" y="1568275"/>
                </a:cubicBezTo>
                <a:lnTo>
                  <a:pt x="3308798" y="1567513"/>
                </a:lnTo>
                <a:close/>
                <a:moveTo>
                  <a:pt x="3273746" y="1526746"/>
                </a:moveTo>
                <a:cubicBezTo>
                  <a:pt x="3290129" y="1521888"/>
                  <a:pt x="3317370" y="1529699"/>
                  <a:pt x="3324990" y="1538748"/>
                </a:cubicBezTo>
                <a:cubicBezTo>
                  <a:pt x="3326228" y="1537891"/>
                  <a:pt x="3326514" y="1536652"/>
                  <a:pt x="3325276" y="1535319"/>
                </a:cubicBezTo>
                <a:cubicBezTo>
                  <a:pt x="3309655" y="1514935"/>
                  <a:pt x="3283747" y="1507125"/>
                  <a:pt x="3268602" y="1527794"/>
                </a:cubicBezTo>
                <a:lnTo>
                  <a:pt x="3273746" y="1526746"/>
                </a:lnTo>
                <a:close/>
                <a:moveTo>
                  <a:pt x="3238789" y="1492266"/>
                </a:moveTo>
                <a:cubicBezTo>
                  <a:pt x="3254982" y="1486075"/>
                  <a:pt x="3282699" y="1491885"/>
                  <a:pt x="3291081" y="1500267"/>
                </a:cubicBezTo>
                <a:cubicBezTo>
                  <a:pt x="3292319" y="1499314"/>
                  <a:pt x="3292415" y="1498076"/>
                  <a:pt x="3291081" y="1496838"/>
                </a:cubicBezTo>
                <a:cubicBezTo>
                  <a:pt x="3273841" y="1477502"/>
                  <a:pt x="3247171" y="1471787"/>
                  <a:pt x="3233741" y="1493695"/>
                </a:cubicBezTo>
                <a:lnTo>
                  <a:pt x="3238789" y="1492266"/>
                </a:lnTo>
                <a:close/>
                <a:moveTo>
                  <a:pt x="3189354" y="1451499"/>
                </a:moveTo>
                <a:cubicBezTo>
                  <a:pt x="3205928" y="1443879"/>
                  <a:pt x="3226597" y="1443783"/>
                  <a:pt x="3241456" y="1452832"/>
                </a:cubicBezTo>
                <a:cubicBezTo>
                  <a:pt x="3244599" y="1448832"/>
                  <a:pt x="3233265" y="1444831"/>
                  <a:pt x="3231264" y="1442641"/>
                </a:cubicBezTo>
                <a:cubicBezTo>
                  <a:pt x="3209928" y="1428829"/>
                  <a:pt x="3192021" y="1437402"/>
                  <a:pt x="3184592" y="1453690"/>
                </a:cubicBezTo>
                <a:lnTo>
                  <a:pt x="3189354" y="1451499"/>
                </a:lnTo>
                <a:close/>
                <a:moveTo>
                  <a:pt x="3133824" y="1412827"/>
                </a:moveTo>
                <a:cubicBezTo>
                  <a:pt x="3154398" y="1404541"/>
                  <a:pt x="3174781" y="1405588"/>
                  <a:pt x="3190116" y="1413304"/>
                </a:cubicBezTo>
                <a:cubicBezTo>
                  <a:pt x="3191164" y="1412256"/>
                  <a:pt x="3191259" y="1411017"/>
                  <a:pt x="3189640" y="1409970"/>
                </a:cubicBezTo>
                <a:cubicBezTo>
                  <a:pt x="3168399" y="1392920"/>
                  <a:pt x="3139443" y="1393682"/>
                  <a:pt x="3128775" y="1414923"/>
                </a:cubicBezTo>
                <a:lnTo>
                  <a:pt x="3133824" y="1412827"/>
                </a:lnTo>
                <a:close/>
                <a:moveTo>
                  <a:pt x="3078959" y="1386253"/>
                </a:moveTo>
                <a:cubicBezTo>
                  <a:pt x="3093628" y="1375775"/>
                  <a:pt x="3114774" y="1371393"/>
                  <a:pt x="3130490" y="1377299"/>
                </a:cubicBezTo>
                <a:cubicBezTo>
                  <a:pt x="3131347" y="1376061"/>
                  <a:pt x="3131157" y="1374822"/>
                  <a:pt x="3129537" y="1373965"/>
                </a:cubicBezTo>
                <a:cubicBezTo>
                  <a:pt x="3107249" y="1360535"/>
                  <a:pt x="3080865" y="1364821"/>
                  <a:pt x="3074673" y="1389205"/>
                </a:cubicBezTo>
                <a:lnTo>
                  <a:pt x="3078959" y="1386253"/>
                </a:lnTo>
                <a:close/>
                <a:moveTo>
                  <a:pt x="3022191" y="1362440"/>
                </a:moveTo>
                <a:cubicBezTo>
                  <a:pt x="3036954" y="1349105"/>
                  <a:pt x="3056100" y="1343962"/>
                  <a:pt x="3070863" y="1347676"/>
                </a:cubicBezTo>
                <a:cubicBezTo>
                  <a:pt x="3072578" y="1342818"/>
                  <a:pt x="3061338" y="1342628"/>
                  <a:pt x="3058767" y="1341104"/>
                </a:cubicBezTo>
                <a:cubicBezTo>
                  <a:pt x="3034859" y="1334246"/>
                  <a:pt x="3021143" y="1348724"/>
                  <a:pt x="3018381" y="1365869"/>
                </a:cubicBezTo>
                <a:lnTo>
                  <a:pt x="3022191" y="1362440"/>
                </a:lnTo>
                <a:close/>
                <a:moveTo>
                  <a:pt x="2961993" y="1341009"/>
                </a:moveTo>
                <a:cubicBezTo>
                  <a:pt x="2986091" y="1322530"/>
                  <a:pt x="3004379" y="1323959"/>
                  <a:pt x="3013618" y="1325483"/>
                </a:cubicBezTo>
                <a:cubicBezTo>
                  <a:pt x="3016380" y="1320054"/>
                  <a:pt x="2993234" y="1318530"/>
                  <a:pt x="2993996" y="1318054"/>
                </a:cubicBezTo>
                <a:cubicBezTo>
                  <a:pt x="2967898" y="1316625"/>
                  <a:pt x="2958373" y="1339008"/>
                  <a:pt x="2957801" y="1344342"/>
                </a:cubicBezTo>
                <a:lnTo>
                  <a:pt x="2961993" y="1341009"/>
                </a:lnTo>
                <a:close/>
                <a:moveTo>
                  <a:pt x="2906176" y="1329198"/>
                </a:moveTo>
                <a:cubicBezTo>
                  <a:pt x="2915701" y="1315958"/>
                  <a:pt x="2940276" y="1304814"/>
                  <a:pt x="2951325" y="1307290"/>
                </a:cubicBezTo>
                <a:cubicBezTo>
                  <a:pt x="2951801" y="1305957"/>
                  <a:pt x="2951515" y="1304623"/>
                  <a:pt x="2949801" y="1304337"/>
                </a:cubicBezTo>
                <a:cubicBezTo>
                  <a:pt x="2925321" y="1296908"/>
                  <a:pt x="2903509" y="1309386"/>
                  <a:pt x="2902842" y="1333103"/>
                </a:cubicBezTo>
                <a:lnTo>
                  <a:pt x="2906176" y="1329198"/>
                </a:lnTo>
                <a:close/>
                <a:moveTo>
                  <a:pt x="2849788" y="1318625"/>
                </a:moveTo>
                <a:cubicBezTo>
                  <a:pt x="2859408" y="1304528"/>
                  <a:pt x="2875506" y="1293288"/>
                  <a:pt x="2891508" y="1293288"/>
                </a:cubicBezTo>
                <a:cubicBezTo>
                  <a:pt x="2892460" y="1288336"/>
                  <a:pt x="2882078" y="1290526"/>
                  <a:pt x="2879411" y="1289574"/>
                </a:cubicBezTo>
                <a:cubicBezTo>
                  <a:pt x="2855503" y="1288336"/>
                  <a:pt x="2846550" y="1306147"/>
                  <a:pt x="2846835" y="1322816"/>
                </a:cubicBezTo>
                <a:lnTo>
                  <a:pt x="2849788" y="1318625"/>
                </a:lnTo>
                <a:close/>
                <a:moveTo>
                  <a:pt x="2802639" y="1312243"/>
                </a:moveTo>
                <a:cubicBezTo>
                  <a:pt x="2810354" y="1298337"/>
                  <a:pt x="2832738" y="1284240"/>
                  <a:pt x="2843692" y="1285478"/>
                </a:cubicBezTo>
                <a:cubicBezTo>
                  <a:pt x="2843978" y="1284145"/>
                  <a:pt x="2843692" y="1282811"/>
                  <a:pt x="2841882" y="1282716"/>
                </a:cubicBezTo>
                <a:cubicBezTo>
                  <a:pt x="2817022" y="1277763"/>
                  <a:pt x="2798162" y="1293765"/>
                  <a:pt x="2799686" y="1316529"/>
                </a:cubicBezTo>
                <a:lnTo>
                  <a:pt x="2802639" y="1312243"/>
                </a:lnTo>
                <a:close/>
                <a:moveTo>
                  <a:pt x="2741679" y="1306052"/>
                </a:moveTo>
                <a:lnTo>
                  <a:pt x="2741870" y="1311100"/>
                </a:lnTo>
                <a:cubicBezTo>
                  <a:pt x="2748728" y="1295765"/>
                  <a:pt x="2770635" y="1277191"/>
                  <a:pt x="2783494" y="1277953"/>
                </a:cubicBezTo>
                <a:cubicBezTo>
                  <a:pt x="2783780" y="1276620"/>
                  <a:pt x="2783399" y="1275286"/>
                  <a:pt x="2781684" y="1275286"/>
                </a:cubicBezTo>
                <a:cubicBezTo>
                  <a:pt x="2759110" y="1271667"/>
                  <a:pt x="2742156" y="1286050"/>
                  <a:pt x="2741679" y="1306052"/>
                </a:cubicBezTo>
                <a:close/>
                <a:moveTo>
                  <a:pt x="2687673" y="1302909"/>
                </a:moveTo>
                <a:lnTo>
                  <a:pt x="2688149" y="1307957"/>
                </a:lnTo>
                <a:cubicBezTo>
                  <a:pt x="2695769" y="1290431"/>
                  <a:pt x="2711485" y="1274238"/>
                  <a:pt x="2726630" y="1272715"/>
                </a:cubicBezTo>
                <a:cubicBezTo>
                  <a:pt x="2726820" y="1271381"/>
                  <a:pt x="2726344" y="1270047"/>
                  <a:pt x="2724725" y="1270143"/>
                </a:cubicBezTo>
                <a:cubicBezTo>
                  <a:pt x="2701293" y="1267476"/>
                  <a:pt x="2686529" y="1284525"/>
                  <a:pt x="2687673" y="1302909"/>
                </a:cubicBezTo>
                <a:close/>
                <a:moveTo>
                  <a:pt x="2634047" y="1299861"/>
                </a:moveTo>
                <a:cubicBezTo>
                  <a:pt x="2645382" y="1282620"/>
                  <a:pt x="2658526" y="1272333"/>
                  <a:pt x="2673861" y="1269857"/>
                </a:cubicBezTo>
                <a:cubicBezTo>
                  <a:pt x="2674909" y="1263951"/>
                  <a:pt x="2655573" y="1268904"/>
                  <a:pt x="2655764" y="1268333"/>
                </a:cubicBezTo>
                <a:cubicBezTo>
                  <a:pt x="2632523" y="1275286"/>
                  <a:pt x="2630903" y="1298908"/>
                  <a:pt x="2631189" y="1304242"/>
                </a:cubicBezTo>
                <a:lnTo>
                  <a:pt x="2634047" y="1299861"/>
                </a:lnTo>
                <a:close/>
                <a:moveTo>
                  <a:pt x="2580516" y="1301194"/>
                </a:moveTo>
                <a:lnTo>
                  <a:pt x="2581088" y="1306242"/>
                </a:lnTo>
                <a:cubicBezTo>
                  <a:pt x="2586231" y="1290812"/>
                  <a:pt x="2605091" y="1269762"/>
                  <a:pt x="2617664" y="1269190"/>
                </a:cubicBezTo>
                <a:cubicBezTo>
                  <a:pt x="2617759" y="1267952"/>
                  <a:pt x="2617378" y="1266523"/>
                  <a:pt x="2615759" y="1266618"/>
                </a:cubicBezTo>
                <a:cubicBezTo>
                  <a:pt x="2593184" y="1264999"/>
                  <a:pt x="2579373" y="1282144"/>
                  <a:pt x="2580516" y="1301194"/>
                </a:cubicBezTo>
                <a:close/>
                <a:moveTo>
                  <a:pt x="2528795" y="1299099"/>
                </a:moveTo>
                <a:cubicBezTo>
                  <a:pt x="2528891" y="1301956"/>
                  <a:pt x="2529462" y="1304337"/>
                  <a:pt x="2529748" y="1306719"/>
                </a:cubicBezTo>
                <a:cubicBezTo>
                  <a:pt x="2535749" y="1289097"/>
                  <a:pt x="2549369" y="1271381"/>
                  <a:pt x="2563848" y="1268524"/>
                </a:cubicBezTo>
                <a:cubicBezTo>
                  <a:pt x="2563943" y="1267285"/>
                  <a:pt x="2563467" y="1265857"/>
                  <a:pt x="2561847" y="1266047"/>
                </a:cubicBezTo>
                <a:cubicBezTo>
                  <a:pt x="2539749" y="1265285"/>
                  <a:pt x="2528034" y="1282430"/>
                  <a:pt x="2528795" y="1299099"/>
                </a:cubicBezTo>
                <a:close/>
                <a:moveTo>
                  <a:pt x="2475265" y="1306052"/>
                </a:moveTo>
                <a:cubicBezTo>
                  <a:pt x="2486028" y="1282335"/>
                  <a:pt x="2507078" y="1269000"/>
                  <a:pt x="2514032" y="1269095"/>
                </a:cubicBezTo>
                <a:cubicBezTo>
                  <a:pt x="2514699" y="1263094"/>
                  <a:pt x="2496887" y="1269095"/>
                  <a:pt x="2496887" y="1268524"/>
                </a:cubicBezTo>
                <a:cubicBezTo>
                  <a:pt x="2474884" y="1277191"/>
                  <a:pt x="2474884" y="1300623"/>
                  <a:pt x="2475265" y="1306052"/>
                </a:cubicBezTo>
                <a:close/>
                <a:moveTo>
                  <a:pt x="2426878" y="1304528"/>
                </a:moveTo>
                <a:lnTo>
                  <a:pt x="2427545" y="1309671"/>
                </a:lnTo>
                <a:cubicBezTo>
                  <a:pt x="2431831" y="1294432"/>
                  <a:pt x="2448785" y="1272333"/>
                  <a:pt x="2460977" y="1271000"/>
                </a:cubicBezTo>
                <a:cubicBezTo>
                  <a:pt x="2461073" y="1269762"/>
                  <a:pt x="2460596" y="1268333"/>
                  <a:pt x="2459073" y="1268524"/>
                </a:cubicBezTo>
                <a:cubicBezTo>
                  <a:pt x="2436975" y="1267762"/>
                  <a:pt x="2425354" y="1286430"/>
                  <a:pt x="2426878" y="1304528"/>
                </a:cubicBezTo>
                <a:close/>
                <a:moveTo>
                  <a:pt x="2377634" y="1303290"/>
                </a:moveTo>
                <a:cubicBezTo>
                  <a:pt x="2377729" y="1306242"/>
                  <a:pt x="2378301" y="1308529"/>
                  <a:pt x="2378586" y="1311005"/>
                </a:cubicBezTo>
                <a:cubicBezTo>
                  <a:pt x="2384015" y="1293670"/>
                  <a:pt x="2396303" y="1275191"/>
                  <a:pt x="2410209" y="1271953"/>
                </a:cubicBezTo>
                <a:cubicBezTo>
                  <a:pt x="2410209" y="1270809"/>
                  <a:pt x="2409828" y="1269286"/>
                  <a:pt x="2408304" y="1269476"/>
                </a:cubicBezTo>
                <a:cubicBezTo>
                  <a:pt x="2386968" y="1269095"/>
                  <a:pt x="2376681" y="1287478"/>
                  <a:pt x="2377634" y="1303290"/>
                </a:cubicBezTo>
                <a:close/>
                <a:moveTo>
                  <a:pt x="2337248" y="1307004"/>
                </a:moveTo>
                <a:lnTo>
                  <a:pt x="2337819" y="1312148"/>
                </a:lnTo>
                <a:cubicBezTo>
                  <a:pt x="2342105" y="1297194"/>
                  <a:pt x="2358203" y="1274905"/>
                  <a:pt x="2370204" y="1273476"/>
                </a:cubicBezTo>
                <a:cubicBezTo>
                  <a:pt x="2370300" y="1272333"/>
                  <a:pt x="2369918" y="1270714"/>
                  <a:pt x="2368299" y="1270905"/>
                </a:cubicBezTo>
                <a:cubicBezTo>
                  <a:pt x="2346582" y="1270238"/>
                  <a:pt x="2335914" y="1289479"/>
                  <a:pt x="2337248" y="1307004"/>
                </a:cubicBezTo>
                <a:close/>
                <a:moveTo>
                  <a:pt x="2300958" y="1307576"/>
                </a:moveTo>
                <a:lnTo>
                  <a:pt x="2301529" y="1312720"/>
                </a:lnTo>
                <a:cubicBezTo>
                  <a:pt x="2305815" y="1297956"/>
                  <a:pt x="2321722" y="1275572"/>
                  <a:pt x="2333628" y="1274238"/>
                </a:cubicBezTo>
                <a:cubicBezTo>
                  <a:pt x="2333723" y="1273095"/>
                  <a:pt x="2333343" y="1271476"/>
                  <a:pt x="2331818" y="1271667"/>
                </a:cubicBezTo>
                <a:cubicBezTo>
                  <a:pt x="2310197" y="1270809"/>
                  <a:pt x="2299910" y="1290241"/>
                  <a:pt x="2300958" y="1307576"/>
                </a:cubicBezTo>
                <a:close/>
                <a:moveTo>
                  <a:pt x="2255428" y="1307481"/>
                </a:moveTo>
                <a:lnTo>
                  <a:pt x="2255904" y="1312624"/>
                </a:lnTo>
                <a:cubicBezTo>
                  <a:pt x="2260762" y="1295670"/>
                  <a:pt x="2272764" y="1277382"/>
                  <a:pt x="2286098" y="1274238"/>
                </a:cubicBezTo>
                <a:cubicBezTo>
                  <a:pt x="2286194" y="1273095"/>
                  <a:pt x="2285908" y="1271476"/>
                  <a:pt x="2284384" y="1271667"/>
                </a:cubicBezTo>
                <a:cubicBezTo>
                  <a:pt x="2262572" y="1271000"/>
                  <a:pt x="2254571" y="1289955"/>
                  <a:pt x="2255428" y="1307481"/>
                </a:cubicBezTo>
                <a:close/>
                <a:moveTo>
                  <a:pt x="2213327" y="1303957"/>
                </a:moveTo>
                <a:cubicBezTo>
                  <a:pt x="2223329" y="1287574"/>
                  <a:pt x="2231806" y="1277477"/>
                  <a:pt x="2244951" y="1273572"/>
                </a:cubicBezTo>
                <a:cubicBezTo>
                  <a:pt x="2245998" y="1267762"/>
                  <a:pt x="2232377" y="1272333"/>
                  <a:pt x="2231901" y="1272048"/>
                </a:cubicBezTo>
                <a:cubicBezTo>
                  <a:pt x="2211994" y="1280620"/>
                  <a:pt x="2211327" y="1302909"/>
                  <a:pt x="2210756" y="1308529"/>
                </a:cubicBezTo>
                <a:lnTo>
                  <a:pt x="2213327" y="1303957"/>
                </a:lnTo>
                <a:close/>
                <a:moveTo>
                  <a:pt x="2171894" y="1302433"/>
                </a:moveTo>
                <a:cubicBezTo>
                  <a:pt x="2178656" y="1289097"/>
                  <a:pt x="2188372" y="1274715"/>
                  <a:pt x="2201993" y="1271476"/>
                </a:cubicBezTo>
                <a:cubicBezTo>
                  <a:pt x="2202088" y="1270429"/>
                  <a:pt x="2202088" y="1268714"/>
                  <a:pt x="2200659" y="1268714"/>
                </a:cubicBezTo>
                <a:cubicBezTo>
                  <a:pt x="2177418" y="1265190"/>
                  <a:pt x="2168465" y="1293479"/>
                  <a:pt x="2169513" y="1306909"/>
                </a:cubicBezTo>
                <a:lnTo>
                  <a:pt x="2171894" y="1302433"/>
                </a:lnTo>
                <a:close/>
                <a:moveTo>
                  <a:pt x="2476694" y="1467691"/>
                </a:moveTo>
                <a:cubicBezTo>
                  <a:pt x="2514603" y="1482741"/>
                  <a:pt x="2515079" y="1413113"/>
                  <a:pt x="2477360" y="1430353"/>
                </a:cubicBezTo>
                <a:cubicBezTo>
                  <a:pt x="2474122" y="1433020"/>
                  <a:pt x="2479170" y="1434830"/>
                  <a:pt x="2481551" y="1435020"/>
                </a:cubicBezTo>
                <a:cubicBezTo>
                  <a:pt x="2487743" y="1435401"/>
                  <a:pt x="2490124" y="1439878"/>
                  <a:pt x="2484028" y="1443117"/>
                </a:cubicBezTo>
                <a:cubicBezTo>
                  <a:pt x="2481742" y="1444069"/>
                  <a:pt x="2478123" y="1445688"/>
                  <a:pt x="2482980" y="1446070"/>
                </a:cubicBezTo>
                <a:cubicBezTo>
                  <a:pt x="2486409" y="1446832"/>
                  <a:pt x="2491743" y="1444165"/>
                  <a:pt x="2494029" y="1447212"/>
                </a:cubicBezTo>
                <a:cubicBezTo>
                  <a:pt x="2494982" y="1450070"/>
                  <a:pt x="2490791" y="1450451"/>
                  <a:pt x="2488505" y="1450641"/>
                </a:cubicBezTo>
                <a:cubicBezTo>
                  <a:pt x="2479075" y="1451404"/>
                  <a:pt x="2480313" y="1453975"/>
                  <a:pt x="2484218" y="1455499"/>
                </a:cubicBezTo>
                <a:cubicBezTo>
                  <a:pt x="2486314" y="1456357"/>
                  <a:pt x="2490695" y="1456166"/>
                  <a:pt x="2489267" y="1459595"/>
                </a:cubicBezTo>
                <a:cubicBezTo>
                  <a:pt x="2487743" y="1463119"/>
                  <a:pt x="2483457" y="1460833"/>
                  <a:pt x="2480694" y="1460643"/>
                </a:cubicBezTo>
                <a:cubicBezTo>
                  <a:pt x="2476694" y="1460452"/>
                  <a:pt x="2473646" y="1464834"/>
                  <a:pt x="2476694" y="1467691"/>
                </a:cubicBezTo>
                <a:close/>
                <a:moveTo>
                  <a:pt x="2405351" y="1445403"/>
                </a:moveTo>
                <a:cubicBezTo>
                  <a:pt x="2411067" y="1445117"/>
                  <a:pt x="2413543" y="1449403"/>
                  <a:pt x="2406780" y="1452928"/>
                </a:cubicBezTo>
                <a:cubicBezTo>
                  <a:pt x="2404399" y="1454166"/>
                  <a:pt x="2405256" y="1454737"/>
                  <a:pt x="2407542" y="1454737"/>
                </a:cubicBezTo>
                <a:cubicBezTo>
                  <a:pt x="2410495" y="1455118"/>
                  <a:pt x="2414781" y="1452356"/>
                  <a:pt x="2417067" y="1454737"/>
                </a:cubicBezTo>
                <a:cubicBezTo>
                  <a:pt x="2418210" y="1457118"/>
                  <a:pt x="2414400" y="1457785"/>
                  <a:pt x="2412781" y="1458166"/>
                </a:cubicBezTo>
                <a:cubicBezTo>
                  <a:pt x="2404875" y="1459595"/>
                  <a:pt x="2406114" y="1461691"/>
                  <a:pt x="2409543" y="1462643"/>
                </a:cubicBezTo>
                <a:cubicBezTo>
                  <a:pt x="2411447" y="1463119"/>
                  <a:pt x="2415162" y="1462643"/>
                  <a:pt x="2414210" y="1465691"/>
                </a:cubicBezTo>
                <a:cubicBezTo>
                  <a:pt x="2413257" y="1468834"/>
                  <a:pt x="2409447" y="1467215"/>
                  <a:pt x="2407066" y="1467405"/>
                </a:cubicBezTo>
                <a:cubicBezTo>
                  <a:pt x="2403732" y="1467596"/>
                  <a:pt x="2401446" y="1471596"/>
                  <a:pt x="2404399" y="1473787"/>
                </a:cubicBezTo>
                <a:cubicBezTo>
                  <a:pt x="2407066" y="1475692"/>
                  <a:pt x="2411829" y="1475025"/>
                  <a:pt x="2414876" y="1474359"/>
                </a:cubicBezTo>
                <a:cubicBezTo>
                  <a:pt x="2433736" y="1469787"/>
                  <a:pt x="2430021" y="1438450"/>
                  <a:pt x="2410971" y="1438450"/>
                </a:cubicBezTo>
                <a:cubicBezTo>
                  <a:pt x="2406018" y="1437973"/>
                  <a:pt x="2394207" y="1444355"/>
                  <a:pt x="2405351" y="1445403"/>
                </a:cubicBezTo>
                <a:close/>
                <a:moveTo>
                  <a:pt x="2290289" y="1472549"/>
                </a:moveTo>
                <a:cubicBezTo>
                  <a:pt x="2300958" y="1479597"/>
                  <a:pt x="2316293" y="1471025"/>
                  <a:pt x="2319150" y="1459404"/>
                </a:cubicBezTo>
                <a:cubicBezTo>
                  <a:pt x="2324008" y="1443688"/>
                  <a:pt x="2307530" y="1424353"/>
                  <a:pt x="2291718" y="1434735"/>
                </a:cubicBezTo>
                <a:cubicBezTo>
                  <a:pt x="2288480" y="1437307"/>
                  <a:pt x="2293338" y="1439307"/>
                  <a:pt x="2295814" y="1439497"/>
                </a:cubicBezTo>
                <a:cubicBezTo>
                  <a:pt x="2301910" y="1439974"/>
                  <a:pt x="2304291" y="1444545"/>
                  <a:pt x="2298100" y="1447784"/>
                </a:cubicBezTo>
                <a:cubicBezTo>
                  <a:pt x="2295814" y="1448737"/>
                  <a:pt x="2292194" y="1450356"/>
                  <a:pt x="2296957" y="1450737"/>
                </a:cubicBezTo>
                <a:cubicBezTo>
                  <a:pt x="2300386" y="1451594"/>
                  <a:pt x="2305720" y="1448927"/>
                  <a:pt x="2307911" y="1452166"/>
                </a:cubicBezTo>
                <a:cubicBezTo>
                  <a:pt x="2308768" y="1454737"/>
                  <a:pt x="2305434" y="1455309"/>
                  <a:pt x="2303243" y="1455499"/>
                </a:cubicBezTo>
                <a:cubicBezTo>
                  <a:pt x="2294766" y="1455690"/>
                  <a:pt x="2292861" y="1458452"/>
                  <a:pt x="2297909" y="1460357"/>
                </a:cubicBezTo>
                <a:cubicBezTo>
                  <a:pt x="2300005" y="1461214"/>
                  <a:pt x="2304386" y="1461119"/>
                  <a:pt x="2302863" y="1464643"/>
                </a:cubicBezTo>
                <a:cubicBezTo>
                  <a:pt x="2301339" y="1468167"/>
                  <a:pt x="2297052" y="1465786"/>
                  <a:pt x="2294290" y="1465596"/>
                </a:cubicBezTo>
                <a:cubicBezTo>
                  <a:pt x="2290480" y="1465215"/>
                  <a:pt x="2287242" y="1469596"/>
                  <a:pt x="2290289" y="1472549"/>
                </a:cubicBezTo>
                <a:close/>
                <a:moveTo>
                  <a:pt x="2251237" y="1450641"/>
                </a:moveTo>
                <a:cubicBezTo>
                  <a:pt x="2256190" y="1450641"/>
                  <a:pt x="2258190" y="1454547"/>
                  <a:pt x="2252189" y="1457500"/>
                </a:cubicBezTo>
                <a:cubicBezTo>
                  <a:pt x="2249999" y="1458547"/>
                  <a:pt x="2250761" y="1459119"/>
                  <a:pt x="2252761" y="1459119"/>
                </a:cubicBezTo>
                <a:cubicBezTo>
                  <a:pt x="2255428" y="1459500"/>
                  <a:pt x="2259238" y="1457214"/>
                  <a:pt x="2261143" y="1459500"/>
                </a:cubicBezTo>
                <a:cubicBezTo>
                  <a:pt x="2262096" y="1461595"/>
                  <a:pt x="2258667" y="1462167"/>
                  <a:pt x="2257238" y="1462357"/>
                </a:cubicBezTo>
                <a:cubicBezTo>
                  <a:pt x="2250189" y="1463310"/>
                  <a:pt x="2251142" y="1465310"/>
                  <a:pt x="2254190" y="1466262"/>
                </a:cubicBezTo>
                <a:cubicBezTo>
                  <a:pt x="2255904" y="1466834"/>
                  <a:pt x="2259143" y="1466453"/>
                  <a:pt x="2258285" y="1469215"/>
                </a:cubicBezTo>
                <a:cubicBezTo>
                  <a:pt x="2257333" y="1471978"/>
                  <a:pt x="2253904" y="1470454"/>
                  <a:pt x="2251809" y="1470454"/>
                </a:cubicBezTo>
                <a:cubicBezTo>
                  <a:pt x="2248760" y="1470454"/>
                  <a:pt x="2246570" y="1473978"/>
                  <a:pt x="2249142" y="1476073"/>
                </a:cubicBezTo>
                <a:cubicBezTo>
                  <a:pt x="2251427" y="1477883"/>
                  <a:pt x="2255809" y="1477502"/>
                  <a:pt x="2258476" y="1476930"/>
                </a:cubicBezTo>
                <a:cubicBezTo>
                  <a:pt x="2275430" y="1473597"/>
                  <a:pt x="2273144" y="1445498"/>
                  <a:pt x="2256380" y="1444641"/>
                </a:cubicBezTo>
                <a:cubicBezTo>
                  <a:pt x="2252094" y="1443974"/>
                  <a:pt x="2241522" y="1449213"/>
                  <a:pt x="2251237" y="1450641"/>
                </a:cubicBezTo>
                <a:close/>
                <a:moveTo>
                  <a:pt x="2193134" y="1474359"/>
                </a:moveTo>
                <a:cubicBezTo>
                  <a:pt x="2225710" y="1487694"/>
                  <a:pt x="2225424" y="1426734"/>
                  <a:pt x="2193515" y="1441783"/>
                </a:cubicBezTo>
                <a:cubicBezTo>
                  <a:pt x="2190848" y="1444069"/>
                  <a:pt x="2195039" y="1445688"/>
                  <a:pt x="2197040" y="1445879"/>
                </a:cubicBezTo>
                <a:cubicBezTo>
                  <a:pt x="2202659" y="1446260"/>
                  <a:pt x="2204660" y="1450832"/>
                  <a:pt x="2197706" y="1453690"/>
                </a:cubicBezTo>
                <a:cubicBezTo>
                  <a:pt x="2195230" y="1454737"/>
                  <a:pt x="2196087" y="1455404"/>
                  <a:pt x="2198278" y="1455595"/>
                </a:cubicBezTo>
                <a:cubicBezTo>
                  <a:pt x="2201231" y="1456261"/>
                  <a:pt x="2205708" y="1453880"/>
                  <a:pt x="2207708" y="1456547"/>
                </a:cubicBezTo>
                <a:cubicBezTo>
                  <a:pt x="2208660" y="1459024"/>
                  <a:pt x="2204755" y="1459404"/>
                  <a:pt x="2203040" y="1459595"/>
                </a:cubicBezTo>
                <a:cubicBezTo>
                  <a:pt x="2195039" y="1460262"/>
                  <a:pt x="2195992" y="1462453"/>
                  <a:pt x="2199421" y="1463786"/>
                </a:cubicBezTo>
                <a:cubicBezTo>
                  <a:pt x="2201231" y="1464548"/>
                  <a:pt x="2205041" y="1464358"/>
                  <a:pt x="2203802" y="1467310"/>
                </a:cubicBezTo>
                <a:cubicBezTo>
                  <a:pt x="2202564" y="1470358"/>
                  <a:pt x="2198850" y="1468358"/>
                  <a:pt x="2196468" y="1468263"/>
                </a:cubicBezTo>
                <a:cubicBezTo>
                  <a:pt x="2193039" y="1467977"/>
                  <a:pt x="2190372" y="1471787"/>
                  <a:pt x="2193134" y="1474359"/>
                </a:cubicBezTo>
                <a:close/>
                <a:moveTo>
                  <a:pt x="2145129" y="1449689"/>
                </a:moveTo>
                <a:cubicBezTo>
                  <a:pt x="2169608" y="1474359"/>
                  <a:pt x="2193230" y="1417971"/>
                  <a:pt x="2158273" y="1419780"/>
                </a:cubicBezTo>
                <a:cubicBezTo>
                  <a:pt x="2154939" y="1420828"/>
                  <a:pt x="2158178" y="1423971"/>
                  <a:pt x="2159988" y="1424924"/>
                </a:cubicBezTo>
                <a:cubicBezTo>
                  <a:pt x="2164940" y="1427305"/>
                  <a:pt x="2165036" y="1432354"/>
                  <a:pt x="2157606" y="1432354"/>
                </a:cubicBezTo>
                <a:cubicBezTo>
                  <a:pt x="2154939" y="1432354"/>
                  <a:pt x="2155415" y="1433306"/>
                  <a:pt x="2157416" y="1434258"/>
                </a:cubicBezTo>
                <a:cubicBezTo>
                  <a:pt x="2159797" y="1435973"/>
                  <a:pt x="2164845" y="1435497"/>
                  <a:pt x="2165607" y="1438640"/>
                </a:cubicBezTo>
                <a:cubicBezTo>
                  <a:pt x="2165512" y="1441307"/>
                  <a:pt x="2161797" y="1440164"/>
                  <a:pt x="2160178" y="1439688"/>
                </a:cubicBezTo>
                <a:cubicBezTo>
                  <a:pt x="2152653" y="1437211"/>
                  <a:pt x="2152653" y="1439688"/>
                  <a:pt x="2155225" y="1442164"/>
                </a:cubicBezTo>
                <a:cubicBezTo>
                  <a:pt x="2156654" y="1443498"/>
                  <a:pt x="2160083" y="1444831"/>
                  <a:pt x="2157797" y="1447117"/>
                </a:cubicBezTo>
                <a:cubicBezTo>
                  <a:pt x="2155511" y="1449403"/>
                  <a:pt x="2152844" y="1446165"/>
                  <a:pt x="2150748" y="1445212"/>
                </a:cubicBezTo>
                <a:cubicBezTo>
                  <a:pt x="2147700" y="1443879"/>
                  <a:pt x="2143700" y="1446355"/>
                  <a:pt x="2145129" y="1449689"/>
                </a:cubicBezTo>
                <a:close/>
                <a:moveTo>
                  <a:pt x="2094265" y="1461881"/>
                </a:moveTo>
                <a:cubicBezTo>
                  <a:pt x="2103695" y="1470834"/>
                  <a:pt x="2120459" y="1464834"/>
                  <a:pt x="2125126" y="1453499"/>
                </a:cubicBezTo>
                <a:cubicBezTo>
                  <a:pt x="2132175" y="1438926"/>
                  <a:pt x="2119792" y="1416733"/>
                  <a:pt x="2102456" y="1424353"/>
                </a:cubicBezTo>
                <a:cubicBezTo>
                  <a:pt x="2098837" y="1426448"/>
                  <a:pt x="2103218" y="1429210"/>
                  <a:pt x="2105505" y="1429782"/>
                </a:cubicBezTo>
                <a:cubicBezTo>
                  <a:pt x="2111315" y="1431306"/>
                  <a:pt x="2112839" y="1436259"/>
                  <a:pt x="2106267" y="1438450"/>
                </a:cubicBezTo>
                <a:cubicBezTo>
                  <a:pt x="2103885" y="1439021"/>
                  <a:pt x="2100075" y="1439974"/>
                  <a:pt x="2104647" y="1441212"/>
                </a:cubicBezTo>
                <a:cubicBezTo>
                  <a:pt x="2107790" y="1442641"/>
                  <a:pt x="2113505" y="1441021"/>
                  <a:pt x="2115220" y="1444450"/>
                </a:cubicBezTo>
                <a:cubicBezTo>
                  <a:pt x="2115601" y="1447117"/>
                  <a:pt x="2112267" y="1447117"/>
                  <a:pt x="2110076" y="1446927"/>
                </a:cubicBezTo>
                <a:cubicBezTo>
                  <a:pt x="2101694" y="1445688"/>
                  <a:pt x="2099313" y="1448070"/>
                  <a:pt x="2103980" y="1450832"/>
                </a:cubicBezTo>
                <a:cubicBezTo>
                  <a:pt x="2105885" y="1452070"/>
                  <a:pt x="2110267" y="1452737"/>
                  <a:pt x="2108172" y="1455975"/>
                </a:cubicBezTo>
                <a:cubicBezTo>
                  <a:pt x="2106076" y="1459214"/>
                  <a:pt x="2102171" y="1456071"/>
                  <a:pt x="2099504" y="1455404"/>
                </a:cubicBezTo>
                <a:cubicBezTo>
                  <a:pt x="2095789" y="1454642"/>
                  <a:pt x="2091788" y="1458452"/>
                  <a:pt x="2094265" y="1461881"/>
                </a:cubicBezTo>
                <a:close/>
                <a:moveTo>
                  <a:pt x="2021113" y="1449689"/>
                </a:moveTo>
                <a:cubicBezTo>
                  <a:pt x="2051117" y="1468929"/>
                  <a:pt x="2061689" y="1408446"/>
                  <a:pt x="2027876" y="1417399"/>
                </a:cubicBezTo>
                <a:cubicBezTo>
                  <a:pt x="2024828" y="1419114"/>
                  <a:pt x="2028542" y="1421590"/>
                  <a:pt x="2030543" y="1422162"/>
                </a:cubicBezTo>
                <a:cubicBezTo>
                  <a:pt x="2035972" y="1423495"/>
                  <a:pt x="2037115" y="1428353"/>
                  <a:pt x="2029685" y="1429972"/>
                </a:cubicBezTo>
                <a:cubicBezTo>
                  <a:pt x="2027018" y="1430544"/>
                  <a:pt x="2027685" y="1431401"/>
                  <a:pt x="2029876" y="1431972"/>
                </a:cubicBezTo>
                <a:cubicBezTo>
                  <a:pt x="2032638" y="1433116"/>
                  <a:pt x="2037496" y="1431591"/>
                  <a:pt x="2038925" y="1434640"/>
                </a:cubicBezTo>
                <a:cubicBezTo>
                  <a:pt x="2039401" y="1437307"/>
                  <a:pt x="2035496" y="1436925"/>
                  <a:pt x="2033781" y="1436830"/>
                </a:cubicBezTo>
                <a:cubicBezTo>
                  <a:pt x="2025780" y="1436068"/>
                  <a:pt x="2026256" y="1438450"/>
                  <a:pt x="2029400" y="1440354"/>
                </a:cubicBezTo>
                <a:cubicBezTo>
                  <a:pt x="2031114" y="1441402"/>
                  <a:pt x="2034829" y="1441974"/>
                  <a:pt x="2033114" y="1444641"/>
                </a:cubicBezTo>
                <a:cubicBezTo>
                  <a:pt x="2031305" y="1447403"/>
                  <a:pt x="2027971" y="1444831"/>
                  <a:pt x="2025590" y="1444260"/>
                </a:cubicBezTo>
                <a:cubicBezTo>
                  <a:pt x="2022351" y="1443498"/>
                  <a:pt x="2018922" y="1446641"/>
                  <a:pt x="2021113" y="1449689"/>
                </a:cubicBezTo>
                <a:close/>
                <a:moveTo>
                  <a:pt x="1923958" y="1410255"/>
                </a:moveTo>
                <a:cubicBezTo>
                  <a:pt x="1930816" y="1421590"/>
                  <a:pt x="1948723" y="1419876"/>
                  <a:pt x="1956057" y="1409875"/>
                </a:cubicBezTo>
                <a:cubicBezTo>
                  <a:pt x="1966154" y="1397683"/>
                  <a:pt x="1960629" y="1372727"/>
                  <a:pt x="1941865" y="1375775"/>
                </a:cubicBezTo>
                <a:cubicBezTo>
                  <a:pt x="1937864" y="1376918"/>
                  <a:pt x="1941293" y="1380728"/>
                  <a:pt x="1943389" y="1381871"/>
                </a:cubicBezTo>
                <a:cubicBezTo>
                  <a:pt x="1948533" y="1384824"/>
                  <a:pt x="1948723" y="1390062"/>
                  <a:pt x="1941865" y="1390539"/>
                </a:cubicBezTo>
                <a:cubicBezTo>
                  <a:pt x="1939388" y="1390443"/>
                  <a:pt x="1935483" y="1390443"/>
                  <a:pt x="1939579" y="1392825"/>
                </a:cubicBezTo>
                <a:cubicBezTo>
                  <a:pt x="1942246" y="1395016"/>
                  <a:pt x="1948151" y="1394920"/>
                  <a:pt x="1948818" y="1398635"/>
                </a:cubicBezTo>
                <a:cubicBezTo>
                  <a:pt x="1948533" y="1401302"/>
                  <a:pt x="1945294" y="1400635"/>
                  <a:pt x="1943294" y="1399873"/>
                </a:cubicBezTo>
                <a:cubicBezTo>
                  <a:pt x="1935579" y="1396540"/>
                  <a:pt x="1932626" y="1398254"/>
                  <a:pt x="1936436" y="1402159"/>
                </a:cubicBezTo>
                <a:cubicBezTo>
                  <a:pt x="1937960" y="1403874"/>
                  <a:pt x="1941960" y="1405683"/>
                  <a:pt x="1939198" y="1408255"/>
                </a:cubicBezTo>
                <a:cubicBezTo>
                  <a:pt x="1936340" y="1410827"/>
                  <a:pt x="1933388" y="1406826"/>
                  <a:pt x="1930911" y="1405398"/>
                </a:cubicBezTo>
                <a:cubicBezTo>
                  <a:pt x="1927292" y="1403493"/>
                  <a:pt x="1922434" y="1406160"/>
                  <a:pt x="1923958" y="1410255"/>
                </a:cubicBezTo>
                <a:close/>
                <a:moveTo>
                  <a:pt x="1888430" y="1394634"/>
                </a:moveTo>
                <a:cubicBezTo>
                  <a:pt x="1896716" y="1402254"/>
                  <a:pt x="1910433" y="1396540"/>
                  <a:pt x="1914623" y="1387015"/>
                </a:cubicBezTo>
                <a:cubicBezTo>
                  <a:pt x="1920910" y="1374822"/>
                  <a:pt x="1909956" y="1354915"/>
                  <a:pt x="1895097" y="1361964"/>
                </a:cubicBezTo>
                <a:cubicBezTo>
                  <a:pt x="1892049" y="1363774"/>
                  <a:pt x="1895764" y="1366155"/>
                  <a:pt x="1897669" y="1366631"/>
                </a:cubicBezTo>
                <a:cubicBezTo>
                  <a:pt x="1902908" y="1367965"/>
                  <a:pt x="1904146" y="1372727"/>
                  <a:pt x="1896812" y="1374632"/>
                </a:cubicBezTo>
                <a:cubicBezTo>
                  <a:pt x="1894145" y="1375204"/>
                  <a:pt x="1894907" y="1376061"/>
                  <a:pt x="1897002" y="1376632"/>
                </a:cubicBezTo>
                <a:cubicBezTo>
                  <a:pt x="1899764" y="1377775"/>
                  <a:pt x="1904527" y="1376156"/>
                  <a:pt x="1905956" y="1379204"/>
                </a:cubicBezTo>
                <a:cubicBezTo>
                  <a:pt x="1906432" y="1381871"/>
                  <a:pt x="1902622" y="1381585"/>
                  <a:pt x="1900908" y="1381490"/>
                </a:cubicBezTo>
                <a:cubicBezTo>
                  <a:pt x="1892906" y="1380823"/>
                  <a:pt x="1893478" y="1383204"/>
                  <a:pt x="1896526" y="1385109"/>
                </a:cubicBezTo>
                <a:cubicBezTo>
                  <a:pt x="1898240" y="1386157"/>
                  <a:pt x="1901955" y="1386633"/>
                  <a:pt x="1900241" y="1389491"/>
                </a:cubicBezTo>
                <a:cubicBezTo>
                  <a:pt x="1898526" y="1392349"/>
                  <a:pt x="1895192" y="1389682"/>
                  <a:pt x="1892811" y="1389205"/>
                </a:cubicBezTo>
                <a:cubicBezTo>
                  <a:pt x="1889573" y="1388253"/>
                  <a:pt x="1886239" y="1391587"/>
                  <a:pt x="1888430" y="1394634"/>
                </a:cubicBezTo>
                <a:close/>
                <a:moveTo>
                  <a:pt x="1836233" y="1355391"/>
                </a:moveTo>
                <a:cubicBezTo>
                  <a:pt x="1842233" y="1367203"/>
                  <a:pt x="1860331" y="1366059"/>
                  <a:pt x="1867856" y="1356344"/>
                </a:cubicBezTo>
                <a:cubicBezTo>
                  <a:pt x="1878047" y="1344819"/>
                  <a:pt x="1875380" y="1319673"/>
                  <a:pt x="1856426" y="1321768"/>
                </a:cubicBezTo>
                <a:cubicBezTo>
                  <a:pt x="1852425" y="1322721"/>
                  <a:pt x="1855473" y="1326626"/>
                  <a:pt x="1857378" y="1327959"/>
                </a:cubicBezTo>
                <a:cubicBezTo>
                  <a:pt x="1862141" y="1331103"/>
                  <a:pt x="1861950" y="1336246"/>
                  <a:pt x="1855187" y="1336532"/>
                </a:cubicBezTo>
                <a:cubicBezTo>
                  <a:pt x="1852806" y="1336341"/>
                  <a:pt x="1848996" y="1336151"/>
                  <a:pt x="1852806" y="1338723"/>
                </a:cubicBezTo>
                <a:cubicBezTo>
                  <a:pt x="1855283" y="1341009"/>
                  <a:pt x="1861188" y="1341009"/>
                  <a:pt x="1861569" y="1344819"/>
                </a:cubicBezTo>
                <a:cubicBezTo>
                  <a:pt x="1861093" y="1347581"/>
                  <a:pt x="1858045" y="1346629"/>
                  <a:pt x="1856045" y="1345771"/>
                </a:cubicBezTo>
                <a:cubicBezTo>
                  <a:pt x="1850615" y="1343200"/>
                  <a:pt x="1844996" y="1342152"/>
                  <a:pt x="1849091" y="1347867"/>
                </a:cubicBezTo>
                <a:cubicBezTo>
                  <a:pt x="1850520" y="1349581"/>
                  <a:pt x="1854425" y="1351582"/>
                  <a:pt x="1851377" y="1354058"/>
                </a:cubicBezTo>
                <a:cubicBezTo>
                  <a:pt x="1848329" y="1356534"/>
                  <a:pt x="1845662" y="1352439"/>
                  <a:pt x="1843376" y="1350915"/>
                </a:cubicBezTo>
                <a:cubicBezTo>
                  <a:pt x="1840043" y="1348724"/>
                  <a:pt x="1834994" y="1351200"/>
                  <a:pt x="1836233" y="1355391"/>
                </a:cubicBezTo>
                <a:close/>
                <a:moveTo>
                  <a:pt x="1837757" y="1301575"/>
                </a:moveTo>
                <a:cubicBezTo>
                  <a:pt x="1856997" y="1321578"/>
                  <a:pt x="1892525" y="1278525"/>
                  <a:pt x="1866141" y="1266523"/>
                </a:cubicBezTo>
                <a:cubicBezTo>
                  <a:pt x="1862522" y="1265857"/>
                  <a:pt x="1863093" y="1270905"/>
                  <a:pt x="1864141" y="1272810"/>
                </a:cubicBezTo>
                <a:cubicBezTo>
                  <a:pt x="1866903" y="1278049"/>
                  <a:pt x="1863760" y="1283383"/>
                  <a:pt x="1856807" y="1279477"/>
                </a:cubicBezTo>
                <a:cubicBezTo>
                  <a:pt x="1849472" y="1276905"/>
                  <a:pt x="1862617" y="1288431"/>
                  <a:pt x="1859759" y="1290717"/>
                </a:cubicBezTo>
                <a:cubicBezTo>
                  <a:pt x="1857854" y="1293479"/>
                  <a:pt x="1855187" y="1290241"/>
                  <a:pt x="1854044" y="1288812"/>
                </a:cubicBezTo>
                <a:cubicBezTo>
                  <a:pt x="1848710" y="1282049"/>
                  <a:pt x="1847091" y="1284525"/>
                  <a:pt x="1847663" y="1288716"/>
                </a:cubicBezTo>
                <a:cubicBezTo>
                  <a:pt x="1847948" y="1291003"/>
                  <a:pt x="1850425" y="1294241"/>
                  <a:pt x="1846710" y="1295479"/>
                </a:cubicBezTo>
                <a:cubicBezTo>
                  <a:pt x="1842900" y="1296717"/>
                  <a:pt x="1842710" y="1291669"/>
                  <a:pt x="1841376" y="1289383"/>
                </a:cubicBezTo>
                <a:cubicBezTo>
                  <a:pt x="1839566" y="1286145"/>
                  <a:pt x="1834137" y="1286430"/>
                  <a:pt x="1833089" y="1290717"/>
                </a:cubicBezTo>
                <a:cubicBezTo>
                  <a:pt x="1832232" y="1294432"/>
                  <a:pt x="1835375" y="1298908"/>
                  <a:pt x="1837757" y="1301575"/>
                </a:cubicBezTo>
                <a:close/>
                <a:moveTo>
                  <a:pt x="1827089" y="1285668"/>
                </a:moveTo>
                <a:cubicBezTo>
                  <a:pt x="1839376" y="1272524"/>
                  <a:pt x="1840519" y="1242520"/>
                  <a:pt x="1816897" y="1245092"/>
                </a:cubicBezTo>
                <a:cubicBezTo>
                  <a:pt x="1812039" y="1246140"/>
                  <a:pt x="1815087" y="1250902"/>
                  <a:pt x="1817278" y="1252236"/>
                </a:cubicBezTo>
                <a:cubicBezTo>
                  <a:pt x="1822612" y="1255760"/>
                  <a:pt x="1821755" y="1262046"/>
                  <a:pt x="1813754" y="1262332"/>
                </a:cubicBezTo>
                <a:cubicBezTo>
                  <a:pt x="1810991" y="1262142"/>
                  <a:pt x="1806324" y="1261951"/>
                  <a:pt x="1810706" y="1264999"/>
                </a:cubicBezTo>
                <a:cubicBezTo>
                  <a:pt x="1813468" y="1267762"/>
                  <a:pt x="1820516" y="1267666"/>
                  <a:pt x="1820516" y="1272143"/>
                </a:cubicBezTo>
                <a:cubicBezTo>
                  <a:pt x="1818611" y="1279572"/>
                  <a:pt x="1798609" y="1263190"/>
                  <a:pt x="1805372" y="1275953"/>
                </a:cubicBezTo>
                <a:cubicBezTo>
                  <a:pt x="1806991" y="1278049"/>
                  <a:pt x="1811372" y="1280239"/>
                  <a:pt x="1807658" y="1283287"/>
                </a:cubicBezTo>
                <a:cubicBezTo>
                  <a:pt x="1803848" y="1286335"/>
                  <a:pt x="1800990" y="1281478"/>
                  <a:pt x="1798418" y="1279668"/>
                </a:cubicBezTo>
                <a:cubicBezTo>
                  <a:pt x="1774130" y="1275858"/>
                  <a:pt x="1803371" y="1312148"/>
                  <a:pt x="1827089" y="1285668"/>
                </a:cubicBezTo>
                <a:close/>
                <a:moveTo>
                  <a:pt x="1790608" y="1338151"/>
                </a:moveTo>
                <a:cubicBezTo>
                  <a:pt x="1803848" y="1353105"/>
                  <a:pt x="1830804" y="1334341"/>
                  <a:pt x="1822040" y="1317006"/>
                </a:cubicBezTo>
                <a:cubicBezTo>
                  <a:pt x="1820040" y="1312529"/>
                  <a:pt x="1809277" y="1305671"/>
                  <a:pt x="1813087" y="1315767"/>
                </a:cubicBezTo>
                <a:cubicBezTo>
                  <a:pt x="1815849" y="1320530"/>
                  <a:pt x="1813087" y="1324912"/>
                  <a:pt x="1806800" y="1320720"/>
                </a:cubicBezTo>
                <a:cubicBezTo>
                  <a:pt x="1804514" y="1319196"/>
                  <a:pt x="1804419" y="1320244"/>
                  <a:pt x="1805467" y="1322245"/>
                </a:cubicBezTo>
                <a:cubicBezTo>
                  <a:pt x="1806515" y="1325102"/>
                  <a:pt x="1811087" y="1327483"/>
                  <a:pt x="1809848" y="1330626"/>
                </a:cubicBezTo>
                <a:cubicBezTo>
                  <a:pt x="1808229" y="1332817"/>
                  <a:pt x="1805753" y="1329769"/>
                  <a:pt x="1804610" y="1328531"/>
                </a:cubicBezTo>
                <a:cubicBezTo>
                  <a:pt x="1799657" y="1322149"/>
                  <a:pt x="1798228" y="1324245"/>
                  <a:pt x="1798895" y="1327769"/>
                </a:cubicBezTo>
                <a:cubicBezTo>
                  <a:pt x="1799276" y="1329769"/>
                  <a:pt x="1801466" y="1332817"/>
                  <a:pt x="1798228" y="1333484"/>
                </a:cubicBezTo>
                <a:cubicBezTo>
                  <a:pt x="1794894" y="1334151"/>
                  <a:pt x="1794513" y="1329865"/>
                  <a:pt x="1793275" y="1327769"/>
                </a:cubicBezTo>
                <a:cubicBezTo>
                  <a:pt x="1791560" y="1324816"/>
                  <a:pt x="1786703" y="1324626"/>
                  <a:pt x="1785941" y="1328245"/>
                </a:cubicBezTo>
                <a:cubicBezTo>
                  <a:pt x="1785464" y="1331674"/>
                  <a:pt x="1788417" y="1335770"/>
                  <a:pt x="1790608" y="1338151"/>
                </a:cubicBezTo>
                <a:close/>
                <a:moveTo>
                  <a:pt x="1779368" y="1244711"/>
                </a:moveTo>
                <a:cubicBezTo>
                  <a:pt x="1796228" y="1257093"/>
                  <a:pt x="1824422" y="1230042"/>
                  <a:pt x="1814039" y="1212993"/>
                </a:cubicBezTo>
                <a:cubicBezTo>
                  <a:pt x="1812230" y="1210612"/>
                  <a:pt x="1803562" y="1204706"/>
                  <a:pt x="1802324" y="1210421"/>
                </a:cubicBezTo>
                <a:cubicBezTo>
                  <a:pt x="1802324" y="1211754"/>
                  <a:pt x="1802895" y="1213279"/>
                  <a:pt x="1803562" y="1214041"/>
                </a:cubicBezTo>
                <a:cubicBezTo>
                  <a:pt x="1806991" y="1218422"/>
                  <a:pt x="1804133" y="1223946"/>
                  <a:pt x="1796513" y="1221089"/>
                </a:cubicBezTo>
                <a:cubicBezTo>
                  <a:pt x="1793751" y="1220041"/>
                  <a:pt x="1793751" y="1221279"/>
                  <a:pt x="1795085" y="1223089"/>
                </a:cubicBezTo>
                <a:cubicBezTo>
                  <a:pt x="1796513" y="1225851"/>
                  <a:pt x="1802038" y="1227471"/>
                  <a:pt x="1800800" y="1230995"/>
                </a:cubicBezTo>
                <a:cubicBezTo>
                  <a:pt x="1799085" y="1233853"/>
                  <a:pt x="1795942" y="1231281"/>
                  <a:pt x="1794608" y="1230042"/>
                </a:cubicBezTo>
                <a:cubicBezTo>
                  <a:pt x="1788322" y="1224423"/>
                  <a:pt x="1786798" y="1227090"/>
                  <a:pt x="1787941" y="1230804"/>
                </a:cubicBezTo>
                <a:cubicBezTo>
                  <a:pt x="1788512" y="1232900"/>
                  <a:pt x="1791465" y="1235662"/>
                  <a:pt x="1787750" y="1237282"/>
                </a:cubicBezTo>
                <a:cubicBezTo>
                  <a:pt x="1783940" y="1238996"/>
                  <a:pt x="1783083" y="1234329"/>
                  <a:pt x="1781464" y="1232233"/>
                </a:cubicBezTo>
                <a:cubicBezTo>
                  <a:pt x="1779178" y="1229376"/>
                  <a:pt x="1773463" y="1230424"/>
                  <a:pt x="1773082" y="1234710"/>
                </a:cubicBezTo>
                <a:cubicBezTo>
                  <a:pt x="1772796" y="1238710"/>
                  <a:pt x="1776511" y="1242711"/>
                  <a:pt x="1779368" y="1244711"/>
                </a:cubicBezTo>
                <a:close/>
                <a:moveTo>
                  <a:pt x="1772415" y="1177941"/>
                </a:moveTo>
                <a:cubicBezTo>
                  <a:pt x="1771367" y="1179465"/>
                  <a:pt x="1768700" y="1180417"/>
                  <a:pt x="1764414" y="1179560"/>
                </a:cubicBezTo>
                <a:cubicBezTo>
                  <a:pt x="1755842" y="1179084"/>
                  <a:pt x="1772606" y="1185561"/>
                  <a:pt x="1770320" y="1188228"/>
                </a:cubicBezTo>
                <a:cubicBezTo>
                  <a:pt x="1767367" y="1193943"/>
                  <a:pt x="1753365" y="1178798"/>
                  <a:pt x="1756985" y="1189752"/>
                </a:cubicBezTo>
                <a:cubicBezTo>
                  <a:pt x="1757937" y="1191657"/>
                  <a:pt x="1761271" y="1193847"/>
                  <a:pt x="1757651" y="1195848"/>
                </a:cubicBezTo>
                <a:cubicBezTo>
                  <a:pt x="1753937" y="1197943"/>
                  <a:pt x="1752413" y="1193657"/>
                  <a:pt x="1750508" y="1191942"/>
                </a:cubicBezTo>
                <a:cubicBezTo>
                  <a:pt x="1730219" y="1186894"/>
                  <a:pt x="1750698" y="1218327"/>
                  <a:pt x="1773654" y="1199658"/>
                </a:cubicBezTo>
                <a:cubicBezTo>
                  <a:pt x="1785560" y="1191276"/>
                  <a:pt x="1792322" y="1166987"/>
                  <a:pt x="1771653" y="1166606"/>
                </a:cubicBezTo>
                <a:cubicBezTo>
                  <a:pt x="1763938" y="1168416"/>
                  <a:pt x="1775844" y="1174512"/>
                  <a:pt x="1772415" y="1177941"/>
                </a:cubicBezTo>
                <a:close/>
                <a:moveTo>
                  <a:pt x="1785083" y="1019730"/>
                </a:moveTo>
                <a:cubicBezTo>
                  <a:pt x="1785560" y="1015254"/>
                  <a:pt x="1783369" y="1015063"/>
                  <a:pt x="1781750" y="1016587"/>
                </a:cubicBezTo>
                <a:cubicBezTo>
                  <a:pt x="1780892" y="1017444"/>
                  <a:pt x="1780511" y="1019540"/>
                  <a:pt x="1777940" y="1018016"/>
                </a:cubicBezTo>
                <a:cubicBezTo>
                  <a:pt x="1775368" y="1016492"/>
                  <a:pt x="1777654" y="1014968"/>
                  <a:pt x="1778035" y="1013634"/>
                </a:cubicBezTo>
                <a:cubicBezTo>
                  <a:pt x="1777844" y="1007634"/>
                  <a:pt x="1769367" y="1009062"/>
                  <a:pt x="1770129" y="1015539"/>
                </a:cubicBezTo>
                <a:cubicBezTo>
                  <a:pt x="1768605" y="1028017"/>
                  <a:pt x="1809372" y="1037161"/>
                  <a:pt x="1802038" y="1019826"/>
                </a:cubicBezTo>
                <a:cubicBezTo>
                  <a:pt x="1797847" y="1015444"/>
                  <a:pt x="1796513" y="1028589"/>
                  <a:pt x="1790894" y="1018492"/>
                </a:cubicBezTo>
                <a:cubicBezTo>
                  <a:pt x="1789084" y="1014873"/>
                  <a:pt x="1788798" y="1021159"/>
                  <a:pt x="1788417" y="1022207"/>
                </a:cubicBezTo>
                <a:cubicBezTo>
                  <a:pt x="1786893" y="1024683"/>
                  <a:pt x="1784321" y="1021254"/>
                  <a:pt x="1785083" y="1019730"/>
                </a:cubicBezTo>
                <a:close/>
                <a:moveTo>
                  <a:pt x="1771748" y="952008"/>
                </a:moveTo>
                <a:cubicBezTo>
                  <a:pt x="1775082" y="944483"/>
                  <a:pt x="1772034" y="943721"/>
                  <a:pt x="1768796" y="945912"/>
                </a:cubicBezTo>
                <a:cubicBezTo>
                  <a:pt x="1767081" y="947055"/>
                  <a:pt x="1765271" y="950579"/>
                  <a:pt x="1762509" y="947531"/>
                </a:cubicBezTo>
                <a:cubicBezTo>
                  <a:pt x="1759747" y="944388"/>
                  <a:pt x="1763843" y="942292"/>
                  <a:pt x="1765271" y="940197"/>
                </a:cubicBezTo>
                <a:cubicBezTo>
                  <a:pt x="1767176" y="937244"/>
                  <a:pt x="1764414" y="932100"/>
                  <a:pt x="1760128" y="932862"/>
                </a:cubicBezTo>
                <a:cubicBezTo>
                  <a:pt x="1756318" y="933624"/>
                  <a:pt x="1753937" y="938387"/>
                  <a:pt x="1752698" y="941625"/>
                </a:cubicBezTo>
                <a:cubicBezTo>
                  <a:pt x="1744126" y="964200"/>
                  <a:pt x="1797942" y="986107"/>
                  <a:pt x="1796133" y="956008"/>
                </a:cubicBezTo>
                <a:cubicBezTo>
                  <a:pt x="1794989" y="952198"/>
                  <a:pt x="1790989" y="954484"/>
                  <a:pt x="1789941" y="956199"/>
                </a:cubicBezTo>
                <a:cubicBezTo>
                  <a:pt x="1786988" y="960675"/>
                  <a:pt x="1780797" y="959437"/>
                  <a:pt x="1780892" y="951436"/>
                </a:cubicBezTo>
                <a:cubicBezTo>
                  <a:pt x="1780130" y="944864"/>
                  <a:pt x="1776225" y="955722"/>
                  <a:pt x="1775082" y="957246"/>
                </a:cubicBezTo>
                <a:cubicBezTo>
                  <a:pt x="1774606" y="958104"/>
                  <a:pt x="1774225" y="958580"/>
                  <a:pt x="1772891" y="958294"/>
                </a:cubicBezTo>
                <a:cubicBezTo>
                  <a:pt x="1769653" y="957246"/>
                  <a:pt x="1770986" y="953532"/>
                  <a:pt x="1771748" y="952008"/>
                </a:cubicBezTo>
                <a:close/>
                <a:moveTo>
                  <a:pt x="1803181" y="1050306"/>
                </a:moveTo>
                <a:cubicBezTo>
                  <a:pt x="1802990" y="1046019"/>
                  <a:pt x="1797466" y="1044876"/>
                  <a:pt x="1796037" y="1048305"/>
                </a:cubicBezTo>
                <a:cubicBezTo>
                  <a:pt x="1794799" y="1052020"/>
                  <a:pt x="1788322" y="1051544"/>
                  <a:pt x="1786512" y="1046877"/>
                </a:cubicBezTo>
                <a:cubicBezTo>
                  <a:pt x="1782797" y="1041924"/>
                  <a:pt x="1785083" y="1053544"/>
                  <a:pt x="1781464" y="1052877"/>
                </a:cubicBezTo>
                <a:cubicBezTo>
                  <a:pt x="1778416" y="1052973"/>
                  <a:pt x="1778511" y="1050687"/>
                  <a:pt x="1778606" y="1049163"/>
                </a:cubicBezTo>
                <a:cubicBezTo>
                  <a:pt x="1778987" y="1044495"/>
                  <a:pt x="1777083" y="1043067"/>
                  <a:pt x="1774034" y="1045638"/>
                </a:cubicBezTo>
                <a:cubicBezTo>
                  <a:pt x="1772891" y="1046781"/>
                  <a:pt x="1772415" y="1049448"/>
                  <a:pt x="1768986" y="1048020"/>
                </a:cubicBezTo>
                <a:cubicBezTo>
                  <a:pt x="1765462" y="1046496"/>
                  <a:pt x="1768415" y="1044114"/>
                  <a:pt x="1769081" y="1042495"/>
                </a:cubicBezTo>
                <a:cubicBezTo>
                  <a:pt x="1769939" y="1040114"/>
                  <a:pt x="1765843" y="1037066"/>
                  <a:pt x="1762319" y="1038399"/>
                </a:cubicBezTo>
                <a:cubicBezTo>
                  <a:pt x="1751936" y="1045638"/>
                  <a:pt x="1763462" y="1057068"/>
                  <a:pt x="1772701" y="1058688"/>
                </a:cubicBezTo>
                <a:cubicBezTo>
                  <a:pt x="1781464" y="1060212"/>
                  <a:pt x="1803371" y="1062021"/>
                  <a:pt x="1803181" y="1050306"/>
                </a:cubicBezTo>
                <a:close/>
                <a:moveTo>
                  <a:pt x="1749650" y="1019540"/>
                </a:moveTo>
                <a:cubicBezTo>
                  <a:pt x="1749460" y="1013825"/>
                  <a:pt x="1744221" y="1023255"/>
                  <a:pt x="1742983" y="1024588"/>
                </a:cubicBezTo>
                <a:cubicBezTo>
                  <a:pt x="1739268" y="1027827"/>
                  <a:pt x="1737173" y="1022874"/>
                  <a:pt x="1739744" y="1020111"/>
                </a:cubicBezTo>
                <a:cubicBezTo>
                  <a:pt x="1743935" y="1013444"/>
                  <a:pt x="1740792" y="1012777"/>
                  <a:pt x="1737268" y="1014587"/>
                </a:cubicBezTo>
                <a:cubicBezTo>
                  <a:pt x="1735363" y="1015539"/>
                  <a:pt x="1733172" y="1018683"/>
                  <a:pt x="1730600" y="1015825"/>
                </a:cubicBezTo>
                <a:cubicBezTo>
                  <a:pt x="1728029" y="1012872"/>
                  <a:pt x="1732505" y="1011063"/>
                  <a:pt x="1734125" y="1009253"/>
                </a:cubicBezTo>
                <a:cubicBezTo>
                  <a:pt x="1737935" y="991060"/>
                  <a:pt x="1704978" y="1012110"/>
                  <a:pt x="1727933" y="1030113"/>
                </a:cubicBezTo>
                <a:cubicBezTo>
                  <a:pt x="1763843" y="1050972"/>
                  <a:pt x="1774415" y="1013920"/>
                  <a:pt x="1758794" y="1023636"/>
                </a:cubicBezTo>
                <a:cubicBezTo>
                  <a:pt x="1754794" y="1027636"/>
                  <a:pt x="1748603" y="1026207"/>
                  <a:pt x="1749650" y="1019540"/>
                </a:cubicBezTo>
                <a:close/>
                <a:moveTo>
                  <a:pt x="1717932" y="1053449"/>
                </a:moveTo>
                <a:cubicBezTo>
                  <a:pt x="1717551" y="1046400"/>
                  <a:pt x="1707455" y="1047639"/>
                  <a:pt x="1707455" y="1054878"/>
                </a:cubicBezTo>
                <a:cubicBezTo>
                  <a:pt x="1705835" y="1076309"/>
                  <a:pt x="1735934" y="1078404"/>
                  <a:pt x="1749079" y="1069260"/>
                </a:cubicBezTo>
                <a:cubicBezTo>
                  <a:pt x="1756604" y="1065641"/>
                  <a:pt x="1757366" y="1057735"/>
                  <a:pt x="1752222" y="1052306"/>
                </a:cubicBezTo>
                <a:cubicBezTo>
                  <a:pt x="1749269" y="1049734"/>
                  <a:pt x="1747174" y="1053354"/>
                  <a:pt x="1746983" y="1055164"/>
                </a:cubicBezTo>
                <a:cubicBezTo>
                  <a:pt x="1746031" y="1061164"/>
                  <a:pt x="1739840" y="1060974"/>
                  <a:pt x="1736887" y="1055354"/>
                </a:cubicBezTo>
                <a:cubicBezTo>
                  <a:pt x="1733077" y="1050306"/>
                  <a:pt x="1734887" y="1060974"/>
                  <a:pt x="1734791" y="1062783"/>
                </a:cubicBezTo>
                <a:cubicBezTo>
                  <a:pt x="1734696" y="1063736"/>
                  <a:pt x="1734696" y="1064308"/>
                  <a:pt x="1733363" y="1064689"/>
                </a:cubicBezTo>
                <a:cubicBezTo>
                  <a:pt x="1730124" y="1065546"/>
                  <a:pt x="1729553" y="1061926"/>
                  <a:pt x="1729362" y="1060212"/>
                </a:cubicBezTo>
                <a:cubicBezTo>
                  <a:pt x="1728600" y="1054402"/>
                  <a:pt x="1726600" y="1051925"/>
                  <a:pt x="1723742" y="1056497"/>
                </a:cubicBezTo>
                <a:cubicBezTo>
                  <a:pt x="1722885" y="1058307"/>
                  <a:pt x="1723171" y="1062021"/>
                  <a:pt x="1719170" y="1060783"/>
                </a:cubicBezTo>
                <a:cubicBezTo>
                  <a:pt x="1715265" y="1059640"/>
                  <a:pt x="1717646" y="1055925"/>
                  <a:pt x="1717932" y="1053449"/>
                </a:cubicBezTo>
                <a:close/>
                <a:moveTo>
                  <a:pt x="1681261" y="1081548"/>
                </a:moveTo>
                <a:cubicBezTo>
                  <a:pt x="1682690" y="1073928"/>
                  <a:pt x="1680213" y="1074214"/>
                  <a:pt x="1677927" y="1076976"/>
                </a:cubicBezTo>
                <a:cubicBezTo>
                  <a:pt x="1676689" y="1078500"/>
                  <a:pt x="1675832" y="1082119"/>
                  <a:pt x="1673165" y="1080119"/>
                </a:cubicBezTo>
                <a:cubicBezTo>
                  <a:pt x="1670307" y="1078023"/>
                  <a:pt x="1673450" y="1074975"/>
                  <a:pt x="1674308" y="1072880"/>
                </a:cubicBezTo>
                <a:cubicBezTo>
                  <a:pt x="1675546" y="1069737"/>
                  <a:pt x="1672403" y="1066022"/>
                  <a:pt x="1669164" y="1067737"/>
                </a:cubicBezTo>
                <a:cubicBezTo>
                  <a:pt x="1666211" y="1069356"/>
                  <a:pt x="1664878" y="1074214"/>
                  <a:pt x="1664402" y="1077357"/>
                </a:cubicBezTo>
                <a:cubicBezTo>
                  <a:pt x="1661354" y="1102217"/>
                  <a:pt x="1708502" y="1102503"/>
                  <a:pt x="1701740" y="1077262"/>
                </a:cubicBezTo>
                <a:cubicBezTo>
                  <a:pt x="1700120" y="1074309"/>
                  <a:pt x="1697358" y="1077642"/>
                  <a:pt x="1696691" y="1079452"/>
                </a:cubicBezTo>
                <a:cubicBezTo>
                  <a:pt x="1694882" y="1084310"/>
                  <a:pt x="1689738" y="1085262"/>
                  <a:pt x="1688595" y="1078119"/>
                </a:cubicBezTo>
                <a:cubicBezTo>
                  <a:pt x="1686119" y="1071832"/>
                  <a:pt x="1686119" y="1087072"/>
                  <a:pt x="1683071" y="1086596"/>
                </a:cubicBezTo>
                <a:cubicBezTo>
                  <a:pt x="1680308" y="1086882"/>
                  <a:pt x="1680975" y="1083167"/>
                  <a:pt x="1681261" y="1081548"/>
                </a:cubicBezTo>
                <a:close/>
                <a:moveTo>
                  <a:pt x="1700787" y="1149080"/>
                </a:moveTo>
                <a:cubicBezTo>
                  <a:pt x="1702787" y="1179274"/>
                  <a:pt x="1746317" y="1169178"/>
                  <a:pt x="1753651" y="1147270"/>
                </a:cubicBezTo>
                <a:cubicBezTo>
                  <a:pt x="1761271" y="1137650"/>
                  <a:pt x="1745079" y="1121172"/>
                  <a:pt x="1740602" y="1128696"/>
                </a:cubicBezTo>
                <a:cubicBezTo>
                  <a:pt x="1740316" y="1130125"/>
                  <a:pt x="1740697" y="1131935"/>
                  <a:pt x="1741268" y="1132983"/>
                </a:cubicBezTo>
                <a:cubicBezTo>
                  <a:pt x="1744126" y="1138221"/>
                  <a:pt x="1740602" y="1143175"/>
                  <a:pt x="1733172" y="1140031"/>
                </a:cubicBezTo>
                <a:cubicBezTo>
                  <a:pt x="1730791" y="1138698"/>
                  <a:pt x="1726886" y="1136507"/>
                  <a:pt x="1729172" y="1140984"/>
                </a:cubicBezTo>
                <a:cubicBezTo>
                  <a:pt x="1730410" y="1144508"/>
                  <a:pt x="1736506" y="1147461"/>
                  <a:pt x="1734410" y="1151366"/>
                </a:cubicBezTo>
                <a:cubicBezTo>
                  <a:pt x="1731839" y="1154128"/>
                  <a:pt x="1728886" y="1150890"/>
                  <a:pt x="1727267" y="1148889"/>
                </a:cubicBezTo>
                <a:cubicBezTo>
                  <a:pt x="1722695" y="1143270"/>
                  <a:pt x="1718504" y="1141269"/>
                  <a:pt x="1719170" y="1148223"/>
                </a:cubicBezTo>
                <a:cubicBezTo>
                  <a:pt x="1719551" y="1150699"/>
                  <a:pt x="1722409" y="1154604"/>
                  <a:pt x="1717646" y="1155652"/>
                </a:cubicBezTo>
                <a:cubicBezTo>
                  <a:pt x="1712884" y="1156700"/>
                  <a:pt x="1712693" y="1151080"/>
                  <a:pt x="1711074" y="1148318"/>
                </a:cubicBezTo>
                <a:cubicBezTo>
                  <a:pt x="1709169" y="1144508"/>
                  <a:pt x="1702216" y="1144127"/>
                  <a:pt x="1700787" y="1149080"/>
                </a:cubicBezTo>
                <a:close/>
                <a:moveTo>
                  <a:pt x="1748984" y="1100026"/>
                </a:moveTo>
                <a:cubicBezTo>
                  <a:pt x="1744507" y="1107741"/>
                  <a:pt x="1736982" y="1093264"/>
                  <a:pt x="1737458" y="1100121"/>
                </a:cubicBezTo>
                <a:cubicBezTo>
                  <a:pt x="1737268" y="1103074"/>
                  <a:pt x="1741268" y="1106884"/>
                  <a:pt x="1738316" y="1109075"/>
                </a:cubicBezTo>
                <a:cubicBezTo>
                  <a:pt x="1732315" y="1112028"/>
                  <a:pt x="1731839" y="1092597"/>
                  <a:pt x="1727267" y="1103169"/>
                </a:cubicBezTo>
                <a:cubicBezTo>
                  <a:pt x="1726790" y="1105170"/>
                  <a:pt x="1727838" y="1108694"/>
                  <a:pt x="1723838" y="1108408"/>
                </a:cubicBezTo>
                <a:cubicBezTo>
                  <a:pt x="1719742" y="1108027"/>
                  <a:pt x="1721266" y="1103741"/>
                  <a:pt x="1720980" y="1101360"/>
                </a:cubicBezTo>
                <a:cubicBezTo>
                  <a:pt x="1712027" y="1088025"/>
                  <a:pt x="1704692" y="1112028"/>
                  <a:pt x="1721075" y="1118219"/>
                </a:cubicBezTo>
                <a:cubicBezTo>
                  <a:pt x="1734125" y="1124220"/>
                  <a:pt x="1758699" y="1115362"/>
                  <a:pt x="1759271" y="1100502"/>
                </a:cubicBezTo>
                <a:cubicBezTo>
                  <a:pt x="1756413" y="1091549"/>
                  <a:pt x="1749555" y="1088025"/>
                  <a:pt x="1748984" y="1100026"/>
                </a:cubicBezTo>
                <a:close/>
                <a:moveTo>
                  <a:pt x="1798609" y="1076881"/>
                </a:moveTo>
                <a:cubicBezTo>
                  <a:pt x="1797085" y="1075166"/>
                  <a:pt x="1794227" y="1077166"/>
                  <a:pt x="1793465" y="1078309"/>
                </a:cubicBezTo>
                <a:cubicBezTo>
                  <a:pt x="1785464" y="1086215"/>
                  <a:pt x="1785941" y="1073166"/>
                  <a:pt x="1783369" y="1077738"/>
                </a:cubicBezTo>
                <a:cubicBezTo>
                  <a:pt x="1781940" y="1079547"/>
                  <a:pt x="1782512" y="1082595"/>
                  <a:pt x="1779749" y="1083072"/>
                </a:cubicBezTo>
                <a:cubicBezTo>
                  <a:pt x="1776987" y="1083358"/>
                  <a:pt x="1777559" y="1080976"/>
                  <a:pt x="1777940" y="1079929"/>
                </a:cubicBezTo>
                <a:cubicBezTo>
                  <a:pt x="1779559" y="1075166"/>
                  <a:pt x="1776987" y="1075356"/>
                  <a:pt x="1774701" y="1077166"/>
                </a:cubicBezTo>
                <a:cubicBezTo>
                  <a:pt x="1773463" y="1078119"/>
                  <a:pt x="1772510" y="1080405"/>
                  <a:pt x="1769843" y="1079262"/>
                </a:cubicBezTo>
                <a:cubicBezTo>
                  <a:pt x="1767176" y="1078023"/>
                  <a:pt x="1770129" y="1076023"/>
                  <a:pt x="1770891" y="1074690"/>
                </a:cubicBezTo>
                <a:cubicBezTo>
                  <a:pt x="1772129" y="1072689"/>
                  <a:pt x="1769081" y="1070404"/>
                  <a:pt x="1765748" y="1071546"/>
                </a:cubicBezTo>
                <a:cubicBezTo>
                  <a:pt x="1756889" y="1076023"/>
                  <a:pt x="1761366" y="1086310"/>
                  <a:pt x="1770891" y="1088406"/>
                </a:cubicBezTo>
                <a:cubicBezTo>
                  <a:pt x="1779083" y="1090406"/>
                  <a:pt x="1802038" y="1088882"/>
                  <a:pt x="1798609" y="1076881"/>
                </a:cubicBezTo>
                <a:close/>
                <a:moveTo>
                  <a:pt x="1795847" y="1111647"/>
                </a:moveTo>
                <a:cubicBezTo>
                  <a:pt x="1795370" y="1107932"/>
                  <a:pt x="1787465" y="1103646"/>
                  <a:pt x="1787941" y="1110027"/>
                </a:cubicBezTo>
                <a:cubicBezTo>
                  <a:pt x="1788798" y="1113361"/>
                  <a:pt x="1784702" y="1116028"/>
                  <a:pt x="1780226" y="1112694"/>
                </a:cubicBezTo>
                <a:cubicBezTo>
                  <a:pt x="1774987" y="1110123"/>
                  <a:pt x="1782416" y="1118695"/>
                  <a:pt x="1779559" y="1119648"/>
                </a:cubicBezTo>
                <a:cubicBezTo>
                  <a:pt x="1777368" y="1120981"/>
                  <a:pt x="1775939" y="1118695"/>
                  <a:pt x="1775463" y="1117743"/>
                </a:cubicBezTo>
                <a:cubicBezTo>
                  <a:pt x="1773082" y="1112885"/>
                  <a:pt x="1770986" y="1114123"/>
                  <a:pt x="1770415" y="1116695"/>
                </a:cubicBezTo>
                <a:cubicBezTo>
                  <a:pt x="1770129" y="1118124"/>
                  <a:pt x="1771082" y="1120505"/>
                  <a:pt x="1767843" y="1120600"/>
                </a:cubicBezTo>
                <a:cubicBezTo>
                  <a:pt x="1764509" y="1120791"/>
                  <a:pt x="1765652" y="1117647"/>
                  <a:pt x="1765271" y="1116123"/>
                </a:cubicBezTo>
                <a:cubicBezTo>
                  <a:pt x="1764700" y="1113837"/>
                  <a:pt x="1760223" y="1113171"/>
                  <a:pt x="1758318" y="1115647"/>
                </a:cubicBezTo>
                <a:cubicBezTo>
                  <a:pt x="1754032" y="1137269"/>
                  <a:pt x="1796513" y="1127363"/>
                  <a:pt x="1795847" y="1111647"/>
                </a:cubicBezTo>
                <a:close/>
                <a:moveTo>
                  <a:pt x="1739649" y="1284811"/>
                </a:moveTo>
                <a:cubicBezTo>
                  <a:pt x="1753556" y="1317863"/>
                  <a:pt x="1796799" y="1272810"/>
                  <a:pt x="1764319" y="1261570"/>
                </a:cubicBezTo>
                <a:cubicBezTo>
                  <a:pt x="1760795" y="1261284"/>
                  <a:pt x="1762414" y="1265475"/>
                  <a:pt x="1763652" y="1267000"/>
                </a:cubicBezTo>
                <a:cubicBezTo>
                  <a:pt x="1767272" y="1271095"/>
                  <a:pt x="1765367" y="1275858"/>
                  <a:pt x="1758318" y="1273095"/>
                </a:cubicBezTo>
                <a:cubicBezTo>
                  <a:pt x="1755842" y="1272048"/>
                  <a:pt x="1755937" y="1273095"/>
                  <a:pt x="1757366" y="1274810"/>
                </a:cubicBezTo>
                <a:cubicBezTo>
                  <a:pt x="1758985" y="1276715"/>
                  <a:pt x="1761080" y="1278049"/>
                  <a:pt x="1762700" y="1279858"/>
                </a:cubicBezTo>
                <a:cubicBezTo>
                  <a:pt x="1765462" y="1284145"/>
                  <a:pt x="1759747" y="1283668"/>
                  <a:pt x="1757842" y="1281096"/>
                </a:cubicBezTo>
                <a:cubicBezTo>
                  <a:pt x="1751651" y="1275953"/>
                  <a:pt x="1750698" y="1278239"/>
                  <a:pt x="1752127" y="1281573"/>
                </a:cubicBezTo>
                <a:cubicBezTo>
                  <a:pt x="1752889" y="1283383"/>
                  <a:pt x="1755746" y="1285954"/>
                  <a:pt x="1752698" y="1287288"/>
                </a:cubicBezTo>
                <a:cubicBezTo>
                  <a:pt x="1749555" y="1288621"/>
                  <a:pt x="1748317" y="1284525"/>
                  <a:pt x="1746698" y="1282716"/>
                </a:cubicBezTo>
                <a:cubicBezTo>
                  <a:pt x="1744316" y="1279954"/>
                  <a:pt x="1739363" y="1280906"/>
                  <a:pt x="1739649" y="1284811"/>
                </a:cubicBezTo>
                <a:close/>
                <a:moveTo>
                  <a:pt x="1727552" y="1238329"/>
                </a:moveTo>
                <a:cubicBezTo>
                  <a:pt x="1736220" y="1255855"/>
                  <a:pt x="1766414" y="1244140"/>
                  <a:pt x="1763462" y="1226137"/>
                </a:cubicBezTo>
                <a:cubicBezTo>
                  <a:pt x="1762890" y="1221184"/>
                  <a:pt x="1754794" y="1212802"/>
                  <a:pt x="1755556" y="1222899"/>
                </a:cubicBezTo>
                <a:cubicBezTo>
                  <a:pt x="1756699" y="1228042"/>
                  <a:pt x="1752794" y="1231471"/>
                  <a:pt x="1748126" y="1226042"/>
                </a:cubicBezTo>
                <a:cubicBezTo>
                  <a:pt x="1746412" y="1224137"/>
                  <a:pt x="1746031" y="1225090"/>
                  <a:pt x="1746412" y="1227185"/>
                </a:cubicBezTo>
                <a:cubicBezTo>
                  <a:pt x="1746602" y="1230042"/>
                  <a:pt x="1750031" y="1233567"/>
                  <a:pt x="1747936" y="1236138"/>
                </a:cubicBezTo>
                <a:cubicBezTo>
                  <a:pt x="1745745" y="1237853"/>
                  <a:pt x="1744316" y="1234329"/>
                  <a:pt x="1743745" y="1232900"/>
                </a:cubicBezTo>
                <a:cubicBezTo>
                  <a:pt x="1740887" y="1225851"/>
                  <a:pt x="1739078" y="1227375"/>
                  <a:pt x="1738601" y="1230900"/>
                </a:cubicBezTo>
                <a:cubicBezTo>
                  <a:pt x="1738411" y="1232805"/>
                  <a:pt x="1739554" y="1236234"/>
                  <a:pt x="1736315" y="1236043"/>
                </a:cubicBezTo>
                <a:cubicBezTo>
                  <a:pt x="1732886" y="1235853"/>
                  <a:pt x="1733839" y="1231757"/>
                  <a:pt x="1733458" y="1229471"/>
                </a:cubicBezTo>
                <a:cubicBezTo>
                  <a:pt x="1732791" y="1226233"/>
                  <a:pt x="1728219" y="1224899"/>
                  <a:pt x="1726409" y="1228137"/>
                </a:cubicBezTo>
                <a:cubicBezTo>
                  <a:pt x="1724790" y="1230900"/>
                  <a:pt x="1726314" y="1235567"/>
                  <a:pt x="1727552" y="1238329"/>
                </a:cubicBezTo>
                <a:close/>
                <a:moveTo>
                  <a:pt x="1688881" y="1210231"/>
                </a:moveTo>
                <a:cubicBezTo>
                  <a:pt x="1701359" y="1229757"/>
                  <a:pt x="1735554" y="1212421"/>
                  <a:pt x="1729553" y="1191466"/>
                </a:cubicBezTo>
                <a:cubicBezTo>
                  <a:pt x="1728029" y="1186037"/>
                  <a:pt x="1717170" y="1176607"/>
                  <a:pt x="1719456" y="1188514"/>
                </a:cubicBezTo>
                <a:cubicBezTo>
                  <a:pt x="1721361" y="1193943"/>
                  <a:pt x="1718218" y="1198134"/>
                  <a:pt x="1712503" y="1194229"/>
                </a:cubicBezTo>
                <a:cubicBezTo>
                  <a:pt x="1710693" y="1192609"/>
                  <a:pt x="1707740" y="1190133"/>
                  <a:pt x="1709264" y="1194610"/>
                </a:cubicBezTo>
                <a:cubicBezTo>
                  <a:pt x="1709931" y="1198039"/>
                  <a:pt x="1714694" y="1201563"/>
                  <a:pt x="1712693" y="1204992"/>
                </a:cubicBezTo>
                <a:cubicBezTo>
                  <a:pt x="1710408" y="1207183"/>
                  <a:pt x="1708217" y="1203563"/>
                  <a:pt x="1707169" y="1201658"/>
                </a:cubicBezTo>
                <a:cubicBezTo>
                  <a:pt x="1703835" y="1195848"/>
                  <a:pt x="1700883" y="1193466"/>
                  <a:pt x="1700692" y="1199848"/>
                </a:cubicBezTo>
                <a:cubicBezTo>
                  <a:pt x="1700787" y="1202134"/>
                  <a:pt x="1702787" y="1206135"/>
                  <a:pt x="1698882" y="1206325"/>
                </a:cubicBezTo>
                <a:cubicBezTo>
                  <a:pt x="1694882" y="1206516"/>
                  <a:pt x="1695167" y="1201467"/>
                  <a:pt x="1694310" y="1198800"/>
                </a:cubicBezTo>
                <a:cubicBezTo>
                  <a:pt x="1692977" y="1194991"/>
                  <a:pt x="1687357" y="1193847"/>
                  <a:pt x="1685833" y="1197943"/>
                </a:cubicBezTo>
                <a:cubicBezTo>
                  <a:pt x="1684214" y="1201658"/>
                  <a:pt x="1686785" y="1207087"/>
                  <a:pt x="1688881" y="1210231"/>
                </a:cubicBezTo>
                <a:close/>
                <a:moveTo>
                  <a:pt x="1658877" y="1126029"/>
                </a:moveTo>
                <a:cubicBezTo>
                  <a:pt x="1654591" y="1162701"/>
                  <a:pt x="1715170" y="1143175"/>
                  <a:pt x="1692119" y="1118029"/>
                </a:cubicBezTo>
                <a:cubicBezTo>
                  <a:pt x="1689167" y="1116123"/>
                  <a:pt x="1688405" y="1120410"/>
                  <a:pt x="1688881" y="1122410"/>
                </a:cubicBezTo>
                <a:cubicBezTo>
                  <a:pt x="1690024" y="1127744"/>
                  <a:pt x="1686023" y="1130983"/>
                  <a:pt x="1681166" y="1125172"/>
                </a:cubicBezTo>
                <a:cubicBezTo>
                  <a:pt x="1679451" y="1123077"/>
                  <a:pt x="1678975" y="1124029"/>
                  <a:pt x="1679451" y="1126220"/>
                </a:cubicBezTo>
                <a:cubicBezTo>
                  <a:pt x="1679642" y="1129268"/>
                  <a:pt x="1683071" y="1132887"/>
                  <a:pt x="1681070" y="1135554"/>
                </a:cubicBezTo>
                <a:cubicBezTo>
                  <a:pt x="1676403" y="1138698"/>
                  <a:pt x="1674117" y="1118791"/>
                  <a:pt x="1671450" y="1129554"/>
                </a:cubicBezTo>
                <a:cubicBezTo>
                  <a:pt x="1671260" y="1131554"/>
                  <a:pt x="1672403" y="1135269"/>
                  <a:pt x="1669069" y="1134888"/>
                </a:cubicBezTo>
                <a:cubicBezTo>
                  <a:pt x="1665640" y="1134507"/>
                  <a:pt x="1666592" y="1130220"/>
                  <a:pt x="1666116" y="1127839"/>
                </a:cubicBezTo>
                <a:cubicBezTo>
                  <a:pt x="1665259" y="1124410"/>
                  <a:pt x="1660782" y="1122696"/>
                  <a:pt x="1658877" y="1126029"/>
                </a:cubicBezTo>
                <a:close/>
                <a:moveTo>
                  <a:pt x="1666688" y="1006681"/>
                </a:moveTo>
                <a:cubicBezTo>
                  <a:pt x="1656401" y="1015730"/>
                  <a:pt x="1662306" y="1033827"/>
                  <a:pt x="1674308" y="1038399"/>
                </a:cubicBezTo>
                <a:cubicBezTo>
                  <a:pt x="1687929" y="1044591"/>
                  <a:pt x="1712408" y="1035923"/>
                  <a:pt x="1705359" y="1018016"/>
                </a:cubicBezTo>
                <a:cubicBezTo>
                  <a:pt x="1703454" y="1014492"/>
                  <a:pt x="1700216" y="1018302"/>
                  <a:pt x="1699454" y="1020397"/>
                </a:cubicBezTo>
                <a:cubicBezTo>
                  <a:pt x="1697644" y="1025731"/>
                  <a:pt x="1692500" y="1026969"/>
                  <a:pt x="1690405" y="1020492"/>
                </a:cubicBezTo>
                <a:cubicBezTo>
                  <a:pt x="1689929" y="1018111"/>
                  <a:pt x="1689167" y="1014396"/>
                  <a:pt x="1687547" y="1018778"/>
                </a:cubicBezTo>
                <a:cubicBezTo>
                  <a:pt x="1686023" y="1021826"/>
                  <a:pt x="1687547" y="1027541"/>
                  <a:pt x="1683833" y="1028874"/>
                </a:cubicBezTo>
                <a:cubicBezTo>
                  <a:pt x="1680975" y="1029160"/>
                  <a:pt x="1681070" y="1025922"/>
                  <a:pt x="1681356" y="1023731"/>
                </a:cubicBezTo>
                <a:cubicBezTo>
                  <a:pt x="1682213" y="1019635"/>
                  <a:pt x="1682309" y="1011444"/>
                  <a:pt x="1677356" y="1017444"/>
                </a:cubicBezTo>
                <a:cubicBezTo>
                  <a:pt x="1676022" y="1019349"/>
                  <a:pt x="1675165" y="1023636"/>
                  <a:pt x="1671926" y="1021350"/>
                </a:cubicBezTo>
                <a:cubicBezTo>
                  <a:pt x="1668593" y="1019064"/>
                  <a:pt x="1671926" y="1015254"/>
                  <a:pt x="1672974" y="1012587"/>
                </a:cubicBezTo>
                <a:cubicBezTo>
                  <a:pt x="1674212" y="1008777"/>
                  <a:pt x="1670498" y="1004395"/>
                  <a:pt x="1666688" y="1006681"/>
                </a:cubicBezTo>
                <a:close/>
                <a:moveTo>
                  <a:pt x="1692215" y="974677"/>
                </a:moveTo>
                <a:cubicBezTo>
                  <a:pt x="1691453" y="976868"/>
                  <a:pt x="1689738" y="986583"/>
                  <a:pt x="1687071" y="980583"/>
                </a:cubicBezTo>
                <a:cubicBezTo>
                  <a:pt x="1687643" y="975915"/>
                  <a:pt x="1689262" y="968295"/>
                  <a:pt x="1684595" y="973248"/>
                </a:cubicBezTo>
                <a:cubicBezTo>
                  <a:pt x="1683452" y="974582"/>
                  <a:pt x="1682499" y="977916"/>
                  <a:pt x="1680213" y="976011"/>
                </a:cubicBezTo>
                <a:cubicBezTo>
                  <a:pt x="1677832" y="974106"/>
                  <a:pt x="1680594" y="971439"/>
                  <a:pt x="1681451" y="969343"/>
                </a:cubicBezTo>
                <a:cubicBezTo>
                  <a:pt x="1680213" y="952770"/>
                  <a:pt x="1662116" y="979154"/>
                  <a:pt x="1681166" y="989155"/>
                </a:cubicBezTo>
                <a:cubicBezTo>
                  <a:pt x="1710979" y="1001061"/>
                  <a:pt x="1709455" y="963533"/>
                  <a:pt x="1701168" y="976487"/>
                </a:cubicBezTo>
                <a:cubicBezTo>
                  <a:pt x="1699454" y="980964"/>
                  <a:pt x="1694786" y="981440"/>
                  <a:pt x="1694024" y="974772"/>
                </a:cubicBezTo>
                <a:cubicBezTo>
                  <a:pt x="1693739" y="972296"/>
                  <a:pt x="1692977" y="972867"/>
                  <a:pt x="1692215" y="974677"/>
                </a:cubicBezTo>
                <a:close/>
                <a:moveTo>
                  <a:pt x="1732982" y="929814"/>
                </a:moveTo>
                <a:cubicBezTo>
                  <a:pt x="1732029" y="926290"/>
                  <a:pt x="1728600" y="929148"/>
                  <a:pt x="1727648" y="930767"/>
                </a:cubicBezTo>
                <a:cubicBezTo>
                  <a:pt x="1724885" y="935434"/>
                  <a:pt x="1719647" y="934958"/>
                  <a:pt x="1720028" y="927433"/>
                </a:cubicBezTo>
                <a:cubicBezTo>
                  <a:pt x="1720218" y="924671"/>
                  <a:pt x="1719170" y="925147"/>
                  <a:pt x="1718027" y="926957"/>
                </a:cubicBezTo>
                <a:cubicBezTo>
                  <a:pt x="1716122" y="929243"/>
                  <a:pt x="1716122" y="934291"/>
                  <a:pt x="1712789" y="934767"/>
                </a:cubicBezTo>
                <a:cubicBezTo>
                  <a:pt x="1710026" y="934386"/>
                  <a:pt x="1711360" y="930767"/>
                  <a:pt x="1712122" y="929243"/>
                </a:cubicBezTo>
                <a:cubicBezTo>
                  <a:pt x="1715265" y="921813"/>
                  <a:pt x="1712693" y="921528"/>
                  <a:pt x="1709836" y="923909"/>
                </a:cubicBezTo>
                <a:cubicBezTo>
                  <a:pt x="1708312" y="925242"/>
                  <a:pt x="1706693" y="928671"/>
                  <a:pt x="1704407" y="926100"/>
                </a:cubicBezTo>
                <a:cubicBezTo>
                  <a:pt x="1702121" y="923528"/>
                  <a:pt x="1705740" y="921051"/>
                  <a:pt x="1706979" y="918956"/>
                </a:cubicBezTo>
                <a:cubicBezTo>
                  <a:pt x="1708788" y="916003"/>
                  <a:pt x="1706502" y="911526"/>
                  <a:pt x="1702883" y="912765"/>
                </a:cubicBezTo>
                <a:cubicBezTo>
                  <a:pt x="1674593" y="936387"/>
                  <a:pt x="1733077" y="964009"/>
                  <a:pt x="1732982" y="929814"/>
                </a:cubicBezTo>
                <a:close/>
                <a:moveTo>
                  <a:pt x="1731362" y="979059"/>
                </a:moveTo>
                <a:cubicBezTo>
                  <a:pt x="1727171" y="976487"/>
                  <a:pt x="1730505" y="972677"/>
                  <a:pt x="1731458" y="969534"/>
                </a:cubicBezTo>
                <a:cubicBezTo>
                  <a:pt x="1726409" y="945816"/>
                  <a:pt x="1702216" y="984012"/>
                  <a:pt x="1736411" y="997251"/>
                </a:cubicBezTo>
                <a:cubicBezTo>
                  <a:pt x="1788322" y="1011729"/>
                  <a:pt x="1771844" y="961914"/>
                  <a:pt x="1764033" y="979440"/>
                </a:cubicBezTo>
                <a:cubicBezTo>
                  <a:pt x="1762700" y="985155"/>
                  <a:pt x="1756508" y="986012"/>
                  <a:pt x="1753270" y="978868"/>
                </a:cubicBezTo>
                <a:cubicBezTo>
                  <a:pt x="1752413" y="976296"/>
                  <a:pt x="1750984" y="972010"/>
                  <a:pt x="1749650" y="976773"/>
                </a:cubicBezTo>
                <a:cubicBezTo>
                  <a:pt x="1748031" y="980011"/>
                  <a:pt x="1750698" y="986393"/>
                  <a:pt x="1746507" y="987536"/>
                </a:cubicBezTo>
                <a:cubicBezTo>
                  <a:pt x="1738697" y="987917"/>
                  <a:pt x="1747079" y="965724"/>
                  <a:pt x="1737268" y="974868"/>
                </a:cubicBezTo>
                <a:cubicBezTo>
                  <a:pt x="1736030" y="976963"/>
                  <a:pt x="1735554" y="981630"/>
                  <a:pt x="1731362" y="979059"/>
                </a:cubicBezTo>
                <a:close/>
                <a:moveTo>
                  <a:pt x="1750222" y="884761"/>
                </a:moveTo>
                <a:cubicBezTo>
                  <a:pt x="1738697" y="884475"/>
                  <a:pt x="1732791" y="899049"/>
                  <a:pt x="1737649" y="908383"/>
                </a:cubicBezTo>
                <a:cubicBezTo>
                  <a:pt x="1742697" y="920289"/>
                  <a:pt x="1764033" y="928481"/>
                  <a:pt x="1769748" y="913146"/>
                </a:cubicBezTo>
                <a:cubicBezTo>
                  <a:pt x="1770415" y="909812"/>
                  <a:pt x="1766129" y="910574"/>
                  <a:pt x="1764414" y="911526"/>
                </a:cubicBezTo>
                <a:cubicBezTo>
                  <a:pt x="1759747" y="914098"/>
                  <a:pt x="1755270" y="911336"/>
                  <a:pt x="1758985" y="905240"/>
                </a:cubicBezTo>
                <a:cubicBezTo>
                  <a:pt x="1760318" y="903049"/>
                  <a:pt x="1759271" y="902954"/>
                  <a:pt x="1757366" y="903906"/>
                </a:cubicBezTo>
                <a:cubicBezTo>
                  <a:pt x="1754604" y="904954"/>
                  <a:pt x="1752317" y="909240"/>
                  <a:pt x="1749174" y="908002"/>
                </a:cubicBezTo>
                <a:cubicBezTo>
                  <a:pt x="1746793" y="906383"/>
                  <a:pt x="1749746" y="904002"/>
                  <a:pt x="1751079" y="902954"/>
                </a:cubicBezTo>
                <a:cubicBezTo>
                  <a:pt x="1757175" y="898191"/>
                  <a:pt x="1754889" y="896667"/>
                  <a:pt x="1751460" y="897334"/>
                </a:cubicBezTo>
                <a:cubicBezTo>
                  <a:pt x="1749555" y="897715"/>
                  <a:pt x="1746602" y="899811"/>
                  <a:pt x="1745745" y="896572"/>
                </a:cubicBezTo>
                <a:cubicBezTo>
                  <a:pt x="1744888" y="893238"/>
                  <a:pt x="1749079" y="892953"/>
                  <a:pt x="1751174" y="891810"/>
                </a:cubicBezTo>
                <a:cubicBezTo>
                  <a:pt x="1753937" y="890286"/>
                  <a:pt x="1753937" y="885618"/>
                  <a:pt x="1750222" y="884761"/>
                </a:cubicBezTo>
                <a:close/>
                <a:moveTo>
                  <a:pt x="1789465" y="864854"/>
                </a:moveTo>
                <a:cubicBezTo>
                  <a:pt x="1784893" y="868569"/>
                  <a:pt x="1779749" y="866664"/>
                  <a:pt x="1781750" y="859996"/>
                </a:cubicBezTo>
                <a:cubicBezTo>
                  <a:pt x="1782702" y="857710"/>
                  <a:pt x="1784036" y="853995"/>
                  <a:pt x="1780321" y="856948"/>
                </a:cubicBezTo>
                <a:cubicBezTo>
                  <a:pt x="1777273" y="858663"/>
                  <a:pt x="1775368" y="864378"/>
                  <a:pt x="1771463" y="863425"/>
                </a:cubicBezTo>
                <a:cubicBezTo>
                  <a:pt x="1765748" y="860472"/>
                  <a:pt x="1785083" y="847423"/>
                  <a:pt x="1772415" y="850281"/>
                </a:cubicBezTo>
                <a:cubicBezTo>
                  <a:pt x="1770224" y="851043"/>
                  <a:pt x="1767081" y="854186"/>
                  <a:pt x="1765652" y="850471"/>
                </a:cubicBezTo>
                <a:cubicBezTo>
                  <a:pt x="1764129" y="846661"/>
                  <a:pt x="1769081" y="845518"/>
                  <a:pt x="1771272" y="843708"/>
                </a:cubicBezTo>
                <a:cubicBezTo>
                  <a:pt x="1774415" y="841232"/>
                  <a:pt x="1773654" y="835517"/>
                  <a:pt x="1769177" y="835326"/>
                </a:cubicBezTo>
                <a:cubicBezTo>
                  <a:pt x="1765081" y="835136"/>
                  <a:pt x="1760890" y="839327"/>
                  <a:pt x="1758604" y="842280"/>
                </a:cubicBezTo>
                <a:cubicBezTo>
                  <a:pt x="1744221" y="860472"/>
                  <a:pt x="1771844" y="888095"/>
                  <a:pt x="1790132" y="875712"/>
                </a:cubicBezTo>
                <a:cubicBezTo>
                  <a:pt x="1794799" y="872474"/>
                  <a:pt x="1800228" y="858663"/>
                  <a:pt x="1789465" y="864854"/>
                </a:cubicBezTo>
                <a:close/>
                <a:moveTo>
                  <a:pt x="1799466" y="902859"/>
                </a:moveTo>
                <a:cubicBezTo>
                  <a:pt x="1797942" y="904383"/>
                  <a:pt x="1796799" y="908383"/>
                  <a:pt x="1793656" y="905526"/>
                </a:cubicBezTo>
                <a:cubicBezTo>
                  <a:pt x="1790513" y="902573"/>
                  <a:pt x="1794227" y="899715"/>
                  <a:pt x="1795180" y="897239"/>
                </a:cubicBezTo>
                <a:cubicBezTo>
                  <a:pt x="1793942" y="876093"/>
                  <a:pt x="1769367" y="905049"/>
                  <a:pt x="1794894" y="922194"/>
                </a:cubicBezTo>
                <a:cubicBezTo>
                  <a:pt x="1834709" y="944578"/>
                  <a:pt x="1831280" y="895429"/>
                  <a:pt x="1820993" y="910574"/>
                </a:cubicBezTo>
                <a:cubicBezTo>
                  <a:pt x="1817659" y="917146"/>
                  <a:pt x="1812420" y="914098"/>
                  <a:pt x="1811754" y="906669"/>
                </a:cubicBezTo>
                <a:cubicBezTo>
                  <a:pt x="1811372" y="903430"/>
                  <a:pt x="1810325" y="904002"/>
                  <a:pt x="1809372" y="906192"/>
                </a:cubicBezTo>
                <a:cubicBezTo>
                  <a:pt x="1807658" y="908859"/>
                  <a:pt x="1808801" y="914860"/>
                  <a:pt x="1804991" y="915336"/>
                </a:cubicBezTo>
                <a:cubicBezTo>
                  <a:pt x="1798609" y="914574"/>
                  <a:pt x="1808896" y="895715"/>
                  <a:pt x="1799466" y="902859"/>
                </a:cubicBezTo>
                <a:close/>
                <a:moveTo>
                  <a:pt x="1840900" y="810657"/>
                </a:moveTo>
                <a:cubicBezTo>
                  <a:pt x="1835756" y="814276"/>
                  <a:pt x="1831946" y="810847"/>
                  <a:pt x="1834994" y="804656"/>
                </a:cubicBezTo>
                <a:cubicBezTo>
                  <a:pt x="1836233" y="802179"/>
                  <a:pt x="1835090" y="802179"/>
                  <a:pt x="1833280" y="803513"/>
                </a:cubicBezTo>
                <a:cubicBezTo>
                  <a:pt x="1830613" y="804846"/>
                  <a:pt x="1828803" y="809799"/>
                  <a:pt x="1825469" y="808942"/>
                </a:cubicBezTo>
                <a:cubicBezTo>
                  <a:pt x="1820802" y="805799"/>
                  <a:pt x="1837661" y="795512"/>
                  <a:pt x="1826708" y="797512"/>
                </a:cubicBezTo>
                <a:cubicBezTo>
                  <a:pt x="1824803" y="798179"/>
                  <a:pt x="1822040" y="800751"/>
                  <a:pt x="1820897" y="797512"/>
                </a:cubicBezTo>
                <a:cubicBezTo>
                  <a:pt x="1819754" y="794178"/>
                  <a:pt x="1823850" y="793226"/>
                  <a:pt x="1825850" y="791892"/>
                </a:cubicBezTo>
                <a:cubicBezTo>
                  <a:pt x="1828613" y="789797"/>
                  <a:pt x="1828041" y="784939"/>
                  <a:pt x="1824231" y="784653"/>
                </a:cubicBezTo>
                <a:cubicBezTo>
                  <a:pt x="1820707" y="784368"/>
                  <a:pt x="1817087" y="787797"/>
                  <a:pt x="1814992" y="790273"/>
                </a:cubicBezTo>
                <a:cubicBezTo>
                  <a:pt x="1802229" y="805227"/>
                  <a:pt x="1824803" y="830469"/>
                  <a:pt x="1840805" y="820086"/>
                </a:cubicBezTo>
                <a:cubicBezTo>
                  <a:pt x="1844996" y="817419"/>
                  <a:pt x="1850520" y="805513"/>
                  <a:pt x="1840900" y="810657"/>
                </a:cubicBezTo>
                <a:close/>
                <a:moveTo>
                  <a:pt x="1854711" y="868759"/>
                </a:moveTo>
                <a:cubicBezTo>
                  <a:pt x="1854044" y="863616"/>
                  <a:pt x="1848901" y="866568"/>
                  <a:pt x="1847186" y="868664"/>
                </a:cubicBezTo>
                <a:cubicBezTo>
                  <a:pt x="1842900" y="873903"/>
                  <a:pt x="1836614" y="872569"/>
                  <a:pt x="1836995" y="864092"/>
                </a:cubicBezTo>
                <a:cubicBezTo>
                  <a:pt x="1837471" y="861234"/>
                  <a:pt x="1838042" y="856472"/>
                  <a:pt x="1834518" y="860663"/>
                </a:cubicBezTo>
                <a:cubicBezTo>
                  <a:pt x="1831470" y="863235"/>
                  <a:pt x="1830899" y="870569"/>
                  <a:pt x="1826327" y="870093"/>
                </a:cubicBezTo>
                <a:cubicBezTo>
                  <a:pt x="1820135" y="867521"/>
                  <a:pt x="1831375" y="855805"/>
                  <a:pt x="1828422" y="853614"/>
                </a:cubicBezTo>
                <a:cubicBezTo>
                  <a:pt x="1824612" y="849804"/>
                  <a:pt x="1819754" y="861615"/>
                  <a:pt x="1815944" y="855710"/>
                </a:cubicBezTo>
                <a:cubicBezTo>
                  <a:pt x="1813182" y="851519"/>
                  <a:pt x="1818421" y="849138"/>
                  <a:pt x="1820421" y="846471"/>
                </a:cubicBezTo>
                <a:cubicBezTo>
                  <a:pt x="1823374" y="842851"/>
                  <a:pt x="1820897" y="836279"/>
                  <a:pt x="1815563" y="836946"/>
                </a:cubicBezTo>
                <a:cubicBezTo>
                  <a:pt x="1810801" y="837517"/>
                  <a:pt x="1807181" y="843518"/>
                  <a:pt x="1805276" y="847328"/>
                </a:cubicBezTo>
                <a:cubicBezTo>
                  <a:pt x="1791275" y="876570"/>
                  <a:pt x="1852330" y="907812"/>
                  <a:pt x="1854711" y="868759"/>
                </a:cubicBezTo>
                <a:close/>
                <a:moveTo>
                  <a:pt x="1880714" y="800370"/>
                </a:moveTo>
                <a:cubicBezTo>
                  <a:pt x="1875285" y="801417"/>
                  <a:pt x="1871856" y="797322"/>
                  <a:pt x="1877571" y="792559"/>
                </a:cubicBezTo>
                <a:cubicBezTo>
                  <a:pt x="1879667" y="790845"/>
                  <a:pt x="1878619" y="790368"/>
                  <a:pt x="1876428" y="790845"/>
                </a:cubicBezTo>
                <a:cubicBezTo>
                  <a:pt x="1873380" y="790940"/>
                  <a:pt x="1869761" y="794464"/>
                  <a:pt x="1867094" y="792273"/>
                </a:cubicBezTo>
                <a:cubicBezTo>
                  <a:pt x="1865474" y="789987"/>
                  <a:pt x="1868999" y="788463"/>
                  <a:pt x="1870523" y="787987"/>
                </a:cubicBezTo>
                <a:cubicBezTo>
                  <a:pt x="1878047" y="785320"/>
                  <a:pt x="1876333" y="783225"/>
                  <a:pt x="1872713" y="782748"/>
                </a:cubicBezTo>
                <a:cubicBezTo>
                  <a:pt x="1870713" y="782463"/>
                  <a:pt x="1867189" y="783606"/>
                  <a:pt x="1867379" y="780177"/>
                </a:cubicBezTo>
                <a:cubicBezTo>
                  <a:pt x="1867665" y="776748"/>
                  <a:pt x="1871856" y="777795"/>
                  <a:pt x="1874142" y="777319"/>
                </a:cubicBezTo>
                <a:cubicBezTo>
                  <a:pt x="1877476" y="776652"/>
                  <a:pt x="1878809" y="771985"/>
                  <a:pt x="1875476" y="770080"/>
                </a:cubicBezTo>
                <a:cubicBezTo>
                  <a:pt x="1872428" y="768366"/>
                  <a:pt x="1867760" y="769890"/>
                  <a:pt x="1864903" y="771128"/>
                </a:cubicBezTo>
                <a:cubicBezTo>
                  <a:pt x="1846901" y="779510"/>
                  <a:pt x="1858140" y="811419"/>
                  <a:pt x="1876809" y="808561"/>
                </a:cubicBezTo>
                <a:cubicBezTo>
                  <a:pt x="1882143" y="807990"/>
                  <a:pt x="1891478" y="799798"/>
                  <a:pt x="1880714" y="800370"/>
                </a:cubicBezTo>
                <a:close/>
                <a:moveTo>
                  <a:pt x="1887287" y="847709"/>
                </a:moveTo>
                <a:cubicBezTo>
                  <a:pt x="1889287" y="841041"/>
                  <a:pt x="1880714" y="850566"/>
                  <a:pt x="1879095" y="851614"/>
                </a:cubicBezTo>
                <a:cubicBezTo>
                  <a:pt x="1878238" y="852281"/>
                  <a:pt x="1877571" y="852662"/>
                  <a:pt x="1876428" y="851900"/>
                </a:cubicBezTo>
                <a:cubicBezTo>
                  <a:pt x="1873571" y="849995"/>
                  <a:pt x="1876619" y="846852"/>
                  <a:pt x="1877952" y="845518"/>
                </a:cubicBezTo>
                <a:cubicBezTo>
                  <a:pt x="1884334" y="839041"/>
                  <a:pt x="1881572" y="837422"/>
                  <a:pt x="1877571" y="838470"/>
                </a:cubicBezTo>
                <a:cubicBezTo>
                  <a:pt x="1875380" y="839041"/>
                  <a:pt x="1872237" y="841899"/>
                  <a:pt x="1870808" y="837993"/>
                </a:cubicBezTo>
                <a:cubicBezTo>
                  <a:pt x="1869380" y="833993"/>
                  <a:pt x="1874237" y="833231"/>
                  <a:pt x="1876428" y="831707"/>
                </a:cubicBezTo>
                <a:cubicBezTo>
                  <a:pt x="1886144" y="813133"/>
                  <a:pt x="1848425" y="825992"/>
                  <a:pt x="1862998" y="852852"/>
                </a:cubicBezTo>
                <a:cubicBezTo>
                  <a:pt x="1889477" y="891238"/>
                  <a:pt x="1912337" y="847518"/>
                  <a:pt x="1894240" y="855519"/>
                </a:cubicBezTo>
                <a:cubicBezTo>
                  <a:pt x="1889287" y="858948"/>
                  <a:pt x="1883762" y="855710"/>
                  <a:pt x="1887287" y="847709"/>
                </a:cubicBezTo>
                <a:close/>
                <a:moveTo>
                  <a:pt x="1915100" y="732933"/>
                </a:moveTo>
                <a:cubicBezTo>
                  <a:pt x="1901574" y="731218"/>
                  <a:pt x="1892716" y="747411"/>
                  <a:pt x="1896431" y="759317"/>
                </a:cubicBezTo>
                <a:cubicBezTo>
                  <a:pt x="1900145" y="775128"/>
                  <a:pt x="1923863" y="787987"/>
                  <a:pt x="1933197" y="769890"/>
                </a:cubicBezTo>
                <a:cubicBezTo>
                  <a:pt x="1934721" y="765984"/>
                  <a:pt x="1929387" y="766175"/>
                  <a:pt x="1927196" y="767127"/>
                </a:cubicBezTo>
                <a:cubicBezTo>
                  <a:pt x="1920338" y="770271"/>
                  <a:pt x="1917195" y="764175"/>
                  <a:pt x="1922053" y="758745"/>
                </a:cubicBezTo>
                <a:cubicBezTo>
                  <a:pt x="1925577" y="752649"/>
                  <a:pt x="1914719" y="760460"/>
                  <a:pt x="1912909" y="761031"/>
                </a:cubicBezTo>
                <a:cubicBezTo>
                  <a:pt x="1908146" y="762746"/>
                  <a:pt x="1908813" y="756840"/>
                  <a:pt x="1912433" y="755412"/>
                </a:cubicBezTo>
                <a:cubicBezTo>
                  <a:pt x="1919767" y="751125"/>
                  <a:pt x="1919958" y="747601"/>
                  <a:pt x="1914528" y="748173"/>
                </a:cubicBezTo>
                <a:cubicBezTo>
                  <a:pt x="1912242" y="748363"/>
                  <a:pt x="1908432" y="750554"/>
                  <a:pt x="1907956" y="746458"/>
                </a:cubicBezTo>
                <a:cubicBezTo>
                  <a:pt x="1907480" y="742362"/>
                  <a:pt x="1912528" y="742553"/>
                  <a:pt x="1915100" y="741410"/>
                </a:cubicBezTo>
                <a:cubicBezTo>
                  <a:pt x="1918719" y="740076"/>
                  <a:pt x="1919386" y="734361"/>
                  <a:pt x="1915100" y="732933"/>
                </a:cubicBezTo>
                <a:close/>
                <a:moveTo>
                  <a:pt x="2078168" y="741696"/>
                </a:moveTo>
                <a:cubicBezTo>
                  <a:pt x="2148653" y="725598"/>
                  <a:pt x="2197611" y="671496"/>
                  <a:pt x="2277717" y="693213"/>
                </a:cubicBezTo>
                <a:cubicBezTo>
                  <a:pt x="2168941" y="630634"/>
                  <a:pt x="1970630" y="723979"/>
                  <a:pt x="1896812" y="580628"/>
                </a:cubicBezTo>
                <a:cubicBezTo>
                  <a:pt x="1921196" y="652827"/>
                  <a:pt x="1981394" y="764175"/>
                  <a:pt x="2078168" y="741696"/>
                </a:cubicBezTo>
                <a:close/>
                <a:moveTo>
                  <a:pt x="2101218" y="572246"/>
                </a:moveTo>
                <a:cubicBezTo>
                  <a:pt x="2004158" y="587200"/>
                  <a:pt x="1965677" y="560911"/>
                  <a:pt x="1894049" y="506523"/>
                </a:cubicBezTo>
                <a:cubicBezTo>
                  <a:pt x="1930911" y="579675"/>
                  <a:pt x="2017874" y="618728"/>
                  <a:pt x="2101218" y="572246"/>
                </a:cubicBezTo>
                <a:close/>
                <a:moveTo>
                  <a:pt x="2004063" y="469185"/>
                </a:moveTo>
                <a:cubicBezTo>
                  <a:pt x="2029590" y="525573"/>
                  <a:pt x="2117220" y="514429"/>
                  <a:pt x="2166941" y="503856"/>
                </a:cubicBezTo>
                <a:cubicBezTo>
                  <a:pt x="2121602" y="494998"/>
                  <a:pt x="2046735" y="482330"/>
                  <a:pt x="2004063" y="469185"/>
                </a:cubicBezTo>
                <a:close/>
                <a:moveTo>
                  <a:pt x="2185134" y="508524"/>
                </a:moveTo>
                <a:cubicBezTo>
                  <a:pt x="2113791" y="544052"/>
                  <a:pt x="2002444" y="553196"/>
                  <a:pt x="1963582" y="468233"/>
                </a:cubicBezTo>
                <a:cubicBezTo>
                  <a:pt x="1928435" y="372888"/>
                  <a:pt x="1824422" y="382127"/>
                  <a:pt x="1771844" y="457946"/>
                </a:cubicBezTo>
                <a:cubicBezTo>
                  <a:pt x="1810896" y="417846"/>
                  <a:pt x="1855664" y="411750"/>
                  <a:pt x="1906622" y="437943"/>
                </a:cubicBezTo>
                <a:cubicBezTo>
                  <a:pt x="1906051" y="437658"/>
                  <a:pt x="1905575" y="437467"/>
                  <a:pt x="1905003" y="437181"/>
                </a:cubicBezTo>
                <a:cubicBezTo>
                  <a:pt x="1919005" y="443944"/>
                  <a:pt x="1932245" y="452421"/>
                  <a:pt x="1941960" y="464613"/>
                </a:cubicBezTo>
                <a:cubicBezTo>
                  <a:pt x="1941865" y="464518"/>
                  <a:pt x="1941865" y="464518"/>
                  <a:pt x="1941770" y="464423"/>
                </a:cubicBezTo>
                <a:cubicBezTo>
                  <a:pt x="1967678" y="523002"/>
                  <a:pt x="2029114" y="556911"/>
                  <a:pt x="2093122" y="553767"/>
                </a:cubicBezTo>
                <a:cubicBezTo>
                  <a:pt x="2092836" y="553767"/>
                  <a:pt x="2092550" y="553767"/>
                  <a:pt x="2092265" y="553767"/>
                </a:cubicBezTo>
                <a:cubicBezTo>
                  <a:pt x="2092646" y="553767"/>
                  <a:pt x="2093122" y="553767"/>
                  <a:pt x="2093503" y="553767"/>
                </a:cubicBezTo>
                <a:cubicBezTo>
                  <a:pt x="2093408" y="553767"/>
                  <a:pt x="2093217" y="553767"/>
                  <a:pt x="2093122" y="553767"/>
                </a:cubicBezTo>
                <a:cubicBezTo>
                  <a:pt x="2095598" y="553672"/>
                  <a:pt x="2098170" y="553577"/>
                  <a:pt x="2100647" y="553482"/>
                </a:cubicBezTo>
                <a:cubicBezTo>
                  <a:pt x="2099599" y="553577"/>
                  <a:pt x="2098551" y="553577"/>
                  <a:pt x="2097504" y="553672"/>
                </a:cubicBezTo>
                <a:cubicBezTo>
                  <a:pt x="2098742" y="553577"/>
                  <a:pt x="2100075" y="553577"/>
                  <a:pt x="2101314" y="553482"/>
                </a:cubicBezTo>
                <a:cubicBezTo>
                  <a:pt x="2101123" y="553482"/>
                  <a:pt x="2100837" y="553482"/>
                  <a:pt x="2100647" y="553482"/>
                </a:cubicBezTo>
                <a:cubicBezTo>
                  <a:pt x="2103885" y="553291"/>
                  <a:pt x="2107219" y="553005"/>
                  <a:pt x="2110458" y="552720"/>
                </a:cubicBezTo>
                <a:cubicBezTo>
                  <a:pt x="2109981" y="552815"/>
                  <a:pt x="2109505" y="552815"/>
                  <a:pt x="2109029" y="552815"/>
                </a:cubicBezTo>
                <a:cubicBezTo>
                  <a:pt x="2119316" y="551862"/>
                  <a:pt x="2129222" y="550243"/>
                  <a:pt x="2139223" y="548243"/>
                </a:cubicBezTo>
                <a:cubicBezTo>
                  <a:pt x="2139223" y="548243"/>
                  <a:pt x="2139223" y="548243"/>
                  <a:pt x="2139223" y="548243"/>
                </a:cubicBezTo>
                <a:cubicBezTo>
                  <a:pt x="2139699" y="548148"/>
                  <a:pt x="2140080" y="548052"/>
                  <a:pt x="2140556" y="547957"/>
                </a:cubicBezTo>
                <a:cubicBezTo>
                  <a:pt x="2140080" y="548052"/>
                  <a:pt x="2139699" y="548148"/>
                  <a:pt x="2139223" y="548243"/>
                </a:cubicBezTo>
                <a:cubicBezTo>
                  <a:pt x="2144367" y="547195"/>
                  <a:pt x="2149510" y="545957"/>
                  <a:pt x="2154558" y="544623"/>
                </a:cubicBezTo>
                <a:cubicBezTo>
                  <a:pt x="2154177" y="544719"/>
                  <a:pt x="2153796" y="544814"/>
                  <a:pt x="2153415" y="544909"/>
                </a:cubicBezTo>
                <a:cubicBezTo>
                  <a:pt x="2156368" y="544147"/>
                  <a:pt x="2159321" y="543290"/>
                  <a:pt x="2162178" y="542433"/>
                </a:cubicBezTo>
                <a:cubicBezTo>
                  <a:pt x="2161988" y="542528"/>
                  <a:pt x="2161797" y="542528"/>
                  <a:pt x="2161607" y="542623"/>
                </a:cubicBezTo>
                <a:cubicBezTo>
                  <a:pt x="2181419" y="536813"/>
                  <a:pt x="2199611" y="529764"/>
                  <a:pt x="2216471" y="521573"/>
                </a:cubicBezTo>
                <a:cubicBezTo>
                  <a:pt x="2205898" y="516715"/>
                  <a:pt x="2196278" y="512048"/>
                  <a:pt x="2185134" y="508524"/>
                </a:cubicBezTo>
                <a:close/>
                <a:moveTo>
                  <a:pt x="2406494" y="617109"/>
                </a:moveTo>
                <a:cubicBezTo>
                  <a:pt x="2418877" y="577199"/>
                  <a:pt x="2435546" y="531669"/>
                  <a:pt x="2469645" y="510143"/>
                </a:cubicBezTo>
                <a:cubicBezTo>
                  <a:pt x="2416972" y="504523"/>
                  <a:pt x="2408495" y="583009"/>
                  <a:pt x="2406494" y="617109"/>
                </a:cubicBezTo>
                <a:close/>
                <a:moveTo>
                  <a:pt x="2502887" y="512619"/>
                </a:moveTo>
                <a:cubicBezTo>
                  <a:pt x="2479266" y="528145"/>
                  <a:pt x="2462501" y="563388"/>
                  <a:pt x="2456120" y="587391"/>
                </a:cubicBezTo>
                <a:cubicBezTo>
                  <a:pt x="2478313" y="552815"/>
                  <a:pt x="2499935" y="523383"/>
                  <a:pt x="2533939" y="514239"/>
                </a:cubicBezTo>
                <a:cubicBezTo>
                  <a:pt x="2519556" y="510143"/>
                  <a:pt x="2510698" y="509667"/>
                  <a:pt x="2502887" y="512619"/>
                </a:cubicBezTo>
                <a:close/>
                <a:moveTo>
                  <a:pt x="2503173" y="586819"/>
                </a:moveTo>
                <a:cubicBezTo>
                  <a:pt x="2522414" y="561387"/>
                  <a:pt x="2566324" y="526812"/>
                  <a:pt x="2590327" y="528907"/>
                </a:cubicBezTo>
                <a:cubicBezTo>
                  <a:pt x="2583755" y="524621"/>
                  <a:pt x="2563848" y="519287"/>
                  <a:pt x="2559561" y="521763"/>
                </a:cubicBezTo>
                <a:cubicBezTo>
                  <a:pt x="2535273" y="531288"/>
                  <a:pt x="2510888" y="567102"/>
                  <a:pt x="2503173" y="586819"/>
                </a:cubicBezTo>
                <a:close/>
                <a:moveTo>
                  <a:pt x="2713104" y="501951"/>
                </a:moveTo>
                <a:cubicBezTo>
                  <a:pt x="2660145" y="529479"/>
                  <a:pt x="2587946" y="521763"/>
                  <a:pt x="2548322" y="475948"/>
                </a:cubicBezTo>
                <a:lnTo>
                  <a:pt x="2547560" y="476424"/>
                </a:lnTo>
                <a:cubicBezTo>
                  <a:pt x="2644619" y="593106"/>
                  <a:pt x="2768540" y="434324"/>
                  <a:pt x="2792352" y="547386"/>
                </a:cubicBezTo>
                <a:cubicBezTo>
                  <a:pt x="2792448" y="547386"/>
                  <a:pt x="2793114" y="547386"/>
                  <a:pt x="2793209" y="547386"/>
                </a:cubicBezTo>
                <a:cubicBezTo>
                  <a:pt x="2797305" y="497284"/>
                  <a:pt x="2751871" y="483473"/>
                  <a:pt x="2713104" y="501951"/>
                </a:cubicBezTo>
                <a:close/>
                <a:moveTo>
                  <a:pt x="2617664" y="828087"/>
                </a:moveTo>
                <a:cubicBezTo>
                  <a:pt x="2617664" y="828087"/>
                  <a:pt x="2617568" y="828183"/>
                  <a:pt x="2617568" y="828183"/>
                </a:cubicBezTo>
                <a:cubicBezTo>
                  <a:pt x="2618235" y="827802"/>
                  <a:pt x="2618902" y="827421"/>
                  <a:pt x="2619474" y="826944"/>
                </a:cubicBezTo>
                <a:cubicBezTo>
                  <a:pt x="2619378" y="827040"/>
                  <a:pt x="2619188" y="827135"/>
                  <a:pt x="2619093" y="827230"/>
                </a:cubicBezTo>
                <a:cubicBezTo>
                  <a:pt x="2636809" y="815991"/>
                  <a:pt x="2637857" y="787511"/>
                  <a:pt x="2613759" y="785225"/>
                </a:cubicBezTo>
                <a:cubicBezTo>
                  <a:pt x="2613759" y="785225"/>
                  <a:pt x="2613759" y="785225"/>
                  <a:pt x="2613854" y="785225"/>
                </a:cubicBezTo>
                <a:cubicBezTo>
                  <a:pt x="2613759" y="785225"/>
                  <a:pt x="2613663" y="785225"/>
                  <a:pt x="2613568" y="785320"/>
                </a:cubicBezTo>
                <a:cubicBezTo>
                  <a:pt x="2613663" y="785320"/>
                  <a:pt x="2613663" y="785320"/>
                  <a:pt x="2613759" y="785320"/>
                </a:cubicBezTo>
                <a:cubicBezTo>
                  <a:pt x="2608234" y="788082"/>
                  <a:pt x="2616426" y="793797"/>
                  <a:pt x="2616616" y="797512"/>
                </a:cubicBezTo>
                <a:cubicBezTo>
                  <a:pt x="2617187" y="804942"/>
                  <a:pt x="2607662" y="801989"/>
                  <a:pt x="2603471" y="800274"/>
                </a:cubicBezTo>
                <a:cubicBezTo>
                  <a:pt x="2598423" y="802275"/>
                  <a:pt x="2615187" y="810180"/>
                  <a:pt x="2612139" y="813990"/>
                </a:cubicBezTo>
                <a:cubicBezTo>
                  <a:pt x="2606424" y="819324"/>
                  <a:pt x="2600043" y="804656"/>
                  <a:pt x="2594709" y="807894"/>
                </a:cubicBezTo>
                <a:cubicBezTo>
                  <a:pt x="2592708" y="811228"/>
                  <a:pt x="2597757" y="814848"/>
                  <a:pt x="2597280" y="818277"/>
                </a:cubicBezTo>
                <a:cubicBezTo>
                  <a:pt x="2593280" y="823992"/>
                  <a:pt x="2588517" y="817134"/>
                  <a:pt x="2586422" y="813419"/>
                </a:cubicBezTo>
                <a:cubicBezTo>
                  <a:pt x="2560514" y="802656"/>
                  <a:pt x="2584802" y="847042"/>
                  <a:pt x="2616807" y="828754"/>
                </a:cubicBezTo>
                <a:cubicBezTo>
                  <a:pt x="2616711" y="828754"/>
                  <a:pt x="2616616" y="828849"/>
                  <a:pt x="2616616" y="828849"/>
                </a:cubicBezTo>
                <a:cubicBezTo>
                  <a:pt x="2616902" y="828468"/>
                  <a:pt x="2617283" y="828278"/>
                  <a:pt x="2617664" y="828087"/>
                </a:cubicBezTo>
                <a:close/>
                <a:moveTo>
                  <a:pt x="2579183" y="757126"/>
                </a:moveTo>
                <a:cubicBezTo>
                  <a:pt x="2578611" y="758364"/>
                  <a:pt x="2571849" y="759412"/>
                  <a:pt x="2574039" y="760746"/>
                </a:cubicBezTo>
                <a:cubicBezTo>
                  <a:pt x="2576611" y="762174"/>
                  <a:pt x="2589946" y="758936"/>
                  <a:pt x="2585088" y="764841"/>
                </a:cubicBezTo>
                <a:cubicBezTo>
                  <a:pt x="2581754" y="766556"/>
                  <a:pt x="2574611" y="764937"/>
                  <a:pt x="2573182" y="767699"/>
                </a:cubicBezTo>
                <a:cubicBezTo>
                  <a:pt x="2573468" y="771318"/>
                  <a:pt x="2585945" y="770747"/>
                  <a:pt x="2578040" y="775795"/>
                </a:cubicBezTo>
                <a:cubicBezTo>
                  <a:pt x="2574134" y="776271"/>
                  <a:pt x="2568801" y="772747"/>
                  <a:pt x="2566419" y="777700"/>
                </a:cubicBezTo>
                <a:cubicBezTo>
                  <a:pt x="2565657" y="788178"/>
                  <a:pt x="2585279" y="783701"/>
                  <a:pt x="2589565" y="778653"/>
                </a:cubicBezTo>
                <a:cubicBezTo>
                  <a:pt x="2589184" y="779034"/>
                  <a:pt x="2588708" y="779319"/>
                  <a:pt x="2588327" y="779700"/>
                </a:cubicBezTo>
                <a:cubicBezTo>
                  <a:pt x="2608615" y="766746"/>
                  <a:pt x="2591184" y="730075"/>
                  <a:pt x="2570896" y="748077"/>
                </a:cubicBezTo>
                <a:cubicBezTo>
                  <a:pt x="2573087" y="751697"/>
                  <a:pt x="2586136" y="750649"/>
                  <a:pt x="2579183" y="757126"/>
                </a:cubicBezTo>
                <a:close/>
                <a:moveTo>
                  <a:pt x="2571277" y="825706"/>
                </a:moveTo>
                <a:cubicBezTo>
                  <a:pt x="2562990" y="823420"/>
                  <a:pt x="2569848" y="842851"/>
                  <a:pt x="2559657" y="839613"/>
                </a:cubicBezTo>
                <a:cubicBezTo>
                  <a:pt x="2556418" y="839041"/>
                  <a:pt x="2555370" y="833517"/>
                  <a:pt x="2552418" y="832469"/>
                </a:cubicBezTo>
                <a:cubicBezTo>
                  <a:pt x="2549751" y="835612"/>
                  <a:pt x="2557370" y="853995"/>
                  <a:pt x="2547941" y="847995"/>
                </a:cubicBezTo>
                <a:cubicBezTo>
                  <a:pt x="2545369" y="844089"/>
                  <a:pt x="2546226" y="833612"/>
                  <a:pt x="2541654" y="834850"/>
                </a:cubicBezTo>
                <a:cubicBezTo>
                  <a:pt x="2538035" y="837136"/>
                  <a:pt x="2539844" y="849614"/>
                  <a:pt x="2532606" y="844185"/>
                </a:cubicBezTo>
                <a:cubicBezTo>
                  <a:pt x="2529653" y="840375"/>
                  <a:pt x="2534415" y="834564"/>
                  <a:pt x="2530415" y="831135"/>
                </a:cubicBezTo>
                <a:cubicBezTo>
                  <a:pt x="2527557" y="828087"/>
                  <a:pt x="2522509" y="829421"/>
                  <a:pt x="2521176" y="833326"/>
                </a:cubicBezTo>
                <a:cubicBezTo>
                  <a:pt x="2511079" y="881618"/>
                  <a:pt x="2600233" y="865711"/>
                  <a:pt x="2571277" y="825706"/>
                </a:cubicBezTo>
                <a:close/>
                <a:moveTo>
                  <a:pt x="2554513" y="798369"/>
                </a:moveTo>
                <a:cubicBezTo>
                  <a:pt x="2549941" y="803037"/>
                  <a:pt x="2548036" y="795321"/>
                  <a:pt x="2545369" y="793226"/>
                </a:cubicBezTo>
                <a:cubicBezTo>
                  <a:pt x="2545369" y="793226"/>
                  <a:pt x="2545369" y="793226"/>
                  <a:pt x="2545369" y="793226"/>
                </a:cubicBezTo>
                <a:cubicBezTo>
                  <a:pt x="2545369" y="793226"/>
                  <a:pt x="2545274" y="793226"/>
                  <a:pt x="2545274" y="793226"/>
                </a:cubicBezTo>
                <a:cubicBezTo>
                  <a:pt x="2545274" y="793226"/>
                  <a:pt x="2545274" y="793226"/>
                  <a:pt x="2545369" y="793226"/>
                </a:cubicBezTo>
                <a:cubicBezTo>
                  <a:pt x="2545274" y="793321"/>
                  <a:pt x="2545178" y="793416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3274" y="797226"/>
                  <a:pt x="2547084" y="803799"/>
                  <a:pt x="2543464" y="806275"/>
                </a:cubicBezTo>
                <a:cubicBezTo>
                  <a:pt x="2537844" y="807894"/>
                  <a:pt x="2541083" y="786463"/>
                  <a:pt x="2535082" y="797036"/>
                </a:cubicBezTo>
                <a:cubicBezTo>
                  <a:pt x="2534606" y="804751"/>
                  <a:pt x="2527081" y="803322"/>
                  <a:pt x="2529272" y="796083"/>
                </a:cubicBezTo>
                <a:cubicBezTo>
                  <a:pt x="2530701" y="792654"/>
                  <a:pt x="2528319" y="788178"/>
                  <a:pt x="2524414" y="789035"/>
                </a:cubicBezTo>
                <a:cubicBezTo>
                  <a:pt x="2508221" y="804846"/>
                  <a:pt x="2539178" y="830850"/>
                  <a:pt x="2559942" y="809895"/>
                </a:cubicBezTo>
                <a:cubicBezTo>
                  <a:pt x="2565371" y="806370"/>
                  <a:pt x="2565467" y="788463"/>
                  <a:pt x="2558228" y="789130"/>
                </a:cubicBezTo>
                <a:cubicBezTo>
                  <a:pt x="2555275" y="791321"/>
                  <a:pt x="2556704" y="795702"/>
                  <a:pt x="2554513" y="798369"/>
                </a:cubicBezTo>
                <a:close/>
                <a:moveTo>
                  <a:pt x="2541273" y="751697"/>
                </a:moveTo>
                <a:cubicBezTo>
                  <a:pt x="2519175" y="756936"/>
                  <a:pt x="2530796" y="787035"/>
                  <a:pt x="2550322" y="776081"/>
                </a:cubicBezTo>
                <a:cubicBezTo>
                  <a:pt x="2564228" y="768937"/>
                  <a:pt x="2556513" y="747792"/>
                  <a:pt x="2541273" y="751697"/>
                </a:cubicBezTo>
                <a:close/>
                <a:moveTo>
                  <a:pt x="2517461" y="779796"/>
                </a:moveTo>
                <a:cubicBezTo>
                  <a:pt x="2517651" y="779605"/>
                  <a:pt x="2517842" y="779415"/>
                  <a:pt x="2517937" y="779319"/>
                </a:cubicBezTo>
                <a:cubicBezTo>
                  <a:pt x="2517937" y="779415"/>
                  <a:pt x="2517746" y="779605"/>
                  <a:pt x="2517461" y="779796"/>
                </a:cubicBezTo>
                <a:cubicBezTo>
                  <a:pt x="2517746" y="779605"/>
                  <a:pt x="2517937" y="779415"/>
                  <a:pt x="2518032" y="779224"/>
                </a:cubicBezTo>
                <a:cubicBezTo>
                  <a:pt x="2518032" y="779224"/>
                  <a:pt x="2518032" y="779224"/>
                  <a:pt x="2518032" y="779224"/>
                </a:cubicBezTo>
                <a:cubicBezTo>
                  <a:pt x="2518032" y="779224"/>
                  <a:pt x="2518032" y="779224"/>
                  <a:pt x="2518032" y="779129"/>
                </a:cubicBezTo>
                <a:cubicBezTo>
                  <a:pt x="2518032" y="779129"/>
                  <a:pt x="2518032" y="779129"/>
                  <a:pt x="2518032" y="779129"/>
                </a:cubicBezTo>
                <a:cubicBezTo>
                  <a:pt x="2518127" y="779034"/>
                  <a:pt x="2518127" y="778938"/>
                  <a:pt x="2518127" y="778843"/>
                </a:cubicBezTo>
                <a:cubicBezTo>
                  <a:pt x="2518127" y="778843"/>
                  <a:pt x="2518127" y="778938"/>
                  <a:pt x="2518127" y="778938"/>
                </a:cubicBezTo>
                <a:cubicBezTo>
                  <a:pt x="2518127" y="778843"/>
                  <a:pt x="2518223" y="778748"/>
                  <a:pt x="2518223" y="778748"/>
                </a:cubicBezTo>
                <a:cubicBezTo>
                  <a:pt x="2518223" y="778748"/>
                  <a:pt x="2518223" y="778843"/>
                  <a:pt x="2518127" y="778843"/>
                </a:cubicBezTo>
                <a:cubicBezTo>
                  <a:pt x="2518223" y="778653"/>
                  <a:pt x="2518223" y="778462"/>
                  <a:pt x="2518223" y="778367"/>
                </a:cubicBezTo>
                <a:cubicBezTo>
                  <a:pt x="2518223" y="778462"/>
                  <a:pt x="2518223" y="778557"/>
                  <a:pt x="2518223" y="778748"/>
                </a:cubicBezTo>
                <a:cubicBezTo>
                  <a:pt x="2518223" y="778557"/>
                  <a:pt x="2518318" y="778462"/>
                  <a:pt x="2518223" y="778272"/>
                </a:cubicBezTo>
                <a:cubicBezTo>
                  <a:pt x="2518223" y="778272"/>
                  <a:pt x="2518223" y="778367"/>
                  <a:pt x="2518223" y="778367"/>
                </a:cubicBezTo>
                <a:cubicBezTo>
                  <a:pt x="2517175" y="774271"/>
                  <a:pt x="2504507" y="774081"/>
                  <a:pt x="2510984" y="768461"/>
                </a:cubicBezTo>
                <a:cubicBezTo>
                  <a:pt x="2511651" y="767127"/>
                  <a:pt x="2519080" y="766746"/>
                  <a:pt x="2517080" y="765127"/>
                </a:cubicBezTo>
                <a:cubicBezTo>
                  <a:pt x="2514699" y="763127"/>
                  <a:pt x="2502221" y="765318"/>
                  <a:pt x="2506317" y="759888"/>
                </a:cubicBezTo>
                <a:cubicBezTo>
                  <a:pt x="2509555" y="758269"/>
                  <a:pt x="2516699" y="760460"/>
                  <a:pt x="2518413" y="758745"/>
                </a:cubicBezTo>
                <a:cubicBezTo>
                  <a:pt x="2518413" y="758745"/>
                  <a:pt x="2518318" y="758745"/>
                  <a:pt x="2518318" y="758841"/>
                </a:cubicBezTo>
                <a:cubicBezTo>
                  <a:pt x="2518413" y="758841"/>
                  <a:pt x="2518413" y="758745"/>
                  <a:pt x="2518509" y="758745"/>
                </a:cubicBezTo>
                <a:cubicBezTo>
                  <a:pt x="2518509" y="758745"/>
                  <a:pt x="2518509" y="758745"/>
                  <a:pt x="2518413" y="758745"/>
                </a:cubicBezTo>
                <a:cubicBezTo>
                  <a:pt x="2520509" y="755602"/>
                  <a:pt x="2513460" y="755126"/>
                  <a:pt x="2512508" y="752840"/>
                </a:cubicBezTo>
                <a:cubicBezTo>
                  <a:pt x="2512412" y="747792"/>
                  <a:pt x="2518604" y="749982"/>
                  <a:pt x="2521366" y="751221"/>
                </a:cubicBezTo>
                <a:cubicBezTo>
                  <a:pt x="2538797" y="748268"/>
                  <a:pt x="2516032" y="734933"/>
                  <a:pt x="2503745" y="745601"/>
                </a:cubicBezTo>
                <a:cubicBezTo>
                  <a:pt x="2485552" y="756840"/>
                  <a:pt x="2494791" y="790273"/>
                  <a:pt x="2517461" y="779796"/>
                </a:cubicBezTo>
                <a:cubicBezTo>
                  <a:pt x="2517556" y="779700"/>
                  <a:pt x="2517556" y="779796"/>
                  <a:pt x="2517461" y="779796"/>
                </a:cubicBezTo>
                <a:close/>
                <a:moveTo>
                  <a:pt x="2551560" y="848852"/>
                </a:moveTo>
                <a:cubicBezTo>
                  <a:pt x="2551751" y="848757"/>
                  <a:pt x="2551941" y="848661"/>
                  <a:pt x="2552132" y="848471"/>
                </a:cubicBezTo>
                <a:cubicBezTo>
                  <a:pt x="2551941" y="848661"/>
                  <a:pt x="2551751" y="848757"/>
                  <a:pt x="2551560" y="848852"/>
                </a:cubicBezTo>
                <a:close/>
                <a:moveTo>
                  <a:pt x="2520794" y="817419"/>
                </a:moveTo>
                <a:cubicBezTo>
                  <a:pt x="2518318" y="809514"/>
                  <a:pt x="2510317" y="823515"/>
                  <a:pt x="2505840" y="821325"/>
                </a:cubicBezTo>
                <a:cubicBezTo>
                  <a:pt x="2500506" y="819801"/>
                  <a:pt x="2504411" y="813514"/>
                  <a:pt x="2504031" y="809990"/>
                </a:cubicBezTo>
                <a:cubicBezTo>
                  <a:pt x="2498601" y="810847"/>
                  <a:pt x="2497268" y="820944"/>
                  <a:pt x="2491458" y="820848"/>
                </a:cubicBezTo>
                <a:cubicBezTo>
                  <a:pt x="2485647" y="817038"/>
                  <a:pt x="2498411" y="809704"/>
                  <a:pt x="2495839" y="805227"/>
                </a:cubicBezTo>
                <a:cubicBezTo>
                  <a:pt x="2492505" y="802656"/>
                  <a:pt x="2486314" y="812943"/>
                  <a:pt x="2483266" y="807894"/>
                </a:cubicBezTo>
                <a:cubicBezTo>
                  <a:pt x="2482123" y="806085"/>
                  <a:pt x="2483171" y="804084"/>
                  <a:pt x="2484600" y="802941"/>
                </a:cubicBezTo>
                <a:cubicBezTo>
                  <a:pt x="2501173" y="790368"/>
                  <a:pt x="2479456" y="783320"/>
                  <a:pt x="2471645" y="805323"/>
                </a:cubicBezTo>
                <a:cubicBezTo>
                  <a:pt x="2462025" y="835898"/>
                  <a:pt x="2516223" y="849709"/>
                  <a:pt x="2520794" y="817419"/>
                </a:cubicBezTo>
                <a:close/>
                <a:moveTo>
                  <a:pt x="2481742" y="779510"/>
                </a:moveTo>
                <a:cubicBezTo>
                  <a:pt x="2492315" y="772080"/>
                  <a:pt x="2459453" y="771795"/>
                  <a:pt x="2474312" y="761508"/>
                </a:cubicBezTo>
                <a:cubicBezTo>
                  <a:pt x="2476122" y="759793"/>
                  <a:pt x="2482599" y="760079"/>
                  <a:pt x="2482790" y="757793"/>
                </a:cubicBezTo>
                <a:cubicBezTo>
                  <a:pt x="2478123" y="753792"/>
                  <a:pt x="2467835" y="757983"/>
                  <a:pt x="2464883" y="752268"/>
                </a:cubicBezTo>
                <a:cubicBezTo>
                  <a:pt x="2465931" y="744934"/>
                  <a:pt x="2480790" y="751125"/>
                  <a:pt x="2483647" y="748173"/>
                </a:cubicBezTo>
                <a:cubicBezTo>
                  <a:pt x="2489171" y="742553"/>
                  <a:pt x="2468788" y="741791"/>
                  <a:pt x="2476979" y="735219"/>
                </a:cubicBezTo>
                <a:cubicBezTo>
                  <a:pt x="2476979" y="735219"/>
                  <a:pt x="2476979" y="735219"/>
                  <a:pt x="2476979" y="735314"/>
                </a:cubicBezTo>
                <a:cubicBezTo>
                  <a:pt x="2476979" y="735314"/>
                  <a:pt x="2477075" y="735219"/>
                  <a:pt x="2477075" y="735219"/>
                </a:cubicBezTo>
                <a:cubicBezTo>
                  <a:pt x="2477075" y="735219"/>
                  <a:pt x="2476979" y="735219"/>
                  <a:pt x="2476979" y="735314"/>
                </a:cubicBezTo>
                <a:cubicBezTo>
                  <a:pt x="2479361" y="733218"/>
                  <a:pt x="2482694" y="734647"/>
                  <a:pt x="2485171" y="735695"/>
                </a:cubicBezTo>
                <a:cubicBezTo>
                  <a:pt x="2501649" y="741029"/>
                  <a:pt x="2502507" y="721693"/>
                  <a:pt x="2480409" y="722455"/>
                </a:cubicBezTo>
                <a:cubicBezTo>
                  <a:pt x="2439070" y="721598"/>
                  <a:pt x="2435260" y="794369"/>
                  <a:pt x="2481742" y="779510"/>
                </a:cubicBezTo>
                <a:close/>
                <a:moveTo>
                  <a:pt x="2495553" y="713216"/>
                </a:moveTo>
                <a:cubicBezTo>
                  <a:pt x="2497934" y="716740"/>
                  <a:pt x="2505174" y="725217"/>
                  <a:pt x="2510698" y="721122"/>
                </a:cubicBezTo>
                <a:cubicBezTo>
                  <a:pt x="2510603" y="721122"/>
                  <a:pt x="2510603" y="721217"/>
                  <a:pt x="2510508" y="721312"/>
                </a:cubicBezTo>
                <a:cubicBezTo>
                  <a:pt x="2510603" y="721217"/>
                  <a:pt x="2510698" y="721122"/>
                  <a:pt x="2510793" y="721122"/>
                </a:cubicBezTo>
                <a:cubicBezTo>
                  <a:pt x="2510793" y="721122"/>
                  <a:pt x="2510698" y="721217"/>
                  <a:pt x="2510698" y="721217"/>
                </a:cubicBezTo>
                <a:cubicBezTo>
                  <a:pt x="2511079" y="720931"/>
                  <a:pt x="2511365" y="720550"/>
                  <a:pt x="2511651" y="720169"/>
                </a:cubicBezTo>
                <a:cubicBezTo>
                  <a:pt x="2511651" y="720169"/>
                  <a:pt x="2511555" y="720264"/>
                  <a:pt x="2511555" y="720264"/>
                </a:cubicBezTo>
                <a:cubicBezTo>
                  <a:pt x="2511651" y="720169"/>
                  <a:pt x="2511746" y="720074"/>
                  <a:pt x="2511746" y="719883"/>
                </a:cubicBezTo>
                <a:cubicBezTo>
                  <a:pt x="2511746" y="719979"/>
                  <a:pt x="2511651" y="719979"/>
                  <a:pt x="2511555" y="720074"/>
                </a:cubicBezTo>
                <a:cubicBezTo>
                  <a:pt x="2511651" y="719883"/>
                  <a:pt x="2511841" y="719693"/>
                  <a:pt x="2511936" y="719502"/>
                </a:cubicBezTo>
                <a:cubicBezTo>
                  <a:pt x="2511841" y="719598"/>
                  <a:pt x="2511841" y="719693"/>
                  <a:pt x="2511746" y="719883"/>
                </a:cubicBezTo>
                <a:cubicBezTo>
                  <a:pt x="2511841" y="719693"/>
                  <a:pt x="2511936" y="719502"/>
                  <a:pt x="2512032" y="719407"/>
                </a:cubicBezTo>
                <a:cubicBezTo>
                  <a:pt x="2512032" y="719502"/>
                  <a:pt x="2511936" y="719502"/>
                  <a:pt x="2511936" y="719598"/>
                </a:cubicBezTo>
                <a:cubicBezTo>
                  <a:pt x="2515937" y="712263"/>
                  <a:pt x="2503840" y="711216"/>
                  <a:pt x="2504411" y="705120"/>
                </a:cubicBezTo>
                <a:cubicBezTo>
                  <a:pt x="2505554" y="699976"/>
                  <a:pt x="2510222" y="703215"/>
                  <a:pt x="2512889" y="704929"/>
                </a:cubicBezTo>
                <a:cubicBezTo>
                  <a:pt x="2526891" y="709215"/>
                  <a:pt x="2507936" y="693785"/>
                  <a:pt x="2511746" y="689689"/>
                </a:cubicBezTo>
                <a:cubicBezTo>
                  <a:pt x="2515651" y="684450"/>
                  <a:pt x="2524604" y="704167"/>
                  <a:pt x="2525843" y="697976"/>
                </a:cubicBezTo>
                <a:cubicBezTo>
                  <a:pt x="2523652" y="693023"/>
                  <a:pt x="2523747" y="684165"/>
                  <a:pt x="2530891" y="686832"/>
                </a:cubicBezTo>
                <a:cubicBezTo>
                  <a:pt x="2534225" y="687975"/>
                  <a:pt x="2537654" y="693118"/>
                  <a:pt x="2541464" y="691404"/>
                </a:cubicBezTo>
                <a:cubicBezTo>
                  <a:pt x="2545083" y="686260"/>
                  <a:pt x="2538035" y="678164"/>
                  <a:pt x="2533844" y="674354"/>
                </a:cubicBezTo>
                <a:cubicBezTo>
                  <a:pt x="2511746" y="661209"/>
                  <a:pt x="2480980" y="691118"/>
                  <a:pt x="2495553" y="713216"/>
                </a:cubicBezTo>
                <a:close/>
                <a:moveTo>
                  <a:pt x="2527748" y="726075"/>
                </a:moveTo>
                <a:cubicBezTo>
                  <a:pt x="2527271" y="738933"/>
                  <a:pt x="2532129" y="748363"/>
                  <a:pt x="2536796" y="730551"/>
                </a:cubicBezTo>
                <a:cubicBezTo>
                  <a:pt x="2541368" y="725884"/>
                  <a:pt x="2543845" y="734552"/>
                  <a:pt x="2545274" y="737695"/>
                </a:cubicBezTo>
                <a:cubicBezTo>
                  <a:pt x="2549084" y="736362"/>
                  <a:pt x="2544417" y="725122"/>
                  <a:pt x="2548608" y="723312"/>
                </a:cubicBezTo>
                <a:cubicBezTo>
                  <a:pt x="2554323" y="723598"/>
                  <a:pt x="2550227" y="735981"/>
                  <a:pt x="2553275" y="737886"/>
                </a:cubicBezTo>
                <a:cubicBezTo>
                  <a:pt x="2556894" y="739219"/>
                  <a:pt x="2556513" y="730932"/>
                  <a:pt x="2558990" y="729885"/>
                </a:cubicBezTo>
                <a:cubicBezTo>
                  <a:pt x="2568229" y="730266"/>
                  <a:pt x="2555751" y="745506"/>
                  <a:pt x="2566419" y="746268"/>
                </a:cubicBezTo>
                <a:cubicBezTo>
                  <a:pt x="2566419" y="746268"/>
                  <a:pt x="2566324" y="746268"/>
                  <a:pt x="2566324" y="746268"/>
                </a:cubicBezTo>
                <a:cubicBezTo>
                  <a:pt x="2566419" y="746268"/>
                  <a:pt x="2566610" y="746268"/>
                  <a:pt x="2566705" y="746268"/>
                </a:cubicBezTo>
                <a:cubicBezTo>
                  <a:pt x="2566610" y="746268"/>
                  <a:pt x="2566515" y="746268"/>
                  <a:pt x="2566419" y="746268"/>
                </a:cubicBezTo>
                <a:cubicBezTo>
                  <a:pt x="2566705" y="746268"/>
                  <a:pt x="2566991" y="746172"/>
                  <a:pt x="2567276" y="746077"/>
                </a:cubicBezTo>
                <a:cubicBezTo>
                  <a:pt x="2567276" y="746077"/>
                  <a:pt x="2567276" y="746077"/>
                  <a:pt x="2567181" y="746077"/>
                </a:cubicBezTo>
                <a:cubicBezTo>
                  <a:pt x="2567181" y="746077"/>
                  <a:pt x="2567181" y="746077"/>
                  <a:pt x="2567276" y="746077"/>
                </a:cubicBezTo>
                <a:cubicBezTo>
                  <a:pt x="2567276" y="746077"/>
                  <a:pt x="2567276" y="746077"/>
                  <a:pt x="2567276" y="746077"/>
                </a:cubicBezTo>
                <a:cubicBezTo>
                  <a:pt x="2587279" y="719883"/>
                  <a:pt x="2536130" y="691689"/>
                  <a:pt x="2527748" y="726075"/>
                </a:cubicBezTo>
                <a:close/>
                <a:moveTo>
                  <a:pt x="2570039" y="679497"/>
                </a:moveTo>
                <a:cubicBezTo>
                  <a:pt x="2571277" y="677592"/>
                  <a:pt x="2573468" y="676068"/>
                  <a:pt x="2575849" y="676735"/>
                </a:cubicBezTo>
                <a:cubicBezTo>
                  <a:pt x="2582135" y="678164"/>
                  <a:pt x="2575563" y="683974"/>
                  <a:pt x="2575087" y="687594"/>
                </a:cubicBezTo>
                <a:cubicBezTo>
                  <a:pt x="2575563" y="699786"/>
                  <a:pt x="2589184" y="676068"/>
                  <a:pt x="2594232" y="682450"/>
                </a:cubicBezTo>
                <a:cubicBezTo>
                  <a:pt x="2595661" y="687879"/>
                  <a:pt x="2587374" y="690832"/>
                  <a:pt x="2584898" y="695214"/>
                </a:cubicBezTo>
                <a:cubicBezTo>
                  <a:pt x="2582421" y="697976"/>
                  <a:pt x="2583088" y="699786"/>
                  <a:pt x="2586993" y="697595"/>
                </a:cubicBezTo>
                <a:cubicBezTo>
                  <a:pt x="2591089" y="695118"/>
                  <a:pt x="2600233" y="694166"/>
                  <a:pt x="2598423" y="701405"/>
                </a:cubicBezTo>
                <a:cubicBezTo>
                  <a:pt x="2596137" y="706263"/>
                  <a:pt x="2587279" y="718455"/>
                  <a:pt x="2599852" y="713883"/>
                </a:cubicBezTo>
                <a:cubicBezTo>
                  <a:pt x="2649668" y="685403"/>
                  <a:pt x="2572420" y="631777"/>
                  <a:pt x="2554799" y="682736"/>
                </a:cubicBezTo>
                <a:cubicBezTo>
                  <a:pt x="2556894" y="692451"/>
                  <a:pt x="2568038" y="685974"/>
                  <a:pt x="2570039" y="679497"/>
                </a:cubicBezTo>
                <a:close/>
                <a:moveTo>
                  <a:pt x="2608425" y="724836"/>
                </a:moveTo>
                <a:cubicBezTo>
                  <a:pt x="2600995" y="735219"/>
                  <a:pt x="2634142" y="723693"/>
                  <a:pt x="2622331" y="738933"/>
                </a:cubicBezTo>
                <a:cubicBezTo>
                  <a:pt x="2603852" y="752935"/>
                  <a:pt x="2632809" y="738076"/>
                  <a:pt x="2635761" y="743410"/>
                </a:cubicBezTo>
                <a:cubicBezTo>
                  <a:pt x="2637571" y="750459"/>
                  <a:pt x="2620140" y="749792"/>
                  <a:pt x="2618997" y="754364"/>
                </a:cubicBezTo>
                <a:cubicBezTo>
                  <a:pt x="2619188" y="759507"/>
                  <a:pt x="2628999" y="756078"/>
                  <a:pt x="2631380" y="758936"/>
                </a:cubicBezTo>
                <a:cubicBezTo>
                  <a:pt x="2633951" y="769032"/>
                  <a:pt x="2619378" y="762936"/>
                  <a:pt x="2615283" y="767794"/>
                </a:cubicBezTo>
                <a:cubicBezTo>
                  <a:pt x="2602805" y="790749"/>
                  <a:pt x="2667956" y="773319"/>
                  <a:pt x="2650906" y="734838"/>
                </a:cubicBezTo>
                <a:cubicBezTo>
                  <a:pt x="2644238" y="717121"/>
                  <a:pt x="2622045" y="711597"/>
                  <a:pt x="2608425" y="724836"/>
                </a:cubicBezTo>
                <a:close/>
                <a:moveTo>
                  <a:pt x="2705199" y="544623"/>
                </a:moveTo>
                <a:cubicBezTo>
                  <a:pt x="2704722" y="544623"/>
                  <a:pt x="2704341" y="544623"/>
                  <a:pt x="2703865" y="544623"/>
                </a:cubicBezTo>
                <a:cubicBezTo>
                  <a:pt x="2720724" y="544623"/>
                  <a:pt x="2735583" y="549291"/>
                  <a:pt x="2747013" y="559101"/>
                </a:cubicBezTo>
                <a:cubicBezTo>
                  <a:pt x="2746823" y="559006"/>
                  <a:pt x="2746727" y="558816"/>
                  <a:pt x="2746537" y="558720"/>
                </a:cubicBezTo>
                <a:cubicBezTo>
                  <a:pt x="2765396" y="574246"/>
                  <a:pt x="2771683" y="597011"/>
                  <a:pt x="2775207" y="620538"/>
                </a:cubicBezTo>
                <a:cubicBezTo>
                  <a:pt x="2805497" y="530622"/>
                  <a:pt x="2719010" y="511857"/>
                  <a:pt x="2652144" y="543576"/>
                </a:cubicBezTo>
                <a:cubicBezTo>
                  <a:pt x="2636904" y="547767"/>
                  <a:pt x="2618997" y="548433"/>
                  <a:pt x="2606043" y="538051"/>
                </a:cubicBezTo>
                <a:lnTo>
                  <a:pt x="2604424" y="539385"/>
                </a:lnTo>
                <a:cubicBezTo>
                  <a:pt x="2631761" y="568341"/>
                  <a:pt x="2672051" y="544052"/>
                  <a:pt x="2705199" y="544623"/>
                </a:cubicBezTo>
                <a:close/>
                <a:moveTo>
                  <a:pt x="2795115" y="556149"/>
                </a:moveTo>
                <a:cubicBezTo>
                  <a:pt x="2815212" y="579009"/>
                  <a:pt x="2820451" y="607298"/>
                  <a:pt x="2800068" y="632063"/>
                </a:cubicBezTo>
                <a:cubicBezTo>
                  <a:pt x="2802353" y="630729"/>
                  <a:pt x="2804640" y="629301"/>
                  <a:pt x="2806735" y="627586"/>
                </a:cubicBezTo>
                <a:cubicBezTo>
                  <a:pt x="2806354" y="627872"/>
                  <a:pt x="2805973" y="628253"/>
                  <a:pt x="2805592" y="628539"/>
                </a:cubicBezTo>
                <a:cubicBezTo>
                  <a:pt x="2806259" y="628062"/>
                  <a:pt x="2806830" y="627586"/>
                  <a:pt x="2807402" y="627110"/>
                </a:cubicBezTo>
                <a:cubicBezTo>
                  <a:pt x="2807211" y="627300"/>
                  <a:pt x="2807021" y="627396"/>
                  <a:pt x="2806735" y="627586"/>
                </a:cubicBezTo>
                <a:cubicBezTo>
                  <a:pt x="2807116" y="627300"/>
                  <a:pt x="2807497" y="626919"/>
                  <a:pt x="2807973" y="626634"/>
                </a:cubicBezTo>
                <a:cubicBezTo>
                  <a:pt x="2807973" y="626634"/>
                  <a:pt x="2807878" y="626729"/>
                  <a:pt x="2807878" y="626729"/>
                </a:cubicBezTo>
                <a:cubicBezTo>
                  <a:pt x="2808068" y="626538"/>
                  <a:pt x="2808259" y="626443"/>
                  <a:pt x="2808450" y="626253"/>
                </a:cubicBezTo>
                <a:cubicBezTo>
                  <a:pt x="2808259" y="626348"/>
                  <a:pt x="2808164" y="626538"/>
                  <a:pt x="2807973" y="626634"/>
                </a:cubicBezTo>
                <a:cubicBezTo>
                  <a:pt x="2808640" y="626062"/>
                  <a:pt x="2809211" y="625586"/>
                  <a:pt x="2809783" y="625014"/>
                </a:cubicBezTo>
                <a:cubicBezTo>
                  <a:pt x="2809688" y="625014"/>
                  <a:pt x="2809688" y="625110"/>
                  <a:pt x="2809688" y="625110"/>
                </a:cubicBezTo>
                <a:cubicBezTo>
                  <a:pt x="2809783" y="625014"/>
                  <a:pt x="2809974" y="624919"/>
                  <a:pt x="2810069" y="624729"/>
                </a:cubicBezTo>
                <a:cubicBezTo>
                  <a:pt x="2809974" y="624824"/>
                  <a:pt x="2809878" y="624824"/>
                  <a:pt x="2809878" y="624919"/>
                </a:cubicBezTo>
                <a:cubicBezTo>
                  <a:pt x="2810259" y="624633"/>
                  <a:pt x="2810545" y="624252"/>
                  <a:pt x="2810926" y="623871"/>
                </a:cubicBezTo>
                <a:cubicBezTo>
                  <a:pt x="2810735" y="624062"/>
                  <a:pt x="2810545" y="624252"/>
                  <a:pt x="2810354" y="624443"/>
                </a:cubicBezTo>
                <a:cubicBezTo>
                  <a:pt x="2810735" y="624062"/>
                  <a:pt x="2811021" y="623776"/>
                  <a:pt x="2811402" y="623395"/>
                </a:cubicBezTo>
                <a:cubicBezTo>
                  <a:pt x="2811212" y="623586"/>
                  <a:pt x="2811021" y="623681"/>
                  <a:pt x="2810926" y="623871"/>
                </a:cubicBezTo>
                <a:cubicBezTo>
                  <a:pt x="2812259" y="622538"/>
                  <a:pt x="2813498" y="621109"/>
                  <a:pt x="2814736" y="619585"/>
                </a:cubicBezTo>
                <a:cubicBezTo>
                  <a:pt x="2814736" y="619585"/>
                  <a:pt x="2814736" y="619585"/>
                  <a:pt x="2814641" y="619680"/>
                </a:cubicBezTo>
                <a:cubicBezTo>
                  <a:pt x="2815403" y="618633"/>
                  <a:pt x="2816165" y="617490"/>
                  <a:pt x="2816927" y="616347"/>
                </a:cubicBezTo>
                <a:cubicBezTo>
                  <a:pt x="2816927" y="616347"/>
                  <a:pt x="2816927" y="616347"/>
                  <a:pt x="2816927" y="616347"/>
                </a:cubicBezTo>
                <a:cubicBezTo>
                  <a:pt x="2816927" y="616347"/>
                  <a:pt x="2817022" y="616251"/>
                  <a:pt x="2817022" y="616251"/>
                </a:cubicBezTo>
                <a:cubicBezTo>
                  <a:pt x="2817022" y="616251"/>
                  <a:pt x="2816927" y="616347"/>
                  <a:pt x="2816927" y="616347"/>
                </a:cubicBezTo>
                <a:cubicBezTo>
                  <a:pt x="2817212" y="615870"/>
                  <a:pt x="2817498" y="615394"/>
                  <a:pt x="2817784" y="614918"/>
                </a:cubicBezTo>
                <a:cubicBezTo>
                  <a:pt x="2817784" y="614918"/>
                  <a:pt x="2817784" y="615013"/>
                  <a:pt x="2817689" y="615013"/>
                </a:cubicBezTo>
                <a:cubicBezTo>
                  <a:pt x="2817784" y="614823"/>
                  <a:pt x="2817879" y="614632"/>
                  <a:pt x="2818070" y="614442"/>
                </a:cubicBezTo>
                <a:cubicBezTo>
                  <a:pt x="2817975" y="614632"/>
                  <a:pt x="2817879" y="614727"/>
                  <a:pt x="2817784" y="614918"/>
                </a:cubicBezTo>
                <a:cubicBezTo>
                  <a:pt x="2818070" y="614346"/>
                  <a:pt x="2818356" y="613775"/>
                  <a:pt x="2818641" y="613203"/>
                </a:cubicBezTo>
                <a:cubicBezTo>
                  <a:pt x="2818546" y="613394"/>
                  <a:pt x="2818451" y="613584"/>
                  <a:pt x="2818356" y="613680"/>
                </a:cubicBezTo>
                <a:cubicBezTo>
                  <a:pt x="2818451" y="613489"/>
                  <a:pt x="2818546" y="613203"/>
                  <a:pt x="2818736" y="613013"/>
                </a:cubicBezTo>
                <a:cubicBezTo>
                  <a:pt x="2818736" y="613108"/>
                  <a:pt x="2818641" y="613108"/>
                  <a:pt x="2818641" y="613203"/>
                </a:cubicBezTo>
                <a:cubicBezTo>
                  <a:pt x="2818832" y="612727"/>
                  <a:pt x="2819118" y="612346"/>
                  <a:pt x="2819308" y="611870"/>
                </a:cubicBezTo>
                <a:cubicBezTo>
                  <a:pt x="2819308" y="611965"/>
                  <a:pt x="2819308" y="611965"/>
                  <a:pt x="2819213" y="612060"/>
                </a:cubicBezTo>
                <a:cubicBezTo>
                  <a:pt x="2819213" y="611965"/>
                  <a:pt x="2819308" y="611870"/>
                  <a:pt x="2819308" y="611870"/>
                </a:cubicBezTo>
                <a:cubicBezTo>
                  <a:pt x="2819308" y="611870"/>
                  <a:pt x="2819308" y="611965"/>
                  <a:pt x="2819308" y="611965"/>
                </a:cubicBezTo>
                <a:cubicBezTo>
                  <a:pt x="2828833" y="590343"/>
                  <a:pt x="2815974" y="565769"/>
                  <a:pt x="2795115" y="556149"/>
                </a:cubicBezTo>
                <a:close/>
                <a:moveTo>
                  <a:pt x="2961326" y="485664"/>
                </a:moveTo>
                <a:cubicBezTo>
                  <a:pt x="2958563" y="478234"/>
                  <a:pt x="2957230" y="470138"/>
                  <a:pt x="2956277" y="462518"/>
                </a:cubicBezTo>
                <a:cubicBezTo>
                  <a:pt x="2943990" y="480806"/>
                  <a:pt x="2957420" y="511000"/>
                  <a:pt x="2980757" y="509000"/>
                </a:cubicBezTo>
                <a:cubicBezTo>
                  <a:pt x="2972375" y="502904"/>
                  <a:pt x="2964755" y="495760"/>
                  <a:pt x="2961326" y="485664"/>
                </a:cubicBezTo>
                <a:close/>
                <a:moveTo>
                  <a:pt x="2717676" y="691880"/>
                </a:moveTo>
                <a:cubicBezTo>
                  <a:pt x="2738917" y="671115"/>
                  <a:pt x="2771111" y="673973"/>
                  <a:pt x="2798067" y="667591"/>
                </a:cubicBezTo>
                <a:cubicBezTo>
                  <a:pt x="2846264" y="658447"/>
                  <a:pt x="2895889" y="639588"/>
                  <a:pt x="2939704" y="613680"/>
                </a:cubicBezTo>
                <a:cubicBezTo>
                  <a:pt x="2980661" y="589486"/>
                  <a:pt x="3110773" y="476615"/>
                  <a:pt x="3139443" y="557958"/>
                </a:cubicBezTo>
                <a:cubicBezTo>
                  <a:pt x="3119155" y="478044"/>
                  <a:pt x="2997902" y="557863"/>
                  <a:pt x="2952086" y="592058"/>
                </a:cubicBezTo>
                <a:cubicBezTo>
                  <a:pt x="2917892" y="613965"/>
                  <a:pt x="2881411" y="632253"/>
                  <a:pt x="2843120" y="645874"/>
                </a:cubicBezTo>
                <a:lnTo>
                  <a:pt x="2843120" y="645874"/>
                </a:lnTo>
                <a:cubicBezTo>
                  <a:pt x="2900937" y="611394"/>
                  <a:pt x="2947038" y="555482"/>
                  <a:pt x="3008284" y="527574"/>
                </a:cubicBezTo>
                <a:cubicBezTo>
                  <a:pt x="3008189" y="527574"/>
                  <a:pt x="3008093" y="527669"/>
                  <a:pt x="3008093" y="527669"/>
                </a:cubicBezTo>
                <a:cubicBezTo>
                  <a:pt x="3008189" y="527574"/>
                  <a:pt x="3008284" y="527574"/>
                  <a:pt x="3008379" y="527574"/>
                </a:cubicBezTo>
                <a:cubicBezTo>
                  <a:pt x="3008379" y="527574"/>
                  <a:pt x="3008379" y="527574"/>
                  <a:pt x="3008284" y="527574"/>
                </a:cubicBezTo>
                <a:cubicBezTo>
                  <a:pt x="3038669" y="512429"/>
                  <a:pt x="3072578" y="502142"/>
                  <a:pt x="3106487" y="500904"/>
                </a:cubicBezTo>
                <a:cubicBezTo>
                  <a:pt x="3075816" y="501761"/>
                  <a:pt x="3042384" y="461756"/>
                  <a:pt x="3072197" y="438229"/>
                </a:cubicBezTo>
                <a:cubicBezTo>
                  <a:pt x="3071911" y="438420"/>
                  <a:pt x="3071625" y="438610"/>
                  <a:pt x="3071340" y="438801"/>
                </a:cubicBezTo>
                <a:cubicBezTo>
                  <a:pt x="3077531" y="434324"/>
                  <a:pt x="3085246" y="432228"/>
                  <a:pt x="3092771" y="431943"/>
                </a:cubicBezTo>
                <a:cubicBezTo>
                  <a:pt x="3092485" y="431943"/>
                  <a:pt x="3092199" y="431943"/>
                  <a:pt x="3091913" y="431943"/>
                </a:cubicBezTo>
                <a:cubicBezTo>
                  <a:pt x="3092485" y="431943"/>
                  <a:pt x="3093057" y="431847"/>
                  <a:pt x="3093628" y="431847"/>
                </a:cubicBezTo>
                <a:cubicBezTo>
                  <a:pt x="3067529" y="452612"/>
                  <a:pt x="3103820" y="489474"/>
                  <a:pt x="3124965" y="463661"/>
                </a:cubicBezTo>
                <a:cubicBezTo>
                  <a:pt x="3146206" y="430228"/>
                  <a:pt x="3092961" y="409368"/>
                  <a:pt x="3068101" y="426609"/>
                </a:cubicBezTo>
                <a:cubicBezTo>
                  <a:pt x="3068101" y="426609"/>
                  <a:pt x="3068196" y="426609"/>
                  <a:pt x="3068196" y="426513"/>
                </a:cubicBezTo>
                <a:cubicBezTo>
                  <a:pt x="3064386" y="428704"/>
                  <a:pt x="3060862" y="431466"/>
                  <a:pt x="3058004" y="434895"/>
                </a:cubicBezTo>
                <a:cubicBezTo>
                  <a:pt x="3058100" y="434800"/>
                  <a:pt x="3058100" y="434705"/>
                  <a:pt x="3058195" y="434610"/>
                </a:cubicBezTo>
                <a:cubicBezTo>
                  <a:pt x="3057719" y="435086"/>
                  <a:pt x="3057338" y="435657"/>
                  <a:pt x="3056861" y="436134"/>
                </a:cubicBezTo>
                <a:cubicBezTo>
                  <a:pt x="3056861" y="436134"/>
                  <a:pt x="3056957" y="436038"/>
                  <a:pt x="3056957" y="436038"/>
                </a:cubicBezTo>
                <a:cubicBezTo>
                  <a:pt x="3056576" y="436515"/>
                  <a:pt x="3056195" y="436991"/>
                  <a:pt x="3055909" y="437467"/>
                </a:cubicBezTo>
                <a:cubicBezTo>
                  <a:pt x="3055909" y="437372"/>
                  <a:pt x="3056004" y="437372"/>
                  <a:pt x="3056004" y="437277"/>
                </a:cubicBezTo>
                <a:cubicBezTo>
                  <a:pt x="3039431" y="459851"/>
                  <a:pt x="3056481" y="493569"/>
                  <a:pt x="3081817" y="500523"/>
                </a:cubicBezTo>
                <a:cubicBezTo>
                  <a:pt x="3059052" y="502523"/>
                  <a:pt x="3032192" y="507381"/>
                  <a:pt x="3012761" y="492522"/>
                </a:cubicBezTo>
                <a:cubicBezTo>
                  <a:pt x="3002188" y="483473"/>
                  <a:pt x="3001998" y="460422"/>
                  <a:pt x="3018285" y="458136"/>
                </a:cubicBezTo>
                <a:cubicBezTo>
                  <a:pt x="3025810" y="455755"/>
                  <a:pt x="3035907" y="463089"/>
                  <a:pt x="3033525" y="471281"/>
                </a:cubicBezTo>
                <a:cubicBezTo>
                  <a:pt x="3041717" y="452136"/>
                  <a:pt x="3010379" y="445754"/>
                  <a:pt x="3001521" y="460708"/>
                </a:cubicBezTo>
                <a:cubicBezTo>
                  <a:pt x="3001521" y="460708"/>
                  <a:pt x="3001521" y="460708"/>
                  <a:pt x="3001521" y="460708"/>
                </a:cubicBezTo>
                <a:cubicBezTo>
                  <a:pt x="3000664" y="461946"/>
                  <a:pt x="2999902" y="463280"/>
                  <a:pt x="2999331" y="464613"/>
                </a:cubicBezTo>
                <a:cubicBezTo>
                  <a:pt x="2999331" y="464518"/>
                  <a:pt x="2999426" y="464423"/>
                  <a:pt x="2999426" y="464328"/>
                </a:cubicBezTo>
                <a:cubicBezTo>
                  <a:pt x="2999331" y="464423"/>
                  <a:pt x="2999331" y="464613"/>
                  <a:pt x="2999235" y="464709"/>
                </a:cubicBezTo>
                <a:cubicBezTo>
                  <a:pt x="2999235" y="464709"/>
                  <a:pt x="2999235" y="464613"/>
                  <a:pt x="2999235" y="464613"/>
                </a:cubicBezTo>
                <a:cubicBezTo>
                  <a:pt x="2989425" y="488045"/>
                  <a:pt x="3010760" y="509762"/>
                  <a:pt x="3034192" y="509476"/>
                </a:cubicBezTo>
                <a:cubicBezTo>
                  <a:pt x="2959230" y="530622"/>
                  <a:pt x="2904938" y="594820"/>
                  <a:pt x="2842740" y="637778"/>
                </a:cubicBezTo>
                <a:cubicBezTo>
                  <a:pt x="2806830" y="663114"/>
                  <a:pt x="2736250" y="662543"/>
                  <a:pt x="2714724" y="694928"/>
                </a:cubicBezTo>
                <a:cubicBezTo>
                  <a:pt x="2715771" y="693785"/>
                  <a:pt x="2716724" y="692832"/>
                  <a:pt x="2717676" y="691880"/>
                </a:cubicBezTo>
                <a:close/>
                <a:moveTo>
                  <a:pt x="2734059" y="631872"/>
                </a:moveTo>
                <a:cubicBezTo>
                  <a:pt x="2747966" y="621490"/>
                  <a:pt x="2755300" y="603297"/>
                  <a:pt x="2752061" y="586248"/>
                </a:cubicBezTo>
                <a:cubicBezTo>
                  <a:pt x="2738726" y="575199"/>
                  <a:pt x="2720915" y="571389"/>
                  <a:pt x="2703865" y="572055"/>
                </a:cubicBezTo>
                <a:cubicBezTo>
                  <a:pt x="2699865" y="594344"/>
                  <a:pt x="2732154" y="605298"/>
                  <a:pt x="2742536" y="585200"/>
                </a:cubicBezTo>
                <a:cubicBezTo>
                  <a:pt x="2747204" y="643207"/>
                  <a:pt x="2657478" y="629015"/>
                  <a:pt x="2679862" y="575294"/>
                </a:cubicBezTo>
                <a:cubicBezTo>
                  <a:pt x="2673194" y="576723"/>
                  <a:pt x="2667194" y="578913"/>
                  <a:pt x="2660621" y="579771"/>
                </a:cubicBezTo>
                <a:cubicBezTo>
                  <a:pt x="2645667" y="622062"/>
                  <a:pt x="2699198" y="659971"/>
                  <a:pt x="2734059" y="631872"/>
                </a:cubicBezTo>
                <a:close/>
                <a:moveTo>
                  <a:pt x="2958183" y="745029"/>
                </a:moveTo>
                <a:cubicBezTo>
                  <a:pt x="2891888" y="779034"/>
                  <a:pt x="2822546" y="689880"/>
                  <a:pt x="2756634" y="736457"/>
                </a:cubicBezTo>
                <a:cubicBezTo>
                  <a:pt x="2756634" y="736457"/>
                  <a:pt x="2756729" y="736362"/>
                  <a:pt x="2756729" y="736362"/>
                </a:cubicBezTo>
                <a:cubicBezTo>
                  <a:pt x="2746727" y="742553"/>
                  <a:pt x="2738060" y="750649"/>
                  <a:pt x="2731678" y="760365"/>
                </a:cubicBezTo>
                <a:cubicBezTo>
                  <a:pt x="2812831" y="684546"/>
                  <a:pt x="2888078" y="800751"/>
                  <a:pt x="2958183" y="745029"/>
                </a:cubicBezTo>
                <a:close/>
                <a:moveTo>
                  <a:pt x="2962183" y="1018302"/>
                </a:moveTo>
                <a:cubicBezTo>
                  <a:pt x="2968184" y="1027065"/>
                  <a:pt x="2977042" y="1034018"/>
                  <a:pt x="2987234" y="1037066"/>
                </a:cubicBezTo>
                <a:cubicBezTo>
                  <a:pt x="2934465" y="1003538"/>
                  <a:pt x="2971041" y="961818"/>
                  <a:pt x="2974375" y="916670"/>
                </a:cubicBezTo>
                <a:cubicBezTo>
                  <a:pt x="2966755" y="949626"/>
                  <a:pt x="2937990" y="985631"/>
                  <a:pt x="2962183" y="1018302"/>
                </a:cubicBezTo>
                <a:close/>
                <a:moveTo>
                  <a:pt x="2878839" y="935815"/>
                </a:moveTo>
                <a:cubicBezTo>
                  <a:pt x="2887317" y="932196"/>
                  <a:pt x="2894175" y="926195"/>
                  <a:pt x="2898556" y="918194"/>
                </a:cubicBezTo>
                <a:cubicBezTo>
                  <a:pt x="2898556" y="918194"/>
                  <a:pt x="2898556" y="918289"/>
                  <a:pt x="2898461" y="918289"/>
                </a:cubicBezTo>
                <a:cubicBezTo>
                  <a:pt x="2898556" y="918194"/>
                  <a:pt x="2898556" y="918099"/>
                  <a:pt x="2898651" y="918003"/>
                </a:cubicBezTo>
                <a:cubicBezTo>
                  <a:pt x="2898651" y="918099"/>
                  <a:pt x="2898556" y="918099"/>
                  <a:pt x="2898556" y="918194"/>
                </a:cubicBezTo>
                <a:cubicBezTo>
                  <a:pt x="2904081" y="908097"/>
                  <a:pt x="2905319" y="896001"/>
                  <a:pt x="2902937" y="884571"/>
                </a:cubicBezTo>
                <a:cubicBezTo>
                  <a:pt x="2900080" y="893810"/>
                  <a:pt x="2898842" y="903430"/>
                  <a:pt x="2894936" y="912288"/>
                </a:cubicBezTo>
                <a:lnTo>
                  <a:pt x="2894936" y="912288"/>
                </a:lnTo>
                <a:cubicBezTo>
                  <a:pt x="2891317" y="921147"/>
                  <a:pt x="2884935" y="928290"/>
                  <a:pt x="2878839" y="935815"/>
                </a:cubicBezTo>
                <a:close/>
                <a:moveTo>
                  <a:pt x="2802353" y="926100"/>
                </a:moveTo>
                <a:cubicBezTo>
                  <a:pt x="2816165" y="913717"/>
                  <a:pt x="2837596" y="920575"/>
                  <a:pt x="2852169" y="909717"/>
                </a:cubicBezTo>
                <a:cubicBezTo>
                  <a:pt x="2852169" y="909717"/>
                  <a:pt x="2852074" y="909812"/>
                  <a:pt x="2852074" y="909812"/>
                </a:cubicBezTo>
                <a:cubicBezTo>
                  <a:pt x="2852169" y="909812"/>
                  <a:pt x="2852169" y="909717"/>
                  <a:pt x="2852265" y="909717"/>
                </a:cubicBezTo>
                <a:cubicBezTo>
                  <a:pt x="2852265" y="909717"/>
                  <a:pt x="2852265" y="909717"/>
                  <a:pt x="2852265" y="909717"/>
                </a:cubicBezTo>
                <a:cubicBezTo>
                  <a:pt x="2857599" y="905621"/>
                  <a:pt x="2860932" y="899334"/>
                  <a:pt x="2862361" y="892857"/>
                </a:cubicBezTo>
                <a:cubicBezTo>
                  <a:pt x="2862361" y="892953"/>
                  <a:pt x="2862361" y="892953"/>
                  <a:pt x="2862361" y="893048"/>
                </a:cubicBezTo>
                <a:cubicBezTo>
                  <a:pt x="2862361" y="892953"/>
                  <a:pt x="2862361" y="892953"/>
                  <a:pt x="2862361" y="892857"/>
                </a:cubicBezTo>
                <a:cubicBezTo>
                  <a:pt x="2862361" y="892857"/>
                  <a:pt x="2862361" y="892857"/>
                  <a:pt x="2862361" y="892857"/>
                </a:cubicBezTo>
                <a:cubicBezTo>
                  <a:pt x="2862551" y="891905"/>
                  <a:pt x="2862742" y="890952"/>
                  <a:pt x="2862933" y="890000"/>
                </a:cubicBezTo>
                <a:cubicBezTo>
                  <a:pt x="2862933" y="890095"/>
                  <a:pt x="2862933" y="890190"/>
                  <a:pt x="2862933" y="890286"/>
                </a:cubicBezTo>
                <a:cubicBezTo>
                  <a:pt x="2863028" y="889905"/>
                  <a:pt x="2863028" y="889619"/>
                  <a:pt x="2863028" y="889238"/>
                </a:cubicBezTo>
                <a:cubicBezTo>
                  <a:pt x="2863028" y="889428"/>
                  <a:pt x="2863028" y="889524"/>
                  <a:pt x="2862933" y="889714"/>
                </a:cubicBezTo>
                <a:cubicBezTo>
                  <a:pt x="2863028" y="888857"/>
                  <a:pt x="2863123" y="888000"/>
                  <a:pt x="2863218" y="887142"/>
                </a:cubicBezTo>
                <a:cubicBezTo>
                  <a:pt x="2863218" y="887238"/>
                  <a:pt x="2863218" y="887333"/>
                  <a:pt x="2863218" y="887428"/>
                </a:cubicBezTo>
                <a:cubicBezTo>
                  <a:pt x="2863218" y="887047"/>
                  <a:pt x="2863218" y="886761"/>
                  <a:pt x="2863313" y="886380"/>
                </a:cubicBezTo>
                <a:cubicBezTo>
                  <a:pt x="2863313" y="886571"/>
                  <a:pt x="2863313" y="886761"/>
                  <a:pt x="2863313" y="886952"/>
                </a:cubicBezTo>
                <a:cubicBezTo>
                  <a:pt x="2863599" y="883047"/>
                  <a:pt x="2863409" y="879141"/>
                  <a:pt x="2862837" y="875331"/>
                </a:cubicBezTo>
                <a:cubicBezTo>
                  <a:pt x="2861123" y="883809"/>
                  <a:pt x="2859694" y="891524"/>
                  <a:pt x="2855408" y="898287"/>
                </a:cubicBezTo>
                <a:cubicBezTo>
                  <a:pt x="2855408" y="898287"/>
                  <a:pt x="2855503" y="898191"/>
                  <a:pt x="2855503" y="898096"/>
                </a:cubicBezTo>
                <a:cubicBezTo>
                  <a:pt x="2855408" y="898191"/>
                  <a:pt x="2855312" y="898382"/>
                  <a:pt x="2855217" y="898477"/>
                </a:cubicBezTo>
                <a:cubicBezTo>
                  <a:pt x="2855217" y="898382"/>
                  <a:pt x="2855312" y="898382"/>
                  <a:pt x="2855312" y="898287"/>
                </a:cubicBezTo>
                <a:cubicBezTo>
                  <a:pt x="2854741" y="899144"/>
                  <a:pt x="2854265" y="899906"/>
                  <a:pt x="2853598" y="900668"/>
                </a:cubicBezTo>
                <a:cubicBezTo>
                  <a:pt x="2853598" y="900668"/>
                  <a:pt x="2853693" y="900573"/>
                  <a:pt x="2853693" y="900573"/>
                </a:cubicBezTo>
                <a:cubicBezTo>
                  <a:pt x="2850931" y="904097"/>
                  <a:pt x="2847026" y="906764"/>
                  <a:pt x="2842740" y="908097"/>
                </a:cubicBezTo>
                <a:cubicBezTo>
                  <a:pt x="2843120" y="908002"/>
                  <a:pt x="2843501" y="907907"/>
                  <a:pt x="2843883" y="907716"/>
                </a:cubicBezTo>
                <a:cubicBezTo>
                  <a:pt x="2829881" y="913146"/>
                  <a:pt x="2810831" y="911526"/>
                  <a:pt x="2802353" y="926100"/>
                </a:cubicBezTo>
                <a:close/>
                <a:moveTo>
                  <a:pt x="2692530" y="957723"/>
                </a:moveTo>
                <a:cubicBezTo>
                  <a:pt x="2692626" y="957627"/>
                  <a:pt x="2692626" y="957627"/>
                  <a:pt x="2692721" y="957532"/>
                </a:cubicBezTo>
                <a:cubicBezTo>
                  <a:pt x="2691959" y="958389"/>
                  <a:pt x="2691197" y="959151"/>
                  <a:pt x="2690340" y="960009"/>
                </a:cubicBezTo>
                <a:cubicBezTo>
                  <a:pt x="2690530" y="959818"/>
                  <a:pt x="2690625" y="959723"/>
                  <a:pt x="2690816" y="959532"/>
                </a:cubicBezTo>
                <a:cubicBezTo>
                  <a:pt x="2689673" y="960675"/>
                  <a:pt x="2688625" y="961818"/>
                  <a:pt x="2687387" y="962866"/>
                </a:cubicBezTo>
                <a:cubicBezTo>
                  <a:pt x="2687577" y="962676"/>
                  <a:pt x="2687673" y="962580"/>
                  <a:pt x="2687863" y="962390"/>
                </a:cubicBezTo>
                <a:cubicBezTo>
                  <a:pt x="2684910" y="965152"/>
                  <a:pt x="2681767" y="967629"/>
                  <a:pt x="2678433" y="970010"/>
                </a:cubicBezTo>
                <a:cubicBezTo>
                  <a:pt x="2678528" y="969915"/>
                  <a:pt x="2678719" y="969819"/>
                  <a:pt x="2678814" y="969724"/>
                </a:cubicBezTo>
                <a:cubicBezTo>
                  <a:pt x="2678052" y="970296"/>
                  <a:pt x="2677290" y="970772"/>
                  <a:pt x="2676433" y="971343"/>
                </a:cubicBezTo>
                <a:cubicBezTo>
                  <a:pt x="2676814" y="971153"/>
                  <a:pt x="2677100" y="970867"/>
                  <a:pt x="2677385" y="970677"/>
                </a:cubicBezTo>
                <a:cubicBezTo>
                  <a:pt x="2662622" y="980868"/>
                  <a:pt x="2644715" y="985536"/>
                  <a:pt x="2626998" y="987441"/>
                </a:cubicBezTo>
                <a:cubicBezTo>
                  <a:pt x="2657954" y="987536"/>
                  <a:pt x="2690911" y="973439"/>
                  <a:pt x="2707008" y="946293"/>
                </a:cubicBezTo>
                <a:cubicBezTo>
                  <a:pt x="2719676" y="921528"/>
                  <a:pt x="2719962" y="892476"/>
                  <a:pt x="2742441" y="873331"/>
                </a:cubicBezTo>
                <a:cubicBezTo>
                  <a:pt x="2785399" y="834945"/>
                  <a:pt x="2851884" y="838851"/>
                  <a:pt x="2901509" y="862187"/>
                </a:cubicBezTo>
                <a:cubicBezTo>
                  <a:pt x="2916653" y="868854"/>
                  <a:pt x="2932941" y="879237"/>
                  <a:pt x="2947610" y="888952"/>
                </a:cubicBezTo>
                <a:cubicBezTo>
                  <a:pt x="3004760" y="926671"/>
                  <a:pt x="3079055" y="901811"/>
                  <a:pt x="3117726" y="849614"/>
                </a:cubicBezTo>
                <a:cubicBezTo>
                  <a:pt x="3061434" y="911526"/>
                  <a:pt x="2991234" y="918099"/>
                  <a:pt x="2926083" y="865711"/>
                </a:cubicBezTo>
                <a:cubicBezTo>
                  <a:pt x="2853598" y="816848"/>
                  <a:pt x="2722439" y="823039"/>
                  <a:pt x="2708723" y="927243"/>
                </a:cubicBezTo>
                <a:cubicBezTo>
                  <a:pt x="2706437" y="938577"/>
                  <a:pt x="2700436" y="949055"/>
                  <a:pt x="2692530" y="957723"/>
                </a:cubicBezTo>
                <a:close/>
                <a:moveTo>
                  <a:pt x="2590232" y="896667"/>
                </a:moveTo>
                <a:cubicBezTo>
                  <a:pt x="2648049" y="878760"/>
                  <a:pt x="2700436" y="829421"/>
                  <a:pt x="2758729" y="812181"/>
                </a:cubicBezTo>
                <a:cubicBezTo>
                  <a:pt x="2886554" y="765508"/>
                  <a:pt x="3010094" y="979249"/>
                  <a:pt x="3120203" y="844756"/>
                </a:cubicBezTo>
                <a:cubicBezTo>
                  <a:pt x="3007808" y="974487"/>
                  <a:pt x="2890174" y="760460"/>
                  <a:pt x="2761682" y="800846"/>
                </a:cubicBezTo>
                <a:cubicBezTo>
                  <a:pt x="2671861" y="820277"/>
                  <a:pt x="2587660" y="926195"/>
                  <a:pt x="2491172" y="874950"/>
                </a:cubicBezTo>
                <a:cubicBezTo>
                  <a:pt x="2325722" y="767699"/>
                  <a:pt x="2481075" y="545004"/>
                  <a:pt x="2641191" y="661686"/>
                </a:cubicBezTo>
                <a:cubicBezTo>
                  <a:pt x="2611377" y="619204"/>
                  <a:pt x="2552799" y="607869"/>
                  <a:pt x="2503935" y="615489"/>
                </a:cubicBezTo>
                <a:cubicBezTo>
                  <a:pt x="2315340" y="659876"/>
                  <a:pt x="2407733" y="962580"/>
                  <a:pt x="2590232" y="896667"/>
                </a:cubicBezTo>
                <a:close/>
                <a:moveTo>
                  <a:pt x="2394779" y="924576"/>
                </a:moveTo>
                <a:cubicBezTo>
                  <a:pt x="2429545" y="961914"/>
                  <a:pt x="2494220" y="946007"/>
                  <a:pt x="2532891" y="928671"/>
                </a:cubicBezTo>
                <a:cubicBezTo>
                  <a:pt x="2532701" y="928386"/>
                  <a:pt x="2527462" y="919718"/>
                  <a:pt x="2523938" y="920670"/>
                </a:cubicBezTo>
                <a:cubicBezTo>
                  <a:pt x="2524033" y="920670"/>
                  <a:pt x="2524033" y="920575"/>
                  <a:pt x="2524128" y="920575"/>
                </a:cubicBezTo>
                <a:cubicBezTo>
                  <a:pt x="2524033" y="920575"/>
                  <a:pt x="2523843" y="920670"/>
                  <a:pt x="2523747" y="920670"/>
                </a:cubicBezTo>
                <a:cubicBezTo>
                  <a:pt x="2523843" y="920670"/>
                  <a:pt x="2523843" y="920670"/>
                  <a:pt x="2523938" y="920670"/>
                </a:cubicBezTo>
                <a:cubicBezTo>
                  <a:pt x="2523843" y="920670"/>
                  <a:pt x="2523747" y="920670"/>
                  <a:pt x="2523747" y="920766"/>
                </a:cubicBezTo>
                <a:cubicBezTo>
                  <a:pt x="2523747" y="920766"/>
                  <a:pt x="2523747" y="920766"/>
                  <a:pt x="2523747" y="920766"/>
                </a:cubicBezTo>
                <a:cubicBezTo>
                  <a:pt x="2523747" y="920766"/>
                  <a:pt x="2523652" y="920766"/>
                  <a:pt x="2523652" y="920766"/>
                </a:cubicBezTo>
                <a:cubicBezTo>
                  <a:pt x="2523652" y="920766"/>
                  <a:pt x="2523747" y="920766"/>
                  <a:pt x="2523747" y="920766"/>
                </a:cubicBezTo>
                <a:cubicBezTo>
                  <a:pt x="2523652" y="920861"/>
                  <a:pt x="2523461" y="920861"/>
                  <a:pt x="2523366" y="920956"/>
                </a:cubicBezTo>
                <a:cubicBezTo>
                  <a:pt x="2523366" y="920956"/>
                  <a:pt x="2523461" y="920956"/>
                  <a:pt x="2523461" y="920861"/>
                </a:cubicBezTo>
                <a:cubicBezTo>
                  <a:pt x="2523271" y="920956"/>
                  <a:pt x="2523176" y="921051"/>
                  <a:pt x="2523081" y="921147"/>
                </a:cubicBezTo>
                <a:cubicBezTo>
                  <a:pt x="2523176" y="921147"/>
                  <a:pt x="2523176" y="921051"/>
                  <a:pt x="2523271" y="921051"/>
                </a:cubicBezTo>
                <a:cubicBezTo>
                  <a:pt x="2522985" y="921242"/>
                  <a:pt x="2522795" y="921528"/>
                  <a:pt x="2522604" y="921813"/>
                </a:cubicBezTo>
                <a:cubicBezTo>
                  <a:pt x="2522604" y="921813"/>
                  <a:pt x="2522604" y="921813"/>
                  <a:pt x="2522604" y="921813"/>
                </a:cubicBezTo>
                <a:cubicBezTo>
                  <a:pt x="2522604" y="921813"/>
                  <a:pt x="2522509" y="921909"/>
                  <a:pt x="2522509" y="921909"/>
                </a:cubicBezTo>
                <a:cubicBezTo>
                  <a:pt x="2522509" y="921909"/>
                  <a:pt x="2522509" y="921813"/>
                  <a:pt x="2522604" y="921813"/>
                </a:cubicBezTo>
                <a:cubicBezTo>
                  <a:pt x="2522414" y="922099"/>
                  <a:pt x="2522318" y="922385"/>
                  <a:pt x="2522223" y="922671"/>
                </a:cubicBezTo>
                <a:cubicBezTo>
                  <a:pt x="2522223" y="922575"/>
                  <a:pt x="2522318" y="922575"/>
                  <a:pt x="2522318" y="922480"/>
                </a:cubicBezTo>
                <a:cubicBezTo>
                  <a:pt x="2522223" y="922575"/>
                  <a:pt x="2522223" y="922671"/>
                  <a:pt x="2522128" y="922861"/>
                </a:cubicBezTo>
                <a:cubicBezTo>
                  <a:pt x="2522128" y="922861"/>
                  <a:pt x="2522128" y="922766"/>
                  <a:pt x="2522223" y="922766"/>
                </a:cubicBezTo>
                <a:cubicBezTo>
                  <a:pt x="2517270" y="935910"/>
                  <a:pt x="2513651" y="917622"/>
                  <a:pt x="2510793" y="917718"/>
                </a:cubicBezTo>
                <a:cubicBezTo>
                  <a:pt x="2507078" y="918765"/>
                  <a:pt x="2506031" y="926481"/>
                  <a:pt x="2501935" y="927909"/>
                </a:cubicBezTo>
                <a:cubicBezTo>
                  <a:pt x="2494029" y="928290"/>
                  <a:pt x="2494886" y="914765"/>
                  <a:pt x="2489743" y="911907"/>
                </a:cubicBezTo>
                <a:cubicBezTo>
                  <a:pt x="2489743" y="911907"/>
                  <a:pt x="2489838" y="911907"/>
                  <a:pt x="2489838" y="911907"/>
                </a:cubicBezTo>
                <a:cubicBezTo>
                  <a:pt x="2489552" y="911907"/>
                  <a:pt x="2489267" y="912098"/>
                  <a:pt x="2489076" y="912288"/>
                </a:cubicBezTo>
                <a:cubicBezTo>
                  <a:pt x="2489076" y="912288"/>
                  <a:pt x="2489076" y="912193"/>
                  <a:pt x="2489171" y="912193"/>
                </a:cubicBezTo>
                <a:cubicBezTo>
                  <a:pt x="2484409" y="919146"/>
                  <a:pt x="2480694" y="933529"/>
                  <a:pt x="2471265" y="936577"/>
                </a:cubicBezTo>
                <a:cubicBezTo>
                  <a:pt x="2463835" y="936768"/>
                  <a:pt x="2474503" y="886666"/>
                  <a:pt x="2464407" y="911145"/>
                </a:cubicBezTo>
                <a:cubicBezTo>
                  <a:pt x="2460787" y="919623"/>
                  <a:pt x="2453262" y="940959"/>
                  <a:pt x="2442213" y="932100"/>
                </a:cubicBezTo>
                <a:cubicBezTo>
                  <a:pt x="2437260" y="925147"/>
                  <a:pt x="2446500" y="895143"/>
                  <a:pt x="2439165" y="890571"/>
                </a:cubicBezTo>
                <a:cubicBezTo>
                  <a:pt x="2433641" y="899811"/>
                  <a:pt x="2431831" y="919146"/>
                  <a:pt x="2418115" y="920670"/>
                </a:cubicBezTo>
                <a:cubicBezTo>
                  <a:pt x="2413924" y="920194"/>
                  <a:pt x="2408876" y="918480"/>
                  <a:pt x="2407638" y="914098"/>
                </a:cubicBezTo>
                <a:cubicBezTo>
                  <a:pt x="2405256" y="906669"/>
                  <a:pt x="2415258" y="881332"/>
                  <a:pt x="2407066" y="877522"/>
                </a:cubicBezTo>
                <a:cubicBezTo>
                  <a:pt x="2407161" y="877522"/>
                  <a:pt x="2407161" y="877427"/>
                  <a:pt x="2407256" y="877427"/>
                </a:cubicBezTo>
                <a:cubicBezTo>
                  <a:pt x="2407161" y="877427"/>
                  <a:pt x="2407161" y="877522"/>
                  <a:pt x="2407066" y="877522"/>
                </a:cubicBezTo>
                <a:cubicBezTo>
                  <a:pt x="2407066" y="877522"/>
                  <a:pt x="2407066" y="877522"/>
                  <a:pt x="2407066" y="877522"/>
                </a:cubicBezTo>
                <a:cubicBezTo>
                  <a:pt x="2401446" y="881332"/>
                  <a:pt x="2396779" y="904192"/>
                  <a:pt x="2387826" y="900001"/>
                </a:cubicBezTo>
                <a:cubicBezTo>
                  <a:pt x="2384492" y="896477"/>
                  <a:pt x="2383254" y="889714"/>
                  <a:pt x="2379348" y="889333"/>
                </a:cubicBezTo>
                <a:cubicBezTo>
                  <a:pt x="2379158" y="889333"/>
                  <a:pt x="2378777" y="889619"/>
                  <a:pt x="2378205" y="890571"/>
                </a:cubicBezTo>
                <a:cubicBezTo>
                  <a:pt x="2378967" y="903430"/>
                  <a:pt x="2385635" y="915241"/>
                  <a:pt x="2394779" y="924576"/>
                </a:cubicBezTo>
                <a:close/>
                <a:moveTo>
                  <a:pt x="2362680" y="600630"/>
                </a:moveTo>
                <a:cubicBezTo>
                  <a:pt x="2356584" y="596725"/>
                  <a:pt x="2349726" y="595106"/>
                  <a:pt x="2348011" y="588915"/>
                </a:cubicBezTo>
                <a:cubicBezTo>
                  <a:pt x="2354869" y="574818"/>
                  <a:pt x="2394302" y="592915"/>
                  <a:pt x="2379443" y="575008"/>
                </a:cubicBezTo>
                <a:cubicBezTo>
                  <a:pt x="2364299" y="550053"/>
                  <a:pt x="2392302" y="565197"/>
                  <a:pt x="2391445" y="555387"/>
                </a:cubicBezTo>
                <a:cubicBezTo>
                  <a:pt x="2377062" y="529193"/>
                  <a:pt x="2407161" y="557101"/>
                  <a:pt x="2396208" y="528050"/>
                </a:cubicBezTo>
                <a:cubicBezTo>
                  <a:pt x="2384682" y="535956"/>
                  <a:pt x="2374681" y="543385"/>
                  <a:pt x="2359251" y="557768"/>
                </a:cubicBezTo>
                <a:cubicBezTo>
                  <a:pt x="2340867" y="558149"/>
                  <a:pt x="2321817" y="552243"/>
                  <a:pt x="2306006" y="542337"/>
                </a:cubicBezTo>
                <a:cubicBezTo>
                  <a:pt x="2306196" y="542433"/>
                  <a:pt x="2306482" y="542623"/>
                  <a:pt x="2306672" y="542718"/>
                </a:cubicBezTo>
                <a:cubicBezTo>
                  <a:pt x="2293814" y="534908"/>
                  <a:pt x="2282574" y="524335"/>
                  <a:pt x="2273906" y="511857"/>
                </a:cubicBezTo>
                <a:cubicBezTo>
                  <a:pt x="2274002" y="512048"/>
                  <a:pt x="2274097" y="512143"/>
                  <a:pt x="2274192" y="512334"/>
                </a:cubicBezTo>
                <a:cubicBezTo>
                  <a:pt x="2254952" y="485187"/>
                  <a:pt x="2247332" y="445373"/>
                  <a:pt x="2265143" y="415845"/>
                </a:cubicBezTo>
                <a:cubicBezTo>
                  <a:pt x="2259619" y="423180"/>
                  <a:pt x="2255618" y="431943"/>
                  <a:pt x="2253428" y="440896"/>
                </a:cubicBezTo>
                <a:cubicBezTo>
                  <a:pt x="2253428" y="440801"/>
                  <a:pt x="2253428" y="440706"/>
                  <a:pt x="2253523" y="440515"/>
                </a:cubicBezTo>
                <a:cubicBezTo>
                  <a:pt x="2253428" y="440801"/>
                  <a:pt x="2253428" y="441087"/>
                  <a:pt x="2253333" y="441372"/>
                </a:cubicBezTo>
                <a:cubicBezTo>
                  <a:pt x="2253333" y="441182"/>
                  <a:pt x="2253428" y="440991"/>
                  <a:pt x="2253428" y="440801"/>
                </a:cubicBezTo>
                <a:cubicBezTo>
                  <a:pt x="2252856" y="442992"/>
                  <a:pt x="2252380" y="445182"/>
                  <a:pt x="2252094" y="447468"/>
                </a:cubicBezTo>
                <a:cubicBezTo>
                  <a:pt x="2252094" y="447373"/>
                  <a:pt x="2252094" y="447278"/>
                  <a:pt x="2252189" y="447087"/>
                </a:cubicBezTo>
                <a:cubicBezTo>
                  <a:pt x="2252094" y="447373"/>
                  <a:pt x="2252094" y="447659"/>
                  <a:pt x="2252094" y="447945"/>
                </a:cubicBezTo>
                <a:cubicBezTo>
                  <a:pt x="2252094" y="447754"/>
                  <a:pt x="2252189" y="447564"/>
                  <a:pt x="2252189" y="447373"/>
                </a:cubicBezTo>
                <a:cubicBezTo>
                  <a:pt x="2251809" y="449659"/>
                  <a:pt x="2251523" y="451945"/>
                  <a:pt x="2251332" y="454326"/>
                </a:cubicBezTo>
                <a:cubicBezTo>
                  <a:pt x="2251332" y="454136"/>
                  <a:pt x="2251332" y="454041"/>
                  <a:pt x="2251332" y="453850"/>
                </a:cubicBezTo>
                <a:cubicBezTo>
                  <a:pt x="2251332" y="454326"/>
                  <a:pt x="2251237" y="454803"/>
                  <a:pt x="2251237" y="455279"/>
                </a:cubicBezTo>
                <a:cubicBezTo>
                  <a:pt x="2251237" y="454898"/>
                  <a:pt x="2251332" y="454612"/>
                  <a:pt x="2251332" y="454231"/>
                </a:cubicBezTo>
                <a:cubicBezTo>
                  <a:pt x="2251237" y="455850"/>
                  <a:pt x="2251047" y="457470"/>
                  <a:pt x="2251047" y="459184"/>
                </a:cubicBezTo>
                <a:cubicBezTo>
                  <a:pt x="2251047" y="458232"/>
                  <a:pt x="2251142" y="457279"/>
                  <a:pt x="2251142" y="456327"/>
                </a:cubicBezTo>
                <a:cubicBezTo>
                  <a:pt x="2251047" y="457279"/>
                  <a:pt x="2251047" y="458232"/>
                  <a:pt x="2251047" y="459279"/>
                </a:cubicBezTo>
                <a:cubicBezTo>
                  <a:pt x="2251047" y="459279"/>
                  <a:pt x="2251047" y="459184"/>
                  <a:pt x="2251047" y="459184"/>
                </a:cubicBezTo>
                <a:cubicBezTo>
                  <a:pt x="2250951" y="461661"/>
                  <a:pt x="2250951" y="464137"/>
                  <a:pt x="2251047" y="466518"/>
                </a:cubicBezTo>
                <a:cubicBezTo>
                  <a:pt x="2251047" y="466328"/>
                  <a:pt x="2251047" y="466042"/>
                  <a:pt x="2251047" y="465852"/>
                </a:cubicBezTo>
                <a:cubicBezTo>
                  <a:pt x="2252285" y="517477"/>
                  <a:pt x="2292385" y="563864"/>
                  <a:pt x="2342296" y="575389"/>
                </a:cubicBezTo>
                <a:cubicBezTo>
                  <a:pt x="2333723" y="585390"/>
                  <a:pt x="2326008" y="596344"/>
                  <a:pt x="2320103" y="607584"/>
                </a:cubicBezTo>
                <a:cubicBezTo>
                  <a:pt x="2194563" y="492712"/>
                  <a:pt x="2028257" y="721503"/>
                  <a:pt x="1927958" y="560625"/>
                </a:cubicBezTo>
                <a:cubicBezTo>
                  <a:pt x="2024161" y="727980"/>
                  <a:pt x="2158940" y="540813"/>
                  <a:pt x="2283908" y="621681"/>
                </a:cubicBezTo>
                <a:cubicBezTo>
                  <a:pt x="2324389" y="649303"/>
                  <a:pt x="2292861" y="669210"/>
                  <a:pt x="2324675" y="709311"/>
                </a:cubicBezTo>
                <a:cubicBezTo>
                  <a:pt x="2324675" y="709311"/>
                  <a:pt x="2324580" y="709311"/>
                  <a:pt x="2324580" y="709311"/>
                </a:cubicBezTo>
                <a:cubicBezTo>
                  <a:pt x="2314483" y="720169"/>
                  <a:pt x="2305720" y="734361"/>
                  <a:pt x="2302005" y="747792"/>
                </a:cubicBezTo>
                <a:cubicBezTo>
                  <a:pt x="2214089" y="694071"/>
                  <a:pt x="2126745" y="795607"/>
                  <a:pt x="2031495" y="773319"/>
                </a:cubicBezTo>
                <a:cubicBezTo>
                  <a:pt x="2032829" y="773509"/>
                  <a:pt x="2034067" y="773700"/>
                  <a:pt x="2035400" y="773890"/>
                </a:cubicBezTo>
                <a:cubicBezTo>
                  <a:pt x="2005873" y="769794"/>
                  <a:pt x="1977393" y="756745"/>
                  <a:pt x="1957200" y="734266"/>
                </a:cubicBezTo>
                <a:cubicBezTo>
                  <a:pt x="2061689" y="871807"/>
                  <a:pt x="2235711" y="696071"/>
                  <a:pt x="2295243" y="801608"/>
                </a:cubicBezTo>
                <a:cubicBezTo>
                  <a:pt x="2235902" y="880284"/>
                  <a:pt x="2131413" y="951722"/>
                  <a:pt x="2031971" y="905049"/>
                </a:cubicBezTo>
                <a:cubicBezTo>
                  <a:pt x="2131031" y="962199"/>
                  <a:pt x="2245998" y="897525"/>
                  <a:pt x="2315435" y="821896"/>
                </a:cubicBezTo>
                <a:cubicBezTo>
                  <a:pt x="2322865" y="836660"/>
                  <a:pt x="2352393" y="866949"/>
                  <a:pt x="2361441" y="872474"/>
                </a:cubicBezTo>
                <a:cubicBezTo>
                  <a:pt x="2376776" y="845232"/>
                  <a:pt x="2343439" y="872760"/>
                  <a:pt x="2361727" y="847233"/>
                </a:cubicBezTo>
                <a:cubicBezTo>
                  <a:pt x="2362775" y="839803"/>
                  <a:pt x="2338676" y="851614"/>
                  <a:pt x="2350964" y="833707"/>
                </a:cubicBezTo>
                <a:cubicBezTo>
                  <a:pt x="2372300" y="810752"/>
                  <a:pt x="2337343" y="831612"/>
                  <a:pt x="2326675" y="819610"/>
                </a:cubicBezTo>
                <a:cubicBezTo>
                  <a:pt x="2325437" y="815610"/>
                  <a:pt x="2334105" y="811800"/>
                  <a:pt x="2342105" y="807418"/>
                </a:cubicBezTo>
                <a:cubicBezTo>
                  <a:pt x="2378872" y="787511"/>
                  <a:pt x="2326199" y="808752"/>
                  <a:pt x="2318484" y="796655"/>
                </a:cubicBezTo>
                <a:cubicBezTo>
                  <a:pt x="2313150" y="787320"/>
                  <a:pt x="2328199" y="783129"/>
                  <a:pt x="2334295" y="779224"/>
                </a:cubicBezTo>
                <a:cubicBezTo>
                  <a:pt x="2339534" y="777033"/>
                  <a:pt x="2369347" y="760365"/>
                  <a:pt x="2348297" y="765127"/>
                </a:cubicBezTo>
                <a:cubicBezTo>
                  <a:pt x="2336105" y="768556"/>
                  <a:pt x="2310673" y="770366"/>
                  <a:pt x="2317912" y="750268"/>
                </a:cubicBezTo>
                <a:cubicBezTo>
                  <a:pt x="2323532" y="742172"/>
                  <a:pt x="2340010" y="740648"/>
                  <a:pt x="2348201" y="733790"/>
                </a:cubicBezTo>
                <a:cubicBezTo>
                  <a:pt x="2372776" y="714930"/>
                  <a:pt x="2304196" y="743124"/>
                  <a:pt x="2329914" y="710835"/>
                </a:cubicBezTo>
                <a:cubicBezTo>
                  <a:pt x="2333247" y="697976"/>
                  <a:pt x="2311054" y="688546"/>
                  <a:pt x="2347154" y="689213"/>
                </a:cubicBezTo>
                <a:cubicBezTo>
                  <a:pt x="2376300" y="691499"/>
                  <a:pt x="2345820" y="674925"/>
                  <a:pt x="2337819" y="672735"/>
                </a:cubicBezTo>
                <a:cubicBezTo>
                  <a:pt x="2327151" y="669877"/>
                  <a:pt x="2321436" y="663210"/>
                  <a:pt x="2327437" y="652446"/>
                </a:cubicBezTo>
                <a:cubicBezTo>
                  <a:pt x="2327342" y="652732"/>
                  <a:pt x="2327151" y="653018"/>
                  <a:pt x="2327056" y="653304"/>
                </a:cubicBezTo>
                <a:cubicBezTo>
                  <a:pt x="2327437" y="652542"/>
                  <a:pt x="2327818" y="651780"/>
                  <a:pt x="2328294" y="651113"/>
                </a:cubicBezTo>
                <a:cubicBezTo>
                  <a:pt x="2328294" y="651113"/>
                  <a:pt x="2328294" y="651208"/>
                  <a:pt x="2328199" y="651208"/>
                </a:cubicBezTo>
                <a:cubicBezTo>
                  <a:pt x="2328389" y="650922"/>
                  <a:pt x="2328580" y="650732"/>
                  <a:pt x="2328771" y="650446"/>
                </a:cubicBezTo>
                <a:cubicBezTo>
                  <a:pt x="2328771" y="650446"/>
                  <a:pt x="2328675" y="650541"/>
                  <a:pt x="2328675" y="650541"/>
                </a:cubicBezTo>
                <a:cubicBezTo>
                  <a:pt x="2329056" y="650065"/>
                  <a:pt x="2329533" y="649589"/>
                  <a:pt x="2330009" y="649208"/>
                </a:cubicBezTo>
                <a:cubicBezTo>
                  <a:pt x="2329818" y="649303"/>
                  <a:pt x="2329723" y="649494"/>
                  <a:pt x="2329628" y="649589"/>
                </a:cubicBezTo>
                <a:cubicBezTo>
                  <a:pt x="2338772" y="640731"/>
                  <a:pt x="2356964" y="647017"/>
                  <a:pt x="2368109" y="647493"/>
                </a:cubicBezTo>
                <a:cubicBezTo>
                  <a:pt x="2374300" y="641588"/>
                  <a:pt x="2335247" y="627300"/>
                  <a:pt x="2333819" y="621204"/>
                </a:cubicBezTo>
                <a:cubicBezTo>
                  <a:pt x="2326294" y="593296"/>
                  <a:pt x="2405542" y="624062"/>
                  <a:pt x="2362680" y="600630"/>
                </a:cubicBezTo>
                <a:close/>
                <a:moveTo>
                  <a:pt x="2290766" y="807418"/>
                </a:moveTo>
                <a:cubicBezTo>
                  <a:pt x="2291814" y="806180"/>
                  <a:pt x="2292861" y="804846"/>
                  <a:pt x="2294004" y="803418"/>
                </a:cubicBezTo>
                <a:cubicBezTo>
                  <a:pt x="2292956" y="804751"/>
                  <a:pt x="2291909" y="806085"/>
                  <a:pt x="2290766" y="807418"/>
                </a:cubicBezTo>
                <a:close/>
                <a:moveTo>
                  <a:pt x="2031686" y="1002395"/>
                </a:moveTo>
                <a:cubicBezTo>
                  <a:pt x="2031686" y="1002395"/>
                  <a:pt x="2031686" y="1002300"/>
                  <a:pt x="2031781" y="1002300"/>
                </a:cubicBezTo>
                <a:cubicBezTo>
                  <a:pt x="2031495" y="1002776"/>
                  <a:pt x="2031209" y="1003157"/>
                  <a:pt x="2030829" y="1003633"/>
                </a:cubicBezTo>
                <a:cubicBezTo>
                  <a:pt x="2031114" y="1003157"/>
                  <a:pt x="2031400" y="1002776"/>
                  <a:pt x="2031686" y="1002395"/>
                </a:cubicBezTo>
                <a:cubicBezTo>
                  <a:pt x="2030829" y="1003633"/>
                  <a:pt x="2029971" y="1004871"/>
                  <a:pt x="2029209" y="1006110"/>
                </a:cubicBezTo>
                <a:cubicBezTo>
                  <a:pt x="2029495" y="1005633"/>
                  <a:pt x="2029876" y="1005157"/>
                  <a:pt x="2030162" y="1004586"/>
                </a:cubicBezTo>
                <a:cubicBezTo>
                  <a:pt x="2029781" y="1005157"/>
                  <a:pt x="2029400" y="1005729"/>
                  <a:pt x="2029114" y="1006300"/>
                </a:cubicBezTo>
                <a:cubicBezTo>
                  <a:pt x="2029209" y="1006205"/>
                  <a:pt x="2029209" y="1006110"/>
                  <a:pt x="2029304" y="1006110"/>
                </a:cubicBezTo>
                <a:cubicBezTo>
                  <a:pt x="2028257" y="1007729"/>
                  <a:pt x="2027304" y="1009539"/>
                  <a:pt x="2026447" y="1011253"/>
                </a:cubicBezTo>
                <a:cubicBezTo>
                  <a:pt x="2026542" y="1010967"/>
                  <a:pt x="2026733" y="1010777"/>
                  <a:pt x="2026828" y="1010491"/>
                </a:cubicBezTo>
                <a:cubicBezTo>
                  <a:pt x="2026637" y="1010967"/>
                  <a:pt x="2026352" y="1011348"/>
                  <a:pt x="2026161" y="1011825"/>
                </a:cubicBezTo>
                <a:cubicBezTo>
                  <a:pt x="2026256" y="1011634"/>
                  <a:pt x="2026352" y="1011444"/>
                  <a:pt x="2026447" y="1011253"/>
                </a:cubicBezTo>
                <a:cubicBezTo>
                  <a:pt x="2025494" y="1013158"/>
                  <a:pt x="2024542" y="1015063"/>
                  <a:pt x="2023685" y="1016968"/>
                </a:cubicBezTo>
                <a:cubicBezTo>
                  <a:pt x="2023685" y="1016873"/>
                  <a:pt x="2023780" y="1016778"/>
                  <a:pt x="2023780" y="1016682"/>
                </a:cubicBezTo>
                <a:cubicBezTo>
                  <a:pt x="2023685" y="1016968"/>
                  <a:pt x="2023589" y="1017159"/>
                  <a:pt x="2023399" y="1017444"/>
                </a:cubicBezTo>
                <a:cubicBezTo>
                  <a:pt x="2023494" y="1017254"/>
                  <a:pt x="2023589" y="1017159"/>
                  <a:pt x="2023589" y="1016968"/>
                </a:cubicBezTo>
                <a:cubicBezTo>
                  <a:pt x="2023304" y="1017635"/>
                  <a:pt x="2023113" y="1018206"/>
                  <a:pt x="2022827" y="1018873"/>
                </a:cubicBezTo>
                <a:cubicBezTo>
                  <a:pt x="2022923" y="1018778"/>
                  <a:pt x="2022923" y="1018587"/>
                  <a:pt x="2023018" y="1018492"/>
                </a:cubicBezTo>
                <a:cubicBezTo>
                  <a:pt x="2012826" y="1039733"/>
                  <a:pt x="2026733" y="1069070"/>
                  <a:pt x="2023494" y="1090787"/>
                </a:cubicBezTo>
                <a:cubicBezTo>
                  <a:pt x="2017684" y="1127744"/>
                  <a:pt x="1976726" y="1145270"/>
                  <a:pt x="1943579" y="1133268"/>
                </a:cubicBezTo>
                <a:cubicBezTo>
                  <a:pt x="1980060" y="1149937"/>
                  <a:pt x="2025780" y="1126506"/>
                  <a:pt x="2030066" y="1085548"/>
                </a:cubicBezTo>
                <a:cubicBezTo>
                  <a:pt x="2032067" y="1069832"/>
                  <a:pt x="2026352" y="1055164"/>
                  <a:pt x="2027304" y="1039638"/>
                </a:cubicBezTo>
                <a:cubicBezTo>
                  <a:pt x="2031686" y="995918"/>
                  <a:pt x="2079406" y="973629"/>
                  <a:pt x="2117792" y="965914"/>
                </a:cubicBezTo>
                <a:cubicBezTo>
                  <a:pt x="2119983" y="963819"/>
                  <a:pt x="2122268" y="961723"/>
                  <a:pt x="2124459" y="959723"/>
                </a:cubicBezTo>
                <a:cubicBezTo>
                  <a:pt x="2112839" y="961342"/>
                  <a:pt x="2100837" y="955722"/>
                  <a:pt x="2090169" y="959628"/>
                </a:cubicBezTo>
                <a:cubicBezTo>
                  <a:pt x="2090360" y="959532"/>
                  <a:pt x="2090550" y="959532"/>
                  <a:pt x="2090645" y="959437"/>
                </a:cubicBezTo>
                <a:cubicBezTo>
                  <a:pt x="2090455" y="959532"/>
                  <a:pt x="2090169" y="959628"/>
                  <a:pt x="2089883" y="959723"/>
                </a:cubicBezTo>
                <a:cubicBezTo>
                  <a:pt x="2089979" y="959723"/>
                  <a:pt x="2089979" y="959723"/>
                  <a:pt x="2090074" y="959628"/>
                </a:cubicBezTo>
                <a:cubicBezTo>
                  <a:pt x="2089217" y="960009"/>
                  <a:pt x="2088264" y="960390"/>
                  <a:pt x="2087407" y="960771"/>
                </a:cubicBezTo>
                <a:cubicBezTo>
                  <a:pt x="2087597" y="960675"/>
                  <a:pt x="2087788" y="960580"/>
                  <a:pt x="2087979" y="960485"/>
                </a:cubicBezTo>
                <a:cubicBezTo>
                  <a:pt x="2087407" y="960675"/>
                  <a:pt x="2086931" y="960961"/>
                  <a:pt x="2086359" y="961152"/>
                </a:cubicBezTo>
                <a:cubicBezTo>
                  <a:pt x="2086740" y="960961"/>
                  <a:pt x="2087026" y="960866"/>
                  <a:pt x="2087407" y="960675"/>
                </a:cubicBezTo>
                <a:cubicBezTo>
                  <a:pt x="2064928" y="970867"/>
                  <a:pt x="2051974" y="977344"/>
                  <a:pt x="2031686" y="1002395"/>
                </a:cubicBezTo>
                <a:close/>
                <a:moveTo>
                  <a:pt x="2268287" y="919432"/>
                </a:moveTo>
                <a:cubicBezTo>
                  <a:pt x="2268001" y="919527"/>
                  <a:pt x="2267715" y="919718"/>
                  <a:pt x="2267525" y="919813"/>
                </a:cubicBezTo>
                <a:cubicBezTo>
                  <a:pt x="2299243" y="904478"/>
                  <a:pt x="2335724" y="899715"/>
                  <a:pt x="2369347" y="894381"/>
                </a:cubicBezTo>
                <a:cubicBezTo>
                  <a:pt x="2256190" y="884666"/>
                  <a:pt x="2179990" y="944483"/>
                  <a:pt x="2173418" y="1059354"/>
                </a:cubicBezTo>
                <a:cubicBezTo>
                  <a:pt x="2187515" y="1004490"/>
                  <a:pt x="2213804" y="944483"/>
                  <a:pt x="2268287" y="919432"/>
                </a:cubicBezTo>
                <a:close/>
                <a:moveTo>
                  <a:pt x="2088169" y="1210707"/>
                </a:moveTo>
                <a:cubicBezTo>
                  <a:pt x="2089217" y="1210231"/>
                  <a:pt x="2090169" y="1209754"/>
                  <a:pt x="2091122" y="1209278"/>
                </a:cubicBezTo>
                <a:cubicBezTo>
                  <a:pt x="2090741" y="1209468"/>
                  <a:pt x="2090264" y="1209659"/>
                  <a:pt x="2089883" y="1209850"/>
                </a:cubicBezTo>
                <a:cubicBezTo>
                  <a:pt x="2210756" y="1131078"/>
                  <a:pt x="2023399" y="1055735"/>
                  <a:pt x="2182847" y="953436"/>
                </a:cubicBezTo>
                <a:cubicBezTo>
                  <a:pt x="2183800" y="951531"/>
                  <a:pt x="2184562" y="949912"/>
                  <a:pt x="2185324" y="948388"/>
                </a:cubicBezTo>
                <a:cubicBezTo>
                  <a:pt x="2173418" y="952389"/>
                  <a:pt x="2161226" y="955437"/>
                  <a:pt x="2149034" y="957342"/>
                </a:cubicBezTo>
                <a:cubicBezTo>
                  <a:pt x="2087788" y="1018111"/>
                  <a:pt x="2092550" y="1052496"/>
                  <a:pt x="2125221" y="1125553"/>
                </a:cubicBezTo>
                <a:cubicBezTo>
                  <a:pt x="2137127" y="1179560"/>
                  <a:pt x="2088550" y="1222613"/>
                  <a:pt x="2036924" y="1218041"/>
                </a:cubicBezTo>
                <a:cubicBezTo>
                  <a:pt x="2054450" y="1219851"/>
                  <a:pt x="2072548" y="1217946"/>
                  <a:pt x="2088645" y="1210516"/>
                </a:cubicBezTo>
                <a:cubicBezTo>
                  <a:pt x="2088455" y="1210612"/>
                  <a:pt x="2088359" y="1210707"/>
                  <a:pt x="2088169" y="1210707"/>
                </a:cubicBezTo>
                <a:close/>
                <a:moveTo>
                  <a:pt x="2130936" y="1296717"/>
                </a:moveTo>
                <a:cubicBezTo>
                  <a:pt x="2138461" y="1282049"/>
                  <a:pt x="2149415" y="1268619"/>
                  <a:pt x="2160845" y="1266618"/>
                </a:cubicBezTo>
                <a:cubicBezTo>
                  <a:pt x="2161035" y="1265666"/>
                  <a:pt x="2161035" y="1263856"/>
                  <a:pt x="2159702" y="1263856"/>
                </a:cubicBezTo>
                <a:cubicBezTo>
                  <a:pt x="2137223" y="1260904"/>
                  <a:pt x="2129126" y="1284049"/>
                  <a:pt x="2128650" y="1301194"/>
                </a:cubicBezTo>
                <a:lnTo>
                  <a:pt x="2130936" y="1296717"/>
                </a:lnTo>
                <a:close/>
                <a:moveTo>
                  <a:pt x="2089693" y="1286621"/>
                </a:moveTo>
                <a:cubicBezTo>
                  <a:pt x="2106743" y="1264047"/>
                  <a:pt x="2117506" y="1261189"/>
                  <a:pt x="2123602" y="1260713"/>
                </a:cubicBezTo>
                <a:cubicBezTo>
                  <a:pt x="2125317" y="1255093"/>
                  <a:pt x="2111981" y="1257665"/>
                  <a:pt x="2111315" y="1257284"/>
                </a:cubicBezTo>
                <a:cubicBezTo>
                  <a:pt x="2091979" y="1263666"/>
                  <a:pt x="2088169" y="1285478"/>
                  <a:pt x="2086550" y="1290812"/>
                </a:cubicBezTo>
                <a:lnTo>
                  <a:pt x="2089693" y="1286621"/>
                </a:lnTo>
                <a:close/>
                <a:moveTo>
                  <a:pt x="2053117" y="1279096"/>
                </a:moveTo>
                <a:cubicBezTo>
                  <a:pt x="2059880" y="1268142"/>
                  <a:pt x="2076548" y="1252045"/>
                  <a:pt x="2085311" y="1252807"/>
                </a:cubicBezTo>
                <a:cubicBezTo>
                  <a:pt x="2085597" y="1251855"/>
                  <a:pt x="2085978" y="1250045"/>
                  <a:pt x="2084645" y="1249854"/>
                </a:cubicBezTo>
                <a:cubicBezTo>
                  <a:pt x="2063785" y="1244330"/>
                  <a:pt x="2053212" y="1267857"/>
                  <a:pt x="2050164" y="1283287"/>
                </a:cubicBezTo>
                <a:lnTo>
                  <a:pt x="2053117" y="1279096"/>
                </a:lnTo>
                <a:close/>
                <a:moveTo>
                  <a:pt x="2018255" y="1266809"/>
                </a:moveTo>
                <a:cubicBezTo>
                  <a:pt x="2027876" y="1254236"/>
                  <a:pt x="2040258" y="1242425"/>
                  <a:pt x="2050831" y="1241949"/>
                </a:cubicBezTo>
                <a:cubicBezTo>
                  <a:pt x="2051117" y="1241091"/>
                  <a:pt x="2051688" y="1239282"/>
                  <a:pt x="2050450" y="1239091"/>
                </a:cubicBezTo>
                <a:cubicBezTo>
                  <a:pt x="2029971" y="1233186"/>
                  <a:pt x="2019589" y="1255665"/>
                  <a:pt x="2015208" y="1270809"/>
                </a:cubicBezTo>
                <a:lnTo>
                  <a:pt x="2018255" y="1266809"/>
                </a:lnTo>
                <a:close/>
                <a:moveTo>
                  <a:pt x="1990538" y="1254903"/>
                </a:moveTo>
                <a:cubicBezTo>
                  <a:pt x="2000348" y="1244616"/>
                  <a:pt x="2011588" y="1233091"/>
                  <a:pt x="2024542" y="1232614"/>
                </a:cubicBezTo>
                <a:cubicBezTo>
                  <a:pt x="2024637" y="1232424"/>
                  <a:pt x="2025113" y="1231281"/>
                  <a:pt x="2025018" y="1230995"/>
                </a:cubicBezTo>
                <a:cubicBezTo>
                  <a:pt x="2006063" y="1219946"/>
                  <a:pt x="1990347" y="1248235"/>
                  <a:pt x="1987013" y="1258617"/>
                </a:cubicBezTo>
                <a:lnTo>
                  <a:pt x="1990538" y="1254903"/>
                </a:lnTo>
                <a:close/>
                <a:moveTo>
                  <a:pt x="1950437" y="1234805"/>
                </a:moveTo>
                <a:cubicBezTo>
                  <a:pt x="1961010" y="1224613"/>
                  <a:pt x="1974059" y="1207849"/>
                  <a:pt x="1987013" y="1214612"/>
                </a:cubicBezTo>
                <a:cubicBezTo>
                  <a:pt x="1989299" y="1211469"/>
                  <a:pt x="1982727" y="1209850"/>
                  <a:pt x="1980822" y="1209183"/>
                </a:cubicBezTo>
                <a:cubicBezTo>
                  <a:pt x="1964725" y="1202801"/>
                  <a:pt x="1949961" y="1231757"/>
                  <a:pt x="1946913" y="1238520"/>
                </a:cubicBezTo>
                <a:lnTo>
                  <a:pt x="1950437" y="1234805"/>
                </a:lnTo>
                <a:close/>
                <a:moveTo>
                  <a:pt x="1924434" y="1218327"/>
                </a:moveTo>
                <a:cubicBezTo>
                  <a:pt x="1934721" y="1209945"/>
                  <a:pt x="1946246" y="1199372"/>
                  <a:pt x="1958438" y="1199181"/>
                </a:cubicBezTo>
                <a:cubicBezTo>
                  <a:pt x="1958819" y="1198515"/>
                  <a:pt x="1959867" y="1196800"/>
                  <a:pt x="1958915" y="1196324"/>
                </a:cubicBezTo>
                <a:cubicBezTo>
                  <a:pt x="1941960" y="1188418"/>
                  <a:pt x="1927482" y="1210612"/>
                  <a:pt x="1920529" y="1221661"/>
                </a:cubicBezTo>
                <a:lnTo>
                  <a:pt x="1924434" y="1218327"/>
                </a:lnTo>
                <a:close/>
                <a:moveTo>
                  <a:pt x="1899955" y="1195943"/>
                </a:moveTo>
                <a:cubicBezTo>
                  <a:pt x="1911671" y="1189847"/>
                  <a:pt x="1925863" y="1181560"/>
                  <a:pt x="1937102" y="1184132"/>
                </a:cubicBezTo>
                <a:cubicBezTo>
                  <a:pt x="1937579" y="1183560"/>
                  <a:pt x="1938912" y="1181941"/>
                  <a:pt x="1938055" y="1181370"/>
                </a:cubicBezTo>
                <a:cubicBezTo>
                  <a:pt x="1925672" y="1168416"/>
                  <a:pt x="1899479" y="1193752"/>
                  <a:pt x="1899288" y="1194419"/>
                </a:cubicBezTo>
                <a:lnTo>
                  <a:pt x="1895478" y="1198515"/>
                </a:lnTo>
                <a:lnTo>
                  <a:pt x="1899955" y="1195943"/>
                </a:lnTo>
                <a:close/>
                <a:moveTo>
                  <a:pt x="1877762" y="1176321"/>
                </a:moveTo>
                <a:cubicBezTo>
                  <a:pt x="1890430" y="1170511"/>
                  <a:pt x="1903003" y="1163177"/>
                  <a:pt x="1915385" y="1165844"/>
                </a:cubicBezTo>
                <a:cubicBezTo>
                  <a:pt x="1915957" y="1165272"/>
                  <a:pt x="1917386" y="1163844"/>
                  <a:pt x="1916529" y="1163177"/>
                </a:cubicBezTo>
                <a:cubicBezTo>
                  <a:pt x="1903193" y="1150414"/>
                  <a:pt x="1878809" y="1172797"/>
                  <a:pt x="1873094" y="1178608"/>
                </a:cubicBezTo>
                <a:lnTo>
                  <a:pt x="1877762" y="1176321"/>
                </a:lnTo>
                <a:close/>
                <a:moveTo>
                  <a:pt x="1860140" y="1152985"/>
                </a:moveTo>
                <a:cubicBezTo>
                  <a:pt x="1872618" y="1148604"/>
                  <a:pt x="1886620" y="1142222"/>
                  <a:pt x="1898145" y="1145651"/>
                </a:cubicBezTo>
                <a:cubicBezTo>
                  <a:pt x="1898717" y="1145175"/>
                  <a:pt x="1900336" y="1143937"/>
                  <a:pt x="1899669" y="1143270"/>
                </a:cubicBezTo>
                <a:cubicBezTo>
                  <a:pt x="1887572" y="1130983"/>
                  <a:pt x="1865665" y="1147461"/>
                  <a:pt x="1855378" y="1154890"/>
                </a:cubicBezTo>
                <a:lnTo>
                  <a:pt x="1860140" y="1152985"/>
                </a:lnTo>
                <a:close/>
                <a:moveTo>
                  <a:pt x="1847948" y="1127077"/>
                </a:moveTo>
                <a:cubicBezTo>
                  <a:pt x="1860617" y="1125267"/>
                  <a:pt x="1875571" y="1121362"/>
                  <a:pt x="1885286" y="1126410"/>
                </a:cubicBezTo>
                <a:cubicBezTo>
                  <a:pt x="1885953" y="1126029"/>
                  <a:pt x="1887763" y="1124982"/>
                  <a:pt x="1887287" y="1124315"/>
                </a:cubicBezTo>
                <a:cubicBezTo>
                  <a:pt x="1879857" y="1110694"/>
                  <a:pt x="1851473" y="1124410"/>
                  <a:pt x="1842995" y="1128030"/>
                </a:cubicBezTo>
                <a:lnTo>
                  <a:pt x="1847948" y="1127077"/>
                </a:lnTo>
                <a:close/>
                <a:moveTo>
                  <a:pt x="1837757" y="1106122"/>
                </a:moveTo>
                <a:cubicBezTo>
                  <a:pt x="1848425" y="1104884"/>
                  <a:pt x="1870237" y="1103074"/>
                  <a:pt x="1875095" y="1106979"/>
                </a:cubicBezTo>
                <a:cubicBezTo>
                  <a:pt x="1875666" y="1106694"/>
                  <a:pt x="1877666" y="1105932"/>
                  <a:pt x="1877381" y="1105265"/>
                </a:cubicBezTo>
                <a:cubicBezTo>
                  <a:pt x="1870332" y="1092978"/>
                  <a:pt x="1838328" y="1105170"/>
                  <a:pt x="1832804" y="1106598"/>
                </a:cubicBezTo>
                <a:lnTo>
                  <a:pt x="1837757" y="1106122"/>
                </a:lnTo>
                <a:close/>
                <a:moveTo>
                  <a:pt x="1833851" y="1085167"/>
                </a:moveTo>
                <a:cubicBezTo>
                  <a:pt x="1847472" y="1085929"/>
                  <a:pt x="1864236" y="1085929"/>
                  <a:pt x="1870427" y="1089835"/>
                </a:cubicBezTo>
                <a:cubicBezTo>
                  <a:pt x="1870999" y="1089644"/>
                  <a:pt x="1873190" y="1089263"/>
                  <a:pt x="1872904" y="1088596"/>
                </a:cubicBezTo>
                <a:cubicBezTo>
                  <a:pt x="1867475" y="1078500"/>
                  <a:pt x="1838233" y="1083834"/>
                  <a:pt x="1828708" y="1084881"/>
                </a:cubicBezTo>
                <a:lnTo>
                  <a:pt x="1833851" y="1085167"/>
                </a:lnTo>
                <a:close/>
                <a:moveTo>
                  <a:pt x="1833375" y="1068784"/>
                </a:moveTo>
                <a:cubicBezTo>
                  <a:pt x="1846043" y="1071737"/>
                  <a:pt x="1859188" y="1072785"/>
                  <a:pt x="1868522" y="1078214"/>
                </a:cubicBezTo>
                <a:cubicBezTo>
                  <a:pt x="1869094" y="1078119"/>
                  <a:pt x="1871285" y="1078023"/>
                  <a:pt x="1871285" y="1077452"/>
                </a:cubicBezTo>
                <a:cubicBezTo>
                  <a:pt x="1867189" y="1067451"/>
                  <a:pt x="1832708" y="1068117"/>
                  <a:pt x="1828422" y="1067737"/>
                </a:cubicBezTo>
                <a:lnTo>
                  <a:pt x="1833375" y="1068784"/>
                </a:lnTo>
                <a:close/>
                <a:moveTo>
                  <a:pt x="1830518" y="1052687"/>
                </a:moveTo>
                <a:cubicBezTo>
                  <a:pt x="1843472" y="1057926"/>
                  <a:pt x="1858997" y="1061545"/>
                  <a:pt x="1868904" y="1068594"/>
                </a:cubicBezTo>
                <a:cubicBezTo>
                  <a:pt x="1869475" y="1068594"/>
                  <a:pt x="1871666" y="1068784"/>
                  <a:pt x="1871666" y="1068308"/>
                </a:cubicBezTo>
                <a:cubicBezTo>
                  <a:pt x="1869189" y="1058878"/>
                  <a:pt x="1838328" y="1054497"/>
                  <a:pt x="1835947" y="1053544"/>
                </a:cubicBezTo>
                <a:cubicBezTo>
                  <a:pt x="1835947" y="1053544"/>
                  <a:pt x="1830518" y="1052687"/>
                  <a:pt x="1830518" y="1052687"/>
                </a:cubicBezTo>
                <a:close/>
                <a:moveTo>
                  <a:pt x="1842043" y="1034399"/>
                </a:moveTo>
                <a:lnTo>
                  <a:pt x="1836804" y="1032684"/>
                </a:lnTo>
                <a:cubicBezTo>
                  <a:pt x="1848520" y="1040114"/>
                  <a:pt x="1863569" y="1047162"/>
                  <a:pt x="1871856" y="1056306"/>
                </a:cubicBezTo>
                <a:cubicBezTo>
                  <a:pt x="1872428" y="1056402"/>
                  <a:pt x="1874523" y="1057068"/>
                  <a:pt x="1874618" y="1056497"/>
                </a:cubicBezTo>
                <a:cubicBezTo>
                  <a:pt x="1872428" y="1044972"/>
                  <a:pt x="1851187" y="1038780"/>
                  <a:pt x="1842043" y="1034399"/>
                </a:cubicBezTo>
                <a:close/>
                <a:moveTo>
                  <a:pt x="1850520" y="1010872"/>
                </a:moveTo>
                <a:cubicBezTo>
                  <a:pt x="1860236" y="1021921"/>
                  <a:pt x="1872047" y="1030589"/>
                  <a:pt x="1877095" y="1043352"/>
                </a:cubicBezTo>
                <a:cubicBezTo>
                  <a:pt x="1877666" y="1043638"/>
                  <a:pt x="1879667" y="1044591"/>
                  <a:pt x="1879952" y="1044019"/>
                </a:cubicBezTo>
                <a:cubicBezTo>
                  <a:pt x="1884620" y="1031922"/>
                  <a:pt x="1857473" y="1015444"/>
                  <a:pt x="1850520" y="1010872"/>
                </a:cubicBezTo>
                <a:close/>
                <a:moveTo>
                  <a:pt x="1868618" y="991346"/>
                </a:moveTo>
                <a:lnTo>
                  <a:pt x="1864141" y="988107"/>
                </a:lnTo>
                <a:cubicBezTo>
                  <a:pt x="1872713" y="1000014"/>
                  <a:pt x="1884905" y="1013063"/>
                  <a:pt x="1886429" y="1026207"/>
                </a:cubicBezTo>
                <a:cubicBezTo>
                  <a:pt x="1887001" y="1026588"/>
                  <a:pt x="1888715" y="1027827"/>
                  <a:pt x="1889192" y="1027160"/>
                </a:cubicBezTo>
                <a:cubicBezTo>
                  <a:pt x="1897574" y="1015444"/>
                  <a:pt x="1871951" y="993632"/>
                  <a:pt x="1868618" y="991346"/>
                </a:cubicBezTo>
                <a:close/>
                <a:moveTo>
                  <a:pt x="1907956" y="998394"/>
                </a:moveTo>
                <a:cubicBezTo>
                  <a:pt x="1904051" y="983821"/>
                  <a:pt x="1895478" y="973820"/>
                  <a:pt x="1885286" y="965247"/>
                </a:cubicBezTo>
                <a:cubicBezTo>
                  <a:pt x="1892430" y="977916"/>
                  <a:pt x="1903098" y="993441"/>
                  <a:pt x="1901765" y="1007729"/>
                </a:cubicBezTo>
                <a:cubicBezTo>
                  <a:pt x="1905860" y="1012968"/>
                  <a:pt x="1908527" y="998585"/>
                  <a:pt x="1907956" y="998394"/>
                </a:cubicBezTo>
                <a:close/>
                <a:moveTo>
                  <a:pt x="1929578" y="973820"/>
                </a:moveTo>
                <a:cubicBezTo>
                  <a:pt x="1928435" y="962580"/>
                  <a:pt x="1920338" y="948960"/>
                  <a:pt x="1914623" y="942578"/>
                </a:cubicBezTo>
                <a:cubicBezTo>
                  <a:pt x="1919195" y="957056"/>
                  <a:pt x="1926244" y="976201"/>
                  <a:pt x="1920815" y="988965"/>
                </a:cubicBezTo>
                <a:cubicBezTo>
                  <a:pt x="1923958" y="993822"/>
                  <a:pt x="1928244" y="983821"/>
                  <a:pt x="1929101" y="983059"/>
                </a:cubicBezTo>
                <a:cubicBezTo>
                  <a:pt x="1930911" y="978868"/>
                  <a:pt x="1929768" y="977630"/>
                  <a:pt x="1929578" y="973820"/>
                </a:cubicBezTo>
                <a:close/>
                <a:moveTo>
                  <a:pt x="1954724" y="944007"/>
                </a:moveTo>
                <a:cubicBezTo>
                  <a:pt x="1949580" y="927624"/>
                  <a:pt x="1946532" y="926385"/>
                  <a:pt x="1941674" y="919813"/>
                </a:cubicBezTo>
                <a:cubicBezTo>
                  <a:pt x="1946246" y="935148"/>
                  <a:pt x="1952533" y="954008"/>
                  <a:pt x="1945770" y="967533"/>
                </a:cubicBezTo>
                <a:cubicBezTo>
                  <a:pt x="1948723" y="972582"/>
                  <a:pt x="1953200" y="962866"/>
                  <a:pt x="1954914" y="961056"/>
                </a:cubicBezTo>
                <a:cubicBezTo>
                  <a:pt x="1957772" y="954960"/>
                  <a:pt x="1955867" y="950579"/>
                  <a:pt x="1954724" y="944007"/>
                </a:cubicBezTo>
                <a:close/>
                <a:moveTo>
                  <a:pt x="1982632" y="912384"/>
                </a:moveTo>
                <a:cubicBezTo>
                  <a:pt x="1980251" y="906859"/>
                  <a:pt x="1977584" y="903335"/>
                  <a:pt x="1974536" y="899144"/>
                </a:cubicBezTo>
                <a:cubicBezTo>
                  <a:pt x="1979012" y="915241"/>
                  <a:pt x="1982537" y="938006"/>
                  <a:pt x="1974917" y="947817"/>
                </a:cubicBezTo>
                <a:cubicBezTo>
                  <a:pt x="1975393" y="948674"/>
                  <a:pt x="1976536" y="950293"/>
                  <a:pt x="1977584" y="949436"/>
                </a:cubicBezTo>
                <a:cubicBezTo>
                  <a:pt x="1991966" y="940482"/>
                  <a:pt x="1987204" y="922671"/>
                  <a:pt x="1982632" y="912384"/>
                </a:cubicBezTo>
                <a:close/>
                <a:moveTo>
                  <a:pt x="1968725" y="965152"/>
                </a:moveTo>
                <a:cubicBezTo>
                  <a:pt x="1921862" y="998871"/>
                  <a:pt x="1855664" y="1049829"/>
                  <a:pt x="1889287" y="1111647"/>
                </a:cubicBezTo>
                <a:cubicBezTo>
                  <a:pt x="1911004" y="1155081"/>
                  <a:pt x="1952628" y="1188418"/>
                  <a:pt x="1997110" y="1207183"/>
                </a:cubicBezTo>
                <a:cubicBezTo>
                  <a:pt x="1996919" y="1207564"/>
                  <a:pt x="1997015" y="1207278"/>
                  <a:pt x="1997015" y="1207373"/>
                </a:cubicBezTo>
                <a:cubicBezTo>
                  <a:pt x="2000348" y="1208992"/>
                  <a:pt x="2003777" y="1210707"/>
                  <a:pt x="2007016" y="1212421"/>
                </a:cubicBezTo>
                <a:cubicBezTo>
                  <a:pt x="2085026" y="1192800"/>
                  <a:pt x="2080835" y="1149937"/>
                  <a:pt x="2068262" y="1060974"/>
                </a:cubicBezTo>
                <a:cubicBezTo>
                  <a:pt x="2068262" y="1061069"/>
                  <a:pt x="2068262" y="1061164"/>
                  <a:pt x="2068262" y="1061260"/>
                </a:cubicBezTo>
                <a:cubicBezTo>
                  <a:pt x="2068357" y="1056116"/>
                  <a:pt x="2068929" y="1050972"/>
                  <a:pt x="2069786" y="1045829"/>
                </a:cubicBezTo>
                <a:cubicBezTo>
                  <a:pt x="2069786" y="1046019"/>
                  <a:pt x="2069690" y="1046210"/>
                  <a:pt x="2069690" y="1046305"/>
                </a:cubicBezTo>
                <a:cubicBezTo>
                  <a:pt x="2074167" y="1019254"/>
                  <a:pt x="2089693" y="995251"/>
                  <a:pt x="2108172" y="975344"/>
                </a:cubicBezTo>
                <a:cubicBezTo>
                  <a:pt x="2082930" y="987060"/>
                  <a:pt x="2051402" y="1006395"/>
                  <a:pt x="2044544" y="1035256"/>
                </a:cubicBezTo>
                <a:cubicBezTo>
                  <a:pt x="2044354" y="1048401"/>
                  <a:pt x="2050545" y="1061069"/>
                  <a:pt x="2049212" y="1074499"/>
                </a:cubicBezTo>
                <a:cubicBezTo>
                  <a:pt x="2042068" y="1149270"/>
                  <a:pt x="1960153" y="1174321"/>
                  <a:pt x="1910147" y="1122696"/>
                </a:cubicBezTo>
                <a:cubicBezTo>
                  <a:pt x="1940627" y="1134697"/>
                  <a:pt x="1987490" y="1085834"/>
                  <a:pt x="1988537" y="1060593"/>
                </a:cubicBezTo>
                <a:cubicBezTo>
                  <a:pt x="1988061" y="1002300"/>
                  <a:pt x="2031876" y="973153"/>
                  <a:pt x="2079025" y="954008"/>
                </a:cubicBezTo>
                <a:cubicBezTo>
                  <a:pt x="2062833" y="947245"/>
                  <a:pt x="2048069" y="937815"/>
                  <a:pt x="2034448" y="926481"/>
                </a:cubicBezTo>
                <a:cubicBezTo>
                  <a:pt x="2010540" y="938863"/>
                  <a:pt x="1988347" y="951817"/>
                  <a:pt x="1968725" y="965152"/>
                </a:cubicBezTo>
                <a:close/>
                <a:moveTo>
                  <a:pt x="2001110" y="930957"/>
                </a:moveTo>
                <a:lnTo>
                  <a:pt x="2000539" y="931719"/>
                </a:lnTo>
                <a:cubicBezTo>
                  <a:pt x="2001015" y="932577"/>
                  <a:pt x="2002063" y="934291"/>
                  <a:pt x="2003111" y="933434"/>
                </a:cubicBezTo>
                <a:cubicBezTo>
                  <a:pt x="2014255" y="926385"/>
                  <a:pt x="2015684" y="919242"/>
                  <a:pt x="2014350" y="907716"/>
                </a:cubicBezTo>
                <a:cubicBezTo>
                  <a:pt x="2011779" y="904954"/>
                  <a:pt x="2009207" y="902097"/>
                  <a:pt x="2006730" y="899239"/>
                </a:cubicBezTo>
                <a:cubicBezTo>
                  <a:pt x="2008540" y="909336"/>
                  <a:pt x="2004730" y="929243"/>
                  <a:pt x="2001110" y="930957"/>
                </a:cubicBezTo>
                <a:close/>
                <a:moveTo>
                  <a:pt x="2211899" y="822277"/>
                </a:moveTo>
                <a:cubicBezTo>
                  <a:pt x="2125602" y="814752"/>
                  <a:pt x="2023018" y="839994"/>
                  <a:pt x="1958248" y="775224"/>
                </a:cubicBezTo>
                <a:cubicBezTo>
                  <a:pt x="2014160" y="858377"/>
                  <a:pt x="2121126" y="888190"/>
                  <a:pt x="2211899" y="822277"/>
                </a:cubicBezTo>
                <a:close/>
                <a:moveTo>
                  <a:pt x="1953295" y="862854"/>
                </a:moveTo>
                <a:cubicBezTo>
                  <a:pt x="1960534" y="869235"/>
                  <a:pt x="1975583" y="871998"/>
                  <a:pt x="1978536" y="860853"/>
                </a:cubicBezTo>
                <a:cubicBezTo>
                  <a:pt x="1977012" y="858472"/>
                  <a:pt x="1975583" y="856091"/>
                  <a:pt x="1974155" y="853710"/>
                </a:cubicBezTo>
                <a:cubicBezTo>
                  <a:pt x="1972059" y="858186"/>
                  <a:pt x="1967583" y="857520"/>
                  <a:pt x="1967201" y="849995"/>
                </a:cubicBezTo>
                <a:cubicBezTo>
                  <a:pt x="1967106" y="847233"/>
                  <a:pt x="1966249" y="847709"/>
                  <a:pt x="1965392" y="849519"/>
                </a:cubicBezTo>
                <a:cubicBezTo>
                  <a:pt x="1963868" y="851709"/>
                  <a:pt x="1964630" y="856853"/>
                  <a:pt x="1961582" y="857234"/>
                </a:cubicBezTo>
                <a:cubicBezTo>
                  <a:pt x="1959105" y="856758"/>
                  <a:pt x="1959962" y="853233"/>
                  <a:pt x="1960343" y="851614"/>
                </a:cubicBezTo>
                <a:cubicBezTo>
                  <a:pt x="1962248" y="844280"/>
                  <a:pt x="1959962" y="843994"/>
                  <a:pt x="1957676" y="846280"/>
                </a:cubicBezTo>
                <a:cubicBezTo>
                  <a:pt x="1956438" y="847518"/>
                  <a:pt x="1955390" y="850852"/>
                  <a:pt x="1953104" y="848280"/>
                </a:cubicBezTo>
                <a:cubicBezTo>
                  <a:pt x="1950723" y="845709"/>
                  <a:pt x="1953676" y="843423"/>
                  <a:pt x="1954533" y="841422"/>
                </a:cubicBezTo>
                <a:cubicBezTo>
                  <a:pt x="1953581" y="823611"/>
                  <a:pt x="1934912" y="847709"/>
                  <a:pt x="1953295" y="862854"/>
                </a:cubicBezTo>
                <a:close/>
                <a:moveTo>
                  <a:pt x="1953295" y="828849"/>
                </a:moveTo>
                <a:cubicBezTo>
                  <a:pt x="1955200" y="828849"/>
                  <a:pt x="1957581" y="828564"/>
                  <a:pt x="1959772" y="827897"/>
                </a:cubicBezTo>
                <a:cubicBezTo>
                  <a:pt x="1958248" y="825039"/>
                  <a:pt x="1956819" y="822087"/>
                  <a:pt x="1955390" y="819134"/>
                </a:cubicBezTo>
                <a:cubicBezTo>
                  <a:pt x="1953485" y="817991"/>
                  <a:pt x="1952533" y="816276"/>
                  <a:pt x="1953104" y="814467"/>
                </a:cubicBezTo>
                <a:cubicBezTo>
                  <a:pt x="1952057" y="812371"/>
                  <a:pt x="1951104" y="810180"/>
                  <a:pt x="1950056" y="808085"/>
                </a:cubicBezTo>
                <a:cubicBezTo>
                  <a:pt x="1945865" y="809323"/>
                  <a:pt x="1942627" y="804370"/>
                  <a:pt x="1947770" y="803132"/>
                </a:cubicBezTo>
                <a:cubicBezTo>
                  <a:pt x="1945104" y="797131"/>
                  <a:pt x="1942532" y="791130"/>
                  <a:pt x="1940055" y="785130"/>
                </a:cubicBezTo>
                <a:cubicBezTo>
                  <a:pt x="1925863" y="797322"/>
                  <a:pt x="1935007" y="826659"/>
                  <a:pt x="1953295" y="828849"/>
                </a:cubicBezTo>
                <a:close/>
                <a:moveTo>
                  <a:pt x="1910337" y="873998"/>
                </a:moveTo>
                <a:cubicBezTo>
                  <a:pt x="1912909" y="885333"/>
                  <a:pt x="1930435" y="900763"/>
                  <a:pt x="1938912" y="886666"/>
                </a:cubicBezTo>
                <a:cubicBezTo>
                  <a:pt x="1940055" y="883618"/>
                  <a:pt x="1935959" y="883332"/>
                  <a:pt x="1934245" y="883809"/>
                </a:cubicBezTo>
                <a:cubicBezTo>
                  <a:pt x="1929101" y="885142"/>
                  <a:pt x="1926149" y="880856"/>
                  <a:pt x="1930149" y="876474"/>
                </a:cubicBezTo>
                <a:cubicBezTo>
                  <a:pt x="1931673" y="874760"/>
                  <a:pt x="1930721" y="874379"/>
                  <a:pt x="1928816" y="874855"/>
                </a:cubicBezTo>
                <a:cubicBezTo>
                  <a:pt x="1926054" y="875141"/>
                  <a:pt x="1923386" y="878760"/>
                  <a:pt x="1920910" y="876760"/>
                </a:cubicBezTo>
                <a:cubicBezTo>
                  <a:pt x="1919005" y="874665"/>
                  <a:pt x="1921958" y="873045"/>
                  <a:pt x="1923196" y="872474"/>
                </a:cubicBezTo>
                <a:cubicBezTo>
                  <a:pt x="1929387" y="869426"/>
                  <a:pt x="1927577" y="867521"/>
                  <a:pt x="1924244" y="867235"/>
                </a:cubicBezTo>
                <a:cubicBezTo>
                  <a:pt x="1922434" y="867045"/>
                  <a:pt x="1919481" y="868378"/>
                  <a:pt x="1919100" y="865140"/>
                </a:cubicBezTo>
                <a:cubicBezTo>
                  <a:pt x="1918719" y="861806"/>
                  <a:pt x="1922624" y="862568"/>
                  <a:pt x="1924625" y="861996"/>
                </a:cubicBezTo>
                <a:cubicBezTo>
                  <a:pt x="1935388" y="850566"/>
                  <a:pt x="1904241" y="850852"/>
                  <a:pt x="1910337" y="873998"/>
                </a:cubicBezTo>
                <a:close/>
                <a:moveTo>
                  <a:pt x="1917195" y="843804"/>
                </a:moveTo>
                <a:cubicBezTo>
                  <a:pt x="1929006" y="851805"/>
                  <a:pt x="1946627" y="826563"/>
                  <a:pt x="1930530" y="831993"/>
                </a:cubicBezTo>
                <a:cubicBezTo>
                  <a:pt x="1925101" y="835231"/>
                  <a:pt x="1919767" y="831612"/>
                  <a:pt x="1924053" y="823896"/>
                </a:cubicBezTo>
                <a:cubicBezTo>
                  <a:pt x="1926625" y="817324"/>
                  <a:pt x="1917100" y="826278"/>
                  <a:pt x="1915385" y="827230"/>
                </a:cubicBezTo>
                <a:cubicBezTo>
                  <a:pt x="1914433" y="827802"/>
                  <a:pt x="1913766" y="828183"/>
                  <a:pt x="1912623" y="827325"/>
                </a:cubicBezTo>
                <a:cubicBezTo>
                  <a:pt x="1909861" y="825230"/>
                  <a:pt x="1913099" y="822182"/>
                  <a:pt x="1914623" y="820944"/>
                </a:cubicBezTo>
                <a:cubicBezTo>
                  <a:pt x="1921577" y="814943"/>
                  <a:pt x="1919005" y="813133"/>
                  <a:pt x="1914814" y="813895"/>
                </a:cubicBezTo>
                <a:cubicBezTo>
                  <a:pt x="1912528" y="814276"/>
                  <a:pt x="1909099" y="816943"/>
                  <a:pt x="1907956" y="812847"/>
                </a:cubicBezTo>
                <a:cubicBezTo>
                  <a:pt x="1906813" y="808752"/>
                  <a:pt x="1911766" y="808371"/>
                  <a:pt x="1914147" y="806942"/>
                </a:cubicBezTo>
                <a:cubicBezTo>
                  <a:pt x="1917481" y="804846"/>
                  <a:pt x="1917100" y="798846"/>
                  <a:pt x="1912718" y="797893"/>
                </a:cubicBezTo>
                <a:cubicBezTo>
                  <a:pt x="1886620" y="800846"/>
                  <a:pt x="1896621" y="839041"/>
                  <a:pt x="1917195" y="843804"/>
                </a:cubicBezTo>
                <a:close/>
                <a:moveTo>
                  <a:pt x="1884524" y="915432"/>
                </a:moveTo>
                <a:cubicBezTo>
                  <a:pt x="1892049" y="919146"/>
                  <a:pt x="1899574" y="915241"/>
                  <a:pt x="1901479" y="907716"/>
                </a:cubicBezTo>
                <a:cubicBezTo>
                  <a:pt x="1901669" y="899239"/>
                  <a:pt x="1886048" y="913908"/>
                  <a:pt x="1888715" y="899525"/>
                </a:cubicBezTo>
                <a:cubicBezTo>
                  <a:pt x="1893002" y="889238"/>
                  <a:pt x="1881953" y="903335"/>
                  <a:pt x="1879381" y="900668"/>
                </a:cubicBezTo>
                <a:cubicBezTo>
                  <a:pt x="1874237" y="896572"/>
                  <a:pt x="1892144" y="888762"/>
                  <a:pt x="1880524" y="888762"/>
                </a:cubicBezTo>
                <a:cubicBezTo>
                  <a:pt x="1878429" y="889047"/>
                  <a:pt x="1875571" y="891333"/>
                  <a:pt x="1874333" y="887619"/>
                </a:cubicBezTo>
                <a:cubicBezTo>
                  <a:pt x="1872999" y="883809"/>
                  <a:pt x="1877571" y="883809"/>
                  <a:pt x="1879571" y="882570"/>
                </a:cubicBezTo>
                <a:cubicBezTo>
                  <a:pt x="1882429" y="880856"/>
                  <a:pt x="1881858" y="875427"/>
                  <a:pt x="1877762" y="874379"/>
                </a:cubicBezTo>
                <a:cubicBezTo>
                  <a:pt x="1874142" y="873522"/>
                  <a:pt x="1870142" y="876474"/>
                  <a:pt x="1867951" y="878665"/>
                </a:cubicBezTo>
                <a:cubicBezTo>
                  <a:pt x="1857569" y="891810"/>
                  <a:pt x="1871189" y="910669"/>
                  <a:pt x="1884524" y="915432"/>
                </a:cubicBezTo>
                <a:close/>
                <a:moveTo>
                  <a:pt x="1854044" y="934863"/>
                </a:moveTo>
                <a:cubicBezTo>
                  <a:pt x="1859759" y="938577"/>
                  <a:pt x="1867094" y="937720"/>
                  <a:pt x="1869951" y="931815"/>
                </a:cubicBezTo>
                <a:cubicBezTo>
                  <a:pt x="1870713" y="928957"/>
                  <a:pt x="1866713" y="928671"/>
                  <a:pt x="1865093" y="929148"/>
                </a:cubicBezTo>
                <a:cubicBezTo>
                  <a:pt x="1860712" y="930386"/>
                  <a:pt x="1856711" y="926957"/>
                  <a:pt x="1860426" y="922290"/>
                </a:cubicBezTo>
                <a:cubicBezTo>
                  <a:pt x="1862808" y="916956"/>
                  <a:pt x="1852901" y="925338"/>
                  <a:pt x="1851282" y="922575"/>
                </a:cubicBezTo>
                <a:cubicBezTo>
                  <a:pt x="1849282" y="920575"/>
                  <a:pt x="1852044" y="919146"/>
                  <a:pt x="1853283" y="918480"/>
                </a:cubicBezTo>
                <a:cubicBezTo>
                  <a:pt x="1859093" y="915527"/>
                  <a:pt x="1857092" y="913717"/>
                  <a:pt x="1853854" y="913527"/>
                </a:cubicBezTo>
                <a:cubicBezTo>
                  <a:pt x="1852044" y="913431"/>
                  <a:pt x="1849282" y="914670"/>
                  <a:pt x="1848615" y="911622"/>
                </a:cubicBezTo>
                <a:cubicBezTo>
                  <a:pt x="1848044" y="908478"/>
                  <a:pt x="1851854" y="909145"/>
                  <a:pt x="1853759" y="908478"/>
                </a:cubicBezTo>
                <a:cubicBezTo>
                  <a:pt x="1856521" y="907621"/>
                  <a:pt x="1856711" y="903335"/>
                  <a:pt x="1853378" y="901811"/>
                </a:cubicBezTo>
                <a:cubicBezTo>
                  <a:pt x="1850520" y="900477"/>
                  <a:pt x="1846710" y="902001"/>
                  <a:pt x="1844329" y="903525"/>
                </a:cubicBezTo>
                <a:cubicBezTo>
                  <a:pt x="1833089" y="912003"/>
                  <a:pt x="1843376" y="929719"/>
                  <a:pt x="1854044" y="934863"/>
                </a:cubicBezTo>
                <a:close/>
                <a:moveTo>
                  <a:pt x="1829660" y="967248"/>
                </a:moveTo>
                <a:cubicBezTo>
                  <a:pt x="1837090" y="968772"/>
                  <a:pt x="1841376" y="963628"/>
                  <a:pt x="1840614" y="956865"/>
                </a:cubicBezTo>
                <a:cubicBezTo>
                  <a:pt x="1838519" y="949436"/>
                  <a:pt x="1828994" y="966676"/>
                  <a:pt x="1827851" y="951341"/>
                </a:cubicBezTo>
                <a:cubicBezTo>
                  <a:pt x="1827565" y="945912"/>
                  <a:pt x="1823755" y="954198"/>
                  <a:pt x="1822707" y="955437"/>
                </a:cubicBezTo>
                <a:cubicBezTo>
                  <a:pt x="1822231" y="956008"/>
                  <a:pt x="1821850" y="956389"/>
                  <a:pt x="1820707" y="956008"/>
                </a:cubicBezTo>
                <a:cubicBezTo>
                  <a:pt x="1815373" y="953722"/>
                  <a:pt x="1826993" y="942578"/>
                  <a:pt x="1817754" y="945531"/>
                </a:cubicBezTo>
                <a:cubicBezTo>
                  <a:pt x="1816230" y="946293"/>
                  <a:pt x="1814706" y="948960"/>
                  <a:pt x="1812515" y="946102"/>
                </a:cubicBezTo>
                <a:cubicBezTo>
                  <a:pt x="1810325" y="943245"/>
                  <a:pt x="1813754" y="941911"/>
                  <a:pt x="1815087" y="940387"/>
                </a:cubicBezTo>
                <a:cubicBezTo>
                  <a:pt x="1818230" y="935815"/>
                  <a:pt x="1810229" y="931053"/>
                  <a:pt x="1806896" y="936006"/>
                </a:cubicBezTo>
                <a:cubicBezTo>
                  <a:pt x="1795942" y="950103"/>
                  <a:pt x="1816516" y="966390"/>
                  <a:pt x="1829660" y="967248"/>
                </a:cubicBezTo>
                <a:close/>
                <a:moveTo>
                  <a:pt x="1812515" y="1001347"/>
                </a:moveTo>
                <a:cubicBezTo>
                  <a:pt x="1819278" y="1001919"/>
                  <a:pt x="1822136" y="997347"/>
                  <a:pt x="1820135" y="991536"/>
                </a:cubicBezTo>
                <a:cubicBezTo>
                  <a:pt x="1816706" y="985536"/>
                  <a:pt x="1811658" y="1000871"/>
                  <a:pt x="1807848" y="988012"/>
                </a:cubicBezTo>
                <a:cubicBezTo>
                  <a:pt x="1805848" y="982392"/>
                  <a:pt x="1805276" y="994013"/>
                  <a:pt x="1802419" y="992679"/>
                </a:cubicBezTo>
                <a:cubicBezTo>
                  <a:pt x="1797275" y="991346"/>
                  <a:pt x="1805372" y="980583"/>
                  <a:pt x="1797847" y="984107"/>
                </a:cubicBezTo>
                <a:cubicBezTo>
                  <a:pt x="1796704" y="984869"/>
                  <a:pt x="1795751" y="987345"/>
                  <a:pt x="1793275" y="985155"/>
                </a:cubicBezTo>
                <a:cubicBezTo>
                  <a:pt x="1790798" y="982869"/>
                  <a:pt x="1793561" y="981440"/>
                  <a:pt x="1794513" y="980011"/>
                </a:cubicBezTo>
                <a:cubicBezTo>
                  <a:pt x="1796513" y="975915"/>
                  <a:pt x="1788608" y="972296"/>
                  <a:pt x="1786512" y="977154"/>
                </a:cubicBezTo>
                <a:cubicBezTo>
                  <a:pt x="1779464" y="991346"/>
                  <a:pt x="1801371" y="1001823"/>
                  <a:pt x="1812515" y="1001347"/>
                </a:cubicBezTo>
                <a:close/>
                <a:moveTo>
                  <a:pt x="1811754" y="1133935"/>
                </a:moveTo>
                <a:cubicBezTo>
                  <a:pt x="1810801" y="1128792"/>
                  <a:pt x="1802419" y="1125172"/>
                  <a:pt x="1802895" y="1132506"/>
                </a:cubicBezTo>
                <a:cubicBezTo>
                  <a:pt x="1804038" y="1136983"/>
                  <a:pt x="1798228" y="1139841"/>
                  <a:pt x="1794132" y="1136316"/>
                </a:cubicBezTo>
                <a:cubicBezTo>
                  <a:pt x="1789560" y="1133745"/>
                  <a:pt x="1793846" y="1141269"/>
                  <a:pt x="1794227" y="1142889"/>
                </a:cubicBezTo>
                <a:cubicBezTo>
                  <a:pt x="1794704" y="1146318"/>
                  <a:pt x="1789655" y="1146032"/>
                  <a:pt x="1789084" y="1143365"/>
                </a:cubicBezTo>
                <a:cubicBezTo>
                  <a:pt x="1787084" y="1138888"/>
                  <a:pt x="1784226" y="1136983"/>
                  <a:pt x="1782988" y="1141841"/>
                </a:cubicBezTo>
                <a:cubicBezTo>
                  <a:pt x="1782702" y="1143556"/>
                  <a:pt x="1783845" y="1146413"/>
                  <a:pt x="1780130" y="1146794"/>
                </a:cubicBezTo>
                <a:cubicBezTo>
                  <a:pt x="1776320" y="1147175"/>
                  <a:pt x="1777463" y="1143365"/>
                  <a:pt x="1777083" y="1141460"/>
                </a:cubicBezTo>
                <a:cubicBezTo>
                  <a:pt x="1776511" y="1138698"/>
                  <a:pt x="1771367" y="1138126"/>
                  <a:pt x="1769177" y="1141269"/>
                </a:cubicBezTo>
                <a:cubicBezTo>
                  <a:pt x="1764224" y="1168892"/>
                  <a:pt x="1813468" y="1152509"/>
                  <a:pt x="1811754" y="1133935"/>
                </a:cubicBezTo>
                <a:close/>
                <a:moveTo>
                  <a:pt x="1831946" y="1176893"/>
                </a:moveTo>
                <a:cubicBezTo>
                  <a:pt x="1831565" y="1174607"/>
                  <a:pt x="1830422" y="1171368"/>
                  <a:pt x="1828136" y="1170511"/>
                </a:cubicBezTo>
                <a:cubicBezTo>
                  <a:pt x="1825565" y="1169368"/>
                  <a:pt x="1824231" y="1173273"/>
                  <a:pt x="1824517" y="1174988"/>
                </a:cubicBezTo>
                <a:cubicBezTo>
                  <a:pt x="1824898" y="1179465"/>
                  <a:pt x="1820707" y="1183084"/>
                  <a:pt x="1816611" y="1178703"/>
                </a:cubicBezTo>
                <a:cubicBezTo>
                  <a:pt x="1812801" y="1175750"/>
                  <a:pt x="1816040" y="1184227"/>
                  <a:pt x="1816135" y="1185751"/>
                </a:cubicBezTo>
                <a:cubicBezTo>
                  <a:pt x="1816040" y="1189942"/>
                  <a:pt x="1811754" y="1188609"/>
                  <a:pt x="1811468" y="1185370"/>
                </a:cubicBezTo>
                <a:cubicBezTo>
                  <a:pt x="1809944" y="1180322"/>
                  <a:pt x="1807848" y="1179750"/>
                  <a:pt x="1806515" y="1184132"/>
                </a:cubicBezTo>
                <a:cubicBezTo>
                  <a:pt x="1806038" y="1185942"/>
                  <a:pt x="1806800" y="1188894"/>
                  <a:pt x="1803562" y="1189180"/>
                </a:cubicBezTo>
                <a:cubicBezTo>
                  <a:pt x="1800133" y="1189371"/>
                  <a:pt x="1801657" y="1185466"/>
                  <a:pt x="1801466" y="1183465"/>
                </a:cubicBezTo>
                <a:cubicBezTo>
                  <a:pt x="1801181" y="1180608"/>
                  <a:pt x="1796799" y="1179846"/>
                  <a:pt x="1794513" y="1182989"/>
                </a:cubicBezTo>
                <a:cubicBezTo>
                  <a:pt x="1787560" y="1211088"/>
                  <a:pt x="1833280" y="1196705"/>
                  <a:pt x="1831946" y="1176893"/>
                </a:cubicBezTo>
                <a:close/>
                <a:moveTo>
                  <a:pt x="1854521" y="1202039"/>
                </a:moveTo>
                <a:cubicBezTo>
                  <a:pt x="1852997" y="1200706"/>
                  <a:pt x="1850330" y="1198800"/>
                  <a:pt x="1847663" y="1199086"/>
                </a:cubicBezTo>
                <a:cubicBezTo>
                  <a:pt x="1844519" y="1199372"/>
                  <a:pt x="1845567" y="1202610"/>
                  <a:pt x="1846520" y="1203754"/>
                </a:cubicBezTo>
                <a:cubicBezTo>
                  <a:pt x="1849187" y="1206802"/>
                  <a:pt x="1846901" y="1211183"/>
                  <a:pt x="1841090" y="1209754"/>
                </a:cubicBezTo>
                <a:cubicBezTo>
                  <a:pt x="1834994" y="1209564"/>
                  <a:pt x="1846424" y="1214612"/>
                  <a:pt x="1844424" y="1216898"/>
                </a:cubicBezTo>
                <a:cubicBezTo>
                  <a:pt x="1843091" y="1219184"/>
                  <a:pt x="1840709" y="1217565"/>
                  <a:pt x="1839662" y="1216803"/>
                </a:cubicBezTo>
                <a:cubicBezTo>
                  <a:pt x="1834804" y="1213183"/>
                  <a:pt x="1833756" y="1215279"/>
                  <a:pt x="1834518" y="1218041"/>
                </a:cubicBezTo>
                <a:cubicBezTo>
                  <a:pt x="1834994" y="1219565"/>
                  <a:pt x="1837185" y="1221375"/>
                  <a:pt x="1834328" y="1222899"/>
                </a:cubicBezTo>
                <a:cubicBezTo>
                  <a:pt x="1831375" y="1224518"/>
                  <a:pt x="1830708" y="1221089"/>
                  <a:pt x="1829565" y="1219755"/>
                </a:cubicBezTo>
                <a:cubicBezTo>
                  <a:pt x="1827851" y="1217850"/>
                  <a:pt x="1823469" y="1219184"/>
                  <a:pt x="1823183" y="1222422"/>
                </a:cubicBezTo>
                <a:cubicBezTo>
                  <a:pt x="1830232" y="1244806"/>
                  <a:pt x="1864522" y="1216993"/>
                  <a:pt x="1854521" y="1202039"/>
                </a:cubicBezTo>
                <a:close/>
                <a:moveTo>
                  <a:pt x="1879476" y="1231376"/>
                </a:moveTo>
                <a:cubicBezTo>
                  <a:pt x="1878524" y="1229376"/>
                  <a:pt x="1876523" y="1226709"/>
                  <a:pt x="1874237" y="1226233"/>
                </a:cubicBezTo>
                <a:cubicBezTo>
                  <a:pt x="1871475" y="1225756"/>
                  <a:pt x="1871570" y="1229566"/>
                  <a:pt x="1872142" y="1231090"/>
                </a:cubicBezTo>
                <a:cubicBezTo>
                  <a:pt x="1873761" y="1235091"/>
                  <a:pt x="1870808" y="1239282"/>
                  <a:pt x="1866046" y="1236138"/>
                </a:cubicBezTo>
                <a:cubicBezTo>
                  <a:pt x="1860712" y="1234329"/>
                  <a:pt x="1869665" y="1242996"/>
                  <a:pt x="1867284" y="1244806"/>
                </a:cubicBezTo>
                <a:cubicBezTo>
                  <a:pt x="1863665" y="1249092"/>
                  <a:pt x="1859569" y="1233281"/>
                  <a:pt x="1858426" y="1243187"/>
                </a:cubicBezTo>
                <a:cubicBezTo>
                  <a:pt x="1858426" y="1244901"/>
                  <a:pt x="1859950" y="1247568"/>
                  <a:pt x="1856997" y="1248426"/>
                </a:cubicBezTo>
                <a:cubicBezTo>
                  <a:pt x="1854044" y="1249283"/>
                  <a:pt x="1854330" y="1245473"/>
                  <a:pt x="1853568" y="1243663"/>
                </a:cubicBezTo>
                <a:cubicBezTo>
                  <a:pt x="1852520" y="1241187"/>
                  <a:pt x="1848329" y="1241377"/>
                  <a:pt x="1847186" y="1244711"/>
                </a:cubicBezTo>
                <a:cubicBezTo>
                  <a:pt x="1848044" y="1271476"/>
                  <a:pt x="1885858" y="1249283"/>
                  <a:pt x="1879476" y="1231376"/>
                </a:cubicBezTo>
                <a:close/>
                <a:moveTo>
                  <a:pt x="1914242" y="1263380"/>
                </a:moveTo>
                <a:cubicBezTo>
                  <a:pt x="1912909" y="1255474"/>
                  <a:pt x="1904813" y="1253950"/>
                  <a:pt x="1898240" y="1256998"/>
                </a:cubicBezTo>
                <a:cubicBezTo>
                  <a:pt x="1891192" y="1262142"/>
                  <a:pt x="1912052" y="1263285"/>
                  <a:pt x="1898621" y="1270429"/>
                </a:cubicBezTo>
                <a:cubicBezTo>
                  <a:pt x="1887763" y="1273953"/>
                  <a:pt x="1905384" y="1272429"/>
                  <a:pt x="1904908" y="1275953"/>
                </a:cubicBezTo>
                <a:cubicBezTo>
                  <a:pt x="1904622" y="1281858"/>
                  <a:pt x="1887668" y="1274810"/>
                  <a:pt x="1894526" y="1282430"/>
                </a:cubicBezTo>
                <a:cubicBezTo>
                  <a:pt x="1895954" y="1283573"/>
                  <a:pt x="1899479" y="1284145"/>
                  <a:pt x="1897193" y="1287288"/>
                </a:cubicBezTo>
                <a:cubicBezTo>
                  <a:pt x="1894907" y="1290431"/>
                  <a:pt x="1892144" y="1287478"/>
                  <a:pt x="1889954" y="1286907"/>
                </a:cubicBezTo>
                <a:cubicBezTo>
                  <a:pt x="1886810" y="1286050"/>
                  <a:pt x="1882810" y="1289764"/>
                  <a:pt x="1884429" y="1293098"/>
                </a:cubicBezTo>
                <a:cubicBezTo>
                  <a:pt x="1885953" y="1296146"/>
                  <a:pt x="1890620" y="1297003"/>
                  <a:pt x="1893764" y="1297099"/>
                </a:cubicBezTo>
                <a:cubicBezTo>
                  <a:pt x="1909099" y="1296717"/>
                  <a:pt x="1917862" y="1276143"/>
                  <a:pt x="1914242" y="1263380"/>
                </a:cubicBezTo>
                <a:close/>
                <a:moveTo>
                  <a:pt x="1920719" y="1305195"/>
                </a:moveTo>
                <a:cubicBezTo>
                  <a:pt x="1918719" y="1303004"/>
                  <a:pt x="1915195" y="1299956"/>
                  <a:pt x="1912052" y="1300051"/>
                </a:cubicBezTo>
                <a:cubicBezTo>
                  <a:pt x="1908337" y="1300051"/>
                  <a:pt x="1909766" y="1304814"/>
                  <a:pt x="1911099" y="1306528"/>
                </a:cubicBezTo>
                <a:cubicBezTo>
                  <a:pt x="1914719" y="1311195"/>
                  <a:pt x="1912433" y="1317006"/>
                  <a:pt x="1905003" y="1314243"/>
                </a:cubicBezTo>
                <a:cubicBezTo>
                  <a:pt x="1897383" y="1312910"/>
                  <a:pt x="1912242" y="1322054"/>
                  <a:pt x="1909766" y="1324721"/>
                </a:cubicBezTo>
                <a:cubicBezTo>
                  <a:pt x="1906813" y="1330722"/>
                  <a:pt x="1895097" y="1312243"/>
                  <a:pt x="1897574" y="1324721"/>
                </a:cubicBezTo>
                <a:cubicBezTo>
                  <a:pt x="1898240" y="1326912"/>
                  <a:pt x="1901193" y="1329674"/>
                  <a:pt x="1897764" y="1331484"/>
                </a:cubicBezTo>
                <a:cubicBezTo>
                  <a:pt x="1894145" y="1333293"/>
                  <a:pt x="1893097" y="1328436"/>
                  <a:pt x="1891478" y="1326340"/>
                </a:cubicBezTo>
                <a:cubicBezTo>
                  <a:pt x="1889096" y="1323292"/>
                  <a:pt x="1883572" y="1324721"/>
                  <a:pt x="1883572" y="1329293"/>
                </a:cubicBezTo>
                <a:cubicBezTo>
                  <a:pt x="1894049" y="1361392"/>
                  <a:pt x="1935579" y="1327579"/>
                  <a:pt x="1920719" y="1305195"/>
                </a:cubicBezTo>
                <a:close/>
                <a:moveTo>
                  <a:pt x="1961963" y="1285192"/>
                </a:moveTo>
                <a:cubicBezTo>
                  <a:pt x="1961677" y="1284335"/>
                  <a:pt x="1961296" y="1283478"/>
                  <a:pt x="1960915" y="1282620"/>
                </a:cubicBezTo>
                <a:lnTo>
                  <a:pt x="1961010" y="1282525"/>
                </a:lnTo>
                <a:cubicBezTo>
                  <a:pt x="1959010" y="1278049"/>
                  <a:pt x="1952533" y="1271667"/>
                  <a:pt x="1947008" y="1270905"/>
                </a:cubicBezTo>
                <a:cubicBezTo>
                  <a:pt x="1940912" y="1271857"/>
                  <a:pt x="1954533" y="1284430"/>
                  <a:pt x="1941960" y="1282716"/>
                </a:cubicBezTo>
                <a:cubicBezTo>
                  <a:pt x="1936531" y="1282430"/>
                  <a:pt x="1947104" y="1288431"/>
                  <a:pt x="1945675" y="1290812"/>
                </a:cubicBezTo>
                <a:cubicBezTo>
                  <a:pt x="1944722" y="1292908"/>
                  <a:pt x="1942246" y="1291574"/>
                  <a:pt x="1941198" y="1290431"/>
                </a:cubicBezTo>
                <a:cubicBezTo>
                  <a:pt x="1936531" y="1286335"/>
                  <a:pt x="1935674" y="1288716"/>
                  <a:pt x="1936626" y="1291669"/>
                </a:cubicBezTo>
                <a:cubicBezTo>
                  <a:pt x="1940150" y="1297194"/>
                  <a:pt x="1934912" y="1300242"/>
                  <a:pt x="1932245" y="1293479"/>
                </a:cubicBezTo>
                <a:cubicBezTo>
                  <a:pt x="1930625" y="1291383"/>
                  <a:pt x="1926720" y="1292812"/>
                  <a:pt x="1926530" y="1296337"/>
                </a:cubicBezTo>
                <a:cubicBezTo>
                  <a:pt x="1926339" y="1299384"/>
                  <a:pt x="1929101" y="1302242"/>
                  <a:pt x="1931102" y="1303671"/>
                </a:cubicBezTo>
                <a:cubicBezTo>
                  <a:pt x="1938436" y="1307195"/>
                  <a:pt x="1949104" y="1305480"/>
                  <a:pt x="1955867" y="1301861"/>
                </a:cubicBezTo>
                <a:cubicBezTo>
                  <a:pt x="1959296" y="1297479"/>
                  <a:pt x="1963582" y="1290907"/>
                  <a:pt x="1961963" y="1285192"/>
                </a:cubicBezTo>
                <a:close/>
                <a:moveTo>
                  <a:pt x="1914909" y="1386729"/>
                </a:moveTo>
                <a:lnTo>
                  <a:pt x="1914909" y="1386729"/>
                </a:lnTo>
                <a:lnTo>
                  <a:pt x="1914909" y="1386729"/>
                </a:lnTo>
                <a:lnTo>
                  <a:pt x="1914909" y="1386729"/>
                </a:lnTo>
                <a:lnTo>
                  <a:pt x="1914909" y="1386729"/>
                </a:lnTo>
                <a:close/>
                <a:moveTo>
                  <a:pt x="1975012" y="1327293"/>
                </a:moveTo>
                <a:cubicBezTo>
                  <a:pt x="1972059" y="1321673"/>
                  <a:pt x="1960058" y="1316529"/>
                  <a:pt x="1965106" y="1327388"/>
                </a:cubicBezTo>
                <a:cubicBezTo>
                  <a:pt x="1968535" y="1332627"/>
                  <a:pt x="1965868" y="1338246"/>
                  <a:pt x="1958534" y="1334532"/>
                </a:cubicBezTo>
                <a:cubicBezTo>
                  <a:pt x="1951009" y="1332341"/>
                  <a:pt x="1965296" y="1343295"/>
                  <a:pt x="1962725" y="1345771"/>
                </a:cubicBezTo>
                <a:cubicBezTo>
                  <a:pt x="1959581" y="1351486"/>
                  <a:pt x="1948818" y="1331484"/>
                  <a:pt x="1950437" y="1344342"/>
                </a:cubicBezTo>
                <a:cubicBezTo>
                  <a:pt x="1951009" y="1346533"/>
                  <a:pt x="1953771" y="1349772"/>
                  <a:pt x="1950152" y="1351200"/>
                </a:cubicBezTo>
                <a:cubicBezTo>
                  <a:pt x="1946437" y="1352629"/>
                  <a:pt x="1945675" y="1347676"/>
                  <a:pt x="1944246" y="1345295"/>
                </a:cubicBezTo>
                <a:cubicBezTo>
                  <a:pt x="1942151" y="1341961"/>
                  <a:pt x="1936531" y="1342818"/>
                  <a:pt x="1936150" y="1347391"/>
                </a:cubicBezTo>
                <a:cubicBezTo>
                  <a:pt x="1943675" y="1380442"/>
                  <a:pt x="1989109" y="1351962"/>
                  <a:pt x="1975012" y="1327293"/>
                </a:cubicBezTo>
                <a:close/>
                <a:moveTo>
                  <a:pt x="1994443" y="1291860"/>
                </a:moveTo>
                <a:cubicBezTo>
                  <a:pt x="1989776" y="1286812"/>
                  <a:pt x="1982251" y="1289764"/>
                  <a:pt x="1978250" y="1294527"/>
                </a:cubicBezTo>
                <a:cubicBezTo>
                  <a:pt x="1976250" y="1297479"/>
                  <a:pt x="1979870" y="1297861"/>
                  <a:pt x="1981584" y="1297479"/>
                </a:cubicBezTo>
                <a:cubicBezTo>
                  <a:pt x="1986251" y="1296337"/>
                  <a:pt x="1988347" y="1300146"/>
                  <a:pt x="1982918" y="1304814"/>
                </a:cubicBezTo>
                <a:cubicBezTo>
                  <a:pt x="1978250" y="1310148"/>
                  <a:pt x="1990919" y="1302147"/>
                  <a:pt x="1991490" y="1304814"/>
                </a:cubicBezTo>
                <a:cubicBezTo>
                  <a:pt x="1992538" y="1306909"/>
                  <a:pt x="1989395" y="1308338"/>
                  <a:pt x="1988061" y="1309005"/>
                </a:cubicBezTo>
                <a:cubicBezTo>
                  <a:pt x="1981394" y="1311862"/>
                  <a:pt x="1982537" y="1313767"/>
                  <a:pt x="1985585" y="1314053"/>
                </a:cubicBezTo>
                <a:cubicBezTo>
                  <a:pt x="1987204" y="1314243"/>
                  <a:pt x="1990347" y="1313005"/>
                  <a:pt x="1989776" y="1316244"/>
                </a:cubicBezTo>
                <a:cubicBezTo>
                  <a:pt x="1989204" y="1319482"/>
                  <a:pt x="1985775" y="1318625"/>
                  <a:pt x="1983775" y="1319196"/>
                </a:cubicBezTo>
                <a:cubicBezTo>
                  <a:pt x="1980917" y="1319958"/>
                  <a:pt x="1979203" y="1324340"/>
                  <a:pt x="1981870" y="1326054"/>
                </a:cubicBezTo>
                <a:cubicBezTo>
                  <a:pt x="1984346" y="1327483"/>
                  <a:pt x="1988442" y="1325959"/>
                  <a:pt x="1990919" y="1324721"/>
                </a:cubicBezTo>
                <a:cubicBezTo>
                  <a:pt x="2001872" y="1318816"/>
                  <a:pt x="2003492" y="1299575"/>
                  <a:pt x="1994443" y="1291860"/>
                </a:cubicBezTo>
                <a:close/>
                <a:moveTo>
                  <a:pt x="2007778" y="1345771"/>
                </a:moveTo>
                <a:cubicBezTo>
                  <a:pt x="2005683" y="1337104"/>
                  <a:pt x="1996253" y="1333770"/>
                  <a:pt x="1988537" y="1336627"/>
                </a:cubicBezTo>
                <a:cubicBezTo>
                  <a:pt x="1984918" y="1338532"/>
                  <a:pt x="1988537" y="1341771"/>
                  <a:pt x="1990633" y="1342628"/>
                </a:cubicBezTo>
                <a:cubicBezTo>
                  <a:pt x="1996348" y="1344724"/>
                  <a:pt x="1996919" y="1350724"/>
                  <a:pt x="1988442" y="1352153"/>
                </a:cubicBezTo>
                <a:cubicBezTo>
                  <a:pt x="1980536" y="1354820"/>
                  <a:pt x="1998920" y="1355106"/>
                  <a:pt x="1998062" y="1358630"/>
                </a:cubicBezTo>
                <a:cubicBezTo>
                  <a:pt x="1998348" y="1365012"/>
                  <a:pt x="1978060" y="1355582"/>
                  <a:pt x="1986537" y="1364726"/>
                </a:cubicBezTo>
                <a:cubicBezTo>
                  <a:pt x="1988252" y="1366155"/>
                  <a:pt x="1992347" y="1367107"/>
                  <a:pt x="1989966" y="1370346"/>
                </a:cubicBezTo>
                <a:cubicBezTo>
                  <a:pt x="1987490" y="1373584"/>
                  <a:pt x="1984156" y="1370060"/>
                  <a:pt x="1981584" y="1369203"/>
                </a:cubicBezTo>
                <a:cubicBezTo>
                  <a:pt x="1977965" y="1367869"/>
                  <a:pt x="1973679" y="1371489"/>
                  <a:pt x="1975583" y="1375489"/>
                </a:cubicBezTo>
                <a:cubicBezTo>
                  <a:pt x="1977298" y="1379109"/>
                  <a:pt x="1982918" y="1380347"/>
                  <a:pt x="1986442" y="1380823"/>
                </a:cubicBezTo>
                <a:cubicBezTo>
                  <a:pt x="2004254" y="1382252"/>
                  <a:pt x="2013588" y="1360249"/>
                  <a:pt x="2007778" y="1345771"/>
                </a:cubicBezTo>
                <a:close/>
                <a:moveTo>
                  <a:pt x="2010826" y="1406065"/>
                </a:moveTo>
                <a:cubicBezTo>
                  <a:pt x="2010921" y="1398635"/>
                  <a:pt x="2003968" y="1392825"/>
                  <a:pt x="1996919" y="1392920"/>
                </a:cubicBezTo>
                <a:cubicBezTo>
                  <a:pt x="1993490" y="1393396"/>
                  <a:pt x="1995872" y="1397016"/>
                  <a:pt x="1997396" y="1398254"/>
                </a:cubicBezTo>
                <a:cubicBezTo>
                  <a:pt x="2001682" y="1401683"/>
                  <a:pt x="2000729" y="1406541"/>
                  <a:pt x="1993395" y="1405112"/>
                </a:cubicBezTo>
                <a:cubicBezTo>
                  <a:pt x="1986442" y="1405112"/>
                  <a:pt x="2001206" y="1410351"/>
                  <a:pt x="1999777" y="1413113"/>
                </a:cubicBezTo>
                <a:cubicBezTo>
                  <a:pt x="1998253" y="1418161"/>
                  <a:pt x="1984156" y="1404731"/>
                  <a:pt x="1988823" y="1414446"/>
                </a:cubicBezTo>
                <a:cubicBezTo>
                  <a:pt x="1989871" y="1416066"/>
                  <a:pt x="1993014" y="1418066"/>
                  <a:pt x="1990252" y="1419876"/>
                </a:cubicBezTo>
                <a:cubicBezTo>
                  <a:pt x="1987394" y="1421686"/>
                  <a:pt x="1985585" y="1418066"/>
                  <a:pt x="1983775" y="1416447"/>
                </a:cubicBezTo>
                <a:cubicBezTo>
                  <a:pt x="1981203" y="1414351"/>
                  <a:pt x="1976726" y="1415875"/>
                  <a:pt x="1977393" y="1419495"/>
                </a:cubicBezTo>
                <a:cubicBezTo>
                  <a:pt x="1986347" y="1437973"/>
                  <a:pt x="2014064" y="1424638"/>
                  <a:pt x="2010826" y="1406065"/>
                </a:cubicBezTo>
                <a:close/>
                <a:moveTo>
                  <a:pt x="2039496" y="1315101"/>
                </a:moveTo>
                <a:cubicBezTo>
                  <a:pt x="2039210" y="1308147"/>
                  <a:pt x="2033305" y="1303290"/>
                  <a:pt x="2026828" y="1304528"/>
                </a:cubicBezTo>
                <a:cubicBezTo>
                  <a:pt x="2023875" y="1305480"/>
                  <a:pt x="2026161" y="1308719"/>
                  <a:pt x="2027590" y="1309671"/>
                </a:cubicBezTo>
                <a:cubicBezTo>
                  <a:pt x="2031495" y="1312338"/>
                  <a:pt x="2030924" y="1317291"/>
                  <a:pt x="2024542" y="1317006"/>
                </a:cubicBezTo>
                <a:cubicBezTo>
                  <a:pt x="2018541" y="1318149"/>
                  <a:pt x="2031686" y="1321006"/>
                  <a:pt x="2030543" y="1323768"/>
                </a:cubicBezTo>
                <a:cubicBezTo>
                  <a:pt x="2030066" y="1326436"/>
                  <a:pt x="2027114" y="1325102"/>
                  <a:pt x="2025780" y="1324530"/>
                </a:cubicBezTo>
                <a:cubicBezTo>
                  <a:pt x="2019684" y="1321768"/>
                  <a:pt x="2019303" y="1324245"/>
                  <a:pt x="2021208" y="1326816"/>
                </a:cubicBezTo>
                <a:cubicBezTo>
                  <a:pt x="2022256" y="1328245"/>
                  <a:pt x="2025018" y="1329674"/>
                  <a:pt x="2022827" y="1331865"/>
                </a:cubicBezTo>
                <a:cubicBezTo>
                  <a:pt x="2020541" y="1334055"/>
                  <a:pt x="2018636" y="1330722"/>
                  <a:pt x="2016922" y="1329674"/>
                </a:cubicBezTo>
                <a:cubicBezTo>
                  <a:pt x="2014541" y="1328055"/>
                  <a:pt x="2010826" y="1330245"/>
                  <a:pt x="2011588" y="1333770"/>
                </a:cubicBezTo>
                <a:cubicBezTo>
                  <a:pt x="2012255" y="1336913"/>
                  <a:pt x="2016065" y="1338723"/>
                  <a:pt x="2018541" y="1339675"/>
                </a:cubicBezTo>
                <a:cubicBezTo>
                  <a:pt x="2031686" y="1343676"/>
                  <a:pt x="2041782" y="1326912"/>
                  <a:pt x="2039496" y="1315101"/>
                </a:cubicBezTo>
                <a:close/>
                <a:moveTo>
                  <a:pt x="2048450" y="1358154"/>
                </a:moveTo>
                <a:cubicBezTo>
                  <a:pt x="2045497" y="1349772"/>
                  <a:pt x="2035877" y="1346819"/>
                  <a:pt x="2028257" y="1350438"/>
                </a:cubicBezTo>
                <a:cubicBezTo>
                  <a:pt x="2024733" y="1352534"/>
                  <a:pt x="2028733" y="1355582"/>
                  <a:pt x="2030924" y="1356154"/>
                </a:cubicBezTo>
                <a:cubicBezTo>
                  <a:pt x="2036924" y="1357868"/>
                  <a:pt x="2037877" y="1363869"/>
                  <a:pt x="2029495" y="1365774"/>
                </a:cubicBezTo>
                <a:cubicBezTo>
                  <a:pt x="2021780" y="1369012"/>
                  <a:pt x="2040354" y="1367965"/>
                  <a:pt x="2039687" y="1371584"/>
                </a:cubicBezTo>
                <a:cubicBezTo>
                  <a:pt x="2040449" y="1377966"/>
                  <a:pt x="2019398" y="1369774"/>
                  <a:pt x="2028638" y="1378442"/>
                </a:cubicBezTo>
                <a:cubicBezTo>
                  <a:pt x="2030447" y="1379775"/>
                  <a:pt x="2034734" y="1380442"/>
                  <a:pt x="2032543" y="1383871"/>
                </a:cubicBezTo>
                <a:cubicBezTo>
                  <a:pt x="2030352" y="1387300"/>
                  <a:pt x="2026733" y="1383966"/>
                  <a:pt x="2024066" y="1383300"/>
                </a:cubicBezTo>
                <a:cubicBezTo>
                  <a:pt x="2020351" y="1382252"/>
                  <a:pt x="2016255" y="1386348"/>
                  <a:pt x="2018541" y="1390062"/>
                </a:cubicBezTo>
                <a:cubicBezTo>
                  <a:pt x="2037496" y="1406350"/>
                  <a:pt x="2059308" y="1376346"/>
                  <a:pt x="2048450" y="1358154"/>
                </a:cubicBezTo>
                <a:close/>
                <a:moveTo>
                  <a:pt x="2084930" y="1329007"/>
                </a:moveTo>
                <a:cubicBezTo>
                  <a:pt x="2082835" y="1321101"/>
                  <a:pt x="2074262" y="1317672"/>
                  <a:pt x="2067119" y="1320530"/>
                </a:cubicBezTo>
                <a:cubicBezTo>
                  <a:pt x="2060356" y="1325292"/>
                  <a:pt x="2082359" y="1328721"/>
                  <a:pt x="2069024" y="1334913"/>
                </a:cubicBezTo>
                <a:cubicBezTo>
                  <a:pt x="2058070" y="1337580"/>
                  <a:pt x="2076548" y="1337866"/>
                  <a:pt x="2076263" y="1341295"/>
                </a:cubicBezTo>
                <a:cubicBezTo>
                  <a:pt x="2076358" y="1347581"/>
                  <a:pt x="2058260" y="1338437"/>
                  <a:pt x="2065880" y="1347200"/>
                </a:cubicBezTo>
                <a:cubicBezTo>
                  <a:pt x="2067404" y="1348629"/>
                  <a:pt x="2071214" y="1349486"/>
                  <a:pt x="2069024" y="1352534"/>
                </a:cubicBezTo>
                <a:cubicBezTo>
                  <a:pt x="2066833" y="1355677"/>
                  <a:pt x="2063785" y="1352248"/>
                  <a:pt x="2061499" y="1351486"/>
                </a:cubicBezTo>
                <a:cubicBezTo>
                  <a:pt x="2058260" y="1350248"/>
                  <a:pt x="2054355" y="1353867"/>
                  <a:pt x="2056165" y="1357487"/>
                </a:cubicBezTo>
                <a:cubicBezTo>
                  <a:pt x="2073024" y="1374346"/>
                  <a:pt x="2093503" y="1345962"/>
                  <a:pt x="2084930" y="1329007"/>
                </a:cubicBezTo>
                <a:close/>
                <a:moveTo>
                  <a:pt x="2079977" y="1374061"/>
                </a:moveTo>
                <a:cubicBezTo>
                  <a:pt x="2076072" y="1374251"/>
                  <a:pt x="2070071" y="1375204"/>
                  <a:pt x="2066928" y="1378156"/>
                </a:cubicBezTo>
                <a:cubicBezTo>
                  <a:pt x="2063309" y="1381585"/>
                  <a:pt x="2069024" y="1383776"/>
                  <a:pt x="2071786" y="1383871"/>
                </a:cubicBezTo>
                <a:cubicBezTo>
                  <a:pt x="2080644" y="1384062"/>
                  <a:pt x="2080644" y="1391967"/>
                  <a:pt x="2072834" y="1395206"/>
                </a:cubicBezTo>
                <a:cubicBezTo>
                  <a:pt x="2064642" y="1401016"/>
                  <a:pt x="2086264" y="1394730"/>
                  <a:pt x="2086550" y="1398825"/>
                </a:cubicBezTo>
                <a:cubicBezTo>
                  <a:pt x="2089217" y="1405969"/>
                  <a:pt x="2062070" y="1402636"/>
                  <a:pt x="2075405" y="1409875"/>
                </a:cubicBezTo>
                <a:cubicBezTo>
                  <a:pt x="2077977" y="1410827"/>
                  <a:pt x="2083121" y="1410351"/>
                  <a:pt x="2081597" y="1414828"/>
                </a:cubicBezTo>
                <a:cubicBezTo>
                  <a:pt x="2080073" y="1419304"/>
                  <a:pt x="2074739" y="1416733"/>
                  <a:pt x="2071405" y="1416637"/>
                </a:cubicBezTo>
                <a:cubicBezTo>
                  <a:pt x="2066738" y="1416447"/>
                  <a:pt x="2063118" y="1422162"/>
                  <a:pt x="2066928" y="1425781"/>
                </a:cubicBezTo>
                <a:cubicBezTo>
                  <a:pt x="2101980" y="1441688"/>
                  <a:pt x="2114077" y="1379013"/>
                  <a:pt x="2079977" y="1374061"/>
                </a:cubicBezTo>
                <a:close/>
                <a:moveTo>
                  <a:pt x="2123030" y="1341961"/>
                </a:moveTo>
                <a:cubicBezTo>
                  <a:pt x="2122364" y="1334817"/>
                  <a:pt x="2115601" y="1330245"/>
                  <a:pt x="2108934" y="1331198"/>
                </a:cubicBezTo>
                <a:cubicBezTo>
                  <a:pt x="2105885" y="1332055"/>
                  <a:pt x="2108457" y="1335389"/>
                  <a:pt x="2109981" y="1336437"/>
                </a:cubicBezTo>
                <a:cubicBezTo>
                  <a:pt x="2114268" y="1339104"/>
                  <a:pt x="2113886" y="1344152"/>
                  <a:pt x="2107219" y="1343771"/>
                </a:cubicBezTo>
                <a:cubicBezTo>
                  <a:pt x="2100837" y="1344628"/>
                  <a:pt x="2115030" y="1348057"/>
                  <a:pt x="2113886" y="1350629"/>
                </a:cubicBezTo>
                <a:cubicBezTo>
                  <a:pt x="2112934" y="1355868"/>
                  <a:pt x="2099027" y="1344724"/>
                  <a:pt x="2104266" y="1353582"/>
                </a:cubicBezTo>
                <a:cubicBezTo>
                  <a:pt x="2105409" y="1355011"/>
                  <a:pt x="2108362" y="1356534"/>
                  <a:pt x="2106171" y="1358725"/>
                </a:cubicBezTo>
                <a:cubicBezTo>
                  <a:pt x="2103885" y="1360916"/>
                  <a:pt x="2101790" y="1357487"/>
                  <a:pt x="2099980" y="1356344"/>
                </a:cubicBezTo>
                <a:cubicBezTo>
                  <a:pt x="2097408" y="1354725"/>
                  <a:pt x="2093693" y="1357011"/>
                  <a:pt x="2094646" y="1360440"/>
                </a:cubicBezTo>
                <a:cubicBezTo>
                  <a:pt x="2105695" y="1377585"/>
                  <a:pt x="2128174" y="1358249"/>
                  <a:pt x="2123030" y="1341961"/>
                </a:cubicBezTo>
                <a:close/>
                <a:moveTo>
                  <a:pt x="2141414" y="1374727"/>
                </a:moveTo>
                <a:cubicBezTo>
                  <a:pt x="2134080" y="1363774"/>
                  <a:pt x="2106743" y="1379966"/>
                  <a:pt x="2123983" y="1380728"/>
                </a:cubicBezTo>
                <a:cubicBezTo>
                  <a:pt x="2130365" y="1379585"/>
                  <a:pt x="2133794" y="1384443"/>
                  <a:pt x="2126650" y="1389967"/>
                </a:cubicBezTo>
                <a:cubicBezTo>
                  <a:pt x="2124078" y="1391967"/>
                  <a:pt x="2125221" y="1392444"/>
                  <a:pt x="2127793" y="1392063"/>
                </a:cubicBezTo>
                <a:cubicBezTo>
                  <a:pt x="2130651" y="1391587"/>
                  <a:pt x="2133318" y="1390253"/>
                  <a:pt x="2136080" y="1389777"/>
                </a:cubicBezTo>
                <a:cubicBezTo>
                  <a:pt x="2137223" y="1389586"/>
                  <a:pt x="2137985" y="1389491"/>
                  <a:pt x="2138651" y="1390634"/>
                </a:cubicBezTo>
                <a:cubicBezTo>
                  <a:pt x="2140366" y="1393396"/>
                  <a:pt x="2136080" y="1394920"/>
                  <a:pt x="2134175" y="1395492"/>
                </a:cubicBezTo>
                <a:cubicBezTo>
                  <a:pt x="2125317" y="1398445"/>
                  <a:pt x="2126936" y="1400921"/>
                  <a:pt x="2131127" y="1401588"/>
                </a:cubicBezTo>
                <a:cubicBezTo>
                  <a:pt x="2133413" y="1401969"/>
                  <a:pt x="2137604" y="1400730"/>
                  <a:pt x="2137032" y="1404731"/>
                </a:cubicBezTo>
                <a:cubicBezTo>
                  <a:pt x="2136461" y="1408732"/>
                  <a:pt x="2131698" y="1407398"/>
                  <a:pt x="2128936" y="1407874"/>
                </a:cubicBezTo>
                <a:cubicBezTo>
                  <a:pt x="2125031" y="1408636"/>
                  <a:pt x="2122935" y="1413970"/>
                  <a:pt x="2126745" y="1416256"/>
                </a:cubicBezTo>
                <a:cubicBezTo>
                  <a:pt x="2150653" y="1422829"/>
                  <a:pt x="2159130" y="1387015"/>
                  <a:pt x="2141414" y="1374727"/>
                </a:cubicBezTo>
                <a:close/>
                <a:moveTo>
                  <a:pt x="2172465" y="1345009"/>
                </a:moveTo>
                <a:cubicBezTo>
                  <a:pt x="2168560" y="1333960"/>
                  <a:pt x="2143128" y="1341009"/>
                  <a:pt x="2157035" y="1345771"/>
                </a:cubicBezTo>
                <a:cubicBezTo>
                  <a:pt x="2162464" y="1346343"/>
                  <a:pt x="2164179" y="1351391"/>
                  <a:pt x="2157225" y="1354249"/>
                </a:cubicBezTo>
                <a:cubicBezTo>
                  <a:pt x="2154749" y="1355296"/>
                  <a:pt x="2155511" y="1355963"/>
                  <a:pt x="2157701" y="1356249"/>
                </a:cubicBezTo>
                <a:cubicBezTo>
                  <a:pt x="2160083" y="1356534"/>
                  <a:pt x="2162559" y="1356154"/>
                  <a:pt x="2164845" y="1356439"/>
                </a:cubicBezTo>
                <a:cubicBezTo>
                  <a:pt x="2169608" y="1357773"/>
                  <a:pt x="2165226" y="1361392"/>
                  <a:pt x="2162083" y="1360821"/>
                </a:cubicBezTo>
                <a:cubicBezTo>
                  <a:pt x="2154272" y="1361107"/>
                  <a:pt x="2155034" y="1363678"/>
                  <a:pt x="2158273" y="1365202"/>
                </a:cubicBezTo>
                <a:cubicBezTo>
                  <a:pt x="2159988" y="1366059"/>
                  <a:pt x="2163702" y="1366059"/>
                  <a:pt x="2162369" y="1369298"/>
                </a:cubicBezTo>
                <a:cubicBezTo>
                  <a:pt x="2161035" y="1372537"/>
                  <a:pt x="2157511" y="1370250"/>
                  <a:pt x="2155130" y="1369965"/>
                </a:cubicBezTo>
                <a:cubicBezTo>
                  <a:pt x="2151796" y="1369584"/>
                  <a:pt x="2148939" y="1373679"/>
                  <a:pt x="2151510" y="1376442"/>
                </a:cubicBezTo>
                <a:cubicBezTo>
                  <a:pt x="2169798" y="1387681"/>
                  <a:pt x="2184181" y="1359011"/>
                  <a:pt x="2172465" y="1345009"/>
                </a:cubicBezTo>
                <a:close/>
                <a:moveTo>
                  <a:pt x="2194277" y="1374822"/>
                </a:moveTo>
                <a:cubicBezTo>
                  <a:pt x="2190944" y="1374822"/>
                  <a:pt x="2185610" y="1375489"/>
                  <a:pt x="2182943" y="1377870"/>
                </a:cubicBezTo>
                <a:cubicBezTo>
                  <a:pt x="2179800" y="1380633"/>
                  <a:pt x="2184562" y="1382824"/>
                  <a:pt x="2187039" y="1382919"/>
                </a:cubicBezTo>
                <a:cubicBezTo>
                  <a:pt x="2193611" y="1383395"/>
                  <a:pt x="2195897" y="1389015"/>
                  <a:pt x="2187705" y="1392539"/>
                </a:cubicBezTo>
                <a:cubicBezTo>
                  <a:pt x="2180561" y="1397206"/>
                  <a:pt x="2199230" y="1392539"/>
                  <a:pt x="2199326" y="1396158"/>
                </a:cubicBezTo>
                <a:cubicBezTo>
                  <a:pt x="2200373" y="1399207"/>
                  <a:pt x="2195801" y="1399683"/>
                  <a:pt x="2193897" y="1399778"/>
                </a:cubicBezTo>
                <a:cubicBezTo>
                  <a:pt x="2184467" y="1400540"/>
                  <a:pt x="2185610" y="1403302"/>
                  <a:pt x="2189515" y="1404921"/>
                </a:cubicBezTo>
                <a:cubicBezTo>
                  <a:pt x="2191706" y="1405779"/>
                  <a:pt x="2196087" y="1405683"/>
                  <a:pt x="2194659" y="1409398"/>
                </a:cubicBezTo>
                <a:cubicBezTo>
                  <a:pt x="2193134" y="1413113"/>
                  <a:pt x="2188848" y="1410637"/>
                  <a:pt x="2185991" y="1410541"/>
                </a:cubicBezTo>
                <a:cubicBezTo>
                  <a:pt x="2181895" y="1410255"/>
                  <a:pt x="2178752" y="1415208"/>
                  <a:pt x="2182085" y="1418257"/>
                </a:cubicBezTo>
                <a:cubicBezTo>
                  <a:pt x="2211422" y="1432449"/>
                  <a:pt x="2223234" y="1380157"/>
                  <a:pt x="2194277" y="1374822"/>
                </a:cubicBezTo>
                <a:close/>
                <a:moveTo>
                  <a:pt x="2225139" y="1344724"/>
                </a:moveTo>
                <a:cubicBezTo>
                  <a:pt x="2221233" y="1334722"/>
                  <a:pt x="2197135" y="1342342"/>
                  <a:pt x="2210565" y="1346152"/>
                </a:cubicBezTo>
                <a:cubicBezTo>
                  <a:pt x="2215709" y="1346438"/>
                  <a:pt x="2217614" y="1350915"/>
                  <a:pt x="2211232" y="1353963"/>
                </a:cubicBezTo>
                <a:cubicBezTo>
                  <a:pt x="2208946" y="1355011"/>
                  <a:pt x="2209708" y="1355677"/>
                  <a:pt x="2211804" y="1355772"/>
                </a:cubicBezTo>
                <a:cubicBezTo>
                  <a:pt x="2214089" y="1355963"/>
                  <a:pt x="2216376" y="1355391"/>
                  <a:pt x="2218566" y="1355487"/>
                </a:cubicBezTo>
                <a:cubicBezTo>
                  <a:pt x="2223138" y="1356439"/>
                  <a:pt x="2219138" y="1360059"/>
                  <a:pt x="2216185" y="1359678"/>
                </a:cubicBezTo>
                <a:cubicBezTo>
                  <a:pt x="2208851" y="1360440"/>
                  <a:pt x="2209708" y="1362630"/>
                  <a:pt x="2212851" y="1363964"/>
                </a:cubicBezTo>
                <a:cubicBezTo>
                  <a:pt x="2214566" y="1364631"/>
                  <a:pt x="2217995" y="1364536"/>
                  <a:pt x="2216947" y="1367488"/>
                </a:cubicBezTo>
                <a:cubicBezTo>
                  <a:pt x="2215804" y="1370536"/>
                  <a:pt x="2212375" y="1368631"/>
                  <a:pt x="2210184" y="1368536"/>
                </a:cubicBezTo>
                <a:cubicBezTo>
                  <a:pt x="2207041" y="1368441"/>
                  <a:pt x="2204660" y="1372251"/>
                  <a:pt x="2207136" y="1374727"/>
                </a:cubicBezTo>
                <a:cubicBezTo>
                  <a:pt x="2224567" y="1384062"/>
                  <a:pt x="2236759" y="1357392"/>
                  <a:pt x="2225139" y="1344724"/>
                </a:cubicBezTo>
                <a:close/>
                <a:moveTo>
                  <a:pt x="2247427" y="1388634"/>
                </a:moveTo>
                <a:cubicBezTo>
                  <a:pt x="2240188" y="1380823"/>
                  <a:pt x="2227805" y="1383014"/>
                  <a:pt x="2220947" y="1389967"/>
                </a:cubicBezTo>
                <a:cubicBezTo>
                  <a:pt x="2217900" y="1393968"/>
                  <a:pt x="2223996" y="1395111"/>
                  <a:pt x="2226853" y="1394825"/>
                </a:cubicBezTo>
                <a:cubicBezTo>
                  <a:pt x="2233806" y="1393777"/>
                  <a:pt x="2237711" y="1398730"/>
                  <a:pt x="2231520" y="1404255"/>
                </a:cubicBezTo>
                <a:cubicBezTo>
                  <a:pt x="2219900" y="1413684"/>
                  <a:pt x="2241998" y="1402826"/>
                  <a:pt x="2243903" y="1406922"/>
                </a:cubicBezTo>
                <a:cubicBezTo>
                  <a:pt x="2247903" y="1413208"/>
                  <a:pt x="2220471" y="1414637"/>
                  <a:pt x="2234854" y="1419400"/>
                </a:cubicBezTo>
                <a:cubicBezTo>
                  <a:pt x="2237521" y="1419876"/>
                  <a:pt x="2242569" y="1418733"/>
                  <a:pt x="2241807" y="1423209"/>
                </a:cubicBezTo>
                <a:cubicBezTo>
                  <a:pt x="2241045" y="1427877"/>
                  <a:pt x="2235426" y="1426067"/>
                  <a:pt x="2232092" y="1426543"/>
                </a:cubicBezTo>
                <a:cubicBezTo>
                  <a:pt x="2227425" y="1427210"/>
                  <a:pt x="2224853" y="1433401"/>
                  <a:pt x="2229234" y="1436163"/>
                </a:cubicBezTo>
                <a:cubicBezTo>
                  <a:pt x="2257047" y="1444926"/>
                  <a:pt x="2268382" y="1403397"/>
                  <a:pt x="2247427" y="1388634"/>
                </a:cubicBezTo>
                <a:close/>
                <a:moveTo>
                  <a:pt x="2272478" y="1348819"/>
                </a:moveTo>
                <a:cubicBezTo>
                  <a:pt x="2268572" y="1340342"/>
                  <a:pt x="2247427" y="1347771"/>
                  <a:pt x="2259333" y="1350724"/>
                </a:cubicBezTo>
                <a:cubicBezTo>
                  <a:pt x="2261524" y="1350724"/>
                  <a:pt x="2263239" y="1351677"/>
                  <a:pt x="2263619" y="1353010"/>
                </a:cubicBezTo>
                <a:cubicBezTo>
                  <a:pt x="2264001" y="1354344"/>
                  <a:pt x="2262953" y="1356058"/>
                  <a:pt x="2260286" y="1357487"/>
                </a:cubicBezTo>
                <a:cubicBezTo>
                  <a:pt x="2255904" y="1361202"/>
                  <a:pt x="2268287" y="1356820"/>
                  <a:pt x="2268763" y="1359487"/>
                </a:cubicBezTo>
                <a:cubicBezTo>
                  <a:pt x="2270287" y="1363869"/>
                  <a:pt x="2254094" y="1362059"/>
                  <a:pt x="2262191" y="1366250"/>
                </a:cubicBezTo>
                <a:cubicBezTo>
                  <a:pt x="2263810" y="1366821"/>
                  <a:pt x="2266953" y="1366441"/>
                  <a:pt x="2266096" y="1369203"/>
                </a:cubicBezTo>
                <a:cubicBezTo>
                  <a:pt x="2265239" y="1371965"/>
                  <a:pt x="2261905" y="1370441"/>
                  <a:pt x="2260095" y="1370441"/>
                </a:cubicBezTo>
                <a:cubicBezTo>
                  <a:pt x="2257428" y="1370441"/>
                  <a:pt x="2255428" y="1373965"/>
                  <a:pt x="2257714" y="1376061"/>
                </a:cubicBezTo>
                <a:cubicBezTo>
                  <a:pt x="2273430" y="1383490"/>
                  <a:pt x="2283908" y="1359487"/>
                  <a:pt x="2272478" y="1348819"/>
                </a:cubicBezTo>
                <a:close/>
                <a:moveTo>
                  <a:pt x="2291051" y="1379299"/>
                </a:moveTo>
                <a:cubicBezTo>
                  <a:pt x="2285718" y="1376632"/>
                  <a:pt x="2269811" y="1378633"/>
                  <a:pt x="2281622" y="1384919"/>
                </a:cubicBezTo>
                <a:cubicBezTo>
                  <a:pt x="2288004" y="1387205"/>
                  <a:pt x="2288765" y="1393206"/>
                  <a:pt x="2279717" y="1394349"/>
                </a:cubicBezTo>
                <a:cubicBezTo>
                  <a:pt x="2271335" y="1396730"/>
                  <a:pt x="2291051" y="1397587"/>
                  <a:pt x="2290289" y="1401112"/>
                </a:cubicBezTo>
                <a:cubicBezTo>
                  <a:pt x="2290766" y="1407398"/>
                  <a:pt x="2268954" y="1397397"/>
                  <a:pt x="2278097" y="1406731"/>
                </a:cubicBezTo>
                <a:cubicBezTo>
                  <a:pt x="2280002" y="1408160"/>
                  <a:pt x="2284384" y="1409303"/>
                  <a:pt x="2281908" y="1412351"/>
                </a:cubicBezTo>
                <a:cubicBezTo>
                  <a:pt x="2279431" y="1415494"/>
                  <a:pt x="2275811" y="1411970"/>
                  <a:pt x="2273049" y="1411017"/>
                </a:cubicBezTo>
                <a:cubicBezTo>
                  <a:pt x="2269144" y="1409589"/>
                  <a:pt x="2264667" y="1413494"/>
                  <a:pt x="2267144" y="1417304"/>
                </a:cubicBezTo>
                <a:cubicBezTo>
                  <a:pt x="2291718" y="1439021"/>
                  <a:pt x="2318960" y="1392444"/>
                  <a:pt x="2291051" y="1379299"/>
                </a:cubicBezTo>
                <a:close/>
                <a:moveTo>
                  <a:pt x="2323818" y="1344152"/>
                </a:moveTo>
                <a:cubicBezTo>
                  <a:pt x="2319055" y="1332341"/>
                  <a:pt x="2289147" y="1340342"/>
                  <a:pt x="2305720" y="1345200"/>
                </a:cubicBezTo>
                <a:cubicBezTo>
                  <a:pt x="2311626" y="1345676"/>
                  <a:pt x="2313911" y="1350248"/>
                  <a:pt x="2308006" y="1353487"/>
                </a:cubicBezTo>
                <a:cubicBezTo>
                  <a:pt x="2305815" y="1354439"/>
                  <a:pt x="2302291" y="1355963"/>
                  <a:pt x="2306958" y="1356439"/>
                </a:cubicBezTo>
                <a:cubicBezTo>
                  <a:pt x="2309721" y="1356725"/>
                  <a:pt x="2312578" y="1356154"/>
                  <a:pt x="2315340" y="1356439"/>
                </a:cubicBezTo>
                <a:cubicBezTo>
                  <a:pt x="2320865" y="1357678"/>
                  <a:pt x="2316102" y="1361773"/>
                  <a:pt x="2312292" y="1361202"/>
                </a:cubicBezTo>
                <a:cubicBezTo>
                  <a:pt x="2303148" y="1361773"/>
                  <a:pt x="2304291" y="1364345"/>
                  <a:pt x="2308006" y="1365964"/>
                </a:cubicBezTo>
                <a:cubicBezTo>
                  <a:pt x="2310101" y="1366821"/>
                  <a:pt x="2314293" y="1366821"/>
                  <a:pt x="2312864" y="1370250"/>
                </a:cubicBezTo>
                <a:cubicBezTo>
                  <a:pt x="2311340" y="1373775"/>
                  <a:pt x="2307244" y="1371393"/>
                  <a:pt x="2304482" y="1371108"/>
                </a:cubicBezTo>
                <a:cubicBezTo>
                  <a:pt x="2300672" y="1370822"/>
                  <a:pt x="2297529" y="1375204"/>
                  <a:pt x="2300576" y="1378156"/>
                </a:cubicBezTo>
                <a:cubicBezTo>
                  <a:pt x="2320674" y="1389777"/>
                  <a:pt x="2338296" y="1359773"/>
                  <a:pt x="2323818" y="1344152"/>
                </a:cubicBezTo>
                <a:close/>
                <a:moveTo>
                  <a:pt x="2334295" y="1380823"/>
                </a:moveTo>
                <a:cubicBezTo>
                  <a:pt x="2330771" y="1381109"/>
                  <a:pt x="2325246" y="1382347"/>
                  <a:pt x="2322675" y="1384919"/>
                </a:cubicBezTo>
                <a:cubicBezTo>
                  <a:pt x="2319626" y="1387967"/>
                  <a:pt x="2324960" y="1389491"/>
                  <a:pt x="2327437" y="1389491"/>
                </a:cubicBezTo>
                <a:cubicBezTo>
                  <a:pt x="2334295" y="1389300"/>
                  <a:pt x="2337248" y="1394634"/>
                  <a:pt x="2329151" y="1398921"/>
                </a:cubicBezTo>
                <a:cubicBezTo>
                  <a:pt x="2322198" y="1404159"/>
                  <a:pt x="2341058" y="1397873"/>
                  <a:pt x="2341629" y="1401302"/>
                </a:cubicBezTo>
                <a:cubicBezTo>
                  <a:pt x="2344296" y="1407112"/>
                  <a:pt x="2320198" y="1405588"/>
                  <a:pt x="2332390" y="1410922"/>
                </a:cubicBezTo>
                <a:cubicBezTo>
                  <a:pt x="2334676" y="1411589"/>
                  <a:pt x="2339248" y="1411017"/>
                  <a:pt x="2338105" y="1414828"/>
                </a:cubicBezTo>
                <a:cubicBezTo>
                  <a:pt x="2336962" y="1418637"/>
                  <a:pt x="2332200" y="1416637"/>
                  <a:pt x="2329342" y="1416733"/>
                </a:cubicBezTo>
                <a:cubicBezTo>
                  <a:pt x="2325056" y="1416828"/>
                  <a:pt x="2322389" y="1422066"/>
                  <a:pt x="2326199" y="1424733"/>
                </a:cubicBezTo>
                <a:cubicBezTo>
                  <a:pt x="2357250" y="1436068"/>
                  <a:pt x="2365251" y="1383109"/>
                  <a:pt x="2334295" y="1380823"/>
                </a:cubicBezTo>
                <a:close/>
                <a:moveTo>
                  <a:pt x="2376014" y="1347009"/>
                </a:moveTo>
                <a:cubicBezTo>
                  <a:pt x="2373633" y="1339961"/>
                  <a:pt x="2364680" y="1337199"/>
                  <a:pt x="2358108" y="1339390"/>
                </a:cubicBezTo>
                <a:cubicBezTo>
                  <a:pt x="2354964" y="1340913"/>
                  <a:pt x="2358584" y="1343485"/>
                  <a:pt x="2360489" y="1344152"/>
                </a:cubicBezTo>
                <a:cubicBezTo>
                  <a:pt x="2365823" y="1345866"/>
                  <a:pt x="2366489" y="1350724"/>
                  <a:pt x="2359060" y="1351772"/>
                </a:cubicBezTo>
                <a:cubicBezTo>
                  <a:pt x="2352583" y="1353963"/>
                  <a:pt x="2368204" y="1354058"/>
                  <a:pt x="2367823" y="1357011"/>
                </a:cubicBezTo>
                <a:cubicBezTo>
                  <a:pt x="2368109" y="1362154"/>
                  <a:pt x="2350297" y="1354344"/>
                  <a:pt x="2358012" y="1361773"/>
                </a:cubicBezTo>
                <a:cubicBezTo>
                  <a:pt x="2359536" y="1362916"/>
                  <a:pt x="2363156" y="1363774"/>
                  <a:pt x="2361251" y="1366250"/>
                </a:cubicBezTo>
                <a:cubicBezTo>
                  <a:pt x="2359251" y="1368822"/>
                  <a:pt x="2356298" y="1366059"/>
                  <a:pt x="2354012" y="1365297"/>
                </a:cubicBezTo>
                <a:cubicBezTo>
                  <a:pt x="2350868" y="1364250"/>
                  <a:pt x="2347344" y="1367298"/>
                  <a:pt x="2349249" y="1370346"/>
                </a:cubicBezTo>
                <a:cubicBezTo>
                  <a:pt x="2363537" y="1383966"/>
                  <a:pt x="2384873" y="1363202"/>
                  <a:pt x="2376014" y="1347009"/>
                </a:cubicBezTo>
                <a:close/>
                <a:moveTo>
                  <a:pt x="2376014" y="1437878"/>
                </a:moveTo>
                <a:cubicBezTo>
                  <a:pt x="2373633" y="1430829"/>
                  <a:pt x="2364489" y="1428067"/>
                  <a:pt x="2357822" y="1430449"/>
                </a:cubicBezTo>
                <a:cubicBezTo>
                  <a:pt x="2354583" y="1431972"/>
                  <a:pt x="2358298" y="1434544"/>
                  <a:pt x="2360203" y="1435211"/>
                </a:cubicBezTo>
                <a:cubicBezTo>
                  <a:pt x="2365537" y="1436925"/>
                  <a:pt x="2366299" y="1441783"/>
                  <a:pt x="2358774" y="1442831"/>
                </a:cubicBezTo>
                <a:cubicBezTo>
                  <a:pt x="2352202" y="1445117"/>
                  <a:pt x="2368014" y="1445022"/>
                  <a:pt x="2367633" y="1448070"/>
                </a:cubicBezTo>
                <a:cubicBezTo>
                  <a:pt x="2367823" y="1450641"/>
                  <a:pt x="2364013" y="1450070"/>
                  <a:pt x="2362298" y="1449784"/>
                </a:cubicBezTo>
                <a:cubicBezTo>
                  <a:pt x="2354393" y="1448451"/>
                  <a:pt x="2354774" y="1450832"/>
                  <a:pt x="2357631" y="1452928"/>
                </a:cubicBezTo>
                <a:cubicBezTo>
                  <a:pt x="2359251" y="1454070"/>
                  <a:pt x="2362870" y="1454833"/>
                  <a:pt x="2360870" y="1457404"/>
                </a:cubicBezTo>
                <a:cubicBezTo>
                  <a:pt x="2358869" y="1459976"/>
                  <a:pt x="2355822" y="1457214"/>
                  <a:pt x="2353535" y="1456452"/>
                </a:cubicBezTo>
                <a:cubicBezTo>
                  <a:pt x="2350297" y="1455404"/>
                  <a:pt x="2346773" y="1458452"/>
                  <a:pt x="2348678" y="1461500"/>
                </a:cubicBezTo>
                <a:cubicBezTo>
                  <a:pt x="2363251" y="1474835"/>
                  <a:pt x="2384968" y="1454166"/>
                  <a:pt x="2376014" y="1437878"/>
                </a:cubicBezTo>
                <a:close/>
                <a:moveTo>
                  <a:pt x="2391540" y="1377299"/>
                </a:moveTo>
                <a:cubicBezTo>
                  <a:pt x="2387921" y="1377680"/>
                  <a:pt x="2382396" y="1378823"/>
                  <a:pt x="2379825" y="1381490"/>
                </a:cubicBezTo>
                <a:cubicBezTo>
                  <a:pt x="2376776" y="1384633"/>
                  <a:pt x="2382206" y="1386062"/>
                  <a:pt x="2384682" y="1385967"/>
                </a:cubicBezTo>
                <a:cubicBezTo>
                  <a:pt x="2391635" y="1385681"/>
                  <a:pt x="2394684" y="1391015"/>
                  <a:pt x="2386492" y="1395301"/>
                </a:cubicBezTo>
                <a:cubicBezTo>
                  <a:pt x="2379539" y="1400635"/>
                  <a:pt x="2398493" y="1394063"/>
                  <a:pt x="2399065" y="1397587"/>
                </a:cubicBezTo>
                <a:cubicBezTo>
                  <a:pt x="2400494" y="1400540"/>
                  <a:pt x="2395826" y="1401397"/>
                  <a:pt x="2393731" y="1401778"/>
                </a:cubicBezTo>
                <a:cubicBezTo>
                  <a:pt x="2384015" y="1403493"/>
                  <a:pt x="2385539" y="1406160"/>
                  <a:pt x="2389730" y="1407303"/>
                </a:cubicBezTo>
                <a:cubicBezTo>
                  <a:pt x="2392112" y="1407970"/>
                  <a:pt x="2396589" y="1407303"/>
                  <a:pt x="2395541" y="1411113"/>
                </a:cubicBezTo>
                <a:cubicBezTo>
                  <a:pt x="2394398" y="1414923"/>
                  <a:pt x="2389635" y="1413018"/>
                  <a:pt x="2386683" y="1413113"/>
                </a:cubicBezTo>
                <a:cubicBezTo>
                  <a:pt x="2382396" y="1413304"/>
                  <a:pt x="2379729" y="1418542"/>
                  <a:pt x="2383539" y="1421114"/>
                </a:cubicBezTo>
                <a:cubicBezTo>
                  <a:pt x="2415067" y="1432068"/>
                  <a:pt x="2422782" y="1379204"/>
                  <a:pt x="2391540" y="1377299"/>
                </a:cubicBezTo>
                <a:close/>
                <a:moveTo>
                  <a:pt x="2429259" y="1348819"/>
                </a:moveTo>
                <a:cubicBezTo>
                  <a:pt x="2424497" y="1343104"/>
                  <a:pt x="2414972" y="1343485"/>
                  <a:pt x="2409447" y="1347962"/>
                </a:cubicBezTo>
                <a:cubicBezTo>
                  <a:pt x="2406971" y="1350438"/>
                  <a:pt x="2411352" y="1351677"/>
                  <a:pt x="2413448" y="1351582"/>
                </a:cubicBezTo>
                <a:cubicBezTo>
                  <a:pt x="2419068" y="1351391"/>
                  <a:pt x="2421544" y="1355677"/>
                  <a:pt x="2414876" y="1359106"/>
                </a:cubicBezTo>
                <a:cubicBezTo>
                  <a:pt x="2410114" y="1362535"/>
                  <a:pt x="2421354" y="1359963"/>
                  <a:pt x="2422973" y="1360059"/>
                </a:cubicBezTo>
                <a:cubicBezTo>
                  <a:pt x="2428021" y="1360630"/>
                  <a:pt x="2424021" y="1364536"/>
                  <a:pt x="2420782" y="1364345"/>
                </a:cubicBezTo>
                <a:cubicBezTo>
                  <a:pt x="2412876" y="1365774"/>
                  <a:pt x="2414114" y="1367869"/>
                  <a:pt x="2417543" y="1368822"/>
                </a:cubicBezTo>
                <a:cubicBezTo>
                  <a:pt x="2419448" y="1369393"/>
                  <a:pt x="2423163" y="1368822"/>
                  <a:pt x="2422211" y="1371870"/>
                </a:cubicBezTo>
                <a:cubicBezTo>
                  <a:pt x="2421258" y="1374918"/>
                  <a:pt x="2417448" y="1373394"/>
                  <a:pt x="2415067" y="1373489"/>
                </a:cubicBezTo>
                <a:cubicBezTo>
                  <a:pt x="2411733" y="1373679"/>
                  <a:pt x="2409447" y="1377680"/>
                  <a:pt x="2412400" y="1379871"/>
                </a:cubicBezTo>
                <a:cubicBezTo>
                  <a:pt x="2430879" y="1387586"/>
                  <a:pt x="2443642" y="1360916"/>
                  <a:pt x="2429259" y="1348819"/>
                </a:cubicBezTo>
                <a:close/>
                <a:moveTo>
                  <a:pt x="2435831" y="1387681"/>
                </a:moveTo>
                <a:cubicBezTo>
                  <a:pt x="2431736" y="1388824"/>
                  <a:pt x="2425544" y="1391205"/>
                  <a:pt x="2423068" y="1394730"/>
                </a:cubicBezTo>
                <a:cubicBezTo>
                  <a:pt x="2420210" y="1398921"/>
                  <a:pt x="2426783" y="1399492"/>
                  <a:pt x="2429640" y="1398921"/>
                </a:cubicBezTo>
                <a:cubicBezTo>
                  <a:pt x="2438975" y="1396920"/>
                  <a:pt x="2440975" y="1404350"/>
                  <a:pt x="2433641" y="1409303"/>
                </a:cubicBezTo>
                <a:cubicBezTo>
                  <a:pt x="2426688" y="1416733"/>
                  <a:pt x="2447357" y="1405588"/>
                  <a:pt x="2448690" y="1409493"/>
                </a:cubicBezTo>
                <a:cubicBezTo>
                  <a:pt x="2453262" y="1415304"/>
                  <a:pt x="2424592" y="1418828"/>
                  <a:pt x="2439927" y="1422447"/>
                </a:cubicBezTo>
                <a:cubicBezTo>
                  <a:pt x="2442785" y="1422733"/>
                  <a:pt x="2447928" y="1421209"/>
                  <a:pt x="2447357" y="1425686"/>
                </a:cubicBezTo>
                <a:cubicBezTo>
                  <a:pt x="2446785" y="1430258"/>
                  <a:pt x="2440880" y="1428925"/>
                  <a:pt x="2437546" y="1429687"/>
                </a:cubicBezTo>
                <a:cubicBezTo>
                  <a:pt x="2432593" y="1430734"/>
                  <a:pt x="2430593" y="1437211"/>
                  <a:pt x="2435546" y="1439497"/>
                </a:cubicBezTo>
                <a:cubicBezTo>
                  <a:pt x="2474598" y="1445784"/>
                  <a:pt x="2472408" y="1384062"/>
                  <a:pt x="2435831" y="1387681"/>
                </a:cubicBezTo>
                <a:close/>
                <a:moveTo>
                  <a:pt x="2474408" y="1341675"/>
                </a:moveTo>
                <a:cubicBezTo>
                  <a:pt x="2469455" y="1334437"/>
                  <a:pt x="2458215" y="1333865"/>
                  <a:pt x="2451167" y="1338342"/>
                </a:cubicBezTo>
                <a:cubicBezTo>
                  <a:pt x="2444785" y="1344628"/>
                  <a:pt x="2471169" y="1341675"/>
                  <a:pt x="2457929" y="1351105"/>
                </a:cubicBezTo>
                <a:cubicBezTo>
                  <a:pt x="2446595" y="1356534"/>
                  <a:pt x="2467074" y="1351772"/>
                  <a:pt x="2468026" y="1355296"/>
                </a:cubicBezTo>
                <a:cubicBezTo>
                  <a:pt x="2468978" y="1358154"/>
                  <a:pt x="2464692" y="1358535"/>
                  <a:pt x="2462501" y="1358725"/>
                </a:cubicBezTo>
                <a:cubicBezTo>
                  <a:pt x="2453072" y="1359392"/>
                  <a:pt x="2454215" y="1362059"/>
                  <a:pt x="2458120" y="1363583"/>
                </a:cubicBezTo>
                <a:cubicBezTo>
                  <a:pt x="2460311" y="1364440"/>
                  <a:pt x="2464692" y="1364250"/>
                  <a:pt x="2463263" y="1367679"/>
                </a:cubicBezTo>
                <a:cubicBezTo>
                  <a:pt x="2461740" y="1371108"/>
                  <a:pt x="2457453" y="1368917"/>
                  <a:pt x="2454596" y="1368726"/>
                </a:cubicBezTo>
                <a:cubicBezTo>
                  <a:pt x="2450595" y="1368536"/>
                  <a:pt x="2447547" y="1372917"/>
                  <a:pt x="2450595" y="1375775"/>
                </a:cubicBezTo>
                <a:cubicBezTo>
                  <a:pt x="2470884" y="1386729"/>
                  <a:pt x="2489838" y="1357678"/>
                  <a:pt x="2474408" y="1341675"/>
                </a:cubicBezTo>
                <a:close/>
                <a:moveTo>
                  <a:pt x="2507459" y="1376061"/>
                </a:moveTo>
                <a:cubicBezTo>
                  <a:pt x="2499744" y="1371012"/>
                  <a:pt x="2488409" y="1374537"/>
                  <a:pt x="2483457" y="1381776"/>
                </a:cubicBezTo>
                <a:cubicBezTo>
                  <a:pt x="2481456" y="1385586"/>
                  <a:pt x="2487171" y="1385395"/>
                  <a:pt x="2489552" y="1384633"/>
                </a:cubicBezTo>
                <a:cubicBezTo>
                  <a:pt x="2496220" y="1382442"/>
                  <a:pt x="2500792" y="1386633"/>
                  <a:pt x="2494125" y="1393015"/>
                </a:cubicBezTo>
                <a:cubicBezTo>
                  <a:pt x="2488981" y="1399968"/>
                  <a:pt x="2505459" y="1388538"/>
                  <a:pt x="2507078" y="1391682"/>
                </a:cubicBezTo>
                <a:cubicBezTo>
                  <a:pt x="2509365" y="1394063"/>
                  <a:pt x="2505078" y="1396158"/>
                  <a:pt x="2503173" y="1397111"/>
                </a:cubicBezTo>
                <a:cubicBezTo>
                  <a:pt x="2494315" y="1401397"/>
                  <a:pt x="2496506" y="1403493"/>
                  <a:pt x="2500983" y="1403493"/>
                </a:cubicBezTo>
                <a:cubicBezTo>
                  <a:pt x="2503459" y="1403493"/>
                  <a:pt x="2507650" y="1401683"/>
                  <a:pt x="2507745" y="1405493"/>
                </a:cubicBezTo>
                <a:cubicBezTo>
                  <a:pt x="2507745" y="1409398"/>
                  <a:pt x="2502602" y="1408922"/>
                  <a:pt x="2499840" y="1409875"/>
                </a:cubicBezTo>
                <a:cubicBezTo>
                  <a:pt x="2495839" y="1411208"/>
                  <a:pt x="2494696" y="1416637"/>
                  <a:pt x="2498982" y="1418257"/>
                </a:cubicBezTo>
                <a:cubicBezTo>
                  <a:pt x="2523938" y="1421019"/>
                  <a:pt x="2529081" y="1385205"/>
                  <a:pt x="2507459" y="1376061"/>
                </a:cubicBezTo>
                <a:close/>
                <a:moveTo>
                  <a:pt x="2547179" y="1344533"/>
                </a:moveTo>
                <a:cubicBezTo>
                  <a:pt x="2544512" y="1336818"/>
                  <a:pt x="2534225" y="1333865"/>
                  <a:pt x="2526891" y="1336246"/>
                </a:cubicBezTo>
                <a:cubicBezTo>
                  <a:pt x="2523271" y="1337866"/>
                  <a:pt x="2527367" y="1340628"/>
                  <a:pt x="2529558" y="1341390"/>
                </a:cubicBezTo>
                <a:cubicBezTo>
                  <a:pt x="2535558" y="1343295"/>
                  <a:pt x="2536320" y="1348533"/>
                  <a:pt x="2527938" y="1349486"/>
                </a:cubicBezTo>
                <a:cubicBezTo>
                  <a:pt x="2520223" y="1351677"/>
                  <a:pt x="2538416" y="1352153"/>
                  <a:pt x="2537749" y="1355201"/>
                </a:cubicBezTo>
                <a:cubicBezTo>
                  <a:pt x="2537940" y="1357963"/>
                  <a:pt x="2533653" y="1357296"/>
                  <a:pt x="2531843" y="1356916"/>
                </a:cubicBezTo>
                <a:cubicBezTo>
                  <a:pt x="2523081" y="1355391"/>
                  <a:pt x="2523461" y="1357963"/>
                  <a:pt x="2526605" y="1360249"/>
                </a:cubicBezTo>
                <a:cubicBezTo>
                  <a:pt x="2528319" y="1361487"/>
                  <a:pt x="2532415" y="1362345"/>
                  <a:pt x="2530129" y="1365107"/>
                </a:cubicBezTo>
                <a:cubicBezTo>
                  <a:pt x="2527843" y="1367869"/>
                  <a:pt x="2524509" y="1364821"/>
                  <a:pt x="2522033" y="1364059"/>
                </a:cubicBezTo>
                <a:cubicBezTo>
                  <a:pt x="2518509" y="1362916"/>
                  <a:pt x="2514508" y="1366155"/>
                  <a:pt x="2516603" y="1369488"/>
                </a:cubicBezTo>
                <a:cubicBezTo>
                  <a:pt x="2532034" y="1383776"/>
                  <a:pt x="2556799" y="1362630"/>
                  <a:pt x="2547179" y="1344533"/>
                </a:cubicBezTo>
                <a:close/>
                <a:moveTo>
                  <a:pt x="2599661" y="1338437"/>
                </a:moveTo>
                <a:cubicBezTo>
                  <a:pt x="2594804" y="1329007"/>
                  <a:pt x="2567372" y="1337770"/>
                  <a:pt x="2583088" y="1340723"/>
                </a:cubicBezTo>
                <a:cubicBezTo>
                  <a:pt x="2588993" y="1340628"/>
                  <a:pt x="2591375" y="1344914"/>
                  <a:pt x="2584421" y="1348248"/>
                </a:cubicBezTo>
                <a:cubicBezTo>
                  <a:pt x="2581850" y="1349391"/>
                  <a:pt x="2582802" y="1349962"/>
                  <a:pt x="2585184" y="1350058"/>
                </a:cubicBezTo>
                <a:cubicBezTo>
                  <a:pt x="2588232" y="1350534"/>
                  <a:pt x="2592708" y="1347962"/>
                  <a:pt x="2594994" y="1350438"/>
                </a:cubicBezTo>
                <a:cubicBezTo>
                  <a:pt x="2596137" y="1352820"/>
                  <a:pt x="2592137" y="1353391"/>
                  <a:pt x="2590422" y="1353582"/>
                </a:cubicBezTo>
                <a:cubicBezTo>
                  <a:pt x="2582231" y="1354725"/>
                  <a:pt x="2583469" y="1356916"/>
                  <a:pt x="2586993" y="1357868"/>
                </a:cubicBezTo>
                <a:cubicBezTo>
                  <a:pt x="2588898" y="1358440"/>
                  <a:pt x="2592803" y="1358058"/>
                  <a:pt x="2591756" y="1361011"/>
                </a:cubicBezTo>
                <a:cubicBezTo>
                  <a:pt x="2590708" y="1364059"/>
                  <a:pt x="2586803" y="1362345"/>
                  <a:pt x="2584326" y="1362440"/>
                </a:cubicBezTo>
                <a:cubicBezTo>
                  <a:pt x="2580802" y="1362535"/>
                  <a:pt x="2578421" y="1366441"/>
                  <a:pt x="2581374" y="1368631"/>
                </a:cubicBezTo>
                <a:cubicBezTo>
                  <a:pt x="2599471" y="1376632"/>
                  <a:pt x="2614425" y="1351200"/>
                  <a:pt x="2599661" y="1338437"/>
                </a:cubicBezTo>
                <a:close/>
                <a:moveTo>
                  <a:pt x="2782637" y="1349581"/>
                </a:moveTo>
                <a:cubicBezTo>
                  <a:pt x="2780827" y="1342152"/>
                  <a:pt x="2770921" y="1338532"/>
                  <a:pt x="2763873" y="1339961"/>
                </a:cubicBezTo>
                <a:cubicBezTo>
                  <a:pt x="2760158" y="1341009"/>
                  <a:pt x="2763873" y="1343962"/>
                  <a:pt x="2765873" y="1344819"/>
                </a:cubicBezTo>
                <a:cubicBezTo>
                  <a:pt x="2771493" y="1347200"/>
                  <a:pt x="2771683" y="1351867"/>
                  <a:pt x="2763396" y="1351962"/>
                </a:cubicBezTo>
                <a:cubicBezTo>
                  <a:pt x="2755776" y="1353105"/>
                  <a:pt x="2773207" y="1355391"/>
                  <a:pt x="2772350" y="1358154"/>
                </a:cubicBezTo>
                <a:cubicBezTo>
                  <a:pt x="2772254" y="1360630"/>
                  <a:pt x="2768254" y="1359583"/>
                  <a:pt x="2766444" y="1359106"/>
                </a:cubicBezTo>
                <a:cubicBezTo>
                  <a:pt x="2758158" y="1356820"/>
                  <a:pt x="2758253" y="1359201"/>
                  <a:pt x="2761110" y="1361487"/>
                </a:cubicBezTo>
                <a:cubicBezTo>
                  <a:pt x="2762634" y="1362821"/>
                  <a:pt x="2766444" y="1363964"/>
                  <a:pt x="2764063" y="1366250"/>
                </a:cubicBezTo>
                <a:cubicBezTo>
                  <a:pt x="2761586" y="1368441"/>
                  <a:pt x="2758729" y="1365393"/>
                  <a:pt x="2756348" y="1364440"/>
                </a:cubicBezTo>
                <a:cubicBezTo>
                  <a:pt x="2753014" y="1363107"/>
                  <a:pt x="2748918" y="1365583"/>
                  <a:pt x="2750633" y="1368726"/>
                </a:cubicBezTo>
                <a:cubicBezTo>
                  <a:pt x="2763301" y="1382633"/>
                  <a:pt x="2789781" y="1367774"/>
                  <a:pt x="2782637" y="1349581"/>
                </a:cubicBezTo>
                <a:close/>
                <a:moveTo>
                  <a:pt x="3339373" y="1800114"/>
                </a:moveTo>
                <a:cubicBezTo>
                  <a:pt x="3337849" y="1801066"/>
                  <a:pt x="3335468" y="1800018"/>
                  <a:pt x="3332610" y="1795732"/>
                </a:cubicBezTo>
                <a:cubicBezTo>
                  <a:pt x="3326324" y="1788970"/>
                  <a:pt x="3336325" y="1808877"/>
                  <a:pt x="3333277" y="1810401"/>
                </a:cubicBezTo>
                <a:cubicBezTo>
                  <a:pt x="3328800" y="1813068"/>
                  <a:pt x="3326705" y="1796208"/>
                  <a:pt x="3324228" y="1797447"/>
                </a:cubicBezTo>
                <a:cubicBezTo>
                  <a:pt x="3320513" y="1798018"/>
                  <a:pt x="3325467" y="1809543"/>
                  <a:pt x="3320418" y="1808496"/>
                </a:cubicBezTo>
                <a:cubicBezTo>
                  <a:pt x="3316703" y="1807829"/>
                  <a:pt x="3317561" y="1802304"/>
                  <a:pt x="3316799" y="1799161"/>
                </a:cubicBezTo>
                <a:cubicBezTo>
                  <a:pt x="3303654" y="1780397"/>
                  <a:pt x="3305654" y="1824498"/>
                  <a:pt x="3330038" y="1825450"/>
                </a:cubicBezTo>
                <a:cubicBezTo>
                  <a:pt x="3349374" y="1826308"/>
                  <a:pt x="3357375" y="1798399"/>
                  <a:pt x="3343374" y="1785636"/>
                </a:cubicBezTo>
                <a:cubicBezTo>
                  <a:pt x="3336325" y="1781826"/>
                  <a:pt x="3343659" y="1799352"/>
                  <a:pt x="3339373" y="1800114"/>
                </a:cubicBezTo>
                <a:close/>
                <a:moveTo>
                  <a:pt x="3306321" y="1727819"/>
                </a:moveTo>
                <a:cubicBezTo>
                  <a:pt x="3298320" y="1724866"/>
                  <a:pt x="3314894" y="1738201"/>
                  <a:pt x="3312512" y="1740963"/>
                </a:cubicBezTo>
                <a:cubicBezTo>
                  <a:pt x="3311274" y="1744107"/>
                  <a:pt x="3307845" y="1740106"/>
                  <a:pt x="3306321" y="1738487"/>
                </a:cubicBezTo>
                <a:cubicBezTo>
                  <a:pt x="3298987" y="1730581"/>
                  <a:pt x="3298130" y="1733629"/>
                  <a:pt x="3299940" y="1738201"/>
                </a:cubicBezTo>
                <a:cubicBezTo>
                  <a:pt x="3300987" y="1740678"/>
                  <a:pt x="3304035" y="1744583"/>
                  <a:pt x="3300701" y="1745821"/>
                </a:cubicBezTo>
                <a:cubicBezTo>
                  <a:pt x="3296987" y="1746964"/>
                  <a:pt x="3295749" y="1741059"/>
                  <a:pt x="3293939" y="1738963"/>
                </a:cubicBezTo>
                <a:cubicBezTo>
                  <a:pt x="3275651" y="1727629"/>
                  <a:pt x="3293558" y="1768395"/>
                  <a:pt x="3315465" y="1756680"/>
                </a:cubicBezTo>
                <a:cubicBezTo>
                  <a:pt x="3348041" y="1732010"/>
                  <a:pt x="3299368" y="1696767"/>
                  <a:pt x="3311751" y="1720199"/>
                </a:cubicBezTo>
                <a:cubicBezTo>
                  <a:pt x="3316418" y="1726676"/>
                  <a:pt x="3314608" y="1732772"/>
                  <a:pt x="3306321" y="1727819"/>
                </a:cubicBezTo>
                <a:close/>
                <a:moveTo>
                  <a:pt x="3266221" y="1674003"/>
                </a:moveTo>
                <a:cubicBezTo>
                  <a:pt x="3251838" y="1667145"/>
                  <a:pt x="3274032" y="1684004"/>
                  <a:pt x="3271841" y="1687909"/>
                </a:cubicBezTo>
                <a:cubicBezTo>
                  <a:pt x="3270317" y="1691338"/>
                  <a:pt x="3266411" y="1687052"/>
                  <a:pt x="3264316" y="1685147"/>
                </a:cubicBezTo>
                <a:cubicBezTo>
                  <a:pt x="3255362" y="1676098"/>
                  <a:pt x="3254410" y="1679718"/>
                  <a:pt x="3256601" y="1684861"/>
                </a:cubicBezTo>
                <a:cubicBezTo>
                  <a:pt x="3257839" y="1687719"/>
                  <a:pt x="3261840" y="1692005"/>
                  <a:pt x="3257744" y="1693338"/>
                </a:cubicBezTo>
                <a:cubicBezTo>
                  <a:pt x="3253743" y="1694767"/>
                  <a:pt x="3251743" y="1688671"/>
                  <a:pt x="3249457" y="1685718"/>
                </a:cubicBezTo>
                <a:cubicBezTo>
                  <a:pt x="3227835" y="1673241"/>
                  <a:pt x="3248885" y="1718294"/>
                  <a:pt x="3275365" y="1705340"/>
                </a:cubicBezTo>
                <a:cubicBezTo>
                  <a:pt x="3314703" y="1677432"/>
                  <a:pt x="3253838" y="1637427"/>
                  <a:pt x="3270221" y="1664192"/>
                </a:cubicBezTo>
                <a:cubicBezTo>
                  <a:pt x="3275651" y="1671145"/>
                  <a:pt x="3274412" y="1677622"/>
                  <a:pt x="3266221" y="1674003"/>
                </a:cubicBezTo>
                <a:close/>
                <a:moveTo>
                  <a:pt x="3284414" y="1898221"/>
                </a:moveTo>
                <a:cubicBezTo>
                  <a:pt x="3285747" y="1890411"/>
                  <a:pt x="3283461" y="1890696"/>
                  <a:pt x="3281651" y="1893554"/>
                </a:cubicBezTo>
                <a:cubicBezTo>
                  <a:pt x="3280604" y="1895078"/>
                  <a:pt x="3279842" y="1898602"/>
                  <a:pt x="3277556" y="1896602"/>
                </a:cubicBezTo>
                <a:cubicBezTo>
                  <a:pt x="3275175" y="1894602"/>
                  <a:pt x="3277746" y="1891744"/>
                  <a:pt x="3278318" y="1889458"/>
                </a:cubicBezTo>
                <a:cubicBezTo>
                  <a:pt x="3279175" y="1886315"/>
                  <a:pt x="3276508" y="1882791"/>
                  <a:pt x="3273746" y="1884696"/>
                </a:cubicBezTo>
                <a:cubicBezTo>
                  <a:pt x="3269078" y="1889077"/>
                  <a:pt x="3269078" y="1897936"/>
                  <a:pt x="3271841" y="1903365"/>
                </a:cubicBezTo>
                <a:cubicBezTo>
                  <a:pt x="3279842" y="1921272"/>
                  <a:pt x="3307559" y="1914414"/>
                  <a:pt x="3301844" y="1894030"/>
                </a:cubicBezTo>
                <a:cubicBezTo>
                  <a:pt x="3300416" y="1890601"/>
                  <a:pt x="3298130" y="1894411"/>
                  <a:pt x="3297558" y="1896412"/>
                </a:cubicBezTo>
                <a:cubicBezTo>
                  <a:pt x="3295749" y="1901936"/>
                  <a:pt x="3291462" y="1902412"/>
                  <a:pt x="3290700" y="1894792"/>
                </a:cubicBezTo>
                <a:cubicBezTo>
                  <a:pt x="3288795" y="1888125"/>
                  <a:pt x="3288509" y="1903936"/>
                  <a:pt x="3285747" y="1903555"/>
                </a:cubicBezTo>
                <a:cubicBezTo>
                  <a:pt x="3283366" y="1903650"/>
                  <a:pt x="3284128" y="1899936"/>
                  <a:pt x="3284414" y="1898221"/>
                </a:cubicBezTo>
                <a:close/>
                <a:moveTo>
                  <a:pt x="3329753" y="1853358"/>
                </a:moveTo>
                <a:cubicBezTo>
                  <a:pt x="3319656" y="1841357"/>
                  <a:pt x="3332706" y="1865455"/>
                  <a:pt x="3328991" y="1868217"/>
                </a:cubicBezTo>
                <a:cubicBezTo>
                  <a:pt x="3323085" y="1870980"/>
                  <a:pt x="3323276" y="1855073"/>
                  <a:pt x="3318513" y="1854311"/>
                </a:cubicBezTo>
                <a:cubicBezTo>
                  <a:pt x="3314322" y="1855263"/>
                  <a:pt x="3320037" y="1868027"/>
                  <a:pt x="3314132" y="1867265"/>
                </a:cubicBezTo>
                <a:cubicBezTo>
                  <a:pt x="3309845" y="1866789"/>
                  <a:pt x="3310988" y="1860502"/>
                  <a:pt x="3309941" y="1856978"/>
                </a:cubicBezTo>
                <a:cubicBezTo>
                  <a:pt x="3295272" y="1836595"/>
                  <a:pt x="3296510" y="1886505"/>
                  <a:pt x="3324990" y="1885934"/>
                </a:cubicBezTo>
                <a:cubicBezTo>
                  <a:pt x="3371853" y="1876790"/>
                  <a:pt x="3333468" y="1815544"/>
                  <a:pt x="3337182" y="1846405"/>
                </a:cubicBezTo>
                <a:cubicBezTo>
                  <a:pt x="3339468" y="1854692"/>
                  <a:pt x="3335753" y="1859931"/>
                  <a:pt x="3329753" y="1853358"/>
                </a:cubicBezTo>
                <a:close/>
                <a:moveTo>
                  <a:pt x="3314036" y="1939655"/>
                </a:moveTo>
                <a:cubicBezTo>
                  <a:pt x="3308702" y="1932892"/>
                  <a:pt x="3310131" y="1960610"/>
                  <a:pt x="3302130" y="1946418"/>
                </a:cubicBezTo>
                <a:cubicBezTo>
                  <a:pt x="3301368" y="1944037"/>
                  <a:pt x="3300035" y="1940226"/>
                  <a:pt x="3299559" y="1945275"/>
                </a:cubicBezTo>
                <a:cubicBezTo>
                  <a:pt x="3298796" y="1948799"/>
                  <a:pt x="3300701" y="1954228"/>
                  <a:pt x="3297653" y="1956609"/>
                </a:cubicBezTo>
                <a:cubicBezTo>
                  <a:pt x="3294986" y="1957467"/>
                  <a:pt x="3294986" y="1952990"/>
                  <a:pt x="3295082" y="1950799"/>
                </a:cubicBezTo>
                <a:cubicBezTo>
                  <a:pt x="3294986" y="1941179"/>
                  <a:pt x="3292510" y="1942322"/>
                  <a:pt x="3290986" y="1946227"/>
                </a:cubicBezTo>
                <a:cubicBezTo>
                  <a:pt x="3290224" y="1948418"/>
                  <a:pt x="3289843" y="1952800"/>
                  <a:pt x="3286890" y="1951180"/>
                </a:cubicBezTo>
                <a:cubicBezTo>
                  <a:pt x="3285366" y="1950323"/>
                  <a:pt x="3285271" y="1948894"/>
                  <a:pt x="3285461" y="1947275"/>
                </a:cubicBezTo>
                <a:cubicBezTo>
                  <a:pt x="3287652" y="1942989"/>
                  <a:pt x="3285557" y="1933654"/>
                  <a:pt x="3280032" y="1938607"/>
                </a:cubicBezTo>
                <a:cubicBezTo>
                  <a:pt x="3264983" y="1977088"/>
                  <a:pt x="3327943" y="1978993"/>
                  <a:pt x="3314036" y="1939655"/>
                </a:cubicBezTo>
                <a:close/>
                <a:moveTo>
                  <a:pt x="3302511" y="1782683"/>
                </a:moveTo>
                <a:cubicBezTo>
                  <a:pt x="3302321" y="1779540"/>
                  <a:pt x="3301463" y="1774587"/>
                  <a:pt x="3299559" y="1772015"/>
                </a:cubicBezTo>
                <a:cubicBezTo>
                  <a:pt x="3297273" y="1768967"/>
                  <a:pt x="3296034" y="1773444"/>
                  <a:pt x="3296129" y="1775634"/>
                </a:cubicBezTo>
                <a:cubicBezTo>
                  <a:pt x="3296225" y="1781635"/>
                  <a:pt x="3292129" y="1783350"/>
                  <a:pt x="3288986" y="1776016"/>
                </a:cubicBezTo>
                <a:cubicBezTo>
                  <a:pt x="3285176" y="1769538"/>
                  <a:pt x="3289557" y="1786017"/>
                  <a:pt x="3286890" y="1786207"/>
                </a:cubicBezTo>
                <a:cubicBezTo>
                  <a:pt x="3284604" y="1786969"/>
                  <a:pt x="3284128" y="1783064"/>
                  <a:pt x="3283842" y="1781254"/>
                </a:cubicBezTo>
                <a:cubicBezTo>
                  <a:pt x="3282794" y="1772967"/>
                  <a:pt x="3280794" y="1774015"/>
                  <a:pt x="3279746" y="1777349"/>
                </a:cubicBezTo>
                <a:cubicBezTo>
                  <a:pt x="3279175" y="1779159"/>
                  <a:pt x="3279556" y="1782969"/>
                  <a:pt x="3276699" y="1781635"/>
                </a:cubicBezTo>
                <a:cubicBezTo>
                  <a:pt x="3273841" y="1780302"/>
                  <a:pt x="3275460" y="1776682"/>
                  <a:pt x="3275460" y="1774206"/>
                </a:cubicBezTo>
                <a:cubicBezTo>
                  <a:pt x="3275460" y="1770777"/>
                  <a:pt x="3271555" y="1768110"/>
                  <a:pt x="3269555" y="1770777"/>
                </a:cubicBezTo>
                <a:cubicBezTo>
                  <a:pt x="3259839" y="1792875"/>
                  <a:pt x="3299463" y="1809353"/>
                  <a:pt x="3302511" y="1782683"/>
                </a:cubicBezTo>
                <a:close/>
                <a:moveTo>
                  <a:pt x="3349279" y="1918605"/>
                </a:moveTo>
                <a:cubicBezTo>
                  <a:pt x="3347565" y="1918319"/>
                  <a:pt x="3346231" y="1915747"/>
                  <a:pt x="3345755" y="1910318"/>
                </a:cubicBezTo>
                <a:cubicBezTo>
                  <a:pt x="3344040" y="1900412"/>
                  <a:pt x="3342516" y="1923177"/>
                  <a:pt x="3339087" y="1922415"/>
                </a:cubicBezTo>
                <a:cubicBezTo>
                  <a:pt x="3333658" y="1922700"/>
                  <a:pt x="3343278" y="1897650"/>
                  <a:pt x="3334610" y="1908127"/>
                </a:cubicBezTo>
                <a:cubicBezTo>
                  <a:pt x="3333277" y="1910223"/>
                  <a:pt x="3332134" y="1915176"/>
                  <a:pt x="3329467" y="1912223"/>
                </a:cubicBezTo>
                <a:cubicBezTo>
                  <a:pt x="3326705" y="1909270"/>
                  <a:pt x="3330038" y="1905365"/>
                  <a:pt x="3330896" y="1902222"/>
                </a:cubicBezTo>
                <a:cubicBezTo>
                  <a:pt x="3329276" y="1878219"/>
                  <a:pt x="3309274" y="1915652"/>
                  <a:pt x="3328991" y="1932130"/>
                </a:cubicBezTo>
                <a:cubicBezTo>
                  <a:pt x="3344612" y="1946227"/>
                  <a:pt x="3364709" y="1928320"/>
                  <a:pt x="3359471" y="1909842"/>
                </a:cubicBezTo>
                <a:cubicBezTo>
                  <a:pt x="3355851" y="1902222"/>
                  <a:pt x="3353375" y="1920795"/>
                  <a:pt x="3349279" y="1918605"/>
                </a:cubicBezTo>
                <a:close/>
                <a:moveTo>
                  <a:pt x="3341754" y="1994709"/>
                </a:moveTo>
                <a:cubicBezTo>
                  <a:pt x="3337849" y="2001758"/>
                  <a:pt x="3332610" y="2001187"/>
                  <a:pt x="3334039" y="1990614"/>
                </a:cubicBezTo>
                <a:cubicBezTo>
                  <a:pt x="3334515" y="1986804"/>
                  <a:pt x="3333372" y="1987470"/>
                  <a:pt x="3331943" y="1990137"/>
                </a:cubicBezTo>
                <a:cubicBezTo>
                  <a:pt x="3329658" y="1993281"/>
                  <a:pt x="3329276" y="2000139"/>
                  <a:pt x="3325371" y="2001091"/>
                </a:cubicBezTo>
                <a:cubicBezTo>
                  <a:pt x="3322514" y="2000615"/>
                  <a:pt x="3324514" y="1995662"/>
                  <a:pt x="3325467" y="1993471"/>
                </a:cubicBezTo>
                <a:cubicBezTo>
                  <a:pt x="3329562" y="1983184"/>
                  <a:pt x="3326705" y="1982994"/>
                  <a:pt x="3323657" y="1986328"/>
                </a:cubicBezTo>
                <a:cubicBezTo>
                  <a:pt x="3322228" y="1987661"/>
                  <a:pt x="3320133" y="1992900"/>
                  <a:pt x="3317846" y="1989471"/>
                </a:cubicBezTo>
                <a:cubicBezTo>
                  <a:pt x="3315656" y="1986137"/>
                  <a:pt x="3319561" y="1982899"/>
                  <a:pt x="3320990" y="1979946"/>
                </a:cubicBezTo>
                <a:cubicBezTo>
                  <a:pt x="3322990" y="1975850"/>
                  <a:pt x="3320799" y="1970421"/>
                  <a:pt x="3316989" y="1972230"/>
                </a:cubicBezTo>
                <a:cubicBezTo>
                  <a:pt x="3310036" y="1977088"/>
                  <a:pt x="3307464" y="1988995"/>
                  <a:pt x="3308988" y="1997091"/>
                </a:cubicBezTo>
                <a:cubicBezTo>
                  <a:pt x="3310417" y="2014521"/>
                  <a:pt x="3334896" y="2024237"/>
                  <a:pt x="3343945" y="2006806"/>
                </a:cubicBezTo>
                <a:cubicBezTo>
                  <a:pt x="3347279" y="2002711"/>
                  <a:pt x="3350993" y="1981470"/>
                  <a:pt x="3341754" y="1994709"/>
                </a:cubicBezTo>
                <a:close/>
                <a:moveTo>
                  <a:pt x="3261840" y="1998043"/>
                </a:moveTo>
                <a:cubicBezTo>
                  <a:pt x="3249076" y="2031286"/>
                  <a:pt x="3303559" y="2028618"/>
                  <a:pt x="3290891" y="1997091"/>
                </a:cubicBezTo>
                <a:cubicBezTo>
                  <a:pt x="3288891" y="1994424"/>
                  <a:pt x="3287367" y="1998900"/>
                  <a:pt x="3287176" y="2000996"/>
                </a:cubicBezTo>
                <a:cubicBezTo>
                  <a:pt x="3286509" y="2006806"/>
                  <a:pt x="3282413" y="2008902"/>
                  <a:pt x="3280127" y="2002044"/>
                </a:cubicBezTo>
                <a:cubicBezTo>
                  <a:pt x="3276889" y="1996519"/>
                  <a:pt x="3279746" y="2011664"/>
                  <a:pt x="3277079" y="2012140"/>
                </a:cubicBezTo>
                <a:cubicBezTo>
                  <a:pt x="3274793" y="2013093"/>
                  <a:pt x="3274698" y="2009187"/>
                  <a:pt x="3274698" y="2007568"/>
                </a:cubicBezTo>
                <a:cubicBezTo>
                  <a:pt x="3274508" y="1999567"/>
                  <a:pt x="3272412" y="2000710"/>
                  <a:pt x="3271079" y="2004044"/>
                </a:cubicBezTo>
                <a:cubicBezTo>
                  <a:pt x="3270317" y="2005854"/>
                  <a:pt x="3270317" y="2009568"/>
                  <a:pt x="3267650" y="2008425"/>
                </a:cubicBezTo>
                <a:cubicBezTo>
                  <a:pt x="3264983" y="2007187"/>
                  <a:pt x="3266888" y="2003663"/>
                  <a:pt x="3267174" y="2001282"/>
                </a:cubicBezTo>
                <a:cubicBezTo>
                  <a:pt x="3267554" y="1997853"/>
                  <a:pt x="3264221" y="1995471"/>
                  <a:pt x="3261840" y="1998043"/>
                </a:cubicBezTo>
                <a:close/>
                <a:moveTo>
                  <a:pt x="3264126" y="1831356"/>
                </a:moveTo>
                <a:cubicBezTo>
                  <a:pt x="3268983" y="1861169"/>
                  <a:pt x="3312608" y="1841452"/>
                  <a:pt x="3292701" y="1818592"/>
                </a:cubicBezTo>
                <a:cubicBezTo>
                  <a:pt x="3289938" y="1816497"/>
                  <a:pt x="3289748" y="1821069"/>
                  <a:pt x="3290224" y="1823164"/>
                </a:cubicBezTo>
                <a:cubicBezTo>
                  <a:pt x="3291462" y="1829260"/>
                  <a:pt x="3287652" y="1831641"/>
                  <a:pt x="3283652" y="1825641"/>
                </a:cubicBezTo>
                <a:cubicBezTo>
                  <a:pt x="3282033" y="1823450"/>
                  <a:pt x="3281747" y="1824403"/>
                  <a:pt x="3282223" y="1826688"/>
                </a:cubicBezTo>
                <a:cubicBezTo>
                  <a:pt x="3282318" y="1829641"/>
                  <a:pt x="3285366" y="1833546"/>
                  <a:pt x="3283461" y="1836118"/>
                </a:cubicBezTo>
                <a:cubicBezTo>
                  <a:pt x="3279461" y="1838595"/>
                  <a:pt x="3277746" y="1819259"/>
                  <a:pt x="3275365" y="1829641"/>
                </a:cubicBezTo>
                <a:cubicBezTo>
                  <a:pt x="3275175" y="1831546"/>
                  <a:pt x="3276127" y="1835166"/>
                  <a:pt x="3273174" y="1834594"/>
                </a:cubicBezTo>
                <a:cubicBezTo>
                  <a:pt x="3270221" y="1834118"/>
                  <a:pt x="3271269" y="1830117"/>
                  <a:pt x="3270698" y="1827832"/>
                </a:cubicBezTo>
                <a:cubicBezTo>
                  <a:pt x="3268126" y="1821164"/>
                  <a:pt x="3262316" y="1825831"/>
                  <a:pt x="3264126" y="1831356"/>
                </a:cubicBezTo>
                <a:close/>
                <a:moveTo>
                  <a:pt x="3238218" y="1747917"/>
                </a:moveTo>
                <a:cubicBezTo>
                  <a:pt x="3254315" y="1774015"/>
                  <a:pt x="3292129" y="1743726"/>
                  <a:pt x="3267269" y="1723533"/>
                </a:cubicBezTo>
                <a:cubicBezTo>
                  <a:pt x="3260601" y="1721247"/>
                  <a:pt x="3268221" y="1734201"/>
                  <a:pt x="3264887" y="1735725"/>
                </a:cubicBezTo>
                <a:cubicBezTo>
                  <a:pt x="3262411" y="1739820"/>
                  <a:pt x="3253648" y="1726771"/>
                  <a:pt x="3256125" y="1734391"/>
                </a:cubicBezTo>
                <a:cubicBezTo>
                  <a:pt x="3256886" y="1737725"/>
                  <a:pt x="3261077" y="1741821"/>
                  <a:pt x="3259268" y="1745154"/>
                </a:cubicBezTo>
                <a:cubicBezTo>
                  <a:pt x="3257458" y="1746774"/>
                  <a:pt x="3255743" y="1743916"/>
                  <a:pt x="3254696" y="1741916"/>
                </a:cubicBezTo>
                <a:cubicBezTo>
                  <a:pt x="3251267" y="1734201"/>
                  <a:pt x="3248028" y="1733439"/>
                  <a:pt x="3248504" y="1738773"/>
                </a:cubicBezTo>
                <a:cubicBezTo>
                  <a:pt x="3248695" y="1740963"/>
                  <a:pt x="3250314" y="1744964"/>
                  <a:pt x="3246885" y="1744774"/>
                </a:cubicBezTo>
                <a:cubicBezTo>
                  <a:pt x="3243456" y="1744583"/>
                  <a:pt x="3243647" y="1740011"/>
                  <a:pt x="3242694" y="1737344"/>
                </a:cubicBezTo>
                <a:cubicBezTo>
                  <a:pt x="3241361" y="1733725"/>
                  <a:pt x="3236408" y="1732582"/>
                  <a:pt x="3235169" y="1736391"/>
                </a:cubicBezTo>
                <a:cubicBezTo>
                  <a:pt x="3234122" y="1740011"/>
                  <a:pt x="3236503" y="1744869"/>
                  <a:pt x="3238218" y="1747917"/>
                </a:cubicBezTo>
                <a:close/>
                <a:moveTo>
                  <a:pt x="3196974" y="1678575"/>
                </a:moveTo>
                <a:cubicBezTo>
                  <a:pt x="3208785" y="1710483"/>
                  <a:pt x="3251076" y="1674860"/>
                  <a:pt x="3219739" y="1659239"/>
                </a:cubicBezTo>
                <a:cubicBezTo>
                  <a:pt x="3216310" y="1658477"/>
                  <a:pt x="3218025" y="1662763"/>
                  <a:pt x="3219358" y="1664478"/>
                </a:cubicBezTo>
                <a:cubicBezTo>
                  <a:pt x="3223073" y="1669526"/>
                  <a:pt x="3220596" y="1673145"/>
                  <a:pt x="3214405" y="1669621"/>
                </a:cubicBezTo>
                <a:cubicBezTo>
                  <a:pt x="3212024" y="1668288"/>
                  <a:pt x="3212119" y="1669336"/>
                  <a:pt x="3213452" y="1671145"/>
                </a:cubicBezTo>
                <a:cubicBezTo>
                  <a:pt x="3214881" y="1673717"/>
                  <a:pt x="3219263" y="1675908"/>
                  <a:pt x="3218691" y="1679051"/>
                </a:cubicBezTo>
                <a:cubicBezTo>
                  <a:pt x="3217453" y="1681146"/>
                  <a:pt x="3214881" y="1678384"/>
                  <a:pt x="3213738" y="1677146"/>
                </a:cubicBezTo>
                <a:cubicBezTo>
                  <a:pt x="3208309" y="1671336"/>
                  <a:pt x="3207261" y="1673526"/>
                  <a:pt x="3208500" y="1676765"/>
                </a:cubicBezTo>
                <a:cubicBezTo>
                  <a:pt x="3209166" y="1678575"/>
                  <a:pt x="3211452" y="1681337"/>
                  <a:pt x="3208595" y="1682194"/>
                </a:cubicBezTo>
                <a:cubicBezTo>
                  <a:pt x="3205737" y="1682956"/>
                  <a:pt x="3204880" y="1679051"/>
                  <a:pt x="3203451" y="1677241"/>
                </a:cubicBezTo>
                <a:cubicBezTo>
                  <a:pt x="3201356" y="1674479"/>
                  <a:pt x="3196879" y="1674955"/>
                  <a:pt x="3196974" y="1678575"/>
                </a:cubicBezTo>
                <a:close/>
                <a:moveTo>
                  <a:pt x="3176019" y="1637998"/>
                </a:moveTo>
                <a:cubicBezTo>
                  <a:pt x="3190783" y="1658858"/>
                  <a:pt x="3223740" y="1633521"/>
                  <a:pt x="3200784" y="1616853"/>
                </a:cubicBezTo>
                <a:cubicBezTo>
                  <a:pt x="3197451" y="1615138"/>
                  <a:pt x="3198212" y="1619615"/>
                  <a:pt x="3198975" y="1621615"/>
                </a:cubicBezTo>
                <a:cubicBezTo>
                  <a:pt x="3201260" y="1627045"/>
                  <a:pt x="3198212" y="1630378"/>
                  <a:pt x="3192593" y="1624949"/>
                </a:cubicBezTo>
                <a:cubicBezTo>
                  <a:pt x="3186687" y="1621044"/>
                  <a:pt x="3196974" y="1633521"/>
                  <a:pt x="3194593" y="1635045"/>
                </a:cubicBezTo>
                <a:cubicBezTo>
                  <a:pt x="3192878" y="1636665"/>
                  <a:pt x="3190878" y="1633331"/>
                  <a:pt x="3189926" y="1631807"/>
                </a:cubicBezTo>
                <a:cubicBezTo>
                  <a:pt x="3187259" y="1627045"/>
                  <a:pt x="3184306" y="1624663"/>
                  <a:pt x="3184687" y="1629997"/>
                </a:cubicBezTo>
                <a:cubicBezTo>
                  <a:pt x="3184973" y="1631902"/>
                  <a:pt x="3186592" y="1635236"/>
                  <a:pt x="3183544" y="1635141"/>
                </a:cubicBezTo>
                <a:cubicBezTo>
                  <a:pt x="3180496" y="1635045"/>
                  <a:pt x="3180401" y="1631140"/>
                  <a:pt x="3179448" y="1629045"/>
                </a:cubicBezTo>
                <a:cubicBezTo>
                  <a:pt x="3178019" y="1625997"/>
                  <a:pt x="3173543" y="1625140"/>
                  <a:pt x="3172685" y="1628473"/>
                </a:cubicBezTo>
                <a:cubicBezTo>
                  <a:pt x="3171924" y="1631426"/>
                  <a:pt x="3174305" y="1635522"/>
                  <a:pt x="3176019" y="1637998"/>
                </a:cubicBezTo>
                <a:close/>
                <a:moveTo>
                  <a:pt x="3091342" y="1573609"/>
                </a:moveTo>
                <a:cubicBezTo>
                  <a:pt x="3109630" y="1597898"/>
                  <a:pt x="3136109" y="1555036"/>
                  <a:pt x="3105344" y="1550845"/>
                </a:cubicBezTo>
                <a:cubicBezTo>
                  <a:pt x="3098771" y="1551797"/>
                  <a:pt x="3118393" y="1562179"/>
                  <a:pt x="3103629" y="1561227"/>
                </a:cubicBezTo>
                <a:cubicBezTo>
                  <a:pt x="3097628" y="1561227"/>
                  <a:pt x="3110963" y="1565608"/>
                  <a:pt x="3109916" y="1567990"/>
                </a:cubicBezTo>
                <a:cubicBezTo>
                  <a:pt x="3109535" y="1570085"/>
                  <a:pt x="3106487" y="1568561"/>
                  <a:pt x="3105153" y="1567894"/>
                </a:cubicBezTo>
                <a:cubicBezTo>
                  <a:pt x="3098867" y="1564561"/>
                  <a:pt x="3098676" y="1566656"/>
                  <a:pt x="3100581" y="1569133"/>
                </a:cubicBezTo>
                <a:cubicBezTo>
                  <a:pt x="3101629" y="1570466"/>
                  <a:pt x="3104486" y="1572085"/>
                  <a:pt x="3102296" y="1573609"/>
                </a:cubicBezTo>
                <a:cubicBezTo>
                  <a:pt x="3100010" y="1575133"/>
                  <a:pt x="3098200" y="1572085"/>
                  <a:pt x="3096485" y="1570942"/>
                </a:cubicBezTo>
                <a:cubicBezTo>
                  <a:pt x="3094009" y="1569133"/>
                  <a:pt x="3090485" y="1570657"/>
                  <a:pt x="3091342" y="1573609"/>
                </a:cubicBezTo>
                <a:close/>
                <a:moveTo>
                  <a:pt x="3045527" y="1546082"/>
                </a:moveTo>
                <a:cubicBezTo>
                  <a:pt x="3069244" y="1571037"/>
                  <a:pt x="3093723" y="1519698"/>
                  <a:pt x="3058481" y="1518650"/>
                </a:cubicBezTo>
                <a:cubicBezTo>
                  <a:pt x="3055052" y="1519412"/>
                  <a:pt x="3058385" y="1522650"/>
                  <a:pt x="3060291" y="1523603"/>
                </a:cubicBezTo>
                <a:cubicBezTo>
                  <a:pt x="3065434" y="1526461"/>
                  <a:pt x="3065339" y="1531223"/>
                  <a:pt x="3057814" y="1530461"/>
                </a:cubicBezTo>
                <a:cubicBezTo>
                  <a:pt x="3055052" y="1530270"/>
                  <a:pt x="3055623" y="1531128"/>
                  <a:pt x="3057624" y="1532271"/>
                </a:cubicBezTo>
                <a:cubicBezTo>
                  <a:pt x="3060005" y="1534176"/>
                  <a:pt x="3064958" y="1534176"/>
                  <a:pt x="3065720" y="1537319"/>
                </a:cubicBezTo>
                <a:cubicBezTo>
                  <a:pt x="3065529" y="1539795"/>
                  <a:pt x="3061910" y="1538367"/>
                  <a:pt x="3060291" y="1537700"/>
                </a:cubicBezTo>
                <a:cubicBezTo>
                  <a:pt x="3052861" y="1534652"/>
                  <a:pt x="3052861" y="1537033"/>
                  <a:pt x="3055337" y="1539605"/>
                </a:cubicBezTo>
                <a:cubicBezTo>
                  <a:pt x="3056671" y="1541034"/>
                  <a:pt x="3060005" y="1542558"/>
                  <a:pt x="3057719" y="1544558"/>
                </a:cubicBezTo>
                <a:cubicBezTo>
                  <a:pt x="3055433" y="1546558"/>
                  <a:pt x="3052956" y="1543320"/>
                  <a:pt x="3050861" y="1542177"/>
                </a:cubicBezTo>
                <a:cubicBezTo>
                  <a:pt x="3047908" y="1540653"/>
                  <a:pt x="3044098" y="1542843"/>
                  <a:pt x="3045527" y="1546082"/>
                </a:cubicBezTo>
                <a:close/>
                <a:moveTo>
                  <a:pt x="2958468" y="1506934"/>
                </a:moveTo>
                <a:cubicBezTo>
                  <a:pt x="2988091" y="1533890"/>
                  <a:pt x="3013809" y="1471978"/>
                  <a:pt x="2971899" y="1473692"/>
                </a:cubicBezTo>
                <a:cubicBezTo>
                  <a:pt x="2967898" y="1474930"/>
                  <a:pt x="2972089" y="1478359"/>
                  <a:pt x="2974280" y="1479312"/>
                </a:cubicBezTo>
                <a:cubicBezTo>
                  <a:pt x="2979995" y="1481979"/>
                  <a:pt x="2980661" y="1486837"/>
                  <a:pt x="2973708" y="1487503"/>
                </a:cubicBezTo>
                <a:cubicBezTo>
                  <a:pt x="2971232" y="1487503"/>
                  <a:pt x="2967231" y="1487694"/>
                  <a:pt x="2971708" y="1489694"/>
                </a:cubicBezTo>
                <a:cubicBezTo>
                  <a:pt x="2974566" y="1491694"/>
                  <a:pt x="2980566" y="1491218"/>
                  <a:pt x="2981614" y="1494933"/>
                </a:cubicBezTo>
                <a:cubicBezTo>
                  <a:pt x="2981519" y="1497790"/>
                  <a:pt x="2977328" y="1496552"/>
                  <a:pt x="2975232" y="1495885"/>
                </a:cubicBezTo>
                <a:cubicBezTo>
                  <a:pt x="2966279" y="1493028"/>
                  <a:pt x="2966374" y="1495790"/>
                  <a:pt x="2969517" y="1498552"/>
                </a:cubicBezTo>
                <a:cubicBezTo>
                  <a:pt x="2971232" y="1500076"/>
                  <a:pt x="2975327" y="1501600"/>
                  <a:pt x="2972756" y="1504077"/>
                </a:cubicBezTo>
                <a:cubicBezTo>
                  <a:pt x="2970184" y="1506649"/>
                  <a:pt x="2967041" y="1502934"/>
                  <a:pt x="2964469" y="1501886"/>
                </a:cubicBezTo>
                <a:cubicBezTo>
                  <a:pt x="2960945" y="1500457"/>
                  <a:pt x="2956659" y="1503315"/>
                  <a:pt x="2958468" y="1506934"/>
                </a:cubicBezTo>
                <a:close/>
                <a:moveTo>
                  <a:pt x="2889317" y="1490837"/>
                </a:moveTo>
                <a:cubicBezTo>
                  <a:pt x="2918940" y="1508458"/>
                  <a:pt x="2928465" y="1451594"/>
                  <a:pt x="2894365" y="1460452"/>
                </a:cubicBezTo>
                <a:cubicBezTo>
                  <a:pt x="2891317" y="1462167"/>
                  <a:pt x="2895318" y="1464358"/>
                  <a:pt x="2897413" y="1464834"/>
                </a:cubicBezTo>
                <a:cubicBezTo>
                  <a:pt x="2903033" y="1466167"/>
                  <a:pt x="2904271" y="1470739"/>
                  <a:pt x="2896937" y="1472263"/>
                </a:cubicBezTo>
                <a:cubicBezTo>
                  <a:pt x="2894270" y="1472835"/>
                  <a:pt x="2895032" y="1473597"/>
                  <a:pt x="2897223" y="1474073"/>
                </a:cubicBezTo>
                <a:cubicBezTo>
                  <a:pt x="2899985" y="1475216"/>
                  <a:pt x="2904747" y="1473787"/>
                  <a:pt x="2906367" y="1476645"/>
                </a:cubicBezTo>
                <a:cubicBezTo>
                  <a:pt x="2906843" y="1479121"/>
                  <a:pt x="2903033" y="1478740"/>
                  <a:pt x="2901318" y="1478645"/>
                </a:cubicBezTo>
                <a:cubicBezTo>
                  <a:pt x="2893317" y="1477883"/>
                  <a:pt x="2893984" y="1480169"/>
                  <a:pt x="2897032" y="1481979"/>
                </a:cubicBezTo>
                <a:cubicBezTo>
                  <a:pt x="2898746" y="1482931"/>
                  <a:pt x="2902366" y="1483503"/>
                  <a:pt x="2900747" y="1486075"/>
                </a:cubicBezTo>
                <a:cubicBezTo>
                  <a:pt x="2899032" y="1488646"/>
                  <a:pt x="2895794" y="1486265"/>
                  <a:pt x="2893508" y="1485693"/>
                </a:cubicBezTo>
                <a:cubicBezTo>
                  <a:pt x="2890269" y="1484836"/>
                  <a:pt x="2887126" y="1487979"/>
                  <a:pt x="2889317" y="1490837"/>
                </a:cubicBezTo>
                <a:close/>
                <a:moveTo>
                  <a:pt x="2843787" y="1466643"/>
                </a:moveTo>
                <a:cubicBezTo>
                  <a:pt x="2866457" y="1491694"/>
                  <a:pt x="2895222" y="1440545"/>
                  <a:pt x="2858932" y="1439402"/>
                </a:cubicBezTo>
                <a:cubicBezTo>
                  <a:pt x="2855312" y="1440164"/>
                  <a:pt x="2858551" y="1443403"/>
                  <a:pt x="2860361" y="1444355"/>
                </a:cubicBezTo>
                <a:cubicBezTo>
                  <a:pt x="2865409" y="1447117"/>
                  <a:pt x="2865123" y="1451784"/>
                  <a:pt x="2857408" y="1451213"/>
                </a:cubicBezTo>
                <a:cubicBezTo>
                  <a:pt x="2854646" y="1451022"/>
                  <a:pt x="2855122" y="1451880"/>
                  <a:pt x="2857122" y="1453023"/>
                </a:cubicBezTo>
                <a:cubicBezTo>
                  <a:pt x="2859503" y="1454833"/>
                  <a:pt x="2864647" y="1454737"/>
                  <a:pt x="2865218" y="1457976"/>
                </a:cubicBezTo>
                <a:cubicBezTo>
                  <a:pt x="2864837" y="1460452"/>
                  <a:pt x="2861218" y="1459024"/>
                  <a:pt x="2859599" y="1458452"/>
                </a:cubicBezTo>
                <a:cubicBezTo>
                  <a:pt x="2852074" y="1455499"/>
                  <a:pt x="2851884" y="1457880"/>
                  <a:pt x="2854360" y="1460452"/>
                </a:cubicBezTo>
                <a:cubicBezTo>
                  <a:pt x="2855693" y="1461881"/>
                  <a:pt x="2859123" y="1463310"/>
                  <a:pt x="2856646" y="1465310"/>
                </a:cubicBezTo>
                <a:cubicBezTo>
                  <a:pt x="2854169" y="1467310"/>
                  <a:pt x="2851788" y="1464072"/>
                  <a:pt x="2849598" y="1462929"/>
                </a:cubicBezTo>
                <a:cubicBezTo>
                  <a:pt x="2846645" y="1461309"/>
                  <a:pt x="2842549" y="1463405"/>
                  <a:pt x="2843787" y="1466643"/>
                </a:cubicBezTo>
                <a:close/>
                <a:moveTo>
                  <a:pt x="2790828" y="1469977"/>
                </a:moveTo>
                <a:cubicBezTo>
                  <a:pt x="2825690" y="1490361"/>
                  <a:pt x="2837310" y="1423209"/>
                  <a:pt x="2796924" y="1434163"/>
                </a:cubicBezTo>
                <a:cubicBezTo>
                  <a:pt x="2793305" y="1436259"/>
                  <a:pt x="2798067" y="1438735"/>
                  <a:pt x="2800449" y="1439307"/>
                </a:cubicBezTo>
                <a:cubicBezTo>
                  <a:pt x="2808259" y="1440926"/>
                  <a:pt x="2806926" y="1446927"/>
                  <a:pt x="2799782" y="1447975"/>
                </a:cubicBezTo>
                <a:cubicBezTo>
                  <a:pt x="2792067" y="1451022"/>
                  <a:pt x="2811212" y="1449784"/>
                  <a:pt x="2810926" y="1453023"/>
                </a:cubicBezTo>
                <a:cubicBezTo>
                  <a:pt x="2811402" y="1455499"/>
                  <a:pt x="2808068" y="1455595"/>
                  <a:pt x="2805878" y="1455499"/>
                </a:cubicBezTo>
                <a:cubicBezTo>
                  <a:pt x="2797496" y="1454547"/>
                  <a:pt x="2795115" y="1456833"/>
                  <a:pt x="2799972" y="1459404"/>
                </a:cubicBezTo>
                <a:cubicBezTo>
                  <a:pt x="2801973" y="1460547"/>
                  <a:pt x="2806259" y="1461119"/>
                  <a:pt x="2804354" y="1464167"/>
                </a:cubicBezTo>
                <a:cubicBezTo>
                  <a:pt x="2802353" y="1467310"/>
                  <a:pt x="2798543" y="1464453"/>
                  <a:pt x="2795781" y="1463881"/>
                </a:cubicBezTo>
                <a:cubicBezTo>
                  <a:pt x="2791876" y="1463024"/>
                  <a:pt x="2788161" y="1466834"/>
                  <a:pt x="2790828" y="1469977"/>
                </a:cubicBezTo>
                <a:close/>
                <a:moveTo>
                  <a:pt x="2803116" y="1378251"/>
                </a:moveTo>
                <a:cubicBezTo>
                  <a:pt x="2798448" y="1378823"/>
                  <a:pt x="2802068" y="1383109"/>
                  <a:pt x="2804354" y="1384538"/>
                </a:cubicBezTo>
                <a:cubicBezTo>
                  <a:pt x="2810545" y="1388538"/>
                  <a:pt x="2809497" y="1394158"/>
                  <a:pt x="2799591" y="1392634"/>
                </a:cubicBezTo>
                <a:cubicBezTo>
                  <a:pt x="2796067" y="1392063"/>
                  <a:pt x="2796543" y="1393301"/>
                  <a:pt x="2798925" y="1394825"/>
                </a:cubicBezTo>
                <a:cubicBezTo>
                  <a:pt x="2801687" y="1397301"/>
                  <a:pt x="2808259" y="1397778"/>
                  <a:pt x="2808640" y="1401778"/>
                </a:cubicBezTo>
                <a:cubicBezTo>
                  <a:pt x="2807211" y="1407588"/>
                  <a:pt x="2787494" y="1392444"/>
                  <a:pt x="2794448" y="1403588"/>
                </a:cubicBezTo>
                <a:cubicBezTo>
                  <a:pt x="2795972" y="1405398"/>
                  <a:pt x="2800163" y="1407588"/>
                  <a:pt x="2796734" y="1409779"/>
                </a:cubicBezTo>
                <a:cubicBezTo>
                  <a:pt x="2793305" y="1411970"/>
                  <a:pt x="2790638" y="1407779"/>
                  <a:pt x="2788066" y="1406160"/>
                </a:cubicBezTo>
                <a:cubicBezTo>
                  <a:pt x="2784446" y="1403874"/>
                  <a:pt x="2778922" y="1406160"/>
                  <a:pt x="2780160" y="1410255"/>
                </a:cubicBezTo>
                <a:cubicBezTo>
                  <a:pt x="2806259" y="1443212"/>
                  <a:pt x="2849693" y="1383871"/>
                  <a:pt x="2803116" y="1378251"/>
                </a:cubicBezTo>
                <a:close/>
                <a:moveTo>
                  <a:pt x="2840644" y="1359392"/>
                </a:moveTo>
                <a:cubicBezTo>
                  <a:pt x="2836929" y="1346343"/>
                  <a:pt x="2814545" y="1337389"/>
                  <a:pt x="2806163" y="1351486"/>
                </a:cubicBezTo>
                <a:cubicBezTo>
                  <a:pt x="2804925" y="1354629"/>
                  <a:pt x="2809783" y="1354153"/>
                  <a:pt x="2811878" y="1353391"/>
                </a:cubicBezTo>
                <a:cubicBezTo>
                  <a:pt x="2817498" y="1351296"/>
                  <a:pt x="2821880" y="1354344"/>
                  <a:pt x="2816832" y="1359773"/>
                </a:cubicBezTo>
                <a:cubicBezTo>
                  <a:pt x="2815022" y="1361773"/>
                  <a:pt x="2816165" y="1361964"/>
                  <a:pt x="2818451" y="1361107"/>
                </a:cubicBezTo>
                <a:cubicBezTo>
                  <a:pt x="2821594" y="1360345"/>
                  <a:pt x="2824737" y="1356534"/>
                  <a:pt x="2827976" y="1358058"/>
                </a:cubicBezTo>
                <a:cubicBezTo>
                  <a:pt x="2830167" y="1359868"/>
                  <a:pt x="2826737" y="1361678"/>
                  <a:pt x="2825118" y="1362535"/>
                </a:cubicBezTo>
                <a:cubicBezTo>
                  <a:pt x="2817879" y="1366441"/>
                  <a:pt x="2820070" y="1367965"/>
                  <a:pt x="2823975" y="1367679"/>
                </a:cubicBezTo>
                <a:cubicBezTo>
                  <a:pt x="2826071" y="1367583"/>
                  <a:pt x="2829595" y="1365964"/>
                  <a:pt x="2830071" y="1369012"/>
                </a:cubicBezTo>
                <a:cubicBezTo>
                  <a:pt x="2830548" y="1372155"/>
                  <a:pt x="2825976" y="1371965"/>
                  <a:pt x="2823690" y="1372822"/>
                </a:cubicBezTo>
                <a:cubicBezTo>
                  <a:pt x="2811688" y="1385014"/>
                  <a:pt x="2847311" y="1380252"/>
                  <a:pt x="2840644" y="1359392"/>
                </a:cubicBezTo>
                <a:close/>
                <a:moveTo>
                  <a:pt x="2848931" y="1386538"/>
                </a:moveTo>
                <a:cubicBezTo>
                  <a:pt x="2845026" y="1386157"/>
                  <a:pt x="2838834" y="1386062"/>
                  <a:pt x="2835596" y="1388158"/>
                </a:cubicBezTo>
                <a:cubicBezTo>
                  <a:pt x="2831786" y="1390539"/>
                  <a:pt x="2837310" y="1392920"/>
                  <a:pt x="2839977" y="1393301"/>
                </a:cubicBezTo>
                <a:cubicBezTo>
                  <a:pt x="2847407" y="1394444"/>
                  <a:pt x="2849598" y="1400064"/>
                  <a:pt x="2840168" y="1402540"/>
                </a:cubicBezTo>
                <a:cubicBezTo>
                  <a:pt x="2831976" y="1406160"/>
                  <a:pt x="2852931" y="1403779"/>
                  <a:pt x="2852931" y="1407303"/>
                </a:cubicBezTo>
                <a:cubicBezTo>
                  <a:pt x="2853788" y="1410351"/>
                  <a:pt x="2848740" y="1410255"/>
                  <a:pt x="2846550" y="1410160"/>
                </a:cubicBezTo>
                <a:cubicBezTo>
                  <a:pt x="2836072" y="1409875"/>
                  <a:pt x="2837215" y="1412637"/>
                  <a:pt x="2841406" y="1414637"/>
                </a:cubicBezTo>
                <a:cubicBezTo>
                  <a:pt x="2843692" y="1415685"/>
                  <a:pt x="2848550" y="1416066"/>
                  <a:pt x="2846645" y="1419400"/>
                </a:cubicBezTo>
                <a:cubicBezTo>
                  <a:pt x="2844740" y="1422829"/>
                  <a:pt x="2840263" y="1419971"/>
                  <a:pt x="2837120" y="1419495"/>
                </a:cubicBezTo>
                <a:cubicBezTo>
                  <a:pt x="2832834" y="1418828"/>
                  <a:pt x="2829119" y="1423114"/>
                  <a:pt x="2832262" y="1426258"/>
                </a:cubicBezTo>
                <a:cubicBezTo>
                  <a:pt x="2862170" y="1443212"/>
                  <a:pt x="2881983" y="1395016"/>
                  <a:pt x="2848931" y="1386538"/>
                </a:cubicBezTo>
                <a:close/>
                <a:moveTo>
                  <a:pt x="2894746" y="1363488"/>
                </a:moveTo>
                <a:cubicBezTo>
                  <a:pt x="2892555" y="1356154"/>
                  <a:pt x="2882173" y="1352343"/>
                  <a:pt x="2874934" y="1353772"/>
                </a:cubicBezTo>
                <a:cubicBezTo>
                  <a:pt x="2871219" y="1354820"/>
                  <a:pt x="2875125" y="1357773"/>
                  <a:pt x="2877315" y="1358630"/>
                </a:cubicBezTo>
                <a:cubicBezTo>
                  <a:pt x="2883221" y="1361011"/>
                  <a:pt x="2883602" y="1365679"/>
                  <a:pt x="2875220" y="1365774"/>
                </a:cubicBezTo>
                <a:cubicBezTo>
                  <a:pt x="2867504" y="1366917"/>
                  <a:pt x="2885411" y="1369203"/>
                  <a:pt x="2884650" y="1371965"/>
                </a:cubicBezTo>
                <a:cubicBezTo>
                  <a:pt x="2884650" y="1374441"/>
                  <a:pt x="2880459" y="1373394"/>
                  <a:pt x="2878649" y="1372822"/>
                </a:cubicBezTo>
                <a:cubicBezTo>
                  <a:pt x="2870076" y="1370536"/>
                  <a:pt x="2870267" y="1372917"/>
                  <a:pt x="2873315" y="1375204"/>
                </a:cubicBezTo>
                <a:cubicBezTo>
                  <a:pt x="2874934" y="1376442"/>
                  <a:pt x="2878934" y="1377680"/>
                  <a:pt x="2876553" y="1379871"/>
                </a:cubicBezTo>
                <a:cubicBezTo>
                  <a:pt x="2874172" y="1382062"/>
                  <a:pt x="2871029" y="1379109"/>
                  <a:pt x="2868648" y="1378156"/>
                </a:cubicBezTo>
                <a:cubicBezTo>
                  <a:pt x="2865218" y="1376823"/>
                  <a:pt x="2861123" y="1379299"/>
                  <a:pt x="2863028" y="1382442"/>
                </a:cubicBezTo>
                <a:cubicBezTo>
                  <a:pt x="2875886" y="1396063"/>
                  <a:pt x="2903033" y="1382157"/>
                  <a:pt x="2894746" y="1363488"/>
                </a:cubicBezTo>
                <a:close/>
                <a:moveTo>
                  <a:pt x="2912653" y="1404636"/>
                </a:moveTo>
                <a:cubicBezTo>
                  <a:pt x="2908176" y="1396349"/>
                  <a:pt x="2895318" y="1393682"/>
                  <a:pt x="2887031" y="1397111"/>
                </a:cubicBezTo>
                <a:cubicBezTo>
                  <a:pt x="2883126" y="1399302"/>
                  <a:pt x="2888459" y="1401969"/>
                  <a:pt x="2891222" y="1402540"/>
                </a:cubicBezTo>
                <a:cubicBezTo>
                  <a:pt x="2898746" y="1404159"/>
                  <a:pt x="2900556" y="1409875"/>
                  <a:pt x="2890936" y="1411684"/>
                </a:cubicBezTo>
                <a:cubicBezTo>
                  <a:pt x="2882459" y="1414828"/>
                  <a:pt x="2903700" y="1413684"/>
                  <a:pt x="2903509" y="1417113"/>
                </a:cubicBezTo>
                <a:cubicBezTo>
                  <a:pt x="2904271" y="1420162"/>
                  <a:pt x="2899127" y="1419780"/>
                  <a:pt x="2896937" y="1419590"/>
                </a:cubicBezTo>
                <a:cubicBezTo>
                  <a:pt x="2886459" y="1418637"/>
                  <a:pt x="2887412" y="1421495"/>
                  <a:pt x="2891508" y="1423686"/>
                </a:cubicBezTo>
                <a:cubicBezTo>
                  <a:pt x="2893793" y="1424924"/>
                  <a:pt x="2898651" y="1425495"/>
                  <a:pt x="2896556" y="1428734"/>
                </a:cubicBezTo>
                <a:cubicBezTo>
                  <a:pt x="2894460" y="1431972"/>
                  <a:pt x="2890079" y="1428925"/>
                  <a:pt x="2887031" y="1428353"/>
                </a:cubicBezTo>
                <a:cubicBezTo>
                  <a:pt x="2882744" y="1427496"/>
                  <a:pt x="2878744" y="1431496"/>
                  <a:pt x="2881792" y="1434830"/>
                </a:cubicBezTo>
                <a:cubicBezTo>
                  <a:pt x="2900937" y="1448927"/>
                  <a:pt x="2927607" y="1424638"/>
                  <a:pt x="2912653" y="1404636"/>
                </a:cubicBezTo>
                <a:close/>
                <a:moveTo>
                  <a:pt x="2957135" y="1380823"/>
                </a:moveTo>
                <a:cubicBezTo>
                  <a:pt x="2955325" y="1368345"/>
                  <a:pt x="2918273" y="1366059"/>
                  <a:pt x="2936180" y="1375870"/>
                </a:cubicBezTo>
                <a:cubicBezTo>
                  <a:pt x="2942847" y="1378251"/>
                  <a:pt x="2944181" y="1383109"/>
                  <a:pt x="2936561" y="1384157"/>
                </a:cubicBezTo>
                <a:cubicBezTo>
                  <a:pt x="2933894" y="1384347"/>
                  <a:pt x="2929417" y="1384633"/>
                  <a:pt x="2934560" y="1386538"/>
                </a:cubicBezTo>
                <a:cubicBezTo>
                  <a:pt x="2937990" y="1388348"/>
                  <a:pt x="2944371" y="1387491"/>
                  <a:pt x="2946181" y="1391205"/>
                </a:cubicBezTo>
                <a:cubicBezTo>
                  <a:pt x="2946467" y="1394158"/>
                  <a:pt x="2941609" y="1393111"/>
                  <a:pt x="2939323" y="1392539"/>
                </a:cubicBezTo>
                <a:cubicBezTo>
                  <a:pt x="2929036" y="1390158"/>
                  <a:pt x="2929608" y="1392920"/>
                  <a:pt x="2933322" y="1395587"/>
                </a:cubicBezTo>
                <a:cubicBezTo>
                  <a:pt x="2935418" y="1397016"/>
                  <a:pt x="2940085" y="1398349"/>
                  <a:pt x="2937609" y="1401016"/>
                </a:cubicBezTo>
                <a:cubicBezTo>
                  <a:pt x="2935037" y="1403779"/>
                  <a:pt x="2931132" y="1400254"/>
                  <a:pt x="2928179" y="1399302"/>
                </a:cubicBezTo>
                <a:cubicBezTo>
                  <a:pt x="2923988" y="1397873"/>
                  <a:pt x="2919511" y="1401112"/>
                  <a:pt x="2922083" y="1404636"/>
                </a:cubicBezTo>
                <a:cubicBezTo>
                  <a:pt x="2924369" y="1407779"/>
                  <a:pt x="2930369" y="1409398"/>
                  <a:pt x="2934275" y="1410065"/>
                </a:cubicBezTo>
                <a:cubicBezTo>
                  <a:pt x="2950848" y="1413018"/>
                  <a:pt x="2965707" y="1396540"/>
                  <a:pt x="2957135" y="1380823"/>
                </a:cubicBezTo>
                <a:close/>
                <a:moveTo>
                  <a:pt x="2951039" y="1422733"/>
                </a:moveTo>
                <a:cubicBezTo>
                  <a:pt x="2946467" y="1422352"/>
                  <a:pt x="2939323" y="1422447"/>
                  <a:pt x="2935703" y="1425019"/>
                </a:cubicBezTo>
                <a:cubicBezTo>
                  <a:pt x="2931512" y="1427972"/>
                  <a:pt x="2938085" y="1430544"/>
                  <a:pt x="2941323" y="1431020"/>
                </a:cubicBezTo>
                <a:cubicBezTo>
                  <a:pt x="2951610" y="1432258"/>
                  <a:pt x="2951229" y="1439688"/>
                  <a:pt x="2942276" y="1441783"/>
                </a:cubicBezTo>
                <a:cubicBezTo>
                  <a:pt x="2933132" y="1446260"/>
                  <a:pt x="2957230" y="1442926"/>
                  <a:pt x="2957420" y="1447117"/>
                </a:cubicBezTo>
                <a:cubicBezTo>
                  <a:pt x="2958659" y="1450641"/>
                  <a:pt x="2953039" y="1450546"/>
                  <a:pt x="2950277" y="1450546"/>
                </a:cubicBezTo>
                <a:cubicBezTo>
                  <a:pt x="2938180" y="1450451"/>
                  <a:pt x="2939704" y="1453690"/>
                  <a:pt x="2944657" y="1455880"/>
                </a:cubicBezTo>
                <a:cubicBezTo>
                  <a:pt x="2947419" y="1457023"/>
                  <a:pt x="2952944" y="1457404"/>
                  <a:pt x="2951039" y="1461309"/>
                </a:cubicBezTo>
                <a:cubicBezTo>
                  <a:pt x="2949038" y="1465310"/>
                  <a:pt x="2943704" y="1462071"/>
                  <a:pt x="2940180" y="1461691"/>
                </a:cubicBezTo>
                <a:cubicBezTo>
                  <a:pt x="2935132" y="1461119"/>
                  <a:pt x="2931227" y="1466072"/>
                  <a:pt x="2935037" y="1469787"/>
                </a:cubicBezTo>
                <a:cubicBezTo>
                  <a:pt x="2971422" y="1488456"/>
                  <a:pt x="2989710" y="1431687"/>
                  <a:pt x="2951039" y="1422733"/>
                </a:cubicBezTo>
                <a:close/>
                <a:moveTo>
                  <a:pt x="3006379" y="1402254"/>
                </a:moveTo>
                <a:cubicBezTo>
                  <a:pt x="3006188" y="1394349"/>
                  <a:pt x="2996473" y="1388634"/>
                  <a:pt x="2989139" y="1388062"/>
                </a:cubicBezTo>
                <a:cubicBezTo>
                  <a:pt x="2985043" y="1388062"/>
                  <a:pt x="2988282" y="1391872"/>
                  <a:pt x="2990186" y="1393301"/>
                </a:cubicBezTo>
                <a:cubicBezTo>
                  <a:pt x="2995520" y="1397016"/>
                  <a:pt x="2994568" y="1401588"/>
                  <a:pt x="2986091" y="1399492"/>
                </a:cubicBezTo>
                <a:cubicBezTo>
                  <a:pt x="2977994" y="1398540"/>
                  <a:pt x="2995330" y="1405303"/>
                  <a:pt x="2993901" y="1407684"/>
                </a:cubicBezTo>
                <a:cubicBezTo>
                  <a:pt x="2993234" y="1410065"/>
                  <a:pt x="2989329" y="1407970"/>
                  <a:pt x="2987615" y="1407112"/>
                </a:cubicBezTo>
                <a:cubicBezTo>
                  <a:pt x="2979614" y="1402731"/>
                  <a:pt x="2979233" y="1405112"/>
                  <a:pt x="2981614" y="1408065"/>
                </a:cubicBezTo>
                <a:cubicBezTo>
                  <a:pt x="2982948" y="1409684"/>
                  <a:pt x="2986567" y="1411875"/>
                  <a:pt x="2983519" y="1413304"/>
                </a:cubicBezTo>
                <a:cubicBezTo>
                  <a:pt x="2980566" y="1414828"/>
                  <a:pt x="2978280" y="1411113"/>
                  <a:pt x="2976090" y="1409684"/>
                </a:cubicBezTo>
                <a:cubicBezTo>
                  <a:pt x="2972946" y="1407588"/>
                  <a:pt x="2968184" y="1409017"/>
                  <a:pt x="2969327" y="1412446"/>
                </a:cubicBezTo>
                <a:cubicBezTo>
                  <a:pt x="2978661" y="1428162"/>
                  <a:pt x="3009141" y="1422257"/>
                  <a:pt x="3006379" y="1402254"/>
                </a:cubicBezTo>
                <a:close/>
                <a:moveTo>
                  <a:pt x="3023524" y="1438545"/>
                </a:moveTo>
                <a:cubicBezTo>
                  <a:pt x="3017142" y="1425781"/>
                  <a:pt x="2981804" y="1432734"/>
                  <a:pt x="3002093" y="1438450"/>
                </a:cubicBezTo>
                <a:cubicBezTo>
                  <a:pt x="3005903" y="1438830"/>
                  <a:pt x="3008570" y="1440450"/>
                  <a:pt x="3009141" y="1442355"/>
                </a:cubicBezTo>
                <a:cubicBezTo>
                  <a:pt x="3009713" y="1444260"/>
                  <a:pt x="3008189" y="1446355"/>
                  <a:pt x="3003617" y="1447689"/>
                </a:cubicBezTo>
                <a:cubicBezTo>
                  <a:pt x="2995997" y="1451689"/>
                  <a:pt x="3016666" y="1448546"/>
                  <a:pt x="3017047" y="1452070"/>
                </a:cubicBezTo>
                <a:cubicBezTo>
                  <a:pt x="3018381" y="1455118"/>
                  <a:pt x="3013237" y="1455118"/>
                  <a:pt x="3011046" y="1455118"/>
                </a:cubicBezTo>
                <a:cubicBezTo>
                  <a:pt x="3000569" y="1455118"/>
                  <a:pt x="3002093" y="1457976"/>
                  <a:pt x="3006474" y="1459786"/>
                </a:cubicBezTo>
                <a:cubicBezTo>
                  <a:pt x="3008856" y="1460833"/>
                  <a:pt x="3013809" y="1461024"/>
                  <a:pt x="3012284" y="1464453"/>
                </a:cubicBezTo>
                <a:cubicBezTo>
                  <a:pt x="3010760" y="1467882"/>
                  <a:pt x="3005903" y="1465310"/>
                  <a:pt x="3002855" y="1464929"/>
                </a:cubicBezTo>
                <a:cubicBezTo>
                  <a:pt x="2998473" y="1464453"/>
                  <a:pt x="2995330" y="1468834"/>
                  <a:pt x="2998854" y="1471978"/>
                </a:cubicBezTo>
                <a:cubicBezTo>
                  <a:pt x="3021143" y="1484550"/>
                  <a:pt x="3041907" y="1457118"/>
                  <a:pt x="3023524" y="1438545"/>
                </a:cubicBezTo>
                <a:close/>
                <a:moveTo>
                  <a:pt x="3031239" y="1490456"/>
                </a:moveTo>
                <a:cubicBezTo>
                  <a:pt x="3035621" y="1494457"/>
                  <a:pt x="3034097" y="1498838"/>
                  <a:pt x="3026667" y="1496171"/>
                </a:cubicBezTo>
                <a:cubicBezTo>
                  <a:pt x="3024000" y="1495218"/>
                  <a:pt x="3024286" y="1496266"/>
                  <a:pt x="3025905" y="1497790"/>
                </a:cubicBezTo>
                <a:cubicBezTo>
                  <a:pt x="3027715" y="1500171"/>
                  <a:pt x="3032763" y="1501410"/>
                  <a:pt x="3032668" y="1504648"/>
                </a:cubicBezTo>
                <a:cubicBezTo>
                  <a:pt x="3031716" y="1506934"/>
                  <a:pt x="3028477" y="1504648"/>
                  <a:pt x="3027048" y="1503600"/>
                </a:cubicBezTo>
                <a:cubicBezTo>
                  <a:pt x="3020381" y="1498838"/>
                  <a:pt x="3019714" y="1501029"/>
                  <a:pt x="3021428" y="1504077"/>
                </a:cubicBezTo>
                <a:cubicBezTo>
                  <a:pt x="3022381" y="1505791"/>
                  <a:pt x="3025334" y="1508077"/>
                  <a:pt x="3022476" y="1509316"/>
                </a:cubicBezTo>
                <a:cubicBezTo>
                  <a:pt x="3019524" y="1510554"/>
                  <a:pt x="3018000" y="1506839"/>
                  <a:pt x="3016190" y="1505220"/>
                </a:cubicBezTo>
                <a:cubicBezTo>
                  <a:pt x="3013618" y="1503029"/>
                  <a:pt x="3009141" y="1504077"/>
                  <a:pt x="3009618" y="1507506"/>
                </a:cubicBezTo>
                <a:cubicBezTo>
                  <a:pt x="3010094" y="1510554"/>
                  <a:pt x="3013999" y="1513411"/>
                  <a:pt x="3016571" y="1515126"/>
                </a:cubicBezTo>
                <a:cubicBezTo>
                  <a:pt x="3032001" y="1525508"/>
                  <a:pt x="3054480" y="1504362"/>
                  <a:pt x="3040574" y="1490075"/>
                </a:cubicBezTo>
                <a:cubicBezTo>
                  <a:pt x="3037716" y="1486741"/>
                  <a:pt x="3023810" y="1481407"/>
                  <a:pt x="3031239" y="1490456"/>
                </a:cubicBezTo>
                <a:close/>
                <a:moveTo>
                  <a:pt x="3068101" y="1424638"/>
                </a:moveTo>
                <a:cubicBezTo>
                  <a:pt x="3066863" y="1413018"/>
                  <a:pt x="3032287" y="1407684"/>
                  <a:pt x="3048670" y="1418257"/>
                </a:cubicBezTo>
                <a:cubicBezTo>
                  <a:pt x="3052004" y="1419685"/>
                  <a:pt x="3053909" y="1421686"/>
                  <a:pt x="3053718" y="1423305"/>
                </a:cubicBezTo>
                <a:cubicBezTo>
                  <a:pt x="3053623" y="1424924"/>
                  <a:pt x="3051527" y="1426067"/>
                  <a:pt x="3046956" y="1425972"/>
                </a:cubicBezTo>
                <a:cubicBezTo>
                  <a:pt x="3038764" y="1426829"/>
                  <a:pt x="3058290" y="1430258"/>
                  <a:pt x="3057624" y="1433306"/>
                </a:cubicBezTo>
                <a:cubicBezTo>
                  <a:pt x="3058004" y="1438640"/>
                  <a:pt x="3036287" y="1427115"/>
                  <a:pt x="3045527" y="1436259"/>
                </a:cubicBezTo>
                <a:cubicBezTo>
                  <a:pt x="3047432" y="1437687"/>
                  <a:pt x="3051718" y="1439402"/>
                  <a:pt x="3049337" y="1441593"/>
                </a:cubicBezTo>
                <a:cubicBezTo>
                  <a:pt x="3046860" y="1443879"/>
                  <a:pt x="3043336" y="1440354"/>
                  <a:pt x="3040669" y="1439212"/>
                </a:cubicBezTo>
                <a:cubicBezTo>
                  <a:pt x="3036859" y="1437592"/>
                  <a:pt x="3032573" y="1440164"/>
                  <a:pt x="3034859" y="1443688"/>
                </a:cubicBezTo>
                <a:cubicBezTo>
                  <a:pt x="3048860" y="1459214"/>
                  <a:pt x="3078674" y="1445974"/>
                  <a:pt x="3068101" y="1424638"/>
                </a:cubicBezTo>
                <a:close/>
                <a:moveTo>
                  <a:pt x="3094009" y="1473406"/>
                </a:moveTo>
                <a:cubicBezTo>
                  <a:pt x="3091723" y="1464072"/>
                  <a:pt x="3079817" y="1457785"/>
                  <a:pt x="3070292" y="1458642"/>
                </a:cubicBezTo>
                <a:cubicBezTo>
                  <a:pt x="3065815" y="1459595"/>
                  <a:pt x="3070577" y="1463691"/>
                  <a:pt x="3073149" y="1464929"/>
                </a:cubicBezTo>
                <a:cubicBezTo>
                  <a:pt x="3080198" y="1468644"/>
                  <a:pt x="3080579" y="1474645"/>
                  <a:pt x="3070482" y="1473597"/>
                </a:cubicBezTo>
                <a:cubicBezTo>
                  <a:pt x="3061338" y="1474073"/>
                  <a:pt x="3082579" y="1479216"/>
                  <a:pt x="3081626" y="1482455"/>
                </a:cubicBezTo>
                <a:cubicBezTo>
                  <a:pt x="3081531" y="1485598"/>
                  <a:pt x="3076578" y="1483693"/>
                  <a:pt x="3074483" y="1482836"/>
                </a:cubicBezTo>
                <a:cubicBezTo>
                  <a:pt x="3064291" y="1478836"/>
                  <a:pt x="3064577" y="1481883"/>
                  <a:pt x="3068006" y="1485122"/>
                </a:cubicBezTo>
                <a:cubicBezTo>
                  <a:pt x="3069911" y="1486932"/>
                  <a:pt x="3074578" y="1488932"/>
                  <a:pt x="3071625" y="1491408"/>
                </a:cubicBezTo>
                <a:cubicBezTo>
                  <a:pt x="3068673" y="1493885"/>
                  <a:pt x="3065148" y="1489694"/>
                  <a:pt x="3062291" y="1488265"/>
                </a:cubicBezTo>
                <a:cubicBezTo>
                  <a:pt x="3058195" y="1486265"/>
                  <a:pt x="3053337" y="1488932"/>
                  <a:pt x="3055433" y="1493028"/>
                </a:cubicBezTo>
                <a:cubicBezTo>
                  <a:pt x="3069720" y="1511411"/>
                  <a:pt x="3103534" y="1497600"/>
                  <a:pt x="3094009" y="1473406"/>
                </a:cubicBezTo>
                <a:close/>
                <a:moveTo>
                  <a:pt x="3131252" y="1454833"/>
                </a:moveTo>
                <a:cubicBezTo>
                  <a:pt x="3129442" y="1446927"/>
                  <a:pt x="3119155" y="1441116"/>
                  <a:pt x="3111344" y="1441307"/>
                </a:cubicBezTo>
                <a:cubicBezTo>
                  <a:pt x="3107534" y="1441783"/>
                  <a:pt x="3111440" y="1445498"/>
                  <a:pt x="3113631" y="1446736"/>
                </a:cubicBezTo>
                <a:cubicBezTo>
                  <a:pt x="3119631" y="1450165"/>
                  <a:pt x="3119822" y="1455118"/>
                  <a:pt x="3111249" y="1453690"/>
                </a:cubicBezTo>
                <a:cubicBezTo>
                  <a:pt x="3103439" y="1453594"/>
                  <a:pt x="3121536" y="1458928"/>
                  <a:pt x="3120584" y="1461691"/>
                </a:cubicBezTo>
                <a:cubicBezTo>
                  <a:pt x="3120488" y="1464262"/>
                  <a:pt x="3116393" y="1462357"/>
                  <a:pt x="3114488" y="1461595"/>
                </a:cubicBezTo>
                <a:cubicBezTo>
                  <a:pt x="3105820" y="1457785"/>
                  <a:pt x="3106010" y="1460262"/>
                  <a:pt x="3108963" y="1463119"/>
                </a:cubicBezTo>
                <a:cubicBezTo>
                  <a:pt x="3110583" y="1464738"/>
                  <a:pt x="3114488" y="1466643"/>
                  <a:pt x="3112011" y="1468453"/>
                </a:cubicBezTo>
                <a:cubicBezTo>
                  <a:pt x="3109440" y="1470358"/>
                  <a:pt x="3106487" y="1466739"/>
                  <a:pt x="3104106" y="1465310"/>
                </a:cubicBezTo>
                <a:cubicBezTo>
                  <a:pt x="3100676" y="1463310"/>
                  <a:pt x="3096485" y="1465215"/>
                  <a:pt x="3098200" y="1468739"/>
                </a:cubicBezTo>
                <a:cubicBezTo>
                  <a:pt x="3109725" y="1484170"/>
                  <a:pt x="3139158" y="1476073"/>
                  <a:pt x="3131252" y="1454833"/>
                </a:cubicBezTo>
                <a:close/>
                <a:moveTo>
                  <a:pt x="3135157" y="1505220"/>
                </a:moveTo>
                <a:cubicBezTo>
                  <a:pt x="3131728" y="1494552"/>
                  <a:pt x="3117536" y="1487503"/>
                  <a:pt x="3106868" y="1489408"/>
                </a:cubicBezTo>
                <a:cubicBezTo>
                  <a:pt x="3099343" y="1493695"/>
                  <a:pt x="3118584" y="1498552"/>
                  <a:pt x="3117250" y="1503124"/>
                </a:cubicBezTo>
                <a:cubicBezTo>
                  <a:pt x="3118107" y="1506077"/>
                  <a:pt x="3112678" y="1507696"/>
                  <a:pt x="3108868" y="1507315"/>
                </a:cubicBezTo>
                <a:cubicBezTo>
                  <a:pt x="3099915" y="1507982"/>
                  <a:pt x="3117917" y="1513221"/>
                  <a:pt x="3119822" y="1514364"/>
                </a:cubicBezTo>
                <a:cubicBezTo>
                  <a:pt x="3126394" y="1518650"/>
                  <a:pt x="3119250" y="1520745"/>
                  <a:pt x="3114297" y="1518079"/>
                </a:cubicBezTo>
                <a:cubicBezTo>
                  <a:pt x="3102486" y="1514078"/>
                  <a:pt x="3103058" y="1517697"/>
                  <a:pt x="3107344" y="1521317"/>
                </a:cubicBezTo>
                <a:cubicBezTo>
                  <a:pt x="3109630" y="1523317"/>
                  <a:pt x="3115059" y="1525413"/>
                  <a:pt x="3112011" y="1528461"/>
                </a:cubicBezTo>
                <a:cubicBezTo>
                  <a:pt x="3108963" y="1531604"/>
                  <a:pt x="3104582" y="1526937"/>
                  <a:pt x="3101248" y="1525413"/>
                </a:cubicBezTo>
                <a:cubicBezTo>
                  <a:pt x="3096581" y="1523222"/>
                  <a:pt x="3091247" y="1526937"/>
                  <a:pt x="3094104" y="1531509"/>
                </a:cubicBezTo>
                <a:cubicBezTo>
                  <a:pt x="3096581" y="1535795"/>
                  <a:pt x="3103343" y="1538176"/>
                  <a:pt x="3107820" y="1539415"/>
                </a:cubicBezTo>
                <a:cubicBezTo>
                  <a:pt x="3128109" y="1545129"/>
                  <a:pt x="3144396" y="1524651"/>
                  <a:pt x="3135157" y="1505220"/>
                </a:cubicBezTo>
                <a:close/>
                <a:moveTo>
                  <a:pt x="3137919" y="1591897"/>
                </a:moveTo>
                <a:cubicBezTo>
                  <a:pt x="3138967" y="1593897"/>
                  <a:pt x="3142206" y="1596850"/>
                  <a:pt x="3138967" y="1598184"/>
                </a:cubicBezTo>
                <a:cubicBezTo>
                  <a:pt x="3135633" y="1599517"/>
                  <a:pt x="3134014" y="1595136"/>
                  <a:pt x="3132109" y="1593136"/>
                </a:cubicBezTo>
                <a:cubicBezTo>
                  <a:pt x="3113726" y="1585611"/>
                  <a:pt x="3132871" y="1617615"/>
                  <a:pt x="3153921" y="1605804"/>
                </a:cubicBezTo>
                <a:cubicBezTo>
                  <a:pt x="3185354" y="1582753"/>
                  <a:pt x="3136205" y="1557798"/>
                  <a:pt x="3149159" y="1576086"/>
                </a:cubicBezTo>
                <a:cubicBezTo>
                  <a:pt x="3153635" y="1580753"/>
                  <a:pt x="3152493" y="1585420"/>
                  <a:pt x="3145730" y="1583420"/>
                </a:cubicBezTo>
                <a:cubicBezTo>
                  <a:pt x="3143444" y="1582467"/>
                  <a:pt x="3139634" y="1581134"/>
                  <a:pt x="3143063" y="1584754"/>
                </a:cubicBezTo>
                <a:cubicBezTo>
                  <a:pt x="3145063" y="1587611"/>
                  <a:pt x="3150778" y="1589421"/>
                  <a:pt x="3150492" y="1593231"/>
                </a:cubicBezTo>
                <a:cubicBezTo>
                  <a:pt x="3149349" y="1595803"/>
                  <a:pt x="3145920" y="1593136"/>
                  <a:pt x="3144206" y="1591707"/>
                </a:cubicBezTo>
                <a:cubicBezTo>
                  <a:pt x="3136776" y="1585611"/>
                  <a:pt x="3136014" y="1588183"/>
                  <a:pt x="3137919" y="1591897"/>
                </a:cubicBezTo>
                <a:close/>
                <a:moveTo>
                  <a:pt x="3182592" y="1494075"/>
                </a:moveTo>
                <a:cubicBezTo>
                  <a:pt x="3181639" y="1487122"/>
                  <a:pt x="3173257" y="1480741"/>
                  <a:pt x="3166399" y="1480169"/>
                </a:cubicBezTo>
                <a:cubicBezTo>
                  <a:pt x="3162970" y="1480169"/>
                  <a:pt x="3166113" y="1483788"/>
                  <a:pt x="3167923" y="1485122"/>
                </a:cubicBezTo>
                <a:cubicBezTo>
                  <a:pt x="3172876" y="1488741"/>
                  <a:pt x="3172590" y="1493218"/>
                  <a:pt x="3165161" y="1490932"/>
                </a:cubicBezTo>
                <a:cubicBezTo>
                  <a:pt x="3158303" y="1489980"/>
                  <a:pt x="3173638" y="1496742"/>
                  <a:pt x="3172590" y="1498933"/>
                </a:cubicBezTo>
                <a:cubicBezTo>
                  <a:pt x="3171733" y="1503315"/>
                  <a:pt x="3156398" y="1489599"/>
                  <a:pt x="3162208" y="1498933"/>
                </a:cubicBezTo>
                <a:cubicBezTo>
                  <a:pt x="3163446" y="1500553"/>
                  <a:pt x="3166780" y="1502648"/>
                  <a:pt x="3164399" y="1503982"/>
                </a:cubicBezTo>
                <a:cubicBezTo>
                  <a:pt x="3162018" y="1505315"/>
                  <a:pt x="3159732" y="1501791"/>
                  <a:pt x="3157731" y="1500362"/>
                </a:cubicBezTo>
                <a:cubicBezTo>
                  <a:pt x="3154874" y="1498362"/>
                  <a:pt x="3150968" y="1499505"/>
                  <a:pt x="3152207" y="1502838"/>
                </a:cubicBezTo>
                <a:cubicBezTo>
                  <a:pt x="3160779" y="1517697"/>
                  <a:pt x="3187544" y="1513697"/>
                  <a:pt x="3182592" y="1494075"/>
                </a:cubicBezTo>
                <a:close/>
                <a:moveTo>
                  <a:pt x="3182210" y="1530556"/>
                </a:moveTo>
                <a:cubicBezTo>
                  <a:pt x="3179734" y="1527222"/>
                  <a:pt x="3175162" y="1522365"/>
                  <a:pt x="3171257" y="1520936"/>
                </a:cubicBezTo>
                <a:cubicBezTo>
                  <a:pt x="3166590" y="1519221"/>
                  <a:pt x="3168590" y="1524937"/>
                  <a:pt x="3170209" y="1527318"/>
                </a:cubicBezTo>
                <a:cubicBezTo>
                  <a:pt x="3174686" y="1533795"/>
                  <a:pt x="3171638" y="1538557"/>
                  <a:pt x="3162875" y="1532557"/>
                </a:cubicBezTo>
                <a:cubicBezTo>
                  <a:pt x="3154112" y="1528080"/>
                  <a:pt x="3170781" y="1543034"/>
                  <a:pt x="3168209" y="1545129"/>
                </a:cubicBezTo>
                <a:cubicBezTo>
                  <a:pt x="3166399" y="1547511"/>
                  <a:pt x="3162970" y="1543510"/>
                  <a:pt x="3161446" y="1541796"/>
                </a:cubicBezTo>
                <a:cubicBezTo>
                  <a:pt x="3154302" y="1533509"/>
                  <a:pt x="3152874" y="1535890"/>
                  <a:pt x="3154207" y="1540272"/>
                </a:cubicBezTo>
                <a:cubicBezTo>
                  <a:pt x="3154969" y="1542653"/>
                  <a:pt x="3158112" y="1546654"/>
                  <a:pt x="3154112" y="1547034"/>
                </a:cubicBezTo>
                <a:cubicBezTo>
                  <a:pt x="3150111" y="1547511"/>
                  <a:pt x="3149159" y="1542367"/>
                  <a:pt x="3147254" y="1539795"/>
                </a:cubicBezTo>
                <a:cubicBezTo>
                  <a:pt x="3144587" y="1536176"/>
                  <a:pt x="3138681" y="1535795"/>
                  <a:pt x="3138395" y="1540176"/>
                </a:cubicBezTo>
                <a:cubicBezTo>
                  <a:pt x="3144587" y="1570466"/>
                  <a:pt x="3198117" y="1562655"/>
                  <a:pt x="3182210" y="1530556"/>
                </a:cubicBezTo>
                <a:close/>
                <a:moveTo>
                  <a:pt x="3181829" y="1587992"/>
                </a:moveTo>
                <a:cubicBezTo>
                  <a:pt x="3205261" y="1628854"/>
                  <a:pt x="3249743" y="1576276"/>
                  <a:pt x="3205928" y="1559893"/>
                </a:cubicBezTo>
                <a:cubicBezTo>
                  <a:pt x="3201356" y="1559417"/>
                  <a:pt x="3204785" y="1564751"/>
                  <a:pt x="3206785" y="1566846"/>
                </a:cubicBezTo>
                <a:cubicBezTo>
                  <a:pt x="3212405" y="1572562"/>
                  <a:pt x="3211071" y="1578276"/>
                  <a:pt x="3201737" y="1574276"/>
                </a:cubicBezTo>
                <a:cubicBezTo>
                  <a:pt x="3198403" y="1572847"/>
                  <a:pt x="3198784" y="1574181"/>
                  <a:pt x="3200975" y="1576467"/>
                </a:cubicBezTo>
                <a:cubicBezTo>
                  <a:pt x="3203356" y="1579800"/>
                  <a:pt x="3209738" y="1581705"/>
                  <a:pt x="3209738" y="1586087"/>
                </a:cubicBezTo>
                <a:cubicBezTo>
                  <a:pt x="3208404" y="1589230"/>
                  <a:pt x="3204213" y="1585230"/>
                  <a:pt x="3202880" y="1584277"/>
                </a:cubicBezTo>
                <a:cubicBezTo>
                  <a:pt x="3194307" y="1577419"/>
                  <a:pt x="3193736" y="1580372"/>
                  <a:pt x="3196022" y="1584563"/>
                </a:cubicBezTo>
                <a:cubicBezTo>
                  <a:pt x="3197355" y="1586849"/>
                  <a:pt x="3201165" y="1590087"/>
                  <a:pt x="3197641" y="1591516"/>
                </a:cubicBezTo>
                <a:cubicBezTo>
                  <a:pt x="3194117" y="1592945"/>
                  <a:pt x="3192021" y="1587992"/>
                  <a:pt x="3189735" y="1585706"/>
                </a:cubicBezTo>
                <a:cubicBezTo>
                  <a:pt x="3186401" y="1582467"/>
                  <a:pt x="3180972" y="1583515"/>
                  <a:pt x="3181829" y="1587992"/>
                </a:cubicBezTo>
                <a:close/>
                <a:moveTo>
                  <a:pt x="3228597" y="1520650"/>
                </a:moveTo>
                <a:cubicBezTo>
                  <a:pt x="3225740" y="1517697"/>
                  <a:pt x="3220596" y="1513411"/>
                  <a:pt x="3216405" y="1512554"/>
                </a:cubicBezTo>
                <a:cubicBezTo>
                  <a:pt x="3206690" y="1511125"/>
                  <a:pt x="3231550" y="1531604"/>
                  <a:pt x="3213834" y="1526651"/>
                </a:cubicBezTo>
                <a:cubicBezTo>
                  <a:pt x="3200879" y="1521031"/>
                  <a:pt x="3220882" y="1534462"/>
                  <a:pt x="3219549" y="1537891"/>
                </a:cubicBezTo>
                <a:cubicBezTo>
                  <a:pt x="3216977" y="1542082"/>
                  <a:pt x="3206690" y="1528651"/>
                  <a:pt x="3205166" y="1530937"/>
                </a:cubicBezTo>
                <a:cubicBezTo>
                  <a:pt x="3202118" y="1533128"/>
                  <a:pt x="3212309" y="1540653"/>
                  <a:pt x="3207261" y="1541986"/>
                </a:cubicBezTo>
                <a:cubicBezTo>
                  <a:pt x="3203642" y="1543034"/>
                  <a:pt x="3201737" y="1537986"/>
                  <a:pt x="3199356" y="1535604"/>
                </a:cubicBezTo>
                <a:cubicBezTo>
                  <a:pt x="3196117" y="1532271"/>
                  <a:pt x="3190593" y="1532747"/>
                  <a:pt x="3191354" y="1537224"/>
                </a:cubicBezTo>
                <a:cubicBezTo>
                  <a:pt x="3194021" y="1545034"/>
                  <a:pt x="3203451" y="1551987"/>
                  <a:pt x="3211452" y="1553226"/>
                </a:cubicBezTo>
                <a:cubicBezTo>
                  <a:pt x="3230121" y="1558083"/>
                  <a:pt x="3242027" y="1534080"/>
                  <a:pt x="3228597" y="1520650"/>
                </a:cubicBezTo>
                <a:close/>
                <a:moveTo>
                  <a:pt x="3232598" y="1631426"/>
                </a:moveTo>
                <a:cubicBezTo>
                  <a:pt x="3229740" y="1627902"/>
                  <a:pt x="3224216" y="1628283"/>
                  <a:pt x="3224501" y="1632855"/>
                </a:cubicBezTo>
                <a:cubicBezTo>
                  <a:pt x="3226311" y="1641141"/>
                  <a:pt x="3235360" y="1648762"/>
                  <a:pt x="3243551" y="1649904"/>
                </a:cubicBezTo>
                <a:cubicBezTo>
                  <a:pt x="3262125" y="1654572"/>
                  <a:pt x="3274222" y="1630474"/>
                  <a:pt x="3262792" y="1616472"/>
                </a:cubicBezTo>
                <a:cubicBezTo>
                  <a:pt x="3260125" y="1613233"/>
                  <a:pt x="3255267" y="1608852"/>
                  <a:pt x="3251552" y="1607899"/>
                </a:cubicBezTo>
                <a:cubicBezTo>
                  <a:pt x="3247171" y="1606851"/>
                  <a:pt x="3249743" y="1612566"/>
                  <a:pt x="3251552" y="1614853"/>
                </a:cubicBezTo>
                <a:cubicBezTo>
                  <a:pt x="3256696" y="1621425"/>
                  <a:pt x="3254219" y="1626473"/>
                  <a:pt x="3245742" y="1621520"/>
                </a:cubicBezTo>
                <a:cubicBezTo>
                  <a:pt x="3237265" y="1618186"/>
                  <a:pt x="3254505" y="1631521"/>
                  <a:pt x="3252219" y="1634188"/>
                </a:cubicBezTo>
                <a:cubicBezTo>
                  <a:pt x="3250886" y="1636950"/>
                  <a:pt x="3247266" y="1633236"/>
                  <a:pt x="3245647" y="1631521"/>
                </a:cubicBezTo>
                <a:cubicBezTo>
                  <a:pt x="3238027" y="1623711"/>
                  <a:pt x="3236979" y="1626568"/>
                  <a:pt x="3238884" y="1630950"/>
                </a:cubicBezTo>
                <a:cubicBezTo>
                  <a:pt x="3239932" y="1633331"/>
                  <a:pt x="3243170" y="1637141"/>
                  <a:pt x="3239646" y="1638093"/>
                </a:cubicBezTo>
                <a:cubicBezTo>
                  <a:pt x="3236122" y="1639046"/>
                  <a:pt x="3234598" y="1633903"/>
                  <a:pt x="3232598" y="1631426"/>
                </a:cubicBezTo>
                <a:close/>
                <a:moveTo>
                  <a:pt x="3274222" y="1573419"/>
                </a:moveTo>
                <a:cubicBezTo>
                  <a:pt x="3272603" y="1570275"/>
                  <a:pt x="3269459" y="1565513"/>
                  <a:pt x="3266411" y="1563703"/>
                </a:cubicBezTo>
                <a:cubicBezTo>
                  <a:pt x="3262792" y="1561512"/>
                  <a:pt x="3263744" y="1566561"/>
                  <a:pt x="3264792" y="1568751"/>
                </a:cubicBezTo>
                <a:cubicBezTo>
                  <a:pt x="3267650" y="1574847"/>
                  <a:pt x="3264697" y="1578276"/>
                  <a:pt x="3258220" y="1571800"/>
                </a:cubicBezTo>
                <a:cubicBezTo>
                  <a:pt x="3251552" y="1566466"/>
                  <a:pt x="3263459" y="1581705"/>
                  <a:pt x="3261077" y="1583039"/>
                </a:cubicBezTo>
                <a:cubicBezTo>
                  <a:pt x="3259363" y="1584658"/>
                  <a:pt x="3256886" y="1580848"/>
                  <a:pt x="3255839" y="1579134"/>
                </a:cubicBezTo>
                <a:cubicBezTo>
                  <a:pt x="3250886" y="1571037"/>
                  <a:pt x="3249457" y="1572752"/>
                  <a:pt x="3250124" y="1576657"/>
                </a:cubicBezTo>
                <a:cubicBezTo>
                  <a:pt x="3250505" y="1578753"/>
                  <a:pt x="3252600" y="1582563"/>
                  <a:pt x="3249267" y="1582182"/>
                </a:cubicBezTo>
                <a:cubicBezTo>
                  <a:pt x="3245837" y="1581896"/>
                  <a:pt x="3245742" y="1577419"/>
                  <a:pt x="3244504" y="1575038"/>
                </a:cubicBezTo>
                <a:cubicBezTo>
                  <a:pt x="3242694" y="1571609"/>
                  <a:pt x="3237836" y="1570180"/>
                  <a:pt x="3237170" y="1573704"/>
                </a:cubicBezTo>
                <a:cubicBezTo>
                  <a:pt x="3238503" y="1599422"/>
                  <a:pt x="3283366" y="1603327"/>
                  <a:pt x="3274222" y="1573419"/>
                </a:cubicBezTo>
                <a:close/>
                <a:moveTo>
                  <a:pt x="3307274" y="1627807"/>
                </a:moveTo>
                <a:cubicBezTo>
                  <a:pt x="3304607" y="1622758"/>
                  <a:pt x="3290795" y="1612281"/>
                  <a:pt x="3297749" y="1625140"/>
                </a:cubicBezTo>
                <a:cubicBezTo>
                  <a:pt x="3301940" y="1631236"/>
                  <a:pt x="3300225" y="1635808"/>
                  <a:pt x="3292796" y="1630378"/>
                </a:cubicBezTo>
                <a:cubicBezTo>
                  <a:pt x="3290129" y="1628473"/>
                  <a:pt x="3290319" y="1629712"/>
                  <a:pt x="3291938" y="1631997"/>
                </a:cubicBezTo>
                <a:cubicBezTo>
                  <a:pt x="3293653" y="1635331"/>
                  <a:pt x="3298796" y="1638284"/>
                  <a:pt x="3298320" y="1642189"/>
                </a:cubicBezTo>
                <a:cubicBezTo>
                  <a:pt x="3296796" y="1644570"/>
                  <a:pt x="3293748" y="1640094"/>
                  <a:pt x="3292701" y="1639141"/>
                </a:cubicBezTo>
                <a:cubicBezTo>
                  <a:pt x="3286224" y="1631521"/>
                  <a:pt x="3285366" y="1633903"/>
                  <a:pt x="3286985" y="1637903"/>
                </a:cubicBezTo>
                <a:cubicBezTo>
                  <a:pt x="3287843" y="1640094"/>
                  <a:pt x="3290700" y="1643713"/>
                  <a:pt x="3287652" y="1644190"/>
                </a:cubicBezTo>
                <a:cubicBezTo>
                  <a:pt x="3284509" y="1644666"/>
                  <a:pt x="3283271" y="1639999"/>
                  <a:pt x="3281556" y="1637522"/>
                </a:cubicBezTo>
                <a:cubicBezTo>
                  <a:pt x="3279175" y="1634093"/>
                  <a:pt x="3274508" y="1633807"/>
                  <a:pt x="3274793" y="1637903"/>
                </a:cubicBezTo>
                <a:cubicBezTo>
                  <a:pt x="3283461" y="1667335"/>
                  <a:pt x="3322990" y="1658382"/>
                  <a:pt x="3307274" y="1627807"/>
                </a:cubicBezTo>
                <a:close/>
                <a:moveTo>
                  <a:pt x="3341373" y="1673717"/>
                </a:moveTo>
                <a:cubicBezTo>
                  <a:pt x="3339468" y="1669812"/>
                  <a:pt x="3336039" y="1664001"/>
                  <a:pt x="3332610" y="1661906"/>
                </a:cubicBezTo>
                <a:cubicBezTo>
                  <a:pt x="3324038" y="1657334"/>
                  <a:pt x="3340516" y="1685052"/>
                  <a:pt x="3325467" y="1674193"/>
                </a:cubicBezTo>
                <a:cubicBezTo>
                  <a:pt x="3315084" y="1664383"/>
                  <a:pt x="3329658" y="1683909"/>
                  <a:pt x="3327086" y="1686671"/>
                </a:cubicBezTo>
                <a:cubicBezTo>
                  <a:pt x="3325181" y="1688862"/>
                  <a:pt x="3322704" y="1684099"/>
                  <a:pt x="3321466" y="1681908"/>
                </a:cubicBezTo>
                <a:cubicBezTo>
                  <a:pt x="3315942" y="1672098"/>
                  <a:pt x="3314322" y="1674384"/>
                  <a:pt x="3315084" y="1679146"/>
                </a:cubicBezTo>
                <a:cubicBezTo>
                  <a:pt x="3315465" y="1681718"/>
                  <a:pt x="3317846" y="1686385"/>
                  <a:pt x="3314227" y="1686100"/>
                </a:cubicBezTo>
                <a:cubicBezTo>
                  <a:pt x="3310512" y="1685814"/>
                  <a:pt x="3310226" y="1680480"/>
                  <a:pt x="3308893" y="1677432"/>
                </a:cubicBezTo>
                <a:cubicBezTo>
                  <a:pt x="3306988" y="1673145"/>
                  <a:pt x="3301749" y="1671717"/>
                  <a:pt x="3300987" y="1676098"/>
                </a:cubicBezTo>
                <a:cubicBezTo>
                  <a:pt x="3302892" y="1708959"/>
                  <a:pt x="3351565" y="1710865"/>
                  <a:pt x="3341373" y="1673717"/>
                </a:cubicBezTo>
                <a:close/>
                <a:moveTo>
                  <a:pt x="3372615" y="1761347"/>
                </a:moveTo>
                <a:cubicBezTo>
                  <a:pt x="3373092" y="1756394"/>
                  <a:pt x="3366329" y="1737344"/>
                  <a:pt x="3365186" y="1752203"/>
                </a:cubicBezTo>
                <a:cubicBezTo>
                  <a:pt x="3365567" y="1759728"/>
                  <a:pt x="3361090" y="1761823"/>
                  <a:pt x="3357375" y="1752298"/>
                </a:cubicBezTo>
                <a:cubicBezTo>
                  <a:pt x="3352994" y="1743630"/>
                  <a:pt x="3358518" y="1764871"/>
                  <a:pt x="3355566" y="1765062"/>
                </a:cubicBezTo>
                <a:cubicBezTo>
                  <a:pt x="3353089" y="1765919"/>
                  <a:pt x="3352327" y="1760871"/>
                  <a:pt x="3352041" y="1758680"/>
                </a:cubicBezTo>
                <a:cubicBezTo>
                  <a:pt x="3350517" y="1748203"/>
                  <a:pt x="3348326" y="1749345"/>
                  <a:pt x="3347374" y="1753537"/>
                </a:cubicBezTo>
                <a:cubicBezTo>
                  <a:pt x="3346898" y="1755822"/>
                  <a:pt x="3347374" y="1760680"/>
                  <a:pt x="3344231" y="1758775"/>
                </a:cubicBezTo>
                <a:cubicBezTo>
                  <a:pt x="3340992" y="1756966"/>
                  <a:pt x="3342611" y="1752393"/>
                  <a:pt x="3342516" y="1749345"/>
                </a:cubicBezTo>
                <a:cubicBezTo>
                  <a:pt x="3342231" y="1745059"/>
                  <a:pt x="3337849" y="1741535"/>
                  <a:pt x="3335753" y="1744774"/>
                </a:cubicBezTo>
                <a:cubicBezTo>
                  <a:pt x="3326228" y="1770300"/>
                  <a:pt x="3368901" y="1796399"/>
                  <a:pt x="3372615" y="1761347"/>
                </a:cubicBezTo>
                <a:close/>
                <a:moveTo>
                  <a:pt x="3387855" y="1822116"/>
                </a:moveTo>
                <a:cubicBezTo>
                  <a:pt x="3387569" y="1816497"/>
                  <a:pt x="3379664" y="1801542"/>
                  <a:pt x="3380521" y="1815830"/>
                </a:cubicBezTo>
                <a:cubicBezTo>
                  <a:pt x="3381664" y="1822974"/>
                  <a:pt x="3378235" y="1826403"/>
                  <a:pt x="3373949" y="1818497"/>
                </a:cubicBezTo>
                <a:cubicBezTo>
                  <a:pt x="3372425" y="1815640"/>
                  <a:pt x="3372044" y="1816878"/>
                  <a:pt x="3372520" y="1819640"/>
                </a:cubicBezTo>
                <a:cubicBezTo>
                  <a:pt x="3372615" y="1823355"/>
                  <a:pt x="3375854" y="1828022"/>
                  <a:pt x="3374044" y="1831261"/>
                </a:cubicBezTo>
                <a:cubicBezTo>
                  <a:pt x="3372139" y="1832880"/>
                  <a:pt x="3370806" y="1828308"/>
                  <a:pt x="3370234" y="1826308"/>
                </a:cubicBezTo>
                <a:cubicBezTo>
                  <a:pt x="3367662" y="1816783"/>
                  <a:pt x="3365948" y="1818592"/>
                  <a:pt x="3365662" y="1822879"/>
                </a:cubicBezTo>
                <a:cubicBezTo>
                  <a:pt x="3365471" y="1825260"/>
                  <a:pt x="3366519" y="1829641"/>
                  <a:pt x="3363662" y="1828879"/>
                </a:cubicBezTo>
                <a:cubicBezTo>
                  <a:pt x="3360709" y="1828022"/>
                  <a:pt x="3361471" y="1823259"/>
                  <a:pt x="3360995" y="1820402"/>
                </a:cubicBezTo>
                <a:cubicBezTo>
                  <a:pt x="3360328" y="1816306"/>
                  <a:pt x="3356327" y="1814211"/>
                  <a:pt x="3354803" y="1817925"/>
                </a:cubicBezTo>
                <a:cubicBezTo>
                  <a:pt x="3350041" y="1847643"/>
                  <a:pt x="3389760" y="1855549"/>
                  <a:pt x="3387855" y="1822116"/>
                </a:cubicBezTo>
                <a:close/>
                <a:moveTo>
                  <a:pt x="3390522" y="1890982"/>
                </a:moveTo>
                <a:cubicBezTo>
                  <a:pt x="3392142" y="1886791"/>
                  <a:pt x="3390999" y="1868027"/>
                  <a:pt x="3386236" y="1880981"/>
                </a:cubicBezTo>
                <a:cubicBezTo>
                  <a:pt x="3384712" y="1887744"/>
                  <a:pt x="3380331" y="1888506"/>
                  <a:pt x="3379378" y="1879171"/>
                </a:cubicBezTo>
                <a:cubicBezTo>
                  <a:pt x="3377663" y="1870313"/>
                  <a:pt x="3377283" y="1890601"/>
                  <a:pt x="3374711" y="1890125"/>
                </a:cubicBezTo>
                <a:cubicBezTo>
                  <a:pt x="3372329" y="1890316"/>
                  <a:pt x="3372901" y="1885648"/>
                  <a:pt x="3373187" y="1883553"/>
                </a:cubicBezTo>
                <a:cubicBezTo>
                  <a:pt x="3374425" y="1873837"/>
                  <a:pt x="3372234" y="1874313"/>
                  <a:pt x="3370329" y="1877838"/>
                </a:cubicBezTo>
                <a:cubicBezTo>
                  <a:pt x="3369282" y="1879743"/>
                  <a:pt x="3368615" y="1884220"/>
                  <a:pt x="3366329" y="1881743"/>
                </a:cubicBezTo>
                <a:cubicBezTo>
                  <a:pt x="3363948" y="1879266"/>
                  <a:pt x="3366615" y="1875647"/>
                  <a:pt x="3366995" y="1872885"/>
                </a:cubicBezTo>
                <a:cubicBezTo>
                  <a:pt x="3367758" y="1868979"/>
                  <a:pt x="3364805" y="1864693"/>
                  <a:pt x="3362138" y="1867075"/>
                </a:cubicBezTo>
                <a:cubicBezTo>
                  <a:pt x="3347755" y="1887553"/>
                  <a:pt x="3378616" y="1921367"/>
                  <a:pt x="3390522" y="1890982"/>
                </a:cubicBezTo>
                <a:close/>
                <a:moveTo>
                  <a:pt x="3380140" y="1972040"/>
                </a:moveTo>
                <a:cubicBezTo>
                  <a:pt x="3390618" y="1963753"/>
                  <a:pt x="3379283" y="1927177"/>
                  <a:pt x="3377092" y="1949656"/>
                </a:cubicBezTo>
                <a:cubicBezTo>
                  <a:pt x="3377473" y="1957181"/>
                  <a:pt x="3373758" y="1961277"/>
                  <a:pt x="3370043" y="1954895"/>
                </a:cubicBezTo>
                <a:cubicBezTo>
                  <a:pt x="3368805" y="1952323"/>
                  <a:pt x="3366995" y="1948799"/>
                  <a:pt x="3367281" y="1954419"/>
                </a:cubicBezTo>
                <a:cubicBezTo>
                  <a:pt x="3367472" y="1957848"/>
                  <a:pt x="3368234" y="1961182"/>
                  <a:pt x="3368234" y="1964611"/>
                </a:cubicBezTo>
                <a:cubicBezTo>
                  <a:pt x="3367662" y="1971468"/>
                  <a:pt x="3363567" y="1967182"/>
                  <a:pt x="3363662" y="1962134"/>
                </a:cubicBezTo>
                <a:cubicBezTo>
                  <a:pt x="3362709" y="1954324"/>
                  <a:pt x="3360518" y="1951085"/>
                  <a:pt x="3358899" y="1958324"/>
                </a:cubicBezTo>
                <a:cubicBezTo>
                  <a:pt x="3358328" y="1960991"/>
                  <a:pt x="3358804" y="1966039"/>
                  <a:pt x="3355566" y="1965182"/>
                </a:cubicBezTo>
                <a:cubicBezTo>
                  <a:pt x="3352232" y="1964325"/>
                  <a:pt x="3354042" y="1958800"/>
                  <a:pt x="3353851" y="1955562"/>
                </a:cubicBezTo>
                <a:cubicBezTo>
                  <a:pt x="3353565" y="1950895"/>
                  <a:pt x="3349184" y="1948608"/>
                  <a:pt x="3346993" y="1952800"/>
                </a:cubicBezTo>
                <a:cubicBezTo>
                  <a:pt x="3345088" y="1956705"/>
                  <a:pt x="3345659" y="1962991"/>
                  <a:pt x="3346421" y="1966992"/>
                </a:cubicBezTo>
                <a:cubicBezTo>
                  <a:pt x="3349374" y="1985470"/>
                  <a:pt x="3371377" y="1987470"/>
                  <a:pt x="3380140" y="1972040"/>
                </a:cubicBezTo>
                <a:close/>
                <a:moveTo>
                  <a:pt x="3375854" y="2029762"/>
                </a:moveTo>
                <a:cubicBezTo>
                  <a:pt x="3375759" y="2025475"/>
                  <a:pt x="3372139" y="2029190"/>
                  <a:pt x="3370901" y="2031286"/>
                </a:cubicBezTo>
                <a:cubicBezTo>
                  <a:pt x="3367376" y="2037286"/>
                  <a:pt x="3363090" y="2036620"/>
                  <a:pt x="3364995" y="2027475"/>
                </a:cubicBezTo>
                <a:cubicBezTo>
                  <a:pt x="3365662" y="2024142"/>
                  <a:pt x="3364709" y="2024713"/>
                  <a:pt x="3363376" y="2026999"/>
                </a:cubicBezTo>
                <a:cubicBezTo>
                  <a:pt x="3361185" y="2029666"/>
                  <a:pt x="3360709" y="2035476"/>
                  <a:pt x="3357375" y="2036429"/>
                </a:cubicBezTo>
                <a:cubicBezTo>
                  <a:pt x="3355089" y="2035858"/>
                  <a:pt x="3356994" y="2031666"/>
                  <a:pt x="3357851" y="2029762"/>
                </a:cubicBezTo>
                <a:cubicBezTo>
                  <a:pt x="3361852" y="2020903"/>
                  <a:pt x="3359661" y="2020713"/>
                  <a:pt x="3356899" y="2023475"/>
                </a:cubicBezTo>
                <a:cubicBezTo>
                  <a:pt x="3355375" y="2024999"/>
                  <a:pt x="3353375" y="2029000"/>
                  <a:pt x="3351946" y="2025951"/>
                </a:cubicBezTo>
                <a:cubicBezTo>
                  <a:pt x="3350422" y="2022904"/>
                  <a:pt x="3353946" y="2020237"/>
                  <a:pt x="3355375" y="2017760"/>
                </a:cubicBezTo>
                <a:cubicBezTo>
                  <a:pt x="3357280" y="2014236"/>
                  <a:pt x="3355756" y="2009378"/>
                  <a:pt x="3352518" y="2010807"/>
                </a:cubicBezTo>
                <a:cubicBezTo>
                  <a:pt x="3325752" y="2036429"/>
                  <a:pt x="3367948" y="2073195"/>
                  <a:pt x="3375854" y="2029762"/>
                </a:cubicBezTo>
                <a:close/>
                <a:moveTo>
                  <a:pt x="3354327" y="2048526"/>
                </a:moveTo>
                <a:lnTo>
                  <a:pt x="3354327" y="2048526"/>
                </a:lnTo>
                <a:lnTo>
                  <a:pt x="3354327" y="2048526"/>
                </a:lnTo>
                <a:close/>
                <a:moveTo>
                  <a:pt x="2505745" y="2165397"/>
                </a:moveTo>
                <a:cubicBezTo>
                  <a:pt x="2495553" y="2151205"/>
                  <a:pt x="2469359" y="2160445"/>
                  <a:pt x="2478218" y="2177875"/>
                </a:cubicBezTo>
                <a:cubicBezTo>
                  <a:pt x="2479646" y="2181495"/>
                  <a:pt x="2490695" y="2191210"/>
                  <a:pt x="2486504" y="2180923"/>
                </a:cubicBezTo>
                <a:cubicBezTo>
                  <a:pt x="2483742" y="2176066"/>
                  <a:pt x="2486028" y="2172827"/>
                  <a:pt x="2492029" y="2177685"/>
                </a:cubicBezTo>
                <a:cubicBezTo>
                  <a:pt x="2494220" y="2179399"/>
                  <a:pt x="2494220" y="2178447"/>
                  <a:pt x="2493077" y="2176542"/>
                </a:cubicBezTo>
                <a:cubicBezTo>
                  <a:pt x="2492029" y="2173875"/>
                  <a:pt x="2487933" y="2171208"/>
                  <a:pt x="2488791" y="2168350"/>
                </a:cubicBezTo>
                <a:cubicBezTo>
                  <a:pt x="2490219" y="2166731"/>
                  <a:pt x="2492505" y="2169874"/>
                  <a:pt x="2493458" y="2171208"/>
                </a:cubicBezTo>
                <a:cubicBezTo>
                  <a:pt x="2498220" y="2177685"/>
                  <a:pt x="2499363" y="2176066"/>
                  <a:pt x="2498601" y="2172827"/>
                </a:cubicBezTo>
                <a:cubicBezTo>
                  <a:pt x="2498125" y="2171017"/>
                  <a:pt x="2496029" y="2167969"/>
                  <a:pt x="2498982" y="2167969"/>
                </a:cubicBezTo>
                <a:cubicBezTo>
                  <a:pt x="2501935" y="2167969"/>
                  <a:pt x="2502411" y="2171684"/>
                  <a:pt x="2503554" y="2173684"/>
                </a:cubicBezTo>
                <a:cubicBezTo>
                  <a:pt x="2505174" y="2176542"/>
                  <a:pt x="2509555" y="2177399"/>
                  <a:pt x="2509936" y="2174351"/>
                </a:cubicBezTo>
                <a:cubicBezTo>
                  <a:pt x="2510412" y="2171684"/>
                  <a:pt x="2507650" y="2167779"/>
                  <a:pt x="2505745" y="2165397"/>
                </a:cubicBezTo>
                <a:close/>
                <a:moveTo>
                  <a:pt x="2584421" y="2226548"/>
                </a:moveTo>
                <a:cubicBezTo>
                  <a:pt x="2558609" y="2201878"/>
                  <a:pt x="2542893" y="2250265"/>
                  <a:pt x="2575277" y="2251789"/>
                </a:cubicBezTo>
                <a:cubicBezTo>
                  <a:pt x="2578326" y="2251122"/>
                  <a:pt x="2574896" y="2248075"/>
                  <a:pt x="2573087" y="2247027"/>
                </a:cubicBezTo>
                <a:cubicBezTo>
                  <a:pt x="2568038" y="2244265"/>
                  <a:pt x="2567562" y="2239788"/>
                  <a:pt x="2574611" y="2240645"/>
                </a:cubicBezTo>
                <a:cubicBezTo>
                  <a:pt x="2580707" y="2240074"/>
                  <a:pt x="2566038" y="2236454"/>
                  <a:pt x="2566515" y="2233978"/>
                </a:cubicBezTo>
                <a:cubicBezTo>
                  <a:pt x="2566419" y="2231692"/>
                  <a:pt x="2569943" y="2233120"/>
                  <a:pt x="2571468" y="2233787"/>
                </a:cubicBezTo>
                <a:cubicBezTo>
                  <a:pt x="2578707" y="2236835"/>
                  <a:pt x="2578516" y="2234644"/>
                  <a:pt x="2575944" y="2232168"/>
                </a:cubicBezTo>
                <a:cubicBezTo>
                  <a:pt x="2574516" y="2230834"/>
                  <a:pt x="2571182" y="2229215"/>
                  <a:pt x="2573087" y="2227501"/>
                </a:cubicBezTo>
                <a:cubicBezTo>
                  <a:pt x="2575087" y="2225691"/>
                  <a:pt x="2577754" y="2228834"/>
                  <a:pt x="2579754" y="2229977"/>
                </a:cubicBezTo>
                <a:cubicBezTo>
                  <a:pt x="2582707" y="2231501"/>
                  <a:pt x="2586136" y="2229596"/>
                  <a:pt x="2584421" y="2226548"/>
                </a:cubicBezTo>
                <a:close/>
                <a:moveTo>
                  <a:pt x="2682910" y="2285984"/>
                </a:moveTo>
                <a:cubicBezTo>
                  <a:pt x="2667194" y="2259028"/>
                  <a:pt x="2628903" y="2293414"/>
                  <a:pt x="2663003" y="2304939"/>
                </a:cubicBezTo>
                <a:cubicBezTo>
                  <a:pt x="2666622" y="2305320"/>
                  <a:pt x="2664241" y="2301700"/>
                  <a:pt x="2662622" y="2300367"/>
                </a:cubicBezTo>
                <a:cubicBezTo>
                  <a:pt x="2658335" y="2296557"/>
                  <a:pt x="2659764" y="2292747"/>
                  <a:pt x="2666908" y="2295509"/>
                </a:cubicBezTo>
                <a:cubicBezTo>
                  <a:pt x="2672623" y="2296938"/>
                  <a:pt x="2662812" y="2290651"/>
                  <a:pt x="2661860" y="2289604"/>
                </a:cubicBezTo>
                <a:cubicBezTo>
                  <a:pt x="2658717" y="2285889"/>
                  <a:pt x="2664622" y="2286746"/>
                  <a:pt x="2666432" y="2288842"/>
                </a:cubicBezTo>
                <a:cubicBezTo>
                  <a:pt x="2672909" y="2293414"/>
                  <a:pt x="2673480" y="2291509"/>
                  <a:pt x="2671766" y="2288651"/>
                </a:cubicBezTo>
                <a:cubicBezTo>
                  <a:pt x="2670813" y="2287127"/>
                  <a:pt x="2667956" y="2284936"/>
                  <a:pt x="2670718" y="2283889"/>
                </a:cubicBezTo>
                <a:cubicBezTo>
                  <a:pt x="2673480" y="2282841"/>
                  <a:pt x="2675004" y="2286270"/>
                  <a:pt x="2676719" y="2287794"/>
                </a:cubicBezTo>
                <a:cubicBezTo>
                  <a:pt x="2679291" y="2289985"/>
                  <a:pt x="2683672" y="2289222"/>
                  <a:pt x="2682910" y="2285984"/>
                </a:cubicBezTo>
                <a:close/>
                <a:moveTo>
                  <a:pt x="2739679" y="2304748"/>
                </a:moveTo>
                <a:cubicBezTo>
                  <a:pt x="2710247" y="2286651"/>
                  <a:pt x="2700341" y="2336276"/>
                  <a:pt x="2734059" y="2331037"/>
                </a:cubicBezTo>
                <a:cubicBezTo>
                  <a:pt x="2737107" y="2329799"/>
                  <a:pt x="2733107" y="2327513"/>
                  <a:pt x="2731107" y="2326942"/>
                </a:cubicBezTo>
                <a:cubicBezTo>
                  <a:pt x="2725296" y="2325322"/>
                  <a:pt x="2724629" y="2321131"/>
                  <a:pt x="2731773" y="2320465"/>
                </a:cubicBezTo>
                <a:cubicBezTo>
                  <a:pt x="2734440" y="2320179"/>
                  <a:pt x="2733678" y="2319417"/>
                  <a:pt x="2731487" y="2318845"/>
                </a:cubicBezTo>
                <a:cubicBezTo>
                  <a:pt x="2729106" y="2318083"/>
                  <a:pt x="2726630" y="2317893"/>
                  <a:pt x="2724249" y="2317131"/>
                </a:cubicBezTo>
                <a:cubicBezTo>
                  <a:pt x="2719676" y="2315130"/>
                  <a:pt x="2724629" y="2313226"/>
                  <a:pt x="2727582" y="2314464"/>
                </a:cubicBezTo>
                <a:cubicBezTo>
                  <a:pt x="2733011" y="2315607"/>
                  <a:pt x="2736250" y="2314940"/>
                  <a:pt x="2731868" y="2311987"/>
                </a:cubicBezTo>
                <a:cubicBezTo>
                  <a:pt x="2730249" y="2310940"/>
                  <a:pt x="2726630" y="2310082"/>
                  <a:pt x="2728344" y="2307987"/>
                </a:cubicBezTo>
                <a:cubicBezTo>
                  <a:pt x="2730059" y="2305796"/>
                  <a:pt x="2733202" y="2308463"/>
                  <a:pt x="2735488" y="2308939"/>
                </a:cubicBezTo>
                <a:cubicBezTo>
                  <a:pt x="2738631" y="2309892"/>
                  <a:pt x="2741775" y="2307320"/>
                  <a:pt x="2739679" y="2304748"/>
                </a:cubicBezTo>
                <a:close/>
                <a:moveTo>
                  <a:pt x="2786733" y="2333514"/>
                </a:moveTo>
                <a:cubicBezTo>
                  <a:pt x="2763587" y="2311225"/>
                  <a:pt x="2734631" y="2354945"/>
                  <a:pt x="2772159" y="2357231"/>
                </a:cubicBezTo>
                <a:cubicBezTo>
                  <a:pt x="2775874" y="2356660"/>
                  <a:pt x="2772445" y="2353802"/>
                  <a:pt x="2770540" y="2352850"/>
                </a:cubicBezTo>
                <a:cubicBezTo>
                  <a:pt x="2765206" y="2350278"/>
                  <a:pt x="2765492" y="2346182"/>
                  <a:pt x="2773398" y="2346944"/>
                </a:cubicBezTo>
                <a:cubicBezTo>
                  <a:pt x="2779493" y="2346849"/>
                  <a:pt x="2767968" y="2343229"/>
                  <a:pt x="2766635" y="2342467"/>
                </a:cubicBezTo>
                <a:cubicBezTo>
                  <a:pt x="2762349" y="2339610"/>
                  <a:pt x="2768635" y="2338943"/>
                  <a:pt x="2771016" y="2340562"/>
                </a:cubicBezTo>
                <a:cubicBezTo>
                  <a:pt x="2778827" y="2343325"/>
                  <a:pt x="2778827" y="2341324"/>
                  <a:pt x="2776350" y="2338943"/>
                </a:cubicBezTo>
                <a:cubicBezTo>
                  <a:pt x="2774921" y="2337705"/>
                  <a:pt x="2771493" y="2336276"/>
                  <a:pt x="2773874" y="2334562"/>
                </a:cubicBezTo>
                <a:cubicBezTo>
                  <a:pt x="2776350" y="2332847"/>
                  <a:pt x="2778827" y="2335800"/>
                  <a:pt x="2781018" y="2336847"/>
                </a:cubicBezTo>
                <a:cubicBezTo>
                  <a:pt x="2784066" y="2338372"/>
                  <a:pt x="2788161" y="2336276"/>
                  <a:pt x="2786733" y="2333514"/>
                </a:cubicBezTo>
                <a:close/>
                <a:moveTo>
                  <a:pt x="2904081" y="2338086"/>
                </a:moveTo>
                <a:cubicBezTo>
                  <a:pt x="2898270" y="2338848"/>
                  <a:pt x="2895603" y="2335419"/>
                  <a:pt x="2901985" y="2331799"/>
                </a:cubicBezTo>
                <a:cubicBezTo>
                  <a:pt x="2906367" y="2328466"/>
                  <a:pt x="2895318" y="2331799"/>
                  <a:pt x="2893793" y="2331799"/>
                </a:cubicBezTo>
                <a:cubicBezTo>
                  <a:pt x="2888841" y="2331895"/>
                  <a:pt x="2892555" y="2327989"/>
                  <a:pt x="2895699" y="2327894"/>
                </a:cubicBezTo>
                <a:cubicBezTo>
                  <a:pt x="2903414" y="2325989"/>
                  <a:pt x="2901985" y="2324275"/>
                  <a:pt x="2898556" y="2323798"/>
                </a:cubicBezTo>
                <a:cubicBezTo>
                  <a:pt x="2896651" y="2323513"/>
                  <a:pt x="2893032" y="2324275"/>
                  <a:pt x="2893793" y="2321608"/>
                </a:cubicBezTo>
                <a:cubicBezTo>
                  <a:pt x="2894460" y="2318845"/>
                  <a:pt x="2898366" y="2319893"/>
                  <a:pt x="2900651" y="2319512"/>
                </a:cubicBezTo>
                <a:cubicBezTo>
                  <a:pt x="2903985" y="2319131"/>
                  <a:pt x="2905700" y="2315416"/>
                  <a:pt x="2902747" y="2313892"/>
                </a:cubicBezTo>
                <a:cubicBezTo>
                  <a:pt x="2899985" y="2312464"/>
                  <a:pt x="2895508" y="2313511"/>
                  <a:pt x="2892651" y="2314368"/>
                </a:cubicBezTo>
                <a:cubicBezTo>
                  <a:pt x="2874172" y="2319798"/>
                  <a:pt x="2880173" y="2347039"/>
                  <a:pt x="2898842" y="2344658"/>
                </a:cubicBezTo>
                <a:cubicBezTo>
                  <a:pt x="2903604" y="2344563"/>
                  <a:pt x="2915606" y="2337895"/>
                  <a:pt x="2904081" y="2338086"/>
                </a:cubicBezTo>
                <a:close/>
                <a:moveTo>
                  <a:pt x="2957992" y="2314654"/>
                </a:moveTo>
                <a:cubicBezTo>
                  <a:pt x="2927988" y="2303415"/>
                  <a:pt x="2920368" y="2355993"/>
                  <a:pt x="2954753" y="2342658"/>
                </a:cubicBezTo>
                <a:cubicBezTo>
                  <a:pt x="2957801" y="2340658"/>
                  <a:pt x="2953610" y="2339324"/>
                  <a:pt x="2951420" y="2339229"/>
                </a:cubicBezTo>
                <a:cubicBezTo>
                  <a:pt x="2945609" y="2339038"/>
                  <a:pt x="2944181" y="2335133"/>
                  <a:pt x="2951515" y="2332561"/>
                </a:cubicBezTo>
                <a:cubicBezTo>
                  <a:pt x="2956944" y="2329990"/>
                  <a:pt x="2945133" y="2331323"/>
                  <a:pt x="2943609" y="2331133"/>
                </a:cubicBezTo>
                <a:cubicBezTo>
                  <a:pt x="2938656" y="2330275"/>
                  <a:pt x="2943990" y="2327037"/>
                  <a:pt x="2946657" y="2327513"/>
                </a:cubicBezTo>
                <a:cubicBezTo>
                  <a:pt x="2954753" y="2326942"/>
                  <a:pt x="2953992" y="2324941"/>
                  <a:pt x="2950753" y="2323893"/>
                </a:cubicBezTo>
                <a:cubicBezTo>
                  <a:pt x="2948943" y="2323322"/>
                  <a:pt x="2945324" y="2323417"/>
                  <a:pt x="2946752" y="2320846"/>
                </a:cubicBezTo>
                <a:cubicBezTo>
                  <a:pt x="2948276" y="2318274"/>
                  <a:pt x="2951706" y="2319893"/>
                  <a:pt x="2954087" y="2319988"/>
                </a:cubicBezTo>
                <a:cubicBezTo>
                  <a:pt x="2957516" y="2320179"/>
                  <a:pt x="2960373" y="2316655"/>
                  <a:pt x="2957992" y="2314654"/>
                </a:cubicBezTo>
                <a:close/>
                <a:moveTo>
                  <a:pt x="3014761" y="2315797"/>
                </a:moveTo>
                <a:cubicBezTo>
                  <a:pt x="3009046" y="2317702"/>
                  <a:pt x="3004950" y="2315226"/>
                  <a:pt x="3009999" y="2310082"/>
                </a:cubicBezTo>
                <a:cubicBezTo>
                  <a:pt x="3011808" y="2308463"/>
                  <a:pt x="3014856" y="2305796"/>
                  <a:pt x="3010094" y="2307320"/>
                </a:cubicBezTo>
                <a:cubicBezTo>
                  <a:pt x="3007332" y="2308272"/>
                  <a:pt x="3004665" y="2309701"/>
                  <a:pt x="3001902" y="2310463"/>
                </a:cubicBezTo>
                <a:cubicBezTo>
                  <a:pt x="2996092" y="2311416"/>
                  <a:pt x="2999807" y="2306272"/>
                  <a:pt x="3003521" y="2305510"/>
                </a:cubicBezTo>
                <a:cubicBezTo>
                  <a:pt x="3012189" y="2301605"/>
                  <a:pt x="3010284" y="2299795"/>
                  <a:pt x="3006188" y="2300081"/>
                </a:cubicBezTo>
                <a:cubicBezTo>
                  <a:pt x="3003998" y="2300272"/>
                  <a:pt x="2999902" y="2301700"/>
                  <a:pt x="3000283" y="2298462"/>
                </a:cubicBezTo>
                <a:cubicBezTo>
                  <a:pt x="3000664" y="2295223"/>
                  <a:pt x="3005236" y="2295509"/>
                  <a:pt x="3007903" y="2294557"/>
                </a:cubicBezTo>
                <a:cubicBezTo>
                  <a:pt x="3011618" y="2293318"/>
                  <a:pt x="3013046" y="2288651"/>
                  <a:pt x="3009332" y="2287413"/>
                </a:cubicBezTo>
                <a:cubicBezTo>
                  <a:pt x="3002283" y="2286270"/>
                  <a:pt x="2993711" y="2291318"/>
                  <a:pt x="2989996" y="2297224"/>
                </a:cubicBezTo>
                <a:cubicBezTo>
                  <a:pt x="2980090" y="2310368"/>
                  <a:pt x="2993616" y="2329894"/>
                  <a:pt x="3009618" y="2324655"/>
                </a:cubicBezTo>
                <a:cubicBezTo>
                  <a:pt x="3015047" y="2323893"/>
                  <a:pt x="3028191" y="2313130"/>
                  <a:pt x="3014761" y="2315797"/>
                </a:cubicBezTo>
                <a:close/>
                <a:moveTo>
                  <a:pt x="3101534" y="2260267"/>
                </a:moveTo>
                <a:cubicBezTo>
                  <a:pt x="3096485" y="2263791"/>
                  <a:pt x="3092866" y="2261505"/>
                  <a:pt x="3096771" y="2255504"/>
                </a:cubicBezTo>
                <a:cubicBezTo>
                  <a:pt x="3099152" y="2250456"/>
                  <a:pt x="3090866" y="2258552"/>
                  <a:pt x="3089437" y="2259219"/>
                </a:cubicBezTo>
                <a:cubicBezTo>
                  <a:pt x="3084960" y="2261505"/>
                  <a:pt x="3086579" y="2256361"/>
                  <a:pt x="3089342" y="2254837"/>
                </a:cubicBezTo>
                <a:cubicBezTo>
                  <a:pt x="3093533" y="2251218"/>
                  <a:pt x="3095152" y="2248360"/>
                  <a:pt x="3090009" y="2249789"/>
                </a:cubicBezTo>
                <a:cubicBezTo>
                  <a:pt x="3088199" y="2250361"/>
                  <a:pt x="3085246" y="2252742"/>
                  <a:pt x="3084675" y="2249980"/>
                </a:cubicBezTo>
                <a:cubicBezTo>
                  <a:pt x="3084008" y="2247217"/>
                  <a:pt x="3088008" y="2246455"/>
                  <a:pt x="3089913" y="2245026"/>
                </a:cubicBezTo>
                <a:cubicBezTo>
                  <a:pt x="3092580" y="2243026"/>
                  <a:pt x="3092485" y="2238930"/>
                  <a:pt x="3089056" y="2238930"/>
                </a:cubicBezTo>
                <a:cubicBezTo>
                  <a:pt x="3086008" y="2238930"/>
                  <a:pt x="3082388" y="2241979"/>
                  <a:pt x="3080293" y="2243979"/>
                </a:cubicBezTo>
                <a:cubicBezTo>
                  <a:pt x="3066386" y="2257314"/>
                  <a:pt x="3084389" y="2279126"/>
                  <a:pt x="3100010" y="2268649"/>
                </a:cubicBezTo>
                <a:cubicBezTo>
                  <a:pt x="3104201" y="2266458"/>
                  <a:pt x="3111630" y="2254647"/>
                  <a:pt x="3101534" y="2260267"/>
                </a:cubicBezTo>
                <a:close/>
                <a:moveTo>
                  <a:pt x="3143253" y="2247598"/>
                </a:moveTo>
                <a:cubicBezTo>
                  <a:pt x="3137824" y="2249884"/>
                  <a:pt x="3134776" y="2247027"/>
                  <a:pt x="3140396" y="2241407"/>
                </a:cubicBezTo>
                <a:cubicBezTo>
                  <a:pt x="3142396" y="2239407"/>
                  <a:pt x="3141443" y="2239216"/>
                  <a:pt x="3139348" y="2240074"/>
                </a:cubicBezTo>
                <a:cubicBezTo>
                  <a:pt x="3136491" y="2240740"/>
                  <a:pt x="3133252" y="2244741"/>
                  <a:pt x="3130394" y="2243407"/>
                </a:cubicBezTo>
                <a:cubicBezTo>
                  <a:pt x="3128870" y="2241693"/>
                  <a:pt x="3132300" y="2239693"/>
                  <a:pt x="3133824" y="2238835"/>
                </a:cubicBezTo>
                <a:cubicBezTo>
                  <a:pt x="3140967" y="2234740"/>
                  <a:pt x="3139348" y="2233311"/>
                  <a:pt x="3135919" y="2233692"/>
                </a:cubicBezTo>
                <a:cubicBezTo>
                  <a:pt x="3134014" y="2233882"/>
                  <a:pt x="3130680" y="2235692"/>
                  <a:pt x="3130966" y="2232644"/>
                </a:cubicBezTo>
                <a:cubicBezTo>
                  <a:pt x="3131157" y="2229596"/>
                  <a:pt x="3135062" y="2229596"/>
                  <a:pt x="3137252" y="2228643"/>
                </a:cubicBezTo>
                <a:cubicBezTo>
                  <a:pt x="3140396" y="2227310"/>
                  <a:pt x="3141443" y="2222833"/>
                  <a:pt x="3138300" y="2222071"/>
                </a:cubicBezTo>
                <a:cubicBezTo>
                  <a:pt x="3135443" y="2221405"/>
                  <a:pt x="3131252" y="2223691"/>
                  <a:pt x="3128680" y="2225310"/>
                </a:cubicBezTo>
                <a:cubicBezTo>
                  <a:pt x="3113345" y="2233978"/>
                  <a:pt x="3120203" y="2262743"/>
                  <a:pt x="3139253" y="2255885"/>
                </a:cubicBezTo>
                <a:cubicBezTo>
                  <a:pt x="3143253" y="2254933"/>
                  <a:pt x="3154493" y="2244455"/>
                  <a:pt x="3143253" y="2247598"/>
                </a:cubicBezTo>
                <a:close/>
                <a:moveTo>
                  <a:pt x="3178115" y="2201116"/>
                </a:moveTo>
                <a:cubicBezTo>
                  <a:pt x="3173352" y="2205307"/>
                  <a:pt x="3168876" y="2204164"/>
                  <a:pt x="3171352" y="2197687"/>
                </a:cubicBezTo>
                <a:cubicBezTo>
                  <a:pt x="3172400" y="2195497"/>
                  <a:pt x="3174019" y="2191877"/>
                  <a:pt x="3170304" y="2195020"/>
                </a:cubicBezTo>
                <a:cubicBezTo>
                  <a:pt x="3168113" y="2196925"/>
                  <a:pt x="3166304" y="2199402"/>
                  <a:pt x="3164113" y="2201212"/>
                </a:cubicBezTo>
                <a:cubicBezTo>
                  <a:pt x="3159255" y="2204545"/>
                  <a:pt x="3160493" y="2198164"/>
                  <a:pt x="3163542" y="2195973"/>
                </a:cubicBezTo>
                <a:cubicBezTo>
                  <a:pt x="3169828" y="2188924"/>
                  <a:pt x="3167447" y="2188162"/>
                  <a:pt x="3163732" y="2189877"/>
                </a:cubicBezTo>
                <a:cubicBezTo>
                  <a:pt x="3161732" y="2190829"/>
                  <a:pt x="3158684" y="2193972"/>
                  <a:pt x="3157636" y="2190734"/>
                </a:cubicBezTo>
                <a:cubicBezTo>
                  <a:pt x="3156588" y="2187496"/>
                  <a:pt x="3160970" y="2185972"/>
                  <a:pt x="3163065" y="2184162"/>
                </a:cubicBezTo>
                <a:cubicBezTo>
                  <a:pt x="3166018" y="2181590"/>
                  <a:pt x="3165256" y="2176542"/>
                  <a:pt x="3161446" y="2177018"/>
                </a:cubicBezTo>
                <a:cubicBezTo>
                  <a:pt x="3154398" y="2178637"/>
                  <a:pt x="3148778" y="2186829"/>
                  <a:pt x="3147825" y="2193782"/>
                </a:cubicBezTo>
                <a:cubicBezTo>
                  <a:pt x="3144206" y="2209689"/>
                  <a:pt x="3164875" y="2222643"/>
                  <a:pt x="3177258" y="2211308"/>
                </a:cubicBezTo>
                <a:cubicBezTo>
                  <a:pt x="3181639" y="2208260"/>
                  <a:pt x="3189450" y="2193496"/>
                  <a:pt x="3178115" y="2201116"/>
                </a:cubicBezTo>
                <a:close/>
                <a:moveTo>
                  <a:pt x="3227168" y="2134537"/>
                </a:moveTo>
                <a:cubicBezTo>
                  <a:pt x="3226121" y="2127297"/>
                  <a:pt x="3214881" y="2149681"/>
                  <a:pt x="3216024" y="2133203"/>
                </a:cubicBezTo>
                <a:cubicBezTo>
                  <a:pt x="3216501" y="2130536"/>
                  <a:pt x="3215548" y="2131012"/>
                  <a:pt x="3214310" y="2132917"/>
                </a:cubicBezTo>
                <a:cubicBezTo>
                  <a:pt x="3212405" y="2135203"/>
                  <a:pt x="3211643" y="2139966"/>
                  <a:pt x="3208595" y="2140442"/>
                </a:cubicBezTo>
                <a:cubicBezTo>
                  <a:pt x="3206213" y="2140061"/>
                  <a:pt x="3208023" y="2136632"/>
                  <a:pt x="3208881" y="2135203"/>
                </a:cubicBezTo>
                <a:cubicBezTo>
                  <a:pt x="3212595" y="2128155"/>
                  <a:pt x="3210214" y="2127964"/>
                  <a:pt x="3207642" y="2130250"/>
                </a:cubicBezTo>
                <a:cubicBezTo>
                  <a:pt x="3206213" y="2131489"/>
                  <a:pt x="3204309" y="2134632"/>
                  <a:pt x="3202689" y="2132251"/>
                </a:cubicBezTo>
                <a:cubicBezTo>
                  <a:pt x="3201070" y="2129869"/>
                  <a:pt x="3204499" y="2127679"/>
                  <a:pt x="3205737" y="2125774"/>
                </a:cubicBezTo>
                <a:cubicBezTo>
                  <a:pt x="3207642" y="2122916"/>
                  <a:pt x="3205737" y="2119011"/>
                  <a:pt x="3202499" y="2120344"/>
                </a:cubicBezTo>
                <a:cubicBezTo>
                  <a:pt x="3176400" y="2142538"/>
                  <a:pt x="3222406" y="2168541"/>
                  <a:pt x="3227168" y="2134537"/>
                </a:cubicBezTo>
                <a:close/>
                <a:moveTo>
                  <a:pt x="3240980" y="2091674"/>
                </a:moveTo>
                <a:cubicBezTo>
                  <a:pt x="3243266" y="2089293"/>
                  <a:pt x="3242694" y="2084816"/>
                  <a:pt x="3239456" y="2085102"/>
                </a:cubicBezTo>
                <a:cubicBezTo>
                  <a:pt x="3236503" y="2085483"/>
                  <a:pt x="3233550" y="2089102"/>
                  <a:pt x="3231645" y="2091483"/>
                </a:cubicBezTo>
                <a:cubicBezTo>
                  <a:pt x="3216882" y="2112629"/>
                  <a:pt x="3250409" y="2134155"/>
                  <a:pt x="3258601" y="2107105"/>
                </a:cubicBezTo>
                <a:cubicBezTo>
                  <a:pt x="3259173" y="2103485"/>
                  <a:pt x="3255267" y="2105580"/>
                  <a:pt x="3253743" y="2107105"/>
                </a:cubicBezTo>
                <a:cubicBezTo>
                  <a:pt x="3249552" y="2111200"/>
                  <a:pt x="3245552" y="2109486"/>
                  <a:pt x="3248790" y="2102342"/>
                </a:cubicBezTo>
                <a:cubicBezTo>
                  <a:pt x="3249933" y="2099770"/>
                  <a:pt x="3248981" y="2099961"/>
                  <a:pt x="3247266" y="2101485"/>
                </a:cubicBezTo>
                <a:cubicBezTo>
                  <a:pt x="3244885" y="2103199"/>
                  <a:pt x="3243266" y="2107962"/>
                  <a:pt x="3240123" y="2107771"/>
                </a:cubicBezTo>
                <a:cubicBezTo>
                  <a:pt x="3236217" y="2105295"/>
                  <a:pt x="3251457" y="2093579"/>
                  <a:pt x="3241742" y="2096817"/>
                </a:cubicBezTo>
                <a:cubicBezTo>
                  <a:pt x="3240027" y="2097675"/>
                  <a:pt x="3237551" y="2100437"/>
                  <a:pt x="3236693" y="2097580"/>
                </a:cubicBezTo>
                <a:cubicBezTo>
                  <a:pt x="3235551" y="2094722"/>
                  <a:pt x="3239265" y="2093388"/>
                  <a:pt x="3240980" y="2091674"/>
                </a:cubicBezTo>
                <a:close/>
                <a:moveTo>
                  <a:pt x="3324800" y="2065861"/>
                </a:moveTo>
                <a:cubicBezTo>
                  <a:pt x="3319561" y="2071481"/>
                  <a:pt x="3314703" y="2069195"/>
                  <a:pt x="3318799" y="2059194"/>
                </a:cubicBezTo>
                <a:cubicBezTo>
                  <a:pt x="3320323" y="2055574"/>
                  <a:pt x="3319085" y="2055860"/>
                  <a:pt x="3316989" y="2058051"/>
                </a:cubicBezTo>
                <a:cubicBezTo>
                  <a:pt x="3313941" y="2060337"/>
                  <a:pt x="3312036" y="2067004"/>
                  <a:pt x="3308036" y="2066623"/>
                </a:cubicBezTo>
                <a:cubicBezTo>
                  <a:pt x="3305559" y="2065195"/>
                  <a:pt x="3308702" y="2061004"/>
                  <a:pt x="3310036" y="2059194"/>
                </a:cubicBezTo>
                <a:cubicBezTo>
                  <a:pt x="3316513" y="2050431"/>
                  <a:pt x="3314036" y="2049383"/>
                  <a:pt x="3310226" y="2051574"/>
                </a:cubicBezTo>
                <a:cubicBezTo>
                  <a:pt x="3308131" y="2052812"/>
                  <a:pt x="3304988" y="2056622"/>
                  <a:pt x="3303940" y="2052717"/>
                </a:cubicBezTo>
                <a:cubicBezTo>
                  <a:pt x="3302892" y="2048716"/>
                  <a:pt x="3307464" y="2046811"/>
                  <a:pt x="3309560" y="2044525"/>
                </a:cubicBezTo>
                <a:cubicBezTo>
                  <a:pt x="3312512" y="2041191"/>
                  <a:pt x="3311751" y="2035000"/>
                  <a:pt x="3307750" y="2035572"/>
                </a:cubicBezTo>
                <a:cubicBezTo>
                  <a:pt x="3304035" y="2036143"/>
                  <a:pt x="3300416" y="2041191"/>
                  <a:pt x="3298034" y="2044525"/>
                </a:cubicBezTo>
                <a:cubicBezTo>
                  <a:pt x="3284414" y="2061289"/>
                  <a:pt x="3302987" y="2096722"/>
                  <a:pt x="3323466" y="2078625"/>
                </a:cubicBezTo>
                <a:cubicBezTo>
                  <a:pt x="3327848" y="2075672"/>
                  <a:pt x="3336611" y="2056336"/>
                  <a:pt x="3324800" y="2065861"/>
                </a:cubicBezTo>
                <a:close/>
                <a:moveTo>
                  <a:pt x="3311941" y="2097389"/>
                </a:moveTo>
                <a:cubicBezTo>
                  <a:pt x="3311084" y="2092912"/>
                  <a:pt x="3307083" y="2097961"/>
                  <a:pt x="3305845" y="2100628"/>
                </a:cubicBezTo>
                <a:cubicBezTo>
                  <a:pt x="3302226" y="2108152"/>
                  <a:pt x="3296606" y="2108438"/>
                  <a:pt x="3297558" y="2098532"/>
                </a:cubicBezTo>
                <a:cubicBezTo>
                  <a:pt x="3297082" y="2089483"/>
                  <a:pt x="3292224" y="2110819"/>
                  <a:pt x="3288986" y="2110057"/>
                </a:cubicBezTo>
                <a:cubicBezTo>
                  <a:pt x="3283176" y="2110248"/>
                  <a:pt x="3296987" y="2086816"/>
                  <a:pt x="3286509" y="2096722"/>
                </a:cubicBezTo>
                <a:cubicBezTo>
                  <a:pt x="3284795" y="2098722"/>
                  <a:pt x="3282794" y="2103390"/>
                  <a:pt x="3280509" y="2100628"/>
                </a:cubicBezTo>
                <a:cubicBezTo>
                  <a:pt x="3278127" y="2097865"/>
                  <a:pt x="3282223" y="2094150"/>
                  <a:pt x="3283557" y="2091198"/>
                </a:cubicBezTo>
                <a:cubicBezTo>
                  <a:pt x="3285557" y="2086912"/>
                  <a:pt x="3282699" y="2082149"/>
                  <a:pt x="3278794" y="2084816"/>
                </a:cubicBezTo>
                <a:cubicBezTo>
                  <a:pt x="3248600" y="2121297"/>
                  <a:pt x="3310131" y="2143966"/>
                  <a:pt x="3311941" y="2097389"/>
                </a:cubicBezTo>
                <a:close/>
                <a:moveTo>
                  <a:pt x="3279080" y="2149110"/>
                </a:moveTo>
                <a:cubicBezTo>
                  <a:pt x="3274698" y="2156158"/>
                  <a:pt x="3269174" y="2155872"/>
                  <a:pt x="3271174" y="2146062"/>
                </a:cubicBezTo>
                <a:cubicBezTo>
                  <a:pt x="3271841" y="2142442"/>
                  <a:pt x="3270698" y="2143204"/>
                  <a:pt x="3268983" y="2145871"/>
                </a:cubicBezTo>
                <a:cubicBezTo>
                  <a:pt x="3266411" y="2149110"/>
                  <a:pt x="3265554" y="2155396"/>
                  <a:pt x="3261459" y="2156539"/>
                </a:cubicBezTo>
                <a:cubicBezTo>
                  <a:pt x="3258506" y="2156254"/>
                  <a:pt x="3260887" y="2151586"/>
                  <a:pt x="3261935" y="2149491"/>
                </a:cubicBezTo>
                <a:cubicBezTo>
                  <a:pt x="3266793" y="2139680"/>
                  <a:pt x="3263840" y="2139680"/>
                  <a:pt x="3260411" y="2143014"/>
                </a:cubicBezTo>
                <a:cubicBezTo>
                  <a:pt x="3258506" y="2144824"/>
                  <a:pt x="3256029" y="2149205"/>
                  <a:pt x="3254029" y="2146252"/>
                </a:cubicBezTo>
                <a:cubicBezTo>
                  <a:pt x="3252981" y="2144728"/>
                  <a:pt x="3253648" y="2143204"/>
                  <a:pt x="3254696" y="2141680"/>
                </a:cubicBezTo>
                <a:cubicBezTo>
                  <a:pt x="3258601" y="2138632"/>
                  <a:pt x="3261935" y="2128155"/>
                  <a:pt x="3254219" y="2130250"/>
                </a:cubicBezTo>
                <a:cubicBezTo>
                  <a:pt x="3247171" y="2134918"/>
                  <a:pt x="3242885" y="2145967"/>
                  <a:pt x="3244313" y="2154063"/>
                </a:cubicBezTo>
                <a:cubicBezTo>
                  <a:pt x="3245742" y="2172827"/>
                  <a:pt x="3271936" y="2175399"/>
                  <a:pt x="3281080" y="2159968"/>
                </a:cubicBezTo>
                <a:cubicBezTo>
                  <a:pt x="3285081" y="2155206"/>
                  <a:pt x="3288986" y="2136537"/>
                  <a:pt x="3279080" y="2149110"/>
                </a:cubicBezTo>
                <a:close/>
                <a:moveTo>
                  <a:pt x="3245266" y="2044144"/>
                </a:moveTo>
                <a:cubicBezTo>
                  <a:pt x="3238313" y="2064813"/>
                  <a:pt x="3268983" y="2080339"/>
                  <a:pt x="3279651" y="2059956"/>
                </a:cubicBezTo>
                <a:cubicBezTo>
                  <a:pt x="3282794" y="2055670"/>
                  <a:pt x="3284128" y="2038429"/>
                  <a:pt x="3276603" y="2050145"/>
                </a:cubicBezTo>
                <a:cubicBezTo>
                  <a:pt x="3272984" y="2057575"/>
                  <a:pt x="3268031" y="2054717"/>
                  <a:pt x="3268983" y="2047573"/>
                </a:cubicBezTo>
                <a:cubicBezTo>
                  <a:pt x="3268317" y="2039382"/>
                  <a:pt x="3264411" y="2058146"/>
                  <a:pt x="3261363" y="2057193"/>
                </a:cubicBezTo>
                <a:cubicBezTo>
                  <a:pt x="3258601" y="2057003"/>
                  <a:pt x="3260125" y="2052907"/>
                  <a:pt x="3260887" y="2050907"/>
                </a:cubicBezTo>
                <a:cubicBezTo>
                  <a:pt x="3263268" y="2044811"/>
                  <a:pt x="3263078" y="2040715"/>
                  <a:pt x="3258696" y="2045192"/>
                </a:cubicBezTo>
                <a:cubicBezTo>
                  <a:pt x="3257172" y="2046811"/>
                  <a:pt x="3255458" y="2050907"/>
                  <a:pt x="3253267" y="2048240"/>
                </a:cubicBezTo>
                <a:cubicBezTo>
                  <a:pt x="3251076" y="2045573"/>
                  <a:pt x="3254696" y="2042620"/>
                  <a:pt x="3255743" y="2040049"/>
                </a:cubicBezTo>
                <a:cubicBezTo>
                  <a:pt x="3257363" y="2036524"/>
                  <a:pt x="3254886" y="2032143"/>
                  <a:pt x="3251362" y="2033953"/>
                </a:cubicBezTo>
                <a:cubicBezTo>
                  <a:pt x="3248219" y="2035762"/>
                  <a:pt x="3246409" y="2040906"/>
                  <a:pt x="3245266" y="2044144"/>
                </a:cubicBezTo>
                <a:close/>
                <a:moveTo>
                  <a:pt x="3344993" y="2106057"/>
                </a:moveTo>
                <a:cubicBezTo>
                  <a:pt x="3366710" y="2093388"/>
                  <a:pt x="3352803" y="2060908"/>
                  <a:pt x="3350708" y="2080530"/>
                </a:cubicBezTo>
                <a:cubicBezTo>
                  <a:pt x="3350898" y="2087007"/>
                  <a:pt x="3346612" y="2091007"/>
                  <a:pt x="3343374" y="2084435"/>
                </a:cubicBezTo>
                <a:cubicBezTo>
                  <a:pt x="3342135" y="2082054"/>
                  <a:pt x="3341659" y="2083292"/>
                  <a:pt x="3341659" y="2085864"/>
                </a:cubicBezTo>
                <a:cubicBezTo>
                  <a:pt x="3341278" y="2089388"/>
                  <a:pt x="3343754" y="2093674"/>
                  <a:pt x="3341373" y="2096722"/>
                </a:cubicBezTo>
                <a:cubicBezTo>
                  <a:pt x="3339087" y="2098722"/>
                  <a:pt x="3338516" y="2094532"/>
                  <a:pt x="3338230" y="2092722"/>
                </a:cubicBezTo>
                <a:cubicBezTo>
                  <a:pt x="3336992" y="2084149"/>
                  <a:pt x="3334992" y="2086150"/>
                  <a:pt x="3333944" y="2090341"/>
                </a:cubicBezTo>
                <a:cubicBezTo>
                  <a:pt x="3333372" y="2092626"/>
                  <a:pt x="3333849" y="2096722"/>
                  <a:pt x="3330896" y="2096437"/>
                </a:cubicBezTo>
                <a:cubicBezTo>
                  <a:pt x="3327943" y="2096151"/>
                  <a:pt x="3329562" y="2091483"/>
                  <a:pt x="3329467" y="2088816"/>
                </a:cubicBezTo>
                <a:cubicBezTo>
                  <a:pt x="3329372" y="2085102"/>
                  <a:pt x="3325562" y="2083673"/>
                  <a:pt x="3323466" y="2087483"/>
                </a:cubicBezTo>
                <a:cubicBezTo>
                  <a:pt x="3321657" y="2090912"/>
                  <a:pt x="3322037" y="2096055"/>
                  <a:pt x="3322514" y="2099199"/>
                </a:cubicBezTo>
                <a:cubicBezTo>
                  <a:pt x="3324800" y="2110343"/>
                  <a:pt x="3336992" y="2112439"/>
                  <a:pt x="3344993" y="2106057"/>
                </a:cubicBezTo>
                <a:close/>
                <a:moveTo>
                  <a:pt x="3297749" y="2156635"/>
                </a:moveTo>
                <a:cubicBezTo>
                  <a:pt x="3316989" y="2183400"/>
                  <a:pt x="3338992" y="2132632"/>
                  <a:pt x="3323276" y="2147776"/>
                </a:cubicBezTo>
                <a:cubicBezTo>
                  <a:pt x="3318894" y="2153110"/>
                  <a:pt x="3314608" y="2152253"/>
                  <a:pt x="3317751" y="2143680"/>
                </a:cubicBezTo>
                <a:cubicBezTo>
                  <a:pt x="3318894" y="2140537"/>
                  <a:pt x="3317846" y="2141014"/>
                  <a:pt x="3316132" y="2143109"/>
                </a:cubicBezTo>
                <a:cubicBezTo>
                  <a:pt x="3313560" y="2145490"/>
                  <a:pt x="3312227" y="2151015"/>
                  <a:pt x="3308702" y="2151586"/>
                </a:cubicBezTo>
                <a:cubicBezTo>
                  <a:pt x="3306512" y="2150920"/>
                  <a:pt x="3308988" y="2147014"/>
                  <a:pt x="3310131" y="2145300"/>
                </a:cubicBezTo>
                <a:cubicBezTo>
                  <a:pt x="3315465" y="2137204"/>
                  <a:pt x="3313275" y="2136822"/>
                  <a:pt x="3310036" y="2139204"/>
                </a:cubicBezTo>
                <a:cubicBezTo>
                  <a:pt x="3308226" y="2140537"/>
                  <a:pt x="3305750" y="2144157"/>
                  <a:pt x="3304607" y="2141109"/>
                </a:cubicBezTo>
                <a:cubicBezTo>
                  <a:pt x="3303559" y="2138061"/>
                  <a:pt x="3307369" y="2135870"/>
                  <a:pt x="3309179" y="2133584"/>
                </a:cubicBezTo>
                <a:cubicBezTo>
                  <a:pt x="3316227" y="2114058"/>
                  <a:pt x="3288128" y="2139013"/>
                  <a:pt x="3297749" y="2156635"/>
                </a:cubicBezTo>
                <a:close/>
                <a:moveTo>
                  <a:pt x="3253362" y="2211784"/>
                </a:moveTo>
                <a:cubicBezTo>
                  <a:pt x="3276794" y="2240931"/>
                  <a:pt x="3303273" y="2183400"/>
                  <a:pt x="3284318" y="2201021"/>
                </a:cubicBezTo>
                <a:cubicBezTo>
                  <a:pt x="3279461" y="2206736"/>
                  <a:pt x="3274698" y="2206450"/>
                  <a:pt x="3276889" y="2198830"/>
                </a:cubicBezTo>
                <a:cubicBezTo>
                  <a:pt x="3277842" y="2196259"/>
                  <a:pt x="3279461" y="2191782"/>
                  <a:pt x="3275651" y="2196163"/>
                </a:cubicBezTo>
                <a:cubicBezTo>
                  <a:pt x="3272698" y="2198926"/>
                  <a:pt x="3270793" y="2205117"/>
                  <a:pt x="3266602" y="2205688"/>
                </a:cubicBezTo>
                <a:cubicBezTo>
                  <a:pt x="3263935" y="2204926"/>
                  <a:pt x="3266983" y="2200735"/>
                  <a:pt x="3268412" y="2198735"/>
                </a:cubicBezTo>
                <a:cubicBezTo>
                  <a:pt x="3274793" y="2189591"/>
                  <a:pt x="3272031" y="2189210"/>
                  <a:pt x="3268221" y="2191972"/>
                </a:cubicBezTo>
                <a:cubicBezTo>
                  <a:pt x="3266126" y="2193496"/>
                  <a:pt x="3262983" y="2197592"/>
                  <a:pt x="3261744" y="2194258"/>
                </a:cubicBezTo>
                <a:cubicBezTo>
                  <a:pt x="3260506" y="2191020"/>
                  <a:pt x="3265078" y="2188258"/>
                  <a:pt x="3267174" y="2185781"/>
                </a:cubicBezTo>
                <a:cubicBezTo>
                  <a:pt x="3275556" y="2164255"/>
                  <a:pt x="3241742" y="2192163"/>
                  <a:pt x="3253362" y="2211784"/>
                </a:cubicBezTo>
                <a:close/>
                <a:moveTo>
                  <a:pt x="3219929" y="2245598"/>
                </a:moveTo>
                <a:cubicBezTo>
                  <a:pt x="3228597" y="2278078"/>
                  <a:pt x="3264126" y="2237121"/>
                  <a:pt x="3245457" y="2246074"/>
                </a:cubicBezTo>
                <a:cubicBezTo>
                  <a:pt x="3239932" y="2249694"/>
                  <a:pt x="3236312" y="2247313"/>
                  <a:pt x="3241932" y="2240169"/>
                </a:cubicBezTo>
                <a:cubicBezTo>
                  <a:pt x="3243933" y="2237597"/>
                  <a:pt x="3242885" y="2237692"/>
                  <a:pt x="3240694" y="2239026"/>
                </a:cubicBezTo>
                <a:cubicBezTo>
                  <a:pt x="3237646" y="2240359"/>
                  <a:pt x="3234693" y="2245312"/>
                  <a:pt x="3231455" y="2244550"/>
                </a:cubicBezTo>
                <a:cubicBezTo>
                  <a:pt x="3229740" y="2243122"/>
                  <a:pt x="3233169" y="2240264"/>
                  <a:pt x="3234788" y="2239026"/>
                </a:cubicBezTo>
                <a:cubicBezTo>
                  <a:pt x="3242123" y="2233120"/>
                  <a:pt x="3240313" y="2231977"/>
                  <a:pt x="3236598" y="2233120"/>
                </a:cubicBezTo>
                <a:cubicBezTo>
                  <a:pt x="3234598" y="2233787"/>
                  <a:pt x="3231169" y="2236359"/>
                  <a:pt x="3231169" y="2233120"/>
                </a:cubicBezTo>
                <a:cubicBezTo>
                  <a:pt x="3231169" y="2229787"/>
                  <a:pt x="3235360" y="2229025"/>
                  <a:pt x="3237646" y="2227501"/>
                </a:cubicBezTo>
                <a:cubicBezTo>
                  <a:pt x="3249933" y="2210927"/>
                  <a:pt x="3216786" y="2225500"/>
                  <a:pt x="3219929" y="2245598"/>
                </a:cubicBezTo>
                <a:close/>
                <a:moveTo>
                  <a:pt x="3222977" y="2210641"/>
                </a:moveTo>
                <a:cubicBezTo>
                  <a:pt x="3238979" y="2209784"/>
                  <a:pt x="3249648" y="2168731"/>
                  <a:pt x="3234026" y="2187876"/>
                </a:cubicBezTo>
                <a:cubicBezTo>
                  <a:pt x="3232312" y="2190639"/>
                  <a:pt x="3230121" y="2193306"/>
                  <a:pt x="3227168" y="2193592"/>
                </a:cubicBezTo>
                <a:cubicBezTo>
                  <a:pt x="3220882" y="2194830"/>
                  <a:pt x="3227454" y="2176161"/>
                  <a:pt x="3221644" y="2185114"/>
                </a:cubicBezTo>
                <a:cubicBezTo>
                  <a:pt x="3218596" y="2188734"/>
                  <a:pt x="3218025" y="2195878"/>
                  <a:pt x="3213262" y="2197306"/>
                </a:cubicBezTo>
                <a:cubicBezTo>
                  <a:pt x="3209738" y="2197211"/>
                  <a:pt x="3212214" y="2191972"/>
                  <a:pt x="3213357" y="2189496"/>
                </a:cubicBezTo>
                <a:cubicBezTo>
                  <a:pt x="3218596" y="2178447"/>
                  <a:pt x="3215167" y="2178733"/>
                  <a:pt x="3211167" y="2182543"/>
                </a:cubicBezTo>
                <a:cubicBezTo>
                  <a:pt x="3208976" y="2184638"/>
                  <a:pt x="3206309" y="2189591"/>
                  <a:pt x="3203737" y="2186448"/>
                </a:cubicBezTo>
                <a:cubicBezTo>
                  <a:pt x="3201165" y="2183209"/>
                  <a:pt x="3206118" y="2179399"/>
                  <a:pt x="3208023" y="2176351"/>
                </a:cubicBezTo>
                <a:cubicBezTo>
                  <a:pt x="3210690" y="2171970"/>
                  <a:pt x="3207833" y="2166636"/>
                  <a:pt x="3203166" y="2168922"/>
                </a:cubicBezTo>
                <a:cubicBezTo>
                  <a:pt x="3198879" y="2171017"/>
                  <a:pt x="3195641" y="2177209"/>
                  <a:pt x="3193926" y="2181400"/>
                </a:cubicBezTo>
                <a:cubicBezTo>
                  <a:pt x="3186020" y="2200354"/>
                  <a:pt x="3203261" y="2217976"/>
                  <a:pt x="3222977" y="2210641"/>
                </a:cubicBezTo>
                <a:close/>
                <a:moveTo>
                  <a:pt x="3167066" y="2296366"/>
                </a:moveTo>
                <a:cubicBezTo>
                  <a:pt x="3174495" y="2311511"/>
                  <a:pt x="3199070" y="2304367"/>
                  <a:pt x="3203356" y="2289413"/>
                </a:cubicBezTo>
                <a:cubicBezTo>
                  <a:pt x="3204309" y="2285508"/>
                  <a:pt x="3199260" y="2288270"/>
                  <a:pt x="3197260" y="2290080"/>
                </a:cubicBezTo>
                <a:cubicBezTo>
                  <a:pt x="3191640" y="2295033"/>
                  <a:pt x="3186878" y="2293509"/>
                  <a:pt x="3191450" y="2285698"/>
                </a:cubicBezTo>
                <a:cubicBezTo>
                  <a:pt x="3194402" y="2278174"/>
                  <a:pt x="3182496" y="2294080"/>
                  <a:pt x="3180210" y="2292366"/>
                </a:cubicBezTo>
                <a:cubicBezTo>
                  <a:pt x="3176495" y="2290175"/>
                  <a:pt x="3188973" y="2281317"/>
                  <a:pt x="3186973" y="2280079"/>
                </a:cubicBezTo>
                <a:cubicBezTo>
                  <a:pt x="3185163" y="2277507"/>
                  <a:pt x="3177924" y="2286270"/>
                  <a:pt x="3176781" y="2281984"/>
                </a:cubicBezTo>
                <a:cubicBezTo>
                  <a:pt x="3175924" y="2278936"/>
                  <a:pt x="3180686" y="2277221"/>
                  <a:pt x="3182782" y="2275221"/>
                </a:cubicBezTo>
                <a:cubicBezTo>
                  <a:pt x="3192878" y="2256933"/>
                  <a:pt x="3158112" y="2278078"/>
                  <a:pt x="3167066" y="2296366"/>
                </a:cubicBezTo>
                <a:close/>
                <a:moveTo>
                  <a:pt x="3169352" y="2257695"/>
                </a:moveTo>
                <a:cubicBezTo>
                  <a:pt x="3203451" y="2277602"/>
                  <a:pt x="3217548" y="2220833"/>
                  <a:pt x="3201070" y="2240931"/>
                </a:cubicBezTo>
                <a:cubicBezTo>
                  <a:pt x="3196879" y="2247408"/>
                  <a:pt x="3190688" y="2248075"/>
                  <a:pt x="3192307" y="2238930"/>
                </a:cubicBezTo>
                <a:cubicBezTo>
                  <a:pt x="3192212" y="2230739"/>
                  <a:pt x="3185735" y="2250265"/>
                  <a:pt x="3182496" y="2249408"/>
                </a:cubicBezTo>
                <a:cubicBezTo>
                  <a:pt x="3179258" y="2249408"/>
                  <a:pt x="3181544" y="2244931"/>
                  <a:pt x="3182496" y="2242931"/>
                </a:cubicBezTo>
                <a:cubicBezTo>
                  <a:pt x="3187163" y="2233501"/>
                  <a:pt x="3184116" y="2233882"/>
                  <a:pt x="3180496" y="2237121"/>
                </a:cubicBezTo>
                <a:cubicBezTo>
                  <a:pt x="3178591" y="2238930"/>
                  <a:pt x="3176210" y="2243217"/>
                  <a:pt x="3173924" y="2240645"/>
                </a:cubicBezTo>
                <a:cubicBezTo>
                  <a:pt x="3171638" y="2238073"/>
                  <a:pt x="3176019" y="2234644"/>
                  <a:pt x="3177734" y="2231977"/>
                </a:cubicBezTo>
                <a:cubicBezTo>
                  <a:pt x="3182115" y="2211499"/>
                  <a:pt x="3150968" y="2242169"/>
                  <a:pt x="3169352" y="2257695"/>
                </a:cubicBezTo>
                <a:close/>
                <a:moveTo>
                  <a:pt x="3114107" y="2338657"/>
                </a:moveTo>
                <a:cubicBezTo>
                  <a:pt x="3127823" y="2366185"/>
                  <a:pt x="3162779" y="2326370"/>
                  <a:pt x="3142872" y="2336181"/>
                </a:cubicBezTo>
                <a:cubicBezTo>
                  <a:pt x="3137157" y="2339991"/>
                  <a:pt x="3132776" y="2338276"/>
                  <a:pt x="3138015" y="2331418"/>
                </a:cubicBezTo>
                <a:cubicBezTo>
                  <a:pt x="3139919" y="2328942"/>
                  <a:pt x="3138681" y="2329132"/>
                  <a:pt x="3136491" y="2330561"/>
                </a:cubicBezTo>
                <a:cubicBezTo>
                  <a:pt x="3133347" y="2332085"/>
                  <a:pt x="3130490" y="2336752"/>
                  <a:pt x="3126870" y="2336467"/>
                </a:cubicBezTo>
                <a:cubicBezTo>
                  <a:pt x="3124679" y="2335419"/>
                  <a:pt x="3128204" y="2332466"/>
                  <a:pt x="3129728" y="2331228"/>
                </a:cubicBezTo>
                <a:cubicBezTo>
                  <a:pt x="3137062" y="2325227"/>
                  <a:pt x="3134871" y="2324465"/>
                  <a:pt x="3130966" y="2325894"/>
                </a:cubicBezTo>
                <a:cubicBezTo>
                  <a:pt x="3128870" y="2326656"/>
                  <a:pt x="3125346" y="2329323"/>
                  <a:pt x="3124965" y="2326465"/>
                </a:cubicBezTo>
                <a:cubicBezTo>
                  <a:pt x="3124584" y="2323608"/>
                  <a:pt x="3129061" y="2322370"/>
                  <a:pt x="3131347" y="2320846"/>
                </a:cubicBezTo>
                <a:cubicBezTo>
                  <a:pt x="3142968" y="2305320"/>
                  <a:pt x="3108011" y="2320941"/>
                  <a:pt x="3114107" y="2338657"/>
                </a:cubicBezTo>
                <a:close/>
                <a:moveTo>
                  <a:pt x="3112107" y="2297509"/>
                </a:moveTo>
                <a:cubicBezTo>
                  <a:pt x="3131252" y="2331037"/>
                  <a:pt x="3168304" y="2281126"/>
                  <a:pt x="3145825" y="2293985"/>
                </a:cubicBezTo>
                <a:cubicBezTo>
                  <a:pt x="3139348" y="2298652"/>
                  <a:pt x="3134014" y="2296652"/>
                  <a:pt x="3139634" y="2288365"/>
                </a:cubicBezTo>
                <a:cubicBezTo>
                  <a:pt x="3143349" y="2280269"/>
                  <a:pt x="3129251" y="2296652"/>
                  <a:pt x="3126870" y="2294557"/>
                </a:cubicBezTo>
                <a:cubicBezTo>
                  <a:pt x="3124203" y="2293318"/>
                  <a:pt x="3128109" y="2289699"/>
                  <a:pt x="3129823" y="2288175"/>
                </a:cubicBezTo>
                <a:cubicBezTo>
                  <a:pt x="3137919" y="2280841"/>
                  <a:pt x="3135252" y="2279888"/>
                  <a:pt x="3130776" y="2281698"/>
                </a:cubicBezTo>
                <a:cubicBezTo>
                  <a:pt x="3128299" y="2282650"/>
                  <a:pt x="3124489" y="2285889"/>
                  <a:pt x="3123727" y="2282460"/>
                </a:cubicBezTo>
                <a:cubicBezTo>
                  <a:pt x="3122965" y="2278936"/>
                  <a:pt x="3128109" y="2277507"/>
                  <a:pt x="3130776" y="2275602"/>
                </a:cubicBezTo>
                <a:cubicBezTo>
                  <a:pt x="3134395" y="2272840"/>
                  <a:pt x="3134300" y="2267505"/>
                  <a:pt x="3129823" y="2267791"/>
                </a:cubicBezTo>
                <a:cubicBezTo>
                  <a:pt x="3117631" y="2270363"/>
                  <a:pt x="3107916" y="2286746"/>
                  <a:pt x="3112107" y="2297509"/>
                </a:cubicBezTo>
                <a:close/>
                <a:moveTo>
                  <a:pt x="3109249" y="2313797"/>
                </a:moveTo>
                <a:cubicBezTo>
                  <a:pt x="3110678" y="2303605"/>
                  <a:pt x="3086199" y="2329323"/>
                  <a:pt x="3091818" y="2310654"/>
                </a:cubicBezTo>
                <a:cubicBezTo>
                  <a:pt x="3093342" y="2307796"/>
                  <a:pt x="3095533" y="2303605"/>
                  <a:pt x="3090485" y="2307606"/>
                </a:cubicBezTo>
                <a:cubicBezTo>
                  <a:pt x="3086484" y="2310082"/>
                  <a:pt x="3083246" y="2316464"/>
                  <a:pt x="3078198" y="2316274"/>
                </a:cubicBezTo>
                <a:cubicBezTo>
                  <a:pt x="3071530" y="2314178"/>
                  <a:pt x="3097533" y="2296747"/>
                  <a:pt x="3081531" y="2301796"/>
                </a:cubicBezTo>
                <a:cubicBezTo>
                  <a:pt x="3078674" y="2302939"/>
                  <a:pt x="3074387" y="2306749"/>
                  <a:pt x="3073149" y="2302939"/>
                </a:cubicBezTo>
                <a:cubicBezTo>
                  <a:pt x="3071816" y="2299033"/>
                  <a:pt x="3077912" y="2297319"/>
                  <a:pt x="3080769" y="2294938"/>
                </a:cubicBezTo>
                <a:cubicBezTo>
                  <a:pt x="3084960" y="2291509"/>
                  <a:pt x="3083912" y="2285508"/>
                  <a:pt x="3078578" y="2286365"/>
                </a:cubicBezTo>
                <a:cubicBezTo>
                  <a:pt x="3028096" y="2310082"/>
                  <a:pt x="3086865" y="2359041"/>
                  <a:pt x="3109249" y="2313797"/>
                </a:cubicBezTo>
                <a:close/>
                <a:moveTo>
                  <a:pt x="3059052" y="2366851"/>
                </a:moveTo>
                <a:cubicBezTo>
                  <a:pt x="3062100" y="2380282"/>
                  <a:pt x="3083151" y="2379139"/>
                  <a:pt x="3089532" y="2368185"/>
                </a:cubicBezTo>
                <a:cubicBezTo>
                  <a:pt x="3091151" y="2365327"/>
                  <a:pt x="3086484" y="2366470"/>
                  <a:pt x="3084579" y="2367518"/>
                </a:cubicBezTo>
                <a:cubicBezTo>
                  <a:pt x="3079150" y="2370280"/>
                  <a:pt x="3075531" y="2368375"/>
                  <a:pt x="3080769" y="2362851"/>
                </a:cubicBezTo>
                <a:cubicBezTo>
                  <a:pt x="3082674" y="2360851"/>
                  <a:pt x="3081626" y="2360946"/>
                  <a:pt x="3079531" y="2361993"/>
                </a:cubicBezTo>
                <a:cubicBezTo>
                  <a:pt x="3076578" y="2363041"/>
                  <a:pt x="3073626" y="2366851"/>
                  <a:pt x="3070482" y="2366089"/>
                </a:cubicBezTo>
                <a:cubicBezTo>
                  <a:pt x="3068673" y="2364851"/>
                  <a:pt x="3072197" y="2362851"/>
                  <a:pt x="3073626" y="2361898"/>
                </a:cubicBezTo>
                <a:cubicBezTo>
                  <a:pt x="3080674" y="2357326"/>
                  <a:pt x="3078864" y="2356469"/>
                  <a:pt x="3075245" y="2357326"/>
                </a:cubicBezTo>
                <a:cubicBezTo>
                  <a:pt x="3073340" y="2357803"/>
                  <a:pt x="3070006" y="2359803"/>
                  <a:pt x="3069911" y="2357231"/>
                </a:cubicBezTo>
                <a:cubicBezTo>
                  <a:pt x="3069816" y="2354659"/>
                  <a:pt x="3073911" y="2353993"/>
                  <a:pt x="3076102" y="2352850"/>
                </a:cubicBezTo>
                <a:cubicBezTo>
                  <a:pt x="3087913" y="2340086"/>
                  <a:pt x="3055147" y="2351421"/>
                  <a:pt x="3059052" y="2366851"/>
                </a:cubicBezTo>
                <a:close/>
                <a:moveTo>
                  <a:pt x="3057147" y="2288556"/>
                </a:moveTo>
                <a:cubicBezTo>
                  <a:pt x="3059433" y="2282650"/>
                  <a:pt x="3041241" y="2295128"/>
                  <a:pt x="3049051" y="2283031"/>
                </a:cubicBezTo>
                <a:cubicBezTo>
                  <a:pt x="3050575" y="2281222"/>
                  <a:pt x="3049623" y="2281222"/>
                  <a:pt x="3047813" y="2282079"/>
                </a:cubicBezTo>
                <a:cubicBezTo>
                  <a:pt x="3045336" y="2282936"/>
                  <a:pt x="3042955" y="2286460"/>
                  <a:pt x="3040193" y="2285698"/>
                </a:cubicBezTo>
                <a:cubicBezTo>
                  <a:pt x="3038574" y="2284460"/>
                  <a:pt x="3041336" y="2282555"/>
                  <a:pt x="3042574" y="2281698"/>
                </a:cubicBezTo>
                <a:cubicBezTo>
                  <a:pt x="3048384" y="2277697"/>
                  <a:pt x="3046670" y="2276745"/>
                  <a:pt x="3043622" y="2277316"/>
                </a:cubicBezTo>
                <a:cubicBezTo>
                  <a:pt x="3041907" y="2277697"/>
                  <a:pt x="3039240" y="2279412"/>
                  <a:pt x="3038954" y="2276935"/>
                </a:cubicBezTo>
                <a:cubicBezTo>
                  <a:pt x="3038669" y="2274459"/>
                  <a:pt x="3042193" y="2274078"/>
                  <a:pt x="3044003" y="2273125"/>
                </a:cubicBezTo>
                <a:cubicBezTo>
                  <a:pt x="3046670" y="2271697"/>
                  <a:pt x="3046860" y="2267887"/>
                  <a:pt x="3043812" y="2267696"/>
                </a:cubicBezTo>
                <a:cubicBezTo>
                  <a:pt x="3014475" y="2274173"/>
                  <a:pt x="3039050" y="2313035"/>
                  <a:pt x="3057147" y="2288556"/>
                </a:cubicBezTo>
                <a:close/>
                <a:moveTo>
                  <a:pt x="3047146" y="2353040"/>
                </a:moveTo>
                <a:cubicBezTo>
                  <a:pt x="3038288" y="2354088"/>
                  <a:pt x="3037716" y="2349230"/>
                  <a:pt x="3046003" y="2344753"/>
                </a:cubicBezTo>
                <a:cubicBezTo>
                  <a:pt x="3049337" y="2342848"/>
                  <a:pt x="3048099" y="2342467"/>
                  <a:pt x="3045146" y="2342848"/>
                </a:cubicBezTo>
                <a:cubicBezTo>
                  <a:pt x="3041336" y="2342943"/>
                  <a:pt x="3035716" y="2346658"/>
                  <a:pt x="3032573" y="2344182"/>
                </a:cubicBezTo>
                <a:cubicBezTo>
                  <a:pt x="3031334" y="2341705"/>
                  <a:pt x="3036478" y="2340372"/>
                  <a:pt x="3038669" y="2339800"/>
                </a:cubicBezTo>
                <a:cubicBezTo>
                  <a:pt x="3049146" y="2336943"/>
                  <a:pt x="3047718" y="2334657"/>
                  <a:pt x="3043336" y="2334180"/>
                </a:cubicBezTo>
                <a:cubicBezTo>
                  <a:pt x="3040859" y="2333895"/>
                  <a:pt x="3036097" y="2335133"/>
                  <a:pt x="3037526" y="2331514"/>
                </a:cubicBezTo>
                <a:cubicBezTo>
                  <a:pt x="3038954" y="2327894"/>
                  <a:pt x="3043812" y="2329037"/>
                  <a:pt x="3046956" y="2328466"/>
                </a:cubicBezTo>
                <a:cubicBezTo>
                  <a:pt x="3051337" y="2327704"/>
                  <a:pt x="3054480" y="2322846"/>
                  <a:pt x="3050861" y="2320941"/>
                </a:cubicBezTo>
                <a:cubicBezTo>
                  <a:pt x="3047527" y="2319226"/>
                  <a:pt x="3041431" y="2320750"/>
                  <a:pt x="3037526" y="2321989"/>
                </a:cubicBezTo>
                <a:cubicBezTo>
                  <a:pt x="3015618" y="2327418"/>
                  <a:pt x="3011237" y="2364184"/>
                  <a:pt x="3038669" y="2361803"/>
                </a:cubicBezTo>
                <a:cubicBezTo>
                  <a:pt x="3044003" y="2361993"/>
                  <a:pt x="3062576" y="2352564"/>
                  <a:pt x="3047146" y="2353040"/>
                </a:cubicBezTo>
                <a:close/>
                <a:moveTo>
                  <a:pt x="3010665" y="2403904"/>
                </a:moveTo>
                <a:cubicBezTo>
                  <a:pt x="3019143" y="2412095"/>
                  <a:pt x="3053433" y="2392474"/>
                  <a:pt x="3032096" y="2395617"/>
                </a:cubicBezTo>
                <a:cubicBezTo>
                  <a:pt x="3024953" y="2397808"/>
                  <a:pt x="3021048" y="2394950"/>
                  <a:pt x="3027143" y="2389902"/>
                </a:cubicBezTo>
                <a:cubicBezTo>
                  <a:pt x="3029334" y="2388283"/>
                  <a:pt x="3033144" y="2385425"/>
                  <a:pt x="3027525" y="2387044"/>
                </a:cubicBezTo>
                <a:cubicBezTo>
                  <a:pt x="3023429" y="2387711"/>
                  <a:pt x="3018571" y="2391997"/>
                  <a:pt x="3014666" y="2390283"/>
                </a:cubicBezTo>
                <a:cubicBezTo>
                  <a:pt x="3012761" y="2388283"/>
                  <a:pt x="3017809" y="2386378"/>
                  <a:pt x="3020000" y="2385425"/>
                </a:cubicBezTo>
                <a:cubicBezTo>
                  <a:pt x="3030382" y="2381234"/>
                  <a:pt x="3028382" y="2379520"/>
                  <a:pt x="3023619" y="2379805"/>
                </a:cubicBezTo>
                <a:cubicBezTo>
                  <a:pt x="3021048" y="2379996"/>
                  <a:pt x="3016190" y="2381710"/>
                  <a:pt x="3016952" y="2378376"/>
                </a:cubicBezTo>
                <a:cubicBezTo>
                  <a:pt x="3017714" y="2374947"/>
                  <a:pt x="3023048" y="2375138"/>
                  <a:pt x="3026191" y="2374186"/>
                </a:cubicBezTo>
                <a:cubicBezTo>
                  <a:pt x="3030668" y="2372852"/>
                  <a:pt x="3032763" y="2367994"/>
                  <a:pt x="3028572" y="2366851"/>
                </a:cubicBezTo>
                <a:cubicBezTo>
                  <a:pt x="3009332" y="2364184"/>
                  <a:pt x="2986853" y="2392759"/>
                  <a:pt x="3010665" y="2403904"/>
                </a:cubicBezTo>
                <a:close/>
                <a:moveTo>
                  <a:pt x="2989996" y="2377329"/>
                </a:moveTo>
                <a:cubicBezTo>
                  <a:pt x="2993996" y="2375995"/>
                  <a:pt x="2999807" y="2372947"/>
                  <a:pt x="3001998" y="2369995"/>
                </a:cubicBezTo>
                <a:cubicBezTo>
                  <a:pt x="3004569" y="2366375"/>
                  <a:pt x="2998283" y="2367042"/>
                  <a:pt x="2995616" y="2367899"/>
                </a:cubicBezTo>
                <a:cubicBezTo>
                  <a:pt x="2987805" y="2370471"/>
                  <a:pt x="2983805" y="2366851"/>
                  <a:pt x="2991520" y="2360755"/>
                </a:cubicBezTo>
                <a:cubicBezTo>
                  <a:pt x="2997711" y="2354374"/>
                  <a:pt x="2979042" y="2365422"/>
                  <a:pt x="2977423" y="2362565"/>
                </a:cubicBezTo>
                <a:cubicBezTo>
                  <a:pt x="2973232" y="2358850"/>
                  <a:pt x="2999521" y="2352373"/>
                  <a:pt x="2985329" y="2351802"/>
                </a:cubicBezTo>
                <a:cubicBezTo>
                  <a:pt x="2982757" y="2351992"/>
                  <a:pt x="2977994" y="2353707"/>
                  <a:pt x="2978376" y="2350278"/>
                </a:cubicBezTo>
                <a:cubicBezTo>
                  <a:pt x="2978757" y="2346754"/>
                  <a:pt x="2984186" y="2347135"/>
                  <a:pt x="2987234" y="2345992"/>
                </a:cubicBezTo>
                <a:cubicBezTo>
                  <a:pt x="2991520" y="2344563"/>
                  <a:pt x="2993139" y="2339515"/>
                  <a:pt x="2988853" y="2338467"/>
                </a:cubicBezTo>
                <a:cubicBezTo>
                  <a:pt x="2955420" y="2337705"/>
                  <a:pt x="2953896" y="2384663"/>
                  <a:pt x="2989996" y="2377329"/>
                </a:cubicBezTo>
                <a:close/>
                <a:moveTo>
                  <a:pt x="2946752" y="2416858"/>
                </a:moveTo>
                <a:cubicBezTo>
                  <a:pt x="2950086" y="2425906"/>
                  <a:pt x="2983233" y="2418286"/>
                  <a:pt x="2966184" y="2415524"/>
                </a:cubicBezTo>
                <a:cubicBezTo>
                  <a:pt x="2959421" y="2415524"/>
                  <a:pt x="2957897" y="2411619"/>
                  <a:pt x="2966660" y="2408761"/>
                </a:cubicBezTo>
                <a:cubicBezTo>
                  <a:pt x="2969803" y="2407714"/>
                  <a:pt x="2968851" y="2407237"/>
                  <a:pt x="2966279" y="2407142"/>
                </a:cubicBezTo>
                <a:cubicBezTo>
                  <a:pt x="2963040" y="2406666"/>
                  <a:pt x="2957706" y="2409047"/>
                  <a:pt x="2955325" y="2406571"/>
                </a:cubicBezTo>
                <a:cubicBezTo>
                  <a:pt x="2954753" y="2404475"/>
                  <a:pt x="2959326" y="2404189"/>
                  <a:pt x="2961326" y="2403904"/>
                </a:cubicBezTo>
                <a:cubicBezTo>
                  <a:pt x="2970851" y="2403046"/>
                  <a:pt x="2969993" y="2401046"/>
                  <a:pt x="2966279" y="2400093"/>
                </a:cubicBezTo>
                <a:cubicBezTo>
                  <a:pt x="2964278" y="2399522"/>
                  <a:pt x="2959897" y="2399808"/>
                  <a:pt x="2961802" y="2397141"/>
                </a:cubicBezTo>
                <a:cubicBezTo>
                  <a:pt x="2963707" y="2394474"/>
                  <a:pt x="2967612" y="2395998"/>
                  <a:pt x="2970375" y="2395998"/>
                </a:cubicBezTo>
                <a:cubicBezTo>
                  <a:pt x="2974280" y="2395998"/>
                  <a:pt x="2977899" y="2392569"/>
                  <a:pt x="2975042" y="2390473"/>
                </a:cubicBezTo>
                <a:cubicBezTo>
                  <a:pt x="2960373" y="2383806"/>
                  <a:pt x="2933799" y="2401237"/>
                  <a:pt x="2946752" y="2416858"/>
                </a:cubicBezTo>
                <a:close/>
                <a:moveTo>
                  <a:pt x="2924940" y="2394093"/>
                </a:moveTo>
                <a:cubicBezTo>
                  <a:pt x="2929036" y="2393140"/>
                  <a:pt x="2935418" y="2391330"/>
                  <a:pt x="2937990" y="2388473"/>
                </a:cubicBezTo>
                <a:cubicBezTo>
                  <a:pt x="2941037" y="2385235"/>
                  <a:pt x="2934751" y="2385139"/>
                  <a:pt x="2931893" y="2385616"/>
                </a:cubicBezTo>
                <a:cubicBezTo>
                  <a:pt x="2923893" y="2386949"/>
                  <a:pt x="2920083" y="2382949"/>
                  <a:pt x="2928845" y="2377996"/>
                </a:cubicBezTo>
                <a:cubicBezTo>
                  <a:pt x="2935894" y="2372471"/>
                  <a:pt x="2915796" y="2380853"/>
                  <a:pt x="2914558" y="2377996"/>
                </a:cubicBezTo>
                <a:cubicBezTo>
                  <a:pt x="2912748" y="2375710"/>
                  <a:pt x="2917892" y="2374281"/>
                  <a:pt x="2920083" y="2373614"/>
                </a:cubicBezTo>
                <a:cubicBezTo>
                  <a:pt x="2930655" y="2370661"/>
                  <a:pt x="2928655" y="2368661"/>
                  <a:pt x="2923893" y="2368280"/>
                </a:cubicBezTo>
                <a:cubicBezTo>
                  <a:pt x="2921226" y="2368090"/>
                  <a:pt x="2916368" y="2369233"/>
                  <a:pt x="2917225" y="2365899"/>
                </a:cubicBezTo>
                <a:cubicBezTo>
                  <a:pt x="2918082" y="2362470"/>
                  <a:pt x="2923416" y="2363422"/>
                  <a:pt x="2926559" y="2362851"/>
                </a:cubicBezTo>
                <a:cubicBezTo>
                  <a:pt x="2931036" y="2362089"/>
                  <a:pt x="2933322" y="2357231"/>
                  <a:pt x="2929226" y="2355707"/>
                </a:cubicBezTo>
                <a:cubicBezTo>
                  <a:pt x="2895984" y="2350373"/>
                  <a:pt x="2887793" y="2396474"/>
                  <a:pt x="2924940" y="2394093"/>
                </a:cubicBezTo>
                <a:close/>
                <a:moveTo>
                  <a:pt x="2881506" y="2422382"/>
                </a:moveTo>
                <a:cubicBezTo>
                  <a:pt x="2887698" y="2430383"/>
                  <a:pt x="2919320" y="2419525"/>
                  <a:pt x="2900651" y="2418858"/>
                </a:cubicBezTo>
                <a:cubicBezTo>
                  <a:pt x="2897223" y="2419334"/>
                  <a:pt x="2894746" y="2418477"/>
                  <a:pt x="2894079" y="2417334"/>
                </a:cubicBezTo>
                <a:cubicBezTo>
                  <a:pt x="2893412" y="2416096"/>
                  <a:pt x="2894651" y="2414381"/>
                  <a:pt x="2898556" y="2412571"/>
                </a:cubicBezTo>
                <a:cubicBezTo>
                  <a:pt x="2904938" y="2408571"/>
                  <a:pt x="2887126" y="2414095"/>
                  <a:pt x="2886269" y="2411714"/>
                </a:cubicBezTo>
                <a:cubicBezTo>
                  <a:pt x="2883887" y="2407809"/>
                  <a:pt x="2906843" y="2407523"/>
                  <a:pt x="2894936" y="2404570"/>
                </a:cubicBezTo>
                <a:cubicBezTo>
                  <a:pt x="2892651" y="2404285"/>
                  <a:pt x="2888364" y="2404856"/>
                  <a:pt x="2889317" y="2402284"/>
                </a:cubicBezTo>
                <a:cubicBezTo>
                  <a:pt x="2890269" y="2399522"/>
                  <a:pt x="2894841" y="2400760"/>
                  <a:pt x="2897699" y="2400379"/>
                </a:cubicBezTo>
                <a:cubicBezTo>
                  <a:pt x="2901604" y="2399903"/>
                  <a:pt x="2903985" y="2396188"/>
                  <a:pt x="2900461" y="2394664"/>
                </a:cubicBezTo>
                <a:cubicBezTo>
                  <a:pt x="2883507" y="2389426"/>
                  <a:pt x="2862170" y="2410190"/>
                  <a:pt x="2881506" y="2422382"/>
                </a:cubicBezTo>
                <a:close/>
                <a:moveTo>
                  <a:pt x="2873601" y="2389426"/>
                </a:moveTo>
                <a:cubicBezTo>
                  <a:pt x="2878268" y="2388378"/>
                  <a:pt x="2885221" y="2385806"/>
                  <a:pt x="2887888" y="2382663"/>
                </a:cubicBezTo>
                <a:cubicBezTo>
                  <a:pt x="2891317" y="2376662"/>
                  <a:pt x="2877792" y="2380472"/>
                  <a:pt x="2874934" y="2379805"/>
                </a:cubicBezTo>
                <a:cubicBezTo>
                  <a:pt x="2868362" y="2379043"/>
                  <a:pt x="2870648" y="2373614"/>
                  <a:pt x="2875791" y="2370757"/>
                </a:cubicBezTo>
                <a:cubicBezTo>
                  <a:pt x="2883126" y="2364375"/>
                  <a:pt x="2860932" y="2374186"/>
                  <a:pt x="2859313" y="2370757"/>
                </a:cubicBezTo>
                <a:cubicBezTo>
                  <a:pt x="2856932" y="2368185"/>
                  <a:pt x="2862551" y="2366470"/>
                  <a:pt x="2865123" y="2365804"/>
                </a:cubicBezTo>
                <a:cubicBezTo>
                  <a:pt x="2876934" y="2362375"/>
                  <a:pt x="2874362" y="2360089"/>
                  <a:pt x="2868838" y="2359708"/>
                </a:cubicBezTo>
                <a:cubicBezTo>
                  <a:pt x="2865790" y="2359517"/>
                  <a:pt x="2860266" y="2360851"/>
                  <a:pt x="2860932" y="2356945"/>
                </a:cubicBezTo>
                <a:cubicBezTo>
                  <a:pt x="2861599" y="2353040"/>
                  <a:pt x="2867790" y="2354088"/>
                  <a:pt x="2871315" y="2353421"/>
                </a:cubicBezTo>
                <a:cubicBezTo>
                  <a:pt x="2876363" y="2352468"/>
                  <a:pt x="2878363" y="2346944"/>
                  <a:pt x="2873505" y="2345134"/>
                </a:cubicBezTo>
                <a:cubicBezTo>
                  <a:pt x="2864647" y="2342753"/>
                  <a:pt x="2852836" y="2347325"/>
                  <a:pt x="2847216" y="2353993"/>
                </a:cubicBezTo>
                <a:cubicBezTo>
                  <a:pt x="2832167" y="2370566"/>
                  <a:pt x="2853979" y="2393807"/>
                  <a:pt x="2873601" y="2389426"/>
                </a:cubicBezTo>
                <a:close/>
                <a:moveTo>
                  <a:pt x="2826261" y="2427621"/>
                </a:moveTo>
                <a:cubicBezTo>
                  <a:pt x="2830928" y="2438098"/>
                  <a:pt x="2870838" y="2432193"/>
                  <a:pt x="2849502" y="2427526"/>
                </a:cubicBezTo>
                <a:cubicBezTo>
                  <a:pt x="2841977" y="2426954"/>
                  <a:pt x="2839215" y="2423049"/>
                  <a:pt x="2846835" y="2420477"/>
                </a:cubicBezTo>
                <a:cubicBezTo>
                  <a:pt x="2849502" y="2419715"/>
                  <a:pt x="2854169" y="2418477"/>
                  <a:pt x="2848264" y="2418001"/>
                </a:cubicBezTo>
                <a:cubicBezTo>
                  <a:pt x="2844168" y="2417143"/>
                  <a:pt x="2838072" y="2419429"/>
                  <a:pt x="2835024" y="2416572"/>
                </a:cubicBezTo>
                <a:cubicBezTo>
                  <a:pt x="2833976" y="2414095"/>
                  <a:pt x="2839406" y="2414000"/>
                  <a:pt x="2841787" y="2413905"/>
                </a:cubicBezTo>
                <a:cubicBezTo>
                  <a:pt x="2853122" y="2413714"/>
                  <a:pt x="2851788" y="2411428"/>
                  <a:pt x="2847216" y="2410000"/>
                </a:cubicBezTo>
                <a:cubicBezTo>
                  <a:pt x="2844740" y="2409238"/>
                  <a:pt x="2839501" y="2409142"/>
                  <a:pt x="2841406" y="2406285"/>
                </a:cubicBezTo>
                <a:cubicBezTo>
                  <a:pt x="2843311" y="2403427"/>
                  <a:pt x="2848264" y="2405523"/>
                  <a:pt x="2851598" y="2405713"/>
                </a:cubicBezTo>
                <a:cubicBezTo>
                  <a:pt x="2856265" y="2406094"/>
                  <a:pt x="2859980" y="2402189"/>
                  <a:pt x="2856456" y="2399808"/>
                </a:cubicBezTo>
                <a:cubicBezTo>
                  <a:pt x="2853122" y="2397522"/>
                  <a:pt x="2846645" y="2397522"/>
                  <a:pt x="2842454" y="2397808"/>
                </a:cubicBezTo>
                <a:cubicBezTo>
                  <a:pt x="2827023" y="2398189"/>
                  <a:pt x="2812355" y="2414476"/>
                  <a:pt x="2826261" y="2427621"/>
                </a:cubicBezTo>
                <a:close/>
                <a:moveTo>
                  <a:pt x="2829785" y="2352088"/>
                </a:moveTo>
                <a:cubicBezTo>
                  <a:pt x="2836739" y="2347230"/>
                  <a:pt x="2809593" y="2347801"/>
                  <a:pt x="2823975" y="2340753"/>
                </a:cubicBezTo>
                <a:cubicBezTo>
                  <a:pt x="2826261" y="2340086"/>
                  <a:pt x="2830167" y="2339038"/>
                  <a:pt x="2825309" y="2338372"/>
                </a:cubicBezTo>
                <a:cubicBezTo>
                  <a:pt x="2821975" y="2337514"/>
                  <a:pt x="2816546" y="2339324"/>
                  <a:pt x="2814260" y="2336371"/>
                </a:cubicBezTo>
                <a:cubicBezTo>
                  <a:pt x="2813593" y="2333800"/>
                  <a:pt x="2817975" y="2334085"/>
                  <a:pt x="2820070" y="2334085"/>
                </a:cubicBezTo>
                <a:cubicBezTo>
                  <a:pt x="2829500" y="2334180"/>
                  <a:pt x="2828547" y="2331895"/>
                  <a:pt x="2824833" y="2330275"/>
                </a:cubicBezTo>
                <a:cubicBezTo>
                  <a:pt x="2822737" y="2329418"/>
                  <a:pt x="2818451" y="2329228"/>
                  <a:pt x="2820165" y="2326465"/>
                </a:cubicBezTo>
                <a:cubicBezTo>
                  <a:pt x="2821975" y="2323608"/>
                  <a:pt x="2825880" y="2325894"/>
                  <a:pt x="2828643" y="2326180"/>
                </a:cubicBezTo>
                <a:cubicBezTo>
                  <a:pt x="2832643" y="2326656"/>
                  <a:pt x="2835882" y="2322941"/>
                  <a:pt x="2832834" y="2320369"/>
                </a:cubicBezTo>
                <a:cubicBezTo>
                  <a:pt x="2796638" y="2305034"/>
                  <a:pt x="2790352" y="2363899"/>
                  <a:pt x="2829785" y="2352088"/>
                </a:cubicBezTo>
                <a:close/>
                <a:moveTo>
                  <a:pt x="2791114" y="2394474"/>
                </a:moveTo>
                <a:cubicBezTo>
                  <a:pt x="2799972" y="2404094"/>
                  <a:pt x="2834453" y="2390188"/>
                  <a:pt x="2812355" y="2389711"/>
                </a:cubicBezTo>
                <a:cubicBezTo>
                  <a:pt x="2804544" y="2390664"/>
                  <a:pt x="2799972" y="2386568"/>
                  <a:pt x="2808164" y="2381996"/>
                </a:cubicBezTo>
                <a:cubicBezTo>
                  <a:pt x="2811117" y="2380377"/>
                  <a:pt x="2809688" y="2379901"/>
                  <a:pt x="2806640" y="2380282"/>
                </a:cubicBezTo>
                <a:cubicBezTo>
                  <a:pt x="2803306" y="2380663"/>
                  <a:pt x="2800163" y="2381805"/>
                  <a:pt x="2796829" y="2382187"/>
                </a:cubicBezTo>
                <a:cubicBezTo>
                  <a:pt x="2790161" y="2382091"/>
                  <a:pt x="2793686" y="2377900"/>
                  <a:pt x="2798734" y="2377424"/>
                </a:cubicBezTo>
                <a:cubicBezTo>
                  <a:pt x="2809021" y="2374947"/>
                  <a:pt x="2806735" y="2372852"/>
                  <a:pt x="2801877" y="2372376"/>
                </a:cubicBezTo>
                <a:cubicBezTo>
                  <a:pt x="2789590" y="2372662"/>
                  <a:pt x="2794638" y="2366089"/>
                  <a:pt x="2803973" y="2367137"/>
                </a:cubicBezTo>
                <a:cubicBezTo>
                  <a:pt x="2808354" y="2366566"/>
                  <a:pt x="2810164" y="2361993"/>
                  <a:pt x="2805878" y="2360184"/>
                </a:cubicBezTo>
                <a:cubicBezTo>
                  <a:pt x="2801973" y="2358565"/>
                  <a:pt x="2795972" y="2359803"/>
                  <a:pt x="2792162" y="2360755"/>
                </a:cubicBezTo>
                <a:cubicBezTo>
                  <a:pt x="2773683" y="2366375"/>
                  <a:pt x="2775302" y="2386092"/>
                  <a:pt x="2791114" y="2394474"/>
                </a:cubicBezTo>
                <a:close/>
                <a:moveTo>
                  <a:pt x="2740155" y="2411905"/>
                </a:moveTo>
                <a:cubicBezTo>
                  <a:pt x="2739488" y="2422287"/>
                  <a:pt x="2775969" y="2429145"/>
                  <a:pt x="2760158" y="2419048"/>
                </a:cubicBezTo>
                <a:cubicBezTo>
                  <a:pt x="2753395" y="2416000"/>
                  <a:pt x="2753585" y="2411524"/>
                  <a:pt x="2763587" y="2412667"/>
                </a:cubicBezTo>
                <a:cubicBezTo>
                  <a:pt x="2767206" y="2413047"/>
                  <a:pt x="2766444" y="2412095"/>
                  <a:pt x="2763873" y="2410952"/>
                </a:cubicBezTo>
                <a:cubicBezTo>
                  <a:pt x="2760825" y="2408952"/>
                  <a:pt x="2754633" y="2409047"/>
                  <a:pt x="2753204" y="2405618"/>
                </a:cubicBezTo>
                <a:cubicBezTo>
                  <a:pt x="2753490" y="2403237"/>
                  <a:pt x="2758253" y="2404856"/>
                  <a:pt x="2760348" y="2405523"/>
                </a:cubicBezTo>
                <a:cubicBezTo>
                  <a:pt x="2770159" y="2408857"/>
                  <a:pt x="2770159" y="2406571"/>
                  <a:pt x="2766920" y="2403999"/>
                </a:cubicBezTo>
                <a:cubicBezTo>
                  <a:pt x="2765111" y="2402570"/>
                  <a:pt x="2760729" y="2400855"/>
                  <a:pt x="2763682" y="2399141"/>
                </a:cubicBezTo>
                <a:cubicBezTo>
                  <a:pt x="2766730" y="2397331"/>
                  <a:pt x="2769968" y="2400665"/>
                  <a:pt x="2772731" y="2401903"/>
                </a:cubicBezTo>
                <a:cubicBezTo>
                  <a:pt x="2776636" y="2403522"/>
                  <a:pt x="2781684" y="2401522"/>
                  <a:pt x="2779779" y="2398379"/>
                </a:cubicBezTo>
                <a:cubicBezTo>
                  <a:pt x="2777779" y="2395331"/>
                  <a:pt x="2771969" y="2393617"/>
                  <a:pt x="2768635" y="2392474"/>
                </a:cubicBezTo>
                <a:cubicBezTo>
                  <a:pt x="2755776" y="2388473"/>
                  <a:pt x="2735202" y="2396093"/>
                  <a:pt x="2740155" y="2411905"/>
                </a:cubicBezTo>
                <a:close/>
                <a:moveTo>
                  <a:pt x="2713866" y="2377805"/>
                </a:moveTo>
                <a:cubicBezTo>
                  <a:pt x="2718724" y="2385616"/>
                  <a:pt x="2731868" y="2389140"/>
                  <a:pt x="2740822" y="2386568"/>
                </a:cubicBezTo>
                <a:cubicBezTo>
                  <a:pt x="2744918" y="2384949"/>
                  <a:pt x="2739203" y="2382187"/>
                  <a:pt x="2736345" y="2381520"/>
                </a:cubicBezTo>
                <a:cubicBezTo>
                  <a:pt x="2728440" y="2379520"/>
                  <a:pt x="2726630" y="2374281"/>
                  <a:pt x="2736631" y="2373519"/>
                </a:cubicBezTo>
                <a:cubicBezTo>
                  <a:pt x="2745299" y="2371423"/>
                  <a:pt x="2723486" y="2370661"/>
                  <a:pt x="2723582" y="2367518"/>
                </a:cubicBezTo>
                <a:cubicBezTo>
                  <a:pt x="2723201" y="2362755"/>
                  <a:pt x="2738917" y="2368471"/>
                  <a:pt x="2738917" y="2365899"/>
                </a:cubicBezTo>
                <a:cubicBezTo>
                  <a:pt x="2740060" y="2362660"/>
                  <a:pt x="2727773" y="2361613"/>
                  <a:pt x="2730916" y="2357898"/>
                </a:cubicBezTo>
                <a:cubicBezTo>
                  <a:pt x="2733107" y="2355231"/>
                  <a:pt x="2737584" y="2358279"/>
                  <a:pt x="2740727" y="2359041"/>
                </a:cubicBezTo>
                <a:cubicBezTo>
                  <a:pt x="2745203" y="2359993"/>
                  <a:pt x="2749204" y="2356755"/>
                  <a:pt x="2746061" y="2353612"/>
                </a:cubicBezTo>
                <a:cubicBezTo>
                  <a:pt x="2743203" y="2350849"/>
                  <a:pt x="2736917" y="2349706"/>
                  <a:pt x="2732916" y="2349230"/>
                </a:cubicBezTo>
                <a:cubicBezTo>
                  <a:pt x="2716438" y="2347039"/>
                  <a:pt x="2702532" y="2362851"/>
                  <a:pt x="2713866" y="2377805"/>
                </a:cubicBezTo>
                <a:close/>
                <a:moveTo>
                  <a:pt x="2679100" y="2399046"/>
                </a:moveTo>
                <a:cubicBezTo>
                  <a:pt x="2682719" y="2405904"/>
                  <a:pt x="2694340" y="2409238"/>
                  <a:pt x="2701769" y="2407999"/>
                </a:cubicBezTo>
                <a:cubicBezTo>
                  <a:pt x="2705389" y="2407047"/>
                  <a:pt x="2700626" y="2404285"/>
                  <a:pt x="2698150" y="2403522"/>
                </a:cubicBezTo>
                <a:cubicBezTo>
                  <a:pt x="2691483" y="2401332"/>
                  <a:pt x="2690054" y="2397046"/>
                  <a:pt x="2698721" y="2396950"/>
                </a:cubicBezTo>
                <a:cubicBezTo>
                  <a:pt x="2706246" y="2395903"/>
                  <a:pt x="2687577" y="2393807"/>
                  <a:pt x="2687673" y="2391330"/>
                </a:cubicBezTo>
                <a:cubicBezTo>
                  <a:pt x="2687101" y="2389045"/>
                  <a:pt x="2691673" y="2389997"/>
                  <a:pt x="2693578" y="2390473"/>
                </a:cubicBezTo>
                <a:cubicBezTo>
                  <a:pt x="2702912" y="2392569"/>
                  <a:pt x="2702151" y="2390378"/>
                  <a:pt x="2698531" y="2388283"/>
                </a:cubicBezTo>
                <a:cubicBezTo>
                  <a:pt x="2696531" y="2387140"/>
                  <a:pt x="2692244" y="2385997"/>
                  <a:pt x="2694245" y="2383996"/>
                </a:cubicBezTo>
                <a:cubicBezTo>
                  <a:pt x="2696245" y="2381996"/>
                  <a:pt x="2700055" y="2384663"/>
                  <a:pt x="2702722" y="2385616"/>
                </a:cubicBezTo>
                <a:cubicBezTo>
                  <a:pt x="2706532" y="2386854"/>
                  <a:pt x="2710151" y="2384568"/>
                  <a:pt x="2707580" y="2381710"/>
                </a:cubicBezTo>
                <a:cubicBezTo>
                  <a:pt x="2695102" y="2370471"/>
                  <a:pt x="2665956" y="2379615"/>
                  <a:pt x="2679100" y="2399046"/>
                </a:cubicBezTo>
                <a:close/>
                <a:moveTo>
                  <a:pt x="2665098" y="2351135"/>
                </a:moveTo>
                <a:cubicBezTo>
                  <a:pt x="2670718" y="2360279"/>
                  <a:pt x="2685958" y="2364280"/>
                  <a:pt x="2695769" y="2361041"/>
                </a:cubicBezTo>
                <a:cubicBezTo>
                  <a:pt x="2704436" y="2356088"/>
                  <a:pt x="2669384" y="2352373"/>
                  <a:pt x="2687292" y="2345706"/>
                </a:cubicBezTo>
                <a:cubicBezTo>
                  <a:pt x="2702055" y="2342753"/>
                  <a:pt x="2675385" y="2342848"/>
                  <a:pt x="2674528" y="2338562"/>
                </a:cubicBezTo>
                <a:cubicBezTo>
                  <a:pt x="2673480" y="2335228"/>
                  <a:pt x="2679195" y="2336181"/>
                  <a:pt x="2681862" y="2336562"/>
                </a:cubicBezTo>
                <a:cubicBezTo>
                  <a:pt x="2694054" y="2338181"/>
                  <a:pt x="2692626" y="2335038"/>
                  <a:pt x="2687768" y="2332561"/>
                </a:cubicBezTo>
                <a:cubicBezTo>
                  <a:pt x="2685006" y="2331228"/>
                  <a:pt x="2679576" y="2329990"/>
                  <a:pt x="2681672" y="2326846"/>
                </a:cubicBezTo>
                <a:cubicBezTo>
                  <a:pt x="2684243" y="2323513"/>
                  <a:pt x="2689482" y="2327513"/>
                  <a:pt x="2692626" y="2327894"/>
                </a:cubicBezTo>
                <a:cubicBezTo>
                  <a:pt x="2697674" y="2329037"/>
                  <a:pt x="2701769" y="2325037"/>
                  <a:pt x="2698055" y="2321322"/>
                </a:cubicBezTo>
                <a:cubicBezTo>
                  <a:pt x="2694626" y="2318083"/>
                  <a:pt x="2687673" y="2316940"/>
                  <a:pt x="2683196" y="2316369"/>
                </a:cubicBezTo>
                <a:cubicBezTo>
                  <a:pt x="2663003" y="2313988"/>
                  <a:pt x="2651668" y="2336086"/>
                  <a:pt x="2665098" y="2351135"/>
                </a:cubicBezTo>
                <a:close/>
                <a:moveTo>
                  <a:pt x="2629379" y="2379139"/>
                </a:moveTo>
                <a:cubicBezTo>
                  <a:pt x="2632237" y="2381234"/>
                  <a:pt x="2636904" y="2384282"/>
                  <a:pt x="2640428" y="2384758"/>
                </a:cubicBezTo>
                <a:cubicBezTo>
                  <a:pt x="2644619" y="2385235"/>
                  <a:pt x="2641476" y="2381520"/>
                  <a:pt x="2639571" y="2379996"/>
                </a:cubicBezTo>
                <a:cubicBezTo>
                  <a:pt x="2634428" y="2375710"/>
                  <a:pt x="2635571" y="2371900"/>
                  <a:pt x="2643953" y="2375138"/>
                </a:cubicBezTo>
                <a:cubicBezTo>
                  <a:pt x="2652430" y="2377519"/>
                  <a:pt x="2634999" y="2368471"/>
                  <a:pt x="2636523" y="2366470"/>
                </a:cubicBezTo>
                <a:cubicBezTo>
                  <a:pt x="2637381" y="2364470"/>
                  <a:pt x="2641095" y="2366947"/>
                  <a:pt x="2642715" y="2368090"/>
                </a:cubicBezTo>
                <a:cubicBezTo>
                  <a:pt x="2647572" y="2371423"/>
                  <a:pt x="2652240" y="2373138"/>
                  <a:pt x="2648810" y="2368185"/>
                </a:cubicBezTo>
                <a:cubicBezTo>
                  <a:pt x="2647477" y="2366566"/>
                  <a:pt x="2644048" y="2363994"/>
                  <a:pt x="2647096" y="2363232"/>
                </a:cubicBezTo>
                <a:cubicBezTo>
                  <a:pt x="2650144" y="2362375"/>
                  <a:pt x="2652335" y="2365899"/>
                  <a:pt x="2654526" y="2367518"/>
                </a:cubicBezTo>
                <a:cubicBezTo>
                  <a:pt x="2657574" y="2369804"/>
                  <a:pt x="2662526" y="2369328"/>
                  <a:pt x="2661574" y="2366089"/>
                </a:cubicBezTo>
                <a:cubicBezTo>
                  <a:pt x="2650430" y="2345801"/>
                  <a:pt x="2608043" y="2355993"/>
                  <a:pt x="2629379" y="2379139"/>
                </a:cubicBezTo>
                <a:close/>
                <a:moveTo>
                  <a:pt x="2613282" y="2338562"/>
                </a:moveTo>
                <a:cubicBezTo>
                  <a:pt x="2616426" y="2342563"/>
                  <a:pt x="2634999" y="2351516"/>
                  <a:pt x="2625284" y="2339800"/>
                </a:cubicBezTo>
                <a:cubicBezTo>
                  <a:pt x="2619664" y="2334562"/>
                  <a:pt x="2621378" y="2329894"/>
                  <a:pt x="2630903" y="2334085"/>
                </a:cubicBezTo>
                <a:cubicBezTo>
                  <a:pt x="2640428" y="2337324"/>
                  <a:pt x="2621093" y="2325703"/>
                  <a:pt x="2623093" y="2323513"/>
                </a:cubicBezTo>
                <a:cubicBezTo>
                  <a:pt x="2624236" y="2321131"/>
                  <a:pt x="2628427" y="2324179"/>
                  <a:pt x="2630237" y="2325608"/>
                </a:cubicBezTo>
                <a:cubicBezTo>
                  <a:pt x="2638904" y="2332085"/>
                  <a:pt x="2639667" y="2329704"/>
                  <a:pt x="2637285" y="2325989"/>
                </a:cubicBezTo>
                <a:cubicBezTo>
                  <a:pt x="2636047" y="2323893"/>
                  <a:pt x="2632142" y="2320846"/>
                  <a:pt x="2635857" y="2319893"/>
                </a:cubicBezTo>
                <a:cubicBezTo>
                  <a:pt x="2639571" y="2318941"/>
                  <a:pt x="2641571" y="2323417"/>
                  <a:pt x="2643953" y="2325513"/>
                </a:cubicBezTo>
                <a:cubicBezTo>
                  <a:pt x="2647286" y="2328370"/>
                  <a:pt x="2653097" y="2327894"/>
                  <a:pt x="2652240" y="2323989"/>
                </a:cubicBezTo>
                <a:cubicBezTo>
                  <a:pt x="2640143" y="2298081"/>
                  <a:pt x="2590994" y="2310654"/>
                  <a:pt x="2613282" y="2338562"/>
                </a:cubicBezTo>
                <a:close/>
                <a:moveTo>
                  <a:pt x="2597852" y="2281031"/>
                </a:moveTo>
                <a:cubicBezTo>
                  <a:pt x="2599376" y="2289127"/>
                  <a:pt x="2609758" y="2295414"/>
                  <a:pt x="2617759" y="2295318"/>
                </a:cubicBezTo>
                <a:cubicBezTo>
                  <a:pt x="2625760" y="2293890"/>
                  <a:pt x="2600709" y="2282841"/>
                  <a:pt x="2616330" y="2282460"/>
                </a:cubicBezTo>
                <a:cubicBezTo>
                  <a:pt x="2628332" y="2283889"/>
                  <a:pt x="2608615" y="2277602"/>
                  <a:pt x="2608996" y="2274364"/>
                </a:cubicBezTo>
                <a:cubicBezTo>
                  <a:pt x="2610044" y="2270077"/>
                  <a:pt x="2621569" y="2278840"/>
                  <a:pt x="2622331" y="2276554"/>
                </a:cubicBezTo>
                <a:cubicBezTo>
                  <a:pt x="2624236" y="2273983"/>
                  <a:pt x="2614235" y="2270077"/>
                  <a:pt x="2617950" y="2267601"/>
                </a:cubicBezTo>
                <a:cubicBezTo>
                  <a:pt x="2620617" y="2265696"/>
                  <a:pt x="2623379" y="2269601"/>
                  <a:pt x="2625855" y="2271030"/>
                </a:cubicBezTo>
                <a:cubicBezTo>
                  <a:pt x="2629284" y="2273030"/>
                  <a:pt x="2633570" y="2271220"/>
                  <a:pt x="2631951" y="2267601"/>
                </a:cubicBezTo>
                <a:cubicBezTo>
                  <a:pt x="2630332" y="2264267"/>
                  <a:pt x="2625379" y="2261886"/>
                  <a:pt x="2622236" y="2260457"/>
                </a:cubicBezTo>
                <a:cubicBezTo>
                  <a:pt x="2608329" y="2254456"/>
                  <a:pt x="2592708" y="2265601"/>
                  <a:pt x="2597852" y="2281031"/>
                </a:cubicBezTo>
                <a:close/>
                <a:moveTo>
                  <a:pt x="2564038" y="2337038"/>
                </a:moveTo>
                <a:cubicBezTo>
                  <a:pt x="2566705" y="2348754"/>
                  <a:pt x="2603376" y="2355040"/>
                  <a:pt x="2584517" y="2343705"/>
                </a:cubicBezTo>
                <a:cubicBezTo>
                  <a:pt x="2577754" y="2340943"/>
                  <a:pt x="2575849" y="2335990"/>
                  <a:pt x="2582707" y="2335609"/>
                </a:cubicBezTo>
                <a:cubicBezTo>
                  <a:pt x="2595185" y="2335324"/>
                  <a:pt x="2573087" y="2331323"/>
                  <a:pt x="2572610" y="2327894"/>
                </a:cubicBezTo>
                <a:cubicBezTo>
                  <a:pt x="2571944" y="2325037"/>
                  <a:pt x="2576706" y="2326561"/>
                  <a:pt x="2578897" y="2327227"/>
                </a:cubicBezTo>
                <a:cubicBezTo>
                  <a:pt x="2588898" y="2330466"/>
                  <a:pt x="2587946" y="2327704"/>
                  <a:pt x="2584041" y="2324846"/>
                </a:cubicBezTo>
                <a:cubicBezTo>
                  <a:pt x="2581945" y="2323322"/>
                  <a:pt x="2577278" y="2321608"/>
                  <a:pt x="2579278" y="2319322"/>
                </a:cubicBezTo>
                <a:cubicBezTo>
                  <a:pt x="2581278" y="2316940"/>
                  <a:pt x="2585469" y="2320560"/>
                  <a:pt x="2588327" y="2321798"/>
                </a:cubicBezTo>
                <a:cubicBezTo>
                  <a:pt x="2592423" y="2323513"/>
                  <a:pt x="2596233" y="2320846"/>
                  <a:pt x="2593280" y="2317226"/>
                </a:cubicBezTo>
                <a:cubicBezTo>
                  <a:pt x="2590708" y="2313892"/>
                  <a:pt x="2584802" y="2311987"/>
                  <a:pt x="2581088" y="2310844"/>
                </a:cubicBezTo>
                <a:cubicBezTo>
                  <a:pt x="2564514" y="2305987"/>
                  <a:pt x="2554037" y="2322274"/>
                  <a:pt x="2564038" y="2337038"/>
                </a:cubicBezTo>
                <a:close/>
                <a:moveTo>
                  <a:pt x="2547655" y="2292842"/>
                </a:moveTo>
                <a:cubicBezTo>
                  <a:pt x="2550132" y="2297224"/>
                  <a:pt x="2566800" y="2308463"/>
                  <a:pt x="2559085" y="2295700"/>
                </a:cubicBezTo>
                <a:cubicBezTo>
                  <a:pt x="2554418" y="2289794"/>
                  <a:pt x="2556799" y="2285413"/>
                  <a:pt x="2565467" y="2290842"/>
                </a:cubicBezTo>
                <a:cubicBezTo>
                  <a:pt x="2568610" y="2292747"/>
                  <a:pt x="2568419" y="2291604"/>
                  <a:pt x="2566610" y="2289222"/>
                </a:cubicBezTo>
                <a:cubicBezTo>
                  <a:pt x="2564800" y="2285984"/>
                  <a:pt x="2558894" y="2283222"/>
                  <a:pt x="2559371" y="2279317"/>
                </a:cubicBezTo>
                <a:cubicBezTo>
                  <a:pt x="2560800" y="2277126"/>
                  <a:pt x="2564419" y="2280745"/>
                  <a:pt x="2566038" y="2282365"/>
                </a:cubicBezTo>
                <a:cubicBezTo>
                  <a:pt x="2573468" y="2289985"/>
                  <a:pt x="2574706" y="2287603"/>
                  <a:pt x="2572896" y="2283698"/>
                </a:cubicBezTo>
                <a:cubicBezTo>
                  <a:pt x="2571944" y="2281507"/>
                  <a:pt x="2568705" y="2277888"/>
                  <a:pt x="2572325" y="2277507"/>
                </a:cubicBezTo>
                <a:cubicBezTo>
                  <a:pt x="2576040" y="2277126"/>
                  <a:pt x="2577468" y="2281698"/>
                  <a:pt x="2579468" y="2284079"/>
                </a:cubicBezTo>
                <a:cubicBezTo>
                  <a:pt x="2582231" y="2287413"/>
                  <a:pt x="2587946" y="2287794"/>
                  <a:pt x="2587755" y="2283793"/>
                </a:cubicBezTo>
                <a:cubicBezTo>
                  <a:pt x="2580135" y="2257123"/>
                  <a:pt x="2530319" y="2262267"/>
                  <a:pt x="2547655" y="2292842"/>
                </a:cubicBezTo>
                <a:close/>
                <a:moveTo>
                  <a:pt x="2542131" y="2205307"/>
                </a:moveTo>
                <a:cubicBezTo>
                  <a:pt x="2541083" y="2203307"/>
                  <a:pt x="2537749" y="2200450"/>
                  <a:pt x="2540797" y="2199402"/>
                </a:cubicBezTo>
                <a:cubicBezTo>
                  <a:pt x="2543845" y="2198354"/>
                  <a:pt x="2545655" y="2202640"/>
                  <a:pt x="2547655" y="2204641"/>
                </a:cubicBezTo>
                <a:cubicBezTo>
                  <a:pt x="2565943" y="2213022"/>
                  <a:pt x="2544702" y="2181304"/>
                  <a:pt x="2526224" y="2191496"/>
                </a:cubicBezTo>
                <a:cubicBezTo>
                  <a:pt x="2498696" y="2211118"/>
                  <a:pt x="2545178" y="2236740"/>
                  <a:pt x="2532415" y="2219309"/>
                </a:cubicBezTo>
                <a:cubicBezTo>
                  <a:pt x="2528129" y="2214832"/>
                  <a:pt x="2528891" y="2210451"/>
                  <a:pt x="2535273" y="2212832"/>
                </a:cubicBezTo>
                <a:cubicBezTo>
                  <a:pt x="2537463" y="2213785"/>
                  <a:pt x="2541083" y="2215404"/>
                  <a:pt x="2537749" y="2211784"/>
                </a:cubicBezTo>
                <a:cubicBezTo>
                  <a:pt x="2535749" y="2208927"/>
                  <a:pt x="2530415" y="2207117"/>
                  <a:pt x="2530319" y="2203497"/>
                </a:cubicBezTo>
                <a:cubicBezTo>
                  <a:pt x="2531272" y="2201116"/>
                  <a:pt x="2534701" y="2203974"/>
                  <a:pt x="2536320" y="2205307"/>
                </a:cubicBezTo>
                <a:cubicBezTo>
                  <a:pt x="2543464" y="2211213"/>
                  <a:pt x="2544131" y="2208832"/>
                  <a:pt x="2542131" y="2205307"/>
                </a:cubicBezTo>
                <a:close/>
                <a:moveTo>
                  <a:pt x="2508031" y="2303796"/>
                </a:moveTo>
                <a:cubicBezTo>
                  <a:pt x="2509936" y="2307415"/>
                  <a:pt x="2523461" y="2317417"/>
                  <a:pt x="2517366" y="2306653"/>
                </a:cubicBezTo>
                <a:cubicBezTo>
                  <a:pt x="2513651" y="2301605"/>
                  <a:pt x="2515651" y="2298176"/>
                  <a:pt x="2522700" y="2303034"/>
                </a:cubicBezTo>
                <a:cubicBezTo>
                  <a:pt x="2525271" y="2304748"/>
                  <a:pt x="2525081" y="2303796"/>
                  <a:pt x="2523652" y="2301796"/>
                </a:cubicBezTo>
                <a:cubicBezTo>
                  <a:pt x="2522223" y="2299033"/>
                  <a:pt x="2517366" y="2296557"/>
                  <a:pt x="2517842" y="2293318"/>
                </a:cubicBezTo>
                <a:cubicBezTo>
                  <a:pt x="2519080" y="2291604"/>
                  <a:pt x="2522033" y="2294747"/>
                  <a:pt x="2523271" y="2296080"/>
                </a:cubicBezTo>
                <a:cubicBezTo>
                  <a:pt x="2529272" y="2302653"/>
                  <a:pt x="2530319" y="2300843"/>
                  <a:pt x="2528986" y="2297509"/>
                </a:cubicBezTo>
                <a:cubicBezTo>
                  <a:pt x="2528224" y="2295700"/>
                  <a:pt x="2525557" y="2292556"/>
                  <a:pt x="2528605" y="2292366"/>
                </a:cubicBezTo>
                <a:cubicBezTo>
                  <a:pt x="2531748" y="2292175"/>
                  <a:pt x="2532796" y="2296080"/>
                  <a:pt x="2534415" y="2298176"/>
                </a:cubicBezTo>
                <a:cubicBezTo>
                  <a:pt x="2536701" y="2301129"/>
                  <a:pt x="2541368" y="2301700"/>
                  <a:pt x="2541368" y="2298462"/>
                </a:cubicBezTo>
                <a:cubicBezTo>
                  <a:pt x="2535939" y="2276459"/>
                  <a:pt x="2494125" y="2277221"/>
                  <a:pt x="2508031" y="2303796"/>
                </a:cubicBezTo>
                <a:close/>
                <a:moveTo>
                  <a:pt x="2493077" y="2250646"/>
                </a:moveTo>
                <a:cubicBezTo>
                  <a:pt x="2494886" y="2253885"/>
                  <a:pt x="2498220" y="2258838"/>
                  <a:pt x="2501744" y="2260838"/>
                </a:cubicBezTo>
                <a:cubicBezTo>
                  <a:pt x="2505840" y="2263219"/>
                  <a:pt x="2504793" y="2257980"/>
                  <a:pt x="2503650" y="2255695"/>
                </a:cubicBezTo>
                <a:cubicBezTo>
                  <a:pt x="2500506" y="2249313"/>
                  <a:pt x="2503935" y="2245884"/>
                  <a:pt x="2511269" y="2252742"/>
                </a:cubicBezTo>
                <a:cubicBezTo>
                  <a:pt x="2518890" y="2258552"/>
                  <a:pt x="2505364" y="2242360"/>
                  <a:pt x="2508126" y="2240931"/>
                </a:cubicBezTo>
                <a:cubicBezTo>
                  <a:pt x="2510126" y="2239216"/>
                  <a:pt x="2512793" y="2243407"/>
                  <a:pt x="2513936" y="2245122"/>
                </a:cubicBezTo>
                <a:cubicBezTo>
                  <a:pt x="2519461" y="2253694"/>
                  <a:pt x="2521176" y="2251885"/>
                  <a:pt x="2520509" y="2247884"/>
                </a:cubicBezTo>
                <a:cubicBezTo>
                  <a:pt x="2520128" y="2245693"/>
                  <a:pt x="2517746" y="2241693"/>
                  <a:pt x="2521557" y="2242074"/>
                </a:cubicBezTo>
                <a:cubicBezTo>
                  <a:pt x="2525367" y="2242550"/>
                  <a:pt x="2525652" y="2247122"/>
                  <a:pt x="2526986" y="2249694"/>
                </a:cubicBezTo>
                <a:cubicBezTo>
                  <a:pt x="2528891" y="2253409"/>
                  <a:pt x="2534510" y="2255028"/>
                  <a:pt x="2535368" y="2251408"/>
                </a:cubicBezTo>
                <a:cubicBezTo>
                  <a:pt x="2534510" y="2224929"/>
                  <a:pt x="2483457" y="2218928"/>
                  <a:pt x="2493077" y="2250646"/>
                </a:cubicBezTo>
                <a:close/>
                <a:moveTo>
                  <a:pt x="2467550" y="2270458"/>
                </a:moveTo>
                <a:cubicBezTo>
                  <a:pt x="2471360" y="2276650"/>
                  <a:pt x="2480123" y="2280460"/>
                  <a:pt x="2486600" y="2278078"/>
                </a:cubicBezTo>
                <a:cubicBezTo>
                  <a:pt x="2489076" y="2276554"/>
                  <a:pt x="2484885" y="2274078"/>
                  <a:pt x="2482885" y="2273411"/>
                </a:cubicBezTo>
                <a:cubicBezTo>
                  <a:pt x="2477456" y="2271697"/>
                  <a:pt x="2475265" y="2266934"/>
                  <a:pt x="2481837" y="2265982"/>
                </a:cubicBezTo>
                <a:cubicBezTo>
                  <a:pt x="2487362" y="2263886"/>
                  <a:pt x="2472217" y="2263505"/>
                  <a:pt x="2472217" y="2260743"/>
                </a:cubicBezTo>
                <a:cubicBezTo>
                  <a:pt x="2471265" y="2258171"/>
                  <a:pt x="2474979" y="2258838"/>
                  <a:pt x="2476503" y="2259219"/>
                </a:cubicBezTo>
                <a:cubicBezTo>
                  <a:pt x="2484123" y="2260647"/>
                  <a:pt x="2483076" y="2258266"/>
                  <a:pt x="2479837" y="2256266"/>
                </a:cubicBezTo>
                <a:cubicBezTo>
                  <a:pt x="2478123" y="2255123"/>
                  <a:pt x="2474503" y="2254266"/>
                  <a:pt x="2475646" y="2251885"/>
                </a:cubicBezTo>
                <a:cubicBezTo>
                  <a:pt x="2476694" y="2249408"/>
                  <a:pt x="2480313" y="2252170"/>
                  <a:pt x="2482504" y="2252837"/>
                </a:cubicBezTo>
                <a:cubicBezTo>
                  <a:pt x="2485647" y="2253885"/>
                  <a:pt x="2488028" y="2250932"/>
                  <a:pt x="2485457" y="2247979"/>
                </a:cubicBezTo>
                <a:cubicBezTo>
                  <a:pt x="2483171" y="2245312"/>
                  <a:pt x="2478503" y="2244265"/>
                  <a:pt x="2475646" y="2243884"/>
                </a:cubicBezTo>
                <a:cubicBezTo>
                  <a:pt x="2460501" y="2242931"/>
                  <a:pt x="2459644" y="2260457"/>
                  <a:pt x="2467550" y="2270458"/>
                </a:cubicBezTo>
                <a:close/>
                <a:moveTo>
                  <a:pt x="2462883" y="2216356"/>
                </a:moveTo>
                <a:cubicBezTo>
                  <a:pt x="2462978" y="2224834"/>
                  <a:pt x="2472217" y="2233311"/>
                  <a:pt x="2480313" y="2235121"/>
                </a:cubicBezTo>
                <a:cubicBezTo>
                  <a:pt x="2484409" y="2235597"/>
                  <a:pt x="2481170" y="2230739"/>
                  <a:pt x="2479266" y="2228929"/>
                </a:cubicBezTo>
                <a:cubicBezTo>
                  <a:pt x="2473932" y="2223881"/>
                  <a:pt x="2474789" y="2218642"/>
                  <a:pt x="2483361" y="2222262"/>
                </a:cubicBezTo>
                <a:cubicBezTo>
                  <a:pt x="2491458" y="2224357"/>
                  <a:pt x="2473932" y="2214166"/>
                  <a:pt x="2475456" y="2211689"/>
                </a:cubicBezTo>
                <a:cubicBezTo>
                  <a:pt x="2476122" y="2209022"/>
                  <a:pt x="2480123" y="2211975"/>
                  <a:pt x="2481837" y="2213308"/>
                </a:cubicBezTo>
                <a:cubicBezTo>
                  <a:pt x="2489934" y="2219500"/>
                  <a:pt x="2490410" y="2216833"/>
                  <a:pt x="2487933" y="2213118"/>
                </a:cubicBezTo>
                <a:cubicBezTo>
                  <a:pt x="2486600" y="2211022"/>
                  <a:pt x="2482980" y="2208070"/>
                  <a:pt x="2486028" y="2206736"/>
                </a:cubicBezTo>
                <a:cubicBezTo>
                  <a:pt x="2489076" y="2205403"/>
                  <a:pt x="2491362" y="2209975"/>
                  <a:pt x="2493648" y="2212070"/>
                </a:cubicBezTo>
                <a:cubicBezTo>
                  <a:pt x="2496792" y="2215023"/>
                  <a:pt x="2501744" y="2214166"/>
                  <a:pt x="2500697" y="2209975"/>
                </a:cubicBezTo>
                <a:cubicBezTo>
                  <a:pt x="2492410" y="2190829"/>
                  <a:pt x="2459549" y="2192068"/>
                  <a:pt x="2462883" y="2216356"/>
                </a:cubicBezTo>
                <a:close/>
                <a:moveTo>
                  <a:pt x="2457644" y="2145109"/>
                </a:moveTo>
                <a:cubicBezTo>
                  <a:pt x="2459834" y="2147110"/>
                  <a:pt x="2463549" y="2149872"/>
                  <a:pt x="2466311" y="2150253"/>
                </a:cubicBezTo>
                <a:cubicBezTo>
                  <a:pt x="2473265" y="2150920"/>
                  <a:pt x="2454024" y="2135489"/>
                  <a:pt x="2469264" y="2140156"/>
                </a:cubicBezTo>
                <a:cubicBezTo>
                  <a:pt x="2475646" y="2141871"/>
                  <a:pt x="2462025" y="2133679"/>
                  <a:pt x="2463359" y="2131679"/>
                </a:cubicBezTo>
                <a:cubicBezTo>
                  <a:pt x="2464026" y="2129584"/>
                  <a:pt x="2466978" y="2131965"/>
                  <a:pt x="2468312" y="2133013"/>
                </a:cubicBezTo>
                <a:cubicBezTo>
                  <a:pt x="2474598" y="2137966"/>
                  <a:pt x="2474979" y="2135965"/>
                  <a:pt x="2473169" y="2132917"/>
                </a:cubicBezTo>
                <a:cubicBezTo>
                  <a:pt x="2472217" y="2131298"/>
                  <a:pt x="2469359" y="2128822"/>
                  <a:pt x="2471836" y="2127869"/>
                </a:cubicBezTo>
                <a:cubicBezTo>
                  <a:pt x="2474312" y="2126821"/>
                  <a:pt x="2476027" y="2130536"/>
                  <a:pt x="2477742" y="2132155"/>
                </a:cubicBezTo>
                <a:cubicBezTo>
                  <a:pt x="2480123" y="2134537"/>
                  <a:pt x="2484123" y="2133965"/>
                  <a:pt x="2483361" y="2130631"/>
                </a:cubicBezTo>
                <a:cubicBezTo>
                  <a:pt x="2472693" y="2107771"/>
                  <a:pt x="2440689" y="2124726"/>
                  <a:pt x="2457644" y="2145109"/>
                </a:cubicBezTo>
                <a:close/>
                <a:moveTo>
                  <a:pt x="2398113" y="2093865"/>
                </a:moveTo>
                <a:cubicBezTo>
                  <a:pt x="2400494" y="2096341"/>
                  <a:pt x="2404494" y="2099961"/>
                  <a:pt x="2407733" y="2100723"/>
                </a:cubicBezTo>
                <a:cubicBezTo>
                  <a:pt x="2411447" y="2101580"/>
                  <a:pt x="2409257" y="2097008"/>
                  <a:pt x="2407638" y="2095198"/>
                </a:cubicBezTo>
                <a:cubicBezTo>
                  <a:pt x="2402399" y="2089197"/>
                  <a:pt x="2406685" y="2086150"/>
                  <a:pt x="2412495" y="2089864"/>
                </a:cubicBezTo>
                <a:cubicBezTo>
                  <a:pt x="2419830" y="2092722"/>
                  <a:pt x="2404780" y="2081673"/>
                  <a:pt x="2406494" y="2079577"/>
                </a:cubicBezTo>
                <a:cubicBezTo>
                  <a:pt x="2407542" y="2077291"/>
                  <a:pt x="2410781" y="2080244"/>
                  <a:pt x="2412305" y="2081673"/>
                </a:cubicBezTo>
                <a:cubicBezTo>
                  <a:pt x="2419163" y="2088150"/>
                  <a:pt x="2419925" y="2085864"/>
                  <a:pt x="2418115" y="2082244"/>
                </a:cubicBezTo>
                <a:cubicBezTo>
                  <a:pt x="2417163" y="2080244"/>
                  <a:pt x="2414019" y="2077101"/>
                  <a:pt x="2417067" y="2076339"/>
                </a:cubicBezTo>
                <a:cubicBezTo>
                  <a:pt x="2420210" y="2075482"/>
                  <a:pt x="2421734" y="2079863"/>
                  <a:pt x="2423544" y="2082054"/>
                </a:cubicBezTo>
                <a:cubicBezTo>
                  <a:pt x="2426116" y="2085007"/>
                  <a:pt x="2430879" y="2084911"/>
                  <a:pt x="2430497" y="2081101"/>
                </a:cubicBezTo>
                <a:cubicBezTo>
                  <a:pt x="2420972" y="2054431"/>
                  <a:pt x="2380586" y="2067480"/>
                  <a:pt x="2398113" y="2093865"/>
                </a:cubicBezTo>
                <a:close/>
                <a:moveTo>
                  <a:pt x="2282384" y="1952895"/>
                </a:moveTo>
                <a:cubicBezTo>
                  <a:pt x="2258952" y="1921272"/>
                  <a:pt x="2225805" y="1964706"/>
                  <a:pt x="2264001" y="1975945"/>
                </a:cubicBezTo>
                <a:cubicBezTo>
                  <a:pt x="2271906" y="1975374"/>
                  <a:pt x="2249904" y="1962705"/>
                  <a:pt x="2264763" y="1964134"/>
                </a:cubicBezTo>
                <a:cubicBezTo>
                  <a:pt x="2271525" y="1966420"/>
                  <a:pt x="2267525" y="1962991"/>
                  <a:pt x="2264381" y="1961086"/>
                </a:cubicBezTo>
                <a:cubicBezTo>
                  <a:pt x="2258190" y="1958610"/>
                  <a:pt x="2255523" y="1951561"/>
                  <a:pt x="2264572" y="1956800"/>
                </a:cubicBezTo>
                <a:cubicBezTo>
                  <a:pt x="2272573" y="1961658"/>
                  <a:pt x="2272859" y="1959467"/>
                  <a:pt x="2270382" y="1956229"/>
                </a:cubicBezTo>
                <a:cubicBezTo>
                  <a:pt x="2269049" y="1954514"/>
                  <a:pt x="2265334" y="1952037"/>
                  <a:pt x="2268096" y="1950704"/>
                </a:cubicBezTo>
                <a:cubicBezTo>
                  <a:pt x="2270954" y="1949370"/>
                  <a:pt x="2273430" y="1953276"/>
                  <a:pt x="2275621" y="1954990"/>
                </a:cubicBezTo>
                <a:cubicBezTo>
                  <a:pt x="2278955" y="1957467"/>
                  <a:pt x="2283622" y="1956609"/>
                  <a:pt x="2282384" y="1952895"/>
                </a:cubicBezTo>
                <a:close/>
                <a:moveTo>
                  <a:pt x="2317245" y="1975850"/>
                </a:moveTo>
                <a:cubicBezTo>
                  <a:pt x="2298767" y="1951466"/>
                  <a:pt x="2275907" y="1986804"/>
                  <a:pt x="2304482" y="1994329"/>
                </a:cubicBezTo>
                <a:cubicBezTo>
                  <a:pt x="2307339" y="1994424"/>
                  <a:pt x="2304863" y="1991280"/>
                  <a:pt x="2303434" y="1990137"/>
                </a:cubicBezTo>
                <a:cubicBezTo>
                  <a:pt x="2299529" y="1987090"/>
                  <a:pt x="2299719" y="1983470"/>
                  <a:pt x="2305910" y="1985375"/>
                </a:cubicBezTo>
                <a:cubicBezTo>
                  <a:pt x="2310673" y="1986137"/>
                  <a:pt x="2301719" y="1981279"/>
                  <a:pt x="2300767" y="1980327"/>
                </a:cubicBezTo>
                <a:cubicBezTo>
                  <a:pt x="2297624" y="1977279"/>
                  <a:pt x="2302196" y="1977374"/>
                  <a:pt x="2304196" y="1979279"/>
                </a:cubicBezTo>
                <a:cubicBezTo>
                  <a:pt x="2310292" y="1982994"/>
                  <a:pt x="2310387" y="1981184"/>
                  <a:pt x="2308482" y="1978708"/>
                </a:cubicBezTo>
                <a:cubicBezTo>
                  <a:pt x="2307434" y="1977374"/>
                  <a:pt x="2304672" y="1975564"/>
                  <a:pt x="2306672" y="1974421"/>
                </a:cubicBezTo>
                <a:cubicBezTo>
                  <a:pt x="2308768" y="1973278"/>
                  <a:pt x="2310673" y="1976326"/>
                  <a:pt x="2312388" y="1977660"/>
                </a:cubicBezTo>
                <a:cubicBezTo>
                  <a:pt x="2314864" y="1979470"/>
                  <a:pt x="2318293" y="1978612"/>
                  <a:pt x="2317245" y="1975850"/>
                </a:cubicBezTo>
                <a:close/>
                <a:moveTo>
                  <a:pt x="2354393" y="2060718"/>
                </a:moveTo>
                <a:cubicBezTo>
                  <a:pt x="2355917" y="2063099"/>
                  <a:pt x="2358774" y="2066623"/>
                  <a:pt x="2361441" y="2067862"/>
                </a:cubicBezTo>
                <a:cubicBezTo>
                  <a:pt x="2364584" y="2069290"/>
                  <a:pt x="2363537" y="2065290"/>
                  <a:pt x="2362489" y="2063575"/>
                </a:cubicBezTo>
                <a:cubicBezTo>
                  <a:pt x="2359727" y="2058908"/>
                  <a:pt x="2362013" y="2055670"/>
                  <a:pt x="2367823" y="2060432"/>
                </a:cubicBezTo>
                <a:cubicBezTo>
                  <a:pt x="2373824" y="2064242"/>
                  <a:pt x="2362775" y="2052621"/>
                  <a:pt x="2364584" y="2051288"/>
                </a:cubicBezTo>
                <a:cubicBezTo>
                  <a:pt x="2365918" y="2049669"/>
                  <a:pt x="2368299" y="2052717"/>
                  <a:pt x="2369252" y="2054050"/>
                </a:cubicBezTo>
                <a:cubicBezTo>
                  <a:pt x="2374014" y="2060432"/>
                  <a:pt x="2375062" y="2058813"/>
                  <a:pt x="2374300" y="2055670"/>
                </a:cubicBezTo>
                <a:cubicBezTo>
                  <a:pt x="2373824" y="2053955"/>
                  <a:pt x="2371728" y="2050907"/>
                  <a:pt x="2374586" y="2050907"/>
                </a:cubicBezTo>
                <a:cubicBezTo>
                  <a:pt x="2377443" y="2050907"/>
                  <a:pt x="2378015" y="2054622"/>
                  <a:pt x="2379158" y="2056622"/>
                </a:cubicBezTo>
                <a:cubicBezTo>
                  <a:pt x="2380777" y="2059479"/>
                  <a:pt x="2385063" y="2060337"/>
                  <a:pt x="2385444" y="2057289"/>
                </a:cubicBezTo>
                <a:cubicBezTo>
                  <a:pt x="2383158" y="2035381"/>
                  <a:pt x="2344296" y="2036429"/>
                  <a:pt x="2354393" y="2060718"/>
                </a:cubicBezTo>
                <a:close/>
                <a:moveTo>
                  <a:pt x="2343630" y="2026904"/>
                </a:moveTo>
                <a:cubicBezTo>
                  <a:pt x="2339439" y="2023189"/>
                  <a:pt x="2340010" y="2018998"/>
                  <a:pt x="2346773" y="2021665"/>
                </a:cubicBezTo>
                <a:cubicBezTo>
                  <a:pt x="2349249" y="2022618"/>
                  <a:pt x="2348868" y="2021665"/>
                  <a:pt x="2347249" y="2020141"/>
                </a:cubicBezTo>
                <a:cubicBezTo>
                  <a:pt x="2345344" y="2017855"/>
                  <a:pt x="2340867" y="2016712"/>
                  <a:pt x="2340391" y="2013569"/>
                </a:cubicBezTo>
                <a:cubicBezTo>
                  <a:pt x="2340867" y="2011474"/>
                  <a:pt x="2344010" y="2013664"/>
                  <a:pt x="2345439" y="2014617"/>
                </a:cubicBezTo>
                <a:cubicBezTo>
                  <a:pt x="2351916" y="2019284"/>
                  <a:pt x="2352297" y="2017188"/>
                  <a:pt x="2350297" y="2014331"/>
                </a:cubicBezTo>
                <a:cubicBezTo>
                  <a:pt x="2349249" y="2012712"/>
                  <a:pt x="2346201" y="2010426"/>
                  <a:pt x="2348583" y="2009378"/>
                </a:cubicBezTo>
                <a:cubicBezTo>
                  <a:pt x="2350964" y="2008235"/>
                  <a:pt x="2352964" y="2011854"/>
                  <a:pt x="2354774" y="2013474"/>
                </a:cubicBezTo>
                <a:cubicBezTo>
                  <a:pt x="2357346" y="2015760"/>
                  <a:pt x="2361251" y="2014998"/>
                  <a:pt x="2360298" y="2011759"/>
                </a:cubicBezTo>
                <a:cubicBezTo>
                  <a:pt x="2359441" y="2008807"/>
                  <a:pt x="2355536" y="2005854"/>
                  <a:pt x="2352964" y="2004139"/>
                </a:cubicBezTo>
                <a:cubicBezTo>
                  <a:pt x="2336486" y="1993281"/>
                  <a:pt x="2322293" y="2015283"/>
                  <a:pt x="2335819" y="2027190"/>
                </a:cubicBezTo>
                <a:cubicBezTo>
                  <a:pt x="2338676" y="2030333"/>
                  <a:pt x="2350964" y="2035191"/>
                  <a:pt x="2343630" y="2026904"/>
                </a:cubicBezTo>
                <a:close/>
                <a:moveTo>
                  <a:pt x="2306387" y="2061480"/>
                </a:moveTo>
                <a:cubicBezTo>
                  <a:pt x="2306482" y="2069481"/>
                  <a:pt x="2314769" y="2076815"/>
                  <a:pt x="2322293" y="2078244"/>
                </a:cubicBezTo>
                <a:cubicBezTo>
                  <a:pt x="2326104" y="2078625"/>
                  <a:pt x="2323246" y="2074053"/>
                  <a:pt x="2321531" y="2072433"/>
                </a:cubicBezTo>
                <a:cubicBezTo>
                  <a:pt x="2316674" y="2067862"/>
                  <a:pt x="2317531" y="2062908"/>
                  <a:pt x="2325627" y="2066052"/>
                </a:cubicBezTo>
                <a:cubicBezTo>
                  <a:pt x="2333247" y="2067766"/>
                  <a:pt x="2316864" y="2058717"/>
                  <a:pt x="2318293" y="2056336"/>
                </a:cubicBezTo>
                <a:cubicBezTo>
                  <a:pt x="2318960" y="2053765"/>
                  <a:pt x="2322675" y="2056336"/>
                  <a:pt x="2324294" y="2057575"/>
                </a:cubicBezTo>
                <a:cubicBezTo>
                  <a:pt x="2331914" y="2063194"/>
                  <a:pt x="2332390" y="2060718"/>
                  <a:pt x="2330104" y="2057193"/>
                </a:cubicBezTo>
                <a:cubicBezTo>
                  <a:pt x="2328866" y="2055288"/>
                  <a:pt x="2325342" y="2052526"/>
                  <a:pt x="2328294" y="2051097"/>
                </a:cubicBezTo>
                <a:cubicBezTo>
                  <a:pt x="2331247" y="2049764"/>
                  <a:pt x="2333438" y="2054050"/>
                  <a:pt x="2335533" y="2055955"/>
                </a:cubicBezTo>
                <a:cubicBezTo>
                  <a:pt x="2338486" y="2058717"/>
                  <a:pt x="2343248" y="2057860"/>
                  <a:pt x="2342296" y="2053860"/>
                </a:cubicBezTo>
                <a:cubicBezTo>
                  <a:pt x="2341439" y="2050240"/>
                  <a:pt x="2336772" y="2046716"/>
                  <a:pt x="2333723" y="2044620"/>
                </a:cubicBezTo>
                <a:cubicBezTo>
                  <a:pt x="2319817" y="2035858"/>
                  <a:pt x="2304291" y="2045859"/>
                  <a:pt x="2306387" y="2061480"/>
                </a:cubicBezTo>
                <a:close/>
                <a:moveTo>
                  <a:pt x="2301624" y="2019475"/>
                </a:moveTo>
                <a:cubicBezTo>
                  <a:pt x="2299719" y="2017474"/>
                  <a:pt x="2295243" y="2015093"/>
                  <a:pt x="2298005" y="2012807"/>
                </a:cubicBezTo>
                <a:cubicBezTo>
                  <a:pt x="2300862" y="2010426"/>
                  <a:pt x="2304386" y="2014998"/>
                  <a:pt x="2307244" y="2016712"/>
                </a:cubicBezTo>
                <a:cubicBezTo>
                  <a:pt x="2311244" y="2019189"/>
                  <a:pt x="2316197" y="2016998"/>
                  <a:pt x="2314102" y="2012521"/>
                </a:cubicBezTo>
                <a:cubicBezTo>
                  <a:pt x="2306958" y="2001472"/>
                  <a:pt x="2288099" y="1998234"/>
                  <a:pt x="2279622" y="2008902"/>
                </a:cubicBezTo>
                <a:cubicBezTo>
                  <a:pt x="2259714" y="2042144"/>
                  <a:pt x="2314864" y="2055860"/>
                  <a:pt x="2296290" y="2039667"/>
                </a:cubicBezTo>
                <a:cubicBezTo>
                  <a:pt x="2290385" y="2035858"/>
                  <a:pt x="2289623" y="2030428"/>
                  <a:pt x="2297052" y="2030809"/>
                </a:cubicBezTo>
                <a:cubicBezTo>
                  <a:pt x="2299814" y="2031190"/>
                  <a:pt x="2303910" y="2031762"/>
                  <a:pt x="2299243" y="2028714"/>
                </a:cubicBezTo>
                <a:cubicBezTo>
                  <a:pt x="2296100" y="2026047"/>
                  <a:pt x="2289813" y="2025570"/>
                  <a:pt x="2288575" y="2021475"/>
                </a:cubicBezTo>
                <a:cubicBezTo>
                  <a:pt x="2288575" y="2018332"/>
                  <a:pt x="2293242" y="2020332"/>
                  <a:pt x="2295433" y="2021379"/>
                </a:cubicBezTo>
                <a:cubicBezTo>
                  <a:pt x="2305244" y="2026142"/>
                  <a:pt x="2305053" y="2023094"/>
                  <a:pt x="2301624" y="2019475"/>
                </a:cubicBezTo>
                <a:close/>
                <a:moveTo>
                  <a:pt x="2273716" y="2071862"/>
                </a:moveTo>
                <a:cubicBezTo>
                  <a:pt x="2273811" y="2078149"/>
                  <a:pt x="2280288" y="2083768"/>
                  <a:pt x="2286289" y="2084721"/>
                </a:cubicBezTo>
                <a:cubicBezTo>
                  <a:pt x="2292861" y="2084721"/>
                  <a:pt x="2274478" y="2071767"/>
                  <a:pt x="2288861" y="2074910"/>
                </a:cubicBezTo>
                <a:cubicBezTo>
                  <a:pt x="2294766" y="2075767"/>
                  <a:pt x="2282003" y="2069576"/>
                  <a:pt x="2283051" y="2067385"/>
                </a:cubicBezTo>
                <a:cubicBezTo>
                  <a:pt x="2283527" y="2065290"/>
                  <a:pt x="2286480" y="2067290"/>
                  <a:pt x="2287813" y="2068147"/>
                </a:cubicBezTo>
                <a:cubicBezTo>
                  <a:pt x="2293814" y="2072338"/>
                  <a:pt x="2294195" y="2070338"/>
                  <a:pt x="2292385" y="2067671"/>
                </a:cubicBezTo>
                <a:cubicBezTo>
                  <a:pt x="2291433" y="2066147"/>
                  <a:pt x="2288670" y="2064051"/>
                  <a:pt x="2290956" y="2062908"/>
                </a:cubicBezTo>
                <a:cubicBezTo>
                  <a:pt x="2293242" y="2061766"/>
                  <a:pt x="2295052" y="2065099"/>
                  <a:pt x="2296671" y="2066528"/>
                </a:cubicBezTo>
                <a:cubicBezTo>
                  <a:pt x="2299052" y="2068624"/>
                  <a:pt x="2302767" y="2067766"/>
                  <a:pt x="2302005" y="2064623"/>
                </a:cubicBezTo>
                <a:cubicBezTo>
                  <a:pt x="2301339" y="2061766"/>
                  <a:pt x="2297719" y="2059099"/>
                  <a:pt x="2295243" y="2057575"/>
                </a:cubicBezTo>
                <a:cubicBezTo>
                  <a:pt x="2284193" y="2051002"/>
                  <a:pt x="2272097" y="2059670"/>
                  <a:pt x="2273716" y="2071862"/>
                </a:cubicBezTo>
                <a:close/>
                <a:moveTo>
                  <a:pt x="2239140" y="2040525"/>
                </a:moveTo>
                <a:cubicBezTo>
                  <a:pt x="2237616" y="2047383"/>
                  <a:pt x="2257428" y="2055860"/>
                  <a:pt x="2249713" y="2046716"/>
                </a:cubicBezTo>
                <a:cubicBezTo>
                  <a:pt x="2241617" y="2037953"/>
                  <a:pt x="2257714" y="2044430"/>
                  <a:pt x="2252571" y="2040620"/>
                </a:cubicBezTo>
                <a:cubicBezTo>
                  <a:pt x="2250951" y="2038905"/>
                  <a:pt x="2247236" y="2038429"/>
                  <a:pt x="2246951" y="2035953"/>
                </a:cubicBezTo>
                <a:cubicBezTo>
                  <a:pt x="2247332" y="2034143"/>
                  <a:pt x="2249904" y="2035572"/>
                  <a:pt x="2251047" y="2036238"/>
                </a:cubicBezTo>
                <a:cubicBezTo>
                  <a:pt x="2256380" y="2039382"/>
                  <a:pt x="2256666" y="2037762"/>
                  <a:pt x="2254952" y="2035381"/>
                </a:cubicBezTo>
                <a:cubicBezTo>
                  <a:pt x="2253999" y="2034143"/>
                  <a:pt x="2251618" y="2032619"/>
                  <a:pt x="2253523" y="2031381"/>
                </a:cubicBezTo>
                <a:cubicBezTo>
                  <a:pt x="2255428" y="2030142"/>
                  <a:pt x="2257143" y="2032905"/>
                  <a:pt x="2258571" y="2034143"/>
                </a:cubicBezTo>
                <a:cubicBezTo>
                  <a:pt x="2260667" y="2035762"/>
                  <a:pt x="2263905" y="2034810"/>
                  <a:pt x="2263048" y="2032143"/>
                </a:cubicBezTo>
                <a:cubicBezTo>
                  <a:pt x="2256285" y="2019379"/>
                  <a:pt x="2235902" y="2025951"/>
                  <a:pt x="2239140" y="2040525"/>
                </a:cubicBezTo>
                <a:close/>
                <a:moveTo>
                  <a:pt x="2239521" y="2011474"/>
                </a:moveTo>
                <a:cubicBezTo>
                  <a:pt x="2241617" y="2013855"/>
                  <a:pt x="2245236" y="2017379"/>
                  <a:pt x="2248380" y="2018236"/>
                </a:cubicBezTo>
                <a:cubicBezTo>
                  <a:pt x="2252094" y="2019284"/>
                  <a:pt x="2250475" y="2014807"/>
                  <a:pt x="2249142" y="2012997"/>
                </a:cubicBezTo>
                <a:cubicBezTo>
                  <a:pt x="2245046" y="2007283"/>
                  <a:pt x="2248380" y="2004139"/>
                  <a:pt x="2254952" y="2008140"/>
                </a:cubicBezTo>
                <a:cubicBezTo>
                  <a:pt x="2262286" y="2011283"/>
                  <a:pt x="2247998" y="1999948"/>
                  <a:pt x="2249999" y="1998138"/>
                </a:cubicBezTo>
                <a:cubicBezTo>
                  <a:pt x="2251332" y="1996043"/>
                  <a:pt x="2254476" y="1998996"/>
                  <a:pt x="2255809" y="2000425"/>
                </a:cubicBezTo>
                <a:cubicBezTo>
                  <a:pt x="2262096" y="2006997"/>
                  <a:pt x="2263239" y="2004901"/>
                  <a:pt x="2261905" y="2001282"/>
                </a:cubicBezTo>
                <a:cubicBezTo>
                  <a:pt x="2261143" y="1999282"/>
                  <a:pt x="2258285" y="1996138"/>
                  <a:pt x="2261619" y="1995567"/>
                </a:cubicBezTo>
                <a:cubicBezTo>
                  <a:pt x="2265048" y="1994995"/>
                  <a:pt x="2266096" y="1999282"/>
                  <a:pt x="2267715" y="2001377"/>
                </a:cubicBezTo>
                <a:cubicBezTo>
                  <a:pt x="2270001" y="2004425"/>
                  <a:pt x="2275050" y="2004806"/>
                  <a:pt x="2275240" y="2001091"/>
                </a:cubicBezTo>
                <a:cubicBezTo>
                  <a:pt x="2268763" y="1975088"/>
                  <a:pt x="2224662" y="1984994"/>
                  <a:pt x="2239521" y="2011474"/>
                </a:cubicBezTo>
                <a:close/>
                <a:moveTo>
                  <a:pt x="2200659" y="2018427"/>
                </a:moveTo>
                <a:cubicBezTo>
                  <a:pt x="2200850" y="2025380"/>
                  <a:pt x="2207898" y="2030524"/>
                  <a:pt x="2214471" y="2031000"/>
                </a:cubicBezTo>
                <a:cubicBezTo>
                  <a:pt x="2221424" y="2029762"/>
                  <a:pt x="2202659" y="2019475"/>
                  <a:pt x="2215804" y="2019570"/>
                </a:cubicBezTo>
                <a:cubicBezTo>
                  <a:pt x="2225901" y="2021379"/>
                  <a:pt x="2209994" y="2014903"/>
                  <a:pt x="2210851" y="2012236"/>
                </a:cubicBezTo>
                <a:cubicBezTo>
                  <a:pt x="2211422" y="2009854"/>
                  <a:pt x="2214566" y="2011664"/>
                  <a:pt x="2216090" y="2012616"/>
                </a:cubicBezTo>
                <a:cubicBezTo>
                  <a:pt x="2222852" y="2016617"/>
                  <a:pt x="2223329" y="2014426"/>
                  <a:pt x="2221233" y="2011569"/>
                </a:cubicBezTo>
                <a:cubicBezTo>
                  <a:pt x="2220090" y="2010045"/>
                  <a:pt x="2216947" y="2008045"/>
                  <a:pt x="2219519" y="2006520"/>
                </a:cubicBezTo>
                <a:cubicBezTo>
                  <a:pt x="2222090" y="2004996"/>
                  <a:pt x="2224186" y="2008521"/>
                  <a:pt x="2225996" y="2010045"/>
                </a:cubicBezTo>
                <a:cubicBezTo>
                  <a:pt x="2228663" y="2012140"/>
                  <a:pt x="2232854" y="2010902"/>
                  <a:pt x="2231997" y="2007568"/>
                </a:cubicBezTo>
                <a:cubicBezTo>
                  <a:pt x="2223519" y="1990614"/>
                  <a:pt x="2196944" y="1999662"/>
                  <a:pt x="2200659" y="2018427"/>
                </a:cubicBezTo>
                <a:close/>
                <a:moveTo>
                  <a:pt x="2200755" y="1980422"/>
                </a:moveTo>
                <a:cubicBezTo>
                  <a:pt x="2202564" y="1987756"/>
                  <a:pt x="2211137" y="1992424"/>
                  <a:pt x="2218471" y="1992042"/>
                </a:cubicBezTo>
                <a:cubicBezTo>
                  <a:pt x="2222090" y="1991471"/>
                  <a:pt x="2218661" y="1987947"/>
                  <a:pt x="2216756" y="1986804"/>
                </a:cubicBezTo>
                <a:cubicBezTo>
                  <a:pt x="2211422" y="1983756"/>
                  <a:pt x="2211232" y="1978898"/>
                  <a:pt x="2219328" y="1979755"/>
                </a:cubicBezTo>
                <a:cubicBezTo>
                  <a:pt x="2226758" y="1979565"/>
                  <a:pt x="2209803" y="1974993"/>
                  <a:pt x="2210565" y="1972421"/>
                </a:cubicBezTo>
                <a:cubicBezTo>
                  <a:pt x="2210660" y="1969849"/>
                  <a:pt x="2214661" y="1971373"/>
                  <a:pt x="2216376" y="1972135"/>
                </a:cubicBezTo>
                <a:cubicBezTo>
                  <a:pt x="2224662" y="1975564"/>
                  <a:pt x="2224567" y="1973088"/>
                  <a:pt x="2221709" y="1970325"/>
                </a:cubicBezTo>
                <a:cubicBezTo>
                  <a:pt x="2220185" y="1968801"/>
                  <a:pt x="2216280" y="1967087"/>
                  <a:pt x="2218757" y="1965087"/>
                </a:cubicBezTo>
                <a:cubicBezTo>
                  <a:pt x="2221233" y="1963087"/>
                  <a:pt x="2224186" y="1966611"/>
                  <a:pt x="2226567" y="1967944"/>
                </a:cubicBezTo>
                <a:cubicBezTo>
                  <a:pt x="2229901" y="1969849"/>
                  <a:pt x="2234187" y="1968040"/>
                  <a:pt x="2232473" y="1964420"/>
                </a:cubicBezTo>
                <a:cubicBezTo>
                  <a:pt x="2230949" y="1961086"/>
                  <a:pt x="2225805" y="1958895"/>
                  <a:pt x="2222472" y="1957657"/>
                </a:cubicBezTo>
                <a:cubicBezTo>
                  <a:pt x="2207136" y="1952609"/>
                  <a:pt x="2195611" y="1966516"/>
                  <a:pt x="2200755" y="1980422"/>
                </a:cubicBezTo>
                <a:close/>
                <a:moveTo>
                  <a:pt x="2199707" y="1941274"/>
                </a:moveTo>
                <a:cubicBezTo>
                  <a:pt x="2201897" y="1942893"/>
                  <a:pt x="2205517" y="1945275"/>
                  <a:pt x="2208279" y="1945656"/>
                </a:cubicBezTo>
                <a:cubicBezTo>
                  <a:pt x="2215518" y="1946227"/>
                  <a:pt x="2196278" y="1932702"/>
                  <a:pt x="2211994" y="1936797"/>
                </a:cubicBezTo>
                <a:cubicBezTo>
                  <a:pt x="2218757" y="1938512"/>
                  <a:pt x="2204850" y="1931083"/>
                  <a:pt x="2206089" y="1929368"/>
                </a:cubicBezTo>
                <a:cubicBezTo>
                  <a:pt x="2206851" y="1927463"/>
                  <a:pt x="2209994" y="1929463"/>
                  <a:pt x="2211327" y="1930511"/>
                </a:cubicBezTo>
                <a:cubicBezTo>
                  <a:pt x="2217709" y="1934988"/>
                  <a:pt x="2218280" y="1933178"/>
                  <a:pt x="2216566" y="1930511"/>
                </a:cubicBezTo>
                <a:cubicBezTo>
                  <a:pt x="2215614" y="1928987"/>
                  <a:pt x="2212661" y="1926796"/>
                  <a:pt x="2215328" y="1925939"/>
                </a:cubicBezTo>
                <a:cubicBezTo>
                  <a:pt x="2218090" y="1925082"/>
                  <a:pt x="2219709" y="1928416"/>
                  <a:pt x="2221519" y="1929940"/>
                </a:cubicBezTo>
                <a:cubicBezTo>
                  <a:pt x="2223900" y="1932130"/>
                  <a:pt x="2228186" y="1931845"/>
                  <a:pt x="2227710" y="1928892"/>
                </a:cubicBezTo>
                <a:cubicBezTo>
                  <a:pt x="2218471" y="1908699"/>
                  <a:pt x="2182371" y="1921367"/>
                  <a:pt x="2199707" y="1941274"/>
                </a:cubicBezTo>
                <a:close/>
                <a:moveTo>
                  <a:pt x="2168560" y="2004425"/>
                </a:moveTo>
                <a:cubicBezTo>
                  <a:pt x="2170179" y="2005949"/>
                  <a:pt x="2173037" y="2007759"/>
                  <a:pt x="2175323" y="2007949"/>
                </a:cubicBezTo>
                <a:cubicBezTo>
                  <a:pt x="2181323" y="2007854"/>
                  <a:pt x="2166274" y="1996329"/>
                  <a:pt x="2179038" y="1999091"/>
                </a:cubicBezTo>
                <a:cubicBezTo>
                  <a:pt x="2184467" y="1999948"/>
                  <a:pt x="2173418" y="1994233"/>
                  <a:pt x="2174656" y="1992328"/>
                </a:cubicBezTo>
                <a:cubicBezTo>
                  <a:pt x="2175418" y="1990423"/>
                  <a:pt x="2177894" y="1992233"/>
                  <a:pt x="2178942" y="1992995"/>
                </a:cubicBezTo>
                <a:cubicBezTo>
                  <a:pt x="2183990" y="1996805"/>
                  <a:pt x="2184657" y="1995091"/>
                  <a:pt x="2183324" y="1992614"/>
                </a:cubicBezTo>
                <a:cubicBezTo>
                  <a:pt x="2182657" y="1991185"/>
                  <a:pt x="2180276" y="1989280"/>
                  <a:pt x="2182657" y="1988328"/>
                </a:cubicBezTo>
                <a:cubicBezTo>
                  <a:pt x="2185038" y="1987280"/>
                  <a:pt x="2186181" y="1990423"/>
                  <a:pt x="2187515" y="1991757"/>
                </a:cubicBezTo>
                <a:cubicBezTo>
                  <a:pt x="2189420" y="1993662"/>
                  <a:pt x="2193134" y="1993090"/>
                  <a:pt x="2192849" y="1990233"/>
                </a:cubicBezTo>
                <a:cubicBezTo>
                  <a:pt x="2184848" y="1970421"/>
                  <a:pt x="2155797" y="1988137"/>
                  <a:pt x="2168560" y="2004425"/>
                </a:cubicBezTo>
                <a:close/>
                <a:moveTo>
                  <a:pt x="2155511" y="1962610"/>
                </a:moveTo>
                <a:cubicBezTo>
                  <a:pt x="2158178" y="1969468"/>
                  <a:pt x="2167036" y="1972421"/>
                  <a:pt x="2173894" y="1970992"/>
                </a:cubicBezTo>
                <a:cubicBezTo>
                  <a:pt x="2177228" y="1969849"/>
                  <a:pt x="2173513" y="1966896"/>
                  <a:pt x="2171513" y="1966134"/>
                </a:cubicBezTo>
                <a:cubicBezTo>
                  <a:pt x="2166084" y="1964134"/>
                  <a:pt x="2165131" y="1959276"/>
                  <a:pt x="2172942" y="1958895"/>
                </a:cubicBezTo>
                <a:cubicBezTo>
                  <a:pt x="2180085" y="1957467"/>
                  <a:pt x="2163131" y="1955752"/>
                  <a:pt x="2163512" y="1953180"/>
                </a:cubicBezTo>
                <a:cubicBezTo>
                  <a:pt x="2163131" y="1950704"/>
                  <a:pt x="2167226" y="1951371"/>
                  <a:pt x="2169036" y="1951847"/>
                </a:cubicBezTo>
                <a:cubicBezTo>
                  <a:pt x="2177418" y="1953847"/>
                  <a:pt x="2177037" y="1951466"/>
                  <a:pt x="2173894" y="1949180"/>
                </a:cubicBezTo>
                <a:cubicBezTo>
                  <a:pt x="2172180" y="1947942"/>
                  <a:pt x="2168274" y="1946799"/>
                  <a:pt x="2170275" y="1944513"/>
                </a:cubicBezTo>
                <a:cubicBezTo>
                  <a:pt x="2172370" y="1942132"/>
                  <a:pt x="2175704" y="1945179"/>
                  <a:pt x="2178180" y="1946132"/>
                </a:cubicBezTo>
                <a:cubicBezTo>
                  <a:pt x="2181705" y="1947466"/>
                  <a:pt x="2185514" y="1945084"/>
                  <a:pt x="2183419" y="1941750"/>
                </a:cubicBezTo>
                <a:cubicBezTo>
                  <a:pt x="2168941" y="1927654"/>
                  <a:pt x="2144843" y="1943846"/>
                  <a:pt x="2155511" y="1962610"/>
                </a:cubicBezTo>
                <a:close/>
                <a:moveTo>
                  <a:pt x="2156177" y="1913937"/>
                </a:moveTo>
                <a:cubicBezTo>
                  <a:pt x="2157606" y="1921367"/>
                  <a:pt x="2184752" y="1923748"/>
                  <a:pt x="2171513" y="1916700"/>
                </a:cubicBezTo>
                <a:cubicBezTo>
                  <a:pt x="2168846" y="1915842"/>
                  <a:pt x="2167226" y="1914509"/>
                  <a:pt x="2167226" y="1913271"/>
                </a:cubicBezTo>
                <a:cubicBezTo>
                  <a:pt x="2167131" y="1912033"/>
                  <a:pt x="2168655" y="1910890"/>
                  <a:pt x="2172275" y="1910794"/>
                </a:cubicBezTo>
                <a:cubicBezTo>
                  <a:pt x="2178656" y="1909461"/>
                  <a:pt x="2162940" y="1908413"/>
                  <a:pt x="2163035" y="1906222"/>
                </a:cubicBezTo>
                <a:cubicBezTo>
                  <a:pt x="2162845" y="1902603"/>
                  <a:pt x="2174275" y="1906984"/>
                  <a:pt x="2174275" y="1905270"/>
                </a:cubicBezTo>
                <a:cubicBezTo>
                  <a:pt x="2175323" y="1902793"/>
                  <a:pt x="2166084" y="1901841"/>
                  <a:pt x="2168560" y="1899174"/>
                </a:cubicBezTo>
                <a:cubicBezTo>
                  <a:pt x="2170275" y="1897269"/>
                  <a:pt x="2173704" y="1899555"/>
                  <a:pt x="2175989" y="1900317"/>
                </a:cubicBezTo>
                <a:cubicBezTo>
                  <a:pt x="2179323" y="1901365"/>
                  <a:pt x="2182657" y="1899269"/>
                  <a:pt x="2180371" y="1896697"/>
                </a:cubicBezTo>
                <a:cubicBezTo>
                  <a:pt x="2167608" y="1885648"/>
                  <a:pt x="2144271" y="1898031"/>
                  <a:pt x="2156177" y="1913937"/>
                </a:cubicBezTo>
                <a:close/>
                <a:moveTo>
                  <a:pt x="1713074" y="2275316"/>
                </a:moveTo>
                <a:cubicBezTo>
                  <a:pt x="1712789" y="2272268"/>
                  <a:pt x="1709836" y="2275602"/>
                  <a:pt x="1708883" y="2277412"/>
                </a:cubicBezTo>
                <a:cubicBezTo>
                  <a:pt x="1706121" y="2282460"/>
                  <a:pt x="1702311" y="2282936"/>
                  <a:pt x="1703549" y="2275792"/>
                </a:cubicBezTo>
                <a:cubicBezTo>
                  <a:pt x="1704026" y="2273221"/>
                  <a:pt x="1703168" y="2273792"/>
                  <a:pt x="1702121" y="2275792"/>
                </a:cubicBezTo>
                <a:cubicBezTo>
                  <a:pt x="1700883" y="2277983"/>
                  <a:pt x="1700120" y="2280364"/>
                  <a:pt x="1698977" y="2282460"/>
                </a:cubicBezTo>
                <a:cubicBezTo>
                  <a:pt x="1696215" y="2286555"/>
                  <a:pt x="1695739" y="2281507"/>
                  <a:pt x="1697454" y="2278936"/>
                </a:cubicBezTo>
                <a:cubicBezTo>
                  <a:pt x="1700597" y="2271601"/>
                  <a:pt x="1698692" y="2271887"/>
                  <a:pt x="1696406" y="2274459"/>
                </a:cubicBezTo>
                <a:cubicBezTo>
                  <a:pt x="1695167" y="2275888"/>
                  <a:pt x="1693548" y="2279317"/>
                  <a:pt x="1692215" y="2277316"/>
                </a:cubicBezTo>
                <a:cubicBezTo>
                  <a:pt x="1690786" y="2275316"/>
                  <a:pt x="1693739" y="2272649"/>
                  <a:pt x="1694786" y="2270554"/>
                </a:cubicBezTo>
                <a:cubicBezTo>
                  <a:pt x="1696406" y="2267505"/>
                  <a:pt x="1694977" y="2264076"/>
                  <a:pt x="1692119" y="2265982"/>
                </a:cubicBezTo>
                <a:cubicBezTo>
                  <a:pt x="1669545" y="2291794"/>
                  <a:pt x="1709169" y="2307701"/>
                  <a:pt x="1713074" y="2275316"/>
                </a:cubicBezTo>
                <a:close/>
                <a:moveTo>
                  <a:pt x="1714694" y="2323989"/>
                </a:moveTo>
                <a:cubicBezTo>
                  <a:pt x="1713646" y="2331037"/>
                  <a:pt x="1705454" y="2339134"/>
                  <a:pt x="1709455" y="2325989"/>
                </a:cubicBezTo>
                <a:cubicBezTo>
                  <a:pt x="1713265" y="2314940"/>
                  <a:pt x="1710312" y="2315893"/>
                  <a:pt x="1707169" y="2320179"/>
                </a:cubicBezTo>
                <a:cubicBezTo>
                  <a:pt x="1705454" y="2322560"/>
                  <a:pt x="1703454" y="2327608"/>
                  <a:pt x="1701168" y="2325322"/>
                </a:cubicBezTo>
                <a:cubicBezTo>
                  <a:pt x="1698787" y="2323036"/>
                  <a:pt x="1702787" y="2318464"/>
                  <a:pt x="1704216" y="2315226"/>
                </a:cubicBezTo>
                <a:cubicBezTo>
                  <a:pt x="1706216" y="2310654"/>
                  <a:pt x="1703645" y="2306368"/>
                  <a:pt x="1699739" y="2309511"/>
                </a:cubicBezTo>
                <a:cubicBezTo>
                  <a:pt x="1683261" y="2325513"/>
                  <a:pt x="1692881" y="2359041"/>
                  <a:pt x="1719075" y="2342658"/>
                </a:cubicBezTo>
                <a:cubicBezTo>
                  <a:pt x="1731362" y="2339610"/>
                  <a:pt x="1739078" y="2300462"/>
                  <a:pt x="1726790" y="2320274"/>
                </a:cubicBezTo>
                <a:cubicBezTo>
                  <a:pt x="1723647" y="2327418"/>
                  <a:pt x="1718408" y="2329609"/>
                  <a:pt x="1718408" y="2321893"/>
                </a:cubicBezTo>
                <a:cubicBezTo>
                  <a:pt x="1719170" y="2312749"/>
                  <a:pt x="1716027" y="2320369"/>
                  <a:pt x="1714694" y="2323989"/>
                </a:cubicBezTo>
                <a:close/>
                <a:moveTo>
                  <a:pt x="1747745" y="2282936"/>
                </a:moveTo>
                <a:cubicBezTo>
                  <a:pt x="1748031" y="2275030"/>
                  <a:pt x="1742411" y="2293795"/>
                  <a:pt x="1739840" y="2293318"/>
                </a:cubicBezTo>
                <a:cubicBezTo>
                  <a:pt x="1737363" y="2293509"/>
                  <a:pt x="1739268" y="2288937"/>
                  <a:pt x="1740125" y="2287032"/>
                </a:cubicBezTo>
                <a:cubicBezTo>
                  <a:pt x="1744126" y="2277793"/>
                  <a:pt x="1741649" y="2278078"/>
                  <a:pt x="1738792" y="2281412"/>
                </a:cubicBezTo>
                <a:cubicBezTo>
                  <a:pt x="1732124" y="2291223"/>
                  <a:pt x="1731553" y="2282269"/>
                  <a:pt x="1736792" y="2276554"/>
                </a:cubicBezTo>
                <a:cubicBezTo>
                  <a:pt x="1740411" y="2255980"/>
                  <a:pt x="1715265" y="2289127"/>
                  <a:pt x="1729458" y="2302176"/>
                </a:cubicBezTo>
                <a:cubicBezTo>
                  <a:pt x="1741554" y="2312749"/>
                  <a:pt x="1760318" y="2296462"/>
                  <a:pt x="1759556" y="2282079"/>
                </a:cubicBezTo>
                <a:cubicBezTo>
                  <a:pt x="1759175" y="2278174"/>
                  <a:pt x="1755556" y="2282460"/>
                  <a:pt x="1754318" y="2284841"/>
                </a:cubicBezTo>
                <a:cubicBezTo>
                  <a:pt x="1750889" y="2291223"/>
                  <a:pt x="1746126" y="2291890"/>
                  <a:pt x="1747745" y="2282936"/>
                </a:cubicBezTo>
                <a:close/>
                <a:moveTo>
                  <a:pt x="1728124" y="2228929"/>
                </a:moveTo>
                <a:cubicBezTo>
                  <a:pt x="1702502" y="2244360"/>
                  <a:pt x="1728695" y="2281793"/>
                  <a:pt x="1742697" y="2248075"/>
                </a:cubicBezTo>
                <a:cubicBezTo>
                  <a:pt x="1743840" y="2240645"/>
                  <a:pt x="1729458" y="2260552"/>
                  <a:pt x="1734696" y="2244455"/>
                </a:cubicBezTo>
                <a:cubicBezTo>
                  <a:pt x="1735839" y="2241883"/>
                  <a:pt x="1734982" y="2242169"/>
                  <a:pt x="1733458" y="2243788"/>
                </a:cubicBezTo>
                <a:cubicBezTo>
                  <a:pt x="1731267" y="2245503"/>
                  <a:pt x="1729934" y="2250170"/>
                  <a:pt x="1727171" y="2250361"/>
                </a:cubicBezTo>
                <a:cubicBezTo>
                  <a:pt x="1725457" y="2249599"/>
                  <a:pt x="1727743" y="2246455"/>
                  <a:pt x="1728695" y="2245122"/>
                </a:cubicBezTo>
                <a:cubicBezTo>
                  <a:pt x="1733363" y="2238645"/>
                  <a:pt x="1731743" y="2238168"/>
                  <a:pt x="1729076" y="2239883"/>
                </a:cubicBezTo>
                <a:cubicBezTo>
                  <a:pt x="1727648" y="2240836"/>
                  <a:pt x="1725362" y="2243788"/>
                  <a:pt x="1724790" y="2241121"/>
                </a:cubicBezTo>
                <a:cubicBezTo>
                  <a:pt x="1724219" y="2238454"/>
                  <a:pt x="1727362" y="2236740"/>
                  <a:pt x="1728886" y="2235025"/>
                </a:cubicBezTo>
                <a:cubicBezTo>
                  <a:pt x="1730981" y="2232549"/>
                  <a:pt x="1730886" y="2228358"/>
                  <a:pt x="1728124" y="2228929"/>
                </a:cubicBezTo>
                <a:close/>
                <a:moveTo>
                  <a:pt x="1756604" y="2195973"/>
                </a:moveTo>
                <a:cubicBezTo>
                  <a:pt x="1752413" y="2202831"/>
                  <a:pt x="1748793" y="2199783"/>
                  <a:pt x="1750698" y="2193306"/>
                </a:cubicBezTo>
                <a:cubicBezTo>
                  <a:pt x="1751365" y="2186924"/>
                  <a:pt x="1745936" y="2199402"/>
                  <a:pt x="1744983" y="2200735"/>
                </a:cubicBezTo>
                <a:cubicBezTo>
                  <a:pt x="1741459" y="2205403"/>
                  <a:pt x="1741364" y="2199116"/>
                  <a:pt x="1743554" y="2196259"/>
                </a:cubicBezTo>
                <a:cubicBezTo>
                  <a:pt x="1747650" y="2187781"/>
                  <a:pt x="1745459" y="2187876"/>
                  <a:pt x="1742602" y="2190734"/>
                </a:cubicBezTo>
                <a:cubicBezTo>
                  <a:pt x="1741078" y="2192353"/>
                  <a:pt x="1739078" y="2196163"/>
                  <a:pt x="1737649" y="2193687"/>
                </a:cubicBezTo>
                <a:cubicBezTo>
                  <a:pt x="1736220" y="2191115"/>
                  <a:pt x="1739649" y="2188162"/>
                  <a:pt x="1741078" y="2185781"/>
                </a:cubicBezTo>
                <a:cubicBezTo>
                  <a:pt x="1743078" y="2182447"/>
                  <a:pt x="1741840" y="2178066"/>
                  <a:pt x="1738601" y="2179685"/>
                </a:cubicBezTo>
                <a:cubicBezTo>
                  <a:pt x="1732886" y="2183590"/>
                  <a:pt x="1729267" y="2193306"/>
                  <a:pt x="1729838" y="2199973"/>
                </a:cubicBezTo>
                <a:cubicBezTo>
                  <a:pt x="1729648" y="2216071"/>
                  <a:pt x="1750698" y="2218261"/>
                  <a:pt x="1757842" y="2205117"/>
                </a:cubicBezTo>
                <a:cubicBezTo>
                  <a:pt x="1760699" y="2201307"/>
                  <a:pt x="1764700" y="2185686"/>
                  <a:pt x="1756604" y="2195973"/>
                </a:cubicBezTo>
                <a:close/>
                <a:moveTo>
                  <a:pt x="1762700" y="2222452"/>
                </a:moveTo>
                <a:cubicBezTo>
                  <a:pt x="1763747" y="2218547"/>
                  <a:pt x="1760890" y="2215594"/>
                  <a:pt x="1757842" y="2218738"/>
                </a:cubicBezTo>
                <a:cubicBezTo>
                  <a:pt x="1755080" y="2221595"/>
                  <a:pt x="1753937" y="2227215"/>
                  <a:pt x="1753556" y="2230834"/>
                </a:cubicBezTo>
                <a:cubicBezTo>
                  <a:pt x="1751555" y="2256361"/>
                  <a:pt x="1783750" y="2248265"/>
                  <a:pt x="1787846" y="2229977"/>
                </a:cubicBezTo>
                <a:cubicBezTo>
                  <a:pt x="1788608" y="2226548"/>
                  <a:pt x="1789370" y="2221214"/>
                  <a:pt x="1788131" y="2218642"/>
                </a:cubicBezTo>
                <a:cubicBezTo>
                  <a:pt x="1786703" y="2215499"/>
                  <a:pt x="1784036" y="2220452"/>
                  <a:pt x="1783369" y="2222929"/>
                </a:cubicBezTo>
                <a:cubicBezTo>
                  <a:pt x="1781559" y="2229501"/>
                  <a:pt x="1776701" y="2231882"/>
                  <a:pt x="1775939" y="2223881"/>
                </a:cubicBezTo>
                <a:cubicBezTo>
                  <a:pt x="1773939" y="2217214"/>
                  <a:pt x="1773272" y="2235311"/>
                  <a:pt x="1770510" y="2235597"/>
                </a:cubicBezTo>
                <a:cubicBezTo>
                  <a:pt x="1767938" y="2236740"/>
                  <a:pt x="1768700" y="2232168"/>
                  <a:pt x="1768986" y="2230263"/>
                </a:cubicBezTo>
                <a:cubicBezTo>
                  <a:pt x="1770605" y="2220928"/>
                  <a:pt x="1768129" y="2222167"/>
                  <a:pt x="1766033" y="2226072"/>
                </a:cubicBezTo>
                <a:cubicBezTo>
                  <a:pt x="1762223" y="2236073"/>
                  <a:pt x="1758509" y="2230072"/>
                  <a:pt x="1762700" y="2222452"/>
                </a:cubicBezTo>
                <a:close/>
                <a:moveTo>
                  <a:pt x="1792132" y="2124250"/>
                </a:moveTo>
                <a:cubicBezTo>
                  <a:pt x="1791179" y="2117677"/>
                  <a:pt x="1781559" y="2140061"/>
                  <a:pt x="1782512" y="2124535"/>
                </a:cubicBezTo>
                <a:cubicBezTo>
                  <a:pt x="1782988" y="2121964"/>
                  <a:pt x="1782131" y="2122535"/>
                  <a:pt x="1781083" y="2124535"/>
                </a:cubicBezTo>
                <a:cubicBezTo>
                  <a:pt x="1779273" y="2126917"/>
                  <a:pt x="1779083" y="2131489"/>
                  <a:pt x="1776225" y="2132632"/>
                </a:cubicBezTo>
                <a:cubicBezTo>
                  <a:pt x="1774225" y="2132727"/>
                  <a:pt x="1775654" y="2129203"/>
                  <a:pt x="1776320" y="2127583"/>
                </a:cubicBezTo>
                <a:cubicBezTo>
                  <a:pt x="1779464" y="2120249"/>
                  <a:pt x="1777559" y="2120440"/>
                  <a:pt x="1775177" y="2123107"/>
                </a:cubicBezTo>
                <a:cubicBezTo>
                  <a:pt x="1773844" y="2124535"/>
                  <a:pt x="1772320" y="2127964"/>
                  <a:pt x="1770891" y="2125964"/>
                </a:cubicBezTo>
                <a:cubicBezTo>
                  <a:pt x="1769462" y="2123964"/>
                  <a:pt x="1772415" y="2121201"/>
                  <a:pt x="1773558" y="2119106"/>
                </a:cubicBezTo>
                <a:cubicBezTo>
                  <a:pt x="1775273" y="2116058"/>
                  <a:pt x="1773749" y="2112534"/>
                  <a:pt x="1770891" y="2114343"/>
                </a:cubicBezTo>
                <a:cubicBezTo>
                  <a:pt x="1747841" y="2139966"/>
                  <a:pt x="1788131" y="2156730"/>
                  <a:pt x="1792132" y="2124250"/>
                </a:cubicBezTo>
                <a:close/>
                <a:moveTo>
                  <a:pt x="1792799" y="2172065"/>
                </a:moveTo>
                <a:cubicBezTo>
                  <a:pt x="1792132" y="2158730"/>
                  <a:pt x="1788703" y="2182257"/>
                  <a:pt x="1785179" y="2182828"/>
                </a:cubicBezTo>
                <a:cubicBezTo>
                  <a:pt x="1782131" y="2183590"/>
                  <a:pt x="1783559" y="2178351"/>
                  <a:pt x="1784131" y="2176066"/>
                </a:cubicBezTo>
                <a:cubicBezTo>
                  <a:pt x="1787084" y="2165207"/>
                  <a:pt x="1784226" y="2166160"/>
                  <a:pt x="1781369" y="2170446"/>
                </a:cubicBezTo>
                <a:cubicBezTo>
                  <a:pt x="1779749" y="2172827"/>
                  <a:pt x="1778225" y="2177780"/>
                  <a:pt x="1775654" y="2175685"/>
                </a:cubicBezTo>
                <a:cubicBezTo>
                  <a:pt x="1773082" y="2173494"/>
                  <a:pt x="1776797" y="2168922"/>
                  <a:pt x="1777940" y="2165683"/>
                </a:cubicBezTo>
                <a:cubicBezTo>
                  <a:pt x="1778892" y="2142823"/>
                  <a:pt x="1753651" y="2183400"/>
                  <a:pt x="1774320" y="2194830"/>
                </a:cubicBezTo>
                <a:cubicBezTo>
                  <a:pt x="1789655" y="2202450"/>
                  <a:pt x="1810325" y="2183305"/>
                  <a:pt x="1806800" y="2166541"/>
                </a:cubicBezTo>
                <a:cubicBezTo>
                  <a:pt x="1803752" y="2158540"/>
                  <a:pt x="1796228" y="2188353"/>
                  <a:pt x="1792799" y="2172065"/>
                </a:cubicBezTo>
                <a:close/>
                <a:moveTo>
                  <a:pt x="1880333" y="2070814"/>
                </a:moveTo>
                <a:cubicBezTo>
                  <a:pt x="1877857" y="2072243"/>
                  <a:pt x="1875857" y="2072433"/>
                  <a:pt x="1874904" y="2071481"/>
                </a:cubicBezTo>
                <a:cubicBezTo>
                  <a:pt x="1871475" y="2069957"/>
                  <a:pt x="1882048" y="2059670"/>
                  <a:pt x="1875857" y="2063004"/>
                </a:cubicBezTo>
                <a:cubicBezTo>
                  <a:pt x="1872999" y="2064051"/>
                  <a:pt x="1870046" y="2068814"/>
                  <a:pt x="1866903" y="2067766"/>
                </a:cubicBezTo>
                <a:cubicBezTo>
                  <a:pt x="1865189" y="2066147"/>
                  <a:pt x="1868618" y="2063480"/>
                  <a:pt x="1870142" y="2062337"/>
                </a:cubicBezTo>
                <a:cubicBezTo>
                  <a:pt x="1877190" y="2056908"/>
                  <a:pt x="1875666" y="2055670"/>
                  <a:pt x="1872047" y="2056336"/>
                </a:cubicBezTo>
                <a:cubicBezTo>
                  <a:pt x="1870142" y="2056812"/>
                  <a:pt x="1866713" y="2059194"/>
                  <a:pt x="1866808" y="2055765"/>
                </a:cubicBezTo>
                <a:cubicBezTo>
                  <a:pt x="1866903" y="2052241"/>
                  <a:pt x="1871094" y="2051859"/>
                  <a:pt x="1873380" y="2050621"/>
                </a:cubicBezTo>
                <a:cubicBezTo>
                  <a:pt x="1876619" y="2048812"/>
                  <a:pt x="1877857" y="2043858"/>
                  <a:pt x="1874523" y="2043096"/>
                </a:cubicBezTo>
                <a:cubicBezTo>
                  <a:pt x="1871475" y="2042430"/>
                  <a:pt x="1866998" y="2045478"/>
                  <a:pt x="1864236" y="2047668"/>
                </a:cubicBezTo>
                <a:cubicBezTo>
                  <a:pt x="1848615" y="2058717"/>
                  <a:pt x="1856711" y="2090341"/>
                  <a:pt x="1877000" y="2080149"/>
                </a:cubicBezTo>
                <a:cubicBezTo>
                  <a:pt x="1880905" y="2078625"/>
                  <a:pt x="1891287" y="2066433"/>
                  <a:pt x="1880333" y="2070814"/>
                </a:cubicBezTo>
                <a:close/>
                <a:moveTo>
                  <a:pt x="1859855" y="2094532"/>
                </a:moveTo>
                <a:cubicBezTo>
                  <a:pt x="1856330" y="2100056"/>
                  <a:pt x="1851568" y="2100151"/>
                  <a:pt x="1853378" y="2091865"/>
                </a:cubicBezTo>
                <a:cubicBezTo>
                  <a:pt x="1853949" y="2084245"/>
                  <a:pt x="1847758" y="2101580"/>
                  <a:pt x="1845281" y="2100723"/>
                </a:cubicBezTo>
                <a:cubicBezTo>
                  <a:pt x="1842805" y="2100628"/>
                  <a:pt x="1844805" y="2096532"/>
                  <a:pt x="1845662" y="2094817"/>
                </a:cubicBezTo>
                <a:cubicBezTo>
                  <a:pt x="1849854" y="2086435"/>
                  <a:pt x="1847472" y="2086435"/>
                  <a:pt x="1844519" y="2089293"/>
                </a:cubicBezTo>
                <a:cubicBezTo>
                  <a:pt x="1842900" y="2090817"/>
                  <a:pt x="1840805" y="2094722"/>
                  <a:pt x="1839090" y="2092245"/>
                </a:cubicBezTo>
                <a:cubicBezTo>
                  <a:pt x="1837471" y="2089674"/>
                  <a:pt x="1841186" y="2086816"/>
                  <a:pt x="1842710" y="2084340"/>
                </a:cubicBezTo>
                <a:cubicBezTo>
                  <a:pt x="1844900" y="2081006"/>
                  <a:pt x="1843567" y="2076720"/>
                  <a:pt x="1839947" y="2078339"/>
                </a:cubicBezTo>
                <a:cubicBezTo>
                  <a:pt x="1810229" y="2105676"/>
                  <a:pt x="1857759" y="2131012"/>
                  <a:pt x="1865189" y="2092722"/>
                </a:cubicBezTo>
                <a:cubicBezTo>
                  <a:pt x="1864998" y="2089197"/>
                  <a:pt x="1861188" y="2092626"/>
                  <a:pt x="1859855" y="2094532"/>
                </a:cubicBezTo>
                <a:close/>
                <a:moveTo>
                  <a:pt x="1841090" y="2130917"/>
                </a:moveTo>
                <a:cubicBezTo>
                  <a:pt x="1840709" y="2127202"/>
                  <a:pt x="1837090" y="2131012"/>
                  <a:pt x="1835852" y="2133108"/>
                </a:cubicBezTo>
                <a:cubicBezTo>
                  <a:pt x="1832518" y="2138918"/>
                  <a:pt x="1827755" y="2139299"/>
                  <a:pt x="1829279" y="2130822"/>
                </a:cubicBezTo>
                <a:cubicBezTo>
                  <a:pt x="1829851" y="2127774"/>
                  <a:pt x="1828803" y="2128441"/>
                  <a:pt x="1827470" y="2130726"/>
                </a:cubicBezTo>
                <a:cubicBezTo>
                  <a:pt x="1825279" y="2133584"/>
                  <a:pt x="1824898" y="2138918"/>
                  <a:pt x="1821469" y="2140251"/>
                </a:cubicBezTo>
                <a:cubicBezTo>
                  <a:pt x="1818992" y="2140251"/>
                  <a:pt x="1820802" y="2136061"/>
                  <a:pt x="1821659" y="2134251"/>
                </a:cubicBezTo>
                <a:cubicBezTo>
                  <a:pt x="1825565" y="2125583"/>
                  <a:pt x="1823183" y="2125774"/>
                  <a:pt x="1820326" y="2128822"/>
                </a:cubicBezTo>
                <a:cubicBezTo>
                  <a:pt x="1818707" y="2130536"/>
                  <a:pt x="1816802" y="2134441"/>
                  <a:pt x="1815087" y="2132060"/>
                </a:cubicBezTo>
                <a:cubicBezTo>
                  <a:pt x="1813373" y="2129584"/>
                  <a:pt x="1816992" y="2126440"/>
                  <a:pt x="1818421" y="2123964"/>
                </a:cubicBezTo>
                <a:cubicBezTo>
                  <a:pt x="1820516" y="2120344"/>
                  <a:pt x="1818707" y="2116058"/>
                  <a:pt x="1815183" y="2118154"/>
                </a:cubicBezTo>
                <a:cubicBezTo>
                  <a:pt x="1786703" y="2148253"/>
                  <a:pt x="1835756" y="2169684"/>
                  <a:pt x="1841090" y="2130917"/>
                </a:cubicBezTo>
                <a:close/>
                <a:moveTo>
                  <a:pt x="1812134" y="2093008"/>
                </a:moveTo>
                <a:cubicBezTo>
                  <a:pt x="1814135" y="2087674"/>
                  <a:pt x="1807181" y="2096722"/>
                  <a:pt x="1806134" y="2097580"/>
                </a:cubicBezTo>
                <a:cubicBezTo>
                  <a:pt x="1802324" y="2100532"/>
                  <a:pt x="1803943" y="2094722"/>
                  <a:pt x="1806134" y="2093198"/>
                </a:cubicBezTo>
                <a:cubicBezTo>
                  <a:pt x="1811182" y="2087197"/>
                  <a:pt x="1809563" y="2086435"/>
                  <a:pt x="1806800" y="2088054"/>
                </a:cubicBezTo>
                <a:cubicBezTo>
                  <a:pt x="1805276" y="2088912"/>
                  <a:pt x="1802800" y="2091674"/>
                  <a:pt x="1802324" y="2088912"/>
                </a:cubicBezTo>
                <a:cubicBezTo>
                  <a:pt x="1801847" y="2086150"/>
                  <a:pt x="1805181" y="2084721"/>
                  <a:pt x="1806800" y="2083101"/>
                </a:cubicBezTo>
                <a:cubicBezTo>
                  <a:pt x="1814992" y="2067004"/>
                  <a:pt x="1788798" y="2085387"/>
                  <a:pt x="1795180" y="2101485"/>
                </a:cubicBezTo>
                <a:cubicBezTo>
                  <a:pt x="1800133" y="2114820"/>
                  <a:pt x="1817183" y="2109105"/>
                  <a:pt x="1820135" y="2097294"/>
                </a:cubicBezTo>
                <a:cubicBezTo>
                  <a:pt x="1821469" y="2090150"/>
                  <a:pt x="1806229" y="2108533"/>
                  <a:pt x="1812134" y="2093008"/>
                </a:cubicBezTo>
                <a:close/>
                <a:moveTo>
                  <a:pt x="1832042" y="2040525"/>
                </a:moveTo>
                <a:cubicBezTo>
                  <a:pt x="1830232" y="2041858"/>
                  <a:pt x="1827660" y="2045383"/>
                  <a:pt x="1826612" y="2042620"/>
                </a:cubicBezTo>
                <a:cubicBezTo>
                  <a:pt x="1825469" y="2039858"/>
                  <a:pt x="1829470" y="2037477"/>
                  <a:pt x="1831280" y="2035286"/>
                </a:cubicBezTo>
                <a:cubicBezTo>
                  <a:pt x="1833851" y="2032238"/>
                  <a:pt x="1833185" y="2027666"/>
                  <a:pt x="1829660" y="2028809"/>
                </a:cubicBezTo>
                <a:cubicBezTo>
                  <a:pt x="1820135" y="2033667"/>
                  <a:pt x="1814420" y="2048812"/>
                  <a:pt x="1820231" y="2058051"/>
                </a:cubicBezTo>
                <a:cubicBezTo>
                  <a:pt x="1839471" y="2079863"/>
                  <a:pt x="1860807" y="2034429"/>
                  <a:pt x="1845472" y="2047954"/>
                </a:cubicBezTo>
                <a:cubicBezTo>
                  <a:pt x="1841662" y="2052526"/>
                  <a:pt x="1837566" y="2052336"/>
                  <a:pt x="1839281" y="2046049"/>
                </a:cubicBezTo>
                <a:cubicBezTo>
                  <a:pt x="1840043" y="2043858"/>
                  <a:pt x="1841376" y="2040239"/>
                  <a:pt x="1838233" y="2043858"/>
                </a:cubicBezTo>
                <a:cubicBezTo>
                  <a:pt x="1835756" y="2046145"/>
                  <a:pt x="1834328" y="2051288"/>
                  <a:pt x="1830899" y="2051955"/>
                </a:cubicBezTo>
                <a:cubicBezTo>
                  <a:pt x="1828613" y="2051479"/>
                  <a:pt x="1831089" y="2047764"/>
                  <a:pt x="1832232" y="2046049"/>
                </a:cubicBezTo>
                <a:cubicBezTo>
                  <a:pt x="1837471" y="2038429"/>
                  <a:pt x="1835280" y="2038048"/>
                  <a:pt x="1832042" y="2040525"/>
                </a:cubicBezTo>
                <a:close/>
                <a:moveTo>
                  <a:pt x="1850615" y="2022046"/>
                </a:moveTo>
                <a:cubicBezTo>
                  <a:pt x="1850615" y="2022046"/>
                  <a:pt x="1850615" y="2022046"/>
                  <a:pt x="1850615" y="2022046"/>
                </a:cubicBezTo>
                <a:lnTo>
                  <a:pt x="1850615" y="2022046"/>
                </a:lnTo>
                <a:lnTo>
                  <a:pt x="1850615" y="2022046"/>
                </a:lnTo>
                <a:close/>
                <a:moveTo>
                  <a:pt x="1871570" y="2008711"/>
                </a:moveTo>
                <a:cubicBezTo>
                  <a:pt x="1868618" y="2013379"/>
                  <a:pt x="1864522" y="2013855"/>
                  <a:pt x="1865855" y="2007187"/>
                </a:cubicBezTo>
                <a:cubicBezTo>
                  <a:pt x="1866332" y="2004711"/>
                  <a:pt x="1865474" y="2005282"/>
                  <a:pt x="1864236" y="2007187"/>
                </a:cubicBezTo>
                <a:cubicBezTo>
                  <a:pt x="1862331" y="2009473"/>
                  <a:pt x="1861950" y="2013855"/>
                  <a:pt x="1858997" y="2014903"/>
                </a:cubicBezTo>
                <a:cubicBezTo>
                  <a:pt x="1856807" y="2014998"/>
                  <a:pt x="1858426" y="2011664"/>
                  <a:pt x="1859188" y="2010235"/>
                </a:cubicBezTo>
                <a:cubicBezTo>
                  <a:pt x="1862617" y="2003282"/>
                  <a:pt x="1860617" y="2003472"/>
                  <a:pt x="1858045" y="2006044"/>
                </a:cubicBezTo>
                <a:cubicBezTo>
                  <a:pt x="1852425" y="2013283"/>
                  <a:pt x="1851473" y="2006901"/>
                  <a:pt x="1856330" y="2002329"/>
                </a:cubicBezTo>
                <a:cubicBezTo>
                  <a:pt x="1859855" y="1986613"/>
                  <a:pt x="1837280" y="2011474"/>
                  <a:pt x="1849663" y="2021379"/>
                </a:cubicBezTo>
                <a:cubicBezTo>
                  <a:pt x="1871189" y="2034715"/>
                  <a:pt x="1883667" y="1995281"/>
                  <a:pt x="1871570" y="2008711"/>
                </a:cubicBezTo>
                <a:close/>
                <a:moveTo>
                  <a:pt x="1888144" y="2024428"/>
                </a:moveTo>
                <a:cubicBezTo>
                  <a:pt x="1898240" y="2054908"/>
                  <a:pt x="1931197" y="2019665"/>
                  <a:pt x="1913480" y="2026142"/>
                </a:cubicBezTo>
                <a:cubicBezTo>
                  <a:pt x="1908337" y="2029095"/>
                  <a:pt x="1904622" y="2026523"/>
                  <a:pt x="1909766" y="2020046"/>
                </a:cubicBezTo>
                <a:cubicBezTo>
                  <a:pt x="1910718" y="2018808"/>
                  <a:pt x="1910909" y="2018332"/>
                  <a:pt x="1910623" y="2018141"/>
                </a:cubicBezTo>
                <a:cubicBezTo>
                  <a:pt x="1906908" y="2018046"/>
                  <a:pt x="1903289" y="2024713"/>
                  <a:pt x="1899479" y="2023570"/>
                </a:cubicBezTo>
                <a:cubicBezTo>
                  <a:pt x="1895954" y="2020332"/>
                  <a:pt x="1914814" y="2011759"/>
                  <a:pt x="1904336" y="2012521"/>
                </a:cubicBezTo>
                <a:cubicBezTo>
                  <a:pt x="1902336" y="2012997"/>
                  <a:pt x="1899002" y="2015379"/>
                  <a:pt x="1898907" y="2012140"/>
                </a:cubicBezTo>
                <a:cubicBezTo>
                  <a:pt x="1898812" y="2008711"/>
                  <a:pt x="1903098" y="2008330"/>
                  <a:pt x="1905479" y="2007092"/>
                </a:cubicBezTo>
                <a:cubicBezTo>
                  <a:pt x="1918910" y="1991662"/>
                  <a:pt x="1883858" y="2002806"/>
                  <a:pt x="1888144" y="2024428"/>
                </a:cubicBezTo>
                <a:close/>
                <a:moveTo>
                  <a:pt x="1917767" y="1977469"/>
                </a:moveTo>
                <a:cubicBezTo>
                  <a:pt x="1913480" y="1981279"/>
                  <a:pt x="1909289" y="1980517"/>
                  <a:pt x="1911766" y="1974802"/>
                </a:cubicBezTo>
                <a:cubicBezTo>
                  <a:pt x="1912814" y="1972802"/>
                  <a:pt x="1914433" y="1969563"/>
                  <a:pt x="1910909" y="1972516"/>
                </a:cubicBezTo>
                <a:cubicBezTo>
                  <a:pt x="1908146" y="1974421"/>
                  <a:pt x="1906146" y="1979184"/>
                  <a:pt x="1902622" y="1979279"/>
                </a:cubicBezTo>
                <a:cubicBezTo>
                  <a:pt x="1900336" y="1978517"/>
                  <a:pt x="1903193" y="1975279"/>
                  <a:pt x="1904622" y="1973850"/>
                </a:cubicBezTo>
                <a:cubicBezTo>
                  <a:pt x="1910813" y="1967182"/>
                  <a:pt x="1908623" y="1966516"/>
                  <a:pt x="1905098" y="1968420"/>
                </a:cubicBezTo>
                <a:cubicBezTo>
                  <a:pt x="1903098" y="1969468"/>
                  <a:pt x="1900050" y="1972516"/>
                  <a:pt x="1899288" y="1969754"/>
                </a:cubicBezTo>
                <a:cubicBezTo>
                  <a:pt x="1898431" y="1966992"/>
                  <a:pt x="1902812" y="1965182"/>
                  <a:pt x="1904908" y="1963277"/>
                </a:cubicBezTo>
                <a:cubicBezTo>
                  <a:pt x="1907765" y="1960610"/>
                  <a:pt x="1907956" y="1956324"/>
                  <a:pt x="1904051" y="1956800"/>
                </a:cubicBezTo>
                <a:cubicBezTo>
                  <a:pt x="1900526" y="1957467"/>
                  <a:pt x="1896526" y="1961562"/>
                  <a:pt x="1894240" y="1964229"/>
                </a:cubicBezTo>
                <a:cubicBezTo>
                  <a:pt x="1879571" y="1980803"/>
                  <a:pt x="1901384" y="1999377"/>
                  <a:pt x="1917100" y="1986042"/>
                </a:cubicBezTo>
                <a:cubicBezTo>
                  <a:pt x="1920529" y="1983661"/>
                  <a:pt x="1928149" y="1970707"/>
                  <a:pt x="1917767" y="1977469"/>
                </a:cubicBezTo>
                <a:close/>
                <a:moveTo>
                  <a:pt x="1945580" y="1942798"/>
                </a:moveTo>
                <a:cubicBezTo>
                  <a:pt x="1939579" y="1944227"/>
                  <a:pt x="1938531" y="1940893"/>
                  <a:pt x="1944056" y="1937179"/>
                </a:cubicBezTo>
                <a:cubicBezTo>
                  <a:pt x="1948437" y="1933464"/>
                  <a:pt x="1937769" y="1937941"/>
                  <a:pt x="1936531" y="1938417"/>
                </a:cubicBezTo>
                <a:cubicBezTo>
                  <a:pt x="1931864" y="1939465"/>
                  <a:pt x="1935769" y="1934702"/>
                  <a:pt x="1938436" y="1934416"/>
                </a:cubicBezTo>
                <a:cubicBezTo>
                  <a:pt x="1945865" y="1931463"/>
                  <a:pt x="1944722" y="1930035"/>
                  <a:pt x="1941484" y="1930130"/>
                </a:cubicBezTo>
                <a:cubicBezTo>
                  <a:pt x="1939674" y="1930130"/>
                  <a:pt x="1936150" y="1931463"/>
                  <a:pt x="1937007" y="1928796"/>
                </a:cubicBezTo>
                <a:cubicBezTo>
                  <a:pt x="1937864" y="1926129"/>
                  <a:pt x="1941579" y="1926415"/>
                  <a:pt x="1943865" y="1925749"/>
                </a:cubicBezTo>
                <a:cubicBezTo>
                  <a:pt x="1947104" y="1924796"/>
                  <a:pt x="1949294" y="1920986"/>
                  <a:pt x="1946532" y="1919938"/>
                </a:cubicBezTo>
                <a:cubicBezTo>
                  <a:pt x="1943960" y="1918986"/>
                  <a:pt x="1939388" y="1920700"/>
                  <a:pt x="1936436" y="1922034"/>
                </a:cubicBezTo>
                <a:cubicBezTo>
                  <a:pt x="1919958" y="1928034"/>
                  <a:pt x="1921767" y="1954990"/>
                  <a:pt x="1940817" y="1949847"/>
                </a:cubicBezTo>
                <a:cubicBezTo>
                  <a:pt x="1944341" y="1948990"/>
                  <a:pt x="1956057" y="1941465"/>
                  <a:pt x="1945580" y="1942798"/>
                </a:cubicBezTo>
                <a:close/>
                <a:moveTo>
                  <a:pt x="2129031" y="1981565"/>
                </a:moveTo>
                <a:cubicBezTo>
                  <a:pt x="2130269" y="1989090"/>
                  <a:pt x="2150653" y="1988518"/>
                  <a:pt x="2140747" y="1982899"/>
                </a:cubicBezTo>
                <a:cubicBezTo>
                  <a:pt x="2136747" y="1981755"/>
                  <a:pt x="2135889" y="1978041"/>
                  <a:pt x="2141509" y="1976993"/>
                </a:cubicBezTo>
                <a:cubicBezTo>
                  <a:pt x="2143509" y="1976707"/>
                  <a:pt x="2143033" y="1976041"/>
                  <a:pt x="2141414" y="1975469"/>
                </a:cubicBezTo>
                <a:cubicBezTo>
                  <a:pt x="2139604" y="1974993"/>
                  <a:pt x="2137699" y="1974993"/>
                  <a:pt x="2135889" y="1974516"/>
                </a:cubicBezTo>
                <a:cubicBezTo>
                  <a:pt x="2132365" y="1973088"/>
                  <a:pt x="2136175" y="1970897"/>
                  <a:pt x="2138461" y="1971850"/>
                </a:cubicBezTo>
                <a:cubicBezTo>
                  <a:pt x="2142843" y="1972421"/>
                  <a:pt x="2145224" y="1971754"/>
                  <a:pt x="2141890" y="1969278"/>
                </a:cubicBezTo>
                <a:cubicBezTo>
                  <a:pt x="2140556" y="1968516"/>
                  <a:pt x="2137699" y="1967944"/>
                  <a:pt x="2139033" y="1965944"/>
                </a:cubicBezTo>
                <a:cubicBezTo>
                  <a:pt x="2140461" y="1963849"/>
                  <a:pt x="2143033" y="1965849"/>
                  <a:pt x="2144843" y="1966420"/>
                </a:cubicBezTo>
                <a:cubicBezTo>
                  <a:pt x="2147414" y="1967182"/>
                  <a:pt x="2150081" y="1964801"/>
                  <a:pt x="2148462" y="1962420"/>
                </a:cubicBezTo>
                <a:cubicBezTo>
                  <a:pt x="2136175" y="1951942"/>
                  <a:pt x="2120744" y="1969183"/>
                  <a:pt x="2129031" y="1981565"/>
                </a:cubicBezTo>
                <a:close/>
                <a:moveTo>
                  <a:pt x="2125126" y="1949656"/>
                </a:moveTo>
                <a:cubicBezTo>
                  <a:pt x="2130460" y="1952133"/>
                  <a:pt x="2138366" y="1951657"/>
                  <a:pt x="2143509" y="1948799"/>
                </a:cubicBezTo>
                <a:cubicBezTo>
                  <a:pt x="2146843" y="1946418"/>
                  <a:pt x="2141604" y="1944322"/>
                  <a:pt x="2139033" y="1944132"/>
                </a:cubicBezTo>
                <a:cubicBezTo>
                  <a:pt x="2130841" y="1943655"/>
                  <a:pt x="2130651" y="1937559"/>
                  <a:pt x="2137794" y="1935464"/>
                </a:cubicBezTo>
                <a:cubicBezTo>
                  <a:pt x="2145129" y="1931368"/>
                  <a:pt x="2125412" y="1935274"/>
                  <a:pt x="2124840" y="1932321"/>
                </a:cubicBezTo>
                <a:cubicBezTo>
                  <a:pt x="2123411" y="1929558"/>
                  <a:pt x="2128174" y="1929178"/>
                  <a:pt x="2130460" y="1928987"/>
                </a:cubicBezTo>
                <a:cubicBezTo>
                  <a:pt x="2140747" y="1928320"/>
                  <a:pt x="2139318" y="1925939"/>
                  <a:pt x="2134842" y="1924320"/>
                </a:cubicBezTo>
                <a:cubicBezTo>
                  <a:pt x="2132365" y="1923462"/>
                  <a:pt x="2127507" y="1923748"/>
                  <a:pt x="2128746" y="1920415"/>
                </a:cubicBezTo>
                <a:cubicBezTo>
                  <a:pt x="2129984" y="1917081"/>
                  <a:pt x="2135222" y="1919081"/>
                  <a:pt x="2138366" y="1919462"/>
                </a:cubicBezTo>
                <a:cubicBezTo>
                  <a:pt x="2142843" y="1919748"/>
                  <a:pt x="2146176" y="1915652"/>
                  <a:pt x="2142366" y="1912795"/>
                </a:cubicBezTo>
                <a:cubicBezTo>
                  <a:pt x="2114744" y="1900412"/>
                  <a:pt x="2099123" y="1935369"/>
                  <a:pt x="2125126" y="1949656"/>
                </a:cubicBezTo>
                <a:close/>
                <a:moveTo>
                  <a:pt x="2096646" y="1980708"/>
                </a:moveTo>
                <a:cubicBezTo>
                  <a:pt x="2099409" y="1986423"/>
                  <a:pt x="2106647" y="1988328"/>
                  <a:pt x="2112172" y="1985756"/>
                </a:cubicBezTo>
                <a:cubicBezTo>
                  <a:pt x="2117315" y="1981755"/>
                  <a:pt x="2098647" y="1980517"/>
                  <a:pt x="2109219" y="1975183"/>
                </a:cubicBezTo>
                <a:cubicBezTo>
                  <a:pt x="2118077" y="1972516"/>
                  <a:pt x="2102647" y="1973469"/>
                  <a:pt x="2102456" y="1970897"/>
                </a:cubicBezTo>
                <a:cubicBezTo>
                  <a:pt x="2101980" y="1968611"/>
                  <a:pt x="2105219" y="1968801"/>
                  <a:pt x="2106838" y="1968897"/>
                </a:cubicBezTo>
                <a:cubicBezTo>
                  <a:pt x="2113886" y="1969563"/>
                  <a:pt x="2113410" y="1967468"/>
                  <a:pt x="2110648" y="1965754"/>
                </a:cubicBezTo>
                <a:cubicBezTo>
                  <a:pt x="2109124" y="1964801"/>
                  <a:pt x="2105790" y="1964420"/>
                  <a:pt x="2107314" y="1961943"/>
                </a:cubicBezTo>
                <a:cubicBezTo>
                  <a:pt x="2108838" y="1959372"/>
                  <a:pt x="2111886" y="1961848"/>
                  <a:pt x="2113982" y="1962325"/>
                </a:cubicBezTo>
                <a:cubicBezTo>
                  <a:pt x="2116934" y="1962991"/>
                  <a:pt x="2119983" y="1960229"/>
                  <a:pt x="2118077" y="1957467"/>
                </a:cubicBezTo>
                <a:cubicBezTo>
                  <a:pt x="2103409" y="1946037"/>
                  <a:pt x="2086359" y="1966801"/>
                  <a:pt x="2096646" y="1980708"/>
                </a:cubicBezTo>
                <a:close/>
                <a:moveTo>
                  <a:pt x="2101790" y="1912509"/>
                </a:moveTo>
                <a:cubicBezTo>
                  <a:pt x="2108267" y="1908222"/>
                  <a:pt x="2083216" y="1908318"/>
                  <a:pt x="2096551" y="1902222"/>
                </a:cubicBezTo>
                <a:cubicBezTo>
                  <a:pt x="2098742" y="1901650"/>
                  <a:pt x="2102552" y="1900698"/>
                  <a:pt x="2097789" y="1900031"/>
                </a:cubicBezTo>
                <a:cubicBezTo>
                  <a:pt x="2094551" y="1899079"/>
                  <a:pt x="2089407" y="1900983"/>
                  <a:pt x="2087026" y="1898412"/>
                </a:cubicBezTo>
                <a:cubicBezTo>
                  <a:pt x="2086169" y="1896221"/>
                  <a:pt x="2090550" y="1896030"/>
                  <a:pt x="2092646" y="1896030"/>
                </a:cubicBezTo>
                <a:cubicBezTo>
                  <a:pt x="2101980" y="1896221"/>
                  <a:pt x="2101123" y="1894125"/>
                  <a:pt x="2097313" y="1892697"/>
                </a:cubicBezTo>
                <a:cubicBezTo>
                  <a:pt x="2095884" y="1891935"/>
                  <a:pt x="2090836" y="1891935"/>
                  <a:pt x="2092455" y="1889172"/>
                </a:cubicBezTo>
                <a:cubicBezTo>
                  <a:pt x="2094170" y="1886601"/>
                  <a:pt x="2098456" y="1888696"/>
                  <a:pt x="2101218" y="1889077"/>
                </a:cubicBezTo>
                <a:cubicBezTo>
                  <a:pt x="2105314" y="1889554"/>
                  <a:pt x="2108934" y="1886410"/>
                  <a:pt x="2105790" y="1883838"/>
                </a:cubicBezTo>
                <a:cubicBezTo>
                  <a:pt x="2069119" y="1869456"/>
                  <a:pt x="2063690" y="1922129"/>
                  <a:pt x="2101790" y="1912509"/>
                </a:cubicBezTo>
                <a:close/>
                <a:moveTo>
                  <a:pt x="2073310" y="1952895"/>
                </a:moveTo>
                <a:cubicBezTo>
                  <a:pt x="2077501" y="1957943"/>
                  <a:pt x="2097884" y="1951275"/>
                  <a:pt x="2091788" y="1946704"/>
                </a:cubicBezTo>
                <a:cubicBezTo>
                  <a:pt x="2090645" y="1946322"/>
                  <a:pt x="2088931" y="1946418"/>
                  <a:pt x="2087883" y="1946704"/>
                </a:cubicBezTo>
                <a:cubicBezTo>
                  <a:pt x="2082359" y="1948132"/>
                  <a:pt x="2078739" y="1944703"/>
                  <a:pt x="2084454" y="1940036"/>
                </a:cubicBezTo>
                <a:cubicBezTo>
                  <a:pt x="2088931" y="1934797"/>
                  <a:pt x="2074834" y="1943179"/>
                  <a:pt x="2073596" y="1940798"/>
                </a:cubicBezTo>
                <a:cubicBezTo>
                  <a:pt x="2070738" y="1937369"/>
                  <a:pt x="2083406" y="1934988"/>
                  <a:pt x="2082263" y="1933083"/>
                </a:cubicBezTo>
                <a:cubicBezTo>
                  <a:pt x="2081501" y="1929940"/>
                  <a:pt x="2073024" y="1934416"/>
                  <a:pt x="2073024" y="1930225"/>
                </a:cubicBezTo>
                <a:cubicBezTo>
                  <a:pt x="2073024" y="1927177"/>
                  <a:pt x="2077596" y="1927654"/>
                  <a:pt x="2080073" y="1926987"/>
                </a:cubicBezTo>
                <a:cubicBezTo>
                  <a:pt x="2083597" y="1926034"/>
                  <a:pt x="2084835" y="1921938"/>
                  <a:pt x="2081025" y="1920510"/>
                </a:cubicBezTo>
                <a:cubicBezTo>
                  <a:pt x="2059594" y="1917843"/>
                  <a:pt x="2054355" y="1944894"/>
                  <a:pt x="2073310" y="1952895"/>
                </a:cubicBezTo>
                <a:close/>
                <a:moveTo>
                  <a:pt x="2046259" y="1978898"/>
                </a:moveTo>
                <a:cubicBezTo>
                  <a:pt x="2047878" y="1984899"/>
                  <a:pt x="2054831" y="1986042"/>
                  <a:pt x="2059975" y="1984041"/>
                </a:cubicBezTo>
                <a:cubicBezTo>
                  <a:pt x="2063880" y="1980708"/>
                  <a:pt x="2053403" y="1980041"/>
                  <a:pt x="2054165" y="1977088"/>
                </a:cubicBezTo>
                <a:cubicBezTo>
                  <a:pt x="2052926" y="1974326"/>
                  <a:pt x="2063499" y="1973850"/>
                  <a:pt x="2058356" y="1972326"/>
                </a:cubicBezTo>
                <a:cubicBezTo>
                  <a:pt x="2056355" y="1971754"/>
                  <a:pt x="2054260" y="1971754"/>
                  <a:pt x="2052260" y="1971373"/>
                </a:cubicBezTo>
                <a:cubicBezTo>
                  <a:pt x="2048259" y="1970040"/>
                  <a:pt x="2052736" y="1967468"/>
                  <a:pt x="2055117" y="1968420"/>
                </a:cubicBezTo>
                <a:cubicBezTo>
                  <a:pt x="2061785" y="1969183"/>
                  <a:pt x="2061404" y="1967182"/>
                  <a:pt x="2058832" y="1965658"/>
                </a:cubicBezTo>
                <a:cubicBezTo>
                  <a:pt x="2057403" y="1964801"/>
                  <a:pt x="2054260" y="1964325"/>
                  <a:pt x="2055784" y="1962134"/>
                </a:cubicBezTo>
                <a:cubicBezTo>
                  <a:pt x="2057403" y="1959943"/>
                  <a:pt x="2060165" y="1962039"/>
                  <a:pt x="2062070" y="1962515"/>
                </a:cubicBezTo>
                <a:cubicBezTo>
                  <a:pt x="2081978" y="1957657"/>
                  <a:pt x="2032543" y="1942893"/>
                  <a:pt x="2046259" y="1978898"/>
                </a:cubicBezTo>
                <a:close/>
                <a:moveTo>
                  <a:pt x="2047973" y="1924415"/>
                </a:moveTo>
                <a:cubicBezTo>
                  <a:pt x="2052450" y="1924605"/>
                  <a:pt x="2056641" y="1921653"/>
                  <a:pt x="2050069" y="1920033"/>
                </a:cubicBezTo>
                <a:cubicBezTo>
                  <a:pt x="2044259" y="1918891"/>
                  <a:pt x="2044735" y="1915271"/>
                  <a:pt x="2051021" y="1914223"/>
                </a:cubicBezTo>
                <a:cubicBezTo>
                  <a:pt x="2057498" y="1912223"/>
                  <a:pt x="2042163" y="1913080"/>
                  <a:pt x="2042258" y="1911080"/>
                </a:cubicBezTo>
                <a:cubicBezTo>
                  <a:pt x="2041877" y="1909175"/>
                  <a:pt x="2045592" y="1909175"/>
                  <a:pt x="2047211" y="1909270"/>
                </a:cubicBezTo>
                <a:cubicBezTo>
                  <a:pt x="2054831" y="1909746"/>
                  <a:pt x="2054450" y="1907937"/>
                  <a:pt x="2051593" y="1906603"/>
                </a:cubicBezTo>
                <a:cubicBezTo>
                  <a:pt x="2050069" y="1905841"/>
                  <a:pt x="2046449" y="1905555"/>
                  <a:pt x="2048259" y="1903460"/>
                </a:cubicBezTo>
                <a:cubicBezTo>
                  <a:pt x="2050069" y="1901365"/>
                  <a:pt x="2053212" y="1903270"/>
                  <a:pt x="2055403" y="1903650"/>
                </a:cubicBezTo>
                <a:cubicBezTo>
                  <a:pt x="2058546" y="1904127"/>
                  <a:pt x="2061975" y="1901841"/>
                  <a:pt x="2060070" y="1899555"/>
                </a:cubicBezTo>
                <a:cubicBezTo>
                  <a:pt x="2055212" y="1895745"/>
                  <a:pt x="2046068" y="1896507"/>
                  <a:pt x="2040830" y="1899650"/>
                </a:cubicBezTo>
                <a:cubicBezTo>
                  <a:pt x="2027209" y="1905841"/>
                  <a:pt x="2033114" y="1927177"/>
                  <a:pt x="2047973" y="1924415"/>
                </a:cubicBezTo>
                <a:close/>
                <a:moveTo>
                  <a:pt x="2032638" y="1962229"/>
                </a:moveTo>
                <a:cubicBezTo>
                  <a:pt x="2036829" y="1962039"/>
                  <a:pt x="2044925" y="1954038"/>
                  <a:pt x="2036353" y="1954704"/>
                </a:cubicBezTo>
                <a:cubicBezTo>
                  <a:pt x="2031400" y="1956038"/>
                  <a:pt x="2027685" y="1952418"/>
                  <a:pt x="2033686" y="1948037"/>
                </a:cubicBezTo>
                <a:cubicBezTo>
                  <a:pt x="2037020" y="1943084"/>
                  <a:pt x="2024447" y="1951085"/>
                  <a:pt x="2022923" y="1948704"/>
                </a:cubicBezTo>
                <a:cubicBezTo>
                  <a:pt x="2021208" y="1946894"/>
                  <a:pt x="2024923" y="1945084"/>
                  <a:pt x="2026637" y="1944513"/>
                </a:cubicBezTo>
                <a:cubicBezTo>
                  <a:pt x="2032543" y="1942512"/>
                  <a:pt x="2034258" y="1939941"/>
                  <a:pt x="2029114" y="1939655"/>
                </a:cubicBezTo>
                <a:cubicBezTo>
                  <a:pt x="2027018" y="1939655"/>
                  <a:pt x="2023208" y="1940893"/>
                  <a:pt x="2023494" y="1937941"/>
                </a:cubicBezTo>
                <a:cubicBezTo>
                  <a:pt x="2023780" y="1934892"/>
                  <a:pt x="2028352" y="1935464"/>
                  <a:pt x="2030733" y="1934797"/>
                </a:cubicBezTo>
                <a:cubicBezTo>
                  <a:pt x="2033781" y="1934035"/>
                  <a:pt x="2035210" y="1929558"/>
                  <a:pt x="2031876" y="1928320"/>
                </a:cubicBezTo>
                <a:cubicBezTo>
                  <a:pt x="2004063" y="1925844"/>
                  <a:pt x="2005778" y="1966325"/>
                  <a:pt x="2032638" y="1962229"/>
                </a:cubicBezTo>
                <a:close/>
                <a:moveTo>
                  <a:pt x="2006730" y="1982232"/>
                </a:moveTo>
                <a:cubicBezTo>
                  <a:pt x="2014445" y="2005663"/>
                  <a:pt x="2038544" y="1986137"/>
                  <a:pt x="2025590" y="1987470"/>
                </a:cubicBezTo>
                <a:cubicBezTo>
                  <a:pt x="2021684" y="1988709"/>
                  <a:pt x="2018922" y="1986137"/>
                  <a:pt x="2022827" y="1982327"/>
                </a:cubicBezTo>
                <a:cubicBezTo>
                  <a:pt x="2024256" y="1980898"/>
                  <a:pt x="2023494" y="1980708"/>
                  <a:pt x="2021875" y="1981184"/>
                </a:cubicBezTo>
                <a:cubicBezTo>
                  <a:pt x="2019589" y="1981470"/>
                  <a:pt x="2017303" y="1984422"/>
                  <a:pt x="2015208" y="1983279"/>
                </a:cubicBezTo>
                <a:cubicBezTo>
                  <a:pt x="2012636" y="1980041"/>
                  <a:pt x="2026923" y="1976707"/>
                  <a:pt x="2018732" y="1975850"/>
                </a:cubicBezTo>
                <a:cubicBezTo>
                  <a:pt x="2017303" y="1975755"/>
                  <a:pt x="2014731" y="1977183"/>
                  <a:pt x="2014541" y="1974707"/>
                </a:cubicBezTo>
                <a:cubicBezTo>
                  <a:pt x="2014445" y="1972135"/>
                  <a:pt x="2017779" y="1972516"/>
                  <a:pt x="2019494" y="1971945"/>
                </a:cubicBezTo>
                <a:cubicBezTo>
                  <a:pt x="2029495" y="1962325"/>
                  <a:pt x="2002730" y="1965754"/>
                  <a:pt x="2006730" y="1982232"/>
                </a:cubicBezTo>
                <a:close/>
                <a:moveTo>
                  <a:pt x="2005111" y="1920986"/>
                </a:moveTo>
                <a:cubicBezTo>
                  <a:pt x="2007683" y="1919938"/>
                  <a:pt x="2011683" y="1918033"/>
                  <a:pt x="2013207" y="1915842"/>
                </a:cubicBezTo>
                <a:cubicBezTo>
                  <a:pt x="2015017" y="1913271"/>
                  <a:pt x="2010731" y="1913652"/>
                  <a:pt x="2008826" y="1914318"/>
                </a:cubicBezTo>
                <a:cubicBezTo>
                  <a:pt x="2003587" y="1916033"/>
                  <a:pt x="2000348" y="1913652"/>
                  <a:pt x="2005968" y="1909175"/>
                </a:cubicBezTo>
                <a:cubicBezTo>
                  <a:pt x="2010445" y="1904508"/>
                  <a:pt x="1997015" y="1912604"/>
                  <a:pt x="1995872" y="1910794"/>
                </a:cubicBezTo>
                <a:cubicBezTo>
                  <a:pt x="1994252" y="1909461"/>
                  <a:pt x="1997777" y="1907841"/>
                  <a:pt x="1999301" y="1907079"/>
                </a:cubicBezTo>
                <a:cubicBezTo>
                  <a:pt x="2006635" y="1903746"/>
                  <a:pt x="2005016" y="1902508"/>
                  <a:pt x="2001491" y="1902888"/>
                </a:cubicBezTo>
                <a:cubicBezTo>
                  <a:pt x="1999586" y="1903079"/>
                  <a:pt x="1996062" y="1904508"/>
                  <a:pt x="1996348" y="1902031"/>
                </a:cubicBezTo>
                <a:cubicBezTo>
                  <a:pt x="1996634" y="1899459"/>
                  <a:pt x="2000729" y="1899459"/>
                  <a:pt x="2003015" y="1898697"/>
                </a:cubicBezTo>
                <a:cubicBezTo>
                  <a:pt x="2006254" y="1897554"/>
                  <a:pt x="2007778" y="1893935"/>
                  <a:pt x="2004444" y="1893173"/>
                </a:cubicBezTo>
                <a:cubicBezTo>
                  <a:pt x="1979108" y="1893173"/>
                  <a:pt x="1978727" y="1926415"/>
                  <a:pt x="2005111" y="1920986"/>
                </a:cubicBezTo>
                <a:close/>
                <a:moveTo>
                  <a:pt x="1980155" y="2004996"/>
                </a:moveTo>
                <a:cubicBezTo>
                  <a:pt x="1984251" y="2008521"/>
                  <a:pt x="1990919" y="2007759"/>
                  <a:pt x="1994443" y="2003854"/>
                </a:cubicBezTo>
                <a:cubicBezTo>
                  <a:pt x="1997586" y="1999091"/>
                  <a:pt x="1980536" y="2004520"/>
                  <a:pt x="1989585" y="1995948"/>
                </a:cubicBezTo>
                <a:cubicBezTo>
                  <a:pt x="1993109" y="1992138"/>
                  <a:pt x="1982727" y="1997662"/>
                  <a:pt x="1981870" y="1995567"/>
                </a:cubicBezTo>
                <a:cubicBezTo>
                  <a:pt x="1980822" y="1993947"/>
                  <a:pt x="1983584" y="1992995"/>
                  <a:pt x="1984823" y="1992614"/>
                </a:cubicBezTo>
                <a:cubicBezTo>
                  <a:pt x="1990538" y="1990709"/>
                  <a:pt x="1989490" y="1989185"/>
                  <a:pt x="1986918" y="1988899"/>
                </a:cubicBezTo>
                <a:cubicBezTo>
                  <a:pt x="1985489" y="1988709"/>
                  <a:pt x="1982727" y="1989471"/>
                  <a:pt x="1983204" y="1987090"/>
                </a:cubicBezTo>
                <a:cubicBezTo>
                  <a:pt x="1983680" y="1984613"/>
                  <a:pt x="1986728" y="1985280"/>
                  <a:pt x="1988537" y="1985184"/>
                </a:cubicBezTo>
                <a:cubicBezTo>
                  <a:pt x="1991109" y="1984899"/>
                  <a:pt x="1992729" y="1981755"/>
                  <a:pt x="1990347" y="1980232"/>
                </a:cubicBezTo>
                <a:cubicBezTo>
                  <a:pt x="1975964" y="1975564"/>
                  <a:pt x="1967487" y="1997567"/>
                  <a:pt x="1980155" y="2004996"/>
                </a:cubicBezTo>
                <a:close/>
                <a:moveTo>
                  <a:pt x="1972154" y="1965372"/>
                </a:moveTo>
                <a:cubicBezTo>
                  <a:pt x="1992347" y="1979565"/>
                  <a:pt x="2014922" y="1949085"/>
                  <a:pt x="1997205" y="1956419"/>
                </a:cubicBezTo>
                <a:cubicBezTo>
                  <a:pt x="1991681" y="1959562"/>
                  <a:pt x="1986918" y="1957943"/>
                  <a:pt x="1990157" y="1951847"/>
                </a:cubicBezTo>
                <a:cubicBezTo>
                  <a:pt x="1996919" y="1940893"/>
                  <a:pt x="1981584" y="1957086"/>
                  <a:pt x="1979012" y="1955371"/>
                </a:cubicBezTo>
                <a:cubicBezTo>
                  <a:pt x="1976631" y="1954228"/>
                  <a:pt x="1979108" y="1951657"/>
                  <a:pt x="1980822" y="1950037"/>
                </a:cubicBezTo>
                <a:cubicBezTo>
                  <a:pt x="1984156" y="1947466"/>
                  <a:pt x="1990728" y="1940703"/>
                  <a:pt x="1982346" y="1943084"/>
                </a:cubicBezTo>
                <a:cubicBezTo>
                  <a:pt x="1979870" y="1943941"/>
                  <a:pt x="1976155" y="1946989"/>
                  <a:pt x="1975202" y="1943655"/>
                </a:cubicBezTo>
                <a:cubicBezTo>
                  <a:pt x="1974250" y="1940226"/>
                  <a:pt x="1979584" y="1938893"/>
                  <a:pt x="1982346" y="1937179"/>
                </a:cubicBezTo>
                <a:cubicBezTo>
                  <a:pt x="1986156" y="1934892"/>
                  <a:pt x="1986537" y="1929749"/>
                  <a:pt x="1981679" y="1929654"/>
                </a:cubicBezTo>
                <a:cubicBezTo>
                  <a:pt x="1964439" y="1931463"/>
                  <a:pt x="1954819" y="1956800"/>
                  <a:pt x="1972154" y="1965372"/>
                </a:cubicBezTo>
                <a:close/>
                <a:moveTo>
                  <a:pt x="1964534" y="1991757"/>
                </a:moveTo>
                <a:cubicBezTo>
                  <a:pt x="1966535" y="1988804"/>
                  <a:pt x="1962153" y="1988709"/>
                  <a:pt x="1960153" y="1989280"/>
                </a:cubicBezTo>
                <a:cubicBezTo>
                  <a:pt x="1954629" y="1990804"/>
                  <a:pt x="1951485" y="1987566"/>
                  <a:pt x="1957676" y="1982517"/>
                </a:cubicBezTo>
                <a:cubicBezTo>
                  <a:pt x="1962725" y="1977088"/>
                  <a:pt x="1948247" y="1985851"/>
                  <a:pt x="1947199" y="1983375"/>
                </a:cubicBezTo>
                <a:cubicBezTo>
                  <a:pt x="1945675" y="1981470"/>
                  <a:pt x="1949485" y="1979850"/>
                  <a:pt x="1951104" y="1979088"/>
                </a:cubicBezTo>
                <a:cubicBezTo>
                  <a:pt x="1958915" y="1975659"/>
                  <a:pt x="1957391" y="1973945"/>
                  <a:pt x="1953866" y="1973945"/>
                </a:cubicBezTo>
                <a:cubicBezTo>
                  <a:pt x="1951866" y="1973945"/>
                  <a:pt x="1948151" y="1975469"/>
                  <a:pt x="1948723" y="1972326"/>
                </a:cubicBezTo>
                <a:cubicBezTo>
                  <a:pt x="1949390" y="1969087"/>
                  <a:pt x="1953485" y="1969563"/>
                  <a:pt x="1955867" y="1968801"/>
                </a:cubicBezTo>
                <a:cubicBezTo>
                  <a:pt x="1958819" y="1967944"/>
                  <a:pt x="1961772" y="1963753"/>
                  <a:pt x="1958058" y="1962039"/>
                </a:cubicBezTo>
                <a:cubicBezTo>
                  <a:pt x="1947104" y="1960134"/>
                  <a:pt x="1935864" y="1971468"/>
                  <a:pt x="1936150" y="1982041"/>
                </a:cubicBezTo>
                <a:cubicBezTo>
                  <a:pt x="1936340" y="1996900"/>
                  <a:pt x="1955390" y="2003187"/>
                  <a:pt x="1964534" y="1991757"/>
                </a:cubicBezTo>
                <a:close/>
                <a:moveTo>
                  <a:pt x="1926911" y="2020141"/>
                </a:moveTo>
                <a:cubicBezTo>
                  <a:pt x="1928530" y="2032905"/>
                  <a:pt x="1948247" y="2037000"/>
                  <a:pt x="1955962" y="2027475"/>
                </a:cubicBezTo>
                <a:cubicBezTo>
                  <a:pt x="1958819" y="2024332"/>
                  <a:pt x="1961677" y="2012997"/>
                  <a:pt x="1954247" y="2019760"/>
                </a:cubicBezTo>
                <a:cubicBezTo>
                  <a:pt x="1951390" y="2023570"/>
                  <a:pt x="1947389" y="2023380"/>
                  <a:pt x="1947961" y="2018141"/>
                </a:cubicBezTo>
                <a:cubicBezTo>
                  <a:pt x="1948342" y="2016236"/>
                  <a:pt x="1948818" y="2013283"/>
                  <a:pt x="1946532" y="2016331"/>
                </a:cubicBezTo>
                <a:cubicBezTo>
                  <a:pt x="1944532" y="2018332"/>
                  <a:pt x="1943865" y="2022713"/>
                  <a:pt x="1940817" y="2023094"/>
                </a:cubicBezTo>
                <a:cubicBezTo>
                  <a:pt x="1938436" y="2022713"/>
                  <a:pt x="1940150" y="2019760"/>
                  <a:pt x="1941008" y="2018236"/>
                </a:cubicBezTo>
                <a:cubicBezTo>
                  <a:pt x="1944818" y="2011759"/>
                  <a:pt x="1942627" y="2011474"/>
                  <a:pt x="1939769" y="2013569"/>
                </a:cubicBezTo>
                <a:cubicBezTo>
                  <a:pt x="1938245" y="2014712"/>
                  <a:pt x="1936340" y="2017665"/>
                  <a:pt x="1934721" y="2015379"/>
                </a:cubicBezTo>
                <a:cubicBezTo>
                  <a:pt x="1933102" y="2013093"/>
                  <a:pt x="1936626" y="2011092"/>
                  <a:pt x="1938055" y="2009283"/>
                </a:cubicBezTo>
                <a:cubicBezTo>
                  <a:pt x="1942055" y="1995662"/>
                  <a:pt x="1923482" y="2009759"/>
                  <a:pt x="1926911" y="2020141"/>
                </a:cubicBezTo>
                <a:close/>
                <a:moveTo>
                  <a:pt x="1920910" y="2068433"/>
                </a:moveTo>
                <a:cubicBezTo>
                  <a:pt x="1924148" y="2067004"/>
                  <a:pt x="1931006" y="2057860"/>
                  <a:pt x="1922720" y="2061480"/>
                </a:cubicBezTo>
                <a:cubicBezTo>
                  <a:pt x="1918814" y="2063861"/>
                  <a:pt x="1915766" y="2061956"/>
                  <a:pt x="1919386" y="2056812"/>
                </a:cubicBezTo>
                <a:cubicBezTo>
                  <a:pt x="1921862" y="2051669"/>
                  <a:pt x="1913004" y="2061289"/>
                  <a:pt x="1911480" y="2059670"/>
                </a:cubicBezTo>
                <a:cubicBezTo>
                  <a:pt x="1909956" y="2058527"/>
                  <a:pt x="1912433" y="2056432"/>
                  <a:pt x="1913576" y="2055574"/>
                </a:cubicBezTo>
                <a:cubicBezTo>
                  <a:pt x="1918814" y="2051383"/>
                  <a:pt x="1917290" y="2050336"/>
                  <a:pt x="1914528" y="2051097"/>
                </a:cubicBezTo>
                <a:cubicBezTo>
                  <a:pt x="1913004" y="2051479"/>
                  <a:pt x="1910528" y="2053383"/>
                  <a:pt x="1910242" y="2050812"/>
                </a:cubicBezTo>
                <a:cubicBezTo>
                  <a:pt x="1910051" y="2048240"/>
                  <a:pt x="1913290" y="2047764"/>
                  <a:pt x="1914909" y="2046716"/>
                </a:cubicBezTo>
                <a:cubicBezTo>
                  <a:pt x="1917386" y="2045287"/>
                  <a:pt x="1917862" y="2041668"/>
                  <a:pt x="1915195" y="2041191"/>
                </a:cubicBezTo>
                <a:cubicBezTo>
                  <a:pt x="1895002" y="2043478"/>
                  <a:pt x="1900526" y="2077863"/>
                  <a:pt x="1920910" y="2068433"/>
                </a:cubicBezTo>
                <a:close/>
                <a:moveTo>
                  <a:pt x="1906718" y="2066814"/>
                </a:moveTo>
                <a:lnTo>
                  <a:pt x="1906718" y="2066814"/>
                </a:lnTo>
                <a:cubicBezTo>
                  <a:pt x="1906718" y="2066814"/>
                  <a:pt x="1906718" y="2066814"/>
                  <a:pt x="1906718" y="2066814"/>
                </a:cubicBezTo>
                <a:lnTo>
                  <a:pt x="1906718" y="2066814"/>
                </a:lnTo>
                <a:close/>
                <a:moveTo>
                  <a:pt x="1883191" y="2105676"/>
                </a:moveTo>
                <a:cubicBezTo>
                  <a:pt x="1893287" y="2107105"/>
                  <a:pt x="1907384" y="2095198"/>
                  <a:pt x="1901384" y="2084435"/>
                </a:cubicBezTo>
                <a:cubicBezTo>
                  <a:pt x="1899860" y="2082340"/>
                  <a:pt x="1898145" y="2085959"/>
                  <a:pt x="1897955" y="2087578"/>
                </a:cubicBezTo>
                <a:cubicBezTo>
                  <a:pt x="1897193" y="2092150"/>
                  <a:pt x="1893478" y="2094055"/>
                  <a:pt x="1891763" y="2088721"/>
                </a:cubicBezTo>
                <a:cubicBezTo>
                  <a:pt x="1891192" y="2086721"/>
                  <a:pt x="1890525" y="2087483"/>
                  <a:pt x="1890239" y="2089293"/>
                </a:cubicBezTo>
                <a:cubicBezTo>
                  <a:pt x="1889477" y="2091674"/>
                  <a:pt x="1890906" y="2095293"/>
                  <a:pt x="1888715" y="2097103"/>
                </a:cubicBezTo>
                <a:cubicBezTo>
                  <a:pt x="1886715" y="2098056"/>
                  <a:pt x="1886715" y="2094912"/>
                  <a:pt x="1886715" y="2093579"/>
                </a:cubicBezTo>
                <a:cubicBezTo>
                  <a:pt x="1886810" y="2087007"/>
                  <a:pt x="1885001" y="2088054"/>
                  <a:pt x="1883667" y="2091007"/>
                </a:cubicBezTo>
                <a:cubicBezTo>
                  <a:pt x="1883000" y="2092626"/>
                  <a:pt x="1882810" y="2095675"/>
                  <a:pt x="1880524" y="2095008"/>
                </a:cubicBezTo>
                <a:cubicBezTo>
                  <a:pt x="1878238" y="2094341"/>
                  <a:pt x="1880048" y="2091007"/>
                  <a:pt x="1880333" y="2089007"/>
                </a:cubicBezTo>
                <a:cubicBezTo>
                  <a:pt x="1876619" y="2076053"/>
                  <a:pt x="1866046" y="2103866"/>
                  <a:pt x="1883191" y="2105676"/>
                </a:cubicBezTo>
                <a:close/>
                <a:moveTo>
                  <a:pt x="1851282" y="2139013"/>
                </a:moveTo>
                <a:cubicBezTo>
                  <a:pt x="1866236" y="2159397"/>
                  <a:pt x="1884429" y="2122916"/>
                  <a:pt x="1871761" y="2132917"/>
                </a:cubicBezTo>
                <a:cubicBezTo>
                  <a:pt x="1868332" y="2136727"/>
                  <a:pt x="1864808" y="2135870"/>
                  <a:pt x="1867379" y="2129393"/>
                </a:cubicBezTo>
                <a:cubicBezTo>
                  <a:pt x="1868332" y="2127107"/>
                  <a:pt x="1867475" y="2127393"/>
                  <a:pt x="1866046" y="2128822"/>
                </a:cubicBezTo>
                <a:cubicBezTo>
                  <a:pt x="1863950" y="2130536"/>
                  <a:pt x="1862808" y="2134727"/>
                  <a:pt x="1860045" y="2135013"/>
                </a:cubicBezTo>
                <a:cubicBezTo>
                  <a:pt x="1858235" y="2134346"/>
                  <a:pt x="1860331" y="2131489"/>
                  <a:pt x="1861188" y="2130250"/>
                </a:cubicBezTo>
                <a:cubicBezTo>
                  <a:pt x="1865474" y="2124250"/>
                  <a:pt x="1863760" y="2123773"/>
                  <a:pt x="1861188" y="2125488"/>
                </a:cubicBezTo>
                <a:cubicBezTo>
                  <a:pt x="1859759" y="2126440"/>
                  <a:pt x="1857664" y="2129107"/>
                  <a:pt x="1856807" y="2126726"/>
                </a:cubicBezTo>
                <a:cubicBezTo>
                  <a:pt x="1855949" y="2124250"/>
                  <a:pt x="1859093" y="2122630"/>
                  <a:pt x="1860617" y="2121011"/>
                </a:cubicBezTo>
                <a:cubicBezTo>
                  <a:pt x="1866617" y="2105580"/>
                  <a:pt x="1842805" y="2125107"/>
                  <a:pt x="1851282" y="2139013"/>
                </a:cubicBezTo>
                <a:close/>
                <a:moveTo>
                  <a:pt x="1835471" y="2190639"/>
                </a:moveTo>
                <a:cubicBezTo>
                  <a:pt x="1842614" y="2189210"/>
                  <a:pt x="1848139" y="2179971"/>
                  <a:pt x="1848615" y="2173018"/>
                </a:cubicBezTo>
                <a:cubicBezTo>
                  <a:pt x="1847663" y="2165588"/>
                  <a:pt x="1836899" y="2187972"/>
                  <a:pt x="1837471" y="2173589"/>
                </a:cubicBezTo>
                <a:cubicBezTo>
                  <a:pt x="1839376" y="2162540"/>
                  <a:pt x="1832899" y="2180542"/>
                  <a:pt x="1830041" y="2180257"/>
                </a:cubicBezTo>
                <a:cubicBezTo>
                  <a:pt x="1827755" y="2180066"/>
                  <a:pt x="1829660" y="2176161"/>
                  <a:pt x="1830613" y="2174446"/>
                </a:cubicBezTo>
                <a:cubicBezTo>
                  <a:pt x="1834709" y="2166350"/>
                  <a:pt x="1832613" y="2166350"/>
                  <a:pt x="1829756" y="2169017"/>
                </a:cubicBezTo>
                <a:cubicBezTo>
                  <a:pt x="1828232" y="2170446"/>
                  <a:pt x="1826136" y="2174161"/>
                  <a:pt x="1824708" y="2171684"/>
                </a:cubicBezTo>
                <a:cubicBezTo>
                  <a:pt x="1823279" y="2169112"/>
                  <a:pt x="1826803" y="2166350"/>
                  <a:pt x="1828232" y="2164159"/>
                </a:cubicBezTo>
                <a:cubicBezTo>
                  <a:pt x="1830327" y="2161016"/>
                  <a:pt x="1829089" y="2156730"/>
                  <a:pt x="1825850" y="2158254"/>
                </a:cubicBezTo>
                <a:cubicBezTo>
                  <a:pt x="1811468" y="2167017"/>
                  <a:pt x="1814516" y="2197211"/>
                  <a:pt x="1835471" y="2190639"/>
                </a:cubicBezTo>
                <a:close/>
                <a:moveTo>
                  <a:pt x="1799561" y="2221500"/>
                </a:moveTo>
                <a:cubicBezTo>
                  <a:pt x="1812611" y="2244741"/>
                  <a:pt x="1833089" y="2205498"/>
                  <a:pt x="1819945" y="2216071"/>
                </a:cubicBezTo>
                <a:cubicBezTo>
                  <a:pt x="1816230" y="2220071"/>
                  <a:pt x="1812896" y="2218928"/>
                  <a:pt x="1815944" y="2212070"/>
                </a:cubicBezTo>
                <a:cubicBezTo>
                  <a:pt x="1816992" y="2209593"/>
                  <a:pt x="1816230" y="2209879"/>
                  <a:pt x="1814706" y="2211403"/>
                </a:cubicBezTo>
                <a:cubicBezTo>
                  <a:pt x="1812515" y="2213118"/>
                  <a:pt x="1811182" y="2217595"/>
                  <a:pt x="1808420" y="2217785"/>
                </a:cubicBezTo>
                <a:cubicBezTo>
                  <a:pt x="1806705" y="2217023"/>
                  <a:pt x="1808991" y="2213975"/>
                  <a:pt x="1809944" y="2212642"/>
                </a:cubicBezTo>
                <a:cubicBezTo>
                  <a:pt x="1814611" y="2206355"/>
                  <a:pt x="1812992" y="2205784"/>
                  <a:pt x="1810229" y="2207498"/>
                </a:cubicBezTo>
                <a:cubicBezTo>
                  <a:pt x="1808801" y="2208451"/>
                  <a:pt x="1806515" y="2211308"/>
                  <a:pt x="1805848" y="2208641"/>
                </a:cubicBezTo>
                <a:cubicBezTo>
                  <a:pt x="1805181" y="2205974"/>
                  <a:pt x="1808420" y="2204355"/>
                  <a:pt x="1809944" y="2202640"/>
                </a:cubicBezTo>
                <a:cubicBezTo>
                  <a:pt x="1816802" y="2186257"/>
                  <a:pt x="1792418" y="2206450"/>
                  <a:pt x="1799561" y="2221500"/>
                </a:cubicBezTo>
                <a:close/>
                <a:moveTo>
                  <a:pt x="1786226" y="2279412"/>
                </a:moveTo>
                <a:cubicBezTo>
                  <a:pt x="1794418" y="2279126"/>
                  <a:pt x="1803181" y="2249694"/>
                  <a:pt x="1792989" y="2263124"/>
                </a:cubicBezTo>
                <a:cubicBezTo>
                  <a:pt x="1790036" y="2268649"/>
                  <a:pt x="1785941" y="2269315"/>
                  <a:pt x="1787179" y="2261505"/>
                </a:cubicBezTo>
                <a:cubicBezTo>
                  <a:pt x="1787655" y="2258743"/>
                  <a:pt x="1786798" y="2259409"/>
                  <a:pt x="1785560" y="2261505"/>
                </a:cubicBezTo>
                <a:cubicBezTo>
                  <a:pt x="1783655" y="2264172"/>
                  <a:pt x="1783369" y="2269125"/>
                  <a:pt x="1780416" y="2270554"/>
                </a:cubicBezTo>
                <a:cubicBezTo>
                  <a:pt x="1778225" y="2270744"/>
                  <a:pt x="1779845" y="2266839"/>
                  <a:pt x="1780511" y="2265124"/>
                </a:cubicBezTo>
                <a:cubicBezTo>
                  <a:pt x="1783845" y="2257028"/>
                  <a:pt x="1781750" y="2257314"/>
                  <a:pt x="1779273" y="2260267"/>
                </a:cubicBezTo>
                <a:cubicBezTo>
                  <a:pt x="1773558" y="2268934"/>
                  <a:pt x="1772987" y="2260838"/>
                  <a:pt x="1777463" y="2256076"/>
                </a:cubicBezTo>
                <a:cubicBezTo>
                  <a:pt x="1779178" y="2252837"/>
                  <a:pt x="1777654" y="2249122"/>
                  <a:pt x="1774701" y="2251027"/>
                </a:cubicBezTo>
                <a:cubicBezTo>
                  <a:pt x="1771939" y="2252742"/>
                  <a:pt x="1769843" y="2257600"/>
                  <a:pt x="1768700" y="2260743"/>
                </a:cubicBezTo>
                <a:cubicBezTo>
                  <a:pt x="1763938" y="2274173"/>
                  <a:pt x="1773082" y="2285793"/>
                  <a:pt x="1786226" y="2279412"/>
                </a:cubicBezTo>
                <a:close/>
                <a:moveTo>
                  <a:pt x="1745459" y="2332942"/>
                </a:moveTo>
                <a:cubicBezTo>
                  <a:pt x="1755270" y="2341705"/>
                  <a:pt x="1770796" y="2327989"/>
                  <a:pt x="1770510" y="2316369"/>
                </a:cubicBezTo>
                <a:cubicBezTo>
                  <a:pt x="1770320" y="2313130"/>
                  <a:pt x="1767272" y="2316750"/>
                  <a:pt x="1766224" y="2318655"/>
                </a:cubicBezTo>
                <a:cubicBezTo>
                  <a:pt x="1764795" y="2321226"/>
                  <a:pt x="1763081" y="2322751"/>
                  <a:pt x="1761842" y="2322560"/>
                </a:cubicBezTo>
                <a:cubicBezTo>
                  <a:pt x="1758890" y="2323513"/>
                  <a:pt x="1762795" y="2311225"/>
                  <a:pt x="1759366" y="2317036"/>
                </a:cubicBezTo>
                <a:cubicBezTo>
                  <a:pt x="1757556" y="2319607"/>
                  <a:pt x="1756985" y="2324179"/>
                  <a:pt x="1754127" y="2325608"/>
                </a:cubicBezTo>
                <a:cubicBezTo>
                  <a:pt x="1752127" y="2325703"/>
                  <a:pt x="1753746" y="2321989"/>
                  <a:pt x="1754508" y="2320369"/>
                </a:cubicBezTo>
                <a:cubicBezTo>
                  <a:pt x="1758033" y="2312749"/>
                  <a:pt x="1755937" y="2313035"/>
                  <a:pt x="1753556" y="2315797"/>
                </a:cubicBezTo>
                <a:cubicBezTo>
                  <a:pt x="1752222" y="2317321"/>
                  <a:pt x="1750412" y="2320846"/>
                  <a:pt x="1749174" y="2318845"/>
                </a:cubicBezTo>
                <a:cubicBezTo>
                  <a:pt x="1747841" y="2316845"/>
                  <a:pt x="1750889" y="2313988"/>
                  <a:pt x="1752127" y="2311797"/>
                </a:cubicBezTo>
                <a:cubicBezTo>
                  <a:pt x="1755365" y="2294652"/>
                  <a:pt x="1734315" y="2322655"/>
                  <a:pt x="1745459" y="2332942"/>
                </a:cubicBezTo>
                <a:close/>
                <a:moveTo>
                  <a:pt x="1714789" y="2380472"/>
                </a:moveTo>
                <a:cubicBezTo>
                  <a:pt x="1731172" y="2394379"/>
                  <a:pt x="1745555" y="2354659"/>
                  <a:pt x="1734125" y="2368280"/>
                </a:cubicBezTo>
                <a:cubicBezTo>
                  <a:pt x="1731172" y="2372947"/>
                  <a:pt x="1727743" y="2373328"/>
                  <a:pt x="1729458" y="2366661"/>
                </a:cubicBezTo>
                <a:cubicBezTo>
                  <a:pt x="1730315" y="2360755"/>
                  <a:pt x="1724790" y="2374662"/>
                  <a:pt x="1722980" y="2374186"/>
                </a:cubicBezTo>
                <a:cubicBezTo>
                  <a:pt x="1721171" y="2374186"/>
                  <a:pt x="1722885" y="2370947"/>
                  <a:pt x="1723647" y="2369518"/>
                </a:cubicBezTo>
                <a:cubicBezTo>
                  <a:pt x="1727171" y="2362660"/>
                  <a:pt x="1725457" y="2362946"/>
                  <a:pt x="1723076" y="2365327"/>
                </a:cubicBezTo>
                <a:cubicBezTo>
                  <a:pt x="1721837" y="2366661"/>
                  <a:pt x="1720028" y="2369804"/>
                  <a:pt x="1718980" y="2367899"/>
                </a:cubicBezTo>
                <a:cubicBezTo>
                  <a:pt x="1717932" y="2365994"/>
                  <a:pt x="1720790" y="2363518"/>
                  <a:pt x="1721933" y="2361613"/>
                </a:cubicBezTo>
                <a:cubicBezTo>
                  <a:pt x="1726029" y="2346087"/>
                  <a:pt x="1705835" y="2371233"/>
                  <a:pt x="1714789" y="2380472"/>
                </a:cubicBezTo>
                <a:close/>
                <a:moveTo>
                  <a:pt x="1679642" y="2426573"/>
                </a:moveTo>
                <a:cubicBezTo>
                  <a:pt x="1688024" y="2440575"/>
                  <a:pt x="1709169" y="2426954"/>
                  <a:pt x="1711646" y="2413714"/>
                </a:cubicBezTo>
                <a:cubicBezTo>
                  <a:pt x="1712408" y="2409618"/>
                  <a:pt x="1708026" y="2413333"/>
                  <a:pt x="1706216" y="2415429"/>
                </a:cubicBezTo>
                <a:cubicBezTo>
                  <a:pt x="1700406" y="2422096"/>
                  <a:pt x="1697549" y="2418286"/>
                  <a:pt x="1700883" y="2412000"/>
                </a:cubicBezTo>
                <a:cubicBezTo>
                  <a:pt x="1703740" y="2403808"/>
                  <a:pt x="1693167" y="2421334"/>
                  <a:pt x="1691167" y="2420191"/>
                </a:cubicBezTo>
                <a:cubicBezTo>
                  <a:pt x="1687071" y="2418667"/>
                  <a:pt x="1704121" y="2401903"/>
                  <a:pt x="1693358" y="2408380"/>
                </a:cubicBezTo>
                <a:cubicBezTo>
                  <a:pt x="1691453" y="2409809"/>
                  <a:pt x="1688595" y="2413429"/>
                  <a:pt x="1687738" y="2410666"/>
                </a:cubicBezTo>
                <a:cubicBezTo>
                  <a:pt x="1686881" y="2407809"/>
                  <a:pt x="1690976" y="2405428"/>
                  <a:pt x="1692977" y="2403046"/>
                </a:cubicBezTo>
                <a:cubicBezTo>
                  <a:pt x="1701454" y="2382949"/>
                  <a:pt x="1670879" y="2411333"/>
                  <a:pt x="1679642" y="2426573"/>
                </a:cubicBezTo>
                <a:close/>
                <a:moveTo>
                  <a:pt x="1674117" y="2381520"/>
                </a:moveTo>
                <a:cubicBezTo>
                  <a:pt x="1678689" y="2400379"/>
                  <a:pt x="1701168" y="2390473"/>
                  <a:pt x="1705454" y="2376376"/>
                </a:cubicBezTo>
                <a:cubicBezTo>
                  <a:pt x="1706883" y="2371995"/>
                  <a:pt x="1702311" y="2374757"/>
                  <a:pt x="1700311" y="2376567"/>
                </a:cubicBezTo>
                <a:cubicBezTo>
                  <a:pt x="1694977" y="2381520"/>
                  <a:pt x="1691167" y="2379710"/>
                  <a:pt x="1696120" y="2371042"/>
                </a:cubicBezTo>
                <a:cubicBezTo>
                  <a:pt x="1700025" y="2362565"/>
                  <a:pt x="1687643" y="2379615"/>
                  <a:pt x="1685738" y="2377805"/>
                </a:cubicBezTo>
                <a:cubicBezTo>
                  <a:pt x="1683737" y="2376186"/>
                  <a:pt x="1687738" y="2372471"/>
                  <a:pt x="1688690" y="2371233"/>
                </a:cubicBezTo>
                <a:cubicBezTo>
                  <a:pt x="1695644" y="2363518"/>
                  <a:pt x="1693643" y="2362660"/>
                  <a:pt x="1690024" y="2364661"/>
                </a:cubicBezTo>
                <a:cubicBezTo>
                  <a:pt x="1688024" y="2365804"/>
                  <a:pt x="1684785" y="2369233"/>
                  <a:pt x="1684499" y="2365804"/>
                </a:cubicBezTo>
                <a:cubicBezTo>
                  <a:pt x="1684214" y="2362279"/>
                  <a:pt x="1688405" y="2360565"/>
                  <a:pt x="1690595" y="2358469"/>
                </a:cubicBezTo>
                <a:cubicBezTo>
                  <a:pt x="1701740" y="2338372"/>
                  <a:pt x="1669164" y="2361041"/>
                  <a:pt x="1674117" y="2381520"/>
                </a:cubicBezTo>
                <a:close/>
                <a:moveTo>
                  <a:pt x="1680499" y="2331037"/>
                </a:moveTo>
                <a:cubicBezTo>
                  <a:pt x="1681833" y="2328751"/>
                  <a:pt x="1683547" y="2325037"/>
                  <a:pt x="1683452" y="2322655"/>
                </a:cubicBezTo>
                <a:cubicBezTo>
                  <a:pt x="1682880" y="2316940"/>
                  <a:pt x="1673355" y="2336371"/>
                  <a:pt x="1675070" y="2322751"/>
                </a:cubicBezTo>
                <a:cubicBezTo>
                  <a:pt x="1675355" y="2317417"/>
                  <a:pt x="1671069" y="2329990"/>
                  <a:pt x="1669164" y="2329704"/>
                </a:cubicBezTo>
                <a:cubicBezTo>
                  <a:pt x="1667450" y="2329704"/>
                  <a:pt x="1668879" y="2326656"/>
                  <a:pt x="1669545" y="2325322"/>
                </a:cubicBezTo>
                <a:cubicBezTo>
                  <a:pt x="1672688" y="2319036"/>
                  <a:pt x="1670974" y="2319131"/>
                  <a:pt x="1668783" y="2321322"/>
                </a:cubicBezTo>
                <a:cubicBezTo>
                  <a:pt x="1667640" y="2322560"/>
                  <a:pt x="1666021" y="2325418"/>
                  <a:pt x="1664973" y="2323703"/>
                </a:cubicBezTo>
                <a:cubicBezTo>
                  <a:pt x="1663830" y="2321893"/>
                  <a:pt x="1666497" y="2319607"/>
                  <a:pt x="1667640" y="2317893"/>
                </a:cubicBezTo>
                <a:cubicBezTo>
                  <a:pt x="1669164" y="2315416"/>
                  <a:pt x="1668212" y="2312273"/>
                  <a:pt x="1665640" y="2313702"/>
                </a:cubicBezTo>
                <a:cubicBezTo>
                  <a:pt x="1649162" y="2327037"/>
                  <a:pt x="1666211" y="2350278"/>
                  <a:pt x="1680499" y="2331037"/>
                </a:cubicBezTo>
                <a:close/>
                <a:moveTo>
                  <a:pt x="1649447" y="2477722"/>
                </a:moveTo>
                <a:cubicBezTo>
                  <a:pt x="1656115" y="2482294"/>
                  <a:pt x="1679546" y="2457529"/>
                  <a:pt x="1664687" y="2465530"/>
                </a:cubicBezTo>
                <a:cubicBezTo>
                  <a:pt x="1659258" y="2469531"/>
                  <a:pt x="1656401" y="2467626"/>
                  <a:pt x="1662211" y="2460482"/>
                </a:cubicBezTo>
                <a:cubicBezTo>
                  <a:pt x="1664306" y="2457910"/>
                  <a:pt x="1663354" y="2458101"/>
                  <a:pt x="1661258" y="2459530"/>
                </a:cubicBezTo>
                <a:cubicBezTo>
                  <a:pt x="1658401" y="2461053"/>
                  <a:pt x="1655448" y="2465816"/>
                  <a:pt x="1652210" y="2465530"/>
                </a:cubicBezTo>
                <a:cubicBezTo>
                  <a:pt x="1650876" y="2464387"/>
                  <a:pt x="1654496" y="2461530"/>
                  <a:pt x="1655924" y="2460196"/>
                </a:cubicBezTo>
                <a:cubicBezTo>
                  <a:pt x="1663163" y="2453910"/>
                  <a:pt x="1661639" y="2453052"/>
                  <a:pt x="1658306" y="2454576"/>
                </a:cubicBezTo>
                <a:cubicBezTo>
                  <a:pt x="1656496" y="2455434"/>
                  <a:pt x="1653067" y="2458101"/>
                  <a:pt x="1653448" y="2455148"/>
                </a:cubicBezTo>
                <a:cubicBezTo>
                  <a:pt x="1653829" y="2452100"/>
                  <a:pt x="1657639" y="2450862"/>
                  <a:pt x="1659830" y="2449243"/>
                </a:cubicBezTo>
                <a:cubicBezTo>
                  <a:pt x="1662973" y="2446957"/>
                  <a:pt x="1664306" y="2442385"/>
                  <a:pt x="1661258" y="2442575"/>
                </a:cubicBezTo>
                <a:cubicBezTo>
                  <a:pt x="1658401" y="2442766"/>
                  <a:pt x="1654210" y="2446290"/>
                  <a:pt x="1651543" y="2448766"/>
                </a:cubicBezTo>
                <a:cubicBezTo>
                  <a:pt x="1643161" y="2456958"/>
                  <a:pt x="1635350" y="2474008"/>
                  <a:pt x="1649447" y="2477722"/>
                </a:cubicBezTo>
                <a:close/>
                <a:moveTo>
                  <a:pt x="1638970" y="2428764"/>
                </a:moveTo>
                <a:cubicBezTo>
                  <a:pt x="1648971" y="2442194"/>
                  <a:pt x="1671355" y="2426859"/>
                  <a:pt x="1673165" y="2412762"/>
                </a:cubicBezTo>
                <a:cubicBezTo>
                  <a:pt x="1673546" y="2408857"/>
                  <a:pt x="1669259" y="2412571"/>
                  <a:pt x="1667450" y="2414857"/>
                </a:cubicBezTo>
                <a:cubicBezTo>
                  <a:pt x="1662687" y="2420953"/>
                  <a:pt x="1657829" y="2420953"/>
                  <a:pt x="1661258" y="2412095"/>
                </a:cubicBezTo>
                <a:cubicBezTo>
                  <a:pt x="1663259" y="2403999"/>
                  <a:pt x="1653734" y="2422382"/>
                  <a:pt x="1651352" y="2421525"/>
                </a:cubicBezTo>
                <a:cubicBezTo>
                  <a:pt x="1648876" y="2421334"/>
                  <a:pt x="1651638" y="2417048"/>
                  <a:pt x="1652876" y="2415143"/>
                </a:cubicBezTo>
                <a:cubicBezTo>
                  <a:pt x="1658687" y="2406285"/>
                  <a:pt x="1656210" y="2406380"/>
                  <a:pt x="1652686" y="2409333"/>
                </a:cubicBezTo>
                <a:cubicBezTo>
                  <a:pt x="1644113" y="2418382"/>
                  <a:pt x="1645637" y="2408857"/>
                  <a:pt x="1651733" y="2404094"/>
                </a:cubicBezTo>
                <a:cubicBezTo>
                  <a:pt x="1659354" y="2383996"/>
                  <a:pt x="1628873" y="2412857"/>
                  <a:pt x="1638970" y="2428764"/>
                </a:cubicBezTo>
                <a:close/>
                <a:moveTo>
                  <a:pt x="1635541" y="2377043"/>
                </a:moveTo>
                <a:cubicBezTo>
                  <a:pt x="1644113" y="2390378"/>
                  <a:pt x="1664021" y="2378758"/>
                  <a:pt x="1665926" y="2365327"/>
                </a:cubicBezTo>
                <a:cubicBezTo>
                  <a:pt x="1666783" y="2357231"/>
                  <a:pt x="1650305" y="2381615"/>
                  <a:pt x="1655353" y="2363422"/>
                </a:cubicBezTo>
                <a:cubicBezTo>
                  <a:pt x="1657353" y="2355802"/>
                  <a:pt x="1648590" y="2372471"/>
                  <a:pt x="1646495" y="2371423"/>
                </a:cubicBezTo>
                <a:cubicBezTo>
                  <a:pt x="1644304" y="2370947"/>
                  <a:pt x="1646780" y="2367137"/>
                  <a:pt x="1647923" y="2365518"/>
                </a:cubicBezTo>
                <a:cubicBezTo>
                  <a:pt x="1653162" y="2357612"/>
                  <a:pt x="1651067" y="2357422"/>
                  <a:pt x="1647828" y="2359898"/>
                </a:cubicBezTo>
                <a:cubicBezTo>
                  <a:pt x="1640018" y="2367709"/>
                  <a:pt x="1641542" y="2358850"/>
                  <a:pt x="1647066" y="2354850"/>
                </a:cubicBezTo>
                <a:cubicBezTo>
                  <a:pt x="1654115" y="2336181"/>
                  <a:pt x="1626206" y="2361708"/>
                  <a:pt x="1635541" y="2377043"/>
                </a:cubicBezTo>
                <a:close/>
                <a:moveTo>
                  <a:pt x="1581915" y="2446385"/>
                </a:moveTo>
                <a:cubicBezTo>
                  <a:pt x="1577534" y="2450195"/>
                  <a:pt x="1573819" y="2449243"/>
                  <a:pt x="1577629" y="2443147"/>
                </a:cubicBezTo>
                <a:cubicBezTo>
                  <a:pt x="1579915" y="2437622"/>
                  <a:pt x="1570676" y="2449433"/>
                  <a:pt x="1568675" y="2448290"/>
                </a:cubicBezTo>
                <a:cubicBezTo>
                  <a:pt x="1566866" y="2447623"/>
                  <a:pt x="1569628" y="2444956"/>
                  <a:pt x="1570866" y="2443813"/>
                </a:cubicBezTo>
                <a:cubicBezTo>
                  <a:pt x="1574867" y="2440194"/>
                  <a:pt x="1576391" y="2437146"/>
                  <a:pt x="1571628" y="2439432"/>
                </a:cubicBezTo>
                <a:cubicBezTo>
                  <a:pt x="1565818" y="2443813"/>
                  <a:pt x="1564865" y="2438956"/>
                  <a:pt x="1570009" y="2436479"/>
                </a:cubicBezTo>
                <a:cubicBezTo>
                  <a:pt x="1583344" y="2422192"/>
                  <a:pt x="1552769" y="2434765"/>
                  <a:pt x="1558484" y="2451433"/>
                </a:cubicBezTo>
                <a:cubicBezTo>
                  <a:pt x="1571342" y="2472484"/>
                  <a:pt x="1597631" y="2436003"/>
                  <a:pt x="1581915" y="2446385"/>
                </a:cubicBezTo>
                <a:close/>
                <a:moveTo>
                  <a:pt x="1620968" y="2420191"/>
                </a:moveTo>
                <a:cubicBezTo>
                  <a:pt x="1616300" y="2423430"/>
                  <a:pt x="1613443" y="2421525"/>
                  <a:pt x="1618301" y="2415334"/>
                </a:cubicBezTo>
                <a:cubicBezTo>
                  <a:pt x="1621444" y="2410285"/>
                  <a:pt x="1612681" y="2418286"/>
                  <a:pt x="1611443" y="2418953"/>
                </a:cubicBezTo>
                <a:cubicBezTo>
                  <a:pt x="1607156" y="2421239"/>
                  <a:pt x="1610109" y="2415715"/>
                  <a:pt x="1612395" y="2414572"/>
                </a:cubicBezTo>
                <a:cubicBezTo>
                  <a:pt x="1618586" y="2409333"/>
                  <a:pt x="1617158" y="2408476"/>
                  <a:pt x="1614110" y="2409618"/>
                </a:cubicBezTo>
                <a:cubicBezTo>
                  <a:pt x="1612490" y="2410285"/>
                  <a:pt x="1609538" y="2412476"/>
                  <a:pt x="1609728" y="2409809"/>
                </a:cubicBezTo>
                <a:cubicBezTo>
                  <a:pt x="1609823" y="2407047"/>
                  <a:pt x="1613252" y="2406190"/>
                  <a:pt x="1615158" y="2404856"/>
                </a:cubicBezTo>
                <a:cubicBezTo>
                  <a:pt x="1617920" y="2402951"/>
                  <a:pt x="1618777" y="2398951"/>
                  <a:pt x="1615919" y="2398855"/>
                </a:cubicBezTo>
                <a:cubicBezTo>
                  <a:pt x="1613252" y="2398855"/>
                  <a:pt x="1609633" y="2401713"/>
                  <a:pt x="1607442" y="2403808"/>
                </a:cubicBezTo>
                <a:cubicBezTo>
                  <a:pt x="1595155" y="2413429"/>
                  <a:pt x="1599346" y="2438575"/>
                  <a:pt x="1617634" y="2428383"/>
                </a:cubicBezTo>
                <a:cubicBezTo>
                  <a:pt x="1620777" y="2426954"/>
                  <a:pt x="1630969" y="2414857"/>
                  <a:pt x="1620968" y="2420191"/>
                </a:cubicBezTo>
                <a:close/>
                <a:moveTo>
                  <a:pt x="1622206" y="2474103"/>
                </a:moveTo>
                <a:cubicBezTo>
                  <a:pt x="1626778" y="2471245"/>
                  <a:pt x="1637351" y="2453910"/>
                  <a:pt x="1624492" y="2464292"/>
                </a:cubicBezTo>
                <a:cubicBezTo>
                  <a:pt x="1618491" y="2469817"/>
                  <a:pt x="1613538" y="2468959"/>
                  <a:pt x="1618872" y="2460673"/>
                </a:cubicBezTo>
                <a:cubicBezTo>
                  <a:pt x="1620587" y="2457529"/>
                  <a:pt x="1619444" y="2458101"/>
                  <a:pt x="1617062" y="2460196"/>
                </a:cubicBezTo>
                <a:cubicBezTo>
                  <a:pt x="1613633" y="2462577"/>
                  <a:pt x="1610966" y="2468007"/>
                  <a:pt x="1606871" y="2468578"/>
                </a:cubicBezTo>
                <a:cubicBezTo>
                  <a:pt x="1604394" y="2468007"/>
                  <a:pt x="1608109" y="2464101"/>
                  <a:pt x="1609728" y="2462482"/>
                </a:cubicBezTo>
                <a:cubicBezTo>
                  <a:pt x="1617348" y="2454576"/>
                  <a:pt x="1614872" y="2454291"/>
                  <a:pt x="1610776" y="2456672"/>
                </a:cubicBezTo>
                <a:cubicBezTo>
                  <a:pt x="1608490" y="2458006"/>
                  <a:pt x="1604870" y="2461530"/>
                  <a:pt x="1604204" y="2458672"/>
                </a:cubicBezTo>
                <a:cubicBezTo>
                  <a:pt x="1603537" y="2455815"/>
                  <a:pt x="1608395" y="2453529"/>
                  <a:pt x="1610776" y="2451338"/>
                </a:cubicBezTo>
                <a:cubicBezTo>
                  <a:pt x="1614014" y="2448100"/>
                  <a:pt x="1613919" y="2443432"/>
                  <a:pt x="1609919" y="2444670"/>
                </a:cubicBezTo>
                <a:cubicBezTo>
                  <a:pt x="1581725" y="2458386"/>
                  <a:pt x="1590488" y="2496772"/>
                  <a:pt x="1622206" y="2474103"/>
                </a:cubicBezTo>
                <a:close/>
                <a:moveTo>
                  <a:pt x="1584392" y="2511536"/>
                </a:moveTo>
                <a:cubicBezTo>
                  <a:pt x="1590202" y="2524871"/>
                  <a:pt x="1612205" y="2514775"/>
                  <a:pt x="1617158" y="2504107"/>
                </a:cubicBezTo>
                <a:cubicBezTo>
                  <a:pt x="1618682" y="2500868"/>
                  <a:pt x="1613824" y="2503440"/>
                  <a:pt x="1611824" y="2504964"/>
                </a:cubicBezTo>
                <a:cubicBezTo>
                  <a:pt x="1606204" y="2509250"/>
                  <a:pt x="1602299" y="2508488"/>
                  <a:pt x="1607442" y="2501630"/>
                </a:cubicBezTo>
                <a:cubicBezTo>
                  <a:pt x="1611347" y="2495248"/>
                  <a:pt x="1598489" y="2509060"/>
                  <a:pt x="1596679" y="2507821"/>
                </a:cubicBezTo>
                <a:cubicBezTo>
                  <a:pt x="1594679" y="2506774"/>
                  <a:pt x="1598965" y="2503726"/>
                  <a:pt x="1599727" y="2502868"/>
                </a:cubicBezTo>
                <a:cubicBezTo>
                  <a:pt x="1606871" y="2496486"/>
                  <a:pt x="1604870" y="2496106"/>
                  <a:pt x="1601156" y="2498010"/>
                </a:cubicBezTo>
                <a:cubicBezTo>
                  <a:pt x="1591631" y="2504107"/>
                  <a:pt x="1595726" y="2496201"/>
                  <a:pt x="1601727" y="2493534"/>
                </a:cubicBezTo>
                <a:cubicBezTo>
                  <a:pt x="1613252" y="2477818"/>
                  <a:pt x="1579534" y="2498677"/>
                  <a:pt x="1584392" y="2511536"/>
                </a:cubicBezTo>
                <a:close/>
                <a:moveTo>
                  <a:pt x="1582582" y="2492867"/>
                </a:moveTo>
                <a:cubicBezTo>
                  <a:pt x="1588392" y="2486581"/>
                  <a:pt x="1587725" y="2480961"/>
                  <a:pt x="1578677" y="2488295"/>
                </a:cubicBezTo>
                <a:cubicBezTo>
                  <a:pt x="1570390" y="2495248"/>
                  <a:pt x="1566104" y="2491819"/>
                  <a:pt x="1571247" y="2484580"/>
                </a:cubicBezTo>
                <a:cubicBezTo>
                  <a:pt x="1574771" y="2476389"/>
                  <a:pt x="1560008" y="2494867"/>
                  <a:pt x="1557055" y="2493153"/>
                </a:cubicBezTo>
                <a:cubicBezTo>
                  <a:pt x="1554293" y="2492581"/>
                  <a:pt x="1557341" y="2489533"/>
                  <a:pt x="1559341" y="2487533"/>
                </a:cubicBezTo>
                <a:cubicBezTo>
                  <a:pt x="1571438" y="2475722"/>
                  <a:pt x="1562960" y="2478389"/>
                  <a:pt x="1556388" y="2483247"/>
                </a:cubicBezTo>
                <a:cubicBezTo>
                  <a:pt x="1554864" y="2484009"/>
                  <a:pt x="1553531" y="2484104"/>
                  <a:pt x="1553054" y="2482580"/>
                </a:cubicBezTo>
                <a:cubicBezTo>
                  <a:pt x="1552102" y="2479627"/>
                  <a:pt x="1557722" y="2477056"/>
                  <a:pt x="1560579" y="2474674"/>
                </a:cubicBezTo>
                <a:cubicBezTo>
                  <a:pt x="1564675" y="2471245"/>
                  <a:pt x="1563913" y="2466292"/>
                  <a:pt x="1558865" y="2467721"/>
                </a:cubicBezTo>
                <a:cubicBezTo>
                  <a:pt x="1514859" y="2490867"/>
                  <a:pt x="1553626" y="2525919"/>
                  <a:pt x="1582582" y="2492867"/>
                </a:cubicBezTo>
                <a:close/>
                <a:moveTo>
                  <a:pt x="1549816" y="2549350"/>
                </a:moveTo>
                <a:cubicBezTo>
                  <a:pt x="1558484" y="2554684"/>
                  <a:pt x="1591345" y="2530395"/>
                  <a:pt x="1570676" y="2537920"/>
                </a:cubicBezTo>
                <a:cubicBezTo>
                  <a:pt x="1563818" y="2541444"/>
                  <a:pt x="1559912" y="2540016"/>
                  <a:pt x="1565532" y="2534301"/>
                </a:cubicBezTo>
                <a:cubicBezTo>
                  <a:pt x="1567533" y="2532491"/>
                  <a:pt x="1571247" y="2529157"/>
                  <a:pt x="1565818" y="2531824"/>
                </a:cubicBezTo>
                <a:cubicBezTo>
                  <a:pt x="1561913" y="2533348"/>
                  <a:pt x="1557531" y="2537730"/>
                  <a:pt x="1553340" y="2537253"/>
                </a:cubicBezTo>
                <a:cubicBezTo>
                  <a:pt x="1551435" y="2536015"/>
                  <a:pt x="1556388" y="2533348"/>
                  <a:pt x="1558484" y="2532205"/>
                </a:cubicBezTo>
                <a:cubicBezTo>
                  <a:pt x="1568390" y="2526395"/>
                  <a:pt x="1566294" y="2525347"/>
                  <a:pt x="1561722" y="2526681"/>
                </a:cubicBezTo>
                <a:cubicBezTo>
                  <a:pt x="1560198" y="2526871"/>
                  <a:pt x="1554959" y="2530300"/>
                  <a:pt x="1555150" y="2526967"/>
                </a:cubicBezTo>
                <a:cubicBezTo>
                  <a:pt x="1555817" y="2524014"/>
                  <a:pt x="1560865" y="2522966"/>
                  <a:pt x="1563913" y="2521442"/>
                </a:cubicBezTo>
                <a:cubicBezTo>
                  <a:pt x="1568104" y="2519251"/>
                  <a:pt x="1570009" y="2514775"/>
                  <a:pt x="1565818" y="2514775"/>
                </a:cubicBezTo>
                <a:cubicBezTo>
                  <a:pt x="1562008" y="2514870"/>
                  <a:pt x="1556388" y="2518203"/>
                  <a:pt x="1552769" y="2520490"/>
                </a:cubicBezTo>
                <a:cubicBezTo>
                  <a:pt x="1540862" y="2526585"/>
                  <a:pt x="1530766" y="2546017"/>
                  <a:pt x="1549816" y="2549350"/>
                </a:cubicBezTo>
                <a:close/>
                <a:moveTo>
                  <a:pt x="1171769" y="1442641"/>
                </a:moveTo>
                <a:cubicBezTo>
                  <a:pt x="1146146" y="1416923"/>
                  <a:pt x="1120619" y="1447212"/>
                  <a:pt x="1159196" y="1459214"/>
                </a:cubicBezTo>
                <a:cubicBezTo>
                  <a:pt x="1165958" y="1459119"/>
                  <a:pt x="1144146" y="1447975"/>
                  <a:pt x="1157767" y="1450070"/>
                </a:cubicBezTo>
                <a:cubicBezTo>
                  <a:pt x="1159862" y="1450737"/>
                  <a:pt x="1163577" y="1451880"/>
                  <a:pt x="1159577" y="1449213"/>
                </a:cubicBezTo>
                <a:cubicBezTo>
                  <a:pt x="1157005" y="1447022"/>
                  <a:pt x="1152147" y="1446260"/>
                  <a:pt x="1150433" y="1443403"/>
                </a:cubicBezTo>
                <a:cubicBezTo>
                  <a:pt x="1150337" y="1441593"/>
                  <a:pt x="1154528" y="1443498"/>
                  <a:pt x="1156243" y="1444260"/>
                </a:cubicBezTo>
                <a:cubicBezTo>
                  <a:pt x="1167863" y="1450356"/>
                  <a:pt x="1162244" y="1444545"/>
                  <a:pt x="1158338" y="1441688"/>
                </a:cubicBezTo>
                <a:cubicBezTo>
                  <a:pt x="1157481" y="1440831"/>
                  <a:pt x="1157005" y="1440164"/>
                  <a:pt x="1158148" y="1439688"/>
                </a:cubicBezTo>
                <a:cubicBezTo>
                  <a:pt x="1160529" y="1438735"/>
                  <a:pt x="1163577" y="1442164"/>
                  <a:pt x="1166054" y="1443593"/>
                </a:cubicBezTo>
                <a:cubicBezTo>
                  <a:pt x="1168244" y="1445117"/>
                  <a:pt x="1173483" y="1446546"/>
                  <a:pt x="1171769" y="1442641"/>
                </a:cubicBezTo>
                <a:close/>
                <a:moveTo>
                  <a:pt x="1188723" y="1475883"/>
                </a:moveTo>
                <a:cubicBezTo>
                  <a:pt x="1157005" y="1443688"/>
                  <a:pt x="1141860" y="1490456"/>
                  <a:pt x="1178531" y="1500743"/>
                </a:cubicBezTo>
                <a:cubicBezTo>
                  <a:pt x="1185580" y="1499981"/>
                  <a:pt x="1162529" y="1486932"/>
                  <a:pt x="1176245" y="1488265"/>
                </a:cubicBezTo>
                <a:cubicBezTo>
                  <a:pt x="1178627" y="1489027"/>
                  <a:pt x="1181960" y="1489980"/>
                  <a:pt x="1177865" y="1486837"/>
                </a:cubicBezTo>
                <a:cubicBezTo>
                  <a:pt x="1176341" y="1485122"/>
                  <a:pt x="1163768" y="1480359"/>
                  <a:pt x="1169673" y="1478740"/>
                </a:cubicBezTo>
                <a:cubicBezTo>
                  <a:pt x="1173293" y="1479502"/>
                  <a:pt x="1177865" y="1483598"/>
                  <a:pt x="1180913" y="1483217"/>
                </a:cubicBezTo>
                <a:cubicBezTo>
                  <a:pt x="1182437" y="1480836"/>
                  <a:pt x="1171959" y="1475978"/>
                  <a:pt x="1174912" y="1473883"/>
                </a:cubicBezTo>
                <a:cubicBezTo>
                  <a:pt x="1177007" y="1472263"/>
                  <a:pt x="1180722" y="1476454"/>
                  <a:pt x="1183294" y="1478169"/>
                </a:cubicBezTo>
                <a:cubicBezTo>
                  <a:pt x="1186913" y="1480836"/>
                  <a:pt x="1191009" y="1479883"/>
                  <a:pt x="1188723" y="1475883"/>
                </a:cubicBezTo>
                <a:close/>
                <a:moveTo>
                  <a:pt x="1199867" y="1509411"/>
                </a:moveTo>
                <a:cubicBezTo>
                  <a:pt x="1188818" y="1505601"/>
                  <a:pt x="1184151" y="1518174"/>
                  <a:pt x="1187485" y="1526841"/>
                </a:cubicBezTo>
                <a:cubicBezTo>
                  <a:pt x="1187580" y="1531223"/>
                  <a:pt x="1203868" y="1546654"/>
                  <a:pt x="1197486" y="1533985"/>
                </a:cubicBezTo>
                <a:cubicBezTo>
                  <a:pt x="1195867" y="1531509"/>
                  <a:pt x="1195200" y="1529413"/>
                  <a:pt x="1195772" y="1528461"/>
                </a:cubicBezTo>
                <a:cubicBezTo>
                  <a:pt x="1196629" y="1525317"/>
                  <a:pt x="1205487" y="1534462"/>
                  <a:pt x="1201677" y="1528651"/>
                </a:cubicBezTo>
                <a:cubicBezTo>
                  <a:pt x="1200153" y="1525794"/>
                  <a:pt x="1196057" y="1523603"/>
                  <a:pt x="1195962" y="1520365"/>
                </a:cubicBezTo>
                <a:cubicBezTo>
                  <a:pt x="1198058" y="1517126"/>
                  <a:pt x="1208726" y="1534462"/>
                  <a:pt x="1205201" y="1523984"/>
                </a:cubicBezTo>
                <a:cubicBezTo>
                  <a:pt x="1199677" y="1515126"/>
                  <a:pt x="1207297" y="1518650"/>
                  <a:pt x="1209488" y="1524555"/>
                </a:cubicBezTo>
                <a:cubicBezTo>
                  <a:pt x="1222442" y="1535033"/>
                  <a:pt x="1209678" y="1509982"/>
                  <a:pt x="1199867" y="1509411"/>
                </a:cubicBezTo>
                <a:close/>
                <a:moveTo>
                  <a:pt x="1221965" y="1566561"/>
                </a:moveTo>
                <a:cubicBezTo>
                  <a:pt x="1227109" y="1571037"/>
                  <a:pt x="1217203" y="1557321"/>
                  <a:pt x="1218441" y="1555893"/>
                </a:cubicBezTo>
                <a:cubicBezTo>
                  <a:pt x="1219394" y="1554083"/>
                  <a:pt x="1221680" y="1557607"/>
                  <a:pt x="1222632" y="1559226"/>
                </a:cubicBezTo>
                <a:cubicBezTo>
                  <a:pt x="1227109" y="1566846"/>
                  <a:pt x="1227871" y="1565037"/>
                  <a:pt x="1227014" y="1561322"/>
                </a:cubicBezTo>
                <a:cubicBezTo>
                  <a:pt x="1223204" y="1551321"/>
                  <a:pt x="1229966" y="1556369"/>
                  <a:pt x="1231205" y="1562655"/>
                </a:cubicBezTo>
                <a:cubicBezTo>
                  <a:pt x="1243778" y="1576753"/>
                  <a:pt x="1232062" y="1540176"/>
                  <a:pt x="1216441" y="1544463"/>
                </a:cubicBezTo>
                <a:cubicBezTo>
                  <a:pt x="1204344" y="1548558"/>
                  <a:pt x="1207964" y="1568275"/>
                  <a:pt x="1216917" y="1574752"/>
                </a:cubicBezTo>
                <a:cubicBezTo>
                  <a:pt x="1222823" y="1578372"/>
                  <a:pt x="1209869" y="1555607"/>
                  <a:pt x="1221965" y="1566561"/>
                </a:cubicBezTo>
                <a:close/>
                <a:moveTo>
                  <a:pt x="1223204" y="1736201"/>
                </a:moveTo>
                <a:cubicBezTo>
                  <a:pt x="1223394" y="1741249"/>
                  <a:pt x="1225680" y="1731343"/>
                  <a:pt x="1226252" y="1730200"/>
                </a:cubicBezTo>
                <a:cubicBezTo>
                  <a:pt x="1228157" y="1726390"/>
                  <a:pt x="1228728" y="1731724"/>
                  <a:pt x="1227680" y="1733725"/>
                </a:cubicBezTo>
                <a:cubicBezTo>
                  <a:pt x="1225871" y="1740583"/>
                  <a:pt x="1227299" y="1740487"/>
                  <a:pt x="1228823" y="1738201"/>
                </a:cubicBezTo>
                <a:cubicBezTo>
                  <a:pt x="1229681" y="1736963"/>
                  <a:pt x="1230633" y="1733725"/>
                  <a:pt x="1231776" y="1735820"/>
                </a:cubicBezTo>
                <a:cubicBezTo>
                  <a:pt x="1233014" y="1737916"/>
                  <a:pt x="1231014" y="1740297"/>
                  <a:pt x="1230347" y="1742202"/>
                </a:cubicBezTo>
                <a:cubicBezTo>
                  <a:pt x="1229585" y="1758966"/>
                  <a:pt x="1242920" y="1732105"/>
                  <a:pt x="1233014" y="1722866"/>
                </a:cubicBezTo>
                <a:cubicBezTo>
                  <a:pt x="1224251" y="1713912"/>
                  <a:pt x="1214441" y="1726295"/>
                  <a:pt x="1216060" y="1735820"/>
                </a:cubicBezTo>
                <a:cubicBezTo>
                  <a:pt x="1217393" y="1742011"/>
                  <a:pt x="1222632" y="1721533"/>
                  <a:pt x="1223204" y="1736201"/>
                </a:cubicBezTo>
                <a:close/>
                <a:moveTo>
                  <a:pt x="1183103" y="1968706"/>
                </a:moveTo>
                <a:cubicBezTo>
                  <a:pt x="1183675" y="1976326"/>
                  <a:pt x="1186532" y="1957371"/>
                  <a:pt x="1188723" y="1957276"/>
                </a:cubicBezTo>
                <a:cubicBezTo>
                  <a:pt x="1190819" y="1956609"/>
                  <a:pt x="1189771" y="1961277"/>
                  <a:pt x="1189199" y="1963277"/>
                </a:cubicBezTo>
                <a:cubicBezTo>
                  <a:pt x="1186818" y="1972897"/>
                  <a:pt x="1188818" y="1972040"/>
                  <a:pt x="1190914" y="1968325"/>
                </a:cubicBezTo>
                <a:cubicBezTo>
                  <a:pt x="1195676" y="1957467"/>
                  <a:pt x="1196915" y="1966611"/>
                  <a:pt x="1193105" y="1972612"/>
                </a:cubicBezTo>
                <a:cubicBezTo>
                  <a:pt x="1191771" y="1976612"/>
                  <a:pt x="1193676" y="1980327"/>
                  <a:pt x="1196438" y="1977565"/>
                </a:cubicBezTo>
                <a:cubicBezTo>
                  <a:pt x="1198915" y="1974993"/>
                  <a:pt x="1200439" y="1969278"/>
                  <a:pt x="1201201" y="1965563"/>
                </a:cubicBezTo>
                <a:cubicBezTo>
                  <a:pt x="1205582" y="1930320"/>
                  <a:pt x="1169197" y="1947370"/>
                  <a:pt x="1172816" y="1971945"/>
                </a:cubicBezTo>
                <a:cubicBezTo>
                  <a:pt x="1174721" y="1979565"/>
                  <a:pt x="1182151" y="1950133"/>
                  <a:pt x="1183103" y="1968706"/>
                </a:cubicBezTo>
                <a:close/>
                <a:moveTo>
                  <a:pt x="1195391" y="1934130"/>
                </a:moveTo>
                <a:cubicBezTo>
                  <a:pt x="1196724" y="1937750"/>
                  <a:pt x="1199391" y="1931749"/>
                  <a:pt x="1200058" y="1928892"/>
                </a:cubicBezTo>
                <a:cubicBezTo>
                  <a:pt x="1202153" y="1919557"/>
                  <a:pt x="1207011" y="1919653"/>
                  <a:pt x="1207297" y="1927558"/>
                </a:cubicBezTo>
                <a:cubicBezTo>
                  <a:pt x="1209107" y="1935369"/>
                  <a:pt x="1209869" y="1914128"/>
                  <a:pt x="1212536" y="1913557"/>
                </a:cubicBezTo>
                <a:cubicBezTo>
                  <a:pt x="1215012" y="1912128"/>
                  <a:pt x="1214250" y="1917652"/>
                  <a:pt x="1213964" y="1919843"/>
                </a:cubicBezTo>
                <a:cubicBezTo>
                  <a:pt x="1212440" y="1930892"/>
                  <a:pt x="1214726" y="1929368"/>
                  <a:pt x="1216822" y="1924701"/>
                </a:cubicBezTo>
                <a:cubicBezTo>
                  <a:pt x="1217965" y="1922129"/>
                  <a:pt x="1218822" y="1916890"/>
                  <a:pt x="1221204" y="1918509"/>
                </a:cubicBezTo>
                <a:cubicBezTo>
                  <a:pt x="1223585" y="1920033"/>
                  <a:pt x="1220822" y="1925272"/>
                  <a:pt x="1220156" y="1928606"/>
                </a:cubicBezTo>
                <a:cubicBezTo>
                  <a:pt x="1219013" y="1933559"/>
                  <a:pt x="1222156" y="1936797"/>
                  <a:pt x="1225013" y="1932702"/>
                </a:cubicBezTo>
                <a:cubicBezTo>
                  <a:pt x="1244540" y="1884982"/>
                  <a:pt x="1189485" y="1892887"/>
                  <a:pt x="1195391" y="1934130"/>
                </a:cubicBezTo>
                <a:close/>
                <a:moveTo>
                  <a:pt x="1208154" y="1875266"/>
                </a:moveTo>
                <a:cubicBezTo>
                  <a:pt x="1209678" y="1877933"/>
                  <a:pt x="1211393" y="1872694"/>
                  <a:pt x="1211678" y="1870313"/>
                </a:cubicBezTo>
                <a:cubicBezTo>
                  <a:pt x="1212440" y="1863741"/>
                  <a:pt x="1216155" y="1860502"/>
                  <a:pt x="1217774" y="1867837"/>
                </a:cubicBezTo>
                <a:cubicBezTo>
                  <a:pt x="1219584" y="1873170"/>
                  <a:pt x="1219584" y="1859740"/>
                  <a:pt x="1219870" y="1858312"/>
                </a:cubicBezTo>
                <a:cubicBezTo>
                  <a:pt x="1220918" y="1852882"/>
                  <a:pt x="1223585" y="1856025"/>
                  <a:pt x="1222823" y="1860407"/>
                </a:cubicBezTo>
                <a:cubicBezTo>
                  <a:pt x="1222537" y="1869456"/>
                  <a:pt x="1224442" y="1867837"/>
                  <a:pt x="1225775" y="1863741"/>
                </a:cubicBezTo>
                <a:cubicBezTo>
                  <a:pt x="1226537" y="1861455"/>
                  <a:pt x="1226728" y="1857168"/>
                  <a:pt x="1229014" y="1857930"/>
                </a:cubicBezTo>
                <a:cubicBezTo>
                  <a:pt x="1231300" y="1858692"/>
                  <a:pt x="1229395" y="1863360"/>
                  <a:pt x="1229014" y="1866217"/>
                </a:cubicBezTo>
                <a:cubicBezTo>
                  <a:pt x="1228538" y="1870408"/>
                  <a:pt x="1231586" y="1872313"/>
                  <a:pt x="1233586" y="1868503"/>
                </a:cubicBezTo>
                <a:cubicBezTo>
                  <a:pt x="1245873" y="1826117"/>
                  <a:pt x="1198534" y="1845072"/>
                  <a:pt x="1208154" y="1875266"/>
                </a:cubicBezTo>
                <a:close/>
                <a:moveTo>
                  <a:pt x="1222918" y="1811639"/>
                </a:moveTo>
                <a:cubicBezTo>
                  <a:pt x="1225299" y="1818687"/>
                  <a:pt x="1229871" y="1790493"/>
                  <a:pt x="1232443" y="1807924"/>
                </a:cubicBezTo>
                <a:cubicBezTo>
                  <a:pt x="1233681" y="1815068"/>
                  <a:pt x="1234729" y="1796970"/>
                  <a:pt x="1236824" y="1796685"/>
                </a:cubicBezTo>
                <a:cubicBezTo>
                  <a:pt x="1238825" y="1795828"/>
                  <a:pt x="1238253" y="1800400"/>
                  <a:pt x="1237872" y="1802304"/>
                </a:cubicBezTo>
                <a:cubicBezTo>
                  <a:pt x="1236443" y="1811639"/>
                  <a:pt x="1238253" y="1810687"/>
                  <a:pt x="1239968" y="1806972"/>
                </a:cubicBezTo>
                <a:cubicBezTo>
                  <a:pt x="1240920" y="1804876"/>
                  <a:pt x="1241682" y="1800590"/>
                  <a:pt x="1243587" y="1802209"/>
                </a:cubicBezTo>
                <a:cubicBezTo>
                  <a:pt x="1245492" y="1803924"/>
                  <a:pt x="1243206" y="1808020"/>
                  <a:pt x="1242539" y="1810782"/>
                </a:cubicBezTo>
                <a:cubicBezTo>
                  <a:pt x="1241587" y="1814878"/>
                  <a:pt x="1243873" y="1818307"/>
                  <a:pt x="1246254" y="1815163"/>
                </a:cubicBezTo>
                <a:cubicBezTo>
                  <a:pt x="1263018" y="1778206"/>
                  <a:pt x="1219394" y="1774301"/>
                  <a:pt x="1222918" y="1811639"/>
                </a:cubicBezTo>
                <a:close/>
                <a:moveTo>
                  <a:pt x="1252350" y="1754108"/>
                </a:moveTo>
                <a:cubicBezTo>
                  <a:pt x="1253303" y="1747536"/>
                  <a:pt x="1256351" y="1752108"/>
                  <a:pt x="1255874" y="1756870"/>
                </a:cubicBezTo>
                <a:cubicBezTo>
                  <a:pt x="1256255" y="1767633"/>
                  <a:pt x="1258160" y="1765919"/>
                  <a:pt x="1259399" y="1761061"/>
                </a:cubicBezTo>
                <a:cubicBezTo>
                  <a:pt x="1260065" y="1758394"/>
                  <a:pt x="1260065" y="1753346"/>
                  <a:pt x="1262542" y="1754394"/>
                </a:cubicBezTo>
                <a:cubicBezTo>
                  <a:pt x="1265114" y="1755441"/>
                  <a:pt x="1263304" y="1760966"/>
                  <a:pt x="1263209" y="1764300"/>
                </a:cubicBezTo>
                <a:cubicBezTo>
                  <a:pt x="1262923" y="1769158"/>
                  <a:pt x="1266257" y="1771920"/>
                  <a:pt x="1268447" y="1767538"/>
                </a:cubicBezTo>
                <a:cubicBezTo>
                  <a:pt x="1278925" y="1733534"/>
                  <a:pt x="1243968" y="1724200"/>
                  <a:pt x="1238634" y="1760299"/>
                </a:cubicBezTo>
                <a:cubicBezTo>
                  <a:pt x="1238539" y="1764204"/>
                  <a:pt x="1238634" y="1770205"/>
                  <a:pt x="1240254" y="1772967"/>
                </a:cubicBezTo>
                <a:cubicBezTo>
                  <a:pt x="1244444" y="1779540"/>
                  <a:pt x="1244349" y="1747250"/>
                  <a:pt x="1250731" y="1765157"/>
                </a:cubicBezTo>
                <a:cubicBezTo>
                  <a:pt x="1253017" y="1771825"/>
                  <a:pt x="1252255" y="1755822"/>
                  <a:pt x="1252350" y="1754108"/>
                </a:cubicBezTo>
                <a:close/>
                <a:moveTo>
                  <a:pt x="1248445" y="1644094"/>
                </a:moveTo>
                <a:cubicBezTo>
                  <a:pt x="1249302" y="1638855"/>
                  <a:pt x="1251874" y="1645142"/>
                  <a:pt x="1251302" y="1647904"/>
                </a:cubicBezTo>
                <a:cubicBezTo>
                  <a:pt x="1251302" y="1656858"/>
                  <a:pt x="1252922" y="1656286"/>
                  <a:pt x="1254065" y="1652953"/>
                </a:cubicBezTo>
                <a:cubicBezTo>
                  <a:pt x="1254636" y="1651143"/>
                  <a:pt x="1254827" y="1646952"/>
                  <a:pt x="1256827" y="1649047"/>
                </a:cubicBezTo>
                <a:cubicBezTo>
                  <a:pt x="1258922" y="1651238"/>
                  <a:pt x="1257303" y="1654762"/>
                  <a:pt x="1257113" y="1657429"/>
                </a:cubicBezTo>
                <a:cubicBezTo>
                  <a:pt x="1256732" y="1661144"/>
                  <a:pt x="1259208" y="1665240"/>
                  <a:pt x="1261208" y="1662668"/>
                </a:cubicBezTo>
                <a:cubicBezTo>
                  <a:pt x="1271495" y="1644761"/>
                  <a:pt x="1243778" y="1612852"/>
                  <a:pt x="1236920" y="1643142"/>
                </a:cubicBezTo>
                <a:cubicBezTo>
                  <a:pt x="1236253" y="1646666"/>
                  <a:pt x="1238825" y="1662478"/>
                  <a:pt x="1241301" y="1651143"/>
                </a:cubicBezTo>
                <a:cubicBezTo>
                  <a:pt x="1241587" y="1648190"/>
                  <a:pt x="1242444" y="1646380"/>
                  <a:pt x="1243587" y="1646380"/>
                </a:cubicBezTo>
                <a:cubicBezTo>
                  <a:pt x="1244635" y="1646380"/>
                  <a:pt x="1246064" y="1648095"/>
                  <a:pt x="1246826" y="1652286"/>
                </a:cubicBezTo>
                <a:cubicBezTo>
                  <a:pt x="1248635" y="1658477"/>
                  <a:pt x="1248350" y="1645618"/>
                  <a:pt x="1248445" y="1644094"/>
                </a:cubicBezTo>
                <a:close/>
                <a:moveTo>
                  <a:pt x="1262733" y="1706292"/>
                </a:moveTo>
                <a:cubicBezTo>
                  <a:pt x="1260732" y="1695625"/>
                  <a:pt x="1248445" y="1690100"/>
                  <a:pt x="1241682" y="1699339"/>
                </a:cubicBezTo>
                <a:cubicBezTo>
                  <a:pt x="1238158" y="1701530"/>
                  <a:pt x="1236062" y="1725533"/>
                  <a:pt x="1242063" y="1713055"/>
                </a:cubicBezTo>
                <a:cubicBezTo>
                  <a:pt x="1248731" y="1698768"/>
                  <a:pt x="1246159" y="1724009"/>
                  <a:pt x="1248635" y="1715437"/>
                </a:cubicBezTo>
                <a:cubicBezTo>
                  <a:pt x="1249969" y="1712579"/>
                  <a:pt x="1249397" y="1707531"/>
                  <a:pt x="1251874" y="1705816"/>
                </a:cubicBezTo>
                <a:cubicBezTo>
                  <a:pt x="1253684" y="1705816"/>
                  <a:pt x="1253112" y="1709912"/>
                  <a:pt x="1252636" y="1711817"/>
                </a:cubicBezTo>
                <a:cubicBezTo>
                  <a:pt x="1250731" y="1720675"/>
                  <a:pt x="1252541" y="1720485"/>
                  <a:pt x="1254255" y="1717437"/>
                </a:cubicBezTo>
                <a:cubicBezTo>
                  <a:pt x="1255208" y="1715722"/>
                  <a:pt x="1256255" y="1711626"/>
                  <a:pt x="1257779" y="1714103"/>
                </a:cubicBezTo>
                <a:cubicBezTo>
                  <a:pt x="1259399" y="1716675"/>
                  <a:pt x="1257017" y="1719913"/>
                  <a:pt x="1256255" y="1722485"/>
                </a:cubicBezTo>
                <a:cubicBezTo>
                  <a:pt x="1255398" y="1724866"/>
                  <a:pt x="1256160" y="1730676"/>
                  <a:pt x="1259399" y="1728581"/>
                </a:cubicBezTo>
                <a:cubicBezTo>
                  <a:pt x="1263590" y="1723437"/>
                  <a:pt x="1264828" y="1712579"/>
                  <a:pt x="1262733" y="1706292"/>
                </a:cubicBezTo>
                <a:close/>
                <a:moveTo>
                  <a:pt x="1220918" y="1684480"/>
                </a:moveTo>
                <a:cubicBezTo>
                  <a:pt x="1221584" y="1687147"/>
                  <a:pt x="1222823" y="1691148"/>
                  <a:pt x="1224442" y="1692672"/>
                </a:cubicBezTo>
                <a:cubicBezTo>
                  <a:pt x="1229014" y="1696291"/>
                  <a:pt x="1222823" y="1674288"/>
                  <a:pt x="1231109" y="1685147"/>
                </a:cubicBezTo>
                <a:cubicBezTo>
                  <a:pt x="1234729" y="1689433"/>
                  <a:pt x="1229014" y="1676003"/>
                  <a:pt x="1230633" y="1674860"/>
                </a:cubicBezTo>
                <a:cubicBezTo>
                  <a:pt x="1231776" y="1673431"/>
                  <a:pt x="1232824" y="1675812"/>
                  <a:pt x="1233395" y="1677527"/>
                </a:cubicBezTo>
                <a:cubicBezTo>
                  <a:pt x="1235205" y="1684099"/>
                  <a:pt x="1237015" y="1685147"/>
                  <a:pt x="1237110" y="1680289"/>
                </a:cubicBezTo>
                <a:cubicBezTo>
                  <a:pt x="1237110" y="1678289"/>
                  <a:pt x="1236158" y="1674765"/>
                  <a:pt x="1238253" y="1674955"/>
                </a:cubicBezTo>
                <a:cubicBezTo>
                  <a:pt x="1240444" y="1675146"/>
                  <a:pt x="1240158" y="1679337"/>
                  <a:pt x="1240539" y="1681623"/>
                </a:cubicBezTo>
                <a:cubicBezTo>
                  <a:pt x="1241111" y="1684957"/>
                  <a:pt x="1244159" y="1686290"/>
                  <a:pt x="1245111" y="1682861"/>
                </a:cubicBezTo>
                <a:cubicBezTo>
                  <a:pt x="1247302" y="1656191"/>
                  <a:pt x="1218060" y="1659239"/>
                  <a:pt x="1220918" y="1684480"/>
                </a:cubicBezTo>
                <a:close/>
                <a:moveTo>
                  <a:pt x="1233491" y="1599517"/>
                </a:moveTo>
                <a:cubicBezTo>
                  <a:pt x="1233967" y="1596755"/>
                  <a:pt x="1231776" y="1591992"/>
                  <a:pt x="1233872" y="1589992"/>
                </a:cubicBezTo>
                <a:cubicBezTo>
                  <a:pt x="1235681" y="1589707"/>
                  <a:pt x="1236158" y="1593802"/>
                  <a:pt x="1236348" y="1595612"/>
                </a:cubicBezTo>
                <a:cubicBezTo>
                  <a:pt x="1237110" y="1604089"/>
                  <a:pt x="1238634" y="1603804"/>
                  <a:pt x="1239587" y="1600660"/>
                </a:cubicBezTo>
                <a:cubicBezTo>
                  <a:pt x="1240063" y="1598946"/>
                  <a:pt x="1239872" y="1594945"/>
                  <a:pt x="1242158" y="1597136"/>
                </a:cubicBezTo>
                <a:cubicBezTo>
                  <a:pt x="1244444" y="1599327"/>
                  <a:pt x="1243016" y="1602661"/>
                  <a:pt x="1243016" y="1605137"/>
                </a:cubicBezTo>
                <a:cubicBezTo>
                  <a:pt x="1248921" y="1625330"/>
                  <a:pt x="1254065" y="1590278"/>
                  <a:pt x="1237777" y="1581420"/>
                </a:cubicBezTo>
                <a:cubicBezTo>
                  <a:pt x="1223870" y="1572847"/>
                  <a:pt x="1217489" y="1590183"/>
                  <a:pt x="1223585" y="1600851"/>
                </a:cubicBezTo>
                <a:cubicBezTo>
                  <a:pt x="1227871" y="1607899"/>
                  <a:pt x="1225109" y="1582563"/>
                  <a:pt x="1232252" y="1599612"/>
                </a:cubicBezTo>
                <a:cubicBezTo>
                  <a:pt x="1232919" y="1602470"/>
                  <a:pt x="1233395" y="1601803"/>
                  <a:pt x="1233491" y="1599517"/>
                </a:cubicBezTo>
                <a:close/>
                <a:moveTo>
                  <a:pt x="1228919" y="1491694"/>
                </a:moveTo>
                <a:cubicBezTo>
                  <a:pt x="1212536" y="1462357"/>
                  <a:pt x="1188818" y="1486075"/>
                  <a:pt x="1215965" y="1504172"/>
                </a:cubicBezTo>
                <a:cubicBezTo>
                  <a:pt x="1221489" y="1505982"/>
                  <a:pt x="1205201" y="1489122"/>
                  <a:pt x="1217774" y="1496362"/>
                </a:cubicBezTo>
                <a:cubicBezTo>
                  <a:pt x="1222156" y="1498838"/>
                  <a:pt x="1214060" y="1490837"/>
                  <a:pt x="1213107" y="1489789"/>
                </a:cubicBezTo>
                <a:cubicBezTo>
                  <a:pt x="1210154" y="1486075"/>
                  <a:pt x="1214536" y="1487408"/>
                  <a:pt x="1216441" y="1489980"/>
                </a:cubicBezTo>
                <a:cubicBezTo>
                  <a:pt x="1222061" y="1495695"/>
                  <a:pt x="1222251" y="1494075"/>
                  <a:pt x="1220441" y="1491028"/>
                </a:cubicBezTo>
                <a:cubicBezTo>
                  <a:pt x="1219489" y="1489313"/>
                  <a:pt x="1216917" y="1486551"/>
                  <a:pt x="1218822" y="1486265"/>
                </a:cubicBezTo>
                <a:cubicBezTo>
                  <a:pt x="1220822" y="1485979"/>
                  <a:pt x="1222537" y="1489599"/>
                  <a:pt x="1224156" y="1491504"/>
                </a:cubicBezTo>
                <a:cubicBezTo>
                  <a:pt x="1226442" y="1494171"/>
                  <a:pt x="1229776" y="1494742"/>
                  <a:pt x="1228919" y="1491694"/>
                </a:cubicBezTo>
                <a:close/>
                <a:moveTo>
                  <a:pt x="1248921" y="1534366"/>
                </a:moveTo>
                <a:cubicBezTo>
                  <a:pt x="1241968" y="1508934"/>
                  <a:pt x="1211202" y="1513316"/>
                  <a:pt x="1229490" y="1538653"/>
                </a:cubicBezTo>
                <a:cubicBezTo>
                  <a:pt x="1233681" y="1541986"/>
                  <a:pt x="1228633" y="1530937"/>
                  <a:pt x="1230919" y="1530937"/>
                </a:cubicBezTo>
                <a:cubicBezTo>
                  <a:pt x="1231776" y="1530556"/>
                  <a:pt x="1233300" y="1531604"/>
                  <a:pt x="1235300" y="1534747"/>
                </a:cubicBezTo>
                <a:cubicBezTo>
                  <a:pt x="1239396" y="1539510"/>
                  <a:pt x="1232348" y="1526841"/>
                  <a:pt x="1233586" y="1525889"/>
                </a:cubicBezTo>
                <a:cubicBezTo>
                  <a:pt x="1234729" y="1525032"/>
                  <a:pt x="1236443" y="1528366"/>
                  <a:pt x="1237015" y="1529890"/>
                </a:cubicBezTo>
                <a:cubicBezTo>
                  <a:pt x="1240063" y="1537033"/>
                  <a:pt x="1241111" y="1536176"/>
                  <a:pt x="1240825" y="1533128"/>
                </a:cubicBezTo>
                <a:cubicBezTo>
                  <a:pt x="1240634" y="1531509"/>
                  <a:pt x="1239301" y="1528080"/>
                  <a:pt x="1241587" y="1529223"/>
                </a:cubicBezTo>
                <a:cubicBezTo>
                  <a:pt x="1243873" y="1530366"/>
                  <a:pt x="1243873" y="1533700"/>
                  <a:pt x="1244635" y="1535795"/>
                </a:cubicBezTo>
                <a:cubicBezTo>
                  <a:pt x="1247302" y="1542653"/>
                  <a:pt x="1251017" y="1539986"/>
                  <a:pt x="1248921" y="1534366"/>
                </a:cubicBezTo>
                <a:close/>
                <a:moveTo>
                  <a:pt x="1272829" y="1573514"/>
                </a:moveTo>
                <a:cubicBezTo>
                  <a:pt x="1257970" y="1544749"/>
                  <a:pt x="1238634" y="1570466"/>
                  <a:pt x="1254731" y="1590278"/>
                </a:cubicBezTo>
                <a:cubicBezTo>
                  <a:pt x="1260065" y="1594850"/>
                  <a:pt x="1250731" y="1571609"/>
                  <a:pt x="1259780" y="1582277"/>
                </a:cubicBezTo>
                <a:cubicBezTo>
                  <a:pt x="1260923" y="1584087"/>
                  <a:pt x="1263018" y="1587420"/>
                  <a:pt x="1261685" y="1582849"/>
                </a:cubicBezTo>
                <a:cubicBezTo>
                  <a:pt x="1261208" y="1579515"/>
                  <a:pt x="1257970" y="1575609"/>
                  <a:pt x="1258732" y="1572371"/>
                </a:cubicBezTo>
                <a:cubicBezTo>
                  <a:pt x="1259970" y="1570942"/>
                  <a:pt x="1261685" y="1575133"/>
                  <a:pt x="1262447" y="1576848"/>
                </a:cubicBezTo>
                <a:cubicBezTo>
                  <a:pt x="1265780" y="1585611"/>
                  <a:pt x="1266828" y="1584087"/>
                  <a:pt x="1266447" y="1580182"/>
                </a:cubicBezTo>
                <a:cubicBezTo>
                  <a:pt x="1266257" y="1577991"/>
                  <a:pt x="1264733" y="1573895"/>
                  <a:pt x="1267114" y="1574752"/>
                </a:cubicBezTo>
                <a:cubicBezTo>
                  <a:pt x="1269590" y="1575609"/>
                  <a:pt x="1269590" y="1580086"/>
                  <a:pt x="1270448" y="1582753"/>
                </a:cubicBezTo>
                <a:cubicBezTo>
                  <a:pt x="1271591" y="1586563"/>
                  <a:pt x="1274924" y="1588945"/>
                  <a:pt x="1275591" y="1585516"/>
                </a:cubicBezTo>
                <a:cubicBezTo>
                  <a:pt x="1276163" y="1582277"/>
                  <a:pt x="1274258" y="1576943"/>
                  <a:pt x="1272829" y="1573514"/>
                </a:cubicBezTo>
                <a:close/>
                <a:moveTo>
                  <a:pt x="1283497" y="1613233"/>
                </a:moveTo>
                <a:cubicBezTo>
                  <a:pt x="1269114" y="1590183"/>
                  <a:pt x="1258160" y="1624282"/>
                  <a:pt x="1270448" y="1634855"/>
                </a:cubicBezTo>
                <a:cubicBezTo>
                  <a:pt x="1272448" y="1636474"/>
                  <a:pt x="1271972" y="1632093"/>
                  <a:pt x="1271305" y="1630188"/>
                </a:cubicBezTo>
                <a:cubicBezTo>
                  <a:pt x="1269590" y="1624949"/>
                  <a:pt x="1271210" y="1621520"/>
                  <a:pt x="1274829" y="1626759"/>
                </a:cubicBezTo>
                <a:cubicBezTo>
                  <a:pt x="1276163" y="1628664"/>
                  <a:pt x="1276163" y="1627616"/>
                  <a:pt x="1275496" y="1625520"/>
                </a:cubicBezTo>
                <a:cubicBezTo>
                  <a:pt x="1274924" y="1622568"/>
                  <a:pt x="1272258" y="1619615"/>
                  <a:pt x="1272734" y="1616662"/>
                </a:cubicBezTo>
                <a:cubicBezTo>
                  <a:pt x="1273591" y="1614948"/>
                  <a:pt x="1275115" y="1618282"/>
                  <a:pt x="1275782" y="1619710"/>
                </a:cubicBezTo>
                <a:cubicBezTo>
                  <a:pt x="1278830" y="1626759"/>
                  <a:pt x="1279496" y="1625044"/>
                  <a:pt x="1279020" y="1621520"/>
                </a:cubicBezTo>
                <a:cubicBezTo>
                  <a:pt x="1276639" y="1612757"/>
                  <a:pt x="1281592" y="1616186"/>
                  <a:pt x="1282163" y="1622568"/>
                </a:cubicBezTo>
                <a:cubicBezTo>
                  <a:pt x="1283211" y="1625806"/>
                  <a:pt x="1285973" y="1626854"/>
                  <a:pt x="1286259" y="1623425"/>
                </a:cubicBezTo>
                <a:cubicBezTo>
                  <a:pt x="1286640" y="1620282"/>
                  <a:pt x="1284830" y="1615900"/>
                  <a:pt x="1283497" y="1613233"/>
                </a:cubicBezTo>
                <a:close/>
                <a:moveTo>
                  <a:pt x="1289117" y="1675432"/>
                </a:moveTo>
                <a:cubicBezTo>
                  <a:pt x="1281401" y="1644570"/>
                  <a:pt x="1256446" y="1669812"/>
                  <a:pt x="1267304" y="1690195"/>
                </a:cubicBezTo>
                <a:cubicBezTo>
                  <a:pt x="1271210" y="1696005"/>
                  <a:pt x="1268162" y="1668954"/>
                  <a:pt x="1274829" y="1684385"/>
                </a:cubicBezTo>
                <a:cubicBezTo>
                  <a:pt x="1277782" y="1691148"/>
                  <a:pt x="1274067" y="1673431"/>
                  <a:pt x="1275782" y="1672765"/>
                </a:cubicBezTo>
                <a:cubicBezTo>
                  <a:pt x="1277306" y="1671431"/>
                  <a:pt x="1277972" y="1675908"/>
                  <a:pt x="1278258" y="1677717"/>
                </a:cubicBezTo>
                <a:cubicBezTo>
                  <a:pt x="1279306" y="1686766"/>
                  <a:pt x="1280735" y="1685433"/>
                  <a:pt x="1281306" y="1681432"/>
                </a:cubicBezTo>
                <a:cubicBezTo>
                  <a:pt x="1281783" y="1680099"/>
                  <a:pt x="1280830" y="1675146"/>
                  <a:pt x="1283306" y="1676003"/>
                </a:cubicBezTo>
                <a:cubicBezTo>
                  <a:pt x="1285497" y="1677146"/>
                  <a:pt x="1284449" y="1681623"/>
                  <a:pt x="1284545" y="1684385"/>
                </a:cubicBezTo>
                <a:cubicBezTo>
                  <a:pt x="1284735" y="1688290"/>
                  <a:pt x="1287402" y="1691053"/>
                  <a:pt x="1288926" y="1687719"/>
                </a:cubicBezTo>
                <a:cubicBezTo>
                  <a:pt x="1290260" y="1684671"/>
                  <a:pt x="1289783" y="1679051"/>
                  <a:pt x="1289117" y="1675432"/>
                </a:cubicBezTo>
                <a:close/>
                <a:moveTo>
                  <a:pt x="1285878" y="1728867"/>
                </a:moveTo>
                <a:cubicBezTo>
                  <a:pt x="1284164" y="1736582"/>
                  <a:pt x="1285497" y="1736487"/>
                  <a:pt x="1287116" y="1733820"/>
                </a:cubicBezTo>
                <a:cubicBezTo>
                  <a:pt x="1287974" y="1732391"/>
                  <a:pt x="1288831" y="1728771"/>
                  <a:pt x="1290164" y="1730962"/>
                </a:cubicBezTo>
                <a:cubicBezTo>
                  <a:pt x="1291403" y="1733248"/>
                  <a:pt x="1289402" y="1736011"/>
                  <a:pt x="1288640" y="1738201"/>
                </a:cubicBezTo>
                <a:cubicBezTo>
                  <a:pt x="1287497" y="1750488"/>
                  <a:pt x="1294355" y="1740297"/>
                  <a:pt x="1294546" y="1734391"/>
                </a:cubicBezTo>
                <a:cubicBezTo>
                  <a:pt x="1298832" y="1708959"/>
                  <a:pt x="1272543" y="1705245"/>
                  <a:pt x="1274353" y="1731534"/>
                </a:cubicBezTo>
                <a:cubicBezTo>
                  <a:pt x="1274829" y="1734867"/>
                  <a:pt x="1276734" y="1731534"/>
                  <a:pt x="1277401" y="1729629"/>
                </a:cubicBezTo>
                <a:cubicBezTo>
                  <a:pt x="1278830" y="1724485"/>
                  <a:pt x="1281783" y="1724200"/>
                  <a:pt x="1281592" y="1731724"/>
                </a:cubicBezTo>
                <a:cubicBezTo>
                  <a:pt x="1281783" y="1737439"/>
                  <a:pt x="1284068" y="1726104"/>
                  <a:pt x="1284449" y="1724866"/>
                </a:cubicBezTo>
                <a:cubicBezTo>
                  <a:pt x="1286069" y="1720580"/>
                  <a:pt x="1286831" y="1726581"/>
                  <a:pt x="1285878" y="1728867"/>
                </a:cubicBezTo>
                <a:close/>
                <a:moveTo>
                  <a:pt x="1265780" y="1799542"/>
                </a:moveTo>
                <a:cubicBezTo>
                  <a:pt x="1266923" y="1794018"/>
                  <a:pt x="1269971" y="1792303"/>
                  <a:pt x="1270448" y="1799352"/>
                </a:cubicBezTo>
                <a:cubicBezTo>
                  <a:pt x="1271400" y="1804305"/>
                  <a:pt x="1272448" y="1792970"/>
                  <a:pt x="1272829" y="1791637"/>
                </a:cubicBezTo>
                <a:cubicBezTo>
                  <a:pt x="1274258" y="1786969"/>
                  <a:pt x="1275686" y="1791351"/>
                  <a:pt x="1274734" y="1794494"/>
                </a:cubicBezTo>
                <a:cubicBezTo>
                  <a:pt x="1273686" y="1802400"/>
                  <a:pt x="1275210" y="1801542"/>
                  <a:pt x="1276544" y="1798399"/>
                </a:cubicBezTo>
                <a:cubicBezTo>
                  <a:pt x="1279306" y="1789160"/>
                  <a:pt x="1281116" y="1796590"/>
                  <a:pt x="1278639" y="1801638"/>
                </a:cubicBezTo>
                <a:cubicBezTo>
                  <a:pt x="1277972" y="1804971"/>
                  <a:pt x="1279687" y="1807829"/>
                  <a:pt x="1281592" y="1805353"/>
                </a:cubicBezTo>
                <a:cubicBezTo>
                  <a:pt x="1283306" y="1803066"/>
                  <a:pt x="1284068" y="1798209"/>
                  <a:pt x="1284354" y="1795161"/>
                </a:cubicBezTo>
                <a:cubicBezTo>
                  <a:pt x="1286164" y="1774872"/>
                  <a:pt x="1266257" y="1776301"/>
                  <a:pt x="1263018" y="1793161"/>
                </a:cubicBezTo>
                <a:cubicBezTo>
                  <a:pt x="1261685" y="1796970"/>
                  <a:pt x="1262447" y="1810115"/>
                  <a:pt x="1265780" y="1799542"/>
                </a:cubicBezTo>
                <a:close/>
                <a:moveTo>
                  <a:pt x="1260542" y="1826879"/>
                </a:moveTo>
                <a:cubicBezTo>
                  <a:pt x="1246254" y="1808305"/>
                  <a:pt x="1235300" y="1850691"/>
                  <a:pt x="1244540" y="1837357"/>
                </a:cubicBezTo>
                <a:cubicBezTo>
                  <a:pt x="1247016" y="1832594"/>
                  <a:pt x="1249874" y="1832784"/>
                  <a:pt x="1248445" y="1840119"/>
                </a:cubicBezTo>
                <a:cubicBezTo>
                  <a:pt x="1247873" y="1842786"/>
                  <a:pt x="1248540" y="1842309"/>
                  <a:pt x="1249588" y="1840404"/>
                </a:cubicBezTo>
                <a:cubicBezTo>
                  <a:pt x="1251112" y="1838214"/>
                  <a:pt x="1251398" y="1833737"/>
                  <a:pt x="1253874" y="1832689"/>
                </a:cubicBezTo>
                <a:cubicBezTo>
                  <a:pt x="1255398" y="1832975"/>
                  <a:pt x="1253969" y="1836499"/>
                  <a:pt x="1253398" y="1838023"/>
                </a:cubicBezTo>
                <a:cubicBezTo>
                  <a:pt x="1250445" y="1845262"/>
                  <a:pt x="1251779" y="1845358"/>
                  <a:pt x="1253874" y="1843071"/>
                </a:cubicBezTo>
                <a:cubicBezTo>
                  <a:pt x="1255017" y="1841833"/>
                  <a:pt x="1256446" y="1838500"/>
                  <a:pt x="1257303" y="1840881"/>
                </a:cubicBezTo>
                <a:cubicBezTo>
                  <a:pt x="1258256" y="1843357"/>
                  <a:pt x="1255779" y="1845643"/>
                  <a:pt x="1254636" y="1847643"/>
                </a:cubicBezTo>
                <a:cubicBezTo>
                  <a:pt x="1251207" y="1865550"/>
                  <a:pt x="1268638" y="1838976"/>
                  <a:pt x="1260542" y="1826879"/>
                </a:cubicBezTo>
                <a:close/>
                <a:moveTo>
                  <a:pt x="1242825" y="1888029"/>
                </a:moveTo>
                <a:cubicBezTo>
                  <a:pt x="1242444" y="1899174"/>
                  <a:pt x="1245873" y="1880314"/>
                  <a:pt x="1248350" y="1879457"/>
                </a:cubicBezTo>
                <a:cubicBezTo>
                  <a:pt x="1250350" y="1879076"/>
                  <a:pt x="1249112" y="1883458"/>
                  <a:pt x="1248540" y="1885362"/>
                </a:cubicBezTo>
                <a:cubicBezTo>
                  <a:pt x="1245968" y="1894411"/>
                  <a:pt x="1247778" y="1893840"/>
                  <a:pt x="1249874" y="1890506"/>
                </a:cubicBezTo>
                <a:cubicBezTo>
                  <a:pt x="1254731" y="1880409"/>
                  <a:pt x="1255208" y="1890030"/>
                  <a:pt x="1251683" y="1894983"/>
                </a:cubicBezTo>
                <a:cubicBezTo>
                  <a:pt x="1250064" y="1914985"/>
                  <a:pt x="1267971" y="1880409"/>
                  <a:pt x="1255874" y="1870218"/>
                </a:cubicBezTo>
                <a:cubicBezTo>
                  <a:pt x="1244254" y="1861359"/>
                  <a:pt x="1232252" y="1880219"/>
                  <a:pt x="1233586" y="1891458"/>
                </a:cubicBezTo>
                <a:cubicBezTo>
                  <a:pt x="1235205" y="1898507"/>
                  <a:pt x="1241777" y="1873647"/>
                  <a:pt x="1242825" y="1888029"/>
                </a:cubicBezTo>
                <a:close/>
                <a:moveTo>
                  <a:pt x="1217774" y="1962420"/>
                </a:moveTo>
                <a:cubicBezTo>
                  <a:pt x="1219584" y="1956991"/>
                  <a:pt x="1222823" y="1955657"/>
                  <a:pt x="1222537" y="1962801"/>
                </a:cubicBezTo>
                <a:cubicBezTo>
                  <a:pt x="1222442" y="1965372"/>
                  <a:pt x="1223013" y="1964611"/>
                  <a:pt x="1223775" y="1962515"/>
                </a:cubicBezTo>
                <a:cubicBezTo>
                  <a:pt x="1225013" y="1959753"/>
                  <a:pt x="1224728" y="1955562"/>
                  <a:pt x="1227014" y="1953657"/>
                </a:cubicBezTo>
                <a:cubicBezTo>
                  <a:pt x="1228728" y="1953085"/>
                  <a:pt x="1227871" y="1956895"/>
                  <a:pt x="1227395" y="1958515"/>
                </a:cubicBezTo>
                <a:cubicBezTo>
                  <a:pt x="1225490" y="1966230"/>
                  <a:pt x="1227109" y="1965563"/>
                  <a:pt x="1228823" y="1962610"/>
                </a:cubicBezTo>
                <a:cubicBezTo>
                  <a:pt x="1232538" y="1953847"/>
                  <a:pt x="1233681" y="1961277"/>
                  <a:pt x="1230633" y="1966039"/>
                </a:cubicBezTo>
                <a:cubicBezTo>
                  <a:pt x="1229585" y="1969278"/>
                  <a:pt x="1231109" y="1972230"/>
                  <a:pt x="1233300" y="1970040"/>
                </a:cubicBezTo>
                <a:cubicBezTo>
                  <a:pt x="1235300" y="1967944"/>
                  <a:pt x="1236539" y="1963372"/>
                  <a:pt x="1237110" y="1960324"/>
                </a:cubicBezTo>
                <a:cubicBezTo>
                  <a:pt x="1241206" y="1940417"/>
                  <a:pt x="1220822" y="1939083"/>
                  <a:pt x="1215584" y="1955657"/>
                </a:cubicBezTo>
                <a:cubicBezTo>
                  <a:pt x="1213964" y="1959372"/>
                  <a:pt x="1213202" y="1972707"/>
                  <a:pt x="1217774" y="1962420"/>
                </a:cubicBezTo>
                <a:close/>
                <a:moveTo>
                  <a:pt x="1205868" y="2009092"/>
                </a:moveTo>
                <a:cubicBezTo>
                  <a:pt x="1207011" y="2007854"/>
                  <a:pt x="1208726" y="2004616"/>
                  <a:pt x="1209488" y="2006997"/>
                </a:cubicBezTo>
                <a:cubicBezTo>
                  <a:pt x="1210345" y="2009473"/>
                  <a:pt x="1207678" y="2011664"/>
                  <a:pt x="1206535" y="2013664"/>
                </a:cubicBezTo>
                <a:cubicBezTo>
                  <a:pt x="1204916" y="2016522"/>
                  <a:pt x="1205487" y="2020522"/>
                  <a:pt x="1207868" y="2019379"/>
                </a:cubicBezTo>
                <a:cubicBezTo>
                  <a:pt x="1214726" y="2014141"/>
                  <a:pt x="1217012" y="1999567"/>
                  <a:pt x="1213583" y="1993090"/>
                </a:cubicBezTo>
                <a:cubicBezTo>
                  <a:pt x="1206344" y="1980517"/>
                  <a:pt x="1193486" y="1993662"/>
                  <a:pt x="1193105" y="2004044"/>
                </a:cubicBezTo>
                <a:cubicBezTo>
                  <a:pt x="1193009" y="2011283"/>
                  <a:pt x="1203201" y="1989375"/>
                  <a:pt x="1200439" y="2005854"/>
                </a:cubicBezTo>
                <a:cubicBezTo>
                  <a:pt x="1199772" y="2008521"/>
                  <a:pt x="1200439" y="2008045"/>
                  <a:pt x="1201582" y="2006235"/>
                </a:cubicBezTo>
                <a:cubicBezTo>
                  <a:pt x="1203296" y="2004139"/>
                  <a:pt x="1203868" y="1999567"/>
                  <a:pt x="1206344" y="1998615"/>
                </a:cubicBezTo>
                <a:cubicBezTo>
                  <a:pt x="1207868" y="1998996"/>
                  <a:pt x="1206249" y="2002520"/>
                  <a:pt x="1205582" y="2004044"/>
                </a:cubicBezTo>
                <a:cubicBezTo>
                  <a:pt x="1202249" y="2011092"/>
                  <a:pt x="1203773" y="2011283"/>
                  <a:pt x="1205868" y="2009092"/>
                </a:cubicBezTo>
                <a:close/>
                <a:moveTo>
                  <a:pt x="1194057" y="2071862"/>
                </a:moveTo>
                <a:cubicBezTo>
                  <a:pt x="1192819" y="2075577"/>
                  <a:pt x="1194629" y="2079482"/>
                  <a:pt x="1197105" y="2077005"/>
                </a:cubicBezTo>
                <a:cubicBezTo>
                  <a:pt x="1199391" y="2074720"/>
                  <a:pt x="1200820" y="2069386"/>
                  <a:pt x="1201582" y="2065957"/>
                </a:cubicBezTo>
                <a:cubicBezTo>
                  <a:pt x="1204630" y="2054431"/>
                  <a:pt x="1197010" y="2038239"/>
                  <a:pt x="1183961" y="2047478"/>
                </a:cubicBezTo>
                <a:cubicBezTo>
                  <a:pt x="1176341" y="2048716"/>
                  <a:pt x="1171197" y="2081863"/>
                  <a:pt x="1179198" y="2065861"/>
                </a:cubicBezTo>
                <a:cubicBezTo>
                  <a:pt x="1181294" y="2060051"/>
                  <a:pt x="1184627" y="2058622"/>
                  <a:pt x="1184723" y="2065195"/>
                </a:cubicBezTo>
                <a:cubicBezTo>
                  <a:pt x="1184723" y="2076434"/>
                  <a:pt x="1187580" y="2057289"/>
                  <a:pt x="1190057" y="2056432"/>
                </a:cubicBezTo>
                <a:cubicBezTo>
                  <a:pt x="1192057" y="2056050"/>
                  <a:pt x="1190914" y="2060527"/>
                  <a:pt x="1190438" y="2062337"/>
                </a:cubicBezTo>
                <a:cubicBezTo>
                  <a:pt x="1188056" y="2071481"/>
                  <a:pt x="1189961" y="2070909"/>
                  <a:pt x="1191962" y="2067480"/>
                </a:cubicBezTo>
                <a:cubicBezTo>
                  <a:pt x="1196724" y="2057193"/>
                  <a:pt x="1197486" y="2066623"/>
                  <a:pt x="1194057" y="2071862"/>
                </a:cubicBezTo>
                <a:close/>
                <a:moveTo>
                  <a:pt x="1184627" y="2110724"/>
                </a:moveTo>
                <a:cubicBezTo>
                  <a:pt x="1185294" y="2109200"/>
                  <a:pt x="1185770" y="2105962"/>
                  <a:pt x="1187199" y="2107200"/>
                </a:cubicBezTo>
                <a:cubicBezTo>
                  <a:pt x="1188628" y="2108438"/>
                  <a:pt x="1187009" y="2111486"/>
                  <a:pt x="1186628" y="2113582"/>
                </a:cubicBezTo>
                <a:cubicBezTo>
                  <a:pt x="1186056" y="2116534"/>
                  <a:pt x="1187675" y="2119011"/>
                  <a:pt x="1189485" y="2116820"/>
                </a:cubicBezTo>
                <a:cubicBezTo>
                  <a:pt x="1193390" y="2110915"/>
                  <a:pt x="1192724" y="2098151"/>
                  <a:pt x="1187104" y="2095103"/>
                </a:cubicBezTo>
                <a:cubicBezTo>
                  <a:pt x="1177293" y="2090531"/>
                  <a:pt x="1169197" y="2105962"/>
                  <a:pt x="1171959" y="2114629"/>
                </a:cubicBezTo>
                <a:cubicBezTo>
                  <a:pt x="1172816" y="2117201"/>
                  <a:pt x="1174340" y="2113486"/>
                  <a:pt x="1174721" y="2111676"/>
                </a:cubicBezTo>
                <a:cubicBezTo>
                  <a:pt x="1175769" y="2106724"/>
                  <a:pt x="1178531" y="2105295"/>
                  <a:pt x="1179008" y="2111581"/>
                </a:cubicBezTo>
                <a:cubicBezTo>
                  <a:pt x="1179865" y="2116058"/>
                  <a:pt x="1180722" y="2105866"/>
                  <a:pt x="1181198" y="2104723"/>
                </a:cubicBezTo>
                <a:cubicBezTo>
                  <a:pt x="1182437" y="2100628"/>
                  <a:pt x="1183865" y="2104628"/>
                  <a:pt x="1183008" y="2107295"/>
                </a:cubicBezTo>
                <a:cubicBezTo>
                  <a:pt x="1182056" y="2114248"/>
                  <a:pt x="1183484" y="2113486"/>
                  <a:pt x="1184627" y="2110724"/>
                </a:cubicBezTo>
                <a:close/>
                <a:moveTo>
                  <a:pt x="1182246" y="2165397"/>
                </a:moveTo>
                <a:cubicBezTo>
                  <a:pt x="1186532" y="2133679"/>
                  <a:pt x="1153100" y="2144633"/>
                  <a:pt x="1160624" y="2169589"/>
                </a:cubicBezTo>
                <a:cubicBezTo>
                  <a:pt x="1161863" y="2172351"/>
                  <a:pt x="1163196" y="2168065"/>
                  <a:pt x="1163387" y="2165969"/>
                </a:cubicBezTo>
                <a:cubicBezTo>
                  <a:pt x="1163672" y="2163112"/>
                  <a:pt x="1164625" y="2161207"/>
                  <a:pt x="1165673" y="2160921"/>
                </a:cubicBezTo>
                <a:cubicBezTo>
                  <a:pt x="1167768" y="2159111"/>
                  <a:pt x="1168625" y="2171398"/>
                  <a:pt x="1169483" y="2164921"/>
                </a:cubicBezTo>
                <a:cubicBezTo>
                  <a:pt x="1170149" y="2161968"/>
                  <a:pt x="1169102" y="2157778"/>
                  <a:pt x="1171102" y="2155587"/>
                </a:cubicBezTo>
                <a:cubicBezTo>
                  <a:pt x="1174340" y="2154539"/>
                  <a:pt x="1170530" y="2173208"/>
                  <a:pt x="1174626" y="2163969"/>
                </a:cubicBezTo>
                <a:cubicBezTo>
                  <a:pt x="1175293" y="2162159"/>
                  <a:pt x="1175579" y="2158444"/>
                  <a:pt x="1177293" y="2159778"/>
                </a:cubicBezTo>
                <a:cubicBezTo>
                  <a:pt x="1179008" y="2161111"/>
                  <a:pt x="1177388" y="2164636"/>
                  <a:pt x="1177198" y="2167017"/>
                </a:cubicBezTo>
                <a:cubicBezTo>
                  <a:pt x="1177293" y="2174827"/>
                  <a:pt x="1182437" y="2170351"/>
                  <a:pt x="1182246" y="2165397"/>
                </a:cubicBezTo>
                <a:close/>
                <a:moveTo>
                  <a:pt x="1129859" y="2247027"/>
                </a:moveTo>
                <a:cubicBezTo>
                  <a:pt x="1134240" y="2252170"/>
                  <a:pt x="1126715" y="2234740"/>
                  <a:pt x="1128906" y="2233025"/>
                </a:cubicBezTo>
                <a:cubicBezTo>
                  <a:pt x="1131764" y="2229596"/>
                  <a:pt x="1133764" y="2245598"/>
                  <a:pt x="1135478" y="2243979"/>
                </a:cubicBezTo>
                <a:cubicBezTo>
                  <a:pt x="1137860" y="2243026"/>
                  <a:pt x="1134240" y="2232454"/>
                  <a:pt x="1137764" y="2232644"/>
                </a:cubicBezTo>
                <a:cubicBezTo>
                  <a:pt x="1140241" y="2232739"/>
                  <a:pt x="1139860" y="2238168"/>
                  <a:pt x="1140431" y="2241121"/>
                </a:cubicBezTo>
                <a:cubicBezTo>
                  <a:pt x="1149956" y="2257600"/>
                  <a:pt x="1147194" y="2213975"/>
                  <a:pt x="1130811" y="2217785"/>
                </a:cubicBezTo>
                <a:cubicBezTo>
                  <a:pt x="1117095" y="2221500"/>
                  <a:pt x="1113285" y="2248265"/>
                  <a:pt x="1123191" y="2258743"/>
                </a:cubicBezTo>
                <a:cubicBezTo>
                  <a:pt x="1125668" y="2260933"/>
                  <a:pt x="1125382" y="2254647"/>
                  <a:pt x="1124810" y="2251980"/>
                </a:cubicBezTo>
                <a:cubicBezTo>
                  <a:pt x="1123001" y="2244550"/>
                  <a:pt x="1125477" y="2239693"/>
                  <a:pt x="1129859" y="2247027"/>
                </a:cubicBezTo>
                <a:close/>
                <a:moveTo>
                  <a:pt x="1139669" y="2302653"/>
                </a:moveTo>
                <a:cubicBezTo>
                  <a:pt x="1140717" y="2299986"/>
                  <a:pt x="1144432" y="2303701"/>
                  <a:pt x="1145956" y="2306177"/>
                </a:cubicBezTo>
                <a:cubicBezTo>
                  <a:pt x="1151671" y="2312464"/>
                  <a:pt x="1141384" y="2292175"/>
                  <a:pt x="1143765" y="2290080"/>
                </a:cubicBezTo>
                <a:cubicBezTo>
                  <a:pt x="1147004" y="2286555"/>
                  <a:pt x="1150718" y="2305034"/>
                  <a:pt x="1152528" y="2303224"/>
                </a:cubicBezTo>
                <a:cubicBezTo>
                  <a:pt x="1155481" y="2302272"/>
                  <a:pt x="1150147" y="2290080"/>
                  <a:pt x="1154338" y="2290556"/>
                </a:cubicBezTo>
                <a:cubicBezTo>
                  <a:pt x="1157386" y="2290842"/>
                  <a:pt x="1157386" y="2297033"/>
                  <a:pt x="1158338" y="2300462"/>
                </a:cubicBezTo>
                <a:cubicBezTo>
                  <a:pt x="1173483" y="2322751"/>
                  <a:pt x="1160434" y="2254837"/>
                  <a:pt x="1137098" y="2277507"/>
                </a:cubicBezTo>
                <a:cubicBezTo>
                  <a:pt x="1127477" y="2288175"/>
                  <a:pt x="1129001" y="2308558"/>
                  <a:pt x="1138907" y="2318750"/>
                </a:cubicBezTo>
                <a:cubicBezTo>
                  <a:pt x="1144813" y="2321417"/>
                  <a:pt x="1136812" y="2304177"/>
                  <a:pt x="1139669" y="2302653"/>
                </a:cubicBezTo>
                <a:close/>
                <a:moveTo>
                  <a:pt x="1173864" y="2262267"/>
                </a:moveTo>
                <a:cubicBezTo>
                  <a:pt x="1174055" y="2266172"/>
                  <a:pt x="1177198" y="2269030"/>
                  <a:pt x="1178722" y="2265982"/>
                </a:cubicBezTo>
                <a:cubicBezTo>
                  <a:pt x="1180151" y="2263124"/>
                  <a:pt x="1179389" y="2257695"/>
                  <a:pt x="1179103" y="2254266"/>
                </a:cubicBezTo>
                <a:cubicBezTo>
                  <a:pt x="1178055" y="2242264"/>
                  <a:pt x="1165006" y="2229882"/>
                  <a:pt x="1155671" y="2242645"/>
                </a:cubicBezTo>
                <a:cubicBezTo>
                  <a:pt x="1151099" y="2248075"/>
                  <a:pt x="1151385" y="2259695"/>
                  <a:pt x="1154814" y="2266363"/>
                </a:cubicBezTo>
                <a:cubicBezTo>
                  <a:pt x="1156814" y="2269601"/>
                  <a:pt x="1157576" y="2264458"/>
                  <a:pt x="1157386" y="2261981"/>
                </a:cubicBezTo>
                <a:cubicBezTo>
                  <a:pt x="1157195" y="2255695"/>
                  <a:pt x="1160053" y="2253218"/>
                  <a:pt x="1162434" y="2259314"/>
                </a:cubicBezTo>
                <a:cubicBezTo>
                  <a:pt x="1166530" y="2269982"/>
                  <a:pt x="1162339" y="2250837"/>
                  <a:pt x="1164720" y="2249218"/>
                </a:cubicBezTo>
                <a:cubicBezTo>
                  <a:pt x="1168530" y="2249122"/>
                  <a:pt x="1166244" y="2260171"/>
                  <a:pt x="1168816" y="2261791"/>
                </a:cubicBezTo>
                <a:cubicBezTo>
                  <a:pt x="1171292" y="2262172"/>
                  <a:pt x="1169578" y="2251694"/>
                  <a:pt x="1172721" y="2253885"/>
                </a:cubicBezTo>
                <a:cubicBezTo>
                  <a:pt x="1175007" y="2255218"/>
                  <a:pt x="1173578" y="2259505"/>
                  <a:pt x="1173864" y="2262267"/>
                </a:cubicBezTo>
                <a:close/>
                <a:moveTo>
                  <a:pt x="1158148" y="2204069"/>
                </a:moveTo>
                <a:cubicBezTo>
                  <a:pt x="1156814" y="2212070"/>
                  <a:pt x="1158434" y="2211784"/>
                  <a:pt x="1159862" y="2209022"/>
                </a:cubicBezTo>
                <a:cubicBezTo>
                  <a:pt x="1160624" y="2207498"/>
                  <a:pt x="1161386" y="2203879"/>
                  <a:pt x="1162815" y="2205974"/>
                </a:cubicBezTo>
                <a:cubicBezTo>
                  <a:pt x="1164339" y="2208165"/>
                  <a:pt x="1162434" y="2211022"/>
                  <a:pt x="1161863" y="2213308"/>
                </a:cubicBezTo>
                <a:cubicBezTo>
                  <a:pt x="1161672" y="2225596"/>
                  <a:pt x="1168054" y="2215213"/>
                  <a:pt x="1167863" y="2209117"/>
                </a:cubicBezTo>
                <a:cubicBezTo>
                  <a:pt x="1170816" y="2182733"/>
                  <a:pt x="1142622" y="2180638"/>
                  <a:pt x="1145861" y="2207498"/>
                </a:cubicBezTo>
                <a:cubicBezTo>
                  <a:pt x="1147861" y="2214832"/>
                  <a:pt x="1151576" y="2190067"/>
                  <a:pt x="1153671" y="2207212"/>
                </a:cubicBezTo>
                <a:cubicBezTo>
                  <a:pt x="1154338" y="2213118"/>
                  <a:pt x="1155862" y="2201307"/>
                  <a:pt x="1156338" y="2199973"/>
                </a:cubicBezTo>
                <a:cubicBezTo>
                  <a:pt x="1158243" y="2195592"/>
                  <a:pt x="1159005" y="2201688"/>
                  <a:pt x="1158148" y="2204069"/>
                </a:cubicBezTo>
                <a:close/>
                <a:moveTo>
                  <a:pt x="1123572" y="2177304"/>
                </a:moveTo>
                <a:cubicBezTo>
                  <a:pt x="1124429" y="2169684"/>
                  <a:pt x="1128144" y="2167017"/>
                  <a:pt x="1129668" y="2176351"/>
                </a:cubicBezTo>
                <a:cubicBezTo>
                  <a:pt x="1131287" y="2183305"/>
                  <a:pt x="1131573" y="2167398"/>
                  <a:pt x="1131859" y="2165779"/>
                </a:cubicBezTo>
                <a:cubicBezTo>
                  <a:pt x="1133097" y="2159397"/>
                  <a:pt x="1135574" y="2165112"/>
                  <a:pt x="1134716" y="2169303"/>
                </a:cubicBezTo>
                <a:cubicBezTo>
                  <a:pt x="1134335" y="2179876"/>
                  <a:pt x="1136240" y="2178447"/>
                  <a:pt x="1137574" y="2174161"/>
                </a:cubicBezTo>
                <a:cubicBezTo>
                  <a:pt x="1140050" y="2161873"/>
                  <a:pt x="1143289" y="2171017"/>
                  <a:pt x="1140717" y="2177971"/>
                </a:cubicBezTo>
                <a:cubicBezTo>
                  <a:pt x="1144527" y="2199021"/>
                  <a:pt x="1154147" y="2157111"/>
                  <a:pt x="1139003" y="2150634"/>
                </a:cubicBezTo>
                <a:cubicBezTo>
                  <a:pt x="1112237" y="2143490"/>
                  <a:pt x="1118619" y="2201497"/>
                  <a:pt x="1123572" y="2177304"/>
                </a:cubicBezTo>
                <a:close/>
                <a:moveTo>
                  <a:pt x="1131954" y="2138537"/>
                </a:moveTo>
                <a:cubicBezTo>
                  <a:pt x="1136526" y="2145205"/>
                  <a:pt x="1136050" y="2112439"/>
                  <a:pt x="1142622" y="2127679"/>
                </a:cubicBezTo>
                <a:cubicBezTo>
                  <a:pt x="1143289" y="2130631"/>
                  <a:pt x="1144337" y="2134537"/>
                  <a:pt x="1144908" y="2128536"/>
                </a:cubicBezTo>
                <a:cubicBezTo>
                  <a:pt x="1145765" y="2124059"/>
                  <a:pt x="1143860" y="2118058"/>
                  <a:pt x="1146718" y="2114343"/>
                </a:cubicBezTo>
                <a:cubicBezTo>
                  <a:pt x="1149194" y="2112534"/>
                  <a:pt x="1148909" y="2118344"/>
                  <a:pt x="1148909" y="2120725"/>
                </a:cubicBezTo>
                <a:cubicBezTo>
                  <a:pt x="1148909" y="2132536"/>
                  <a:pt x="1151004" y="2130536"/>
                  <a:pt x="1152433" y="2125393"/>
                </a:cubicBezTo>
                <a:cubicBezTo>
                  <a:pt x="1153195" y="2122535"/>
                  <a:pt x="1153481" y="2117106"/>
                  <a:pt x="1156148" y="2118344"/>
                </a:cubicBezTo>
                <a:cubicBezTo>
                  <a:pt x="1158719" y="2119678"/>
                  <a:pt x="1156624" y="2125393"/>
                  <a:pt x="1156338" y="2128917"/>
                </a:cubicBezTo>
                <a:cubicBezTo>
                  <a:pt x="1155862" y="2134155"/>
                  <a:pt x="1159577" y="2137013"/>
                  <a:pt x="1161863" y="2132441"/>
                </a:cubicBezTo>
                <a:cubicBezTo>
                  <a:pt x="1175674" y="2079387"/>
                  <a:pt x="1119762" y="2097103"/>
                  <a:pt x="1131954" y="2138537"/>
                </a:cubicBezTo>
                <a:close/>
                <a:moveTo>
                  <a:pt x="1143098" y="2070719"/>
                </a:moveTo>
                <a:cubicBezTo>
                  <a:pt x="1146337" y="2064433"/>
                  <a:pt x="1150052" y="2064718"/>
                  <a:pt x="1148051" y="2074243"/>
                </a:cubicBezTo>
                <a:cubicBezTo>
                  <a:pt x="1147385" y="2077672"/>
                  <a:pt x="1148147" y="2077101"/>
                  <a:pt x="1149480" y="2074624"/>
                </a:cubicBezTo>
                <a:cubicBezTo>
                  <a:pt x="1151480" y="2071767"/>
                  <a:pt x="1151861" y="2065957"/>
                  <a:pt x="1155005" y="2064528"/>
                </a:cubicBezTo>
                <a:cubicBezTo>
                  <a:pt x="1156910" y="2064909"/>
                  <a:pt x="1155100" y="2069481"/>
                  <a:pt x="1154338" y="2071481"/>
                </a:cubicBezTo>
                <a:cubicBezTo>
                  <a:pt x="1150528" y="2080911"/>
                  <a:pt x="1152433" y="2081006"/>
                  <a:pt x="1154909" y="2077958"/>
                </a:cubicBezTo>
                <a:cubicBezTo>
                  <a:pt x="1156338" y="2076243"/>
                  <a:pt x="1158148" y="2072053"/>
                  <a:pt x="1159291" y="2075005"/>
                </a:cubicBezTo>
                <a:cubicBezTo>
                  <a:pt x="1160434" y="2078053"/>
                  <a:pt x="1157386" y="2081101"/>
                  <a:pt x="1156052" y="2083768"/>
                </a:cubicBezTo>
                <a:cubicBezTo>
                  <a:pt x="1154243" y="2087483"/>
                  <a:pt x="1155290" y="2092626"/>
                  <a:pt x="1158148" y="2090912"/>
                </a:cubicBezTo>
                <a:cubicBezTo>
                  <a:pt x="1182056" y="2063099"/>
                  <a:pt x="1147766" y="2026809"/>
                  <a:pt x="1138717" y="2072529"/>
                </a:cubicBezTo>
                <a:cubicBezTo>
                  <a:pt x="1138717" y="2077005"/>
                  <a:pt x="1141955" y="2073005"/>
                  <a:pt x="1143098" y="2070719"/>
                </a:cubicBezTo>
                <a:close/>
                <a:moveTo>
                  <a:pt x="1192724" y="2324655"/>
                </a:moveTo>
                <a:cubicBezTo>
                  <a:pt x="1179103" y="2299510"/>
                  <a:pt x="1161291" y="2327037"/>
                  <a:pt x="1175674" y="2342277"/>
                </a:cubicBezTo>
                <a:cubicBezTo>
                  <a:pt x="1176817" y="2343325"/>
                  <a:pt x="1177293" y="2342658"/>
                  <a:pt x="1177293" y="2341515"/>
                </a:cubicBezTo>
                <a:cubicBezTo>
                  <a:pt x="1173007" y="2316369"/>
                  <a:pt x="1188247" y="2350849"/>
                  <a:pt x="1179770" y="2327132"/>
                </a:cubicBezTo>
                <a:cubicBezTo>
                  <a:pt x="1178817" y="2322274"/>
                  <a:pt x="1182437" y="2325608"/>
                  <a:pt x="1183008" y="2328656"/>
                </a:cubicBezTo>
                <a:cubicBezTo>
                  <a:pt x="1185866" y="2336086"/>
                  <a:pt x="1186818" y="2334562"/>
                  <a:pt x="1186628" y="2331133"/>
                </a:cubicBezTo>
                <a:cubicBezTo>
                  <a:pt x="1184913" y="2321989"/>
                  <a:pt x="1190057" y="2327132"/>
                  <a:pt x="1190152" y="2332847"/>
                </a:cubicBezTo>
                <a:cubicBezTo>
                  <a:pt x="1191104" y="2336086"/>
                  <a:pt x="1194057" y="2337514"/>
                  <a:pt x="1194819" y="2334466"/>
                </a:cubicBezTo>
                <a:cubicBezTo>
                  <a:pt x="1195391" y="2331704"/>
                  <a:pt x="1193867" y="2327418"/>
                  <a:pt x="1192724" y="2324655"/>
                </a:cubicBezTo>
                <a:close/>
                <a:moveTo>
                  <a:pt x="1203677" y="2378758"/>
                </a:moveTo>
                <a:cubicBezTo>
                  <a:pt x="1199296" y="2351421"/>
                  <a:pt x="1164815" y="2354659"/>
                  <a:pt x="1181389" y="2382663"/>
                </a:cubicBezTo>
                <a:cubicBezTo>
                  <a:pt x="1183580" y="2385520"/>
                  <a:pt x="1183675" y="2381234"/>
                  <a:pt x="1183294" y="2379234"/>
                </a:cubicBezTo>
                <a:cubicBezTo>
                  <a:pt x="1182151" y="2373519"/>
                  <a:pt x="1184818" y="2371900"/>
                  <a:pt x="1188437" y="2378853"/>
                </a:cubicBezTo>
                <a:cubicBezTo>
                  <a:pt x="1189771" y="2381425"/>
                  <a:pt x="1189961" y="2380567"/>
                  <a:pt x="1189580" y="2378376"/>
                </a:cubicBezTo>
                <a:cubicBezTo>
                  <a:pt x="1189485" y="2375519"/>
                  <a:pt x="1186723" y="2371614"/>
                  <a:pt x="1188152" y="2369233"/>
                </a:cubicBezTo>
                <a:cubicBezTo>
                  <a:pt x="1189676" y="2368471"/>
                  <a:pt x="1190723" y="2372185"/>
                  <a:pt x="1191200" y="2373900"/>
                </a:cubicBezTo>
                <a:cubicBezTo>
                  <a:pt x="1193486" y="2381710"/>
                  <a:pt x="1194724" y="2380758"/>
                  <a:pt x="1194914" y="2377615"/>
                </a:cubicBezTo>
                <a:cubicBezTo>
                  <a:pt x="1195010" y="2375900"/>
                  <a:pt x="1194057" y="2372280"/>
                  <a:pt x="1196343" y="2373519"/>
                </a:cubicBezTo>
                <a:cubicBezTo>
                  <a:pt x="1198724" y="2374852"/>
                  <a:pt x="1198058" y="2378376"/>
                  <a:pt x="1198724" y="2380472"/>
                </a:cubicBezTo>
                <a:cubicBezTo>
                  <a:pt x="1201106" y="2387140"/>
                  <a:pt x="1205678" y="2384568"/>
                  <a:pt x="1203677" y="2378758"/>
                </a:cubicBezTo>
                <a:close/>
                <a:moveTo>
                  <a:pt x="1237491" y="2422572"/>
                </a:moveTo>
                <a:cubicBezTo>
                  <a:pt x="1223013" y="2386473"/>
                  <a:pt x="1185485" y="2411524"/>
                  <a:pt x="1217108" y="2436479"/>
                </a:cubicBezTo>
                <a:cubicBezTo>
                  <a:pt x="1224347" y="2439718"/>
                  <a:pt x="1205868" y="2416286"/>
                  <a:pt x="1221489" y="2427240"/>
                </a:cubicBezTo>
                <a:cubicBezTo>
                  <a:pt x="1226918" y="2431240"/>
                  <a:pt x="1217774" y="2420001"/>
                  <a:pt x="1217108" y="2418667"/>
                </a:cubicBezTo>
                <a:cubicBezTo>
                  <a:pt x="1214345" y="2413429"/>
                  <a:pt x="1219965" y="2416476"/>
                  <a:pt x="1221584" y="2419620"/>
                </a:cubicBezTo>
                <a:cubicBezTo>
                  <a:pt x="1227395" y="2427145"/>
                  <a:pt x="1228157" y="2425144"/>
                  <a:pt x="1226728" y="2421430"/>
                </a:cubicBezTo>
                <a:cubicBezTo>
                  <a:pt x="1225966" y="2419334"/>
                  <a:pt x="1223394" y="2415905"/>
                  <a:pt x="1226061" y="2415810"/>
                </a:cubicBezTo>
                <a:cubicBezTo>
                  <a:pt x="1228823" y="2415810"/>
                  <a:pt x="1229966" y="2420001"/>
                  <a:pt x="1231490" y="2422382"/>
                </a:cubicBezTo>
                <a:cubicBezTo>
                  <a:pt x="1232919" y="2425049"/>
                  <a:pt x="1237872" y="2426764"/>
                  <a:pt x="1237491" y="2422572"/>
                </a:cubicBezTo>
                <a:close/>
                <a:moveTo>
                  <a:pt x="1263875" y="2448766"/>
                </a:moveTo>
                <a:cubicBezTo>
                  <a:pt x="1237777" y="2422572"/>
                  <a:pt x="1227966" y="2464768"/>
                  <a:pt x="1257017" y="2469721"/>
                </a:cubicBezTo>
                <a:cubicBezTo>
                  <a:pt x="1262828" y="2469150"/>
                  <a:pt x="1241206" y="2457625"/>
                  <a:pt x="1255589" y="2459720"/>
                </a:cubicBezTo>
                <a:cubicBezTo>
                  <a:pt x="1261304" y="2460292"/>
                  <a:pt x="1247207" y="2454767"/>
                  <a:pt x="1247778" y="2452481"/>
                </a:cubicBezTo>
                <a:cubicBezTo>
                  <a:pt x="1247683" y="2450385"/>
                  <a:pt x="1250826" y="2452386"/>
                  <a:pt x="1252255" y="2453243"/>
                </a:cubicBezTo>
                <a:cubicBezTo>
                  <a:pt x="1259113" y="2457053"/>
                  <a:pt x="1258827" y="2454958"/>
                  <a:pt x="1256255" y="2452481"/>
                </a:cubicBezTo>
                <a:cubicBezTo>
                  <a:pt x="1254827" y="2451148"/>
                  <a:pt x="1251969" y="2449052"/>
                  <a:pt x="1253588" y="2447909"/>
                </a:cubicBezTo>
                <a:cubicBezTo>
                  <a:pt x="1255303" y="2446671"/>
                  <a:pt x="1257684" y="2450005"/>
                  <a:pt x="1259780" y="2451148"/>
                </a:cubicBezTo>
                <a:cubicBezTo>
                  <a:pt x="1262542" y="2452862"/>
                  <a:pt x="1265495" y="2451624"/>
                  <a:pt x="1263875" y="2448766"/>
                </a:cubicBezTo>
                <a:close/>
                <a:moveTo>
                  <a:pt x="1365221" y="2495629"/>
                </a:moveTo>
                <a:cubicBezTo>
                  <a:pt x="1343600" y="2476960"/>
                  <a:pt x="1315406" y="2508774"/>
                  <a:pt x="1351410" y="2513727"/>
                </a:cubicBezTo>
                <a:cubicBezTo>
                  <a:pt x="1358935" y="2513060"/>
                  <a:pt x="1335504" y="2504583"/>
                  <a:pt x="1352648" y="2505535"/>
                </a:cubicBezTo>
                <a:cubicBezTo>
                  <a:pt x="1355411" y="2505916"/>
                  <a:pt x="1354839" y="2505250"/>
                  <a:pt x="1352934" y="2504297"/>
                </a:cubicBezTo>
                <a:cubicBezTo>
                  <a:pt x="1350648" y="2502773"/>
                  <a:pt x="1345981" y="2502583"/>
                  <a:pt x="1344933" y="2500011"/>
                </a:cubicBezTo>
                <a:cubicBezTo>
                  <a:pt x="1346076" y="2496772"/>
                  <a:pt x="1361411" y="2505821"/>
                  <a:pt x="1355411" y="2499344"/>
                </a:cubicBezTo>
                <a:cubicBezTo>
                  <a:pt x="1354077" y="2498201"/>
                  <a:pt x="1350839" y="2496868"/>
                  <a:pt x="1353125" y="2495725"/>
                </a:cubicBezTo>
                <a:cubicBezTo>
                  <a:pt x="1355506" y="2494582"/>
                  <a:pt x="1357792" y="2497058"/>
                  <a:pt x="1359887" y="2498010"/>
                </a:cubicBezTo>
                <a:cubicBezTo>
                  <a:pt x="1362840" y="2499344"/>
                  <a:pt x="1366650" y="2497915"/>
                  <a:pt x="1365221" y="2495629"/>
                </a:cubicBezTo>
                <a:close/>
                <a:moveTo>
                  <a:pt x="1427420" y="2515441"/>
                </a:moveTo>
                <a:cubicBezTo>
                  <a:pt x="1401607" y="2514393"/>
                  <a:pt x="1438945" y="2506202"/>
                  <a:pt x="1413799" y="2509822"/>
                </a:cubicBezTo>
                <a:cubicBezTo>
                  <a:pt x="1408846" y="2509726"/>
                  <a:pt x="1412846" y="2506774"/>
                  <a:pt x="1415990" y="2506774"/>
                </a:cubicBezTo>
                <a:cubicBezTo>
                  <a:pt x="1423895" y="2505440"/>
                  <a:pt x="1422562" y="2504107"/>
                  <a:pt x="1419133" y="2503630"/>
                </a:cubicBezTo>
                <a:cubicBezTo>
                  <a:pt x="1409894" y="2503440"/>
                  <a:pt x="1415894" y="2499249"/>
                  <a:pt x="1421514" y="2500392"/>
                </a:cubicBezTo>
                <a:cubicBezTo>
                  <a:pt x="1424848" y="2500106"/>
                  <a:pt x="1426848" y="2497344"/>
                  <a:pt x="1423991" y="2496010"/>
                </a:cubicBezTo>
                <a:cubicBezTo>
                  <a:pt x="1421419" y="2494772"/>
                  <a:pt x="1416942" y="2495439"/>
                  <a:pt x="1413989" y="2496010"/>
                </a:cubicBezTo>
                <a:cubicBezTo>
                  <a:pt x="1387129" y="2503535"/>
                  <a:pt x="1408560" y="2528967"/>
                  <a:pt x="1427801" y="2517346"/>
                </a:cubicBezTo>
                <a:cubicBezTo>
                  <a:pt x="1429039" y="2516299"/>
                  <a:pt x="1428467" y="2515727"/>
                  <a:pt x="1427420" y="2515441"/>
                </a:cubicBezTo>
                <a:close/>
                <a:moveTo>
                  <a:pt x="1518383" y="2493248"/>
                </a:moveTo>
                <a:cubicBezTo>
                  <a:pt x="1512383" y="2495629"/>
                  <a:pt x="1508954" y="2493534"/>
                  <a:pt x="1514002" y="2489152"/>
                </a:cubicBezTo>
                <a:cubicBezTo>
                  <a:pt x="1515812" y="2487628"/>
                  <a:pt x="1518764" y="2484961"/>
                  <a:pt x="1514192" y="2486866"/>
                </a:cubicBezTo>
                <a:cubicBezTo>
                  <a:pt x="1511621" y="2487914"/>
                  <a:pt x="1508668" y="2489343"/>
                  <a:pt x="1506096" y="2490295"/>
                </a:cubicBezTo>
                <a:cubicBezTo>
                  <a:pt x="1500381" y="2491724"/>
                  <a:pt x="1504477" y="2486961"/>
                  <a:pt x="1507906" y="2486104"/>
                </a:cubicBezTo>
                <a:cubicBezTo>
                  <a:pt x="1513526" y="2483628"/>
                  <a:pt x="1516859" y="2480580"/>
                  <a:pt x="1510763" y="2481437"/>
                </a:cubicBezTo>
                <a:cubicBezTo>
                  <a:pt x="1508573" y="2481723"/>
                  <a:pt x="1504572" y="2483437"/>
                  <a:pt x="1505048" y="2480675"/>
                </a:cubicBezTo>
                <a:cubicBezTo>
                  <a:pt x="1505525" y="2477913"/>
                  <a:pt x="1510001" y="2477818"/>
                  <a:pt x="1512478" y="2476675"/>
                </a:cubicBezTo>
                <a:cubicBezTo>
                  <a:pt x="1516097" y="2475151"/>
                  <a:pt x="1517526" y="2471055"/>
                  <a:pt x="1514097" y="2470578"/>
                </a:cubicBezTo>
                <a:cubicBezTo>
                  <a:pt x="1510859" y="2470102"/>
                  <a:pt x="1506191" y="2472674"/>
                  <a:pt x="1503048" y="2474103"/>
                </a:cubicBezTo>
                <a:cubicBezTo>
                  <a:pt x="1483903" y="2483533"/>
                  <a:pt x="1490951" y="2508678"/>
                  <a:pt x="1513145" y="2501154"/>
                </a:cubicBezTo>
                <a:cubicBezTo>
                  <a:pt x="1517717" y="2500297"/>
                  <a:pt x="1531623" y="2489248"/>
                  <a:pt x="1518383" y="2493248"/>
                </a:cubicBezTo>
                <a:close/>
                <a:moveTo>
                  <a:pt x="1512859" y="2540683"/>
                </a:moveTo>
                <a:cubicBezTo>
                  <a:pt x="1519812" y="2540778"/>
                  <a:pt x="1540672" y="2520109"/>
                  <a:pt x="1522479" y="2528872"/>
                </a:cubicBezTo>
                <a:cubicBezTo>
                  <a:pt x="1515716" y="2533158"/>
                  <a:pt x="1510097" y="2532301"/>
                  <a:pt x="1515716" y="2525347"/>
                </a:cubicBezTo>
                <a:cubicBezTo>
                  <a:pt x="1517717" y="2522871"/>
                  <a:pt x="1516288" y="2523157"/>
                  <a:pt x="1513621" y="2524871"/>
                </a:cubicBezTo>
                <a:cubicBezTo>
                  <a:pt x="1502858" y="2533539"/>
                  <a:pt x="1494285" y="2533920"/>
                  <a:pt x="1509716" y="2522680"/>
                </a:cubicBezTo>
                <a:cubicBezTo>
                  <a:pt x="1514097" y="2516108"/>
                  <a:pt x="1499143" y="2526490"/>
                  <a:pt x="1498762" y="2522394"/>
                </a:cubicBezTo>
                <a:cubicBezTo>
                  <a:pt x="1497905" y="2519823"/>
                  <a:pt x="1503524" y="2518489"/>
                  <a:pt x="1506191" y="2516775"/>
                </a:cubicBezTo>
                <a:cubicBezTo>
                  <a:pt x="1509906" y="2514298"/>
                  <a:pt x="1509811" y="2510298"/>
                  <a:pt x="1505239" y="2510965"/>
                </a:cubicBezTo>
                <a:cubicBezTo>
                  <a:pt x="1501048" y="2511536"/>
                  <a:pt x="1495904" y="2514775"/>
                  <a:pt x="1492856" y="2517156"/>
                </a:cubicBezTo>
                <a:cubicBezTo>
                  <a:pt x="1472949" y="2533443"/>
                  <a:pt x="1496666" y="2546112"/>
                  <a:pt x="1512859" y="2540683"/>
                </a:cubicBezTo>
                <a:close/>
                <a:moveTo>
                  <a:pt x="1462948" y="2574496"/>
                </a:moveTo>
                <a:cubicBezTo>
                  <a:pt x="1466567" y="2582593"/>
                  <a:pt x="1503715" y="2573068"/>
                  <a:pt x="1484855" y="2572115"/>
                </a:cubicBezTo>
                <a:cubicBezTo>
                  <a:pt x="1477331" y="2572686"/>
                  <a:pt x="1475807" y="2569353"/>
                  <a:pt x="1485713" y="2566114"/>
                </a:cubicBezTo>
                <a:cubicBezTo>
                  <a:pt x="1489332" y="2564971"/>
                  <a:pt x="1488284" y="2564590"/>
                  <a:pt x="1485332" y="2564781"/>
                </a:cubicBezTo>
                <a:cubicBezTo>
                  <a:pt x="1481712" y="2564590"/>
                  <a:pt x="1476092" y="2567257"/>
                  <a:pt x="1473140" y="2565067"/>
                </a:cubicBezTo>
                <a:cubicBezTo>
                  <a:pt x="1472949" y="2562876"/>
                  <a:pt x="1478474" y="2562685"/>
                  <a:pt x="1479902" y="2562304"/>
                </a:cubicBezTo>
                <a:cubicBezTo>
                  <a:pt x="1490475" y="2560685"/>
                  <a:pt x="1489618" y="2559066"/>
                  <a:pt x="1485522" y="2558494"/>
                </a:cubicBezTo>
                <a:cubicBezTo>
                  <a:pt x="1473140" y="2558113"/>
                  <a:pt x="1484855" y="2553351"/>
                  <a:pt x="1490285" y="2554589"/>
                </a:cubicBezTo>
                <a:cubicBezTo>
                  <a:pt x="1505429" y="2550112"/>
                  <a:pt x="1490761" y="2546969"/>
                  <a:pt x="1482855" y="2549541"/>
                </a:cubicBezTo>
                <a:cubicBezTo>
                  <a:pt x="1472283" y="2551446"/>
                  <a:pt x="1451613" y="2562781"/>
                  <a:pt x="1462948" y="2574496"/>
                </a:cubicBezTo>
                <a:close/>
                <a:moveTo>
                  <a:pt x="1462186" y="2525252"/>
                </a:moveTo>
                <a:cubicBezTo>
                  <a:pt x="1465710" y="2526014"/>
                  <a:pt x="1481331" y="2521156"/>
                  <a:pt x="1469901" y="2520299"/>
                </a:cubicBezTo>
                <a:cubicBezTo>
                  <a:pt x="1463996" y="2520585"/>
                  <a:pt x="1462758" y="2517537"/>
                  <a:pt x="1470377" y="2514870"/>
                </a:cubicBezTo>
                <a:cubicBezTo>
                  <a:pt x="1473140" y="2513917"/>
                  <a:pt x="1472283" y="2513536"/>
                  <a:pt x="1470092" y="2513632"/>
                </a:cubicBezTo>
                <a:cubicBezTo>
                  <a:pt x="1467234" y="2513346"/>
                  <a:pt x="1462853" y="2515536"/>
                  <a:pt x="1460662" y="2513536"/>
                </a:cubicBezTo>
                <a:cubicBezTo>
                  <a:pt x="1460186" y="2511822"/>
                  <a:pt x="1464186" y="2511536"/>
                  <a:pt x="1465901" y="2511250"/>
                </a:cubicBezTo>
                <a:cubicBezTo>
                  <a:pt x="1474092" y="2510107"/>
                  <a:pt x="1473330" y="2508583"/>
                  <a:pt x="1470187" y="2508012"/>
                </a:cubicBezTo>
                <a:cubicBezTo>
                  <a:pt x="1468472" y="2507631"/>
                  <a:pt x="1464662" y="2508012"/>
                  <a:pt x="1466377" y="2505821"/>
                </a:cubicBezTo>
                <a:cubicBezTo>
                  <a:pt x="1467996" y="2503630"/>
                  <a:pt x="1471425" y="2504678"/>
                  <a:pt x="1473806" y="2504583"/>
                </a:cubicBezTo>
                <a:cubicBezTo>
                  <a:pt x="1477140" y="2504392"/>
                  <a:pt x="1480188" y="2501535"/>
                  <a:pt x="1477807" y="2500011"/>
                </a:cubicBezTo>
                <a:cubicBezTo>
                  <a:pt x="1460376" y="2493058"/>
                  <a:pt x="1434563" y="2521537"/>
                  <a:pt x="1462186" y="2525252"/>
                </a:cubicBezTo>
                <a:close/>
                <a:moveTo>
                  <a:pt x="1431801" y="2560494"/>
                </a:moveTo>
                <a:cubicBezTo>
                  <a:pt x="1437135" y="2563257"/>
                  <a:pt x="1468663" y="2552970"/>
                  <a:pt x="1448089" y="2553541"/>
                </a:cubicBezTo>
                <a:cubicBezTo>
                  <a:pt x="1439707" y="2554684"/>
                  <a:pt x="1436087" y="2551541"/>
                  <a:pt x="1445422" y="2547541"/>
                </a:cubicBezTo>
                <a:cubicBezTo>
                  <a:pt x="1448756" y="2546112"/>
                  <a:pt x="1447422" y="2545826"/>
                  <a:pt x="1444184" y="2546207"/>
                </a:cubicBezTo>
                <a:cubicBezTo>
                  <a:pt x="1440659" y="2546683"/>
                  <a:pt x="1437230" y="2547636"/>
                  <a:pt x="1433706" y="2548112"/>
                </a:cubicBezTo>
                <a:cubicBezTo>
                  <a:pt x="1426658" y="2548493"/>
                  <a:pt x="1432182" y="2544397"/>
                  <a:pt x="1436659" y="2544207"/>
                </a:cubicBezTo>
                <a:cubicBezTo>
                  <a:pt x="1447803" y="2541826"/>
                  <a:pt x="1445803" y="2540206"/>
                  <a:pt x="1440945" y="2539920"/>
                </a:cubicBezTo>
                <a:cubicBezTo>
                  <a:pt x="1427610" y="2540587"/>
                  <a:pt x="1436278" y="2534777"/>
                  <a:pt x="1444088" y="2535634"/>
                </a:cubicBezTo>
                <a:cubicBezTo>
                  <a:pt x="1448756" y="2535063"/>
                  <a:pt x="1451327" y="2531158"/>
                  <a:pt x="1447232" y="2529919"/>
                </a:cubicBezTo>
                <a:cubicBezTo>
                  <a:pt x="1443422" y="2528681"/>
                  <a:pt x="1437135" y="2530015"/>
                  <a:pt x="1433135" y="2531062"/>
                </a:cubicBezTo>
                <a:cubicBezTo>
                  <a:pt x="1412465" y="2535539"/>
                  <a:pt x="1408846" y="2555542"/>
                  <a:pt x="1431801" y="2560494"/>
                </a:cubicBezTo>
                <a:close/>
                <a:moveTo>
                  <a:pt x="1397511" y="2583831"/>
                </a:moveTo>
                <a:cubicBezTo>
                  <a:pt x="1402750" y="2590689"/>
                  <a:pt x="1438373" y="2583355"/>
                  <a:pt x="1418371" y="2582116"/>
                </a:cubicBezTo>
                <a:cubicBezTo>
                  <a:pt x="1414656" y="2582307"/>
                  <a:pt x="1412084" y="2581735"/>
                  <a:pt x="1411418" y="2580783"/>
                </a:cubicBezTo>
                <a:cubicBezTo>
                  <a:pt x="1410846" y="2579830"/>
                  <a:pt x="1412275" y="2578497"/>
                  <a:pt x="1416561" y="2577163"/>
                </a:cubicBezTo>
                <a:cubicBezTo>
                  <a:pt x="1423610" y="2574306"/>
                  <a:pt x="1404464" y="2578116"/>
                  <a:pt x="1403417" y="2575925"/>
                </a:cubicBezTo>
                <a:cubicBezTo>
                  <a:pt x="1402369" y="2573068"/>
                  <a:pt x="1413227" y="2574115"/>
                  <a:pt x="1414656" y="2572972"/>
                </a:cubicBezTo>
                <a:cubicBezTo>
                  <a:pt x="1422276" y="2570115"/>
                  <a:pt x="1405036" y="2571734"/>
                  <a:pt x="1407512" y="2568686"/>
                </a:cubicBezTo>
                <a:cubicBezTo>
                  <a:pt x="1409227" y="2566495"/>
                  <a:pt x="1414085" y="2567829"/>
                  <a:pt x="1416466" y="2567448"/>
                </a:cubicBezTo>
                <a:cubicBezTo>
                  <a:pt x="1420657" y="2567162"/>
                  <a:pt x="1423419" y="2564305"/>
                  <a:pt x="1419895" y="2563066"/>
                </a:cubicBezTo>
                <a:cubicBezTo>
                  <a:pt x="1416561" y="2561828"/>
                  <a:pt x="1410846" y="2562685"/>
                  <a:pt x="1407131" y="2562876"/>
                </a:cubicBezTo>
                <a:cubicBezTo>
                  <a:pt x="1392749" y="2564305"/>
                  <a:pt x="1383033" y="2575449"/>
                  <a:pt x="1397511" y="2583831"/>
                </a:cubicBezTo>
                <a:close/>
                <a:moveTo>
                  <a:pt x="1375699" y="2553541"/>
                </a:moveTo>
                <a:cubicBezTo>
                  <a:pt x="1383129" y="2555637"/>
                  <a:pt x="1395225" y="2554494"/>
                  <a:pt x="1401226" y="2550589"/>
                </a:cubicBezTo>
                <a:cubicBezTo>
                  <a:pt x="1405322" y="2546017"/>
                  <a:pt x="1390463" y="2548302"/>
                  <a:pt x="1387986" y="2547160"/>
                </a:cubicBezTo>
                <a:cubicBezTo>
                  <a:pt x="1381414" y="2546017"/>
                  <a:pt x="1384081" y="2541730"/>
                  <a:pt x="1389796" y="2540301"/>
                </a:cubicBezTo>
                <a:cubicBezTo>
                  <a:pt x="1397702" y="2536110"/>
                  <a:pt x="1374175" y="2541254"/>
                  <a:pt x="1372746" y="2538397"/>
                </a:cubicBezTo>
                <a:cubicBezTo>
                  <a:pt x="1370555" y="2536110"/>
                  <a:pt x="1376842" y="2535444"/>
                  <a:pt x="1379318" y="2535158"/>
                </a:cubicBezTo>
                <a:cubicBezTo>
                  <a:pt x="1391796" y="2533825"/>
                  <a:pt x="1389415" y="2531729"/>
                  <a:pt x="1383795" y="2530776"/>
                </a:cubicBezTo>
                <a:cubicBezTo>
                  <a:pt x="1380747" y="2530300"/>
                  <a:pt x="1374937" y="2530681"/>
                  <a:pt x="1375985" y="2527728"/>
                </a:cubicBezTo>
                <a:cubicBezTo>
                  <a:pt x="1377128" y="2524681"/>
                  <a:pt x="1383224" y="2526300"/>
                  <a:pt x="1386938" y="2526109"/>
                </a:cubicBezTo>
                <a:cubicBezTo>
                  <a:pt x="1392177" y="2526014"/>
                  <a:pt x="1394844" y="2521918"/>
                  <a:pt x="1390082" y="2519918"/>
                </a:cubicBezTo>
                <a:cubicBezTo>
                  <a:pt x="1385795" y="2518013"/>
                  <a:pt x="1378652" y="2518680"/>
                  <a:pt x="1374175" y="2519347"/>
                </a:cubicBezTo>
                <a:cubicBezTo>
                  <a:pt x="1347505" y="2522490"/>
                  <a:pt x="1352077" y="2547445"/>
                  <a:pt x="1375699" y="2553541"/>
                </a:cubicBezTo>
                <a:close/>
                <a:moveTo>
                  <a:pt x="1330646" y="2570591"/>
                </a:moveTo>
                <a:cubicBezTo>
                  <a:pt x="1330646" y="2578687"/>
                  <a:pt x="1366460" y="2585069"/>
                  <a:pt x="1350553" y="2577068"/>
                </a:cubicBezTo>
                <a:cubicBezTo>
                  <a:pt x="1347124" y="2575925"/>
                  <a:pt x="1345505" y="2574496"/>
                  <a:pt x="1345886" y="2573449"/>
                </a:cubicBezTo>
                <a:cubicBezTo>
                  <a:pt x="1346267" y="2572496"/>
                  <a:pt x="1348743" y="2571925"/>
                  <a:pt x="1353601" y="2572496"/>
                </a:cubicBezTo>
                <a:cubicBezTo>
                  <a:pt x="1361697" y="2572401"/>
                  <a:pt x="1343028" y="2569258"/>
                  <a:pt x="1343123" y="2566876"/>
                </a:cubicBezTo>
                <a:cubicBezTo>
                  <a:pt x="1343314" y="2565162"/>
                  <a:pt x="1347981" y="2566781"/>
                  <a:pt x="1350077" y="2567257"/>
                </a:cubicBezTo>
                <a:cubicBezTo>
                  <a:pt x="1359887" y="2569924"/>
                  <a:pt x="1359792" y="2568210"/>
                  <a:pt x="1356458" y="2566305"/>
                </a:cubicBezTo>
                <a:cubicBezTo>
                  <a:pt x="1345790" y="2561352"/>
                  <a:pt x="1358078" y="2561828"/>
                  <a:pt x="1362078" y="2564876"/>
                </a:cubicBezTo>
                <a:cubicBezTo>
                  <a:pt x="1377318" y="2566876"/>
                  <a:pt x="1364745" y="2558590"/>
                  <a:pt x="1357601" y="2557923"/>
                </a:cubicBezTo>
                <a:cubicBezTo>
                  <a:pt x="1346076" y="2555446"/>
                  <a:pt x="1326074" y="2556303"/>
                  <a:pt x="1330646" y="2570591"/>
                </a:cubicBezTo>
                <a:close/>
                <a:moveTo>
                  <a:pt x="1301975" y="2536015"/>
                </a:moveTo>
                <a:cubicBezTo>
                  <a:pt x="1300451" y="2545921"/>
                  <a:pt x="1340456" y="2558209"/>
                  <a:pt x="1323502" y="2546398"/>
                </a:cubicBezTo>
                <a:cubicBezTo>
                  <a:pt x="1316263" y="2542492"/>
                  <a:pt x="1316739" y="2538492"/>
                  <a:pt x="1327693" y="2541254"/>
                </a:cubicBezTo>
                <a:cubicBezTo>
                  <a:pt x="1331598" y="2542207"/>
                  <a:pt x="1330931" y="2541254"/>
                  <a:pt x="1328169" y="2539730"/>
                </a:cubicBezTo>
                <a:cubicBezTo>
                  <a:pt x="1324931" y="2537349"/>
                  <a:pt x="1318358" y="2536587"/>
                  <a:pt x="1316834" y="2533158"/>
                </a:cubicBezTo>
                <a:cubicBezTo>
                  <a:pt x="1317406" y="2531062"/>
                  <a:pt x="1322454" y="2533348"/>
                  <a:pt x="1324645" y="2534301"/>
                </a:cubicBezTo>
                <a:cubicBezTo>
                  <a:pt x="1335218" y="2538968"/>
                  <a:pt x="1335313" y="2536873"/>
                  <a:pt x="1331884" y="2534015"/>
                </a:cubicBezTo>
                <a:cubicBezTo>
                  <a:pt x="1329979" y="2532396"/>
                  <a:pt x="1325312" y="2530205"/>
                  <a:pt x="1328741" y="2529062"/>
                </a:cubicBezTo>
                <a:cubicBezTo>
                  <a:pt x="1332170" y="2528014"/>
                  <a:pt x="1335408" y="2531539"/>
                  <a:pt x="1338361" y="2532777"/>
                </a:cubicBezTo>
                <a:cubicBezTo>
                  <a:pt x="1347981" y="2536206"/>
                  <a:pt x="1348838" y="2529538"/>
                  <a:pt x="1341028" y="2526681"/>
                </a:cubicBezTo>
                <a:cubicBezTo>
                  <a:pt x="1329312" y="2519918"/>
                  <a:pt x="1299213" y="2515822"/>
                  <a:pt x="1301975" y="2536015"/>
                </a:cubicBezTo>
                <a:close/>
                <a:moveTo>
                  <a:pt x="1298642" y="2508869"/>
                </a:moveTo>
                <a:cubicBezTo>
                  <a:pt x="1304452" y="2510965"/>
                  <a:pt x="1310072" y="2509441"/>
                  <a:pt x="1301404" y="2505059"/>
                </a:cubicBezTo>
                <a:cubicBezTo>
                  <a:pt x="1293498" y="2501344"/>
                  <a:pt x="1295689" y="2497630"/>
                  <a:pt x="1302547" y="2499058"/>
                </a:cubicBezTo>
                <a:cubicBezTo>
                  <a:pt x="1310167" y="2499344"/>
                  <a:pt x="1291784" y="2494296"/>
                  <a:pt x="1292069" y="2492010"/>
                </a:cubicBezTo>
                <a:cubicBezTo>
                  <a:pt x="1291784" y="2489819"/>
                  <a:pt x="1296260" y="2491438"/>
                  <a:pt x="1298070" y="2492200"/>
                </a:cubicBezTo>
                <a:cubicBezTo>
                  <a:pt x="1307119" y="2495629"/>
                  <a:pt x="1306547" y="2493534"/>
                  <a:pt x="1303214" y="2490962"/>
                </a:cubicBezTo>
                <a:cubicBezTo>
                  <a:pt x="1301404" y="2489533"/>
                  <a:pt x="1297308" y="2487819"/>
                  <a:pt x="1299404" y="2486295"/>
                </a:cubicBezTo>
                <a:cubicBezTo>
                  <a:pt x="1301594" y="2484771"/>
                  <a:pt x="1305023" y="2487819"/>
                  <a:pt x="1307500" y="2489057"/>
                </a:cubicBezTo>
                <a:cubicBezTo>
                  <a:pt x="1311215" y="2490962"/>
                  <a:pt x="1315025" y="2488771"/>
                  <a:pt x="1312453" y="2485914"/>
                </a:cubicBezTo>
                <a:cubicBezTo>
                  <a:pt x="1285307" y="2463816"/>
                  <a:pt x="1263494" y="2497439"/>
                  <a:pt x="1298642" y="2508869"/>
                </a:cubicBezTo>
                <a:close/>
                <a:moveTo>
                  <a:pt x="1259684" y="2544302"/>
                </a:moveTo>
                <a:cubicBezTo>
                  <a:pt x="1264066" y="2554589"/>
                  <a:pt x="1304833" y="2560971"/>
                  <a:pt x="1282449" y="2550969"/>
                </a:cubicBezTo>
                <a:cubicBezTo>
                  <a:pt x="1274924" y="2548302"/>
                  <a:pt x="1271686" y="2544016"/>
                  <a:pt x="1278734" y="2543921"/>
                </a:cubicBezTo>
                <a:cubicBezTo>
                  <a:pt x="1281687" y="2544111"/>
                  <a:pt x="1285211" y="2544111"/>
                  <a:pt x="1279782" y="2542111"/>
                </a:cubicBezTo>
                <a:cubicBezTo>
                  <a:pt x="1275686" y="2540206"/>
                  <a:pt x="1269781" y="2540301"/>
                  <a:pt x="1266638" y="2536968"/>
                </a:cubicBezTo>
                <a:cubicBezTo>
                  <a:pt x="1265780" y="2534015"/>
                  <a:pt x="1271400" y="2536396"/>
                  <a:pt x="1272924" y="2536587"/>
                </a:cubicBezTo>
                <a:cubicBezTo>
                  <a:pt x="1283878" y="2539635"/>
                  <a:pt x="1282259" y="2537158"/>
                  <a:pt x="1277687" y="2534682"/>
                </a:cubicBezTo>
                <a:cubicBezTo>
                  <a:pt x="1265399" y="2529348"/>
                  <a:pt x="1273210" y="2527252"/>
                  <a:pt x="1281401" y="2532110"/>
                </a:cubicBezTo>
                <a:cubicBezTo>
                  <a:pt x="1285973" y="2533729"/>
                  <a:pt x="1289117" y="2531539"/>
                  <a:pt x="1285497" y="2528300"/>
                </a:cubicBezTo>
                <a:cubicBezTo>
                  <a:pt x="1282259" y="2525347"/>
                  <a:pt x="1275877" y="2523728"/>
                  <a:pt x="1271876" y="2522490"/>
                </a:cubicBezTo>
                <a:cubicBezTo>
                  <a:pt x="1254827" y="2516870"/>
                  <a:pt x="1245778" y="2530205"/>
                  <a:pt x="1259684" y="2544302"/>
                </a:cubicBezTo>
                <a:close/>
                <a:moveTo>
                  <a:pt x="1234824" y="2502487"/>
                </a:moveTo>
                <a:cubicBezTo>
                  <a:pt x="1237015" y="2506393"/>
                  <a:pt x="1256732" y="2519632"/>
                  <a:pt x="1246730" y="2506774"/>
                </a:cubicBezTo>
                <a:cubicBezTo>
                  <a:pt x="1241111" y="2500773"/>
                  <a:pt x="1242920" y="2497249"/>
                  <a:pt x="1252350" y="2503249"/>
                </a:cubicBezTo>
                <a:cubicBezTo>
                  <a:pt x="1255779" y="2505440"/>
                  <a:pt x="1255398" y="2504297"/>
                  <a:pt x="1253208" y="2502011"/>
                </a:cubicBezTo>
                <a:cubicBezTo>
                  <a:pt x="1250921" y="2498773"/>
                  <a:pt x="1244825" y="2496010"/>
                  <a:pt x="1244635" y="2492200"/>
                </a:cubicBezTo>
                <a:cubicBezTo>
                  <a:pt x="1245778" y="2490486"/>
                  <a:pt x="1249874" y="2494105"/>
                  <a:pt x="1251588" y="2495820"/>
                </a:cubicBezTo>
                <a:cubicBezTo>
                  <a:pt x="1260065" y="2503535"/>
                  <a:pt x="1260827" y="2501630"/>
                  <a:pt x="1258541" y="2497820"/>
                </a:cubicBezTo>
                <a:cubicBezTo>
                  <a:pt x="1257303" y="2495725"/>
                  <a:pt x="1253588" y="2492200"/>
                  <a:pt x="1257113" y="2492200"/>
                </a:cubicBezTo>
                <a:cubicBezTo>
                  <a:pt x="1260732" y="2492295"/>
                  <a:pt x="1262733" y="2496486"/>
                  <a:pt x="1264923" y="2498868"/>
                </a:cubicBezTo>
                <a:cubicBezTo>
                  <a:pt x="1268257" y="2502011"/>
                  <a:pt x="1273972" y="2502583"/>
                  <a:pt x="1273115" y="2499153"/>
                </a:cubicBezTo>
                <a:cubicBezTo>
                  <a:pt x="1267114" y="2488295"/>
                  <a:pt x="1252731" y="2480294"/>
                  <a:pt x="1240730" y="2480008"/>
                </a:cubicBezTo>
                <a:cubicBezTo>
                  <a:pt x="1228538" y="2480866"/>
                  <a:pt x="1226537" y="2493819"/>
                  <a:pt x="1234824" y="2502487"/>
                </a:cubicBezTo>
                <a:close/>
                <a:moveTo>
                  <a:pt x="1196248" y="2503726"/>
                </a:moveTo>
                <a:cubicBezTo>
                  <a:pt x="1198534" y="2506774"/>
                  <a:pt x="1202630" y="2511536"/>
                  <a:pt x="1206154" y="2513346"/>
                </a:cubicBezTo>
                <a:cubicBezTo>
                  <a:pt x="1210154" y="2515536"/>
                  <a:pt x="1207583" y="2511060"/>
                  <a:pt x="1205963" y="2509060"/>
                </a:cubicBezTo>
                <a:cubicBezTo>
                  <a:pt x="1201487" y="2503535"/>
                  <a:pt x="1203773" y="2500677"/>
                  <a:pt x="1211012" y="2506869"/>
                </a:cubicBezTo>
                <a:cubicBezTo>
                  <a:pt x="1217203" y="2511060"/>
                  <a:pt x="1206535" y="2500297"/>
                  <a:pt x="1205868" y="2498677"/>
                </a:cubicBezTo>
                <a:cubicBezTo>
                  <a:pt x="1202820" y="2493439"/>
                  <a:pt x="1209297" y="2497915"/>
                  <a:pt x="1210821" y="2500582"/>
                </a:cubicBezTo>
                <a:cubicBezTo>
                  <a:pt x="1217870" y="2508107"/>
                  <a:pt x="1218632" y="2506583"/>
                  <a:pt x="1216822" y="2503154"/>
                </a:cubicBezTo>
                <a:cubicBezTo>
                  <a:pt x="1215774" y="2501249"/>
                  <a:pt x="1212726" y="2497820"/>
                  <a:pt x="1215774" y="2498296"/>
                </a:cubicBezTo>
                <a:cubicBezTo>
                  <a:pt x="1218917" y="2498773"/>
                  <a:pt x="1220441" y="2502678"/>
                  <a:pt x="1222346" y="2504964"/>
                </a:cubicBezTo>
                <a:cubicBezTo>
                  <a:pt x="1225013" y="2508202"/>
                  <a:pt x="1229966" y="2509726"/>
                  <a:pt x="1229300" y="2506488"/>
                </a:cubicBezTo>
                <a:cubicBezTo>
                  <a:pt x="1224347" y="2496296"/>
                  <a:pt x="1208059" y="2481818"/>
                  <a:pt x="1196057" y="2487057"/>
                </a:cubicBezTo>
                <a:cubicBezTo>
                  <a:pt x="1190628" y="2491343"/>
                  <a:pt x="1191581" y="2497249"/>
                  <a:pt x="1196248" y="2503726"/>
                </a:cubicBezTo>
                <a:close/>
                <a:moveTo>
                  <a:pt x="1241301" y="2443242"/>
                </a:moveTo>
                <a:lnTo>
                  <a:pt x="1241301" y="2443242"/>
                </a:lnTo>
                <a:cubicBezTo>
                  <a:pt x="1241301" y="2443242"/>
                  <a:pt x="1241301" y="2443242"/>
                  <a:pt x="1241301" y="2443242"/>
                </a:cubicBezTo>
                <a:close/>
                <a:moveTo>
                  <a:pt x="1179770" y="2447147"/>
                </a:moveTo>
                <a:cubicBezTo>
                  <a:pt x="1181294" y="2450957"/>
                  <a:pt x="1184342" y="2457053"/>
                  <a:pt x="1187580" y="2460292"/>
                </a:cubicBezTo>
                <a:cubicBezTo>
                  <a:pt x="1191962" y="2464101"/>
                  <a:pt x="1190152" y="2457910"/>
                  <a:pt x="1189485" y="2456005"/>
                </a:cubicBezTo>
                <a:cubicBezTo>
                  <a:pt x="1185961" y="2445623"/>
                  <a:pt x="1193390" y="2450576"/>
                  <a:pt x="1196629" y="2455719"/>
                </a:cubicBezTo>
                <a:cubicBezTo>
                  <a:pt x="1202439" y="2462101"/>
                  <a:pt x="1194343" y="2447814"/>
                  <a:pt x="1194057" y="2445909"/>
                </a:cubicBezTo>
                <a:cubicBezTo>
                  <a:pt x="1192628" y="2439622"/>
                  <a:pt x="1198724" y="2446576"/>
                  <a:pt x="1199296" y="2449528"/>
                </a:cubicBezTo>
                <a:cubicBezTo>
                  <a:pt x="1204439" y="2459244"/>
                  <a:pt x="1206249" y="2458101"/>
                  <a:pt x="1205487" y="2454100"/>
                </a:cubicBezTo>
                <a:cubicBezTo>
                  <a:pt x="1205106" y="2451910"/>
                  <a:pt x="1202820" y="2447528"/>
                  <a:pt x="1206440" y="2449052"/>
                </a:cubicBezTo>
                <a:cubicBezTo>
                  <a:pt x="1210059" y="2450576"/>
                  <a:pt x="1210250" y="2454862"/>
                  <a:pt x="1211583" y="2457720"/>
                </a:cubicBezTo>
                <a:cubicBezTo>
                  <a:pt x="1213393" y="2461816"/>
                  <a:pt x="1218632" y="2464864"/>
                  <a:pt x="1219394" y="2461625"/>
                </a:cubicBezTo>
                <a:cubicBezTo>
                  <a:pt x="1218155" y="2448290"/>
                  <a:pt x="1203868" y="2433241"/>
                  <a:pt x="1190628" y="2430955"/>
                </a:cubicBezTo>
                <a:cubicBezTo>
                  <a:pt x="1181579" y="2430097"/>
                  <a:pt x="1175483" y="2437622"/>
                  <a:pt x="1179770" y="2447147"/>
                </a:cubicBezTo>
                <a:close/>
                <a:moveTo>
                  <a:pt x="1174055" y="2414476"/>
                </a:moveTo>
                <a:cubicBezTo>
                  <a:pt x="1172531" y="2410571"/>
                  <a:pt x="1167959" y="2406571"/>
                  <a:pt x="1168149" y="2402380"/>
                </a:cubicBezTo>
                <a:cubicBezTo>
                  <a:pt x="1169197" y="2400189"/>
                  <a:pt x="1172054" y="2404761"/>
                  <a:pt x="1173293" y="2406761"/>
                </a:cubicBezTo>
                <a:cubicBezTo>
                  <a:pt x="1177293" y="2413143"/>
                  <a:pt x="1180532" y="2416476"/>
                  <a:pt x="1178531" y="2409333"/>
                </a:cubicBezTo>
                <a:cubicBezTo>
                  <a:pt x="1173388" y="2397141"/>
                  <a:pt x="1181389" y="2403237"/>
                  <a:pt x="1183484" y="2410762"/>
                </a:cubicBezTo>
                <a:cubicBezTo>
                  <a:pt x="1202630" y="2428097"/>
                  <a:pt x="1174721" y="2371995"/>
                  <a:pt x="1159481" y="2391807"/>
                </a:cubicBezTo>
                <a:cubicBezTo>
                  <a:pt x="1145765" y="2407047"/>
                  <a:pt x="1178817" y="2441908"/>
                  <a:pt x="1168816" y="2420572"/>
                </a:cubicBezTo>
                <a:cubicBezTo>
                  <a:pt x="1167292" y="2418001"/>
                  <a:pt x="1166054" y="2415048"/>
                  <a:pt x="1166911" y="2412857"/>
                </a:cubicBezTo>
                <a:cubicBezTo>
                  <a:pt x="1167863" y="2409142"/>
                  <a:pt x="1178531" y="2422763"/>
                  <a:pt x="1174055" y="2414476"/>
                </a:cubicBezTo>
                <a:close/>
                <a:moveTo>
                  <a:pt x="1155100" y="2456196"/>
                </a:moveTo>
                <a:cubicBezTo>
                  <a:pt x="1157195" y="2466292"/>
                  <a:pt x="1183961" y="2479818"/>
                  <a:pt x="1169768" y="2465435"/>
                </a:cubicBezTo>
                <a:cubicBezTo>
                  <a:pt x="1164530" y="2461530"/>
                  <a:pt x="1162529" y="2455910"/>
                  <a:pt x="1168911" y="2457720"/>
                </a:cubicBezTo>
                <a:cubicBezTo>
                  <a:pt x="1173578" y="2458196"/>
                  <a:pt x="1162720" y="2452100"/>
                  <a:pt x="1161577" y="2451052"/>
                </a:cubicBezTo>
                <a:cubicBezTo>
                  <a:pt x="1158053" y="2448004"/>
                  <a:pt x="1159958" y="2445528"/>
                  <a:pt x="1163863" y="2448957"/>
                </a:cubicBezTo>
                <a:cubicBezTo>
                  <a:pt x="1177674" y="2456482"/>
                  <a:pt x="1161577" y="2444099"/>
                  <a:pt x="1163577" y="2441242"/>
                </a:cubicBezTo>
                <a:cubicBezTo>
                  <a:pt x="1164720" y="2439241"/>
                  <a:pt x="1167768" y="2443527"/>
                  <a:pt x="1169768" y="2445147"/>
                </a:cubicBezTo>
                <a:cubicBezTo>
                  <a:pt x="1172816" y="2447433"/>
                  <a:pt x="1175007" y="2445528"/>
                  <a:pt x="1172816" y="2441623"/>
                </a:cubicBezTo>
                <a:cubicBezTo>
                  <a:pt x="1170911" y="2438098"/>
                  <a:pt x="1166911" y="2435050"/>
                  <a:pt x="1164339" y="2433431"/>
                </a:cubicBezTo>
                <a:cubicBezTo>
                  <a:pt x="1148432" y="2425621"/>
                  <a:pt x="1149290" y="2444956"/>
                  <a:pt x="1155100" y="2456196"/>
                </a:cubicBezTo>
                <a:close/>
                <a:moveTo>
                  <a:pt x="1150528" y="2365708"/>
                </a:moveTo>
                <a:cubicBezTo>
                  <a:pt x="1156148" y="2372376"/>
                  <a:pt x="1145670" y="2353135"/>
                  <a:pt x="1147575" y="2351707"/>
                </a:cubicBezTo>
                <a:cubicBezTo>
                  <a:pt x="1148909" y="2349801"/>
                  <a:pt x="1151099" y="2354659"/>
                  <a:pt x="1152052" y="2356755"/>
                </a:cubicBezTo>
                <a:cubicBezTo>
                  <a:pt x="1156529" y="2366851"/>
                  <a:pt x="1157576" y="2364756"/>
                  <a:pt x="1156910" y="2359993"/>
                </a:cubicBezTo>
                <a:cubicBezTo>
                  <a:pt x="1156529" y="2357422"/>
                  <a:pt x="1154624" y="2352659"/>
                  <a:pt x="1157291" y="2353326"/>
                </a:cubicBezTo>
                <a:cubicBezTo>
                  <a:pt x="1160053" y="2353897"/>
                  <a:pt x="1160434" y="2359136"/>
                  <a:pt x="1161577" y="2362279"/>
                </a:cubicBezTo>
                <a:cubicBezTo>
                  <a:pt x="1174436" y="2380282"/>
                  <a:pt x="1164339" y="2336847"/>
                  <a:pt x="1148147" y="2337324"/>
                </a:cubicBezTo>
                <a:cubicBezTo>
                  <a:pt x="1131192" y="2338943"/>
                  <a:pt x="1134716" y="2366566"/>
                  <a:pt x="1144527" y="2375614"/>
                </a:cubicBezTo>
                <a:cubicBezTo>
                  <a:pt x="1150909" y="2381234"/>
                  <a:pt x="1137193" y="2349611"/>
                  <a:pt x="1150528" y="2365708"/>
                </a:cubicBezTo>
                <a:close/>
                <a:moveTo>
                  <a:pt x="1122334" y="2394569"/>
                </a:moveTo>
                <a:cubicBezTo>
                  <a:pt x="1123001" y="2398760"/>
                  <a:pt x="1131764" y="2415238"/>
                  <a:pt x="1129097" y="2401808"/>
                </a:cubicBezTo>
                <a:cubicBezTo>
                  <a:pt x="1127096" y="2395045"/>
                  <a:pt x="1129382" y="2392569"/>
                  <a:pt x="1133954" y="2400665"/>
                </a:cubicBezTo>
                <a:cubicBezTo>
                  <a:pt x="1135669" y="2403618"/>
                  <a:pt x="1135669" y="2402475"/>
                  <a:pt x="1135002" y="2399903"/>
                </a:cubicBezTo>
                <a:cubicBezTo>
                  <a:pt x="1134431" y="2396474"/>
                  <a:pt x="1131192" y="2392188"/>
                  <a:pt x="1132145" y="2388854"/>
                </a:cubicBezTo>
                <a:cubicBezTo>
                  <a:pt x="1133478" y="2387711"/>
                  <a:pt x="1135097" y="2392188"/>
                  <a:pt x="1135859" y="2394093"/>
                </a:cubicBezTo>
                <a:cubicBezTo>
                  <a:pt x="1139288" y="2403332"/>
                  <a:pt x="1140431" y="2401999"/>
                  <a:pt x="1140050" y="2398093"/>
                </a:cubicBezTo>
                <a:cubicBezTo>
                  <a:pt x="1139860" y="2395903"/>
                  <a:pt x="1138336" y="2391712"/>
                  <a:pt x="1140812" y="2392950"/>
                </a:cubicBezTo>
                <a:cubicBezTo>
                  <a:pt x="1144051" y="2394855"/>
                  <a:pt x="1143003" y="2400855"/>
                  <a:pt x="1145384" y="2403904"/>
                </a:cubicBezTo>
                <a:cubicBezTo>
                  <a:pt x="1146432" y="2405428"/>
                  <a:pt x="1149099" y="2407428"/>
                  <a:pt x="1149575" y="2404666"/>
                </a:cubicBezTo>
                <a:cubicBezTo>
                  <a:pt x="1150147" y="2382568"/>
                  <a:pt x="1117381" y="2360755"/>
                  <a:pt x="1122334" y="2394569"/>
                </a:cubicBezTo>
                <a:close/>
                <a:moveTo>
                  <a:pt x="1103951" y="2330371"/>
                </a:moveTo>
                <a:cubicBezTo>
                  <a:pt x="1103951" y="2335228"/>
                  <a:pt x="1112428" y="2354088"/>
                  <a:pt x="1110523" y="2338181"/>
                </a:cubicBezTo>
                <a:cubicBezTo>
                  <a:pt x="1109666" y="2334562"/>
                  <a:pt x="1110047" y="2331990"/>
                  <a:pt x="1110904" y="2331133"/>
                </a:cubicBezTo>
                <a:cubicBezTo>
                  <a:pt x="1111952" y="2329418"/>
                  <a:pt x="1114904" y="2333895"/>
                  <a:pt x="1115952" y="2336276"/>
                </a:cubicBezTo>
                <a:cubicBezTo>
                  <a:pt x="1120334" y="2343610"/>
                  <a:pt x="1113190" y="2323798"/>
                  <a:pt x="1115285" y="2322560"/>
                </a:cubicBezTo>
                <a:cubicBezTo>
                  <a:pt x="1116905" y="2321131"/>
                  <a:pt x="1118143" y="2326275"/>
                  <a:pt x="1118619" y="2328370"/>
                </a:cubicBezTo>
                <a:cubicBezTo>
                  <a:pt x="1120143" y="2335133"/>
                  <a:pt x="1122620" y="2339896"/>
                  <a:pt x="1122715" y="2332752"/>
                </a:cubicBezTo>
                <a:cubicBezTo>
                  <a:pt x="1122620" y="2330275"/>
                  <a:pt x="1121667" y="2325322"/>
                  <a:pt x="1124144" y="2326656"/>
                </a:cubicBezTo>
                <a:cubicBezTo>
                  <a:pt x="1126811" y="2328275"/>
                  <a:pt x="1126239" y="2333418"/>
                  <a:pt x="1126906" y="2336086"/>
                </a:cubicBezTo>
                <a:cubicBezTo>
                  <a:pt x="1127858" y="2340562"/>
                  <a:pt x="1131478" y="2343420"/>
                  <a:pt x="1132430" y="2339610"/>
                </a:cubicBezTo>
                <a:cubicBezTo>
                  <a:pt x="1135478" y="2313035"/>
                  <a:pt x="1102427" y="2290937"/>
                  <a:pt x="1103951" y="2330371"/>
                </a:cubicBezTo>
                <a:close/>
                <a:moveTo>
                  <a:pt x="1098426" y="2283603"/>
                </a:moveTo>
                <a:cubicBezTo>
                  <a:pt x="1101474" y="2291509"/>
                  <a:pt x="1101474" y="2263029"/>
                  <a:pt x="1106141" y="2281984"/>
                </a:cubicBezTo>
                <a:cubicBezTo>
                  <a:pt x="1106618" y="2285127"/>
                  <a:pt x="1107094" y="2284365"/>
                  <a:pt x="1107380" y="2281888"/>
                </a:cubicBezTo>
                <a:cubicBezTo>
                  <a:pt x="1108046" y="2278840"/>
                  <a:pt x="1106522" y="2273792"/>
                  <a:pt x="1108618" y="2271506"/>
                </a:cubicBezTo>
                <a:cubicBezTo>
                  <a:pt x="1110237" y="2271220"/>
                  <a:pt x="1110237" y="2275602"/>
                  <a:pt x="1110237" y="2277602"/>
                </a:cubicBezTo>
                <a:cubicBezTo>
                  <a:pt x="1110142" y="2286841"/>
                  <a:pt x="1111666" y="2286270"/>
                  <a:pt x="1112714" y="2282841"/>
                </a:cubicBezTo>
                <a:cubicBezTo>
                  <a:pt x="1113285" y="2280936"/>
                  <a:pt x="1113380" y="2276745"/>
                  <a:pt x="1115190" y="2278936"/>
                </a:cubicBezTo>
                <a:cubicBezTo>
                  <a:pt x="1117095" y="2281126"/>
                  <a:pt x="1115571" y="2284651"/>
                  <a:pt x="1115381" y="2287318"/>
                </a:cubicBezTo>
                <a:cubicBezTo>
                  <a:pt x="1115285" y="2291128"/>
                  <a:pt x="1117857" y="2295128"/>
                  <a:pt x="1119476" y="2292461"/>
                </a:cubicBezTo>
                <a:cubicBezTo>
                  <a:pt x="1129001" y="2262172"/>
                  <a:pt x="1091473" y="2241597"/>
                  <a:pt x="1098426" y="2283603"/>
                </a:cubicBezTo>
                <a:close/>
                <a:moveTo>
                  <a:pt x="1099283" y="2197116"/>
                </a:moveTo>
                <a:cubicBezTo>
                  <a:pt x="1094902" y="2202736"/>
                  <a:pt x="1094616" y="2215023"/>
                  <a:pt x="1097283" y="2221786"/>
                </a:cubicBezTo>
                <a:cubicBezTo>
                  <a:pt x="1100712" y="2228358"/>
                  <a:pt x="1099569" y="2198259"/>
                  <a:pt x="1105189" y="2215690"/>
                </a:cubicBezTo>
                <a:cubicBezTo>
                  <a:pt x="1107570" y="2222929"/>
                  <a:pt x="1105284" y="2203879"/>
                  <a:pt x="1107189" y="2203212"/>
                </a:cubicBezTo>
                <a:cubicBezTo>
                  <a:pt x="1108904" y="2201974"/>
                  <a:pt x="1109094" y="2206736"/>
                  <a:pt x="1109189" y="2208736"/>
                </a:cubicBezTo>
                <a:cubicBezTo>
                  <a:pt x="1109570" y="2218452"/>
                  <a:pt x="1111094" y="2217118"/>
                  <a:pt x="1111952" y="2212927"/>
                </a:cubicBezTo>
                <a:cubicBezTo>
                  <a:pt x="1112428" y="2210641"/>
                  <a:pt x="1112333" y="2206165"/>
                  <a:pt x="1114333" y="2207498"/>
                </a:cubicBezTo>
                <a:cubicBezTo>
                  <a:pt x="1116333" y="2208832"/>
                  <a:pt x="1115000" y="2213404"/>
                  <a:pt x="1114904" y="2216261"/>
                </a:cubicBezTo>
                <a:cubicBezTo>
                  <a:pt x="1114714" y="2220547"/>
                  <a:pt x="1117571" y="2223310"/>
                  <a:pt x="1119095" y="2219690"/>
                </a:cubicBezTo>
                <a:cubicBezTo>
                  <a:pt x="1124715" y="2206069"/>
                  <a:pt x="1113285" y="2177875"/>
                  <a:pt x="1099283" y="2197116"/>
                </a:cubicBezTo>
                <a:close/>
                <a:moveTo>
                  <a:pt x="1104808" y="2131298"/>
                </a:moveTo>
                <a:cubicBezTo>
                  <a:pt x="1100141" y="2135870"/>
                  <a:pt x="1098712" y="2146824"/>
                  <a:pt x="1100331" y="2153110"/>
                </a:cubicBezTo>
                <a:cubicBezTo>
                  <a:pt x="1102903" y="2159206"/>
                  <a:pt x="1104998" y="2132346"/>
                  <a:pt x="1108237" y="2148538"/>
                </a:cubicBezTo>
                <a:cubicBezTo>
                  <a:pt x="1109666" y="2155206"/>
                  <a:pt x="1109570" y="2137966"/>
                  <a:pt x="1111380" y="2137585"/>
                </a:cubicBezTo>
                <a:cubicBezTo>
                  <a:pt x="1112999" y="2136632"/>
                  <a:pt x="1112714" y="2140918"/>
                  <a:pt x="1112618" y="2142823"/>
                </a:cubicBezTo>
                <a:cubicBezTo>
                  <a:pt x="1111952" y="2151682"/>
                  <a:pt x="1113476" y="2150539"/>
                  <a:pt x="1114714" y="2146919"/>
                </a:cubicBezTo>
                <a:cubicBezTo>
                  <a:pt x="1117095" y="2136727"/>
                  <a:pt x="1119476" y="2144633"/>
                  <a:pt x="1117095" y="2150253"/>
                </a:cubicBezTo>
                <a:cubicBezTo>
                  <a:pt x="1116524" y="2153968"/>
                  <a:pt x="1118619" y="2156825"/>
                  <a:pt x="1120524" y="2153968"/>
                </a:cubicBezTo>
                <a:cubicBezTo>
                  <a:pt x="1122239" y="2151301"/>
                  <a:pt x="1122715" y="2146157"/>
                  <a:pt x="1122905" y="2142823"/>
                </a:cubicBezTo>
                <a:cubicBezTo>
                  <a:pt x="1123382" y="2129488"/>
                  <a:pt x="1114523" y="2120440"/>
                  <a:pt x="1104808" y="2131298"/>
                </a:cubicBezTo>
                <a:close/>
                <a:moveTo>
                  <a:pt x="1114333" y="2083578"/>
                </a:moveTo>
                <a:cubicBezTo>
                  <a:pt x="1112999" y="2087292"/>
                  <a:pt x="1113190" y="2100056"/>
                  <a:pt x="1116619" y="2089864"/>
                </a:cubicBezTo>
                <a:cubicBezTo>
                  <a:pt x="1117952" y="2084530"/>
                  <a:pt x="1120810" y="2083006"/>
                  <a:pt x="1121000" y="2089769"/>
                </a:cubicBezTo>
                <a:cubicBezTo>
                  <a:pt x="1121096" y="2092150"/>
                  <a:pt x="1121572" y="2091388"/>
                  <a:pt x="1122143" y="2089388"/>
                </a:cubicBezTo>
                <a:cubicBezTo>
                  <a:pt x="1122239" y="2085578"/>
                  <a:pt x="1126144" y="2074053"/>
                  <a:pt x="1125191" y="2085197"/>
                </a:cubicBezTo>
                <a:cubicBezTo>
                  <a:pt x="1123953" y="2092722"/>
                  <a:pt x="1125382" y="2091865"/>
                  <a:pt x="1126715" y="2088912"/>
                </a:cubicBezTo>
                <a:cubicBezTo>
                  <a:pt x="1127477" y="2087292"/>
                  <a:pt x="1128144" y="2083768"/>
                  <a:pt x="1129478" y="2085102"/>
                </a:cubicBezTo>
                <a:cubicBezTo>
                  <a:pt x="1130906" y="2086435"/>
                  <a:pt x="1129097" y="2089674"/>
                  <a:pt x="1128525" y="2091960"/>
                </a:cubicBezTo>
                <a:cubicBezTo>
                  <a:pt x="1128430" y="2103295"/>
                  <a:pt x="1134526" y="2090055"/>
                  <a:pt x="1134050" y="2086054"/>
                </a:cubicBezTo>
                <a:cubicBezTo>
                  <a:pt x="1136621" y="2066718"/>
                  <a:pt x="1117857" y="2067576"/>
                  <a:pt x="1114333" y="2083578"/>
                </a:cubicBezTo>
                <a:close/>
                <a:moveTo>
                  <a:pt x="1132526" y="2019189"/>
                </a:moveTo>
                <a:cubicBezTo>
                  <a:pt x="1124906" y="2020237"/>
                  <a:pt x="1118524" y="2054908"/>
                  <a:pt x="1127192" y="2038334"/>
                </a:cubicBezTo>
                <a:cubicBezTo>
                  <a:pt x="1130049" y="2030142"/>
                  <a:pt x="1133573" y="2032714"/>
                  <a:pt x="1132621" y="2039477"/>
                </a:cubicBezTo>
                <a:cubicBezTo>
                  <a:pt x="1132907" y="2047192"/>
                  <a:pt x="1136050" y="2028428"/>
                  <a:pt x="1138336" y="2028523"/>
                </a:cubicBezTo>
                <a:cubicBezTo>
                  <a:pt x="1140336" y="2028142"/>
                  <a:pt x="1139003" y="2032714"/>
                  <a:pt x="1138526" y="2034715"/>
                </a:cubicBezTo>
                <a:cubicBezTo>
                  <a:pt x="1135955" y="2044240"/>
                  <a:pt x="1137860" y="2043668"/>
                  <a:pt x="1139955" y="2040049"/>
                </a:cubicBezTo>
                <a:cubicBezTo>
                  <a:pt x="1141098" y="2038048"/>
                  <a:pt x="1142432" y="2033667"/>
                  <a:pt x="1143956" y="2035858"/>
                </a:cubicBezTo>
                <a:cubicBezTo>
                  <a:pt x="1145480" y="2038048"/>
                  <a:pt x="1142813" y="2041858"/>
                  <a:pt x="1141860" y="2044620"/>
                </a:cubicBezTo>
                <a:cubicBezTo>
                  <a:pt x="1140527" y="2048526"/>
                  <a:pt x="1142051" y="2052526"/>
                  <a:pt x="1144718" y="2050050"/>
                </a:cubicBezTo>
                <a:cubicBezTo>
                  <a:pt x="1154243" y="2039858"/>
                  <a:pt x="1152338" y="2006901"/>
                  <a:pt x="1132526" y="2019189"/>
                </a:cubicBezTo>
                <a:close/>
                <a:moveTo>
                  <a:pt x="1162339" y="1972421"/>
                </a:moveTo>
                <a:cubicBezTo>
                  <a:pt x="1148813" y="1952228"/>
                  <a:pt x="1134812" y="1995757"/>
                  <a:pt x="1145194" y="1982327"/>
                </a:cubicBezTo>
                <a:cubicBezTo>
                  <a:pt x="1148051" y="1977469"/>
                  <a:pt x="1151004" y="1977850"/>
                  <a:pt x="1149004" y="1985375"/>
                </a:cubicBezTo>
                <a:cubicBezTo>
                  <a:pt x="1148242" y="1988137"/>
                  <a:pt x="1149004" y="1987661"/>
                  <a:pt x="1150147" y="1985756"/>
                </a:cubicBezTo>
                <a:cubicBezTo>
                  <a:pt x="1151861" y="1983565"/>
                  <a:pt x="1152528" y="1978898"/>
                  <a:pt x="1155100" y="1977945"/>
                </a:cubicBezTo>
                <a:cubicBezTo>
                  <a:pt x="1156624" y="1978326"/>
                  <a:pt x="1155005" y="1981851"/>
                  <a:pt x="1154243" y="1983470"/>
                </a:cubicBezTo>
                <a:cubicBezTo>
                  <a:pt x="1150718" y="1990804"/>
                  <a:pt x="1152242" y="1990995"/>
                  <a:pt x="1154433" y="1988709"/>
                </a:cubicBezTo>
                <a:cubicBezTo>
                  <a:pt x="1155576" y="1987470"/>
                  <a:pt x="1157291" y="1984137"/>
                  <a:pt x="1158053" y="1986613"/>
                </a:cubicBezTo>
                <a:cubicBezTo>
                  <a:pt x="1158815" y="1989090"/>
                  <a:pt x="1156243" y="1991376"/>
                  <a:pt x="1155005" y="1993471"/>
                </a:cubicBezTo>
                <a:cubicBezTo>
                  <a:pt x="1150718" y="2011664"/>
                  <a:pt x="1169768" y="1984804"/>
                  <a:pt x="1162339" y="1972421"/>
                </a:cubicBezTo>
                <a:close/>
                <a:moveTo>
                  <a:pt x="1157100" y="2016236"/>
                </a:moveTo>
                <a:cubicBezTo>
                  <a:pt x="1156148" y="2019855"/>
                  <a:pt x="1155005" y="2025570"/>
                  <a:pt x="1155671" y="2028714"/>
                </a:cubicBezTo>
                <a:cubicBezTo>
                  <a:pt x="1156433" y="2032333"/>
                  <a:pt x="1159100" y="2027380"/>
                  <a:pt x="1159862" y="2024808"/>
                </a:cubicBezTo>
                <a:cubicBezTo>
                  <a:pt x="1161958" y="2017855"/>
                  <a:pt x="1165958" y="2016141"/>
                  <a:pt x="1165863" y="2025094"/>
                </a:cubicBezTo>
                <a:cubicBezTo>
                  <a:pt x="1166244" y="2031952"/>
                  <a:pt x="1169197" y="2016998"/>
                  <a:pt x="1169768" y="2015665"/>
                </a:cubicBezTo>
                <a:cubicBezTo>
                  <a:pt x="1172150" y="2009950"/>
                  <a:pt x="1173388" y="2015760"/>
                  <a:pt x="1171959" y="2019475"/>
                </a:cubicBezTo>
                <a:cubicBezTo>
                  <a:pt x="1169768" y="2029285"/>
                  <a:pt x="1171769" y="2028428"/>
                  <a:pt x="1173864" y="2024523"/>
                </a:cubicBezTo>
                <a:cubicBezTo>
                  <a:pt x="1175007" y="2022427"/>
                  <a:pt x="1176150" y="2017855"/>
                  <a:pt x="1177960" y="2019760"/>
                </a:cubicBezTo>
                <a:cubicBezTo>
                  <a:pt x="1179770" y="2021665"/>
                  <a:pt x="1177103" y="2025856"/>
                  <a:pt x="1176245" y="2028714"/>
                </a:cubicBezTo>
                <a:cubicBezTo>
                  <a:pt x="1175007" y="2032809"/>
                  <a:pt x="1177007" y="2036524"/>
                  <a:pt x="1179674" y="2033667"/>
                </a:cubicBezTo>
                <a:cubicBezTo>
                  <a:pt x="1195486" y="2009187"/>
                  <a:pt x="1171197" y="1983946"/>
                  <a:pt x="1157100" y="2016236"/>
                </a:cubicBezTo>
                <a:close/>
                <a:moveTo>
                  <a:pt x="1165863" y="1926225"/>
                </a:moveTo>
                <a:cubicBezTo>
                  <a:pt x="1165006" y="1928987"/>
                  <a:pt x="1163958" y="1933464"/>
                  <a:pt x="1164434" y="1935940"/>
                </a:cubicBezTo>
                <a:cubicBezTo>
                  <a:pt x="1165006" y="1938798"/>
                  <a:pt x="1167197" y="1934988"/>
                  <a:pt x="1167863" y="1933083"/>
                </a:cubicBezTo>
                <a:cubicBezTo>
                  <a:pt x="1169673" y="1927749"/>
                  <a:pt x="1172912" y="1926415"/>
                  <a:pt x="1172626" y="1933464"/>
                </a:cubicBezTo>
                <a:cubicBezTo>
                  <a:pt x="1173102" y="1939560"/>
                  <a:pt x="1175388" y="1924320"/>
                  <a:pt x="1177198" y="1924320"/>
                </a:cubicBezTo>
                <a:cubicBezTo>
                  <a:pt x="1178912" y="1923748"/>
                  <a:pt x="1177960" y="1927463"/>
                  <a:pt x="1177579" y="1929178"/>
                </a:cubicBezTo>
                <a:cubicBezTo>
                  <a:pt x="1175674" y="1936893"/>
                  <a:pt x="1177293" y="1936226"/>
                  <a:pt x="1179008" y="1933178"/>
                </a:cubicBezTo>
                <a:cubicBezTo>
                  <a:pt x="1179960" y="1931559"/>
                  <a:pt x="1181008" y="1927939"/>
                  <a:pt x="1182341" y="1929463"/>
                </a:cubicBezTo>
                <a:cubicBezTo>
                  <a:pt x="1183770" y="1931083"/>
                  <a:pt x="1181579" y="1934321"/>
                  <a:pt x="1180817" y="1936512"/>
                </a:cubicBezTo>
                <a:cubicBezTo>
                  <a:pt x="1179770" y="1939655"/>
                  <a:pt x="1181198" y="1942703"/>
                  <a:pt x="1183484" y="1940512"/>
                </a:cubicBezTo>
                <a:cubicBezTo>
                  <a:pt x="1196915" y="1921653"/>
                  <a:pt x="1177388" y="1901079"/>
                  <a:pt x="1165863" y="1926225"/>
                </a:cubicBezTo>
                <a:close/>
                <a:moveTo>
                  <a:pt x="1182722" y="1874790"/>
                </a:moveTo>
                <a:cubicBezTo>
                  <a:pt x="1175674" y="1875361"/>
                  <a:pt x="1168625" y="1907079"/>
                  <a:pt x="1177388" y="1892220"/>
                </a:cubicBezTo>
                <a:cubicBezTo>
                  <a:pt x="1179674" y="1886696"/>
                  <a:pt x="1182913" y="1885458"/>
                  <a:pt x="1182818" y="1891744"/>
                </a:cubicBezTo>
                <a:cubicBezTo>
                  <a:pt x="1182627" y="1893935"/>
                  <a:pt x="1182246" y="1897745"/>
                  <a:pt x="1184151" y="1893363"/>
                </a:cubicBezTo>
                <a:cubicBezTo>
                  <a:pt x="1185770" y="1890411"/>
                  <a:pt x="1185675" y="1885362"/>
                  <a:pt x="1188437" y="1883458"/>
                </a:cubicBezTo>
                <a:cubicBezTo>
                  <a:pt x="1190438" y="1883172"/>
                  <a:pt x="1189104" y="1887458"/>
                  <a:pt x="1188533" y="1889268"/>
                </a:cubicBezTo>
                <a:cubicBezTo>
                  <a:pt x="1185866" y="1898031"/>
                  <a:pt x="1187675" y="1897554"/>
                  <a:pt x="1189771" y="1894316"/>
                </a:cubicBezTo>
                <a:cubicBezTo>
                  <a:pt x="1190914" y="1892506"/>
                  <a:pt x="1192343" y="1888506"/>
                  <a:pt x="1193771" y="1890601"/>
                </a:cubicBezTo>
                <a:cubicBezTo>
                  <a:pt x="1195200" y="1892697"/>
                  <a:pt x="1192533" y="1896221"/>
                  <a:pt x="1191485" y="1898697"/>
                </a:cubicBezTo>
                <a:cubicBezTo>
                  <a:pt x="1190057" y="1902317"/>
                  <a:pt x="1191485" y="1906127"/>
                  <a:pt x="1194152" y="1903936"/>
                </a:cubicBezTo>
                <a:cubicBezTo>
                  <a:pt x="1204058" y="1894411"/>
                  <a:pt x="1201772" y="1863836"/>
                  <a:pt x="1182722" y="1874790"/>
                </a:cubicBezTo>
                <a:close/>
                <a:moveTo>
                  <a:pt x="1204916" y="1811067"/>
                </a:moveTo>
                <a:cubicBezTo>
                  <a:pt x="1199105" y="1812401"/>
                  <a:pt x="1195486" y="1821354"/>
                  <a:pt x="1195010" y="1827260"/>
                </a:cubicBezTo>
                <a:cubicBezTo>
                  <a:pt x="1195295" y="1834690"/>
                  <a:pt x="1204820" y="1812020"/>
                  <a:pt x="1202820" y="1828879"/>
                </a:cubicBezTo>
                <a:cubicBezTo>
                  <a:pt x="1202153" y="1831641"/>
                  <a:pt x="1202915" y="1831165"/>
                  <a:pt x="1203963" y="1829260"/>
                </a:cubicBezTo>
                <a:cubicBezTo>
                  <a:pt x="1205678" y="1826974"/>
                  <a:pt x="1205963" y="1822307"/>
                  <a:pt x="1208535" y="1821259"/>
                </a:cubicBezTo>
                <a:cubicBezTo>
                  <a:pt x="1210154" y="1821545"/>
                  <a:pt x="1208726" y="1825260"/>
                  <a:pt x="1208059" y="1826784"/>
                </a:cubicBezTo>
                <a:cubicBezTo>
                  <a:pt x="1204820" y="1834308"/>
                  <a:pt x="1206344" y="1834404"/>
                  <a:pt x="1208535" y="1832022"/>
                </a:cubicBezTo>
                <a:cubicBezTo>
                  <a:pt x="1209773" y="1830689"/>
                  <a:pt x="1211297" y="1827260"/>
                  <a:pt x="1212250" y="1829737"/>
                </a:cubicBezTo>
                <a:cubicBezTo>
                  <a:pt x="1213202" y="1832308"/>
                  <a:pt x="1210535" y="1834690"/>
                  <a:pt x="1209392" y="1836785"/>
                </a:cubicBezTo>
                <a:cubicBezTo>
                  <a:pt x="1207773" y="1839738"/>
                  <a:pt x="1208535" y="1843929"/>
                  <a:pt x="1210916" y="1842691"/>
                </a:cubicBezTo>
                <a:cubicBezTo>
                  <a:pt x="1221013" y="1834975"/>
                  <a:pt x="1221775" y="1807067"/>
                  <a:pt x="1204916" y="1811067"/>
                </a:cubicBezTo>
                <a:close/>
                <a:moveTo>
                  <a:pt x="1212059" y="1765252"/>
                </a:moveTo>
                <a:cubicBezTo>
                  <a:pt x="1206630" y="1766776"/>
                  <a:pt x="1205297" y="1792589"/>
                  <a:pt x="1210440" y="1779540"/>
                </a:cubicBezTo>
                <a:cubicBezTo>
                  <a:pt x="1215107" y="1766491"/>
                  <a:pt x="1214726" y="1786398"/>
                  <a:pt x="1216250" y="1778968"/>
                </a:cubicBezTo>
                <a:cubicBezTo>
                  <a:pt x="1217203" y="1776396"/>
                  <a:pt x="1216250" y="1772491"/>
                  <a:pt x="1218251" y="1770586"/>
                </a:cubicBezTo>
                <a:cubicBezTo>
                  <a:pt x="1219775" y="1769920"/>
                  <a:pt x="1219489" y="1773349"/>
                  <a:pt x="1219298" y="1774968"/>
                </a:cubicBezTo>
                <a:cubicBezTo>
                  <a:pt x="1218441" y="1782207"/>
                  <a:pt x="1219870" y="1781445"/>
                  <a:pt x="1221204" y="1778492"/>
                </a:cubicBezTo>
                <a:cubicBezTo>
                  <a:pt x="1223775" y="1770110"/>
                  <a:pt x="1225775" y="1776682"/>
                  <a:pt x="1223299" y="1781445"/>
                </a:cubicBezTo>
                <a:cubicBezTo>
                  <a:pt x="1223585" y="1792494"/>
                  <a:pt x="1229681" y="1779825"/>
                  <a:pt x="1228919" y="1775539"/>
                </a:cubicBezTo>
                <a:cubicBezTo>
                  <a:pt x="1229681" y="1763824"/>
                  <a:pt x="1220632" y="1756870"/>
                  <a:pt x="1212059" y="1765252"/>
                </a:cubicBezTo>
                <a:close/>
                <a:moveTo>
                  <a:pt x="1212250" y="1637903"/>
                </a:moveTo>
                <a:cubicBezTo>
                  <a:pt x="1215393" y="1642951"/>
                  <a:pt x="1214155" y="1623234"/>
                  <a:pt x="1219108" y="1635998"/>
                </a:cubicBezTo>
                <a:cubicBezTo>
                  <a:pt x="1219679" y="1638189"/>
                  <a:pt x="1220060" y="1637617"/>
                  <a:pt x="1220156" y="1635808"/>
                </a:cubicBezTo>
                <a:cubicBezTo>
                  <a:pt x="1220632" y="1633521"/>
                  <a:pt x="1219013" y="1629997"/>
                  <a:pt x="1220632" y="1628283"/>
                </a:cubicBezTo>
                <a:cubicBezTo>
                  <a:pt x="1222061" y="1627807"/>
                  <a:pt x="1222346" y="1631045"/>
                  <a:pt x="1222442" y="1632474"/>
                </a:cubicBezTo>
                <a:cubicBezTo>
                  <a:pt x="1222727" y="1639141"/>
                  <a:pt x="1224061" y="1638665"/>
                  <a:pt x="1224823" y="1636093"/>
                </a:cubicBezTo>
                <a:cubicBezTo>
                  <a:pt x="1225204" y="1634665"/>
                  <a:pt x="1225204" y="1631521"/>
                  <a:pt x="1226918" y="1632950"/>
                </a:cubicBezTo>
                <a:cubicBezTo>
                  <a:pt x="1228633" y="1634379"/>
                  <a:pt x="1227490" y="1637236"/>
                  <a:pt x="1227395" y="1639141"/>
                </a:cubicBezTo>
                <a:cubicBezTo>
                  <a:pt x="1227299" y="1641904"/>
                  <a:pt x="1229490" y="1644761"/>
                  <a:pt x="1231014" y="1642761"/>
                </a:cubicBezTo>
                <a:cubicBezTo>
                  <a:pt x="1239396" y="1619710"/>
                  <a:pt x="1204058" y="1608566"/>
                  <a:pt x="1212250" y="1637903"/>
                </a:cubicBezTo>
                <a:close/>
                <a:moveTo>
                  <a:pt x="1199105" y="1594279"/>
                </a:moveTo>
                <a:cubicBezTo>
                  <a:pt x="1199582" y="1599327"/>
                  <a:pt x="1203582" y="1604851"/>
                  <a:pt x="1208440" y="1605804"/>
                </a:cubicBezTo>
                <a:cubicBezTo>
                  <a:pt x="1212631" y="1605232"/>
                  <a:pt x="1199772" y="1593897"/>
                  <a:pt x="1209488" y="1596374"/>
                </a:cubicBezTo>
                <a:cubicBezTo>
                  <a:pt x="1213488" y="1596755"/>
                  <a:pt x="1204249" y="1591421"/>
                  <a:pt x="1204916" y="1589516"/>
                </a:cubicBezTo>
                <a:cubicBezTo>
                  <a:pt x="1205011" y="1587516"/>
                  <a:pt x="1207202" y="1589230"/>
                  <a:pt x="1208059" y="1589992"/>
                </a:cubicBezTo>
                <a:cubicBezTo>
                  <a:pt x="1212440" y="1593707"/>
                  <a:pt x="1212536" y="1591802"/>
                  <a:pt x="1211012" y="1589230"/>
                </a:cubicBezTo>
                <a:cubicBezTo>
                  <a:pt x="1210250" y="1587801"/>
                  <a:pt x="1208154" y="1586087"/>
                  <a:pt x="1209488" y="1584754"/>
                </a:cubicBezTo>
                <a:cubicBezTo>
                  <a:pt x="1210821" y="1583420"/>
                  <a:pt x="1212440" y="1586563"/>
                  <a:pt x="1213679" y="1587897"/>
                </a:cubicBezTo>
                <a:cubicBezTo>
                  <a:pt x="1215393" y="1589802"/>
                  <a:pt x="1217774" y="1588754"/>
                  <a:pt x="1217012" y="1585706"/>
                </a:cubicBezTo>
                <a:cubicBezTo>
                  <a:pt x="1216250" y="1583039"/>
                  <a:pt x="1213393" y="1580658"/>
                  <a:pt x="1211678" y="1579420"/>
                </a:cubicBezTo>
                <a:cubicBezTo>
                  <a:pt x="1201772" y="1573514"/>
                  <a:pt x="1197200" y="1585706"/>
                  <a:pt x="1199105" y="1594279"/>
                </a:cubicBezTo>
                <a:close/>
                <a:moveTo>
                  <a:pt x="1180722" y="1557036"/>
                </a:moveTo>
                <a:cubicBezTo>
                  <a:pt x="1181484" y="1559798"/>
                  <a:pt x="1187961" y="1568561"/>
                  <a:pt x="1186151" y="1560274"/>
                </a:cubicBezTo>
                <a:cubicBezTo>
                  <a:pt x="1185485" y="1558179"/>
                  <a:pt x="1185485" y="1556750"/>
                  <a:pt x="1186151" y="1556274"/>
                </a:cubicBezTo>
                <a:cubicBezTo>
                  <a:pt x="1186818" y="1555797"/>
                  <a:pt x="1188342" y="1556274"/>
                  <a:pt x="1190152" y="1558655"/>
                </a:cubicBezTo>
                <a:cubicBezTo>
                  <a:pt x="1191485" y="1560370"/>
                  <a:pt x="1191581" y="1559608"/>
                  <a:pt x="1191009" y="1557988"/>
                </a:cubicBezTo>
                <a:cubicBezTo>
                  <a:pt x="1190628" y="1555702"/>
                  <a:pt x="1187771" y="1553321"/>
                  <a:pt x="1188533" y="1551130"/>
                </a:cubicBezTo>
                <a:cubicBezTo>
                  <a:pt x="1189580" y="1550083"/>
                  <a:pt x="1191009" y="1552750"/>
                  <a:pt x="1191676" y="1553988"/>
                </a:cubicBezTo>
                <a:cubicBezTo>
                  <a:pt x="1194533" y="1559703"/>
                  <a:pt x="1195391" y="1558655"/>
                  <a:pt x="1195105" y="1555988"/>
                </a:cubicBezTo>
                <a:cubicBezTo>
                  <a:pt x="1195010" y="1554464"/>
                  <a:pt x="1193676" y="1551797"/>
                  <a:pt x="1195676" y="1552273"/>
                </a:cubicBezTo>
                <a:cubicBezTo>
                  <a:pt x="1197772" y="1552654"/>
                  <a:pt x="1197772" y="1555797"/>
                  <a:pt x="1198439" y="1557607"/>
                </a:cubicBezTo>
                <a:cubicBezTo>
                  <a:pt x="1199391" y="1560084"/>
                  <a:pt x="1202344" y="1561608"/>
                  <a:pt x="1202820" y="1559226"/>
                </a:cubicBezTo>
                <a:cubicBezTo>
                  <a:pt x="1203296" y="1541605"/>
                  <a:pt x="1175579" y="1535890"/>
                  <a:pt x="1180722" y="1557036"/>
                </a:cubicBezTo>
                <a:close/>
                <a:moveTo>
                  <a:pt x="1155481" y="1521031"/>
                </a:moveTo>
                <a:cubicBezTo>
                  <a:pt x="1156814" y="1524746"/>
                  <a:pt x="1160815" y="1528556"/>
                  <a:pt x="1164434" y="1530175"/>
                </a:cubicBezTo>
                <a:cubicBezTo>
                  <a:pt x="1170054" y="1530937"/>
                  <a:pt x="1156433" y="1518079"/>
                  <a:pt x="1166816" y="1521793"/>
                </a:cubicBezTo>
                <a:cubicBezTo>
                  <a:pt x="1173197" y="1525699"/>
                  <a:pt x="1165673" y="1518079"/>
                  <a:pt x="1164149" y="1516554"/>
                </a:cubicBezTo>
                <a:cubicBezTo>
                  <a:pt x="1161863" y="1513697"/>
                  <a:pt x="1165387" y="1513697"/>
                  <a:pt x="1167197" y="1515983"/>
                </a:cubicBezTo>
                <a:cubicBezTo>
                  <a:pt x="1169292" y="1518079"/>
                  <a:pt x="1171864" y="1520174"/>
                  <a:pt x="1172245" y="1519793"/>
                </a:cubicBezTo>
                <a:cubicBezTo>
                  <a:pt x="1174245" y="1518650"/>
                  <a:pt x="1167959" y="1513221"/>
                  <a:pt x="1171102" y="1512745"/>
                </a:cubicBezTo>
                <a:cubicBezTo>
                  <a:pt x="1173578" y="1512363"/>
                  <a:pt x="1174817" y="1515888"/>
                  <a:pt x="1176055" y="1517412"/>
                </a:cubicBezTo>
                <a:cubicBezTo>
                  <a:pt x="1185104" y="1524270"/>
                  <a:pt x="1179960" y="1511697"/>
                  <a:pt x="1175579" y="1509316"/>
                </a:cubicBezTo>
                <a:cubicBezTo>
                  <a:pt x="1165958" y="1499791"/>
                  <a:pt x="1150718" y="1507791"/>
                  <a:pt x="1155481" y="1521031"/>
                </a:cubicBezTo>
                <a:close/>
                <a:moveTo>
                  <a:pt x="1133192" y="1501791"/>
                </a:moveTo>
                <a:cubicBezTo>
                  <a:pt x="1134621" y="1503124"/>
                  <a:pt x="1136812" y="1505315"/>
                  <a:pt x="1138812" y="1505791"/>
                </a:cubicBezTo>
                <a:cubicBezTo>
                  <a:pt x="1143860" y="1506744"/>
                  <a:pt x="1131478" y="1495409"/>
                  <a:pt x="1142336" y="1499981"/>
                </a:cubicBezTo>
                <a:cubicBezTo>
                  <a:pt x="1146908" y="1501695"/>
                  <a:pt x="1137764" y="1495314"/>
                  <a:pt x="1138812" y="1493980"/>
                </a:cubicBezTo>
                <a:cubicBezTo>
                  <a:pt x="1139479" y="1492742"/>
                  <a:pt x="1141574" y="1494647"/>
                  <a:pt x="1142527" y="1495409"/>
                </a:cubicBezTo>
                <a:cubicBezTo>
                  <a:pt x="1146813" y="1499314"/>
                  <a:pt x="1147385" y="1498171"/>
                  <a:pt x="1146337" y="1495980"/>
                </a:cubicBezTo>
                <a:cubicBezTo>
                  <a:pt x="1145765" y="1494837"/>
                  <a:pt x="1143765" y="1492933"/>
                  <a:pt x="1145861" y="1492647"/>
                </a:cubicBezTo>
                <a:cubicBezTo>
                  <a:pt x="1148051" y="1492361"/>
                  <a:pt x="1148909" y="1495028"/>
                  <a:pt x="1149956" y="1496362"/>
                </a:cubicBezTo>
                <a:cubicBezTo>
                  <a:pt x="1151480" y="1498266"/>
                  <a:pt x="1154719" y="1498647"/>
                  <a:pt x="1154624" y="1496457"/>
                </a:cubicBezTo>
                <a:cubicBezTo>
                  <a:pt x="1150337" y="1481026"/>
                  <a:pt x="1122143" y="1485027"/>
                  <a:pt x="1133192" y="1501791"/>
                </a:cubicBezTo>
                <a:close/>
                <a:moveTo>
                  <a:pt x="1115857" y="1466548"/>
                </a:moveTo>
                <a:cubicBezTo>
                  <a:pt x="1119762" y="1478264"/>
                  <a:pt x="1142908" y="1482169"/>
                  <a:pt x="1138812" y="1476264"/>
                </a:cubicBezTo>
                <a:cubicBezTo>
                  <a:pt x="1115666" y="1467215"/>
                  <a:pt x="1150433" y="1469787"/>
                  <a:pt x="1126620" y="1466262"/>
                </a:cubicBezTo>
                <a:cubicBezTo>
                  <a:pt x="1125001" y="1466262"/>
                  <a:pt x="1123096" y="1463976"/>
                  <a:pt x="1125572" y="1463595"/>
                </a:cubicBezTo>
                <a:cubicBezTo>
                  <a:pt x="1130144" y="1463691"/>
                  <a:pt x="1139193" y="1464834"/>
                  <a:pt x="1131859" y="1461309"/>
                </a:cubicBezTo>
                <a:cubicBezTo>
                  <a:pt x="1129954" y="1460452"/>
                  <a:pt x="1126334" y="1459881"/>
                  <a:pt x="1127096" y="1457976"/>
                </a:cubicBezTo>
                <a:cubicBezTo>
                  <a:pt x="1127954" y="1455880"/>
                  <a:pt x="1131859" y="1458071"/>
                  <a:pt x="1134335" y="1458547"/>
                </a:cubicBezTo>
                <a:cubicBezTo>
                  <a:pt x="1137764" y="1459309"/>
                  <a:pt x="1140146" y="1457023"/>
                  <a:pt x="1137098" y="1454737"/>
                </a:cubicBezTo>
                <a:cubicBezTo>
                  <a:pt x="1134240" y="1452642"/>
                  <a:pt x="1129287" y="1451784"/>
                  <a:pt x="1126144" y="1451784"/>
                </a:cubicBezTo>
                <a:cubicBezTo>
                  <a:pt x="1116047" y="1451594"/>
                  <a:pt x="1111571" y="1459309"/>
                  <a:pt x="1115857" y="1466548"/>
                </a:cubicBezTo>
                <a:close/>
                <a:moveTo>
                  <a:pt x="1098140" y="1485122"/>
                </a:moveTo>
                <a:cubicBezTo>
                  <a:pt x="1098521" y="1488837"/>
                  <a:pt x="1110809" y="1490456"/>
                  <a:pt x="1108808" y="1486741"/>
                </a:cubicBezTo>
                <a:cubicBezTo>
                  <a:pt x="1107380" y="1485217"/>
                  <a:pt x="1104046" y="1485598"/>
                  <a:pt x="1103855" y="1483122"/>
                </a:cubicBezTo>
                <a:cubicBezTo>
                  <a:pt x="1103855" y="1482169"/>
                  <a:pt x="1104522" y="1481217"/>
                  <a:pt x="1106808" y="1480931"/>
                </a:cubicBezTo>
                <a:cubicBezTo>
                  <a:pt x="1111475" y="1479979"/>
                  <a:pt x="1101474" y="1479597"/>
                  <a:pt x="1101665" y="1478454"/>
                </a:cubicBezTo>
                <a:cubicBezTo>
                  <a:pt x="1101474" y="1475597"/>
                  <a:pt x="1107856" y="1477788"/>
                  <a:pt x="1108237" y="1476645"/>
                </a:cubicBezTo>
                <a:cubicBezTo>
                  <a:pt x="1108427" y="1475311"/>
                  <a:pt x="1106141" y="1474645"/>
                  <a:pt x="1105094" y="1473978"/>
                </a:cubicBezTo>
                <a:cubicBezTo>
                  <a:pt x="1104522" y="1473692"/>
                  <a:pt x="1104236" y="1473216"/>
                  <a:pt x="1104713" y="1472454"/>
                </a:cubicBezTo>
                <a:cubicBezTo>
                  <a:pt x="1105951" y="1470644"/>
                  <a:pt x="1107856" y="1472549"/>
                  <a:pt x="1109380" y="1472835"/>
                </a:cubicBezTo>
                <a:cubicBezTo>
                  <a:pt x="1118524" y="1473311"/>
                  <a:pt x="1109666" y="1466548"/>
                  <a:pt x="1105665" y="1467405"/>
                </a:cubicBezTo>
                <a:cubicBezTo>
                  <a:pt x="1096426" y="1468167"/>
                  <a:pt x="1089854" y="1477597"/>
                  <a:pt x="1098140" y="1485122"/>
                </a:cubicBezTo>
                <a:close/>
                <a:moveTo>
                  <a:pt x="1094426" y="1439212"/>
                </a:moveTo>
                <a:cubicBezTo>
                  <a:pt x="1094426" y="1444355"/>
                  <a:pt x="1118429" y="1448927"/>
                  <a:pt x="1108427" y="1442831"/>
                </a:cubicBezTo>
                <a:cubicBezTo>
                  <a:pt x="1104141" y="1441212"/>
                  <a:pt x="1103855" y="1438545"/>
                  <a:pt x="1110713" y="1439021"/>
                </a:cubicBezTo>
                <a:cubicBezTo>
                  <a:pt x="1115857" y="1438926"/>
                  <a:pt x="1105951" y="1436640"/>
                  <a:pt x="1104713" y="1436068"/>
                </a:cubicBezTo>
                <a:cubicBezTo>
                  <a:pt x="1102427" y="1435497"/>
                  <a:pt x="1103189" y="1433878"/>
                  <a:pt x="1105379" y="1434258"/>
                </a:cubicBezTo>
                <a:cubicBezTo>
                  <a:pt x="1106427" y="1434354"/>
                  <a:pt x="1107665" y="1434640"/>
                  <a:pt x="1108427" y="1434830"/>
                </a:cubicBezTo>
                <a:cubicBezTo>
                  <a:pt x="1115381" y="1436640"/>
                  <a:pt x="1115476" y="1435401"/>
                  <a:pt x="1113095" y="1433878"/>
                </a:cubicBezTo>
                <a:cubicBezTo>
                  <a:pt x="1111856" y="1433020"/>
                  <a:pt x="1108523" y="1432068"/>
                  <a:pt x="1110713" y="1431020"/>
                </a:cubicBezTo>
                <a:cubicBezTo>
                  <a:pt x="1112999" y="1429972"/>
                  <a:pt x="1115476" y="1431782"/>
                  <a:pt x="1117381" y="1432925"/>
                </a:cubicBezTo>
                <a:cubicBezTo>
                  <a:pt x="1120143" y="1434354"/>
                  <a:pt x="1124048" y="1433782"/>
                  <a:pt x="1122810" y="1431687"/>
                </a:cubicBezTo>
                <a:cubicBezTo>
                  <a:pt x="1115476" y="1422829"/>
                  <a:pt x="1088234" y="1424924"/>
                  <a:pt x="1094426" y="1439212"/>
                </a:cubicBezTo>
                <a:close/>
                <a:moveTo>
                  <a:pt x="196504" y="1110027"/>
                </a:moveTo>
                <a:cubicBezTo>
                  <a:pt x="208124" y="1096883"/>
                  <a:pt x="221650" y="1085167"/>
                  <a:pt x="235080" y="1073642"/>
                </a:cubicBezTo>
                <a:lnTo>
                  <a:pt x="234318" y="1072689"/>
                </a:lnTo>
                <a:cubicBezTo>
                  <a:pt x="166119" y="1114314"/>
                  <a:pt x="134782" y="1178798"/>
                  <a:pt x="145831" y="1258237"/>
                </a:cubicBezTo>
                <a:cubicBezTo>
                  <a:pt x="160499" y="1206325"/>
                  <a:pt x="157166" y="1151747"/>
                  <a:pt x="196504" y="1110027"/>
                </a:cubicBezTo>
                <a:close/>
                <a:moveTo>
                  <a:pt x="375479" y="1070118"/>
                </a:moveTo>
                <a:cubicBezTo>
                  <a:pt x="397767" y="1075833"/>
                  <a:pt x="418055" y="1092311"/>
                  <a:pt x="442344" y="1090025"/>
                </a:cubicBezTo>
                <a:lnTo>
                  <a:pt x="442344" y="1088787"/>
                </a:lnTo>
                <a:cubicBezTo>
                  <a:pt x="430628" y="1088310"/>
                  <a:pt x="419389" y="1084977"/>
                  <a:pt x="409007" y="1079643"/>
                </a:cubicBezTo>
                <a:cubicBezTo>
                  <a:pt x="322520" y="1019064"/>
                  <a:pt x="246415" y="1128506"/>
                  <a:pt x="247177" y="1209468"/>
                </a:cubicBezTo>
                <a:cubicBezTo>
                  <a:pt x="270037" y="1151556"/>
                  <a:pt x="296707" y="1059450"/>
                  <a:pt x="375479" y="1070118"/>
                </a:cubicBezTo>
                <a:close/>
                <a:moveTo>
                  <a:pt x="418532" y="1166987"/>
                </a:moveTo>
                <a:cubicBezTo>
                  <a:pt x="440439" y="1173464"/>
                  <a:pt x="452822" y="1195086"/>
                  <a:pt x="471681" y="1206516"/>
                </a:cubicBezTo>
                <a:cubicBezTo>
                  <a:pt x="517020" y="1232709"/>
                  <a:pt x="568931" y="1203087"/>
                  <a:pt x="577313" y="1153462"/>
                </a:cubicBezTo>
                <a:cubicBezTo>
                  <a:pt x="566074" y="1207087"/>
                  <a:pt x="502066" y="1232233"/>
                  <a:pt x="463013" y="1190323"/>
                </a:cubicBezTo>
                <a:cubicBezTo>
                  <a:pt x="451012" y="1177655"/>
                  <a:pt x="438629" y="1163367"/>
                  <a:pt x="421675" y="1157367"/>
                </a:cubicBezTo>
                <a:cubicBezTo>
                  <a:pt x="376526" y="1143365"/>
                  <a:pt x="309851" y="1163558"/>
                  <a:pt x="297469" y="1213183"/>
                </a:cubicBezTo>
                <a:cubicBezTo>
                  <a:pt x="329473" y="1181941"/>
                  <a:pt x="373859" y="1155652"/>
                  <a:pt x="418532" y="1166987"/>
                </a:cubicBezTo>
                <a:close/>
                <a:moveTo>
                  <a:pt x="367668" y="1261284"/>
                </a:moveTo>
                <a:cubicBezTo>
                  <a:pt x="403101" y="1267762"/>
                  <a:pt x="443678" y="1297194"/>
                  <a:pt x="479587" y="1288716"/>
                </a:cubicBezTo>
                <a:cubicBezTo>
                  <a:pt x="479587" y="1288716"/>
                  <a:pt x="479301" y="1287574"/>
                  <a:pt x="479301" y="1287574"/>
                </a:cubicBezTo>
                <a:cubicBezTo>
                  <a:pt x="414150" y="1290621"/>
                  <a:pt x="320996" y="1192895"/>
                  <a:pt x="260036" y="1279858"/>
                </a:cubicBezTo>
                <a:cubicBezTo>
                  <a:pt x="289658" y="1254331"/>
                  <a:pt x="331664" y="1252998"/>
                  <a:pt x="367668" y="1261284"/>
                </a:cubicBezTo>
                <a:close/>
                <a:moveTo>
                  <a:pt x="258893" y="1322149"/>
                </a:moveTo>
                <a:cubicBezTo>
                  <a:pt x="329187" y="1361487"/>
                  <a:pt x="311090" y="1326054"/>
                  <a:pt x="363096" y="1345295"/>
                </a:cubicBezTo>
                <a:lnTo>
                  <a:pt x="363668" y="1344247"/>
                </a:lnTo>
                <a:cubicBezTo>
                  <a:pt x="350999" y="1336246"/>
                  <a:pt x="336045" y="1332627"/>
                  <a:pt x="321091" y="1335008"/>
                </a:cubicBezTo>
                <a:cubicBezTo>
                  <a:pt x="274228" y="1335865"/>
                  <a:pt x="257178" y="1282144"/>
                  <a:pt x="195551" y="1311767"/>
                </a:cubicBezTo>
                <a:cubicBezTo>
                  <a:pt x="217268" y="1311576"/>
                  <a:pt x="238604" y="1314625"/>
                  <a:pt x="258893" y="1322149"/>
                </a:cubicBezTo>
                <a:close/>
                <a:moveTo>
                  <a:pt x="127162" y="1274048"/>
                </a:moveTo>
                <a:cubicBezTo>
                  <a:pt x="124781" y="1295670"/>
                  <a:pt x="143259" y="1334151"/>
                  <a:pt x="168881" y="1316149"/>
                </a:cubicBezTo>
                <a:cubicBezTo>
                  <a:pt x="144116" y="1324054"/>
                  <a:pt x="134210" y="1291955"/>
                  <a:pt x="127162" y="1274048"/>
                </a:cubicBezTo>
                <a:close/>
                <a:moveTo>
                  <a:pt x="156975" y="1328626"/>
                </a:moveTo>
                <a:cubicBezTo>
                  <a:pt x="132877" y="1335484"/>
                  <a:pt x="126019" y="1310624"/>
                  <a:pt x="119066" y="1292908"/>
                </a:cubicBezTo>
                <a:cubicBezTo>
                  <a:pt x="114303" y="1314053"/>
                  <a:pt x="134020" y="1347676"/>
                  <a:pt x="156975" y="1328626"/>
                </a:cubicBezTo>
                <a:close/>
                <a:moveTo>
                  <a:pt x="143354" y="1341485"/>
                </a:moveTo>
                <a:cubicBezTo>
                  <a:pt x="120780" y="1346057"/>
                  <a:pt x="118113" y="1335103"/>
                  <a:pt x="111827" y="1316529"/>
                </a:cubicBezTo>
                <a:cubicBezTo>
                  <a:pt x="103159" y="1337484"/>
                  <a:pt x="124971" y="1360916"/>
                  <a:pt x="143354" y="1341485"/>
                </a:cubicBezTo>
                <a:close/>
                <a:moveTo>
                  <a:pt x="108874" y="1370632"/>
                </a:moveTo>
                <a:cubicBezTo>
                  <a:pt x="110588" y="1367203"/>
                  <a:pt x="113636" y="1362154"/>
                  <a:pt x="111160" y="1368822"/>
                </a:cubicBezTo>
                <a:cubicBezTo>
                  <a:pt x="110112" y="1372155"/>
                  <a:pt x="115160" y="1360916"/>
                  <a:pt x="116303" y="1359773"/>
                </a:cubicBezTo>
                <a:cubicBezTo>
                  <a:pt x="117256" y="1358630"/>
                  <a:pt x="115637" y="1361868"/>
                  <a:pt x="114970" y="1363297"/>
                </a:cubicBezTo>
                <a:cubicBezTo>
                  <a:pt x="111636" y="1370060"/>
                  <a:pt x="112589" y="1368917"/>
                  <a:pt x="114398" y="1365774"/>
                </a:cubicBezTo>
                <a:cubicBezTo>
                  <a:pt x="118494" y="1358154"/>
                  <a:pt x="117161" y="1362630"/>
                  <a:pt x="114208" y="1367583"/>
                </a:cubicBezTo>
                <a:cubicBezTo>
                  <a:pt x="112779" y="1370536"/>
                  <a:pt x="112684" y="1372251"/>
                  <a:pt x="114303" y="1369488"/>
                </a:cubicBezTo>
                <a:cubicBezTo>
                  <a:pt x="116303" y="1366059"/>
                  <a:pt x="118399" y="1361583"/>
                  <a:pt x="119923" y="1358058"/>
                </a:cubicBezTo>
                <a:cubicBezTo>
                  <a:pt x="118494" y="1357868"/>
                  <a:pt x="117161" y="1357487"/>
                  <a:pt x="115922" y="1357106"/>
                </a:cubicBezTo>
                <a:cubicBezTo>
                  <a:pt x="112589" y="1361297"/>
                  <a:pt x="107826" y="1369393"/>
                  <a:pt x="106302" y="1374537"/>
                </a:cubicBezTo>
                <a:cubicBezTo>
                  <a:pt x="105731" y="1376442"/>
                  <a:pt x="107921" y="1372441"/>
                  <a:pt x="108874" y="1370632"/>
                </a:cubicBezTo>
                <a:close/>
                <a:moveTo>
                  <a:pt x="70202" y="1465691"/>
                </a:moveTo>
                <a:cubicBezTo>
                  <a:pt x="72584" y="1459595"/>
                  <a:pt x="73155" y="1461691"/>
                  <a:pt x="71726" y="1467882"/>
                </a:cubicBezTo>
                <a:cubicBezTo>
                  <a:pt x="71155" y="1470549"/>
                  <a:pt x="71536" y="1469977"/>
                  <a:pt x="72203" y="1467977"/>
                </a:cubicBezTo>
                <a:cubicBezTo>
                  <a:pt x="73250" y="1465596"/>
                  <a:pt x="73822" y="1461691"/>
                  <a:pt x="75441" y="1459786"/>
                </a:cubicBezTo>
                <a:cubicBezTo>
                  <a:pt x="76108" y="1459881"/>
                  <a:pt x="74870" y="1463500"/>
                  <a:pt x="74393" y="1465024"/>
                </a:cubicBezTo>
                <a:cubicBezTo>
                  <a:pt x="72107" y="1472549"/>
                  <a:pt x="72869" y="1472454"/>
                  <a:pt x="74012" y="1469882"/>
                </a:cubicBezTo>
                <a:cubicBezTo>
                  <a:pt x="74679" y="1468453"/>
                  <a:pt x="75727" y="1465024"/>
                  <a:pt x="75917" y="1467215"/>
                </a:cubicBezTo>
                <a:cubicBezTo>
                  <a:pt x="76394" y="1469406"/>
                  <a:pt x="70774" y="1480645"/>
                  <a:pt x="74203" y="1479312"/>
                </a:cubicBezTo>
                <a:cubicBezTo>
                  <a:pt x="83823" y="1462833"/>
                  <a:pt x="79346" y="1428734"/>
                  <a:pt x="68297" y="1467501"/>
                </a:cubicBezTo>
                <a:cubicBezTo>
                  <a:pt x="67916" y="1470834"/>
                  <a:pt x="69536" y="1467501"/>
                  <a:pt x="70202" y="1465691"/>
                </a:cubicBezTo>
                <a:close/>
                <a:moveTo>
                  <a:pt x="53819" y="1622282"/>
                </a:moveTo>
                <a:cubicBezTo>
                  <a:pt x="56867" y="1626283"/>
                  <a:pt x="50771" y="1613519"/>
                  <a:pt x="50486" y="1611900"/>
                </a:cubicBezTo>
                <a:cubicBezTo>
                  <a:pt x="48771" y="1606566"/>
                  <a:pt x="51057" y="1607518"/>
                  <a:pt x="52676" y="1612662"/>
                </a:cubicBezTo>
                <a:cubicBezTo>
                  <a:pt x="54581" y="1617234"/>
                  <a:pt x="55534" y="1618853"/>
                  <a:pt x="55915" y="1618758"/>
                </a:cubicBezTo>
                <a:cubicBezTo>
                  <a:pt x="56963" y="1617615"/>
                  <a:pt x="52486" y="1607804"/>
                  <a:pt x="54391" y="1607518"/>
                </a:cubicBezTo>
                <a:cubicBezTo>
                  <a:pt x="56391" y="1607328"/>
                  <a:pt x="57439" y="1618091"/>
                  <a:pt x="60296" y="1618758"/>
                </a:cubicBezTo>
                <a:cubicBezTo>
                  <a:pt x="63059" y="1606185"/>
                  <a:pt x="43628" y="1574752"/>
                  <a:pt x="44485" y="1609233"/>
                </a:cubicBezTo>
                <a:cubicBezTo>
                  <a:pt x="42580" y="1612662"/>
                  <a:pt x="54391" y="1641808"/>
                  <a:pt x="54010" y="1632664"/>
                </a:cubicBezTo>
                <a:cubicBezTo>
                  <a:pt x="52676" y="1628283"/>
                  <a:pt x="46961" y="1612757"/>
                  <a:pt x="53819" y="1622282"/>
                </a:cubicBezTo>
                <a:close/>
                <a:moveTo>
                  <a:pt x="52581" y="1578372"/>
                </a:moveTo>
                <a:cubicBezTo>
                  <a:pt x="52772" y="1580277"/>
                  <a:pt x="53153" y="1582182"/>
                  <a:pt x="53534" y="1583611"/>
                </a:cubicBezTo>
                <a:cubicBezTo>
                  <a:pt x="55439" y="1588849"/>
                  <a:pt x="54200" y="1575609"/>
                  <a:pt x="55629" y="1576753"/>
                </a:cubicBezTo>
                <a:cubicBezTo>
                  <a:pt x="56105" y="1576848"/>
                  <a:pt x="56772" y="1578562"/>
                  <a:pt x="57534" y="1582467"/>
                </a:cubicBezTo>
                <a:cubicBezTo>
                  <a:pt x="58010" y="1585230"/>
                  <a:pt x="58201" y="1584563"/>
                  <a:pt x="58201" y="1582372"/>
                </a:cubicBezTo>
                <a:cubicBezTo>
                  <a:pt x="58296" y="1579705"/>
                  <a:pt x="57153" y="1575609"/>
                  <a:pt x="58296" y="1573324"/>
                </a:cubicBezTo>
                <a:cubicBezTo>
                  <a:pt x="59153" y="1573133"/>
                  <a:pt x="59153" y="1577038"/>
                  <a:pt x="59344" y="1578753"/>
                </a:cubicBezTo>
                <a:cubicBezTo>
                  <a:pt x="60011" y="1586754"/>
                  <a:pt x="60773" y="1586373"/>
                  <a:pt x="61058" y="1583420"/>
                </a:cubicBezTo>
                <a:cubicBezTo>
                  <a:pt x="61249" y="1581801"/>
                  <a:pt x="60963" y="1578181"/>
                  <a:pt x="62106" y="1580086"/>
                </a:cubicBezTo>
                <a:cubicBezTo>
                  <a:pt x="63821" y="1583325"/>
                  <a:pt x="61916" y="1588659"/>
                  <a:pt x="63916" y="1591802"/>
                </a:cubicBezTo>
                <a:cubicBezTo>
                  <a:pt x="66678" y="1595517"/>
                  <a:pt x="65345" y="1584849"/>
                  <a:pt x="65249" y="1582658"/>
                </a:cubicBezTo>
                <a:cubicBezTo>
                  <a:pt x="64583" y="1565704"/>
                  <a:pt x="51248" y="1551225"/>
                  <a:pt x="52581" y="1578372"/>
                </a:cubicBezTo>
                <a:close/>
                <a:moveTo>
                  <a:pt x="57058" y="1536462"/>
                </a:moveTo>
                <a:cubicBezTo>
                  <a:pt x="57153" y="1541224"/>
                  <a:pt x="58772" y="1544844"/>
                  <a:pt x="58963" y="1537224"/>
                </a:cubicBezTo>
                <a:cubicBezTo>
                  <a:pt x="59249" y="1531413"/>
                  <a:pt x="60773" y="1529223"/>
                  <a:pt x="61439" y="1536081"/>
                </a:cubicBezTo>
                <a:cubicBezTo>
                  <a:pt x="61725" y="1538557"/>
                  <a:pt x="61916" y="1537700"/>
                  <a:pt x="62011" y="1535414"/>
                </a:cubicBezTo>
                <a:cubicBezTo>
                  <a:pt x="61725" y="1531890"/>
                  <a:pt x="62963" y="1519507"/>
                  <a:pt x="63440" y="1530461"/>
                </a:cubicBezTo>
                <a:cubicBezTo>
                  <a:pt x="63821" y="1545415"/>
                  <a:pt x="64487" y="1527984"/>
                  <a:pt x="65916" y="1529413"/>
                </a:cubicBezTo>
                <a:cubicBezTo>
                  <a:pt x="66964" y="1529699"/>
                  <a:pt x="64964" y="1544844"/>
                  <a:pt x="67916" y="1539510"/>
                </a:cubicBezTo>
                <a:cubicBezTo>
                  <a:pt x="72488" y="1512649"/>
                  <a:pt x="57344" y="1505601"/>
                  <a:pt x="57058" y="1536462"/>
                </a:cubicBezTo>
                <a:close/>
                <a:moveTo>
                  <a:pt x="123828" y="1691815"/>
                </a:moveTo>
                <a:cubicBezTo>
                  <a:pt x="104111" y="1662763"/>
                  <a:pt x="92777" y="1683147"/>
                  <a:pt x="116399" y="1700863"/>
                </a:cubicBezTo>
                <a:cubicBezTo>
                  <a:pt x="118875" y="1702197"/>
                  <a:pt x="116113" y="1698672"/>
                  <a:pt x="114779" y="1697053"/>
                </a:cubicBezTo>
                <a:cubicBezTo>
                  <a:pt x="111065" y="1692576"/>
                  <a:pt x="110779" y="1689909"/>
                  <a:pt x="116113" y="1694291"/>
                </a:cubicBezTo>
                <a:cubicBezTo>
                  <a:pt x="118018" y="1695910"/>
                  <a:pt x="117637" y="1695053"/>
                  <a:pt x="116113" y="1693338"/>
                </a:cubicBezTo>
                <a:cubicBezTo>
                  <a:pt x="114398" y="1690957"/>
                  <a:pt x="111065" y="1688671"/>
                  <a:pt x="110112" y="1686004"/>
                </a:cubicBezTo>
                <a:cubicBezTo>
                  <a:pt x="110112" y="1684671"/>
                  <a:pt x="112684" y="1687433"/>
                  <a:pt x="113827" y="1688671"/>
                </a:cubicBezTo>
                <a:cubicBezTo>
                  <a:pt x="119256" y="1694482"/>
                  <a:pt x="119066" y="1693053"/>
                  <a:pt x="117256" y="1690195"/>
                </a:cubicBezTo>
                <a:cubicBezTo>
                  <a:pt x="116208" y="1688671"/>
                  <a:pt x="113732" y="1685909"/>
                  <a:pt x="115256" y="1686004"/>
                </a:cubicBezTo>
                <a:cubicBezTo>
                  <a:pt x="116303" y="1685433"/>
                  <a:pt x="125066" y="1698101"/>
                  <a:pt x="123828" y="1691815"/>
                </a:cubicBezTo>
                <a:close/>
                <a:moveTo>
                  <a:pt x="161166" y="1731153"/>
                </a:moveTo>
                <a:cubicBezTo>
                  <a:pt x="157070" y="1721628"/>
                  <a:pt x="121447" y="1704578"/>
                  <a:pt x="137830" y="1727629"/>
                </a:cubicBezTo>
                <a:cubicBezTo>
                  <a:pt x="139449" y="1729819"/>
                  <a:pt x="152022" y="1739535"/>
                  <a:pt x="145355" y="1731438"/>
                </a:cubicBezTo>
                <a:cubicBezTo>
                  <a:pt x="141449" y="1727438"/>
                  <a:pt x="142211" y="1725724"/>
                  <a:pt x="148403" y="1730295"/>
                </a:cubicBezTo>
                <a:cubicBezTo>
                  <a:pt x="150689" y="1731915"/>
                  <a:pt x="150308" y="1731248"/>
                  <a:pt x="148879" y="1729724"/>
                </a:cubicBezTo>
                <a:cubicBezTo>
                  <a:pt x="147164" y="1727629"/>
                  <a:pt x="143545" y="1725533"/>
                  <a:pt x="142783" y="1723152"/>
                </a:cubicBezTo>
                <a:cubicBezTo>
                  <a:pt x="145259" y="1722771"/>
                  <a:pt x="150022" y="1729533"/>
                  <a:pt x="152498" y="1730010"/>
                </a:cubicBezTo>
                <a:cubicBezTo>
                  <a:pt x="153070" y="1730105"/>
                  <a:pt x="152689" y="1729343"/>
                  <a:pt x="151832" y="1728200"/>
                </a:cubicBezTo>
                <a:cubicBezTo>
                  <a:pt x="150879" y="1726866"/>
                  <a:pt x="148212" y="1724390"/>
                  <a:pt x="150403" y="1724962"/>
                </a:cubicBezTo>
                <a:cubicBezTo>
                  <a:pt x="152784" y="1725533"/>
                  <a:pt x="160404" y="1735439"/>
                  <a:pt x="161166" y="1731153"/>
                </a:cubicBezTo>
                <a:close/>
                <a:moveTo>
                  <a:pt x="213839" y="1755251"/>
                </a:moveTo>
                <a:cubicBezTo>
                  <a:pt x="182216" y="1734201"/>
                  <a:pt x="168500" y="1757156"/>
                  <a:pt x="206315" y="1767919"/>
                </a:cubicBezTo>
                <a:cubicBezTo>
                  <a:pt x="209839" y="1768300"/>
                  <a:pt x="205457" y="1765633"/>
                  <a:pt x="203267" y="1764586"/>
                </a:cubicBezTo>
                <a:cubicBezTo>
                  <a:pt x="197647" y="1761823"/>
                  <a:pt x="196313" y="1759156"/>
                  <a:pt x="202600" y="1760775"/>
                </a:cubicBezTo>
                <a:cubicBezTo>
                  <a:pt x="204695" y="1761347"/>
                  <a:pt x="208601" y="1762300"/>
                  <a:pt x="204124" y="1760204"/>
                </a:cubicBezTo>
                <a:cubicBezTo>
                  <a:pt x="201171" y="1758490"/>
                  <a:pt x="196504" y="1757442"/>
                  <a:pt x="194313" y="1754965"/>
                </a:cubicBezTo>
                <a:cubicBezTo>
                  <a:pt x="194885" y="1752965"/>
                  <a:pt x="207077" y="1759918"/>
                  <a:pt x="206886" y="1758585"/>
                </a:cubicBezTo>
                <a:cubicBezTo>
                  <a:pt x="208029" y="1757442"/>
                  <a:pt x="198123" y="1753632"/>
                  <a:pt x="201076" y="1752965"/>
                </a:cubicBezTo>
                <a:cubicBezTo>
                  <a:pt x="203076" y="1752393"/>
                  <a:pt x="206410" y="1755061"/>
                  <a:pt x="208982" y="1756204"/>
                </a:cubicBezTo>
                <a:cubicBezTo>
                  <a:pt x="212506" y="1757728"/>
                  <a:pt x="216125" y="1757442"/>
                  <a:pt x="213839" y="1755251"/>
                </a:cubicBezTo>
                <a:close/>
                <a:moveTo>
                  <a:pt x="252320" y="1766776"/>
                </a:moveTo>
                <a:cubicBezTo>
                  <a:pt x="223745" y="1754870"/>
                  <a:pt x="224698" y="1777063"/>
                  <a:pt x="250892" y="1778111"/>
                </a:cubicBezTo>
                <a:cubicBezTo>
                  <a:pt x="253368" y="1777825"/>
                  <a:pt x="249653" y="1776396"/>
                  <a:pt x="247939" y="1775920"/>
                </a:cubicBezTo>
                <a:cubicBezTo>
                  <a:pt x="242986" y="1774587"/>
                  <a:pt x="241462" y="1772491"/>
                  <a:pt x="247653" y="1773063"/>
                </a:cubicBezTo>
                <a:cubicBezTo>
                  <a:pt x="249844" y="1773253"/>
                  <a:pt x="249177" y="1772872"/>
                  <a:pt x="247272" y="1772301"/>
                </a:cubicBezTo>
                <a:cubicBezTo>
                  <a:pt x="244796" y="1771348"/>
                  <a:pt x="241271" y="1771443"/>
                  <a:pt x="239271" y="1769824"/>
                </a:cubicBezTo>
                <a:cubicBezTo>
                  <a:pt x="238604" y="1768776"/>
                  <a:pt x="241938" y="1769538"/>
                  <a:pt x="243367" y="1769824"/>
                </a:cubicBezTo>
                <a:cubicBezTo>
                  <a:pt x="250225" y="1771348"/>
                  <a:pt x="249463" y="1770300"/>
                  <a:pt x="246701" y="1769158"/>
                </a:cubicBezTo>
                <a:cubicBezTo>
                  <a:pt x="245177" y="1768491"/>
                  <a:pt x="242033" y="1767729"/>
                  <a:pt x="243176" y="1766967"/>
                </a:cubicBezTo>
                <a:cubicBezTo>
                  <a:pt x="243748" y="1765824"/>
                  <a:pt x="255940" y="1771062"/>
                  <a:pt x="252320" y="1766776"/>
                </a:cubicBezTo>
                <a:close/>
                <a:moveTo>
                  <a:pt x="302231" y="1787160"/>
                </a:moveTo>
                <a:cubicBezTo>
                  <a:pt x="296516" y="1786493"/>
                  <a:pt x="294421" y="1784397"/>
                  <a:pt x="301374" y="1783921"/>
                </a:cubicBezTo>
                <a:cubicBezTo>
                  <a:pt x="303851" y="1783731"/>
                  <a:pt x="302993" y="1783350"/>
                  <a:pt x="300803" y="1783064"/>
                </a:cubicBezTo>
                <a:cubicBezTo>
                  <a:pt x="297183" y="1783254"/>
                  <a:pt x="284610" y="1780968"/>
                  <a:pt x="296040" y="1780968"/>
                </a:cubicBezTo>
                <a:cubicBezTo>
                  <a:pt x="311375" y="1781254"/>
                  <a:pt x="293278" y="1779254"/>
                  <a:pt x="295278" y="1777730"/>
                </a:cubicBezTo>
                <a:cubicBezTo>
                  <a:pt x="296516" y="1776587"/>
                  <a:pt x="300136" y="1777730"/>
                  <a:pt x="302422" y="1778016"/>
                </a:cubicBezTo>
                <a:cubicBezTo>
                  <a:pt x="317281" y="1776111"/>
                  <a:pt x="289182" y="1772491"/>
                  <a:pt x="286801" y="1775158"/>
                </a:cubicBezTo>
                <a:cubicBezTo>
                  <a:pt x="273752" y="1778683"/>
                  <a:pt x="287468" y="1789255"/>
                  <a:pt x="296040" y="1789160"/>
                </a:cubicBezTo>
                <a:cubicBezTo>
                  <a:pt x="299945" y="1790112"/>
                  <a:pt x="313280" y="1789065"/>
                  <a:pt x="302231" y="1787160"/>
                </a:cubicBezTo>
                <a:close/>
                <a:moveTo>
                  <a:pt x="401768" y="1773349"/>
                </a:moveTo>
                <a:cubicBezTo>
                  <a:pt x="364715" y="1770872"/>
                  <a:pt x="363953" y="1800876"/>
                  <a:pt x="402053" y="1789636"/>
                </a:cubicBezTo>
                <a:cubicBezTo>
                  <a:pt x="405387" y="1787731"/>
                  <a:pt x="398720" y="1788017"/>
                  <a:pt x="397672" y="1788112"/>
                </a:cubicBezTo>
                <a:cubicBezTo>
                  <a:pt x="389195" y="1788874"/>
                  <a:pt x="390623" y="1785826"/>
                  <a:pt x="396719" y="1784302"/>
                </a:cubicBezTo>
                <a:cubicBezTo>
                  <a:pt x="402720" y="1782207"/>
                  <a:pt x="388718" y="1784397"/>
                  <a:pt x="387385" y="1784493"/>
                </a:cubicBezTo>
                <a:cubicBezTo>
                  <a:pt x="381670" y="1784493"/>
                  <a:pt x="387194" y="1782112"/>
                  <a:pt x="390433" y="1782112"/>
                </a:cubicBezTo>
                <a:cubicBezTo>
                  <a:pt x="399767" y="1780778"/>
                  <a:pt x="398529" y="1779730"/>
                  <a:pt x="394624" y="1779540"/>
                </a:cubicBezTo>
                <a:cubicBezTo>
                  <a:pt x="392528" y="1779445"/>
                  <a:pt x="388147" y="1780016"/>
                  <a:pt x="389576" y="1778301"/>
                </a:cubicBezTo>
                <a:cubicBezTo>
                  <a:pt x="391004" y="1776587"/>
                  <a:pt x="395195" y="1777158"/>
                  <a:pt x="397958" y="1776873"/>
                </a:cubicBezTo>
                <a:cubicBezTo>
                  <a:pt x="401958" y="1776587"/>
                  <a:pt x="404816" y="1774111"/>
                  <a:pt x="401768" y="1773349"/>
                </a:cubicBezTo>
                <a:close/>
                <a:moveTo>
                  <a:pt x="472538" y="1768015"/>
                </a:moveTo>
                <a:cubicBezTo>
                  <a:pt x="467014" y="1769729"/>
                  <a:pt x="464252" y="1768491"/>
                  <a:pt x="470348" y="1765157"/>
                </a:cubicBezTo>
                <a:cubicBezTo>
                  <a:pt x="472538" y="1763919"/>
                  <a:pt x="471586" y="1763919"/>
                  <a:pt x="469395" y="1764586"/>
                </a:cubicBezTo>
                <a:cubicBezTo>
                  <a:pt x="467014" y="1765252"/>
                  <a:pt x="464728" y="1766300"/>
                  <a:pt x="462442" y="1766967"/>
                </a:cubicBezTo>
                <a:cubicBezTo>
                  <a:pt x="457870" y="1768110"/>
                  <a:pt x="461013" y="1765157"/>
                  <a:pt x="464156" y="1764490"/>
                </a:cubicBezTo>
                <a:cubicBezTo>
                  <a:pt x="471586" y="1761728"/>
                  <a:pt x="470157" y="1761061"/>
                  <a:pt x="466823" y="1761633"/>
                </a:cubicBezTo>
                <a:cubicBezTo>
                  <a:pt x="457679" y="1763824"/>
                  <a:pt x="463585" y="1759347"/>
                  <a:pt x="468728" y="1758870"/>
                </a:cubicBezTo>
                <a:cubicBezTo>
                  <a:pt x="482540" y="1750203"/>
                  <a:pt x="449202" y="1759347"/>
                  <a:pt x="449964" y="1767538"/>
                </a:cubicBezTo>
                <a:cubicBezTo>
                  <a:pt x="451298" y="1783064"/>
                  <a:pt x="490445" y="1764109"/>
                  <a:pt x="472538" y="1768015"/>
                </a:cubicBezTo>
                <a:close/>
                <a:moveTo>
                  <a:pt x="519211" y="1743916"/>
                </a:moveTo>
                <a:cubicBezTo>
                  <a:pt x="493874" y="1744392"/>
                  <a:pt x="480349" y="1776301"/>
                  <a:pt x="515306" y="1760680"/>
                </a:cubicBezTo>
                <a:cubicBezTo>
                  <a:pt x="518163" y="1758775"/>
                  <a:pt x="514258" y="1759061"/>
                  <a:pt x="512353" y="1759537"/>
                </a:cubicBezTo>
                <a:cubicBezTo>
                  <a:pt x="507019" y="1760871"/>
                  <a:pt x="505685" y="1759061"/>
                  <a:pt x="512639" y="1755727"/>
                </a:cubicBezTo>
                <a:cubicBezTo>
                  <a:pt x="515115" y="1754489"/>
                  <a:pt x="514448" y="1754394"/>
                  <a:pt x="512353" y="1754965"/>
                </a:cubicBezTo>
                <a:cubicBezTo>
                  <a:pt x="509686" y="1755251"/>
                  <a:pt x="505971" y="1757632"/>
                  <a:pt x="503590" y="1756870"/>
                </a:cubicBezTo>
                <a:cubicBezTo>
                  <a:pt x="503018" y="1755822"/>
                  <a:pt x="506733" y="1754679"/>
                  <a:pt x="508352" y="1754108"/>
                </a:cubicBezTo>
                <a:cubicBezTo>
                  <a:pt x="515972" y="1751727"/>
                  <a:pt x="515306" y="1750774"/>
                  <a:pt x="512258" y="1751060"/>
                </a:cubicBezTo>
                <a:cubicBezTo>
                  <a:pt x="510638" y="1751155"/>
                  <a:pt x="507114" y="1752203"/>
                  <a:pt x="508638" y="1750393"/>
                </a:cubicBezTo>
                <a:cubicBezTo>
                  <a:pt x="510162" y="1748488"/>
                  <a:pt x="513305" y="1748583"/>
                  <a:pt x="515591" y="1748012"/>
                </a:cubicBezTo>
                <a:cubicBezTo>
                  <a:pt x="518639" y="1747155"/>
                  <a:pt x="521402" y="1744392"/>
                  <a:pt x="519211" y="1743916"/>
                </a:cubicBezTo>
                <a:close/>
                <a:moveTo>
                  <a:pt x="565407" y="1731438"/>
                </a:moveTo>
                <a:cubicBezTo>
                  <a:pt x="558835" y="1735058"/>
                  <a:pt x="557311" y="1732296"/>
                  <a:pt x="563026" y="1728009"/>
                </a:cubicBezTo>
                <a:cubicBezTo>
                  <a:pt x="567884" y="1723628"/>
                  <a:pt x="555692" y="1731153"/>
                  <a:pt x="554358" y="1731629"/>
                </a:cubicBezTo>
                <a:cubicBezTo>
                  <a:pt x="549024" y="1733820"/>
                  <a:pt x="553120" y="1729343"/>
                  <a:pt x="556263" y="1728200"/>
                </a:cubicBezTo>
                <a:cubicBezTo>
                  <a:pt x="564455" y="1723437"/>
                  <a:pt x="562835" y="1722771"/>
                  <a:pt x="559121" y="1724104"/>
                </a:cubicBezTo>
                <a:cubicBezTo>
                  <a:pt x="557120" y="1724866"/>
                  <a:pt x="553215" y="1726866"/>
                  <a:pt x="553882" y="1724771"/>
                </a:cubicBezTo>
                <a:cubicBezTo>
                  <a:pt x="554549" y="1722675"/>
                  <a:pt x="558644" y="1721533"/>
                  <a:pt x="561121" y="1720199"/>
                </a:cubicBezTo>
                <a:cubicBezTo>
                  <a:pt x="574932" y="1707816"/>
                  <a:pt x="545786" y="1722199"/>
                  <a:pt x="544643" y="1726866"/>
                </a:cubicBezTo>
                <a:cubicBezTo>
                  <a:pt x="533213" y="1739249"/>
                  <a:pt x="549405" y="1744678"/>
                  <a:pt x="560359" y="1738201"/>
                </a:cubicBezTo>
                <a:cubicBezTo>
                  <a:pt x="564359" y="1736868"/>
                  <a:pt x="577409" y="1726295"/>
                  <a:pt x="565407" y="1731438"/>
                </a:cubicBezTo>
                <a:close/>
                <a:moveTo>
                  <a:pt x="604841" y="1703435"/>
                </a:moveTo>
                <a:cubicBezTo>
                  <a:pt x="601126" y="1706483"/>
                  <a:pt x="596744" y="1706864"/>
                  <a:pt x="601316" y="1701149"/>
                </a:cubicBezTo>
                <a:cubicBezTo>
                  <a:pt x="601697" y="1700578"/>
                  <a:pt x="601602" y="1700482"/>
                  <a:pt x="601031" y="1700673"/>
                </a:cubicBezTo>
                <a:cubicBezTo>
                  <a:pt x="597887" y="1702292"/>
                  <a:pt x="595792" y="1706388"/>
                  <a:pt x="592363" y="1707436"/>
                </a:cubicBezTo>
                <a:cubicBezTo>
                  <a:pt x="590077" y="1707150"/>
                  <a:pt x="595411" y="1703054"/>
                  <a:pt x="596173" y="1702101"/>
                </a:cubicBezTo>
                <a:cubicBezTo>
                  <a:pt x="602364" y="1694672"/>
                  <a:pt x="590839" y="1704768"/>
                  <a:pt x="590267" y="1702578"/>
                </a:cubicBezTo>
                <a:cubicBezTo>
                  <a:pt x="589886" y="1701435"/>
                  <a:pt x="591982" y="1700006"/>
                  <a:pt x="593887" y="1698672"/>
                </a:cubicBezTo>
                <a:cubicBezTo>
                  <a:pt x="596078" y="1697720"/>
                  <a:pt x="599888" y="1692576"/>
                  <a:pt x="595125" y="1694005"/>
                </a:cubicBezTo>
                <a:cubicBezTo>
                  <a:pt x="570170" y="1707816"/>
                  <a:pt x="584552" y="1724200"/>
                  <a:pt x="604079" y="1708007"/>
                </a:cubicBezTo>
                <a:cubicBezTo>
                  <a:pt x="608174" y="1705054"/>
                  <a:pt x="613413" y="1698101"/>
                  <a:pt x="604841" y="1703435"/>
                </a:cubicBezTo>
                <a:close/>
                <a:moveTo>
                  <a:pt x="689423" y="1644570"/>
                </a:moveTo>
                <a:cubicBezTo>
                  <a:pt x="684565" y="1647047"/>
                  <a:pt x="682755" y="1645523"/>
                  <a:pt x="688565" y="1640665"/>
                </a:cubicBezTo>
                <a:cubicBezTo>
                  <a:pt x="690661" y="1638855"/>
                  <a:pt x="689899" y="1638951"/>
                  <a:pt x="687994" y="1639903"/>
                </a:cubicBezTo>
                <a:cubicBezTo>
                  <a:pt x="684470" y="1642666"/>
                  <a:pt x="674278" y="1646952"/>
                  <a:pt x="683803" y="1639999"/>
                </a:cubicBezTo>
                <a:cubicBezTo>
                  <a:pt x="690566" y="1635808"/>
                  <a:pt x="689613" y="1635045"/>
                  <a:pt x="686756" y="1635998"/>
                </a:cubicBezTo>
                <a:cubicBezTo>
                  <a:pt x="685232" y="1636474"/>
                  <a:pt x="682088" y="1638284"/>
                  <a:pt x="682946" y="1636093"/>
                </a:cubicBezTo>
                <a:cubicBezTo>
                  <a:pt x="683898" y="1633807"/>
                  <a:pt x="687041" y="1633236"/>
                  <a:pt x="689042" y="1632093"/>
                </a:cubicBezTo>
                <a:cubicBezTo>
                  <a:pt x="691899" y="1630569"/>
                  <a:pt x="693899" y="1627140"/>
                  <a:pt x="691518" y="1627140"/>
                </a:cubicBezTo>
                <a:cubicBezTo>
                  <a:pt x="666467" y="1633236"/>
                  <a:pt x="663800" y="1669145"/>
                  <a:pt x="692661" y="1645142"/>
                </a:cubicBezTo>
                <a:cubicBezTo>
                  <a:pt x="694852" y="1642475"/>
                  <a:pt x="691137" y="1643618"/>
                  <a:pt x="689423" y="1644570"/>
                </a:cubicBezTo>
                <a:close/>
                <a:moveTo>
                  <a:pt x="820677" y="1543225"/>
                </a:moveTo>
                <a:cubicBezTo>
                  <a:pt x="815724" y="1546654"/>
                  <a:pt x="812486" y="1546272"/>
                  <a:pt x="816391" y="1541224"/>
                </a:cubicBezTo>
                <a:cubicBezTo>
                  <a:pt x="817820" y="1539605"/>
                  <a:pt x="820487" y="1536557"/>
                  <a:pt x="816391" y="1539319"/>
                </a:cubicBezTo>
                <a:cubicBezTo>
                  <a:pt x="813057" y="1542653"/>
                  <a:pt x="800579" y="1550368"/>
                  <a:pt x="810676" y="1540653"/>
                </a:cubicBezTo>
                <a:cubicBezTo>
                  <a:pt x="818010" y="1534747"/>
                  <a:pt x="816296" y="1534366"/>
                  <a:pt x="812771" y="1535986"/>
                </a:cubicBezTo>
                <a:cubicBezTo>
                  <a:pt x="810771" y="1536938"/>
                  <a:pt x="807342" y="1539605"/>
                  <a:pt x="807533" y="1537319"/>
                </a:cubicBezTo>
                <a:cubicBezTo>
                  <a:pt x="807723" y="1534938"/>
                  <a:pt x="811819" y="1533318"/>
                  <a:pt x="814105" y="1531699"/>
                </a:cubicBezTo>
                <a:cubicBezTo>
                  <a:pt x="817343" y="1529413"/>
                  <a:pt x="818582" y="1525699"/>
                  <a:pt x="815343" y="1526270"/>
                </a:cubicBezTo>
                <a:cubicBezTo>
                  <a:pt x="781625" y="1541415"/>
                  <a:pt x="798865" y="1572942"/>
                  <a:pt x="825344" y="1542653"/>
                </a:cubicBezTo>
                <a:cubicBezTo>
                  <a:pt x="827059" y="1539700"/>
                  <a:pt x="822582" y="1541796"/>
                  <a:pt x="820677" y="1543225"/>
                </a:cubicBezTo>
                <a:close/>
                <a:moveTo>
                  <a:pt x="880018" y="1495790"/>
                </a:moveTo>
                <a:cubicBezTo>
                  <a:pt x="875255" y="1498838"/>
                  <a:pt x="872112" y="1498266"/>
                  <a:pt x="876875" y="1493123"/>
                </a:cubicBezTo>
                <a:cubicBezTo>
                  <a:pt x="879827" y="1489122"/>
                  <a:pt x="870969" y="1496362"/>
                  <a:pt x="869826" y="1497124"/>
                </a:cubicBezTo>
                <a:cubicBezTo>
                  <a:pt x="865730" y="1499600"/>
                  <a:pt x="867826" y="1495504"/>
                  <a:pt x="870588" y="1493980"/>
                </a:cubicBezTo>
                <a:cubicBezTo>
                  <a:pt x="876875" y="1489027"/>
                  <a:pt x="875351" y="1488837"/>
                  <a:pt x="872207" y="1490170"/>
                </a:cubicBezTo>
                <a:cubicBezTo>
                  <a:pt x="863921" y="1494933"/>
                  <a:pt x="868016" y="1488551"/>
                  <a:pt x="873160" y="1486741"/>
                </a:cubicBezTo>
                <a:cubicBezTo>
                  <a:pt x="881732" y="1478264"/>
                  <a:pt x="867064" y="1484455"/>
                  <a:pt x="864778" y="1487789"/>
                </a:cubicBezTo>
                <a:cubicBezTo>
                  <a:pt x="848966" y="1501029"/>
                  <a:pt x="863635" y="1511792"/>
                  <a:pt x="877160" y="1501981"/>
                </a:cubicBezTo>
                <a:cubicBezTo>
                  <a:pt x="880685" y="1499981"/>
                  <a:pt x="889829" y="1490646"/>
                  <a:pt x="880018" y="1495790"/>
                </a:cubicBezTo>
                <a:close/>
                <a:moveTo>
                  <a:pt x="925547" y="1460738"/>
                </a:moveTo>
                <a:cubicBezTo>
                  <a:pt x="899258" y="1461500"/>
                  <a:pt x="892496" y="1499029"/>
                  <a:pt x="924119" y="1479597"/>
                </a:cubicBezTo>
                <a:cubicBezTo>
                  <a:pt x="929072" y="1474740"/>
                  <a:pt x="907545" y="1483788"/>
                  <a:pt x="920594" y="1474168"/>
                </a:cubicBezTo>
                <a:cubicBezTo>
                  <a:pt x="922880" y="1472740"/>
                  <a:pt x="922118" y="1472644"/>
                  <a:pt x="920118" y="1473311"/>
                </a:cubicBezTo>
                <a:cubicBezTo>
                  <a:pt x="917546" y="1473787"/>
                  <a:pt x="914117" y="1476645"/>
                  <a:pt x="911641" y="1475883"/>
                </a:cubicBezTo>
                <a:cubicBezTo>
                  <a:pt x="910879" y="1474740"/>
                  <a:pt x="914403" y="1473216"/>
                  <a:pt x="915927" y="1472644"/>
                </a:cubicBezTo>
                <a:cubicBezTo>
                  <a:pt x="923166" y="1469596"/>
                  <a:pt x="922309" y="1468644"/>
                  <a:pt x="919356" y="1469025"/>
                </a:cubicBezTo>
                <a:cubicBezTo>
                  <a:pt x="917737" y="1469215"/>
                  <a:pt x="914308" y="1470549"/>
                  <a:pt x="915546" y="1468453"/>
                </a:cubicBezTo>
                <a:cubicBezTo>
                  <a:pt x="916022" y="1465882"/>
                  <a:pt x="930119" y="1464262"/>
                  <a:pt x="925547" y="1460738"/>
                </a:cubicBezTo>
                <a:close/>
                <a:moveTo>
                  <a:pt x="977840" y="1451118"/>
                </a:moveTo>
                <a:cubicBezTo>
                  <a:pt x="970886" y="1453308"/>
                  <a:pt x="969743" y="1449975"/>
                  <a:pt x="975839" y="1446736"/>
                </a:cubicBezTo>
                <a:cubicBezTo>
                  <a:pt x="980316" y="1444165"/>
                  <a:pt x="973172" y="1446165"/>
                  <a:pt x="971934" y="1446832"/>
                </a:cubicBezTo>
                <a:cubicBezTo>
                  <a:pt x="969743" y="1447498"/>
                  <a:pt x="966695" y="1449689"/>
                  <a:pt x="964505" y="1448927"/>
                </a:cubicBezTo>
                <a:cubicBezTo>
                  <a:pt x="963647" y="1445784"/>
                  <a:pt x="974315" y="1444260"/>
                  <a:pt x="975458" y="1441879"/>
                </a:cubicBezTo>
                <a:cubicBezTo>
                  <a:pt x="975268" y="1439592"/>
                  <a:pt x="965648" y="1444069"/>
                  <a:pt x="966981" y="1440926"/>
                </a:cubicBezTo>
                <a:cubicBezTo>
                  <a:pt x="968124" y="1438354"/>
                  <a:pt x="972696" y="1438354"/>
                  <a:pt x="974982" y="1437592"/>
                </a:cubicBezTo>
                <a:cubicBezTo>
                  <a:pt x="978887" y="1436449"/>
                  <a:pt x="981269" y="1433116"/>
                  <a:pt x="977649" y="1432734"/>
                </a:cubicBezTo>
                <a:cubicBezTo>
                  <a:pt x="970696" y="1432544"/>
                  <a:pt x="961838" y="1436830"/>
                  <a:pt x="957170" y="1441593"/>
                </a:cubicBezTo>
                <a:cubicBezTo>
                  <a:pt x="945169" y="1452261"/>
                  <a:pt x="960409" y="1462357"/>
                  <a:pt x="972125" y="1457214"/>
                </a:cubicBezTo>
                <a:cubicBezTo>
                  <a:pt x="976316" y="1456261"/>
                  <a:pt x="990127" y="1448927"/>
                  <a:pt x="977840" y="1451118"/>
                </a:cubicBezTo>
                <a:close/>
                <a:moveTo>
                  <a:pt x="1018607" y="1433973"/>
                </a:moveTo>
                <a:cubicBezTo>
                  <a:pt x="1013749" y="1435020"/>
                  <a:pt x="1011368" y="1433401"/>
                  <a:pt x="1016892" y="1430639"/>
                </a:cubicBezTo>
                <a:cubicBezTo>
                  <a:pt x="1018892" y="1429687"/>
                  <a:pt x="1018035" y="1429496"/>
                  <a:pt x="1016130" y="1429972"/>
                </a:cubicBezTo>
                <a:cubicBezTo>
                  <a:pt x="1012987" y="1431401"/>
                  <a:pt x="1001843" y="1432830"/>
                  <a:pt x="1011463" y="1429210"/>
                </a:cubicBezTo>
                <a:cubicBezTo>
                  <a:pt x="1018226" y="1427210"/>
                  <a:pt x="1017083" y="1426448"/>
                  <a:pt x="1014035" y="1426543"/>
                </a:cubicBezTo>
                <a:cubicBezTo>
                  <a:pt x="1012320" y="1426638"/>
                  <a:pt x="1009082" y="1427496"/>
                  <a:pt x="1009748" y="1425876"/>
                </a:cubicBezTo>
                <a:cubicBezTo>
                  <a:pt x="1010320" y="1424257"/>
                  <a:pt x="1013844" y="1424353"/>
                  <a:pt x="1016035" y="1423876"/>
                </a:cubicBezTo>
                <a:cubicBezTo>
                  <a:pt x="1028513" y="1417304"/>
                  <a:pt x="1002986" y="1421495"/>
                  <a:pt x="1001652" y="1426067"/>
                </a:cubicBezTo>
                <a:cubicBezTo>
                  <a:pt x="992984" y="1434258"/>
                  <a:pt x="1006224" y="1440640"/>
                  <a:pt x="1014511" y="1438164"/>
                </a:cubicBezTo>
                <a:cubicBezTo>
                  <a:pt x="1017845" y="1437878"/>
                  <a:pt x="1028227" y="1432830"/>
                  <a:pt x="1018607" y="1433973"/>
                </a:cubicBezTo>
                <a:close/>
                <a:moveTo>
                  <a:pt x="1072137" y="1430353"/>
                </a:moveTo>
                <a:cubicBezTo>
                  <a:pt x="1066613" y="1430353"/>
                  <a:pt x="1064231" y="1428067"/>
                  <a:pt x="1070994" y="1426258"/>
                </a:cubicBezTo>
                <a:cubicBezTo>
                  <a:pt x="1075661" y="1424448"/>
                  <a:pt x="1064327" y="1425781"/>
                  <a:pt x="1062993" y="1425686"/>
                </a:cubicBezTo>
                <a:cubicBezTo>
                  <a:pt x="1058231" y="1425400"/>
                  <a:pt x="1062041" y="1423114"/>
                  <a:pt x="1065279" y="1423400"/>
                </a:cubicBezTo>
                <a:cubicBezTo>
                  <a:pt x="1073280" y="1422733"/>
                  <a:pt x="1072137" y="1421590"/>
                  <a:pt x="1068708" y="1421019"/>
                </a:cubicBezTo>
                <a:cubicBezTo>
                  <a:pt x="1059088" y="1420352"/>
                  <a:pt x="1066041" y="1417304"/>
                  <a:pt x="1071470" y="1418542"/>
                </a:cubicBezTo>
                <a:cubicBezTo>
                  <a:pt x="1086710" y="1414256"/>
                  <a:pt x="1058231" y="1412637"/>
                  <a:pt x="1054992" y="1417875"/>
                </a:cubicBezTo>
                <a:cubicBezTo>
                  <a:pt x="1043753" y="1425115"/>
                  <a:pt x="1056897" y="1435116"/>
                  <a:pt x="1066517" y="1434258"/>
                </a:cubicBezTo>
                <a:cubicBezTo>
                  <a:pt x="1070423" y="1434449"/>
                  <a:pt x="1082900" y="1431211"/>
                  <a:pt x="1072137" y="1430353"/>
                </a:cubicBezTo>
                <a:close/>
                <a:moveTo>
                  <a:pt x="1075280" y="1467882"/>
                </a:moveTo>
                <a:cubicBezTo>
                  <a:pt x="1079281" y="1469311"/>
                  <a:pt x="1097283" y="1466548"/>
                  <a:pt x="1084520" y="1464072"/>
                </a:cubicBezTo>
                <a:cubicBezTo>
                  <a:pt x="1078614" y="1463595"/>
                  <a:pt x="1076233" y="1460547"/>
                  <a:pt x="1083567" y="1458928"/>
                </a:cubicBezTo>
                <a:cubicBezTo>
                  <a:pt x="1086234" y="1458357"/>
                  <a:pt x="1085282" y="1457880"/>
                  <a:pt x="1082900" y="1457690"/>
                </a:cubicBezTo>
                <a:cubicBezTo>
                  <a:pt x="1080329" y="1457500"/>
                  <a:pt x="1077566" y="1457595"/>
                  <a:pt x="1074899" y="1457690"/>
                </a:cubicBezTo>
                <a:cubicBezTo>
                  <a:pt x="1069565" y="1457309"/>
                  <a:pt x="1074137" y="1454547"/>
                  <a:pt x="1077566" y="1454928"/>
                </a:cubicBezTo>
                <a:cubicBezTo>
                  <a:pt x="1086234" y="1454833"/>
                  <a:pt x="1085091" y="1453308"/>
                  <a:pt x="1081376" y="1452261"/>
                </a:cubicBezTo>
                <a:cubicBezTo>
                  <a:pt x="1080138" y="1451689"/>
                  <a:pt x="1075376" y="1452070"/>
                  <a:pt x="1076423" y="1449784"/>
                </a:cubicBezTo>
                <a:cubicBezTo>
                  <a:pt x="1077662" y="1447689"/>
                  <a:pt x="1081853" y="1449213"/>
                  <a:pt x="1084520" y="1449403"/>
                </a:cubicBezTo>
                <a:cubicBezTo>
                  <a:pt x="1088234" y="1449689"/>
                  <a:pt x="1091187" y="1447212"/>
                  <a:pt x="1088139" y="1445403"/>
                </a:cubicBezTo>
                <a:cubicBezTo>
                  <a:pt x="1067375" y="1436830"/>
                  <a:pt x="1047753" y="1460452"/>
                  <a:pt x="1075280" y="1467882"/>
                </a:cubicBezTo>
                <a:close/>
                <a:moveTo>
                  <a:pt x="1053182" y="1485503"/>
                </a:moveTo>
                <a:cubicBezTo>
                  <a:pt x="1056992" y="1488456"/>
                  <a:pt x="1064231" y="1487884"/>
                  <a:pt x="1068422" y="1485884"/>
                </a:cubicBezTo>
                <a:cubicBezTo>
                  <a:pt x="1072232" y="1482836"/>
                  <a:pt x="1053659" y="1484550"/>
                  <a:pt x="1064422" y="1479693"/>
                </a:cubicBezTo>
                <a:cubicBezTo>
                  <a:pt x="1068899" y="1477407"/>
                  <a:pt x="1056802" y="1480169"/>
                  <a:pt x="1056326" y="1478836"/>
                </a:cubicBezTo>
                <a:cubicBezTo>
                  <a:pt x="1055087" y="1475978"/>
                  <a:pt x="1069756" y="1476835"/>
                  <a:pt x="1062422" y="1474359"/>
                </a:cubicBezTo>
                <a:cubicBezTo>
                  <a:pt x="1060898" y="1473978"/>
                  <a:pt x="1057850" y="1474549"/>
                  <a:pt x="1058612" y="1472835"/>
                </a:cubicBezTo>
                <a:cubicBezTo>
                  <a:pt x="1059564" y="1470930"/>
                  <a:pt x="1062803" y="1471978"/>
                  <a:pt x="1064517" y="1471882"/>
                </a:cubicBezTo>
                <a:cubicBezTo>
                  <a:pt x="1067279" y="1471882"/>
                  <a:pt x="1069184" y="1469787"/>
                  <a:pt x="1066898" y="1468549"/>
                </a:cubicBezTo>
                <a:cubicBezTo>
                  <a:pt x="1055754" y="1463976"/>
                  <a:pt x="1039562" y="1477026"/>
                  <a:pt x="1053182" y="1485503"/>
                </a:cubicBezTo>
                <a:close/>
                <a:moveTo>
                  <a:pt x="1042514" y="1465786"/>
                </a:moveTo>
                <a:cubicBezTo>
                  <a:pt x="1047848" y="1464929"/>
                  <a:pt x="1061564" y="1458262"/>
                  <a:pt x="1047467" y="1459214"/>
                </a:cubicBezTo>
                <a:cubicBezTo>
                  <a:pt x="1045277" y="1459500"/>
                  <a:pt x="1042229" y="1459976"/>
                  <a:pt x="1040514" y="1458928"/>
                </a:cubicBezTo>
                <a:cubicBezTo>
                  <a:pt x="1037276" y="1457118"/>
                  <a:pt x="1044896" y="1453785"/>
                  <a:pt x="1045086" y="1452451"/>
                </a:cubicBezTo>
                <a:cubicBezTo>
                  <a:pt x="1040609" y="1451784"/>
                  <a:pt x="1034799" y="1456642"/>
                  <a:pt x="1030322" y="1455213"/>
                </a:cubicBezTo>
                <a:cubicBezTo>
                  <a:pt x="1028132" y="1453785"/>
                  <a:pt x="1032894" y="1452166"/>
                  <a:pt x="1034799" y="1451594"/>
                </a:cubicBezTo>
                <a:cubicBezTo>
                  <a:pt x="1044515" y="1448355"/>
                  <a:pt x="1042419" y="1447117"/>
                  <a:pt x="1037657" y="1447403"/>
                </a:cubicBezTo>
                <a:cubicBezTo>
                  <a:pt x="1035085" y="1447498"/>
                  <a:pt x="1030418" y="1448927"/>
                  <a:pt x="1030703" y="1446450"/>
                </a:cubicBezTo>
                <a:cubicBezTo>
                  <a:pt x="1030989" y="1443879"/>
                  <a:pt x="1036514" y="1443974"/>
                  <a:pt x="1039657" y="1443212"/>
                </a:cubicBezTo>
                <a:cubicBezTo>
                  <a:pt x="1043467" y="1442450"/>
                  <a:pt x="1046420" y="1438640"/>
                  <a:pt x="1041276" y="1437687"/>
                </a:cubicBezTo>
                <a:cubicBezTo>
                  <a:pt x="1007653" y="1437687"/>
                  <a:pt x="1007748" y="1470644"/>
                  <a:pt x="1042514" y="1465786"/>
                </a:cubicBezTo>
                <a:close/>
                <a:moveTo>
                  <a:pt x="1011749" y="1490837"/>
                </a:moveTo>
                <a:cubicBezTo>
                  <a:pt x="1014416" y="1494075"/>
                  <a:pt x="1033370" y="1486837"/>
                  <a:pt x="1022512" y="1487122"/>
                </a:cubicBezTo>
                <a:cubicBezTo>
                  <a:pt x="1020512" y="1487503"/>
                  <a:pt x="1018988" y="1487217"/>
                  <a:pt x="1018511" y="1486646"/>
                </a:cubicBezTo>
                <a:cubicBezTo>
                  <a:pt x="1016606" y="1485503"/>
                  <a:pt x="1024703" y="1482169"/>
                  <a:pt x="1020131" y="1483026"/>
                </a:cubicBezTo>
                <a:cubicBezTo>
                  <a:pt x="1017940" y="1483122"/>
                  <a:pt x="1015463" y="1485217"/>
                  <a:pt x="1013368" y="1484455"/>
                </a:cubicBezTo>
                <a:cubicBezTo>
                  <a:pt x="1011749" y="1482265"/>
                  <a:pt x="1025084" y="1480359"/>
                  <a:pt x="1018130" y="1479597"/>
                </a:cubicBezTo>
                <a:cubicBezTo>
                  <a:pt x="1014701" y="1480550"/>
                  <a:pt x="1012606" y="1478836"/>
                  <a:pt x="1016511" y="1477502"/>
                </a:cubicBezTo>
                <a:cubicBezTo>
                  <a:pt x="1018702" y="1477692"/>
                  <a:pt x="1024893" y="1475597"/>
                  <a:pt x="1021083" y="1473787"/>
                </a:cubicBezTo>
                <a:cubicBezTo>
                  <a:pt x="1010796" y="1471882"/>
                  <a:pt x="997937" y="1485884"/>
                  <a:pt x="1011749" y="1490837"/>
                </a:cubicBezTo>
                <a:close/>
                <a:moveTo>
                  <a:pt x="1002128" y="1476930"/>
                </a:moveTo>
                <a:cubicBezTo>
                  <a:pt x="1008701" y="1472549"/>
                  <a:pt x="982888" y="1477312"/>
                  <a:pt x="999271" y="1469311"/>
                </a:cubicBezTo>
                <a:cubicBezTo>
                  <a:pt x="1002128" y="1468358"/>
                  <a:pt x="1001271" y="1467977"/>
                  <a:pt x="998890" y="1468072"/>
                </a:cubicBezTo>
                <a:cubicBezTo>
                  <a:pt x="995842" y="1467882"/>
                  <a:pt x="991460" y="1470454"/>
                  <a:pt x="988984" y="1468834"/>
                </a:cubicBezTo>
                <a:cubicBezTo>
                  <a:pt x="987841" y="1465405"/>
                  <a:pt x="1007843" y="1465120"/>
                  <a:pt x="998985" y="1462643"/>
                </a:cubicBezTo>
                <a:cubicBezTo>
                  <a:pt x="997080" y="1462262"/>
                  <a:pt x="992984" y="1463024"/>
                  <a:pt x="994794" y="1460738"/>
                </a:cubicBezTo>
                <a:cubicBezTo>
                  <a:pt x="996604" y="1458452"/>
                  <a:pt x="1000414" y="1459500"/>
                  <a:pt x="1002986" y="1459309"/>
                </a:cubicBezTo>
                <a:cubicBezTo>
                  <a:pt x="1006700" y="1459119"/>
                  <a:pt x="1010320" y="1456071"/>
                  <a:pt x="1007558" y="1454642"/>
                </a:cubicBezTo>
                <a:cubicBezTo>
                  <a:pt x="976792" y="1448355"/>
                  <a:pt x="963266" y="1491313"/>
                  <a:pt x="1002128" y="1476930"/>
                </a:cubicBezTo>
                <a:close/>
                <a:moveTo>
                  <a:pt x="970505" y="1507601"/>
                </a:moveTo>
                <a:cubicBezTo>
                  <a:pt x="975935" y="1509506"/>
                  <a:pt x="984698" y="1506363"/>
                  <a:pt x="989079" y="1502458"/>
                </a:cubicBezTo>
                <a:cubicBezTo>
                  <a:pt x="991175" y="1500267"/>
                  <a:pt x="986984" y="1500648"/>
                  <a:pt x="985079" y="1501219"/>
                </a:cubicBezTo>
                <a:cubicBezTo>
                  <a:pt x="978602" y="1503315"/>
                  <a:pt x="978221" y="1499695"/>
                  <a:pt x="982983" y="1496933"/>
                </a:cubicBezTo>
                <a:cubicBezTo>
                  <a:pt x="988127" y="1492837"/>
                  <a:pt x="973934" y="1499981"/>
                  <a:pt x="973077" y="1498743"/>
                </a:cubicBezTo>
                <a:cubicBezTo>
                  <a:pt x="971744" y="1497695"/>
                  <a:pt x="975268" y="1495885"/>
                  <a:pt x="976887" y="1495314"/>
                </a:cubicBezTo>
                <a:cubicBezTo>
                  <a:pt x="984317" y="1492266"/>
                  <a:pt x="982983" y="1491313"/>
                  <a:pt x="979554" y="1491599"/>
                </a:cubicBezTo>
                <a:cubicBezTo>
                  <a:pt x="977649" y="1491790"/>
                  <a:pt x="974125" y="1493123"/>
                  <a:pt x="974696" y="1491028"/>
                </a:cubicBezTo>
                <a:cubicBezTo>
                  <a:pt x="975363" y="1488837"/>
                  <a:pt x="979268" y="1488741"/>
                  <a:pt x="981554" y="1487979"/>
                </a:cubicBezTo>
                <a:cubicBezTo>
                  <a:pt x="984793" y="1486932"/>
                  <a:pt x="986698" y="1483788"/>
                  <a:pt x="983745" y="1483217"/>
                </a:cubicBezTo>
                <a:cubicBezTo>
                  <a:pt x="971458" y="1481788"/>
                  <a:pt x="951646" y="1501410"/>
                  <a:pt x="970505" y="1507601"/>
                </a:cubicBezTo>
                <a:close/>
                <a:moveTo>
                  <a:pt x="954599" y="1493504"/>
                </a:moveTo>
                <a:cubicBezTo>
                  <a:pt x="958980" y="1491980"/>
                  <a:pt x="970505" y="1482836"/>
                  <a:pt x="958694" y="1486837"/>
                </a:cubicBezTo>
                <a:cubicBezTo>
                  <a:pt x="952884" y="1489408"/>
                  <a:pt x="949265" y="1487979"/>
                  <a:pt x="955456" y="1482836"/>
                </a:cubicBezTo>
                <a:cubicBezTo>
                  <a:pt x="957742" y="1481026"/>
                  <a:pt x="956599" y="1481026"/>
                  <a:pt x="954218" y="1482074"/>
                </a:cubicBezTo>
                <a:cubicBezTo>
                  <a:pt x="950884" y="1483026"/>
                  <a:pt x="947741" y="1486741"/>
                  <a:pt x="944312" y="1486551"/>
                </a:cubicBezTo>
                <a:cubicBezTo>
                  <a:pt x="942502" y="1485693"/>
                  <a:pt x="946312" y="1483408"/>
                  <a:pt x="948026" y="1482360"/>
                </a:cubicBezTo>
                <a:cubicBezTo>
                  <a:pt x="956027" y="1477788"/>
                  <a:pt x="954313" y="1477216"/>
                  <a:pt x="950312" y="1478074"/>
                </a:cubicBezTo>
                <a:cubicBezTo>
                  <a:pt x="948122" y="1478550"/>
                  <a:pt x="944407" y="1480836"/>
                  <a:pt x="944597" y="1478454"/>
                </a:cubicBezTo>
                <a:cubicBezTo>
                  <a:pt x="945074" y="1475787"/>
                  <a:pt x="949836" y="1475121"/>
                  <a:pt x="951836" y="1474073"/>
                </a:cubicBezTo>
                <a:cubicBezTo>
                  <a:pt x="955456" y="1472454"/>
                  <a:pt x="956980" y="1468929"/>
                  <a:pt x="953265" y="1468929"/>
                </a:cubicBezTo>
                <a:cubicBezTo>
                  <a:pt x="927452" y="1472930"/>
                  <a:pt x="923928" y="1504839"/>
                  <a:pt x="954599" y="1493504"/>
                </a:cubicBezTo>
                <a:close/>
                <a:moveTo>
                  <a:pt x="928024" y="1526841"/>
                </a:moveTo>
                <a:cubicBezTo>
                  <a:pt x="932310" y="1529128"/>
                  <a:pt x="940216" y="1525794"/>
                  <a:pt x="944026" y="1522746"/>
                </a:cubicBezTo>
                <a:cubicBezTo>
                  <a:pt x="948407" y="1518269"/>
                  <a:pt x="928691" y="1526079"/>
                  <a:pt x="940502" y="1517316"/>
                </a:cubicBezTo>
                <a:cubicBezTo>
                  <a:pt x="942597" y="1515983"/>
                  <a:pt x="941835" y="1515888"/>
                  <a:pt x="940025" y="1516459"/>
                </a:cubicBezTo>
                <a:cubicBezTo>
                  <a:pt x="937644" y="1516840"/>
                  <a:pt x="934501" y="1519412"/>
                  <a:pt x="932215" y="1518555"/>
                </a:cubicBezTo>
                <a:cubicBezTo>
                  <a:pt x="931453" y="1517412"/>
                  <a:pt x="934691" y="1516174"/>
                  <a:pt x="936025" y="1515602"/>
                </a:cubicBezTo>
                <a:cubicBezTo>
                  <a:pt x="942597" y="1513030"/>
                  <a:pt x="941835" y="1511983"/>
                  <a:pt x="939073" y="1512173"/>
                </a:cubicBezTo>
                <a:cubicBezTo>
                  <a:pt x="937549" y="1512268"/>
                  <a:pt x="934406" y="1513411"/>
                  <a:pt x="935453" y="1511411"/>
                </a:cubicBezTo>
                <a:cubicBezTo>
                  <a:pt x="936501" y="1509316"/>
                  <a:pt x="939549" y="1509411"/>
                  <a:pt x="941549" y="1508839"/>
                </a:cubicBezTo>
                <a:cubicBezTo>
                  <a:pt x="944312" y="1507887"/>
                  <a:pt x="946598" y="1505220"/>
                  <a:pt x="944407" y="1504458"/>
                </a:cubicBezTo>
                <a:cubicBezTo>
                  <a:pt x="934787" y="1502934"/>
                  <a:pt x="915260" y="1518936"/>
                  <a:pt x="928024" y="1526841"/>
                </a:cubicBezTo>
                <a:close/>
                <a:moveTo>
                  <a:pt x="916784" y="1512554"/>
                </a:moveTo>
                <a:cubicBezTo>
                  <a:pt x="918499" y="1509696"/>
                  <a:pt x="913736" y="1511506"/>
                  <a:pt x="911736" y="1512745"/>
                </a:cubicBezTo>
                <a:cubicBezTo>
                  <a:pt x="906212" y="1515983"/>
                  <a:pt x="902211" y="1515316"/>
                  <a:pt x="908021" y="1509220"/>
                </a:cubicBezTo>
                <a:cubicBezTo>
                  <a:pt x="912022" y="1504458"/>
                  <a:pt x="900782" y="1512840"/>
                  <a:pt x="899544" y="1513602"/>
                </a:cubicBezTo>
                <a:cubicBezTo>
                  <a:pt x="894496" y="1516269"/>
                  <a:pt x="897163" y="1511601"/>
                  <a:pt x="900401" y="1509792"/>
                </a:cubicBezTo>
                <a:cubicBezTo>
                  <a:pt x="905450" y="1505982"/>
                  <a:pt x="908307" y="1503220"/>
                  <a:pt x="902306" y="1505220"/>
                </a:cubicBezTo>
                <a:cubicBezTo>
                  <a:pt x="900211" y="1506077"/>
                  <a:pt x="896591" y="1508649"/>
                  <a:pt x="896591" y="1506363"/>
                </a:cubicBezTo>
                <a:cubicBezTo>
                  <a:pt x="896591" y="1504077"/>
                  <a:pt x="900973" y="1502458"/>
                  <a:pt x="903449" y="1501029"/>
                </a:cubicBezTo>
                <a:cubicBezTo>
                  <a:pt x="907069" y="1498933"/>
                  <a:pt x="907926" y="1495218"/>
                  <a:pt x="904116" y="1495790"/>
                </a:cubicBezTo>
                <a:cubicBezTo>
                  <a:pt x="866778" y="1511316"/>
                  <a:pt x="892305" y="1540081"/>
                  <a:pt x="916784" y="1512554"/>
                </a:cubicBezTo>
                <a:close/>
                <a:moveTo>
                  <a:pt x="876113" y="1547225"/>
                </a:moveTo>
                <a:cubicBezTo>
                  <a:pt x="880589" y="1556750"/>
                  <a:pt x="897068" y="1549416"/>
                  <a:pt x="901259" y="1541986"/>
                </a:cubicBezTo>
                <a:cubicBezTo>
                  <a:pt x="903449" y="1537033"/>
                  <a:pt x="885923" y="1550749"/>
                  <a:pt x="894115" y="1539700"/>
                </a:cubicBezTo>
                <a:cubicBezTo>
                  <a:pt x="897449" y="1535033"/>
                  <a:pt x="886876" y="1544844"/>
                  <a:pt x="885542" y="1543987"/>
                </a:cubicBezTo>
                <a:cubicBezTo>
                  <a:pt x="884018" y="1543510"/>
                  <a:pt x="886876" y="1541320"/>
                  <a:pt x="888114" y="1540272"/>
                </a:cubicBezTo>
                <a:cubicBezTo>
                  <a:pt x="894020" y="1535700"/>
                  <a:pt x="892496" y="1535319"/>
                  <a:pt x="889448" y="1536652"/>
                </a:cubicBezTo>
                <a:cubicBezTo>
                  <a:pt x="887828" y="1537414"/>
                  <a:pt x="884971" y="1539510"/>
                  <a:pt x="884876" y="1537700"/>
                </a:cubicBezTo>
                <a:cubicBezTo>
                  <a:pt x="884780" y="1535890"/>
                  <a:pt x="888305" y="1534557"/>
                  <a:pt x="890210" y="1533318"/>
                </a:cubicBezTo>
                <a:cubicBezTo>
                  <a:pt x="900306" y="1521412"/>
                  <a:pt x="871922" y="1537129"/>
                  <a:pt x="876113" y="1547225"/>
                </a:cubicBezTo>
                <a:close/>
                <a:moveTo>
                  <a:pt x="852681" y="1578943"/>
                </a:moveTo>
                <a:cubicBezTo>
                  <a:pt x="857825" y="1581705"/>
                  <a:pt x="882018" y="1560846"/>
                  <a:pt x="866873" y="1567990"/>
                </a:cubicBezTo>
                <a:cubicBezTo>
                  <a:pt x="860301" y="1572276"/>
                  <a:pt x="859444" y="1568751"/>
                  <a:pt x="863825" y="1564561"/>
                </a:cubicBezTo>
                <a:cubicBezTo>
                  <a:pt x="867635" y="1559131"/>
                  <a:pt x="855443" y="1570466"/>
                  <a:pt x="853729" y="1569609"/>
                </a:cubicBezTo>
                <a:cubicBezTo>
                  <a:pt x="852110" y="1568942"/>
                  <a:pt x="855634" y="1566180"/>
                  <a:pt x="857063" y="1565037"/>
                </a:cubicBezTo>
                <a:cubicBezTo>
                  <a:pt x="864206" y="1559608"/>
                  <a:pt x="862587" y="1559131"/>
                  <a:pt x="859063" y="1560560"/>
                </a:cubicBezTo>
                <a:cubicBezTo>
                  <a:pt x="857158" y="1561417"/>
                  <a:pt x="853729" y="1563799"/>
                  <a:pt x="853919" y="1561608"/>
                </a:cubicBezTo>
                <a:cubicBezTo>
                  <a:pt x="854110" y="1559322"/>
                  <a:pt x="858110" y="1557893"/>
                  <a:pt x="860396" y="1556464"/>
                </a:cubicBezTo>
                <a:cubicBezTo>
                  <a:pt x="870112" y="1546654"/>
                  <a:pt x="854681" y="1553130"/>
                  <a:pt x="851538" y="1557036"/>
                </a:cubicBezTo>
                <a:cubicBezTo>
                  <a:pt x="843156" y="1563132"/>
                  <a:pt x="837155" y="1579420"/>
                  <a:pt x="852681" y="1578943"/>
                </a:cubicBezTo>
                <a:close/>
                <a:moveTo>
                  <a:pt x="839822" y="1542272"/>
                </a:moveTo>
                <a:cubicBezTo>
                  <a:pt x="849728" y="1552464"/>
                  <a:pt x="873160" y="1539891"/>
                  <a:pt x="878494" y="1527984"/>
                </a:cubicBezTo>
                <a:cubicBezTo>
                  <a:pt x="879732" y="1524651"/>
                  <a:pt x="874208" y="1527699"/>
                  <a:pt x="872112" y="1529604"/>
                </a:cubicBezTo>
                <a:cubicBezTo>
                  <a:pt x="865064" y="1535700"/>
                  <a:pt x="861635" y="1533223"/>
                  <a:pt x="866111" y="1527127"/>
                </a:cubicBezTo>
                <a:cubicBezTo>
                  <a:pt x="869350" y="1520460"/>
                  <a:pt x="856205" y="1535986"/>
                  <a:pt x="853919" y="1535319"/>
                </a:cubicBezTo>
                <a:cubicBezTo>
                  <a:pt x="851252" y="1535224"/>
                  <a:pt x="855062" y="1531318"/>
                  <a:pt x="856586" y="1529794"/>
                </a:cubicBezTo>
                <a:cubicBezTo>
                  <a:pt x="864397" y="1522079"/>
                  <a:pt x="861825" y="1522174"/>
                  <a:pt x="857444" y="1524746"/>
                </a:cubicBezTo>
                <a:cubicBezTo>
                  <a:pt x="846966" y="1532557"/>
                  <a:pt x="849633" y="1524555"/>
                  <a:pt x="857444" y="1520269"/>
                </a:cubicBezTo>
                <a:cubicBezTo>
                  <a:pt x="861063" y="1517221"/>
                  <a:pt x="861158" y="1513221"/>
                  <a:pt x="856682" y="1514745"/>
                </a:cubicBezTo>
                <a:cubicBezTo>
                  <a:pt x="847252" y="1519126"/>
                  <a:pt x="834584" y="1531795"/>
                  <a:pt x="839822" y="1542272"/>
                </a:cubicBezTo>
                <a:close/>
                <a:moveTo>
                  <a:pt x="828488" y="1575895"/>
                </a:moveTo>
                <a:cubicBezTo>
                  <a:pt x="832964" y="1571800"/>
                  <a:pt x="838298" y="1560560"/>
                  <a:pt x="828678" y="1569323"/>
                </a:cubicBezTo>
                <a:cubicBezTo>
                  <a:pt x="824106" y="1574181"/>
                  <a:pt x="819344" y="1575038"/>
                  <a:pt x="822677" y="1568466"/>
                </a:cubicBezTo>
                <a:cubicBezTo>
                  <a:pt x="824297" y="1562941"/>
                  <a:pt x="815153" y="1576943"/>
                  <a:pt x="813057" y="1576657"/>
                </a:cubicBezTo>
                <a:cubicBezTo>
                  <a:pt x="810581" y="1577038"/>
                  <a:pt x="813343" y="1573514"/>
                  <a:pt x="814486" y="1572085"/>
                </a:cubicBezTo>
                <a:cubicBezTo>
                  <a:pt x="820201" y="1565037"/>
                  <a:pt x="817820" y="1565513"/>
                  <a:pt x="814295" y="1568180"/>
                </a:cubicBezTo>
                <a:cubicBezTo>
                  <a:pt x="812390" y="1569609"/>
                  <a:pt x="809628" y="1572942"/>
                  <a:pt x="808485" y="1571323"/>
                </a:cubicBezTo>
                <a:cubicBezTo>
                  <a:pt x="807247" y="1569704"/>
                  <a:pt x="811533" y="1566846"/>
                  <a:pt x="813438" y="1564751"/>
                </a:cubicBezTo>
                <a:cubicBezTo>
                  <a:pt x="816200" y="1561893"/>
                  <a:pt x="815438" y="1558845"/>
                  <a:pt x="811628" y="1560750"/>
                </a:cubicBezTo>
                <a:cubicBezTo>
                  <a:pt x="783625" y="1581420"/>
                  <a:pt x="807818" y="1596279"/>
                  <a:pt x="828488" y="1575895"/>
                </a:cubicBezTo>
                <a:close/>
                <a:moveTo>
                  <a:pt x="796388" y="1619901"/>
                </a:moveTo>
                <a:cubicBezTo>
                  <a:pt x="800389" y="1623711"/>
                  <a:pt x="824201" y="1605613"/>
                  <a:pt x="810771" y="1610757"/>
                </a:cubicBezTo>
                <a:cubicBezTo>
                  <a:pt x="805628" y="1613519"/>
                  <a:pt x="803532" y="1611804"/>
                  <a:pt x="809628" y="1606470"/>
                </a:cubicBezTo>
                <a:cubicBezTo>
                  <a:pt x="811819" y="1604470"/>
                  <a:pt x="810962" y="1604566"/>
                  <a:pt x="808961" y="1605613"/>
                </a:cubicBezTo>
                <a:cubicBezTo>
                  <a:pt x="806294" y="1606661"/>
                  <a:pt x="803151" y="1610185"/>
                  <a:pt x="800389" y="1609900"/>
                </a:cubicBezTo>
                <a:cubicBezTo>
                  <a:pt x="799436" y="1608852"/>
                  <a:pt x="802865" y="1606661"/>
                  <a:pt x="804389" y="1605708"/>
                </a:cubicBezTo>
                <a:cubicBezTo>
                  <a:pt x="811533" y="1601137"/>
                  <a:pt x="810485" y="1600279"/>
                  <a:pt x="807437" y="1601232"/>
                </a:cubicBezTo>
                <a:cubicBezTo>
                  <a:pt x="798293" y="1605137"/>
                  <a:pt x="805723" y="1597708"/>
                  <a:pt x="809819" y="1596945"/>
                </a:cubicBezTo>
                <a:cubicBezTo>
                  <a:pt x="819915" y="1588659"/>
                  <a:pt x="807342" y="1591802"/>
                  <a:pt x="802961" y="1595898"/>
                </a:cubicBezTo>
                <a:cubicBezTo>
                  <a:pt x="794579" y="1601708"/>
                  <a:pt x="784482" y="1615710"/>
                  <a:pt x="796388" y="1619901"/>
                </a:cubicBezTo>
                <a:close/>
                <a:moveTo>
                  <a:pt x="787816" y="1580943"/>
                </a:moveTo>
                <a:cubicBezTo>
                  <a:pt x="789911" y="1578276"/>
                  <a:pt x="786292" y="1579515"/>
                  <a:pt x="784577" y="1580467"/>
                </a:cubicBezTo>
                <a:cubicBezTo>
                  <a:pt x="779815" y="1583039"/>
                  <a:pt x="777910" y="1581515"/>
                  <a:pt x="783530" y="1576467"/>
                </a:cubicBezTo>
                <a:cubicBezTo>
                  <a:pt x="785530" y="1574657"/>
                  <a:pt x="784768" y="1574657"/>
                  <a:pt x="782958" y="1575705"/>
                </a:cubicBezTo>
                <a:cubicBezTo>
                  <a:pt x="780482" y="1576657"/>
                  <a:pt x="777624" y="1580086"/>
                  <a:pt x="775052" y="1579800"/>
                </a:cubicBezTo>
                <a:cubicBezTo>
                  <a:pt x="774100" y="1578848"/>
                  <a:pt x="777338" y="1576753"/>
                  <a:pt x="778672" y="1575800"/>
                </a:cubicBezTo>
                <a:cubicBezTo>
                  <a:pt x="785244" y="1571514"/>
                  <a:pt x="784292" y="1570752"/>
                  <a:pt x="781434" y="1571609"/>
                </a:cubicBezTo>
                <a:cubicBezTo>
                  <a:pt x="779910" y="1572085"/>
                  <a:pt x="776767" y="1574086"/>
                  <a:pt x="777624" y="1571800"/>
                </a:cubicBezTo>
                <a:cubicBezTo>
                  <a:pt x="778481" y="1569513"/>
                  <a:pt x="781625" y="1568751"/>
                  <a:pt x="783625" y="1567608"/>
                </a:cubicBezTo>
                <a:cubicBezTo>
                  <a:pt x="786482" y="1565989"/>
                  <a:pt x="788483" y="1562465"/>
                  <a:pt x="785911" y="1562560"/>
                </a:cubicBezTo>
                <a:cubicBezTo>
                  <a:pt x="760670" y="1569133"/>
                  <a:pt x="760003" y="1605613"/>
                  <a:pt x="787816" y="1580943"/>
                </a:cubicBezTo>
                <a:close/>
                <a:moveTo>
                  <a:pt x="783720" y="1611042"/>
                </a:moveTo>
                <a:cubicBezTo>
                  <a:pt x="785244" y="1607899"/>
                  <a:pt x="780577" y="1610662"/>
                  <a:pt x="778577" y="1612281"/>
                </a:cubicBezTo>
                <a:cubicBezTo>
                  <a:pt x="773147" y="1616662"/>
                  <a:pt x="769242" y="1616376"/>
                  <a:pt x="774481" y="1609518"/>
                </a:cubicBezTo>
                <a:cubicBezTo>
                  <a:pt x="778005" y="1603422"/>
                  <a:pt x="765813" y="1617043"/>
                  <a:pt x="763813" y="1616376"/>
                </a:cubicBezTo>
                <a:cubicBezTo>
                  <a:pt x="761908" y="1616091"/>
                  <a:pt x="765337" y="1612757"/>
                  <a:pt x="766861" y="1611424"/>
                </a:cubicBezTo>
                <a:cubicBezTo>
                  <a:pt x="774100" y="1604756"/>
                  <a:pt x="772100" y="1604566"/>
                  <a:pt x="768385" y="1606661"/>
                </a:cubicBezTo>
                <a:cubicBezTo>
                  <a:pt x="766385" y="1607804"/>
                  <a:pt x="762956" y="1610947"/>
                  <a:pt x="762765" y="1608661"/>
                </a:cubicBezTo>
                <a:cubicBezTo>
                  <a:pt x="762575" y="1606375"/>
                  <a:pt x="766861" y="1604280"/>
                  <a:pt x="769147" y="1602375"/>
                </a:cubicBezTo>
                <a:cubicBezTo>
                  <a:pt x="772481" y="1599612"/>
                  <a:pt x="773052" y="1595898"/>
                  <a:pt x="769337" y="1597136"/>
                </a:cubicBezTo>
                <a:cubicBezTo>
                  <a:pt x="732666" y="1619043"/>
                  <a:pt x="762003" y="1642094"/>
                  <a:pt x="783720" y="1611042"/>
                </a:cubicBezTo>
                <a:close/>
                <a:moveTo>
                  <a:pt x="748382" y="1650666"/>
                </a:moveTo>
                <a:cubicBezTo>
                  <a:pt x="756288" y="1665335"/>
                  <a:pt x="785530" y="1633236"/>
                  <a:pt x="770099" y="1643046"/>
                </a:cubicBezTo>
                <a:cubicBezTo>
                  <a:pt x="765623" y="1646666"/>
                  <a:pt x="762384" y="1646380"/>
                  <a:pt x="766766" y="1640856"/>
                </a:cubicBezTo>
                <a:cubicBezTo>
                  <a:pt x="769433" y="1636665"/>
                  <a:pt x="761146" y="1644666"/>
                  <a:pt x="760003" y="1645523"/>
                </a:cubicBezTo>
                <a:cubicBezTo>
                  <a:pt x="756098" y="1648285"/>
                  <a:pt x="757812" y="1644285"/>
                  <a:pt x="760574" y="1642380"/>
                </a:cubicBezTo>
                <a:cubicBezTo>
                  <a:pt x="766575" y="1636950"/>
                  <a:pt x="764956" y="1636855"/>
                  <a:pt x="761908" y="1638570"/>
                </a:cubicBezTo>
                <a:cubicBezTo>
                  <a:pt x="760193" y="1639522"/>
                  <a:pt x="757431" y="1641999"/>
                  <a:pt x="757241" y="1640189"/>
                </a:cubicBezTo>
                <a:cubicBezTo>
                  <a:pt x="757145" y="1638379"/>
                  <a:pt x="760670" y="1636570"/>
                  <a:pt x="762575" y="1635141"/>
                </a:cubicBezTo>
                <a:cubicBezTo>
                  <a:pt x="772385" y="1621806"/>
                  <a:pt x="744001" y="1641522"/>
                  <a:pt x="748382" y="1650666"/>
                </a:cubicBezTo>
                <a:close/>
                <a:moveTo>
                  <a:pt x="749811" y="1598755"/>
                </a:moveTo>
                <a:cubicBezTo>
                  <a:pt x="751049" y="1596183"/>
                  <a:pt x="747239" y="1598470"/>
                  <a:pt x="745620" y="1599803"/>
                </a:cubicBezTo>
                <a:cubicBezTo>
                  <a:pt x="741239" y="1603422"/>
                  <a:pt x="738095" y="1603232"/>
                  <a:pt x="742286" y="1597612"/>
                </a:cubicBezTo>
                <a:cubicBezTo>
                  <a:pt x="744858" y="1593421"/>
                  <a:pt x="736762" y="1601517"/>
                  <a:pt x="735714" y="1602279"/>
                </a:cubicBezTo>
                <a:cubicBezTo>
                  <a:pt x="731904" y="1605042"/>
                  <a:pt x="733619" y="1600946"/>
                  <a:pt x="736190" y="1599136"/>
                </a:cubicBezTo>
                <a:cubicBezTo>
                  <a:pt x="742001" y="1593612"/>
                  <a:pt x="740381" y="1593516"/>
                  <a:pt x="737429" y="1595326"/>
                </a:cubicBezTo>
                <a:cubicBezTo>
                  <a:pt x="735809" y="1596279"/>
                  <a:pt x="733047" y="1598755"/>
                  <a:pt x="732857" y="1596945"/>
                </a:cubicBezTo>
                <a:cubicBezTo>
                  <a:pt x="732666" y="1595136"/>
                  <a:pt x="736190" y="1593326"/>
                  <a:pt x="738000" y="1591802"/>
                </a:cubicBezTo>
                <a:cubicBezTo>
                  <a:pt x="740667" y="1589516"/>
                  <a:pt x="741143" y="1586468"/>
                  <a:pt x="738095" y="1587611"/>
                </a:cubicBezTo>
                <a:cubicBezTo>
                  <a:pt x="708663" y="1605518"/>
                  <a:pt x="732285" y="1624092"/>
                  <a:pt x="749811" y="1598755"/>
                </a:cubicBezTo>
                <a:close/>
                <a:moveTo>
                  <a:pt x="713997" y="1683718"/>
                </a:moveTo>
                <a:cubicBezTo>
                  <a:pt x="717617" y="1687338"/>
                  <a:pt x="740858" y="1670383"/>
                  <a:pt x="727999" y="1675146"/>
                </a:cubicBezTo>
                <a:cubicBezTo>
                  <a:pt x="723046" y="1677717"/>
                  <a:pt x="721141" y="1676193"/>
                  <a:pt x="727142" y="1671145"/>
                </a:cubicBezTo>
                <a:cubicBezTo>
                  <a:pt x="731714" y="1666383"/>
                  <a:pt x="719522" y="1675527"/>
                  <a:pt x="718379" y="1674479"/>
                </a:cubicBezTo>
                <a:cubicBezTo>
                  <a:pt x="717521" y="1673526"/>
                  <a:pt x="720855" y="1671431"/>
                  <a:pt x="722284" y="1670574"/>
                </a:cubicBezTo>
                <a:cubicBezTo>
                  <a:pt x="729237" y="1666287"/>
                  <a:pt x="728285" y="1665525"/>
                  <a:pt x="725332" y="1666478"/>
                </a:cubicBezTo>
                <a:cubicBezTo>
                  <a:pt x="716664" y="1670097"/>
                  <a:pt x="723998" y="1663240"/>
                  <a:pt x="727713" y="1662573"/>
                </a:cubicBezTo>
                <a:cubicBezTo>
                  <a:pt x="737524" y="1654762"/>
                  <a:pt x="725522" y="1658001"/>
                  <a:pt x="721427" y="1661716"/>
                </a:cubicBezTo>
                <a:cubicBezTo>
                  <a:pt x="713807" y="1667050"/>
                  <a:pt x="702948" y="1679622"/>
                  <a:pt x="713997" y="1683718"/>
                </a:cubicBezTo>
                <a:close/>
                <a:moveTo>
                  <a:pt x="705996" y="1650666"/>
                </a:moveTo>
                <a:cubicBezTo>
                  <a:pt x="716378" y="1660382"/>
                  <a:pt x="740096" y="1645428"/>
                  <a:pt x="744953" y="1633331"/>
                </a:cubicBezTo>
                <a:cubicBezTo>
                  <a:pt x="746382" y="1626473"/>
                  <a:pt x="725713" y="1649333"/>
                  <a:pt x="731428" y="1635522"/>
                </a:cubicBezTo>
                <a:cubicBezTo>
                  <a:pt x="731714" y="1635045"/>
                  <a:pt x="731999" y="1634474"/>
                  <a:pt x="732380" y="1633807"/>
                </a:cubicBezTo>
                <a:cubicBezTo>
                  <a:pt x="735428" y="1626949"/>
                  <a:pt x="722665" y="1643428"/>
                  <a:pt x="720188" y="1642951"/>
                </a:cubicBezTo>
                <a:cubicBezTo>
                  <a:pt x="717521" y="1643046"/>
                  <a:pt x="721427" y="1638855"/>
                  <a:pt x="722855" y="1637332"/>
                </a:cubicBezTo>
                <a:cubicBezTo>
                  <a:pt x="730571" y="1629045"/>
                  <a:pt x="727904" y="1629330"/>
                  <a:pt x="723617" y="1632283"/>
                </a:cubicBezTo>
                <a:cubicBezTo>
                  <a:pt x="713330" y="1640856"/>
                  <a:pt x="715902" y="1632664"/>
                  <a:pt x="723522" y="1627902"/>
                </a:cubicBezTo>
                <a:cubicBezTo>
                  <a:pt x="735238" y="1609518"/>
                  <a:pt x="696376" y="1638760"/>
                  <a:pt x="705996" y="1650666"/>
                </a:cubicBezTo>
                <a:close/>
                <a:moveTo>
                  <a:pt x="699900" y="1678384"/>
                </a:moveTo>
                <a:cubicBezTo>
                  <a:pt x="702758" y="1675146"/>
                  <a:pt x="698090" y="1676670"/>
                  <a:pt x="695900" y="1677813"/>
                </a:cubicBezTo>
                <a:cubicBezTo>
                  <a:pt x="689708" y="1680861"/>
                  <a:pt x="687422" y="1678956"/>
                  <a:pt x="694947" y="1672955"/>
                </a:cubicBezTo>
                <a:cubicBezTo>
                  <a:pt x="697614" y="1670764"/>
                  <a:pt x="696662" y="1670859"/>
                  <a:pt x="694280" y="1672003"/>
                </a:cubicBezTo>
                <a:cubicBezTo>
                  <a:pt x="691137" y="1673145"/>
                  <a:pt x="687232" y="1677146"/>
                  <a:pt x="684089" y="1676765"/>
                </a:cubicBezTo>
                <a:cubicBezTo>
                  <a:pt x="683041" y="1675622"/>
                  <a:pt x="687232" y="1673145"/>
                  <a:pt x="689042" y="1672003"/>
                </a:cubicBezTo>
                <a:cubicBezTo>
                  <a:pt x="697614" y="1666859"/>
                  <a:pt x="696471" y="1665907"/>
                  <a:pt x="692852" y="1666954"/>
                </a:cubicBezTo>
                <a:cubicBezTo>
                  <a:pt x="690851" y="1667526"/>
                  <a:pt x="686851" y="1669812"/>
                  <a:pt x="688089" y="1667050"/>
                </a:cubicBezTo>
                <a:cubicBezTo>
                  <a:pt x="689327" y="1664287"/>
                  <a:pt x="693233" y="1663430"/>
                  <a:pt x="695804" y="1662096"/>
                </a:cubicBezTo>
                <a:cubicBezTo>
                  <a:pt x="699424" y="1660191"/>
                  <a:pt x="702091" y="1655905"/>
                  <a:pt x="698948" y="1655905"/>
                </a:cubicBezTo>
                <a:cubicBezTo>
                  <a:pt x="666944" y="1664287"/>
                  <a:pt x="662657" y="1707626"/>
                  <a:pt x="699900" y="1678384"/>
                </a:cubicBezTo>
                <a:close/>
                <a:moveTo>
                  <a:pt x="650370" y="1718294"/>
                </a:moveTo>
                <a:cubicBezTo>
                  <a:pt x="661038" y="1725533"/>
                  <a:pt x="679231" y="1714484"/>
                  <a:pt x="684755" y="1704292"/>
                </a:cubicBezTo>
                <a:cubicBezTo>
                  <a:pt x="685803" y="1701625"/>
                  <a:pt x="680945" y="1704673"/>
                  <a:pt x="679040" y="1706292"/>
                </a:cubicBezTo>
                <a:cubicBezTo>
                  <a:pt x="672944" y="1711531"/>
                  <a:pt x="669801" y="1710198"/>
                  <a:pt x="673706" y="1705054"/>
                </a:cubicBezTo>
                <a:cubicBezTo>
                  <a:pt x="676373" y="1699911"/>
                  <a:pt x="665039" y="1712770"/>
                  <a:pt x="662943" y="1712293"/>
                </a:cubicBezTo>
                <a:cubicBezTo>
                  <a:pt x="658847" y="1712103"/>
                  <a:pt x="677707" y="1698006"/>
                  <a:pt x="666182" y="1704102"/>
                </a:cubicBezTo>
                <a:cubicBezTo>
                  <a:pt x="657228" y="1710674"/>
                  <a:pt x="659133" y="1704673"/>
                  <a:pt x="666086" y="1700768"/>
                </a:cubicBezTo>
                <a:cubicBezTo>
                  <a:pt x="676373" y="1686480"/>
                  <a:pt x="642274" y="1709626"/>
                  <a:pt x="650370" y="1718294"/>
                </a:cubicBezTo>
                <a:close/>
                <a:moveTo>
                  <a:pt x="653799" y="1684766"/>
                </a:moveTo>
                <a:cubicBezTo>
                  <a:pt x="656657" y="1682670"/>
                  <a:pt x="660848" y="1679146"/>
                  <a:pt x="662276" y="1676765"/>
                </a:cubicBezTo>
                <a:cubicBezTo>
                  <a:pt x="663991" y="1673908"/>
                  <a:pt x="659324" y="1676289"/>
                  <a:pt x="657323" y="1677717"/>
                </a:cubicBezTo>
                <a:cubicBezTo>
                  <a:pt x="652180" y="1681337"/>
                  <a:pt x="648751" y="1681242"/>
                  <a:pt x="652656" y="1676384"/>
                </a:cubicBezTo>
                <a:cubicBezTo>
                  <a:pt x="659228" y="1668288"/>
                  <a:pt x="645703" y="1681146"/>
                  <a:pt x="643131" y="1680861"/>
                </a:cubicBezTo>
                <a:cubicBezTo>
                  <a:pt x="641607" y="1680480"/>
                  <a:pt x="644084" y="1678384"/>
                  <a:pt x="645798" y="1676955"/>
                </a:cubicBezTo>
                <a:cubicBezTo>
                  <a:pt x="652180" y="1672098"/>
                  <a:pt x="653418" y="1669526"/>
                  <a:pt x="648370" y="1672098"/>
                </a:cubicBezTo>
                <a:cubicBezTo>
                  <a:pt x="646370" y="1673145"/>
                  <a:pt x="642845" y="1675717"/>
                  <a:pt x="642941" y="1673622"/>
                </a:cubicBezTo>
                <a:cubicBezTo>
                  <a:pt x="643036" y="1671526"/>
                  <a:pt x="647227" y="1669812"/>
                  <a:pt x="649513" y="1668192"/>
                </a:cubicBezTo>
                <a:cubicBezTo>
                  <a:pt x="652751" y="1665907"/>
                  <a:pt x="653704" y="1662478"/>
                  <a:pt x="650275" y="1663335"/>
                </a:cubicBezTo>
                <a:cubicBezTo>
                  <a:pt x="627605" y="1671621"/>
                  <a:pt x="622843" y="1701244"/>
                  <a:pt x="653799" y="1684766"/>
                </a:cubicBezTo>
                <a:close/>
                <a:moveTo>
                  <a:pt x="637702" y="1718866"/>
                </a:moveTo>
                <a:cubicBezTo>
                  <a:pt x="640940" y="1715913"/>
                  <a:pt x="636083" y="1717056"/>
                  <a:pt x="633701" y="1718008"/>
                </a:cubicBezTo>
                <a:cubicBezTo>
                  <a:pt x="625891" y="1720866"/>
                  <a:pt x="626272" y="1717722"/>
                  <a:pt x="633320" y="1713055"/>
                </a:cubicBezTo>
                <a:cubicBezTo>
                  <a:pt x="636273" y="1711055"/>
                  <a:pt x="635321" y="1711055"/>
                  <a:pt x="632749" y="1712103"/>
                </a:cubicBezTo>
                <a:cubicBezTo>
                  <a:pt x="629510" y="1713055"/>
                  <a:pt x="625129" y="1716579"/>
                  <a:pt x="621986" y="1715913"/>
                </a:cubicBezTo>
                <a:cubicBezTo>
                  <a:pt x="621128" y="1714675"/>
                  <a:pt x="625605" y="1712674"/>
                  <a:pt x="627510" y="1711817"/>
                </a:cubicBezTo>
                <a:cubicBezTo>
                  <a:pt x="636654" y="1707340"/>
                  <a:pt x="635606" y="1706292"/>
                  <a:pt x="631892" y="1707150"/>
                </a:cubicBezTo>
                <a:cubicBezTo>
                  <a:pt x="629796" y="1707626"/>
                  <a:pt x="625605" y="1709531"/>
                  <a:pt x="627129" y="1706959"/>
                </a:cubicBezTo>
                <a:cubicBezTo>
                  <a:pt x="628653" y="1704292"/>
                  <a:pt x="632749" y="1703721"/>
                  <a:pt x="635416" y="1702673"/>
                </a:cubicBezTo>
                <a:cubicBezTo>
                  <a:pt x="639226" y="1701054"/>
                  <a:pt x="642369" y="1697149"/>
                  <a:pt x="639416" y="1696863"/>
                </a:cubicBezTo>
                <a:cubicBezTo>
                  <a:pt x="628844" y="1698101"/>
                  <a:pt x="600935" y="1714389"/>
                  <a:pt x="614842" y="1726200"/>
                </a:cubicBezTo>
                <a:cubicBezTo>
                  <a:pt x="614175" y="1726676"/>
                  <a:pt x="614461" y="1726486"/>
                  <a:pt x="614461" y="1726581"/>
                </a:cubicBezTo>
                <a:cubicBezTo>
                  <a:pt x="621224" y="1728391"/>
                  <a:pt x="631987" y="1723628"/>
                  <a:pt x="637702" y="1718866"/>
                </a:cubicBezTo>
                <a:close/>
                <a:moveTo>
                  <a:pt x="619890" y="1751441"/>
                </a:moveTo>
                <a:cubicBezTo>
                  <a:pt x="621605" y="1750584"/>
                  <a:pt x="623891" y="1749155"/>
                  <a:pt x="625796" y="1748203"/>
                </a:cubicBezTo>
                <a:cubicBezTo>
                  <a:pt x="625510" y="1747821"/>
                  <a:pt x="625700" y="1748107"/>
                  <a:pt x="625700" y="1748012"/>
                </a:cubicBezTo>
                <a:cubicBezTo>
                  <a:pt x="625700" y="1748012"/>
                  <a:pt x="625700" y="1748012"/>
                  <a:pt x="625700" y="1748012"/>
                </a:cubicBezTo>
                <a:cubicBezTo>
                  <a:pt x="627415" y="1746869"/>
                  <a:pt x="625891" y="1745536"/>
                  <a:pt x="624367" y="1745916"/>
                </a:cubicBezTo>
                <a:lnTo>
                  <a:pt x="624462" y="1746107"/>
                </a:lnTo>
                <a:cubicBezTo>
                  <a:pt x="621414" y="1746107"/>
                  <a:pt x="620176" y="1746202"/>
                  <a:pt x="622652" y="1743250"/>
                </a:cubicBezTo>
                <a:lnTo>
                  <a:pt x="622557" y="1743059"/>
                </a:lnTo>
                <a:lnTo>
                  <a:pt x="622557" y="1743059"/>
                </a:lnTo>
                <a:cubicBezTo>
                  <a:pt x="624367" y="1741725"/>
                  <a:pt x="623700" y="1741345"/>
                  <a:pt x="621890" y="1742011"/>
                </a:cubicBezTo>
                <a:lnTo>
                  <a:pt x="621890" y="1742011"/>
                </a:lnTo>
                <a:lnTo>
                  <a:pt x="621986" y="1742202"/>
                </a:lnTo>
                <a:cubicBezTo>
                  <a:pt x="620271" y="1742297"/>
                  <a:pt x="617795" y="1744774"/>
                  <a:pt x="616271" y="1744107"/>
                </a:cubicBezTo>
                <a:cubicBezTo>
                  <a:pt x="615890" y="1742678"/>
                  <a:pt x="619509" y="1740868"/>
                  <a:pt x="620843" y="1740487"/>
                </a:cubicBezTo>
                <a:cubicBezTo>
                  <a:pt x="620652" y="1740201"/>
                  <a:pt x="620747" y="1740392"/>
                  <a:pt x="620747" y="1740297"/>
                </a:cubicBezTo>
                <a:cubicBezTo>
                  <a:pt x="621319" y="1740011"/>
                  <a:pt x="622081" y="1739725"/>
                  <a:pt x="622462" y="1739249"/>
                </a:cubicBezTo>
                <a:cubicBezTo>
                  <a:pt x="622367" y="1739249"/>
                  <a:pt x="621605" y="1739725"/>
                  <a:pt x="621700" y="1739630"/>
                </a:cubicBezTo>
                <a:cubicBezTo>
                  <a:pt x="621986" y="1739344"/>
                  <a:pt x="622557" y="1738773"/>
                  <a:pt x="622462" y="1738392"/>
                </a:cubicBezTo>
                <a:cubicBezTo>
                  <a:pt x="622367" y="1738106"/>
                  <a:pt x="621509" y="1738487"/>
                  <a:pt x="621128" y="1738582"/>
                </a:cubicBezTo>
                <a:cubicBezTo>
                  <a:pt x="621033" y="1738678"/>
                  <a:pt x="621795" y="1738201"/>
                  <a:pt x="621795" y="1738201"/>
                </a:cubicBezTo>
                <a:cubicBezTo>
                  <a:pt x="621033" y="1738011"/>
                  <a:pt x="620081" y="1738296"/>
                  <a:pt x="619319" y="1738201"/>
                </a:cubicBezTo>
                <a:lnTo>
                  <a:pt x="619319" y="1738201"/>
                </a:lnTo>
                <a:lnTo>
                  <a:pt x="619319" y="1738201"/>
                </a:lnTo>
                <a:lnTo>
                  <a:pt x="619414" y="1738392"/>
                </a:lnTo>
                <a:cubicBezTo>
                  <a:pt x="619033" y="1738296"/>
                  <a:pt x="618747" y="1738011"/>
                  <a:pt x="618842" y="1737534"/>
                </a:cubicBezTo>
                <a:lnTo>
                  <a:pt x="618747" y="1737344"/>
                </a:lnTo>
                <a:cubicBezTo>
                  <a:pt x="618842" y="1736106"/>
                  <a:pt x="619985" y="1736106"/>
                  <a:pt x="620843" y="1735629"/>
                </a:cubicBezTo>
                <a:cubicBezTo>
                  <a:pt x="623510" y="1735534"/>
                  <a:pt x="630463" y="1731153"/>
                  <a:pt x="627034" y="1730295"/>
                </a:cubicBezTo>
                <a:cubicBezTo>
                  <a:pt x="624462" y="1730105"/>
                  <a:pt x="619414" y="1732010"/>
                  <a:pt x="616652" y="1734010"/>
                </a:cubicBezTo>
                <a:lnTo>
                  <a:pt x="616652" y="1734010"/>
                </a:lnTo>
                <a:cubicBezTo>
                  <a:pt x="616652" y="1734105"/>
                  <a:pt x="616556" y="1733915"/>
                  <a:pt x="616747" y="1734105"/>
                </a:cubicBezTo>
                <a:cubicBezTo>
                  <a:pt x="605603" y="1741059"/>
                  <a:pt x="600650" y="1759061"/>
                  <a:pt x="619890" y="1751441"/>
                </a:cubicBezTo>
                <a:close/>
                <a:moveTo>
                  <a:pt x="607222" y="1750679"/>
                </a:moveTo>
                <a:cubicBezTo>
                  <a:pt x="607222" y="1750679"/>
                  <a:pt x="607222" y="1750679"/>
                  <a:pt x="607222" y="1750679"/>
                </a:cubicBezTo>
                <a:lnTo>
                  <a:pt x="607222" y="1750679"/>
                </a:lnTo>
                <a:close/>
                <a:moveTo>
                  <a:pt x="582362" y="1712293"/>
                </a:moveTo>
                <a:lnTo>
                  <a:pt x="582362" y="1712293"/>
                </a:lnTo>
                <a:lnTo>
                  <a:pt x="582362" y="1712293"/>
                </a:lnTo>
                <a:lnTo>
                  <a:pt x="582362" y="1712293"/>
                </a:lnTo>
                <a:lnTo>
                  <a:pt x="582362" y="1712293"/>
                </a:lnTo>
                <a:close/>
                <a:moveTo>
                  <a:pt x="591887" y="1730295"/>
                </a:moveTo>
                <a:cubicBezTo>
                  <a:pt x="581504" y="1730295"/>
                  <a:pt x="566741" y="1740963"/>
                  <a:pt x="561692" y="1748107"/>
                </a:cubicBezTo>
                <a:cubicBezTo>
                  <a:pt x="551501" y="1765538"/>
                  <a:pt x="575599" y="1761442"/>
                  <a:pt x="583790" y="1754394"/>
                </a:cubicBezTo>
                <a:cubicBezTo>
                  <a:pt x="587600" y="1751632"/>
                  <a:pt x="583028" y="1752108"/>
                  <a:pt x="580647" y="1752870"/>
                </a:cubicBezTo>
                <a:cubicBezTo>
                  <a:pt x="574170" y="1754870"/>
                  <a:pt x="573122" y="1752298"/>
                  <a:pt x="581885" y="1747441"/>
                </a:cubicBezTo>
                <a:cubicBezTo>
                  <a:pt x="585029" y="1745726"/>
                  <a:pt x="584267" y="1745536"/>
                  <a:pt x="581695" y="1746297"/>
                </a:cubicBezTo>
                <a:cubicBezTo>
                  <a:pt x="578552" y="1746774"/>
                  <a:pt x="573980" y="1750203"/>
                  <a:pt x="571217" y="1749155"/>
                </a:cubicBezTo>
                <a:cubicBezTo>
                  <a:pt x="570836" y="1747631"/>
                  <a:pt x="575313" y="1745916"/>
                  <a:pt x="577313" y="1745154"/>
                </a:cubicBezTo>
                <a:cubicBezTo>
                  <a:pt x="586648" y="1741630"/>
                  <a:pt x="585981" y="1740297"/>
                  <a:pt x="582552" y="1740678"/>
                </a:cubicBezTo>
                <a:cubicBezTo>
                  <a:pt x="580647" y="1740868"/>
                  <a:pt x="576361" y="1742392"/>
                  <a:pt x="578456" y="1739725"/>
                </a:cubicBezTo>
                <a:cubicBezTo>
                  <a:pt x="580552" y="1737058"/>
                  <a:pt x="584267" y="1737154"/>
                  <a:pt x="586934" y="1736201"/>
                </a:cubicBezTo>
                <a:cubicBezTo>
                  <a:pt x="590553" y="1734963"/>
                  <a:pt x="594363" y="1731058"/>
                  <a:pt x="591887" y="1730295"/>
                </a:cubicBezTo>
                <a:close/>
                <a:moveTo>
                  <a:pt x="558263" y="1780587"/>
                </a:moveTo>
                <a:cubicBezTo>
                  <a:pt x="567026" y="1783159"/>
                  <a:pt x="587029" y="1776016"/>
                  <a:pt x="590267" y="1765633"/>
                </a:cubicBezTo>
                <a:cubicBezTo>
                  <a:pt x="590267" y="1763824"/>
                  <a:pt x="586267" y="1766681"/>
                  <a:pt x="584838" y="1768015"/>
                </a:cubicBezTo>
                <a:cubicBezTo>
                  <a:pt x="580838" y="1771825"/>
                  <a:pt x="575980" y="1772872"/>
                  <a:pt x="578456" y="1768395"/>
                </a:cubicBezTo>
                <a:cubicBezTo>
                  <a:pt x="579123" y="1764776"/>
                  <a:pt x="571694" y="1774968"/>
                  <a:pt x="569598" y="1774777"/>
                </a:cubicBezTo>
                <a:cubicBezTo>
                  <a:pt x="567122" y="1775349"/>
                  <a:pt x="569408" y="1772777"/>
                  <a:pt x="570455" y="1771729"/>
                </a:cubicBezTo>
                <a:cubicBezTo>
                  <a:pt x="575313" y="1766586"/>
                  <a:pt x="572932" y="1767157"/>
                  <a:pt x="569693" y="1769253"/>
                </a:cubicBezTo>
                <a:cubicBezTo>
                  <a:pt x="564074" y="1774111"/>
                  <a:pt x="561026" y="1772110"/>
                  <a:pt x="568265" y="1767253"/>
                </a:cubicBezTo>
                <a:cubicBezTo>
                  <a:pt x="574361" y="1757251"/>
                  <a:pt x="545595" y="1776301"/>
                  <a:pt x="558263" y="1780587"/>
                </a:cubicBezTo>
                <a:close/>
                <a:moveTo>
                  <a:pt x="552929" y="1767824"/>
                </a:moveTo>
                <a:cubicBezTo>
                  <a:pt x="555406" y="1765062"/>
                  <a:pt x="549881" y="1766967"/>
                  <a:pt x="547405" y="1768205"/>
                </a:cubicBezTo>
                <a:cubicBezTo>
                  <a:pt x="541118" y="1771253"/>
                  <a:pt x="536546" y="1770777"/>
                  <a:pt x="544166" y="1765062"/>
                </a:cubicBezTo>
                <a:cubicBezTo>
                  <a:pt x="546738" y="1763062"/>
                  <a:pt x="545595" y="1763252"/>
                  <a:pt x="542928" y="1764586"/>
                </a:cubicBezTo>
                <a:cubicBezTo>
                  <a:pt x="539309" y="1766014"/>
                  <a:pt x="535403" y="1769348"/>
                  <a:pt x="531593" y="1769538"/>
                </a:cubicBezTo>
                <a:cubicBezTo>
                  <a:pt x="529784" y="1768872"/>
                  <a:pt x="534165" y="1766491"/>
                  <a:pt x="536165" y="1765538"/>
                </a:cubicBezTo>
                <a:cubicBezTo>
                  <a:pt x="542261" y="1762395"/>
                  <a:pt x="545881" y="1759442"/>
                  <a:pt x="539118" y="1761537"/>
                </a:cubicBezTo>
                <a:cubicBezTo>
                  <a:pt x="536737" y="1762204"/>
                  <a:pt x="532451" y="1764395"/>
                  <a:pt x="532927" y="1762300"/>
                </a:cubicBezTo>
                <a:cubicBezTo>
                  <a:pt x="533403" y="1760204"/>
                  <a:pt x="538356" y="1759061"/>
                  <a:pt x="541118" y="1757632"/>
                </a:cubicBezTo>
                <a:cubicBezTo>
                  <a:pt x="545214" y="1755632"/>
                  <a:pt x="546738" y="1752203"/>
                  <a:pt x="542738" y="1752775"/>
                </a:cubicBezTo>
                <a:cubicBezTo>
                  <a:pt x="499494" y="1766681"/>
                  <a:pt x="522259" y="1792875"/>
                  <a:pt x="552929" y="1767824"/>
                </a:cubicBezTo>
                <a:close/>
                <a:moveTo>
                  <a:pt x="509876" y="1803638"/>
                </a:moveTo>
                <a:cubicBezTo>
                  <a:pt x="513020" y="1807448"/>
                  <a:pt x="542071" y="1795256"/>
                  <a:pt x="526831" y="1797923"/>
                </a:cubicBezTo>
                <a:cubicBezTo>
                  <a:pt x="520925" y="1799637"/>
                  <a:pt x="518925" y="1798113"/>
                  <a:pt x="526259" y="1794399"/>
                </a:cubicBezTo>
                <a:cubicBezTo>
                  <a:pt x="531593" y="1790875"/>
                  <a:pt x="517306" y="1797447"/>
                  <a:pt x="515877" y="1796304"/>
                </a:cubicBezTo>
                <a:cubicBezTo>
                  <a:pt x="515020" y="1795446"/>
                  <a:pt x="519020" y="1794018"/>
                  <a:pt x="520830" y="1793351"/>
                </a:cubicBezTo>
                <a:cubicBezTo>
                  <a:pt x="529117" y="1790398"/>
                  <a:pt x="528069" y="1789636"/>
                  <a:pt x="524735" y="1790112"/>
                </a:cubicBezTo>
                <a:cubicBezTo>
                  <a:pt x="514734" y="1792303"/>
                  <a:pt x="523497" y="1787160"/>
                  <a:pt x="527879" y="1786969"/>
                </a:cubicBezTo>
                <a:cubicBezTo>
                  <a:pt x="539880" y="1781159"/>
                  <a:pt x="525116" y="1782969"/>
                  <a:pt x="520830" y="1785541"/>
                </a:cubicBezTo>
                <a:cubicBezTo>
                  <a:pt x="511877" y="1789255"/>
                  <a:pt x="497970" y="1798495"/>
                  <a:pt x="509876" y="1803638"/>
                </a:cubicBezTo>
                <a:close/>
                <a:moveTo>
                  <a:pt x="493589" y="1794018"/>
                </a:moveTo>
                <a:cubicBezTo>
                  <a:pt x="497018" y="1792875"/>
                  <a:pt x="502542" y="1790493"/>
                  <a:pt x="505209" y="1788112"/>
                </a:cubicBezTo>
                <a:cubicBezTo>
                  <a:pt x="507971" y="1785636"/>
                  <a:pt x="502256" y="1786969"/>
                  <a:pt x="499685" y="1787922"/>
                </a:cubicBezTo>
                <a:cubicBezTo>
                  <a:pt x="492541" y="1790398"/>
                  <a:pt x="488921" y="1789065"/>
                  <a:pt x="496827" y="1784493"/>
                </a:cubicBezTo>
                <a:cubicBezTo>
                  <a:pt x="502447" y="1780683"/>
                  <a:pt x="488064" y="1786874"/>
                  <a:pt x="486540" y="1787255"/>
                </a:cubicBezTo>
                <a:cubicBezTo>
                  <a:pt x="480635" y="1788874"/>
                  <a:pt x="484635" y="1785159"/>
                  <a:pt x="488731" y="1784112"/>
                </a:cubicBezTo>
                <a:cubicBezTo>
                  <a:pt x="495113" y="1781540"/>
                  <a:pt x="499018" y="1779254"/>
                  <a:pt x="492160" y="1780397"/>
                </a:cubicBezTo>
                <a:cubicBezTo>
                  <a:pt x="489779" y="1780873"/>
                  <a:pt x="485207" y="1782588"/>
                  <a:pt x="485969" y="1780587"/>
                </a:cubicBezTo>
                <a:cubicBezTo>
                  <a:pt x="486731" y="1778587"/>
                  <a:pt x="491684" y="1777920"/>
                  <a:pt x="494541" y="1776873"/>
                </a:cubicBezTo>
                <a:cubicBezTo>
                  <a:pt x="498637" y="1775349"/>
                  <a:pt x="500732" y="1772205"/>
                  <a:pt x="496922" y="1772301"/>
                </a:cubicBezTo>
                <a:cubicBezTo>
                  <a:pt x="470157" y="1775349"/>
                  <a:pt x="456155" y="1802590"/>
                  <a:pt x="493589" y="1794018"/>
                </a:cubicBezTo>
                <a:close/>
                <a:moveTo>
                  <a:pt x="449012" y="1820116"/>
                </a:moveTo>
                <a:cubicBezTo>
                  <a:pt x="453012" y="1824403"/>
                  <a:pt x="488445" y="1812687"/>
                  <a:pt x="469300" y="1814973"/>
                </a:cubicBezTo>
                <a:cubicBezTo>
                  <a:pt x="460251" y="1816973"/>
                  <a:pt x="461394" y="1813544"/>
                  <a:pt x="467776" y="1811258"/>
                </a:cubicBezTo>
                <a:cubicBezTo>
                  <a:pt x="470824" y="1810020"/>
                  <a:pt x="469681" y="1809925"/>
                  <a:pt x="466919" y="1810496"/>
                </a:cubicBezTo>
                <a:cubicBezTo>
                  <a:pt x="463204" y="1810972"/>
                  <a:pt x="458632" y="1813449"/>
                  <a:pt x="455012" y="1812782"/>
                </a:cubicBezTo>
                <a:cubicBezTo>
                  <a:pt x="453679" y="1811829"/>
                  <a:pt x="458727" y="1810401"/>
                  <a:pt x="460632" y="1809925"/>
                </a:cubicBezTo>
                <a:cubicBezTo>
                  <a:pt x="470538" y="1807258"/>
                  <a:pt x="469109" y="1806400"/>
                  <a:pt x="464823" y="1806686"/>
                </a:cubicBezTo>
                <a:cubicBezTo>
                  <a:pt x="452917" y="1808496"/>
                  <a:pt x="462251" y="1803543"/>
                  <a:pt x="468157" y="1803543"/>
                </a:cubicBezTo>
                <a:cubicBezTo>
                  <a:pt x="492541" y="1791255"/>
                  <a:pt x="419198" y="1808400"/>
                  <a:pt x="449012" y="1820116"/>
                </a:cubicBezTo>
                <a:close/>
                <a:moveTo>
                  <a:pt x="439487" y="1802590"/>
                </a:moveTo>
                <a:cubicBezTo>
                  <a:pt x="446249" y="1801162"/>
                  <a:pt x="461870" y="1792399"/>
                  <a:pt x="445202" y="1796304"/>
                </a:cubicBezTo>
                <a:cubicBezTo>
                  <a:pt x="435486" y="1799257"/>
                  <a:pt x="433391" y="1796208"/>
                  <a:pt x="440439" y="1792589"/>
                </a:cubicBezTo>
                <a:cubicBezTo>
                  <a:pt x="446345" y="1788208"/>
                  <a:pt x="427009" y="1796970"/>
                  <a:pt x="425009" y="1795446"/>
                </a:cubicBezTo>
                <a:cubicBezTo>
                  <a:pt x="422532" y="1794494"/>
                  <a:pt x="428152" y="1792684"/>
                  <a:pt x="430247" y="1791922"/>
                </a:cubicBezTo>
                <a:cubicBezTo>
                  <a:pt x="441201" y="1788112"/>
                  <a:pt x="438629" y="1787255"/>
                  <a:pt x="433391" y="1788208"/>
                </a:cubicBezTo>
                <a:cubicBezTo>
                  <a:pt x="430533" y="1788684"/>
                  <a:pt x="425294" y="1790208"/>
                  <a:pt x="425675" y="1788112"/>
                </a:cubicBezTo>
                <a:cubicBezTo>
                  <a:pt x="426056" y="1786017"/>
                  <a:pt x="432057" y="1785636"/>
                  <a:pt x="435391" y="1784493"/>
                </a:cubicBezTo>
                <a:cubicBezTo>
                  <a:pt x="440153" y="1783064"/>
                  <a:pt x="441868" y="1779825"/>
                  <a:pt x="437105" y="1779825"/>
                </a:cubicBezTo>
                <a:cubicBezTo>
                  <a:pt x="399482" y="1783636"/>
                  <a:pt x="399386" y="1810782"/>
                  <a:pt x="439487" y="1802590"/>
                </a:cubicBezTo>
                <a:close/>
                <a:moveTo>
                  <a:pt x="398053" y="1826022"/>
                </a:moveTo>
                <a:cubicBezTo>
                  <a:pt x="399577" y="1830594"/>
                  <a:pt x="429962" y="1826688"/>
                  <a:pt x="415579" y="1825260"/>
                </a:cubicBezTo>
                <a:cubicBezTo>
                  <a:pt x="409578" y="1825260"/>
                  <a:pt x="408721" y="1823355"/>
                  <a:pt x="416912" y="1821736"/>
                </a:cubicBezTo>
                <a:cubicBezTo>
                  <a:pt x="419865" y="1821164"/>
                  <a:pt x="419103" y="1820878"/>
                  <a:pt x="416817" y="1820878"/>
                </a:cubicBezTo>
                <a:cubicBezTo>
                  <a:pt x="413864" y="1820592"/>
                  <a:pt x="409483" y="1822021"/>
                  <a:pt x="407102" y="1820783"/>
                </a:cubicBezTo>
                <a:cubicBezTo>
                  <a:pt x="406816" y="1819735"/>
                  <a:pt x="411007" y="1819450"/>
                  <a:pt x="412817" y="1819259"/>
                </a:cubicBezTo>
                <a:cubicBezTo>
                  <a:pt x="421484" y="1818687"/>
                  <a:pt x="421008" y="1817735"/>
                  <a:pt x="417770" y="1817259"/>
                </a:cubicBezTo>
                <a:cubicBezTo>
                  <a:pt x="407864" y="1816592"/>
                  <a:pt x="418532" y="1814116"/>
                  <a:pt x="422056" y="1815068"/>
                </a:cubicBezTo>
                <a:cubicBezTo>
                  <a:pt x="446154" y="1808305"/>
                  <a:pt x="383765" y="1811639"/>
                  <a:pt x="398053" y="1826022"/>
                </a:cubicBezTo>
                <a:close/>
                <a:moveTo>
                  <a:pt x="384146" y="1815640"/>
                </a:moveTo>
                <a:cubicBezTo>
                  <a:pt x="389671" y="1815068"/>
                  <a:pt x="402815" y="1808686"/>
                  <a:pt x="388337" y="1810972"/>
                </a:cubicBezTo>
                <a:cubicBezTo>
                  <a:pt x="381194" y="1812401"/>
                  <a:pt x="376431" y="1810877"/>
                  <a:pt x="383480" y="1807734"/>
                </a:cubicBezTo>
                <a:cubicBezTo>
                  <a:pt x="388242" y="1804495"/>
                  <a:pt x="371573" y="1810496"/>
                  <a:pt x="369859" y="1809067"/>
                </a:cubicBezTo>
                <a:cubicBezTo>
                  <a:pt x="367478" y="1808115"/>
                  <a:pt x="372050" y="1807067"/>
                  <a:pt x="373955" y="1806591"/>
                </a:cubicBezTo>
                <a:cubicBezTo>
                  <a:pt x="383289" y="1804114"/>
                  <a:pt x="380908" y="1803352"/>
                  <a:pt x="376241" y="1803733"/>
                </a:cubicBezTo>
                <a:cubicBezTo>
                  <a:pt x="373669" y="1804019"/>
                  <a:pt x="369287" y="1804781"/>
                  <a:pt x="369287" y="1803162"/>
                </a:cubicBezTo>
                <a:cubicBezTo>
                  <a:pt x="369287" y="1801447"/>
                  <a:pt x="374621" y="1801542"/>
                  <a:pt x="377574" y="1800876"/>
                </a:cubicBezTo>
                <a:cubicBezTo>
                  <a:pt x="381670" y="1800018"/>
                  <a:pt x="382813" y="1797542"/>
                  <a:pt x="378431" y="1797161"/>
                </a:cubicBezTo>
                <a:cubicBezTo>
                  <a:pt x="339379" y="1799161"/>
                  <a:pt x="355952" y="1820974"/>
                  <a:pt x="384146" y="1815640"/>
                </a:cubicBezTo>
                <a:close/>
                <a:moveTo>
                  <a:pt x="336140" y="1829641"/>
                </a:moveTo>
                <a:cubicBezTo>
                  <a:pt x="339188" y="1833928"/>
                  <a:pt x="373574" y="1830594"/>
                  <a:pt x="355286" y="1828879"/>
                </a:cubicBezTo>
                <a:cubicBezTo>
                  <a:pt x="348428" y="1828879"/>
                  <a:pt x="345761" y="1826974"/>
                  <a:pt x="353762" y="1825450"/>
                </a:cubicBezTo>
                <a:cubicBezTo>
                  <a:pt x="359858" y="1823641"/>
                  <a:pt x="342808" y="1825831"/>
                  <a:pt x="341665" y="1824403"/>
                </a:cubicBezTo>
                <a:cubicBezTo>
                  <a:pt x="340427" y="1823259"/>
                  <a:pt x="344999" y="1823164"/>
                  <a:pt x="346904" y="1823069"/>
                </a:cubicBezTo>
                <a:cubicBezTo>
                  <a:pt x="356333" y="1822497"/>
                  <a:pt x="354905" y="1821545"/>
                  <a:pt x="350904" y="1821069"/>
                </a:cubicBezTo>
                <a:cubicBezTo>
                  <a:pt x="339855" y="1820592"/>
                  <a:pt x="348142" y="1817925"/>
                  <a:pt x="354047" y="1818973"/>
                </a:cubicBezTo>
                <a:cubicBezTo>
                  <a:pt x="367573" y="1816592"/>
                  <a:pt x="348999" y="1814496"/>
                  <a:pt x="345284" y="1815735"/>
                </a:cubicBezTo>
                <a:cubicBezTo>
                  <a:pt x="332711" y="1816401"/>
                  <a:pt x="322043" y="1823069"/>
                  <a:pt x="336140" y="1829641"/>
                </a:cubicBezTo>
                <a:close/>
                <a:moveTo>
                  <a:pt x="325853" y="1794875"/>
                </a:moveTo>
                <a:cubicBezTo>
                  <a:pt x="326425" y="1799447"/>
                  <a:pt x="354905" y="1800209"/>
                  <a:pt x="342046" y="1796685"/>
                </a:cubicBezTo>
                <a:cubicBezTo>
                  <a:pt x="336521" y="1795828"/>
                  <a:pt x="336045" y="1793732"/>
                  <a:pt x="343760" y="1793541"/>
                </a:cubicBezTo>
                <a:cubicBezTo>
                  <a:pt x="346523" y="1793446"/>
                  <a:pt x="345951" y="1793065"/>
                  <a:pt x="343760" y="1792779"/>
                </a:cubicBezTo>
                <a:cubicBezTo>
                  <a:pt x="341189" y="1792017"/>
                  <a:pt x="336902" y="1792684"/>
                  <a:pt x="334902" y="1791160"/>
                </a:cubicBezTo>
                <a:cubicBezTo>
                  <a:pt x="335759" y="1789255"/>
                  <a:pt x="346713" y="1791732"/>
                  <a:pt x="346808" y="1790589"/>
                </a:cubicBezTo>
                <a:cubicBezTo>
                  <a:pt x="347380" y="1790303"/>
                  <a:pt x="346618" y="1789827"/>
                  <a:pt x="345189" y="1789446"/>
                </a:cubicBezTo>
                <a:cubicBezTo>
                  <a:pt x="336236" y="1787350"/>
                  <a:pt x="346332" y="1786588"/>
                  <a:pt x="349380" y="1787922"/>
                </a:cubicBezTo>
                <a:cubicBezTo>
                  <a:pt x="372621" y="1784874"/>
                  <a:pt x="315090" y="1778968"/>
                  <a:pt x="325853" y="1794875"/>
                </a:cubicBezTo>
                <a:close/>
                <a:moveTo>
                  <a:pt x="300136" y="1815068"/>
                </a:moveTo>
                <a:cubicBezTo>
                  <a:pt x="303755" y="1817735"/>
                  <a:pt x="333759" y="1816497"/>
                  <a:pt x="315662" y="1813639"/>
                </a:cubicBezTo>
                <a:cubicBezTo>
                  <a:pt x="308042" y="1812972"/>
                  <a:pt x="305279" y="1810401"/>
                  <a:pt x="314423" y="1809639"/>
                </a:cubicBezTo>
                <a:cubicBezTo>
                  <a:pt x="317662" y="1809258"/>
                  <a:pt x="316519" y="1808972"/>
                  <a:pt x="313566" y="1808591"/>
                </a:cubicBezTo>
                <a:cubicBezTo>
                  <a:pt x="309661" y="1807924"/>
                  <a:pt x="304613" y="1808877"/>
                  <a:pt x="301184" y="1807162"/>
                </a:cubicBezTo>
                <a:cubicBezTo>
                  <a:pt x="299945" y="1805829"/>
                  <a:pt x="304994" y="1806019"/>
                  <a:pt x="307184" y="1806115"/>
                </a:cubicBezTo>
                <a:cubicBezTo>
                  <a:pt x="317662" y="1806495"/>
                  <a:pt x="316233" y="1805257"/>
                  <a:pt x="311756" y="1804305"/>
                </a:cubicBezTo>
                <a:cubicBezTo>
                  <a:pt x="309375" y="1803733"/>
                  <a:pt x="304517" y="1803543"/>
                  <a:pt x="305946" y="1802114"/>
                </a:cubicBezTo>
                <a:cubicBezTo>
                  <a:pt x="307470" y="1800685"/>
                  <a:pt x="312233" y="1802019"/>
                  <a:pt x="315376" y="1802304"/>
                </a:cubicBezTo>
                <a:cubicBezTo>
                  <a:pt x="319757" y="1802590"/>
                  <a:pt x="322901" y="1800685"/>
                  <a:pt x="319376" y="1799352"/>
                </a:cubicBezTo>
                <a:cubicBezTo>
                  <a:pt x="304708" y="1793922"/>
                  <a:pt x="268799" y="1801924"/>
                  <a:pt x="300136" y="1815068"/>
                </a:cubicBezTo>
                <a:close/>
                <a:moveTo>
                  <a:pt x="270989" y="1824021"/>
                </a:moveTo>
                <a:cubicBezTo>
                  <a:pt x="273180" y="1828308"/>
                  <a:pt x="305565" y="1830308"/>
                  <a:pt x="288801" y="1826117"/>
                </a:cubicBezTo>
                <a:cubicBezTo>
                  <a:pt x="285658" y="1825641"/>
                  <a:pt x="283467" y="1824879"/>
                  <a:pt x="283086" y="1824212"/>
                </a:cubicBezTo>
                <a:cubicBezTo>
                  <a:pt x="282705" y="1823545"/>
                  <a:pt x="284039" y="1823069"/>
                  <a:pt x="287944" y="1822879"/>
                </a:cubicBezTo>
                <a:cubicBezTo>
                  <a:pt x="293564" y="1822116"/>
                  <a:pt x="277943" y="1821545"/>
                  <a:pt x="276895" y="1820116"/>
                </a:cubicBezTo>
                <a:cubicBezTo>
                  <a:pt x="275942" y="1818973"/>
                  <a:pt x="280133" y="1819450"/>
                  <a:pt x="282038" y="1819735"/>
                </a:cubicBezTo>
                <a:cubicBezTo>
                  <a:pt x="290801" y="1820783"/>
                  <a:pt x="289658" y="1819545"/>
                  <a:pt x="286039" y="1818592"/>
                </a:cubicBezTo>
                <a:cubicBezTo>
                  <a:pt x="284039" y="1818021"/>
                  <a:pt x="279943" y="1817449"/>
                  <a:pt x="281276" y="1816401"/>
                </a:cubicBezTo>
                <a:cubicBezTo>
                  <a:pt x="282610" y="1815354"/>
                  <a:pt x="286610" y="1816783"/>
                  <a:pt x="289277" y="1817068"/>
                </a:cubicBezTo>
                <a:cubicBezTo>
                  <a:pt x="311090" y="1815354"/>
                  <a:pt x="246796" y="1805829"/>
                  <a:pt x="270989" y="1824021"/>
                </a:cubicBezTo>
                <a:close/>
                <a:moveTo>
                  <a:pt x="246415" y="1800780"/>
                </a:moveTo>
                <a:cubicBezTo>
                  <a:pt x="251463" y="1807543"/>
                  <a:pt x="294326" y="1809067"/>
                  <a:pt x="270227" y="1803543"/>
                </a:cubicBezTo>
                <a:cubicBezTo>
                  <a:pt x="259940" y="1802114"/>
                  <a:pt x="259274" y="1798685"/>
                  <a:pt x="267275" y="1798590"/>
                </a:cubicBezTo>
                <a:cubicBezTo>
                  <a:pt x="274704" y="1797351"/>
                  <a:pt x="252987" y="1796780"/>
                  <a:pt x="251749" y="1794684"/>
                </a:cubicBezTo>
                <a:cubicBezTo>
                  <a:pt x="249844" y="1792875"/>
                  <a:pt x="255845" y="1793637"/>
                  <a:pt x="257940" y="1793922"/>
                </a:cubicBezTo>
                <a:cubicBezTo>
                  <a:pt x="269656" y="1795161"/>
                  <a:pt x="267560" y="1793446"/>
                  <a:pt x="262417" y="1792113"/>
                </a:cubicBezTo>
                <a:cubicBezTo>
                  <a:pt x="248891" y="1789065"/>
                  <a:pt x="257083" y="1787160"/>
                  <a:pt x="265751" y="1789827"/>
                </a:cubicBezTo>
                <a:cubicBezTo>
                  <a:pt x="293754" y="1787350"/>
                  <a:pt x="206886" y="1772205"/>
                  <a:pt x="246415" y="1800780"/>
                </a:cubicBezTo>
                <a:close/>
                <a:moveTo>
                  <a:pt x="213268" y="1806686"/>
                </a:moveTo>
                <a:cubicBezTo>
                  <a:pt x="214411" y="1810591"/>
                  <a:pt x="242700" y="1817068"/>
                  <a:pt x="228698" y="1811163"/>
                </a:cubicBezTo>
                <a:cubicBezTo>
                  <a:pt x="223269" y="1809353"/>
                  <a:pt x="221555" y="1807162"/>
                  <a:pt x="228317" y="1808305"/>
                </a:cubicBezTo>
                <a:cubicBezTo>
                  <a:pt x="233366" y="1808496"/>
                  <a:pt x="219745" y="1805638"/>
                  <a:pt x="218983" y="1804305"/>
                </a:cubicBezTo>
                <a:cubicBezTo>
                  <a:pt x="218221" y="1803162"/>
                  <a:pt x="221936" y="1804209"/>
                  <a:pt x="223555" y="1804686"/>
                </a:cubicBezTo>
                <a:cubicBezTo>
                  <a:pt x="231175" y="1806876"/>
                  <a:pt x="230318" y="1805733"/>
                  <a:pt x="227174" y="1804305"/>
                </a:cubicBezTo>
                <a:cubicBezTo>
                  <a:pt x="218507" y="1800876"/>
                  <a:pt x="225746" y="1801257"/>
                  <a:pt x="230127" y="1803638"/>
                </a:cubicBezTo>
                <a:cubicBezTo>
                  <a:pt x="249463" y="1805162"/>
                  <a:pt x="194504" y="1787636"/>
                  <a:pt x="213268" y="1806686"/>
                </a:cubicBezTo>
                <a:close/>
                <a:moveTo>
                  <a:pt x="189646" y="1779825"/>
                </a:moveTo>
                <a:cubicBezTo>
                  <a:pt x="189074" y="1786017"/>
                  <a:pt x="222793" y="1799447"/>
                  <a:pt x="208505" y="1789827"/>
                </a:cubicBezTo>
                <a:cubicBezTo>
                  <a:pt x="205267" y="1788112"/>
                  <a:pt x="203838" y="1786493"/>
                  <a:pt x="204219" y="1785921"/>
                </a:cubicBezTo>
                <a:cubicBezTo>
                  <a:pt x="204695" y="1785350"/>
                  <a:pt x="207077" y="1785636"/>
                  <a:pt x="211934" y="1787255"/>
                </a:cubicBezTo>
                <a:cubicBezTo>
                  <a:pt x="215363" y="1788398"/>
                  <a:pt x="214792" y="1787731"/>
                  <a:pt x="212315" y="1786398"/>
                </a:cubicBezTo>
                <a:cubicBezTo>
                  <a:pt x="209363" y="1784493"/>
                  <a:pt x="204029" y="1783159"/>
                  <a:pt x="202219" y="1780397"/>
                </a:cubicBezTo>
                <a:cubicBezTo>
                  <a:pt x="202600" y="1779159"/>
                  <a:pt x="207077" y="1781540"/>
                  <a:pt x="209077" y="1782492"/>
                </a:cubicBezTo>
                <a:cubicBezTo>
                  <a:pt x="218507" y="1786969"/>
                  <a:pt x="218602" y="1785731"/>
                  <a:pt x="215459" y="1783445"/>
                </a:cubicBezTo>
                <a:cubicBezTo>
                  <a:pt x="213744" y="1782207"/>
                  <a:pt x="209458" y="1780111"/>
                  <a:pt x="212411" y="1779921"/>
                </a:cubicBezTo>
                <a:cubicBezTo>
                  <a:pt x="215459" y="1779730"/>
                  <a:pt x="218507" y="1782397"/>
                  <a:pt x="221174" y="1783826"/>
                </a:cubicBezTo>
                <a:cubicBezTo>
                  <a:pt x="224984" y="1785731"/>
                  <a:pt x="229937" y="1785826"/>
                  <a:pt x="228222" y="1783731"/>
                </a:cubicBezTo>
                <a:cubicBezTo>
                  <a:pt x="222221" y="1778111"/>
                  <a:pt x="186693" y="1763538"/>
                  <a:pt x="189646" y="1779825"/>
                </a:cubicBezTo>
                <a:close/>
                <a:moveTo>
                  <a:pt x="157070" y="1781445"/>
                </a:moveTo>
                <a:cubicBezTo>
                  <a:pt x="157832" y="1787541"/>
                  <a:pt x="192694" y="1802781"/>
                  <a:pt x="176216" y="1791827"/>
                </a:cubicBezTo>
                <a:cubicBezTo>
                  <a:pt x="170024" y="1788398"/>
                  <a:pt x="168596" y="1785445"/>
                  <a:pt x="175454" y="1787826"/>
                </a:cubicBezTo>
                <a:cubicBezTo>
                  <a:pt x="177740" y="1788588"/>
                  <a:pt x="182026" y="1790112"/>
                  <a:pt x="177168" y="1787445"/>
                </a:cubicBezTo>
                <a:cubicBezTo>
                  <a:pt x="174406" y="1785921"/>
                  <a:pt x="171167" y="1784207"/>
                  <a:pt x="168500" y="1782683"/>
                </a:cubicBezTo>
                <a:cubicBezTo>
                  <a:pt x="163928" y="1779825"/>
                  <a:pt x="168024" y="1780016"/>
                  <a:pt x="171739" y="1782397"/>
                </a:cubicBezTo>
                <a:cubicBezTo>
                  <a:pt x="176692" y="1785064"/>
                  <a:pt x="184121" y="1788493"/>
                  <a:pt x="177930" y="1783731"/>
                </a:cubicBezTo>
                <a:cubicBezTo>
                  <a:pt x="167357" y="1776682"/>
                  <a:pt x="177930" y="1780207"/>
                  <a:pt x="182502" y="1783826"/>
                </a:cubicBezTo>
                <a:cubicBezTo>
                  <a:pt x="208315" y="1791732"/>
                  <a:pt x="140783" y="1754679"/>
                  <a:pt x="157070" y="1781445"/>
                </a:cubicBezTo>
                <a:close/>
                <a:moveTo>
                  <a:pt x="144688" y="1754108"/>
                </a:moveTo>
                <a:cubicBezTo>
                  <a:pt x="145069" y="1760109"/>
                  <a:pt x="180121" y="1777444"/>
                  <a:pt x="163357" y="1765157"/>
                </a:cubicBezTo>
                <a:cubicBezTo>
                  <a:pt x="160023" y="1763157"/>
                  <a:pt x="158023" y="1761347"/>
                  <a:pt x="157928" y="1760395"/>
                </a:cubicBezTo>
                <a:cubicBezTo>
                  <a:pt x="157832" y="1759442"/>
                  <a:pt x="159547" y="1759633"/>
                  <a:pt x="163833" y="1761252"/>
                </a:cubicBezTo>
                <a:cubicBezTo>
                  <a:pt x="166976" y="1762490"/>
                  <a:pt x="166024" y="1761633"/>
                  <a:pt x="163452" y="1760013"/>
                </a:cubicBezTo>
                <a:cubicBezTo>
                  <a:pt x="160595" y="1758394"/>
                  <a:pt x="157737" y="1756680"/>
                  <a:pt x="154975" y="1754965"/>
                </a:cubicBezTo>
                <a:cubicBezTo>
                  <a:pt x="149927" y="1751346"/>
                  <a:pt x="155165" y="1752489"/>
                  <a:pt x="158690" y="1755061"/>
                </a:cubicBezTo>
                <a:cubicBezTo>
                  <a:pt x="164690" y="1758585"/>
                  <a:pt x="168881" y="1760204"/>
                  <a:pt x="163547" y="1755727"/>
                </a:cubicBezTo>
                <a:cubicBezTo>
                  <a:pt x="153356" y="1748298"/>
                  <a:pt x="162690" y="1751441"/>
                  <a:pt x="167643" y="1755632"/>
                </a:cubicBezTo>
                <a:cubicBezTo>
                  <a:pt x="192122" y="1764109"/>
                  <a:pt x="126876" y="1723437"/>
                  <a:pt x="144688" y="1754108"/>
                </a:cubicBezTo>
                <a:close/>
                <a:moveTo>
                  <a:pt x="108493" y="1742678"/>
                </a:moveTo>
                <a:cubicBezTo>
                  <a:pt x="106588" y="1746679"/>
                  <a:pt x="130877" y="1767538"/>
                  <a:pt x="121542" y="1755822"/>
                </a:cubicBezTo>
                <a:cubicBezTo>
                  <a:pt x="117161" y="1751250"/>
                  <a:pt x="117827" y="1749536"/>
                  <a:pt x="124781" y="1754870"/>
                </a:cubicBezTo>
                <a:cubicBezTo>
                  <a:pt x="127352" y="1756775"/>
                  <a:pt x="126971" y="1756108"/>
                  <a:pt x="125257" y="1754299"/>
                </a:cubicBezTo>
                <a:cubicBezTo>
                  <a:pt x="123352" y="1751917"/>
                  <a:pt x="119256" y="1749536"/>
                  <a:pt x="118399" y="1746774"/>
                </a:cubicBezTo>
                <a:cubicBezTo>
                  <a:pt x="120685" y="1746393"/>
                  <a:pt x="132686" y="1759918"/>
                  <a:pt x="128400" y="1752965"/>
                </a:cubicBezTo>
                <a:cubicBezTo>
                  <a:pt x="127257" y="1751536"/>
                  <a:pt x="124304" y="1748583"/>
                  <a:pt x="126686" y="1749345"/>
                </a:cubicBezTo>
                <a:cubicBezTo>
                  <a:pt x="129162" y="1749822"/>
                  <a:pt x="137925" y="1761442"/>
                  <a:pt x="138592" y="1756870"/>
                </a:cubicBezTo>
                <a:cubicBezTo>
                  <a:pt x="135449" y="1751727"/>
                  <a:pt x="109731" y="1729153"/>
                  <a:pt x="108493" y="1742678"/>
                </a:cubicBezTo>
                <a:close/>
                <a:moveTo>
                  <a:pt x="96682" y="1710960"/>
                </a:moveTo>
                <a:cubicBezTo>
                  <a:pt x="98777" y="1717913"/>
                  <a:pt x="108398" y="1727629"/>
                  <a:pt x="114970" y="1731343"/>
                </a:cubicBezTo>
                <a:cubicBezTo>
                  <a:pt x="119923" y="1733058"/>
                  <a:pt x="106493" y="1721151"/>
                  <a:pt x="108112" y="1720390"/>
                </a:cubicBezTo>
                <a:cubicBezTo>
                  <a:pt x="108207" y="1719532"/>
                  <a:pt x="109826" y="1720008"/>
                  <a:pt x="113636" y="1722771"/>
                </a:cubicBezTo>
                <a:cubicBezTo>
                  <a:pt x="119732" y="1726486"/>
                  <a:pt x="104778" y="1714198"/>
                  <a:pt x="104873" y="1712103"/>
                </a:cubicBezTo>
                <a:cubicBezTo>
                  <a:pt x="104969" y="1709245"/>
                  <a:pt x="121542" y="1727724"/>
                  <a:pt x="114494" y="1717437"/>
                </a:cubicBezTo>
                <a:cubicBezTo>
                  <a:pt x="105921" y="1707340"/>
                  <a:pt x="115446" y="1714103"/>
                  <a:pt x="118494" y="1718484"/>
                </a:cubicBezTo>
                <a:cubicBezTo>
                  <a:pt x="140021" y="1732677"/>
                  <a:pt x="86204" y="1677241"/>
                  <a:pt x="96682" y="1710960"/>
                </a:cubicBezTo>
                <a:close/>
                <a:moveTo>
                  <a:pt x="94682" y="1673526"/>
                </a:moveTo>
                <a:cubicBezTo>
                  <a:pt x="65249" y="1621329"/>
                  <a:pt x="59725" y="1671050"/>
                  <a:pt x="87728" y="1692005"/>
                </a:cubicBezTo>
                <a:cubicBezTo>
                  <a:pt x="90872" y="1693815"/>
                  <a:pt x="86776" y="1687909"/>
                  <a:pt x="84966" y="1685242"/>
                </a:cubicBezTo>
                <a:cubicBezTo>
                  <a:pt x="80108" y="1678670"/>
                  <a:pt x="78965" y="1673908"/>
                  <a:pt x="84395" y="1678575"/>
                </a:cubicBezTo>
                <a:cubicBezTo>
                  <a:pt x="92491" y="1686100"/>
                  <a:pt x="80680" y="1671812"/>
                  <a:pt x="79251" y="1669145"/>
                </a:cubicBezTo>
                <a:cubicBezTo>
                  <a:pt x="72298" y="1654667"/>
                  <a:pt x="94777" y="1687909"/>
                  <a:pt x="86585" y="1672193"/>
                </a:cubicBezTo>
                <a:cubicBezTo>
                  <a:pt x="85157" y="1669526"/>
                  <a:pt x="82013" y="1665049"/>
                  <a:pt x="83728" y="1664954"/>
                </a:cubicBezTo>
                <a:cubicBezTo>
                  <a:pt x="85538" y="1664763"/>
                  <a:pt x="88109" y="1670383"/>
                  <a:pt x="90205" y="1673241"/>
                </a:cubicBezTo>
                <a:cubicBezTo>
                  <a:pt x="93348" y="1677146"/>
                  <a:pt x="96491" y="1677908"/>
                  <a:pt x="94682" y="1673526"/>
                </a:cubicBezTo>
                <a:close/>
                <a:moveTo>
                  <a:pt x="69155" y="1693720"/>
                </a:moveTo>
                <a:cubicBezTo>
                  <a:pt x="68012" y="1698863"/>
                  <a:pt x="90014" y="1723247"/>
                  <a:pt x="80489" y="1708579"/>
                </a:cubicBezTo>
                <a:cubicBezTo>
                  <a:pt x="76584" y="1703149"/>
                  <a:pt x="76298" y="1700101"/>
                  <a:pt x="81823" y="1705816"/>
                </a:cubicBezTo>
                <a:cubicBezTo>
                  <a:pt x="86204" y="1709341"/>
                  <a:pt x="75441" y="1697529"/>
                  <a:pt x="75536" y="1695815"/>
                </a:cubicBezTo>
                <a:cubicBezTo>
                  <a:pt x="75536" y="1694291"/>
                  <a:pt x="78203" y="1697815"/>
                  <a:pt x="79442" y="1699339"/>
                </a:cubicBezTo>
                <a:cubicBezTo>
                  <a:pt x="85157" y="1706483"/>
                  <a:pt x="84966" y="1704959"/>
                  <a:pt x="82966" y="1701530"/>
                </a:cubicBezTo>
                <a:cubicBezTo>
                  <a:pt x="77060" y="1692576"/>
                  <a:pt x="83537" y="1698006"/>
                  <a:pt x="86109" y="1702959"/>
                </a:cubicBezTo>
                <a:cubicBezTo>
                  <a:pt x="102492" y="1717532"/>
                  <a:pt x="63249" y="1664192"/>
                  <a:pt x="69155" y="1693720"/>
                </a:cubicBezTo>
                <a:close/>
                <a:moveTo>
                  <a:pt x="69440" y="1631140"/>
                </a:moveTo>
                <a:cubicBezTo>
                  <a:pt x="70393" y="1633141"/>
                  <a:pt x="71345" y="1635045"/>
                  <a:pt x="72203" y="1636284"/>
                </a:cubicBezTo>
                <a:cubicBezTo>
                  <a:pt x="75632" y="1640094"/>
                  <a:pt x="69821" y="1625997"/>
                  <a:pt x="71155" y="1625997"/>
                </a:cubicBezTo>
                <a:cubicBezTo>
                  <a:pt x="71441" y="1624473"/>
                  <a:pt x="74108" y="1628664"/>
                  <a:pt x="74965" y="1630378"/>
                </a:cubicBezTo>
                <a:cubicBezTo>
                  <a:pt x="76394" y="1633141"/>
                  <a:pt x="76298" y="1632093"/>
                  <a:pt x="75441" y="1629521"/>
                </a:cubicBezTo>
                <a:cubicBezTo>
                  <a:pt x="74489" y="1626759"/>
                  <a:pt x="73346" y="1623996"/>
                  <a:pt x="72584" y="1621234"/>
                </a:cubicBezTo>
                <a:cubicBezTo>
                  <a:pt x="71250" y="1615615"/>
                  <a:pt x="74393" y="1620663"/>
                  <a:pt x="75155" y="1623901"/>
                </a:cubicBezTo>
                <a:cubicBezTo>
                  <a:pt x="82394" y="1640570"/>
                  <a:pt x="75346" y="1620663"/>
                  <a:pt x="77918" y="1622472"/>
                </a:cubicBezTo>
                <a:cubicBezTo>
                  <a:pt x="79442" y="1622949"/>
                  <a:pt x="83442" y="1639808"/>
                  <a:pt x="84966" y="1633141"/>
                </a:cubicBezTo>
                <a:cubicBezTo>
                  <a:pt x="83347" y="1624854"/>
                  <a:pt x="78394" y="1612471"/>
                  <a:pt x="71631" y="1607613"/>
                </a:cubicBezTo>
                <a:cubicBezTo>
                  <a:pt x="62011" y="1606185"/>
                  <a:pt x="65916" y="1624758"/>
                  <a:pt x="69440" y="1631140"/>
                </a:cubicBezTo>
                <a:close/>
                <a:moveTo>
                  <a:pt x="46390" y="1660477"/>
                </a:moveTo>
                <a:cubicBezTo>
                  <a:pt x="47914" y="1664287"/>
                  <a:pt x="50962" y="1670002"/>
                  <a:pt x="53153" y="1672669"/>
                </a:cubicBezTo>
                <a:cubicBezTo>
                  <a:pt x="56772" y="1676384"/>
                  <a:pt x="51057" y="1664763"/>
                  <a:pt x="50867" y="1663430"/>
                </a:cubicBezTo>
                <a:cubicBezTo>
                  <a:pt x="49438" y="1657620"/>
                  <a:pt x="53153" y="1662668"/>
                  <a:pt x="55058" y="1665811"/>
                </a:cubicBezTo>
                <a:cubicBezTo>
                  <a:pt x="59058" y="1671526"/>
                  <a:pt x="51724" y="1657334"/>
                  <a:pt x="51343" y="1655620"/>
                </a:cubicBezTo>
                <a:cubicBezTo>
                  <a:pt x="49438" y="1650476"/>
                  <a:pt x="52391" y="1653238"/>
                  <a:pt x="53915" y="1657525"/>
                </a:cubicBezTo>
                <a:cubicBezTo>
                  <a:pt x="55343" y="1660763"/>
                  <a:pt x="56772" y="1664001"/>
                  <a:pt x="58487" y="1665716"/>
                </a:cubicBezTo>
                <a:cubicBezTo>
                  <a:pt x="59915" y="1665716"/>
                  <a:pt x="54296" y="1654953"/>
                  <a:pt x="56963" y="1656762"/>
                </a:cubicBezTo>
                <a:cubicBezTo>
                  <a:pt x="58868" y="1657810"/>
                  <a:pt x="64773" y="1675432"/>
                  <a:pt x="65726" y="1668669"/>
                </a:cubicBezTo>
                <a:cubicBezTo>
                  <a:pt x="62773" y="1659429"/>
                  <a:pt x="56296" y="1645618"/>
                  <a:pt x="48485" y="1640284"/>
                </a:cubicBezTo>
                <a:cubicBezTo>
                  <a:pt x="40580" y="1638570"/>
                  <a:pt x="43342" y="1654000"/>
                  <a:pt x="46390" y="1660477"/>
                </a:cubicBezTo>
                <a:close/>
                <a:moveTo>
                  <a:pt x="42199" y="1554083"/>
                </a:moveTo>
                <a:cubicBezTo>
                  <a:pt x="43532" y="1560560"/>
                  <a:pt x="42485" y="1544844"/>
                  <a:pt x="42770" y="1543320"/>
                </a:cubicBezTo>
                <a:cubicBezTo>
                  <a:pt x="43151" y="1537129"/>
                  <a:pt x="44675" y="1542177"/>
                  <a:pt x="44390" y="1546463"/>
                </a:cubicBezTo>
                <a:cubicBezTo>
                  <a:pt x="44390" y="1551702"/>
                  <a:pt x="44961" y="1553988"/>
                  <a:pt x="45247" y="1554274"/>
                </a:cubicBezTo>
                <a:cubicBezTo>
                  <a:pt x="45628" y="1554654"/>
                  <a:pt x="45818" y="1553130"/>
                  <a:pt x="46009" y="1550845"/>
                </a:cubicBezTo>
                <a:cubicBezTo>
                  <a:pt x="46295" y="1548368"/>
                  <a:pt x="46295" y="1543510"/>
                  <a:pt x="47438" y="1544844"/>
                </a:cubicBezTo>
                <a:cubicBezTo>
                  <a:pt x="48581" y="1544939"/>
                  <a:pt x="47247" y="1565418"/>
                  <a:pt x="50581" y="1557988"/>
                </a:cubicBezTo>
                <a:cubicBezTo>
                  <a:pt x="52295" y="1548558"/>
                  <a:pt x="49438" y="1511601"/>
                  <a:pt x="38865" y="1534176"/>
                </a:cubicBezTo>
                <a:cubicBezTo>
                  <a:pt x="36008" y="1540748"/>
                  <a:pt x="35817" y="1553226"/>
                  <a:pt x="37817" y="1560846"/>
                </a:cubicBezTo>
                <a:cubicBezTo>
                  <a:pt x="38865" y="1564275"/>
                  <a:pt x="39246" y="1558369"/>
                  <a:pt x="39151" y="1555607"/>
                </a:cubicBezTo>
                <a:cubicBezTo>
                  <a:pt x="38865" y="1550940"/>
                  <a:pt x="40484" y="1543415"/>
                  <a:pt x="42199" y="1554083"/>
                </a:cubicBezTo>
                <a:close/>
                <a:moveTo>
                  <a:pt x="26387" y="1582658"/>
                </a:moveTo>
                <a:cubicBezTo>
                  <a:pt x="26578" y="1584944"/>
                  <a:pt x="26959" y="1587325"/>
                  <a:pt x="27435" y="1589040"/>
                </a:cubicBezTo>
                <a:cubicBezTo>
                  <a:pt x="28483" y="1593136"/>
                  <a:pt x="28864" y="1588468"/>
                  <a:pt x="28769" y="1585992"/>
                </a:cubicBezTo>
                <a:cubicBezTo>
                  <a:pt x="28673" y="1577895"/>
                  <a:pt x="30578" y="1579991"/>
                  <a:pt x="31721" y="1587706"/>
                </a:cubicBezTo>
                <a:cubicBezTo>
                  <a:pt x="33150" y="1594564"/>
                  <a:pt x="31817" y="1580182"/>
                  <a:pt x="32102" y="1578753"/>
                </a:cubicBezTo>
                <a:cubicBezTo>
                  <a:pt x="32674" y="1573228"/>
                  <a:pt x="33817" y="1580562"/>
                  <a:pt x="33722" y="1583229"/>
                </a:cubicBezTo>
                <a:cubicBezTo>
                  <a:pt x="34388" y="1592945"/>
                  <a:pt x="35246" y="1592469"/>
                  <a:pt x="35531" y="1588945"/>
                </a:cubicBezTo>
                <a:cubicBezTo>
                  <a:pt x="35722" y="1587040"/>
                  <a:pt x="35436" y="1582563"/>
                  <a:pt x="36674" y="1584944"/>
                </a:cubicBezTo>
                <a:cubicBezTo>
                  <a:pt x="37913" y="1587325"/>
                  <a:pt x="37341" y="1591040"/>
                  <a:pt x="37436" y="1593802"/>
                </a:cubicBezTo>
                <a:cubicBezTo>
                  <a:pt x="38579" y="1602851"/>
                  <a:pt x="41437" y="1601041"/>
                  <a:pt x="40484" y="1594279"/>
                </a:cubicBezTo>
                <a:cubicBezTo>
                  <a:pt x="41532" y="1573990"/>
                  <a:pt x="26197" y="1544653"/>
                  <a:pt x="26387" y="1582658"/>
                </a:cubicBezTo>
                <a:close/>
                <a:moveTo>
                  <a:pt x="36579" y="1503791"/>
                </a:moveTo>
                <a:cubicBezTo>
                  <a:pt x="26197" y="1499409"/>
                  <a:pt x="25054" y="1546749"/>
                  <a:pt x="28578" y="1526841"/>
                </a:cubicBezTo>
                <a:cubicBezTo>
                  <a:pt x="29245" y="1520460"/>
                  <a:pt x="30769" y="1518079"/>
                  <a:pt x="31055" y="1525699"/>
                </a:cubicBezTo>
                <a:cubicBezTo>
                  <a:pt x="31721" y="1531223"/>
                  <a:pt x="31912" y="1515697"/>
                  <a:pt x="33150" y="1514554"/>
                </a:cubicBezTo>
                <a:cubicBezTo>
                  <a:pt x="34103" y="1513507"/>
                  <a:pt x="33626" y="1517697"/>
                  <a:pt x="33436" y="1519507"/>
                </a:cubicBezTo>
                <a:cubicBezTo>
                  <a:pt x="32769" y="1528270"/>
                  <a:pt x="33722" y="1527032"/>
                  <a:pt x="34388" y="1523317"/>
                </a:cubicBezTo>
                <a:cubicBezTo>
                  <a:pt x="36198" y="1512459"/>
                  <a:pt x="36674" y="1522270"/>
                  <a:pt x="35531" y="1526365"/>
                </a:cubicBezTo>
                <a:cubicBezTo>
                  <a:pt x="36960" y="1543891"/>
                  <a:pt x="40961" y="1503886"/>
                  <a:pt x="36579" y="1503791"/>
                </a:cubicBezTo>
                <a:close/>
                <a:moveTo>
                  <a:pt x="50962" y="1457404"/>
                </a:moveTo>
                <a:cubicBezTo>
                  <a:pt x="47819" y="1440450"/>
                  <a:pt x="32579" y="1485979"/>
                  <a:pt x="40389" y="1470739"/>
                </a:cubicBezTo>
                <a:cubicBezTo>
                  <a:pt x="42770" y="1465310"/>
                  <a:pt x="44199" y="1465120"/>
                  <a:pt x="41913" y="1473025"/>
                </a:cubicBezTo>
                <a:cubicBezTo>
                  <a:pt x="41151" y="1475883"/>
                  <a:pt x="41627" y="1475311"/>
                  <a:pt x="42485" y="1473120"/>
                </a:cubicBezTo>
                <a:cubicBezTo>
                  <a:pt x="43723" y="1470549"/>
                  <a:pt x="44580" y="1466358"/>
                  <a:pt x="46295" y="1464358"/>
                </a:cubicBezTo>
                <a:cubicBezTo>
                  <a:pt x="47438" y="1465215"/>
                  <a:pt x="40008" y="1481788"/>
                  <a:pt x="44294" y="1475025"/>
                </a:cubicBezTo>
                <a:cubicBezTo>
                  <a:pt x="50962" y="1462071"/>
                  <a:pt x="40008" y="1488741"/>
                  <a:pt x="44104" y="1485122"/>
                </a:cubicBezTo>
                <a:cubicBezTo>
                  <a:pt x="47914" y="1478645"/>
                  <a:pt x="51343" y="1463215"/>
                  <a:pt x="50962" y="1457404"/>
                </a:cubicBezTo>
                <a:close/>
                <a:moveTo>
                  <a:pt x="54962" y="1475311"/>
                </a:moveTo>
                <a:cubicBezTo>
                  <a:pt x="47057" y="1485122"/>
                  <a:pt x="43056" y="1500933"/>
                  <a:pt x="44866" y="1513602"/>
                </a:cubicBezTo>
                <a:cubicBezTo>
                  <a:pt x="45628" y="1516936"/>
                  <a:pt x="46866" y="1510078"/>
                  <a:pt x="47152" y="1506934"/>
                </a:cubicBezTo>
                <a:cubicBezTo>
                  <a:pt x="48390" y="1496838"/>
                  <a:pt x="50962" y="1495980"/>
                  <a:pt x="50962" y="1503600"/>
                </a:cubicBezTo>
                <a:cubicBezTo>
                  <a:pt x="51438" y="1510363"/>
                  <a:pt x="52772" y="1493028"/>
                  <a:pt x="53153" y="1491408"/>
                </a:cubicBezTo>
                <a:cubicBezTo>
                  <a:pt x="54867" y="1484360"/>
                  <a:pt x="55439" y="1489218"/>
                  <a:pt x="54581" y="1494075"/>
                </a:cubicBezTo>
                <a:cubicBezTo>
                  <a:pt x="53629" y="1515126"/>
                  <a:pt x="56105" y="1490551"/>
                  <a:pt x="58391" y="1491028"/>
                </a:cubicBezTo>
                <a:cubicBezTo>
                  <a:pt x="59820" y="1490742"/>
                  <a:pt x="55058" y="1513697"/>
                  <a:pt x="60106" y="1504362"/>
                </a:cubicBezTo>
                <a:cubicBezTo>
                  <a:pt x="61725" y="1498647"/>
                  <a:pt x="67154" y="1464738"/>
                  <a:pt x="54962" y="1475311"/>
                </a:cubicBezTo>
                <a:close/>
                <a:moveTo>
                  <a:pt x="56201" y="1449117"/>
                </a:moveTo>
                <a:cubicBezTo>
                  <a:pt x="54867" y="1455785"/>
                  <a:pt x="61249" y="1440545"/>
                  <a:pt x="61725" y="1442355"/>
                </a:cubicBezTo>
                <a:cubicBezTo>
                  <a:pt x="62106" y="1442641"/>
                  <a:pt x="61725" y="1444926"/>
                  <a:pt x="60201" y="1449594"/>
                </a:cubicBezTo>
                <a:cubicBezTo>
                  <a:pt x="59153" y="1452928"/>
                  <a:pt x="59630" y="1452261"/>
                  <a:pt x="60773" y="1449784"/>
                </a:cubicBezTo>
                <a:cubicBezTo>
                  <a:pt x="62392" y="1446736"/>
                  <a:pt x="63535" y="1441879"/>
                  <a:pt x="65726" y="1439592"/>
                </a:cubicBezTo>
                <a:cubicBezTo>
                  <a:pt x="66583" y="1439688"/>
                  <a:pt x="64487" y="1444165"/>
                  <a:pt x="63725" y="1446165"/>
                </a:cubicBezTo>
                <a:cubicBezTo>
                  <a:pt x="59915" y="1455499"/>
                  <a:pt x="60868" y="1455499"/>
                  <a:pt x="62678" y="1452261"/>
                </a:cubicBezTo>
                <a:cubicBezTo>
                  <a:pt x="63725" y="1450546"/>
                  <a:pt x="65440" y="1446260"/>
                  <a:pt x="65345" y="1448927"/>
                </a:cubicBezTo>
                <a:cubicBezTo>
                  <a:pt x="65630" y="1451404"/>
                  <a:pt x="57344" y="1465977"/>
                  <a:pt x="61820" y="1464072"/>
                </a:cubicBezTo>
                <a:cubicBezTo>
                  <a:pt x="66678" y="1455690"/>
                  <a:pt x="71155" y="1441307"/>
                  <a:pt x="71726" y="1431591"/>
                </a:cubicBezTo>
                <a:cubicBezTo>
                  <a:pt x="69631" y="1416923"/>
                  <a:pt x="56867" y="1443879"/>
                  <a:pt x="56201" y="1449117"/>
                </a:cubicBezTo>
                <a:close/>
                <a:moveTo>
                  <a:pt x="81347" y="1391110"/>
                </a:moveTo>
                <a:cubicBezTo>
                  <a:pt x="73631" y="1393491"/>
                  <a:pt x="62773" y="1412446"/>
                  <a:pt x="61154" y="1421400"/>
                </a:cubicBezTo>
                <a:cubicBezTo>
                  <a:pt x="60868" y="1423781"/>
                  <a:pt x="63440" y="1418828"/>
                  <a:pt x="64487" y="1416542"/>
                </a:cubicBezTo>
                <a:cubicBezTo>
                  <a:pt x="67726" y="1409208"/>
                  <a:pt x="69726" y="1408255"/>
                  <a:pt x="67916" y="1413970"/>
                </a:cubicBezTo>
                <a:cubicBezTo>
                  <a:pt x="66773" y="1418257"/>
                  <a:pt x="69726" y="1411017"/>
                  <a:pt x="70202" y="1409970"/>
                </a:cubicBezTo>
                <a:cubicBezTo>
                  <a:pt x="70964" y="1407208"/>
                  <a:pt x="76679" y="1397492"/>
                  <a:pt x="73155" y="1406160"/>
                </a:cubicBezTo>
                <a:cubicBezTo>
                  <a:pt x="71536" y="1409493"/>
                  <a:pt x="70298" y="1413208"/>
                  <a:pt x="70679" y="1413018"/>
                </a:cubicBezTo>
                <a:cubicBezTo>
                  <a:pt x="71631" y="1412922"/>
                  <a:pt x="75441" y="1403588"/>
                  <a:pt x="76203" y="1404445"/>
                </a:cubicBezTo>
                <a:cubicBezTo>
                  <a:pt x="77156" y="1403969"/>
                  <a:pt x="68393" y="1421209"/>
                  <a:pt x="74012" y="1414161"/>
                </a:cubicBezTo>
                <a:cubicBezTo>
                  <a:pt x="76775" y="1407684"/>
                  <a:pt x="83823" y="1397206"/>
                  <a:pt x="81347" y="1391110"/>
                </a:cubicBezTo>
                <a:close/>
                <a:moveTo>
                  <a:pt x="82204" y="1414446"/>
                </a:moveTo>
                <a:cubicBezTo>
                  <a:pt x="80108" y="1418542"/>
                  <a:pt x="75822" y="1433211"/>
                  <a:pt x="81251" y="1421495"/>
                </a:cubicBezTo>
                <a:cubicBezTo>
                  <a:pt x="83633" y="1415685"/>
                  <a:pt x="85538" y="1413494"/>
                  <a:pt x="84109" y="1419304"/>
                </a:cubicBezTo>
                <a:cubicBezTo>
                  <a:pt x="81728" y="1428639"/>
                  <a:pt x="87252" y="1411684"/>
                  <a:pt x="88967" y="1410065"/>
                </a:cubicBezTo>
                <a:cubicBezTo>
                  <a:pt x="90110" y="1409112"/>
                  <a:pt x="88205" y="1413684"/>
                  <a:pt x="87633" y="1415208"/>
                </a:cubicBezTo>
                <a:cubicBezTo>
                  <a:pt x="84395" y="1423971"/>
                  <a:pt x="85538" y="1423019"/>
                  <a:pt x="87157" y="1419304"/>
                </a:cubicBezTo>
                <a:cubicBezTo>
                  <a:pt x="88014" y="1417304"/>
                  <a:pt x="89729" y="1413304"/>
                  <a:pt x="90014" y="1414637"/>
                </a:cubicBezTo>
                <a:cubicBezTo>
                  <a:pt x="90681" y="1415113"/>
                  <a:pt x="83156" y="1431306"/>
                  <a:pt x="87633" y="1426448"/>
                </a:cubicBezTo>
                <a:cubicBezTo>
                  <a:pt x="95634" y="1412065"/>
                  <a:pt x="100778" y="1380537"/>
                  <a:pt x="82204" y="1414446"/>
                </a:cubicBezTo>
                <a:close/>
                <a:moveTo>
                  <a:pt x="89062" y="1383109"/>
                </a:moveTo>
                <a:cubicBezTo>
                  <a:pt x="86300" y="1389110"/>
                  <a:pt x="95063" y="1375584"/>
                  <a:pt x="94967" y="1377204"/>
                </a:cubicBezTo>
                <a:cubicBezTo>
                  <a:pt x="95158" y="1377490"/>
                  <a:pt x="94205" y="1379490"/>
                  <a:pt x="91919" y="1383681"/>
                </a:cubicBezTo>
                <a:cubicBezTo>
                  <a:pt x="90205" y="1386729"/>
                  <a:pt x="90872" y="1386062"/>
                  <a:pt x="92300" y="1383871"/>
                </a:cubicBezTo>
                <a:cubicBezTo>
                  <a:pt x="94205" y="1381204"/>
                  <a:pt x="96396" y="1376823"/>
                  <a:pt x="98682" y="1374727"/>
                </a:cubicBezTo>
                <a:cubicBezTo>
                  <a:pt x="99254" y="1374822"/>
                  <a:pt x="96587" y="1378823"/>
                  <a:pt x="95444" y="1380633"/>
                </a:cubicBezTo>
                <a:cubicBezTo>
                  <a:pt x="90205" y="1389110"/>
                  <a:pt x="90967" y="1389015"/>
                  <a:pt x="93062" y="1386157"/>
                </a:cubicBezTo>
                <a:cubicBezTo>
                  <a:pt x="102968" y="1373108"/>
                  <a:pt x="84490" y="1400826"/>
                  <a:pt x="89443" y="1397111"/>
                </a:cubicBezTo>
                <a:cubicBezTo>
                  <a:pt x="95253" y="1389682"/>
                  <a:pt x="101825" y="1376346"/>
                  <a:pt x="105064" y="1367488"/>
                </a:cubicBezTo>
                <a:cubicBezTo>
                  <a:pt x="107921" y="1354534"/>
                  <a:pt x="90110" y="1379585"/>
                  <a:pt x="89062" y="1383109"/>
                </a:cubicBezTo>
                <a:close/>
                <a:moveTo>
                  <a:pt x="104492" y="1351200"/>
                </a:moveTo>
                <a:cubicBezTo>
                  <a:pt x="102587" y="1352915"/>
                  <a:pt x="92586" y="1365107"/>
                  <a:pt x="99635" y="1357868"/>
                </a:cubicBezTo>
                <a:cubicBezTo>
                  <a:pt x="103445" y="1353677"/>
                  <a:pt x="104302" y="1353582"/>
                  <a:pt x="99444" y="1359773"/>
                </a:cubicBezTo>
                <a:cubicBezTo>
                  <a:pt x="96015" y="1364440"/>
                  <a:pt x="103635" y="1355106"/>
                  <a:pt x="104588" y="1354249"/>
                </a:cubicBezTo>
                <a:cubicBezTo>
                  <a:pt x="105254" y="1353582"/>
                  <a:pt x="105635" y="1353010"/>
                  <a:pt x="105826" y="1353105"/>
                </a:cubicBezTo>
                <a:cubicBezTo>
                  <a:pt x="105254" y="1354629"/>
                  <a:pt x="94967" y="1366631"/>
                  <a:pt x="99825" y="1361678"/>
                </a:cubicBezTo>
                <a:cubicBezTo>
                  <a:pt x="100873" y="1360440"/>
                  <a:pt x="103349" y="1357582"/>
                  <a:pt x="102302" y="1359487"/>
                </a:cubicBezTo>
                <a:cubicBezTo>
                  <a:pt x="101540" y="1361297"/>
                  <a:pt x="92967" y="1370632"/>
                  <a:pt x="95444" y="1370155"/>
                </a:cubicBezTo>
                <a:cubicBezTo>
                  <a:pt x="99444" y="1365964"/>
                  <a:pt x="105159" y="1357582"/>
                  <a:pt x="108398" y="1352725"/>
                </a:cubicBezTo>
                <a:cubicBezTo>
                  <a:pt x="107445" y="1351772"/>
                  <a:pt x="106588" y="1350820"/>
                  <a:pt x="105731" y="1349772"/>
                </a:cubicBezTo>
                <a:cubicBezTo>
                  <a:pt x="105445" y="1350153"/>
                  <a:pt x="104969" y="1350629"/>
                  <a:pt x="104492" y="1351200"/>
                </a:cubicBezTo>
                <a:close/>
                <a:moveTo>
                  <a:pt x="77346" y="1374727"/>
                </a:moveTo>
                <a:cubicBezTo>
                  <a:pt x="77918" y="1375966"/>
                  <a:pt x="78489" y="1375394"/>
                  <a:pt x="79346" y="1375489"/>
                </a:cubicBezTo>
                <a:cubicBezTo>
                  <a:pt x="81918" y="1364250"/>
                  <a:pt x="91253" y="1352439"/>
                  <a:pt x="99158" y="1344914"/>
                </a:cubicBezTo>
                <a:lnTo>
                  <a:pt x="98968" y="1344819"/>
                </a:lnTo>
                <a:cubicBezTo>
                  <a:pt x="88586" y="1354915"/>
                  <a:pt x="78584" y="1362916"/>
                  <a:pt x="77346" y="1374727"/>
                </a:cubicBezTo>
                <a:close/>
                <a:moveTo>
                  <a:pt x="47723" y="1419400"/>
                </a:moveTo>
                <a:cubicBezTo>
                  <a:pt x="49057" y="1421304"/>
                  <a:pt x="49628" y="1420352"/>
                  <a:pt x="50962" y="1420447"/>
                </a:cubicBezTo>
                <a:cubicBezTo>
                  <a:pt x="50295" y="1408446"/>
                  <a:pt x="56391" y="1395396"/>
                  <a:pt x="62582" y="1386062"/>
                </a:cubicBezTo>
                <a:cubicBezTo>
                  <a:pt x="54867" y="1393587"/>
                  <a:pt x="44675" y="1413589"/>
                  <a:pt x="47723" y="1419400"/>
                </a:cubicBezTo>
                <a:close/>
                <a:moveTo>
                  <a:pt x="24197" y="1470834"/>
                </a:moveTo>
                <a:cubicBezTo>
                  <a:pt x="25816" y="1474835"/>
                  <a:pt x="25911" y="1473883"/>
                  <a:pt x="27911" y="1474740"/>
                </a:cubicBezTo>
                <a:cubicBezTo>
                  <a:pt x="25625" y="1460166"/>
                  <a:pt x="28959" y="1444165"/>
                  <a:pt x="34865" y="1431306"/>
                </a:cubicBezTo>
                <a:lnTo>
                  <a:pt x="34579" y="1431211"/>
                </a:lnTo>
                <a:cubicBezTo>
                  <a:pt x="26959" y="1443403"/>
                  <a:pt x="21625" y="1461405"/>
                  <a:pt x="24197" y="1470834"/>
                </a:cubicBezTo>
                <a:close/>
                <a:moveTo>
                  <a:pt x="2223900" y="2105771"/>
                </a:moveTo>
                <a:cubicBezTo>
                  <a:pt x="2239997" y="2122630"/>
                  <a:pt x="2262096" y="2111581"/>
                  <a:pt x="2267620" y="2103390"/>
                </a:cubicBezTo>
                <a:cubicBezTo>
                  <a:pt x="2247903" y="2110248"/>
                  <a:pt x="2228091" y="2106819"/>
                  <a:pt x="2224281" y="2103295"/>
                </a:cubicBezTo>
                <a:cubicBezTo>
                  <a:pt x="2223519" y="2103961"/>
                  <a:pt x="2222948" y="2104914"/>
                  <a:pt x="2223900" y="2105771"/>
                </a:cubicBezTo>
                <a:close/>
                <a:moveTo>
                  <a:pt x="2195325" y="2082816"/>
                </a:moveTo>
                <a:cubicBezTo>
                  <a:pt x="2210375" y="2094532"/>
                  <a:pt x="2227520" y="2085483"/>
                  <a:pt x="2234092" y="2072338"/>
                </a:cubicBezTo>
                <a:cubicBezTo>
                  <a:pt x="2221995" y="2079482"/>
                  <a:pt x="2205422" y="2084625"/>
                  <a:pt x="2195421" y="2080434"/>
                </a:cubicBezTo>
                <a:cubicBezTo>
                  <a:pt x="2194944" y="2081101"/>
                  <a:pt x="2194468" y="2082244"/>
                  <a:pt x="2195325" y="2082816"/>
                </a:cubicBezTo>
                <a:close/>
                <a:moveTo>
                  <a:pt x="2166464" y="2063290"/>
                </a:moveTo>
                <a:cubicBezTo>
                  <a:pt x="2180847" y="2073576"/>
                  <a:pt x="2198850" y="2059099"/>
                  <a:pt x="2202564" y="2048812"/>
                </a:cubicBezTo>
                <a:cubicBezTo>
                  <a:pt x="2191896" y="2055860"/>
                  <a:pt x="2178371" y="2063575"/>
                  <a:pt x="2166464" y="2061004"/>
                </a:cubicBezTo>
                <a:cubicBezTo>
                  <a:pt x="2166084" y="2061670"/>
                  <a:pt x="2165512" y="2062813"/>
                  <a:pt x="2166464" y="2063290"/>
                </a:cubicBezTo>
                <a:close/>
                <a:moveTo>
                  <a:pt x="2145700" y="2052336"/>
                </a:moveTo>
                <a:cubicBezTo>
                  <a:pt x="2160368" y="2060813"/>
                  <a:pt x="2175989" y="2043287"/>
                  <a:pt x="2178561" y="2033953"/>
                </a:cubicBezTo>
                <a:cubicBezTo>
                  <a:pt x="2170751" y="2041382"/>
                  <a:pt x="2153320" y="2052145"/>
                  <a:pt x="2145605" y="2050145"/>
                </a:cubicBezTo>
                <a:cubicBezTo>
                  <a:pt x="2145224" y="2050716"/>
                  <a:pt x="2144843" y="2051955"/>
                  <a:pt x="2145700" y="2052336"/>
                </a:cubicBezTo>
                <a:close/>
                <a:moveTo>
                  <a:pt x="2124364" y="2044335"/>
                </a:moveTo>
                <a:cubicBezTo>
                  <a:pt x="2140271" y="2048812"/>
                  <a:pt x="2149415" y="2032809"/>
                  <a:pt x="2152463" y="2021189"/>
                </a:cubicBezTo>
                <a:cubicBezTo>
                  <a:pt x="2144557" y="2030524"/>
                  <a:pt x="2132936" y="2041858"/>
                  <a:pt x="2123983" y="2042144"/>
                </a:cubicBezTo>
                <a:cubicBezTo>
                  <a:pt x="2123793" y="2042811"/>
                  <a:pt x="2123507" y="2044144"/>
                  <a:pt x="2124364" y="2044335"/>
                </a:cubicBezTo>
                <a:close/>
                <a:moveTo>
                  <a:pt x="2099027" y="2038048"/>
                </a:moveTo>
                <a:cubicBezTo>
                  <a:pt x="2114363" y="2040334"/>
                  <a:pt x="2121030" y="2022427"/>
                  <a:pt x="2122554" y="2011092"/>
                </a:cubicBezTo>
                <a:cubicBezTo>
                  <a:pt x="2116077" y="2020808"/>
                  <a:pt x="2109410" y="2032524"/>
                  <a:pt x="2098456" y="2035953"/>
                </a:cubicBezTo>
                <a:cubicBezTo>
                  <a:pt x="2098265" y="2036620"/>
                  <a:pt x="2098170" y="2038048"/>
                  <a:pt x="2099027" y="2038048"/>
                </a:cubicBezTo>
                <a:close/>
                <a:moveTo>
                  <a:pt x="2071119" y="2036238"/>
                </a:moveTo>
                <a:cubicBezTo>
                  <a:pt x="2086073" y="2041382"/>
                  <a:pt x="2093408" y="2018332"/>
                  <a:pt x="2093503" y="2008045"/>
                </a:cubicBezTo>
                <a:cubicBezTo>
                  <a:pt x="2087502" y="2018617"/>
                  <a:pt x="2082168" y="2030714"/>
                  <a:pt x="2071119" y="2035191"/>
                </a:cubicBezTo>
                <a:lnTo>
                  <a:pt x="2071119" y="2036238"/>
                </a:lnTo>
                <a:close/>
                <a:moveTo>
                  <a:pt x="2053022" y="2038143"/>
                </a:moveTo>
                <a:cubicBezTo>
                  <a:pt x="2053879" y="2039763"/>
                  <a:pt x="2055879" y="2038048"/>
                  <a:pt x="2057022" y="2037762"/>
                </a:cubicBezTo>
                <a:cubicBezTo>
                  <a:pt x="2055784" y="2033381"/>
                  <a:pt x="2059118" y="2029762"/>
                  <a:pt x="2059975" y="2025761"/>
                </a:cubicBezTo>
                <a:cubicBezTo>
                  <a:pt x="2061785" y="2018998"/>
                  <a:pt x="2061499" y="2012807"/>
                  <a:pt x="2059880" y="2006711"/>
                </a:cubicBezTo>
                <a:cubicBezTo>
                  <a:pt x="2058927" y="2012997"/>
                  <a:pt x="2054355" y="2022999"/>
                  <a:pt x="2055212" y="2028047"/>
                </a:cubicBezTo>
                <a:cubicBezTo>
                  <a:pt x="2055593" y="2032143"/>
                  <a:pt x="2057022" y="2035191"/>
                  <a:pt x="2052641" y="2037191"/>
                </a:cubicBezTo>
                <a:lnTo>
                  <a:pt x="2053022" y="2038143"/>
                </a:lnTo>
                <a:close/>
                <a:moveTo>
                  <a:pt x="2027876" y="2046430"/>
                </a:moveTo>
                <a:cubicBezTo>
                  <a:pt x="2043306" y="2045478"/>
                  <a:pt x="2039496" y="2018617"/>
                  <a:pt x="2035305" y="2012140"/>
                </a:cubicBezTo>
                <a:cubicBezTo>
                  <a:pt x="2035591" y="2021570"/>
                  <a:pt x="2033400" y="2041096"/>
                  <a:pt x="2027495" y="2045478"/>
                </a:cubicBezTo>
                <a:lnTo>
                  <a:pt x="2027876" y="2046430"/>
                </a:lnTo>
                <a:close/>
                <a:moveTo>
                  <a:pt x="2003873" y="2060051"/>
                </a:moveTo>
                <a:cubicBezTo>
                  <a:pt x="2019398" y="2056717"/>
                  <a:pt x="2013969" y="2033095"/>
                  <a:pt x="2008635" y="2024618"/>
                </a:cubicBezTo>
                <a:cubicBezTo>
                  <a:pt x="2009207" y="2035953"/>
                  <a:pt x="2010159" y="2051288"/>
                  <a:pt x="2003301" y="2059289"/>
                </a:cubicBezTo>
                <a:lnTo>
                  <a:pt x="2003873" y="2060051"/>
                </a:lnTo>
                <a:close/>
                <a:moveTo>
                  <a:pt x="1980155" y="2045097"/>
                </a:moveTo>
                <a:cubicBezTo>
                  <a:pt x="1984061" y="2057003"/>
                  <a:pt x="1985394" y="2069386"/>
                  <a:pt x="1980917" y="2076815"/>
                </a:cubicBezTo>
                <a:cubicBezTo>
                  <a:pt x="1981394" y="2077387"/>
                  <a:pt x="1982441" y="2078244"/>
                  <a:pt x="1983108" y="2077387"/>
                </a:cubicBezTo>
                <a:cubicBezTo>
                  <a:pt x="1995586" y="2066528"/>
                  <a:pt x="1988442" y="2050621"/>
                  <a:pt x="1979012" y="2041477"/>
                </a:cubicBezTo>
                <a:lnTo>
                  <a:pt x="1980155" y="2045097"/>
                </a:lnTo>
                <a:close/>
                <a:moveTo>
                  <a:pt x="1954629" y="2067576"/>
                </a:moveTo>
                <a:cubicBezTo>
                  <a:pt x="1959010" y="2078339"/>
                  <a:pt x="1961963" y="2091198"/>
                  <a:pt x="1957010" y="2100913"/>
                </a:cubicBezTo>
                <a:cubicBezTo>
                  <a:pt x="1957581" y="2101485"/>
                  <a:pt x="1958629" y="2102056"/>
                  <a:pt x="1959296" y="2101199"/>
                </a:cubicBezTo>
                <a:cubicBezTo>
                  <a:pt x="1971488" y="2088912"/>
                  <a:pt x="1964439" y="2072148"/>
                  <a:pt x="1953104" y="2063956"/>
                </a:cubicBezTo>
                <a:lnTo>
                  <a:pt x="1954629" y="2067576"/>
                </a:lnTo>
                <a:close/>
                <a:moveTo>
                  <a:pt x="1928435" y="2097294"/>
                </a:moveTo>
                <a:cubicBezTo>
                  <a:pt x="1933959" y="2108152"/>
                  <a:pt x="1937198" y="2121868"/>
                  <a:pt x="1932721" y="2132346"/>
                </a:cubicBezTo>
                <a:cubicBezTo>
                  <a:pt x="1935864" y="2134537"/>
                  <a:pt x="1937388" y="2127202"/>
                  <a:pt x="1938626" y="2125964"/>
                </a:cubicBezTo>
                <a:cubicBezTo>
                  <a:pt x="1947104" y="2114820"/>
                  <a:pt x="1934531" y="2096532"/>
                  <a:pt x="1926815" y="2093865"/>
                </a:cubicBezTo>
                <a:lnTo>
                  <a:pt x="1928435" y="2097294"/>
                </a:lnTo>
                <a:close/>
                <a:moveTo>
                  <a:pt x="1908242" y="2125107"/>
                </a:moveTo>
                <a:cubicBezTo>
                  <a:pt x="1915481" y="2137204"/>
                  <a:pt x="1917957" y="2150920"/>
                  <a:pt x="1914242" y="2160635"/>
                </a:cubicBezTo>
                <a:cubicBezTo>
                  <a:pt x="1917576" y="2162540"/>
                  <a:pt x="1918529" y="2155301"/>
                  <a:pt x="1919958" y="2153587"/>
                </a:cubicBezTo>
                <a:cubicBezTo>
                  <a:pt x="1927196" y="2137870"/>
                  <a:pt x="1917290" y="2126821"/>
                  <a:pt x="1906337" y="2121773"/>
                </a:cubicBezTo>
                <a:lnTo>
                  <a:pt x="1908242" y="2125107"/>
                </a:lnTo>
                <a:close/>
                <a:moveTo>
                  <a:pt x="1884905" y="2161588"/>
                </a:moveTo>
                <a:cubicBezTo>
                  <a:pt x="1891859" y="2171493"/>
                  <a:pt x="1894716" y="2191496"/>
                  <a:pt x="1890906" y="2198830"/>
                </a:cubicBezTo>
                <a:cubicBezTo>
                  <a:pt x="1891763" y="2199402"/>
                  <a:pt x="1892811" y="2199497"/>
                  <a:pt x="1893383" y="2198354"/>
                </a:cubicBezTo>
                <a:cubicBezTo>
                  <a:pt x="1903765" y="2182733"/>
                  <a:pt x="1899193" y="2164159"/>
                  <a:pt x="1883000" y="2158159"/>
                </a:cubicBezTo>
                <a:lnTo>
                  <a:pt x="1884905" y="2161588"/>
                </a:lnTo>
                <a:close/>
                <a:moveTo>
                  <a:pt x="1864141" y="2200640"/>
                </a:moveTo>
                <a:cubicBezTo>
                  <a:pt x="1870904" y="2215594"/>
                  <a:pt x="1871856" y="2229977"/>
                  <a:pt x="1867570" y="2241788"/>
                </a:cubicBezTo>
                <a:cubicBezTo>
                  <a:pt x="1868427" y="2242455"/>
                  <a:pt x="1869380" y="2242455"/>
                  <a:pt x="1870046" y="2241217"/>
                </a:cubicBezTo>
                <a:cubicBezTo>
                  <a:pt x="1881095" y="2224643"/>
                  <a:pt x="1877666" y="2203974"/>
                  <a:pt x="1862426" y="2196735"/>
                </a:cubicBezTo>
                <a:lnTo>
                  <a:pt x="1864141" y="2200640"/>
                </a:lnTo>
                <a:close/>
                <a:moveTo>
                  <a:pt x="1838709" y="2244550"/>
                </a:moveTo>
                <a:cubicBezTo>
                  <a:pt x="1846996" y="2257409"/>
                  <a:pt x="1848901" y="2272459"/>
                  <a:pt x="1844996" y="2283508"/>
                </a:cubicBezTo>
                <a:cubicBezTo>
                  <a:pt x="1848615" y="2285032"/>
                  <a:pt x="1849568" y="2276459"/>
                  <a:pt x="1850996" y="2274649"/>
                </a:cubicBezTo>
                <a:cubicBezTo>
                  <a:pt x="1858140" y="2257123"/>
                  <a:pt x="1849472" y="2245122"/>
                  <a:pt x="1836614" y="2241217"/>
                </a:cubicBezTo>
                <a:lnTo>
                  <a:pt x="1838709" y="2244550"/>
                </a:lnTo>
                <a:close/>
                <a:moveTo>
                  <a:pt x="1814992" y="2288556"/>
                </a:moveTo>
                <a:cubicBezTo>
                  <a:pt x="1822421" y="2299605"/>
                  <a:pt x="1823564" y="2321512"/>
                  <a:pt x="1819278" y="2329609"/>
                </a:cubicBezTo>
                <a:cubicBezTo>
                  <a:pt x="1820231" y="2330275"/>
                  <a:pt x="1821183" y="2330085"/>
                  <a:pt x="1821850" y="2328751"/>
                </a:cubicBezTo>
                <a:cubicBezTo>
                  <a:pt x="1832232" y="2312083"/>
                  <a:pt x="1831756" y="2290937"/>
                  <a:pt x="1813087" y="2285032"/>
                </a:cubicBezTo>
                <a:lnTo>
                  <a:pt x="1814992" y="2288556"/>
                </a:lnTo>
                <a:close/>
                <a:moveTo>
                  <a:pt x="1795370" y="2361517"/>
                </a:moveTo>
                <a:cubicBezTo>
                  <a:pt x="1794418" y="2370185"/>
                  <a:pt x="1792513" y="2374852"/>
                  <a:pt x="1790608" y="2379139"/>
                </a:cubicBezTo>
                <a:cubicBezTo>
                  <a:pt x="1791560" y="2379996"/>
                  <a:pt x="1792418" y="2379805"/>
                  <a:pt x="1793180" y="2378472"/>
                </a:cubicBezTo>
                <a:cubicBezTo>
                  <a:pt x="1805562" y="2361422"/>
                  <a:pt x="1807086" y="2337895"/>
                  <a:pt x="1790322" y="2329323"/>
                </a:cubicBezTo>
                <a:cubicBezTo>
                  <a:pt x="1794799" y="2340086"/>
                  <a:pt x="1796323" y="2353326"/>
                  <a:pt x="1795370" y="2361517"/>
                </a:cubicBezTo>
                <a:close/>
                <a:moveTo>
                  <a:pt x="1760699" y="2382377"/>
                </a:moveTo>
                <a:cubicBezTo>
                  <a:pt x="1767653" y="2397617"/>
                  <a:pt x="1765748" y="2414191"/>
                  <a:pt x="1759842" y="2425811"/>
                </a:cubicBezTo>
                <a:cubicBezTo>
                  <a:pt x="1763557" y="2427430"/>
                  <a:pt x="1765843" y="2418001"/>
                  <a:pt x="1767748" y="2416096"/>
                </a:cubicBezTo>
                <a:cubicBezTo>
                  <a:pt x="1777940" y="2398379"/>
                  <a:pt x="1772891" y="2383711"/>
                  <a:pt x="1758985" y="2378758"/>
                </a:cubicBezTo>
                <a:lnTo>
                  <a:pt x="1760699" y="2382377"/>
                </a:lnTo>
                <a:close/>
                <a:moveTo>
                  <a:pt x="1723552" y="2473817"/>
                </a:moveTo>
                <a:cubicBezTo>
                  <a:pt x="1737839" y="2462863"/>
                  <a:pt x="1746793" y="2433907"/>
                  <a:pt x="1726981" y="2425430"/>
                </a:cubicBezTo>
                <a:cubicBezTo>
                  <a:pt x="1732696" y="2440860"/>
                  <a:pt x="1731839" y="2460006"/>
                  <a:pt x="1722790" y="2473245"/>
                </a:cubicBezTo>
                <a:lnTo>
                  <a:pt x="1723552" y="2473817"/>
                </a:lnTo>
                <a:close/>
                <a:moveTo>
                  <a:pt x="1688881" y="2511726"/>
                </a:moveTo>
                <a:cubicBezTo>
                  <a:pt x="1705931" y="2499725"/>
                  <a:pt x="1720885" y="2471436"/>
                  <a:pt x="1699930" y="2459720"/>
                </a:cubicBezTo>
                <a:cubicBezTo>
                  <a:pt x="1705169" y="2476865"/>
                  <a:pt x="1699073" y="2498487"/>
                  <a:pt x="1688214" y="2511155"/>
                </a:cubicBezTo>
                <a:lnTo>
                  <a:pt x="1688881" y="2511726"/>
                </a:lnTo>
                <a:close/>
                <a:moveTo>
                  <a:pt x="1645923" y="2549255"/>
                </a:moveTo>
                <a:cubicBezTo>
                  <a:pt x="1664116" y="2539635"/>
                  <a:pt x="1683166" y="2512298"/>
                  <a:pt x="1662973" y="2499249"/>
                </a:cubicBezTo>
                <a:cubicBezTo>
                  <a:pt x="1665926" y="2518203"/>
                  <a:pt x="1656972" y="2538016"/>
                  <a:pt x="1645256" y="2548588"/>
                </a:cubicBezTo>
                <a:lnTo>
                  <a:pt x="1645923" y="2549255"/>
                </a:lnTo>
                <a:close/>
                <a:moveTo>
                  <a:pt x="1585154" y="2587260"/>
                </a:moveTo>
                <a:cubicBezTo>
                  <a:pt x="1593536" y="2585641"/>
                  <a:pt x="1602299" y="2576687"/>
                  <a:pt x="1605251" y="2575163"/>
                </a:cubicBezTo>
                <a:cubicBezTo>
                  <a:pt x="1616681" y="2566305"/>
                  <a:pt x="1623063" y="2548874"/>
                  <a:pt x="1612205" y="2539825"/>
                </a:cubicBezTo>
                <a:cubicBezTo>
                  <a:pt x="1612395" y="2557161"/>
                  <a:pt x="1596012" y="2580592"/>
                  <a:pt x="1584582" y="2586498"/>
                </a:cubicBezTo>
                <a:lnTo>
                  <a:pt x="1585154" y="2587260"/>
                </a:lnTo>
                <a:close/>
                <a:moveTo>
                  <a:pt x="1515907" y="2616120"/>
                </a:moveTo>
                <a:cubicBezTo>
                  <a:pt x="1538481" y="2612977"/>
                  <a:pt x="1567247" y="2592784"/>
                  <a:pt x="1557817" y="2572591"/>
                </a:cubicBezTo>
                <a:cubicBezTo>
                  <a:pt x="1551340" y="2591070"/>
                  <a:pt x="1531909" y="2609167"/>
                  <a:pt x="1515621" y="2615168"/>
                </a:cubicBezTo>
                <a:lnTo>
                  <a:pt x="1515907" y="2616120"/>
                </a:lnTo>
                <a:close/>
                <a:moveTo>
                  <a:pt x="1446946" y="2630122"/>
                </a:moveTo>
                <a:cubicBezTo>
                  <a:pt x="1464853" y="2631456"/>
                  <a:pt x="1501524" y="2617454"/>
                  <a:pt x="1489237" y="2595451"/>
                </a:cubicBezTo>
                <a:cubicBezTo>
                  <a:pt x="1481998" y="2612882"/>
                  <a:pt x="1464091" y="2625550"/>
                  <a:pt x="1446755" y="2629265"/>
                </a:cubicBezTo>
                <a:lnTo>
                  <a:pt x="1446946" y="2630122"/>
                </a:lnTo>
                <a:close/>
                <a:moveTo>
                  <a:pt x="1373032" y="2631456"/>
                </a:moveTo>
                <a:cubicBezTo>
                  <a:pt x="1392177" y="2633742"/>
                  <a:pt x="1427134" y="2629646"/>
                  <a:pt x="1421800" y="2605357"/>
                </a:cubicBezTo>
                <a:cubicBezTo>
                  <a:pt x="1410465" y="2620883"/>
                  <a:pt x="1388558" y="2629836"/>
                  <a:pt x="1370651" y="2629456"/>
                </a:cubicBezTo>
                <a:cubicBezTo>
                  <a:pt x="1370365" y="2630884"/>
                  <a:pt x="1371222" y="2631265"/>
                  <a:pt x="1373032" y="2631456"/>
                </a:cubicBezTo>
                <a:close/>
                <a:moveTo>
                  <a:pt x="1294165" y="2615549"/>
                </a:moveTo>
                <a:cubicBezTo>
                  <a:pt x="1315691" y="2623264"/>
                  <a:pt x="1349315" y="2626979"/>
                  <a:pt x="1354649" y="2603548"/>
                </a:cubicBezTo>
                <a:cubicBezTo>
                  <a:pt x="1334837" y="2615930"/>
                  <a:pt x="1312739" y="2618121"/>
                  <a:pt x="1292260" y="2613073"/>
                </a:cubicBezTo>
                <a:cubicBezTo>
                  <a:pt x="1291593" y="2614311"/>
                  <a:pt x="1292450" y="2614882"/>
                  <a:pt x="1294165" y="2615549"/>
                </a:cubicBezTo>
                <a:close/>
                <a:moveTo>
                  <a:pt x="1226156" y="2583831"/>
                </a:moveTo>
                <a:cubicBezTo>
                  <a:pt x="1243587" y="2594689"/>
                  <a:pt x="1277115" y="2606405"/>
                  <a:pt x="1281211" y="2581640"/>
                </a:cubicBezTo>
                <a:cubicBezTo>
                  <a:pt x="1264066" y="2591070"/>
                  <a:pt x="1241111" y="2589355"/>
                  <a:pt x="1224728" y="2580973"/>
                </a:cubicBezTo>
                <a:cubicBezTo>
                  <a:pt x="1223966" y="2582211"/>
                  <a:pt x="1224633" y="2582878"/>
                  <a:pt x="1226156" y="2583831"/>
                </a:cubicBezTo>
                <a:close/>
                <a:moveTo>
                  <a:pt x="1164053" y="2534872"/>
                </a:moveTo>
                <a:cubicBezTo>
                  <a:pt x="1176722" y="2548112"/>
                  <a:pt x="1207773" y="2569353"/>
                  <a:pt x="1218822" y="2546683"/>
                </a:cubicBezTo>
                <a:cubicBezTo>
                  <a:pt x="1199867" y="2551160"/>
                  <a:pt x="1177007" y="2543826"/>
                  <a:pt x="1163387" y="2531824"/>
                </a:cubicBezTo>
                <a:cubicBezTo>
                  <a:pt x="1162339" y="2532777"/>
                  <a:pt x="1162815" y="2533634"/>
                  <a:pt x="1164053" y="2534872"/>
                </a:cubicBezTo>
                <a:close/>
                <a:moveTo>
                  <a:pt x="1198343" y="1695148"/>
                </a:moveTo>
                <a:lnTo>
                  <a:pt x="1201296" y="1694672"/>
                </a:lnTo>
                <a:cubicBezTo>
                  <a:pt x="1191390" y="1689814"/>
                  <a:pt x="1181484" y="1681718"/>
                  <a:pt x="1178627" y="1671526"/>
                </a:cubicBezTo>
                <a:cubicBezTo>
                  <a:pt x="1177865" y="1671526"/>
                  <a:pt x="1177103" y="1671907"/>
                  <a:pt x="1177293" y="1672955"/>
                </a:cubicBezTo>
                <a:cubicBezTo>
                  <a:pt x="1177388" y="1686671"/>
                  <a:pt x="1187199" y="1696291"/>
                  <a:pt x="1198343" y="1695148"/>
                </a:cubicBezTo>
                <a:close/>
                <a:moveTo>
                  <a:pt x="1193200" y="1735915"/>
                </a:moveTo>
                <a:lnTo>
                  <a:pt x="1196248" y="1736391"/>
                </a:lnTo>
                <a:cubicBezTo>
                  <a:pt x="1186247" y="1725914"/>
                  <a:pt x="1180055" y="1716103"/>
                  <a:pt x="1178627" y="1704007"/>
                </a:cubicBezTo>
                <a:cubicBezTo>
                  <a:pt x="1177865" y="1703911"/>
                  <a:pt x="1177103" y="1704007"/>
                  <a:pt x="1177007" y="1704959"/>
                </a:cubicBezTo>
                <a:cubicBezTo>
                  <a:pt x="1174531" y="1719056"/>
                  <a:pt x="1181960" y="1733439"/>
                  <a:pt x="1193200" y="1735915"/>
                </a:cubicBezTo>
                <a:close/>
                <a:moveTo>
                  <a:pt x="1114333" y="2472865"/>
                </a:moveTo>
                <a:cubicBezTo>
                  <a:pt x="1123477" y="2488295"/>
                  <a:pt x="1148242" y="2514870"/>
                  <a:pt x="1163863" y="2495915"/>
                </a:cubicBezTo>
                <a:cubicBezTo>
                  <a:pt x="1144622" y="2495629"/>
                  <a:pt x="1125572" y="2484771"/>
                  <a:pt x="1114428" y="2469912"/>
                </a:cubicBezTo>
                <a:cubicBezTo>
                  <a:pt x="1113285" y="2470483"/>
                  <a:pt x="1113571" y="2471341"/>
                  <a:pt x="1114333" y="2472865"/>
                </a:cubicBezTo>
                <a:close/>
                <a:moveTo>
                  <a:pt x="1086520" y="2420477"/>
                </a:moveTo>
                <a:cubicBezTo>
                  <a:pt x="1094426" y="2439051"/>
                  <a:pt x="1112904" y="2464387"/>
                  <a:pt x="1130049" y="2448290"/>
                </a:cubicBezTo>
                <a:cubicBezTo>
                  <a:pt x="1111094" y="2445814"/>
                  <a:pt x="1094521" y="2431621"/>
                  <a:pt x="1087091" y="2417620"/>
                </a:cubicBezTo>
                <a:cubicBezTo>
                  <a:pt x="1085853" y="2418001"/>
                  <a:pt x="1085853" y="2418858"/>
                  <a:pt x="1086520" y="2420477"/>
                </a:cubicBezTo>
                <a:close/>
                <a:moveTo>
                  <a:pt x="1064612" y="2354374"/>
                </a:moveTo>
                <a:cubicBezTo>
                  <a:pt x="1068994" y="2373138"/>
                  <a:pt x="1082805" y="2399617"/>
                  <a:pt x="1102046" y="2388378"/>
                </a:cubicBezTo>
                <a:cubicBezTo>
                  <a:pt x="1085663" y="2382853"/>
                  <a:pt x="1070994" y="2367232"/>
                  <a:pt x="1065660" y="2351802"/>
                </a:cubicBezTo>
                <a:cubicBezTo>
                  <a:pt x="1064422" y="2351992"/>
                  <a:pt x="1064231" y="2352754"/>
                  <a:pt x="1064612" y="2354374"/>
                </a:cubicBezTo>
                <a:close/>
                <a:moveTo>
                  <a:pt x="1052039" y="2287508"/>
                </a:moveTo>
                <a:cubicBezTo>
                  <a:pt x="1053944" y="2308272"/>
                  <a:pt x="1062326" y="2333800"/>
                  <a:pt x="1084234" y="2330656"/>
                </a:cubicBezTo>
                <a:cubicBezTo>
                  <a:pt x="1068422" y="2320274"/>
                  <a:pt x="1056897" y="2303034"/>
                  <a:pt x="1053563" y="2285222"/>
                </a:cubicBezTo>
                <a:cubicBezTo>
                  <a:pt x="1052230" y="2285032"/>
                  <a:pt x="1051944" y="2285889"/>
                  <a:pt x="1052039" y="2287508"/>
                </a:cubicBezTo>
                <a:close/>
                <a:moveTo>
                  <a:pt x="1051087" y="2225024"/>
                </a:moveTo>
                <a:lnTo>
                  <a:pt x="1050896" y="2223500"/>
                </a:lnTo>
                <a:cubicBezTo>
                  <a:pt x="1049658" y="2223405"/>
                  <a:pt x="1049277" y="2224357"/>
                  <a:pt x="1049277" y="2225881"/>
                </a:cubicBezTo>
                <a:cubicBezTo>
                  <a:pt x="1048325" y="2245503"/>
                  <a:pt x="1057373" y="2272173"/>
                  <a:pt x="1076138" y="2264934"/>
                </a:cubicBezTo>
                <a:cubicBezTo>
                  <a:pt x="1062422" y="2256457"/>
                  <a:pt x="1052706" y="2239883"/>
                  <a:pt x="1051087" y="2225024"/>
                </a:cubicBezTo>
                <a:close/>
                <a:moveTo>
                  <a:pt x="1056992" y="2172922"/>
                </a:moveTo>
                <a:cubicBezTo>
                  <a:pt x="1055945" y="2167493"/>
                  <a:pt x="1055849" y="2164350"/>
                  <a:pt x="1055754" y="2160730"/>
                </a:cubicBezTo>
                <a:cubicBezTo>
                  <a:pt x="1054516" y="2160445"/>
                  <a:pt x="1054040" y="2161302"/>
                  <a:pt x="1053849" y="2162730"/>
                </a:cubicBezTo>
                <a:cubicBezTo>
                  <a:pt x="1051182" y="2181780"/>
                  <a:pt x="1054611" y="2206831"/>
                  <a:pt x="1075661" y="2204641"/>
                </a:cubicBezTo>
                <a:cubicBezTo>
                  <a:pt x="1066422" y="2196830"/>
                  <a:pt x="1059183" y="2184162"/>
                  <a:pt x="1056992" y="2172922"/>
                </a:cubicBezTo>
                <a:close/>
                <a:moveTo>
                  <a:pt x="1065851" y="2101009"/>
                </a:moveTo>
                <a:lnTo>
                  <a:pt x="1066041" y="2099580"/>
                </a:lnTo>
                <a:cubicBezTo>
                  <a:pt x="1064898" y="2099104"/>
                  <a:pt x="1064327" y="2099675"/>
                  <a:pt x="1064041" y="2101104"/>
                </a:cubicBezTo>
                <a:cubicBezTo>
                  <a:pt x="1058897" y="2120535"/>
                  <a:pt x="1061469" y="2145490"/>
                  <a:pt x="1080043" y="2148348"/>
                </a:cubicBezTo>
                <a:cubicBezTo>
                  <a:pt x="1066708" y="2131870"/>
                  <a:pt x="1064422" y="2107295"/>
                  <a:pt x="1065851" y="2101009"/>
                </a:cubicBezTo>
                <a:close/>
                <a:moveTo>
                  <a:pt x="1086520" y="2080530"/>
                </a:moveTo>
                <a:cubicBezTo>
                  <a:pt x="1078995" y="2067576"/>
                  <a:pt x="1078233" y="2057860"/>
                  <a:pt x="1079376" y="2046907"/>
                </a:cubicBezTo>
                <a:cubicBezTo>
                  <a:pt x="1078328" y="2046525"/>
                  <a:pt x="1077662" y="2047097"/>
                  <a:pt x="1077281" y="2048526"/>
                </a:cubicBezTo>
                <a:cubicBezTo>
                  <a:pt x="1071470" y="2066147"/>
                  <a:pt x="1074423" y="2090150"/>
                  <a:pt x="1092806" y="2089007"/>
                </a:cubicBezTo>
                <a:cubicBezTo>
                  <a:pt x="1090711" y="2086245"/>
                  <a:pt x="1088234" y="2083387"/>
                  <a:pt x="1086520" y="2080530"/>
                </a:cubicBezTo>
                <a:close/>
                <a:moveTo>
                  <a:pt x="1095664" y="1995567"/>
                </a:moveTo>
                <a:lnTo>
                  <a:pt x="1095854" y="1994329"/>
                </a:lnTo>
                <a:cubicBezTo>
                  <a:pt x="1094807" y="1993852"/>
                  <a:pt x="1094140" y="1994424"/>
                  <a:pt x="1093759" y="1995662"/>
                </a:cubicBezTo>
                <a:cubicBezTo>
                  <a:pt x="1087853" y="2012521"/>
                  <a:pt x="1087949" y="2034333"/>
                  <a:pt x="1106999" y="2036620"/>
                </a:cubicBezTo>
                <a:cubicBezTo>
                  <a:pt x="1098045" y="2027190"/>
                  <a:pt x="1092902" y="2004425"/>
                  <a:pt x="1095664" y="1995567"/>
                </a:cubicBezTo>
                <a:close/>
                <a:moveTo>
                  <a:pt x="1108427" y="1957848"/>
                </a:moveTo>
                <a:lnTo>
                  <a:pt x="1108618" y="1956609"/>
                </a:lnTo>
                <a:cubicBezTo>
                  <a:pt x="1107665" y="1956133"/>
                  <a:pt x="1106903" y="1956609"/>
                  <a:pt x="1106522" y="1957848"/>
                </a:cubicBezTo>
                <a:cubicBezTo>
                  <a:pt x="1100331" y="1974326"/>
                  <a:pt x="1100522" y="1995376"/>
                  <a:pt x="1119000" y="1998043"/>
                </a:cubicBezTo>
                <a:cubicBezTo>
                  <a:pt x="1110523" y="1988709"/>
                  <a:pt x="1105665" y="1966516"/>
                  <a:pt x="1108427" y="1957848"/>
                </a:cubicBezTo>
                <a:close/>
                <a:moveTo>
                  <a:pt x="1130811" y="1954038"/>
                </a:moveTo>
                <a:cubicBezTo>
                  <a:pt x="1122334" y="1942417"/>
                  <a:pt x="1119953" y="1928416"/>
                  <a:pt x="1122143" y="1917557"/>
                </a:cubicBezTo>
                <a:cubicBezTo>
                  <a:pt x="1121191" y="1917081"/>
                  <a:pt x="1120429" y="1917557"/>
                  <a:pt x="1120048" y="1918795"/>
                </a:cubicBezTo>
                <a:cubicBezTo>
                  <a:pt x="1113380" y="1934988"/>
                  <a:pt x="1115952" y="1956229"/>
                  <a:pt x="1132811" y="1956895"/>
                </a:cubicBezTo>
                <a:lnTo>
                  <a:pt x="1130811" y="1954038"/>
                </a:lnTo>
                <a:close/>
                <a:moveTo>
                  <a:pt x="1140527" y="1893935"/>
                </a:moveTo>
                <a:cubicBezTo>
                  <a:pt x="1137193" y="1883172"/>
                  <a:pt x="1137860" y="1876409"/>
                  <a:pt x="1138717" y="1871266"/>
                </a:cubicBezTo>
                <a:cubicBezTo>
                  <a:pt x="1137764" y="1870789"/>
                  <a:pt x="1137002" y="1871266"/>
                  <a:pt x="1136717" y="1872408"/>
                </a:cubicBezTo>
                <a:cubicBezTo>
                  <a:pt x="1130716" y="1888125"/>
                  <a:pt x="1131954" y="1907556"/>
                  <a:pt x="1149290" y="1910223"/>
                </a:cubicBezTo>
                <a:cubicBezTo>
                  <a:pt x="1145575" y="1905270"/>
                  <a:pt x="1142336" y="1899650"/>
                  <a:pt x="1140527" y="1893935"/>
                </a:cubicBezTo>
                <a:close/>
                <a:moveTo>
                  <a:pt x="1155671" y="1850787"/>
                </a:moveTo>
                <a:cubicBezTo>
                  <a:pt x="1152814" y="1842309"/>
                  <a:pt x="1151957" y="1833546"/>
                  <a:pt x="1153290" y="1825450"/>
                </a:cubicBezTo>
                <a:cubicBezTo>
                  <a:pt x="1152433" y="1824974"/>
                  <a:pt x="1151671" y="1825260"/>
                  <a:pt x="1151290" y="1826498"/>
                </a:cubicBezTo>
                <a:cubicBezTo>
                  <a:pt x="1145099" y="1842500"/>
                  <a:pt x="1147956" y="1862121"/>
                  <a:pt x="1162910" y="1866408"/>
                </a:cubicBezTo>
                <a:cubicBezTo>
                  <a:pt x="1159958" y="1861455"/>
                  <a:pt x="1157100" y="1855549"/>
                  <a:pt x="1155671" y="1850787"/>
                </a:cubicBezTo>
                <a:close/>
                <a:moveTo>
                  <a:pt x="1167197" y="1801162"/>
                </a:moveTo>
                <a:cubicBezTo>
                  <a:pt x="1165101" y="1795446"/>
                  <a:pt x="1164339" y="1789922"/>
                  <a:pt x="1164815" y="1784969"/>
                </a:cubicBezTo>
                <a:cubicBezTo>
                  <a:pt x="1161482" y="1784779"/>
                  <a:pt x="1162529" y="1791541"/>
                  <a:pt x="1161672" y="1793541"/>
                </a:cubicBezTo>
                <a:cubicBezTo>
                  <a:pt x="1159196" y="1809258"/>
                  <a:pt x="1167292" y="1818592"/>
                  <a:pt x="1178912" y="1819259"/>
                </a:cubicBezTo>
                <a:cubicBezTo>
                  <a:pt x="1174055" y="1814306"/>
                  <a:pt x="1169102" y="1807162"/>
                  <a:pt x="1167197" y="1801162"/>
                </a:cubicBezTo>
                <a:close/>
                <a:moveTo>
                  <a:pt x="1173102" y="1743821"/>
                </a:moveTo>
                <a:cubicBezTo>
                  <a:pt x="1167197" y="1757823"/>
                  <a:pt x="1174531" y="1776682"/>
                  <a:pt x="1189961" y="1776682"/>
                </a:cubicBezTo>
                <a:cubicBezTo>
                  <a:pt x="1181198" y="1768395"/>
                  <a:pt x="1173674" y="1755537"/>
                  <a:pt x="1173864" y="1743916"/>
                </a:cubicBezTo>
                <a:lnTo>
                  <a:pt x="1173102" y="1743821"/>
                </a:lnTo>
                <a:close/>
                <a:moveTo>
                  <a:pt x="1172626" y="1638284"/>
                </a:moveTo>
                <a:cubicBezTo>
                  <a:pt x="1174626" y="1652762"/>
                  <a:pt x="1187675" y="1662001"/>
                  <a:pt x="1199391" y="1657525"/>
                </a:cubicBezTo>
                <a:cubicBezTo>
                  <a:pt x="1189009" y="1653619"/>
                  <a:pt x="1177960" y="1646475"/>
                  <a:pt x="1173864" y="1636760"/>
                </a:cubicBezTo>
                <a:cubicBezTo>
                  <a:pt x="1173007" y="1636950"/>
                  <a:pt x="1172340" y="1637332"/>
                  <a:pt x="1172626" y="1638284"/>
                </a:cubicBezTo>
                <a:close/>
                <a:moveTo>
                  <a:pt x="1162434" y="1604280"/>
                </a:moveTo>
                <a:cubicBezTo>
                  <a:pt x="1166720" y="1617710"/>
                  <a:pt x="1179674" y="1624758"/>
                  <a:pt x="1191390" y="1618758"/>
                </a:cubicBezTo>
                <a:cubicBezTo>
                  <a:pt x="1180817" y="1616376"/>
                  <a:pt x="1169483" y="1611900"/>
                  <a:pt x="1163387" y="1602661"/>
                </a:cubicBezTo>
                <a:cubicBezTo>
                  <a:pt x="1162720" y="1602946"/>
                  <a:pt x="1162148" y="1603422"/>
                  <a:pt x="1162434" y="1604280"/>
                </a:cubicBezTo>
                <a:close/>
                <a:moveTo>
                  <a:pt x="1151195" y="1580753"/>
                </a:moveTo>
                <a:cubicBezTo>
                  <a:pt x="1157386" y="1593612"/>
                  <a:pt x="1171578" y="1596850"/>
                  <a:pt x="1181008" y="1589516"/>
                </a:cubicBezTo>
                <a:cubicBezTo>
                  <a:pt x="1170911" y="1589135"/>
                  <a:pt x="1158624" y="1586563"/>
                  <a:pt x="1151861" y="1579038"/>
                </a:cubicBezTo>
                <a:cubicBezTo>
                  <a:pt x="1151385" y="1579420"/>
                  <a:pt x="1150814" y="1579896"/>
                  <a:pt x="1151195" y="1580753"/>
                </a:cubicBezTo>
                <a:close/>
                <a:moveTo>
                  <a:pt x="1134812" y="1556274"/>
                </a:moveTo>
                <a:cubicBezTo>
                  <a:pt x="1141860" y="1566180"/>
                  <a:pt x="1156814" y="1566942"/>
                  <a:pt x="1164625" y="1558750"/>
                </a:cubicBezTo>
                <a:cubicBezTo>
                  <a:pt x="1155957" y="1560274"/>
                  <a:pt x="1140050" y="1559036"/>
                  <a:pt x="1135193" y="1554654"/>
                </a:cubicBezTo>
                <a:cubicBezTo>
                  <a:pt x="1134812" y="1555036"/>
                  <a:pt x="1134335" y="1555702"/>
                  <a:pt x="1134812" y="1556274"/>
                </a:cubicBezTo>
                <a:close/>
                <a:moveTo>
                  <a:pt x="1115666" y="1538748"/>
                </a:moveTo>
                <a:cubicBezTo>
                  <a:pt x="1124144" y="1546654"/>
                  <a:pt x="1138241" y="1542558"/>
                  <a:pt x="1144527" y="1535319"/>
                </a:cubicBezTo>
                <a:cubicBezTo>
                  <a:pt x="1135383" y="1537509"/>
                  <a:pt x="1123667" y="1540176"/>
                  <a:pt x="1115857" y="1537129"/>
                </a:cubicBezTo>
                <a:cubicBezTo>
                  <a:pt x="1115476" y="1537605"/>
                  <a:pt x="1115000" y="1538367"/>
                  <a:pt x="1115666" y="1538748"/>
                </a:cubicBezTo>
                <a:close/>
                <a:moveTo>
                  <a:pt x="1097188" y="1528556"/>
                </a:moveTo>
                <a:cubicBezTo>
                  <a:pt x="1108142" y="1532937"/>
                  <a:pt x="1117190" y="1524270"/>
                  <a:pt x="1120524" y="1515126"/>
                </a:cubicBezTo>
                <a:cubicBezTo>
                  <a:pt x="1113380" y="1520841"/>
                  <a:pt x="1103665" y="1527604"/>
                  <a:pt x="1096902" y="1526937"/>
                </a:cubicBezTo>
                <a:cubicBezTo>
                  <a:pt x="1096712" y="1527413"/>
                  <a:pt x="1096521" y="1528270"/>
                  <a:pt x="1097188" y="1528556"/>
                </a:cubicBezTo>
                <a:close/>
                <a:moveTo>
                  <a:pt x="1075661" y="1524079"/>
                </a:moveTo>
                <a:cubicBezTo>
                  <a:pt x="1078519" y="1526270"/>
                  <a:pt x="1084520" y="1524270"/>
                  <a:pt x="1085853" y="1524460"/>
                </a:cubicBezTo>
                <a:cubicBezTo>
                  <a:pt x="1089949" y="1523698"/>
                  <a:pt x="1093664" y="1522079"/>
                  <a:pt x="1094140" y="1518650"/>
                </a:cubicBezTo>
                <a:cubicBezTo>
                  <a:pt x="1096521" y="1510458"/>
                  <a:pt x="1096712" y="1509316"/>
                  <a:pt x="1097378" y="1505220"/>
                </a:cubicBezTo>
                <a:cubicBezTo>
                  <a:pt x="1095378" y="1515030"/>
                  <a:pt x="1084424" y="1522174"/>
                  <a:pt x="1075566" y="1523317"/>
                </a:cubicBezTo>
                <a:lnTo>
                  <a:pt x="1075661" y="1524079"/>
                </a:lnTo>
                <a:close/>
                <a:moveTo>
                  <a:pt x="1043276" y="1525603"/>
                </a:moveTo>
                <a:cubicBezTo>
                  <a:pt x="1055468" y="1528080"/>
                  <a:pt x="1068708" y="1515507"/>
                  <a:pt x="1067470" y="1503886"/>
                </a:cubicBezTo>
                <a:cubicBezTo>
                  <a:pt x="1061660" y="1512363"/>
                  <a:pt x="1052325" y="1522650"/>
                  <a:pt x="1043181" y="1524937"/>
                </a:cubicBezTo>
                <a:lnTo>
                  <a:pt x="1043276" y="1525603"/>
                </a:lnTo>
                <a:close/>
                <a:moveTo>
                  <a:pt x="1012130" y="1532366"/>
                </a:moveTo>
                <a:cubicBezTo>
                  <a:pt x="1025465" y="1531604"/>
                  <a:pt x="1035656" y="1518364"/>
                  <a:pt x="1029751" y="1506363"/>
                </a:cubicBezTo>
                <a:cubicBezTo>
                  <a:pt x="1026893" y="1517316"/>
                  <a:pt x="1019845" y="1527794"/>
                  <a:pt x="1011844" y="1531699"/>
                </a:cubicBezTo>
                <a:lnTo>
                  <a:pt x="1012130" y="1532366"/>
                </a:lnTo>
                <a:close/>
                <a:moveTo>
                  <a:pt x="977363" y="1545320"/>
                </a:moveTo>
                <a:cubicBezTo>
                  <a:pt x="991079" y="1542462"/>
                  <a:pt x="1001557" y="1528080"/>
                  <a:pt x="994032" y="1516174"/>
                </a:cubicBezTo>
                <a:cubicBezTo>
                  <a:pt x="992889" y="1526556"/>
                  <a:pt x="983936" y="1541224"/>
                  <a:pt x="976982" y="1544653"/>
                </a:cubicBezTo>
                <a:lnTo>
                  <a:pt x="977363" y="1545320"/>
                </a:lnTo>
                <a:close/>
                <a:moveTo>
                  <a:pt x="950312" y="1559036"/>
                </a:moveTo>
                <a:cubicBezTo>
                  <a:pt x="963933" y="1554750"/>
                  <a:pt x="974982" y="1539700"/>
                  <a:pt x="965933" y="1527984"/>
                </a:cubicBezTo>
                <a:cubicBezTo>
                  <a:pt x="964600" y="1539795"/>
                  <a:pt x="959075" y="1551607"/>
                  <a:pt x="949931" y="1558465"/>
                </a:cubicBezTo>
                <a:lnTo>
                  <a:pt x="950312" y="1559036"/>
                </a:lnTo>
                <a:close/>
                <a:moveTo>
                  <a:pt x="920785" y="1577133"/>
                </a:moveTo>
                <a:cubicBezTo>
                  <a:pt x="933834" y="1571800"/>
                  <a:pt x="945645" y="1555797"/>
                  <a:pt x="934501" y="1544653"/>
                </a:cubicBezTo>
                <a:cubicBezTo>
                  <a:pt x="934310" y="1557417"/>
                  <a:pt x="928214" y="1570085"/>
                  <a:pt x="920309" y="1576657"/>
                </a:cubicBezTo>
                <a:lnTo>
                  <a:pt x="920785" y="1577133"/>
                </a:lnTo>
                <a:close/>
                <a:moveTo>
                  <a:pt x="883256" y="1602470"/>
                </a:moveTo>
                <a:cubicBezTo>
                  <a:pt x="896496" y="1596183"/>
                  <a:pt x="908879" y="1579324"/>
                  <a:pt x="897449" y="1568085"/>
                </a:cubicBezTo>
                <a:cubicBezTo>
                  <a:pt x="898020" y="1579610"/>
                  <a:pt x="889733" y="1596850"/>
                  <a:pt x="882875" y="1601994"/>
                </a:cubicBezTo>
                <a:lnTo>
                  <a:pt x="883256" y="1602470"/>
                </a:lnTo>
                <a:close/>
                <a:moveTo>
                  <a:pt x="844204" y="1632093"/>
                </a:moveTo>
                <a:cubicBezTo>
                  <a:pt x="858301" y="1624854"/>
                  <a:pt x="871445" y="1606470"/>
                  <a:pt x="862111" y="1594564"/>
                </a:cubicBezTo>
                <a:cubicBezTo>
                  <a:pt x="860301" y="1609137"/>
                  <a:pt x="852681" y="1623520"/>
                  <a:pt x="843728" y="1631521"/>
                </a:cubicBezTo>
                <a:lnTo>
                  <a:pt x="844204" y="1632093"/>
                </a:lnTo>
                <a:close/>
                <a:moveTo>
                  <a:pt x="807247" y="1660858"/>
                </a:moveTo>
                <a:cubicBezTo>
                  <a:pt x="820391" y="1654000"/>
                  <a:pt x="834107" y="1633712"/>
                  <a:pt x="820868" y="1625044"/>
                </a:cubicBezTo>
                <a:cubicBezTo>
                  <a:pt x="821534" y="1638855"/>
                  <a:pt x="814962" y="1652571"/>
                  <a:pt x="806771" y="1660382"/>
                </a:cubicBezTo>
                <a:lnTo>
                  <a:pt x="807247" y="1660858"/>
                </a:lnTo>
                <a:close/>
                <a:moveTo>
                  <a:pt x="766289" y="1692291"/>
                </a:moveTo>
                <a:cubicBezTo>
                  <a:pt x="779339" y="1684957"/>
                  <a:pt x="795245" y="1666764"/>
                  <a:pt x="782291" y="1655429"/>
                </a:cubicBezTo>
                <a:cubicBezTo>
                  <a:pt x="782958" y="1667907"/>
                  <a:pt x="773147" y="1686100"/>
                  <a:pt x="765813" y="1691815"/>
                </a:cubicBezTo>
                <a:lnTo>
                  <a:pt x="766289" y="1692291"/>
                </a:lnTo>
                <a:close/>
                <a:moveTo>
                  <a:pt x="721903" y="1725152"/>
                </a:moveTo>
                <a:cubicBezTo>
                  <a:pt x="736857" y="1717722"/>
                  <a:pt x="753716" y="1699149"/>
                  <a:pt x="744477" y="1686100"/>
                </a:cubicBezTo>
                <a:cubicBezTo>
                  <a:pt x="742001" y="1700387"/>
                  <a:pt x="731714" y="1716770"/>
                  <a:pt x="721522" y="1724580"/>
                </a:cubicBezTo>
                <a:lnTo>
                  <a:pt x="721903" y="1725152"/>
                </a:lnTo>
                <a:close/>
                <a:moveTo>
                  <a:pt x="677612" y="1754394"/>
                </a:moveTo>
                <a:cubicBezTo>
                  <a:pt x="691518" y="1748488"/>
                  <a:pt x="711521" y="1728581"/>
                  <a:pt x="698090" y="1718484"/>
                </a:cubicBezTo>
                <a:cubicBezTo>
                  <a:pt x="696852" y="1732486"/>
                  <a:pt x="687613" y="1746107"/>
                  <a:pt x="677135" y="1753917"/>
                </a:cubicBezTo>
                <a:lnTo>
                  <a:pt x="677612" y="1754394"/>
                </a:lnTo>
                <a:close/>
                <a:moveTo>
                  <a:pt x="634844" y="1779159"/>
                </a:moveTo>
                <a:cubicBezTo>
                  <a:pt x="637607" y="1778968"/>
                  <a:pt x="640464" y="1775634"/>
                  <a:pt x="642750" y="1774396"/>
                </a:cubicBezTo>
                <a:cubicBezTo>
                  <a:pt x="642369" y="1773539"/>
                  <a:pt x="642941" y="1774301"/>
                  <a:pt x="642369" y="1773253"/>
                </a:cubicBezTo>
                <a:cubicBezTo>
                  <a:pt x="651608" y="1767157"/>
                  <a:pt x="660371" y="1755537"/>
                  <a:pt x="652275" y="1747631"/>
                </a:cubicBezTo>
                <a:cubicBezTo>
                  <a:pt x="650370" y="1755537"/>
                  <a:pt x="645893" y="1763442"/>
                  <a:pt x="640274" y="1769538"/>
                </a:cubicBezTo>
                <a:cubicBezTo>
                  <a:pt x="641036" y="1771158"/>
                  <a:pt x="640559" y="1771158"/>
                  <a:pt x="641512" y="1772301"/>
                </a:cubicBezTo>
                <a:cubicBezTo>
                  <a:pt x="639607" y="1774587"/>
                  <a:pt x="636654" y="1776873"/>
                  <a:pt x="634559" y="1778683"/>
                </a:cubicBezTo>
                <a:lnTo>
                  <a:pt x="634844" y="1779159"/>
                </a:lnTo>
                <a:close/>
                <a:moveTo>
                  <a:pt x="581028" y="1809067"/>
                </a:moveTo>
                <a:cubicBezTo>
                  <a:pt x="594649" y="1804686"/>
                  <a:pt x="619414" y="1787065"/>
                  <a:pt x="607698" y="1774491"/>
                </a:cubicBezTo>
                <a:cubicBezTo>
                  <a:pt x="604269" y="1788398"/>
                  <a:pt x="592458" y="1801828"/>
                  <a:pt x="580742" y="1808591"/>
                </a:cubicBezTo>
                <a:lnTo>
                  <a:pt x="581028" y="1809067"/>
                </a:lnTo>
                <a:close/>
                <a:moveTo>
                  <a:pt x="537023" y="1828212"/>
                </a:moveTo>
                <a:cubicBezTo>
                  <a:pt x="550643" y="1825069"/>
                  <a:pt x="577123" y="1809734"/>
                  <a:pt x="565407" y="1796685"/>
                </a:cubicBezTo>
                <a:cubicBezTo>
                  <a:pt x="560835" y="1811163"/>
                  <a:pt x="548072" y="1822307"/>
                  <a:pt x="536737" y="1827736"/>
                </a:cubicBezTo>
                <a:lnTo>
                  <a:pt x="537023" y="1828212"/>
                </a:lnTo>
                <a:close/>
                <a:moveTo>
                  <a:pt x="480063" y="1846120"/>
                </a:moveTo>
                <a:cubicBezTo>
                  <a:pt x="494065" y="1844310"/>
                  <a:pt x="522164" y="1832404"/>
                  <a:pt x="513305" y="1817925"/>
                </a:cubicBezTo>
                <a:cubicBezTo>
                  <a:pt x="507114" y="1830784"/>
                  <a:pt x="492827" y="1841166"/>
                  <a:pt x="479873" y="1845548"/>
                </a:cubicBezTo>
                <a:lnTo>
                  <a:pt x="480063" y="1846120"/>
                </a:lnTo>
                <a:close/>
                <a:moveTo>
                  <a:pt x="419770" y="1858121"/>
                </a:moveTo>
                <a:cubicBezTo>
                  <a:pt x="436248" y="1858026"/>
                  <a:pt x="463775" y="1849549"/>
                  <a:pt x="461394" y="1833928"/>
                </a:cubicBezTo>
                <a:cubicBezTo>
                  <a:pt x="449869" y="1846786"/>
                  <a:pt x="435105" y="1854311"/>
                  <a:pt x="419675" y="1857550"/>
                </a:cubicBezTo>
                <a:lnTo>
                  <a:pt x="419770" y="1858121"/>
                </a:lnTo>
                <a:close/>
                <a:moveTo>
                  <a:pt x="363287" y="1862121"/>
                </a:moveTo>
                <a:cubicBezTo>
                  <a:pt x="376431" y="1863741"/>
                  <a:pt x="407864" y="1858597"/>
                  <a:pt x="401101" y="1843167"/>
                </a:cubicBezTo>
                <a:cubicBezTo>
                  <a:pt x="392147" y="1854311"/>
                  <a:pt x="376622" y="1860312"/>
                  <a:pt x="363191" y="1861645"/>
                </a:cubicBezTo>
                <a:lnTo>
                  <a:pt x="363287" y="1862121"/>
                </a:lnTo>
                <a:close/>
                <a:moveTo>
                  <a:pt x="17434" y="1527889"/>
                </a:moveTo>
                <a:cubicBezTo>
                  <a:pt x="10766" y="1516745"/>
                  <a:pt x="11243" y="1495790"/>
                  <a:pt x="13624" y="1486741"/>
                </a:cubicBezTo>
                <a:cubicBezTo>
                  <a:pt x="8385" y="1494933"/>
                  <a:pt x="4575" y="1531318"/>
                  <a:pt x="17434" y="1527889"/>
                </a:cubicBezTo>
                <a:close/>
                <a:moveTo>
                  <a:pt x="302803" y="1858692"/>
                </a:moveTo>
                <a:cubicBezTo>
                  <a:pt x="315757" y="1862121"/>
                  <a:pt x="347761" y="1861264"/>
                  <a:pt x="344332" y="1845358"/>
                </a:cubicBezTo>
                <a:cubicBezTo>
                  <a:pt x="333569" y="1854692"/>
                  <a:pt x="316138" y="1858978"/>
                  <a:pt x="302803" y="1858121"/>
                </a:cubicBezTo>
                <a:lnTo>
                  <a:pt x="302803" y="1858692"/>
                </a:lnTo>
                <a:close/>
                <a:moveTo>
                  <a:pt x="242891" y="1847929"/>
                </a:moveTo>
                <a:cubicBezTo>
                  <a:pt x="256892" y="1851930"/>
                  <a:pt x="285753" y="1856692"/>
                  <a:pt x="289468" y="1841547"/>
                </a:cubicBezTo>
                <a:cubicBezTo>
                  <a:pt x="271656" y="1850120"/>
                  <a:pt x="249463" y="1848596"/>
                  <a:pt x="241271" y="1846405"/>
                </a:cubicBezTo>
                <a:cubicBezTo>
                  <a:pt x="240795" y="1847262"/>
                  <a:pt x="241557" y="1847548"/>
                  <a:pt x="242891" y="1847929"/>
                </a:cubicBezTo>
                <a:close/>
                <a:moveTo>
                  <a:pt x="187455" y="1828593"/>
                </a:moveTo>
                <a:cubicBezTo>
                  <a:pt x="200885" y="1834499"/>
                  <a:pt x="228698" y="1842691"/>
                  <a:pt x="228794" y="1826879"/>
                </a:cubicBezTo>
                <a:cubicBezTo>
                  <a:pt x="215649" y="1832975"/>
                  <a:pt x="198409" y="1831356"/>
                  <a:pt x="185836" y="1826784"/>
                </a:cubicBezTo>
                <a:cubicBezTo>
                  <a:pt x="185550" y="1827641"/>
                  <a:pt x="186312" y="1828022"/>
                  <a:pt x="187455" y="1828593"/>
                </a:cubicBezTo>
                <a:close/>
                <a:moveTo>
                  <a:pt x="132020" y="1797923"/>
                </a:moveTo>
                <a:cubicBezTo>
                  <a:pt x="141449" y="1804495"/>
                  <a:pt x="170501" y="1820783"/>
                  <a:pt x="174596" y="1805067"/>
                </a:cubicBezTo>
                <a:cubicBezTo>
                  <a:pt x="159928" y="1808115"/>
                  <a:pt x="143164" y="1803352"/>
                  <a:pt x="130781" y="1795923"/>
                </a:cubicBezTo>
                <a:cubicBezTo>
                  <a:pt x="130305" y="1796590"/>
                  <a:pt x="130972" y="1797066"/>
                  <a:pt x="132020" y="1797923"/>
                </a:cubicBezTo>
                <a:close/>
                <a:moveTo>
                  <a:pt x="94110" y="1767729"/>
                </a:moveTo>
                <a:cubicBezTo>
                  <a:pt x="102016" y="1775444"/>
                  <a:pt x="129257" y="1796590"/>
                  <a:pt x="135449" y="1781635"/>
                </a:cubicBezTo>
                <a:cubicBezTo>
                  <a:pt x="121542" y="1783159"/>
                  <a:pt x="100682" y="1772587"/>
                  <a:pt x="93158" y="1765538"/>
                </a:cubicBezTo>
                <a:cubicBezTo>
                  <a:pt x="92491" y="1766205"/>
                  <a:pt x="93158" y="1766681"/>
                  <a:pt x="94110" y="1767729"/>
                </a:cubicBezTo>
                <a:close/>
                <a:moveTo>
                  <a:pt x="58487" y="1728581"/>
                </a:moveTo>
                <a:cubicBezTo>
                  <a:pt x="64487" y="1737058"/>
                  <a:pt x="89062" y="1763538"/>
                  <a:pt x="95920" y="1748965"/>
                </a:cubicBezTo>
                <a:cubicBezTo>
                  <a:pt x="81061" y="1747345"/>
                  <a:pt x="66964" y="1736963"/>
                  <a:pt x="57915" y="1726200"/>
                </a:cubicBezTo>
                <a:cubicBezTo>
                  <a:pt x="57248" y="1726771"/>
                  <a:pt x="57725" y="1727533"/>
                  <a:pt x="58487" y="1728581"/>
                </a:cubicBezTo>
                <a:close/>
                <a:moveTo>
                  <a:pt x="25625" y="1671621"/>
                </a:moveTo>
                <a:cubicBezTo>
                  <a:pt x="29626" y="1681718"/>
                  <a:pt x="46866" y="1712770"/>
                  <a:pt x="57725" y="1701720"/>
                </a:cubicBezTo>
                <a:cubicBezTo>
                  <a:pt x="43437" y="1695815"/>
                  <a:pt x="32293" y="1682766"/>
                  <a:pt x="25625" y="1669240"/>
                </a:cubicBezTo>
                <a:cubicBezTo>
                  <a:pt x="24768" y="1669621"/>
                  <a:pt x="25244" y="1670383"/>
                  <a:pt x="25625" y="1671621"/>
                </a:cubicBezTo>
                <a:close/>
                <a:moveTo>
                  <a:pt x="6385" y="1607709"/>
                </a:moveTo>
                <a:cubicBezTo>
                  <a:pt x="8861" y="1622377"/>
                  <a:pt x="16577" y="1651429"/>
                  <a:pt x="31055" y="1649428"/>
                </a:cubicBezTo>
                <a:cubicBezTo>
                  <a:pt x="18577" y="1638093"/>
                  <a:pt x="10290" y="1621425"/>
                  <a:pt x="6956" y="1605518"/>
                </a:cubicBezTo>
                <a:lnTo>
                  <a:pt x="6480" y="1605613"/>
                </a:lnTo>
                <a:cubicBezTo>
                  <a:pt x="6290" y="1605708"/>
                  <a:pt x="6194" y="1606661"/>
                  <a:pt x="6385" y="1607709"/>
                </a:cubicBezTo>
                <a:close/>
                <a:moveTo>
                  <a:pt x="2861" y="1559131"/>
                </a:moveTo>
                <a:cubicBezTo>
                  <a:pt x="2765" y="1568085"/>
                  <a:pt x="6766" y="1591992"/>
                  <a:pt x="17148" y="1586087"/>
                </a:cubicBezTo>
                <a:cubicBezTo>
                  <a:pt x="7623" y="1575324"/>
                  <a:pt x="3718" y="1559798"/>
                  <a:pt x="3718" y="1546177"/>
                </a:cubicBezTo>
                <a:cubicBezTo>
                  <a:pt x="1241" y="1549035"/>
                  <a:pt x="3146" y="1555893"/>
                  <a:pt x="2861" y="1559131"/>
                </a:cubicBezTo>
                <a:close/>
                <a:moveTo>
                  <a:pt x="2974946" y="2803858"/>
                </a:moveTo>
                <a:cubicBezTo>
                  <a:pt x="2987043" y="2809288"/>
                  <a:pt x="2998664" y="2809002"/>
                  <a:pt x="3008856" y="2802334"/>
                </a:cubicBezTo>
                <a:cubicBezTo>
                  <a:pt x="3001426" y="2800906"/>
                  <a:pt x="2992663" y="2799096"/>
                  <a:pt x="2992187" y="2790047"/>
                </a:cubicBezTo>
                <a:cubicBezTo>
                  <a:pt x="2988853" y="2801858"/>
                  <a:pt x="2981709" y="2802906"/>
                  <a:pt x="2974946" y="2803858"/>
                </a:cubicBezTo>
                <a:close/>
                <a:moveTo>
                  <a:pt x="2905700" y="2797953"/>
                </a:moveTo>
                <a:cubicBezTo>
                  <a:pt x="2917796" y="2808621"/>
                  <a:pt x="2928845" y="2813193"/>
                  <a:pt x="2942371" y="2809573"/>
                </a:cubicBezTo>
                <a:cubicBezTo>
                  <a:pt x="2928655" y="2805668"/>
                  <a:pt x="2927036" y="2800143"/>
                  <a:pt x="2923607" y="2791857"/>
                </a:cubicBezTo>
                <a:cubicBezTo>
                  <a:pt x="2920749" y="2795952"/>
                  <a:pt x="2919320" y="2797476"/>
                  <a:pt x="2917130" y="2798429"/>
                </a:cubicBezTo>
                <a:cubicBezTo>
                  <a:pt x="2914939" y="2799382"/>
                  <a:pt x="2911510" y="2799763"/>
                  <a:pt x="2905700" y="2797953"/>
                </a:cubicBezTo>
                <a:close/>
                <a:moveTo>
                  <a:pt x="3084960" y="2754424"/>
                </a:moveTo>
                <a:cubicBezTo>
                  <a:pt x="3099629" y="2756519"/>
                  <a:pt x="3112678" y="2750899"/>
                  <a:pt x="3123441" y="2742803"/>
                </a:cubicBezTo>
                <a:cubicBezTo>
                  <a:pt x="3111249" y="2743565"/>
                  <a:pt x="3102867" y="2742993"/>
                  <a:pt x="3100772" y="2736040"/>
                </a:cubicBezTo>
                <a:cubicBezTo>
                  <a:pt x="3096390" y="2743375"/>
                  <a:pt x="3090866" y="2749375"/>
                  <a:pt x="3084960" y="2754424"/>
                </a:cubicBezTo>
                <a:close/>
                <a:moveTo>
                  <a:pt x="3052099" y="2510393"/>
                </a:moveTo>
                <a:cubicBezTo>
                  <a:pt x="3054480" y="2513251"/>
                  <a:pt x="3054671" y="2518203"/>
                  <a:pt x="3051909" y="2523442"/>
                </a:cubicBezTo>
                <a:cubicBezTo>
                  <a:pt x="3061624" y="2516775"/>
                  <a:pt x="3066577" y="2511441"/>
                  <a:pt x="3078864" y="2521347"/>
                </a:cubicBezTo>
                <a:cubicBezTo>
                  <a:pt x="3077912" y="2518394"/>
                  <a:pt x="3076197" y="2514584"/>
                  <a:pt x="3074673" y="2512774"/>
                </a:cubicBezTo>
                <a:cubicBezTo>
                  <a:pt x="3069339" y="2506583"/>
                  <a:pt x="3060957" y="2508107"/>
                  <a:pt x="3052099" y="2510393"/>
                </a:cubicBezTo>
                <a:close/>
                <a:moveTo>
                  <a:pt x="3137538" y="2617454"/>
                </a:moveTo>
                <a:cubicBezTo>
                  <a:pt x="3135633" y="2604500"/>
                  <a:pt x="3129156" y="2588403"/>
                  <a:pt x="3121727" y="2578687"/>
                </a:cubicBezTo>
                <a:cubicBezTo>
                  <a:pt x="3121727" y="2585545"/>
                  <a:pt x="3118965" y="2594023"/>
                  <a:pt x="3113250" y="2597356"/>
                </a:cubicBezTo>
                <a:cubicBezTo>
                  <a:pt x="3117345" y="2599166"/>
                  <a:pt x="3121155" y="2601452"/>
                  <a:pt x="3124775" y="2604214"/>
                </a:cubicBezTo>
                <a:cubicBezTo>
                  <a:pt x="3129728" y="2608215"/>
                  <a:pt x="3133919" y="2612692"/>
                  <a:pt x="3137538" y="2617454"/>
                </a:cubicBezTo>
                <a:close/>
                <a:moveTo>
                  <a:pt x="2817403" y="2507250"/>
                </a:moveTo>
                <a:cubicBezTo>
                  <a:pt x="2964564" y="2646029"/>
                  <a:pt x="2846645" y="2746327"/>
                  <a:pt x="2899890" y="2789285"/>
                </a:cubicBezTo>
                <a:cubicBezTo>
                  <a:pt x="2919511" y="2795667"/>
                  <a:pt x="2928845" y="2779189"/>
                  <a:pt x="2915129" y="2762234"/>
                </a:cubicBezTo>
                <a:cubicBezTo>
                  <a:pt x="2892746" y="2732516"/>
                  <a:pt x="2915796" y="2701274"/>
                  <a:pt x="2944467" y="2683367"/>
                </a:cubicBezTo>
                <a:cubicBezTo>
                  <a:pt x="2951991" y="2681176"/>
                  <a:pt x="2957706" y="2685939"/>
                  <a:pt x="2954753" y="2692606"/>
                </a:cubicBezTo>
                <a:cubicBezTo>
                  <a:pt x="2944943" y="2719657"/>
                  <a:pt x="3038383" y="2729944"/>
                  <a:pt x="3007808" y="2776712"/>
                </a:cubicBezTo>
                <a:cubicBezTo>
                  <a:pt x="2992187" y="2772711"/>
                  <a:pt x="2997044" y="2791952"/>
                  <a:pt x="2998283" y="2792143"/>
                </a:cubicBezTo>
                <a:cubicBezTo>
                  <a:pt x="3023143" y="2815002"/>
                  <a:pt x="3054385" y="2770044"/>
                  <a:pt x="3040669" y="2746994"/>
                </a:cubicBezTo>
                <a:cubicBezTo>
                  <a:pt x="3026001" y="2720324"/>
                  <a:pt x="2976566" y="2704703"/>
                  <a:pt x="2972565" y="2672509"/>
                </a:cubicBezTo>
                <a:cubicBezTo>
                  <a:pt x="2972565" y="2671366"/>
                  <a:pt x="2973613" y="2670413"/>
                  <a:pt x="2974661" y="2670127"/>
                </a:cubicBezTo>
                <a:cubicBezTo>
                  <a:pt x="2978280" y="2669080"/>
                  <a:pt x="2982185" y="2670508"/>
                  <a:pt x="2984186" y="2673651"/>
                </a:cubicBezTo>
                <a:cubicBezTo>
                  <a:pt x="2998759" y="2696607"/>
                  <a:pt x="3035049" y="2697750"/>
                  <a:pt x="3044669" y="2697369"/>
                </a:cubicBezTo>
                <a:cubicBezTo>
                  <a:pt x="3062195" y="2696607"/>
                  <a:pt x="3084770" y="2684796"/>
                  <a:pt x="3107725" y="2693749"/>
                </a:cubicBezTo>
                <a:cubicBezTo>
                  <a:pt x="3130585" y="2702703"/>
                  <a:pt x="3088675" y="2722705"/>
                  <a:pt x="3113440" y="2733850"/>
                </a:cubicBezTo>
                <a:cubicBezTo>
                  <a:pt x="3136967" y="2744422"/>
                  <a:pt x="3146968" y="2713942"/>
                  <a:pt x="3146968" y="2713942"/>
                </a:cubicBezTo>
                <a:cubicBezTo>
                  <a:pt x="3151635" y="2700226"/>
                  <a:pt x="3137348" y="2685177"/>
                  <a:pt x="3125251" y="2677081"/>
                </a:cubicBezTo>
                <a:cubicBezTo>
                  <a:pt x="3085818" y="2654887"/>
                  <a:pt x="3039717" y="2691463"/>
                  <a:pt x="2989139" y="2644410"/>
                </a:cubicBezTo>
                <a:cubicBezTo>
                  <a:pt x="2985805" y="2641362"/>
                  <a:pt x="2985519" y="2636123"/>
                  <a:pt x="2988758" y="2632789"/>
                </a:cubicBezTo>
                <a:cubicBezTo>
                  <a:pt x="2991425" y="2630027"/>
                  <a:pt x="2995616" y="2629646"/>
                  <a:pt x="2998950" y="2631551"/>
                </a:cubicBezTo>
                <a:cubicBezTo>
                  <a:pt x="3028858" y="2651935"/>
                  <a:pt x="3057052" y="2622026"/>
                  <a:pt x="3065339" y="2607929"/>
                </a:cubicBezTo>
                <a:cubicBezTo>
                  <a:pt x="3073626" y="2593832"/>
                  <a:pt x="3074102" y="2601738"/>
                  <a:pt x="3098200" y="2598118"/>
                </a:cubicBezTo>
                <a:cubicBezTo>
                  <a:pt x="3122298" y="2594499"/>
                  <a:pt x="3116869" y="2571543"/>
                  <a:pt x="3116869" y="2571543"/>
                </a:cubicBezTo>
                <a:lnTo>
                  <a:pt x="3116869" y="2571543"/>
                </a:lnTo>
                <a:cubicBezTo>
                  <a:pt x="3105153" y="2526585"/>
                  <a:pt x="3075054" y="2618692"/>
                  <a:pt x="2990949" y="2616311"/>
                </a:cubicBezTo>
                <a:cubicBezTo>
                  <a:pt x="2980947" y="2616692"/>
                  <a:pt x="2979900" y="2601071"/>
                  <a:pt x="2989901" y="2600118"/>
                </a:cubicBezTo>
                <a:cubicBezTo>
                  <a:pt x="3006474" y="2598404"/>
                  <a:pt x="3010570" y="2562876"/>
                  <a:pt x="3022571" y="2550017"/>
                </a:cubicBezTo>
                <a:cubicBezTo>
                  <a:pt x="3029620" y="2539920"/>
                  <a:pt x="3053147" y="2525633"/>
                  <a:pt x="3049146" y="2515346"/>
                </a:cubicBezTo>
                <a:cubicBezTo>
                  <a:pt x="3045527" y="2507250"/>
                  <a:pt x="3033716" y="2508583"/>
                  <a:pt x="3027810" y="2512774"/>
                </a:cubicBezTo>
                <a:cubicBezTo>
                  <a:pt x="3008189" y="2529538"/>
                  <a:pt x="3014570" y="2565162"/>
                  <a:pt x="2990853" y="2583259"/>
                </a:cubicBezTo>
                <a:cubicBezTo>
                  <a:pt x="2936466" y="2616692"/>
                  <a:pt x="2899509" y="2548969"/>
                  <a:pt x="2891508" y="2504868"/>
                </a:cubicBezTo>
                <a:cubicBezTo>
                  <a:pt x="2891508" y="2505059"/>
                  <a:pt x="2856360" y="2511536"/>
                  <a:pt x="2817403" y="2507250"/>
                </a:cubicBezTo>
                <a:close/>
                <a:moveTo>
                  <a:pt x="2449643" y="1627711"/>
                </a:moveTo>
                <a:cubicBezTo>
                  <a:pt x="2453453" y="1593612"/>
                  <a:pt x="2490791" y="1538271"/>
                  <a:pt x="2515842" y="1493599"/>
                </a:cubicBezTo>
                <a:cubicBezTo>
                  <a:pt x="2535653" y="1460071"/>
                  <a:pt x="2555846" y="1423781"/>
                  <a:pt x="2584231" y="1397111"/>
                </a:cubicBezTo>
                <a:cubicBezTo>
                  <a:pt x="2624236" y="1355963"/>
                  <a:pt x="2691959" y="1333675"/>
                  <a:pt x="2736726" y="1376537"/>
                </a:cubicBezTo>
                <a:cubicBezTo>
                  <a:pt x="2785685" y="1420447"/>
                  <a:pt x="2775112" y="1496742"/>
                  <a:pt x="2713676" y="1522936"/>
                </a:cubicBezTo>
                <a:cubicBezTo>
                  <a:pt x="2679005" y="1540272"/>
                  <a:pt x="2613187" y="1539319"/>
                  <a:pt x="2585374" y="1559512"/>
                </a:cubicBezTo>
                <a:cubicBezTo>
                  <a:pt x="2572325" y="1566561"/>
                  <a:pt x="2562895" y="1573800"/>
                  <a:pt x="2555846" y="1578753"/>
                </a:cubicBezTo>
                <a:cubicBezTo>
                  <a:pt x="2507269" y="1621520"/>
                  <a:pt x="2562514" y="1700863"/>
                  <a:pt x="2592803" y="1731915"/>
                </a:cubicBezTo>
                <a:lnTo>
                  <a:pt x="2593280" y="1731629"/>
                </a:lnTo>
                <a:cubicBezTo>
                  <a:pt x="2616140" y="1739630"/>
                  <a:pt x="2650049" y="1735439"/>
                  <a:pt x="2667003" y="1714484"/>
                </a:cubicBezTo>
                <a:cubicBezTo>
                  <a:pt x="2688053" y="1689243"/>
                  <a:pt x="2670432" y="1658572"/>
                  <a:pt x="2687292" y="1635808"/>
                </a:cubicBezTo>
                <a:cubicBezTo>
                  <a:pt x="2705675" y="1618948"/>
                  <a:pt x="2725296" y="1629235"/>
                  <a:pt x="2702722" y="1655620"/>
                </a:cubicBezTo>
                <a:cubicBezTo>
                  <a:pt x="2680719" y="1677051"/>
                  <a:pt x="2691578" y="1720104"/>
                  <a:pt x="2670909" y="1730391"/>
                </a:cubicBezTo>
                <a:cubicBezTo>
                  <a:pt x="2666241" y="1732391"/>
                  <a:pt x="2663860" y="1737058"/>
                  <a:pt x="2665384" y="1740963"/>
                </a:cubicBezTo>
                <a:cubicBezTo>
                  <a:pt x="2684529" y="1761442"/>
                  <a:pt x="2763206" y="1692005"/>
                  <a:pt x="2769207" y="1672955"/>
                </a:cubicBezTo>
                <a:cubicBezTo>
                  <a:pt x="2776255" y="1658096"/>
                  <a:pt x="2792733" y="1638570"/>
                  <a:pt x="2803782" y="1658191"/>
                </a:cubicBezTo>
                <a:lnTo>
                  <a:pt x="2803782" y="1658191"/>
                </a:lnTo>
                <a:cubicBezTo>
                  <a:pt x="2803782" y="1658191"/>
                  <a:pt x="2816546" y="1677432"/>
                  <a:pt x="2790828" y="1689529"/>
                </a:cubicBezTo>
                <a:cubicBezTo>
                  <a:pt x="2765111" y="1701625"/>
                  <a:pt x="2762253" y="1694386"/>
                  <a:pt x="2757205" y="1710483"/>
                </a:cubicBezTo>
                <a:cubicBezTo>
                  <a:pt x="2752157" y="1726486"/>
                  <a:pt x="2729583" y="1764300"/>
                  <a:pt x="2690244" y="1756299"/>
                </a:cubicBezTo>
                <a:cubicBezTo>
                  <a:pt x="2686053" y="1755727"/>
                  <a:pt x="2681386" y="1757632"/>
                  <a:pt x="2679291" y="1761157"/>
                </a:cubicBezTo>
                <a:cubicBezTo>
                  <a:pt x="2676719" y="1765443"/>
                  <a:pt x="2678624" y="1770205"/>
                  <a:pt x="2683196" y="1771825"/>
                </a:cubicBezTo>
                <a:cubicBezTo>
                  <a:pt x="2750728" y="1797161"/>
                  <a:pt x="2794067" y="1747059"/>
                  <a:pt x="2844549" y="1752965"/>
                </a:cubicBezTo>
                <a:cubicBezTo>
                  <a:pt x="2858360" y="1755632"/>
                  <a:pt x="2880935" y="1764490"/>
                  <a:pt x="2879601" y="1779349"/>
                </a:cubicBezTo>
                <a:cubicBezTo>
                  <a:pt x="2879601" y="1779349"/>
                  <a:pt x="2877506" y="1811258"/>
                  <a:pt x="2848169" y="1809925"/>
                </a:cubicBezTo>
                <a:cubicBezTo>
                  <a:pt x="2821308" y="1810115"/>
                  <a:pt x="2849978" y="1782207"/>
                  <a:pt x="2836453" y="1775825"/>
                </a:cubicBezTo>
                <a:cubicBezTo>
                  <a:pt x="2807592" y="1770396"/>
                  <a:pt x="2780827" y="1793827"/>
                  <a:pt x="2760825" y="1800971"/>
                </a:cubicBezTo>
                <a:cubicBezTo>
                  <a:pt x="2749871" y="1805733"/>
                  <a:pt x="2705484" y="1816401"/>
                  <a:pt x="2684529" y="1799923"/>
                </a:cubicBezTo>
                <a:cubicBezTo>
                  <a:pt x="2657097" y="1797351"/>
                  <a:pt x="2689101" y="1822021"/>
                  <a:pt x="2703008" y="1825641"/>
                </a:cubicBezTo>
                <a:cubicBezTo>
                  <a:pt x="2719295" y="1831927"/>
                  <a:pt x="2739869" y="1833642"/>
                  <a:pt x="2755871" y="1839738"/>
                </a:cubicBezTo>
                <a:cubicBezTo>
                  <a:pt x="2797972" y="1850025"/>
                  <a:pt x="2778541" y="1916604"/>
                  <a:pt x="2738631" y="1906317"/>
                </a:cubicBezTo>
                <a:cubicBezTo>
                  <a:pt x="2735012" y="1906222"/>
                  <a:pt x="2724344" y="1890220"/>
                  <a:pt x="2743108" y="1887934"/>
                </a:cubicBezTo>
                <a:cubicBezTo>
                  <a:pt x="2757015" y="1860121"/>
                  <a:pt x="2717295" y="1847167"/>
                  <a:pt x="2696340" y="1846786"/>
                </a:cubicBezTo>
                <a:cubicBezTo>
                  <a:pt x="2685386" y="1845548"/>
                  <a:pt x="2658240" y="1844119"/>
                  <a:pt x="2659098" y="1829165"/>
                </a:cubicBezTo>
                <a:cubicBezTo>
                  <a:pt x="2659574" y="1826688"/>
                  <a:pt x="2658717" y="1824307"/>
                  <a:pt x="2656811" y="1822688"/>
                </a:cubicBezTo>
                <a:cubicBezTo>
                  <a:pt x="2637190" y="1818021"/>
                  <a:pt x="2621283" y="1857550"/>
                  <a:pt x="2618045" y="1867646"/>
                </a:cubicBezTo>
                <a:cubicBezTo>
                  <a:pt x="2611663" y="1882505"/>
                  <a:pt x="2621759" y="1900603"/>
                  <a:pt x="2635666" y="1908032"/>
                </a:cubicBezTo>
                <a:cubicBezTo>
                  <a:pt x="2658621" y="1920795"/>
                  <a:pt x="2646906" y="1938036"/>
                  <a:pt x="2626712" y="1938512"/>
                </a:cubicBezTo>
                <a:cubicBezTo>
                  <a:pt x="2601948" y="1935178"/>
                  <a:pt x="2595280" y="1907556"/>
                  <a:pt x="2590899" y="1886982"/>
                </a:cubicBezTo>
                <a:cubicBezTo>
                  <a:pt x="2582040" y="1812782"/>
                  <a:pt x="2619188" y="1822593"/>
                  <a:pt x="2556037" y="1755918"/>
                </a:cubicBezTo>
                <a:lnTo>
                  <a:pt x="2556132" y="1755822"/>
                </a:lnTo>
                <a:cubicBezTo>
                  <a:pt x="2498220" y="1705150"/>
                  <a:pt x="2444309" y="1643142"/>
                  <a:pt x="2449643" y="1627711"/>
                </a:cubicBezTo>
                <a:close/>
                <a:moveTo>
                  <a:pt x="2496696" y="1674003"/>
                </a:moveTo>
                <a:lnTo>
                  <a:pt x="2497839" y="1677241"/>
                </a:lnTo>
                <a:cubicBezTo>
                  <a:pt x="2504602" y="1658763"/>
                  <a:pt x="2510412" y="1658096"/>
                  <a:pt x="2528415" y="1654953"/>
                </a:cubicBezTo>
                <a:cubicBezTo>
                  <a:pt x="2514794" y="1642570"/>
                  <a:pt x="2489457" y="1655048"/>
                  <a:pt x="2496696" y="1674003"/>
                </a:cubicBezTo>
                <a:close/>
                <a:moveTo>
                  <a:pt x="2472788" y="1621520"/>
                </a:moveTo>
                <a:cubicBezTo>
                  <a:pt x="2470407" y="1625235"/>
                  <a:pt x="2469264" y="1629997"/>
                  <a:pt x="2468217" y="1634379"/>
                </a:cubicBezTo>
                <a:cubicBezTo>
                  <a:pt x="2486504" y="1615138"/>
                  <a:pt x="2502983" y="1621615"/>
                  <a:pt x="2524033" y="1630950"/>
                </a:cubicBezTo>
                <a:cubicBezTo>
                  <a:pt x="2516127" y="1611233"/>
                  <a:pt x="2485076" y="1601041"/>
                  <a:pt x="2472788" y="1621520"/>
                </a:cubicBezTo>
                <a:close/>
                <a:moveTo>
                  <a:pt x="2484981" y="1570752"/>
                </a:moveTo>
                <a:lnTo>
                  <a:pt x="2482504" y="1573228"/>
                </a:lnTo>
                <a:cubicBezTo>
                  <a:pt x="2501744" y="1571704"/>
                  <a:pt x="2517746" y="1572657"/>
                  <a:pt x="2528510" y="1592469"/>
                </a:cubicBezTo>
                <a:cubicBezTo>
                  <a:pt x="2535844" y="1567608"/>
                  <a:pt x="2501554" y="1552273"/>
                  <a:pt x="2484981" y="1570752"/>
                </a:cubicBezTo>
                <a:close/>
                <a:moveTo>
                  <a:pt x="2656716" y="1375775"/>
                </a:moveTo>
                <a:cubicBezTo>
                  <a:pt x="2628141" y="1377775"/>
                  <a:pt x="2628618" y="1402921"/>
                  <a:pt x="2637095" y="1416733"/>
                </a:cubicBezTo>
                <a:cubicBezTo>
                  <a:pt x="2647001" y="1430067"/>
                  <a:pt x="2651573" y="1430353"/>
                  <a:pt x="2657669" y="1433878"/>
                </a:cubicBezTo>
                <a:cubicBezTo>
                  <a:pt x="2645762" y="1418542"/>
                  <a:pt x="2644810" y="1389872"/>
                  <a:pt x="2657669" y="1378251"/>
                </a:cubicBezTo>
                <a:lnTo>
                  <a:pt x="2657669" y="1378251"/>
                </a:lnTo>
                <a:lnTo>
                  <a:pt x="2659955" y="1375966"/>
                </a:lnTo>
                <a:lnTo>
                  <a:pt x="2656716" y="1375775"/>
                </a:lnTo>
                <a:close/>
                <a:moveTo>
                  <a:pt x="2714343" y="1387872"/>
                </a:moveTo>
                <a:cubicBezTo>
                  <a:pt x="2697674" y="1363869"/>
                  <a:pt x="2666908" y="1376156"/>
                  <a:pt x="2662908" y="1400159"/>
                </a:cubicBezTo>
                <a:cubicBezTo>
                  <a:pt x="2660050" y="1413304"/>
                  <a:pt x="2664622" y="1425400"/>
                  <a:pt x="2668242" y="1436259"/>
                </a:cubicBezTo>
                <a:cubicBezTo>
                  <a:pt x="2674337" y="1405588"/>
                  <a:pt x="2689006" y="1387872"/>
                  <a:pt x="2716438" y="1390253"/>
                </a:cubicBezTo>
                <a:lnTo>
                  <a:pt x="2714343" y="1387872"/>
                </a:lnTo>
                <a:close/>
                <a:moveTo>
                  <a:pt x="2737107" y="1419209"/>
                </a:moveTo>
                <a:cubicBezTo>
                  <a:pt x="2735107" y="1413113"/>
                  <a:pt x="2728535" y="1407398"/>
                  <a:pt x="2724725" y="1405683"/>
                </a:cubicBezTo>
                <a:cubicBezTo>
                  <a:pt x="2693768" y="1397206"/>
                  <a:pt x="2683291" y="1425019"/>
                  <a:pt x="2680338" y="1429401"/>
                </a:cubicBezTo>
                <a:cubicBezTo>
                  <a:pt x="2696912" y="1416828"/>
                  <a:pt x="2726344" y="1416542"/>
                  <a:pt x="2738250" y="1431687"/>
                </a:cubicBezTo>
                <a:cubicBezTo>
                  <a:pt x="2738631" y="1427496"/>
                  <a:pt x="2738536" y="1422543"/>
                  <a:pt x="2737107" y="1419209"/>
                </a:cubicBezTo>
                <a:close/>
                <a:moveTo>
                  <a:pt x="2723391" y="1474645"/>
                </a:moveTo>
                <a:cubicBezTo>
                  <a:pt x="2724344" y="1480359"/>
                  <a:pt x="2723772" y="1483026"/>
                  <a:pt x="2723963" y="1488075"/>
                </a:cubicBezTo>
                <a:cubicBezTo>
                  <a:pt x="2748156" y="1471501"/>
                  <a:pt x="2741965" y="1444450"/>
                  <a:pt x="2719010" y="1435973"/>
                </a:cubicBezTo>
                <a:cubicBezTo>
                  <a:pt x="2702436" y="1430639"/>
                  <a:pt x="2691578" y="1435497"/>
                  <a:pt x="2677957" y="1439878"/>
                </a:cubicBezTo>
                <a:cubicBezTo>
                  <a:pt x="2697769" y="1443688"/>
                  <a:pt x="2720724" y="1454451"/>
                  <a:pt x="2723391" y="1474645"/>
                </a:cubicBezTo>
                <a:close/>
                <a:moveTo>
                  <a:pt x="2685768" y="1510078"/>
                </a:moveTo>
                <a:cubicBezTo>
                  <a:pt x="2707294" y="1510363"/>
                  <a:pt x="2714819" y="1489694"/>
                  <a:pt x="2707961" y="1473883"/>
                </a:cubicBezTo>
                <a:cubicBezTo>
                  <a:pt x="2702627" y="1462453"/>
                  <a:pt x="2693673" y="1456166"/>
                  <a:pt x="2684815" y="1451975"/>
                </a:cubicBezTo>
                <a:cubicBezTo>
                  <a:pt x="2697007" y="1468929"/>
                  <a:pt x="2698531" y="1496076"/>
                  <a:pt x="2682529" y="1509887"/>
                </a:cubicBezTo>
                <a:lnTo>
                  <a:pt x="2685768" y="1510078"/>
                </a:lnTo>
                <a:close/>
                <a:moveTo>
                  <a:pt x="2628141" y="1498076"/>
                </a:moveTo>
                <a:cubicBezTo>
                  <a:pt x="2645382" y="1522936"/>
                  <a:pt x="2677671" y="1509220"/>
                  <a:pt x="2680052" y="1482455"/>
                </a:cubicBezTo>
                <a:cubicBezTo>
                  <a:pt x="2681672" y="1469501"/>
                  <a:pt x="2677481" y="1459881"/>
                  <a:pt x="2674242" y="1449689"/>
                </a:cubicBezTo>
                <a:cubicBezTo>
                  <a:pt x="2668718" y="1477407"/>
                  <a:pt x="2655287" y="1498457"/>
                  <a:pt x="2626046" y="1495695"/>
                </a:cubicBezTo>
                <a:lnTo>
                  <a:pt x="2628141" y="1498076"/>
                </a:lnTo>
                <a:close/>
                <a:moveTo>
                  <a:pt x="2608520" y="1472358"/>
                </a:moveTo>
                <a:cubicBezTo>
                  <a:pt x="2626141" y="1494457"/>
                  <a:pt x="2654526" y="1475787"/>
                  <a:pt x="2662241" y="1456547"/>
                </a:cubicBezTo>
                <a:cubicBezTo>
                  <a:pt x="2645096" y="1469501"/>
                  <a:pt x="2616140" y="1469120"/>
                  <a:pt x="2604329" y="1454261"/>
                </a:cubicBezTo>
                <a:cubicBezTo>
                  <a:pt x="2603376" y="1460929"/>
                  <a:pt x="2605186" y="1468358"/>
                  <a:pt x="2608520" y="1472358"/>
                </a:cubicBezTo>
                <a:close/>
                <a:moveTo>
                  <a:pt x="2604519" y="1432354"/>
                </a:moveTo>
                <a:cubicBezTo>
                  <a:pt x="2615378" y="1457309"/>
                  <a:pt x="2645762" y="1454166"/>
                  <a:pt x="2664527" y="1445974"/>
                </a:cubicBezTo>
                <a:cubicBezTo>
                  <a:pt x="2636904" y="1440164"/>
                  <a:pt x="2616044" y="1427877"/>
                  <a:pt x="2618521" y="1397778"/>
                </a:cubicBezTo>
                <a:cubicBezTo>
                  <a:pt x="2601281" y="1409875"/>
                  <a:pt x="2601662" y="1424353"/>
                  <a:pt x="2604519" y="1432354"/>
                </a:cubicBezTo>
                <a:close/>
                <a:moveTo>
                  <a:pt x="2567658" y="1485789"/>
                </a:moveTo>
                <a:cubicBezTo>
                  <a:pt x="2590613" y="1495790"/>
                  <a:pt x="2589089" y="1524841"/>
                  <a:pt x="2589851" y="1547511"/>
                </a:cubicBezTo>
                <a:cubicBezTo>
                  <a:pt x="2611282" y="1503600"/>
                  <a:pt x="2582231" y="1455213"/>
                  <a:pt x="2533177" y="1482931"/>
                </a:cubicBezTo>
                <a:cubicBezTo>
                  <a:pt x="2544893" y="1482645"/>
                  <a:pt x="2556799" y="1481979"/>
                  <a:pt x="2567658" y="1485789"/>
                </a:cubicBezTo>
                <a:close/>
                <a:moveTo>
                  <a:pt x="2554037" y="1556179"/>
                </a:moveTo>
                <a:lnTo>
                  <a:pt x="2554989" y="1559512"/>
                </a:lnTo>
                <a:cubicBezTo>
                  <a:pt x="2572706" y="1533700"/>
                  <a:pt x="2534892" y="1508363"/>
                  <a:pt x="2511555" y="1522174"/>
                </a:cubicBezTo>
                <a:cubicBezTo>
                  <a:pt x="2531843" y="1527032"/>
                  <a:pt x="2550608" y="1535128"/>
                  <a:pt x="2554037" y="1556179"/>
                </a:cubicBezTo>
                <a:close/>
                <a:moveTo>
                  <a:pt x="2546036" y="1691053"/>
                </a:moveTo>
                <a:cubicBezTo>
                  <a:pt x="2532986" y="1680861"/>
                  <a:pt x="2513270" y="1696291"/>
                  <a:pt x="2522700" y="1711245"/>
                </a:cubicBezTo>
                <a:cubicBezTo>
                  <a:pt x="2528319" y="1699149"/>
                  <a:pt x="2535844" y="1695815"/>
                  <a:pt x="2548322" y="1692767"/>
                </a:cubicBezTo>
                <a:lnTo>
                  <a:pt x="2546036" y="1691053"/>
                </a:lnTo>
                <a:close/>
                <a:moveTo>
                  <a:pt x="2714438" y="1924415"/>
                </a:moveTo>
                <a:cubicBezTo>
                  <a:pt x="2729487" y="1924987"/>
                  <a:pt x="2742060" y="1920795"/>
                  <a:pt x="2751776" y="1910794"/>
                </a:cubicBezTo>
                <a:cubicBezTo>
                  <a:pt x="2743108" y="1912128"/>
                  <a:pt x="2732726" y="1913557"/>
                  <a:pt x="2729583" y="1905460"/>
                </a:cubicBezTo>
                <a:cubicBezTo>
                  <a:pt x="2729487" y="1908508"/>
                  <a:pt x="2729011" y="1911080"/>
                  <a:pt x="2728059" y="1913175"/>
                </a:cubicBezTo>
                <a:cubicBezTo>
                  <a:pt x="2725487" y="1919367"/>
                  <a:pt x="2719772" y="1921938"/>
                  <a:pt x="2714438" y="1924415"/>
                </a:cubicBezTo>
                <a:close/>
                <a:moveTo>
                  <a:pt x="2635476" y="1943941"/>
                </a:moveTo>
                <a:cubicBezTo>
                  <a:pt x="2650525" y="1949180"/>
                  <a:pt x="2666813" y="1949751"/>
                  <a:pt x="2679767" y="1941465"/>
                </a:cubicBezTo>
                <a:cubicBezTo>
                  <a:pt x="2663479" y="1942608"/>
                  <a:pt x="2660621" y="1938988"/>
                  <a:pt x="2653668" y="1931845"/>
                </a:cubicBezTo>
                <a:cubicBezTo>
                  <a:pt x="2649192" y="1941941"/>
                  <a:pt x="2647858" y="1942322"/>
                  <a:pt x="2635476" y="1943941"/>
                </a:cubicBezTo>
                <a:close/>
                <a:moveTo>
                  <a:pt x="2822356" y="1838976"/>
                </a:moveTo>
                <a:cubicBezTo>
                  <a:pt x="2839215" y="1835547"/>
                  <a:pt x="2851502" y="1826308"/>
                  <a:pt x="2861790" y="1814306"/>
                </a:cubicBezTo>
                <a:cubicBezTo>
                  <a:pt x="2848454" y="1819450"/>
                  <a:pt x="2838929" y="1821926"/>
                  <a:pt x="2834548" y="1816211"/>
                </a:cubicBezTo>
                <a:cubicBezTo>
                  <a:pt x="2831786" y="1824498"/>
                  <a:pt x="2827404" y="1832213"/>
                  <a:pt x="2822356" y="1838976"/>
                </a:cubicBezTo>
                <a:close/>
                <a:moveTo>
                  <a:pt x="2717200" y="1636855"/>
                </a:moveTo>
                <a:cubicBezTo>
                  <a:pt x="2725868" y="1627425"/>
                  <a:pt x="2729773" y="1620377"/>
                  <a:pt x="2746632" y="1625235"/>
                </a:cubicBezTo>
                <a:cubicBezTo>
                  <a:pt x="2738441" y="1612852"/>
                  <a:pt x="2724439" y="1617615"/>
                  <a:pt x="2713485" y="1624758"/>
                </a:cubicBezTo>
                <a:cubicBezTo>
                  <a:pt x="2717105" y="1626568"/>
                  <a:pt x="2718724" y="1631045"/>
                  <a:pt x="2717200" y="1636855"/>
                </a:cubicBezTo>
                <a:close/>
                <a:moveTo>
                  <a:pt x="2811212" y="1662954"/>
                </a:moveTo>
                <a:cubicBezTo>
                  <a:pt x="2813307" y="1669336"/>
                  <a:pt x="2812736" y="1678099"/>
                  <a:pt x="2807307" y="1683337"/>
                </a:cubicBezTo>
                <a:cubicBezTo>
                  <a:pt x="2818736" y="1683718"/>
                  <a:pt x="2830928" y="1687433"/>
                  <a:pt x="2840358" y="1693148"/>
                </a:cubicBezTo>
                <a:cubicBezTo>
                  <a:pt x="2835691" y="1684290"/>
                  <a:pt x="2827214" y="1674574"/>
                  <a:pt x="2818451" y="1667812"/>
                </a:cubicBezTo>
                <a:cubicBezTo>
                  <a:pt x="2816069" y="1665907"/>
                  <a:pt x="2813593" y="1664287"/>
                  <a:pt x="2811212" y="1662954"/>
                </a:cubicBezTo>
                <a:close/>
                <a:moveTo>
                  <a:pt x="2200278" y="2202450"/>
                </a:moveTo>
                <a:cubicBezTo>
                  <a:pt x="2251809" y="2116249"/>
                  <a:pt x="2381348" y="2045478"/>
                  <a:pt x="2435451" y="2164064"/>
                </a:cubicBezTo>
                <a:cubicBezTo>
                  <a:pt x="2454405" y="2208165"/>
                  <a:pt x="2431355" y="2258933"/>
                  <a:pt x="2387730" y="2277888"/>
                </a:cubicBezTo>
                <a:cubicBezTo>
                  <a:pt x="2369823" y="2286555"/>
                  <a:pt x="2347344" y="2292271"/>
                  <a:pt x="2320008" y="2293699"/>
                </a:cubicBezTo>
                <a:cubicBezTo>
                  <a:pt x="2261429" y="2296843"/>
                  <a:pt x="2230092" y="2319417"/>
                  <a:pt x="2212565" y="2330371"/>
                </a:cubicBezTo>
                <a:cubicBezTo>
                  <a:pt x="2159416" y="2372280"/>
                  <a:pt x="2212661" y="2458386"/>
                  <a:pt x="2242569" y="2492581"/>
                </a:cubicBezTo>
                <a:lnTo>
                  <a:pt x="2243141" y="2492295"/>
                </a:lnTo>
                <a:cubicBezTo>
                  <a:pt x="2266668" y="2501916"/>
                  <a:pt x="2302196" y="2499439"/>
                  <a:pt x="2321151" y="2478484"/>
                </a:cubicBezTo>
                <a:cubicBezTo>
                  <a:pt x="2344582" y="2453243"/>
                  <a:pt x="2327818" y="2420191"/>
                  <a:pt x="2346773" y="2397426"/>
                </a:cubicBezTo>
                <a:cubicBezTo>
                  <a:pt x="2366966" y="2380853"/>
                  <a:pt x="2386873" y="2392664"/>
                  <a:pt x="2361822" y="2419048"/>
                </a:cubicBezTo>
                <a:cubicBezTo>
                  <a:pt x="2337438" y="2440575"/>
                  <a:pt x="2346487" y="2486009"/>
                  <a:pt x="2324294" y="2495439"/>
                </a:cubicBezTo>
                <a:cubicBezTo>
                  <a:pt x="2319341" y="2497249"/>
                  <a:pt x="2316483" y="2502011"/>
                  <a:pt x="2317912" y="2506107"/>
                </a:cubicBezTo>
                <a:cubicBezTo>
                  <a:pt x="2335819" y="2528872"/>
                  <a:pt x="2423449" y="2460196"/>
                  <a:pt x="2430307" y="2440765"/>
                </a:cubicBezTo>
                <a:cubicBezTo>
                  <a:pt x="2438594" y="2425621"/>
                  <a:pt x="2456882" y="2406094"/>
                  <a:pt x="2467264" y="2427335"/>
                </a:cubicBezTo>
                <a:lnTo>
                  <a:pt x="2467264" y="2427335"/>
                </a:lnTo>
                <a:cubicBezTo>
                  <a:pt x="2467264" y="2427335"/>
                  <a:pt x="2479551" y="2448195"/>
                  <a:pt x="2451929" y="2459339"/>
                </a:cubicBezTo>
                <a:cubicBezTo>
                  <a:pt x="2424306" y="2470483"/>
                  <a:pt x="2421734" y="2462863"/>
                  <a:pt x="2415543" y="2479342"/>
                </a:cubicBezTo>
                <a:cubicBezTo>
                  <a:pt x="2409352" y="2495820"/>
                  <a:pt x="2383634" y="2534110"/>
                  <a:pt x="2342963" y="2523442"/>
                </a:cubicBezTo>
                <a:cubicBezTo>
                  <a:pt x="2338581" y="2522585"/>
                  <a:pt x="2333628" y="2524300"/>
                  <a:pt x="2331247" y="2527824"/>
                </a:cubicBezTo>
                <a:cubicBezTo>
                  <a:pt x="2328294" y="2532110"/>
                  <a:pt x="2330009" y="2537253"/>
                  <a:pt x="2334676" y="2539159"/>
                </a:cubicBezTo>
                <a:cubicBezTo>
                  <a:pt x="2403827" y="2569448"/>
                  <a:pt x="2452024" y="2519537"/>
                  <a:pt x="2504411" y="2528491"/>
                </a:cubicBezTo>
                <a:cubicBezTo>
                  <a:pt x="2518699" y="2532015"/>
                  <a:pt x="2541750" y="2542588"/>
                  <a:pt x="2539559" y="2558018"/>
                </a:cubicBezTo>
                <a:cubicBezTo>
                  <a:pt x="2539559" y="2558018"/>
                  <a:pt x="2535558" y="2591260"/>
                  <a:pt x="2504983" y="2588212"/>
                </a:cubicBezTo>
                <a:cubicBezTo>
                  <a:pt x="2476884" y="2586974"/>
                  <a:pt x="2508412" y="2559351"/>
                  <a:pt x="2494601" y="2551827"/>
                </a:cubicBezTo>
                <a:cubicBezTo>
                  <a:pt x="2464692" y="2544493"/>
                  <a:pt x="2435451" y="2567543"/>
                  <a:pt x="2414114" y="2573830"/>
                </a:cubicBezTo>
                <a:cubicBezTo>
                  <a:pt x="2402399" y="2578116"/>
                  <a:pt x="2355440" y="2586879"/>
                  <a:pt x="2334390" y="2568400"/>
                </a:cubicBezTo>
                <a:cubicBezTo>
                  <a:pt x="2305244" y="2563828"/>
                  <a:pt x="2338200" y="2591832"/>
                  <a:pt x="2352297" y="2596309"/>
                </a:cubicBezTo>
                <a:cubicBezTo>
                  <a:pt x="2368966" y="2603833"/>
                  <a:pt x="2390397" y="2606786"/>
                  <a:pt x="2406780" y="2614025"/>
                </a:cubicBezTo>
                <a:cubicBezTo>
                  <a:pt x="2450214" y="2627169"/>
                  <a:pt x="2426116" y="2695654"/>
                  <a:pt x="2384968" y="2682605"/>
                </a:cubicBezTo>
                <a:cubicBezTo>
                  <a:pt x="2381158" y="2682319"/>
                  <a:pt x="2370966" y="2664984"/>
                  <a:pt x="2390683" y="2663555"/>
                </a:cubicBezTo>
                <a:cubicBezTo>
                  <a:pt x="2406780" y="2635266"/>
                  <a:pt x="2366013" y="2619454"/>
                  <a:pt x="2344106" y="2617930"/>
                </a:cubicBezTo>
                <a:cubicBezTo>
                  <a:pt x="2332771" y="2616025"/>
                  <a:pt x="2304482" y="2613073"/>
                  <a:pt x="2306101" y="2597451"/>
                </a:cubicBezTo>
                <a:cubicBezTo>
                  <a:pt x="2306768" y="2594880"/>
                  <a:pt x="2306006" y="2592308"/>
                  <a:pt x="2304101" y="2590498"/>
                </a:cubicBezTo>
                <a:cubicBezTo>
                  <a:pt x="2284384" y="2584212"/>
                  <a:pt x="2264667" y="2625360"/>
                  <a:pt x="2261048" y="2635266"/>
                </a:cubicBezTo>
                <a:cubicBezTo>
                  <a:pt x="2253523" y="2650410"/>
                  <a:pt x="2263143" y="2669937"/>
                  <a:pt x="2277145" y="2678509"/>
                </a:cubicBezTo>
                <a:cubicBezTo>
                  <a:pt x="2304958" y="2695273"/>
                  <a:pt x="2279526" y="2716705"/>
                  <a:pt x="2258476" y="2707846"/>
                </a:cubicBezTo>
                <a:cubicBezTo>
                  <a:pt x="2238569" y="2696893"/>
                  <a:pt x="2234854" y="2674509"/>
                  <a:pt x="2231520" y="2654125"/>
                </a:cubicBezTo>
                <a:cubicBezTo>
                  <a:pt x="2226472" y="2576020"/>
                  <a:pt x="2264763" y="2588403"/>
                  <a:pt x="2202469" y="2515156"/>
                </a:cubicBezTo>
                <a:lnTo>
                  <a:pt x="2202564" y="2515060"/>
                </a:lnTo>
                <a:cubicBezTo>
                  <a:pt x="2060546" y="2351992"/>
                  <a:pt x="2066928" y="2416476"/>
                  <a:pt x="2200278" y="2202450"/>
                </a:cubicBezTo>
                <a:close/>
                <a:moveTo>
                  <a:pt x="2290956" y="2168731"/>
                </a:moveTo>
                <a:cubicBezTo>
                  <a:pt x="2286765" y="2159016"/>
                  <a:pt x="2288099" y="2152729"/>
                  <a:pt x="2288384" y="2144824"/>
                </a:cubicBezTo>
                <a:cubicBezTo>
                  <a:pt x="2250761" y="2168636"/>
                  <a:pt x="2279431" y="2208736"/>
                  <a:pt x="2314769" y="2202355"/>
                </a:cubicBezTo>
                <a:cubicBezTo>
                  <a:pt x="2322960" y="2201212"/>
                  <a:pt x="2326484" y="2199497"/>
                  <a:pt x="2333723" y="2197783"/>
                </a:cubicBezTo>
                <a:cubicBezTo>
                  <a:pt x="2316674" y="2193401"/>
                  <a:pt x="2295623" y="2183305"/>
                  <a:pt x="2290956" y="2168731"/>
                </a:cubicBezTo>
                <a:close/>
                <a:moveTo>
                  <a:pt x="2329533" y="2124059"/>
                </a:moveTo>
                <a:cubicBezTo>
                  <a:pt x="2302481" y="2121487"/>
                  <a:pt x="2295814" y="2154730"/>
                  <a:pt x="2309244" y="2169589"/>
                </a:cubicBezTo>
                <a:cubicBezTo>
                  <a:pt x="2314102" y="2176542"/>
                  <a:pt x="2321913" y="2182066"/>
                  <a:pt x="2327342" y="2184829"/>
                </a:cubicBezTo>
                <a:cubicBezTo>
                  <a:pt x="2316293" y="2167588"/>
                  <a:pt x="2315340" y="2140633"/>
                  <a:pt x="2330485" y="2126631"/>
                </a:cubicBezTo>
                <a:lnTo>
                  <a:pt x="2330485" y="2126631"/>
                </a:lnTo>
                <a:lnTo>
                  <a:pt x="2332961" y="2124345"/>
                </a:lnTo>
                <a:lnTo>
                  <a:pt x="2329533" y="2124059"/>
                </a:lnTo>
                <a:close/>
                <a:moveTo>
                  <a:pt x="2389064" y="2139871"/>
                </a:moveTo>
                <a:cubicBezTo>
                  <a:pt x="2374109" y="2115487"/>
                  <a:pt x="2344201" y="2123773"/>
                  <a:pt x="2336295" y="2144728"/>
                </a:cubicBezTo>
                <a:cubicBezTo>
                  <a:pt x="2329818" y="2160254"/>
                  <a:pt x="2334581" y="2175304"/>
                  <a:pt x="2338105" y="2187876"/>
                </a:cubicBezTo>
                <a:cubicBezTo>
                  <a:pt x="2345439" y="2160064"/>
                  <a:pt x="2359536" y="2138061"/>
                  <a:pt x="2391064" y="2142538"/>
                </a:cubicBezTo>
                <a:lnTo>
                  <a:pt x="2389064" y="2139871"/>
                </a:lnTo>
                <a:close/>
                <a:moveTo>
                  <a:pt x="2411924" y="2183590"/>
                </a:moveTo>
                <a:cubicBezTo>
                  <a:pt x="2413448" y="2150158"/>
                  <a:pt x="2372585" y="2151396"/>
                  <a:pt x="2359917" y="2168922"/>
                </a:cubicBezTo>
                <a:cubicBezTo>
                  <a:pt x="2353250" y="2176351"/>
                  <a:pt x="2354297" y="2176066"/>
                  <a:pt x="2351059" y="2181304"/>
                </a:cubicBezTo>
                <a:cubicBezTo>
                  <a:pt x="2369347" y="2169208"/>
                  <a:pt x="2399446" y="2170160"/>
                  <a:pt x="2411447" y="2186924"/>
                </a:cubicBezTo>
                <a:lnTo>
                  <a:pt x="2411924" y="2183590"/>
                </a:lnTo>
                <a:close/>
                <a:moveTo>
                  <a:pt x="2388778" y="2217118"/>
                </a:moveTo>
                <a:cubicBezTo>
                  <a:pt x="2396779" y="2233597"/>
                  <a:pt x="2393350" y="2234168"/>
                  <a:pt x="2393540" y="2245217"/>
                </a:cubicBezTo>
                <a:cubicBezTo>
                  <a:pt x="2425068" y="2226453"/>
                  <a:pt x="2410685" y="2189210"/>
                  <a:pt x="2377824" y="2187400"/>
                </a:cubicBezTo>
                <a:cubicBezTo>
                  <a:pt x="2360489" y="2187019"/>
                  <a:pt x="2360679" y="2189591"/>
                  <a:pt x="2348201" y="2192258"/>
                </a:cubicBezTo>
                <a:cubicBezTo>
                  <a:pt x="2362680" y="2196544"/>
                  <a:pt x="2381730" y="2203402"/>
                  <a:pt x="2388778" y="2217118"/>
                </a:cubicBezTo>
                <a:close/>
                <a:moveTo>
                  <a:pt x="2352297" y="2265982"/>
                </a:moveTo>
                <a:cubicBezTo>
                  <a:pt x="2368776" y="2267601"/>
                  <a:pt x="2379634" y="2254361"/>
                  <a:pt x="2379443" y="2241121"/>
                </a:cubicBezTo>
                <a:cubicBezTo>
                  <a:pt x="2378586" y="2219976"/>
                  <a:pt x="2365442" y="2211784"/>
                  <a:pt x="2354583" y="2205212"/>
                </a:cubicBezTo>
                <a:cubicBezTo>
                  <a:pt x="2366871" y="2223500"/>
                  <a:pt x="2365537" y="2253790"/>
                  <a:pt x="2348964" y="2265601"/>
                </a:cubicBezTo>
                <a:lnTo>
                  <a:pt x="2352297" y="2265982"/>
                </a:lnTo>
                <a:close/>
                <a:moveTo>
                  <a:pt x="2292766" y="2250170"/>
                </a:moveTo>
                <a:cubicBezTo>
                  <a:pt x="2310197" y="2278078"/>
                  <a:pt x="2344392" y="2263124"/>
                  <a:pt x="2347916" y="2237026"/>
                </a:cubicBezTo>
                <a:cubicBezTo>
                  <a:pt x="2350202" y="2215975"/>
                  <a:pt x="2346677" y="2216356"/>
                  <a:pt x="2343725" y="2202164"/>
                </a:cubicBezTo>
                <a:cubicBezTo>
                  <a:pt x="2333914" y="2239502"/>
                  <a:pt x="2315817" y="2250646"/>
                  <a:pt x="2290766" y="2247503"/>
                </a:cubicBezTo>
                <a:lnTo>
                  <a:pt x="2292766" y="2250170"/>
                </a:lnTo>
                <a:close/>
                <a:moveTo>
                  <a:pt x="2282860" y="2230930"/>
                </a:moveTo>
                <a:cubicBezTo>
                  <a:pt x="2311054" y="2240264"/>
                  <a:pt x="2323532" y="2220357"/>
                  <a:pt x="2330771" y="2208736"/>
                </a:cubicBezTo>
                <a:cubicBezTo>
                  <a:pt x="2308292" y="2222452"/>
                  <a:pt x="2281717" y="2218071"/>
                  <a:pt x="2270382" y="2203117"/>
                </a:cubicBezTo>
                <a:cubicBezTo>
                  <a:pt x="2265905" y="2218452"/>
                  <a:pt x="2281717" y="2231406"/>
                  <a:pt x="2282860" y="2230930"/>
                </a:cubicBezTo>
                <a:close/>
                <a:moveTo>
                  <a:pt x="2138937" y="2318179"/>
                </a:moveTo>
                <a:lnTo>
                  <a:pt x="2136270" y="2320655"/>
                </a:lnTo>
                <a:cubicBezTo>
                  <a:pt x="2156844" y="2320274"/>
                  <a:pt x="2172751" y="2321703"/>
                  <a:pt x="2183324" y="2343325"/>
                </a:cubicBezTo>
                <a:cubicBezTo>
                  <a:pt x="2192372" y="2317702"/>
                  <a:pt x="2157321" y="2299795"/>
                  <a:pt x="2138937" y="2318179"/>
                </a:cubicBezTo>
                <a:close/>
                <a:moveTo>
                  <a:pt x="2230187" y="2233978"/>
                </a:moveTo>
                <a:cubicBezTo>
                  <a:pt x="2251713" y="2243122"/>
                  <a:pt x="2251142" y="2275316"/>
                  <a:pt x="2249999" y="2299700"/>
                </a:cubicBezTo>
                <a:cubicBezTo>
                  <a:pt x="2274954" y="2254551"/>
                  <a:pt x="2246951" y="2202926"/>
                  <a:pt x="2194373" y="2228929"/>
                </a:cubicBezTo>
                <a:cubicBezTo>
                  <a:pt x="2206946" y="2229405"/>
                  <a:pt x="2219805" y="2229501"/>
                  <a:pt x="2230187" y="2233978"/>
                </a:cubicBezTo>
                <a:close/>
                <a:moveTo>
                  <a:pt x="2211994" y="2306749"/>
                </a:moveTo>
                <a:lnTo>
                  <a:pt x="2212756" y="2310273"/>
                </a:lnTo>
                <a:cubicBezTo>
                  <a:pt x="2232568" y="2283603"/>
                  <a:pt x="2195135" y="2256076"/>
                  <a:pt x="2169417" y="2268744"/>
                </a:cubicBezTo>
                <a:cubicBezTo>
                  <a:pt x="2190468" y="2275126"/>
                  <a:pt x="2209613" y="2284555"/>
                  <a:pt x="2211994" y="2306749"/>
                </a:cubicBezTo>
                <a:close/>
                <a:moveTo>
                  <a:pt x="2169513" y="2464387"/>
                </a:moveTo>
                <a:lnTo>
                  <a:pt x="2170465" y="2467054"/>
                </a:lnTo>
                <a:cubicBezTo>
                  <a:pt x="2177037" y="2454767"/>
                  <a:pt x="2185134" y="2451719"/>
                  <a:pt x="2198278" y="2449147"/>
                </a:cubicBezTo>
                <a:cubicBezTo>
                  <a:pt x="2187229" y="2436289"/>
                  <a:pt x="2162845" y="2446957"/>
                  <a:pt x="2169513" y="2464387"/>
                </a:cubicBezTo>
                <a:close/>
                <a:moveTo>
                  <a:pt x="2145414" y="2426764"/>
                </a:moveTo>
                <a:lnTo>
                  <a:pt x="2146462" y="2430193"/>
                </a:lnTo>
                <a:cubicBezTo>
                  <a:pt x="2154844" y="2411047"/>
                  <a:pt x="2160368" y="2411047"/>
                  <a:pt x="2179704" y="2408571"/>
                </a:cubicBezTo>
                <a:cubicBezTo>
                  <a:pt x="2166179" y="2394950"/>
                  <a:pt x="2138937" y="2406475"/>
                  <a:pt x="2145414" y="2426764"/>
                </a:cubicBezTo>
                <a:close/>
                <a:moveTo>
                  <a:pt x="2121602" y="2381043"/>
                </a:moveTo>
                <a:cubicBezTo>
                  <a:pt x="2138461" y="2364470"/>
                  <a:pt x="2158940" y="2374281"/>
                  <a:pt x="2176466" y="2383330"/>
                </a:cubicBezTo>
                <a:cubicBezTo>
                  <a:pt x="2166274" y="2355136"/>
                  <a:pt x="2123793" y="2349897"/>
                  <a:pt x="2117887" y="2383806"/>
                </a:cubicBezTo>
                <a:lnTo>
                  <a:pt x="2121602" y="2381043"/>
                </a:lnTo>
                <a:close/>
                <a:moveTo>
                  <a:pt x="1982441" y="2269506"/>
                </a:moveTo>
                <a:cubicBezTo>
                  <a:pt x="1975298" y="2331990"/>
                  <a:pt x="2048354" y="2346277"/>
                  <a:pt x="2086454" y="2374281"/>
                </a:cubicBezTo>
                <a:cubicBezTo>
                  <a:pt x="2086931" y="2348849"/>
                  <a:pt x="2116458" y="2286937"/>
                  <a:pt x="2150463" y="2255980"/>
                </a:cubicBezTo>
                <a:cubicBezTo>
                  <a:pt x="2142652" y="2223500"/>
                  <a:pt x="2093408" y="2200259"/>
                  <a:pt x="2063309" y="2185305"/>
                </a:cubicBezTo>
                <a:cubicBezTo>
                  <a:pt x="2046545" y="2174542"/>
                  <a:pt x="2050164" y="2175780"/>
                  <a:pt x="2042163" y="2161397"/>
                </a:cubicBezTo>
                <a:cubicBezTo>
                  <a:pt x="2033019" y="2144157"/>
                  <a:pt x="2020922" y="2125678"/>
                  <a:pt x="2017398" y="2105485"/>
                </a:cubicBezTo>
                <a:cubicBezTo>
                  <a:pt x="2015684" y="2126059"/>
                  <a:pt x="2027018" y="2143776"/>
                  <a:pt x="2036924" y="2160064"/>
                </a:cubicBezTo>
                <a:cubicBezTo>
                  <a:pt x="2049783" y="2190925"/>
                  <a:pt x="2043020" y="2220357"/>
                  <a:pt x="2079977" y="2238073"/>
                </a:cubicBezTo>
                <a:cubicBezTo>
                  <a:pt x="2079977" y="2238073"/>
                  <a:pt x="2116934" y="2264648"/>
                  <a:pt x="2108076" y="2283984"/>
                </a:cubicBezTo>
                <a:cubicBezTo>
                  <a:pt x="2104838" y="2262553"/>
                  <a:pt x="2043878" y="2254266"/>
                  <a:pt x="2042258" y="2229310"/>
                </a:cubicBezTo>
                <a:cubicBezTo>
                  <a:pt x="2034638" y="2238168"/>
                  <a:pt x="2035400" y="2253599"/>
                  <a:pt x="2060832" y="2269030"/>
                </a:cubicBezTo>
                <a:cubicBezTo>
                  <a:pt x="2081501" y="2279602"/>
                  <a:pt x="2094646" y="2305605"/>
                  <a:pt x="2094551" y="2313130"/>
                </a:cubicBezTo>
                <a:cubicBezTo>
                  <a:pt x="2073881" y="2282269"/>
                  <a:pt x="2041020" y="2309320"/>
                  <a:pt x="2028066" y="2271506"/>
                </a:cubicBezTo>
                <a:cubicBezTo>
                  <a:pt x="2017589" y="2299891"/>
                  <a:pt x="2092169" y="2318369"/>
                  <a:pt x="2083311" y="2342372"/>
                </a:cubicBezTo>
                <a:cubicBezTo>
                  <a:pt x="2056355" y="2313988"/>
                  <a:pt x="2006635" y="2323036"/>
                  <a:pt x="1984537" y="2275221"/>
                </a:cubicBezTo>
                <a:cubicBezTo>
                  <a:pt x="1983965" y="2273887"/>
                  <a:pt x="1982156" y="2270935"/>
                  <a:pt x="1982441" y="2269506"/>
                </a:cubicBezTo>
                <a:close/>
                <a:moveTo>
                  <a:pt x="2358965" y="2700702"/>
                </a:moveTo>
                <a:cubicBezTo>
                  <a:pt x="2374681" y="2702131"/>
                  <a:pt x="2388111" y="2698417"/>
                  <a:pt x="2398684" y="2688606"/>
                </a:cubicBezTo>
                <a:cubicBezTo>
                  <a:pt x="2389540" y="2689558"/>
                  <a:pt x="2378681" y="2690511"/>
                  <a:pt x="2375824" y="2681748"/>
                </a:cubicBezTo>
                <a:cubicBezTo>
                  <a:pt x="2375634" y="2684986"/>
                  <a:pt x="2374872" y="2687558"/>
                  <a:pt x="2373824" y="2689749"/>
                </a:cubicBezTo>
                <a:cubicBezTo>
                  <a:pt x="2370776" y="2696035"/>
                  <a:pt x="2364775" y="2698512"/>
                  <a:pt x="2358965" y="2700702"/>
                </a:cubicBezTo>
                <a:close/>
                <a:moveTo>
                  <a:pt x="2275430" y="2716705"/>
                </a:moveTo>
                <a:cubicBezTo>
                  <a:pt x="2290861" y="2723086"/>
                  <a:pt x="2307911" y="2724515"/>
                  <a:pt x="2321817" y="2716609"/>
                </a:cubicBezTo>
                <a:cubicBezTo>
                  <a:pt x="2304768" y="2716800"/>
                  <a:pt x="2301910" y="2712894"/>
                  <a:pt x="2295052" y="2705084"/>
                </a:cubicBezTo>
                <a:cubicBezTo>
                  <a:pt x="2289813" y="2715371"/>
                  <a:pt x="2288384" y="2715752"/>
                  <a:pt x="2275430" y="2716705"/>
                </a:cubicBezTo>
                <a:close/>
                <a:moveTo>
                  <a:pt x="2476599" y="2617454"/>
                </a:moveTo>
                <a:cubicBezTo>
                  <a:pt x="2494410" y="2614787"/>
                  <a:pt x="2507841" y="2605834"/>
                  <a:pt x="2519175" y="2593927"/>
                </a:cubicBezTo>
                <a:cubicBezTo>
                  <a:pt x="2504983" y="2598499"/>
                  <a:pt x="2494791" y="2600595"/>
                  <a:pt x="2490600" y="2594403"/>
                </a:cubicBezTo>
                <a:cubicBezTo>
                  <a:pt x="2487267" y="2602881"/>
                  <a:pt x="2482313" y="2610691"/>
                  <a:pt x="2476599" y="2617454"/>
                </a:cubicBezTo>
                <a:close/>
                <a:moveTo>
                  <a:pt x="2378110" y="2400284"/>
                </a:moveTo>
                <a:cubicBezTo>
                  <a:pt x="2387730" y="2390950"/>
                  <a:pt x="2392207" y="2383806"/>
                  <a:pt x="2409543" y="2389807"/>
                </a:cubicBezTo>
                <a:cubicBezTo>
                  <a:pt x="2401732" y="2376472"/>
                  <a:pt x="2386778" y="2380567"/>
                  <a:pt x="2374967" y="2387425"/>
                </a:cubicBezTo>
                <a:cubicBezTo>
                  <a:pt x="2378491" y="2389521"/>
                  <a:pt x="2379920" y="2394379"/>
                  <a:pt x="2378110" y="2400284"/>
                </a:cubicBezTo>
                <a:close/>
                <a:moveTo>
                  <a:pt x="2474884" y="2432860"/>
                </a:moveTo>
                <a:cubicBezTo>
                  <a:pt x="2476694" y="2439622"/>
                  <a:pt x="2475551" y="2448766"/>
                  <a:pt x="2469645" y="2454005"/>
                </a:cubicBezTo>
                <a:cubicBezTo>
                  <a:pt x="2481551" y="2455053"/>
                  <a:pt x="2494125" y="2459625"/>
                  <a:pt x="2503650" y="2466102"/>
                </a:cubicBezTo>
                <a:cubicBezTo>
                  <a:pt x="2499268" y="2456577"/>
                  <a:pt x="2490981" y="2446004"/>
                  <a:pt x="2482123" y="2438384"/>
                </a:cubicBezTo>
                <a:cubicBezTo>
                  <a:pt x="2479742" y="2436289"/>
                  <a:pt x="2477265" y="2434384"/>
                  <a:pt x="2474884" y="2432860"/>
                </a:cubicBezTo>
                <a:close/>
                <a:moveTo>
                  <a:pt x="3513395" y="1325769"/>
                </a:moveTo>
                <a:cubicBezTo>
                  <a:pt x="3523110" y="1333389"/>
                  <a:pt x="3521301" y="1340437"/>
                  <a:pt x="3519586" y="1347009"/>
                </a:cubicBezTo>
                <a:cubicBezTo>
                  <a:pt x="3529206" y="1337866"/>
                  <a:pt x="3533397" y="1327007"/>
                  <a:pt x="3531207" y="1315005"/>
                </a:cubicBezTo>
                <a:cubicBezTo>
                  <a:pt x="3526920" y="1321387"/>
                  <a:pt x="3521872" y="1328817"/>
                  <a:pt x="3513395" y="1325769"/>
                </a:cubicBezTo>
                <a:close/>
                <a:moveTo>
                  <a:pt x="3487582" y="1409017"/>
                </a:moveTo>
                <a:cubicBezTo>
                  <a:pt x="3502060" y="1401874"/>
                  <a:pt x="3510633" y="1393396"/>
                  <a:pt x="3512347" y="1379490"/>
                </a:cubicBezTo>
                <a:cubicBezTo>
                  <a:pt x="3503489" y="1390634"/>
                  <a:pt x="3497678" y="1390158"/>
                  <a:pt x="3488725" y="1390062"/>
                </a:cubicBezTo>
                <a:cubicBezTo>
                  <a:pt x="3493964" y="1398730"/>
                  <a:pt x="3494059" y="1399968"/>
                  <a:pt x="3487582" y="1409017"/>
                </a:cubicBezTo>
                <a:close/>
                <a:moveTo>
                  <a:pt x="3515776" y="1226137"/>
                </a:moveTo>
                <a:cubicBezTo>
                  <a:pt x="3523301" y="1213374"/>
                  <a:pt x="3523110" y="1199086"/>
                  <a:pt x="3519681" y="1186037"/>
                </a:cubicBezTo>
                <a:cubicBezTo>
                  <a:pt x="3515776" y="1197658"/>
                  <a:pt x="3511966" y="1205277"/>
                  <a:pt x="3504822" y="1204516"/>
                </a:cubicBezTo>
                <a:cubicBezTo>
                  <a:pt x="3509870" y="1211278"/>
                  <a:pt x="3513395" y="1218708"/>
                  <a:pt x="3515776" y="1226137"/>
                </a:cubicBezTo>
                <a:close/>
                <a:moveTo>
                  <a:pt x="3297368" y="1142508"/>
                </a:moveTo>
                <a:cubicBezTo>
                  <a:pt x="3283842" y="1140317"/>
                  <a:pt x="3277937" y="1149842"/>
                  <a:pt x="3276984" y="1163177"/>
                </a:cubicBezTo>
                <a:cubicBezTo>
                  <a:pt x="3280604" y="1162129"/>
                  <a:pt x="3285271" y="1163844"/>
                  <a:pt x="3288986" y="1168320"/>
                </a:cubicBezTo>
                <a:cubicBezTo>
                  <a:pt x="3288319" y="1165558"/>
                  <a:pt x="3288605" y="1166987"/>
                  <a:pt x="3287938" y="1163939"/>
                </a:cubicBezTo>
                <a:cubicBezTo>
                  <a:pt x="3285938" y="1153462"/>
                  <a:pt x="3285366" y="1149556"/>
                  <a:pt x="3297368" y="1142508"/>
                </a:cubicBezTo>
                <a:close/>
                <a:moveTo>
                  <a:pt x="3408906" y="1124982"/>
                </a:moveTo>
                <a:cubicBezTo>
                  <a:pt x="3396237" y="1121839"/>
                  <a:pt x="3378807" y="1121648"/>
                  <a:pt x="3366900" y="1124887"/>
                </a:cubicBezTo>
                <a:cubicBezTo>
                  <a:pt x="3373282" y="1127554"/>
                  <a:pt x="3380045" y="1133268"/>
                  <a:pt x="3380997" y="1139936"/>
                </a:cubicBezTo>
                <a:cubicBezTo>
                  <a:pt x="3388617" y="1132602"/>
                  <a:pt x="3398904" y="1127458"/>
                  <a:pt x="3408906" y="1124982"/>
                </a:cubicBezTo>
                <a:close/>
                <a:moveTo>
                  <a:pt x="3477390" y="1411113"/>
                </a:moveTo>
                <a:cubicBezTo>
                  <a:pt x="3483296" y="1405398"/>
                  <a:pt x="3486058" y="1393491"/>
                  <a:pt x="3477771" y="1387300"/>
                </a:cubicBezTo>
                <a:cubicBezTo>
                  <a:pt x="3456721" y="1381300"/>
                  <a:pt x="3432432" y="1398540"/>
                  <a:pt x="3414906" y="1372917"/>
                </a:cubicBezTo>
                <a:cubicBezTo>
                  <a:pt x="3409286" y="1365583"/>
                  <a:pt x="3386331" y="1329865"/>
                  <a:pt x="3402048" y="1320720"/>
                </a:cubicBezTo>
                <a:cubicBezTo>
                  <a:pt x="3404524" y="1320530"/>
                  <a:pt x="3406905" y="1321483"/>
                  <a:pt x="3408620" y="1323292"/>
                </a:cubicBezTo>
                <a:cubicBezTo>
                  <a:pt x="3417002" y="1332341"/>
                  <a:pt x="3435671" y="1319482"/>
                  <a:pt x="3445386" y="1310529"/>
                </a:cubicBezTo>
                <a:cubicBezTo>
                  <a:pt x="3459959" y="1295955"/>
                  <a:pt x="3494154" y="1281382"/>
                  <a:pt x="3506918" y="1306242"/>
                </a:cubicBezTo>
                <a:cubicBezTo>
                  <a:pt x="3497202" y="1319196"/>
                  <a:pt x="3516919" y="1322054"/>
                  <a:pt x="3517586" y="1321006"/>
                </a:cubicBezTo>
                <a:cubicBezTo>
                  <a:pt x="3548256" y="1306719"/>
                  <a:pt x="3518538" y="1260522"/>
                  <a:pt x="3491868" y="1264333"/>
                </a:cubicBezTo>
                <a:cubicBezTo>
                  <a:pt x="3461484" y="1267762"/>
                  <a:pt x="3428146" y="1307576"/>
                  <a:pt x="3396809" y="1299004"/>
                </a:cubicBezTo>
                <a:cubicBezTo>
                  <a:pt x="3395761" y="1298527"/>
                  <a:pt x="3395285" y="1297289"/>
                  <a:pt x="3395380" y="1296146"/>
                </a:cubicBezTo>
                <a:cubicBezTo>
                  <a:pt x="3395761" y="1292431"/>
                  <a:pt x="3398618" y="1289383"/>
                  <a:pt x="3402333" y="1288716"/>
                </a:cubicBezTo>
                <a:cubicBezTo>
                  <a:pt x="3429289" y="1283954"/>
                  <a:pt x="3444148" y="1250807"/>
                  <a:pt x="3447482" y="1241663"/>
                </a:cubicBezTo>
                <a:cubicBezTo>
                  <a:pt x="3453483" y="1225090"/>
                  <a:pt x="3451196" y="1199658"/>
                  <a:pt x="3468246" y="1181846"/>
                </a:cubicBezTo>
                <a:cubicBezTo>
                  <a:pt x="3485391" y="1164034"/>
                  <a:pt x="3487773" y="1210516"/>
                  <a:pt x="3507584" y="1191847"/>
                </a:cubicBezTo>
                <a:cubicBezTo>
                  <a:pt x="3526444" y="1174131"/>
                  <a:pt x="3501965" y="1153176"/>
                  <a:pt x="3501965" y="1153176"/>
                </a:cubicBezTo>
                <a:cubicBezTo>
                  <a:pt x="3491011" y="1143651"/>
                  <a:pt x="3471580" y="1151080"/>
                  <a:pt x="3459483" y="1159177"/>
                </a:cubicBezTo>
                <a:cubicBezTo>
                  <a:pt x="3442719" y="1170321"/>
                  <a:pt x="3440243" y="1185275"/>
                  <a:pt x="3431384" y="1210612"/>
                </a:cubicBezTo>
                <a:cubicBezTo>
                  <a:pt x="3421859" y="1237758"/>
                  <a:pt x="3403571" y="1260332"/>
                  <a:pt x="3377092" y="1272905"/>
                </a:cubicBezTo>
                <a:cubicBezTo>
                  <a:pt x="3368424" y="1277191"/>
                  <a:pt x="3360995" y="1264523"/>
                  <a:pt x="3368901" y="1258903"/>
                </a:cubicBezTo>
                <a:cubicBezTo>
                  <a:pt x="3399190" y="1238901"/>
                  <a:pt x="3382331" y="1201372"/>
                  <a:pt x="3372425" y="1188323"/>
                </a:cubicBezTo>
                <a:cubicBezTo>
                  <a:pt x="3362519" y="1175274"/>
                  <a:pt x="3370043" y="1177845"/>
                  <a:pt x="3375854" y="1154128"/>
                </a:cubicBezTo>
                <a:cubicBezTo>
                  <a:pt x="3381664" y="1130411"/>
                  <a:pt x="3358423" y="1126601"/>
                  <a:pt x="3358423" y="1126601"/>
                </a:cubicBezTo>
                <a:lnTo>
                  <a:pt x="3358423" y="1126601"/>
                </a:lnTo>
                <a:cubicBezTo>
                  <a:pt x="3336611" y="1121362"/>
                  <a:pt x="3341183" y="1142984"/>
                  <a:pt x="3349374" y="1157557"/>
                </a:cubicBezTo>
                <a:cubicBezTo>
                  <a:pt x="3362138" y="1173083"/>
                  <a:pt x="3368138" y="1268524"/>
                  <a:pt x="3341564" y="1265190"/>
                </a:cubicBezTo>
                <a:cubicBezTo>
                  <a:pt x="3337468" y="1263761"/>
                  <a:pt x="3335182" y="1259379"/>
                  <a:pt x="3336420" y="1255188"/>
                </a:cubicBezTo>
                <a:cubicBezTo>
                  <a:pt x="3341183" y="1239187"/>
                  <a:pt x="3309750" y="1221756"/>
                  <a:pt x="3302416" y="1205754"/>
                </a:cubicBezTo>
                <a:cubicBezTo>
                  <a:pt x="3295749" y="1195371"/>
                  <a:pt x="3291462" y="1168130"/>
                  <a:pt x="3280413" y="1167844"/>
                </a:cubicBezTo>
                <a:cubicBezTo>
                  <a:pt x="3271460" y="1168130"/>
                  <a:pt x="3268221" y="1179560"/>
                  <a:pt x="3269936" y="1186608"/>
                </a:cubicBezTo>
                <a:cubicBezTo>
                  <a:pt x="3278032" y="1211278"/>
                  <a:pt x="3313465" y="1218898"/>
                  <a:pt x="3321180" y="1247854"/>
                </a:cubicBezTo>
                <a:cubicBezTo>
                  <a:pt x="3331562" y="1310910"/>
                  <a:pt x="3254219" y="1319578"/>
                  <a:pt x="3210404" y="1310053"/>
                </a:cubicBezTo>
                <a:cubicBezTo>
                  <a:pt x="3210404" y="1310053"/>
                  <a:pt x="3210404" y="1310148"/>
                  <a:pt x="3210404" y="1310243"/>
                </a:cubicBezTo>
                <a:cubicBezTo>
                  <a:pt x="3196308" y="1309386"/>
                  <a:pt x="3076578" y="1302242"/>
                  <a:pt x="3042860" y="1311195"/>
                </a:cubicBezTo>
                <a:cubicBezTo>
                  <a:pt x="3042860" y="1311195"/>
                  <a:pt x="3128109" y="1330626"/>
                  <a:pt x="3184211" y="1379680"/>
                </a:cubicBezTo>
                <a:cubicBezTo>
                  <a:pt x="3284604" y="1334246"/>
                  <a:pt x="3351565" y="1353105"/>
                  <a:pt x="3444815" y="1414637"/>
                </a:cubicBezTo>
                <a:cubicBezTo>
                  <a:pt x="3454340" y="1417971"/>
                  <a:pt x="3468532" y="1419018"/>
                  <a:pt x="3477390" y="1411113"/>
                </a:cubicBezTo>
                <a:close/>
              </a:path>
            </a:pathLst>
          </a:custGeom>
          <a:gradFill>
            <a:gsLst>
              <a:gs pos="57000">
                <a:srgbClr val="D8000F">
                  <a:alpha val="0"/>
                </a:srgbClr>
              </a:gs>
              <a:gs pos="89000">
                <a:srgbClr val="FF0000"/>
              </a:gs>
              <a:gs pos="70000">
                <a:srgbClr val="D8000F">
                  <a:alpha val="40000"/>
                </a:srgbClr>
              </a:gs>
            </a:gsLst>
            <a:lin ang="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7" name="图形 4">
            <a:extLst>
              <a:ext uri="{FF2B5EF4-FFF2-40B4-BE49-F238E27FC236}">
                <a16:creationId xmlns:a16="http://schemas.microsoft.com/office/drawing/2014/main" id="{5A778645-4AD9-8D7E-DF07-F836EE32D0BB}"/>
              </a:ext>
            </a:extLst>
          </p:cNvPr>
          <p:cNvSpPr/>
          <p:nvPr/>
        </p:nvSpPr>
        <p:spPr>
          <a:xfrm flipH="1">
            <a:off x="-658790" y="812502"/>
            <a:ext cx="7007428" cy="5576926"/>
          </a:xfrm>
          <a:custGeom>
            <a:avLst/>
            <a:gdLst>
              <a:gd name="connsiteX0" fmla="*/ 2194754 w 3531775"/>
              <a:gd name="connsiteY0" fmla="*/ 386127 h 2810796"/>
              <a:gd name="connsiteX1" fmla="*/ 2199897 w 3531775"/>
              <a:gd name="connsiteY1" fmla="*/ 390128 h 2810796"/>
              <a:gd name="connsiteX2" fmla="*/ 2194754 w 3531775"/>
              <a:gd name="connsiteY2" fmla="*/ 386127 h 2810796"/>
              <a:gd name="connsiteX3" fmla="*/ 2339915 w 3531775"/>
              <a:gd name="connsiteY3" fmla="*/ 310308 h 2810796"/>
              <a:gd name="connsiteX4" fmla="*/ 2278002 w 3531775"/>
              <a:gd name="connsiteY4" fmla="*/ 330120 h 2810796"/>
              <a:gd name="connsiteX5" fmla="*/ 2193230 w 3531775"/>
              <a:gd name="connsiteY5" fmla="*/ 200771 h 2810796"/>
              <a:gd name="connsiteX6" fmla="*/ 2245522 w 3531775"/>
              <a:gd name="connsiteY6" fmla="*/ 209915 h 2810796"/>
              <a:gd name="connsiteX7" fmla="*/ 2229615 w 3531775"/>
              <a:gd name="connsiteY7" fmla="*/ 219059 h 2810796"/>
              <a:gd name="connsiteX8" fmla="*/ 2299338 w 3531775"/>
              <a:gd name="connsiteY8" fmla="*/ 226107 h 2810796"/>
              <a:gd name="connsiteX9" fmla="*/ 2193039 w 3531775"/>
              <a:gd name="connsiteY9" fmla="*/ 155051 h 2810796"/>
              <a:gd name="connsiteX10" fmla="*/ 2163797 w 3531775"/>
              <a:gd name="connsiteY10" fmla="*/ 356314 h 2810796"/>
              <a:gd name="connsiteX11" fmla="*/ 2163321 w 3531775"/>
              <a:gd name="connsiteY11" fmla="*/ 355743 h 2810796"/>
              <a:gd name="connsiteX12" fmla="*/ 2223996 w 3531775"/>
              <a:gd name="connsiteY12" fmla="*/ 406606 h 2810796"/>
              <a:gd name="connsiteX13" fmla="*/ 2339915 w 3531775"/>
              <a:gd name="connsiteY13" fmla="*/ 310308 h 2810796"/>
              <a:gd name="connsiteX14" fmla="*/ 2228948 w 3531775"/>
              <a:gd name="connsiteY14" fmla="*/ 1073356 h 2810796"/>
              <a:gd name="connsiteX15" fmla="*/ 2346106 w 3531775"/>
              <a:gd name="connsiteY15" fmla="*/ 994870 h 2810796"/>
              <a:gd name="connsiteX16" fmla="*/ 2414876 w 3531775"/>
              <a:gd name="connsiteY16" fmla="*/ 1033732 h 2810796"/>
              <a:gd name="connsiteX17" fmla="*/ 2551275 w 3531775"/>
              <a:gd name="connsiteY17" fmla="*/ 961152 h 2810796"/>
              <a:gd name="connsiteX18" fmla="*/ 2540797 w 3531775"/>
              <a:gd name="connsiteY18" fmla="*/ 960104 h 2810796"/>
              <a:gd name="connsiteX19" fmla="*/ 2403065 w 3531775"/>
              <a:gd name="connsiteY19" fmla="*/ 1003157 h 2810796"/>
              <a:gd name="connsiteX20" fmla="*/ 2317055 w 3531775"/>
              <a:gd name="connsiteY20" fmla="*/ 968200 h 2810796"/>
              <a:gd name="connsiteX21" fmla="*/ 2219995 w 3531775"/>
              <a:gd name="connsiteY21" fmla="*/ 1112694 h 2810796"/>
              <a:gd name="connsiteX22" fmla="*/ 2596233 w 3531775"/>
              <a:gd name="connsiteY22" fmla="*/ 955818 h 2810796"/>
              <a:gd name="connsiteX23" fmla="*/ 2578802 w 3531775"/>
              <a:gd name="connsiteY23" fmla="*/ 959532 h 2810796"/>
              <a:gd name="connsiteX24" fmla="*/ 2358774 w 3531775"/>
              <a:gd name="connsiteY24" fmla="*/ 1012682 h 2810796"/>
              <a:gd name="connsiteX25" fmla="*/ 2228948 w 3531775"/>
              <a:gd name="connsiteY25" fmla="*/ 1073356 h 2810796"/>
              <a:gd name="connsiteX26" fmla="*/ 2327532 w 3531775"/>
              <a:gd name="connsiteY26" fmla="*/ 652542 h 2810796"/>
              <a:gd name="connsiteX27" fmla="*/ 2327627 w 3531775"/>
              <a:gd name="connsiteY27" fmla="*/ 652446 h 2810796"/>
              <a:gd name="connsiteX28" fmla="*/ 2327532 w 3531775"/>
              <a:gd name="connsiteY28" fmla="*/ 652542 h 2810796"/>
              <a:gd name="connsiteX29" fmla="*/ 3072673 w 3531775"/>
              <a:gd name="connsiteY29" fmla="*/ 437753 h 2810796"/>
              <a:gd name="connsiteX30" fmla="*/ 3072483 w 3531775"/>
              <a:gd name="connsiteY30" fmla="*/ 437848 h 2810796"/>
              <a:gd name="connsiteX31" fmla="*/ 3072673 w 3531775"/>
              <a:gd name="connsiteY31" fmla="*/ 437753 h 2810796"/>
              <a:gd name="connsiteX32" fmla="*/ 3124394 w 3531775"/>
              <a:gd name="connsiteY32" fmla="*/ 615489 h 2810796"/>
              <a:gd name="connsiteX33" fmla="*/ 3124775 w 3531775"/>
              <a:gd name="connsiteY33" fmla="*/ 615108 h 2810796"/>
              <a:gd name="connsiteX34" fmla="*/ 3124394 w 3531775"/>
              <a:gd name="connsiteY34" fmla="*/ 615489 h 2810796"/>
              <a:gd name="connsiteX35" fmla="*/ 2689482 w 3531775"/>
              <a:gd name="connsiteY35" fmla="*/ 960961 h 2810796"/>
              <a:gd name="connsiteX36" fmla="*/ 2689196 w 3531775"/>
              <a:gd name="connsiteY36" fmla="*/ 961152 h 2810796"/>
              <a:gd name="connsiteX37" fmla="*/ 2689482 w 3531775"/>
              <a:gd name="connsiteY37" fmla="*/ 960961 h 2810796"/>
              <a:gd name="connsiteX38" fmla="*/ 1892144 w 3531775"/>
              <a:gd name="connsiteY38" fmla="*/ 189436 h 2810796"/>
              <a:gd name="connsiteX39" fmla="*/ 1892621 w 3531775"/>
              <a:gd name="connsiteY39" fmla="*/ 189055 h 2810796"/>
              <a:gd name="connsiteX40" fmla="*/ 1892144 w 3531775"/>
              <a:gd name="connsiteY40" fmla="*/ 189436 h 2810796"/>
              <a:gd name="connsiteX41" fmla="*/ 2609091 w 3531775"/>
              <a:gd name="connsiteY41" fmla="*/ 1601137 h 2810796"/>
              <a:gd name="connsiteX42" fmla="*/ 2669480 w 3531775"/>
              <a:gd name="connsiteY42" fmla="*/ 1548082 h 2810796"/>
              <a:gd name="connsiteX43" fmla="*/ 2595661 w 3531775"/>
              <a:gd name="connsiteY43" fmla="*/ 1567132 h 2810796"/>
              <a:gd name="connsiteX44" fmla="*/ 2608996 w 3531775"/>
              <a:gd name="connsiteY44" fmla="*/ 1599517 h 2810796"/>
              <a:gd name="connsiteX45" fmla="*/ 2609091 w 3531775"/>
              <a:gd name="connsiteY45" fmla="*/ 1601137 h 2810796"/>
              <a:gd name="connsiteX46" fmla="*/ 2370680 w 3531775"/>
              <a:gd name="connsiteY46" fmla="*/ 2091960 h 2810796"/>
              <a:gd name="connsiteX47" fmla="*/ 2378301 w 3531775"/>
              <a:gd name="connsiteY47" fmla="*/ 2093960 h 2810796"/>
              <a:gd name="connsiteX48" fmla="*/ 2371252 w 3531775"/>
              <a:gd name="connsiteY48" fmla="*/ 2091293 h 2810796"/>
              <a:gd name="connsiteX49" fmla="*/ 2370680 w 3531775"/>
              <a:gd name="connsiteY49" fmla="*/ 2091960 h 2810796"/>
              <a:gd name="connsiteX50" fmla="*/ 618080 w 3531775"/>
              <a:gd name="connsiteY50" fmla="*/ 1733058 h 2810796"/>
              <a:gd name="connsiteX51" fmla="*/ 618747 w 3531775"/>
              <a:gd name="connsiteY51" fmla="*/ 1732677 h 2810796"/>
              <a:gd name="connsiteX52" fmla="*/ 618080 w 3531775"/>
              <a:gd name="connsiteY52" fmla="*/ 1733058 h 2810796"/>
              <a:gd name="connsiteX53" fmla="*/ 8480 w 3531775"/>
              <a:gd name="connsiteY53" fmla="*/ 1494361 h 2810796"/>
              <a:gd name="connsiteX54" fmla="*/ 101635 w 3531775"/>
              <a:gd name="connsiteY54" fmla="*/ 1341009 h 2810796"/>
              <a:gd name="connsiteX55" fmla="*/ 106493 w 3531775"/>
              <a:gd name="connsiteY55" fmla="*/ 1301480 h 2810796"/>
              <a:gd name="connsiteX56" fmla="*/ 264608 w 3531775"/>
              <a:gd name="connsiteY56" fmla="*/ 992775 h 2810796"/>
              <a:gd name="connsiteX57" fmla="*/ 228317 w 3531775"/>
              <a:gd name="connsiteY57" fmla="*/ 1100883 h 2810796"/>
              <a:gd name="connsiteX58" fmla="*/ 222221 w 3531775"/>
              <a:gd name="connsiteY58" fmla="*/ 1182894 h 2810796"/>
              <a:gd name="connsiteX59" fmla="*/ 497303 w 3531775"/>
              <a:gd name="connsiteY59" fmla="*/ 1060021 h 2810796"/>
              <a:gd name="connsiteX60" fmla="*/ 442344 w 3531775"/>
              <a:gd name="connsiteY60" fmla="*/ 1104408 h 2810796"/>
              <a:gd name="connsiteX61" fmla="*/ 290230 w 3531775"/>
              <a:gd name="connsiteY61" fmla="*/ 1158700 h 2810796"/>
              <a:gd name="connsiteX62" fmla="*/ 324520 w 3531775"/>
              <a:gd name="connsiteY62" fmla="*/ 1160319 h 2810796"/>
              <a:gd name="connsiteX63" fmla="*/ 456727 w 3531775"/>
              <a:gd name="connsiteY63" fmla="*/ 1137936 h 2810796"/>
              <a:gd name="connsiteX64" fmla="*/ 589029 w 3531775"/>
              <a:gd name="connsiteY64" fmla="*/ 1121362 h 2810796"/>
              <a:gd name="connsiteX65" fmla="*/ 493208 w 3531775"/>
              <a:gd name="connsiteY65" fmla="*/ 1231471 h 2810796"/>
              <a:gd name="connsiteX66" fmla="*/ 425294 w 3531775"/>
              <a:gd name="connsiteY66" fmla="*/ 1193466 h 2810796"/>
              <a:gd name="connsiteX67" fmla="*/ 321662 w 3531775"/>
              <a:gd name="connsiteY67" fmla="*/ 1206325 h 2810796"/>
              <a:gd name="connsiteX68" fmla="*/ 430438 w 3531775"/>
              <a:gd name="connsiteY68" fmla="*/ 1255188 h 2810796"/>
              <a:gd name="connsiteX69" fmla="*/ 533403 w 3531775"/>
              <a:gd name="connsiteY69" fmla="*/ 1269381 h 2810796"/>
              <a:gd name="connsiteX70" fmla="*/ 395005 w 3531775"/>
              <a:gd name="connsiteY70" fmla="*/ 1287574 h 2810796"/>
              <a:gd name="connsiteX71" fmla="*/ 318519 w 3531775"/>
              <a:gd name="connsiteY71" fmla="*/ 1319482 h 2810796"/>
              <a:gd name="connsiteX72" fmla="*/ 390338 w 3531775"/>
              <a:gd name="connsiteY72" fmla="*/ 1373584 h 2810796"/>
              <a:gd name="connsiteX73" fmla="*/ 250130 w 3531775"/>
              <a:gd name="connsiteY73" fmla="*/ 1335961 h 2810796"/>
              <a:gd name="connsiteX74" fmla="*/ 129067 w 3531775"/>
              <a:gd name="connsiteY74" fmla="*/ 1357868 h 2810796"/>
              <a:gd name="connsiteX75" fmla="*/ 111731 w 3531775"/>
              <a:gd name="connsiteY75" fmla="*/ 1410255 h 2810796"/>
              <a:gd name="connsiteX76" fmla="*/ 103635 w 3531775"/>
              <a:gd name="connsiteY76" fmla="*/ 1423686 h 2810796"/>
              <a:gd name="connsiteX77" fmla="*/ 102873 w 3531775"/>
              <a:gd name="connsiteY77" fmla="*/ 1450165 h 2810796"/>
              <a:gd name="connsiteX78" fmla="*/ 111446 w 3531775"/>
              <a:gd name="connsiteY78" fmla="*/ 1511697 h 2810796"/>
              <a:gd name="connsiteX79" fmla="*/ 102111 w 3531775"/>
              <a:gd name="connsiteY79" fmla="*/ 1560846 h 2810796"/>
              <a:gd name="connsiteX80" fmla="*/ 130781 w 3531775"/>
              <a:gd name="connsiteY80" fmla="*/ 1596755 h 2810796"/>
              <a:gd name="connsiteX81" fmla="*/ 151832 w 3531775"/>
              <a:gd name="connsiteY81" fmla="*/ 1625235 h 2810796"/>
              <a:gd name="connsiteX82" fmla="*/ 146402 w 3531775"/>
              <a:gd name="connsiteY82" fmla="*/ 1622854 h 2810796"/>
              <a:gd name="connsiteX83" fmla="*/ 125828 w 3531775"/>
              <a:gd name="connsiteY83" fmla="*/ 1638379 h 2810796"/>
              <a:gd name="connsiteX84" fmla="*/ 189551 w 3531775"/>
              <a:gd name="connsiteY84" fmla="*/ 1679622 h 2810796"/>
              <a:gd name="connsiteX85" fmla="*/ 180026 w 3531775"/>
              <a:gd name="connsiteY85" fmla="*/ 1689909 h 2810796"/>
              <a:gd name="connsiteX86" fmla="*/ 223174 w 3531775"/>
              <a:gd name="connsiteY86" fmla="*/ 1699434 h 2810796"/>
              <a:gd name="connsiteX87" fmla="*/ 264322 w 3531775"/>
              <a:gd name="connsiteY87" fmla="*/ 1727247 h 2810796"/>
              <a:gd name="connsiteX88" fmla="*/ 310899 w 3531775"/>
              <a:gd name="connsiteY88" fmla="*/ 1709626 h 2810796"/>
              <a:gd name="connsiteX89" fmla="*/ 350523 w 3531775"/>
              <a:gd name="connsiteY89" fmla="*/ 1702292 h 2810796"/>
              <a:gd name="connsiteX90" fmla="*/ 333950 w 3531775"/>
              <a:gd name="connsiteY90" fmla="*/ 1716103 h 2810796"/>
              <a:gd name="connsiteX91" fmla="*/ 349571 w 3531775"/>
              <a:gd name="connsiteY91" fmla="*/ 1736963 h 2810796"/>
              <a:gd name="connsiteX92" fmla="*/ 386623 w 3531775"/>
              <a:gd name="connsiteY92" fmla="*/ 1721342 h 2810796"/>
              <a:gd name="connsiteX93" fmla="*/ 426818 w 3531775"/>
              <a:gd name="connsiteY93" fmla="*/ 1703530 h 2810796"/>
              <a:gd name="connsiteX94" fmla="*/ 430438 w 3531775"/>
              <a:gd name="connsiteY94" fmla="*/ 1719818 h 2810796"/>
              <a:gd name="connsiteX95" fmla="*/ 522449 w 3531775"/>
              <a:gd name="connsiteY95" fmla="*/ 1661525 h 2810796"/>
              <a:gd name="connsiteX96" fmla="*/ 479015 w 3531775"/>
              <a:gd name="connsiteY96" fmla="*/ 1698768 h 2810796"/>
              <a:gd name="connsiteX97" fmla="*/ 502733 w 3531775"/>
              <a:gd name="connsiteY97" fmla="*/ 1718104 h 2810796"/>
              <a:gd name="connsiteX98" fmla="*/ 512829 w 3531775"/>
              <a:gd name="connsiteY98" fmla="*/ 1704483 h 2810796"/>
              <a:gd name="connsiteX99" fmla="*/ 564931 w 3531775"/>
              <a:gd name="connsiteY99" fmla="*/ 1685242 h 2810796"/>
              <a:gd name="connsiteX100" fmla="*/ 564931 w 3531775"/>
              <a:gd name="connsiteY100" fmla="*/ 1685242 h 2810796"/>
              <a:gd name="connsiteX101" fmla="*/ 564931 w 3531775"/>
              <a:gd name="connsiteY101" fmla="*/ 1685242 h 2810796"/>
              <a:gd name="connsiteX102" fmla="*/ 564931 w 3531775"/>
              <a:gd name="connsiteY102" fmla="*/ 1685242 h 2810796"/>
              <a:gd name="connsiteX103" fmla="*/ 564931 w 3531775"/>
              <a:gd name="connsiteY103" fmla="*/ 1685242 h 2810796"/>
              <a:gd name="connsiteX104" fmla="*/ 621033 w 3531775"/>
              <a:gd name="connsiteY104" fmla="*/ 1634474 h 2810796"/>
              <a:gd name="connsiteX105" fmla="*/ 609794 w 3531775"/>
              <a:gd name="connsiteY105" fmla="*/ 1651047 h 2810796"/>
              <a:gd name="connsiteX106" fmla="*/ 639321 w 3531775"/>
              <a:gd name="connsiteY106" fmla="*/ 1618186 h 2810796"/>
              <a:gd name="connsiteX107" fmla="*/ 669515 w 3531775"/>
              <a:gd name="connsiteY107" fmla="*/ 1556179 h 2810796"/>
              <a:gd name="connsiteX108" fmla="*/ 706187 w 3531775"/>
              <a:gd name="connsiteY108" fmla="*/ 1554178 h 2810796"/>
              <a:gd name="connsiteX109" fmla="*/ 746668 w 3531775"/>
              <a:gd name="connsiteY109" fmla="*/ 1474930 h 2810796"/>
              <a:gd name="connsiteX110" fmla="*/ 782863 w 3531775"/>
              <a:gd name="connsiteY110" fmla="*/ 1435116 h 2810796"/>
              <a:gd name="connsiteX111" fmla="*/ 806009 w 3531775"/>
              <a:gd name="connsiteY111" fmla="*/ 1470549 h 2810796"/>
              <a:gd name="connsiteX112" fmla="*/ 836489 w 3531775"/>
              <a:gd name="connsiteY112" fmla="*/ 1431306 h 2810796"/>
              <a:gd name="connsiteX113" fmla="*/ 880018 w 3531775"/>
              <a:gd name="connsiteY113" fmla="*/ 1392253 h 2810796"/>
              <a:gd name="connsiteX114" fmla="*/ 887352 w 3531775"/>
              <a:gd name="connsiteY114" fmla="*/ 1410351 h 2810796"/>
              <a:gd name="connsiteX115" fmla="*/ 935739 w 3531775"/>
              <a:gd name="connsiteY115" fmla="*/ 1368250 h 2810796"/>
              <a:gd name="connsiteX116" fmla="*/ 1044229 w 3531775"/>
              <a:gd name="connsiteY116" fmla="*/ 1339104 h 2810796"/>
              <a:gd name="connsiteX117" fmla="*/ 1102046 w 3531775"/>
              <a:gd name="connsiteY117" fmla="*/ 1323292 h 2810796"/>
              <a:gd name="connsiteX118" fmla="*/ 1136717 w 3531775"/>
              <a:gd name="connsiteY118" fmla="*/ 1328626 h 2810796"/>
              <a:gd name="connsiteX119" fmla="*/ 1171864 w 3531775"/>
              <a:gd name="connsiteY119" fmla="*/ 1374727 h 2810796"/>
              <a:gd name="connsiteX120" fmla="*/ 1261494 w 3531775"/>
              <a:gd name="connsiteY120" fmla="*/ 1411113 h 2810796"/>
              <a:gd name="connsiteX121" fmla="*/ 1246445 w 3531775"/>
              <a:gd name="connsiteY121" fmla="*/ 1425876 h 2810796"/>
              <a:gd name="connsiteX122" fmla="*/ 1349981 w 3531775"/>
              <a:gd name="connsiteY122" fmla="*/ 1548654 h 2810796"/>
              <a:gd name="connsiteX123" fmla="*/ 1299308 w 3531775"/>
              <a:gd name="connsiteY123" fmla="*/ 1482741 h 2810796"/>
              <a:gd name="connsiteX124" fmla="*/ 1275115 w 3531775"/>
              <a:gd name="connsiteY124" fmla="*/ 1503315 h 2810796"/>
              <a:gd name="connsiteX125" fmla="*/ 1292641 w 3531775"/>
              <a:gd name="connsiteY125" fmla="*/ 1534176 h 2810796"/>
              <a:gd name="connsiteX126" fmla="*/ 1297022 w 3531775"/>
              <a:gd name="connsiteY126" fmla="*/ 1528366 h 2810796"/>
              <a:gd name="connsiteX127" fmla="*/ 1309595 w 3531775"/>
              <a:gd name="connsiteY127" fmla="*/ 1595136 h 2810796"/>
              <a:gd name="connsiteX128" fmla="*/ 1309595 w 3531775"/>
              <a:gd name="connsiteY128" fmla="*/ 1595231 h 2810796"/>
              <a:gd name="connsiteX129" fmla="*/ 1342361 w 3531775"/>
              <a:gd name="connsiteY129" fmla="*/ 1680861 h 2810796"/>
              <a:gd name="connsiteX130" fmla="*/ 1335027 w 3531775"/>
              <a:gd name="connsiteY130" fmla="*/ 1667716 h 2810796"/>
              <a:gd name="connsiteX131" fmla="*/ 1324931 w 3531775"/>
              <a:gd name="connsiteY131" fmla="*/ 1677337 h 2810796"/>
              <a:gd name="connsiteX132" fmla="*/ 1340266 w 3531775"/>
              <a:gd name="connsiteY132" fmla="*/ 1707340 h 2810796"/>
              <a:gd name="connsiteX133" fmla="*/ 1367888 w 3531775"/>
              <a:gd name="connsiteY133" fmla="*/ 1784779 h 2810796"/>
              <a:gd name="connsiteX134" fmla="*/ 1333027 w 3531775"/>
              <a:gd name="connsiteY134" fmla="*/ 1834023 h 2810796"/>
              <a:gd name="connsiteX135" fmla="*/ 1354077 w 3531775"/>
              <a:gd name="connsiteY135" fmla="*/ 1907556 h 2810796"/>
              <a:gd name="connsiteX136" fmla="*/ 1348458 w 3531775"/>
              <a:gd name="connsiteY136" fmla="*/ 1960324 h 2810796"/>
              <a:gd name="connsiteX137" fmla="*/ 1345219 w 3531775"/>
              <a:gd name="connsiteY137" fmla="*/ 1951752 h 2810796"/>
              <a:gd name="connsiteX138" fmla="*/ 1301975 w 3531775"/>
              <a:gd name="connsiteY138" fmla="*/ 1942703 h 2810796"/>
              <a:gd name="connsiteX139" fmla="*/ 1303976 w 3531775"/>
              <a:gd name="connsiteY139" fmla="*/ 1990137 h 2810796"/>
              <a:gd name="connsiteX140" fmla="*/ 1300642 w 3531775"/>
              <a:gd name="connsiteY140" fmla="*/ 2040906 h 2810796"/>
              <a:gd name="connsiteX141" fmla="*/ 1279687 w 3531775"/>
              <a:gd name="connsiteY141" fmla="*/ 2032238 h 2810796"/>
              <a:gd name="connsiteX142" fmla="*/ 1284926 w 3531775"/>
              <a:gd name="connsiteY142" fmla="*/ 2085483 h 2810796"/>
              <a:gd name="connsiteX143" fmla="*/ 1249207 w 3531775"/>
              <a:gd name="connsiteY143" fmla="*/ 2123011 h 2810796"/>
              <a:gd name="connsiteX144" fmla="*/ 1285783 w 3531775"/>
              <a:gd name="connsiteY144" fmla="*/ 2197401 h 2810796"/>
              <a:gd name="connsiteX145" fmla="*/ 1270448 w 3531775"/>
              <a:gd name="connsiteY145" fmla="*/ 2202640 h 2810796"/>
              <a:gd name="connsiteX146" fmla="*/ 1237682 w 3531775"/>
              <a:gd name="connsiteY146" fmla="*/ 2220643 h 2810796"/>
              <a:gd name="connsiteX147" fmla="*/ 1256351 w 3531775"/>
              <a:gd name="connsiteY147" fmla="*/ 2250742 h 2810796"/>
              <a:gd name="connsiteX148" fmla="*/ 1275305 w 3531775"/>
              <a:gd name="connsiteY148" fmla="*/ 2285984 h 2810796"/>
              <a:gd name="connsiteX149" fmla="*/ 1251493 w 3531775"/>
              <a:gd name="connsiteY149" fmla="*/ 2290842 h 2810796"/>
              <a:gd name="connsiteX150" fmla="*/ 1307500 w 3531775"/>
              <a:gd name="connsiteY150" fmla="*/ 2358850 h 2810796"/>
              <a:gd name="connsiteX151" fmla="*/ 1270638 w 3531775"/>
              <a:gd name="connsiteY151" fmla="*/ 2332657 h 2810796"/>
              <a:gd name="connsiteX152" fmla="*/ 1239110 w 3531775"/>
              <a:gd name="connsiteY152" fmla="*/ 2354469 h 2810796"/>
              <a:gd name="connsiteX153" fmla="*/ 1250921 w 3531775"/>
              <a:gd name="connsiteY153" fmla="*/ 2372090 h 2810796"/>
              <a:gd name="connsiteX154" fmla="*/ 1256160 w 3531775"/>
              <a:gd name="connsiteY154" fmla="*/ 2366375 h 2810796"/>
              <a:gd name="connsiteX155" fmla="*/ 1273496 w 3531775"/>
              <a:gd name="connsiteY155" fmla="*/ 2411905 h 2810796"/>
              <a:gd name="connsiteX156" fmla="*/ 1273496 w 3531775"/>
              <a:gd name="connsiteY156" fmla="*/ 2411905 h 2810796"/>
              <a:gd name="connsiteX157" fmla="*/ 1323311 w 3531775"/>
              <a:gd name="connsiteY157" fmla="*/ 2431336 h 2810796"/>
              <a:gd name="connsiteX158" fmla="*/ 1323216 w 3531775"/>
              <a:gd name="connsiteY158" fmla="*/ 2444766 h 2810796"/>
              <a:gd name="connsiteX159" fmla="*/ 1347981 w 3531775"/>
              <a:gd name="connsiteY159" fmla="*/ 2436479 h 2810796"/>
              <a:gd name="connsiteX160" fmla="*/ 1395320 w 3531775"/>
              <a:gd name="connsiteY160" fmla="*/ 2404285 h 2810796"/>
              <a:gd name="connsiteX161" fmla="*/ 1433516 w 3531775"/>
              <a:gd name="connsiteY161" fmla="*/ 2424192 h 2810796"/>
              <a:gd name="connsiteX162" fmla="*/ 1460471 w 3531775"/>
              <a:gd name="connsiteY162" fmla="*/ 2365042 h 2810796"/>
              <a:gd name="connsiteX163" fmla="*/ 1471806 w 3531775"/>
              <a:gd name="connsiteY163" fmla="*/ 2352659 h 2810796"/>
              <a:gd name="connsiteX164" fmla="*/ 1476473 w 3531775"/>
              <a:gd name="connsiteY164" fmla="*/ 2394950 h 2810796"/>
              <a:gd name="connsiteX165" fmla="*/ 1507049 w 3531775"/>
              <a:gd name="connsiteY165" fmla="*/ 2395426 h 2810796"/>
              <a:gd name="connsiteX166" fmla="*/ 1529337 w 3531775"/>
              <a:gd name="connsiteY166" fmla="*/ 2333038 h 2810796"/>
              <a:gd name="connsiteX167" fmla="*/ 1547720 w 3531775"/>
              <a:gd name="connsiteY167" fmla="*/ 2351040 h 2810796"/>
              <a:gd name="connsiteX168" fmla="*/ 1556483 w 3531775"/>
              <a:gd name="connsiteY168" fmla="*/ 2302653 h 2810796"/>
              <a:gd name="connsiteX169" fmla="*/ 1604299 w 3531775"/>
              <a:gd name="connsiteY169" fmla="*/ 2274078 h 2810796"/>
              <a:gd name="connsiteX170" fmla="*/ 1590678 w 3531775"/>
              <a:gd name="connsiteY170" fmla="*/ 2211975 h 2810796"/>
              <a:gd name="connsiteX171" fmla="*/ 1601441 w 3531775"/>
              <a:gd name="connsiteY171" fmla="*/ 2164921 h 2810796"/>
              <a:gd name="connsiteX172" fmla="*/ 1612205 w 3531775"/>
              <a:gd name="connsiteY172" fmla="*/ 2192830 h 2810796"/>
              <a:gd name="connsiteX173" fmla="*/ 1652686 w 3531775"/>
              <a:gd name="connsiteY173" fmla="*/ 2193877 h 2810796"/>
              <a:gd name="connsiteX174" fmla="*/ 1655067 w 3531775"/>
              <a:gd name="connsiteY174" fmla="*/ 2145871 h 2810796"/>
              <a:gd name="connsiteX175" fmla="*/ 1666116 w 3531775"/>
              <a:gd name="connsiteY175" fmla="*/ 2092722 h 2810796"/>
              <a:gd name="connsiteX176" fmla="*/ 1690024 w 3531775"/>
              <a:gd name="connsiteY176" fmla="*/ 2106152 h 2810796"/>
              <a:gd name="connsiteX177" fmla="*/ 1737744 w 3531775"/>
              <a:gd name="connsiteY177" fmla="*/ 1973564 h 2810796"/>
              <a:gd name="connsiteX178" fmla="*/ 1715837 w 3531775"/>
              <a:gd name="connsiteY178" fmla="*/ 2046907 h 2810796"/>
              <a:gd name="connsiteX179" fmla="*/ 1734029 w 3531775"/>
              <a:gd name="connsiteY179" fmla="*/ 2070529 h 2810796"/>
              <a:gd name="connsiteX180" fmla="*/ 1762319 w 3531775"/>
              <a:gd name="connsiteY180" fmla="*/ 2055098 h 2810796"/>
              <a:gd name="connsiteX181" fmla="*/ 1760795 w 3531775"/>
              <a:gd name="connsiteY181" fmla="*/ 2033667 h 2810796"/>
              <a:gd name="connsiteX182" fmla="*/ 1810515 w 3531775"/>
              <a:gd name="connsiteY182" fmla="*/ 1989852 h 2810796"/>
              <a:gd name="connsiteX183" fmla="*/ 1810515 w 3531775"/>
              <a:gd name="connsiteY183" fmla="*/ 1989852 h 2810796"/>
              <a:gd name="connsiteX184" fmla="*/ 1856807 w 3531775"/>
              <a:gd name="connsiteY184" fmla="*/ 1914223 h 2810796"/>
              <a:gd name="connsiteX185" fmla="*/ 1847377 w 3531775"/>
              <a:gd name="connsiteY185" fmla="*/ 1938226 h 2810796"/>
              <a:gd name="connsiteX186" fmla="*/ 1880429 w 3531775"/>
              <a:gd name="connsiteY186" fmla="*/ 1905079 h 2810796"/>
              <a:gd name="connsiteX187" fmla="*/ 1878714 w 3531775"/>
              <a:gd name="connsiteY187" fmla="*/ 1892030 h 2810796"/>
              <a:gd name="connsiteX188" fmla="*/ 1929197 w 3531775"/>
              <a:gd name="connsiteY188" fmla="*/ 1810401 h 2810796"/>
              <a:gd name="connsiteX189" fmla="*/ 2021304 w 3531775"/>
              <a:gd name="connsiteY189" fmla="*/ 1805733 h 2810796"/>
              <a:gd name="connsiteX190" fmla="*/ 2083406 w 3531775"/>
              <a:gd name="connsiteY190" fmla="*/ 1758299 h 2810796"/>
              <a:gd name="connsiteX191" fmla="*/ 2157511 w 3531775"/>
              <a:gd name="connsiteY191" fmla="*/ 1751346 h 2810796"/>
              <a:gd name="connsiteX192" fmla="*/ 2146176 w 3531775"/>
              <a:gd name="connsiteY192" fmla="*/ 1756870 h 2810796"/>
              <a:gd name="connsiteX193" fmla="*/ 2159511 w 3531775"/>
              <a:gd name="connsiteY193" fmla="*/ 1814687 h 2810796"/>
              <a:gd name="connsiteX194" fmla="*/ 2273811 w 3531775"/>
              <a:gd name="connsiteY194" fmla="*/ 1816401 h 2810796"/>
              <a:gd name="connsiteX195" fmla="*/ 2259047 w 3531775"/>
              <a:gd name="connsiteY195" fmla="*/ 1841166 h 2810796"/>
              <a:gd name="connsiteX196" fmla="*/ 2328771 w 3531775"/>
              <a:gd name="connsiteY196" fmla="*/ 1850882 h 2810796"/>
              <a:gd name="connsiteX197" fmla="*/ 2380301 w 3531775"/>
              <a:gd name="connsiteY197" fmla="*/ 1913842 h 2810796"/>
              <a:gd name="connsiteX198" fmla="*/ 2444499 w 3531775"/>
              <a:gd name="connsiteY198" fmla="*/ 1915176 h 2810796"/>
              <a:gd name="connsiteX199" fmla="*/ 2493934 w 3531775"/>
              <a:gd name="connsiteY199" fmla="*/ 1942417 h 2810796"/>
              <a:gd name="connsiteX200" fmla="*/ 2460406 w 3531775"/>
              <a:gd name="connsiteY200" fmla="*/ 1945084 h 2810796"/>
              <a:gd name="connsiteX201" fmla="*/ 2446500 w 3531775"/>
              <a:gd name="connsiteY201" fmla="*/ 1988042 h 2810796"/>
              <a:gd name="connsiteX202" fmla="*/ 2473455 w 3531775"/>
              <a:gd name="connsiteY202" fmla="*/ 2000043 h 2810796"/>
              <a:gd name="connsiteX203" fmla="*/ 2542321 w 3531775"/>
              <a:gd name="connsiteY203" fmla="*/ 2028809 h 2810796"/>
              <a:gd name="connsiteX204" fmla="*/ 2520223 w 3531775"/>
              <a:gd name="connsiteY204" fmla="*/ 2049954 h 2810796"/>
              <a:gd name="connsiteX205" fmla="*/ 2625855 w 3531775"/>
              <a:gd name="connsiteY205" fmla="*/ 2108247 h 2810796"/>
              <a:gd name="connsiteX206" fmla="*/ 2540416 w 3531775"/>
              <a:gd name="connsiteY206" fmla="*/ 2098532 h 2810796"/>
              <a:gd name="connsiteX207" fmla="*/ 2543559 w 3531775"/>
              <a:gd name="connsiteY207" fmla="*/ 2131870 h 2810796"/>
              <a:gd name="connsiteX208" fmla="*/ 2564514 w 3531775"/>
              <a:gd name="connsiteY208" fmla="*/ 2132155 h 2810796"/>
              <a:gd name="connsiteX209" fmla="*/ 2595090 w 3531775"/>
              <a:gd name="connsiteY209" fmla="*/ 2181400 h 2810796"/>
              <a:gd name="connsiteX210" fmla="*/ 2595090 w 3531775"/>
              <a:gd name="connsiteY210" fmla="*/ 2181400 h 2810796"/>
              <a:gd name="connsiteX211" fmla="*/ 2595090 w 3531775"/>
              <a:gd name="connsiteY211" fmla="*/ 2181400 h 2810796"/>
              <a:gd name="connsiteX212" fmla="*/ 2595090 w 3531775"/>
              <a:gd name="connsiteY212" fmla="*/ 2181400 h 2810796"/>
              <a:gd name="connsiteX213" fmla="*/ 2595090 w 3531775"/>
              <a:gd name="connsiteY213" fmla="*/ 2181400 h 2810796"/>
              <a:gd name="connsiteX214" fmla="*/ 2661860 w 3531775"/>
              <a:gd name="connsiteY214" fmla="*/ 2204355 h 2810796"/>
              <a:gd name="connsiteX215" fmla="*/ 2640714 w 3531775"/>
              <a:gd name="connsiteY215" fmla="*/ 2205688 h 2810796"/>
              <a:gd name="connsiteX216" fmla="*/ 2682338 w 3531775"/>
              <a:gd name="connsiteY216" fmla="*/ 2211594 h 2810796"/>
              <a:gd name="connsiteX217" fmla="*/ 2748251 w 3531775"/>
              <a:gd name="connsiteY217" fmla="*/ 2186448 h 2810796"/>
              <a:gd name="connsiteX218" fmla="*/ 2787876 w 3531775"/>
              <a:gd name="connsiteY218" fmla="*/ 2220547 h 2810796"/>
              <a:gd name="connsiteX219" fmla="*/ 2836548 w 3531775"/>
              <a:gd name="connsiteY219" fmla="*/ 2174351 h 2810796"/>
              <a:gd name="connsiteX220" fmla="*/ 2853788 w 3531775"/>
              <a:gd name="connsiteY220" fmla="*/ 2167874 h 2810796"/>
              <a:gd name="connsiteX221" fmla="*/ 2841216 w 3531775"/>
              <a:gd name="connsiteY221" fmla="*/ 2194639 h 2810796"/>
              <a:gd name="connsiteX222" fmla="*/ 2846168 w 3531775"/>
              <a:gd name="connsiteY222" fmla="*/ 2234359 h 2810796"/>
              <a:gd name="connsiteX223" fmla="*/ 2863694 w 3531775"/>
              <a:gd name="connsiteY223" fmla="*/ 2235883 h 2810796"/>
              <a:gd name="connsiteX224" fmla="*/ 2873886 w 3531775"/>
              <a:gd name="connsiteY224" fmla="*/ 2225691 h 2810796"/>
              <a:gd name="connsiteX225" fmla="*/ 2916082 w 3531775"/>
              <a:gd name="connsiteY225" fmla="*/ 2187496 h 2810796"/>
              <a:gd name="connsiteX226" fmla="*/ 2922750 w 3531775"/>
              <a:gd name="connsiteY226" fmla="*/ 2218452 h 2810796"/>
              <a:gd name="connsiteX227" fmla="*/ 2950277 w 3531775"/>
              <a:gd name="connsiteY227" fmla="*/ 2179780 h 2810796"/>
              <a:gd name="connsiteX228" fmla="*/ 3003902 w 3531775"/>
              <a:gd name="connsiteY228" fmla="*/ 2179114 h 2810796"/>
              <a:gd name="connsiteX229" fmla="*/ 3022381 w 3531775"/>
              <a:gd name="connsiteY229" fmla="*/ 2092817 h 2810796"/>
              <a:gd name="connsiteX230" fmla="*/ 3048003 w 3531775"/>
              <a:gd name="connsiteY230" fmla="*/ 2149681 h 2810796"/>
              <a:gd name="connsiteX231" fmla="*/ 3074483 w 3531775"/>
              <a:gd name="connsiteY231" fmla="*/ 2140633 h 2810796"/>
              <a:gd name="connsiteX232" fmla="*/ 3076197 w 3531775"/>
              <a:gd name="connsiteY232" fmla="*/ 2107295 h 2810796"/>
              <a:gd name="connsiteX233" fmla="*/ 3086199 w 3531775"/>
              <a:gd name="connsiteY233" fmla="*/ 2068052 h 2810796"/>
              <a:gd name="connsiteX234" fmla="*/ 3112487 w 3531775"/>
              <a:gd name="connsiteY234" fmla="*/ 2088721 h 2810796"/>
              <a:gd name="connsiteX235" fmla="*/ 3127632 w 3531775"/>
              <a:gd name="connsiteY235" fmla="*/ 1994519 h 2810796"/>
              <a:gd name="connsiteX236" fmla="*/ 3131347 w 3531775"/>
              <a:gd name="connsiteY236" fmla="*/ 2046621 h 2810796"/>
              <a:gd name="connsiteX237" fmla="*/ 3184496 w 3531775"/>
              <a:gd name="connsiteY237" fmla="*/ 2061480 h 2810796"/>
              <a:gd name="connsiteX238" fmla="*/ 3176781 w 3531775"/>
              <a:gd name="connsiteY238" fmla="*/ 2042334 h 2810796"/>
              <a:gd name="connsiteX239" fmla="*/ 3212119 w 3531775"/>
              <a:gd name="connsiteY239" fmla="*/ 2002901 h 2810796"/>
              <a:gd name="connsiteX240" fmla="*/ 3212119 w 3531775"/>
              <a:gd name="connsiteY240" fmla="*/ 2002901 h 2810796"/>
              <a:gd name="connsiteX241" fmla="*/ 3205166 w 3531775"/>
              <a:gd name="connsiteY241" fmla="*/ 1950609 h 2810796"/>
              <a:gd name="connsiteX242" fmla="*/ 3222406 w 3531775"/>
              <a:gd name="connsiteY242" fmla="*/ 1939655 h 2810796"/>
              <a:gd name="connsiteX243" fmla="*/ 3200879 w 3531775"/>
              <a:gd name="connsiteY243" fmla="*/ 1916319 h 2810796"/>
              <a:gd name="connsiteX244" fmla="*/ 3144682 w 3531775"/>
              <a:gd name="connsiteY244" fmla="*/ 1872694 h 2810796"/>
              <a:gd name="connsiteX245" fmla="*/ 3159160 w 3531775"/>
              <a:gd name="connsiteY245" fmla="*/ 1824403 h 2810796"/>
              <a:gd name="connsiteX246" fmla="*/ 3077817 w 3531775"/>
              <a:gd name="connsiteY246" fmla="*/ 1793541 h 2810796"/>
              <a:gd name="connsiteX247" fmla="*/ 3144015 w 3531775"/>
              <a:gd name="connsiteY247" fmla="*/ 1773063 h 2810796"/>
              <a:gd name="connsiteX248" fmla="*/ 3139253 w 3531775"/>
              <a:gd name="connsiteY248" fmla="*/ 1751536 h 2810796"/>
              <a:gd name="connsiteX249" fmla="*/ 3107725 w 3531775"/>
              <a:gd name="connsiteY249" fmla="*/ 1747250 h 2810796"/>
              <a:gd name="connsiteX250" fmla="*/ 3070006 w 3531775"/>
              <a:gd name="connsiteY250" fmla="*/ 1731058 h 2810796"/>
              <a:gd name="connsiteX251" fmla="*/ 3096485 w 3531775"/>
              <a:gd name="connsiteY251" fmla="*/ 1708959 h 2810796"/>
              <a:gd name="connsiteX252" fmla="*/ 3047718 w 3531775"/>
              <a:gd name="connsiteY252" fmla="*/ 1703816 h 2810796"/>
              <a:gd name="connsiteX253" fmla="*/ 3024762 w 3531775"/>
              <a:gd name="connsiteY253" fmla="*/ 1654953 h 2810796"/>
              <a:gd name="connsiteX254" fmla="*/ 2973042 w 3531775"/>
              <a:gd name="connsiteY254" fmla="*/ 1680289 h 2810796"/>
              <a:gd name="connsiteX255" fmla="*/ 2936084 w 3531775"/>
              <a:gd name="connsiteY255" fmla="*/ 1680384 h 2810796"/>
              <a:gd name="connsiteX256" fmla="*/ 2961326 w 3531775"/>
              <a:gd name="connsiteY256" fmla="*/ 1659239 h 2810796"/>
              <a:gd name="connsiteX257" fmla="*/ 2975137 w 3531775"/>
              <a:gd name="connsiteY257" fmla="*/ 1616758 h 2810796"/>
              <a:gd name="connsiteX258" fmla="*/ 2959040 w 3531775"/>
              <a:gd name="connsiteY258" fmla="*/ 1607233 h 2810796"/>
              <a:gd name="connsiteX259" fmla="*/ 2926369 w 3531775"/>
              <a:gd name="connsiteY259" fmla="*/ 1621044 h 2810796"/>
              <a:gd name="connsiteX260" fmla="*/ 2882744 w 3531775"/>
              <a:gd name="connsiteY260" fmla="*/ 1627997 h 2810796"/>
              <a:gd name="connsiteX261" fmla="*/ 2892555 w 3531775"/>
              <a:gd name="connsiteY261" fmla="*/ 1593040 h 2810796"/>
              <a:gd name="connsiteX262" fmla="*/ 2782256 w 3531775"/>
              <a:gd name="connsiteY262" fmla="*/ 1609709 h 2810796"/>
              <a:gd name="connsiteX263" fmla="*/ 2840930 w 3531775"/>
              <a:gd name="connsiteY263" fmla="*/ 1590087 h 2810796"/>
              <a:gd name="connsiteX264" fmla="*/ 2837120 w 3531775"/>
              <a:gd name="connsiteY264" fmla="*/ 1530366 h 2810796"/>
              <a:gd name="connsiteX265" fmla="*/ 2819784 w 3531775"/>
              <a:gd name="connsiteY265" fmla="*/ 1544558 h 2810796"/>
              <a:gd name="connsiteX266" fmla="*/ 2835596 w 3531775"/>
              <a:gd name="connsiteY266" fmla="*/ 1559036 h 2810796"/>
              <a:gd name="connsiteX267" fmla="*/ 2767492 w 3531775"/>
              <a:gd name="connsiteY267" fmla="*/ 1518174 h 2810796"/>
              <a:gd name="connsiteX268" fmla="*/ 2767492 w 3531775"/>
              <a:gd name="connsiteY268" fmla="*/ 1518174 h 2810796"/>
              <a:gd name="connsiteX269" fmla="*/ 2767492 w 3531775"/>
              <a:gd name="connsiteY269" fmla="*/ 1518174 h 2810796"/>
              <a:gd name="connsiteX270" fmla="*/ 2688911 w 3531775"/>
              <a:gd name="connsiteY270" fmla="*/ 1543605 h 2810796"/>
              <a:gd name="connsiteX271" fmla="*/ 2757110 w 3531775"/>
              <a:gd name="connsiteY271" fmla="*/ 1503696 h 2810796"/>
              <a:gd name="connsiteX272" fmla="*/ 3109154 w 3531775"/>
              <a:gd name="connsiteY272" fmla="*/ 1629330 h 2810796"/>
              <a:gd name="connsiteX273" fmla="*/ 3224025 w 3531775"/>
              <a:gd name="connsiteY273" fmla="*/ 2006711 h 2810796"/>
              <a:gd name="connsiteX274" fmla="*/ 3224025 w 3531775"/>
              <a:gd name="connsiteY274" fmla="*/ 2006711 h 2810796"/>
              <a:gd name="connsiteX275" fmla="*/ 2986091 w 3531775"/>
              <a:gd name="connsiteY275" fmla="*/ 2261124 h 2810796"/>
              <a:gd name="connsiteX276" fmla="*/ 2587565 w 3531775"/>
              <a:gd name="connsiteY276" fmla="*/ 2190163 h 2810796"/>
              <a:gd name="connsiteX277" fmla="*/ 2587565 w 3531775"/>
              <a:gd name="connsiteY277" fmla="*/ 2190163 h 2810796"/>
              <a:gd name="connsiteX278" fmla="*/ 2587565 w 3531775"/>
              <a:gd name="connsiteY278" fmla="*/ 2190163 h 2810796"/>
              <a:gd name="connsiteX279" fmla="*/ 2164750 w 3531775"/>
              <a:gd name="connsiteY279" fmla="*/ 1865360 h 2810796"/>
              <a:gd name="connsiteX280" fmla="*/ 1818230 w 3531775"/>
              <a:gd name="connsiteY280" fmla="*/ 1996329 h 2810796"/>
              <a:gd name="connsiteX281" fmla="*/ 1818230 w 3531775"/>
              <a:gd name="connsiteY281" fmla="*/ 1996329 h 2810796"/>
              <a:gd name="connsiteX282" fmla="*/ 1818230 w 3531775"/>
              <a:gd name="connsiteY282" fmla="*/ 1996329 h 2810796"/>
              <a:gd name="connsiteX283" fmla="*/ 1588011 w 3531775"/>
              <a:gd name="connsiteY283" fmla="*/ 2379424 h 2810796"/>
              <a:gd name="connsiteX284" fmla="*/ 1266447 w 3531775"/>
              <a:gd name="connsiteY284" fmla="*/ 2418286 h 2810796"/>
              <a:gd name="connsiteX285" fmla="*/ 1266447 w 3531775"/>
              <a:gd name="connsiteY285" fmla="*/ 2418286 h 2810796"/>
              <a:gd name="connsiteX286" fmla="*/ 1266447 w 3531775"/>
              <a:gd name="connsiteY286" fmla="*/ 2418286 h 2810796"/>
              <a:gd name="connsiteX287" fmla="*/ 1198915 w 3531775"/>
              <a:gd name="connsiteY287" fmla="*/ 2238264 h 2810796"/>
              <a:gd name="connsiteX288" fmla="*/ 1247683 w 3531775"/>
              <a:gd name="connsiteY288" fmla="*/ 1486170 h 2810796"/>
              <a:gd name="connsiteX289" fmla="*/ 1081281 w 3531775"/>
              <a:gd name="connsiteY289" fmla="*/ 1396158 h 2810796"/>
              <a:gd name="connsiteX290" fmla="*/ 608079 w 3531775"/>
              <a:gd name="connsiteY290" fmla="*/ 1664763 h 2810796"/>
              <a:gd name="connsiteX291" fmla="*/ 577980 w 3531775"/>
              <a:gd name="connsiteY291" fmla="*/ 1683718 h 2810796"/>
              <a:gd name="connsiteX292" fmla="*/ 259369 w 3531775"/>
              <a:gd name="connsiteY292" fmla="*/ 1753917 h 2810796"/>
              <a:gd name="connsiteX293" fmla="*/ 124590 w 3531775"/>
              <a:gd name="connsiteY293" fmla="*/ 1357963 h 2810796"/>
              <a:gd name="connsiteX294" fmla="*/ 123447 w 3531775"/>
              <a:gd name="connsiteY294" fmla="*/ 1357963 h 2810796"/>
              <a:gd name="connsiteX295" fmla="*/ 105254 w 3531775"/>
              <a:gd name="connsiteY295" fmla="*/ 1652762 h 2810796"/>
              <a:gd name="connsiteX296" fmla="*/ 477015 w 3531775"/>
              <a:gd name="connsiteY296" fmla="*/ 1740868 h 2810796"/>
              <a:gd name="connsiteX297" fmla="*/ 586743 w 3531775"/>
              <a:gd name="connsiteY297" fmla="*/ 1682480 h 2810796"/>
              <a:gd name="connsiteX298" fmla="*/ 755907 w 3531775"/>
              <a:gd name="connsiteY298" fmla="*/ 1555226 h 2810796"/>
              <a:gd name="connsiteX299" fmla="*/ 981173 w 3531775"/>
              <a:gd name="connsiteY299" fmla="*/ 1414446 h 2810796"/>
              <a:gd name="connsiteX300" fmla="*/ 1296546 w 3531775"/>
              <a:gd name="connsiteY300" fmla="*/ 1598470 h 2810796"/>
              <a:gd name="connsiteX301" fmla="*/ 1201391 w 3531775"/>
              <a:gd name="connsiteY301" fmla="*/ 2138156 h 2810796"/>
              <a:gd name="connsiteX302" fmla="*/ 1262447 w 3531775"/>
              <a:gd name="connsiteY302" fmla="*/ 2422001 h 2810796"/>
              <a:gd name="connsiteX303" fmla="*/ 1262447 w 3531775"/>
              <a:gd name="connsiteY303" fmla="*/ 2422001 h 2810796"/>
              <a:gd name="connsiteX304" fmla="*/ 1607918 w 3531775"/>
              <a:gd name="connsiteY304" fmla="*/ 2363518 h 2810796"/>
              <a:gd name="connsiteX305" fmla="*/ 1823088 w 3531775"/>
              <a:gd name="connsiteY305" fmla="*/ 2000139 h 2810796"/>
              <a:gd name="connsiteX306" fmla="*/ 1823088 w 3531775"/>
              <a:gd name="connsiteY306" fmla="*/ 2000139 h 2810796"/>
              <a:gd name="connsiteX307" fmla="*/ 2063118 w 3531775"/>
              <a:gd name="connsiteY307" fmla="*/ 1862217 h 2810796"/>
              <a:gd name="connsiteX308" fmla="*/ 2583088 w 3531775"/>
              <a:gd name="connsiteY308" fmla="*/ 2195401 h 2810796"/>
              <a:gd name="connsiteX309" fmla="*/ 2583088 w 3531775"/>
              <a:gd name="connsiteY309" fmla="*/ 2195401 h 2810796"/>
              <a:gd name="connsiteX310" fmla="*/ 3231169 w 3531775"/>
              <a:gd name="connsiteY310" fmla="*/ 2008902 h 2810796"/>
              <a:gd name="connsiteX311" fmla="*/ 3231169 w 3531775"/>
              <a:gd name="connsiteY311" fmla="*/ 2008902 h 2810796"/>
              <a:gd name="connsiteX312" fmla="*/ 3231169 w 3531775"/>
              <a:gd name="connsiteY312" fmla="*/ 2008902 h 2810796"/>
              <a:gd name="connsiteX313" fmla="*/ 3193355 w 3531775"/>
              <a:gd name="connsiteY313" fmla="*/ 1713912 h 2810796"/>
              <a:gd name="connsiteX314" fmla="*/ 2769587 w 3531775"/>
              <a:gd name="connsiteY314" fmla="*/ 1496457 h 2810796"/>
              <a:gd name="connsiteX315" fmla="*/ 2769587 w 3531775"/>
              <a:gd name="connsiteY315" fmla="*/ 1496457 h 2810796"/>
              <a:gd name="connsiteX316" fmla="*/ 2769587 w 3531775"/>
              <a:gd name="connsiteY316" fmla="*/ 1496457 h 2810796"/>
              <a:gd name="connsiteX317" fmla="*/ 2763015 w 3531775"/>
              <a:gd name="connsiteY317" fmla="*/ 1495885 h 2810796"/>
              <a:gd name="connsiteX318" fmla="*/ 2768349 w 3531775"/>
              <a:gd name="connsiteY318" fmla="*/ 1487027 h 2810796"/>
              <a:gd name="connsiteX319" fmla="*/ 2770445 w 3531775"/>
              <a:gd name="connsiteY319" fmla="*/ 1487217 h 2810796"/>
              <a:gd name="connsiteX320" fmla="*/ 3200879 w 3531775"/>
              <a:gd name="connsiteY320" fmla="*/ 1709245 h 2810796"/>
              <a:gd name="connsiteX321" fmla="*/ 3239075 w 3531775"/>
              <a:gd name="connsiteY321" fmla="*/ 2012236 h 2810796"/>
              <a:gd name="connsiteX322" fmla="*/ 2578040 w 3531775"/>
              <a:gd name="connsiteY322" fmla="*/ 2201497 h 2810796"/>
              <a:gd name="connsiteX323" fmla="*/ 2578040 w 3531775"/>
              <a:gd name="connsiteY323" fmla="*/ 2201497 h 2810796"/>
              <a:gd name="connsiteX324" fmla="*/ 2578040 w 3531775"/>
              <a:gd name="connsiteY324" fmla="*/ 2201497 h 2810796"/>
              <a:gd name="connsiteX325" fmla="*/ 2165893 w 3531775"/>
              <a:gd name="connsiteY325" fmla="*/ 1879933 h 2810796"/>
              <a:gd name="connsiteX326" fmla="*/ 1923958 w 3531775"/>
              <a:gd name="connsiteY326" fmla="*/ 1916224 h 2810796"/>
              <a:gd name="connsiteX327" fmla="*/ 1621254 w 3531775"/>
              <a:gd name="connsiteY327" fmla="*/ 2357136 h 2810796"/>
              <a:gd name="connsiteX328" fmla="*/ 1257875 w 3531775"/>
              <a:gd name="connsiteY328" fmla="*/ 2426478 h 2810796"/>
              <a:gd name="connsiteX329" fmla="*/ 1257875 w 3531775"/>
              <a:gd name="connsiteY329" fmla="*/ 2426478 h 2810796"/>
              <a:gd name="connsiteX330" fmla="*/ 1257875 w 3531775"/>
              <a:gd name="connsiteY330" fmla="*/ 2426478 h 2810796"/>
              <a:gd name="connsiteX331" fmla="*/ 1202820 w 3531775"/>
              <a:gd name="connsiteY331" fmla="*/ 2329513 h 2810796"/>
              <a:gd name="connsiteX332" fmla="*/ 1291212 w 3531775"/>
              <a:gd name="connsiteY332" fmla="*/ 1600089 h 2810796"/>
              <a:gd name="connsiteX333" fmla="*/ 1291212 w 3531775"/>
              <a:gd name="connsiteY333" fmla="*/ 1600089 h 2810796"/>
              <a:gd name="connsiteX334" fmla="*/ 1291212 w 3531775"/>
              <a:gd name="connsiteY334" fmla="*/ 1600089 h 2810796"/>
              <a:gd name="connsiteX335" fmla="*/ 975935 w 3531775"/>
              <a:gd name="connsiteY335" fmla="*/ 1421781 h 2810796"/>
              <a:gd name="connsiteX336" fmla="*/ 591410 w 3531775"/>
              <a:gd name="connsiteY336" fmla="*/ 1685052 h 2810796"/>
              <a:gd name="connsiteX337" fmla="*/ 572265 w 3531775"/>
              <a:gd name="connsiteY337" fmla="*/ 1697911 h 2810796"/>
              <a:gd name="connsiteX338" fmla="*/ 572265 w 3531775"/>
              <a:gd name="connsiteY338" fmla="*/ 1697911 h 2810796"/>
              <a:gd name="connsiteX339" fmla="*/ 572265 w 3531775"/>
              <a:gd name="connsiteY339" fmla="*/ 1697911 h 2810796"/>
              <a:gd name="connsiteX340" fmla="*/ 121923 w 3531775"/>
              <a:gd name="connsiteY340" fmla="*/ 1358154 h 2810796"/>
              <a:gd name="connsiteX341" fmla="*/ 120590 w 3531775"/>
              <a:gd name="connsiteY341" fmla="*/ 1358058 h 2810796"/>
              <a:gd name="connsiteX342" fmla="*/ 479682 w 3531775"/>
              <a:gd name="connsiteY342" fmla="*/ 1749250 h 2810796"/>
              <a:gd name="connsiteX343" fmla="*/ 591220 w 3531775"/>
              <a:gd name="connsiteY343" fmla="*/ 1690481 h 2810796"/>
              <a:gd name="connsiteX344" fmla="*/ 761813 w 3531775"/>
              <a:gd name="connsiteY344" fmla="*/ 1562941 h 2810796"/>
              <a:gd name="connsiteX345" fmla="*/ 977459 w 3531775"/>
              <a:gd name="connsiteY345" fmla="*/ 1426638 h 2810796"/>
              <a:gd name="connsiteX346" fmla="*/ 1285783 w 3531775"/>
              <a:gd name="connsiteY346" fmla="*/ 1601517 h 2810796"/>
              <a:gd name="connsiteX347" fmla="*/ 1189390 w 3531775"/>
              <a:gd name="connsiteY347" fmla="*/ 2136156 h 2810796"/>
              <a:gd name="connsiteX348" fmla="*/ 1253112 w 3531775"/>
              <a:gd name="connsiteY348" fmla="*/ 2430859 h 2810796"/>
              <a:gd name="connsiteX349" fmla="*/ 1253112 w 3531775"/>
              <a:gd name="connsiteY349" fmla="*/ 2430859 h 2810796"/>
              <a:gd name="connsiteX350" fmla="*/ 1618396 w 3531775"/>
              <a:gd name="connsiteY350" fmla="*/ 2371900 h 2810796"/>
              <a:gd name="connsiteX351" fmla="*/ 1833947 w 3531775"/>
              <a:gd name="connsiteY351" fmla="*/ 2009187 h 2810796"/>
              <a:gd name="connsiteX352" fmla="*/ 1833947 w 3531775"/>
              <a:gd name="connsiteY352" fmla="*/ 2009187 h 2810796"/>
              <a:gd name="connsiteX353" fmla="*/ 2163702 w 3531775"/>
              <a:gd name="connsiteY353" fmla="*/ 1887267 h 2810796"/>
              <a:gd name="connsiteX354" fmla="*/ 2756538 w 3531775"/>
              <a:gd name="connsiteY354" fmla="*/ 2303129 h 2810796"/>
              <a:gd name="connsiteX355" fmla="*/ 3246314 w 3531775"/>
              <a:gd name="connsiteY355" fmla="*/ 1786303 h 2810796"/>
              <a:gd name="connsiteX356" fmla="*/ 2772254 w 3531775"/>
              <a:gd name="connsiteY356" fmla="*/ 1478074 h 2810796"/>
              <a:gd name="connsiteX357" fmla="*/ 2776255 w 3531775"/>
              <a:gd name="connsiteY357" fmla="*/ 1423495 h 2810796"/>
              <a:gd name="connsiteX358" fmla="*/ 2776255 w 3531775"/>
              <a:gd name="connsiteY358" fmla="*/ 1423495 h 2810796"/>
              <a:gd name="connsiteX359" fmla="*/ 2719772 w 3531775"/>
              <a:gd name="connsiteY359" fmla="*/ 1351200 h 2810796"/>
              <a:gd name="connsiteX360" fmla="*/ 2694531 w 3531775"/>
              <a:gd name="connsiteY360" fmla="*/ 1342914 h 2810796"/>
              <a:gd name="connsiteX361" fmla="*/ 2652335 w 3531775"/>
              <a:gd name="connsiteY361" fmla="*/ 1344057 h 2810796"/>
              <a:gd name="connsiteX362" fmla="*/ 2636237 w 3531775"/>
              <a:gd name="connsiteY362" fmla="*/ 1341485 h 2810796"/>
              <a:gd name="connsiteX363" fmla="*/ 2638047 w 3531775"/>
              <a:gd name="connsiteY363" fmla="*/ 1348057 h 2810796"/>
              <a:gd name="connsiteX364" fmla="*/ 2632809 w 3531775"/>
              <a:gd name="connsiteY364" fmla="*/ 1349962 h 2810796"/>
              <a:gd name="connsiteX365" fmla="*/ 2581374 w 3531775"/>
              <a:gd name="connsiteY365" fmla="*/ 1382633 h 2810796"/>
              <a:gd name="connsiteX366" fmla="*/ 2556037 w 3531775"/>
              <a:gd name="connsiteY366" fmla="*/ 1377775 h 2810796"/>
              <a:gd name="connsiteX367" fmla="*/ 2557751 w 3531775"/>
              <a:gd name="connsiteY367" fmla="*/ 1387015 h 2810796"/>
              <a:gd name="connsiteX368" fmla="*/ 2558704 w 3531775"/>
              <a:gd name="connsiteY368" fmla="*/ 1389205 h 2810796"/>
              <a:gd name="connsiteX369" fmla="*/ 2570610 w 3531775"/>
              <a:gd name="connsiteY369" fmla="*/ 1389491 h 2810796"/>
              <a:gd name="connsiteX370" fmla="*/ 2565086 w 3531775"/>
              <a:gd name="connsiteY370" fmla="*/ 1393491 h 2810796"/>
              <a:gd name="connsiteX371" fmla="*/ 2564419 w 3531775"/>
              <a:gd name="connsiteY371" fmla="*/ 1399492 h 2810796"/>
              <a:gd name="connsiteX372" fmla="*/ 2559752 w 3531775"/>
              <a:gd name="connsiteY372" fmla="*/ 1404731 h 2810796"/>
              <a:gd name="connsiteX373" fmla="*/ 2553751 w 3531775"/>
              <a:gd name="connsiteY373" fmla="*/ 1411875 h 2810796"/>
              <a:gd name="connsiteX374" fmla="*/ 2546988 w 3531775"/>
              <a:gd name="connsiteY374" fmla="*/ 1420542 h 2810796"/>
              <a:gd name="connsiteX375" fmla="*/ 2529653 w 3531775"/>
              <a:gd name="connsiteY375" fmla="*/ 1414923 h 2810796"/>
              <a:gd name="connsiteX376" fmla="*/ 2532034 w 3531775"/>
              <a:gd name="connsiteY376" fmla="*/ 1419590 h 2810796"/>
              <a:gd name="connsiteX377" fmla="*/ 2530510 w 3531775"/>
              <a:gd name="connsiteY377" fmla="*/ 1427115 h 2810796"/>
              <a:gd name="connsiteX378" fmla="*/ 2539083 w 3531775"/>
              <a:gd name="connsiteY378" fmla="*/ 1431496 h 2810796"/>
              <a:gd name="connsiteX379" fmla="*/ 2537177 w 3531775"/>
              <a:gd name="connsiteY379" fmla="*/ 1434258 h 2810796"/>
              <a:gd name="connsiteX380" fmla="*/ 2529367 w 3531775"/>
              <a:gd name="connsiteY380" fmla="*/ 1437021 h 2810796"/>
              <a:gd name="connsiteX381" fmla="*/ 2533082 w 3531775"/>
              <a:gd name="connsiteY381" fmla="*/ 1440450 h 2810796"/>
              <a:gd name="connsiteX382" fmla="*/ 2525176 w 3531775"/>
              <a:gd name="connsiteY382" fmla="*/ 1440545 h 2810796"/>
              <a:gd name="connsiteX383" fmla="*/ 2527557 w 3531775"/>
              <a:gd name="connsiteY383" fmla="*/ 1449213 h 2810796"/>
              <a:gd name="connsiteX384" fmla="*/ 2512603 w 3531775"/>
              <a:gd name="connsiteY384" fmla="*/ 1474168 h 2810796"/>
              <a:gd name="connsiteX385" fmla="*/ 1901384 w 3531775"/>
              <a:gd name="connsiteY385" fmla="*/ 1411399 h 2810796"/>
              <a:gd name="connsiteX386" fmla="*/ 1647447 w 3531775"/>
              <a:gd name="connsiteY386" fmla="*/ 1050306 h 2810796"/>
              <a:gd name="connsiteX387" fmla="*/ 1915957 w 3531775"/>
              <a:gd name="connsiteY387" fmla="*/ 718359 h 2810796"/>
              <a:gd name="connsiteX388" fmla="*/ 1912909 w 3531775"/>
              <a:gd name="connsiteY388" fmla="*/ 707882 h 2810796"/>
              <a:gd name="connsiteX389" fmla="*/ 1637065 w 3531775"/>
              <a:gd name="connsiteY389" fmla="*/ 1049448 h 2810796"/>
              <a:gd name="connsiteX390" fmla="*/ 1896812 w 3531775"/>
              <a:gd name="connsiteY390" fmla="*/ 1420257 h 2810796"/>
              <a:gd name="connsiteX391" fmla="*/ 2506698 w 3531775"/>
              <a:gd name="connsiteY391" fmla="*/ 1483884 h 2810796"/>
              <a:gd name="connsiteX392" fmla="*/ 2500983 w 3531775"/>
              <a:gd name="connsiteY392" fmla="*/ 1493599 h 2810796"/>
              <a:gd name="connsiteX393" fmla="*/ 1892430 w 3531775"/>
              <a:gd name="connsiteY393" fmla="*/ 1429210 h 2810796"/>
              <a:gd name="connsiteX394" fmla="*/ 1626873 w 3531775"/>
              <a:gd name="connsiteY394" fmla="*/ 1048782 h 2810796"/>
              <a:gd name="connsiteX395" fmla="*/ 1910051 w 3531775"/>
              <a:gd name="connsiteY395" fmla="*/ 697500 h 2810796"/>
              <a:gd name="connsiteX396" fmla="*/ 1909956 w 3531775"/>
              <a:gd name="connsiteY396" fmla="*/ 697214 h 2810796"/>
              <a:gd name="connsiteX397" fmla="*/ 1910623 w 3531775"/>
              <a:gd name="connsiteY397" fmla="*/ 696833 h 2810796"/>
              <a:gd name="connsiteX398" fmla="*/ 1909956 w 3531775"/>
              <a:gd name="connsiteY398" fmla="*/ 697023 h 2810796"/>
              <a:gd name="connsiteX399" fmla="*/ 1907575 w 3531775"/>
              <a:gd name="connsiteY399" fmla="*/ 688165 h 2810796"/>
              <a:gd name="connsiteX400" fmla="*/ 1622968 w 3531775"/>
              <a:gd name="connsiteY400" fmla="*/ 1009920 h 2810796"/>
              <a:gd name="connsiteX401" fmla="*/ 1888620 w 3531775"/>
              <a:gd name="connsiteY401" fmla="*/ 1436830 h 2810796"/>
              <a:gd name="connsiteX402" fmla="*/ 2495934 w 3531775"/>
              <a:gd name="connsiteY402" fmla="*/ 1501981 h 2810796"/>
              <a:gd name="connsiteX403" fmla="*/ 2459930 w 3531775"/>
              <a:gd name="connsiteY403" fmla="*/ 1565704 h 2810796"/>
              <a:gd name="connsiteX404" fmla="*/ 2360965 w 3531775"/>
              <a:gd name="connsiteY404" fmla="*/ 1616281 h 2810796"/>
              <a:gd name="connsiteX405" fmla="*/ 2361632 w 3531775"/>
              <a:gd name="connsiteY405" fmla="*/ 1579134 h 2810796"/>
              <a:gd name="connsiteX406" fmla="*/ 2308292 w 3531775"/>
              <a:gd name="connsiteY406" fmla="*/ 1613709 h 2810796"/>
              <a:gd name="connsiteX407" fmla="*/ 2244951 w 3531775"/>
              <a:gd name="connsiteY407" fmla="*/ 1579134 h 2810796"/>
              <a:gd name="connsiteX408" fmla="*/ 2183705 w 3531775"/>
              <a:gd name="connsiteY408" fmla="*/ 1637236 h 2810796"/>
              <a:gd name="connsiteX409" fmla="*/ 2124459 w 3531775"/>
              <a:gd name="connsiteY409" fmla="*/ 1649619 h 2810796"/>
              <a:gd name="connsiteX410" fmla="*/ 2151605 w 3531775"/>
              <a:gd name="connsiteY410" fmla="*/ 1620282 h 2810796"/>
              <a:gd name="connsiteX411" fmla="*/ 2147700 w 3531775"/>
              <a:gd name="connsiteY411" fmla="*/ 1572085 h 2810796"/>
              <a:gd name="connsiteX412" fmla="*/ 2122364 w 3531775"/>
              <a:gd name="connsiteY412" fmla="*/ 1566942 h 2810796"/>
              <a:gd name="connsiteX413" fmla="*/ 2094265 w 3531775"/>
              <a:gd name="connsiteY413" fmla="*/ 1582658 h 2810796"/>
              <a:gd name="connsiteX414" fmla="*/ 2019875 w 3531775"/>
              <a:gd name="connsiteY414" fmla="*/ 1597517 h 2810796"/>
              <a:gd name="connsiteX415" fmla="*/ 2028733 w 3531775"/>
              <a:gd name="connsiteY415" fmla="*/ 1559703 h 2810796"/>
              <a:gd name="connsiteX416" fmla="*/ 1871666 w 3531775"/>
              <a:gd name="connsiteY416" fmla="*/ 1550559 h 2810796"/>
              <a:gd name="connsiteX417" fmla="*/ 1957391 w 3531775"/>
              <a:gd name="connsiteY417" fmla="*/ 1550178 h 2810796"/>
              <a:gd name="connsiteX418" fmla="*/ 1980346 w 3531775"/>
              <a:gd name="connsiteY418" fmla="*/ 1516364 h 2810796"/>
              <a:gd name="connsiteX419" fmla="*/ 1959010 w 3531775"/>
              <a:gd name="connsiteY419" fmla="*/ 1485312 h 2810796"/>
              <a:gd name="connsiteX420" fmla="*/ 1935769 w 3531775"/>
              <a:gd name="connsiteY420" fmla="*/ 1496171 h 2810796"/>
              <a:gd name="connsiteX421" fmla="*/ 1882238 w 3531775"/>
              <a:gd name="connsiteY421" fmla="*/ 1449975 h 2810796"/>
              <a:gd name="connsiteX422" fmla="*/ 1882143 w 3531775"/>
              <a:gd name="connsiteY422" fmla="*/ 1449975 h 2810796"/>
              <a:gd name="connsiteX423" fmla="*/ 1865570 w 3531775"/>
              <a:gd name="connsiteY423" fmla="*/ 1469596 h 2810796"/>
              <a:gd name="connsiteX424" fmla="*/ 1794418 w 3531775"/>
              <a:gd name="connsiteY424" fmla="*/ 1432639 h 2810796"/>
              <a:gd name="connsiteX425" fmla="*/ 1822993 w 3531775"/>
              <a:gd name="connsiteY425" fmla="*/ 1431401 h 2810796"/>
              <a:gd name="connsiteX426" fmla="*/ 1780226 w 3531775"/>
              <a:gd name="connsiteY426" fmla="*/ 1409779 h 2810796"/>
              <a:gd name="connsiteX427" fmla="*/ 1752889 w 3531775"/>
              <a:gd name="connsiteY427" fmla="*/ 1427972 h 2810796"/>
              <a:gd name="connsiteX428" fmla="*/ 1660592 w 3531775"/>
              <a:gd name="connsiteY428" fmla="*/ 1412161 h 2810796"/>
              <a:gd name="connsiteX429" fmla="*/ 1636208 w 3531775"/>
              <a:gd name="connsiteY429" fmla="*/ 1328245 h 2810796"/>
              <a:gd name="connsiteX430" fmla="*/ 1543244 w 3531775"/>
              <a:gd name="connsiteY430" fmla="*/ 1299861 h 2810796"/>
              <a:gd name="connsiteX431" fmla="*/ 1494285 w 3531775"/>
              <a:gd name="connsiteY431" fmla="*/ 1234805 h 2810796"/>
              <a:gd name="connsiteX432" fmla="*/ 1507620 w 3531775"/>
              <a:gd name="connsiteY432" fmla="*/ 1242044 h 2810796"/>
              <a:gd name="connsiteX433" fmla="*/ 1578867 w 3531775"/>
              <a:gd name="connsiteY433" fmla="*/ 1224042 h 2810796"/>
              <a:gd name="connsiteX434" fmla="*/ 1570295 w 3531775"/>
              <a:gd name="connsiteY434" fmla="*/ 1192895 h 2810796"/>
              <a:gd name="connsiteX435" fmla="*/ 1553340 w 3531775"/>
              <a:gd name="connsiteY435" fmla="*/ 1176226 h 2810796"/>
              <a:gd name="connsiteX436" fmla="*/ 1501905 w 3531775"/>
              <a:gd name="connsiteY436" fmla="*/ 1077166 h 2810796"/>
              <a:gd name="connsiteX437" fmla="*/ 1541434 w 3531775"/>
              <a:gd name="connsiteY437" fmla="*/ 1079452 h 2810796"/>
              <a:gd name="connsiteX438" fmla="*/ 1513145 w 3531775"/>
              <a:gd name="connsiteY438" fmla="*/ 995156 h 2810796"/>
              <a:gd name="connsiteX439" fmla="*/ 1574295 w 3531775"/>
              <a:gd name="connsiteY439" fmla="*/ 919813 h 2810796"/>
              <a:gd name="connsiteX440" fmla="*/ 1553150 w 3531775"/>
              <a:gd name="connsiteY440" fmla="*/ 821229 h 2810796"/>
              <a:gd name="connsiteX441" fmla="*/ 1582963 w 3531775"/>
              <a:gd name="connsiteY441" fmla="*/ 748839 h 2810796"/>
              <a:gd name="connsiteX442" fmla="*/ 1586297 w 3531775"/>
              <a:gd name="connsiteY442" fmla="*/ 778081 h 2810796"/>
              <a:gd name="connsiteX443" fmla="*/ 1649733 w 3531775"/>
              <a:gd name="connsiteY443" fmla="*/ 807799 h 2810796"/>
              <a:gd name="connsiteX444" fmla="*/ 1700787 w 3531775"/>
              <a:gd name="connsiteY444" fmla="*/ 684736 h 2810796"/>
              <a:gd name="connsiteX445" fmla="*/ 1726505 w 3531775"/>
              <a:gd name="connsiteY445" fmla="*/ 717026 h 2810796"/>
              <a:gd name="connsiteX446" fmla="*/ 1828136 w 3531775"/>
              <a:gd name="connsiteY446" fmla="*/ 598630 h 2810796"/>
              <a:gd name="connsiteX447" fmla="*/ 1779464 w 3531775"/>
              <a:gd name="connsiteY447" fmla="*/ 665972 h 2810796"/>
              <a:gd name="connsiteX448" fmla="*/ 1817278 w 3531775"/>
              <a:gd name="connsiteY448" fmla="*/ 714073 h 2810796"/>
              <a:gd name="connsiteX449" fmla="*/ 1845377 w 3531775"/>
              <a:gd name="connsiteY449" fmla="*/ 694356 h 2810796"/>
              <a:gd name="connsiteX450" fmla="*/ 1827660 w 3531775"/>
              <a:gd name="connsiteY450" fmla="*/ 689118 h 2810796"/>
              <a:gd name="connsiteX451" fmla="*/ 1903479 w 3531775"/>
              <a:gd name="connsiteY451" fmla="*/ 672925 h 2810796"/>
              <a:gd name="connsiteX452" fmla="*/ 1903479 w 3531775"/>
              <a:gd name="connsiteY452" fmla="*/ 672925 h 2810796"/>
              <a:gd name="connsiteX453" fmla="*/ 1903955 w 3531775"/>
              <a:gd name="connsiteY453" fmla="*/ 673782 h 2810796"/>
              <a:gd name="connsiteX454" fmla="*/ 1894335 w 3531775"/>
              <a:gd name="connsiteY454" fmla="*/ 577485 h 2810796"/>
              <a:gd name="connsiteX455" fmla="*/ 1866046 w 3531775"/>
              <a:gd name="connsiteY455" fmla="*/ 491188 h 2810796"/>
              <a:gd name="connsiteX456" fmla="*/ 1864046 w 3531775"/>
              <a:gd name="connsiteY456" fmla="*/ 490236 h 2810796"/>
              <a:gd name="connsiteX457" fmla="*/ 1864236 w 3531775"/>
              <a:gd name="connsiteY457" fmla="*/ 490331 h 2810796"/>
              <a:gd name="connsiteX458" fmla="*/ 1864046 w 3531775"/>
              <a:gd name="connsiteY458" fmla="*/ 490236 h 2810796"/>
              <a:gd name="connsiteX459" fmla="*/ 1864141 w 3531775"/>
              <a:gd name="connsiteY459" fmla="*/ 490236 h 2810796"/>
              <a:gd name="connsiteX460" fmla="*/ 1860426 w 3531775"/>
              <a:gd name="connsiteY460" fmla="*/ 488521 h 2810796"/>
              <a:gd name="connsiteX461" fmla="*/ 1860902 w 3531775"/>
              <a:gd name="connsiteY461" fmla="*/ 488712 h 2810796"/>
              <a:gd name="connsiteX462" fmla="*/ 1859379 w 3531775"/>
              <a:gd name="connsiteY462" fmla="*/ 488045 h 2810796"/>
              <a:gd name="connsiteX463" fmla="*/ 1860331 w 3531775"/>
              <a:gd name="connsiteY463" fmla="*/ 488521 h 2810796"/>
              <a:gd name="connsiteX464" fmla="*/ 1808420 w 3531775"/>
              <a:gd name="connsiteY464" fmla="*/ 474424 h 2810796"/>
              <a:gd name="connsiteX465" fmla="*/ 1808705 w 3531775"/>
              <a:gd name="connsiteY465" fmla="*/ 474424 h 2810796"/>
              <a:gd name="connsiteX466" fmla="*/ 1808324 w 3531775"/>
              <a:gd name="connsiteY466" fmla="*/ 474424 h 2810796"/>
              <a:gd name="connsiteX467" fmla="*/ 1808420 w 3531775"/>
              <a:gd name="connsiteY467" fmla="*/ 474424 h 2810796"/>
              <a:gd name="connsiteX468" fmla="*/ 1803943 w 3531775"/>
              <a:gd name="connsiteY468" fmla="*/ 474138 h 2810796"/>
              <a:gd name="connsiteX469" fmla="*/ 1803943 w 3531775"/>
              <a:gd name="connsiteY469" fmla="*/ 474138 h 2810796"/>
              <a:gd name="connsiteX470" fmla="*/ 1803752 w 3531775"/>
              <a:gd name="connsiteY470" fmla="*/ 474138 h 2810796"/>
              <a:gd name="connsiteX471" fmla="*/ 1803848 w 3531775"/>
              <a:gd name="connsiteY471" fmla="*/ 474138 h 2810796"/>
              <a:gd name="connsiteX472" fmla="*/ 1798704 w 3531775"/>
              <a:gd name="connsiteY472" fmla="*/ 474043 h 2810796"/>
              <a:gd name="connsiteX473" fmla="*/ 1799942 w 3531775"/>
              <a:gd name="connsiteY473" fmla="*/ 474043 h 2810796"/>
              <a:gd name="connsiteX474" fmla="*/ 1798514 w 3531775"/>
              <a:gd name="connsiteY474" fmla="*/ 474043 h 2810796"/>
              <a:gd name="connsiteX475" fmla="*/ 1798799 w 3531775"/>
              <a:gd name="connsiteY475" fmla="*/ 474043 h 2810796"/>
              <a:gd name="connsiteX476" fmla="*/ 1793751 w 3531775"/>
              <a:gd name="connsiteY476" fmla="*/ 474138 h 2810796"/>
              <a:gd name="connsiteX477" fmla="*/ 1795275 w 3531775"/>
              <a:gd name="connsiteY477" fmla="*/ 474043 h 2810796"/>
              <a:gd name="connsiteX478" fmla="*/ 1793465 w 3531775"/>
              <a:gd name="connsiteY478" fmla="*/ 474138 h 2810796"/>
              <a:gd name="connsiteX479" fmla="*/ 1793846 w 3531775"/>
              <a:gd name="connsiteY479" fmla="*/ 474138 h 2810796"/>
              <a:gd name="connsiteX480" fmla="*/ 1788608 w 3531775"/>
              <a:gd name="connsiteY480" fmla="*/ 474519 h 2810796"/>
              <a:gd name="connsiteX481" fmla="*/ 1788798 w 3531775"/>
              <a:gd name="connsiteY481" fmla="*/ 474519 h 2810796"/>
              <a:gd name="connsiteX482" fmla="*/ 1788322 w 3531775"/>
              <a:gd name="connsiteY482" fmla="*/ 474519 h 2810796"/>
              <a:gd name="connsiteX483" fmla="*/ 1788608 w 3531775"/>
              <a:gd name="connsiteY483" fmla="*/ 474519 h 2810796"/>
              <a:gd name="connsiteX484" fmla="*/ 1778511 w 3531775"/>
              <a:gd name="connsiteY484" fmla="*/ 476043 h 2810796"/>
              <a:gd name="connsiteX485" fmla="*/ 1778511 w 3531775"/>
              <a:gd name="connsiteY485" fmla="*/ 476043 h 2810796"/>
              <a:gd name="connsiteX486" fmla="*/ 1777654 w 3531775"/>
              <a:gd name="connsiteY486" fmla="*/ 476234 h 2810796"/>
              <a:gd name="connsiteX487" fmla="*/ 1778416 w 3531775"/>
              <a:gd name="connsiteY487" fmla="*/ 476043 h 2810796"/>
              <a:gd name="connsiteX488" fmla="*/ 1775368 w 3531775"/>
              <a:gd name="connsiteY488" fmla="*/ 476710 h 2810796"/>
              <a:gd name="connsiteX489" fmla="*/ 1775558 w 3531775"/>
              <a:gd name="connsiteY489" fmla="*/ 476615 h 2810796"/>
              <a:gd name="connsiteX490" fmla="*/ 1775273 w 3531775"/>
              <a:gd name="connsiteY490" fmla="*/ 476710 h 2810796"/>
              <a:gd name="connsiteX491" fmla="*/ 1775368 w 3531775"/>
              <a:gd name="connsiteY491" fmla="*/ 476710 h 2810796"/>
              <a:gd name="connsiteX492" fmla="*/ 1771463 w 3531775"/>
              <a:gd name="connsiteY492" fmla="*/ 477853 h 2810796"/>
              <a:gd name="connsiteX493" fmla="*/ 1771558 w 3531775"/>
              <a:gd name="connsiteY493" fmla="*/ 477853 h 2810796"/>
              <a:gd name="connsiteX494" fmla="*/ 1770129 w 3531775"/>
              <a:gd name="connsiteY494" fmla="*/ 478329 h 2810796"/>
              <a:gd name="connsiteX495" fmla="*/ 1771558 w 3531775"/>
              <a:gd name="connsiteY495" fmla="*/ 477853 h 2810796"/>
              <a:gd name="connsiteX496" fmla="*/ 1742316 w 3531775"/>
              <a:gd name="connsiteY496" fmla="*/ 499856 h 2810796"/>
              <a:gd name="connsiteX497" fmla="*/ 1870618 w 3531775"/>
              <a:gd name="connsiteY497" fmla="*/ 377555 h 2810796"/>
              <a:gd name="connsiteX498" fmla="*/ 1888620 w 3531775"/>
              <a:gd name="connsiteY498" fmla="*/ 191055 h 2810796"/>
              <a:gd name="connsiteX499" fmla="*/ 1888049 w 3531775"/>
              <a:gd name="connsiteY499" fmla="*/ 191532 h 2810796"/>
              <a:gd name="connsiteX500" fmla="*/ 1889001 w 3531775"/>
              <a:gd name="connsiteY500" fmla="*/ 190674 h 2810796"/>
              <a:gd name="connsiteX501" fmla="*/ 1888715 w 3531775"/>
              <a:gd name="connsiteY501" fmla="*/ 190960 h 2810796"/>
              <a:gd name="connsiteX502" fmla="*/ 1895478 w 3531775"/>
              <a:gd name="connsiteY502" fmla="*/ 185721 h 2810796"/>
              <a:gd name="connsiteX503" fmla="*/ 1895192 w 3531775"/>
              <a:gd name="connsiteY503" fmla="*/ 185912 h 2810796"/>
              <a:gd name="connsiteX504" fmla="*/ 2037115 w 3531775"/>
              <a:gd name="connsiteY504" fmla="*/ 264112 h 2810796"/>
              <a:gd name="connsiteX505" fmla="*/ 1967297 w 3531775"/>
              <a:gd name="connsiteY505" fmla="*/ 260112 h 2810796"/>
              <a:gd name="connsiteX506" fmla="*/ 1970630 w 3531775"/>
              <a:gd name="connsiteY506" fmla="*/ 245824 h 2810796"/>
              <a:gd name="connsiteX507" fmla="*/ 1970345 w 3531775"/>
              <a:gd name="connsiteY507" fmla="*/ 245824 h 2810796"/>
              <a:gd name="connsiteX508" fmla="*/ 1974059 w 3531775"/>
              <a:gd name="connsiteY508" fmla="*/ 245157 h 2810796"/>
              <a:gd name="connsiteX509" fmla="*/ 1974059 w 3531775"/>
              <a:gd name="connsiteY509" fmla="*/ 245157 h 2810796"/>
              <a:gd name="connsiteX510" fmla="*/ 1974155 w 3531775"/>
              <a:gd name="connsiteY510" fmla="*/ 245157 h 2810796"/>
              <a:gd name="connsiteX511" fmla="*/ 1974059 w 3531775"/>
              <a:gd name="connsiteY511" fmla="*/ 245157 h 2810796"/>
              <a:gd name="connsiteX512" fmla="*/ 1974917 w 3531775"/>
              <a:gd name="connsiteY512" fmla="*/ 244872 h 2810796"/>
              <a:gd name="connsiteX513" fmla="*/ 1974821 w 3531775"/>
              <a:gd name="connsiteY513" fmla="*/ 244967 h 2810796"/>
              <a:gd name="connsiteX514" fmla="*/ 1975012 w 3531775"/>
              <a:gd name="connsiteY514" fmla="*/ 244872 h 2810796"/>
              <a:gd name="connsiteX515" fmla="*/ 1974917 w 3531775"/>
              <a:gd name="connsiteY515" fmla="*/ 244872 h 2810796"/>
              <a:gd name="connsiteX516" fmla="*/ 1978631 w 3531775"/>
              <a:gd name="connsiteY516" fmla="*/ 242776 h 2810796"/>
              <a:gd name="connsiteX517" fmla="*/ 1978631 w 3531775"/>
              <a:gd name="connsiteY517" fmla="*/ 242776 h 2810796"/>
              <a:gd name="connsiteX518" fmla="*/ 1978727 w 3531775"/>
              <a:gd name="connsiteY518" fmla="*/ 242681 h 2810796"/>
              <a:gd name="connsiteX519" fmla="*/ 1978631 w 3531775"/>
              <a:gd name="connsiteY519" fmla="*/ 242776 h 2810796"/>
              <a:gd name="connsiteX520" fmla="*/ 1901098 w 3531775"/>
              <a:gd name="connsiteY520" fmla="*/ 258969 h 2810796"/>
              <a:gd name="connsiteX521" fmla="*/ 2105695 w 3531775"/>
              <a:gd name="connsiteY521" fmla="*/ 327453 h 2810796"/>
              <a:gd name="connsiteX522" fmla="*/ 2128364 w 3531775"/>
              <a:gd name="connsiteY522" fmla="*/ 327834 h 2810796"/>
              <a:gd name="connsiteX523" fmla="*/ 2075691 w 3531775"/>
              <a:gd name="connsiteY523" fmla="*/ 395938 h 2810796"/>
              <a:gd name="connsiteX524" fmla="*/ 2087216 w 3531775"/>
              <a:gd name="connsiteY524" fmla="*/ 458803 h 2810796"/>
              <a:gd name="connsiteX525" fmla="*/ 2221614 w 3531775"/>
              <a:gd name="connsiteY525" fmla="*/ 440801 h 2810796"/>
              <a:gd name="connsiteX526" fmla="*/ 2376300 w 3531775"/>
              <a:gd name="connsiteY526" fmla="*/ 379936 h 2810796"/>
              <a:gd name="connsiteX527" fmla="*/ 2373157 w 3531775"/>
              <a:gd name="connsiteY527" fmla="*/ 439372 h 2810796"/>
              <a:gd name="connsiteX528" fmla="*/ 2332771 w 3531775"/>
              <a:gd name="connsiteY528" fmla="*/ 427180 h 2810796"/>
              <a:gd name="connsiteX529" fmla="*/ 2292576 w 3531775"/>
              <a:gd name="connsiteY529" fmla="*/ 415369 h 2810796"/>
              <a:gd name="connsiteX530" fmla="*/ 2381444 w 3531775"/>
              <a:gd name="connsiteY530" fmla="*/ 506619 h 2810796"/>
              <a:gd name="connsiteX531" fmla="*/ 2468407 w 3531775"/>
              <a:gd name="connsiteY531" fmla="*/ 399748 h 2810796"/>
              <a:gd name="connsiteX532" fmla="*/ 2486981 w 3531775"/>
              <a:gd name="connsiteY532" fmla="*/ 450326 h 2810796"/>
              <a:gd name="connsiteX533" fmla="*/ 2487076 w 3531775"/>
              <a:gd name="connsiteY533" fmla="*/ 450231 h 2810796"/>
              <a:gd name="connsiteX534" fmla="*/ 2456882 w 3531775"/>
              <a:gd name="connsiteY534" fmla="*/ 452517 h 2810796"/>
              <a:gd name="connsiteX535" fmla="*/ 2428116 w 3531775"/>
              <a:gd name="connsiteY535" fmla="*/ 493379 h 2810796"/>
              <a:gd name="connsiteX536" fmla="*/ 2533368 w 3531775"/>
              <a:gd name="connsiteY536" fmla="*/ 489569 h 2810796"/>
              <a:gd name="connsiteX537" fmla="*/ 2506793 w 3531775"/>
              <a:gd name="connsiteY537" fmla="*/ 403749 h 2810796"/>
              <a:gd name="connsiteX538" fmla="*/ 2506698 w 3531775"/>
              <a:gd name="connsiteY538" fmla="*/ 403844 h 2810796"/>
              <a:gd name="connsiteX539" fmla="*/ 2599566 w 3531775"/>
              <a:gd name="connsiteY539" fmla="*/ 402415 h 2810796"/>
              <a:gd name="connsiteX540" fmla="*/ 2573658 w 3531775"/>
              <a:gd name="connsiteY540" fmla="*/ 394700 h 2810796"/>
              <a:gd name="connsiteX541" fmla="*/ 2672337 w 3531775"/>
              <a:gd name="connsiteY541" fmla="*/ 498713 h 2810796"/>
              <a:gd name="connsiteX542" fmla="*/ 2747966 w 3531775"/>
              <a:gd name="connsiteY542" fmla="*/ 479282 h 2810796"/>
              <a:gd name="connsiteX543" fmla="*/ 2806449 w 3531775"/>
              <a:gd name="connsiteY543" fmla="*/ 542337 h 2810796"/>
              <a:gd name="connsiteX544" fmla="*/ 2907033 w 3531775"/>
              <a:gd name="connsiteY544" fmla="*/ 500904 h 2810796"/>
              <a:gd name="connsiteX545" fmla="*/ 2948467 w 3531775"/>
              <a:gd name="connsiteY545" fmla="*/ 533003 h 2810796"/>
              <a:gd name="connsiteX546" fmla="*/ 2907128 w 3531775"/>
              <a:gd name="connsiteY546" fmla="*/ 500808 h 2810796"/>
              <a:gd name="connsiteX547" fmla="*/ 2907128 w 3531775"/>
              <a:gd name="connsiteY547" fmla="*/ 500808 h 2810796"/>
              <a:gd name="connsiteX548" fmla="*/ 2955611 w 3531775"/>
              <a:gd name="connsiteY548" fmla="*/ 461946 h 2810796"/>
              <a:gd name="connsiteX549" fmla="*/ 3015713 w 3531775"/>
              <a:gd name="connsiteY549" fmla="*/ 426704 h 2810796"/>
              <a:gd name="connsiteX550" fmla="*/ 3046956 w 3531775"/>
              <a:gd name="connsiteY550" fmla="*/ 385365 h 2810796"/>
              <a:gd name="connsiteX551" fmla="*/ 3004569 w 3531775"/>
              <a:gd name="connsiteY551" fmla="*/ 363553 h 2810796"/>
              <a:gd name="connsiteX552" fmla="*/ 3004855 w 3531775"/>
              <a:gd name="connsiteY552" fmla="*/ 363648 h 2810796"/>
              <a:gd name="connsiteX553" fmla="*/ 3004474 w 3531775"/>
              <a:gd name="connsiteY553" fmla="*/ 363553 h 2810796"/>
              <a:gd name="connsiteX554" fmla="*/ 3004569 w 3531775"/>
              <a:gd name="connsiteY554" fmla="*/ 363553 h 2810796"/>
              <a:gd name="connsiteX555" fmla="*/ 2751490 w 3531775"/>
              <a:gd name="connsiteY555" fmla="*/ 459660 h 2810796"/>
              <a:gd name="connsiteX556" fmla="*/ 2663860 w 3531775"/>
              <a:gd name="connsiteY556" fmla="*/ 380793 h 2810796"/>
              <a:gd name="connsiteX557" fmla="*/ 2652144 w 3531775"/>
              <a:gd name="connsiteY557" fmla="*/ 244776 h 2810796"/>
              <a:gd name="connsiteX558" fmla="*/ 2390111 w 3531775"/>
              <a:gd name="connsiteY558" fmla="*/ 163433 h 2810796"/>
              <a:gd name="connsiteX559" fmla="*/ 2390111 w 3531775"/>
              <a:gd name="connsiteY559" fmla="*/ 163433 h 2810796"/>
              <a:gd name="connsiteX560" fmla="*/ 2654144 w 3531775"/>
              <a:gd name="connsiteY560" fmla="*/ 197247 h 2810796"/>
              <a:gd name="connsiteX561" fmla="*/ 2686339 w 3531775"/>
              <a:gd name="connsiteY561" fmla="*/ 371745 h 2810796"/>
              <a:gd name="connsiteX562" fmla="*/ 2799210 w 3531775"/>
              <a:gd name="connsiteY562" fmla="*/ 432228 h 2810796"/>
              <a:gd name="connsiteX563" fmla="*/ 3050003 w 3531775"/>
              <a:gd name="connsiteY563" fmla="*/ 383841 h 2810796"/>
              <a:gd name="connsiteX564" fmla="*/ 3109059 w 3531775"/>
              <a:gd name="connsiteY564" fmla="*/ 379936 h 2810796"/>
              <a:gd name="connsiteX565" fmla="*/ 2898080 w 3531775"/>
              <a:gd name="connsiteY565" fmla="*/ 341169 h 2810796"/>
              <a:gd name="connsiteX566" fmla="*/ 2898937 w 3531775"/>
              <a:gd name="connsiteY566" fmla="*/ 341265 h 2810796"/>
              <a:gd name="connsiteX567" fmla="*/ 2856170 w 3531775"/>
              <a:gd name="connsiteY567" fmla="*/ 328120 h 2810796"/>
              <a:gd name="connsiteX568" fmla="*/ 2856170 w 3531775"/>
              <a:gd name="connsiteY568" fmla="*/ 328120 h 2810796"/>
              <a:gd name="connsiteX569" fmla="*/ 2812736 w 3531775"/>
              <a:gd name="connsiteY569" fmla="*/ 20082 h 2810796"/>
              <a:gd name="connsiteX570" fmla="*/ 2812736 w 3531775"/>
              <a:gd name="connsiteY570" fmla="*/ 20082 h 2810796"/>
              <a:gd name="connsiteX571" fmla="*/ 2812736 w 3531775"/>
              <a:gd name="connsiteY571" fmla="*/ 20082 h 2810796"/>
              <a:gd name="connsiteX572" fmla="*/ 2812736 w 3531775"/>
              <a:gd name="connsiteY572" fmla="*/ 20082 h 2810796"/>
              <a:gd name="connsiteX573" fmla="*/ 2811117 w 3531775"/>
              <a:gd name="connsiteY573" fmla="*/ 19320 h 2810796"/>
              <a:gd name="connsiteX574" fmla="*/ 2812641 w 3531775"/>
              <a:gd name="connsiteY574" fmla="*/ 20082 h 2810796"/>
              <a:gd name="connsiteX575" fmla="*/ 2806830 w 3531775"/>
              <a:gd name="connsiteY575" fmla="*/ 17224 h 2810796"/>
              <a:gd name="connsiteX576" fmla="*/ 2811212 w 3531775"/>
              <a:gd name="connsiteY576" fmla="*/ 19320 h 2810796"/>
              <a:gd name="connsiteX577" fmla="*/ 2793686 w 3531775"/>
              <a:gd name="connsiteY577" fmla="*/ 11985 h 2810796"/>
              <a:gd name="connsiteX578" fmla="*/ 2797877 w 3531775"/>
              <a:gd name="connsiteY578" fmla="*/ 13509 h 2810796"/>
              <a:gd name="connsiteX579" fmla="*/ 2793114 w 3531775"/>
              <a:gd name="connsiteY579" fmla="*/ 11795 h 2810796"/>
              <a:gd name="connsiteX580" fmla="*/ 2793686 w 3531775"/>
              <a:gd name="connsiteY580" fmla="*/ 11985 h 2810796"/>
              <a:gd name="connsiteX581" fmla="*/ 2711771 w 3531775"/>
              <a:gd name="connsiteY581" fmla="*/ 8842 h 2810796"/>
              <a:gd name="connsiteX582" fmla="*/ 2711771 w 3531775"/>
              <a:gd name="connsiteY582" fmla="*/ 8842 h 2810796"/>
              <a:gd name="connsiteX583" fmla="*/ 2840453 w 3531775"/>
              <a:gd name="connsiteY583" fmla="*/ 23511 h 2810796"/>
              <a:gd name="connsiteX584" fmla="*/ 2839882 w 3531775"/>
              <a:gd name="connsiteY584" fmla="*/ 23130 h 2810796"/>
              <a:gd name="connsiteX585" fmla="*/ 2871410 w 3531775"/>
              <a:gd name="connsiteY585" fmla="*/ 315357 h 2810796"/>
              <a:gd name="connsiteX586" fmla="*/ 3044098 w 3531775"/>
              <a:gd name="connsiteY586" fmla="*/ 316309 h 2810796"/>
              <a:gd name="connsiteX587" fmla="*/ 3043431 w 3531775"/>
              <a:gd name="connsiteY587" fmla="*/ 316214 h 2810796"/>
              <a:gd name="connsiteX588" fmla="*/ 3045051 w 3531775"/>
              <a:gd name="connsiteY588" fmla="*/ 316404 h 2810796"/>
              <a:gd name="connsiteX589" fmla="*/ 3044098 w 3531775"/>
              <a:gd name="connsiteY589" fmla="*/ 316309 h 2810796"/>
              <a:gd name="connsiteX590" fmla="*/ 3110201 w 3531775"/>
              <a:gd name="connsiteY590" fmla="*/ 380508 h 2810796"/>
              <a:gd name="connsiteX591" fmla="*/ 3106201 w 3531775"/>
              <a:gd name="connsiteY591" fmla="*/ 500427 h 2810796"/>
              <a:gd name="connsiteX592" fmla="*/ 3167066 w 3531775"/>
              <a:gd name="connsiteY592" fmla="*/ 552720 h 2810796"/>
              <a:gd name="connsiteX593" fmla="*/ 3142301 w 3531775"/>
              <a:gd name="connsiteY593" fmla="*/ 586343 h 2810796"/>
              <a:gd name="connsiteX594" fmla="*/ 3133347 w 3531775"/>
              <a:gd name="connsiteY594" fmla="*/ 603583 h 2810796"/>
              <a:gd name="connsiteX595" fmla="*/ 3133538 w 3531775"/>
              <a:gd name="connsiteY595" fmla="*/ 603393 h 2810796"/>
              <a:gd name="connsiteX596" fmla="*/ 3132966 w 3531775"/>
              <a:gd name="connsiteY596" fmla="*/ 604155 h 2810796"/>
              <a:gd name="connsiteX597" fmla="*/ 3132966 w 3531775"/>
              <a:gd name="connsiteY597" fmla="*/ 604059 h 2810796"/>
              <a:gd name="connsiteX598" fmla="*/ 3129251 w 3531775"/>
              <a:gd name="connsiteY598" fmla="*/ 609012 h 2810796"/>
              <a:gd name="connsiteX599" fmla="*/ 3129442 w 3531775"/>
              <a:gd name="connsiteY599" fmla="*/ 608727 h 2810796"/>
              <a:gd name="connsiteX600" fmla="*/ 3128585 w 3531775"/>
              <a:gd name="connsiteY600" fmla="*/ 609774 h 2810796"/>
              <a:gd name="connsiteX601" fmla="*/ 3128775 w 3531775"/>
              <a:gd name="connsiteY601" fmla="*/ 609489 h 2810796"/>
              <a:gd name="connsiteX602" fmla="*/ 3124489 w 3531775"/>
              <a:gd name="connsiteY602" fmla="*/ 614442 h 2810796"/>
              <a:gd name="connsiteX603" fmla="*/ 3124679 w 3531775"/>
              <a:gd name="connsiteY603" fmla="*/ 614251 h 2810796"/>
              <a:gd name="connsiteX604" fmla="*/ 3119726 w 3531775"/>
              <a:gd name="connsiteY604" fmla="*/ 619299 h 2810796"/>
              <a:gd name="connsiteX605" fmla="*/ 3119822 w 3531775"/>
              <a:gd name="connsiteY605" fmla="*/ 619204 h 2810796"/>
              <a:gd name="connsiteX606" fmla="*/ 3114011 w 3531775"/>
              <a:gd name="connsiteY606" fmla="*/ 624348 h 2810796"/>
              <a:gd name="connsiteX607" fmla="*/ 3114297 w 3531775"/>
              <a:gd name="connsiteY607" fmla="*/ 624062 h 2810796"/>
              <a:gd name="connsiteX608" fmla="*/ 3113345 w 3531775"/>
              <a:gd name="connsiteY608" fmla="*/ 624824 h 2810796"/>
              <a:gd name="connsiteX609" fmla="*/ 3113631 w 3531775"/>
              <a:gd name="connsiteY609" fmla="*/ 624633 h 2810796"/>
              <a:gd name="connsiteX610" fmla="*/ 3098962 w 3531775"/>
              <a:gd name="connsiteY610" fmla="*/ 634920 h 2810796"/>
              <a:gd name="connsiteX611" fmla="*/ 3097248 w 3531775"/>
              <a:gd name="connsiteY611" fmla="*/ 555482 h 2810796"/>
              <a:gd name="connsiteX612" fmla="*/ 3083627 w 3531775"/>
              <a:gd name="connsiteY612" fmla="*/ 553577 h 2810796"/>
              <a:gd name="connsiteX613" fmla="*/ 3014666 w 3531775"/>
              <a:gd name="connsiteY613" fmla="*/ 669591 h 2810796"/>
              <a:gd name="connsiteX614" fmla="*/ 3014951 w 3531775"/>
              <a:gd name="connsiteY614" fmla="*/ 584057 h 2810796"/>
              <a:gd name="connsiteX615" fmla="*/ 2701579 w 3531775"/>
              <a:gd name="connsiteY615" fmla="*/ 735790 h 2810796"/>
              <a:gd name="connsiteX616" fmla="*/ 2984662 w 3531775"/>
              <a:gd name="connsiteY616" fmla="*/ 698357 h 2810796"/>
              <a:gd name="connsiteX617" fmla="*/ 2785018 w 3531775"/>
              <a:gd name="connsiteY617" fmla="*/ 777224 h 2810796"/>
              <a:gd name="connsiteX618" fmla="*/ 3014285 w 3531775"/>
              <a:gd name="connsiteY618" fmla="*/ 861711 h 2810796"/>
              <a:gd name="connsiteX619" fmla="*/ 3036573 w 3531775"/>
              <a:gd name="connsiteY619" fmla="*/ 786844 h 2810796"/>
              <a:gd name="connsiteX620" fmla="*/ 3066958 w 3531775"/>
              <a:gd name="connsiteY620" fmla="*/ 836755 h 2810796"/>
              <a:gd name="connsiteX621" fmla="*/ 3066958 w 3531775"/>
              <a:gd name="connsiteY621" fmla="*/ 836374 h 2810796"/>
              <a:gd name="connsiteX622" fmla="*/ 3065720 w 3531775"/>
              <a:gd name="connsiteY622" fmla="*/ 848090 h 2810796"/>
              <a:gd name="connsiteX623" fmla="*/ 3065720 w 3531775"/>
              <a:gd name="connsiteY623" fmla="*/ 847899 h 2810796"/>
              <a:gd name="connsiteX624" fmla="*/ 3061434 w 3531775"/>
              <a:gd name="connsiteY624" fmla="*/ 860663 h 2810796"/>
              <a:gd name="connsiteX625" fmla="*/ 3101629 w 3531775"/>
              <a:gd name="connsiteY625" fmla="*/ 800846 h 2810796"/>
              <a:gd name="connsiteX626" fmla="*/ 3109249 w 3531775"/>
              <a:gd name="connsiteY626" fmla="*/ 807228 h 2810796"/>
              <a:gd name="connsiteX627" fmla="*/ 3108963 w 3531775"/>
              <a:gd name="connsiteY627" fmla="*/ 806942 h 2810796"/>
              <a:gd name="connsiteX628" fmla="*/ 3121917 w 3531775"/>
              <a:gd name="connsiteY628" fmla="*/ 836660 h 2810796"/>
              <a:gd name="connsiteX629" fmla="*/ 2993425 w 3531775"/>
              <a:gd name="connsiteY629" fmla="*/ 932672 h 2810796"/>
              <a:gd name="connsiteX630" fmla="*/ 3025619 w 3531775"/>
              <a:gd name="connsiteY630" fmla="*/ 1058021 h 2810796"/>
              <a:gd name="connsiteX631" fmla="*/ 2951229 w 3531775"/>
              <a:gd name="connsiteY631" fmla="*/ 931815 h 2810796"/>
              <a:gd name="connsiteX632" fmla="*/ 2951229 w 3531775"/>
              <a:gd name="connsiteY632" fmla="*/ 931815 h 2810796"/>
              <a:gd name="connsiteX633" fmla="*/ 2948181 w 3531775"/>
              <a:gd name="connsiteY633" fmla="*/ 907050 h 2810796"/>
              <a:gd name="connsiteX634" fmla="*/ 2895794 w 3531775"/>
              <a:gd name="connsiteY634" fmla="*/ 962104 h 2810796"/>
              <a:gd name="connsiteX635" fmla="*/ 2908367 w 3531775"/>
              <a:gd name="connsiteY635" fmla="*/ 919813 h 2810796"/>
              <a:gd name="connsiteX636" fmla="*/ 2841977 w 3531775"/>
              <a:gd name="connsiteY636" fmla="*/ 955151 h 2810796"/>
              <a:gd name="connsiteX637" fmla="*/ 2884078 w 3531775"/>
              <a:gd name="connsiteY637" fmla="*/ 883332 h 2810796"/>
              <a:gd name="connsiteX638" fmla="*/ 2880268 w 3531775"/>
              <a:gd name="connsiteY638" fmla="*/ 882570 h 2810796"/>
              <a:gd name="connsiteX639" fmla="*/ 2858456 w 3531775"/>
              <a:gd name="connsiteY639" fmla="*/ 918003 h 2810796"/>
              <a:gd name="connsiteX640" fmla="*/ 2830928 w 3531775"/>
              <a:gd name="connsiteY640" fmla="*/ 924195 h 2810796"/>
              <a:gd name="connsiteX641" fmla="*/ 2761586 w 3531775"/>
              <a:gd name="connsiteY641" fmla="*/ 958104 h 2810796"/>
              <a:gd name="connsiteX642" fmla="*/ 2761586 w 3531775"/>
              <a:gd name="connsiteY642" fmla="*/ 958104 h 2810796"/>
              <a:gd name="connsiteX643" fmla="*/ 2793019 w 3531775"/>
              <a:gd name="connsiteY643" fmla="*/ 917908 h 2810796"/>
              <a:gd name="connsiteX644" fmla="*/ 2841120 w 3531775"/>
              <a:gd name="connsiteY644" fmla="*/ 878856 h 2810796"/>
              <a:gd name="connsiteX645" fmla="*/ 2834738 w 3531775"/>
              <a:gd name="connsiteY645" fmla="*/ 880380 h 2810796"/>
              <a:gd name="connsiteX646" fmla="*/ 2770731 w 3531775"/>
              <a:gd name="connsiteY646" fmla="*/ 890476 h 2810796"/>
              <a:gd name="connsiteX647" fmla="*/ 2725582 w 3531775"/>
              <a:gd name="connsiteY647" fmla="*/ 950865 h 2810796"/>
              <a:gd name="connsiteX648" fmla="*/ 2572039 w 3531775"/>
              <a:gd name="connsiteY648" fmla="*/ 993918 h 2810796"/>
              <a:gd name="connsiteX649" fmla="*/ 2702817 w 3531775"/>
              <a:gd name="connsiteY649" fmla="*/ 891905 h 2810796"/>
              <a:gd name="connsiteX650" fmla="*/ 2543274 w 3531775"/>
              <a:gd name="connsiteY650" fmla="*/ 945054 h 2810796"/>
              <a:gd name="connsiteX651" fmla="*/ 2389540 w 3531775"/>
              <a:gd name="connsiteY651" fmla="*/ 954294 h 2810796"/>
              <a:gd name="connsiteX652" fmla="*/ 2171322 w 3531775"/>
              <a:gd name="connsiteY652" fmla="*/ 1136602 h 2810796"/>
              <a:gd name="connsiteX653" fmla="*/ 2172275 w 3531775"/>
              <a:gd name="connsiteY653" fmla="*/ 978297 h 2810796"/>
              <a:gd name="connsiteX654" fmla="*/ 2153987 w 3531775"/>
              <a:gd name="connsiteY654" fmla="*/ 1105265 h 2810796"/>
              <a:gd name="connsiteX655" fmla="*/ 2058832 w 3531775"/>
              <a:gd name="connsiteY655" fmla="*/ 1233567 h 2810796"/>
              <a:gd name="connsiteX656" fmla="*/ 2224376 w 3531775"/>
              <a:gd name="connsiteY656" fmla="*/ 1262046 h 2810796"/>
              <a:gd name="connsiteX657" fmla="*/ 2791304 w 3531775"/>
              <a:gd name="connsiteY657" fmla="*/ 1268142 h 2810796"/>
              <a:gd name="connsiteX658" fmla="*/ 2791304 w 3531775"/>
              <a:gd name="connsiteY658" fmla="*/ 1268142 h 2810796"/>
              <a:gd name="connsiteX659" fmla="*/ 2791304 w 3531775"/>
              <a:gd name="connsiteY659" fmla="*/ 1268142 h 2810796"/>
              <a:gd name="connsiteX660" fmla="*/ 3398714 w 3531775"/>
              <a:gd name="connsiteY660" fmla="*/ 1633903 h 2810796"/>
              <a:gd name="connsiteX661" fmla="*/ 3229835 w 3531775"/>
              <a:gd name="connsiteY661" fmla="*/ 2361708 h 2810796"/>
              <a:gd name="connsiteX662" fmla="*/ 2459358 w 3531775"/>
              <a:gd name="connsiteY662" fmla="*/ 2345039 h 2810796"/>
              <a:gd name="connsiteX663" fmla="*/ 2459358 w 3531775"/>
              <a:gd name="connsiteY663" fmla="*/ 2345039 h 2810796"/>
              <a:gd name="connsiteX664" fmla="*/ 2459358 w 3531775"/>
              <a:gd name="connsiteY664" fmla="*/ 2345039 h 2810796"/>
              <a:gd name="connsiteX665" fmla="*/ 2396112 w 3531775"/>
              <a:gd name="connsiteY665" fmla="*/ 2286460 h 2810796"/>
              <a:gd name="connsiteX666" fmla="*/ 2402970 w 3531775"/>
              <a:gd name="connsiteY666" fmla="*/ 2282650 h 2810796"/>
              <a:gd name="connsiteX667" fmla="*/ 2440403 w 3531775"/>
              <a:gd name="connsiteY667" fmla="*/ 2274649 h 2810796"/>
              <a:gd name="connsiteX668" fmla="*/ 2409923 w 3531775"/>
              <a:gd name="connsiteY668" fmla="*/ 2278174 h 2810796"/>
              <a:gd name="connsiteX669" fmla="*/ 2430783 w 3531775"/>
              <a:gd name="connsiteY669" fmla="*/ 2259409 h 2810796"/>
              <a:gd name="connsiteX670" fmla="*/ 2487362 w 3531775"/>
              <a:gd name="connsiteY670" fmla="*/ 2311130 h 2810796"/>
              <a:gd name="connsiteX671" fmla="*/ 2487362 w 3531775"/>
              <a:gd name="connsiteY671" fmla="*/ 2311130 h 2810796"/>
              <a:gd name="connsiteX672" fmla="*/ 2487362 w 3531775"/>
              <a:gd name="connsiteY672" fmla="*/ 2311130 h 2810796"/>
              <a:gd name="connsiteX673" fmla="*/ 3387379 w 3531775"/>
              <a:gd name="connsiteY673" fmla="*/ 2058813 h 2810796"/>
              <a:gd name="connsiteX674" fmla="*/ 3387379 w 3531775"/>
              <a:gd name="connsiteY674" fmla="*/ 2058813 h 2810796"/>
              <a:gd name="connsiteX675" fmla="*/ 3354994 w 3531775"/>
              <a:gd name="connsiteY675" fmla="*/ 1656667 h 2810796"/>
              <a:gd name="connsiteX676" fmla="*/ 2786447 w 3531775"/>
              <a:gd name="connsiteY676" fmla="*/ 1319673 h 2810796"/>
              <a:gd name="connsiteX677" fmla="*/ 2786447 w 3531775"/>
              <a:gd name="connsiteY677" fmla="*/ 1319673 h 2810796"/>
              <a:gd name="connsiteX678" fmla="*/ 2786447 w 3531775"/>
              <a:gd name="connsiteY678" fmla="*/ 1319673 h 2810796"/>
              <a:gd name="connsiteX679" fmla="*/ 2221995 w 3531775"/>
              <a:gd name="connsiteY679" fmla="*/ 1316149 h 2810796"/>
              <a:gd name="connsiteX680" fmla="*/ 1972345 w 3531775"/>
              <a:gd name="connsiteY680" fmla="*/ 1256998 h 2810796"/>
              <a:gd name="connsiteX681" fmla="*/ 1972440 w 3531775"/>
              <a:gd name="connsiteY681" fmla="*/ 1256808 h 2810796"/>
              <a:gd name="connsiteX682" fmla="*/ 1838709 w 3531775"/>
              <a:gd name="connsiteY682" fmla="*/ 1137745 h 2810796"/>
              <a:gd name="connsiteX683" fmla="*/ 1992443 w 3531775"/>
              <a:gd name="connsiteY683" fmla="*/ 881618 h 2810796"/>
              <a:gd name="connsiteX684" fmla="*/ 1982441 w 3531775"/>
              <a:gd name="connsiteY684" fmla="*/ 867235 h 2810796"/>
              <a:gd name="connsiteX685" fmla="*/ 1823945 w 3531775"/>
              <a:gd name="connsiteY685" fmla="*/ 1145651 h 2810796"/>
              <a:gd name="connsiteX686" fmla="*/ 1965392 w 3531775"/>
              <a:gd name="connsiteY686" fmla="*/ 1271667 h 2810796"/>
              <a:gd name="connsiteX687" fmla="*/ 1965296 w 3531775"/>
              <a:gd name="connsiteY687" fmla="*/ 1271762 h 2810796"/>
              <a:gd name="connsiteX688" fmla="*/ 1969868 w 3531775"/>
              <a:gd name="connsiteY688" fmla="*/ 1274048 h 2810796"/>
              <a:gd name="connsiteX689" fmla="*/ 1969868 w 3531775"/>
              <a:gd name="connsiteY689" fmla="*/ 1274048 h 2810796"/>
              <a:gd name="connsiteX690" fmla="*/ 1969868 w 3531775"/>
              <a:gd name="connsiteY690" fmla="*/ 1274048 h 2810796"/>
              <a:gd name="connsiteX691" fmla="*/ 2221233 w 3531775"/>
              <a:gd name="connsiteY691" fmla="*/ 1332150 h 2810796"/>
              <a:gd name="connsiteX692" fmla="*/ 2784923 w 3531775"/>
              <a:gd name="connsiteY692" fmla="*/ 1334913 h 2810796"/>
              <a:gd name="connsiteX693" fmla="*/ 2784923 w 3531775"/>
              <a:gd name="connsiteY693" fmla="*/ 1334913 h 2810796"/>
              <a:gd name="connsiteX694" fmla="*/ 2784923 w 3531775"/>
              <a:gd name="connsiteY694" fmla="*/ 1334913 h 2810796"/>
              <a:gd name="connsiteX695" fmla="*/ 3341945 w 3531775"/>
              <a:gd name="connsiteY695" fmla="*/ 1663430 h 2810796"/>
              <a:gd name="connsiteX696" fmla="*/ 3373758 w 3531775"/>
              <a:gd name="connsiteY696" fmla="*/ 2054431 h 2810796"/>
              <a:gd name="connsiteX697" fmla="*/ 3373758 w 3531775"/>
              <a:gd name="connsiteY697" fmla="*/ 2054431 h 2810796"/>
              <a:gd name="connsiteX698" fmla="*/ 3373758 w 3531775"/>
              <a:gd name="connsiteY698" fmla="*/ 2054431 h 2810796"/>
              <a:gd name="connsiteX699" fmla="*/ 2873124 w 3531775"/>
              <a:gd name="connsiteY699" fmla="*/ 2437813 h 2810796"/>
              <a:gd name="connsiteX700" fmla="*/ 2438499 w 3531775"/>
              <a:gd name="connsiteY700" fmla="*/ 2248837 h 2810796"/>
              <a:gd name="connsiteX701" fmla="*/ 2449833 w 3531775"/>
              <a:gd name="connsiteY701" fmla="*/ 2223881 h 2810796"/>
              <a:gd name="connsiteX702" fmla="*/ 2451738 w 3531775"/>
              <a:gd name="connsiteY702" fmla="*/ 2215975 h 2810796"/>
              <a:gd name="connsiteX703" fmla="*/ 2452405 w 3531775"/>
              <a:gd name="connsiteY703" fmla="*/ 2181876 h 2810796"/>
              <a:gd name="connsiteX704" fmla="*/ 2450309 w 3531775"/>
              <a:gd name="connsiteY704" fmla="*/ 2171684 h 2810796"/>
              <a:gd name="connsiteX705" fmla="*/ 2457644 w 3531775"/>
              <a:gd name="connsiteY705" fmla="*/ 2177113 h 2810796"/>
              <a:gd name="connsiteX706" fmla="*/ 2464692 w 3531775"/>
              <a:gd name="connsiteY706" fmla="*/ 2175208 h 2810796"/>
              <a:gd name="connsiteX707" fmla="*/ 2447166 w 3531775"/>
              <a:gd name="connsiteY707" fmla="*/ 2161588 h 2810796"/>
              <a:gd name="connsiteX708" fmla="*/ 2420306 w 3531775"/>
              <a:gd name="connsiteY708" fmla="*/ 2119487 h 2810796"/>
              <a:gd name="connsiteX709" fmla="*/ 2428973 w 3531775"/>
              <a:gd name="connsiteY709" fmla="*/ 2124726 h 2810796"/>
              <a:gd name="connsiteX710" fmla="*/ 2408685 w 3531775"/>
              <a:gd name="connsiteY710" fmla="*/ 2109200 h 2810796"/>
              <a:gd name="connsiteX711" fmla="*/ 2381730 w 3531775"/>
              <a:gd name="connsiteY711" fmla="*/ 2094722 h 2810796"/>
              <a:gd name="connsiteX712" fmla="*/ 2353917 w 3531775"/>
              <a:gd name="connsiteY712" fmla="*/ 2089007 h 2810796"/>
              <a:gd name="connsiteX713" fmla="*/ 2319055 w 3531775"/>
              <a:gd name="connsiteY713" fmla="*/ 2091960 h 2810796"/>
              <a:gd name="connsiteX714" fmla="*/ 2292004 w 3531775"/>
              <a:gd name="connsiteY714" fmla="*/ 2101009 h 2810796"/>
              <a:gd name="connsiteX715" fmla="*/ 2024733 w 3531775"/>
              <a:gd name="connsiteY715" fmla="*/ 1997853 h 2810796"/>
              <a:gd name="connsiteX716" fmla="*/ 1905575 w 3531775"/>
              <a:gd name="connsiteY716" fmla="*/ 2094722 h 2810796"/>
              <a:gd name="connsiteX717" fmla="*/ 1525241 w 3531775"/>
              <a:gd name="connsiteY717" fmla="*/ 2568495 h 2810796"/>
              <a:gd name="connsiteX718" fmla="*/ 1160053 w 3531775"/>
              <a:gd name="connsiteY718" fmla="*/ 2469055 h 2810796"/>
              <a:gd name="connsiteX719" fmla="*/ 1099093 w 3531775"/>
              <a:gd name="connsiteY719" fmla="*/ 2119011 h 2810796"/>
              <a:gd name="connsiteX720" fmla="*/ 1212345 w 3531775"/>
              <a:gd name="connsiteY720" fmla="*/ 1708388 h 2810796"/>
              <a:gd name="connsiteX721" fmla="*/ 1101379 w 3531775"/>
              <a:gd name="connsiteY721" fmla="*/ 1493885 h 2810796"/>
              <a:gd name="connsiteX722" fmla="*/ 981935 w 3531775"/>
              <a:gd name="connsiteY722" fmla="*/ 1507982 h 2810796"/>
              <a:gd name="connsiteX723" fmla="*/ 627034 w 3531775"/>
              <a:gd name="connsiteY723" fmla="*/ 1749536 h 2810796"/>
              <a:gd name="connsiteX724" fmla="*/ 627986 w 3531775"/>
              <a:gd name="connsiteY724" fmla="*/ 1749060 h 2810796"/>
              <a:gd name="connsiteX725" fmla="*/ 626748 w 3531775"/>
              <a:gd name="connsiteY725" fmla="*/ 1749822 h 2810796"/>
              <a:gd name="connsiteX726" fmla="*/ 626748 w 3531775"/>
              <a:gd name="connsiteY726" fmla="*/ 1749822 h 2810796"/>
              <a:gd name="connsiteX727" fmla="*/ 626843 w 3531775"/>
              <a:gd name="connsiteY727" fmla="*/ 1750012 h 2810796"/>
              <a:gd name="connsiteX728" fmla="*/ 612461 w 3531775"/>
              <a:gd name="connsiteY728" fmla="*/ 1759156 h 2810796"/>
              <a:gd name="connsiteX729" fmla="*/ 612461 w 3531775"/>
              <a:gd name="connsiteY729" fmla="*/ 1759156 h 2810796"/>
              <a:gd name="connsiteX730" fmla="*/ 612461 w 3531775"/>
              <a:gd name="connsiteY730" fmla="*/ 1759156 h 2810796"/>
              <a:gd name="connsiteX731" fmla="*/ 30388 w 3531775"/>
              <a:gd name="connsiteY731" fmla="*/ 1621901 h 2810796"/>
              <a:gd name="connsiteX732" fmla="*/ 104683 w 3531775"/>
              <a:gd name="connsiteY732" fmla="*/ 1348343 h 2810796"/>
              <a:gd name="connsiteX733" fmla="*/ 103635 w 3531775"/>
              <a:gd name="connsiteY733" fmla="*/ 1346629 h 2810796"/>
              <a:gd name="connsiteX734" fmla="*/ 49819 w 3531775"/>
              <a:gd name="connsiteY734" fmla="*/ 1685337 h 2810796"/>
              <a:gd name="connsiteX735" fmla="*/ 630844 w 3531775"/>
              <a:gd name="connsiteY735" fmla="*/ 1756394 h 2810796"/>
              <a:gd name="connsiteX736" fmla="*/ 630653 w 3531775"/>
              <a:gd name="connsiteY736" fmla="*/ 1756204 h 2810796"/>
              <a:gd name="connsiteX737" fmla="*/ 630653 w 3531775"/>
              <a:gd name="connsiteY737" fmla="*/ 1756204 h 2810796"/>
              <a:gd name="connsiteX738" fmla="*/ 630653 w 3531775"/>
              <a:gd name="connsiteY738" fmla="*/ 1756204 h 2810796"/>
              <a:gd name="connsiteX739" fmla="*/ 631606 w 3531775"/>
              <a:gd name="connsiteY739" fmla="*/ 1755632 h 2810796"/>
              <a:gd name="connsiteX740" fmla="*/ 630558 w 3531775"/>
              <a:gd name="connsiteY740" fmla="*/ 1756204 h 2810796"/>
              <a:gd name="connsiteX741" fmla="*/ 980126 w 3531775"/>
              <a:gd name="connsiteY741" fmla="*/ 1517888 h 2810796"/>
              <a:gd name="connsiteX742" fmla="*/ 1099093 w 3531775"/>
              <a:gd name="connsiteY742" fmla="*/ 1502458 h 2810796"/>
              <a:gd name="connsiteX743" fmla="*/ 1195772 w 3531775"/>
              <a:gd name="connsiteY743" fmla="*/ 1625616 h 2810796"/>
              <a:gd name="connsiteX744" fmla="*/ 1195772 w 3531775"/>
              <a:gd name="connsiteY744" fmla="*/ 1625616 h 2810796"/>
              <a:gd name="connsiteX745" fmla="*/ 1195772 w 3531775"/>
              <a:gd name="connsiteY745" fmla="*/ 1625616 h 2810796"/>
              <a:gd name="connsiteX746" fmla="*/ 1099474 w 3531775"/>
              <a:gd name="connsiteY746" fmla="*/ 2072719 h 2810796"/>
              <a:gd name="connsiteX747" fmla="*/ 1175960 w 3531775"/>
              <a:gd name="connsiteY747" fmla="*/ 2504773 h 2810796"/>
              <a:gd name="connsiteX748" fmla="*/ 1175960 w 3531775"/>
              <a:gd name="connsiteY748" fmla="*/ 2504773 h 2810796"/>
              <a:gd name="connsiteX749" fmla="*/ 1175960 w 3531775"/>
              <a:gd name="connsiteY749" fmla="*/ 2504773 h 2810796"/>
              <a:gd name="connsiteX750" fmla="*/ 1623730 w 3531775"/>
              <a:gd name="connsiteY750" fmla="*/ 2526395 h 2810796"/>
              <a:gd name="connsiteX751" fmla="*/ 1718599 w 3531775"/>
              <a:gd name="connsiteY751" fmla="*/ 2429145 h 2810796"/>
              <a:gd name="connsiteX752" fmla="*/ 1901574 w 3531775"/>
              <a:gd name="connsiteY752" fmla="*/ 2120344 h 2810796"/>
              <a:gd name="connsiteX753" fmla="*/ 1956629 w 3531775"/>
              <a:gd name="connsiteY753" fmla="*/ 2054241 h 2810796"/>
              <a:gd name="connsiteX754" fmla="*/ 2280002 w 3531775"/>
              <a:gd name="connsiteY754" fmla="*/ 2107200 h 2810796"/>
              <a:gd name="connsiteX755" fmla="*/ 2244474 w 3531775"/>
              <a:gd name="connsiteY755" fmla="*/ 2132155 h 2810796"/>
              <a:gd name="connsiteX756" fmla="*/ 2057594 w 3531775"/>
              <a:gd name="connsiteY756" fmla="*/ 2043382 h 2810796"/>
              <a:gd name="connsiteX757" fmla="*/ 2057784 w 3531775"/>
              <a:gd name="connsiteY757" fmla="*/ 2043382 h 2810796"/>
              <a:gd name="connsiteX758" fmla="*/ 1832518 w 3531775"/>
              <a:gd name="connsiteY758" fmla="*/ 2319512 h 2810796"/>
              <a:gd name="connsiteX759" fmla="*/ 1703835 w 3531775"/>
              <a:gd name="connsiteY759" fmla="*/ 2504678 h 2810796"/>
              <a:gd name="connsiteX760" fmla="*/ 1064422 w 3531775"/>
              <a:gd name="connsiteY760" fmla="*/ 2376186 h 2810796"/>
              <a:gd name="connsiteX761" fmla="*/ 1158719 w 3531775"/>
              <a:gd name="connsiteY761" fmla="*/ 1781254 h 2810796"/>
              <a:gd name="connsiteX762" fmla="*/ 1172245 w 3531775"/>
              <a:gd name="connsiteY762" fmla="*/ 1674765 h 2810796"/>
              <a:gd name="connsiteX763" fmla="*/ 1091378 w 3531775"/>
              <a:gd name="connsiteY763" fmla="*/ 1530747 h 2810796"/>
              <a:gd name="connsiteX764" fmla="*/ 1091378 w 3531775"/>
              <a:gd name="connsiteY764" fmla="*/ 1530747 h 2810796"/>
              <a:gd name="connsiteX765" fmla="*/ 901163 w 3531775"/>
              <a:gd name="connsiteY765" fmla="*/ 1594755 h 2810796"/>
              <a:gd name="connsiteX766" fmla="*/ 656085 w 3531775"/>
              <a:gd name="connsiteY766" fmla="*/ 1770777 h 2810796"/>
              <a:gd name="connsiteX767" fmla="*/ 656085 w 3531775"/>
              <a:gd name="connsiteY767" fmla="*/ 1770777 h 2810796"/>
              <a:gd name="connsiteX768" fmla="*/ 629796 w 3531775"/>
              <a:gd name="connsiteY768" fmla="*/ 1786493 h 2810796"/>
              <a:gd name="connsiteX769" fmla="*/ 629796 w 3531775"/>
              <a:gd name="connsiteY769" fmla="*/ 1786493 h 2810796"/>
              <a:gd name="connsiteX770" fmla="*/ 629796 w 3531775"/>
              <a:gd name="connsiteY770" fmla="*/ 1786493 h 2810796"/>
              <a:gd name="connsiteX771" fmla="*/ 75060 w 3531775"/>
              <a:gd name="connsiteY771" fmla="*/ 1753251 h 2810796"/>
              <a:gd name="connsiteX772" fmla="*/ 8480 w 3531775"/>
              <a:gd name="connsiteY772" fmla="*/ 1494361 h 2810796"/>
              <a:gd name="connsiteX773" fmla="*/ 2455262 w 3531775"/>
              <a:gd name="connsiteY773" fmla="*/ 124952 h 2810796"/>
              <a:gd name="connsiteX774" fmla="*/ 2454882 w 3531775"/>
              <a:gd name="connsiteY774" fmla="*/ 125047 h 2810796"/>
              <a:gd name="connsiteX775" fmla="*/ 2455453 w 3531775"/>
              <a:gd name="connsiteY775" fmla="*/ 124857 h 2810796"/>
              <a:gd name="connsiteX776" fmla="*/ 2455262 w 3531775"/>
              <a:gd name="connsiteY776" fmla="*/ 124952 h 2810796"/>
              <a:gd name="connsiteX777" fmla="*/ 2471360 w 3531775"/>
              <a:gd name="connsiteY777" fmla="*/ 2307987 h 2810796"/>
              <a:gd name="connsiteX778" fmla="*/ 2426021 w 3531775"/>
              <a:gd name="connsiteY778" fmla="*/ 2303224 h 2810796"/>
              <a:gd name="connsiteX779" fmla="*/ 2426116 w 3531775"/>
              <a:gd name="connsiteY779" fmla="*/ 2306177 h 2810796"/>
              <a:gd name="connsiteX780" fmla="*/ 2475836 w 3531775"/>
              <a:gd name="connsiteY780" fmla="*/ 2306653 h 2810796"/>
              <a:gd name="connsiteX781" fmla="*/ 2471360 w 3531775"/>
              <a:gd name="connsiteY781" fmla="*/ 2307987 h 2810796"/>
              <a:gd name="connsiteX782" fmla="*/ 2519080 w 3531775"/>
              <a:gd name="connsiteY782" fmla="*/ 2346849 h 2810796"/>
              <a:gd name="connsiteX783" fmla="*/ 2471455 w 3531775"/>
              <a:gd name="connsiteY783" fmla="*/ 2343801 h 2810796"/>
              <a:gd name="connsiteX784" fmla="*/ 2471741 w 3531775"/>
              <a:gd name="connsiteY784" fmla="*/ 2346849 h 2810796"/>
              <a:gd name="connsiteX785" fmla="*/ 2523461 w 3531775"/>
              <a:gd name="connsiteY785" fmla="*/ 2345230 h 2810796"/>
              <a:gd name="connsiteX786" fmla="*/ 2519080 w 3531775"/>
              <a:gd name="connsiteY786" fmla="*/ 2346849 h 2810796"/>
              <a:gd name="connsiteX787" fmla="*/ 2570420 w 3531775"/>
              <a:gd name="connsiteY787" fmla="*/ 2381710 h 2810796"/>
              <a:gd name="connsiteX788" fmla="*/ 2521271 w 3531775"/>
              <a:gd name="connsiteY788" fmla="*/ 2382663 h 2810796"/>
              <a:gd name="connsiteX789" fmla="*/ 2531939 w 3531775"/>
              <a:gd name="connsiteY789" fmla="*/ 2391426 h 2810796"/>
              <a:gd name="connsiteX790" fmla="*/ 2574706 w 3531775"/>
              <a:gd name="connsiteY790" fmla="*/ 2379615 h 2810796"/>
              <a:gd name="connsiteX791" fmla="*/ 2570420 w 3531775"/>
              <a:gd name="connsiteY791" fmla="*/ 2381710 h 2810796"/>
              <a:gd name="connsiteX792" fmla="*/ 2628808 w 3531775"/>
              <a:gd name="connsiteY792" fmla="*/ 2414191 h 2810796"/>
              <a:gd name="connsiteX793" fmla="*/ 2574801 w 3531775"/>
              <a:gd name="connsiteY793" fmla="*/ 2416381 h 2810796"/>
              <a:gd name="connsiteX794" fmla="*/ 2575659 w 3531775"/>
              <a:gd name="connsiteY794" fmla="*/ 2419334 h 2810796"/>
              <a:gd name="connsiteX795" fmla="*/ 2633475 w 3531775"/>
              <a:gd name="connsiteY795" fmla="*/ 2412095 h 2810796"/>
              <a:gd name="connsiteX796" fmla="*/ 2628808 w 3531775"/>
              <a:gd name="connsiteY796" fmla="*/ 2414191 h 2810796"/>
              <a:gd name="connsiteX797" fmla="*/ 2687577 w 3531775"/>
              <a:gd name="connsiteY797" fmla="*/ 2435050 h 2810796"/>
              <a:gd name="connsiteX798" fmla="*/ 2637571 w 3531775"/>
              <a:gd name="connsiteY798" fmla="*/ 2446194 h 2810796"/>
              <a:gd name="connsiteX799" fmla="*/ 2639000 w 3531775"/>
              <a:gd name="connsiteY799" fmla="*/ 2449147 h 2810796"/>
              <a:gd name="connsiteX800" fmla="*/ 2691387 w 3531775"/>
              <a:gd name="connsiteY800" fmla="*/ 2432193 h 2810796"/>
              <a:gd name="connsiteX801" fmla="*/ 2687577 w 3531775"/>
              <a:gd name="connsiteY801" fmla="*/ 2435050 h 2810796"/>
              <a:gd name="connsiteX802" fmla="*/ 2753395 w 3531775"/>
              <a:gd name="connsiteY802" fmla="*/ 2447814 h 2810796"/>
              <a:gd name="connsiteX803" fmla="*/ 2702627 w 3531775"/>
              <a:gd name="connsiteY803" fmla="*/ 2468959 h 2810796"/>
              <a:gd name="connsiteX804" fmla="*/ 2704532 w 3531775"/>
              <a:gd name="connsiteY804" fmla="*/ 2471722 h 2810796"/>
              <a:gd name="connsiteX805" fmla="*/ 2753395 w 3531775"/>
              <a:gd name="connsiteY805" fmla="*/ 2447814 h 2810796"/>
              <a:gd name="connsiteX806" fmla="*/ 2818451 w 3531775"/>
              <a:gd name="connsiteY806" fmla="*/ 2461530 h 2810796"/>
              <a:gd name="connsiteX807" fmla="*/ 2766920 w 3531775"/>
              <a:gd name="connsiteY807" fmla="*/ 2482866 h 2810796"/>
              <a:gd name="connsiteX808" fmla="*/ 2768921 w 3531775"/>
              <a:gd name="connsiteY808" fmla="*/ 2485438 h 2810796"/>
              <a:gd name="connsiteX809" fmla="*/ 2822166 w 3531775"/>
              <a:gd name="connsiteY809" fmla="*/ 2457815 h 2810796"/>
              <a:gd name="connsiteX810" fmla="*/ 2818451 w 3531775"/>
              <a:gd name="connsiteY810" fmla="*/ 2461530 h 2810796"/>
              <a:gd name="connsiteX811" fmla="*/ 2885031 w 3531775"/>
              <a:gd name="connsiteY811" fmla="*/ 2460006 h 2810796"/>
              <a:gd name="connsiteX812" fmla="*/ 2884173 w 3531775"/>
              <a:gd name="connsiteY812" fmla="*/ 2455719 h 2810796"/>
              <a:gd name="connsiteX813" fmla="*/ 2838453 w 3531775"/>
              <a:gd name="connsiteY813" fmla="*/ 2488676 h 2810796"/>
              <a:gd name="connsiteX814" fmla="*/ 2840739 w 3531775"/>
              <a:gd name="connsiteY814" fmla="*/ 2490867 h 2810796"/>
              <a:gd name="connsiteX815" fmla="*/ 2885031 w 3531775"/>
              <a:gd name="connsiteY815" fmla="*/ 2460006 h 2810796"/>
              <a:gd name="connsiteX816" fmla="*/ 2949801 w 3531775"/>
              <a:gd name="connsiteY816" fmla="*/ 2454291 h 2810796"/>
              <a:gd name="connsiteX817" fmla="*/ 2947610 w 3531775"/>
              <a:gd name="connsiteY817" fmla="*/ 2448004 h 2810796"/>
              <a:gd name="connsiteX818" fmla="*/ 2907986 w 3531775"/>
              <a:gd name="connsiteY818" fmla="*/ 2486485 h 2810796"/>
              <a:gd name="connsiteX819" fmla="*/ 2922559 w 3531775"/>
              <a:gd name="connsiteY819" fmla="*/ 2486009 h 2810796"/>
              <a:gd name="connsiteX820" fmla="*/ 2949801 w 3531775"/>
              <a:gd name="connsiteY820" fmla="*/ 2454291 h 2810796"/>
              <a:gd name="connsiteX821" fmla="*/ 3003331 w 3531775"/>
              <a:gd name="connsiteY821" fmla="*/ 2444861 h 2810796"/>
              <a:gd name="connsiteX822" fmla="*/ 3000283 w 3531775"/>
              <a:gd name="connsiteY822" fmla="*/ 2435431 h 2810796"/>
              <a:gd name="connsiteX823" fmla="*/ 2963421 w 3531775"/>
              <a:gd name="connsiteY823" fmla="*/ 2477722 h 2810796"/>
              <a:gd name="connsiteX824" fmla="*/ 2966279 w 3531775"/>
              <a:gd name="connsiteY824" fmla="*/ 2479437 h 2810796"/>
              <a:gd name="connsiteX825" fmla="*/ 3003331 w 3531775"/>
              <a:gd name="connsiteY825" fmla="*/ 2444861 h 2810796"/>
              <a:gd name="connsiteX826" fmla="*/ 3050289 w 3531775"/>
              <a:gd name="connsiteY826" fmla="*/ 2429145 h 2810796"/>
              <a:gd name="connsiteX827" fmla="*/ 3046479 w 3531775"/>
              <a:gd name="connsiteY827" fmla="*/ 2420001 h 2810796"/>
              <a:gd name="connsiteX828" fmla="*/ 3013713 w 3531775"/>
              <a:gd name="connsiteY828" fmla="*/ 2465340 h 2810796"/>
              <a:gd name="connsiteX829" fmla="*/ 3016761 w 3531775"/>
              <a:gd name="connsiteY829" fmla="*/ 2466768 h 2810796"/>
              <a:gd name="connsiteX830" fmla="*/ 3050289 w 3531775"/>
              <a:gd name="connsiteY830" fmla="*/ 2429145 h 2810796"/>
              <a:gd name="connsiteX831" fmla="*/ 3109820 w 3531775"/>
              <a:gd name="connsiteY831" fmla="*/ 2405047 h 2810796"/>
              <a:gd name="connsiteX832" fmla="*/ 3104010 w 3531775"/>
              <a:gd name="connsiteY832" fmla="*/ 2394283 h 2810796"/>
              <a:gd name="connsiteX833" fmla="*/ 3078293 w 3531775"/>
              <a:gd name="connsiteY833" fmla="*/ 2442766 h 2810796"/>
              <a:gd name="connsiteX834" fmla="*/ 3091818 w 3531775"/>
              <a:gd name="connsiteY834" fmla="*/ 2438193 h 2810796"/>
              <a:gd name="connsiteX835" fmla="*/ 3109820 w 3531775"/>
              <a:gd name="connsiteY835" fmla="*/ 2405047 h 2810796"/>
              <a:gd name="connsiteX836" fmla="*/ 3168399 w 3531775"/>
              <a:gd name="connsiteY836" fmla="*/ 2375138 h 2810796"/>
              <a:gd name="connsiteX837" fmla="*/ 3163256 w 3531775"/>
              <a:gd name="connsiteY837" fmla="*/ 2361422 h 2810796"/>
              <a:gd name="connsiteX838" fmla="*/ 3136205 w 3531775"/>
              <a:gd name="connsiteY838" fmla="*/ 2414762 h 2810796"/>
              <a:gd name="connsiteX839" fmla="*/ 3139348 w 3531775"/>
              <a:gd name="connsiteY839" fmla="*/ 2415715 h 2810796"/>
              <a:gd name="connsiteX840" fmla="*/ 3168399 w 3531775"/>
              <a:gd name="connsiteY840" fmla="*/ 2375138 h 2810796"/>
              <a:gd name="connsiteX841" fmla="*/ 3217072 w 3531775"/>
              <a:gd name="connsiteY841" fmla="*/ 2331514 h 2810796"/>
              <a:gd name="connsiteX842" fmla="*/ 3210404 w 3531775"/>
              <a:gd name="connsiteY842" fmla="*/ 2323893 h 2810796"/>
              <a:gd name="connsiteX843" fmla="*/ 3194688 w 3531775"/>
              <a:gd name="connsiteY843" fmla="*/ 2377424 h 2810796"/>
              <a:gd name="connsiteX844" fmla="*/ 3198022 w 3531775"/>
              <a:gd name="connsiteY844" fmla="*/ 2377805 h 2810796"/>
              <a:gd name="connsiteX845" fmla="*/ 3217072 w 3531775"/>
              <a:gd name="connsiteY845" fmla="*/ 2331514 h 2810796"/>
              <a:gd name="connsiteX846" fmla="*/ 3269078 w 3531775"/>
              <a:gd name="connsiteY846" fmla="*/ 2300176 h 2810796"/>
              <a:gd name="connsiteX847" fmla="*/ 3256506 w 3531775"/>
              <a:gd name="connsiteY847" fmla="*/ 2281603 h 2810796"/>
              <a:gd name="connsiteX848" fmla="*/ 3247933 w 3531775"/>
              <a:gd name="connsiteY848" fmla="*/ 2335800 h 2810796"/>
              <a:gd name="connsiteX849" fmla="*/ 3251267 w 3531775"/>
              <a:gd name="connsiteY849" fmla="*/ 2335800 h 2810796"/>
              <a:gd name="connsiteX850" fmla="*/ 3269078 w 3531775"/>
              <a:gd name="connsiteY850" fmla="*/ 2300176 h 2810796"/>
              <a:gd name="connsiteX851" fmla="*/ 3311941 w 3531775"/>
              <a:gd name="connsiteY851" fmla="*/ 2243407 h 2810796"/>
              <a:gd name="connsiteX852" fmla="*/ 3302607 w 3531775"/>
              <a:gd name="connsiteY852" fmla="*/ 2231787 h 2810796"/>
              <a:gd name="connsiteX853" fmla="*/ 3293843 w 3531775"/>
              <a:gd name="connsiteY853" fmla="*/ 2291318 h 2810796"/>
              <a:gd name="connsiteX854" fmla="*/ 3304797 w 3531775"/>
              <a:gd name="connsiteY854" fmla="*/ 2281888 h 2810796"/>
              <a:gd name="connsiteX855" fmla="*/ 3311941 w 3531775"/>
              <a:gd name="connsiteY855" fmla="*/ 2243407 h 2810796"/>
              <a:gd name="connsiteX856" fmla="*/ 3351756 w 3531775"/>
              <a:gd name="connsiteY856" fmla="*/ 2197306 h 2810796"/>
              <a:gd name="connsiteX857" fmla="*/ 3335849 w 3531775"/>
              <a:gd name="connsiteY857" fmla="*/ 2180733 h 2810796"/>
              <a:gd name="connsiteX858" fmla="*/ 3337944 w 3531775"/>
              <a:gd name="connsiteY858" fmla="*/ 2237216 h 2810796"/>
              <a:gd name="connsiteX859" fmla="*/ 3341278 w 3531775"/>
              <a:gd name="connsiteY859" fmla="*/ 2236549 h 2810796"/>
              <a:gd name="connsiteX860" fmla="*/ 3351756 w 3531775"/>
              <a:gd name="connsiteY860" fmla="*/ 2197306 h 2810796"/>
              <a:gd name="connsiteX861" fmla="*/ 3378140 w 3531775"/>
              <a:gd name="connsiteY861" fmla="*/ 2130155 h 2810796"/>
              <a:gd name="connsiteX862" fmla="*/ 3366615 w 3531775"/>
              <a:gd name="connsiteY862" fmla="*/ 2124916 h 2810796"/>
              <a:gd name="connsiteX863" fmla="*/ 3375949 w 3531775"/>
              <a:gd name="connsiteY863" fmla="*/ 2180161 h 2810796"/>
              <a:gd name="connsiteX864" fmla="*/ 3379187 w 3531775"/>
              <a:gd name="connsiteY864" fmla="*/ 2179114 h 2810796"/>
              <a:gd name="connsiteX865" fmla="*/ 3378140 w 3531775"/>
              <a:gd name="connsiteY865" fmla="*/ 2130155 h 2810796"/>
              <a:gd name="connsiteX866" fmla="*/ 3387665 w 3531775"/>
              <a:gd name="connsiteY866" fmla="*/ 2074338 h 2810796"/>
              <a:gd name="connsiteX867" fmla="*/ 3401285 w 3531775"/>
              <a:gd name="connsiteY867" fmla="*/ 2130155 h 2810796"/>
              <a:gd name="connsiteX868" fmla="*/ 3404429 w 3531775"/>
              <a:gd name="connsiteY868" fmla="*/ 2128822 h 2810796"/>
              <a:gd name="connsiteX869" fmla="*/ 3387665 w 3531775"/>
              <a:gd name="connsiteY869" fmla="*/ 2074338 h 2810796"/>
              <a:gd name="connsiteX870" fmla="*/ 3453101 w 3531775"/>
              <a:gd name="connsiteY870" fmla="*/ 1925844 h 2810796"/>
              <a:gd name="connsiteX871" fmla="*/ 3455673 w 3531775"/>
              <a:gd name="connsiteY871" fmla="*/ 1923558 h 2810796"/>
              <a:gd name="connsiteX872" fmla="*/ 3420621 w 3531775"/>
              <a:gd name="connsiteY872" fmla="*/ 1871551 h 2810796"/>
              <a:gd name="connsiteX873" fmla="*/ 3453101 w 3531775"/>
              <a:gd name="connsiteY873" fmla="*/ 1925844 h 2810796"/>
              <a:gd name="connsiteX874" fmla="*/ 3443767 w 3531775"/>
              <a:gd name="connsiteY874" fmla="*/ 1981184 h 2810796"/>
              <a:gd name="connsiteX875" fmla="*/ 3445005 w 3531775"/>
              <a:gd name="connsiteY875" fmla="*/ 1993471 h 2810796"/>
              <a:gd name="connsiteX876" fmla="*/ 3448720 w 3531775"/>
              <a:gd name="connsiteY876" fmla="*/ 1978898 h 2810796"/>
              <a:gd name="connsiteX877" fmla="*/ 3417192 w 3531775"/>
              <a:gd name="connsiteY877" fmla="*/ 1943179 h 2810796"/>
              <a:gd name="connsiteX878" fmla="*/ 3443767 w 3531775"/>
              <a:gd name="connsiteY878" fmla="*/ 1981184 h 2810796"/>
              <a:gd name="connsiteX879" fmla="*/ 3411573 w 3531775"/>
              <a:gd name="connsiteY879" fmla="*/ 2008425 h 2810796"/>
              <a:gd name="connsiteX880" fmla="*/ 3406905 w 3531775"/>
              <a:gd name="connsiteY880" fmla="*/ 2008045 h 2810796"/>
              <a:gd name="connsiteX881" fmla="*/ 3427479 w 3531775"/>
              <a:gd name="connsiteY881" fmla="*/ 2062337 h 2810796"/>
              <a:gd name="connsiteX882" fmla="*/ 3430432 w 3531775"/>
              <a:gd name="connsiteY882" fmla="*/ 2060813 h 2810796"/>
              <a:gd name="connsiteX883" fmla="*/ 3411573 w 3531775"/>
              <a:gd name="connsiteY883" fmla="*/ 2008425 h 2810796"/>
              <a:gd name="connsiteX884" fmla="*/ 3416240 w 3531775"/>
              <a:gd name="connsiteY884" fmla="*/ 1810401 h 2810796"/>
              <a:gd name="connsiteX885" fmla="*/ 3451673 w 3531775"/>
              <a:gd name="connsiteY885" fmla="*/ 1851644 h 2810796"/>
              <a:gd name="connsiteX886" fmla="*/ 3453768 w 3531775"/>
              <a:gd name="connsiteY886" fmla="*/ 1848882 h 2810796"/>
              <a:gd name="connsiteX887" fmla="*/ 3411477 w 3531775"/>
              <a:gd name="connsiteY887" fmla="*/ 1808400 h 2810796"/>
              <a:gd name="connsiteX888" fmla="*/ 3416240 w 3531775"/>
              <a:gd name="connsiteY888" fmla="*/ 1810401 h 2810796"/>
              <a:gd name="connsiteX889" fmla="*/ 3401095 w 3531775"/>
              <a:gd name="connsiteY889" fmla="*/ 1745345 h 2810796"/>
              <a:gd name="connsiteX890" fmla="*/ 3441576 w 3531775"/>
              <a:gd name="connsiteY890" fmla="*/ 1779921 h 2810796"/>
              <a:gd name="connsiteX891" fmla="*/ 3443291 w 3531775"/>
              <a:gd name="connsiteY891" fmla="*/ 1776778 h 2810796"/>
              <a:gd name="connsiteX892" fmla="*/ 3396142 w 3531775"/>
              <a:gd name="connsiteY892" fmla="*/ 1744012 h 2810796"/>
              <a:gd name="connsiteX893" fmla="*/ 3401095 w 3531775"/>
              <a:gd name="connsiteY893" fmla="*/ 1745345 h 2810796"/>
              <a:gd name="connsiteX894" fmla="*/ 3378235 w 3531775"/>
              <a:gd name="connsiteY894" fmla="*/ 1678956 h 2810796"/>
              <a:gd name="connsiteX895" fmla="*/ 3423479 w 3531775"/>
              <a:gd name="connsiteY895" fmla="*/ 1714484 h 2810796"/>
              <a:gd name="connsiteX896" fmla="*/ 3425003 w 3531775"/>
              <a:gd name="connsiteY896" fmla="*/ 1711436 h 2810796"/>
              <a:gd name="connsiteX897" fmla="*/ 3372901 w 3531775"/>
              <a:gd name="connsiteY897" fmla="*/ 1677527 h 2810796"/>
              <a:gd name="connsiteX898" fmla="*/ 3378235 w 3531775"/>
              <a:gd name="connsiteY898" fmla="*/ 1678956 h 2810796"/>
              <a:gd name="connsiteX899" fmla="*/ 3346802 w 3531775"/>
              <a:gd name="connsiteY899" fmla="*/ 1622282 h 2810796"/>
              <a:gd name="connsiteX900" fmla="*/ 3395190 w 3531775"/>
              <a:gd name="connsiteY900" fmla="*/ 1647523 h 2810796"/>
              <a:gd name="connsiteX901" fmla="*/ 3396237 w 3531775"/>
              <a:gd name="connsiteY901" fmla="*/ 1644190 h 2810796"/>
              <a:gd name="connsiteX902" fmla="*/ 3341564 w 3531775"/>
              <a:gd name="connsiteY902" fmla="*/ 1621901 h 2810796"/>
              <a:gd name="connsiteX903" fmla="*/ 3346802 w 3531775"/>
              <a:gd name="connsiteY903" fmla="*/ 1622282 h 2810796"/>
              <a:gd name="connsiteX904" fmla="*/ 3308798 w 3531775"/>
              <a:gd name="connsiteY904" fmla="*/ 1567513 h 2810796"/>
              <a:gd name="connsiteX905" fmla="*/ 3358709 w 3531775"/>
              <a:gd name="connsiteY905" fmla="*/ 1583229 h 2810796"/>
              <a:gd name="connsiteX906" fmla="*/ 3359090 w 3531775"/>
              <a:gd name="connsiteY906" fmla="*/ 1579610 h 2810796"/>
              <a:gd name="connsiteX907" fmla="*/ 3303750 w 3531775"/>
              <a:gd name="connsiteY907" fmla="*/ 1568275 h 2810796"/>
              <a:gd name="connsiteX908" fmla="*/ 3308798 w 3531775"/>
              <a:gd name="connsiteY908" fmla="*/ 1567513 h 2810796"/>
              <a:gd name="connsiteX909" fmla="*/ 3273746 w 3531775"/>
              <a:gd name="connsiteY909" fmla="*/ 1526746 h 2810796"/>
              <a:gd name="connsiteX910" fmla="*/ 3324990 w 3531775"/>
              <a:gd name="connsiteY910" fmla="*/ 1538748 h 2810796"/>
              <a:gd name="connsiteX911" fmla="*/ 3325276 w 3531775"/>
              <a:gd name="connsiteY911" fmla="*/ 1535319 h 2810796"/>
              <a:gd name="connsiteX912" fmla="*/ 3268602 w 3531775"/>
              <a:gd name="connsiteY912" fmla="*/ 1527794 h 2810796"/>
              <a:gd name="connsiteX913" fmla="*/ 3273746 w 3531775"/>
              <a:gd name="connsiteY913" fmla="*/ 1526746 h 2810796"/>
              <a:gd name="connsiteX914" fmla="*/ 3238789 w 3531775"/>
              <a:gd name="connsiteY914" fmla="*/ 1492266 h 2810796"/>
              <a:gd name="connsiteX915" fmla="*/ 3291081 w 3531775"/>
              <a:gd name="connsiteY915" fmla="*/ 1500267 h 2810796"/>
              <a:gd name="connsiteX916" fmla="*/ 3291081 w 3531775"/>
              <a:gd name="connsiteY916" fmla="*/ 1496838 h 2810796"/>
              <a:gd name="connsiteX917" fmla="*/ 3233741 w 3531775"/>
              <a:gd name="connsiteY917" fmla="*/ 1493695 h 2810796"/>
              <a:gd name="connsiteX918" fmla="*/ 3238789 w 3531775"/>
              <a:gd name="connsiteY918" fmla="*/ 1492266 h 2810796"/>
              <a:gd name="connsiteX919" fmla="*/ 3189354 w 3531775"/>
              <a:gd name="connsiteY919" fmla="*/ 1451499 h 2810796"/>
              <a:gd name="connsiteX920" fmla="*/ 3241456 w 3531775"/>
              <a:gd name="connsiteY920" fmla="*/ 1452832 h 2810796"/>
              <a:gd name="connsiteX921" fmla="*/ 3231264 w 3531775"/>
              <a:gd name="connsiteY921" fmla="*/ 1442641 h 2810796"/>
              <a:gd name="connsiteX922" fmla="*/ 3184592 w 3531775"/>
              <a:gd name="connsiteY922" fmla="*/ 1453690 h 2810796"/>
              <a:gd name="connsiteX923" fmla="*/ 3189354 w 3531775"/>
              <a:gd name="connsiteY923" fmla="*/ 1451499 h 2810796"/>
              <a:gd name="connsiteX924" fmla="*/ 3133824 w 3531775"/>
              <a:gd name="connsiteY924" fmla="*/ 1412827 h 2810796"/>
              <a:gd name="connsiteX925" fmla="*/ 3190116 w 3531775"/>
              <a:gd name="connsiteY925" fmla="*/ 1413304 h 2810796"/>
              <a:gd name="connsiteX926" fmla="*/ 3189640 w 3531775"/>
              <a:gd name="connsiteY926" fmla="*/ 1409970 h 2810796"/>
              <a:gd name="connsiteX927" fmla="*/ 3128775 w 3531775"/>
              <a:gd name="connsiteY927" fmla="*/ 1414923 h 2810796"/>
              <a:gd name="connsiteX928" fmla="*/ 3133824 w 3531775"/>
              <a:gd name="connsiteY928" fmla="*/ 1412827 h 2810796"/>
              <a:gd name="connsiteX929" fmla="*/ 3078959 w 3531775"/>
              <a:gd name="connsiteY929" fmla="*/ 1386253 h 2810796"/>
              <a:gd name="connsiteX930" fmla="*/ 3130490 w 3531775"/>
              <a:gd name="connsiteY930" fmla="*/ 1377299 h 2810796"/>
              <a:gd name="connsiteX931" fmla="*/ 3129537 w 3531775"/>
              <a:gd name="connsiteY931" fmla="*/ 1373965 h 2810796"/>
              <a:gd name="connsiteX932" fmla="*/ 3074673 w 3531775"/>
              <a:gd name="connsiteY932" fmla="*/ 1389205 h 2810796"/>
              <a:gd name="connsiteX933" fmla="*/ 3078959 w 3531775"/>
              <a:gd name="connsiteY933" fmla="*/ 1386253 h 2810796"/>
              <a:gd name="connsiteX934" fmla="*/ 3022191 w 3531775"/>
              <a:gd name="connsiteY934" fmla="*/ 1362440 h 2810796"/>
              <a:gd name="connsiteX935" fmla="*/ 3070863 w 3531775"/>
              <a:gd name="connsiteY935" fmla="*/ 1347676 h 2810796"/>
              <a:gd name="connsiteX936" fmla="*/ 3058767 w 3531775"/>
              <a:gd name="connsiteY936" fmla="*/ 1341104 h 2810796"/>
              <a:gd name="connsiteX937" fmla="*/ 3018381 w 3531775"/>
              <a:gd name="connsiteY937" fmla="*/ 1365869 h 2810796"/>
              <a:gd name="connsiteX938" fmla="*/ 3022191 w 3531775"/>
              <a:gd name="connsiteY938" fmla="*/ 1362440 h 2810796"/>
              <a:gd name="connsiteX939" fmla="*/ 2961993 w 3531775"/>
              <a:gd name="connsiteY939" fmla="*/ 1341009 h 2810796"/>
              <a:gd name="connsiteX940" fmla="*/ 3013618 w 3531775"/>
              <a:gd name="connsiteY940" fmla="*/ 1325483 h 2810796"/>
              <a:gd name="connsiteX941" fmla="*/ 2993996 w 3531775"/>
              <a:gd name="connsiteY941" fmla="*/ 1318054 h 2810796"/>
              <a:gd name="connsiteX942" fmla="*/ 2957801 w 3531775"/>
              <a:gd name="connsiteY942" fmla="*/ 1344342 h 2810796"/>
              <a:gd name="connsiteX943" fmla="*/ 2961993 w 3531775"/>
              <a:gd name="connsiteY943" fmla="*/ 1341009 h 2810796"/>
              <a:gd name="connsiteX944" fmla="*/ 2906176 w 3531775"/>
              <a:gd name="connsiteY944" fmla="*/ 1329198 h 2810796"/>
              <a:gd name="connsiteX945" fmla="*/ 2951325 w 3531775"/>
              <a:gd name="connsiteY945" fmla="*/ 1307290 h 2810796"/>
              <a:gd name="connsiteX946" fmla="*/ 2949801 w 3531775"/>
              <a:gd name="connsiteY946" fmla="*/ 1304337 h 2810796"/>
              <a:gd name="connsiteX947" fmla="*/ 2902842 w 3531775"/>
              <a:gd name="connsiteY947" fmla="*/ 1333103 h 2810796"/>
              <a:gd name="connsiteX948" fmla="*/ 2906176 w 3531775"/>
              <a:gd name="connsiteY948" fmla="*/ 1329198 h 2810796"/>
              <a:gd name="connsiteX949" fmla="*/ 2849788 w 3531775"/>
              <a:gd name="connsiteY949" fmla="*/ 1318625 h 2810796"/>
              <a:gd name="connsiteX950" fmla="*/ 2891508 w 3531775"/>
              <a:gd name="connsiteY950" fmla="*/ 1293288 h 2810796"/>
              <a:gd name="connsiteX951" fmla="*/ 2879411 w 3531775"/>
              <a:gd name="connsiteY951" fmla="*/ 1289574 h 2810796"/>
              <a:gd name="connsiteX952" fmla="*/ 2846835 w 3531775"/>
              <a:gd name="connsiteY952" fmla="*/ 1322816 h 2810796"/>
              <a:gd name="connsiteX953" fmla="*/ 2849788 w 3531775"/>
              <a:gd name="connsiteY953" fmla="*/ 1318625 h 2810796"/>
              <a:gd name="connsiteX954" fmla="*/ 2802639 w 3531775"/>
              <a:gd name="connsiteY954" fmla="*/ 1312243 h 2810796"/>
              <a:gd name="connsiteX955" fmla="*/ 2843692 w 3531775"/>
              <a:gd name="connsiteY955" fmla="*/ 1285478 h 2810796"/>
              <a:gd name="connsiteX956" fmla="*/ 2841882 w 3531775"/>
              <a:gd name="connsiteY956" fmla="*/ 1282716 h 2810796"/>
              <a:gd name="connsiteX957" fmla="*/ 2799686 w 3531775"/>
              <a:gd name="connsiteY957" fmla="*/ 1316529 h 2810796"/>
              <a:gd name="connsiteX958" fmla="*/ 2802639 w 3531775"/>
              <a:gd name="connsiteY958" fmla="*/ 1312243 h 2810796"/>
              <a:gd name="connsiteX959" fmla="*/ 2741679 w 3531775"/>
              <a:gd name="connsiteY959" fmla="*/ 1306052 h 2810796"/>
              <a:gd name="connsiteX960" fmla="*/ 2741870 w 3531775"/>
              <a:gd name="connsiteY960" fmla="*/ 1311100 h 2810796"/>
              <a:gd name="connsiteX961" fmla="*/ 2783494 w 3531775"/>
              <a:gd name="connsiteY961" fmla="*/ 1277953 h 2810796"/>
              <a:gd name="connsiteX962" fmla="*/ 2781684 w 3531775"/>
              <a:gd name="connsiteY962" fmla="*/ 1275286 h 2810796"/>
              <a:gd name="connsiteX963" fmla="*/ 2741679 w 3531775"/>
              <a:gd name="connsiteY963" fmla="*/ 1306052 h 2810796"/>
              <a:gd name="connsiteX964" fmla="*/ 2687673 w 3531775"/>
              <a:gd name="connsiteY964" fmla="*/ 1302909 h 2810796"/>
              <a:gd name="connsiteX965" fmla="*/ 2688149 w 3531775"/>
              <a:gd name="connsiteY965" fmla="*/ 1307957 h 2810796"/>
              <a:gd name="connsiteX966" fmla="*/ 2726630 w 3531775"/>
              <a:gd name="connsiteY966" fmla="*/ 1272715 h 2810796"/>
              <a:gd name="connsiteX967" fmla="*/ 2724725 w 3531775"/>
              <a:gd name="connsiteY967" fmla="*/ 1270143 h 2810796"/>
              <a:gd name="connsiteX968" fmla="*/ 2687673 w 3531775"/>
              <a:gd name="connsiteY968" fmla="*/ 1302909 h 2810796"/>
              <a:gd name="connsiteX969" fmla="*/ 2634047 w 3531775"/>
              <a:gd name="connsiteY969" fmla="*/ 1299861 h 2810796"/>
              <a:gd name="connsiteX970" fmla="*/ 2673861 w 3531775"/>
              <a:gd name="connsiteY970" fmla="*/ 1269857 h 2810796"/>
              <a:gd name="connsiteX971" fmla="*/ 2655764 w 3531775"/>
              <a:gd name="connsiteY971" fmla="*/ 1268333 h 2810796"/>
              <a:gd name="connsiteX972" fmla="*/ 2631189 w 3531775"/>
              <a:gd name="connsiteY972" fmla="*/ 1304242 h 2810796"/>
              <a:gd name="connsiteX973" fmla="*/ 2634047 w 3531775"/>
              <a:gd name="connsiteY973" fmla="*/ 1299861 h 2810796"/>
              <a:gd name="connsiteX974" fmla="*/ 2580516 w 3531775"/>
              <a:gd name="connsiteY974" fmla="*/ 1301194 h 2810796"/>
              <a:gd name="connsiteX975" fmla="*/ 2581088 w 3531775"/>
              <a:gd name="connsiteY975" fmla="*/ 1306242 h 2810796"/>
              <a:gd name="connsiteX976" fmla="*/ 2617664 w 3531775"/>
              <a:gd name="connsiteY976" fmla="*/ 1269190 h 2810796"/>
              <a:gd name="connsiteX977" fmla="*/ 2615759 w 3531775"/>
              <a:gd name="connsiteY977" fmla="*/ 1266618 h 2810796"/>
              <a:gd name="connsiteX978" fmla="*/ 2580516 w 3531775"/>
              <a:gd name="connsiteY978" fmla="*/ 1301194 h 2810796"/>
              <a:gd name="connsiteX979" fmla="*/ 2528795 w 3531775"/>
              <a:gd name="connsiteY979" fmla="*/ 1299099 h 2810796"/>
              <a:gd name="connsiteX980" fmla="*/ 2529748 w 3531775"/>
              <a:gd name="connsiteY980" fmla="*/ 1306719 h 2810796"/>
              <a:gd name="connsiteX981" fmla="*/ 2563848 w 3531775"/>
              <a:gd name="connsiteY981" fmla="*/ 1268524 h 2810796"/>
              <a:gd name="connsiteX982" fmla="*/ 2561847 w 3531775"/>
              <a:gd name="connsiteY982" fmla="*/ 1266047 h 2810796"/>
              <a:gd name="connsiteX983" fmla="*/ 2528795 w 3531775"/>
              <a:gd name="connsiteY983" fmla="*/ 1299099 h 2810796"/>
              <a:gd name="connsiteX984" fmla="*/ 2475265 w 3531775"/>
              <a:gd name="connsiteY984" fmla="*/ 1306052 h 2810796"/>
              <a:gd name="connsiteX985" fmla="*/ 2514032 w 3531775"/>
              <a:gd name="connsiteY985" fmla="*/ 1269095 h 2810796"/>
              <a:gd name="connsiteX986" fmla="*/ 2496887 w 3531775"/>
              <a:gd name="connsiteY986" fmla="*/ 1268524 h 2810796"/>
              <a:gd name="connsiteX987" fmla="*/ 2475265 w 3531775"/>
              <a:gd name="connsiteY987" fmla="*/ 1306052 h 2810796"/>
              <a:gd name="connsiteX988" fmla="*/ 2426878 w 3531775"/>
              <a:gd name="connsiteY988" fmla="*/ 1304528 h 2810796"/>
              <a:gd name="connsiteX989" fmla="*/ 2427545 w 3531775"/>
              <a:gd name="connsiteY989" fmla="*/ 1309671 h 2810796"/>
              <a:gd name="connsiteX990" fmla="*/ 2460977 w 3531775"/>
              <a:gd name="connsiteY990" fmla="*/ 1271000 h 2810796"/>
              <a:gd name="connsiteX991" fmla="*/ 2459073 w 3531775"/>
              <a:gd name="connsiteY991" fmla="*/ 1268524 h 2810796"/>
              <a:gd name="connsiteX992" fmla="*/ 2426878 w 3531775"/>
              <a:gd name="connsiteY992" fmla="*/ 1304528 h 2810796"/>
              <a:gd name="connsiteX993" fmla="*/ 2377634 w 3531775"/>
              <a:gd name="connsiteY993" fmla="*/ 1303290 h 2810796"/>
              <a:gd name="connsiteX994" fmla="*/ 2378586 w 3531775"/>
              <a:gd name="connsiteY994" fmla="*/ 1311005 h 2810796"/>
              <a:gd name="connsiteX995" fmla="*/ 2410209 w 3531775"/>
              <a:gd name="connsiteY995" fmla="*/ 1271953 h 2810796"/>
              <a:gd name="connsiteX996" fmla="*/ 2408304 w 3531775"/>
              <a:gd name="connsiteY996" fmla="*/ 1269476 h 2810796"/>
              <a:gd name="connsiteX997" fmla="*/ 2377634 w 3531775"/>
              <a:gd name="connsiteY997" fmla="*/ 1303290 h 2810796"/>
              <a:gd name="connsiteX998" fmla="*/ 2337248 w 3531775"/>
              <a:gd name="connsiteY998" fmla="*/ 1307004 h 2810796"/>
              <a:gd name="connsiteX999" fmla="*/ 2337819 w 3531775"/>
              <a:gd name="connsiteY999" fmla="*/ 1312148 h 2810796"/>
              <a:gd name="connsiteX1000" fmla="*/ 2370204 w 3531775"/>
              <a:gd name="connsiteY1000" fmla="*/ 1273476 h 2810796"/>
              <a:gd name="connsiteX1001" fmla="*/ 2368299 w 3531775"/>
              <a:gd name="connsiteY1001" fmla="*/ 1270905 h 2810796"/>
              <a:gd name="connsiteX1002" fmla="*/ 2337248 w 3531775"/>
              <a:gd name="connsiteY1002" fmla="*/ 1307004 h 2810796"/>
              <a:gd name="connsiteX1003" fmla="*/ 2300958 w 3531775"/>
              <a:gd name="connsiteY1003" fmla="*/ 1307576 h 2810796"/>
              <a:gd name="connsiteX1004" fmla="*/ 2301529 w 3531775"/>
              <a:gd name="connsiteY1004" fmla="*/ 1312720 h 2810796"/>
              <a:gd name="connsiteX1005" fmla="*/ 2333628 w 3531775"/>
              <a:gd name="connsiteY1005" fmla="*/ 1274238 h 2810796"/>
              <a:gd name="connsiteX1006" fmla="*/ 2331818 w 3531775"/>
              <a:gd name="connsiteY1006" fmla="*/ 1271667 h 2810796"/>
              <a:gd name="connsiteX1007" fmla="*/ 2300958 w 3531775"/>
              <a:gd name="connsiteY1007" fmla="*/ 1307576 h 2810796"/>
              <a:gd name="connsiteX1008" fmla="*/ 2255428 w 3531775"/>
              <a:gd name="connsiteY1008" fmla="*/ 1307481 h 2810796"/>
              <a:gd name="connsiteX1009" fmla="*/ 2255904 w 3531775"/>
              <a:gd name="connsiteY1009" fmla="*/ 1312624 h 2810796"/>
              <a:gd name="connsiteX1010" fmla="*/ 2286098 w 3531775"/>
              <a:gd name="connsiteY1010" fmla="*/ 1274238 h 2810796"/>
              <a:gd name="connsiteX1011" fmla="*/ 2284384 w 3531775"/>
              <a:gd name="connsiteY1011" fmla="*/ 1271667 h 2810796"/>
              <a:gd name="connsiteX1012" fmla="*/ 2255428 w 3531775"/>
              <a:gd name="connsiteY1012" fmla="*/ 1307481 h 2810796"/>
              <a:gd name="connsiteX1013" fmla="*/ 2213327 w 3531775"/>
              <a:gd name="connsiteY1013" fmla="*/ 1303957 h 2810796"/>
              <a:gd name="connsiteX1014" fmla="*/ 2244951 w 3531775"/>
              <a:gd name="connsiteY1014" fmla="*/ 1273572 h 2810796"/>
              <a:gd name="connsiteX1015" fmla="*/ 2231901 w 3531775"/>
              <a:gd name="connsiteY1015" fmla="*/ 1272048 h 2810796"/>
              <a:gd name="connsiteX1016" fmla="*/ 2210756 w 3531775"/>
              <a:gd name="connsiteY1016" fmla="*/ 1308529 h 2810796"/>
              <a:gd name="connsiteX1017" fmla="*/ 2213327 w 3531775"/>
              <a:gd name="connsiteY1017" fmla="*/ 1303957 h 2810796"/>
              <a:gd name="connsiteX1018" fmla="*/ 2171894 w 3531775"/>
              <a:gd name="connsiteY1018" fmla="*/ 1302433 h 2810796"/>
              <a:gd name="connsiteX1019" fmla="*/ 2201993 w 3531775"/>
              <a:gd name="connsiteY1019" fmla="*/ 1271476 h 2810796"/>
              <a:gd name="connsiteX1020" fmla="*/ 2200659 w 3531775"/>
              <a:gd name="connsiteY1020" fmla="*/ 1268714 h 2810796"/>
              <a:gd name="connsiteX1021" fmla="*/ 2169513 w 3531775"/>
              <a:gd name="connsiteY1021" fmla="*/ 1306909 h 2810796"/>
              <a:gd name="connsiteX1022" fmla="*/ 2171894 w 3531775"/>
              <a:gd name="connsiteY1022" fmla="*/ 1302433 h 2810796"/>
              <a:gd name="connsiteX1023" fmla="*/ 2476694 w 3531775"/>
              <a:gd name="connsiteY1023" fmla="*/ 1467691 h 2810796"/>
              <a:gd name="connsiteX1024" fmla="*/ 2477360 w 3531775"/>
              <a:gd name="connsiteY1024" fmla="*/ 1430353 h 2810796"/>
              <a:gd name="connsiteX1025" fmla="*/ 2481551 w 3531775"/>
              <a:gd name="connsiteY1025" fmla="*/ 1435020 h 2810796"/>
              <a:gd name="connsiteX1026" fmla="*/ 2484028 w 3531775"/>
              <a:gd name="connsiteY1026" fmla="*/ 1443117 h 2810796"/>
              <a:gd name="connsiteX1027" fmla="*/ 2482980 w 3531775"/>
              <a:gd name="connsiteY1027" fmla="*/ 1446070 h 2810796"/>
              <a:gd name="connsiteX1028" fmla="*/ 2494029 w 3531775"/>
              <a:gd name="connsiteY1028" fmla="*/ 1447212 h 2810796"/>
              <a:gd name="connsiteX1029" fmla="*/ 2488505 w 3531775"/>
              <a:gd name="connsiteY1029" fmla="*/ 1450641 h 2810796"/>
              <a:gd name="connsiteX1030" fmla="*/ 2484218 w 3531775"/>
              <a:gd name="connsiteY1030" fmla="*/ 1455499 h 2810796"/>
              <a:gd name="connsiteX1031" fmla="*/ 2489267 w 3531775"/>
              <a:gd name="connsiteY1031" fmla="*/ 1459595 h 2810796"/>
              <a:gd name="connsiteX1032" fmla="*/ 2480694 w 3531775"/>
              <a:gd name="connsiteY1032" fmla="*/ 1460643 h 2810796"/>
              <a:gd name="connsiteX1033" fmla="*/ 2476694 w 3531775"/>
              <a:gd name="connsiteY1033" fmla="*/ 1467691 h 2810796"/>
              <a:gd name="connsiteX1034" fmla="*/ 2405351 w 3531775"/>
              <a:gd name="connsiteY1034" fmla="*/ 1445403 h 2810796"/>
              <a:gd name="connsiteX1035" fmla="*/ 2406780 w 3531775"/>
              <a:gd name="connsiteY1035" fmla="*/ 1452928 h 2810796"/>
              <a:gd name="connsiteX1036" fmla="*/ 2407542 w 3531775"/>
              <a:gd name="connsiteY1036" fmla="*/ 1454737 h 2810796"/>
              <a:gd name="connsiteX1037" fmla="*/ 2417067 w 3531775"/>
              <a:gd name="connsiteY1037" fmla="*/ 1454737 h 2810796"/>
              <a:gd name="connsiteX1038" fmla="*/ 2412781 w 3531775"/>
              <a:gd name="connsiteY1038" fmla="*/ 1458166 h 2810796"/>
              <a:gd name="connsiteX1039" fmla="*/ 2409543 w 3531775"/>
              <a:gd name="connsiteY1039" fmla="*/ 1462643 h 2810796"/>
              <a:gd name="connsiteX1040" fmla="*/ 2414210 w 3531775"/>
              <a:gd name="connsiteY1040" fmla="*/ 1465691 h 2810796"/>
              <a:gd name="connsiteX1041" fmla="*/ 2407066 w 3531775"/>
              <a:gd name="connsiteY1041" fmla="*/ 1467405 h 2810796"/>
              <a:gd name="connsiteX1042" fmla="*/ 2404399 w 3531775"/>
              <a:gd name="connsiteY1042" fmla="*/ 1473787 h 2810796"/>
              <a:gd name="connsiteX1043" fmla="*/ 2414876 w 3531775"/>
              <a:gd name="connsiteY1043" fmla="*/ 1474359 h 2810796"/>
              <a:gd name="connsiteX1044" fmla="*/ 2410971 w 3531775"/>
              <a:gd name="connsiteY1044" fmla="*/ 1438450 h 2810796"/>
              <a:gd name="connsiteX1045" fmla="*/ 2405351 w 3531775"/>
              <a:gd name="connsiteY1045" fmla="*/ 1445403 h 2810796"/>
              <a:gd name="connsiteX1046" fmla="*/ 2290289 w 3531775"/>
              <a:gd name="connsiteY1046" fmla="*/ 1472549 h 2810796"/>
              <a:gd name="connsiteX1047" fmla="*/ 2319150 w 3531775"/>
              <a:gd name="connsiteY1047" fmla="*/ 1459404 h 2810796"/>
              <a:gd name="connsiteX1048" fmla="*/ 2291718 w 3531775"/>
              <a:gd name="connsiteY1048" fmla="*/ 1434735 h 2810796"/>
              <a:gd name="connsiteX1049" fmla="*/ 2295814 w 3531775"/>
              <a:gd name="connsiteY1049" fmla="*/ 1439497 h 2810796"/>
              <a:gd name="connsiteX1050" fmla="*/ 2298100 w 3531775"/>
              <a:gd name="connsiteY1050" fmla="*/ 1447784 h 2810796"/>
              <a:gd name="connsiteX1051" fmla="*/ 2296957 w 3531775"/>
              <a:gd name="connsiteY1051" fmla="*/ 1450737 h 2810796"/>
              <a:gd name="connsiteX1052" fmla="*/ 2307911 w 3531775"/>
              <a:gd name="connsiteY1052" fmla="*/ 1452166 h 2810796"/>
              <a:gd name="connsiteX1053" fmla="*/ 2303243 w 3531775"/>
              <a:gd name="connsiteY1053" fmla="*/ 1455499 h 2810796"/>
              <a:gd name="connsiteX1054" fmla="*/ 2297909 w 3531775"/>
              <a:gd name="connsiteY1054" fmla="*/ 1460357 h 2810796"/>
              <a:gd name="connsiteX1055" fmla="*/ 2302863 w 3531775"/>
              <a:gd name="connsiteY1055" fmla="*/ 1464643 h 2810796"/>
              <a:gd name="connsiteX1056" fmla="*/ 2294290 w 3531775"/>
              <a:gd name="connsiteY1056" fmla="*/ 1465596 h 2810796"/>
              <a:gd name="connsiteX1057" fmla="*/ 2290289 w 3531775"/>
              <a:gd name="connsiteY1057" fmla="*/ 1472549 h 2810796"/>
              <a:gd name="connsiteX1058" fmla="*/ 2251237 w 3531775"/>
              <a:gd name="connsiteY1058" fmla="*/ 1450641 h 2810796"/>
              <a:gd name="connsiteX1059" fmla="*/ 2252189 w 3531775"/>
              <a:gd name="connsiteY1059" fmla="*/ 1457500 h 2810796"/>
              <a:gd name="connsiteX1060" fmla="*/ 2252761 w 3531775"/>
              <a:gd name="connsiteY1060" fmla="*/ 1459119 h 2810796"/>
              <a:gd name="connsiteX1061" fmla="*/ 2261143 w 3531775"/>
              <a:gd name="connsiteY1061" fmla="*/ 1459500 h 2810796"/>
              <a:gd name="connsiteX1062" fmla="*/ 2257238 w 3531775"/>
              <a:gd name="connsiteY1062" fmla="*/ 1462357 h 2810796"/>
              <a:gd name="connsiteX1063" fmla="*/ 2254190 w 3531775"/>
              <a:gd name="connsiteY1063" fmla="*/ 1466262 h 2810796"/>
              <a:gd name="connsiteX1064" fmla="*/ 2258285 w 3531775"/>
              <a:gd name="connsiteY1064" fmla="*/ 1469215 h 2810796"/>
              <a:gd name="connsiteX1065" fmla="*/ 2251809 w 3531775"/>
              <a:gd name="connsiteY1065" fmla="*/ 1470454 h 2810796"/>
              <a:gd name="connsiteX1066" fmla="*/ 2249142 w 3531775"/>
              <a:gd name="connsiteY1066" fmla="*/ 1476073 h 2810796"/>
              <a:gd name="connsiteX1067" fmla="*/ 2258476 w 3531775"/>
              <a:gd name="connsiteY1067" fmla="*/ 1476930 h 2810796"/>
              <a:gd name="connsiteX1068" fmla="*/ 2256380 w 3531775"/>
              <a:gd name="connsiteY1068" fmla="*/ 1444641 h 2810796"/>
              <a:gd name="connsiteX1069" fmla="*/ 2251237 w 3531775"/>
              <a:gd name="connsiteY1069" fmla="*/ 1450641 h 2810796"/>
              <a:gd name="connsiteX1070" fmla="*/ 2193134 w 3531775"/>
              <a:gd name="connsiteY1070" fmla="*/ 1474359 h 2810796"/>
              <a:gd name="connsiteX1071" fmla="*/ 2193515 w 3531775"/>
              <a:gd name="connsiteY1071" fmla="*/ 1441783 h 2810796"/>
              <a:gd name="connsiteX1072" fmla="*/ 2197040 w 3531775"/>
              <a:gd name="connsiteY1072" fmla="*/ 1445879 h 2810796"/>
              <a:gd name="connsiteX1073" fmla="*/ 2197706 w 3531775"/>
              <a:gd name="connsiteY1073" fmla="*/ 1453690 h 2810796"/>
              <a:gd name="connsiteX1074" fmla="*/ 2198278 w 3531775"/>
              <a:gd name="connsiteY1074" fmla="*/ 1455595 h 2810796"/>
              <a:gd name="connsiteX1075" fmla="*/ 2207708 w 3531775"/>
              <a:gd name="connsiteY1075" fmla="*/ 1456547 h 2810796"/>
              <a:gd name="connsiteX1076" fmla="*/ 2203040 w 3531775"/>
              <a:gd name="connsiteY1076" fmla="*/ 1459595 h 2810796"/>
              <a:gd name="connsiteX1077" fmla="*/ 2199421 w 3531775"/>
              <a:gd name="connsiteY1077" fmla="*/ 1463786 h 2810796"/>
              <a:gd name="connsiteX1078" fmla="*/ 2203802 w 3531775"/>
              <a:gd name="connsiteY1078" fmla="*/ 1467310 h 2810796"/>
              <a:gd name="connsiteX1079" fmla="*/ 2196468 w 3531775"/>
              <a:gd name="connsiteY1079" fmla="*/ 1468263 h 2810796"/>
              <a:gd name="connsiteX1080" fmla="*/ 2193134 w 3531775"/>
              <a:gd name="connsiteY1080" fmla="*/ 1474359 h 2810796"/>
              <a:gd name="connsiteX1081" fmla="*/ 2145129 w 3531775"/>
              <a:gd name="connsiteY1081" fmla="*/ 1449689 h 2810796"/>
              <a:gd name="connsiteX1082" fmla="*/ 2158273 w 3531775"/>
              <a:gd name="connsiteY1082" fmla="*/ 1419780 h 2810796"/>
              <a:gd name="connsiteX1083" fmla="*/ 2159988 w 3531775"/>
              <a:gd name="connsiteY1083" fmla="*/ 1424924 h 2810796"/>
              <a:gd name="connsiteX1084" fmla="*/ 2157606 w 3531775"/>
              <a:gd name="connsiteY1084" fmla="*/ 1432354 h 2810796"/>
              <a:gd name="connsiteX1085" fmla="*/ 2157416 w 3531775"/>
              <a:gd name="connsiteY1085" fmla="*/ 1434258 h 2810796"/>
              <a:gd name="connsiteX1086" fmla="*/ 2165607 w 3531775"/>
              <a:gd name="connsiteY1086" fmla="*/ 1438640 h 2810796"/>
              <a:gd name="connsiteX1087" fmla="*/ 2160178 w 3531775"/>
              <a:gd name="connsiteY1087" fmla="*/ 1439688 h 2810796"/>
              <a:gd name="connsiteX1088" fmla="*/ 2155225 w 3531775"/>
              <a:gd name="connsiteY1088" fmla="*/ 1442164 h 2810796"/>
              <a:gd name="connsiteX1089" fmla="*/ 2157797 w 3531775"/>
              <a:gd name="connsiteY1089" fmla="*/ 1447117 h 2810796"/>
              <a:gd name="connsiteX1090" fmla="*/ 2150748 w 3531775"/>
              <a:gd name="connsiteY1090" fmla="*/ 1445212 h 2810796"/>
              <a:gd name="connsiteX1091" fmla="*/ 2145129 w 3531775"/>
              <a:gd name="connsiteY1091" fmla="*/ 1449689 h 2810796"/>
              <a:gd name="connsiteX1092" fmla="*/ 2094265 w 3531775"/>
              <a:gd name="connsiteY1092" fmla="*/ 1461881 h 2810796"/>
              <a:gd name="connsiteX1093" fmla="*/ 2125126 w 3531775"/>
              <a:gd name="connsiteY1093" fmla="*/ 1453499 h 2810796"/>
              <a:gd name="connsiteX1094" fmla="*/ 2102456 w 3531775"/>
              <a:gd name="connsiteY1094" fmla="*/ 1424353 h 2810796"/>
              <a:gd name="connsiteX1095" fmla="*/ 2105505 w 3531775"/>
              <a:gd name="connsiteY1095" fmla="*/ 1429782 h 2810796"/>
              <a:gd name="connsiteX1096" fmla="*/ 2106267 w 3531775"/>
              <a:gd name="connsiteY1096" fmla="*/ 1438450 h 2810796"/>
              <a:gd name="connsiteX1097" fmla="*/ 2104647 w 3531775"/>
              <a:gd name="connsiteY1097" fmla="*/ 1441212 h 2810796"/>
              <a:gd name="connsiteX1098" fmla="*/ 2115220 w 3531775"/>
              <a:gd name="connsiteY1098" fmla="*/ 1444450 h 2810796"/>
              <a:gd name="connsiteX1099" fmla="*/ 2110076 w 3531775"/>
              <a:gd name="connsiteY1099" fmla="*/ 1446927 h 2810796"/>
              <a:gd name="connsiteX1100" fmla="*/ 2103980 w 3531775"/>
              <a:gd name="connsiteY1100" fmla="*/ 1450832 h 2810796"/>
              <a:gd name="connsiteX1101" fmla="*/ 2108172 w 3531775"/>
              <a:gd name="connsiteY1101" fmla="*/ 1455975 h 2810796"/>
              <a:gd name="connsiteX1102" fmla="*/ 2099504 w 3531775"/>
              <a:gd name="connsiteY1102" fmla="*/ 1455404 h 2810796"/>
              <a:gd name="connsiteX1103" fmla="*/ 2094265 w 3531775"/>
              <a:gd name="connsiteY1103" fmla="*/ 1461881 h 2810796"/>
              <a:gd name="connsiteX1104" fmla="*/ 2021113 w 3531775"/>
              <a:gd name="connsiteY1104" fmla="*/ 1449689 h 2810796"/>
              <a:gd name="connsiteX1105" fmla="*/ 2027876 w 3531775"/>
              <a:gd name="connsiteY1105" fmla="*/ 1417399 h 2810796"/>
              <a:gd name="connsiteX1106" fmla="*/ 2030543 w 3531775"/>
              <a:gd name="connsiteY1106" fmla="*/ 1422162 h 2810796"/>
              <a:gd name="connsiteX1107" fmla="*/ 2029685 w 3531775"/>
              <a:gd name="connsiteY1107" fmla="*/ 1429972 h 2810796"/>
              <a:gd name="connsiteX1108" fmla="*/ 2029876 w 3531775"/>
              <a:gd name="connsiteY1108" fmla="*/ 1431972 h 2810796"/>
              <a:gd name="connsiteX1109" fmla="*/ 2038925 w 3531775"/>
              <a:gd name="connsiteY1109" fmla="*/ 1434640 h 2810796"/>
              <a:gd name="connsiteX1110" fmla="*/ 2033781 w 3531775"/>
              <a:gd name="connsiteY1110" fmla="*/ 1436830 h 2810796"/>
              <a:gd name="connsiteX1111" fmla="*/ 2029400 w 3531775"/>
              <a:gd name="connsiteY1111" fmla="*/ 1440354 h 2810796"/>
              <a:gd name="connsiteX1112" fmla="*/ 2033114 w 3531775"/>
              <a:gd name="connsiteY1112" fmla="*/ 1444641 h 2810796"/>
              <a:gd name="connsiteX1113" fmla="*/ 2025590 w 3531775"/>
              <a:gd name="connsiteY1113" fmla="*/ 1444260 h 2810796"/>
              <a:gd name="connsiteX1114" fmla="*/ 2021113 w 3531775"/>
              <a:gd name="connsiteY1114" fmla="*/ 1449689 h 2810796"/>
              <a:gd name="connsiteX1115" fmla="*/ 1923958 w 3531775"/>
              <a:gd name="connsiteY1115" fmla="*/ 1410255 h 2810796"/>
              <a:gd name="connsiteX1116" fmla="*/ 1956057 w 3531775"/>
              <a:gd name="connsiteY1116" fmla="*/ 1409875 h 2810796"/>
              <a:gd name="connsiteX1117" fmla="*/ 1941865 w 3531775"/>
              <a:gd name="connsiteY1117" fmla="*/ 1375775 h 2810796"/>
              <a:gd name="connsiteX1118" fmla="*/ 1943389 w 3531775"/>
              <a:gd name="connsiteY1118" fmla="*/ 1381871 h 2810796"/>
              <a:gd name="connsiteX1119" fmla="*/ 1941865 w 3531775"/>
              <a:gd name="connsiteY1119" fmla="*/ 1390539 h 2810796"/>
              <a:gd name="connsiteX1120" fmla="*/ 1939579 w 3531775"/>
              <a:gd name="connsiteY1120" fmla="*/ 1392825 h 2810796"/>
              <a:gd name="connsiteX1121" fmla="*/ 1948818 w 3531775"/>
              <a:gd name="connsiteY1121" fmla="*/ 1398635 h 2810796"/>
              <a:gd name="connsiteX1122" fmla="*/ 1943294 w 3531775"/>
              <a:gd name="connsiteY1122" fmla="*/ 1399873 h 2810796"/>
              <a:gd name="connsiteX1123" fmla="*/ 1936436 w 3531775"/>
              <a:gd name="connsiteY1123" fmla="*/ 1402159 h 2810796"/>
              <a:gd name="connsiteX1124" fmla="*/ 1939198 w 3531775"/>
              <a:gd name="connsiteY1124" fmla="*/ 1408255 h 2810796"/>
              <a:gd name="connsiteX1125" fmla="*/ 1930911 w 3531775"/>
              <a:gd name="connsiteY1125" fmla="*/ 1405398 h 2810796"/>
              <a:gd name="connsiteX1126" fmla="*/ 1923958 w 3531775"/>
              <a:gd name="connsiteY1126" fmla="*/ 1410255 h 2810796"/>
              <a:gd name="connsiteX1127" fmla="*/ 1888430 w 3531775"/>
              <a:gd name="connsiteY1127" fmla="*/ 1394634 h 2810796"/>
              <a:gd name="connsiteX1128" fmla="*/ 1914623 w 3531775"/>
              <a:gd name="connsiteY1128" fmla="*/ 1387015 h 2810796"/>
              <a:gd name="connsiteX1129" fmla="*/ 1895097 w 3531775"/>
              <a:gd name="connsiteY1129" fmla="*/ 1361964 h 2810796"/>
              <a:gd name="connsiteX1130" fmla="*/ 1897669 w 3531775"/>
              <a:gd name="connsiteY1130" fmla="*/ 1366631 h 2810796"/>
              <a:gd name="connsiteX1131" fmla="*/ 1896812 w 3531775"/>
              <a:gd name="connsiteY1131" fmla="*/ 1374632 h 2810796"/>
              <a:gd name="connsiteX1132" fmla="*/ 1897002 w 3531775"/>
              <a:gd name="connsiteY1132" fmla="*/ 1376632 h 2810796"/>
              <a:gd name="connsiteX1133" fmla="*/ 1905956 w 3531775"/>
              <a:gd name="connsiteY1133" fmla="*/ 1379204 h 2810796"/>
              <a:gd name="connsiteX1134" fmla="*/ 1900908 w 3531775"/>
              <a:gd name="connsiteY1134" fmla="*/ 1381490 h 2810796"/>
              <a:gd name="connsiteX1135" fmla="*/ 1896526 w 3531775"/>
              <a:gd name="connsiteY1135" fmla="*/ 1385109 h 2810796"/>
              <a:gd name="connsiteX1136" fmla="*/ 1900241 w 3531775"/>
              <a:gd name="connsiteY1136" fmla="*/ 1389491 h 2810796"/>
              <a:gd name="connsiteX1137" fmla="*/ 1892811 w 3531775"/>
              <a:gd name="connsiteY1137" fmla="*/ 1389205 h 2810796"/>
              <a:gd name="connsiteX1138" fmla="*/ 1888430 w 3531775"/>
              <a:gd name="connsiteY1138" fmla="*/ 1394634 h 2810796"/>
              <a:gd name="connsiteX1139" fmla="*/ 1836233 w 3531775"/>
              <a:gd name="connsiteY1139" fmla="*/ 1355391 h 2810796"/>
              <a:gd name="connsiteX1140" fmla="*/ 1867856 w 3531775"/>
              <a:gd name="connsiteY1140" fmla="*/ 1356344 h 2810796"/>
              <a:gd name="connsiteX1141" fmla="*/ 1856426 w 3531775"/>
              <a:gd name="connsiteY1141" fmla="*/ 1321768 h 2810796"/>
              <a:gd name="connsiteX1142" fmla="*/ 1857378 w 3531775"/>
              <a:gd name="connsiteY1142" fmla="*/ 1327959 h 2810796"/>
              <a:gd name="connsiteX1143" fmla="*/ 1855187 w 3531775"/>
              <a:gd name="connsiteY1143" fmla="*/ 1336532 h 2810796"/>
              <a:gd name="connsiteX1144" fmla="*/ 1852806 w 3531775"/>
              <a:gd name="connsiteY1144" fmla="*/ 1338723 h 2810796"/>
              <a:gd name="connsiteX1145" fmla="*/ 1861569 w 3531775"/>
              <a:gd name="connsiteY1145" fmla="*/ 1344819 h 2810796"/>
              <a:gd name="connsiteX1146" fmla="*/ 1856045 w 3531775"/>
              <a:gd name="connsiteY1146" fmla="*/ 1345771 h 2810796"/>
              <a:gd name="connsiteX1147" fmla="*/ 1849091 w 3531775"/>
              <a:gd name="connsiteY1147" fmla="*/ 1347867 h 2810796"/>
              <a:gd name="connsiteX1148" fmla="*/ 1851377 w 3531775"/>
              <a:gd name="connsiteY1148" fmla="*/ 1354058 h 2810796"/>
              <a:gd name="connsiteX1149" fmla="*/ 1843376 w 3531775"/>
              <a:gd name="connsiteY1149" fmla="*/ 1350915 h 2810796"/>
              <a:gd name="connsiteX1150" fmla="*/ 1836233 w 3531775"/>
              <a:gd name="connsiteY1150" fmla="*/ 1355391 h 2810796"/>
              <a:gd name="connsiteX1151" fmla="*/ 1837757 w 3531775"/>
              <a:gd name="connsiteY1151" fmla="*/ 1301575 h 2810796"/>
              <a:gd name="connsiteX1152" fmla="*/ 1866141 w 3531775"/>
              <a:gd name="connsiteY1152" fmla="*/ 1266523 h 2810796"/>
              <a:gd name="connsiteX1153" fmla="*/ 1864141 w 3531775"/>
              <a:gd name="connsiteY1153" fmla="*/ 1272810 h 2810796"/>
              <a:gd name="connsiteX1154" fmla="*/ 1856807 w 3531775"/>
              <a:gd name="connsiteY1154" fmla="*/ 1279477 h 2810796"/>
              <a:gd name="connsiteX1155" fmla="*/ 1859759 w 3531775"/>
              <a:gd name="connsiteY1155" fmla="*/ 1290717 h 2810796"/>
              <a:gd name="connsiteX1156" fmla="*/ 1854044 w 3531775"/>
              <a:gd name="connsiteY1156" fmla="*/ 1288812 h 2810796"/>
              <a:gd name="connsiteX1157" fmla="*/ 1847663 w 3531775"/>
              <a:gd name="connsiteY1157" fmla="*/ 1288716 h 2810796"/>
              <a:gd name="connsiteX1158" fmla="*/ 1846710 w 3531775"/>
              <a:gd name="connsiteY1158" fmla="*/ 1295479 h 2810796"/>
              <a:gd name="connsiteX1159" fmla="*/ 1841376 w 3531775"/>
              <a:gd name="connsiteY1159" fmla="*/ 1289383 h 2810796"/>
              <a:gd name="connsiteX1160" fmla="*/ 1833089 w 3531775"/>
              <a:gd name="connsiteY1160" fmla="*/ 1290717 h 2810796"/>
              <a:gd name="connsiteX1161" fmla="*/ 1837757 w 3531775"/>
              <a:gd name="connsiteY1161" fmla="*/ 1301575 h 2810796"/>
              <a:gd name="connsiteX1162" fmla="*/ 1827089 w 3531775"/>
              <a:gd name="connsiteY1162" fmla="*/ 1285668 h 2810796"/>
              <a:gd name="connsiteX1163" fmla="*/ 1816897 w 3531775"/>
              <a:gd name="connsiteY1163" fmla="*/ 1245092 h 2810796"/>
              <a:gd name="connsiteX1164" fmla="*/ 1817278 w 3531775"/>
              <a:gd name="connsiteY1164" fmla="*/ 1252236 h 2810796"/>
              <a:gd name="connsiteX1165" fmla="*/ 1813754 w 3531775"/>
              <a:gd name="connsiteY1165" fmla="*/ 1262332 h 2810796"/>
              <a:gd name="connsiteX1166" fmla="*/ 1810706 w 3531775"/>
              <a:gd name="connsiteY1166" fmla="*/ 1264999 h 2810796"/>
              <a:gd name="connsiteX1167" fmla="*/ 1820516 w 3531775"/>
              <a:gd name="connsiteY1167" fmla="*/ 1272143 h 2810796"/>
              <a:gd name="connsiteX1168" fmla="*/ 1805372 w 3531775"/>
              <a:gd name="connsiteY1168" fmla="*/ 1275953 h 2810796"/>
              <a:gd name="connsiteX1169" fmla="*/ 1807658 w 3531775"/>
              <a:gd name="connsiteY1169" fmla="*/ 1283287 h 2810796"/>
              <a:gd name="connsiteX1170" fmla="*/ 1798418 w 3531775"/>
              <a:gd name="connsiteY1170" fmla="*/ 1279668 h 2810796"/>
              <a:gd name="connsiteX1171" fmla="*/ 1827089 w 3531775"/>
              <a:gd name="connsiteY1171" fmla="*/ 1285668 h 2810796"/>
              <a:gd name="connsiteX1172" fmla="*/ 1790608 w 3531775"/>
              <a:gd name="connsiteY1172" fmla="*/ 1338151 h 2810796"/>
              <a:gd name="connsiteX1173" fmla="*/ 1822040 w 3531775"/>
              <a:gd name="connsiteY1173" fmla="*/ 1317006 h 2810796"/>
              <a:gd name="connsiteX1174" fmla="*/ 1813087 w 3531775"/>
              <a:gd name="connsiteY1174" fmla="*/ 1315767 h 2810796"/>
              <a:gd name="connsiteX1175" fmla="*/ 1806800 w 3531775"/>
              <a:gd name="connsiteY1175" fmla="*/ 1320720 h 2810796"/>
              <a:gd name="connsiteX1176" fmla="*/ 1805467 w 3531775"/>
              <a:gd name="connsiteY1176" fmla="*/ 1322245 h 2810796"/>
              <a:gd name="connsiteX1177" fmla="*/ 1809848 w 3531775"/>
              <a:gd name="connsiteY1177" fmla="*/ 1330626 h 2810796"/>
              <a:gd name="connsiteX1178" fmla="*/ 1804610 w 3531775"/>
              <a:gd name="connsiteY1178" fmla="*/ 1328531 h 2810796"/>
              <a:gd name="connsiteX1179" fmla="*/ 1798895 w 3531775"/>
              <a:gd name="connsiteY1179" fmla="*/ 1327769 h 2810796"/>
              <a:gd name="connsiteX1180" fmla="*/ 1798228 w 3531775"/>
              <a:gd name="connsiteY1180" fmla="*/ 1333484 h 2810796"/>
              <a:gd name="connsiteX1181" fmla="*/ 1793275 w 3531775"/>
              <a:gd name="connsiteY1181" fmla="*/ 1327769 h 2810796"/>
              <a:gd name="connsiteX1182" fmla="*/ 1785941 w 3531775"/>
              <a:gd name="connsiteY1182" fmla="*/ 1328245 h 2810796"/>
              <a:gd name="connsiteX1183" fmla="*/ 1790608 w 3531775"/>
              <a:gd name="connsiteY1183" fmla="*/ 1338151 h 2810796"/>
              <a:gd name="connsiteX1184" fmla="*/ 1779368 w 3531775"/>
              <a:gd name="connsiteY1184" fmla="*/ 1244711 h 2810796"/>
              <a:gd name="connsiteX1185" fmla="*/ 1814039 w 3531775"/>
              <a:gd name="connsiteY1185" fmla="*/ 1212993 h 2810796"/>
              <a:gd name="connsiteX1186" fmla="*/ 1802324 w 3531775"/>
              <a:gd name="connsiteY1186" fmla="*/ 1210421 h 2810796"/>
              <a:gd name="connsiteX1187" fmla="*/ 1803562 w 3531775"/>
              <a:gd name="connsiteY1187" fmla="*/ 1214041 h 2810796"/>
              <a:gd name="connsiteX1188" fmla="*/ 1796513 w 3531775"/>
              <a:gd name="connsiteY1188" fmla="*/ 1221089 h 2810796"/>
              <a:gd name="connsiteX1189" fmla="*/ 1795085 w 3531775"/>
              <a:gd name="connsiteY1189" fmla="*/ 1223089 h 2810796"/>
              <a:gd name="connsiteX1190" fmla="*/ 1800800 w 3531775"/>
              <a:gd name="connsiteY1190" fmla="*/ 1230995 h 2810796"/>
              <a:gd name="connsiteX1191" fmla="*/ 1794608 w 3531775"/>
              <a:gd name="connsiteY1191" fmla="*/ 1230042 h 2810796"/>
              <a:gd name="connsiteX1192" fmla="*/ 1787941 w 3531775"/>
              <a:gd name="connsiteY1192" fmla="*/ 1230804 h 2810796"/>
              <a:gd name="connsiteX1193" fmla="*/ 1787750 w 3531775"/>
              <a:gd name="connsiteY1193" fmla="*/ 1237282 h 2810796"/>
              <a:gd name="connsiteX1194" fmla="*/ 1781464 w 3531775"/>
              <a:gd name="connsiteY1194" fmla="*/ 1232233 h 2810796"/>
              <a:gd name="connsiteX1195" fmla="*/ 1773082 w 3531775"/>
              <a:gd name="connsiteY1195" fmla="*/ 1234710 h 2810796"/>
              <a:gd name="connsiteX1196" fmla="*/ 1779368 w 3531775"/>
              <a:gd name="connsiteY1196" fmla="*/ 1244711 h 2810796"/>
              <a:gd name="connsiteX1197" fmla="*/ 1772415 w 3531775"/>
              <a:gd name="connsiteY1197" fmla="*/ 1177941 h 2810796"/>
              <a:gd name="connsiteX1198" fmla="*/ 1764414 w 3531775"/>
              <a:gd name="connsiteY1198" fmla="*/ 1179560 h 2810796"/>
              <a:gd name="connsiteX1199" fmla="*/ 1770320 w 3531775"/>
              <a:gd name="connsiteY1199" fmla="*/ 1188228 h 2810796"/>
              <a:gd name="connsiteX1200" fmla="*/ 1756985 w 3531775"/>
              <a:gd name="connsiteY1200" fmla="*/ 1189752 h 2810796"/>
              <a:gd name="connsiteX1201" fmla="*/ 1757651 w 3531775"/>
              <a:gd name="connsiteY1201" fmla="*/ 1195848 h 2810796"/>
              <a:gd name="connsiteX1202" fmla="*/ 1750508 w 3531775"/>
              <a:gd name="connsiteY1202" fmla="*/ 1191942 h 2810796"/>
              <a:gd name="connsiteX1203" fmla="*/ 1773654 w 3531775"/>
              <a:gd name="connsiteY1203" fmla="*/ 1199658 h 2810796"/>
              <a:gd name="connsiteX1204" fmla="*/ 1771653 w 3531775"/>
              <a:gd name="connsiteY1204" fmla="*/ 1166606 h 2810796"/>
              <a:gd name="connsiteX1205" fmla="*/ 1772415 w 3531775"/>
              <a:gd name="connsiteY1205" fmla="*/ 1177941 h 2810796"/>
              <a:gd name="connsiteX1206" fmla="*/ 1785083 w 3531775"/>
              <a:gd name="connsiteY1206" fmla="*/ 1019730 h 2810796"/>
              <a:gd name="connsiteX1207" fmla="*/ 1781750 w 3531775"/>
              <a:gd name="connsiteY1207" fmla="*/ 1016587 h 2810796"/>
              <a:gd name="connsiteX1208" fmla="*/ 1777940 w 3531775"/>
              <a:gd name="connsiteY1208" fmla="*/ 1018016 h 2810796"/>
              <a:gd name="connsiteX1209" fmla="*/ 1778035 w 3531775"/>
              <a:gd name="connsiteY1209" fmla="*/ 1013634 h 2810796"/>
              <a:gd name="connsiteX1210" fmla="*/ 1770129 w 3531775"/>
              <a:gd name="connsiteY1210" fmla="*/ 1015539 h 2810796"/>
              <a:gd name="connsiteX1211" fmla="*/ 1802038 w 3531775"/>
              <a:gd name="connsiteY1211" fmla="*/ 1019826 h 2810796"/>
              <a:gd name="connsiteX1212" fmla="*/ 1790894 w 3531775"/>
              <a:gd name="connsiteY1212" fmla="*/ 1018492 h 2810796"/>
              <a:gd name="connsiteX1213" fmla="*/ 1788417 w 3531775"/>
              <a:gd name="connsiteY1213" fmla="*/ 1022207 h 2810796"/>
              <a:gd name="connsiteX1214" fmla="*/ 1785083 w 3531775"/>
              <a:gd name="connsiteY1214" fmla="*/ 1019730 h 2810796"/>
              <a:gd name="connsiteX1215" fmla="*/ 1771748 w 3531775"/>
              <a:gd name="connsiteY1215" fmla="*/ 952008 h 2810796"/>
              <a:gd name="connsiteX1216" fmla="*/ 1768796 w 3531775"/>
              <a:gd name="connsiteY1216" fmla="*/ 945912 h 2810796"/>
              <a:gd name="connsiteX1217" fmla="*/ 1762509 w 3531775"/>
              <a:gd name="connsiteY1217" fmla="*/ 947531 h 2810796"/>
              <a:gd name="connsiteX1218" fmla="*/ 1765271 w 3531775"/>
              <a:gd name="connsiteY1218" fmla="*/ 940197 h 2810796"/>
              <a:gd name="connsiteX1219" fmla="*/ 1760128 w 3531775"/>
              <a:gd name="connsiteY1219" fmla="*/ 932862 h 2810796"/>
              <a:gd name="connsiteX1220" fmla="*/ 1752698 w 3531775"/>
              <a:gd name="connsiteY1220" fmla="*/ 941625 h 2810796"/>
              <a:gd name="connsiteX1221" fmla="*/ 1796133 w 3531775"/>
              <a:gd name="connsiteY1221" fmla="*/ 956008 h 2810796"/>
              <a:gd name="connsiteX1222" fmla="*/ 1789941 w 3531775"/>
              <a:gd name="connsiteY1222" fmla="*/ 956199 h 2810796"/>
              <a:gd name="connsiteX1223" fmla="*/ 1780892 w 3531775"/>
              <a:gd name="connsiteY1223" fmla="*/ 951436 h 2810796"/>
              <a:gd name="connsiteX1224" fmla="*/ 1775082 w 3531775"/>
              <a:gd name="connsiteY1224" fmla="*/ 957246 h 2810796"/>
              <a:gd name="connsiteX1225" fmla="*/ 1772891 w 3531775"/>
              <a:gd name="connsiteY1225" fmla="*/ 958294 h 2810796"/>
              <a:gd name="connsiteX1226" fmla="*/ 1771748 w 3531775"/>
              <a:gd name="connsiteY1226" fmla="*/ 952008 h 2810796"/>
              <a:gd name="connsiteX1227" fmla="*/ 1803181 w 3531775"/>
              <a:gd name="connsiteY1227" fmla="*/ 1050306 h 2810796"/>
              <a:gd name="connsiteX1228" fmla="*/ 1796037 w 3531775"/>
              <a:gd name="connsiteY1228" fmla="*/ 1048305 h 2810796"/>
              <a:gd name="connsiteX1229" fmla="*/ 1786512 w 3531775"/>
              <a:gd name="connsiteY1229" fmla="*/ 1046877 h 2810796"/>
              <a:gd name="connsiteX1230" fmla="*/ 1781464 w 3531775"/>
              <a:gd name="connsiteY1230" fmla="*/ 1052877 h 2810796"/>
              <a:gd name="connsiteX1231" fmla="*/ 1778606 w 3531775"/>
              <a:gd name="connsiteY1231" fmla="*/ 1049163 h 2810796"/>
              <a:gd name="connsiteX1232" fmla="*/ 1774034 w 3531775"/>
              <a:gd name="connsiteY1232" fmla="*/ 1045638 h 2810796"/>
              <a:gd name="connsiteX1233" fmla="*/ 1768986 w 3531775"/>
              <a:gd name="connsiteY1233" fmla="*/ 1048020 h 2810796"/>
              <a:gd name="connsiteX1234" fmla="*/ 1769081 w 3531775"/>
              <a:gd name="connsiteY1234" fmla="*/ 1042495 h 2810796"/>
              <a:gd name="connsiteX1235" fmla="*/ 1762319 w 3531775"/>
              <a:gd name="connsiteY1235" fmla="*/ 1038399 h 2810796"/>
              <a:gd name="connsiteX1236" fmla="*/ 1772701 w 3531775"/>
              <a:gd name="connsiteY1236" fmla="*/ 1058688 h 2810796"/>
              <a:gd name="connsiteX1237" fmla="*/ 1803181 w 3531775"/>
              <a:gd name="connsiteY1237" fmla="*/ 1050306 h 2810796"/>
              <a:gd name="connsiteX1238" fmla="*/ 1749650 w 3531775"/>
              <a:gd name="connsiteY1238" fmla="*/ 1019540 h 2810796"/>
              <a:gd name="connsiteX1239" fmla="*/ 1742983 w 3531775"/>
              <a:gd name="connsiteY1239" fmla="*/ 1024588 h 2810796"/>
              <a:gd name="connsiteX1240" fmla="*/ 1739744 w 3531775"/>
              <a:gd name="connsiteY1240" fmla="*/ 1020111 h 2810796"/>
              <a:gd name="connsiteX1241" fmla="*/ 1737268 w 3531775"/>
              <a:gd name="connsiteY1241" fmla="*/ 1014587 h 2810796"/>
              <a:gd name="connsiteX1242" fmla="*/ 1730600 w 3531775"/>
              <a:gd name="connsiteY1242" fmla="*/ 1015825 h 2810796"/>
              <a:gd name="connsiteX1243" fmla="*/ 1734125 w 3531775"/>
              <a:gd name="connsiteY1243" fmla="*/ 1009253 h 2810796"/>
              <a:gd name="connsiteX1244" fmla="*/ 1727933 w 3531775"/>
              <a:gd name="connsiteY1244" fmla="*/ 1030113 h 2810796"/>
              <a:gd name="connsiteX1245" fmla="*/ 1758794 w 3531775"/>
              <a:gd name="connsiteY1245" fmla="*/ 1023636 h 2810796"/>
              <a:gd name="connsiteX1246" fmla="*/ 1749650 w 3531775"/>
              <a:gd name="connsiteY1246" fmla="*/ 1019540 h 2810796"/>
              <a:gd name="connsiteX1247" fmla="*/ 1717932 w 3531775"/>
              <a:gd name="connsiteY1247" fmla="*/ 1053449 h 2810796"/>
              <a:gd name="connsiteX1248" fmla="*/ 1707455 w 3531775"/>
              <a:gd name="connsiteY1248" fmla="*/ 1054878 h 2810796"/>
              <a:gd name="connsiteX1249" fmla="*/ 1749079 w 3531775"/>
              <a:gd name="connsiteY1249" fmla="*/ 1069260 h 2810796"/>
              <a:gd name="connsiteX1250" fmla="*/ 1752222 w 3531775"/>
              <a:gd name="connsiteY1250" fmla="*/ 1052306 h 2810796"/>
              <a:gd name="connsiteX1251" fmla="*/ 1746983 w 3531775"/>
              <a:gd name="connsiteY1251" fmla="*/ 1055164 h 2810796"/>
              <a:gd name="connsiteX1252" fmla="*/ 1736887 w 3531775"/>
              <a:gd name="connsiteY1252" fmla="*/ 1055354 h 2810796"/>
              <a:gd name="connsiteX1253" fmla="*/ 1734791 w 3531775"/>
              <a:gd name="connsiteY1253" fmla="*/ 1062783 h 2810796"/>
              <a:gd name="connsiteX1254" fmla="*/ 1733363 w 3531775"/>
              <a:gd name="connsiteY1254" fmla="*/ 1064689 h 2810796"/>
              <a:gd name="connsiteX1255" fmla="*/ 1729362 w 3531775"/>
              <a:gd name="connsiteY1255" fmla="*/ 1060212 h 2810796"/>
              <a:gd name="connsiteX1256" fmla="*/ 1723742 w 3531775"/>
              <a:gd name="connsiteY1256" fmla="*/ 1056497 h 2810796"/>
              <a:gd name="connsiteX1257" fmla="*/ 1719170 w 3531775"/>
              <a:gd name="connsiteY1257" fmla="*/ 1060783 h 2810796"/>
              <a:gd name="connsiteX1258" fmla="*/ 1717932 w 3531775"/>
              <a:gd name="connsiteY1258" fmla="*/ 1053449 h 2810796"/>
              <a:gd name="connsiteX1259" fmla="*/ 1681261 w 3531775"/>
              <a:gd name="connsiteY1259" fmla="*/ 1081548 h 2810796"/>
              <a:gd name="connsiteX1260" fmla="*/ 1677927 w 3531775"/>
              <a:gd name="connsiteY1260" fmla="*/ 1076976 h 2810796"/>
              <a:gd name="connsiteX1261" fmla="*/ 1673165 w 3531775"/>
              <a:gd name="connsiteY1261" fmla="*/ 1080119 h 2810796"/>
              <a:gd name="connsiteX1262" fmla="*/ 1674308 w 3531775"/>
              <a:gd name="connsiteY1262" fmla="*/ 1072880 h 2810796"/>
              <a:gd name="connsiteX1263" fmla="*/ 1669164 w 3531775"/>
              <a:gd name="connsiteY1263" fmla="*/ 1067737 h 2810796"/>
              <a:gd name="connsiteX1264" fmla="*/ 1664402 w 3531775"/>
              <a:gd name="connsiteY1264" fmla="*/ 1077357 h 2810796"/>
              <a:gd name="connsiteX1265" fmla="*/ 1701740 w 3531775"/>
              <a:gd name="connsiteY1265" fmla="*/ 1077262 h 2810796"/>
              <a:gd name="connsiteX1266" fmla="*/ 1696691 w 3531775"/>
              <a:gd name="connsiteY1266" fmla="*/ 1079452 h 2810796"/>
              <a:gd name="connsiteX1267" fmla="*/ 1688595 w 3531775"/>
              <a:gd name="connsiteY1267" fmla="*/ 1078119 h 2810796"/>
              <a:gd name="connsiteX1268" fmla="*/ 1683071 w 3531775"/>
              <a:gd name="connsiteY1268" fmla="*/ 1086596 h 2810796"/>
              <a:gd name="connsiteX1269" fmla="*/ 1681261 w 3531775"/>
              <a:gd name="connsiteY1269" fmla="*/ 1081548 h 2810796"/>
              <a:gd name="connsiteX1270" fmla="*/ 1700787 w 3531775"/>
              <a:gd name="connsiteY1270" fmla="*/ 1149080 h 2810796"/>
              <a:gd name="connsiteX1271" fmla="*/ 1753651 w 3531775"/>
              <a:gd name="connsiteY1271" fmla="*/ 1147270 h 2810796"/>
              <a:gd name="connsiteX1272" fmla="*/ 1740602 w 3531775"/>
              <a:gd name="connsiteY1272" fmla="*/ 1128696 h 2810796"/>
              <a:gd name="connsiteX1273" fmla="*/ 1741268 w 3531775"/>
              <a:gd name="connsiteY1273" fmla="*/ 1132983 h 2810796"/>
              <a:gd name="connsiteX1274" fmla="*/ 1733172 w 3531775"/>
              <a:gd name="connsiteY1274" fmla="*/ 1140031 h 2810796"/>
              <a:gd name="connsiteX1275" fmla="*/ 1729172 w 3531775"/>
              <a:gd name="connsiteY1275" fmla="*/ 1140984 h 2810796"/>
              <a:gd name="connsiteX1276" fmla="*/ 1734410 w 3531775"/>
              <a:gd name="connsiteY1276" fmla="*/ 1151366 h 2810796"/>
              <a:gd name="connsiteX1277" fmla="*/ 1727267 w 3531775"/>
              <a:gd name="connsiteY1277" fmla="*/ 1148889 h 2810796"/>
              <a:gd name="connsiteX1278" fmla="*/ 1719170 w 3531775"/>
              <a:gd name="connsiteY1278" fmla="*/ 1148223 h 2810796"/>
              <a:gd name="connsiteX1279" fmla="*/ 1717646 w 3531775"/>
              <a:gd name="connsiteY1279" fmla="*/ 1155652 h 2810796"/>
              <a:gd name="connsiteX1280" fmla="*/ 1711074 w 3531775"/>
              <a:gd name="connsiteY1280" fmla="*/ 1148318 h 2810796"/>
              <a:gd name="connsiteX1281" fmla="*/ 1700787 w 3531775"/>
              <a:gd name="connsiteY1281" fmla="*/ 1149080 h 2810796"/>
              <a:gd name="connsiteX1282" fmla="*/ 1748984 w 3531775"/>
              <a:gd name="connsiteY1282" fmla="*/ 1100026 h 2810796"/>
              <a:gd name="connsiteX1283" fmla="*/ 1737458 w 3531775"/>
              <a:gd name="connsiteY1283" fmla="*/ 1100121 h 2810796"/>
              <a:gd name="connsiteX1284" fmla="*/ 1738316 w 3531775"/>
              <a:gd name="connsiteY1284" fmla="*/ 1109075 h 2810796"/>
              <a:gd name="connsiteX1285" fmla="*/ 1727267 w 3531775"/>
              <a:gd name="connsiteY1285" fmla="*/ 1103169 h 2810796"/>
              <a:gd name="connsiteX1286" fmla="*/ 1723838 w 3531775"/>
              <a:gd name="connsiteY1286" fmla="*/ 1108408 h 2810796"/>
              <a:gd name="connsiteX1287" fmla="*/ 1720980 w 3531775"/>
              <a:gd name="connsiteY1287" fmla="*/ 1101360 h 2810796"/>
              <a:gd name="connsiteX1288" fmla="*/ 1721075 w 3531775"/>
              <a:gd name="connsiteY1288" fmla="*/ 1118219 h 2810796"/>
              <a:gd name="connsiteX1289" fmla="*/ 1759271 w 3531775"/>
              <a:gd name="connsiteY1289" fmla="*/ 1100502 h 2810796"/>
              <a:gd name="connsiteX1290" fmla="*/ 1748984 w 3531775"/>
              <a:gd name="connsiteY1290" fmla="*/ 1100026 h 2810796"/>
              <a:gd name="connsiteX1291" fmla="*/ 1798609 w 3531775"/>
              <a:gd name="connsiteY1291" fmla="*/ 1076881 h 2810796"/>
              <a:gd name="connsiteX1292" fmla="*/ 1793465 w 3531775"/>
              <a:gd name="connsiteY1292" fmla="*/ 1078309 h 2810796"/>
              <a:gd name="connsiteX1293" fmla="*/ 1783369 w 3531775"/>
              <a:gd name="connsiteY1293" fmla="*/ 1077738 h 2810796"/>
              <a:gd name="connsiteX1294" fmla="*/ 1779749 w 3531775"/>
              <a:gd name="connsiteY1294" fmla="*/ 1083072 h 2810796"/>
              <a:gd name="connsiteX1295" fmla="*/ 1777940 w 3531775"/>
              <a:gd name="connsiteY1295" fmla="*/ 1079929 h 2810796"/>
              <a:gd name="connsiteX1296" fmla="*/ 1774701 w 3531775"/>
              <a:gd name="connsiteY1296" fmla="*/ 1077166 h 2810796"/>
              <a:gd name="connsiteX1297" fmla="*/ 1769843 w 3531775"/>
              <a:gd name="connsiteY1297" fmla="*/ 1079262 h 2810796"/>
              <a:gd name="connsiteX1298" fmla="*/ 1770891 w 3531775"/>
              <a:gd name="connsiteY1298" fmla="*/ 1074690 h 2810796"/>
              <a:gd name="connsiteX1299" fmla="*/ 1765748 w 3531775"/>
              <a:gd name="connsiteY1299" fmla="*/ 1071546 h 2810796"/>
              <a:gd name="connsiteX1300" fmla="*/ 1770891 w 3531775"/>
              <a:gd name="connsiteY1300" fmla="*/ 1088406 h 2810796"/>
              <a:gd name="connsiteX1301" fmla="*/ 1798609 w 3531775"/>
              <a:gd name="connsiteY1301" fmla="*/ 1076881 h 2810796"/>
              <a:gd name="connsiteX1302" fmla="*/ 1795847 w 3531775"/>
              <a:gd name="connsiteY1302" fmla="*/ 1111647 h 2810796"/>
              <a:gd name="connsiteX1303" fmla="*/ 1787941 w 3531775"/>
              <a:gd name="connsiteY1303" fmla="*/ 1110027 h 2810796"/>
              <a:gd name="connsiteX1304" fmla="*/ 1780226 w 3531775"/>
              <a:gd name="connsiteY1304" fmla="*/ 1112694 h 2810796"/>
              <a:gd name="connsiteX1305" fmla="*/ 1779559 w 3531775"/>
              <a:gd name="connsiteY1305" fmla="*/ 1119648 h 2810796"/>
              <a:gd name="connsiteX1306" fmla="*/ 1775463 w 3531775"/>
              <a:gd name="connsiteY1306" fmla="*/ 1117743 h 2810796"/>
              <a:gd name="connsiteX1307" fmla="*/ 1770415 w 3531775"/>
              <a:gd name="connsiteY1307" fmla="*/ 1116695 h 2810796"/>
              <a:gd name="connsiteX1308" fmla="*/ 1767843 w 3531775"/>
              <a:gd name="connsiteY1308" fmla="*/ 1120600 h 2810796"/>
              <a:gd name="connsiteX1309" fmla="*/ 1765271 w 3531775"/>
              <a:gd name="connsiteY1309" fmla="*/ 1116123 h 2810796"/>
              <a:gd name="connsiteX1310" fmla="*/ 1758318 w 3531775"/>
              <a:gd name="connsiteY1310" fmla="*/ 1115647 h 2810796"/>
              <a:gd name="connsiteX1311" fmla="*/ 1795847 w 3531775"/>
              <a:gd name="connsiteY1311" fmla="*/ 1111647 h 2810796"/>
              <a:gd name="connsiteX1312" fmla="*/ 1739649 w 3531775"/>
              <a:gd name="connsiteY1312" fmla="*/ 1284811 h 2810796"/>
              <a:gd name="connsiteX1313" fmla="*/ 1764319 w 3531775"/>
              <a:gd name="connsiteY1313" fmla="*/ 1261570 h 2810796"/>
              <a:gd name="connsiteX1314" fmla="*/ 1763652 w 3531775"/>
              <a:gd name="connsiteY1314" fmla="*/ 1267000 h 2810796"/>
              <a:gd name="connsiteX1315" fmla="*/ 1758318 w 3531775"/>
              <a:gd name="connsiteY1315" fmla="*/ 1273095 h 2810796"/>
              <a:gd name="connsiteX1316" fmla="*/ 1757366 w 3531775"/>
              <a:gd name="connsiteY1316" fmla="*/ 1274810 h 2810796"/>
              <a:gd name="connsiteX1317" fmla="*/ 1762700 w 3531775"/>
              <a:gd name="connsiteY1317" fmla="*/ 1279858 h 2810796"/>
              <a:gd name="connsiteX1318" fmla="*/ 1757842 w 3531775"/>
              <a:gd name="connsiteY1318" fmla="*/ 1281096 h 2810796"/>
              <a:gd name="connsiteX1319" fmla="*/ 1752127 w 3531775"/>
              <a:gd name="connsiteY1319" fmla="*/ 1281573 h 2810796"/>
              <a:gd name="connsiteX1320" fmla="*/ 1752698 w 3531775"/>
              <a:gd name="connsiteY1320" fmla="*/ 1287288 h 2810796"/>
              <a:gd name="connsiteX1321" fmla="*/ 1746698 w 3531775"/>
              <a:gd name="connsiteY1321" fmla="*/ 1282716 h 2810796"/>
              <a:gd name="connsiteX1322" fmla="*/ 1739649 w 3531775"/>
              <a:gd name="connsiteY1322" fmla="*/ 1284811 h 2810796"/>
              <a:gd name="connsiteX1323" fmla="*/ 1727552 w 3531775"/>
              <a:gd name="connsiteY1323" fmla="*/ 1238329 h 2810796"/>
              <a:gd name="connsiteX1324" fmla="*/ 1763462 w 3531775"/>
              <a:gd name="connsiteY1324" fmla="*/ 1226137 h 2810796"/>
              <a:gd name="connsiteX1325" fmla="*/ 1755556 w 3531775"/>
              <a:gd name="connsiteY1325" fmla="*/ 1222899 h 2810796"/>
              <a:gd name="connsiteX1326" fmla="*/ 1748126 w 3531775"/>
              <a:gd name="connsiteY1326" fmla="*/ 1226042 h 2810796"/>
              <a:gd name="connsiteX1327" fmla="*/ 1746412 w 3531775"/>
              <a:gd name="connsiteY1327" fmla="*/ 1227185 h 2810796"/>
              <a:gd name="connsiteX1328" fmla="*/ 1747936 w 3531775"/>
              <a:gd name="connsiteY1328" fmla="*/ 1236138 h 2810796"/>
              <a:gd name="connsiteX1329" fmla="*/ 1743745 w 3531775"/>
              <a:gd name="connsiteY1329" fmla="*/ 1232900 h 2810796"/>
              <a:gd name="connsiteX1330" fmla="*/ 1738601 w 3531775"/>
              <a:gd name="connsiteY1330" fmla="*/ 1230900 h 2810796"/>
              <a:gd name="connsiteX1331" fmla="*/ 1736315 w 3531775"/>
              <a:gd name="connsiteY1331" fmla="*/ 1236043 h 2810796"/>
              <a:gd name="connsiteX1332" fmla="*/ 1733458 w 3531775"/>
              <a:gd name="connsiteY1332" fmla="*/ 1229471 h 2810796"/>
              <a:gd name="connsiteX1333" fmla="*/ 1726409 w 3531775"/>
              <a:gd name="connsiteY1333" fmla="*/ 1228137 h 2810796"/>
              <a:gd name="connsiteX1334" fmla="*/ 1727552 w 3531775"/>
              <a:gd name="connsiteY1334" fmla="*/ 1238329 h 2810796"/>
              <a:gd name="connsiteX1335" fmla="*/ 1688881 w 3531775"/>
              <a:gd name="connsiteY1335" fmla="*/ 1210231 h 2810796"/>
              <a:gd name="connsiteX1336" fmla="*/ 1729553 w 3531775"/>
              <a:gd name="connsiteY1336" fmla="*/ 1191466 h 2810796"/>
              <a:gd name="connsiteX1337" fmla="*/ 1719456 w 3531775"/>
              <a:gd name="connsiteY1337" fmla="*/ 1188514 h 2810796"/>
              <a:gd name="connsiteX1338" fmla="*/ 1712503 w 3531775"/>
              <a:gd name="connsiteY1338" fmla="*/ 1194229 h 2810796"/>
              <a:gd name="connsiteX1339" fmla="*/ 1709264 w 3531775"/>
              <a:gd name="connsiteY1339" fmla="*/ 1194610 h 2810796"/>
              <a:gd name="connsiteX1340" fmla="*/ 1712693 w 3531775"/>
              <a:gd name="connsiteY1340" fmla="*/ 1204992 h 2810796"/>
              <a:gd name="connsiteX1341" fmla="*/ 1707169 w 3531775"/>
              <a:gd name="connsiteY1341" fmla="*/ 1201658 h 2810796"/>
              <a:gd name="connsiteX1342" fmla="*/ 1700692 w 3531775"/>
              <a:gd name="connsiteY1342" fmla="*/ 1199848 h 2810796"/>
              <a:gd name="connsiteX1343" fmla="*/ 1698882 w 3531775"/>
              <a:gd name="connsiteY1343" fmla="*/ 1206325 h 2810796"/>
              <a:gd name="connsiteX1344" fmla="*/ 1694310 w 3531775"/>
              <a:gd name="connsiteY1344" fmla="*/ 1198800 h 2810796"/>
              <a:gd name="connsiteX1345" fmla="*/ 1685833 w 3531775"/>
              <a:gd name="connsiteY1345" fmla="*/ 1197943 h 2810796"/>
              <a:gd name="connsiteX1346" fmla="*/ 1688881 w 3531775"/>
              <a:gd name="connsiteY1346" fmla="*/ 1210231 h 2810796"/>
              <a:gd name="connsiteX1347" fmla="*/ 1658877 w 3531775"/>
              <a:gd name="connsiteY1347" fmla="*/ 1126029 h 2810796"/>
              <a:gd name="connsiteX1348" fmla="*/ 1692119 w 3531775"/>
              <a:gd name="connsiteY1348" fmla="*/ 1118029 h 2810796"/>
              <a:gd name="connsiteX1349" fmla="*/ 1688881 w 3531775"/>
              <a:gd name="connsiteY1349" fmla="*/ 1122410 h 2810796"/>
              <a:gd name="connsiteX1350" fmla="*/ 1681166 w 3531775"/>
              <a:gd name="connsiteY1350" fmla="*/ 1125172 h 2810796"/>
              <a:gd name="connsiteX1351" fmla="*/ 1679451 w 3531775"/>
              <a:gd name="connsiteY1351" fmla="*/ 1126220 h 2810796"/>
              <a:gd name="connsiteX1352" fmla="*/ 1681070 w 3531775"/>
              <a:gd name="connsiteY1352" fmla="*/ 1135554 h 2810796"/>
              <a:gd name="connsiteX1353" fmla="*/ 1671450 w 3531775"/>
              <a:gd name="connsiteY1353" fmla="*/ 1129554 h 2810796"/>
              <a:gd name="connsiteX1354" fmla="*/ 1669069 w 3531775"/>
              <a:gd name="connsiteY1354" fmla="*/ 1134888 h 2810796"/>
              <a:gd name="connsiteX1355" fmla="*/ 1666116 w 3531775"/>
              <a:gd name="connsiteY1355" fmla="*/ 1127839 h 2810796"/>
              <a:gd name="connsiteX1356" fmla="*/ 1658877 w 3531775"/>
              <a:gd name="connsiteY1356" fmla="*/ 1126029 h 2810796"/>
              <a:gd name="connsiteX1357" fmla="*/ 1666688 w 3531775"/>
              <a:gd name="connsiteY1357" fmla="*/ 1006681 h 2810796"/>
              <a:gd name="connsiteX1358" fmla="*/ 1674308 w 3531775"/>
              <a:gd name="connsiteY1358" fmla="*/ 1038399 h 2810796"/>
              <a:gd name="connsiteX1359" fmla="*/ 1705359 w 3531775"/>
              <a:gd name="connsiteY1359" fmla="*/ 1018016 h 2810796"/>
              <a:gd name="connsiteX1360" fmla="*/ 1699454 w 3531775"/>
              <a:gd name="connsiteY1360" fmla="*/ 1020397 h 2810796"/>
              <a:gd name="connsiteX1361" fmla="*/ 1690405 w 3531775"/>
              <a:gd name="connsiteY1361" fmla="*/ 1020492 h 2810796"/>
              <a:gd name="connsiteX1362" fmla="*/ 1687547 w 3531775"/>
              <a:gd name="connsiteY1362" fmla="*/ 1018778 h 2810796"/>
              <a:gd name="connsiteX1363" fmla="*/ 1683833 w 3531775"/>
              <a:gd name="connsiteY1363" fmla="*/ 1028874 h 2810796"/>
              <a:gd name="connsiteX1364" fmla="*/ 1681356 w 3531775"/>
              <a:gd name="connsiteY1364" fmla="*/ 1023731 h 2810796"/>
              <a:gd name="connsiteX1365" fmla="*/ 1677356 w 3531775"/>
              <a:gd name="connsiteY1365" fmla="*/ 1017444 h 2810796"/>
              <a:gd name="connsiteX1366" fmla="*/ 1671926 w 3531775"/>
              <a:gd name="connsiteY1366" fmla="*/ 1021350 h 2810796"/>
              <a:gd name="connsiteX1367" fmla="*/ 1672974 w 3531775"/>
              <a:gd name="connsiteY1367" fmla="*/ 1012587 h 2810796"/>
              <a:gd name="connsiteX1368" fmla="*/ 1666688 w 3531775"/>
              <a:gd name="connsiteY1368" fmla="*/ 1006681 h 2810796"/>
              <a:gd name="connsiteX1369" fmla="*/ 1692215 w 3531775"/>
              <a:gd name="connsiteY1369" fmla="*/ 974677 h 2810796"/>
              <a:gd name="connsiteX1370" fmla="*/ 1687071 w 3531775"/>
              <a:gd name="connsiteY1370" fmla="*/ 980583 h 2810796"/>
              <a:gd name="connsiteX1371" fmla="*/ 1684595 w 3531775"/>
              <a:gd name="connsiteY1371" fmla="*/ 973248 h 2810796"/>
              <a:gd name="connsiteX1372" fmla="*/ 1680213 w 3531775"/>
              <a:gd name="connsiteY1372" fmla="*/ 976011 h 2810796"/>
              <a:gd name="connsiteX1373" fmla="*/ 1681451 w 3531775"/>
              <a:gd name="connsiteY1373" fmla="*/ 969343 h 2810796"/>
              <a:gd name="connsiteX1374" fmla="*/ 1681166 w 3531775"/>
              <a:gd name="connsiteY1374" fmla="*/ 989155 h 2810796"/>
              <a:gd name="connsiteX1375" fmla="*/ 1701168 w 3531775"/>
              <a:gd name="connsiteY1375" fmla="*/ 976487 h 2810796"/>
              <a:gd name="connsiteX1376" fmla="*/ 1694024 w 3531775"/>
              <a:gd name="connsiteY1376" fmla="*/ 974772 h 2810796"/>
              <a:gd name="connsiteX1377" fmla="*/ 1692215 w 3531775"/>
              <a:gd name="connsiteY1377" fmla="*/ 974677 h 2810796"/>
              <a:gd name="connsiteX1378" fmla="*/ 1732982 w 3531775"/>
              <a:gd name="connsiteY1378" fmla="*/ 929814 h 2810796"/>
              <a:gd name="connsiteX1379" fmla="*/ 1727648 w 3531775"/>
              <a:gd name="connsiteY1379" fmla="*/ 930767 h 2810796"/>
              <a:gd name="connsiteX1380" fmla="*/ 1720028 w 3531775"/>
              <a:gd name="connsiteY1380" fmla="*/ 927433 h 2810796"/>
              <a:gd name="connsiteX1381" fmla="*/ 1718027 w 3531775"/>
              <a:gd name="connsiteY1381" fmla="*/ 926957 h 2810796"/>
              <a:gd name="connsiteX1382" fmla="*/ 1712789 w 3531775"/>
              <a:gd name="connsiteY1382" fmla="*/ 934767 h 2810796"/>
              <a:gd name="connsiteX1383" fmla="*/ 1712122 w 3531775"/>
              <a:gd name="connsiteY1383" fmla="*/ 929243 h 2810796"/>
              <a:gd name="connsiteX1384" fmla="*/ 1709836 w 3531775"/>
              <a:gd name="connsiteY1384" fmla="*/ 923909 h 2810796"/>
              <a:gd name="connsiteX1385" fmla="*/ 1704407 w 3531775"/>
              <a:gd name="connsiteY1385" fmla="*/ 926100 h 2810796"/>
              <a:gd name="connsiteX1386" fmla="*/ 1706979 w 3531775"/>
              <a:gd name="connsiteY1386" fmla="*/ 918956 h 2810796"/>
              <a:gd name="connsiteX1387" fmla="*/ 1702883 w 3531775"/>
              <a:gd name="connsiteY1387" fmla="*/ 912765 h 2810796"/>
              <a:gd name="connsiteX1388" fmla="*/ 1732982 w 3531775"/>
              <a:gd name="connsiteY1388" fmla="*/ 929814 h 2810796"/>
              <a:gd name="connsiteX1389" fmla="*/ 1731362 w 3531775"/>
              <a:gd name="connsiteY1389" fmla="*/ 979059 h 2810796"/>
              <a:gd name="connsiteX1390" fmla="*/ 1731458 w 3531775"/>
              <a:gd name="connsiteY1390" fmla="*/ 969534 h 2810796"/>
              <a:gd name="connsiteX1391" fmla="*/ 1736411 w 3531775"/>
              <a:gd name="connsiteY1391" fmla="*/ 997251 h 2810796"/>
              <a:gd name="connsiteX1392" fmla="*/ 1764033 w 3531775"/>
              <a:gd name="connsiteY1392" fmla="*/ 979440 h 2810796"/>
              <a:gd name="connsiteX1393" fmla="*/ 1753270 w 3531775"/>
              <a:gd name="connsiteY1393" fmla="*/ 978868 h 2810796"/>
              <a:gd name="connsiteX1394" fmla="*/ 1749650 w 3531775"/>
              <a:gd name="connsiteY1394" fmla="*/ 976773 h 2810796"/>
              <a:gd name="connsiteX1395" fmla="*/ 1746507 w 3531775"/>
              <a:gd name="connsiteY1395" fmla="*/ 987536 h 2810796"/>
              <a:gd name="connsiteX1396" fmla="*/ 1737268 w 3531775"/>
              <a:gd name="connsiteY1396" fmla="*/ 974868 h 2810796"/>
              <a:gd name="connsiteX1397" fmla="*/ 1731362 w 3531775"/>
              <a:gd name="connsiteY1397" fmla="*/ 979059 h 2810796"/>
              <a:gd name="connsiteX1398" fmla="*/ 1750222 w 3531775"/>
              <a:gd name="connsiteY1398" fmla="*/ 884761 h 2810796"/>
              <a:gd name="connsiteX1399" fmla="*/ 1737649 w 3531775"/>
              <a:gd name="connsiteY1399" fmla="*/ 908383 h 2810796"/>
              <a:gd name="connsiteX1400" fmla="*/ 1769748 w 3531775"/>
              <a:gd name="connsiteY1400" fmla="*/ 913146 h 2810796"/>
              <a:gd name="connsiteX1401" fmla="*/ 1764414 w 3531775"/>
              <a:gd name="connsiteY1401" fmla="*/ 911526 h 2810796"/>
              <a:gd name="connsiteX1402" fmla="*/ 1758985 w 3531775"/>
              <a:gd name="connsiteY1402" fmla="*/ 905240 h 2810796"/>
              <a:gd name="connsiteX1403" fmla="*/ 1757366 w 3531775"/>
              <a:gd name="connsiteY1403" fmla="*/ 903906 h 2810796"/>
              <a:gd name="connsiteX1404" fmla="*/ 1749174 w 3531775"/>
              <a:gd name="connsiteY1404" fmla="*/ 908002 h 2810796"/>
              <a:gd name="connsiteX1405" fmla="*/ 1751079 w 3531775"/>
              <a:gd name="connsiteY1405" fmla="*/ 902954 h 2810796"/>
              <a:gd name="connsiteX1406" fmla="*/ 1751460 w 3531775"/>
              <a:gd name="connsiteY1406" fmla="*/ 897334 h 2810796"/>
              <a:gd name="connsiteX1407" fmla="*/ 1745745 w 3531775"/>
              <a:gd name="connsiteY1407" fmla="*/ 896572 h 2810796"/>
              <a:gd name="connsiteX1408" fmla="*/ 1751174 w 3531775"/>
              <a:gd name="connsiteY1408" fmla="*/ 891810 h 2810796"/>
              <a:gd name="connsiteX1409" fmla="*/ 1750222 w 3531775"/>
              <a:gd name="connsiteY1409" fmla="*/ 884761 h 2810796"/>
              <a:gd name="connsiteX1410" fmla="*/ 1789465 w 3531775"/>
              <a:gd name="connsiteY1410" fmla="*/ 864854 h 2810796"/>
              <a:gd name="connsiteX1411" fmla="*/ 1781750 w 3531775"/>
              <a:gd name="connsiteY1411" fmla="*/ 859996 h 2810796"/>
              <a:gd name="connsiteX1412" fmla="*/ 1780321 w 3531775"/>
              <a:gd name="connsiteY1412" fmla="*/ 856948 h 2810796"/>
              <a:gd name="connsiteX1413" fmla="*/ 1771463 w 3531775"/>
              <a:gd name="connsiteY1413" fmla="*/ 863425 h 2810796"/>
              <a:gd name="connsiteX1414" fmla="*/ 1772415 w 3531775"/>
              <a:gd name="connsiteY1414" fmla="*/ 850281 h 2810796"/>
              <a:gd name="connsiteX1415" fmla="*/ 1765652 w 3531775"/>
              <a:gd name="connsiteY1415" fmla="*/ 850471 h 2810796"/>
              <a:gd name="connsiteX1416" fmla="*/ 1771272 w 3531775"/>
              <a:gd name="connsiteY1416" fmla="*/ 843708 h 2810796"/>
              <a:gd name="connsiteX1417" fmla="*/ 1769177 w 3531775"/>
              <a:gd name="connsiteY1417" fmla="*/ 835326 h 2810796"/>
              <a:gd name="connsiteX1418" fmla="*/ 1758604 w 3531775"/>
              <a:gd name="connsiteY1418" fmla="*/ 842280 h 2810796"/>
              <a:gd name="connsiteX1419" fmla="*/ 1790132 w 3531775"/>
              <a:gd name="connsiteY1419" fmla="*/ 875712 h 2810796"/>
              <a:gd name="connsiteX1420" fmla="*/ 1789465 w 3531775"/>
              <a:gd name="connsiteY1420" fmla="*/ 864854 h 2810796"/>
              <a:gd name="connsiteX1421" fmla="*/ 1799466 w 3531775"/>
              <a:gd name="connsiteY1421" fmla="*/ 902859 h 2810796"/>
              <a:gd name="connsiteX1422" fmla="*/ 1793656 w 3531775"/>
              <a:gd name="connsiteY1422" fmla="*/ 905526 h 2810796"/>
              <a:gd name="connsiteX1423" fmla="*/ 1795180 w 3531775"/>
              <a:gd name="connsiteY1423" fmla="*/ 897239 h 2810796"/>
              <a:gd name="connsiteX1424" fmla="*/ 1794894 w 3531775"/>
              <a:gd name="connsiteY1424" fmla="*/ 922194 h 2810796"/>
              <a:gd name="connsiteX1425" fmla="*/ 1820993 w 3531775"/>
              <a:gd name="connsiteY1425" fmla="*/ 910574 h 2810796"/>
              <a:gd name="connsiteX1426" fmla="*/ 1811754 w 3531775"/>
              <a:gd name="connsiteY1426" fmla="*/ 906669 h 2810796"/>
              <a:gd name="connsiteX1427" fmla="*/ 1809372 w 3531775"/>
              <a:gd name="connsiteY1427" fmla="*/ 906192 h 2810796"/>
              <a:gd name="connsiteX1428" fmla="*/ 1804991 w 3531775"/>
              <a:gd name="connsiteY1428" fmla="*/ 915336 h 2810796"/>
              <a:gd name="connsiteX1429" fmla="*/ 1799466 w 3531775"/>
              <a:gd name="connsiteY1429" fmla="*/ 902859 h 2810796"/>
              <a:gd name="connsiteX1430" fmla="*/ 1840900 w 3531775"/>
              <a:gd name="connsiteY1430" fmla="*/ 810657 h 2810796"/>
              <a:gd name="connsiteX1431" fmla="*/ 1834994 w 3531775"/>
              <a:gd name="connsiteY1431" fmla="*/ 804656 h 2810796"/>
              <a:gd name="connsiteX1432" fmla="*/ 1833280 w 3531775"/>
              <a:gd name="connsiteY1432" fmla="*/ 803513 h 2810796"/>
              <a:gd name="connsiteX1433" fmla="*/ 1825469 w 3531775"/>
              <a:gd name="connsiteY1433" fmla="*/ 808942 h 2810796"/>
              <a:gd name="connsiteX1434" fmla="*/ 1826708 w 3531775"/>
              <a:gd name="connsiteY1434" fmla="*/ 797512 h 2810796"/>
              <a:gd name="connsiteX1435" fmla="*/ 1820897 w 3531775"/>
              <a:gd name="connsiteY1435" fmla="*/ 797512 h 2810796"/>
              <a:gd name="connsiteX1436" fmla="*/ 1825850 w 3531775"/>
              <a:gd name="connsiteY1436" fmla="*/ 791892 h 2810796"/>
              <a:gd name="connsiteX1437" fmla="*/ 1824231 w 3531775"/>
              <a:gd name="connsiteY1437" fmla="*/ 784653 h 2810796"/>
              <a:gd name="connsiteX1438" fmla="*/ 1814992 w 3531775"/>
              <a:gd name="connsiteY1438" fmla="*/ 790273 h 2810796"/>
              <a:gd name="connsiteX1439" fmla="*/ 1840805 w 3531775"/>
              <a:gd name="connsiteY1439" fmla="*/ 820086 h 2810796"/>
              <a:gd name="connsiteX1440" fmla="*/ 1840900 w 3531775"/>
              <a:gd name="connsiteY1440" fmla="*/ 810657 h 2810796"/>
              <a:gd name="connsiteX1441" fmla="*/ 1854711 w 3531775"/>
              <a:gd name="connsiteY1441" fmla="*/ 868759 h 2810796"/>
              <a:gd name="connsiteX1442" fmla="*/ 1847186 w 3531775"/>
              <a:gd name="connsiteY1442" fmla="*/ 868664 h 2810796"/>
              <a:gd name="connsiteX1443" fmla="*/ 1836995 w 3531775"/>
              <a:gd name="connsiteY1443" fmla="*/ 864092 h 2810796"/>
              <a:gd name="connsiteX1444" fmla="*/ 1834518 w 3531775"/>
              <a:gd name="connsiteY1444" fmla="*/ 860663 h 2810796"/>
              <a:gd name="connsiteX1445" fmla="*/ 1826327 w 3531775"/>
              <a:gd name="connsiteY1445" fmla="*/ 870093 h 2810796"/>
              <a:gd name="connsiteX1446" fmla="*/ 1828422 w 3531775"/>
              <a:gd name="connsiteY1446" fmla="*/ 853614 h 2810796"/>
              <a:gd name="connsiteX1447" fmla="*/ 1815944 w 3531775"/>
              <a:gd name="connsiteY1447" fmla="*/ 855710 h 2810796"/>
              <a:gd name="connsiteX1448" fmla="*/ 1820421 w 3531775"/>
              <a:gd name="connsiteY1448" fmla="*/ 846471 h 2810796"/>
              <a:gd name="connsiteX1449" fmla="*/ 1815563 w 3531775"/>
              <a:gd name="connsiteY1449" fmla="*/ 836946 h 2810796"/>
              <a:gd name="connsiteX1450" fmla="*/ 1805276 w 3531775"/>
              <a:gd name="connsiteY1450" fmla="*/ 847328 h 2810796"/>
              <a:gd name="connsiteX1451" fmla="*/ 1854711 w 3531775"/>
              <a:gd name="connsiteY1451" fmla="*/ 868759 h 2810796"/>
              <a:gd name="connsiteX1452" fmla="*/ 1880714 w 3531775"/>
              <a:gd name="connsiteY1452" fmla="*/ 800370 h 2810796"/>
              <a:gd name="connsiteX1453" fmla="*/ 1877571 w 3531775"/>
              <a:gd name="connsiteY1453" fmla="*/ 792559 h 2810796"/>
              <a:gd name="connsiteX1454" fmla="*/ 1876428 w 3531775"/>
              <a:gd name="connsiteY1454" fmla="*/ 790845 h 2810796"/>
              <a:gd name="connsiteX1455" fmla="*/ 1867094 w 3531775"/>
              <a:gd name="connsiteY1455" fmla="*/ 792273 h 2810796"/>
              <a:gd name="connsiteX1456" fmla="*/ 1870523 w 3531775"/>
              <a:gd name="connsiteY1456" fmla="*/ 787987 h 2810796"/>
              <a:gd name="connsiteX1457" fmla="*/ 1872713 w 3531775"/>
              <a:gd name="connsiteY1457" fmla="*/ 782748 h 2810796"/>
              <a:gd name="connsiteX1458" fmla="*/ 1867379 w 3531775"/>
              <a:gd name="connsiteY1458" fmla="*/ 780177 h 2810796"/>
              <a:gd name="connsiteX1459" fmla="*/ 1874142 w 3531775"/>
              <a:gd name="connsiteY1459" fmla="*/ 777319 h 2810796"/>
              <a:gd name="connsiteX1460" fmla="*/ 1875476 w 3531775"/>
              <a:gd name="connsiteY1460" fmla="*/ 770080 h 2810796"/>
              <a:gd name="connsiteX1461" fmla="*/ 1864903 w 3531775"/>
              <a:gd name="connsiteY1461" fmla="*/ 771128 h 2810796"/>
              <a:gd name="connsiteX1462" fmla="*/ 1876809 w 3531775"/>
              <a:gd name="connsiteY1462" fmla="*/ 808561 h 2810796"/>
              <a:gd name="connsiteX1463" fmla="*/ 1880714 w 3531775"/>
              <a:gd name="connsiteY1463" fmla="*/ 800370 h 2810796"/>
              <a:gd name="connsiteX1464" fmla="*/ 1887287 w 3531775"/>
              <a:gd name="connsiteY1464" fmla="*/ 847709 h 2810796"/>
              <a:gd name="connsiteX1465" fmla="*/ 1879095 w 3531775"/>
              <a:gd name="connsiteY1465" fmla="*/ 851614 h 2810796"/>
              <a:gd name="connsiteX1466" fmla="*/ 1876428 w 3531775"/>
              <a:gd name="connsiteY1466" fmla="*/ 851900 h 2810796"/>
              <a:gd name="connsiteX1467" fmla="*/ 1877952 w 3531775"/>
              <a:gd name="connsiteY1467" fmla="*/ 845518 h 2810796"/>
              <a:gd name="connsiteX1468" fmla="*/ 1877571 w 3531775"/>
              <a:gd name="connsiteY1468" fmla="*/ 838470 h 2810796"/>
              <a:gd name="connsiteX1469" fmla="*/ 1870808 w 3531775"/>
              <a:gd name="connsiteY1469" fmla="*/ 837993 h 2810796"/>
              <a:gd name="connsiteX1470" fmla="*/ 1876428 w 3531775"/>
              <a:gd name="connsiteY1470" fmla="*/ 831707 h 2810796"/>
              <a:gd name="connsiteX1471" fmla="*/ 1862998 w 3531775"/>
              <a:gd name="connsiteY1471" fmla="*/ 852852 h 2810796"/>
              <a:gd name="connsiteX1472" fmla="*/ 1894240 w 3531775"/>
              <a:gd name="connsiteY1472" fmla="*/ 855519 h 2810796"/>
              <a:gd name="connsiteX1473" fmla="*/ 1887287 w 3531775"/>
              <a:gd name="connsiteY1473" fmla="*/ 847709 h 2810796"/>
              <a:gd name="connsiteX1474" fmla="*/ 1915100 w 3531775"/>
              <a:gd name="connsiteY1474" fmla="*/ 732933 h 2810796"/>
              <a:gd name="connsiteX1475" fmla="*/ 1896431 w 3531775"/>
              <a:gd name="connsiteY1475" fmla="*/ 759317 h 2810796"/>
              <a:gd name="connsiteX1476" fmla="*/ 1933197 w 3531775"/>
              <a:gd name="connsiteY1476" fmla="*/ 769890 h 2810796"/>
              <a:gd name="connsiteX1477" fmla="*/ 1927196 w 3531775"/>
              <a:gd name="connsiteY1477" fmla="*/ 767127 h 2810796"/>
              <a:gd name="connsiteX1478" fmla="*/ 1922053 w 3531775"/>
              <a:gd name="connsiteY1478" fmla="*/ 758745 h 2810796"/>
              <a:gd name="connsiteX1479" fmla="*/ 1912909 w 3531775"/>
              <a:gd name="connsiteY1479" fmla="*/ 761031 h 2810796"/>
              <a:gd name="connsiteX1480" fmla="*/ 1912433 w 3531775"/>
              <a:gd name="connsiteY1480" fmla="*/ 755412 h 2810796"/>
              <a:gd name="connsiteX1481" fmla="*/ 1914528 w 3531775"/>
              <a:gd name="connsiteY1481" fmla="*/ 748173 h 2810796"/>
              <a:gd name="connsiteX1482" fmla="*/ 1907956 w 3531775"/>
              <a:gd name="connsiteY1482" fmla="*/ 746458 h 2810796"/>
              <a:gd name="connsiteX1483" fmla="*/ 1915100 w 3531775"/>
              <a:gd name="connsiteY1483" fmla="*/ 741410 h 2810796"/>
              <a:gd name="connsiteX1484" fmla="*/ 1915100 w 3531775"/>
              <a:gd name="connsiteY1484" fmla="*/ 732933 h 2810796"/>
              <a:gd name="connsiteX1485" fmla="*/ 2078168 w 3531775"/>
              <a:gd name="connsiteY1485" fmla="*/ 741696 h 2810796"/>
              <a:gd name="connsiteX1486" fmla="*/ 2277717 w 3531775"/>
              <a:gd name="connsiteY1486" fmla="*/ 693213 h 2810796"/>
              <a:gd name="connsiteX1487" fmla="*/ 1896812 w 3531775"/>
              <a:gd name="connsiteY1487" fmla="*/ 580628 h 2810796"/>
              <a:gd name="connsiteX1488" fmla="*/ 2078168 w 3531775"/>
              <a:gd name="connsiteY1488" fmla="*/ 741696 h 2810796"/>
              <a:gd name="connsiteX1489" fmla="*/ 2101218 w 3531775"/>
              <a:gd name="connsiteY1489" fmla="*/ 572246 h 2810796"/>
              <a:gd name="connsiteX1490" fmla="*/ 1894049 w 3531775"/>
              <a:gd name="connsiteY1490" fmla="*/ 506523 h 2810796"/>
              <a:gd name="connsiteX1491" fmla="*/ 2101218 w 3531775"/>
              <a:gd name="connsiteY1491" fmla="*/ 572246 h 2810796"/>
              <a:gd name="connsiteX1492" fmla="*/ 2004063 w 3531775"/>
              <a:gd name="connsiteY1492" fmla="*/ 469185 h 2810796"/>
              <a:gd name="connsiteX1493" fmla="*/ 2166941 w 3531775"/>
              <a:gd name="connsiteY1493" fmla="*/ 503856 h 2810796"/>
              <a:gd name="connsiteX1494" fmla="*/ 2004063 w 3531775"/>
              <a:gd name="connsiteY1494" fmla="*/ 469185 h 2810796"/>
              <a:gd name="connsiteX1495" fmla="*/ 2185134 w 3531775"/>
              <a:gd name="connsiteY1495" fmla="*/ 508524 h 2810796"/>
              <a:gd name="connsiteX1496" fmla="*/ 1963582 w 3531775"/>
              <a:gd name="connsiteY1496" fmla="*/ 468233 h 2810796"/>
              <a:gd name="connsiteX1497" fmla="*/ 1771844 w 3531775"/>
              <a:gd name="connsiteY1497" fmla="*/ 457946 h 2810796"/>
              <a:gd name="connsiteX1498" fmla="*/ 1906622 w 3531775"/>
              <a:gd name="connsiteY1498" fmla="*/ 437943 h 2810796"/>
              <a:gd name="connsiteX1499" fmla="*/ 1905003 w 3531775"/>
              <a:gd name="connsiteY1499" fmla="*/ 437181 h 2810796"/>
              <a:gd name="connsiteX1500" fmla="*/ 1941960 w 3531775"/>
              <a:gd name="connsiteY1500" fmla="*/ 464613 h 2810796"/>
              <a:gd name="connsiteX1501" fmla="*/ 1941770 w 3531775"/>
              <a:gd name="connsiteY1501" fmla="*/ 464423 h 2810796"/>
              <a:gd name="connsiteX1502" fmla="*/ 2093122 w 3531775"/>
              <a:gd name="connsiteY1502" fmla="*/ 553767 h 2810796"/>
              <a:gd name="connsiteX1503" fmla="*/ 2092265 w 3531775"/>
              <a:gd name="connsiteY1503" fmla="*/ 553767 h 2810796"/>
              <a:gd name="connsiteX1504" fmla="*/ 2093503 w 3531775"/>
              <a:gd name="connsiteY1504" fmla="*/ 553767 h 2810796"/>
              <a:gd name="connsiteX1505" fmla="*/ 2093122 w 3531775"/>
              <a:gd name="connsiteY1505" fmla="*/ 553767 h 2810796"/>
              <a:gd name="connsiteX1506" fmla="*/ 2100647 w 3531775"/>
              <a:gd name="connsiteY1506" fmla="*/ 553482 h 2810796"/>
              <a:gd name="connsiteX1507" fmla="*/ 2097504 w 3531775"/>
              <a:gd name="connsiteY1507" fmla="*/ 553672 h 2810796"/>
              <a:gd name="connsiteX1508" fmla="*/ 2101314 w 3531775"/>
              <a:gd name="connsiteY1508" fmla="*/ 553482 h 2810796"/>
              <a:gd name="connsiteX1509" fmla="*/ 2100647 w 3531775"/>
              <a:gd name="connsiteY1509" fmla="*/ 553482 h 2810796"/>
              <a:gd name="connsiteX1510" fmla="*/ 2110458 w 3531775"/>
              <a:gd name="connsiteY1510" fmla="*/ 552720 h 2810796"/>
              <a:gd name="connsiteX1511" fmla="*/ 2109029 w 3531775"/>
              <a:gd name="connsiteY1511" fmla="*/ 552815 h 2810796"/>
              <a:gd name="connsiteX1512" fmla="*/ 2139223 w 3531775"/>
              <a:gd name="connsiteY1512" fmla="*/ 548243 h 2810796"/>
              <a:gd name="connsiteX1513" fmla="*/ 2139223 w 3531775"/>
              <a:gd name="connsiteY1513" fmla="*/ 548243 h 2810796"/>
              <a:gd name="connsiteX1514" fmla="*/ 2140556 w 3531775"/>
              <a:gd name="connsiteY1514" fmla="*/ 547957 h 2810796"/>
              <a:gd name="connsiteX1515" fmla="*/ 2139223 w 3531775"/>
              <a:gd name="connsiteY1515" fmla="*/ 548243 h 2810796"/>
              <a:gd name="connsiteX1516" fmla="*/ 2154558 w 3531775"/>
              <a:gd name="connsiteY1516" fmla="*/ 544623 h 2810796"/>
              <a:gd name="connsiteX1517" fmla="*/ 2153415 w 3531775"/>
              <a:gd name="connsiteY1517" fmla="*/ 544909 h 2810796"/>
              <a:gd name="connsiteX1518" fmla="*/ 2162178 w 3531775"/>
              <a:gd name="connsiteY1518" fmla="*/ 542433 h 2810796"/>
              <a:gd name="connsiteX1519" fmla="*/ 2161607 w 3531775"/>
              <a:gd name="connsiteY1519" fmla="*/ 542623 h 2810796"/>
              <a:gd name="connsiteX1520" fmla="*/ 2216471 w 3531775"/>
              <a:gd name="connsiteY1520" fmla="*/ 521573 h 2810796"/>
              <a:gd name="connsiteX1521" fmla="*/ 2185134 w 3531775"/>
              <a:gd name="connsiteY1521" fmla="*/ 508524 h 2810796"/>
              <a:gd name="connsiteX1522" fmla="*/ 2406494 w 3531775"/>
              <a:gd name="connsiteY1522" fmla="*/ 617109 h 2810796"/>
              <a:gd name="connsiteX1523" fmla="*/ 2469645 w 3531775"/>
              <a:gd name="connsiteY1523" fmla="*/ 510143 h 2810796"/>
              <a:gd name="connsiteX1524" fmla="*/ 2406494 w 3531775"/>
              <a:gd name="connsiteY1524" fmla="*/ 617109 h 2810796"/>
              <a:gd name="connsiteX1525" fmla="*/ 2502887 w 3531775"/>
              <a:gd name="connsiteY1525" fmla="*/ 512619 h 2810796"/>
              <a:gd name="connsiteX1526" fmla="*/ 2456120 w 3531775"/>
              <a:gd name="connsiteY1526" fmla="*/ 587391 h 2810796"/>
              <a:gd name="connsiteX1527" fmla="*/ 2533939 w 3531775"/>
              <a:gd name="connsiteY1527" fmla="*/ 514239 h 2810796"/>
              <a:gd name="connsiteX1528" fmla="*/ 2502887 w 3531775"/>
              <a:gd name="connsiteY1528" fmla="*/ 512619 h 2810796"/>
              <a:gd name="connsiteX1529" fmla="*/ 2503173 w 3531775"/>
              <a:gd name="connsiteY1529" fmla="*/ 586819 h 2810796"/>
              <a:gd name="connsiteX1530" fmla="*/ 2590327 w 3531775"/>
              <a:gd name="connsiteY1530" fmla="*/ 528907 h 2810796"/>
              <a:gd name="connsiteX1531" fmla="*/ 2559561 w 3531775"/>
              <a:gd name="connsiteY1531" fmla="*/ 521763 h 2810796"/>
              <a:gd name="connsiteX1532" fmla="*/ 2503173 w 3531775"/>
              <a:gd name="connsiteY1532" fmla="*/ 586819 h 2810796"/>
              <a:gd name="connsiteX1533" fmla="*/ 2713104 w 3531775"/>
              <a:gd name="connsiteY1533" fmla="*/ 501951 h 2810796"/>
              <a:gd name="connsiteX1534" fmla="*/ 2548322 w 3531775"/>
              <a:gd name="connsiteY1534" fmla="*/ 475948 h 2810796"/>
              <a:gd name="connsiteX1535" fmla="*/ 2547560 w 3531775"/>
              <a:gd name="connsiteY1535" fmla="*/ 476424 h 2810796"/>
              <a:gd name="connsiteX1536" fmla="*/ 2792352 w 3531775"/>
              <a:gd name="connsiteY1536" fmla="*/ 547386 h 2810796"/>
              <a:gd name="connsiteX1537" fmla="*/ 2793209 w 3531775"/>
              <a:gd name="connsiteY1537" fmla="*/ 547386 h 2810796"/>
              <a:gd name="connsiteX1538" fmla="*/ 2713104 w 3531775"/>
              <a:gd name="connsiteY1538" fmla="*/ 501951 h 2810796"/>
              <a:gd name="connsiteX1539" fmla="*/ 2617664 w 3531775"/>
              <a:gd name="connsiteY1539" fmla="*/ 828087 h 2810796"/>
              <a:gd name="connsiteX1540" fmla="*/ 2617568 w 3531775"/>
              <a:gd name="connsiteY1540" fmla="*/ 828183 h 2810796"/>
              <a:gd name="connsiteX1541" fmla="*/ 2619474 w 3531775"/>
              <a:gd name="connsiteY1541" fmla="*/ 826944 h 2810796"/>
              <a:gd name="connsiteX1542" fmla="*/ 2619093 w 3531775"/>
              <a:gd name="connsiteY1542" fmla="*/ 827230 h 2810796"/>
              <a:gd name="connsiteX1543" fmla="*/ 2613759 w 3531775"/>
              <a:gd name="connsiteY1543" fmla="*/ 785225 h 2810796"/>
              <a:gd name="connsiteX1544" fmla="*/ 2613854 w 3531775"/>
              <a:gd name="connsiteY1544" fmla="*/ 785225 h 2810796"/>
              <a:gd name="connsiteX1545" fmla="*/ 2613568 w 3531775"/>
              <a:gd name="connsiteY1545" fmla="*/ 785320 h 2810796"/>
              <a:gd name="connsiteX1546" fmla="*/ 2613759 w 3531775"/>
              <a:gd name="connsiteY1546" fmla="*/ 785320 h 2810796"/>
              <a:gd name="connsiteX1547" fmla="*/ 2616616 w 3531775"/>
              <a:gd name="connsiteY1547" fmla="*/ 797512 h 2810796"/>
              <a:gd name="connsiteX1548" fmla="*/ 2603471 w 3531775"/>
              <a:gd name="connsiteY1548" fmla="*/ 800274 h 2810796"/>
              <a:gd name="connsiteX1549" fmla="*/ 2612139 w 3531775"/>
              <a:gd name="connsiteY1549" fmla="*/ 813990 h 2810796"/>
              <a:gd name="connsiteX1550" fmla="*/ 2594709 w 3531775"/>
              <a:gd name="connsiteY1550" fmla="*/ 807894 h 2810796"/>
              <a:gd name="connsiteX1551" fmla="*/ 2597280 w 3531775"/>
              <a:gd name="connsiteY1551" fmla="*/ 818277 h 2810796"/>
              <a:gd name="connsiteX1552" fmla="*/ 2586422 w 3531775"/>
              <a:gd name="connsiteY1552" fmla="*/ 813419 h 2810796"/>
              <a:gd name="connsiteX1553" fmla="*/ 2616807 w 3531775"/>
              <a:gd name="connsiteY1553" fmla="*/ 828754 h 2810796"/>
              <a:gd name="connsiteX1554" fmla="*/ 2616616 w 3531775"/>
              <a:gd name="connsiteY1554" fmla="*/ 828849 h 2810796"/>
              <a:gd name="connsiteX1555" fmla="*/ 2617664 w 3531775"/>
              <a:gd name="connsiteY1555" fmla="*/ 828087 h 2810796"/>
              <a:gd name="connsiteX1556" fmla="*/ 2579183 w 3531775"/>
              <a:gd name="connsiteY1556" fmla="*/ 757126 h 2810796"/>
              <a:gd name="connsiteX1557" fmla="*/ 2574039 w 3531775"/>
              <a:gd name="connsiteY1557" fmla="*/ 760746 h 2810796"/>
              <a:gd name="connsiteX1558" fmla="*/ 2585088 w 3531775"/>
              <a:gd name="connsiteY1558" fmla="*/ 764841 h 2810796"/>
              <a:gd name="connsiteX1559" fmla="*/ 2573182 w 3531775"/>
              <a:gd name="connsiteY1559" fmla="*/ 767699 h 2810796"/>
              <a:gd name="connsiteX1560" fmla="*/ 2578040 w 3531775"/>
              <a:gd name="connsiteY1560" fmla="*/ 775795 h 2810796"/>
              <a:gd name="connsiteX1561" fmla="*/ 2566419 w 3531775"/>
              <a:gd name="connsiteY1561" fmla="*/ 777700 h 2810796"/>
              <a:gd name="connsiteX1562" fmla="*/ 2589565 w 3531775"/>
              <a:gd name="connsiteY1562" fmla="*/ 778653 h 2810796"/>
              <a:gd name="connsiteX1563" fmla="*/ 2588327 w 3531775"/>
              <a:gd name="connsiteY1563" fmla="*/ 779700 h 2810796"/>
              <a:gd name="connsiteX1564" fmla="*/ 2570896 w 3531775"/>
              <a:gd name="connsiteY1564" fmla="*/ 748077 h 2810796"/>
              <a:gd name="connsiteX1565" fmla="*/ 2579183 w 3531775"/>
              <a:gd name="connsiteY1565" fmla="*/ 757126 h 2810796"/>
              <a:gd name="connsiteX1566" fmla="*/ 2571277 w 3531775"/>
              <a:gd name="connsiteY1566" fmla="*/ 825706 h 2810796"/>
              <a:gd name="connsiteX1567" fmla="*/ 2559657 w 3531775"/>
              <a:gd name="connsiteY1567" fmla="*/ 839613 h 2810796"/>
              <a:gd name="connsiteX1568" fmla="*/ 2552418 w 3531775"/>
              <a:gd name="connsiteY1568" fmla="*/ 832469 h 2810796"/>
              <a:gd name="connsiteX1569" fmla="*/ 2547941 w 3531775"/>
              <a:gd name="connsiteY1569" fmla="*/ 847995 h 2810796"/>
              <a:gd name="connsiteX1570" fmla="*/ 2541654 w 3531775"/>
              <a:gd name="connsiteY1570" fmla="*/ 834850 h 2810796"/>
              <a:gd name="connsiteX1571" fmla="*/ 2532606 w 3531775"/>
              <a:gd name="connsiteY1571" fmla="*/ 844185 h 2810796"/>
              <a:gd name="connsiteX1572" fmla="*/ 2530415 w 3531775"/>
              <a:gd name="connsiteY1572" fmla="*/ 831135 h 2810796"/>
              <a:gd name="connsiteX1573" fmla="*/ 2521176 w 3531775"/>
              <a:gd name="connsiteY1573" fmla="*/ 833326 h 2810796"/>
              <a:gd name="connsiteX1574" fmla="*/ 2571277 w 3531775"/>
              <a:gd name="connsiteY1574" fmla="*/ 825706 h 2810796"/>
              <a:gd name="connsiteX1575" fmla="*/ 2554513 w 3531775"/>
              <a:gd name="connsiteY1575" fmla="*/ 798369 h 2810796"/>
              <a:gd name="connsiteX1576" fmla="*/ 2545369 w 3531775"/>
              <a:gd name="connsiteY1576" fmla="*/ 793226 h 2810796"/>
              <a:gd name="connsiteX1577" fmla="*/ 2545369 w 3531775"/>
              <a:gd name="connsiteY1577" fmla="*/ 793226 h 2810796"/>
              <a:gd name="connsiteX1578" fmla="*/ 2545274 w 3531775"/>
              <a:gd name="connsiteY1578" fmla="*/ 793226 h 2810796"/>
              <a:gd name="connsiteX1579" fmla="*/ 2545369 w 3531775"/>
              <a:gd name="connsiteY1579" fmla="*/ 793226 h 2810796"/>
              <a:gd name="connsiteX1580" fmla="*/ 2545083 w 3531775"/>
              <a:gd name="connsiteY1580" fmla="*/ 793607 h 2810796"/>
              <a:gd name="connsiteX1581" fmla="*/ 2545083 w 3531775"/>
              <a:gd name="connsiteY1581" fmla="*/ 793607 h 2810796"/>
              <a:gd name="connsiteX1582" fmla="*/ 2545083 w 3531775"/>
              <a:gd name="connsiteY1582" fmla="*/ 793607 h 2810796"/>
              <a:gd name="connsiteX1583" fmla="*/ 2545083 w 3531775"/>
              <a:gd name="connsiteY1583" fmla="*/ 793607 h 2810796"/>
              <a:gd name="connsiteX1584" fmla="*/ 2543464 w 3531775"/>
              <a:gd name="connsiteY1584" fmla="*/ 806275 h 2810796"/>
              <a:gd name="connsiteX1585" fmla="*/ 2535082 w 3531775"/>
              <a:gd name="connsiteY1585" fmla="*/ 797036 h 2810796"/>
              <a:gd name="connsiteX1586" fmla="*/ 2529272 w 3531775"/>
              <a:gd name="connsiteY1586" fmla="*/ 796083 h 2810796"/>
              <a:gd name="connsiteX1587" fmla="*/ 2524414 w 3531775"/>
              <a:gd name="connsiteY1587" fmla="*/ 789035 h 2810796"/>
              <a:gd name="connsiteX1588" fmla="*/ 2559942 w 3531775"/>
              <a:gd name="connsiteY1588" fmla="*/ 809895 h 2810796"/>
              <a:gd name="connsiteX1589" fmla="*/ 2558228 w 3531775"/>
              <a:gd name="connsiteY1589" fmla="*/ 789130 h 2810796"/>
              <a:gd name="connsiteX1590" fmla="*/ 2554513 w 3531775"/>
              <a:gd name="connsiteY1590" fmla="*/ 798369 h 2810796"/>
              <a:gd name="connsiteX1591" fmla="*/ 2541273 w 3531775"/>
              <a:gd name="connsiteY1591" fmla="*/ 751697 h 2810796"/>
              <a:gd name="connsiteX1592" fmla="*/ 2550322 w 3531775"/>
              <a:gd name="connsiteY1592" fmla="*/ 776081 h 2810796"/>
              <a:gd name="connsiteX1593" fmla="*/ 2541273 w 3531775"/>
              <a:gd name="connsiteY1593" fmla="*/ 751697 h 2810796"/>
              <a:gd name="connsiteX1594" fmla="*/ 2517461 w 3531775"/>
              <a:gd name="connsiteY1594" fmla="*/ 779796 h 2810796"/>
              <a:gd name="connsiteX1595" fmla="*/ 2517937 w 3531775"/>
              <a:gd name="connsiteY1595" fmla="*/ 779319 h 2810796"/>
              <a:gd name="connsiteX1596" fmla="*/ 2517461 w 3531775"/>
              <a:gd name="connsiteY1596" fmla="*/ 779796 h 2810796"/>
              <a:gd name="connsiteX1597" fmla="*/ 2518032 w 3531775"/>
              <a:gd name="connsiteY1597" fmla="*/ 779224 h 2810796"/>
              <a:gd name="connsiteX1598" fmla="*/ 2518032 w 3531775"/>
              <a:gd name="connsiteY1598" fmla="*/ 779224 h 2810796"/>
              <a:gd name="connsiteX1599" fmla="*/ 2518032 w 3531775"/>
              <a:gd name="connsiteY1599" fmla="*/ 779129 h 2810796"/>
              <a:gd name="connsiteX1600" fmla="*/ 2518032 w 3531775"/>
              <a:gd name="connsiteY1600" fmla="*/ 779129 h 2810796"/>
              <a:gd name="connsiteX1601" fmla="*/ 2518127 w 3531775"/>
              <a:gd name="connsiteY1601" fmla="*/ 778843 h 2810796"/>
              <a:gd name="connsiteX1602" fmla="*/ 2518127 w 3531775"/>
              <a:gd name="connsiteY1602" fmla="*/ 778938 h 2810796"/>
              <a:gd name="connsiteX1603" fmla="*/ 2518223 w 3531775"/>
              <a:gd name="connsiteY1603" fmla="*/ 778748 h 2810796"/>
              <a:gd name="connsiteX1604" fmla="*/ 2518127 w 3531775"/>
              <a:gd name="connsiteY1604" fmla="*/ 778843 h 2810796"/>
              <a:gd name="connsiteX1605" fmla="*/ 2518223 w 3531775"/>
              <a:gd name="connsiteY1605" fmla="*/ 778367 h 2810796"/>
              <a:gd name="connsiteX1606" fmla="*/ 2518223 w 3531775"/>
              <a:gd name="connsiteY1606" fmla="*/ 778748 h 2810796"/>
              <a:gd name="connsiteX1607" fmla="*/ 2518223 w 3531775"/>
              <a:gd name="connsiteY1607" fmla="*/ 778272 h 2810796"/>
              <a:gd name="connsiteX1608" fmla="*/ 2518223 w 3531775"/>
              <a:gd name="connsiteY1608" fmla="*/ 778367 h 2810796"/>
              <a:gd name="connsiteX1609" fmla="*/ 2510984 w 3531775"/>
              <a:gd name="connsiteY1609" fmla="*/ 768461 h 2810796"/>
              <a:gd name="connsiteX1610" fmla="*/ 2517080 w 3531775"/>
              <a:gd name="connsiteY1610" fmla="*/ 765127 h 2810796"/>
              <a:gd name="connsiteX1611" fmla="*/ 2506317 w 3531775"/>
              <a:gd name="connsiteY1611" fmla="*/ 759888 h 2810796"/>
              <a:gd name="connsiteX1612" fmla="*/ 2518413 w 3531775"/>
              <a:gd name="connsiteY1612" fmla="*/ 758745 h 2810796"/>
              <a:gd name="connsiteX1613" fmla="*/ 2518318 w 3531775"/>
              <a:gd name="connsiteY1613" fmla="*/ 758841 h 2810796"/>
              <a:gd name="connsiteX1614" fmla="*/ 2518509 w 3531775"/>
              <a:gd name="connsiteY1614" fmla="*/ 758745 h 2810796"/>
              <a:gd name="connsiteX1615" fmla="*/ 2518413 w 3531775"/>
              <a:gd name="connsiteY1615" fmla="*/ 758745 h 2810796"/>
              <a:gd name="connsiteX1616" fmla="*/ 2512508 w 3531775"/>
              <a:gd name="connsiteY1616" fmla="*/ 752840 h 2810796"/>
              <a:gd name="connsiteX1617" fmla="*/ 2521366 w 3531775"/>
              <a:gd name="connsiteY1617" fmla="*/ 751221 h 2810796"/>
              <a:gd name="connsiteX1618" fmla="*/ 2503745 w 3531775"/>
              <a:gd name="connsiteY1618" fmla="*/ 745601 h 2810796"/>
              <a:gd name="connsiteX1619" fmla="*/ 2517461 w 3531775"/>
              <a:gd name="connsiteY1619" fmla="*/ 779796 h 2810796"/>
              <a:gd name="connsiteX1620" fmla="*/ 2517461 w 3531775"/>
              <a:gd name="connsiteY1620" fmla="*/ 779796 h 2810796"/>
              <a:gd name="connsiteX1621" fmla="*/ 2551560 w 3531775"/>
              <a:gd name="connsiteY1621" fmla="*/ 848852 h 2810796"/>
              <a:gd name="connsiteX1622" fmla="*/ 2552132 w 3531775"/>
              <a:gd name="connsiteY1622" fmla="*/ 848471 h 2810796"/>
              <a:gd name="connsiteX1623" fmla="*/ 2551560 w 3531775"/>
              <a:gd name="connsiteY1623" fmla="*/ 848852 h 2810796"/>
              <a:gd name="connsiteX1624" fmla="*/ 2520794 w 3531775"/>
              <a:gd name="connsiteY1624" fmla="*/ 817419 h 2810796"/>
              <a:gd name="connsiteX1625" fmla="*/ 2505840 w 3531775"/>
              <a:gd name="connsiteY1625" fmla="*/ 821325 h 2810796"/>
              <a:gd name="connsiteX1626" fmla="*/ 2504031 w 3531775"/>
              <a:gd name="connsiteY1626" fmla="*/ 809990 h 2810796"/>
              <a:gd name="connsiteX1627" fmla="*/ 2491458 w 3531775"/>
              <a:gd name="connsiteY1627" fmla="*/ 820848 h 2810796"/>
              <a:gd name="connsiteX1628" fmla="*/ 2495839 w 3531775"/>
              <a:gd name="connsiteY1628" fmla="*/ 805227 h 2810796"/>
              <a:gd name="connsiteX1629" fmla="*/ 2483266 w 3531775"/>
              <a:gd name="connsiteY1629" fmla="*/ 807894 h 2810796"/>
              <a:gd name="connsiteX1630" fmla="*/ 2484600 w 3531775"/>
              <a:gd name="connsiteY1630" fmla="*/ 802941 h 2810796"/>
              <a:gd name="connsiteX1631" fmla="*/ 2471645 w 3531775"/>
              <a:gd name="connsiteY1631" fmla="*/ 805323 h 2810796"/>
              <a:gd name="connsiteX1632" fmla="*/ 2520794 w 3531775"/>
              <a:gd name="connsiteY1632" fmla="*/ 817419 h 2810796"/>
              <a:gd name="connsiteX1633" fmla="*/ 2481742 w 3531775"/>
              <a:gd name="connsiteY1633" fmla="*/ 779510 h 2810796"/>
              <a:gd name="connsiteX1634" fmla="*/ 2474312 w 3531775"/>
              <a:gd name="connsiteY1634" fmla="*/ 761508 h 2810796"/>
              <a:gd name="connsiteX1635" fmla="*/ 2482790 w 3531775"/>
              <a:gd name="connsiteY1635" fmla="*/ 757793 h 2810796"/>
              <a:gd name="connsiteX1636" fmla="*/ 2464883 w 3531775"/>
              <a:gd name="connsiteY1636" fmla="*/ 752268 h 2810796"/>
              <a:gd name="connsiteX1637" fmla="*/ 2483647 w 3531775"/>
              <a:gd name="connsiteY1637" fmla="*/ 748173 h 2810796"/>
              <a:gd name="connsiteX1638" fmla="*/ 2476979 w 3531775"/>
              <a:gd name="connsiteY1638" fmla="*/ 735219 h 2810796"/>
              <a:gd name="connsiteX1639" fmla="*/ 2476979 w 3531775"/>
              <a:gd name="connsiteY1639" fmla="*/ 735314 h 2810796"/>
              <a:gd name="connsiteX1640" fmla="*/ 2477075 w 3531775"/>
              <a:gd name="connsiteY1640" fmla="*/ 735219 h 2810796"/>
              <a:gd name="connsiteX1641" fmla="*/ 2476979 w 3531775"/>
              <a:gd name="connsiteY1641" fmla="*/ 735314 h 2810796"/>
              <a:gd name="connsiteX1642" fmla="*/ 2485171 w 3531775"/>
              <a:gd name="connsiteY1642" fmla="*/ 735695 h 2810796"/>
              <a:gd name="connsiteX1643" fmla="*/ 2480409 w 3531775"/>
              <a:gd name="connsiteY1643" fmla="*/ 722455 h 2810796"/>
              <a:gd name="connsiteX1644" fmla="*/ 2481742 w 3531775"/>
              <a:gd name="connsiteY1644" fmla="*/ 779510 h 2810796"/>
              <a:gd name="connsiteX1645" fmla="*/ 2495553 w 3531775"/>
              <a:gd name="connsiteY1645" fmla="*/ 713216 h 2810796"/>
              <a:gd name="connsiteX1646" fmla="*/ 2510698 w 3531775"/>
              <a:gd name="connsiteY1646" fmla="*/ 721122 h 2810796"/>
              <a:gd name="connsiteX1647" fmla="*/ 2510508 w 3531775"/>
              <a:gd name="connsiteY1647" fmla="*/ 721312 h 2810796"/>
              <a:gd name="connsiteX1648" fmla="*/ 2510793 w 3531775"/>
              <a:gd name="connsiteY1648" fmla="*/ 721122 h 2810796"/>
              <a:gd name="connsiteX1649" fmla="*/ 2510698 w 3531775"/>
              <a:gd name="connsiteY1649" fmla="*/ 721217 h 2810796"/>
              <a:gd name="connsiteX1650" fmla="*/ 2511651 w 3531775"/>
              <a:gd name="connsiteY1650" fmla="*/ 720169 h 2810796"/>
              <a:gd name="connsiteX1651" fmla="*/ 2511555 w 3531775"/>
              <a:gd name="connsiteY1651" fmla="*/ 720264 h 2810796"/>
              <a:gd name="connsiteX1652" fmla="*/ 2511746 w 3531775"/>
              <a:gd name="connsiteY1652" fmla="*/ 719883 h 2810796"/>
              <a:gd name="connsiteX1653" fmla="*/ 2511555 w 3531775"/>
              <a:gd name="connsiteY1653" fmla="*/ 720074 h 2810796"/>
              <a:gd name="connsiteX1654" fmla="*/ 2511936 w 3531775"/>
              <a:gd name="connsiteY1654" fmla="*/ 719502 h 2810796"/>
              <a:gd name="connsiteX1655" fmla="*/ 2511746 w 3531775"/>
              <a:gd name="connsiteY1655" fmla="*/ 719883 h 2810796"/>
              <a:gd name="connsiteX1656" fmla="*/ 2512032 w 3531775"/>
              <a:gd name="connsiteY1656" fmla="*/ 719407 h 2810796"/>
              <a:gd name="connsiteX1657" fmla="*/ 2511936 w 3531775"/>
              <a:gd name="connsiteY1657" fmla="*/ 719598 h 2810796"/>
              <a:gd name="connsiteX1658" fmla="*/ 2504411 w 3531775"/>
              <a:gd name="connsiteY1658" fmla="*/ 705120 h 2810796"/>
              <a:gd name="connsiteX1659" fmla="*/ 2512889 w 3531775"/>
              <a:gd name="connsiteY1659" fmla="*/ 704929 h 2810796"/>
              <a:gd name="connsiteX1660" fmla="*/ 2511746 w 3531775"/>
              <a:gd name="connsiteY1660" fmla="*/ 689689 h 2810796"/>
              <a:gd name="connsiteX1661" fmla="*/ 2525843 w 3531775"/>
              <a:gd name="connsiteY1661" fmla="*/ 697976 h 2810796"/>
              <a:gd name="connsiteX1662" fmla="*/ 2530891 w 3531775"/>
              <a:gd name="connsiteY1662" fmla="*/ 686832 h 2810796"/>
              <a:gd name="connsiteX1663" fmla="*/ 2541464 w 3531775"/>
              <a:gd name="connsiteY1663" fmla="*/ 691404 h 2810796"/>
              <a:gd name="connsiteX1664" fmla="*/ 2533844 w 3531775"/>
              <a:gd name="connsiteY1664" fmla="*/ 674354 h 2810796"/>
              <a:gd name="connsiteX1665" fmla="*/ 2495553 w 3531775"/>
              <a:gd name="connsiteY1665" fmla="*/ 713216 h 2810796"/>
              <a:gd name="connsiteX1666" fmla="*/ 2527748 w 3531775"/>
              <a:gd name="connsiteY1666" fmla="*/ 726075 h 2810796"/>
              <a:gd name="connsiteX1667" fmla="*/ 2536796 w 3531775"/>
              <a:gd name="connsiteY1667" fmla="*/ 730551 h 2810796"/>
              <a:gd name="connsiteX1668" fmla="*/ 2545274 w 3531775"/>
              <a:gd name="connsiteY1668" fmla="*/ 737695 h 2810796"/>
              <a:gd name="connsiteX1669" fmla="*/ 2548608 w 3531775"/>
              <a:gd name="connsiteY1669" fmla="*/ 723312 h 2810796"/>
              <a:gd name="connsiteX1670" fmla="*/ 2553275 w 3531775"/>
              <a:gd name="connsiteY1670" fmla="*/ 737886 h 2810796"/>
              <a:gd name="connsiteX1671" fmla="*/ 2558990 w 3531775"/>
              <a:gd name="connsiteY1671" fmla="*/ 729885 h 2810796"/>
              <a:gd name="connsiteX1672" fmla="*/ 2566419 w 3531775"/>
              <a:gd name="connsiteY1672" fmla="*/ 746268 h 2810796"/>
              <a:gd name="connsiteX1673" fmla="*/ 2566324 w 3531775"/>
              <a:gd name="connsiteY1673" fmla="*/ 746268 h 2810796"/>
              <a:gd name="connsiteX1674" fmla="*/ 2566705 w 3531775"/>
              <a:gd name="connsiteY1674" fmla="*/ 746268 h 2810796"/>
              <a:gd name="connsiteX1675" fmla="*/ 2566419 w 3531775"/>
              <a:gd name="connsiteY1675" fmla="*/ 746268 h 2810796"/>
              <a:gd name="connsiteX1676" fmla="*/ 2567276 w 3531775"/>
              <a:gd name="connsiteY1676" fmla="*/ 746077 h 2810796"/>
              <a:gd name="connsiteX1677" fmla="*/ 2567181 w 3531775"/>
              <a:gd name="connsiteY1677" fmla="*/ 746077 h 2810796"/>
              <a:gd name="connsiteX1678" fmla="*/ 2567276 w 3531775"/>
              <a:gd name="connsiteY1678" fmla="*/ 746077 h 2810796"/>
              <a:gd name="connsiteX1679" fmla="*/ 2567276 w 3531775"/>
              <a:gd name="connsiteY1679" fmla="*/ 746077 h 2810796"/>
              <a:gd name="connsiteX1680" fmla="*/ 2527748 w 3531775"/>
              <a:gd name="connsiteY1680" fmla="*/ 726075 h 2810796"/>
              <a:gd name="connsiteX1681" fmla="*/ 2570039 w 3531775"/>
              <a:gd name="connsiteY1681" fmla="*/ 679497 h 2810796"/>
              <a:gd name="connsiteX1682" fmla="*/ 2575849 w 3531775"/>
              <a:gd name="connsiteY1682" fmla="*/ 676735 h 2810796"/>
              <a:gd name="connsiteX1683" fmla="*/ 2575087 w 3531775"/>
              <a:gd name="connsiteY1683" fmla="*/ 687594 h 2810796"/>
              <a:gd name="connsiteX1684" fmla="*/ 2594232 w 3531775"/>
              <a:gd name="connsiteY1684" fmla="*/ 682450 h 2810796"/>
              <a:gd name="connsiteX1685" fmla="*/ 2584898 w 3531775"/>
              <a:gd name="connsiteY1685" fmla="*/ 695214 h 2810796"/>
              <a:gd name="connsiteX1686" fmla="*/ 2586993 w 3531775"/>
              <a:gd name="connsiteY1686" fmla="*/ 697595 h 2810796"/>
              <a:gd name="connsiteX1687" fmla="*/ 2598423 w 3531775"/>
              <a:gd name="connsiteY1687" fmla="*/ 701405 h 2810796"/>
              <a:gd name="connsiteX1688" fmla="*/ 2599852 w 3531775"/>
              <a:gd name="connsiteY1688" fmla="*/ 713883 h 2810796"/>
              <a:gd name="connsiteX1689" fmla="*/ 2554799 w 3531775"/>
              <a:gd name="connsiteY1689" fmla="*/ 682736 h 2810796"/>
              <a:gd name="connsiteX1690" fmla="*/ 2570039 w 3531775"/>
              <a:gd name="connsiteY1690" fmla="*/ 679497 h 2810796"/>
              <a:gd name="connsiteX1691" fmla="*/ 2608425 w 3531775"/>
              <a:gd name="connsiteY1691" fmla="*/ 724836 h 2810796"/>
              <a:gd name="connsiteX1692" fmla="*/ 2622331 w 3531775"/>
              <a:gd name="connsiteY1692" fmla="*/ 738933 h 2810796"/>
              <a:gd name="connsiteX1693" fmla="*/ 2635761 w 3531775"/>
              <a:gd name="connsiteY1693" fmla="*/ 743410 h 2810796"/>
              <a:gd name="connsiteX1694" fmla="*/ 2618997 w 3531775"/>
              <a:gd name="connsiteY1694" fmla="*/ 754364 h 2810796"/>
              <a:gd name="connsiteX1695" fmla="*/ 2631380 w 3531775"/>
              <a:gd name="connsiteY1695" fmla="*/ 758936 h 2810796"/>
              <a:gd name="connsiteX1696" fmla="*/ 2615283 w 3531775"/>
              <a:gd name="connsiteY1696" fmla="*/ 767794 h 2810796"/>
              <a:gd name="connsiteX1697" fmla="*/ 2650906 w 3531775"/>
              <a:gd name="connsiteY1697" fmla="*/ 734838 h 2810796"/>
              <a:gd name="connsiteX1698" fmla="*/ 2608425 w 3531775"/>
              <a:gd name="connsiteY1698" fmla="*/ 724836 h 2810796"/>
              <a:gd name="connsiteX1699" fmla="*/ 2705199 w 3531775"/>
              <a:gd name="connsiteY1699" fmla="*/ 544623 h 2810796"/>
              <a:gd name="connsiteX1700" fmla="*/ 2703865 w 3531775"/>
              <a:gd name="connsiteY1700" fmla="*/ 544623 h 2810796"/>
              <a:gd name="connsiteX1701" fmla="*/ 2747013 w 3531775"/>
              <a:gd name="connsiteY1701" fmla="*/ 559101 h 2810796"/>
              <a:gd name="connsiteX1702" fmla="*/ 2746537 w 3531775"/>
              <a:gd name="connsiteY1702" fmla="*/ 558720 h 2810796"/>
              <a:gd name="connsiteX1703" fmla="*/ 2775207 w 3531775"/>
              <a:gd name="connsiteY1703" fmla="*/ 620538 h 2810796"/>
              <a:gd name="connsiteX1704" fmla="*/ 2652144 w 3531775"/>
              <a:gd name="connsiteY1704" fmla="*/ 543576 h 2810796"/>
              <a:gd name="connsiteX1705" fmla="*/ 2606043 w 3531775"/>
              <a:gd name="connsiteY1705" fmla="*/ 538051 h 2810796"/>
              <a:gd name="connsiteX1706" fmla="*/ 2604424 w 3531775"/>
              <a:gd name="connsiteY1706" fmla="*/ 539385 h 2810796"/>
              <a:gd name="connsiteX1707" fmla="*/ 2705199 w 3531775"/>
              <a:gd name="connsiteY1707" fmla="*/ 544623 h 2810796"/>
              <a:gd name="connsiteX1708" fmla="*/ 2795115 w 3531775"/>
              <a:gd name="connsiteY1708" fmla="*/ 556149 h 2810796"/>
              <a:gd name="connsiteX1709" fmla="*/ 2800068 w 3531775"/>
              <a:gd name="connsiteY1709" fmla="*/ 632063 h 2810796"/>
              <a:gd name="connsiteX1710" fmla="*/ 2806735 w 3531775"/>
              <a:gd name="connsiteY1710" fmla="*/ 627586 h 2810796"/>
              <a:gd name="connsiteX1711" fmla="*/ 2805592 w 3531775"/>
              <a:gd name="connsiteY1711" fmla="*/ 628539 h 2810796"/>
              <a:gd name="connsiteX1712" fmla="*/ 2807402 w 3531775"/>
              <a:gd name="connsiteY1712" fmla="*/ 627110 h 2810796"/>
              <a:gd name="connsiteX1713" fmla="*/ 2806735 w 3531775"/>
              <a:gd name="connsiteY1713" fmla="*/ 627586 h 2810796"/>
              <a:gd name="connsiteX1714" fmla="*/ 2807973 w 3531775"/>
              <a:gd name="connsiteY1714" fmla="*/ 626634 h 2810796"/>
              <a:gd name="connsiteX1715" fmla="*/ 2807878 w 3531775"/>
              <a:gd name="connsiteY1715" fmla="*/ 626729 h 2810796"/>
              <a:gd name="connsiteX1716" fmla="*/ 2808450 w 3531775"/>
              <a:gd name="connsiteY1716" fmla="*/ 626253 h 2810796"/>
              <a:gd name="connsiteX1717" fmla="*/ 2807973 w 3531775"/>
              <a:gd name="connsiteY1717" fmla="*/ 626634 h 2810796"/>
              <a:gd name="connsiteX1718" fmla="*/ 2809783 w 3531775"/>
              <a:gd name="connsiteY1718" fmla="*/ 625014 h 2810796"/>
              <a:gd name="connsiteX1719" fmla="*/ 2809688 w 3531775"/>
              <a:gd name="connsiteY1719" fmla="*/ 625110 h 2810796"/>
              <a:gd name="connsiteX1720" fmla="*/ 2810069 w 3531775"/>
              <a:gd name="connsiteY1720" fmla="*/ 624729 h 2810796"/>
              <a:gd name="connsiteX1721" fmla="*/ 2809878 w 3531775"/>
              <a:gd name="connsiteY1721" fmla="*/ 624919 h 2810796"/>
              <a:gd name="connsiteX1722" fmla="*/ 2810926 w 3531775"/>
              <a:gd name="connsiteY1722" fmla="*/ 623871 h 2810796"/>
              <a:gd name="connsiteX1723" fmla="*/ 2810354 w 3531775"/>
              <a:gd name="connsiteY1723" fmla="*/ 624443 h 2810796"/>
              <a:gd name="connsiteX1724" fmla="*/ 2811402 w 3531775"/>
              <a:gd name="connsiteY1724" fmla="*/ 623395 h 2810796"/>
              <a:gd name="connsiteX1725" fmla="*/ 2810926 w 3531775"/>
              <a:gd name="connsiteY1725" fmla="*/ 623871 h 2810796"/>
              <a:gd name="connsiteX1726" fmla="*/ 2814736 w 3531775"/>
              <a:gd name="connsiteY1726" fmla="*/ 619585 h 2810796"/>
              <a:gd name="connsiteX1727" fmla="*/ 2814641 w 3531775"/>
              <a:gd name="connsiteY1727" fmla="*/ 619680 h 2810796"/>
              <a:gd name="connsiteX1728" fmla="*/ 2816927 w 3531775"/>
              <a:gd name="connsiteY1728" fmla="*/ 616347 h 2810796"/>
              <a:gd name="connsiteX1729" fmla="*/ 2816927 w 3531775"/>
              <a:gd name="connsiteY1729" fmla="*/ 616347 h 2810796"/>
              <a:gd name="connsiteX1730" fmla="*/ 2817022 w 3531775"/>
              <a:gd name="connsiteY1730" fmla="*/ 616251 h 2810796"/>
              <a:gd name="connsiteX1731" fmla="*/ 2816927 w 3531775"/>
              <a:gd name="connsiteY1731" fmla="*/ 616347 h 2810796"/>
              <a:gd name="connsiteX1732" fmla="*/ 2817784 w 3531775"/>
              <a:gd name="connsiteY1732" fmla="*/ 614918 h 2810796"/>
              <a:gd name="connsiteX1733" fmla="*/ 2817689 w 3531775"/>
              <a:gd name="connsiteY1733" fmla="*/ 615013 h 2810796"/>
              <a:gd name="connsiteX1734" fmla="*/ 2818070 w 3531775"/>
              <a:gd name="connsiteY1734" fmla="*/ 614442 h 2810796"/>
              <a:gd name="connsiteX1735" fmla="*/ 2817784 w 3531775"/>
              <a:gd name="connsiteY1735" fmla="*/ 614918 h 2810796"/>
              <a:gd name="connsiteX1736" fmla="*/ 2818641 w 3531775"/>
              <a:gd name="connsiteY1736" fmla="*/ 613203 h 2810796"/>
              <a:gd name="connsiteX1737" fmla="*/ 2818356 w 3531775"/>
              <a:gd name="connsiteY1737" fmla="*/ 613680 h 2810796"/>
              <a:gd name="connsiteX1738" fmla="*/ 2818736 w 3531775"/>
              <a:gd name="connsiteY1738" fmla="*/ 613013 h 2810796"/>
              <a:gd name="connsiteX1739" fmla="*/ 2818641 w 3531775"/>
              <a:gd name="connsiteY1739" fmla="*/ 613203 h 2810796"/>
              <a:gd name="connsiteX1740" fmla="*/ 2819308 w 3531775"/>
              <a:gd name="connsiteY1740" fmla="*/ 611870 h 2810796"/>
              <a:gd name="connsiteX1741" fmla="*/ 2819213 w 3531775"/>
              <a:gd name="connsiteY1741" fmla="*/ 612060 h 2810796"/>
              <a:gd name="connsiteX1742" fmla="*/ 2819308 w 3531775"/>
              <a:gd name="connsiteY1742" fmla="*/ 611870 h 2810796"/>
              <a:gd name="connsiteX1743" fmla="*/ 2819308 w 3531775"/>
              <a:gd name="connsiteY1743" fmla="*/ 611965 h 2810796"/>
              <a:gd name="connsiteX1744" fmla="*/ 2795115 w 3531775"/>
              <a:gd name="connsiteY1744" fmla="*/ 556149 h 2810796"/>
              <a:gd name="connsiteX1745" fmla="*/ 2961326 w 3531775"/>
              <a:gd name="connsiteY1745" fmla="*/ 485664 h 2810796"/>
              <a:gd name="connsiteX1746" fmla="*/ 2956277 w 3531775"/>
              <a:gd name="connsiteY1746" fmla="*/ 462518 h 2810796"/>
              <a:gd name="connsiteX1747" fmla="*/ 2980757 w 3531775"/>
              <a:gd name="connsiteY1747" fmla="*/ 509000 h 2810796"/>
              <a:gd name="connsiteX1748" fmla="*/ 2961326 w 3531775"/>
              <a:gd name="connsiteY1748" fmla="*/ 485664 h 2810796"/>
              <a:gd name="connsiteX1749" fmla="*/ 2717676 w 3531775"/>
              <a:gd name="connsiteY1749" fmla="*/ 691880 h 2810796"/>
              <a:gd name="connsiteX1750" fmla="*/ 2798067 w 3531775"/>
              <a:gd name="connsiteY1750" fmla="*/ 667591 h 2810796"/>
              <a:gd name="connsiteX1751" fmla="*/ 2939704 w 3531775"/>
              <a:gd name="connsiteY1751" fmla="*/ 613680 h 2810796"/>
              <a:gd name="connsiteX1752" fmla="*/ 3139443 w 3531775"/>
              <a:gd name="connsiteY1752" fmla="*/ 557958 h 2810796"/>
              <a:gd name="connsiteX1753" fmla="*/ 2952086 w 3531775"/>
              <a:gd name="connsiteY1753" fmla="*/ 592058 h 2810796"/>
              <a:gd name="connsiteX1754" fmla="*/ 2843120 w 3531775"/>
              <a:gd name="connsiteY1754" fmla="*/ 645874 h 2810796"/>
              <a:gd name="connsiteX1755" fmla="*/ 2843120 w 3531775"/>
              <a:gd name="connsiteY1755" fmla="*/ 645874 h 2810796"/>
              <a:gd name="connsiteX1756" fmla="*/ 3008284 w 3531775"/>
              <a:gd name="connsiteY1756" fmla="*/ 527574 h 2810796"/>
              <a:gd name="connsiteX1757" fmla="*/ 3008093 w 3531775"/>
              <a:gd name="connsiteY1757" fmla="*/ 527669 h 2810796"/>
              <a:gd name="connsiteX1758" fmla="*/ 3008379 w 3531775"/>
              <a:gd name="connsiteY1758" fmla="*/ 527574 h 2810796"/>
              <a:gd name="connsiteX1759" fmla="*/ 3008284 w 3531775"/>
              <a:gd name="connsiteY1759" fmla="*/ 527574 h 2810796"/>
              <a:gd name="connsiteX1760" fmla="*/ 3106487 w 3531775"/>
              <a:gd name="connsiteY1760" fmla="*/ 500904 h 2810796"/>
              <a:gd name="connsiteX1761" fmla="*/ 3072197 w 3531775"/>
              <a:gd name="connsiteY1761" fmla="*/ 438229 h 2810796"/>
              <a:gd name="connsiteX1762" fmla="*/ 3071340 w 3531775"/>
              <a:gd name="connsiteY1762" fmla="*/ 438801 h 2810796"/>
              <a:gd name="connsiteX1763" fmla="*/ 3092771 w 3531775"/>
              <a:gd name="connsiteY1763" fmla="*/ 431943 h 2810796"/>
              <a:gd name="connsiteX1764" fmla="*/ 3091913 w 3531775"/>
              <a:gd name="connsiteY1764" fmla="*/ 431943 h 2810796"/>
              <a:gd name="connsiteX1765" fmla="*/ 3093628 w 3531775"/>
              <a:gd name="connsiteY1765" fmla="*/ 431847 h 2810796"/>
              <a:gd name="connsiteX1766" fmla="*/ 3124965 w 3531775"/>
              <a:gd name="connsiteY1766" fmla="*/ 463661 h 2810796"/>
              <a:gd name="connsiteX1767" fmla="*/ 3068101 w 3531775"/>
              <a:gd name="connsiteY1767" fmla="*/ 426609 h 2810796"/>
              <a:gd name="connsiteX1768" fmla="*/ 3068196 w 3531775"/>
              <a:gd name="connsiteY1768" fmla="*/ 426513 h 2810796"/>
              <a:gd name="connsiteX1769" fmla="*/ 3058004 w 3531775"/>
              <a:gd name="connsiteY1769" fmla="*/ 434895 h 2810796"/>
              <a:gd name="connsiteX1770" fmla="*/ 3058195 w 3531775"/>
              <a:gd name="connsiteY1770" fmla="*/ 434610 h 2810796"/>
              <a:gd name="connsiteX1771" fmla="*/ 3056861 w 3531775"/>
              <a:gd name="connsiteY1771" fmla="*/ 436134 h 2810796"/>
              <a:gd name="connsiteX1772" fmla="*/ 3056957 w 3531775"/>
              <a:gd name="connsiteY1772" fmla="*/ 436038 h 2810796"/>
              <a:gd name="connsiteX1773" fmla="*/ 3055909 w 3531775"/>
              <a:gd name="connsiteY1773" fmla="*/ 437467 h 2810796"/>
              <a:gd name="connsiteX1774" fmla="*/ 3056004 w 3531775"/>
              <a:gd name="connsiteY1774" fmla="*/ 437277 h 2810796"/>
              <a:gd name="connsiteX1775" fmla="*/ 3081817 w 3531775"/>
              <a:gd name="connsiteY1775" fmla="*/ 500523 h 2810796"/>
              <a:gd name="connsiteX1776" fmla="*/ 3012761 w 3531775"/>
              <a:gd name="connsiteY1776" fmla="*/ 492522 h 2810796"/>
              <a:gd name="connsiteX1777" fmla="*/ 3018285 w 3531775"/>
              <a:gd name="connsiteY1777" fmla="*/ 458136 h 2810796"/>
              <a:gd name="connsiteX1778" fmla="*/ 3033525 w 3531775"/>
              <a:gd name="connsiteY1778" fmla="*/ 471281 h 2810796"/>
              <a:gd name="connsiteX1779" fmla="*/ 3001521 w 3531775"/>
              <a:gd name="connsiteY1779" fmla="*/ 460708 h 2810796"/>
              <a:gd name="connsiteX1780" fmla="*/ 3001521 w 3531775"/>
              <a:gd name="connsiteY1780" fmla="*/ 460708 h 2810796"/>
              <a:gd name="connsiteX1781" fmla="*/ 2999331 w 3531775"/>
              <a:gd name="connsiteY1781" fmla="*/ 464613 h 2810796"/>
              <a:gd name="connsiteX1782" fmla="*/ 2999426 w 3531775"/>
              <a:gd name="connsiteY1782" fmla="*/ 464328 h 2810796"/>
              <a:gd name="connsiteX1783" fmla="*/ 2999235 w 3531775"/>
              <a:gd name="connsiteY1783" fmla="*/ 464709 h 2810796"/>
              <a:gd name="connsiteX1784" fmla="*/ 2999235 w 3531775"/>
              <a:gd name="connsiteY1784" fmla="*/ 464613 h 2810796"/>
              <a:gd name="connsiteX1785" fmla="*/ 3034192 w 3531775"/>
              <a:gd name="connsiteY1785" fmla="*/ 509476 h 2810796"/>
              <a:gd name="connsiteX1786" fmla="*/ 2842740 w 3531775"/>
              <a:gd name="connsiteY1786" fmla="*/ 637778 h 2810796"/>
              <a:gd name="connsiteX1787" fmla="*/ 2714724 w 3531775"/>
              <a:gd name="connsiteY1787" fmla="*/ 694928 h 2810796"/>
              <a:gd name="connsiteX1788" fmla="*/ 2717676 w 3531775"/>
              <a:gd name="connsiteY1788" fmla="*/ 691880 h 2810796"/>
              <a:gd name="connsiteX1789" fmla="*/ 2734059 w 3531775"/>
              <a:gd name="connsiteY1789" fmla="*/ 631872 h 2810796"/>
              <a:gd name="connsiteX1790" fmla="*/ 2752061 w 3531775"/>
              <a:gd name="connsiteY1790" fmla="*/ 586248 h 2810796"/>
              <a:gd name="connsiteX1791" fmla="*/ 2703865 w 3531775"/>
              <a:gd name="connsiteY1791" fmla="*/ 572055 h 2810796"/>
              <a:gd name="connsiteX1792" fmla="*/ 2742536 w 3531775"/>
              <a:gd name="connsiteY1792" fmla="*/ 585200 h 2810796"/>
              <a:gd name="connsiteX1793" fmla="*/ 2679862 w 3531775"/>
              <a:gd name="connsiteY1793" fmla="*/ 575294 h 2810796"/>
              <a:gd name="connsiteX1794" fmla="*/ 2660621 w 3531775"/>
              <a:gd name="connsiteY1794" fmla="*/ 579771 h 2810796"/>
              <a:gd name="connsiteX1795" fmla="*/ 2734059 w 3531775"/>
              <a:gd name="connsiteY1795" fmla="*/ 631872 h 2810796"/>
              <a:gd name="connsiteX1796" fmla="*/ 2958183 w 3531775"/>
              <a:gd name="connsiteY1796" fmla="*/ 745029 h 2810796"/>
              <a:gd name="connsiteX1797" fmla="*/ 2756634 w 3531775"/>
              <a:gd name="connsiteY1797" fmla="*/ 736457 h 2810796"/>
              <a:gd name="connsiteX1798" fmla="*/ 2756729 w 3531775"/>
              <a:gd name="connsiteY1798" fmla="*/ 736362 h 2810796"/>
              <a:gd name="connsiteX1799" fmla="*/ 2731678 w 3531775"/>
              <a:gd name="connsiteY1799" fmla="*/ 760365 h 2810796"/>
              <a:gd name="connsiteX1800" fmla="*/ 2958183 w 3531775"/>
              <a:gd name="connsiteY1800" fmla="*/ 745029 h 2810796"/>
              <a:gd name="connsiteX1801" fmla="*/ 2962183 w 3531775"/>
              <a:gd name="connsiteY1801" fmla="*/ 1018302 h 2810796"/>
              <a:gd name="connsiteX1802" fmla="*/ 2987234 w 3531775"/>
              <a:gd name="connsiteY1802" fmla="*/ 1037066 h 2810796"/>
              <a:gd name="connsiteX1803" fmla="*/ 2974375 w 3531775"/>
              <a:gd name="connsiteY1803" fmla="*/ 916670 h 2810796"/>
              <a:gd name="connsiteX1804" fmla="*/ 2962183 w 3531775"/>
              <a:gd name="connsiteY1804" fmla="*/ 1018302 h 2810796"/>
              <a:gd name="connsiteX1805" fmla="*/ 2878839 w 3531775"/>
              <a:gd name="connsiteY1805" fmla="*/ 935815 h 2810796"/>
              <a:gd name="connsiteX1806" fmla="*/ 2898556 w 3531775"/>
              <a:gd name="connsiteY1806" fmla="*/ 918194 h 2810796"/>
              <a:gd name="connsiteX1807" fmla="*/ 2898461 w 3531775"/>
              <a:gd name="connsiteY1807" fmla="*/ 918289 h 2810796"/>
              <a:gd name="connsiteX1808" fmla="*/ 2898651 w 3531775"/>
              <a:gd name="connsiteY1808" fmla="*/ 918003 h 2810796"/>
              <a:gd name="connsiteX1809" fmla="*/ 2898556 w 3531775"/>
              <a:gd name="connsiteY1809" fmla="*/ 918194 h 2810796"/>
              <a:gd name="connsiteX1810" fmla="*/ 2902937 w 3531775"/>
              <a:gd name="connsiteY1810" fmla="*/ 884571 h 2810796"/>
              <a:gd name="connsiteX1811" fmla="*/ 2894936 w 3531775"/>
              <a:gd name="connsiteY1811" fmla="*/ 912288 h 2810796"/>
              <a:gd name="connsiteX1812" fmla="*/ 2894936 w 3531775"/>
              <a:gd name="connsiteY1812" fmla="*/ 912288 h 2810796"/>
              <a:gd name="connsiteX1813" fmla="*/ 2878839 w 3531775"/>
              <a:gd name="connsiteY1813" fmla="*/ 935815 h 2810796"/>
              <a:gd name="connsiteX1814" fmla="*/ 2802353 w 3531775"/>
              <a:gd name="connsiteY1814" fmla="*/ 926100 h 2810796"/>
              <a:gd name="connsiteX1815" fmla="*/ 2852169 w 3531775"/>
              <a:gd name="connsiteY1815" fmla="*/ 909717 h 2810796"/>
              <a:gd name="connsiteX1816" fmla="*/ 2852074 w 3531775"/>
              <a:gd name="connsiteY1816" fmla="*/ 909812 h 2810796"/>
              <a:gd name="connsiteX1817" fmla="*/ 2852265 w 3531775"/>
              <a:gd name="connsiteY1817" fmla="*/ 909717 h 2810796"/>
              <a:gd name="connsiteX1818" fmla="*/ 2852265 w 3531775"/>
              <a:gd name="connsiteY1818" fmla="*/ 909717 h 2810796"/>
              <a:gd name="connsiteX1819" fmla="*/ 2862361 w 3531775"/>
              <a:gd name="connsiteY1819" fmla="*/ 892857 h 2810796"/>
              <a:gd name="connsiteX1820" fmla="*/ 2862361 w 3531775"/>
              <a:gd name="connsiteY1820" fmla="*/ 893048 h 2810796"/>
              <a:gd name="connsiteX1821" fmla="*/ 2862361 w 3531775"/>
              <a:gd name="connsiteY1821" fmla="*/ 892857 h 2810796"/>
              <a:gd name="connsiteX1822" fmla="*/ 2862361 w 3531775"/>
              <a:gd name="connsiteY1822" fmla="*/ 892857 h 2810796"/>
              <a:gd name="connsiteX1823" fmla="*/ 2862933 w 3531775"/>
              <a:gd name="connsiteY1823" fmla="*/ 890000 h 2810796"/>
              <a:gd name="connsiteX1824" fmla="*/ 2862933 w 3531775"/>
              <a:gd name="connsiteY1824" fmla="*/ 890286 h 2810796"/>
              <a:gd name="connsiteX1825" fmla="*/ 2863028 w 3531775"/>
              <a:gd name="connsiteY1825" fmla="*/ 889238 h 2810796"/>
              <a:gd name="connsiteX1826" fmla="*/ 2862933 w 3531775"/>
              <a:gd name="connsiteY1826" fmla="*/ 889714 h 2810796"/>
              <a:gd name="connsiteX1827" fmla="*/ 2863218 w 3531775"/>
              <a:gd name="connsiteY1827" fmla="*/ 887142 h 2810796"/>
              <a:gd name="connsiteX1828" fmla="*/ 2863218 w 3531775"/>
              <a:gd name="connsiteY1828" fmla="*/ 887428 h 2810796"/>
              <a:gd name="connsiteX1829" fmla="*/ 2863313 w 3531775"/>
              <a:gd name="connsiteY1829" fmla="*/ 886380 h 2810796"/>
              <a:gd name="connsiteX1830" fmla="*/ 2863313 w 3531775"/>
              <a:gd name="connsiteY1830" fmla="*/ 886952 h 2810796"/>
              <a:gd name="connsiteX1831" fmla="*/ 2862837 w 3531775"/>
              <a:gd name="connsiteY1831" fmla="*/ 875331 h 2810796"/>
              <a:gd name="connsiteX1832" fmla="*/ 2855408 w 3531775"/>
              <a:gd name="connsiteY1832" fmla="*/ 898287 h 2810796"/>
              <a:gd name="connsiteX1833" fmla="*/ 2855503 w 3531775"/>
              <a:gd name="connsiteY1833" fmla="*/ 898096 h 2810796"/>
              <a:gd name="connsiteX1834" fmla="*/ 2855217 w 3531775"/>
              <a:gd name="connsiteY1834" fmla="*/ 898477 h 2810796"/>
              <a:gd name="connsiteX1835" fmla="*/ 2855312 w 3531775"/>
              <a:gd name="connsiteY1835" fmla="*/ 898287 h 2810796"/>
              <a:gd name="connsiteX1836" fmla="*/ 2853598 w 3531775"/>
              <a:gd name="connsiteY1836" fmla="*/ 900668 h 2810796"/>
              <a:gd name="connsiteX1837" fmla="*/ 2853693 w 3531775"/>
              <a:gd name="connsiteY1837" fmla="*/ 900573 h 2810796"/>
              <a:gd name="connsiteX1838" fmla="*/ 2842740 w 3531775"/>
              <a:gd name="connsiteY1838" fmla="*/ 908097 h 2810796"/>
              <a:gd name="connsiteX1839" fmla="*/ 2843883 w 3531775"/>
              <a:gd name="connsiteY1839" fmla="*/ 907716 h 2810796"/>
              <a:gd name="connsiteX1840" fmla="*/ 2802353 w 3531775"/>
              <a:gd name="connsiteY1840" fmla="*/ 926100 h 2810796"/>
              <a:gd name="connsiteX1841" fmla="*/ 2692530 w 3531775"/>
              <a:gd name="connsiteY1841" fmla="*/ 957723 h 2810796"/>
              <a:gd name="connsiteX1842" fmla="*/ 2692721 w 3531775"/>
              <a:gd name="connsiteY1842" fmla="*/ 957532 h 2810796"/>
              <a:gd name="connsiteX1843" fmla="*/ 2690340 w 3531775"/>
              <a:gd name="connsiteY1843" fmla="*/ 960009 h 2810796"/>
              <a:gd name="connsiteX1844" fmla="*/ 2690816 w 3531775"/>
              <a:gd name="connsiteY1844" fmla="*/ 959532 h 2810796"/>
              <a:gd name="connsiteX1845" fmla="*/ 2687387 w 3531775"/>
              <a:gd name="connsiteY1845" fmla="*/ 962866 h 2810796"/>
              <a:gd name="connsiteX1846" fmla="*/ 2687863 w 3531775"/>
              <a:gd name="connsiteY1846" fmla="*/ 962390 h 2810796"/>
              <a:gd name="connsiteX1847" fmla="*/ 2678433 w 3531775"/>
              <a:gd name="connsiteY1847" fmla="*/ 970010 h 2810796"/>
              <a:gd name="connsiteX1848" fmla="*/ 2678814 w 3531775"/>
              <a:gd name="connsiteY1848" fmla="*/ 969724 h 2810796"/>
              <a:gd name="connsiteX1849" fmla="*/ 2676433 w 3531775"/>
              <a:gd name="connsiteY1849" fmla="*/ 971343 h 2810796"/>
              <a:gd name="connsiteX1850" fmla="*/ 2677385 w 3531775"/>
              <a:gd name="connsiteY1850" fmla="*/ 970677 h 2810796"/>
              <a:gd name="connsiteX1851" fmla="*/ 2626998 w 3531775"/>
              <a:gd name="connsiteY1851" fmla="*/ 987441 h 2810796"/>
              <a:gd name="connsiteX1852" fmla="*/ 2707008 w 3531775"/>
              <a:gd name="connsiteY1852" fmla="*/ 946293 h 2810796"/>
              <a:gd name="connsiteX1853" fmla="*/ 2742441 w 3531775"/>
              <a:gd name="connsiteY1853" fmla="*/ 873331 h 2810796"/>
              <a:gd name="connsiteX1854" fmla="*/ 2901509 w 3531775"/>
              <a:gd name="connsiteY1854" fmla="*/ 862187 h 2810796"/>
              <a:gd name="connsiteX1855" fmla="*/ 2947610 w 3531775"/>
              <a:gd name="connsiteY1855" fmla="*/ 888952 h 2810796"/>
              <a:gd name="connsiteX1856" fmla="*/ 3117726 w 3531775"/>
              <a:gd name="connsiteY1856" fmla="*/ 849614 h 2810796"/>
              <a:gd name="connsiteX1857" fmla="*/ 2926083 w 3531775"/>
              <a:gd name="connsiteY1857" fmla="*/ 865711 h 2810796"/>
              <a:gd name="connsiteX1858" fmla="*/ 2708723 w 3531775"/>
              <a:gd name="connsiteY1858" fmla="*/ 927243 h 2810796"/>
              <a:gd name="connsiteX1859" fmla="*/ 2692530 w 3531775"/>
              <a:gd name="connsiteY1859" fmla="*/ 957723 h 2810796"/>
              <a:gd name="connsiteX1860" fmla="*/ 2590232 w 3531775"/>
              <a:gd name="connsiteY1860" fmla="*/ 896667 h 2810796"/>
              <a:gd name="connsiteX1861" fmla="*/ 2758729 w 3531775"/>
              <a:gd name="connsiteY1861" fmla="*/ 812181 h 2810796"/>
              <a:gd name="connsiteX1862" fmla="*/ 3120203 w 3531775"/>
              <a:gd name="connsiteY1862" fmla="*/ 844756 h 2810796"/>
              <a:gd name="connsiteX1863" fmla="*/ 2761682 w 3531775"/>
              <a:gd name="connsiteY1863" fmla="*/ 800846 h 2810796"/>
              <a:gd name="connsiteX1864" fmla="*/ 2491172 w 3531775"/>
              <a:gd name="connsiteY1864" fmla="*/ 874950 h 2810796"/>
              <a:gd name="connsiteX1865" fmla="*/ 2641191 w 3531775"/>
              <a:gd name="connsiteY1865" fmla="*/ 661686 h 2810796"/>
              <a:gd name="connsiteX1866" fmla="*/ 2503935 w 3531775"/>
              <a:gd name="connsiteY1866" fmla="*/ 615489 h 2810796"/>
              <a:gd name="connsiteX1867" fmla="*/ 2590232 w 3531775"/>
              <a:gd name="connsiteY1867" fmla="*/ 896667 h 2810796"/>
              <a:gd name="connsiteX1868" fmla="*/ 2394779 w 3531775"/>
              <a:gd name="connsiteY1868" fmla="*/ 924576 h 2810796"/>
              <a:gd name="connsiteX1869" fmla="*/ 2532891 w 3531775"/>
              <a:gd name="connsiteY1869" fmla="*/ 928671 h 2810796"/>
              <a:gd name="connsiteX1870" fmla="*/ 2523938 w 3531775"/>
              <a:gd name="connsiteY1870" fmla="*/ 920670 h 2810796"/>
              <a:gd name="connsiteX1871" fmla="*/ 2524128 w 3531775"/>
              <a:gd name="connsiteY1871" fmla="*/ 920575 h 2810796"/>
              <a:gd name="connsiteX1872" fmla="*/ 2523747 w 3531775"/>
              <a:gd name="connsiteY1872" fmla="*/ 920670 h 2810796"/>
              <a:gd name="connsiteX1873" fmla="*/ 2523938 w 3531775"/>
              <a:gd name="connsiteY1873" fmla="*/ 920670 h 2810796"/>
              <a:gd name="connsiteX1874" fmla="*/ 2523747 w 3531775"/>
              <a:gd name="connsiteY1874" fmla="*/ 920766 h 2810796"/>
              <a:gd name="connsiteX1875" fmla="*/ 2523747 w 3531775"/>
              <a:gd name="connsiteY1875" fmla="*/ 920766 h 2810796"/>
              <a:gd name="connsiteX1876" fmla="*/ 2523652 w 3531775"/>
              <a:gd name="connsiteY1876" fmla="*/ 920766 h 2810796"/>
              <a:gd name="connsiteX1877" fmla="*/ 2523747 w 3531775"/>
              <a:gd name="connsiteY1877" fmla="*/ 920766 h 2810796"/>
              <a:gd name="connsiteX1878" fmla="*/ 2523366 w 3531775"/>
              <a:gd name="connsiteY1878" fmla="*/ 920956 h 2810796"/>
              <a:gd name="connsiteX1879" fmla="*/ 2523461 w 3531775"/>
              <a:gd name="connsiteY1879" fmla="*/ 920861 h 2810796"/>
              <a:gd name="connsiteX1880" fmla="*/ 2523081 w 3531775"/>
              <a:gd name="connsiteY1880" fmla="*/ 921147 h 2810796"/>
              <a:gd name="connsiteX1881" fmla="*/ 2523271 w 3531775"/>
              <a:gd name="connsiteY1881" fmla="*/ 921051 h 2810796"/>
              <a:gd name="connsiteX1882" fmla="*/ 2522604 w 3531775"/>
              <a:gd name="connsiteY1882" fmla="*/ 921813 h 2810796"/>
              <a:gd name="connsiteX1883" fmla="*/ 2522604 w 3531775"/>
              <a:gd name="connsiteY1883" fmla="*/ 921813 h 2810796"/>
              <a:gd name="connsiteX1884" fmla="*/ 2522509 w 3531775"/>
              <a:gd name="connsiteY1884" fmla="*/ 921909 h 2810796"/>
              <a:gd name="connsiteX1885" fmla="*/ 2522604 w 3531775"/>
              <a:gd name="connsiteY1885" fmla="*/ 921813 h 2810796"/>
              <a:gd name="connsiteX1886" fmla="*/ 2522223 w 3531775"/>
              <a:gd name="connsiteY1886" fmla="*/ 922671 h 2810796"/>
              <a:gd name="connsiteX1887" fmla="*/ 2522318 w 3531775"/>
              <a:gd name="connsiteY1887" fmla="*/ 922480 h 2810796"/>
              <a:gd name="connsiteX1888" fmla="*/ 2522128 w 3531775"/>
              <a:gd name="connsiteY1888" fmla="*/ 922861 h 2810796"/>
              <a:gd name="connsiteX1889" fmla="*/ 2522223 w 3531775"/>
              <a:gd name="connsiteY1889" fmla="*/ 922766 h 2810796"/>
              <a:gd name="connsiteX1890" fmla="*/ 2510793 w 3531775"/>
              <a:gd name="connsiteY1890" fmla="*/ 917718 h 2810796"/>
              <a:gd name="connsiteX1891" fmla="*/ 2501935 w 3531775"/>
              <a:gd name="connsiteY1891" fmla="*/ 927909 h 2810796"/>
              <a:gd name="connsiteX1892" fmla="*/ 2489743 w 3531775"/>
              <a:gd name="connsiteY1892" fmla="*/ 911907 h 2810796"/>
              <a:gd name="connsiteX1893" fmla="*/ 2489838 w 3531775"/>
              <a:gd name="connsiteY1893" fmla="*/ 911907 h 2810796"/>
              <a:gd name="connsiteX1894" fmla="*/ 2489076 w 3531775"/>
              <a:gd name="connsiteY1894" fmla="*/ 912288 h 2810796"/>
              <a:gd name="connsiteX1895" fmla="*/ 2489171 w 3531775"/>
              <a:gd name="connsiteY1895" fmla="*/ 912193 h 2810796"/>
              <a:gd name="connsiteX1896" fmla="*/ 2471265 w 3531775"/>
              <a:gd name="connsiteY1896" fmla="*/ 936577 h 2810796"/>
              <a:gd name="connsiteX1897" fmla="*/ 2464407 w 3531775"/>
              <a:gd name="connsiteY1897" fmla="*/ 911145 h 2810796"/>
              <a:gd name="connsiteX1898" fmla="*/ 2442213 w 3531775"/>
              <a:gd name="connsiteY1898" fmla="*/ 932100 h 2810796"/>
              <a:gd name="connsiteX1899" fmla="*/ 2439165 w 3531775"/>
              <a:gd name="connsiteY1899" fmla="*/ 890571 h 2810796"/>
              <a:gd name="connsiteX1900" fmla="*/ 2418115 w 3531775"/>
              <a:gd name="connsiteY1900" fmla="*/ 920670 h 2810796"/>
              <a:gd name="connsiteX1901" fmla="*/ 2407638 w 3531775"/>
              <a:gd name="connsiteY1901" fmla="*/ 914098 h 2810796"/>
              <a:gd name="connsiteX1902" fmla="*/ 2407066 w 3531775"/>
              <a:gd name="connsiteY1902" fmla="*/ 877522 h 2810796"/>
              <a:gd name="connsiteX1903" fmla="*/ 2407256 w 3531775"/>
              <a:gd name="connsiteY1903" fmla="*/ 877427 h 2810796"/>
              <a:gd name="connsiteX1904" fmla="*/ 2407066 w 3531775"/>
              <a:gd name="connsiteY1904" fmla="*/ 877522 h 2810796"/>
              <a:gd name="connsiteX1905" fmla="*/ 2407066 w 3531775"/>
              <a:gd name="connsiteY1905" fmla="*/ 877522 h 2810796"/>
              <a:gd name="connsiteX1906" fmla="*/ 2387826 w 3531775"/>
              <a:gd name="connsiteY1906" fmla="*/ 900001 h 2810796"/>
              <a:gd name="connsiteX1907" fmla="*/ 2379348 w 3531775"/>
              <a:gd name="connsiteY1907" fmla="*/ 889333 h 2810796"/>
              <a:gd name="connsiteX1908" fmla="*/ 2378205 w 3531775"/>
              <a:gd name="connsiteY1908" fmla="*/ 890571 h 2810796"/>
              <a:gd name="connsiteX1909" fmla="*/ 2394779 w 3531775"/>
              <a:gd name="connsiteY1909" fmla="*/ 924576 h 2810796"/>
              <a:gd name="connsiteX1910" fmla="*/ 2362680 w 3531775"/>
              <a:gd name="connsiteY1910" fmla="*/ 600630 h 2810796"/>
              <a:gd name="connsiteX1911" fmla="*/ 2348011 w 3531775"/>
              <a:gd name="connsiteY1911" fmla="*/ 588915 h 2810796"/>
              <a:gd name="connsiteX1912" fmla="*/ 2379443 w 3531775"/>
              <a:gd name="connsiteY1912" fmla="*/ 575008 h 2810796"/>
              <a:gd name="connsiteX1913" fmla="*/ 2391445 w 3531775"/>
              <a:gd name="connsiteY1913" fmla="*/ 555387 h 2810796"/>
              <a:gd name="connsiteX1914" fmla="*/ 2396208 w 3531775"/>
              <a:gd name="connsiteY1914" fmla="*/ 528050 h 2810796"/>
              <a:gd name="connsiteX1915" fmla="*/ 2359251 w 3531775"/>
              <a:gd name="connsiteY1915" fmla="*/ 557768 h 2810796"/>
              <a:gd name="connsiteX1916" fmla="*/ 2306006 w 3531775"/>
              <a:gd name="connsiteY1916" fmla="*/ 542337 h 2810796"/>
              <a:gd name="connsiteX1917" fmla="*/ 2306672 w 3531775"/>
              <a:gd name="connsiteY1917" fmla="*/ 542718 h 2810796"/>
              <a:gd name="connsiteX1918" fmla="*/ 2273906 w 3531775"/>
              <a:gd name="connsiteY1918" fmla="*/ 511857 h 2810796"/>
              <a:gd name="connsiteX1919" fmla="*/ 2274192 w 3531775"/>
              <a:gd name="connsiteY1919" fmla="*/ 512334 h 2810796"/>
              <a:gd name="connsiteX1920" fmla="*/ 2265143 w 3531775"/>
              <a:gd name="connsiteY1920" fmla="*/ 415845 h 2810796"/>
              <a:gd name="connsiteX1921" fmla="*/ 2253428 w 3531775"/>
              <a:gd name="connsiteY1921" fmla="*/ 440896 h 2810796"/>
              <a:gd name="connsiteX1922" fmla="*/ 2253523 w 3531775"/>
              <a:gd name="connsiteY1922" fmla="*/ 440515 h 2810796"/>
              <a:gd name="connsiteX1923" fmla="*/ 2253333 w 3531775"/>
              <a:gd name="connsiteY1923" fmla="*/ 441372 h 2810796"/>
              <a:gd name="connsiteX1924" fmla="*/ 2253428 w 3531775"/>
              <a:gd name="connsiteY1924" fmla="*/ 440801 h 2810796"/>
              <a:gd name="connsiteX1925" fmla="*/ 2252094 w 3531775"/>
              <a:gd name="connsiteY1925" fmla="*/ 447468 h 2810796"/>
              <a:gd name="connsiteX1926" fmla="*/ 2252189 w 3531775"/>
              <a:gd name="connsiteY1926" fmla="*/ 447087 h 2810796"/>
              <a:gd name="connsiteX1927" fmla="*/ 2252094 w 3531775"/>
              <a:gd name="connsiteY1927" fmla="*/ 447945 h 2810796"/>
              <a:gd name="connsiteX1928" fmla="*/ 2252189 w 3531775"/>
              <a:gd name="connsiteY1928" fmla="*/ 447373 h 2810796"/>
              <a:gd name="connsiteX1929" fmla="*/ 2251332 w 3531775"/>
              <a:gd name="connsiteY1929" fmla="*/ 454326 h 2810796"/>
              <a:gd name="connsiteX1930" fmla="*/ 2251332 w 3531775"/>
              <a:gd name="connsiteY1930" fmla="*/ 453850 h 2810796"/>
              <a:gd name="connsiteX1931" fmla="*/ 2251237 w 3531775"/>
              <a:gd name="connsiteY1931" fmla="*/ 455279 h 2810796"/>
              <a:gd name="connsiteX1932" fmla="*/ 2251332 w 3531775"/>
              <a:gd name="connsiteY1932" fmla="*/ 454231 h 2810796"/>
              <a:gd name="connsiteX1933" fmla="*/ 2251047 w 3531775"/>
              <a:gd name="connsiteY1933" fmla="*/ 459184 h 2810796"/>
              <a:gd name="connsiteX1934" fmla="*/ 2251142 w 3531775"/>
              <a:gd name="connsiteY1934" fmla="*/ 456327 h 2810796"/>
              <a:gd name="connsiteX1935" fmla="*/ 2251047 w 3531775"/>
              <a:gd name="connsiteY1935" fmla="*/ 459279 h 2810796"/>
              <a:gd name="connsiteX1936" fmla="*/ 2251047 w 3531775"/>
              <a:gd name="connsiteY1936" fmla="*/ 459184 h 2810796"/>
              <a:gd name="connsiteX1937" fmla="*/ 2251047 w 3531775"/>
              <a:gd name="connsiteY1937" fmla="*/ 466518 h 2810796"/>
              <a:gd name="connsiteX1938" fmla="*/ 2251047 w 3531775"/>
              <a:gd name="connsiteY1938" fmla="*/ 465852 h 2810796"/>
              <a:gd name="connsiteX1939" fmla="*/ 2342296 w 3531775"/>
              <a:gd name="connsiteY1939" fmla="*/ 575389 h 2810796"/>
              <a:gd name="connsiteX1940" fmla="*/ 2320103 w 3531775"/>
              <a:gd name="connsiteY1940" fmla="*/ 607584 h 2810796"/>
              <a:gd name="connsiteX1941" fmla="*/ 1927958 w 3531775"/>
              <a:gd name="connsiteY1941" fmla="*/ 560625 h 2810796"/>
              <a:gd name="connsiteX1942" fmla="*/ 2283908 w 3531775"/>
              <a:gd name="connsiteY1942" fmla="*/ 621681 h 2810796"/>
              <a:gd name="connsiteX1943" fmla="*/ 2324675 w 3531775"/>
              <a:gd name="connsiteY1943" fmla="*/ 709311 h 2810796"/>
              <a:gd name="connsiteX1944" fmla="*/ 2324580 w 3531775"/>
              <a:gd name="connsiteY1944" fmla="*/ 709311 h 2810796"/>
              <a:gd name="connsiteX1945" fmla="*/ 2302005 w 3531775"/>
              <a:gd name="connsiteY1945" fmla="*/ 747792 h 2810796"/>
              <a:gd name="connsiteX1946" fmla="*/ 2031495 w 3531775"/>
              <a:gd name="connsiteY1946" fmla="*/ 773319 h 2810796"/>
              <a:gd name="connsiteX1947" fmla="*/ 2035400 w 3531775"/>
              <a:gd name="connsiteY1947" fmla="*/ 773890 h 2810796"/>
              <a:gd name="connsiteX1948" fmla="*/ 1957200 w 3531775"/>
              <a:gd name="connsiteY1948" fmla="*/ 734266 h 2810796"/>
              <a:gd name="connsiteX1949" fmla="*/ 2295243 w 3531775"/>
              <a:gd name="connsiteY1949" fmla="*/ 801608 h 2810796"/>
              <a:gd name="connsiteX1950" fmla="*/ 2031971 w 3531775"/>
              <a:gd name="connsiteY1950" fmla="*/ 905049 h 2810796"/>
              <a:gd name="connsiteX1951" fmla="*/ 2315435 w 3531775"/>
              <a:gd name="connsiteY1951" fmla="*/ 821896 h 2810796"/>
              <a:gd name="connsiteX1952" fmla="*/ 2361441 w 3531775"/>
              <a:gd name="connsiteY1952" fmla="*/ 872474 h 2810796"/>
              <a:gd name="connsiteX1953" fmla="*/ 2361727 w 3531775"/>
              <a:gd name="connsiteY1953" fmla="*/ 847233 h 2810796"/>
              <a:gd name="connsiteX1954" fmla="*/ 2350964 w 3531775"/>
              <a:gd name="connsiteY1954" fmla="*/ 833707 h 2810796"/>
              <a:gd name="connsiteX1955" fmla="*/ 2326675 w 3531775"/>
              <a:gd name="connsiteY1955" fmla="*/ 819610 h 2810796"/>
              <a:gd name="connsiteX1956" fmla="*/ 2342105 w 3531775"/>
              <a:gd name="connsiteY1956" fmla="*/ 807418 h 2810796"/>
              <a:gd name="connsiteX1957" fmla="*/ 2318484 w 3531775"/>
              <a:gd name="connsiteY1957" fmla="*/ 796655 h 2810796"/>
              <a:gd name="connsiteX1958" fmla="*/ 2334295 w 3531775"/>
              <a:gd name="connsiteY1958" fmla="*/ 779224 h 2810796"/>
              <a:gd name="connsiteX1959" fmla="*/ 2348297 w 3531775"/>
              <a:gd name="connsiteY1959" fmla="*/ 765127 h 2810796"/>
              <a:gd name="connsiteX1960" fmla="*/ 2317912 w 3531775"/>
              <a:gd name="connsiteY1960" fmla="*/ 750268 h 2810796"/>
              <a:gd name="connsiteX1961" fmla="*/ 2348201 w 3531775"/>
              <a:gd name="connsiteY1961" fmla="*/ 733790 h 2810796"/>
              <a:gd name="connsiteX1962" fmla="*/ 2329914 w 3531775"/>
              <a:gd name="connsiteY1962" fmla="*/ 710835 h 2810796"/>
              <a:gd name="connsiteX1963" fmla="*/ 2347154 w 3531775"/>
              <a:gd name="connsiteY1963" fmla="*/ 689213 h 2810796"/>
              <a:gd name="connsiteX1964" fmla="*/ 2337819 w 3531775"/>
              <a:gd name="connsiteY1964" fmla="*/ 672735 h 2810796"/>
              <a:gd name="connsiteX1965" fmla="*/ 2327437 w 3531775"/>
              <a:gd name="connsiteY1965" fmla="*/ 652446 h 2810796"/>
              <a:gd name="connsiteX1966" fmla="*/ 2327056 w 3531775"/>
              <a:gd name="connsiteY1966" fmla="*/ 653304 h 2810796"/>
              <a:gd name="connsiteX1967" fmla="*/ 2328294 w 3531775"/>
              <a:gd name="connsiteY1967" fmla="*/ 651113 h 2810796"/>
              <a:gd name="connsiteX1968" fmla="*/ 2328199 w 3531775"/>
              <a:gd name="connsiteY1968" fmla="*/ 651208 h 2810796"/>
              <a:gd name="connsiteX1969" fmla="*/ 2328771 w 3531775"/>
              <a:gd name="connsiteY1969" fmla="*/ 650446 h 2810796"/>
              <a:gd name="connsiteX1970" fmla="*/ 2328675 w 3531775"/>
              <a:gd name="connsiteY1970" fmla="*/ 650541 h 2810796"/>
              <a:gd name="connsiteX1971" fmla="*/ 2330009 w 3531775"/>
              <a:gd name="connsiteY1971" fmla="*/ 649208 h 2810796"/>
              <a:gd name="connsiteX1972" fmla="*/ 2329628 w 3531775"/>
              <a:gd name="connsiteY1972" fmla="*/ 649589 h 2810796"/>
              <a:gd name="connsiteX1973" fmla="*/ 2368109 w 3531775"/>
              <a:gd name="connsiteY1973" fmla="*/ 647493 h 2810796"/>
              <a:gd name="connsiteX1974" fmla="*/ 2333819 w 3531775"/>
              <a:gd name="connsiteY1974" fmla="*/ 621204 h 2810796"/>
              <a:gd name="connsiteX1975" fmla="*/ 2362680 w 3531775"/>
              <a:gd name="connsiteY1975" fmla="*/ 600630 h 2810796"/>
              <a:gd name="connsiteX1976" fmla="*/ 2290766 w 3531775"/>
              <a:gd name="connsiteY1976" fmla="*/ 807418 h 2810796"/>
              <a:gd name="connsiteX1977" fmla="*/ 2294004 w 3531775"/>
              <a:gd name="connsiteY1977" fmla="*/ 803418 h 2810796"/>
              <a:gd name="connsiteX1978" fmla="*/ 2290766 w 3531775"/>
              <a:gd name="connsiteY1978" fmla="*/ 807418 h 2810796"/>
              <a:gd name="connsiteX1979" fmla="*/ 2031686 w 3531775"/>
              <a:gd name="connsiteY1979" fmla="*/ 1002395 h 2810796"/>
              <a:gd name="connsiteX1980" fmla="*/ 2031781 w 3531775"/>
              <a:gd name="connsiteY1980" fmla="*/ 1002300 h 2810796"/>
              <a:gd name="connsiteX1981" fmla="*/ 2030829 w 3531775"/>
              <a:gd name="connsiteY1981" fmla="*/ 1003633 h 2810796"/>
              <a:gd name="connsiteX1982" fmla="*/ 2031686 w 3531775"/>
              <a:gd name="connsiteY1982" fmla="*/ 1002395 h 2810796"/>
              <a:gd name="connsiteX1983" fmla="*/ 2029209 w 3531775"/>
              <a:gd name="connsiteY1983" fmla="*/ 1006110 h 2810796"/>
              <a:gd name="connsiteX1984" fmla="*/ 2030162 w 3531775"/>
              <a:gd name="connsiteY1984" fmla="*/ 1004586 h 2810796"/>
              <a:gd name="connsiteX1985" fmla="*/ 2029114 w 3531775"/>
              <a:gd name="connsiteY1985" fmla="*/ 1006300 h 2810796"/>
              <a:gd name="connsiteX1986" fmla="*/ 2029304 w 3531775"/>
              <a:gd name="connsiteY1986" fmla="*/ 1006110 h 2810796"/>
              <a:gd name="connsiteX1987" fmla="*/ 2026447 w 3531775"/>
              <a:gd name="connsiteY1987" fmla="*/ 1011253 h 2810796"/>
              <a:gd name="connsiteX1988" fmla="*/ 2026828 w 3531775"/>
              <a:gd name="connsiteY1988" fmla="*/ 1010491 h 2810796"/>
              <a:gd name="connsiteX1989" fmla="*/ 2026161 w 3531775"/>
              <a:gd name="connsiteY1989" fmla="*/ 1011825 h 2810796"/>
              <a:gd name="connsiteX1990" fmla="*/ 2026447 w 3531775"/>
              <a:gd name="connsiteY1990" fmla="*/ 1011253 h 2810796"/>
              <a:gd name="connsiteX1991" fmla="*/ 2023685 w 3531775"/>
              <a:gd name="connsiteY1991" fmla="*/ 1016968 h 2810796"/>
              <a:gd name="connsiteX1992" fmla="*/ 2023780 w 3531775"/>
              <a:gd name="connsiteY1992" fmla="*/ 1016682 h 2810796"/>
              <a:gd name="connsiteX1993" fmla="*/ 2023399 w 3531775"/>
              <a:gd name="connsiteY1993" fmla="*/ 1017444 h 2810796"/>
              <a:gd name="connsiteX1994" fmla="*/ 2023589 w 3531775"/>
              <a:gd name="connsiteY1994" fmla="*/ 1016968 h 2810796"/>
              <a:gd name="connsiteX1995" fmla="*/ 2022827 w 3531775"/>
              <a:gd name="connsiteY1995" fmla="*/ 1018873 h 2810796"/>
              <a:gd name="connsiteX1996" fmla="*/ 2023018 w 3531775"/>
              <a:gd name="connsiteY1996" fmla="*/ 1018492 h 2810796"/>
              <a:gd name="connsiteX1997" fmla="*/ 2023494 w 3531775"/>
              <a:gd name="connsiteY1997" fmla="*/ 1090787 h 2810796"/>
              <a:gd name="connsiteX1998" fmla="*/ 1943579 w 3531775"/>
              <a:gd name="connsiteY1998" fmla="*/ 1133268 h 2810796"/>
              <a:gd name="connsiteX1999" fmla="*/ 2030066 w 3531775"/>
              <a:gd name="connsiteY1999" fmla="*/ 1085548 h 2810796"/>
              <a:gd name="connsiteX2000" fmla="*/ 2027304 w 3531775"/>
              <a:gd name="connsiteY2000" fmla="*/ 1039638 h 2810796"/>
              <a:gd name="connsiteX2001" fmla="*/ 2117792 w 3531775"/>
              <a:gd name="connsiteY2001" fmla="*/ 965914 h 2810796"/>
              <a:gd name="connsiteX2002" fmla="*/ 2124459 w 3531775"/>
              <a:gd name="connsiteY2002" fmla="*/ 959723 h 2810796"/>
              <a:gd name="connsiteX2003" fmla="*/ 2090169 w 3531775"/>
              <a:gd name="connsiteY2003" fmla="*/ 959628 h 2810796"/>
              <a:gd name="connsiteX2004" fmla="*/ 2090645 w 3531775"/>
              <a:gd name="connsiteY2004" fmla="*/ 959437 h 2810796"/>
              <a:gd name="connsiteX2005" fmla="*/ 2089883 w 3531775"/>
              <a:gd name="connsiteY2005" fmla="*/ 959723 h 2810796"/>
              <a:gd name="connsiteX2006" fmla="*/ 2090074 w 3531775"/>
              <a:gd name="connsiteY2006" fmla="*/ 959628 h 2810796"/>
              <a:gd name="connsiteX2007" fmla="*/ 2087407 w 3531775"/>
              <a:gd name="connsiteY2007" fmla="*/ 960771 h 2810796"/>
              <a:gd name="connsiteX2008" fmla="*/ 2087979 w 3531775"/>
              <a:gd name="connsiteY2008" fmla="*/ 960485 h 2810796"/>
              <a:gd name="connsiteX2009" fmla="*/ 2086359 w 3531775"/>
              <a:gd name="connsiteY2009" fmla="*/ 961152 h 2810796"/>
              <a:gd name="connsiteX2010" fmla="*/ 2087407 w 3531775"/>
              <a:gd name="connsiteY2010" fmla="*/ 960675 h 2810796"/>
              <a:gd name="connsiteX2011" fmla="*/ 2031686 w 3531775"/>
              <a:gd name="connsiteY2011" fmla="*/ 1002395 h 2810796"/>
              <a:gd name="connsiteX2012" fmla="*/ 2268287 w 3531775"/>
              <a:gd name="connsiteY2012" fmla="*/ 919432 h 2810796"/>
              <a:gd name="connsiteX2013" fmla="*/ 2267525 w 3531775"/>
              <a:gd name="connsiteY2013" fmla="*/ 919813 h 2810796"/>
              <a:gd name="connsiteX2014" fmla="*/ 2369347 w 3531775"/>
              <a:gd name="connsiteY2014" fmla="*/ 894381 h 2810796"/>
              <a:gd name="connsiteX2015" fmla="*/ 2173418 w 3531775"/>
              <a:gd name="connsiteY2015" fmla="*/ 1059354 h 2810796"/>
              <a:gd name="connsiteX2016" fmla="*/ 2268287 w 3531775"/>
              <a:gd name="connsiteY2016" fmla="*/ 919432 h 2810796"/>
              <a:gd name="connsiteX2017" fmla="*/ 2088169 w 3531775"/>
              <a:gd name="connsiteY2017" fmla="*/ 1210707 h 2810796"/>
              <a:gd name="connsiteX2018" fmla="*/ 2091122 w 3531775"/>
              <a:gd name="connsiteY2018" fmla="*/ 1209278 h 2810796"/>
              <a:gd name="connsiteX2019" fmla="*/ 2089883 w 3531775"/>
              <a:gd name="connsiteY2019" fmla="*/ 1209850 h 2810796"/>
              <a:gd name="connsiteX2020" fmla="*/ 2182847 w 3531775"/>
              <a:gd name="connsiteY2020" fmla="*/ 953436 h 2810796"/>
              <a:gd name="connsiteX2021" fmla="*/ 2185324 w 3531775"/>
              <a:gd name="connsiteY2021" fmla="*/ 948388 h 2810796"/>
              <a:gd name="connsiteX2022" fmla="*/ 2149034 w 3531775"/>
              <a:gd name="connsiteY2022" fmla="*/ 957342 h 2810796"/>
              <a:gd name="connsiteX2023" fmla="*/ 2125221 w 3531775"/>
              <a:gd name="connsiteY2023" fmla="*/ 1125553 h 2810796"/>
              <a:gd name="connsiteX2024" fmla="*/ 2036924 w 3531775"/>
              <a:gd name="connsiteY2024" fmla="*/ 1218041 h 2810796"/>
              <a:gd name="connsiteX2025" fmla="*/ 2088645 w 3531775"/>
              <a:gd name="connsiteY2025" fmla="*/ 1210516 h 2810796"/>
              <a:gd name="connsiteX2026" fmla="*/ 2088169 w 3531775"/>
              <a:gd name="connsiteY2026" fmla="*/ 1210707 h 2810796"/>
              <a:gd name="connsiteX2027" fmla="*/ 2130936 w 3531775"/>
              <a:gd name="connsiteY2027" fmla="*/ 1296717 h 2810796"/>
              <a:gd name="connsiteX2028" fmla="*/ 2160845 w 3531775"/>
              <a:gd name="connsiteY2028" fmla="*/ 1266618 h 2810796"/>
              <a:gd name="connsiteX2029" fmla="*/ 2159702 w 3531775"/>
              <a:gd name="connsiteY2029" fmla="*/ 1263856 h 2810796"/>
              <a:gd name="connsiteX2030" fmla="*/ 2128650 w 3531775"/>
              <a:gd name="connsiteY2030" fmla="*/ 1301194 h 2810796"/>
              <a:gd name="connsiteX2031" fmla="*/ 2130936 w 3531775"/>
              <a:gd name="connsiteY2031" fmla="*/ 1296717 h 2810796"/>
              <a:gd name="connsiteX2032" fmla="*/ 2089693 w 3531775"/>
              <a:gd name="connsiteY2032" fmla="*/ 1286621 h 2810796"/>
              <a:gd name="connsiteX2033" fmla="*/ 2123602 w 3531775"/>
              <a:gd name="connsiteY2033" fmla="*/ 1260713 h 2810796"/>
              <a:gd name="connsiteX2034" fmla="*/ 2111315 w 3531775"/>
              <a:gd name="connsiteY2034" fmla="*/ 1257284 h 2810796"/>
              <a:gd name="connsiteX2035" fmla="*/ 2086550 w 3531775"/>
              <a:gd name="connsiteY2035" fmla="*/ 1290812 h 2810796"/>
              <a:gd name="connsiteX2036" fmla="*/ 2089693 w 3531775"/>
              <a:gd name="connsiteY2036" fmla="*/ 1286621 h 2810796"/>
              <a:gd name="connsiteX2037" fmla="*/ 2053117 w 3531775"/>
              <a:gd name="connsiteY2037" fmla="*/ 1279096 h 2810796"/>
              <a:gd name="connsiteX2038" fmla="*/ 2085311 w 3531775"/>
              <a:gd name="connsiteY2038" fmla="*/ 1252807 h 2810796"/>
              <a:gd name="connsiteX2039" fmla="*/ 2084645 w 3531775"/>
              <a:gd name="connsiteY2039" fmla="*/ 1249854 h 2810796"/>
              <a:gd name="connsiteX2040" fmla="*/ 2050164 w 3531775"/>
              <a:gd name="connsiteY2040" fmla="*/ 1283287 h 2810796"/>
              <a:gd name="connsiteX2041" fmla="*/ 2053117 w 3531775"/>
              <a:gd name="connsiteY2041" fmla="*/ 1279096 h 2810796"/>
              <a:gd name="connsiteX2042" fmla="*/ 2018255 w 3531775"/>
              <a:gd name="connsiteY2042" fmla="*/ 1266809 h 2810796"/>
              <a:gd name="connsiteX2043" fmla="*/ 2050831 w 3531775"/>
              <a:gd name="connsiteY2043" fmla="*/ 1241949 h 2810796"/>
              <a:gd name="connsiteX2044" fmla="*/ 2050450 w 3531775"/>
              <a:gd name="connsiteY2044" fmla="*/ 1239091 h 2810796"/>
              <a:gd name="connsiteX2045" fmla="*/ 2015208 w 3531775"/>
              <a:gd name="connsiteY2045" fmla="*/ 1270809 h 2810796"/>
              <a:gd name="connsiteX2046" fmla="*/ 2018255 w 3531775"/>
              <a:gd name="connsiteY2046" fmla="*/ 1266809 h 2810796"/>
              <a:gd name="connsiteX2047" fmla="*/ 1990538 w 3531775"/>
              <a:gd name="connsiteY2047" fmla="*/ 1254903 h 2810796"/>
              <a:gd name="connsiteX2048" fmla="*/ 2024542 w 3531775"/>
              <a:gd name="connsiteY2048" fmla="*/ 1232614 h 2810796"/>
              <a:gd name="connsiteX2049" fmla="*/ 2025018 w 3531775"/>
              <a:gd name="connsiteY2049" fmla="*/ 1230995 h 2810796"/>
              <a:gd name="connsiteX2050" fmla="*/ 1987013 w 3531775"/>
              <a:gd name="connsiteY2050" fmla="*/ 1258617 h 2810796"/>
              <a:gd name="connsiteX2051" fmla="*/ 1990538 w 3531775"/>
              <a:gd name="connsiteY2051" fmla="*/ 1254903 h 2810796"/>
              <a:gd name="connsiteX2052" fmla="*/ 1950437 w 3531775"/>
              <a:gd name="connsiteY2052" fmla="*/ 1234805 h 2810796"/>
              <a:gd name="connsiteX2053" fmla="*/ 1987013 w 3531775"/>
              <a:gd name="connsiteY2053" fmla="*/ 1214612 h 2810796"/>
              <a:gd name="connsiteX2054" fmla="*/ 1980822 w 3531775"/>
              <a:gd name="connsiteY2054" fmla="*/ 1209183 h 2810796"/>
              <a:gd name="connsiteX2055" fmla="*/ 1946913 w 3531775"/>
              <a:gd name="connsiteY2055" fmla="*/ 1238520 h 2810796"/>
              <a:gd name="connsiteX2056" fmla="*/ 1950437 w 3531775"/>
              <a:gd name="connsiteY2056" fmla="*/ 1234805 h 2810796"/>
              <a:gd name="connsiteX2057" fmla="*/ 1924434 w 3531775"/>
              <a:gd name="connsiteY2057" fmla="*/ 1218327 h 2810796"/>
              <a:gd name="connsiteX2058" fmla="*/ 1958438 w 3531775"/>
              <a:gd name="connsiteY2058" fmla="*/ 1199181 h 2810796"/>
              <a:gd name="connsiteX2059" fmla="*/ 1958915 w 3531775"/>
              <a:gd name="connsiteY2059" fmla="*/ 1196324 h 2810796"/>
              <a:gd name="connsiteX2060" fmla="*/ 1920529 w 3531775"/>
              <a:gd name="connsiteY2060" fmla="*/ 1221661 h 2810796"/>
              <a:gd name="connsiteX2061" fmla="*/ 1924434 w 3531775"/>
              <a:gd name="connsiteY2061" fmla="*/ 1218327 h 2810796"/>
              <a:gd name="connsiteX2062" fmla="*/ 1899955 w 3531775"/>
              <a:gd name="connsiteY2062" fmla="*/ 1195943 h 2810796"/>
              <a:gd name="connsiteX2063" fmla="*/ 1937102 w 3531775"/>
              <a:gd name="connsiteY2063" fmla="*/ 1184132 h 2810796"/>
              <a:gd name="connsiteX2064" fmla="*/ 1938055 w 3531775"/>
              <a:gd name="connsiteY2064" fmla="*/ 1181370 h 2810796"/>
              <a:gd name="connsiteX2065" fmla="*/ 1899288 w 3531775"/>
              <a:gd name="connsiteY2065" fmla="*/ 1194419 h 2810796"/>
              <a:gd name="connsiteX2066" fmla="*/ 1895478 w 3531775"/>
              <a:gd name="connsiteY2066" fmla="*/ 1198515 h 2810796"/>
              <a:gd name="connsiteX2067" fmla="*/ 1899955 w 3531775"/>
              <a:gd name="connsiteY2067" fmla="*/ 1195943 h 2810796"/>
              <a:gd name="connsiteX2068" fmla="*/ 1877762 w 3531775"/>
              <a:gd name="connsiteY2068" fmla="*/ 1176321 h 2810796"/>
              <a:gd name="connsiteX2069" fmla="*/ 1915385 w 3531775"/>
              <a:gd name="connsiteY2069" fmla="*/ 1165844 h 2810796"/>
              <a:gd name="connsiteX2070" fmla="*/ 1916529 w 3531775"/>
              <a:gd name="connsiteY2070" fmla="*/ 1163177 h 2810796"/>
              <a:gd name="connsiteX2071" fmla="*/ 1873094 w 3531775"/>
              <a:gd name="connsiteY2071" fmla="*/ 1178608 h 2810796"/>
              <a:gd name="connsiteX2072" fmla="*/ 1877762 w 3531775"/>
              <a:gd name="connsiteY2072" fmla="*/ 1176321 h 2810796"/>
              <a:gd name="connsiteX2073" fmla="*/ 1860140 w 3531775"/>
              <a:gd name="connsiteY2073" fmla="*/ 1152985 h 2810796"/>
              <a:gd name="connsiteX2074" fmla="*/ 1898145 w 3531775"/>
              <a:gd name="connsiteY2074" fmla="*/ 1145651 h 2810796"/>
              <a:gd name="connsiteX2075" fmla="*/ 1899669 w 3531775"/>
              <a:gd name="connsiteY2075" fmla="*/ 1143270 h 2810796"/>
              <a:gd name="connsiteX2076" fmla="*/ 1855378 w 3531775"/>
              <a:gd name="connsiteY2076" fmla="*/ 1154890 h 2810796"/>
              <a:gd name="connsiteX2077" fmla="*/ 1860140 w 3531775"/>
              <a:gd name="connsiteY2077" fmla="*/ 1152985 h 2810796"/>
              <a:gd name="connsiteX2078" fmla="*/ 1847948 w 3531775"/>
              <a:gd name="connsiteY2078" fmla="*/ 1127077 h 2810796"/>
              <a:gd name="connsiteX2079" fmla="*/ 1885286 w 3531775"/>
              <a:gd name="connsiteY2079" fmla="*/ 1126410 h 2810796"/>
              <a:gd name="connsiteX2080" fmla="*/ 1887287 w 3531775"/>
              <a:gd name="connsiteY2080" fmla="*/ 1124315 h 2810796"/>
              <a:gd name="connsiteX2081" fmla="*/ 1842995 w 3531775"/>
              <a:gd name="connsiteY2081" fmla="*/ 1128030 h 2810796"/>
              <a:gd name="connsiteX2082" fmla="*/ 1847948 w 3531775"/>
              <a:gd name="connsiteY2082" fmla="*/ 1127077 h 2810796"/>
              <a:gd name="connsiteX2083" fmla="*/ 1837757 w 3531775"/>
              <a:gd name="connsiteY2083" fmla="*/ 1106122 h 2810796"/>
              <a:gd name="connsiteX2084" fmla="*/ 1875095 w 3531775"/>
              <a:gd name="connsiteY2084" fmla="*/ 1106979 h 2810796"/>
              <a:gd name="connsiteX2085" fmla="*/ 1877381 w 3531775"/>
              <a:gd name="connsiteY2085" fmla="*/ 1105265 h 2810796"/>
              <a:gd name="connsiteX2086" fmla="*/ 1832804 w 3531775"/>
              <a:gd name="connsiteY2086" fmla="*/ 1106598 h 2810796"/>
              <a:gd name="connsiteX2087" fmla="*/ 1837757 w 3531775"/>
              <a:gd name="connsiteY2087" fmla="*/ 1106122 h 2810796"/>
              <a:gd name="connsiteX2088" fmla="*/ 1833851 w 3531775"/>
              <a:gd name="connsiteY2088" fmla="*/ 1085167 h 2810796"/>
              <a:gd name="connsiteX2089" fmla="*/ 1870427 w 3531775"/>
              <a:gd name="connsiteY2089" fmla="*/ 1089835 h 2810796"/>
              <a:gd name="connsiteX2090" fmla="*/ 1872904 w 3531775"/>
              <a:gd name="connsiteY2090" fmla="*/ 1088596 h 2810796"/>
              <a:gd name="connsiteX2091" fmla="*/ 1828708 w 3531775"/>
              <a:gd name="connsiteY2091" fmla="*/ 1084881 h 2810796"/>
              <a:gd name="connsiteX2092" fmla="*/ 1833851 w 3531775"/>
              <a:gd name="connsiteY2092" fmla="*/ 1085167 h 2810796"/>
              <a:gd name="connsiteX2093" fmla="*/ 1833375 w 3531775"/>
              <a:gd name="connsiteY2093" fmla="*/ 1068784 h 2810796"/>
              <a:gd name="connsiteX2094" fmla="*/ 1868522 w 3531775"/>
              <a:gd name="connsiteY2094" fmla="*/ 1078214 h 2810796"/>
              <a:gd name="connsiteX2095" fmla="*/ 1871285 w 3531775"/>
              <a:gd name="connsiteY2095" fmla="*/ 1077452 h 2810796"/>
              <a:gd name="connsiteX2096" fmla="*/ 1828422 w 3531775"/>
              <a:gd name="connsiteY2096" fmla="*/ 1067737 h 2810796"/>
              <a:gd name="connsiteX2097" fmla="*/ 1833375 w 3531775"/>
              <a:gd name="connsiteY2097" fmla="*/ 1068784 h 2810796"/>
              <a:gd name="connsiteX2098" fmla="*/ 1830518 w 3531775"/>
              <a:gd name="connsiteY2098" fmla="*/ 1052687 h 2810796"/>
              <a:gd name="connsiteX2099" fmla="*/ 1868904 w 3531775"/>
              <a:gd name="connsiteY2099" fmla="*/ 1068594 h 2810796"/>
              <a:gd name="connsiteX2100" fmla="*/ 1871666 w 3531775"/>
              <a:gd name="connsiteY2100" fmla="*/ 1068308 h 2810796"/>
              <a:gd name="connsiteX2101" fmla="*/ 1835947 w 3531775"/>
              <a:gd name="connsiteY2101" fmla="*/ 1053544 h 2810796"/>
              <a:gd name="connsiteX2102" fmla="*/ 1830518 w 3531775"/>
              <a:gd name="connsiteY2102" fmla="*/ 1052687 h 2810796"/>
              <a:gd name="connsiteX2103" fmla="*/ 1842043 w 3531775"/>
              <a:gd name="connsiteY2103" fmla="*/ 1034399 h 2810796"/>
              <a:gd name="connsiteX2104" fmla="*/ 1836804 w 3531775"/>
              <a:gd name="connsiteY2104" fmla="*/ 1032684 h 2810796"/>
              <a:gd name="connsiteX2105" fmla="*/ 1871856 w 3531775"/>
              <a:gd name="connsiteY2105" fmla="*/ 1056306 h 2810796"/>
              <a:gd name="connsiteX2106" fmla="*/ 1874618 w 3531775"/>
              <a:gd name="connsiteY2106" fmla="*/ 1056497 h 2810796"/>
              <a:gd name="connsiteX2107" fmla="*/ 1842043 w 3531775"/>
              <a:gd name="connsiteY2107" fmla="*/ 1034399 h 2810796"/>
              <a:gd name="connsiteX2108" fmla="*/ 1850520 w 3531775"/>
              <a:gd name="connsiteY2108" fmla="*/ 1010872 h 2810796"/>
              <a:gd name="connsiteX2109" fmla="*/ 1877095 w 3531775"/>
              <a:gd name="connsiteY2109" fmla="*/ 1043352 h 2810796"/>
              <a:gd name="connsiteX2110" fmla="*/ 1879952 w 3531775"/>
              <a:gd name="connsiteY2110" fmla="*/ 1044019 h 2810796"/>
              <a:gd name="connsiteX2111" fmla="*/ 1850520 w 3531775"/>
              <a:gd name="connsiteY2111" fmla="*/ 1010872 h 2810796"/>
              <a:gd name="connsiteX2112" fmla="*/ 1868618 w 3531775"/>
              <a:gd name="connsiteY2112" fmla="*/ 991346 h 2810796"/>
              <a:gd name="connsiteX2113" fmla="*/ 1864141 w 3531775"/>
              <a:gd name="connsiteY2113" fmla="*/ 988107 h 2810796"/>
              <a:gd name="connsiteX2114" fmla="*/ 1886429 w 3531775"/>
              <a:gd name="connsiteY2114" fmla="*/ 1026207 h 2810796"/>
              <a:gd name="connsiteX2115" fmla="*/ 1889192 w 3531775"/>
              <a:gd name="connsiteY2115" fmla="*/ 1027160 h 2810796"/>
              <a:gd name="connsiteX2116" fmla="*/ 1868618 w 3531775"/>
              <a:gd name="connsiteY2116" fmla="*/ 991346 h 2810796"/>
              <a:gd name="connsiteX2117" fmla="*/ 1907956 w 3531775"/>
              <a:gd name="connsiteY2117" fmla="*/ 998394 h 2810796"/>
              <a:gd name="connsiteX2118" fmla="*/ 1885286 w 3531775"/>
              <a:gd name="connsiteY2118" fmla="*/ 965247 h 2810796"/>
              <a:gd name="connsiteX2119" fmla="*/ 1901765 w 3531775"/>
              <a:gd name="connsiteY2119" fmla="*/ 1007729 h 2810796"/>
              <a:gd name="connsiteX2120" fmla="*/ 1907956 w 3531775"/>
              <a:gd name="connsiteY2120" fmla="*/ 998394 h 2810796"/>
              <a:gd name="connsiteX2121" fmla="*/ 1929578 w 3531775"/>
              <a:gd name="connsiteY2121" fmla="*/ 973820 h 2810796"/>
              <a:gd name="connsiteX2122" fmla="*/ 1914623 w 3531775"/>
              <a:gd name="connsiteY2122" fmla="*/ 942578 h 2810796"/>
              <a:gd name="connsiteX2123" fmla="*/ 1920815 w 3531775"/>
              <a:gd name="connsiteY2123" fmla="*/ 988965 h 2810796"/>
              <a:gd name="connsiteX2124" fmla="*/ 1929101 w 3531775"/>
              <a:gd name="connsiteY2124" fmla="*/ 983059 h 2810796"/>
              <a:gd name="connsiteX2125" fmla="*/ 1929578 w 3531775"/>
              <a:gd name="connsiteY2125" fmla="*/ 973820 h 2810796"/>
              <a:gd name="connsiteX2126" fmla="*/ 1954724 w 3531775"/>
              <a:gd name="connsiteY2126" fmla="*/ 944007 h 2810796"/>
              <a:gd name="connsiteX2127" fmla="*/ 1941674 w 3531775"/>
              <a:gd name="connsiteY2127" fmla="*/ 919813 h 2810796"/>
              <a:gd name="connsiteX2128" fmla="*/ 1945770 w 3531775"/>
              <a:gd name="connsiteY2128" fmla="*/ 967533 h 2810796"/>
              <a:gd name="connsiteX2129" fmla="*/ 1954914 w 3531775"/>
              <a:gd name="connsiteY2129" fmla="*/ 961056 h 2810796"/>
              <a:gd name="connsiteX2130" fmla="*/ 1954724 w 3531775"/>
              <a:gd name="connsiteY2130" fmla="*/ 944007 h 2810796"/>
              <a:gd name="connsiteX2131" fmla="*/ 1982632 w 3531775"/>
              <a:gd name="connsiteY2131" fmla="*/ 912384 h 2810796"/>
              <a:gd name="connsiteX2132" fmla="*/ 1974536 w 3531775"/>
              <a:gd name="connsiteY2132" fmla="*/ 899144 h 2810796"/>
              <a:gd name="connsiteX2133" fmla="*/ 1974917 w 3531775"/>
              <a:gd name="connsiteY2133" fmla="*/ 947817 h 2810796"/>
              <a:gd name="connsiteX2134" fmla="*/ 1977584 w 3531775"/>
              <a:gd name="connsiteY2134" fmla="*/ 949436 h 2810796"/>
              <a:gd name="connsiteX2135" fmla="*/ 1982632 w 3531775"/>
              <a:gd name="connsiteY2135" fmla="*/ 912384 h 2810796"/>
              <a:gd name="connsiteX2136" fmla="*/ 1968725 w 3531775"/>
              <a:gd name="connsiteY2136" fmla="*/ 965152 h 2810796"/>
              <a:gd name="connsiteX2137" fmla="*/ 1889287 w 3531775"/>
              <a:gd name="connsiteY2137" fmla="*/ 1111647 h 2810796"/>
              <a:gd name="connsiteX2138" fmla="*/ 1997110 w 3531775"/>
              <a:gd name="connsiteY2138" fmla="*/ 1207183 h 2810796"/>
              <a:gd name="connsiteX2139" fmla="*/ 1997015 w 3531775"/>
              <a:gd name="connsiteY2139" fmla="*/ 1207373 h 2810796"/>
              <a:gd name="connsiteX2140" fmla="*/ 2007016 w 3531775"/>
              <a:gd name="connsiteY2140" fmla="*/ 1212421 h 2810796"/>
              <a:gd name="connsiteX2141" fmla="*/ 2068262 w 3531775"/>
              <a:gd name="connsiteY2141" fmla="*/ 1060974 h 2810796"/>
              <a:gd name="connsiteX2142" fmla="*/ 2068262 w 3531775"/>
              <a:gd name="connsiteY2142" fmla="*/ 1061260 h 2810796"/>
              <a:gd name="connsiteX2143" fmla="*/ 2069786 w 3531775"/>
              <a:gd name="connsiteY2143" fmla="*/ 1045829 h 2810796"/>
              <a:gd name="connsiteX2144" fmla="*/ 2069690 w 3531775"/>
              <a:gd name="connsiteY2144" fmla="*/ 1046305 h 2810796"/>
              <a:gd name="connsiteX2145" fmla="*/ 2108172 w 3531775"/>
              <a:gd name="connsiteY2145" fmla="*/ 975344 h 2810796"/>
              <a:gd name="connsiteX2146" fmla="*/ 2044544 w 3531775"/>
              <a:gd name="connsiteY2146" fmla="*/ 1035256 h 2810796"/>
              <a:gd name="connsiteX2147" fmla="*/ 2049212 w 3531775"/>
              <a:gd name="connsiteY2147" fmla="*/ 1074499 h 2810796"/>
              <a:gd name="connsiteX2148" fmla="*/ 1910147 w 3531775"/>
              <a:gd name="connsiteY2148" fmla="*/ 1122696 h 2810796"/>
              <a:gd name="connsiteX2149" fmla="*/ 1988537 w 3531775"/>
              <a:gd name="connsiteY2149" fmla="*/ 1060593 h 2810796"/>
              <a:gd name="connsiteX2150" fmla="*/ 2079025 w 3531775"/>
              <a:gd name="connsiteY2150" fmla="*/ 954008 h 2810796"/>
              <a:gd name="connsiteX2151" fmla="*/ 2034448 w 3531775"/>
              <a:gd name="connsiteY2151" fmla="*/ 926481 h 2810796"/>
              <a:gd name="connsiteX2152" fmla="*/ 1968725 w 3531775"/>
              <a:gd name="connsiteY2152" fmla="*/ 965152 h 2810796"/>
              <a:gd name="connsiteX2153" fmla="*/ 2001110 w 3531775"/>
              <a:gd name="connsiteY2153" fmla="*/ 930957 h 2810796"/>
              <a:gd name="connsiteX2154" fmla="*/ 2000539 w 3531775"/>
              <a:gd name="connsiteY2154" fmla="*/ 931719 h 2810796"/>
              <a:gd name="connsiteX2155" fmla="*/ 2003111 w 3531775"/>
              <a:gd name="connsiteY2155" fmla="*/ 933434 h 2810796"/>
              <a:gd name="connsiteX2156" fmla="*/ 2014350 w 3531775"/>
              <a:gd name="connsiteY2156" fmla="*/ 907716 h 2810796"/>
              <a:gd name="connsiteX2157" fmla="*/ 2006730 w 3531775"/>
              <a:gd name="connsiteY2157" fmla="*/ 899239 h 2810796"/>
              <a:gd name="connsiteX2158" fmla="*/ 2001110 w 3531775"/>
              <a:gd name="connsiteY2158" fmla="*/ 930957 h 2810796"/>
              <a:gd name="connsiteX2159" fmla="*/ 2211899 w 3531775"/>
              <a:gd name="connsiteY2159" fmla="*/ 822277 h 2810796"/>
              <a:gd name="connsiteX2160" fmla="*/ 1958248 w 3531775"/>
              <a:gd name="connsiteY2160" fmla="*/ 775224 h 2810796"/>
              <a:gd name="connsiteX2161" fmla="*/ 2211899 w 3531775"/>
              <a:gd name="connsiteY2161" fmla="*/ 822277 h 2810796"/>
              <a:gd name="connsiteX2162" fmla="*/ 1953295 w 3531775"/>
              <a:gd name="connsiteY2162" fmla="*/ 862854 h 2810796"/>
              <a:gd name="connsiteX2163" fmla="*/ 1978536 w 3531775"/>
              <a:gd name="connsiteY2163" fmla="*/ 860853 h 2810796"/>
              <a:gd name="connsiteX2164" fmla="*/ 1974155 w 3531775"/>
              <a:gd name="connsiteY2164" fmla="*/ 853710 h 2810796"/>
              <a:gd name="connsiteX2165" fmla="*/ 1967201 w 3531775"/>
              <a:gd name="connsiteY2165" fmla="*/ 849995 h 2810796"/>
              <a:gd name="connsiteX2166" fmla="*/ 1965392 w 3531775"/>
              <a:gd name="connsiteY2166" fmla="*/ 849519 h 2810796"/>
              <a:gd name="connsiteX2167" fmla="*/ 1961582 w 3531775"/>
              <a:gd name="connsiteY2167" fmla="*/ 857234 h 2810796"/>
              <a:gd name="connsiteX2168" fmla="*/ 1960343 w 3531775"/>
              <a:gd name="connsiteY2168" fmla="*/ 851614 h 2810796"/>
              <a:gd name="connsiteX2169" fmla="*/ 1957676 w 3531775"/>
              <a:gd name="connsiteY2169" fmla="*/ 846280 h 2810796"/>
              <a:gd name="connsiteX2170" fmla="*/ 1953104 w 3531775"/>
              <a:gd name="connsiteY2170" fmla="*/ 848280 h 2810796"/>
              <a:gd name="connsiteX2171" fmla="*/ 1954533 w 3531775"/>
              <a:gd name="connsiteY2171" fmla="*/ 841422 h 2810796"/>
              <a:gd name="connsiteX2172" fmla="*/ 1953295 w 3531775"/>
              <a:gd name="connsiteY2172" fmla="*/ 862854 h 2810796"/>
              <a:gd name="connsiteX2173" fmla="*/ 1953295 w 3531775"/>
              <a:gd name="connsiteY2173" fmla="*/ 828849 h 2810796"/>
              <a:gd name="connsiteX2174" fmla="*/ 1959772 w 3531775"/>
              <a:gd name="connsiteY2174" fmla="*/ 827897 h 2810796"/>
              <a:gd name="connsiteX2175" fmla="*/ 1955390 w 3531775"/>
              <a:gd name="connsiteY2175" fmla="*/ 819134 h 2810796"/>
              <a:gd name="connsiteX2176" fmla="*/ 1953104 w 3531775"/>
              <a:gd name="connsiteY2176" fmla="*/ 814467 h 2810796"/>
              <a:gd name="connsiteX2177" fmla="*/ 1950056 w 3531775"/>
              <a:gd name="connsiteY2177" fmla="*/ 808085 h 2810796"/>
              <a:gd name="connsiteX2178" fmla="*/ 1947770 w 3531775"/>
              <a:gd name="connsiteY2178" fmla="*/ 803132 h 2810796"/>
              <a:gd name="connsiteX2179" fmla="*/ 1940055 w 3531775"/>
              <a:gd name="connsiteY2179" fmla="*/ 785130 h 2810796"/>
              <a:gd name="connsiteX2180" fmla="*/ 1953295 w 3531775"/>
              <a:gd name="connsiteY2180" fmla="*/ 828849 h 2810796"/>
              <a:gd name="connsiteX2181" fmla="*/ 1910337 w 3531775"/>
              <a:gd name="connsiteY2181" fmla="*/ 873998 h 2810796"/>
              <a:gd name="connsiteX2182" fmla="*/ 1938912 w 3531775"/>
              <a:gd name="connsiteY2182" fmla="*/ 886666 h 2810796"/>
              <a:gd name="connsiteX2183" fmla="*/ 1934245 w 3531775"/>
              <a:gd name="connsiteY2183" fmla="*/ 883809 h 2810796"/>
              <a:gd name="connsiteX2184" fmla="*/ 1930149 w 3531775"/>
              <a:gd name="connsiteY2184" fmla="*/ 876474 h 2810796"/>
              <a:gd name="connsiteX2185" fmla="*/ 1928816 w 3531775"/>
              <a:gd name="connsiteY2185" fmla="*/ 874855 h 2810796"/>
              <a:gd name="connsiteX2186" fmla="*/ 1920910 w 3531775"/>
              <a:gd name="connsiteY2186" fmla="*/ 876760 h 2810796"/>
              <a:gd name="connsiteX2187" fmla="*/ 1923196 w 3531775"/>
              <a:gd name="connsiteY2187" fmla="*/ 872474 h 2810796"/>
              <a:gd name="connsiteX2188" fmla="*/ 1924244 w 3531775"/>
              <a:gd name="connsiteY2188" fmla="*/ 867235 h 2810796"/>
              <a:gd name="connsiteX2189" fmla="*/ 1919100 w 3531775"/>
              <a:gd name="connsiteY2189" fmla="*/ 865140 h 2810796"/>
              <a:gd name="connsiteX2190" fmla="*/ 1924625 w 3531775"/>
              <a:gd name="connsiteY2190" fmla="*/ 861996 h 2810796"/>
              <a:gd name="connsiteX2191" fmla="*/ 1910337 w 3531775"/>
              <a:gd name="connsiteY2191" fmla="*/ 873998 h 2810796"/>
              <a:gd name="connsiteX2192" fmla="*/ 1917195 w 3531775"/>
              <a:gd name="connsiteY2192" fmla="*/ 843804 h 2810796"/>
              <a:gd name="connsiteX2193" fmla="*/ 1930530 w 3531775"/>
              <a:gd name="connsiteY2193" fmla="*/ 831993 h 2810796"/>
              <a:gd name="connsiteX2194" fmla="*/ 1924053 w 3531775"/>
              <a:gd name="connsiteY2194" fmla="*/ 823896 h 2810796"/>
              <a:gd name="connsiteX2195" fmla="*/ 1915385 w 3531775"/>
              <a:gd name="connsiteY2195" fmla="*/ 827230 h 2810796"/>
              <a:gd name="connsiteX2196" fmla="*/ 1912623 w 3531775"/>
              <a:gd name="connsiteY2196" fmla="*/ 827325 h 2810796"/>
              <a:gd name="connsiteX2197" fmla="*/ 1914623 w 3531775"/>
              <a:gd name="connsiteY2197" fmla="*/ 820944 h 2810796"/>
              <a:gd name="connsiteX2198" fmla="*/ 1914814 w 3531775"/>
              <a:gd name="connsiteY2198" fmla="*/ 813895 h 2810796"/>
              <a:gd name="connsiteX2199" fmla="*/ 1907956 w 3531775"/>
              <a:gd name="connsiteY2199" fmla="*/ 812847 h 2810796"/>
              <a:gd name="connsiteX2200" fmla="*/ 1914147 w 3531775"/>
              <a:gd name="connsiteY2200" fmla="*/ 806942 h 2810796"/>
              <a:gd name="connsiteX2201" fmla="*/ 1912718 w 3531775"/>
              <a:gd name="connsiteY2201" fmla="*/ 797893 h 2810796"/>
              <a:gd name="connsiteX2202" fmla="*/ 1917195 w 3531775"/>
              <a:gd name="connsiteY2202" fmla="*/ 843804 h 2810796"/>
              <a:gd name="connsiteX2203" fmla="*/ 1884524 w 3531775"/>
              <a:gd name="connsiteY2203" fmla="*/ 915432 h 2810796"/>
              <a:gd name="connsiteX2204" fmla="*/ 1901479 w 3531775"/>
              <a:gd name="connsiteY2204" fmla="*/ 907716 h 2810796"/>
              <a:gd name="connsiteX2205" fmla="*/ 1888715 w 3531775"/>
              <a:gd name="connsiteY2205" fmla="*/ 899525 h 2810796"/>
              <a:gd name="connsiteX2206" fmla="*/ 1879381 w 3531775"/>
              <a:gd name="connsiteY2206" fmla="*/ 900668 h 2810796"/>
              <a:gd name="connsiteX2207" fmla="*/ 1880524 w 3531775"/>
              <a:gd name="connsiteY2207" fmla="*/ 888762 h 2810796"/>
              <a:gd name="connsiteX2208" fmla="*/ 1874333 w 3531775"/>
              <a:gd name="connsiteY2208" fmla="*/ 887619 h 2810796"/>
              <a:gd name="connsiteX2209" fmla="*/ 1879571 w 3531775"/>
              <a:gd name="connsiteY2209" fmla="*/ 882570 h 2810796"/>
              <a:gd name="connsiteX2210" fmla="*/ 1877762 w 3531775"/>
              <a:gd name="connsiteY2210" fmla="*/ 874379 h 2810796"/>
              <a:gd name="connsiteX2211" fmla="*/ 1867951 w 3531775"/>
              <a:gd name="connsiteY2211" fmla="*/ 878665 h 2810796"/>
              <a:gd name="connsiteX2212" fmla="*/ 1884524 w 3531775"/>
              <a:gd name="connsiteY2212" fmla="*/ 915432 h 2810796"/>
              <a:gd name="connsiteX2213" fmla="*/ 1854044 w 3531775"/>
              <a:gd name="connsiteY2213" fmla="*/ 934863 h 2810796"/>
              <a:gd name="connsiteX2214" fmla="*/ 1869951 w 3531775"/>
              <a:gd name="connsiteY2214" fmla="*/ 931815 h 2810796"/>
              <a:gd name="connsiteX2215" fmla="*/ 1865093 w 3531775"/>
              <a:gd name="connsiteY2215" fmla="*/ 929148 h 2810796"/>
              <a:gd name="connsiteX2216" fmla="*/ 1860426 w 3531775"/>
              <a:gd name="connsiteY2216" fmla="*/ 922290 h 2810796"/>
              <a:gd name="connsiteX2217" fmla="*/ 1851282 w 3531775"/>
              <a:gd name="connsiteY2217" fmla="*/ 922575 h 2810796"/>
              <a:gd name="connsiteX2218" fmla="*/ 1853283 w 3531775"/>
              <a:gd name="connsiteY2218" fmla="*/ 918480 h 2810796"/>
              <a:gd name="connsiteX2219" fmla="*/ 1853854 w 3531775"/>
              <a:gd name="connsiteY2219" fmla="*/ 913527 h 2810796"/>
              <a:gd name="connsiteX2220" fmla="*/ 1848615 w 3531775"/>
              <a:gd name="connsiteY2220" fmla="*/ 911622 h 2810796"/>
              <a:gd name="connsiteX2221" fmla="*/ 1853759 w 3531775"/>
              <a:gd name="connsiteY2221" fmla="*/ 908478 h 2810796"/>
              <a:gd name="connsiteX2222" fmla="*/ 1853378 w 3531775"/>
              <a:gd name="connsiteY2222" fmla="*/ 901811 h 2810796"/>
              <a:gd name="connsiteX2223" fmla="*/ 1844329 w 3531775"/>
              <a:gd name="connsiteY2223" fmla="*/ 903525 h 2810796"/>
              <a:gd name="connsiteX2224" fmla="*/ 1854044 w 3531775"/>
              <a:gd name="connsiteY2224" fmla="*/ 934863 h 2810796"/>
              <a:gd name="connsiteX2225" fmla="*/ 1829660 w 3531775"/>
              <a:gd name="connsiteY2225" fmla="*/ 967248 h 2810796"/>
              <a:gd name="connsiteX2226" fmla="*/ 1840614 w 3531775"/>
              <a:gd name="connsiteY2226" fmla="*/ 956865 h 2810796"/>
              <a:gd name="connsiteX2227" fmla="*/ 1827851 w 3531775"/>
              <a:gd name="connsiteY2227" fmla="*/ 951341 h 2810796"/>
              <a:gd name="connsiteX2228" fmla="*/ 1822707 w 3531775"/>
              <a:gd name="connsiteY2228" fmla="*/ 955437 h 2810796"/>
              <a:gd name="connsiteX2229" fmla="*/ 1820707 w 3531775"/>
              <a:gd name="connsiteY2229" fmla="*/ 956008 h 2810796"/>
              <a:gd name="connsiteX2230" fmla="*/ 1817754 w 3531775"/>
              <a:gd name="connsiteY2230" fmla="*/ 945531 h 2810796"/>
              <a:gd name="connsiteX2231" fmla="*/ 1812515 w 3531775"/>
              <a:gd name="connsiteY2231" fmla="*/ 946102 h 2810796"/>
              <a:gd name="connsiteX2232" fmla="*/ 1815087 w 3531775"/>
              <a:gd name="connsiteY2232" fmla="*/ 940387 h 2810796"/>
              <a:gd name="connsiteX2233" fmla="*/ 1806896 w 3531775"/>
              <a:gd name="connsiteY2233" fmla="*/ 936006 h 2810796"/>
              <a:gd name="connsiteX2234" fmla="*/ 1829660 w 3531775"/>
              <a:gd name="connsiteY2234" fmla="*/ 967248 h 2810796"/>
              <a:gd name="connsiteX2235" fmla="*/ 1812515 w 3531775"/>
              <a:gd name="connsiteY2235" fmla="*/ 1001347 h 2810796"/>
              <a:gd name="connsiteX2236" fmla="*/ 1820135 w 3531775"/>
              <a:gd name="connsiteY2236" fmla="*/ 991536 h 2810796"/>
              <a:gd name="connsiteX2237" fmla="*/ 1807848 w 3531775"/>
              <a:gd name="connsiteY2237" fmla="*/ 988012 h 2810796"/>
              <a:gd name="connsiteX2238" fmla="*/ 1802419 w 3531775"/>
              <a:gd name="connsiteY2238" fmla="*/ 992679 h 2810796"/>
              <a:gd name="connsiteX2239" fmla="*/ 1797847 w 3531775"/>
              <a:gd name="connsiteY2239" fmla="*/ 984107 h 2810796"/>
              <a:gd name="connsiteX2240" fmla="*/ 1793275 w 3531775"/>
              <a:gd name="connsiteY2240" fmla="*/ 985155 h 2810796"/>
              <a:gd name="connsiteX2241" fmla="*/ 1794513 w 3531775"/>
              <a:gd name="connsiteY2241" fmla="*/ 980011 h 2810796"/>
              <a:gd name="connsiteX2242" fmla="*/ 1786512 w 3531775"/>
              <a:gd name="connsiteY2242" fmla="*/ 977154 h 2810796"/>
              <a:gd name="connsiteX2243" fmla="*/ 1812515 w 3531775"/>
              <a:gd name="connsiteY2243" fmla="*/ 1001347 h 2810796"/>
              <a:gd name="connsiteX2244" fmla="*/ 1811754 w 3531775"/>
              <a:gd name="connsiteY2244" fmla="*/ 1133935 h 2810796"/>
              <a:gd name="connsiteX2245" fmla="*/ 1802895 w 3531775"/>
              <a:gd name="connsiteY2245" fmla="*/ 1132506 h 2810796"/>
              <a:gd name="connsiteX2246" fmla="*/ 1794132 w 3531775"/>
              <a:gd name="connsiteY2246" fmla="*/ 1136316 h 2810796"/>
              <a:gd name="connsiteX2247" fmla="*/ 1794227 w 3531775"/>
              <a:gd name="connsiteY2247" fmla="*/ 1142889 h 2810796"/>
              <a:gd name="connsiteX2248" fmla="*/ 1789084 w 3531775"/>
              <a:gd name="connsiteY2248" fmla="*/ 1143365 h 2810796"/>
              <a:gd name="connsiteX2249" fmla="*/ 1782988 w 3531775"/>
              <a:gd name="connsiteY2249" fmla="*/ 1141841 h 2810796"/>
              <a:gd name="connsiteX2250" fmla="*/ 1780130 w 3531775"/>
              <a:gd name="connsiteY2250" fmla="*/ 1146794 h 2810796"/>
              <a:gd name="connsiteX2251" fmla="*/ 1777083 w 3531775"/>
              <a:gd name="connsiteY2251" fmla="*/ 1141460 h 2810796"/>
              <a:gd name="connsiteX2252" fmla="*/ 1769177 w 3531775"/>
              <a:gd name="connsiteY2252" fmla="*/ 1141269 h 2810796"/>
              <a:gd name="connsiteX2253" fmla="*/ 1811754 w 3531775"/>
              <a:gd name="connsiteY2253" fmla="*/ 1133935 h 2810796"/>
              <a:gd name="connsiteX2254" fmla="*/ 1831946 w 3531775"/>
              <a:gd name="connsiteY2254" fmla="*/ 1176893 h 2810796"/>
              <a:gd name="connsiteX2255" fmla="*/ 1828136 w 3531775"/>
              <a:gd name="connsiteY2255" fmla="*/ 1170511 h 2810796"/>
              <a:gd name="connsiteX2256" fmla="*/ 1824517 w 3531775"/>
              <a:gd name="connsiteY2256" fmla="*/ 1174988 h 2810796"/>
              <a:gd name="connsiteX2257" fmla="*/ 1816611 w 3531775"/>
              <a:gd name="connsiteY2257" fmla="*/ 1178703 h 2810796"/>
              <a:gd name="connsiteX2258" fmla="*/ 1816135 w 3531775"/>
              <a:gd name="connsiteY2258" fmla="*/ 1185751 h 2810796"/>
              <a:gd name="connsiteX2259" fmla="*/ 1811468 w 3531775"/>
              <a:gd name="connsiteY2259" fmla="*/ 1185370 h 2810796"/>
              <a:gd name="connsiteX2260" fmla="*/ 1806515 w 3531775"/>
              <a:gd name="connsiteY2260" fmla="*/ 1184132 h 2810796"/>
              <a:gd name="connsiteX2261" fmla="*/ 1803562 w 3531775"/>
              <a:gd name="connsiteY2261" fmla="*/ 1189180 h 2810796"/>
              <a:gd name="connsiteX2262" fmla="*/ 1801466 w 3531775"/>
              <a:gd name="connsiteY2262" fmla="*/ 1183465 h 2810796"/>
              <a:gd name="connsiteX2263" fmla="*/ 1794513 w 3531775"/>
              <a:gd name="connsiteY2263" fmla="*/ 1182989 h 2810796"/>
              <a:gd name="connsiteX2264" fmla="*/ 1831946 w 3531775"/>
              <a:gd name="connsiteY2264" fmla="*/ 1176893 h 2810796"/>
              <a:gd name="connsiteX2265" fmla="*/ 1854521 w 3531775"/>
              <a:gd name="connsiteY2265" fmla="*/ 1202039 h 2810796"/>
              <a:gd name="connsiteX2266" fmla="*/ 1847663 w 3531775"/>
              <a:gd name="connsiteY2266" fmla="*/ 1199086 h 2810796"/>
              <a:gd name="connsiteX2267" fmla="*/ 1846520 w 3531775"/>
              <a:gd name="connsiteY2267" fmla="*/ 1203754 h 2810796"/>
              <a:gd name="connsiteX2268" fmla="*/ 1841090 w 3531775"/>
              <a:gd name="connsiteY2268" fmla="*/ 1209754 h 2810796"/>
              <a:gd name="connsiteX2269" fmla="*/ 1844424 w 3531775"/>
              <a:gd name="connsiteY2269" fmla="*/ 1216898 h 2810796"/>
              <a:gd name="connsiteX2270" fmla="*/ 1839662 w 3531775"/>
              <a:gd name="connsiteY2270" fmla="*/ 1216803 h 2810796"/>
              <a:gd name="connsiteX2271" fmla="*/ 1834518 w 3531775"/>
              <a:gd name="connsiteY2271" fmla="*/ 1218041 h 2810796"/>
              <a:gd name="connsiteX2272" fmla="*/ 1834328 w 3531775"/>
              <a:gd name="connsiteY2272" fmla="*/ 1222899 h 2810796"/>
              <a:gd name="connsiteX2273" fmla="*/ 1829565 w 3531775"/>
              <a:gd name="connsiteY2273" fmla="*/ 1219755 h 2810796"/>
              <a:gd name="connsiteX2274" fmla="*/ 1823183 w 3531775"/>
              <a:gd name="connsiteY2274" fmla="*/ 1222422 h 2810796"/>
              <a:gd name="connsiteX2275" fmla="*/ 1854521 w 3531775"/>
              <a:gd name="connsiteY2275" fmla="*/ 1202039 h 2810796"/>
              <a:gd name="connsiteX2276" fmla="*/ 1879476 w 3531775"/>
              <a:gd name="connsiteY2276" fmla="*/ 1231376 h 2810796"/>
              <a:gd name="connsiteX2277" fmla="*/ 1874237 w 3531775"/>
              <a:gd name="connsiteY2277" fmla="*/ 1226233 h 2810796"/>
              <a:gd name="connsiteX2278" fmla="*/ 1872142 w 3531775"/>
              <a:gd name="connsiteY2278" fmla="*/ 1231090 h 2810796"/>
              <a:gd name="connsiteX2279" fmla="*/ 1866046 w 3531775"/>
              <a:gd name="connsiteY2279" fmla="*/ 1236138 h 2810796"/>
              <a:gd name="connsiteX2280" fmla="*/ 1867284 w 3531775"/>
              <a:gd name="connsiteY2280" fmla="*/ 1244806 h 2810796"/>
              <a:gd name="connsiteX2281" fmla="*/ 1858426 w 3531775"/>
              <a:gd name="connsiteY2281" fmla="*/ 1243187 h 2810796"/>
              <a:gd name="connsiteX2282" fmla="*/ 1856997 w 3531775"/>
              <a:gd name="connsiteY2282" fmla="*/ 1248426 h 2810796"/>
              <a:gd name="connsiteX2283" fmla="*/ 1853568 w 3531775"/>
              <a:gd name="connsiteY2283" fmla="*/ 1243663 h 2810796"/>
              <a:gd name="connsiteX2284" fmla="*/ 1847186 w 3531775"/>
              <a:gd name="connsiteY2284" fmla="*/ 1244711 h 2810796"/>
              <a:gd name="connsiteX2285" fmla="*/ 1879476 w 3531775"/>
              <a:gd name="connsiteY2285" fmla="*/ 1231376 h 2810796"/>
              <a:gd name="connsiteX2286" fmla="*/ 1914242 w 3531775"/>
              <a:gd name="connsiteY2286" fmla="*/ 1263380 h 2810796"/>
              <a:gd name="connsiteX2287" fmla="*/ 1898240 w 3531775"/>
              <a:gd name="connsiteY2287" fmla="*/ 1256998 h 2810796"/>
              <a:gd name="connsiteX2288" fmla="*/ 1898621 w 3531775"/>
              <a:gd name="connsiteY2288" fmla="*/ 1270429 h 2810796"/>
              <a:gd name="connsiteX2289" fmla="*/ 1904908 w 3531775"/>
              <a:gd name="connsiteY2289" fmla="*/ 1275953 h 2810796"/>
              <a:gd name="connsiteX2290" fmla="*/ 1894526 w 3531775"/>
              <a:gd name="connsiteY2290" fmla="*/ 1282430 h 2810796"/>
              <a:gd name="connsiteX2291" fmla="*/ 1897193 w 3531775"/>
              <a:gd name="connsiteY2291" fmla="*/ 1287288 h 2810796"/>
              <a:gd name="connsiteX2292" fmla="*/ 1889954 w 3531775"/>
              <a:gd name="connsiteY2292" fmla="*/ 1286907 h 2810796"/>
              <a:gd name="connsiteX2293" fmla="*/ 1884429 w 3531775"/>
              <a:gd name="connsiteY2293" fmla="*/ 1293098 h 2810796"/>
              <a:gd name="connsiteX2294" fmla="*/ 1893764 w 3531775"/>
              <a:gd name="connsiteY2294" fmla="*/ 1297099 h 2810796"/>
              <a:gd name="connsiteX2295" fmla="*/ 1914242 w 3531775"/>
              <a:gd name="connsiteY2295" fmla="*/ 1263380 h 2810796"/>
              <a:gd name="connsiteX2296" fmla="*/ 1920719 w 3531775"/>
              <a:gd name="connsiteY2296" fmla="*/ 1305195 h 2810796"/>
              <a:gd name="connsiteX2297" fmla="*/ 1912052 w 3531775"/>
              <a:gd name="connsiteY2297" fmla="*/ 1300051 h 2810796"/>
              <a:gd name="connsiteX2298" fmla="*/ 1911099 w 3531775"/>
              <a:gd name="connsiteY2298" fmla="*/ 1306528 h 2810796"/>
              <a:gd name="connsiteX2299" fmla="*/ 1905003 w 3531775"/>
              <a:gd name="connsiteY2299" fmla="*/ 1314243 h 2810796"/>
              <a:gd name="connsiteX2300" fmla="*/ 1909766 w 3531775"/>
              <a:gd name="connsiteY2300" fmla="*/ 1324721 h 2810796"/>
              <a:gd name="connsiteX2301" fmla="*/ 1897574 w 3531775"/>
              <a:gd name="connsiteY2301" fmla="*/ 1324721 h 2810796"/>
              <a:gd name="connsiteX2302" fmla="*/ 1897764 w 3531775"/>
              <a:gd name="connsiteY2302" fmla="*/ 1331484 h 2810796"/>
              <a:gd name="connsiteX2303" fmla="*/ 1891478 w 3531775"/>
              <a:gd name="connsiteY2303" fmla="*/ 1326340 h 2810796"/>
              <a:gd name="connsiteX2304" fmla="*/ 1883572 w 3531775"/>
              <a:gd name="connsiteY2304" fmla="*/ 1329293 h 2810796"/>
              <a:gd name="connsiteX2305" fmla="*/ 1920719 w 3531775"/>
              <a:gd name="connsiteY2305" fmla="*/ 1305195 h 2810796"/>
              <a:gd name="connsiteX2306" fmla="*/ 1961963 w 3531775"/>
              <a:gd name="connsiteY2306" fmla="*/ 1285192 h 2810796"/>
              <a:gd name="connsiteX2307" fmla="*/ 1960915 w 3531775"/>
              <a:gd name="connsiteY2307" fmla="*/ 1282620 h 2810796"/>
              <a:gd name="connsiteX2308" fmla="*/ 1961010 w 3531775"/>
              <a:gd name="connsiteY2308" fmla="*/ 1282525 h 2810796"/>
              <a:gd name="connsiteX2309" fmla="*/ 1947008 w 3531775"/>
              <a:gd name="connsiteY2309" fmla="*/ 1270905 h 2810796"/>
              <a:gd name="connsiteX2310" fmla="*/ 1941960 w 3531775"/>
              <a:gd name="connsiteY2310" fmla="*/ 1282716 h 2810796"/>
              <a:gd name="connsiteX2311" fmla="*/ 1945675 w 3531775"/>
              <a:gd name="connsiteY2311" fmla="*/ 1290812 h 2810796"/>
              <a:gd name="connsiteX2312" fmla="*/ 1941198 w 3531775"/>
              <a:gd name="connsiteY2312" fmla="*/ 1290431 h 2810796"/>
              <a:gd name="connsiteX2313" fmla="*/ 1936626 w 3531775"/>
              <a:gd name="connsiteY2313" fmla="*/ 1291669 h 2810796"/>
              <a:gd name="connsiteX2314" fmla="*/ 1932245 w 3531775"/>
              <a:gd name="connsiteY2314" fmla="*/ 1293479 h 2810796"/>
              <a:gd name="connsiteX2315" fmla="*/ 1926530 w 3531775"/>
              <a:gd name="connsiteY2315" fmla="*/ 1296337 h 2810796"/>
              <a:gd name="connsiteX2316" fmla="*/ 1931102 w 3531775"/>
              <a:gd name="connsiteY2316" fmla="*/ 1303671 h 2810796"/>
              <a:gd name="connsiteX2317" fmla="*/ 1955867 w 3531775"/>
              <a:gd name="connsiteY2317" fmla="*/ 1301861 h 2810796"/>
              <a:gd name="connsiteX2318" fmla="*/ 1961963 w 3531775"/>
              <a:gd name="connsiteY2318" fmla="*/ 1285192 h 2810796"/>
              <a:gd name="connsiteX2319" fmla="*/ 1914909 w 3531775"/>
              <a:gd name="connsiteY2319" fmla="*/ 1386729 h 2810796"/>
              <a:gd name="connsiteX2320" fmla="*/ 1914909 w 3531775"/>
              <a:gd name="connsiteY2320" fmla="*/ 1386729 h 2810796"/>
              <a:gd name="connsiteX2321" fmla="*/ 1914909 w 3531775"/>
              <a:gd name="connsiteY2321" fmla="*/ 1386729 h 2810796"/>
              <a:gd name="connsiteX2322" fmla="*/ 1914909 w 3531775"/>
              <a:gd name="connsiteY2322" fmla="*/ 1386729 h 2810796"/>
              <a:gd name="connsiteX2323" fmla="*/ 1914909 w 3531775"/>
              <a:gd name="connsiteY2323" fmla="*/ 1386729 h 2810796"/>
              <a:gd name="connsiteX2324" fmla="*/ 1975012 w 3531775"/>
              <a:gd name="connsiteY2324" fmla="*/ 1327293 h 2810796"/>
              <a:gd name="connsiteX2325" fmla="*/ 1965106 w 3531775"/>
              <a:gd name="connsiteY2325" fmla="*/ 1327388 h 2810796"/>
              <a:gd name="connsiteX2326" fmla="*/ 1958534 w 3531775"/>
              <a:gd name="connsiteY2326" fmla="*/ 1334532 h 2810796"/>
              <a:gd name="connsiteX2327" fmla="*/ 1962725 w 3531775"/>
              <a:gd name="connsiteY2327" fmla="*/ 1345771 h 2810796"/>
              <a:gd name="connsiteX2328" fmla="*/ 1950437 w 3531775"/>
              <a:gd name="connsiteY2328" fmla="*/ 1344342 h 2810796"/>
              <a:gd name="connsiteX2329" fmla="*/ 1950152 w 3531775"/>
              <a:gd name="connsiteY2329" fmla="*/ 1351200 h 2810796"/>
              <a:gd name="connsiteX2330" fmla="*/ 1944246 w 3531775"/>
              <a:gd name="connsiteY2330" fmla="*/ 1345295 h 2810796"/>
              <a:gd name="connsiteX2331" fmla="*/ 1936150 w 3531775"/>
              <a:gd name="connsiteY2331" fmla="*/ 1347391 h 2810796"/>
              <a:gd name="connsiteX2332" fmla="*/ 1975012 w 3531775"/>
              <a:gd name="connsiteY2332" fmla="*/ 1327293 h 2810796"/>
              <a:gd name="connsiteX2333" fmla="*/ 1994443 w 3531775"/>
              <a:gd name="connsiteY2333" fmla="*/ 1291860 h 2810796"/>
              <a:gd name="connsiteX2334" fmla="*/ 1978250 w 3531775"/>
              <a:gd name="connsiteY2334" fmla="*/ 1294527 h 2810796"/>
              <a:gd name="connsiteX2335" fmla="*/ 1981584 w 3531775"/>
              <a:gd name="connsiteY2335" fmla="*/ 1297479 h 2810796"/>
              <a:gd name="connsiteX2336" fmla="*/ 1982918 w 3531775"/>
              <a:gd name="connsiteY2336" fmla="*/ 1304814 h 2810796"/>
              <a:gd name="connsiteX2337" fmla="*/ 1991490 w 3531775"/>
              <a:gd name="connsiteY2337" fmla="*/ 1304814 h 2810796"/>
              <a:gd name="connsiteX2338" fmla="*/ 1988061 w 3531775"/>
              <a:gd name="connsiteY2338" fmla="*/ 1309005 h 2810796"/>
              <a:gd name="connsiteX2339" fmla="*/ 1985585 w 3531775"/>
              <a:gd name="connsiteY2339" fmla="*/ 1314053 h 2810796"/>
              <a:gd name="connsiteX2340" fmla="*/ 1989776 w 3531775"/>
              <a:gd name="connsiteY2340" fmla="*/ 1316244 h 2810796"/>
              <a:gd name="connsiteX2341" fmla="*/ 1983775 w 3531775"/>
              <a:gd name="connsiteY2341" fmla="*/ 1319196 h 2810796"/>
              <a:gd name="connsiteX2342" fmla="*/ 1981870 w 3531775"/>
              <a:gd name="connsiteY2342" fmla="*/ 1326054 h 2810796"/>
              <a:gd name="connsiteX2343" fmla="*/ 1990919 w 3531775"/>
              <a:gd name="connsiteY2343" fmla="*/ 1324721 h 2810796"/>
              <a:gd name="connsiteX2344" fmla="*/ 1994443 w 3531775"/>
              <a:gd name="connsiteY2344" fmla="*/ 1291860 h 2810796"/>
              <a:gd name="connsiteX2345" fmla="*/ 2007778 w 3531775"/>
              <a:gd name="connsiteY2345" fmla="*/ 1345771 h 2810796"/>
              <a:gd name="connsiteX2346" fmla="*/ 1988537 w 3531775"/>
              <a:gd name="connsiteY2346" fmla="*/ 1336627 h 2810796"/>
              <a:gd name="connsiteX2347" fmla="*/ 1990633 w 3531775"/>
              <a:gd name="connsiteY2347" fmla="*/ 1342628 h 2810796"/>
              <a:gd name="connsiteX2348" fmla="*/ 1988442 w 3531775"/>
              <a:gd name="connsiteY2348" fmla="*/ 1352153 h 2810796"/>
              <a:gd name="connsiteX2349" fmla="*/ 1998062 w 3531775"/>
              <a:gd name="connsiteY2349" fmla="*/ 1358630 h 2810796"/>
              <a:gd name="connsiteX2350" fmla="*/ 1986537 w 3531775"/>
              <a:gd name="connsiteY2350" fmla="*/ 1364726 h 2810796"/>
              <a:gd name="connsiteX2351" fmla="*/ 1989966 w 3531775"/>
              <a:gd name="connsiteY2351" fmla="*/ 1370346 h 2810796"/>
              <a:gd name="connsiteX2352" fmla="*/ 1981584 w 3531775"/>
              <a:gd name="connsiteY2352" fmla="*/ 1369203 h 2810796"/>
              <a:gd name="connsiteX2353" fmla="*/ 1975583 w 3531775"/>
              <a:gd name="connsiteY2353" fmla="*/ 1375489 h 2810796"/>
              <a:gd name="connsiteX2354" fmla="*/ 1986442 w 3531775"/>
              <a:gd name="connsiteY2354" fmla="*/ 1380823 h 2810796"/>
              <a:gd name="connsiteX2355" fmla="*/ 2007778 w 3531775"/>
              <a:gd name="connsiteY2355" fmla="*/ 1345771 h 2810796"/>
              <a:gd name="connsiteX2356" fmla="*/ 2010826 w 3531775"/>
              <a:gd name="connsiteY2356" fmla="*/ 1406065 h 2810796"/>
              <a:gd name="connsiteX2357" fmla="*/ 1996919 w 3531775"/>
              <a:gd name="connsiteY2357" fmla="*/ 1392920 h 2810796"/>
              <a:gd name="connsiteX2358" fmla="*/ 1997396 w 3531775"/>
              <a:gd name="connsiteY2358" fmla="*/ 1398254 h 2810796"/>
              <a:gd name="connsiteX2359" fmla="*/ 1993395 w 3531775"/>
              <a:gd name="connsiteY2359" fmla="*/ 1405112 h 2810796"/>
              <a:gd name="connsiteX2360" fmla="*/ 1999777 w 3531775"/>
              <a:gd name="connsiteY2360" fmla="*/ 1413113 h 2810796"/>
              <a:gd name="connsiteX2361" fmla="*/ 1988823 w 3531775"/>
              <a:gd name="connsiteY2361" fmla="*/ 1414446 h 2810796"/>
              <a:gd name="connsiteX2362" fmla="*/ 1990252 w 3531775"/>
              <a:gd name="connsiteY2362" fmla="*/ 1419876 h 2810796"/>
              <a:gd name="connsiteX2363" fmla="*/ 1983775 w 3531775"/>
              <a:gd name="connsiteY2363" fmla="*/ 1416447 h 2810796"/>
              <a:gd name="connsiteX2364" fmla="*/ 1977393 w 3531775"/>
              <a:gd name="connsiteY2364" fmla="*/ 1419495 h 2810796"/>
              <a:gd name="connsiteX2365" fmla="*/ 2010826 w 3531775"/>
              <a:gd name="connsiteY2365" fmla="*/ 1406065 h 2810796"/>
              <a:gd name="connsiteX2366" fmla="*/ 2039496 w 3531775"/>
              <a:gd name="connsiteY2366" fmla="*/ 1315101 h 2810796"/>
              <a:gd name="connsiteX2367" fmla="*/ 2026828 w 3531775"/>
              <a:gd name="connsiteY2367" fmla="*/ 1304528 h 2810796"/>
              <a:gd name="connsiteX2368" fmla="*/ 2027590 w 3531775"/>
              <a:gd name="connsiteY2368" fmla="*/ 1309671 h 2810796"/>
              <a:gd name="connsiteX2369" fmla="*/ 2024542 w 3531775"/>
              <a:gd name="connsiteY2369" fmla="*/ 1317006 h 2810796"/>
              <a:gd name="connsiteX2370" fmla="*/ 2030543 w 3531775"/>
              <a:gd name="connsiteY2370" fmla="*/ 1323768 h 2810796"/>
              <a:gd name="connsiteX2371" fmla="*/ 2025780 w 3531775"/>
              <a:gd name="connsiteY2371" fmla="*/ 1324530 h 2810796"/>
              <a:gd name="connsiteX2372" fmla="*/ 2021208 w 3531775"/>
              <a:gd name="connsiteY2372" fmla="*/ 1326816 h 2810796"/>
              <a:gd name="connsiteX2373" fmla="*/ 2022827 w 3531775"/>
              <a:gd name="connsiteY2373" fmla="*/ 1331865 h 2810796"/>
              <a:gd name="connsiteX2374" fmla="*/ 2016922 w 3531775"/>
              <a:gd name="connsiteY2374" fmla="*/ 1329674 h 2810796"/>
              <a:gd name="connsiteX2375" fmla="*/ 2011588 w 3531775"/>
              <a:gd name="connsiteY2375" fmla="*/ 1333770 h 2810796"/>
              <a:gd name="connsiteX2376" fmla="*/ 2018541 w 3531775"/>
              <a:gd name="connsiteY2376" fmla="*/ 1339675 h 2810796"/>
              <a:gd name="connsiteX2377" fmla="*/ 2039496 w 3531775"/>
              <a:gd name="connsiteY2377" fmla="*/ 1315101 h 2810796"/>
              <a:gd name="connsiteX2378" fmla="*/ 2048450 w 3531775"/>
              <a:gd name="connsiteY2378" fmla="*/ 1358154 h 2810796"/>
              <a:gd name="connsiteX2379" fmla="*/ 2028257 w 3531775"/>
              <a:gd name="connsiteY2379" fmla="*/ 1350438 h 2810796"/>
              <a:gd name="connsiteX2380" fmla="*/ 2030924 w 3531775"/>
              <a:gd name="connsiteY2380" fmla="*/ 1356154 h 2810796"/>
              <a:gd name="connsiteX2381" fmla="*/ 2029495 w 3531775"/>
              <a:gd name="connsiteY2381" fmla="*/ 1365774 h 2810796"/>
              <a:gd name="connsiteX2382" fmla="*/ 2039687 w 3531775"/>
              <a:gd name="connsiteY2382" fmla="*/ 1371584 h 2810796"/>
              <a:gd name="connsiteX2383" fmla="*/ 2028638 w 3531775"/>
              <a:gd name="connsiteY2383" fmla="*/ 1378442 h 2810796"/>
              <a:gd name="connsiteX2384" fmla="*/ 2032543 w 3531775"/>
              <a:gd name="connsiteY2384" fmla="*/ 1383871 h 2810796"/>
              <a:gd name="connsiteX2385" fmla="*/ 2024066 w 3531775"/>
              <a:gd name="connsiteY2385" fmla="*/ 1383300 h 2810796"/>
              <a:gd name="connsiteX2386" fmla="*/ 2018541 w 3531775"/>
              <a:gd name="connsiteY2386" fmla="*/ 1390062 h 2810796"/>
              <a:gd name="connsiteX2387" fmla="*/ 2048450 w 3531775"/>
              <a:gd name="connsiteY2387" fmla="*/ 1358154 h 2810796"/>
              <a:gd name="connsiteX2388" fmla="*/ 2084930 w 3531775"/>
              <a:gd name="connsiteY2388" fmla="*/ 1329007 h 2810796"/>
              <a:gd name="connsiteX2389" fmla="*/ 2067119 w 3531775"/>
              <a:gd name="connsiteY2389" fmla="*/ 1320530 h 2810796"/>
              <a:gd name="connsiteX2390" fmla="*/ 2069024 w 3531775"/>
              <a:gd name="connsiteY2390" fmla="*/ 1334913 h 2810796"/>
              <a:gd name="connsiteX2391" fmla="*/ 2076263 w 3531775"/>
              <a:gd name="connsiteY2391" fmla="*/ 1341295 h 2810796"/>
              <a:gd name="connsiteX2392" fmla="*/ 2065880 w 3531775"/>
              <a:gd name="connsiteY2392" fmla="*/ 1347200 h 2810796"/>
              <a:gd name="connsiteX2393" fmla="*/ 2069024 w 3531775"/>
              <a:gd name="connsiteY2393" fmla="*/ 1352534 h 2810796"/>
              <a:gd name="connsiteX2394" fmla="*/ 2061499 w 3531775"/>
              <a:gd name="connsiteY2394" fmla="*/ 1351486 h 2810796"/>
              <a:gd name="connsiteX2395" fmla="*/ 2056165 w 3531775"/>
              <a:gd name="connsiteY2395" fmla="*/ 1357487 h 2810796"/>
              <a:gd name="connsiteX2396" fmla="*/ 2084930 w 3531775"/>
              <a:gd name="connsiteY2396" fmla="*/ 1329007 h 2810796"/>
              <a:gd name="connsiteX2397" fmla="*/ 2079977 w 3531775"/>
              <a:gd name="connsiteY2397" fmla="*/ 1374061 h 2810796"/>
              <a:gd name="connsiteX2398" fmla="*/ 2066928 w 3531775"/>
              <a:gd name="connsiteY2398" fmla="*/ 1378156 h 2810796"/>
              <a:gd name="connsiteX2399" fmla="*/ 2071786 w 3531775"/>
              <a:gd name="connsiteY2399" fmla="*/ 1383871 h 2810796"/>
              <a:gd name="connsiteX2400" fmla="*/ 2072834 w 3531775"/>
              <a:gd name="connsiteY2400" fmla="*/ 1395206 h 2810796"/>
              <a:gd name="connsiteX2401" fmla="*/ 2086550 w 3531775"/>
              <a:gd name="connsiteY2401" fmla="*/ 1398825 h 2810796"/>
              <a:gd name="connsiteX2402" fmla="*/ 2075405 w 3531775"/>
              <a:gd name="connsiteY2402" fmla="*/ 1409875 h 2810796"/>
              <a:gd name="connsiteX2403" fmla="*/ 2081597 w 3531775"/>
              <a:gd name="connsiteY2403" fmla="*/ 1414828 h 2810796"/>
              <a:gd name="connsiteX2404" fmla="*/ 2071405 w 3531775"/>
              <a:gd name="connsiteY2404" fmla="*/ 1416637 h 2810796"/>
              <a:gd name="connsiteX2405" fmla="*/ 2066928 w 3531775"/>
              <a:gd name="connsiteY2405" fmla="*/ 1425781 h 2810796"/>
              <a:gd name="connsiteX2406" fmla="*/ 2079977 w 3531775"/>
              <a:gd name="connsiteY2406" fmla="*/ 1374061 h 2810796"/>
              <a:gd name="connsiteX2407" fmla="*/ 2123030 w 3531775"/>
              <a:gd name="connsiteY2407" fmla="*/ 1341961 h 2810796"/>
              <a:gd name="connsiteX2408" fmla="*/ 2108934 w 3531775"/>
              <a:gd name="connsiteY2408" fmla="*/ 1331198 h 2810796"/>
              <a:gd name="connsiteX2409" fmla="*/ 2109981 w 3531775"/>
              <a:gd name="connsiteY2409" fmla="*/ 1336437 h 2810796"/>
              <a:gd name="connsiteX2410" fmla="*/ 2107219 w 3531775"/>
              <a:gd name="connsiteY2410" fmla="*/ 1343771 h 2810796"/>
              <a:gd name="connsiteX2411" fmla="*/ 2113886 w 3531775"/>
              <a:gd name="connsiteY2411" fmla="*/ 1350629 h 2810796"/>
              <a:gd name="connsiteX2412" fmla="*/ 2104266 w 3531775"/>
              <a:gd name="connsiteY2412" fmla="*/ 1353582 h 2810796"/>
              <a:gd name="connsiteX2413" fmla="*/ 2106171 w 3531775"/>
              <a:gd name="connsiteY2413" fmla="*/ 1358725 h 2810796"/>
              <a:gd name="connsiteX2414" fmla="*/ 2099980 w 3531775"/>
              <a:gd name="connsiteY2414" fmla="*/ 1356344 h 2810796"/>
              <a:gd name="connsiteX2415" fmla="*/ 2094646 w 3531775"/>
              <a:gd name="connsiteY2415" fmla="*/ 1360440 h 2810796"/>
              <a:gd name="connsiteX2416" fmla="*/ 2123030 w 3531775"/>
              <a:gd name="connsiteY2416" fmla="*/ 1341961 h 2810796"/>
              <a:gd name="connsiteX2417" fmla="*/ 2141414 w 3531775"/>
              <a:gd name="connsiteY2417" fmla="*/ 1374727 h 2810796"/>
              <a:gd name="connsiteX2418" fmla="*/ 2123983 w 3531775"/>
              <a:gd name="connsiteY2418" fmla="*/ 1380728 h 2810796"/>
              <a:gd name="connsiteX2419" fmla="*/ 2126650 w 3531775"/>
              <a:gd name="connsiteY2419" fmla="*/ 1389967 h 2810796"/>
              <a:gd name="connsiteX2420" fmla="*/ 2127793 w 3531775"/>
              <a:gd name="connsiteY2420" fmla="*/ 1392063 h 2810796"/>
              <a:gd name="connsiteX2421" fmla="*/ 2136080 w 3531775"/>
              <a:gd name="connsiteY2421" fmla="*/ 1389777 h 2810796"/>
              <a:gd name="connsiteX2422" fmla="*/ 2138651 w 3531775"/>
              <a:gd name="connsiteY2422" fmla="*/ 1390634 h 2810796"/>
              <a:gd name="connsiteX2423" fmla="*/ 2134175 w 3531775"/>
              <a:gd name="connsiteY2423" fmla="*/ 1395492 h 2810796"/>
              <a:gd name="connsiteX2424" fmla="*/ 2131127 w 3531775"/>
              <a:gd name="connsiteY2424" fmla="*/ 1401588 h 2810796"/>
              <a:gd name="connsiteX2425" fmla="*/ 2137032 w 3531775"/>
              <a:gd name="connsiteY2425" fmla="*/ 1404731 h 2810796"/>
              <a:gd name="connsiteX2426" fmla="*/ 2128936 w 3531775"/>
              <a:gd name="connsiteY2426" fmla="*/ 1407874 h 2810796"/>
              <a:gd name="connsiteX2427" fmla="*/ 2126745 w 3531775"/>
              <a:gd name="connsiteY2427" fmla="*/ 1416256 h 2810796"/>
              <a:gd name="connsiteX2428" fmla="*/ 2141414 w 3531775"/>
              <a:gd name="connsiteY2428" fmla="*/ 1374727 h 2810796"/>
              <a:gd name="connsiteX2429" fmla="*/ 2172465 w 3531775"/>
              <a:gd name="connsiteY2429" fmla="*/ 1345009 h 2810796"/>
              <a:gd name="connsiteX2430" fmla="*/ 2157035 w 3531775"/>
              <a:gd name="connsiteY2430" fmla="*/ 1345771 h 2810796"/>
              <a:gd name="connsiteX2431" fmla="*/ 2157225 w 3531775"/>
              <a:gd name="connsiteY2431" fmla="*/ 1354249 h 2810796"/>
              <a:gd name="connsiteX2432" fmla="*/ 2157701 w 3531775"/>
              <a:gd name="connsiteY2432" fmla="*/ 1356249 h 2810796"/>
              <a:gd name="connsiteX2433" fmla="*/ 2164845 w 3531775"/>
              <a:gd name="connsiteY2433" fmla="*/ 1356439 h 2810796"/>
              <a:gd name="connsiteX2434" fmla="*/ 2162083 w 3531775"/>
              <a:gd name="connsiteY2434" fmla="*/ 1360821 h 2810796"/>
              <a:gd name="connsiteX2435" fmla="*/ 2158273 w 3531775"/>
              <a:gd name="connsiteY2435" fmla="*/ 1365202 h 2810796"/>
              <a:gd name="connsiteX2436" fmla="*/ 2162369 w 3531775"/>
              <a:gd name="connsiteY2436" fmla="*/ 1369298 h 2810796"/>
              <a:gd name="connsiteX2437" fmla="*/ 2155130 w 3531775"/>
              <a:gd name="connsiteY2437" fmla="*/ 1369965 h 2810796"/>
              <a:gd name="connsiteX2438" fmla="*/ 2151510 w 3531775"/>
              <a:gd name="connsiteY2438" fmla="*/ 1376442 h 2810796"/>
              <a:gd name="connsiteX2439" fmla="*/ 2172465 w 3531775"/>
              <a:gd name="connsiteY2439" fmla="*/ 1345009 h 2810796"/>
              <a:gd name="connsiteX2440" fmla="*/ 2194277 w 3531775"/>
              <a:gd name="connsiteY2440" fmla="*/ 1374822 h 2810796"/>
              <a:gd name="connsiteX2441" fmla="*/ 2182943 w 3531775"/>
              <a:gd name="connsiteY2441" fmla="*/ 1377870 h 2810796"/>
              <a:gd name="connsiteX2442" fmla="*/ 2187039 w 3531775"/>
              <a:gd name="connsiteY2442" fmla="*/ 1382919 h 2810796"/>
              <a:gd name="connsiteX2443" fmla="*/ 2187705 w 3531775"/>
              <a:gd name="connsiteY2443" fmla="*/ 1392539 h 2810796"/>
              <a:gd name="connsiteX2444" fmla="*/ 2199326 w 3531775"/>
              <a:gd name="connsiteY2444" fmla="*/ 1396158 h 2810796"/>
              <a:gd name="connsiteX2445" fmla="*/ 2193897 w 3531775"/>
              <a:gd name="connsiteY2445" fmla="*/ 1399778 h 2810796"/>
              <a:gd name="connsiteX2446" fmla="*/ 2189515 w 3531775"/>
              <a:gd name="connsiteY2446" fmla="*/ 1404921 h 2810796"/>
              <a:gd name="connsiteX2447" fmla="*/ 2194659 w 3531775"/>
              <a:gd name="connsiteY2447" fmla="*/ 1409398 h 2810796"/>
              <a:gd name="connsiteX2448" fmla="*/ 2185991 w 3531775"/>
              <a:gd name="connsiteY2448" fmla="*/ 1410541 h 2810796"/>
              <a:gd name="connsiteX2449" fmla="*/ 2182085 w 3531775"/>
              <a:gd name="connsiteY2449" fmla="*/ 1418257 h 2810796"/>
              <a:gd name="connsiteX2450" fmla="*/ 2194277 w 3531775"/>
              <a:gd name="connsiteY2450" fmla="*/ 1374822 h 2810796"/>
              <a:gd name="connsiteX2451" fmla="*/ 2225139 w 3531775"/>
              <a:gd name="connsiteY2451" fmla="*/ 1344724 h 2810796"/>
              <a:gd name="connsiteX2452" fmla="*/ 2210565 w 3531775"/>
              <a:gd name="connsiteY2452" fmla="*/ 1346152 h 2810796"/>
              <a:gd name="connsiteX2453" fmla="*/ 2211232 w 3531775"/>
              <a:gd name="connsiteY2453" fmla="*/ 1353963 h 2810796"/>
              <a:gd name="connsiteX2454" fmla="*/ 2211804 w 3531775"/>
              <a:gd name="connsiteY2454" fmla="*/ 1355772 h 2810796"/>
              <a:gd name="connsiteX2455" fmla="*/ 2218566 w 3531775"/>
              <a:gd name="connsiteY2455" fmla="*/ 1355487 h 2810796"/>
              <a:gd name="connsiteX2456" fmla="*/ 2216185 w 3531775"/>
              <a:gd name="connsiteY2456" fmla="*/ 1359678 h 2810796"/>
              <a:gd name="connsiteX2457" fmla="*/ 2212851 w 3531775"/>
              <a:gd name="connsiteY2457" fmla="*/ 1363964 h 2810796"/>
              <a:gd name="connsiteX2458" fmla="*/ 2216947 w 3531775"/>
              <a:gd name="connsiteY2458" fmla="*/ 1367488 h 2810796"/>
              <a:gd name="connsiteX2459" fmla="*/ 2210184 w 3531775"/>
              <a:gd name="connsiteY2459" fmla="*/ 1368536 h 2810796"/>
              <a:gd name="connsiteX2460" fmla="*/ 2207136 w 3531775"/>
              <a:gd name="connsiteY2460" fmla="*/ 1374727 h 2810796"/>
              <a:gd name="connsiteX2461" fmla="*/ 2225139 w 3531775"/>
              <a:gd name="connsiteY2461" fmla="*/ 1344724 h 2810796"/>
              <a:gd name="connsiteX2462" fmla="*/ 2247427 w 3531775"/>
              <a:gd name="connsiteY2462" fmla="*/ 1388634 h 2810796"/>
              <a:gd name="connsiteX2463" fmla="*/ 2220947 w 3531775"/>
              <a:gd name="connsiteY2463" fmla="*/ 1389967 h 2810796"/>
              <a:gd name="connsiteX2464" fmla="*/ 2226853 w 3531775"/>
              <a:gd name="connsiteY2464" fmla="*/ 1394825 h 2810796"/>
              <a:gd name="connsiteX2465" fmla="*/ 2231520 w 3531775"/>
              <a:gd name="connsiteY2465" fmla="*/ 1404255 h 2810796"/>
              <a:gd name="connsiteX2466" fmla="*/ 2243903 w 3531775"/>
              <a:gd name="connsiteY2466" fmla="*/ 1406922 h 2810796"/>
              <a:gd name="connsiteX2467" fmla="*/ 2234854 w 3531775"/>
              <a:gd name="connsiteY2467" fmla="*/ 1419400 h 2810796"/>
              <a:gd name="connsiteX2468" fmla="*/ 2241807 w 3531775"/>
              <a:gd name="connsiteY2468" fmla="*/ 1423209 h 2810796"/>
              <a:gd name="connsiteX2469" fmla="*/ 2232092 w 3531775"/>
              <a:gd name="connsiteY2469" fmla="*/ 1426543 h 2810796"/>
              <a:gd name="connsiteX2470" fmla="*/ 2229234 w 3531775"/>
              <a:gd name="connsiteY2470" fmla="*/ 1436163 h 2810796"/>
              <a:gd name="connsiteX2471" fmla="*/ 2247427 w 3531775"/>
              <a:gd name="connsiteY2471" fmla="*/ 1388634 h 2810796"/>
              <a:gd name="connsiteX2472" fmla="*/ 2272478 w 3531775"/>
              <a:gd name="connsiteY2472" fmla="*/ 1348819 h 2810796"/>
              <a:gd name="connsiteX2473" fmla="*/ 2259333 w 3531775"/>
              <a:gd name="connsiteY2473" fmla="*/ 1350724 h 2810796"/>
              <a:gd name="connsiteX2474" fmla="*/ 2263619 w 3531775"/>
              <a:gd name="connsiteY2474" fmla="*/ 1353010 h 2810796"/>
              <a:gd name="connsiteX2475" fmla="*/ 2260286 w 3531775"/>
              <a:gd name="connsiteY2475" fmla="*/ 1357487 h 2810796"/>
              <a:gd name="connsiteX2476" fmla="*/ 2268763 w 3531775"/>
              <a:gd name="connsiteY2476" fmla="*/ 1359487 h 2810796"/>
              <a:gd name="connsiteX2477" fmla="*/ 2262191 w 3531775"/>
              <a:gd name="connsiteY2477" fmla="*/ 1366250 h 2810796"/>
              <a:gd name="connsiteX2478" fmla="*/ 2266096 w 3531775"/>
              <a:gd name="connsiteY2478" fmla="*/ 1369203 h 2810796"/>
              <a:gd name="connsiteX2479" fmla="*/ 2260095 w 3531775"/>
              <a:gd name="connsiteY2479" fmla="*/ 1370441 h 2810796"/>
              <a:gd name="connsiteX2480" fmla="*/ 2257714 w 3531775"/>
              <a:gd name="connsiteY2480" fmla="*/ 1376061 h 2810796"/>
              <a:gd name="connsiteX2481" fmla="*/ 2272478 w 3531775"/>
              <a:gd name="connsiteY2481" fmla="*/ 1348819 h 2810796"/>
              <a:gd name="connsiteX2482" fmla="*/ 2291051 w 3531775"/>
              <a:gd name="connsiteY2482" fmla="*/ 1379299 h 2810796"/>
              <a:gd name="connsiteX2483" fmla="*/ 2281622 w 3531775"/>
              <a:gd name="connsiteY2483" fmla="*/ 1384919 h 2810796"/>
              <a:gd name="connsiteX2484" fmla="*/ 2279717 w 3531775"/>
              <a:gd name="connsiteY2484" fmla="*/ 1394349 h 2810796"/>
              <a:gd name="connsiteX2485" fmla="*/ 2290289 w 3531775"/>
              <a:gd name="connsiteY2485" fmla="*/ 1401112 h 2810796"/>
              <a:gd name="connsiteX2486" fmla="*/ 2278097 w 3531775"/>
              <a:gd name="connsiteY2486" fmla="*/ 1406731 h 2810796"/>
              <a:gd name="connsiteX2487" fmla="*/ 2281908 w 3531775"/>
              <a:gd name="connsiteY2487" fmla="*/ 1412351 h 2810796"/>
              <a:gd name="connsiteX2488" fmla="*/ 2273049 w 3531775"/>
              <a:gd name="connsiteY2488" fmla="*/ 1411017 h 2810796"/>
              <a:gd name="connsiteX2489" fmla="*/ 2267144 w 3531775"/>
              <a:gd name="connsiteY2489" fmla="*/ 1417304 h 2810796"/>
              <a:gd name="connsiteX2490" fmla="*/ 2291051 w 3531775"/>
              <a:gd name="connsiteY2490" fmla="*/ 1379299 h 2810796"/>
              <a:gd name="connsiteX2491" fmla="*/ 2323818 w 3531775"/>
              <a:gd name="connsiteY2491" fmla="*/ 1344152 h 2810796"/>
              <a:gd name="connsiteX2492" fmla="*/ 2305720 w 3531775"/>
              <a:gd name="connsiteY2492" fmla="*/ 1345200 h 2810796"/>
              <a:gd name="connsiteX2493" fmla="*/ 2308006 w 3531775"/>
              <a:gd name="connsiteY2493" fmla="*/ 1353487 h 2810796"/>
              <a:gd name="connsiteX2494" fmla="*/ 2306958 w 3531775"/>
              <a:gd name="connsiteY2494" fmla="*/ 1356439 h 2810796"/>
              <a:gd name="connsiteX2495" fmla="*/ 2315340 w 3531775"/>
              <a:gd name="connsiteY2495" fmla="*/ 1356439 h 2810796"/>
              <a:gd name="connsiteX2496" fmla="*/ 2312292 w 3531775"/>
              <a:gd name="connsiteY2496" fmla="*/ 1361202 h 2810796"/>
              <a:gd name="connsiteX2497" fmla="*/ 2308006 w 3531775"/>
              <a:gd name="connsiteY2497" fmla="*/ 1365964 h 2810796"/>
              <a:gd name="connsiteX2498" fmla="*/ 2312864 w 3531775"/>
              <a:gd name="connsiteY2498" fmla="*/ 1370250 h 2810796"/>
              <a:gd name="connsiteX2499" fmla="*/ 2304482 w 3531775"/>
              <a:gd name="connsiteY2499" fmla="*/ 1371108 h 2810796"/>
              <a:gd name="connsiteX2500" fmla="*/ 2300576 w 3531775"/>
              <a:gd name="connsiteY2500" fmla="*/ 1378156 h 2810796"/>
              <a:gd name="connsiteX2501" fmla="*/ 2323818 w 3531775"/>
              <a:gd name="connsiteY2501" fmla="*/ 1344152 h 2810796"/>
              <a:gd name="connsiteX2502" fmla="*/ 2334295 w 3531775"/>
              <a:gd name="connsiteY2502" fmla="*/ 1380823 h 2810796"/>
              <a:gd name="connsiteX2503" fmla="*/ 2322675 w 3531775"/>
              <a:gd name="connsiteY2503" fmla="*/ 1384919 h 2810796"/>
              <a:gd name="connsiteX2504" fmla="*/ 2327437 w 3531775"/>
              <a:gd name="connsiteY2504" fmla="*/ 1389491 h 2810796"/>
              <a:gd name="connsiteX2505" fmla="*/ 2329151 w 3531775"/>
              <a:gd name="connsiteY2505" fmla="*/ 1398921 h 2810796"/>
              <a:gd name="connsiteX2506" fmla="*/ 2341629 w 3531775"/>
              <a:gd name="connsiteY2506" fmla="*/ 1401302 h 2810796"/>
              <a:gd name="connsiteX2507" fmla="*/ 2332390 w 3531775"/>
              <a:gd name="connsiteY2507" fmla="*/ 1410922 h 2810796"/>
              <a:gd name="connsiteX2508" fmla="*/ 2338105 w 3531775"/>
              <a:gd name="connsiteY2508" fmla="*/ 1414828 h 2810796"/>
              <a:gd name="connsiteX2509" fmla="*/ 2329342 w 3531775"/>
              <a:gd name="connsiteY2509" fmla="*/ 1416733 h 2810796"/>
              <a:gd name="connsiteX2510" fmla="*/ 2326199 w 3531775"/>
              <a:gd name="connsiteY2510" fmla="*/ 1424733 h 2810796"/>
              <a:gd name="connsiteX2511" fmla="*/ 2334295 w 3531775"/>
              <a:gd name="connsiteY2511" fmla="*/ 1380823 h 2810796"/>
              <a:gd name="connsiteX2512" fmla="*/ 2376014 w 3531775"/>
              <a:gd name="connsiteY2512" fmla="*/ 1347009 h 2810796"/>
              <a:gd name="connsiteX2513" fmla="*/ 2358108 w 3531775"/>
              <a:gd name="connsiteY2513" fmla="*/ 1339390 h 2810796"/>
              <a:gd name="connsiteX2514" fmla="*/ 2360489 w 3531775"/>
              <a:gd name="connsiteY2514" fmla="*/ 1344152 h 2810796"/>
              <a:gd name="connsiteX2515" fmla="*/ 2359060 w 3531775"/>
              <a:gd name="connsiteY2515" fmla="*/ 1351772 h 2810796"/>
              <a:gd name="connsiteX2516" fmla="*/ 2367823 w 3531775"/>
              <a:gd name="connsiteY2516" fmla="*/ 1357011 h 2810796"/>
              <a:gd name="connsiteX2517" fmla="*/ 2358012 w 3531775"/>
              <a:gd name="connsiteY2517" fmla="*/ 1361773 h 2810796"/>
              <a:gd name="connsiteX2518" fmla="*/ 2361251 w 3531775"/>
              <a:gd name="connsiteY2518" fmla="*/ 1366250 h 2810796"/>
              <a:gd name="connsiteX2519" fmla="*/ 2354012 w 3531775"/>
              <a:gd name="connsiteY2519" fmla="*/ 1365297 h 2810796"/>
              <a:gd name="connsiteX2520" fmla="*/ 2349249 w 3531775"/>
              <a:gd name="connsiteY2520" fmla="*/ 1370346 h 2810796"/>
              <a:gd name="connsiteX2521" fmla="*/ 2376014 w 3531775"/>
              <a:gd name="connsiteY2521" fmla="*/ 1347009 h 2810796"/>
              <a:gd name="connsiteX2522" fmla="*/ 2376014 w 3531775"/>
              <a:gd name="connsiteY2522" fmla="*/ 1437878 h 2810796"/>
              <a:gd name="connsiteX2523" fmla="*/ 2357822 w 3531775"/>
              <a:gd name="connsiteY2523" fmla="*/ 1430449 h 2810796"/>
              <a:gd name="connsiteX2524" fmla="*/ 2360203 w 3531775"/>
              <a:gd name="connsiteY2524" fmla="*/ 1435211 h 2810796"/>
              <a:gd name="connsiteX2525" fmla="*/ 2358774 w 3531775"/>
              <a:gd name="connsiteY2525" fmla="*/ 1442831 h 2810796"/>
              <a:gd name="connsiteX2526" fmla="*/ 2367633 w 3531775"/>
              <a:gd name="connsiteY2526" fmla="*/ 1448070 h 2810796"/>
              <a:gd name="connsiteX2527" fmla="*/ 2362298 w 3531775"/>
              <a:gd name="connsiteY2527" fmla="*/ 1449784 h 2810796"/>
              <a:gd name="connsiteX2528" fmla="*/ 2357631 w 3531775"/>
              <a:gd name="connsiteY2528" fmla="*/ 1452928 h 2810796"/>
              <a:gd name="connsiteX2529" fmla="*/ 2360870 w 3531775"/>
              <a:gd name="connsiteY2529" fmla="*/ 1457404 h 2810796"/>
              <a:gd name="connsiteX2530" fmla="*/ 2353535 w 3531775"/>
              <a:gd name="connsiteY2530" fmla="*/ 1456452 h 2810796"/>
              <a:gd name="connsiteX2531" fmla="*/ 2348678 w 3531775"/>
              <a:gd name="connsiteY2531" fmla="*/ 1461500 h 2810796"/>
              <a:gd name="connsiteX2532" fmla="*/ 2376014 w 3531775"/>
              <a:gd name="connsiteY2532" fmla="*/ 1437878 h 2810796"/>
              <a:gd name="connsiteX2533" fmla="*/ 2391540 w 3531775"/>
              <a:gd name="connsiteY2533" fmla="*/ 1377299 h 2810796"/>
              <a:gd name="connsiteX2534" fmla="*/ 2379825 w 3531775"/>
              <a:gd name="connsiteY2534" fmla="*/ 1381490 h 2810796"/>
              <a:gd name="connsiteX2535" fmla="*/ 2384682 w 3531775"/>
              <a:gd name="connsiteY2535" fmla="*/ 1385967 h 2810796"/>
              <a:gd name="connsiteX2536" fmla="*/ 2386492 w 3531775"/>
              <a:gd name="connsiteY2536" fmla="*/ 1395301 h 2810796"/>
              <a:gd name="connsiteX2537" fmla="*/ 2399065 w 3531775"/>
              <a:gd name="connsiteY2537" fmla="*/ 1397587 h 2810796"/>
              <a:gd name="connsiteX2538" fmla="*/ 2393731 w 3531775"/>
              <a:gd name="connsiteY2538" fmla="*/ 1401778 h 2810796"/>
              <a:gd name="connsiteX2539" fmla="*/ 2389730 w 3531775"/>
              <a:gd name="connsiteY2539" fmla="*/ 1407303 h 2810796"/>
              <a:gd name="connsiteX2540" fmla="*/ 2395541 w 3531775"/>
              <a:gd name="connsiteY2540" fmla="*/ 1411113 h 2810796"/>
              <a:gd name="connsiteX2541" fmla="*/ 2386683 w 3531775"/>
              <a:gd name="connsiteY2541" fmla="*/ 1413113 h 2810796"/>
              <a:gd name="connsiteX2542" fmla="*/ 2383539 w 3531775"/>
              <a:gd name="connsiteY2542" fmla="*/ 1421114 h 2810796"/>
              <a:gd name="connsiteX2543" fmla="*/ 2391540 w 3531775"/>
              <a:gd name="connsiteY2543" fmla="*/ 1377299 h 2810796"/>
              <a:gd name="connsiteX2544" fmla="*/ 2429259 w 3531775"/>
              <a:gd name="connsiteY2544" fmla="*/ 1348819 h 2810796"/>
              <a:gd name="connsiteX2545" fmla="*/ 2409447 w 3531775"/>
              <a:gd name="connsiteY2545" fmla="*/ 1347962 h 2810796"/>
              <a:gd name="connsiteX2546" fmla="*/ 2413448 w 3531775"/>
              <a:gd name="connsiteY2546" fmla="*/ 1351582 h 2810796"/>
              <a:gd name="connsiteX2547" fmla="*/ 2414876 w 3531775"/>
              <a:gd name="connsiteY2547" fmla="*/ 1359106 h 2810796"/>
              <a:gd name="connsiteX2548" fmla="*/ 2422973 w 3531775"/>
              <a:gd name="connsiteY2548" fmla="*/ 1360059 h 2810796"/>
              <a:gd name="connsiteX2549" fmla="*/ 2420782 w 3531775"/>
              <a:gd name="connsiteY2549" fmla="*/ 1364345 h 2810796"/>
              <a:gd name="connsiteX2550" fmla="*/ 2417543 w 3531775"/>
              <a:gd name="connsiteY2550" fmla="*/ 1368822 h 2810796"/>
              <a:gd name="connsiteX2551" fmla="*/ 2422211 w 3531775"/>
              <a:gd name="connsiteY2551" fmla="*/ 1371870 h 2810796"/>
              <a:gd name="connsiteX2552" fmla="*/ 2415067 w 3531775"/>
              <a:gd name="connsiteY2552" fmla="*/ 1373489 h 2810796"/>
              <a:gd name="connsiteX2553" fmla="*/ 2412400 w 3531775"/>
              <a:gd name="connsiteY2553" fmla="*/ 1379871 h 2810796"/>
              <a:gd name="connsiteX2554" fmla="*/ 2429259 w 3531775"/>
              <a:gd name="connsiteY2554" fmla="*/ 1348819 h 2810796"/>
              <a:gd name="connsiteX2555" fmla="*/ 2435831 w 3531775"/>
              <a:gd name="connsiteY2555" fmla="*/ 1387681 h 2810796"/>
              <a:gd name="connsiteX2556" fmla="*/ 2423068 w 3531775"/>
              <a:gd name="connsiteY2556" fmla="*/ 1394730 h 2810796"/>
              <a:gd name="connsiteX2557" fmla="*/ 2429640 w 3531775"/>
              <a:gd name="connsiteY2557" fmla="*/ 1398921 h 2810796"/>
              <a:gd name="connsiteX2558" fmla="*/ 2433641 w 3531775"/>
              <a:gd name="connsiteY2558" fmla="*/ 1409303 h 2810796"/>
              <a:gd name="connsiteX2559" fmla="*/ 2448690 w 3531775"/>
              <a:gd name="connsiteY2559" fmla="*/ 1409493 h 2810796"/>
              <a:gd name="connsiteX2560" fmla="*/ 2439927 w 3531775"/>
              <a:gd name="connsiteY2560" fmla="*/ 1422447 h 2810796"/>
              <a:gd name="connsiteX2561" fmla="*/ 2447357 w 3531775"/>
              <a:gd name="connsiteY2561" fmla="*/ 1425686 h 2810796"/>
              <a:gd name="connsiteX2562" fmla="*/ 2437546 w 3531775"/>
              <a:gd name="connsiteY2562" fmla="*/ 1429687 h 2810796"/>
              <a:gd name="connsiteX2563" fmla="*/ 2435546 w 3531775"/>
              <a:gd name="connsiteY2563" fmla="*/ 1439497 h 2810796"/>
              <a:gd name="connsiteX2564" fmla="*/ 2435831 w 3531775"/>
              <a:gd name="connsiteY2564" fmla="*/ 1387681 h 2810796"/>
              <a:gd name="connsiteX2565" fmla="*/ 2474408 w 3531775"/>
              <a:gd name="connsiteY2565" fmla="*/ 1341675 h 2810796"/>
              <a:gd name="connsiteX2566" fmla="*/ 2451167 w 3531775"/>
              <a:gd name="connsiteY2566" fmla="*/ 1338342 h 2810796"/>
              <a:gd name="connsiteX2567" fmla="*/ 2457929 w 3531775"/>
              <a:gd name="connsiteY2567" fmla="*/ 1351105 h 2810796"/>
              <a:gd name="connsiteX2568" fmla="*/ 2468026 w 3531775"/>
              <a:gd name="connsiteY2568" fmla="*/ 1355296 h 2810796"/>
              <a:gd name="connsiteX2569" fmla="*/ 2462501 w 3531775"/>
              <a:gd name="connsiteY2569" fmla="*/ 1358725 h 2810796"/>
              <a:gd name="connsiteX2570" fmla="*/ 2458120 w 3531775"/>
              <a:gd name="connsiteY2570" fmla="*/ 1363583 h 2810796"/>
              <a:gd name="connsiteX2571" fmla="*/ 2463263 w 3531775"/>
              <a:gd name="connsiteY2571" fmla="*/ 1367679 h 2810796"/>
              <a:gd name="connsiteX2572" fmla="*/ 2454596 w 3531775"/>
              <a:gd name="connsiteY2572" fmla="*/ 1368726 h 2810796"/>
              <a:gd name="connsiteX2573" fmla="*/ 2450595 w 3531775"/>
              <a:gd name="connsiteY2573" fmla="*/ 1375775 h 2810796"/>
              <a:gd name="connsiteX2574" fmla="*/ 2474408 w 3531775"/>
              <a:gd name="connsiteY2574" fmla="*/ 1341675 h 2810796"/>
              <a:gd name="connsiteX2575" fmla="*/ 2507459 w 3531775"/>
              <a:gd name="connsiteY2575" fmla="*/ 1376061 h 2810796"/>
              <a:gd name="connsiteX2576" fmla="*/ 2483457 w 3531775"/>
              <a:gd name="connsiteY2576" fmla="*/ 1381776 h 2810796"/>
              <a:gd name="connsiteX2577" fmla="*/ 2489552 w 3531775"/>
              <a:gd name="connsiteY2577" fmla="*/ 1384633 h 2810796"/>
              <a:gd name="connsiteX2578" fmla="*/ 2494125 w 3531775"/>
              <a:gd name="connsiteY2578" fmla="*/ 1393015 h 2810796"/>
              <a:gd name="connsiteX2579" fmla="*/ 2507078 w 3531775"/>
              <a:gd name="connsiteY2579" fmla="*/ 1391682 h 2810796"/>
              <a:gd name="connsiteX2580" fmla="*/ 2503173 w 3531775"/>
              <a:gd name="connsiteY2580" fmla="*/ 1397111 h 2810796"/>
              <a:gd name="connsiteX2581" fmla="*/ 2500983 w 3531775"/>
              <a:gd name="connsiteY2581" fmla="*/ 1403493 h 2810796"/>
              <a:gd name="connsiteX2582" fmla="*/ 2507745 w 3531775"/>
              <a:gd name="connsiteY2582" fmla="*/ 1405493 h 2810796"/>
              <a:gd name="connsiteX2583" fmla="*/ 2499840 w 3531775"/>
              <a:gd name="connsiteY2583" fmla="*/ 1409875 h 2810796"/>
              <a:gd name="connsiteX2584" fmla="*/ 2498982 w 3531775"/>
              <a:gd name="connsiteY2584" fmla="*/ 1418257 h 2810796"/>
              <a:gd name="connsiteX2585" fmla="*/ 2507459 w 3531775"/>
              <a:gd name="connsiteY2585" fmla="*/ 1376061 h 2810796"/>
              <a:gd name="connsiteX2586" fmla="*/ 2547179 w 3531775"/>
              <a:gd name="connsiteY2586" fmla="*/ 1344533 h 2810796"/>
              <a:gd name="connsiteX2587" fmla="*/ 2526891 w 3531775"/>
              <a:gd name="connsiteY2587" fmla="*/ 1336246 h 2810796"/>
              <a:gd name="connsiteX2588" fmla="*/ 2529558 w 3531775"/>
              <a:gd name="connsiteY2588" fmla="*/ 1341390 h 2810796"/>
              <a:gd name="connsiteX2589" fmla="*/ 2527938 w 3531775"/>
              <a:gd name="connsiteY2589" fmla="*/ 1349486 h 2810796"/>
              <a:gd name="connsiteX2590" fmla="*/ 2537749 w 3531775"/>
              <a:gd name="connsiteY2590" fmla="*/ 1355201 h 2810796"/>
              <a:gd name="connsiteX2591" fmla="*/ 2531843 w 3531775"/>
              <a:gd name="connsiteY2591" fmla="*/ 1356916 h 2810796"/>
              <a:gd name="connsiteX2592" fmla="*/ 2526605 w 3531775"/>
              <a:gd name="connsiteY2592" fmla="*/ 1360249 h 2810796"/>
              <a:gd name="connsiteX2593" fmla="*/ 2530129 w 3531775"/>
              <a:gd name="connsiteY2593" fmla="*/ 1365107 h 2810796"/>
              <a:gd name="connsiteX2594" fmla="*/ 2522033 w 3531775"/>
              <a:gd name="connsiteY2594" fmla="*/ 1364059 h 2810796"/>
              <a:gd name="connsiteX2595" fmla="*/ 2516603 w 3531775"/>
              <a:gd name="connsiteY2595" fmla="*/ 1369488 h 2810796"/>
              <a:gd name="connsiteX2596" fmla="*/ 2547179 w 3531775"/>
              <a:gd name="connsiteY2596" fmla="*/ 1344533 h 2810796"/>
              <a:gd name="connsiteX2597" fmla="*/ 2599661 w 3531775"/>
              <a:gd name="connsiteY2597" fmla="*/ 1338437 h 2810796"/>
              <a:gd name="connsiteX2598" fmla="*/ 2583088 w 3531775"/>
              <a:gd name="connsiteY2598" fmla="*/ 1340723 h 2810796"/>
              <a:gd name="connsiteX2599" fmla="*/ 2584421 w 3531775"/>
              <a:gd name="connsiteY2599" fmla="*/ 1348248 h 2810796"/>
              <a:gd name="connsiteX2600" fmla="*/ 2585184 w 3531775"/>
              <a:gd name="connsiteY2600" fmla="*/ 1350058 h 2810796"/>
              <a:gd name="connsiteX2601" fmla="*/ 2594994 w 3531775"/>
              <a:gd name="connsiteY2601" fmla="*/ 1350438 h 2810796"/>
              <a:gd name="connsiteX2602" fmla="*/ 2590422 w 3531775"/>
              <a:gd name="connsiteY2602" fmla="*/ 1353582 h 2810796"/>
              <a:gd name="connsiteX2603" fmla="*/ 2586993 w 3531775"/>
              <a:gd name="connsiteY2603" fmla="*/ 1357868 h 2810796"/>
              <a:gd name="connsiteX2604" fmla="*/ 2591756 w 3531775"/>
              <a:gd name="connsiteY2604" fmla="*/ 1361011 h 2810796"/>
              <a:gd name="connsiteX2605" fmla="*/ 2584326 w 3531775"/>
              <a:gd name="connsiteY2605" fmla="*/ 1362440 h 2810796"/>
              <a:gd name="connsiteX2606" fmla="*/ 2581374 w 3531775"/>
              <a:gd name="connsiteY2606" fmla="*/ 1368631 h 2810796"/>
              <a:gd name="connsiteX2607" fmla="*/ 2599661 w 3531775"/>
              <a:gd name="connsiteY2607" fmla="*/ 1338437 h 2810796"/>
              <a:gd name="connsiteX2608" fmla="*/ 2782637 w 3531775"/>
              <a:gd name="connsiteY2608" fmla="*/ 1349581 h 2810796"/>
              <a:gd name="connsiteX2609" fmla="*/ 2763873 w 3531775"/>
              <a:gd name="connsiteY2609" fmla="*/ 1339961 h 2810796"/>
              <a:gd name="connsiteX2610" fmla="*/ 2765873 w 3531775"/>
              <a:gd name="connsiteY2610" fmla="*/ 1344819 h 2810796"/>
              <a:gd name="connsiteX2611" fmla="*/ 2763396 w 3531775"/>
              <a:gd name="connsiteY2611" fmla="*/ 1351962 h 2810796"/>
              <a:gd name="connsiteX2612" fmla="*/ 2772350 w 3531775"/>
              <a:gd name="connsiteY2612" fmla="*/ 1358154 h 2810796"/>
              <a:gd name="connsiteX2613" fmla="*/ 2766444 w 3531775"/>
              <a:gd name="connsiteY2613" fmla="*/ 1359106 h 2810796"/>
              <a:gd name="connsiteX2614" fmla="*/ 2761110 w 3531775"/>
              <a:gd name="connsiteY2614" fmla="*/ 1361487 h 2810796"/>
              <a:gd name="connsiteX2615" fmla="*/ 2764063 w 3531775"/>
              <a:gd name="connsiteY2615" fmla="*/ 1366250 h 2810796"/>
              <a:gd name="connsiteX2616" fmla="*/ 2756348 w 3531775"/>
              <a:gd name="connsiteY2616" fmla="*/ 1364440 h 2810796"/>
              <a:gd name="connsiteX2617" fmla="*/ 2750633 w 3531775"/>
              <a:gd name="connsiteY2617" fmla="*/ 1368726 h 2810796"/>
              <a:gd name="connsiteX2618" fmla="*/ 2782637 w 3531775"/>
              <a:gd name="connsiteY2618" fmla="*/ 1349581 h 2810796"/>
              <a:gd name="connsiteX2619" fmla="*/ 3339373 w 3531775"/>
              <a:gd name="connsiteY2619" fmla="*/ 1800114 h 2810796"/>
              <a:gd name="connsiteX2620" fmla="*/ 3332610 w 3531775"/>
              <a:gd name="connsiteY2620" fmla="*/ 1795732 h 2810796"/>
              <a:gd name="connsiteX2621" fmla="*/ 3333277 w 3531775"/>
              <a:gd name="connsiteY2621" fmla="*/ 1810401 h 2810796"/>
              <a:gd name="connsiteX2622" fmla="*/ 3324228 w 3531775"/>
              <a:gd name="connsiteY2622" fmla="*/ 1797447 h 2810796"/>
              <a:gd name="connsiteX2623" fmla="*/ 3320418 w 3531775"/>
              <a:gd name="connsiteY2623" fmla="*/ 1808496 h 2810796"/>
              <a:gd name="connsiteX2624" fmla="*/ 3316799 w 3531775"/>
              <a:gd name="connsiteY2624" fmla="*/ 1799161 h 2810796"/>
              <a:gd name="connsiteX2625" fmla="*/ 3330038 w 3531775"/>
              <a:gd name="connsiteY2625" fmla="*/ 1825450 h 2810796"/>
              <a:gd name="connsiteX2626" fmla="*/ 3343374 w 3531775"/>
              <a:gd name="connsiteY2626" fmla="*/ 1785636 h 2810796"/>
              <a:gd name="connsiteX2627" fmla="*/ 3339373 w 3531775"/>
              <a:gd name="connsiteY2627" fmla="*/ 1800114 h 2810796"/>
              <a:gd name="connsiteX2628" fmla="*/ 3306321 w 3531775"/>
              <a:gd name="connsiteY2628" fmla="*/ 1727819 h 2810796"/>
              <a:gd name="connsiteX2629" fmla="*/ 3312512 w 3531775"/>
              <a:gd name="connsiteY2629" fmla="*/ 1740963 h 2810796"/>
              <a:gd name="connsiteX2630" fmla="*/ 3306321 w 3531775"/>
              <a:gd name="connsiteY2630" fmla="*/ 1738487 h 2810796"/>
              <a:gd name="connsiteX2631" fmla="*/ 3299940 w 3531775"/>
              <a:gd name="connsiteY2631" fmla="*/ 1738201 h 2810796"/>
              <a:gd name="connsiteX2632" fmla="*/ 3300701 w 3531775"/>
              <a:gd name="connsiteY2632" fmla="*/ 1745821 h 2810796"/>
              <a:gd name="connsiteX2633" fmla="*/ 3293939 w 3531775"/>
              <a:gd name="connsiteY2633" fmla="*/ 1738963 h 2810796"/>
              <a:gd name="connsiteX2634" fmla="*/ 3315465 w 3531775"/>
              <a:gd name="connsiteY2634" fmla="*/ 1756680 h 2810796"/>
              <a:gd name="connsiteX2635" fmla="*/ 3311751 w 3531775"/>
              <a:gd name="connsiteY2635" fmla="*/ 1720199 h 2810796"/>
              <a:gd name="connsiteX2636" fmla="*/ 3306321 w 3531775"/>
              <a:gd name="connsiteY2636" fmla="*/ 1727819 h 2810796"/>
              <a:gd name="connsiteX2637" fmla="*/ 3266221 w 3531775"/>
              <a:gd name="connsiteY2637" fmla="*/ 1674003 h 2810796"/>
              <a:gd name="connsiteX2638" fmla="*/ 3271841 w 3531775"/>
              <a:gd name="connsiteY2638" fmla="*/ 1687909 h 2810796"/>
              <a:gd name="connsiteX2639" fmla="*/ 3264316 w 3531775"/>
              <a:gd name="connsiteY2639" fmla="*/ 1685147 h 2810796"/>
              <a:gd name="connsiteX2640" fmla="*/ 3256601 w 3531775"/>
              <a:gd name="connsiteY2640" fmla="*/ 1684861 h 2810796"/>
              <a:gd name="connsiteX2641" fmla="*/ 3257744 w 3531775"/>
              <a:gd name="connsiteY2641" fmla="*/ 1693338 h 2810796"/>
              <a:gd name="connsiteX2642" fmla="*/ 3249457 w 3531775"/>
              <a:gd name="connsiteY2642" fmla="*/ 1685718 h 2810796"/>
              <a:gd name="connsiteX2643" fmla="*/ 3275365 w 3531775"/>
              <a:gd name="connsiteY2643" fmla="*/ 1705340 h 2810796"/>
              <a:gd name="connsiteX2644" fmla="*/ 3270221 w 3531775"/>
              <a:gd name="connsiteY2644" fmla="*/ 1664192 h 2810796"/>
              <a:gd name="connsiteX2645" fmla="*/ 3266221 w 3531775"/>
              <a:gd name="connsiteY2645" fmla="*/ 1674003 h 2810796"/>
              <a:gd name="connsiteX2646" fmla="*/ 3284414 w 3531775"/>
              <a:gd name="connsiteY2646" fmla="*/ 1898221 h 2810796"/>
              <a:gd name="connsiteX2647" fmla="*/ 3281651 w 3531775"/>
              <a:gd name="connsiteY2647" fmla="*/ 1893554 h 2810796"/>
              <a:gd name="connsiteX2648" fmla="*/ 3277556 w 3531775"/>
              <a:gd name="connsiteY2648" fmla="*/ 1896602 h 2810796"/>
              <a:gd name="connsiteX2649" fmla="*/ 3278318 w 3531775"/>
              <a:gd name="connsiteY2649" fmla="*/ 1889458 h 2810796"/>
              <a:gd name="connsiteX2650" fmla="*/ 3273746 w 3531775"/>
              <a:gd name="connsiteY2650" fmla="*/ 1884696 h 2810796"/>
              <a:gd name="connsiteX2651" fmla="*/ 3271841 w 3531775"/>
              <a:gd name="connsiteY2651" fmla="*/ 1903365 h 2810796"/>
              <a:gd name="connsiteX2652" fmla="*/ 3301844 w 3531775"/>
              <a:gd name="connsiteY2652" fmla="*/ 1894030 h 2810796"/>
              <a:gd name="connsiteX2653" fmla="*/ 3297558 w 3531775"/>
              <a:gd name="connsiteY2653" fmla="*/ 1896412 h 2810796"/>
              <a:gd name="connsiteX2654" fmla="*/ 3290700 w 3531775"/>
              <a:gd name="connsiteY2654" fmla="*/ 1894792 h 2810796"/>
              <a:gd name="connsiteX2655" fmla="*/ 3285747 w 3531775"/>
              <a:gd name="connsiteY2655" fmla="*/ 1903555 h 2810796"/>
              <a:gd name="connsiteX2656" fmla="*/ 3284414 w 3531775"/>
              <a:gd name="connsiteY2656" fmla="*/ 1898221 h 2810796"/>
              <a:gd name="connsiteX2657" fmla="*/ 3329753 w 3531775"/>
              <a:gd name="connsiteY2657" fmla="*/ 1853358 h 2810796"/>
              <a:gd name="connsiteX2658" fmla="*/ 3328991 w 3531775"/>
              <a:gd name="connsiteY2658" fmla="*/ 1868217 h 2810796"/>
              <a:gd name="connsiteX2659" fmla="*/ 3318513 w 3531775"/>
              <a:gd name="connsiteY2659" fmla="*/ 1854311 h 2810796"/>
              <a:gd name="connsiteX2660" fmla="*/ 3314132 w 3531775"/>
              <a:gd name="connsiteY2660" fmla="*/ 1867265 h 2810796"/>
              <a:gd name="connsiteX2661" fmla="*/ 3309941 w 3531775"/>
              <a:gd name="connsiteY2661" fmla="*/ 1856978 h 2810796"/>
              <a:gd name="connsiteX2662" fmla="*/ 3324990 w 3531775"/>
              <a:gd name="connsiteY2662" fmla="*/ 1885934 h 2810796"/>
              <a:gd name="connsiteX2663" fmla="*/ 3337182 w 3531775"/>
              <a:gd name="connsiteY2663" fmla="*/ 1846405 h 2810796"/>
              <a:gd name="connsiteX2664" fmla="*/ 3329753 w 3531775"/>
              <a:gd name="connsiteY2664" fmla="*/ 1853358 h 2810796"/>
              <a:gd name="connsiteX2665" fmla="*/ 3314036 w 3531775"/>
              <a:gd name="connsiteY2665" fmla="*/ 1939655 h 2810796"/>
              <a:gd name="connsiteX2666" fmla="*/ 3302130 w 3531775"/>
              <a:gd name="connsiteY2666" fmla="*/ 1946418 h 2810796"/>
              <a:gd name="connsiteX2667" fmla="*/ 3299559 w 3531775"/>
              <a:gd name="connsiteY2667" fmla="*/ 1945275 h 2810796"/>
              <a:gd name="connsiteX2668" fmla="*/ 3297653 w 3531775"/>
              <a:gd name="connsiteY2668" fmla="*/ 1956609 h 2810796"/>
              <a:gd name="connsiteX2669" fmla="*/ 3295082 w 3531775"/>
              <a:gd name="connsiteY2669" fmla="*/ 1950799 h 2810796"/>
              <a:gd name="connsiteX2670" fmla="*/ 3290986 w 3531775"/>
              <a:gd name="connsiteY2670" fmla="*/ 1946227 h 2810796"/>
              <a:gd name="connsiteX2671" fmla="*/ 3286890 w 3531775"/>
              <a:gd name="connsiteY2671" fmla="*/ 1951180 h 2810796"/>
              <a:gd name="connsiteX2672" fmla="*/ 3285461 w 3531775"/>
              <a:gd name="connsiteY2672" fmla="*/ 1947275 h 2810796"/>
              <a:gd name="connsiteX2673" fmla="*/ 3280032 w 3531775"/>
              <a:gd name="connsiteY2673" fmla="*/ 1938607 h 2810796"/>
              <a:gd name="connsiteX2674" fmla="*/ 3314036 w 3531775"/>
              <a:gd name="connsiteY2674" fmla="*/ 1939655 h 2810796"/>
              <a:gd name="connsiteX2675" fmla="*/ 3302511 w 3531775"/>
              <a:gd name="connsiteY2675" fmla="*/ 1782683 h 2810796"/>
              <a:gd name="connsiteX2676" fmla="*/ 3299559 w 3531775"/>
              <a:gd name="connsiteY2676" fmla="*/ 1772015 h 2810796"/>
              <a:gd name="connsiteX2677" fmla="*/ 3296129 w 3531775"/>
              <a:gd name="connsiteY2677" fmla="*/ 1775634 h 2810796"/>
              <a:gd name="connsiteX2678" fmla="*/ 3288986 w 3531775"/>
              <a:gd name="connsiteY2678" fmla="*/ 1776016 h 2810796"/>
              <a:gd name="connsiteX2679" fmla="*/ 3286890 w 3531775"/>
              <a:gd name="connsiteY2679" fmla="*/ 1786207 h 2810796"/>
              <a:gd name="connsiteX2680" fmla="*/ 3283842 w 3531775"/>
              <a:gd name="connsiteY2680" fmla="*/ 1781254 h 2810796"/>
              <a:gd name="connsiteX2681" fmla="*/ 3279746 w 3531775"/>
              <a:gd name="connsiteY2681" fmla="*/ 1777349 h 2810796"/>
              <a:gd name="connsiteX2682" fmla="*/ 3276699 w 3531775"/>
              <a:gd name="connsiteY2682" fmla="*/ 1781635 h 2810796"/>
              <a:gd name="connsiteX2683" fmla="*/ 3275460 w 3531775"/>
              <a:gd name="connsiteY2683" fmla="*/ 1774206 h 2810796"/>
              <a:gd name="connsiteX2684" fmla="*/ 3269555 w 3531775"/>
              <a:gd name="connsiteY2684" fmla="*/ 1770777 h 2810796"/>
              <a:gd name="connsiteX2685" fmla="*/ 3302511 w 3531775"/>
              <a:gd name="connsiteY2685" fmla="*/ 1782683 h 2810796"/>
              <a:gd name="connsiteX2686" fmla="*/ 3349279 w 3531775"/>
              <a:gd name="connsiteY2686" fmla="*/ 1918605 h 2810796"/>
              <a:gd name="connsiteX2687" fmla="*/ 3345755 w 3531775"/>
              <a:gd name="connsiteY2687" fmla="*/ 1910318 h 2810796"/>
              <a:gd name="connsiteX2688" fmla="*/ 3339087 w 3531775"/>
              <a:gd name="connsiteY2688" fmla="*/ 1922415 h 2810796"/>
              <a:gd name="connsiteX2689" fmla="*/ 3334610 w 3531775"/>
              <a:gd name="connsiteY2689" fmla="*/ 1908127 h 2810796"/>
              <a:gd name="connsiteX2690" fmla="*/ 3329467 w 3531775"/>
              <a:gd name="connsiteY2690" fmla="*/ 1912223 h 2810796"/>
              <a:gd name="connsiteX2691" fmla="*/ 3330896 w 3531775"/>
              <a:gd name="connsiteY2691" fmla="*/ 1902222 h 2810796"/>
              <a:gd name="connsiteX2692" fmla="*/ 3328991 w 3531775"/>
              <a:gd name="connsiteY2692" fmla="*/ 1932130 h 2810796"/>
              <a:gd name="connsiteX2693" fmla="*/ 3359471 w 3531775"/>
              <a:gd name="connsiteY2693" fmla="*/ 1909842 h 2810796"/>
              <a:gd name="connsiteX2694" fmla="*/ 3349279 w 3531775"/>
              <a:gd name="connsiteY2694" fmla="*/ 1918605 h 2810796"/>
              <a:gd name="connsiteX2695" fmla="*/ 3341754 w 3531775"/>
              <a:gd name="connsiteY2695" fmla="*/ 1994709 h 2810796"/>
              <a:gd name="connsiteX2696" fmla="*/ 3334039 w 3531775"/>
              <a:gd name="connsiteY2696" fmla="*/ 1990614 h 2810796"/>
              <a:gd name="connsiteX2697" fmla="*/ 3331943 w 3531775"/>
              <a:gd name="connsiteY2697" fmla="*/ 1990137 h 2810796"/>
              <a:gd name="connsiteX2698" fmla="*/ 3325371 w 3531775"/>
              <a:gd name="connsiteY2698" fmla="*/ 2001091 h 2810796"/>
              <a:gd name="connsiteX2699" fmla="*/ 3325467 w 3531775"/>
              <a:gd name="connsiteY2699" fmla="*/ 1993471 h 2810796"/>
              <a:gd name="connsiteX2700" fmla="*/ 3323657 w 3531775"/>
              <a:gd name="connsiteY2700" fmla="*/ 1986328 h 2810796"/>
              <a:gd name="connsiteX2701" fmla="*/ 3317846 w 3531775"/>
              <a:gd name="connsiteY2701" fmla="*/ 1989471 h 2810796"/>
              <a:gd name="connsiteX2702" fmla="*/ 3320990 w 3531775"/>
              <a:gd name="connsiteY2702" fmla="*/ 1979946 h 2810796"/>
              <a:gd name="connsiteX2703" fmla="*/ 3316989 w 3531775"/>
              <a:gd name="connsiteY2703" fmla="*/ 1972230 h 2810796"/>
              <a:gd name="connsiteX2704" fmla="*/ 3308988 w 3531775"/>
              <a:gd name="connsiteY2704" fmla="*/ 1997091 h 2810796"/>
              <a:gd name="connsiteX2705" fmla="*/ 3343945 w 3531775"/>
              <a:gd name="connsiteY2705" fmla="*/ 2006806 h 2810796"/>
              <a:gd name="connsiteX2706" fmla="*/ 3341754 w 3531775"/>
              <a:gd name="connsiteY2706" fmla="*/ 1994709 h 2810796"/>
              <a:gd name="connsiteX2707" fmla="*/ 3261840 w 3531775"/>
              <a:gd name="connsiteY2707" fmla="*/ 1998043 h 2810796"/>
              <a:gd name="connsiteX2708" fmla="*/ 3290891 w 3531775"/>
              <a:gd name="connsiteY2708" fmla="*/ 1997091 h 2810796"/>
              <a:gd name="connsiteX2709" fmla="*/ 3287176 w 3531775"/>
              <a:gd name="connsiteY2709" fmla="*/ 2000996 h 2810796"/>
              <a:gd name="connsiteX2710" fmla="*/ 3280127 w 3531775"/>
              <a:gd name="connsiteY2710" fmla="*/ 2002044 h 2810796"/>
              <a:gd name="connsiteX2711" fmla="*/ 3277079 w 3531775"/>
              <a:gd name="connsiteY2711" fmla="*/ 2012140 h 2810796"/>
              <a:gd name="connsiteX2712" fmla="*/ 3274698 w 3531775"/>
              <a:gd name="connsiteY2712" fmla="*/ 2007568 h 2810796"/>
              <a:gd name="connsiteX2713" fmla="*/ 3271079 w 3531775"/>
              <a:gd name="connsiteY2713" fmla="*/ 2004044 h 2810796"/>
              <a:gd name="connsiteX2714" fmla="*/ 3267650 w 3531775"/>
              <a:gd name="connsiteY2714" fmla="*/ 2008425 h 2810796"/>
              <a:gd name="connsiteX2715" fmla="*/ 3267174 w 3531775"/>
              <a:gd name="connsiteY2715" fmla="*/ 2001282 h 2810796"/>
              <a:gd name="connsiteX2716" fmla="*/ 3261840 w 3531775"/>
              <a:gd name="connsiteY2716" fmla="*/ 1998043 h 2810796"/>
              <a:gd name="connsiteX2717" fmla="*/ 3264126 w 3531775"/>
              <a:gd name="connsiteY2717" fmla="*/ 1831356 h 2810796"/>
              <a:gd name="connsiteX2718" fmla="*/ 3292701 w 3531775"/>
              <a:gd name="connsiteY2718" fmla="*/ 1818592 h 2810796"/>
              <a:gd name="connsiteX2719" fmla="*/ 3290224 w 3531775"/>
              <a:gd name="connsiteY2719" fmla="*/ 1823164 h 2810796"/>
              <a:gd name="connsiteX2720" fmla="*/ 3283652 w 3531775"/>
              <a:gd name="connsiteY2720" fmla="*/ 1825641 h 2810796"/>
              <a:gd name="connsiteX2721" fmla="*/ 3282223 w 3531775"/>
              <a:gd name="connsiteY2721" fmla="*/ 1826688 h 2810796"/>
              <a:gd name="connsiteX2722" fmla="*/ 3283461 w 3531775"/>
              <a:gd name="connsiteY2722" fmla="*/ 1836118 h 2810796"/>
              <a:gd name="connsiteX2723" fmla="*/ 3275365 w 3531775"/>
              <a:gd name="connsiteY2723" fmla="*/ 1829641 h 2810796"/>
              <a:gd name="connsiteX2724" fmla="*/ 3273174 w 3531775"/>
              <a:gd name="connsiteY2724" fmla="*/ 1834594 h 2810796"/>
              <a:gd name="connsiteX2725" fmla="*/ 3270698 w 3531775"/>
              <a:gd name="connsiteY2725" fmla="*/ 1827832 h 2810796"/>
              <a:gd name="connsiteX2726" fmla="*/ 3264126 w 3531775"/>
              <a:gd name="connsiteY2726" fmla="*/ 1831356 h 2810796"/>
              <a:gd name="connsiteX2727" fmla="*/ 3238218 w 3531775"/>
              <a:gd name="connsiteY2727" fmla="*/ 1747917 h 2810796"/>
              <a:gd name="connsiteX2728" fmla="*/ 3267269 w 3531775"/>
              <a:gd name="connsiteY2728" fmla="*/ 1723533 h 2810796"/>
              <a:gd name="connsiteX2729" fmla="*/ 3264887 w 3531775"/>
              <a:gd name="connsiteY2729" fmla="*/ 1735725 h 2810796"/>
              <a:gd name="connsiteX2730" fmla="*/ 3256125 w 3531775"/>
              <a:gd name="connsiteY2730" fmla="*/ 1734391 h 2810796"/>
              <a:gd name="connsiteX2731" fmla="*/ 3259268 w 3531775"/>
              <a:gd name="connsiteY2731" fmla="*/ 1745154 h 2810796"/>
              <a:gd name="connsiteX2732" fmla="*/ 3254696 w 3531775"/>
              <a:gd name="connsiteY2732" fmla="*/ 1741916 h 2810796"/>
              <a:gd name="connsiteX2733" fmla="*/ 3248504 w 3531775"/>
              <a:gd name="connsiteY2733" fmla="*/ 1738773 h 2810796"/>
              <a:gd name="connsiteX2734" fmla="*/ 3246885 w 3531775"/>
              <a:gd name="connsiteY2734" fmla="*/ 1744774 h 2810796"/>
              <a:gd name="connsiteX2735" fmla="*/ 3242694 w 3531775"/>
              <a:gd name="connsiteY2735" fmla="*/ 1737344 h 2810796"/>
              <a:gd name="connsiteX2736" fmla="*/ 3235169 w 3531775"/>
              <a:gd name="connsiteY2736" fmla="*/ 1736391 h 2810796"/>
              <a:gd name="connsiteX2737" fmla="*/ 3238218 w 3531775"/>
              <a:gd name="connsiteY2737" fmla="*/ 1747917 h 2810796"/>
              <a:gd name="connsiteX2738" fmla="*/ 3196974 w 3531775"/>
              <a:gd name="connsiteY2738" fmla="*/ 1678575 h 2810796"/>
              <a:gd name="connsiteX2739" fmla="*/ 3219739 w 3531775"/>
              <a:gd name="connsiteY2739" fmla="*/ 1659239 h 2810796"/>
              <a:gd name="connsiteX2740" fmla="*/ 3219358 w 3531775"/>
              <a:gd name="connsiteY2740" fmla="*/ 1664478 h 2810796"/>
              <a:gd name="connsiteX2741" fmla="*/ 3214405 w 3531775"/>
              <a:gd name="connsiteY2741" fmla="*/ 1669621 h 2810796"/>
              <a:gd name="connsiteX2742" fmla="*/ 3213452 w 3531775"/>
              <a:gd name="connsiteY2742" fmla="*/ 1671145 h 2810796"/>
              <a:gd name="connsiteX2743" fmla="*/ 3218691 w 3531775"/>
              <a:gd name="connsiteY2743" fmla="*/ 1679051 h 2810796"/>
              <a:gd name="connsiteX2744" fmla="*/ 3213738 w 3531775"/>
              <a:gd name="connsiteY2744" fmla="*/ 1677146 h 2810796"/>
              <a:gd name="connsiteX2745" fmla="*/ 3208500 w 3531775"/>
              <a:gd name="connsiteY2745" fmla="*/ 1676765 h 2810796"/>
              <a:gd name="connsiteX2746" fmla="*/ 3208595 w 3531775"/>
              <a:gd name="connsiteY2746" fmla="*/ 1682194 h 2810796"/>
              <a:gd name="connsiteX2747" fmla="*/ 3203451 w 3531775"/>
              <a:gd name="connsiteY2747" fmla="*/ 1677241 h 2810796"/>
              <a:gd name="connsiteX2748" fmla="*/ 3196974 w 3531775"/>
              <a:gd name="connsiteY2748" fmla="*/ 1678575 h 2810796"/>
              <a:gd name="connsiteX2749" fmla="*/ 3176019 w 3531775"/>
              <a:gd name="connsiteY2749" fmla="*/ 1637998 h 2810796"/>
              <a:gd name="connsiteX2750" fmla="*/ 3200784 w 3531775"/>
              <a:gd name="connsiteY2750" fmla="*/ 1616853 h 2810796"/>
              <a:gd name="connsiteX2751" fmla="*/ 3198975 w 3531775"/>
              <a:gd name="connsiteY2751" fmla="*/ 1621615 h 2810796"/>
              <a:gd name="connsiteX2752" fmla="*/ 3192593 w 3531775"/>
              <a:gd name="connsiteY2752" fmla="*/ 1624949 h 2810796"/>
              <a:gd name="connsiteX2753" fmla="*/ 3194593 w 3531775"/>
              <a:gd name="connsiteY2753" fmla="*/ 1635045 h 2810796"/>
              <a:gd name="connsiteX2754" fmla="*/ 3189926 w 3531775"/>
              <a:gd name="connsiteY2754" fmla="*/ 1631807 h 2810796"/>
              <a:gd name="connsiteX2755" fmla="*/ 3184687 w 3531775"/>
              <a:gd name="connsiteY2755" fmla="*/ 1629997 h 2810796"/>
              <a:gd name="connsiteX2756" fmla="*/ 3183544 w 3531775"/>
              <a:gd name="connsiteY2756" fmla="*/ 1635141 h 2810796"/>
              <a:gd name="connsiteX2757" fmla="*/ 3179448 w 3531775"/>
              <a:gd name="connsiteY2757" fmla="*/ 1629045 h 2810796"/>
              <a:gd name="connsiteX2758" fmla="*/ 3172685 w 3531775"/>
              <a:gd name="connsiteY2758" fmla="*/ 1628473 h 2810796"/>
              <a:gd name="connsiteX2759" fmla="*/ 3176019 w 3531775"/>
              <a:gd name="connsiteY2759" fmla="*/ 1637998 h 2810796"/>
              <a:gd name="connsiteX2760" fmla="*/ 3091342 w 3531775"/>
              <a:gd name="connsiteY2760" fmla="*/ 1573609 h 2810796"/>
              <a:gd name="connsiteX2761" fmla="*/ 3105344 w 3531775"/>
              <a:gd name="connsiteY2761" fmla="*/ 1550845 h 2810796"/>
              <a:gd name="connsiteX2762" fmla="*/ 3103629 w 3531775"/>
              <a:gd name="connsiteY2762" fmla="*/ 1561227 h 2810796"/>
              <a:gd name="connsiteX2763" fmla="*/ 3109916 w 3531775"/>
              <a:gd name="connsiteY2763" fmla="*/ 1567990 h 2810796"/>
              <a:gd name="connsiteX2764" fmla="*/ 3105153 w 3531775"/>
              <a:gd name="connsiteY2764" fmla="*/ 1567894 h 2810796"/>
              <a:gd name="connsiteX2765" fmla="*/ 3100581 w 3531775"/>
              <a:gd name="connsiteY2765" fmla="*/ 1569133 h 2810796"/>
              <a:gd name="connsiteX2766" fmla="*/ 3102296 w 3531775"/>
              <a:gd name="connsiteY2766" fmla="*/ 1573609 h 2810796"/>
              <a:gd name="connsiteX2767" fmla="*/ 3096485 w 3531775"/>
              <a:gd name="connsiteY2767" fmla="*/ 1570942 h 2810796"/>
              <a:gd name="connsiteX2768" fmla="*/ 3091342 w 3531775"/>
              <a:gd name="connsiteY2768" fmla="*/ 1573609 h 2810796"/>
              <a:gd name="connsiteX2769" fmla="*/ 3045527 w 3531775"/>
              <a:gd name="connsiteY2769" fmla="*/ 1546082 h 2810796"/>
              <a:gd name="connsiteX2770" fmla="*/ 3058481 w 3531775"/>
              <a:gd name="connsiteY2770" fmla="*/ 1518650 h 2810796"/>
              <a:gd name="connsiteX2771" fmla="*/ 3060291 w 3531775"/>
              <a:gd name="connsiteY2771" fmla="*/ 1523603 h 2810796"/>
              <a:gd name="connsiteX2772" fmla="*/ 3057814 w 3531775"/>
              <a:gd name="connsiteY2772" fmla="*/ 1530461 h 2810796"/>
              <a:gd name="connsiteX2773" fmla="*/ 3057624 w 3531775"/>
              <a:gd name="connsiteY2773" fmla="*/ 1532271 h 2810796"/>
              <a:gd name="connsiteX2774" fmla="*/ 3065720 w 3531775"/>
              <a:gd name="connsiteY2774" fmla="*/ 1537319 h 2810796"/>
              <a:gd name="connsiteX2775" fmla="*/ 3060291 w 3531775"/>
              <a:gd name="connsiteY2775" fmla="*/ 1537700 h 2810796"/>
              <a:gd name="connsiteX2776" fmla="*/ 3055337 w 3531775"/>
              <a:gd name="connsiteY2776" fmla="*/ 1539605 h 2810796"/>
              <a:gd name="connsiteX2777" fmla="*/ 3057719 w 3531775"/>
              <a:gd name="connsiteY2777" fmla="*/ 1544558 h 2810796"/>
              <a:gd name="connsiteX2778" fmla="*/ 3050861 w 3531775"/>
              <a:gd name="connsiteY2778" fmla="*/ 1542177 h 2810796"/>
              <a:gd name="connsiteX2779" fmla="*/ 3045527 w 3531775"/>
              <a:gd name="connsiteY2779" fmla="*/ 1546082 h 2810796"/>
              <a:gd name="connsiteX2780" fmla="*/ 2958468 w 3531775"/>
              <a:gd name="connsiteY2780" fmla="*/ 1506934 h 2810796"/>
              <a:gd name="connsiteX2781" fmla="*/ 2971899 w 3531775"/>
              <a:gd name="connsiteY2781" fmla="*/ 1473692 h 2810796"/>
              <a:gd name="connsiteX2782" fmla="*/ 2974280 w 3531775"/>
              <a:gd name="connsiteY2782" fmla="*/ 1479312 h 2810796"/>
              <a:gd name="connsiteX2783" fmla="*/ 2973708 w 3531775"/>
              <a:gd name="connsiteY2783" fmla="*/ 1487503 h 2810796"/>
              <a:gd name="connsiteX2784" fmla="*/ 2971708 w 3531775"/>
              <a:gd name="connsiteY2784" fmla="*/ 1489694 h 2810796"/>
              <a:gd name="connsiteX2785" fmla="*/ 2981614 w 3531775"/>
              <a:gd name="connsiteY2785" fmla="*/ 1494933 h 2810796"/>
              <a:gd name="connsiteX2786" fmla="*/ 2975232 w 3531775"/>
              <a:gd name="connsiteY2786" fmla="*/ 1495885 h 2810796"/>
              <a:gd name="connsiteX2787" fmla="*/ 2969517 w 3531775"/>
              <a:gd name="connsiteY2787" fmla="*/ 1498552 h 2810796"/>
              <a:gd name="connsiteX2788" fmla="*/ 2972756 w 3531775"/>
              <a:gd name="connsiteY2788" fmla="*/ 1504077 h 2810796"/>
              <a:gd name="connsiteX2789" fmla="*/ 2964469 w 3531775"/>
              <a:gd name="connsiteY2789" fmla="*/ 1501886 h 2810796"/>
              <a:gd name="connsiteX2790" fmla="*/ 2958468 w 3531775"/>
              <a:gd name="connsiteY2790" fmla="*/ 1506934 h 2810796"/>
              <a:gd name="connsiteX2791" fmla="*/ 2889317 w 3531775"/>
              <a:gd name="connsiteY2791" fmla="*/ 1490837 h 2810796"/>
              <a:gd name="connsiteX2792" fmla="*/ 2894365 w 3531775"/>
              <a:gd name="connsiteY2792" fmla="*/ 1460452 h 2810796"/>
              <a:gd name="connsiteX2793" fmla="*/ 2897413 w 3531775"/>
              <a:gd name="connsiteY2793" fmla="*/ 1464834 h 2810796"/>
              <a:gd name="connsiteX2794" fmla="*/ 2896937 w 3531775"/>
              <a:gd name="connsiteY2794" fmla="*/ 1472263 h 2810796"/>
              <a:gd name="connsiteX2795" fmla="*/ 2897223 w 3531775"/>
              <a:gd name="connsiteY2795" fmla="*/ 1474073 h 2810796"/>
              <a:gd name="connsiteX2796" fmla="*/ 2906367 w 3531775"/>
              <a:gd name="connsiteY2796" fmla="*/ 1476645 h 2810796"/>
              <a:gd name="connsiteX2797" fmla="*/ 2901318 w 3531775"/>
              <a:gd name="connsiteY2797" fmla="*/ 1478645 h 2810796"/>
              <a:gd name="connsiteX2798" fmla="*/ 2897032 w 3531775"/>
              <a:gd name="connsiteY2798" fmla="*/ 1481979 h 2810796"/>
              <a:gd name="connsiteX2799" fmla="*/ 2900747 w 3531775"/>
              <a:gd name="connsiteY2799" fmla="*/ 1486075 h 2810796"/>
              <a:gd name="connsiteX2800" fmla="*/ 2893508 w 3531775"/>
              <a:gd name="connsiteY2800" fmla="*/ 1485693 h 2810796"/>
              <a:gd name="connsiteX2801" fmla="*/ 2889317 w 3531775"/>
              <a:gd name="connsiteY2801" fmla="*/ 1490837 h 2810796"/>
              <a:gd name="connsiteX2802" fmla="*/ 2843787 w 3531775"/>
              <a:gd name="connsiteY2802" fmla="*/ 1466643 h 2810796"/>
              <a:gd name="connsiteX2803" fmla="*/ 2858932 w 3531775"/>
              <a:gd name="connsiteY2803" fmla="*/ 1439402 h 2810796"/>
              <a:gd name="connsiteX2804" fmla="*/ 2860361 w 3531775"/>
              <a:gd name="connsiteY2804" fmla="*/ 1444355 h 2810796"/>
              <a:gd name="connsiteX2805" fmla="*/ 2857408 w 3531775"/>
              <a:gd name="connsiteY2805" fmla="*/ 1451213 h 2810796"/>
              <a:gd name="connsiteX2806" fmla="*/ 2857122 w 3531775"/>
              <a:gd name="connsiteY2806" fmla="*/ 1453023 h 2810796"/>
              <a:gd name="connsiteX2807" fmla="*/ 2865218 w 3531775"/>
              <a:gd name="connsiteY2807" fmla="*/ 1457976 h 2810796"/>
              <a:gd name="connsiteX2808" fmla="*/ 2859599 w 3531775"/>
              <a:gd name="connsiteY2808" fmla="*/ 1458452 h 2810796"/>
              <a:gd name="connsiteX2809" fmla="*/ 2854360 w 3531775"/>
              <a:gd name="connsiteY2809" fmla="*/ 1460452 h 2810796"/>
              <a:gd name="connsiteX2810" fmla="*/ 2856646 w 3531775"/>
              <a:gd name="connsiteY2810" fmla="*/ 1465310 h 2810796"/>
              <a:gd name="connsiteX2811" fmla="*/ 2849598 w 3531775"/>
              <a:gd name="connsiteY2811" fmla="*/ 1462929 h 2810796"/>
              <a:gd name="connsiteX2812" fmla="*/ 2843787 w 3531775"/>
              <a:gd name="connsiteY2812" fmla="*/ 1466643 h 2810796"/>
              <a:gd name="connsiteX2813" fmla="*/ 2790828 w 3531775"/>
              <a:gd name="connsiteY2813" fmla="*/ 1469977 h 2810796"/>
              <a:gd name="connsiteX2814" fmla="*/ 2796924 w 3531775"/>
              <a:gd name="connsiteY2814" fmla="*/ 1434163 h 2810796"/>
              <a:gd name="connsiteX2815" fmla="*/ 2800449 w 3531775"/>
              <a:gd name="connsiteY2815" fmla="*/ 1439307 h 2810796"/>
              <a:gd name="connsiteX2816" fmla="*/ 2799782 w 3531775"/>
              <a:gd name="connsiteY2816" fmla="*/ 1447975 h 2810796"/>
              <a:gd name="connsiteX2817" fmla="*/ 2810926 w 3531775"/>
              <a:gd name="connsiteY2817" fmla="*/ 1453023 h 2810796"/>
              <a:gd name="connsiteX2818" fmla="*/ 2805878 w 3531775"/>
              <a:gd name="connsiteY2818" fmla="*/ 1455499 h 2810796"/>
              <a:gd name="connsiteX2819" fmla="*/ 2799972 w 3531775"/>
              <a:gd name="connsiteY2819" fmla="*/ 1459404 h 2810796"/>
              <a:gd name="connsiteX2820" fmla="*/ 2804354 w 3531775"/>
              <a:gd name="connsiteY2820" fmla="*/ 1464167 h 2810796"/>
              <a:gd name="connsiteX2821" fmla="*/ 2795781 w 3531775"/>
              <a:gd name="connsiteY2821" fmla="*/ 1463881 h 2810796"/>
              <a:gd name="connsiteX2822" fmla="*/ 2790828 w 3531775"/>
              <a:gd name="connsiteY2822" fmla="*/ 1469977 h 2810796"/>
              <a:gd name="connsiteX2823" fmla="*/ 2803116 w 3531775"/>
              <a:gd name="connsiteY2823" fmla="*/ 1378251 h 2810796"/>
              <a:gd name="connsiteX2824" fmla="*/ 2804354 w 3531775"/>
              <a:gd name="connsiteY2824" fmla="*/ 1384538 h 2810796"/>
              <a:gd name="connsiteX2825" fmla="*/ 2799591 w 3531775"/>
              <a:gd name="connsiteY2825" fmla="*/ 1392634 h 2810796"/>
              <a:gd name="connsiteX2826" fmla="*/ 2798925 w 3531775"/>
              <a:gd name="connsiteY2826" fmla="*/ 1394825 h 2810796"/>
              <a:gd name="connsiteX2827" fmla="*/ 2808640 w 3531775"/>
              <a:gd name="connsiteY2827" fmla="*/ 1401778 h 2810796"/>
              <a:gd name="connsiteX2828" fmla="*/ 2794448 w 3531775"/>
              <a:gd name="connsiteY2828" fmla="*/ 1403588 h 2810796"/>
              <a:gd name="connsiteX2829" fmla="*/ 2796734 w 3531775"/>
              <a:gd name="connsiteY2829" fmla="*/ 1409779 h 2810796"/>
              <a:gd name="connsiteX2830" fmla="*/ 2788066 w 3531775"/>
              <a:gd name="connsiteY2830" fmla="*/ 1406160 h 2810796"/>
              <a:gd name="connsiteX2831" fmla="*/ 2780160 w 3531775"/>
              <a:gd name="connsiteY2831" fmla="*/ 1410255 h 2810796"/>
              <a:gd name="connsiteX2832" fmla="*/ 2803116 w 3531775"/>
              <a:gd name="connsiteY2832" fmla="*/ 1378251 h 2810796"/>
              <a:gd name="connsiteX2833" fmla="*/ 2840644 w 3531775"/>
              <a:gd name="connsiteY2833" fmla="*/ 1359392 h 2810796"/>
              <a:gd name="connsiteX2834" fmla="*/ 2806163 w 3531775"/>
              <a:gd name="connsiteY2834" fmla="*/ 1351486 h 2810796"/>
              <a:gd name="connsiteX2835" fmla="*/ 2811878 w 3531775"/>
              <a:gd name="connsiteY2835" fmla="*/ 1353391 h 2810796"/>
              <a:gd name="connsiteX2836" fmla="*/ 2816832 w 3531775"/>
              <a:gd name="connsiteY2836" fmla="*/ 1359773 h 2810796"/>
              <a:gd name="connsiteX2837" fmla="*/ 2818451 w 3531775"/>
              <a:gd name="connsiteY2837" fmla="*/ 1361107 h 2810796"/>
              <a:gd name="connsiteX2838" fmla="*/ 2827976 w 3531775"/>
              <a:gd name="connsiteY2838" fmla="*/ 1358058 h 2810796"/>
              <a:gd name="connsiteX2839" fmla="*/ 2825118 w 3531775"/>
              <a:gd name="connsiteY2839" fmla="*/ 1362535 h 2810796"/>
              <a:gd name="connsiteX2840" fmla="*/ 2823975 w 3531775"/>
              <a:gd name="connsiteY2840" fmla="*/ 1367679 h 2810796"/>
              <a:gd name="connsiteX2841" fmla="*/ 2830071 w 3531775"/>
              <a:gd name="connsiteY2841" fmla="*/ 1369012 h 2810796"/>
              <a:gd name="connsiteX2842" fmla="*/ 2823690 w 3531775"/>
              <a:gd name="connsiteY2842" fmla="*/ 1372822 h 2810796"/>
              <a:gd name="connsiteX2843" fmla="*/ 2840644 w 3531775"/>
              <a:gd name="connsiteY2843" fmla="*/ 1359392 h 2810796"/>
              <a:gd name="connsiteX2844" fmla="*/ 2848931 w 3531775"/>
              <a:gd name="connsiteY2844" fmla="*/ 1386538 h 2810796"/>
              <a:gd name="connsiteX2845" fmla="*/ 2835596 w 3531775"/>
              <a:gd name="connsiteY2845" fmla="*/ 1388158 h 2810796"/>
              <a:gd name="connsiteX2846" fmla="*/ 2839977 w 3531775"/>
              <a:gd name="connsiteY2846" fmla="*/ 1393301 h 2810796"/>
              <a:gd name="connsiteX2847" fmla="*/ 2840168 w 3531775"/>
              <a:gd name="connsiteY2847" fmla="*/ 1402540 h 2810796"/>
              <a:gd name="connsiteX2848" fmla="*/ 2852931 w 3531775"/>
              <a:gd name="connsiteY2848" fmla="*/ 1407303 h 2810796"/>
              <a:gd name="connsiteX2849" fmla="*/ 2846550 w 3531775"/>
              <a:gd name="connsiteY2849" fmla="*/ 1410160 h 2810796"/>
              <a:gd name="connsiteX2850" fmla="*/ 2841406 w 3531775"/>
              <a:gd name="connsiteY2850" fmla="*/ 1414637 h 2810796"/>
              <a:gd name="connsiteX2851" fmla="*/ 2846645 w 3531775"/>
              <a:gd name="connsiteY2851" fmla="*/ 1419400 h 2810796"/>
              <a:gd name="connsiteX2852" fmla="*/ 2837120 w 3531775"/>
              <a:gd name="connsiteY2852" fmla="*/ 1419495 h 2810796"/>
              <a:gd name="connsiteX2853" fmla="*/ 2832262 w 3531775"/>
              <a:gd name="connsiteY2853" fmla="*/ 1426258 h 2810796"/>
              <a:gd name="connsiteX2854" fmla="*/ 2848931 w 3531775"/>
              <a:gd name="connsiteY2854" fmla="*/ 1386538 h 2810796"/>
              <a:gd name="connsiteX2855" fmla="*/ 2894746 w 3531775"/>
              <a:gd name="connsiteY2855" fmla="*/ 1363488 h 2810796"/>
              <a:gd name="connsiteX2856" fmla="*/ 2874934 w 3531775"/>
              <a:gd name="connsiteY2856" fmla="*/ 1353772 h 2810796"/>
              <a:gd name="connsiteX2857" fmla="*/ 2877315 w 3531775"/>
              <a:gd name="connsiteY2857" fmla="*/ 1358630 h 2810796"/>
              <a:gd name="connsiteX2858" fmla="*/ 2875220 w 3531775"/>
              <a:gd name="connsiteY2858" fmla="*/ 1365774 h 2810796"/>
              <a:gd name="connsiteX2859" fmla="*/ 2884650 w 3531775"/>
              <a:gd name="connsiteY2859" fmla="*/ 1371965 h 2810796"/>
              <a:gd name="connsiteX2860" fmla="*/ 2878649 w 3531775"/>
              <a:gd name="connsiteY2860" fmla="*/ 1372822 h 2810796"/>
              <a:gd name="connsiteX2861" fmla="*/ 2873315 w 3531775"/>
              <a:gd name="connsiteY2861" fmla="*/ 1375204 h 2810796"/>
              <a:gd name="connsiteX2862" fmla="*/ 2876553 w 3531775"/>
              <a:gd name="connsiteY2862" fmla="*/ 1379871 h 2810796"/>
              <a:gd name="connsiteX2863" fmla="*/ 2868648 w 3531775"/>
              <a:gd name="connsiteY2863" fmla="*/ 1378156 h 2810796"/>
              <a:gd name="connsiteX2864" fmla="*/ 2863028 w 3531775"/>
              <a:gd name="connsiteY2864" fmla="*/ 1382442 h 2810796"/>
              <a:gd name="connsiteX2865" fmla="*/ 2894746 w 3531775"/>
              <a:gd name="connsiteY2865" fmla="*/ 1363488 h 2810796"/>
              <a:gd name="connsiteX2866" fmla="*/ 2912653 w 3531775"/>
              <a:gd name="connsiteY2866" fmla="*/ 1404636 h 2810796"/>
              <a:gd name="connsiteX2867" fmla="*/ 2887031 w 3531775"/>
              <a:gd name="connsiteY2867" fmla="*/ 1397111 h 2810796"/>
              <a:gd name="connsiteX2868" fmla="*/ 2891222 w 3531775"/>
              <a:gd name="connsiteY2868" fmla="*/ 1402540 h 2810796"/>
              <a:gd name="connsiteX2869" fmla="*/ 2890936 w 3531775"/>
              <a:gd name="connsiteY2869" fmla="*/ 1411684 h 2810796"/>
              <a:gd name="connsiteX2870" fmla="*/ 2903509 w 3531775"/>
              <a:gd name="connsiteY2870" fmla="*/ 1417113 h 2810796"/>
              <a:gd name="connsiteX2871" fmla="*/ 2896937 w 3531775"/>
              <a:gd name="connsiteY2871" fmla="*/ 1419590 h 2810796"/>
              <a:gd name="connsiteX2872" fmla="*/ 2891508 w 3531775"/>
              <a:gd name="connsiteY2872" fmla="*/ 1423686 h 2810796"/>
              <a:gd name="connsiteX2873" fmla="*/ 2896556 w 3531775"/>
              <a:gd name="connsiteY2873" fmla="*/ 1428734 h 2810796"/>
              <a:gd name="connsiteX2874" fmla="*/ 2887031 w 3531775"/>
              <a:gd name="connsiteY2874" fmla="*/ 1428353 h 2810796"/>
              <a:gd name="connsiteX2875" fmla="*/ 2881792 w 3531775"/>
              <a:gd name="connsiteY2875" fmla="*/ 1434830 h 2810796"/>
              <a:gd name="connsiteX2876" fmla="*/ 2912653 w 3531775"/>
              <a:gd name="connsiteY2876" fmla="*/ 1404636 h 2810796"/>
              <a:gd name="connsiteX2877" fmla="*/ 2957135 w 3531775"/>
              <a:gd name="connsiteY2877" fmla="*/ 1380823 h 2810796"/>
              <a:gd name="connsiteX2878" fmla="*/ 2936180 w 3531775"/>
              <a:gd name="connsiteY2878" fmla="*/ 1375870 h 2810796"/>
              <a:gd name="connsiteX2879" fmla="*/ 2936561 w 3531775"/>
              <a:gd name="connsiteY2879" fmla="*/ 1384157 h 2810796"/>
              <a:gd name="connsiteX2880" fmla="*/ 2934560 w 3531775"/>
              <a:gd name="connsiteY2880" fmla="*/ 1386538 h 2810796"/>
              <a:gd name="connsiteX2881" fmla="*/ 2946181 w 3531775"/>
              <a:gd name="connsiteY2881" fmla="*/ 1391205 h 2810796"/>
              <a:gd name="connsiteX2882" fmla="*/ 2939323 w 3531775"/>
              <a:gd name="connsiteY2882" fmla="*/ 1392539 h 2810796"/>
              <a:gd name="connsiteX2883" fmla="*/ 2933322 w 3531775"/>
              <a:gd name="connsiteY2883" fmla="*/ 1395587 h 2810796"/>
              <a:gd name="connsiteX2884" fmla="*/ 2937609 w 3531775"/>
              <a:gd name="connsiteY2884" fmla="*/ 1401016 h 2810796"/>
              <a:gd name="connsiteX2885" fmla="*/ 2928179 w 3531775"/>
              <a:gd name="connsiteY2885" fmla="*/ 1399302 h 2810796"/>
              <a:gd name="connsiteX2886" fmla="*/ 2922083 w 3531775"/>
              <a:gd name="connsiteY2886" fmla="*/ 1404636 h 2810796"/>
              <a:gd name="connsiteX2887" fmla="*/ 2934275 w 3531775"/>
              <a:gd name="connsiteY2887" fmla="*/ 1410065 h 2810796"/>
              <a:gd name="connsiteX2888" fmla="*/ 2957135 w 3531775"/>
              <a:gd name="connsiteY2888" fmla="*/ 1380823 h 2810796"/>
              <a:gd name="connsiteX2889" fmla="*/ 2951039 w 3531775"/>
              <a:gd name="connsiteY2889" fmla="*/ 1422733 h 2810796"/>
              <a:gd name="connsiteX2890" fmla="*/ 2935703 w 3531775"/>
              <a:gd name="connsiteY2890" fmla="*/ 1425019 h 2810796"/>
              <a:gd name="connsiteX2891" fmla="*/ 2941323 w 3531775"/>
              <a:gd name="connsiteY2891" fmla="*/ 1431020 h 2810796"/>
              <a:gd name="connsiteX2892" fmla="*/ 2942276 w 3531775"/>
              <a:gd name="connsiteY2892" fmla="*/ 1441783 h 2810796"/>
              <a:gd name="connsiteX2893" fmla="*/ 2957420 w 3531775"/>
              <a:gd name="connsiteY2893" fmla="*/ 1447117 h 2810796"/>
              <a:gd name="connsiteX2894" fmla="*/ 2950277 w 3531775"/>
              <a:gd name="connsiteY2894" fmla="*/ 1450546 h 2810796"/>
              <a:gd name="connsiteX2895" fmla="*/ 2944657 w 3531775"/>
              <a:gd name="connsiteY2895" fmla="*/ 1455880 h 2810796"/>
              <a:gd name="connsiteX2896" fmla="*/ 2951039 w 3531775"/>
              <a:gd name="connsiteY2896" fmla="*/ 1461309 h 2810796"/>
              <a:gd name="connsiteX2897" fmla="*/ 2940180 w 3531775"/>
              <a:gd name="connsiteY2897" fmla="*/ 1461691 h 2810796"/>
              <a:gd name="connsiteX2898" fmla="*/ 2935037 w 3531775"/>
              <a:gd name="connsiteY2898" fmla="*/ 1469787 h 2810796"/>
              <a:gd name="connsiteX2899" fmla="*/ 2951039 w 3531775"/>
              <a:gd name="connsiteY2899" fmla="*/ 1422733 h 2810796"/>
              <a:gd name="connsiteX2900" fmla="*/ 3006379 w 3531775"/>
              <a:gd name="connsiteY2900" fmla="*/ 1402254 h 2810796"/>
              <a:gd name="connsiteX2901" fmla="*/ 2989139 w 3531775"/>
              <a:gd name="connsiteY2901" fmla="*/ 1388062 h 2810796"/>
              <a:gd name="connsiteX2902" fmla="*/ 2990186 w 3531775"/>
              <a:gd name="connsiteY2902" fmla="*/ 1393301 h 2810796"/>
              <a:gd name="connsiteX2903" fmla="*/ 2986091 w 3531775"/>
              <a:gd name="connsiteY2903" fmla="*/ 1399492 h 2810796"/>
              <a:gd name="connsiteX2904" fmla="*/ 2993901 w 3531775"/>
              <a:gd name="connsiteY2904" fmla="*/ 1407684 h 2810796"/>
              <a:gd name="connsiteX2905" fmla="*/ 2987615 w 3531775"/>
              <a:gd name="connsiteY2905" fmla="*/ 1407112 h 2810796"/>
              <a:gd name="connsiteX2906" fmla="*/ 2981614 w 3531775"/>
              <a:gd name="connsiteY2906" fmla="*/ 1408065 h 2810796"/>
              <a:gd name="connsiteX2907" fmla="*/ 2983519 w 3531775"/>
              <a:gd name="connsiteY2907" fmla="*/ 1413304 h 2810796"/>
              <a:gd name="connsiteX2908" fmla="*/ 2976090 w 3531775"/>
              <a:gd name="connsiteY2908" fmla="*/ 1409684 h 2810796"/>
              <a:gd name="connsiteX2909" fmla="*/ 2969327 w 3531775"/>
              <a:gd name="connsiteY2909" fmla="*/ 1412446 h 2810796"/>
              <a:gd name="connsiteX2910" fmla="*/ 3006379 w 3531775"/>
              <a:gd name="connsiteY2910" fmla="*/ 1402254 h 2810796"/>
              <a:gd name="connsiteX2911" fmla="*/ 3023524 w 3531775"/>
              <a:gd name="connsiteY2911" fmla="*/ 1438545 h 2810796"/>
              <a:gd name="connsiteX2912" fmla="*/ 3002093 w 3531775"/>
              <a:gd name="connsiteY2912" fmla="*/ 1438450 h 2810796"/>
              <a:gd name="connsiteX2913" fmla="*/ 3009141 w 3531775"/>
              <a:gd name="connsiteY2913" fmla="*/ 1442355 h 2810796"/>
              <a:gd name="connsiteX2914" fmla="*/ 3003617 w 3531775"/>
              <a:gd name="connsiteY2914" fmla="*/ 1447689 h 2810796"/>
              <a:gd name="connsiteX2915" fmla="*/ 3017047 w 3531775"/>
              <a:gd name="connsiteY2915" fmla="*/ 1452070 h 2810796"/>
              <a:gd name="connsiteX2916" fmla="*/ 3011046 w 3531775"/>
              <a:gd name="connsiteY2916" fmla="*/ 1455118 h 2810796"/>
              <a:gd name="connsiteX2917" fmla="*/ 3006474 w 3531775"/>
              <a:gd name="connsiteY2917" fmla="*/ 1459786 h 2810796"/>
              <a:gd name="connsiteX2918" fmla="*/ 3012284 w 3531775"/>
              <a:gd name="connsiteY2918" fmla="*/ 1464453 h 2810796"/>
              <a:gd name="connsiteX2919" fmla="*/ 3002855 w 3531775"/>
              <a:gd name="connsiteY2919" fmla="*/ 1464929 h 2810796"/>
              <a:gd name="connsiteX2920" fmla="*/ 2998854 w 3531775"/>
              <a:gd name="connsiteY2920" fmla="*/ 1471978 h 2810796"/>
              <a:gd name="connsiteX2921" fmla="*/ 3023524 w 3531775"/>
              <a:gd name="connsiteY2921" fmla="*/ 1438545 h 2810796"/>
              <a:gd name="connsiteX2922" fmla="*/ 3031239 w 3531775"/>
              <a:gd name="connsiteY2922" fmla="*/ 1490456 h 2810796"/>
              <a:gd name="connsiteX2923" fmla="*/ 3026667 w 3531775"/>
              <a:gd name="connsiteY2923" fmla="*/ 1496171 h 2810796"/>
              <a:gd name="connsiteX2924" fmla="*/ 3025905 w 3531775"/>
              <a:gd name="connsiteY2924" fmla="*/ 1497790 h 2810796"/>
              <a:gd name="connsiteX2925" fmla="*/ 3032668 w 3531775"/>
              <a:gd name="connsiteY2925" fmla="*/ 1504648 h 2810796"/>
              <a:gd name="connsiteX2926" fmla="*/ 3027048 w 3531775"/>
              <a:gd name="connsiteY2926" fmla="*/ 1503600 h 2810796"/>
              <a:gd name="connsiteX2927" fmla="*/ 3021428 w 3531775"/>
              <a:gd name="connsiteY2927" fmla="*/ 1504077 h 2810796"/>
              <a:gd name="connsiteX2928" fmla="*/ 3022476 w 3531775"/>
              <a:gd name="connsiteY2928" fmla="*/ 1509316 h 2810796"/>
              <a:gd name="connsiteX2929" fmla="*/ 3016190 w 3531775"/>
              <a:gd name="connsiteY2929" fmla="*/ 1505220 h 2810796"/>
              <a:gd name="connsiteX2930" fmla="*/ 3009618 w 3531775"/>
              <a:gd name="connsiteY2930" fmla="*/ 1507506 h 2810796"/>
              <a:gd name="connsiteX2931" fmla="*/ 3016571 w 3531775"/>
              <a:gd name="connsiteY2931" fmla="*/ 1515126 h 2810796"/>
              <a:gd name="connsiteX2932" fmla="*/ 3040574 w 3531775"/>
              <a:gd name="connsiteY2932" fmla="*/ 1490075 h 2810796"/>
              <a:gd name="connsiteX2933" fmla="*/ 3031239 w 3531775"/>
              <a:gd name="connsiteY2933" fmla="*/ 1490456 h 2810796"/>
              <a:gd name="connsiteX2934" fmla="*/ 3068101 w 3531775"/>
              <a:gd name="connsiteY2934" fmla="*/ 1424638 h 2810796"/>
              <a:gd name="connsiteX2935" fmla="*/ 3048670 w 3531775"/>
              <a:gd name="connsiteY2935" fmla="*/ 1418257 h 2810796"/>
              <a:gd name="connsiteX2936" fmla="*/ 3053718 w 3531775"/>
              <a:gd name="connsiteY2936" fmla="*/ 1423305 h 2810796"/>
              <a:gd name="connsiteX2937" fmla="*/ 3046956 w 3531775"/>
              <a:gd name="connsiteY2937" fmla="*/ 1425972 h 2810796"/>
              <a:gd name="connsiteX2938" fmla="*/ 3057624 w 3531775"/>
              <a:gd name="connsiteY2938" fmla="*/ 1433306 h 2810796"/>
              <a:gd name="connsiteX2939" fmla="*/ 3045527 w 3531775"/>
              <a:gd name="connsiteY2939" fmla="*/ 1436259 h 2810796"/>
              <a:gd name="connsiteX2940" fmla="*/ 3049337 w 3531775"/>
              <a:gd name="connsiteY2940" fmla="*/ 1441593 h 2810796"/>
              <a:gd name="connsiteX2941" fmla="*/ 3040669 w 3531775"/>
              <a:gd name="connsiteY2941" fmla="*/ 1439212 h 2810796"/>
              <a:gd name="connsiteX2942" fmla="*/ 3034859 w 3531775"/>
              <a:gd name="connsiteY2942" fmla="*/ 1443688 h 2810796"/>
              <a:gd name="connsiteX2943" fmla="*/ 3068101 w 3531775"/>
              <a:gd name="connsiteY2943" fmla="*/ 1424638 h 2810796"/>
              <a:gd name="connsiteX2944" fmla="*/ 3094009 w 3531775"/>
              <a:gd name="connsiteY2944" fmla="*/ 1473406 h 2810796"/>
              <a:gd name="connsiteX2945" fmla="*/ 3070292 w 3531775"/>
              <a:gd name="connsiteY2945" fmla="*/ 1458642 h 2810796"/>
              <a:gd name="connsiteX2946" fmla="*/ 3073149 w 3531775"/>
              <a:gd name="connsiteY2946" fmla="*/ 1464929 h 2810796"/>
              <a:gd name="connsiteX2947" fmla="*/ 3070482 w 3531775"/>
              <a:gd name="connsiteY2947" fmla="*/ 1473597 h 2810796"/>
              <a:gd name="connsiteX2948" fmla="*/ 3081626 w 3531775"/>
              <a:gd name="connsiteY2948" fmla="*/ 1482455 h 2810796"/>
              <a:gd name="connsiteX2949" fmla="*/ 3074483 w 3531775"/>
              <a:gd name="connsiteY2949" fmla="*/ 1482836 h 2810796"/>
              <a:gd name="connsiteX2950" fmla="*/ 3068006 w 3531775"/>
              <a:gd name="connsiteY2950" fmla="*/ 1485122 h 2810796"/>
              <a:gd name="connsiteX2951" fmla="*/ 3071625 w 3531775"/>
              <a:gd name="connsiteY2951" fmla="*/ 1491408 h 2810796"/>
              <a:gd name="connsiteX2952" fmla="*/ 3062291 w 3531775"/>
              <a:gd name="connsiteY2952" fmla="*/ 1488265 h 2810796"/>
              <a:gd name="connsiteX2953" fmla="*/ 3055433 w 3531775"/>
              <a:gd name="connsiteY2953" fmla="*/ 1493028 h 2810796"/>
              <a:gd name="connsiteX2954" fmla="*/ 3094009 w 3531775"/>
              <a:gd name="connsiteY2954" fmla="*/ 1473406 h 2810796"/>
              <a:gd name="connsiteX2955" fmla="*/ 3131252 w 3531775"/>
              <a:gd name="connsiteY2955" fmla="*/ 1454833 h 2810796"/>
              <a:gd name="connsiteX2956" fmla="*/ 3111344 w 3531775"/>
              <a:gd name="connsiteY2956" fmla="*/ 1441307 h 2810796"/>
              <a:gd name="connsiteX2957" fmla="*/ 3113631 w 3531775"/>
              <a:gd name="connsiteY2957" fmla="*/ 1446736 h 2810796"/>
              <a:gd name="connsiteX2958" fmla="*/ 3111249 w 3531775"/>
              <a:gd name="connsiteY2958" fmla="*/ 1453690 h 2810796"/>
              <a:gd name="connsiteX2959" fmla="*/ 3120584 w 3531775"/>
              <a:gd name="connsiteY2959" fmla="*/ 1461691 h 2810796"/>
              <a:gd name="connsiteX2960" fmla="*/ 3114488 w 3531775"/>
              <a:gd name="connsiteY2960" fmla="*/ 1461595 h 2810796"/>
              <a:gd name="connsiteX2961" fmla="*/ 3108963 w 3531775"/>
              <a:gd name="connsiteY2961" fmla="*/ 1463119 h 2810796"/>
              <a:gd name="connsiteX2962" fmla="*/ 3112011 w 3531775"/>
              <a:gd name="connsiteY2962" fmla="*/ 1468453 h 2810796"/>
              <a:gd name="connsiteX2963" fmla="*/ 3104106 w 3531775"/>
              <a:gd name="connsiteY2963" fmla="*/ 1465310 h 2810796"/>
              <a:gd name="connsiteX2964" fmla="*/ 3098200 w 3531775"/>
              <a:gd name="connsiteY2964" fmla="*/ 1468739 h 2810796"/>
              <a:gd name="connsiteX2965" fmla="*/ 3131252 w 3531775"/>
              <a:gd name="connsiteY2965" fmla="*/ 1454833 h 2810796"/>
              <a:gd name="connsiteX2966" fmla="*/ 3135157 w 3531775"/>
              <a:gd name="connsiteY2966" fmla="*/ 1505220 h 2810796"/>
              <a:gd name="connsiteX2967" fmla="*/ 3106868 w 3531775"/>
              <a:gd name="connsiteY2967" fmla="*/ 1489408 h 2810796"/>
              <a:gd name="connsiteX2968" fmla="*/ 3117250 w 3531775"/>
              <a:gd name="connsiteY2968" fmla="*/ 1503124 h 2810796"/>
              <a:gd name="connsiteX2969" fmla="*/ 3108868 w 3531775"/>
              <a:gd name="connsiteY2969" fmla="*/ 1507315 h 2810796"/>
              <a:gd name="connsiteX2970" fmla="*/ 3119822 w 3531775"/>
              <a:gd name="connsiteY2970" fmla="*/ 1514364 h 2810796"/>
              <a:gd name="connsiteX2971" fmla="*/ 3114297 w 3531775"/>
              <a:gd name="connsiteY2971" fmla="*/ 1518079 h 2810796"/>
              <a:gd name="connsiteX2972" fmla="*/ 3107344 w 3531775"/>
              <a:gd name="connsiteY2972" fmla="*/ 1521317 h 2810796"/>
              <a:gd name="connsiteX2973" fmla="*/ 3112011 w 3531775"/>
              <a:gd name="connsiteY2973" fmla="*/ 1528461 h 2810796"/>
              <a:gd name="connsiteX2974" fmla="*/ 3101248 w 3531775"/>
              <a:gd name="connsiteY2974" fmla="*/ 1525413 h 2810796"/>
              <a:gd name="connsiteX2975" fmla="*/ 3094104 w 3531775"/>
              <a:gd name="connsiteY2975" fmla="*/ 1531509 h 2810796"/>
              <a:gd name="connsiteX2976" fmla="*/ 3107820 w 3531775"/>
              <a:gd name="connsiteY2976" fmla="*/ 1539415 h 2810796"/>
              <a:gd name="connsiteX2977" fmla="*/ 3135157 w 3531775"/>
              <a:gd name="connsiteY2977" fmla="*/ 1505220 h 2810796"/>
              <a:gd name="connsiteX2978" fmla="*/ 3137919 w 3531775"/>
              <a:gd name="connsiteY2978" fmla="*/ 1591897 h 2810796"/>
              <a:gd name="connsiteX2979" fmla="*/ 3138967 w 3531775"/>
              <a:gd name="connsiteY2979" fmla="*/ 1598184 h 2810796"/>
              <a:gd name="connsiteX2980" fmla="*/ 3132109 w 3531775"/>
              <a:gd name="connsiteY2980" fmla="*/ 1593136 h 2810796"/>
              <a:gd name="connsiteX2981" fmla="*/ 3153921 w 3531775"/>
              <a:gd name="connsiteY2981" fmla="*/ 1605804 h 2810796"/>
              <a:gd name="connsiteX2982" fmla="*/ 3149159 w 3531775"/>
              <a:gd name="connsiteY2982" fmla="*/ 1576086 h 2810796"/>
              <a:gd name="connsiteX2983" fmla="*/ 3145730 w 3531775"/>
              <a:gd name="connsiteY2983" fmla="*/ 1583420 h 2810796"/>
              <a:gd name="connsiteX2984" fmla="*/ 3143063 w 3531775"/>
              <a:gd name="connsiteY2984" fmla="*/ 1584754 h 2810796"/>
              <a:gd name="connsiteX2985" fmla="*/ 3150492 w 3531775"/>
              <a:gd name="connsiteY2985" fmla="*/ 1593231 h 2810796"/>
              <a:gd name="connsiteX2986" fmla="*/ 3144206 w 3531775"/>
              <a:gd name="connsiteY2986" fmla="*/ 1591707 h 2810796"/>
              <a:gd name="connsiteX2987" fmla="*/ 3137919 w 3531775"/>
              <a:gd name="connsiteY2987" fmla="*/ 1591897 h 2810796"/>
              <a:gd name="connsiteX2988" fmla="*/ 3182592 w 3531775"/>
              <a:gd name="connsiteY2988" fmla="*/ 1494075 h 2810796"/>
              <a:gd name="connsiteX2989" fmla="*/ 3166399 w 3531775"/>
              <a:gd name="connsiteY2989" fmla="*/ 1480169 h 2810796"/>
              <a:gd name="connsiteX2990" fmla="*/ 3167923 w 3531775"/>
              <a:gd name="connsiteY2990" fmla="*/ 1485122 h 2810796"/>
              <a:gd name="connsiteX2991" fmla="*/ 3165161 w 3531775"/>
              <a:gd name="connsiteY2991" fmla="*/ 1490932 h 2810796"/>
              <a:gd name="connsiteX2992" fmla="*/ 3172590 w 3531775"/>
              <a:gd name="connsiteY2992" fmla="*/ 1498933 h 2810796"/>
              <a:gd name="connsiteX2993" fmla="*/ 3162208 w 3531775"/>
              <a:gd name="connsiteY2993" fmla="*/ 1498933 h 2810796"/>
              <a:gd name="connsiteX2994" fmla="*/ 3164399 w 3531775"/>
              <a:gd name="connsiteY2994" fmla="*/ 1503982 h 2810796"/>
              <a:gd name="connsiteX2995" fmla="*/ 3157731 w 3531775"/>
              <a:gd name="connsiteY2995" fmla="*/ 1500362 h 2810796"/>
              <a:gd name="connsiteX2996" fmla="*/ 3152207 w 3531775"/>
              <a:gd name="connsiteY2996" fmla="*/ 1502838 h 2810796"/>
              <a:gd name="connsiteX2997" fmla="*/ 3182592 w 3531775"/>
              <a:gd name="connsiteY2997" fmla="*/ 1494075 h 2810796"/>
              <a:gd name="connsiteX2998" fmla="*/ 3182210 w 3531775"/>
              <a:gd name="connsiteY2998" fmla="*/ 1530556 h 2810796"/>
              <a:gd name="connsiteX2999" fmla="*/ 3171257 w 3531775"/>
              <a:gd name="connsiteY2999" fmla="*/ 1520936 h 2810796"/>
              <a:gd name="connsiteX3000" fmla="*/ 3170209 w 3531775"/>
              <a:gd name="connsiteY3000" fmla="*/ 1527318 h 2810796"/>
              <a:gd name="connsiteX3001" fmla="*/ 3162875 w 3531775"/>
              <a:gd name="connsiteY3001" fmla="*/ 1532557 h 2810796"/>
              <a:gd name="connsiteX3002" fmla="*/ 3168209 w 3531775"/>
              <a:gd name="connsiteY3002" fmla="*/ 1545129 h 2810796"/>
              <a:gd name="connsiteX3003" fmla="*/ 3161446 w 3531775"/>
              <a:gd name="connsiteY3003" fmla="*/ 1541796 h 2810796"/>
              <a:gd name="connsiteX3004" fmla="*/ 3154207 w 3531775"/>
              <a:gd name="connsiteY3004" fmla="*/ 1540272 h 2810796"/>
              <a:gd name="connsiteX3005" fmla="*/ 3154112 w 3531775"/>
              <a:gd name="connsiteY3005" fmla="*/ 1547034 h 2810796"/>
              <a:gd name="connsiteX3006" fmla="*/ 3147254 w 3531775"/>
              <a:gd name="connsiteY3006" fmla="*/ 1539795 h 2810796"/>
              <a:gd name="connsiteX3007" fmla="*/ 3138395 w 3531775"/>
              <a:gd name="connsiteY3007" fmla="*/ 1540176 h 2810796"/>
              <a:gd name="connsiteX3008" fmla="*/ 3182210 w 3531775"/>
              <a:gd name="connsiteY3008" fmla="*/ 1530556 h 2810796"/>
              <a:gd name="connsiteX3009" fmla="*/ 3181829 w 3531775"/>
              <a:gd name="connsiteY3009" fmla="*/ 1587992 h 2810796"/>
              <a:gd name="connsiteX3010" fmla="*/ 3205928 w 3531775"/>
              <a:gd name="connsiteY3010" fmla="*/ 1559893 h 2810796"/>
              <a:gd name="connsiteX3011" fmla="*/ 3206785 w 3531775"/>
              <a:gd name="connsiteY3011" fmla="*/ 1566846 h 2810796"/>
              <a:gd name="connsiteX3012" fmla="*/ 3201737 w 3531775"/>
              <a:gd name="connsiteY3012" fmla="*/ 1574276 h 2810796"/>
              <a:gd name="connsiteX3013" fmla="*/ 3200975 w 3531775"/>
              <a:gd name="connsiteY3013" fmla="*/ 1576467 h 2810796"/>
              <a:gd name="connsiteX3014" fmla="*/ 3209738 w 3531775"/>
              <a:gd name="connsiteY3014" fmla="*/ 1586087 h 2810796"/>
              <a:gd name="connsiteX3015" fmla="*/ 3202880 w 3531775"/>
              <a:gd name="connsiteY3015" fmla="*/ 1584277 h 2810796"/>
              <a:gd name="connsiteX3016" fmla="*/ 3196022 w 3531775"/>
              <a:gd name="connsiteY3016" fmla="*/ 1584563 h 2810796"/>
              <a:gd name="connsiteX3017" fmla="*/ 3197641 w 3531775"/>
              <a:gd name="connsiteY3017" fmla="*/ 1591516 h 2810796"/>
              <a:gd name="connsiteX3018" fmla="*/ 3189735 w 3531775"/>
              <a:gd name="connsiteY3018" fmla="*/ 1585706 h 2810796"/>
              <a:gd name="connsiteX3019" fmla="*/ 3181829 w 3531775"/>
              <a:gd name="connsiteY3019" fmla="*/ 1587992 h 2810796"/>
              <a:gd name="connsiteX3020" fmla="*/ 3228597 w 3531775"/>
              <a:gd name="connsiteY3020" fmla="*/ 1520650 h 2810796"/>
              <a:gd name="connsiteX3021" fmla="*/ 3216405 w 3531775"/>
              <a:gd name="connsiteY3021" fmla="*/ 1512554 h 2810796"/>
              <a:gd name="connsiteX3022" fmla="*/ 3213834 w 3531775"/>
              <a:gd name="connsiteY3022" fmla="*/ 1526651 h 2810796"/>
              <a:gd name="connsiteX3023" fmla="*/ 3219549 w 3531775"/>
              <a:gd name="connsiteY3023" fmla="*/ 1537891 h 2810796"/>
              <a:gd name="connsiteX3024" fmla="*/ 3205166 w 3531775"/>
              <a:gd name="connsiteY3024" fmla="*/ 1530937 h 2810796"/>
              <a:gd name="connsiteX3025" fmla="*/ 3207261 w 3531775"/>
              <a:gd name="connsiteY3025" fmla="*/ 1541986 h 2810796"/>
              <a:gd name="connsiteX3026" fmla="*/ 3199356 w 3531775"/>
              <a:gd name="connsiteY3026" fmla="*/ 1535604 h 2810796"/>
              <a:gd name="connsiteX3027" fmla="*/ 3191354 w 3531775"/>
              <a:gd name="connsiteY3027" fmla="*/ 1537224 h 2810796"/>
              <a:gd name="connsiteX3028" fmla="*/ 3211452 w 3531775"/>
              <a:gd name="connsiteY3028" fmla="*/ 1553226 h 2810796"/>
              <a:gd name="connsiteX3029" fmla="*/ 3228597 w 3531775"/>
              <a:gd name="connsiteY3029" fmla="*/ 1520650 h 2810796"/>
              <a:gd name="connsiteX3030" fmla="*/ 3232598 w 3531775"/>
              <a:gd name="connsiteY3030" fmla="*/ 1631426 h 2810796"/>
              <a:gd name="connsiteX3031" fmla="*/ 3224501 w 3531775"/>
              <a:gd name="connsiteY3031" fmla="*/ 1632855 h 2810796"/>
              <a:gd name="connsiteX3032" fmla="*/ 3243551 w 3531775"/>
              <a:gd name="connsiteY3032" fmla="*/ 1649904 h 2810796"/>
              <a:gd name="connsiteX3033" fmla="*/ 3262792 w 3531775"/>
              <a:gd name="connsiteY3033" fmla="*/ 1616472 h 2810796"/>
              <a:gd name="connsiteX3034" fmla="*/ 3251552 w 3531775"/>
              <a:gd name="connsiteY3034" fmla="*/ 1607899 h 2810796"/>
              <a:gd name="connsiteX3035" fmla="*/ 3251552 w 3531775"/>
              <a:gd name="connsiteY3035" fmla="*/ 1614853 h 2810796"/>
              <a:gd name="connsiteX3036" fmla="*/ 3245742 w 3531775"/>
              <a:gd name="connsiteY3036" fmla="*/ 1621520 h 2810796"/>
              <a:gd name="connsiteX3037" fmla="*/ 3252219 w 3531775"/>
              <a:gd name="connsiteY3037" fmla="*/ 1634188 h 2810796"/>
              <a:gd name="connsiteX3038" fmla="*/ 3245647 w 3531775"/>
              <a:gd name="connsiteY3038" fmla="*/ 1631521 h 2810796"/>
              <a:gd name="connsiteX3039" fmla="*/ 3238884 w 3531775"/>
              <a:gd name="connsiteY3039" fmla="*/ 1630950 h 2810796"/>
              <a:gd name="connsiteX3040" fmla="*/ 3239646 w 3531775"/>
              <a:gd name="connsiteY3040" fmla="*/ 1638093 h 2810796"/>
              <a:gd name="connsiteX3041" fmla="*/ 3232598 w 3531775"/>
              <a:gd name="connsiteY3041" fmla="*/ 1631426 h 2810796"/>
              <a:gd name="connsiteX3042" fmla="*/ 3274222 w 3531775"/>
              <a:gd name="connsiteY3042" fmla="*/ 1573419 h 2810796"/>
              <a:gd name="connsiteX3043" fmla="*/ 3266411 w 3531775"/>
              <a:gd name="connsiteY3043" fmla="*/ 1563703 h 2810796"/>
              <a:gd name="connsiteX3044" fmla="*/ 3264792 w 3531775"/>
              <a:gd name="connsiteY3044" fmla="*/ 1568751 h 2810796"/>
              <a:gd name="connsiteX3045" fmla="*/ 3258220 w 3531775"/>
              <a:gd name="connsiteY3045" fmla="*/ 1571800 h 2810796"/>
              <a:gd name="connsiteX3046" fmla="*/ 3261077 w 3531775"/>
              <a:gd name="connsiteY3046" fmla="*/ 1583039 h 2810796"/>
              <a:gd name="connsiteX3047" fmla="*/ 3255839 w 3531775"/>
              <a:gd name="connsiteY3047" fmla="*/ 1579134 h 2810796"/>
              <a:gd name="connsiteX3048" fmla="*/ 3250124 w 3531775"/>
              <a:gd name="connsiteY3048" fmla="*/ 1576657 h 2810796"/>
              <a:gd name="connsiteX3049" fmla="*/ 3249267 w 3531775"/>
              <a:gd name="connsiteY3049" fmla="*/ 1582182 h 2810796"/>
              <a:gd name="connsiteX3050" fmla="*/ 3244504 w 3531775"/>
              <a:gd name="connsiteY3050" fmla="*/ 1575038 h 2810796"/>
              <a:gd name="connsiteX3051" fmla="*/ 3237170 w 3531775"/>
              <a:gd name="connsiteY3051" fmla="*/ 1573704 h 2810796"/>
              <a:gd name="connsiteX3052" fmla="*/ 3274222 w 3531775"/>
              <a:gd name="connsiteY3052" fmla="*/ 1573419 h 2810796"/>
              <a:gd name="connsiteX3053" fmla="*/ 3307274 w 3531775"/>
              <a:gd name="connsiteY3053" fmla="*/ 1627807 h 2810796"/>
              <a:gd name="connsiteX3054" fmla="*/ 3297749 w 3531775"/>
              <a:gd name="connsiteY3054" fmla="*/ 1625140 h 2810796"/>
              <a:gd name="connsiteX3055" fmla="*/ 3292796 w 3531775"/>
              <a:gd name="connsiteY3055" fmla="*/ 1630378 h 2810796"/>
              <a:gd name="connsiteX3056" fmla="*/ 3291938 w 3531775"/>
              <a:gd name="connsiteY3056" fmla="*/ 1631997 h 2810796"/>
              <a:gd name="connsiteX3057" fmla="*/ 3298320 w 3531775"/>
              <a:gd name="connsiteY3057" fmla="*/ 1642189 h 2810796"/>
              <a:gd name="connsiteX3058" fmla="*/ 3292701 w 3531775"/>
              <a:gd name="connsiteY3058" fmla="*/ 1639141 h 2810796"/>
              <a:gd name="connsiteX3059" fmla="*/ 3286985 w 3531775"/>
              <a:gd name="connsiteY3059" fmla="*/ 1637903 h 2810796"/>
              <a:gd name="connsiteX3060" fmla="*/ 3287652 w 3531775"/>
              <a:gd name="connsiteY3060" fmla="*/ 1644190 h 2810796"/>
              <a:gd name="connsiteX3061" fmla="*/ 3281556 w 3531775"/>
              <a:gd name="connsiteY3061" fmla="*/ 1637522 h 2810796"/>
              <a:gd name="connsiteX3062" fmla="*/ 3274793 w 3531775"/>
              <a:gd name="connsiteY3062" fmla="*/ 1637903 h 2810796"/>
              <a:gd name="connsiteX3063" fmla="*/ 3307274 w 3531775"/>
              <a:gd name="connsiteY3063" fmla="*/ 1627807 h 2810796"/>
              <a:gd name="connsiteX3064" fmla="*/ 3341373 w 3531775"/>
              <a:gd name="connsiteY3064" fmla="*/ 1673717 h 2810796"/>
              <a:gd name="connsiteX3065" fmla="*/ 3332610 w 3531775"/>
              <a:gd name="connsiteY3065" fmla="*/ 1661906 h 2810796"/>
              <a:gd name="connsiteX3066" fmla="*/ 3325467 w 3531775"/>
              <a:gd name="connsiteY3066" fmla="*/ 1674193 h 2810796"/>
              <a:gd name="connsiteX3067" fmla="*/ 3327086 w 3531775"/>
              <a:gd name="connsiteY3067" fmla="*/ 1686671 h 2810796"/>
              <a:gd name="connsiteX3068" fmla="*/ 3321466 w 3531775"/>
              <a:gd name="connsiteY3068" fmla="*/ 1681908 h 2810796"/>
              <a:gd name="connsiteX3069" fmla="*/ 3315084 w 3531775"/>
              <a:gd name="connsiteY3069" fmla="*/ 1679146 h 2810796"/>
              <a:gd name="connsiteX3070" fmla="*/ 3314227 w 3531775"/>
              <a:gd name="connsiteY3070" fmla="*/ 1686100 h 2810796"/>
              <a:gd name="connsiteX3071" fmla="*/ 3308893 w 3531775"/>
              <a:gd name="connsiteY3071" fmla="*/ 1677432 h 2810796"/>
              <a:gd name="connsiteX3072" fmla="*/ 3300987 w 3531775"/>
              <a:gd name="connsiteY3072" fmla="*/ 1676098 h 2810796"/>
              <a:gd name="connsiteX3073" fmla="*/ 3341373 w 3531775"/>
              <a:gd name="connsiteY3073" fmla="*/ 1673717 h 2810796"/>
              <a:gd name="connsiteX3074" fmla="*/ 3372615 w 3531775"/>
              <a:gd name="connsiteY3074" fmla="*/ 1761347 h 2810796"/>
              <a:gd name="connsiteX3075" fmla="*/ 3365186 w 3531775"/>
              <a:gd name="connsiteY3075" fmla="*/ 1752203 h 2810796"/>
              <a:gd name="connsiteX3076" fmla="*/ 3357375 w 3531775"/>
              <a:gd name="connsiteY3076" fmla="*/ 1752298 h 2810796"/>
              <a:gd name="connsiteX3077" fmla="*/ 3355566 w 3531775"/>
              <a:gd name="connsiteY3077" fmla="*/ 1765062 h 2810796"/>
              <a:gd name="connsiteX3078" fmla="*/ 3352041 w 3531775"/>
              <a:gd name="connsiteY3078" fmla="*/ 1758680 h 2810796"/>
              <a:gd name="connsiteX3079" fmla="*/ 3347374 w 3531775"/>
              <a:gd name="connsiteY3079" fmla="*/ 1753537 h 2810796"/>
              <a:gd name="connsiteX3080" fmla="*/ 3344231 w 3531775"/>
              <a:gd name="connsiteY3080" fmla="*/ 1758775 h 2810796"/>
              <a:gd name="connsiteX3081" fmla="*/ 3342516 w 3531775"/>
              <a:gd name="connsiteY3081" fmla="*/ 1749345 h 2810796"/>
              <a:gd name="connsiteX3082" fmla="*/ 3335753 w 3531775"/>
              <a:gd name="connsiteY3082" fmla="*/ 1744774 h 2810796"/>
              <a:gd name="connsiteX3083" fmla="*/ 3372615 w 3531775"/>
              <a:gd name="connsiteY3083" fmla="*/ 1761347 h 2810796"/>
              <a:gd name="connsiteX3084" fmla="*/ 3387855 w 3531775"/>
              <a:gd name="connsiteY3084" fmla="*/ 1822116 h 2810796"/>
              <a:gd name="connsiteX3085" fmla="*/ 3380521 w 3531775"/>
              <a:gd name="connsiteY3085" fmla="*/ 1815830 h 2810796"/>
              <a:gd name="connsiteX3086" fmla="*/ 3373949 w 3531775"/>
              <a:gd name="connsiteY3086" fmla="*/ 1818497 h 2810796"/>
              <a:gd name="connsiteX3087" fmla="*/ 3372520 w 3531775"/>
              <a:gd name="connsiteY3087" fmla="*/ 1819640 h 2810796"/>
              <a:gd name="connsiteX3088" fmla="*/ 3374044 w 3531775"/>
              <a:gd name="connsiteY3088" fmla="*/ 1831261 h 2810796"/>
              <a:gd name="connsiteX3089" fmla="*/ 3370234 w 3531775"/>
              <a:gd name="connsiteY3089" fmla="*/ 1826308 h 2810796"/>
              <a:gd name="connsiteX3090" fmla="*/ 3365662 w 3531775"/>
              <a:gd name="connsiteY3090" fmla="*/ 1822879 h 2810796"/>
              <a:gd name="connsiteX3091" fmla="*/ 3363662 w 3531775"/>
              <a:gd name="connsiteY3091" fmla="*/ 1828879 h 2810796"/>
              <a:gd name="connsiteX3092" fmla="*/ 3360995 w 3531775"/>
              <a:gd name="connsiteY3092" fmla="*/ 1820402 h 2810796"/>
              <a:gd name="connsiteX3093" fmla="*/ 3354803 w 3531775"/>
              <a:gd name="connsiteY3093" fmla="*/ 1817925 h 2810796"/>
              <a:gd name="connsiteX3094" fmla="*/ 3387855 w 3531775"/>
              <a:gd name="connsiteY3094" fmla="*/ 1822116 h 2810796"/>
              <a:gd name="connsiteX3095" fmla="*/ 3390522 w 3531775"/>
              <a:gd name="connsiteY3095" fmla="*/ 1890982 h 2810796"/>
              <a:gd name="connsiteX3096" fmla="*/ 3386236 w 3531775"/>
              <a:gd name="connsiteY3096" fmla="*/ 1880981 h 2810796"/>
              <a:gd name="connsiteX3097" fmla="*/ 3379378 w 3531775"/>
              <a:gd name="connsiteY3097" fmla="*/ 1879171 h 2810796"/>
              <a:gd name="connsiteX3098" fmla="*/ 3374711 w 3531775"/>
              <a:gd name="connsiteY3098" fmla="*/ 1890125 h 2810796"/>
              <a:gd name="connsiteX3099" fmla="*/ 3373187 w 3531775"/>
              <a:gd name="connsiteY3099" fmla="*/ 1883553 h 2810796"/>
              <a:gd name="connsiteX3100" fmla="*/ 3370329 w 3531775"/>
              <a:gd name="connsiteY3100" fmla="*/ 1877838 h 2810796"/>
              <a:gd name="connsiteX3101" fmla="*/ 3366329 w 3531775"/>
              <a:gd name="connsiteY3101" fmla="*/ 1881743 h 2810796"/>
              <a:gd name="connsiteX3102" fmla="*/ 3366995 w 3531775"/>
              <a:gd name="connsiteY3102" fmla="*/ 1872885 h 2810796"/>
              <a:gd name="connsiteX3103" fmla="*/ 3362138 w 3531775"/>
              <a:gd name="connsiteY3103" fmla="*/ 1867075 h 2810796"/>
              <a:gd name="connsiteX3104" fmla="*/ 3390522 w 3531775"/>
              <a:gd name="connsiteY3104" fmla="*/ 1890982 h 2810796"/>
              <a:gd name="connsiteX3105" fmla="*/ 3380140 w 3531775"/>
              <a:gd name="connsiteY3105" fmla="*/ 1972040 h 2810796"/>
              <a:gd name="connsiteX3106" fmla="*/ 3377092 w 3531775"/>
              <a:gd name="connsiteY3106" fmla="*/ 1949656 h 2810796"/>
              <a:gd name="connsiteX3107" fmla="*/ 3370043 w 3531775"/>
              <a:gd name="connsiteY3107" fmla="*/ 1954895 h 2810796"/>
              <a:gd name="connsiteX3108" fmla="*/ 3367281 w 3531775"/>
              <a:gd name="connsiteY3108" fmla="*/ 1954419 h 2810796"/>
              <a:gd name="connsiteX3109" fmla="*/ 3368234 w 3531775"/>
              <a:gd name="connsiteY3109" fmla="*/ 1964611 h 2810796"/>
              <a:gd name="connsiteX3110" fmla="*/ 3363662 w 3531775"/>
              <a:gd name="connsiteY3110" fmla="*/ 1962134 h 2810796"/>
              <a:gd name="connsiteX3111" fmla="*/ 3358899 w 3531775"/>
              <a:gd name="connsiteY3111" fmla="*/ 1958324 h 2810796"/>
              <a:gd name="connsiteX3112" fmla="*/ 3355566 w 3531775"/>
              <a:gd name="connsiteY3112" fmla="*/ 1965182 h 2810796"/>
              <a:gd name="connsiteX3113" fmla="*/ 3353851 w 3531775"/>
              <a:gd name="connsiteY3113" fmla="*/ 1955562 h 2810796"/>
              <a:gd name="connsiteX3114" fmla="*/ 3346993 w 3531775"/>
              <a:gd name="connsiteY3114" fmla="*/ 1952800 h 2810796"/>
              <a:gd name="connsiteX3115" fmla="*/ 3346421 w 3531775"/>
              <a:gd name="connsiteY3115" fmla="*/ 1966992 h 2810796"/>
              <a:gd name="connsiteX3116" fmla="*/ 3380140 w 3531775"/>
              <a:gd name="connsiteY3116" fmla="*/ 1972040 h 2810796"/>
              <a:gd name="connsiteX3117" fmla="*/ 3375854 w 3531775"/>
              <a:gd name="connsiteY3117" fmla="*/ 2029762 h 2810796"/>
              <a:gd name="connsiteX3118" fmla="*/ 3370901 w 3531775"/>
              <a:gd name="connsiteY3118" fmla="*/ 2031286 h 2810796"/>
              <a:gd name="connsiteX3119" fmla="*/ 3364995 w 3531775"/>
              <a:gd name="connsiteY3119" fmla="*/ 2027475 h 2810796"/>
              <a:gd name="connsiteX3120" fmla="*/ 3363376 w 3531775"/>
              <a:gd name="connsiteY3120" fmla="*/ 2026999 h 2810796"/>
              <a:gd name="connsiteX3121" fmla="*/ 3357375 w 3531775"/>
              <a:gd name="connsiteY3121" fmla="*/ 2036429 h 2810796"/>
              <a:gd name="connsiteX3122" fmla="*/ 3357851 w 3531775"/>
              <a:gd name="connsiteY3122" fmla="*/ 2029762 h 2810796"/>
              <a:gd name="connsiteX3123" fmla="*/ 3356899 w 3531775"/>
              <a:gd name="connsiteY3123" fmla="*/ 2023475 h 2810796"/>
              <a:gd name="connsiteX3124" fmla="*/ 3351946 w 3531775"/>
              <a:gd name="connsiteY3124" fmla="*/ 2025951 h 2810796"/>
              <a:gd name="connsiteX3125" fmla="*/ 3355375 w 3531775"/>
              <a:gd name="connsiteY3125" fmla="*/ 2017760 h 2810796"/>
              <a:gd name="connsiteX3126" fmla="*/ 3352518 w 3531775"/>
              <a:gd name="connsiteY3126" fmla="*/ 2010807 h 2810796"/>
              <a:gd name="connsiteX3127" fmla="*/ 3375854 w 3531775"/>
              <a:gd name="connsiteY3127" fmla="*/ 2029762 h 2810796"/>
              <a:gd name="connsiteX3128" fmla="*/ 3354327 w 3531775"/>
              <a:gd name="connsiteY3128" fmla="*/ 2048526 h 2810796"/>
              <a:gd name="connsiteX3129" fmla="*/ 3354327 w 3531775"/>
              <a:gd name="connsiteY3129" fmla="*/ 2048526 h 2810796"/>
              <a:gd name="connsiteX3130" fmla="*/ 3354327 w 3531775"/>
              <a:gd name="connsiteY3130" fmla="*/ 2048526 h 2810796"/>
              <a:gd name="connsiteX3131" fmla="*/ 2505745 w 3531775"/>
              <a:gd name="connsiteY3131" fmla="*/ 2165397 h 2810796"/>
              <a:gd name="connsiteX3132" fmla="*/ 2478218 w 3531775"/>
              <a:gd name="connsiteY3132" fmla="*/ 2177875 h 2810796"/>
              <a:gd name="connsiteX3133" fmla="*/ 2486504 w 3531775"/>
              <a:gd name="connsiteY3133" fmla="*/ 2180923 h 2810796"/>
              <a:gd name="connsiteX3134" fmla="*/ 2492029 w 3531775"/>
              <a:gd name="connsiteY3134" fmla="*/ 2177685 h 2810796"/>
              <a:gd name="connsiteX3135" fmla="*/ 2493077 w 3531775"/>
              <a:gd name="connsiteY3135" fmla="*/ 2176542 h 2810796"/>
              <a:gd name="connsiteX3136" fmla="*/ 2488791 w 3531775"/>
              <a:gd name="connsiteY3136" fmla="*/ 2168350 h 2810796"/>
              <a:gd name="connsiteX3137" fmla="*/ 2493458 w 3531775"/>
              <a:gd name="connsiteY3137" fmla="*/ 2171208 h 2810796"/>
              <a:gd name="connsiteX3138" fmla="*/ 2498601 w 3531775"/>
              <a:gd name="connsiteY3138" fmla="*/ 2172827 h 2810796"/>
              <a:gd name="connsiteX3139" fmla="*/ 2498982 w 3531775"/>
              <a:gd name="connsiteY3139" fmla="*/ 2167969 h 2810796"/>
              <a:gd name="connsiteX3140" fmla="*/ 2503554 w 3531775"/>
              <a:gd name="connsiteY3140" fmla="*/ 2173684 h 2810796"/>
              <a:gd name="connsiteX3141" fmla="*/ 2509936 w 3531775"/>
              <a:gd name="connsiteY3141" fmla="*/ 2174351 h 2810796"/>
              <a:gd name="connsiteX3142" fmla="*/ 2505745 w 3531775"/>
              <a:gd name="connsiteY3142" fmla="*/ 2165397 h 2810796"/>
              <a:gd name="connsiteX3143" fmla="*/ 2584421 w 3531775"/>
              <a:gd name="connsiteY3143" fmla="*/ 2226548 h 2810796"/>
              <a:gd name="connsiteX3144" fmla="*/ 2575277 w 3531775"/>
              <a:gd name="connsiteY3144" fmla="*/ 2251789 h 2810796"/>
              <a:gd name="connsiteX3145" fmla="*/ 2573087 w 3531775"/>
              <a:gd name="connsiteY3145" fmla="*/ 2247027 h 2810796"/>
              <a:gd name="connsiteX3146" fmla="*/ 2574611 w 3531775"/>
              <a:gd name="connsiteY3146" fmla="*/ 2240645 h 2810796"/>
              <a:gd name="connsiteX3147" fmla="*/ 2566515 w 3531775"/>
              <a:gd name="connsiteY3147" fmla="*/ 2233978 h 2810796"/>
              <a:gd name="connsiteX3148" fmla="*/ 2571468 w 3531775"/>
              <a:gd name="connsiteY3148" fmla="*/ 2233787 h 2810796"/>
              <a:gd name="connsiteX3149" fmla="*/ 2575944 w 3531775"/>
              <a:gd name="connsiteY3149" fmla="*/ 2232168 h 2810796"/>
              <a:gd name="connsiteX3150" fmla="*/ 2573087 w 3531775"/>
              <a:gd name="connsiteY3150" fmla="*/ 2227501 h 2810796"/>
              <a:gd name="connsiteX3151" fmla="*/ 2579754 w 3531775"/>
              <a:gd name="connsiteY3151" fmla="*/ 2229977 h 2810796"/>
              <a:gd name="connsiteX3152" fmla="*/ 2584421 w 3531775"/>
              <a:gd name="connsiteY3152" fmla="*/ 2226548 h 2810796"/>
              <a:gd name="connsiteX3153" fmla="*/ 2682910 w 3531775"/>
              <a:gd name="connsiteY3153" fmla="*/ 2285984 h 2810796"/>
              <a:gd name="connsiteX3154" fmla="*/ 2663003 w 3531775"/>
              <a:gd name="connsiteY3154" fmla="*/ 2304939 h 2810796"/>
              <a:gd name="connsiteX3155" fmla="*/ 2662622 w 3531775"/>
              <a:gd name="connsiteY3155" fmla="*/ 2300367 h 2810796"/>
              <a:gd name="connsiteX3156" fmla="*/ 2666908 w 3531775"/>
              <a:gd name="connsiteY3156" fmla="*/ 2295509 h 2810796"/>
              <a:gd name="connsiteX3157" fmla="*/ 2661860 w 3531775"/>
              <a:gd name="connsiteY3157" fmla="*/ 2289604 h 2810796"/>
              <a:gd name="connsiteX3158" fmla="*/ 2666432 w 3531775"/>
              <a:gd name="connsiteY3158" fmla="*/ 2288842 h 2810796"/>
              <a:gd name="connsiteX3159" fmla="*/ 2671766 w 3531775"/>
              <a:gd name="connsiteY3159" fmla="*/ 2288651 h 2810796"/>
              <a:gd name="connsiteX3160" fmla="*/ 2670718 w 3531775"/>
              <a:gd name="connsiteY3160" fmla="*/ 2283889 h 2810796"/>
              <a:gd name="connsiteX3161" fmla="*/ 2676719 w 3531775"/>
              <a:gd name="connsiteY3161" fmla="*/ 2287794 h 2810796"/>
              <a:gd name="connsiteX3162" fmla="*/ 2682910 w 3531775"/>
              <a:gd name="connsiteY3162" fmla="*/ 2285984 h 2810796"/>
              <a:gd name="connsiteX3163" fmla="*/ 2739679 w 3531775"/>
              <a:gd name="connsiteY3163" fmla="*/ 2304748 h 2810796"/>
              <a:gd name="connsiteX3164" fmla="*/ 2734059 w 3531775"/>
              <a:gd name="connsiteY3164" fmla="*/ 2331037 h 2810796"/>
              <a:gd name="connsiteX3165" fmla="*/ 2731107 w 3531775"/>
              <a:gd name="connsiteY3165" fmla="*/ 2326942 h 2810796"/>
              <a:gd name="connsiteX3166" fmla="*/ 2731773 w 3531775"/>
              <a:gd name="connsiteY3166" fmla="*/ 2320465 h 2810796"/>
              <a:gd name="connsiteX3167" fmla="*/ 2731487 w 3531775"/>
              <a:gd name="connsiteY3167" fmla="*/ 2318845 h 2810796"/>
              <a:gd name="connsiteX3168" fmla="*/ 2724249 w 3531775"/>
              <a:gd name="connsiteY3168" fmla="*/ 2317131 h 2810796"/>
              <a:gd name="connsiteX3169" fmla="*/ 2727582 w 3531775"/>
              <a:gd name="connsiteY3169" fmla="*/ 2314464 h 2810796"/>
              <a:gd name="connsiteX3170" fmla="*/ 2731868 w 3531775"/>
              <a:gd name="connsiteY3170" fmla="*/ 2311987 h 2810796"/>
              <a:gd name="connsiteX3171" fmla="*/ 2728344 w 3531775"/>
              <a:gd name="connsiteY3171" fmla="*/ 2307987 h 2810796"/>
              <a:gd name="connsiteX3172" fmla="*/ 2735488 w 3531775"/>
              <a:gd name="connsiteY3172" fmla="*/ 2308939 h 2810796"/>
              <a:gd name="connsiteX3173" fmla="*/ 2739679 w 3531775"/>
              <a:gd name="connsiteY3173" fmla="*/ 2304748 h 2810796"/>
              <a:gd name="connsiteX3174" fmla="*/ 2786733 w 3531775"/>
              <a:gd name="connsiteY3174" fmla="*/ 2333514 h 2810796"/>
              <a:gd name="connsiteX3175" fmla="*/ 2772159 w 3531775"/>
              <a:gd name="connsiteY3175" fmla="*/ 2357231 h 2810796"/>
              <a:gd name="connsiteX3176" fmla="*/ 2770540 w 3531775"/>
              <a:gd name="connsiteY3176" fmla="*/ 2352850 h 2810796"/>
              <a:gd name="connsiteX3177" fmla="*/ 2773398 w 3531775"/>
              <a:gd name="connsiteY3177" fmla="*/ 2346944 h 2810796"/>
              <a:gd name="connsiteX3178" fmla="*/ 2766635 w 3531775"/>
              <a:gd name="connsiteY3178" fmla="*/ 2342467 h 2810796"/>
              <a:gd name="connsiteX3179" fmla="*/ 2771016 w 3531775"/>
              <a:gd name="connsiteY3179" fmla="*/ 2340562 h 2810796"/>
              <a:gd name="connsiteX3180" fmla="*/ 2776350 w 3531775"/>
              <a:gd name="connsiteY3180" fmla="*/ 2338943 h 2810796"/>
              <a:gd name="connsiteX3181" fmla="*/ 2773874 w 3531775"/>
              <a:gd name="connsiteY3181" fmla="*/ 2334562 h 2810796"/>
              <a:gd name="connsiteX3182" fmla="*/ 2781018 w 3531775"/>
              <a:gd name="connsiteY3182" fmla="*/ 2336847 h 2810796"/>
              <a:gd name="connsiteX3183" fmla="*/ 2786733 w 3531775"/>
              <a:gd name="connsiteY3183" fmla="*/ 2333514 h 2810796"/>
              <a:gd name="connsiteX3184" fmla="*/ 2904081 w 3531775"/>
              <a:gd name="connsiteY3184" fmla="*/ 2338086 h 2810796"/>
              <a:gd name="connsiteX3185" fmla="*/ 2901985 w 3531775"/>
              <a:gd name="connsiteY3185" fmla="*/ 2331799 h 2810796"/>
              <a:gd name="connsiteX3186" fmla="*/ 2893793 w 3531775"/>
              <a:gd name="connsiteY3186" fmla="*/ 2331799 h 2810796"/>
              <a:gd name="connsiteX3187" fmla="*/ 2895699 w 3531775"/>
              <a:gd name="connsiteY3187" fmla="*/ 2327894 h 2810796"/>
              <a:gd name="connsiteX3188" fmla="*/ 2898556 w 3531775"/>
              <a:gd name="connsiteY3188" fmla="*/ 2323798 h 2810796"/>
              <a:gd name="connsiteX3189" fmla="*/ 2893793 w 3531775"/>
              <a:gd name="connsiteY3189" fmla="*/ 2321608 h 2810796"/>
              <a:gd name="connsiteX3190" fmla="*/ 2900651 w 3531775"/>
              <a:gd name="connsiteY3190" fmla="*/ 2319512 h 2810796"/>
              <a:gd name="connsiteX3191" fmla="*/ 2902747 w 3531775"/>
              <a:gd name="connsiteY3191" fmla="*/ 2313892 h 2810796"/>
              <a:gd name="connsiteX3192" fmla="*/ 2892651 w 3531775"/>
              <a:gd name="connsiteY3192" fmla="*/ 2314368 h 2810796"/>
              <a:gd name="connsiteX3193" fmla="*/ 2898842 w 3531775"/>
              <a:gd name="connsiteY3193" fmla="*/ 2344658 h 2810796"/>
              <a:gd name="connsiteX3194" fmla="*/ 2904081 w 3531775"/>
              <a:gd name="connsiteY3194" fmla="*/ 2338086 h 2810796"/>
              <a:gd name="connsiteX3195" fmla="*/ 2957992 w 3531775"/>
              <a:gd name="connsiteY3195" fmla="*/ 2314654 h 2810796"/>
              <a:gd name="connsiteX3196" fmla="*/ 2954753 w 3531775"/>
              <a:gd name="connsiteY3196" fmla="*/ 2342658 h 2810796"/>
              <a:gd name="connsiteX3197" fmla="*/ 2951420 w 3531775"/>
              <a:gd name="connsiteY3197" fmla="*/ 2339229 h 2810796"/>
              <a:gd name="connsiteX3198" fmla="*/ 2951515 w 3531775"/>
              <a:gd name="connsiteY3198" fmla="*/ 2332561 h 2810796"/>
              <a:gd name="connsiteX3199" fmla="*/ 2943609 w 3531775"/>
              <a:gd name="connsiteY3199" fmla="*/ 2331133 h 2810796"/>
              <a:gd name="connsiteX3200" fmla="*/ 2946657 w 3531775"/>
              <a:gd name="connsiteY3200" fmla="*/ 2327513 h 2810796"/>
              <a:gd name="connsiteX3201" fmla="*/ 2950753 w 3531775"/>
              <a:gd name="connsiteY3201" fmla="*/ 2323893 h 2810796"/>
              <a:gd name="connsiteX3202" fmla="*/ 2946752 w 3531775"/>
              <a:gd name="connsiteY3202" fmla="*/ 2320846 h 2810796"/>
              <a:gd name="connsiteX3203" fmla="*/ 2954087 w 3531775"/>
              <a:gd name="connsiteY3203" fmla="*/ 2319988 h 2810796"/>
              <a:gd name="connsiteX3204" fmla="*/ 2957992 w 3531775"/>
              <a:gd name="connsiteY3204" fmla="*/ 2314654 h 2810796"/>
              <a:gd name="connsiteX3205" fmla="*/ 3014761 w 3531775"/>
              <a:gd name="connsiteY3205" fmla="*/ 2315797 h 2810796"/>
              <a:gd name="connsiteX3206" fmla="*/ 3009999 w 3531775"/>
              <a:gd name="connsiteY3206" fmla="*/ 2310082 h 2810796"/>
              <a:gd name="connsiteX3207" fmla="*/ 3010094 w 3531775"/>
              <a:gd name="connsiteY3207" fmla="*/ 2307320 h 2810796"/>
              <a:gd name="connsiteX3208" fmla="*/ 3001902 w 3531775"/>
              <a:gd name="connsiteY3208" fmla="*/ 2310463 h 2810796"/>
              <a:gd name="connsiteX3209" fmla="*/ 3003521 w 3531775"/>
              <a:gd name="connsiteY3209" fmla="*/ 2305510 h 2810796"/>
              <a:gd name="connsiteX3210" fmla="*/ 3006188 w 3531775"/>
              <a:gd name="connsiteY3210" fmla="*/ 2300081 h 2810796"/>
              <a:gd name="connsiteX3211" fmla="*/ 3000283 w 3531775"/>
              <a:gd name="connsiteY3211" fmla="*/ 2298462 h 2810796"/>
              <a:gd name="connsiteX3212" fmla="*/ 3007903 w 3531775"/>
              <a:gd name="connsiteY3212" fmla="*/ 2294557 h 2810796"/>
              <a:gd name="connsiteX3213" fmla="*/ 3009332 w 3531775"/>
              <a:gd name="connsiteY3213" fmla="*/ 2287413 h 2810796"/>
              <a:gd name="connsiteX3214" fmla="*/ 2989996 w 3531775"/>
              <a:gd name="connsiteY3214" fmla="*/ 2297224 h 2810796"/>
              <a:gd name="connsiteX3215" fmla="*/ 3009618 w 3531775"/>
              <a:gd name="connsiteY3215" fmla="*/ 2324655 h 2810796"/>
              <a:gd name="connsiteX3216" fmla="*/ 3014761 w 3531775"/>
              <a:gd name="connsiteY3216" fmla="*/ 2315797 h 2810796"/>
              <a:gd name="connsiteX3217" fmla="*/ 3101534 w 3531775"/>
              <a:gd name="connsiteY3217" fmla="*/ 2260267 h 2810796"/>
              <a:gd name="connsiteX3218" fmla="*/ 3096771 w 3531775"/>
              <a:gd name="connsiteY3218" fmla="*/ 2255504 h 2810796"/>
              <a:gd name="connsiteX3219" fmla="*/ 3089437 w 3531775"/>
              <a:gd name="connsiteY3219" fmla="*/ 2259219 h 2810796"/>
              <a:gd name="connsiteX3220" fmla="*/ 3089342 w 3531775"/>
              <a:gd name="connsiteY3220" fmla="*/ 2254837 h 2810796"/>
              <a:gd name="connsiteX3221" fmla="*/ 3090009 w 3531775"/>
              <a:gd name="connsiteY3221" fmla="*/ 2249789 h 2810796"/>
              <a:gd name="connsiteX3222" fmla="*/ 3084675 w 3531775"/>
              <a:gd name="connsiteY3222" fmla="*/ 2249980 h 2810796"/>
              <a:gd name="connsiteX3223" fmla="*/ 3089913 w 3531775"/>
              <a:gd name="connsiteY3223" fmla="*/ 2245026 h 2810796"/>
              <a:gd name="connsiteX3224" fmla="*/ 3089056 w 3531775"/>
              <a:gd name="connsiteY3224" fmla="*/ 2238930 h 2810796"/>
              <a:gd name="connsiteX3225" fmla="*/ 3080293 w 3531775"/>
              <a:gd name="connsiteY3225" fmla="*/ 2243979 h 2810796"/>
              <a:gd name="connsiteX3226" fmla="*/ 3100010 w 3531775"/>
              <a:gd name="connsiteY3226" fmla="*/ 2268649 h 2810796"/>
              <a:gd name="connsiteX3227" fmla="*/ 3101534 w 3531775"/>
              <a:gd name="connsiteY3227" fmla="*/ 2260267 h 2810796"/>
              <a:gd name="connsiteX3228" fmla="*/ 3143253 w 3531775"/>
              <a:gd name="connsiteY3228" fmla="*/ 2247598 h 2810796"/>
              <a:gd name="connsiteX3229" fmla="*/ 3140396 w 3531775"/>
              <a:gd name="connsiteY3229" fmla="*/ 2241407 h 2810796"/>
              <a:gd name="connsiteX3230" fmla="*/ 3139348 w 3531775"/>
              <a:gd name="connsiteY3230" fmla="*/ 2240074 h 2810796"/>
              <a:gd name="connsiteX3231" fmla="*/ 3130394 w 3531775"/>
              <a:gd name="connsiteY3231" fmla="*/ 2243407 h 2810796"/>
              <a:gd name="connsiteX3232" fmla="*/ 3133824 w 3531775"/>
              <a:gd name="connsiteY3232" fmla="*/ 2238835 h 2810796"/>
              <a:gd name="connsiteX3233" fmla="*/ 3135919 w 3531775"/>
              <a:gd name="connsiteY3233" fmla="*/ 2233692 h 2810796"/>
              <a:gd name="connsiteX3234" fmla="*/ 3130966 w 3531775"/>
              <a:gd name="connsiteY3234" fmla="*/ 2232644 h 2810796"/>
              <a:gd name="connsiteX3235" fmla="*/ 3137252 w 3531775"/>
              <a:gd name="connsiteY3235" fmla="*/ 2228643 h 2810796"/>
              <a:gd name="connsiteX3236" fmla="*/ 3138300 w 3531775"/>
              <a:gd name="connsiteY3236" fmla="*/ 2222071 h 2810796"/>
              <a:gd name="connsiteX3237" fmla="*/ 3128680 w 3531775"/>
              <a:gd name="connsiteY3237" fmla="*/ 2225310 h 2810796"/>
              <a:gd name="connsiteX3238" fmla="*/ 3139253 w 3531775"/>
              <a:gd name="connsiteY3238" fmla="*/ 2255885 h 2810796"/>
              <a:gd name="connsiteX3239" fmla="*/ 3143253 w 3531775"/>
              <a:gd name="connsiteY3239" fmla="*/ 2247598 h 2810796"/>
              <a:gd name="connsiteX3240" fmla="*/ 3178115 w 3531775"/>
              <a:gd name="connsiteY3240" fmla="*/ 2201116 h 2810796"/>
              <a:gd name="connsiteX3241" fmla="*/ 3171352 w 3531775"/>
              <a:gd name="connsiteY3241" fmla="*/ 2197687 h 2810796"/>
              <a:gd name="connsiteX3242" fmla="*/ 3170304 w 3531775"/>
              <a:gd name="connsiteY3242" fmla="*/ 2195020 h 2810796"/>
              <a:gd name="connsiteX3243" fmla="*/ 3164113 w 3531775"/>
              <a:gd name="connsiteY3243" fmla="*/ 2201212 h 2810796"/>
              <a:gd name="connsiteX3244" fmla="*/ 3163542 w 3531775"/>
              <a:gd name="connsiteY3244" fmla="*/ 2195973 h 2810796"/>
              <a:gd name="connsiteX3245" fmla="*/ 3163732 w 3531775"/>
              <a:gd name="connsiteY3245" fmla="*/ 2189877 h 2810796"/>
              <a:gd name="connsiteX3246" fmla="*/ 3157636 w 3531775"/>
              <a:gd name="connsiteY3246" fmla="*/ 2190734 h 2810796"/>
              <a:gd name="connsiteX3247" fmla="*/ 3163065 w 3531775"/>
              <a:gd name="connsiteY3247" fmla="*/ 2184162 h 2810796"/>
              <a:gd name="connsiteX3248" fmla="*/ 3161446 w 3531775"/>
              <a:gd name="connsiteY3248" fmla="*/ 2177018 h 2810796"/>
              <a:gd name="connsiteX3249" fmla="*/ 3147825 w 3531775"/>
              <a:gd name="connsiteY3249" fmla="*/ 2193782 h 2810796"/>
              <a:gd name="connsiteX3250" fmla="*/ 3177258 w 3531775"/>
              <a:gd name="connsiteY3250" fmla="*/ 2211308 h 2810796"/>
              <a:gd name="connsiteX3251" fmla="*/ 3178115 w 3531775"/>
              <a:gd name="connsiteY3251" fmla="*/ 2201116 h 2810796"/>
              <a:gd name="connsiteX3252" fmla="*/ 3227168 w 3531775"/>
              <a:gd name="connsiteY3252" fmla="*/ 2134537 h 2810796"/>
              <a:gd name="connsiteX3253" fmla="*/ 3216024 w 3531775"/>
              <a:gd name="connsiteY3253" fmla="*/ 2133203 h 2810796"/>
              <a:gd name="connsiteX3254" fmla="*/ 3214310 w 3531775"/>
              <a:gd name="connsiteY3254" fmla="*/ 2132917 h 2810796"/>
              <a:gd name="connsiteX3255" fmla="*/ 3208595 w 3531775"/>
              <a:gd name="connsiteY3255" fmla="*/ 2140442 h 2810796"/>
              <a:gd name="connsiteX3256" fmla="*/ 3208881 w 3531775"/>
              <a:gd name="connsiteY3256" fmla="*/ 2135203 h 2810796"/>
              <a:gd name="connsiteX3257" fmla="*/ 3207642 w 3531775"/>
              <a:gd name="connsiteY3257" fmla="*/ 2130250 h 2810796"/>
              <a:gd name="connsiteX3258" fmla="*/ 3202689 w 3531775"/>
              <a:gd name="connsiteY3258" fmla="*/ 2132251 h 2810796"/>
              <a:gd name="connsiteX3259" fmla="*/ 3205737 w 3531775"/>
              <a:gd name="connsiteY3259" fmla="*/ 2125774 h 2810796"/>
              <a:gd name="connsiteX3260" fmla="*/ 3202499 w 3531775"/>
              <a:gd name="connsiteY3260" fmla="*/ 2120344 h 2810796"/>
              <a:gd name="connsiteX3261" fmla="*/ 3227168 w 3531775"/>
              <a:gd name="connsiteY3261" fmla="*/ 2134537 h 2810796"/>
              <a:gd name="connsiteX3262" fmla="*/ 3240980 w 3531775"/>
              <a:gd name="connsiteY3262" fmla="*/ 2091674 h 2810796"/>
              <a:gd name="connsiteX3263" fmla="*/ 3239456 w 3531775"/>
              <a:gd name="connsiteY3263" fmla="*/ 2085102 h 2810796"/>
              <a:gd name="connsiteX3264" fmla="*/ 3231645 w 3531775"/>
              <a:gd name="connsiteY3264" fmla="*/ 2091483 h 2810796"/>
              <a:gd name="connsiteX3265" fmla="*/ 3258601 w 3531775"/>
              <a:gd name="connsiteY3265" fmla="*/ 2107105 h 2810796"/>
              <a:gd name="connsiteX3266" fmla="*/ 3253743 w 3531775"/>
              <a:gd name="connsiteY3266" fmla="*/ 2107105 h 2810796"/>
              <a:gd name="connsiteX3267" fmla="*/ 3248790 w 3531775"/>
              <a:gd name="connsiteY3267" fmla="*/ 2102342 h 2810796"/>
              <a:gd name="connsiteX3268" fmla="*/ 3247266 w 3531775"/>
              <a:gd name="connsiteY3268" fmla="*/ 2101485 h 2810796"/>
              <a:gd name="connsiteX3269" fmla="*/ 3240123 w 3531775"/>
              <a:gd name="connsiteY3269" fmla="*/ 2107771 h 2810796"/>
              <a:gd name="connsiteX3270" fmla="*/ 3241742 w 3531775"/>
              <a:gd name="connsiteY3270" fmla="*/ 2096817 h 2810796"/>
              <a:gd name="connsiteX3271" fmla="*/ 3236693 w 3531775"/>
              <a:gd name="connsiteY3271" fmla="*/ 2097580 h 2810796"/>
              <a:gd name="connsiteX3272" fmla="*/ 3240980 w 3531775"/>
              <a:gd name="connsiteY3272" fmla="*/ 2091674 h 2810796"/>
              <a:gd name="connsiteX3273" fmla="*/ 3324800 w 3531775"/>
              <a:gd name="connsiteY3273" fmla="*/ 2065861 h 2810796"/>
              <a:gd name="connsiteX3274" fmla="*/ 3318799 w 3531775"/>
              <a:gd name="connsiteY3274" fmla="*/ 2059194 h 2810796"/>
              <a:gd name="connsiteX3275" fmla="*/ 3316989 w 3531775"/>
              <a:gd name="connsiteY3275" fmla="*/ 2058051 h 2810796"/>
              <a:gd name="connsiteX3276" fmla="*/ 3308036 w 3531775"/>
              <a:gd name="connsiteY3276" fmla="*/ 2066623 h 2810796"/>
              <a:gd name="connsiteX3277" fmla="*/ 3310036 w 3531775"/>
              <a:gd name="connsiteY3277" fmla="*/ 2059194 h 2810796"/>
              <a:gd name="connsiteX3278" fmla="*/ 3310226 w 3531775"/>
              <a:gd name="connsiteY3278" fmla="*/ 2051574 h 2810796"/>
              <a:gd name="connsiteX3279" fmla="*/ 3303940 w 3531775"/>
              <a:gd name="connsiteY3279" fmla="*/ 2052717 h 2810796"/>
              <a:gd name="connsiteX3280" fmla="*/ 3309560 w 3531775"/>
              <a:gd name="connsiteY3280" fmla="*/ 2044525 h 2810796"/>
              <a:gd name="connsiteX3281" fmla="*/ 3307750 w 3531775"/>
              <a:gd name="connsiteY3281" fmla="*/ 2035572 h 2810796"/>
              <a:gd name="connsiteX3282" fmla="*/ 3298034 w 3531775"/>
              <a:gd name="connsiteY3282" fmla="*/ 2044525 h 2810796"/>
              <a:gd name="connsiteX3283" fmla="*/ 3323466 w 3531775"/>
              <a:gd name="connsiteY3283" fmla="*/ 2078625 h 2810796"/>
              <a:gd name="connsiteX3284" fmla="*/ 3324800 w 3531775"/>
              <a:gd name="connsiteY3284" fmla="*/ 2065861 h 2810796"/>
              <a:gd name="connsiteX3285" fmla="*/ 3311941 w 3531775"/>
              <a:gd name="connsiteY3285" fmla="*/ 2097389 h 2810796"/>
              <a:gd name="connsiteX3286" fmla="*/ 3305845 w 3531775"/>
              <a:gd name="connsiteY3286" fmla="*/ 2100628 h 2810796"/>
              <a:gd name="connsiteX3287" fmla="*/ 3297558 w 3531775"/>
              <a:gd name="connsiteY3287" fmla="*/ 2098532 h 2810796"/>
              <a:gd name="connsiteX3288" fmla="*/ 3288986 w 3531775"/>
              <a:gd name="connsiteY3288" fmla="*/ 2110057 h 2810796"/>
              <a:gd name="connsiteX3289" fmla="*/ 3286509 w 3531775"/>
              <a:gd name="connsiteY3289" fmla="*/ 2096722 h 2810796"/>
              <a:gd name="connsiteX3290" fmla="*/ 3280509 w 3531775"/>
              <a:gd name="connsiteY3290" fmla="*/ 2100628 h 2810796"/>
              <a:gd name="connsiteX3291" fmla="*/ 3283557 w 3531775"/>
              <a:gd name="connsiteY3291" fmla="*/ 2091198 h 2810796"/>
              <a:gd name="connsiteX3292" fmla="*/ 3278794 w 3531775"/>
              <a:gd name="connsiteY3292" fmla="*/ 2084816 h 2810796"/>
              <a:gd name="connsiteX3293" fmla="*/ 3311941 w 3531775"/>
              <a:gd name="connsiteY3293" fmla="*/ 2097389 h 2810796"/>
              <a:gd name="connsiteX3294" fmla="*/ 3279080 w 3531775"/>
              <a:gd name="connsiteY3294" fmla="*/ 2149110 h 2810796"/>
              <a:gd name="connsiteX3295" fmla="*/ 3271174 w 3531775"/>
              <a:gd name="connsiteY3295" fmla="*/ 2146062 h 2810796"/>
              <a:gd name="connsiteX3296" fmla="*/ 3268983 w 3531775"/>
              <a:gd name="connsiteY3296" fmla="*/ 2145871 h 2810796"/>
              <a:gd name="connsiteX3297" fmla="*/ 3261459 w 3531775"/>
              <a:gd name="connsiteY3297" fmla="*/ 2156539 h 2810796"/>
              <a:gd name="connsiteX3298" fmla="*/ 3261935 w 3531775"/>
              <a:gd name="connsiteY3298" fmla="*/ 2149491 h 2810796"/>
              <a:gd name="connsiteX3299" fmla="*/ 3260411 w 3531775"/>
              <a:gd name="connsiteY3299" fmla="*/ 2143014 h 2810796"/>
              <a:gd name="connsiteX3300" fmla="*/ 3254029 w 3531775"/>
              <a:gd name="connsiteY3300" fmla="*/ 2146252 h 2810796"/>
              <a:gd name="connsiteX3301" fmla="*/ 3254696 w 3531775"/>
              <a:gd name="connsiteY3301" fmla="*/ 2141680 h 2810796"/>
              <a:gd name="connsiteX3302" fmla="*/ 3254219 w 3531775"/>
              <a:gd name="connsiteY3302" fmla="*/ 2130250 h 2810796"/>
              <a:gd name="connsiteX3303" fmla="*/ 3244313 w 3531775"/>
              <a:gd name="connsiteY3303" fmla="*/ 2154063 h 2810796"/>
              <a:gd name="connsiteX3304" fmla="*/ 3281080 w 3531775"/>
              <a:gd name="connsiteY3304" fmla="*/ 2159968 h 2810796"/>
              <a:gd name="connsiteX3305" fmla="*/ 3279080 w 3531775"/>
              <a:gd name="connsiteY3305" fmla="*/ 2149110 h 2810796"/>
              <a:gd name="connsiteX3306" fmla="*/ 3245266 w 3531775"/>
              <a:gd name="connsiteY3306" fmla="*/ 2044144 h 2810796"/>
              <a:gd name="connsiteX3307" fmla="*/ 3279651 w 3531775"/>
              <a:gd name="connsiteY3307" fmla="*/ 2059956 h 2810796"/>
              <a:gd name="connsiteX3308" fmla="*/ 3276603 w 3531775"/>
              <a:gd name="connsiteY3308" fmla="*/ 2050145 h 2810796"/>
              <a:gd name="connsiteX3309" fmla="*/ 3268983 w 3531775"/>
              <a:gd name="connsiteY3309" fmla="*/ 2047573 h 2810796"/>
              <a:gd name="connsiteX3310" fmla="*/ 3261363 w 3531775"/>
              <a:gd name="connsiteY3310" fmla="*/ 2057193 h 2810796"/>
              <a:gd name="connsiteX3311" fmla="*/ 3260887 w 3531775"/>
              <a:gd name="connsiteY3311" fmla="*/ 2050907 h 2810796"/>
              <a:gd name="connsiteX3312" fmla="*/ 3258696 w 3531775"/>
              <a:gd name="connsiteY3312" fmla="*/ 2045192 h 2810796"/>
              <a:gd name="connsiteX3313" fmla="*/ 3253267 w 3531775"/>
              <a:gd name="connsiteY3313" fmla="*/ 2048240 h 2810796"/>
              <a:gd name="connsiteX3314" fmla="*/ 3255743 w 3531775"/>
              <a:gd name="connsiteY3314" fmla="*/ 2040049 h 2810796"/>
              <a:gd name="connsiteX3315" fmla="*/ 3251362 w 3531775"/>
              <a:gd name="connsiteY3315" fmla="*/ 2033953 h 2810796"/>
              <a:gd name="connsiteX3316" fmla="*/ 3245266 w 3531775"/>
              <a:gd name="connsiteY3316" fmla="*/ 2044144 h 2810796"/>
              <a:gd name="connsiteX3317" fmla="*/ 3344993 w 3531775"/>
              <a:gd name="connsiteY3317" fmla="*/ 2106057 h 2810796"/>
              <a:gd name="connsiteX3318" fmla="*/ 3350708 w 3531775"/>
              <a:gd name="connsiteY3318" fmla="*/ 2080530 h 2810796"/>
              <a:gd name="connsiteX3319" fmla="*/ 3343374 w 3531775"/>
              <a:gd name="connsiteY3319" fmla="*/ 2084435 h 2810796"/>
              <a:gd name="connsiteX3320" fmla="*/ 3341659 w 3531775"/>
              <a:gd name="connsiteY3320" fmla="*/ 2085864 h 2810796"/>
              <a:gd name="connsiteX3321" fmla="*/ 3341373 w 3531775"/>
              <a:gd name="connsiteY3321" fmla="*/ 2096722 h 2810796"/>
              <a:gd name="connsiteX3322" fmla="*/ 3338230 w 3531775"/>
              <a:gd name="connsiteY3322" fmla="*/ 2092722 h 2810796"/>
              <a:gd name="connsiteX3323" fmla="*/ 3333944 w 3531775"/>
              <a:gd name="connsiteY3323" fmla="*/ 2090341 h 2810796"/>
              <a:gd name="connsiteX3324" fmla="*/ 3330896 w 3531775"/>
              <a:gd name="connsiteY3324" fmla="*/ 2096437 h 2810796"/>
              <a:gd name="connsiteX3325" fmla="*/ 3329467 w 3531775"/>
              <a:gd name="connsiteY3325" fmla="*/ 2088816 h 2810796"/>
              <a:gd name="connsiteX3326" fmla="*/ 3323466 w 3531775"/>
              <a:gd name="connsiteY3326" fmla="*/ 2087483 h 2810796"/>
              <a:gd name="connsiteX3327" fmla="*/ 3322514 w 3531775"/>
              <a:gd name="connsiteY3327" fmla="*/ 2099199 h 2810796"/>
              <a:gd name="connsiteX3328" fmla="*/ 3344993 w 3531775"/>
              <a:gd name="connsiteY3328" fmla="*/ 2106057 h 2810796"/>
              <a:gd name="connsiteX3329" fmla="*/ 3297749 w 3531775"/>
              <a:gd name="connsiteY3329" fmla="*/ 2156635 h 2810796"/>
              <a:gd name="connsiteX3330" fmla="*/ 3323276 w 3531775"/>
              <a:gd name="connsiteY3330" fmla="*/ 2147776 h 2810796"/>
              <a:gd name="connsiteX3331" fmla="*/ 3317751 w 3531775"/>
              <a:gd name="connsiteY3331" fmla="*/ 2143680 h 2810796"/>
              <a:gd name="connsiteX3332" fmla="*/ 3316132 w 3531775"/>
              <a:gd name="connsiteY3332" fmla="*/ 2143109 h 2810796"/>
              <a:gd name="connsiteX3333" fmla="*/ 3308702 w 3531775"/>
              <a:gd name="connsiteY3333" fmla="*/ 2151586 h 2810796"/>
              <a:gd name="connsiteX3334" fmla="*/ 3310131 w 3531775"/>
              <a:gd name="connsiteY3334" fmla="*/ 2145300 h 2810796"/>
              <a:gd name="connsiteX3335" fmla="*/ 3310036 w 3531775"/>
              <a:gd name="connsiteY3335" fmla="*/ 2139204 h 2810796"/>
              <a:gd name="connsiteX3336" fmla="*/ 3304607 w 3531775"/>
              <a:gd name="connsiteY3336" fmla="*/ 2141109 h 2810796"/>
              <a:gd name="connsiteX3337" fmla="*/ 3309179 w 3531775"/>
              <a:gd name="connsiteY3337" fmla="*/ 2133584 h 2810796"/>
              <a:gd name="connsiteX3338" fmla="*/ 3297749 w 3531775"/>
              <a:gd name="connsiteY3338" fmla="*/ 2156635 h 2810796"/>
              <a:gd name="connsiteX3339" fmla="*/ 3253362 w 3531775"/>
              <a:gd name="connsiteY3339" fmla="*/ 2211784 h 2810796"/>
              <a:gd name="connsiteX3340" fmla="*/ 3284318 w 3531775"/>
              <a:gd name="connsiteY3340" fmla="*/ 2201021 h 2810796"/>
              <a:gd name="connsiteX3341" fmla="*/ 3276889 w 3531775"/>
              <a:gd name="connsiteY3341" fmla="*/ 2198830 h 2810796"/>
              <a:gd name="connsiteX3342" fmla="*/ 3275651 w 3531775"/>
              <a:gd name="connsiteY3342" fmla="*/ 2196163 h 2810796"/>
              <a:gd name="connsiteX3343" fmla="*/ 3266602 w 3531775"/>
              <a:gd name="connsiteY3343" fmla="*/ 2205688 h 2810796"/>
              <a:gd name="connsiteX3344" fmla="*/ 3268412 w 3531775"/>
              <a:gd name="connsiteY3344" fmla="*/ 2198735 h 2810796"/>
              <a:gd name="connsiteX3345" fmla="*/ 3268221 w 3531775"/>
              <a:gd name="connsiteY3345" fmla="*/ 2191972 h 2810796"/>
              <a:gd name="connsiteX3346" fmla="*/ 3261744 w 3531775"/>
              <a:gd name="connsiteY3346" fmla="*/ 2194258 h 2810796"/>
              <a:gd name="connsiteX3347" fmla="*/ 3267174 w 3531775"/>
              <a:gd name="connsiteY3347" fmla="*/ 2185781 h 2810796"/>
              <a:gd name="connsiteX3348" fmla="*/ 3253362 w 3531775"/>
              <a:gd name="connsiteY3348" fmla="*/ 2211784 h 2810796"/>
              <a:gd name="connsiteX3349" fmla="*/ 3219929 w 3531775"/>
              <a:gd name="connsiteY3349" fmla="*/ 2245598 h 2810796"/>
              <a:gd name="connsiteX3350" fmla="*/ 3245457 w 3531775"/>
              <a:gd name="connsiteY3350" fmla="*/ 2246074 h 2810796"/>
              <a:gd name="connsiteX3351" fmla="*/ 3241932 w 3531775"/>
              <a:gd name="connsiteY3351" fmla="*/ 2240169 h 2810796"/>
              <a:gd name="connsiteX3352" fmla="*/ 3240694 w 3531775"/>
              <a:gd name="connsiteY3352" fmla="*/ 2239026 h 2810796"/>
              <a:gd name="connsiteX3353" fmla="*/ 3231455 w 3531775"/>
              <a:gd name="connsiteY3353" fmla="*/ 2244550 h 2810796"/>
              <a:gd name="connsiteX3354" fmla="*/ 3234788 w 3531775"/>
              <a:gd name="connsiteY3354" fmla="*/ 2239026 h 2810796"/>
              <a:gd name="connsiteX3355" fmla="*/ 3236598 w 3531775"/>
              <a:gd name="connsiteY3355" fmla="*/ 2233120 h 2810796"/>
              <a:gd name="connsiteX3356" fmla="*/ 3231169 w 3531775"/>
              <a:gd name="connsiteY3356" fmla="*/ 2233120 h 2810796"/>
              <a:gd name="connsiteX3357" fmla="*/ 3237646 w 3531775"/>
              <a:gd name="connsiteY3357" fmla="*/ 2227501 h 2810796"/>
              <a:gd name="connsiteX3358" fmla="*/ 3219929 w 3531775"/>
              <a:gd name="connsiteY3358" fmla="*/ 2245598 h 2810796"/>
              <a:gd name="connsiteX3359" fmla="*/ 3222977 w 3531775"/>
              <a:gd name="connsiteY3359" fmla="*/ 2210641 h 2810796"/>
              <a:gd name="connsiteX3360" fmla="*/ 3234026 w 3531775"/>
              <a:gd name="connsiteY3360" fmla="*/ 2187876 h 2810796"/>
              <a:gd name="connsiteX3361" fmla="*/ 3227168 w 3531775"/>
              <a:gd name="connsiteY3361" fmla="*/ 2193592 h 2810796"/>
              <a:gd name="connsiteX3362" fmla="*/ 3221644 w 3531775"/>
              <a:gd name="connsiteY3362" fmla="*/ 2185114 h 2810796"/>
              <a:gd name="connsiteX3363" fmla="*/ 3213262 w 3531775"/>
              <a:gd name="connsiteY3363" fmla="*/ 2197306 h 2810796"/>
              <a:gd name="connsiteX3364" fmla="*/ 3213357 w 3531775"/>
              <a:gd name="connsiteY3364" fmla="*/ 2189496 h 2810796"/>
              <a:gd name="connsiteX3365" fmla="*/ 3211167 w 3531775"/>
              <a:gd name="connsiteY3365" fmla="*/ 2182543 h 2810796"/>
              <a:gd name="connsiteX3366" fmla="*/ 3203737 w 3531775"/>
              <a:gd name="connsiteY3366" fmla="*/ 2186448 h 2810796"/>
              <a:gd name="connsiteX3367" fmla="*/ 3208023 w 3531775"/>
              <a:gd name="connsiteY3367" fmla="*/ 2176351 h 2810796"/>
              <a:gd name="connsiteX3368" fmla="*/ 3203166 w 3531775"/>
              <a:gd name="connsiteY3368" fmla="*/ 2168922 h 2810796"/>
              <a:gd name="connsiteX3369" fmla="*/ 3193926 w 3531775"/>
              <a:gd name="connsiteY3369" fmla="*/ 2181400 h 2810796"/>
              <a:gd name="connsiteX3370" fmla="*/ 3222977 w 3531775"/>
              <a:gd name="connsiteY3370" fmla="*/ 2210641 h 2810796"/>
              <a:gd name="connsiteX3371" fmla="*/ 3167066 w 3531775"/>
              <a:gd name="connsiteY3371" fmla="*/ 2296366 h 2810796"/>
              <a:gd name="connsiteX3372" fmla="*/ 3203356 w 3531775"/>
              <a:gd name="connsiteY3372" fmla="*/ 2289413 h 2810796"/>
              <a:gd name="connsiteX3373" fmla="*/ 3197260 w 3531775"/>
              <a:gd name="connsiteY3373" fmla="*/ 2290080 h 2810796"/>
              <a:gd name="connsiteX3374" fmla="*/ 3191450 w 3531775"/>
              <a:gd name="connsiteY3374" fmla="*/ 2285698 h 2810796"/>
              <a:gd name="connsiteX3375" fmla="*/ 3180210 w 3531775"/>
              <a:gd name="connsiteY3375" fmla="*/ 2292366 h 2810796"/>
              <a:gd name="connsiteX3376" fmla="*/ 3186973 w 3531775"/>
              <a:gd name="connsiteY3376" fmla="*/ 2280079 h 2810796"/>
              <a:gd name="connsiteX3377" fmla="*/ 3176781 w 3531775"/>
              <a:gd name="connsiteY3377" fmla="*/ 2281984 h 2810796"/>
              <a:gd name="connsiteX3378" fmla="*/ 3182782 w 3531775"/>
              <a:gd name="connsiteY3378" fmla="*/ 2275221 h 2810796"/>
              <a:gd name="connsiteX3379" fmla="*/ 3167066 w 3531775"/>
              <a:gd name="connsiteY3379" fmla="*/ 2296366 h 2810796"/>
              <a:gd name="connsiteX3380" fmla="*/ 3169352 w 3531775"/>
              <a:gd name="connsiteY3380" fmla="*/ 2257695 h 2810796"/>
              <a:gd name="connsiteX3381" fmla="*/ 3201070 w 3531775"/>
              <a:gd name="connsiteY3381" fmla="*/ 2240931 h 2810796"/>
              <a:gd name="connsiteX3382" fmla="*/ 3192307 w 3531775"/>
              <a:gd name="connsiteY3382" fmla="*/ 2238930 h 2810796"/>
              <a:gd name="connsiteX3383" fmla="*/ 3182496 w 3531775"/>
              <a:gd name="connsiteY3383" fmla="*/ 2249408 h 2810796"/>
              <a:gd name="connsiteX3384" fmla="*/ 3182496 w 3531775"/>
              <a:gd name="connsiteY3384" fmla="*/ 2242931 h 2810796"/>
              <a:gd name="connsiteX3385" fmla="*/ 3180496 w 3531775"/>
              <a:gd name="connsiteY3385" fmla="*/ 2237121 h 2810796"/>
              <a:gd name="connsiteX3386" fmla="*/ 3173924 w 3531775"/>
              <a:gd name="connsiteY3386" fmla="*/ 2240645 h 2810796"/>
              <a:gd name="connsiteX3387" fmla="*/ 3177734 w 3531775"/>
              <a:gd name="connsiteY3387" fmla="*/ 2231977 h 2810796"/>
              <a:gd name="connsiteX3388" fmla="*/ 3169352 w 3531775"/>
              <a:gd name="connsiteY3388" fmla="*/ 2257695 h 2810796"/>
              <a:gd name="connsiteX3389" fmla="*/ 3114107 w 3531775"/>
              <a:gd name="connsiteY3389" fmla="*/ 2338657 h 2810796"/>
              <a:gd name="connsiteX3390" fmla="*/ 3142872 w 3531775"/>
              <a:gd name="connsiteY3390" fmla="*/ 2336181 h 2810796"/>
              <a:gd name="connsiteX3391" fmla="*/ 3138015 w 3531775"/>
              <a:gd name="connsiteY3391" fmla="*/ 2331418 h 2810796"/>
              <a:gd name="connsiteX3392" fmla="*/ 3136491 w 3531775"/>
              <a:gd name="connsiteY3392" fmla="*/ 2330561 h 2810796"/>
              <a:gd name="connsiteX3393" fmla="*/ 3126870 w 3531775"/>
              <a:gd name="connsiteY3393" fmla="*/ 2336467 h 2810796"/>
              <a:gd name="connsiteX3394" fmla="*/ 3129728 w 3531775"/>
              <a:gd name="connsiteY3394" fmla="*/ 2331228 h 2810796"/>
              <a:gd name="connsiteX3395" fmla="*/ 3130966 w 3531775"/>
              <a:gd name="connsiteY3395" fmla="*/ 2325894 h 2810796"/>
              <a:gd name="connsiteX3396" fmla="*/ 3124965 w 3531775"/>
              <a:gd name="connsiteY3396" fmla="*/ 2326465 h 2810796"/>
              <a:gd name="connsiteX3397" fmla="*/ 3131347 w 3531775"/>
              <a:gd name="connsiteY3397" fmla="*/ 2320846 h 2810796"/>
              <a:gd name="connsiteX3398" fmla="*/ 3114107 w 3531775"/>
              <a:gd name="connsiteY3398" fmla="*/ 2338657 h 2810796"/>
              <a:gd name="connsiteX3399" fmla="*/ 3112107 w 3531775"/>
              <a:gd name="connsiteY3399" fmla="*/ 2297509 h 2810796"/>
              <a:gd name="connsiteX3400" fmla="*/ 3145825 w 3531775"/>
              <a:gd name="connsiteY3400" fmla="*/ 2293985 h 2810796"/>
              <a:gd name="connsiteX3401" fmla="*/ 3139634 w 3531775"/>
              <a:gd name="connsiteY3401" fmla="*/ 2288365 h 2810796"/>
              <a:gd name="connsiteX3402" fmla="*/ 3126870 w 3531775"/>
              <a:gd name="connsiteY3402" fmla="*/ 2294557 h 2810796"/>
              <a:gd name="connsiteX3403" fmla="*/ 3129823 w 3531775"/>
              <a:gd name="connsiteY3403" fmla="*/ 2288175 h 2810796"/>
              <a:gd name="connsiteX3404" fmla="*/ 3130776 w 3531775"/>
              <a:gd name="connsiteY3404" fmla="*/ 2281698 h 2810796"/>
              <a:gd name="connsiteX3405" fmla="*/ 3123727 w 3531775"/>
              <a:gd name="connsiteY3405" fmla="*/ 2282460 h 2810796"/>
              <a:gd name="connsiteX3406" fmla="*/ 3130776 w 3531775"/>
              <a:gd name="connsiteY3406" fmla="*/ 2275602 h 2810796"/>
              <a:gd name="connsiteX3407" fmla="*/ 3129823 w 3531775"/>
              <a:gd name="connsiteY3407" fmla="*/ 2267791 h 2810796"/>
              <a:gd name="connsiteX3408" fmla="*/ 3112107 w 3531775"/>
              <a:gd name="connsiteY3408" fmla="*/ 2297509 h 2810796"/>
              <a:gd name="connsiteX3409" fmla="*/ 3109249 w 3531775"/>
              <a:gd name="connsiteY3409" fmla="*/ 2313797 h 2810796"/>
              <a:gd name="connsiteX3410" fmla="*/ 3091818 w 3531775"/>
              <a:gd name="connsiteY3410" fmla="*/ 2310654 h 2810796"/>
              <a:gd name="connsiteX3411" fmla="*/ 3090485 w 3531775"/>
              <a:gd name="connsiteY3411" fmla="*/ 2307606 h 2810796"/>
              <a:gd name="connsiteX3412" fmla="*/ 3078198 w 3531775"/>
              <a:gd name="connsiteY3412" fmla="*/ 2316274 h 2810796"/>
              <a:gd name="connsiteX3413" fmla="*/ 3081531 w 3531775"/>
              <a:gd name="connsiteY3413" fmla="*/ 2301796 h 2810796"/>
              <a:gd name="connsiteX3414" fmla="*/ 3073149 w 3531775"/>
              <a:gd name="connsiteY3414" fmla="*/ 2302939 h 2810796"/>
              <a:gd name="connsiteX3415" fmla="*/ 3080769 w 3531775"/>
              <a:gd name="connsiteY3415" fmla="*/ 2294938 h 2810796"/>
              <a:gd name="connsiteX3416" fmla="*/ 3078578 w 3531775"/>
              <a:gd name="connsiteY3416" fmla="*/ 2286365 h 2810796"/>
              <a:gd name="connsiteX3417" fmla="*/ 3109249 w 3531775"/>
              <a:gd name="connsiteY3417" fmla="*/ 2313797 h 2810796"/>
              <a:gd name="connsiteX3418" fmla="*/ 3059052 w 3531775"/>
              <a:gd name="connsiteY3418" fmla="*/ 2366851 h 2810796"/>
              <a:gd name="connsiteX3419" fmla="*/ 3089532 w 3531775"/>
              <a:gd name="connsiteY3419" fmla="*/ 2368185 h 2810796"/>
              <a:gd name="connsiteX3420" fmla="*/ 3084579 w 3531775"/>
              <a:gd name="connsiteY3420" fmla="*/ 2367518 h 2810796"/>
              <a:gd name="connsiteX3421" fmla="*/ 3080769 w 3531775"/>
              <a:gd name="connsiteY3421" fmla="*/ 2362851 h 2810796"/>
              <a:gd name="connsiteX3422" fmla="*/ 3079531 w 3531775"/>
              <a:gd name="connsiteY3422" fmla="*/ 2361993 h 2810796"/>
              <a:gd name="connsiteX3423" fmla="*/ 3070482 w 3531775"/>
              <a:gd name="connsiteY3423" fmla="*/ 2366089 h 2810796"/>
              <a:gd name="connsiteX3424" fmla="*/ 3073626 w 3531775"/>
              <a:gd name="connsiteY3424" fmla="*/ 2361898 h 2810796"/>
              <a:gd name="connsiteX3425" fmla="*/ 3075245 w 3531775"/>
              <a:gd name="connsiteY3425" fmla="*/ 2357326 h 2810796"/>
              <a:gd name="connsiteX3426" fmla="*/ 3069911 w 3531775"/>
              <a:gd name="connsiteY3426" fmla="*/ 2357231 h 2810796"/>
              <a:gd name="connsiteX3427" fmla="*/ 3076102 w 3531775"/>
              <a:gd name="connsiteY3427" fmla="*/ 2352850 h 2810796"/>
              <a:gd name="connsiteX3428" fmla="*/ 3059052 w 3531775"/>
              <a:gd name="connsiteY3428" fmla="*/ 2366851 h 2810796"/>
              <a:gd name="connsiteX3429" fmla="*/ 3057147 w 3531775"/>
              <a:gd name="connsiteY3429" fmla="*/ 2288556 h 2810796"/>
              <a:gd name="connsiteX3430" fmla="*/ 3049051 w 3531775"/>
              <a:gd name="connsiteY3430" fmla="*/ 2283031 h 2810796"/>
              <a:gd name="connsiteX3431" fmla="*/ 3047813 w 3531775"/>
              <a:gd name="connsiteY3431" fmla="*/ 2282079 h 2810796"/>
              <a:gd name="connsiteX3432" fmla="*/ 3040193 w 3531775"/>
              <a:gd name="connsiteY3432" fmla="*/ 2285698 h 2810796"/>
              <a:gd name="connsiteX3433" fmla="*/ 3042574 w 3531775"/>
              <a:gd name="connsiteY3433" fmla="*/ 2281698 h 2810796"/>
              <a:gd name="connsiteX3434" fmla="*/ 3043622 w 3531775"/>
              <a:gd name="connsiteY3434" fmla="*/ 2277316 h 2810796"/>
              <a:gd name="connsiteX3435" fmla="*/ 3038954 w 3531775"/>
              <a:gd name="connsiteY3435" fmla="*/ 2276935 h 2810796"/>
              <a:gd name="connsiteX3436" fmla="*/ 3044003 w 3531775"/>
              <a:gd name="connsiteY3436" fmla="*/ 2273125 h 2810796"/>
              <a:gd name="connsiteX3437" fmla="*/ 3043812 w 3531775"/>
              <a:gd name="connsiteY3437" fmla="*/ 2267696 h 2810796"/>
              <a:gd name="connsiteX3438" fmla="*/ 3057147 w 3531775"/>
              <a:gd name="connsiteY3438" fmla="*/ 2288556 h 2810796"/>
              <a:gd name="connsiteX3439" fmla="*/ 3047146 w 3531775"/>
              <a:gd name="connsiteY3439" fmla="*/ 2353040 h 2810796"/>
              <a:gd name="connsiteX3440" fmla="*/ 3046003 w 3531775"/>
              <a:gd name="connsiteY3440" fmla="*/ 2344753 h 2810796"/>
              <a:gd name="connsiteX3441" fmla="*/ 3045146 w 3531775"/>
              <a:gd name="connsiteY3441" fmla="*/ 2342848 h 2810796"/>
              <a:gd name="connsiteX3442" fmla="*/ 3032573 w 3531775"/>
              <a:gd name="connsiteY3442" fmla="*/ 2344182 h 2810796"/>
              <a:gd name="connsiteX3443" fmla="*/ 3038669 w 3531775"/>
              <a:gd name="connsiteY3443" fmla="*/ 2339800 h 2810796"/>
              <a:gd name="connsiteX3444" fmla="*/ 3043336 w 3531775"/>
              <a:gd name="connsiteY3444" fmla="*/ 2334180 h 2810796"/>
              <a:gd name="connsiteX3445" fmla="*/ 3037526 w 3531775"/>
              <a:gd name="connsiteY3445" fmla="*/ 2331514 h 2810796"/>
              <a:gd name="connsiteX3446" fmla="*/ 3046956 w 3531775"/>
              <a:gd name="connsiteY3446" fmla="*/ 2328466 h 2810796"/>
              <a:gd name="connsiteX3447" fmla="*/ 3050861 w 3531775"/>
              <a:gd name="connsiteY3447" fmla="*/ 2320941 h 2810796"/>
              <a:gd name="connsiteX3448" fmla="*/ 3037526 w 3531775"/>
              <a:gd name="connsiteY3448" fmla="*/ 2321989 h 2810796"/>
              <a:gd name="connsiteX3449" fmla="*/ 3038669 w 3531775"/>
              <a:gd name="connsiteY3449" fmla="*/ 2361803 h 2810796"/>
              <a:gd name="connsiteX3450" fmla="*/ 3047146 w 3531775"/>
              <a:gd name="connsiteY3450" fmla="*/ 2353040 h 2810796"/>
              <a:gd name="connsiteX3451" fmla="*/ 3010665 w 3531775"/>
              <a:gd name="connsiteY3451" fmla="*/ 2403904 h 2810796"/>
              <a:gd name="connsiteX3452" fmla="*/ 3032096 w 3531775"/>
              <a:gd name="connsiteY3452" fmla="*/ 2395617 h 2810796"/>
              <a:gd name="connsiteX3453" fmla="*/ 3027143 w 3531775"/>
              <a:gd name="connsiteY3453" fmla="*/ 2389902 h 2810796"/>
              <a:gd name="connsiteX3454" fmla="*/ 3027525 w 3531775"/>
              <a:gd name="connsiteY3454" fmla="*/ 2387044 h 2810796"/>
              <a:gd name="connsiteX3455" fmla="*/ 3014666 w 3531775"/>
              <a:gd name="connsiteY3455" fmla="*/ 2390283 h 2810796"/>
              <a:gd name="connsiteX3456" fmla="*/ 3020000 w 3531775"/>
              <a:gd name="connsiteY3456" fmla="*/ 2385425 h 2810796"/>
              <a:gd name="connsiteX3457" fmla="*/ 3023619 w 3531775"/>
              <a:gd name="connsiteY3457" fmla="*/ 2379805 h 2810796"/>
              <a:gd name="connsiteX3458" fmla="*/ 3016952 w 3531775"/>
              <a:gd name="connsiteY3458" fmla="*/ 2378376 h 2810796"/>
              <a:gd name="connsiteX3459" fmla="*/ 3026191 w 3531775"/>
              <a:gd name="connsiteY3459" fmla="*/ 2374186 h 2810796"/>
              <a:gd name="connsiteX3460" fmla="*/ 3028572 w 3531775"/>
              <a:gd name="connsiteY3460" fmla="*/ 2366851 h 2810796"/>
              <a:gd name="connsiteX3461" fmla="*/ 3010665 w 3531775"/>
              <a:gd name="connsiteY3461" fmla="*/ 2403904 h 2810796"/>
              <a:gd name="connsiteX3462" fmla="*/ 2989996 w 3531775"/>
              <a:gd name="connsiteY3462" fmla="*/ 2377329 h 2810796"/>
              <a:gd name="connsiteX3463" fmla="*/ 3001998 w 3531775"/>
              <a:gd name="connsiteY3463" fmla="*/ 2369995 h 2810796"/>
              <a:gd name="connsiteX3464" fmla="*/ 2995616 w 3531775"/>
              <a:gd name="connsiteY3464" fmla="*/ 2367899 h 2810796"/>
              <a:gd name="connsiteX3465" fmla="*/ 2991520 w 3531775"/>
              <a:gd name="connsiteY3465" fmla="*/ 2360755 h 2810796"/>
              <a:gd name="connsiteX3466" fmla="*/ 2977423 w 3531775"/>
              <a:gd name="connsiteY3466" fmla="*/ 2362565 h 2810796"/>
              <a:gd name="connsiteX3467" fmla="*/ 2985329 w 3531775"/>
              <a:gd name="connsiteY3467" fmla="*/ 2351802 h 2810796"/>
              <a:gd name="connsiteX3468" fmla="*/ 2978376 w 3531775"/>
              <a:gd name="connsiteY3468" fmla="*/ 2350278 h 2810796"/>
              <a:gd name="connsiteX3469" fmla="*/ 2987234 w 3531775"/>
              <a:gd name="connsiteY3469" fmla="*/ 2345992 h 2810796"/>
              <a:gd name="connsiteX3470" fmla="*/ 2988853 w 3531775"/>
              <a:gd name="connsiteY3470" fmla="*/ 2338467 h 2810796"/>
              <a:gd name="connsiteX3471" fmla="*/ 2989996 w 3531775"/>
              <a:gd name="connsiteY3471" fmla="*/ 2377329 h 2810796"/>
              <a:gd name="connsiteX3472" fmla="*/ 2946752 w 3531775"/>
              <a:gd name="connsiteY3472" fmla="*/ 2416858 h 2810796"/>
              <a:gd name="connsiteX3473" fmla="*/ 2966184 w 3531775"/>
              <a:gd name="connsiteY3473" fmla="*/ 2415524 h 2810796"/>
              <a:gd name="connsiteX3474" fmla="*/ 2966660 w 3531775"/>
              <a:gd name="connsiteY3474" fmla="*/ 2408761 h 2810796"/>
              <a:gd name="connsiteX3475" fmla="*/ 2966279 w 3531775"/>
              <a:gd name="connsiteY3475" fmla="*/ 2407142 h 2810796"/>
              <a:gd name="connsiteX3476" fmla="*/ 2955325 w 3531775"/>
              <a:gd name="connsiteY3476" fmla="*/ 2406571 h 2810796"/>
              <a:gd name="connsiteX3477" fmla="*/ 2961326 w 3531775"/>
              <a:gd name="connsiteY3477" fmla="*/ 2403904 h 2810796"/>
              <a:gd name="connsiteX3478" fmla="*/ 2966279 w 3531775"/>
              <a:gd name="connsiteY3478" fmla="*/ 2400093 h 2810796"/>
              <a:gd name="connsiteX3479" fmla="*/ 2961802 w 3531775"/>
              <a:gd name="connsiteY3479" fmla="*/ 2397141 h 2810796"/>
              <a:gd name="connsiteX3480" fmla="*/ 2970375 w 3531775"/>
              <a:gd name="connsiteY3480" fmla="*/ 2395998 h 2810796"/>
              <a:gd name="connsiteX3481" fmla="*/ 2975042 w 3531775"/>
              <a:gd name="connsiteY3481" fmla="*/ 2390473 h 2810796"/>
              <a:gd name="connsiteX3482" fmla="*/ 2946752 w 3531775"/>
              <a:gd name="connsiteY3482" fmla="*/ 2416858 h 2810796"/>
              <a:gd name="connsiteX3483" fmla="*/ 2924940 w 3531775"/>
              <a:gd name="connsiteY3483" fmla="*/ 2394093 h 2810796"/>
              <a:gd name="connsiteX3484" fmla="*/ 2937990 w 3531775"/>
              <a:gd name="connsiteY3484" fmla="*/ 2388473 h 2810796"/>
              <a:gd name="connsiteX3485" fmla="*/ 2931893 w 3531775"/>
              <a:gd name="connsiteY3485" fmla="*/ 2385616 h 2810796"/>
              <a:gd name="connsiteX3486" fmla="*/ 2928845 w 3531775"/>
              <a:gd name="connsiteY3486" fmla="*/ 2377996 h 2810796"/>
              <a:gd name="connsiteX3487" fmla="*/ 2914558 w 3531775"/>
              <a:gd name="connsiteY3487" fmla="*/ 2377996 h 2810796"/>
              <a:gd name="connsiteX3488" fmla="*/ 2920083 w 3531775"/>
              <a:gd name="connsiteY3488" fmla="*/ 2373614 h 2810796"/>
              <a:gd name="connsiteX3489" fmla="*/ 2923893 w 3531775"/>
              <a:gd name="connsiteY3489" fmla="*/ 2368280 h 2810796"/>
              <a:gd name="connsiteX3490" fmla="*/ 2917225 w 3531775"/>
              <a:gd name="connsiteY3490" fmla="*/ 2365899 h 2810796"/>
              <a:gd name="connsiteX3491" fmla="*/ 2926559 w 3531775"/>
              <a:gd name="connsiteY3491" fmla="*/ 2362851 h 2810796"/>
              <a:gd name="connsiteX3492" fmla="*/ 2929226 w 3531775"/>
              <a:gd name="connsiteY3492" fmla="*/ 2355707 h 2810796"/>
              <a:gd name="connsiteX3493" fmla="*/ 2924940 w 3531775"/>
              <a:gd name="connsiteY3493" fmla="*/ 2394093 h 2810796"/>
              <a:gd name="connsiteX3494" fmla="*/ 2881506 w 3531775"/>
              <a:gd name="connsiteY3494" fmla="*/ 2422382 h 2810796"/>
              <a:gd name="connsiteX3495" fmla="*/ 2900651 w 3531775"/>
              <a:gd name="connsiteY3495" fmla="*/ 2418858 h 2810796"/>
              <a:gd name="connsiteX3496" fmla="*/ 2894079 w 3531775"/>
              <a:gd name="connsiteY3496" fmla="*/ 2417334 h 2810796"/>
              <a:gd name="connsiteX3497" fmla="*/ 2898556 w 3531775"/>
              <a:gd name="connsiteY3497" fmla="*/ 2412571 h 2810796"/>
              <a:gd name="connsiteX3498" fmla="*/ 2886269 w 3531775"/>
              <a:gd name="connsiteY3498" fmla="*/ 2411714 h 2810796"/>
              <a:gd name="connsiteX3499" fmla="*/ 2894936 w 3531775"/>
              <a:gd name="connsiteY3499" fmla="*/ 2404570 h 2810796"/>
              <a:gd name="connsiteX3500" fmla="*/ 2889317 w 3531775"/>
              <a:gd name="connsiteY3500" fmla="*/ 2402284 h 2810796"/>
              <a:gd name="connsiteX3501" fmla="*/ 2897699 w 3531775"/>
              <a:gd name="connsiteY3501" fmla="*/ 2400379 h 2810796"/>
              <a:gd name="connsiteX3502" fmla="*/ 2900461 w 3531775"/>
              <a:gd name="connsiteY3502" fmla="*/ 2394664 h 2810796"/>
              <a:gd name="connsiteX3503" fmla="*/ 2881506 w 3531775"/>
              <a:gd name="connsiteY3503" fmla="*/ 2422382 h 2810796"/>
              <a:gd name="connsiteX3504" fmla="*/ 2873601 w 3531775"/>
              <a:gd name="connsiteY3504" fmla="*/ 2389426 h 2810796"/>
              <a:gd name="connsiteX3505" fmla="*/ 2887888 w 3531775"/>
              <a:gd name="connsiteY3505" fmla="*/ 2382663 h 2810796"/>
              <a:gd name="connsiteX3506" fmla="*/ 2874934 w 3531775"/>
              <a:gd name="connsiteY3506" fmla="*/ 2379805 h 2810796"/>
              <a:gd name="connsiteX3507" fmla="*/ 2875791 w 3531775"/>
              <a:gd name="connsiteY3507" fmla="*/ 2370757 h 2810796"/>
              <a:gd name="connsiteX3508" fmla="*/ 2859313 w 3531775"/>
              <a:gd name="connsiteY3508" fmla="*/ 2370757 h 2810796"/>
              <a:gd name="connsiteX3509" fmla="*/ 2865123 w 3531775"/>
              <a:gd name="connsiteY3509" fmla="*/ 2365804 h 2810796"/>
              <a:gd name="connsiteX3510" fmla="*/ 2868838 w 3531775"/>
              <a:gd name="connsiteY3510" fmla="*/ 2359708 h 2810796"/>
              <a:gd name="connsiteX3511" fmla="*/ 2860932 w 3531775"/>
              <a:gd name="connsiteY3511" fmla="*/ 2356945 h 2810796"/>
              <a:gd name="connsiteX3512" fmla="*/ 2871315 w 3531775"/>
              <a:gd name="connsiteY3512" fmla="*/ 2353421 h 2810796"/>
              <a:gd name="connsiteX3513" fmla="*/ 2873505 w 3531775"/>
              <a:gd name="connsiteY3513" fmla="*/ 2345134 h 2810796"/>
              <a:gd name="connsiteX3514" fmla="*/ 2847216 w 3531775"/>
              <a:gd name="connsiteY3514" fmla="*/ 2353993 h 2810796"/>
              <a:gd name="connsiteX3515" fmla="*/ 2873601 w 3531775"/>
              <a:gd name="connsiteY3515" fmla="*/ 2389426 h 2810796"/>
              <a:gd name="connsiteX3516" fmla="*/ 2826261 w 3531775"/>
              <a:gd name="connsiteY3516" fmla="*/ 2427621 h 2810796"/>
              <a:gd name="connsiteX3517" fmla="*/ 2849502 w 3531775"/>
              <a:gd name="connsiteY3517" fmla="*/ 2427526 h 2810796"/>
              <a:gd name="connsiteX3518" fmla="*/ 2846835 w 3531775"/>
              <a:gd name="connsiteY3518" fmla="*/ 2420477 h 2810796"/>
              <a:gd name="connsiteX3519" fmla="*/ 2848264 w 3531775"/>
              <a:gd name="connsiteY3519" fmla="*/ 2418001 h 2810796"/>
              <a:gd name="connsiteX3520" fmla="*/ 2835024 w 3531775"/>
              <a:gd name="connsiteY3520" fmla="*/ 2416572 h 2810796"/>
              <a:gd name="connsiteX3521" fmla="*/ 2841787 w 3531775"/>
              <a:gd name="connsiteY3521" fmla="*/ 2413905 h 2810796"/>
              <a:gd name="connsiteX3522" fmla="*/ 2847216 w 3531775"/>
              <a:gd name="connsiteY3522" fmla="*/ 2410000 h 2810796"/>
              <a:gd name="connsiteX3523" fmla="*/ 2841406 w 3531775"/>
              <a:gd name="connsiteY3523" fmla="*/ 2406285 h 2810796"/>
              <a:gd name="connsiteX3524" fmla="*/ 2851598 w 3531775"/>
              <a:gd name="connsiteY3524" fmla="*/ 2405713 h 2810796"/>
              <a:gd name="connsiteX3525" fmla="*/ 2856456 w 3531775"/>
              <a:gd name="connsiteY3525" fmla="*/ 2399808 h 2810796"/>
              <a:gd name="connsiteX3526" fmla="*/ 2842454 w 3531775"/>
              <a:gd name="connsiteY3526" fmla="*/ 2397808 h 2810796"/>
              <a:gd name="connsiteX3527" fmla="*/ 2826261 w 3531775"/>
              <a:gd name="connsiteY3527" fmla="*/ 2427621 h 2810796"/>
              <a:gd name="connsiteX3528" fmla="*/ 2829785 w 3531775"/>
              <a:gd name="connsiteY3528" fmla="*/ 2352088 h 2810796"/>
              <a:gd name="connsiteX3529" fmla="*/ 2823975 w 3531775"/>
              <a:gd name="connsiteY3529" fmla="*/ 2340753 h 2810796"/>
              <a:gd name="connsiteX3530" fmla="*/ 2825309 w 3531775"/>
              <a:gd name="connsiteY3530" fmla="*/ 2338372 h 2810796"/>
              <a:gd name="connsiteX3531" fmla="*/ 2814260 w 3531775"/>
              <a:gd name="connsiteY3531" fmla="*/ 2336371 h 2810796"/>
              <a:gd name="connsiteX3532" fmla="*/ 2820070 w 3531775"/>
              <a:gd name="connsiteY3532" fmla="*/ 2334085 h 2810796"/>
              <a:gd name="connsiteX3533" fmla="*/ 2824833 w 3531775"/>
              <a:gd name="connsiteY3533" fmla="*/ 2330275 h 2810796"/>
              <a:gd name="connsiteX3534" fmla="*/ 2820165 w 3531775"/>
              <a:gd name="connsiteY3534" fmla="*/ 2326465 h 2810796"/>
              <a:gd name="connsiteX3535" fmla="*/ 2828643 w 3531775"/>
              <a:gd name="connsiteY3535" fmla="*/ 2326180 h 2810796"/>
              <a:gd name="connsiteX3536" fmla="*/ 2832834 w 3531775"/>
              <a:gd name="connsiteY3536" fmla="*/ 2320369 h 2810796"/>
              <a:gd name="connsiteX3537" fmla="*/ 2829785 w 3531775"/>
              <a:gd name="connsiteY3537" fmla="*/ 2352088 h 2810796"/>
              <a:gd name="connsiteX3538" fmla="*/ 2791114 w 3531775"/>
              <a:gd name="connsiteY3538" fmla="*/ 2394474 h 2810796"/>
              <a:gd name="connsiteX3539" fmla="*/ 2812355 w 3531775"/>
              <a:gd name="connsiteY3539" fmla="*/ 2389711 h 2810796"/>
              <a:gd name="connsiteX3540" fmla="*/ 2808164 w 3531775"/>
              <a:gd name="connsiteY3540" fmla="*/ 2381996 h 2810796"/>
              <a:gd name="connsiteX3541" fmla="*/ 2806640 w 3531775"/>
              <a:gd name="connsiteY3541" fmla="*/ 2380282 h 2810796"/>
              <a:gd name="connsiteX3542" fmla="*/ 2796829 w 3531775"/>
              <a:gd name="connsiteY3542" fmla="*/ 2382187 h 2810796"/>
              <a:gd name="connsiteX3543" fmla="*/ 2798734 w 3531775"/>
              <a:gd name="connsiteY3543" fmla="*/ 2377424 h 2810796"/>
              <a:gd name="connsiteX3544" fmla="*/ 2801877 w 3531775"/>
              <a:gd name="connsiteY3544" fmla="*/ 2372376 h 2810796"/>
              <a:gd name="connsiteX3545" fmla="*/ 2803973 w 3531775"/>
              <a:gd name="connsiteY3545" fmla="*/ 2367137 h 2810796"/>
              <a:gd name="connsiteX3546" fmla="*/ 2805878 w 3531775"/>
              <a:gd name="connsiteY3546" fmla="*/ 2360184 h 2810796"/>
              <a:gd name="connsiteX3547" fmla="*/ 2792162 w 3531775"/>
              <a:gd name="connsiteY3547" fmla="*/ 2360755 h 2810796"/>
              <a:gd name="connsiteX3548" fmla="*/ 2791114 w 3531775"/>
              <a:gd name="connsiteY3548" fmla="*/ 2394474 h 2810796"/>
              <a:gd name="connsiteX3549" fmla="*/ 2740155 w 3531775"/>
              <a:gd name="connsiteY3549" fmla="*/ 2411905 h 2810796"/>
              <a:gd name="connsiteX3550" fmla="*/ 2760158 w 3531775"/>
              <a:gd name="connsiteY3550" fmla="*/ 2419048 h 2810796"/>
              <a:gd name="connsiteX3551" fmla="*/ 2763587 w 3531775"/>
              <a:gd name="connsiteY3551" fmla="*/ 2412667 h 2810796"/>
              <a:gd name="connsiteX3552" fmla="*/ 2763873 w 3531775"/>
              <a:gd name="connsiteY3552" fmla="*/ 2410952 h 2810796"/>
              <a:gd name="connsiteX3553" fmla="*/ 2753204 w 3531775"/>
              <a:gd name="connsiteY3553" fmla="*/ 2405618 h 2810796"/>
              <a:gd name="connsiteX3554" fmla="*/ 2760348 w 3531775"/>
              <a:gd name="connsiteY3554" fmla="*/ 2405523 h 2810796"/>
              <a:gd name="connsiteX3555" fmla="*/ 2766920 w 3531775"/>
              <a:gd name="connsiteY3555" fmla="*/ 2403999 h 2810796"/>
              <a:gd name="connsiteX3556" fmla="*/ 2763682 w 3531775"/>
              <a:gd name="connsiteY3556" fmla="*/ 2399141 h 2810796"/>
              <a:gd name="connsiteX3557" fmla="*/ 2772731 w 3531775"/>
              <a:gd name="connsiteY3557" fmla="*/ 2401903 h 2810796"/>
              <a:gd name="connsiteX3558" fmla="*/ 2779779 w 3531775"/>
              <a:gd name="connsiteY3558" fmla="*/ 2398379 h 2810796"/>
              <a:gd name="connsiteX3559" fmla="*/ 2768635 w 3531775"/>
              <a:gd name="connsiteY3559" fmla="*/ 2392474 h 2810796"/>
              <a:gd name="connsiteX3560" fmla="*/ 2740155 w 3531775"/>
              <a:gd name="connsiteY3560" fmla="*/ 2411905 h 2810796"/>
              <a:gd name="connsiteX3561" fmla="*/ 2713866 w 3531775"/>
              <a:gd name="connsiteY3561" fmla="*/ 2377805 h 2810796"/>
              <a:gd name="connsiteX3562" fmla="*/ 2740822 w 3531775"/>
              <a:gd name="connsiteY3562" fmla="*/ 2386568 h 2810796"/>
              <a:gd name="connsiteX3563" fmla="*/ 2736345 w 3531775"/>
              <a:gd name="connsiteY3563" fmla="*/ 2381520 h 2810796"/>
              <a:gd name="connsiteX3564" fmla="*/ 2736631 w 3531775"/>
              <a:gd name="connsiteY3564" fmla="*/ 2373519 h 2810796"/>
              <a:gd name="connsiteX3565" fmla="*/ 2723582 w 3531775"/>
              <a:gd name="connsiteY3565" fmla="*/ 2367518 h 2810796"/>
              <a:gd name="connsiteX3566" fmla="*/ 2738917 w 3531775"/>
              <a:gd name="connsiteY3566" fmla="*/ 2365899 h 2810796"/>
              <a:gd name="connsiteX3567" fmla="*/ 2730916 w 3531775"/>
              <a:gd name="connsiteY3567" fmla="*/ 2357898 h 2810796"/>
              <a:gd name="connsiteX3568" fmla="*/ 2740727 w 3531775"/>
              <a:gd name="connsiteY3568" fmla="*/ 2359041 h 2810796"/>
              <a:gd name="connsiteX3569" fmla="*/ 2746061 w 3531775"/>
              <a:gd name="connsiteY3569" fmla="*/ 2353612 h 2810796"/>
              <a:gd name="connsiteX3570" fmla="*/ 2732916 w 3531775"/>
              <a:gd name="connsiteY3570" fmla="*/ 2349230 h 2810796"/>
              <a:gd name="connsiteX3571" fmla="*/ 2713866 w 3531775"/>
              <a:gd name="connsiteY3571" fmla="*/ 2377805 h 2810796"/>
              <a:gd name="connsiteX3572" fmla="*/ 2679100 w 3531775"/>
              <a:gd name="connsiteY3572" fmla="*/ 2399046 h 2810796"/>
              <a:gd name="connsiteX3573" fmla="*/ 2701769 w 3531775"/>
              <a:gd name="connsiteY3573" fmla="*/ 2407999 h 2810796"/>
              <a:gd name="connsiteX3574" fmla="*/ 2698150 w 3531775"/>
              <a:gd name="connsiteY3574" fmla="*/ 2403522 h 2810796"/>
              <a:gd name="connsiteX3575" fmla="*/ 2698721 w 3531775"/>
              <a:gd name="connsiteY3575" fmla="*/ 2396950 h 2810796"/>
              <a:gd name="connsiteX3576" fmla="*/ 2687673 w 3531775"/>
              <a:gd name="connsiteY3576" fmla="*/ 2391330 h 2810796"/>
              <a:gd name="connsiteX3577" fmla="*/ 2693578 w 3531775"/>
              <a:gd name="connsiteY3577" fmla="*/ 2390473 h 2810796"/>
              <a:gd name="connsiteX3578" fmla="*/ 2698531 w 3531775"/>
              <a:gd name="connsiteY3578" fmla="*/ 2388283 h 2810796"/>
              <a:gd name="connsiteX3579" fmla="*/ 2694245 w 3531775"/>
              <a:gd name="connsiteY3579" fmla="*/ 2383996 h 2810796"/>
              <a:gd name="connsiteX3580" fmla="*/ 2702722 w 3531775"/>
              <a:gd name="connsiteY3580" fmla="*/ 2385616 h 2810796"/>
              <a:gd name="connsiteX3581" fmla="*/ 2707580 w 3531775"/>
              <a:gd name="connsiteY3581" fmla="*/ 2381710 h 2810796"/>
              <a:gd name="connsiteX3582" fmla="*/ 2679100 w 3531775"/>
              <a:gd name="connsiteY3582" fmla="*/ 2399046 h 2810796"/>
              <a:gd name="connsiteX3583" fmla="*/ 2665098 w 3531775"/>
              <a:gd name="connsiteY3583" fmla="*/ 2351135 h 2810796"/>
              <a:gd name="connsiteX3584" fmla="*/ 2695769 w 3531775"/>
              <a:gd name="connsiteY3584" fmla="*/ 2361041 h 2810796"/>
              <a:gd name="connsiteX3585" fmla="*/ 2687292 w 3531775"/>
              <a:gd name="connsiteY3585" fmla="*/ 2345706 h 2810796"/>
              <a:gd name="connsiteX3586" fmla="*/ 2674528 w 3531775"/>
              <a:gd name="connsiteY3586" fmla="*/ 2338562 h 2810796"/>
              <a:gd name="connsiteX3587" fmla="*/ 2681862 w 3531775"/>
              <a:gd name="connsiteY3587" fmla="*/ 2336562 h 2810796"/>
              <a:gd name="connsiteX3588" fmla="*/ 2687768 w 3531775"/>
              <a:gd name="connsiteY3588" fmla="*/ 2332561 h 2810796"/>
              <a:gd name="connsiteX3589" fmla="*/ 2681672 w 3531775"/>
              <a:gd name="connsiteY3589" fmla="*/ 2326846 h 2810796"/>
              <a:gd name="connsiteX3590" fmla="*/ 2692626 w 3531775"/>
              <a:gd name="connsiteY3590" fmla="*/ 2327894 h 2810796"/>
              <a:gd name="connsiteX3591" fmla="*/ 2698055 w 3531775"/>
              <a:gd name="connsiteY3591" fmla="*/ 2321322 h 2810796"/>
              <a:gd name="connsiteX3592" fmla="*/ 2683196 w 3531775"/>
              <a:gd name="connsiteY3592" fmla="*/ 2316369 h 2810796"/>
              <a:gd name="connsiteX3593" fmla="*/ 2665098 w 3531775"/>
              <a:gd name="connsiteY3593" fmla="*/ 2351135 h 2810796"/>
              <a:gd name="connsiteX3594" fmla="*/ 2629379 w 3531775"/>
              <a:gd name="connsiteY3594" fmla="*/ 2379139 h 2810796"/>
              <a:gd name="connsiteX3595" fmla="*/ 2640428 w 3531775"/>
              <a:gd name="connsiteY3595" fmla="*/ 2384758 h 2810796"/>
              <a:gd name="connsiteX3596" fmla="*/ 2639571 w 3531775"/>
              <a:gd name="connsiteY3596" fmla="*/ 2379996 h 2810796"/>
              <a:gd name="connsiteX3597" fmla="*/ 2643953 w 3531775"/>
              <a:gd name="connsiteY3597" fmla="*/ 2375138 h 2810796"/>
              <a:gd name="connsiteX3598" fmla="*/ 2636523 w 3531775"/>
              <a:gd name="connsiteY3598" fmla="*/ 2366470 h 2810796"/>
              <a:gd name="connsiteX3599" fmla="*/ 2642715 w 3531775"/>
              <a:gd name="connsiteY3599" fmla="*/ 2368090 h 2810796"/>
              <a:gd name="connsiteX3600" fmla="*/ 2648810 w 3531775"/>
              <a:gd name="connsiteY3600" fmla="*/ 2368185 h 2810796"/>
              <a:gd name="connsiteX3601" fmla="*/ 2647096 w 3531775"/>
              <a:gd name="connsiteY3601" fmla="*/ 2363232 h 2810796"/>
              <a:gd name="connsiteX3602" fmla="*/ 2654526 w 3531775"/>
              <a:gd name="connsiteY3602" fmla="*/ 2367518 h 2810796"/>
              <a:gd name="connsiteX3603" fmla="*/ 2661574 w 3531775"/>
              <a:gd name="connsiteY3603" fmla="*/ 2366089 h 2810796"/>
              <a:gd name="connsiteX3604" fmla="*/ 2629379 w 3531775"/>
              <a:gd name="connsiteY3604" fmla="*/ 2379139 h 2810796"/>
              <a:gd name="connsiteX3605" fmla="*/ 2613282 w 3531775"/>
              <a:gd name="connsiteY3605" fmla="*/ 2338562 h 2810796"/>
              <a:gd name="connsiteX3606" fmla="*/ 2625284 w 3531775"/>
              <a:gd name="connsiteY3606" fmla="*/ 2339800 h 2810796"/>
              <a:gd name="connsiteX3607" fmla="*/ 2630903 w 3531775"/>
              <a:gd name="connsiteY3607" fmla="*/ 2334085 h 2810796"/>
              <a:gd name="connsiteX3608" fmla="*/ 2623093 w 3531775"/>
              <a:gd name="connsiteY3608" fmla="*/ 2323513 h 2810796"/>
              <a:gd name="connsiteX3609" fmla="*/ 2630237 w 3531775"/>
              <a:gd name="connsiteY3609" fmla="*/ 2325608 h 2810796"/>
              <a:gd name="connsiteX3610" fmla="*/ 2637285 w 3531775"/>
              <a:gd name="connsiteY3610" fmla="*/ 2325989 h 2810796"/>
              <a:gd name="connsiteX3611" fmla="*/ 2635857 w 3531775"/>
              <a:gd name="connsiteY3611" fmla="*/ 2319893 h 2810796"/>
              <a:gd name="connsiteX3612" fmla="*/ 2643953 w 3531775"/>
              <a:gd name="connsiteY3612" fmla="*/ 2325513 h 2810796"/>
              <a:gd name="connsiteX3613" fmla="*/ 2652240 w 3531775"/>
              <a:gd name="connsiteY3613" fmla="*/ 2323989 h 2810796"/>
              <a:gd name="connsiteX3614" fmla="*/ 2613282 w 3531775"/>
              <a:gd name="connsiteY3614" fmla="*/ 2338562 h 2810796"/>
              <a:gd name="connsiteX3615" fmla="*/ 2597852 w 3531775"/>
              <a:gd name="connsiteY3615" fmla="*/ 2281031 h 2810796"/>
              <a:gd name="connsiteX3616" fmla="*/ 2617759 w 3531775"/>
              <a:gd name="connsiteY3616" fmla="*/ 2295318 h 2810796"/>
              <a:gd name="connsiteX3617" fmla="*/ 2616330 w 3531775"/>
              <a:gd name="connsiteY3617" fmla="*/ 2282460 h 2810796"/>
              <a:gd name="connsiteX3618" fmla="*/ 2608996 w 3531775"/>
              <a:gd name="connsiteY3618" fmla="*/ 2274364 h 2810796"/>
              <a:gd name="connsiteX3619" fmla="*/ 2622331 w 3531775"/>
              <a:gd name="connsiteY3619" fmla="*/ 2276554 h 2810796"/>
              <a:gd name="connsiteX3620" fmla="*/ 2617950 w 3531775"/>
              <a:gd name="connsiteY3620" fmla="*/ 2267601 h 2810796"/>
              <a:gd name="connsiteX3621" fmla="*/ 2625855 w 3531775"/>
              <a:gd name="connsiteY3621" fmla="*/ 2271030 h 2810796"/>
              <a:gd name="connsiteX3622" fmla="*/ 2631951 w 3531775"/>
              <a:gd name="connsiteY3622" fmla="*/ 2267601 h 2810796"/>
              <a:gd name="connsiteX3623" fmla="*/ 2622236 w 3531775"/>
              <a:gd name="connsiteY3623" fmla="*/ 2260457 h 2810796"/>
              <a:gd name="connsiteX3624" fmla="*/ 2597852 w 3531775"/>
              <a:gd name="connsiteY3624" fmla="*/ 2281031 h 2810796"/>
              <a:gd name="connsiteX3625" fmla="*/ 2564038 w 3531775"/>
              <a:gd name="connsiteY3625" fmla="*/ 2337038 h 2810796"/>
              <a:gd name="connsiteX3626" fmla="*/ 2584517 w 3531775"/>
              <a:gd name="connsiteY3626" fmla="*/ 2343705 h 2810796"/>
              <a:gd name="connsiteX3627" fmla="*/ 2582707 w 3531775"/>
              <a:gd name="connsiteY3627" fmla="*/ 2335609 h 2810796"/>
              <a:gd name="connsiteX3628" fmla="*/ 2572610 w 3531775"/>
              <a:gd name="connsiteY3628" fmla="*/ 2327894 h 2810796"/>
              <a:gd name="connsiteX3629" fmla="*/ 2578897 w 3531775"/>
              <a:gd name="connsiteY3629" fmla="*/ 2327227 h 2810796"/>
              <a:gd name="connsiteX3630" fmla="*/ 2584041 w 3531775"/>
              <a:gd name="connsiteY3630" fmla="*/ 2324846 h 2810796"/>
              <a:gd name="connsiteX3631" fmla="*/ 2579278 w 3531775"/>
              <a:gd name="connsiteY3631" fmla="*/ 2319322 h 2810796"/>
              <a:gd name="connsiteX3632" fmla="*/ 2588327 w 3531775"/>
              <a:gd name="connsiteY3632" fmla="*/ 2321798 h 2810796"/>
              <a:gd name="connsiteX3633" fmla="*/ 2593280 w 3531775"/>
              <a:gd name="connsiteY3633" fmla="*/ 2317226 h 2810796"/>
              <a:gd name="connsiteX3634" fmla="*/ 2581088 w 3531775"/>
              <a:gd name="connsiteY3634" fmla="*/ 2310844 h 2810796"/>
              <a:gd name="connsiteX3635" fmla="*/ 2564038 w 3531775"/>
              <a:gd name="connsiteY3635" fmla="*/ 2337038 h 2810796"/>
              <a:gd name="connsiteX3636" fmla="*/ 2547655 w 3531775"/>
              <a:gd name="connsiteY3636" fmla="*/ 2292842 h 2810796"/>
              <a:gd name="connsiteX3637" fmla="*/ 2559085 w 3531775"/>
              <a:gd name="connsiteY3637" fmla="*/ 2295700 h 2810796"/>
              <a:gd name="connsiteX3638" fmla="*/ 2565467 w 3531775"/>
              <a:gd name="connsiteY3638" fmla="*/ 2290842 h 2810796"/>
              <a:gd name="connsiteX3639" fmla="*/ 2566610 w 3531775"/>
              <a:gd name="connsiteY3639" fmla="*/ 2289222 h 2810796"/>
              <a:gd name="connsiteX3640" fmla="*/ 2559371 w 3531775"/>
              <a:gd name="connsiteY3640" fmla="*/ 2279317 h 2810796"/>
              <a:gd name="connsiteX3641" fmla="*/ 2566038 w 3531775"/>
              <a:gd name="connsiteY3641" fmla="*/ 2282365 h 2810796"/>
              <a:gd name="connsiteX3642" fmla="*/ 2572896 w 3531775"/>
              <a:gd name="connsiteY3642" fmla="*/ 2283698 h 2810796"/>
              <a:gd name="connsiteX3643" fmla="*/ 2572325 w 3531775"/>
              <a:gd name="connsiteY3643" fmla="*/ 2277507 h 2810796"/>
              <a:gd name="connsiteX3644" fmla="*/ 2579468 w 3531775"/>
              <a:gd name="connsiteY3644" fmla="*/ 2284079 h 2810796"/>
              <a:gd name="connsiteX3645" fmla="*/ 2587755 w 3531775"/>
              <a:gd name="connsiteY3645" fmla="*/ 2283793 h 2810796"/>
              <a:gd name="connsiteX3646" fmla="*/ 2547655 w 3531775"/>
              <a:gd name="connsiteY3646" fmla="*/ 2292842 h 2810796"/>
              <a:gd name="connsiteX3647" fmla="*/ 2542131 w 3531775"/>
              <a:gd name="connsiteY3647" fmla="*/ 2205307 h 2810796"/>
              <a:gd name="connsiteX3648" fmla="*/ 2540797 w 3531775"/>
              <a:gd name="connsiteY3648" fmla="*/ 2199402 h 2810796"/>
              <a:gd name="connsiteX3649" fmla="*/ 2547655 w 3531775"/>
              <a:gd name="connsiteY3649" fmla="*/ 2204641 h 2810796"/>
              <a:gd name="connsiteX3650" fmla="*/ 2526224 w 3531775"/>
              <a:gd name="connsiteY3650" fmla="*/ 2191496 h 2810796"/>
              <a:gd name="connsiteX3651" fmla="*/ 2532415 w 3531775"/>
              <a:gd name="connsiteY3651" fmla="*/ 2219309 h 2810796"/>
              <a:gd name="connsiteX3652" fmla="*/ 2535273 w 3531775"/>
              <a:gd name="connsiteY3652" fmla="*/ 2212832 h 2810796"/>
              <a:gd name="connsiteX3653" fmla="*/ 2537749 w 3531775"/>
              <a:gd name="connsiteY3653" fmla="*/ 2211784 h 2810796"/>
              <a:gd name="connsiteX3654" fmla="*/ 2530319 w 3531775"/>
              <a:gd name="connsiteY3654" fmla="*/ 2203497 h 2810796"/>
              <a:gd name="connsiteX3655" fmla="*/ 2536320 w 3531775"/>
              <a:gd name="connsiteY3655" fmla="*/ 2205307 h 2810796"/>
              <a:gd name="connsiteX3656" fmla="*/ 2542131 w 3531775"/>
              <a:gd name="connsiteY3656" fmla="*/ 2205307 h 2810796"/>
              <a:gd name="connsiteX3657" fmla="*/ 2508031 w 3531775"/>
              <a:gd name="connsiteY3657" fmla="*/ 2303796 h 2810796"/>
              <a:gd name="connsiteX3658" fmla="*/ 2517366 w 3531775"/>
              <a:gd name="connsiteY3658" fmla="*/ 2306653 h 2810796"/>
              <a:gd name="connsiteX3659" fmla="*/ 2522700 w 3531775"/>
              <a:gd name="connsiteY3659" fmla="*/ 2303034 h 2810796"/>
              <a:gd name="connsiteX3660" fmla="*/ 2523652 w 3531775"/>
              <a:gd name="connsiteY3660" fmla="*/ 2301796 h 2810796"/>
              <a:gd name="connsiteX3661" fmla="*/ 2517842 w 3531775"/>
              <a:gd name="connsiteY3661" fmla="*/ 2293318 h 2810796"/>
              <a:gd name="connsiteX3662" fmla="*/ 2523271 w 3531775"/>
              <a:gd name="connsiteY3662" fmla="*/ 2296080 h 2810796"/>
              <a:gd name="connsiteX3663" fmla="*/ 2528986 w 3531775"/>
              <a:gd name="connsiteY3663" fmla="*/ 2297509 h 2810796"/>
              <a:gd name="connsiteX3664" fmla="*/ 2528605 w 3531775"/>
              <a:gd name="connsiteY3664" fmla="*/ 2292366 h 2810796"/>
              <a:gd name="connsiteX3665" fmla="*/ 2534415 w 3531775"/>
              <a:gd name="connsiteY3665" fmla="*/ 2298176 h 2810796"/>
              <a:gd name="connsiteX3666" fmla="*/ 2541368 w 3531775"/>
              <a:gd name="connsiteY3666" fmla="*/ 2298462 h 2810796"/>
              <a:gd name="connsiteX3667" fmla="*/ 2508031 w 3531775"/>
              <a:gd name="connsiteY3667" fmla="*/ 2303796 h 2810796"/>
              <a:gd name="connsiteX3668" fmla="*/ 2493077 w 3531775"/>
              <a:gd name="connsiteY3668" fmla="*/ 2250646 h 2810796"/>
              <a:gd name="connsiteX3669" fmla="*/ 2501744 w 3531775"/>
              <a:gd name="connsiteY3669" fmla="*/ 2260838 h 2810796"/>
              <a:gd name="connsiteX3670" fmla="*/ 2503650 w 3531775"/>
              <a:gd name="connsiteY3670" fmla="*/ 2255695 h 2810796"/>
              <a:gd name="connsiteX3671" fmla="*/ 2511269 w 3531775"/>
              <a:gd name="connsiteY3671" fmla="*/ 2252742 h 2810796"/>
              <a:gd name="connsiteX3672" fmla="*/ 2508126 w 3531775"/>
              <a:gd name="connsiteY3672" fmla="*/ 2240931 h 2810796"/>
              <a:gd name="connsiteX3673" fmla="*/ 2513936 w 3531775"/>
              <a:gd name="connsiteY3673" fmla="*/ 2245122 h 2810796"/>
              <a:gd name="connsiteX3674" fmla="*/ 2520509 w 3531775"/>
              <a:gd name="connsiteY3674" fmla="*/ 2247884 h 2810796"/>
              <a:gd name="connsiteX3675" fmla="*/ 2521557 w 3531775"/>
              <a:gd name="connsiteY3675" fmla="*/ 2242074 h 2810796"/>
              <a:gd name="connsiteX3676" fmla="*/ 2526986 w 3531775"/>
              <a:gd name="connsiteY3676" fmla="*/ 2249694 h 2810796"/>
              <a:gd name="connsiteX3677" fmla="*/ 2535368 w 3531775"/>
              <a:gd name="connsiteY3677" fmla="*/ 2251408 h 2810796"/>
              <a:gd name="connsiteX3678" fmla="*/ 2493077 w 3531775"/>
              <a:gd name="connsiteY3678" fmla="*/ 2250646 h 2810796"/>
              <a:gd name="connsiteX3679" fmla="*/ 2467550 w 3531775"/>
              <a:gd name="connsiteY3679" fmla="*/ 2270458 h 2810796"/>
              <a:gd name="connsiteX3680" fmla="*/ 2486600 w 3531775"/>
              <a:gd name="connsiteY3680" fmla="*/ 2278078 h 2810796"/>
              <a:gd name="connsiteX3681" fmla="*/ 2482885 w 3531775"/>
              <a:gd name="connsiteY3681" fmla="*/ 2273411 h 2810796"/>
              <a:gd name="connsiteX3682" fmla="*/ 2481837 w 3531775"/>
              <a:gd name="connsiteY3682" fmla="*/ 2265982 h 2810796"/>
              <a:gd name="connsiteX3683" fmla="*/ 2472217 w 3531775"/>
              <a:gd name="connsiteY3683" fmla="*/ 2260743 h 2810796"/>
              <a:gd name="connsiteX3684" fmla="*/ 2476503 w 3531775"/>
              <a:gd name="connsiteY3684" fmla="*/ 2259219 h 2810796"/>
              <a:gd name="connsiteX3685" fmla="*/ 2479837 w 3531775"/>
              <a:gd name="connsiteY3685" fmla="*/ 2256266 h 2810796"/>
              <a:gd name="connsiteX3686" fmla="*/ 2475646 w 3531775"/>
              <a:gd name="connsiteY3686" fmla="*/ 2251885 h 2810796"/>
              <a:gd name="connsiteX3687" fmla="*/ 2482504 w 3531775"/>
              <a:gd name="connsiteY3687" fmla="*/ 2252837 h 2810796"/>
              <a:gd name="connsiteX3688" fmla="*/ 2485457 w 3531775"/>
              <a:gd name="connsiteY3688" fmla="*/ 2247979 h 2810796"/>
              <a:gd name="connsiteX3689" fmla="*/ 2475646 w 3531775"/>
              <a:gd name="connsiteY3689" fmla="*/ 2243884 h 2810796"/>
              <a:gd name="connsiteX3690" fmla="*/ 2467550 w 3531775"/>
              <a:gd name="connsiteY3690" fmla="*/ 2270458 h 2810796"/>
              <a:gd name="connsiteX3691" fmla="*/ 2462883 w 3531775"/>
              <a:gd name="connsiteY3691" fmla="*/ 2216356 h 2810796"/>
              <a:gd name="connsiteX3692" fmla="*/ 2480313 w 3531775"/>
              <a:gd name="connsiteY3692" fmla="*/ 2235121 h 2810796"/>
              <a:gd name="connsiteX3693" fmla="*/ 2479266 w 3531775"/>
              <a:gd name="connsiteY3693" fmla="*/ 2228929 h 2810796"/>
              <a:gd name="connsiteX3694" fmla="*/ 2483361 w 3531775"/>
              <a:gd name="connsiteY3694" fmla="*/ 2222262 h 2810796"/>
              <a:gd name="connsiteX3695" fmla="*/ 2475456 w 3531775"/>
              <a:gd name="connsiteY3695" fmla="*/ 2211689 h 2810796"/>
              <a:gd name="connsiteX3696" fmla="*/ 2481837 w 3531775"/>
              <a:gd name="connsiteY3696" fmla="*/ 2213308 h 2810796"/>
              <a:gd name="connsiteX3697" fmla="*/ 2487933 w 3531775"/>
              <a:gd name="connsiteY3697" fmla="*/ 2213118 h 2810796"/>
              <a:gd name="connsiteX3698" fmla="*/ 2486028 w 3531775"/>
              <a:gd name="connsiteY3698" fmla="*/ 2206736 h 2810796"/>
              <a:gd name="connsiteX3699" fmla="*/ 2493648 w 3531775"/>
              <a:gd name="connsiteY3699" fmla="*/ 2212070 h 2810796"/>
              <a:gd name="connsiteX3700" fmla="*/ 2500697 w 3531775"/>
              <a:gd name="connsiteY3700" fmla="*/ 2209975 h 2810796"/>
              <a:gd name="connsiteX3701" fmla="*/ 2462883 w 3531775"/>
              <a:gd name="connsiteY3701" fmla="*/ 2216356 h 2810796"/>
              <a:gd name="connsiteX3702" fmla="*/ 2457644 w 3531775"/>
              <a:gd name="connsiteY3702" fmla="*/ 2145109 h 2810796"/>
              <a:gd name="connsiteX3703" fmla="*/ 2466311 w 3531775"/>
              <a:gd name="connsiteY3703" fmla="*/ 2150253 h 2810796"/>
              <a:gd name="connsiteX3704" fmla="*/ 2469264 w 3531775"/>
              <a:gd name="connsiteY3704" fmla="*/ 2140156 h 2810796"/>
              <a:gd name="connsiteX3705" fmla="*/ 2463359 w 3531775"/>
              <a:gd name="connsiteY3705" fmla="*/ 2131679 h 2810796"/>
              <a:gd name="connsiteX3706" fmla="*/ 2468312 w 3531775"/>
              <a:gd name="connsiteY3706" fmla="*/ 2133013 h 2810796"/>
              <a:gd name="connsiteX3707" fmla="*/ 2473169 w 3531775"/>
              <a:gd name="connsiteY3707" fmla="*/ 2132917 h 2810796"/>
              <a:gd name="connsiteX3708" fmla="*/ 2471836 w 3531775"/>
              <a:gd name="connsiteY3708" fmla="*/ 2127869 h 2810796"/>
              <a:gd name="connsiteX3709" fmla="*/ 2477742 w 3531775"/>
              <a:gd name="connsiteY3709" fmla="*/ 2132155 h 2810796"/>
              <a:gd name="connsiteX3710" fmla="*/ 2483361 w 3531775"/>
              <a:gd name="connsiteY3710" fmla="*/ 2130631 h 2810796"/>
              <a:gd name="connsiteX3711" fmla="*/ 2457644 w 3531775"/>
              <a:gd name="connsiteY3711" fmla="*/ 2145109 h 2810796"/>
              <a:gd name="connsiteX3712" fmla="*/ 2398113 w 3531775"/>
              <a:gd name="connsiteY3712" fmla="*/ 2093865 h 2810796"/>
              <a:gd name="connsiteX3713" fmla="*/ 2407733 w 3531775"/>
              <a:gd name="connsiteY3713" fmla="*/ 2100723 h 2810796"/>
              <a:gd name="connsiteX3714" fmla="*/ 2407638 w 3531775"/>
              <a:gd name="connsiteY3714" fmla="*/ 2095198 h 2810796"/>
              <a:gd name="connsiteX3715" fmla="*/ 2412495 w 3531775"/>
              <a:gd name="connsiteY3715" fmla="*/ 2089864 h 2810796"/>
              <a:gd name="connsiteX3716" fmla="*/ 2406494 w 3531775"/>
              <a:gd name="connsiteY3716" fmla="*/ 2079577 h 2810796"/>
              <a:gd name="connsiteX3717" fmla="*/ 2412305 w 3531775"/>
              <a:gd name="connsiteY3717" fmla="*/ 2081673 h 2810796"/>
              <a:gd name="connsiteX3718" fmla="*/ 2418115 w 3531775"/>
              <a:gd name="connsiteY3718" fmla="*/ 2082244 h 2810796"/>
              <a:gd name="connsiteX3719" fmla="*/ 2417067 w 3531775"/>
              <a:gd name="connsiteY3719" fmla="*/ 2076339 h 2810796"/>
              <a:gd name="connsiteX3720" fmla="*/ 2423544 w 3531775"/>
              <a:gd name="connsiteY3720" fmla="*/ 2082054 h 2810796"/>
              <a:gd name="connsiteX3721" fmla="*/ 2430497 w 3531775"/>
              <a:gd name="connsiteY3721" fmla="*/ 2081101 h 2810796"/>
              <a:gd name="connsiteX3722" fmla="*/ 2398113 w 3531775"/>
              <a:gd name="connsiteY3722" fmla="*/ 2093865 h 2810796"/>
              <a:gd name="connsiteX3723" fmla="*/ 2282384 w 3531775"/>
              <a:gd name="connsiteY3723" fmla="*/ 1952895 h 2810796"/>
              <a:gd name="connsiteX3724" fmla="*/ 2264001 w 3531775"/>
              <a:gd name="connsiteY3724" fmla="*/ 1975945 h 2810796"/>
              <a:gd name="connsiteX3725" fmla="*/ 2264763 w 3531775"/>
              <a:gd name="connsiteY3725" fmla="*/ 1964134 h 2810796"/>
              <a:gd name="connsiteX3726" fmla="*/ 2264381 w 3531775"/>
              <a:gd name="connsiteY3726" fmla="*/ 1961086 h 2810796"/>
              <a:gd name="connsiteX3727" fmla="*/ 2264572 w 3531775"/>
              <a:gd name="connsiteY3727" fmla="*/ 1956800 h 2810796"/>
              <a:gd name="connsiteX3728" fmla="*/ 2270382 w 3531775"/>
              <a:gd name="connsiteY3728" fmla="*/ 1956229 h 2810796"/>
              <a:gd name="connsiteX3729" fmla="*/ 2268096 w 3531775"/>
              <a:gd name="connsiteY3729" fmla="*/ 1950704 h 2810796"/>
              <a:gd name="connsiteX3730" fmla="*/ 2275621 w 3531775"/>
              <a:gd name="connsiteY3730" fmla="*/ 1954990 h 2810796"/>
              <a:gd name="connsiteX3731" fmla="*/ 2282384 w 3531775"/>
              <a:gd name="connsiteY3731" fmla="*/ 1952895 h 2810796"/>
              <a:gd name="connsiteX3732" fmla="*/ 2317245 w 3531775"/>
              <a:gd name="connsiteY3732" fmla="*/ 1975850 h 2810796"/>
              <a:gd name="connsiteX3733" fmla="*/ 2304482 w 3531775"/>
              <a:gd name="connsiteY3733" fmla="*/ 1994329 h 2810796"/>
              <a:gd name="connsiteX3734" fmla="*/ 2303434 w 3531775"/>
              <a:gd name="connsiteY3734" fmla="*/ 1990137 h 2810796"/>
              <a:gd name="connsiteX3735" fmla="*/ 2305910 w 3531775"/>
              <a:gd name="connsiteY3735" fmla="*/ 1985375 h 2810796"/>
              <a:gd name="connsiteX3736" fmla="*/ 2300767 w 3531775"/>
              <a:gd name="connsiteY3736" fmla="*/ 1980327 h 2810796"/>
              <a:gd name="connsiteX3737" fmla="*/ 2304196 w 3531775"/>
              <a:gd name="connsiteY3737" fmla="*/ 1979279 h 2810796"/>
              <a:gd name="connsiteX3738" fmla="*/ 2308482 w 3531775"/>
              <a:gd name="connsiteY3738" fmla="*/ 1978708 h 2810796"/>
              <a:gd name="connsiteX3739" fmla="*/ 2306672 w 3531775"/>
              <a:gd name="connsiteY3739" fmla="*/ 1974421 h 2810796"/>
              <a:gd name="connsiteX3740" fmla="*/ 2312388 w 3531775"/>
              <a:gd name="connsiteY3740" fmla="*/ 1977660 h 2810796"/>
              <a:gd name="connsiteX3741" fmla="*/ 2317245 w 3531775"/>
              <a:gd name="connsiteY3741" fmla="*/ 1975850 h 2810796"/>
              <a:gd name="connsiteX3742" fmla="*/ 2354393 w 3531775"/>
              <a:gd name="connsiteY3742" fmla="*/ 2060718 h 2810796"/>
              <a:gd name="connsiteX3743" fmla="*/ 2361441 w 3531775"/>
              <a:gd name="connsiteY3743" fmla="*/ 2067862 h 2810796"/>
              <a:gd name="connsiteX3744" fmla="*/ 2362489 w 3531775"/>
              <a:gd name="connsiteY3744" fmla="*/ 2063575 h 2810796"/>
              <a:gd name="connsiteX3745" fmla="*/ 2367823 w 3531775"/>
              <a:gd name="connsiteY3745" fmla="*/ 2060432 h 2810796"/>
              <a:gd name="connsiteX3746" fmla="*/ 2364584 w 3531775"/>
              <a:gd name="connsiteY3746" fmla="*/ 2051288 h 2810796"/>
              <a:gd name="connsiteX3747" fmla="*/ 2369252 w 3531775"/>
              <a:gd name="connsiteY3747" fmla="*/ 2054050 h 2810796"/>
              <a:gd name="connsiteX3748" fmla="*/ 2374300 w 3531775"/>
              <a:gd name="connsiteY3748" fmla="*/ 2055670 h 2810796"/>
              <a:gd name="connsiteX3749" fmla="*/ 2374586 w 3531775"/>
              <a:gd name="connsiteY3749" fmla="*/ 2050907 h 2810796"/>
              <a:gd name="connsiteX3750" fmla="*/ 2379158 w 3531775"/>
              <a:gd name="connsiteY3750" fmla="*/ 2056622 h 2810796"/>
              <a:gd name="connsiteX3751" fmla="*/ 2385444 w 3531775"/>
              <a:gd name="connsiteY3751" fmla="*/ 2057289 h 2810796"/>
              <a:gd name="connsiteX3752" fmla="*/ 2354393 w 3531775"/>
              <a:gd name="connsiteY3752" fmla="*/ 2060718 h 2810796"/>
              <a:gd name="connsiteX3753" fmla="*/ 2343630 w 3531775"/>
              <a:gd name="connsiteY3753" fmla="*/ 2026904 h 2810796"/>
              <a:gd name="connsiteX3754" fmla="*/ 2346773 w 3531775"/>
              <a:gd name="connsiteY3754" fmla="*/ 2021665 h 2810796"/>
              <a:gd name="connsiteX3755" fmla="*/ 2347249 w 3531775"/>
              <a:gd name="connsiteY3755" fmla="*/ 2020141 h 2810796"/>
              <a:gd name="connsiteX3756" fmla="*/ 2340391 w 3531775"/>
              <a:gd name="connsiteY3756" fmla="*/ 2013569 h 2810796"/>
              <a:gd name="connsiteX3757" fmla="*/ 2345439 w 3531775"/>
              <a:gd name="connsiteY3757" fmla="*/ 2014617 h 2810796"/>
              <a:gd name="connsiteX3758" fmla="*/ 2350297 w 3531775"/>
              <a:gd name="connsiteY3758" fmla="*/ 2014331 h 2810796"/>
              <a:gd name="connsiteX3759" fmla="*/ 2348583 w 3531775"/>
              <a:gd name="connsiteY3759" fmla="*/ 2009378 h 2810796"/>
              <a:gd name="connsiteX3760" fmla="*/ 2354774 w 3531775"/>
              <a:gd name="connsiteY3760" fmla="*/ 2013474 h 2810796"/>
              <a:gd name="connsiteX3761" fmla="*/ 2360298 w 3531775"/>
              <a:gd name="connsiteY3761" fmla="*/ 2011759 h 2810796"/>
              <a:gd name="connsiteX3762" fmla="*/ 2352964 w 3531775"/>
              <a:gd name="connsiteY3762" fmla="*/ 2004139 h 2810796"/>
              <a:gd name="connsiteX3763" fmla="*/ 2335819 w 3531775"/>
              <a:gd name="connsiteY3763" fmla="*/ 2027190 h 2810796"/>
              <a:gd name="connsiteX3764" fmla="*/ 2343630 w 3531775"/>
              <a:gd name="connsiteY3764" fmla="*/ 2026904 h 2810796"/>
              <a:gd name="connsiteX3765" fmla="*/ 2306387 w 3531775"/>
              <a:gd name="connsiteY3765" fmla="*/ 2061480 h 2810796"/>
              <a:gd name="connsiteX3766" fmla="*/ 2322293 w 3531775"/>
              <a:gd name="connsiteY3766" fmla="*/ 2078244 h 2810796"/>
              <a:gd name="connsiteX3767" fmla="*/ 2321531 w 3531775"/>
              <a:gd name="connsiteY3767" fmla="*/ 2072433 h 2810796"/>
              <a:gd name="connsiteX3768" fmla="*/ 2325627 w 3531775"/>
              <a:gd name="connsiteY3768" fmla="*/ 2066052 h 2810796"/>
              <a:gd name="connsiteX3769" fmla="*/ 2318293 w 3531775"/>
              <a:gd name="connsiteY3769" fmla="*/ 2056336 h 2810796"/>
              <a:gd name="connsiteX3770" fmla="*/ 2324294 w 3531775"/>
              <a:gd name="connsiteY3770" fmla="*/ 2057575 h 2810796"/>
              <a:gd name="connsiteX3771" fmla="*/ 2330104 w 3531775"/>
              <a:gd name="connsiteY3771" fmla="*/ 2057193 h 2810796"/>
              <a:gd name="connsiteX3772" fmla="*/ 2328294 w 3531775"/>
              <a:gd name="connsiteY3772" fmla="*/ 2051097 h 2810796"/>
              <a:gd name="connsiteX3773" fmla="*/ 2335533 w 3531775"/>
              <a:gd name="connsiteY3773" fmla="*/ 2055955 h 2810796"/>
              <a:gd name="connsiteX3774" fmla="*/ 2342296 w 3531775"/>
              <a:gd name="connsiteY3774" fmla="*/ 2053860 h 2810796"/>
              <a:gd name="connsiteX3775" fmla="*/ 2333723 w 3531775"/>
              <a:gd name="connsiteY3775" fmla="*/ 2044620 h 2810796"/>
              <a:gd name="connsiteX3776" fmla="*/ 2306387 w 3531775"/>
              <a:gd name="connsiteY3776" fmla="*/ 2061480 h 2810796"/>
              <a:gd name="connsiteX3777" fmla="*/ 2301624 w 3531775"/>
              <a:gd name="connsiteY3777" fmla="*/ 2019475 h 2810796"/>
              <a:gd name="connsiteX3778" fmla="*/ 2298005 w 3531775"/>
              <a:gd name="connsiteY3778" fmla="*/ 2012807 h 2810796"/>
              <a:gd name="connsiteX3779" fmla="*/ 2307244 w 3531775"/>
              <a:gd name="connsiteY3779" fmla="*/ 2016712 h 2810796"/>
              <a:gd name="connsiteX3780" fmla="*/ 2314102 w 3531775"/>
              <a:gd name="connsiteY3780" fmla="*/ 2012521 h 2810796"/>
              <a:gd name="connsiteX3781" fmla="*/ 2279622 w 3531775"/>
              <a:gd name="connsiteY3781" fmla="*/ 2008902 h 2810796"/>
              <a:gd name="connsiteX3782" fmla="*/ 2296290 w 3531775"/>
              <a:gd name="connsiteY3782" fmla="*/ 2039667 h 2810796"/>
              <a:gd name="connsiteX3783" fmla="*/ 2297052 w 3531775"/>
              <a:gd name="connsiteY3783" fmla="*/ 2030809 h 2810796"/>
              <a:gd name="connsiteX3784" fmla="*/ 2299243 w 3531775"/>
              <a:gd name="connsiteY3784" fmla="*/ 2028714 h 2810796"/>
              <a:gd name="connsiteX3785" fmla="*/ 2288575 w 3531775"/>
              <a:gd name="connsiteY3785" fmla="*/ 2021475 h 2810796"/>
              <a:gd name="connsiteX3786" fmla="*/ 2295433 w 3531775"/>
              <a:gd name="connsiteY3786" fmla="*/ 2021379 h 2810796"/>
              <a:gd name="connsiteX3787" fmla="*/ 2301624 w 3531775"/>
              <a:gd name="connsiteY3787" fmla="*/ 2019475 h 2810796"/>
              <a:gd name="connsiteX3788" fmla="*/ 2273716 w 3531775"/>
              <a:gd name="connsiteY3788" fmla="*/ 2071862 h 2810796"/>
              <a:gd name="connsiteX3789" fmla="*/ 2286289 w 3531775"/>
              <a:gd name="connsiteY3789" fmla="*/ 2084721 h 2810796"/>
              <a:gd name="connsiteX3790" fmla="*/ 2288861 w 3531775"/>
              <a:gd name="connsiteY3790" fmla="*/ 2074910 h 2810796"/>
              <a:gd name="connsiteX3791" fmla="*/ 2283051 w 3531775"/>
              <a:gd name="connsiteY3791" fmla="*/ 2067385 h 2810796"/>
              <a:gd name="connsiteX3792" fmla="*/ 2287813 w 3531775"/>
              <a:gd name="connsiteY3792" fmla="*/ 2068147 h 2810796"/>
              <a:gd name="connsiteX3793" fmla="*/ 2292385 w 3531775"/>
              <a:gd name="connsiteY3793" fmla="*/ 2067671 h 2810796"/>
              <a:gd name="connsiteX3794" fmla="*/ 2290956 w 3531775"/>
              <a:gd name="connsiteY3794" fmla="*/ 2062908 h 2810796"/>
              <a:gd name="connsiteX3795" fmla="*/ 2296671 w 3531775"/>
              <a:gd name="connsiteY3795" fmla="*/ 2066528 h 2810796"/>
              <a:gd name="connsiteX3796" fmla="*/ 2302005 w 3531775"/>
              <a:gd name="connsiteY3796" fmla="*/ 2064623 h 2810796"/>
              <a:gd name="connsiteX3797" fmla="*/ 2295243 w 3531775"/>
              <a:gd name="connsiteY3797" fmla="*/ 2057575 h 2810796"/>
              <a:gd name="connsiteX3798" fmla="*/ 2273716 w 3531775"/>
              <a:gd name="connsiteY3798" fmla="*/ 2071862 h 2810796"/>
              <a:gd name="connsiteX3799" fmla="*/ 2239140 w 3531775"/>
              <a:gd name="connsiteY3799" fmla="*/ 2040525 h 2810796"/>
              <a:gd name="connsiteX3800" fmla="*/ 2249713 w 3531775"/>
              <a:gd name="connsiteY3800" fmla="*/ 2046716 h 2810796"/>
              <a:gd name="connsiteX3801" fmla="*/ 2252571 w 3531775"/>
              <a:gd name="connsiteY3801" fmla="*/ 2040620 h 2810796"/>
              <a:gd name="connsiteX3802" fmla="*/ 2246951 w 3531775"/>
              <a:gd name="connsiteY3802" fmla="*/ 2035953 h 2810796"/>
              <a:gd name="connsiteX3803" fmla="*/ 2251047 w 3531775"/>
              <a:gd name="connsiteY3803" fmla="*/ 2036238 h 2810796"/>
              <a:gd name="connsiteX3804" fmla="*/ 2254952 w 3531775"/>
              <a:gd name="connsiteY3804" fmla="*/ 2035381 h 2810796"/>
              <a:gd name="connsiteX3805" fmla="*/ 2253523 w 3531775"/>
              <a:gd name="connsiteY3805" fmla="*/ 2031381 h 2810796"/>
              <a:gd name="connsiteX3806" fmla="*/ 2258571 w 3531775"/>
              <a:gd name="connsiteY3806" fmla="*/ 2034143 h 2810796"/>
              <a:gd name="connsiteX3807" fmla="*/ 2263048 w 3531775"/>
              <a:gd name="connsiteY3807" fmla="*/ 2032143 h 2810796"/>
              <a:gd name="connsiteX3808" fmla="*/ 2239140 w 3531775"/>
              <a:gd name="connsiteY3808" fmla="*/ 2040525 h 2810796"/>
              <a:gd name="connsiteX3809" fmla="*/ 2239521 w 3531775"/>
              <a:gd name="connsiteY3809" fmla="*/ 2011474 h 2810796"/>
              <a:gd name="connsiteX3810" fmla="*/ 2248380 w 3531775"/>
              <a:gd name="connsiteY3810" fmla="*/ 2018236 h 2810796"/>
              <a:gd name="connsiteX3811" fmla="*/ 2249142 w 3531775"/>
              <a:gd name="connsiteY3811" fmla="*/ 2012997 h 2810796"/>
              <a:gd name="connsiteX3812" fmla="*/ 2254952 w 3531775"/>
              <a:gd name="connsiteY3812" fmla="*/ 2008140 h 2810796"/>
              <a:gd name="connsiteX3813" fmla="*/ 2249999 w 3531775"/>
              <a:gd name="connsiteY3813" fmla="*/ 1998138 h 2810796"/>
              <a:gd name="connsiteX3814" fmla="*/ 2255809 w 3531775"/>
              <a:gd name="connsiteY3814" fmla="*/ 2000425 h 2810796"/>
              <a:gd name="connsiteX3815" fmla="*/ 2261905 w 3531775"/>
              <a:gd name="connsiteY3815" fmla="*/ 2001282 h 2810796"/>
              <a:gd name="connsiteX3816" fmla="*/ 2261619 w 3531775"/>
              <a:gd name="connsiteY3816" fmla="*/ 1995567 h 2810796"/>
              <a:gd name="connsiteX3817" fmla="*/ 2267715 w 3531775"/>
              <a:gd name="connsiteY3817" fmla="*/ 2001377 h 2810796"/>
              <a:gd name="connsiteX3818" fmla="*/ 2275240 w 3531775"/>
              <a:gd name="connsiteY3818" fmla="*/ 2001091 h 2810796"/>
              <a:gd name="connsiteX3819" fmla="*/ 2239521 w 3531775"/>
              <a:gd name="connsiteY3819" fmla="*/ 2011474 h 2810796"/>
              <a:gd name="connsiteX3820" fmla="*/ 2200659 w 3531775"/>
              <a:gd name="connsiteY3820" fmla="*/ 2018427 h 2810796"/>
              <a:gd name="connsiteX3821" fmla="*/ 2214471 w 3531775"/>
              <a:gd name="connsiteY3821" fmla="*/ 2031000 h 2810796"/>
              <a:gd name="connsiteX3822" fmla="*/ 2215804 w 3531775"/>
              <a:gd name="connsiteY3822" fmla="*/ 2019570 h 2810796"/>
              <a:gd name="connsiteX3823" fmla="*/ 2210851 w 3531775"/>
              <a:gd name="connsiteY3823" fmla="*/ 2012236 h 2810796"/>
              <a:gd name="connsiteX3824" fmla="*/ 2216090 w 3531775"/>
              <a:gd name="connsiteY3824" fmla="*/ 2012616 h 2810796"/>
              <a:gd name="connsiteX3825" fmla="*/ 2221233 w 3531775"/>
              <a:gd name="connsiteY3825" fmla="*/ 2011569 h 2810796"/>
              <a:gd name="connsiteX3826" fmla="*/ 2219519 w 3531775"/>
              <a:gd name="connsiteY3826" fmla="*/ 2006520 h 2810796"/>
              <a:gd name="connsiteX3827" fmla="*/ 2225996 w 3531775"/>
              <a:gd name="connsiteY3827" fmla="*/ 2010045 h 2810796"/>
              <a:gd name="connsiteX3828" fmla="*/ 2231997 w 3531775"/>
              <a:gd name="connsiteY3828" fmla="*/ 2007568 h 2810796"/>
              <a:gd name="connsiteX3829" fmla="*/ 2200659 w 3531775"/>
              <a:gd name="connsiteY3829" fmla="*/ 2018427 h 2810796"/>
              <a:gd name="connsiteX3830" fmla="*/ 2200755 w 3531775"/>
              <a:gd name="connsiteY3830" fmla="*/ 1980422 h 2810796"/>
              <a:gd name="connsiteX3831" fmla="*/ 2218471 w 3531775"/>
              <a:gd name="connsiteY3831" fmla="*/ 1992042 h 2810796"/>
              <a:gd name="connsiteX3832" fmla="*/ 2216756 w 3531775"/>
              <a:gd name="connsiteY3832" fmla="*/ 1986804 h 2810796"/>
              <a:gd name="connsiteX3833" fmla="*/ 2219328 w 3531775"/>
              <a:gd name="connsiteY3833" fmla="*/ 1979755 h 2810796"/>
              <a:gd name="connsiteX3834" fmla="*/ 2210565 w 3531775"/>
              <a:gd name="connsiteY3834" fmla="*/ 1972421 h 2810796"/>
              <a:gd name="connsiteX3835" fmla="*/ 2216376 w 3531775"/>
              <a:gd name="connsiteY3835" fmla="*/ 1972135 h 2810796"/>
              <a:gd name="connsiteX3836" fmla="*/ 2221709 w 3531775"/>
              <a:gd name="connsiteY3836" fmla="*/ 1970325 h 2810796"/>
              <a:gd name="connsiteX3837" fmla="*/ 2218757 w 3531775"/>
              <a:gd name="connsiteY3837" fmla="*/ 1965087 h 2810796"/>
              <a:gd name="connsiteX3838" fmla="*/ 2226567 w 3531775"/>
              <a:gd name="connsiteY3838" fmla="*/ 1967944 h 2810796"/>
              <a:gd name="connsiteX3839" fmla="*/ 2232473 w 3531775"/>
              <a:gd name="connsiteY3839" fmla="*/ 1964420 h 2810796"/>
              <a:gd name="connsiteX3840" fmla="*/ 2222472 w 3531775"/>
              <a:gd name="connsiteY3840" fmla="*/ 1957657 h 2810796"/>
              <a:gd name="connsiteX3841" fmla="*/ 2200755 w 3531775"/>
              <a:gd name="connsiteY3841" fmla="*/ 1980422 h 2810796"/>
              <a:gd name="connsiteX3842" fmla="*/ 2199707 w 3531775"/>
              <a:gd name="connsiteY3842" fmla="*/ 1941274 h 2810796"/>
              <a:gd name="connsiteX3843" fmla="*/ 2208279 w 3531775"/>
              <a:gd name="connsiteY3843" fmla="*/ 1945656 h 2810796"/>
              <a:gd name="connsiteX3844" fmla="*/ 2211994 w 3531775"/>
              <a:gd name="connsiteY3844" fmla="*/ 1936797 h 2810796"/>
              <a:gd name="connsiteX3845" fmla="*/ 2206089 w 3531775"/>
              <a:gd name="connsiteY3845" fmla="*/ 1929368 h 2810796"/>
              <a:gd name="connsiteX3846" fmla="*/ 2211327 w 3531775"/>
              <a:gd name="connsiteY3846" fmla="*/ 1930511 h 2810796"/>
              <a:gd name="connsiteX3847" fmla="*/ 2216566 w 3531775"/>
              <a:gd name="connsiteY3847" fmla="*/ 1930511 h 2810796"/>
              <a:gd name="connsiteX3848" fmla="*/ 2215328 w 3531775"/>
              <a:gd name="connsiteY3848" fmla="*/ 1925939 h 2810796"/>
              <a:gd name="connsiteX3849" fmla="*/ 2221519 w 3531775"/>
              <a:gd name="connsiteY3849" fmla="*/ 1929940 h 2810796"/>
              <a:gd name="connsiteX3850" fmla="*/ 2227710 w 3531775"/>
              <a:gd name="connsiteY3850" fmla="*/ 1928892 h 2810796"/>
              <a:gd name="connsiteX3851" fmla="*/ 2199707 w 3531775"/>
              <a:gd name="connsiteY3851" fmla="*/ 1941274 h 2810796"/>
              <a:gd name="connsiteX3852" fmla="*/ 2168560 w 3531775"/>
              <a:gd name="connsiteY3852" fmla="*/ 2004425 h 2810796"/>
              <a:gd name="connsiteX3853" fmla="*/ 2175323 w 3531775"/>
              <a:gd name="connsiteY3853" fmla="*/ 2007949 h 2810796"/>
              <a:gd name="connsiteX3854" fmla="*/ 2179038 w 3531775"/>
              <a:gd name="connsiteY3854" fmla="*/ 1999091 h 2810796"/>
              <a:gd name="connsiteX3855" fmla="*/ 2174656 w 3531775"/>
              <a:gd name="connsiteY3855" fmla="*/ 1992328 h 2810796"/>
              <a:gd name="connsiteX3856" fmla="*/ 2178942 w 3531775"/>
              <a:gd name="connsiteY3856" fmla="*/ 1992995 h 2810796"/>
              <a:gd name="connsiteX3857" fmla="*/ 2183324 w 3531775"/>
              <a:gd name="connsiteY3857" fmla="*/ 1992614 h 2810796"/>
              <a:gd name="connsiteX3858" fmla="*/ 2182657 w 3531775"/>
              <a:gd name="connsiteY3858" fmla="*/ 1988328 h 2810796"/>
              <a:gd name="connsiteX3859" fmla="*/ 2187515 w 3531775"/>
              <a:gd name="connsiteY3859" fmla="*/ 1991757 h 2810796"/>
              <a:gd name="connsiteX3860" fmla="*/ 2192849 w 3531775"/>
              <a:gd name="connsiteY3860" fmla="*/ 1990233 h 2810796"/>
              <a:gd name="connsiteX3861" fmla="*/ 2168560 w 3531775"/>
              <a:gd name="connsiteY3861" fmla="*/ 2004425 h 2810796"/>
              <a:gd name="connsiteX3862" fmla="*/ 2155511 w 3531775"/>
              <a:gd name="connsiteY3862" fmla="*/ 1962610 h 2810796"/>
              <a:gd name="connsiteX3863" fmla="*/ 2173894 w 3531775"/>
              <a:gd name="connsiteY3863" fmla="*/ 1970992 h 2810796"/>
              <a:gd name="connsiteX3864" fmla="*/ 2171513 w 3531775"/>
              <a:gd name="connsiteY3864" fmla="*/ 1966134 h 2810796"/>
              <a:gd name="connsiteX3865" fmla="*/ 2172942 w 3531775"/>
              <a:gd name="connsiteY3865" fmla="*/ 1958895 h 2810796"/>
              <a:gd name="connsiteX3866" fmla="*/ 2163512 w 3531775"/>
              <a:gd name="connsiteY3866" fmla="*/ 1953180 h 2810796"/>
              <a:gd name="connsiteX3867" fmla="*/ 2169036 w 3531775"/>
              <a:gd name="connsiteY3867" fmla="*/ 1951847 h 2810796"/>
              <a:gd name="connsiteX3868" fmla="*/ 2173894 w 3531775"/>
              <a:gd name="connsiteY3868" fmla="*/ 1949180 h 2810796"/>
              <a:gd name="connsiteX3869" fmla="*/ 2170275 w 3531775"/>
              <a:gd name="connsiteY3869" fmla="*/ 1944513 h 2810796"/>
              <a:gd name="connsiteX3870" fmla="*/ 2178180 w 3531775"/>
              <a:gd name="connsiteY3870" fmla="*/ 1946132 h 2810796"/>
              <a:gd name="connsiteX3871" fmla="*/ 2183419 w 3531775"/>
              <a:gd name="connsiteY3871" fmla="*/ 1941750 h 2810796"/>
              <a:gd name="connsiteX3872" fmla="*/ 2155511 w 3531775"/>
              <a:gd name="connsiteY3872" fmla="*/ 1962610 h 2810796"/>
              <a:gd name="connsiteX3873" fmla="*/ 2156177 w 3531775"/>
              <a:gd name="connsiteY3873" fmla="*/ 1913937 h 2810796"/>
              <a:gd name="connsiteX3874" fmla="*/ 2171513 w 3531775"/>
              <a:gd name="connsiteY3874" fmla="*/ 1916700 h 2810796"/>
              <a:gd name="connsiteX3875" fmla="*/ 2167226 w 3531775"/>
              <a:gd name="connsiteY3875" fmla="*/ 1913271 h 2810796"/>
              <a:gd name="connsiteX3876" fmla="*/ 2172275 w 3531775"/>
              <a:gd name="connsiteY3876" fmla="*/ 1910794 h 2810796"/>
              <a:gd name="connsiteX3877" fmla="*/ 2163035 w 3531775"/>
              <a:gd name="connsiteY3877" fmla="*/ 1906222 h 2810796"/>
              <a:gd name="connsiteX3878" fmla="*/ 2174275 w 3531775"/>
              <a:gd name="connsiteY3878" fmla="*/ 1905270 h 2810796"/>
              <a:gd name="connsiteX3879" fmla="*/ 2168560 w 3531775"/>
              <a:gd name="connsiteY3879" fmla="*/ 1899174 h 2810796"/>
              <a:gd name="connsiteX3880" fmla="*/ 2175989 w 3531775"/>
              <a:gd name="connsiteY3880" fmla="*/ 1900317 h 2810796"/>
              <a:gd name="connsiteX3881" fmla="*/ 2180371 w 3531775"/>
              <a:gd name="connsiteY3881" fmla="*/ 1896697 h 2810796"/>
              <a:gd name="connsiteX3882" fmla="*/ 2156177 w 3531775"/>
              <a:gd name="connsiteY3882" fmla="*/ 1913937 h 2810796"/>
              <a:gd name="connsiteX3883" fmla="*/ 1713074 w 3531775"/>
              <a:gd name="connsiteY3883" fmla="*/ 2275316 h 2810796"/>
              <a:gd name="connsiteX3884" fmla="*/ 1708883 w 3531775"/>
              <a:gd name="connsiteY3884" fmla="*/ 2277412 h 2810796"/>
              <a:gd name="connsiteX3885" fmla="*/ 1703549 w 3531775"/>
              <a:gd name="connsiteY3885" fmla="*/ 2275792 h 2810796"/>
              <a:gd name="connsiteX3886" fmla="*/ 1702121 w 3531775"/>
              <a:gd name="connsiteY3886" fmla="*/ 2275792 h 2810796"/>
              <a:gd name="connsiteX3887" fmla="*/ 1698977 w 3531775"/>
              <a:gd name="connsiteY3887" fmla="*/ 2282460 h 2810796"/>
              <a:gd name="connsiteX3888" fmla="*/ 1697454 w 3531775"/>
              <a:gd name="connsiteY3888" fmla="*/ 2278936 h 2810796"/>
              <a:gd name="connsiteX3889" fmla="*/ 1696406 w 3531775"/>
              <a:gd name="connsiteY3889" fmla="*/ 2274459 h 2810796"/>
              <a:gd name="connsiteX3890" fmla="*/ 1692215 w 3531775"/>
              <a:gd name="connsiteY3890" fmla="*/ 2277316 h 2810796"/>
              <a:gd name="connsiteX3891" fmla="*/ 1694786 w 3531775"/>
              <a:gd name="connsiteY3891" fmla="*/ 2270554 h 2810796"/>
              <a:gd name="connsiteX3892" fmla="*/ 1692119 w 3531775"/>
              <a:gd name="connsiteY3892" fmla="*/ 2265982 h 2810796"/>
              <a:gd name="connsiteX3893" fmla="*/ 1713074 w 3531775"/>
              <a:gd name="connsiteY3893" fmla="*/ 2275316 h 2810796"/>
              <a:gd name="connsiteX3894" fmla="*/ 1714694 w 3531775"/>
              <a:gd name="connsiteY3894" fmla="*/ 2323989 h 2810796"/>
              <a:gd name="connsiteX3895" fmla="*/ 1709455 w 3531775"/>
              <a:gd name="connsiteY3895" fmla="*/ 2325989 h 2810796"/>
              <a:gd name="connsiteX3896" fmla="*/ 1707169 w 3531775"/>
              <a:gd name="connsiteY3896" fmla="*/ 2320179 h 2810796"/>
              <a:gd name="connsiteX3897" fmla="*/ 1701168 w 3531775"/>
              <a:gd name="connsiteY3897" fmla="*/ 2325322 h 2810796"/>
              <a:gd name="connsiteX3898" fmla="*/ 1704216 w 3531775"/>
              <a:gd name="connsiteY3898" fmla="*/ 2315226 h 2810796"/>
              <a:gd name="connsiteX3899" fmla="*/ 1699739 w 3531775"/>
              <a:gd name="connsiteY3899" fmla="*/ 2309511 h 2810796"/>
              <a:gd name="connsiteX3900" fmla="*/ 1719075 w 3531775"/>
              <a:gd name="connsiteY3900" fmla="*/ 2342658 h 2810796"/>
              <a:gd name="connsiteX3901" fmla="*/ 1726790 w 3531775"/>
              <a:gd name="connsiteY3901" fmla="*/ 2320274 h 2810796"/>
              <a:gd name="connsiteX3902" fmla="*/ 1718408 w 3531775"/>
              <a:gd name="connsiteY3902" fmla="*/ 2321893 h 2810796"/>
              <a:gd name="connsiteX3903" fmla="*/ 1714694 w 3531775"/>
              <a:gd name="connsiteY3903" fmla="*/ 2323989 h 2810796"/>
              <a:gd name="connsiteX3904" fmla="*/ 1747745 w 3531775"/>
              <a:gd name="connsiteY3904" fmla="*/ 2282936 h 2810796"/>
              <a:gd name="connsiteX3905" fmla="*/ 1739840 w 3531775"/>
              <a:gd name="connsiteY3905" fmla="*/ 2293318 h 2810796"/>
              <a:gd name="connsiteX3906" fmla="*/ 1740125 w 3531775"/>
              <a:gd name="connsiteY3906" fmla="*/ 2287032 h 2810796"/>
              <a:gd name="connsiteX3907" fmla="*/ 1738792 w 3531775"/>
              <a:gd name="connsiteY3907" fmla="*/ 2281412 h 2810796"/>
              <a:gd name="connsiteX3908" fmla="*/ 1736792 w 3531775"/>
              <a:gd name="connsiteY3908" fmla="*/ 2276554 h 2810796"/>
              <a:gd name="connsiteX3909" fmla="*/ 1729458 w 3531775"/>
              <a:gd name="connsiteY3909" fmla="*/ 2302176 h 2810796"/>
              <a:gd name="connsiteX3910" fmla="*/ 1759556 w 3531775"/>
              <a:gd name="connsiteY3910" fmla="*/ 2282079 h 2810796"/>
              <a:gd name="connsiteX3911" fmla="*/ 1754318 w 3531775"/>
              <a:gd name="connsiteY3911" fmla="*/ 2284841 h 2810796"/>
              <a:gd name="connsiteX3912" fmla="*/ 1747745 w 3531775"/>
              <a:gd name="connsiteY3912" fmla="*/ 2282936 h 2810796"/>
              <a:gd name="connsiteX3913" fmla="*/ 1728124 w 3531775"/>
              <a:gd name="connsiteY3913" fmla="*/ 2228929 h 2810796"/>
              <a:gd name="connsiteX3914" fmla="*/ 1742697 w 3531775"/>
              <a:gd name="connsiteY3914" fmla="*/ 2248075 h 2810796"/>
              <a:gd name="connsiteX3915" fmla="*/ 1734696 w 3531775"/>
              <a:gd name="connsiteY3915" fmla="*/ 2244455 h 2810796"/>
              <a:gd name="connsiteX3916" fmla="*/ 1733458 w 3531775"/>
              <a:gd name="connsiteY3916" fmla="*/ 2243788 h 2810796"/>
              <a:gd name="connsiteX3917" fmla="*/ 1727171 w 3531775"/>
              <a:gd name="connsiteY3917" fmla="*/ 2250361 h 2810796"/>
              <a:gd name="connsiteX3918" fmla="*/ 1728695 w 3531775"/>
              <a:gd name="connsiteY3918" fmla="*/ 2245122 h 2810796"/>
              <a:gd name="connsiteX3919" fmla="*/ 1729076 w 3531775"/>
              <a:gd name="connsiteY3919" fmla="*/ 2239883 h 2810796"/>
              <a:gd name="connsiteX3920" fmla="*/ 1724790 w 3531775"/>
              <a:gd name="connsiteY3920" fmla="*/ 2241121 h 2810796"/>
              <a:gd name="connsiteX3921" fmla="*/ 1728886 w 3531775"/>
              <a:gd name="connsiteY3921" fmla="*/ 2235025 h 2810796"/>
              <a:gd name="connsiteX3922" fmla="*/ 1728124 w 3531775"/>
              <a:gd name="connsiteY3922" fmla="*/ 2228929 h 2810796"/>
              <a:gd name="connsiteX3923" fmla="*/ 1756604 w 3531775"/>
              <a:gd name="connsiteY3923" fmla="*/ 2195973 h 2810796"/>
              <a:gd name="connsiteX3924" fmla="*/ 1750698 w 3531775"/>
              <a:gd name="connsiteY3924" fmla="*/ 2193306 h 2810796"/>
              <a:gd name="connsiteX3925" fmla="*/ 1744983 w 3531775"/>
              <a:gd name="connsiteY3925" fmla="*/ 2200735 h 2810796"/>
              <a:gd name="connsiteX3926" fmla="*/ 1743554 w 3531775"/>
              <a:gd name="connsiteY3926" fmla="*/ 2196259 h 2810796"/>
              <a:gd name="connsiteX3927" fmla="*/ 1742602 w 3531775"/>
              <a:gd name="connsiteY3927" fmla="*/ 2190734 h 2810796"/>
              <a:gd name="connsiteX3928" fmla="*/ 1737649 w 3531775"/>
              <a:gd name="connsiteY3928" fmla="*/ 2193687 h 2810796"/>
              <a:gd name="connsiteX3929" fmla="*/ 1741078 w 3531775"/>
              <a:gd name="connsiteY3929" fmla="*/ 2185781 h 2810796"/>
              <a:gd name="connsiteX3930" fmla="*/ 1738601 w 3531775"/>
              <a:gd name="connsiteY3930" fmla="*/ 2179685 h 2810796"/>
              <a:gd name="connsiteX3931" fmla="*/ 1729838 w 3531775"/>
              <a:gd name="connsiteY3931" fmla="*/ 2199973 h 2810796"/>
              <a:gd name="connsiteX3932" fmla="*/ 1757842 w 3531775"/>
              <a:gd name="connsiteY3932" fmla="*/ 2205117 h 2810796"/>
              <a:gd name="connsiteX3933" fmla="*/ 1756604 w 3531775"/>
              <a:gd name="connsiteY3933" fmla="*/ 2195973 h 2810796"/>
              <a:gd name="connsiteX3934" fmla="*/ 1762700 w 3531775"/>
              <a:gd name="connsiteY3934" fmla="*/ 2222452 h 2810796"/>
              <a:gd name="connsiteX3935" fmla="*/ 1757842 w 3531775"/>
              <a:gd name="connsiteY3935" fmla="*/ 2218738 h 2810796"/>
              <a:gd name="connsiteX3936" fmla="*/ 1753556 w 3531775"/>
              <a:gd name="connsiteY3936" fmla="*/ 2230834 h 2810796"/>
              <a:gd name="connsiteX3937" fmla="*/ 1787846 w 3531775"/>
              <a:gd name="connsiteY3937" fmla="*/ 2229977 h 2810796"/>
              <a:gd name="connsiteX3938" fmla="*/ 1788131 w 3531775"/>
              <a:gd name="connsiteY3938" fmla="*/ 2218642 h 2810796"/>
              <a:gd name="connsiteX3939" fmla="*/ 1783369 w 3531775"/>
              <a:gd name="connsiteY3939" fmla="*/ 2222929 h 2810796"/>
              <a:gd name="connsiteX3940" fmla="*/ 1775939 w 3531775"/>
              <a:gd name="connsiteY3940" fmla="*/ 2223881 h 2810796"/>
              <a:gd name="connsiteX3941" fmla="*/ 1770510 w 3531775"/>
              <a:gd name="connsiteY3941" fmla="*/ 2235597 h 2810796"/>
              <a:gd name="connsiteX3942" fmla="*/ 1768986 w 3531775"/>
              <a:gd name="connsiteY3942" fmla="*/ 2230263 h 2810796"/>
              <a:gd name="connsiteX3943" fmla="*/ 1766033 w 3531775"/>
              <a:gd name="connsiteY3943" fmla="*/ 2226072 h 2810796"/>
              <a:gd name="connsiteX3944" fmla="*/ 1762700 w 3531775"/>
              <a:gd name="connsiteY3944" fmla="*/ 2222452 h 2810796"/>
              <a:gd name="connsiteX3945" fmla="*/ 1792132 w 3531775"/>
              <a:gd name="connsiteY3945" fmla="*/ 2124250 h 2810796"/>
              <a:gd name="connsiteX3946" fmla="*/ 1782512 w 3531775"/>
              <a:gd name="connsiteY3946" fmla="*/ 2124535 h 2810796"/>
              <a:gd name="connsiteX3947" fmla="*/ 1781083 w 3531775"/>
              <a:gd name="connsiteY3947" fmla="*/ 2124535 h 2810796"/>
              <a:gd name="connsiteX3948" fmla="*/ 1776225 w 3531775"/>
              <a:gd name="connsiteY3948" fmla="*/ 2132632 h 2810796"/>
              <a:gd name="connsiteX3949" fmla="*/ 1776320 w 3531775"/>
              <a:gd name="connsiteY3949" fmla="*/ 2127583 h 2810796"/>
              <a:gd name="connsiteX3950" fmla="*/ 1775177 w 3531775"/>
              <a:gd name="connsiteY3950" fmla="*/ 2123107 h 2810796"/>
              <a:gd name="connsiteX3951" fmla="*/ 1770891 w 3531775"/>
              <a:gd name="connsiteY3951" fmla="*/ 2125964 h 2810796"/>
              <a:gd name="connsiteX3952" fmla="*/ 1773558 w 3531775"/>
              <a:gd name="connsiteY3952" fmla="*/ 2119106 h 2810796"/>
              <a:gd name="connsiteX3953" fmla="*/ 1770891 w 3531775"/>
              <a:gd name="connsiteY3953" fmla="*/ 2114343 h 2810796"/>
              <a:gd name="connsiteX3954" fmla="*/ 1792132 w 3531775"/>
              <a:gd name="connsiteY3954" fmla="*/ 2124250 h 2810796"/>
              <a:gd name="connsiteX3955" fmla="*/ 1792799 w 3531775"/>
              <a:gd name="connsiteY3955" fmla="*/ 2172065 h 2810796"/>
              <a:gd name="connsiteX3956" fmla="*/ 1785179 w 3531775"/>
              <a:gd name="connsiteY3956" fmla="*/ 2182828 h 2810796"/>
              <a:gd name="connsiteX3957" fmla="*/ 1784131 w 3531775"/>
              <a:gd name="connsiteY3957" fmla="*/ 2176066 h 2810796"/>
              <a:gd name="connsiteX3958" fmla="*/ 1781369 w 3531775"/>
              <a:gd name="connsiteY3958" fmla="*/ 2170446 h 2810796"/>
              <a:gd name="connsiteX3959" fmla="*/ 1775654 w 3531775"/>
              <a:gd name="connsiteY3959" fmla="*/ 2175685 h 2810796"/>
              <a:gd name="connsiteX3960" fmla="*/ 1777940 w 3531775"/>
              <a:gd name="connsiteY3960" fmla="*/ 2165683 h 2810796"/>
              <a:gd name="connsiteX3961" fmla="*/ 1774320 w 3531775"/>
              <a:gd name="connsiteY3961" fmla="*/ 2194830 h 2810796"/>
              <a:gd name="connsiteX3962" fmla="*/ 1806800 w 3531775"/>
              <a:gd name="connsiteY3962" fmla="*/ 2166541 h 2810796"/>
              <a:gd name="connsiteX3963" fmla="*/ 1792799 w 3531775"/>
              <a:gd name="connsiteY3963" fmla="*/ 2172065 h 2810796"/>
              <a:gd name="connsiteX3964" fmla="*/ 1880333 w 3531775"/>
              <a:gd name="connsiteY3964" fmla="*/ 2070814 h 2810796"/>
              <a:gd name="connsiteX3965" fmla="*/ 1874904 w 3531775"/>
              <a:gd name="connsiteY3965" fmla="*/ 2071481 h 2810796"/>
              <a:gd name="connsiteX3966" fmla="*/ 1875857 w 3531775"/>
              <a:gd name="connsiteY3966" fmla="*/ 2063004 h 2810796"/>
              <a:gd name="connsiteX3967" fmla="*/ 1866903 w 3531775"/>
              <a:gd name="connsiteY3967" fmla="*/ 2067766 h 2810796"/>
              <a:gd name="connsiteX3968" fmla="*/ 1870142 w 3531775"/>
              <a:gd name="connsiteY3968" fmla="*/ 2062337 h 2810796"/>
              <a:gd name="connsiteX3969" fmla="*/ 1872047 w 3531775"/>
              <a:gd name="connsiteY3969" fmla="*/ 2056336 h 2810796"/>
              <a:gd name="connsiteX3970" fmla="*/ 1866808 w 3531775"/>
              <a:gd name="connsiteY3970" fmla="*/ 2055765 h 2810796"/>
              <a:gd name="connsiteX3971" fmla="*/ 1873380 w 3531775"/>
              <a:gd name="connsiteY3971" fmla="*/ 2050621 h 2810796"/>
              <a:gd name="connsiteX3972" fmla="*/ 1874523 w 3531775"/>
              <a:gd name="connsiteY3972" fmla="*/ 2043096 h 2810796"/>
              <a:gd name="connsiteX3973" fmla="*/ 1864236 w 3531775"/>
              <a:gd name="connsiteY3973" fmla="*/ 2047668 h 2810796"/>
              <a:gd name="connsiteX3974" fmla="*/ 1877000 w 3531775"/>
              <a:gd name="connsiteY3974" fmla="*/ 2080149 h 2810796"/>
              <a:gd name="connsiteX3975" fmla="*/ 1880333 w 3531775"/>
              <a:gd name="connsiteY3975" fmla="*/ 2070814 h 2810796"/>
              <a:gd name="connsiteX3976" fmla="*/ 1859855 w 3531775"/>
              <a:gd name="connsiteY3976" fmla="*/ 2094532 h 2810796"/>
              <a:gd name="connsiteX3977" fmla="*/ 1853378 w 3531775"/>
              <a:gd name="connsiteY3977" fmla="*/ 2091865 h 2810796"/>
              <a:gd name="connsiteX3978" fmla="*/ 1845281 w 3531775"/>
              <a:gd name="connsiteY3978" fmla="*/ 2100723 h 2810796"/>
              <a:gd name="connsiteX3979" fmla="*/ 1845662 w 3531775"/>
              <a:gd name="connsiteY3979" fmla="*/ 2094817 h 2810796"/>
              <a:gd name="connsiteX3980" fmla="*/ 1844519 w 3531775"/>
              <a:gd name="connsiteY3980" fmla="*/ 2089293 h 2810796"/>
              <a:gd name="connsiteX3981" fmla="*/ 1839090 w 3531775"/>
              <a:gd name="connsiteY3981" fmla="*/ 2092245 h 2810796"/>
              <a:gd name="connsiteX3982" fmla="*/ 1842710 w 3531775"/>
              <a:gd name="connsiteY3982" fmla="*/ 2084340 h 2810796"/>
              <a:gd name="connsiteX3983" fmla="*/ 1839947 w 3531775"/>
              <a:gd name="connsiteY3983" fmla="*/ 2078339 h 2810796"/>
              <a:gd name="connsiteX3984" fmla="*/ 1865189 w 3531775"/>
              <a:gd name="connsiteY3984" fmla="*/ 2092722 h 2810796"/>
              <a:gd name="connsiteX3985" fmla="*/ 1859855 w 3531775"/>
              <a:gd name="connsiteY3985" fmla="*/ 2094532 h 2810796"/>
              <a:gd name="connsiteX3986" fmla="*/ 1841090 w 3531775"/>
              <a:gd name="connsiteY3986" fmla="*/ 2130917 h 2810796"/>
              <a:gd name="connsiteX3987" fmla="*/ 1835852 w 3531775"/>
              <a:gd name="connsiteY3987" fmla="*/ 2133108 h 2810796"/>
              <a:gd name="connsiteX3988" fmla="*/ 1829279 w 3531775"/>
              <a:gd name="connsiteY3988" fmla="*/ 2130822 h 2810796"/>
              <a:gd name="connsiteX3989" fmla="*/ 1827470 w 3531775"/>
              <a:gd name="connsiteY3989" fmla="*/ 2130726 h 2810796"/>
              <a:gd name="connsiteX3990" fmla="*/ 1821469 w 3531775"/>
              <a:gd name="connsiteY3990" fmla="*/ 2140251 h 2810796"/>
              <a:gd name="connsiteX3991" fmla="*/ 1821659 w 3531775"/>
              <a:gd name="connsiteY3991" fmla="*/ 2134251 h 2810796"/>
              <a:gd name="connsiteX3992" fmla="*/ 1820326 w 3531775"/>
              <a:gd name="connsiteY3992" fmla="*/ 2128822 h 2810796"/>
              <a:gd name="connsiteX3993" fmla="*/ 1815087 w 3531775"/>
              <a:gd name="connsiteY3993" fmla="*/ 2132060 h 2810796"/>
              <a:gd name="connsiteX3994" fmla="*/ 1818421 w 3531775"/>
              <a:gd name="connsiteY3994" fmla="*/ 2123964 h 2810796"/>
              <a:gd name="connsiteX3995" fmla="*/ 1815183 w 3531775"/>
              <a:gd name="connsiteY3995" fmla="*/ 2118154 h 2810796"/>
              <a:gd name="connsiteX3996" fmla="*/ 1841090 w 3531775"/>
              <a:gd name="connsiteY3996" fmla="*/ 2130917 h 2810796"/>
              <a:gd name="connsiteX3997" fmla="*/ 1812134 w 3531775"/>
              <a:gd name="connsiteY3997" fmla="*/ 2093008 h 2810796"/>
              <a:gd name="connsiteX3998" fmla="*/ 1806134 w 3531775"/>
              <a:gd name="connsiteY3998" fmla="*/ 2097580 h 2810796"/>
              <a:gd name="connsiteX3999" fmla="*/ 1806134 w 3531775"/>
              <a:gd name="connsiteY3999" fmla="*/ 2093198 h 2810796"/>
              <a:gd name="connsiteX4000" fmla="*/ 1806800 w 3531775"/>
              <a:gd name="connsiteY4000" fmla="*/ 2088054 h 2810796"/>
              <a:gd name="connsiteX4001" fmla="*/ 1802324 w 3531775"/>
              <a:gd name="connsiteY4001" fmla="*/ 2088912 h 2810796"/>
              <a:gd name="connsiteX4002" fmla="*/ 1806800 w 3531775"/>
              <a:gd name="connsiteY4002" fmla="*/ 2083101 h 2810796"/>
              <a:gd name="connsiteX4003" fmla="*/ 1795180 w 3531775"/>
              <a:gd name="connsiteY4003" fmla="*/ 2101485 h 2810796"/>
              <a:gd name="connsiteX4004" fmla="*/ 1820135 w 3531775"/>
              <a:gd name="connsiteY4004" fmla="*/ 2097294 h 2810796"/>
              <a:gd name="connsiteX4005" fmla="*/ 1812134 w 3531775"/>
              <a:gd name="connsiteY4005" fmla="*/ 2093008 h 2810796"/>
              <a:gd name="connsiteX4006" fmla="*/ 1832042 w 3531775"/>
              <a:gd name="connsiteY4006" fmla="*/ 2040525 h 2810796"/>
              <a:gd name="connsiteX4007" fmla="*/ 1826612 w 3531775"/>
              <a:gd name="connsiteY4007" fmla="*/ 2042620 h 2810796"/>
              <a:gd name="connsiteX4008" fmla="*/ 1831280 w 3531775"/>
              <a:gd name="connsiteY4008" fmla="*/ 2035286 h 2810796"/>
              <a:gd name="connsiteX4009" fmla="*/ 1829660 w 3531775"/>
              <a:gd name="connsiteY4009" fmla="*/ 2028809 h 2810796"/>
              <a:gd name="connsiteX4010" fmla="*/ 1820231 w 3531775"/>
              <a:gd name="connsiteY4010" fmla="*/ 2058051 h 2810796"/>
              <a:gd name="connsiteX4011" fmla="*/ 1845472 w 3531775"/>
              <a:gd name="connsiteY4011" fmla="*/ 2047954 h 2810796"/>
              <a:gd name="connsiteX4012" fmla="*/ 1839281 w 3531775"/>
              <a:gd name="connsiteY4012" fmla="*/ 2046049 h 2810796"/>
              <a:gd name="connsiteX4013" fmla="*/ 1838233 w 3531775"/>
              <a:gd name="connsiteY4013" fmla="*/ 2043858 h 2810796"/>
              <a:gd name="connsiteX4014" fmla="*/ 1830899 w 3531775"/>
              <a:gd name="connsiteY4014" fmla="*/ 2051955 h 2810796"/>
              <a:gd name="connsiteX4015" fmla="*/ 1832232 w 3531775"/>
              <a:gd name="connsiteY4015" fmla="*/ 2046049 h 2810796"/>
              <a:gd name="connsiteX4016" fmla="*/ 1832042 w 3531775"/>
              <a:gd name="connsiteY4016" fmla="*/ 2040525 h 2810796"/>
              <a:gd name="connsiteX4017" fmla="*/ 1850615 w 3531775"/>
              <a:gd name="connsiteY4017" fmla="*/ 2022046 h 2810796"/>
              <a:gd name="connsiteX4018" fmla="*/ 1850615 w 3531775"/>
              <a:gd name="connsiteY4018" fmla="*/ 2022046 h 2810796"/>
              <a:gd name="connsiteX4019" fmla="*/ 1850615 w 3531775"/>
              <a:gd name="connsiteY4019" fmla="*/ 2022046 h 2810796"/>
              <a:gd name="connsiteX4020" fmla="*/ 1850615 w 3531775"/>
              <a:gd name="connsiteY4020" fmla="*/ 2022046 h 2810796"/>
              <a:gd name="connsiteX4021" fmla="*/ 1871570 w 3531775"/>
              <a:gd name="connsiteY4021" fmla="*/ 2008711 h 2810796"/>
              <a:gd name="connsiteX4022" fmla="*/ 1865855 w 3531775"/>
              <a:gd name="connsiteY4022" fmla="*/ 2007187 h 2810796"/>
              <a:gd name="connsiteX4023" fmla="*/ 1864236 w 3531775"/>
              <a:gd name="connsiteY4023" fmla="*/ 2007187 h 2810796"/>
              <a:gd name="connsiteX4024" fmla="*/ 1858997 w 3531775"/>
              <a:gd name="connsiteY4024" fmla="*/ 2014903 h 2810796"/>
              <a:gd name="connsiteX4025" fmla="*/ 1859188 w 3531775"/>
              <a:gd name="connsiteY4025" fmla="*/ 2010235 h 2810796"/>
              <a:gd name="connsiteX4026" fmla="*/ 1858045 w 3531775"/>
              <a:gd name="connsiteY4026" fmla="*/ 2006044 h 2810796"/>
              <a:gd name="connsiteX4027" fmla="*/ 1856330 w 3531775"/>
              <a:gd name="connsiteY4027" fmla="*/ 2002329 h 2810796"/>
              <a:gd name="connsiteX4028" fmla="*/ 1849663 w 3531775"/>
              <a:gd name="connsiteY4028" fmla="*/ 2021379 h 2810796"/>
              <a:gd name="connsiteX4029" fmla="*/ 1871570 w 3531775"/>
              <a:gd name="connsiteY4029" fmla="*/ 2008711 h 2810796"/>
              <a:gd name="connsiteX4030" fmla="*/ 1888144 w 3531775"/>
              <a:gd name="connsiteY4030" fmla="*/ 2024428 h 2810796"/>
              <a:gd name="connsiteX4031" fmla="*/ 1913480 w 3531775"/>
              <a:gd name="connsiteY4031" fmla="*/ 2026142 h 2810796"/>
              <a:gd name="connsiteX4032" fmla="*/ 1909766 w 3531775"/>
              <a:gd name="connsiteY4032" fmla="*/ 2020046 h 2810796"/>
              <a:gd name="connsiteX4033" fmla="*/ 1910623 w 3531775"/>
              <a:gd name="connsiteY4033" fmla="*/ 2018141 h 2810796"/>
              <a:gd name="connsiteX4034" fmla="*/ 1899479 w 3531775"/>
              <a:gd name="connsiteY4034" fmla="*/ 2023570 h 2810796"/>
              <a:gd name="connsiteX4035" fmla="*/ 1904336 w 3531775"/>
              <a:gd name="connsiteY4035" fmla="*/ 2012521 h 2810796"/>
              <a:gd name="connsiteX4036" fmla="*/ 1898907 w 3531775"/>
              <a:gd name="connsiteY4036" fmla="*/ 2012140 h 2810796"/>
              <a:gd name="connsiteX4037" fmla="*/ 1905479 w 3531775"/>
              <a:gd name="connsiteY4037" fmla="*/ 2007092 h 2810796"/>
              <a:gd name="connsiteX4038" fmla="*/ 1888144 w 3531775"/>
              <a:gd name="connsiteY4038" fmla="*/ 2024428 h 2810796"/>
              <a:gd name="connsiteX4039" fmla="*/ 1917767 w 3531775"/>
              <a:gd name="connsiteY4039" fmla="*/ 1977469 h 2810796"/>
              <a:gd name="connsiteX4040" fmla="*/ 1911766 w 3531775"/>
              <a:gd name="connsiteY4040" fmla="*/ 1974802 h 2810796"/>
              <a:gd name="connsiteX4041" fmla="*/ 1910909 w 3531775"/>
              <a:gd name="connsiteY4041" fmla="*/ 1972516 h 2810796"/>
              <a:gd name="connsiteX4042" fmla="*/ 1902622 w 3531775"/>
              <a:gd name="connsiteY4042" fmla="*/ 1979279 h 2810796"/>
              <a:gd name="connsiteX4043" fmla="*/ 1904622 w 3531775"/>
              <a:gd name="connsiteY4043" fmla="*/ 1973850 h 2810796"/>
              <a:gd name="connsiteX4044" fmla="*/ 1905098 w 3531775"/>
              <a:gd name="connsiteY4044" fmla="*/ 1968420 h 2810796"/>
              <a:gd name="connsiteX4045" fmla="*/ 1899288 w 3531775"/>
              <a:gd name="connsiteY4045" fmla="*/ 1969754 h 2810796"/>
              <a:gd name="connsiteX4046" fmla="*/ 1904908 w 3531775"/>
              <a:gd name="connsiteY4046" fmla="*/ 1963277 h 2810796"/>
              <a:gd name="connsiteX4047" fmla="*/ 1904051 w 3531775"/>
              <a:gd name="connsiteY4047" fmla="*/ 1956800 h 2810796"/>
              <a:gd name="connsiteX4048" fmla="*/ 1894240 w 3531775"/>
              <a:gd name="connsiteY4048" fmla="*/ 1964229 h 2810796"/>
              <a:gd name="connsiteX4049" fmla="*/ 1917100 w 3531775"/>
              <a:gd name="connsiteY4049" fmla="*/ 1986042 h 2810796"/>
              <a:gd name="connsiteX4050" fmla="*/ 1917767 w 3531775"/>
              <a:gd name="connsiteY4050" fmla="*/ 1977469 h 2810796"/>
              <a:gd name="connsiteX4051" fmla="*/ 1945580 w 3531775"/>
              <a:gd name="connsiteY4051" fmla="*/ 1942798 h 2810796"/>
              <a:gd name="connsiteX4052" fmla="*/ 1944056 w 3531775"/>
              <a:gd name="connsiteY4052" fmla="*/ 1937179 h 2810796"/>
              <a:gd name="connsiteX4053" fmla="*/ 1936531 w 3531775"/>
              <a:gd name="connsiteY4053" fmla="*/ 1938417 h 2810796"/>
              <a:gd name="connsiteX4054" fmla="*/ 1938436 w 3531775"/>
              <a:gd name="connsiteY4054" fmla="*/ 1934416 h 2810796"/>
              <a:gd name="connsiteX4055" fmla="*/ 1941484 w 3531775"/>
              <a:gd name="connsiteY4055" fmla="*/ 1930130 h 2810796"/>
              <a:gd name="connsiteX4056" fmla="*/ 1937007 w 3531775"/>
              <a:gd name="connsiteY4056" fmla="*/ 1928796 h 2810796"/>
              <a:gd name="connsiteX4057" fmla="*/ 1943865 w 3531775"/>
              <a:gd name="connsiteY4057" fmla="*/ 1925749 h 2810796"/>
              <a:gd name="connsiteX4058" fmla="*/ 1946532 w 3531775"/>
              <a:gd name="connsiteY4058" fmla="*/ 1919938 h 2810796"/>
              <a:gd name="connsiteX4059" fmla="*/ 1936436 w 3531775"/>
              <a:gd name="connsiteY4059" fmla="*/ 1922034 h 2810796"/>
              <a:gd name="connsiteX4060" fmla="*/ 1940817 w 3531775"/>
              <a:gd name="connsiteY4060" fmla="*/ 1949847 h 2810796"/>
              <a:gd name="connsiteX4061" fmla="*/ 1945580 w 3531775"/>
              <a:gd name="connsiteY4061" fmla="*/ 1942798 h 2810796"/>
              <a:gd name="connsiteX4062" fmla="*/ 2129031 w 3531775"/>
              <a:gd name="connsiteY4062" fmla="*/ 1981565 h 2810796"/>
              <a:gd name="connsiteX4063" fmla="*/ 2140747 w 3531775"/>
              <a:gd name="connsiteY4063" fmla="*/ 1982899 h 2810796"/>
              <a:gd name="connsiteX4064" fmla="*/ 2141509 w 3531775"/>
              <a:gd name="connsiteY4064" fmla="*/ 1976993 h 2810796"/>
              <a:gd name="connsiteX4065" fmla="*/ 2141414 w 3531775"/>
              <a:gd name="connsiteY4065" fmla="*/ 1975469 h 2810796"/>
              <a:gd name="connsiteX4066" fmla="*/ 2135889 w 3531775"/>
              <a:gd name="connsiteY4066" fmla="*/ 1974516 h 2810796"/>
              <a:gd name="connsiteX4067" fmla="*/ 2138461 w 3531775"/>
              <a:gd name="connsiteY4067" fmla="*/ 1971850 h 2810796"/>
              <a:gd name="connsiteX4068" fmla="*/ 2141890 w 3531775"/>
              <a:gd name="connsiteY4068" fmla="*/ 1969278 h 2810796"/>
              <a:gd name="connsiteX4069" fmla="*/ 2139033 w 3531775"/>
              <a:gd name="connsiteY4069" fmla="*/ 1965944 h 2810796"/>
              <a:gd name="connsiteX4070" fmla="*/ 2144843 w 3531775"/>
              <a:gd name="connsiteY4070" fmla="*/ 1966420 h 2810796"/>
              <a:gd name="connsiteX4071" fmla="*/ 2148462 w 3531775"/>
              <a:gd name="connsiteY4071" fmla="*/ 1962420 h 2810796"/>
              <a:gd name="connsiteX4072" fmla="*/ 2129031 w 3531775"/>
              <a:gd name="connsiteY4072" fmla="*/ 1981565 h 2810796"/>
              <a:gd name="connsiteX4073" fmla="*/ 2125126 w 3531775"/>
              <a:gd name="connsiteY4073" fmla="*/ 1949656 h 2810796"/>
              <a:gd name="connsiteX4074" fmla="*/ 2143509 w 3531775"/>
              <a:gd name="connsiteY4074" fmla="*/ 1948799 h 2810796"/>
              <a:gd name="connsiteX4075" fmla="*/ 2139033 w 3531775"/>
              <a:gd name="connsiteY4075" fmla="*/ 1944132 h 2810796"/>
              <a:gd name="connsiteX4076" fmla="*/ 2137794 w 3531775"/>
              <a:gd name="connsiteY4076" fmla="*/ 1935464 h 2810796"/>
              <a:gd name="connsiteX4077" fmla="*/ 2124840 w 3531775"/>
              <a:gd name="connsiteY4077" fmla="*/ 1932321 h 2810796"/>
              <a:gd name="connsiteX4078" fmla="*/ 2130460 w 3531775"/>
              <a:gd name="connsiteY4078" fmla="*/ 1928987 h 2810796"/>
              <a:gd name="connsiteX4079" fmla="*/ 2134842 w 3531775"/>
              <a:gd name="connsiteY4079" fmla="*/ 1924320 h 2810796"/>
              <a:gd name="connsiteX4080" fmla="*/ 2128746 w 3531775"/>
              <a:gd name="connsiteY4080" fmla="*/ 1920415 h 2810796"/>
              <a:gd name="connsiteX4081" fmla="*/ 2138366 w 3531775"/>
              <a:gd name="connsiteY4081" fmla="*/ 1919462 h 2810796"/>
              <a:gd name="connsiteX4082" fmla="*/ 2142366 w 3531775"/>
              <a:gd name="connsiteY4082" fmla="*/ 1912795 h 2810796"/>
              <a:gd name="connsiteX4083" fmla="*/ 2125126 w 3531775"/>
              <a:gd name="connsiteY4083" fmla="*/ 1949656 h 2810796"/>
              <a:gd name="connsiteX4084" fmla="*/ 2096646 w 3531775"/>
              <a:gd name="connsiteY4084" fmla="*/ 1980708 h 2810796"/>
              <a:gd name="connsiteX4085" fmla="*/ 2112172 w 3531775"/>
              <a:gd name="connsiteY4085" fmla="*/ 1985756 h 2810796"/>
              <a:gd name="connsiteX4086" fmla="*/ 2109219 w 3531775"/>
              <a:gd name="connsiteY4086" fmla="*/ 1975183 h 2810796"/>
              <a:gd name="connsiteX4087" fmla="*/ 2102456 w 3531775"/>
              <a:gd name="connsiteY4087" fmla="*/ 1970897 h 2810796"/>
              <a:gd name="connsiteX4088" fmla="*/ 2106838 w 3531775"/>
              <a:gd name="connsiteY4088" fmla="*/ 1968897 h 2810796"/>
              <a:gd name="connsiteX4089" fmla="*/ 2110648 w 3531775"/>
              <a:gd name="connsiteY4089" fmla="*/ 1965754 h 2810796"/>
              <a:gd name="connsiteX4090" fmla="*/ 2107314 w 3531775"/>
              <a:gd name="connsiteY4090" fmla="*/ 1961943 h 2810796"/>
              <a:gd name="connsiteX4091" fmla="*/ 2113982 w 3531775"/>
              <a:gd name="connsiteY4091" fmla="*/ 1962325 h 2810796"/>
              <a:gd name="connsiteX4092" fmla="*/ 2118077 w 3531775"/>
              <a:gd name="connsiteY4092" fmla="*/ 1957467 h 2810796"/>
              <a:gd name="connsiteX4093" fmla="*/ 2096646 w 3531775"/>
              <a:gd name="connsiteY4093" fmla="*/ 1980708 h 2810796"/>
              <a:gd name="connsiteX4094" fmla="*/ 2101790 w 3531775"/>
              <a:gd name="connsiteY4094" fmla="*/ 1912509 h 2810796"/>
              <a:gd name="connsiteX4095" fmla="*/ 2096551 w 3531775"/>
              <a:gd name="connsiteY4095" fmla="*/ 1902222 h 2810796"/>
              <a:gd name="connsiteX4096" fmla="*/ 2097789 w 3531775"/>
              <a:gd name="connsiteY4096" fmla="*/ 1900031 h 2810796"/>
              <a:gd name="connsiteX4097" fmla="*/ 2087026 w 3531775"/>
              <a:gd name="connsiteY4097" fmla="*/ 1898412 h 2810796"/>
              <a:gd name="connsiteX4098" fmla="*/ 2092646 w 3531775"/>
              <a:gd name="connsiteY4098" fmla="*/ 1896030 h 2810796"/>
              <a:gd name="connsiteX4099" fmla="*/ 2097313 w 3531775"/>
              <a:gd name="connsiteY4099" fmla="*/ 1892697 h 2810796"/>
              <a:gd name="connsiteX4100" fmla="*/ 2092455 w 3531775"/>
              <a:gd name="connsiteY4100" fmla="*/ 1889172 h 2810796"/>
              <a:gd name="connsiteX4101" fmla="*/ 2101218 w 3531775"/>
              <a:gd name="connsiteY4101" fmla="*/ 1889077 h 2810796"/>
              <a:gd name="connsiteX4102" fmla="*/ 2105790 w 3531775"/>
              <a:gd name="connsiteY4102" fmla="*/ 1883838 h 2810796"/>
              <a:gd name="connsiteX4103" fmla="*/ 2101790 w 3531775"/>
              <a:gd name="connsiteY4103" fmla="*/ 1912509 h 2810796"/>
              <a:gd name="connsiteX4104" fmla="*/ 2073310 w 3531775"/>
              <a:gd name="connsiteY4104" fmla="*/ 1952895 h 2810796"/>
              <a:gd name="connsiteX4105" fmla="*/ 2091788 w 3531775"/>
              <a:gd name="connsiteY4105" fmla="*/ 1946704 h 2810796"/>
              <a:gd name="connsiteX4106" fmla="*/ 2087883 w 3531775"/>
              <a:gd name="connsiteY4106" fmla="*/ 1946704 h 2810796"/>
              <a:gd name="connsiteX4107" fmla="*/ 2084454 w 3531775"/>
              <a:gd name="connsiteY4107" fmla="*/ 1940036 h 2810796"/>
              <a:gd name="connsiteX4108" fmla="*/ 2073596 w 3531775"/>
              <a:gd name="connsiteY4108" fmla="*/ 1940798 h 2810796"/>
              <a:gd name="connsiteX4109" fmla="*/ 2082263 w 3531775"/>
              <a:gd name="connsiteY4109" fmla="*/ 1933083 h 2810796"/>
              <a:gd name="connsiteX4110" fmla="*/ 2073024 w 3531775"/>
              <a:gd name="connsiteY4110" fmla="*/ 1930225 h 2810796"/>
              <a:gd name="connsiteX4111" fmla="*/ 2080073 w 3531775"/>
              <a:gd name="connsiteY4111" fmla="*/ 1926987 h 2810796"/>
              <a:gd name="connsiteX4112" fmla="*/ 2081025 w 3531775"/>
              <a:gd name="connsiteY4112" fmla="*/ 1920510 h 2810796"/>
              <a:gd name="connsiteX4113" fmla="*/ 2073310 w 3531775"/>
              <a:gd name="connsiteY4113" fmla="*/ 1952895 h 2810796"/>
              <a:gd name="connsiteX4114" fmla="*/ 2046259 w 3531775"/>
              <a:gd name="connsiteY4114" fmla="*/ 1978898 h 2810796"/>
              <a:gd name="connsiteX4115" fmla="*/ 2059975 w 3531775"/>
              <a:gd name="connsiteY4115" fmla="*/ 1984041 h 2810796"/>
              <a:gd name="connsiteX4116" fmla="*/ 2054165 w 3531775"/>
              <a:gd name="connsiteY4116" fmla="*/ 1977088 h 2810796"/>
              <a:gd name="connsiteX4117" fmla="*/ 2058356 w 3531775"/>
              <a:gd name="connsiteY4117" fmla="*/ 1972326 h 2810796"/>
              <a:gd name="connsiteX4118" fmla="*/ 2052260 w 3531775"/>
              <a:gd name="connsiteY4118" fmla="*/ 1971373 h 2810796"/>
              <a:gd name="connsiteX4119" fmla="*/ 2055117 w 3531775"/>
              <a:gd name="connsiteY4119" fmla="*/ 1968420 h 2810796"/>
              <a:gd name="connsiteX4120" fmla="*/ 2058832 w 3531775"/>
              <a:gd name="connsiteY4120" fmla="*/ 1965658 h 2810796"/>
              <a:gd name="connsiteX4121" fmla="*/ 2055784 w 3531775"/>
              <a:gd name="connsiteY4121" fmla="*/ 1962134 h 2810796"/>
              <a:gd name="connsiteX4122" fmla="*/ 2062070 w 3531775"/>
              <a:gd name="connsiteY4122" fmla="*/ 1962515 h 2810796"/>
              <a:gd name="connsiteX4123" fmla="*/ 2046259 w 3531775"/>
              <a:gd name="connsiteY4123" fmla="*/ 1978898 h 2810796"/>
              <a:gd name="connsiteX4124" fmla="*/ 2047973 w 3531775"/>
              <a:gd name="connsiteY4124" fmla="*/ 1924415 h 2810796"/>
              <a:gd name="connsiteX4125" fmla="*/ 2050069 w 3531775"/>
              <a:gd name="connsiteY4125" fmla="*/ 1920033 h 2810796"/>
              <a:gd name="connsiteX4126" fmla="*/ 2051021 w 3531775"/>
              <a:gd name="connsiteY4126" fmla="*/ 1914223 h 2810796"/>
              <a:gd name="connsiteX4127" fmla="*/ 2042258 w 3531775"/>
              <a:gd name="connsiteY4127" fmla="*/ 1911080 h 2810796"/>
              <a:gd name="connsiteX4128" fmla="*/ 2047211 w 3531775"/>
              <a:gd name="connsiteY4128" fmla="*/ 1909270 h 2810796"/>
              <a:gd name="connsiteX4129" fmla="*/ 2051593 w 3531775"/>
              <a:gd name="connsiteY4129" fmla="*/ 1906603 h 2810796"/>
              <a:gd name="connsiteX4130" fmla="*/ 2048259 w 3531775"/>
              <a:gd name="connsiteY4130" fmla="*/ 1903460 h 2810796"/>
              <a:gd name="connsiteX4131" fmla="*/ 2055403 w 3531775"/>
              <a:gd name="connsiteY4131" fmla="*/ 1903650 h 2810796"/>
              <a:gd name="connsiteX4132" fmla="*/ 2060070 w 3531775"/>
              <a:gd name="connsiteY4132" fmla="*/ 1899555 h 2810796"/>
              <a:gd name="connsiteX4133" fmla="*/ 2040830 w 3531775"/>
              <a:gd name="connsiteY4133" fmla="*/ 1899650 h 2810796"/>
              <a:gd name="connsiteX4134" fmla="*/ 2047973 w 3531775"/>
              <a:gd name="connsiteY4134" fmla="*/ 1924415 h 2810796"/>
              <a:gd name="connsiteX4135" fmla="*/ 2032638 w 3531775"/>
              <a:gd name="connsiteY4135" fmla="*/ 1962229 h 2810796"/>
              <a:gd name="connsiteX4136" fmla="*/ 2036353 w 3531775"/>
              <a:gd name="connsiteY4136" fmla="*/ 1954704 h 2810796"/>
              <a:gd name="connsiteX4137" fmla="*/ 2033686 w 3531775"/>
              <a:gd name="connsiteY4137" fmla="*/ 1948037 h 2810796"/>
              <a:gd name="connsiteX4138" fmla="*/ 2022923 w 3531775"/>
              <a:gd name="connsiteY4138" fmla="*/ 1948704 h 2810796"/>
              <a:gd name="connsiteX4139" fmla="*/ 2026637 w 3531775"/>
              <a:gd name="connsiteY4139" fmla="*/ 1944513 h 2810796"/>
              <a:gd name="connsiteX4140" fmla="*/ 2029114 w 3531775"/>
              <a:gd name="connsiteY4140" fmla="*/ 1939655 h 2810796"/>
              <a:gd name="connsiteX4141" fmla="*/ 2023494 w 3531775"/>
              <a:gd name="connsiteY4141" fmla="*/ 1937941 h 2810796"/>
              <a:gd name="connsiteX4142" fmla="*/ 2030733 w 3531775"/>
              <a:gd name="connsiteY4142" fmla="*/ 1934797 h 2810796"/>
              <a:gd name="connsiteX4143" fmla="*/ 2031876 w 3531775"/>
              <a:gd name="connsiteY4143" fmla="*/ 1928320 h 2810796"/>
              <a:gd name="connsiteX4144" fmla="*/ 2032638 w 3531775"/>
              <a:gd name="connsiteY4144" fmla="*/ 1962229 h 2810796"/>
              <a:gd name="connsiteX4145" fmla="*/ 2006730 w 3531775"/>
              <a:gd name="connsiteY4145" fmla="*/ 1982232 h 2810796"/>
              <a:gd name="connsiteX4146" fmla="*/ 2025590 w 3531775"/>
              <a:gd name="connsiteY4146" fmla="*/ 1987470 h 2810796"/>
              <a:gd name="connsiteX4147" fmla="*/ 2022827 w 3531775"/>
              <a:gd name="connsiteY4147" fmla="*/ 1982327 h 2810796"/>
              <a:gd name="connsiteX4148" fmla="*/ 2021875 w 3531775"/>
              <a:gd name="connsiteY4148" fmla="*/ 1981184 h 2810796"/>
              <a:gd name="connsiteX4149" fmla="*/ 2015208 w 3531775"/>
              <a:gd name="connsiteY4149" fmla="*/ 1983279 h 2810796"/>
              <a:gd name="connsiteX4150" fmla="*/ 2018732 w 3531775"/>
              <a:gd name="connsiteY4150" fmla="*/ 1975850 h 2810796"/>
              <a:gd name="connsiteX4151" fmla="*/ 2014541 w 3531775"/>
              <a:gd name="connsiteY4151" fmla="*/ 1974707 h 2810796"/>
              <a:gd name="connsiteX4152" fmla="*/ 2019494 w 3531775"/>
              <a:gd name="connsiteY4152" fmla="*/ 1971945 h 2810796"/>
              <a:gd name="connsiteX4153" fmla="*/ 2006730 w 3531775"/>
              <a:gd name="connsiteY4153" fmla="*/ 1982232 h 2810796"/>
              <a:gd name="connsiteX4154" fmla="*/ 2005111 w 3531775"/>
              <a:gd name="connsiteY4154" fmla="*/ 1920986 h 2810796"/>
              <a:gd name="connsiteX4155" fmla="*/ 2013207 w 3531775"/>
              <a:gd name="connsiteY4155" fmla="*/ 1915842 h 2810796"/>
              <a:gd name="connsiteX4156" fmla="*/ 2008826 w 3531775"/>
              <a:gd name="connsiteY4156" fmla="*/ 1914318 h 2810796"/>
              <a:gd name="connsiteX4157" fmla="*/ 2005968 w 3531775"/>
              <a:gd name="connsiteY4157" fmla="*/ 1909175 h 2810796"/>
              <a:gd name="connsiteX4158" fmla="*/ 1995872 w 3531775"/>
              <a:gd name="connsiteY4158" fmla="*/ 1910794 h 2810796"/>
              <a:gd name="connsiteX4159" fmla="*/ 1999301 w 3531775"/>
              <a:gd name="connsiteY4159" fmla="*/ 1907079 h 2810796"/>
              <a:gd name="connsiteX4160" fmla="*/ 2001491 w 3531775"/>
              <a:gd name="connsiteY4160" fmla="*/ 1902888 h 2810796"/>
              <a:gd name="connsiteX4161" fmla="*/ 1996348 w 3531775"/>
              <a:gd name="connsiteY4161" fmla="*/ 1902031 h 2810796"/>
              <a:gd name="connsiteX4162" fmla="*/ 2003015 w 3531775"/>
              <a:gd name="connsiteY4162" fmla="*/ 1898697 h 2810796"/>
              <a:gd name="connsiteX4163" fmla="*/ 2004444 w 3531775"/>
              <a:gd name="connsiteY4163" fmla="*/ 1893173 h 2810796"/>
              <a:gd name="connsiteX4164" fmla="*/ 2005111 w 3531775"/>
              <a:gd name="connsiteY4164" fmla="*/ 1920986 h 2810796"/>
              <a:gd name="connsiteX4165" fmla="*/ 1980155 w 3531775"/>
              <a:gd name="connsiteY4165" fmla="*/ 2004996 h 2810796"/>
              <a:gd name="connsiteX4166" fmla="*/ 1994443 w 3531775"/>
              <a:gd name="connsiteY4166" fmla="*/ 2003854 h 2810796"/>
              <a:gd name="connsiteX4167" fmla="*/ 1989585 w 3531775"/>
              <a:gd name="connsiteY4167" fmla="*/ 1995948 h 2810796"/>
              <a:gd name="connsiteX4168" fmla="*/ 1981870 w 3531775"/>
              <a:gd name="connsiteY4168" fmla="*/ 1995567 h 2810796"/>
              <a:gd name="connsiteX4169" fmla="*/ 1984823 w 3531775"/>
              <a:gd name="connsiteY4169" fmla="*/ 1992614 h 2810796"/>
              <a:gd name="connsiteX4170" fmla="*/ 1986918 w 3531775"/>
              <a:gd name="connsiteY4170" fmla="*/ 1988899 h 2810796"/>
              <a:gd name="connsiteX4171" fmla="*/ 1983204 w 3531775"/>
              <a:gd name="connsiteY4171" fmla="*/ 1987090 h 2810796"/>
              <a:gd name="connsiteX4172" fmla="*/ 1988537 w 3531775"/>
              <a:gd name="connsiteY4172" fmla="*/ 1985184 h 2810796"/>
              <a:gd name="connsiteX4173" fmla="*/ 1990347 w 3531775"/>
              <a:gd name="connsiteY4173" fmla="*/ 1980232 h 2810796"/>
              <a:gd name="connsiteX4174" fmla="*/ 1980155 w 3531775"/>
              <a:gd name="connsiteY4174" fmla="*/ 2004996 h 2810796"/>
              <a:gd name="connsiteX4175" fmla="*/ 1972154 w 3531775"/>
              <a:gd name="connsiteY4175" fmla="*/ 1965372 h 2810796"/>
              <a:gd name="connsiteX4176" fmla="*/ 1997205 w 3531775"/>
              <a:gd name="connsiteY4176" fmla="*/ 1956419 h 2810796"/>
              <a:gd name="connsiteX4177" fmla="*/ 1990157 w 3531775"/>
              <a:gd name="connsiteY4177" fmla="*/ 1951847 h 2810796"/>
              <a:gd name="connsiteX4178" fmla="*/ 1979012 w 3531775"/>
              <a:gd name="connsiteY4178" fmla="*/ 1955371 h 2810796"/>
              <a:gd name="connsiteX4179" fmla="*/ 1980822 w 3531775"/>
              <a:gd name="connsiteY4179" fmla="*/ 1950037 h 2810796"/>
              <a:gd name="connsiteX4180" fmla="*/ 1982346 w 3531775"/>
              <a:gd name="connsiteY4180" fmla="*/ 1943084 h 2810796"/>
              <a:gd name="connsiteX4181" fmla="*/ 1975202 w 3531775"/>
              <a:gd name="connsiteY4181" fmla="*/ 1943655 h 2810796"/>
              <a:gd name="connsiteX4182" fmla="*/ 1982346 w 3531775"/>
              <a:gd name="connsiteY4182" fmla="*/ 1937179 h 2810796"/>
              <a:gd name="connsiteX4183" fmla="*/ 1981679 w 3531775"/>
              <a:gd name="connsiteY4183" fmla="*/ 1929654 h 2810796"/>
              <a:gd name="connsiteX4184" fmla="*/ 1972154 w 3531775"/>
              <a:gd name="connsiteY4184" fmla="*/ 1965372 h 2810796"/>
              <a:gd name="connsiteX4185" fmla="*/ 1964534 w 3531775"/>
              <a:gd name="connsiteY4185" fmla="*/ 1991757 h 2810796"/>
              <a:gd name="connsiteX4186" fmla="*/ 1960153 w 3531775"/>
              <a:gd name="connsiteY4186" fmla="*/ 1989280 h 2810796"/>
              <a:gd name="connsiteX4187" fmla="*/ 1957676 w 3531775"/>
              <a:gd name="connsiteY4187" fmla="*/ 1982517 h 2810796"/>
              <a:gd name="connsiteX4188" fmla="*/ 1947199 w 3531775"/>
              <a:gd name="connsiteY4188" fmla="*/ 1983375 h 2810796"/>
              <a:gd name="connsiteX4189" fmla="*/ 1951104 w 3531775"/>
              <a:gd name="connsiteY4189" fmla="*/ 1979088 h 2810796"/>
              <a:gd name="connsiteX4190" fmla="*/ 1953866 w 3531775"/>
              <a:gd name="connsiteY4190" fmla="*/ 1973945 h 2810796"/>
              <a:gd name="connsiteX4191" fmla="*/ 1948723 w 3531775"/>
              <a:gd name="connsiteY4191" fmla="*/ 1972326 h 2810796"/>
              <a:gd name="connsiteX4192" fmla="*/ 1955867 w 3531775"/>
              <a:gd name="connsiteY4192" fmla="*/ 1968801 h 2810796"/>
              <a:gd name="connsiteX4193" fmla="*/ 1958058 w 3531775"/>
              <a:gd name="connsiteY4193" fmla="*/ 1962039 h 2810796"/>
              <a:gd name="connsiteX4194" fmla="*/ 1936150 w 3531775"/>
              <a:gd name="connsiteY4194" fmla="*/ 1982041 h 2810796"/>
              <a:gd name="connsiteX4195" fmla="*/ 1964534 w 3531775"/>
              <a:gd name="connsiteY4195" fmla="*/ 1991757 h 2810796"/>
              <a:gd name="connsiteX4196" fmla="*/ 1926911 w 3531775"/>
              <a:gd name="connsiteY4196" fmla="*/ 2020141 h 2810796"/>
              <a:gd name="connsiteX4197" fmla="*/ 1955962 w 3531775"/>
              <a:gd name="connsiteY4197" fmla="*/ 2027475 h 2810796"/>
              <a:gd name="connsiteX4198" fmla="*/ 1954247 w 3531775"/>
              <a:gd name="connsiteY4198" fmla="*/ 2019760 h 2810796"/>
              <a:gd name="connsiteX4199" fmla="*/ 1947961 w 3531775"/>
              <a:gd name="connsiteY4199" fmla="*/ 2018141 h 2810796"/>
              <a:gd name="connsiteX4200" fmla="*/ 1946532 w 3531775"/>
              <a:gd name="connsiteY4200" fmla="*/ 2016331 h 2810796"/>
              <a:gd name="connsiteX4201" fmla="*/ 1940817 w 3531775"/>
              <a:gd name="connsiteY4201" fmla="*/ 2023094 h 2810796"/>
              <a:gd name="connsiteX4202" fmla="*/ 1941008 w 3531775"/>
              <a:gd name="connsiteY4202" fmla="*/ 2018236 h 2810796"/>
              <a:gd name="connsiteX4203" fmla="*/ 1939769 w 3531775"/>
              <a:gd name="connsiteY4203" fmla="*/ 2013569 h 2810796"/>
              <a:gd name="connsiteX4204" fmla="*/ 1934721 w 3531775"/>
              <a:gd name="connsiteY4204" fmla="*/ 2015379 h 2810796"/>
              <a:gd name="connsiteX4205" fmla="*/ 1938055 w 3531775"/>
              <a:gd name="connsiteY4205" fmla="*/ 2009283 h 2810796"/>
              <a:gd name="connsiteX4206" fmla="*/ 1926911 w 3531775"/>
              <a:gd name="connsiteY4206" fmla="*/ 2020141 h 2810796"/>
              <a:gd name="connsiteX4207" fmla="*/ 1920910 w 3531775"/>
              <a:gd name="connsiteY4207" fmla="*/ 2068433 h 2810796"/>
              <a:gd name="connsiteX4208" fmla="*/ 1922720 w 3531775"/>
              <a:gd name="connsiteY4208" fmla="*/ 2061480 h 2810796"/>
              <a:gd name="connsiteX4209" fmla="*/ 1919386 w 3531775"/>
              <a:gd name="connsiteY4209" fmla="*/ 2056812 h 2810796"/>
              <a:gd name="connsiteX4210" fmla="*/ 1911480 w 3531775"/>
              <a:gd name="connsiteY4210" fmla="*/ 2059670 h 2810796"/>
              <a:gd name="connsiteX4211" fmla="*/ 1913576 w 3531775"/>
              <a:gd name="connsiteY4211" fmla="*/ 2055574 h 2810796"/>
              <a:gd name="connsiteX4212" fmla="*/ 1914528 w 3531775"/>
              <a:gd name="connsiteY4212" fmla="*/ 2051097 h 2810796"/>
              <a:gd name="connsiteX4213" fmla="*/ 1910242 w 3531775"/>
              <a:gd name="connsiteY4213" fmla="*/ 2050812 h 2810796"/>
              <a:gd name="connsiteX4214" fmla="*/ 1914909 w 3531775"/>
              <a:gd name="connsiteY4214" fmla="*/ 2046716 h 2810796"/>
              <a:gd name="connsiteX4215" fmla="*/ 1915195 w 3531775"/>
              <a:gd name="connsiteY4215" fmla="*/ 2041191 h 2810796"/>
              <a:gd name="connsiteX4216" fmla="*/ 1920910 w 3531775"/>
              <a:gd name="connsiteY4216" fmla="*/ 2068433 h 2810796"/>
              <a:gd name="connsiteX4217" fmla="*/ 1906718 w 3531775"/>
              <a:gd name="connsiteY4217" fmla="*/ 2066814 h 2810796"/>
              <a:gd name="connsiteX4218" fmla="*/ 1906718 w 3531775"/>
              <a:gd name="connsiteY4218" fmla="*/ 2066814 h 2810796"/>
              <a:gd name="connsiteX4219" fmla="*/ 1906718 w 3531775"/>
              <a:gd name="connsiteY4219" fmla="*/ 2066814 h 2810796"/>
              <a:gd name="connsiteX4220" fmla="*/ 1906718 w 3531775"/>
              <a:gd name="connsiteY4220" fmla="*/ 2066814 h 2810796"/>
              <a:gd name="connsiteX4221" fmla="*/ 1883191 w 3531775"/>
              <a:gd name="connsiteY4221" fmla="*/ 2105676 h 2810796"/>
              <a:gd name="connsiteX4222" fmla="*/ 1901384 w 3531775"/>
              <a:gd name="connsiteY4222" fmla="*/ 2084435 h 2810796"/>
              <a:gd name="connsiteX4223" fmla="*/ 1897955 w 3531775"/>
              <a:gd name="connsiteY4223" fmla="*/ 2087578 h 2810796"/>
              <a:gd name="connsiteX4224" fmla="*/ 1891763 w 3531775"/>
              <a:gd name="connsiteY4224" fmla="*/ 2088721 h 2810796"/>
              <a:gd name="connsiteX4225" fmla="*/ 1890239 w 3531775"/>
              <a:gd name="connsiteY4225" fmla="*/ 2089293 h 2810796"/>
              <a:gd name="connsiteX4226" fmla="*/ 1888715 w 3531775"/>
              <a:gd name="connsiteY4226" fmla="*/ 2097103 h 2810796"/>
              <a:gd name="connsiteX4227" fmla="*/ 1886715 w 3531775"/>
              <a:gd name="connsiteY4227" fmla="*/ 2093579 h 2810796"/>
              <a:gd name="connsiteX4228" fmla="*/ 1883667 w 3531775"/>
              <a:gd name="connsiteY4228" fmla="*/ 2091007 h 2810796"/>
              <a:gd name="connsiteX4229" fmla="*/ 1880524 w 3531775"/>
              <a:gd name="connsiteY4229" fmla="*/ 2095008 h 2810796"/>
              <a:gd name="connsiteX4230" fmla="*/ 1880333 w 3531775"/>
              <a:gd name="connsiteY4230" fmla="*/ 2089007 h 2810796"/>
              <a:gd name="connsiteX4231" fmla="*/ 1883191 w 3531775"/>
              <a:gd name="connsiteY4231" fmla="*/ 2105676 h 2810796"/>
              <a:gd name="connsiteX4232" fmla="*/ 1851282 w 3531775"/>
              <a:gd name="connsiteY4232" fmla="*/ 2139013 h 2810796"/>
              <a:gd name="connsiteX4233" fmla="*/ 1871761 w 3531775"/>
              <a:gd name="connsiteY4233" fmla="*/ 2132917 h 2810796"/>
              <a:gd name="connsiteX4234" fmla="*/ 1867379 w 3531775"/>
              <a:gd name="connsiteY4234" fmla="*/ 2129393 h 2810796"/>
              <a:gd name="connsiteX4235" fmla="*/ 1866046 w 3531775"/>
              <a:gd name="connsiteY4235" fmla="*/ 2128822 h 2810796"/>
              <a:gd name="connsiteX4236" fmla="*/ 1860045 w 3531775"/>
              <a:gd name="connsiteY4236" fmla="*/ 2135013 h 2810796"/>
              <a:gd name="connsiteX4237" fmla="*/ 1861188 w 3531775"/>
              <a:gd name="connsiteY4237" fmla="*/ 2130250 h 2810796"/>
              <a:gd name="connsiteX4238" fmla="*/ 1861188 w 3531775"/>
              <a:gd name="connsiteY4238" fmla="*/ 2125488 h 2810796"/>
              <a:gd name="connsiteX4239" fmla="*/ 1856807 w 3531775"/>
              <a:gd name="connsiteY4239" fmla="*/ 2126726 h 2810796"/>
              <a:gd name="connsiteX4240" fmla="*/ 1860617 w 3531775"/>
              <a:gd name="connsiteY4240" fmla="*/ 2121011 h 2810796"/>
              <a:gd name="connsiteX4241" fmla="*/ 1851282 w 3531775"/>
              <a:gd name="connsiteY4241" fmla="*/ 2139013 h 2810796"/>
              <a:gd name="connsiteX4242" fmla="*/ 1835471 w 3531775"/>
              <a:gd name="connsiteY4242" fmla="*/ 2190639 h 2810796"/>
              <a:gd name="connsiteX4243" fmla="*/ 1848615 w 3531775"/>
              <a:gd name="connsiteY4243" fmla="*/ 2173018 h 2810796"/>
              <a:gd name="connsiteX4244" fmla="*/ 1837471 w 3531775"/>
              <a:gd name="connsiteY4244" fmla="*/ 2173589 h 2810796"/>
              <a:gd name="connsiteX4245" fmla="*/ 1830041 w 3531775"/>
              <a:gd name="connsiteY4245" fmla="*/ 2180257 h 2810796"/>
              <a:gd name="connsiteX4246" fmla="*/ 1830613 w 3531775"/>
              <a:gd name="connsiteY4246" fmla="*/ 2174446 h 2810796"/>
              <a:gd name="connsiteX4247" fmla="*/ 1829756 w 3531775"/>
              <a:gd name="connsiteY4247" fmla="*/ 2169017 h 2810796"/>
              <a:gd name="connsiteX4248" fmla="*/ 1824708 w 3531775"/>
              <a:gd name="connsiteY4248" fmla="*/ 2171684 h 2810796"/>
              <a:gd name="connsiteX4249" fmla="*/ 1828232 w 3531775"/>
              <a:gd name="connsiteY4249" fmla="*/ 2164159 h 2810796"/>
              <a:gd name="connsiteX4250" fmla="*/ 1825850 w 3531775"/>
              <a:gd name="connsiteY4250" fmla="*/ 2158254 h 2810796"/>
              <a:gd name="connsiteX4251" fmla="*/ 1835471 w 3531775"/>
              <a:gd name="connsiteY4251" fmla="*/ 2190639 h 2810796"/>
              <a:gd name="connsiteX4252" fmla="*/ 1799561 w 3531775"/>
              <a:gd name="connsiteY4252" fmla="*/ 2221500 h 2810796"/>
              <a:gd name="connsiteX4253" fmla="*/ 1819945 w 3531775"/>
              <a:gd name="connsiteY4253" fmla="*/ 2216071 h 2810796"/>
              <a:gd name="connsiteX4254" fmla="*/ 1815944 w 3531775"/>
              <a:gd name="connsiteY4254" fmla="*/ 2212070 h 2810796"/>
              <a:gd name="connsiteX4255" fmla="*/ 1814706 w 3531775"/>
              <a:gd name="connsiteY4255" fmla="*/ 2211403 h 2810796"/>
              <a:gd name="connsiteX4256" fmla="*/ 1808420 w 3531775"/>
              <a:gd name="connsiteY4256" fmla="*/ 2217785 h 2810796"/>
              <a:gd name="connsiteX4257" fmla="*/ 1809944 w 3531775"/>
              <a:gd name="connsiteY4257" fmla="*/ 2212642 h 2810796"/>
              <a:gd name="connsiteX4258" fmla="*/ 1810229 w 3531775"/>
              <a:gd name="connsiteY4258" fmla="*/ 2207498 h 2810796"/>
              <a:gd name="connsiteX4259" fmla="*/ 1805848 w 3531775"/>
              <a:gd name="connsiteY4259" fmla="*/ 2208641 h 2810796"/>
              <a:gd name="connsiteX4260" fmla="*/ 1809944 w 3531775"/>
              <a:gd name="connsiteY4260" fmla="*/ 2202640 h 2810796"/>
              <a:gd name="connsiteX4261" fmla="*/ 1799561 w 3531775"/>
              <a:gd name="connsiteY4261" fmla="*/ 2221500 h 2810796"/>
              <a:gd name="connsiteX4262" fmla="*/ 1786226 w 3531775"/>
              <a:gd name="connsiteY4262" fmla="*/ 2279412 h 2810796"/>
              <a:gd name="connsiteX4263" fmla="*/ 1792989 w 3531775"/>
              <a:gd name="connsiteY4263" fmla="*/ 2263124 h 2810796"/>
              <a:gd name="connsiteX4264" fmla="*/ 1787179 w 3531775"/>
              <a:gd name="connsiteY4264" fmla="*/ 2261505 h 2810796"/>
              <a:gd name="connsiteX4265" fmla="*/ 1785560 w 3531775"/>
              <a:gd name="connsiteY4265" fmla="*/ 2261505 h 2810796"/>
              <a:gd name="connsiteX4266" fmla="*/ 1780416 w 3531775"/>
              <a:gd name="connsiteY4266" fmla="*/ 2270554 h 2810796"/>
              <a:gd name="connsiteX4267" fmla="*/ 1780511 w 3531775"/>
              <a:gd name="connsiteY4267" fmla="*/ 2265124 h 2810796"/>
              <a:gd name="connsiteX4268" fmla="*/ 1779273 w 3531775"/>
              <a:gd name="connsiteY4268" fmla="*/ 2260267 h 2810796"/>
              <a:gd name="connsiteX4269" fmla="*/ 1777463 w 3531775"/>
              <a:gd name="connsiteY4269" fmla="*/ 2256076 h 2810796"/>
              <a:gd name="connsiteX4270" fmla="*/ 1774701 w 3531775"/>
              <a:gd name="connsiteY4270" fmla="*/ 2251027 h 2810796"/>
              <a:gd name="connsiteX4271" fmla="*/ 1768700 w 3531775"/>
              <a:gd name="connsiteY4271" fmla="*/ 2260743 h 2810796"/>
              <a:gd name="connsiteX4272" fmla="*/ 1786226 w 3531775"/>
              <a:gd name="connsiteY4272" fmla="*/ 2279412 h 2810796"/>
              <a:gd name="connsiteX4273" fmla="*/ 1745459 w 3531775"/>
              <a:gd name="connsiteY4273" fmla="*/ 2332942 h 2810796"/>
              <a:gd name="connsiteX4274" fmla="*/ 1770510 w 3531775"/>
              <a:gd name="connsiteY4274" fmla="*/ 2316369 h 2810796"/>
              <a:gd name="connsiteX4275" fmla="*/ 1766224 w 3531775"/>
              <a:gd name="connsiteY4275" fmla="*/ 2318655 h 2810796"/>
              <a:gd name="connsiteX4276" fmla="*/ 1761842 w 3531775"/>
              <a:gd name="connsiteY4276" fmla="*/ 2322560 h 2810796"/>
              <a:gd name="connsiteX4277" fmla="*/ 1759366 w 3531775"/>
              <a:gd name="connsiteY4277" fmla="*/ 2317036 h 2810796"/>
              <a:gd name="connsiteX4278" fmla="*/ 1754127 w 3531775"/>
              <a:gd name="connsiteY4278" fmla="*/ 2325608 h 2810796"/>
              <a:gd name="connsiteX4279" fmla="*/ 1754508 w 3531775"/>
              <a:gd name="connsiteY4279" fmla="*/ 2320369 h 2810796"/>
              <a:gd name="connsiteX4280" fmla="*/ 1753556 w 3531775"/>
              <a:gd name="connsiteY4280" fmla="*/ 2315797 h 2810796"/>
              <a:gd name="connsiteX4281" fmla="*/ 1749174 w 3531775"/>
              <a:gd name="connsiteY4281" fmla="*/ 2318845 h 2810796"/>
              <a:gd name="connsiteX4282" fmla="*/ 1752127 w 3531775"/>
              <a:gd name="connsiteY4282" fmla="*/ 2311797 h 2810796"/>
              <a:gd name="connsiteX4283" fmla="*/ 1745459 w 3531775"/>
              <a:gd name="connsiteY4283" fmla="*/ 2332942 h 2810796"/>
              <a:gd name="connsiteX4284" fmla="*/ 1714789 w 3531775"/>
              <a:gd name="connsiteY4284" fmla="*/ 2380472 h 2810796"/>
              <a:gd name="connsiteX4285" fmla="*/ 1734125 w 3531775"/>
              <a:gd name="connsiteY4285" fmla="*/ 2368280 h 2810796"/>
              <a:gd name="connsiteX4286" fmla="*/ 1729458 w 3531775"/>
              <a:gd name="connsiteY4286" fmla="*/ 2366661 h 2810796"/>
              <a:gd name="connsiteX4287" fmla="*/ 1722980 w 3531775"/>
              <a:gd name="connsiteY4287" fmla="*/ 2374186 h 2810796"/>
              <a:gd name="connsiteX4288" fmla="*/ 1723647 w 3531775"/>
              <a:gd name="connsiteY4288" fmla="*/ 2369518 h 2810796"/>
              <a:gd name="connsiteX4289" fmla="*/ 1723076 w 3531775"/>
              <a:gd name="connsiteY4289" fmla="*/ 2365327 h 2810796"/>
              <a:gd name="connsiteX4290" fmla="*/ 1718980 w 3531775"/>
              <a:gd name="connsiteY4290" fmla="*/ 2367899 h 2810796"/>
              <a:gd name="connsiteX4291" fmla="*/ 1721933 w 3531775"/>
              <a:gd name="connsiteY4291" fmla="*/ 2361613 h 2810796"/>
              <a:gd name="connsiteX4292" fmla="*/ 1714789 w 3531775"/>
              <a:gd name="connsiteY4292" fmla="*/ 2380472 h 2810796"/>
              <a:gd name="connsiteX4293" fmla="*/ 1679642 w 3531775"/>
              <a:gd name="connsiteY4293" fmla="*/ 2426573 h 2810796"/>
              <a:gd name="connsiteX4294" fmla="*/ 1711646 w 3531775"/>
              <a:gd name="connsiteY4294" fmla="*/ 2413714 h 2810796"/>
              <a:gd name="connsiteX4295" fmla="*/ 1706216 w 3531775"/>
              <a:gd name="connsiteY4295" fmla="*/ 2415429 h 2810796"/>
              <a:gd name="connsiteX4296" fmla="*/ 1700883 w 3531775"/>
              <a:gd name="connsiteY4296" fmla="*/ 2412000 h 2810796"/>
              <a:gd name="connsiteX4297" fmla="*/ 1691167 w 3531775"/>
              <a:gd name="connsiteY4297" fmla="*/ 2420191 h 2810796"/>
              <a:gd name="connsiteX4298" fmla="*/ 1693358 w 3531775"/>
              <a:gd name="connsiteY4298" fmla="*/ 2408380 h 2810796"/>
              <a:gd name="connsiteX4299" fmla="*/ 1687738 w 3531775"/>
              <a:gd name="connsiteY4299" fmla="*/ 2410666 h 2810796"/>
              <a:gd name="connsiteX4300" fmla="*/ 1692977 w 3531775"/>
              <a:gd name="connsiteY4300" fmla="*/ 2403046 h 2810796"/>
              <a:gd name="connsiteX4301" fmla="*/ 1679642 w 3531775"/>
              <a:gd name="connsiteY4301" fmla="*/ 2426573 h 2810796"/>
              <a:gd name="connsiteX4302" fmla="*/ 1674117 w 3531775"/>
              <a:gd name="connsiteY4302" fmla="*/ 2381520 h 2810796"/>
              <a:gd name="connsiteX4303" fmla="*/ 1705454 w 3531775"/>
              <a:gd name="connsiteY4303" fmla="*/ 2376376 h 2810796"/>
              <a:gd name="connsiteX4304" fmla="*/ 1700311 w 3531775"/>
              <a:gd name="connsiteY4304" fmla="*/ 2376567 h 2810796"/>
              <a:gd name="connsiteX4305" fmla="*/ 1696120 w 3531775"/>
              <a:gd name="connsiteY4305" fmla="*/ 2371042 h 2810796"/>
              <a:gd name="connsiteX4306" fmla="*/ 1685738 w 3531775"/>
              <a:gd name="connsiteY4306" fmla="*/ 2377805 h 2810796"/>
              <a:gd name="connsiteX4307" fmla="*/ 1688690 w 3531775"/>
              <a:gd name="connsiteY4307" fmla="*/ 2371233 h 2810796"/>
              <a:gd name="connsiteX4308" fmla="*/ 1690024 w 3531775"/>
              <a:gd name="connsiteY4308" fmla="*/ 2364661 h 2810796"/>
              <a:gd name="connsiteX4309" fmla="*/ 1684499 w 3531775"/>
              <a:gd name="connsiteY4309" fmla="*/ 2365804 h 2810796"/>
              <a:gd name="connsiteX4310" fmla="*/ 1690595 w 3531775"/>
              <a:gd name="connsiteY4310" fmla="*/ 2358469 h 2810796"/>
              <a:gd name="connsiteX4311" fmla="*/ 1674117 w 3531775"/>
              <a:gd name="connsiteY4311" fmla="*/ 2381520 h 2810796"/>
              <a:gd name="connsiteX4312" fmla="*/ 1680499 w 3531775"/>
              <a:gd name="connsiteY4312" fmla="*/ 2331037 h 2810796"/>
              <a:gd name="connsiteX4313" fmla="*/ 1683452 w 3531775"/>
              <a:gd name="connsiteY4313" fmla="*/ 2322655 h 2810796"/>
              <a:gd name="connsiteX4314" fmla="*/ 1675070 w 3531775"/>
              <a:gd name="connsiteY4314" fmla="*/ 2322751 h 2810796"/>
              <a:gd name="connsiteX4315" fmla="*/ 1669164 w 3531775"/>
              <a:gd name="connsiteY4315" fmla="*/ 2329704 h 2810796"/>
              <a:gd name="connsiteX4316" fmla="*/ 1669545 w 3531775"/>
              <a:gd name="connsiteY4316" fmla="*/ 2325322 h 2810796"/>
              <a:gd name="connsiteX4317" fmla="*/ 1668783 w 3531775"/>
              <a:gd name="connsiteY4317" fmla="*/ 2321322 h 2810796"/>
              <a:gd name="connsiteX4318" fmla="*/ 1664973 w 3531775"/>
              <a:gd name="connsiteY4318" fmla="*/ 2323703 h 2810796"/>
              <a:gd name="connsiteX4319" fmla="*/ 1667640 w 3531775"/>
              <a:gd name="connsiteY4319" fmla="*/ 2317893 h 2810796"/>
              <a:gd name="connsiteX4320" fmla="*/ 1665640 w 3531775"/>
              <a:gd name="connsiteY4320" fmla="*/ 2313702 h 2810796"/>
              <a:gd name="connsiteX4321" fmla="*/ 1680499 w 3531775"/>
              <a:gd name="connsiteY4321" fmla="*/ 2331037 h 2810796"/>
              <a:gd name="connsiteX4322" fmla="*/ 1649447 w 3531775"/>
              <a:gd name="connsiteY4322" fmla="*/ 2477722 h 2810796"/>
              <a:gd name="connsiteX4323" fmla="*/ 1664687 w 3531775"/>
              <a:gd name="connsiteY4323" fmla="*/ 2465530 h 2810796"/>
              <a:gd name="connsiteX4324" fmla="*/ 1662211 w 3531775"/>
              <a:gd name="connsiteY4324" fmla="*/ 2460482 h 2810796"/>
              <a:gd name="connsiteX4325" fmla="*/ 1661258 w 3531775"/>
              <a:gd name="connsiteY4325" fmla="*/ 2459530 h 2810796"/>
              <a:gd name="connsiteX4326" fmla="*/ 1652210 w 3531775"/>
              <a:gd name="connsiteY4326" fmla="*/ 2465530 h 2810796"/>
              <a:gd name="connsiteX4327" fmla="*/ 1655924 w 3531775"/>
              <a:gd name="connsiteY4327" fmla="*/ 2460196 h 2810796"/>
              <a:gd name="connsiteX4328" fmla="*/ 1658306 w 3531775"/>
              <a:gd name="connsiteY4328" fmla="*/ 2454576 h 2810796"/>
              <a:gd name="connsiteX4329" fmla="*/ 1653448 w 3531775"/>
              <a:gd name="connsiteY4329" fmla="*/ 2455148 h 2810796"/>
              <a:gd name="connsiteX4330" fmla="*/ 1659830 w 3531775"/>
              <a:gd name="connsiteY4330" fmla="*/ 2449243 h 2810796"/>
              <a:gd name="connsiteX4331" fmla="*/ 1661258 w 3531775"/>
              <a:gd name="connsiteY4331" fmla="*/ 2442575 h 2810796"/>
              <a:gd name="connsiteX4332" fmla="*/ 1651543 w 3531775"/>
              <a:gd name="connsiteY4332" fmla="*/ 2448766 h 2810796"/>
              <a:gd name="connsiteX4333" fmla="*/ 1649447 w 3531775"/>
              <a:gd name="connsiteY4333" fmla="*/ 2477722 h 2810796"/>
              <a:gd name="connsiteX4334" fmla="*/ 1638970 w 3531775"/>
              <a:gd name="connsiteY4334" fmla="*/ 2428764 h 2810796"/>
              <a:gd name="connsiteX4335" fmla="*/ 1673165 w 3531775"/>
              <a:gd name="connsiteY4335" fmla="*/ 2412762 h 2810796"/>
              <a:gd name="connsiteX4336" fmla="*/ 1667450 w 3531775"/>
              <a:gd name="connsiteY4336" fmla="*/ 2414857 h 2810796"/>
              <a:gd name="connsiteX4337" fmla="*/ 1661258 w 3531775"/>
              <a:gd name="connsiteY4337" fmla="*/ 2412095 h 2810796"/>
              <a:gd name="connsiteX4338" fmla="*/ 1651352 w 3531775"/>
              <a:gd name="connsiteY4338" fmla="*/ 2421525 h 2810796"/>
              <a:gd name="connsiteX4339" fmla="*/ 1652876 w 3531775"/>
              <a:gd name="connsiteY4339" fmla="*/ 2415143 h 2810796"/>
              <a:gd name="connsiteX4340" fmla="*/ 1652686 w 3531775"/>
              <a:gd name="connsiteY4340" fmla="*/ 2409333 h 2810796"/>
              <a:gd name="connsiteX4341" fmla="*/ 1651733 w 3531775"/>
              <a:gd name="connsiteY4341" fmla="*/ 2404094 h 2810796"/>
              <a:gd name="connsiteX4342" fmla="*/ 1638970 w 3531775"/>
              <a:gd name="connsiteY4342" fmla="*/ 2428764 h 2810796"/>
              <a:gd name="connsiteX4343" fmla="*/ 1635541 w 3531775"/>
              <a:gd name="connsiteY4343" fmla="*/ 2377043 h 2810796"/>
              <a:gd name="connsiteX4344" fmla="*/ 1665926 w 3531775"/>
              <a:gd name="connsiteY4344" fmla="*/ 2365327 h 2810796"/>
              <a:gd name="connsiteX4345" fmla="*/ 1655353 w 3531775"/>
              <a:gd name="connsiteY4345" fmla="*/ 2363422 h 2810796"/>
              <a:gd name="connsiteX4346" fmla="*/ 1646495 w 3531775"/>
              <a:gd name="connsiteY4346" fmla="*/ 2371423 h 2810796"/>
              <a:gd name="connsiteX4347" fmla="*/ 1647923 w 3531775"/>
              <a:gd name="connsiteY4347" fmla="*/ 2365518 h 2810796"/>
              <a:gd name="connsiteX4348" fmla="*/ 1647828 w 3531775"/>
              <a:gd name="connsiteY4348" fmla="*/ 2359898 h 2810796"/>
              <a:gd name="connsiteX4349" fmla="*/ 1647066 w 3531775"/>
              <a:gd name="connsiteY4349" fmla="*/ 2354850 h 2810796"/>
              <a:gd name="connsiteX4350" fmla="*/ 1635541 w 3531775"/>
              <a:gd name="connsiteY4350" fmla="*/ 2377043 h 2810796"/>
              <a:gd name="connsiteX4351" fmla="*/ 1581915 w 3531775"/>
              <a:gd name="connsiteY4351" fmla="*/ 2446385 h 2810796"/>
              <a:gd name="connsiteX4352" fmla="*/ 1577629 w 3531775"/>
              <a:gd name="connsiteY4352" fmla="*/ 2443147 h 2810796"/>
              <a:gd name="connsiteX4353" fmla="*/ 1568675 w 3531775"/>
              <a:gd name="connsiteY4353" fmla="*/ 2448290 h 2810796"/>
              <a:gd name="connsiteX4354" fmla="*/ 1570866 w 3531775"/>
              <a:gd name="connsiteY4354" fmla="*/ 2443813 h 2810796"/>
              <a:gd name="connsiteX4355" fmla="*/ 1571628 w 3531775"/>
              <a:gd name="connsiteY4355" fmla="*/ 2439432 h 2810796"/>
              <a:gd name="connsiteX4356" fmla="*/ 1570009 w 3531775"/>
              <a:gd name="connsiteY4356" fmla="*/ 2436479 h 2810796"/>
              <a:gd name="connsiteX4357" fmla="*/ 1558484 w 3531775"/>
              <a:gd name="connsiteY4357" fmla="*/ 2451433 h 2810796"/>
              <a:gd name="connsiteX4358" fmla="*/ 1581915 w 3531775"/>
              <a:gd name="connsiteY4358" fmla="*/ 2446385 h 2810796"/>
              <a:gd name="connsiteX4359" fmla="*/ 1620968 w 3531775"/>
              <a:gd name="connsiteY4359" fmla="*/ 2420191 h 2810796"/>
              <a:gd name="connsiteX4360" fmla="*/ 1618301 w 3531775"/>
              <a:gd name="connsiteY4360" fmla="*/ 2415334 h 2810796"/>
              <a:gd name="connsiteX4361" fmla="*/ 1611443 w 3531775"/>
              <a:gd name="connsiteY4361" fmla="*/ 2418953 h 2810796"/>
              <a:gd name="connsiteX4362" fmla="*/ 1612395 w 3531775"/>
              <a:gd name="connsiteY4362" fmla="*/ 2414572 h 2810796"/>
              <a:gd name="connsiteX4363" fmla="*/ 1614110 w 3531775"/>
              <a:gd name="connsiteY4363" fmla="*/ 2409618 h 2810796"/>
              <a:gd name="connsiteX4364" fmla="*/ 1609728 w 3531775"/>
              <a:gd name="connsiteY4364" fmla="*/ 2409809 h 2810796"/>
              <a:gd name="connsiteX4365" fmla="*/ 1615158 w 3531775"/>
              <a:gd name="connsiteY4365" fmla="*/ 2404856 h 2810796"/>
              <a:gd name="connsiteX4366" fmla="*/ 1615919 w 3531775"/>
              <a:gd name="connsiteY4366" fmla="*/ 2398855 h 2810796"/>
              <a:gd name="connsiteX4367" fmla="*/ 1607442 w 3531775"/>
              <a:gd name="connsiteY4367" fmla="*/ 2403808 h 2810796"/>
              <a:gd name="connsiteX4368" fmla="*/ 1617634 w 3531775"/>
              <a:gd name="connsiteY4368" fmla="*/ 2428383 h 2810796"/>
              <a:gd name="connsiteX4369" fmla="*/ 1620968 w 3531775"/>
              <a:gd name="connsiteY4369" fmla="*/ 2420191 h 2810796"/>
              <a:gd name="connsiteX4370" fmla="*/ 1622206 w 3531775"/>
              <a:gd name="connsiteY4370" fmla="*/ 2474103 h 2810796"/>
              <a:gd name="connsiteX4371" fmla="*/ 1624492 w 3531775"/>
              <a:gd name="connsiteY4371" fmla="*/ 2464292 h 2810796"/>
              <a:gd name="connsiteX4372" fmla="*/ 1618872 w 3531775"/>
              <a:gd name="connsiteY4372" fmla="*/ 2460673 h 2810796"/>
              <a:gd name="connsiteX4373" fmla="*/ 1617062 w 3531775"/>
              <a:gd name="connsiteY4373" fmla="*/ 2460196 h 2810796"/>
              <a:gd name="connsiteX4374" fmla="*/ 1606871 w 3531775"/>
              <a:gd name="connsiteY4374" fmla="*/ 2468578 h 2810796"/>
              <a:gd name="connsiteX4375" fmla="*/ 1609728 w 3531775"/>
              <a:gd name="connsiteY4375" fmla="*/ 2462482 h 2810796"/>
              <a:gd name="connsiteX4376" fmla="*/ 1610776 w 3531775"/>
              <a:gd name="connsiteY4376" fmla="*/ 2456672 h 2810796"/>
              <a:gd name="connsiteX4377" fmla="*/ 1604204 w 3531775"/>
              <a:gd name="connsiteY4377" fmla="*/ 2458672 h 2810796"/>
              <a:gd name="connsiteX4378" fmla="*/ 1610776 w 3531775"/>
              <a:gd name="connsiteY4378" fmla="*/ 2451338 h 2810796"/>
              <a:gd name="connsiteX4379" fmla="*/ 1609919 w 3531775"/>
              <a:gd name="connsiteY4379" fmla="*/ 2444670 h 2810796"/>
              <a:gd name="connsiteX4380" fmla="*/ 1622206 w 3531775"/>
              <a:gd name="connsiteY4380" fmla="*/ 2474103 h 2810796"/>
              <a:gd name="connsiteX4381" fmla="*/ 1584392 w 3531775"/>
              <a:gd name="connsiteY4381" fmla="*/ 2511536 h 2810796"/>
              <a:gd name="connsiteX4382" fmla="*/ 1617158 w 3531775"/>
              <a:gd name="connsiteY4382" fmla="*/ 2504107 h 2810796"/>
              <a:gd name="connsiteX4383" fmla="*/ 1611824 w 3531775"/>
              <a:gd name="connsiteY4383" fmla="*/ 2504964 h 2810796"/>
              <a:gd name="connsiteX4384" fmla="*/ 1607442 w 3531775"/>
              <a:gd name="connsiteY4384" fmla="*/ 2501630 h 2810796"/>
              <a:gd name="connsiteX4385" fmla="*/ 1596679 w 3531775"/>
              <a:gd name="connsiteY4385" fmla="*/ 2507821 h 2810796"/>
              <a:gd name="connsiteX4386" fmla="*/ 1599727 w 3531775"/>
              <a:gd name="connsiteY4386" fmla="*/ 2502868 h 2810796"/>
              <a:gd name="connsiteX4387" fmla="*/ 1601156 w 3531775"/>
              <a:gd name="connsiteY4387" fmla="*/ 2498010 h 2810796"/>
              <a:gd name="connsiteX4388" fmla="*/ 1601727 w 3531775"/>
              <a:gd name="connsiteY4388" fmla="*/ 2493534 h 2810796"/>
              <a:gd name="connsiteX4389" fmla="*/ 1584392 w 3531775"/>
              <a:gd name="connsiteY4389" fmla="*/ 2511536 h 2810796"/>
              <a:gd name="connsiteX4390" fmla="*/ 1582582 w 3531775"/>
              <a:gd name="connsiteY4390" fmla="*/ 2492867 h 2810796"/>
              <a:gd name="connsiteX4391" fmla="*/ 1578677 w 3531775"/>
              <a:gd name="connsiteY4391" fmla="*/ 2488295 h 2810796"/>
              <a:gd name="connsiteX4392" fmla="*/ 1571247 w 3531775"/>
              <a:gd name="connsiteY4392" fmla="*/ 2484580 h 2810796"/>
              <a:gd name="connsiteX4393" fmla="*/ 1557055 w 3531775"/>
              <a:gd name="connsiteY4393" fmla="*/ 2493153 h 2810796"/>
              <a:gd name="connsiteX4394" fmla="*/ 1559341 w 3531775"/>
              <a:gd name="connsiteY4394" fmla="*/ 2487533 h 2810796"/>
              <a:gd name="connsiteX4395" fmla="*/ 1556388 w 3531775"/>
              <a:gd name="connsiteY4395" fmla="*/ 2483247 h 2810796"/>
              <a:gd name="connsiteX4396" fmla="*/ 1553054 w 3531775"/>
              <a:gd name="connsiteY4396" fmla="*/ 2482580 h 2810796"/>
              <a:gd name="connsiteX4397" fmla="*/ 1560579 w 3531775"/>
              <a:gd name="connsiteY4397" fmla="*/ 2474674 h 2810796"/>
              <a:gd name="connsiteX4398" fmla="*/ 1558865 w 3531775"/>
              <a:gd name="connsiteY4398" fmla="*/ 2467721 h 2810796"/>
              <a:gd name="connsiteX4399" fmla="*/ 1582582 w 3531775"/>
              <a:gd name="connsiteY4399" fmla="*/ 2492867 h 2810796"/>
              <a:gd name="connsiteX4400" fmla="*/ 1549816 w 3531775"/>
              <a:gd name="connsiteY4400" fmla="*/ 2549350 h 2810796"/>
              <a:gd name="connsiteX4401" fmla="*/ 1570676 w 3531775"/>
              <a:gd name="connsiteY4401" fmla="*/ 2537920 h 2810796"/>
              <a:gd name="connsiteX4402" fmla="*/ 1565532 w 3531775"/>
              <a:gd name="connsiteY4402" fmla="*/ 2534301 h 2810796"/>
              <a:gd name="connsiteX4403" fmla="*/ 1565818 w 3531775"/>
              <a:gd name="connsiteY4403" fmla="*/ 2531824 h 2810796"/>
              <a:gd name="connsiteX4404" fmla="*/ 1553340 w 3531775"/>
              <a:gd name="connsiteY4404" fmla="*/ 2537253 h 2810796"/>
              <a:gd name="connsiteX4405" fmla="*/ 1558484 w 3531775"/>
              <a:gd name="connsiteY4405" fmla="*/ 2532205 h 2810796"/>
              <a:gd name="connsiteX4406" fmla="*/ 1561722 w 3531775"/>
              <a:gd name="connsiteY4406" fmla="*/ 2526681 h 2810796"/>
              <a:gd name="connsiteX4407" fmla="*/ 1555150 w 3531775"/>
              <a:gd name="connsiteY4407" fmla="*/ 2526967 h 2810796"/>
              <a:gd name="connsiteX4408" fmla="*/ 1563913 w 3531775"/>
              <a:gd name="connsiteY4408" fmla="*/ 2521442 h 2810796"/>
              <a:gd name="connsiteX4409" fmla="*/ 1565818 w 3531775"/>
              <a:gd name="connsiteY4409" fmla="*/ 2514775 h 2810796"/>
              <a:gd name="connsiteX4410" fmla="*/ 1552769 w 3531775"/>
              <a:gd name="connsiteY4410" fmla="*/ 2520490 h 2810796"/>
              <a:gd name="connsiteX4411" fmla="*/ 1549816 w 3531775"/>
              <a:gd name="connsiteY4411" fmla="*/ 2549350 h 2810796"/>
              <a:gd name="connsiteX4412" fmla="*/ 1171769 w 3531775"/>
              <a:gd name="connsiteY4412" fmla="*/ 1442641 h 2810796"/>
              <a:gd name="connsiteX4413" fmla="*/ 1159196 w 3531775"/>
              <a:gd name="connsiteY4413" fmla="*/ 1459214 h 2810796"/>
              <a:gd name="connsiteX4414" fmla="*/ 1157767 w 3531775"/>
              <a:gd name="connsiteY4414" fmla="*/ 1450070 h 2810796"/>
              <a:gd name="connsiteX4415" fmla="*/ 1159577 w 3531775"/>
              <a:gd name="connsiteY4415" fmla="*/ 1449213 h 2810796"/>
              <a:gd name="connsiteX4416" fmla="*/ 1150433 w 3531775"/>
              <a:gd name="connsiteY4416" fmla="*/ 1443403 h 2810796"/>
              <a:gd name="connsiteX4417" fmla="*/ 1156243 w 3531775"/>
              <a:gd name="connsiteY4417" fmla="*/ 1444260 h 2810796"/>
              <a:gd name="connsiteX4418" fmla="*/ 1158338 w 3531775"/>
              <a:gd name="connsiteY4418" fmla="*/ 1441688 h 2810796"/>
              <a:gd name="connsiteX4419" fmla="*/ 1158148 w 3531775"/>
              <a:gd name="connsiteY4419" fmla="*/ 1439688 h 2810796"/>
              <a:gd name="connsiteX4420" fmla="*/ 1166054 w 3531775"/>
              <a:gd name="connsiteY4420" fmla="*/ 1443593 h 2810796"/>
              <a:gd name="connsiteX4421" fmla="*/ 1171769 w 3531775"/>
              <a:gd name="connsiteY4421" fmla="*/ 1442641 h 2810796"/>
              <a:gd name="connsiteX4422" fmla="*/ 1188723 w 3531775"/>
              <a:gd name="connsiteY4422" fmla="*/ 1475883 h 2810796"/>
              <a:gd name="connsiteX4423" fmla="*/ 1178531 w 3531775"/>
              <a:gd name="connsiteY4423" fmla="*/ 1500743 h 2810796"/>
              <a:gd name="connsiteX4424" fmla="*/ 1176245 w 3531775"/>
              <a:gd name="connsiteY4424" fmla="*/ 1488265 h 2810796"/>
              <a:gd name="connsiteX4425" fmla="*/ 1177865 w 3531775"/>
              <a:gd name="connsiteY4425" fmla="*/ 1486837 h 2810796"/>
              <a:gd name="connsiteX4426" fmla="*/ 1169673 w 3531775"/>
              <a:gd name="connsiteY4426" fmla="*/ 1478740 h 2810796"/>
              <a:gd name="connsiteX4427" fmla="*/ 1180913 w 3531775"/>
              <a:gd name="connsiteY4427" fmla="*/ 1483217 h 2810796"/>
              <a:gd name="connsiteX4428" fmla="*/ 1174912 w 3531775"/>
              <a:gd name="connsiteY4428" fmla="*/ 1473883 h 2810796"/>
              <a:gd name="connsiteX4429" fmla="*/ 1183294 w 3531775"/>
              <a:gd name="connsiteY4429" fmla="*/ 1478169 h 2810796"/>
              <a:gd name="connsiteX4430" fmla="*/ 1188723 w 3531775"/>
              <a:gd name="connsiteY4430" fmla="*/ 1475883 h 2810796"/>
              <a:gd name="connsiteX4431" fmla="*/ 1199867 w 3531775"/>
              <a:gd name="connsiteY4431" fmla="*/ 1509411 h 2810796"/>
              <a:gd name="connsiteX4432" fmla="*/ 1187485 w 3531775"/>
              <a:gd name="connsiteY4432" fmla="*/ 1526841 h 2810796"/>
              <a:gd name="connsiteX4433" fmla="*/ 1197486 w 3531775"/>
              <a:gd name="connsiteY4433" fmla="*/ 1533985 h 2810796"/>
              <a:gd name="connsiteX4434" fmla="*/ 1195772 w 3531775"/>
              <a:gd name="connsiteY4434" fmla="*/ 1528461 h 2810796"/>
              <a:gd name="connsiteX4435" fmla="*/ 1201677 w 3531775"/>
              <a:gd name="connsiteY4435" fmla="*/ 1528651 h 2810796"/>
              <a:gd name="connsiteX4436" fmla="*/ 1195962 w 3531775"/>
              <a:gd name="connsiteY4436" fmla="*/ 1520365 h 2810796"/>
              <a:gd name="connsiteX4437" fmla="*/ 1205201 w 3531775"/>
              <a:gd name="connsiteY4437" fmla="*/ 1523984 h 2810796"/>
              <a:gd name="connsiteX4438" fmla="*/ 1209488 w 3531775"/>
              <a:gd name="connsiteY4438" fmla="*/ 1524555 h 2810796"/>
              <a:gd name="connsiteX4439" fmla="*/ 1199867 w 3531775"/>
              <a:gd name="connsiteY4439" fmla="*/ 1509411 h 2810796"/>
              <a:gd name="connsiteX4440" fmla="*/ 1221965 w 3531775"/>
              <a:gd name="connsiteY4440" fmla="*/ 1566561 h 2810796"/>
              <a:gd name="connsiteX4441" fmla="*/ 1218441 w 3531775"/>
              <a:gd name="connsiteY4441" fmla="*/ 1555893 h 2810796"/>
              <a:gd name="connsiteX4442" fmla="*/ 1222632 w 3531775"/>
              <a:gd name="connsiteY4442" fmla="*/ 1559226 h 2810796"/>
              <a:gd name="connsiteX4443" fmla="*/ 1227014 w 3531775"/>
              <a:gd name="connsiteY4443" fmla="*/ 1561322 h 2810796"/>
              <a:gd name="connsiteX4444" fmla="*/ 1231205 w 3531775"/>
              <a:gd name="connsiteY4444" fmla="*/ 1562655 h 2810796"/>
              <a:gd name="connsiteX4445" fmla="*/ 1216441 w 3531775"/>
              <a:gd name="connsiteY4445" fmla="*/ 1544463 h 2810796"/>
              <a:gd name="connsiteX4446" fmla="*/ 1216917 w 3531775"/>
              <a:gd name="connsiteY4446" fmla="*/ 1574752 h 2810796"/>
              <a:gd name="connsiteX4447" fmla="*/ 1221965 w 3531775"/>
              <a:gd name="connsiteY4447" fmla="*/ 1566561 h 2810796"/>
              <a:gd name="connsiteX4448" fmla="*/ 1223204 w 3531775"/>
              <a:gd name="connsiteY4448" fmla="*/ 1736201 h 2810796"/>
              <a:gd name="connsiteX4449" fmla="*/ 1226252 w 3531775"/>
              <a:gd name="connsiteY4449" fmla="*/ 1730200 h 2810796"/>
              <a:gd name="connsiteX4450" fmla="*/ 1227680 w 3531775"/>
              <a:gd name="connsiteY4450" fmla="*/ 1733725 h 2810796"/>
              <a:gd name="connsiteX4451" fmla="*/ 1228823 w 3531775"/>
              <a:gd name="connsiteY4451" fmla="*/ 1738201 h 2810796"/>
              <a:gd name="connsiteX4452" fmla="*/ 1231776 w 3531775"/>
              <a:gd name="connsiteY4452" fmla="*/ 1735820 h 2810796"/>
              <a:gd name="connsiteX4453" fmla="*/ 1230347 w 3531775"/>
              <a:gd name="connsiteY4453" fmla="*/ 1742202 h 2810796"/>
              <a:gd name="connsiteX4454" fmla="*/ 1233014 w 3531775"/>
              <a:gd name="connsiteY4454" fmla="*/ 1722866 h 2810796"/>
              <a:gd name="connsiteX4455" fmla="*/ 1216060 w 3531775"/>
              <a:gd name="connsiteY4455" fmla="*/ 1735820 h 2810796"/>
              <a:gd name="connsiteX4456" fmla="*/ 1223204 w 3531775"/>
              <a:gd name="connsiteY4456" fmla="*/ 1736201 h 2810796"/>
              <a:gd name="connsiteX4457" fmla="*/ 1183103 w 3531775"/>
              <a:gd name="connsiteY4457" fmla="*/ 1968706 h 2810796"/>
              <a:gd name="connsiteX4458" fmla="*/ 1188723 w 3531775"/>
              <a:gd name="connsiteY4458" fmla="*/ 1957276 h 2810796"/>
              <a:gd name="connsiteX4459" fmla="*/ 1189199 w 3531775"/>
              <a:gd name="connsiteY4459" fmla="*/ 1963277 h 2810796"/>
              <a:gd name="connsiteX4460" fmla="*/ 1190914 w 3531775"/>
              <a:gd name="connsiteY4460" fmla="*/ 1968325 h 2810796"/>
              <a:gd name="connsiteX4461" fmla="*/ 1193105 w 3531775"/>
              <a:gd name="connsiteY4461" fmla="*/ 1972612 h 2810796"/>
              <a:gd name="connsiteX4462" fmla="*/ 1196438 w 3531775"/>
              <a:gd name="connsiteY4462" fmla="*/ 1977565 h 2810796"/>
              <a:gd name="connsiteX4463" fmla="*/ 1201201 w 3531775"/>
              <a:gd name="connsiteY4463" fmla="*/ 1965563 h 2810796"/>
              <a:gd name="connsiteX4464" fmla="*/ 1172816 w 3531775"/>
              <a:gd name="connsiteY4464" fmla="*/ 1971945 h 2810796"/>
              <a:gd name="connsiteX4465" fmla="*/ 1183103 w 3531775"/>
              <a:gd name="connsiteY4465" fmla="*/ 1968706 h 2810796"/>
              <a:gd name="connsiteX4466" fmla="*/ 1195391 w 3531775"/>
              <a:gd name="connsiteY4466" fmla="*/ 1934130 h 2810796"/>
              <a:gd name="connsiteX4467" fmla="*/ 1200058 w 3531775"/>
              <a:gd name="connsiteY4467" fmla="*/ 1928892 h 2810796"/>
              <a:gd name="connsiteX4468" fmla="*/ 1207297 w 3531775"/>
              <a:gd name="connsiteY4468" fmla="*/ 1927558 h 2810796"/>
              <a:gd name="connsiteX4469" fmla="*/ 1212536 w 3531775"/>
              <a:gd name="connsiteY4469" fmla="*/ 1913557 h 2810796"/>
              <a:gd name="connsiteX4470" fmla="*/ 1213964 w 3531775"/>
              <a:gd name="connsiteY4470" fmla="*/ 1919843 h 2810796"/>
              <a:gd name="connsiteX4471" fmla="*/ 1216822 w 3531775"/>
              <a:gd name="connsiteY4471" fmla="*/ 1924701 h 2810796"/>
              <a:gd name="connsiteX4472" fmla="*/ 1221204 w 3531775"/>
              <a:gd name="connsiteY4472" fmla="*/ 1918509 h 2810796"/>
              <a:gd name="connsiteX4473" fmla="*/ 1220156 w 3531775"/>
              <a:gd name="connsiteY4473" fmla="*/ 1928606 h 2810796"/>
              <a:gd name="connsiteX4474" fmla="*/ 1225013 w 3531775"/>
              <a:gd name="connsiteY4474" fmla="*/ 1932702 h 2810796"/>
              <a:gd name="connsiteX4475" fmla="*/ 1195391 w 3531775"/>
              <a:gd name="connsiteY4475" fmla="*/ 1934130 h 2810796"/>
              <a:gd name="connsiteX4476" fmla="*/ 1208154 w 3531775"/>
              <a:gd name="connsiteY4476" fmla="*/ 1875266 h 2810796"/>
              <a:gd name="connsiteX4477" fmla="*/ 1211678 w 3531775"/>
              <a:gd name="connsiteY4477" fmla="*/ 1870313 h 2810796"/>
              <a:gd name="connsiteX4478" fmla="*/ 1217774 w 3531775"/>
              <a:gd name="connsiteY4478" fmla="*/ 1867837 h 2810796"/>
              <a:gd name="connsiteX4479" fmla="*/ 1219870 w 3531775"/>
              <a:gd name="connsiteY4479" fmla="*/ 1858312 h 2810796"/>
              <a:gd name="connsiteX4480" fmla="*/ 1222823 w 3531775"/>
              <a:gd name="connsiteY4480" fmla="*/ 1860407 h 2810796"/>
              <a:gd name="connsiteX4481" fmla="*/ 1225775 w 3531775"/>
              <a:gd name="connsiteY4481" fmla="*/ 1863741 h 2810796"/>
              <a:gd name="connsiteX4482" fmla="*/ 1229014 w 3531775"/>
              <a:gd name="connsiteY4482" fmla="*/ 1857930 h 2810796"/>
              <a:gd name="connsiteX4483" fmla="*/ 1229014 w 3531775"/>
              <a:gd name="connsiteY4483" fmla="*/ 1866217 h 2810796"/>
              <a:gd name="connsiteX4484" fmla="*/ 1233586 w 3531775"/>
              <a:gd name="connsiteY4484" fmla="*/ 1868503 h 2810796"/>
              <a:gd name="connsiteX4485" fmla="*/ 1208154 w 3531775"/>
              <a:gd name="connsiteY4485" fmla="*/ 1875266 h 2810796"/>
              <a:gd name="connsiteX4486" fmla="*/ 1222918 w 3531775"/>
              <a:gd name="connsiteY4486" fmla="*/ 1811639 h 2810796"/>
              <a:gd name="connsiteX4487" fmla="*/ 1232443 w 3531775"/>
              <a:gd name="connsiteY4487" fmla="*/ 1807924 h 2810796"/>
              <a:gd name="connsiteX4488" fmla="*/ 1236824 w 3531775"/>
              <a:gd name="connsiteY4488" fmla="*/ 1796685 h 2810796"/>
              <a:gd name="connsiteX4489" fmla="*/ 1237872 w 3531775"/>
              <a:gd name="connsiteY4489" fmla="*/ 1802304 h 2810796"/>
              <a:gd name="connsiteX4490" fmla="*/ 1239968 w 3531775"/>
              <a:gd name="connsiteY4490" fmla="*/ 1806972 h 2810796"/>
              <a:gd name="connsiteX4491" fmla="*/ 1243587 w 3531775"/>
              <a:gd name="connsiteY4491" fmla="*/ 1802209 h 2810796"/>
              <a:gd name="connsiteX4492" fmla="*/ 1242539 w 3531775"/>
              <a:gd name="connsiteY4492" fmla="*/ 1810782 h 2810796"/>
              <a:gd name="connsiteX4493" fmla="*/ 1246254 w 3531775"/>
              <a:gd name="connsiteY4493" fmla="*/ 1815163 h 2810796"/>
              <a:gd name="connsiteX4494" fmla="*/ 1222918 w 3531775"/>
              <a:gd name="connsiteY4494" fmla="*/ 1811639 h 2810796"/>
              <a:gd name="connsiteX4495" fmla="*/ 1252350 w 3531775"/>
              <a:gd name="connsiteY4495" fmla="*/ 1754108 h 2810796"/>
              <a:gd name="connsiteX4496" fmla="*/ 1255874 w 3531775"/>
              <a:gd name="connsiteY4496" fmla="*/ 1756870 h 2810796"/>
              <a:gd name="connsiteX4497" fmla="*/ 1259399 w 3531775"/>
              <a:gd name="connsiteY4497" fmla="*/ 1761061 h 2810796"/>
              <a:gd name="connsiteX4498" fmla="*/ 1262542 w 3531775"/>
              <a:gd name="connsiteY4498" fmla="*/ 1754394 h 2810796"/>
              <a:gd name="connsiteX4499" fmla="*/ 1263209 w 3531775"/>
              <a:gd name="connsiteY4499" fmla="*/ 1764300 h 2810796"/>
              <a:gd name="connsiteX4500" fmla="*/ 1268447 w 3531775"/>
              <a:gd name="connsiteY4500" fmla="*/ 1767538 h 2810796"/>
              <a:gd name="connsiteX4501" fmla="*/ 1238634 w 3531775"/>
              <a:gd name="connsiteY4501" fmla="*/ 1760299 h 2810796"/>
              <a:gd name="connsiteX4502" fmla="*/ 1240254 w 3531775"/>
              <a:gd name="connsiteY4502" fmla="*/ 1772967 h 2810796"/>
              <a:gd name="connsiteX4503" fmla="*/ 1250731 w 3531775"/>
              <a:gd name="connsiteY4503" fmla="*/ 1765157 h 2810796"/>
              <a:gd name="connsiteX4504" fmla="*/ 1252350 w 3531775"/>
              <a:gd name="connsiteY4504" fmla="*/ 1754108 h 2810796"/>
              <a:gd name="connsiteX4505" fmla="*/ 1248445 w 3531775"/>
              <a:gd name="connsiteY4505" fmla="*/ 1644094 h 2810796"/>
              <a:gd name="connsiteX4506" fmla="*/ 1251302 w 3531775"/>
              <a:gd name="connsiteY4506" fmla="*/ 1647904 h 2810796"/>
              <a:gd name="connsiteX4507" fmla="*/ 1254065 w 3531775"/>
              <a:gd name="connsiteY4507" fmla="*/ 1652953 h 2810796"/>
              <a:gd name="connsiteX4508" fmla="*/ 1256827 w 3531775"/>
              <a:gd name="connsiteY4508" fmla="*/ 1649047 h 2810796"/>
              <a:gd name="connsiteX4509" fmla="*/ 1257113 w 3531775"/>
              <a:gd name="connsiteY4509" fmla="*/ 1657429 h 2810796"/>
              <a:gd name="connsiteX4510" fmla="*/ 1261208 w 3531775"/>
              <a:gd name="connsiteY4510" fmla="*/ 1662668 h 2810796"/>
              <a:gd name="connsiteX4511" fmla="*/ 1236920 w 3531775"/>
              <a:gd name="connsiteY4511" fmla="*/ 1643142 h 2810796"/>
              <a:gd name="connsiteX4512" fmla="*/ 1241301 w 3531775"/>
              <a:gd name="connsiteY4512" fmla="*/ 1651143 h 2810796"/>
              <a:gd name="connsiteX4513" fmla="*/ 1243587 w 3531775"/>
              <a:gd name="connsiteY4513" fmla="*/ 1646380 h 2810796"/>
              <a:gd name="connsiteX4514" fmla="*/ 1246826 w 3531775"/>
              <a:gd name="connsiteY4514" fmla="*/ 1652286 h 2810796"/>
              <a:gd name="connsiteX4515" fmla="*/ 1248445 w 3531775"/>
              <a:gd name="connsiteY4515" fmla="*/ 1644094 h 2810796"/>
              <a:gd name="connsiteX4516" fmla="*/ 1262733 w 3531775"/>
              <a:gd name="connsiteY4516" fmla="*/ 1706292 h 2810796"/>
              <a:gd name="connsiteX4517" fmla="*/ 1241682 w 3531775"/>
              <a:gd name="connsiteY4517" fmla="*/ 1699339 h 2810796"/>
              <a:gd name="connsiteX4518" fmla="*/ 1242063 w 3531775"/>
              <a:gd name="connsiteY4518" fmla="*/ 1713055 h 2810796"/>
              <a:gd name="connsiteX4519" fmla="*/ 1248635 w 3531775"/>
              <a:gd name="connsiteY4519" fmla="*/ 1715437 h 2810796"/>
              <a:gd name="connsiteX4520" fmla="*/ 1251874 w 3531775"/>
              <a:gd name="connsiteY4520" fmla="*/ 1705816 h 2810796"/>
              <a:gd name="connsiteX4521" fmla="*/ 1252636 w 3531775"/>
              <a:gd name="connsiteY4521" fmla="*/ 1711817 h 2810796"/>
              <a:gd name="connsiteX4522" fmla="*/ 1254255 w 3531775"/>
              <a:gd name="connsiteY4522" fmla="*/ 1717437 h 2810796"/>
              <a:gd name="connsiteX4523" fmla="*/ 1257779 w 3531775"/>
              <a:gd name="connsiteY4523" fmla="*/ 1714103 h 2810796"/>
              <a:gd name="connsiteX4524" fmla="*/ 1256255 w 3531775"/>
              <a:gd name="connsiteY4524" fmla="*/ 1722485 h 2810796"/>
              <a:gd name="connsiteX4525" fmla="*/ 1259399 w 3531775"/>
              <a:gd name="connsiteY4525" fmla="*/ 1728581 h 2810796"/>
              <a:gd name="connsiteX4526" fmla="*/ 1262733 w 3531775"/>
              <a:gd name="connsiteY4526" fmla="*/ 1706292 h 2810796"/>
              <a:gd name="connsiteX4527" fmla="*/ 1220918 w 3531775"/>
              <a:gd name="connsiteY4527" fmla="*/ 1684480 h 2810796"/>
              <a:gd name="connsiteX4528" fmla="*/ 1224442 w 3531775"/>
              <a:gd name="connsiteY4528" fmla="*/ 1692672 h 2810796"/>
              <a:gd name="connsiteX4529" fmla="*/ 1231109 w 3531775"/>
              <a:gd name="connsiteY4529" fmla="*/ 1685147 h 2810796"/>
              <a:gd name="connsiteX4530" fmla="*/ 1230633 w 3531775"/>
              <a:gd name="connsiteY4530" fmla="*/ 1674860 h 2810796"/>
              <a:gd name="connsiteX4531" fmla="*/ 1233395 w 3531775"/>
              <a:gd name="connsiteY4531" fmla="*/ 1677527 h 2810796"/>
              <a:gd name="connsiteX4532" fmla="*/ 1237110 w 3531775"/>
              <a:gd name="connsiteY4532" fmla="*/ 1680289 h 2810796"/>
              <a:gd name="connsiteX4533" fmla="*/ 1238253 w 3531775"/>
              <a:gd name="connsiteY4533" fmla="*/ 1674955 h 2810796"/>
              <a:gd name="connsiteX4534" fmla="*/ 1240539 w 3531775"/>
              <a:gd name="connsiteY4534" fmla="*/ 1681623 h 2810796"/>
              <a:gd name="connsiteX4535" fmla="*/ 1245111 w 3531775"/>
              <a:gd name="connsiteY4535" fmla="*/ 1682861 h 2810796"/>
              <a:gd name="connsiteX4536" fmla="*/ 1220918 w 3531775"/>
              <a:gd name="connsiteY4536" fmla="*/ 1684480 h 2810796"/>
              <a:gd name="connsiteX4537" fmla="*/ 1233491 w 3531775"/>
              <a:gd name="connsiteY4537" fmla="*/ 1599517 h 2810796"/>
              <a:gd name="connsiteX4538" fmla="*/ 1233872 w 3531775"/>
              <a:gd name="connsiteY4538" fmla="*/ 1589992 h 2810796"/>
              <a:gd name="connsiteX4539" fmla="*/ 1236348 w 3531775"/>
              <a:gd name="connsiteY4539" fmla="*/ 1595612 h 2810796"/>
              <a:gd name="connsiteX4540" fmla="*/ 1239587 w 3531775"/>
              <a:gd name="connsiteY4540" fmla="*/ 1600660 h 2810796"/>
              <a:gd name="connsiteX4541" fmla="*/ 1242158 w 3531775"/>
              <a:gd name="connsiteY4541" fmla="*/ 1597136 h 2810796"/>
              <a:gd name="connsiteX4542" fmla="*/ 1243016 w 3531775"/>
              <a:gd name="connsiteY4542" fmla="*/ 1605137 h 2810796"/>
              <a:gd name="connsiteX4543" fmla="*/ 1237777 w 3531775"/>
              <a:gd name="connsiteY4543" fmla="*/ 1581420 h 2810796"/>
              <a:gd name="connsiteX4544" fmla="*/ 1223585 w 3531775"/>
              <a:gd name="connsiteY4544" fmla="*/ 1600851 h 2810796"/>
              <a:gd name="connsiteX4545" fmla="*/ 1232252 w 3531775"/>
              <a:gd name="connsiteY4545" fmla="*/ 1599612 h 2810796"/>
              <a:gd name="connsiteX4546" fmla="*/ 1233491 w 3531775"/>
              <a:gd name="connsiteY4546" fmla="*/ 1599517 h 2810796"/>
              <a:gd name="connsiteX4547" fmla="*/ 1228919 w 3531775"/>
              <a:gd name="connsiteY4547" fmla="*/ 1491694 h 2810796"/>
              <a:gd name="connsiteX4548" fmla="*/ 1215965 w 3531775"/>
              <a:gd name="connsiteY4548" fmla="*/ 1504172 h 2810796"/>
              <a:gd name="connsiteX4549" fmla="*/ 1217774 w 3531775"/>
              <a:gd name="connsiteY4549" fmla="*/ 1496362 h 2810796"/>
              <a:gd name="connsiteX4550" fmla="*/ 1213107 w 3531775"/>
              <a:gd name="connsiteY4550" fmla="*/ 1489789 h 2810796"/>
              <a:gd name="connsiteX4551" fmla="*/ 1216441 w 3531775"/>
              <a:gd name="connsiteY4551" fmla="*/ 1489980 h 2810796"/>
              <a:gd name="connsiteX4552" fmla="*/ 1220441 w 3531775"/>
              <a:gd name="connsiteY4552" fmla="*/ 1491028 h 2810796"/>
              <a:gd name="connsiteX4553" fmla="*/ 1218822 w 3531775"/>
              <a:gd name="connsiteY4553" fmla="*/ 1486265 h 2810796"/>
              <a:gd name="connsiteX4554" fmla="*/ 1224156 w 3531775"/>
              <a:gd name="connsiteY4554" fmla="*/ 1491504 h 2810796"/>
              <a:gd name="connsiteX4555" fmla="*/ 1228919 w 3531775"/>
              <a:gd name="connsiteY4555" fmla="*/ 1491694 h 2810796"/>
              <a:gd name="connsiteX4556" fmla="*/ 1248921 w 3531775"/>
              <a:gd name="connsiteY4556" fmla="*/ 1534366 h 2810796"/>
              <a:gd name="connsiteX4557" fmla="*/ 1229490 w 3531775"/>
              <a:gd name="connsiteY4557" fmla="*/ 1538653 h 2810796"/>
              <a:gd name="connsiteX4558" fmla="*/ 1230919 w 3531775"/>
              <a:gd name="connsiteY4558" fmla="*/ 1530937 h 2810796"/>
              <a:gd name="connsiteX4559" fmla="*/ 1235300 w 3531775"/>
              <a:gd name="connsiteY4559" fmla="*/ 1534747 h 2810796"/>
              <a:gd name="connsiteX4560" fmla="*/ 1233586 w 3531775"/>
              <a:gd name="connsiteY4560" fmla="*/ 1525889 h 2810796"/>
              <a:gd name="connsiteX4561" fmla="*/ 1237015 w 3531775"/>
              <a:gd name="connsiteY4561" fmla="*/ 1529890 h 2810796"/>
              <a:gd name="connsiteX4562" fmla="*/ 1240825 w 3531775"/>
              <a:gd name="connsiteY4562" fmla="*/ 1533128 h 2810796"/>
              <a:gd name="connsiteX4563" fmla="*/ 1241587 w 3531775"/>
              <a:gd name="connsiteY4563" fmla="*/ 1529223 h 2810796"/>
              <a:gd name="connsiteX4564" fmla="*/ 1244635 w 3531775"/>
              <a:gd name="connsiteY4564" fmla="*/ 1535795 h 2810796"/>
              <a:gd name="connsiteX4565" fmla="*/ 1248921 w 3531775"/>
              <a:gd name="connsiteY4565" fmla="*/ 1534366 h 2810796"/>
              <a:gd name="connsiteX4566" fmla="*/ 1272829 w 3531775"/>
              <a:gd name="connsiteY4566" fmla="*/ 1573514 h 2810796"/>
              <a:gd name="connsiteX4567" fmla="*/ 1254731 w 3531775"/>
              <a:gd name="connsiteY4567" fmla="*/ 1590278 h 2810796"/>
              <a:gd name="connsiteX4568" fmla="*/ 1259780 w 3531775"/>
              <a:gd name="connsiteY4568" fmla="*/ 1582277 h 2810796"/>
              <a:gd name="connsiteX4569" fmla="*/ 1261685 w 3531775"/>
              <a:gd name="connsiteY4569" fmla="*/ 1582849 h 2810796"/>
              <a:gd name="connsiteX4570" fmla="*/ 1258732 w 3531775"/>
              <a:gd name="connsiteY4570" fmla="*/ 1572371 h 2810796"/>
              <a:gd name="connsiteX4571" fmla="*/ 1262447 w 3531775"/>
              <a:gd name="connsiteY4571" fmla="*/ 1576848 h 2810796"/>
              <a:gd name="connsiteX4572" fmla="*/ 1266447 w 3531775"/>
              <a:gd name="connsiteY4572" fmla="*/ 1580182 h 2810796"/>
              <a:gd name="connsiteX4573" fmla="*/ 1267114 w 3531775"/>
              <a:gd name="connsiteY4573" fmla="*/ 1574752 h 2810796"/>
              <a:gd name="connsiteX4574" fmla="*/ 1270448 w 3531775"/>
              <a:gd name="connsiteY4574" fmla="*/ 1582753 h 2810796"/>
              <a:gd name="connsiteX4575" fmla="*/ 1275591 w 3531775"/>
              <a:gd name="connsiteY4575" fmla="*/ 1585516 h 2810796"/>
              <a:gd name="connsiteX4576" fmla="*/ 1272829 w 3531775"/>
              <a:gd name="connsiteY4576" fmla="*/ 1573514 h 2810796"/>
              <a:gd name="connsiteX4577" fmla="*/ 1283497 w 3531775"/>
              <a:gd name="connsiteY4577" fmla="*/ 1613233 h 2810796"/>
              <a:gd name="connsiteX4578" fmla="*/ 1270448 w 3531775"/>
              <a:gd name="connsiteY4578" fmla="*/ 1634855 h 2810796"/>
              <a:gd name="connsiteX4579" fmla="*/ 1271305 w 3531775"/>
              <a:gd name="connsiteY4579" fmla="*/ 1630188 h 2810796"/>
              <a:gd name="connsiteX4580" fmla="*/ 1274829 w 3531775"/>
              <a:gd name="connsiteY4580" fmla="*/ 1626759 h 2810796"/>
              <a:gd name="connsiteX4581" fmla="*/ 1275496 w 3531775"/>
              <a:gd name="connsiteY4581" fmla="*/ 1625520 h 2810796"/>
              <a:gd name="connsiteX4582" fmla="*/ 1272734 w 3531775"/>
              <a:gd name="connsiteY4582" fmla="*/ 1616662 h 2810796"/>
              <a:gd name="connsiteX4583" fmla="*/ 1275782 w 3531775"/>
              <a:gd name="connsiteY4583" fmla="*/ 1619710 h 2810796"/>
              <a:gd name="connsiteX4584" fmla="*/ 1279020 w 3531775"/>
              <a:gd name="connsiteY4584" fmla="*/ 1621520 h 2810796"/>
              <a:gd name="connsiteX4585" fmla="*/ 1282163 w 3531775"/>
              <a:gd name="connsiteY4585" fmla="*/ 1622568 h 2810796"/>
              <a:gd name="connsiteX4586" fmla="*/ 1286259 w 3531775"/>
              <a:gd name="connsiteY4586" fmla="*/ 1623425 h 2810796"/>
              <a:gd name="connsiteX4587" fmla="*/ 1283497 w 3531775"/>
              <a:gd name="connsiteY4587" fmla="*/ 1613233 h 2810796"/>
              <a:gd name="connsiteX4588" fmla="*/ 1289117 w 3531775"/>
              <a:gd name="connsiteY4588" fmla="*/ 1675432 h 2810796"/>
              <a:gd name="connsiteX4589" fmla="*/ 1267304 w 3531775"/>
              <a:gd name="connsiteY4589" fmla="*/ 1690195 h 2810796"/>
              <a:gd name="connsiteX4590" fmla="*/ 1274829 w 3531775"/>
              <a:gd name="connsiteY4590" fmla="*/ 1684385 h 2810796"/>
              <a:gd name="connsiteX4591" fmla="*/ 1275782 w 3531775"/>
              <a:gd name="connsiteY4591" fmla="*/ 1672765 h 2810796"/>
              <a:gd name="connsiteX4592" fmla="*/ 1278258 w 3531775"/>
              <a:gd name="connsiteY4592" fmla="*/ 1677717 h 2810796"/>
              <a:gd name="connsiteX4593" fmla="*/ 1281306 w 3531775"/>
              <a:gd name="connsiteY4593" fmla="*/ 1681432 h 2810796"/>
              <a:gd name="connsiteX4594" fmla="*/ 1283306 w 3531775"/>
              <a:gd name="connsiteY4594" fmla="*/ 1676003 h 2810796"/>
              <a:gd name="connsiteX4595" fmla="*/ 1284545 w 3531775"/>
              <a:gd name="connsiteY4595" fmla="*/ 1684385 h 2810796"/>
              <a:gd name="connsiteX4596" fmla="*/ 1288926 w 3531775"/>
              <a:gd name="connsiteY4596" fmla="*/ 1687719 h 2810796"/>
              <a:gd name="connsiteX4597" fmla="*/ 1289117 w 3531775"/>
              <a:gd name="connsiteY4597" fmla="*/ 1675432 h 2810796"/>
              <a:gd name="connsiteX4598" fmla="*/ 1285878 w 3531775"/>
              <a:gd name="connsiteY4598" fmla="*/ 1728867 h 2810796"/>
              <a:gd name="connsiteX4599" fmla="*/ 1287116 w 3531775"/>
              <a:gd name="connsiteY4599" fmla="*/ 1733820 h 2810796"/>
              <a:gd name="connsiteX4600" fmla="*/ 1290164 w 3531775"/>
              <a:gd name="connsiteY4600" fmla="*/ 1730962 h 2810796"/>
              <a:gd name="connsiteX4601" fmla="*/ 1288640 w 3531775"/>
              <a:gd name="connsiteY4601" fmla="*/ 1738201 h 2810796"/>
              <a:gd name="connsiteX4602" fmla="*/ 1294546 w 3531775"/>
              <a:gd name="connsiteY4602" fmla="*/ 1734391 h 2810796"/>
              <a:gd name="connsiteX4603" fmla="*/ 1274353 w 3531775"/>
              <a:gd name="connsiteY4603" fmla="*/ 1731534 h 2810796"/>
              <a:gd name="connsiteX4604" fmla="*/ 1277401 w 3531775"/>
              <a:gd name="connsiteY4604" fmla="*/ 1729629 h 2810796"/>
              <a:gd name="connsiteX4605" fmla="*/ 1281592 w 3531775"/>
              <a:gd name="connsiteY4605" fmla="*/ 1731724 h 2810796"/>
              <a:gd name="connsiteX4606" fmla="*/ 1284449 w 3531775"/>
              <a:gd name="connsiteY4606" fmla="*/ 1724866 h 2810796"/>
              <a:gd name="connsiteX4607" fmla="*/ 1285878 w 3531775"/>
              <a:gd name="connsiteY4607" fmla="*/ 1728867 h 2810796"/>
              <a:gd name="connsiteX4608" fmla="*/ 1265780 w 3531775"/>
              <a:gd name="connsiteY4608" fmla="*/ 1799542 h 2810796"/>
              <a:gd name="connsiteX4609" fmla="*/ 1270448 w 3531775"/>
              <a:gd name="connsiteY4609" fmla="*/ 1799352 h 2810796"/>
              <a:gd name="connsiteX4610" fmla="*/ 1272829 w 3531775"/>
              <a:gd name="connsiteY4610" fmla="*/ 1791637 h 2810796"/>
              <a:gd name="connsiteX4611" fmla="*/ 1274734 w 3531775"/>
              <a:gd name="connsiteY4611" fmla="*/ 1794494 h 2810796"/>
              <a:gd name="connsiteX4612" fmla="*/ 1276544 w 3531775"/>
              <a:gd name="connsiteY4612" fmla="*/ 1798399 h 2810796"/>
              <a:gd name="connsiteX4613" fmla="*/ 1278639 w 3531775"/>
              <a:gd name="connsiteY4613" fmla="*/ 1801638 h 2810796"/>
              <a:gd name="connsiteX4614" fmla="*/ 1281592 w 3531775"/>
              <a:gd name="connsiteY4614" fmla="*/ 1805353 h 2810796"/>
              <a:gd name="connsiteX4615" fmla="*/ 1284354 w 3531775"/>
              <a:gd name="connsiteY4615" fmla="*/ 1795161 h 2810796"/>
              <a:gd name="connsiteX4616" fmla="*/ 1263018 w 3531775"/>
              <a:gd name="connsiteY4616" fmla="*/ 1793161 h 2810796"/>
              <a:gd name="connsiteX4617" fmla="*/ 1265780 w 3531775"/>
              <a:gd name="connsiteY4617" fmla="*/ 1799542 h 2810796"/>
              <a:gd name="connsiteX4618" fmla="*/ 1260542 w 3531775"/>
              <a:gd name="connsiteY4618" fmla="*/ 1826879 h 2810796"/>
              <a:gd name="connsiteX4619" fmla="*/ 1244540 w 3531775"/>
              <a:gd name="connsiteY4619" fmla="*/ 1837357 h 2810796"/>
              <a:gd name="connsiteX4620" fmla="*/ 1248445 w 3531775"/>
              <a:gd name="connsiteY4620" fmla="*/ 1840119 h 2810796"/>
              <a:gd name="connsiteX4621" fmla="*/ 1249588 w 3531775"/>
              <a:gd name="connsiteY4621" fmla="*/ 1840404 h 2810796"/>
              <a:gd name="connsiteX4622" fmla="*/ 1253874 w 3531775"/>
              <a:gd name="connsiteY4622" fmla="*/ 1832689 h 2810796"/>
              <a:gd name="connsiteX4623" fmla="*/ 1253398 w 3531775"/>
              <a:gd name="connsiteY4623" fmla="*/ 1838023 h 2810796"/>
              <a:gd name="connsiteX4624" fmla="*/ 1253874 w 3531775"/>
              <a:gd name="connsiteY4624" fmla="*/ 1843071 h 2810796"/>
              <a:gd name="connsiteX4625" fmla="*/ 1257303 w 3531775"/>
              <a:gd name="connsiteY4625" fmla="*/ 1840881 h 2810796"/>
              <a:gd name="connsiteX4626" fmla="*/ 1254636 w 3531775"/>
              <a:gd name="connsiteY4626" fmla="*/ 1847643 h 2810796"/>
              <a:gd name="connsiteX4627" fmla="*/ 1260542 w 3531775"/>
              <a:gd name="connsiteY4627" fmla="*/ 1826879 h 2810796"/>
              <a:gd name="connsiteX4628" fmla="*/ 1242825 w 3531775"/>
              <a:gd name="connsiteY4628" fmla="*/ 1888029 h 2810796"/>
              <a:gd name="connsiteX4629" fmla="*/ 1248350 w 3531775"/>
              <a:gd name="connsiteY4629" fmla="*/ 1879457 h 2810796"/>
              <a:gd name="connsiteX4630" fmla="*/ 1248540 w 3531775"/>
              <a:gd name="connsiteY4630" fmla="*/ 1885362 h 2810796"/>
              <a:gd name="connsiteX4631" fmla="*/ 1249874 w 3531775"/>
              <a:gd name="connsiteY4631" fmla="*/ 1890506 h 2810796"/>
              <a:gd name="connsiteX4632" fmla="*/ 1251683 w 3531775"/>
              <a:gd name="connsiteY4632" fmla="*/ 1894983 h 2810796"/>
              <a:gd name="connsiteX4633" fmla="*/ 1255874 w 3531775"/>
              <a:gd name="connsiteY4633" fmla="*/ 1870218 h 2810796"/>
              <a:gd name="connsiteX4634" fmla="*/ 1233586 w 3531775"/>
              <a:gd name="connsiteY4634" fmla="*/ 1891458 h 2810796"/>
              <a:gd name="connsiteX4635" fmla="*/ 1242825 w 3531775"/>
              <a:gd name="connsiteY4635" fmla="*/ 1888029 h 2810796"/>
              <a:gd name="connsiteX4636" fmla="*/ 1217774 w 3531775"/>
              <a:gd name="connsiteY4636" fmla="*/ 1962420 h 2810796"/>
              <a:gd name="connsiteX4637" fmla="*/ 1222537 w 3531775"/>
              <a:gd name="connsiteY4637" fmla="*/ 1962801 h 2810796"/>
              <a:gd name="connsiteX4638" fmla="*/ 1223775 w 3531775"/>
              <a:gd name="connsiteY4638" fmla="*/ 1962515 h 2810796"/>
              <a:gd name="connsiteX4639" fmla="*/ 1227014 w 3531775"/>
              <a:gd name="connsiteY4639" fmla="*/ 1953657 h 2810796"/>
              <a:gd name="connsiteX4640" fmla="*/ 1227395 w 3531775"/>
              <a:gd name="connsiteY4640" fmla="*/ 1958515 h 2810796"/>
              <a:gd name="connsiteX4641" fmla="*/ 1228823 w 3531775"/>
              <a:gd name="connsiteY4641" fmla="*/ 1962610 h 2810796"/>
              <a:gd name="connsiteX4642" fmla="*/ 1230633 w 3531775"/>
              <a:gd name="connsiteY4642" fmla="*/ 1966039 h 2810796"/>
              <a:gd name="connsiteX4643" fmla="*/ 1233300 w 3531775"/>
              <a:gd name="connsiteY4643" fmla="*/ 1970040 h 2810796"/>
              <a:gd name="connsiteX4644" fmla="*/ 1237110 w 3531775"/>
              <a:gd name="connsiteY4644" fmla="*/ 1960324 h 2810796"/>
              <a:gd name="connsiteX4645" fmla="*/ 1215584 w 3531775"/>
              <a:gd name="connsiteY4645" fmla="*/ 1955657 h 2810796"/>
              <a:gd name="connsiteX4646" fmla="*/ 1217774 w 3531775"/>
              <a:gd name="connsiteY4646" fmla="*/ 1962420 h 2810796"/>
              <a:gd name="connsiteX4647" fmla="*/ 1205868 w 3531775"/>
              <a:gd name="connsiteY4647" fmla="*/ 2009092 h 2810796"/>
              <a:gd name="connsiteX4648" fmla="*/ 1209488 w 3531775"/>
              <a:gd name="connsiteY4648" fmla="*/ 2006997 h 2810796"/>
              <a:gd name="connsiteX4649" fmla="*/ 1206535 w 3531775"/>
              <a:gd name="connsiteY4649" fmla="*/ 2013664 h 2810796"/>
              <a:gd name="connsiteX4650" fmla="*/ 1207868 w 3531775"/>
              <a:gd name="connsiteY4650" fmla="*/ 2019379 h 2810796"/>
              <a:gd name="connsiteX4651" fmla="*/ 1213583 w 3531775"/>
              <a:gd name="connsiteY4651" fmla="*/ 1993090 h 2810796"/>
              <a:gd name="connsiteX4652" fmla="*/ 1193105 w 3531775"/>
              <a:gd name="connsiteY4652" fmla="*/ 2004044 h 2810796"/>
              <a:gd name="connsiteX4653" fmla="*/ 1200439 w 3531775"/>
              <a:gd name="connsiteY4653" fmla="*/ 2005854 h 2810796"/>
              <a:gd name="connsiteX4654" fmla="*/ 1201582 w 3531775"/>
              <a:gd name="connsiteY4654" fmla="*/ 2006235 h 2810796"/>
              <a:gd name="connsiteX4655" fmla="*/ 1206344 w 3531775"/>
              <a:gd name="connsiteY4655" fmla="*/ 1998615 h 2810796"/>
              <a:gd name="connsiteX4656" fmla="*/ 1205582 w 3531775"/>
              <a:gd name="connsiteY4656" fmla="*/ 2004044 h 2810796"/>
              <a:gd name="connsiteX4657" fmla="*/ 1205868 w 3531775"/>
              <a:gd name="connsiteY4657" fmla="*/ 2009092 h 2810796"/>
              <a:gd name="connsiteX4658" fmla="*/ 1194057 w 3531775"/>
              <a:gd name="connsiteY4658" fmla="*/ 2071862 h 2810796"/>
              <a:gd name="connsiteX4659" fmla="*/ 1197105 w 3531775"/>
              <a:gd name="connsiteY4659" fmla="*/ 2077005 h 2810796"/>
              <a:gd name="connsiteX4660" fmla="*/ 1201582 w 3531775"/>
              <a:gd name="connsiteY4660" fmla="*/ 2065957 h 2810796"/>
              <a:gd name="connsiteX4661" fmla="*/ 1183961 w 3531775"/>
              <a:gd name="connsiteY4661" fmla="*/ 2047478 h 2810796"/>
              <a:gd name="connsiteX4662" fmla="*/ 1179198 w 3531775"/>
              <a:gd name="connsiteY4662" fmla="*/ 2065861 h 2810796"/>
              <a:gd name="connsiteX4663" fmla="*/ 1184723 w 3531775"/>
              <a:gd name="connsiteY4663" fmla="*/ 2065195 h 2810796"/>
              <a:gd name="connsiteX4664" fmla="*/ 1190057 w 3531775"/>
              <a:gd name="connsiteY4664" fmla="*/ 2056432 h 2810796"/>
              <a:gd name="connsiteX4665" fmla="*/ 1190438 w 3531775"/>
              <a:gd name="connsiteY4665" fmla="*/ 2062337 h 2810796"/>
              <a:gd name="connsiteX4666" fmla="*/ 1191962 w 3531775"/>
              <a:gd name="connsiteY4666" fmla="*/ 2067480 h 2810796"/>
              <a:gd name="connsiteX4667" fmla="*/ 1194057 w 3531775"/>
              <a:gd name="connsiteY4667" fmla="*/ 2071862 h 2810796"/>
              <a:gd name="connsiteX4668" fmla="*/ 1184627 w 3531775"/>
              <a:gd name="connsiteY4668" fmla="*/ 2110724 h 2810796"/>
              <a:gd name="connsiteX4669" fmla="*/ 1187199 w 3531775"/>
              <a:gd name="connsiteY4669" fmla="*/ 2107200 h 2810796"/>
              <a:gd name="connsiteX4670" fmla="*/ 1186628 w 3531775"/>
              <a:gd name="connsiteY4670" fmla="*/ 2113582 h 2810796"/>
              <a:gd name="connsiteX4671" fmla="*/ 1189485 w 3531775"/>
              <a:gd name="connsiteY4671" fmla="*/ 2116820 h 2810796"/>
              <a:gd name="connsiteX4672" fmla="*/ 1187104 w 3531775"/>
              <a:gd name="connsiteY4672" fmla="*/ 2095103 h 2810796"/>
              <a:gd name="connsiteX4673" fmla="*/ 1171959 w 3531775"/>
              <a:gd name="connsiteY4673" fmla="*/ 2114629 h 2810796"/>
              <a:gd name="connsiteX4674" fmla="*/ 1174721 w 3531775"/>
              <a:gd name="connsiteY4674" fmla="*/ 2111676 h 2810796"/>
              <a:gd name="connsiteX4675" fmla="*/ 1179008 w 3531775"/>
              <a:gd name="connsiteY4675" fmla="*/ 2111581 h 2810796"/>
              <a:gd name="connsiteX4676" fmla="*/ 1181198 w 3531775"/>
              <a:gd name="connsiteY4676" fmla="*/ 2104723 h 2810796"/>
              <a:gd name="connsiteX4677" fmla="*/ 1183008 w 3531775"/>
              <a:gd name="connsiteY4677" fmla="*/ 2107295 h 2810796"/>
              <a:gd name="connsiteX4678" fmla="*/ 1184627 w 3531775"/>
              <a:gd name="connsiteY4678" fmla="*/ 2110724 h 2810796"/>
              <a:gd name="connsiteX4679" fmla="*/ 1182246 w 3531775"/>
              <a:gd name="connsiteY4679" fmla="*/ 2165397 h 2810796"/>
              <a:gd name="connsiteX4680" fmla="*/ 1160624 w 3531775"/>
              <a:gd name="connsiteY4680" fmla="*/ 2169589 h 2810796"/>
              <a:gd name="connsiteX4681" fmla="*/ 1163387 w 3531775"/>
              <a:gd name="connsiteY4681" fmla="*/ 2165969 h 2810796"/>
              <a:gd name="connsiteX4682" fmla="*/ 1165673 w 3531775"/>
              <a:gd name="connsiteY4682" fmla="*/ 2160921 h 2810796"/>
              <a:gd name="connsiteX4683" fmla="*/ 1169483 w 3531775"/>
              <a:gd name="connsiteY4683" fmla="*/ 2164921 h 2810796"/>
              <a:gd name="connsiteX4684" fmla="*/ 1171102 w 3531775"/>
              <a:gd name="connsiteY4684" fmla="*/ 2155587 h 2810796"/>
              <a:gd name="connsiteX4685" fmla="*/ 1174626 w 3531775"/>
              <a:gd name="connsiteY4685" fmla="*/ 2163969 h 2810796"/>
              <a:gd name="connsiteX4686" fmla="*/ 1177293 w 3531775"/>
              <a:gd name="connsiteY4686" fmla="*/ 2159778 h 2810796"/>
              <a:gd name="connsiteX4687" fmla="*/ 1177198 w 3531775"/>
              <a:gd name="connsiteY4687" fmla="*/ 2167017 h 2810796"/>
              <a:gd name="connsiteX4688" fmla="*/ 1182246 w 3531775"/>
              <a:gd name="connsiteY4688" fmla="*/ 2165397 h 2810796"/>
              <a:gd name="connsiteX4689" fmla="*/ 1129859 w 3531775"/>
              <a:gd name="connsiteY4689" fmla="*/ 2247027 h 2810796"/>
              <a:gd name="connsiteX4690" fmla="*/ 1128906 w 3531775"/>
              <a:gd name="connsiteY4690" fmla="*/ 2233025 h 2810796"/>
              <a:gd name="connsiteX4691" fmla="*/ 1135478 w 3531775"/>
              <a:gd name="connsiteY4691" fmla="*/ 2243979 h 2810796"/>
              <a:gd name="connsiteX4692" fmla="*/ 1137764 w 3531775"/>
              <a:gd name="connsiteY4692" fmla="*/ 2232644 h 2810796"/>
              <a:gd name="connsiteX4693" fmla="*/ 1140431 w 3531775"/>
              <a:gd name="connsiteY4693" fmla="*/ 2241121 h 2810796"/>
              <a:gd name="connsiteX4694" fmla="*/ 1130811 w 3531775"/>
              <a:gd name="connsiteY4694" fmla="*/ 2217785 h 2810796"/>
              <a:gd name="connsiteX4695" fmla="*/ 1123191 w 3531775"/>
              <a:gd name="connsiteY4695" fmla="*/ 2258743 h 2810796"/>
              <a:gd name="connsiteX4696" fmla="*/ 1124810 w 3531775"/>
              <a:gd name="connsiteY4696" fmla="*/ 2251980 h 2810796"/>
              <a:gd name="connsiteX4697" fmla="*/ 1129859 w 3531775"/>
              <a:gd name="connsiteY4697" fmla="*/ 2247027 h 2810796"/>
              <a:gd name="connsiteX4698" fmla="*/ 1139669 w 3531775"/>
              <a:gd name="connsiteY4698" fmla="*/ 2302653 h 2810796"/>
              <a:gd name="connsiteX4699" fmla="*/ 1145956 w 3531775"/>
              <a:gd name="connsiteY4699" fmla="*/ 2306177 h 2810796"/>
              <a:gd name="connsiteX4700" fmla="*/ 1143765 w 3531775"/>
              <a:gd name="connsiteY4700" fmla="*/ 2290080 h 2810796"/>
              <a:gd name="connsiteX4701" fmla="*/ 1152528 w 3531775"/>
              <a:gd name="connsiteY4701" fmla="*/ 2303224 h 2810796"/>
              <a:gd name="connsiteX4702" fmla="*/ 1154338 w 3531775"/>
              <a:gd name="connsiteY4702" fmla="*/ 2290556 h 2810796"/>
              <a:gd name="connsiteX4703" fmla="*/ 1158338 w 3531775"/>
              <a:gd name="connsiteY4703" fmla="*/ 2300462 h 2810796"/>
              <a:gd name="connsiteX4704" fmla="*/ 1137098 w 3531775"/>
              <a:gd name="connsiteY4704" fmla="*/ 2277507 h 2810796"/>
              <a:gd name="connsiteX4705" fmla="*/ 1138907 w 3531775"/>
              <a:gd name="connsiteY4705" fmla="*/ 2318750 h 2810796"/>
              <a:gd name="connsiteX4706" fmla="*/ 1139669 w 3531775"/>
              <a:gd name="connsiteY4706" fmla="*/ 2302653 h 2810796"/>
              <a:gd name="connsiteX4707" fmla="*/ 1173864 w 3531775"/>
              <a:gd name="connsiteY4707" fmla="*/ 2262267 h 2810796"/>
              <a:gd name="connsiteX4708" fmla="*/ 1178722 w 3531775"/>
              <a:gd name="connsiteY4708" fmla="*/ 2265982 h 2810796"/>
              <a:gd name="connsiteX4709" fmla="*/ 1179103 w 3531775"/>
              <a:gd name="connsiteY4709" fmla="*/ 2254266 h 2810796"/>
              <a:gd name="connsiteX4710" fmla="*/ 1155671 w 3531775"/>
              <a:gd name="connsiteY4710" fmla="*/ 2242645 h 2810796"/>
              <a:gd name="connsiteX4711" fmla="*/ 1154814 w 3531775"/>
              <a:gd name="connsiteY4711" fmla="*/ 2266363 h 2810796"/>
              <a:gd name="connsiteX4712" fmla="*/ 1157386 w 3531775"/>
              <a:gd name="connsiteY4712" fmla="*/ 2261981 h 2810796"/>
              <a:gd name="connsiteX4713" fmla="*/ 1162434 w 3531775"/>
              <a:gd name="connsiteY4713" fmla="*/ 2259314 h 2810796"/>
              <a:gd name="connsiteX4714" fmla="*/ 1164720 w 3531775"/>
              <a:gd name="connsiteY4714" fmla="*/ 2249218 h 2810796"/>
              <a:gd name="connsiteX4715" fmla="*/ 1168816 w 3531775"/>
              <a:gd name="connsiteY4715" fmla="*/ 2261791 h 2810796"/>
              <a:gd name="connsiteX4716" fmla="*/ 1172721 w 3531775"/>
              <a:gd name="connsiteY4716" fmla="*/ 2253885 h 2810796"/>
              <a:gd name="connsiteX4717" fmla="*/ 1173864 w 3531775"/>
              <a:gd name="connsiteY4717" fmla="*/ 2262267 h 2810796"/>
              <a:gd name="connsiteX4718" fmla="*/ 1158148 w 3531775"/>
              <a:gd name="connsiteY4718" fmla="*/ 2204069 h 2810796"/>
              <a:gd name="connsiteX4719" fmla="*/ 1159862 w 3531775"/>
              <a:gd name="connsiteY4719" fmla="*/ 2209022 h 2810796"/>
              <a:gd name="connsiteX4720" fmla="*/ 1162815 w 3531775"/>
              <a:gd name="connsiteY4720" fmla="*/ 2205974 h 2810796"/>
              <a:gd name="connsiteX4721" fmla="*/ 1161863 w 3531775"/>
              <a:gd name="connsiteY4721" fmla="*/ 2213308 h 2810796"/>
              <a:gd name="connsiteX4722" fmla="*/ 1167863 w 3531775"/>
              <a:gd name="connsiteY4722" fmla="*/ 2209117 h 2810796"/>
              <a:gd name="connsiteX4723" fmla="*/ 1145861 w 3531775"/>
              <a:gd name="connsiteY4723" fmla="*/ 2207498 h 2810796"/>
              <a:gd name="connsiteX4724" fmla="*/ 1153671 w 3531775"/>
              <a:gd name="connsiteY4724" fmla="*/ 2207212 h 2810796"/>
              <a:gd name="connsiteX4725" fmla="*/ 1156338 w 3531775"/>
              <a:gd name="connsiteY4725" fmla="*/ 2199973 h 2810796"/>
              <a:gd name="connsiteX4726" fmla="*/ 1158148 w 3531775"/>
              <a:gd name="connsiteY4726" fmla="*/ 2204069 h 2810796"/>
              <a:gd name="connsiteX4727" fmla="*/ 1123572 w 3531775"/>
              <a:gd name="connsiteY4727" fmla="*/ 2177304 h 2810796"/>
              <a:gd name="connsiteX4728" fmla="*/ 1129668 w 3531775"/>
              <a:gd name="connsiteY4728" fmla="*/ 2176351 h 2810796"/>
              <a:gd name="connsiteX4729" fmla="*/ 1131859 w 3531775"/>
              <a:gd name="connsiteY4729" fmla="*/ 2165779 h 2810796"/>
              <a:gd name="connsiteX4730" fmla="*/ 1134716 w 3531775"/>
              <a:gd name="connsiteY4730" fmla="*/ 2169303 h 2810796"/>
              <a:gd name="connsiteX4731" fmla="*/ 1137574 w 3531775"/>
              <a:gd name="connsiteY4731" fmla="*/ 2174161 h 2810796"/>
              <a:gd name="connsiteX4732" fmla="*/ 1140717 w 3531775"/>
              <a:gd name="connsiteY4732" fmla="*/ 2177971 h 2810796"/>
              <a:gd name="connsiteX4733" fmla="*/ 1139003 w 3531775"/>
              <a:gd name="connsiteY4733" fmla="*/ 2150634 h 2810796"/>
              <a:gd name="connsiteX4734" fmla="*/ 1123572 w 3531775"/>
              <a:gd name="connsiteY4734" fmla="*/ 2177304 h 2810796"/>
              <a:gd name="connsiteX4735" fmla="*/ 1131954 w 3531775"/>
              <a:gd name="connsiteY4735" fmla="*/ 2138537 h 2810796"/>
              <a:gd name="connsiteX4736" fmla="*/ 1142622 w 3531775"/>
              <a:gd name="connsiteY4736" fmla="*/ 2127679 h 2810796"/>
              <a:gd name="connsiteX4737" fmla="*/ 1144908 w 3531775"/>
              <a:gd name="connsiteY4737" fmla="*/ 2128536 h 2810796"/>
              <a:gd name="connsiteX4738" fmla="*/ 1146718 w 3531775"/>
              <a:gd name="connsiteY4738" fmla="*/ 2114343 h 2810796"/>
              <a:gd name="connsiteX4739" fmla="*/ 1148909 w 3531775"/>
              <a:gd name="connsiteY4739" fmla="*/ 2120725 h 2810796"/>
              <a:gd name="connsiteX4740" fmla="*/ 1152433 w 3531775"/>
              <a:gd name="connsiteY4740" fmla="*/ 2125393 h 2810796"/>
              <a:gd name="connsiteX4741" fmla="*/ 1156148 w 3531775"/>
              <a:gd name="connsiteY4741" fmla="*/ 2118344 h 2810796"/>
              <a:gd name="connsiteX4742" fmla="*/ 1156338 w 3531775"/>
              <a:gd name="connsiteY4742" fmla="*/ 2128917 h 2810796"/>
              <a:gd name="connsiteX4743" fmla="*/ 1161863 w 3531775"/>
              <a:gd name="connsiteY4743" fmla="*/ 2132441 h 2810796"/>
              <a:gd name="connsiteX4744" fmla="*/ 1131954 w 3531775"/>
              <a:gd name="connsiteY4744" fmla="*/ 2138537 h 2810796"/>
              <a:gd name="connsiteX4745" fmla="*/ 1143098 w 3531775"/>
              <a:gd name="connsiteY4745" fmla="*/ 2070719 h 2810796"/>
              <a:gd name="connsiteX4746" fmla="*/ 1148051 w 3531775"/>
              <a:gd name="connsiteY4746" fmla="*/ 2074243 h 2810796"/>
              <a:gd name="connsiteX4747" fmla="*/ 1149480 w 3531775"/>
              <a:gd name="connsiteY4747" fmla="*/ 2074624 h 2810796"/>
              <a:gd name="connsiteX4748" fmla="*/ 1155005 w 3531775"/>
              <a:gd name="connsiteY4748" fmla="*/ 2064528 h 2810796"/>
              <a:gd name="connsiteX4749" fmla="*/ 1154338 w 3531775"/>
              <a:gd name="connsiteY4749" fmla="*/ 2071481 h 2810796"/>
              <a:gd name="connsiteX4750" fmla="*/ 1154909 w 3531775"/>
              <a:gd name="connsiteY4750" fmla="*/ 2077958 h 2810796"/>
              <a:gd name="connsiteX4751" fmla="*/ 1159291 w 3531775"/>
              <a:gd name="connsiteY4751" fmla="*/ 2075005 h 2810796"/>
              <a:gd name="connsiteX4752" fmla="*/ 1156052 w 3531775"/>
              <a:gd name="connsiteY4752" fmla="*/ 2083768 h 2810796"/>
              <a:gd name="connsiteX4753" fmla="*/ 1158148 w 3531775"/>
              <a:gd name="connsiteY4753" fmla="*/ 2090912 h 2810796"/>
              <a:gd name="connsiteX4754" fmla="*/ 1138717 w 3531775"/>
              <a:gd name="connsiteY4754" fmla="*/ 2072529 h 2810796"/>
              <a:gd name="connsiteX4755" fmla="*/ 1143098 w 3531775"/>
              <a:gd name="connsiteY4755" fmla="*/ 2070719 h 2810796"/>
              <a:gd name="connsiteX4756" fmla="*/ 1192724 w 3531775"/>
              <a:gd name="connsiteY4756" fmla="*/ 2324655 h 2810796"/>
              <a:gd name="connsiteX4757" fmla="*/ 1175674 w 3531775"/>
              <a:gd name="connsiteY4757" fmla="*/ 2342277 h 2810796"/>
              <a:gd name="connsiteX4758" fmla="*/ 1177293 w 3531775"/>
              <a:gd name="connsiteY4758" fmla="*/ 2341515 h 2810796"/>
              <a:gd name="connsiteX4759" fmla="*/ 1179770 w 3531775"/>
              <a:gd name="connsiteY4759" fmla="*/ 2327132 h 2810796"/>
              <a:gd name="connsiteX4760" fmla="*/ 1183008 w 3531775"/>
              <a:gd name="connsiteY4760" fmla="*/ 2328656 h 2810796"/>
              <a:gd name="connsiteX4761" fmla="*/ 1186628 w 3531775"/>
              <a:gd name="connsiteY4761" fmla="*/ 2331133 h 2810796"/>
              <a:gd name="connsiteX4762" fmla="*/ 1190152 w 3531775"/>
              <a:gd name="connsiteY4762" fmla="*/ 2332847 h 2810796"/>
              <a:gd name="connsiteX4763" fmla="*/ 1194819 w 3531775"/>
              <a:gd name="connsiteY4763" fmla="*/ 2334466 h 2810796"/>
              <a:gd name="connsiteX4764" fmla="*/ 1192724 w 3531775"/>
              <a:gd name="connsiteY4764" fmla="*/ 2324655 h 2810796"/>
              <a:gd name="connsiteX4765" fmla="*/ 1203677 w 3531775"/>
              <a:gd name="connsiteY4765" fmla="*/ 2378758 h 2810796"/>
              <a:gd name="connsiteX4766" fmla="*/ 1181389 w 3531775"/>
              <a:gd name="connsiteY4766" fmla="*/ 2382663 h 2810796"/>
              <a:gd name="connsiteX4767" fmla="*/ 1183294 w 3531775"/>
              <a:gd name="connsiteY4767" fmla="*/ 2379234 h 2810796"/>
              <a:gd name="connsiteX4768" fmla="*/ 1188437 w 3531775"/>
              <a:gd name="connsiteY4768" fmla="*/ 2378853 h 2810796"/>
              <a:gd name="connsiteX4769" fmla="*/ 1189580 w 3531775"/>
              <a:gd name="connsiteY4769" fmla="*/ 2378376 h 2810796"/>
              <a:gd name="connsiteX4770" fmla="*/ 1188152 w 3531775"/>
              <a:gd name="connsiteY4770" fmla="*/ 2369233 h 2810796"/>
              <a:gd name="connsiteX4771" fmla="*/ 1191200 w 3531775"/>
              <a:gd name="connsiteY4771" fmla="*/ 2373900 h 2810796"/>
              <a:gd name="connsiteX4772" fmla="*/ 1194914 w 3531775"/>
              <a:gd name="connsiteY4772" fmla="*/ 2377615 h 2810796"/>
              <a:gd name="connsiteX4773" fmla="*/ 1196343 w 3531775"/>
              <a:gd name="connsiteY4773" fmla="*/ 2373519 h 2810796"/>
              <a:gd name="connsiteX4774" fmla="*/ 1198724 w 3531775"/>
              <a:gd name="connsiteY4774" fmla="*/ 2380472 h 2810796"/>
              <a:gd name="connsiteX4775" fmla="*/ 1203677 w 3531775"/>
              <a:gd name="connsiteY4775" fmla="*/ 2378758 h 2810796"/>
              <a:gd name="connsiteX4776" fmla="*/ 1237491 w 3531775"/>
              <a:gd name="connsiteY4776" fmla="*/ 2422572 h 2810796"/>
              <a:gd name="connsiteX4777" fmla="*/ 1217108 w 3531775"/>
              <a:gd name="connsiteY4777" fmla="*/ 2436479 h 2810796"/>
              <a:gd name="connsiteX4778" fmla="*/ 1221489 w 3531775"/>
              <a:gd name="connsiteY4778" fmla="*/ 2427240 h 2810796"/>
              <a:gd name="connsiteX4779" fmla="*/ 1217108 w 3531775"/>
              <a:gd name="connsiteY4779" fmla="*/ 2418667 h 2810796"/>
              <a:gd name="connsiteX4780" fmla="*/ 1221584 w 3531775"/>
              <a:gd name="connsiteY4780" fmla="*/ 2419620 h 2810796"/>
              <a:gd name="connsiteX4781" fmla="*/ 1226728 w 3531775"/>
              <a:gd name="connsiteY4781" fmla="*/ 2421430 h 2810796"/>
              <a:gd name="connsiteX4782" fmla="*/ 1226061 w 3531775"/>
              <a:gd name="connsiteY4782" fmla="*/ 2415810 h 2810796"/>
              <a:gd name="connsiteX4783" fmla="*/ 1231490 w 3531775"/>
              <a:gd name="connsiteY4783" fmla="*/ 2422382 h 2810796"/>
              <a:gd name="connsiteX4784" fmla="*/ 1237491 w 3531775"/>
              <a:gd name="connsiteY4784" fmla="*/ 2422572 h 2810796"/>
              <a:gd name="connsiteX4785" fmla="*/ 1263875 w 3531775"/>
              <a:gd name="connsiteY4785" fmla="*/ 2448766 h 2810796"/>
              <a:gd name="connsiteX4786" fmla="*/ 1257017 w 3531775"/>
              <a:gd name="connsiteY4786" fmla="*/ 2469721 h 2810796"/>
              <a:gd name="connsiteX4787" fmla="*/ 1255589 w 3531775"/>
              <a:gd name="connsiteY4787" fmla="*/ 2459720 h 2810796"/>
              <a:gd name="connsiteX4788" fmla="*/ 1247778 w 3531775"/>
              <a:gd name="connsiteY4788" fmla="*/ 2452481 h 2810796"/>
              <a:gd name="connsiteX4789" fmla="*/ 1252255 w 3531775"/>
              <a:gd name="connsiteY4789" fmla="*/ 2453243 h 2810796"/>
              <a:gd name="connsiteX4790" fmla="*/ 1256255 w 3531775"/>
              <a:gd name="connsiteY4790" fmla="*/ 2452481 h 2810796"/>
              <a:gd name="connsiteX4791" fmla="*/ 1253588 w 3531775"/>
              <a:gd name="connsiteY4791" fmla="*/ 2447909 h 2810796"/>
              <a:gd name="connsiteX4792" fmla="*/ 1259780 w 3531775"/>
              <a:gd name="connsiteY4792" fmla="*/ 2451148 h 2810796"/>
              <a:gd name="connsiteX4793" fmla="*/ 1263875 w 3531775"/>
              <a:gd name="connsiteY4793" fmla="*/ 2448766 h 2810796"/>
              <a:gd name="connsiteX4794" fmla="*/ 1365221 w 3531775"/>
              <a:gd name="connsiteY4794" fmla="*/ 2495629 h 2810796"/>
              <a:gd name="connsiteX4795" fmla="*/ 1351410 w 3531775"/>
              <a:gd name="connsiteY4795" fmla="*/ 2513727 h 2810796"/>
              <a:gd name="connsiteX4796" fmla="*/ 1352648 w 3531775"/>
              <a:gd name="connsiteY4796" fmla="*/ 2505535 h 2810796"/>
              <a:gd name="connsiteX4797" fmla="*/ 1352934 w 3531775"/>
              <a:gd name="connsiteY4797" fmla="*/ 2504297 h 2810796"/>
              <a:gd name="connsiteX4798" fmla="*/ 1344933 w 3531775"/>
              <a:gd name="connsiteY4798" fmla="*/ 2500011 h 2810796"/>
              <a:gd name="connsiteX4799" fmla="*/ 1355411 w 3531775"/>
              <a:gd name="connsiteY4799" fmla="*/ 2499344 h 2810796"/>
              <a:gd name="connsiteX4800" fmla="*/ 1353125 w 3531775"/>
              <a:gd name="connsiteY4800" fmla="*/ 2495725 h 2810796"/>
              <a:gd name="connsiteX4801" fmla="*/ 1359887 w 3531775"/>
              <a:gd name="connsiteY4801" fmla="*/ 2498010 h 2810796"/>
              <a:gd name="connsiteX4802" fmla="*/ 1365221 w 3531775"/>
              <a:gd name="connsiteY4802" fmla="*/ 2495629 h 2810796"/>
              <a:gd name="connsiteX4803" fmla="*/ 1427420 w 3531775"/>
              <a:gd name="connsiteY4803" fmla="*/ 2515441 h 2810796"/>
              <a:gd name="connsiteX4804" fmla="*/ 1413799 w 3531775"/>
              <a:gd name="connsiteY4804" fmla="*/ 2509822 h 2810796"/>
              <a:gd name="connsiteX4805" fmla="*/ 1415990 w 3531775"/>
              <a:gd name="connsiteY4805" fmla="*/ 2506774 h 2810796"/>
              <a:gd name="connsiteX4806" fmla="*/ 1419133 w 3531775"/>
              <a:gd name="connsiteY4806" fmla="*/ 2503630 h 2810796"/>
              <a:gd name="connsiteX4807" fmla="*/ 1421514 w 3531775"/>
              <a:gd name="connsiteY4807" fmla="*/ 2500392 h 2810796"/>
              <a:gd name="connsiteX4808" fmla="*/ 1423991 w 3531775"/>
              <a:gd name="connsiteY4808" fmla="*/ 2496010 h 2810796"/>
              <a:gd name="connsiteX4809" fmla="*/ 1413989 w 3531775"/>
              <a:gd name="connsiteY4809" fmla="*/ 2496010 h 2810796"/>
              <a:gd name="connsiteX4810" fmla="*/ 1427801 w 3531775"/>
              <a:gd name="connsiteY4810" fmla="*/ 2517346 h 2810796"/>
              <a:gd name="connsiteX4811" fmla="*/ 1427420 w 3531775"/>
              <a:gd name="connsiteY4811" fmla="*/ 2515441 h 2810796"/>
              <a:gd name="connsiteX4812" fmla="*/ 1518383 w 3531775"/>
              <a:gd name="connsiteY4812" fmla="*/ 2493248 h 2810796"/>
              <a:gd name="connsiteX4813" fmla="*/ 1514002 w 3531775"/>
              <a:gd name="connsiteY4813" fmla="*/ 2489152 h 2810796"/>
              <a:gd name="connsiteX4814" fmla="*/ 1514192 w 3531775"/>
              <a:gd name="connsiteY4814" fmla="*/ 2486866 h 2810796"/>
              <a:gd name="connsiteX4815" fmla="*/ 1506096 w 3531775"/>
              <a:gd name="connsiteY4815" fmla="*/ 2490295 h 2810796"/>
              <a:gd name="connsiteX4816" fmla="*/ 1507906 w 3531775"/>
              <a:gd name="connsiteY4816" fmla="*/ 2486104 h 2810796"/>
              <a:gd name="connsiteX4817" fmla="*/ 1510763 w 3531775"/>
              <a:gd name="connsiteY4817" fmla="*/ 2481437 h 2810796"/>
              <a:gd name="connsiteX4818" fmla="*/ 1505048 w 3531775"/>
              <a:gd name="connsiteY4818" fmla="*/ 2480675 h 2810796"/>
              <a:gd name="connsiteX4819" fmla="*/ 1512478 w 3531775"/>
              <a:gd name="connsiteY4819" fmla="*/ 2476675 h 2810796"/>
              <a:gd name="connsiteX4820" fmla="*/ 1514097 w 3531775"/>
              <a:gd name="connsiteY4820" fmla="*/ 2470578 h 2810796"/>
              <a:gd name="connsiteX4821" fmla="*/ 1503048 w 3531775"/>
              <a:gd name="connsiteY4821" fmla="*/ 2474103 h 2810796"/>
              <a:gd name="connsiteX4822" fmla="*/ 1513145 w 3531775"/>
              <a:gd name="connsiteY4822" fmla="*/ 2501154 h 2810796"/>
              <a:gd name="connsiteX4823" fmla="*/ 1518383 w 3531775"/>
              <a:gd name="connsiteY4823" fmla="*/ 2493248 h 2810796"/>
              <a:gd name="connsiteX4824" fmla="*/ 1512859 w 3531775"/>
              <a:gd name="connsiteY4824" fmla="*/ 2540683 h 2810796"/>
              <a:gd name="connsiteX4825" fmla="*/ 1522479 w 3531775"/>
              <a:gd name="connsiteY4825" fmla="*/ 2528872 h 2810796"/>
              <a:gd name="connsiteX4826" fmla="*/ 1515716 w 3531775"/>
              <a:gd name="connsiteY4826" fmla="*/ 2525347 h 2810796"/>
              <a:gd name="connsiteX4827" fmla="*/ 1513621 w 3531775"/>
              <a:gd name="connsiteY4827" fmla="*/ 2524871 h 2810796"/>
              <a:gd name="connsiteX4828" fmla="*/ 1509716 w 3531775"/>
              <a:gd name="connsiteY4828" fmla="*/ 2522680 h 2810796"/>
              <a:gd name="connsiteX4829" fmla="*/ 1498762 w 3531775"/>
              <a:gd name="connsiteY4829" fmla="*/ 2522394 h 2810796"/>
              <a:gd name="connsiteX4830" fmla="*/ 1506191 w 3531775"/>
              <a:gd name="connsiteY4830" fmla="*/ 2516775 h 2810796"/>
              <a:gd name="connsiteX4831" fmla="*/ 1505239 w 3531775"/>
              <a:gd name="connsiteY4831" fmla="*/ 2510965 h 2810796"/>
              <a:gd name="connsiteX4832" fmla="*/ 1492856 w 3531775"/>
              <a:gd name="connsiteY4832" fmla="*/ 2517156 h 2810796"/>
              <a:gd name="connsiteX4833" fmla="*/ 1512859 w 3531775"/>
              <a:gd name="connsiteY4833" fmla="*/ 2540683 h 2810796"/>
              <a:gd name="connsiteX4834" fmla="*/ 1462948 w 3531775"/>
              <a:gd name="connsiteY4834" fmla="*/ 2574496 h 2810796"/>
              <a:gd name="connsiteX4835" fmla="*/ 1484855 w 3531775"/>
              <a:gd name="connsiteY4835" fmla="*/ 2572115 h 2810796"/>
              <a:gd name="connsiteX4836" fmla="*/ 1485713 w 3531775"/>
              <a:gd name="connsiteY4836" fmla="*/ 2566114 h 2810796"/>
              <a:gd name="connsiteX4837" fmla="*/ 1485332 w 3531775"/>
              <a:gd name="connsiteY4837" fmla="*/ 2564781 h 2810796"/>
              <a:gd name="connsiteX4838" fmla="*/ 1473140 w 3531775"/>
              <a:gd name="connsiteY4838" fmla="*/ 2565067 h 2810796"/>
              <a:gd name="connsiteX4839" fmla="*/ 1479902 w 3531775"/>
              <a:gd name="connsiteY4839" fmla="*/ 2562304 h 2810796"/>
              <a:gd name="connsiteX4840" fmla="*/ 1485522 w 3531775"/>
              <a:gd name="connsiteY4840" fmla="*/ 2558494 h 2810796"/>
              <a:gd name="connsiteX4841" fmla="*/ 1490285 w 3531775"/>
              <a:gd name="connsiteY4841" fmla="*/ 2554589 h 2810796"/>
              <a:gd name="connsiteX4842" fmla="*/ 1482855 w 3531775"/>
              <a:gd name="connsiteY4842" fmla="*/ 2549541 h 2810796"/>
              <a:gd name="connsiteX4843" fmla="*/ 1462948 w 3531775"/>
              <a:gd name="connsiteY4843" fmla="*/ 2574496 h 2810796"/>
              <a:gd name="connsiteX4844" fmla="*/ 1462186 w 3531775"/>
              <a:gd name="connsiteY4844" fmla="*/ 2525252 h 2810796"/>
              <a:gd name="connsiteX4845" fmla="*/ 1469901 w 3531775"/>
              <a:gd name="connsiteY4845" fmla="*/ 2520299 h 2810796"/>
              <a:gd name="connsiteX4846" fmla="*/ 1470377 w 3531775"/>
              <a:gd name="connsiteY4846" fmla="*/ 2514870 h 2810796"/>
              <a:gd name="connsiteX4847" fmla="*/ 1470092 w 3531775"/>
              <a:gd name="connsiteY4847" fmla="*/ 2513632 h 2810796"/>
              <a:gd name="connsiteX4848" fmla="*/ 1460662 w 3531775"/>
              <a:gd name="connsiteY4848" fmla="*/ 2513536 h 2810796"/>
              <a:gd name="connsiteX4849" fmla="*/ 1465901 w 3531775"/>
              <a:gd name="connsiteY4849" fmla="*/ 2511250 h 2810796"/>
              <a:gd name="connsiteX4850" fmla="*/ 1470187 w 3531775"/>
              <a:gd name="connsiteY4850" fmla="*/ 2508012 h 2810796"/>
              <a:gd name="connsiteX4851" fmla="*/ 1466377 w 3531775"/>
              <a:gd name="connsiteY4851" fmla="*/ 2505821 h 2810796"/>
              <a:gd name="connsiteX4852" fmla="*/ 1473806 w 3531775"/>
              <a:gd name="connsiteY4852" fmla="*/ 2504583 h 2810796"/>
              <a:gd name="connsiteX4853" fmla="*/ 1477807 w 3531775"/>
              <a:gd name="connsiteY4853" fmla="*/ 2500011 h 2810796"/>
              <a:gd name="connsiteX4854" fmla="*/ 1462186 w 3531775"/>
              <a:gd name="connsiteY4854" fmla="*/ 2525252 h 2810796"/>
              <a:gd name="connsiteX4855" fmla="*/ 1431801 w 3531775"/>
              <a:gd name="connsiteY4855" fmla="*/ 2560494 h 2810796"/>
              <a:gd name="connsiteX4856" fmla="*/ 1448089 w 3531775"/>
              <a:gd name="connsiteY4856" fmla="*/ 2553541 h 2810796"/>
              <a:gd name="connsiteX4857" fmla="*/ 1445422 w 3531775"/>
              <a:gd name="connsiteY4857" fmla="*/ 2547541 h 2810796"/>
              <a:gd name="connsiteX4858" fmla="*/ 1444184 w 3531775"/>
              <a:gd name="connsiteY4858" fmla="*/ 2546207 h 2810796"/>
              <a:gd name="connsiteX4859" fmla="*/ 1433706 w 3531775"/>
              <a:gd name="connsiteY4859" fmla="*/ 2548112 h 2810796"/>
              <a:gd name="connsiteX4860" fmla="*/ 1436659 w 3531775"/>
              <a:gd name="connsiteY4860" fmla="*/ 2544207 h 2810796"/>
              <a:gd name="connsiteX4861" fmla="*/ 1440945 w 3531775"/>
              <a:gd name="connsiteY4861" fmla="*/ 2539920 h 2810796"/>
              <a:gd name="connsiteX4862" fmla="*/ 1444088 w 3531775"/>
              <a:gd name="connsiteY4862" fmla="*/ 2535634 h 2810796"/>
              <a:gd name="connsiteX4863" fmla="*/ 1447232 w 3531775"/>
              <a:gd name="connsiteY4863" fmla="*/ 2529919 h 2810796"/>
              <a:gd name="connsiteX4864" fmla="*/ 1433135 w 3531775"/>
              <a:gd name="connsiteY4864" fmla="*/ 2531062 h 2810796"/>
              <a:gd name="connsiteX4865" fmla="*/ 1431801 w 3531775"/>
              <a:gd name="connsiteY4865" fmla="*/ 2560494 h 2810796"/>
              <a:gd name="connsiteX4866" fmla="*/ 1397511 w 3531775"/>
              <a:gd name="connsiteY4866" fmla="*/ 2583831 h 2810796"/>
              <a:gd name="connsiteX4867" fmla="*/ 1418371 w 3531775"/>
              <a:gd name="connsiteY4867" fmla="*/ 2582116 h 2810796"/>
              <a:gd name="connsiteX4868" fmla="*/ 1411418 w 3531775"/>
              <a:gd name="connsiteY4868" fmla="*/ 2580783 h 2810796"/>
              <a:gd name="connsiteX4869" fmla="*/ 1416561 w 3531775"/>
              <a:gd name="connsiteY4869" fmla="*/ 2577163 h 2810796"/>
              <a:gd name="connsiteX4870" fmla="*/ 1403417 w 3531775"/>
              <a:gd name="connsiteY4870" fmla="*/ 2575925 h 2810796"/>
              <a:gd name="connsiteX4871" fmla="*/ 1414656 w 3531775"/>
              <a:gd name="connsiteY4871" fmla="*/ 2572972 h 2810796"/>
              <a:gd name="connsiteX4872" fmla="*/ 1407512 w 3531775"/>
              <a:gd name="connsiteY4872" fmla="*/ 2568686 h 2810796"/>
              <a:gd name="connsiteX4873" fmla="*/ 1416466 w 3531775"/>
              <a:gd name="connsiteY4873" fmla="*/ 2567448 h 2810796"/>
              <a:gd name="connsiteX4874" fmla="*/ 1419895 w 3531775"/>
              <a:gd name="connsiteY4874" fmla="*/ 2563066 h 2810796"/>
              <a:gd name="connsiteX4875" fmla="*/ 1407131 w 3531775"/>
              <a:gd name="connsiteY4875" fmla="*/ 2562876 h 2810796"/>
              <a:gd name="connsiteX4876" fmla="*/ 1397511 w 3531775"/>
              <a:gd name="connsiteY4876" fmla="*/ 2583831 h 2810796"/>
              <a:gd name="connsiteX4877" fmla="*/ 1375699 w 3531775"/>
              <a:gd name="connsiteY4877" fmla="*/ 2553541 h 2810796"/>
              <a:gd name="connsiteX4878" fmla="*/ 1401226 w 3531775"/>
              <a:gd name="connsiteY4878" fmla="*/ 2550589 h 2810796"/>
              <a:gd name="connsiteX4879" fmla="*/ 1387986 w 3531775"/>
              <a:gd name="connsiteY4879" fmla="*/ 2547160 h 2810796"/>
              <a:gd name="connsiteX4880" fmla="*/ 1389796 w 3531775"/>
              <a:gd name="connsiteY4880" fmla="*/ 2540301 h 2810796"/>
              <a:gd name="connsiteX4881" fmla="*/ 1372746 w 3531775"/>
              <a:gd name="connsiteY4881" fmla="*/ 2538397 h 2810796"/>
              <a:gd name="connsiteX4882" fmla="*/ 1379318 w 3531775"/>
              <a:gd name="connsiteY4882" fmla="*/ 2535158 h 2810796"/>
              <a:gd name="connsiteX4883" fmla="*/ 1383795 w 3531775"/>
              <a:gd name="connsiteY4883" fmla="*/ 2530776 h 2810796"/>
              <a:gd name="connsiteX4884" fmla="*/ 1375985 w 3531775"/>
              <a:gd name="connsiteY4884" fmla="*/ 2527728 h 2810796"/>
              <a:gd name="connsiteX4885" fmla="*/ 1386938 w 3531775"/>
              <a:gd name="connsiteY4885" fmla="*/ 2526109 h 2810796"/>
              <a:gd name="connsiteX4886" fmla="*/ 1390082 w 3531775"/>
              <a:gd name="connsiteY4886" fmla="*/ 2519918 h 2810796"/>
              <a:gd name="connsiteX4887" fmla="*/ 1374175 w 3531775"/>
              <a:gd name="connsiteY4887" fmla="*/ 2519347 h 2810796"/>
              <a:gd name="connsiteX4888" fmla="*/ 1375699 w 3531775"/>
              <a:gd name="connsiteY4888" fmla="*/ 2553541 h 2810796"/>
              <a:gd name="connsiteX4889" fmla="*/ 1330646 w 3531775"/>
              <a:gd name="connsiteY4889" fmla="*/ 2570591 h 2810796"/>
              <a:gd name="connsiteX4890" fmla="*/ 1350553 w 3531775"/>
              <a:gd name="connsiteY4890" fmla="*/ 2577068 h 2810796"/>
              <a:gd name="connsiteX4891" fmla="*/ 1345886 w 3531775"/>
              <a:gd name="connsiteY4891" fmla="*/ 2573449 h 2810796"/>
              <a:gd name="connsiteX4892" fmla="*/ 1353601 w 3531775"/>
              <a:gd name="connsiteY4892" fmla="*/ 2572496 h 2810796"/>
              <a:gd name="connsiteX4893" fmla="*/ 1343123 w 3531775"/>
              <a:gd name="connsiteY4893" fmla="*/ 2566876 h 2810796"/>
              <a:gd name="connsiteX4894" fmla="*/ 1350077 w 3531775"/>
              <a:gd name="connsiteY4894" fmla="*/ 2567257 h 2810796"/>
              <a:gd name="connsiteX4895" fmla="*/ 1356458 w 3531775"/>
              <a:gd name="connsiteY4895" fmla="*/ 2566305 h 2810796"/>
              <a:gd name="connsiteX4896" fmla="*/ 1362078 w 3531775"/>
              <a:gd name="connsiteY4896" fmla="*/ 2564876 h 2810796"/>
              <a:gd name="connsiteX4897" fmla="*/ 1357601 w 3531775"/>
              <a:gd name="connsiteY4897" fmla="*/ 2557923 h 2810796"/>
              <a:gd name="connsiteX4898" fmla="*/ 1330646 w 3531775"/>
              <a:gd name="connsiteY4898" fmla="*/ 2570591 h 2810796"/>
              <a:gd name="connsiteX4899" fmla="*/ 1301975 w 3531775"/>
              <a:gd name="connsiteY4899" fmla="*/ 2536015 h 2810796"/>
              <a:gd name="connsiteX4900" fmla="*/ 1323502 w 3531775"/>
              <a:gd name="connsiteY4900" fmla="*/ 2546398 h 2810796"/>
              <a:gd name="connsiteX4901" fmla="*/ 1327693 w 3531775"/>
              <a:gd name="connsiteY4901" fmla="*/ 2541254 h 2810796"/>
              <a:gd name="connsiteX4902" fmla="*/ 1328169 w 3531775"/>
              <a:gd name="connsiteY4902" fmla="*/ 2539730 h 2810796"/>
              <a:gd name="connsiteX4903" fmla="*/ 1316834 w 3531775"/>
              <a:gd name="connsiteY4903" fmla="*/ 2533158 h 2810796"/>
              <a:gd name="connsiteX4904" fmla="*/ 1324645 w 3531775"/>
              <a:gd name="connsiteY4904" fmla="*/ 2534301 h 2810796"/>
              <a:gd name="connsiteX4905" fmla="*/ 1331884 w 3531775"/>
              <a:gd name="connsiteY4905" fmla="*/ 2534015 h 2810796"/>
              <a:gd name="connsiteX4906" fmla="*/ 1328741 w 3531775"/>
              <a:gd name="connsiteY4906" fmla="*/ 2529062 h 2810796"/>
              <a:gd name="connsiteX4907" fmla="*/ 1338361 w 3531775"/>
              <a:gd name="connsiteY4907" fmla="*/ 2532777 h 2810796"/>
              <a:gd name="connsiteX4908" fmla="*/ 1341028 w 3531775"/>
              <a:gd name="connsiteY4908" fmla="*/ 2526681 h 2810796"/>
              <a:gd name="connsiteX4909" fmla="*/ 1301975 w 3531775"/>
              <a:gd name="connsiteY4909" fmla="*/ 2536015 h 2810796"/>
              <a:gd name="connsiteX4910" fmla="*/ 1298642 w 3531775"/>
              <a:gd name="connsiteY4910" fmla="*/ 2508869 h 2810796"/>
              <a:gd name="connsiteX4911" fmla="*/ 1301404 w 3531775"/>
              <a:gd name="connsiteY4911" fmla="*/ 2505059 h 2810796"/>
              <a:gd name="connsiteX4912" fmla="*/ 1302547 w 3531775"/>
              <a:gd name="connsiteY4912" fmla="*/ 2499058 h 2810796"/>
              <a:gd name="connsiteX4913" fmla="*/ 1292069 w 3531775"/>
              <a:gd name="connsiteY4913" fmla="*/ 2492010 h 2810796"/>
              <a:gd name="connsiteX4914" fmla="*/ 1298070 w 3531775"/>
              <a:gd name="connsiteY4914" fmla="*/ 2492200 h 2810796"/>
              <a:gd name="connsiteX4915" fmla="*/ 1303214 w 3531775"/>
              <a:gd name="connsiteY4915" fmla="*/ 2490962 h 2810796"/>
              <a:gd name="connsiteX4916" fmla="*/ 1299404 w 3531775"/>
              <a:gd name="connsiteY4916" fmla="*/ 2486295 h 2810796"/>
              <a:gd name="connsiteX4917" fmla="*/ 1307500 w 3531775"/>
              <a:gd name="connsiteY4917" fmla="*/ 2489057 h 2810796"/>
              <a:gd name="connsiteX4918" fmla="*/ 1312453 w 3531775"/>
              <a:gd name="connsiteY4918" fmla="*/ 2485914 h 2810796"/>
              <a:gd name="connsiteX4919" fmla="*/ 1298642 w 3531775"/>
              <a:gd name="connsiteY4919" fmla="*/ 2508869 h 2810796"/>
              <a:gd name="connsiteX4920" fmla="*/ 1259684 w 3531775"/>
              <a:gd name="connsiteY4920" fmla="*/ 2544302 h 2810796"/>
              <a:gd name="connsiteX4921" fmla="*/ 1282449 w 3531775"/>
              <a:gd name="connsiteY4921" fmla="*/ 2550969 h 2810796"/>
              <a:gd name="connsiteX4922" fmla="*/ 1278734 w 3531775"/>
              <a:gd name="connsiteY4922" fmla="*/ 2543921 h 2810796"/>
              <a:gd name="connsiteX4923" fmla="*/ 1279782 w 3531775"/>
              <a:gd name="connsiteY4923" fmla="*/ 2542111 h 2810796"/>
              <a:gd name="connsiteX4924" fmla="*/ 1266638 w 3531775"/>
              <a:gd name="connsiteY4924" fmla="*/ 2536968 h 2810796"/>
              <a:gd name="connsiteX4925" fmla="*/ 1272924 w 3531775"/>
              <a:gd name="connsiteY4925" fmla="*/ 2536587 h 2810796"/>
              <a:gd name="connsiteX4926" fmla="*/ 1277687 w 3531775"/>
              <a:gd name="connsiteY4926" fmla="*/ 2534682 h 2810796"/>
              <a:gd name="connsiteX4927" fmla="*/ 1281401 w 3531775"/>
              <a:gd name="connsiteY4927" fmla="*/ 2532110 h 2810796"/>
              <a:gd name="connsiteX4928" fmla="*/ 1285497 w 3531775"/>
              <a:gd name="connsiteY4928" fmla="*/ 2528300 h 2810796"/>
              <a:gd name="connsiteX4929" fmla="*/ 1271876 w 3531775"/>
              <a:gd name="connsiteY4929" fmla="*/ 2522490 h 2810796"/>
              <a:gd name="connsiteX4930" fmla="*/ 1259684 w 3531775"/>
              <a:gd name="connsiteY4930" fmla="*/ 2544302 h 2810796"/>
              <a:gd name="connsiteX4931" fmla="*/ 1234824 w 3531775"/>
              <a:gd name="connsiteY4931" fmla="*/ 2502487 h 2810796"/>
              <a:gd name="connsiteX4932" fmla="*/ 1246730 w 3531775"/>
              <a:gd name="connsiteY4932" fmla="*/ 2506774 h 2810796"/>
              <a:gd name="connsiteX4933" fmla="*/ 1252350 w 3531775"/>
              <a:gd name="connsiteY4933" fmla="*/ 2503249 h 2810796"/>
              <a:gd name="connsiteX4934" fmla="*/ 1253208 w 3531775"/>
              <a:gd name="connsiteY4934" fmla="*/ 2502011 h 2810796"/>
              <a:gd name="connsiteX4935" fmla="*/ 1244635 w 3531775"/>
              <a:gd name="connsiteY4935" fmla="*/ 2492200 h 2810796"/>
              <a:gd name="connsiteX4936" fmla="*/ 1251588 w 3531775"/>
              <a:gd name="connsiteY4936" fmla="*/ 2495820 h 2810796"/>
              <a:gd name="connsiteX4937" fmla="*/ 1258541 w 3531775"/>
              <a:gd name="connsiteY4937" fmla="*/ 2497820 h 2810796"/>
              <a:gd name="connsiteX4938" fmla="*/ 1257113 w 3531775"/>
              <a:gd name="connsiteY4938" fmla="*/ 2492200 h 2810796"/>
              <a:gd name="connsiteX4939" fmla="*/ 1264923 w 3531775"/>
              <a:gd name="connsiteY4939" fmla="*/ 2498868 h 2810796"/>
              <a:gd name="connsiteX4940" fmla="*/ 1273115 w 3531775"/>
              <a:gd name="connsiteY4940" fmla="*/ 2499153 h 2810796"/>
              <a:gd name="connsiteX4941" fmla="*/ 1240730 w 3531775"/>
              <a:gd name="connsiteY4941" fmla="*/ 2480008 h 2810796"/>
              <a:gd name="connsiteX4942" fmla="*/ 1234824 w 3531775"/>
              <a:gd name="connsiteY4942" fmla="*/ 2502487 h 2810796"/>
              <a:gd name="connsiteX4943" fmla="*/ 1196248 w 3531775"/>
              <a:gd name="connsiteY4943" fmla="*/ 2503726 h 2810796"/>
              <a:gd name="connsiteX4944" fmla="*/ 1206154 w 3531775"/>
              <a:gd name="connsiteY4944" fmla="*/ 2513346 h 2810796"/>
              <a:gd name="connsiteX4945" fmla="*/ 1205963 w 3531775"/>
              <a:gd name="connsiteY4945" fmla="*/ 2509060 h 2810796"/>
              <a:gd name="connsiteX4946" fmla="*/ 1211012 w 3531775"/>
              <a:gd name="connsiteY4946" fmla="*/ 2506869 h 2810796"/>
              <a:gd name="connsiteX4947" fmla="*/ 1205868 w 3531775"/>
              <a:gd name="connsiteY4947" fmla="*/ 2498677 h 2810796"/>
              <a:gd name="connsiteX4948" fmla="*/ 1210821 w 3531775"/>
              <a:gd name="connsiteY4948" fmla="*/ 2500582 h 2810796"/>
              <a:gd name="connsiteX4949" fmla="*/ 1216822 w 3531775"/>
              <a:gd name="connsiteY4949" fmla="*/ 2503154 h 2810796"/>
              <a:gd name="connsiteX4950" fmla="*/ 1215774 w 3531775"/>
              <a:gd name="connsiteY4950" fmla="*/ 2498296 h 2810796"/>
              <a:gd name="connsiteX4951" fmla="*/ 1222346 w 3531775"/>
              <a:gd name="connsiteY4951" fmla="*/ 2504964 h 2810796"/>
              <a:gd name="connsiteX4952" fmla="*/ 1229300 w 3531775"/>
              <a:gd name="connsiteY4952" fmla="*/ 2506488 h 2810796"/>
              <a:gd name="connsiteX4953" fmla="*/ 1196057 w 3531775"/>
              <a:gd name="connsiteY4953" fmla="*/ 2487057 h 2810796"/>
              <a:gd name="connsiteX4954" fmla="*/ 1196248 w 3531775"/>
              <a:gd name="connsiteY4954" fmla="*/ 2503726 h 2810796"/>
              <a:gd name="connsiteX4955" fmla="*/ 1241301 w 3531775"/>
              <a:gd name="connsiteY4955" fmla="*/ 2443242 h 2810796"/>
              <a:gd name="connsiteX4956" fmla="*/ 1241301 w 3531775"/>
              <a:gd name="connsiteY4956" fmla="*/ 2443242 h 2810796"/>
              <a:gd name="connsiteX4957" fmla="*/ 1241301 w 3531775"/>
              <a:gd name="connsiteY4957" fmla="*/ 2443242 h 2810796"/>
              <a:gd name="connsiteX4958" fmla="*/ 1179770 w 3531775"/>
              <a:gd name="connsiteY4958" fmla="*/ 2447147 h 2810796"/>
              <a:gd name="connsiteX4959" fmla="*/ 1187580 w 3531775"/>
              <a:gd name="connsiteY4959" fmla="*/ 2460292 h 2810796"/>
              <a:gd name="connsiteX4960" fmla="*/ 1189485 w 3531775"/>
              <a:gd name="connsiteY4960" fmla="*/ 2456005 h 2810796"/>
              <a:gd name="connsiteX4961" fmla="*/ 1196629 w 3531775"/>
              <a:gd name="connsiteY4961" fmla="*/ 2455719 h 2810796"/>
              <a:gd name="connsiteX4962" fmla="*/ 1194057 w 3531775"/>
              <a:gd name="connsiteY4962" fmla="*/ 2445909 h 2810796"/>
              <a:gd name="connsiteX4963" fmla="*/ 1199296 w 3531775"/>
              <a:gd name="connsiteY4963" fmla="*/ 2449528 h 2810796"/>
              <a:gd name="connsiteX4964" fmla="*/ 1205487 w 3531775"/>
              <a:gd name="connsiteY4964" fmla="*/ 2454100 h 2810796"/>
              <a:gd name="connsiteX4965" fmla="*/ 1206440 w 3531775"/>
              <a:gd name="connsiteY4965" fmla="*/ 2449052 h 2810796"/>
              <a:gd name="connsiteX4966" fmla="*/ 1211583 w 3531775"/>
              <a:gd name="connsiteY4966" fmla="*/ 2457720 h 2810796"/>
              <a:gd name="connsiteX4967" fmla="*/ 1219394 w 3531775"/>
              <a:gd name="connsiteY4967" fmla="*/ 2461625 h 2810796"/>
              <a:gd name="connsiteX4968" fmla="*/ 1190628 w 3531775"/>
              <a:gd name="connsiteY4968" fmla="*/ 2430955 h 2810796"/>
              <a:gd name="connsiteX4969" fmla="*/ 1179770 w 3531775"/>
              <a:gd name="connsiteY4969" fmla="*/ 2447147 h 2810796"/>
              <a:gd name="connsiteX4970" fmla="*/ 1174055 w 3531775"/>
              <a:gd name="connsiteY4970" fmla="*/ 2414476 h 2810796"/>
              <a:gd name="connsiteX4971" fmla="*/ 1168149 w 3531775"/>
              <a:gd name="connsiteY4971" fmla="*/ 2402380 h 2810796"/>
              <a:gd name="connsiteX4972" fmla="*/ 1173293 w 3531775"/>
              <a:gd name="connsiteY4972" fmla="*/ 2406761 h 2810796"/>
              <a:gd name="connsiteX4973" fmla="*/ 1178531 w 3531775"/>
              <a:gd name="connsiteY4973" fmla="*/ 2409333 h 2810796"/>
              <a:gd name="connsiteX4974" fmla="*/ 1183484 w 3531775"/>
              <a:gd name="connsiteY4974" fmla="*/ 2410762 h 2810796"/>
              <a:gd name="connsiteX4975" fmla="*/ 1159481 w 3531775"/>
              <a:gd name="connsiteY4975" fmla="*/ 2391807 h 2810796"/>
              <a:gd name="connsiteX4976" fmla="*/ 1168816 w 3531775"/>
              <a:gd name="connsiteY4976" fmla="*/ 2420572 h 2810796"/>
              <a:gd name="connsiteX4977" fmla="*/ 1166911 w 3531775"/>
              <a:gd name="connsiteY4977" fmla="*/ 2412857 h 2810796"/>
              <a:gd name="connsiteX4978" fmla="*/ 1174055 w 3531775"/>
              <a:gd name="connsiteY4978" fmla="*/ 2414476 h 2810796"/>
              <a:gd name="connsiteX4979" fmla="*/ 1155100 w 3531775"/>
              <a:gd name="connsiteY4979" fmla="*/ 2456196 h 2810796"/>
              <a:gd name="connsiteX4980" fmla="*/ 1169768 w 3531775"/>
              <a:gd name="connsiteY4980" fmla="*/ 2465435 h 2810796"/>
              <a:gd name="connsiteX4981" fmla="*/ 1168911 w 3531775"/>
              <a:gd name="connsiteY4981" fmla="*/ 2457720 h 2810796"/>
              <a:gd name="connsiteX4982" fmla="*/ 1161577 w 3531775"/>
              <a:gd name="connsiteY4982" fmla="*/ 2451052 h 2810796"/>
              <a:gd name="connsiteX4983" fmla="*/ 1163863 w 3531775"/>
              <a:gd name="connsiteY4983" fmla="*/ 2448957 h 2810796"/>
              <a:gd name="connsiteX4984" fmla="*/ 1163577 w 3531775"/>
              <a:gd name="connsiteY4984" fmla="*/ 2441242 h 2810796"/>
              <a:gd name="connsiteX4985" fmla="*/ 1169768 w 3531775"/>
              <a:gd name="connsiteY4985" fmla="*/ 2445147 h 2810796"/>
              <a:gd name="connsiteX4986" fmla="*/ 1172816 w 3531775"/>
              <a:gd name="connsiteY4986" fmla="*/ 2441623 h 2810796"/>
              <a:gd name="connsiteX4987" fmla="*/ 1164339 w 3531775"/>
              <a:gd name="connsiteY4987" fmla="*/ 2433431 h 2810796"/>
              <a:gd name="connsiteX4988" fmla="*/ 1155100 w 3531775"/>
              <a:gd name="connsiteY4988" fmla="*/ 2456196 h 2810796"/>
              <a:gd name="connsiteX4989" fmla="*/ 1150528 w 3531775"/>
              <a:gd name="connsiteY4989" fmla="*/ 2365708 h 2810796"/>
              <a:gd name="connsiteX4990" fmla="*/ 1147575 w 3531775"/>
              <a:gd name="connsiteY4990" fmla="*/ 2351707 h 2810796"/>
              <a:gd name="connsiteX4991" fmla="*/ 1152052 w 3531775"/>
              <a:gd name="connsiteY4991" fmla="*/ 2356755 h 2810796"/>
              <a:gd name="connsiteX4992" fmla="*/ 1156910 w 3531775"/>
              <a:gd name="connsiteY4992" fmla="*/ 2359993 h 2810796"/>
              <a:gd name="connsiteX4993" fmla="*/ 1157291 w 3531775"/>
              <a:gd name="connsiteY4993" fmla="*/ 2353326 h 2810796"/>
              <a:gd name="connsiteX4994" fmla="*/ 1161577 w 3531775"/>
              <a:gd name="connsiteY4994" fmla="*/ 2362279 h 2810796"/>
              <a:gd name="connsiteX4995" fmla="*/ 1148147 w 3531775"/>
              <a:gd name="connsiteY4995" fmla="*/ 2337324 h 2810796"/>
              <a:gd name="connsiteX4996" fmla="*/ 1144527 w 3531775"/>
              <a:gd name="connsiteY4996" fmla="*/ 2375614 h 2810796"/>
              <a:gd name="connsiteX4997" fmla="*/ 1150528 w 3531775"/>
              <a:gd name="connsiteY4997" fmla="*/ 2365708 h 2810796"/>
              <a:gd name="connsiteX4998" fmla="*/ 1122334 w 3531775"/>
              <a:gd name="connsiteY4998" fmla="*/ 2394569 h 2810796"/>
              <a:gd name="connsiteX4999" fmla="*/ 1129097 w 3531775"/>
              <a:gd name="connsiteY4999" fmla="*/ 2401808 h 2810796"/>
              <a:gd name="connsiteX5000" fmla="*/ 1133954 w 3531775"/>
              <a:gd name="connsiteY5000" fmla="*/ 2400665 h 2810796"/>
              <a:gd name="connsiteX5001" fmla="*/ 1135002 w 3531775"/>
              <a:gd name="connsiteY5001" fmla="*/ 2399903 h 2810796"/>
              <a:gd name="connsiteX5002" fmla="*/ 1132145 w 3531775"/>
              <a:gd name="connsiteY5002" fmla="*/ 2388854 h 2810796"/>
              <a:gd name="connsiteX5003" fmla="*/ 1135859 w 3531775"/>
              <a:gd name="connsiteY5003" fmla="*/ 2394093 h 2810796"/>
              <a:gd name="connsiteX5004" fmla="*/ 1140050 w 3531775"/>
              <a:gd name="connsiteY5004" fmla="*/ 2398093 h 2810796"/>
              <a:gd name="connsiteX5005" fmla="*/ 1140812 w 3531775"/>
              <a:gd name="connsiteY5005" fmla="*/ 2392950 h 2810796"/>
              <a:gd name="connsiteX5006" fmla="*/ 1145384 w 3531775"/>
              <a:gd name="connsiteY5006" fmla="*/ 2403904 h 2810796"/>
              <a:gd name="connsiteX5007" fmla="*/ 1149575 w 3531775"/>
              <a:gd name="connsiteY5007" fmla="*/ 2404666 h 2810796"/>
              <a:gd name="connsiteX5008" fmla="*/ 1122334 w 3531775"/>
              <a:gd name="connsiteY5008" fmla="*/ 2394569 h 2810796"/>
              <a:gd name="connsiteX5009" fmla="*/ 1103951 w 3531775"/>
              <a:gd name="connsiteY5009" fmla="*/ 2330371 h 2810796"/>
              <a:gd name="connsiteX5010" fmla="*/ 1110523 w 3531775"/>
              <a:gd name="connsiteY5010" fmla="*/ 2338181 h 2810796"/>
              <a:gd name="connsiteX5011" fmla="*/ 1110904 w 3531775"/>
              <a:gd name="connsiteY5011" fmla="*/ 2331133 h 2810796"/>
              <a:gd name="connsiteX5012" fmla="*/ 1115952 w 3531775"/>
              <a:gd name="connsiteY5012" fmla="*/ 2336276 h 2810796"/>
              <a:gd name="connsiteX5013" fmla="*/ 1115285 w 3531775"/>
              <a:gd name="connsiteY5013" fmla="*/ 2322560 h 2810796"/>
              <a:gd name="connsiteX5014" fmla="*/ 1118619 w 3531775"/>
              <a:gd name="connsiteY5014" fmla="*/ 2328370 h 2810796"/>
              <a:gd name="connsiteX5015" fmla="*/ 1122715 w 3531775"/>
              <a:gd name="connsiteY5015" fmla="*/ 2332752 h 2810796"/>
              <a:gd name="connsiteX5016" fmla="*/ 1124144 w 3531775"/>
              <a:gd name="connsiteY5016" fmla="*/ 2326656 h 2810796"/>
              <a:gd name="connsiteX5017" fmla="*/ 1126906 w 3531775"/>
              <a:gd name="connsiteY5017" fmla="*/ 2336086 h 2810796"/>
              <a:gd name="connsiteX5018" fmla="*/ 1132430 w 3531775"/>
              <a:gd name="connsiteY5018" fmla="*/ 2339610 h 2810796"/>
              <a:gd name="connsiteX5019" fmla="*/ 1103951 w 3531775"/>
              <a:gd name="connsiteY5019" fmla="*/ 2330371 h 2810796"/>
              <a:gd name="connsiteX5020" fmla="*/ 1098426 w 3531775"/>
              <a:gd name="connsiteY5020" fmla="*/ 2283603 h 2810796"/>
              <a:gd name="connsiteX5021" fmla="*/ 1106141 w 3531775"/>
              <a:gd name="connsiteY5021" fmla="*/ 2281984 h 2810796"/>
              <a:gd name="connsiteX5022" fmla="*/ 1107380 w 3531775"/>
              <a:gd name="connsiteY5022" fmla="*/ 2281888 h 2810796"/>
              <a:gd name="connsiteX5023" fmla="*/ 1108618 w 3531775"/>
              <a:gd name="connsiteY5023" fmla="*/ 2271506 h 2810796"/>
              <a:gd name="connsiteX5024" fmla="*/ 1110237 w 3531775"/>
              <a:gd name="connsiteY5024" fmla="*/ 2277602 h 2810796"/>
              <a:gd name="connsiteX5025" fmla="*/ 1112714 w 3531775"/>
              <a:gd name="connsiteY5025" fmla="*/ 2282841 h 2810796"/>
              <a:gd name="connsiteX5026" fmla="*/ 1115190 w 3531775"/>
              <a:gd name="connsiteY5026" fmla="*/ 2278936 h 2810796"/>
              <a:gd name="connsiteX5027" fmla="*/ 1115381 w 3531775"/>
              <a:gd name="connsiteY5027" fmla="*/ 2287318 h 2810796"/>
              <a:gd name="connsiteX5028" fmla="*/ 1119476 w 3531775"/>
              <a:gd name="connsiteY5028" fmla="*/ 2292461 h 2810796"/>
              <a:gd name="connsiteX5029" fmla="*/ 1098426 w 3531775"/>
              <a:gd name="connsiteY5029" fmla="*/ 2283603 h 2810796"/>
              <a:gd name="connsiteX5030" fmla="*/ 1099283 w 3531775"/>
              <a:gd name="connsiteY5030" fmla="*/ 2197116 h 2810796"/>
              <a:gd name="connsiteX5031" fmla="*/ 1097283 w 3531775"/>
              <a:gd name="connsiteY5031" fmla="*/ 2221786 h 2810796"/>
              <a:gd name="connsiteX5032" fmla="*/ 1105189 w 3531775"/>
              <a:gd name="connsiteY5032" fmla="*/ 2215690 h 2810796"/>
              <a:gd name="connsiteX5033" fmla="*/ 1107189 w 3531775"/>
              <a:gd name="connsiteY5033" fmla="*/ 2203212 h 2810796"/>
              <a:gd name="connsiteX5034" fmla="*/ 1109189 w 3531775"/>
              <a:gd name="connsiteY5034" fmla="*/ 2208736 h 2810796"/>
              <a:gd name="connsiteX5035" fmla="*/ 1111952 w 3531775"/>
              <a:gd name="connsiteY5035" fmla="*/ 2212927 h 2810796"/>
              <a:gd name="connsiteX5036" fmla="*/ 1114333 w 3531775"/>
              <a:gd name="connsiteY5036" fmla="*/ 2207498 h 2810796"/>
              <a:gd name="connsiteX5037" fmla="*/ 1114904 w 3531775"/>
              <a:gd name="connsiteY5037" fmla="*/ 2216261 h 2810796"/>
              <a:gd name="connsiteX5038" fmla="*/ 1119095 w 3531775"/>
              <a:gd name="connsiteY5038" fmla="*/ 2219690 h 2810796"/>
              <a:gd name="connsiteX5039" fmla="*/ 1099283 w 3531775"/>
              <a:gd name="connsiteY5039" fmla="*/ 2197116 h 2810796"/>
              <a:gd name="connsiteX5040" fmla="*/ 1104808 w 3531775"/>
              <a:gd name="connsiteY5040" fmla="*/ 2131298 h 2810796"/>
              <a:gd name="connsiteX5041" fmla="*/ 1100331 w 3531775"/>
              <a:gd name="connsiteY5041" fmla="*/ 2153110 h 2810796"/>
              <a:gd name="connsiteX5042" fmla="*/ 1108237 w 3531775"/>
              <a:gd name="connsiteY5042" fmla="*/ 2148538 h 2810796"/>
              <a:gd name="connsiteX5043" fmla="*/ 1111380 w 3531775"/>
              <a:gd name="connsiteY5043" fmla="*/ 2137585 h 2810796"/>
              <a:gd name="connsiteX5044" fmla="*/ 1112618 w 3531775"/>
              <a:gd name="connsiteY5044" fmla="*/ 2142823 h 2810796"/>
              <a:gd name="connsiteX5045" fmla="*/ 1114714 w 3531775"/>
              <a:gd name="connsiteY5045" fmla="*/ 2146919 h 2810796"/>
              <a:gd name="connsiteX5046" fmla="*/ 1117095 w 3531775"/>
              <a:gd name="connsiteY5046" fmla="*/ 2150253 h 2810796"/>
              <a:gd name="connsiteX5047" fmla="*/ 1120524 w 3531775"/>
              <a:gd name="connsiteY5047" fmla="*/ 2153968 h 2810796"/>
              <a:gd name="connsiteX5048" fmla="*/ 1122905 w 3531775"/>
              <a:gd name="connsiteY5048" fmla="*/ 2142823 h 2810796"/>
              <a:gd name="connsiteX5049" fmla="*/ 1104808 w 3531775"/>
              <a:gd name="connsiteY5049" fmla="*/ 2131298 h 2810796"/>
              <a:gd name="connsiteX5050" fmla="*/ 1114333 w 3531775"/>
              <a:gd name="connsiteY5050" fmla="*/ 2083578 h 2810796"/>
              <a:gd name="connsiteX5051" fmla="*/ 1116619 w 3531775"/>
              <a:gd name="connsiteY5051" fmla="*/ 2089864 h 2810796"/>
              <a:gd name="connsiteX5052" fmla="*/ 1121000 w 3531775"/>
              <a:gd name="connsiteY5052" fmla="*/ 2089769 h 2810796"/>
              <a:gd name="connsiteX5053" fmla="*/ 1122143 w 3531775"/>
              <a:gd name="connsiteY5053" fmla="*/ 2089388 h 2810796"/>
              <a:gd name="connsiteX5054" fmla="*/ 1125191 w 3531775"/>
              <a:gd name="connsiteY5054" fmla="*/ 2085197 h 2810796"/>
              <a:gd name="connsiteX5055" fmla="*/ 1126715 w 3531775"/>
              <a:gd name="connsiteY5055" fmla="*/ 2088912 h 2810796"/>
              <a:gd name="connsiteX5056" fmla="*/ 1129478 w 3531775"/>
              <a:gd name="connsiteY5056" fmla="*/ 2085102 h 2810796"/>
              <a:gd name="connsiteX5057" fmla="*/ 1128525 w 3531775"/>
              <a:gd name="connsiteY5057" fmla="*/ 2091960 h 2810796"/>
              <a:gd name="connsiteX5058" fmla="*/ 1134050 w 3531775"/>
              <a:gd name="connsiteY5058" fmla="*/ 2086054 h 2810796"/>
              <a:gd name="connsiteX5059" fmla="*/ 1114333 w 3531775"/>
              <a:gd name="connsiteY5059" fmla="*/ 2083578 h 2810796"/>
              <a:gd name="connsiteX5060" fmla="*/ 1132526 w 3531775"/>
              <a:gd name="connsiteY5060" fmla="*/ 2019189 h 2810796"/>
              <a:gd name="connsiteX5061" fmla="*/ 1127192 w 3531775"/>
              <a:gd name="connsiteY5061" fmla="*/ 2038334 h 2810796"/>
              <a:gd name="connsiteX5062" fmla="*/ 1132621 w 3531775"/>
              <a:gd name="connsiteY5062" fmla="*/ 2039477 h 2810796"/>
              <a:gd name="connsiteX5063" fmla="*/ 1138336 w 3531775"/>
              <a:gd name="connsiteY5063" fmla="*/ 2028523 h 2810796"/>
              <a:gd name="connsiteX5064" fmla="*/ 1138526 w 3531775"/>
              <a:gd name="connsiteY5064" fmla="*/ 2034715 h 2810796"/>
              <a:gd name="connsiteX5065" fmla="*/ 1139955 w 3531775"/>
              <a:gd name="connsiteY5065" fmla="*/ 2040049 h 2810796"/>
              <a:gd name="connsiteX5066" fmla="*/ 1143956 w 3531775"/>
              <a:gd name="connsiteY5066" fmla="*/ 2035858 h 2810796"/>
              <a:gd name="connsiteX5067" fmla="*/ 1141860 w 3531775"/>
              <a:gd name="connsiteY5067" fmla="*/ 2044620 h 2810796"/>
              <a:gd name="connsiteX5068" fmla="*/ 1144718 w 3531775"/>
              <a:gd name="connsiteY5068" fmla="*/ 2050050 h 2810796"/>
              <a:gd name="connsiteX5069" fmla="*/ 1132526 w 3531775"/>
              <a:gd name="connsiteY5069" fmla="*/ 2019189 h 2810796"/>
              <a:gd name="connsiteX5070" fmla="*/ 1162339 w 3531775"/>
              <a:gd name="connsiteY5070" fmla="*/ 1972421 h 2810796"/>
              <a:gd name="connsiteX5071" fmla="*/ 1145194 w 3531775"/>
              <a:gd name="connsiteY5071" fmla="*/ 1982327 h 2810796"/>
              <a:gd name="connsiteX5072" fmla="*/ 1149004 w 3531775"/>
              <a:gd name="connsiteY5072" fmla="*/ 1985375 h 2810796"/>
              <a:gd name="connsiteX5073" fmla="*/ 1150147 w 3531775"/>
              <a:gd name="connsiteY5073" fmla="*/ 1985756 h 2810796"/>
              <a:gd name="connsiteX5074" fmla="*/ 1155100 w 3531775"/>
              <a:gd name="connsiteY5074" fmla="*/ 1977945 h 2810796"/>
              <a:gd name="connsiteX5075" fmla="*/ 1154243 w 3531775"/>
              <a:gd name="connsiteY5075" fmla="*/ 1983470 h 2810796"/>
              <a:gd name="connsiteX5076" fmla="*/ 1154433 w 3531775"/>
              <a:gd name="connsiteY5076" fmla="*/ 1988709 h 2810796"/>
              <a:gd name="connsiteX5077" fmla="*/ 1158053 w 3531775"/>
              <a:gd name="connsiteY5077" fmla="*/ 1986613 h 2810796"/>
              <a:gd name="connsiteX5078" fmla="*/ 1155005 w 3531775"/>
              <a:gd name="connsiteY5078" fmla="*/ 1993471 h 2810796"/>
              <a:gd name="connsiteX5079" fmla="*/ 1162339 w 3531775"/>
              <a:gd name="connsiteY5079" fmla="*/ 1972421 h 2810796"/>
              <a:gd name="connsiteX5080" fmla="*/ 1157100 w 3531775"/>
              <a:gd name="connsiteY5080" fmla="*/ 2016236 h 2810796"/>
              <a:gd name="connsiteX5081" fmla="*/ 1155671 w 3531775"/>
              <a:gd name="connsiteY5081" fmla="*/ 2028714 h 2810796"/>
              <a:gd name="connsiteX5082" fmla="*/ 1159862 w 3531775"/>
              <a:gd name="connsiteY5082" fmla="*/ 2024808 h 2810796"/>
              <a:gd name="connsiteX5083" fmla="*/ 1165863 w 3531775"/>
              <a:gd name="connsiteY5083" fmla="*/ 2025094 h 2810796"/>
              <a:gd name="connsiteX5084" fmla="*/ 1169768 w 3531775"/>
              <a:gd name="connsiteY5084" fmla="*/ 2015665 h 2810796"/>
              <a:gd name="connsiteX5085" fmla="*/ 1171959 w 3531775"/>
              <a:gd name="connsiteY5085" fmla="*/ 2019475 h 2810796"/>
              <a:gd name="connsiteX5086" fmla="*/ 1173864 w 3531775"/>
              <a:gd name="connsiteY5086" fmla="*/ 2024523 h 2810796"/>
              <a:gd name="connsiteX5087" fmla="*/ 1177960 w 3531775"/>
              <a:gd name="connsiteY5087" fmla="*/ 2019760 h 2810796"/>
              <a:gd name="connsiteX5088" fmla="*/ 1176245 w 3531775"/>
              <a:gd name="connsiteY5088" fmla="*/ 2028714 h 2810796"/>
              <a:gd name="connsiteX5089" fmla="*/ 1179674 w 3531775"/>
              <a:gd name="connsiteY5089" fmla="*/ 2033667 h 2810796"/>
              <a:gd name="connsiteX5090" fmla="*/ 1157100 w 3531775"/>
              <a:gd name="connsiteY5090" fmla="*/ 2016236 h 2810796"/>
              <a:gd name="connsiteX5091" fmla="*/ 1165863 w 3531775"/>
              <a:gd name="connsiteY5091" fmla="*/ 1926225 h 2810796"/>
              <a:gd name="connsiteX5092" fmla="*/ 1164434 w 3531775"/>
              <a:gd name="connsiteY5092" fmla="*/ 1935940 h 2810796"/>
              <a:gd name="connsiteX5093" fmla="*/ 1167863 w 3531775"/>
              <a:gd name="connsiteY5093" fmla="*/ 1933083 h 2810796"/>
              <a:gd name="connsiteX5094" fmla="*/ 1172626 w 3531775"/>
              <a:gd name="connsiteY5094" fmla="*/ 1933464 h 2810796"/>
              <a:gd name="connsiteX5095" fmla="*/ 1177198 w 3531775"/>
              <a:gd name="connsiteY5095" fmla="*/ 1924320 h 2810796"/>
              <a:gd name="connsiteX5096" fmla="*/ 1177579 w 3531775"/>
              <a:gd name="connsiteY5096" fmla="*/ 1929178 h 2810796"/>
              <a:gd name="connsiteX5097" fmla="*/ 1179008 w 3531775"/>
              <a:gd name="connsiteY5097" fmla="*/ 1933178 h 2810796"/>
              <a:gd name="connsiteX5098" fmla="*/ 1182341 w 3531775"/>
              <a:gd name="connsiteY5098" fmla="*/ 1929463 h 2810796"/>
              <a:gd name="connsiteX5099" fmla="*/ 1180817 w 3531775"/>
              <a:gd name="connsiteY5099" fmla="*/ 1936512 h 2810796"/>
              <a:gd name="connsiteX5100" fmla="*/ 1183484 w 3531775"/>
              <a:gd name="connsiteY5100" fmla="*/ 1940512 h 2810796"/>
              <a:gd name="connsiteX5101" fmla="*/ 1165863 w 3531775"/>
              <a:gd name="connsiteY5101" fmla="*/ 1926225 h 2810796"/>
              <a:gd name="connsiteX5102" fmla="*/ 1182722 w 3531775"/>
              <a:gd name="connsiteY5102" fmla="*/ 1874790 h 2810796"/>
              <a:gd name="connsiteX5103" fmla="*/ 1177388 w 3531775"/>
              <a:gd name="connsiteY5103" fmla="*/ 1892220 h 2810796"/>
              <a:gd name="connsiteX5104" fmla="*/ 1182818 w 3531775"/>
              <a:gd name="connsiteY5104" fmla="*/ 1891744 h 2810796"/>
              <a:gd name="connsiteX5105" fmla="*/ 1184151 w 3531775"/>
              <a:gd name="connsiteY5105" fmla="*/ 1893363 h 2810796"/>
              <a:gd name="connsiteX5106" fmla="*/ 1188437 w 3531775"/>
              <a:gd name="connsiteY5106" fmla="*/ 1883458 h 2810796"/>
              <a:gd name="connsiteX5107" fmla="*/ 1188533 w 3531775"/>
              <a:gd name="connsiteY5107" fmla="*/ 1889268 h 2810796"/>
              <a:gd name="connsiteX5108" fmla="*/ 1189771 w 3531775"/>
              <a:gd name="connsiteY5108" fmla="*/ 1894316 h 2810796"/>
              <a:gd name="connsiteX5109" fmla="*/ 1193771 w 3531775"/>
              <a:gd name="connsiteY5109" fmla="*/ 1890601 h 2810796"/>
              <a:gd name="connsiteX5110" fmla="*/ 1191485 w 3531775"/>
              <a:gd name="connsiteY5110" fmla="*/ 1898697 h 2810796"/>
              <a:gd name="connsiteX5111" fmla="*/ 1194152 w 3531775"/>
              <a:gd name="connsiteY5111" fmla="*/ 1903936 h 2810796"/>
              <a:gd name="connsiteX5112" fmla="*/ 1182722 w 3531775"/>
              <a:gd name="connsiteY5112" fmla="*/ 1874790 h 2810796"/>
              <a:gd name="connsiteX5113" fmla="*/ 1204916 w 3531775"/>
              <a:gd name="connsiteY5113" fmla="*/ 1811067 h 2810796"/>
              <a:gd name="connsiteX5114" fmla="*/ 1195010 w 3531775"/>
              <a:gd name="connsiteY5114" fmla="*/ 1827260 h 2810796"/>
              <a:gd name="connsiteX5115" fmla="*/ 1202820 w 3531775"/>
              <a:gd name="connsiteY5115" fmla="*/ 1828879 h 2810796"/>
              <a:gd name="connsiteX5116" fmla="*/ 1203963 w 3531775"/>
              <a:gd name="connsiteY5116" fmla="*/ 1829260 h 2810796"/>
              <a:gd name="connsiteX5117" fmla="*/ 1208535 w 3531775"/>
              <a:gd name="connsiteY5117" fmla="*/ 1821259 h 2810796"/>
              <a:gd name="connsiteX5118" fmla="*/ 1208059 w 3531775"/>
              <a:gd name="connsiteY5118" fmla="*/ 1826784 h 2810796"/>
              <a:gd name="connsiteX5119" fmla="*/ 1208535 w 3531775"/>
              <a:gd name="connsiteY5119" fmla="*/ 1832022 h 2810796"/>
              <a:gd name="connsiteX5120" fmla="*/ 1212250 w 3531775"/>
              <a:gd name="connsiteY5120" fmla="*/ 1829737 h 2810796"/>
              <a:gd name="connsiteX5121" fmla="*/ 1209392 w 3531775"/>
              <a:gd name="connsiteY5121" fmla="*/ 1836785 h 2810796"/>
              <a:gd name="connsiteX5122" fmla="*/ 1210916 w 3531775"/>
              <a:gd name="connsiteY5122" fmla="*/ 1842691 h 2810796"/>
              <a:gd name="connsiteX5123" fmla="*/ 1204916 w 3531775"/>
              <a:gd name="connsiteY5123" fmla="*/ 1811067 h 2810796"/>
              <a:gd name="connsiteX5124" fmla="*/ 1212059 w 3531775"/>
              <a:gd name="connsiteY5124" fmla="*/ 1765252 h 2810796"/>
              <a:gd name="connsiteX5125" fmla="*/ 1210440 w 3531775"/>
              <a:gd name="connsiteY5125" fmla="*/ 1779540 h 2810796"/>
              <a:gd name="connsiteX5126" fmla="*/ 1216250 w 3531775"/>
              <a:gd name="connsiteY5126" fmla="*/ 1778968 h 2810796"/>
              <a:gd name="connsiteX5127" fmla="*/ 1218251 w 3531775"/>
              <a:gd name="connsiteY5127" fmla="*/ 1770586 h 2810796"/>
              <a:gd name="connsiteX5128" fmla="*/ 1219298 w 3531775"/>
              <a:gd name="connsiteY5128" fmla="*/ 1774968 h 2810796"/>
              <a:gd name="connsiteX5129" fmla="*/ 1221204 w 3531775"/>
              <a:gd name="connsiteY5129" fmla="*/ 1778492 h 2810796"/>
              <a:gd name="connsiteX5130" fmla="*/ 1223299 w 3531775"/>
              <a:gd name="connsiteY5130" fmla="*/ 1781445 h 2810796"/>
              <a:gd name="connsiteX5131" fmla="*/ 1228919 w 3531775"/>
              <a:gd name="connsiteY5131" fmla="*/ 1775539 h 2810796"/>
              <a:gd name="connsiteX5132" fmla="*/ 1212059 w 3531775"/>
              <a:gd name="connsiteY5132" fmla="*/ 1765252 h 2810796"/>
              <a:gd name="connsiteX5133" fmla="*/ 1212250 w 3531775"/>
              <a:gd name="connsiteY5133" fmla="*/ 1637903 h 2810796"/>
              <a:gd name="connsiteX5134" fmla="*/ 1219108 w 3531775"/>
              <a:gd name="connsiteY5134" fmla="*/ 1635998 h 2810796"/>
              <a:gd name="connsiteX5135" fmla="*/ 1220156 w 3531775"/>
              <a:gd name="connsiteY5135" fmla="*/ 1635808 h 2810796"/>
              <a:gd name="connsiteX5136" fmla="*/ 1220632 w 3531775"/>
              <a:gd name="connsiteY5136" fmla="*/ 1628283 h 2810796"/>
              <a:gd name="connsiteX5137" fmla="*/ 1222442 w 3531775"/>
              <a:gd name="connsiteY5137" fmla="*/ 1632474 h 2810796"/>
              <a:gd name="connsiteX5138" fmla="*/ 1224823 w 3531775"/>
              <a:gd name="connsiteY5138" fmla="*/ 1636093 h 2810796"/>
              <a:gd name="connsiteX5139" fmla="*/ 1226918 w 3531775"/>
              <a:gd name="connsiteY5139" fmla="*/ 1632950 h 2810796"/>
              <a:gd name="connsiteX5140" fmla="*/ 1227395 w 3531775"/>
              <a:gd name="connsiteY5140" fmla="*/ 1639141 h 2810796"/>
              <a:gd name="connsiteX5141" fmla="*/ 1231014 w 3531775"/>
              <a:gd name="connsiteY5141" fmla="*/ 1642761 h 2810796"/>
              <a:gd name="connsiteX5142" fmla="*/ 1212250 w 3531775"/>
              <a:gd name="connsiteY5142" fmla="*/ 1637903 h 2810796"/>
              <a:gd name="connsiteX5143" fmla="*/ 1199105 w 3531775"/>
              <a:gd name="connsiteY5143" fmla="*/ 1594279 h 2810796"/>
              <a:gd name="connsiteX5144" fmla="*/ 1208440 w 3531775"/>
              <a:gd name="connsiteY5144" fmla="*/ 1605804 h 2810796"/>
              <a:gd name="connsiteX5145" fmla="*/ 1209488 w 3531775"/>
              <a:gd name="connsiteY5145" fmla="*/ 1596374 h 2810796"/>
              <a:gd name="connsiteX5146" fmla="*/ 1204916 w 3531775"/>
              <a:gd name="connsiteY5146" fmla="*/ 1589516 h 2810796"/>
              <a:gd name="connsiteX5147" fmla="*/ 1208059 w 3531775"/>
              <a:gd name="connsiteY5147" fmla="*/ 1589992 h 2810796"/>
              <a:gd name="connsiteX5148" fmla="*/ 1211012 w 3531775"/>
              <a:gd name="connsiteY5148" fmla="*/ 1589230 h 2810796"/>
              <a:gd name="connsiteX5149" fmla="*/ 1209488 w 3531775"/>
              <a:gd name="connsiteY5149" fmla="*/ 1584754 h 2810796"/>
              <a:gd name="connsiteX5150" fmla="*/ 1213679 w 3531775"/>
              <a:gd name="connsiteY5150" fmla="*/ 1587897 h 2810796"/>
              <a:gd name="connsiteX5151" fmla="*/ 1217012 w 3531775"/>
              <a:gd name="connsiteY5151" fmla="*/ 1585706 h 2810796"/>
              <a:gd name="connsiteX5152" fmla="*/ 1211678 w 3531775"/>
              <a:gd name="connsiteY5152" fmla="*/ 1579420 h 2810796"/>
              <a:gd name="connsiteX5153" fmla="*/ 1199105 w 3531775"/>
              <a:gd name="connsiteY5153" fmla="*/ 1594279 h 2810796"/>
              <a:gd name="connsiteX5154" fmla="*/ 1180722 w 3531775"/>
              <a:gd name="connsiteY5154" fmla="*/ 1557036 h 2810796"/>
              <a:gd name="connsiteX5155" fmla="*/ 1186151 w 3531775"/>
              <a:gd name="connsiteY5155" fmla="*/ 1560274 h 2810796"/>
              <a:gd name="connsiteX5156" fmla="*/ 1186151 w 3531775"/>
              <a:gd name="connsiteY5156" fmla="*/ 1556274 h 2810796"/>
              <a:gd name="connsiteX5157" fmla="*/ 1190152 w 3531775"/>
              <a:gd name="connsiteY5157" fmla="*/ 1558655 h 2810796"/>
              <a:gd name="connsiteX5158" fmla="*/ 1191009 w 3531775"/>
              <a:gd name="connsiteY5158" fmla="*/ 1557988 h 2810796"/>
              <a:gd name="connsiteX5159" fmla="*/ 1188533 w 3531775"/>
              <a:gd name="connsiteY5159" fmla="*/ 1551130 h 2810796"/>
              <a:gd name="connsiteX5160" fmla="*/ 1191676 w 3531775"/>
              <a:gd name="connsiteY5160" fmla="*/ 1553988 h 2810796"/>
              <a:gd name="connsiteX5161" fmla="*/ 1195105 w 3531775"/>
              <a:gd name="connsiteY5161" fmla="*/ 1555988 h 2810796"/>
              <a:gd name="connsiteX5162" fmla="*/ 1195676 w 3531775"/>
              <a:gd name="connsiteY5162" fmla="*/ 1552273 h 2810796"/>
              <a:gd name="connsiteX5163" fmla="*/ 1198439 w 3531775"/>
              <a:gd name="connsiteY5163" fmla="*/ 1557607 h 2810796"/>
              <a:gd name="connsiteX5164" fmla="*/ 1202820 w 3531775"/>
              <a:gd name="connsiteY5164" fmla="*/ 1559226 h 2810796"/>
              <a:gd name="connsiteX5165" fmla="*/ 1180722 w 3531775"/>
              <a:gd name="connsiteY5165" fmla="*/ 1557036 h 2810796"/>
              <a:gd name="connsiteX5166" fmla="*/ 1155481 w 3531775"/>
              <a:gd name="connsiteY5166" fmla="*/ 1521031 h 2810796"/>
              <a:gd name="connsiteX5167" fmla="*/ 1164434 w 3531775"/>
              <a:gd name="connsiteY5167" fmla="*/ 1530175 h 2810796"/>
              <a:gd name="connsiteX5168" fmla="*/ 1166816 w 3531775"/>
              <a:gd name="connsiteY5168" fmla="*/ 1521793 h 2810796"/>
              <a:gd name="connsiteX5169" fmla="*/ 1164149 w 3531775"/>
              <a:gd name="connsiteY5169" fmla="*/ 1516554 h 2810796"/>
              <a:gd name="connsiteX5170" fmla="*/ 1167197 w 3531775"/>
              <a:gd name="connsiteY5170" fmla="*/ 1515983 h 2810796"/>
              <a:gd name="connsiteX5171" fmla="*/ 1172245 w 3531775"/>
              <a:gd name="connsiteY5171" fmla="*/ 1519793 h 2810796"/>
              <a:gd name="connsiteX5172" fmla="*/ 1171102 w 3531775"/>
              <a:gd name="connsiteY5172" fmla="*/ 1512745 h 2810796"/>
              <a:gd name="connsiteX5173" fmla="*/ 1176055 w 3531775"/>
              <a:gd name="connsiteY5173" fmla="*/ 1517412 h 2810796"/>
              <a:gd name="connsiteX5174" fmla="*/ 1175579 w 3531775"/>
              <a:gd name="connsiteY5174" fmla="*/ 1509316 h 2810796"/>
              <a:gd name="connsiteX5175" fmla="*/ 1155481 w 3531775"/>
              <a:gd name="connsiteY5175" fmla="*/ 1521031 h 2810796"/>
              <a:gd name="connsiteX5176" fmla="*/ 1133192 w 3531775"/>
              <a:gd name="connsiteY5176" fmla="*/ 1501791 h 2810796"/>
              <a:gd name="connsiteX5177" fmla="*/ 1138812 w 3531775"/>
              <a:gd name="connsiteY5177" fmla="*/ 1505791 h 2810796"/>
              <a:gd name="connsiteX5178" fmla="*/ 1142336 w 3531775"/>
              <a:gd name="connsiteY5178" fmla="*/ 1499981 h 2810796"/>
              <a:gd name="connsiteX5179" fmla="*/ 1138812 w 3531775"/>
              <a:gd name="connsiteY5179" fmla="*/ 1493980 h 2810796"/>
              <a:gd name="connsiteX5180" fmla="*/ 1142527 w 3531775"/>
              <a:gd name="connsiteY5180" fmla="*/ 1495409 h 2810796"/>
              <a:gd name="connsiteX5181" fmla="*/ 1146337 w 3531775"/>
              <a:gd name="connsiteY5181" fmla="*/ 1495980 h 2810796"/>
              <a:gd name="connsiteX5182" fmla="*/ 1145861 w 3531775"/>
              <a:gd name="connsiteY5182" fmla="*/ 1492647 h 2810796"/>
              <a:gd name="connsiteX5183" fmla="*/ 1149956 w 3531775"/>
              <a:gd name="connsiteY5183" fmla="*/ 1496362 h 2810796"/>
              <a:gd name="connsiteX5184" fmla="*/ 1154624 w 3531775"/>
              <a:gd name="connsiteY5184" fmla="*/ 1496457 h 2810796"/>
              <a:gd name="connsiteX5185" fmla="*/ 1133192 w 3531775"/>
              <a:gd name="connsiteY5185" fmla="*/ 1501791 h 2810796"/>
              <a:gd name="connsiteX5186" fmla="*/ 1115857 w 3531775"/>
              <a:gd name="connsiteY5186" fmla="*/ 1466548 h 2810796"/>
              <a:gd name="connsiteX5187" fmla="*/ 1138812 w 3531775"/>
              <a:gd name="connsiteY5187" fmla="*/ 1476264 h 2810796"/>
              <a:gd name="connsiteX5188" fmla="*/ 1126620 w 3531775"/>
              <a:gd name="connsiteY5188" fmla="*/ 1466262 h 2810796"/>
              <a:gd name="connsiteX5189" fmla="*/ 1125572 w 3531775"/>
              <a:gd name="connsiteY5189" fmla="*/ 1463595 h 2810796"/>
              <a:gd name="connsiteX5190" fmla="*/ 1131859 w 3531775"/>
              <a:gd name="connsiteY5190" fmla="*/ 1461309 h 2810796"/>
              <a:gd name="connsiteX5191" fmla="*/ 1127096 w 3531775"/>
              <a:gd name="connsiteY5191" fmla="*/ 1457976 h 2810796"/>
              <a:gd name="connsiteX5192" fmla="*/ 1134335 w 3531775"/>
              <a:gd name="connsiteY5192" fmla="*/ 1458547 h 2810796"/>
              <a:gd name="connsiteX5193" fmla="*/ 1137098 w 3531775"/>
              <a:gd name="connsiteY5193" fmla="*/ 1454737 h 2810796"/>
              <a:gd name="connsiteX5194" fmla="*/ 1126144 w 3531775"/>
              <a:gd name="connsiteY5194" fmla="*/ 1451784 h 2810796"/>
              <a:gd name="connsiteX5195" fmla="*/ 1115857 w 3531775"/>
              <a:gd name="connsiteY5195" fmla="*/ 1466548 h 2810796"/>
              <a:gd name="connsiteX5196" fmla="*/ 1098140 w 3531775"/>
              <a:gd name="connsiteY5196" fmla="*/ 1485122 h 2810796"/>
              <a:gd name="connsiteX5197" fmla="*/ 1108808 w 3531775"/>
              <a:gd name="connsiteY5197" fmla="*/ 1486741 h 2810796"/>
              <a:gd name="connsiteX5198" fmla="*/ 1103855 w 3531775"/>
              <a:gd name="connsiteY5198" fmla="*/ 1483122 h 2810796"/>
              <a:gd name="connsiteX5199" fmla="*/ 1106808 w 3531775"/>
              <a:gd name="connsiteY5199" fmla="*/ 1480931 h 2810796"/>
              <a:gd name="connsiteX5200" fmla="*/ 1101665 w 3531775"/>
              <a:gd name="connsiteY5200" fmla="*/ 1478454 h 2810796"/>
              <a:gd name="connsiteX5201" fmla="*/ 1108237 w 3531775"/>
              <a:gd name="connsiteY5201" fmla="*/ 1476645 h 2810796"/>
              <a:gd name="connsiteX5202" fmla="*/ 1105094 w 3531775"/>
              <a:gd name="connsiteY5202" fmla="*/ 1473978 h 2810796"/>
              <a:gd name="connsiteX5203" fmla="*/ 1104713 w 3531775"/>
              <a:gd name="connsiteY5203" fmla="*/ 1472454 h 2810796"/>
              <a:gd name="connsiteX5204" fmla="*/ 1109380 w 3531775"/>
              <a:gd name="connsiteY5204" fmla="*/ 1472835 h 2810796"/>
              <a:gd name="connsiteX5205" fmla="*/ 1105665 w 3531775"/>
              <a:gd name="connsiteY5205" fmla="*/ 1467405 h 2810796"/>
              <a:gd name="connsiteX5206" fmla="*/ 1098140 w 3531775"/>
              <a:gd name="connsiteY5206" fmla="*/ 1485122 h 2810796"/>
              <a:gd name="connsiteX5207" fmla="*/ 1094426 w 3531775"/>
              <a:gd name="connsiteY5207" fmla="*/ 1439212 h 2810796"/>
              <a:gd name="connsiteX5208" fmla="*/ 1108427 w 3531775"/>
              <a:gd name="connsiteY5208" fmla="*/ 1442831 h 2810796"/>
              <a:gd name="connsiteX5209" fmla="*/ 1110713 w 3531775"/>
              <a:gd name="connsiteY5209" fmla="*/ 1439021 h 2810796"/>
              <a:gd name="connsiteX5210" fmla="*/ 1104713 w 3531775"/>
              <a:gd name="connsiteY5210" fmla="*/ 1436068 h 2810796"/>
              <a:gd name="connsiteX5211" fmla="*/ 1105379 w 3531775"/>
              <a:gd name="connsiteY5211" fmla="*/ 1434258 h 2810796"/>
              <a:gd name="connsiteX5212" fmla="*/ 1108427 w 3531775"/>
              <a:gd name="connsiteY5212" fmla="*/ 1434830 h 2810796"/>
              <a:gd name="connsiteX5213" fmla="*/ 1113095 w 3531775"/>
              <a:gd name="connsiteY5213" fmla="*/ 1433878 h 2810796"/>
              <a:gd name="connsiteX5214" fmla="*/ 1110713 w 3531775"/>
              <a:gd name="connsiteY5214" fmla="*/ 1431020 h 2810796"/>
              <a:gd name="connsiteX5215" fmla="*/ 1117381 w 3531775"/>
              <a:gd name="connsiteY5215" fmla="*/ 1432925 h 2810796"/>
              <a:gd name="connsiteX5216" fmla="*/ 1122810 w 3531775"/>
              <a:gd name="connsiteY5216" fmla="*/ 1431687 h 2810796"/>
              <a:gd name="connsiteX5217" fmla="*/ 1094426 w 3531775"/>
              <a:gd name="connsiteY5217" fmla="*/ 1439212 h 2810796"/>
              <a:gd name="connsiteX5218" fmla="*/ 196504 w 3531775"/>
              <a:gd name="connsiteY5218" fmla="*/ 1110027 h 2810796"/>
              <a:gd name="connsiteX5219" fmla="*/ 235080 w 3531775"/>
              <a:gd name="connsiteY5219" fmla="*/ 1073642 h 2810796"/>
              <a:gd name="connsiteX5220" fmla="*/ 234318 w 3531775"/>
              <a:gd name="connsiteY5220" fmla="*/ 1072689 h 2810796"/>
              <a:gd name="connsiteX5221" fmla="*/ 145831 w 3531775"/>
              <a:gd name="connsiteY5221" fmla="*/ 1258237 h 2810796"/>
              <a:gd name="connsiteX5222" fmla="*/ 196504 w 3531775"/>
              <a:gd name="connsiteY5222" fmla="*/ 1110027 h 2810796"/>
              <a:gd name="connsiteX5223" fmla="*/ 375479 w 3531775"/>
              <a:gd name="connsiteY5223" fmla="*/ 1070118 h 2810796"/>
              <a:gd name="connsiteX5224" fmla="*/ 442344 w 3531775"/>
              <a:gd name="connsiteY5224" fmla="*/ 1090025 h 2810796"/>
              <a:gd name="connsiteX5225" fmla="*/ 442344 w 3531775"/>
              <a:gd name="connsiteY5225" fmla="*/ 1088787 h 2810796"/>
              <a:gd name="connsiteX5226" fmla="*/ 409007 w 3531775"/>
              <a:gd name="connsiteY5226" fmla="*/ 1079643 h 2810796"/>
              <a:gd name="connsiteX5227" fmla="*/ 247177 w 3531775"/>
              <a:gd name="connsiteY5227" fmla="*/ 1209468 h 2810796"/>
              <a:gd name="connsiteX5228" fmla="*/ 375479 w 3531775"/>
              <a:gd name="connsiteY5228" fmla="*/ 1070118 h 2810796"/>
              <a:gd name="connsiteX5229" fmla="*/ 418532 w 3531775"/>
              <a:gd name="connsiteY5229" fmla="*/ 1166987 h 2810796"/>
              <a:gd name="connsiteX5230" fmla="*/ 471681 w 3531775"/>
              <a:gd name="connsiteY5230" fmla="*/ 1206516 h 2810796"/>
              <a:gd name="connsiteX5231" fmla="*/ 577313 w 3531775"/>
              <a:gd name="connsiteY5231" fmla="*/ 1153462 h 2810796"/>
              <a:gd name="connsiteX5232" fmla="*/ 463013 w 3531775"/>
              <a:gd name="connsiteY5232" fmla="*/ 1190323 h 2810796"/>
              <a:gd name="connsiteX5233" fmla="*/ 421675 w 3531775"/>
              <a:gd name="connsiteY5233" fmla="*/ 1157367 h 2810796"/>
              <a:gd name="connsiteX5234" fmla="*/ 297469 w 3531775"/>
              <a:gd name="connsiteY5234" fmla="*/ 1213183 h 2810796"/>
              <a:gd name="connsiteX5235" fmla="*/ 418532 w 3531775"/>
              <a:gd name="connsiteY5235" fmla="*/ 1166987 h 2810796"/>
              <a:gd name="connsiteX5236" fmla="*/ 367668 w 3531775"/>
              <a:gd name="connsiteY5236" fmla="*/ 1261284 h 2810796"/>
              <a:gd name="connsiteX5237" fmla="*/ 479587 w 3531775"/>
              <a:gd name="connsiteY5237" fmla="*/ 1288716 h 2810796"/>
              <a:gd name="connsiteX5238" fmla="*/ 479301 w 3531775"/>
              <a:gd name="connsiteY5238" fmla="*/ 1287574 h 2810796"/>
              <a:gd name="connsiteX5239" fmla="*/ 260036 w 3531775"/>
              <a:gd name="connsiteY5239" fmla="*/ 1279858 h 2810796"/>
              <a:gd name="connsiteX5240" fmla="*/ 367668 w 3531775"/>
              <a:gd name="connsiteY5240" fmla="*/ 1261284 h 2810796"/>
              <a:gd name="connsiteX5241" fmla="*/ 258893 w 3531775"/>
              <a:gd name="connsiteY5241" fmla="*/ 1322149 h 2810796"/>
              <a:gd name="connsiteX5242" fmla="*/ 363096 w 3531775"/>
              <a:gd name="connsiteY5242" fmla="*/ 1345295 h 2810796"/>
              <a:gd name="connsiteX5243" fmla="*/ 363668 w 3531775"/>
              <a:gd name="connsiteY5243" fmla="*/ 1344247 h 2810796"/>
              <a:gd name="connsiteX5244" fmla="*/ 321091 w 3531775"/>
              <a:gd name="connsiteY5244" fmla="*/ 1335008 h 2810796"/>
              <a:gd name="connsiteX5245" fmla="*/ 195551 w 3531775"/>
              <a:gd name="connsiteY5245" fmla="*/ 1311767 h 2810796"/>
              <a:gd name="connsiteX5246" fmla="*/ 258893 w 3531775"/>
              <a:gd name="connsiteY5246" fmla="*/ 1322149 h 2810796"/>
              <a:gd name="connsiteX5247" fmla="*/ 127162 w 3531775"/>
              <a:gd name="connsiteY5247" fmla="*/ 1274048 h 2810796"/>
              <a:gd name="connsiteX5248" fmla="*/ 168881 w 3531775"/>
              <a:gd name="connsiteY5248" fmla="*/ 1316149 h 2810796"/>
              <a:gd name="connsiteX5249" fmla="*/ 127162 w 3531775"/>
              <a:gd name="connsiteY5249" fmla="*/ 1274048 h 2810796"/>
              <a:gd name="connsiteX5250" fmla="*/ 156975 w 3531775"/>
              <a:gd name="connsiteY5250" fmla="*/ 1328626 h 2810796"/>
              <a:gd name="connsiteX5251" fmla="*/ 119066 w 3531775"/>
              <a:gd name="connsiteY5251" fmla="*/ 1292908 h 2810796"/>
              <a:gd name="connsiteX5252" fmla="*/ 156975 w 3531775"/>
              <a:gd name="connsiteY5252" fmla="*/ 1328626 h 2810796"/>
              <a:gd name="connsiteX5253" fmla="*/ 143354 w 3531775"/>
              <a:gd name="connsiteY5253" fmla="*/ 1341485 h 2810796"/>
              <a:gd name="connsiteX5254" fmla="*/ 111827 w 3531775"/>
              <a:gd name="connsiteY5254" fmla="*/ 1316529 h 2810796"/>
              <a:gd name="connsiteX5255" fmla="*/ 143354 w 3531775"/>
              <a:gd name="connsiteY5255" fmla="*/ 1341485 h 2810796"/>
              <a:gd name="connsiteX5256" fmla="*/ 108874 w 3531775"/>
              <a:gd name="connsiteY5256" fmla="*/ 1370632 h 2810796"/>
              <a:gd name="connsiteX5257" fmla="*/ 111160 w 3531775"/>
              <a:gd name="connsiteY5257" fmla="*/ 1368822 h 2810796"/>
              <a:gd name="connsiteX5258" fmla="*/ 116303 w 3531775"/>
              <a:gd name="connsiteY5258" fmla="*/ 1359773 h 2810796"/>
              <a:gd name="connsiteX5259" fmla="*/ 114970 w 3531775"/>
              <a:gd name="connsiteY5259" fmla="*/ 1363297 h 2810796"/>
              <a:gd name="connsiteX5260" fmla="*/ 114398 w 3531775"/>
              <a:gd name="connsiteY5260" fmla="*/ 1365774 h 2810796"/>
              <a:gd name="connsiteX5261" fmla="*/ 114208 w 3531775"/>
              <a:gd name="connsiteY5261" fmla="*/ 1367583 h 2810796"/>
              <a:gd name="connsiteX5262" fmla="*/ 114303 w 3531775"/>
              <a:gd name="connsiteY5262" fmla="*/ 1369488 h 2810796"/>
              <a:gd name="connsiteX5263" fmla="*/ 119923 w 3531775"/>
              <a:gd name="connsiteY5263" fmla="*/ 1358058 h 2810796"/>
              <a:gd name="connsiteX5264" fmla="*/ 115922 w 3531775"/>
              <a:gd name="connsiteY5264" fmla="*/ 1357106 h 2810796"/>
              <a:gd name="connsiteX5265" fmla="*/ 106302 w 3531775"/>
              <a:gd name="connsiteY5265" fmla="*/ 1374537 h 2810796"/>
              <a:gd name="connsiteX5266" fmla="*/ 108874 w 3531775"/>
              <a:gd name="connsiteY5266" fmla="*/ 1370632 h 2810796"/>
              <a:gd name="connsiteX5267" fmla="*/ 70202 w 3531775"/>
              <a:gd name="connsiteY5267" fmla="*/ 1465691 h 2810796"/>
              <a:gd name="connsiteX5268" fmla="*/ 71726 w 3531775"/>
              <a:gd name="connsiteY5268" fmla="*/ 1467882 h 2810796"/>
              <a:gd name="connsiteX5269" fmla="*/ 72203 w 3531775"/>
              <a:gd name="connsiteY5269" fmla="*/ 1467977 h 2810796"/>
              <a:gd name="connsiteX5270" fmla="*/ 75441 w 3531775"/>
              <a:gd name="connsiteY5270" fmla="*/ 1459786 h 2810796"/>
              <a:gd name="connsiteX5271" fmla="*/ 74393 w 3531775"/>
              <a:gd name="connsiteY5271" fmla="*/ 1465024 h 2810796"/>
              <a:gd name="connsiteX5272" fmla="*/ 74012 w 3531775"/>
              <a:gd name="connsiteY5272" fmla="*/ 1469882 h 2810796"/>
              <a:gd name="connsiteX5273" fmla="*/ 75917 w 3531775"/>
              <a:gd name="connsiteY5273" fmla="*/ 1467215 h 2810796"/>
              <a:gd name="connsiteX5274" fmla="*/ 74203 w 3531775"/>
              <a:gd name="connsiteY5274" fmla="*/ 1479312 h 2810796"/>
              <a:gd name="connsiteX5275" fmla="*/ 68297 w 3531775"/>
              <a:gd name="connsiteY5275" fmla="*/ 1467501 h 2810796"/>
              <a:gd name="connsiteX5276" fmla="*/ 70202 w 3531775"/>
              <a:gd name="connsiteY5276" fmla="*/ 1465691 h 2810796"/>
              <a:gd name="connsiteX5277" fmla="*/ 53819 w 3531775"/>
              <a:gd name="connsiteY5277" fmla="*/ 1622282 h 2810796"/>
              <a:gd name="connsiteX5278" fmla="*/ 50486 w 3531775"/>
              <a:gd name="connsiteY5278" fmla="*/ 1611900 h 2810796"/>
              <a:gd name="connsiteX5279" fmla="*/ 52676 w 3531775"/>
              <a:gd name="connsiteY5279" fmla="*/ 1612662 h 2810796"/>
              <a:gd name="connsiteX5280" fmla="*/ 55915 w 3531775"/>
              <a:gd name="connsiteY5280" fmla="*/ 1618758 h 2810796"/>
              <a:gd name="connsiteX5281" fmla="*/ 54391 w 3531775"/>
              <a:gd name="connsiteY5281" fmla="*/ 1607518 h 2810796"/>
              <a:gd name="connsiteX5282" fmla="*/ 60296 w 3531775"/>
              <a:gd name="connsiteY5282" fmla="*/ 1618758 h 2810796"/>
              <a:gd name="connsiteX5283" fmla="*/ 44485 w 3531775"/>
              <a:gd name="connsiteY5283" fmla="*/ 1609233 h 2810796"/>
              <a:gd name="connsiteX5284" fmla="*/ 54010 w 3531775"/>
              <a:gd name="connsiteY5284" fmla="*/ 1632664 h 2810796"/>
              <a:gd name="connsiteX5285" fmla="*/ 53819 w 3531775"/>
              <a:gd name="connsiteY5285" fmla="*/ 1622282 h 2810796"/>
              <a:gd name="connsiteX5286" fmla="*/ 52581 w 3531775"/>
              <a:gd name="connsiteY5286" fmla="*/ 1578372 h 2810796"/>
              <a:gd name="connsiteX5287" fmla="*/ 53534 w 3531775"/>
              <a:gd name="connsiteY5287" fmla="*/ 1583611 h 2810796"/>
              <a:gd name="connsiteX5288" fmla="*/ 55629 w 3531775"/>
              <a:gd name="connsiteY5288" fmla="*/ 1576753 h 2810796"/>
              <a:gd name="connsiteX5289" fmla="*/ 57534 w 3531775"/>
              <a:gd name="connsiteY5289" fmla="*/ 1582467 h 2810796"/>
              <a:gd name="connsiteX5290" fmla="*/ 58201 w 3531775"/>
              <a:gd name="connsiteY5290" fmla="*/ 1582372 h 2810796"/>
              <a:gd name="connsiteX5291" fmla="*/ 58296 w 3531775"/>
              <a:gd name="connsiteY5291" fmla="*/ 1573324 h 2810796"/>
              <a:gd name="connsiteX5292" fmla="*/ 59344 w 3531775"/>
              <a:gd name="connsiteY5292" fmla="*/ 1578753 h 2810796"/>
              <a:gd name="connsiteX5293" fmla="*/ 61058 w 3531775"/>
              <a:gd name="connsiteY5293" fmla="*/ 1583420 h 2810796"/>
              <a:gd name="connsiteX5294" fmla="*/ 62106 w 3531775"/>
              <a:gd name="connsiteY5294" fmla="*/ 1580086 h 2810796"/>
              <a:gd name="connsiteX5295" fmla="*/ 63916 w 3531775"/>
              <a:gd name="connsiteY5295" fmla="*/ 1591802 h 2810796"/>
              <a:gd name="connsiteX5296" fmla="*/ 65249 w 3531775"/>
              <a:gd name="connsiteY5296" fmla="*/ 1582658 h 2810796"/>
              <a:gd name="connsiteX5297" fmla="*/ 52581 w 3531775"/>
              <a:gd name="connsiteY5297" fmla="*/ 1578372 h 2810796"/>
              <a:gd name="connsiteX5298" fmla="*/ 57058 w 3531775"/>
              <a:gd name="connsiteY5298" fmla="*/ 1536462 h 2810796"/>
              <a:gd name="connsiteX5299" fmla="*/ 58963 w 3531775"/>
              <a:gd name="connsiteY5299" fmla="*/ 1537224 h 2810796"/>
              <a:gd name="connsiteX5300" fmla="*/ 61439 w 3531775"/>
              <a:gd name="connsiteY5300" fmla="*/ 1536081 h 2810796"/>
              <a:gd name="connsiteX5301" fmla="*/ 62011 w 3531775"/>
              <a:gd name="connsiteY5301" fmla="*/ 1535414 h 2810796"/>
              <a:gd name="connsiteX5302" fmla="*/ 63440 w 3531775"/>
              <a:gd name="connsiteY5302" fmla="*/ 1530461 h 2810796"/>
              <a:gd name="connsiteX5303" fmla="*/ 65916 w 3531775"/>
              <a:gd name="connsiteY5303" fmla="*/ 1529413 h 2810796"/>
              <a:gd name="connsiteX5304" fmla="*/ 67916 w 3531775"/>
              <a:gd name="connsiteY5304" fmla="*/ 1539510 h 2810796"/>
              <a:gd name="connsiteX5305" fmla="*/ 57058 w 3531775"/>
              <a:gd name="connsiteY5305" fmla="*/ 1536462 h 2810796"/>
              <a:gd name="connsiteX5306" fmla="*/ 123828 w 3531775"/>
              <a:gd name="connsiteY5306" fmla="*/ 1691815 h 2810796"/>
              <a:gd name="connsiteX5307" fmla="*/ 116399 w 3531775"/>
              <a:gd name="connsiteY5307" fmla="*/ 1700863 h 2810796"/>
              <a:gd name="connsiteX5308" fmla="*/ 114779 w 3531775"/>
              <a:gd name="connsiteY5308" fmla="*/ 1697053 h 2810796"/>
              <a:gd name="connsiteX5309" fmla="*/ 116113 w 3531775"/>
              <a:gd name="connsiteY5309" fmla="*/ 1694291 h 2810796"/>
              <a:gd name="connsiteX5310" fmla="*/ 116113 w 3531775"/>
              <a:gd name="connsiteY5310" fmla="*/ 1693338 h 2810796"/>
              <a:gd name="connsiteX5311" fmla="*/ 110112 w 3531775"/>
              <a:gd name="connsiteY5311" fmla="*/ 1686004 h 2810796"/>
              <a:gd name="connsiteX5312" fmla="*/ 113827 w 3531775"/>
              <a:gd name="connsiteY5312" fmla="*/ 1688671 h 2810796"/>
              <a:gd name="connsiteX5313" fmla="*/ 117256 w 3531775"/>
              <a:gd name="connsiteY5313" fmla="*/ 1690195 h 2810796"/>
              <a:gd name="connsiteX5314" fmla="*/ 115256 w 3531775"/>
              <a:gd name="connsiteY5314" fmla="*/ 1686004 h 2810796"/>
              <a:gd name="connsiteX5315" fmla="*/ 123828 w 3531775"/>
              <a:gd name="connsiteY5315" fmla="*/ 1691815 h 2810796"/>
              <a:gd name="connsiteX5316" fmla="*/ 161166 w 3531775"/>
              <a:gd name="connsiteY5316" fmla="*/ 1731153 h 2810796"/>
              <a:gd name="connsiteX5317" fmla="*/ 137830 w 3531775"/>
              <a:gd name="connsiteY5317" fmla="*/ 1727629 h 2810796"/>
              <a:gd name="connsiteX5318" fmla="*/ 145355 w 3531775"/>
              <a:gd name="connsiteY5318" fmla="*/ 1731438 h 2810796"/>
              <a:gd name="connsiteX5319" fmla="*/ 148403 w 3531775"/>
              <a:gd name="connsiteY5319" fmla="*/ 1730295 h 2810796"/>
              <a:gd name="connsiteX5320" fmla="*/ 148879 w 3531775"/>
              <a:gd name="connsiteY5320" fmla="*/ 1729724 h 2810796"/>
              <a:gd name="connsiteX5321" fmla="*/ 142783 w 3531775"/>
              <a:gd name="connsiteY5321" fmla="*/ 1723152 h 2810796"/>
              <a:gd name="connsiteX5322" fmla="*/ 152498 w 3531775"/>
              <a:gd name="connsiteY5322" fmla="*/ 1730010 h 2810796"/>
              <a:gd name="connsiteX5323" fmla="*/ 151832 w 3531775"/>
              <a:gd name="connsiteY5323" fmla="*/ 1728200 h 2810796"/>
              <a:gd name="connsiteX5324" fmla="*/ 150403 w 3531775"/>
              <a:gd name="connsiteY5324" fmla="*/ 1724962 h 2810796"/>
              <a:gd name="connsiteX5325" fmla="*/ 161166 w 3531775"/>
              <a:gd name="connsiteY5325" fmla="*/ 1731153 h 2810796"/>
              <a:gd name="connsiteX5326" fmla="*/ 213839 w 3531775"/>
              <a:gd name="connsiteY5326" fmla="*/ 1755251 h 2810796"/>
              <a:gd name="connsiteX5327" fmla="*/ 206315 w 3531775"/>
              <a:gd name="connsiteY5327" fmla="*/ 1767919 h 2810796"/>
              <a:gd name="connsiteX5328" fmla="*/ 203267 w 3531775"/>
              <a:gd name="connsiteY5328" fmla="*/ 1764586 h 2810796"/>
              <a:gd name="connsiteX5329" fmla="*/ 202600 w 3531775"/>
              <a:gd name="connsiteY5329" fmla="*/ 1760775 h 2810796"/>
              <a:gd name="connsiteX5330" fmla="*/ 204124 w 3531775"/>
              <a:gd name="connsiteY5330" fmla="*/ 1760204 h 2810796"/>
              <a:gd name="connsiteX5331" fmla="*/ 194313 w 3531775"/>
              <a:gd name="connsiteY5331" fmla="*/ 1754965 h 2810796"/>
              <a:gd name="connsiteX5332" fmla="*/ 206886 w 3531775"/>
              <a:gd name="connsiteY5332" fmla="*/ 1758585 h 2810796"/>
              <a:gd name="connsiteX5333" fmla="*/ 201076 w 3531775"/>
              <a:gd name="connsiteY5333" fmla="*/ 1752965 h 2810796"/>
              <a:gd name="connsiteX5334" fmla="*/ 208982 w 3531775"/>
              <a:gd name="connsiteY5334" fmla="*/ 1756204 h 2810796"/>
              <a:gd name="connsiteX5335" fmla="*/ 213839 w 3531775"/>
              <a:gd name="connsiteY5335" fmla="*/ 1755251 h 2810796"/>
              <a:gd name="connsiteX5336" fmla="*/ 252320 w 3531775"/>
              <a:gd name="connsiteY5336" fmla="*/ 1766776 h 2810796"/>
              <a:gd name="connsiteX5337" fmla="*/ 250892 w 3531775"/>
              <a:gd name="connsiteY5337" fmla="*/ 1778111 h 2810796"/>
              <a:gd name="connsiteX5338" fmla="*/ 247939 w 3531775"/>
              <a:gd name="connsiteY5338" fmla="*/ 1775920 h 2810796"/>
              <a:gd name="connsiteX5339" fmla="*/ 247653 w 3531775"/>
              <a:gd name="connsiteY5339" fmla="*/ 1773063 h 2810796"/>
              <a:gd name="connsiteX5340" fmla="*/ 247272 w 3531775"/>
              <a:gd name="connsiteY5340" fmla="*/ 1772301 h 2810796"/>
              <a:gd name="connsiteX5341" fmla="*/ 239271 w 3531775"/>
              <a:gd name="connsiteY5341" fmla="*/ 1769824 h 2810796"/>
              <a:gd name="connsiteX5342" fmla="*/ 243367 w 3531775"/>
              <a:gd name="connsiteY5342" fmla="*/ 1769824 h 2810796"/>
              <a:gd name="connsiteX5343" fmla="*/ 246701 w 3531775"/>
              <a:gd name="connsiteY5343" fmla="*/ 1769158 h 2810796"/>
              <a:gd name="connsiteX5344" fmla="*/ 243176 w 3531775"/>
              <a:gd name="connsiteY5344" fmla="*/ 1766967 h 2810796"/>
              <a:gd name="connsiteX5345" fmla="*/ 252320 w 3531775"/>
              <a:gd name="connsiteY5345" fmla="*/ 1766776 h 2810796"/>
              <a:gd name="connsiteX5346" fmla="*/ 302231 w 3531775"/>
              <a:gd name="connsiteY5346" fmla="*/ 1787160 h 2810796"/>
              <a:gd name="connsiteX5347" fmla="*/ 301374 w 3531775"/>
              <a:gd name="connsiteY5347" fmla="*/ 1783921 h 2810796"/>
              <a:gd name="connsiteX5348" fmla="*/ 300803 w 3531775"/>
              <a:gd name="connsiteY5348" fmla="*/ 1783064 h 2810796"/>
              <a:gd name="connsiteX5349" fmla="*/ 296040 w 3531775"/>
              <a:gd name="connsiteY5349" fmla="*/ 1780968 h 2810796"/>
              <a:gd name="connsiteX5350" fmla="*/ 295278 w 3531775"/>
              <a:gd name="connsiteY5350" fmla="*/ 1777730 h 2810796"/>
              <a:gd name="connsiteX5351" fmla="*/ 302422 w 3531775"/>
              <a:gd name="connsiteY5351" fmla="*/ 1778016 h 2810796"/>
              <a:gd name="connsiteX5352" fmla="*/ 286801 w 3531775"/>
              <a:gd name="connsiteY5352" fmla="*/ 1775158 h 2810796"/>
              <a:gd name="connsiteX5353" fmla="*/ 296040 w 3531775"/>
              <a:gd name="connsiteY5353" fmla="*/ 1789160 h 2810796"/>
              <a:gd name="connsiteX5354" fmla="*/ 302231 w 3531775"/>
              <a:gd name="connsiteY5354" fmla="*/ 1787160 h 2810796"/>
              <a:gd name="connsiteX5355" fmla="*/ 401768 w 3531775"/>
              <a:gd name="connsiteY5355" fmla="*/ 1773349 h 2810796"/>
              <a:gd name="connsiteX5356" fmla="*/ 402053 w 3531775"/>
              <a:gd name="connsiteY5356" fmla="*/ 1789636 h 2810796"/>
              <a:gd name="connsiteX5357" fmla="*/ 397672 w 3531775"/>
              <a:gd name="connsiteY5357" fmla="*/ 1788112 h 2810796"/>
              <a:gd name="connsiteX5358" fmla="*/ 396719 w 3531775"/>
              <a:gd name="connsiteY5358" fmla="*/ 1784302 h 2810796"/>
              <a:gd name="connsiteX5359" fmla="*/ 387385 w 3531775"/>
              <a:gd name="connsiteY5359" fmla="*/ 1784493 h 2810796"/>
              <a:gd name="connsiteX5360" fmla="*/ 390433 w 3531775"/>
              <a:gd name="connsiteY5360" fmla="*/ 1782112 h 2810796"/>
              <a:gd name="connsiteX5361" fmla="*/ 394624 w 3531775"/>
              <a:gd name="connsiteY5361" fmla="*/ 1779540 h 2810796"/>
              <a:gd name="connsiteX5362" fmla="*/ 389576 w 3531775"/>
              <a:gd name="connsiteY5362" fmla="*/ 1778301 h 2810796"/>
              <a:gd name="connsiteX5363" fmla="*/ 397958 w 3531775"/>
              <a:gd name="connsiteY5363" fmla="*/ 1776873 h 2810796"/>
              <a:gd name="connsiteX5364" fmla="*/ 401768 w 3531775"/>
              <a:gd name="connsiteY5364" fmla="*/ 1773349 h 2810796"/>
              <a:gd name="connsiteX5365" fmla="*/ 472538 w 3531775"/>
              <a:gd name="connsiteY5365" fmla="*/ 1768015 h 2810796"/>
              <a:gd name="connsiteX5366" fmla="*/ 470348 w 3531775"/>
              <a:gd name="connsiteY5366" fmla="*/ 1765157 h 2810796"/>
              <a:gd name="connsiteX5367" fmla="*/ 469395 w 3531775"/>
              <a:gd name="connsiteY5367" fmla="*/ 1764586 h 2810796"/>
              <a:gd name="connsiteX5368" fmla="*/ 462442 w 3531775"/>
              <a:gd name="connsiteY5368" fmla="*/ 1766967 h 2810796"/>
              <a:gd name="connsiteX5369" fmla="*/ 464156 w 3531775"/>
              <a:gd name="connsiteY5369" fmla="*/ 1764490 h 2810796"/>
              <a:gd name="connsiteX5370" fmla="*/ 466823 w 3531775"/>
              <a:gd name="connsiteY5370" fmla="*/ 1761633 h 2810796"/>
              <a:gd name="connsiteX5371" fmla="*/ 468728 w 3531775"/>
              <a:gd name="connsiteY5371" fmla="*/ 1758870 h 2810796"/>
              <a:gd name="connsiteX5372" fmla="*/ 449964 w 3531775"/>
              <a:gd name="connsiteY5372" fmla="*/ 1767538 h 2810796"/>
              <a:gd name="connsiteX5373" fmla="*/ 472538 w 3531775"/>
              <a:gd name="connsiteY5373" fmla="*/ 1768015 h 2810796"/>
              <a:gd name="connsiteX5374" fmla="*/ 519211 w 3531775"/>
              <a:gd name="connsiteY5374" fmla="*/ 1743916 h 2810796"/>
              <a:gd name="connsiteX5375" fmla="*/ 515306 w 3531775"/>
              <a:gd name="connsiteY5375" fmla="*/ 1760680 h 2810796"/>
              <a:gd name="connsiteX5376" fmla="*/ 512353 w 3531775"/>
              <a:gd name="connsiteY5376" fmla="*/ 1759537 h 2810796"/>
              <a:gd name="connsiteX5377" fmla="*/ 512639 w 3531775"/>
              <a:gd name="connsiteY5377" fmla="*/ 1755727 h 2810796"/>
              <a:gd name="connsiteX5378" fmla="*/ 512353 w 3531775"/>
              <a:gd name="connsiteY5378" fmla="*/ 1754965 h 2810796"/>
              <a:gd name="connsiteX5379" fmla="*/ 503590 w 3531775"/>
              <a:gd name="connsiteY5379" fmla="*/ 1756870 h 2810796"/>
              <a:gd name="connsiteX5380" fmla="*/ 508352 w 3531775"/>
              <a:gd name="connsiteY5380" fmla="*/ 1754108 h 2810796"/>
              <a:gd name="connsiteX5381" fmla="*/ 512258 w 3531775"/>
              <a:gd name="connsiteY5381" fmla="*/ 1751060 h 2810796"/>
              <a:gd name="connsiteX5382" fmla="*/ 508638 w 3531775"/>
              <a:gd name="connsiteY5382" fmla="*/ 1750393 h 2810796"/>
              <a:gd name="connsiteX5383" fmla="*/ 515591 w 3531775"/>
              <a:gd name="connsiteY5383" fmla="*/ 1748012 h 2810796"/>
              <a:gd name="connsiteX5384" fmla="*/ 519211 w 3531775"/>
              <a:gd name="connsiteY5384" fmla="*/ 1743916 h 2810796"/>
              <a:gd name="connsiteX5385" fmla="*/ 565407 w 3531775"/>
              <a:gd name="connsiteY5385" fmla="*/ 1731438 h 2810796"/>
              <a:gd name="connsiteX5386" fmla="*/ 563026 w 3531775"/>
              <a:gd name="connsiteY5386" fmla="*/ 1728009 h 2810796"/>
              <a:gd name="connsiteX5387" fmla="*/ 554358 w 3531775"/>
              <a:gd name="connsiteY5387" fmla="*/ 1731629 h 2810796"/>
              <a:gd name="connsiteX5388" fmla="*/ 556263 w 3531775"/>
              <a:gd name="connsiteY5388" fmla="*/ 1728200 h 2810796"/>
              <a:gd name="connsiteX5389" fmla="*/ 559121 w 3531775"/>
              <a:gd name="connsiteY5389" fmla="*/ 1724104 h 2810796"/>
              <a:gd name="connsiteX5390" fmla="*/ 553882 w 3531775"/>
              <a:gd name="connsiteY5390" fmla="*/ 1724771 h 2810796"/>
              <a:gd name="connsiteX5391" fmla="*/ 561121 w 3531775"/>
              <a:gd name="connsiteY5391" fmla="*/ 1720199 h 2810796"/>
              <a:gd name="connsiteX5392" fmla="*/ 544643 w 3531775"/>
              <a:gd name="connsiteY5392" fmla="*/ 1726866 h 2810796"/>
              <a:gd name="connsiteX5393" fmla="*/ 560359 w 3531775"/>
              <a:gd name="connsiteY5393" fmla="*/ 1738201 h 2810796"/>
              <a:gd name="connsiteX5394" fmla="*/ 565407 w 3531775"/>
              <a:gd name="connsiteY5394" fmla="*/ 1731438 h 2810796"/>
              <a:gd name="connsiteX5395" fmla="*/ 604841 w 3531775"/>
              <a:gd name="connsiteY5395" fmla="*/ 1703435 h 2810796"/>
              <a:gd name="connsiteX5396" fmla="*/ 601316 w 3531775"/>
              <a:gd name="connsiteY5396" fmla="*/ 1701149 h 2810796"/>
              <a:gd name="connsiteX5397" fmla="*/ 601031 w 3531775"/>
              <a:gd name="connsiteY5397" fmla="*/ 1700673 h 2810796"/>
              <a:gd name="connsiteX5398" fmla="*/ 592363 w 3531775"/>
              <a:gd name="connsiteY5398" fmla="*/ 1707436 h 2810796"/>
              <a:gd name="connsiteX5399" fmla="*/ 596173 w 3531775"/>
              <a:gd name="connsiteY5399" fmla="*/ 1702101 h 2810796"/>
              <a:gd name="connsiteX5400" fmla="*/ 590267 w 3531775"/>
              <a:gd name="connsiteY5400" fmla="*/ 1702578 h 2810796"/>
              <a:gd name="connsiteX5401" fmla="*/ 593887 w 3531775"/>
              <a:gd name="connsiteY5401" fmla="*/ 1698672 h 2810796"/>
              <a:gd name="connsiteX5402" fmla="*/ 595125 w 3531775"/>
              <a:gd name="connsiteY5402" fmla="*/ 1694005 h 2810796"/>
              <a:gd name="connsiteX5403" fmla="*/ 604079 w 3531775"/>
              <a:gd name="connsiteY5403" fmla="*/ 1708007 h 2810796"/>
              <a:gd name="connsiteX5404" fmla="*/ 604841 w 3531775"/>
              <a:gd name="connsiteY5404" fmla="*/ 1703435 h 2810796"/>
              <a:gd name="connsiteX5405" fmla="*/ 689423 w 3531775"/>
              <a:gd name="connsiteY5405" fmla="*/ 1644570 h 2810796"/>
              <a:gd name="connsiteX5406" fmla="*/ 688565 w 3531775"/>
              <a:gd name="connsiteY5406" fmla="*/ 1640665 h 2810796"/>
              <a:gd name="connsiteX5407" fmla="*/ 687994 w 3531775"/>
              <a:gd name="connsiteY5407" fmla="*/ 1639903 h 2810796"/>
              <a:gd name="connsiteX5408" fmla="*/ 683803 w 3531775"/>
              <a:gd name="connsiteY5408" fmla="*/ 1639999 h 2810796"/>
              <a:gd name="connsiteX5409" fmla="*/ 686756 w 3531775"/>
              <a:gd name="connsiteY5409" fmla="*/ 1635998 h 2810796"/>
              <a:gd name="connsiteX5410" fmla="*/ 682946 w 3531775"/>
              <a:gd name="connsiteY5410" fmla="*/ 1636093 h 2810796"/>
              <a:gd name="connsiteX5411" fmla="*/ 689042 w 3531775"/>
              <a:gd name="connsiteY5411" fmla="*/ 1632093 h 2810796"/>
              <a:gd name="connsiteX5412" fmla="*/ 691518 w 3531775"/>
              <a:gd name="connsiteY5412" fmla="*/ 1627140 h 2810796"/>
              <a:gd name="connsiteX5413" fmla="*/ 692661 w 3531775"/>
              <a:gd name="connsiteY5413" fmla="*/ 1645142 h 2810796"/>
              <a:gd name="connsiteX5414" fmla="*/ 689423 w 3531775"/>
              <a:gd name="connsiteY5414" fmla="*/ 1644570 h 2810796"/>
              <a:gd name="connsiteX5415" fmla="*/ 820677 w 3531775"/>
              <a:gd name="connsiteY5415" fmla="*/ 1543225 h 2810796"/>
              <a:gd name="connsiteX5416" fmla="*/ 816391 w 3531775"/>
              <a:gd name="connsiteY5416" fmla="*/ 1541224 h 2810796"/>
              <a:gd name="connsiteX5417" fmla="*/ 816391 w 3531775"/>
              <a:gd name="connsiteY5417" fmla="*/ 1539319 h 2810796"/>
              <a:gd name="connsiteX5418" fmla="*/ 810676 w 3531775"/>
              <a:gd name="connsiteY5418" fmla="*/ 1540653 h 2810796"/>
              <a:gd name="connsiteX5419" fmla="*/ 812771 w 3531775"/>
              <a:gd name="connsiteY5419" fmla="*/ 1535986 h 2810796"/>
              <a:gd name="connsiteX5420" fmla="*/ 807533 w 3531775"/>
              <a:gd name="connsiteY5420" fmla="*/ 1537319 h 2810796"/>
              <a:gd name="connsiteX5421" fmla="*/ 814105 w 3531775"/>
              <a:gd name="connsiteY5421" fmla="*/ 1531699 h 2810796"/>
              <a:gd name="connsiteX5422" fmla="*/ 815343 w 3531775"/>
              <a:gd name="connsiteY5422" fmla="*/ 1526270 h 2810796"/>
              <a:gd name="connsiteX5423" fmla="*/ 825344 w 3531775"/>
              <a:gd name="connsiteY5423" fmla="*/ 1542653 h 2810796"/>
              <a:gd name="connsiteX5424" fmla="*/ 820677 w 3531775"/>
              <a:gd name="connsiteY5424" fmla="*/ 1543225 h 2810796"/>
              <a:gd name="connsiteX5425" fmla="*/ 880018 w 3531775"/>
              <a:gd name="connsiteY5425" fmla="*/ 1495790 h 2810796"/>
              <a:gd name="connsiteX5426" fmla="*/ 876875 w 3531775"/>
              <a:gd name="connsiteY5426" fmla="*/ 1493123 h 2810796"/>
              <a:gd name="connsiteX5427" fmla="*/ 869826 w 3531775"/>
              <a:gd name="connsiteY5427" fmla="*/ 1497124 h 2810796"/>
              <a:gd name="connsiteX5428" fmla="*/ 870588 w 3531775"/>
              <a:gd name="connsiteY5428" fmla="*/ 1493980 h 2810796"/>
              <a:gd name="connsiteX5429" fmla="*/ 872207 w 3531775"/>
              <a:gd name="connsiteY5429" fmla="*/ 1490170 h 2810796"/>
              <a:gd name="connsiteX5430" fmla="*/ 873160 w 3531775"/>
              <a:gd name="connsiteY5430" fmla="*/ 1486741 h 2810796"/>
              <a:gd name="connsiteX5431" fmla="*/ 864778 w 3531775"/>
              <a:gd name="connsiteY5431" fmla="*/ 1487789 h 2810796"/>
              <a:gd name="connsiteX5432" fmla="*/ 877160 w 3531775"/>
              <a:gd name="connsiteY5432" fmla="*/ 1501981 h 2810796"/>
              <a:gd name="connsiteX5433" fmla="*/ 880018 w 3531775"/>
              <a:gd name="connsiteY5433" fmla="*/ 1495790 h 2810796"/>
              <a:gd name="connsiteX5434" fmla="*/ 925547 w 3531775"/>
              <a:gd name="connsiteY5434" fmla="*/ 1460738 h 2810796"/>
              <a:gd name="connsiteX5435" fmla="*/ 924119 w 3531775"/>
              <a:gd name="connsiteY5435" fmla="*/ 1479597 h 2810796"/>
              <a:gd name="connsiteX5436" fmla="*/ 920594 w 3531775"/>
              <a:gd name="connsiteY5436" fmla="*/ 1474168 h 2810796"/>
              <a:gd name="connsiteX5437" fmla="*/ 920118 w 3531775"/>
              <a:gd name="connsiteY5437" fmla="*/ 1473311 h 2810796"/>
              <a:gd name="connsiteX5438" fmla="*/ 911641 w 3531775"/>
              <a:gd name="connsiteY5438" fmla="*/ 1475883 h 2810796"/>
              <a:gd name="connsiteX5439" fmla="*/ 915927 w 3531775"/>
              <a:gd name="connsiteY5439" fmla="*/ 1472644 h 2810796"/>
              <a:gd name="connsiteX5440" fmla="*/ 919356 w 3531775"/>
              <a:gd name="connsiteY5440" fmla="*/ 1469025 h 2810796"/>
              <a:gd name="connsiteX5441" fmla="*/ 915546 w 3531775"/>
              <a:gd name="connsiteY5441" fmla="*/ 1468453 h 2810796"/>
              <a:gd name="connsiteX5442" fmla="*/ 925547 w 3531775"/>
              <a:gd name="connsiteY5442" fmla="*/ 1460738 h 2810796"/>
              <a:gd name="connsiteX5443" fmla="*/ 977840 w 3531775"/>
              <a:gd name="connsiteY5443" fmla="*/ 1451118 h 2810796"/>
              <a:gd name="connsiteX5444" fmla="*/ 975839 w 3531775"/>
              <a:gd name="connsiteY5444" fmla="*/ 1446736 h 2810796"/>
              <a:gd name="connsiteX5445" fmla="*/ 971934 w 3531775"/>
              <a:gd name="connsiteY5445" fmla="*/ 1446832 h 2810796"/>
              <a:gd name="connsiteX5446" fmla="*/ 964505 w 3531775"/>
              <a:gd name="connsiteY5446" fmla="*/ 1448927 h 2810796"/>
              <a:gd name="connsiteX5447" fmla="*/ 975458 w 3531775"/>
              <a:gd name="connsiteY5447" fmla="*/ 1441879 h 2810796"/>
              <a:gd name="connsiteX5448" fmla="*/ 966981 w 3531775"/>
              <a:gd name="connsiteY5448" fmla="*/ 1440926 h 2810796"/>
              <a:gd name="connsiteX5449" fmla="*/ 974982 w 3531775"/>
              <a:gd name="connsiteY5449" fmla="*/ 1437592 h 2810796"/>
              <a:gd name="connsiteX5450" fmla="*/ 977649 w 3531775"/>
              <a:gd name="connsiteY5450" fmla="*/ 1432734 h 2810796"/>
              <a:gd name="connsiteX5451" fmla="*/ 957170 w 3531775"/>
              <a:gd name="connsiteY5451" fmla="*/ 1441593 h 2810796"/>
              <a:gd name="connsiteX5452" fmla="*/ 972125 w 3531775"/>
              <a:gd name="connsiteY5452" fmla="*/ 1457214 h 2810796"/>
              <a:gd name="connsiteX5453" fmla="*/ 977840 w 3531775"/>
              <a:gd name="connsiteY5453" fmla="*/ 1451118 h 2810796"/>
              <a:gd name="connsiteX5454" fmla="*/ 1018607 w 3531775"/>
              <a:gd name="connsiteY5454" fmla="*/ 1433973 h 2810796"/>
              <a:gd name="connsiteX5455" fmla="*/ 1016892 w 3531775"/>
              <a:gd name="connsiteY5455" fmla="*/ 1430639 h 2810796"/>
              <a:gd name="connsiteX5456" fmla="*/ 1016130 w 3531775"/>
              <a:gd name="connsiteY5456" fmla="*/ 1429972 h 2810796"/>
              <a:gd name="connsiteX5457" fmla="*/ 1011463 w 3531775"/>
              <a:gd name="connsiteY5457" fmla="*/ 1429210 h 2810796"/>
              <a:gd name="connsiteX5458" fmla="*/ 1014035 w 3531775"/>
              <a:gd name="connsiteY5458" fmla="*/ 1426543 h 2810796"/>
              <a:gd name="connsiteX5459" fmla="*/ 1009748 w 3531775"/>
              <a:gd name="connsiteY5459" fmla="*/ 1425876 h 2810796"/>
              <a:gd name="connsiteX5460" fmla="*/ 1016035 w 3531775"/>
              <a:gd name="connsiteY5460" fmla="*/ 1423876 h 2810796"/>
              <a:gd name="connsiteX5461" fmla="*/ 1001652 w 3531775"/>
              <a:gd name="connsiteY5461" fmla="*/ 1426067 h 2810796"/>
              <a:gd name="connsiteX5462" fmla="*/ 1014511 w 3531775"/>
              <a:gd name="connsiteY5462" fmla="*/ 1438164 h 2810796"/>
              <a:gd name="connsiteX5463" fmla="*/ 1018607 w 3531775"/>
              <a:gd name="connsiteY5463" fmla="*/ 1433973 h 2810796"/>
              <a:gd name="connsiteX5464" fmla="*/ 1072137 w 3531775"/>
              <a:gd name="connsiteY5464" fmla="*/ 1430353 h 2810796"/>
              <a:gd name="connsiteX5465" fmla="*/ 1070994 w 3531775"/>
              <a:gd name="connsiteY5465" fmla="*/ 1426258 h 2810796"/>
              <a:gd name="connsiteX5466" fmla="*/ 1062993 w 3531775"/>
              <a:gd name="connsiteY5466" fmla="*/ 1425686 h 2810796"/>
              <a:gd name="connsiteX5467" fmla="*/ 1065279 w 3531775"/>
              <a:gd name="connsiteY5467" fmla="*/ 1423400 h 2810796"/>
              <a:gd name="connsiteX5468" fmla="*/ 1068708 w 3531775"/>
              <a:gd name="connsiteY5468" fmla="*/ 1421019 h 2810796"/>
              <a:gd name="connsiteX5469" fmla="*/ 1071470 w 3531775"/>
              <a:gd name="connsiteY5469" fmla="*/ 1418542 h 2810796"/>
              <a:gd name="connsiteX5470" fmla="*/ 1054992 w 3531775"/>
              <a:gd name="connsiteY5470" fmla="*/ 1417875 h 2810796"/>
              <a:gd name="connsiteX5471" fmla="*/ 1066517 w 3531775"/>
              <a:gd name="connsiteY5471" fmla="*/ 1434258 h 2810796"/>
              <a:gd name="connsiteX5472" fmla="*/ 1072137 w 3531775"/>
              <a:gd name="connsiteY5472" fmla="*/ 1430353 h 2810796"/>
              <a:gd name="connsiteX5473" fmla="*/ 1075280 w 3531775"/>
              <a:gd name="connsiteY5473" fmla="*/ 1467882 h 2810796"/>
              <a:gd name="connsiteX5474" fmla="*/ 1084520 w 3531775"/>
              <a:gd name="connsiteY5474" fmla="*/ 1464072 h 2810796"/>
              <a:gd name="connsiteX5475" fmla="*/ 1083567 w 3531775"/>
              <a:gd name="connsiteY5475" fmla="*/ 1458928 h 2810796"/>
              <a:gd name="connsiteX5476" fmla="*/ 1082900 w 3531775"/>
              <a:gd name="connsiteY5476" fmla="*/ 1457690 h 2810796"/>
              <a:gd name="connsiteX5477" fmla="*/ 1074899 w 3531775"/>
              <a:gd name="connsiteY5477" fmla="*/ 1457690 h 2810796"/>
              <a:gd name="connsiteX5478" fmla="*/ 1077566 w 3531775"/>
              <a:gd name="connsiteY5478" fmla="*/ 1454928 h 2810796"/>
              <a:gd name="connsiteX5479" fmla="*/ 1081376 w 3531775"/>
              <a:gd name="connsiteY5479" fmla="*/ 1452261 h 2810796"/>
              <a:gd name="connsiteX5480" fmla="*/ 1076423 w 3531775"/>
              <a:gd name="connsiteY5480" fmla="*/ 1449784 h 2810796"/>
              <a:gd name="connsiteX5481" fmla="*/ 1084520 w 3531775"/>
              <a:gd name="connsiteY5481" fmla="*/ 1449403 h 2810796"/>
              <a:gd name="connsiteX5482" fmla="*/ 1088139 w 3531775"/>
              <a:gd name="connsiteY5482" fmla="*/ 1445403 h 2810796"/>
              <a:gd name="connsiteX5483" fmla="*/ 1075280 w 3531775"/>
              <a:gd name="connsiteY5483" fmla="*/ 1467882 h 2810796"/>
              <a:gd name="connsiteX5484" fmla="*/ 1053182 w 3531775"/>
              <a:gd name="connsiteY5484" fmla="*/ 1485503 h 2810796"/>
              <a:gd name="connsiteX5485" fmla="*/ 1068422 w 3531775"/>
              <a:gd name="connsiteY5485" fmla="*/ 1485884 h 2810796"/>
              <a:gd name="connsiteX5486" fmla="*/ 1064422 w 3531775"/>
              <a:gd name="connsiteY5486" fmla="*/ 1479693 h 2810796"/>
              <a:gd name="connsiteX5487" fmla="*/ 1056326 w 3531775"/>
              <a:gd name="connsiteY5487" fmla="*/ 1478836 h 2810796"/>
              <a:gd name="connsiteX5488" fmla="*/ 1062422 w 3531775"/>
              <a:gd name="connsiteY5488" fmla="*/ 1474359 h 2810796"/>
              <a:gd name="connsiteX5489" fmla="*/ 1058612 w 3531775"/>
              <a:gd name="connsiteY5489" fmla="*/ 1472835 h 2810796"/>
              <a:gd name="connsiteX5490" fmla="*/ 1064517 w 3531775"/>
              <a:gd name="connsiteY5490" fmla="*/ 1471882 h 2810796"/>
              <a:gd name="connsiteX5491" fmla="*/ 1066898 w 3531775"/>
              <a:gd name="connsiteY5491" fmla="*/ 1468549 h 2810796"/>
              <a:gd name="connsiteX5492" fmla="*/ 1053182 w 3531775"/>
              <a:gd name="connsiteY5492" fmla="*/ 1485503 h 2810796"/>
              <a:gd name="connsiteX5493" fmla="*/ 1042514 w 3531775"/>
              <a:gd name="connsiteY5493" fmla="*/ 1465786 h 2810796"/>
              <a:gd name="connsiteX5494" fmla="*/ 1047467 w 3531775"/>
              <a:gd name="connsiteY5494" fmla="*/ 1459214 h 2810796"/>
              <a:gd name="connsiteX5495" fmla="*/ 1040514 w 3531775"/>
              <a:gd name="connsiteY5495" fmla="*/ 1458928 h 2810796"/>
              <a:gd name="connsiteX5496" fmla="*/ 1045086 w 3531775"/>
              <a:gd name="connsiteY5496" fmla="*/ 1452451 h 2810796"/>
              <a:gd name="connsiteX5497" fmla="*/ 1030322 w 3531775"/>
              <a:gd name="connsiteY5497" fmla="*/ 1455213 h 2810796"/>
              <a:gd name="connsiteX5498" fmla="*/ 1034799 w 3531775"/>
              <a:gd name="connsiteY5498" fmla="*/ 1451594 h 2810796"/>
              <a:gd name="connsiteX5499" fmla="*/ 1037657 w 3531775"/>
              <a:gd name="connsiteY5499" fmla="*/ 1447403 h 2810796"/>
              <a:gd name="connsiteX5500" fmla="*/ 1030703 w 3531775"/>
              <a:gd name="connsiteY5500" fmla="*/ 1446450 h 2810796"/>
              <a:gd name="connsiteX5501" fmla="*/ 1039657 w 3531775"/>
              <a:gd name="connsiteY5501" fmla="*/ 1443212 h 2810796"/>
              <a:gd name="connsiteX5502" fmla="*/ 1041276 w 3531775"/>
              <a:gd name="connsiteY5502" fmla="*/ 1437687 h 2810796"/>
              <a:gd name="connsiteX5503" fmla="*/ 1042514 w 3531775"/>
              <a:gd name="connsiteY5503" fmla="*/ 1465786 h 2810796"/>
              <a:gd name="connsiteX5504" fmla="*/ 1011749 w 3531775"/>
              <a:gd name="connsiteY5504" fmla="*/ 1490837 h 2810796"/>
              <a:gd name="connsiteX5505" fmla="*/ 1022512 w 3531775"/>
              <a:gd name="connsiteY5505" fmla="*/ 1487122 h 2810796"/>
              <a:gd name="connsiteX5506" fmla="*/ 1018511 w 3531775"/>
              <a:gd name="connsiteY5506" fmla="*/ 1486646 h 2810796"/>
              <a:gd name="connsiteX5507" fmla="*/ 1020131 w 3531775"/>
              <a:gd name="connsiteY5507" fmla="*/ 1483026 h 2810796"/>
              <a:gd name="connsiteX5508" fmla="*/ 1013368 w 3531775"/>
              <a:gd name="connsiteY5508" fmla="*/ 1484455 h 2810796"/>
              <a:gd name="connsiteX5509" fmla="*/ 1018130 w 3531775"/>
              <a:gd name="connsiteY5509" fmla="*/ 1479597 h 2810796"/>
              <a:gd name="connsiteX5510" fmla="*/ 1016511 w 3531775"/>
              <a:gd name="connsiteY5510" fmla="*/ 1477502 h 2810796"/>
              <a:gd name="connsiteX5511" fmla="*/ 1021083 w 3531775"/>
              <a:gd name="connsiteY5511" fmla="*/ 1473787 h 2810796"/>
              <a:gd name="connsiteX5512" fmla="*/ 1011749 w 3531775"/>
              <a:gd name="connsiteY5512" fmla="*/ 1490837 h 2810796"/>
              <a:gd name="connsiteX5513" fmla="*/ 1002128 w 3531775"/>
              <a:gd name="connsiteY5513" fmla="*/ 1476930 h 2810796"/>
              <a:gd name="connsiteX5514" fmla="*/ 999271 w 3531775"/>
              <a:gd name="connsiteY5514" fmla="*/ 1469311 h 2810796"/>
              <a:gd name="connsiteX5515" fmla="*/ 998890 w 3531775"/>
              <a:gd name="connsiteY5515" fmla="*/ 1468072 h 2810796"/>
              <a:gd name="connsiteX5516" fmla="*/ 988984 w 3531775"/>
              <a:gd name="connsiteY5516" fmla="*/ 1468834 h 2810796"/>
              <a:gd name="connsiteX5517" fmla="*/ 998985 w 3531775"/>
              <a:gd name="connsiteY5517" fmla="*/ 1462643 h 2810796"/>
              <a:gd name="connsiteX5518" fmla="*/ 994794 w 3531775"/>
              <a:gd name="connsiteY5518" fmla="*/ 1460738 h 2810796"/>
              <a:gd name="connsiteX5519" fmla="*/ 1002986 w 3531775"/>
              <a:gd name="connsiteY5519" fmla="*/ 1459309 h 2810796"/>
              <a:gd name="connsiteX5520" fmla="*/ 1007558 w 3531775"/>
              <a:gd name="connsiteY5520" fmla="*/ 1454642 h 2810796"/>
              <a:gd name="connsiteX5521" fmla="*/ 1002128 w 3531775"/>
              <a:gd name="connsiteY5521" fmla="*/ 1476930 h 2810796"/>
              <a:gd name="connsiteX5522" fmla="*/ 970505 w 3531775"/>
              <a:gd name="connsiteY5522" fmla="*/ 1507601 h 2810796"/>
              <a:gd name="connsiteX5523" fmla="*/ 989079 w 3531775"/>
              <a:gd name="connsiteY5523" fmla="*/ 1502458 h 2810796"/>
              <a:gd name="connsiteX5524" fmla="*/ 985079 w 3531775"/>
              <a:gd name="connsiteY5524" fmla="*/ 1501219 h 2810796"/>
              <a:gd name="connsiteX5525" fmla="*/ 982983 w 3531775"/>
              <a:gd name="connsiteY5525" fmla="*/ 1496933 h 2810796"/>
              <a:gd name="connsiteX5526" fmla="*/ 973077 w 3531775"/>
              <a:gd name="connsiteY5526" fmla="*/ 1498743 h 2810796"/>
              <a:gd name="connsiteX5527" fmla="*/ 976887 w 3531775"/>
              <a:gd name="connsiteY5527" fmla="*/ 1495314 h 2810796"/>
              <a:gd name="connsiteX5528" fmla="*/ 979554 w 3531775"/>
              <a:gd name="connsiteY5528" fmla="*/ 1491599 h 2810796"/>
              <a:gd name="connsiteX5529" fmla="*/ 974696 w 3531775"/>
              <a:gd name="connsiteY5529" fmla="*/ 1491028 h 2810796"/>
              <a:gd name="connsiteX5530" fmla="*/ 981554 w 3531775"/>
              <a:gd name="connsiteY5530" fmla="*/ 1487979 h 2810796"/>
              <a:gd name="connsiteX5531" fmla="*/ 983745 w 3531775"/>
              <a:gd name="connsiteY5531" fmla="*/ 1483217 h 2810796"/>
              <a:gd name="connsiteX5532" fmla="*/ 970505 w 3531775"/>
              <a:gd name="connsiteY5532" fmla="*/ 1507601 h 2810796"/>
              <a:gd name="connsiteX5533" fmla="*/ 954599 w 3531775"/>
              <a:gd name="connsiteY5533" fmla="*/ 1493504 h 2810796"/>
              <a:gd name="connsiteX5534" fmla="*/ 958694 w 3531775"/>
              <a:gd name="connsiteY5534" fmla="*/ 1486837 h 2810796"/>
              <a:gd name="connsiteX5535" fmla="*/ 955456 w 3531775"/>
              <a:gd name="connsiteY5535" fmla="*/ 1482836 h 2810796"/>
              <a:gd name="connsiteX5536" fmla="*/ 954218 w 3531775"/>
              <a:gd name="connsiteY5536" fmla="*/ 1482074 h 2810796"/>
              <a:gd name="connsiteX5537" fmla="*/ 944312 w 3531775"/>
              <a:gd name="connsiteY5537" fmla="*/ 1486551 h 2810796"/>
              <a:gd name="connsiteX5538" fmla="*/ 948026 w 3531775"/>
              <a:gd name="connsiteY5538" fmla="*/ 1482360 h 2810796"/>
              <a:gd name="connsiteX5539" fmla="*/ 950312 w 3531775"/>
              <a:gd name="connsiteY5539" fmla="*/ 1478074 h 2810796"/>
              <a:gd name="connsiteX5540" fmla="*/ 944597 w 3531775"/>
              <a:gd name="connsiteY5540" fmla="*/ 1478454 h 2810796"/>
              <a:gd name="connsiteX5541" fmla="*/ 951836 w 3531775"/>
              <a:gd name="connsiteY5541" fmla="*/ 1474073 h 2810796"/>
              <a:gd name="connsiteX5542" fmla="*/ 953265 w 3531775"/>
              <a:gd name="connsiteY5542" fmla="*/ 1468929 h 2810796"/>
              <a:gd name="connsiteX5543" fmla="*/ 954599 w 3531775"/>
              <a:gd name="connsiteY5543" fmla="*/ 1493504 h 2810796"/>
              <a:gd name="connsiteX5544" fmla="*/ 928024 w 3531775"/>
              <a:gd name="connsiteY5544" fmla="*/ 1526841 h 2810796"/>
              <a:gd name="connsiteX5545" fmla="*/ 944026 w 3531775"/>
              <a:gd name="connsiteY5545" fmla="*/ 1522746 h 2810796"/>
              <a:gd name="connsiteX5546" fmla="*/ 940502 w 3531775"/>
              <a:gd name="connsiteY5546" fmla="*/ 1517316 h 2810796"/>
              <a:gd name="connsiteX5547" fmla="*/ 940025 w 3531775"/>
              <a:gd name="connsiteY5547" fmla="*/ 1516459 h 2810796"/>
              <a:gd name="connsiteX5548" fmla="*/ 932215 w 3531775"/>
              <a:gd name="connsiteY5548" fmla="*/ 1518555 h 2810796"/>
              <a:gd name="connsiteX5549" fmla="*/ 936025 w 3531775"/>
              <a:gd name="connsiteY5549" fmla="*/ 1515602 h 2810796"/>
              <a:gd name="connsiteX5550" fmla="*/ 939073 w 3531775"/>
              <a:gd name="connsiteY5550" fmla="*/ 1512173 h 2810796"/>
              <a:gd name="connsiteX5551" fmla="*/ 935453 w 3531775"/>
              <a:gd name="connsiteY5551" fmla="*/ 1511411 h 2810796"/>
              <a:gd name="connsiteX5552" fmla="*/ 941549 w 3531775"/>
              <a:gd name="connsiteY5552" fmla="*/ 1508839 h 2810796"/>
              <a:gd name="connsiteX5553" fmla="*/ 944407 w 3531775"/>
              <a:gd name="connsiteY5553" fmla="*/ 1504458 h 2810796"/>
              <a:gd name="connsiteX5554" fmla="*/ 928024 w 3531775"/>
              <a:gd name="connsiteY5554" fmla="*/ 1526841 h 2810796"/>
              <a:gd name="connsiteX5555" fmla="*/ 916784 w 3531775"/>
              <a:gd name="connsiteY5555" fmla="*/ 1512554 h 2810796"/>
              <a:gd name="connsiteX5556" fmla="*/ 911736 w 3531775"/>
              <a:gd name="connsiteY5556" fmla="*/ 1512745 h 2810796"/>
              <a:gd name="connsiteX5557" fmla="*/ 908021 w 3531775"/>
              <a:gd name="connsiteY5557" fmla="*/ 1509220 h 2810796"/>
              <a:gd name="connsiteX5558" fmla="*/ 899544 w 3531775"/>
              <a:gd name="connsiteY5558" fmla="*/ 1513602 h 2810796"/>
              <a:gd name="connsiteX5559" fmla="*/ 900401 w 3531775"/>
              <a:gd name="connsiteY5559" fmla="*/ 1509792 h 2810796"/>
              <a:gd name="connsiteX5560" fmla="*/ 902306 w 3531775"/>
              <a:gd name="connsiteY5560" fmla="*/ 1505220 h 2810796"/>
              <a:gd name="connsiteX5561" fmla="*/ 896591 w 3531775"/>
              <a:gd name="connsiteY5561" fmla="*/ 1506363 h 2810796"/>
              <a:gd name="connsiteX5562" fmla="*/ 903449 w 3531775"/>
              <a:gd name="connsiteY5562" fmla="*/ 1501029 h 2810796"/>
              <a:gd name="connsiteX5563" fmla="*/ 904116 w 3531775"/>
              <a:gd name="connsiteY5563" fmla="*/ 1495790 h 2810796"/>
              <a:gd name="connsiteX5564" fmla="*/ 916784 w 3531775"/>
              <a:gd name="connsiteY5564" fmla="*/ 1512554 h 2810796"/>
              <a:gd name="connsiteX5565" fmla="*/ 876113 w 3531775"/>
              <a:gd name="connsiteY5565" fmla="*/ 1547225 h 2810796"/>
              <a:gd name="connsiteX5566" fmla="*/ 901259 w 3531775"/>
              <a:gd name="connsiteY5566" fmla="*/ 1541986 h 2810796"/>
              <a:gd name="connsiteX5567" fmla="*/ 894115 w 3531775"/>
              <a:gd name="connsiteY5567" fmla="*/ 1539700 h 2810796"/>
              <a:gd name="connsiteX5568" fmla="*/ 885542 w 3531775"/>
              <a:gd name="connsiteY5568" fmla="*/ 1543987 h 2810796"/>
              <a:gd name="connsiteX5569" fmla="*/ 888114 w 3531775"/>
              <a:gd name="connsiteY5569" fmla="*/ 1540272 h 2810796"/>
              <a:gd name="connsiteX5570" fmla="*/ 889448 w 3531775"/>
              <a:gd name="connsiteY5570" fmla="*/ 1536652 h 2810796"/>
              <a:gd name="connsiteX5571" fmla="*/ 884876 w 3531775"/>
              <a:gd name="connsiteY5571" fmla="*/ 1537700 h 2810796"/>
              <a:gd name="connsiteX5572" fmla="*/ 890210 w 3531775"/>
              <a:gd name="connsiteY5572" fmla="*/ 1533318 h 2810796"/>
              <a:gd name="connsiteX5573" fmla="*/ 876113 w 3531775"/>
              <a:gd name="connsiteY5573" fmla="*/ 1547225 h 2810796"/>
              <a:gd name="connsiteX5574" fmla="*/ 852681 w 3531775"/>
              <a:gd name="connsiteY5574" fmla="*/ 1578943 h 2810796"/>
              <a:gd name="connsiteX5575" fmla="*/ 866873 w 3531775"/>
              <a:gd name="connsiteY5575" fmla="*/ 1567990 h 2810796"/>
              <a:gd name="connsiteX5576" fmla="*/ 863825 w 3531775"/>
              <a:gd name="connsiteY5576" fmla="*/ 1564561 h 2810796"/>
              <a:gd name="connsiteX5577" fmla="*/ 853729 w 3531775"/>
              <a:gd name="connsiteY5577" fmla="*/ 1569609 h 2810796"/>
              <a:gd name="connsiteX5578" fmla="*/ 857063 w 3531775"/>
              <a:gd name="connsiteY5578" fmla="*/ 1565037 h 2810796"/>
              <a:gd name="connsiteX5579" fmla="*/ 859063 w 3531775"/>
              <a:gd name="connsiteY5579" fmla="*/ 1560560 h 2810796"/>
              <a:gd name="connsiteX5580" fmla="*/ 853919 w 3531775"/>
              <a:gd name="connsiteY5580" fmla="*/ 1561608 h 2810796"/>
              <a:gd name="connsiteX5581" fmla="*/ 860396 w 3531775"/>
              <a:gd name="connsiteY5581" fmla="*/ 1556464 h 2810796"/>
              <a:gd name="connsiteX5582" fmla="*/ 851538 w 3531775"/>
              <a:gd name="connsiteY5582" fmla="*/ 1557036 h 2810796"/>
              <a:gd name="connsiteX5583" fmla="*/ 852681 w 3531775"/>
              <a:gd name="connsiteY5583" fmla="*/ 1578943 h 2810796"/>
              <a:gd name="connsiteX5584" fmla="*/ 839822 w 3531775"/>
              <a:gd name="connsiteY5584" fmla="*/ 1542272 h 2810796"/>
              <a:gd name="connsiteX5585" fmla="*/ 878494 w 3531775"/>
              <a:gd name="connsiteY5585" fmla="*/ 1527984 h 2810796"/>
              <a:gd name="connsiteX5586" fmla="*/ 872112 w 3531775"/>
              <a:gd name="connsiteY5586" fmla="*/ 1529604 h 2810796"/>
              <a:gd name="connsiteX5587" fmla="*/ 866111 w 3531775"/>
              <a:gd name="connsiteY5587" fmla="*/ 1527127 h 2810796"/>
              <a:gd name="connsiteX5588" fmla="*/ 853919 w 3531775"/>
              <a:gd name="connsiteY5588" fmla="*/ 1535319 h 2810796"/>
              <a:gd name="connsiteX5589" fmla="*/ 856586 w 3531775"/>
              <a:gd name="connsiteY5589" fmla="*/ 1529794 h 2810796"/>
              <a:gd name="connsiteX5590" fmla="*/ 857444 w 3531775"/>
              <a:gd name="connsiteY5590" fmla="*/ 1524746 h 2810796"/>
              <a:gd name="connsiteX5591" fmla="*/ 857444 w 3531775"/>
              <a:gd name="connsiteY5591" fmla="*/ 1520269 h 2810796"/>
              <a:gd name="connsiteX5592" fmla="*/ 856682 w 3531775"/>
              <a:gd name="connsiteY5592" fmla="*/ 1514745 h 2810796"/>
              <a:gd name="connsiteX5593" fmla="*/ 839822 w 3531775"/>
              <a:gd name="connsiteY5593" fmla="*/ 1542272 h 2810796"/>
              <a:gd name="connsiteX5594" fmla="*/ 828488 w 3531775"/>
              <a:gd name="connsiteY5594" fmla="*/ 1575895 h 2810796"/>
              <a:gd name="connsiteX5595" fmla="*/ 828678 w 3531775"/>
              <a:gd name="connsiteY5595" fmla="*/ 1569323 h 2810796"/>
              <a:gd name="connsiteX5596" fmla="*/ 822677 w 3531775"/>
              <a:gd name="connsiteY5596" fmla="*/ 1568466 h 2810796"/>
              <a:gd name="connsiteX5597" fmla="*/ 813057 w 3531775"/>
              <a:gd name="connsiteY5597" fmla="*/ 1576657 h 2810796"/>
              <a:gd name="connsiteX5598" fmla="*/ 814486 w 3531775"/>
              <a:gd name="connsiteY5598" fmla="*/ 1572085 h 2810796"/>
              <a:gd name="connsiteX5599" fmla="*/ 814295 w 3531775"/>
              <a:gd name="connsiteY5599" fmla="*/ 1568180 h 2810796"/>
              <a:gd name="connsiteX5600" fmla="*/ 808485 w 3531775"/>
              <a:gd name="connsiteY5600" fmla="*/ 1571323 h 2810796"/>
              <a:gd name="connsiteX5601" fmla="*/ 813438 w 3531775"/>
              <a:gd name="connsiteY5601" fmla="*/ 1564751 h 2810796"/>
              <a:gd name="connsiteX5602" fmla="*/ 811628 w 3531775"/>
              <a:gd name="connsiteY5602" fmla="*/ 1560750 h 2810796"/>
              <a:gd name="connsiteX5603" fmla="*/ 828488 w 3531775"/>
              <a:gd name="connsiteY5603" fmla="*/ 1575895 h 2810796"/>
              <a:gd name="connsiteX5604" fmla="*/ 796388 w 3531775"/>
              <a:gd name="connsiteY5604" fmla="*/ 1619901 h 2810796"/>
              <a:gd name="connsiteX5605" fmla="*/ 810771 w 3531775"/>
              <a:gd name="connsiteY5605" fmla="*/ 1610757 h 2810796"/>
              <a:gd name="connsiteX5606" fmla="*/ 809628 w 3531775"/>
              <a:gd name="connsiteY5606" fmla="*/ 1606470 h 2810796"/>
              <a:gd name="connsiteX5607" fmla="*/ 808961 w 3531775"/>
              <a:gd name="connsiteY5607" fmla="*/ 1605613 h 2810796"/>
              <a:gd name="connsiteX5608" fmla="*/ 800389 w 3531775"/>
              <a:gd name="connsiteY5608" fmla="*/ 1609900 h 2810796"/>
              <a:gd name="connsiteX5609" fmla="*/ 804389 w 3531775"/>
              <a:gd name="connsiteY5609" fmla="*/ 1605708 h 2810796"/>
              <a:gd name="connsiteX5610" fmla="*/ 807437 w 3531775"/>
              <a:gd name="connsiteY5610" fmla="*/ 1601232 h 2810796"/>
              <a:gd name="connsiteX5611" fmla="*/ 809819 w 3531775"/>
              <a:gd name="connsiteY5611" fmla="*/ 1596945 h 2810796"/>
              <a:gd name="connsiteX5612" fmla="*/ 802961 w 3531775"/>
              <a:gd name="connsiteY5612" fmla="*/ 1595898 h 2810796"/>
              <a:gd name="connsiteX5613" fmla="*/ 796388 w 3531775"/>
              <a:gd name="connsiteY5613" fmla="*/ 1619901 h 2810796"/>
              <a:gd name="connsiteX5614" fmla="*/ 787816 w 3531775"/>
              <a:gd name="connsiteY5614" fmla="*/ 1580943 h 2810796"/>
              <a:gd name="connsiteX5615" fmla="*/ 784577 w 3531775"/>
              <a:gd name="connsiteY5615" fmla="*/ 1580467 h 2810796"/>
              <a:gd name="connsiteX5616" fmla="*/ 783530 w 3531775"/>
              <a:gd name="connsiteY5616" fmla="*/ 1576467 h 2810796"/>
              <a:gd name="connsiteX5617" fmla="*/ 782958 w 3531775"/>
              <a:gd name="connsiteY5617" fmla="*/ 1575705 h 2810796"/>
              <a:gd name="connsiteX5618" fmla="*/ 775052 w 3531775"/>
              <a:gd name="connsiteY5618" fmla="*/ 1579800 h 2810796"/>
              <a:gd name="connsiteX5619" fmla="*/ 778672 w 3531775"/>
              <a:gd name="connsiteY5619" fmla="*/ 1575800 h 2810796"/>
              <a:gd name="connsiteX5620" fmla="*/ 781434 w 3531775"/>
              <a:gd name="connsiteY5620" fmla="*/ 1571609 h 2810796"/>
              <a:gd name="connsiteX5621" fmla="*/ 777624 w 3531775"/>
              <a:gd name="connsiteY5621" fmla="*/ 1571800 h 2810796"/>
              <a:gd name="connsiteX5622" fmla="*/ 783625 w 3531775"/>
              <a:gd name="connsiteY5622" fmla="*/ 1567608 h 2810796"/>
              <a:gd name="connsiteX5623" fmla="*/ 785911 w 3531775"/>
              <a:gd name="connsiteY5623" fmla="*/ 1562560 h 2810796"/>
              <a:gd name="connsiteX5624" fmla="*/ 787816 w 3531775"/>
              <a:gd name="connsiteY5624" fmla="*/ 1580943 h 2810796"/>
              <a:gd name="connsiteX5625" fmla="*/ 783720 w 3531775"/>
              <a:gd name="connsiteY5625" fmla="*/ 1611042 h 2810796"/>
              <a:gd name="connsiteX5626" fmla="*/ 778577 w 3531775"/>
              <a:gd name="connsiteY5626" fmla="*/ 1612281 h 2810796"/>
              <a:gd name="connsiteX5627" fmla="*/ 774481 w 3531775"/>
              <a:gd name="connsiteY5627" fmla="*/ 1609518 h 2810796"/>
              <a:gd name="connsiteX5628" fmla="*/ 763813 w 3531775"/>
              <a:gd name="connsiteY5628" fmla="*/ 1616376 h 2810796"/>
              <a:gd name="connsiteX5629" fmla="*/ 766861 w 3531775"/>
              <a:gd name="connsiteY5629" fmla="*/ 1611424 h 2810796"/>
              <a:gd name="connsiteX5630" fmla="*/ 768385 w 3531775"/>
              <a:gd name="connsiteY5630" fmla="*/ 1606661 h 2810796"/>
              <a:gd name="connsiteX5631" fmla="*/ 762765 w 3531775"/>
              <a:gd name="connsiteY5631" fmla="*/ 1608661 h 2810796"/>
              <a:gd name="connsiteX5632" fmla="*/ 769147 w 3531775"/>
              <a:gd name="connsiteY5632" fmla="*/ 1602375 h 2810796"/>
              <a:gd name="connsiteX5633" fmla="*/ 769337 w 3531775"/>
              <a:gd name="connsiteY5633" fmla="*/ 1597136 h 2810796"/>
              <a:gd name="connsiteX5634" fmla="*/ 783720 w 3531775"/>
              <a:gd name="connsiteY5634" fmla="*/ 1611042 h 2810796"/>
              <a:gd name="connsiteX5635" fmla="*/ 748382 w 3531775"/>
              <a:gd name="connsiteY5635" fmla="*/ 1650666 h 2810796"/>
              <a:gd name="connsiteX5636" fmla="*/ 770099 w 3531775"/>
              <a:gd name="connsiteY5636" fmla="*/ 1643046 h 2810796"/>
              <a:gd name="connsiteX5637" fmla="*/ 766766 w 3531775"/>
              <a:gd name="connsiteY5637" fmla="*/ 1640856 h 2810796"/>
              <a:gd name="connsiteX5638" fmla="*/ 760003 w 3531775"/>
              <a:gd name="connsiteY5638" fmla="*/ 1645523 h 2810796"/>
              <a:gd name="connsiteX5639" fmla="*/ 760574 w 3531775"/>
              <a:gd name="connsiteY5639" fmla="*/ 1642380 h 2810796"/>
              <a:gd name="connsiteX5640" fmla="*/ 761908 w 3531775"/>
              <a:gd name="connsiteY5640" fmla="*/ 1638570 h 2810796"/>
              <a:gd name="connsiteX5641" fmla="*/ 757241 w 3531775"/>
              <a:gd name="connsiteY5641" fmla="*/ 1640189 h 2810796"/>
              <a:gd name="connsiteX5642" fmla="*/ 762575 w 3531775"/>
              <a:gd name="connsiteY5642" fmla="*/ 1635141 h 2810796"/>
              <a:gd name="connsiteX5643" fmla="*/ 748382 w 3531775"/>
              <a:gd name="connsiteY5643" fmla="*/ 1650666 h 2810796"/>
              <a:gd name="connsiteX5644" fmla="*/ 749811 w 3531775"/>
              <a:gd name="connsiteY5644" fmla="*/ 1598755 h 2810796"/>
              <a:gd name="connsiteX5645" fmla="*/ 745620 w 3531775"/>
              <a:gd name="connsiteY5645" fmla="*/ 1599803 h 2810796"/>
              <a:gd name="connsiteX5646" fmla="*/ 742286 w 3531775"/>
              <a:gd name="connsiteY5646" fmla="*/ 1597612 h 2810796"/>
              <a:gd name="connsiteX5647" fmla="*/ 735714 w 3531775"/>
              <a:gd name="connsiteY5647" fmla="*/ 1602279 h 2810796"/>
              <a:gd name="connsiteX5648" fmla="*/ 736190 w 3531775"/>
              <a:gd name="connsiteY5648" fmla="*/ 1599136 h 2810796"/>
              <a:gd name="connsiteX5649" fmla="*/ 737429 w 3531775"/>
              <a:gd name="connsiteY5649" fmla="*/ 1595326 h 2810796"/>
              <a:gd name="connsiteX5650" fmla="*/ 732857 w 3531775"/>
              <a:gd name="connsiteY5650" fmla="*/ 1596945 h 2810796"/>
              <a:gd name="connsiteX5651" fmla="*/ 738000 w 3531775"/>
              <a:gd name="connsiteY5651" fmla="*/ 1591802 h 2810796"/>
              <a:gd name="connsiteX5652" fmla="*/ 738095 w 3531775"/>
              <a:gd name="connsiteY5652" fmla="*/ 1587611 h 2810796"/>
              <a:gd name="connsiteX5653" fmla="*/ 749811 w 3531775"/>
              <a:gd name="connsiteY5653" fmla="*/ 1598755 h 2810796"/>
              <a:gd name="connsiteX5654" fmla="*/ 713997 w 3531775"/>
              <a:gd name="connsiteY5654" fmla="*/ 1683718 h 2810796"/>
              <a:gd name="connsiteX5655" fmla="*/ 727999 w 3531775"/>
              <a:gd name="connsiteY5655" fmla="*/ 1675146 h 2810796"/>
              <a:gd name="connsiteX5656" fmla="*/ 727142 w 3531775"/>
              <a:gd name="connsiteY5656" fmla="*/ 1671145 h 2810796"/>
              <a:gd name="connsiteX5657" fmla="*/ 718379 w 3531775"/>
              <a:gd name="connsiteY5657" fmla="*/ 1674479 h 2810796"/>
              <a:gd name="connsiteX5658" fmla="*/ 722284 w 3531775"/>
              <a:gd name="connsiteY5658" fmla="*/ 1670574 h 2810796"/>
              <a:gd name="connsiteX5659" fmla="*/ 725332 w 3531775"/>
              <a:gd name="connsiteY5659" fmla="*/ 1666478 h 2810796"/>
              <a:gd name="connsiteX5660" fmla="*/ 727713 w 3531775"/>
              <a:gd name="connsiteY5660" fmla="*/ 1662573 h 2810796"/>
              <a:gd name="connsiteX5661" fmla="*/ 721427 w 3531775"/>
              <a:gd name="connsiteY5661" fmla="*/ 1661716 h 2810796"/>
              <a:gd name="connsiteX5662" fmla="*/ 713997 w 3531775"/>
              <a:gd name="connsiteY5662" fmla="*/ 1683718 h 2810796"/>
              <a:gd name="connsiteX5663" fmla="*/ 705996 w 3531775"/>
              <a:gd name="connsiteY5663" fmla="*/ 1650666 h 2810796"/>
              <a:gd name="connsiteX5664" fmla="*/ 744953 w 3531775"/>
              <a:gd name="connsiteY5664" fmla="*/ 1633331 h 2810796"/>
              <a:gd name="connsiteX5665" fmla="*/ 731428 w 3531775"/>
              <a:gd name="connsiteY5665" fmla="*/ 1635522 h 2810796"/>
              <a:gd name="connsiteX5666" fmla="*/ 732380 w 3531775"/>
              <a:gd name="connsiteY5666" fmla="*/ 1633807 h 2810796"/>
              <a:gd name="connsiteX5667" fmla="*/ 720188 w 3531775"/>
              <a:gd name="connsiteY5667" fmla="*/ 1642951 h 2810796"/>
              <a:gd name="connsiteX5668" fmla="*/ 722855 w 3531775"/>
              <a:gd name="connsiteY5668" fmla="*/ 1637332 h 2810796"/>
              <a:gd name="connsiteX5669" fmla="*/ 723617 w 3531775"/>
              <a:gd name="connsiteY5669" fmla="*/ 1632283 h 2810796"/>
              <a:gd name="connsiteX5670" fmla="*/ 723522 w 3531775"/>
              <a:gd name="connsiteY5670" fmla="*/ 1627902 h 2810796"/>
              <a:gd name="connsiteX5671" fmla="*/ 705996 w 3531775"/>
              <a:gd name="connsiteY5671" fmla="*/ 1650666 h 2810796"/>
              <a:gd name="connsiteX5672" fmla="*/ 699900 w 3531775"/>
              <a:gd name="connsiteY5672" fmla="*/ 1678384 h 2810796"/>
              <a:gd name="connsiteX5673" fmla="*/ 695900 w 3531775"/>
              <a:gd name="connsiteY5673" fmla="*/ 1677813 h 2810796"/>
              <a:gd name="connsiteX5674" fmla="*/ 694947 w 3531775"/>
              <a:gd name="connsiteY5674" fmla="*/ 1672955 h 2810796"/>
              <a:gd name="connsiteX5675" fmla="*/ 694280 w 3531775"/>
              <a:gd name="connsiteY5675" fmla="*/ 1672003 h 2810796"/>
              <a:gd name="connsiteX5676" fmla="*/ 684089 w 3531775"/>
              <a:gd name="connsiteY5676" fmla="*/ 1676765 h 2810796"/>
              <a:gd name="connsiteX5677" fmla="*/ 689042 w 3531775"/>
              <a:gd name="connsiteY5677" fmla="*/ 1672003 h 2810796"/>
              <a:gd name="connsiteX5678" fmla="*/ 692852 w 3531775"/>
              <a:gd name="connsiteY5678" fmla="*/ 1666954 h 2810796"/>
              <a:gd name="connsiteX5679" fmla="*/ 688089 w 3531775"/>
              <a:gd name="connsiteY5679" fmla="*/ 1667050 h 2810796"/>
              <a:gd name="connsiteX5680" fmla="*/ 695804 w 3531775"/>
              <a:gd name="connsiteY5680" fmla="*/ 1662096 h 2810796"/>
              <a:gd name="connsiteX5681" fmla="*/ 698948 w 3531775"/>
              <a:gd name="connsiteY5681" fmla="*/ 1655905 h 2810796"/>
              <a:gd name="connsiteX5682" fmla="*/ 699900 w 3531775"/>
              <a:gd name="connsiteY5682" fmla="*/ 1678384 h 2810796"/>
              <a:gd name="connsiteX5683" fmla="*/ 650370 w 3531775"/>
              <a:gd name="connsiteY5683" fmla="*/ 1718294 h 2810796"/>
              <a:gd name="connsiteX5684" fmla="*/ 684755 w 3531775"/>
              <a:gd name="connsiteY5684" fmla="*/ 1704292 h 2810796"/>
              <a:gd name="connsiteX5685" fmla="*/ 679040 w 3531775"/>
              <a:gd name="connsiteY5685" fmla="*/ 1706292 h 2810796"/>
              <a:gd name="connsiteX5686" fmla="*/ 673706 w 3531775"/>
              <a:gd name="connsiteY5686" fmla="*/ 1705054 h 2810796"/>
              <a:gd name="connsiteX5687" fmla="*/ 662943 w 3531775"/>
              <a:gd name="connsiteY5687" fmla="*/ 1712293 h 2810796"/>
              <a:gd name="connsiteX5688" fmla="*/ 666182 w 3531775"/>
              <a:gd name="connsiteY5688" fmla="*/ 1704102 h 2810796"/>
              <a:gd name="connsiteX5689" fmla="*/ 666086 w 3531775"/>
              <a:gd name="connsiteY5689" fmla="*/ 1700768 h 2810796"/>
              <a:gd name="connsiteX5690" fmla="*/ 650370 w 3531775"/>
              <a:gd name="connsiteY5690" fmla="*/ 1718294 h 2810796"/>
              <a:gd name="connsiteX5691" fmla="*/ 653799 w 3531775"/>
              <a:gd name="connsiteY5691" fmla="*/ 1684766 h 2810796"/>
              <a:gd name="connsiteX5692" fmla="*/ 662276 w 3531775"/>
              <a:gd name="connsiteY5692" fmla="*/ 1676765 h 2810796"/>
              <a:gd name="connsiteX5693" fmla="*/ 657323 w 3531775"/>
              <a:gd name="connsiteY5693" fmla="*/ 1677717 h 2810796"/>
              <a:gd name="connsiteX5694" fmla="*/ 652656 w 3531775"/>
              <a:gd name="connsiteY5694" fmla="*/ 1676384 h 2810796"/>
              <a:gd name="connsiteX5695" fmla="*/ 643131 w 3531775"/>
              <a:gd name="connsiteY5695" fmla="*/ 1680861 h 2810796"/>
              <a:gd name="connsiteX5696" fmla="*/ 645798 w 3531775"/>
              <a:gd name="connsiteY5696" fmla="*/ 1676955 h 2810796"/>
              <a:gd name="connsiteX5697" fmla="*/ 648370 w 3531775"/>
              <a:gd name="connsiteY5697" fmla="*/ 1672098 h 2810796"/>
              <a:gd name="connsiteX5698" fmla="*/ 642941 w 3531775"/>
              <a:gd name="connsiteY5698" fmla="*/ 1673622 h 2810796"/>
              <a:gd name="connsiteX5699" fmla="*/ 649513 w 3531775"/>
              <a:gd name="connsiteY5699" fmla="*/ 1668192 h 2810796"/>
              <a:gd name="connsiteX5700" fmla="*/ 650275 w 3531775"/>
              <a:gd name="connsiteY5700" fmla="*/ 1663335 h 2810796"/>
              <a:gd name="connsiteX5701" fmla="*/ 653799 w 3531775"/>
              <a:gd name="connsiteY5701" fmla="*/ 1684766 h 2810796"/>
              <a:gd name="connsiteX5702" fmla="*/ 637702 w 3531775"/>
              <a:gd name="connsiteY5702" fmla="*/ 1718866 h 2810796"/>
              <a:gd name="connsiteX5703" fmla="*/ 633701 w 3531775"/>
              <a:gd name="connsiteY5703" fmla="*/ 1718008 h 2810796"/>
              <a:gd name="connsiteX5704" fmla="*/ 633320 w 3531775"/>
              <a:gd name="connsiteY5704" fmla="*/ 1713055 h 2810796"/>
              <a:gd name="connsiteX5705" fmla="*/ 632749 w 3531775"/>
              <a:gd name="connsiteY5705" fmla="*/ 1712103 h 2810796"/>
              <a:gd name="connsiteX5706" fmla="*/ 621986 w 3531775"/>
              <a:gd name="connsiteY5706" fmla="*/ 1715913 h 2810796"/>
              <a:gd name="connsiteX5707" fmla="*/ 627510 w 3531775"/>
              <a:gd name="connsiteY5707" fmla="*/ 1711817 h 2810796"/>
              <a:gd name="connsiteX5708" fmla="*/ 631892 w 3531775"/>
              <a:gd name="connsiteY5708" fmla="*/ 1707150 h 2810796"/>
              <a:gd name="connsiteX5709" fmla="*/ 627129 w 3531775"/>
              <a:gd name="connsiteY5709" fmla="*/ 1706959 h 2810796"/>
              <a:gd name="connsiteX5710" fmla="*/ 635416 w 3531775"/>
              <a:gd name="connsiteY5710" fmla="*/ 1702673 h 2810796"/>
              <a:gd name="connsiteX5711" fmla="*/ 639416 w 3531775"/>
              <a:gd name="connsiteY5711" fmla="*/ 1696863 h 2810796"/>
              <a:gd name="connsiteX5712" fmla="*/ 614842 w 3531775"/>
              <a:gd name="connsiteY5712" fmla="*/ 1726200 h 2810796"/>
              <a:gd name="connsiteX5713" fmla="*/ 614461 w 3531775"/>
              <a:gd name="connsiteY5713" fmla="*/ 1726581 h 2810796"/>
              <a:gd name="connsiteX5714" fmla="*/ 637702 w 3531775"/>
              <a:gd name="connsiteY5714" fmla="*/ 1718866 h 2810796"/>
              <a:gd name="connsiteX5715" fmla="*/ 619890 w 3531775"/>
              <a:gd name="connsiteY5715" fmla="*/ 1751441 h 2810796"/>
              <a:gd name="connsiteX5716" fmla="*/ 625796 w 3531775"/>
              <a:gd name="connsiteY5716" fmla="*/ 1748203 h 2810796"/>
              <a:gd name="connsiteX5717" fmla="*/ 625700 w 3531775"/>
              <a:gd name="connsiteY5717" fmla="*/ 1748012 h 2810796"/>
              <a:gd name="connsiteX5718" fmla="*/ 625700 w 3531775"/>
              <a:gd name="connsiteY5718" fmla="*/ 1748012 h 2810796"/>
              <a:gd name="connsiteX5719" fmla="*/ 624367 w 3531775"/>
              <a:gd name="connsiteY5719" fmla="*/ 1745916 h 2810796"/>
              <a:gd name="connsiteX5720" fmla="*/ 624462 w 3531775"/>
              <a:gd name="connsiteY5720" fmla="*/ 1746107 h 2810796"/>
              <a:gd name="connsiteX5721" fmla="*/ 622652 w 3531775"/>
              <a:gd name="connsiteY5721" fmla="*/ 1743250 h 2810796"/>
              <a:gd name="connsiteX5722" fmla="*/ 622557 w 3531775"/>
              <a:gd name="connsiteY5722" fmla="*/ 1743059 h 2810796"/>
              <a:gd name="connsiteX5723" fmla="*/ 622557 w 3531775"/>
              <a:gd name="connsiteY5723" fmla="*/ 1743059 h 2810796"/>
              <a:gd name="connsiteX5724" fmla="*/ 621890 w 3531775"/>
              <a:gd name="connsiteY5724" fmla="*/ 1742011 h 2810796"/>
              <a:gd name="connsiteX5725" fmla="*/ 621890 w 3531775"/>
              <a:gd name="connsiteY5725" fmla="*/ 1742011 h 2810796"/>
              <a:gd name="connsiteX5726" fmla="*/ 621986 w 3531775"/>
              <a:gd name="connsiteY5726" fmla="*/ 1742202 h 2810796"/>
              <a:gd name="connsiteX5727" fmla="*/ 616271 w 3531775"/>
              <a:gd name="connsiteY5727" fmla="*/ 1744107 h 2810796"/>
              <a:gd name="connsiteX5728" fmla="*/ 620843 w 3531775"/>
              <a:gd name="connsiteY5728" fmla="*/ 1740487 h 2810796"/>
              <a:gd name="connsiteX5729" fmla="*/ 620747 w 3531775"/>
              <a:gd name="connsiteY5729" fmla="*/ 1740297 h 2810796"/>
              <a:gd name="connsiteX5730" fmla="*/ 622462 w 3531775"/>
              <a:gd name="connsiteY5730" fmla="*/ 1739249 h 2810796"/>
              <a:gd name="connsiteX5731" fmla="*/ 621700 w 3531775"/>
              <a:gd name="connsiteY5731" fmla="*/ 1739630 h 2810796"/>
              <a:gd name="connsiteX5732" fmla="*/ 622462 w 3531775"/>
              <a:gd name="connsiteY5732" fmla="*/ 1738392 h 2810796"/>
              <a:gd name="connsiteX5733" fmla="*/ 621128 w 3531775"/>
              <a:gd name="connsiteY5733" fmla="*/ 1738582 h 2810796"/>
              <a:gd name="connsiteX5734" fmla="*/ 621795 w 3531775"/>
              <a:gd name="connsiteY5734" fmla="*/ 1738201 h 2810796"/>
              <a:gd name="connsiteX5735" fmla="*/ 619319 w 3531775"/>
              <a:gd name="connsiteY5735" fmla="*/ 1738201 h 2810796"/>
              <a:gd name="connsiteX5736" fmla="*/ 619319 w 3531775"/>
              <a:gd name="connsiteY5736" fmla="*/ 1738201 h 2810796"/>
              <a:gd name="connsiteX5737" fmla="*/ 619319 w 3531775"/>
              <a:gd name="connsiteY5737" fmla="*/ 1738201 h 2810796"/>
              <a:gd name="connsiteX5738" fmla="*/ 619414 w 3531775"/>
              <a:gd name="connsiteY5738" fmla="*/ 1738392 h 2810796"/>
              <a:gd name="connsiteX5739" fmla="*/ 618842 w 3531775"/>
              <a:gd name="connsiteY5739" fmla="*/ 1737534 h 2810796"/>
              <a:gd name="connsiteX5740" fmla="*/ 618747 w 3531775"/>
              <a:gd name="connsiteY5740" fmla="*/ 1737344 h 2810796"/>
              <a:gd name="connsiteX5741" fmla="*/ 620843 w 3531775"/>
              <a:gd name="connsiteY5741" fmla="*/ 1735629 h 2810796"/>
              <a:gd name="connsiteX5742" fmla="*/ 627034 w 3531775"/>
              <a:gd name="connsiteY5742" fmla="*/ 1730295 h 2810796"/>
              <a:gd name="connsiteX5743" fmla="*/ 616652 w 3531775"/>
              <a:gd name="connsiteY5743" fmla="*/ 1734010 h 2810796"/>
              <a:gd name="connsiteX5744" fmla="*/ 616652 w 3531775"/>
              <a:gd name="connsiteY5744" fmla="*/ 1734010 h 2810796"/>
              <a:gd name="connsiteX5745" fmla="*/ 616747 w 3531775"/>
              <a:gd name="connsiteY5745" fmla="*/ 1734105 h 2810796"/>
              <a:gd name="connsiteX5746" fmla="*/ 619890 w 3531775"/>
              <a:gd name="connsiteY5746" fmla="*/ 1751441 h 2810796"/>
              <a:gd name="connsiteX5747" fmla="*/ 607222 w 3531775"/>
              <a:gd name="connsiteY5747" fmla="*/ 1750679 h 2810796"/>
              <a:gd name="connsiteX5748" fmla="*/ 607222 w 3531775"/>
              <a:gd name="connsiteY5748" fmla="*/ 1750679 h 2810796"/>
              <a:gd name="connsiteX5749" fmla="*/ 607222 w 3531775"/>
              <a:gd name="connsiteY5749" fmla="*/ 1750679 h 2810796"/>
              <a:gd name="connsiteX5750" fmla="*/ 582362 w 3531775"/>
              <a:gd name="connsiteY5750" fmla="*/ 1712293 h 2810796"/>
              <a:gd name="connsiteX5751" fmla="*/ 582362 w 3531775"/>
              <a:gd name="connsiteY5751" fmla="*/ 1712293 h 2810796"/>
              <a:gd name="connsiteX5752" fmla="*/ 582362 w 3531775"/>
              <a:gd name="connsiteY5752" fmla="*/ 1712293 h 2810796"/>
              <a:gd name="connsiteX5753" fmla="*/ 582362 w 3531775"/>
              <a:gd name="connsiteY5753" fmla="*/ 1712293 h 2810796"/>
              <a:gd name="connsiteX5754" fmla="*/ 582362 w 3531775"/>
              <a:gd name="connsiteY5754" fmla="*/ 1712293 h 2810796"/>
              <a:gd name="connsiteX5755" fmla="*/ 591887 w 3531775"/>
              <a:gd name="connsiteY5755" fmla="*/ 1730295 h 2810796"/>
              <a:gd name="connsiteX5756" fmla="*/ 561692 w 3531775"/>
              <a:gd name="connsiteY5756" fmla="*/ 1748107 h 2810796"/>
              <a:gd name="connsiteX5757" fmla="*/ 583790 w 3531775"/>
              <a:gd name="connsiteY5757" fmla="*/ 1754394 h 2810796"/>
              <a:gd name="connsiteX5758" fmla="*/ 580647 w 3531775"/>
              <a:gd name="connsiteY5758" fmla="*/ 1752870 h 2810796"/>
              <a:gd name="connsiteX5759" fmla="*/ 581885 w 3531775"/>
              <a:gd name="connsiteY5759" fmla="*/ 1747441 h 2810796"/>
              <a:gd name="connsiteX5760" fmla="*/ 581695 w 3531775"/>
              <a:gd name="connsiteY5760" fmla="*/ 1746297 h 2810796"/>
              <a:gd name="connsiteX5761" fmla="*/ 571217 w 3531775"/>
              <a:gd name="connsiteY5761" fmla="*/ 1749155 h 2810796"/>
              <a:gd name="connsiteX5762" fmla="*/ 577313 w 3531775"/>
              <a:gd name="connsiteY5762" fmla="*/ 1745154 h 2810796"/>
              <a:gd name="connsiteX5763" fmla="*/ 582552 w 3531775"/>
              <a:gd name="connsiteY5763" fmla="*/ 1740678 h 2810796"/>
              <a:gd name="connsiteX5764" fmla="*/ 578456 w 3531775"/>
              <a:gd name="connsiteY5764" fmla="*/ 1739725 h 2810796"/>
              <a:gd name="connsiteX5765" fmla="*/ 586934 w 3531775"/>
              <a:gd name="connsiteY5765" fmla="*/ 1736201 h 2810796"/>
              <a:gd name="connsiteX5766" fmla="*/ 591887 w 3531775"/>
              <a:gd name="connsiteY5766" fmla="*/ 1730295 h 2810796"/>
              <a:gd name="connsiteX5767" fmla="*/ 558263 w 3531775"/>
              <a:gd name="connsiteY5767" fmla="*/ 1780587 h 2810796"/>
              <a:gd name="connsiteX5768" fmla="*/ 590267 w 3531775"/>
              <a:gd name="connsiteY5768" fmla="*/ 1765633 h 2810796"/>
              <a:gd name="connsiteX5769" fmla="*/ 584838 w 3531775"/>
              <a:gd name="connsiteY5769" fmla="*/ 1768015 h 2810796"/>
              <a:gd name="connsiteX5770" fmla="*/ 578456 w 3531775"/>
              <a:gd name="connsiteY5770" fmla="*/ 1768395 h 2810796"/>
              <a:gd name="connsiteX5771" fmla="*/ 569598 w 3531775"/>
              <a:gd name="connsiteY5771" fmla="*/ 1774777 h 2810796"/>
              <a:gd name="connsiteX5772" fmla="*/ 570455 w 3531775"/>
              <a:gd name="connsiteY5772" fmla="*/ 1771729 h 2810796"/>
              <a:gd name="connsiteX5773" fmla="*/ 569693 w 3531775"/>
              <a:gd name="connsiteY5773" fmla="*/ 1769253 h 2810796"/>
              <a:gd name="connsiteX5774" fmla="*/ 568265 w 3531775"/>
              <a:gd name="connsiteY5774" fmla="*/ 1767253 h 2810796"/>
              <a:gd name="connsiteX5775" fmla="*/ 558263 w 3531775"/>
              <a:gd name="connsiteY5775" fmla="*/ 1780587 h 2810796"/>
              <a:gd name="connsiteX5776" fmla="*/ 552929 w 3531775"/>
              <a:gd name="connsiteY5776" fmla="*/ 1767824 h 2810796"/>
              <a:gd name="connsiteX5777" fmla="*/ 547405 w 3531775"/>
              <a:gd name="connsiteY5777" fmla="*/ 1768205 h 2810796"/>
              <a:gd name="connsiteX5778" fmla="*/ 544166 w 3531775"/>
              <a:gd name="connsiteY5778" fmla="*/ 1765062 h 2810796"/>
              <a:gd name="connsiteX5779" fmla="*/ 542928 w 3531775"/>
              <a:gd name="connsiteY5779" fmla="*/ 1764586 h 2810796"/>
              <a:gd name="connsiteX5780" fmla="*/ 531593 w 3531775"/>
              <a:gd name="connsiteY5780" fmla="*/ 1769538 h 2810796"/>
              <a:gd name="connsiteX5781" fmla="*/ 536165 w 3531775"/>
              <a:gd name="connsiteY5781" fmla="*/ 1765538 h 2810796"/>
              <a:gd name="connsiteX5782" fmla="*/ 539118 w 3531775"/>
              <a:gd name="connsiteY5782" fmla="*/ 1761537 h 2810796"/>
              <a:gd name="connsiteX5783" fmla="*/ 532927 w 3531775"/>
              <a:gd name="connsiteY5783" fmla="*/ 1762300 h 2810796"/>
              <a:gd name="connsiteX5784" fmla="*/ 541118 w 3531775"/>
              <a:gd name="connsiteY5784" fmla="*/ 1757632 h 2810796"/>
              <a:gd name="connsiteX5785" fmla="*/ 542738 w 3531775"/>
              <a:gd name="connsiteY5785" fmla="*/ 1752775 h 2810796"/>
              <a:gd name="connsiteX5786" fmla="*/ 552929 w 3531775"/>
              <a:gd name="connsiteY5786" fmla="*/ 1767824 h 2810796"/>
              <a:gd name="connsiteX5787" fmla="*/ 509876 w 3531775"/>
              <a:gd name="connsiteY5787" fmla="*/ 1803638 h 2810796"/>
              <a:gd name="connsiteX5788" fmla="*/ 526831 w 3531775"/>
              <a:gd name="connsiteY5788" fmla="*/ 1797923 h 2810796"/>
              <a:gd name="connsiteX5789" fmla="*/ 526259 w 3531775"/>
              <a:gd name="connsiteY5789" fmla="*/ 1794399 h 2810796"/>
              <a:gd name="connsiteX5790" fmla="*/ 515877 w 3531775"/>
              <a:gd name="connsiteY5790" fmla="*/ 1796304 h 2810796"/>
              <a:gd name="connsiteX5791" fmla="*/ 520830 w 3531775"/>
              <a:gd name="connsiteY5791" fmla="*/ 1793351 h 2810796"/>
              <a:gd name="connsiteX5792" fmla="*/ 524735 w 3531775"/>
              <a:gd name="connsiteY5792" fmla="*/ 1790112 h 2810796"/>
              <a:gd name="connsiteX5793" fmla="*/ 527879 w 3531775"/>
              <a:gd name="connsiteY5793" fmla="*/ 1786969 h 2810796"/>
              <a:gd name="connsiteX5794" fmla="*/ 520830 w 3531775"/>
              <a:gd name="connsiteY5794" fmla="*/ 1785541 h 2810796"/>
              <a:gd name="connsiteX5795" fmla="*/ 509876 w 3531775"/>
              <a:gd name="connsiteY5795" fmla="*/ 1803638 h 2810796"/>
              <a:gd name="connsiteX5796" fmla="*/ 493589 w 3531775"/>
              <a:gd name="connsiteY5796" fmla="*/ 1794018 h 2810796"/>
              <a:gd name="connsiteX5797" fmla="*/ 505209 w 3531775"/>
              <a:gd name="connsiteY5797" fmla="*/ 1788112 h 2810796"/>
              <a:gd name="connsiteX5798" fmla="*/ 499685 w 3531775"/>
              <a:gd name="connsiteY5798" fmla="*/ 1787922 h 2810796"/>
              <a:gd name="connsiteX5799" fmla="*/ 496827 w 3531775"/>
              <a:gd name="connsiteY5799" fmla="*/ 1784493 h 2810796"/>
              <a:gd name="connsiteX5800" fmla="*/ 486540 w 3531775"/>
              <a:gd name="connsiteY5800" fmla="*/ 1787255 h 2810796"/>
              <a:gd name="connsiteX5801" fmla="*/ 488731 w 3531775"/>
              <a:gd name="connsiteY5801" fmla="*/ 1784112 h 2810796"/>
              <a:gd name="connsiteX5802" fmla="*/ 492160 w 3531775"/>
              <a:gd name="connsiteY5802" fmla="*/ 1780397 h 2810796"/>
              <a:gd name="connsiteX5803" fmla="*/ 485969 w 3531775"/>
              <a:gd name="connsiteY5803" fmla="*/ 1780587 h 2810796"/>
              <a:gd name="connsiteX5804" fmla="*/ 494541 w 3531775"/>
              <a:gd name="connsiteY5804" fmla="*/ 1776873 h 2810796"/>
              <a:gd name="connsiteX5805" fmla="*/ 496922 w 3531775"/>
              <a:gd name="connsiteY5805" fmla="*/ 1772301 h 2810796"/>
              <a:gd name="connsiteX5806" fmla="*/ 493589 w 3531775"/>
              <a:gd name="connsiteY5806" fmla="*/ 1794018 h 2810796"/>
              <a:gd name="connsiteX5807" fmla="*/ 449012 w 3531775"/>
              <a:gd name="connsiteY5807" fmla="*/ 1820116 h 2810796"/>
              <a:gd name="connsiteX5808" fmla="*/ 469300 w 3531775"/>
              <a:gd name="connsiteY5808" fmla="*/ 1814973 h 2810796"/>
              <a:gd name="connsiteX5809" fmla="*/ 467776 w 3531775"/>
              <a:gd name="connsiteY5809" fmla="*/ 1811258 h 2810796"/>
              <a:gd name="connsiteX5810" fmla="*/ 466919 w 3531775"/>
              <a:gd name="connsiteY5810" fmla="*/ 1810496 h 2810796"/>
              <a:gd name="connsiteX5811" fmla="*/ 455012 w 3531775"/>
              <a:gd name="connsiteY5811" fmla="*/ 1812782 h 2810796"/>
              <a:gd name="connsiteX5812" fmla="*/ 460632 w 3531775"/>
              <a:gd name="connsiteY5812" fmla="*/ 1809925 h 2810796"/>
              <a:gd name="connsiteX5813" fmla="*/ 464823 w 3531775"/>
              <a:gd name="connsiteY5813" fmla="*/ 1806686 h 2810796"/>
              <a:gd name="connsiteX5814" fmla="*/ 468157 w 3531775"/>
              <a:gd name="connsiteY5814" fmla="*/ 1803543 h 2810796"/>
              <a:gd name="connsiteX5815" fmla="*/ 449012 w 3531775"/>
              <a:gd name="connsiteY5815" fmla="*/ 1820116 h 2810796"/>
              <a:gd name="connsiteX5816" fmla="*/ 439487 w 3531775"/>
              <a:gd name="connsiteY5816" fmla="*/ 1802590 h 2810796"/>
              <a:gd name="connsiteX5817" fmla="*/ 445202 w 3531775"/>
              <a:gd name="connsiteY5817" fmla="*/ 1796304 h 2810796"/>
              <a:gd name="connsiteX5818" fmla="*/ 440439 w 3531775"/>
              <a:gd name="connsiteY5818" fmla="*/ 1792589 h 2810796"/>
              <a:gd name="connsiteX5819" fmla="*/ 425009 w 3531775"/>
              <a:gd name="connsiteY5819" fmla="*/ 1795446 h 2810796"/>
              <a:gd name="connsiteX5820" fmla="*/ 430247 w 3531775"/>
              <a:gd name="connsiteY5820" fmla="*/ 1791922 h 2810796"/>
              <a:gd name="connsiteX5821" fmla="*/ 433391 w 3531775"/>
              <a:gd name="connsiteY5821" fmla="*/ 1788208 h 2810796"/>
              <a:gd name="connsiteX5822" fmla="*/ 425675 w 3531775"/>
              <a:gd name="connsiteY5822" fmla="*/ 1788112 h 2810796"/>
              <a:gd name="connsiteX5823" fmla="*/ 435391 w 3531775"/>
              <a:gd name="connsiteY5823" fmla="*/ 1784493 h 2810796"/>
              <a:gd name="connsiteX5824" fmla="*/ 437105 w 3531775"/>
              <a:gd name="connsiteY5824" fmla="*/ 1779825 h 2810796"/>
              <a:gd name="connsiteX5825" fmla="*/ 439487 w 3531775"/>
              <a:gd name="connsiteY5825" fmla="*/ 1802590 h 2810796"/>
              <a:gd name="connsiteX5826" fmla="*/ 398053 w 3531775"/>
              <a:gd name="connsiteY5826" fmla="*/ 1826022 h 2810796"/>
              <a:gd name="connsiteX5827" fmla="*/ 415579 w 3531775"/>
              <a:gd name="connsiteY5827" fmla="*/ 1825260 h 2810796"/>
              <a:gd name="connsiteX5828" fmla="*/ 416912 w 3531775"/>
              <a:gd name="connsiteY5828" fmla="*/ 1821736 h 2810796"/>
              <a:gd name="connsiteX5829" fmla="*/ 416817 w 3531775"/>
              <a:gd name="connsiteY5829" fmla="*/ 1820878 h 2810796"/>
              <a:gd name="connsiteX5830" fmla="*/ 407102 w 3531775"/>
              <a:gd name="connsiteY5830" fmla="*/ 1820783 h 2810796"/>
              <a:gd name="connsiteX5831" fmla="*/ 412817 w 3531775"/>
              <a:gd name="connsiteY5831" fmla="*/ 1819259 h 2810796"/>
              <a:gd name="connsiteX5832" fmla="*/ 417770 w 3531775"/>
              <a:gd name="connsiteY5832" fmla="*/ 1817259 h 2810796"/>
              <a:gd name="connsiteX5833" fmla="*/ 422056 w 3531775"/>
              <a:gd name="connsiteY5833" fmla="*/ 1815068 h 2810796"/>
              <a:gd name="connsiteX5834" fmla="*/ 398053 w 3531775"/>
              <a:gd name="connsiteY5834" fmla="*/ 1826022 h 2810796"/>
              <a:gd name="connsiteX5835" fmla="*/ 384146 w 3531775"/>
              <a:gd name="connsiteY5835" fmla="*/ 1815640 h 2810796"/>
              <a:gd name="connsiteX5836" fmla="*/ 388337 w 3531775"/>
              <a:gd name="connsiteY5836" fmla="*/ 1810972 h 2810796"/>
              <a:gd name="connsiteX5837" fmla="*/ 383480 w 3531775"/>
              <a:gd name="connsiteY5837" fmla="*/ 1807734 h 2810796"/>
              <a:gd name="connsiteX5838" fmla="*/ 369859 w 3531775"/>
              <a:gd name="connsiteY5838" fmla="*/ 1809067 h 2810796"/>
              <a:gd name="connsiteX5839" fmla="*/ 373955 w 3531775"/>
              <a:gd name="connsiteY5839" fmla="*/ 1806591 h 2810796"/>
              <a:gd name="connsiteX5840" fmla="*/ 376241 w 3531775"/>
              <a:gd name="connsiteY5840" fmla="*/ 1803733 h 2810796"/>
              <a:gd name="connsiteX5841" fmla="*/ 369287 w 3531775"/>
              <a:gd name="connsiteY5841" fmla="*/ 1803162 h 2810796"/>
              <a:gd name="connsiteX5842" fmla="*/ 377574 w 3531775"/>
              <a:gd name="connsiteY5842" fmla="*/ 1800876 h 2810796"/>
              <a:gd name="connsiteX5843" fmla="*/ 378431 w 3531775"/>
              <a:gd name="connsiteY5843" fmla="*/ 1797161 h 2810796"/>
              <a:gd name="connsiteX5844" fmla="*/ 384146 w 3531775"/>
              <a:gd name="connsiteY5844" fmla="*/ 1815640 h 2810796"/>
              <a:gd name="connsiteX5845" fmla="*/ 336140 w 3531775"/>
              <a:gd name="connsiteY5845" fmla="*/ 1829641 h 2810796"/>
              <a:gd name="connsiteX5846" fmla="*/ 355286 w 3531775"/>
              <a:gd name="connsiteY5846" fmla="*/ 1828879 h 2810796"/>
              <a:gd name="connsiteX5847" fmla="*/ 353762 w 3531775"/>
              <a:gd name="connsiteY5847" fmla="*/ 1825450 h 2810796"/>
              <a:gd name="connsiteX5848" fmla="*/ 341665 w 3531775"/>
              <a:gd name="connsiteY5848" fmla="*/ 1824403 h 2810796"/>
              <a:gd name="connsiteX5849" fmla="*/ 346904 w 3531775"/>
              <a:gd name="connsiteY5849" fmla="*/ 1823069 h 2810796"/>
              <a:gd name="connsiteX5850" fmla="*/ 350904 w 3531775"/>
              <a:gd name="connsiteY5850" fmla="*/ 1821069 h 2810796"/>
              <a:gd name="connsiteX5851" fmla="*/ 354047 w 3531775"/>
              <a:gd name="connsiteY5851" fmla="*/ 1818973 h 2810796"/>
              <a:gd name="connsiteX5852" fmla="*/ 345284 w 3531775"/>
              <a:gd name="connsiteY5852" fmla="*/ 1815735 h 2810796"/>
              <a:gd name="connsiteX5853" fmla="*/ 336140 w 3531775"/>
              <a:gd name="connsiteY5853" fmla="*/ 1829641 h 2810796"/>
              <a:gd name="connsiteX5854" fmla="*/ 325853 w 3531775"/>
              <a:gd name="connsiteY5854" fmla="*/ 1794875 h 2810796"/>
              <a:gd name="connsiteX5855" fmla="*/ 342046 w 3531775"/>
              <a:gd name="connsiteY5855" fmla="*/ 1796685 h 2810796"/>
              <a:gd name="connsiteX5856" fmla="*/ 343760 w 3531775"/>
              <a:gd name="connsiteY5856" fmla="*/ 1793541 h 2810796"/>
              <a:gd name="connsiteX5857" fmla="*/ 343760 w 3531775"/>
              <a:gd name="connsiteY5857" fmla="*/ 1792779 h 2810796"/>
              <a:gd name="connsiteX5858" fmla="*/ 334902 w 3531775"/>
              <a:gd name="connsiteY5858" fmla="*/ 1791160 h 2810796"/>
              <a:gd name="connsiteX5859" fmla="*/ 346808 w 3531775"/>
              <a:gd name="connsiteY5859" fmla="*/ 1790589 h 2810796"/>
              <a:gd name="connsiteX5860" fmla="*/ 345189 w 3531775"/>
              <a:gd name="connsiteY5860" fmla="*/ 1789446 h 2810796"/>
              <a:gd name="connsiteX5861" fmla="*/ 349380 w 3531775"/>
              <a:gd name="connsiteY5861" fmla="*/ 1787922 h 2810796"/>
              <a:gd name="connsiteX5862" fmla="*/ 325853 w 3531775"/>
              <a:gd name="connsiteY5862" fmla="*/ 1794875 h 2810796"/>
              <a:gd name="connsiteX5863" fmla="*/ 300136 w 3531775"/>
              <a:gd name="connsiteY5863" fmla="*/ 1815068 h 2810796"/>
              <a:gd name="connsiteX5864" fmla="*/ 315662 w 3531775"/>
              <a:gd name="connsiteY5864" fmla="*/ 1813639 h 2810796"/>
              <a:gd name="connsiteX5865" fmla="*/ 314423 w 3531775"/>
              <a:gd name="connsiteY5865" fmla="*/ 1809639 h 2810796"/>
              <a:gd name="connsiteX5866" fmla="*/ 313566 w 3531775"/>
              <a:gd name="connsiteY5866" fmla="*/ 1808591 h 2810796"/>
              <a:gd name="connsiteX5867" fmla="*/ 301184 w 3531775"/>
              <a:gd name="connsiteY5867" fmla="*/ 1807162 h 2810796"/>
              <a:gd name="connsiteX5868" fmla="*/ 307184 w 3531775"/>
              <a:gd name="connsiteY5868" fmla="*/ 1806115 h 2810796"/>
              <a:gd name="connsiteX5869" fmla="*/ 311756 w 3531775"/>
              <a:gd name="connsiteY5869" fmla="*/ 1804305 h 2810796"/>
              <a:gd name="connsiteX5870" fmla="*/ 305946 w 3531775"/>
              <a:gd name="connsiteY5870" fmla="*/ 1802114 h 2810796"/>
              <a:gd name="connsiteX5871" fmla="*/ 315376 w 3531775"/>
              <a:gd name="connsiteY5871" fmla="*/ 1802304 h 2810796"/>
              <a:gd name="connsiteX5872" fmla="*/ 319376 w 3531775"/>
              <a:gd name="connsiteY5872" fmla="*/ 1799352 h 2810796"/>
              <a:gd name="connsiteX5873" fmla="*/ 300136 w 3531775"/>
              <a:gd name="connsiteY5873" fmla="*/ 1815068 h 2810796"/>
              <a:gd name="connsiteX5874" fmla="*/ 270989 w 3531775"/>
              <a:gd name="connsiteY5874" fmla="*/ 1824021 h 2810796"/>
              <a:gd name="connsiteX5875" fmla="*/ 288801 w 3531775"/>
              <a:gd name="connsiteY5875" fmla="*/ 1826117 h 2810796"/>
              <a:gd name="connsiteX5876" fmla="*/ 283086 w 3531775"/>
              <a:gd name="connsiteY5876" fmla="*/ 1824212 h 2810796"/>
              <a:gd name="connsiteX5877" fmla="*/ 287944 w 3531775"/>
              <a:gd name="connsiteY5877" fmla="*/ 1822879 h 2810796"/>
              <a:gd name="connsiteX5878" fmla="*/ 276895 w 3531775"/>
              <a:gd name="connsiteY5878" fmla="*/ 1820116 h 2810796"/>
              <a:gd name="connsiteX5879" fmla="*/ 282038 w 3531775"/>
              <a:gd name="connsiteY5879" fmla="*/ 1819735 h 2810796"/>
              <a:gd name="connsiteX5880" fmla="*/ 286039 w 3531775"/>
              <a:gd name="connsiteY5880" fmla="*/ 1818592 h 2810796"/>
              <a:gd name="connsiteX5881" fmla="*/ 281276 w 3531775"/>
              <a:gd name="connsiteY5881" fmla="*/ 1816401 h 2810796"/>
              <a:gd name="connsiteX5882" fmla="*/ 289277 w 3531775"/>
              <a:gd name="connsiteY5882" fmla="*/ 1817068 h 2810796"/>
              <a:gd name="connsiteX5883" fmla="*/ 270989 w 3531775"/>
              <a:gd name="connsiteY5883" fmla="*/ 1824021 h 2810796"/>
              <a:gd name="connsiteX5884" fmla="*/ 246415 w 3531775"/>
              <a:gd name="connsiteY5884" fmla="*/ 1800780 h 2810796"/>
              <a:gd name="connsiteX5885" fmla="*/ 270227 w 3531775"/>
              <a:gd name="connsiteY5885" fmla="*/ 1803543 h 2810796"/>
              <a:gd name="connsiteX5886" fmla="*/ 267275 w 3531775"/>
              <a:gd name="connsiteY5886" fmla="*/ 1798590 h 2810796"/>
              <a:gd name="connsiteX5887" fmla="*/ 251749 w 3531775"/>
              <a:gd name="connsiteY5887" fmla="*/ 1794684 h 2810796"/>
              <a:gd name="connsiteX5888" fmla="*/ 257940 w 3531775"/>
              <a:gd name="connsiteY5888" fmla="*/ 1793922 h 2810796"/>
              <a:gd name="connsiteX5889" fmla="*/ 262417 w 3531775"/>
              <a:gd name="connsiteY5889" fmla="*/ 1792113 h 2810796"/>
              <a:gd name="connsiteX5890" fmla="*/ 265751 w 3531775"/>
              <a:gd name="connsiteY5890" fmla="*/ 1789827 h 2810796"/>
              <a:gd name="connsiteX5891" fmla="*/ 246415 w 3531775"/>
              <a:gd name="connsiteY5891" fmla="*/ 1800780 h 2810796"/>
              <a:gd name="connsiteX5892" fmla="*/ 213268 w 3531775"/>
              <a:gd name="connsiteY5892" fmla="*/ 1806686 h 2810796"/>
              <a:gd name="connsiteX5893" fmla="*/ 228698 w 3531775"/>
              <a:gd name="connsiteY5893" fmla="*/ 1811163 h 2810796"/>
              <a:gd name="connsiteX5894" fmla="*/ 228317 w 3531775"/>
              <a:gd name="connsiteY5894" fmla="*/ 1808305 h 2810796"/>
              <a:gd name="connsiteX5895" fmla="*/ 218983 w 3531775"/>
              <a:gd name="connsiteY5895" fmla="*/ 1804305 h 2810796"/>
              <a:gd name="connsiteX5896" fmla="*/ 223555 w 3531775"/>
              <a:gd name="connsiteY5896" fmla="*/ 1804686 h 2810796"/>
              <a:gd name="connsiteX5897" fmla="*/ 227174 w 3531775"/>
              <a:gd name="connsiteY5897" fmla="*/ 1804305 h 2810796"/>
              <a:gd name="connsiteX5898" fmla="*/ 230127 w 3531775"/>
              <a:gd name="connsiteY5898" fmla="*/ 1803638 h 2810796"/>
              <a:gd name="connsiteX5899" fmla="*/ 213268 w 3531775"/>
              <a:gd name="connsiteY5899" fmla="*/ 1806686 h 2810796"/>
              <a:gd name="connsiteX5900" fmla="*/ 189646 w 3531775"/>
              <a:gd name="connsiteY5900" fmla="*/ 1779825 h 2810796"/>
              <a:gd name="connsiteX5901" fmla="*/ 208505 w 3531775"/>
              <a:gd name="connsiteY5901" fmla="*/ 1789827 h 2810796"/>
              <a:gd name="connsiteX5902" fmla="*/ 204219 w 3531775"/>
              <a:gd name="connsiteY5902" fmla="*/ 1785921 h 2810796"/>
              <a:gd name="connsiteX5903" fmla="*/ 211934 w 3531775"/>
              <a:gd name="connsiteY5903" fmla="*/ 1787255 h 2810796"/>
              <a:gd name="connsiteX5904" fmla="*/ 212315 w 3531775"/>
              <a:gd name="connsiteY5904" fmla="*/ 1786398 h 2810796"/>
              <a:gd name="connsiteX5905" fmla="*/ 202219 w 3531775"/>
              <a:gd name="connsiteY5905" fmla="*/ 1780397 h 2810796"/>
              <a:gd name="connsiteX5906" fmla="*/ 209077 w 3531775"/>
              <a:gd name="connsiteY5906" fmla="*/ 1782492 h 2810796"/>
              <a:gd name="connsiteX5907" fmla="*/ 215459 w 3531775"/>
              <a:gd name="connsiteY5907" fmla="*/ 1783445 h 2810796"/>
              <a:gd name="connsiteX5908" fmla="*/ 212411 w 3531775"/>
              <a:gd name="connsiteY5908" fmla="*/ 1779921 h 2810796"/>
              <a:gd name="connsiteX5909" fmla="*/ 221174 w 3531775"/>
              <a:gd name="connsiteY5909" fmla="*/ 1783826 h 2810796"/>
              <a:gd name="connsiteX5910" fmla="*/ 228222 w 3531775"/>
              <a:gd name="connsiteY5910" fmla="*/ 1783731 h 2810796"/>
              <a:gd name="connsiteX5911" fmla="*/ 189646 w 3531775"/>
              <a:gd name="connsiteY5911" fmla="*/ 1779825 h 2810796"/>
              <a:gd name="connsiteX5912" fmla="*/ 157070 w 3531775"/>
              <a:gd name="connsiteY5912" fmla="*/ 1781445 h 2810796"/>
              <a:gd name="connsiteX5913" fmla="*/ 176216 w 3531775"/>
              <a:gd name="connsiteY5913" fmla="*/ 1791827 h 2810796"/>
              <a:gd name="connsiteX5914" fmla="*/ 175454 w 3531775"/>
              <a:gd name="connsiteY5914" fmla="*/ 1787826 h 2810796"/>
              <a:gd name="connsiteX5915" fmla="*/ 177168 w 3531775"/>
              <a:gd name="connsiteY5915" fmla="*/ 1787445 h 2810796"/>
              <a:gd name="connsiteX5916" fmla="*/ 168500 w 3531775"/>
              <a:gd name="connsiteY5916" fmla="*/ 1782683 h 2810796"/>
              <a:gd name="connsiteX5917" fmla="*/ 171739 w 3531775"/>
              <a:gd name="connsiteY5917" fmla="*/ 1782397 h 2810796"/>
              <a:gd name="connsiteX5918" fmla="*/ 177930 w 3531775"/>
              <a:gd name="connsiteY5918" fmla="*/ 1783731 h 2810796"/>
              <a:gd name="connsiteX5919" fmla="*/ 182502 w 3531775"/>
              <a:gd name="connsiteY5919" fmla="*/ 1783826 h 2810796"/>
              <a:gd name="connsiteX5920" fmla="*/ 157070 w 3531775"/>
              <a:gd name="connsiteY5920" fmla="*/ 1781445 h 2810796"/>
              <a:gd name="connsiteX5921" fmla="*/ 144688 w 3531775"/>
              <a:gd name="connsiteY5921" fmla="*/ 1754108 h 2810796"/>
              <a:gd name="connsiteX5922" fmla="*/ 163357 w 3531775"/>
              <a:gd name="connsiteY5922" fmla="*/ 1765157 h 2810796"/>
              <a:gd name="connsiteX5923" fmla="*/ 157928 w 3531775"/>
              <a:gd name="connsiteY5923" fmla="*/ 1760395 h 2810796"/>
              <a:gd name="connsiteX5924" fmla="*/ 163833 w 3531775"/>
              <a:gd name="connsiteY5924" fmla="*/ 1761252 h 2810796"/>
              <a:gd name="connsiteX5925" fmla="*/ 163452 w 3531775"/>
              <a:gd name="connsiteY5925" fmla="*/ 1760013 h 2810796"/>
              <a:gd name="connsiteX5926" fmla="*/ 154975 w 3531775"/>
              <a:gd name="connsiteY5926" fmla="*/ 1754965 h 2810796"/>
              <a:gd name="connsiteX5927" fmla="*/ 158690 w 3531775"/>
              <a:gd name="connsiteY5927" fmla="*/ 1755061 h 2810796"/>
              <a:gd name="connsiteX5928" fmla="*/ 163547 w 3531775"/>
              <a:gd name="connsiteY5928" fmla="*/ 1755727 h 2810796"/>
              <a:gd name="connsiteX5929" fmla="*/ 167643 w 3531775"/>
              <a:gd name="connsiteY5929" fmla="*/ 1755632 h 2810796"/>
              <a:gd name="connsiteX5930" fmla="*/ 144688 w 3531775"/>
              <a:gd name="connsiteY5930" fmla="*/ 1754108 h 2810796"/>
              <a:gd name="connsiteX5931" fmla="*/ 108493 w 3531775"/>
              <a:gd name="connsiteY5931" fmla="*/ 1742678 h 2810796"/>
              <a:gd name="connsiteX5932" fmla="*/ 121542 w 3531775"/>
              <a:gd name="connsiteY5932" fmla="*/ 1755822 h 2810796"/>
              <a:gd name="connsiteX5933" fmla="*/ 124781 w 3531775"/>
              <a:gd name="connsiteY5933" fmla="*/ 1754870 h 2810796"/>
              <a:gd name="connsiteX5934" fmla="*/ 125257 w 3531775"/>
              <a:gd name="connsiteY5934" fmla="*/ 1754299 h 2810796"/>
              <a:gd name="connsiteX5935" fmla="*/ 118399 w 3531775"/>
              <a:gd name="connsiteY5935" fmla="*/ 1746774 h 2810796"/>
              <a:gd name="connsiteX5936" fmla="*/ 128400 w 3531775"/>
              <a:gd name="connsiteY5936" fmla="*/ 1752965 h 2810796"/>
              <a:gd name="connsiteX5937" fmla="*/ 126686 w 3531775"/>
              <a:gd name="connsiteY5937" fmla="*/ 1749345 h 2810796"/>
              <a:gd name="connsiteX5938" fmla="*/ 138592 w 3531775"/>
              <a:gd name="connsiteY5938" fmla="*/ 1756870 h 2810796"/>
              <a:gd name="connsiteX5939" fmla="*/ 108493 w 3531775"/>
              <a:gd name="connsiteY5939" fmla="*/ 1742678 h 2810796"/>
              <a:gd name="connsiteX5940" fmla="*/ 96682 w 3531775"/>
              <a:gd name="connsiteY5940" fmla="*/ 1710960 h 2810796"/>
              <a:gd name="connsiteX5941" fmla="*/ 114970 w 3531775"/>
              <a:gd name="connsiteY5941" fmla="*/ 1731343 h 2810796"/>
              <a:gd name="connsiteX5942" fmla="*/ 108112 w 3531775"/>
              <a:gd name="connsiteY5942" fmla="*/ 1720390 h 2810796"/>
              <a:gd name="connsiteX5943" fmla="*/ 113636 w 3531775"/>
              <a:gd name="connsiteY5943" fmla="*/ 1722771 h 2810796"/>
              <a:gd name="connsiteX5944" fmla="*/ 104873 w 3531775"/>
              <a:gd name="connsiteY5944" fmla="*/ 1712103 h 2810796"/>
              <a:gd name="connsiteX5945" fmla="*/ 114494 w 3531775"/>
              <a:gd name="connsiteY5945" fmla="*/ 1717437 h 2810796"/>
              <a:gd name="connsiteX5946" fmla="*/ 118494 w 3531775"/>
              <a:gd name="connsiteY5946" fmla="*/ 1718484 h 2810796"/>
              <a:gd name="connsiteX5947" fmla="*/ 96682 w 3531775"/>
              <a:gd name="connsiteY5947" fmla="*/ 1710960 h 2810796"/>
              <a:gd name="connsiteX5948" fmla="*/ 94682 w 3531775"/>
              <a:gd name="connsiteY5948" fmla="*/ 1673526 h 2810796"/>
              <a:gd name="connsiteX5949" fmla="*/ 87728 w 3531775"/>
              <a:gd name="connsiteY5949" fmla="*/ 1692005 h 2810796"/>
              <a:gd name="connsiteX5950" fmla="*/ 84966 w 3531775"/>
              <a:gd name="connsiteY5950" fmla="*/ 1685242 h 2810796"/>
              <a:gd name="connsiteX5951" fmla="*/ 84395 w 3531775"/>
              <a:gd name="connsiteY5951" fmla="*/ 1678575 h 2810796"/>
              <a:gd name="connsiteX5952" fmla="*/ 79251 w 3531775"/>
              <a:gd name="connsiteY5952" fmla="*/ 1669145 h 2810796"/>
              <a:gd name="connsiteX5953" fmla="*/ 86585 w 3531775"/>
              <a:gd name="connsiteY5953" fmla="*/ 1672193 h 2810796"/>
              <a:gd name="connsiteX5954" fmla="*/ 83728 w 3531775"/>
              <a:gd name="connsiteY5954" fmla="*/ 1664954 h 2810796"/>
              <a:gd name="connsiteX5955" fmla="*/ 90205 w 3531775"/>
              <a:gd name="connsiteY5955" fmla="*/ 1673241 h 2810796"/>
              <a:gd name="connsiteX5956" fmla="*/ 94682 w 3531775"/>
              <a:gd name="connsiteY5956" fmla="*/ 1673526 h 2810796"/>
              <a:gd name="connsiteX5957" fmla="*/ 69155 w 3531775"/>
              <a:gd name="connsiteY5957" fmla="*/ 1693720 h 2810796"/>
              <a:gd name="connsiteX5958" fmla="*/ 80489 w 3531775"/>
              <a:gd name="connsiteY5958" fmla="*/ 1708579 h 2810796"/>
              <a:gd name="connsiteX5959" fmla="*/ 81823 w 3531775"/>
              <a:gd name="connsiteY5959" fmla="*/ 1705816 h 2810796"/>
              <a:gd name="connsiteX5960" fmla="*/ 75536 w 3531775"/>
              <a:gd name="connsiteY5960" fmla="*/ 1695815 h 2810796"/>
              <a:gd name="connsiteX5961" fmla="*/ 79442 w 3531775"/>
              <a:gd name="connsiteY5961" fmla="*/ 1699339 h 2810796"/>
              <a:gd name="connsiteX5962" fmla="*/ 82966 w 3531775"/>
              <a:gd name="connsiteY5962" fmla="*/ 1701530 h 2810796"/>
              <a:gd name="connsiteX5963" fmla="*/ 86109 w 3531775"/>
              <a:gd name="connsiteY5963" fmla="*/ 1702959 h 2810796"/>
              <a:gd name="connsiteX5964" fmla="*/ 69155 w 3531775"/>
              <a:gd name="connsiteY5964" fmla="*/ 1693720 h 2810796"/>
              <a:gd name="connsiteX5965" fmla="*/ 69440 w 3531775"/>
              <a:gd name="connsiteY5965" fmla="*/ 1631140 h 2810796"/>
              <a:gd name="connsiteX5966" fmla="*/ 72203 w 3531775"/>
              <a:gd name="connsiteY5966" fmla="*/ 1636284 h 2810796"/>
              <a:gd name="connsiteX5967" fmla="*/ 71155 w 3531775"/>
              <a:gd name="connsiteY5967" fmla="*/ 1625997 h 2810796"/>
              <a:gd name="connsiteX5968" fmla="*/ 74965 w 3531775"/>
              <a:gd name="connsiteY5968" fmla="*/ 1630378 h 2810796"/>
              <a:gd name="connsiteX5969" fmla="*/ 75441 w 3531775"/>
              <a:gd name="connsiteY5969" fmla="*/ 1629521 h 2810796"/>
              <a:gd name="connsiteX5970" fmla="*/ 72584 w 3531775"/>
              <a:gd name="connsiteY5970" fmla="*/ 1621234 h 2810796"/>
              <a:gd name="connsiteX5971" fmla="*/ 75155 w 3531775"/>
              <a:gd name="connsiteY5971" fmla="*/ 1623901 h 2810796"/>
              <a:gd name="connsiteX5972" fmla="*/ 77918 w 3531775"/>
              <a:gd name="connsiteY5972" fmla="*/ 1622472 h 2810796"/>
              <a:gd name="connsiteX5973" fmla="*/ 84966 w 3531775"/>
              <a:gd name="connsiteY5973" fmla="*/ 1633141 h 2810796"/>
              <a:gd name="connsiteX5974" fmla="*/ 71631 w 3531775"/>
              <a:gd name="connsiteY5974" fmla="*/ 1607613 h 2810796"/>
              <a:gd name="connsiteX5975" fmla="*/ 69440 w 3531775"/>
              <a:gd name="connsiteY5975" fmla="*/ 1631140 h 2810796"/>
              <a:gd name="connsiteX5976" fmla="*/ 46390 w 3531775"/>
              <a:gd name="connsiteY5976" fmla="*/ 1660477 h 2810796"/>
              <a:gd name="connsiteX5977" fmla="*/ 53153 w 3531775"/>
              <a:gd name="connsiteY5977" fmla="*/ 1672669 h 2810796"/>
              <a:gd name="connsiteX5978" fmla="*/ 50867 w 3531775"/>
              <a:gd name="connsiteY5978" fmla="*/ 1663430 h 2810796"/>
              <a:gd name="connsiteX5979" fmla="*/ 55058 w 3531775"/>
              <a:gd name="connsiteY5979" fmla="*/ 1665811 h 2810796"/>
              <a:gd name="connsiteX5980" fmla="*/ 51343 w 3531775"/>
              <a:gd name="connsiteY5980" fmla="*/ 1655620 h 2810796"/>
              <a:gd name="connsiteX5981" fmla="*/ 53915 w 3531775"/>
              <a:gd name="connsiteY5981" fmla="*/ 1657525 h 2810796"/>
              <a:gd name="connsiteX5982" fmla="*/ 58487 w 3531775"/>
              <a:gd name="connsiteY5982" fmla="*/ 1665716 h 2810796"/>
              <a:gd name="connsiteX5983" fmla="*/ 56963 w 3531775"/>
              <a:gd name="connsiteY5983" fmla="*/ 1656762 h 2810796"/>
              <a:gd name="connsiteX5984" fmla="*/ 65726 w 3531775"/>
              <a:gd name="connsiteY5984" fmla="*/ 1668669 h 2810796"/>
              <a:gd name="connsiteX5985" fmla="*/ 48485 w 3531775"/>
              <a:gd name="connsiteY5985" fmla="*/ 1640284 h 2810796"/>
              <a:gd name="connsiteX5986" fmla="*/ 46390 w 3531775"/>
              <a:gd name="connsiteY5986" fmla="*/ 1660477 h 2810796"/>
              <a:gd name="connsiteX5987" fmla="*/ 42199 w 3531775"/>
              <a:gd name="connsiteY5987" fmla="*/ 1554083 h 2810796"/>
              <a:gd name="connsiteX5988" fmla="*/ 42770 w 3531775"/>
              <a:gd name="connsiteY5988" fmla="*/ 1543320 h 2810796"/>
              <a:gd name="connsiteX5989" fmla="*/ 44390 w 3531775"/>
              <a:gd name="connsiteY5989" fmla="*/ 1546463 h 2810796"/>
              <a:gd name="connsiteX5990" fmla="*/ 45247 w 3531775"/>
              <a:gd name="connsiteY5990" fmla="*/ 1554274 h 2810796"/>
              <a:gd name="connsiteX5991" fmla="*/ 46009 w 3531775"/>
              <a:gd name="connsiteY5991" fmla="*/ 1550845 h 2810796"/>
              <a:gd name="connsiteX5992" fmla="*/ 47438 w 3531775"/>
              <a:gd name="connsiteY5992" fmla="*/ 1544844 h 2810796"/>
              <a:gd name="connsiteX5993" fmla="*/ 50581 w 3531775"/>
              <a:gd name="connsiteY5993" fmla="*/ 1557988 h 2810796"/>
              <a:gd name="connsiteX5994" fmla="*/ 38865 w 3531775"/>
              <a:gd name="connsiteY5994" fmla="*/ 1534176 h 2810796"/>
              <a:gd name="connsiteX5995" fmla="*/ 37817 w 3531775"/>
              <a:gd name="connsiteY5995" fmla="*/ 1560846 h 2810796"/>
              <a:gd name="connsiteX5996" fmla="*/ 39151 w 3531775"/>
              <a:gd name="connsiteY5996" fmla="*/ 1555607 h 2810796"/>
              <a:gd name="connsiteX5997" fmla="*/ 42199 w 3531775"/>
              <a:gd name="connsiteY5997" fmla="*/ 1554083 h 2810796"/>
              <a:gd name="connsiteX5998" fmla="*/ 26387 w 3531775"/>
              <a:gd name="connsiteY5998" fmla="*/ 1582658 h 2810796"/>
              <a:gd name="connsiteX5999" fmla="*/ 27435 w 3531775"/>
              <a:gd name="connsiteY5999" fmla="*/ 1589040 h 2810796"/>
              <a:gd name="connsiteX6000" fmla="*/ 28769 w 3531775"/>
              <a:gd name="connsiteY6000" fmla="*/ 1585992 h 2810796"/>
              <a:gd name="connsiteX6001" fmla="*/ 31721 w 3531775"/>
              <a:gd name="connsiteY6001" fmla="*/ 1587706 h 2810796"/>
              <a:gd name="connsiteX6002" fmla="*/ 32102 w 3531775"/>
              <a:gd name="connsiteY6002" fmla="*/ 1578753 h 2810796"/>
              <a:gd name="connsiteX6003" fmla="*/ 33722 w 3531775"/>
              <a:gd name="connsiteY6003" fmla="*/ 1583229 h 2810796"/>
              <a:gd name="connsiteX6004" fmla="*/ 35531 w 3531775"/>
              <a:gd name="connsiteY6004" fmla="*/ 1588945 h 2810796"/>
              <a:gd name="connsiteX6005" fmla="*/ 36674 w 3531775"/>
              <a:gd name="connsiteY6005" fmla="*/ 1584944 h 2810796"/>
              <a:gd name="connsiteX6006" fmla="*/ 37436 w 3531775"/>
              <a:gd name="connsiteY6006" fmla="*/ 1593802 h 2810796"/>
              <a:gd name="connsiteX6007" fmla="*/ 40484 w 3531775"/>
              <a:gd name="connsiteY6007" fmla="*/ 1594279 h 2810796"/>
              <a:gd name="connsiteX6008" fmla="*/ 26387 w 3531775"/>
              <a:gd name="connsiteY6008" fmla="*/ 1582658 h 2810796"/>
              <a:gd name="connsiteX6009" fmla="*/ 36579 w 3531775"/>
              <a:gd name="connsiteY6009" fmla="*/ 1503791 h 2810796"/>
              <a:gd name="connsiteX6010" fmla="*/ 28578 w 3531775"/>
              <a:gd name="connsiteY6010" fmla="*/ 1526841 h 2810796"/>
              <a:gd name="connsiteX6011" fmla="*/ 31055 w 3531775"/>
              <a:gd name="connsiteY6011" fmla="*/ 1525699 h 2810796"/>
              <a:gd name="connsiteX6012" fmla="*/ 33150 w 3531775"/>
              <a:gd name="connsiteY6012" fmla="*/ 1514554 h 2810796"/>
              <a:gd name="connsiteX6013" fmla="*/ 33436 w 3531775"/>
              <a:gd name="connsiteY6013" fmla="*/ 1519507 h 2810796"/>
              <a:gd name="connsiteX6014" fmla="*/ 34388 w 3531775"/>
              <a:gd name="connsiteY6014" fmla="*/ 1523317 h 2810796"/>
              <a:gd name="connsiteX6015" fmla="*/ 35531 w 3531775"/>
              <a:gd name="connsiteY6015" fmla="*/ 1526365 h 2810796"/>
              <a:gd name="connsiteX6016" fmla="*/ 36579 w 3531775"/>
              <a:gd name="connsiteY6016" fmla="*/ 1503791 h 2810796"/>
              <a:gd name="connsiteX6017" fmla="*/ 50962 w 3531775"/>
              <a:gd name="connsiteY6017" fmla="*/ 1457404 h 2810796"/>
              <a:gd name="connsiteX6018" fmla="*/ 40389 w 3531775"/>
              <a:gd name="connsiteY6018" fmla="*/ 1470739 h 2810796"/>
              <a:gd name="connsiteX6019" fmla="*/ 41913 w 3531775"/>
              <a:gd name="connsiteY6019" fmla="*/ 1473025 h 2810796"/>
              <a:gd name="connsiteX6020" fmla="*/ 42485 w 3531775"/>
              <a:gd name="connsiteY6020" fmla="*/ 1473120 h 2810796"/>
              <a:gd name="connsiteX6021" fmla="*/ 46295 w 3531775"/>
              <a:gd name="connsiteY6021" fmla="*/ 1464358 h 2810796"/>
              <a:gd name="connsiteX6022" fmla="*/ 44294 w 3531775"/>
              <a:gd name="connsiteY6022" fmla="*/ 1475025 h 2810796"/>
              <a:gd name="connsiteX6023" fmla="*/ 44104 w 3531775"/>
              <a:gd name="connsiteY6023" fmla="*/ 1485122 h 2810796"/>
              <a:gd name="connsiteX6024" fmla="*/ 50962 w 3531775"/>
              <a:gd name="connsiteY6024" fmla="*/ 1457404 h 2810796"/>
              <a:gd name="connsiteX6025" fmla="*/ 54962 w 3531775"/>
              <a:gd name="connsiteY6025" fmla="*/ 1475311 h 2810796"/>
              <a:gd name="connsiteX6026" fmla="*/ 44866 w 3531775"/>
              <a:gd name="connsiteY6026" fmla="*/ 1513602 h 2810796"/>
              <a:gd name="connsiteX6027" fmla="*/ 47152 w 3531775"/>
              <a:gd name="connsiteY6027" fmla="*/ 1506934 h 2810796"/>
              <a:gd name="connsiteX6028" fmla="*/ 50962 w 3531775"/>
              <a:gd name="connsiteY6028" fmla="*/ 1503600 h 2810796"/>
              <a:gd name="connsiteX6029" fmla="*/ 53153 w 3531775"/>
              <a:gd name="connsiteY6029" fmla="*/ 1491408 h 2810796"/>
              <a:gd name="connsiteX6030" fmla="*/ 54581 w 3531775"/>
              <a:gd name="connsiteY6030" fmla="*/ 1494075 h 2810796"/>
              <a:gd name="connsiteX6031" fmla="*/ 58391 w 3531775"/>
              <a:gd name="connsiteY6031" fmla="*/ 1491028 h 2810796"/>
              <a:gd name="connsiteX6032" fmla="*/ 60106 w 3531775"/>
              <a:gd name="connsiteY6032" fmla="*/ 1504362 h 2810796"/>
              <a:gd name="connsiteX6033" fmla="*/ 54962 w 3531775"/>
              <a:gd name="connsiteY6033" fmla="*/ 1475311 h 2810796"/>
              <a:gd name="connsiteX6034" fmla="*/ 56201 w 3531775"/>
              <a:gd name="connsiteY6034" fmla="*/ 1449117 h 2810796"/>
              <a:gd name="connsiteX6035" fmla="*/ 61725 w 3531775"/>
              <a:gd name="connsiteY6035" fmla="*/ 1442355 h 2810796"/>
              <a:gd name="connsiteX6036" fmla="*/ 60201 w 3531775"/>
              <a:gd name="connsiteY6036" fmla="*/ 1449594 h 2810796"/>
              <a:gd name="connsiteX6037" fmla="*/ 60773 w 3531775"/>
              <a:gd name="connsiteY6037" fmla="*/ 1449784 h 2810796"/>
              <a:gd name="connsiteX6038" fmla="*/ 65726 w 3531775"/>
              <a:gd name="connsiteY6038" fmla="*/ 1439592 h 2810796"/>
              <a:gd name="connsiteX6039" fmla="*/ 63725 w 3531775"/>
              <a:gd name="connsiteY6039" fmla="*/ 1446165 h 2810796"/>
              <a:gd name="connsiteX6040" fmla="*/ 62678 w 3531775"/>
              <a:gd name="connsiteY6040" fmla="*/ 1452261 h 2810796"/>
              <a:gd name="connsiteX6041" fmla="*/ 65345 w 3531775"/>
              <a:gd name="connsiteY6041" fmla="*/ 1448927 h 2810796"/>
              <a:gd name="connsiteX6042" fmla="*/ 61820 w 3531775"/>
              <a:gd name="connsiteY6042" fmla="*/ 1464072 h 2810796"/>
              <a:gd name="connsiteX6043" fmla="*/ 71726 w 3531775"/>
              <a:gd name="connsiteY6043" fmla="*/ 1431591 h 2810796"/>
              <a:gd name="connsiteX6044" fmla="*/ 56201 w 3531775"/>
              <a:gd name="connsiteY6044" fmla="*/ 1449117 h 2810796"/>
              <a:gd name="connsiteX6045" fmla="*/ 81347 w 3531775"/>
              <a:gd name="connsiteY6045" fmla="*/ 1391110 h 2810796"/>
              <a:gd name="connsiteX6046" fmla="*/ 61154 w 3531775"/>
              <a:gd name="connsiteY6046" fmla="*/ 1421400 h 2810796"/>
              <a:gd name="connsiteX6047" fmla="*/ 64487 w 3531775"/>
              <a:gd name="connsiteY6047" fmla="*/ 1416542 h 2810796"/>
              <a:gd name="connsiteX6048" fmla="*/ 67916 w 3531775"/>
              <a:gd name="connsiteY6048" fmla="*/ 1413970 h 2810796"/>
              <a:gd name="connsiteX6049" fmla="*/ 70202 w 3531775"/>
              <a:gd name="connsiteY6049" fmla="*/ 1409970 h 2810796"/>
              <a:gd name="connsiteX6050" fmla="*/ 73155 w 3531775"/>
              <a:gd name="connsiteY6050" fmla="*/ 1406160 h 2810796"/>
              <a:gd name="connsiteX6051" fmla="*/ 70679 w 3531775"/>
              <a:gd name="connsiteY6051" fmla="*/ 1413018 h 2810796"/>
              <a:gd name="connsiteX6052" fmla="*/ 76203 w 3531775"/>
              <a:gd name="connsiteY6052" fmla="*/ 1404445 h 2810796"/>
              <a:gd name="connsiteX6053" fmla="*/ 74012 w 3531775"/>
              <a:gd name="connsiteY6053" fmla="*/ 1414161 h 2810796"/>
              <a:gd name="connsiteX6054" fmla="*/ 81347 w 3531775"/>
              <a:gd name="connsiteY6054" fmla="*/ 1391110 h 2810796"/>
              <a:gd name="connsiteX6055" fmla="*/ 82204 w 3531775"/>
              <a:gd name="connsiteY6055" fmla="*/ 1414446 h 2810796"/>
              <a:gd name="connsiteX6056" fmla="*/ 81251 w 3531775"/>
              <a:gd name="connsiteY6056" fmla="*/ 1421495 h 2810796"/>
              <a:gd name="connsiteX6057" fmla="*/ 84109 w 3531775"/>
              <a:gd name="connsiteY6057" fmla="*/ 1419304 h 2810796"/>
              <a:gd name="connsiteX6058" fmla="*/ 88967 w 3531775"/>
              <a:gd name="connsiteY6058" fmla="*/ 1410065 h 2810796"/>
              <a:gd name="connsiteX6059" fmla="*/ 87633 w 3531775"/>
              <a:gd name="connsiteY6059" fmla="*/ 1415208 h 2810796"/>
              <a:gd name="connsiteX6060" fmla="*/ 87157 w 3531775"/>
              <a:gd name="connsiteY6060" fmla="*/ 1419304 h 2810796"/>
              <a:gd name="connsiteX6061" fmla="*/ 90014 w 3531775"/>
              <a:gd name="connsiteY6061" fmla="*/ 1414637 h 2810796"/>
              <a:gd name="connsiteX6062" fmla="*/ 87633 w 3531775"/>
              <a:gd name="connsiteY6062" fmla="*/ 1426448 h 2810796"/>
              <a:gd name="connsiteX6063" fmla="*/ 82204 w 3531775"/>
              <a:gd name="connsiteY6063" fmla="*/ 1414446 h 2810796"/>
              <a:gd name="connsiteX6064" fmla="*/ 89062 w 3531775"/>
              <a:gd name="connsiteY6064" fmla="*/ 1383109 h 2810796"/>
              <a:gd name="connsiteX6065" fmla="*/ 94967 w 3531775"/>
              <a:gd name="connsiteY6065" fmla="*/ 1377204 h 2810796"/>
              <a:gd name="connsiteX6066" fmla="*/ 91919 w 3531775"/>
              <a:gd name="connsiteY6066" fmla="*/ 1383681 h 2810796"/>
              <a:gd name="connsiteX6067" fmla="*/ 92300 w 3531775"/>
              <a:gd name="connsiteY6067" fmla="*/ 1383871 h 2810796"/>
              <a:gd name="connsiteX6068" fmla="*/ 98682 w 3531775"/>
              <a:gd name="connsiteY6068" fmla="*/ 1374727 h 2810796"/>
              <a:gd name="connsiteX6069" fmla="*/ 95444 w 3531775"/>
              <a:gd name="connsiteY6069" fmla="*/ 1380633 h 2810796"/>
              <a:gd name="connsiteX6070" fmla="*/ 93062 w 3531775"/>
              <a:gd name="connsiteY6070" fmla="*/ 1386157 h 2810796"/>
              <a:gd name="connsiteX6071" fmla="*/ 89443 w 3531775"/>
              <a:gd name="connsiteY6071" fmla="*/ 1397111 h 2810796"/>
              <a:gd name="connsiteX6072" fmla="*/ 105064 w 3531775"/>
              <a:gd name="connsiteY6072" fmla="*/ 1367488 h 2810796"/>
              <a:gd name="connsiteX6073" fmla="*/ 89062 w 3531775"/>
              <a:gd name="connsiteY6073" fmla="*/ 1383109 h 2810796"/>
              <a:gd name="connsiteX6074" fmla="*/ 104492 w 3531775"/>
              <a:gd name="connsiteY6074" fmla="*/ 1351200 h 2810796"/>
              <a:gd name="connsiteX6075" fmla="*/ 99635 w 3531775"/>
              <a:gd name="connsiteY6075" fmla="*/ 1357868 h 2810796"/>
              <a:gd name="connsiteX6076" fmla="*/ 99444 w 3531775"/>
              <a:gd name="connsiteY6076" fmla="*/ 1359773 h 2810796"/>
              <a:gd name="connsiteX6077" fmla="*/ 104588 w 3531775"/>
              <a:gd name="connsiteY6077" fmla="*/ 1354249 h 2810796"/>
              <a:gd name="connsiteX6078" fmla="*/ 105826 w 3531775"/>
              <a:gd name="connsiteY6078" fmla="*/ 1353105 h 2810796"/>
              <a:gd name="connsiteX6079" fmla="*/ 99825 w 3531775"/>
              <a:gd name="connsiteY6079" fmla="*/ 1361678 h 2810796"/>
              <a:gd name="connsiteX6080" fmla="*/ 102302 w 3531775"/>
              <a:gd name="connsiteY6080" fmla="*/ 1359487 h 2810796"/>
              <a:gd name="connsiteX6081" fmla="*/ 95444 w 3531775"/>
              <a:gd name="connsiteY6081" fmla="*/ 1370155 h 2810796"/>
              <a:gd name="connsiteX6082" fmla="*/ 108398 w 3531775"/>
              <a:gd name="connsiteY6082" fmla="*/ 1352725 h 2810796"/>
              <a:gd name="connsiteX6083" fmla="*/ 105731 w 3531775"/>
              <a:gd name="connsiteY6083" fmla="*/ 1349772 h 2810796"/>
              <a:gd name="connsiteX6084" fmla="*/ 104492 w 3531775"/>
              <a:gd name="connsiteY6084" fmla="*/ 1351200 h 2810796"/>
              <a:gd name="connsiteX6085" fmla="*/ 77346 w 3531775"/>
              <a:gd name="connsiteY6085" fmla="*/ 1374727 h 2810796"/>
              <a:gd name="connsiteX6086" fmla="*/ 79346 w 3531775"/>
              <a:gd name="connsiteY6086" fmla="*/ 1375489 h 2810796"/>
              <a:gd name="connsiteX6087" fmla="*/ 99158 w 3531775"/>
              <a:gd name="connsiteY6087" fmla="*/ 1344914 h 2810796"/>
              <a:gd name="connsiteX6088" fmla="*/ 98968 w 3531775"/>
              <a:gd name="connsiteY6088" fmla="*/ 1344819 h 2810796"/>
              <a:gd name="connsiteX6089" fmla="*/ 77346 w 3531775"/>
              <a:gd name="connsiteY6089" fmla="*/ 1374727 h 2810796"/>
              <a:gd name="connsiteX6090" fmla="*/ 47723 w 3531775"/>
              <a:gd name="connsiteY6090" fmla="*/ 1419400 h 2810796"/>
              <a:gd name="connsiteX6091" fmla="*/ 50962 w 3531775"/>
              <a:gd name="connsiteY6091" fmla="*/ 1420447 h 2810796"/>
              <a:gd name="connsiteX6092" fmla="*/ 62582 w 3531775"/>
              <a:gd name="connsiteY6092" fmla="*/ 1386062 h 2810796"/>
              <a:gd name="connsiteX6093" fmla="*/ 47723 w 3531775"/>
              <a:gd name="connsiteY6093" fmla="*/ 1419400 h 2810796"/>
              <a:gd name="connsiteX6094" fmla="*/ 24197 w 3531775"/>
              <a:gd name="connsiteY6094" fmla="*/ 1470834 h 2810796"/>
              <a:gd name="connsiteX6095" fmla="*/ 27911 w 3531775"/>
              <a:gd name="connsiteY6095" fmla="*/ 1474740 h 2810796"/>
              <a:gd name="connsiteX6096" fmla="*/ 34865 w 3531775"/>
              <a:gd name="connsiteY6096" fmla="*/ 1431306 h 2810796"/>
              <a:gd name="connsiteX6097" fmla="*/ 34579 w 3531775"/>
              <a:gd name="connsiteY6097" fmla="*/ 1431211 h 2810796"/>
              <a:gd name="connsiteX6098" fmla="*/ 24197 w 3531775"/>
              <a:gd name="connsiteY6098" fmla="*/ 1470834 h 2810796"/>
              <a:gd name="connsiteX6099" fmla="*/ 2223900 w 3531775"/>
              <a:gd name="connsiteY6099" fmla="*/ 2105771 h 2810796"/>
              <a:gd name="connsiteX6100" fmla="*/ 2267620 w 3531775"/>
              <a:gd name="connsiteY6100" fmla="*/ 2103390 h 2810796"/>
              <a:gd name="connsiteX6101" fmla="*/ 2224281 w 3531775"/>
              <a:gd name="connsiteY6101" fmla="*/ 2103295 h 2810796"/>
              <a:gd name="connsiteX6102" fmla="*/ 2223900 w 3531775"/>
              <a:gd name="connsiteY6102" fmla="*/ 2105771 h 2810796"/>
              <a:gd name="connsiteX6103" fmla="*/ 2195325 w 3531775"/>
              <a:gd name="connsiteY6103" fmla="*/ 2082816 h 2810796"/>
              <a:gd name="connsiteX6104" fmla="*/ 2234092 w 3531775"/>
              <a:gd name="connsiteY6104" fmla="*/ 2072338 h 2810796"/>
              <a:gd name="connsiteX6105" fmla="*/ 2195421 w 3531775"/>
              <a:gd name="connsiteY6105" fmla="*/ 2080434 h 2810796"/>
              <a:gd name="connsiteX6106" fmla="*/ 2195325 w 3531775"/>
              <a:gd name="connsiteY6106" fmla="*/ 2082816 h 2810796"/>
              <a:gd name="connsiteX6107" fmla="*/ 2166464 w 3531775"/>
              <a:gd name="connsiteY6107" fmla="*/ 2063290 h 2810796"/>
              <a:gd name="connsiteX6108" fmla="*/ 2202564 w 3531775"/>
              <a:gd name="connsiteY6108" fmla="*/ 2048812 h 2810796"/>
              <a:gd name="connsiteX6109" fmla="*/ 2166464 w 3531775"/>
              <a:gd name="connsiteY6109" fmla="*/ 2061004 h 2810796"/>
              <a:gd name="connsiteX6110" fmla="*/ 2166464 w 3531775"/>
              <a:gd name="connsiteY6110" fmla="*/ 2063290 h 2810796"/>
              <a:gd name="connsiteX6111" fmla="*/ 2145700 w 3531775"/>
              <a:gd name="connsiteY6111" fmla="*/ 2052336 h 2810796"/>
              <a:gd name="connsiteX6112" fmla="*/ 2178561 w 3531775"/>
              <a:gd name="connsiteY6112" fmla="*/ 2033953 h 2810796"/>
              <a:gd name="connsiteX6113" fmla="*/ 2145605 w 3531775"/>
              <a:gd name="connsiteY6113" fmla="*/ 2050145 h 2810796"/>
              <a:gd name="connsiteX6114" fmla="*/ 2145700 w 3531775"/>
              <a:gd name="connsiteY6114" fmla="*/ 2052336 h 2810796"/>
              <a:gd name="connsiteX6115" fmla="*/ 2124364 w 3531775"/>
              <a:gd name="connsiteY6115" fmla="*/ 2044335 h 2810796"/>
              <a:gd name="connsiteX6116" fmla="*/ 2152463 w 3531775"/>
              <a:gd name="connsiteY6116" fmla="*/ 2021189 h 2810796"/>
              <a:gd name="connsiteX6117" fmla="*/ 2123983 w 3531775"/>
              <a:gd name="connsiteY6117" fmla="*/ 2042144 h 2810796"/>
              <a:gd name="connsiteX6118" fmla="*/ 2124364 w 3531775"/>
              <a:gd name="connsiteY6118" fmla="*/ 2044335 h 2810796"/>
              <a:gd name="connsiteX6119" fmla="*/ 2099027 w 3531775"/>
              <a:gd name="connsiteY6119" fmla="*/ 2038048 h 2810796"/>
              <a:gd name="connsiteX6120" fmla="*/ 2122554 w 3531775"/>
              <a:gd name="connsiteY6120" fmla="*/ 2011092 h 2810796"/>
              <a:gd name="connsiteX6121" fmla="*/ 2098456 w 3531775"/>
              <a:gd name="connsiteY6121" fmla="*/ 2035953 h 2810796"/>
              <a:gd name="connsiteX6122" fmla="*/ 2099027 w 3531775"/>
              <a:gd name="connsiteY6122" fmla="*/ 2038048 h 2810796"/>
              <a:gd name="connsiteX6123" fmla="*/ 2071119 w 3531775"/>
              <a:gd name="connsiteY6123" fmla="*/ 2036238 h 2810796"/>
              <a:gd name="connsiteX6124" fmla="*/ 2093503 w 3531775"/>
              <a:gd name="connsiteY6124" fmla="*/ 2008045 h 2810796"/>
              <a:gd name="connsiteX6125" fmla="*/ 2071119 w 3531775"/>
              <a:gd name="connsiteY6125" fmla="*/ 2035191 h 2810796"/>
              <a:gd name="connsiteX6126" fmla="*/ 2071119 w 3531775"/>
              <a:gd name="connsiteY6126" fmla="*/ 2036238 h 2810796"/>
              <a:gd name="connsiteX6127" fmla="*/ 2053022 w 3531775"/>
              <a:gd name="connsiteY6127" fmla="*/ 2038143 h 2810796"/>
              <a:gd name="connsiteX6128" fmla="*/ 2057022 w 3531775"/>
              <a:gd name="connsiteY6128" fmla="*/ 2037762 h 2810796"/>
              <a:gd name="connsiteX6129" fmla="*/ 2059975 w 3531775"/>
              <a:gd name="connsiteY6129" fmla="*/ 2025761 h 2810796"/>
              <a:gd name="connsiteX6130" fmla="*/ 2059880 w 3531775"/>
              <a:gd name="connsiteY6130" fmla="*/ 2006711 h 2810796"/>
              <a:gd name="connsiteX6131" fmla="*/ 2055212 w 3531775"/>
              <a:gd name="connsiteY6131" fmla="*/ 2028047 h 2810796"/>
              <a:gd name="connsiteX6132" fmla="*/ 2052641 w 3531775"/>
              <a:gd name="connsiteY6132" fmla="*/ 2037191 h 2810796"/>
              <a:gd name="connsiteX6133" fmla="*/ 2053022 w 3531775"/>
              <a:gd name="connsiteY6133" fmla="*/ 2038143 h 2810796"/>
              <a:gd name="connsiteX6134" fmla="*/ 2027876 w 3531775"/>
              <a:gd name="connsiteY6134" fmla="*/ 2046430 h 2810796"/>
              <a:gd name="connsiteX6135" fmla="*/ 2035305 w 3531775"/>
              <a:gd name="connsiteY6135" fmla="*/ 2012140 h 2810796"/>
              <a:gd name="connsiteX6136" fmla="*/ 2027495 w 3531775"/>
              <a:gd name="connsiteY6136" fmla="*/ 2045478 h 2810796"/>
              <a:gd name="connsiteX6137" fmla="*/ 2027876 w 3531775"/>
              <a:gd name="connsiteY6137" fmla="*/ 2046430 h 2810796"/>
              <a:gd name="connsiteX6138" fmla="*/ 2003873 w 3531775"/>
              <a:gd name="connsiteY6138" fmla="*/ 2060051 h 2810796"/>
              <a:gd name="connsiteX6139" fmla="*/ 2008635 w 3531775"/>
              <a:gd name="connsiteY6139" fmla="*/ 2024618 h 2810796"/>
              <a:gd name="connsiteX6140" fmla="*/ 2003301 w 3531775"/>
              <a:gd name="connsiteY6140" fmla="*/ 2059289 h 2810796"/>
              <a:gd name="connsiteX6141" fmla="*/ 2003873 w 3531775"/>
              <a:gd name="connsiteY6141" fmla="*/ 2060051 h 2810796"/>
              <a:gd name="connsiteX6142" fmla="*/ 1980155 w 3531775"/>
              <a:gd name="connsiteY6142" fmla="*/ 2045097 h 2810796"/>
              <a:gd name="connsiteX6143" fmla="*/ 1980917 w 3531775"/>
              <a:gd name="connsiteY6143" fmla="*/ 2076815 h 2810796"/>
              <a:gd name="connsiteX6144" fmla="*/ 1983108 w 3531775"/>
              <a:gd name="connsiteY6144" fmla="*/ 2077387 h 2810796"/>
              <a:gd name="connsiteX6145" fmla="*/ 1979012 w 3531775"/>
              <a:gd name="connsiteY6145" fmla="*/ 2041477 h 2810796"/>
              <a:gd name="connsiteX6146" fmla="*/ 1980155 w 3531775"/>
              <a:gd name="connsiteY6146" fmla="*/ 2045097 h 2810796"/>
              <a:gd name="connsiteX6147" fmla="*/ 1954629 w 3531775"/>
              <a:gd name="connsiteY6147" fmla="*/ 2067576 h 2810796"/>
              <a:gd name="connsiteX6148" fmla="*/ 1957010 w 3531775"/>
              <a:gd name="connsiteY6148" fmla="*/ 2100913 h 2810796"/>
              <a:gd name="connsiteX6149" fmla="*/ 1959296 w 3531775"/>
              <a:gd name="connsiteY6149" fmla="*/ 2101199 h 2810796"/>
              <a:gd name="connsiteX6150" fmla="*/ 1953104 w 3531775"/>
              <a:gd name="connsiteY6150" fmla="*/ 2063956 h 2810796"/>
              <a:gd name="connsiteX6151" fmla="*/ 1954629 w 3531775"/>
              <a:gd name="connsiteY6151" fmla="*/ 2067576 h 2810796"/>
              <a:gd name="connsiteX6152" fmla="*/ 1928435 w 3531775"/>
              <a:gd name="connsiteY6152" fmla="*/ 2097294 h 2810796"/>
              <a:gd name="connsiteX6153" fmla="*/ 1932721 w 3531775"/>
              <a:gd name="connsiteY6153" fmla="*/ 2132346 h 2810796"/>
              <a:gd name="connsiteX6154" fmla="*/ 1938626 w 3531775"/>
              <a:gd name="connsiteY6154" fmla="*/ 2125964 h 2810796"/>
              <a:gd name="connsiteX6155" fmla="*/ 1926815 w 3531775"/>
              <a:gd name="connsiteY6155" fmla="*/ 2093865 h 2810796"/>
              <a:gd name="connsiteX6156" fmla="*/ 1928435 w 3531775"/>
              <a:gd name="connsiteY6156" fmla="*/ 2097294 h 2810796"/>
              <a:gd name="connsiteX6157" fmla="*/ 1908242 w 3531775"/>
              <a:gd name="connsiteY6157" fmla="*/ 2125107 h 2810796"/>
              <a:gd name="connsiteX6158" fmla="*/ 1914242 w 3531775"/>
              <a:gd name="connsiteY6158" fmla="*/ 2160635 h 2810796"/>
              <a:gd name="connsiteX6159" fmla="*/ 1919958 w 3531775"/>
              <a:gd name="connsiteY6159" fmla="*/ 2153587 h 2810796"/>
              <a:gd name="connsiteX6160" fmla="*/ 1906337 w 3531775"/>
              <a:gd name="connsiteY6160" fmla="*/ 2121773 h 2810796"/>
              <a:gd name="connsiteX6161" fmla="*/ 1908242 w 3531775"/>
              <a:gd name="connsiteY6161" fmla="*/ 2125107 h 2810796"/>
              <a:gd name="connsiteX6162" fmla="*/ 1884905 w 3531775"/>
              <a:gd name="connsiteY6162" fmla="*/ 2161588 h 2810796"/>
              <a:gd name="connsiteX6163" fmla="*/ 1890906 w 3531775"/>
              <a:gd name="connsiteY6163" fmla="*/ 2198830 h 2810796"/>
              <a:gd name="connsiteX6164" fmla="*/ 1893383 w 3531775"/>
              <a:gd name="connsiteY6164" fmla="*/ 2198354 h 2810796"/>
              <a:gd name="connsiteX6165" fmla="*/ 1883000 w 3531775"/>
              <a:gd name="connsiteY6165" fmla="*/ 2158159 h 2810796"/>
              <a:gd name="connsiteX6166" fmla="*/ 1884905 w 3531775"/>
              <a:gd name="connsiteY6166" fmla="*/ 2161588 h 2810796"/>
              <a:gd name="connsiteX6167" fmla="*/ 1864141 w 3531775"/>
              <a:gd name="connsiteY6167" fmla="*/ 2200640 h 2810796"/>
              <a:gd name="connsiteX6168" fmla="*/ 1867570 w 3531775"/>
              <a:gd name="connsiteY6168" fmla="*/ 2241788 h 2810796"/>
              <a:gd name="connsiteX6169" fmla="*/ 1870046 w 3531775"/>
              <a:gd name="connsiteY6169" fmla="*/ 2241217 h 2810796"/>
              <a:gd name="connsiteX6170" fmla="*/ 1862426 w 3531775"/>
              <a:gd name="connsiteY6170" fmla="*/ 2196735 h 2810796"/>
              <a:gd name="connsiteX6171" fmla="*/ 1864141 w 3531775"/>
              <a:gd name="connsiteY6171" fmla="*/ 2200640 h 2810796"/>
              <a:gd name="connsiteX6172" fmla="*/ 1838709 w 3531775"/>
              <a:gd name="connsiteY6172" fmla="*/ 2244550 h 2810796"/>
              <a:gd name="connsiteX6173" fmla="*/ 1844996 w 3531775"/>
              <a:gd name="connsiteY6173" fmla="*/ 2283508 h 2810796"/>
              <a:gd name="connsiteX6174" fmla="*/ 1850996 w 3531775"/>
              <a:gd name="connsiteY6174" fmla="*/ 2274649 h 2810796"/>
              <a:gd name="connsiteX6175" fmla="*/ 1836614 w 3531775"/>
              <a:gd name="connsiteY6175" fmla="*/ 2241217 h 2810796"/>
              <a:gd name="connsiteX6176" fmla="*/ 1838709 w 3531775"/>
              <a:gd name="connsiteY6176" fmla="*/ 2244550 h 2810796"/>
              <a:gd name="connsiteX6177" fmla="*/ 1814992 w 3531775"/>
              <a:gd name="connsiteY6177" fmla="*/ 2288556 h 2810796"/>
              <a:gd name="connsiteX6178" fmla="*/ 1819278 w 3531775"/>
              <a:gd name="connsiteY6178" fmla="*/ 2329609 h 2810796"/>
              <a:gd name="connsiteX6179" fmla="*/ 1821850 w 3531775"/>
              <a:gd name="connsiteY6179" fmla="*/ 2328751 h 2810796"/>
              <a:gd name="connsiteX6180" fmla="*/ 1813087 w 3531775"/>
              <a:gd name="connsiteY6180" fmla="*/ 2285032 h 2810796"/>
              <a:gd name="connsiteX6181" fmla="*/ 1814992 w 3531775"/>
              <a:gd name="connsiteY6181" fmla="*/ 2288556 h 2810796"/>
              <a:gd name="connsiteX6182" fmla="*/ 1795370 w 3531775"/>
              <a:gd name="connsiteY6182" fmla="*/ 2361517 h 2810796"/>
              <a:gd name="connsiteX6183" fmla="*/ 1790608 w 3531775"/>
              <a:gd name="connsiteY6183" fmla="*/ 2379139 h 2810796"/>
              <a:gd name="connsiteX6184" fmla="*/ 1793180 w 3531775"/>
              <a:gd name="connsiteY6184" fmla="*/ 2378472 h 2810796"/>
              <a:gd name="connsiteX6185" fmla="*/ 1790322 w 3531775"/>
              <a:gd name="connsiteY6185" fmla="*/ 2329323 h 2810796"/>
              <a:gd name="connsiteX6186" fmla="*/ 1795370 w 3531775"/>
              <a:gd name="connsiteY6186" fmla="*/ 2361517 h 2810796"/>
              <a:gd name="connsiteX6187" fmla="*/ 1760699 w 3531775"/>
              <a:gd name="connsiteY6187" fmla="*/ 2382377 h 2810796"/>
              <a:gd name="connsiteX6188" fmla="*/ 1759842 w 3531775"/>
              <a:gd name="connsiteY6188" fmla="*/ 2425811 h 2810796"/>
              <a:gd name="connsiteX6189" fmla="*/ 1767748 w 3531775"/>
              <a:gd name="connsiteY6189" fmla="*/ 2416096 h 2810796"/>
              <a:gd name="connsiteX6190" fmla="*/ 1758985 w 3531775"/>
              <a:gd name="connsiteY6190" fmla="*/ 2378758 h 2810796"/>
              <a:gd name="connsiteX6191" fmla="*/ 1760699 w 3531775"/>
              <a:gd name="connsiteY6191" fmla="*/ 2382377 h 2810796"/>
              <a:gd name="connsiteX6192" fmla="*/ 1723552 w 3531775"/>
              <a:gd name="connsiteY6192" fmla="*/ 2473817 h 2810796"/>
              <a:gd name="connsiteX6193" fmla="*/ 1726981 w 3531775"/>
              <a:gd name="connsiteY6193" fmla="*/ 2425430 h 2810796"/>
              <a:gd name="connsiteX6194" fmla="*/ 1722790 w 3531775"/>
              <a:gd name="connsiteY6194" fmla="*/ 2473245 h 2810796"/>
              <a:gd name="connsiteX6195" fmla="*/ 1723552 w 3531775"/>
              <a:gd name="connsiteY6195" fmla="*/ 2473817 h 2810796"/>
              <a:gd name="connsiteX6196" fmla="*/ 1688881 w 3531775"/>
              <a:gd name="connsiteY6196" fmla="*/ 2511726 h 2810796"/>
              <a:gd name="connsiteX6197" fmla="*/ 1699930 w 3531775"/>
              <a:gd name="connsiteY6197" fmla="*/ 2459720 h 2810796"/>
              <a:gd name="connsiteX6198" fmla="*/ 1688214 w 3531775"/>
              <a:gd name="connsiteY6198" fmla="*/ 2511155 h 2810796"/>
              <a:gd name="connsiteX6199" fmla="*/ 1688881 w 3531775"/>
              <a:gd name="connsiteY6199" fmla="*/ 2511726 h 2810796"/>
              <a:gd name="connsiteX6200" fmla="*/ 1645923 w 3531775"/>
              <a:gd name="connsiteY6200" fmla="*/ 2549255 h 2810796"/>
              <a:gd name="connsiteX6201" fmla="*/ 1662973 w 3531775"/>
              <a:gd name="connsiteY6201" fmla="*/ 2499249 h 2810796"/>
              <a:gd name="connsiteX6202" fmla="*/ 1645256 w 3531775"/>
              <a:gd name="connsiteY6202" fmla="*/ 2548588 h 2810796"/>
              <a:gd name="connsiteX6203" fmla="*/ 1645923 w 3531775"/>
              <a:gd name="connsiteY6203" fmla="*/ 2549255 h 2810796"/>
              <a:gd name="connsiteX6204" fmla="*/ 1585154 w 3531775"/>
              <a:gd name="connsiteY6204" fmla="*/ 2587260 h 2810796"/>
              <a:gd name="connsiteX6205" fmla="*/ 1605251 w 3531775"/>
              <a:gd name="connsiteY6205" fmla="*/ 2575163 h 2810796"/>
              <a:gd name="connsiteX6206" fmla="*/ 1612205 w 3531775"/>
              <a:gd name="connsiteY6206" fmla="*/ 2539825 h 2810796"/>
              <a:gd name="connsiteX6207" fmla="*/ 1584582 w 3531775"/>
              <a:gd name="connsiteY6207" fmla="*/ 2586498 h 2810796"/>
              <a:gd name="connsiteX6208" fmla="*/ 1585154 w 3531775"/>
              <a:gd name="connsiteY6208" fmla="*/ 2587260 h 2810796"/>
              <a:gd name="connsiteX6209" fmla="*/ 1515907 w 3531775"/>
              <a:gd name="connsiteY6209" fmla="*/ 2616120 h 2810796"/>
              <a:gd name="connsiteX6210" fmla="*/ 1557817 w 3531775"/>
              <a:gd name="connsiteY6210" fmla="*/ 2572591 h 2810796"/>
              <a:gd name="connsiteX6211" fmla="*/ 1515621 w 3531775"/>
              <a:gd name="connsiteY6211" fmla="*/ 2615168 h 2810796"/>
              <a:gd name="connsiteX6212" fmla="*/ 1515907 w 3531775"/>
              <a:gd name="connsiteY6212" fmla="*/ 2616120 h 2810796"/>
              <a:gd name="connsiteX6213" fmla="*/ 1446946 w 3531775"/>
              <a:gd name="connsiteY6213" fmla="*/ 2630122 h 2810796"/>
              <a:gd name="connsiteX6214" fmla="*/ 1489237 w 3531775"/>
              <a:gd name="connsiteY6214" fmla="*/ 2595451 h 2810796"/>
              <a:gd name="connsiteX6215" fmla="*/ 1446755 w 3531775"/>
              <a:gd name="connsiteY6215" fmla="*/ 2629265 h 2810796"/>
              <a:gd name="connsiteX6216" fmla="*/ 1446946 w 3531775"/>
              <a:gd name="connsiteY6216" fmla="*/ 2630122 h 2810796"/>
              <a:gd name="connsiteX6217" fmla="*/ 1373032 w 3531775"/>
              <a:gd name="connsiteY6217" fmla="*/ 2631456 h 2810796"/>
              <a:gd name="connsiteX6218" fmla="*/ 1421800 w 3531775"/>
              <a:gd name="connsiteY6218" fmla="*/ 2605357 h 2810796"/>
              <a:gd name="connsiteX6219" fmla="*/ 1370651 w 3531775"/>
              <a:gd name="connsiteY6219" fmla="*/ 2629456 h 2810796"/>
              <a:gd name="connsiteX6220" fmla="*/ 1373032 w 3531775"/>
              <a:gd name="connsiteY6220" fmla="*/ 2631456 h 2810796"/>
              <a:gd name="connsiteX6221" fmla="*/ 1294165 w 3531775"/>
              <a:gd name="connsiteY6221" fmla="*/ 2615549 h 2810796"/>
              <a:gd name="connsiteX6222" fmla="*/ 1354649 w 3531775"/>
              <a:gd name="connsiteY6222" fmla="*/ 2603548 h 2810796"/>
              <a:gd name="connsiteX6223" fmla="*/ 1292260 w 3531775"/>
              <a:gd name="connsiteY6223" fmla="*/ 2613073 h 2810796"/>
              <a:gd name="connsiteX6224" fmla="*/ 1294165 w 3531775"/>
              <a:gd name="connsiteY6224" fmla="*/ 2615549 h 2810796"/>
              <a:gd name="connsiteX6225" fmla="*/ 1226156 w 3531775"/>
              <a:gd name="connsiteY6225" fmla="*/ 2583831 h 2810796"/>
              <a:gd name="connsiteX6226" fmla="*/ 1281211 w 3531775"/>
              <a:gd name="connsiteY6226" fmla="*/ 2581640 h 2810796"/>
              <a:gd name="connsiteX6227" fmla="*/ 1224728 w 3531775"/>
              <a:gd name="connsiteY6227" fmla="*/ 2580973 h 2810796"/>
              <a:gd name="connsiteX6228" fmla="*/ 1226156 w 3531775"/>
              <a:gd name="connsiteY6228" fmla="*/ 2583831 h 2810796"/>
              <a:gd name="connsiteX6229" fmla="*/ 1164053 w 3531775"/>
              <a:gd name="connsiteY6229" fmla="*/ 2534872 h 2810796"/>
              <a:gd name="connsiteX6230" fmla="*/ 1218822 w 3531775"/>
              <a:gd name="connsiteY6230" fmla="*/ 2546683 h 2810796"/>
              <a:gd name="connsiteX6231" fmla="*/ 1163387 w 3531775"/>
              <a:gd name="connsiteY6231" fmla="*/ 2531824 h 2810796"/>
              <a:gd name="connsiteX6232" fmla="*/ 1164053 w 3531775"/>
              <a:gd name="connsiteY6232" fmla="*/ 2534872 h 2810796"/>
              <a:gd name="connsiteX6233" fmla="*/ 1198343 w 3531775"/>
              <a:gd name="connsiteY6233" fmla="*/ 1695148 h 2810796"/>
              <a:gd name="connsiteX6234" fmla="*/ 1201296 w 3531775"/>
              <a:gd name="connsiteY6234" fmla="*/ 1694672 h 2810796"/>
              <a:gd name="connsiteX6235" fmla="*/ 1178627 w 3531775"/>
              <a:gd name="connsiteY6235" fmla="*/ 1671526 h 2810796"/>
              <a:gd name="connsiteX6236" fmla="*/ 1177293 w 3531775"/>
              <a:gd name="connsiteY6236" fmla="*/ 1672955 h 2810796"/>
              <a:gd name="connsiteX6237" fmla="*/ 1198343 w 3531775"/>
              <a:gd name="connsiteY6237" fmla="*/ 1695148 h 2810796"/>
              <a:gd name="connsiteX6238" fmla="*/ 1193200 w 3531775"/>
              <a:gd name="connsiteY6238" fmla="*/ 1735915 h 2810796"/>
              <a:gd name="connsiteX6239" fmla="*/ 1196248 w 3531775"/>
              <a:gd name="connsiteY6239" fmla="*/ 1736391 h 2810796"/>
              <a:gd name="connsiteX6240" fmla="*/ 1178627 w 3531775"/>
              <a:gd name="connsiteY6240" fmla="*/ 1704007 h 2810796"/>
              <a:gd name="connsiteX6241" fmla="*/ 1177007 w 3531775"/>
              <a:gd name="connsiteY6241" fmla="*/ 1704959 h 2810796"/>
              <a:gd name="connsiteX6242" fmla="*/ 1193200 w 3531775"/>
              <a:gd name="connsiteY6242" fmla="*/ 1735915 h 2810796"/>
              <a:gd name="connsiteX6243" fmla="*/ 1114333 w 3531775"/>
              <a:gd name="connsiteY6243" fmla="*/ 2472865 h 2810796"/>
              <a:gd name="connsiteX6244" fmla="*/ 1163863 w 3531775"/>
              <a:gd name="connsiteY6244" fmla="*/ 2495915 h 2810796"/>
              <a:gd name="connsiteX6245" fmla="*/ 1114428 w 3531775"/>
              <a:gd name="connsiteY6245" fmla="*/ 2469912 h 2810796"/>
              <a:gd name="connsiteX6246" fmla="*/ 1114333 w 3531775"/>
              <a:gd name="connsiteY6246" fmla="*/ 2472865 h 2810796"/>
              <a:gd name="connsiteX6247" fmla="*/ 1086520 w 3531775"/>
              <a:gd name="connsiteY6247" fmla="*/ 2420477 h 2810796"/>
              <a:gd name="connsiteX6248" fmla="*/ 1130049 w 3531775"/>
              <a:gd name="connsiteY6248" fmla="*/ 2448290 h 2810796"/>
              <a:gd name="connsiteX6249" fmla="*/ 1087091 w 3531775"/>
              <a:gd name="connsiteY6249" fmla="*/ 2417620 h 2810796"/>
              <a:gd name="connsiteX6250" fmla="*/ 1086520 w 3531775"/>
              <a:gd name="connsiteY6250" fmla="*/ 2420477 h 2810796"/>
              <a:gd name="connsiteX6251" fmla="*/ 1064612 w 3531775"/>
              <a:gd name="connsiteY6251" fmla="*/ 2354374 h 2810796"/>
              <a:gd name="connsiteX6252" fmla="*/ 1102046 w 3531775"/>
              <a:gd name="connsiteY6252" fmla="*/ 2388378 h 2810796"/>
              <a:gd name="connsiteX6253" fmla="*/ 1065660 w 3531775"/>
              <a:gd name="connsiteY6253" fmla="*/ 2351802 h 2810796"/>
              <a:gd name="connsiteX6254" fmla="*/ 1064612 w 3531775"/>
              <a:gd name="connsiteY6254" fmla="*/ 2354374 h 2810796"/>
              <a:gd name="connsiteX6255" fmla="*/ 1052039 w 3531775"/>
              <a:gd name="connsiteY6255" fmla="*/ 2287508 h 2810796"/>
              <a:gd name="connsiteX6256" fmla="*/ 1084234 w 3531775"/>
              <a:gd name="connsiteY6256" fmla="*/ 2330656 h 2810796"/>
              <a:gd name="connsiteX6257" fmla="*/ 1053563 w 3531775"/>
              <a:gd name="connsiteY6257" fmla="*/ 2285222 h 2810796"/>
              <a:gd name="connsiteX6258" fmla="*/ 1052039 w 3531775"/>
              <a:gd name="connsiteY6258" fmla="*/ 2287508 h 2810796"/>
              <a:gd name="connsiteX6259" fmla="*/ 1051087 w 3531775"/>
              <a:gd name="connsiteY6259" fmla="*/ 2225024 h 2810796"/>
              <a:gd name="connsiteX6260" fmla="*/ 1050896 w 3531775"/>
              <a:gd name="connsiteY6260" fmla="*/ 2223500 h 2810796"/>
              <a:gd name="connsiteX6261" fmla="*/ 1049277 w 3531775"/>
              <a:gd name="connsiteY6261" fmla="*/ 2225881 h 2810796"/>
              <a:gd name="connsiteX6262" fmla="*/ 1076138 w 3531775"/>
              <a:gd name="connsiteY6262" fmla="*/ 2264934 h 2810796"/>
              <a:gd name="connsiteX6263" fmla="*/ 1051087 w 3531775"/>
              <a:gd name="connsiteY6263" fmla="*/ 2225024 h 2810796"/>
              <a:gd name="connsiteX6264" fmla="*/ 1056992 w 3531775"/>
              <a:gd name="connsiteY6264" fmla="*/ 2172922 h 2810796"/>
              <a:gd name="connsiteX6265" fmla="*/ 1055754 w 3531775"/>
              <a:gd name="connsiteY6265" fmla="*/ 2160730 h 2810796"/>
              <a:gd name="connsiteX6266" fmla="*/ 1053849 w 3531775"/>
              <a:gd name="connsiteY6266" fmla="*/ 2162730 h 2810796"/>
              <a:gd name="connsiteX6267" fmla="*/ 1075661 w 3531775"/>
              <a:gd name="connsiteY6267" fmla="*/ 2204641 h 2810796"/>
              <a:gd name="connsiteX6268" fmla="*/ 1056992 w 3531775"/>
              <a:gd name="connsiteY6268" fmla="*/ 2172922 h 2810796"/>
              <a:gd name="connsiteX6269" fmla="*/ 1065851 w 3531775"/>
              <a:gd name="connsiteY6269" fmla="*/ 2101009 h 2810796"/>
              <a:gd name="connsiteX6270" fmla="*/ 1066041 w 3531775"/>
              <a:gd name="connsiteY6270" fmla="*/ 2099580 h 2810796"/>
              <a:gd name="connsiteX6271" fmla="*/ 1064041 w 3531775"/>
              <a:gd name="connsiteY6271" fmla="*/ 2101104 h 2810796"/>
              <a:gd name="connsiteX6272" fmla="*/ 1080043 w 3531775"/>
              <a:gd name="connsiteY6272" fmla="*/ 2148348 h 2810796"/>
              <a:gd name="connsiteX6273" fmla="*/ 1065851 w 3531775"/>
              <a:gd name="connsiteY6273" fmla="*/ 2101009 h 2810796"/>
              <a:gd name="connsiteX6274" fmla="*/ 1086520 w 3531775"/>
              <a:gd name="connsiteY6274" fmla="*/ 2080530 h 2810796"/>
              <a:gd name="connsiteX6275" fmla="*/ 1079376 w 3531775"/>
              <a:gd name="connsiteY6275" fmla="*/ 2046907 h 2810796"/>
              <a:gd name="connsiteX6276" fmla="*/ 1077281 w 3531775"/>
              <a:gd name="connsiteY6276" fmla="*/ 2048526 h 2810796"/>
              <a:gd name="connsiteX6277" fmla="*/ 1092806 w 3531775"/>
              <a:gd name="connsiteY6277" fmla="*/ 2089007 h 2810796"/>
              <a:gd name="connsiteX6278" fmla="*/ 1086520 w 3531775"/>
              <a:gd name="connsiteY6278" fmla="*/ 2080530 h 2810796"/>
              <a:gd name="connsiteX6279" fmla="*/ 1095664 w 3531775"/>
              <a:gd name="connsiteY6279" fmla="*/ 1995567 h 2810796"/>
              <a:gd name="connsiteX6280" fmla="*/ 1095854 w 3531775"/>
              <a:gd name="connsiteY6280" fmla="*/ 1994329 h 2810796"/>
              <a:gd name="connsiteX6281" fmla="*/ 1093759 w 3531775"/>
              <a:gd name="connsiteY6281" fmla="*/ 1995662 h 2810796"/>
              <a:gd name="connsiteX6282" fmla="*/ 1106999 w 3531775"/>
              <a:gd name="connsiteY6282" fmla="*/ 2036620 h 2810796"/>
              <a:gd name="connsiteX6283" fmla="*/ 1095664 w 3531775"/>
              <a:gd name="connsiteY6283" fmla="*/ 1995567 h 2810796"/>
              <a:gd name="connsiteX6284" fmla="*/ 1108427 w 3531775"/>
              <a:gd name="connsiteY6284" fmla="*/ 1957848 h 2810796"/>
              <a:gd name="connsiteX6285" fmla="*/ 1108618 w 3531775"/>
              <a:gd name="connsiteY6285" fmla="*/ 1956609 h 2810796"/>
              <a:gd name="connsiteX6286" fmla="*/ 1106522 w 3531775"/>
              <a:gd name="connsiteY6286" fmla="*/ 1957848 h 2810796"/>
              <a:gd name="connsiteX6287" fmla="*/ 1119000 w 3531775"/>
              <a:gd name="connsiteY6287" fmla="*/ 1998043 h 2810796"/>
              <a:gd name="connsiteX6288" fmla="*/ 1108427 w 3531775"/>
              <a:gd name="connsiteY6288" fmla="*/ 1957848 h 2810796"/>
              <a:gd name="connsiteX6289" fmla="*/ 1130811 w 3531775"/>
              <a:gd name="connsiteY6289" fmla="*/ 1954038 h 2810796"/>
              <a:gd name="connsiteX6290" fmla="*/ 1122143 w 3531775"/>
              <a:gd name="connsiteY6290" fmla="*/ 1917557 h 2810796"/>
              <a:gd name="connsiteX6291" fmla="*/ 1120048 w 3531775"/>
              <a:gd name="connsiteY6291" fmla="*/ 1918795 h 2810796"/>
              <a:gd name="connsiteX6292" fmla="*/ 1132811 w 3531775"/>
              <a:gd name="connsiteY6292" fmla="*/ 1956895 h 2810796"/>
              <a:gd name="connsiteX6293" fmla="*/ 1130811 w 3531775"/>
              <a:gd name="connsiteY6293" fmla="*/ 1954038 h 2810796"/>
              <a:gd name="connsiteX6294" fmla="*/ 1140527 w 3531775"/>
              <a:gd name="connsiteY6294" fmla="*/ 1893935 h 2810796"/>
              <a:gd name="connsiteX6295" fmla="*/ 1138717 w 3531775"/>
              <a:gd name="connsiteY6295" fmla="*/ 1871266 h 2810796"/>
              <a:gd name="connsiteX6296" fmla="*/ 1136717 w 3531775"/>
              <a:gd name="connsiteY6296" fmla="*/ 1872408 h 2810796"/>
              <a:gd name="connsiteX6297" fmla="*/ 1149290 w 3531775"/>
              <a:gd name="connsiteY6297" fmla="*/ 1910223 h 2810796"/>
              <a:gd name="connsiteX6298" fmla="*/ 1140527 w 3531775"/>
              <a:gd name="connsiteY6298" fmla="*/ 1893935 h 2810796"/>
              <a:gd name="connsiteX6299" fmla="*/ 1155671 w 3531775"/>
              <a:gd name="connsiteY6299" fmla="*/ 1850787 h 2810796"/>
              <a:gd name="connsiteX6300" fmla="*/ 1153290 w 3531775"/>
              <a:gd name="connsiteY6300" fmla="*/ 1825450 h 2810796"/>
              <a:gd name="connsiteX6301" fmla="*/ 1151290 w 3531775"/>
              <a:gd name="connsiteY6301" fmla="*/ 1826498 h 2810796"/>
              <a:gd name="connsiteX6302" fmla="*/ 1162910 w 3531775"/>
              <a:gd name="connsiteY6302" fmla="*/ 1866408 h 2810796"/>
              <a:gd name="connsiteX6303" fmla="*/ 1155671 w 3531775"/>
              <a:gd name="connsiteY6303" fmla="*/ 1850787 h 2810796"/>
              <a:gd name="connsiteX6304" fmla="*/ 1167197 w 3531775"/>
              <a:gd name="connsiteY6304" fmla="*/ 1801162 h 2810796"/>
              <a:gd name="connsiteX6305" fmla="*/ 1164815 w 3531775"/>
              <a:gd name="connsiteY6305" fmla="*/ 1784969 h 2810796"/>
              <a:gd name="connsiteX6306" fmla="*/ 1161672 w 3531775"/>
              <a:gd name="connsiteY6306" fmla="*/ 1793541 h 2810796"/>
              <a:gd name="connsiteX6307" fmla="*/ 1178912 w 3531775"/>
              <a:gd name="connsiteY6307" fmla="*/ 1819259 h 2810796"/>
              <a:gd name="connsiteX6308" fmla="*/ 1167197 w 3531775"/>
              <a:gd name="connsiteY6308" fmla="*/ 1801162 h 2810796"/>
              <a:gd name="connsiteX6309" fmla="*/ 1173102 w 3531775"/>
              <a:gd name="connsiteY6309" fmla="*/ 1743821 h 2810796"/>
              <a:gd name="connsiteX6310" fmla="*/ 1189961 w 3531775"/>
              <a:gd name="connsiteY6310" fmla="*/ 1776682 h 2810796"/>
              <a:gd name="connsiteX6311" fmla="*/ 1173864 w 3531775"/>
              <a:gd name="connsiteY6311" fmla="*/ 1743916 h 2810796"/>
              <a:gd name="connsiteX6312" fmla="*/ 1173102 w 3531775"/>
              <a:gd name="connsiteY6312" fmla="*/ 1743821 h 2810796"/>
              <a:gd name="connsiteX6313" fmla="*/ 1172626 w 3531775"/>
              <a:gd name="connsiteY6313" fmla="*/ 1638284 h 2810796"/>
              <a:gd name="connsiteX6314" fmla="*/ 1199391 w 3531775"/>
              <a:gd name="connsiteY6314" fmla="*/ 1657525 h 2810796"/>
              <a:gd name="connsiteX6315" fmla="*/ 1173864 w 3531775"/>
              <a:gd name="connsiteY6315" fmla="*/ 1636760 h 2810796"/>
              <a:gd name="connsiteX6316" fmla="*/ 1172626 w 3531775"/>
              <a:gd name="connsiteY6316" fmla="*/ 1638284 h 2810796"/>
              <a:gd name="connsiteX6317" fmla="*/ 1162434 w 3531775"/>
              <a:gd name="connsiteY6317" fmla="*/ 1604280 h 2810796"/>
              <a:gd name="connsiteX6318" fmla="*/ 1191390 w 3531775"/>
              <a:gd name="connsiteY6318" fmla="*/ 1618758 h 2810796"/>
              <a:gd name="connsiteX6319" fmla="*/ 1163387 w 3531775"/>
              <a:gd name="connsiteY6319" fmla="*/ 1602661 h 2810796"/>
              <a:gd name="connsiteX6320" fmla="*/ 1162434 w 3531775"/>
              <a:gd name="connsiteY6320" fmla="*/ 1604280 h 2810796"/>
              <a:gd name="connsiteX6321" fmla="*/ 1151195 w 3531775"/>
              <a:gd name="connsiteY6321" fmla="*/ 1580753 h 2810796"/>
              <a:gd name="connsiteX6322" fmla="*/ 1181008 w 3531775"/>
              <a:gd name="connsiteY6322" fmla="*/ 1589516 h 2810796"/>
              <a:gd name="connsiteX6323" fmla="*/ 1151861 w 3531775"/>
              <a:gd name="connsiteY6323" fmla="*/ 1579038 h 2810796"/>
              <a:gd name="connsiteX6324" fmla="*/ 1151195 w 3531775"/>
              <a:gd name="connsiteY6324" fmla="*/ 1580753 h 2810796"/>
              <a:gd name="connsiteX6325" fmla="*/ 1134812 w 3531775"/>
              <a:gd name="connsiteY6325" fmla="*/ 1556274 h 2810796"/>
              <a:gd name="connsiteX6326" fmla="*/ 1164625 w 3531775"/>
              <a:gd name="connsiteY6326" fmla="*/ 1558750 h 2810796"/>
              <a:gd name="connsiteX6327" fmla="*/ 1135193 w 3531775"/>
              <a:gd name="connsiteY6327" fmla="*/ 1554654 h 2810796"/>
              <a:gd name="connsiteX6328" fmla="*/ 1134812 w 3531775"/>
              <a:gd name="connsiteY6328" fmla="*/ 1556274 h 2810796"/>
              <a:gd name="connsiteX6329" fmla="*/ 1115666 w 3531775"/>
              <a:gd name="connsiteY6329" fmla="*/ 1538748 h 2810796"/>
              <a:gd name="connsiteX6330" fmla="*/ 1144527 w 3531775"/>
              <a:gd name="connsiteY6330" fmla="*/ 1535319 h 2810796"/>
              <a:gd name="connsiteX6331" fmla="*/ 1115857 w 3531775"/>
              <a:gd name="connsiteY6331" fmla="*/ 1537129 h 2810796"/>
              <a:gd name="connsiteX6332" fmla="*/ 1115666 w 3531775"/>
              <a:gd name="connsiteY6332" fmla="*/ 1538748 h 2810796"/>
              <a:gd name="connsiteX6333" fmla="*/ 1097188 w 3531775"/>
              <a:gd name="connsiteY6333" fmla="*/ 1528556 h 2810796"/>
              <a:gd name="connsiteX6334" fmla="*/ 1120524 w 3531775"/>
              <a:gd name="connsiteY6334" fmla="*/ 1515126 h 2810796"/>
              <a:gd name="connsiteX6335" fmla="*/ 1096902 w 3531775"/>
              <a:gd name="connsiteY6335" fmla="*/ 1526937 h 2810796"/>
              <a:gd name="connsiteX6336" fmla="*/ 1097188 w 3531775"/>
              <a:gd name="connsiteY6336" fmla="*/ 1528556 h 2810796"/>
              <a:gd name="connsiteX6337" fmla="*/ 1075661 w 3531775"/>
              <a:gd name="connsiteY6337" fmla="*/ 1524079 h 2810796"/>
              <a:gd name="connsiteX6338" fmla="*/ 1085853 w 3531775"/>
              <a:gd name="connsiteY6338" fmla="*/ 1524460 h 2810796"/>
              <a:gd name="connsiteX6339" fmla="*/ 1094140 w 3531775"/>
              <a:gd name="connsiteY6339" fmla="*/ 1518650 h 2810796"/>
              <a:gd name="connsiteX6340" fmla="*/ 1097378 w 3531775"/>
              <a:gd name="connsiteY6340" fmla="*/ 1505220 h 2810796"/>
              <a:gd name="connsiteX6341" fmla="*/ 1075566 w 3531775"/>
              <a:gd name="connsiteY6341" fmla="*/ 1523317 h 2810796"/>
              <a:gd name="connsiteX6342" fmla="*/ 1075661 w 3531775"/>
              <a:gd name="connsiteY6342" fmla="*/ 1524079 h 2810796"/>
              <a:gd name="connsiteX6343" fmla="*/ 1043276 w 3531775"/>
              <a:gd name="connsiteY6343" fmla="*/ 1525603 h 2810796"/>
              <a:gd name="connsiteX6344" fmla="*/ 1067470 w 3531775"/>
              <a:gd name="connsiteY6344" fmla="*/ 1503886 h 2810796"/>
              <a:gd name="connsiteX6345" fmla="*/ 1043181 w 3531775"/>
              <a:gd name="connsiteY6345" fmla="*/ 1524937 h 2810796"/>
              <a:gd name="connsiteX6346" fmla="*/ 1043276 w 3531775"/>
              <a:gd name="connsiteY6346" fmla="*/ 1525603 h 2810796"/>
              <a:gd name="connsiteX6347" fmla="*/ 1012130 w 3531775"/>
              <a:gd name="connsiteY6347" fmla="*/ 1532366 h 2810796"/>
              <a:gd name="connsiteX6348" fmla="*/ 1029751 w 3531775"/>
              <a:gd name="connsiteY6348" fmla="*/ 1506363 h 2810796"/>
              <a:gd name="connsiteX6349" fmla="*/ 1011844 w 3531775"/>
              <a:gd name="connsiteY6349" fmla="*/ 1531699 h 2810796"/>
              <a:gd name="connsiteX6350" fmla="*/ 1012130 w 3531775"/>
              <a:gd name="connsiteY6350" fmla="*/ 1532366 h 2810796"/>
              <a:gd name="connsiteX6351" fmla="*/ 977363 w 3531775"/>
              <a:gd name="connsiteY6351" fmla="*/ 1545320 h 2810796"/>
              <a:gd name="connsiteX6352" fmla="*/ 994032 w 3531775"/>
              <a:gd name="connsiteY6352" fmla="*/ 1516174 h 2810796"/>
              <a:gd name="connsiteX6353" fmla="*/ 976982 w 3531775"/>
              <a:gd name="connsiteY6353" fmla="*/ 1544653 h 2810796"/>
              <a:gd name="connsiteX6354" fmla="*/ 977363 w 3531775"/>
              <a:gd name="connsiteY6354" fmla="*/ 1545320 h 2810796"/>
              <a:gd name="connsiteX6355" fmla="*/ 950312 w 3531775"/>
              <a:gd name="connsiteY6355" fmla="*/ 1559036 h 2810796"/>
              <a:gd name="connsiteX6356" fmla="*/ 965933 w 3531775"/>
              <a:gd name="connsiteY6356" fmla="*/ 1527984 h 2810796"/>
              <a:gd name="connsiteX6357" fmla="*/ 949931 w 3531775"/>
              <a:gd name="connsiteY6357" fmla="*/ 1558465 h 2810796"/>
              <a:gd name="connsiteX6358" fmla="*/ 950312 w 3531775"/>
              <a:gd name="connsiteY6358" fmla="*/ 1559036 h 2810796"/>
              <a:gd name="connsiteX6359" fmla="*/ 920785 w 3531775"/>
              <a:gd name="connsiteY6359" fmla="*/ 1577133 h 2810796"/>
              <a:gd name="connsiteX6360" fmla="*/ 934501 w 3531775"/>
              <a:gd name="connsiteY6360" fmla="*/ 1544653 h 2810796"/>
              <a:gd name="connsiteX6361" fmla="*/ 920309 w 3531775"/>
              <a:gd name="connsiteY6361" fmla="*/ 1576657 h 2810796"/>
              <a:gd name="connsiteX6362" fmla="*/ 920785 w 3531775"/>
              <a:gd name="connsiteY6362" fmla="*/ 1577133 h 2810796"/>
              <a:gd name="connsiteX6363" fmla="*/ 883256 w 3531775"/>
              <a:gd name="connsiteY6363" fmla="*/ 1602470 h 2810796"/>
              <a:gd name="connsiteX6364" fmla="*/ 897449 w 3531775"/>
              <a:gd name="connsiteY6364" fmla="*/ 1568085 h 2810796"/>
              <a:gd name="connsiteX6365" fmla="*/ 882875 w 3531775"/>
              <a:gd name="connsiteY6365" fmla="*/ 1601994 h 2810796"/>
              <a:gd name="connsiteX6366" fmla="*/ 883256 w 3531775"/>
              <a:gd name="connsiteY6366" fmla="*/ 1602470 h 2810796"/>
              <a:gd name="connsiteX6367" fmla="*/ 844204 w 3531775"/>
              <a:gd name="connsiteY6367" fmla="*/ 1632093 h 2810796"/>
              <a:gd name="connsiteX6368" fmla="*/ 862111 w 3531775"/>
              <a:gd name="connsiteY6368" fmla="*/ 1594564 h 2810796"/>
              <a:gd name="connsiteX6369" fmla="*/ 843728 w 3531775"/>
              <a:gd name="connsiteY6369" fmla="*/ 1631521 h 2810796"/>
              <a:gd name="connsiteX6370" fmla="*/ 844204 w 3531775"/>
              <a:gd name="connsiteY6370" fmla="*/ 1632093 h 2810796"/>
              <a:gd name="connsiteX6371" fmla="*/ 807247 w 3531775"/>
              <a:gd name="connsiteY6371" fmla="*/ 1660858 h 2810796"/>
              <a:gd name="connsiteX6372" fmla="*/ 820868 w 3531775"/>
              <a:gd name="connsiteY6372" fmla="*/ 1625044 h 2810796"/>
              <a:gd name="connsiteX6373" fmla="*/ 806771 w 3531775"/>
              <a:gd name="connsiteY6373" fmla="*/ 1660382 h 2810796"/>
              <a:gd name="connsiteX6374" fmla="*/ 807247 w 3531775"/>
              <a:gd name="connsiteY6374" fmla="*/ 1660858 h 2810796"/>
              <a:gd name="connsiteX6375" fmla="*/ 766289 w 3531775"/>
              <a:gd name="connsiteY6375" fmla="*/ 1692291 h 2810796"/>
              <a:gd name="connsiteX6376" fmla="*/ 782291 w 3531775"/>
              <a:gd name="connsiteY6376" fmla="*/ 1655429 h 2810796"/>
              <a:gd name="connsiteX6377" fmla="*/ 765813 w 3531775"/>
              <a:gd name="connsiteY6377" fmla="*/ 1691815 h 2810796"/>
              <a:gd name="connsiteX6378" fmla="*/ 766289 w 3531775"/>
              <a:gd name="connsiteY6378" fmla="*/ 1692291 h 2810796"/>
              <a:gd name="connsiteX6379" fmla="*/ 721903 w 3531775"/>
              <a:gd name="connsiteY6379" fmla="*/ 1725152 h 2810796"/>
              <a:gd name="connsiteX6380" fmla="*/ 744477 w 3531775"/>
              <a:gd name="connsiteY6380" fmla="*/ 1686100 h 2810796"/>
              <a:gd name="connsiteX6381" fmla="*/ 721522 w 3531775"/>
              <a:gd name="connsiteY6381" fmla="*/ 1724580 h 2810796"/>
              <a:gd name="connsiteX6382" fmla="*/ 721903 w 3531775"/>
              <a:gd name="connsiteY6382" fmla="*/ 1725152 h 2810796"/>
              <a:gd name="connsiteX6383" fmla="*/ 677612 w 3531775"/>
              <a:gd name="connsiteY6383" fmla="*/ 1754394 h 2810796"/>
              <a:gd name="connsiteX6384" fmla="*/ 698090 w 3531775"/>
              <a:gd name="connsiteY6384" fmla="*/ 1718484 h 2810796"/>
              <a:gd name="connsiteX6385" fmla="*/ 677135 w 3531775"/>
              <a:gd name="connsiteY6385" fmla="*/ 1753917 h 2810796"/>
              <a:gd name="connsiteX6386" fmla="*/ 677612 w 3531775"/>
              <a:gd name="connsiteY6386" fmla="*/ 1754394 h 2810796"/>
              <a:gd name="connsiteX6387" fmla="*/ 634844 w 3531775"/>
              <a:gd name="connsiteY6387" fmla="*/ 1779159 h 2810796"/>
              <a:gd name="connsiteX6388" fmla="*/ 642750 w 3531775"/>
              <a:gd name="connsiteY6388" fmla="*/ 1774396 h 2810796"/>
              <a:gd name="connsiteX6389" fmla="*/ 642369 w 3531775"/>
              <a:gd name="connsiteY6389" fmla="*/ 1773253 h 2810796"/>
              <a:gd name="connsiteX6390" fmla="*/ 652275 w 3531775"/>
              <a:gd name="connsiteY6390" fmla="*/ 1747631 h 2810796"/>
              <a:gd name="connsiteX6391" fmla="*/ 640274 w 3531775"/>
              <a:gd name="connsiteY6391" fmla="*/ 1769538 h 2810796"/>
              <a:gd name="connsiteX6392" fmla="*/ 641512 w 3531775"/>
              <a:gd name="connsiteY6392" fmla="*/ 1772301 h 2810796"/>
              <a:gd name="connsiteX6393" fmla="*/ 634559 w 3531775"/>
              <a:gd name="connsiteY6393" fmla="*/ 1778683 h 2810796"/>
              <a:gd name="connsiteX6394" fmla="*/ 634844 w 3531775"/>
              <a:gd name="connsiteY6394" fmla="*/ 1779159 h 2810796"/>
              <a:gd name="connsiteX6395" fmla="*/ 581028 w 3531775"/>
              <a:gd name="connsiteY6395" fmla="*/ 1809067 h 2810796"/>
              <a:gd name="connsiteX6396" fmla="*/ 607698 w 3531775"/>
              <a:gd name="connsiteY6396" fmla="*/ 1774491 h 2810796"/>
              <a:gd name="connsiteX6397" fmla="*/ 580742 w 3531775"/>
              <a:gd name="connsiteY6397" fmla="*/ 1808591 h 2810796"/>
              <a:gd name="connsiteX6398" fmla="*/ 581028 w 3531775"/>
              <a:gd name="connsiteY6398" fmla="*/ 1809067 h 2810796"/>
              <a:gd name="connsiteX6399" fmla="*/ 537023 w 3531775"/>
              <a:gd name="connsiteY6399" fmla="*/ 1828212 h 2810796"/>
              <a:gd name="connsiteX6400" fmla="*/ 565407 w 3531775"/>
              <a:gd name="connsiteY6400" fmla="*/ 1796685 h 2810796"/>
              <a:gd name="connsiteX6401" fmla="*/ 536737 w 3531775"/>
              <a:gd name="connsiteY6401" fmla="*/ 1827736 h 2810796"/>
              <a:gd name="connsiteX6402" fmla="*/ 537023 w 3531775"/>
              <a:gd name="connsiteY6402" fmla="*/ 1828212 h 2810796"/>
              <a:gd name="connsiteX6403" fmla="*/ 480063 w 3531775"/>
              <a:gd name="connsiteY6403" fmla="*/ 1846120 h 2810796"/>
              <a:gd name="connsiteX6404" fmla="*/ 513305 w 3531775"/>
              <a:gd name="connsiteY6404" fmla="*/ 1817925 h 2810796"/>
              <a:gd name="connsiteX6405" fmla="*/ 479873 w 3531775"/>
              <a:gd name="connsiteY6405" fmla="*/ 1845548 h 2810796"/>
              <a:gd name="connsiteX6406" fmla="*/ 480063 w 3531775"/>
              <a:gd name="connsiteY6406" fmla="*/ 1846120 h 2810796"/>
              <a:gd name="connsiteX6407" fmla="*/ 419770 w 3531775"/>
              <a:gd name="connsiteY6407" fmla="*/ 1858121 h 2810796"/>
              <a:gd name="connsiteX6408" fmla="*/ 461394 w 3531775"/>
              <a:gd name="connsiteY6408" fmla="*/ 1833928 h 2810796"/>
              <a:gd name="connsiteX6409" fmla="*/ 419675 w 3531775"/>
              <a:gd name="connsiteY6409" fmla="*/ 1857550 h 2810796"/>
              <a:gd name="connsiteX6410" fmla="*/ 419770 w 3531775"/>
              <a:gd name="connsiteY6410" fmla="*/ 1858121 h 2810796"/>
              <a:gd name="connsiteX6411" fmla="*/ 363287 w 3531775"/>
              <a:gd name="connsiteY6411" fmla="*/ 1862121 h 2810796"/>
              <a:gd name="connsiteX6412" fmla="*/ 401101 w 3531775"/>
              <a:gd name="connsiteY6412" fmla="*/ 1843167 h 2810796"/>
              <a:gd name="connsiteX6413" fmla="*/ 363191 w 3531775"/>
              <a:gd name="connsiteY6413" fmla="*/ 1861645 h 2810796"/>
              <a:gd name="connsiteX6414" fmla="*/ 363287 w 3531775"/>
              <a:gd name="connsiteY6414" fmla="*/ 1862121 h 2810796"/>
              <a:gd name="connsiteX6415" fmla="*/ 17434 w 3531775"/>
              <a:gd name="connsiteY6415" fmla="*/ 1527889 h 2810796"/>
              <a:gd name="connsiteX6416" fmla="*/ 13624 w 3531775"/>
              <a:gd name="connsiteY6416" fmla="*/ 1486741 h 2810796"/>
              <a:gd name="connsiteX6417" fmla="*/ 17434 w 3531775"/>
              <a:gd name="connsiteY6417" fmla="*/ 1527889 h 2810796"/>
              <a:gd name="connsiteX6418" fmla="*/ 302803 w 3531775"/>
              <a:gd name="connsiteY6418" fmla="*/ 1858692 h 2810796"/>
              <a:gd name="connsiteX6419" fmla="*/ 344332 w 3531775"/>
              <a:gd name="connsiteY6419" fmla="*/ 1845358 h 2810796"/>
              <a:gd name="connsiteX6420" fmla="*/ 302803 w 3531775"/>
              <a:gd name="connsiteY6420" fmla="*/ 1858121 h 2810796"/>
              <a:gd name="connsiteX6421" fmla="*/ 302803 w 3531775"/>
              <a:gd name="connsiteY6421" fmla="*/ 1858692 h 2810796"/>
              <a:gd name="connsiteX6422" fmla="*/ 242891 w 3531775"/>
              <a:gd name="connsiteY6422" fmla="*/ 1847929 h 2810796"/>
              <a:gd name="connsiteX6423" fmla="*/ 289468 w 3531775"/>
              <a:gd name="connsiteY6423" fmla="*/ 1841547 h 2810796"/>
              <a:gd name="connsiteX6424" fmla="*/ 241271 w 3531775"/>
              <a:gd name="connsiteY6424" fmla="*/ 1846405 h 2810796"/>
              <a:gd name="connsiteX6425" fmla="*/ 242891 w 3531775"/>
              <a:gd name="connsiteY6425" fmla="*/ 1847929 h 2810796"/>
              <a:gd name="connsiteX6426" fmla="*/ 187455 w 3531775"/>
              <a:gd name="connsiteY6426" fmla="*/ 1828593 h 2810796"/>
              <a:gd name="connsiteX6427" fmla="*/ 228794 w 3531775"/>
              <a:gd name="connsiteY6427" fmla="*/ 1826879 h 2810796"/>
              <a:gd name="connsiteX6428" fmla="*/ 185836 w 3531775"/>
              <a:gd name="connsiteY6428" fmla="*/ 1826784 h 2810796"/>
              <a:gd name="connsiteX6429" fmla="*/ 187455 w 3531775"/>
              <a:gd name="connsiteY6429" fmla="*/ 1828593 h 2810796"/>
              <a:gd name="connsiteX6430" fmla="*/ 132020 w 3531775"/>
              <a:gd name="connsiteY6430" fmla="*/ 1797923 h 2810796"/>
              <a:gd name="connsiteX6431" fmla="*/ 174596 w 3531775"/>
              <a:gd name="connsiteY6431" fmla="*/ 1805067 h 2810796"/>
              <a:gd name="connsiteX6432" fmla="*/ 130781 w 3531775"/>
              <a:gd name="connsiteY6432" fmla="*/ 1795923 h 2810796"/>
              <a:gd name="connsiteX6433" fmla="*/ 132020 w 3531775"/>
              <a:gd name="connsiteY6433" fmla="*/ 1797923 h 2810796"/>
              <a:gd name="connsiteX6434" fmla="*/ 94110 w 3531775"/>
              <a:gd name="connsiteY6434" fmla="*/ 1767729 h 2810796"/>
              <a:gd name="connsiteX6435" fmla="*/ 135449 w 3531775"/>
              <a:gd name="connsiteY6435" fmla="*/ 1781635 h 2810796"/>
              <a:gd name="connsiteX6436" fmla="*/ 93158 w 3531775"/>
              <a:gd name="connsiteY6436" fmla="*/ 1765538 h 2810796"/>
              <a:gd name="connsiteX6437" fmla="*/ 94110 w 3531775"/>
              <a:gd name="connsiteY6437" fmla="*/ 1767729 h 2810796"/>
              <a:gd name="connsiteX6438" fmla="*/ 58487 w 3531775"/>
              <a:gd name="connsiteY6438" fmla="*/ 1728581 h 2810796"/>
              <a:gd name="connsiteX6439" fmla="*/ 95920 w 3531775"/>
              <a:gd name="connsiteY6439" fmla="*/ 1748965 h 2810796"/>
              <a:gd name="connsiteX6440" fmla="*/ 57915 w 3531775"/>
              <a:gd name="connsiteY6440" fmla="*/ 1726200 h 2810796"/>
              <a:gd name="connsiteX6441" fmla="*/ 58487 w 3531775"/>
              <a:gd name="connsiteY6441" fmla="*/ 1728581 h 2810796"/>
              <a:gd name="connsiteX6442" fmla="*/ 25625 w 3531775"/>
              <a:gd name="connsiteY6442" fmla="*/ 1671621 h 2810796"/>
              <a:gd name="connsiteX6443" fmla="*/ 57725 w 3531775"/>
              <a:gd name="connsiteY6443" fmla="*/ 1701720 h 2810796"/>
              <a:gd name="connsiteX6444" fmla="*/ 25625 w 3531775"/>
              <a:gd name="connsiteY6444" fmla="*/ 1669240 h 2810796"/>
              <a:gd name="connsiteX6445" fmla="*/ 25625 w 3531775"/>
              <a:gd name="connsiteY6445" fmla="*/ 1671621 h 2810796"/>
              <a:gd name="connsiteX6446" fmla="*/ 6385 w 3531775"/>
              <a:gd name="connsiteY6446" fmla="*/ 1607709 h 2810796"/>
              <a:gd name="connsiteX6447" fmla="*/ 31055 w 3531775"/>
              <a:gd name="connsiteY6447" fmla="*/ 1649428 h 2810796"/>
              <a:gd name="connsiteX6448" fmla="*/ 6956 w 3531775"/>
              <a:gd name="connsiteY6448" fmla="*/ 1605518 h 2810796"/>
              <a:gd name="connsiteX6449" fmla="*/ 6480 w 3531775"/>
              <a:gd name="connsiteY6449" fmla="*/ 1605613 h 2810796"/>
              <a:gd name="connsiteX6450" fmla="*/ 6385 w 3531775"/>
              <a:gd name="connsiteY6450" fmla="*/ 1607709 h 2810796"/>
              <a:gd name="connsiteX6451" fmla="*/ 2861 w 3531775"/>
              <a:gd name="connsiteY6451" fmla="*/ 1559131 h 2810796"/>
              <a:gd name="connsiteX6452" fmla="*/ 17148 w 3531775"/>
              <a:gd name="connsiteY6452" fmla="*/ 1586087 h 2810796"/>
              <a:gd name="connsiteX6453" fmla="*/ 3718 w 3531775"/>
              <a:gd name="connsiteY6453" fmla="*/ 1546177 h 2810796"/>
              <a:gd name="connsiteX6454" fmla="*/ 2861 w 3531775"/>
              <a:gd name="connsiteY6454" fmla="*/ 1559131 h 2810796"/>
              <a:gd name="connsiteX6455" fmla="*/ 2974946 w 3531775"/>
              <a:gd name="connsiteY6455" fmla="*/ 2803858 h 2810796"/>
              <a:gd name="connsiteX6456" fmla="*/ 3008856 w 3531775"/>
              <a:gd name="connsiteY6456" fmla="*/ 2802334 h 2810796"/>
              <a:gd name="connsiteX6457" fmla="*/ 2992187 w 3531775"/>
              <a:gd name="connsiteY6457" fmla="*/ 2790047 h 2810796"/>
              <a:gd name="connsiteX6458" fmla="*/ 2974946 w 3531775"/>
              <a:gd name="connsiteY6458" fmla="*/ 2803858 h 2810796"/>
              <a:gd name="connsiteX6459" fmla="*/ 2905700 w 3531775"/>
              <a:gd name="connsiteY6459" fmla="*/ 2797953 h 2810796"/>
              <a:gd name="connsiteX6460" fmla="*/ 2942371 w 3531775"/>
              <a:gd name="connsiteY6460" fmla="*/ 2809573 h 2810796"/>
              <a:gd name="connsiteX6461" fmla="*/ 2923607 w 3531775"/>
              <a:gd name="connsiteY6461" fmla="*/ 2791857 h 2810796"/>
              <a:gd name="connsiteX6462" fmla="*/ 2917130 w 3531775"/>
              <a:gd name="connsiteY6462" fmla="*/ 2798429 h 2810796"/>
              <a:gd name="connsiteX6463" fmla="*/ 2905700 w 3531775"/>
              <a:gd name="connsiteY6463" fmla="*/ 2797953 h 2810796"/>
              <a:gd name="connsiteX6464" fmla="*/ 3084960 w 3531775"/>
              <a:gd name="connsiteY6464" fmla="*/ 2754424 h 2810796"/>
              <a:gd name="connsiteX6465" fmla="*/ 3123441 w 3531775"/>
              <a:gd name="connsiteY6465" fmla="*/ 2742803 h 2810796"/>
              <a:gd name="connsiteX6466" fmla="*/ 3100772 w 3531775"/>
              <a:gd name="connsiteY6466" fmla="*/ 2736040 h 2810796"/>
              <a:gd name="connsiteX6467" fmla="*/ 3084960 w 3531775"/>
              <a:gd name="connsiteY6467" fmla="*/ 2754424 h 2810796"/>
              <a:gd name="connsiteX6468" fmla="*/ 3052099 w 3531775"/>
              <a:gd name="connsiteY6468" fmla="*/ 2510393 h 2810796"/>
              <a:gd name="connsiteX6469" fmla="*/ 3051909 w 3531775"/>
              <a:gd name="connsiteY6469" fmla="*/ 2523442 h 2810796"/>
              <a:gd name="connsiteX6470" fmla="*/ 3078864 w 3531775"/>
              <a:gd name="connsiteY6470" fmla="*/ 2521347 h 2810796"/>
              <a:gd name="connsiteX6471" fmla="*/ 3074673 w 3531775"/>
              <a:gd name="connsiteY6471" fmla="*/ 2512774 h 2810796"/>
              <a:gd name="connsiteX6472" fmla="*/ 3052099 w 3531775"/>
              <a:gd name="connsiteY6472" fmla="*/ 2510393 h 2810796"/>
              <a:gd name="connsiteX6473" fmla="*/ 3137538 w 3531775"/>
              <a:gd name="connsiteY6473" fmla="*/ 2617454 h 2810796"/>
              <a:gd name="connsiteX6474" fmla="*/ 3121727 w 3531775"/>
              <a:gd name="connsiteY6474" fmla="*/ 2578687 h 2810796"/>
              <a:gd name="connsiteX6475" fmla="*/ 3113250 w 3531775"/>
              <a:gd name="connsiteY6475" fmla="*/ 2597356 h 2810796"/>
              <a:gd name="connsiteX6476" fmla="*/ 3124775 w 3531775"/>
              <a:gd name="connsiteY6476" fmla="*/ 2604214 h 2810796"/>
              <a:gd name="connsiteX6477" fmla="*/ 3137538 w 3531775"/>
              <a:gd name="connsiteY6477" fmla="*/ 2617454 h 2810796"/>
              <a:gd name="connsiteX6478" fmla="*/ 2817403 w 3531775"/>
              <a:gd name="connsiteY6478" fmla="*/ 2507250 h 2810796"/>
              <a:gd name="connsiteX6479" fmla="*/ 2899890 w 3531775"/>
              <a:gd name="connsiteY6479" fmla="*/ 2789285 h 2810796"/>
              <a:gd name="connsiteX6480" fmla="*/ 2915129 w 3531775"/>
              <a:gd name="connsiteY6480" fmla="*/ 2762234 h 2810796"/>
              <a:gd name="connsiteX6481" fmla="*/ 2944467 w 3531775"/>
              <a:gd name="connsiteY6481" fmla="*/ 2683367 h 2810796"/>
              <a:gd name="connsiteX6482" fmla="*/ 2954753 w 3531775"/>
              <a:gd name="connsiteY6482" fmla="*/ 2692606 h 2810796"/>
              <a:gd name="connsiteX6483" fmla="*/ 3007808 w 3531775"/>
              <a:gd name="connsiteY6483" fmla="*/ 2776712 h 2810796"/>
              <a:gd name="connsiteX6484" fmla="*/ 2998283 w 3531775"/>
              <a:gd name="connsiteY6484" fmla="*/ 2792143 h 2810796"/>
              <a:gd name="connsiteX6485" fmla="*/ 3040669 w 3531775"/>
              <a:gd name="connsiteY6485" fmla="*/ 2746994 h 2810796"/>
              <a:gd name="connsiteX6486" fmla="*/ 2972565 w 3531775"/>
              <a:gd name="connsiteY6486" fmla="*/ 2672509 h 2810796"/>
              <a:gd name="connsiteX6487" fmla="*/ 2974661 w 3531775"/>
              <a:gd name="connsiteY6487" fmla="*/ 2670127 h 2810796"/>
              <a:gd name="connsiteX6488" fmla="*/ 2984186 w 3531775"/>
              <a:gd name="connsiteY6488" fmla="*/ 2673651 h 2810796"/>
              <a:gd name="connsiteX6489" fmla="*/ 3044669 w 3531775"/>
              <a:gd name="connsiteY6489" fmla="*/ 2697369 h 2810796"/>
              <a:gd name="connsiteX6490" fmla="*/ 3107725 w 3531775"/>
              <a:gd name="connsiteY6490" fmla="*/ 2693749 h 2810796"/>
              <a:gd name="connsiteX6491" fmla="*/ 3113440 w 3531775"/>
              <a:gd name="connsiteY6491" fmla="*/ 2733850 h 2810796"/>
              <a:gd name="connsiteX6492" fmla="*/ 3146968 w 3531775"/>
              <a:gd name="connsiteY6492" fmla="*/ 2713942 h 2810796"/>
              <a:gd name="connsiteX6493" fmla="*/ 3125251 w 3531775"/>
              <a:gd name="connsiteY6493" fmla="*/ 2677081 h 2810796"/>
              <a:gd name="connsiteX6494" fmla="*/ 2989139 w 3531775"/>
              <a:gd name="connsiteY6494" fmla="*/ 2644410 h 2810796"/>
              <a:gd name="connsiteX6495" fmla="*/ 2988758 w 3531775"/>
              <a:gd name="connsiteY6495" fmla="*/ 2632789 h 2810796"/>
              <a:gd name="connsiteX6496" fmla="*/ 2998950 w 3531775"/>
              <a:gd name="connsiteY6496" fmla="*/ 2631551 h 2810796"/>
              <a:gd name="connsiteX6497" fmla="*/ 3065339 w 3531775"/>
              <a:gd name="connsiteY6497" fmla="*/ 2607929 h 2810796"/>
              <a:gd name="connsiteX6498" fmla="*/ 3098200 w 3531775"/>
              <a:gd name="connsiteY6498" fmla="*/ 2598118 h 2810796"/>
              <a:gd name="connsiteX6499" fmla="*/ 3116869 w 3531775"/>
              <a:gd name="connsiteY6499" fmla="*/ 2571543 h 2810796"/>
              <a:gd name="connsiteX6500" fmla="*/ 3116869 w 3531775"/>
              <a:gd name="connsiteY6500" fmla="*/ 2571543 h 2810796"/>
              <a:gd name="connsiteX6501" fmla="*/ 2990949 w 3531775"/>
              <a:gd name="connsiteY6501" fmla="*/ 2616311 h 2810796"/>
              <a:gd name="connsiteX6502" fmla="*/ 2989901 w 3531775"/>
              <a:gd name="connsiteY6502" fmla="*/ 2600118 h 2810796"/>
              <a:gd name="connsiteX6503" fmla="*/ 3022571 w 3531775"/>
              <a:gd name="connsiteY6503" fmla="*/ 2550017 h 2810796"/>
              <a:gd name="connsiteX6504" fmla="*/ 3049146 w 3531775"/>
              <a:gd name="connsiteY6504" fmla="*/ 2515346 h 2810796"/>
              <a:gd name="connsiteX6505" fmla="*/ 3027810 w 3531775"/>
              <a:gd name="connsiteY6505" fmla="*/ 2512774 h 2810796"/>
              <a:gd name="connsiteX6506" fmla="*/ 2990853 w 3531775"/>
              <a:gd name="connsiteY6506" fmla="*/ 2583259 h 2810796"/>
              <a:gd name="connsiteX6507" fmla="*/ 2891508 w 3531775"/>
              <a:gd name="connsiteY6507" fmla="*/ 2504868 h 2810796"/>
              <a:gd name="connsiteX6508" fmla="*/ 2817403 w 3531775"/>
              <a:gd name="connsiteY6508" fmla="*/ 2507250 h 2810796"/>
              <a:gd name="connsiteX6509" fmla="*/ 2449643 w 3531775"/>
              <a:gd name="connsiteY6509" fmla="*/ 1627711 h 2810796"/>
              <a:gd name="connsiteX6510" fmla="*/ 2515842 w 3531775"/>
              <a:gd name="connsiteY6510" fmla="*/ 1493599 h 2810796"/>
              <a:gd name="connsiteX6511" fmla="*/ 2584231 w 3531775"/>
              <a:gd name="connsiteY6511" fmla="*/ 1397111 h 2810796"/>
              <a:gd name="connsiteX6512" fmla="*/ 2736726 w 3531775"/>
              <a:gd name="connsiteY6512" fmla="*/ 1376537 h 2810796"/>
              <a:gd name="connsiteX6513" fmla="*/ 2713676 w 3531775"/>
              <a:gd name="connsiteY6513" fmla="*/ 1522936 h 2810796"/>
              <a:gd name="connsiteX6514" fmla="*/ 2585374 w 3531775"/>
              <a:gd name="connsiteY6514" fmla="*/ 1559512 h 2810796"/>
              <a:gd name="connsiteX6515" fmla="*/ 2555846 w 3531775"/>
              <a:gd name="connsiteY6515" fmla="*/ 1578753 h 2810796"/>
              <a:gd name="connsiteX6516" fmla="*/ 2592803 w 3531775"/>
              <a:gd name="connsiteY6516" fmla="*/ 1731915 h 2810796"/>
              <a:gd name="connsiteX6517" fmla="*/ 2593280 w 3531775"/>
              <a:gd name="connsiteY6517" fmla="*/ 1731629 h 2810796"/>
              <a:gd name="connsiteX6518" fmla="*/ 2667003 w 3531775"/>
              <a:gd name="connsiteY6518" fmla="*/ 1714484 h 2810796"/>
              <a:gd name="connsiteX6519" fmla="*/ 2687292 w 3531775"/>
              <a:gd name="connsiteY6519" fmla="*/ 1635808 h 2810796"/>
              <a:gd name="connsiteX6520" fmla="*/ 2702722 w 3531775"/>
              <a:gd name="connsiteY6520" fmla="*/ 1655620 h 2810796"/>
              <a:gd name="connsiteX6521" fmla="*/ 2670909 w 3531775"/>
              <a:gd name="connsiteY6521" fmla="*/ 1730391 h 2810796"/>
              <a:gd name="connsiteX6522" fmla="*/ 2665384 w 3531775"/>
              <a:gd name="connsiteY6522" fmla="*/ 1740963 h 2810796"/>
              <a:gd name="connsiteX6523" fmla="*/ 2769207 w 3531775"/>
              <a:gd name="connsiteY6523" fmla="*/ 1672955 h 2810796"/>
              <a:gd name="connsiteX6524" fmla="*/ 2803782 w 3531775"/>
              <a:gd name="connsiteY6524" fmla="*/ 1658191 h 2810796"/>
              <a:gd name="connsiteX6525" fmla="*/ 2803782 w 3531775"/>
              <a:gd name="connsiteY6525" fmla="*/ 1658191 h 2810796"/>
              <a:gd name="connsiteX6526" fmla="*/ 2790828 w 3531775"/>
              <a:gd name="connsiteY6526" fmla="*/ 1689529 h 2810796"/>
              <a:gd name="connsiteX6527" fmla="*/ 2757205 w 3531775"/>
              <a:gd name="connsiteY6527" fmla="*/ 1710483 h 2810796"/>
              <a:gd name="connsiteX6528" fmla="*/ 2690244 w 3531775"/>
              <a:gd name="connsiteY6528" fmla="*/ 1756299 h 2810796"/>
              <a:gd name="connsiteX6529" fmla="*/ 2679291 w 3531775"/>
              <a:gd name="connsiteY6529" fmla="*/ 1761157 h 2810796"/>
              <a:gd name="connsiteX6530" fmla="*/ 2683196 w 3531775"/>
              <a:gd name="connsiteY6530" fmla="*/ 1771825 h 2810796"/>
              <a:gd name="connsiteX6531" fmla="*/ 2844549 w 3531775"/>
              <a:gd name="connsiteY6531" fmla="*/ 1752965 h 2810796"/>
              <a:gd name="connsiteX6532" fmla="*/ 2879601 w 3531775"/>
              <a:gd name="connsiteY6532" fmla="*/ 1779349 h 2810796"/>
              <a:gd name="connsiteX6533" fmla="*/ 2848169 w 3531775"/>
              <a:gd name="connsiteY6533" fmla="*/ 1809925 h 2810796"/>
              <a:gd name="connsiteX6534" fmla="*/ 2836453 w 3531775"/>
              <a:gd name="connsiteY6534" fmla="*/ 1775825 h 2810796"/>
              <a:gd name="connsiteX6535" fmla="*/ 2760825 w 3531775"/>
              <a:gd name="connsiteY6535" fmla="*/ 1800971 h 2810796"/>
              <a:gd name="connsiteX6536" fmla="*/ 2684529 w 3531775"/>
              <a:gd name="connsiteY6536" fmla="*/ 1799923 h 2810796"/>
              <a:gd name="connsiteX6537" fmla="*/ 2703008 w 3531775"/>
              <a:gd name="connsiteY6537" fmla="*/ 1825641 h 2810796"/>
              <a:gd name="connsiteX6538" fmla="*/ 2755871 w 3531775"/>
              <a:gd name="connsiteY6538" fmla="*/ 1839738 h 2810796"/>
              <a:gd name="connsiteX6539" fmla="*/ 2738631 w 3531775"/>
              <a:gd name="connsiteY6539" fmla="*/ 1906317 h 2810796"/>
              <a:gd name="connsiteX6540" fmla="*/ 2743108 w 3531775"/>
              <a:gd name="connsiteY6540" fmla="*/ 1887934 h 2810796"/>
              <a:gd name="connsiteX6541" fmla="*/ 2696340 w 3531775"/>
              <a:gd name="connsiteY6541" fmla="*/ 1846786 h 2810796"/>
              <a:gd name="connsiteX6542" fmla="*/ 2659098 w 3531775"/>
              <a:gd name="connsiteY6542" fmla="*/ 1829165 h 2810796"/>
              <a:gd name="connsiteX6543" fmla="*/ 2656811 w 3531775"/>
              <a:gd name="connsiteY6543" fmla="*/ 1822688 h 2810796"/>
              <a:gd name="connsiteX6544" fmla="*/ 2618045 w 3531775"/>
              <a:gd name="connsiteY6544" fmla="*/ 1867646 h 2810796"/>
              <a:gd name="connsiteX6545" fmla="*/ 2635666 w 3531775"/>
              <a:gd name="connsiteY6545" fmla="*/ 1908032 h 2810796"/>
              <a:gd name="connsiteX6546" fmla="*/ 2626712 w 3531775"/>
              <a:gd name="connsiteY6546" fmla="*/ 1938512 h 2810796"/>
              <a:gd name="connsiteX6547" fmla="*/ 2590899 w 3531775"/>
              <a:gd name="connsiteY6547" fmla="*/ 1886982 h 2810796"/>
              <a:gd name="connsiteX6548" fmla="*/ 2556037 w 3531775"/>
              <a:gd name="connsiteY6548" fmla="*/ 1755918 h 2810796"/>
              <a:gd name="connsiteX6549" fmla="*/ 2556132 w 3531775"/>
              <a:gd name="connsiteY6549" fmla="*/ 1755822 h 2810796"/>
              <a:gd name="connsiteX6550" fmla="*/ 2449643 w 3531775"/>
              <a:gd name="connsiteY6550" fmla="*/ 1627711 h 2810796"/>
              <a:gd name="connsiteX6551" fmla="*/ 2496696 w 3531775"/>
              <a:gd name="connsiteY6551" fmla="*/ 1674003 h 2810796"/>
              <a:gd name="connsiteX6552" fmla="*/ 2497839 w 3531775"/>
              <a:gd name="connsiteY6552" fmla="*/ 1677241 h 2810796"/>
              <a:gd name="connsiteX6553" fmla="*/ 2528415 w 3531775"/>
              <a:gd name="connsiteY6553" fmla="*/ 1654953 h 2810796"/>
              <a:gd name="connsiteX6554" fmla="*/ 2496696 w 3531775"/>
              <a:gd name="connsiteY6554" fmla="*/ 1674003 h 2810796"/>
              <a:gd name="connsiteX6555" fmla="*/ 2472788 w 3531775"/>
              <a:gd name="connsiteY6555" fmla="*/ 1621520 h 2810796"/>
              <a:gd name="connsiteX6556" fmla="*/ 2468217 w 3531775"/>
              <a:gd name="connsiteY6556" fmla="*/ 1634379 h 2810796"/>
              <a:gd name="connsiteX6557" fmla="*/ 2524033 w 3531775"/>
              <a:gd name="connsiteY6557" fmla="*/ 1630950 h 2810796"/>
              <a:gd name="connsiteX6558" fmla="*/ 2472788 w 3531775"/>
              <a:gd name="connsiteY6558" fmla="*/ 1621520 h 2810796"/>
              <a:gd name="connsiteX6559" fmla="*/ 2484981 w 3531775"/>
              <a:gd name="connsiteY6559" fmla="*/ 1570752 h 2810796"/>
              <a:gd name="connsiteX6560" fmla="*/ 2482504 w 3531775"/>
              <a:gd name="connsiteY6560" fmla="*/ 1573228 h 2810796"/>
              <a:gd name="connsiteX6561" fmla="*/ 2528510 w 3531775"/>
              <a:gd name="connsiteY6561" fmla="*/ 1592469 h 2810796"/>
              <a:gd name="connsiteX6562" fmla="*/ 2484981 w 3531775"/>
              <a:gd name="connsiteY6562" fmla="*/ 1570752 h 2810796"/>
              <a:gd name="connsiteX6563" fmla="*/ 2656716 w 3531775"/>
              <a:gd name="connsiteY6563" fmla="*/ 1375775 h 2810796"/>
              <a:gd name="connsiteX6564" fmla="*/ 2637095 w 3531775"/>
              <a:gd name="connsiteY6564" fmla="*/ 1416733 h 2810796"/>
              <a:gd name="connsiteX6565" fmla="*/ 2657669 w 3531775"/>
              <a:gd name="connsiteY6565" fmla="*/ 1433878 h 2810796"/>
              <a:gd name="connsiteX6566" fmla="*/ 2657669 w 3531775"/>
              <a:gd name="connsiteY6566" fmla="*/ 1378251 h 2810796"/>
              <a:gd name="connsiteX6567" fmla="*/ 2657669 w 3531775"/>
              <a:gd name="connsiteY6567" fmla="*/ 1378251 h 2810796"/>
              <a:gd name="connsiteX6568" fmla="*/ 2659955 w 3531775"/>
              <a:gd name="connsiteY6568" fmla="*/ 1375966 h 2810796"/>
              <a:gd name="connsiteX6569" fmla="*/ 2656716 w 3531775"/>
              <a:gd name="connsiteY6569" fmla="*/ 1375775 h 2810796"/>
              <a:gd name="connsiteX6570" fmla="*/ 2714343 w 3531775"/>
              <a:gd name="connsiteY6570" fmla="*/ 1387872 h 2810796"/>
              <a:gd name="connsiteX6571" fmla="*/ 2662908 w 3531775"/>
              <a:gd name="connsiteY6571" fmla="*/ 1400159 h 2810796"/>
              <a:gd name="connsiteX6572" fmla="*/ 2668242 w 3531775"/>
              <a:gd name="connsiteY6572" fmla="*/ 1436259 h 2810796"/>
              <a:gd name="connsiteX6573" fmla="*/ 2716438 w 3531775"/>
              <a:gd name="connsiteY6573" fmla="*/ 1390253 h 2810796"/>
              <a:gd name="connsiteX6574" fmla="*/ 2714343 w 3531775"/>
              <a:gd name="connsiteY6574" fmla="*/ 1387872 h 2810796"/>
              <a:gd name="connsiteX6575" fmla="*/ 2737107 w 3531775"/>
              <a:gd name="connsiteY6575" fmla="*/ 1419209 h 2810796"/>
              <a:gd name="connsiteX6576" fmla="*/ 2724725 w 3531775"/>
              <a:gd name="connsiteY6576" fmla="*/ 1405683 h 2810796"/>
              <a:gd name="connsiteX6577" fmla="*/ 2680338 w 3531775"/>
              <a:gd name="connsiteY6577" fmla="*/ 1429401 h 2810796"/>
              <a:gd name="connsiteX6578" fmla="*/ 2738250 w 3531775"/>
              <a:gd name="connsiteY6578" fmla="*/ 1431687 h 2810796"/>
              <a:gd name="connsiteX6579" fmla="*/ 2737107 w 3531775"/>
              <a:gd name="connsiteY6579" fmla="*/ 1419209 h 2810796"/>
              <a:gd name="connsiteX6580" fmla="*/ 2723391 w 3531775"/>
              <a:gd name="connsiteY6580" fmla="*/ 1474645 h 2810796"/>
              <a:gd name="connsiteX6581" fmla="*/ 2723963 w 3531775"/>
              <a:gd name="connsiteY6581" fmla="*/ 1488075 h 2810796"/>
              <a:gd name="connsiteX6582" fmla="*/ 2719010 w 3531775"/>
              <a:gd name="connsiteY6582" fmla="*/ 1435973 h 2810796"/>
              <a:gd name="connsiteX6583" fmla="*/ 2677957 w 3531775"/>
              <a:gd name="connsiteY6583" fmla="*/ 1439878 h 2810796"/>
              <a:gd name="connsiteX6584" fmla="*/ 2723391 w 3531775"/>
              <a:gd name="connsiteY6584" fmla="*/ 1474645 h 2810796"/>
              <a:gd name="connsiteX6585" fmla="*/ 2685768 w 3531775"/>
              <a:gd name="connsiteY6585" fmla="*/ 1510078 h 2810796"/>
              <a:gd name="connsiteX6586" fmla="*/ 2707961 w 3531775"/>
              <a:gd name="connsiteY6586" fmla="*/ 1473883 h 2810796"/>
              <a:gd name="connsiteX6587" fmla="*/ 2684815 w 3531775"/>
              <a:gd name="connsiteY6587" fmla="*/ 1451975 h 2810796"/>
              <a:gd name="connsiteX6588" fmla="*/ 2682529 w 3531775"/>
              <a:gd name="connsiteY6588" fmla="*/ 1509887 h 2810796"/>
              <a:gd name="connsiteX6589" fmla="*/ 2685768 w 3531775"/>
              <a:gd name="connsiteY6589" fmla="*/ 1510078 h 2810796"/>
              <a:gd name="connsiteX6590" fmla="*/ 2628141 w 3531775"/>
              <a:gd name="connsiteY6590" fmla="*/ 1498076 h 2810796"/>
              <a:gd name="connsiteX6591" fmla="*/ 2680052 w 3531775"/>
              <a:gd name="connsiteY6591" fmla="*/ 1482455 h 2810796"/>
              <a:gd name="connsiteX6592" fmla="*/ 2674242 w 3531775"/>
              <a:gd name="connsiteY6592" fmla="*/ 1449689 h 2810796"/>
              <a:gd name="connsiteX6593" fmla="*/ 2626046 w 3531775"/>
              <a:gd name="connsiteY6593" fmla="*/ 1495695 h 2810796"/>
              <a:gd name="connsiteX6594" fmla="*/ 2628141 w 3531775"/>
              <a:gd name="connsiteY6594" fmla="*/ 1498076 h 2810796"/>
              <a:gd name="connsiteX6595" fmla="*/ 2608520 w 3531775"/>
              <a:gd name="connsiteY6595" fmla="*/ 1472358 h 2810796"/>
              <a:gd name="connsiteX6596" fmla="*/ 2662241 w 3531775"/>
              <a:gd name="connsiteY6596" fmla="*/ 1456547 h 2810796"/>
              <a:gd name="connsiteX6597" fmla="*/ 2604329 w 3531775"/>
              <a:gd name="connsiteY6597" fmla="*/ 1454261 h 2810796"/>
              <a:gd name="connsiteX6598" fmla="*/ 2608520 w 3531775"/>
              <a:gd name="connsiteY6598" fmla="*/ 1472358 h 2810796"/>
              <a:gd name="connsiteX6599" fmla="*/ 2604519 w 3531775"/>
              <a:gd name="connsiteY6599" fmla="*/ 1432354 h 2810796"/>
              <a:gd name="connsiteX6600" fmla="*/ 2664527 w 3531775"/>
              <a:gd name="connsiteY6600" fmla="*/ 1445974 h 2810796"/>
              <a:gd name="connsiteX6601" fmla="*/ 2618521 w 3531775"/>
              <a:gd name="connsiteY6601" fmla="*/ 1397778 h 2810796"/>
              <a:gd name="connsiteX6602" fmla="*/ 2604519 w 3531775"/>
              <a:gd name="connsiteY6602" fmla="*/ 1432354 h 2810796"/>
              <a:gd name="connsiteX6603" fmla="*/ 2567658 w 3531775"/>
              <a:gd name="connsiteY6603" fmla="*/ 1485789 h 2810796"/>
              <a:gd name="connsiteX6604" fmla="*/ 2589851 w 3531775"/>
              <a:gd name="connsiteY6604" fmla="*/ 1547511 h 2810796"/>
              <a:gd name="connsiteX6605" fmla="*/ 2533177 w 3531775"/>
              <a:gd name="connsiteY6605" fmla="*/ 1482931 h 2810796"/>
              <a:gd name="connsiteX6606" fmla="*/ 2567658 w 3531775"/>
              <a:gd name="connsiteY6606" fmla="*/ 1485789 h 2810796"/>
              <a:gd name="connsiteX6607" fmla="*/ 2554037 w 3531775"/>
              <a:gd name="connsiteY6607" fmla="*/ 1556179 h 2810796"/>
              <a:gd name="connsiteX6608" fmla="*/ 2554989 w 3531775"/>
              <a:gd name="connsiteY6608" fmla="*/ 1559512 h 2810796"/>
              <a:gd name="connsiteX6609" fmla="*/ 2511555 w 3531775"/>
              <a:gd name="connsiteY6609" fmla="*/ 1522174 h 2810796"/>
              <a:gd name="connsiteX6610" fmla="*/ 2554037 w 3531775"/>
              <a:gd name="connsiteY6610" fmla="*/ 1556179 h 2810796"/>
              <a:gd name="connsiteX6611" fmla="*/ 2546036 w 3531775"/>
              <a:gd name="connsiteY6611" fmla="*/ 1691053 h 2810796"/>
              <a:gd name="connsiteX6612" fmla="*/ 2522700 w 3531775"/>
              <a:gd name="connsiteY6612" fmla="*/ 1711245 h 2810796"/>
              <a:gd name="connsiteX6613" fmla="*/ 2548322 w 3531775"/>
              <a:gd name="connsiteY6613" fmla="*/ 1692767 h 2810796"/>
              <a:gd name="connsiteX6614" fmla="*/ 2546036 w 3531775"/>
              <a:gd name="connsiteY6614" fmla="*/ 1691053 h 2810796"/>
              <a:gd name="connsiteX6615" fmla="*/ 2714438 w 3531775"/>
              <a:gd name="connsiteY6615" fmla="*/ 1924415 h 2810796"/>
              <a:gd name="connsiteX6616" fmla="*/ 2751776 w 3531775"/>
              <a:gd name="connsiteY6616" fmla="*/ 1910794 h 2810796"/>
              <a:gd name="connsiteX6617" fmla="*/ 2729583 w 3531775"/>
              <a:gd name="connsiteY6617" fmla="*/ 1905460 h 2810796"/>
              <a:gd name="connsiteX6618" fmla="*/ 2728059 w 3531775"/>
              <a:gd name="connsiteY6618" fmla="*/ 1913175 h 2810796"/>
              <a:gd name="connsiteX6619" fmla="*/ 2714438 w 3531775"/>
              <a:gd name="connsiteY6619" fmla="*/ 1924415 h 2810796"/>
              <a:gd name="connsiteX6620" fmla="*/ 2635476 w 3531775"/>
              <a:gd name="connsiteY6620" fmla="*/ 1943941 h 2810796"/>
              <a:gd name="connsiteX6621" fmla="*/ 2679767 w 3531775"/>
              <a:gd name="connsiteY6621" fmla="*/ 1941465 h 2810796"/>
              <a:gd name="connsiteX6622" fmla="*/ 2653668 w 3531775"/>
              <a:gd name="connsiteY6622" fmla="*/ 1931845 h 2810796"/>
              <a:gd name="connsiteX6623" fmla="*/ 2635476 w 3531775"/>
              <a:gd name="connsiteY6623" fmla="*/ 1943941 h 2810796"/>
              <a:gd name="connsiteX6624" fmla="*/ 2822356 w 3531775"/>
              <a:gd name="connsiteY6624" fmla="*/ 1838976 h 2810796"/>
              <a:gd name="connsiteX6625" fmla="*/ 2861790 w 3531775"/>
              <a:gd name="connsiteY6625" fmla="*/ 1814306 h 2810796"/>
              <a:gd name="connsiteX6626" fmla="*/ 2834548 w 3531775"/>
              <a:gd name="connsiteY6626" fmla="*/ 1816211 h 2810796"/>
              <a:gd name="connsiteX6627" fmla="*/ 2822356 w 3531775"/>
              <a:gd name="connsiteY6627" fmla="*/ 1838976 h 2810796"/>
              <a:gd name="connsiteX6628" fmla="*/ 2717200 w 3531775"/>
              <a:gd name="connsiteY6628" fmla="*/ 1636855 h 2810796"/>
              <a:gd name="connsiteX6629" fmla="*/ 2746632 w 3531775"/>
              <a:gd name="connsiteY6629" fmla="*/ 1625235 h 2810796"/>
              <a:gd name="connsiteX6630" fmla="*/ 2713485 w 3531775"/>
              <a:gd name="connsiteY6630" fmla="*/ 1624758 h 2810796"/>
              <a:gd name="connsiteX6631" fmla="*/ 2717200 w 3531775"/>
              <a:gd name="connsiteY6631" fmla="*/ 1636855 h 2810796"/>
              <a:gd name="connsiteX6632" fmla="*/ 2811212 w 3531775"/>
              <a:gd name="connsiteY6632" fmla="*/ 1662954 h 2810796"/>
              <a:gd name="connsiteX6633" fmla="*/ 2807307 w 3531775"/>
              <a:gd name="connsiteY6633" fmla="*/ 1683337 h 2810796"/>
              <a:gd name="connsiteX6634" fmla="*/ 2840358 w 3531775"/>
              <a:gd name="connsiteY6634" fmla="*/ 1693148 h 2810796"/>
              <a:gd name="connsiteX6635" fmla="*/ 2818451 w 3531775"/>
              <a:gd name="connsiteY6635" fmla="*/ 1667812 h 2810796"/>
              <a:gd name="connsiteX6636" fmla="*/ 2811212 w 3531775"/>
              <a:gd name="connsiteY6636" fmla="*/ 1662954 h 2810796"/>
              <a:gd name="connsiteX6637" fmla="*/ 2200278 w 3531775"/>
              <a:gd name="connsiteY6637" fmla="*/ 2202450 h 2810796"/>
              <a:gd name="connsiteX6638" fmla="*/ 2435451 w 3531775"/>
              <a:gd name="connsiteY6638" fmla="*/ 2164064 h 2810796"/>
              <a:gd name="connsiteX6639" fmla="*/ 2387730 w 3531775"/>
              <a:gd name="connsiteY6639" fmla="*/ 2277888 h 2810796"/>
              <a:gd name="connsiteX6640" fmla="*/ 2320008 w 3531775"/>
              <a:gd name="connsiteY6640" fmla="*/ 2293699 h 2810796"/>
              <a:gd name="connsiteX6641" fmla="*/ 2212565 w 3531775"/>
              <a:gd name="connsiteY6641" fmla="*/ 2330371 h 2810796"/>
              <a:gd name="connsiteX6642" fmla="*/ 2242569 w 3531775"/>
              <a:gd name="connsiteY6642" fmla="*/ 2492581 h 2810796"/>
              <a:gd name="connsiteX6643" fmla="*/ 2243141 w 3531775"/>
              <a:gd name="connsiteY6643" fmla="*/ 2492295 h 2810796"/>
              <a:gd name="connsiteX6644" fmla="*/ 2321151 w 3531775"/>
              <a:gd name="connsiteY6644" fmla="*/ 2478484 h 2810796"/>
              <a:gd name="connsiteX6645" fmla="*/ 2346773 w 3531775"/>
              <a:gd name="connsiteY6645" fmla="*/ 2397426 h 2810796"/>
              <a:gd name="connsiteX6646" fmla="*/ 2361822 w 3531775"/>
              <a:gd name="connsiteY6646" fmla="*/ 2419048 h 2810796"/>
              <a:gd name="connsiteX6647" fmla="*/ 2324294 w 3531775"/>
              <a:gd name="connsiteY6647" fmla="*/ 2495439 h 2810796"/>
              <a:gd name="connsiteX6648" fmla="*/ 2317912 w 3531775"/>
              <a:gd name="connsiteY6648" fmla="*/ 2506107 h 2810796"/>
              <a:gd name="connsiteX6649" fmla="*/ 2430307 w 3531775"/>
              <a:gd name="connsiteY6649" fmla="*/ 2440765 h 2810796"/>
              <a:gd name="connsiteX6650" fmla="*/ 2467264 w 3531775"/>
              <a:gd name="connsiteY6650" fmla="*/ 2427335 h 2810796"/>
              <a:gd name="connsiteX6651" fmla="*/ 2467264 w 3531775"/>
              <a:gd name="connsiteY6651" fmla="*/ 2427335 h 2810796"/>
              <a:gd name="connsiteX6652" fmla="*/ 2451929 w 3531775"/>
              <a:gd name="connsiteY6652" fmla="*/ 2459339 h 2810796"/>
              <a:gd name="connsiteX6653" fmla="*/ 2415543 w 3531775"/>
              <a:gd name="connsiteY6653" fmla="*/ 2479342 h 2810796"/>
              <a:gd name="connsiteX6654" fmla="*/ 2342963 w 3531775"/>
              <a:gd name="connsiteY6654" fmla="*/ 2523442 h 2810796"/>
              <a:gd name="connsiteX6655" fmla="*/ 2331247 w 3531775"/>
              <a:gd name="connsiteY6655" fmla="*/ 2527824 h 2810796"/>
              <a:gd name="connsiteX6656" fmla="*/ 2334676 w 3531775"/>
              <a:gd name="connsiteY6656" fmla="*/ 2539159 h 2810796"/>
              <a:gd name="connsiteX6657" fmla="*/ 2504411 w 3531775"/>
              <a:gd name="connsiteY6657" fmla="*/ 2528491 h 2810796"/>
              <a:gd name="connsiteX6658" fmla="*/ 2539559 w 3531775"/>
              <a:gd name="connsiteY6658" fmla="*/ 2558018 h 2810796"/>
              <a:gd name="connsiteX6659" fmla="*/ 2504983 w 3531775"/>
              <a:gd name="connsiteY6659" fmla="*/ 2588212 h 2810796"/>
              <a:gd name="connsiteX6660" fmla="*/ 2494601 w 3531775"/>
              <a:gd name="connsiteY6660" fmla="*/ 2551827 h 2810796"/>
              <a:gd name="connsiteX6661" fmla="*/ 2414114 w 3531775"/>
              <a:gd name="connsiteY6661" fmla="*/ 2573830 h 2810796"/>
              <a:gd name="connsiteX6662" fmla="*/ 2334390 w 3531775"/>
              <a:gd name="connsiteY6662" fmla="*/ 2568400 h 2810796"/>
              <a:gd name="connsiteX6663" fmla="*/ 2352297 w 3531775"/>
              <a:gd name="connsiteY6663" fmla="*/ 2596309 h 2810796"/>
              <a:gd name="connsiteX6664" fmla="*/ 2406780 w 3531775"/>
              <a:gd name="connsiteY6664" fmla="*/ 2614025 h 2810796"/>
              <a:gd name="connsiteX6665" fmla="*/ 2384968 w 3531775"/>
              <a:gd name="connsiteY6665" fmla="*/ 2682605 h 2810796"/>
              <a:gd name="connsiteX6666" fmla="*/ 2390683 w 3531775"/>
              <a:gd name="connsiteY6666" fmla="*/ 2663555 h 2810796"/>
              <a:gd name="connsiteX6667" fmla="*/ 2344106 w 3531775"/>
              <a:gd name="connsiteY6667" fmla="*/ 2617930 h 2810796"/>
              <a:gd name="connsiteX6668" fmla="*/ 2306101 w 3531775"/>
              <a:gd name="connsiteY6668" fmla="*/ 2597451 h 2810796"/>
              <a:gd name="connsiteX6669" fmla="*/ 2304101 w 3531775"/>
              <a:gd name="connsiteY6669" fmla="*/ 2590498 h 2810796"/>
              <a:gd name="connsiteX6670" fmla="*/ 2261048 w 3531775"/>
              <a:gd name="connsiteY6670" fmla="*/ 2635266 h 2810796"/>
              <a:gd name="connsiteX6671" fmla="*/ 2277145 w 3531775"/>
              <a:gd name="connsiteY6671" fmla="*/ 2678509 h 2810796"/>
              <a:gd name="connsiteX6672" fmla="*/ 2258476 w 3531775"/>
              <a:gd name="connsiteY6672" fmla="*/ 2707846 h 2810796"/>
              <a:gd name="connsiteX6673" fmla="*/ 2231520 w 3531775"/>
              <a:gd name="connsiteY6673" fmla="*/ 2654125 h 2810796"/>
              <a:gd name="connsiteX6674" fmla="*/ 2202469 w 3531775"/>
              <a:gd name="connsiteY6674" fmla="*/ 2515156 h 2810796"/>
              <a:gd name="connsiteX6675" fmla="*/ 2202564 w 3531775"/>
              <a:gd name="connsiteY6675" fmla="*/ 2515060 h 2810796"/>
              <a:gd name="connsiteX6676" fmla="*/ 2200278 w 3531775"/>
              <a:gd name="connsiteY6676" fmla="*/ 2202450 h 2810796"/>
              <a:gd name="connsiteX6677" fmla="*/ 2290956 w 3531775"/>
              <a:gd name="connsiteY6677" fmla="*/ 2168731 h 2810796"/>
              <a:gd name="connsiteX6678" fmla="*/ 2288384 w 3531775"/>
              <a:gd name="connsiteY6678" fmla="*/ 2144824 h 2810796"/>
              <a:gd name="connsiteX6679" fmla="*/ 2314769 w 3531775"/>
              <a:gd name="connsiteY6679" fmla="*/ 2202355 h 2810796"/>
              <a:gd name="connsiteX6680" fmla="*/ 2333723 w 3531775"/>
              <a:gd name="connsiteY6680" fmla="*/ 2197783 h 2810796"/>
              <a:gd name="connsiteX6681" fmla="*/ 2290956 w 3531775"/>
              <a:gd name="connsiteY6681" fmla="*/ 2168731 h 2810796"/>
              <a:gd name="connsiteX6682" fmla="*/ 2329533 w 3531775"/>
              <a:gd name="connsiteY6682" fmla="*/ 2124059 h 2810796"/>
              <a:gd name="connsiteX6683" fmla="*/ 2309244 w 3531775"/>
              <a:gd name="connsiteY6683" fmla="*/ 2169589 h 2810796"/>
              <a:gd name="connsiteX6684" fmla="*/ 2327342 w 3531775"/>
              <a:gd name="connsiteY6684" fmla="*/ 2184829 h 2810796"/>
              <a:gd name="connsiteX6685" fmla="*/ 2330485 w 3531775"/>
              <a:gd name="connsiteY6685" fmla="*/ 2126631 h 2810796"/>
              <a:gd name="connsiteX6686" fmla="*/ 2330485 w 3531775"/>
              <a:gd name="connsiteY6686" fmla="*/ 2126631 h 2810796"/>
              <a:gd name="connsiteX6687" fmla="*/ 2332961 w 3531775"/>
              <a:gd name="connsiteY6687" fmla="*/ 2124345 h 2810796"/>
              <a:gd name="connsiteX6688" fmla="*/ 2329533 w 3531775"/>
              <a:gd name="connsiteY6688" fmla="*/ 2124059 h 2810796"/>
              <a:gd name="connsiteX6689" fmla="*/ 2389064 w 3531775"/>
              <a:gd name="connsiteY6689" fmla="*/ 2139871 h 2810796"/>
              <a:gd name="connsiteX6690" fmla="*/ 2336295 w 3531775"/>
              <a:gd name="connsiteY6690" fmla="*/ 2144728 h 2810796"/>
              <a:gd name="connsiteX6691" fmla="*/ 2338105 w 3531775"/>
              <a:gd name="connsiteY6691" fmla="*/ 2187876 h 2810796"/>
              <a:gd name="connsiteX6692" fmla="*/ 2391064 w 3531775"/>
              <a:gd name="connsiteY6692" fmla="*/ 2142538 h 2810796"/>
              <a:gd name="connsiteX6693" fmla="*/ 2389064 w 3531775"/>
              <a:gd name="connsiteY6693" fmla="*/ 2139871 h 2810796"/>
              <a:gd name="connsiteX6694" fmla="*/ 2411924 w 3531775"/>
              <a:gd name="connsiteY6694" fmla="*/ 2183590 h 2810796"/>
              <a:gd name="connsiteX6695" fmla="*/ 2359917 w 3531775"/>
              <a:gd name="connsiteY6695" fmla="*/ 2168922 h 2810796"/>
              <a:gd name="connsiteX6696" fmla="*/ 2351059 w 3531775"/>
              <a:gd name="connsiteY6696" fmla="*/ 2181304 h 2810796"/>
              <a:gd name="connsiteX6697" fmla="*/ 2411447 w 3531775"/>
              <a:gd name="connsiteY6697" fmla="*/ 2186924 h 2810796"/>
              <a:gd name="connsiteX6698" fmla="*/ 2411924 w 3531775"/>
              <a:gd name="connsiteY6698" fmla="*/ 2183590 h 2810796"/>
              <a:gd name="connsiteX6699" fmla="*/ 2388778 w 3531775"/>
              <a:gd name="connsiteY6699" fmla="*/ 2217118 h 2810796"/>
              <a:gd name="connsiteX6700" fmla="*/ 2393540 w 3531775"/>
              <a:gd name="connsiteY6700" fmla="*/ 2245217 h 2810796"/>
              <a:gd name="connsiteX6701" fmla="*/ 2377824 w 3531775"/>
              <a:gd name="connsiteY6701" fmla="*/ 2187400 h 2810796"/>
              <a:gd name="connsiteX6702" fmla="*/ 2348201 w 3531775"/>
              <a:gd name="connsiteY6702" fmla="*/ 2192258 h 2810796"/>
              <a:gd name="connsiteX6703" fmla="*/ 2388778 w 3531775"/>
              <a:gd name="connsiteY6703" fmla="*/ 2217118 h 2810796"/>
              <a:gd name="connsiteX6704" fmla="*/ 2352297 w 3531775"/>
              <a:gd name="connsiteY6704" fmla="*/ 2265982 h 2810796"/>
              <a:gd name="connsiteX6705" fmla="*/ 2379443 w 3531775"/>
              <a:gd name="connsiteY6705" fmla="*/ 2241121 h 2810796"/>
              <a:gd name="connsiteX6706" fmla="*/ 2354583 w 3531775"/>
              <a:gd name="connsiteY6706" fmla="*/ 2205212 h 2810796"/>
              <a:gd name="connsiteX6707" fmla="*/ 2348964 w 3531775"/>
              <a:gd name="connsiteY6707" fmla="*/ 2265601 h 2810796"/>
              <a:gd name="connsiteX6708" fmla="*/ 2352297 w 3531775"/>
              <a:gd name="connsiteY6708" fmla="*/ 2265982 h 2810796"/>
              <a:gd name="connsiteX6709" fmla="*/ 2292766 w 3531775"/>
              <a:gd name="connsiteY6709" fmla="*/ 2250170 h 2810796"/>
              <a:gd name="connsiteX6710" fmla="*/ 2347916 w 3531775"/>
              <a:gd name="connsiteY6710" fmla="*/ 2237026 h 2810796"/>
              <a:gd name="connsiteX6711" fmla="*/ 2343725 w 3531775"/>
              <a:gd name="connsiteY6711" fmla="*/ 2202164 h 2810796"/>
              <a:gd name="connsiteX6712" fmla="*/ 2290766 w 3531775"/>
              <a:gd name="connsiteY6712" fmla="*/ 2247503 h 2810796"/>
              <a:gd name="connsiteX6713" fmla="*/ 2292766 w 3531775"/>
              <a:gd name="connsiteY6713" fmla="*/ 2250170 h 2810796"/>
              <a:gd name="connsiteX6714" fmla="*/ 2282860 w 3531775"/>
              <a:gd name="connsiteY6714" fmla="*/ 2230930 h 2810796"/>
              <a:gd name="connsiteX6715" fmla="*/ 2330771 w 3531775"/>
              <a:gd name="connsiteY6715" fmla="*/ 2208736 h 2810796"/>
              <a:gd name="connsiteX6716" fmla="*/ 2270382 w 3531775"/>
              <a:gd name="connsiteY6716" fmla="*/ 2203117 h 2810796"/>
              <a:gd name="connsiteX6717" fmla="*/ 2282860 w 3531775"/>
              <a:gd name="connsiteY6717" fmla="*/ 2230930 h 2810796"/>
              <a:gd name="connsiteX6718" fmla="*/ 2138937 w 3531775"/>
              <a:gd name="connsiteY6718" fmla="*/ 2318179 h 2810796"/>
              <a:gd name="connsiteX6719" fmla="*/ 2136270 w 3531775"/>
              <a:gd name="connsiteY6719" fmla="*/ 2320655 h 2810796"/>
              <a:gd name="connsiteX6720" fmla="*/ 2183324 w 3531775"/>
              <a:gd name="connsiteY6720" fmla="*/ 2343325 h 2810796"/>
              <a:gd name="connsiteX6721" fmla="*/ 2138937 w 3531775"/>
              <a:gd name="connsiteY6721" fmla="*/ 2318179 h 2810796"/>
              <a:gd name="connsiteX6722" fmla="*/ 2230187 w 3531775"/>
              <a:gd name="connsiteY6722" fmla="*/ 2233978 h 2810796"/>
              <a:gd name="connsiteX6723" fmla="*/ 2249999 w 3531775"/>
              <a:gd name="connsiteY6723" fmla="*/ 2299700 h 2810796"/>
              <a:gd name="connsiteX6724" fmla="*/ 2194373 w 3531775"/>
              <a:gd name="connsiteY6724" fmla="*/ 2228929 h 2810796"/>
              <a:gd name="connsiteX6725" fmla="*/ 2230187 w 3531775"/>
              <a:gd name="connsiteY6725" fmla="*/ 2233978 h 2810796"/>
              <a:gd name="connsiteX6726" fmla="*/ 2211994 w 3531775"/>
              <a:gd name="connsiteY6726" fmla="*/ 2306749 h 2810796"/>
              <a:gd name="connsiteX6727" fmla="*/ 2212756 w 3531775"/>
              <a:gd name="connsiteY6727" fmla="*/ 2310273 h 2810796"/>
              <a:gd name="connsiteX6728" fmla="*/ 2169417 w 3531775"/>
              <a:gd name="connsiteY6728" fmla="*/ 2268744 h 2810796"/>
              <a:gd name="connsiteX6729" fmla="*/ 2211994 w 3531775"/>
              <a:gd name="connsiteY6729" fmla="*/ 2306749 h 2810796"/>
              <a:gd name="connsiteX6730" fmla="*/ 2169513 w 3531775"/>
              <a:gd name="connsiteY6730" fmla="*/ 2464387 h 2810796"/>
              <a:gd name="connsiteX6731" fmla="*/ 2170465 w 3531775"/>
              <a:gd name="connsiteY6731" fmla="*/ 2467054 h 2810796"/>
              <a:gd name="connsiteX6732" fmla="*/ 2198278 w 3531775"/>
              <a:gd name="connsiteY6732" fmla="*/ 2449147 h 2810796"/>
              <a:gd name="connsiteX6733" fmla="*/ 2169513 w 3531775"/>
              <a:gd name="connsiteY6733" fmla="*/ 2464387 h 2810796"/>
              <a:gd name="connsiteX6734" fmla="*/ 2145414 w 3531775"/>
              <a:gd name="connsiteY6734" fmla="*/ 2426764 h 2810796"/>
              <a:gd name="connsiteX6735" fmla="*/ 2146462 w 3531775"/>
              <a:gd name="connsiteY6735" fmla="*/ 2430193 h 2810796"/>
              <a:gd name="connsiteX6736" fmla="*/ 2179704 w 3531775"/>
              <a:gd name="connsiteY6736" fmla="*/ 2408571 h 2810796"/>
              <a:gd name="connsiteX6737" fmla="*/ 2145414 w 3531775"/>
              <a:gd name="connsiteY6737" fmla="*/ 2426764 h 2810796"/>
              <a:gd name="connsiteX6738" fmla="*/ 2121602 w 3531775"/>
              <a:gd name="connsiteY6738" fmla="*/ 2381043 h 2810796"/>
              <a:gd name="connsiteX6739" fmla="*/ 2176466 w 3531775"/>
              <a:gd name="connsiteY6739" fmla="*/ 2383330 h 2810796"/>
              <a:gd name="connsiteX6740" fmla="*/ 2117887 w 3531775"/>
              <a:gd name="connsiteY6740" fmla="*/ 2383806 h 2810796"/>
              <a:gd name="connsiteX6741" fmla="*/ 2121602 w 3531775"/>
              <a:gd name="connsiteY6741" fmla="*/ 2381043 h 2810796"/>
              <a:gd name="connsiteX6742" fmla="*/ 1982441 w 3531775"/>
              <a:gd name="connsiteY6742" fmla="*/ 2269506 h 2810796"/>
              <a:gd name="connsiteX6743" fmla="*/ 2086454 w 3531775"/>
              <a:gd name="connsiteY6743" fmla="*/ 2374281 h 2810796"/>
              <a:gd name="connsiteX6744" fmla="*/ 2150463 w 3531775"/>
              <a:gd name="connsiteY6744" fmla="*/ 2255980 h 2810796"/>
              <a:gd name="connsiteX6745" fmla="*/ 2063309 w 3531775"/>
              <a:gd name="connsiteY6745" fmla="*/ 2185305 h 2810796"/>
              <a:gd name="connsiteX6746" fmla="*/ 2042163 w 3531775"/>
              <a:gd name="connsiteY6746" fmla="*/ 2161397 h 2810796"/>
              <a:gd name="connsiteX6747" fmla="*/ 2017398 w 3531775"/>
              <a:gd name="connsiteY6747" fmla="*/ 2105485 h 2810796"/>
              <a:gd name="connsiteX6748" fmla="*/ 2036924 w 3531775"/>
              <a:gd name="connsiteY6748" fmla="*/ 2160064 h 2810796"/>
              <a:gd name="connsiteX6749" fmla="*/ 2079977 w 3531775"/>
              <a:gd name="connsiteY6749" fmla="*/ 2238073 h 2810796"/>
              <a:gd name="connsiteX6750" fmla="*/ 2108076 w 3531775"/>
              <a:gd name="connsiteY6750" fmla="*/ 2283984 h 2810796"/>
              <a:gd name="connsiteX6751" fmla="*/ 2042258 w 3531775"/>
              <a:gd name="connsiteY6751" fmla="*/ 2229310 h 2810796"/>
              <a:gd name="connsiteX6752" fmla="*/ 2060832 w 3531775"/>
              <a:gd name="connsiteY6752" fmla="*/ 2269030 h 2810796"/>
              <a:gd name="connsiteX6753" fmla="*/ 2094551 w 3531775"/>
              <a:gd name="connsiteY6753" fmla="*/ 2313130 h 2810796"/>
              <a:gd name="connsiteX6754" fmla="*/ 2028066 w 3531775"/>
              <a:gd name="connsiteY6754" fmla="*/ 2271506 h 2810796"/>
              <a:gd name="connsiteX6755" fmla="*/ 2083311 w 3531775"/>
              <a:gd name="connsiteY6755" fmla="*/ 2342372 h 2810796"/>
              <a:gd name="connsiteX6756" fmla="*/ 1984537 w 3531775"/>
              <a:gd name="connsiteY6756" fmla="*/ 2275221 h 2810796"/>
              <a:gd name="connsiteX6757" fmla="*/ 1982441 w 3531775"/>
              <a:gd name="connsiteY6757" fmla="*/ 2269506 h 2810796"/>
              <a:gd name="connsiteX6758" fmla="*/ 2358965 w 3531775"/>
              <a:gd name="connsiteY6758" fmla="*/ 2700702 h 2810796"/>
              <a:gd name="connsiteX6759" fmla="*/ 2398684 w 3531775"/>
              <a:gd name="connsiteY6759" fmla="*/ 2688606 h 2810796"/>
              <a:gd name="connsiteX6760" fmla="*/ 2375824 w 3531775"/>
              <a:gd name="connsiteY6760" fmla="*/ 2681748 h 2810796"/>
              <a:gd name="connsiteX6761" fmla="*/ 2373824 w 3531775"/>
              <a:gd name="connsiteY6761" fmla="*/ 2689749 h 2810796"/>
              <a:gd name="connsiteX6762" fmla="*/ 2358965 w 3531775"/>
              <a:gd name="connsiteY6762" fmla="*/ 2700702 h 2810796"/>
              <a:gd name="connsiteX6763" fmla="*/ 2275430 w 3531775"/>
              <a:gd name="connsiteY6763" fmla="*/ 2716705 h 2810796"/>
              <a:gd name="connsiteX6764" fmla="*/ 2321817 w 3531775"/>
              <a:gd name="connsiteY6764" fmla="*/ 2716609 h 2810796"/>
              <a:gd name="connsiteX6765" fmla="*/ 2295052 w 3531775"/>
              <a:gd name="connsiteY6765" fmla="*/ 2705084 h 2810796"/>
              <a:gd name="connsiteX6766" fmla="*/ 2275430 w 3531775"/>
              <a:gd name="connsiteY6766" fmla="*/ 2716705 h 2810796"/>
              <a:gd name="connsiteX6767" fmla="*/ 2476599 w 3531775"/>
              <a:gd name="connsiteY6767" fmla="*/ 2617454 h 2810796"/>
              <a:gd name="connsiteX6768" fmla="*/ 2519175 w 3531775"/>
              <a:gd name="connsiteY6768" fmla="*/ 2593927 h 2810796"/>
              <a:gd name="connsiteX6769" fmla="*/ 2490600 w 3531775"/>
              <a:gd name="connsiteY6769" fmla="*/ 2594403 h 2810796"/>
              <a:gd name="connsiteX6770" fmla="*/ 2476599 w 3531775"/>
              <a:gd name="connsiteY6770" fmla="*/ 2617454 h 2810796"/>
              <a:gd name="connsiteX6771" fmla="*/ 2378110 w 3531775"/>
              <a:gd name="connsiteY6771" fmla="*/ 2400284 h 2810796"/>
              <a:gd name="connsiteX6772" fmla="*/ 2409543 w 3531775"/>
              <a:gd name="connsiteY6772" fmla="*/ 2389807 h 2810796"/>
              <a:gd name="connsiteX6773" fmla="*/ 2374967 w 3531775"/>
              <a:gd name="connsiteY6773" fmla="*/ 2387425 h 2810796"/>
              <a:gd name="connsiteX6774" fmla="*/ 2378110 w 3531775"/>
              <a:gd name="connsiteY6774" fmla="*/ 2400284 h 2810796"/>
              <a:gd name="connsiteX6775" fmla="*/ 2474884 w 3531775"/>
              <a:gd name="connsiteY6775" fmla="*/ 2432860 h 2810796"/>
              <a:gd name="connsiteX6776" fmla="*/ 2469645 w 3531775"/>
              <a:gd name="connsiteY6776" fmla="*/ 2454005 h 2810796"/>
              <a:gd name="connsiteX6777" fmla="*/ 2503650 w 3531775"/>
              <a:gd name="connsiteY6777" fmla="*/ 2466102 h 2810796"/>
              <a:gd name="connsiteX6778" fmla="*/ 2482123 w 3531775"/>
              <a:gd name="connsiteY6778" fmla="*/ 2438384 h 2810796"/>
              <a:gd name="connsiteX6779" fmla="*/ 2474884 w 3531775"/>
              <a:gd name="connsiteY6779" fmla="*/ 2432860 h 2810796"/>
              <a:gd name="connsiteX6780" fmla="*/ 3513395 w 3531775"/>
              <a:gd name="connsiteY6780" fmla="*/ 1325769 h 2810796"/>
              <a:gd name="connsiteX6781" fmla="*/ 3519586 w 3531775"/>
              <a:gd name="connsiteY6781" fmla="*/ 1347009 h 2810796"/>
              <a:gd name="connsiteX6782" fmla="*/ 3531207 w 3531775"/>
              <a:gd name="connsiteY6782" fmla="*/ 1315005 h 2810796"/>
              <a:gd name="connsiteX6783" fmla="*/ 3513395 w 3531775"/>
              <a:gd name="connsiteY6783" fmla="*/ 1325769 h 2810796"/>
              <a:gd name="connsiteX6784" fmla="*/ 3487582 w 3531775"/>
              <a:gd name="connsiteY6784" fmla="*/ 1409017 h 2810796"/>
              <a:gd name="connsiteX6785" fmla="*/ 3512347 w 3531775"/>
              <a:gd name="connsiteY6785" fmla="*/ 1379490 h 2810796"/>
              <a:gd name="connsiteX6786" fmla="*/ 3488725 w 3531775"/>
              <a:gd name="connsiteY6786" fmla="*/ 1390062 h 2810796"/>
              <a:gd name="connsiteX6787" fmla="*/ 3487582 w 3531775"/>
              <a:gd name="connsiteY6787" fmla="*/ 1409017 h 2810796"/>
              <a:gd name="connsiteX6788" fmla="*/ 3515776 w 3531775"/>
              <a:gd name="connsiteY6788" fmla="*/ 1226137 h 2810796"/>
              <a:gd name="connsiteX6789" fmla="*/ 3519681 w 3531775"/>
              <a:gd name="connsiteY6789" fmla="*/ 1186037 h 2810796"/>
              <a:gd name="connsiteX6790" fmla="*/ 3504822 w 3531775"/>
              <a:gd name="connsiteY6790" fmla="*/ 1204516 h 2810796"/>
              <a:gd name="connsiteX6791" fmla="*/ 3515776 w 3531775"/>
              <a:gd name="connsiteY6791" fmla="*/ 1226137 h 2810796"/>
              <a:gd name="connsiteX6792" fmla="*/ 3297368 w 3531775"/>
              <a:gd name="connsiteY6792" fmla="*/ 1142508 h 2810796"/>
              <a:gd name="connsiteX6793" fmla="*/ 3276984 w 3531775"/>
              <a:gd name="connsiteY6793" fmla="*/ 1163177 h 2810796"/>
              <a:gd name="connsiteX6794" fmla="*/ 3288986 w 3531775"/>
              <a:gd name="connsiteY6794" fmla="*/ 1168320 h 2810796"/>
              <a:gd name="connsiteX6795" fmla="*/ 3287938 w 3531775"/>
              <a:gd name="connsiteY6795" fmla="*/ 1163939 h 2810796"/>
              <a:gd name="connsiteX6796" fmla="*/ 3297368 w 3531775"/>
              <a:gd name="connsiteY6796" fmla="*/ 1142508 h 2810796"/>
              <a:gd name="connsiteX6797" fmla="*/ 3408906 w 3531775"/>
              <a:gd name="connsiteY6797" fmla="*/ 1124982 h 2810796"/>
              <a:gd name="connsiteX6798" fmla="*/ 3366900 w 3531775"/>
              <a:gd name="connsiteY6798" fmla="*/ 1124887 h 2810796"/>
              <a:gd name="connsiteX6799" fmla="*/ 3380997 w 3531775"/>
              <a:gd name="connsiteY6799" fmla="*/ 1139936 h 2810796"/>
              <a:gd name="connsiteX6800" fmla="*/ 3408906 w 3531775"/>
              <a:gd name="connsiteY6800" fmla="*/ 1124982 h 2810796"/>
              <a:gd name="connsiteX6801" fmla="*/ 3477390 w 3531775"/>
              <a:gd name="connsiteY6801" fmla="*/ 1411113 h 2810796"/>
              <a:gd name="connsiteX6802" fmla="*/ 3477771 w 3531775"/>
              <a:gd name="connsiteY6802" fmla="*/ 1387300 h 2810796"/>
              <a:gd name="connsiteX6803" fmla="*/ 3414906 w 3531775"/>
              <a:gd name="connsiteY6803" fmla="*/ 1372917 h 2810796"/>
              <a:gd name="connsiteX6804" fmla="*/ 3402048 w 3531775"/>
              <a:gd name="connsiteY6804" fmla="*/ 1320720 h 2810796"/>
              <a:gd name="connsiteX6805" fmla="*/ 3408620 w 3531775"/>
              <a:gd name="connsiteY6805" fmla="*/ 1323292 h 2810796"/>
              <a:gd name="connsiteX6806" fmla="*/ 3445386 w 3531775"/>
              <a:gd name="connsiteY6806" fmla="*/ 1310529 h 2810796"/>
              <a:gd name="connsiteX6807" fmla="*/ 3506918 w 3531775"/>
              <a:gd name="connsiteY6807" fmla="*/ 1306242 h 2810796"/>
              <a:gd name="connsiteX6808" fmla="*/ 3517586 w 3531775"/>
              <a:gd name="connsiteY6808" fmla="*/ 1321006 h 2810796"/>
              <a:gd name="connsiteX6809" fmla="*/ 3491868 w 3531775"/>
              <a:gd name="connsiteY6809" fmla="*/ 1264333 h 2810796"/>
              <a:gd name="connsiteX6810" fmla="*/ 3396809 w 3531775"/>
              <a:gd name="connsiteY6810" fmla="*/ 1299004 h 2810796"/>
              <a:gd name="connsiteX6811" fmla="*/ 3395380 w 3531775"/>
              <a:gd name="connsiteY6811" fmla="*/ 1296146 h 2810796"/>
              <a:gd name="connsiteX6812" fmla="*/ 3402333 w 3531775"/>
              <a:gd name="connsiteY6812" fmla="*/ 1288716 h 2810796"/>
              <a:gd name="connsiteX6813" fmla="*/ 3447482 w 3531775"/>
              <a:gd name="connsiteY6813" fmla="*/ 1241663 h 2810796"/>
              <a:gd name="connsiteX6814" fmla="*/ 3468246 w 3531775"/>
              <a:gd name="connsiteY6814" fmla="*/ 1181846 h 2810796"/>
              <a:gd name="connsiteX6815" fmla="*/ 3507584 w 3531775"/>
              <a:gd name="connsiteY6815" fmla="*/ 1191847 h 2810796"/>
              <a:gd name="connsiteX6816" fmla="*/ 3501965 w 3531775"/>
              <a:gd name="connsiteY6816" fmla="*/ 1153176 h 2810796"/>
              <a:gd name="connsiteX6817" fmla="*/ 3459483 w 3531775"/>
              <a:gd name="connsiteY6817" fmla="*/ 1159177 h 2810796"/>
              <a:gd name="connsiteX6818" fmla="*/ 3431384 w 3531775"/>
              <a:gd name="connsiteY6818" fmla="*/ 1210612 h 2810796"/>
              <a:gd name="connsiteX6819" fmla="*/ 3377092 w 3531775"/>
              <a:gd name="connsiteY6819" fmla="*/ 1272905 h 2810796"/>
              <a:gd name="connsiteX6820" fmla="*/ 3368901 w 3531775"/>
              <a:gd name="connsiteY6820" fmla="*/ 1258903 h 2810796"/>
              <a:gd name="connsiteX6821" fmla="*/ 3372425 w 3531775"/>
              <a:gd name="connsiteY6821" fmla="*/ 1188323 h 2810796"/>
              <a:gd name="connsiteX6822" fmla="*/ 3375854 w 3531775"/>
              <a:gd name="connsiteY6822" fmla="*/ 1154128 h 2810796"/>
              <a:gd name="connsiteX6823" fmla="*/ 3358423 w 3531775"/>
              <a:gd name="connsiteY6823" fmla="*/ 1126601 h 2810796"/>
              <a:gd name="connsiteX6824" fmla="*/ 3358423 w 3531775"/>
              <a:gd name="connsiteY6824" fmla="*/ 1126601 h 2810796"/>
              <a:gd name="connsiteX6825" fmla="*/ 3349374 w 3531775"/>
              <a:gd name="connsiteY6825" fmla="*/ 1157557 h 2810796"/>
              <a:gd name="connsiteX6826" fmla="*/ 3341564 w 3531775"/>
              <a:gd name="connsiteY6826" fmla="*/ 1265190 h 2810796"/>
              <a:gd name="connsiteX6827" fmla="*/ 3336420 w 3531775"/>
              <a:gd name="connsiteY6827" fmla="*/ 1255188 h 2810796"/>
              <a:gd name="connsiteX6828" fmla="*/ 3302416 w 3531775"/>
              <a:gd name="connsiteY6828" fmla="*/ 1205754 h 2810796"/>
              <a:gd name="connsiteX6829" fmla="*/ 3280413 w 3531775"/>
              <a:gd name="connsiteY6829" fmla="*/ 1167844 h 2810796"/>
              <a:gd name="connsiteX6830" fmla="*/ 3269936 w 3531775"/>
              <a:gd name="connsiteY6830" fmla="*/ 1186608 h 2810796"/>
              <a:gd name="connsiteX6831" fmla="*/ 3321180 w 3531775"/>
              <a:gd name="connsiteY6831" fmla="*/ 1247854 h 2810796"/>
              <a:gd name="connsiteX6832" fmla="*/ 3210404 w 3531775"/>
              <a:gd name="connsiteY6832" fmla="*/ 1310053 h 2810796"/>
              <a:gd name="connsiteX6833" fmla="*/ 3210404 w 3531775"/>
              <a:gd name="connsiteY6833" fmla="*/ 1310243 h 2810796"/>
              <a:gd name="connsiteX6834" fmla="*/ 3042860 w 3531775"/>
              <a:gd name="connsiteY6834" fmla="*/ 1311195 h 2810796"/>
              <a:gd name="connsiteX6835" fmla="*/ 3184211 w 3531775"/>
              <a:gd name="connsiteY6835" fmla="*/ 1379680 h 2810796"/>
              <a:gd name="connsiteX6836" fmla="*/ 3444815 w 3531775"/>
              <a:gd name="connsiteY6836" fmla="*/ 1414637 h 2810796"/>
              <a:gd name="connsiteX6837" fmla="*/ 3477390 w 3531775"/>
              <a:gd name="connsiteY6837" fmla="*/ 1411113 h 2810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</a:cxnLst>
            <a:rect l="l" t="t" r="r" b="b"/>
            <a:pathLst>
              <a:path w="3531775" h="2810796">
                <a:moveTo>
                  <a:pt x="2194754" y="386127"/>
                </a:moveTo>
                <a:cubicBezTo>
                  <a:pt x="2196468" y="387461"/>
                  <a:pt x="2198088" y="388794"/>
                  <a:pt x="2199897" y="390128"/>
                </a:cubicBezTo>
                <a:cubicBezTo>
                  <a:pt x="2198088" y="388794"/>
                  <a:pt x="2196373" y="387461"/>
                  <a:pt x="2194754" y="386127"/>
                </a:cubicBezTo>
                <a:close/>
                <a:moveTo>
                  <a:pt x="2339915" y="310308"/>
                </a:moveTo>
                <a:cubicBezTo>
                  <a:pt x="2337724" y="271161"/>
                  <a:pt x="2322293" y="321453"/>
                  <a:pt x="2278002" y="330120"/>
                </a:cubicBezTo>
                <a:cubicBezTo>
                  <a:pt x="2199993" y="355647"/>
                  <a:pt x="2115506" y="254778"/>
                  <a:pt x="2193230" y="200771"/>
                </a:cubicBezTo>
                <a:cubicBezTo>
                  <a:pt x="2207231" y="191151"/>
                  <a:pt x="2249332" y="185055"/>
                  <a:pt x="2245522" y="209915"/>
                </a:cubicBezTo>
                <a:cubicBezTo>
                  <a:pt x="2239235" y="223440"/>
                  <a:pt x="2233521" y="214963"/>
                  <a:pt x="2229615" y="219059"/>
                </a:cubicBezTo>
                <a:cubicBezTo>
                  <a:pt x="2214280" y="245538"/>
                  <a:pt x="2293718" y="258207"/>
                  <a:pt x="2299338" y="226107"/>
                </a:cubicBezTo>
                <a:cubicBezTo>
                  <a:pt x="2302386" y="176577"/>
                  <a:pt x="2237616" y="140478"/>
                  <a:pt x="2193039" y="155051"/>
                </a:cubicBezTo>
                <a:cubicBezTo>
                  <a:pt x="2110362" y="182102"/>
                  <a:pt x="2105790" y="295164"/>
                  <a:pt x="2163797" y="356314"/>
                </a:cubicBezTo>
                <a:cubicBezTo>
                  <a:pt x="2163607" y="356124"/>
                  <a:pt x="2163417" y="355933"/>
                  <a:pt x="2163321" y="355743"/>
                </a:cubicBezTo>
                <a:cubicBezTo>
                  <a:pt x="2180752" y="376317"/>
                  <a:pt x="2200659" y="392223"/>
                  <a:pt x="2223996" y="406606"/>
                </a:cubicBezTo>
                <a:cubicBezTo>
                  <a:pt x="2255142" y="334597"/>
                  <a:pt x="2334485" y="365363"/>
                  <a:pt x="2339915" y="310308"/>
                </a:cubicBezTo>
                <a:close/>
                <a:moveTo>
                  <a:pt x="2228948" y="1073356"/>
                </a:moveTo>
                <a:cubicBezTo>
                  <a:pt x="2229901" y="1014968"/>
                  <a:pt x="2290766" y="969819"/>
                  <a:pt x="2346106" y="994870"/>
                </a:cubicBezTo>
                <a:cubicBezTo>
                  <a:pt x="2370204" y="1005538"/>
                  <a:pt x="2387921" y="1029255"/>
                  <a:pt x="2414876" y="1033732"/>
                </a:cubicBezTo>
                <a:cubicBezTo>
                  <a:pt x="2469550" y="1040495"/>
                  <a:pt x="2518127" y="1002776"/>
                  <a:pt x="2551275" y="961152"/>
                </a:cubicBezTo>
                <a:cubicBezTo>
                  <a:pt x="2544702" y="960866"/>
                  <a:pt x="2540797" y="960104"/>
                  <a:pt x="2540797" y="960104"/>
                </a:cubicBezTo>
                <a:cubicBezTo>
                  <a:pt x="2520223" y="987441"/>
                  <a:pt x="2432593" y="1032875"/>
                  <a:pt x="2403065" y="1003157"/>
                </a:cubicBezTo>
                <a:cubicBezTo>
                  <a:pt x="2377729" y="978487"/>
                  <a:pt x="2351059" y="965057"/>
                  <a:pt x="2317055" y="968200"/>
                </a:cubicBezTo>
                <a:cubicBezTo>
                  <a:pt x="2182943" y="981345"/>
                  <a:pt x="2219995" y="1112694"/>
                  <a:pt x="2219995" y="1112694"/>
                </a:cubicBezTo>
                <a:cubicBezTo>
                  <a:pt x="2276955" y="980202"/>
                  <a:pt x="2429831" y="1190037"/>
                  <a:pt x="2596233" y="955818"/>
                </a:cubicBezTo>
                <a:cubicBezTo>
                  <a:pt x="2590041" y="957532"/>
                  <a:pt x="2584231" y="958675"/>
                  <a:pt x="2578802" y="959532"/>
                </a:cubicBezTo>
                <a:cubicBezTo>
                  <a:pt x="2529843" y="1026493"/>
                  <a:pt x="2427830" y="1087644"/>
                  <a:pt x="2358774" y="1012682"/>
                </a:cubicBezTo>
                <a:cubicBezTo>
                  <a:pt x="2307911" y="968676"/>
                  <a:pt x="2233139" y="1009158"/>
                  <a:pt x="2228948" y="1073356"/>
                </a:cubicBezTo>
                <a:close/>
                <a:moveTo>
                  <a:pt x="2327532" y="652542"/>
                </a:moveTo>
                <a:cubicBezTo>
                  <a:pt x="2327532" y="652542"/>
                  <a:pt x="2327627" y="652446"/>
                  <a:pt x="2327627" y="652446"/>
                </a:cubicBezTo>
                <a:cubicBezTo>
                  <a:pt x="2327627" y="652446"/>
                  <a:pt x="2327627" y="652446"/>
                  <a:pt x="2327532" y="652542"/>
                </a:cubicBezTo>
                <a:close/>
                <a:moveTo>
                  <a:pt x="3072673" y="437753"/>
                </a:moveTo>
                <a:cubicBezTo>
                  <a:pt x="3072578" y="437753"/>
                  <a:pt x="3072578" y="437848"/>
                  <a:pt x="3072483" y="437848"/>
                </a:cubicBezTo>
                <a:cubicBezTo>
                  <a:pt x="3072578" y="437848"/>
                  <a:pt x="3072578" y="437753"/>
                  <a:pt x="3072673" y="437753"/>
                </a:cubicBezTo>
                <a:close/>
                <a:moveTo>
                  <a:pt x="3124394" y="615489"/>
                </a:moveTo>
                <a:cubicBezTo>
                  <a:pt x="3124489" y="615394"/>
                  <a:pt x="3124584" y="615299"/>
                  <a:pt x="3124775" y="615108"/>
                </a:cubicBezTo>
                <a:cubicBezTo>
                  <a:pt x="3124584" y="615299"/>
                  <a:pt x="3124489" y="615394"/>
                  <a:pt x="3124394" y="615489"/>
                </a:cubicBezTo>
                <a:close/>
                <a:moveTo>
                  <a:pt x="2689482" y="960961"/>
                </a:moveTo>
                <a:cubicBezTo>
                  <a:pt x="2689387" y="961056"/>
                  <a:pt x="2689292" y="961152"/>
                  <a:pt x="2689196" y="961152"/>
                </a:cubicBezTo>
                <a:cubicBezTo>
                  <a:pt x="2689292" y="961056"/>
                  <a:pt x="2689387" y="960961"/>
                  <a:pt x="2689482" y="960961"/>
                </a:cubicBezTo>
                <a:close/>
                <a:moveTo>
                  <a:pt x="1892144" y="189436"/>
                </a:moveTo>
                <a:cubicBezTo>
                  <a:pt x="1892335" y="189341"/>
                  <a:pt x="1892430" y="189150"/>
                  <a:pt x="1892621" y="189055"/>
                </a:cubicBezTo>
                <a:cubicBezTo>
                  <a:pt x="1892430" y="189150"/>
                  <a:pt x="1892335" y="189341"/>
                  <a:pt x="1892144" y="189436"/>
                </a:cubicBezTo>
                <a:close/>
                <a:moveTo>
                  <a:pt x="2609091" y="1601137"/>
                </a:moveTo>
                <a:cubicBezTo>
                  <a:pt x="2637857" y="1596755"/>
                  <a:pt x="2661669" y="1571609"/>
                  <a:pt x="2669480" y="1548082"/>
                </a:cubicBezTo>
                <a:cubicBezTo>
                  <a:pt x="2642810" y="1550559"/>
                  <a:pt x="2612139" y="1557893"/>
                  <a:pt x="2595661" y="1567132"/>
                </a:cubicBezTo>
                <a:cubicBezTo>
                  <a:pt x="2603662" y="1575895"/>
                  <a:pt x="2607662" y="1588945"/>
                  <a:pt x="2608996" y="1599517"/>
                </a:cubicBezTo>
                <a:cubicBezTo>
                  <a:pt x="2609091" y="1600184"/>
                  <a:pt x="2609186" y="1600755"/>
                  <a:pt x="2609091" y="1601137"/>
                </a:cubicBezTo>
                <a:close/>
                <a:moveTo>
                  <a:pt x="2370680" y="2091960"/>
                </a:moveTo>
                <a:cubicBezTo>
                  <a:pt x="2373252" y="2092531"/>
                  <a:pt x="2375729" y="2093198"/>
                  <a:pt x="2378301" y="2093960"/>
                </a:cubicBezTo>
                <a:cubicBezTo>
                  <a:pt x="2376014" y="2092245"/>
                  <a:pt x="2373252" y="2089293"/>
                  <a:pt x="2371252" y="2091293"/>
                </a:cubicBezTo>
                <a:cubicBezTo>
                  <a:pt x="2370966" y="2091483"/>
                  <a:pt x="2370871" y="2091769"/>
                  <a:pt x="2370680" y="2091960"/>
                </a:cubicBezTo>
                <a:close/>
                <a:moveTo>
                  <a:pt x="618080" y="1733058"/>
                </a:moveTo>
                <a:lnTo>
                  <a:pt x="618747" y="1732677"/>
                </a:lnTo>
                <a:cubicBezTo>
                  <a:pt x="618461" y="1732867"/>
                  <a:pt x="618271" y="1732962"/>
                  <a:pt x="618080" y="1733058"/>
                </a:cubicBezTo>
                <a:close/>
                <a:moveTo>
                  <a:pt x="8480" y="1494361"/>
                </a:moveTo>
                <a:cubicBezTo>
                  <a:pt x="23149" y="1435687"/>
                  <a:pt x="56772" y="1380061"/>
                  <a:pt x="101635" y="1341009"/>
                </a:cubicBezTo>
                <a:cubicBezTo>
                  <a:pt x="97825" y="1326150"/>
                  <a:pt x="99825" y="1314529"/>
                  <a:pt x="106493" y="1301480"/>
                </a:cubicBezTo>
                <a:cubicBezTo>
                  <a:pt x="78108" y="1045257"/>
                  <a:pt x="250511" y="1117647"/>
                  <a:pt x="264608" y="992775"/>
                </a:cubicBezTo>
                <a:cubicBezTo>
                  <a:pt x="264608" y="992775"/>
                  <a:pt x="280895" y="1047924"/>
                  <a:pt x="228317" y="1100883"/>
                </a:cubicBezTo>
                <a:cubicBezTo>
                  <a:pt x="175644" y="1153938"/>
                  <a:pt x="198123" y="1207373"/>
                  <a:pt x="222221" y="1182894"/>
                </a:cubicBezTo>
                <a:cubicBezTo>
                  <a:pt x="365192" y="896191"/>
                  <a:pt x="407864" y="1149270"/>
                  <a:pt x="497303" y="1060021"/>
                </a:cubicBezTo>
                <a:cubicBezTo>
                  <a:pt x="497303" y="1060021"/>
                  <a:pt x="511115" y="1108313"/>
                  <a:pt x="442344" y="1104408"/>
                </a:cubicBezTo>
                <a:cubicBezTo>
                  <a:pt x="373574" y="1100502"/>
                  <a:pt x="324901" y="1057926"/>
                  <a:pt x="290230" y="1158700"/>
                </a:cubicBezTo>
                <a:cubicBezTo>
                  <a:pt x="284229" y="1175750"/>
                  <a:pt x="313566" y="1167939"/>
                  <a:pt x="324520" y="1160319"/>
                </a:cubicBezTo>
                <a:cubicBezTo>
                  <a:pt x="360715" y="1138221"/>
                  <a:pt x="410054" y="1119171"/>
                  <a:pt x="456727" y="1137936"/>
                </a:cubicBezTo>
                <a:cubicBezTo>
                  <a:pt x="545024" y="1173464"/>
                  <a:pt x="586648" y="1141841"/>
                  <a:pt x="589029" y="1121362"/>
                </a:cubicBezTo>
                <a:cubicBezTo>
                  <a:pt x="589029" y="1121362"/>
                  <a:pt x="606174" y="1234519"/>
                  <a:pt x="493208" y="1231471"/>
                </a:cubicBezTo>
                <a:cubicBezTo>
                  <a:pt x="464537" y="1230519"/>
                  <a:pt x="443773" y="1216612"/>
                  <a:pt x="425294" y="1193466"/>
                </a:cubicBezTo>
                <a:cubicBezTo>
                  <a:pt x="409292" y="1172131"/>
                  <a:pt x="346427" y="1183179"/>
                  <a:pt x="321662" y="1206325"/>
                </a:cubicBezTo>
                <a:cubicBezTo>
                  <a:pt x="319662" y="1224708"/>
                  <a:pt x="381479" y="1223470"/>
                  <a:pt x="430438" y="1255188"/>
                </a:cubicBezTo>
                <a:cubicBezTo>
                  <a:pt x="482159" y="1288716"/>
                  <a:pt x="533403" y="1269381"/>
                  <a:pt x="533403" y="1269381"/>
                </a:cubicBezTo>
                <a:cubicBezTo>
                  <a:pt x="504542" y="1297861"/>
                  <a:pt x="487016" y="1316911"/>
                  <a:pt x="395005" y="1287574"/>
                </a:cubicBezTo>
                <a:cubicBezTo>
                  <a:pt x="303089" y="1258237"/>
                  <a:pt x="251273" y="1313958"/>
                  <a:pt x="318519" y="1319482"/>
                </a:cubicBezTo>
                <a:cubicBezTo>
                  <a:pt x="385670" y="1324912"/>
                  <a:pt x="390338" y="1373584"/>
                  <a:pt x="390338" y="1373584"/>
                </a:cubicBezTo>
                <a:cubicBezTo>
                  <a:pt x="350714" y="1331770"/>
                  <a:pt x="325949" y="1380252"/>
                  <a:pt x="250130" y="1335961"/>
                </a:cubicBezTo>
                <a:cubicBezTo>
                  <a:pt x="180121" y="1310243"/>
                  <a:pt x="170977" y="1351200"/>
                  <a:pt x="129067" y="1357868"/>
                </a:cubicBezTo>
                <a:cubicBezTo>
                  <a:pt x="128781" y="1370917"/>
                  <a:pt x="96587" y="1472740"/>
                  <a:pt x="111731" y="1410255"/>
                </a:cubicBezTo>
                <a:cubicBezTo>
                  <a:pt x="114208" y="1401969"/>
                  <a:pt x="108588" y="1404255"/>
                  <a:pt x="103635" y="1423686"/>
                </a:cubicBezTo>
                <a:cubicBezTo>
                  <a:pt x="101921" y="1436068"/>
                  <a:pt x="97253" y="1444355"/>
                  <a:pt x="102873" y="1450165"/>
                </a:cubicBezTo>
                <a:cubicBezTo>
                  <a:pt x="110588" y="1462643"/>
                  <a:pt x="110112" y="1489789"/>
                  <a:pt x="111446" y="1511697"/>
                </a:cubicBezTo>
                <a:cubicBezTo>
                  <a:pt x="95825" y="1515221"/>
                  <a:pt x="94301" y="1546654"/>
                  <a:pt x="102111" y="1560846"/>
                </a:cubicBezTo>
                <a:cubicBezTo>
                  <a:pt x="109445" y="1575895"/>
                  <a:pt x="122114" y="1582467"/>
                  <a:pt x="130781" y="1596755"/>
                </a:cubicBezTo>
                <a:cubicBezTo>
                  <a:pt x="137544" y="1606090"/>
                  <a:pt x="144212" y="1616091"/>
                  <a:pt x="151832" y="1625235"/>
                </a:cubicBezTo>
                <a:cubicBezTo>
                  <a:pt x="151927" y="1625425"/>
                  <a:pt x="149546" y="1624473"/>
                  <a:pt x="146402" y="1622854"/>
                </a:cubicBezTo>
                <a:cubicBezTo>
                  <a:pt x="128876" y="1613424"/>
                  <a:pt x="113922" y="1611424"/>
                  <a:pt x="125828" y="1638379"/>
                </a:cubicBezTo>
                <a:cubicBezTo>
                  <a:pt x="139354" y="1658191"/>
                  <a:pt x="169834" y="1666097"/>
                  <a:pt x="189551" y="1679622"/>
                </a:cubicBezTo>
                <a:cubicBezTo>
                  <a:pt x="183550" y="1679146"/>
                  <a:pt x="171739" y="1678479"/>
                  <a:pt x="180026" y="1689909"/>
                </a:cubicBezTo>
                <a:cubicBezTo>
                  <a:pt x="194408" y="1690862"/>
                  <a:pt x="209267" y="1694767"/>
                  <a:pt x="223174" y="1699434"/>
                </a:cubicBezTo>
                <a:cubicBezTo>
                  <a:pt x="219745" y="1719913"/>
                  <a:pt x="247272" y="1730962"/>
                  <a:pt x="264322" y="1727247"/>
                </a:cubicBezTo>
                <a:cubicBezTo>
                  <a:pt x="282134" y="1724200"/>
                  <a:pt x="292802" y="1712388"/>
                  <a:pt x="310899" y="1709626"/>
                </a:cubicBezTo>
                <a:cubicBezTo>
                  <a:pt x="320234" y="1707340"/>
                  <a:pt x="332902" y="1705245"/>
                  <a:pt x="350523" y="1702292"/>
                </a:cubicBezTo>
                <a:cubicBezTo>
                  <a:pt x="347475" y="1704959"/>
                  <a:pt x="338045" y="1711626"/>
                  <a:pt x="333950" y="1716103"/>
                </a:cubicBezTo>
                <a:cubicBezTo>
                  <a:pt x="319662" y="1728676"/>
                  <a:pt x="334331" y="1736772"/>
                  <a:pt x="349571" y="1736963"/>
                </a:cubicBezTo>
                <a:cubicBezTo>
                  <a:pt x="360429" y="1738582"/>
                  <a:pt x="375764" y="1727343"/>
                  <a:pt x="386623" y="1721342"/>
                </a:cubicBezTo>
                <a:cubicBezTo>
                  <a:pt x="399196" y="1715055"/>
                  <a:pt x="414436" y="1708102"/>
                  <a:pt x="426818" y="1703530"/>
                </a:cubicBezTo>
                <a:cubicBezTo>
                  <a:pt x="421294" y="1709245"/>
                  <a:pt x="413960" y="1718961"/>
                  <a:pt x="430438" y="1719818"/>
                </a:cubicBezTo>
                <a:cubicBezTo>
                  <a:pt x="454727" y="1695434"/>
                  <a:pt x="486921" y="1676098"/>
                  <a:pt x="522449" y="1661525"/>
                </a:cubicBezTo>
                <a:cubicBezTo>
                  <a:pt x="507876" y="1671526"/>
                  <a:pt x="489588" y="1684385"/>
                  <a:pt x="479015" y="1698768"/>
                </a:cubicBezTo>
                <a:cubicBezTo>
                  <a:pt x="468728" y="1716294"/>
                  <a:pt x="475491" y="1727152"/>
                  <a:pt x="502733" y="1718104"/>
                </a:cubicBezTo>
                <a:cubicBezTo>
                  <a:pt x="521402" y="1712770"/>
                  <a:pt x="520163" y="1700863"/>
                  <a:pt x="512829" y="1704483"/>
                </a:cubicBezTo>
                <a:cubicBezTo>
                  <a:pt x="452631" y="1728105"/>
                  <a:pt x="553215" y="1664192"/>
                  <a:pt x="564931" y="1685242"/>
                </a:cubicBezTo>
                <a:lnTo>
                  <a:pt x="564931" y="1685242"/>
                </a:lnTo>
                <a:lnTo>
                  <a:pt x="564931" y="1685242"/>
                </a:lnTo>
                <a:lnTo>
                  <a:pt x="564931" y="1685242"/>
                </a:lnTo>
                <a:lnTo>
                  <a:pt x="564931" y="1685242"/>
                </a:lnTo>
                <a:cubicBezTo>
                  <a:pt x="550548" y="1666287"/>
                  <a:pt x="639512" y="1612852"/>
                  <a:pt x="621033" y="1634474"/>
                </a:cubicBezTo>
                <a:cubicBezTo>
                  <a:pt x="618557" y="1639332"/>
                  <a:pt x="600269" y="1647237"/>
                  <a:pt x="609794" y="1651047"/>
                </a:cubicBezTo>
                <a:cubicBezTo>
                  <a:pt x="620557" y="1654476"/>
                  <a:pt x="648560" y="1621806"/>
                  <a:pt x="639321" y="1618186"/>
                </a:cubicBezTo>
                <a:cubicBezTo>
                  <a:pt x="633225" y="1601137"/>
                  <a:pt x="655228" y="1569609"/>
                  <a:pt x="669515" y="1556179"/>
                </a:cubicBezTo>
                <a:cubicBezTo>
                  <a:pt x="680279" y="1563799"/>
                  <a:pt x="690185" y="1563513"/>
                  <a:pt x="706187" y="1554178"/>
                </a:cubicBezTo>
                <a:cubicBezTo>
                  <a:pt x="741810" y="1525222"/>
                  <a:pt x="724379" y="1502172"/>
                  <a:pt x="746668" y="1474930"/>
                </a:cubicBezTo>
                <a:cubicBezTo>
                  <a:pt x="757336" y="1459786"/>
                  <a:pt x="767623" y="1449213"/>
                  <a:pt x="782863" y="1435116"/>
                </a:cubicBezTo>
                <a:cubicBezTo>
                  <a:pt x="776005" y="1451308"/>
                  <a:pt x="760574" y="1497504"/>
                  <a:pt x="806009" y="1470549"/>
                </a:cubicBezTo>
                <a:cubicBezTo>
                  <a:pt x="820391" y="1462071"/>
                  <a:pt x="825440" y="1444545"/>
                  <a:pt x="836489" y="1431306"/>
                </a:cubicBezTo>
                <a:cubicBezTo>
                  <a:pt x="848204" y="1416828"/>
                  <a:pt x="864968" y="1401969"/>
                  <a:pt x="880018" y="1392253"/>
                </a:cubicBezTo>
                <a:cubicBezTo>
                  <a:pt x="875160" y="1399492"/>
                  <a:pt x="867731" y="1414542"/>
                  <a:pt x="887352" y="1410351"/>
                </a:cubicBezTo>
                <a:cubicBezTo>
                  <a:pt x="898973" y="1391205"/>
                  <a:pt x="913641" y="1379109"/>
                  <a:pt x="935739" y="1368250"/>
                </a:cubicBezTo>
                <a:cubicBezTo>
                  <a:pt x="968124" y="1400540"/>
                  <a:pt x="1018035" y="1361868"/>
                  <a:pt x="1044229" y="1339104"/>
                </a:cubicBezTo>
                <a:cubicBezTo>
                  <a:pt x="1059755" y="1328817"/>
                  <a:pt x="1082234" y="1324721"/>
                  <a:pt x="1102046" y="1323292"/>
                </a:cubicBezTo>
                <a:cubicBezTo>
                  <a:pt x="1111190" y="1321387"/>
                  <a:pt x="1175864" y="1326436"/>
                  <a:pt x="1136717" y="1328626"/>
                </a:cubicBezTo>
                <a:cubicBezTo>
                  <a:pt x="1056611" y="1348438"/>
                  <a:pt x="1133573" y="1375489"/>
                  <a:pt x="1171864" y="1374727"/>
                </a:cubicBezTo>
                <a:cubicBezTo>
                  <a:pt x="1203677" y="1374822"/>
                  <a:pt x="1237682" y="1391777"/>
                  <a:pt x="1261494" y="1411113"/>
                </a:cubicBezTo>
                <a:cubicBezTo>
                  <a:pt x="1251207" y="1407493"/>
                  <a:pt x="1231967" y="1404445"/>
                  <a:pt x="1246445" y="1425876"/>
                </a:cubicBezTo>
                <a:cubicBezTo>
                  <a:pt x="1298356" y="1442736"/>
                  <a:pt x="1336742" y="1491408"/>
                  <a:pt x="1349981" y="1548654"/>
                </a:cubicBezTo>
                <a:cubicBezTo>
                  <a:pt x="1339599" y="1524270"/>
                  <a:pt x="1323026" y="1496838"/>
                  <a:pt x="1299308" y="1482741"/>
                </a:cubicBezTo>
                <a:cubicBezTo>
                  <a:pt x="1281306" y="1472168"/>
                  <a:pt x="1265399" y="1484170"/>
                  <a:pt x="1275115" y="1503315"/>
                </a:cubicBezTo>
                <a:cubicBezTo>
                  <a:pt x="1278639" y="1512840"/>
                  <a:pt x="1282735" y="1529985"/>
                  <a:pt x="1292641" y="1534176"/>
                </a:cubicBezTo>
                <a:cubicBezTo>
                  <a:pt x="1296546" y="1535604"/>
                  <a:pt x="1299118" y="1533128"/>
                  <a:pt x="1297022" y="1528366"/>
                </a:cubicBezTo>
                <a:cubicBezTo>
                  <a:pt x="1263971" y="1450641"/>
                  <a:pt x="1349600" y="1576181"/>
                  <a:pt x="1309595" y="1595136"/>
                </a:cubicBezTo>
                <a:cubicBezTo>
                  <a:pt x="1309595" y="1595136"/>
                  <a:pt x="1309595" y="1595136"/>
                  <a:pt x="1309595" y="1595231"/>
                </a:cubicBezTo>
                <a:cubicBezTo>
                  <a:pt x="1342076" y="1596279"/>
                  <a:pt x="1346457" y="1665811"/>
                  <a:pt x="1342361" y="1680861"/>
                </a:cubicBezTo>
                <a:cubicBezTo>
                  <a:pt x="1338742" y="1690671"/>
                  <a:pt x="1335980" y="1671526"/>
                  <a:pt x="1335027" y="1667716"/>
                </a:cubicBezTo>
                <a:cubicBezTo>
                  <a:pt x="1332646" y="1639522"/>
                  <a:pt x="1319216" y="1660858"/>
                  <a:pt x="1324931" y="1677337"/>
                </a:cubicBezTo>
                <a:cubicBezTo>
                  <a:pt x="1329788" y="1700101"/>
                  <a:pt x="1332646" y="1707436"/>
                  <a:pt x="1340266" y="1707340"/>
                </a:cubicBezTo>
                <a:cubicBezTo>
                  <a:pt x="1365126" y="1720104"/>
                  <a:pt x="1369412" y="1758680"/>
                  <a:pt x="1367888" y="1784779"/>
                </a:cubicBezTo>
                <a:cubicBezTo>
                  <a:pt x="1347505" y="1784207"/>
                  <a:pt x="1330646" y="1812020"/>
                  <a:pt x="1333027" y="1834023"/>
                </a:cubicBezTo>
                <a:cubicBezTo>
                  <a:pt x="1335122" y="1863360"/>
                  <a:pt x="1355315" y="1880314"/>
                  <a:pt x="1354077" y="1907556"/>
                </a:cubicBezTo>
                <a:cubicBezTo>
                  <a:pt x="1354554" y="1920319"/>
                  <a:pt x="1353220" y="1937559"/>
                  <a:pt x="1348458" y="1960324"/>
                </a:cubicBezTo>
                <a:cubicBezTo>
                  <a:pt x="1348267" y="1960610"/>
                  <a:pt x="1347219" y="1956991"/>
                  <a:pt x="1345219" y="1951752"/>
                </a:cubicBezTo>
                <a:cubicBezTo>
                  <a:pt x="1336837" y="1925463"/>
                  <a:pt x="1317977" y="1907365"/>
                  <a:pt x="1301975" y="1942703"/>
                </a:cubicBezTo>
                <a:cubicBezTo>
                  <a:pt x="1295403" y="1953942"/>
                  <a:pt x="1302928" y="1975279"/>
                  <a:pt x="1303976" y="1990137"/>
                </a:cubicBezTo>
                <a:cubicBezTo>
                  <a:pt x="1305214" y="2004901"/>
                  <a:pt x="1303023" y="2030904"/>
                  <a:pt x="1300642" y="2040906"/>
                </a:cubicBezTo>
                <a:cubicBezTo>
                  <a:pt x="1297689" y="2032047"/>
                  <a:pt x="1291022" y="2019379"/>
                  <a:pt x="1279687" y="2032238"/>
                </a:cubicBezTo>
                <a:cubicBezTo>
                  <a:pt x="1286164" y="2047764"/>
                  <a:pt x="1288164" y="2067004"/>
                  <a:pt x="1284926" y="2085483"/>
                </a:cubicBezTo>
                <a:cubicBezTo>
                  <a:pt x="1266447" y="2081387"/>
                  <a:pt x="1244921" y="2101675"/>
                  <a:pt x="1249207" y="2123011"/>
                </a:cubicBezTo>
                <a:cubicBezTo>
                  <a:pt x="1256827" y="2154253"/>
                  <a:pt x="1281973" y="2163493"/>
                  <a:pt x="1285783" y="2197401"/>
                </a:cubicBezTo>
                <a:cubicBezTo>
                  <a:pt x="1292355" y="2229120"/>
                  <a:pt x="1290736" y="2217023"/>
                  <a:pt x="1270448" y="2202640"/>
                </a:cubicBezTo>
                <a:cubicBezTo>
                  <a:pt x="1254541" y="2189115"/>
                  <a:pt x="1237205" y="2198735"/>
                  <a:pt x="1237682" y="2220643"/>
                </a:cubicBezTo>
                <a:cubicBezTo>
                  <a:pt x="1238444" y="2232549"/>
                  <a:pt x="1250445" y="2240645"/>
                  <a:pt x="1256351" y="2250742"/>
                </a:cubicBezTo>
                <a:cubicBezTo>
                  <a:pt x="1263971" y="2262076"/>
                  <a:pt x="1270352" y="2274078"/>
                  <a:pt x="1275305" y="2285984"/>
                </a:cubicBezTo>
                <a:cubicBezTo>
                  <a:pt x="1267400" y="2281126"/>
                  <a:pt x="1255208" y="2275602"/>
                  <a:pt x="1251493" y="2290842"/>
                </a:cubicBezTo>
                <a:cubicBezTo>
                  <a:pt x="1274543" y="2306653"/>
                  <a:pt x="1298451" y="2330942"/>
                  <a:pt x="1307500" y="2358850"/>
                </a:cubicBezTo>
                <a:cubicBezTo>
                  <a:pt x="1297404" y="2348659"/>
                  <a:pt x="1284735" y="2337800"/>
                  <a:pt x="1270638" y="2332657"/>
                </a:cubicBezTo>
                <a:cubicBezTo>
                  <a:pt x="1255493" y="2327227"/>
                  <a:pt x="1233014" y="2333514"/>
                  <a:pt x="1239110" y="2354469"/>
                </a:cubicBezTo>
                <a:cubicBezTo>
                  <a:pt x="1239110" y="2362279"/>
                  <a:pt x="1245492" y="2373138"/>
                  <a:pt x="1250921" y="2372090"/>
                </a:cubicBezTo>
                <a:cubicBezTo>
                  <a:pt x="1254446" y="2372185"/>
                  <a:pt x="1257779" y="2369995"/>
                  <a:pt x="1256160" y="2366375"/>
                </a:cubicBezTo>
                <a:cubicBezTo>
                  <a:pt x="1236443" y="2313702"/>
                  <a:pt x="1298737" y="2392759"/>
                  <a:pt x="1273496" y="2411905"/>
                </a:cubicBezTo>
                <a:cubicBezTo>
                  <a:pt x="1273496" y="2411905"/>
                  <a:pt x="1273496" y="2411905"/>
                  <a:pt x="1273496" y="2411905"/>
                </a:cubicBezTo>
                <a:cubicBezTo>
                  <a:pt x="1290641" y="2390283"/>
                  <a:pt x="1362078" y="2439622"/>
                  <a:pt x="1323311" y="2431336"/>
                </a:cubicBezTo>
                <a:cubicBezTo>
                  <a:pt x="1307405" y="2422001"/>
                  <a:pt x="1309405" y="2444194"/>
                  <a:pt x="1323216" y="2444766"/>
                </a:cubicBezTo>
                <a:cubicBezTo>
                  <a:pt x="1332360" y="2446576"/>
                  <a:pt x="1345219" y="2447433"/>
                  <a:pt x="1347981" y="2436479"/>
                </a:cubicBezTo>
                <a:cubicBezTo>
                  <a:pt x="1353696" y="2423525"/>
                  <a:pt x="1378747" y="2406190"/>
                  <a:pt x="1395320" y="2404285"/>
                </a:cubicBezTo>
                <a:cubicBezTo>
                  <a:pt x="1393415" y="2424763"/>
                  <a:pt x="1417609" y="2446861"/>
                  <a:pt x="1433516" y="2424192"/>
                </a:cubicBezTo>
                <a:cubicBezTo>
                  <a:pt x="1446184" y="2405523"/>
                  <a:pt x="1443898" y="2381425"/>
                  <a:pt x="1460471" y="2365042"/>
                </a:cubicBezTo>
                <a:cubicBezTo>
                  <a:pt x="1463996" y="2360851"/>
                  <a:pt x="1467615" y="2356564"/>
                  <a:pt x="1471806" y="2352659"/>
                </a:cubicBezTo>
                <a:cubicBezTo>
                  <a:pt x="1472283" y="2364184"/>
                  <a:pt x="1470187" y="2383806"/>
                  <a:pt x="1476473" y="2394950"/>
                </a:cubicBezTo>
                <a:cubicBezTo>
                  <a:pt x="1482474" y="2405809"/>
                  <a:pt x="1499905" y="2406190"/>
                  <a:pt x="1507049" y="2395426"/>
                </a:cubicBezTo>
                <a:cubicBezTo>
                  <a:pt x="1514764" y="2375710"/>
                  <a:pt x="1517050" y="2350754"/>
                  <a:pt x="1529337" y="2333038"/>
                </a:cubicBezTo>
                <a:cubicBezTo>
                  <a:pt x="1530861" y="2341991"/>
                  <a:pt x="1534290" y="2354659"/>
                  <a:pt x="1547720" y="2351040"/>
                </a:cubicBezTo>
                <a:cubicBezTo>
                  <a:pt x="1544672" y="2334657"/>
                  <a:pt x="1547816" y="2317321"/>
                  <a:pt x="1556483" y="2302653"/>
                </a:cubicBezTo>
                <a:cubicBezTo>
                  <a:pt x="1576581" y="2316655"/>
                  <a:pt x="1608490" y="2302272"/>
                  <a:pt x="1604299" y="2274078"/>
                </a:cubicBezTo>
                <a:cubicBezTo>
                  <a:pt x="1602680" y="2251313"/>
                  <a:pt x="1587630" y="2235121"/>
                  <a:pt x="1590678" y="2211975"/>
                </a:cubicBezTo>
                <a:cubicBezTo>
                  <a:pt x="1592012" y="2195401"/>
                  <a:pt x="1595441" y="2182447"/>
                  <a:pt x="1601441" y="2164921"/>
                </a:cubicBezTo>
                <a:cubicBezTo>
                  <a:pt x="1601822" y="2164350"/>
                  <a:pt x="1605251" y="2180161"/>
                  <a:pt x="1612205" y="2192830"/>
                </a:cubicBezTo>
                <a:cubicBezTo>
                  <a:pt x="1621063" y="2211975"/>
                  <a:pt x="1639637" y="2213404"/>
                  <a:pt x="1652686" y="2193877"/>
                </a:cubicBezTo>
                <a:cubicBezTo>
                  <a:pt x="1661354" y="2184067"/>
                  <a:pt x="1654496" y="2160635"/>
                  <a:pt x="1655067" y="2145871"/>
                </a:cubicBezTo>
                <a:cubicBezTo>
                  <a:pt x="1655258" y="2129965"/>
                  <a:pt x="1661449" y="2103009"/>
                  <a:pt x="1666116" y="2092722"/>
                </a:cubicBezTo>
                <a:cubicBezTo>
                  <a:pt x="1668116" y="2104057"/>
                  <a:pt x="1674212" y="2118916"/>
                  <a:pt x="1690024" y="2106152"/>
                </a:cubicBezTo>
                <a:cubicBezTo>
                  <a:pt x="1679261" y="2069004"/>
                  <a:pt x="1702692" y="2003568"/>
                  <a:pt x="1737744" y="1973564"/>
                </a:cubicBezTo>
                <a:cubicBezTo>
                  <a:pt x="1725266" y="1992900"/>
                  <a:pt x="1712503" y="2022618"/>
                  <a:pt x="1715837" y="2046907"/>
                </a:cubicBezTo>
                <a:cubicBezTo>
                  <a:pt x="1717170" y="2057860"/>
                  <a:pt x="1723742" y="2066147"/>
                  <a:pt x="1734029" y="2070529"/>
                </a:cubicBezTo>
                <a:cubicBezTo>
                  <a:pt x="1745840" y="2074338"/>
                  <a:pt x="1751651" y="2064909"/>
                  <a:pt x="1762319" y="2055098"/>
                </a:cubicBezTo>
                <a:cubicBezTo>
                  <a:pt x="1778035" y="2039382"/>
                  <a:pt x="1766224" y="2025761"/>
                  <a:pt x="1760795" y="2033667"/>
                </a:cubicBezTo>
                <a:cubicBezTo>
                  <a:pt x="1711360" y="2096055"/>
                  <a:pt x="1770129" y="1961848"/>
                  <a:pt x="1810515" y="1989852"/>
                </a:cubicBezTo>
                <a:cubicBezTo>
                  <a:pt x="1810515" y="1989852"/>
                  <a:pt x="1810515" y="1989852"/>
                  <a:pt x="1810515" y="1989852"/>
                </a:cubicBezTo>
                <a:cubicBezTo>
                  <a:pt x="1776892" y="1958991"/>
                  <a:pt x="1873952" y="1882124"/>
                  <a:pt x="1856807" y="1914223"/>
                </a:cubicBezTo>
                <a:cubicBezTo>
                  <a:pt x="1853663" y="1921843"/>
                  <a:pt x="1833185" y="1933750"/>
                  <a:pt x="1847377" y="1938226"/>
                </a:cubicBezTo>
                <a:cubicBezTo>
                  <a:pt x="1862712" y="1938512"/>
                  <a:pt x="1873856" y="1916795"/>
                  <a:pt x="1880429" y="1905079"/>
                </a:cubicBezTo>
                <a:cubicBezTo>
                  <a:pt x="1882429" y="1899745"/>
                  <a:pt x="1881667" y="1895840"/>
                  <a:pt x="1878714" y="1892030"/>
                </a:cubicBezTo>
                <a:cubicBezTo>
                  <a:pt x="1866903" y="1866027"/>
                  <a:pt x="1902908" y="1822212"/>
                  <a:pt x="1929197" y="1810401"/>
                </a:cubicBezTo>
                <a:cubicBezTo>
                  <a:pt x="1951295" y="1841452"/>
                  <a:pt x="1996729" y="1826879"/>
                  <a:pt x="2021304" y="1805733"/>
                </a:cubicBezTo>
                <a:cubicBezTo>
                  <a:pt x="2042925" y="1787636"/>
                  <a:pt x="2053784" y="1765538"/>
                  <a:pt x="2083406" y="1758299"/>
                </a:cubicBezTo>
                <a:cubicBezTo>
                  <a:pt x="2106933" y="1751060"/>
                  <a:pt x="2132079" y="1749441"/>
                  <a:pt x="2157511" y="1751346"/>
                </a:cubicBezTo>
                <a:cubicBezTo>
                  <a:pt x="2157987" y="1751536"/>
                  <a:pt x="2152939" y="1753346"/>
                  <a:pt x="2146176" y="1756870"/>
                </a:cubicBezTo>
                <a:cubicBezTo>
                  <a:pt x="2096265" y="1780683"/>
                  <a:pt x="2107219" y="1811829"/>
                  <a:pt x="2159511" y="1814687"/>
                </a:cubicBezTo>
                <a:cubicBezTo>
                  <a:pt x="2200469" y="1805067"/>
                  <a:pt x="2234568" y="1801162"/>
                  <a:pt x="2273811" y="1816401"/>
                </a:cubicBezTo>
                <a:cubicBezTo>
                  <a:pt x="2260667" y="1817259"/>
                  <a:pt x="2244760" y="1826974"/>
                  <a:pt x="2259047" y="1841166"/>
                </a:cubicBezTo>
                <a:cubicBezTo>
                  <a:pt x="2282669" y="1835737"/>
                  <a:pt x="2305720" y="1839262"/>
                  <a:pt x="2328771" y="1850882"/>
                </a:cubicBezTo>
                <a:cubicBezTo>
                  <a:pt x="2313435" y="1883362"/>
                  <a:pt x="2346392" y="1918509"/>
                  <a:pt x="2380301" y="1913842"/>
                </a:cubicBezTo>
                <a:cubicBezTo>
                  <a:pt x="2404018" y="1913271"/>
                  <a:pt x="2421830" y="1905746"/>
                  <a:pt x="2444499" y="1915176"/>
                </a:cubicBezTo>
                <a:cubicBezTo>
                  <a:pt x="2457549" y="1919653"/>
                  <a:pt x="2474217" y="1928034"/>
                  <a:pt x="2493934" y="1942417"/>
                </a:cubicBezTo>
                <a:cubicBezTo>
                  <a:pt x="2494410" y="1942989"/>
                  <a:pt x="2476218" y="1941465"/>
                  <a:pt x="2460406" y="1945084"/>
                </a:cubicBezTo>
                <a:cubicBezTo>
                  <a:pt x="2436498" y="1948704"/>
                  <a:pt x="2430879" y="1969087"/>
                  <a:pt x="2446500" y="1988042"/>
                </a:cubicBezTo>
                <a:cubicBezTo>
                  <a:pt x="2451262" y="1993471"/>
                  <a:pt x="2459453" y="1998996"/>
                  <a:pt x="2473455" y="2000043"/>
                </a:cubicBezTo>
                <a:cubicBezTo>
                  <a:pt x="2495363" y="2000996"/>
                  <a:pt x="2528034" y="2017379"/>
                  <a:pt x="2542321" y="2028809"/>
                </a:cubicBezTo>
                <a:cubicBezTo>
                  <a:pt x="2530319" y="2028428"/>
                  <a:pt x="2514127" y="2031190"/>
                  <a:pt x="2520223" y="2049954"/>
                </a:cubicBezTo>
                <a:cubicBezTo>
                  <a:pt x="2549846" y="2047668"/>
                  <a:pt x="2606519" y="2072910"/>
                  <a:pt x="2625855" y="2108247"/>
                </a:cubicBezTo>
                <a:cubicBezTo>
                  <a:pt x="2603471" y="2092722"/>
                  <a:pt x="2564895" y="2072148"/>
                  <a:pt x="2540416" y="2098532"/>
                </a:cubicBezTo>
                <a:cubicBezTo>
                  <a:pt x="2531843" y="2107009"/>
                  <a:pt x="2532891" y="2113772"/>
                  <a:pt x="2543559" y="2131870"/>
                </a:cubicBezTo>
                <a:cubicBezTo>
                  <a:pt x="2554132" y="2149491"/>
                  <a:pt x="2570420" y="2138061"/>
                  <a:pt x="2564514" y="2132155"/>
                </a:cubicBezTo>
                <a:cubicBezTo>
                  <a:pt x="2520604" y="2078625"/>
                  <a:pt x="2626617" y="2144633"/>
                  <a:pt x="2595090" y="2181400"/>
                </a:cubicBezTo>
                <a:lnTo>
                  <a:pt x="2595090" y="2181400"/>
                </a:lnTo>
                <a:lnTo>
                  <a:pt x="2595090" y="2181400"/>
                </a:lnTo>
                <a:lnTo>
                  <a:pt x="2595090" y="2181400"/>
                </a:lnTo>
                <a:lnTo>
                  <a:pt x="2595090" y="2181400"/>
                </a:lnTo>
                <a:cubicBezTo>
                  <a:pt x="2618045" y="2150729"/>
                  <a:pt x="2689101" y="2205403"/>
                  <a:pt x="2661860" y="2204355"/>
                </a:cubicBezTo>
                <a:cubicBezTo>
                  <a:pt x="2654049" y="2204260"/>
                  <a:pt x="2643000" y="2191877"/>
                  <a:pt x="2640714" y="2205688"/>
                </a:cubicBezTo>
                <a:cubicBezTo>
                  <a:pt x="2639571" y="2221690"/>
                  <a:pt x="2676433" y="2228167"/>
                  <a:pt x="2682338" y="2211594"/>
                </a:cubicBezTo>
                <a:cubicBezTo>
                  <a:pt x="2691768" y="2196354"/>
                  <a:pt x="2727487" y="2181971"/>
                  <a:pt x="2748251" y="2186448"/>
                </a:cubicBezTo>
                <a:cubicBezTo>
                  <a:pt x="2737488" y="2214737"/>
                  <a:pt x="2759205" y="2248837"/>
                  <a:pt x="2787876" y="2220547"/>
                </a:cubicBezTo>
                <a:cubicBezTo>
                  <a:pt x="2807402" y="2200068"/>
                  <a:pt x="2811783" y="2184543"/>
                  <a:pt x="2836548" y="2174351"/>
                </a:cubicBezTo>
                <a:cubicBezTo>
                  <a:pt x="2842263" y="2171779"/>
                  <a:pt x="2847597" y="2169779"/>
                  <a:pt x="2853788" y="2167874"/>
                </a:cubicBezTo>
                <a:cubicBezTo>
                  <a:pt x="2851312" y="2173684"/>
                  <a:pt x="2844644" y="2185686"/>
                  <a:pt x="2841216" y="2194639"/>
                </a:cubicBezTo>
                <a:cubicBezTo>
                  <a:pt x="2835786" y="2208070"/>
                  <a:pt x="2831500" y="2225596"/>
                  <a:pt x="2846168" y="2234359"/>
                </a:cubicBezTo>
                <a:cubicBezTo>
                  <a:pt x="2850359" y="2238073"/>
                  <a:pt x="2857694" y="2239216"/>
                  <a:pt x="2863694" y="2235883"/>
                </a:cubicBezTo>
                <a:cubicBezTo>
                  <a:pt x="2867028" y="2234168"/>
                  <a:pt x="2870552" y="2230834"/>
                  <a:pt x="2873886" y="2225691"/>
                </a:cubicBezTo>
                <a:cubicBezTo>
                  <a:pt x="2885126" y="2209022"/>
                  <a:pt x="2900080" y="2196259"/>
                  <a:pt x="2916082" y="2187496"/>
                </a:cubicBezTo>
                <a:cubicBezTo>
                  <a:pt x="2912653" y="2197687"/>
                  <a:pt x="2909129" y="2212165"/>
                  <a:pt x="2922750" y="2218452"/>
                </a:cubicBezTo>
                <a:cubicBezTo>
                  <a:pt x="2927798" y="2203879"/>
                  <a:pt x="2936466" y="2188258"/>
                  <a:pt x="2950277" y="2179780"/>
                </a:cubicBezTo>
                <a:cubicBezTo>
                  <a:pt x="2961611" y="2209117"/>
                  <a:pt x="3001045" y="2220166"/>
                  <a:pt x="3003902" y="2179114"/>
                </a:cubicBezTo>
                <a:cubicBezTo>
                  <a:pt x="3005998" y="2144252"/>
                  <a:pt x="2995235" y="2132155"/>
                  <a:pt x="3022381" y="2092817"/>
                </a:cubicBezTo>
                <a:cubicBezTo>
                  <a:pt x="3026762" y="2109200"/>
                  <a:pt x="3029049" y="2140633"/>
                  <a:pt x="3048003" y="2149681"/>
                </a:cubicBezTo>
                <a:cubicBezTo>
                  <a:pt x="3056861" y="2153110"/>
                  <a:pt x="3070196" y="2151586"/>
                  <a:pt x="3074483" y="2140633"/>
                </a:cubicBezTo>
                <a:cubicBezTo>
                  <a:pt x="3078483" y="2132060"/>
                  <a:pt x="3074483" y="2117296"/>
                  <a:pt x="3076197" y="2107295"/>
                </a:cubicBezTo>
                <a:cubicBezTo>
                  <a:pt x="3077150" y="2095389"/>
                  <a:pt x="3082293" y="2075196"/>
                  <a:pt x="3086199" y="2068052"/>
                </a:cubicBezTo>
                <a:cubicBezTo>
                  <a:pt x="3090009" y="2078911"/>
                  <a:pt x="3096676" y="2093388"/>
                  <a:pt x="3112487" y="2088721"/>
                </a:cubicBezTo>
                <a:cubicBezTo>
                  <a:pt x="3103439" y="2057765"/>
                  <a:pt x="3101915" y="2020713"/>
                  <a:pt x="3127632" y="1994519"/>
                </a:cubicBezTo>
                <a:cubicBezTo>
                  <a:pt x="3123346" y="2010807"/>
                  <a:pt x="3123727" y="2030714"/>
                  <a:pt x="3131347" y="2046621"/>
                </a:cubicBezTo>
                <a:cubicBezTo>
                  <a:pt x="3140491" y="2064909"/>
                  <a:pt x="3165732" y="2085007"/>
                  <a:pt x="3184496" y="2061480"/>
                </a:cubicBezTo>
                <a:cubicBezTo>
                  <a:pt x="3195641" y="2052812"/>
                  <a:pt x="3185068" y="2035381"/>
                  <a:pt x="3176781" y="2042334"/>
                </a:cubicBezTo>
                <a:cubicBezTo>
                  <a:pt x="3141062" y="2090245"/>
                  <a:pt x="3165732" y="1985851"/>
                  <a:pt x="3212119" y="2002901"/>
                </a:cubicBezTo>
                <a:cubicBezTo>
                  <a:pt x="3212119" y="2002901"/>
                  <a:pt x="3212119" y="2002901"/>
                  <a:pt x="3212119" y="2002901"/>
                </a:cubicBezTo>
                <a:cubicBezTo>
                  <a:pt x="3164780" y="1989375"/>
                  <a:pt x="3201832" y="1892220"/>
                  <a:pt x="3205166" y="1950609"/>
                </a:cubicBezTo>
                <a:cubicBezTo>
                  <a:pt x="3208214" y="1960610"/>
                  <a:pt x="3226883" y="1953276"/>
                  <a:pt x="3222406" y="1939655"/>
                </a:cubicBezTo>
                <a:cubicBezTo>
                  <a:pt x="3218120" y="1921748"/>
                  <a:pt x="3212500" y="1916795"/>
                  <a:pt x="3200879" y="1916319"/>
                </a:cubicBezTo>
                <a:cubicBezTo>
                  <a:pt x="3183544" y="1914604"/>
                  <a:pt x="3151350" y="1893268"/>
                  <a:pt x="3144682" y="1872694"/>
                </a:cubicBezTo>
                <a:cubicBezTo>
                  <a:pt x="3175162" y="1869646"/>
                  <a:pt x="3202118" y="1836690"/>
                  <a:pt x="3159160" y="1824403"/>
                </a:cubicBezTo>
                <a:cubicBezTo>
                  <a:pt x="3124965" y="1818116"/>
                  <a:pt x="3100962" y="1819354"/>
                  <a:pt x="3077817" y="1793541"/>
                </a:cubicBezTo>
                <a:cubicBezTo>
                  <a:pt x="3096771" y="1791446"/>
                  <a:pt x="3133347" y="1795351"/>
                  <a:pt x="3144015" y="1773063"/>
                </a:cubicBezTo>
                <a:cubicBezTo>
                  <a:pt x="3146587" y="1766300"/>
                  <a:pt x="3147444" y="1755632"/>
                  <a:pt x="3139253" y="1751536"/>
                </a:cubicBezTo>
                <a:cubicBezTo>
                  <a:pt x="3129728" y="1746297"/>
                  <a:pt x="3117917" y="1750488"/>
                  <a:pt x="3107725" y="1747250"/>
                </a:cubicBezTo>
                <a:cubicBezTo>
                  <a:pt x="3094485" y="1743821"/>
                  <a:pt x="3080388" y="1738201"/>
                  <a:pt x="3070006" y="1731058"/>
                </a:cubicBezTo>
                <a:cubicBezTo>
                  <a:pt x="3081436" y="1728962"/>
                  <a:pt x="3096581" y="1724866"/>
                  <a:pt x="3096485" y="1708959"/>
                </a:cubicBezTo>
                <a:cubicBezTo>
                  <a:pt x="3080484" y="1711817"/>
                  <a:pt x="3062100" y="1712198"/>
                  <a:pt x="3047718" y="1703816"/>
                </a:cubicBezTo>
                <a:cubicBezTo>
                  <a:pt x="3068673" y="1681146"/>
                  <a:pt x="3067053" y="1636474"/>
                  <a:pt x="3024762" y="1654953"/>
                </a:cubicBezTo>
                <a:cubicBezTo>
                  <a:pt x="2999807" y="1665716"/>
                  <a:pt x="2997235" y="1675432"/>
                  <a:pt x="2973042" y="1680289"/>
                </a:cubicBezTo>
                <a:cubicBezTo>
                  <a:pt x="2963231" y="1682290"/>
                  <a:pt x="2951325" y="1682766"/>
                  <a:pt x="2936084" y="1680384"/>
                </a:cubicBezTo>
                <a:cubicBezTo>
                  <a:pt x="2941514" y="1675812"/>
                  <a:pt x="2953896" y="1666764"/>
                  <a:pt x="2961326" y="1659239"/>
                </a:cubicBezTo>
                <a:cubicBezTo>
                  <a:pt x="2972756" y="1648285"/>
                  <a:pt x="2985138" y="1632093"/>
                  <a:pt x="2975137" y="1616758"/>
                </a:cubicBezTo>
                <a:cubicBezTo>
                  <a:pt x="2972851" y="1611233"/>
                  <a:pt x="2966374" y="1606566"/>
                  <a:pt x="2959040" y="1607233"/>
                </a:cubicBezTo>
                <a:cubicBezTo>
                  <a:pt x="2949229" y="1607518"/>
                  <a:pt x="2936656" y="1618377"/>
                  <a:pt x="2926369" y="1621044"/>
                </a:cubicBezTo>
                <a:cubicBezTo>
                  <a:pt x="2912462" y="1625806"/>
                  <a:pt x="2896175" y="1628854"/>
                  <a:pt x="2882744" y="1627997"/>
                </a:cubicBezTo>
                <a:cubicBezTo>
                  <a:pt x="2892365" y="1619805"/>
                  <a:pt x="2903700" y="1607137"/>
                  <a:pt x="2892555" y="1593040"/>
                </a:cubicBezTo>
                <a:cubicBezTo>
                  <a:pt x="2862361" y="1617805"/>
                  <a:pt x="2821403" y="1628950"/>
                  <a:pt x="2782256" y="1609709"/>
                </a:cubicBezTo>
                <a:cubicBezTo>
                  <a:pt x="2801115" y="1610280"/>
                  <a:pt x="2825880" y="1604470"/>
                  <a:pt x="2840930" y="1590087"/>
                </a:cubicBezTo>
                <a:cubicBezTo>
                  <a:pt x="2857408" y="1574086"/>
                  <a:pt x="2867124" y="1540938"/>
                  <a:pt x="2837120" y="1530366"/>
                </a:cubicBezTo>
                <a:cubicBezTo>
                  <a:pt x="2824642" y="1521698"/>
                  <a:pt x="2809878" y="1538271"/>
                  <a:pt x="2819784" y="1544558"/>
                </a:cubicBezTo>
                <a:cubicBezTo>
                  <a:pt x="2827690" y="1546177"/>
                  <a:pt x="2845311" y="1553892"/>
                  <a:pt x="2835596" y="1559036"/>
                </a:cubicBezTo>
                <a:cubicBezTo>
                  <a:pt x="2815403" y="1566466"/>
                  <a:pt x="2764158" y="1554464"/>
                  <a:pt x="2767492" y="1518174"/>
                </a:cubicBezTo>
                <a:lnTo>
                  <a:pt x="2767492" y="1518174"/>
                </a:lnTo>
                <a:lnTo>
                  <a:pt x="2767492" y="1518174"/>
                </a:lnTo>
                <a:cubicBezTo>
                  <a:pt x="2763587" y="1553512"/>
                  <a:pt x="2709390" y="1561036"/>
                  <a:pt x="2688911" y="1543605"/>
                </a:cubicBezTo>
                <a:cubicBezTo>
                  <a:pt x="2718152" y="1535890"/>
                  <a:pt x="2741489" y="1522174"/>
                  <a:pt x="2757110" y="1503696"/>
                </a:cubicBezTo>
                <a:cubicBezTo>
                  <a:pt x="2882649" y="1513507"/>
                  <a:pt x="3012666" y="1544844"/>
                  <a:pt x="3109154" y="1629330"/>
                </a:cubicBezTo>
                <a:cubicBezTo>
                  <a:pt x="3217739" y="1719437"/>
                  <a:pt x="3269269" y="1870980"/>
                  <a:pt x="3224025" y="2006711"/>
                </a:cubicBezTo>
                <a:lnTo>
                  <a:pt x="3224025" y="2006711"/>
                </a:lnTo>
                <a:cubicBezTo>
                  <a:pt x="3187926" y="2121201"/>
                  <a:pt x="3096771" y="2215785"/>
                  <a:pt x="2986091" y="2261124"/>
                </a:cubicBezTo>
                <a:cubicBezTo>
                  <a:pt x="2852741" y="2318845"/>
                  <a:pt x="2695197" y="2284841"/>
                  <a:pt x="2587565" y="2190163"/>
                </a:cubicBezTo>
                <a:lnTo>
                  <a:pt x="2587565" y="2190163"/>
                </a:lnTo>
                <a:lnTo>
                  <a:pt x="2587565" y="2190163"/>
                </a:lnTo>
                <a:cubicBezTo>
                  <a:pt x="2452976" y="2080434"/>
                  <a:pt x="2343439" y="1912033"/>
                  <a:pt x="2164750" y="1865360"/>
                </a:cubicBezTo>
                <a:cubicBezTo>
                  <a:pt x="2029971" y="1829546"/>
                  <a:pt x="1900622" y="1888411"/>
                  <a:pt x="1818230" y="1996329"/>
                </a:cubicBezTo>
                <a:lnTo>
                  <a:pt x="1818230" y="1996329"/>
                </a:lnTo>
                <a:lnTo>
                  <a:pt x="1818230" y="1996329"/>
                </a:lnTo>
                <a:cubicBezTo>
                  <a:pt x="1724885" y="2114153"/>
                  <a:pt x="1683642" y="2264458"/>
                  <a:pt x="1588011" y="2379424"/>
                </a:cubicBezTo>
                <a:cubicBezTo>
                  <a:pt x="1512478" y="2474865"/>
                  <a:pt x="1356649" y="2513441"/>
                  <a:pt x="1266447" y="2418286"/>
                </a:cubicBezTo>
                <a:lnTo>
                  <a:pt x="1266447" y="2418286"/>
                </a:lnTo>
                <a:lnTo>
                  <a:pt x="1266447" y="2418286"/>
                </a:lnTo>
                <a:cubicBezTo>
                  <a:pt x="1220632" y="2370661"/>
                  <a:pt x="1202249" y="2302939"/>
                  <a:pt x="1198915" y="2238264"/>
                </a:cubicBezTo>
                <a:cubicBezTo>
                  <a:pt x="1193581" y="1984708"/>
                  <a:pt x="1425038" y="1728867"/>
                  <a:pt x="1247683" y="1486170"/>
                </a:cubicBezTo>
                <a:cubicBezTo>
                  <a:pt x="1208821" y="1433878"/>
                  <a:pt x="1147575" y="1395968"/>
                  <a:pt x="1081281" y="1396158"/>
                </a:cubicBezTo>
                <a:cubicBezTo>
                  <a:pt x="885257" y="1391777"/>
                  <a:pt x="758384" y="1568656"/>
                  <a:pt x="608079" y="1664763"/>
                </a:cubicBezTo>
                <a:cubicBezTo>
                  <a:pt x="598268" y="1671431"/>
                  <a:pt x="587505" y="1676765"/>
                  <a:pt x="577980" y="1683718"/>
                </a:cubicBezTo>
                <a:cubicBezTo>
                  <a:pt x="486826" y="1747726"/>
                  <a:pt x="369097" y="1779349"/>
                  <a:pt x="259369" y="1753917"/>
                </a:cubicBezTo>
                <a:cubicBezTo>
                  <a:pt x="57725" y="1703816"/>
                  <a:pt x="44675" y="1521984"/>
                  <a:pt x="124590" y="1357963"/>
                </a:cubicBezTo>
                <a:cubicBezTo>
                  <a:pt x="124209" y="1357963"/>
                  <a:pt x="123828" y="1357963"/>
                  <a:pt x="123447" y="1357963"/>
                </a:cubicBezTo>
                <a:cubicBezTo>
                  <a:pt x="80585" y="1448070"/>
                  <a:pt x="50295" y="1561989"/>
                  <a:pt x="105254" y="1652762"/>
                </a:cubicBezTo>
                <a:cubicBezTo>
                  <a:pt x="181454" y="1774872"/>
                  <a:pt x="352333" y="1787826"/>
                  <a:pt x="477015" y="1740868"/>
                </a:cubicBezTo>
                <a:cubicBezTo>
                  <a:pt x="516068" y="1726581"/>
                  <a:pt x="552929" y="1706578"/>
                  <a:pt x="586743" y="1682480"/>
                </a:cubicBezTo>
                <a:cubicBezTo>
                  <a:pt x="648275" y="1647047"/>
                  <a:pt x="701043" y="1600565"/>
                  <a:pt x="755907" y="1555226"/>
                </a:cubicBezTo>
                <a:cubicBezTo>
                  <a:pt x="824106" y="1498933"/>
                  <a:pt x="895639" y="1441593"/>
                  <a:pt x="981173" y="1414446"/>
                </a:cubicBezTo>
                <a:cubicBezTo>
                  <a:pt x="1138717" y="1365679"/>
                  <a:pt x="1252731" y="1445498"/>
                  <a:pt x="1296546" y="1598470"/>
                </a:cubicBezTo>
                <a:cubicBezTo>
                  <a:pt x="1347314" y="1784397"/>
                  <a:pt x="1232919" y="1960610"/>
                  <a:pt x="1201391" y="2138156"/>
                </a:cubicBezTo>
                <a:cubicBezTo>
                  <a:pt x="1183389" y="2235406"/>
                  <a:pt x="1192628" y="2346944"/>
                  <a:pt x="1262447" y="2422001"/>
                </a:cubicBezTo>
                <a:lnTo>
                  <a:pt x="1262447" y="2422001"/>
                </a:lnTo>
                <a:cubicBezTo>
                  <a:pt x="1364459" y="2527538"/>
                  <a:pt x="1532576" y="2474198"/>
                  <a:pt x="1607918" y="2363518"/>
                </a:cubicBezTo>
                <a:cubicBezTo>
                  <a:pt x="1693548" y="2251408"/>
                  <a:pt x="1734791" y="2111296"/>
                  <a:pt x="1823088" y="2000139"/>
                </a:cubicBezTo>
                <a:lnTo>
                  <a:pt x="1823088" y="2000139"/>
                </a:lnTo>
                <a:cubicBezTo>
                  <a:pt x="1880714" y="1925653"/>
                  <a:pt x="1967011" y="1866979"/>
                  <a:pt x="2063118" y="1862217"/>
                </a:cubicBezTo>
                <a:cubicBezTo>
                  <a:pt x="2291337" y="1848977"/>
                  <a:pt x="2426688" y="2066718"/>
                  <a:pt x="2583088" y="2195401"/>
                </a:cubicBezTo>
                <a:lnTo>
                  <a:pt x="2583088" y="2195401"/>
                </a:lnTo>
                <a:cubicBezTo>
                  <a:pt x="2807307" y="2392283"/>
                  <a:pt x="3138300" y="2283889"/>
                  <a:pt x="3231169" y="2008902"/>
                </a:cubicBezTo>
                <a:lnTo>
                  <a:pt x="3231169" y="2008902"/>
                </a:lnTo>
                <a:lnTo>
                  <a:pt x="3231169" y="2008902"/>
                </a:lnTo>
                <a:cubicBezTo>
                  <a:pt x="3263459" y="1910890"/>
                  <a:pt x="3247838" y="1800971"/>
                  <a:pt x="3193355" y="1713912"/>
                </a:cubicBezTo>
                <a:cubicBezTo>
                  <a:pt x="3103248" y="1570275"/>
                  <a:pt x="2932370" y="1508458"/>
                  <a:pt x="2769587" y="1496457"/>
                </a:cubicBezTo>
                <a:lnTo>
                  <a:pt x="2769587" y="1496457"/>
                </a:lnTo>
                <a:lnTo>
                  <a:pt x="2769587" y="1496457"/>
                </a:lnTo>
                <a:cubicBezTo>
                  <a:pt x="2767397" y="1496266"/>
                  <a:pt x="2765206" y="1496076"/>
                  <a:pt x="2763015" y="1495885"/>
                </a:cubicBezTo>
                <a:cubicBezTo>
                  <a:pt x="2764920" y="1493028"/>
                  <a:pt x="2766730" y="1490075"/>
                  <a:pt x="2768349" y="1487027"/>
                </a:cubicBezTo>
                <a:cubicBezTo>
                  <a:pt x="2769016" y="1487122"/>
                  <a:pt x="2769778" y="1487122"/>
                  <a:pt x="2770445" y="1487217"/>
                </a:cubicBezTo>
                <a:cubicBezTo>
                  <a:pt x="2935894" y="1499409"/>
                  <a:pt x="3109820" y="1563513"/>
                  <a:pt x="3200879" y="1709245"/>
                </a:cubicBezTo>
                <a:cubicBezTo>
                  <a:pt x="3256886" y="1799066"/>
                  <a:pt x="3272412" y="1911651"/>
                  <a:pt x="3239075" y="2012236"/>
                </a:cubicBezTo>
                <a:cubicBezTo>
                  <a:pt x="3143729" y="2292175"/>
                  <a:pt x="2806259" y="2402094"/>
                  <a:pt x="2578040" y="2201497"/>
                </a:cubicBezTo>
                <a:lnTo>
                  <a:pt x="2578040" y="2201497"/>
                </a:lnTo>
                <a:lnTo>
                  <a:pt x="2578040" y="2201497"/>
                </a:lnTo>
                <a:cubicBezTo>
                  <a:pt x="2444118" y="2092245"/>
                  <a:pt x="2340296" y="1929654"/>
                  <a:pt x="2165893" y="1879933"/>
                </a:cubicBezTo>
                <a:cubicBezTo>
                  <a:pt x="2082073" y="1857359"/>
                  <a:pt x="1997110" y="1869170"/>
                  <a:pt x="1923958" y="1916224"/>
                </a:cubicBezTo>
                <a:cubicBezTo>
                  <a:pt x="1768415" y="2018236"/>
                  <a:pt x="1726219" y="2213975"/>
                  <a:pt x="1621254" y="2357136"/>
                </a:cubicBezTo>
                <a:cubicBezTo>
                  <a:pt x="1542767" y="2477341"/>
                  <a:pt x="1369412" y="2539349"/>
                  <a:pt x="1257875" y="2426478"/>
                </a:cubicBezTo>
                <a:lnTo>
                  <a:pt x="1257875" y="2426478"/>
                </a:lnTo>
                <a:lnTo>
                  <a:pt x="1257875" y="2426478"/>
                </a:lnTo>
                <a:cubicBezTo>
                  <a:pt x="1231871" y="2399332"/>
                  <a:pt x="1213774" y="2365422"/>
                  <a:pt x="1202820" y="2329513"/>
                </a:cubicBezTo>
                <a:cubicBezTo>
                  <a:pt x="1126334" y="2080816"/>
                  <a:pt x="1358935" y="1849929"/>
                  <a:pt x="1291212" y="1600089"/>
                </a:cubicBezTo>
                <a:lnTo>
                  <a:pt x="1291212" y="1600089"/>
                </a:lnTo>
                <a:lnTo>
                  <a:pt x="1291212" y="1600089"/>
                </a:lnTo>
                <a:cubicBezTo>
                  <a:pt x="1247397" y="1446546"/>
                  <a:pt x="1132430" y="1369679"/>
                  <a:pt x="975935" y="1421781"/>
                </a:cubicBezTo>
                <a:cubicBezTo>
                  <a:pt x="825821" y="1473311"/>
                  <a:pt x="725808" y="1607042"/>
                  <a:pt x="591410" y="1685052"/>
                </a:cubicBezTo>
                <a:cubicBezTo>
                  <a:pt x="584838" y="1688862"/>
                  <a:pt x="578742" y="1693910"/>
                  <a:pt x="572265" y="1697911"/>
                </a:cubicBezTo>
                <a:lnTo>
                  <a:pt x="572265" y="1697911"/>
                </a:lnTo>
                <a:lnTo>
                  <a:pt x="572265" y="1697911"/>
                </a:lnTo>
                <a:cubicBezTo>
                  <a:pt x="292992" y="1879171"/>
                  <a:pt x="-59909" y="1705530"/>
                  <a:pt x="121923" y="1358154"/>
                </a:cubicBezTo>
                <a:cubicBezTo>
                  <a:pt x="121447" y="1358154"/>
                  <a:pt x="121066" y="1358154"/>
                  <a:pt x="120590" y="1358058"/>
                </a:cubicBezTo>
                <a:cubicBezTo>
                  <a:pt x="-36763" y="1646857"/>
                  <a:pt x="191646" y="1847358"/>
                  <a:pt x="479682" y="1749250"/>
                </a:cubicBezTo>
                <a:cubicBezTo>
                  <a:pt x="519306" y="1734963"/>
                  <a:pt x="556835" y="1714865"/>
                  <a:pt x="591220" y="1690481"/>
                </a:cubicBezTo>
                <a:cubicBezTo>
                  <a:pt x="653132" y="1655048"/>
                  <a:pt x="706758" y="1608280"/>
                  <a:pt x="761813" y="1562941"/>
                </a:cubicBezTo>
                <a:cubicBezTo>
                  <a:pt x="827535" y="1509125"/>
                  <a:pt x="895829" y="1453975"/>
                  <a:pt x="977459" y="1426638"/>
                </a:cubicBezTo>
                <a:cubicBezTo>
                  <a:pt x="1131192" y="1375680"/>
                  <a:pt x="1242825" y="1450832"/>
                  <a:pt x="1285783" y="1601517"/>
                </a:cubicBezTo>
                <a:cubicBezTo>
                  <a:pt x="1335122" y="1785921"/>
                  <a:pt x="1220537" y="1959562"/>
                  <a:pt x="1189390" y="2136156"/>
                </a:cubicBezTo>
                <a:cubicBezTo>
                  <a:pt x="1170435" y="2236930"/>
                  <a:pt x="1180627" y="2353040"/>
                  <a:pt x="1253112" y="2430859"/>
                </a:cubicBezTo>
                <a:lnTo>
                  <a:pt x="1253112" y="2430859"/>
                </a:lnTo>
                <a:cubicBezTo>
                  <a:pt x="1360364" y="2542492"/>
                  <a:pt x="1538195" y="2488771"/>
                  <a:pt x="1618396" y="2371900"/>
                </a:cubicBezTo>
                <a:cubicBezTo>
                  <a:pt x="1704502" y="2260076"/>
                  <a:pt x="1745840" y="2120154"/>
                  <a:pt x="1833947" y="2009187"/>
                </a:cubicBezTo>
                <a:lnTo>
                  <a:pt x="1833947" y="2009187"/>
                </a:lnTo>
                <a:cubicBezTo>
                  <a:pt x="1913957" y="1905555"/>
                  <a:pt x="2034353" y="1851358"/>
                  <a:pt x="2163702" y="1887267"/>
                </a:cubicBezTo>
                <a:cubicBezTo>
                  <a:pt x="2405733" y="1956609"/>
                  <a:pt x="2509079" y="2246646"/>
                  <a:pt x="2756538" y="2303129"/>
                </a:cubicBezTo>
                <a:cubicBezTo>
                  <a:pt x="3044765" y="2374567"/>
                  <a:pt x="3345564" y="2073862"/>
                  <a:pt x="3246314" y="1786303"/>
                </a:cubicBezTo>
                <a:cubicBezTo>
                  <a:pt x="3180115" y="1585516"/>
                  <a:pt x="2970279" y="1491980"/>
                  <a:pt x="2772254" y="1478074"/>
                </a:cubicBezTo>
                <a:cubicBezTo>
                  <a:pt x="2779208" y="1460738"/>
                  <a:pt x="2780351" y="1441688"/>
                  <a:pt x="2776255" y="1423495"/>
                </a:cubicBezTo>
                <a:lnTo>
                  <a:pt x="2776255" y="1423495"/>
                </a:lnTo>
                <a:cubicBezTo>
                  <a:pt x="2769968" y="1394920"/>
                  <a:pt x="2747870" y="1364821"/>
                  <a:pt x="2719772" y="1351200"/>
                </a:cubicBezTo>
                <a:cubicBezTo>
                  <a:pt x="2714057" y="1343200"/>
                  <a:pt x="2704056" y="1338246"/>
                  <a:pt x="2694531" y="1342914"/>
                </a:cubicBezTo>
                <a:cubicBezTo>
                  <a:pt x="2681005" y="1340533"/>
                  <a:pt x="2666718" y="1340913"/>
                  <a:pt x="2652335" y="1344057"/>
                </a:cubicBezTo>
                <a:cubicBezTo>
                  <a:pt x="2651287" y="1334722"/>
                  <a:pt x="2622712" y="1333579"/>
                  <a:pt x="2636237" y="1341485"/>
                </a:cubicBezTo>
                <a:cubicBezTo>
                  <a:pt x="2640714" y="1343009"/>
                  <a:pt x="2641952" y="1346438"/>
                  <a:pt x="2638047" y="1348057"/>
                </a:cubicBezTo>
                <a:cubicBezTo>
                  <a:pt x="2637285" y="1348819"/>
                  <a:pt x="2631284" y="1348533"/>
                  <a:pt x="2632809" y="1349962"/>
                </a:cubicBezTo>
                <a:cubicBezTo>
                  <a:pt x="2613759" y="1357487"/>
                  <a:pt x="2597757" y="1368060"/>
                  <a:pt x="2581374" y="1382633"/>
                </a:cubicBezTo>
                <a:cubicBezTo>
                  <a:pt x="2573277" y="1358440"/>
                  <a:pt x="2536225" y="1375108"/>
                  <a:pt x="2556037" y="1377775"/>
                </a:cubicBezTo>
                <a:cubicBezTo>
                  <a:pt x="2563181" y="1377680"/>
                  <a:pt x="2566229" y="1382919"/>
                  <a:pt x="2557751" y="1387015"/>
                </a:cubicBezTo>
                <a:cubicBezTo>
                  <a:pt x="2554703" y="1388538"/>
                  <a:pt x="2555846" y="1389205"/>
                  <a:pt x="2558704" y="1389205"/>
                </a:cubicBezTo>
                <a:cubicBezTo>
                  <a:pt x="2562419" y="1389682"/>
                  <a:pt x="2567848" y="1386443"/>
                  <a:pt x="2570610" y="1389491"/>
                </a:cubicBezTo>
                <a:cubicBezTo>
                  <a:pt x="2571944" y="1392349"/>
                  <a:pt x="2567181" y="1393206"/>
                  <a:pt x="2565086" y="1393491"/>
                </a:cubicBezTo>
                <a:cubicBezTo>
                  <a:pt x="2552132" y="1395492"/>
                  <a:pt x="2558799" y="1399111"/>
                  <a:pt x="2564419" y="1399492"/>
                </a:cubicBezTo>
                <a:cubicBezTo>
                  <a:pt x="2562895" y="1401207"/>
                  <a:pt x="2561276" y="1402921"/>
                  <a:pt x="2559752" y="1404731"/>
                </a:cubicBezTo>
                <a:cubicBezTo>
                  <a:pt x="2555370" y="1403397"/>
                  <a:pt x="2550227" y="1408255"/>
                  <a:pt x="2553751" y="1411875"/>
                </a:cubicBezTo>
                <a:cubicBezTo>
                  <a:pt x="2551465" y="1414732"/>
                  <a:pt x="2549179" y="1417590"/>
                  <a:pt x="2546988" y="1420542"/>
                </a:cubicBezTo>
                <a:cubicBezTo>
                  <a:pt x="2544035" y="1414828"/>
                  <a:pt x="2535463" y="1413018"/>
                  <a:pt x="2529653" y="1414923"/>
                </a:cubicBezTo>
                <a:cubicBezTo>
                  <a:pt x="2526414" y="1416447"/>
                  <a:pt x="2530034" y="1419018"/>
                  <a:pt x="2532034" y="1419590"/>
                </a:cubicBezTo>
                <a:cubicBezTo>
                  <a:pt x="2537463" y="1421304"/>
                  <a:pt x="2538130" y="1426067"/>
                  <a:pt x="2530510" y="1427115"/>
                </a:cubicBezTo>
                <a:cubicBezTo>
                  <a:pt x="2524128" y="1428829"/>
                  <a:pt x="2538225" y="1429877"/>
                  <a:pt x="2539083" y="1431496"/>
                </a:cubicBezTo>
                <a:cubicBezTo>
                  <a:pt x="2538416" y="1432449"/>
                  <a:pt x="2537844" y="1433306"/>
                  <a:pt x="2537177" y="1434258"/>
                </a:cubicBezTo>
                <a:cubicBezTo>
                  <a:pt x="2531939" y="1433782"/>
                  <a:pt x="2523557" y="1432449"/>
                  <a:pt x="2529367" y="1437021"/>
                </a:cubicBezTo>
                <a:cubicBezTo>
                  <a:pt x="2530701" y="1437973"/>
                  <a:pt x="2533463" y="1438735"/>
                  <a:pt x="2533082" y="1440450"/>
                </a:cubicBezTo>
                <a:cubicBezTo>
                  <a:pt x="2531558" y="1444260"/>
                  <a:pt x="2527843" y="1441688"/>
                  <a:pt x="2525176" y="1440545"/>
                </a:cubicBezTo>
                <a:cubicBezTo>
                  <a:pt x="2515460" y="1440164"/>
                  <a:pt x="2520318" y="1448927"/>
                  <a:pt x="2527557" y="1449213"/>
                </a:cubicBezTo>
                <a:cubicBezTo>
                  <a:pt x="2522318" y="1457785"/>
                  <a:pt x="2517270" y="1466358"/>
                  <a:pt x="2512603" y="1474168"/>
                </a:cubicBezTo>
                <a:cubicBezTo>
                  <a:pt x="2308482" y="1481883"/>
                  <a:pt x="2090836" y="1505315"/>
                  <a:pt x="1901384" y="1411399"/>
                </a:cubicBezTo>
                <a:cubicBezTo>
                  <a:pt x="1759747" y="1351296"/>
                  <a:pt x="1636589" y="1211564"/>
                  <a:pt x="1647447" y="1050306"/>
                </a:cubicBezTo>
                <a:cubicBezTo>
                  <a:pt x="1659068" y="896191"/>
                  <a:pt x="1788893" y="786939"/>
                  <a:pt x="1915957" y="718359"/>
                </a:cubicBezTo>
                <a:cubicBezTo>
                  <a:pt x="1914909" y="714835"/>
                  <a:pt x="1913861" y="711311"/>
                  <a:pt x="1912909" y="707882"/>
                </a:cubicBezTo>
                <a:cubicBezTo>
                  <a:pt x="1781940" y="778081"/>
                  <a:pt x="1648876" y="890762"/>
                  <a:pt x="1637065" y="1049448"/>
                </a:cubicBezTo>
                <a:cubicBezTo>
                  <a:pt x="1625825" y="1214898"/>
                  <a:pt x="1751365" y="1358535"/>
                  <a:pt x="1896812" y="1420257"/>
                </a:cubicBezTo>
                <a:cubicBezTo>
                  <a:pt x="2085883" y="1513887"/>
                  <a:pt x="2303053" y="1492170"/>
                  <a:pt x="2506698" y="1483884"/>
                </a:cubicBezTo>
                <a:cubicBezTo>
                  <a:pt x="2504697" y="1487217"/>
                  <a:pt x="2502792" y="1490456"/>
                  <a:pt x="2500983" y="1493599"/>
                </a:cubicBezTo>
                <a:cubicBezTo>
                  <a:pt x="2297814" y="1502553"/>
                  <a:pt x="2081025" y="1522650"/>
                  <a:pt x="1892430" y="1429210"/>
                </a:cubicBezTo>
                <a:cubicBezTo>
                  <a:pt x="1743269" y="1365964"/>
                  <a:pt x="1615348" y="1218327"/>
                  <a:pt x="1626873" y="1048782"/>
                </a:cubicBezTo>
                <a:cubicBezTo>
                  <a:pt x="1638684" y="885809"/>
                  <a:pt x="1775368" y="769223"/>
                  <a:pt x="1910051" y="697500"/>
                </a:cubicBezTo>
                <a:cubicBezTo>
                  <a:pt x="1910051" y="697404"/>
                  <a:pt x="1910051" y="697309"/>
                  <a:pt x="1909956" y="697214"/>
                </a:cubicBezTo>
                <a:cubicBezTo>
                  <a:pt x="1910147" y="697119"/>
                  <a:pt x="1910337" y="696928"/>
                  <a:pt x="1910623" y="696833"/>
                </a:cubicBezTo>
                <a:cubicBezTo>
                  <a:pt x="1910433" y="696928"/>
                  <a:pt x="1910147" y="697023"/>
                  <a:pt x="1909956" y="697023"/>
                </a:cubicBezTo>
                <a:cubicBezTo>
                  <a:pt x="1909099" y="693975"/>
                  <a:pt x="1908337" y="691118"/>
                  <a:pt x="1907575" y="688165"/>
                </a:cubicBezTo>
                <a:cubicBezTo>
                  <a:pt x="1779940" y="756459"/>
                  <a:pt x="1652495" y="860187"/>
                  <a:pt x="1622968" y="1009920"/>
                </a:cubicBezTo>
                <a:cubicBezTo>
                  <a:pt x="1586201" y="1194514"/>
                  <a:pt x="1724790" y="1368536"/>
                  <a:pt x="1888620" y="1436830"/>
                </a:cubicBezTo>
                <a:cubicBezTo>
                  <a:pt x="2077310" y="1530175"/>
                  <a:pt x="2292671" y="1511316"/>
                  <a:pt x="2495934" y="1501981"/>
                </a:cubicBezTo>
                <a:cubicBezTo>
                  <a:pt x="2480218" y="1528842"/>
                  <a:pt x="2468502" y="1549511"/>
                  <a:pt x="2459930" y="1565704"/>
                </a:cubicBezTo>
                <a:cubicBezTo>
                  <a:pt x="2432022" y="1556369"/>
                  <a:pt x="2420972" y="1605994"/>
                  <a:pt x="2360965" y="1616281"/>
                </a:cubicBezTo>
                <a:cubicBezTo>
                  <a:pt x="2369347" y="1605994"/>
                  <a:pt x="2378110" y="1589802"/>
                  <a:pt x="2361632" y="1579134"/>
                </a:cubicBezTo>
                <a:cubicBezTo>
                  <a:pt x="2350964" y="1594183"/>
                  <a:pt x="2332961" y="1609804"/>
                  <a:pt x="2308292" y="1613709"/>
                </a:cubicBezTo>
                <a:cubicBezTo>
                  <a:pt x="2306482" y="1582467"/>
                  <a:pt x="2274478" y="1552178"/>
                  <a:pt x="2244951" y="1579134"/>
                </a:cubicBezTo>
                <a:cubicBezTo>
                  <a:pt x="2220947" y="1597231"/>
                  <a:pt x="2212661" y="1626187"/>
                  <a:pt x="2183705" y="1637236"/>
                </a:cubicBezTo>
                <a:cubicBezTo>
                  <a:pt x="2170275" y="1643237"/>
                  <a:pt x="2151510" y="1648476"/>
                  <a:pt x="2124459" y="1649619"/>
                </a:cubicBezTo>
                <a:cubicBezTo>
                  <a:pt x="2123697" y="1649333"/>
                  <a:pt x="2140652" y="1636665"/>
                  <a:pt x="2151605" y="1620282"/>
                </a:cubicBezTo>
                <a:cubicBezTo>
                  <a:pt x="2162655" y="1603994"/>
                  <a:pt x="2167893" y="1584658"/>
                  <a:pt x="2147700" y="1572085"/>
                </a:cubicBezTo>
                <a:cubicBezTo>
                  <a:pt x="2141604" y="1567037"/>
                  <a:pt x="2131698" y="1564370"/>
                  <a:pt x="2122364" y="1566942"/>
                </a:cubicBezTo>
                <a:cubicBezTo>
                  <a:pt x="2113791" y="1568275"/>
                  <a:pt x="2103028" y="1577705"/>
                  <a:pt x="2094265" y="1582658"/>
                </a:cubicBezTo>
                <a:cubicBezTo>
                  <a:pt x="2072453" y="1594279"/>
                  <a:pt x="2043306" y="1599327"/>
                  <a:pt x="2019875" y="1597517"/>
                </a:cubicBezTo>
                <a:cubicBezTo>
                  <a:pt x="2032543" y="1589611"/>
                  <a:pt x="2046640" y="1575133"/>
                  <a:pt x="2028733" y="1559703"/>
                </a:cubicBezTo>
                <a:cubicBezTo>
                  <a:pt x="1985585" y="1591230"/>
                  <a:pt x="1914623" y="1585230"/>
                  <a:pt x="1871666" y="1550559"/>
                </a:cubicBezTo>
                <a:cubicBezTo>
                  <a:pt x="1896716" y="1559417"/>
                  <a:pt x="1931768" y="1564084"/>
                  <a:pt x="1957391" y="1550178"/>
                </a:cubicBezTo>
                <a:cubicBezTo>
                  <a:pt x="1970249" y="1543320"/>
                  <a:pt x="1977488" y="1530937"/>
                  <a:pt x="1980346" y="1516364"/>
                </a:cubicBezTo>
                <a:cubicBezTo>
                  <a:pt x="1982727" y="1501124"/>
                  <a:pt x="1972535" y="1495504"/>
                  <a:pt x="1959010" y="1485312"/>
                </a:cubicBezTo>
                <a:cubicBezTo>
                  <a:pt x="1946818" y="1473692"/>
                  <a:pt x="1924720" y="1486455"/>
                  <a:pt x="1935769" y="1496171"/>
                </a:cubicBezTo>
                <a:cubicBezTo>
                  <a:pt x="2012159" y="1535890"/>
                  <a:pt x="1854521" y="1513030"/>
                  <a:pt x="1882238" y="1449975"/>
                </a:cubicBezTo>
                <a:cubicBezTo>
                  <a:pt x="1882238" y="1449975"/>
                  <a:pt x="1882238" y="1449975"/>
                  <a:pt x="1882143" y="1449975"/>
                </a:cubicBezTo>
                <a:cubicBezTo>
                  <a:pt x="1877381" y="1456547"/>
                  <a:pt x="1871856" y="1465024"/>
                  <a:pt x="1865570" y="1469596"/>
                </a:cubicBezTo>
                <a:cubicBezTo>
                  <a:pt x="1835090" y="1484170"/>
                  <a:pt x="1759366" y="1428543"/>
                  <a:pt x="1794418" y="1432639"/>
                </a:cubicBezTo>
                <a:cubicBezTo>
                  <a:pt x="1804324" y="1433020"/>
                  <a:pt x="1821564" y="1450070"/>
                  <a:pt x="1822993" y="1431401"/>
                </a:cubicBezTo>
                <a:cubicBezTo>
                  <a:pt x="1825660" y="1415875"/>
                  <a:pt x="1789274" y="1408541"/>
                  <a:pt x="1780226" y="1409779"/>
                </a:cubicBezTo>
                <a:cubicBezTo>
                  <a:pt x="1766795" y="1410827"/>
                  <a:pt x="1766891" y="1423305"/>
                  <a:pt x="1752889" y="1427972"/>
                </a:cubicBezTo>
                <a:cubicBezTo>
                  <a:pt x="1723838" y="1440069"/>
                  <a:pt x="1686690" y="1433496"/>
                  <a:pt x="1660592" y="1412161"/>
                </a:cubicBezTo>
                <a:cubicBezTo>
                  <a:pt x="1684118" y="1385395"/>
                  <a:pt x="1674784" y="1336151"/>
                  <a:pt x="1636208" y="1328245"/>
                </a:cubicBezTo>
                <a:cubicBezTo>
                  <a:pt x="1603156" y="1317768"/>
                  <a:pt x="1570295" y="1325197"/>
                  <a:pt x="1543244" y="1299861"/>
                </a:cubicBezTo>
                <a:cubicBezTo>
                  <a:pt x="1521812" y="1281478"/>
                  <a:pt x="1508763" y="1262904"/>
                  <a:pt x="1494285" y="1234805"/>
                </a:cubicBezTo>
                <a:cubicBezTo>
                  <a:pt x="1494190" y="1234233"/>
                  <a:pt x="1499524" y="1237853"/>
                  <a:pt x="1507620" y="1242044"/>
                </a:cubicBezTo>
                <a:cubicBezTo>
                  <a:pt x="1531718" y="1256712"/>
                  <a:pt x="1580867" y="1265857"/>
                  <a:pt x="1578867" y="1224042"/>
                </a:cubicBezTo>
                <a:cubicBezTo>
                  <a:pt x="1580010" y="1213660"/>
                  <a:pt x="1577248" y="1202801"/>
                  <a:pt x="1570295" y="1192895"/>
                </a:cubicBezTo>
                <a:cubicBezTo>
                  <a:pt x="1565913" y="1186513"/>
                  <a:pt x="1560103" y="1181179"/>
                  <a:pt x="1553340" y="1176226"/>
                </a:cubicBezTo>
                <a:cubicBezTo>
                  <a:pt x="1524956" y="1155938"/>
                  <a:pt x="1505810" y="1111170"/>
                  <a:pt x="1501905" y="1077166"/>
                </a:cubicBezTo>
                <a:cubicBezTo>
                  <a:pt x="1507715" y="1086406"/>
                  <a:pt x="1530861" y="1105932"/>
                  <a:pt x="1541434" y="1079452"/>
                </a:cubicBezTo>
                <a:cubicBezTo>
                  <a:pt x="1521336" y="1060212"/>
                  <a:pt x="1509716" y="1024398"/>
                  <a:pt x="1513145" y="995156"/>
                </a:cubicBezTo>
                <a:cubicBezTo>
                  <a:pt x="1551530" y="997823"/>
                  <a:pt x="1586011" y="958008"/>
                  <a:pt x="1574295" y="919813"/>
                </a:cubicBezTo>
                <a:cubicBezTo>
                  <a:pt x="1567056" y="881332"/>
                  <a:pt x="1544863" y="864092"/>
                  <a:pt x="1553150" y="821229"/>
                </a:cubicBezTo>
                <a:cubicBezTo>
                  <a:pt x="1556388" y="802560"/>
                  <a:pt x="1564675" y="777700"/>
                  <a:pt x="1582963" y="748839"/>
                </a:cubicBezTo>
                <a:cubicBezTo>
                  <a:pt x="1584011" y="756936"/>
                  <a:pt x="1584201" y="768556"/>
                  <a:pt x="1586297" y="778081"/>
                </a:cubicBezTo>
                <a:cubicBezTo>
                  <a:pt x="1592012" y="815514"/>
                  <a:pt x="1617539" y="836850"/>
                  <a:pt x="1649733" y="807799"/>
                </a:cubicBezTo>
                <a:cubicBezTo>
                  <a:pt x="1674403" y="779891"/>
                  <a:pt x="1647161" y="743791"/>
                  <a:pt x="1700787" y="684736"/>
                </a:cubicBezTo>
                <a:cubicBezTo>
                  <a:pt x="1698882" y="700643"/>
                  <a:pt x="1701835" y="721598"/>
                  <a:pt x="1726505" y="717026"/>
                </a:cubicBezTo>
                <a:cubicBezTo>
                  <a:pt x="1728886" y="663781"/>
                  <a:pt x="1773177" y="610822"/>
                  <a:pt x="1828136" y="598630"/>
                </a:cubicBezTo>
                <a:cubicBezTo>
                  <a:pt x="1805943" y="613584"/>
                  <a:pt x="1783559" y="638064"/>
                  <a:pt x="1779464" y="665972"/>
                </a:cubicBezTo>
                <a:cubicBezTo>
                  <a:pt x="1776225" y="685403"/>
                  <a:pt x="1791179" y="721026"/>
                  <a:pt x="1817278" y="714073"/>
                </a:cubicBezTo>
                <a:cubicBezTo>
                  <a:pt x="1828041" y="713406"/>
                  <a:pt x="1848425" y="706072"/>
                  <a:pt x="1845377" y="694356"/>
                </a:cubicBezTo>
                <a:cubicBezTo>
                  <a:pt x="1843662" y="681212"/>
                  <a:pt x="1835756" y="685117"/>
                  <a:pt x="1827660" y="689118"/>
                </a:cubicBezTo>
                <a:cubicBezTo>
                  <a:pt x="1767843" y="709215"/>
                  <a:pt x="1871094" y="614061"/>
                  <a:pt x="1903479" y="672925"/>
                </a:cubicBezTo>
                <a:lnTo>
                  <a:pt x="1903479" y="672925"/>
                </a:lnTo>
                <a:lnTo>
                  <a:pt x="1903955" y="673782"/>
                </a:lnTo>
                <a:cubicBezTo>
                  <a:pt x="1894049" y="630920"/>
                  <a:pt x="1893002" y="600059"/>
                  <a:pt x="1894335" y="577485"/>
                </a:cubicBezTo>
                <a:cubicBezTo>
                  <a:pt x="1879476" y="551005"/>
                  <a:pt x="1870523" y="521097"/>
                  <a:pt x="1866046" y="491188"/>
                </a:cubicBezTo>
                <a:cubicBezTo>
                  <a:pt x="1865379" y="490902"/>
                  <a:pt x="1864712" y="490617"/>
                  <a:pt x="1864046" y="490236"/>
                </a:cubicBezTo>
                <a:cubicBezTo>
                  <a:pt x="1864141" y="490236"/>
                  <a:pt x="1864141" y="490236"/>
                  <a:pt x="1864236" y="490331"/>
                </a:cubicBezTo>
                <a:cubicBezTo>
                  <a:pt x="1864141" y="490331"/>
                  <a:pt x="1864046" y="490236"/>
                  <a:pt x="1864046" y="490236"/>
                </a:cubicBezTo>
                <a:cubicBezTo>
                  <a:pt x="1864046" y="490236"/>
                  <a:pt x="1864141" y="490236"/>
                  <a:pt x="1864141" y="490236"/>
                </a:cubicBezTo>
                <a:cubicBezTo>
                  <a:pt x="1862903" y="489664"/>
                  <a:pt x="1861664" y="489093"/>
                  <a:pt x="1860426" y="488521"/>
                </a:cubicBezTo>
                <a:cubicBezTo>
                  <a:pt x="1860617" y="488616"/>
                  <a:pt x="1860712" y="488616"/>
                  <a:pt x="1860902" y="488712"/>
                </a:cubicBezTo>
                <a:cubicBezTo>
                  <a:pt x="1860426" y="488521"/>
                  <a:pt x="1859950" y="488235"/>
                  <a:pt x="1859379" y="488045"/>
                </a:cubicBezTo>
                <a:cubicBezTo>
                  <a:pt x="1859664" y="488140"/>
                  <a:pt x="1860045" y="488331"/>
                  <a:pt x="1860331" y="488521"/>
                </a:cubicBezTo>
                <a:cubicBezTo>
                  <a:pt x="1843853" y="481282"/>
                  <a:pt x="1826327" y="476043"/>
                  <a:pt x="1808420" y="474424"/>
                </a:cubicBezTo>
                <a:cubicBezTo>
                  <a:pt x="1808515" y="474424"/>
                  <a:pt x="1808610" y="474424"/>
                  <a:pt x="1808705" y="474424"/>
                </a:cubicBezTo>
                <a:cubicBezTo>
                  <a:pt x="1808610" y="474424"/>
                  <a:pt x="1808420" y="474424"/>
                  <a:pt x="1808324" y="474424"/>
                </a:cubicBezTo>
                <a:cubicBezTo>
                  <a:pt x="1808324" y="474424"/>
                  <a:pt x="1808324" y="474424"/>
                  <a:pt x="1808420" y="474424"/>
                </a:cubicBezTo>
                <a:cubicBezTo>
                  <a:pt x="1806896" y="474329"/>
                  <a:pt x="1805372" y="474234"/>
                  <a:pt x="1803943" y="474138"/>
                </a:cubicBezTo>
                <a:cubicBezTo>
                  <a:pt x="1803943" y="474138"/>
                  <a:pt x="1803943" y="474138"/>
                  <a:pt x="1803943" y="474138"/>
                </a:cubicBezTo>
                <a:cubicBezTo>
                  <a:pt x="1803848" y="474138"/>
                  <a:pt x="1803848" y="474138"/>
                  <a:pt x="1803752" y="474138"/>
                </a:cubicBezTo>
                <a:cubicBezTo>
                  <a:pt x="1803752" y="474138"/>
                  <a:pt x="1803848" y="474138"/>
                  <a:pt x="1803848" y="474138"/>
                </a:cubicBezTo>
                <a:cubicBezTo>
                  <a:pt x="1802133" y="474043"/>
                  <a:pt x="1800419" y="474043"/>
                  <a:pt x="1798704" y="474043"/>
                </a:cubicBezTo>
                <a:cubicBezTo>
                  <a:pt x="1799085" y="474043"/>
                  <a:pt x="1799466" y="474043"/>
                  <a:pt x="1799942" y="474043"/>
                </a:cubicBezTo>
                <a:cubicBezTo>
                  <a:pt x="1799466" y="474043"/>
                  <a:pt x="1798990" y="474043"/>
                  <a:pt x="1798514" y="474043"/>
                </a:cubicBezTo>
                <a:cubicBezTo>
                  <a:pt x="1798609" y="474043"/>
                  <a:pt x="1798704" y="474043"/>
                  <a:pt x="1798799" y="474043"/>
                </a:cubicBezTo>
                <a:cubicBezTo>
                  <a:pt x="1797085" y="474043"/>
                  <a:pt x="1795466" y="474043"/>
                  <a:pt x="1793751" y="474138"/>
                </a:cubicBezTo>
                <a:cubicBezTo>
                  <a:pt x="1794227" y="474138"/>
                  <a:pt x="1794704" y="474043"/>
                  <a:pt x="1795275" y="474043"/>
                </a:cubicBezTo>
                <a:cubicBezTo>
                  <a:pt x="1794608" y="474043"/>
                  <a:pt x="1794037" y="474043"/>
                  <a:pt x="1793465" y="474138"/>
                </a:cubicBezTo>
                <a:cubicBezTo>
                  <a:pt x="1793561" y="474138"/>
                  <a:pt x="1793751" y="474138"/>
                  <a:pt x="1793846" y="474138"/>
                </a:cubicBezTo>
                <a:cubicBezTo>
                  <a:pt x="1792132" y="474234"/>
                  <a:pt x="1790417" y="474329"/>
                  <a:pt x="1788608" y="474519"/>
                </a:cubicBezTo>
                <a:cubicBezTo>
                  <a:pt x="1788703" y="474519"/>
                  <a:pt x="1788798" y="474519"/>
                  <a:pt x="1788798" y="474519"/>
                </a:cubicBezTo>
                <a:cubicBezTo>
                  <a:pt x="1788608" y="474519"/>
                  <a:pt x="1788512" y="474519"/>
                  <a:pt x="1788322" y="474519"/>
                </a:cubicBezTo>
                <a:cubicBezTo>
                  <a:pt x="1788417" y="474519"/>
                  <a:pt x="1788512" y="474519"/>
                  <a:pt x="1788608" y="474519"/>
                </a:cubicBezTo>
                <a:cubicBezTo>
                  <a:pt x="1785083" y="474805"/>
                  <a:pt x="1781654" y="475377"/>
                  <a:pt x="1778511" y="476043"/>
                </a:cubicBezTo>
                <a:cubicBezTo>
                  <a:pt x="1778511" y="476043"/>
                  <a:pt x="1778511" y="476043"/>
                  <a:pt x="1778511" y="476043"/>
                </a:cubicBezTo>
                <a:cubicBezTo>
                  <a:pt x="1778225" y="476139"/>
                  <a:pt x="1777940" y="476139"/>
                  <a:pt x="1777654" y="476234"/>
                </a:cubicBezTo>
                <a:cubicBezTo>
                  <a:pt x="1777940" y="476139"/>
                  <a:pt x="1778130" y="476139"/>
                  <a:pt x="1778416" y="476043"/>
                </a:cubicBezTo>
                <a:cubicBezTo>
                  <a:pt x="1777368" y="476234"/>
                  <a:pt x="1776416" y="476520"/>
                  <a:pt x="1775368" y="476710"/>
                </a:cubicBezTo>
                <a:cubicBezTo>
                  <a:pt x="1775463" y="476710"/>
                  <a:pt x="1775463" y="476710"/>
                  <a:pt x="1775558" y="476615"/>
                </a:cubicBezTo>
                <a:cubicBezTo>
                  <a:pt x="1775463" y="476615"/>
                  <a:pt x="1775368" y="476615"/>
                  <a:pt x="1775273" y="476710"/>
                </a:cubicBezTo>
                <a:cubicBezTo>
                  <a:pt x="1775273" y="476710"/>
                  <a:pt x="1775368" y="476710"/>
                  <a:pt x="1775368" y="476710"/>
                </a:cubicBezTo>
                <a:cubicBezTo>
                  <a:pt x="1774034" y="477091"/>
                  <a:pt x="1772701" y="477377"/>
                  <a:pt x="1771463" y="477853"/>
                </a:cubicBezTo>
                <a:cubicBezTo>
                  <a:pt x="1771463" y="477853"/>
                  <a:pt x="1771558" y="477853"/>
                  <a:pt x="1771558" y="477853"/>
                </a:cubicBezTo>
                <a:cubicBezTo>
                  <a:pt x="1771082" y="478044"/>
                  <a:pt x="1770605" y="478139"/>
                  <a:pt x="1770129" y="478329"/>
                </a:cubicBezTo>
                <a:cubicBezTo>
                  <a:pt x="1770605" y="478139"/>
                  <a:pt x="1771082" y="478044"/>
                  <a:pt x="1771558" y="477853"/>
                </a:cubicBezTo>
                <a:cubicBezTo>
                  <a:pt x="1759747" y="481568"/>
                  <a:pt x="1747841" y="488426"/>
                  <a:pt x="1742316" y="499856"/>
                </a:cubicBezTo>
                <a:cubicBezTo>
                  <a:pt x="1752317" y="439372"/>
                  <a:pt x="1801657" y="372316"/>
                  <a:pt x="1870618" y="377555"/>
                </a:cubicBezTo>
                <a:cubicBezTo>
                  <a:pt x="1831280" y="322881"/>
                  <a:pt x="1836709" y="233061"/>
                  <a:pt x="1888620" y="191055"/>
                </a:cubicBezTo>
                <a:cubicBezTo>
                  <a:pt x="1888430" y="191246"/>
                  <a:pt x="1888239" y="191436"/>
                  <a:pt x="1888049" y="191532"/>
                </a:cubicBezTo>
                <a:cubicBezTo>
                  <a:pt x="1888334" y="191246"/>
                  <a:pt x="1888715" y="190960"/>
                  <a:pt x="1889001" y="190674"/>
                </a:cubicBezTo>
                <a:cubicBezTo>
                  <a:pt x="1888906" y="190770"/>
                  <a:pt x="1888811" y="190865"/>
                  <a:pt x="1888715" y="190960"/>
                </a:cubicBezTo>
                <a:cubicBezTo>
                  <a:pt x="1890906" y="189150"/>
                  <a:pt x="1893192" y="187341"/>
                  <a:pt x="1895478" y="185721"/>
                </a:cubicBezTo>
                <a:cubicBezTo>
                  <a:pt x="1895383" y="185817"/>
                  <a:pt x="1895288" y="185817"/>
                  <a:pt x="1895192" y="185912"/>
                </a:cubicBezTo>
                <a:cubicBezTo>
                  <a:pt x="1961582" y="129333"/>
                  <a:pt x="2103980" y="214201"/>
                  <a:pt x="2037115" y="264112"/>
                </a:cubicBezTo>
                <a:cubicBezTo>
                  <a:pt x="2019779" y="273447"/>
                  <a:pt x="1984156" y="278685"/>
                  <a:pt x="1967297" y="260112"/>
                </a:cubicBezTo>
                <a:cubicBezTo>
                  <a:pt x="1964915" y="256873"/>
                  <a:pt x="1965201" y="246777"/>
                  <a:pt x="1970630" y="245824"/>
                </a:cubicBezTo>
                <a:cubicBezTo>
                  <a:pt x="1970535" y="245824"/>
                  <a:pt x="1970440" y="245824"/>
                  <a:pt x="1970345" y="245824"/>
                </a:cubicBezTo>
                <a:cubicBezTo>
                  <a:pt x="1971583" y="245729"/>
                  <a:pt x="1972821" y="245538"/>
                  <a:pt x="1974059" y="245157"/>
                </a:cubicBezTo>
                <a:cubicBezTo>
                  <a:pt x="1974059" y="245157"/>
                  <a:pt x="1974059" y="245157"/>
                  <a:pt x="1974059" y="245157"/>
                </a:cubicBezTo>
                <a:cubicBezTo>
                  <a:pt x="1974059" y="245157"/>
                  <a:pt x="1974155" y="245157"/>
                  <a:pt x="1974155" y="245157"/>
                </a:cubicBezTo>
                <a:cubicBezTo>
                  <a:pt x="1974155" y="245157"/>
                  <a:pt x="1974059" y="245157"/>
                  <a:pt x="1974059" y="245157"/>
                </a:cubicBezTo>
                <a:cubicBezTo>
                  <a:pt x="1974345" y="245062"/>
                  <a:pt x="1974631" y="244967"/>
                  <a:pt x="1974917" y="244872"/>
                </a:cubicBezTo>
                <a:cubicBezTo>
                  <a:pt x="1974917" y="244872"/>
                  <a:pt x="1974821" y="244872"/>
                  <a:pt x="1974821" y="244967"/>
                </a:cubicBezTo>
                <a:cubicBezTo>
                  <a:pt x="1974917" y="244967"/>
                  <a:pt x="1974917" y="244872"/>
                  <a:pt x="1975012" y="244872"/>
                </a:cubicBezTo>
                <a:cubicBezTo>
                  <a:pt x="1975012" y="244872"/>
                  <a:pt x="1975012" y="244872"/>
                  <a:pt x="1974917" y="244872"/>
                </a:cubicBezTo>
                <a:cubicBezTo>
                  <a:pt x="1976250" y="244395"/>
                  <a:pt x="1977488" y="243633"/>
                  <a:pt x="1978631" y="242776"/>
                </a:cubicBezTo>
                <a:cubicBezTo>
                  <a:pt x="1978631" y="242776"/>
                  <a:pt x="1978631" y="242776"/>
                  <a:pt x="1978631" y="242776"/>
                </a:cubicBezTo>
                <a:cubicBezTo>
                  <a:pt x="1978631" y="242776"/>
                  <a:pt x="1978727" y="242681"/>
                  <a:pt x="1978727" y="242681"/>
                </a:cubicBezTo>
                <a:cubicBezTo>
                  <a:pt x="1978727" y="242681"/>
                  <a:pt x="1978631" y="242681"/>
                  <a:pt x="1978631" y="242776"/>
                </a:cubicBezTo>
                <a:cubicBezTo>
                  <a:pt x="2006540" y="202009"/>
                  <a:pt x="1920148" y="209248"/>
                  <a:pt x="1901098" y="258969"/>
                </a:cubicBezTo>
                <a:cubicBezTo>
                  <a:pt x="1854425" y="383270"/>
                  <a:pt x="2048926" y="431085"/>
                  <a:pt x="2105695" y="327453"/>
                </a:cubicBezTo>
                <a:cubicBezTo>
                  <a:pt x="2114744" y="311261"/>
                  <a:pt x="2121030" y="303831"/>
                  <a:pt x="2128364" y="327834"/>
                </a:cubicBezTo>
                <a:cubicBezTo>
                  <a:pt x="2133698" y="370411"/>
                  <a:pt x="2105219" y="378031"/>
                  <a:pt x="2075691" y="395938"/>
                </a:cubicBezTo>
                <a:cubicBezTo>
                  <a:pt x="2051402" y="414321"/>
                  <a:pt x="2056260" y="450326"/>
                  <a:pt x="2087216" y="458803"/>
                </a:cubicBezTo>
                <a:cubicBezTo>
                  <a:pt x="2124555" y="474043"/>
                  <a:pt x="2182943" y="461756"/>
                  <a:pt x="2221614" y="440801"/>
                </a:cubicBezTo>
                <a:cubicBezTo>
                  <a:pt x="2234759" y="376507"/>
                  <a:pt x="2326865" y="326310"/>
                  <a:pt x="2376300" y="379936"/>
                </a:cubicBezTo>
                <a:cubicBezTo>
                  <a:pt x="2390969" y="397748"/>
                  <a:pt x="2391826" y="427085"/>
                  <a:pt x="2373157" y="439372"/>
                </a:cubicBezTo>
                <a:cubicBezTo>
                  <a:pt x="2360775" y="448326"/>
                  <a:pt x="2331723" y="446325"/>
                  <a:pt x="2332771" y="427180"/>
                </a:cubicBezTo>
                <a:cubicBezTo>
                  <a:pt x="2360203" y="405177"/>
                  <a:pt x="2315531" y="387747"/>
                  <a:pt x="2292576" y="415369"/>
                </a:cubicBezTo>
                <a:cubicBezTo>
                  <a:pt x="2244665" y="466804"/>
                  <a:pt x="2328389" y="538623"/>
                  <a:pt x="2381444" y="506619"/>
                </a:cubicBezTo>
                <a:cubicBezTo>
                  <a:pt x="2365537" y="454898"/>
                  <a:pt x="2411067" y="382032"/>
                  <a:pt x="2468407" y="399748"/>
                </a:cubicBezTo>
                <a:cubicBezTo>
                  <a:pt x="2489171" y="407178"/>
                  <a:pt x="2502887" y="433752"/>
                  <a:pt x="2486981" y="450326"/>
                </a:cubicBezTo>
                <a:cubicBezTo>
                  <a:pt x="2486981" y="450231"/>
                  <a:pt x="2487076" y="450231"/>
                  <a:pt x="2487076" y="450231"/>
                </a:cubicBezTo>
                <a:cubicBezTo>
                  <a:pt x="2480313" y="458613"/>
                  <a:pt x="2462311" y="464328"/>
                  <a:pt x="2456882" y="452517"/>
                </a:cubicBezTo>
                <a:cubicBezTo>
                  <a:pt x="2468883" y="413559"/>
                  <a:pt x="2400208" y="443468"/>
                  <a:pt x="2428116" y="493379"/>
                </a:cubicBezTo>
                <a:cubicBezTo>
                  <a:pt x="2455643" y="487378"/>
                  <a:pt x="2510603" y="486330"/>
                  <a:pt x="2533368" y="489569"/>
                </a:cubicBezTo>
                <a:cubicBezTo>
                  <a:pt x="2506602" y="472043"/>
                  <a:pt x="2496220" y="433276"/>
                  <a:pt x="2506793" y="403749"/>
                </a:cubicBezTo>
                <a:cubicBezTo>
                  <a:pt x="2506793" y="403749"/>
                  <a:pt x="2506793" y="403844"/>
                  <a:pt x="2506698" y="403844"/>
                </a:cubicBezTo>
                <a:cubicBezTo>
                  <a:pt x="2521557" y="363363"/>
                  <a:pt x="2587946" y="355457"/>
                  <a:pt x="2599566" y="402415"/>
                </a:cubicBezTo>
                <a:cubicBezTo>
                  <a:pt x="2593851" y="395271"/>
                  <a:pt x="2579087" y="393938"/>
                  <a:pt x="2573658" y="394700"/>
                </a:cubicBezTo>
                <a:cubicBezTo>
                  <a:pt x="2489457" y="409845"/>
                  <a:pt x="2578516" y="521954"/>
                  <a:pt x="2672337" y="498713"/>
                </a:cubicBezTo>
                <a:cubicBezTo>
                  <a:pt x="2704151" y="495189"/>
                  <a:pt x="2722058" y="482901"/>
                  <a:pt x="2747966" y="479282"/>
                </a:cubicBezTo>
                <a:cubicBezTo>
                  <a:pt x="2787399" y="472424"/>
                  <a:pt x="2808068" y="510810"/>
                  <a:pt x="2806449" y="542337"/>
                </a:cubicBezTo>
                <a:cubicBezTo>
                  <a:pt x="2835691" y="583295"/>
                  <a:pt x="2893032" y="520906"/>
                  <a:pt x="2907033" y="500904"/>
                </a:cubicBezTo>
                <a:cubicBezTo>
                  <a:pt x="2903509" y="522525"/>
                  <a:pt x="2928179" y="544433"/>
                  <a:pt x="2948467" y="533003"/>
                </a:cubicBezTo>
                <a:cubicBezTo>
                  <a:pt x="2929608" y="530717"/>
                  <a:pt x="2915892" y="516715"/>
                  <a:pt x="2907128" y="500808"/>
                </a:cubicBezTo>
                <a:lnTo>
                  <a:pt x="2907128" y="500808"/>
                </a:lnTo>
                <a:cubicBezTo>
                  <a:pt x="2907414" y="475377"/>
                  <a:pt x="2932179" y="458803"/>
                  <a:pt x="2955611" y="461946"/>
                </a:cubicBezTo>
                <a:cubicBezTo>
                  <a:pt x="2962088" y="436419"/>
                  <a:pt x="2991996" y="423846"/>
                  <a:pt x="3015713" y="426704"/>
                </a:cubicBezTo>
                <a:cubicBezTo>
                  <a:pt x="3020000" y="409083"/>
                  <a:pt x="3030953" y="394224"/>
                  <a:pt x="3046956" y="385365"/>
                </a:cubicBezTo>
                <a:cubicBezTo>
                  <a:pt x="3035716" y="373745"/>
                  <a:pt x="3020381" y="366506"/>
                  <a:pt x="3004569" y="363553"/>
                </a:cubicBezTo>
                <a:cubicBezTo>
                  <a:pt x="3004665" y="363553"/>
                  <a:pt x="3004760" y="363553"/>
                  <a:pt x="3004855" y="363648"/>
                </a:cubicBezTo>
                <a:cubicBezTo>
                  <a:pt x="3004760" y="363648"/>
                  <a:pt x="3004569" y="363553"/>
                  <a:pt x="3004474" y="363553"/>
                </a:cubicBezTo>
                <a:cubicBezTo>
                  <a:pt x="3004474" y="363553"/>
                  <a:pt x="3004569" y="363553"/>
                  <a:pt x="3004569" y="363553"/>
                </a:cubicBezTo>
                <a:cubicBezTo>
                  <a:pt x="2907414" y="350694"/>
                  <a:pt x="2849217" y="470519"/>
                  <a:pt x="2751490" y="459660"/>
                </a:cubicBezTo>
                <a:cubicBezTo>
                  <a:pt x="2708818" y="456422"/>
                  <a:pt x="2671575" y="422799"/>
                  <a:pt x="2663860" y="380793"/>
                </a:cubicBezTo>
                <a:cubicBezTo>
                  <a:pt x="2656716" y="335740"/>
                  <a:pt x="2668432" y="288687"/>
                  <a:pt x="2652144" y="244776"/>
                </a:cubicBezTo>
                <a:cubicBezTo>
                  <a:pt x="2621378" y="134096"/>
                  <a:pt x="2478884" y="92472"/>
                  <a:pt x="2390111" y="163433"/>
                </a:cubicBezTo>
                <a:lnTo>
                  <a:pt x="2390111" y="163433"/>
                </a:lnTo>
                <a:cubicBezTo>
                  <a:pt x="2463930" y="87614"/>
                  <a:pt x="2600424" y="107426"/>
                  <a:pt x="2654144" y="197247"/>
                </a:cubicBezTo>
                <a:cubicBezTo>
                  <a:pt x="2690530" y="252015"/>
                  <a:pt x="2683767" y="310308"/>
                  <a:pt x="2686339" y="371745"/>
                </a:cubicBezTo>
                <a:cubicBezTo>
                  <a:pt x="2692340" y="423942"/>
                  <a:pt x="2752252" y="451088"/>
                  <a:pt x="2799210" y="432228"/>
                </a:cubicBezTo>
                <a:cubicBezTo>
                  <a:pt x="2876934" y="404606"/>
                  <a:pt x="2973803" y="299069"/>
                  <a:pt x="3050003" y="383841"/>
                </a:cubicBezTo>
                <a:cubicBezTo>
                  <a:pt x="3072292" y="372792"/>
                  <a:pt x="3092485" y="372983"/>
                  <a:pt x="3109059" y="379936"/>
                </a:cubicBezTo>
                <a:cubicBezTo>
                  <a:pt x="3089056" y="280971"/>
                  <a:pt x="2964088" y="350218"/>
                  <a:pt x="2898080" y="341169"/>
                </a:cubicBezTo>
                <a:cubicBezTo>
                  <a:pt x="2898366" y="341169"/>
                  <a:pt x="2898651" y="341169"/>
                  <a:pt x="2898937" y="341265"/>
                </a:cubicBezTo>
                <a:cubicBezTo>
                  <a:pt x="2883602" y="339931"/>
                  <a:pt x="2868457" y="335264"/>
                  <a:pt x="2856170" y="328120"/>
                </a:cubicBezTo>
                <a:lnTo>
                  <a:pt x="2856170" y="328120"/>
                </a:lnTo>
                <a:cubicBezTo>
                  <a:pt x="2742632" y="251920"/>
                  <a:pt x="2982948" y="12895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164" y="19796"/>
                  <a:pt x="2811688" y="19510"/>
                  <a:pt x="2811117" y="19320"/>
                </a:cubicBezTo>
                <a:cubicBezTo>
                  <a:pt x="2811593" y="19605"/>
                  <a:pt x="2812069" y="19796"/>
                  <a:pt x="2812641" y="20082"/>
                </a:cubicBezTo>
                <a:cubicBezTo>
                  <a:pt x="2810735" y="19129"/>
                  <a:pt x="2808735" y="18177"/>
                  <a:pt x="2806830" y="17224"/>
                </a:cubicBezTo>
                <a:cubicBezTo>
                  <a:pt x="2808259" y="17891"/>
                  <a:pt x="2809783" y="18653"/>
                  <a:pt x="2811212" y="19320"/>
                </a:cubicBezTo>
                <a:cubicBezTo>
                  <a:pt x="2805592" y="16462"/>
                  <a:pt x="2799782" y="14081"/>
                  <a:pt x="2793686" y="11985"/>
                </a:cubicBezTo>
                <a:cubicBezTo>
                  <a:pt x="2795115" y="12462"/>
                  <a:pt x="2796448" y="12938"/>
                  <a:pt x="2797877" y="13509"/>
                </a:cubicBezTo>
                <a:cubicBezTo>
                  <a:pt x="2796258" y="12938"/>
                  <a:pt x="2794734" y="12366"/>
                  <a:pt x="2793114" y="11795"/>
                </a:cubicBezTo>
                <a:cubicBezTo>
                  <a:pt x="2793305" y="11890"/>
                  <a:pt x="2793495" y="11890"/>
                  <a:pt x="2793686" y="11985"/>
                </a:cubicBezTo>
                <a:cubicBezTo>
                  <a:pt x="2768254" y="3603"/>
                  <a:pt x="2739965" y="2365"/>
                  <a:pt x="2711771" y="8842"/>
                </a:cubicBezTo>
                <a:lnTo>
                  <a:pt x="2711771" y="8842"/>
                </a:lnTo>
                <a:cubicBezTo>
                  <a:pt x="2753871" y="-6398"/>
                  <a:pt x="2803306" y="-2207"/>
                  <a:pt x="2840453" y="23511"/>
                </a:cubicBezTo>
                <a:cubicBezTo>
                  <a:pt x="2840263" y="23415"/>
                  <a:pt x="2840073" y="23320"/>
                  <a:pt x="2839882" y="23130"/>
                </a:cubicBezTo>
                <a:cubicBezTo>
                  <a:pt x="2988282" y="134477"/>
                  <a:pt x="2774826" y="253158"/>
                  <a:pt x="2871410" y="315357"/>
                </a:cubicBezTo>
                <a:cubicBezTo>
                  <a:pt x="2925702" y="342027"/>
                  <a:pt x="2987424" y="308499"/>
                  <a:pt x="3044098" y="316309"/>
                </a:cubicBezTo>
                <a:cubicBezTo>
                  <a:pt x="3043908" y="316309"/>
                  <a:pt x="3043622" y="316309"/>
                  <a:pt x="3043431" y="316214"/>
                </a:cubicBezTo>
                <a:cubicBezTo>
                  <a:pt x="3044003" y="316309"/>
                  <a:pt x="3044479" y="316309"/>
                  <a:pt x="3045051" y="316404"/>
                </a:cubicBezTo>
                <a:cubicBezTo>
                  <a:pt x="3044765" y="316404"/>
                  <a:pt x="3044384" y="316309"/>
                  <a:pt x="3044098" y="316309"/>
                </a:cubicBezTo>
                <a:cubicBezTo>
                  <a:pt x="3077626" y="318881"/>
                  <a:pt x="3115059" y="343074"/>
                  <a:pt x="3110201" y="380508"/>
                </a:cubicBezTo>
                <a:cubicBezTo>
                  <a:pt x="3168780" y="406225"/>
                  <a:pt x="3177638" y="506238"/>
                  <a:pt x="3106201" y="500427"/>
                </a:cubicBezTo>
                <a:cubicBezTo>
                  <a:pt x="3131823" y="507381"/>
                  <a:pt x="3160112" y="525192"/>
                  <a:pt x="3167066" y="552720"/>
                </a:cubicBezTo>
                <a:cubicBezTo>
                  <a:pt x="3172781" y="576437"/>
                  <a:pt x="3168209" y="637206"/>
                  <a:pt x="3142301" y="586343"/>
                </a:cubicBezTo>
                <a:cubicBezTo>
                  <a:pt x="3140015" y="592439"/>
                  <a:pt x="3136967" y="598154"/>
                  <a:pt x="3133347" y="603583"/>
                </a:cubicBezTo>
                <a:cubicBezTo>
                  <a:pt x="3133443" y="603488"/>
                  <a:pt x="3133443" y="603393"/>
                  <a:pt x="3133538" y="603393"/>
                </a:cubicBezTo>
                <a:cubicBezTo>
                  <a:pt x="3133347" y="603678"/>
                  <a:pt x="3133157" y="603964"/>
                  <a:pt x="3132966" y="604155"/>
                </a:cubicBezTo>
                <a:cubicBezTo>
                  <a:pt x="3132966" y="604155"/>
                  <a:pt x="3132966" y="604155"/>
                  <a:pt x="3132966" y="604059"/>
                </a:cubicBezTo>
                <a:cubicBezTo>
                  <a:pt x="3131823" y="605774"/>
                  <a:pt x="3130585" y="607393"/>
                  <a:pt x="3129251" y="609012"/>
                </a:cubicBezTo>
                <a:cubicBezTo>
                  <a:pt x="3129347" y="608917"/>
                  <a:pt x="3129442" y="608822"/>
                  <a:pt x="3129442" y="608727"/>
                </a:cubicBezTo>
                <a:cubicBezTo>
                  <a:pt x="3129156" y="609108"/>
                  <a:pt x="3128870" y="609489"/>
                  <a:pt x="3128585" y="609774"/>
                </a:cubicBezTo>
                <a:cubicBezTo>
                  <a:pt x="3128680" y="609679"/>
                  <a:pt x="3128775" y="609584"/>
                  <a:pt x="3128775" y="609489"/>
                </a:cubicBezTo>
                <a:cubicBezTo>
                  <a:pt x="3127442" y="611203"/>
                  <a:pt x="3126013" y="612822"/>
                  <a:pt x="3124489" y="614442"/>
                </a:cubicBezTo>
                <a:cubicBezTo>
                  <a:pt x="3124584" y="614346"/>
                  <a:pt x="3124584" y="614346"/>
                  <a:pt x="3124679" y="614251"/>
                </a:cubicBezTo>
                <a:cubicBezTo>
                  <a:pt x="3123060" y="615966"/>
                  <a:pt x="3121441" y="617680"/>
                  <a:pt x="3119726" y="619299"/>
                </a:cubicBezTo>
                <a:cubicBezTo>
                  <a:pt x="3119726" y="619299"/>
                  <a:pt x="3119726" y="619299"/>
                  <a:pt x="3119822" y="619204"/>
                </a:cubicBezTo>
                <a:cubicBezTo>
                  <a:pt x="3118012" y="621014"/>
                  <a:pt x="3116012" y="622633"/>
                  <a:pt x="3114011" y="624348"/>
                </a:cubicBezTo>
                <a:cubicBezTo>
                  <a:pt x="3114107" y="624252"/>
                  <a:pt x="3114202" y="624157"/>
                  <a:pt x="3114297" y="624062"/>
                </a:cubicBezTo>
                <a:cubicBezTo>
                  <a:pt x="3114011" y="624348"/>
                  <a:pt x="3113631" y="624538"/>
                  <a:pt x="3113345" y="624824"/>
                </a:cubicBezTo>
                <a:cubicBezTo>
                  <a:pt x="3113440" y="624729"/>
                  <a:pt x="3113535" y="624729"/>
                  <a:pt x="3113631" y="624633"/>
                </a:cubicBezTo>
                <a:cubicBezTo>
                  <a:pt x="3109059" y="628348"/>
                  <a:pt x="3104296" y="631682"/>
                  <a:pt x="3098962" y="634920"/>
                </a:cubicBezTo>
                <a:cubicBezTo>
                  <a:pt x="3101819" y="621204"/>
                  <a:pt x="3103915" y="572913"/>
                  <a:pt x="3097248" y="555482"/>
                </a:cubicBezTo>
                <a:cubicBezTo>
                  <a:pt x="3092771" y="554339"/>
                  <a:pt x="3088199" y="553672"/>
                  <a:pt x="3083627" y="553577"/>
                </a:cubicBezTo>
                <a:cubicBezTo>
                  <a:pt x="3090009" y="595487"/>
                  <a:pt x="3054766" y="648636"/>
                  <a:pt x="3014666" y="669591"/>
                </a:cubicBezTo>
                <a:cubicBezTo>
                  <a:pt x="3020000" y="653970"/>
                  <a:pt x="3023715" y="603869"/>
                  <a:pt x="3014951" y="584057"/>
                </a:cubicBezTo>
                <a:cubicBezTo>
                  <a:pt x="2873219" y="709977"/>
                  <a:pt x="2758729" y="636635"/>
                  <a:pt x="2701579" y="735790"/>
                </a:cubicBezTo>
                <a:cubicBezTo>
                  <a:pt x="2845502" y="616442"/>
                  <a:pt x="2937323" y="814371"/>
                  <a:pt x="2984662" y="698357"/>
                </a:cubicBezTo>
                <a:cubicBezTo>
                  <a:pt x="2973518" y="846375"/>
                  <a:pt x="2859218" y="736266"/>
                  <a:pt x="2785018" y="777224"/>
                </a:cubicBezTo>
                <a:cubicBezTo>
                  <a:pt x="2934370" y="767032"/>
                  <a:pt x="2926559" y="836660"/>
                  <a:pt x="3014285" y="861711"/>
                </a:cubicBezTo>
                <a:cubicBezTo>
                  <a:pt x="3033049" y="847233"/>
                  <a:pt x="3043431" y="804561"/>
                  <a:pt x="3036573" y="786844"/>
                </a:cubicBezTo>
                <a:cubicBezTo>
                  <a:pt x="3053147" y="798179"/>
                  <a:pt x="3067625" y="817229"/>
                  <a:pt x="3066958" y="836755"/>
                </a:cubicBezTo>
                <a:cubicBezTo>
                  <a:pt x="3066958" y="836660"/>
                  <a:pt x="3066958" y="836469"/>
                  <a:pt x="3066958" y="836374"/>
                </a:cubicBezTo>
                <a:cubicBezTo>
                  <a:pt x="3066958" y="840279"/>
                  <a:pt x="3066577" y="844185"/>
                  <a:pt x="3065720" y="848090"/>
                </a:cubicBezTo>
                <a:cubicBezTo>
                  <a:pt x="3065720" y="847995"/>
                  <a:pt x="3065720" y="847995"/>
                  <a:pt x="3065720" y="847899"/>
                </a:cubicBezTo>
                <a:cubicBezTo>
                  <a:pt x="3064767" y="852281"/>
                  <a:pt x="3063243" y="856567"/>
                  <a:pt x="3061434" y="860663"/>
                </a:cubicBezTo>
                <a:cubicBezTo>
                  <a:pt x="3093342" y="859710"/>
                  <a:pt x="3105629" y="825801"/>
                  <a:pt x="3101629" y="800846"/>
                </a:cubicBezTo>
                <a:cubicBezTo>
                  <a:pt x="3104486" y="802846"/>
                  <a:pt x="3106868" y="804942"/>
                  <a:pt x="3109249" y="807228"/>
                </a:cubicBezTo>
                <a:cubicBezTo>
                  <a:pt x="3109154" y="807132"/>
                  <a:pt x="3109059" y="807037"/>
                  <a:pt x="3108963" y="806942"/>
                </a:cubicBezTo>
                <a:cubicBezTo>
                  <a:pt x="3117155" y="814562"/>
                  <a:pt x="3122870" y="825325"/>
                  <a:pt x="3121917" y="836660"/>
                </a:cubicBezTo>
                <a:cubicBezTo>
                  <a:pt x="3206023" y="775890"/>
                  <a:pt x="3113821" y="980773"/>
                  <a:pt x="2993425" y="932672"/>
                </a:cubicBezTo>
                <a:cubicBezTo>
                  <a:pt x="2953515" y="1005538"/>
                  <a:pt x="2967803" y="1007634"/>
                  <a:pt x="3025619" y="1058021"/>
                </a:cubicBezTo>
                <a:cubicBezTo>
                  <a:pt x="2937513" y="1035447"/>
                  <a:pt x="2920083" y="1015063"/>
                  <a:pt x="2951229" y="931815"/>
                </a:cubicBezTo>
                <a:cubicBezTo>
                  <a:pt x="2951229" y="931815"/>
                  <a:pt x="2951229" y="931815"/>
                  <a:pt x="2951229" y="931815"/>
                </a:cubicBezTo>
                <a:cubicBezTo>
                  <a:pt x="2953325" y="923528"/>
                  <a:pt x="2955801" y="912955"/>
                  <a:pt x="2948181" y="907050"/>
                </a:cubicBezTo>
                <a:cubicBezTo>
                  <a:pt x="2940276" y="932100"/>
                  <a:pt x="2919987" y="952484"/>
                  <a:pt x="2895794" y="962104"/>
                </a:cubicBezTo>
                <a:cubicBezTo>
                  <a:pt x="2952563" y="918861"/>
                  <a:pt x="2920178" y="879427"/>
                  <a:pt x="2908367" y="919813"/>
                </a:cubicBezTo>
                <a:cubicBezTo>
                  <a:pt x="2896079" y="943626"/>
                  <a:pt x="2866361" y="950960"/>
                  <a:pt x="2841977" y="955151"/>
                </a:cubicBezTo>
                <a:cubicBezTo>
                  <a:pt x="2867695" y="941054"/>
                  <a:pt x="2889412" y="913908"/>
                  <a:pt x="2884078" y="883332"/>
                </a:cubicBezTo>
                <a:cubicBezTo>
                  <a:pt x="2883411" y="881904"/>
                  <a:pt x="2881411" y="881427"/>
                  <a:pt x="2880268" y="882570"/>
                </a:cubicBezTo>
                <a:cubicBezTo>
                  <a:pt x="2870838" y="890571"/>
                  <a:pt x="2869028" y="909621"/>
                  <a:pt x="2858456" y="918003"/>
                </a:cubicBezTo>
                <a:cubicBezTo>
                  <a:pt x="2850931" y="925052"/>
                  <a:pt x="2840168" y="922194"/>
                  <a:pt x="2830928" y="924195"/>
                </a:cubicBezTo>
                <a:cubicBezTo>
                  <a:pt x="2806449" y="928957"/>
                  <a:pt x="2782256" y="942102"/>
                  <a:pt x="2761586" y="958104"/>
                </a:cubicBezTo>
                <a:lnTo>
                  <a:pt x="2761586" y="958104"/>
                </a:lnTo>
                <a:cubicBezTo>
                  <a:pt x="2774350" y="945816"/>
                  <a:pt x="2780065" y="929529"/>
                  <a:pt x="2793019" y="917908"/>
                </a:cubicBezTo>
                <a:cubicBezTo>
                  <a:pt x="2807211" y="904383"/>
                  <a:pt x="2843216" y="905430"/>
                  <a:pt x="2841120" y="878856"/>
                </a:cubicBezTo>
                <a:cubicBezTo>
                  <a:pt x="2839787" y="875617"/>
                  <a:pt x="2836929" y="878379"/>
                  <a:pt x="2834738" y="880380"/>
                </a:cubicBezTo>
                <a:cubicBezTo>
                  <a:pt x="2816641" y="894381"/>
                  <a:pt x="2790638" y="882380"/>
                  <a:pt x="2770731" y="890476"/>
                </a:cubicBezTo>
                <a:cubicBezTo>
                  <a:pt x="2746918" y="901430"/>
                  <a:pt x="2738822" y="929719"/>
                  <a:pt x="2725582" y="950865"/>
                </a:cubicBezTo>
                <a:cubicBezTo>
                  <a:pt x="2693673" y="1004014"/>
                  <a:pt x="2625474" y="995251"/>
                  <a:pt x="2572039" y="993918"/>
                </a:cubicBezTo>
                <a:cubicBezTo>
                  <a:pt x="2654049" y="971724"/>
                  <a:pt x="2673194" y="977725"/>
                  <a:pt x="2702817" y="891905"/>
                </a:cubicBezTo>
                <a:cubicBezTo>
                  <a:pt x="2662908" y="935720"/>
                  <a:pt x="2601567" y="956199"/>
                  <a:pt x="2543274" y="945054"/>
                </a:cubicBezTo>
                <a:cubicBezTo>
                  <a:pt x="2500792" y="982392"/>
                  <a:pt x="2433355" y="997918"/>
                  <a:pt x="2389540" y="954294"/>
                </a:cubicBezTo>
                <a:cubicBezTo>
                  <a:pt x="2247236" y="896572"/>
                  <a:pt x="2188181" y="1012110"/>
                  <a:pt x="2171322" y="1136602"/>
                </a:cubicBezTo>
                <a:cubicBezTo>
                  <a:pt x="2160940" y="1105551"/>
                  <a:pt x="2156273" y="1017921"/>
                  <a:pt x="2172275" y="978297"/>
                </a:cubicBezTo>
                <a:cubicBezTo>
                  <a:pt x="2123602" y="1036685"/>
                  <a:pt x="2128650" y="1041638"/>
                  <a:pt x="2153987" y="1105265"/>
                </a:cubicBezTo>
                <a:cubicBezTo>
                  <a:pt x="2165893" y="1175845"/>
                  <a:pt x="2118268" y="1229280"/>
                  <a:pt x="2058832" y="1233567"/>
                </a:cubicBezTo>
                <a:cubicBezTo>
                  <a:pt x="2110076" y="1250426"/>
                  <a:pt x="2169131" y="1258713"/>
                  <a:pt x="2224376" y="1262046"/>
                </a:cubicBezTo>
                <a:cubicBezTo>
                  <a:pt x="2413067" y="1268809"/>
                  <a:pt x="2597090" y="1245949"/>
                  <a:pt x="2791304" y="1268142"/>
                </a:cubicBezTo>
                <a:lnTo>
                  <a:pt x="2791304" y="1268142"/>
                </a:lnTo>
                <a:lnTo>
                  <a:pt x="2791304" y="1268142"/>
                </a:lnTo>
                <a:cubicBezTo>
                  <a:pt x="3034668" y="1289479"/>
                  <a:pt x="3284128" y="1407208"/>
                  <a:pt x="3398714" y="1633903"/>
                </a:cubicBezTo>
                <a:cubicBezTo>
                  <a:pt x="3530254" y="1884505"/>
                  <a:pt x="3448815" y="2189686"/>
                  <a:pt x="3229835" y="2361708"/>
                </a:cubicBezTo>
                <a:cubicBezTo>
                  <a:pt x="2999807" y="2547064"/>
                  <a:pt x="2680624" y="2541826"/>
                  <a:pt x="2459358" y="2345039"/>
                </a:cubicBezTo>
                <a:lnTo>
                  <a:pt x="2459358" y="2345039"/>
                </a:lnTo>
                <a:lnTo>
                  <a:pt x="2459358" y="2345039"/>
                </a:lnTo>
                <a:cubicBezTo>
                  <a:pt x="2436498" y="2325418"/>
                  <a:pt x="2415639" y="2305796"/>
                  <a:pt x="2396112" y="2286460"/>
                </a:cubicBezTo>
                <a:cubicBezTo>
                  <a:pt x="2398493" y="2285222"/>
                  <a:pt x="2400780" y="2283984"/>
                  <a:pt x="2402970" y="2282650"/>
                </a:cubicBezTo>
                <a:cubicBezTo>
                  <a:pt x="2418496" y="2292842"/>
                  <a:pt x="2433546" y="2286270"/>
                  <a:pt x="2440403" y="2274649"/>
                </a:cubicBezTo>
                <a:cubicBezTo>
                  <a:pt x="2431259" y="2278078"/>
                  <a:pt x="2418210" y="2279888"/>
                  <a:pt x="2409923" y="2278174"/>
                </a:cubicBezTo>
                <a:cubicBezTo>
                  <a:pt x="2417829" y="2272649"/>
                  <a:pt x="2424878" y="2266363"/>
                  <a:pt x="2430783" y="2259409"/>
                </a:cubicBezTo>
                <a:cubicBezTo>
                  <a:pt x="2448500" y="2276650"/>
                  <a:pt x="2467264" y="2294080"/>
                  <a:pt x="2487362" y="2311130"/>
                </a:cubicBezTo>
                <a:lnTo>
                  <a:pt x="2487362" y="2311130"/>
                </a:lnTo>
                <a:lnTo>
                  <a:pt x="2487362" y="2311130"/>
                </a:lnTo>
                <a:cubicBezTo>
                  <a:pt x="2795305" y="2583259"/>
                  <a:pt x="3255839" y="2437527"/>
                  <a:pt x="3387379" y="2058813"/>
                </a:cubicBezTo>
                <a:lnTo>
                  <a:pt x="3387379" y="2058813"/>
                </a:lnTo>
                <a:cubicBezTo>
                  <a:pt x="3431956" y="1927749"/>
                  <a:pt x="3419193" y="1779254"/>
                  <a:pt x="3354994" y="1656667"/>
                </a:cubicBezTo>
                <a:cubicBezTo>
                  <a:pt x="3247743" y="1445688"/>
                  <a:pt x="3012951" y="1338628"/>
                  <a:pt x="2786447" y="1319673"/>
                </a:cubicBezTo>
                <a:lnTo>
                  <a:pt x="2786447" y="1319673"/>
                </a:lnTo>
                <a:lnTo>
                  <a:pt x="2786447" y="1319673"/>
                </a:lnTo>
                <a:cubicBezTo>
                  <a:pt x="2594518" y="1298527"/>
                  <a:pt x="2410019" y="1322340"/>
                  <a:pt x="2221995" y="1316149"/>
                </a:cubicBezTo>
                <a:cubicBezTo>
                  <a:pt x="2135889" y="1311195"/>
                  <a:pt x="2048735" y="1297003"/>
                  <a:pt x="1972345" y="1256998"/>
                </a:cubicBezTo>
                <a:cubicBezTo>
                  <a:pt x="1972345" y="1256903"/>
                  <a:pt x="1972250" y="1257189"/>
                  <a:pt x="1972440" y="1256808"/>
                </a:cubicBezTo>
                <a:cubicBezTo>
                  <a:pt x="1917005" y="1233186"/>
                  <a:pt x="1866141" y="1191085"/>
                  <a:pt x="1838709" y="1137745"/>
                </a:cubicBezTo>
                <a:cubicBezTo>
                  <a:pt x="1776797" y="1024398"/>
                  <a:pt x="1901669" y="930100"/>
                  <a:pt x="1992443" y="881618"/>
                </a:cubicBezTo>
                <a:cubicBezTo>
                  <a:pt x="1989014" y="876951"/>
                  <a:pt x="1985680" y="872188"/>
                  <a:pt x="1982441" y="867235"/>
                </a:cubicBezTo>
                <a:cubicBezTo>
                  <a:pt x="1883381" y="919242"/>
                  <a:pt x="1756604" y="1024588"/>
                  <a:pt x="1823945" y="1145651"/>
                </a:cubicBezTo>
                <a:cubicBezTo>
                  <a:pt x="1853283" y="1202229"/>
                  <a:pt x="1906718" y="1246521"/>
                  <a:pt x="1965392" y="1271667"/>
                </a:cubicBezTo>
                <a:cubicBezTo>
                  <a:pt x="1965296" y="1271953"/>
                  <a:pt x="1965392" y="1271762"/>
                  <a:pt x="1965296" y="1271762"/>
                </a:cubicBezTo>
                <a:cubicBezTo>
                  <a:pt x="1966725" y="1272429"/>
                  <a:pt x="1968535" y="1273286"/>
                  <a:pt x="1969868" y="1274048"/>
                </a:cubicBezTo>
                <a:lnTo>
                  <a:pt x="1969868" y="1274048"/>
                </a:lnTo>
                <a:lnTo>
                  <a:pt x="1969868" y="1274048"/>
                </a:lnTo>
                <a:cubicBezTo>
                  <a:pt x="2047021" y="1313386"/>
                  <a:pt x="2134842" y="1327293"/>
                  <a:pt x="2221233" y="1332150"/>
                </a:cubicBezTo>
                <a:cubicBezTo>
                  <a:pt x="2409066" y="1338246"/>
                  <a:pt x="2593756" y="1314148"/>
                  <a:pt x="2784923" y="1334913"/>
                </a:cubicBezTo>
                <a:lnTo>
                  <a:pt x="2784923" y="1334913"/>
                </a:lnTo>
                <a:lnTo>
                  <a:pt x="2784923" y="1334913"/>
                </a:lnTo>
                <a:cubicBezTo>
                  <a:pt x="3006569" y="1353201"/>
                  <a:pt x="3236693" y="1457023"/>
                  <a:pt x="3341945" y="1663430"/>
                </a:cubicBezTo>
                <a:cubicBezTo>
                  <a:pt x="3404429" y="1782492"/>
                  <a:pt x="3417002" y="1926891"/>
                  <a:pt x="3373758" y="2054431"/>
                </a:cubicBezTo>
                <a:lnTo>
                  <a:pt x="3373758" y="2054431"/>
                </a:lnTo>
                <a:lnTo>
                  <a:pt x="3373758" y="2054431"/>
                </a:lnTo>
                <a:cubicBezTo>
                  <a:pt x="3304226" y="2267315"/>
                  <a:pt x="3097438" y="2428002"/>
                  <a:pt x="2873124" y="2437813"/>
                </a:cubicBezTo>
                <a:cubicBezTo>
                  <a:pt x="2705103" y="2447528"/>
                  <a:pt x="2553084" y="2366185"/>
                  <a:pt x="2438499" y="2248837"/>
                </a:cubicBezTo>
                <a:cubicBezTo>
                  <a:pt x="2443451" y="2241217"/>
                  <a:pt x="2447357" y="2232739"/>
                  <a:pt x="2449833" y="2223881"/>
                </a:cubicBezTo>
                <a:cubicBezTo>
                  <a:pt x="2457644" y="2229501"/>
                  <a:pt x="2456120" y="2219595"/>
                  <a:pt x="2451738" y="2215975"/>
                </a:cubicBezTo>
                <a:cubicBezTo>
                  <a:pt x="2453929" y="2204736"/>
                  <a:pt x="2454119" y="2193306"/>
                  <a:pt x="2452405" y="2181876"/>
                </a:cubicBezTo>
                <a:cubicBezTo>
                  <a:pt x="2454501" y="2180733"/>
                  <a:pt x="2450024" y="2174351"/>
                  <a:pt x="2450309" y="2171684"/>
                </a:cubicBezTo>
                <a:cubicBezTo>
                  <a:pt x="2453358" y="2170446"/>
                  <a:pt x="2455453" y="2175018"/>
                  <a:pt x="2457644" y="2177113"/>
                </a:cubicBezTo>
                <a:cubicBezTo>
                  <a:pt x="2460692" y="2180066"/>
                  <a:pt x="2465550" y="2179399"/>
                  <a:pt x="2464692" y="2175208"/>
                </a:cubicBezTo>
                <a:cubicBezTo>
                  <a:pt x="2462311" y="2168446"/>
                  <a:pt x="2454024" y="2162730"/>
                  <a:pt x="2447166" y="2161588"/>
                </a:cubicBezTo>
                <a:cubicBezTo>
                  <a:pt x="2441642" y="2146538"/>
                  <a:pt x="2432593" y="2131965"/>
                  <a:pt x="2420306" y="2119487"/>
                </a:cubicBezTo>
                <a:cubicBezTo>
                  <a:pt x="2423354" y="2118058"/>
                  <a:pt x="2426402" y="2122726"/>
                  <a:pt x="2428973" y="2124726"/>
                </a:cubicBezTo>
                <a:cubicBezTo>
                  <a:pt x="2448881" y="2131584"/>
                  <a:pt x="2426306" y="2102056"/>
                  <a:pt x="2408685" y="2109200"/>
                </a:cubicBezTo>
                <a:cubicBezTo>
                  <a:pt x="2400494" y="2103009"/>
                  <a:pt x="2391445" y="2098056"/>
                  <a:pt x="2381730" y="2094722"/>
                </a:cubicBezTo>
                <a:cubicBezTo>
                  <a:pt x="2394017" y="2088912"/>
                  <a:pt x="2361727" y="2071957"/>
                  <a:pt x="2353917" y="2089007"/>
                </a:cubicBezTo>
                <a:cubicBezTo>
                  <a:pt x="2342868" y="2090341"/>
                  <a:pt x="2328009" y="2084816"/>
                  <a:pt x="2319055" y="2091960"/>
                </a:cubicBezTo>
                <a:cubicBezTo>
                  <a:pt x="2310101" y="2094055"/>
                  <a:pt x="2300958" y="2097008"/>
                  <a:pt x="2292004" y="2101009"/>
                </a:cubicBezTo>
                <a:cubicBezTo>
                  <a:pt x="2221995" y="2033571"/>
                  <a:pt x="2125888" y="1963182"/>
                  <a:pt x="2024733" y="1997853"/>
                </a:cubicBezTo>
                <a:cubicBezTo>
                  <a:pt x="1975107" y="2015188"/>
                  <a:pt x="1936055" y="2052907"/>
                  <a:pt x="1905575" y="2094722"/>
                </a:cubicBezTo>
                <a:cubicBezTo>
                  <a:pt x="1790036" y="2257218"/>
                  <a:pt x="1731077" y="2492105"/>
                  <a:pt x="1525241" y="2568495"/>
                </a:cubicBezTo>
                <a:cubicBezTo>
                  <a:pt x="1398083" y="2619359"/>
                  <a:pt x="1240539" y="2583259"/>
                  <a:pt x="1160053" y="2469055"/>
                </a:cubicBezTo>
                <a:cubicBezTo>
                  <a:pt x="1087282" y="2370185"/>
                  <a:pt x="1075090" y="2235406"/>
                  <a:pt x="1099093" y="2119011"/>
                </a:cubicBezTo>
                <a:cubicBezTo>
                  <a:pt x="1125001" y="1979088"/>
                  <a:pt x="1199677" y="1850691"/>
                  <a:pt x="1212345" y="1708388"/>
                </a:cubicBezTo>
                <a:cubicBezTo>
                  <a:pt x="1217489" y="1627140"/>
                  <a:pt x="1185199" y="1521126"/>
                  <a:pt x="1101379" y="1493885"/>
                </a:cubicBezTo>
                <a:cubicBezTo>
                  <a:pt x="1061469" y="1486170"/>
                  <a:pt x="1019654" y="1492837"/>
                  <a:pt x="981935" y="1507982"/>
                </a:cubicBezTo>
                <a:cubicBezTo>
                  <a:pt x="849062" y="1564656"/>
                  <a:pt x="754478" y="1682004"/>
                  <a:pt x="627034" y="1749536"/>
                </a:cubicBezTo>
                <a:cubicBezTo>
                  <a:pt x="627034" y="1749536"/>
                  <a:pt x="628082" y="1748965"/>
                  <a:pt x="627986" y="1749060"/>
                </a:cubicBezTo>
                <a:cubicBezTo>
                  <a:pt x="627605" y="1749345"/>
                  <a:pt x="627129" y="1749631"/>
                  <a:pt x="626748" y="1749822"/>
                </a:cubicBezTo>
                <a:cubicBezTo>
                  <a:pt x="626748" y="1749822"/>
                  <a:pt x="626748" y="1749822"/>
                  <a:pt x="626748" y="1749822"/>
                </a:cubicBezTo>
                <a:cubicBezTo>
                  <a:pt x="626843" y="1749917"/>
                  <a:pt x="626653" y="1749631"/>
                  <a:pt x="626843" y="1750012"/>
                </a:cubicBezTo>
                <a:cubicBezTo>
                  <a:pt x="622081" y="1752679"/>
                  <a:pt x="617318" y="1756394"/>
                  <a:pt x="612461" y="1759156"/>
                </a:cubicBezTo>
                <a:lnTo>
                  <a:pt x="612461" y="1759156"/>
                </a:lnTo>
                <a:lnTo>
                  <a:pt x="612461" y="1759156"/>
                </a:lnTo>
                <a:cubicBezTo>
                  <a:pt x="429771" y="1882981"/>
                  <a:pt x="99063" y="1867360"/>
                  <a:pt x="30388" y="1621901"/>
                </a:cubicBezTo>
                <a:cubicBezTo>
                  <a:pt x="4575" y="1525603"/>
                  <a:pt x="40294" y="1420828"/>
                  <a:pt x="104683" y="1348343"/>
                </a:cubicBezTo>
                <a:cubicBezTo>
                  <a:pt x="104302" y="1347771"/>
                  <a:pt x="103921" y="1347200"/>
                  <a:pt x="103635" y="1346629"/>
                </a:cubicBezTo>
                <a:cubicBezTo>
                  <a:pt x="19720" y="1434068"/>
                  <a:pt x="-12856" y="1576371"/>
                  <a:pt x="49819" y="1685337"/>
                </a:cubicBezTo>
                <a:cubicBezTo>
                  <a:pt x="166786" y="1886887"/>
                  <a:pt x="458346" y="1875742"/>
                  <a:pt x="630844" y="1756394"/>
                </a:cubicBezTo>
                <a:cubicBezTo>
                  <a:pt x="630558" y="1755918"/>
                  <a:pt x="630749" y="1756299"/>
                  <a:pt x="630653" y="1756204"/>
                </a:cubicBezTo>
                <a:lnTo>
                  <a:pt x="630653" y="1756204"/>
                </a:lnTo>
                <a:lnTo>
                  <a:pt x="630653" y="1756204"/>
                </a:lnTo>
                <a:cubicBezTo>
                  <a:pt x="630939" y="1756013"/>
                  <a:pt x="631320" y="1755822"/>
                  <a:pt x="631606" y="1755632"/>
                </a:cubicBezTo>
                <a:cubicBezTo>
                  <a:pt x="631701" y="1755537"/>
                  <a:pt x="630558" y="1756204"/>
                  <a:pt x="630558" y="1756204"/>
                </a:cubicBezTo>
                <a:cubicBezTo>
                  <a:pt x="755812" y="1690291"/>
                  <a:pt x="850490" y="1575419"/>
                  <a:pt x="980126" y="1517888"/>
                </a:cubicBezTo>
                <a:cubicBezTo>
                  <a:pt x="1017559" y="1502172"/>
                  <a:pt x="1059183" y="1494837"/>
                  <a:pt x="1099093" y="1502458"/>
                </a:cubicBezTo>
                <a:cubicBezTo>
                  <a:pt x="1150909" y="1517793"/>
                  <a:pt x="1183199" y="1574086"/>
                  <a:pt x="1195772" y="1625616"/>
                </a:cubicBezTo>
                <a:lnTo>
                  <a:pt x="1195772" y="1625616"/>
                </a:lnTo>
                <a:lnTo>
                  <a:pt x="1195772" y="1625616"/>
                </a:lnTo>
                <a:cubicBezTo>
                  <a:pt x="1230443" y="1767633"/>
                  <a:pt x="1131383" y="1933178"/>
                  <a:pt x="1099474" y="2072719"/>
                </a:cubicBezTo>
                <a:cubicBezTo>
                  <a:pt x="1059850" y="2216071"/>
                  <a:pt x="1069375" y="2390568"/>
                  <a:pt x="1175960" y="2504773"/>
                </a:cubicBezTo>
                <a:lnTo>
                  <a:pt x="1175960" y="2504773"/>
                </a:lnTo>
                <a:lnTo>
                  <a:pt x="1175960" y="2504773"/>
                </a:lnTo>
                <a:cubicBezTo>
                  <a:pt x="1291784" y="2631360"/>
                  <a:pt x="1493237" y="2628122"/>
                  <a:pt x="1623730" y="2526395"/>
                </a:cubicBezTo>
                <a:cubicBezTo>
                  <a:pt x="1660401" y="2499725"/>
                  <a:pt x="1691453" y="2465149"/>
                  <a:pt x="1718599" y="2429145"/>
                </a:cubicBezTo>
                <a:cubicBezTo>
                  <a:pt x="1791846" y="2333514"/>
                  <a:pt x="1835947" y="2218261"/>
                  <a:pt x="1901574" y="2120344"/>
                </a:cubicBezTo>
                <a:cubicBezTo>
                  <a:pt x="1917767" y="2096817"/>
                  <a:pt x="1935674" y="2073576"/>
                  <a:pt x="1956629" y="2054241"/>
                </a:cubicBezTo>
                <a:cubicBezTo>
                  <a:pt x="2066452" y="1949847"/>
                  <a:pt x="2187419" y="2016903"/>
                  <a:pt x="2280002" y="2107200"/>
                </a:cubicBezTo>
                <a:cubicBezTo>
                  <a:pt x="2267906" y="2113772"/>
                  <a:pt x="2256095" y="2122154"/>
                  <a:pt x="2244474" y="2132155"/>
                </a:cubicBezTo>
                <a:cubicBezTo>
                  <a:pt x="2192849" y="2084625"/>
                  <a:pt x="2131508" y="2033667"/>
                  <a:pt x="2057594" y="2043382"/>
                </a:cubicBezTo>
                <a:cubicBezTo>
                  <a:pt x="2057689" y="2043382"/>
                  <a:pt x="2057784" y="2043382"/>
                  <a:pt x="2057784" y="2043382"/>
                </a:cubicBezTo>
                <a:cubicBezTo>
                  <a:pt x="1949294" y="2065480"/>
                  <a:pt x="1885763" y="2229787"/>
                  <a:pt x="1832518" y="2319512"/>
                </a:cubicBezTo>
                <a:cubicBezTo>
                  <a:pt x="1796799" y="2384758"/>
                  <a:pt x="1755175" y="2450005"/>
                  <a:pt x="1703835" y="2504678"/>
                </a:cubicBezTo>
                <a:cubicBezTo>
                  <a:pt x="1501619" y="2719086"/>
                  <a:pt x="1153004" y="2672509"/>
                  <a:pt x="1064422" y="2376186"/>
                </a:cubicBezTo>
                <a:cubicBezTo>
                  <a:pt x="998890" y="2157587"/>
                  <a:pt x="1101950" y="1983089"/>
                  <a:pt x="1158719" y="1781254"/>
                </a:cubicBezTo>
                <a:cubicBezTo>
                  <a:pt x="1167101" y="1746488"/>
                  <a:pt x="1174150" y="1710579"/>
                  <a:pt x="1172245" y="1674765"/>
                </a:cubicBezTo>
                <a:cubicBezTo>
                  <a:pt x="1168054" y="1619615"/>
                  <a:pt x="1146813" y="1551892"/>
                  <a:pt x="1091378" y="1530747"/>
                </a:cubicBezTo>
                <a:cubicBezTo>
                  <a:pt x="1091378" y="1530747"/>
                  <a:pt x="1091378" y="1530747"/>
                  <a:pt x="1091378" y="1530747"/>
                </a:cubicBezTo>
                <a:cubicBezTo>
                  <a:pt x="1021750" y="1518459"/>
                  <a:pt x="956980" y="1556750"/>
                  <a:pt x="901163" y="1594755"/>
                </a:cubicBezTo>
                <a:cubicBezTo>
                  <a:pt x="819058" y="1651714"/>
                  <a:pt x="744382" y="1722009"/>
                  <a:pt x="656085" y="1770777"/>
                </a:cubicBezTo>
                <a:lnTo>
                  <a:pt x="656085" y="1770777"/>
                </a:lnTo>
                <a:cubicBezTo>
                  <a:pt x="649227" y="1774682"/>
                  <a:pt x="636654" y="1782207"/>
                  <a:pt x="629796" y="1786493"/>
                </a:cubicBezTo>
                <a:lnTo>
                  <a:pt x="629796" y="1786493"/>
                </a:lnTo>
                <a:lnTo>
                  <a:pt x="629796" y="1786493"/>
                </a:lnTo>
                <a:cubicBezTo>
                  <a:pt x="463871" y="1889934"/>
                  <a:pt x="217840" y="1903841"/>
                  <a:pt x="75060" y="1753251"/>
                </a:cubicBezTo>
                <a:cubicBezTo>
                  <a:pt x="12005" y="1685814"/>
                  <a:pt x="-15237" y="1584468"/>
                  <a:pt x="8480" y="1494361"/>
                </a:cubicBezTo>
                <a:close/>
                <a:moveTo>
                  <a:pt x="2455262" y="124952"/>
                </a:moveTo>
                <a:cubicBezTo>
                  <a:pt x="2455167" y="124952"/>
                  <a:pt x="2454977" y="125047"/>
                  <a:pt x="2454882" y="125047"/>
                </a:cubicBezTo>
                <a:cubicBezTo>
                  <a:pt x="2455072" y="124952"/>
                  <a:pt x="2455262" y="124952"/>
                  <a:pt x="2455453" y="124857"/>
                </a:cubicBezTo>
                <a:cubicBezTo>
                  <a:pt x="2455358" y="124857"/>
                  <a:pt x="2455358" y="124857"/>
                  <a:pt x="2455262" y="124952"/>
                </a:cubicBezTo>
                <a:close/>
                <a:moveTo>
                  <a:pt x="2471360" y="2307987"/>
                </a:moveTo>
                <a:cubicBezTo>
                  <a:pt x="2456501" y="2312749"/>
                  <a:pt x="2437927" y="2311511"/>
                  <a:pt x="2426021" y="2303224"/>
                </a:cubicBezTo>
                <a:cubicBezTo>
                  <a:pt x="2425068" y="2304082"/>
                  <a:pt x="2424878" y="2305129"/>
                  <a:pt x="2426116" y="2306177"/>
                </a:cubicBezTo>
                <a:cubicBezTo>
                  <a:pt x="2441356" y="2322084"/>
                  <a:pt x="2464978" y="2325322"/>
                  <a:pt x="2475836" y="2306653"/>
                </a:cubicBezTo>
                <a:lnTo>
                  <a:pt x="2471360" y="2307987"/>
                </a:lnTo>
                <a:close/>
                <a:moveTo>
                  <a:pt x="2519080" y="2346849"/>
                </a:moveTo>
                <a:cubicBezTo>
                  <a:pt x="2503935" y="2352564"/>
                  <a:pt x="2484695" y="2351992"/>
                  <a:pt x="2471455" y="2343801"/>
                </a:cubicBezTo>
                <a:cubicBezTo>
                  <a:pt x="2470502" y="2344753"/>
                  <a:pt x="2470502" y="2345896"/>
                  <a:pt x="2471741" y="2346849"/>
                </a:cubicBezTo>
                <a:cubicBezTo>
                  <a:pt x="2488505" y="2362184"/>
                  <a:pt x="2513460" y="2365804"/>
                  <a:pt x="2523461" y="2345230"/>
                </a:cubicBezTo>
                <a:lnTo>
                  <a:pt x="2519080" y="2346849"/>
                </a:lnTo>
                <a:close/>
                <a:moveTo>
                  <a:pt x="2570420" y="2381710"/>
                </a:moveTo>
                <a:cubicBezTo>
                  <a:pt x="2553370" y="2390188"/>
                  <a:pt x="2534320" y="2389235"/>
                  <a:pt x="2521271" y="2382663"/>
                </a:cubicBezTo>
                <a:cubicBezTo>
                  <a:pt x="2518985" y="2386568"/>
                  <a:pt x="2529938" y="2389521"/>
                  <a:pt x="2531939" y="2391426"/>
                </a:cubicBezTo>
                <a:cubicBezTo>
                  <a:pt x="2552703" y="2402665"/>
                  <a:pt x="2569467" y="2395712"/>
                  <a:pt x="2574706" y="2379615"/>
                </a:cubicBezTo>
                <a:lnTo>
                  <a:pt x="2570420" y="2381710"/>
                </a:lnTo>
                <a:close/>
                <a:moveTo>
                  <a:pt x="2628808" y="2414191"/>
                </a:moveTo>
                <a:cubicBezTo>
                  <a:pt x="2609853" y="2422572"/>
                  <a:pt x="2589851" y="2422477"/>
                  <a:pt x="2574801" y="2416381"/>
                </a:cubicBezTo>
                <a:cubicBezTo>
                  <a:pt x="2573944" y="2417524"/>
                  <a:pt x="2574134" y="2418572"/>
                  <a:pt x="2575659" y="2419334"/>
                </a:cubicBezTo>
                <a:cubicBezTo>
                  <a:pt x="2596423" y="2432955"/>
                  <a:pt x="2625284" y="2432860"/>
                  <a:pt x="2633475" y="2412095"/>
                </a:cubicBezTo>
                <a:lnTo>
                  <a:pt x="2628808" y="2414191"/>
                </a:lnTo>
                <a:close/>
                <a:moveTo>
                  <a:pt x="2687577" y="2435050"/>
                </a:moveTo>
                <a:cubicBezTo>
                  <a:pt x="2675290" y="2446194"/>
                  <a:pt x="2648239" y="2450385"/>
                  <a:pt x="2637571" y="2446194"/>
                </a:cubicBezTo>
                <a:cubicBezTo>
                  <a:pt x="2636904" y="2447433"/>
                  <a:pt x="2637381" y="2448481"/>
                  <a:pt x="2639000" y="2449147"/>
                </a:cubicBezTo>
                <a:cubicBezTo>
                  <a:pt x="2661002" y="2458577"/>
                  <a:pt x="2688244" y="2457053"/>
                  <a:pt x="2691387" y="2432193"/>
                </a:cubicBezTo>
                <a:lnTo>
                  <a:pt x="2687577" y="2435050"/>
                </a:lnTo>
                <a:close/>
                <a:moveTo>
                  <a:pt x="2753395" y="2447814"/>
                </a:moveTo>
                <a:cubicBezTo>
                  <a:pt x="2740441" y="2463530"/>
                  <a:pt x="2718915" y="2471531"/>
                  <a:pt x="2702627" y="2468959"/>
                </a:cubicBezTo>
                <a:cubicBezTo>
                  <a:pt x="2702151" y="2470293"/>
                  <a:pt x="2702817" y="2471341"/>
                  <a:pt x="2704532" y="2471722"/>
                </a:cubicBezTo>
                <a:cubicBezTo>
                  <a:pt x="2727392" y="2478770"/>
                  <a:pt x="2754633" y="2472865"/>
                  <a:pt x="2753395" y="2447814"/>
                </a:cubicBezTo>
                <a:close/>
                <a:moveTo>
                  <a:pt x="2818451" y="2461530"/>
                </a:moveTo>
                <a:cubicBezTo>
                  <a:pt x="2806354" y="2474769"/>
                  <a:pt x="2782542" y="2484199"/>
                  <a:pt x="2766920" y="2482866"/>
                </a:cubicBezTo>
                <a:cubicBezTo>
                  <a:pt x="2766444" y="2484294"/>
                  <a:pt x="2767016" y="2485152"/>
                  <a:pt x="2768921" y="2485438"/>
                </a:cubicBezTo>
                <a:cubicBezTo>
                  <a:pt x="2793400" y="2490581"/>
                  <a:pt x="2820832" y="2482485"/>
                  <a:pt x="2822166" y="2457815"/>
                </a:cubicBezTo>
                <a:lnTo>
                  <a:pt x="2818451" y="2461530"/>
                </a:lnTo>
                <a:close/>
                <a:moveTo>
                  <a:pt x="2885031" y="2460006"/>
                </a:moveTo>
                <a:lnTo>
                  <a:pt x="2884173" y="2455719"/>
                </a:lnTo>
                <a:cubicBezTo>
                  <a:pt x="2877029" y="2472484"/>
                  <a:pt x="2851979" y="2488867"/>
                  <a:pt x="2838453" y="2488676"/>
                </a:cubicBezTo>
                <a:cubicBezTo>
                  <a:pt x="2838263" y="2490105"/>
                  <a:pt x="2838929" y="2490867"/>
                  <a:pt x="2840739" y="2490867"/>
                </a:cubicBezTo>
                <a:cubicBezTo>
                  <a:pt x="2863694" y="2491819"/>
                  <a:pt x="2886364" y="2482675"/>
                  <a:pt x="2885031" y="2460006"/>
                </a:cubicBezTo>
                <a:close/>
                <a:moveTo>
                  <a:pt x="2949801" y="2454291"/>
                </a:moveTo>
                <a:cubicBezTo>
                  <a:pt x="2949324" y="2451814"/>
                  <a:pt x="2948372" y="2450005"/>
                  <a:pt x="2947610" y="2448004"/>
                </a:cubicBezTo>
                <a:cubicBezTo>
                  <a:pt x="2941609" y="2466292"/>
                  <a:pt x="2925702" y="2482294"/>
                  <a:pt x="2907986" y="2486485"/>
                </a:cubicBezTo>
                <a:cubicBezTo>
                  <a:pt x="2908938" y="2491152"/>
                  <a:pt x="2919606" y="2485914"/>
                  <a:pt x="2922559" y="2486009"/>
                </a:cubicBezTo>
                <a:cubicBezTo>
                  <a:pt x="2939609" y="2484199"/>
                  <a:pt x="2953229" y="2466578"/>
                  <a:pt x="2949801" y="2454291"/>
                </a:cubicBezTo>
                <a:close/>
                <a:moveTo>
                  <a:pt x="3003331" y="2444861"/>
                </a:moveTo>
                <a:cubicBezTo>
                  <a:pt x="3002664" y="2439146"/>
                  <a:pt x="3001807" y="2439336"/>
                  <a:pt x="3000283" y="2435431"/>
                </a:cubicBezTo>
                <a:cubicBezTo>
                  <a:pt x="2995616" y="2454005"/>
                  <a:pt x="2980757" y="2472198"/>
                  <a:pt x="2963421" y="2477722"/>
                </a:cubicBezTo>
                <a:cubicBezTo>
                  <a:pt x="2963517" y="2479246"/>
                  <a:pt x="2964564" y="2479818"/>
                  <a:pt x="2966279" y="2479437"/>
                </a:cubicBezTo>
                <a:cubicBezTo>
                  <a:pt x="2987519" y="2474865"/>
                  <a:pt x="3003712" y="2465340"/>
                  <a:pt x="3003331" y="2444861"/>
                </a:cubicBezTo>
                <a:close/>
                <a:moveTo>
                  <a:pt x="3050289" y="2429145"/>
                </a:moveTo>
                <a:cubicBezTo>
                  <a:pt x="3049051" y="2423430"/>
                  <a:pt x="3048289" y="2423716"/>
                  <a:pt x="3046479" y="2420001"/>
                </a:cubicBezTo>
                <a:cubicBezTo>
                  <a:pt x="3043241" y="2439146"/>
                  <a:pt x="3031049" y="2457720"/>
                  <a:pt x="3013713" y="2465340"/>
                </a:cubicBezTo>
                <a:cubicBezTo>
                  <a:pt x="3013999" y="2466768"/>
                  <a:pt x="3015047" y="2467340"/>
                  <a:pt x="3016761" y="2466768"/>
                </a:cubicBezTo>
                <a:cubicBezTo>
                  <a:pt x="3037431" y="2460387"/>
                  <a:pt x="3052575" y="2449243"/>
                  <a:pt x="3050289" y="2429145"/>
                </a:cubicBezTo>
                <a:close/>
                <a:moveTo>
                  <a:pt x="3109820" y="2405047"/>
                </a:moveTo>
                <a:cubicBezTo>
                  <a:pt x="3108773" y="2400284"/>
                  <a:pt x="3106582" y="2397522"/>
                  <a:pt x="3104010" y="2394283"/>
                </a:cubicBezTo>
                <a:cubicBezTo>
                  <a:pt x="3103915" y="2412952"/>
                  <a:pt x="3094009" y="2433622"/>
                  <a:pt x="3078293" y="2442766"/>
                </a:cubicBezTo>
                <a:cubicBezTo>
                  <a:pt x="3080579" y="2446957"/>
                  <a:pt x="3089056" y="2439051"/>
                  <a:pt x="3091818" y="2438193"/>
                </a:cubicBezTo>
                <a:cubicBezTo>
                  <a:pt x="3108963" y="2429145"/>
                  <a:pt x="3111630" y="2415143"/>
                  <a:pt x="3109820" y="2405047"/>
                </a:cubicBezTo>
                <a:close/>
                <a:moveTo>
                  <a:pt x="3168399" y="2375138"/>
                </a:moveTo>
                <a:cubicBezTo>
                  <a:pt x="3167161" y="2365518"/>
                  <a:pt x="3166018" y="2366470"/>
                  <a:pt x="3163256" y="2361422"/>
                </a:cubicBezTo>
                <a:cubicBezTo>
                  <a:pt x="3162494" y="2381139"/>
                  <a:pt x="3151064" y="2405047"/>
                  <a:pt x="3136205" y="2414762"/>
                </a:cubicBezTo>
                <a:cubicBezTo>
                  <a:pt x="3136681" y="2416191"/>
                  <a:pt x="3137729" y="2416572"/>
                  <a:pt x="3139348" y="2415715"/>
                </a:cubicBezTo>
                <a:cubicBezTo>
                  <a:pt x="3158017" y="2405332"/>
                  <a:pt x="3168876" y="2394188"/>
                  <a:pt x="3168399" y="2375138"/>
                </a:cubicBezTo>
                <a:close/>
                <a:moveTo>
                  <a:pt x="3217072" y="2331514"/>
                </a:moveTo>
                <a:cubicBezTo>
                  <a:pt x="3214024" y="2326465"/>
                  <a:pt x="3213452" y="2326942"/>
                  <a:pt x="3210404" y="2323893"/>
                </a:cubicBezTo>
                <a:cubicBezTo>
                  <a:pt x="3213834" y="2342658"/>
                  <a:pt x="3208214" y="2365232"/>
                  <a:pt x="3194688" y="2377424"/>
                </a:cubicBezTo>
                <a:cubicBezTo>
                  <a:pt x="3195355" y="2378758"/>
                  <a:pt x="3196593" y="2378948"/>
                  <a:pt x="3198022" y="2377805"/>
                </a:cubicBezTo>
                <a:cubicBezTo>
                  <a:pt x="3215548" y="2365327"/>
                  <a:pt x="3225740" y="2349516"/>
                  <a:pt x="3217072" y="2331514"/>
                </a:cubicBezTo>
                <a:close/>
                <a:moveTo>
                  <a:pt x="3269078" y="2300176"/>
                </a:moveTo>
                <a:cubicBezTo>
                  <a:pt x="3267840" y="2291318"/>
                  <a:pt x="3263268" y="2285603"/>
                  <a:pt x="3256506" y="2281603"/>
                </a:cubicBezTo>
                <a:cubicBezTo>
                  <a:pt x="3262887" y="2300843"/>
                  <a:pt x="3258887" y="2323513"/>
                  <a:pt x="3247933" y="2335800"/>
                </a:cubicBezTo>
                <a:cubicBezTo>
                  <a:pt x="3248790" y="2336943"/>
                  <a:pt x="3250028" y="2337038"/>
                  <a:pt x="3251267" y="2335800"/>
                </a:cubicBezTo>
                <a:cubicBezTo>
                  <a:pt x="3263078" y="2324941"/>
                  <a:pt x="3271555" y="2312654"/>
                  <a:pt x="3269078" y="2300176"/>
                </a:cubicBezTo>
                <a:close/>
                <a:moveTo>
                  <a:pt x="3311941" y="2243407"/>
                </a:moveTo>
                <a:cubicBezTo>
                  <a:pt x="3307655" y="2234549"/>
                  <a:pt x="3306893" y="2235787"/>
                  <a:pt x="3302607" y="2231787"/>
                </a:cubicBezTo>
                <a:cubicBezTo>
                  <a:pt x="3308036" y="2254647"/>
                  <a:pt x="3305654" y="2274268"/>
                  <a:pt x="3293843" y="2291318"/>
                </a:cubicBezTo>
                <a:cubicBezTo>
                  <a:pt x="3297273" y="2294747"/>
                  <a:pt x="3302892" y="2283031"/>
                  <a:pt x="3304797" y="2281888"/>
                </a:cubicBezTo>
                <a:cubicBezTo>
                  <a:pt x="3314894" y="2271220"/>
                  <a:pt x="3316323" y="2251789"/>
                  <a:pt x="3311941" y="2243407"/>
                </a:cubicBezTo>
                <a:close/>
                <a:moveTo>
                  <a:pt x="3351756" y="2197306"/>
                </a:moveTo>
                <a:cubicBezTo>
                  <a:pt x="3348708" y="2187972"/>
                  <a:pt x="3342897" y="2183400"/>
                  <a:pt x="3335849" y="2180733"/>
                </a:cubicBezTo>
                <a:cubicBezTo>
                  <a:pt x="3345088" y="2197497"/>
                  <a:pt x="3346993" y="2221214"/>
                  <a:pt x="3337944" y="2237216"/>
                </a:cubicBezTo>
                <a:cubicBezTo>
                  <a:pt x="3338992" y="2238264"/>
                  <a:pt x="3340230" y="2238073"/>
                  <a:pt x="3341278" y="2236549"/>
                </a:cubicBezTo>
                <a:cubicBezTo>
                  <a:pt x="3349660" y="2224357"/>
                  <a:pt x="3356804" y="2210832"/>
                  <a:pt x="3351756" y="2197306"/>
                </a:cubicBezTo>
                <a:close/>
                <a:moveTo>
                  <a:pt x="3378140" y="2130155"/>
                </a:moveTo>
                <a:cubicBezTo>
                  <a:pt x="3374330" y="2126917"/>
                  <a:pt x="3370806" y="2125964"/>
                  <a:pt x="3366615" y="2124916"/>
                </a:cubicBezTo>
                <a:cubicBezTo>
                  <a:pt x="3379092" y="2141395"/>
                  <a:pt x="3382521" y="2164731"/>
                  <a:pt x="3375949" y="2180161"/>
                </a:cubicBezTo>
                <a:cubicBezTo>
                  <a:pt x="3377187" y="2181018"/>
                  <a:pt x="3378330" y="2180733"/>
                  <a:pt x="3379187" y="2179114"/>
                </a:cubicBezTo>
                <a:cubicBezTo>
                  <a:pt x="3389284" y="2161111"/>
                  <a:pt x="3392237" y="2142347"/>
                  <a:pt x="3378140" y="2130155"/>
                </a:cubicBezTo>
                <a:close/>
                <a:moveTo>
                  <a:pt x="3387665" y="2074338"/>
                </a:moveTo>
                <a:cubicBezTo>
                  <a:pt x="3400333" y="2089197"/>
                  <a:pt x="3407001" y="2112343"/>
                  <a:pt x="3401285" y="2130155"/>
                </a:cubicBezTo>
                <a:cubicBezTo>
                  <a:pt x="3402619" y="2130917"/>
                  <a:pt x="3403762" y="2130536"/>
                  <a:pt x="3404429" y="2128822"/>
                </a:cubicBezTo>
                <a:cubicBezTo>
                  <a:pt x="3415478" y="2106247"/>
                  <a:pt x="3413096" y="2078625"/>
                  <a:pt x="3387665" y="2074338"/>
                </a:cubicBezTo>
                <a:close/>
                <a:moveTo>
                  <a:pt x="3453101" y="1925844"/>
                </a:moveTo>
                <a:cubicBezTo>
                  <a:pt x="3454626" y="1926225"/>
                  <a:pt x="3455578" y="1925463"/>
                  <a:pt x="3455673" y="1923558"/>
                </a:cubicBezTo>
                <a:cubicBezTo>
                  <a:pt x="3458817" y="1896602"/>
                  <a:pt x="3445005" y="1869361"/>
                  <a:pt x="3420621" y="1871551"/>
                </a:cubicBezTo>
                <a:cubicBezTo>
                  <a:pt x="3439481" y="1884982"/>
                  <a:pt x="3452435" y="1906984"/>
                  <a:pt x="3453101" y="1925844"/>
                </a:cubicBezTo>
                <a:close/>
                <a:moveTo>
                  <a:pt x="3443767" y="1981184"/>
                </a:moveTo>
                <a:cubicBezTo>
                  <a:pt x="3444910" y="1986804"/>
                  <a:pt x="3445101" y="1989757"/>
                  <a:pt x="3445005" y="1993471"/>
                </a:cubicBezTo>
                <a:cubicBezTo>
                  <a:pt x="3450053" y="1993947"/>
                  <a:pt x="3447768" y="1981755"/>
                  <a:pt x="3448720" y="1978898"/>
                </a:cubicBezTo>
                <a:cubicBezTo>
                  <a:pt x="3451387" y="1956991"/>
                  <a:pt x="3434623" y="1939274"/>
                  <a:pt x="3417192" y="1943179"/>
                </a:cubicBezTo>
                <a:cubicBezTo>
                  <a:pt x="3430051" y="1951942"/>
                  <a:pt x="3441100" y="1966706"/>
                  <a:pt x="3443767" y="1981184"/>
                </a:cubicBezTo>
                <a:close/>
                <a:moveTo>
                  <a:pt x="3411573" y="2008425"/>
                </a:moveTo>
                <a:lnTo>
                  <a:pt x="3406905" y="2008045"/>
                </a:lnTo>
                <a:cubicBezTo>
                  <a:pt x="3421478" y="2021379"/>
                  <a:pt x="3430908" y="2043763"/>
                  <a:pt x="3427479" y="2062337"/>
                </a:cubicBezTo>
                <a:cubicBezTo>
                  <a:pt x="3428813" y="2062908"/>
                  <a:pt x="3429860" y="2062528"/>
                  <a:pt x="3430432" y="2060813"/>
                </a:cubicBezTo>
                <a:cubicBezTo>
                  <a:pt x="3437957" y="2038143"/>
                  <a:pt x="3434337" y="2013474"/>
                  <a:pt x="3411573" y="2008425"/>
                </a:cubicBezTo>
                <a:close/>
                <a:moveTo>
                  <a:pt x="3416240" y="1810401"/>
                </a:moveTo>
                <a:cubicBezTo>
                  <a:pt x="3433385" y="1817545"/>
                  <a:pt x="3448244" y="1834690"/>
                  <a:pt x="3451673" y="1851644"/>
                </a:cubicBezTo>
                <a:cubicBezTo>
                  <a:pt x="3453197" y="1851739"/>
                  <a:pt x="3454054" y="1850691"/>
                  <a:pt x="3453768" y="1848882"/>
                </a:cubicBezTo>
                <a:cubicBezTo>
                  <a:pt x="3452340" y="1822974"/>
                  <a:pt x="3436433" y="1799161"/>
                  <a:pt x="3411477" y="1808400"/>
                </a:cubicBezTo>
                <a:lnTo>
                  <a:pt x="3416240" y="1810401"/>
                </a:lnTo>
                <a:close/>
                <a:moveTo>
                  <a:pt x="3401095" y="1745345"/>
                </a:moveTo>
                <a:cubicBezTo>
                  <a:pt x="3421098" y="1750298"/>
                  <a:pt x="3436052" y="1764966"/>
                  <a:pt x="3441576" y="1779921"/>
                </a:cubicBezTo>
                <a:cubicBezTo>
                  <a:pt x="3443100" y="1779730"/>
                  <a:pt x="3443767" y="1778683"/>
                  <a:pt x="3443291" y="1776778"/>
                </a:cubicBezTo>
                <a:cubicBezTo>
                  <a:pt x="3438719" y="1751441"/>
                  <a:pt x="3418907" y="1730676"/>
                  <a:pt x="3396142" y="1744012"/>
                </a:cubicBezTo>
                <a:lnTo>
                  <a:pt x="3401095" y="1745345"/>
                </a:lnTo>
                <a:close/>
                <a:moveTo>
                  <a:pt x="3378235" y="1678956"/>
                </a:moveTo>
                <a:cubicBezTo>
                  <a:pt x="3396904" y="1683433"/>
                  <a:pt x="3416716" y="1699244"/>
                  <a:pt x="3423479" y="1714484"/>
                </a:cubicBezTo>
                <a:cubicBezTo>
                  <a:pt x="3425003" y="1714198"/>
                  <a:pt x="3425669" y="1713246"/>
                  <a:pt x="3425003" y="1711436"/>
                </a:cubicBezTo>
                <a:cubicBezTo>
                  <a:pt x="3417859" y="1685147"/>
                  <a:pt x="3394618" y="1666383"/>
                  <a:pt x="3372901" y="1677527"/>
                </a:cubicBezTo>
                <a:lnTo>
                  <a:pt x="3378235" y="1678956"/>
                </a:lnTo>
                <a:close/>
                <a:moveTo>
                  <a:pt x="3346802" y="1622282"/>
                </a:moveTo>
                <a:cubicBezTo>
                  <a:pt x="3364900" y="1623425"/>
                  <a:pt x="3385093" y="1632950"/>
                  <a:pt x="3395190" y="1647523"/>
                </a:cubicBezTo>
                <a:cubicBezTo>
                  <a:pt x="3396618" y="1647047"/>
                  <a:pt x="3397094" y="1645809"/>
                  <a:pt x="3396237" y="1644190"/>
                </a:cubicBezTo>
                <a:cubicBezTo>
                  <a:pt x="3385665" y="1620949"/>
                  <a:pt x="3360900" y="1604375"/>
                  <a:pt x="3341564" y="1621901"/>
                </a:cubicBezTo>
                <a:lnTo>
                  <a:pt x="3346802" y="1622282"/>
                </a:lnTo>
                <a:close/>
                <a:moveTo>
                  <a:pt x="3308798" y="1567513"/>
                </a:moveTo>
                <a:cubicBezTo>
                  <a:pt x="3329086" y="1564370"/>
                  <a:pt x="3348231" y="1571133"/>
                  <a:pt x="3358709" y="1583229"/>
                </a:cubicBezTo>
                <a:cubicBezTo>
                  <a:pt x="3360137" y="1582467"/>
                  <a:pt x="3360233" y="1581134"/>
                  <a:pt x="3359090" y="1579610"/>
                </a:cubicBezTo>
                <a:cubicBezTo>
                  <a:pt x="3345469" y="1557607"/>
                  <a:pt x="3319751" y="1548178"/>
                  <a:pt x="3303750" y="1568275"/>
                </a:cubicBezTo>
                <a:lnTo>
                  <a:pt x="3308798" y="1567513"/>
                </a:lnTo>
                <a:close/>
                <a:moveTo>
                  <a:pt x="3273746" y="1526746"/>
                </a:moveTo>
                <a:cubicBezTo>
                  <a:pt x="3290129" y="1521888"/>
                  <a:pt x="3317370" y="1529699"/>
                  <a:pt x="3324990" y="1538748"/>
                </a:cubicBezTo>
                <a:cubicBezTo>
                  <a:pt x="3326228" y="1537891"/>
                  <a:pt x="3326514" y="1536652"/>
                  <a:pt x="3325276" y="1535319"/>
                </a:cubicBezTo>
                <a:cubicBezTo>
                  <a:pt x="3309655" y="1514935"/>
                  <a:pt x="3283747" y="1507125"/>
                  <a:pt x="3268602" y="1527794"/>
                </a:cubicBezTo>
                <a:lnTo>
                  <a:pt x="3273746" y="1526746"/>
                </a:lnTo>
                <a:close/>
                <a:moveTo>
                  <a:pt x="3238789" y="1492266"/>
                </a:moveTo>
                <a:cubicBezTo>
                  <a:pt x="3254982" y="1486075"/>
                  <a:pt x="3282699" y="1491885"/>
                  <a:pt x="3291081" y="1500267"/>
                </a:cubicBezTo>
                <a:cubicBezTo>
                  <a:pt x="3292319" y="1499314"/>
                  <a:pt x="3292415" y="1498076"/>
                  <a:pt x="3291081" y="1496838"/>
                </a:cubicBezTo>
                <a:cubicBezTo>
                  <a:pt x="3273841" y="1477502"/>
                  <a:pt x="3247171" y="1471787"/>
                  <a:pt x="3233741" y="1493695"/>
                </a:cubicBezTo>
                <a:lnTo>
                  <a:pt x="3238789" y="1492266"/>
                </a:lnTo>
                <a:close/>
                <a:moveTo>
                  <a:pt x="3189354" y="1451499"/>
                </a:moveTo>
                <a:cubicBezTo>
                  <a:pt x="3205928" y="1443879"/>
                  <a:pt x="3226597" y="1443783"/>
                  <a:pt x="3241456" y="1452832"/>
                </a:cubicBezTo>
                <a:cubicBezTo>
                  <a:pt x="3244599" y="1448832"/>
                  <a:pt x="3233265" y="1444831"/>
                  <a:pt x="3231264" y="1442641"/>
                </a:cubicBezTo>
                <a:cubicBezTo>
                  <a:pt x="3209928" y="1428829"/>
                  <a:pt x="3192021" y="1437402"/>
                  <a:pt x="3184592" y="1453690"/>
                </a:cubicBezTo>
                <a:lnTo>
                  <a:pt x="3189354" y="1451499"/>
                </a:lnTo>
                <a:close/>
                <a:moveTo>
                  <a:pt x="3133824" y="1412827"/>
                </a:moveTo>
                <a:cubicBezTo>
                  <a:pt x="3154398" y="1404541"/>
                  <a:pt x="3174781" y="1405588"/>
                  <a:pt x="3190116" y="1413304"/>
                </a:cubicBezTo>
                <a:cubicBezTo>
                  <a:pt x="3191164" y="1412256"/>
                  <a:pt x="3191259" y="1411017"/>
                  <a:pt x="3189640" y="1409970"/>
                </a:cubicBezTo>
                <a:cubicBezTo>
                  <a:pt x="3168399" y="1392920"/>
                  <a:pt x="3139443" y="1393682"/>
                  <a:pt x="3128775" y="1414923"/>
                </a:cubicBezTo>
                <a:lnTo>
                  <a:pt x="3133824" y="1412827"/>
                </a:lnTo>
                <a:close/>
                <a:moveTo>
                  <a:pt x="3078959" y="1386253"/>
                </a:moveTo>
                <a:cubicBezTo>
                  <a:pt x="3093628" y="1375775"/>
                  <a:pt x="3114774" y="1371393"/>
                  <a:pt x="3130490" y="1377299"/>
                </a:cubicBezTo>
                <a:cubicBezTo>
                  <a:pt x="3131347" y="1376061"/>
                  <a:pt x="3131157" y="1374822"/>
                  <a:pt x="3129537" y="1373965"/>
                </a:cubicBezTo>
                <a:cubicBezTo>
                  <a:pt x="3107249" y="1360535"/>
                  <a:pt x="3080865" y="1364821"/>
                  <a:pt x="3074673" y="1389205"/>
                </a:cubicBezTo>
                <a:lnTo>
                  <a:pt x="3078959" y="1386253"/>
                </a:lnTo>
                <a:close/>
                <a:moveTo>
                  <a:pt x="3022191" y="1362440"/>
                </a:moveTo>
                <a:cubicBezTo>
                  <a:pt x="3036954" y="1349105"/>
                  <a:pt x="3056100" y="1343962"/>
                  <a:pt x="3070863" y="1347676"/>
                </a:cubicBezTo>
                <a:cubicBezTo>
                  <a:pt x="3072578" y="1342818"/>
                  <a:pt x="3061338" y="1342628"/>
                  <a:pt x="3058767" y="1341104"/>
                </a:cubicBezTo>
                <a:cubicBezTo>
                  <a:pt x="3034859" y="1334246"/>
                  <a:pt x="3021143" y="1348724"/>
                  <a:pt x="3018381" y="1365869"/>
                </a:cubicBezTo>
                <a:lnTo>
                  <a:pt x="3022191" y="1362440"/>
                </a:lnTo>
                <a:close/>
                <a:moveTo>
                  <a:pt x="2961993" y="1341009"/>
                </a:moveTo>
                <a:cubicBezTo>
                  <a:pt x="2986091" y="1322530"/>
                  <a:pt x="3004379" y="1323959"/>
                  <a:pt x="3013618" y="1325483"/>
                </a:cubicBezTo>
                <a:cubicBezTo>
                  <a:pt x="3016380" y="1320054"/>
                  <a:pt x="2993234" y="1318530"/>
                  <a:pt x="2993996" y="1318054"/>
                </a:cubicBezTo>
                <a:cubicBezTo>
                  <a:pt x="2967898" y="1316625"/>
                  <a:pt x="2958373" y="1339008"/>
                  <a:pt x="2957801" y="1344342"/>
                </a:cubicBezTo>
                <a:lnTo>
                  <a:pt x="2961993" y="1341009"/>
                </a:lnTo>
                <a:close/>
                <a:moveTo>
                  <a:pt x="2906176" y="1329198"/>
                </a:moveTo>
                <a:cubicBezTo>
                  <a:pt x="2915701" y="1315958"/>
                  <a:pt x="2940276" y="1304814"/>
                  <a:pt x="2951325" y="1307290"/>
                </a:cubicBezTo>
                <a:cubicBezTo>
                  <a:pt x="2951801" y="1305957"/>
                  <a:pt x="2951515" y="1304623"/>
                  <a:pt x="2949801" y="1304337"/>
                </a:cubicBezTo>
                <a:cubicBezTo>
                  <a:pt x="2925321" y="1296908"/>
                  <a:pt x="2903509" y="1309386"/>
                  <a:pt x="2902842" y="1333103"/>
                </a:cubicBezTo>
                <a:lnTo>
                  <a:pt x="2906176" y="1329198"/>
                </a:lnTo>
                <a:close/>
                <a:moveTo>
                  <a:pt x="2849788" y="1318625"/>
                </a:moveTo>
                <a:cubicBezTo>
                  <a:pt x="2859408" y="1304528"/>
                  <a:pt x="2875506" y="1293288"/>
                  <a:pt x="2891508" y="1293288"/>
                </a:cubicBezTo>
                <a:cubicBezTo>
                  <a:pt x="2892460" y="1288336"/>
                  <a:pt x="2882078" y="1290526"/>
                  <a:pt x="2879411" y="1289574"/>
                </a:cubicBezTo>
                <a:cubicBezTo>
                  <a:pt x="2855503" y="1288336"/>
                  <a:pt x="2846550" y="1306147"/>
                  <a:pt x="2846835" y="1322816"/>
                </a:cubicBezTo>
                <a:lnTo>
                  <a:pt x="2849788" y="1318625"/>
                </a:lnTo>
                <a:close/>
                <a:moveTo>
                  <a:pt x="2802639" y="1312243"/>
                </a:moveTo>
                <a:cubicBezTo>
                  <a:pt x="2810354" y="1298337"/>
                  <a:pt x="2832738" y="1284240"/>
                  <a:pt x="2843692" y="1285478"/>
                </a:cubicBezTo>
                <a:cubicBezTo>
                  <a:pt x="2843978" y="1284145"/>
                  <a:pt x="2843692" y="1282811"/>
                  <a:pt x="2841882" y="1282716"/>
                </a:cubicBezTo>
                <a:cubicBezTo>
                  <a:pt x="2817022" y="1277763"/>
                  <a:pt x="2798162" y="1293765"/>
                  <a:pt x="2799686" y="1316529"/>
                </a:cubicBezTo>
                <a:lnTo>
                  <a:pt x="2802639" y="1312243"/>
                </a:lnTo>
                <a:close/>
                <a:moveTo>
                  <a:pt x="2741679" y="1306052"/>
                </a:moveTo>
                <a:lnTo>
                  <a:pt x="2741870" y="1311100"/>
                </a:lnTo>
                <a:cubicBezTo>
                  <a:pt x="2748728" y="1295765"/>
                  <a:pt x="2770635" y="1277191"/>
                  <a:pt x="2783494" y="1277953"/>
                </a:cubicBezTo>
                <a:cubicBezTo>
                  <a:pt x="2783780" y="1276620"/>
                  <a:pt x="2783399" y="1275286"/>
                  <a:pt x="2781684" y="1275286"/>
                </a:cubicBezTo>
                <a:cubicBezTo>
                  <a:pt x="2759110" y="1271667"/>
                  <a:pt x="2742156" y="1286050"/>
                  <a:pt x="2741679" y="1306052"/>
                </a:cubicBezTo>
                <a:close/>
                <a:moveTo>
                  <a:pt x="2687673" y="1302909"/>
                </a:moveTo>
                <a:lnTo>
                  <a:pt x="2688149" y="1307957"/>
                </a:lnTo>
                <a:cubicBezTo>
                  <a:pt x="2695769" y="1290431"/>
                  <a:pt x="2711485" y="1274238"/>
                  <a:pt x="2726630" y="1272715"/>
                </a:cubicBezTo>
                <a:cubicBezTo>
                  <a:pt x="2726820" y="1271381"/>
                  <a:pt x="2726344" y="1270047"/>
                  <a:pt x="2724725" y="1270143"/>
                </a:cubicBezTo>
                <a:cubicBezTo>
                  <a:pt x="2701293" y="1267476"/>
                  <a:pt x="2686529" y="1284525"/>
                  <a:pt x="2687673" y="1302909"/>
                </a:cubicBezTo>
                <a:close/>
                <a:moveTo>
                  <a:pt x="2634047" y="1299861"/>
                </a:moveTo>
                <a:cubicBezTo>
                  <a:pt x="2645382" y="1282620"/>
                  <a:pt x="2658526" y="1272333"/>
                  <a:pt x="2673861" y="1269857"/>
                </a:cubicBezTo>
                <a:cubicBezTo>
                  <a:pt x="2674909" y="1263951"/>
                  <a:pt x="2655573" y="1268904"/>
                  <a:pt x="2655764" y="1268333"/>
                </a:cubicBezTo>
                <a:cubicBezTo>
                  <a:pt x="2632523" y="1275286"/>
                  <a:pt x="2630903" y="1298908"/>
                  <a:pt x="2631189" y="1304242"/>
                </a:cubicBezTo>
                <a:lnTo>
                  <a:pt x="2634047" y="1299861"/>
                </a:lnTo>
                <a:close/>
                <a:moveTo>
                  <a:pt x="2580516" y="1301194"/>
                </a:moveTo>
                <a:lnTo>
                  <a:pt x="2581088" y="1306242"/>
                </a:lnTo>
                <a:cubicBezTo>
                  <a:pt x="2586231" y="1290812"/>
                  <a:pt x="2605091" y="1269762"/>
                  <a:pt x="2617664" y="1269190"/>
                </a:cubicBezTo>
                <a:cubicBezTo>
                  <a:pt x="2617759" y="1267952"/>
                  <a:pt x="2617378" y="1266523"/>
                  <a:pt x="2615759" y="1266618"/>
                </a:cubicBezTo>
                <a:cubicBezTo>
                  <a:pt x="2593184" y="1264999"/>
                  <a:pt x="2579373" y="1282144"/>
                  <a:pt x="2580516" y="1301194"/>
                </a:cubicBezTo>
                <a:close/>
                <a:moveTo>
                  <a:pt x="2528795" y="1299099"/>
                </a:moveTo>
                <a:cubicBezTo>
                  <a:pt x="2528891" y="1301956"/>
                  <a:pt x="2529462" y="1304337"/>
                  <a:pt x="2529748" y="1306719"/>
                </a:cubicBezTo>
                <a:cubicBezTo>
                  <a:pt x="2535749" y="1289097"/>
                  <a:pt x="2549369" y="1271381"/>
                  <a:pt x="2563848" y="1268524"/>
                </a:cubicBezTo>
                <a:cubicBezTo>
                  <a:pt x="2563943" y="1267285"/>
                  <a:pt x="2563467" y="1265857"/>
                  <a:pt x="2561847" y="1266047"/>
                </a:cubicBezTo>
                <a:cubicBezTo>
                  <a:pt x="2539749" y="1265285"/>
                  <a:pt x="2528034" y="1282430"/>
                  <a:pt x="2528795" y="1299099"/>
                </a:cubicBezTo>
                <a:close/>
                <a:moveTo>
                  <a:pt x="2475265" y="1306052"/>
                </a:moveTo>
                <a:cubicBezTo>
                  <a:pt x="2486028" y="1282335"/>
                  <a:pt x="2507078" y="1269000"/>
                  <a:pt x="2514032" y="1269095"/>
                </a:cubicBezTo>
                <a:cubicBezTo>
                  <a:pt x="2514699" y="1263094"/>
                  <a:pt x="2496887" y="1269095"/>
                  <a:pt x="2496887" y="1268524"/>
                </a:cubicBezTo>
                <a:cubicBezTo>
                  <a:pt x="2474884" y="1277191"/>
                  <a:pt x="2474884" y="1300623"/>
                  <a:pt x="2475265" y="1306052"/>
                </a:cubicBezTo>
                <a:close/>
                <a:moveTo>
                  <a:pt x="2426878" y="1304528"/>
                </a:moveTo>
                <a:lnTo>
                  <a:pt x="2427545" y="1309671"/>
                </a:lnTo>
                <a:cubicBezTo>
                  <a:pt x="2431831" y="1294432"/>
                  <a:pt x="2448785" y="1272333"/>
                  <a:pt x="2460977" y="1271000"/>
                </a:cubicBezTo>
                <a:cubicBezTo>
                  <a:pt x="2461073" y="1269762"/>
                  <a:pt x="2460596" y="1268333"/>
                  <a:pt x="2459073" y="1268524"/>
                </a:cubicBezTo>
                <a:cubicBezTo>
                  <a:pt x="2436975" y="1267762"/>
                  <a:pt x="2425354" y="1286430"/>
                  <a:pt x="2426878" y="1304528"/>
                </a:cubicBezTo>
                <a:close/>
                <a:moveTo>
                  <a:pt x="2377634" y="1303290"/>
                </a:moveTo>
                <a:cubicBezTo>
                  <a:pt x="2377729" y="1306242"/>
                  <a:pt x="2378301" y="1308529"/>
                  <a:pt x="2378586" y="1311005"/>
                </a:cubicBezTo>
                <a:cubicBezTo>
                  <a:pt x="2384015" y="1293670"/>
                  <a:pt x="2396303" y="1275191"/>
                  <a:pt x="2410209" y="1271953"/>
                </a:cubicBezTo>
                <a:cubicBezTo>
                  <a:pt x="2410209" y="1270809"/>
                  <a:pt x="2409828" y="1269286"/>
                  <a:pt x="2408304" y="1269476"/>
                </a:cubicBezTo>
                <a:cubicBezTo>
                  <a:pt x="2386968" y="1269095"/>
                  <a:pt x="2376681" y="1287478"/>
                  <a:pt x="2377634" y="1303290"/>
                </a:cubicBezTo>
                <a:close/>
                <a:moveTo>
                  <a:pt x="2337248" y="1307004"/>
                </a:moveTo>
                <a:lnTo>
                  <a:pt x="2337819" y="1312148"/>
                </a:lnTo>
                <a:cubicBezTo>
                  <a:pt x="2342105" y="1297194"/>
                  <a:pt x="2358203" y="1274905"/>
                  <a:pt x="2370204" y="1273476"/>
                </a:cubicBezTo>
                <a:cubicBezTo>
                  <a:pt x="2370300" y="1272333"/>
                  <a:pt x="2369918" y="1270714"/>
                  <a:pt x="2368299" y="1270905"/>
                </a:cubicBezTo>
                <a:cubicBezTo>
                  <a:pt x="2346582" y="1270238"/>
                  <a:pt x="2335914" y="1289479"/>
                  <a:pt x="2337248" y="1307004"/>
                </a:cubicBezTo>
                <a:close/>
                <a:moveTo>
                  <a:pt x="2300958" y="1307576"/>
                </a:moveTo>
                <a:lnTo>
                  <a:pt x="2301529" y="1312720"/>
                </a:lnTo>
                <a:cubicBezTo>
                  <a:pt x="2305815" y="1297956"/>
                  <a:pt x="2321722" y="1275572"/>
                  <a:pt x="2333628" y="1274238"/>
                </a:cubicBezTo>
                <a:cubicBezTo>
                  <a:pt x="2333723" y="1273095"/>
                  <a:pt x="2333343" y="1271476"/>
                  <a:pt x="2331818" y="1271667"/>
                </a:cubicBezTo>
                <a:cubicBezTo>
                  <a:pt x="2310197" y="1270809"/>
                  <a:pt x="2299910" y="1290241"/>
                  <a:pt x="2300958" y="1307576"/>
                </a:cubicBezTo>
                <a:close/>
                <a:moveTo>
                  <a:pt x="2255428" y="1307481"/>
                </a:moveTo>
                <a:lnTo>
                  <a:pt x="2255904" y="1312624"/>
                </a:lnTo>
                <a:cubicBezTo>
                  <a:pt x="2260762" y="1295670"/>
                  <a:pt x="2272764" y="1277382"/>
                  <a:pt x="2286098" y="1274238"/>
                </a:cubicBezTo>
                <a:cubicBezTo>
                  <a:pt x="2286194" y="1273095"/>
                  <a:pt x="2285908" y="1271476"/>
                  <a:pt x="2284384" y="1271667"/>
                </a:cubicBezTo>
                <a:cubicBezTo>
                  <a:pt x="2262572" y="1271000"/>
                  <a:pt x="2254571" y="1289955"/>
                  <a:pt x="2255428" y="1307481"/>
                </a:cubicBezTo>
                <a:close/>
                <a:moveTo>
                  <a:pt x="2213327" y="1303957"/>
                </a:moveTo>
                <a:cubicBezTo>
                  <a:pt x="2223329" y="1287574"/>
                  <a:pt x="2231806" y="1277477"/>
                  <a:pt x="2244951" y="1273572"/>
                </a:cubicBezTo>
                <a:cubicBezTo>
                  <a:pt x="2245998" y="1267762"/>
                  <a:pt x="2232377" y="1272333"/>
                  <a:pt x="2231901" y="1272048"/>
                </a:cubicBezTo>
                <a:cubicBezTo>
                  <a:pt x="2211994" y="1280620"/>
                  <a:pt x="2211327" y="1302909"/>
                  <a:pt x="2210756" y="1308529"/>
                </a:cubicBezTo>
                <a:lnTo>
                  <a:pt x="2213327" y="1303957"/>
                </a:lnTo>
                <a:close/>
                <a:moveTo>
                  <a:pt x="2171894" y="1302433"/>
                </a:moveTo>
                <a:cubicBezTo>
                  <a:pt x="2178656" y="1289097"/>
                  <a:pt x="2188372" y="1274715"/>
                  <a:pt x="2201993" y="1271476"/>
                </a:cubicBezTo>
                <a:cubicBezTo>
                  <a:pt x="2202088" y="1270429"/>
                  <a:pt x="2202088" y="1268714"/>
                  <a:pt x="2200659" y="1268714"/>
                </a:cubicBezTo>
                <a:cubicBezTo>
                  <a:pt x="2177418" y="1265190"/>
                  <a:pt x="2168465" y="1293479"/>
                  <a:pt x="2169513" y="1306909"/>
                </a:cubicBezTo>
                <a:lnTo>
                  <a:pt x="2171894" y="1302433"/>
                </a:lnTo>
                <a:close/>
                <a:moveTo>
                  <a:pt x="2476694" y="1467691"/>
                </a:moveTo>
                <a:cubicBezTo>
                  <a:pt x="2514603" y="1482741"/>
                  <a:pt x="2515079" y="1413113"/>
                  <a:pt x="2477360" y="1430353"/>
                </a:cubicBezTo>
                <a:cubicBezTo>
                  <a:pt x="2474122" y="1433020"/>
                  <a:pt x="2479170" y="1434830"/>
                  <a:pt x="2481551" y="1435020"/>
                </a:cubicBezTo>
                <a:cubicBezTo>
                  <a:pt x="2487743" y="1435401"/>
                  <a:pt x="2490124" y="1439878"/>
                  <a:pt x="2484028" y="1443117"/>
                </a:cubicBezTo>
                <a:cubicBezTo>
                  <a:pt x="2481742" y="1444069"/>
                  <a:pt x="2478123" y="1445688"/>
                  <a:pt x="2482980" y="1446070"/>
                </a:cubicBezTo>
                <a:cubicBezTo>
                  <a:pt x="2486409" y="1446832"/>
                  <a:pt x="2491743" y="1444165"/>
                  <a:pt x="2494029" y="1447212"/>
                </a:cubicBezTo>
                <a:cubicBezTo>
                  <a:pt x="2494982" y="1450070"/>
                  <a:pt x="2490791" y="1450451"/>
                  <a:pt x="2488505" y="1450641"/>
                </a:cubicBezTo>
                <a:cubicBezTo>
                  <a:pt x="2479075" y="1451404"/>
                  <a:pt x="2480313" y="1453975"/>
                  <a:pt x="2484218" y="1455499"/>
                </a:cubicBezTo>
                <a:cubicBezTo>
                  <a:pt x="2486314" y="1456357"/>
                  <a:pt x="2490695" y="1456166"/>
                  <a:pt x="2489267" y="1459595"/>
                </a:cubicBezTo>
                <a:cubicBezTo>
                  <a:pt x="2487743" y="1463119"/>
                  <a:pt x="2483457" y="1460833"/>
                  <a:pt x="2480694" y="1460643"/>
                </a:cubicBezTo>
                <a:cubicBezTo>
                  <a:pt x="2476694" y="1460452"/>
                  <a:pt x="2473646" y="1464834"/>
                  <a:pt x="2476694" y="1467691"/>
                </a:cubicBezTo>
                <a:close/>
                <a:moveTo>
                  <a:pt x="2405351" y="1445403"/>
                </a:moveTo>
                <a:cubicBezTo>
                  <a:pt x="2411067" y="1445117"/>
                  <a:pt x="2413543" y="1449403"/>
                  <a:pt x="2406780" y="1452928"/>
                </a:cubicBezTo>
                <a:cubicBezTo>
                  <a:pt x="2404399" y="1454166"/>
                  <a:pt x="2405256" y="1454737"/>
                  <a:pt x="2407542" y="1454737"/>
                </a:cubicBezTo>
                <a:cubicBezTo>
                  <a:pt x="2410495" y="1455118"/>
                  <a:pt x="2414781" y="1452356"/>
                  <a:pt x="2417067" y="1454737"/>
                </a:cubicBezTo>
                <a:cubicBezTo>
                  <a:pt x="2418210" y="1457118"/>
                  <a:pt x="2414400" y="1457785"/>
                  <a:pt x="2412781" y="1458166"/>
                </a:cubicBezTo>
                <a:cubicBezTo>
                  <a:pt x="2404875" y="1459595"/>
                  <a:pt x="2406114" y="1461691"/>
                  <a:pt x="2409543" y="1462643"/>
                </a:cubicBezTo>
                <a:cubicBezTo>
                  <a:pt x="2411447" y="1463119"/>
                  <a:pt x="2415162" y="1462643"/>
                  <a:pt x="2414210" y="1465691"/>
                </a:cubicBezTo>
                <a:cubicBezTo>
                  <a:pt x="2413257" y="1468834"/>
                  <a:pt x="2409447" y="1467215"/>
                  <a:pt x="2407066" y="1467405"/>
                </a:cubicBezTo>
                <a:cubicBezTo>
                  <a:pt x="2403732" y="1467596"/>
                  <a:pt x="2401446" y="1471596"/>
                  <a:pt x="2404399" y="1473787"/>
                </a:cubicBezTo>
                <a:cubicBezTo>
                  <a:pt x="2407066" y="1475692"/>
                  <a:pt x="2411829" y="1475025"/>
                  <a:pt x="2414876" y="1474359"/>
                </a:cubicBezTo>
                <a:cubicBezTo>
                  <a:pt x="2433736" y="1469787"/>
                  <a:pt x="2430021" y="1438450"/>
                  <a:pt x="2410971" y="1438450"/>
                </a:cubicBezTo>
                <a:cubicBezTo>
                  <a:pt x="2406018" y="1437973"/>
                  <a:pt x="2394207" y="1444355"/>
                  <a:pt x="2405351" y="1445403"/>
                </a:cubicBezTo>
                <a:close/>
                <a:moveTo>
                  <a:pt x="2290289" y="1472549"/>
                </a:moveTo>
                <a:cubicBezTo>
                  <a:pt x="2300958" y="1479597"/>
                  <a:pt x="2316293" y="1471025"/>
                  <a:pt x="2319150" y="1459404"/>
                </a:cubicBezTo>
                <a:cubicBezTo>
                  <a:pt x="2324008" y="1443688"/>
                  <a:pt x="2307530" y="1424353"/>
                  <a:pt x="2291718" y="1434735"/>
                </a:cubicBezTo>
                <a:cubicBezTo>
                  <a:pt x="2288480" y="1437307"/>
                  <a:pt x="2293338" y="1439307"/>
                  <a:pt x="2295814" y="1439497"/>
                </a:cubicBezTo>
                <a:cubicBezTo>
                  <a:pt x="2301910" y="1439974"/>
                  <a:pt x="2304291" y="1444545"/>
                  <a:pt x="2298100" y="1447784"/>
                </a:cubicBezTo>
                <a:cubicBezTo>
                  <a:pt x="2295814" y="1448737"/>
                  <a:pt x="2292194" y="1450356"/>
                  <a:pt x="2296957" y="1450737"/>
                </a:cubicBezTo>
                <a:cubicBezTo>
                  <a:pt x="2300386" y="1451594"/>
                  <a:pt x="2305720" y="1448927"/>
                  <a:pt x="2307911" y="1452166"/>
                </a:cubicBezTo>
                <a:cubicBezTo>
                  <a:pt x="2308768" y="1454737"/>
                  <a:pt x="2305434" y="1455309"/>
                  <a:pt x="2303243" y="1455499"/>
                </a:cubicBezTo>
                <a:cubicBezTo>
                  <a:pt x="2294766" y="1455690"/>
                  <a:pt x="2292861" y="1458452"/>
                  <a:pt x="2297909" y="1460357"/>
                </a:cubicBezTo>
                <a:cubicBezTo>
                  <a:pt x="2300005" y="1461214"/>
                  <a:pt x="2304386" y="1461119"/>
                  <a:pt x="2302863" y="1464643"/>
                </a:cubicBezTo>
                <a:cubicBezTo>
                  <a:pt x="2301339" y="1468167"/>
                  <a:pt x="2297052" y="1465786"/>
                  <a:pt x="2294290" y="1465596"/>
                </a:cubicBezTo>
                <a:cubicBezTo>
                  <a:pt x="2290480" y="1465215"/>
                  <a:pt x="2287242" y="1469596"/>
                  <a:pt x="2290289" y="1472549"/>
                </a:cubicBezTo>
                <a:close/>
                <a:moveTo>
                  <a:pt x="2251237" y="1450641"/>
                </a:moveTo>
                <a:cubicBezTo>
                  <a:pt x="2256190" y="1450641"/>
                  <a:pt x="2258190" y="1454547"/>
                  <a:pt x="2252189" y="1457500"/>
                </a:cubicBezTo>
                <a:cubicBezTo>
                  <a:pt x="2249999" y="1458547"/>
                  <a:pt x="2250761" y="1459119"/>
                  <a:pt x="2252761" y="1459119"/>
                </a:cubicBezTo>
                <a:cubicBezTo>
                  <a:pt x="2255428" y="1459500"/>
                  <a:pt x="2259238" y="1457214"/>
                  <a:pt x="2261143" y="1459500"/>
                </a:cubicBezTo>
                <a:cubicBezTo>
                  <a:pt x="2262096" y="1461595"/>
                  <a:pt x="2258667" y="1462167"/>
                  <a:pt x="2257238" y="1462357"/>
                </a:cubicBezTo>
                <a:cubicBezTo>
                  <a:pt x="2250189" y="1463310"/>
                  <a:pt x="2251142" y="1465310"/>
                  <a:pt x="2254190" y="1466262"/>
                </a:cubicBezTo>
                <a:cubicBezTo>
                  <a:pt x="2255904" y="1466834"/>
                  <a:pt x="2259143" y="1466453"/>
                  <a:pt x="2258285" y="1469215"/>
                </a:cubicBezTo>
                <a:cubicBezTo>
                  <a:pt x="2257333" y="1471978"/>
                  <a:pt x="2253904" y="1470454"/>
                  <a:pt x="2251809" y="1470454"/>
                </a:cubicBezTo>
                <a:cubicBezTo>
                  <a:pt x="2248760" y="1470454"/>
                  <a:pt x="2246570" y="1473978"/>
                  <a:pt x="2249142" y="1476073"/>
                </a:cubicBezTo>
                <a:cubicBezTo>
                  <a:pt x="2251427" y="1477883"/>
                  <a:pt x="2255809" y="1477502"/>
                  <a:pt x="2258476" y="1476930"/>
                </a:cubicBezTo>
                <a:cubicBezTo>
                  <a:pt x="2275430" y="1473597"/>
                  <a:pt x="2273144" y="1445498"/>
                  <a:pt x="2256380" y="1444641"/>
                </a:cubicBezTo>
                <a:cubicBezTo>
                  <a:pt x="2252094" y="1443974"/>
                  <a:pt x="2241522" y="1449213"/>
                  <a:pt x="2251237" y="1450641"/>
                </a:cubicBezTo>
                <a:close/>
                <a:moveTo>
                  <a:pt x="2193134" y="1474359"/>
                </a:moveTo>
                <a:cubicBezTo>
                  <a:pt x="2225710" y="1487694"/>
                  <a:pt x="2225424" y="1426734"/>
                  <a:pt x="2193515" y="1441783"/>
                </a:cubicBezTo>
                <a:cubicBezTo>
                  <a:pt x="2190848" y="1444069"/>
                  <a:pt x="2195039" y="1445688"/>
                  <a:pt x="2197040" y="1445879"/>
                </a:cubicBezTo>
                <a:cubicBezTo>
                  <a:pt x="2202659" y="1446260"/>
                  <a:pt x="2204660" y="1450832"/>
                  <a:pt x="2197706" y="1453690"/>
                </a:cubicBezTo>
                <a:cubicBezTo>
                  <a:pt x="2195230" y="1454737"/>
                  <a:pt x="2196087" y="1455404"/>
                  <a:pt x="2198278" y="1455595"/>
                </a:cubicBezTo>
                <a:cubicBezTo>
                  <a:pt x="2201231" y="1456261"/>
                  <a:pt x="2205708" y="1453880"/>
                  <a:pt x="2207708" y="1456547"/>
                </a:cubicBezTo>
                <a:cubicBezTo>
                  <a:pt x="2208660" y="1459024"/>
                  <a:pt x="2204755" y="1459404"/>
                  <a:pt x="2203040" y="1459595"/>
                </a:cubicBezTo>
                <a:cubicBezTo>
                  <a:pt x="2195039" y="1460262"/>
                  <a:pt x="2195992" y="1462453"/>
                  <a:pt x="2199421" y="1463786"/>
                </a:cubicBezTo>
                <a:cubicBezTo>
                  <a:pt x="2201231" y="1464548"/>
                  <a:pt x="2205041" y="1464358"/>
                  <a:pt x="2203802" y="1467310"/>
                </a:cubicBezTo>
                <a:cubicBezTo>
                  <a:pt x="2202564" y="1470358"/>
                  <a:pt x="2198850" y="1468358"/>
                  <a:pt x="2196468" y="1468263"/>
                </a:cubicBezTo>
                <a:cubicBezTo>
                  <a:pt x="2193039" y="1467977"/>
                  <a:pt x="2190372" y="1471787"/>
                  <a:pt x="2193134" y="1474359"/>
                </a:cubicBezTo>
                <a:close/>
                <a:moveTo>
                  <a:pt x="2145129" y="1449689"/>
                </a:moveTo>
                <a:cubicBezTo>
                  <a:pt x="2169608" y="1474359"/>
                  <a:pt x="2193230" y="1417971"/>
                  <a:pt x="2158273" y="1419780"/>
                </a:cubicBezTo>
                <a:cubicBezTo>
                  <a:pt x="2154939" y="1420828"/>
                  <a:pt x="2158178" y="1423971"/>
                  <a:pt x="2159988" y="1424924"/>
                </a:cubicBezTo>
                <a:cubicBezTo>
                  <a:pt x="2164940" y="1427305"/>
                  <a:pt x="2165036" y="1432354"/>
                  <a:pt x="2157606" y="1432354"/>
                </a:cubicBezTo>
                <a:cubicBezTo>
                  <a:pt x="2154939" y="1432354"/>
                  <a:pt x="2155415" y="1433306"/>
                  <a:pt x="2157416" y="1434258"/>
                </a:cubicBezTo>
                <a:cubicBezTo>
                  <a:pt x="2159797" y="1435973"/>
                  <a:pt x="2164845" y="1435497"/>
                  <a:pt x="2165607" y="1438640"/>
                </a:cubicBezTo>
                <a:cubicBezTo>
                  <a:pt x="2165512" y="1441307"/>
                  <a:pt x="2161797" y="1440164"/>
                  <a:pt x="2160178" y="1439688"/>
                </a:cubicBezTo>
                <a:cubicBezTo>
                  <a:pt x="2152653" y="1437211"/>
                  <a:pt x="2152653" y="1439688"/>
                  <a:pt x="2155225" y="1442164"/>
                </a:cubicBezTo>
                <a:cubicBezTo>
                  <a:pt x="2156654" y="1443498"/>
                  <a:pt x="2160083" y="1444831"/>
                  <a:pt x="2157797" y="1447117"/>
                </a:cubicBezTo>
                <a:cubicBezTo>
                  <a:pt x="2155511" y="1449403"/>
                  <a:pt x="2152844" y="1446165"/>
                  <a:pt x="2150748" y="1445212"/>
                </a:cubicBezTo>
                <a:cubicBezTo>
                  <a:pt x="2147700" y="1443879"/>
                  <a:pt x="2143700" y="1446355"/>
                  <a:pt x="2145129" y="1449689"/>
                </a:cubicBezTo>
                <a:close/>
                <a:moveTo>
                  <a:pt x="2094265" y="1461881"/>
                </a:moveTo>
                <a:cubicBezTo>
                  <a:pt x="2103695" y="1470834"/>
                  <a:pt x="2120459" y="1464834"/>
                  <a:pt x="2125126" y="1453499"/>
                </a:cubicBezTo>
                <a:cubicBezTo>
                  <a:pt x="2132175" y="1438926"/>
                  <a:pt x="2119792" y="1416733"/>
                  <a:pt x="2102456" y="1424353"/>
                </a:cubicBezTo>
                <a:cubicBezTo>
                  <a:pt x="2098837" y="1426448"/>
                  <a:pt x="2103218" y="1429210"/>
                  <a:pt x="2105505" y="1429782"/>
                </a:cubicBezTo>
                <a:cubicBezTo>
                  <a:pt x="2111315" y="1431306"/>
                  <a:pt x="2112839" y="1436259"/>
                  <a:pt x="2106267" y="1438450"/>
                </a:cubicBezTo>
                <a:cubicBezTo>
                  <a:pt x="2103885" y="1439021"/>
                  <a:pt x="2100075" y="1439974"/>
                  <a:pt x="2104647" y="1441212"/>
                </a:cubicBezTo>
                <a:cubicBezTo>
                  <a:pt x="2107790" y="1442641"/>
                  <a:pt x="2113505" y="1441021"/>
                  <a:pt x="2115220" y="1444450"/>
                </a:cubicBezTo>
                <a:cubicBezTo>
                  <a:pt x="2115601" y="1447117"/>
                  <a:pt x="2112267" y="1447117"/>
                  <a:pt x="2110076" y="1446927"/>
                </a:cubicBezTo>
                <a:cubicBezTo>
                  <a:pt x="2101694" y="1445688"/>
                  <a:pt x="2099313" y="1448070"/>
                  <a:pt x="2103980" y="1450832"/>
                </a:cubicBezTo>
                <a:cubicBezTo>
                  <a:pt x="2105885" y="1452070"/>
                  <a:pt x="2110267" y="1452737"/>
                  <a:pt x="2108172" y="1455975"/>
                </a:cubicBezTo>
                <a:cubicBezTo>
                  <a:pt x="2106076" y="1459214"/>
                  <a:pt x="2102171" y="1456071"/>
                  <a:pt x="2099504" y="1455404"/>
                </a:cubicBezTo>
                <a:cubicBezTo>
                  <a:pt x="2095789" y="1454642"/>
                  <a:pt x="2091788" y="1458452"/>
                  <a:pt x="2094265" y="1461881"/>
                </a:cubicBezTo>
                <a:close/>
                <a:moveTo>
                  <a:pt x="2021113" y="1449689"/>
                </a:moveTo>
                <a:cubicBezTo>
                  <a:pt x="2051117" y="1468929"/>
                  <a:pt x="2061689" y="1408446"/>
                  <a:pt x="2027876" y="1417399"/>
                </a:cubicBezTo>
                <a:cubicBezTo>
                  <a:pt x="2024828" y="1419114"/>
                  <a:pt x="2028542" y="1421590"/>
                  <a:pt x="2030543" y="1422162"/>
                </a:cubicBezTo>
                <a:cubicBezTo>
                  <a:pt x="2035972" y="1423495"/>
                  <a:pt x="2037115" y="1428353"/>
                  <a:pt x="2029685" y="1429972"/>
                </a:cubicBezTo>
                <a:cubicBezTo>
                  <a:pt x="2027018" y="1430544"/>
                  <a:pt x="2027685" y="1431401"/>
                  <a:pt x="2029876" y="1431972"/>
                </a:cubicBezTo>
                <a:cubicBezTo>
                  <a:pt x="2032638" y="1433116"/>
                  <a:pt x="2037496" y="1431591"/>
                  <a:pt x="2038925" y="1434640"/>
                </a:cubicBezTo>
                <a:cubicBezTo>
                  <a:pt x="2039401" y="1437307"/>
                  <a:pt x="2035496" y="1436925"/>
                  <a:pt x="2033781" y="1436830"/>
                </a:cubicBezTo>
                <a:cubicBezTo>
                  <a:pt x="2025780" y="1436068"/>
                  <a:pt x="2026256" y="1438450"/>
                  <a:pt x="2029400" y="1440354"/>
                </a:cubicBezTo>
                <a:cubicBezTo>
                  <a:pt x="2031114" y="1441402"/>
                  <a:pt x="2034829" y="1441974"/>
                  <a:pt x="2033114" y="1444641"/>
                </a:cubicBezTo>
                <a:cubicBezTo>
                  <a:pt x="2031305" y="1447403"/>
                  <a:pt x="2027971" y="1444831"/>
                  <a:pt x="2025590" y="1444260"/>
                </a:cubicBezTo>
                <a:cubicBezTo>
                  <a:pt x="2022351" y="1443498"/>
                  <a:pt x="2018922" y="1446641"/>
                  <a:pt x="2021113" y="1449689"/>
                </a:cubicBezTo>
                <a:close/>
                <a:moveTo>
                  <a:pt x="1923958" y="1410255"/>
                </a:moveTo>
                <a:cubicBezTo>
                  <a:pt x="1930816" y="1421590"/>
                  <a:pt x="1948723" y="1419876"/>
                  <a:pt x="1956057" y="1409875"/>
                </a:cubicBezTo>
                <a:cubicBezTo>
                  <a:pt x="1966154" y="1397683"/>
                  <a:pt x="1960629" y="1372727"/>
                  <a:pt x="1941865" y="1375775"/>
                </a:cubicBezTo>
                <a:cubicBezTo>
                  <a:pt x="1937864" y="1376918"/>
                  <a:pt x="1941293" y="1380728"/>
                  <a:pt x="1943389" y="1381871"/>
                </a:cubicBezTo>
                <a:cubicBezTo>
                  <a:pt x="1948533" y="1384824"/>
                  <a:pt x="1948723" y="1390062"/>
                  <a:pt x="1941865" y="1390539"/>
                </a:cubicBezTo>
                <a:cubicBezTo>
                  <a:pt x="1939388" y="1390443"/>
                  <a:pt x="1935483" y="1390443"/>
                  <a:pt x="1939579" y="1392825"/>
                </a:cubicBezTo>
                <a:cubicBezTo>
                  <a:pt x="1942246" y="1395016"/>
                  <a:pt x="1948151" y="1394920"/>
                  <a:pt x="1948818" y="1398635"/>
                </a:cubicBezTo>
                <a:cubicBezTo>
                  <a:pt x="1948533" y="1401302"/>
                  <a:pt x="1945294" y="1400635"/>
                  <a:pt x="1943294" y="1399873"/>
                </a:cubicBezTo>
                <a:cubicBezTo>
                  <a:pt x="1935579" y="1396540"/>
                  <a:pt x="1932626" y="1398254"/>
                  <a:pt x="1936436" y="1402159"/>
                </a:cubicBezTo>
                <a:cubicBezTo>
                  <a:pt x="1937960" y="1403874"/>
                  <a:pt x="1941960" y="1405683"/>
                  <a:pt x="1939198" y="1408255"/>
                </a:cubicBezTo>
                <a:cubicBezTo>
                  <a:pt x="1936340" y="1410827"/>
                  <a:pt x="1933388" y="1406826"/>
                  <a:pt x="1930911" y="1405398"/>
                </a:cubicBezTo>
                <a:cubicBezTo>
                  <a:pt x="1927292" y="1403493"/>
                  <a:pt x="1922434" y="1406160"/>
                  <a:pt x="1923958" y="1410255"/>
                </a:cubicBezTo>
                <a:close/>
                <a:moveTo>
                  <a:pt x="1888430" y="1394634"/>
                </a:moveTo>
                <a:cubicBezTo>
                  <a:pt x="1896716" y="1402254"/>
                  <a:pt x="1910433" y="1396540"/>
                  <a:pt x="1914623" y="1387015"/>
                </a:cubicBezTo>
                <a:cubicBezTo>
                  <a:pt x="1920910" y="1374822"/>
                  <a:pt x="1909956" y="1354915"/>
                  <a:pt x="1895097" y="1361964"/>
                </a:cubicBezTo>
                <a:cubicBezTo>
                  <a:pt x="1892049" y="1363774"/>
                  <a:pt x="1895764" y="1366155"/>
                  <a:pt x="1897669" y="1366631"/>
                </a:cubicBezTo>
                <a:cubicBezTo>
                  <a:pt x="1902908" y="1367965"/>
                  <a:pt x="1904146" y="1372727"/>
                  <a:pt x="1896812" y="1374632"/>
                </a:cubicBezTo>
                <a:cubicBezTo>
                  <a:pt x="1894145" y="1375204"/>
                  <a:pt x="1894907" y="1376061"/>
                  <a:pt x="1897002" y="1376632"/>
                </a:cubicBezTo>
                <a:cubicBezTo>
                  <a:pt x="1899764" y="1377775"/>
                  <a:pt x="1904527" y="1376156"/>
                  <a:pt x="1905956" y="1379204"/>
                </a:cubicBezTo>
                <a:cubicBezTo>
                  <a:pt x="1906432" y="1381871"/>
                  <a:pt x="1902622" y="1381585"/>
                  <a:pt x="1900908" y="1381490"/>
                </a:cubicBezTo>
                <a:cubicBezTo>
                  <a:pt x="1892906" y="1380823"/>
                  <a:pt x="1893478" y="1383204"/>
                  <a:pt x="1896526" y="1385109"/>
                </a:cubicBezTo>
                <a:cubicBezTo>
                  <a:pt x="1898240" y="1386157"/>
                  <a:pt x="1901955" y="1386633"/>
                  <a:pt x="1900241" y="1389491"/>
                </a:cubicBezTo>
                <a:cubicBezTo>
                  <a:pt x="1898526" y="1392349"/>
                  <a:pt x="1895192" y="1389682"/>
                  <a:pt x="1892811" y="1389205"/>
                </a:cubicBezTo>
                <a:cubicBezTo>
                  <a:pt x="1889573" y="1388253"/>
                  <a:pt x="1886239" y="1391587"/>
                  <a:pt x="1888430" y="1394634"/>
                </a:cubicBezTo>
                <a:close/>
                <a:moveTo>
                  <a:pt x="1836233" y="1355391"/>
                </a:moveTo>
                <a:cubicBezTo>
                  <a:pt x="1842233" y="1367203"/>
                  <a:pt x="1860331" y="1366059"/>
                  <a:pt x="1867856" y="1356344"/>
                </a:cubicBezTo>
                <a:cubicBezTo>
                  <a:pt x="1878047" y="1344819"/>
                  <a:pt x="1875380" y="1319673"/>
                  <a:pt x="1856426" y="1321768"/>
                </a:cubicBezTo>
                <a:cubicBezTo>
                  <a:pt x="1852425" y="1322721"/>
                  <a:pt x="1855473" y="1326626"/>
                  <a:pt x="1857378" y="1327959"/>
                </a:cubicBezTo>
                <a:cubicBezTo>
                  <a:pt x="1862141" y="1331103"/>
                  <a:pt x="1861950" y="1336246"/>
                  <a:pt x="1855187" y="1336532"/>
                </a:cubicBezTo>
                <a:cubicBezTo>
                  <a:pt x="1852806" y="1336341"/>
                  <a:pt x="1848996" y="1336151"/>
                  <a:pt x="1852806" y="1338723"/>
                </a:cubicBezTo>
                <a:cubicBezTo>
                  <a:pt x="1855283" y="1341009"/>
                  <a:pt x="1861188" y="1341009"/>
                  <a:pt x="1861569" y="1344819"/>
                </a:cubicBezTo>
                <a:cubicBezTo>
                  <a:pt x="1861093" y="1347581"/>
                  <a:pt x="1858045" y="1346629"/>
                  <a:pt x="1856045" y="1345771"/>
                </a:cubicBezTo>
                <a:cubicBezTo>
                  <a:pt x="1850615" y="1343200"/>
                  <a:pt x="1844996" y="1342152"/>
                  <a:pt x="1849091" y="1347867"/>
                </a:cubicBezTo>
                <a:cubicBezTo>
                  <a:pt x="1850520" y="1349581"/>
                  <a:pt x="1854425" y="1351582"/>
                  <a:pt x="1851377" y="1354058"/>
                </a:cubicBezTo>
                <a:cubicBezTo>
                  <a:pt x="1848329" y="1356534"/>
                  <a:pt x="1845662" y="1352439"/>
                  <a:pt x="1843376" y="1350915"/>
                </a:cubicBezTo>
                <a:cubicBezTo>
                  <a:pt x="1840043" y="1348724"/>
                  <a:pt x="1834994" y="1351200"/>
                  <a:pt x="1836233" y="1355391"/>
                </a:cubicBezTo>
                <a:close/>
                <a:moveTo>
                  <a:pt x="1837757" y="1301575"/>
                </a:moveTo>
                <a:cubicBezTo>
                  <a:pt x="1856997" y="1321578"/>
                  <a:pt x="1892525" y="1278525"/>
                  <a:pt x="1866141" y="1266523"/>
                </a:cubicBezTo>
                <a:cubicBezTo>
                  <a:pt x="1862522" y="1265857"/>
                  <a:pt x="1863093" y="1270905"/>
                  <a:pt x="1864141" y="1272810"/>
                </a:cubicBezTo>
                <a:cubicBezTo>
                  <a:pt x="1866903" y="1278049"/>
                  <a:pt x="1863760" y="1283383"/>
                  <a:pt x="1856807" y="1279477"/>
                </a:cubicBezTo>
                <a:cubicBezTo>
                  <a:pt x="1849472" y="1276905"/>
                  <a:pt x="1862617" y="1288431"/>
                  <a:pt x="1859759" y="1290717"/>
                </a:cubicBezTo>
                <a:cubicBezTo>
                  <a:pt x="1857854" y="1293479"/>
                  <a:pt x="1855187" y="1290241"/>
                  <a:pt x="1854044" y="1288812"/>
                </a:cubicBezTo>
                <a:cubicBezTo>
                  <a:pt x="1848710" y="1282049"/>
                  <a:pt x="1847091" y="1284525"/>
                  <a:pt x="1847663" y="1288716"/>
                </a:cubicBezTo>
                <a:cubicBezTo>
                  <a:pt x="1847948" y="1291003"/>
                  <a:pt x="1850425" y="1294241"/>
                  <a:pt x="1846710" y="1295479"/>
                </a:cubicBezTo>
                <a:cubicBezTo>
                  <a:pt x="1842900" y="1296717"/>
                  <a:pt x="1842710" y="1291669"/>
                  <a:pt x="1841376" y="1289383"/>
                </a:cubicBezTo>
                <a:cubicBezTo>
                  <a:pt x="1839566" y="1286145"/>
                  <a:pt x="1834137" y="1286430"/>
                  <a:pt x="1833089" y="1290717"/>
                </a:cubicBezTo>
                <a:cubicBezTo>
                  <a:pt x="1832232" y="1294432"/>
                  <a:pt x="1835375" y="1298908"/>
                  <a:pt x="1837757" y="1301575"/>
                </a:cubicBezTo>
                <a:close/>
                <a:moveTo>
                  <a:pt x="1827089" y="1285668"/>
                </a:moveTo>
                <a:cubicBezTo>
                  <a:pt x="1839376" y="1272524"/>
                  <a:pt x="1840519" y="1242520"/>
                  <a:pt x="1816897" y="1245092"/>
                </a:cubicBezTo>
                <a:cubicBezTo>
                  <a:pt x="1812039" y="1246140"/>
                  <a:pt x="1815087" y="1250902"/>
                  <a:pt x="1817278" y="1252236"/>
                </a:cubicBezTo>
                <a:cubicBezTo>
                  <a:pt x="1822612" y="1255760"/>
                  <a:pt x="1821755" y="1262046"/>
                  <a:pt x="1813754" y="1262332"/>
                </a:cubicBezTo>
                <a:cubicBezTo>
                  <a:pt x="1810991" y="1262142"/>
                  <a:pt x="1806324" y="1261951"/>
                  <a:pt x="1810706" y="1264999"/>
                </a:cubicBezTo>
                <a:cubicBezTo>
                  <a:pt x="1813468" y="1267762"/>
                  <a:pt x="1820516" y="1267666"/>
                  <a:pt x="1820516" y="1272143"/>
                </a:cubicBezTo>
                <a:cubicBezTo>
                  <a:pt x="1818611" y="1279572"/>
                  <a:pt x="1798609" y="1263190"/>
                  <a:pt x="1805372" y="1275953"/>
                </a:cubicBezTo>
                <a:cubicBezTo>
                  <a:pt x="1806991" y="1278049"/>
                  <a:pt x="1811372" y="1280239"/>
                  <a:pt x="1807658" y="1283287"/>
                </a:cubicBezTo>
                <a:cubicBezTo>
                  <a:pt x="1803848" y="1286335"/>
                  <a:pt x="1800990" y="1281478"/>
                  <a:pt x="1798418" y="1279668"/>
                </a:cubicBezTo>
                <a:cubicBezTo>
                  <a:pt x="1774130" y="1275858"/>
                  <a:pt x="1803371" y="1312148"/>
                  <a:pt x="1827089" y="1285668"/>
                </a:cubicBezTo>
                <a:close/>
                <a:moveTo>
                  <a:pt x="1790608" y="1338151"/>
                </a:moveTo>
                <a:cubicBezTo>
                  <a:pt x="1803848" y="1353105"/>
                  <a:pt x="1830804" y="1334341"/>
                  <a:pt x="1822040" y="1317006"/>
                </a:cubicBezTo>
                <a:cubicBezTo>
                  <a:pt x="1820040" y="1312529"/>
                  <a:pt x="1809277" y="1305671"/>
                  <a:pt x="1813087" y="1315767"/>
                </a:cubicBezTo>
                <a:cubicBezTo>
                  <a:pt x="1815849" y="1320530"/>
                  <a:pt x="1813087" y="1324912"/>
                  <a:pt x="1806800" y="1320720"/>
                </a:cubicBezTo>
                <a:cubicBezTo>
                  <a:pt x="1804514" y="1319196"/>
                  <a:pt x="1804419" y="1320244"/>
                  <a:pt x="1805467" y="1322245"/>
                </a:cubicBezTo>
                <a:cubicBezTo>
                  <a:pt x="1806515" y="1325102"/>
                  <a:pt x="1811087" y="1327483"/>
                  <a:pt x="1809848" y="1330626"/>
                </a:cubicBezTo>
                <a:cubicBezTo>
                  <a:pt x="1808229" y="1332817"/>
                  <a:pt x="1805753" y="1329769"/>
                  <a:pt x="1804610" y="1328531"/>
                </a:cubicBezTo>
                <a:cubicBezTo>
                  <a:pt x="1799657" y="1322149"/>
                  <a:pt x="1798228" y="1324245"/>
                  <a:pt x="1798895" y="1327769"/>
                </a:cubicBezTo>
                <a:cubicBezTo>
                  <a:pt x="1799276" y="1329769"/>
                  <a:pt x="1801466" y="1332817"/>
                  <a:pt x="1798228" y="1333484"/>
                </a:cubicBezTo>
                <a:cubicBezTo>
                  <a:pt x="1794894" y="1334151"/>
                  <a:pt x="1794513" y="1329865"/>
                  <a:pt x="1793275" y="1327769"/>
                </a:cubicBezTo>
                <a:cubicBezTo>
                  <a:pt x="1791560" y="1324816"/>
                  <a:pt x="1786703" y="1324626"/>
                  <a:pt x="1785941" y="1328245"/>
                </a:cubicBezTo>
                <a:cubicBezTo>
                  <a:pt x="1785464" y="1331674"/>
                  <a:pt x="1788417" y="1335770"/>
                  <a:pt x="1790608" y="1338151"/>
                </a:cubicBezTo>
                <a:close/>
                <a:moveTo>
                  <a:pt x="1779368" y="1244711"/>
                </a:moveTo>
                <a:cubicBezTo>
                  <a:pt x="1796228" y="1257093"/>
                  <a:pt x="1824422" y="1230042"/>
                  <a:pt x="1814039" y="1212993"/>
                </a:cubicBezTo>
                <a:cubicBezTo>
                  <a:pt x="1812230" y="1210612"/>
                  <a:pt x="1803562" y="1204706"/>
                  <a:pt x="1802324" y="1210421"/>
                </a:cubicBezTo>
                <a:cubicBezTo>
                  <a:pt x="1802324" y="1211754"/>
                  <a:pt x="1802895" y="1213279"/>
                  <a:pt x="1803562" y="1214041"/>
                </a:cubicBezTo>
                <a:cubicBezTo>
                  <a:pt x="1806991" y="1218422"/>
                  <a:pt x="1804133" y="1223946"/>
                  <a:pt x="1796513" y="1221089"/>
                </a:cubicBezTo>
                <a:cubicBezTo>
                  <a:pt x="1793751" y="1220041"/>
                  <a:pt x="1793751" y="1221279"/>
                  <a:pt x="1795085" y="1223089"/>
                </a:cubicBezTo>
                <a:cubicBezTo>
                  <a:pt x="1796513" y="1225851"/>
                  <a:pt x="1802038" y="1227471"/>
                  <a:pt x="1800800" y="1230995"/>
                </a:cubicBezTo>
                <a:cubicBezTo>
                  <a:pt x="1799085" y="1233853"/>
                  <a:pt x="1795942" y="1231281"/>
                  <a:pt x="1794608" y="1230042"/>
                </a:cubicBezTo>
                <a:cubicBezTo>
                  <a:pt x="1788322" y="1224423"/>
                  <a:pt x="1786798" y="1227090"/>
                  <a:pt x="1787941" y="1230804"/>
                </a:cubicBezTo>
                <a:cubicBezTo>
                  <a:pt x="1788512" y="1232900"/>
                  <a:pt x="1791465" y="1235662"/>
                  <a:pt x="1787750" y="1237282"/>
                </a:cubicBezTo>
                <a:cubicBezTo>
                  <a:pt x="1783940" y="1238996"/>
                  <a:pt x="1783083" y="1234329"/>
                  <a:pt x="1781464" y="1232233"/>
                </a:cubicBezTo>
                <a:cubicBezTo>
                  <a:pt x="1779178" y="1229376"/>
                  <a:pt x="1773463" y="1230424"/>
                  <a:pt x="1773082" y="1234710"/>
                </a:cubicBezTo>
                <a:cubicBezTo>
                  <a:pt x="1772796" y="1238710"/>
                  <a:pt x="1776511" y="1242711"/>
                  <a:pt x="1779368" y="1244711"/>
                </a:cubicBezTo>
                <a:close/>
                <a:moveTo>
                  <a:pt x="1772415" y="1177941"/>
                </a:moveTo>
                <a:cubicBezTo>
                  <a:pt x="1771367" y="1179465"/>
                  <a:pt x="1768700" y="1180417"/>
                  <a:pt x="1764414" y="1179560"/>
                </a:cubicBezTo>
                <a:cubicBezTo>
                  <a:pt x="1755842" y="1179084"/>
                  <a:pt x="1772606" y="1185561"/>
                  <a:pt x="1770320" y="1188228"/>
                </a:cubicBezTo>
                <a:cubicBezTo>
                  <a:pt x="1767367" y="1193943"/>
                  <a:pt x="1753365" y="1178798"/>
                  <a:pt x="1756985" y="1189752"/>
                </a:cubicBezTo>
                <a:cubicBezTo>
                  <a:pt x="1757937" y="1191657"/>
                  <a:pt x="1761271" y="1193847"/>
                  <a:pt x="1757651" y="1195848"/>
                </a:cubicBezTo>
                <a:cubicBezTo>
                  <a:pt x="1753937" y="1197943"/>
                  <a:pt x="1752413" y="1193657"/>
                  <a:pt x="1750508" y="1191942"/>
                </a:cubicBezTo>
                <a:cubicBezTo>
                  <a:pt x="1730219" y="1186894"/>
                  <a:pt x="1750698" y="1218327"/>
                  <a:pt x="1773654" y="1199658"/>
                </a:cubicBezTo>
                <a:cubicBezTo>
                  <a:pt x="1785560" y="1191276"/>
                  <a:pt x="1792322" y="1166987"/>
                  <a:pt x="1771653" y="1166606"/>
                </a:cubicBezTo>
                <a:cubicBezTo>
                  <a:pt x="1763938" y="1168416"/>
                  <a:pt x="1775844" y="1174512"/>
                  <a:pt x="1772415" y="1177941"/>
                </a:cubicBezTo>
                <a:close/>
                <a:moveTo>
                  <a:pt x="1785083" y="1019730"/>
                </a:moveTo>
                <a:cubicBezTo>
                  <a:pt x="1785560" y="1015254"/>
                  <a:pt x="1783369" y="1015063"/>
                  <a:pt x="1781750" y="1016587"/>
                </a:cubicBezTo>
                <a:cubicBezTo>
                  <a:pt x="1780892" y="1017444"/>
                  <a:pt x="1780511" y="1019540"/>
                  <a:pt x="1777940" y="1018016"/>
                </a:cubicBezTo>
                <a:cubicBezTo>
                  <a:pt x="1775368" y="1016492"/>
                  <a:pt x="1777654" y="1014968"/>
                  <a:pt x="1778035" y="1013634"/>
                </a:cubicBezTo>
                <a:cubicBezTo>
                  <a:pt x="1777844" y="1007634"/>
                  <a:pt x="1769367" y="1009062"/>
                  <a:pt x="1770129" y="1015539"/>
                </a:cubicBezTo>
                <a:cubicBezTo>
                  <a:pt x="1768605" y="1028017"/>
                  <a:pt x="1809372" y="1037161"/>
                  <a:pt x="1802038" y="1019826"/>
                </a:cubicBezTo>
                <a:cubicBezTo>
                  <a:pt x="1797847" y="1015444"/>
                  <a:pt x="1796513" y="1028589"/>
                  <a:pt x="1790894" y="1018492"/>
                </a:cubicBezTo>
                <a:cubicBezTo>
                  <a:pt x="1789084" y="1014873"/>
                  <a:pt x="1788798" y="1021159"/>
                  <a:pt x="1788417" y="1022207"/>
                </a:cubicBezTo>
                <a:cubicBezTo>
                  <a:pt x="1786893" y="1024683"/>
                  <a:pt x="1784321" y="1021254"/>
                  <a:pt x="1785083" y="1019730"/>
                </a:cubicBezTo>
                <a:close/>
                <a:moveTo>
                  <a:pt x="1771748" y="952008"/>
                </a:moveTo>
                <a:cubicBezTo>
                  <a:pt x="1775082" y="944483"/>
                  <a:pt x="1772034" y="943721"/>
                  <a:pt x="1768796" y="945912"/>
                </a:cubicBezTo>
                <a:cubicBezTo>
                  <a:pt x="1767081" y="947055"/>
                  <a:pt x="1765271" y="950579"/>
                  <a:pt x="1762509" y="947531"/>
                </a:cubicBezTo>
                <a:cubicBezTo>
                  <a:pt x="1759747" y="944388"/>
                  <a:pt x="1763843" y="942292"/>
                  <a:pt x="1765271" y="940197"/>
                </a:cubicBezTo>
                <a:cubicBezTo>
                  <a:pt x="1767176" y="937244"/>
                  <a:pt x="1764414" y="932100"/>
                  <a:pt x="1760128" y="932862"/>
                </a:cubicBezTo>
                <a:cubicBezTo>
                  <a:pt x="1756318" y="933624"/>
                  <a:pt x="1753937" y="938387"/>
                  <a:pt x="1752698" y="941625"/>
                </a:cubicBezTo>
                <a:cubicBezTo>
                  <a:pt x="1744126" y="964200"/>
                  <a:pt x="1797942" y="986107"/>
                  <a:pt x="1796133" y="956008"/>
                </a:cubicBezTo>
                <a:cubicBezTo>
                  <a:pt x="1794989" y="952198"/>
                  <a:pt x="1790989" y="954484"/>
                  <a:pt x="1789941" y="956199"/>
                </a:cubicBezTo>
                <a:cubicBezTo>
                  <a:pt x="1786988" y="960675"/>
                  <a:pt x="1780797" y="959437"/>
                  <a:pt x="1780892" y="951436"/>
                </a:cubicBezTo>
                <a:cubicBezTo>
                  <a:pt x="1780130" y="944864"/>
                  <a:pt x="1776225" y="955722"/>
                  <a:pt x="1775082" y="957246"/>
                </a:cubicBezTo>
                <a:cubicBezTo>
                  <a:pt x="1774606" y="958104"/>
                  <a:pt x="1774225" y="958580"/>
                  <a:pt x="1772891" y="958294"/>
                </a:cubicBezTo>
                <a:cubicBezTo>
                  <a:pt x="1769653" y="957246"/>
                  <a:pt x="1770986" y="953532"/>
                  <a:pt x="1771748" y="952008"/>
                </a:cubicBezTo>
                <a:close/>
                <a:moveTo>
                  <a:pt x="1803181" y="1050306"/>
                </a:moveTo>
                <a:cubicBezTo>
                  <a:pt x="1802990" y="1046019"/>
                  <a:pt x="1797466" y="1044876"/>
                  <a:pt x="1796037" y="1048305"/>
                </a:cubicBezTo>
                <a:cubicBezTo>
                  <a:pt x="1794799" y="1052020"/>
                  <a:pt x="1788322" y="1051544"/>
                  <a:pt x="1786512" y="1046877"/>
                </a:cubicBezTo>
                <a:cubicBezTo>
                  <a:pt x="1782797" y="1041924"/>
                  <a:pt x="1785083" y="1053544"/>
                  <a:pt x="1781464" y="1052877"/>
                </a:cubicBezTo>
                <a:cubicBezTo>
                  <a:pt x="1778416" y="1052973"/>
                  <a:pt x="1778511" y="1050687"/>
                  <a:pt x="1778606" y="1049163"/>
                </a:cubicBezTo>
                <a:cubicBezTo>
                  <a:pt x="1778987" y="1044495"/>
                  <a:pt x="1777083" y="1043067"/>
                  <a:pt x="1774034" y="1045638"/>
                </a:cubicBezTo>
                <a:cubicBezTo>
                  <a:pt x="1772891" y="1046781"/>
                  <a:pt x="1772415" y="1049448"/>
                  <a:pt x="1768986" y="1048020"/>
                </a:cubicBezTo>
                <a:cubicBezTo>
                  <a:pt x="1765462" y="1046496"/>
                  <a:pt x="1768415" y="1044114"/>
                  <a:pt x="1769081" y="1042495"/>
                </a:cubicBezTo>
                <a:cubicBezTo>
                  <a:pt x="1769939" y="1040114"/>
                  <a:pt x="1765843" y="1037066"/>
                  <a:pt x="1762319" y="1038399"/>
                </a:cubicBezTo>
                <a:cubicBezTo>
                  <a:pt x="1751936" y="1045638"/>
                  <a:pt x="1763462" y="1057068"/>
                  <a:pt x="1772701" y="1058688"/>
                </a:cubicBezTo>
                <a:cubicBezTo>
                  <a:pt x="1781464" y="1060212"/>
                  <a:pt x="1803371" y="1062021"/>
                  <a:pt x="1803181" y="1050306"/>
                </a:cubicBezTo>
                <a:close/>
                <a:moveTo>
                  <a:pt x="1749650" y="1019540"/>
                </a:moveTo>
                <a:cubicBezTo>
                  <a:pt x="1749460" y="1013825"/>
                  <a:pt x="1744221" y="1023255"/>
                  <a:pt x="1742983" y="1024588"/>
                </a:cubicBezTo>
                <a:cubicBezTo>
                  <a:pt x="1739268" y="1027827"/>
                  <a:pt x="1737173" y="1022874"/>
                  <a:pt x="1739744" y="1020111"/>
                </a:cubicBezTo>
                <a:cubicBezTo>
                  <a:pt x="1743935" y="1013444"/>
                  <a:pt x="1740792" y="1012777"/>
                  <a:pt x="1737268" y="1014587"/>
                </a:cubicBezTo>
                <a:cubicBezTo>
                  <a:pt x="1735363" y="1015539"/>
                  <a:pt x="1733172" y="1018683"/>
                  <a:pt x="1730600" y="1015825"/>
                </a:cubicBezTo>
                <a:cubicBezTo>
                  <a:pt x="1728029" y="1012872"/>
                  <a:pt x="1732505" y="1011063"/>
                  <a:pt x="1734125" y="1009253"/>
                </a:cubicBezTo>
                <a:cubicBezTo>
                  <a:pt x="1737935" y="991060"/>
                  <a:pt x="1704978" y="1012110"/>
                  <a:pt x="1727933" y="1030113"/>
                </a:cubicBezTo>
                <a:cubicBezTo>
                  <a:pt x="1763843" y="1050972"/>
                  <a:pt x="1774415" y="1013920"/>
                  <a:pt x="1758794" y="1023636"/>
                </a:cubicBezTo>
                <a:cubicBezTo>
                  <a:pt x="1754794" y="1027636"/>
                  <a:pt x="1748603" y="1026207"/>
                  <a:pt x="1749650" y="1019540"/>
                </a:cubicBezTo>
                <a:close/>
                <a:moveTo>
                  <a:pt x="1717932" y="1053449"/>
                </a:moveTo>
                <a:cubicBezTo>
                  <a:pt x="1717551" y="1046400"/>
                  <a:pt x="1707455" y="1047639"/>
                  <a:pt x="1707455" y="1054878"/>
                </a:cubicBezTo>
                <a:cubicBezTo>
                  <a:pt x="1705835" y="1076309"/>
                  <a:pt x="1735934" y="1078404"/>
                  <a:pt x="1749079" y="1069260"/>
                </a:cubicBezTo>
                <a:cubicBezTo>
                  <a:pt x="1756604" y="1065641"/>
                  <a:pt x="1757366" y="1057735"/>
                  <a:pt x="1752222" y="1052306"/>
                </a:cubicBezTo>
                <a:cubicBezTo>
                  <a:pt x="1749269" y="1049734"/>
                  <a:pt x="1747174" y="1053354"/>
                  <a:pt x="1746983" y="1055164"/>
                </a:cubicBezTo>
                <a:cubicBezTo>
                  <a:pt x="1746031" y="1061164"/>
                  <a:pt x="1739840" y="1060974"/>
                  <a:pt x="1736887" y="1055354"/>
                </a:cubicBezTo>
                <a:cubicBezTo>
                  <a:pt x="1733077" y="1050306"/>
                  <a:pt x="1734887" y="1060974"/>
                  <a:pt x="1734791" y="1062783"/>
                </a:cubicBezTo>
                <a:cubicBezTo>
                  <a:pt x="1734696" y="1063736"/>
                  <a:pt x="1734696" y="1064308"/>
                  <a:pt x="1733363" y="1064689"/>
                </a:cubicBezTo>
                <a:cubicBezTo>
                  <a:pt x="1730124" y="1065546"/>
                  <a:pt x="1729553" y="1061926"/>
                  <a:pt x="1729362" y="1060212"/>
                </a:cubicBezTo>
                <a:cubicBezTo>
                  <a:pt x="1728600" y="1054402"/>
                  <a:pt x="1726600" y="1051925"/>
                  <a:pt x="1723742" y="1056497"/>
                </a:cubicBezTo>
                <a:cubicBezTo>
                  <a:pt x="1722885" y="1058307"/>
                  <a:pt x="1723171" y="1062021"/>
                  <a:pt x="1719170" y="1060783"/>
                </a:cubicBezTo>
                <a:cubicBezTo>
                  <a:pt x="1715265" y="1059640"/>
                  <a:pt x="1717646" y="1055925"/>
                  <a:pt x="1717932" y="1053449"/>
                </a:cubicBezTo>
                <a:close/>
                <a:moveTo>
                  <a:pt x="1681261" y="1081548"/>
                </a:moveTo>
                <a:cubicBezTo>
                  <a:pt x="1682690" y="1073928"/>
                  <a:pt x="1680213" y="1074214"/>
                  <a:pt x="1677927" y="1076976"/>
                </a:cubicBezTo>
                <a:cubicBezTo>
                  <a:pt x="1676689" y="1078500"/>
                  <a:pt x="1675832" y="1082119"/>
                  <a:pt x="1673165" y="1080119"/>
                </a:cubicBezTo>
                <a:cubicBezTo>
                  <a:pt x="1670307" y="1078023"/>
                  <a:pt x="1673450" y="1074975"/>
                  <a:pt x="1674308" y="1072880"/>
                </a:cubicBezTo>
                <a:cubicBezTo>
                  <a:pt x="1675546" y="1069737"/>
                  <a:pt x="1672403" y="1066022"/>
                  <a:pt x="1669164" y="1067737"/>
                </a:cubicBezTo>
                <a:cubicBezTo>
                  <a:pt x="1666211" y="1069356"/>
                  <a:pt x="1664878" y="1074214"/>
                  <a:pt x="1664402" y="1077357"/>
                </a:cubicBezTo>
                <a:cubicBezTo>
                  <a:pt x="1661354" y="1102217"/>
                  <a:pt x="1708502" y="1102503"/>
                  <a:pt x="1701740" y="1077262"/>
                </a:cubicBezTo>
                <a:cubicBezTo>
                  <a:pt x="1700120" y="1074309"/>
                  <a:pt x="1697358" y="1077642"/>
                  <a:pt x="1696691" y="1079452"/>
                </a:cubicBezTo>
                <a:cubicBezTo>
                  <a:pt x="1694882" y="1084310"/>
                  <a:pt x="1689738" y="1085262"/>
                  <a:pt x="1688595" y="1078119"/>
                </a:cubicBezTo>
                <a:cubicBezTo>
                  <a:pt x="1686119" y="1071832"/>
                  <a:pt x="1686119" y="1087072"/>
                  <a:pt x="1683071" y="1086596"/>
                </a:cubicBezTo>
                <a:cubicBezTo>
                  <a:pt x="1680308" y="1086882"/>
                  <a:pt x="1680975" y="1083167"/>
                  <a:pt x="1681261" y="1081548"/>
                </a:cubicBezTo>
                <a:close/>
                <a:moveTo>
                  <a:pt x="1700787" y="1149080"/>
                </a:moveTo>
                <a:cubicBezTo>
                  <a:pt x="1702787" y="1179274"/>
                  <a:pt x="1746317" y="1169178"/>
                  <a:pt x="1753651" y="1147270"/>
                </a:cubicBezTo>
                <a:cubicBezTo>
                  <a:pt x="1761271" y="1137650"/>
                  <a:pt x="1745079" y="1121172"/>
                  <a:pt x="1740602" y="1128696"/>
                </a:cubicBezTo>
                <a:cubicBezTo>
                  <a:pt x="1740316" y="1130125"/>
                  <a:pt x="1740697" y="1131935"/>
                  <a:pt x="1741268" y="1132983"/>
                </a:cubicBezTo>
                <a:cubicBezTo>
                  <a:pt x="1744126" y="1138221"/>
                  <a:pt x="1740602" y="1143175"/>
                  <a:pt x="1733172" y="1140031"/>
                </a:cubicBezTo>
                <a:cubicBezTo>
                  <a:pt x="1730791" y="1138698"/>
                  <a:pt x="1726886" y="1136507"/>
                  <a:pt x="1729172" y="1140984"/>
                </a:cubicBezTo>
                <a:cubicBezTo>
                  <a:pt x="1730410" y="1144508"/>
                  <a:pt x="1736506" y="1147461"/>
                  <a:pt x="1734410" y="1151366"/>
                </a:cubicBezTo>
                <a:cubicBezTo>
                  <a:pt x="1731839" y="1154128"/>
                  <a:pt x="1728886" y="1150890"/>
                  <a:pt x="1727267" y="1148889"/>
                </a:cubicBezTo>
                <a:cubicBezTo>
                  <a:pt x="1722695" y="1143270"/>
                  <a:pt x="1718504" y="1141269"/>
                  <a:pt x="1719170" y="1148223"/>
                </a:cubicBezTo>
                <a:cubicBezTo>
                  <a:pt x="1719551" y="1150699"/>
                  <a:pt x="1722409" y="1154604"/>
                  <a:pt x="1717646" y="1155652"/>
                </a:cubicBezTo>
                <a:cubicBezTo>
                  <a:pt x="1712884" y="1156700"/>
                  <a:pt x="1712693" y="1151080"/>
                  <a:pt x="1711074" y="1148318"/>
                </a:cubicBezTo>
                <a:cubicBezTo>
                  <a:pt x="1709169" y="1144508"/>
                  <a:pt x="1702216" y="1144127"/>
                  <a:pt x="1700787" y="1149080"/>
                </a:cubicBezTo>
                <a:close/>
                <a:moveTo>
                  <a:pt x="1748984" y="1100026"/>
                </a:moveTo>
                <a:cubicBezTo>
                  <a:pt x="1744507" y="1107741"/>
                  <a:pt x="1736982" y="1093264"/>
                  <a:pt x="1737458" y="1100121"/>
                </a:cubicBezTo>
                <a:cubicBezTo>
                  <a:pt x="1737268" y="1103074"/>
                  <a:pt x="1741268" y="1106884"/>
                  <a:pt x="1738316" y="1109075"/>
                </a:cubicBezTo>
                <a:cubicBezTo>
                  <a:pt x="1732315" y="1112028"/>
                  <a:pt x="1731839" y="1092597"/>
                  <a:pt x="1727267" y="1103169"/>
                </a:cubicBezTo>
                <a:cubicBezTo>
                  <a:pt x="1726790" y="1105170"/>
                  <a:pt x="1727838" y="1108694"/>
                  <a:pt x="1723838" y="1108408"/>
                </a:cubicBezTo>
                <a:cubicBezTo>
                  <a:pt x="1719742" y="1108027"/>
                  <a:pt x="1721266" y="1103741"/>
                  <a:pt x="1720980" y="1101360"/>
                </a:cubicBezTo>
                <a:cubicBezTo>
                  <a:pt x="1712027" y="1088025"/>
                  <a:pt x="1704692" y="1112028"/>
                  <a:pt x="1721075" y="1118219"/>
                </a:cubicBezTo>
                <a:cubicBezTo>
                  <a:pt x="1734125" y="1124220"/>
                  <a:pt x="1758699" y="1115362"/>
                  <a:pt x="1759271" y="1100502"/>
                </a:cubicBezTo>
                <a:cubicBezTo>
                  <a:pt x="1756413" y="1091549"/>
                  <a:pt x="1749555" y="1088025"/>
                  <a:pt x="1748984" y="1100026"/>
                </a:cubicBezTo>
                <a:close/>
                <a:moveTo>
                  <a:pt x="1798609" y="1076881"/>
                </a:moveTo>
                <a:cubicBezTo>
                  <a:pt x="1797085" y="1075166"/>
                  <a:pt x="1794227" y="1077166"/>
                  <a:pt x="1793465" y="1078309"/>
                </a:cubicBezTo>
                <a:cubicBezTo>
                  <a:pt x="1785464" y="1086215"/>
                  <a:pt x="1785941" y="1073166"/>
                  <a:pt x="1783369" y="1077738"/>
                </a:cubicBezTo>
                <a:cubicBezTo>
                  <a:pt x="1781940" y="1079547"/>
                  <a:pt x="1782512" y="1082595"/>
                  <a:pt x="1779749" y="1083072"/>
                </a:cubicBezTo>
                <a:cubicBezTo>
                  <a:pt x="1776987" y="1083358"/>
                  <a:pt x="1777559" y="1080976"/>
                  <a:pt x="1777940" y="1079929"/>
                </a:cubicBezTo>
                <a:cubicBezTo>
                  <a:pt x="1779559" y="1075166"/>
                  <a:pt x="1776987" y="1075356"/>
                  <a:pt x="1774701" y="1077166"/>
                </a:cubicBezTo>
                <a:cubicBezTo>
                  <a:pt x="1773463" y="1078119"/>
                  <a:pt x="1772510" y="1080405"/>
                  <a:pt x="1769843" y="1079262"/>
                </a:cubicBezTo>
                <a:cubicBezTo>
                  <a:pt x="1767176" y="1078023"/>
                  <a:pt x="1770129" y="1076023"/>
                  <a:pt x="1770891" y="1074690"/>
                </a:cubicBezTo>
                <a:cubicBezTo>
                  <a:pt x="1772129" y="1072689"/>
                  <a:pt x="1769081" y="1070404"/>
                  <a:pt x="1765748" y="1071546"/>
                </a:cubicBezTo>
                <a:cubicBezTo>
                  <a:pt x="1756889" y="1076023"/>
                  <a:pt x="1761366" y="1086310"/>
                  <a:pt x="1770891" y="1088406"/>
                </a:cubicBezTo>
                <a:cubicBezTo>
                  <a:pt x="1779083" y="1090406"/>
                  <a:pt x="1802038" y="1088882"/>
                  <a:pt x="1798609" y="1076881"/>
                </a:cubicBezTo>
                <a:close/>
                <a:moveTo>
                  <a:pt x="1795847" y="1111647"/>
                </a:moveTo>
                <a:cubicBezTo>
                  <a:pt x="1795370" y="1107932"/>
                  <a:pt x="1787465" y="1103646"/>
                  <a:pt x="1787941" y="1110027"/>
                </a:cubicBezTo>
                <a:cubicBezTo>
                  <a:pt x="1788798" y="1113361"/>
                  <a:pt x="1784702" y="1116028"/>
                  <a:pt x="1780226" y="1112694"/>
                </a:cubicBezTo>
                <a:cubicBezTo>
                  <a:pt x="1774987" y="1110123"/>
                  <a:pt x="1782416" y="1118695"/>
                  <a:pt x="1779559" y="1119648"/>
                </a:cubicBezTo>
                <a:cubicBezTo>
                  <a:pt x="1777368" y="1120981"/>
                  <a:pt x="1775939" y="1118695"/>
                  <a:pt x="1775463" y="1117743"/>
                </a:cubicBezTo>
                <a:cubicBezTo>
                  <a:pt x="1773082" y="1112885"/>
                  <a:pt x="1770986" y="1114123"/>
                  <a:pt x="1770415" y="1116695"/>
                </a:cubicBezTo>
                <a:cubicBezTo>
                  <a:pt x="1770129" y="1118124"/>
                  <a:pt x="1771082" y="1120505"/>
                  <a:pt x="1767843" y="1120600"/>
                </a:cubicBezTo>
                <a:cubicBezTo>
                  <a:pt x="1764509" y="1120791"/>
                  <a:pt x="1765652" y="1117647"/>
                  <a:pt x="1765271" y="1116123"/>
                </a:cubicBezTo>
                <a:cubicBezTo>
                  <a:pt x="1764700" y="1113837"/>
                  <a:pt x="1760223" y="1113171"/>
                  <a:pt x="1758318" y="1115647"/>
                </a:cubicBezTo>
                <a:cubicBezTo>
                  <a:pt x="1754032" y="1137269"/>
                  <a:pt x="1796513" y="1127363"/>
                  <a:pt x="1795847" y="1111647"/>
                </a:cubicBezTo>
                <a:close/>
                <a:moveTo>
                  <a:pt x="1739649" y="1284811"/>
                </a:moveTo>
                <a:cubicBezTo>
                  <a:pt x="1753556" y="1317863"/>
                  <a:pt x="1796799" y="1272810"/>
                  <a:pt x="1764319" y="1261570"/>
                </a:cubicBezTo>
                <a:cubicBezTo>
                  <a:pt x="1760795" y="1261284"/>
                  <a:pt x="1762414" y="1265475"/>
                  <a:pt x="1763652" y="1267000"/>
                </a:cubicBezTo>
                <a:cubicBezTo>
                  <a:pt x="1767272" y="1271095"/>
                  <a:pt x="1765367" y="1275858"/>
                  <a:pt x="1758318" y="1273095"/>
                </a:cubicBezTo>
                <a:cubicBezTo>
                  <a:pt x="1755842" y="1272048"/>
                  <a:pt x="1755937" y="1273095"/>
                  <a:pt x="1757366" y="1274810"/>
                </a:cubicBezTo>
                <a:cubicBezTo>
                  <a:pt x="1758985" y="1276715"/>
                  <a:pt x="1761080" y="1278049"/>
                  <a:pt x="1762700" y="1279858"/>
                </a:cubicBezTo>
                <a:cubicBezTo>
                  <a:pt x="1765462" y="1284145"/>
                  <a:pt x="1759747" y="1283668"/>
                  <a:pt x="1757842" y="1281096"/>
                </a:cubicBezTo>
                <a:cubicBezTo>
                  <a:pt x="1751651" y="1275953"/>
                  <a:pt x="1750698" y="1278239"/>
                  <a:pt x="1752127" y="1281573"/>
                </a:cubicBezTo>
                <a:cubicBezTo>
                  <a:pt x="1752889" y="1283383"/>
                  <a:pt x="1755746" y="1285954"/>
                  <a:pt x="1752698" y="1287288"/>
                </a:cubicBezTo>
                <a:cubicBezTo>
                  <a:pt x="1749555" y="1288621"/>
                  <a:pt x="1748317" y="1284525"/>
                  <a:pt x="1746698" y="1282716"/>
                </a:cubicBezTo>
                <a:cubicBezTo>
                  <a:pt x="1744316" y="1279954"/>
                  <a:pt x="1739363" y="1280906"/>
                  <a:pt x="1739649" y="1284811"/>
                </a:cubicBezTo>
                <a:close/>
                <a:moveTo>
                  <a:pt x="1727552" y="1238329"/>
                </a:moveTo>
                <a:cubicBezTo>
                  <a:pt x="1736220" y="1255855"/>
                  <a:pt x="1766414" y="1244140"/>
                  <a:pt x="1763462" y="1226137"/>
                </a:cubicBezTo>
                <a:cubicBezTo>
                  <a:pt x="1762890" y="1221184"/>
                  <a:pt x="1754794" y="1212802"/>
                  <a:pt x="1755556" y="1222899"/>
                </a:cubicBezTo>
                <a:cubicBezTo>
                  <a:pt x="1756699" y="1228042"/>
                  <a:pt x="1752794" y="1231471"/>
                  <a:pt x="1748126" y="1226042"/>
                </a:cubicBezTo>
                <a:cubicBezTo>
                  <a:pt x="1746412" y="1224137"/>
                  <a:pt x="1746031" y="1225090"/>
                  <a:pt x="1746412" y="1227185"/>
                </a:cubicBezTo>
                <a:cubicBezTo>
                  <a:pt x="1746602" y="1230042"/>
                  <a:pt x="1750031" y="1233567"/>
                  <a:pt x="1747936" y="1236138"/>
                </a:cubicBezTo>
                <a:cubicBezTo>
                  <a:pt x="1745745" y="1237853"/>
                  <a:pt x="1744316" y="1234329"/>
                  <a:pt x="1743745" y="1232900"/>
                </a:cubicBezTo>
                <a:cubicBezTo>
                  <a:pt x="1740887" y="1225851"/>
                  <a:pt x="1739078" y="1227375"/>
                  <a:pt x="1738601" y="1230900"/>
                </a:cubicBezTo>
                <a:cubicBezTo>
                  <a:pt x="1738411" y="1232805"/>
                  <a:pt x="1739554" y="1236234"/>
                  <a:pt x="1736315" y="1236043"/>
                </a:cubicBezTo>
                <a:cubicBezTo>
                  <a:pt x="1732886" y="1235853"/>
                  <a:pt x="1733839" y="1231757"/>
                  <a:pt x="1733458" y="1229471"/>
                </a:cubicBezTo>
                <a:cubicBezTo>
                  <a:pt x="1732791" y="1226233"/>
                  <a:pt x="1728219" y="1224899"/>
                  <a:pt x="1726409" y="1228137"/>
                </a:cubicBezTo>
                <a:cubicBezTo>
                  <a:pt x="1724790" y="1230900"/>
                  <a:pt x="1726314" y="1235567"/>
                  <a:pt x="1727552" y="1238329"/>
                </a:cubicBezTo>
                <a:close/>
                <a:moveTo>
                  <a:pt x="1688881" y="1210231"/>
                </a:moveTo>
                <a:cubicBezTo>
                  <a:pt x="1701359" y="1229757"/>
                  <a:pt x="1735554" y="1212421"/>
                  <a:pt x="1729553" y="1191466"/>
                </a:cubicBezTo>
                <a:cubicBezTo>
                  <a:pt x="1728029" y="1186037"/>
                  <a:pt x="1717170" y="1176607"/>
                  <a:pt x="1719456" y="1188514"/>
                </a:cubicBezTo>
                <a:cubicBezTo>
                  <a:pt x="1721361" y="1193943"/>
                  <a:pt x="1718218" y="1198134"/>
                  <a:pt x="1712503" y="1194229"/>
                </a:cubicBezTo>
                <a:cubicBezTo>
                  <a:pt x="1710693" y="1192609"/>
                  <a:pt x="1707740" y="1190133"/>
                  <a:pt x="1709264" y="1194610"/>
                </a:cubicBezTo>
                <a:cubicBezTo>
                  <a:pt x="1709931" y="1198039"/>
                  <a:pt x="1714694" y="1201563"/>
                  <a:pt x="1712693" y="1204992"/>
                </a:cubicBezTo>
                <a:cubicBezTo>
                  <a:pt x="1710408" y="1207183"/>
                  <a:pt x="1708217" y="1203563"/>
                  <a:pt x="1707169" y="1201658"/>
                </a:cubicBezTo>
                <a:cubicBezTo>
                  <a:pt x="1703835" y="1195848"/>
                  <a:pt x="1700883" y="1193466"/>
                  <a:pt x="1700692" y="1199848"/>
                </a:cubicBezTo>
                <a:cubicBezTo>
                  <a:pt x="1700787" y="1202134"/>
                  <a:pt x="1702787" y="1206135"/>
                  <a:pt x="1698882" y="1206325"/>
                </a:cubicBezTo>
                <a:cubicBezTo>
                  <a:pt x="1694882" y="1206516"/>
                  <a:pt x="1695167" y="1201467"/>
                  <a:pt x="1694310" y="1198800"/>
                </a:cubicBezTo>
                <a:cubicBezTo>
                  <a:pt x="1692977" y="1194991"/>
                  <a:pt x="1687357" y="1193847"/>
                  <a:pt x="1685833" y="1197943"/>
                </a:cubicBezTo>
                <a:cubicBezTo>
                  <a:pt x="1684214" y="1201658"/>
                  <a:pt x="1686785" y="1207087"/>
                  <a:pt x="1688881" y="1210231"/>
                </a:cubicBezTo>
                <a:close/>
                <a:moveTo>
                  <a:pt x="1658877" y="1126029"/>
                </a:moveTo>
                <a:cubicBezTo>
                  <a:pt x="1654591" y="1162701"/>
                  <a:pt x="1715170" y="1143175"/>
                  <a:pt x="1692119" y="1118029"/>
                </a:cubicBezTo>
                <a:cubicBezTo>
                  <a:pt x="1689167" y="1116123"/>
                  <a:pt x="1688405" y="1120410"/>
                  <a:pt x="1688881" y="1122410"/>
                </a:cubicBezTo>
                <a:cubicBezTo>
                  <a:pt x="1690024" y="1127744"/>
                  <a:pt x="1686023" y="1130983"/>
                  <a:pt x="1681166" y="1125172"/>
                </a:cubicBezTo>
                <a:cubicBezTo>
                  <a:pt x="1679451" y="1123077"/>
                  <a:pt x="1678975" y="1124029"/>
                  <a:pt x="1679451" y="1126220"/>
                </a:cubicBezTo>
                <a:cubicBezTo>
                  <a:pt x="1679642" y="1129268"/>
                  <a:pt x="1683071" y="1132887"/>
                  <a:pt x="1681070" y="1135554"/>
                </a:cubicBezTo>
                <a:cubicBezTo>
                  <a:pt x="1676403" y="1138698"/>
                  <a:pt x="1674117" y="1118791"/>
                  <a:pt x="1671450" y="1129554"/>
                </a:cubicBezTo>
                <a:cubicBezTo>
                  <a:pt x="1671260" y="1131554"/>
                  <a:pt x="1672403" y="1135269"/>
                  <a:pt x="1669069" y="1134888"/>
                </a:cubicBezTo>
                <a:cubicBezTo>
                  <a:pt x="1665640" y="1134507"/>
                  <a:pt x="1666592" y="1130220"/>
                  <a:pt x="1666116" y="1127839"/>
                </a:cubicBezTo>
                <a:cubicBezTo>
                  <a:pt x="1665259" y="1124410"/>
                  <a:pt x="1660782" y="1122696"/>
                  <a:pt x="1658877" y="1126029"/>
                </a:cubicBezTo>
                <a:close/>
                <a:moveTo>
                  <a:pt x="1666688" y="1006681"/>
                </a:moveTo>
                <a:cubicBezTo>
                  <a:pt x="1656401" y="1015730"/>
                  <a:pt x="1662306" y="1033827"/>
                  <a:pt x="1674308" y="1038399"/>
                </a:cubicBezTo>
                <a:cubicBezTo>
                  <a:pt x="1687929" y="1044591"/>
                  <a:pt x="1712408" y="1035923"/>
                  <a:pt x="1705359" y="1018016"/>
                </a:cubicBezTo>
                <a:cubicBezTo>
                  <a:pt x="1703454" y="1014492"/>
                  <a:pt x="1700216" y="1018302"/>
                  <a:pt x="1699454" y="1020397"/>
                </a:cubicBezTo>
                <a:cubicBezTo>
                  <a:pt x="1697644" y="1025731"/>
                  <a:pt x="1692500" y="1026969"/>
                  <a:pt x="1690405" y="1020492"/>
                </a:cubicBezTo>
                <a:cubicBezTo>
                  <a:pt x="1689929" y="1018111"/>
                  <a:pt x="1689167" y="1014396"/>
                  <a:pt x="1687547" y="1018778"/>
                </a:cubicBezTo>
                <a:cubicBezTo>
                  <a:pt x="1686023" y="1021826"/>
                  <a:pt x="1687547" y="1027541"/>
                  <a:pt x="1683833" y="1028874"/>
                </a:cubicBezTo>
                <a:cubicBezTo>
                  <a:pt x="1680975" y="1029160"/>
                  <a:pt x="1681070" y="1025922"/>
                  <a:pt x="1681356" y="1023731"/>
                </a:cubicBezTo>
                <a:cubicBezTo>
                  <a:pt x="1682213" y="1019635"/>
                  <a:pt x="1682309" y="1011444"/>
                  <a:pt x="1677356" y="1017444"/>
                </a:cubicBezTo>
                <a:cubicBezTo>
                  <a:pt x="1676022" y="1019349"/>
                  <a:pt x="1675165" y="1023636"/>
                  <a:pt x="1671926" y="1021350"/>
                </a:cubicBezTo>
                <a:cubicBezTo>
                  <a:pt x="1668593" y="1019064"/>
                  <a:pt x="1671926" y="1015254"/>
                  <a:pt x="1672974" y="1012587"/>
                </a:cubicBezTo>
                <a:cubicBezTo>
                  <a:pt x="1674212" y="1008777"/>
                  <a:pt x="1670498" y="1004395"/>
                  <a:pt x="1666688" y="1006681"/>
                </a:cubicBezTo>
                <a:close/>
                <a:moveTo>
                  <a:pt x="1692215" y="974677"/>
                </a:moveTo>
                <a:cubicBezTo>
                  <a:pt x="1691453" y="976868"/>
                  <a:pt x="1689738" y="986583"/>
                  <a:pt x="1687071" y="980583"/>
                </a:cubicBezTo>
                <a:cubicBezTo>
                  <a:pt x="1687643" y="975915"/>
                  <a:pt x="1689262" y="968295"/>
                  <a:pt x="1684595" y="973248"/>
                </a:cubicBezTo>
                <a:cubicBezTo>
                  <a:pt x="1683452" y="974582"/>
                  <a:pt x="1682499" y="977916"/>
                  <a:pt x="1680213" y="976011"/>
                </a:cubicBezTo>
                <a:cubicBezTo>
                  <a:pt x="1677832" y="974106"/>
                  <a:pt x="1680594" y="971439"/>
                  <a:pt x="1681451" y="969343"/>
                </a:cubicBezTo>
                <a:cubicBezTo>
                  <a:pt x="1680213" y="952770"/>
                  <a:pt x="1662116" y="979154"/>
                  <a:pt x="1681166" y="989155"/>
                </a:cubicBezTo>
                <a:cubicBezTo>
                  <a:pt x="1710979" y="1001061"/>
                  <a:pt x="1709455" y="963533"/>
                  <a:pt x="1701168" y="976487"/>
                </a:cubicBezTo>
                <a:cubicBezTo>
                  <a:pt x="1699454" y="980964"/>
                  <a:pt x="1694786" y="981440"/>
                  <a:pt x="1694024" y="974772"/>
                </a:cubicBezTo>
                <a:cubicBezTo>
                  <a:pt x="1693739" y="972296"/>
                  <a:pt x="1692977" y="972867"/>
                  <a:pt x="1692215" y="974677"/>
                </a:cubicBezTo>
                <a:close/>
                <a:moveTo>
                  <a:pt x="1732982" y="929814"/>
                </a:moveTo>
                <a:cubicBezTo>
                  <a:pt x="1732029" y="926290"/>
                  <a:pt x="1728600" y="929148"/>
                  <a:pt x="1727648" y="930767"/>
                </a:cubicBezTo>
                <a:cubicBezTo>
                  <a:pt x="1724885" y="935434"/>
                  <a:pt x="1719647" y="934958"/>
                  <a:pt x="1720028" y="927433"/>
                </a:cubicBezTo>
                <a:cubicBezTo>
                  <a:pt x="1720218" y="924671"/>
                  <a:pt x="1719170" y="925147"/>
                  <a:pt x="1718027" y="926957"/>
                </a:cubicBezTo>
                <a:cubicBezTo>
                  <a:pt x="1716122" y="929243"/>
                  <a:pt x="1716122" y="934291"/>
                  <a:pt x="1712789" y="934767"/>
                </a:cubicBezTo>
                <a:cubicBezTo>
                  <a:pt x="1710026" y="934386"/>
                  <a:pt x="1711360" y="930767"/>
                  <a:pt x="1712122" y="929243"/>
                </a:cubicBezTo>
                <a:cubicBezTo>
                  <a:pt x="1715265" y="921813"/>
                  <a:pt x="1712693" y="921528"/>
                  <a:pt x="1709836" y="923909"/>
                </a:cubicBezTo>
                <a:cubicBezTo>
                  <a:pt x="1708312" y="925242"/>
                  <a:pt x="1706693" y="928671"/>
                  <a:pt x="1704407" y="926100"/>
                </a:cubicBezTo>
                <a:cubicBezTo>
                  <a:pt x="1702121" y="923528"/>
                  <a:pt x="1705740" y="921051"/>
                  <a:pt x="1706979" y="918956"/>
                </a:cubicBezTo>
                <a:cubicBezTo>
                  <a:pt x="1708788" y="916003"/>
                  <a:pt x="1706502" y="911526"/>
                  <a:pt x="1702883" y="912765"/>
                </a:cubicBezTo>
                <a:cubicBezTo>
                  <a:pt x="1674593" y="936387"/>
                  <a:pt x="1733077" y="964009"/>
                  <a:pt x="1732982" y="929814"/>
                </a:cubicBezTo>
                <a:close/>
                <a:moveTo>
                  <a:pt x="1731362" y="979059"/>
                </a:moveTo>
                <a:cubicBezTo>
                  <a:pt x="1727171" y="976487"/>
                  <a:pt x="1730505" y="972677"/>
                  <a:pt x="1731458" y="969534"/>
                </a:cubicBezTo>
                <a:cubicBezTo>
                  <a:pt x="1726409" y="945816"/>
                  <a:pt x="1702216" y="984012"/>
                  <a:pt x="1736411" y="997251"/>
                </a:cubicBezTo>
                <a:cubicBezTo>
                  <a:pt x="1788322" y="1011729"/>
                  <a:pt x="1771844" y="961914"/>
                  <a:pt x="1764033" y="979440"/>
                </a:cubicBezTo>
                <a:cubicBezTo>
                  <a:pt x="1762700" y="985155"/>
                  <a:pt x="1756508" y="986012"/>
                  <a:pt x="1753270" y="978868"/>
                </a:cubicBezTo>
                <a:cubicBezTo>
                  <a:pt x="1752413" y="976296"/>
                  <a:pt x="1750984" y="972010"/>
                  <a:pt x="1749650" y="976773"/>
                </a:cubicBezTo>
                <a:cubicBezTo>
                  <a:pt x="1748031" y="980011"/>
                  <a:pt x="1750698" y="986393"/>
                  <a:pt x="1746507" y="987536"/>
                </a:cubicBezTo>
                <a:cubicBezTo>
                  <a:pt x="1738697" y="987917"/>
                  <a:pt x="1747079" y="965724"/>
                  <a:pt x="1737268" y="974868"/>
                </a:cubicBezTo>
                <a:cubicBezTo>
                  <a:pt x="1736030" y="976963"/>
                  <a:pt x="1735554" y="981630"/>
                  <a:pt x="1731362" y="979059"/>
                </a:cubicBezTo>
                <a:close/>
                <a:moveTo>
                  <a:pt x="1750222" y="884761"/>
                </a:moveTo>
                <a:cubicBezTo>
                  <a:pt x="1738697" y="884475"/>
                  <a:pt x="1732791" y="899049"/>
                  <a:pt x="1737649" y="908383"/>
                </a:cubicBezTo>
                <a:cubicBezTo>
                  <a:pt x="1742697" y="920289"/>
                  <a:pt x="1764033" y="928481"/>
                  <a:pt x="1769748" y="913146"/>
                </a:cubicBezTo>
                <a:cubicBezTo>
                  <a:pt x="1770415" y="909812"/>
                  <a:pt x="1766129" y="910574"/>
                  <a:pt x="1764414" y="911526"/>
                </a:cubicBezTo>
                <a:cubicBezTo>
                  <a:pt x="1759747" y="914098"/>
                  <a:pt x="1755270" y="911336"/>
                  <a:pt x="1758985" y="905240"/>
                </a:cubicBezTo>
                <a:cubicBezTo>
                  <a:pt x="1760318" y="903049"/>
                  <a:pt x="1759271" y="902954"/>
                  <a:pt x="1757366" y="903906"/>
                </a:cubicBezTo>
                <a:cubicBezTo>
                  <a:pt x="1754604" y="904954"/>
                  <a:pt x="1752317" y="909240"/>
                  <a:pt x="1749174" y="908002"/>
                </a:cubicBezTo>
                <a:cubicBezTo>
                  <a:pt x="1746793" y="906383"/>
                  <a:pt x="1749746" y="904002"/>
                  <a:pt x="1751079" y="902954"/>
                </a:cubicBezTo>
                <a:cubicBezTo>
                  <a:pt x="1757175" y="898191"/>
                  <a:pt x="1754889" y="896667"/>
                  <a:pt x="1751460" y="897334"/>
                </a:cubicBezTo>
                <a:cubicBezTo>
                  <a:pt x="1749555" y="897715"/>
                  <a:pt x="1746602" y="899811"/>
                  <a:pt x="1745745" y="896572"/>
                </a:cubicBezTo>
                <a:cubicBezTo>
                  <a:pt x="1744888" y="893238"/>
                  <a:pt x="1749079" y="892953"/>
                  <a:pt x="1751174" y="891810"/>
                </a:cubicBezTo>
                <a:cubicBezTo>
                  <a:pt x="1753937" y="890286"/>
                  <a:pt x="1753937" y="885618"/>
                  <a:pt x="1750222" y="884761"/>
                </a:cubicBezTo>
                <a:close/>
                <a:moveTo>
                  <a:pt x="1789465" y="864854"/>
                </a:moveTo>
                <a:cubicBezTo>
                  <a:pt x="1784893" y="868569"/>
                  <a:pt x="1779749" y="866664"/>
                  <a:pt x="1781750" y="859996"/>
                </a:cubicBezTo>
                <a:cubicBezTo>
                  <a:pt x="1782702" y="857710"/>
                  <a:pt x="1784036" y="853995"/>
                  <a:pt x="1780321" y="856948"/>
                </a:cubicBezTo>
                <a:cubicBezTo>
                  <a:pt x="1777273" y="858663"/>
                  <a:pt x="1775368" y="864378"/>
                  <a:pt x="1771463" y="863425"/>
                </a:cubicBezTo>
                <a:cubicBezTo>
                  <a:pt x="1765748" y="860472"/>
                  <a:pt x="1785083" y="847423"/>
                  <a:pt x="1772415" y="850281"/>
                </a:cubicBezTo>
                <a:cubicBezTo>
                  <a:pt x="1770224" y="851043"/>
                  <a:pt x="1767081" y="854186"/>
                  <a:pt x="1765652" y="850471"/>
                </a:cubicBezTo>
                <a:cubicBezTo>
                  <a:pt x="1764129" y="846661"/>
                  <a:pt x="1769081" y="845518"/>
                  <a:pt x="1771272" y="843708"/>
                </a:cubicBezTo>
                <a:cubicBezTo>
                  <a:pt x="1774415" y="841232"/>
                  <a:pt x="1773654" y="835517"/>
                  <a:pt x="1769177" y="835326"/>
                </a:cubicBezTo>
                <a:cubicBezTo>
                  <a:pt x="1765081" y="835136"/>
                  <a:pt x="1760890" y="839327"/>
                  <a:pt x="1758604" y="842280"/>
                </a:cubicBezTo>
                <a:cubicBezTo>
                  <a:pt x="1744221" y="860472"/>
                  <a:pt x="1771844" y="888095"/>
                  <a:pt x="1790132" y="875712"/>
                </a:cubicBezTo>
                <a:cubicBezTo>
                  <a:pt x="1794799" y="872474"/>
                  <a:pt x="1800228" y="858663"/>
                  <a:pt x="1789465" y="864854"/>
                </a:cubicBezTo>
                <a:close/>
                <a:moveTo>
                  <a:pt x="1799466" y="902859"/>
                </a:moveTo>
                <a:cubicBezTo>
                  <a:pt x="1797942" y="904383"/>
                  <a:pt x="1796799" y="908383"/>
                  <a:pt x="1793656" y="905526"/>
                </a:cubicBezTo>
                <a:cubicBezTo>
                  <a:pt x="1790513" y="902573"/>
                  <a:pt x="1794227" y="899715"/>
                  <a:pt x="1795180" y="897239"/>
                </a:cubicBezTo>
                <a:cubicBezTo>
                  <a:pt x="1793942" y="876093"/>
                  <a:pt x="1769367" y="905049"/>
                  <a:pt x="1794894" y="922194"/>
                </a:cubicBezTo>
                <a:cubicBezTo>
                  <a:pt x="1834709" y="944578"/>
                  <a:pt x="1831280" y="895429"/>
                  <a:pt x="1820993" y="910574"/>
                </a:cubicBezTo>
                <a:cubicBezTo>
                  <a:pt x="1817659" y="917146"/>
                  <a:pt x="1812420" y="914098"/>
                  <a:pt x="1811754" y="906669"/>
                </a:cubicBezTo>
                <a:cubicBezTo>
                  <a:pt x="1811372" y="903430"/>
                  <a:pt x="1810325" y="904002"/>
                  <a:pt x="1809372" y="906192"/>
                </a:cubicBezTo>
                <a:cubicBezTo>
                  <a:pt x="1807658" y="908859"/>
                  <a:pt x="1808801" y="914860"/>
                  <a:pt x="1804991" y="915336"/>
                </a:cubicBezTo>
                <a:cubicBezTo>
                  <a:pt x="1798609" y="914574"/>
                  <a:pt x="1808896" y="895715"/>
                  <a:pt x="1799466" y="902859"/>
                </a:cubicBezTo>
                <a:close/>
                <a:moveTo>
                  <a:pt x="1840900" y="810657"/>
                </a:moveTo>
                <a:cubicBezTo>
                  <a:pt x="1835756" y="814276"/>
                  <a:pt x="1831946" y="810847"/>
                  <a:pt x="1834994" y="804656"/>
                </a:cubicBezTo>
                <a:cubicBezTo>
                  <a:pt x="1836233" y="802179"/>
                  <a:pt x="1835090" y="802179"/>
                  <a:pt x="1833280" y="803513"/>
                </a:cubicBezTo>
                <a:cubicBezTo>
                  <a:pt x="1830613" y="804846"/>
                  <a:pt x="1828803" y="809799"/>
                  <a:pt x="1825469" y="808942"/>
                </a:cubicBezTo>
                <a:cubicBezTo>
                  <a:pt x="1820802" y="805799"/>
                  <a:pt x="1837661" y="795512"/>
                  <a:pt x="1826708" y="797512"/>
                </a:cubicBezTo>
                <a:cubicBezTo>
                  <a:pt x="1824803" y="798179"/>
                  <a:pt x="1822040" y="800751"/>
                  <a:pt x="1820897" y="797512"/>
                </a:cubicBezTo>
                <a:cubicBezTo>
                  <a:pt x="1819754" y="794178"/>
                  <a:pt x="1823850" y="793226"/>
                  <a:pt x="1825850" y="791892"/>
                </a:cubicBezTo>
                <a:cubicBezTo>
                  <a:pt x="1828613" y="789797"/>
                  <a:pt x="1828041" y="784939"/>
                  <a:pt x="1824231" y="784653"/>
                </a:cubicBezTo>
                <a:cubicBezTo>
                  <a:pt x="1820707" y="784368"/>
                  <a:pt x="1817087" y="787797"/>
                  <a:pt x="1814992" y="790273"/>
                </a:cubicBezTo>
                <a:cubicBezTo>
                  <a:pt x="1802229" y="805227"/>
                  <a:pt x="1824803" y="830469"/>
                  <a:pt x="1840805" y="820086"/>
                </a:cubicBezTo>
                <a:cubicBezTo>
                  <a:pt x="1844996" y="817419"/>
                  <a:pt x="1850520" y="805513"/>
                  <a:pt x="1840900" y="810657"/>
                </a:cubicBezTo>
                <a:close/>
                <a:moveTo>
                  <a:pt x="1854711" y="868759"/>
                </a:moveTo>
                <a:cubicBezTo>
                  <a:pt x="1854044" y="863616"/>
                  <a:pt x="1848901" y="866568"/>
                  <a:pt x="1847186" y="868664"/>
                </a:cubicBezTo>
                <a:cubicBezTo>
                  <a:pt x="1842900" y="873903"/>
                  <a:pt x="1836614" y="872569"/>
                  <a:pt x="1836995" y="864092"/>
                </a:cubicBezTo>
                <a:cubicBezTo>
                  <a:pt x="1837471" y="861234"/>
                  <a:pt x="1838042" y="856472"/>
                  <a:pt x="1834518" y="860663"/>
                </a:cubicBezTo>
                <a:cubicBezTo>
                  <a:pt x="1831470" y="863235"/>
                  <a:pt x="1830899" y="870569"/>
                  <a:pt x="1826327" y="870093"/>
                </a:cubicBezTo>
                <a:cubicBezTo>
                  <a:pt x="1820135" y="867521"/>
                  <a:pt x="1831375" y="855805"/>
                  <a:pt x="1828422" y="853614"/>
                </a:cubicBezTo>
                <a:cubicBezTo>
                  <a:pt x="1824612" y="849804"/>
                  <a:pt x="1819754" y="861615"/>
                  <a:pt x="1815944" y="855710"/>
                </a:cubicBezTo>
                <a:cubicBezTo>
                  <a:pt x="1813182" y="851519"/>
                  <a:pt x="1818421" y="849138"/>
                  <a:pt x="1820421" y="846471"/>
                </a:cubicBezTo>
                <a:cubicBezTo>
                  <a:pt x="1823374" y="842851"/>
                  <a:pt x="1820897" y="836279"/>
                  <a:pt x="1815563" y="836946"/>
                </a:cubicBezTo>
                <a:cubicBezTo>
                  <a:pt x="1810801" y="837517"/>
                  <a:pt x="1807181" y="843518"/>
                  <a:pt x="1805276" y="847328"/>
                </a:cubicBezTo>
                <a:cubicBezTo>
                  <a:pt x="1791275" y="876570"/>
                  <a:pt x="1852330" y="907812"/>
                  <a:pt x="1854711" y="868759"/>
                </a:cubicBezTo>
                <a:close/>
                <a:moveTo>
                  <a:pt x="1880714" y="800370"/>
                </a:moveTo>
                <a:cubicBezTo>
                  <a:pt x="1875285" y="801417"/>
                  <a:pt x="1871856" y="797322"/>
                  <a:pt x="1877571" y="792559"/>
                </a:cubicBezTo>
                <a:cubicBezTo>
                  <a:pt x="1879667" y="790845"/>
                  <a:pt x="1878619" y="790368"/>
                  <a:pt x="1876428" y="790845"/>
                </a:cubicBezTo>
                <a:cubicBezTo>
                  <a:pt x="1873380" y="790940"/>
                  <a:pt x="1869761" y="794464"/>
                  <a:pt x="1867094" y="792273"/>
                </a:cubicBezTo>
                <a:cubicBezTo>
                  <a:pt x="1865474" y="789987"/>
                  <a:pt x="1868999" y="788463"/>
                  <a:pt x="1870523" y="787987"/>
                </a:cubicBezTo>
                <a:cubicBezTo>
                  <a:pt x="1878047" y="785320"/>
                  <a:pt x="1876333" y="783225"/>
                  <a:pt x="1872713" y="782748"/>
                </a:cubicBezTo>
                <a:cubicBezTo>
                  <a:pt x="1870713" y="782463"/>
                  <a:pt x="1867189" y="783606"/>
                  <a:pt x="1867379" y="780177"/>
                </a:cubicBezTo>
                <a:cubicBezTo>
                  <a:pt x="1867665" y="776748"/>
                  <a:pt x="1871856" y="777795"/>
                  <a:pt x="1874142" y="777319"/>
                </a:cubicBezTo>
                <a:cubicBezTo>
                  <a:pt x="1877476" y="776652"/>
                  <a:pt x="1878809" y="771985"/>
                  <a:pt x="1875476" y="770080"/>
                </a:cubicBezTo>
                <a:cubicBezTo>
                  <a:pt x="1872428" y="768366"/>
                  <a:pt x="1867760" y="769890"/>
                  <a:pt x="1864903" y="771128"/>
                </a:cubicBezTo>
                <a:cubicBezTo>
                  <a:pt x="1846901" y="779510"/>
                  <a:pt x="1858140" y="811419"/>
                  <a:pt x="1876809" y="808561"/>
                </a:cubicBezTo>
                <a:cubicBezTo>
                  <a:pt x="1882143" y="807990"/>
                  <a:pt x="1891478" y="799798"/>
                  <a:pt x="1880714" y="800370"/>
                </a:cubicBezTo>
                <a:close/>
                <a:moveTo>
                  <a:pt x="1887287" y="847709"/>
                </a:moveTo>
                <a:cubicBezTo>
                  <a:pt x="1889287" y="841041"/>
                  <a:pt x="1880714" y="850566"/>
                  <a:pt x="1879095" y="851614"/>
                </a:cubicBezTo>
                <a:cubicBezTo>
                  <a:pt x="1878238" y="852281"/>
                  <a:pt x="1877571" y="852662"/>
                  <a:pt x="1876428" y="851900"/>
                </a:cubicBezTo>
                <a:cubicBezTo>
                  <a:pt x="1873571" y="849995"/>
                  <a:pt x="1876619" y="846852"/>
                  <a:pt x="1877952" y="845518"/>
                </a:cubicBezTo>
                <a:cubicBezTo>
                  <a:pt x="1884334" y="839041"/>
                  <a:pt x="1881572" y="837422"/>
                  <a:pt x="1877571" y="838470"/>
                </a:cubicBezTo>
                <a:cubicBezTo>
                  <a:pt x="1875380" y="839041"/>
                  <a:pt x="1872237" y="841899"/>
                  <a:pt x="1870808" y="837993"/>
                </a:cubicBezTo>
                <a:cubicBezTo>
                  <a:pt x="1869380" y="833993"/>
                  <a:pt x="1874237" y="833231"/>
                  <a:pt x="1876428" y="831707"/>
                </a:cubicBezTo>
                <a:cubicBezTo>
                  <a:pt x="1886144" y="813133"/>
                  <a:pt x="1848425" y="825992"/>
                  <a:pt x="1862998" y="852852"/>
                </a:cubicBezTo>
                <a:cubicBezTo>
                  <a:pt x="1889477" y="891238"/>
                  <a:pt x="1912337" y="847518"/>
                  <a:pt x="1894240" y="855519"/>
                </a:cubicBezTo>
                <a:cubicBezTo>
                  <a:pt x="1889287" y="858948"/>
                  <a:pt x="1883762" y="855710"/>
                  <a:pt x="1887287" y="847709"/>
                </a:cubicBezTo>
                <a:close/>
                <a:moveTo>
                  <a:pt x="1915100" y="732933"/>
                </a:moveTo>
                <a:cubicBezTo>
                  <a:pt x="1901574" y="731218"/>
                  <a:pt x="1892716" y="747411"/>
                  <a:pt x="1896431" y="759317"/>
                </a:cubicBezTo>
                <a:cubicBezTo>
                  <a:pt x="1900145" y="775128"/>
                  <a:pt x="1923863" y="787987"/>
                  <a:pt x="1933197" y="769890"/>
                </a:cubicBezTo>
                <a:cubicBezTo>
                  <a:pt x="1934721" y="765984"/>
                  <a:pt x="1929387" y="766175"/>
                  <a:pt x="1927196" y="767127"/>
                </a:cubicBezTo>
                <a:cubicBezTo>
                  <a:pt x="1920338" y="770271"/>
                  <a:pt x="1917195" y="764175"/>
                  <a:pt x="1922053" y="758745"/>
                </a:cubicBezTo>
                <a:cubicBezTo>
                  <a:pt x="1925577" y="752649"/>
                  <a:pt x="1914719" y="760460"/>
                  <a:pt x="1912909" y="761031"/>
                </a:cubicBezTo>
                <a:cubicBezTo>
                  <a:pt x="1908146" y="762746"/>
                  <a:pt x="1908813" y="756840"/>
                  <a:pt x="1912433" y="755412"/>
                </a:cubicBezTo>
                <a:cubicBezTo>
                  <a:pt x="1919767" y="751125"/>
                  <a:pt x="1919958" y="747601"/>
                  <a:pt x="1914528" y="748173"/>
                </a:cubicBezTo>
                <a:cubicBezTo>
                  <a:pt x="1912242" y="748363"/>
                  <a:pt x="1908432" y="750554"/>
                  <a:pt x="1907956" y="746458"/>
                </a:cubicBezTo>
                <a:cubicBezTo>
                  <a:pt x="1907480" y="742362"/>
                  <a:pt x="1912528" y="742553"/>
                  <a:pt x="1915100" y="741410"/>
                </a:cubicBezTo>
                <a:cubicBezTo>
                  <a:pt x="1918719" y="740076"/>
                  <a:pt x="1919386" y="734361"/>
                  <a:pt x="1915100" y="732933"/>
                </a:cubicBezTo>
                <a:close/>
                <a:moveTo>
                  <a:pt x="2078168" y="741696"/>
                </a:moveTo>
                <a:cubicBezTo>
                  <a:pt x="2148653" y="725598"/>
                  <a:pt x="2197611" y="671496"/>
                  <a:pt x="2277717" y="693213"/>
                </a:cubicBezTo>
                <a:cubicBezTo>
                  <a:pt x="2168941" y="630634"/>
                  <a:pt x="1970630" y="723979"/>
                  <a:pt x="1896812" y="580628"/>
                </a:cubicBezTo>
                <a:cubicBezTo>
                  <a:pt x="1921196" y="652827"/>
                  <a:pt x="1981394" y="764175"/>
                  <a:pt x="2078168" y="741696"/>
                </a:cubicBezTo>
                <a:close/>
                <a:moveTo>
                  <a:pt x="2101218" y="572246"/>
                </a:moveTo>
                <a:cubicBezTo>
                  <a:pt x="2004158" y="587200"/>
                  <a:pt x="1965677" y="560911"/>
                  <a:pt x="1894049" y="506523"/>
                </a:cubicBezTo>
                <a:cubicBezTo>
                  <a:pt x="1930911" y="579675"/>
                  <a:pt x="2017874" y="618728"/>
                  <a:pt x="2101218" y="572246"/>
                </a:cubicBezTo>
                <a:close/>
                <a:moveTo>
                  <a:pt x="2004063" y="469185"/>
                </a:moveTo>
                <a:cubicBezTo>
                  <a:pt x="2029590" y="525573"/>
                  <a:pt x="2117220" y="514429"/>
                  <a:pt x="2166941" y="503856"/>
                </a:cubicBezTo>
                <a:cubicBezTo>
                  <a:pt x="2121602" y="494998"/>
                  <a:pt x="2046735" y="482330"/>
                  <a:pt x="2004063" y="469185"/>
                </a:cubicBezTo>
                <a:close/>
                <a:moveTo>
                  <a:pt x="2185134" y="508524"/>
                </a:moveTo>
                <a:cubicBezTo>
                  <a:pt x="2113791" y="544052"/>
                  <a:pt x="2002444" y="553196"/>
                  <a:pt x="1963582" y="468233"/>
                </a:cubicBezTo>
                <a:cubicBezTo>
                  <a:pt x="1928435" y="372888"/>
                  <a:pt x="1824422" y="382127"/>
                  <a:pt x="1771844" y="457946"/>
                </a:cubicBezTo>
                <a:cubicBezTo>
                  <a:pt x="1810896" y="417846"/>
                  <a:pt x="1855664" y="411750"/>
                  <a:pt x="1906622" y="437943"/>
                </a:cubicBezTo>
                <a:cubicBezTo>
                  <a:pt x="1906051" y="437658"/>
                  <a:pt x="1905575" y="437467"/>
                  <a:pt x="1905003" y="437181"/>
                </a:cubicBezTo>
                <a:cubicBezTo>
                  <a:pt x="1919005" y="443944"/>
                  <a:pt x="1932245" y="452421"/>
                  <a:pt x="1941960" y="464613"/>
                </a:cubicBezTo>
                <a:cubicBezTo>
                  <a:pt x="1941865" y="464518"/>
                  <a:pt x="1941865" y="464518"/>
                  <a:pt x="1941770" y="464423"/>
                </a:cubicBezTo>
                <a:cubicBezTo>
                  <a:pt x="1967678" y="523002"/>
                  <a:pt x="2029114" y="556911"/>
                  <a:pt x="2093122" y="553767"/>
                </a:cubicBezTo>
                <a:cubicBezTo>
                  <a:pt x="2092836" y="553767"/>
                  <a:pt x="2092550" y="553767"/>
                  <a:pt x="2092265" y="553767"/>
                </a:cubicBezTo>
                <a:cubicBezTo>
                  <a:pt x="2092646" y="553767"/>
                  <a:pt x="2093122" y="553767"/>
                  <a:pt x="2093503" y="553767"/>
                </a:cubicBezTo>
                <a:cubicBezTo>
                  <a:pt x="2093408" y="553767"/>
                  <a:pt x="2093217" y="553767"/>
                  <a:pt x="2093122" y="553767"/>
                </a:cubicBezTo>
                <a:cubicBezTo>
                  <a:pt x="2095598" y="553672"/>
                  <a:pt x="2098170" y="553577"/>
                  <a:pt x="2100647" y="553482"/>
                </a:cubicBezTo>
                <a:cubicBezTo>
                  <a:pt x="2099599" y="553577"/>
                  <a:pt x="2098551" y="553577"/>
                  <a:pt x="2097504" y="553672"/>
                </a:cubicBezTo>
                <a:cubicBezTo>
                  <a:pt x="2098742" y="553577"/>
                  <a:pt x="2100075" y="553577"/>
                  <a:pt x="2101314" y="553482"/>
                </a:cubicBezTo>
                <a:cubicBezTo>
                  <a:pt x="2101123" y="553482"/>
                  <a:pt x="2100837" y="553482"/>
                  <a:pt x="2100647" y="553482"/>
                </a:cubicBezTo>
                <a:cubicBezTo>
                  <a:pt x="2103885" y="553291"/>
                  <a:pt x="2107219" y="553005"/>
                  <a:pt x="2110458" y="552720"/>
                </a:cubicBezTo>
                <a:cubicBezTo>
                  <a:pt x="2109981" y="552815"/>
                  <a:pt x="2109505" y="552815"/>
                  <a:pt x="2109029" y="552815"/>
                </a:cubicBezTo>
                <a:cubicBezTo>
                  <a:pt x="2119316" y="551862"/>
                  <a:pt x="2129222" y="550243"/>
                  <a:pt x="2139223" y="548243"/>
                </a:cubicBezTo>
                <a:cubicBezTo>
                  <a:pt x="2139223" y="548243"/>
                  <a:pt x="2139223" y="548243"/>
                  <a:pt x="2139223" y="548243"/>
                </a:cubicBezTo>
                <a:cubicBezTo>
                  <a:pt x="2139699" y="548148"/>
                  <a:pt x="2140080" y="548052"/>
                  <a:pt x="2140556" y="547957"/>
                </a:cubicBezTo>
                <a:cubicBezTo>
                  <a:pt x="2140080" y="548052"/>
                  <a:pt x="2139699" y="548148"/>
                  <a:pt x="2139223" y="548243"/>
                </a:cubicBezTo>
                <a:cubicBezTo>
                  <a:pt x="2144367" y="547195"/>
                  <a:pt x="2149510" y="545957"/>
                  <a:pt x="2154558" y="544623"/>
                </a:cubicBezTo>
                <a:cubicBezTo>
                  <a:pt x="2154177" y="544719"/>
                  <a:pt x="2153796" y="544814"/>
                  <a:pt x="2153415" y="544909"/>
                </a:cubicBezTo>
                <a:cubicBezTo>
                  <a:pt x="2156368" y="544147"/>
                  <a:pt x="2159321" y="543290"/>
                  <a:pt x="2162178" y="542433"/>
                </a:cubicBezTo>
                <a:cubicBezTo>
                  <a:pt x="2161988" y="542528"/>
                  <a:pt x="2161797" y="542528"/>
                  <a:pt x="2161607" y="542623"/>
                </a:cubicBezTo>
                <a:cubicBezTo>
                  <a:pt x="2181419" y="536813"/>
                  <a:pt x="2199611" y="529764"/>
                  <a:pt x="2216471" y="521573"/>
                </a:cubicBezTo>
                <a:cubicBezTo>
                  <a:pt x="2205898" y="516715"/>
                  <a:pt x="2196278" y="512048"/>
                  <a:pt x="2185134" y="508524"/>
                </a:cubicBezTo>
                <a:close/>
                <a:moveTo>
                  <a:pt x="2406494" y="617109"/>
                </a:moveTo>
                <a:cubicBezTo>
                  <a:pt x="2418877" y="577199"/>
                  <a:pt x="2435546" y="531669"/>
                  <a:pt x="2469645" y="510143"/>
                </a:cubicBezTo>
                <a:cubicBezTo>
                  <a:pt x="2416972" y="504523"/>
                  <a:pt x="2408495" y="583009"/>
                  <a:pt x="2406494" y="617109"/>
                </a:cubicBezTo>
                <a:close/>
                <a:moveTo>
                  <a:pt x="2502887" y="512619"/>
                </a:moveTo>
                <a:cubicBezTo>
                  <a:pt x="2479266" y="528145"/>
                  <a:pt x="2462501" y="563388"/>
                  <a:pt x="2456120" y="587391"/>
                </a:cubicBezTo>
                <a:cubicBezTo>
                  <a:pt x="2478313" y="552815"/>
                  <a:pt x="2499935" y="523383"/>
                  <a:pt x="2533939" y="514239"/>
                </a:cubicBezTo>
                <a:cubicBezTo>
                  <a:pt x="2519556" y="510143"/>
                  <a:pt x="2510698" y="509667"/>
                  <a:pt x="2502887" y="512619"/>
                </a:cubicBezTo>
                <a:close/>
                <a:moveTo>
                  <a:pt x="2503173" y="586819"/>
                </a:moveTo>
                <a:cubicBezTo>
                  <a:pt x="2522414" y="561387"/>
                  <a:pt x="2566324" y="526812"/>
                  <a:pt x="2590327" y="528907"/>
                </a:cubicBezTo>
                <a:cubicBezTo>
                  <a:pt x="2583755" y="524621"/>
                  <a:pt x="2563848" y="519287"/>
                  <a:pt x="2559561" y="521763"/>
                </a:cubicBezTo>
                <a:cubicBezTo>
                  <a:pt x="2535273" y="531288"/>
                  <a:pt x="2510888" y="567102"/>
                  <a:pt x="2503173" y="586819"/>
                </a:cubicBezTo>
                <a:close/>
                <a:moveTo>
                  <a:pt x="2713104" y="501951"/>
                </a:moveTo>
                <a:cubicBezTo>
                  <a:pt x="2660145" y="529479"/>
                  <a:pt x="2587946" y="521763"/>
                  <a:pt x="2548322" y="475948"/>
                </a:cubicBezTo>
                <a:lnTo>
                  <a:pt x="2547560" y="476424"/>
                </a:lnTo>
                <a:cubicBezTo>
                  <a:pt x="2644619" y="593106"/>
                  <a:pt x="2768540" y="434324"/>
                  <a:pt x="2792352" y="547386"/>
                </a:cubicBezTo>
                <a:cubicBezTo>
                  <a:pt x="2792448" y="547386"/>
                  <a:pt x="2793114" y="547386"/>
                  <a:pt x="2793209" y="547386"/>
                </a:cubicBezTo>
                <a:cubicBezTo>
                  <a:pt x="2797305" y="497284"/>
                  <a:pt x="2751871" y="483473"/>
                  <a:pt x="2713104" y="501951"/>
                </a:cubicBezTo>
                <a:close/>
                <a:moveTo>
                  <a:pt x="2617664" y="828087"/>
                </a:moveTo>
                <a:cubicBezTo>
                  <a:pt x="2617664" y="828087"/>
                  <a:pt x="2617568" y="828183"/>
                  <a:pt x="2617568" y="828183"/>
                </a:cubicBezTo>
                <a:cubicBezTo>
                  <a:pt x="2618235" y="827802"/>
                  <a:pt x="2618902" y="827421"/>
                  <a:pt x="2619474" y="826944"/>
                </a:cubicBezTo>
                <a:cubicBezTo>
                  <a:pt x="2619378" y="827040"/>
                  <a:pt x="2619188" y="827135"/>
                  <a:pt x="2619093" y="827230"/>
                </a:cubicBezTo>
                <a:cubicBezTo>
                  <a:pt x="2636809" y="815991"/>
                  <a:pt x="2637857" y="787511"/>
                  <a:pt x="2613759" y="785225"/>
                </a:cubicBezTo>
                <a:cubicBezTo>
                  <a:pt x="2613759" y="785225"/>
                  <a:pt x="2613759" y="785225"/>
                  <a:pt x="2613854" y="785225"/>
                </a:cubicBezTo>
                <a:cubicBezTo>
                  <a:pt x="2613759" y="785225"/>
                  <a:pt x="2613663" y="785225"/>
                  <a:pt x="2613568" y="785320"/>
                </a:cubicBezTo>
                <a:cubicBezTo>
                  <a:pt x="2613663" y="785320"/>
                  <a:pt x="2613663" y="785320"/>
                  <a:pt x="2613759" y="785320"/>
                </a:cubicBezTo>
                <a:cubicBezTo>
                  <a:pt x="2608234" y="788082"/>
                  <a:pt x="2616426" y="793797"/>
                  <a:pt x="2616616" y="797512"/>
                </a:cubicBezTo>
                <a:cubicBezTo>
                  <a:pt x="2617187" y="804942"/>
                  <a:pt x="2607662" y="801989"/>
                  <a:pt x="2603471" y="800274"/>
                </a:cubicBezTo>
                <a:cubicBezTo>
                  <a:pt x="2598423" y="802275"/>
                  <a:pt x="2615187" y="810180"/>
                  <a:pt x="2612139" y="813990"/>
                </a:cubicBezTo>
                <a:cubicBezTo>
                  <a:pt x="2606424" y="819324"/>
                  <a:pt x="2600043" y="804656"/>
                  <a:pt x="2594709" y="807894"/>
                </a:cubicBezTo>
                <a:cubicBezTo>
                  <a:pt x="2592708" y="811228"/>
                  <a:pt x="2597757" y="814848"/>
                  <a:pt x="2597280" y="818277"/>
                </a:cubicBezTo>
                <a:cubicBezTo>
                  <a:pt x="2593280" y="823992"/>
                  <a:pt x="2588517" y="817134"/>
                  <a:pt x="2586422" y="813419"/>
                </a:cubicBezTo>
                <a:cubicBezTo>
                  <a:pt x="2560514" y="802656"/>
                  <a:pt x="2584802" y="847042"/>
                  <a:pt x="2616807" y="828754"/>
                </a:cubicBezTo>
                <a:cubicBezTo>
                  <a:pt x="2616711" y="828754"/>
                  <a:pt x="2616616" y="828849"/>
                  <a:pt x="2616616" y="828849"/>
                </a:cubicBezTo>
                <a:cubicBezTo>
                  <a:pt x="2616902" y="828468"/>
                  <a:pt x="2617283" y="828278"/>
                  <a:pt x="2617664" y="828087"/>
                </a:cubicBezTo>
                <a:close/>
                <a:moveTo>
                  <a:pt x="2579183" y="757126"/>
                </a:moveTo>
                <a:cubicBezTo>
                  <a:pt x="2578611" y="758364"/>
                  <a:pt x="2571849" y="759412"/>
                  <a:pt x="2574039" y="760746"/>
                </a:cubicBezTo>
                <a:cubicBezTo>
                  <a:pt x="2576611" y="762174"/>
                  <a:pt x="2589946" y="758936"/>
                  <a:pt x="2585088" y="764841"/>
                </a:cubicBezTo>
                <a:cubicBezTo>
                  <a:pt x="2581754" y="766556"/>
                  <a:pt x="2574611" y="764937"/>
                  <a:pt x="2573182" y="767699"/>
                </a:cubicBezTo>
                <a:cubicBezTo>
                  <a:pt x="2573468" y="771318"/>
                  <a:pt x="2585945" y="770747"/>
                  <a:pt x="2578040" y="775795"/>
                </a:cubicBezTo>
                <a:cubicBezTo>
                  <a:pt x="2574134" y="776271"/>
                  <a:pt x="2568801" y="772747"/>
                  <a:pt x="2566419" y="777700"/>
                </a:cubicBezTo>
                <a:cubicBezTo>
                  <a:pt x="2565657" y="788178"/>
                  <a:pt x="2585279" y="783701"/>
                  <a:pt x="2589565" y="778653"/>
                </a:cubicBezTo>
                <a:cubicBezTo>
                  <a:pt x="2589184" y="779034"/>
                  <a:pt x="2588708" y="779319"/>
                  <a:pt x="2588327" y="779700"/>
                </a:cubicBezTo>
                <a:cubicBezTo>
                  <a:pt x="2608615" y="766746"/>
                  <a:pt x="2591184" y="730075"/>
                  <a:pt x="2570896" y="748077"/>
                </a:cubicBezTo>
                <a:cubicBezTo>
                  <a:pt x="2573087" y="751697"/>
                  <a:pt x="2586136" y="750649"/>
                  <a:pt x="2579183" y="757126"/>
                </a:cubicBezTo>
                <a:close/>
                <a:moveTo>
                  <a:pt x="2571277" y="825706"/>
                </a:moveTo>
                <a:cubicBezTo>
                  <a:pt x="2562990" y="823420"/>
                  <a:pt x="2569848" y="842851"/>
                  <a:pt x="2559657" y="839613"/>
                </a:cubicBezTo>
                <a:cubicBezTo>
                  <a:pt x="2556418" y="839041"/>
                  <a:pt x="2555370" y="833517"/>
                  <a:pt x="2552418" y="832469"/>
                </a:cubicBezTo>
                <a:cubicBezTo>
                  <a:pt x="2549751" y="835612"/>
                  <a:pt x="2557370" y="853995"/>
                  <a:pt x="2547941" y="847995"/>
                </a:cubicBezTo>
                <a:cubicBezTo>
                  <a:pt x="2545369" y="844089"/>
                  <a:pt x="2546226" y="833612"/>
                  <a:pt x="2541654" y="834850"/>
                </a:cubicBezTo>
                <a:cubicBezTo>
                  <a:pt x="2538035" y="837136"/>
                  <a:pt x="2539844" y="849614"/>
                  <a:pt x="2532606" y="844185"/>
                </a:cubicBezTo>
                <a:cubicBezTo>
                  <a:pt x="2529653" y="840375"/>
                  <a:pt x="2534415" y="834564"/>
                  <a:pt x="2530415" y="831135"/>
                </a:cubicBezTo>
                <a:cubicBezTo>
                  <a:pt x="2527557" y="828087"/>
                  <a:pt x="2522509" y="829421"/>
                  <a:pt x="2521176" y="833326"/>
                </a:cubicBezTo>
                <a:cubicBezTo>
                  <a:pt x="2511079" y="881618"/>
                  <a:pt x="2600233" y="865711"/>
                  <a:pt x="2571277" y="825706"/>
                </a:cubicBezTo>
                <a:close/>
                <a:moveTo>
                  <a:pt x="2554513" y="798369"/>
                </a:moveTo>
                <a:cubicBezTo>
                  <a:pt x="2549941" y="803037"/>
                  <a:pt x="2548036" y="795321"/>
                  <a:pt x="2545369" y="793226"/>
                </a:cubicBezTo>
                <a:cubicBezTo>
                  <a:pt x="2545369" y="793226"/>
                  <a:pt x="2545369" y="793226"/>
                  <a:pt x="2545369" y="793226"/>
                </a:cubicBezTo>
                <a:cubicBezTo>
                  <a:pt x="2545369" y="793226"/>
                  <a:pt x="2545274" y="793226"/>
                  <a:pt x="2545274" y="793226"/>
                </a:cubicBezTo>
                <a:cubicBezTo>
                  <a:pt x="2545274" y="793226"/>
                  <a:pt x="2545274" y="793226"/>
                  <a:pt x="2545369" y="793226"/>
                </a:cubicBezTo>
                <a:cubicBezTo>
                  <a:pt x="2545274" y="793321"/>
                  <a:pt x="2545178" y="793416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3274" y="797226"/>
                  <a:pt x="2547084" y="803799"/>
                  <a:pt x="2543464" y="806275"/>
                </a:cubicBezTo>
                <a:cubicBezTo>
                  <a:pt x="2537844" y="807894"/>
                  <a:pt x="2541083" y="786463"/>
                  <a:pt x="2535082" y="797036"/>
                </a:cubicBezTo>
                <a:cubicBezTo>
                  <a:pt x="2534606" y="804751"/>
                  <a:pt x="2527081" y="803322"/>
                  <a:pt x="2529272" y="796083"/>
                </a:cubicBezTo>
                <a:cubicBezTo>
                  <a:pt x="2530701" y="792654"/>
                  <a:pt x="2528319" y="788178"/>
                  <a:pt x="2524414" y="789035"/>
                </a:cubicBezTo>
                <a:cubicBezTo>
                  <a:pt x="2508221" y="804846"/>
                  <a:pt x="2539178" y="830850"/>
                  <a:pt x="2559942" y="809895"/>
                </a:cubicBezTo>
                <a:cubicBezTo>
                  <a:pt x="2565371" y="806370"/>
                  <a:pt x="2565467" y="788463"/>
                  <a:pt x="2558228" y="789130"/>
                </a:cubicBezTo>
                <a:cubicBezTo>
                  <a:pt x="2555275" y="791321"/>
                  <a:pt x="2556704" y="795702"/>
                  <a:pt x="2554513" y="798369"/>
                </a:cubicBezTo>
                <a:close/>
                <a:moveTo>
                  <a:pt x="2541273" y="751697"/>
                </a:moveTo>
                <a:cubicBezTo>
                  <a:pt x="2519175" y="756936"/>
                  <a:pt x="2530796" y="787035"/>
                  <a:pt x="2550322" y="776081"/>
                </a:cubicBezTo>
                <a:cubicBezTo>
                  <a:pt x="2564228" y="768937"/>
                  <a:pt x="2556513" y="747792"/>
                  <a:pt x="2541273" y="751697"/>
                </a:cubicBezTo>
                <a:close/>
                <a:moveTo>
                  <a:pt x="2517461" y="779796"/>
                </a:moveTo>
                <a:cubicBezTo>
                  <a:pt x="2517651" y="779605"/>
                  <a:pt x="2517842" y="779415"/>
                  <a:pt x="2517937" y="779319"/>
                </a:cubicBezTo>
                <a:cubicBezTo>
                  <a:pt x="2517937" y="779415"/>
                  <a:pt x="2517746" y="779605"/>
                  <a:pt x="2517461" y="779796"/>
                </a:cubicBezTo>
                <a:cubicBezTo>
                  <a:pt x="2517746" y="779605"/>
                  <a:pt x="2517937" y="779415"/>
                  <a:pt x="2518032" y="779224"/>
                </a:cubicBezTo>
                <a:cubicBezTo>
                  <a:pt x="2518032" y="779224"/>
                  <a:pt x="2518032" y="779224"/>
                  <a:pt x="2518032" y="779224"/>
                </a:cubicBezTo>
                <a:cubicBezTo>
                  <a:pt x="2518032" y="779224"/>
                  <a:pt x="2518032" y="779224"/>
                  <a:pt x="2518032" y="779129"/>
                </a:cubicBezTo>
                <a:cubicBezTo>
                  <a:pt x="2518032" y="779129"/>
                  <a:pt x="2518032" y="779129"/>
                  <a:pt x="2518032" y="779129"/>
                </a:cubicBezTo>
                <a:cubicBezTo>
                  <a:pt x="2518127" y="779034"/>
                  <a:pt x="2518127" y="778938"/>
                  <a:pt x="2518127" y="778843"/>
                </a:cubicBezTo>
                <a:cubicBezTo>
                  <a:pt x="2518127" y="778843"/>
                  <a:pt x="2518127" y="778938"/>
                  <a:pt x="2518127" y="778938"/>
                </a:cubicBezTo>
                <a:cubicBezTo>
                  <a:pt x="2518127" y="778843"/>
                  <a:pt x="2518223" y="778748"/>
                  <a:pt x="2518223" y="778748"/>
                </a:cubicBezTo>
                <a:cubicBezTo>
                  <a:pt x="2518223" y="778748"/>
                  <a:pt x="2518223" y="778843"/>
                  <a:pt x="2518127" y="778843"/>
                </a:cubicBezTo>
                <a:cubicBezTo>
                  <a:pt x="2518223" y="778653"/>
                  <a:pt x="2518223" y="778462"/>
                  <a:pt x="2518223" y="778367"/>
                </a:cubicBezTo>
                <a:cubicBezTo>
                  <a:pt x="2518223" y="778462"/>
                  <a:pt x="2518223" y="778557"/>
                  <a:pt x="2518223" y="778748"/>
                </a:cubicBezTo>
                <a:cubicBezTo>
                  <a:pt x="2518223" y="778557"/>
                  <a:pt x="2518318" y="778462"/>
                  <a:pt x="2518223" y="778272"/>
                </a:cubicBezTo>
                <a:cubicBezTo>
                  <a:pt x="2518223" y="778272"/>
                  <a:pt x="2518223" y="778367"/>
                  <a:pt x="2518223" y="778367"/>
                </a:cubicBezTo>
                <a:cubicBezTo>
                  <a:pt x="2517175" y="774271"/>
                  <a:pt x="2504507" y="774081"/>
                  <a:pt x="2510984" y="768461"/>
                </a:cubicBezTo>
                <a:cubicBezTo>
                  <a:pt x="2511651" y="767127"/>
                  <a:pt x="2519080" y="766746"/>
                  <a:pt x="2517080" y="765127"/>
                </a:cubicBezTo>
                <a:cubicBezTo>
                  <a:pt x="2514699" y="763127"/>
                  <a:pt x="2502221" y="765318"/>
                  <a:pt x="2506317" y="759888"/>
                </a:cubicBezTo>
                <a:cubicBezTo>
                  <a:pt x="2509555" y="758269"/>
                  <a:pt x="2516699" y="760460"/>
                  <a:pt x="2518413" y="758745"/>
                </a:cubicBezTo>
                <a:cubicBezTo>
                  <a:pt x="2518413" y="758745"/>
                  <a:pt x="2518318" y="758745"/>
                  <a:pt x="2518318" y="758841"/>
                </a:cubicBezTo>
                <a:cubicBezTo>
                  <a:pt x="2518413" y="758841"/>
                  <a:pt x="2518413" y="758745"/>
                  <a:pt x="2518509" y="758745"/>
                </a:cubicBezTo>
                <a:cubicBezTo>
                  <a:pt x="2518509" y="758745"/>
                  <a:pt x="2518509" y="758745"/>
                  <a:pt x="2518413" y="758745"/>
                </a:cubicBezTo>
                <a:cubicBezTo>
                  <a:pt x="2520509" y="755602"/>
                  <a:pt x="2513460" y="755126"/>
                  <a:pt x="2512508" y="752840"/>
                </a:cubicBezTo>
                <a:cubicBezTo>
                  <a:pt x="2512412" y="747792"/>
                  <a:pt x="2518604" y="749982"/>
                  <a:pt x="2521366" y="751221"/>
                </a:cubicBezTo>
                <a:cubicBezTo>
                  <a:pt x="2538797" y="748268"/>
                  <a:pt x="2516032" y="734933"/>
                  <a:pt x="2503745" y="745601"/>
                </a:cubicBezTo>
                <a:cubicBezTo>
                  <a:pt x="2485552" y="756840"/>
                  <a:pt x="2494791" y="790273"/>
                  <a:pt x="2517461" y="779796"/>
                </a:cubicBezTo>
                <a:cubicBezTo>
                  <a:pt x="2517556" y="779700"/>
                  <a:pt x="2517556" y="779796"/>
                  <a:pt x="2517461" y="779796"/>
                </a:cubicBezTo>
                <a:close/>
                <a:moveTo>
                  <a:pt x="2551560" y="848852"/>
                </a:moveTo>
                <a:cubicBezTo>
                  <a:pt x="2551751" y="848757"/>
                  <a:pt x="2551941" y="848661"/>
                  <a:pt x="2552132" y="848471"/>
                </a:cubicBezTo>
                <a:cubicBezTo>
                  <a:pt x="2551941" y="848661"/>
                  <a:pt x="2551751" y="848757"/>
                  <a:pt x="2551560" y="848852"/>
                </a:cubicBezTo>
                <a:close/>
                <a:moveTo>
                  <a:pt x="2520794" y="817419"/>
                </a:moveTo>
                <a:cubicBezTo>
                  <a:pt x="2518318" y="809514"/>
                  <a:pt x="2510317" y="823515"/>
                  <a:pt x="2505840" y="821325"/>
                </a:cubicBezTo>
                <a:cubicBezTo>
                  <a:pt x="2500506" y="819801"/>
                  <a:pt x="2504411" y="813514"/>
                  <a:pt x="2504031" y="809990"/>
                </a:cubicBezTo>
                <a:cubicBezTo>
                  <a:pt x="2498601" y="810847"/>
                  <a:pt x="2497268" y="820944"/>
                  <a:pt x="2491458" y="820848"/>
                </a:cubicBezTo>
                <a:cubicBezTo>
                  <a:pt x="2485647" y="817038"/>
                  <a:pt x="2498411" y="809704"/>
                  <a:pt x="2495839" y="805227"/>
                </a:cubicBezTo>
                <a:cubicBezTo>
                  <a:pt x="2492505" y="802656"/>
                  <a:pt x="2486314" y="812943"/>
                  <a:pt x="2483266" y="807894"/>
                </a:cubicBezTo>
                <a:cubicBezTo>
                  <a:pt x="2482123" y="806085"/>
                  <a:pt x="2483171" y="804084"/>
                  <a:pt x="2484600" y="802941"/>
                </a:cubicBezTo>
                <a:cubicBezTo>
                  <a:pt x="2501173" y="790368"/>
                  <a:pt x="2479456" y="783320"/>
                  <a:pt x="2471645" y="805323"/>
                </a:cubicBezTo>
                <a:cubicBezTo>
                  <a:pt x="2462025" y="835898"/>
                  <a:pt x="2516223" y="849709"/>
                  <a:pt x="2520794" y="817419"/>
                </a:cubicBezTo>
                <a:close/>
                <a:moveTo>
                  <a:pt x="2481742" y="779510"/>
                </a:moveTo>
                <a:cubicBezTo>
                  <a:pt x="2492315" y="772080"/>
                  <a:pt x="2459453" y="771795"/>
                  <a:pt x="2474312" y="761508"/>
                </a:cubicBezTo>
                <a:cubicBezTo>
                  <a:pt x="2476122" y="759793"/>
                  <a:pt x="2482599" y="760079"/>
                  <a:pt x="2482790" y="757793"/>
                </a:cubicBezTo>
                <a:cubicBezTo>
                  <a:pt x="2478123" y="753792"/>
                  <a:pt x="2467835" y="757983"/>
                  <a:pt x="2464883" y="752268"/>
                </a:cubicBezTo>
                <a:cubicBezTo>
                  <a:pt x="2465931" y="744934"/>
                  <a:pt x="2480790" y="751125"/>
                  <a:pt x="2483647" y="748173"/>
                </a:cubicBezTo>
                <a:cubicBezTo>
                  <a:pt x="2489171" y="742553"/>
                  <a:pt x="2468788" y="741791"/>
                  <a:pt x="2476979" y="735219"/>
                </a:cubicBezTo>
                <a:cubicBezTo>
                  <a:pt x="2476979" y="735219"/>
                  <a:pt x="2476979" y="735219"/>
                  <a:pt x="2476979" y="735314"/>
                </a:cubicBezTo>
                <a:cubicBezTo>
                  <a:pt x="2476979" y="735314"/>
                  <a:pt x="2477075" y="735219"/>
                  <a:pt x="2477075" y="735219"/>
                </a:cubicBezTo>
                <a:cubicBezTo>
                  <a:pt x="2477075" y="735219"/>
                  <a:pt x="2476979" y="735219"/>
                  <a:pt x="2476979" y="735314"/>
                </a:cubicBezTo>
                <a:cubicBezTo>
                  <a:pt x="2479361" y="733218"/>
                  <a:pt x="2482694" y="734647"/>
                  <a:pt x="2485171" y="735695"/>
                </a:cubicBezTo>
                <a:cubicBezTo>
                  <a:pt x="2501649" y="741029"/>
                  <a:pt x="2502507" y="721693"/>
                  <a:pt x="2480409" y="722455"/>
                </a:cubicBezTo>
                <a:cubicBezTo>
                  <a:pt x="2439070" y="721598"/>
                  <a:pt x="2435260" y="794369"/>
                  <a:pt x="2481742" y="779510"/>
                </a:cubicBezTo>
                <a:close/>
                <a:moveTo>
                  <a:pt x="2495553" y="713216"/>
                </a:moveTo>
                <a:cubicBezTo>
                  <a:pt x="2497934" y="716740"/>
                  <a:pt x="2505174" y="725217"/>
                  <a:pt x="2510698" y="721122"/>
                </a:cubicBezTo>
                <a:cubicBezTo>
                  <a:pt x="2510603" y="721122"/>
                  <a:pt x="2510603" y="721217"/>
                  <a:pt x="2510508" y="721312"/>
                </a:cubicBezTo>
                <a:cubicBezTo>
                  <a:pt x="2510603" y="721217"/>
                  <a:pt x="2510698" y="721122"/>
                  <a:pt x="2510793" y="721122"/>
                </a:cubicBezTo>
                <a:cubicBezTo>
                  <a:pt x="2510793" y="721122"/>
                  <a:pt x="2510698" y="721217"/>
                  <a:pt x="2510698" y="721217"/>
                </a:cubicBezTo>
                <a:cubicBezTo>
                  <a:pt x="2511079" y="720931"/>
                  <a:pt x="2511365" y="720550"/>
                  <a:pt x="2511651" y="720169"/>
                </a:cubicBezTo>
                <a:cubicBezTo>
                  <a:pt x="2511651" y="720169"/>
                  <a:pt x="2511555" y="720264"/>
                  <a:pt x="2511555" y="720264"/>
                </a:cubicBezTo>
                <a:cubicBezTo>
                  <a:pt x="2511651" y="720169"/>
                  <a:pt x="2511746" y="720074"/>
                  <a:pt x="2511746" y="719883"/>
                </a:cubicBezTo>
                <a:cubicBezTo>
                  <a:pt x="2511746" y="719979"/>
                  <a:pt x="2511651" y="719979"/>
                  <a:pt x="2511555" y="720074"/>
                </a:cubicBezTo>
                <a:cubicBezTo>
                  <a:pt x="2511651" y="719883"/>
                  <a:pt x="2511841" y="719693"/>
                  <a:pt x="2511936" y="719502"/>
                </a:cubicBezTo>
                <a:cubicBezTo>
                  <a:pt x="2511841" y="719598"/>
                  <a:pt x="2511841" y="719693"/>
                  <a:pt x="2511746" y="719883"/>
                </a:cubicBezTo>
                <a:cubicBezTo>
                  <a:pt x="2511841" y="719693"/>
                  <a:pt x="2511936" y="719502"/>
                  <a:pt x="2512032" y="719407"/>
                </a:cubicBezTo>
                <a:cubicBezTo>
                  <a:pt x="2512032" y="719502"/>
                  <a:pt x="2511936" y="719502"/>
                  <a:pt x="2511936" y="719598"/>
                </a:cubicBezTo>
                <a:cubicBezTo>
                  <a:pt x="2515937" y="712263"/>
                  <a:pt x="2503840" y="711216"/>
                  <a:pt x="2504411" y="705120"/>
                </a:cubicBezTo>
                <a:cubicBezTo>
                  <a:pt x="2505554" y="699976"/>
                  <a:pt x="2510222" y="703215"/>
                  <a:pt x="2512889" y="704929"/>
                </a:cubicBezTo>
                <a:cubicBezTo>
                  <a:pt x="2526891" y="709215"/>
                  <a:pt x="2507936" y="693785"/>
                  <a:pt x="2511746" y="689689"/>
                </a:cubicBezTo>
                <a:cubicBezTo>
                  <a:pt x="2515651" y="684450"/>
                  <a:pt x="2524604" y="704167"/>
                  <a:pt x="2525843" y="697976"/>
                </a:cubicBezTo>
                <a:cubicBezTo>
                  <a:pt x="2523652" y="693023"/>
                  <a:pt x="2523747" y="684165"/>
                  <a:pt x="2530891" y="686832"/>
                </a:cubicBezTo>
                <a:cubicBezTo>
                  <a:pt x="2534225" y="687975"/>
                  <a:pt x="2537654" y="693118"/>
                  <a:pt x="2541464" y="691404"/>
                </a:cubicBezTo>
                <a:cubicBezTo>
                  <a:pt x="2545083" y="686260"/>
                  <a:pt x="2538035" y="678164"/>
                  <a:pt x="2533844" y="674354"/>
                </a:cubicBezTo>
                <a:cubicBezTo>
                  <a:pt x="2511746" y="661209"/>
                  <a:pt x="2480980" y="691118"/>
                  <a:pt x="2495553" y="713216"/>
                </a:cubicBezTo>
                <a:close/>
                <a:moveTo>
                  <a:pt x="2527748" y="726075"/>
                </a:moveTo>
                <a:cubicBezTo>
                  <a:pt x="2527271" y="738933"/>
                  <a:pt x="2532129" y="748363"/>
                  <a:pt x="2536796" y="730551"/>
                </a:cubicBezTo>
                <a:cubicBezTo>
                  <a:pt x="2541368" y="725884"/>
                  <a:pt x="2543845" y="734552"/>
                  <a:pt x="2545274" y="737695"/>
                </a:cubicBezTo>
                <a:cubicBezTo>
                  <a:pt x="2549084" y="736362"/>
                  <a:pt x="2544417" y="725122"/>
                  <a:pt x="2548608" y="723312"/>
                </a:cubicBezTo>
                <a:cubicBezTo>
                  <a:pt x="2554323" y="723598"/>
                  <a:pt x="2550227" y="735981"/>
                  <a:pt x="2553275" y="737886"/>
                </a:cubicBezTo>
                <a:cubicBezTo>
                  <a:pt x="2556894" y="739219"/>
                  <a:pt x="2556513" y="730932"/>
                  <a:pt x="2558990" y="729885"/>
                </a:cubicBezTo>
                <a:cubicBezTo>
                  <a:pt x="2568229" y="730266"/>
                  <a:pt x="2555751" y="745506"/>
                  <a:pt x="2566419" y="746268"/>
                </a:cubicBezTo>
                <a:cubicBezTo>
                  <a:pt x="2566419" y="746268"/>
                  <a:pt x="2566324" y="746268"/>
                  <a:pt x="2566324" y="746268"/>
                </a:cubicBezTo>
                <a:cubicBezTo>
                  <a:pt x="2566419" y="746268"/>
                  <a:pt x="2566610" y="746268"/>
                  <a:pt x="2566705" y="746268"/>
                </a:cubicBezTo>
                <a:cubicBezTo>
                  <a:pt x="2566610" y="746268"/>
                  <a:pt x="2566515" y="746268"/>
                  <a:pt x="2566419" y="746268"/>
                </a:cubicBezTo>
                <a:cubicBezTo>
                  <a:pt x="2566705" y="746268"/>
                  <a:pt x="2566991" y="746172"/>
                  <a:pt x="2567276" y="746077"/>
                </a:cubicBezTo>
                <a:cubicBezTo>
                  <a:pt x="2567276" y="746077"/>
                  <a:pt x="2567276" y="746077"/>
                  <a:pt x="2567181" y="746077"/>
                </a:cubicBezTo>
                <a:cubicBezTo>
                  <a:pt x="2567181" y="746077"/>
                  <a:pt x="2567181" y="746077"/>
                  <a:pt x="2567276" y="746077"/>
                </a:cubicBezTo>
                <a:cubicBezTo>
                  <a:pt x="2567276" y="746077"/>
                  <a:pt x="2567276" y="746077"/>
                  <a:pt x="2567276" y="746077"/>
                </a:cubicBezTo>
                <a:cubicBezTo>
                  <a:pt x="2587279" y="719883"/>
                  <a:pt x="2536130" y="691689"/>
                  <a:pt x="2527748" y="726075"/>
                </a:cubicBezTo>
                <a:close/>
                <a:moveTo>
                  <a:pt x="2570039" y="679497"/>
                </a:moveTo>
                <a:cubicBezTo>
                  <a:pt x="2571277" y="677592"/>
                  <a:pt x="2573468" y="676068"/>
                  <a:pt x="2575849" y="676735"/>
                </a:cubicBezTo>
                <a:cubicBezTo>
                  <a:pt x="2582135" y="678164"/>
                  <a:pt x="2575563" y="683974"/>
                  <a:pt x="2575087" y="687594"/>
                </a:cubicBezTo>
                <a:cubicBezTo>
                  <a:pt x="2575563" y="699786"/>
                  <a:pt x="2589184" y="676068"/>
                  <a:pt x="2594232" y="682450"/>
                </a:cubicBezTo>
                <a:cubicBezTo>
                  <a:pt x="2595661" y="687879"/>
                  <a:pt x="2587374" y="690832"/>
                  <a:pt x="2584898" y="695214"/>
                </a:cubicBezTo>
                <a:cubicBezTo>
                  <a:pt x="2582421" y="697976"/>
                  <a:pt x="2583088" y="699786"/>
                  <a:pt x="2586993" y="697595"/>
                </a:cubicBezTo>
                <a:cubicBezTo>
                  <a:pt x="2591089" y="695118"/>
                  <a:pt x="2600233" y="694166"/>
                  <a:pt x="2598423" y="701405"/>
                </a:cubicBezTo>
                <a:cubicBezTo>
                  <a:pt x="2596137" y="706263"/>
                  <a:pt x="2587279" y="718455"/>
                  <a:pt x="2599852" y="713883"/>
                </a:cubicBezTo>
                <a:cubicBezTo>
                  <a:pt x="2649668" y="685403"/>
                  <a:pt x="2572420" y="631777"/>
                  <a:pt x="2554799" y="682736"/>
                </a:cubicBezTo>
                <a:cubicBezTo>
                  <a:pt x="2556894" y="692451"/>
                  <a:pt x="2568038" y="685974"/>
                  <a:pt x="2570039" y="679497"/>
                </a:cubicBezTo>
                <a:close/>
                <a:moveTo>
                  <a:pt x="2608425" y="724836"/>
                </a:moveTo>
                <a:cubicBezTo>
                  <a:pt x="2600995" y="735219"/>
                  <a:pt x="2634142" y="723693"/>
                  <a:pt x="2622331" y="738933"/>
                </a:cubicBezTo>
                <a:cubicBezTo>
                  <a:pt x="2603852" y="752935"/>
                  <a:pt x="2632809" y="738076"/>
                  <a:pt x="2635761" y="743410"/>
                </a:cubicBezTo>
                <a:cubicBezTo>
                  <a:pt x="2637571" y="750459"/>
                  <a:pt x="2620140" y="749792"/>
                  <a:pt x="2618997" y="754364"/>
                </a:cubicBezTo>
                <a:cubicBezTo>
                  <a:pt x="2619188" y="759507"/>
                  <a:pt x="2628999" y="756078"/>
                  <a:pt x="2631380" y="758936"/>
                </a:cubicBezTo>
                <a:cubicBezTo>
                  <a:pt x="2633951" y="769032"/>
                  <a:pt x="2619378" y="762936"/>
                  <a:pt x="2615283" y="767794"/>
                </a:cubicBezTo>
                <a:cubicBezTo>
                  <a:pt x="2602805" y="790749"/>
                  <a:pt x="2667956" y="773319"/>
                  <a:pt x="2650906" y="734838"/>
                </a:cubicBezTo>
                <a:cubicBezTo>
                  <a:pt x="2644238" y="717121"/>
                  <a:pt x="2622045" y="711597"/>
                  <a:pt x="2608425" y="724836"/>
                </a:cubicBezTo>
                <a:close/>
                <a:moveTo>
                  <a:pt x="2705199" y="544623"/>
                </a:moveTo>
                <a:cubicBezTo>
                  <a:pt x="2704722" y="544623"/>
                  <a:pt x="2704341" y="544623"/>
                  <a:pt x="2703865" y="544623"/>
                </a:cubicBezTo>
                <a:cubicBezTo>
                  <a:pt x="2720724" y="544623"/>
                  <a:pt x="2735583" y="549291"/>
                  <a:pt x="2747013" y="559101"/>
                </a:cubicBezTo>
                <a:cubicBezTo>
                  <a:pt x="2746823" y="559006"/>
                  <a:pt x="2746727" y="558816"/>
                  <a:pt x="2746537" y="558720"/>
                </a:cubicBezTo>
                <a:cubicBezTo>
                  <a:pt x="2765396" y="574246"/>
                  <a:pt x="2771683" y="597011"/>
                  <a:pt x="2775207" y="620538"/>
                </a:cubicBezTo>
                <a:cubicBezTo>
                  <a:pt x="2805497" y="530622"/>
                  <a:pt x="2719010" y="511857"/>
                  <a:pt x="2652144" y="543576"/>
                </a:cubicBezTo>
                <a:cubicBezTo>
                  <a:pt x="2636904" y="547767"/>
                  <a:pt x="2618997" y="548433"/>
                  <a:pt x="2606043" y="538051"/>
                </a:cubicBezTo>
                <a:lnTo>
                  <a:pt x="2604424" y="539385"/>
                </a:lnTo>
                <a:cubicBezTo>
                  <a:pt x="2631761" y="568341"/>
                  <a:pt x="2672051" y="544052"/>
                  <a:pt x="2705199" y="544623"/>
                </a:cubicBezTo>
                <a:close/>
                <a:moveTo>
                  <a:pt x="2795115" y="556149"/>
                </a:moveTo>
                <a:cubicBezTo>
                  <a:pt x="2815212" y="579009"/>
                  <a:pt x="2820451" y="607298"/>
                  <a:pt x="2800068" y="632063"/>
                </a:cubicBezTo>
                <a:cubicBezTo>
                  <a:pt x="2802353" y="630729"/>
                  <a:pt x="2804640" y="629301"/>
                  <a:pt x="2806735" y="627586"/>
                </a:cubicBezTo>
                <a:cubicBezTo>
                  <a:pt x="2806354" y="627872"/>
                  <a:pt x="2805973" y="628253"/>
                  <a:pt x="2805592" y="628539"/>
                </a:cubicBezTo>
                <a:cubicBezTo>
                  <a:pt x="2806259" y="628062"/>
                  <a:pt x="2806830" y="627586"/>
                  <a:pt x="2807402" y="627110"/>
                </a:cubicBezTo>
                <a:cubicBezTo>
                  <a:pt x="2807211" y="627300"/>
                  <a:pt x="2807021" y="627396"/>
                  <a:pt x="2806735" y="627586"/>
                </a:cubicBezTo>
                <a:cubicBezTo>
                  <a:pt x="2807116" y="627300"/>
                  <a:pt x="2807497" y="626919"/>
                  <a:pt x="2807973" y="626634"/>
                </a:cubicBezTo>
                <a:cubicBezTo>
                  <a:pt x="2807973" y="626634"/>
                  <a:pt x="2807878" y="626729"/>
                  <a:pt x="2807878" y="626729"/>
                </a:cubicBezTo>
                <a:cubicBezTo>
                  <a:pt x="2808068" y="626538"/>
                  <a:pt x="2808259" y="626443"/>
                  <a:pt x="2808450" y="626253"/>
                </a:cubicBezTo>
                <a:cubicBezTo>
                  <a:pt x="2808259" y="626348"/>
                  <a:pt x="2808164" y="626538"/>
                  <a:pt x="2807973" y="626634"/>
                </a:cubicBezTo>
                <a:cubicBezTo>
                  <a:pt x="2808640" y="626062"/>
                  <a:pt x="2809211" y="625586"/>
                  <a:pt x="2809783" y="625014"/>
                </a:cubicBezTo>
                <a:cubicBezTo>
                  <a:pt x="2809688" y="625014"/>
                  <a:pt x="2809688" y="625110"/>
                  <a:pt x="2809688" y="625110"/>
                </a:cubicBezTo>
                <a:cubicBezTo>
                  <a:pt x="2809783" y="625014"/>
                  <a:pt x="2809974" y="624919"/>
                  <a:pt x="2810069" y="624729"/>
                </a:cubicBezTo>
                <a:cubicBezTo>
                  <a:pt x="2809974" y="624824"/>
                  <a:pt x="2809878" y="624824"/>
                  <a:pt x="2809878" y="624919"/>
                </a:cubicBezTo>
                <a:cubicBezTo>
                  <a:pt x="2810259" y="624633"/>
                  <a:pt x="2810545" y="624252"/>
                  <a:pt x="2810926" y="623871"/>
                </a:cubicBezTo>
                <a:cubicBezTo>
                  <a:pt x="2810735" y="624062"/>
                  <a:pt x="2810545" y="624252"/>
                  <a:pt x="2810354" y="624443"/>
                </a:cubicBezTo>
                <a:cubicBezTo>
                  <a:pt x="2810735" y="624062"/>
                  <a:pt x="2811021" y="623776"/>
                  <a:pt x="2811402" y="623395"/>
                </a:cubicBezTo>
                <a:cubicBezTo>
                  <a:pt x="2811212" y="623586"/>
                  <a:pt x="2811021" y="623681"/>
                  <a:pt x="2810926" y="623871"/>
                </a:cubicBezTo>
                <a:cubicBezTo>
                  <a:pt x="2812259" y="622538"/>
                  <a:pt x="2813498" y="621109"/>
                  <a:pt x="2814736" y="619585"/>
                </a:cubicBezTo>
                <a:cubicBezTo>
                  <a:pt x="2814736" y="619585"/>
                  <a:pt x="2814736" y="619585"/>
                  <a:pt x="2814641" y="619680"/>
                </a:cubicBezTo>
                <a:cubicBezTo>
                  <a:pt x="2815403" y="618633"/>
                  <a:pt x="2816165" y="617490"/>
                  <a:pt x="2816927" y="616347"/>
                </a:cubicBezTo>
                <a:cubicBezTo>
                  <a:pt x="2816927" y="616347"/>
                  <a:pt x="2816927" y="616347"/>
                  <a:pt x="2816927" y="616347"/>
                </a:cubicBezTo>
                <a:cubicBezTo>
                  <a:pt x="2816927" y="616347"/>
                  <a:pt x="2817022" y="616251"/>
                  <a:pt x="2817022" y="616251"/>
                </a:cubicBezTo>
                <a:cubicBezTo>
                  <a:pt x="2817022" y="616251"/>
                  <a:pt x="2816927" y="616347"/>
                  <a:pt x="2816927" y="616347"/>
                </a:cubicBezTo>
                <a:cubicBezTo>
                  <a:pt x="2817212" y="615870"/>
                  <a:pt x="2817498" y="615394"/>
                  <a:pt x="2817784" y="614918"/>
                </a:cubicBezTo>
                <a:cubicBezTo>
                  <a:pt x="2817784" y="614918"/>
                  <a:pt x="2817784" y="615013"/>
                  <a:pt x="2817689" y="615013"/>
                </a:cubicBezTo>
                <a:cubicBezTo>
                  <a:pt x="2817784" y="614823"/>
                  <a:pt x="2817879" y="614632"/>
                  <a:pt x="2818070" y="614442"/>
                </a:cubicBezTo>
                <a:cubicBezTo>
                  <a:pt x="2817975" y="614632"/>
                  <a:pt x="2817879" y="614727"/>
                  <a:pt x="2817784" y="614918"/>
                </a:cubicBezTo>
                <a:cubicBezTo>
                  <a:pt x="2818070" y="614346"/>
                  <a:pt x="2818356" y="613775"/>
                  <a:pt x="2818641" y="613203"/>
                </a:cubicBezTo>
                <a:cubicBezTo>
                  <a:pt x="2818546" y="613394"/>
                  <a:pt x="2818451" y="613584"/>
                  <a:pt x="2818356" y="613680"/>
                </a:cubicBezTo>
                <a:cubicBezTo>
                  <a:pt x="2818451" y="613489"/>
                  <a:pt x="2818546" y="613203"/>
                  <a:pt x="2818736" y="613013"/>
                </a:cubicBezTo>
                <a:cubicBezTo>
                  <a:pt x="2818736" y="613108"/>
                  <a:pt x="2818641" y="613108"/>
                  <a:pt x="2818641" y="613203"/>
                </a:cubicBezTo>
                <a:cubicBezTo>
                  <a:pt x="2818832" y="612727"/>
                  <a:pt x="2819118" y="612346"/>
                  <a:pt x="2819308" y="611870"/>
                </a:cubicBezTo>
                <a:cubicBezTo>
                  <a:pt x="2819308" y="611965"/>
                  <a:pt x="2819308" y="611965"/>
                  <a:pt x="2819213" y="612060"/>
                </a:cubicBezTo>
                <a:cubicBezTo>
                  <a:pt x="2819213" y="611965"/>
                  <a:pt x="2819308" y="611870"/>
                  <a:pt x="2819308" y="611870"/>
                </a:cubicBezTo>
                <a:cubicBezTo>
                  <a:pt x="2819308" y="611870"/>
                  <a:pt x="2819308" y="611965"/>
                  <a:pt x="2819308" y="611965"/>
                </a:cubicBezTo>
                <a:cubicBezTo>
                  <a:pt x="2828833" y="590343"/>
                  <a:pt x="2815974" y="565769"/>
                  <a:pt x="2795115" y="556149"/>
                </a:cubicBezTo>
                <a:close/>
                <a:moveTo>
                  <a:pt x="2961326" y="485664"/>
                </a:moveTo>
                <a:cubicBezTo>
                  <a:pt x="2958563" y="478234"/>
                  <a:pt x="2957230" y="470138"/>
                  <a:pt x="2956277" y="462518"/>
                </a:cubicBezTo>
                <a:cubicBezTo>
                  <a:pt x="2943990" y="480806"/>
                  <a:pt x="2957420" y="511000"/>
                  <a:pt x="2980757" y="509000"/>
                </a:cubicBezTo>
                <a:cubicBezTo>
                  <a:pt x="2972375" y="502904"/>
                  <a:pt x="2964755" y="495760"/>
                  <a:pt x="2961326" y="485664"/>
                </a:cubicBezTo>
                <a:close/>
                <a:moveTo>
                  <a:pt x="2717676" y="691880"/>
                </a:moveTo>
                <a:cubicBezTo>
                  <a:pt x="2738917" y="671115"/>
                  <a:pt x="2771111" y="673973"/>
                  <a:pt x="2798067" y="667591"/>
                </a:cubicBezTo>
                <a:cubicBezTo>
                  <a:pt x="2846264" y="658447"/>
                  <a:pt x="2895889" y="639588"/>
                  <a:pt x="2939704" y="613680"/>
                </a:cubicBezTo>
                <a:cubicBezTo>
                  <a:pt x="2980661" y="589486"/>
                  <a:pt x="3110773" y="476615"/>
                  <a:pt x="3139443" y="557958"/>
                </a:cubicBezTo>
                <a:cubicBezTo>
                  <a:pt x="3119155" y="478044"/>
                  <a:pt x="2997902" y="557863"/>
                  <a:pt x="2952086" y="592058"/>
                </a:cubicBezTo>
                <a:cubicBezTo>
                  <a:pt x="2917892" y="613965"/>
                  <a:pt x="2881411" y="632253"/>
                  <a:pt x="2843120" y="645874"/>
                </a:cubicBezTo>
                <a:lnTo>
                  <a:pt x="2843120" y="645874"/>
                </a:lnTo>
                <a:cubicBezTo>
                  <a:pt x="2900937" y="611394"/>
                  <a:pt x="2947038" y="555482"/>
                  <a:pt x="3008284" y="527574"/>
                </a:cubicBezTo>
                <a:cubicBezTo>
                  <a:pt x="3008189" y="527574"/>
                  <a:pt x="3008093" y="527669"/>
                  <a:pt x="3008093" y="527669"/>
                </a:cubicBezTo>
                <a:cubicBezTo>
                  <a:pt x="3008189" y="527574"/>
                  <a:pt x="3008284" y="527574"/>
                  <a:pt x="3008379" y="527574"/>
                </a:cubicBezTo>
                <a:cubicBezTo>
                  <a:pt x="3008379" y="527574"/>
                  <a:pt x="3008379" y="527574"/>
                  <a:pt x="3008284" y="527574"/>
                </a:cubicBezTo>
                <a:cubicBezTo>
                  <a:pt x="3038669" y="512429"/>
                  <a:pt x="3072578" y="502142"/>
                  <a:pt x="3106487" y="500904"/>
                </a:cubicBezTo>
                <a:cubicBezTo>
                  <a:pt x="3075816" y="501761"/>
                  <a:pt x="3042384" y="461756"/>
                  <a:pt x="3072197" y="438229"/>
                </a:cubicBezTo>
                <a:cubicBezTo>
                  <a:pt x="3071911" y="438420"/>
                  <a:pt x="3071625" y="438610"/>
                  <a:pt x="3071340" y="438801"/>
                </a:cubicBezTo>
                <a:cubicBezTo>
                  <a:pt x="3077531" y="434324"/>
                  <a:pt x="3085246" y="432228"/>
                  <a:pt x="3092771" y="431943"/>
                </a:cubicBezTo>
                <a:cubicBezTo>
                  <a:pt x="3092485" y="431943"/>
                  <a:pt x="3092199" y="431943"/>
                  <a:pt x="3091913" y="431943"/>
                </a:cubicBezTo>
                <a:cubicBezTo>
                  <a:pt x="3092485" y="431943"/>
                  <a:pt x="3093057" y="431847"/>
                  <a:pt x="3093628" y="431847"/>
                </a:cubicBezTo>
                <a:cubicBezTo>
                  <a:pt x="3067529" y="452612"/>
                  <a:pt x="3103820" y="489474"/>
                  <a:pt x="3124965" y="463661"/>
                </a:cubicBezTo>
                <a:cubicBezTo>
                  <a:pt x="3146206" y="430228"/>
                  <a:pt x="3092961" y="409368"/>
                  <a:pt x="3068101" y="426609"/>
                </a:cubicBezTo>
                <a:cubicBezTo>
                  <a:pt x="3068101" y="426609"/>
                  <a:pt x="3068196" y="426609"/>
                  <a:pt x="3068196" y="426513"/>
                </a:cubicBezTo>
                <a:cubicBezTo>
                  <a:pt x="3064386" y="428704"/>
                  <a:pt x="3060862" y="431466"/>
                  <a:pt x="3058004" y="434895"/>
                </a:cubicBezTo>
                <a:cubicBezTo>
                  <a:pt x="3058100" y="434800"/>
                  <a:pt x="3058100" y="434705"/>
                  <a:pt x="3058195" y="434610"/>
                </a:cubicBezTo>
                <a:cubicBezTo>
                  <a:pt x="3057719" y="435086"/>
                  <a:pt x="3057338" y="435657"/>
                  <a:pt x="3056861" y="436134"/>
                </a:cubicBezTo>
                <a:cubicBezTo>
                  <a:pt x="3056861" y="436134"/>
                  <a:pt x="3056957" y="436038"/>
                  <a:pt x="3056957" y="436038"/>
                </a:cubicBezTo>
                <a:cubicBezTo>
                  <a:pt x="3056576" y="436515"/>
                  <a:pt x="3056195" y="436991"/>
                  <a:pt x="3055909" y="437467"/>
                </a:cubicBezTo>
                <a:cubicBezTo>
                  <a:pt x="3055909" y="437372"/>
                  <a:pt x="3056004" y="437372"/>
                  <a:pt x="3056004" y="437277"/>
                </a:cubicBezTo>
                <a:cubicBezTo>
                  <a:pt x="3039431" y="459851"/>
                  <a:pt x="3056481" y="493569"/>
                  <a:pt x="3081817" y="500523"/>
                </a:cubicBezTo>
                <a:cubicBezTo>
                  <a:pt x="3059052" y="502523"/>
                  <a:pt x="3032192" y="507381"/>
                  <a:pt x="3012761" y="492522"/>
                </a:cubicBezTo>
                <a:cubicBezTo>
                  <a:pt x="3002188" y="483473"/>
                  <a:pt x="3001998" y="460422"/>
                  <a:pt x="3018285" y="458136"/>
                </a:cubicBezTo>
                <a:cubicBezTo>
                  <a:pt x="3025810" y="455755"/>
                  <a:pt x="3035907" y="463089"/>
                  <a:pt x="3033525" y="471281"/>
                </a:cubicBezTo>
                <a:cubicBezTo>
                  <a:pt x="3041717" y="452136"/>
                  <a:pt x="3010379" y="445754"/>
                  <a:pt x="3001521" y="460708"/>
                </a:cubicBezTo>
                <a:cubicBezTo>
                  <a:pt x="3001521" y="460708"/>
                  <a:pt x="3001521" y="460708"/>
                  <a:pt x="3001521" y="460708"/>
                </a:cubicBezTo>
                <a:cubicBezTo>
                  <a:pt x="3000664" y="461946"/>
                  <a:pt x="2999902" y="463280"/>
                  <a:pt x="2999331" y="464613"/>
                </a:cubicBezTo>
                <a:cubicBezTo>
                  <a:pt x="2999331" y="464518"/>
                  <a:pt x="2999426" y="464423"/>
                  <a:pt x="2999426" y="464328"/>
                </a:cubicBezTo>
                <a:cubicBezTo>
                  <a:pt x="2999331" y="464423"/>
                  <a:pt x="2999331" y="464613"/>
                  <a:pt x="2999235" y="464709"/>
                </a:cubicBezTo>
                <a:cubicBezTo>
                  <a:pt x="2999235" y="464709"/>
                  <a:pt x="2999235" y="464613"/>
                  <a:pt x="2999235" y="464613"/>
                </a:cubicBezTo>
                <a:cubicBezTo>
                  <a:pt x="2989425" y="488045"/>
                  <a:pt x="3010760" y="509762"/>
                  <a:pt x="3034192" y="509476"/>
                </a:cubicBezTo>
                <a:cubicBezTo>
                  <a:pt x="2959230" y="530622"/>
                  <a:pt x="2904938" y="594820"/>
                  <a:pt x="2842740" y="637778"/>
                </a:cubicBezTo>
                <a:cubicBezTo>
                  <a:pt x="2806830" y="663114"/>
                  <a:pt x="2736250" y="662543"/>
                  <a:pt x="2714724" y="694928"/>
                </a:cubicBezTo>
                <a:cubicBezTo>
                  <a:pt x="2715771" y="693785"/>
                  <a:pt x="2716724" y="692832"/>
                  <a:pt x="2717676" y="691880"/>
                </a:cubicBezTo>
                <a:close/>
                <a:moveTo>
                  <a:pt x="2734059" y="631872"/>
                </a:moveTo>
                <a:cubicBezTo>
                  <a:pt x="2747966" y="621490"/>
                  <a:pt x="2755300" y="603297"/>
                  <a:pt x="2752061" y="586248"/>
                </a:cubicBezTo>
                <a:cubicBezTo>
                  <a:pt x="2738726" y="575199"/>
                  <a:pt x="2720915" y="571389"/>
                  <a:pt x="2703865" y="572055"/>
                </a:cubicBezTo>
                <a:cubicBezTo>
                  <a:pt x="2699865" y="594344"/>
                  <a:pt x="2732154" y="605298"/>
                  <a:pt x="2742536" y="585200"/>
                </a:cubicBezTo>
                <a:cubicBezTo>
                  <a:pt x="2747204" y="643207"/>
                  <a:pt x="2657478" y="629015"/>
                  <a:pt x="2679862" y="575294"/>
                </a:cubicBezTo>
                <a:cubicBezTo>
                  <a:pt x="2673194" y="576723"/>
                  <a:pt x="2667194" y="578913"/>
                  <a:pt x="2660621" y="579771"/>
                </a:cubicBezTo>
                <a:cubicBezTo>
                  <a:pt x="2645667" y="622062"/>
                  <a:pt x="2699198" y="659971"/>
                  <a:pt x="2734059" y="631872"/>
                </a:cubicBezTo>
                <a:close/>
                <a:moveTo>
                  <a:pt x="2958183" y="745029"/>
                </a:moveTo>
                <a:cubicBezTo>
                  <a:pt x="2891888" y="779034"/>
                  <a:pt x="2822546" y="689880"/>
                  <a:pt x="2756634" y="736457"/>
                </a:cubicBezTo>
                <a:cubicBezTo>
                  <a:pt x="2756634" y="736457"/>
                  <a:pt x="2756729" y="736362"/>
                  <a:pt x="2756729" y="736362"/>
                </a:cubicBezTo>
                <a:cubicBezTo>
                  <a:pt x="2746727" y="742553"/>
                  <a:pt x="2738060" y="750649"/>
                  <a:pt x="2731678" y="760365"/>
                </a:cubicBezTo>
                <a:cubicBezTo>
                  <a:pt x="2812831" y="684546"/>
                  <a:pt x="2888078" y="800751"/>
                  <a:pt x="2958183" y="745029"/>
                </a:cubicBezTo>
                <a:close/>
                <a:moveTo>
                  <a:pt x="2962183" y="1018302"/>
                </a:moveTo>
                <a:cubicBezTo>
                  <a:pt x="2968184" y="1027065"/>
                  <a:pt x="2977042" y="1034018"/>
                  <a:pt x="2987234" y="1037066"/>
                </a:cubicBezTo>
                <a:cubicBezTo>
                  <a:pt x="2934465" y="1003538"/>
                  <a:pt x="2971041" y="961818"/>
                  <a:pt x="2974375" y="916670"/>
                </a:cubicBezTo>
                <a:cubicBezTo>
                  <a:pt x="2966755" y="949626"/>
                  <a:pt x="2937990" y="985631"/>
                  <a:pt x="2962183" y="1018302"/>
                </a:cubicBezTo>
                <a:close/>
                <a:moveTo>
                  <a:pt x="2878839" y="935815"/>
                </a:moveTo>
                <a:cubicBezTo>
                  <a:pt x="2887317" y="932196"/>
                  <a:pt x="2894175" y="926195"/>
                  <a:pt x="2898556" y="918194"/>
                </a:cubicBezTo>
                <a:cubicBezTo>
                  <a:pt x="2898556" y="918194"/>
                  <a:pt x="2898556" y="918289"/>
                  <a:pt x="2898461" y="918289"/>
                </a:cubicBezTo>
                <a:cubicBezTo>
                  <a:pt x="2898556" y="918194"/>
                  <a:pt x="2898556" y="918099"/>
                  <a:pt x="2898651" y="918003"/>
                </a:cubicBezTo>
                <a:cubicBezTo>
                  <a:pt x="2898651" y="918099"/>
                  <a:pt x="2898556" y="918099"/>
                  <a:pt x="2898556" y="918194"/>
                </a:cubicBezTo>
                <a:cubicBezTo>
                  <a:pt x="2904081" y="908097"/>
                  <a:pt x="2905319" y="896001"/>
                  <a:pt x="2902937" y="884571"/>
                </a:cubicBezTo>
                <a:cubicBezTo>
                  <a:pt x="2900080" y="893810"/>
                  <a:pt x="2898842" y="903430"/>
                  <a:pt x="2894936" y="912288"/>
                </a:cubicBezTo>
                <a:lnTo>
                  <a:pt x="2894936" y="912288"/>
                </a:lnTo>
                <a:cubicBezTo>
                  <a:pt x="2891317" y="921147"/>
                  <a:pt x="2884935" y="928290"/>
                  <a:pt x="2878839" y="935815"/>
                </a:cubicBezTo>
                <a:close/>
                <a:moveTo>
                  <a:pt x="2802353" y="926100"/>
                </a:moveTo>
                <a:cubicBezTo>
                  <a:pt x="2816165" y="913717"/>
                  <a:pt x="2837596" y="920575"/>
                  <a:pt x="2852169" y="909717"/>
                </a:cubicBezTo>
                <a:cubicBezTo>
                  <a:pt x="2852169" y="909717"/>
                  <a:pt x="2852074" y="909812"/>
                  <a:pt x="2852074" y="909812"/>
                </a:cubicBezTo>
                <a:cubicBezTo>
                  <a:pt x="2852169" y="909812"/>
                  <a:pt x="2852169" y="909717"/>
                  <a:pt x="2852265" y="909717"/>
                </a:cubicBezTo>
                <a:cubicBezTo>
                  <a:pt x="2852265" y="909717"/>
                  <a:pt x="2852265" y="909717"/>
                  <a:pt x="2852265" y="909717"/>
                </a:cubicBezTo>
                <a:cubicBezTo>
                  <a:pt x="2857599" y="905621"/>
                  <a:pt x="2860932" y="899334"/>
                  <a:pt x="2862361" y="892857"/>
                </a:cubicBezTo>
                <a:cubicBezTo>
                  <a:pt x="2862361" y="892953"/>
                  <a:pt x="2862361" y="892953"/>
                  <a:pt x="2862361" y="893048"/>
                </a:cubicBezTo>
                <a:cubicBezTo>
                  <a:pt x="2862361" y="892953"/>
                  <a:pt x="2862361" y="892953"/>
                  <a:pt x="2862361" y="892857"/>
                </a:cubicBezTo>
                <a:cubicBezTo>
                  <a:pt x="2862361" y="892857"/>
                  <a:pt x="2862361" y="892857"/>
                  <a:pt x="2862361" y="892857"/>
                </a:cubicBezTo>
                <a:cubicBezTo>
                  <a:pt x="2862551" y="891905"/>
                  <a:pt x="2862742" y="890952"/>
                  <a:pt x="2862933" y="890000"/>
                </a:cubicBezTo>
                <a:cubicBezTo>
                  <a:pt x="2862933" y="890095"/>
                  <a:pt x="2862933" y="890190"/>
                  <a:pt x="2862933" y="890286"/>
                </a:cubicBezTo>
                <a:cubicBezTo>
                  <a:pt x="2863028" y="889905"/>
                  <a:pt x="2863028" y="889619"/>
                  <a:pt x="2863028" y="889238"/>
                </a:cubicBezTo>
                <a:cubicBezTo>
                  <a:pt x="2863028" y="889428"/>
                  <a:pt x="2863028" y="889524"/>
                  <a:pt x="2862933" y="889714"/>
                </a:cubicBezTo>
                <a:cubicBezTo>
                  <a:pt x="2863028" y="888857"/>
                  <a:pt x="2863123" y="888000"/>
                  <a:pt x="2863218" y="887142"/>
                </a:cubicBezTo>
                <a:cubicBezTo>
                  <a:pt x="2863218" y="887238"/>
                  <a:pt x="2863218" y="887333"/>
                  <a:pt x="2863218" y="887428"/>
                </a:cubicBezTo>
                <a:cubicBezTo>
                  <a:pt x="2863218" y="887047"/>
                  <a:pt x="2863218" y="886761"/>
                  <a:pt x="2863313" y="886380"/>
                </a:cubicBezTo>
                <a:cubicBezTo>
                  <a:pt x="2863313" y="886571"/>
                  <a:pt x="2863313" y="886761"/>
                  <a:pt x="2863313" y="886952"/>
                </a:cubicBezTo>
                <a:cubicBezTo>
                  <a:pt x="2863599" y="883047"/>
                  <a:pt x="2863409" y="879141"/>
                  <a:pt x="2862837" y="875331"/>
                </a:cubicBezTo>
                <a:cubicBezTo>
                  <a:pt x="2861123" y="883809"/>
                  <a:pt x="2859694" y="891524"/>
                  <a:pt x="2855408" y="898287"/>
                </a:cubicBezTo>
                <a:cubicBezTo>
                  <a:pt x="2855408" y="898287"/>
                  <a:pt x="2855503" y="898191"/>
                  <a:pt x="2855503" y="898096"/>
                </a:cubicBezTo>
                <a:cubicBezTo>
                  <a:pt x="2855408" y="898191"/>
                  <a:pt x="2855312" y="898382"/>
                  <a:pt x="2855217" y="898477"/>
                </a:cubicBezTo>
                <a:cubicBezTo>
                  <a:pt x="2855217" y="898382"/>
                  <a:pt x="2855312" y="898382"/>
                  <a:pt x="2855312" y="898287"/>
                </a:cubicBezTo>
                <a:cubicBezTo>
                  <a:pt x="2854741" y="899144"/>
                  <a:pt x="2854265" y="899906"/>
                  <a:pt x="2853598" y="900668"/>
                </a:cubicBezTo>
                <a:cubicBezTo>
                  <a:pt x="2853598" y="900668"/>
                  <a:pt x="2853693" y="900573"/>
                  <a:pt x="2853693" y="900573"/>
                </a:cubicBezTo>
                <a:cubicBezTo>
                  <a:pt x="2850931" y="904097"/>
                  <a:pt x="2847026" y="906764"/>
                  <a:pt x="2842740" y="908097"/>
                </a:cubicBezTo>
                <a:cubicBezTo>
                  <a:pt x="2843120" y="908002"/>
                  <a:pt x="2843501" y="907907"/>
                  <a:pt x="2843883" y="907716"/>
                </a:cubicBezTo>
                <a:cubicBezTo>
                  <a:pt x="2829881" y="913146"/>
                  <a:pt x="2810831" y="911526"/>
                  <a:pt x="2802353" y="926100"/>
                </a:cubicBezTo>
                <a:close/>
                <a:moveTo>
                  <a:pt x="2692530" y="957723"/>
                </a:moveTo>
                <a:cubicBezTo>
                  <a:pt x="2692626" y="957627"/>
                  <a:pt x="2692626" y="957627"/>
                  <a:pt x="2692721" y="957532"/>
                </a:cubicBezTo>
                <a:cubicBezTo>
                  <a:pt x="2691959" y="958389"/>
                  <a:pt x="2691197" y="959151"/>
                  <a:pt x="2690340" y="960009"/>
                </a:cubicBezTo>
                <a:cubicBezTo>
                  <a:pt x="2690530" y="959818"/>
                  <a:pt x="2690625" y="959723"/>
                  <a:pt x="2690816" y="959532"/>
                </a:cubicBezTo>
                <a:cubicBezTo>
                  <a:pt x="2689673" y="960675"/>
                  <a:pt x="2688625" y="961818"/>
                  <a:pt x="2687387" y="962866"/>
                </a:cubicBezTo>
                <a:cubicBezTo>
                  <a:pt x="2687577" y="962676"/>
                  <a:pt x="2687673" y="962580"/>
                  <a:pt x="2687863" y="962390"/>
                </a:cubicBezTo>
                <a:cubicBezTo>
                  <a:pt x="2684910" y="965152"/>
                  <a:pt x="2681767" y="967629"/>
                  <a:pt x="2678433" y="970010"/>
                </a:cubicBezTo>
                <a:cubicBezTo>
                  <a:pt x="2678528" y="969915"/>
                  <a:pt x="2678719" y="969819"/>
                  <a:pt x="2678814" y="969724"/>
                </a:cubicBezTo>
                <a:cubicBezTo>
                  <a:pt x="2678052" y="970296"/>
                  <a:pt x="2677290" y="970772"/>
                  <a:pt x="2676433" y="971343"/>
                </a:cubicBezTo>
                <a:cubicBezTo>
                  <a:pt x="2676814" y="971153"/>
                  <a:pt x="2677100" y="970867"/>
                  <a:pt x="2677385" y="970677"/>
                </a:cubicBezTo>
                <a:cubicBezTo>
                  <a:pt x="2662622" y="980868"/>
                  <a:pt x="2644715" y="985536"/>
                  <a:pt x="2626998" y="987441"/>
                </a:cubicBezTo>
                <a:cubicBezTo>
                  <a:pt x="2657954" y="987536"/>
                  <a:pt x="2690911" y="973439"/>
                  <a:pt x="2707008" y="946293"/>
                </a:cubicBezTo>
                <a:cubicBezTo>
                  <a:pt x="2719676" y="921528"/>
                  <a:pt x="2719962" y="892476"/>
                  <a:pt x="2742441" y="873331"/>
                </a:cubicBezTo>
                <a:cubicBezTo>
                  <a:pt x="2785399" y="834945"/>
                  <a:pt x="2851884" y="838851"/>
                  <a:pt x="2901509" y="862187"/>
                </a:cubicBezTo>
                <a:cubicBezTo>
                  <a:pt x="2916653" y="868854"/>
                  <a:pt x="2932941" y="879237"/>
                  <a:pt x="2947610" y="888952"/>
                </a:cubicBezTo>
                <a:cubicBezTo>
                  <a:pt x="3004760" y="926671"/>
                  <a:pt x="3079055" y="901811"/>
                  <a:pt x="3117726" y="849614"/>
                </a:cubicBezTo>
                <a:cubicBezTo>
                  <a:pt x="3061434" y="911526"/>
                  <a:pt x="2991234" y="918099"/>
                  <a:pt x="2926083" y="865711"/>
                </a:cubicBezTo>
                <a:cubicBezTo>
                  <a:pt x="2853598" y="816848"/>
                  <a:pt x="2722439" y="823039"/>
                  <a:pt x="2708723" y="927243"/>
                </a:cubicBezTo>
                <a:cubicBezTo>
                  <a:pt x="2706437" y="938577"/>
                  <a:pt x="2700436" y="949055"/>
                  <a:pt x="2692530" y="957723"/>
                </a:cubicBezTo>
                <a:close/>
                <a:moveTo>
                  <a:pt x="2590232" y="896667"/>
                </a:moveTo>
                <a:cubicBezTo>
                  <a:pt x="2648049" y="878760"/>
                  <a:pt x="2700436" y="829421"/>
                  <a:pt x="2758729" y="812181"/>
                </a:cubicBezTo>
                <a:cubicBezTo>
                  <a:pt x="2886554" y="765508"/>
                  <a:pt x="3010094" y="979249"/>
                  <a:pt x="3120203" y="844756"/>
                </a:cubicBezTo>
                <a:cubicBezTo>
                  <a:pt x="3007808" y="974487"/>
                  <a:pt x="2890174" y="760460"/>
                  <a:pt x="2761682" y="800846"/>
                </a:cubicBezTo>
                <a:cubicBezTo>
                  <a:pt x="2671861" y="820277"/>
                  <a:pt x="2587660" y="926195"/>
                  <a:pt x="2491172" y="874950"/>
                </a:cubicBezTo>
                <a:cubicBezTo>
                  <a:pt x="2325722" y="767699"/>
                  <a:pt x="2481075" y="545004"/>
                  <a:pt x="2641191" y="661686"/>
                </a:cubicBezTo>
                <a:cubicBezTo>
                  <a:pt x="2611377" y="619204"/>
                  <a:pt x="2552799" y="607869"/>
                  <a:pt x="2503935" y="615489"/>
                </a:cubicBezTo>
                <a:cubicBezTo>
                  <a:pt x="2315340" y="659876"/>
                  <a:pt x="2407733" y="962580"/>
                  <a:pt x="2590232" y="896667"/>
                </a:cubicBezTo>
                <a:close/>
                <a:moveTo>
                  <a:pt x="2394779" y="924576"/>
                </a:moveTo>
                <a:cubicBezTo>
                  <a:pt x="2429545" y="961914"/>
                  <a:pt x="2494220" y="946007"/>
                  <a:pt x="2532891" y="928671"/>
                </a:cubicBezTo>
                <a:cubicBezTo>
                  <a:pt x="2532701" y="928386"/>
                  <a:pt x="2527462" y="919718"/>
                  <a:pt x="2523938" y="920670"/>
                </a:cubicBezTo>
                <a:cubicBezTo>
                  <a:pt x="2524033" y="920670"/>
                  <a:pt x="2524033" y="920575"/>
                  <a:pt x="2524128" y="920575"/>
                </a:cubicBezTo>
                <a:cubicBezTo>
                  <a:pt x="2524033" y="920575"/>
                  <a:pt x="2523843" y="920670"/>
                  <a:pt x="2523747" y="920670"/>
                </a:cubicBezTo>
                <a:cubicBezTo>
                  <a:pt x="2523843" y="920670"/>
                  <a:pt x="2523843" y="920670"/>
                  <a:pt x="2523938" y="920670"/>
                </a:cubicBezTo>
                <a:cubicBezTo>
                  <a:pt x="2523843" y="920670"/>
                  <a:pt x="2523747" y="920670"/>
                  <a:pt x="2523747" y="920766"/>
                </a:cubicBezTo>
                <a:cubicBezTo>
                  <a:pt x="2523747" y="920766"/>
                  <a:pt x="2523747" y="920766"/>
                  <a:pt x="2523747" y="920766"/>
                </a:cubicBezTo>
                <a:cubicBezTo>
                  <a:pt x="2523747" y="920766"/>
                  <a:pt x="2523652" y="920766"/>
                  <a:pt x="2523652" y="920766"/>
                </a:cubicBezTo>
                <a:cubicBezTo>
                  <a:pt x="2523652" y="920766"/>
                  <a:pt x="2523747" y="920766"/>
                  <a:pt x="2523747" y="920766"/>
                </a:cubicBezTo>
                <a:cubicBezTo>
                  <a:pt x="2523652" y="920861"/>
                  <a:pt x="2523461" y="920861"/>
                  <a:pt x="2523366" y="920956"/>
                </a:cubicBezTo>
                <a:cubicBezTo>
                  <a:pt x="2523366" y="920956"/>
                  <a:pt x="2523461" y="920956"/>
                  <a:pt x="2523461" y="920861"/>
                </a:cubicBezTo>
                <a:cubicBezTo>
                  <a:pt x="2523271" y="920956"/>
                  <a:pt x="2523176" y="921051"/>
                  <a:pt x="2523081" y="921147"/>
                </a:cubicBezTo>
                <a:cubicBezTo>
                  <a:pt x="2523176" y="921147"/>
                  <a:pt x="2523176" y="921051"/>
                  <a:pt x="2523271" y="921051"/>
                </a:cubicBezTo>
                <a:cubicBezTo>
                  <a:pt x="2522985" y="921242"/>
                  <a:pt x="2522795" y="921528"/>
                  <a:pt x="2522604" y="921813"/>
                </a:cubicBezTo>
                <a:cubicBezTo>
                  <a:pt x="2522604" y="921813"/>
                  <a:pt x="2522604" y="921813"/>
                  <a:pt x="2522604" y="921813"/>
                </a:cubicBezTo>
                <a:cubicBezTo>
                  <a:pt x="2522604" y="921813"/>
                  <a:pt x="2522509" y="921909"/>
                  <a:pt x="2522509" y="921909"/>
                </a:cubicBezTo>
                <a:cubicBezTo>
                  <a:pt x="2522509" y="921909"/>
                  <a:pt x="2522509" y="921813"/>
                  <a:pt x="2522604" y="921813"/>
                </a:cubicBezTo>
                <a:cubicBezTo>
                  <a:pt x="2522414" y="922099"/>
                  <a:pt x="2522318" y="922385"/>
                  <a:pt x="2522223" y="922671"/>
                </a:cubicBezTo>
                <a:cubicBezTo>
                  <a:pt x="2522223" y="922575"/>
                  <a:pt x="2522318" y="922575"/>
                  <a:pt x="2522318" y="922480"/>
                </a:cubicBezTo>
                <a:cubicBezTo>
                  <a:pt x="2522223" y="922575"/>
                  <a:pt x="2522223" y="922671"/>
                  <a:pt x="2522128" y="922861"/>
                </a:cubicBezTo>
                <a:cubicBezTo>
                  <a:pt x="2522128" y="922861"/>
                  <a:pt x="2522128" y="922766"/>
                  <a:pt x="2522223" y="922766"/>
                </a:cubicBezTo>
                <a:cubicBezTo>
                  <a:pt x="2517270" y="935910"/>
                  <a:pt x="2513651" y="917622"/>
                  <a:pt x="2510793" y="917718"/>
                </a:cubicBezTo>
                <a:cubicBezTo>
                  <a:pt x="2507078" y="918765"/>
                  <a:pt x="2506031" y="926481"/>
                  <a:pt x="2501935" y="927909"/>
                </a:cubicBezTo>
                <a:cubicBezTo>
                  <a:pt x="2494029" y="928290"/>
                  <a:pt x="2494886" y="914765"/>
                  <a:pt x="2489743" y="911907"/>
                </a:cubicBezTo>
                <a:cubicBezTo>
                  <a:pt x="2489743" y="911907"/>
                  <a:pt x="2489838" y="911907"/>
                  <a:pt x="2489838" y="911907"/>
                </a:cubicBezTo>
                <a:cubicBezTo>
                  <a:pt x="2489552" y="911907"/>
                  <a:pt x="2489267" y="912098"/>
                  <a:pt x="2489076" y="912288"/>
                </a:cubicBezTo>
                <a:cubicBezTo>
                  <a:pt x="2489076" y="912288"/>
                  <a:pt x="2489076" y="912193"/>
                  <a:pt x="2489171" y="912193"/>
                </a:cubicBezTo>
                <a:cubicBezTo>
                  <a:pt x="2484409" y="919146"/>
                  <a:pt x="2480694" y="933529"/>
                  <a:pt x="2471265" y="936577"/>
                </a:cubicBezTo>
                <a:cubicBezTo>
                  <a:pt x="2463835" y="936768"/>
                  <a:pt x="2474503" y="886666"/>
                  <a:pt x="2464407" y="911145"/>
                </a:cubicBezTo>
                <a:cubicBezTo>
                  <a:pt x="2460787" y="919623"/>
                  <a:pt x="2453262" y="940959"/>
                  <a:pt x="2442213" y="932100"/>
                </a:cubicBezTo>
                <a:cubicBezTo>
                  <a:pt x="2437260" y="925147"/>
                  <a:pt x="2446500" y="895143"/>
                  <a:pt x="2439165" y="890571"/>
                </a:cubicBezTo>
                <a:cubicBezTo>
                  <a:pt x="2433641" y="899811"/>
                  <a:pt x="2431831" y="919146"/>
                  <a:pt x="2418115" y="920670"/>
                </a:cubicBezTo>
                <a:cubicBezTo>
                  <a:pt x="2413924" y="920194"/>
                  <a:pt x="2408876" y="918480"/>
                  <a:pt x="2407638" y="914098"/>
                </a:cubicBezTo>
                <a:cubicBezTo>
                  <a:pt x="2405256" y="906669"/>
                  <a:pt x="2415258" y="881332"/>
                  <a:pt x="2407066" y="877522"/>
                </a:cubicBezTo>
                <a:cubicBezTo>
                  <a:pt x="2407161" y="877522"/>
                  <a:pt x="2407161" y="877427"/>
                  <a:pt x="2407256" y="877427"/>
                </a:cubicBezTo>
                <a:cubicBezTo>
                  <a:pt x="2407161" y="877427"/>
                  <a:pt x="2407161" y="877522"/>
                  <a:pt x="2407066" y="877522"/>
                </a:cubicBezTo>
                <a:cubicBezTo>
                  <a:pt x="2407066" y="877522"/>
                  <a:pt x="2407066" y="877522"/>
                  <a:pt x="2407066" y="877522"/>
                </a:cubicBezTo>
                <a:cubicBezTo>
                  <a:pt x="2401446" y="881332"/>
                  <a:pt x="2396779" y="904192"/>
                  <a:pt x="2387826" y="900001"/>
                </a:cubicBezTo>
                <a:cubicBezTo>
                  <a:pt x="2384492" y="896477"/>
                  <a:pt x="2383254" y="889714"/>
                  <a:pt x="2379348" y="889333"/>
                </a:cubicBezTo>
                <a:cubicBezTo>
                  <a:pt x="2379158" y="889333"/>
                  <a:pt x="2378777" y="889619"/>
                  <a:pt x="2378205" y="890571"/>
                </a:cubicBezTo>
                <a:cubicBezTo>
                  <a:pt x="2378967" y="903430"/>
                  <a:pt x="2385635" y="915241"/>
                  <a:pt x="2394779" y="924576"/>
                </a:cubicBezTo>
                <a:close/>
                <a:moveTo>
                  <a:pt x="2362680" y="600630"/>
                </a:moveTo>
                <a:cubicBezTo>
                  <a:pt x="2356584" y="596725"/>
                  <a:pt x="2349726" y="595106"/>
                  <a:pt x="2348011" y="588915"/>
                </a:cubicBezTo>
                <a:cubicBezTo>
                  <a:pt x="2354869" y="574818"/>
                  <a:pt x="2394302" y="592915"/>
                  <a:pt x="2379443" y="575008"/>
                </a:cubicBezTo>
                <a:cubicBezTo>
                  <a:pt x="2364299" y="550053"/>
                  <a:pt x="2392302" y="565197"/>
                  <a:pt x="2391445" y="555387"/>
                </a:cubicBezTo>
                <a:cubicBezTo>
                  <a:pt x="2377062" y="529193"/>
                  <a:pt x="2407161" y="557101"/>
                  <a:pt x="2396208" y="528050"/>
                </a:cubicBezTo>
                <a:cubicBezTo>
                  <a:pt x="2384682" y="535956"/>
                  <a:pt x="2374681" y="543385"/>
                  <a:pt x="2359251" y="557768"/>
                </a:cubicBezTo>
                <a:cubicBezTo>
                  <a:pt x="2340867" y="558149"/>
                  <a:pt x="2321817" y="552243"/>
                  <a:pt x="2306006" y="542337"/>
                </a:cubicBezTo>
                <a:cubicBezTo>
                  <a:pt x="2306196" y="542433"/>
                  <a:pt x="2306482" y="542623"/>
                  <a:pt x="2306672" y="542718"/>
                </a:cubicBezTo>
                <a:cubicBezTo>
                  <a:pt x="2293814" y="534908"/>
                  <a:pt x="2282574" y="524335"/>
                  <a:pt x="2273906" y="511857"/>
                </a:cubicBezTo>
                <a:cubicBezTo>
                  <a:pt x="2274002" y="512048"/>
                  <a:pt x="2274097" y="512143"/>
                  <a:pt x="2274192" y="512334"/>
                </a:cubicBezTo>
                <a:cubicBezTo>
                  <a:pt x="2254952" y="485187"/>
                  <a:pt x="2247332" y="445373"/>
                  <a:pt x="2265143" y="415845"/>
                </a:cubicBezTo>
                <a:cubicBezTo>
                  <a:pt x="2259619" y="423180"/>
                  <a:pt x="2255618" y="431943"/>
                  <a:pt x="2253428" y="440896"/>
                </a:cubicBezTo>
                <a:cubicBezTo>
                  <a:pt x="2253428" y="440801"/>
                  <a:pt x="2253428" y="440706"/>
                  <a:pt x="2253523" y="440515"/>
                </a:cubicBezTo>
                <a:cubicBezTo>
                  <a:pt x="2253428" y="440801"/>
                  <a:pt x="2253428" y="441087"/>
                  <a:pt x="2253333" y="441372"/>
                </a:cubicBezTo>
                <a:cubicBezTo>
                  <a:pt x="2253333" y="441182"/>
                  <a:pt x="2253428" y="440991"/>
                  <a:pt x="2253428" y="440801"/>
                </a:cubicBezTo>
                <a:cubicBezTo>
                  <a:pt x="2252856" y="442992"/>
                  <a:pt x="2252380" y="445182"/>
                  <a:pt x="2252094" y="447468"/>
                </a:cubicBezTo>
                <a:cubicBezTo>
                  <a:pt x="2252094" y="447373"/>
                  <a:pt x="2252094" y="447278"/>
                  <a:pt x="2252189" y="447087"/>
                </a:cubicBezTo>
                <a:cubicBezTo>
                  <a:pt x="2252094" y="447373"/>
                  <a:pt x="2252094" y="447659"/>
                  <a:pt x="2252094" y="447945"/>
                </a:cubicBezTo>
                <a:cubicBezTo>
                  <a:pt x="2252094" y="447754"/>
                  <a:pt x="2252189" y="447564"/>
                  <a:pt x="2252189" y="447373"/>
                </a:cubicBezTo>
                <a:cubicBezTo>
                  <a:pt x="2251809" y="449659"/>
                  <a:pt x="2251523" y="451945"/>
                  <a:pt x="2251332" y="454326"/>
                </a:cubicBezTo>
                <a:cubicBezTo>
                  <a:pt x="2251332" y="454136"/>
                  <a:pt x="2251332" y="454041"/>
                  <a:pt x="2251332" y="453850"/>
                </a:cubicBezTo>
                <a:cubicBezTo>
                  <a:pt x="2251332" y="454326"/>
                  <a:pt x="2251237" y="454803"/>
                  <a:pt x="2251237" y="455279"/>
                </a:cubicBezTo>
                <a:cubicBezTo>
                  <a:pt x="2251237" y="454898"/>
                  <a:pt x="2251332" y="454612"/>
                  <a:pt x="2251332" y="454231"/>
                </a:cubicBezTo>
                <a:cubicBezTo>
                  <a:pt x="2251237" y="455850"/>
                  <a:pt x="2251047" y="457470"/>
                  <a:pt x="2251047" y="459184"/>
                </a:cubicBezTo>
                <a:cubicBezTo>
                  <a:pt x="2251047" y="458232"/>
                  <a:pt x="2251142" y="457279"/>
                  <a:pt x="2251142" y="456327"/>
                </a:cubicBezTo>
                <a:cubicBezTo>
                  <a:pt x="2251047" y="457279"/>
                  <a:pt x="2251047" y="458232"/>
                  <a:pt x="2251047" y="459279"/>
                </a:cubicBezTo>
                <a:cubicBezTo>
                  <a:pt x="2251047" y="459279"/>
                  <a:pt x="2251047" y="459184"/>
                  <a:pt x="2251047" y="459184"/>
                </a:cubicBezTo>
                <a:cubicBezTo>
                  <a:pt x="2250951" y="461661"/>
                  <a:pt x="2250951" y="464137"/>
                  <a:pt x="2251047" y="466518"/>
                </a:cubicBezTo>
                <a:cubicBezTo>
                  <a:pt x="2251047" y="466328"/>
                  <a:pt x="2251047" y="466042"/>
                  <a:pt x="2251047" y="465852"/>
                </a:cubicBezTo>
                <a:cubicBezTo>
                  <a:pt x="2252285" y="517477"/>
                  <a:pt x="2292385" y="563864"/>
                  <a:pt x="2342296" y="575389"/>
                </a:cubicBezTo>
                <a:cubicBezTo>
                  <a:pt x="2333723" y="585390"/>
                  <a:pt x="2326008" y="596344"/>
                  <a:pt x="2320103" y="607584"/>
                </a:cubicBezTo>
                <a:cubicBezTo>
                  <a:pt x="2194563" y="492712"/>
                  <a:pt x="2028257" y="721503"/>
                  <a:pt x="1927958" y="560625"/>
                </a:cubicBezTo>
                <a:cubicBezTo>
                  <a:pt x="2024161" y="727980"/>
                  <a:pt x="2158940" y="540813"/>
                  <a:pt x="2283908" y="621681"/>
                </a:cubicBezTo>
                <a:cubicBezTo>
                  <a:pt x="2324389" y="649303"/>
                  <a:pt x="2292861" y="669210"/>
                  <a:pt x="2324675" y="709311"/>
                </a:cubicBezTo>
                <a:cubicBezTo>
                  <a:pt x="2324675" y="709311"/>
                  <a:pt x="2324580" y="709311"/>
                  <a:pt x="2324580" y="709311"/>
                </a:cubicBezTo>
                <a:cubicBezTo>
                  <a:pt x="2314483" y="720169"/>
                  <a:pt x="2305720" y="734361"/>
                  <a:pt x="2302005" y="747792"/>
                </a:cubicBezTo>
                <a:cubicBezTo>
                  <a:pt x="2214089" y="694071"/>
                  <a:pt x="2126745" y="795607"/>
                  <a:pt x="2031495" y="773319"/>
                </a:cubicBezTo>
                <a:cubicBezTo>
                  <a:pt x="2032829" y="773509"/>
                  <a:pt x="2034067" y="773700"/>
                  <a:pt x="2035400" y="773890"/>
                </a:cubicBezTo>
                <a:cubicBezTo>
                  <a:pt x="2005873" y="769794"/>
                  <a:pt x="1977393" y="756745"/>
                  <a:pt x="1957200" y="734266"/>
                </a:cubicBezTo>
                <a:cubicBezTo>
                  <a:pt x="2061689" y="871807"/>
                  <a:pt x="2235711" y="696071"/>
                  <a:pt x="2295243" y="801608"/>
                </a:cubicBezTo>
                <a:cubicBezTo>
                  <a:pt x="2235902" y="880284"/>
                  <a:pt x="2131413" y="951722"/>
                  <a:pt x="2031971" y="905049"/>
                </a:cubicBezTo>
                <a:cubicBezTo>
                  <a:pt x="2131031" y="962199"/>
                  <a:pt x="2245998" y="897525"/>
                  <a:pt x="2315435" y="821896"/>
                </a:cubicBezTo>
                <a:cubicBezTo>
                  <a:pt x="2322865" y="836660"/>
                  <a:pt x="2352393" y="866949"/>
                  <a:pt x="2361441" y="872474"/>
                </a:cubicBezTo>
                <a:cubicBezTo>
                  <a:pt x="2376776" y="845232"/>
                  <a:pt x="2343439" y="872760"/>
                  <a:pt x="2361727" y="847233"/>
                </a:cubicBezTo>
                <a:cubicBezTo>
                  <a:pt x="2362775" y="839803"/>
                  <a:pt x="2338676" y="851614"/>
                  <a:pt x="2350964" y="833707"/>
                </a:cubicBezTo>
                <a:cubicBezTo>
                  <a:pt x="2372300" y="810752"/>
                  <a:pt x="2337343" y="831612"/>
                  <a:pt x="2326675" y="819610"/>
                </a:cubicBezTo>
                <a:cubicBezTo>
                  <a:pt x="2325437" y="815610"/>
                  <a:pt x="2334105" y="811800"/>
                  <a:pt x="2342105" y="807418"/>
                </a:cubicBezTo>
                <a:cubicBezTo>
                  <a:pt x="2378872" y="787511"/>
                  <a:pt x="2326199" y="808752"/>
                  <a:pt x="2318484" y="796655"/>
                </a:cubicBezTo>
                <a:cubicBezTo>
                  <a:pt x="2313150" y="787320"/>
                  <a:pt x="2328199" y="783129"/>
                  <a:pt x="2334295" y="779224"/>
                </a:cubicBezTo>
                <a:cubicBezTo>
                  <a:pt x="2339534" y="777033"/>
                  <a:pt x="2369347" y="760365"/>
                  <a:pt x="2348297" y="765127"/>
                </a:cubicBezTo>
                <a:cubicBezTo>
                  <a:pt x="2336105" y="768556"/>
                  <a:pt x="2310673" y="770366"/>
                  <a:pt x="2317912" y="750268"/>
                </a:cubicBezTo>
                <a:cubicBezTo>
                  <a:pt x="2323532" y="742172"/>
                  <a:pt x="2340010" y="740648"/>
                  <a:pt x="2348201" y="733790"/>
                </a:cubicBezTo>
                <a:cubicBezTo>
                  <a:pt x="2372776" y="714930"/>
                  <a:pt x="2304196" y="743124"/>
                  <a:pt x="2329914" y="710835"/>
                </a:cubicBezTo>
                <a:cubicBezTo>
                  <a:pt x="2333247" y="697976"/>
                  <a:pt x="2311054" y="688546"/>
                  <a:pt x="2347154" y="689213"/>
                </a:cubicBezTo>
                <a:cubicBezTo>
                  <a:pt x="2376300" y="691499"/>
                  <a:pt x="2345820" y="674925"/>
                  <a:pt x="2337819" y="672735"/>
                </a:cubicBezTo>
                <a:cubicBezTo>
                  <a:pt x="2327151" y="669877"/>
                  <a:pt x="2321436" y="663210"/>
                  <a:pt x="2327437" y="652446"/>
                </a:cubicBezTo>
                <a:cubicBezTo>
                  <a:pt x="2327342" y="652732"/>
                  <a:pt x="2327151" y="653018"/>
                  <a:pt x="2327056" y="653304"/>
                </a:cubicBezTo>
                <a:cubicBezTo>
                  <a:pt x="2327437" y="652542"/>
                  <a:pt x="2327818" y="651780"/>
                  <a:pt x="2328294" y="651113"/>
                </a:cubicBezTo>
                <a:cubicBezTo>
                  <a:pt x="2328294" y="651113"/>
                  <a:pt x="2328294" y="651208"/>
                  <a:pt x="2328199" y="651208"/>
                </a:cubicBezTo>
                <a:cubicBezTo>
                  <a:pt x="2328389" y="650922"/>
                  <a:pt x="2328580" y="650732"/>
                  <a:pt x="2328771" y="650446"/>
                </a:cubicBezTo>
                <a:cubicBezTo>
                  <a:pt x="2328771" y="650446"/>
                  <a:pt x="2328675" y="650541"/>
                  <a:pt x="2328675" y="650541"/>
                </a:cubicBezTo>
                <a:cubicBezTo>
                  <a:pt x="2329056" y="650065"/>
                  <a:pt x="2329533" y="649589"/>
                  <a:pt x="2330009" y="649208"/>
                </a:cubicBezTo>
                <a:cubicBezTo>
                  <a:pt x="2329818" y="649303"/>
                  <a:pt x="2329723" y="649494"/>
                  <a:pt x="2329628" y="649589"/>
                </a:cubicBezTo>
                <a:cubicBezTo>
                  <a:pt x="2338772" y="640731"/>
                  <a:pt x="2356964" y="647017"/>
                  <a:pt x="2368109" y="647493"/>
                </a:cubicBezTo>
                <a:cubicBezTo>
                  <a:pt x="2374300" y="641588"/>
                  <a:pt x="2335247" y="627300"/>
                  <a:pt x="2333819" y="621204"/>
                </a:cubicBezTo>
                <a:cubicBezTo>
                  <a:pt x="2326294" y="593296"/>
                  <a:pt x="2405542" y="624062"/>
                  <a:pt x="2362680" y="600630"/>
                </a:cubicBezTo>
                <a:close/>
                <a:moveTo>
                  <a:pt x="2290766" y="807418"/>
                </a:moveTo>
                <a:cubicBezTo>
                  <a:pt x="2291814" y="806180"/>
                  <a:pt x="2292861" y="804846"/>
                  <a:pt x="2294004" y="803418"/>
                </a:cubicBezTo>
                <a:cubicBezTo>
                  <a:pt x="2292956" y="804751"/>
                  <a:pt x="2291909" y="806085"/>
                  <a:pt x="2290766" y="807418"/>
                </a:cubicBezTo>
                <a:close/>
                <a:moveTo>
                  <a:pt x="2031686" y="1002395"/>
                </a:moveTo>
                <a:cubicBezTo>
                  <a:pt x="2031686" y="1002395"/>
                  <a:pt x="2031686" y="1002300"/>
                  <a:pt x="2031781" y="1002300"/>
                </a:cubicBezTo>
                <a:cubicBezTo>
                  <a:pt x="2031495" y="1002776"/>
                  <a:pt x="2031209" y="1003157"/>
                  <a:pt x="2030829" y="1003633"/>
                </a:cubicBezTo>
                <a:cubicBezTo>
                  <a:pt x="2031114" y="1003157"/>
                  <a:pt x="2031400" y="1002776"/>
                  <a:pt x="2031686" y="1002395"/>
                </a:cubicBezTo>
                <a:cubicBezTo>
                  <a:pt x="2030829" y="1003633"/>
                  <a:pt x="2029971" y="1004871"/>
                  <a:pt x="2029209" y="1006110"/>
                </a:cubicBezTo>
                <a:cubicBezTo>
                  <a:pt x="2029495" y="1005633"/>
                  <a:pt x="2029876" y="1005157"/>
                  <a:pt x="2030162" y="1004586"/>
                </a:cubicBezTo>
                <a:cubicBezTo>
                  <a:pt x="2029781" y="1005157"/>
                  <a:pt x="2029400" y="1005729"/>
                  <a:pt x="2029114" y="1006300"/>
                </a:cubicBezTo>
                <a:cubicBezTo>
                  <a:pt x="2029209" y="1006205"/>
                  <a:pt x="2029209" y="1006110"/>
                  <a:pt x="2029304" y="1006110"/>
                </a:cubicBezTo>
                <a:cubicBezTo>
                  <a:pt x="2028257" y="1007729"/>
                  <a:pt x="2027304" y="1009539"/>
                  <a:pt x="2026447" y="1011253"/>
                </a:cubicBezTo>
                <a:cubicBezTo>
                  <a:pt x="2026542" y="1010967"/>
                  <a:pt x="2026733" y="1010777"/>
                  <a:pt x="2026828" y="1010491"/>
                </a:cubicBezTo>
                <a:cubicBezTo>
                  <a:pt x="2026637" y="1010967"/>
                  <a:pt x="2026352" y="1011348"/>
                  <a:pt x="2026161" y="1011825"/>
                </a:cubicBezTo>
                <a:cubicBezTo>
                  <a:pt x="2026256" y="1011634"/>
                  <a:pt x="2026352" y="1011444"/>
                  <a:pt x="2026447" y="1011253"/>
                </a:cubicBezTo>
                <a:cubicBezTo>
                  <a:pt x="2025494" y="1013158"/>
                  <a:pt x="2024542" y="1015063"/>
                  <a:pt x="2023685" y="1016968"/>
                </a:cubicBezTo>
                <a:cubicBezTo>
                  <a:pt x="2023685" y="1016873"/>
                  <a:pt x="2023780" y="1016778"/>
                  <a:pt x="2023780" y="1016682"/>
                </a:cubicBezTo>
                <a:cubicBezTo>
                  <a:pt x="2023685" y="1016968"/>
                  <a:pt x="2023589" y="1017159"/>
                  <a:pt x="2023399" y="1017444"/>
                </a:cubicBezTo>
                <a:cubicBezTo>
                  <a:pt x="2023494" y="1017254"/>
                  <a:pt x="2023589" y="1017159"/>
                  <a:pt x="2023589" y="1016968"/>
                </a:cubicBezTo>
                <a:cubicBezTo>
                  <a:pt x="2023304" y="1017635"/>
                  <a:pt x="2023113" y="1018206"/>
                  <a:pt x="2022827" y="1018873"/>
                </a:cubicBezTo>
                <a:cubicBezTo>
                  <a:pt x="2022923" y="1018778"/>
                  <a:pt x="2022923" y="1018587"/>
                  <a:pt x="2023018" y="1018492"/>
                </a:cubicBezTo>
                <a:cubicBezTo>
                  <a:pt x="2012826" y="1039733"/>
                  <a:pt x="2026733" y="1069070"/>
                  <a:pt x="2023494" y="1090787"/>
                </a:cubicBezTo>
                <a:cubicBezTo>
                  <a:pt x="2017684" y="1127744"/>
                  <a:pt x="1976726" y="1145270"/>
                  <a:pt x="1943579" y="1133268"/>
                </a:cubicBezTo>
                <a:cubicBezTo>
                  <a:pt x="1980060" y="1149937"/>
                  <a:pt x="2025780" y="1126506"/>
                  <a:pt x="2030066" y="1085548"/>
                </a:cubicBezTo>
                <a:cubicBezTo>
                  <a:pt x="2032067" y="1069832"/>
                  <a:pt x="2026352" y="1055164"/>
                  <a:pt x="2027304" y="1039638"/>
                </a:cubicBezTo>
                <a:cubicBezTo>
                  <a:pt x="2031686" y="995918"/>
                  <a:pt x="2079406" y="973629"/>
                  <a:pt x="2117792" y="965914"/>
                </a:cubicBezTo>
                <a:cubicBezTo>
                  <a:pt x="2119983" y="963819"/>
                  <a:pt x="2122268" y="961723"/>
                  <a:pt x="2124459" y="959723"/>
                </a:cubicBezTo>
                <a:cubicBezTo>
                  <a:pt x="2112839" y="961342"/>
                  <a:pt x="2100837" y="955722"/>
                  <a:pt x="2090169" y="959628"/>
                </a:cubicBezTo>
                <a:cubicBezTo>
                  <a:pt x="2090360" y="959532"/>
                  <a:pt x="2090550" y="959532"/>
                  <a:pt x="2090645" y="959437"/>
                </a:cubicBezTo>
                <a:cubicBezTo>
                  <a:pt x="2090455" y="959532"/>
                  <a:pt x="2090169" y="959628"/>
                  <a:pt x="2089883" y="959723"/>
                </a:cubicBezTo>
                <a:cubicBezTo>
                  <a:pt x="2089979" y="959723"/>
                  <a:pt x="2089979" y="959723"/>
                  <a:pt x="2090074" y="959628"/>
                </a:cubicBezTo>
                <a:cubicBezTo>
                  <a:pt x="2089217" y="960009"/>
                  <a:pt x="2088264" y="960390"/>
                  <a:pt x="2087407" y="960771"/>
                </a:cubicBezTo>
                <a:cubicBezTo>
                  <a:pt x="2087597" y="960675"/>
                  <a:pt x="2087788" y="960580"/>
                  <a:pt x="2087979" y="960485"/>
                </a:cubicBezTo>
                <a:cubicBezTo>
                  <a:pt x="2087407" y="960675"/>
                  <a:pt x="2086931" y="960961"/>
                  <a:pt x="2086359" y="961152"/>
                </a:cubicBezTo>
                <a:cubicBezTo>
                  <a:pt x="2086740" y="960961"/>
                  <a:pt x="2087026" y="960866"/>
                  <a:pt x="2087407" y="960675"/>
                </a:cubicBezTo>
                <a:cubicBezTo>
                  <a:pt x="2064928" y="970867"/>
                  <a:pt x="2051974" y="977344"/>
                  <a:pt x="2031686" y="1002395"/>
                </a:cubicBezTo>
                <a:close/>
                <a:moveTo>
                  <a:pt x="2268287" y="919432"/>
                </a:moveTo>
                <a:cubicBezTo>
                  <a:pt x="2268001" y="919527"/>
                  <a:pt x="2267715" y="919718"/>
                  <a:pt x="2267525" y="919813"/>
                </a:cubicBezTo>
                <a:cubicBezTo>
                  <a:pt x="2299243" y="904478"/>
                  <a:pt x="2335724" y="899715"/>
                  <a:pt x="2369347" y="894381"/>
                </a:cubicBezTo>
                <a:cubicBezTo>
                  <a:pt x="2256190" y="884666"/>
                  <a:pt x="2179990" y="944483"/>
                  <a:pt x="2173418" y="1059354"/>
                </a:cubicBezTo>
                <a:cubicBezTo>
                  <a:pt x="2187515" y="1004490"/>
                  <a:pt x="2213804" y="944483"/>
                  <a:pt x="2268287" y="919432"/>
                </a:cubicBezTo>
                <a:close/>
                <a:moveTo>
                  <a:pt x="2088169" y="1210707"/>
                </a:moveTo>
                <a:cubicBezTo>
                  <a:pt x="2089217" y="1210231"/>
                  <a:pt x="2090169" y="1209754"/>
                  <a:pt x="2091122" y="1209278"/>
                </a:cubicBezTo>
                <a:cubicBezTo>
                  <a:pt x="2090741" y="1209468"/>
                  <a:pt x="2090264" y="1209659"/>
                  <a:pt x="2089883" y="1209850"/>
                </a:cubicBezTo>
                <a:cubicBezTo>
                  <a:pt x="2210756" y="1131078"/>
                  <a:pt x="2023399" y="1055735"/>
                  <a:pt x="2182847" y="953436"/>
                </a:cubicBezTo>
                <a:cubicBezTo>
                  <a:pt x="2183800" y="951531"/>
                  <a:pt x="2184562" y="949912"/>
                  <a:pt x="2185324" y="948388"/>
                </a:cubicBezTo>
                <a:cubicBezTo>
                  <a:pt x="2173418" y="952389"/>
                  <a:pt x="2161226" y="955437"/>
                  <a:pt x="2149034" y="957342"/>
                </a:cubicBezTo>
                <a:cubicBezTo>
                  <a:pt x="2087788" y="1018111"/>
                  <a:pt x="2092550" y="1052496"/>
                  <a:pt x="2125221" y="1125553"/>
                </a:cubicBezTo>
                <a:cubicBezTo>
                  <a:pt x="2137127" y="1179560"/>
                  <a:pt x="2088550" y="1222613"/>
                  <a:pt x="2036924" y="1218041"/>
                </a:cubicBezTo>
                <a:cubicBezTo>
                  <a:pt x="2054450" y="1219851"/>
                  <a:pt x="2072548" y="1217946"/>
                  <a:pt x="2088645" y="1210516"/>
                </a:cubicBezTo>
                <a:cubicBezTo>
                  <a:pt x="2088455" y="1210612"/>
                  <a:pt x="2088359" y="1210707"/>
                  <a:pt x="2088169" y="1210707"/>
                </a:cubicBezTo>
                <a:close/>
                <a:moveTo>
                  <a:pt x="2130936" y="1296717"/>
                </a:moveTo>
                <a:cubicBezTo>
                  <a:pt x="2138461" y="1282049"/>
                  <a:pt x="2149415" y="1268619"/>
                  <a:pt x="2160845" y="1266618"/>
                </a:cubicBezTo>
                <a:cubicBezTo>
                  <a:pt x="2161035" y="1265666"/>
                  <a:pt x="2161035" y="1263856"/>
                  <a:pt x="2159702" y="1263856"/>
                </a:cubicBezTo>
                <a:cubicBezTo>
                  <a:pt x="2137223" y="1260904"/>
                  <a:pt x="2129126" y="1284049"/>
                  <a:pt x="2128650" y="1301194"/>
                </a:cubicBezTo>
                <a:lnTo>
                  <a:pt x="2130936" y="1296717"/>
                </a:lnTo>
                <a:close/>
                <a:moveTo>
                  <a:pt x="2089693" y="1286621"/>
                </a:moveTo>
                <a:cubicBezTo>
                  <a:pt x="2106743" y="1264047"/>
                  <a:pt x="2117506" y="1261189"/>
                  <a:pt x="2123602" y="1260713"/>
                </a:cubicBezTo>
                <a:cubicBezTo>
                  <a:pt x="2125317" y="1255093"/>
                  <a:pt x="2111981" y="1257665"/>
                  <a:pt x="2111315" y="1257284"/>
                </a:cubicBezTo>
                <a:cubicBezTo>
                  <a:pt x="2091979" y="1263666"/>
                  <a:pt x="2088169" y="1285478"/>
                  <a:pt x="2086550" y="1290812"/>
                </a:cubicBezTo>
                <a:lnTo>
                  <a:pt x="2089693" y="1286621"/>
                </a:lnTo>
                <a:close/>
                <a:moveTo>
                  <a:pt x="2053117" y="1279096"/>
                </a:moveTo>
                <a:cubicBezTo>
                  <a:pt x="2059880" y="1268142"/>
                  <a:pt x="2076548" y="1252045"/>
                  <a:pt x="2085311" y="1252807"/>
                </a:cubicBezTo>
                <a:cubicBezTo>
                  <a:pt x="2085597" y="1251855"/>
                  <a:pt x="2085978" y="1250045"/>
                  <a:pt x="2084645" y="1249854"/>
                </a:cubicBezTo>
                <a:cubicBezTo>
                  <a:pt x="2063785" y="1244330"/>
                  <a:pt x="2053212" y="1267857"/>
                  <a:pt x="2050164" y="1283287"/>
                </a:cubicBezTo>
                <a:lnTo>
                  <a:pt x="2053117" y="1279096"/>
                </a:lnTo>
                <a:close/>
                <a:moveTo>
                  <a:pt x="2018255" y="1266809"/>
                </a:moveTo>
                <a:cubicBezTo>
                  <a:pt x="2027876" y="1254236"/>
                  <a:pt x="2040258" y="1242425"/>
                  <a:pt x="2050831" y="1241949"/>
                </a:cubicBezTo>
                <a:cubicBezTo>
                  <a:pt x="2051117" y="1241091"/>
                  <a:pt x="2051688" y="1239282"/>
                  <a:pt x="2050450" y="1239091"/>
                </a:cubicBezTo>
                <a:cubicBezTo>
                  <a:pt x="2029971" y="1233186"/>
                  <a:pt x="2019589" y="1255665"/>
                  <a:pt x="2015208" y="1270809"/>
                </a:cubicBezTo>
                <a:lnTo>
                  <a:pt x="2018255" y="1266809"/>
                </a:lnTo>
                <a:close/>
                <a:moveTo>
                  <a:pt x="1990538" y="1254903"/>
                </a:moveTo>
                <a:cubicBezTo>
                  <a:pt x="2000348" y="1244616"/>
                  <a:pt x="2011588" y="1233091"/>
                  <a:pt x="2024542" y="1232614"/>
                </a:cubicBezTo>
                <a:cubicBezTo>
                  <a:pt x="2024637" y="1232424"/>
                  <a:pt x="2025113" y="1231281"/>
                  <a:pt x="2025018" y="1230995"/>
                </a:cubicBezTo>
                <a:cubicBezTo>
                  <a:pt x="2006063" y="1219946"/>
                  <a:pt x="1990347" y="1248235"/>
                  <a:pt x="1987013" y="1258617"/>
                </a:cubicBezTo>
                <a:lnTo>
                  <a:pt x="1990538" y="1254903"/>
                </a:lnTo>
                <a:close/>
                <a:moveTo>
                  <a:pt x="1950437" y="1234805"/>
                </a:moveTo>
                <a:cubicBezTo>
                  <a:pt x="1961010" y="1224613"/>
                  <a:pt x="1974059" y="1207849"/>
                  <a:pt x="1987013" y="1214612"/>
                </a:cubicBezTo>
                <a:cubicBezTo>
                  <a:pt x="1989299" y="1211469"/>
                  <a:pt x="1982727" y="1209850"/>
                  <a:pt x="1980822" y="1209183"/>
                </a:cubicBezTo>
                <a:cubicBezTo>
                  <a:pt x="1964725" y="1202801"/>
                  <a:pt x="1949961" y="1231757"/>
                  <a:pt x="1946913" y="1238520"/>
                </a:cubicBezTo>
                <a:lnTo>
                  <a:pt x="1950437" y="1234805"/>
                </a:lnTo>
                <a:close/>
                <a:moveTo>
                  <a:pt x="1924434" y="1218327"/>
                </a:moveTo>
                <a:cubicBezTo>
                  <a:pt x="1934721" y="1209945"/>
                  <a:pt x="1946246" y="1199372"/>
                  <a:pt x="1958438" y="1199181"/>
                </a:cubicBezTo>
                <a:cubicBezTo>
                  <a:pt x="1958819" y="1198515"/>
                  <a:pt x="1959867" y="1196800"/>
                  <a:pt x="1958915" y="1196324"/>
                </a:cubicBezTo>
                <a:cubicBezTo>
                  <a:pt x="1941960" y="1188418"/>
                  <a:pt x="1927482" y="1210612"/>
                  <a:pt x="1920529" y="1221661"/>
                </a:cubicBezTo>
                <a:lnTo>
                  <a:pt x="1924434" y="1218327"/>
                </a:lnTo>
                <a:close/>
                <a:moveTo>
                  <a:pt x="1899955" y="1195943"/>
                </a:moveTo>
                <a:cubicBezTo>
                  <a:pt x="1911671" y="1189847"/>
                  <a:pt x="1925863" y="1181560"/>
                  <a:pt x="1937102" y="1184132"/>
                </a:cubicBezTo>
                <a:cubicBezTo>
                  <a:pt x="1937579" y="1183560"/>
                  <a:pt x="1938912" y="1181941"/>
                  <a:pt x="1938055" y="1181370"/>
                </a:cubicBezTo>
                <a:cubicBezTo>
                  <a:pt x="1925672" y="1168416"/>
                  <a:pt x="1899479" y="1193752"/>
                  <a:pt x="1899288" y="1194419"/>
                </a:cubicBezTo>
                <a:lnTo>
                  <a:pt x="1895478" y="1198515"/>
                </a:lnTo>
                <a:lnTo>
                  <a:pt x="1899955" y="1195943"/>
                </a:lnTo>
                <a:close/>
                <a:moveTo>
                  <a:pt x="1877762" y="1176321"/>
                </a:moveTo>
                <a:cubicBezTo>
                  <a:pt x="1890430" y="1170511"/>
                  <a:pt x="1903003" y="1163177"/>
                  <a:pt x="1915385" y="1165844"/>
                </a:cubicBezTo>
                <a:cubicBezTo>
                  <a:pt x="1915957" y="1165272"/>
                  <a:pt x="1917386" y="1163844"/>
                  <a:pt x="1916529" y="1163177"/>
                </a:cubicBezTo>
                <a:cubicBezTo>
                  <a:pt x="1903193" y="1150414"/>
                  <a:pt x="1878809" y="1172797"/>
                  <a:pt x="1873094" y="1178608"/>
                </a:cubicBezTo>
                <a:lnTo>
                  <a:pt x="1877762" y="1176321"/>
                </a:lnTo>
                <a:close/>
                <a:moveTo>
                  <a:pt x="1860140" y="1152985"/>
                </a:moveTo>
                <a:cubicBezTo>
                  <a:pt x="1872618" y="1148604"/>
                  <a:pt x="1886620" y="1142222"/>
                  <a:pt x="1898145" y="1145651"/>
                </a:cubicBezTo>
                <a:cubicBezTo>
                  <a:pt x="1898717" y="1145175"/>
                  <a:pt x="1900336" y="1143937"/>
                  <a:pt x="1899669" y="1143270"/>
                </a:cubicBezTo>
                <a:cubicBezTo>
                  <a:pt x="1887572" y="1130983"/>
                  <a:pt x="1865665" y="1147461"/>
                  <a:pt x="1855378" y="1154890"/>
                </a:cubicBezTo>
                <a:lnTo>
                  <a:pt x="1860140" y="1152985"/>
                </a:lnTo>
                <a:close/>
                <a:moveTo>
                  <a:pt x="1847948" y="1127077"/>
                </a:moveTo>
                <a:cubicBezTo>
                  <a:pt x="1860617" y="1125267"/>
                  <a:pt x="1875571" y="1121362"/>
                  <a:pt x="1885286" y="1126410"/>
                </a:cubicBezTo>
                <a:cubicBezTo>
                  <a:pt x="1885953" y="1126029"/>
                  <a:pt x="1887763" y="1124982"/>
                  <a:pt x="1887287" y="1124315"/>
                </a:cubicBezTo>
                <a:cubicBezTo>
                  <a:pt x="1879857" y="1110694"/>
                  <a:pt x="1851473" y="1124410"/>
                  <a:pt x="1842995" y="1128030"/>
                </a:cubicBezTo>
                <a:lnTo>
                  <a:pt x="1847948" y="1127077"/>
                </a:lnTo>
                <a:close/>
                <a:moveTo>
                  <a:pt x="1837757" y="1106122"/>
                </a:moveTo>
                <a:cubicBezTo>
                  <a:pt x="1848425" y="1104884"/>
                  <a:pt x="1870237" y="1103074"/>
                  <a:pt x="1875095" y="1106979"/>
                </a:cubicBezTo>
                <a:cubicBezTo>
                  <a:pt x="1875666" y="1106694"/>
                  <a:pt x="1877666" y="1105932"/>
                  <a:pt x="1877381" y="1105265"/>
                </a:cubicBezTo>
                <a:cubicBezTo>
                  <a:pt x="1870332" y="1092978"/>
                  <a:pt x="1838328" y="1105170"/>
                  <a:pt x="1832804" y="1106598"/>
                </a:cubicBezTo>
                <a:lnTo>
                  <a:pt x="1837757" y="1106122"/>
                </a:lnTo>
                <a:close/>
                <a:moveTo>
                  <a:pt x="1833851" y="1085167"/>
                </a:moveTo>
                <a:cubicBezTo>
                  <a:pt x="1847472" y="1085929"/>
                  <a:pt x="1864236" y="1085929"/>
                  <a:pt x="1870427" y="1089835"/>
                </a:cubicBezTo>
                <a:cubicBezTo>
                  <a:pt x="1870999" y="1089644"/>
                  <a:pt x="1873190" y="1089263"/>
                  <a:pt x="1872904" y="1088596"/>
                </a:cubicBezTo>
                <a:cubicBezTo>
                  <a:pt x="1867475" y="1078500"/>
                  <a:pt x="1838233" y="1083834"/>
                  <a:pt x="1828708" y="1084881"/>
                </a:cubicBezTo>
                <a:lnTo>
                  <a:pt x="1833851" y="1085167"/>
                </a:lnTo>
                <a:close/>
                <a:moveTo>
                  <a:pt x="1833375" y="1068784"/>
                </a:moveTo>
                <a:cubicBezTo>
                  <a:pt x="1846043" y="1071737"/>
                  <a:pt x="1859188" y="1072785"/>
                  <a:pt x="1868522" y="1078214"/>
                </a:cubicBezTo>
                <a:cubicBezTo>
                  <a:pt x="1869094" y="1078119"/>
                  <a:pt x="1871285" y="1078023"/>
                  <a:pt x="1871285" y="1077452"/>
                </a:cubicBezTo>
                <a:cubicBezTo>
                  <a:pt x="1867189" y="1067451"/>
                  <a:pt x="1832708" y="1068117"/>
                  <a:pt x="1828422" y="1067737"/>
                </a:cubicBezTo>
                <a:lnTo>
                  <a:pt x="1833375" y="1068784"/>
                </a:lnTo>
                <a:close/>
                <a:moveTo>
                  <a:pt x="1830518" y="1052687"/>
                </a:moveTo>
                <a:cubicBezTo>
                  <a:pt x="1843472" y="1057926"/>
                  <a:pt x="1858997" y="1061545"/>
                  <a:pt x="1868904" y="1068594"/>
                </a:cubicBezTo>
                <a:cubicBezTo>
                  <a:pt x="1869475" y="1068594"/>
                  <a:pt x="1871666" y="1068784"/>
                  <a:pt x="1871666" y="1068308"/>
                </a:cubicBezTo>
                <a:cubicBezTo>
                  <a:pt x="1869189" y="1058878"/>
                  <a:pt x="1838328" y="1054497"/>
                  <a:pt x="1835947" y="1053544"/>
                </a:cubicBezTo>
                <a:cubicBezTo>
                  <a:pt x="1835947" y="1053544"/>
                  <a:pt x="1830518" y="1052687"/>
                  <a:pt x="1830518" y="1052687"/>
                </a:cubicBezTo>
                <a:close/>
                <a:moveTo>
                  <a:pt x="1842043" y="1034399"/>
                </a:moveTo>
                <a:lnTo>
                  <a:pt x="1836804" y="1032684"/>
                </a:lnTo>
                <a:cubicBezTo>
                  <a:pt x="1848520" y="1040114"/>
                  <a:pt x="1863569" y="1047162"/>
                  <a:pt x="1871856" y="1056306"/>
                </a:cubicBezTo>
                <a:cubicBezTo>
                  <a:pt x="1872428" y="1056402"/>
                  <a:pt x="1874523" y="1057068"/>
                  <a:pt x="1874618" y="1056497"/>
                </a:cubicBezTo>
                <a:cubicBezTo>
                  <a:pt x="1872428" y="1044972"/>
                  <a:pt x="1851187" y="1038780"/>
                  <a:pt x="1842043" y="1034399"/>
                </a:cubicBezTo>
                <a:close/>
                <a:moveTo>
                  <a:pt x="1850520" y="1010872"/>
                </a:moveTo>
                <a:cubicBezTo>
                  <a:pt x="1860236" y="1021921"/>
                  <a:pt x="1872047" y="1030589"/>
                  <a:pt x="1877095" y="1043352"/>
                </a:cubicBezTo>
                <a:cubicBezTo>
                  <a:pt x="1877666" y="1043638"/>
                  <a:pt x="1879667" y="1044591"/>
                  <a:pt x="1879952" y="1044019"/>
                </a:cubicBezTo>
                <a:cubicBezTo>
                  <a:pt x="1884620" y="1031922"/>
                  <a:pt x="1857473" y="1015444"/>
                  <a:pt x="1850520" y="1010872"/>
                </a:cubicBezTo>
                <a:close/>
                <a:moveTo>
                  <a:pt x="1868618" y="991346"/>
                </a:moveTo>
                <a:lnTo>
                  <a:pt x="1864141" y="988107"/>
                </a:lnTo>
                <a:cubicBezTo>
                  <a:pt x="1872713" y="1000014"/>
                  <a:pt x="1884905" y="1013063"/>
                  <a:pt x="1886429" y="1026207"/>
                </a:cubicBezTo>
                <a:cubicBezTo>
                  <a:pt x="1887001" y="1026588"/>
                  <a:pt x="1888715" y="1027827"/>
                  <a:pt x="1889192" y="1027160"/>
                </a:cubicBezTo>
                <a:cubicBezTo>
                  <a:pt x="1897574" y="1015444"/>
                  <a:pt x="1871951" y="993632"/>
                  <a:pt x="1868618" y="991346"/>
                </a:cubicBezTo>
                <a:close/>
                <a:moveTo>
                  <a:pt x="1907956" y="998394"/>
                </a:moveTo>
                <a:cubicBezTo>
                  <a:pt x="1904051" y="983821"/>
                  <a:pt x="1895478" y="973820"/>
                  <a:pt x="1885286" y="965247"/>
                </a:cubicBezTo>
                <a:cubicBezTo>
                  <a:pt x="1892430" y="977916"/>
                  <a:pt x="1903098" y="993441"/>
                  <a:pt x="1901765" y="1007729"/>
                </a:cubicBezTo>
                <a:cubicBezTo>
                  <a:pt x="1905860" y="1012968"/>
                  <a:pt x="1908527" y="998585"/>
                  <a:pt x="1907956" y="998394"/>
                </a:cubicBezTo>
                <a:close/>
                <a:moveTo>
                  <a:pt x="1929578" y="973820"/>
                </a:moveTo>
                <a:cubicBezTo>
                  <a:pt x="1928435" y="962580"/>
                  <a:pt x="1920338" y="948960"/>
                  <a:pt x="1914623" y="942578"/>
                </a:cubicBezTo>
                <a:cubicBezTo>
                  <a:pt x="1919195" y="957056"/>
                  <a:pt x="1926244" y="976201"/>
                  <a:pt x="1920815" y="988965"/>
                </a:cubicBezTo>
                <a:cubicBezTo>
                  <a:pt x="1923958" y="993822"/>
                  <a:pt x="1928244" y="983821"/>
                  <a:pt x="1929101" y="983059"/>
                </a:cubicBezTo>
                <a:cubicBezTo>
                  <a:pt x="1930911" y="978868"/>
                  <a:pt x="1929768" y="977630"/>
                  <a:pt x="1929578" y="973820"/>
                </a:cubicBezTo>
                <a:close/>
                <a:moveTo>
                  <a:pt x="1954724" y="944007"/>
                </a:moveTo>
                <a:cubicBezTo>
                  <a:pt x="1949580" y="927624"/>
                  <a:pt x="1946532" y="926385"/>
                  <a:pt x="1941674" y="919813"/>
                </a:cubicBezTo>
                <a:cubicBezTo>
                  <a:pt x="1946246" y="935148"/>
                  <a:pt x="1952533" y="954008"/>
                  <a:pt x="1945770" y="967533"/>
                </a:cubicBezTo>
                <a:cubicBezTo>
                  <a:pt x="1948723" y="972582"/>
                  <a:pt x="1953200" y="962866"/>
                  <a:pt x="1954914" y="961056"/>
                </a:cubicBezTo>
                <a:cubicBezTo>
                  <a:pt x="1957772" y="954960"/>
                  <a:pt x="1955867" y="950579"/>
                  <a:pt x="1954724" y="944007"/>
                </a:cubicBezTo>
                <a:close/>
                <a:moveTo>
                  <a:pt x="1982632" y="912384"/>
                </a:moveTo>
                <a:cubicBezTo>
                  <a:pt x="1980251" y="906859"/>
                  <a:pt x="1977584" y="903335"/>
                  <a:pt x="1974536" y="899144"/>
                </a:cubicBezTo>
                <a:cubicBezTo>
                  <a:pt x="1979012" y="915241"/>
                  <a:pt x="1982537" y="938006"/>
                  <a:pt x="1974917" y="947817"/>
                </a:cubicBezTo>
                <a:cubicBezTo>
                  <a:pt x="1975393" y="948674"/>
                  <a:pt x="1976536" y="950293"/>
                  <a:pt x="1977584" y="949436"/>
                </a:cubicBezTo>
                <a:cubicBezTo>
                  <a:pt x="1991966" y="940482"/>
                  <a:pt x="1987204" y="922671"/>
                  <a:pt x="1982632" y="912384"/>
                </a:cubicBezTo>
                <a:close/>
                <a:moveTo>
                  <a:pt x="1968725" y="965152"/>
                </a:moveTo>
                <a:cubicBezTo>
                  <a:pt x="1921862" y="998871"/>
                  <a:pt x="1855664" y="1049829"/>
                  <a:pt x="1889287" y="1111647"/>
                </a:cubicBezTo>
                <a:cubicBezTo>
                  <a:pt x="1911004" y="1155081"/>
                  <a:pt x="1952628" y="1188418"/>
                  <a:pt x="1997110" y="1207183"/>
                </a:cubicBezTo>
                <a:cubicBezTo>
                  <a:pt x="1996919" y="1207564"/>
                  <a:pt x="1997015" y="1207278"/>
                  <a:pt x="1997015" y="1207373"/>
                </a:cubicBezTo>
                <a:cubicBezTo>
                  <a:pt x="2000348" y="1208992"/>
                  <a:pt x="2003777" y="1210707"/>
                  <a:pt x="2007016" y="1212421"/>
                </a:cubicBezTo>
                <a:cubicBezTo>
                  <a:pt x="2085026" y="1192800"/>
                  <a:pt x="2080835" y="1149937"/>
                  <a:pt x="2068262" y="1060974"/>
                </a:cubicBezTo>
                <a:cubicBezTo>
                  <a:pt x="2068262" y="1061069"/>
                  <a:pt x="2068262" y="1061164"/>
                  <a:pt x="2068262" y="1061260"/>
                </a:cubicBezTo>
                <a:cubicBezTo>
                  <a:pt x="2068357" y="1056116"/>
                  <a:pt x="2068929" y="1050972"/>
                  <a:pt x="2069786" y="1045829"/>
                </a:cubicBezTo>
                <a:cubicBezTo>
                  <a:pt x="2069786" y="1046019"/>
                  <a:pt x="2069690" y="1046210"/>
                  <a:pt x="2069690" y="1046305"/>
                </a:cubicBezTo>
                <a:cubicBezTo>
                  <a:pt x="2074167" y="1019254"/>
                  <a:pt x="2089693" y="995251"/>
                  <a:pt x="2108172" y="975344"/>
                </a:cubicBezTo>
                <a:cubicBezTo>
                  <a:pt x="2082930" y="987060"/>
                  <a:pt x="2051402" y="1006395"/>
                  <a:pt x="2044544" y="1035256"/>
                </a:cubicBezTo>
                <a:cubicBezTo>
                  <a:pt x="2044354" y="1048401"/>
                  <a:pt x="2050545" y="1061069"/>
                  <a:pt x="2049212" y="1074499"/>
                </a:cubicBezTo>
                <a:cubicBezTo>
                  <a:pt x="2042068" y="1149270"/>
                  <a:pt x="1960153" y="1174321"/>
                  <a:pt x="1910147" y="1122696"/>
                </a:cubicBezTo>
                <a:cubicBezTo>
                  <a:pt x="1940627" y="1134697"/>
                  <a:pt x="1987490" y="1085834"/>
                  <a:pt x="1988537" y="1060593"/>
                </a:cubicBezTo>
                <a:cubicBezTo>
                  <a:pt x="1988061" y="1002300"/>
                  <a:pt x="2031876" y="973153"/>
                  <a:pt x="2079025" y="954008"/>
                </a:cubicBezTo>
                <a:cubicBezTo>
                  <a:pt x="2062833" y="947245"/>
                  <a:pt x="2048069" y="937815"/>
                  <a:pt x="2034448" y="926481"/>
                </a:cubicBezTo>
                <a:cubicBezTo>
                  <a:pt x="2010540" y="938863"/>
                  <a:pt x="1988347" y="951817"/>
                  <a:pt x="1968725" y="965152"/>
                </a:cubicBezTo>
                <a:close/>
                <a:moveTo>
                  <a:pt x="2001110" y="930957"/>
                </a:moveTo>
                <a:lnTo>
                  <a:pt x="2000539" y="931719"/>
                </a:lnTo>
                <a:cubicBezTo>
                  <a:pt x="2001015" y="932577"/>
                  <a:pt x="2002063" y="934291"/>
                  <a:pt x="2003111" y="933434"/>
                </a:cubicBezTo>
                <a:cubicBezTo>
                  <a:pt x="2014255" y="926385"/>
                  <a:pt x="2015684" y="919242"/>
                  <a:pt x="2014350" y="907716"/>
                </a:cubicBezTo>
                <a:cubicBezTo>
                  <a:pt x="2011779" y="904954"/>
                  <a:pt x="2009207" y="902097"/>
                  <a:pt x="2006730" y="899239"/>
                </a:cubicBezTo>
                <a:cubicBezTo>
                  <a:pt x="2008540" y="909336"/>
                  <a:pt x="2004730" y="929243"/>
                  <a:pt x="2001110" y="930957"/>
                </a:cubicBezTo>
                <a:close/>
                <a:moveTo>
                  <a:pt x="2211899" y="822277"/>
                </a:moveTo>
                <a:cubicBezTo>
                  <a:pt x="2125602" y="814752"/>
                  <a:pt x="2023018" y="839994"/>
                  <a:pt x="1958248" y="775224"/>
                </a:cubicBezTo>
                <a:cubicBezTo>
                  <a:pt x="2014160" y="858377"/>
                  <a:pt x="2121126" y="888190"/>
                  <a:pt x="2211899" y="822277"/>
                </a:cubicBezTo>
                <a:close/>
                <a:moveTo>
                  <a:pt x="1953295" y="862854"/>
                </a:moveTo>
                <a:cubicBezTo>
                  <a:pt x="1960534" y="869235"/>
                  <a:pt x="1975583" y="871998"/>
                  <a:pt x="1978536" y="860853"/>
                </a:cubicBezTo>
                <a:cubicBezTo>
                  <a:pt x="1977012" y="858472"/>
                  <a:pt x="1975583" y="856091"/>
                  <a:pt x="1974155" y="853710"/>
                </a:cubicBezTo>
                <a:cubicBezTo>
                  <a:pt x="1972059" y="858186"/>
                  <a:pt x="1967583" y="857520"/>
                  <a:pt x="1967201" y="849995"/>
                </a:cubicBezTo>
                <a:cubicBezTo>
                  <a:pt x="1967106" y="847233"/>
                  <a:pt x="1966249" y="847709"/>
                  <a:pt x="1965392" y="849519"/>
                </a:cubicBezTo>
                <a:cubicBezTo>
                  <a:pt x="1963868" y="851709"/>
                  <a:pt x="1964630" y="856853"/>
                  <a:pt x="1961582" y="857234"/>
                </a:cubicBezTo>
                <a:cubicBezTo>
                  <a:pt x="1959105" y="856758"/>
                  <a:pt x="1959962" y="853233"/>
                  <a:pt x="1960343" y="851614"/>
                </a:cubicBezTo>
                <a:cubicBezTo>
                  <a:pt x="1962248" y="844280"/>
                  <a:pt x="1959962" y="843994"/>
                  <a:pt x="1957676" y="846280"/>
                </a:cubicBezTo>
                <a:cubicBezTo>
                  <a:pt x="1956438" y="847518"/>
                  <a:pt x="1955390" y="850852"/>
                  <a:pt x="1953104" y="848280"/>
                </a:cubicBezTo>
                <a:cubicBezTo>
                  <a:pt x="1950723" y="845709"/>
                  <a:pt x="1953676" y="843423"/>
                  <a:pt x="1954533" y="841422"/>
                </a:cubicBezTo>
                <a:cubicBezTo>
                  <a:pt x="1953581" y="823611"/>
                  <a:pt x="1934912" y="847709"/>
                  <a:pt x="1953295" y="862854"/>
                </a:cubicBezTo>
                <a:close/>
                <a:moveTo>
                  <a:pt x="1953295" y="828849"/>
                </a:moveTo>
                <a:cubicBezTo>
                  <a:pt x="1955200" y="828849"/>
                  <a:pt x="1957581" y="828564"/>
                  <a:pt x="1959772" y="827897"/>
                </a:cubicBezTo>
                <a:cubicBezTo>
                  <a:pt x="1958248" y="825039"/>
                  <a:pt x="1956819" y="822087"/>
                  <a:pt x="1955390" y="819134"/>
                </a:cubicBezTo>
                <a:cubicBezTo>
                  <a:pt x="1953485" y="817991"/>
                  <a:pt x="1952533" y="816276"/>
                  <a:pt x="1953104" y="814467"/>
                </a:cubicBezTo>
                <a:cubicBezTo>
                  <a:pt x="1952057" y="812371"/>
                  <a:pt x="1951104" y="810180"/>
                  <a:pt x="1950056" y="808085"/>
                </a:cubicBezTo>
                <a:cubicBezTo>
                  <a:pt x="1945865" y="809323"/>
                  <a:pt x="1942627" y="804370"/>
                  <a:pt x="1947770" y="803132"/>
                </a:cubicBezTo>
                <a:cubicBezTo>
                  <a:pt x="1945104" y="797131"/>
                  <a:pt x="1942532" y="791130"/>
                  <a:pt x="1940055" y="785130"/>
                </a:cubicBezTo>
                <a:cubicBezTo>
                  <a:pt x="1925863" y="797322"/>
                  <a:pt x="1935007" y="826659"/>
                  <a:pt x="1953295" y="828849"/>
                </a:cubicBezTo>
                <a:close/>
                <a:moveTo>
                  <a:pt x="1910337" y="873998"/>
                </a:moveTo>
                <a:cubicBezTo>
                  <a:pt x="1912909" y="885333"/>
                  <a:pt x="1930435" y="900763"/>
                  <a:pt x="1938912" y="886666"/>
                </a:cubicBezTo>
                <a:cubicBezTo>
                  <a:pt x="1940055" y="883618"/>
                  <a:pt x="1935959" y="883332"/>
                  <a:pt x="1934245" y="883809"/>
                </a:cubicBezTo>
                <a:cubicBezTo>
                  <a:pt x="1929101" y="885142"/>
                  <a:pt x="1926149" y="880856"/>
                  <a:pt x="1930149" y="876474"/>
                </a:cubicBezTo>
                <a:cubicBezTo>
                  <a:pt x="1931673" y="874760"/>
                  <a:pt x="1930721" y="874379"/>
                  <a:pt x="1928816" y="874855"/>
                </a:cubicBezTo>
                <a:cubicBezTo>
                  <a:pt x="1926054" y="875141"/>
                  <a:pt x="1923386" y="878760"/>
                  <a:pt x="1920910" y="876760"/>
                </a:cubicBezTo>
                <a:cubicBezTo>
                  <a:pt x="1919005" y="874665"/>
                  <a:pt x="1921958" y="873045"/>
                  <a:pt x="1923196" y="872474"/>
                </a:cubicBezTo>
                <a:cubicBezTo>
                  <a:pt x="1929387" y="869426"/>
                  <a:pt x="1927577" y="867521"/>
                  <a:pt x="1924244" y="867235"/>
                </a:cubicBezTo>
                <a:cubicBezTo>
                  <a:pt x="1922434" y="867045"/>
                  <a:pt x="1919481" y="868378"/>
                  <a:pt x="1919100" y="865140"/>
                </a:cubicBezTo>
                <a:cubicBezTo>
                  <a:pt x="1918719" y="861806"/>
                  <a:pt x="1922624" y="862568"/>
                  <a:pt x="1924625" y="861996"/>
                </a:cubicBezTo>
                <a:cubicBezTo>
                  <a:pt x="1935388" y="850566"/>
                  <a:pt x="1904241" y="850852"/>
                  <a:pt x="1910337" y="873998"/>
                </a:cubicBezTo>
                <a:close/>
                <a:moveTo>
                  <a:pt x="1917195" y="843804"/>
                </a:moveTo>
                <a:cubicBezTo>
                  <a:pt x="1929006" y="851805"/>
                  <a:pt x="1946627" y="826563"/>
                  <a:pt x="1930530" y="831993"/>
                </a:cubicBezTo>
                <a:cubicBezTo>
                  <a:pt x="1925101" y="835231"/>
                  <a:pt x="1919767" y="831612"/>
                  <a:pt x="1924053" y="823896"/>
                </a:cubicBezTo>
                <a:cubicBezTo>
                  <a:pt x="1926625" y="817324"/>
                  <a:pt x="1917100" y="826278"/>
                  <a:pt x="1915385" y="827230"/>
                </a:cubicBezTo>
                <a:cubicBezTo>
                  <a:pt x="1914433" y="827802"/>
                  <a:pt x="1913766" y="828183"/>
                  <a:pt x="1912623" y="827325"/>
                </a:cubicBezTo>
                <a:cubicBezTo>
                  <a:pt x="1909861" y="825230"/>
                  <a:pt x="1913099" y="822182"/>
                  <a:pt x="1914623" y="820944"/>
                </a:cubicBezTo>
                <a:cubicBezTo>
                  <a:pt x="1921577" y="814943"/>
                  <a:pt x="1919005" y="813133"/>
                  <a:pt x="1914814" y="813895"/>
                </a:cubicBezTo>
                <a:cubicBezTo>
                  <a:pt x="1912528" y="814276"/>
                  <a:pt x="1909099" y="816943"/>
                  <a:pt x="1907956" y="812847"/>
                </a:cubicBezTo>
                <a:cubicBezTo>
                  <a:pt x="1906813" y="808752"/>
                  <a:pt x="1911766" y="808371"/>
                  <a:pt x="1914147" y="806942"/>
                </a:cubicBezTo>
                <a:cubicBezTo>
                  <a:pt x="1917481" y="804846"/>
                  <a:pt x="1917100" y="798846"/>
                  <a:pt x="1912718" y="797893"/>
                </a:cubicBezTo>
                <a:cubicBezTo>
                  <a:pt x="1886620" y="800846"/>
                  <a:pt x="1896621" y="839041"/>
                  <a:pt x="1917195" y="843804"/>
                </a:cubicBezTo>
                <a:close/>
                <a:moveTo>
                  <a:pt x="1884524" y="915432"/>
                </a:moveTo>
                <a:cubicBezTo>
                  <a:pt x="1892049" y="919146"/>
                  <a:pt x="1899574" y="915241"/>
                  <a:pt x="1901479" y="907716"/>
                </a:cubicBezTo>
                <a:cubicBezTo>
                  <a:pt x="1901669" y="899239"/>
                  <a:pt x="1886048" y="913908"/>
                  <a:pt x="1888715" y="899525"/>
                </a:cubicBezTo>
                <a:cubicBezTo>
                  <a:pt x="1893002" y="889238"/>
                  <a:pt x="1881953" y="903335"/>
                  <a:pt x="1879381" y="900668"/>
                </a:cubicBezTo>
                <a:cubicBezTo>
                  <a:pt x="1874237" y="896572"/>
                  <a:pt x="1892144" y="888762"/>
                  <a:pt x="1880524" y="888762"/>
                </a:cubicBezTo>
                <a:cubicBezTo>
                  <a:pt x="1878429" y="889047"/>
                  <a:pt x="1875571" y="891333"/>
                  <a:pt x="1874333" y="887619"/>
                </a:cubicBezTo>
                <a:cubicBezTo>
                  <a:pt x="1872999" y="883809"/>
                  <a:pt x="1877571" y="883809"/>
                  <a:pt x="1879571" y="882570"/>
                </a:cubicBezTo>
                <a:cubicBezTo>
                  <a:pt x="1882429" y="880856"/>
                  <a:pt x="1881858" y="875427"/>
                  <a:pt x="1877762" y="874379"/>
                </a:cubicBezTo>
                <a:cubicBezTo>
                  <a:pt x="1874142" y="873522"/>
                  <a:pt x="1870142" y="876474"/>
                  <a:pt x="1867951" y="878665"/>
                </a:cubicBezTo>
                <a:cubicBezTo>
                  <a:pt x="1857569" y="891810"/>
                  <a:pt x="1871189" y="910669"/>
                  <a:pt x="1884524" y="915432"/>
                </a:cubicBezTo>
                <a:close/>
                <a:moveTo>
                  <a:pt x="1854044" y="934863"/>
                </a:moveTo>
                <a:cubicBezTo>
                  <a:pt x="1859759" y="938577"/>
                  <a:pt x="1867094" y="937720"/>
                  <a:pt x="1869951" y="931815"/>
                </a:cubicBezTo>
                <a:cubicBezTo>
                  <a:pt x="1870713" y="928957"/>
                  <a:pt x="1866713" y="928671"/>
                  <a:pt x="1865093" y="929148"/>
                </a:cubicBezTo>
                <a:cubicBezTo>
                  <a:pt x="1860712" y="930386"/>
                  <a:pt x="1856711" y="926957"/>
                  <a:pt x="1860426" y="922290"/>
                </a:cubicBezTo>
                <a:cubicBezTo>
                  <a:pt x="1862808" y="916956"/>
                  <a:pt x="1852901" y="925338"/>
                  <a:pt x="1851282" y="922575"/>
                </a:cubicBezTo>
                <a:cubicBezTo>
                  <a:pt x="1849282" y="920575"/>
                  <a:pt x="1852044" y="919146"/>
                  <a:pt x="1853283" y="918480"/>
                </a:cubicBezTo>
                <a:cubicBezTo>
                  <a:pt x="1859093" y="915527"/>
                  <a:pt x="1857092" y="913717"/>
                  <a:pt x="1853854" y="913527"/>
                </a:cubicBezTo>
                <a:cubicBezTo>
                  <a:pt x="1852044" y="913431"/>
                  <a:pt x="1849282" y="914670"/>
                  <a:pt x="1848615" y="911622"/>
                </a:cubicBezTo>
                <a:cubicBezTo>
                  <a:pt x="1848044" y="908478"/>
                  <a:pt x="1851854" y="909145"/>
                  <a:pt x="1853759" y="908478"/>
                </a:cubicBezTo>
                <a:cubicBezTo>
                  <a:pt x="1856521" y="907621"/>
                  <a:pt x="1856711" y="903335"/>
                  <a:pt x="1853378" y="901811"/>
                </a:cubicBezTo>
                <a:cubicBezTo>
                  <a:pt x="1850520" y="900477"/>
                  <a:pt x="1846710" y="902001"/>
                  <a:pt x="1844329" y="903525"/>
                </a:cubicBezTo>
                <a:cubicBezTo>
                  <a:pt x="1833089" y="912003"/>
                  <a:pt x="1843376" y="929719"/>
                  <a:pt x="1854044" y="934863"/>
                </a:cubicBezTo>
                <a:close/>
                <a:moveTo>
                  <a:pt x="1829660" y="967248"/>
                </a:moveTo>
                <a:cubicBezTo>
                  <a:pt x="1837090" y="968772"/>
                  <a:pt x="1841376" y="963628"/>
                  <a:pt x="1840614" y="956865"/>
                </a:cubicBezTo>
                <a:cubicBezTo>
                  <a:pt x="1838519" y="949436"/>
                  <a:pt x="1828994" y="966676"/>
                  <a:pt x="1827851" y="951341"/>
                </a:cubicBezTo>
                <a:cubicBezTo>
                  <a:pt x="1827565" y="945912"/>
                  <a:pt x="1823755" y="954198"/>
                  <a:pt x="1822707" y="955437"/>
                </a:cubicBezTo>
                <a:cubicBezTo>
                  <a:pt x="1822231" y="956008"/>
                  <a:pt x="1821850" y="956389"/>
                  <a:pt x="1820707" y="956008"/>
                </a:cubicBezTo>
                <a:cubicBezTo>
                  <a:pt x="1815373" y="953722"/>
                  <a:pt x="1826993" y="942578"/>
                  <a:pt x="1817754" y="945531"/>
                </a:cubicBezTo>
                <a:cubicBezTo>
                  <a:pt x="1816230" y="946293"/>
                  <a:pt x="1814706" y="948960"/>
                  <a:pt x="1812515" y="946102"/>
                </a:cubicBezTo>
                <a:cubicBezTo>
                  <a:pt x="1810325" y="943245"/>
                  <a:pt x="1813754" y="941911"/>
                  <a:pt x="1815087" y="940387"/>
                </a:cubicBezTo>
                <a:cubicBezTo>
                  <a:pt x="1818230" y="935815"/>
                  <a:pt x="1810229" y="931053"/>
                  <a:pt x="1806896" y="936006"/>
                </a:cubicBezTo>
                <a:cubicBezTo>
                  <a:pt x="1795942" y="950103"/>
                  <a:pt x="1816516" y="966390"/>
                  <a:pt x="1829660" y="967248"/>
                </a:cubicBezTo>
                <a:close/>
                <a:moveTo>
                  <a:pt x="1812515" y="1001347"/>
                </a:moveTo>
                <a:cubicBezTo>
                  <a:pt x="1819278" y="1001919"/>
                  <a:pt x="1822136" y="997347"/>
                  <a:pt x="1820135" y="991536"/>
                </a:cubicBezTo>
                <a:cubicBezTo>
                  <a:pt x="1816706" y="985536"/>
                  <a:pt x="1811658" y="1000871"/>
                  <a:pt x="1807848" y="988012"/>
                </a:cubicBezTo>
                <a:cubicBezTo>
                  <a:pt x="1805848" y="982392"/>
                  <a:pt x="1805276" y="994013"/>
                  <a:pt x="1802419" y="992679"/>
                </a:cubicBezTo>
                <a:cubicBezTo>
                  <a:pt x="1797275" y="991346"/>
                  <a:pt x="1805372" y="980583"/>
                  <a:pt x="1797847" y="984107"/>
                </a:cubicBezTo>
                <a:cubicBezTo>
                  <a:pt x="1796704" y="984869"/>
                  <a:pt x="1795751" y="987345"/>
                  <a:pt x="1793275" y="985155"/>
                </a:cubicBezTo>
                <a:cubicBezTo>
                  <a:pt x="1790798" y="982869"/>
                  <a:pt x="1793561" y="981440"/>
                  <a:pt x="1794513" y="980011"/>
                </a:cubicBezTo>
                <a:cubicBezTo>
                  <a:pt x="1796513" y="975915"/>
                  <a:pt x="1788608" y="972296"/>
                  <a:pt x="1786512" y="977154"/>
                </a:cubicBezTo>
                <a:cubicBezTo>
                  <a:pt x="1779464" y="991346"/>
                  <a:pt x="1801371" y="1001823"/>
                  <a:pt x="1812515" y="1001347"/>
                </a:cubicBezTo>
                <a:close/>
                <a:moveTo>
                  <a:pt x="1811754" y="1133935"/>
                </a:moveTo>
                <a:cubicBezTo>
                  <a:pt x="1810801" y="1128792"/>
                  <a:pt x="1802419" y="1125172"/>
                  <a:pt x="1802895" y="1132506"/>
                </a:cubicBezTo>
                <a:cubicBezTo>
                  <a:pt x="1804038" y="1136983"/>
                  <a:pt x="1798228" y="1139841"/>
                  <a:pt x="1794132" y="1136316"/>
                </a:cubicBezTo>
                <a:cubicBezTo>
                  <a:pt x="1789560" y="1133745"/>
                  <a:pt x="1793846" y="1141269"/>
                  <a:pt x="1794227" y="1142889"/>
                </a:cubicBezTo>
                <a:cubicBezTo>
                  <a:pt x="1794704" y="1146318"/>
                  <a:pt x="1789655" y="1146032"/>
                  <a:pt x="1789084" y="1143365"/>
                </a:cubicBezTo>
                <a:cubicBezTo>
                  <a:pt x="1787084" y="1138888"/>
                  <a:pt x="1784226" y="1136983"/>
                  <a:pt x="1782988" y="1141841"/>
                </a:cubicBezTo>
                <a:cubicBezTo>
                  <a:pt x="1782702" y="1143556"/>
                  <a:pt x="1783845" y="1146413"/>
                  <a:pt x="1780130" y="1146794"/>
                </a:cubicBezTo>
                <a:cubicBezTo>
                  <a:pt x="1776320" y="1147175"/>
                  <a:pt x="1777463" y="1143365"/>
                  <a:pt x="1777083" y="1141460"/>
                </a:cubicBezTo>
                <a:cubicBezTo>
                  <a:pt x="1776511" y="1138698"/>
                  <a:pt x="1771367" y="1138126"/>
                  <a:pt x="1769177" y="1141269"/>
                </a:cubicBezTo>
                <a:cubicBezTo>
                  <a:pt x="1764224" y="1168892"/>
                  <a:pt x="1813468" y="1152509"/>
                  <a:pt x="1811754" y="1133935"/>
                </a:cubicBezTo>
                <a:close/>
                <a:moveTo>
                  <a:pt x="1831946" y="1176893"/>
                </a:moveTo>
                <a:cubicBezTo>
                  <a:pt x="1831565" y="1174607"/>
                  <a:pt x="1830422" y="1171368"/>
                  <a:pt x="1828136" y="1170511"/>
                </a:cubicBezTo>
                <a:cubicBezTo>
                  <a:pt x="1825565" y="1169368"/>
                  <a:pt x="1824231" y="1173273"/>
                  <a:pt x="1824517" y="1174988"/>
                </a:cubicBezTo>
                <a:cubicBezTo>
                  <a:pt x="1824898" y="1179465"/>
                  <a:pt x="1820707" y="1183084"/>
                  <a:pt x="1816611" y="1178703"/>
                </a:cubicBezTo>
                <a:cubicBezTo>
                  <a:pt x="1812801" y="1175750"/>
                  <a:pt x="1816040" y="1184227"/>
                  <a:pt x="1816135" y="1185751"/>
                </a:cubicBezTo>
                <a:cubicBezTo>
                  <a:pt x="1816040" y="1189942"/>
                  <a:pt x="1811754" y="1188609"/>
                  <a:pt x="1811468" y="1185370"/>
                </a:cubicBezTo>
                <a:cubicBezTo>
                  <a:pt x="1809944" y="1180322"/>
                  <a:pt x="1807848" y="1179750"/>
                  <a:pt x="1806515" y="1184132"/>
                </a:cubicBezTo>
                <a:cubicBezTo>
                  <a:pt x="1806038" y="1185942"/>
                  <a:pt x="1806800" y="1188894"/>
                  <a:pt x="1803562" y="1189180"/>
                </a:cubicBezTo>
                <a:cubicBezTo>
                  <a:pt x="1800133" y="1189371"/>
                  <a:pt x="1801657" y="1185466"/>
                  <a:pt x="1801466" y="1183465"/>
                </a:cubicBezTo>
                <a:cubicBezTo>
                  <a:pt x="1801181" y="1180608"/>
                  <a:pt x="1796799" y="1179846"/>
                  <a:pt x="1794513" y="1182989"/>
                </a:cubicBezTo>
                <a:cubicBezTo>
                  <a:pt x="1787560" y="1211088"/>
                  <a:pt x="1833280" y="1196705"/>
                  <a:pt x="1831946" y="1176893"/>
                </a:cubicBezTo>
                <a:close/>
                <a:moveTo>
                  <a:pt x="1854521" y="1202039"/>
                </a:moveTo>
                <a:cubicBezTo>
                  <a:pt x="1852997" y="1200706"/>
                  <a:pt x="1850330" y="1198800"/>
                  <a:pt x="1847663" y="1199086"/>
                </a:cubicBezTo>
                <a:cubicBezTo>
                  <a:pt x="1844519" y="1199372"/>
                  <a:pt x="1845567" y="1202610"/>
                  <a:pt x="1846520" y="1203754"/>
                </a:cubicBezTo>
                <a:cubicBezTo>
                  <a:pt x="1849187" y="1206802"/>
                  <a:pt x="1846901" y="1211183"/>
                  <a:pt x="1841090" y="1209754"/>
                </a:cubicBezTo>
                <a:cubicBezTo>
                  <a:pt x="1834994" y="1209564"/>
                  <a:pt x="1846424" y="1214612"/>
                  <a:pt x="1844424" y="1216898"/>
                </a:cubicBezTo>
                <a:cubicBezTo>
                  <a:pt x="1843091" y="1219184"/>
                  <a:pt x="1840709" y="1217565"/>
                  <a:pt x="1839662" y="1216803"/>
                </a:cubicBezTo>
                <a:cubicBezTo>
                  <a:pt x="1834804" y="1213183"/>
                  <a:pt x="1833756" y="1215279"/>
                  <a:pt x="1834518" y="1218041"/>
                </a:cubicBezTo>
                <a:cubicBezTo>
                  <a:pt x="1834994" y="1219565"/>
                  <a:pt x="1837185" y="1221375"/>
                  <a:pt x="1834328" y="1222899"/>
                </a:cubicBezTo>
                <a:cubicBezTo>
                  <a:pt x="1831375" y="1224518"/>
                  <a:pt x="1830708" y="1221089"/>
                  <a:pt x="1829565" y="1219755"/>
                </a:cubicBezTo>
                <a:cubicBezTo>
                  <a:pt x="1827851" y="1217850"/>
                  <a:pt x="1823469" y="1219184"/>
                  <a:pt x="1823183" y="1222422"/>
                </a:cubicBezTo>
                <a:cubicBezTo>
                  <a:pt x="1830232" y="1244806"/>
                  <a:pt x="1864522" y="1216993"/>
                  <a:pt x="1854521" y="1202039"/>
                </a:cubicBezTo>
                <a:close/>
                <a:moveTo>
                  <a:pt x="1879476" y="1231376"/>
                </a:moveTo>
                <a:cubicBezTo>
                  <a:pt x="1878524" y="1229376"/>
                  <a:pt x="1876523" y="1226709"/>
                  <a:pt x="1874237" y="1226233"/>
                </a:cubicBezTo>
                <a:cubicBezTo>
                  <a:pt x="1871475" y="1225756"/>
                  <a:pt x="1871570" y="1229566"/>
                  <a:pt x="1872142" y="1231090"/>
                </a:cubicBezTo>
                <a:cubicBezTo>
                  <a:pt x="1873761" y="1235091"/>
                  <a:pt x="1870808" y="1239282"/>
                  <a:pt x="1866046" y="1236138"/>
                </a:cubicBezTo>
                <a:cubicBezTo>
                  <a:pt x="1860712" y="1234329"/>
                  <a:pt x="1869665" y="1242996"/>
                  <a:pt x="1867284" y="1244806"/>
                </a:cubicBezTo>
                <a:cubicBezTo>
                  <a:pt x="1863665" y="1249092"/>
                  <a:pt x="1859569" y="1233281"/>
                  <a:pt x="1858426" y="1243187"/>
                </a:cubicBezTo>
                <a:cubicBezTo>
                  <a:pt x="1858426" y="1244901"/>
                  <a:pt x="1859950" y="1247568"/>
                  <a:pt x="1856997" y="1248426"/>
                </a:cubicBezTo>
                <a:cubicBezTo>
                  <a:pt x="1854044" y="1249283"/>
                  <a:pt x="1854330" y="1245473"/>
                  <a:pt x="1853568" y="1243663"/>
                </a:cubicBezTo>
                <a:cubicBezTo>
                  <a:pt x="1852520" y="1241187"/>
                  <a:pt x="1848329" y="1241377"/>
                  <a:pt x="1847186" y="1244711"/>
                </a:cubicBezTo>
                <a:cubicBezTo>
                  <a:pt x="1848044" y="1271476"/>
                  <a:pt x="1885858" y="1249283"/>
                  <a:pt x="1879476" y="1231376"/>
                </a:cubicBezTo>
                <a:close/>
                <a:moveTo>
                  <a:pt x="1914242" y="1263380"/>
                </a:moveTo>
                <a:cubicBezTo>
                  <a:pt x="1912909" y="1255474"/>
                  <a:pt x="1904813" y="1253950"/>
                  <a:pt x="1898240" y="1256998"/>
                </a:cubicBezTo>
                <a:cubicBezTo>
                  <a:pt x="1891192" y="1262142"/>
                  <a:pt x="1912052" y="1263285"/>
                  <a:pt x="1898621" y="1270429"/>
                </a:cubicBezTo>
                <a:cubicBezTo>
                  <a:pt x="1887763" y="1273953"/>
                  <a:pt x="1905384" y="1272429"/>
                  <a:pt x="1904908" y="1275953"/>
                </a:cubicBezTo>
                <a:cubicBezTo>
                  <a:pt x="1904622" y="1281858"/>
                  <a:pt x="1887668" y="1274810"/>
                  <a:pt x="1894526" y="1282430"/>
                </a:cubicBezTo>
                <a:cubicBezTo>
                  <a:pt x="1895954" y="1283573"/>
                  <a:pt x="1899479" y="1284145"/>
                  <a:pt x="1897193" y="1287288"/>
                </a:cubicBezTo>
                <a:cubicBezTo>
                  <a:pt x="1894907" y="1290431"/>
                  <a:pt x="1892144" y="1287478"/>
                  <a:pt x="1889954" y="1286907"/>
                </a:cubicBezTo>
                <a:cubicBezTo>
                  <a:pt x="1886810" y="1286050"/>
                  <a:pt x="1882810" y="1289764"/>
                  <a:pt x="1884429" y="1293098"/>
                </a:cubicBezTo>
                <a:cubicBezTo>
                  <a:pt x="1885953" y="1296146"/>
                  <a:pt x="1890620" y="1297003"/>
                  <a:pt x="1893764" y="1297099"/>
                </a:cubicBezTo>
                <a:cubicBezTo>
                  <a:pt x="1909099" y="1296717"/>
                  <a:pt x="1917862" y="1276143"/>
                  <a:pt x="1914242" y="1263380"/>
                </a:cubicBezTo>
                <a:close/>
                <a:moveTo>
                  <a:pt x="1920719" y="1305195"/>
                </a:moveTo>
                <a:cubicBezTo>
                  <a:pt x="1918719" y="1303004"/>
                  <a:pt x="1915195" y="1299956"/>
                  <a:pt x="1912052" y="1300051"/>
                </a:cubicBezTo>
                <a:cubicBezTo>
                  <a:pt x="1908337" y="1300051"/>
                  <a:pt x="1909766" y="1304814"/>
                  <a:pt x="1911099" y="1306528"/>
                </a:cubicBezTo>
                <a:cubicBezTo>
                  <a:pt x="1914719" y="1311195"/>
                  <a:pt x="1912433" y="1317006"/>
                  <a:pt x="1905003" y="1314243"/>
                </a:cubicBezTo>
                <a:cubicBezTo>
                  <a:pt x="1897383" y="1312910"/>
                  <a:pt x="1912242" y="1322054"/>
                  <a:pt x="1909766" y="1324721"/>
                </a:cubicBezTo>
                <a:cubicBezTo>
                  <a:pt x="1906813" y="1330722"/>
                  <a:pt x="1895097" y="1312243"/>
                  <a:pt x="1897574" y="1324721"/>
                </a:cubicBezTo>
                <a:cubicBezTo>
                  <a:pt x="1898240" y="1326912"/>
                  <a:pt x="1901193" y="1329674"/>
                  <a:pt x="1897764" y="1331484"/>
                </a:cubicBezTo>
                <a:cubicBezTo>
                  <a:pt x="1894145" y="1333293"/>
                  <a:pt x="1893097" y="1328436"/>
                  <a:pt x="1891478" y="1326340"/>
                </a:cubicBezTo>
                <a:cubicBezTo>
                  <a:pt x="1889096" y="1323292"/>
                  <a:pt x="1883572" y="1324721"/>
                  <a:pt x="1883572" y="1329293"/>
                </a:cubicBezTo>
                <a:cubicBezTo>
                  <a:pt x="1894049" y="1361392"/>
                  <a:pt x="1935579" y="1327579"/>
                  <a:pt x="1920719" y="1305195"/>
                </a:cubicBezTo>
                <a:close/>
                <a:moveTo>
                  <a:pt x="1961963" y="1285192"/>
                </a:moveTo>
                <a:cubicBezTo>
                  <a:pt x="1961677" y="1284335"/>
                  <a:pt x="1961296" y="1283478"/>
                  <a:pt x="1960915" y="1282620"/>
                </a:cubicBezTo>
                <a:lnTo>
                  <a:pt x="1961010" y="1282525"/>
                </a:lnTo>
                <a:cubicBezTo>
                  <a:pt x="1959010" y="1278049"/>
                  <a:pt x="1952533" y="1271667"/>
                  <a:pt x="1947008" y="1270905"/>
                </a:cubicBezTo>
                <a:cubicBezTo>
                  <a:pt x="1940912" y="1271857"/>
                  <a:pt x="1954533" y="1284430"/>
                  <a:pt x="1941960" y="1282716"/>
                </a:cubicBezTo>
                <a:cubicBezTo>
                  <a:pt x="1936531" y="1282430"/>
                  <a:pt x="1947104" y="1288431"/>
                  <a:pt x="1945675" y="1290812"/>
                </a:cubicBezTo>
                <a:cubicBezTo>
                  <a:pt x="1944722" y="1292908"/>
                  <a:pt x="1942246" y="1291574"/>
                  <a:pt x="1941198" y="1290431"/>
                </a:cubicBezTo>
                <a:cubicBezTo>
                  <a:pt x="1936531" y="1286335"/>
                  <a:pt x="1935674" y="1288716"/>
                  <a:pt x="1936626" y="1291669"/>
                </a:cubicBezTo>
                <a:cubicBezTo>
                  <a:pt x="1940150" y="1297194"/>
                  <a:pt x="1934912" y="1300242"/>
                  <a:pt x="1932245" y="1293479"/>
                </a:cubicBezTo>
                <a:cubicBezTo>
                  <a:pt x="1930625" y="1291383"/>
                  <a:pt x="1926720" y="1292812"/>
                  <a:pt x="1926530" y="1296337"/>
                </a:cubicBezTo>
                <a:cubicBezTo>
                  <a:pt x="1926339" y="1299384"/>
                  <a:pt x="1929101" y="1302242"/>
                  <a:pt x="1931102" y="1303671"/>
                </a:cubicBezTo>
                <a:cubicBezTo>
                  <a:pt x="1938436" y="1307195"/>
                  <a:pt x="1949104" y="1305480"/>
                  <a:pt x="1955867" y="1301861"/>
                </a:cubicBezTo>
                <a:cubicBezTo>
                  <a:pt x="1959296" y="1297479"/>
                  <a:pt x="1963582" y="1290907"/>
                  <a:pt x="1961963" y="1285192"/>
                </a:cubicBezTo>
                <a:close/>
                <a:moveTo>
                  <a:pt x="1914909" y="1386729"/>
                </a:moveTo>
                <a:lnTo>
                  <a:pt x="1914909" y="1386729"/>
                </a:lnTo>
                <a:lnTo>
                  <a:pt x="1914909" y="1386729"/>
                </a:lnTo>
                <a:lnTo>
                  <a:pt x="1914909" y="1386729"/>
                </a:lnTo>
                <a:lnTo>
                  <a:pt x="1914909" y="1386729"/>
                </a:lnTo>
                <a:close/>
                <a:moveTo>
                  <a:pt x="1975012" y="1327293"/>
                </a:moveTo>
                <a:cubicBezTo>
                  <a:pt x="1972059" y="1321673"/>
                  <a:pt x="1960058" y="1316529"/>
                  <a:pt x="1965106" y="1327388"/>
                </a:cubicBezTo>
                <a:cubicBezTo>
                  <a:pt x="1968535" y="1332627"/>
                  <a:pt x="1965868" y="1338246"/>
                  <a:pt x="1958534" y="1334532"/>
                </a:cubicBezTo>
                <a:cubicBezTo>
                  <a:pt x="1951009" y="1332341"/>
                  <a:pt x="1965296" y="1343295"/>
                  <a:pt x="1962725" y="1345771"/>
                </a:cubicBezTo>
                <a:cubicBezTo>
                  <a:pt x="1959581" y="1351486"/>
                  <a:pt x="1948818" y="1331484"/>
                  <a:pt x="1950437" y="1344342"/>
                </a:cubicBezTo>
                <a:cubicBezTo>
                  <a:pt x="1951009" y="1346533"/>
                  <a:pt x="1953771" y="1349772"/>
                  <a:pt x="1950152" y="1351200"/>
                </a:cubicBezTo>
                <a:cubicBezTo>
                  <a:pt x="1946437" y="1352629"/>
                  <a:pt x="1945675" y="1347676"/>
                  <a:pt x="1944246" y="1345295"/>
                </a:cubicBezTo>
                <a:cubicBezTo>
                  <a:pt x="1942151" y="1341961"/>
                  <a:pt x="1936531" y="1342818"/>
                  <a:pt x="1936150" y="1347391"/>
                </a:cubicBezTo>
                <a:cubicBezTo>
                  <a:pt x="1943675" y="1380442"/>
                  <a:pt x="1989109" y="1351962"/>
                  <a:pt x="1975012" y="1327293"/>
                </a:cubicBezTo>
                <a:close/>
                <a:moveTo>
                  <a:pt x="1994443" y="1291860"/>
                </a:moveTo>
                <a:cubicBezTo>
                  <a:pt x="1989776" y="1286812"/>
                  <a:pt x="1982251" y="1289764"/>
                  <a:pt x="1978250" y="1294527"/>
                </a:cubicBezTo>
                <a:cubicBezTo>
                  <a:pt x="1976250" y="1297479"/>
                  <a:pt x="1979870" y="1297861"/>
                  <a:pt x="1981584" y="1297479"/>
                </a:cubicBezTo>
                <a:cubicBezTo>
                  <a:pt x="1986251" y="1296337"/>
                  <a:pt x="1988347" y="1300146"/>
                  <a:pt x="1982918" y="1304814"/>
                </a:cubicBezTo>
                <a:cubicBezTo>
                  <a:pt x="1978250" y="1310148"/>
                  <a:pt x="1990919" y="1302147"/>
                  <a:pt x="1991490" y="1304814"/>
                </a:cubicBezTo>
                <a:cubicBezTo>
                  <a:pt x="1992538" y="1306909"/>
                  <a:pt x="1989395" y="1308338"/>
                  <a:pt x="1988061" y="1309005"/>
                </a:cubicBezTo>
                <a:cubicBezTo>
                  <a:pt x="1981394" y="1311862"/>
                  <a:pt x="1982537" y="1313767"/>
                  <a:pt x="1985585" y="1314053"/>
                </a:cubicBezTo>
                <a:cubicBezTo>
                  <a:pt x="1987204" y="1314243"/>
                  <a:pt x="1990347" y="1313005"/>
                  <a:pt x="1989776" y="1316244"/>
                </a:cubicBezTo>
                <a:cubicBezTo>
                  <a:pt x="1989204" y="1319482"/>
                  <a:pt x="1985775" y="1318625"/>
                  <a:pt x="1983775" y="1319196"/>
                </a:cubicBezTo>
                <a:cubicBezTo>
                  <a:pt x="1980917" y="1319958"/>
                  <a:pt x="1979203" y="1324340"/>
                  <a:pt x="1981870" y="1326054"/>
                </a:cubicBezTo>
                <a:cubicBezTo>
                  <a:pt x="1984346" y="1327483"/>
                  <a:pt x="1988442" y="1325959"/>
                  <a:pt x="1990919" y="1324721"/>
                </a:cubicBezTo>
                <a:cubicBezTo>
                  <a:pt x="2001872" y="1318816"/>
                  <a:pt x="2003492" y="1299575"/>
                  <a:pt x="1994443" y="1291860"/>
                </a:cubicBezTo>
                <a:close/>
                <a:moveTo>
                  <a:pt x="2007778" y="1345771"/>
                </a:moveTo>
                <a:cubicBezTo>
                  <a:pt x="2005683" y="1337104"/>
                  <a:pt x="1996253" y="1333770"/>
                  <a:pt x="1988537" y="1336627"/>
                </a:cubicBezTo>
                <a:cubicBezTo>
                  <a:pt x="1984918" y="1338532"/>
                  <a:pt x="1988537" y="1341771"/>
                  <a:pt x="1990633" y="1342628"/>
                </a:cubicBezTo>
                <a:cubicBezTo>
                  <a:pt x="1996348" y="1344724"/>
                  <a:pt x="1996919" y="1350724"/>
                  <a:pt x="1988442" y="1352153"/>
                </a:cubicBezTo>
                <a:cubicBezTo>
                  <a:pt x="1980536" y="1354820"/>
                  <a:pt x="1998920" y="1355106"/>
                  <a:pt x="1998062" y="1358630"/>
                </a:cubicBezTo>
                <a:cubicBezTo>
                  <a:pt x="1998348" y="1365012"/>
                  <a:pt x="1978060" y="1355582"/>
                  <a:pt x="1986537" y="1364726"/>
                </a:cubicBezTo>
                <a:cubicBezTo>
                  <a:pt x="1988252" y="1366155"/>
                  <a:pt x="1992347" y="1367107"/>
                  <a:pt x="1989966" y="1370346"/>
                </a:cubicBezTo>
                <a:cubicBezTo>
                  <a:pt x="1987490" y="1373584"/>
                  <a:pt x="1984156" y="1370060"/>
                  <a:pt x="1981584" y="1369203"/>
                </a:cubicBezTo>
                <a:cubicBezTo>
                  <a:pt x="1977965" y="1367869"/>
                  <a:pt x="1973679" y="1371489"/>
                  <a:pt x="1975583" y="1375489"/>
                </a:cubicBezTo>
                <a:cubicBezTo>
                  <a:pt x="1977298" y="1379109"/>
                  <a:pt x="1982918" y="1380347"/>
                  <a:pt x="1986442" y="1380823"/>
                </a:cubicBezTo>
                <a:cubicBezTo>
                  <a:pt x="2004254" y="1382252"/>
                  <a:pt x="2013588" y="1360249"/>
                  <a:pt x="2007778" y="1345771"/>
                </a:cubicBezTo>
                <a:close/>
                <a:moveTo>
                  <a:pt x="2010826" y="1406065"/>
                </a:moveTo>
                <a:cubicBezTo>
                  <a:pt x="2010921" y="1398635"/>
                  <a:pt x="2003968" y="1392825"/>
                  <a:pt x="1996919" y="1392920"/>
                </a:cubicBezTo>
                <a:cubicBezTo>
                  <a:pt x="1993490" y="1393396"/>
                  <a:pt x="1995872" y="1397016"/>
                  <a:pt x="1997396" y="1398254"/>
                </a:cubicBezTo>
                <a:cubicBezTo>
                  <a:pt x="2001682" y="1401683"/>
                  <a:pt x="2000729" y="1406541"/>
                  <a:pt x="1993395" y="1405112"/>
                </a:cubicBezTo>
                <a:cubicBezTo>
                  <a:pt x="1986442" y="1405112"/>
                  <a:pt x="2001206" y="1410351"/>
                  <a:pt x="1999777" y="1413113"/>
                </a:cubicBezTo>
                <a:cubicBezTo>
                  <a:pt x="1998253" y="1418161"/>
                  <a:pt x="1984156" y="1404731"/>
                  <a:pt x="1988823" y="1414446"/>
                </a:cubicBezTo>
                <a:cubicBezTo>
                  <a:pt x="1989871" y="1416066"/>
                  <a:pt x="1993014" y="1418066"/>
                  <a:pt x="1990252" y="1419876"/>
                </a:cubicBezTo>
                <a:cubicBezTo>
                  <a:pt x="1987394" y="1421686"/>
                  <a:pt x="1985585" y="1418066"/>
                  <a:pt x="1983775" y="1416447"/>
                </a:cubicBezTo>
                <a:cubicBezTo>
                  <a:pt x="1981203" y="1414351"/>
                  <a:pt x="1976726" y="1415875"/>
                  <a:pt x="1977393" y="1419495"/>
                </a:cubicBezTo>
                <a:cubicBezTo>
                  <a:pt x="1986347" y="1437973"/>
                  <a:pt x="2014064" y="1424638"/>
                  <a:pt x="2010826" y="1406065"/>
                </a:cubicBezTo>
                <a:close/>
                <a:moveTo>
                  <a:pt x="2039496" y="1315101"/>
                </a:moveTo>
                <a:cubicBezTo>
                  <a:pt x="2039210" y="1308147"/>
                  <a:pt x="2033305" y="1303290"/>
                  <a:pt x="2026828" y="1304528"/>
                </a:cubicBezTo>
                <a:cubicBezTo>
                  <a:pt x="2023875" y="1305480"/>
                  <a:pt x="2026161" y="1308719"/>
                  <a:pt x="2027590" y="1309671"/>
                </a:cubicBezTo>
                <a:cubicBezTo>
                  <a:pt x="2031495" y="1312338"/>
                  <a:pt x="2030924" y="1317291"/>
                  <a:pt x="2024542" y="1317006"/>
                </a:cubicBezTo>
                <a:cubicBezTo>
                  <a:pt x="2018541" y="1318149"/>
                  <a:pt x="2031686" y="1321006"/>
                  <a:pt x="2030543" y="1323768"/>
                </a:cubicBezTo>
                <a:cubicBezTo>
                  <a:pt x="2030066" y="1326436"/>
                  <a:pt x="2027114" y="1325102"/>
                  <a:pt x="2025780" y="1324530"/>
                </a:cubicBezTo>
                <a:cubicBezTo>
                  <a:pt x="2019684" y="1321768"/>
                  <a:pt x="2019303" y="1324245"/>
                  <a:pt x="2021208" y="1326816"/>
                </a:cubicBezTo>
                <a:cubicBezTo>
                  <a:pt x="2022256" y="1328245"/>
                  <a:pt x="2025018" y="1329674"/>
                  <a:pt x="2022827" y="1331865"/>
                </a:cubicBezTo>
                <a:cubicBezTo>
                  <a:pt x="2020541" y="1334055"/>
                  <a:pt x="2018636" y="1330722"/>
                  <a:pt x="2016922" y="1329674"/>
                </a:cubicBezTo>
                <a:cubicBezTo>
                  <a:pt x="2014541" y="1328055"/>
                  <a:pt x="2010826" y="1330245"/>
                  <a:pt x="2011588" y="1333770"/>
                </a:cubicBezTo>
                <a:cubicBezTo>
                  <a:pt x="2012255" y="1336913"/>
                  <a:pt x="2016065" y="1338723"/>
                  <a:pt x="2018541" y="1339675"/>
                </a:cubicBezTo>
                <a:cubicBezTo>
                  <a:pt x="2031686" y="1343676"/>
                  <a:pt x="2041782" y="1326912"/>
                  <a:pt x="2039496" y="1315101"/>
                </a:cubicBezTo>
                <a:close/>
                <a:moveTo>
                  <a:pt x="2048450" y="1358154"/>
                </a:moveTo>
                <a:cubicBezTo>
                  <a:pt x="2045497" y="1349772"/>
                  <a:pt x="2035877" y="1346819"/>
                  <a:pt x="2028257" y="1350438"/>
                </a:cubicBezTo>
                <a:cubicBezTo>
                  <a:pt x="2024733" y="1352534"/>
                  <a:pt x="2028733" y="1355582"/>
                  <a:pt x="2030924" y="1356154"/>
                </a:cubicBezTo>
                <a:cubicBezTo>
                  <a:pt x="2036924" y="1357868"/>
                  <a:pt x="2037877" y="1363869"/>
                  <a:pt x="2029495" y="1365774"/>
                </a:cubicBezTo>
                <a:cubicBezTo>
                  <a:pt x="2021780" y="1369012"/>
                  <a:pt x="2040354" y="1367965"/>
                  <a:pt x="2039687" y="1371584"/>
                </a:cubicBezTo>
                <a:cubicBezTo>
                  <a:pt x="2040449" y="1377966"/>
                  <a:pt x="2019398" y="1369774"/>
                  <a:pt x="2028638" y="1378442"/>
                </a:cubicBezTo>
                <a:cubicBezTo>
                  <a:pt x="2030447" y="1379775"/>
                  <a:pt x="2034734" y="1380442"/>
                  <a:pt x="2032543" y="1383871"/>
                </a:cubicBezTo>
                <a:cubicBezTo>
                  <a:pt x="2030352" y="1387300"/>
                  <a:pt x="2026733" y="1383966"/>
                  <a:pt x="2024066" y="1383300"/>
                </a:cubicBezTo>
                <a:cubicBezTo>
                  <a:pt x="2020351" y="1382252"/>
                  <a:pt x="2016255" y="1386348"/>
                  <a:pt x="2018541" y="1390062"/>
                </a:cubicBezTo>
                <a:cubicBezTo>
                  <a:pt x="2037496" y="1406350"/>
                  <a:pt x="2059308" y="1376346"/>
                  <a:pt x="2048450" y="1358154"/>
                </a:cubicBezTo>
                <a:close/>
                <a:moveTo>
                  <a:pt x="2084930" y="1329007"/>
                </a:moveTo>
                <a:cubicBezTo>
                  <a:pt x="2082835" y="1321101"/>
                  <a:pt x="2074262" y="1317672"/>
                  <a:pt x="2067119" y="1320530"/>
                </a:cubicBezTo>
                <a:cubicBezTo>
                  <a:pt x="2060356" y="1325292"/>
                  <a:pt x="2082359" y="1328721"/>
                  <a:pt x="2069024" y="1334913"/>
                </a:cubicBezTo>
                <a:cubicBezTo>
                  <a:pt x="2058070" y="1337580"/>
                  <a:pt x="2076548" y="1337866"/>
                  <a:pt x="2076263" y="1341295"/>
                </a:cubicBezTo>
                <a:cubicBezTo>
                  <a:pt x="2076358" y="1347581"/>
                  <a:pt x="2058260" y="1338437"/>
                  <a:pt x="2065880" y="1347200"/>
                </a:cubicBezTo>
                <a:cubicBezTo>
                  <a:pt x="2067404" y="1348629"/>
                  <a:pt x="2071214" y="1349486"/>
                  <a:pt x="2069024" y="1352534"/>
                </a:cubicBezTo>
                <a:cubicBezTo>
                  <a:pt x="2066833" y="1355677"/>
                  <a:pt x="2063785" y="1352248"/>
                  <a:pt x="2061499" y="1351486"/>
                </a:cubicBezTo>
                <a:cubicBezTo>
                  <a:pt x="2058260" y="1350248"/>
                  <a:pt x="2054355" y="1353867"/>
                  <a:pt x="2056165" y="1357487"/>
                </a:cubicBezTo>
                <a:cubicBezTo>
                  <a:pt x="2073024" y="1374346"/>
                  <a:pt x="2093503" y="1345962"/>
                  <a:pt x="2084930" y="1329007"/>
                </a:cubicBezTo>
                <a:close/>
                <a:moveTo>
                  <a:pt x="2079977" y="1374061"/>
                </a:moveTo>
                <a:cubicBezTo>
                  <a:pt x="2076072" y="1374251"/>
                  <a:pt x="2070071" y="1375204"/>
                  <a:pt x="2066928" y="1378156"/>
                </a:cubicBezTo>
                <a:cubicBezTo>
                  <a:pt x="2063309" y="1381585"/>
                  <a:pt x="2069024" y="1383776"/>
                  <a:pt x="2071786" y="1383871"/>
                </a:cubicBezTo>
                <a:cubicBezTo>
                  <a:pt x="2080644" y="1384062"/>
                  <a:pt x="2080644" y="1391967"/>
                  <a:pt x="2072834" y="1395206"/>
                </a:cubicBezTo>
                <a:cubicBezTo>
                  <a:pt x="2064642" y="1401016"/>
                  <a:pt x="2086264" y="1394730"/>
                  <a:pt x="2086550" y="1398825"/>
                </a:cubicBezTo>
                <a:cubicBezTo>
                  <a:pt x="2089217" y="1405969"/>
                  <a:pt x="2062070" y="1402636"/>
                  <a:pt x="2075405" y="1409875"/>
                </a:cubicBezTo>
                <a:cubicBezTo>
                  <a:pt x="2077977" y="1410827"/>
                  <a:pt x="2083121" y="1410351"/>
                  <a:pt x="2081597" y="1414828"/>
                </a:cubicBezTo>
                <a:cubicBezTo>
                  <a:pt x="2080073" y="1419304"/>
                  <a:pt x="2074739" y="1416733"/>
                  <a:pt x="2071405" y="1416637"/>
                </a:cubicBezTo>
                <a:cubicBezTo>
                  <a:pt x="2066738" y="1416447"/>
                  <a:pt x="2063118" y="1422162"/>
                  <a:pt x="2066928" y="1425781"/>
                </a:cubicBezTo>
                <a:cubicBezTo>
                  <a:pt x="2101980" y="1441688"/>
                  <a:pt x="2114077" y="1379013"/>
                  <a:pt x="2079977" y="1374061"/>
                </a:cubicBezTo>
                <a:close/>
                <a:moveTo>
                  <a:pt x="2123030" y="1341961"/>
                </a:moveTo>
                <a:cubicBezTo>
                  <a:pt x="2122364" y="1334817"/>
                  <a:pt x="2115601" y="1330245"/>
                  <a:pt x="2108934" y="1331198"/>
                </a:cubicBezTo>
                <a:cubicBezTo>
                  <a:pt x="2105885" y="1332055"/>
                  <a:pt x="2108457" y="1335389"/>
                  <a:pt x="2109981" y="1336437"/>
                </a:cubicBezTo>
                <a:cubicBezTo>
                  <a:pt x="2114268" y="1339104"/>
                  <a:pt x="2113886" y="1344152"/>
                  <a:pt x="2107219" y="1343771"/>
                </a:cubicBezTo>
                <a:cubicBezTo>
                  <a:pt x="2100837" y="1344628"/>
                  <a:pt x="2115030" y="1348057"/>
                  <a:pt x="2113886" y="1350629"/>
                </a:cubicBezTo>
                <a:cubicBezTo>
                  <a:pt x="2112934" y="1355868"/>
                  <a:pt x="2099027" y="1344724"/>
                  <a:pt x="2104266" y="1353582"/>
                </a:cubicBezTo>
                <a:cubicBezTo>
                  <a:pt x="2105409" y="1355011"/>
                  <a:pt x="2108362" y="1356534"/>
                  <a:pt x="2106171" y="1358725"/>
                </a:cubicBezTo>
                <a:cubicBezTo>
                  <a:pt x="2103885" y="1360916"/>
                  <a:pt x="2101790" y="1357487"/>
                  <a:pt x="2099980" y="1356344"/>
                </a:cubicBezTo>
                <a:cubicBezTo>
                  <a:pt x="2097408" y="1354725"/>
                  <a:pt x="2093693" y="1357011"/>
                  <a:pt x="2094646" y="1360440"/>
                </a:cubicBezTo>
                <a:cubicBezTo>
                  <a:pt x="2105695" y="1377585"/>
                  <a:pt x="2128174" y="1358249"/>
                  <a:pt x="2123030" y="1341961"/>
                </a:cubicBezTo>
                <a:close/>
                <a:moveTo>
                  <a:pt x="2141414" y="1374727"/>
                </a:moveTo>
                <a:cubicBezTo>
                  <a:pt x="2134080" y="1363774"/>
                  <a:pt x="2106743" y="1379966"/>
                  <a:pt x="2123983" y="1380728"/>
                </a:cubicBezTo>
                <a:cubicBezTo>
                  <a:pt x="2130365" y="1379585"/>
                  <a:pt x="2133794" y="1384443"/>
                  <a:pt x="2126650" y="1389967"/>
                </a:cubicBezTo>
                <a:cubicBezTo>
                  <a:pt x="2124078" y="1391967"/>
                  <a:pt x="2125221" y="1392444"/>
                  <a:pt x="2127793" y="1392063"/>
                </a:cubicBezTo>
                <a:cubicBezTo>
                  <a:pt x="2130651" y="1391587"/>
                  <a:pt x="2133318" y="1390253"/>
                  <a:pt x="2136080" y="1389777"/>
                </a:cubicBezTo>
                <a:cubicBezTo>
                  <a:pt x="2137223" y="1389586"/>
                  <a:pt x="2137985" y="1389491"/>
                  <a:pt x="2138651" y="1390634"/>
                </a:cubicBezTo>
                <a:cubicBezTo>
                  <a:pt x="2140366" y="1393396"/>
                  <a:pt x="2136080" y="1394920"/>
                  <a:pt x="2134175" y="1395492"/>
                </a:cubicBezTo>
                <a:cubicBezTo>
                  <a:pt x="2125317" y="1398445"/>
                  <a:pt x="2126936" y="1400921"/>
                  <a:pt x="2131127" y="1401588"/>
                </a:cubicBezTo>
                <a:cubicBezTo>
                  <a:pt x="2133413" y="1401969"/>
                  <a:pt x="2137604" y="1400730"/>
                  <a:pt x="2137032" y="1404731"/>
                </a:cubicBezTo>
                <a:cubicBezTo>
                  <a:pt x="2136461" y="1408732"/>
                  <a:pt x="2131698" y="1407398"/>
                  <a:pt x="2128936" y="1407874"/>
                </a:cubicBezTo>
                <a:cubicBezTo>
                  <a:pt x="2125031" y="1408636"/>
                  <a:pt x="2122935" y="1413970"/>
                  <a:pt x="2126745" y="1416256"/>
                </a:cubicBezTo>
                <a:cubicBezTo>
                  <a:pt x="2150653" y="1422829"/>
                  <a:pt x="2159130" y="1387015"/>
                  <a:pt x="2141414" y="1374727"/>
                </a:cubicBezTo>
                <a:close/>
                <a:moveTo>
                  <a:pt x="2172465" y="1345009"/>
                </a:moveTo>
                <a:cubicBezTo>
                  <a:pt x="2168560" y="1333960"/>
                  <a:pt x="2143128" y="1341009"/>
                  <a:pt x="2157035" y="1345771"/>
                </a:cubicBezTo>
                <a:cubicBezTo>
                  <a:pt x="2162464" y="1346343"/>
                  <a:pt x="2164179" y="1351391"/>
                  <a:pt x="2157225" y="1354249"/>
                </a:cubicBezTo>
                <a:cubicBezTo>
                  <a:pt x="2154749" y="1355296"/>
                  <a:pt x="2155511" y="1355963"/>
                  <a:pt x="2157701" y="1356249"/>
                </a:cubicBezTo>
                <a:cubicBezTo>
                  <a:pt x="2160083" y="1356534"/>
                  <a:pt x="2162559" y="1356154"/>
                  <a:pt x="2164845" y="1356439"/>
                </a:cubicBezTo>
                <a:cubicBezTo>
                  <a:pt x="2169608" y="1357773"/>
                  <a:pt x="2165226" y="1361392"/>
                  <a:pt x="2162083" y="1360821"/>
                </a:cubicBezTo>
                <a:cubicBezTo>
                  <a:pt x="2154272" y="1361107"/>
                  <a:pt x="2155034" y="1363678"/>
                  <a:pt x="2158273" y="1365202"/>
                </a:cubicBezTo>
                <a:cubicBezTo>
                  <a:pt x="2159988" y="1366059"/>
                  <a:pt x="2163702" y="1366059"/>
                  <a:pt x="2162369" y="1369298"/>
                </a:cubicBezTo>
                <a:cubicBezTo>
                  <a:pt x="2161035" y="1372537"/>
                  <a:pt x="2157511" y="1370250"/>
                  <a:pt x="2155130" y="1369965"/>
                </a:cubicBezTo>
                <a:cubicBezTo>
                  <a:pt x="2151796" y="1369584"/>
                  <a:pt x="2148939" y="1373679"/>
                  <a:pt x="2151510" y="1376442"/>
                </a:cubicBezTo>
                <a:cubicBezTo>
                  <a:pt x="2169798" y="1387681"/>
                  <a:pt x="2184181" y="1359011"/>
                  <a:pt x="2172465" y="1345009"/>
                </a:cubicBezTo>
                <a:close/>
                <a:moveTo>
                  <a:pt x="2194277" y="1374822"/>
                </a:moveTo>
                <a:cubicBezTo>
                  <a:pt x="2190944" y="1374822"/>
                  <a:pt x="2185610" y="1375489"/>
                  <a:pt x="2182943" y="1377870"/>
                </a:cubicBezTo>
                <a:cubicBezTo>
                  <a:pt x="2179800" y="1380633"/>
                  <a:pt x="2184562" y="1382824"/>
                  <a:pt x="2187039" y="1382919"/>
                </a:cubicBezTo>
                <a:cubicBezTo>
                  <a:pt x="2193611" y="1383395"/>
                  <a:pt x="2195897" y="1389015"/>
                  <a:pt x="2187705" y="1392539"/>
                </a:cubicBezTo>
                <a:cubicBezTo>
                  <a:pt x="2180561" y="1397206"/>
                  <a:pt x="2199230" y="1392539"/>
                  <a:pt x="2199326" y="1396158"/>
                </a:cubicBezTo>
                <a:cubicBezTo>
                  <a:pt x="2200373" y="1399207"/>
                  <a:pt x="2195801" y="1399683"/>
                  <a:pt x="2193897" y="1399778"/>
                </a:cubicBezTo>
                <a:cubicBezTo>
                  <a:pt x="2184467" y="1400540"/>
                  <a:pt x="2185610" y="1403302"/>
                  <a:pt x="2189515" y="1404921"/>
                </a:cubicBezTo>
                <a:cubicBezTo>
                  <a:pt x="2191706" y="1405779"/>
                  <a:pt x="2196087" y="1405683"/>
                  <a:pt x="2194659" y="1409398"/>
                </a:cubicBezTo>
                <a:cubicBezTo>
                  <a:pt x="2193134" y="1413113"/>
                  <a:pt x="2188848" y="1410637"/>
                  <a:pt x="2185991" y="1410541"/>
                </a:cubicBezTo>
                <a:cubicBezTo>
                  <a:pt x="2181895" y="1410255"/>
                  <a:pt x="2178752" y="1415208"/>
                  <a:pt x="2182085" y="1418257"/>
                </a:cubicBezTo>
                <a:cubicBezTo>
                  <a:pt x="2211422" y="1432449"/>
                  <a:pt x="2223234" y="1380157"/>
                  <a:pt x="2194277" y="1374822"/>
                </a:cubicBezTo>
                <a:close/>
                <a:moveTo>
                  <a:pt x="2225139" y="1344724"/>
                </a:moveTo>
                <a:cubicBezTo>
                  <a:pt x="2221233" y="1334722"/>
                  <a:pt x="2197135" y="1342342"/>
                  <a:pt x="2210565" y="1346152"/>
                </a:cubicBezTo>
                <a:cubicBezTo>
                  <a:pt x="2215709" y="1346438"/>
                  <a:pt x="2217614" y="1350915"/>
                  <a:pt x="2211232" y="1353963"/>
                </a:cubicBezTo>
                <a:cubicBezTo>
                  <a:pt x="2208946" y="1355011"/>
                  <a:pt x="2209708" y="1355677"/>
                  <a:pt x="2211804" y="1355772"/>
                </a:cubicBezTo>
                <a:cubicBezTo>
                  <a:pt x="2214089" y="1355963"/>
                  <a:pt x="2216376" y="1355391"/>
                  <a:pt x="2218566" y="1355487"/>
                </a:cubicBezTo>
                <a:cubicBezTo>
                  <a:pt x="2223138" y="1356439"/>
                  <a:pt x="2219138" y="1360059"/>
                  <a:pt x="2216185" y="1359678"/>
                </a:cubicBezTo>
                <a:cubicBezTo>
                  <a:pt x="2208851" y="1360440"/>
                  <a:pt x="2209708" y="1362630"/>
                  <a:pt x="2212851" y="1363964"/>
                </a:cubicBezTo>
                <a:cubicBezTo>
                  <a:pt x="2214566" y="1364631"/>
                  <a:pt x="2217995" y="1364536"/>
                  <a:pt x="2216947" y="1367488"/>
                </a:cubicBezTo>
                <a:cubicBezTo>
                  <a:pt x="2215804" y="1370536"/>
                  <a:pt x="2212375" y="1368631"/>
                  <a:pt x="2210184" y="1368536"/>
                </a:cubicBezTo>
                <a:cubicBezTo>
                  <a:pt x="2207041" y="1368441"/>
                  <a:pt x="2204660" y="1372251"/>
                  <a:pt x="2207136" y="1374727"/>
                </a:cubicBezTo>
                <a:cubicBezTo>
                  <a:pt x="2224567" y="1384062"/>
                  <a:pt x="2236759" y="1357392"/>
                  <a:pt x="2225139" y="1344724"/>
                </a:cubicBezTo>
                <a:close/>
                <a:moveTo>
                  <a:pt x="2247427" y="1388634"/>
                </a:moveTo>
                <a:cubicBezTo>
                  <a:pt x="2240188" y="1380823"/>
                  <a:pt x="2227805" y="1383014"/>
                  <a:pt x="2220947" y="1389967"/>
                </a:cubicBezTo>
                <a:cubicBezTo>
                  <a:pt x="2217900" y="1393968"/>
                  <a:pt x="2223996" y="1395111"/>
                  <a:pt x="2226853" y="1394825"/>
                </a:cubicBezTo>
                <a:cubicBezTo>
                  <a:pt x="2233806" y="1393777"/>
                  <a:pt x="2237711" y="1398730"/>
                  <a:pt x="2231520" y="1404255"/>
                </a:cubicBezTo>
                <a:cubicBezTo>
                  <a:pt x="2219900" y="1413684"/>
                  <a:pt x="2241998" y="1402826"/>
                  <a:pt x="2243903" y="1406922"/>
                </a:cubicBezTo>
                <a:cubicBezTo>
                  <a:pt x="2247903" y="1413208"/>
                  <a:pt x="2220471" y="1414637"/>
                  <a:pt x="2234854" y="1419400"/>
                </a:cubicBezTo>
                <a:cubicBezTo>
                  <a:pt x="2237521" y="1419876"/>
                  <a:pt x="2242569" y="1418733"/>
                  <a:pt x="2241807" y="1423209"/>
                </a:cubicBezTo>
                <a:cubicBezTo>
                  <a:pt x="2241045" y="1427877"/>
                  <a:pt x="2235426" y="1426067"/>
                  <a:pt x="2232092" y="1426543"/>
                </a:cubicBezTo>
                <a:cubicBezTo>
                  <a:pt x="2227425" y="1427210"/>
                  <a:pt x="2224853" y="1433401"/>
                  <a:pt x="2229234" y="1436163"/>
                </a:cubicBezTo>
                <a:cubicBezTo>
                  <a:pt x="2257047" y="1444926"/>
                  <a:pt x="2268382" y="1403397"/>
                  <a:pt x="2247427" y="1388634"/>
                </a:cubicBezTo>
                <a:close/>
                <a:moveTo>
                  <a:pt x="2272478" y="1348819"/>
                </a:moveTo>
                <a:cubicBezTo>
                  <a:pt x="2268572" y="1340342"/>
                  <a:pt x="2247427" y="1347771"/>
                  <a:pt x="2259333" y="1350724"/>
                </a:cubicBezTo>
                <a:cubicBezTo>
                  <a:pt x="2261524" y="1350724"/>
                  <a:pt x="2263239" y="1351677"/>
                  <a:pt x="2263619" y="1353010"/>
                </a:cubicBezTo>
                <a:cubicBezTo>
                  <a:pt x="2264001" y="1354344"/>
                  <a:pt x="2262953" y="1356058"/>
                  <a:pt x="2260286" y="1357487"/>
                </a:cubicBezTo>
                <a:cubicBezTo>
                  <a:pt x="2255904" y="1361202"/>
                  <a:pt x="2268287" y="1356820"/>
                  <a:pt x="2268763" y="1359487"/>
                </a:cubicBezTo>
                <a:cubicBezTo>
                  <a:pt x="2270287" y="1363869"/>
                  <a:pt x="2254094" y="1362059"/>
                  <a:pt x="2262191" y="1366250"/>
                </a:cubicBezTo>
                <a:cubicBezTo>
                  <a:pt x="2263810" y="1366821"/>
                  <a:pt x="2266953" y="1366441"/>
                  <a:pt x="2266096" y="1369203"/>
                </a:cubicBezTo>
                <a:cubicBezTo>
                  <a:pt x="2265239" y="1371965"/>
                  <a:pt x="2261905" y="1370441"/>
                  <a:pt x="2260095" y="1370441"/>
                </a:cubicBezTo>
                <a:cubicBezTo>
                  <a:pt x="2257428" y="1370441"/>
                  <a:pt x="2255428" y="1373965"/>
                  <a:pt x="2257714" y="1376061"/>
                </a:cubicBezTo>
                <a:cubicBezTo>
                  <a:pt x="2273430" y="1383490"/>
                  <a:pt x="2283908" y="1359487"/>
                  <a:pt x="2272478" y="1348819"/>
                </a:cubicBezTo>
                <a:close/>
                <a:moveTo>
                  <a:pt x="2291051" y="1379299"/>
                </a:moveTo>
                <a:cubicBezTo>
                  <a:pt x="2285718" y="1376632"/>
                  <a:pt x="2269811" y="1378633"/>
                  <a:pt x="2281622" y="1384919"/>
                </a:cubicBezTo>
                <a:cubicBezTo>
                  <a:pt x="2288004" y="1387205"/>
                  <a:pt x="2288765" y="1393206"/>
                  <a:pt x="2279717" y="1394349"/>
                </a:cubicBezTo>
                <a:cubicBezTo>
                  <a:pt x="2271335" y="1396730"/>
                  <a:pt x="2291051" y="1397587"/>
                  <a:pt x="2290289" y="1401112"/>
                </a:cubicBezTo>
                <a:cubicBezTo>
                  <a:pt x="2290766" y="1407398"/>
                  <a:pt x="2268954" y="1397397"/>
                  <a:pt x="2278097" y="1406731"/>
                </a:cubicBezTo>
                <a:cubicBezTo>
                  <a:pt x="2280002" y="1408160"/>
                  <a:pt x="2284384" y="1409303"/>
                  <a:pt x="2281908" y="1412351"/>
                </a:cubicBezTo>
                <a:cubicBezTo>
                  <a:pt x="2279431" y="1415494"/>
                  <a:pt x="2275811" y="1411970"/>
                  <a:pt x="2273049" y="1411017"/>
                </a:cubicBezTo>
                <a:cubicBezTo>
                  <a:pt x="2269144" y="1409589"/>
                  <a:pt x="2264667" y="1413494"/>
                  <a:pt x="2267144" y="1417304"/>
                </a:cubicBezTo>
                <a:cubicBezTo>
                  <a:pt x="2291718" y="1439021"/>
                  <a:pt x="2318960" y="1392444"/>
                  <a:pt x="2291051" y="1379299"/>
                </a:cubicBezTo>
                <a:close/>
                <a:moveTo>
                  <a:pt x="2323818" y="1344152"/>
                </a:moveTo>
                <a:cubicBezTo>
                  <a:pt x="2319055" y="1332341"/>
                  <a:pt x="2289147" y="1340342"/>
                  <a:pt x="2305720" y="1345200"/>
                </a:cubicBezTo>
                <a:cubicBezTo>
                  <a:pt x="2311626" y="1345676"/>
                  <a:pt x="2313911" y="1350248"/>
                  <a:pt x="2308006" y="1353487"/>
                </a:cubicBezTo>
                <a:cubicBezTo>
                  <a:pt x="2305815" y="1354439"/>
                  <a:pt x="2302291" y="1355963"/>
                  <a:pt x="2306958" y="1356439"/>
                </a:cubicBezTo>
                <a:cubicBezTo>
                  <a:pt x="2309721" y="1356725"/>
                  <a:pt x="2312578" y="1356154"/>
                  <a:pt x="2315340" y="1356439"/>
                </a:cubicBezTo>
                <a:cubicBezTo>
                  <a:pt x="2320865" y="1357678"/>
                  <a:pt x="2316102" y="1361773"/>
                  <a:pt x="2312292" y="1361202"/>
                </a:cubicBezTo>
                <a:cubicBezTo>
                  <a:pt x="2303148" y="1361773"/>
                  <a:pt x="2304291" y="1364345"/>
                  <a:pt x="2308006" y="1365964"/>
                </a:cubicBezTo>
                <a:cubicBezTo>
                  <a:pt x="2310101" y="1366821"/>
                  <a:pt x="2314293" y="1366821"/>
                  <a:pt x="2312864" y="1370250"/>
                </a:cubicBezTo>
                <a:cubicBezTo>
                  <a:pt x="2311340" y="1373775"/>
                  <a:pt x="2307244" y="1371393"/>
                  <a:pt x="2304482" y="1371108"/>
                </a:cubicBezTo>
                <a:cubicBezTo>
                  <a:pt x="2300672" y="1370822"/>
                  <a:pt x="2297529" y="1375204"/>
                  <a:pt x="2300576" y="1378156"/>
                </a:cubicBezTo>
                <a:cubicBezTo>
                  <a:pt x="2320674" y="1389777"/>
                  <a:pt x="2338296" y="1359773"/>
                  <a:pt x="2323818" y="1344152"/>
                </a:cubicBezTo>
                <a:close/>
                <a:moveTo>
                  <a:pt x="2334295" y="1380823"/>
                </a:moveTo>
                <a:cubicBezTo>
                  <a:pt x="2330771" y="1381109"/>
                  <a:pt x="2325246" y="1382347"/>
                  <a:pt x="2322675" y="1384919"/>
                </a:cubicBezTo>
                <a:cubicBezTo>
                  <a:pt x="2319626" y="1387967"/>
                  <a:pt x="2324960" y="1389491"/>
                  <a:pt x="2327437" y="1389491"/>
                </a:cubicBezTo>
                <a:cubicBezTo>
                  <a:pt x="2334295" y="1389300"/>
                  <a:pt x="2337248" y="1394634"/>
                  <a:pt x="2329151" y="1398921"/>
                </a:cubicBezTo>
                <a:cubicBezTo>
                  <a:pt x="2322198" y="1404159"/>
                  <a:pt x="2341058" y="1397873"/>
                  <a:pt x="2341629" y="1401302"/>
                </a:cubicBezTo>
                <a:cubicBezTo>
                  <a:pt x="2344296" y="1407112"/>
                  <a:pt x="2320198" y="1405588"/>
                  <a:pt x="2332390" y="1410922"/>
                </a:cubicBezTo>
                <a:cubicBezTo>
                  <a:pt x="2334676" y="1411589"/>
                  <a:pt x="2339248" y="1411017"/>
                  <a:pt x="2338105" y="1414828"/>
                </a:cubicBezTo>
                <a:cubicBezTo>
                  <a:pt x="2336962" y="1418637"/>
                  <a:pt x="2332200" y="1416637"/>
                  <a:pt x="2329342" y="1416733"/>
                </a:cubicBezTo>
                <a:cubicBezTo>
                  <a:pt x="2325056" y="1416828"/>
                  <a:pt x="2322389" y="1422066"/>
                  <a:pt x="2326199" y="1424733"/>
                </a:cubicBezTo>
                <a:cubicBezTo>
                  <a:pt x="2357250" y="1436068"/>
                  <a:pt x="2365251" y="1383109"/>
                  <a:pt x="2334295" y="1380823"/>
                </a:cubicBezTo>
                <a:close/>
                <a:moveTo>
                  <a:pt x="2376014" y="1347009"/>
                </a:moveTo>
                <a:cubicBezTo>
                  <a:pt x="2373633" y="1339961"/>
                  <a:pt x="2364680" y="1337199"/>
                  <a:pt x="2358108" y="1339390"/>
                </a:cubicBezTo>
                <a:cubicBezTo>
                  <a:pt x="2354964" y="1340913"/>
                  <a:pt x="2358584" y="1343485"/>
                  <a:pt x="2360489" y="1344152"/>
                </a:cubicBezTo>
                <a:cubicBezTo>
                  <a:pt x="2365823" y="1345866"/>
                  <a:pt x="2366489" y="1350724"/>
                  <a:pt x="2359060" y="1351772"/>
                </a:cubicBezTo>
                <a:cubicBezTo>
                  <a:pt x="2352583" y="1353963"/>
                  <a:pt x="2368204" y="1354058"/>
                  <a:pt x="2367823" y="1357011"/>
                </a:cubicBezTo>
                <a:cubicBezTo>
                  <a:pt x="2368109" y="1362154"/>
                  <a:pt x="2350297" y="1354344"/>
                  <a:pt x="2358012" y="1361773"/>
                </a:cubicBezTo>
                <a:cubicBezTo>
                  <a:pt x="2359536" y="1362916"/>
                  <a:pt x="2363156" y="1363774"/>
                  <a:pt x="2361251" y="1366250"/>
                </a:cubicBezTo>
                <a:cubicBezTo>
                  <a:pt x="2359251" y="1368822"/>
                  <a:pt x="2356298" y="1366059"/>
                  <a:pt x="2354012" y="1365297"/>
                </a:cubicBezTo>
                <a:cubicBezTo>
                  <a:pt x="2350868" y="1364250"/>
                  <a:pt x="2347344" y="1367298"/>
                  <a:pt x="2349249" y="1370346"/>
                </a:cubicBezTo>
                <a:cubicBezTo>
                  <a:pt x="2363537" y="1383966"/>
                  <a:pt x="2384873" y="1363202"/>
                  <a:pt x="2376014" y="1347009"/>
                </a:cubicBezTo>
                <a:close/>
                <a:moveTo>
                  <a:pt x="2376014" y="1437878"/>
                </a:moveTo>
                <a:cubicBezTo>
                  <a:pt x="2373633" y="1430829"/>
                  <a:pt x="2364489" y="1428067"/>
                  <a:pt x="2357822" y="1430449"/>
                </a:cubicBezTo>
                <a:cubicBezTo>
                  <a:pt x="2354583" y="1431972"/>
                  <a:pt x="2358298" y="1434544"/>
                  <a:pt x="2360203" y="1435211"/>
                </a:cubicBezTo>
                <a:cubicBezTo>
                  <a:pt x="2365537" y="1436925"/>
                  <a:pt x="2366299" y="1441783"/>
                  <a:pt x="2358774" y="1442831"/>
                </a:cubicBezTo>
                <a:cubicBezTo>
                  <a:pt x="2352202" y="1445117"/>
                  <a:pt x="2368014" y="1445022"/>
                  <a:pt x="2367633" y="1448070"/>
                </a:cubicBezTo>
                <a:cubicBezTo>
                  <a:pt x="2367823" y="1450641"/>
                  <a:pt x="2364013" y="1450070"/>
                  <a:pt x="2362298" y="1449784"/>
                </a:cubicBezTo>
                <a:cubicBezTo>
                  <a:pt x="2354393" y="1448451"/>
                  <a:pt x="2354774" y="1450832"/>
                  <a:pt x="2357631" y="1452928"/>
                </a:cubicBezTo>
                <a:cubicBezTo>
                  <a:pt x="2359251" y="1454070"/>
                  <a:pt x="2362870" y="1454833"/>
                  <a:pt x="2360870" y="1457404"/>
                </a:cubicBezTo>
                <a:cubicBezTo>
                  <a:pt x="2358869" y="1459976"/>
                  <a:pt x="2355822" y="1457214"/>
                  <a:pt x="2353535" y="1456452"/>
                </a:cubicBezTo>
                <a:cubicBezTo>
                  <a:pt x="2350297" y="1455404"/>
                  <a:pt x="2346773" y="1458452"/>
                  <a:pt x="2348678" y="1461500"/>
                </a:cubicBezTo>
                <a:cubicBezTo>
                  <a:pt x="2363251" y="1474835"/>
                  <a:pt x="2384968" y="1454166"/>
                  <a:pt x="2376014" y="1437878"/>
                </a:cubicBezTo>
                <a:close/>
                <a:moveTo>
                  <a:pt x="2391540" y="1377299"/>
                </a:moveTo>
                <a:cubicBezTo>
                  <a:pt x="2387921" y="1377680"/>
                  <a:pt x="2382396" y="1378823"/>
                  <a:pt x="2379825" y="1381490"/>
                </a:cubicBezTo>
                <a:cubicBezTo>
                  <a:pt x="2376776" y="1384633"/>
                  <a:pt x="2382206" y="1386062"/>
                  <a:pt x="2384682" y="1385967"/>
                </a:cubicBezTo>
                <a:cubicBezTo>
                  <a:pt x="2391635" y="1385681"/>
                  <a:pt x="2394684" y="1391015"/>
                  <a:pt x="2386492" y="1395301"/>
                </a:cubicBezTo>
                <a:cubicBezTo>
                  <a:pt x="2379539" y="1400635"/>
                  <a:pt x="2398493" y="1394063"/>
                  <a:pt x="2399065" y="1397587"/>
                </a:cubicBezTo>
                <a:cubicBezTo>
                  <a:pt x="2400494" y="1400540"/>
                  <a:pt x="2395826" y="1401397"/>
                  <a:pt x="2393731" y="1401778"/>
                </a:cubicBezTo>
                <a:cubicBezTo>
                  <a:pt x="2384015" y="1403493"/>
                  <a:pt x="2385539" y="1406160"/>
                  <a:pt x="2389730" y="1407303"/>
                </a:cubicBezTo>
                <a:cubicBezTo>
                  <a:pt x="2392112" y="1407970"/>
                  <a:pt x="2396589" y="1407303"/>
                  <a:pt x="2395541" y="1411113"/>
                </a:cubicBezTo>
                <a:cubicBezTo>
                  <a:pt x="2394398" y="1414923"/>
                  <a:pt x="2389635" y="1413018"/>
                  <a:pt x="2386683" y="1413113"/>
                </a:cubicBezTo>
                <a:cubicBezTo>
                  <a:pt x="2382396" y="1413304"/>
                  <a:pt x="2379729" y="1418542"/>
                  <a:pt x="2383539" y="1421114"/>
                </a:cubicBezTo>
                <a:cubicBezTo>
                  <a:pt x="2415067" y="1432068"/>
                  <a:pt x="2422782" y="1379204"/>
                  <a:pt x="2391540" y="1377299"/>
                </a:cubicBezTo>
                <a:close/>
                <a:moveTo>
                  <a:pt x="2429259" y="1348819"/>
                </a:moveTo>
                <a:cubicBezTo>
                  <a:pt x="2424497" y="1343104"/>
                  <a:pt x="2414972" y="1343485"/>
                  <a:pt x="2409447" y="1347962"/>
                </a:cubicBezTo>
                <a:cubicBezTo>
                  <a:pt x="2406971" y="1350438"/>
                  <a:pt x="2411352" y="1351677"/>
                  <a:pt x="2413448" y="1351582"/>
                </a:cubicBezTo>
                <a:cubicBezTo>
                  <a:pt x="2419068" y="1351391"/>
                  <a:pt x="2421544" y="1355677"/>
                  <a:pt x="2414876" y="1359106"/>
                </a:cubicBezTo>
                <a:cubicBezTo>
                  <a:pt x="2410114" y="1362535"/>
                  <a:pt x="2421354" y="1359963"/>
                  <a:pt x="2422973" y="1360059"/>
                </a:cubicBezTo>
                <a:cubicBezTo>
                  <a:pt x="2428021" y="1360630"/>
                  <a:pt x="2424021" y="1364536"/>
                  <a:pt x="2420782" y="1364345"/>
                </a:cubicBezTo>
                <a:cubicBezTo>
                  <a:pt x="2412876" y="1365774"/>
                  <a:pt x="2414114" y="1367869"/>
                  <a:pt x="2417543" y="1368822"/>
                </a:cubicBezTo>
                <a:cubicBezTo>
                  <a:pt x="2419448" y="1369393"/>
                  <a:pt x="2423163" y="1368822"/>
                  <a:pt x="2422211" y="1371870"/>
                </a:cubicBezTo>
                <a:cubicBezTo>
                  <a:pt x="2421258" y="1374918"/>
                  <a:pt x="2417448" y="1373394"/>
                  <a:pt x="2415067" y="1373489"/>
                </a:cubicBezTo>
                <a:cubicBezTo>
                  <a:pt x="2411733" y="1373679"/>
                  <a:pt x="2409447" y="1377680"/>
                  <a:pt x="2412400" y="1379871"/>
                </a:cubicBezTo>
                <a:cubicBezTo>
                  <a:pt x="2430879" y="1387586"/>
                  <a:pt x="2443642" y="1360916"/>
                  <a:pt x="2429259" y="1348819"/>
                </a:cubicBezTo>
                <a:close/>
                <a:moveTo>
                  <a:pt x="2435831" y="1387681"/>
                </a:moveTo>
                <a:cubicBezTo>
                  <a:pt x="2431736" y="1388824"/>
                  <a:pt x="2425544" y="1391205"/>
                  <a:pt x="2423068" y="1394730"/>
                </a:cubicBezTo>
                <a:cubicBezTo>
                  <a:pt x="2420210" y="1398921"/>
                  <a:pt x="2426783" y="1399492"/>
                  <a:pt x="2429640" y="1398921"/>
                </a:cubicBezTo>
                <a:cubicBezTo>
                  <a:pt x="2438975" y="1396920"/>
                  <a:pt x="2440975" y="1404350"/>
                  <a:pt x="2433641" y="1409303"/>
                </a:cubicBezTo>
                <a:cubicBezTo>
                  <a:pt x="2426688" y="1416733"/>
                  <a:pt x="2447357" y="1405588"/>
                  <a:pt x="2448690" y="1409493"/>
                </a:cubicBezTo>
                <a:cubicBezTo>
                  <a:pt x="2453262" y="1415304"/>
                  <a:pt x="2424592" y="1418828"/>
                  <a:pt x="2439927" y="1422447"/>
                </a:cubicBezTo>
                <a:cubicBezTo>
                  <a:pt x="2442785" y="1422733"/>
                  <a:pt x="2447928" y="1421209"/>
                  <a:pt x="2447357" y="1425686"/>
                </a:cubicBezTo>
                <a:cubicBezTo>
                  <a:pt x="2446785" y="1430258"/>
                  <a:pt x="2440880" y="1428925"/>
                  <a:pt x="2437546" y="1429687"/>
                </a:cubicBezTo>
                <a:cubicBezTo>
                  <a:pt x="2432593" y="1430734"/>
                  <a:pt x="2430593" y="1437211"/>
                  <a:pt x="2435546" y="1439497"/>
                </a:cubicBezTo>
                <a:cubicBezTo>
                  <a:pt x="2474598" y="1445784"/>
                  <a:pt x="2472408" y="1384062"/>
                  <a:pt x="2435831" y="1387681"/>
                </a:cubicBezTo>
                <a:close/>
                <a:moveTo>
                  <a:pt x="2474408" y="1341675"/>
                </a:moveTo>
                <a:cubicBezTo>
                  <a:pt x="2469455" y="1334437"/>
                  <a:pt x="2458215" y="1333865"/>
                  <a:pt x="2451167" y="1338342"/>
                </a:cubicBezTo>
                <a:cubicBezTo>
                  <a:pt x="2444785" y="1344628"/>
                  <a:pt x="2471169" y="1341675"/>
                  <a:pt x="2457929" y="1351105"/>
                </a:cubicBezTo>
                <a:cubicBezTo>
                  <a:pt x="2446595" y="1356534"/>
                  <a:pt x="2467074" y="1351772"/>
                  <a:pt x="2468026" y="1355296"/>
                </a:cubicBezTo>
                <a:cubicBezTo>
                  <a:pt x="2468978" y="1358154"/>
                  <a:pt x="2464692" y="1358535"/>
                  <a:pt x="2462501" y="1358725"/>
                </a:cubicBezTo>
                <a:cubicBezTo>
                  <a:pt x="2453072" y="1359392"/>
                  <a:pt x="2454215" y="1362059"/>
                  <a:pt x="2458120" y="1363583"/>
                </a:cubicBezTo>
                <a:cubicBezTo>
                  <a:pt x="2460311" y="1364440"/>
                  <a:pt x="2464692" y="1364250"/>
                  <a:pt x="2463263" y="1367679"/>
                </a:cubicBezTo>
                <a:cubicBezTo>
                  <a:pt x="2461740" y="1371108"/>
                  <a:pt x="2457453" y="1368917"/>
                  <a:pt x="2454596" y="1368726"/>
                </a:cubicBezTo>
                <a:cubicBezTo>
                  <a:pt x="2450595" y="1368536"/>
                  <a:pt x="2447547" y="1372917"/>
                  <a:pt x="2450595" y="1375775"/>
                </a:cubicBezTo>
                <a:cubicBezTo>
                  <a:pt x="2470884" y="1386729"/>
                  <a:pt x="2489838" y="1357678"/>
                  <a:pt x="2474408" y="1341675"/>
                </a:cubicBezTo>
                <a:close/>
                <a:moveTo>
                  <a:pt x="2507459" y="1376061"/>
                </a:moveTo>
                <a:cubicBezTo>
                  <a:pt x="2499744" y="1371012"/>
                  <a:pt x="2488409" y="1374537"/>
                  <a:pt x="2483457" y="1381776"/>
                </a:cubicBezTo>
                <a:cubicBezTo>
                  <a:pt x="2481456" y="1385586"/>
                  <a:pt x="2487171" y="1385395"/>
                  <a:pt x="2489552" y="1384633"/>
                </a:cubicBezTo>
                <a:cubicBezTo>
                  <a:pt x="2496220" y="1382442"/>
                  <a:pt x="2500792" y="1386633"/>
                  <a:pt x="2494125" y="1393015"/>
                </a:cubicBezTo>
                <a:cubicBezTo>
                  <a:pt x="2488981" y="1399968"/>
                  <a:pt x="2505459" y="1388538"/>
                  <a:pt x="2507078" y="1391682"/>
                </a:cubicBezTo>
                <a:cubicBezTo>
                  <a:pt x="2509365" y="1394063"/>
                  <a:pt x="2505078" y="1396158"/>
                  <a:pt x="2503173" y="1397111"/>
                </a:cubicBezTo>
                <a:cubicBezTo>
                  <a:pt x="2494315" y="1401397"/>
                  <a:pt x="2496506" y="1403493"/>
                  <a:pt x="2500983" y="1403493"/>
                </a:cubicBezTo>
                <a:cubicBezTo>
                  <a:pt x="2503459" y="1403493"/>
                  <a:pt x="2507650" y="1401683"/>
                  <a:pt x="2507745" y="1405493"/>
                </a:cubicBezTo>
                <a:cubicBezTo>
                  <a:pt x="2507745" y="1409398"/>
                  <a:pt x="2502602" y="1408922"/>
                  <a:pt x="2499840" y="1409875"/>
                </a:cubicBezTo>
                <a:cubicBezTo>
                  <a:pt x="2495839" y="1411208"/>
                  <a:pt x="2494696" y="1416637"/>
                  <a:pt x="2498982" y="1418257"/>
                </a:cubicBezTo>
                <a:cubicBezTo>
                  <a:pt x="2523938" y="1421019"/>
                  <a:pt x="2529081" y="1385205"/>
                  <a:pt x="2507459" y="1376061"/>
                </a:cubicBezTo>
                <a:close/>
                <a:moveTo>
                  <a:pt x="2547179" y="1344533"/>
                </a:moveTo>
                <a:cubicBezTo>
                  <a:pt x="2544512" y="1336818"/>
                  <a:pt x="2534225" y="1333865"/>
                  <a:pt x="2526891" y="1336246"/>
                </a:cubicBezTo>
                <a:cubicBezTo>
                  <a:pt x="2523271" y="1337866"/>
                  <a:pt x="2527367" y="1340628"/>
                  <a:pt x="2529558" y="1341390"/>
                </a:cubicBezTo>
                <a:cubicBezTo>
                  <a:pt x="2535558" y="1343295"/>
                  <a:pt x="2536320" y="1348533"/>
                  <a:pt x="2527938" y="1349486"/>
                </a:cubicBezTo>
                <a:cubicBezTo>
                  <a:pt x="2520223" y="1351677"/>
                  <a:pt x="2538416" y="1352153"/>
                  <a:pt x="2537749" y="1355201"/>
                </a:cubicBezTo>
                <a:cubicBezTo>
                  <a:pt x="2537940" y="1357963"/>
                  <a:pt x="2533653" y="1357296"/>
                  <a:pt x="2531843" y="1356916"/>
                </a:cubicBezTo>
                <a:cubicBezTo>
                  <a:pt x="2523081" y="1355391"/>
                  <a:pt x="2523461" y="1357963"/>
                  <a:pt x="2526605" y="1360249"/>
                </a:cubicBezTo>
                <a:cubicBezTo>
                  <a:pt x="2528319" y="1361487"/>
                  <a:pt x="2532415" y="1362345"/>
                  <a:pt x="2530129" y="1365107"/>
                </a:cubicBezTo>
                <a:cubicBezTo>
                  <a:pt x="2527843" y="1367869"/>
                  <a:pt x="2524509" y="1364821"/>
                  <a:pt x="2522033" y="1364059"/>
                </a:cubicBezTo>
                <a:cubicBezTo>
                  <a:pt x="2518509" y="1362916"/>
                  <a:pt x="2514508" y="1366155"/>
                  <a:pt x="2516603" y="1369488"/>
                </a:cubicBezTo>
                <a:cubicBezTo>
                  <a:pt x="2532034" y="1383776"/>
                  <a:pt x="2556799" y="1362630"/>
                  <a:pt x="2547179" y="1344533"/>
                </a:cubicBezTo>
                <a:close/>
                <a:moveTo>
                  <a:pt x="2599661" y="1338437"/>
                </a:moveTo>
                <a:cubicBezTo>
                  <a:pt x="2594804" y="1329007"/>
                  <a:pt x="2567372" y="1337770"/>
                  <a:pt x="2583088" y="1340723"/>
                </a:cubicBezTo>
                <a:cubicBezTo>
                  <a:pt x="2588993" y="1340628"/>
                  <a:pt x="2591375" y="1344914"/>
                  <a:pt x="2584421" y="1348248"/>
                </a:cubicBezTo>
                <a:cubicBezTo>
                  <a:pt x="2581850" y="1349391"/>
                  <a:pt x="2582802" y="1349962"/>
                  <a:pt x="2585184" y="1350058"/>
                </a:cubicBezTo>
                <a:cubicBezTo>
                  <a:pt x="2588232" y="1350534"/>
                  <a:pt x="2592708" y="1347962"/>
                  <a:pt x="2594994" y="1350438"/>
                </a:cubicBezTo>
                <a:cubicBezTo>
                  <a:pt x="2596137" y="1352820"/>
                  <a:pt x="2592137" y="1353391"/>
                  <a:pt x="2590422" y="1353582"/>
                </a:cubicBezTo>
                <a:cubicBezTo>
                  <a:pt x="2582231" y="1354725"/>
                  <a:pt x="2583469" y="1356916"/>
                  <a:pt x="2586993" y="1357868"/>
                </a:cubicBezTo>
                <a:cubicBezTo>
                  <a:pt x="2588898" y="1358440"/>
                  <a:pt x="2592803" y="1358058"/>
                  <a:pt x="2591756" y="1361011"/>
                </a:cubicBezTo>
                <a:cubicBezTo>
                  <a:pt x="2590708" y="1364059"/>
                  <a:pt x="2586803" y="1362345"/>
                  <a:pt x="2584326" y="1362440"/>
                </a:cubicBezTo>
                <a:cubicBezTo>
                  <a:pt x="2580802" y="1362535"/>
                  <a:pt x="2578421" y="1366441"/>
                  <a:pt x="2581374" y="1368631"/>
                </a:cubicBezTo>
                <a:cubicBezTo>
                  <a:pt x="2599471" y="1376632"/>
                  <a:pt x="2614425" y="1351200"/>
                  <a:pt x="2599661" y="1338437"/>
                </a:cubicBezTo>
                <a:close/>
                <a:moveTo>
                  <a:pt x="2782637" y="1349581"/>
                </a:moveTo>
                <a:cubicBezTo>
                  <a:pt x="2780827" y="1342152"/>
                  <a:pt x="2770921" y="1338532"/>
                  <a:pt x="2763873" y="1339961"/>
                </a:cubicBezTo>
                <a:cubicBezTo>
                  <a:pt x="2760158" y="1341009"/>
                  <a:pt x="2763873" y="1343962"/>
                  <a:pt x="2765873" y="1344819"/>
                </a:cubicBezTo>
                <a:cubicBezTo>
                  <a:pt x="2771493" y="1347200"/>
                  <a:pt x="2771683" y="1351867"/>
                  <a:pt x="2763396" y="1351962"/>
                </a:cubicBezTo>
                <a:cubicBezTo>
                  <a:pt x="2755776" y="1353105"/>
                  <a:pt x="2773207" y="1355391"/>
                  <a:pt x="2772350" y="1358154"/>
                </a:cubicBezTo>
                <a:cubicBezTo>
                  <a:pt x="2772254" y="1360630"/>
                  <a:pt x="2768254" y="1359583"/>
                  <a:pt x="2766444" y="1359106"/>
                </a:cubicBezTo>
                <a:cubicBezTo>
                  <a:pt x="2758158" y="1356820"/>
                  <a:pt x="2758253" y="1359201"/>
                  <a:pt x="2761110" y="1361487"/>
                </a:cubicBezTo>
                <a:cubicBezTo>
                  <a:pt x="2762634" y="1362821"/>
                  <a:pt x="2766444" y="1363964"/>
                  <a:pt x="2764063" y="1366250"/>
                </a:cubicBezTo>
                <a:cubicBezTo>
                  <a:pt x="2761586" y="1368441"/>
                  <a:pt x="2758729" y="1365393"/>
                  <a:pt x="2756348" y="1364440"/>
                </a:cubicBezTo>
                <a:cubicBezTo>
                  <a:pt x="2753014" y="1363107"/>
                  <a:pt x="2748918" y="1365583"/>
                  <a:pt x="2750633" y="1368726"/>
                </a:cubicBezTo>
                <a:cubicBezTo>
                  <a:pt x="2763301" y="1382633"/>
                  <a:pt x="2789781" y="1367774"/>
                  <a:pt x="2782637" y="1349581"/>
                </a:cubicBezTo>
                <a:close/>
                <a:moveTo>
                  <a:pt x="3339373" y="1800114"/>
                </a:moveTo>
                <a:cubicBezTo>
                  <a:pt x="3337849" y="1801066"/>
                  <a:pt x="3335468" y="1800018"/>
                  <a:pt x="3332610" y="1795732"/>
                </a:cubicBezTo>
                <a:cubicBezTo>
                  <a:pt x="3326324" y="1788970"/>
                  <a:pt x="3336325" y="1808877"/>
                  <a:pt x="3333277" y="1810401"/>
                </a:cubicBezTo>
                <a:cubicBezTo>
                  <a:pt x="3328800" y="1813068"/>
                  <a:pt x="3326705" y="1796208"/>
                  <a:pt x="3324228" y="1797447"/>
                </a:cubicBezTo>
                <a:cubicBezTo>
                  <a:pt x="3320513" y="1798018"/>
                  <a:pt x="3325467" y="1809543"/>
                  <a:pt x="3320418" y="1808496"/>
                </a:cubicBezTo>
                <a:cubicBezTo>
                  <a:pt x="3316703" y="1807829"/>
                  <a:pt x="3317561" y="1802304"/>
                  <a:pt x="3316799" y="1799161"/>
                </a:cubicBezTo>
                <a:cubicBezTo>
                  <a:pt x="3303654" y="1780397"/>
                  <a:pt x="3305654" y="1824498"/>
                  <a:pt x="3330038" y="1825450"/>
                </a:cubicBezTo>
                <a:cubicBezTo>
                  <a:pt x="3349374" y="1826308"/>
                  <a:pt x="3357375" y="1798399"/>
                  <a:pt x="3343374" y="1785636"/>
                </a:cubicBezTo>
                <a:cubicBezTo>
                  <a:pt x="3336325" y="1781826"/>
                  <a:pt x="3343659" y="1799352"/>
                  <a:pt x="3339373" y="1800114"/>
                </a:cubicBezTo>
                <a:close/>
                <a:moveTo>
                  <a:pt x="3306321" y="1727819"/>
                </a:moveTo>
                <a:cubicBezTo>
                  <a:pt x="3298320" y="1724866"/>
                  <a:pt x="3314894" y="1738201"/>
                  <a:pt x="3312512" y="1740963"/>
                </a:cubicBezTo>
                <a:cubicBezTo>
                  <a:pt x="3311274" y="1744107"/>
                  <a:pt x="3307845" y="1740106"/>
                  <a:pt x="3306321" y="1738487"/>
                </a:cubicBezTo>
                <a:cubicBezTo>
                  <a:pt x="3298987" y="1730581"/>
                  <a:pt x="3298130" y="1733629"/>
                  <a:pt x="3299940" y="1738201"/>
                </a:cubicBezTo>
                <a:cubicBezTo>
                  <a:pt x="3300987" y="1740678"/>
                  <a:pt x="3304035" y="1744583"/>
                  <a:pt x="3300701" y="1745821"/>
                </a:cubicBezTo>
                <a:cubicBezTo>
                  <a:pt x="3296987" y="1746964"/>
                  <a:pt x="3295749" y="1741059"/>
                  <a:pt x="3293939" y="1738963"/>
                </a:cubicBezTo>
                <a:cubicBezTo>
                  <a:pt x="3275651" y="1727629"/>
                  <a:pt x="3293558" y="1768395"/>
                  <a:pt x="3315465" y="1756680"/>
                </a:cubicBezTo>
                <a:cubicBezTo>
                  <a:pt x="3348041" y="1732010"/>
                  <a:pt x="3299368" y="1696767"/>
                  <a:pt x="3311751" y="1720199"/>
                </a:cubicBezTo>
                <a:cubicBezTo>
                  <a:pt x="3316418" y="1726676"/>
                  <a:pt x="3314608" y="1732772"/>
                  <a:pt x="3306321" y="1727819"/>
                </a:cubicBezTo>
                <a:close/>
                <a:moveTo>
                  <a:pt x="3266221" y="1674003"/>
                </a:moveTo>
                <a:cubicBezTo>
                  <a:pt x="3251838" y="1667145"/>
                  <a:pt x="3274032" y="1684004"/>
                  <a:pt x="3271841" y="1687909"/>
                </a:cubicBezTo>
                <a:cubicBezTo>
                  <a:pt x="3270317" y="1691338"/>
                  <a:pt x="3266411" y="1687052"/>
                  <a:pt x="3264316" y="1685147"/>
                </a:cubicBezTo>
                <a:cubicBezTo>
                  <a:pt x="3255362" y="1676098"/>
                  <a:pt x="3254410" y="1679718"/>
                  <a:pt x="3256601" y="1684861"/>
                </a:cubicBezTo>
                <a:cubicBezTo>
                  <a:pt x="3257839" y="1687719"/>
                  <a:pt x="3261840" y="1692005"/>
                  <a:pt x="3257744" y="1693338"/>
                </a:cubicBezTo>
                <a:cubicBezTo>
                  <a:pt x="3253743" y="1694767"/>
                  <a:pt x="3251743" y="1688671"/>
                  <a:pt x="3249457" y="1685718"/>
                </a:cubicBezTo>
                <a:cubicBezTo>
                  <a:pt x="3227835" y="1673241"/>
                  <a:pt x="3248885" y="1718294"/>
                  <a:pt x="3275365" y="1705340"/>
                </a:cubicBezTo>
                <a:cubicBezTo>
                  <a:pt x="3314703" y="1677432"/>
                  <a:pt x="3253838" y="1637427"/>
                  <a:pt x="3270221" y="1664192"/>
                </a:cubicBezTo>
                <a:cubicBezTo>
                  <a:pt x="3275651" y="1671145"/>
                  <a:pt x="3274412" y="1677622"/>
                  <a:pt x="3266221" y="1674003"/>
                </a:cubicBezTo>
                <a:close/>
                <a:moveTo>
                  <a:pt x="3284414" y="1898221"/>
                </a:moveTo>
                <a:cubicBezTo>
                  <a:pt x="3285747" y="1890411"/>
                  <a:pt x="3283461" y="1890696"/>
                  <a:pt x="3281651" y="1893554"/>
                </a:cubicBezTo>
                <a:cubicBezTo>
                  <a:pt x="3280604" y="1895078"/>
                  <a:pt x="3279842" y="1898602"/>
                  <a:pt x="3277556" y="1896602"/>
                </a:cubicBezTo>
                <a:cubicBezTo>
                  <a:pt x="3275175" y="1894602"/>
                  <a:pt x="3277746" y="1891744"/>
                  <a:pt x="3278318" y="1889458"/>
                </a:cubicBezTo>
                <a:cubicBezTo>
                  <a:pt x="3279175" y="1886315"/>
                  <a:pt x="3276508" y="1882791"/>
                  <a:pt x="3273746" y="1884696"/>
                </a:cubicBezTo>
                <a:cubicBezTo>
                  <a:pt x="3269078" y="1889077"/>
                  <a:pt x="3269078" y="1897936"/>
                  <a:pt x="3271841" y="1903365"/>
                </a:cubicBezTo>
                <a:cubicBezTo>
                  <a:pt x="3279842" y="1921272"/>
                  <a:pt x="3307559" y="1914414"/>
                  <a:pt x="3301844" y="1894030"/>
                </a:cubicBezTo>
                <a:cubicBezTo>
                  <a:pt x="3300416" y="1890601"/>
                  <a:pt x="3298130" y="1894411"/>
                  <a:pt x="3297558" y="1896412"/>
                </a:cubicBezTo>
                <a:cubicBezTo>
                  <a:pt x="3295749" y="1901936"/>
                  <a:pt x="3291462" y="1902412"/>
                  <a:pt x="3290700" y="1894792"/>
                </a:cubicBezTo>
                <a:cubicBezTo>
                  <a:pt x="3288795" y="1888125"/>
                  <a:pt x="3288509" y="1903936"/>
                  <a:pt x="3285747" y="1903555"/>
                </a:cubicBezTo>
                <a:cubicBezTo>
                  <a:pt x="3283366" y="1903650"/>
                  <a:pt x="3284128" y="1899936"/>
                  <a:pt x="3284414" y="1898221"/>
                </a:cubicBezTo>
                <a:close/>
                <a:moveTo>
                  <a:pt x="3329753" y="1853358"/>
                </a:moveTo>
                <a:cubicBezTo>
                  <a:pt x="3319656" y="1841357"/>
                  <a:pt x="3332706" y="1865455"/>
                  <a:pt x="3328991" y="1868217"/>
                </a:cubicBezTo>
                <a:cubicBezTo>
                  <a:pt x="3323085" y="1870980"/>
                  <a:pt x="3323276" y="1855073"/>
                  <a:pt x="3318513" y="1854311"/>
                </a:cubicBezTo>
                <a:cubicBezTo>
                  <a:pt x="3314322" y="1855263"/>
                  <a:pt x="3320037" y="1868027"/>
                  <a:pt x="3314132" y="1867265"/>
                </a:cubicBezTo>
                <a:cubicBezTo>
                  <a:pt x="3309845" y="1866789"/>
                  <a:pt x="3310988" y="1860502"/>
                  <a:pt x="3309941" y="1856978"/>
                </a:cubicBezTo>
                <a:cubicBezTo>
                  <a:pt x="3295272" y="1836595"/>
                  <a:pt x="3296510" y="1886505"/>
                  <a:pt x="3324990" y="1885934"/>
                </a:cubicBezTo>
                <a:cubicBezTo>
                  <a:pt x="3371853" y="1876790"/>
                  <a:pt x="3333468" y="1815544"/>
                  <a:pt x="3337182" y="1846405"/>
                </a:cubicBezTo>
                <a:cubicBezTo>
                  <a:pt x="3339468" y="1854692"/>
                  <a:pt x="3335753" y="1859931"/>
                  <a:pt x="3329753" y="1853358"/>
                </a:cubicBezTo>
                <a:close/>
                <a:moveTo>
                  <a:pt x="3314036" y="1939655"/>
                </a:moveTo>
                <a:cubicBezTo>
                  <a:pt x="3308702" y="1932892"/>
                  <a:pt x="3310131" y="1960610"/>
                  <a:pt x="3302130" y="1946418"/>
                </a:cubicBezTo>
                <a:cubicBezTo>
                  <a:pt x="3301368" y="1944037"/>
                  <a:pt x="3300035" y="1940226"/>
                  <a:pt x="3299559" y="1945275"/>
                </a:cubicBezTo>
                <a:cubicBezTo>
                  <a:pt x="3298796" y="1948799"/>
                  <a:pt x="3300701" y="1954228"/>
                  <a:pt x="3297653" y="1956609"/>
                </a:cubicBezTo>
                <a:cubicBezTo>
                  <a:pt x="3294986" y="1957467"/>
                  <a:pt x="3294986" y="1952990"/>
                  <a:pt x="3295082" y="1950799"/>
                </a:cubicBezTo>
                <a:cubicBezTo>
                  <a:pt x="3294986" y="1941179"/>
                  <a:pt x="3292510" y="1942322"/>
                  <a:pt x="3290986" y="1946227"/>
                </a:cubicBezTo>
                <a:cubicBezTo>
                  <a:pt x="3290224" y="1948418"/>
                  <a:pt x="3289843" y="1952800"/>
                  <a:pt x="3286890" y="1951180"/>
                </a:cubicBezTo>
                <a:cubicBezTo>
                  <a:pt x="3285366" y="1950323"/>
                  <a:pt x="3285271" y="1948894"/>
                  <a:pt x="3285461" y="1947275"/>
                </a:cubicBezTo>
                <a:cubicBezTo>
                  <a:pt x="3287652" y="1942989"/>
                  <a:pt x="3285557" y="1933654"/>
                  <a:pt x="3280032" y="1938607"/>
                </a:cubicBezTo>
                <a:cubicBezTo>
                  <a:pt x="3264983" y="1977088"/>
                  <a:pt x="3327943" y="1978993"/>
                  <a:pt x="3314036" y="1939655"/>
                </a:cubicBezTo>
                <a:close/>
                <a:moveTo>
                  <a:pt x="3302511" y="1782683"/>
                </a:moveTo>
                <a:cubicBezTo>
                  <a:pt x="3302321" y="1779540"/>
                  <a:pt x="3301463" y="1774587"/>
                  <a:pt x="3299559" y="1772015"/>
                </a:cubicBezTo>
                <a:cubicBezTo>
                  <a:pt x="3297273" y="1768967"/>
                  <a:pt x="3296034" y="1773444"/>
                  <a:pt x="3296129" y="1775634"/>
                </a:cubicBezTo>
                <a:cubicBezTo>
                  <a:pt x="3296225" y="1781635"/>
                  <a:pt x="3292129" y="1783350"/>
                  <a:pt x="3288986" y="1776016"/>
                </a:cubicBezTo>
                <a:cubicBezTo>
                  <a:pt x="3285176" y="1769538"/>
                  <a:pt x="3289557" y="1786017"/>
                  <a:pt x="3286890" y="1786207"/>
                </a:cubicBezTo>
                <a:cubicBezTo>
                  <a:pt x="3284604" y="1786969"/>
                  <a:pt x="3284128" y="1783064"/>
                  <a:pt x="3283842" y="1781254"/>
                </a:cubicBezTo>
                <a:cubicBezTo>
                  <a:pt x="3282794" y="1772967"/>
                  <a:pt x="3280794" y="1774015"/>
                  <a:pt x="3279746" y="1777349"/>
                </a:cubicBezTo>
                <a:cubicBezTo>
                  <a:pt x="3279175" y="1779159"/>
                  <a:pt x="3279556" y="1782969"/>
                  <a:pt x="3276699" y="1781635"/>
                </a:cubicBezTo>
                <a:cubicBezTo>
                  <a:pt x="3273841" y="1780302"/>
                  <a:pt x="3275460" y="1776682"/>
                  <a:pt x="3275460" y="1774206"/>
                </a:cubicBezTo>
                <a:cubicBezTo>
                  <a:pt x="3275460" y="1770777"/>
                  <a:pt x="3271555" y="1768110"/>
                  <a:pt x="3269555" y="1770777"/>
                </a:cubicBezTo>
                <a:cubicBezTo>
                  <a:pt x="3259839" y="1792875"/>
                  <a:pt x="3299463" y="1809353"/>
                  <a:pt x="3302511" y="1782683"/>
                </a:cubicBezTo>
                <a:close/>
                <a:moveTo>
                  <a:pt x="3349279" y="1918605"/>
                </a:moveTo>
                <a:cubicBezTo>
                  <a:pt x="3347565" y="1918319"/>
                  <a:pt x="3346231" y="1915747"/>
                  <a:pt x="3345755" y="1910318"/>
                </a:cubicBezTo>
                <a:cubicBezTo>
                  <a:pt x="3344040" y="1900412"/>
                  <a:pt x="3342516" y="1923177"/>
                  <a:pt x="3339087" y="1922415"/>
                </a:cubicBezTo>
                <a:cubicBezTo>
                  <a:pt x="3333658" y="1922700"/>
                  <a:pt x="3343278" y="1897650"/>
                  <a:pt x="3334610" y="1908127"/>
                </a:cubicBezTo>
                <a:cubicBezTo>
                  <a:pt x="3333277" y="1910223"/>
                  <a:pt x="3332134" y="1915176"/>
                  <a:pt x="3329467" y="1912223"/>
                </a:cubicBezTo>
                <a:cubicBezTo>
                  <a:pt x="3326705" y="1909270"/>
                  <a:pt x="3330038" y="1905365"/>
                  <a:pt x="3330896" y="1902222"/>
                </a:cubicBezTo>
                <a:cubicBezTo>
                  <a:pt x="3329276" y="1878219"/>
                  <a:pt x="3309274" y="1915652"/>
                  <a:pt x="3328991" y="1932130"/>
                </a:cubicBezTo>
                <a:cubicBezTo>
                  <a:pt x="3344612" y="1946227"/>
                  <a:pt x="3364709" y="1928320"/>
                  <a:pt x="3359471" y="1909842"/>
                </a:cubicBezTo>
                <a:cubicBezTo>
                  <a:pt x="3355851" y="1902222"/>
                  <a:pt x="3353375" y="1920795"/>
                  <a:pt x="3349279" y="1918605"/>
                </a:cubicBezTo>
                <a:close/>
                <a:moveTo>
                  <a:pt x="3341754" y="1994709"/>
                </a:moveTo>
                <a:cubicBezTo>
                  <a:pt x="3337849" y="2001758"/>
                  <a:pt x="3332610" y="2001187"/>
                  <a:pt x="3334039" y="1990614"/>
                </a:cubicBezTo>
                <a:cubicBezTo>
                  <a:pt x="3334515" y="1986804"/>
                  <a:pt x="3333372" y="1987470"/>
                  <a:pt x="3331943" y="1990137"/>
                </a:cubicBezTo>
                <a:cubicBezTo>
                  <a:pt x="3329658" y="1993281"/>
                  <a:pt x="3329276" y="2000139"/>
                  <a:pt x="3325371" y="2001091"/>
                </a:cubicBezTo>
                <a:cubicBezTo>
                  <a:pt x="3322514" y="2000615"/>
                  <a:pt x="3324514" y="1995662"/>
                  <a:pt x="3325467" y="1993471"/>
                </a:cubicBezTo>
                <a:cubicBezTo>
                  <a:pt x="3329562" y="1983184"/>
                  <a:pt x="3326705" y="1982994"/>
                  <a:pt x="3323657" y="1986328"/>
                </a:cubicBezTo>
                <a:cubicBezTo>
                  <a:pt x="3322228" y="1987661"/>
                  <a:pt x="3320133" y="1992900"/>
                  <a:pt x="3317846" y="1989471"/>
                </a:cubicBezTo>
                <a:cubicBezTo>
                  <a:pt x="3315656" y="1986137"/>
                  <a:pt x="3319561" y="1982899"/>
                  <a:pt x="3320990" y="1979946"/>
                </a:cubicBezTo>
                <a:cubicBezTo>
                  <a:pt x="3322990" y="1975850"/>
                  <a:pt x="3320799" y="1970421"/>
                  <a:pt x="3316989" y="1972230"/>
                </a:cubicBezTo>
                <a:cubicBezTo>
                  <a:pt x="3310036" y="1977088"/>
                  <a:pt x="3307464" y="1988995"/>
                  <a:pt x="3308988" y="1997091"/>
                </a:cubicBezTo>
                <a:cubicBezTo>
                  <a:pt x="3310417" y="2014521"/>
                  <a:pt x="3334896" y="2024237"/>
                  <a:pt x="3343945" y="2006806"/>
                </a:cubicBezTo>
                <a:cubicBezTo>
                  <a:pt x="3347279" y="2002711"/>
                  <a:pt x="3350993" y="1981470"/>
                  <a:pt x="3341754" y="1994709"/>
                </a:cubicBezTo>
                <a:close/>
                <a:moveTo>
                  <a:pt x="3261840" y="1998043"/>
                </a:moveTo>
                <a:cubicBezTo>
                  <a:pt x="3249076" y="2031286"/>
                  <a:pt x="3303559" y="2028618"/>
                  <a:pt x="3290891" y="1997091"/>
                </a:cubicBezTo>
                <a:cubicBezTo>
                  <a:pt x="3288891" y="1994424"/>
                  <a:pt x="3287367" y="1998900"/>
                  <a:pt x="3287176" y="2000996"/>
                </a:cubicBezTo>
                <a:cubicBezTo>
                  <a:pt x="3286509" y="2006806"/>
                  <a:pt x="3282413" y="2008902"/>
                  <a:pt x="3280127" y="2002044"/>
                </a:cubicBezTo>
                <a:cubicBezTo>
                  <a:pt x="3276889" y="1996519"/>
                  <a:pt x="3279746" y="2011664"/>
                  <a:pt x="3277079" y="2012140"/>
                </a:cubicBezTo>
                <a:cubicBezTo>
                  <a:pt x="3274793" y="2013093"/>
                  <a:pt x="3274698" y="2009187"/>
                  <a:pt x="3274698" y="2007568"/>
                </a:cubicBezTo>
                <a:cubicBezTo>
                  <a:pt x="3274508" y="1999567"/>
                  <a:pt x="3272412" y="2000710"/>
                  <a:pt x="3271079" y="2004044"/>
                </a:cubicBezTo>
                <a:cubicBezTo>
                  <a:pt x="3270317" y="2005854"/>
                  <a:pt x="3270317" y="2009568"/>
                  <a:pt x="3267650" y="2008425"/>
                </a:cubicBezTo>
                <a:cubicBezTo>
                  <a:pt x="3264983" y="2007187"/>
                  <a:pt x="3266888" y="2003663"/>
                  <a:pt x="3267174" y="2001282"/>
                </a:cubicBezTo>
                <a:cubicBezTo>
                  <a:pt x="3267554" y="1997853"/>
                  <a:pt x="3264221" y="1995471"/>
                  <a:pt x="3261840" y="1998043"/>
                </a:cubicBezTo>
                <a:close/>
                <a:moveTo>
                  <a:pt x="3264126" y="1831356"/>
                </a:moveTo>
                <a:cubicBezTo>
                  <a:pt x="3268983" y="1861169"/>
                  <a:pt x="3312608" y="1841452"/>
                  <a:pt x="3292701" y="1818592"/>
                </a:cubicBezTo>
                <a:cubicBezTo>
                  <a:pt x="3289938" y="1816497"/>
                  <a:pt x="3289748" y="1821069"/>
                  <a:pt x="3290224" y="1823164"/>
                </a:cubicBezTo>
                <a:cubicBezTo>
                  <a:pt x="3291462" y="1829260"/>
                  <a:pt x="3287652" y="1831641"/>
                  <a:pt x="3283652" y="1825641"/>
                </a:cubicBezTo>
                <a:cubicBezTo>
                  <a:pt x="3282033" y="1823450"/>
                  <a:pt x="3281747" y="1824403"/>
                  <a:pt x="3282223" y="1826688"/>
                </a:cubicBezTo>
                <a:cubicBezTo>
                  <a:pt x="3282318" y="1829641"/>
                  <a:pt x="3285366" y="1833546"/>
                  <a:pt x="3283461" y="1836118"/>
                </a:cubicBezTo>
                <a:cubicBezTo>
                  <a:pt x="3279461" y="1838595"/>
                  <a:pt x="3277746" y="1819259"/>
                  <a:pt x="3275365" y="1829641"/>
                </a:cubicBezTo>
                <a:cubicBezTo>
                  <a:pt x="3275175" y="1831546"/>
                  <a:pt x="3276127" y="1835166"/>
                  <a:pt x="3273174" y="1834594"/>
                </a:cubicBezTo>
                <a:cubicBezTo>
                  <a:pt x="3270221" y="1834118"/>
                  <a:pt x="3271269" y="1830117"/>
                  <a:pt x="3270698" y="1827832"/>
                </a:cubicBezTo>
                <a:cubicBezTo>
                  <a:pt x="3268126" y="1821164"/>
                  <a:pt x="3262316" y="1825831"/>
                  <a:pt x="3264126" y="1831356"/>
                </a:cubicBezTo>
                <a:close/>
                <a:moveTo>
                  <a:pt x="3238218" y="1747917"/>
                </a:moveTo>
                <a:cubicBezTo>
                  <a:pt x="3254315" y="1774015"/>
                  <a:pt x="3292129" y="1743726"/>
                  <a:pt x="3267269" y="1723533"/>
                </a:cubicBezTo>
                <a:cubicBezTo>
                  <a:pt x="3260601" y="1721247"/>
                  <a:pt x="3268221" y="1734201"/>
                  <a:pt x="3264887" y="1735725"/>
                </a:cubicBezTo>
                <a:cubicBezTo>
                  <a:pt x="3262411" y="1739820"/>
                  <a:pt x="3253648" y="1726771"/>
                  <a:pt x="3256125" y="1734391"/>
                </a:cubicBezTo>
                <a:cubicBezTo>
                  <a:pt x="3256886" y="1737725"/>
                  <a:pt x="3261077" y="1741821"/>
                  <a:pt x="3259268" y="1745154"/>
                </a:cubicBezTo>
                <a:cubicBezTo>
                  <a:pt x="3257458" y="1746774"/>
                  <a:pt x="3255743" y="1743916"/>
                  <a:pt x="3254696" y="1741916"/>
                </a:cubicBezTo>
                <a:cubicBezTo>
                  <a:pt x="3251267" y="1734201"/>
                  <a:pt x="3248028" y="1733439"/>
                  <a:pt x="3248504" y="1738773"/>
                </a:cubicBezTo>
                <a:cubicBezTo>
                  <a:pt x="3248695" y="1740963"/>
                  <a:pt x="3250314" y="1744964"/>
                  <a:pt x="3246885" y="1744774"/>
                </a:cubicBezTo>
                <a:cubicBezTo>
                  <a:pt x="3243456" y="1744583"/>
                  <a:pt x="3243647" y="1740011"/>
                  <a:pt x="3242694" y="1737344"/>
                </a:cubicBezTo>
                <a:cubicBezTo>
                  <a:pt x="3241361" y="1733725"/>
                  <a:pt x="3236408" y="1732582"/>
                  <a:pt x="3235169" y="1736391"/>
                </a:cubicBezTo>
                <a:cubicBezTo>
                  <a:pt x="3234122" y="1740011"/>
                  <a:pt x="3236503" y="1744869"/>
                  <a:pt x="3238218" y="1747917"/>
                </a:cubicBezTo>
                <a:close/>
                <a:moveTo>
                  <a:pt x="3196974" y="1678575"/>
                </a:moveTo>
                <a:cubicBezTo>
                  <a:pt x="3208785" y="1710483"/>
                  <a:pt x="3251076" y="1674860"/>
                  <a:pt x="3219739" y="1659239"/>
                </a:cubicBezTo>
                <a:cubicBezTo>
                  <a:pt x="3216310" y="1658477"/>
                  <a:pt x="3218025" y="1662763"/>
                  <a:pt x="3219358" y="1664478"/>
                </a:cubicBezTo>
                <a:cubicBezTo>
                  <a:pt x="3223073" y="1669526"/>
                  <a:pt x="3220596" y="1673145"/>
                  <a:pt x="3214405" y="1669621"/>
                </a:cubicBezTo>
                <a:cubicBezTo>
                  <a:pt x="3212024" y="1668288"/>
                  <a:pt x="3212119" y="1669336"/>
                  <a:pt x="3213452" y="1671145"/>
                </a:cubicBezTo>
                <a:cubicBezTo>
                  <a:pt x="3214881" y="1673717"/>
                  <a:pt x="3219263" y="1675908"/>
                  <a:pt x="3218691" y="1679051"/>
                </a:cubicBezTo>
                <a:cubicBezTo>
                  <a:pt x="3217453" y="1681146"/>
                  <a:pt x="3214881" y="1678384"/>
                  <a:pt x="3213738" y="1677146"/>
                </a:cubicBezTo>
                <a:cubicBezTo>
                  <a:pt x="3208309" y="1671336"/>
                  <a:pt x="3207261" y="1673526"/>
                  <a:pt x="3208500" y="1676765"/>
                </a:cubicBezTo>
                <a:cubicBezTo>
                  <a:pt x="3209166" y="1678575"/>
                  <a:pt x="3211452" y="1681337"/>
                  <a:pt x="3208595" y="1682194"/>
                </a:cubicBezTo>
                <a:cubicBezTo>
                  <a:pt x="3205737" y="1682956"/>
                  <a:pt x="3204880" y="1679051"/>
                  <a:pt x="3203451" y="1677241"/>
                </a:cubicBezTo>
                <a:cubicBezTo>
                  <a:pt x="3201356" y="1674479"/>
                  <a:pt x="3196879" y="1674955"/>
                  <a:pt x="3196974" y="1678575"/>
                </a:cubicBezTo>
                <a:close/>
                <a:moveTo>
                  <a:pt x="3176019" y="1637998"/>
                </a:moveTo>
                <a:cubicBezTo>
                  <a:pt x="3190783" y="1658858"/>
                  <a:pt x="3223740" y="1633521"/>
                  <a:pt x="3200784" y="1616853"/>
                </a:cubicBezTo>
                <a:cubicBezTo>
                  <a:pt x="3197451" y="1615138"/>
                  <a:pt x="3198212" y="1619615"/>
                  <a:pt x="3198975" y="1621615"/>
                </a:cubicBezTo>
                <a:cubicBezTo>
                  <a:pt x="3201260" y="1627045"/>
                  <a:pt x="3198212" y="1630378"/>
                  <a:pt x="3192593" y="1624949"/>
                </a:cubicBezTo>
                <a:cubicBezTo>
                  <a:pt x="3186687" y="1621044"/>
                  <a:pt x="3196974" y="1633521"/>
                  <a:pt x="3194593" y="1635045"/>
                </a:cubicBezTo>
                <a:cubicBezTo>
                  <a:pt x="3192878" y="1636665"/>
                  <a:pt x="3190878" y="1633331"/>
                  <a:pt x="3189926" y="1631807"/>
                </a:cubicBezTo>
                <a:cubicBezTo>
                  <a:pt x="3187259" y="1627045"/>
                  <a:pt x="3184306" y="1624663"/>
                  <a:pt x="3184687" y="1629997"/>
                </a:cubicBezTo>
                <a:cubicBezTo>
                  <a:pt x="3184973" y="1631902"/>
                  <a:pt x="3186592" y="1635236"/>
                  <a:pt x="3183544" y="1635141"/>
                </a:cubicBezTo>
                <a:cubicBezTo>
                  <a:pt x="3180496" y="1635045"/>
                  <a:pt x="3180401" y="1631140"/>
                  <a:pt x="3179448" y="1629045"/>
                </a:cubicBezTo>
                <a:cubicBezTo>
                  <a:pt x="3178019" y="1625997"/>
                  <a:pt x="3173543" y="1625140"/>
                  <a:pt x="3172685" y="1628473"/>
                </a:cubicBezTo>
                <a:cubicBezTo>
                  <a:pt x="3171924" y="1631426"/>
                  <a:pt x="3174305" y="1635522"/>
                  <a:pt x="3176019" y="1637998"/>
                </a:cubicBezTo>
                <a:close/>
                <a:moveTo>
                  <a:pt x="3091342" y="1573609"/>
                </a:moveTo>
                <a:cubicBezTo>
                  <a:pt x="3109630" y="1597898"/>
                  <a:pt x="3136109" y="1555036"/>
                  <a:pt x="3105344" y="1550845"/>
                </a:cubicBezTo>
                <a:cubicBezTo>
                  <a:pt x="3098771" y="1551797"/>
                  <a:pt x="3118393" y="1562179"/>
                  <a:pt x="3103629" y="1561227"/>
                </a:cubicBezTo>
                <a:cubicBezTo>
                  <a:pt x="3097628" y="1561227"/>
                  <a:pt x="3110963" y="1565608"/>
                  <a:pt x="3109916" y="1567990"/>
                </a:cubicBezTo>
                <a:cubicBezTo>
                  <a:pt x="3109535" y="1570085"/>
                  <a:pt x="3106487" y="1568561"/>
                  <a:pt x="3105153" y="1567894"/>
                </a:cubicBezTo>
                <a:cubicBezTo>
                  <a:pt x="3098867" y="1564561"/>
                  <a:pt x="3098676" y="1566656"/>
                  <a:pt x="3100581" y="1569133"/>
                </a:cubicBezTo>
                <a:cubicBezTo>
                  <a:pt x="3101629" y="1570466"/>
                  <a:pt x="3104486" y="1572085"/>
                  <a:pt x="3102296" y="1573609"/>
                </a:cubicBezTo>
                <a:cubicBezTo>
                  <a:pt x="3100010" y="1575133"/>
                  <a:pt x="3098200" y="1572085"/>
                  <a:pt x="3096485" y="1570942"/>
                </a:cubicBezTo>
                <a:cubicBezTo>
                  <a:pt x="3094009" y="1569133"/>
                  <a:pt x="3090485" y="1570657"/>
                  <a:pt x="3091342" y="1573609"/>
                </a:cubicBezTo>
                <a:close/>
                <a:moveTo>
                  <a:pt x="3045527" y="1546082"/>
                </a:moveTo>
                <a:cubicBezTo>
                  <a:pt x="3069244" y="1571037"/>
                  <a:pt x="3093723" y="1519698"/>
                  <a:pt x="3058481" y="1518650"/>
                </a:cubicBezTo>
                <a:cubicBezTo>
                  <a:pt x="3055052" y="1519412"/>
                  <a:pt x="3058385" y="1522650"/>
                  <a:pt x="3060291" y="1523603"/>
                </a:cubicBezTo>
                <a:cubicBezTo>
                  <a:pt x="3065434" y="1526461"/>
                  <a:pt x="3065339" y="1531223"/>
                  <a:pt x="3057814" y="1530461"/>
                </a:cubicBezTo>
                <a:cubicBezTo>
                  <a:pt x="3055052" y="1530270"/>
                  <a:pt x="3055623" y="1531128"/>
                  <a:pt x="3057624" y="1532271"/>
                </a:cubicBezTo>
                <a:cubicBezTo>
                  <a:pt x="3060005" y="1534176"/>
                  <a:pt x="3064958" y="1534176"/>
                  <a:pt x="3065720" y="1537319"/>
                </a:cubicBezTo>
                <a:cubicBezTo>
                  <a:pt x="3065529" y="1539795"/>
                  <a:pt x="3061910" y="1538367"/>
                  <a:pt x="3060291" y="1537700"/>
                </a:cubicBezTo>
                <a:cubicBezTo>
                  <a:pt x="3052861" y="1534652"/>
                  <a:pt x="3052861" y="1537033"/>
                  <a:pt x="3055337" y="1539605"/>
                </a:cubicBezTo>
                <a:cubicBezTo>
                  <a:pt x="3056671" y="1541034"/>
                  <a:pt x="3060005" y="1542558"/>
                  <a:pt x="3057719" y="1544558"/>
                </a:cubicBezTo>
                <a:cubicBezTo>
                  <a:pt x="3055433" y="1546558"/>
                  <a:pt x="3052956" y="1543320"/>
                  <a:pt x="3050861" y="1542177"/>
                </a:cubicBezTo>
                <a:cubicBezTo>
                  <a:pt x="3047908" y="1540653"/>
                  <a:pt x="3044098" y="1542843"/>
                  <a:pt x="3045527" y="1546082"/>
                </a:cubicBezTo>
                <a:close/>
                <a:moveTo>
                  <a:pt x="2958468" y="1506934"/>
                </a:moveTo>
                <a:cubicBezTo>
                  <a:pt x="2988091" y="1533890"/>
                  <a:pt x="3013809" y="1471978"/>
                  <a:pt x="2971899" y="1473692"/>
                </a:cubicBezTo>
                <a:cubicBezTo>
                  <a:pt x="2967898" y="1474930"/>
                  <a:pt x="2972089" y="1478359"/>
                  <a:pt x="2974280" y="1479312"/>
                </a:cubicBezTo>
                <a:cubicBezTo>
                  <a:pt x="2979995" y="1481979"/>
                  <a:pt x="2980661" y="1486837"/>
                  <a:pt x="2973708" y="1487503"/>
                </a:cubicBezTo>
                <a:cubicBezTo>
                  <a:pt x="2971232" y="1487503"/>
                  <a:pt x="2967231" y="1487694"/>
                  <a:pt x="2971708" y="1489694"/>
                </a:cubicBezTo>
                <a:cubicBezTo>
                  <a:pt x="2974566" y="1491694"/>
                  <a:pt x="2980566" y="1491218"/>
                  <a:pt x="2981614" y="1494933"/>
                </a:cubicBezTo>
                <a:cubicBezTo>
                  <a:pt x="2981519" y="1497790"/>
                  <a:pt x="2977328" y="1496552"/>
                  <a:pt x="2975232" y="1495885"/>
                </a:cubicBezTo>
                <a:cubicBezTo>
                  <a:pt x="2966279" y="1493028"/>
                  <a:pt x="2966374" y="1495790"/>
                  <a:pt x="2969517" y="1498552"/>
                </a:cubicBezTo>
                <a:cubicBezTo>
                  <a:pt x="2971232" y="1500076"/>
                  <a:pt x="2975327" y="1501600"/>
                  <a:pt x="2972756" y="1504077"/>
                </a:cubicBezTo>
                <a:cubicBezTo>
                  <a:pt x="2970184" y="1506649"/>
                  <a:pt x="2967041" y="1502934"/>
                  <a:pt x="2964469" y="1501886"/>
                </a:cubicBezTo>
                <a:cubicBezTo>
                  <a:pt x="2960945" y="1500457"/>
                  <a:pt x="2956659" y="1503315"/>
                  <a:pt x="2958468" y="1506934"/>
                </a:cubicBezTo>
                <a:close/>
                <a:moveTo>
                  <a:pt x="2889317" y="1490837"/>
                </a:moveTo>
                <a:cubicBezTo>
                  <a:pt x="2918940" y="1508458"/>
                  <a:pt x="2928465" y="1451594"/>
                  <a:pt x="2894365" y="1460452"/>
                </a:cubicBezTo>
                <a:cubicBezTo>
                  <a:pt x="2891317" y="1462167"/>
                  <a:pt x="2895318" y="1464358"/>
                  <a:pt x="2897413" y="1464834"/>
                </a:cubicBezTo>
                <a:cubicBezTo>
                  <a:pt x="2903033" y="1466167"/>
                  <a:pt x="2904271" y="1470739"/>
                  <a:pt x="2896937" y="1472263"/>
                </a:cubicBezTo>
                <a:cubicBezTo>
                  <a:pt x="2894270" y="1472835"/>
                  <a:pt x="2895032" y="1473597"/>
                  <a:pt x="2897223" y="1474073"/>
                </a:cubicBezTo>
                <a:cubicBezTo>
                  <a:pt x="2899985" y="1475216"/>
                  <a:pt x="2904747" y="1473787"/>
                  <a:pt x="2906367" y="1476645"/>
                </a:cubicBezTo>
                <a:cubicBezTo>
                  <a:pt x="2906843" y="1479121"/>
                  <a:pt x="2903033" y="1478740"/>
                  <a:pt x="2901318" y="1478645"/>
                </a:cubicBezTo>
                <a:cubicBezTo>
                  <a:pt x="2893317" y="1477883"/>
                  <a:pt x="2893984" y="1480169"/>
                  <a:pt x="2897032" y="1481979"/>
                </a:cubicBezTo>
                <a:cubicBezTo>
                  <a:pt x="2898746" y="1482931"/>
                  <a:pt x="2902366" y="1483503"/>
                  <a:pt x="2900747" y="1486075"/>
                </a:cubicBezTo>
                <a:cubicBezTo>
                  <a:pt x="2899032" y="1488646"/>
                  <a:pt x="2895794" y="1486265"/>
                  <a:pt x="2893508" y="1485693"/>
                </a:cubicBezTo>
                <a:cubicBezTo>
                  <a:pt x="2890269" y="1484836"/>
                  <a:pt x="2887126" y="1487979"/>
                  <a:pt x="2889317" y="1490837"/>
                </a:cubicBezTo>
                <a:close/>
                <a:moveTo>
                  <a:pt x="2843787" y="1466643"/>
                </a:moveTo>
                <a:cubicBezTo>
                  <a:pt x="2866457" y="1491694"/>
                  <a:pt x="2895222" y="1440545"/>
                  <a:pt x="2858932" y="1439402"/>
                </a:cubicBezTo>
                <a:cubicBezTo>
                  <a:pt x="2855312" y="1440164"/>
                  <a:pt x="2858551" y="1443403"/>
                  <a:pt x="2860361" y="1444355"/>
                </a:cubicBezTo>
                <a:cubicBezTo>
                  <a:pt x="2865409" y="1447117"/>
                  <a:pt x="2865123" y="1451784"/>
                  <a:pt x="2857408" y="1451213"/>
                </a:cubicBezTo>
                <a:cubicBezTo>
                  <a:pt x="2854646" y="1451022"/>
                  <a:pt x="2855122" y="1451880"/>
                  <a:pt x="2857122" y="1453023"/>
                </a:cubicBezTo>
                <a:cubicBezTo>
                  <a:pt x="2859503" y="1454833"/>
                  <a:pt x="2864647" y="1454737"/>
                  <a:pt x="2865218" y="1457976"/>
                </a:cubicBezTo>
                <a:cubicBezTo>
                  <a:pt x="2864837" y="1460452"/>
                  <a:pt x="2861218" y="1459024"/>
                  <a:pt x="2859599" y="1458452"/>
                </a:cubicBezTo>
                <a:cubicBezTo>
                  <a:pt x="2852074" y="1455499"/>
                  <a:pt x="2851884" y="1457880"/>
                  <a:pt x="2854360" y="1460452"/>
                </a:cubicBezTo>
                <a:cubicBezTo>
                  <a:pt x="2855693" y="1461881"/>
                  <a:pt x="2859123" y="1463310"/>
                  <a:pt x="2856646" y="1465310"/>
                </a:cubicBezTo>
                <a:cubicBezTo>
                  <a:pt x="2854169" y="1467310"/>
                  <a:pt x="2851788" y="1464072"/>
                  <a:pt x="2849598" y="1462929"/>
                </a:cubicBezTo>
                <a:cubicBezTo>
                  <a:pt x="2846645" y="1461309"/>
                  <a:pt x="2842549" y="1463405"/>
                  <a:pt x="2843787" y="1466643"/>
                </a:cubicBezTo>
                <a:close/>
                <a:moveTo>
                  <a:pt x="2790828" y="1469977"/>
                </a:moveTo>
                <a:cubicBezTo>
                  <a:pt x="2825690" y="1490361"/>
                  <a:pt x="2837310" y="1423209"/>
                  <a:pt x="2796924" y="1434163"/>
                </a:cubicBezTo>
                <a:cubicBezTo>
                  <a:pt x="2793305" y="1436259"/>
                  <a:pt x="2798067" y="1438735"/>
                  <a:pt x="2800449" y="1439307"/>
                </a:cubicBezTo>
                <a:cubicBezTo>
                  <a:pt x="2808259" y="1440926"/>
                  <a:pt x="2806926" y="1446927"/>
                  <a:pt x="2799782" y="1447975"/>
                </a:cubicBezTo>
                <a:cubicBezTo>
                  <a:pt x="2792067" y="1451022"/>
                  <a:pt x="2811212" y="1449784"/>
                  <a:pt x="2810926" y="1453023"/>
                </a:cubicBezTo>
                <a:cubicBezTo>
                  <a:pt x="2811402" y="1455499"/>
                  <a:pt x="2808068" y="1455595"/>
                  <a:pt x="2805878" y="1455499"/>
                </a:cubicBezTo>
                <a:cubicBezTo>
                  <a:pt x="2797496" y="1454547"/>
                  <a:pt x="2795115" y="1456833"/>
                  <a:pt x="2799972" y="1459404"/>
                </a:cubicBezTo>
                <a:cubicBezTo>
                  <a:pt x="2801973" y="1460547"/>
                  <a:pt x="2806259" y="1461119"/>
                  <a:pt x="2804354" y="1464167"/>
                </a:cubicBezTo>
                <a:cubicBezTo>
                  <a:pt x="2802353" y="1467310"/>
                  <a:pt x="2798543" y="1464453"/>
                  <a:pt x="2795781" y="1463881"/>
                </a:cubicBezTo>
                <a:cubicBezTo>
                  <a:pt x="2791876" y="1463024"/>
                  <a:pt x="2788161" y="1466834"/>
                  <a:pt x="2790828" y="1469977"/>
                </a:cubicBezTo>
                <a:close/>
                <a:moveTo>
                  <a:pt x="2803116" y="1378251"/>
                </a:moveTo>
                <a:cubicBezTo>
                  <a:pt x="2798448" y="1378823"/>
                  <a:pt x="2802068" y="1383109"/>
                  <a:pt x="2804354" y="1384538"/>
                </a:cubicBezTo>
                <a:cubicBezTo>
                  <a:pt x="2810545" y="1388538"/>
                  <a:pt x="2809497" y="1394158"/>
                  <a:pt x="2799591" y="1392634"/>
                </a:cubicBezTo>
                <a:cubicBezTo>
                  <a:pt x="2796067" y="1392063"/>
                  <a:pt x="2796543" y="1393301"/>
                  <a:pt x="2798925" y="1394825"/>
                </a:cubicBezTo>
                <a:cubicBezTo>
                  <a:pt x="2801687" y="1397301"/>
                  <a:pt x="2808259" y="1397778"/>
                  <a:pt x="2808640" y="1401778"/>
                </a:cubicBezTo>
                <a:cubicBezTo>
                  <a:pt x="2807211" y="1407588"/>
                  <a:pt x="2787494" y="1392444"/>
                  <a:pt x="2794448" y="1403588"/>
                </a:cubicBezTo>
                <a:cubicBezTo>
                  <a:pt x="2795972" y="1405398"/>
                  <a:pt x="2800163" y="1407588"/>
                  <a:pt x="2796734" y="1409779"/>
                </a:cubicBezTo>
                <a:cubicBezTo>
                  <a:pt x="2793305" y="1411970"/>
                  <a:pt x="2790638" y="1407779"/>
                  <a:pt x="2788066" y="1406160"/>
                </a:cubicBezTo>
                <a:cubicBezTo>
                  <a:pt x="2784446" y="1403874"/>
                  <a:pt x="2778922" y="1406160"/>
                  <a:pt x="2780160" y="1410255"/>
                </a:cubicBezTo>
                <a:cubicBezTo>
                  <a:pt x="2806259" y="1443212"/>
                  <a:pt x="2849693" y="1383871"/>
                  <a:pt x="2803116" y="1378251"/>
                </a:cubicBezTo>
                <a:close/>
                <a:moveTo>
                  <a:pt x="2840644" y="1359392"/>
                </a:moveTo>
                <a:cubicBezTo>
                  <a:pt x="2836929" y="1346343"/>
                  <a:pt x="2814545" y="1337389"/>
                  <a:pt x="2806163" y="1351486"/>
                </a:cubicBezTo>
                <a:cubicBezTo>
                  <a:pt x="2804925" y="1354629"/>
                  <a:pt x="2809783" y="1354153"/>
                  <a:pt x="2811878" y="1353391"/>
                </a:cubicBezTo>
                <a:cubicBezTo>
                  <a:pt x="2817498" y="1351296"/>
                  <a:pt x="2821880" y="1354344"/>
                  <a:pt x="2816832" y="1359773"/>
                </a:cubicBezTo>
                <a:cubicBezTo>
                  <a:pt x="2815022" y="1361773"/>
                  <a:pt x="2816165" y="1361964"/>
                  <a:pt x="2818451" y="1361107"/>
                </a:cubicBezTo>
                <a:cubicBezTo>
                  <a:pt x="2821594" y="1360345"/>
                  <a:pt x="2824737" y="1356534"/>
                  <a:pt x="2827976" y="1358058"/>
                </a:cubicBezTo>
                <a:cubicBezTo>
                  <a:pt x="2830167" y="1359868"/>
                  <a:pt x="2826737" y="1361678"/>
                  <a:pt x="2825118" y="1362535"/>
                </a:cubicBezTo>
                <a:cubicBezTo>
                  <a:pt x="2817879" y="1366441"/>
                  <a:pt x="2820070" y="1367965"/>
                  <a:pt x="2823975" y="1367679"/>
                </a:cubicBezTo>
                <a:cubicBezTo>
                  <a:pt x="2826071" y="1367583"/>
                  <a:pt x="2829595" y="1365964"/>
                  <a:pt x="2830071" y="1369012"/>
                </a:cubicBezTo>
                <a:cubicBezTo>
                  <a:pt x="2830548" y="1372155"/>
                  <a:pt x="2825976" y="1371965"/>
                  <a:pt x="2823690" y="1372822"/>
                </a:cubicBezTo>
                <a:cubicBezTo>
                  <a:pt x="2811688" y="1385014"/>
                  <a:pt x="2847311" y="1380252"/>
                  <a:pt x="2840644" y="1359392"/>
                </a:cubicBezTo>
                <a:close/>
                <a:moveTo>
                  <a:pt x="2848931" y="1386538"/>
                </a:moveTo>
                <a:cubicBezTo>
                  <a:pt x="2845026" y="1386157"/>
                  <a:pt x="2838834" y="1386062"/>
                  <a:pt x="2835596" y="1388158"/>
                </a:cubicBezTo>
                <a:cubicBezTo>
                  <a:pt x="2831786" y="1390539"/>
                  <a:pt x="2837310" y="1392920"/>
                  <a:pt x="2839977" y="1393301"/>
                </a:cubicBezTo>
                <a:cubicBezTo>
                  <a:pt x="2847407" y="1394444"/>
                  <a:pt x="2849598" y="1400064"/>
                  <a:pt x="2840168" y="1402540"/>
                </a:cubicBezTo>
                <a:cubicBezTo>
                  <a:pt x="2831976" y="1406160"/>
                  <a:pt x="2852931" y="1403779"/>
                  <a:pt x="2852931" y="1407303"/>
                </a:cubicBezTo>
                <a:cubicBezTo>
                  <a:pt x="2853788" y="1410351"/>
                  <a:pt x="2848740" y="1410255"/>
                  <a:pt x="2846550" y="1410160"/>
                </a:cubicBezTo>
                <a:cubicBezTo>
                  <a:pt x="2836072" y="1409875"/>
                  <a:pt x="2837215" y="1412637"/>
                  <a:pt x="2841406" y="1414637"/>
                </a:cubicBezTo>
                <a:cubicBezTo>
                  <a:pt x="2843692" y="1415685"/>
                  <a:pt x="2848550" y="1416066"/>
                  <a:pt x="2846645" y="1419400"/>
                </a:cubicBezTo>
                <a:cubicBezTo>
                  <a:pt x="2844740" y="1422829"/>
                  <a:pt x="2840263" y="1419971"/>
                  <a:pt x="2837120" y="1419495"/>
                </a:cubicBezTo>
                <a:cubicBezTo>
                  <a:pt x="2832834" y="1418828"/>
                  <a:pt x="2829119" y="1423114"/>
                  <a:pt x="2832262" y="1426258"/>
                </a:cubicBezTo>
                <a:cubicBezTo>
                  <a:pt x="2862170" y="1443212"/>
                  <a:pt x="2881983" y="1395016"/>
                  <a:pt x="2848931" y="1386538"/>
                </a:cubicBezTo>
                <a:close/>
                <a:moveTo>
                  <a:pt x="2894746" y="1363488"/>
                </a:moveTo>
                <a:cubicBezTo>
                  <a:pt x="2892555" y="1356154"/>
                  <a:pt x="2882173" y="1352343"/>
                  <a:pt x="2874934" y="1353772"/>
                </a:cubicBezTo>
                <a:cubicBezTo>
                  <a:pt x="2871219" y="1354820"/>
                  <a:pt x="2875125" y="1357773"/>
                  <a:pt x="2877315" y="1358630"/>
                </a:cubicBezTo>
                <a:cubicBezTo>
                  <a:pt x="2883221" y="1361011"/>
                  <a:pt x="2883602" y="1365679"/>
                  <a:pt x="2875220" y="1365774"/>
                </a:cubicBezTo>
                <a:cubicBezTo>
                  <a:pt x="2867504" y="1366917"/>
                  <a:pt x="2885411" y="1369203"/>
                  <a:pt x="2884650" y="1371965"/>
                </a:cubicBezTo>
                <a:cubicBezTo>
                  <a:pt x="2884650" y="1374441"/>
                  <a:pt x="2880459" y="1373394"/>
                  <a:pt x="2878649" y="1372822"/>
                </a:cubicBezTo>
                <a:cubicBezTo>
                  <a:pt x="2870076" y="1370536"/>
                  <a:pt x="2870267" y="1372917"/>
                  <a:pt x="2873315" y="1375204"/>
                </a:cubicBezTo>
                <a:cubicBezTo>
                  <a:pt x="2874934" y="1376442"/>
                  <a:pt x="2878934" y="1377680"/>
                  <a:pt x="2876553" y="1379871"/>
                </a:cubicBezTo>
                <a:cubicBezTo>
                  <a:pt x="2874172" y="1382062"/>
                  <a:pt x="2871029" y="1379109"/>
                  <a:pt x="2868648" y="1378156"/>
                </a:cubicBezTo>
                <a:cubicBezTo>
                  <a:pt x="2865218" y="1376823"/>
                  <a:pt x="2861123" y="1379299"/>
                  <a:pt x="2863028" y="1382442"/>
                </a:cubicBezTo>
                <a:cubicBezTo>
                  <a:pt x="2875886" y="1396063"/>
                  <a:pt x="2903033" y="1382157"/>
                  <a:pt x="2894746" y="1363488"/>
                </a:cubicBezTo>
                <a:close/>
                <a:moveTo>
                  <a:pt x="2912653" y="1404636"/>
                </a:moveTo>
                <a:cubicBezTo>
                  <a:pt x="2908176" y="1396349"/>
                  <a:pt x="2895318" y="1393682"/>
                  <a:pt x="2887031" y="1397111"/>
                </a:cubicBezTo>
                <a:cubicBezTo>
                  <a:pt x="2883126" y="1399302"/>
                  <a:pt x="2888459" y="1401969"/>
                  <a:pt x="2891222" y="1402540"/>
                </a:cubicBezTo>
                <a:cubicBezTo>
                  <a:pt x="2898746" y="1404159"/>
                  <a:pt x="2900556" y="1409875"/>
                  <a:pt x="2890936" y="1411684"/>
                </a:cubicBezTo>
                <a:cubicBezTo>
                  <a:pt x="2882459" y="1414828"/>
                  <a:pt x="2903700" y="1413684"/>
                  <a:pt x="2903509" y="1417113"/>
                </a:cubicBezTo>
                <a:cubicBezTo>
                  <a:pt x="2904271" y="1420162"/>
                  <a:pt x="2899127" y="1419780"/>
                  <a:pt x="2896937" y="1419590"/>
                </a:cubicBezTo>
                <a:cubicBezTo>
                  <a:pt x="2886459" y="1418637"/>
                  <a:pt x="2887412" y="1421495"/>
                  <a:pt x="2891508" y="1423686"/>
                </a:cubicBezTo>
                <a:cubicBezTo>
                  <a:pt x="2893793" y="1424924"/>
                  <a:pt x="2898651" y="1425495"/>
                  <a:pt x="2896556" y="1428734"/>
                </a:cubicBezTo>
                <a:cubicBezTo>
                  <a:pt x="2894460" y="1431972"/>
                  <a:pt x="2890079" y="1428925"/>
                  <a:pt x="2887031" y="1428353"/>
                </a:cubicBezTo>
                <a:cubicBezTo>
                  <a:pt x="2882744" y="1427496"/>
                  <a:pt x="2878744" y="1431496"/>
                  <a:pt x="2881792" y="1434830"/>
                </a:cubicBezTo>
                <a:cubicBezTo>
                  <a:pt x="2900937" y="1448927"/>
                  <a:pt x="2927607" y="1424638"/>
                  <a:pt x="2912653" y="1404636"/>
                </a:cubicBezTo>
                <a:close/>
                <a:moveTo>
                  <a:pt x="2957135" y="1380823"/>
                </a:moveTo>
                <a:cubicBezTo>
                  <a:pt x="2955325" y="1368345"/>
                  <a:pt x="2918273" y="1366059"/>
                  <a:pt x="2936180" y="1375870"/>
                </a:cubicBezTo>
                <a:cubicBezTo>
                  <a:pt x="2942847" y="1378251"/>
                  <a:pt x="2944181" y="1383109"/>
                  <a:pt x="2936561" y="1384157"/>
                </a:cubicBezTo>
                <a:cubicBezTo>
                  <a:pt x="2933894" y="1384347"/>
                  <a:pt x="2929417" y="1384633"/>
                  <a:pt x="2934560" y="1386538"/>
                </a:cubicBezTo>
                <a:cubicBezTo>
                  <a:pt x="2937990" y="1388348"/>
                  <a:pt x="2944371" y="1387491"/>
                  <a:pt x="2946181" y="1391205"/>
                </a:cubicBezTo>
                <a:cubicBezTo>
                  <a:pt x="2946467" y="1394158"/>
                  <a:pt x="2941609" y="1393111"/>
                  <a:pt x="2939323" y="1392539"/>
                </a:cubicBezTo>
                <a:cubicBezTo>
                  <a:pt x="2929036" y="1390158"/>
                  <a:pt x="2929608" y="1392920"/>
                  <a:pt x="2933322" y="1395587"/>
                </a:cubicBezTo>
                <a:cubicBezTo>
                  <a:pt x="2935418" y="1397016"/>
                  <a:pt x="2940085" y="1398349"/>
                  <a:pt x="2937609" y="1401016"/>
                </a:cubicBezTo>
                <a:cubicBezTo>
                  <a:pt x="2935037" y="1403779"/>
                  <a:pt x="2931132" y="1400254"/>
                  <a:pt x="2928179" y="1399302"/>
                </a:cubicBezTo>
                <a:cubicBezTo>
                  <a:pt x="2923988" y="1397873"/>
                  <a:pt x="2919511" y="1401112"/>
                  <a:pt x="2922083" y="1404636"/>
                </a:cubicBezTo>
                <a:cubicBezTo>
                  <a:pt x="2924369" y="1407779"/>
                  <a:pt x="2930369" y="1409398"/>
                  <a:pt x="2934275" y="1410065"/>
                </a:cubicBezTo>
                <a:cubicBezTo>
                  <a:pt x="2950848" y="1413018"/>
                  <a:pt x="2965707" y="1396540"/>
                  <a:pt x="2957135" y="1380823"/>
                </a:cubicBezTo>
                <a:close/>
                <a:moveTo>
                  <a:pt x="2951039" y="1422733"/>
                </a:moveTo>
                <a:cubicBezTo>
                  <a:pt x="2946467" y="1422352"/>
                  <a:pt x="2939323" y="1422447"/>
                  <a:pt x="2935703" y="1425019"/>
                </a:cubicBezTo>
                <a:cubicBezTo>
                  <a:pt x="2931512" y="1427972"/>
                  <a:pt x="2938085" y="1430544"/>
                  <a:pt x="2941323" y="1431020"/>
                </a:cubicBezTo>
                <a:cubicBezTo>
                  <a:pt x="2951610" y="1432258"/>
                  <a:pt x="2951229" y="1439688"/>
                  <a:pt x="2942276" y="1441783"/>
                </a:cubicBezTo>
                <a:cubicBezTo>
                  <a:pt x="2933132" y="1446260"/>
                  <a:pt x="2957230" y="1442926"/>
                  <a:pt x="2957420" y="1447117"/>
                </a:cubicBezTo>
                <a:cubicBezTo>
                  <a:pt x="2958659" y="1450641"/>
                  <a:pt x="2953039" y="1450546"/>
                  <a:pt x="2950277" y="1450546"/>
                </a:cubicBezTo>
                <a:cubicBezTo>
                  <a:pt x="2938180" y="1450451"/>
                  <a:pt x="2939704" y="1453690"/>
                  <a:pt x="2944657" y="1455880"/>
                </a:cubicBezTo>
                <a:cubicBezTo>
                  <a:pt x="2947419" y="1457023"/>
                  <a:pt x="2952944" y="1457404"/>
                  <a:pt x="2951039" y="1461309"/>
                </a:cubicBezTo>
                <a:cubicBezTo>
                  <a:pt x="2949038" y="1465310"/>
                  <a:pt x="2943704" y="1462071"/>
                  <a:pt x="2940180" y="1461691"/>
                </a:cubicBezTo>
                <a:cubicBezTo>
                  <a:pt x="2935132" y="1461119"/>
                  <a:pt x="2931227" y="1466072"/>
                  <a:pt x="2935037" y="1469787"/>
                </a:cubicBezTo>
                <a:cubicBezTo>
                  <a:pt x="2971422" y="1488456"/>
                  <a:pt x="2989710" y="1431687"/>
                  <a:pt x="2951039" y="1422733"/>
                </a:cubicBezTo>
                <a:close/>
                <a:moveTo>
                  <a:pt x="3006379" y="1402254"/>
                </a:moveTo>
                <a:cubicBezTo>
                  <a:pt x="3006188" y="1394349"/>
                  <a:pt x="2996473" y="1388634"/>
                  <a:pt x="2989139" y="1388062"/>
                </a:cubicBezTo>
                <a:cubicBezTo>
                  <a:pt x="2985043" y="1388062"/>
                  <a:pt x="2988282" y="1391872"/>
                  <a:pt x="2990186" y="1393301"/>
                </a:cubicBezTo>
                <a:cubicBezTo>
                  <a:pt x="2995520" y="1397016"/>
                  <a:pt x="2994568" y="1401588"/>
                  <a:pt x="2986091" y="1399492"/>
                </a:cubicBezTo>
                <a:cubicBezTo>
                  <a:pt x="2977994" y="1398540"/>
                  <a:pt x="2995330" y="1405303"/>
                  <a:pt x="2993901" y="1407684"/>
                </a:cubicBezTo>
                <a:cubicBezTo>
                  <a:pt x="2993234" y="1410065"/>
                  <a:pt x="2989329" y="1407970"/>
                  <a:pt x="2987615" y="1407112"/>
                </a:cubicBezTo>
                <a:cubicBezTo>
                  <a:pt x="2979614" y="1402731"/>
                  <a:pt x="2979233" y="1405112"/>
                  <a:pt x="2981614" y="1408065"/>
                </a:cubicBezTo>
                <a:cubicBezTo>
                  <a:pt x="2982948" y="1409684"/>
                  <a:pt x="2986567" y="1411875"/>
                  <a:pt x="2983519" y="1413304"/>
                </a:cubicBezTo>
                <a:cubicBezTo>
                  <a:pt x="2980566" y="1414828"/>
                  <a:pt x="2978280" y="1411113"/>
                  <a:pt x="2976090" y="1409684"/>
                </a:cubicBezTo>
                <a:cubicBezTo>
                  <a:pt x="2972946" y="1407588"/>
                  <a:pt x="2968184" y="1409017"/>
                  <a:pt x="2969327" y="1412446"/>
                </a:cubicBezTo>
                <a:cubicBezTo>
                  <a:pt x="2978661" y="1428162"/>
                  <a:pt x="3009141" y="1422257"/>
                  <a:pt x="3006379" y="1402254"/>
                </a:cubicBezTo>
                <a:close/>
                <a:moveTo>
                  <a:pt x="3023524" y="1438545"/>
                </a:moveTo>
                <a:cubicBezTo>
                  <a:pt x="3017142" y="1425781"/>
                  <a:pt x="2981804" y="1432734"/>
                  <a:pt x="3002093" y="1438450"/>
                </a:cubicBezTo>
                <a:cubicBezTo>
                  <a:pt x="3005903" y="1438830"/>
                  <a:pt x="3008570" y="1440450"/>
                  <a:pt x="3009141" y="1442355"/>
                </a:cubicBezTo>
                <a:cubicBezTo>
                  <a:pt x="3009713" y="1444260"/>
                  <a:pt x="3008189" y="1446355"/>
                  <a:pt x="3003617" y="1447689"/>
                </a:cubicBezTo>
                <a:cubicBezTo>
                  <a:pt x="2995997" y="1451689"/>
                  <a:pt x="3016666" y="1448546"/>
                  <a:pt x="3017047" y="1452070"/>
                </a:cubicBezTo>
                <a:cubicBezTo>
                  <a:pt x="3018381" y="1455118"/>
                  <a:pt x="3013237" y="1455118"/>
                  <a:pt x="3011046" y="1455118"/>
                </a:cubicBezTo>
                <a:cubicBezTo>
                  <a:pt x="3000569" y="1455118"/>
                  <a:pt x="3002093" y="1457976"/>
                  <a:pt x="3006474" y="1459786"/>
                </a:cubicBezTo>
                <a:cubicBezTo>
                  <a:pt x="3008856" y="1460833"/>
                  <a:pt x="3013809" y="1461024"/>
                  <a:pt x="3012284" y="1464453"/>
                </a:cubicBezTo>
                <a:cubicBezTo>
                  <a:pt x="3010760" y="1467882"/>
                  <a:pt x="3005903" y="1465310"/>
                  <a:pt x="3002855" y="1464929"/>
                </a:cubicBezTo>
                <a:cubicBezTo>
                  <a:pt x="2998473" y="1464453"/>
                  <a:pt x="2995330" y="1468834"/>
                  <a:pt x="2998854" y="1471978"/>
                </a:cubicBezTo>
                <a:cubicBezTo>
                  <a:pt x="3021143" y="1484550"/>
                  <a:pt x="3041907" y="1457118"/>
                  <a:pt x="3023524" y="1438545"/>
                </a:cubicBezTo>
                <a:close/>
                <a:moveTo>
                  <a:pt x="3031239" y="1490456"/>
                </a:moveTo>
                <a:cubicBezTo>
                  <a:pt x="3035621" y="1494457"/>
                  <a:pt x="3034097" y="1498838"/>
                  <a:pt x="3026667" y="1496171"/>
                </a:cubicBezTo>
                <a:cubicBezTo>
                  <a:pt x="3024000" y="1495218"/>
                  <a:pt x="3024286" y="1496266"/>
                  <a:pt x="3025905" y="1497790"/>
                </a:cubicBezTo>
                <a:cubicBezTo>
                  <a:pt x="3027715" y="1500171"/>
                  <a:pt x="3032763" y="1501410"/>
                  <a:pt x="3032668" y="1504648"/>
                </a:cubicBezTo>
                <a:cubicBezTo>
                  <a:pt x="3031716" y="1506934"/>
                  <a:pt x="3028477" y="1504648"/>
                  <a:pt x="3027048" y="1503600"/>
                </a:cubicBezTo>
                <a:cubicBezTo>
                  <a:pt x="3020381" y="1498838"/>
                  <a:pt x="3019714" y="1501029"/>
                  <a:pt x="3021428" y="1504077"/>
                </a:cubicBezTo>
                <a:cubicBezTo>
                  <a:pt x="3022381" y="1505791"/>
                  <a:pt x="3025334" y="1508077"/>
                  <a:pt x="3022476" y="1509316"/>
                </a:cubicBezTo>
                <a:cubicBezTo>
                  <a:pt x="3019524" y="1510554"/>
                  <a:pt x="3018000" y="1506839"/>
                  <a:pt x="3016190" y="1505220"/>
                </a:cubicBezTo>
                <a:cubicBezTo>
                  <a:pt x="3013618" y="1503029"/>
                  <a:pt x="3009141" y="1504077"/>
                  <a:pt x="3009618" y="1507506"/>
                </a:cubicBezTo>
                <a:cubicBezTo>
                  <a:pt x="3010094" y="1510554"/>
                  <a:pt x="3013999" y="1513411"/>
                  <a:pt x="3016571" y="1515126"/>
                </a:cubicBezTo>
                <a:cubicBezTo>
                  <a:pt x="3032001" y="1525508"/>
                  <a:pt x="3054480" y="1504362"/>
                  <a:pt x="3040574" y="1490075"/>
                </a:cubicBezTo>
                <a:cubicBezTo>
                  <a:pt x="3037716" y="1486741"/>
                  <a:pt x="3023810" y="1481407"/>
                  <a:pt x="3031239" y="1490456"/>
                </a:cubicBezTo>
                <a:close/>
                <a:moveTo>
                  <a:pt x="3068101" y="1424638"/>
                </a:moveTo>
                <a:cubicBezTo>
                  <a:pt x="3066863" y="1413018"/>
                  <a:pt x="3032287" y="1407684"/>
                  <a:pt x="3048670" y="1418257"/>
                </a:cubicBezTo>
                <a:cubicBezTo>
                  <a:pt x="3052004" y="1419685"/>
                  <a:pt x="3053909" y="1421686"/>
                  <a:pt x="3053718" y="1423305"/>
                </a:cubicBezTo>
                <a:cubicBezTo>
                  <a:pt x="3053623" y="1424924"/>
                  <a:pt x="3051527" y="1426067"/>
                  <a:pt x="3046956" y="1425972"/>
                </a:cubicBezTo>
                <a:cubicBezTo>
                  <a:pt x="3038764" y="1426829"/>
                  <a:pt x="3058290" y="1430258"/>
                  <a:pt x="3057624" y="1433306"/>
                </a:cubicBezTo>
                <a:cubicBezTo>
                  <a:pt x="3058004" y="1438640"/>
                  <a:pt x="3036287" y="1427115"/>
                  <a:pt x="3045527" y="1436259"/>
                </a:cubicBezTo>
                <a:cubicBezTo>
                  <a:pt x="3047432" y="1437687"/>
                  <a:pt x="3051718" y="1439402"/>
                  <a:pt x="3049337" y="1441593"/>
                </a:cubicBezTo>
                <a:cubicBezTo>
                  <a:pt x="3046860" y="1443879"/>
                  <a:pt x="3043336" y="1440354"/>
                  <a:pt x="3040669" y="1439212"/>
                </a:cubicBezTo>
                <a:cubicBezTo>
                  <a:pt x="3036859" y="1437592"/>
                  <a:pt x="3032573" y="1440164"/>
                  <a:pt x="3034859" y="1443688"/>
                </a:cubicBezTo>
                <a:cubicBezTo>
                  <a:pt x="3048860" y="1459214"/>
                  <a:pt x="3078674" y="1445974"/>
                  <a:pt x="3068101" y="1424638"/>
                </a:cubicBezTo>
                <a:close/>
                <a:moveTo>
                  <a:pt x="3094009" y="1473406"/>
                </a:moveTo>
                <a:cubicBezTo>
                  <a:pt x="3091723" y="1464072"/>
                  <a:pt x="3079817" y="1457785"/>
                  <a:pt x="3070292" y="1458642"/>
                </a:cubicBezTo>
                <a:cubicBezTo>
                  <a:pt x="3065815" y="1459595"/>
                  <a:pt x="3070577" y="1463691"/>
                  <a:pt x="3073149" y="1464929"/>
                </a:cubicBezTo>
                <a:cubicBezTo>
                  <a:pt x="3080198" y="1468644"/>
                  <a:pt x="3080579" y="1474645"/>
                  <a:pt x="3070482" y="1473597"/>
                </a:cubicBezTo>
                <a:cubicBezTo>
                  <a:pt x="3061338" y="1474073"/>
                  <a:pt x="3082579" y="1479216"/>
                  <a:pt x="3081626" y="1482455"/>
                </a:cubicBezTo>
                <a:cubicBezTo>
                  <a:pt x="3081531" y="1485598"/>
                  <a:pt x="3076578" y="1483693"/>
                  <a:pt x="3074483" y="1482836"/>
                </a:cubicBezTo>
                <a:cubicBezTo>
                  <a:pt x="3064291" y="1478836"/>
                  <a:pt x="3064577" y="1481883"/>
                  <a:pt x="3068006" y="1485122"/>
                </a:cubicBezTo>
                <a:cubicBezTo>
                  <a:pt x="3069911" y="1486932"/>
                  <a:pt x="3074578" y="1488932"/>
                  <a:pt x="3071625" y="1491408"/>
                </a:cubicBezTo>
                <a:cubicBezTo>
                  <a:pt x="3068673" y="1493885"/>
                  <a:pt x="3065148" y="1489694"/>
                  <a:pt x="3062291" y="1488265"/>
                </a:cubicBezTo>
                <a:cubicBezTo>
                  <a:pt x="3058195" y="1486265"/>
                  <a:pt x="3053337" y="1488932"/>
                  <a:pt x="3055433" y="1493028"/>
                </a:cubicBezTo>
                <a:cubicBezTo>
                  <a:pt x="3069720" y="1511411"/>
                  <a:pt x="3103534" y="1497600"/>
                  <a:pt x="3094009" y="1473406"/>
                </a:cubicBezTo>
                <a:close/>
                <a:moveTo>
                  <a:pt x="3131252" y="1454833"/>
                </a:moveTo>
                <a:cubicBezTo>
                  <a:pt x="3129442" y="1446927"/>
                  <a:pt x="3119155" y="1441116"/>
                  <a:pt x="3111344" y="1441307"/>
                </a:cubicBezTo>
                <a:cubicBezTo>
                  <a:pt x="3107534" y="1441783"/>
                  <a:pt x="3111440" y="1445498"/>
                  <a:pt x="3113631" y="1446736"/>
                </a:cubicBezTo>
                <a:cubicBezTo>
                  <a:pt x="3119631" y="1450165"/>
                  <a:pt x="3119822" y="1455118"/>
                  <a:pt x="3111249" y="1453690"/>
                </a:cubicBezTo>
                <a:cubicBezTo>
                  <a:pt x="3103439" y="1453594"/>
                  <a:pt x="3121536" y="1458928"/>
                  <a:pt x="3120584" y="1461691"/>
                </a:cubicBezTo>
                <a:cubicBezTo>
                  <a:pt x="3120488" y="1464262"/>
                  <a:pt x="3116393" y="1462357"/>
                  <a:pt x="3114488" y="1461595"/>
                </a:cubicBezTo>
                <a:cubicBezTo>
                  <a:pt x="3105820" y="1457785"/>
                  <a:pt x="3106010" y="1460262"/>
                  <a:pt x="3108963" y="1463119"/>
                </a:cubicBezTo>
                <a:cubicBezTo>
                  <a:pt x="3110583" y="1464738"/>
                  <a:pt x="3114488" y="1466643"/>
                  <a:pt x="3112011" y="1468453"/>
                </a:cubicBezTo>
                <a:cubicBezTo>
                  <a:pt x="3109440" y="1470358"/>
                  <a:pt x="3106487" y="1466739"/>
                  <a:pt x="3104106" y="1465310"/>
                </a:cubicBezTo>
                <a:cubicBezTo>
                  <a:pt x="3100676" y="1463310"/>
                  <a:pt x="3096485" y="1465215"/>
                  <a:pt x="3098200" y="1468739"/>
                </a:cubicBezTo>
                <a:cubicBezTo>
                  <a:pt x="3109725" y="1484170"/>
                  <a:pt x="3139158" y="1476073"/>
                  <a:pt x="3131252" y="1454833"/>
                </a:cubicBezTo>
                <a:close/>
                <a:moveTo>
                  <a:pt x="3135157" y="1505220"/>
                </a:moveTo>
                <a:cubicBezTo>
                  <a:pt x="3131728" y="1494552"/>
                  <a:pt x="3117536" y="1487503"/>
                  <a:pt x="3106868" y="1489408"/>
                </a:cubicBezTo>
                <a:cubicBezTo>
                  <a:pt x="3099343" y="1493695"/>
                  <a:pt x="3118584" y="1498552"/>
                  <a:pt x="3117250" y="1503124"/>
                </a:cubicBezTo>
                <a:cubicBezTo>
                  <a:pt x="3118107" y="1506077"/>
                  <a:pt x="3112678" y="1507696"/>
                  <a:pt x="3108868" y="1507315"/>
                </a:cubicBezTo>
                <a:cubicBezTo>
                  <a:pt x="3099915" y="1507982"/>
                  <a:pt x="3117917" y="1513221"/>
                  <a:pt x="3119822" y="1514364"/>
                </a:cubicBezTo>
                <a:cubicBezTo>
                  <a:pt x="3126394" y="1518650"/>
                  <a:pt x="3119250" y="1520745"/>
                  <a:pt x="3114297" y="1518079"/>
                </a:cubicBezTo>
                <a:cubicBezTo>
                  <a:pt x="3102486" y="1514078"/>
                  <a:pt x="3103058" y="1517697"/>
                  <a:pt x="3107344" y="1521317"/>
                </a:cubicBezTo>
                <a:cubicBezTo>
                  <a:pt x="3109630" y="1523317"/>
                  <a:pt x="3115059" y="1525413"/>
                  <a:pt x="3112011" y="1528461"/>
                </a:cubicBezTo>
                <a:cubicBezTo>
                  <a:pt x="3108963" y="1531604"/>
                  <a:pt x="3104582" y="1526937"/>
                  <a:pt x="3101248" y="1525413"/>
                </a:cubicBezTo>
                <a:cubicBezTo>
                  <a:pt x="3096581" y="1523222"/>
                  <a:pt x="3091247" y="1526937"/>
                  <a:pt x="3094104" y="1531509"/>
                </a:cubicBezTo>
                <a:cubicBezTo>
                  <a:pt x="3096581" y="1535795"/>
                  <a:pt x="3103343" y="1538176"/>
                  <a:pt x="3107820" y="1539415"/>
                </a:cubicBezTo>
                <a:cubicBezTo>
                  <a:pt x="3128109" y="1545129"/>
                  <a:pt x="3144396" y="1524651"/>
                  <a:pt x="3135157" y="1505220"/>
                </a:cubicBezTo>
                <a:close/>
                <a:moveTo>
                  <a:pt x="3137919" y="1591897"/>
                </a:moveTo>
                <a:cubicBezTo>
                  <a:pt x="3138967" y="1593897"/>
                  <a:pt x="3142206" y="1596850"/>
                  <a:pt x="3138967" y="1598184"/>
                </a:cubicBezTo>
                <a:cubicBezTo>
                  <a:pt x="3135633" y="1599517"/>
                  <a:pt x="3134014" y="1595136"/>
                  <a:pt x="3132109" y="1593136"/>
                </a:cubicBezTo>
                <a:cubicBezTo>
                  <a:pt x="3113726" y="1585611"/>
                  <a:pt x="3132871" y="1617615"/>
                  <a:pt x="3153921" y="1605804"/>
                </a:cubicBezTo>
                <a:cubicBezTo>
                  <a:pt x="3185354" y="1582753"/>
                  <a:pt x="3136205" y="1557798"/>
                  <a:pt x="3149159" y="1576086"/>
                </a:cubicBezTo>
                <a:cubicBezTo>
                  <a:pt x="3153635" y="1580753"/>
                  <a:pt x="3152493" y="1585420"/>
                  <a:pt x="3145730" y="1583420"/>
                </a:cubicBezTo>
                <a:cubicBezTo>
                  <a:pt x="3143444" y="1582467"/>
                  <a:pt x="3139634" y="1581134"/>
                  <a:pt x="3143063" y="1584754"/>
                </a:cubicBezTo>
                <a:cubicBezTo>
                  <a:pt x="3145063" y="1587611"/>
                  <a:pt x="3150778" y="1589421"/>
                  <a:pt x="3150492" y="1593231"/>
                </a:cubicBezTo>
                <a:cubicBezTo>
                  <a:pt x="3149349" y="1595803"/>
                  <a:pt x="3145920" y="1593136"/>
                  <a:pt x="3144206" y="1591707"/>
                </a:cubicBezTo>
                <a:cubicBezTo>
                  <a:pt x="3136776" y="1585611"/>
                  <a:pt x="3136014" y="1588183"/>
                  <a:pt x="3137919" y="1591897"/>
                </a:cubicBezTo>
                <a:close/>
                <a:moveTo>
                  <a:pt x="3182592" y="1494075"/>
                </a:moveTo>
                <a:cubicBezTo>
                  <a:pt x="3181639" y="1487122"/>
                  <a:pt x="3173257" y="1480741"/>
                  <a:pt x="3166399" y="1480169"/>
                </a:cubicBezTo>
                <a:cubicBezTo>
                  <a:pt x="3162970" y="1480169"/>
                  <a:pt x="3166113" y="1483788"/>
                  <a:pt x="3167923" y="1485122"/>
                </a:cubicBezTo>
                <a:cubicBezTo>
                  <a:pt x="3172876" y="1488741"/>
                  <a:pt x="3172590" y="1493218"/>
                  <a:pt x="3165161" y="1490932"/>
                </a:cubicBezTo>
                <a:cubicBezTo>
                  <a:pt x="3158303" y="1489980"/>
                  <a:pt x="3173638" y="1496742"/>
                  <a:pt x="3172590" y="1498933"/>
                </a:cubicBezTo>
                <a:cubicBezTo>
                  <a:pt x="3171733" y="1503315"/>
                  <a:pt x="3156398" y="1489599"/>
                  <a:pt x="3162208" y="1498933"/>
                </a:cubicBezTo>
                <a:cubicBezTo>
                  <a:pt x="3163446" y="1500553"/>
                  <a:pt x="3166780" y="1502648"/>
                  <a:pt x="3164399" y="1503982"/>
                </a:cubicBezTo>
                <a:cubicBezTo>
                  <a:pt x="3162018" y="1505315"/>
                  <a:pt x="3159732" y="1501791"/>
                  <a:pt x="3157731" y="1500362"/>
                </a:cubicBezTo>
                <a:cubicBezTo>
                  <a:pt x="3154874" y="1498362"/>
                  <a:pt x="3150968" y="1499505"/>
                  <a:pt x="3152207" y="1502838"/>
                </a:cubicBezTo>
                <a:cubicBezTo>
                  <a:pt x="3160779" y="1517697"/>
                  <a:pt x="3187544" y="1513697"/>
                  <a:pt x="3182592" y="1494075"/>
                </a:cubicBezTo>
                <a:close/>
                <a:moveTo>
                  <a:pt x="3182210" y="1530556"/>
                </a:moveTo>
                <a:cubicBezTo>
                  <a:pt x="3179734" y="1527222"/>
                  <a:pt x="3175162" y="1522365"/>
                  <a:pt x="3171257" y="1520936"/>
                </a:cubicBezTo>
                <a:cubicBezTo>
                  <a:pt x="3166590" y="1519221"/>
                  <a:pt x="3168590" y="1524937"/>
                  <a:pt x="3170209" y="1527318"/>
                </a:cubicBezTo>
                <a:cubicBezTo>
                  <a:pt x="3174686" y="1533795"/>
                  <a:pt x="3171638" y="1538557"/>
                  <a:pt x="3162875" y="1532557"/>
                </a:cubicBezTo>
                <a:cubicBezTo>
                  <a:pt x="3154112" y="1528080"/>
                  <a:pt x="3170781" y="1543034"/>
                  <a:pt x="3168209" y="1545129"/>
                </a:cubicBezTo>
                <a:cubicBezTo>
                  <a:pt x="3166399" y="1547511"/>
                  <a:pt x="3162970" y="1543510"/>
                  <a:pt x="3161446" y="1541796"/>
                </a:cubicBezTo>
                <a:cubicBezTo>
                  <a:pt x="3154302" y="1533509"/>
                  <a:pt x="3152874" y="1535890"/>
                  <a:pt x="3154207" y="1540272"/>
                </a:cubicBezTo>
                <a:cubicBezTo>
                  <a:pt x="3154969" y="1542653"/>
                  <a:pt x="3158112" y="1546654"/>
                  <a:pt x="3154112" y="1547034"/>
                </a:cubicBezTo>
                <a:cubicBezTo>
                  <a:pt x="3150111" y="1547511"/>
                  <a:pt x="3149159" y="1542367"/>
                  <a:pt x="3147254" y="1539795"/>
                </a:cubicBezTo>
                <a:cubicBezTo>
                  <a:pt x="3144587" y="1536176"/>
                  <a:pt x="3138681" y="1535795"/>
                  <a:pt x="3138395" y="1540176"/>
                </a:cubicBezTo>
                <a:cubicBezTo>
                  <a:pt x="3144587" y="1570466"/>
                  <a:pt x="3198117" y="1562655"/>
                  <a:pt x="3182210" y="1530556"/>
                </a:cubicBezTo>
                <a:close/>
                <a:moveTo>
                  <a:pt x="3181829" y="1587992"/>
                </a:moveTo>
                <a:cubicBezTo>
                  <a:pt x="3205261" y="1628854"/>
                  <a:pt x="3249743" y="1576276"/>
                  <a:pt x="3205928" y="1559893"/>
                </a:cubicBezTo>
                <a:cubicBezTo>
                  <a:pt x="3201356" y="1559417"/>
                  <a:pt x="3204785" y="1564751"/>
                  <a:pt x="3206785" y="1566846"/>
                </a:cubicBezTo>
                <a:cubicBezTo>
                  <a:pt x="3212405" y="1572562"/>
                  <a:pt x="3211071" y="1578276"/>
                  <a:pt x="3201737" y="1574276"/>
                </a:cubicBezTo>
                <a:cubicBezTo>
                  <a:pt x="3198403" y="1572847"/>
                  <a:pt x="3198784" y="1574181"/>
                  <a:pt x="3200975" y="1576467"/>
                </a:cubicBezTo>
                <a:cubicBezTo>
                  <a:pt x="3203356" y="1579800"/>
                  <a:pt x="3209738" y="1581705"/>
                  <a:pt x="3209738" y="1586087"/>
                </a:cubicBezTo>
                <a:cubicBezTo>
                  <a:pt x="3208404" y="1589230"/>
                  <a:pt x="3204213" y="1585230"/>
                  <a:pt x="3202880" y="1584277"/>
                </a:cubicBezTo>
                <a:cubicBezTo>
                  <a:pt x="3194307" y="1577419"/>
                  <a:pt x="3193736" y="1580372"/>
                  <a:pt x="3196022" y="1584563"/>
                </a:cubicBezTo>
                <a:cubicBezTo>
                  <a:pt x="3197355" y="1586849"/>
                  <a:pt x="3201165" y="1590087"/>
                  <a:pt x="3197641" y="1591516"/>
                </a:cubicBezTo>
                <a:cubicBezTo>
                  <a:pt x="3194117" y="1592945"/>
                  <a:pt x="3192021" y="1587992"/>
                  <a:pt x="3189735" y="1585706"/>
                </a:cubicBezTo>
                <a:cubicBezTo>
                  <a:pt x="3186401" y="1582467"/>
                  <a:pt x="3180972" y="1583515"/>
                  <a:pt x="3181829" y="1587992"/>
                </a:cubicBezTo>
                <a:close/>
                <a:moveTo>
                  <a:pt x="3228597" y="1520650"/>
                </a:moveTo>
                <a:cubicBezTo>
                  <a:pt x="3225740" y="1517697"/>
                  <a:pt x="3220596" y="1513411"/>
                  <a:pt x="3216405" y="1512554"/>
                </a:cubicBezTo>
                <a:cubicBezTo>
                  <a:pt x="3206690" y="1511125"/>
                  <a:pt x="3231550" y="1531604"/>
                  <a:pt x="3213834" y="1526651"/>
                </a:cubicBezTo>
                <a:cubicBezTo>
                  <a:pt x="3200879" y="1521031"/>
                  <a:pt x="3220882" y="1534462"/>
                  <a:pt x="3219549" y="1537891"/>
                </a:cubicBezTo>
                <a:cubicBezTo>
                  <a:pt x="3216977" y="1542082"/>
                  <a:pt x="3206690" y="1528651"/>
                  <a:pt x="3205166" y="1530937"/>
                </a:cubicBezTo>
                <a:cubicBezTo>
                  <a:pt x="3202118" y="1533128"/>
                  <a:pt x="3212309" y="1540653"/>
                  <a:pt x="3207261" y="1541986"/>
                </a:cubicBezTo>
                <a:cubicBezTo>
                  <a:pt x="3203642" y="1543034"/>
                  <a:pt x="3201737" y="1537986"/>
                  <a:pt x="3199356" y="1535604"/>
                </a:cubicBezTo>
                <a:cubicBezTo>
                  <a:pt x="3196117" y="1532271"/>
                  <a:pt x="3190593" y="1532747"/>
                  <a:pt x="3191354" y="1537224"/>
                </a:cubicBezTo>
                <a:cubicBezTo>
                  <a:pt x="3194021" y="1545034"/>
                  <a:pt x="3203451" y="1551987"/>
                  <a:pt x="3211452" y="1553226"/>
                </a:cubicBezTo>
                <a:cubicBezTo>
                  <a:pt x="3230121" y="1558083"/>
                  <a:pt x="3242027" y="1534080"/>
                  <a:pt x="3228597" y="1520650"/>
                </a:cubicBezTo>
                <a:close/>
                <a:moveTo>
                  <a:pt x="3232598" y="1631426"/>
                </a:moveTo>
                <a:cubicBezTo>
                  <a:pt x="3229740" y="1627902"/>
                  <a:pt x="3224216" y="1628283"/>
                  <a:pt x="3224501" y="1632855"/>
                </a:cubicBezTo>
                <a:cubicBezTo>
                  <a:pt x="3226311" y="1641141"/>
                  <a:pt x="3235360" y="1648762"/>
                  <a:pt x="3243551" y="1649904"/>
                </a:cubicBezTo>
                <a:cubicBezTo>
                  <a:pt x="3262125" y="1654572"/>
                  <a:pt x="3274222" y="1630474"/>
                  <a:pt x="3262792" y="1616472"/>
                </a:cubicBezTo>
                <a:cubicBezTo>
                  <a:pt x="3260125" y="1613233"/>
                  <a:pt x="3255267" y="1608852"/>
                  <a:pt x="3251552" y="1607899"/>
                </a:cubicBezTo>
                <a:cubicBezTo>
                  <a:pt x="3247171" y="1606851"/>
                  <a:pt x="3249743" y="1612566"/>
                  <a:pt x="3251552" y="1614853"/>
                </a:cubicBezTo>
                <a:cubicBezTo>
                  <a:pt x="3256696" y="1621425"/>
                  <a:pt x="3254219" y="1626473"/>
                  <a:pt x="3245742" y="1621520"/>
                </a:cubicBezTo>
                <a:cubicBezTo>
                  <a:pt x="3237265" y="1618186"/>
                  <a:pt x="3254505" y="1631521"/>
                  <a:pt x="3252219" y="1634188"/>
                </a:cubicBezTo>
                <a:cubicBezTo>
                  <a:pt x="3250886" y="1636950"/>
                  <a:pt x="3247266" y="1633236"/>
                  <a:pt x="3245647" y="1631521"/>
                </a:cubicBezTo>
                <a:cubicBezTo>
                  <a:pt x="3238027" y="1623711"/>
                  <a:pt x="3236979" y="1626568"/>
                  <a:pt x="3238884" y="1630950"/>
                </a:cubicBezTo>
                <a:cubicBezTo>
                  <a:pt x="3239932" y="1633331"/>
                  <a:pt x="3243170" y="1637141"/>
                  <a:pt x="3239646" y="1638093"/>
                </a:cubicBezTo>
                <a:cubicBezTo>
                  <a:pt x="3236122" y="1639046"/>
                  <a:pt x="3234598" y="1633903"/>
                  <a:pt x="3232598" y="1631426"/>
                </a:cubicBezTo>
                <a:close/>
                <a:moveTo>
                  <a:pt x="3274222" y="1573419"/>
                </a:moveTo>
                <a:cubicBezTo>
                  <a:pt x="3272603" y="1570275"/>
                  <a:pt x="3269459" y="1565513"/>
                  <a:pt x="3266411" y="1563703"/>
                </a:cubicBezTo>
                <a:cubicBezTo>
                  <a:pt x="3262792" y="1561512"/>
                  <a:pt x="3263744" y="1566561"/>
                  <a:pt x="3264792" y="1568751"/>
                </a:cubicBezTo>
                <a:cubicBezTo>
                  <a:pt x="3267650" y="1574847"/>
                  <a:pt x="3264697" y="1578276"/>
                  <a:pt x="3258220" y="1571800"/>
                </a:cubicBezTo>
                <a:cubicBezTo>
                  <a:pt x="3251552" y="1566466"/>
                  <a:pt x="3263459" y="1581705"/>
                  <a:pt x="3261077" y="1583039"/>
                </a:cubicBezTo>
                <a:cubicBezTo>
                  <a:pt x="3259363" y="1584658"/>
                  <a:pt x="3256886" y="1580848"/>
                  <a:pt x="3255839" y="1579134"/>
                </a:cubicBezTo>
                <a:cubicBezTo>
                  <a:pt x="3250886" y="1571037"/>
                  <a:pt x="3249457" y="1572752"/>
                  <a:pt x="3250124" y="1576657"/>
                </a:cubicBezTo>
                <a:cubicBezTo>
                  <a:pt x="3250505" y="1578753"/>
                  <a:pt x="3252600" y="1582563"/>
                  <a:pt x="3249267" y="1582182"/>
                </a:cubicBezTo>
                <a:cubicBezTo>
                  <a:pt x="3245837" y="1581896"/>
                  <a:pt x="3245742" y="1577419"/>
                  <a:pt x="3244504" y="1575038"/>
                </a:cubicBezTo>
                <a:cubicBezTo>
                  <a:pt x="3242694" y="1571609"/>
                  <a:pt x="3237836" y="1570180"/>
                  <a:pt x="3237170" y="1573704"/>
                </a:cubicBezTo>
                <a:cubicBezTo>
                  <a:pt x="3238503" y="1599422"/>
                  <a:pt x="3283366" y="1603327"/>
                  <a:pt x="3274222" y="1573419"/>
                </a:cubicBezTo>
                <a:close/>
                <a:moveTo>
                  <a:pt x="3307274" y="1627807"/>
                </a:moveTo>
                <a:cubicBezTo>
                  <a:pt x="3304607" y="1622758"/>
                  <a:pt x="3290795" y="1612281"/>
                  <a:pt x="3297749" y="1625140"/>
                </a:cubicBezTo>
                <a:cubicBezTo>
                  <a:pt x="3301940" y="1631236"/>
                  <a:pt x="3300225" y="1635808"/>
                  <a:pt x="3292796" y="1630378"/>
                </a:cubicBezTo>
                <a:cubicBezTo>
                  <a:pt x="3290129" y="1628473"/>
                  <a:pt x="3290319" y="1629712"/>
                  <a:pt x="3291938" y="1631997"/>
                </a:cubicBezTo>
                <a:cubicBezTo>
                  <a:pt x="3293653" y="1635331"/>
                  <a:pt x="3298796" y="1638284"/>
                  <a:pt x="3298320" y="1642189"/>
                </a:cubicBezTo>
                <a:cubicBezTo>
                  <a:pt x="3296796" y="1644570"/>
                  <a:pt x="3293748" y="1640094"/>
                  <a:pt x="3292701" y="1639141"/>
                </a:cubicBezTo>
                <a:cubicBezTo>
                  <a:pt x="3286224" y="1631521"/>
                  <a:pt x="3285366" y="1633903"/>
                  <a:pt x="3286985" y="1637903"/>
                </a:cubicBezTo>
                <a:cubicBezTo>
                  <a:pt x="3287843" y="1640094"/>
                  <a:pt x="3290700" y="1643713"/>
                  <a:pt x="3287652" y="1644190"/>
                </a:cubicBezTo>
                <a:cubicBezTo>
                  <a:pt x="3284509" y="1644666"/>
                  <a:pt x="3283271" y="1639999"/>
                  <a:pt x="3281556" y="1637522"/>
                </a:cubicBezTo>
                <a:cubicBezTo>
                  <a:pt x="3279175" y="1634093"/>
                  <a:pt x="3274508" y="1633807"/>
                  <a:pt x="3274793" y="1637903"/>
                </a:cubicBezTo>
                <a:cubicBezTo>
                  <a:pt x="3283461" y="1667335"/>
                  <a:pt x="3322990" y="1658382"/>
                  <a:pt x="3307274" y="1627807"/>
                </a:cubicBezTo>
                <a:close/>
                <a:moveTo>
                  <a:pt x="3341373" y="1673717"/>
                </a:moveTo>
                <a:cubicBezTo>
                  <a:pt x="3339468" y="1669812"/>
                  <a:pt x="3336039" y="1664001"/>
                  <a:pt x="3332610" y="1661906"/>
                </a:cubicBezTo>
                <a:cubicBezTo>
                  <a:pt x="3324038" y="1657334"/>
                  <a:pt x="3340516" y="1685052"/>
                  <a:pt x="3325467" y="1674193"/>
                </a:cubicBezTo>
                <a:cubicBezTo>
                  <a:pt x="3315084" y="1664383"/>
                  <a:pt x="3329658" y="1683909"/>
                  <a:pt x="3327086" y="1686671"/>
                </a:cubicBezTo>
                <a:cubicBezTo>
                  <a:pt x="3325181" y="1688862"/>
                  <a:pt x="3322704" y="1684099"/>
                  <a:pt x="3321466" y="1681908"/>
                </a:cubicBezTo>
                <a:cubicBezTo>
                  <a:pt x="3315942" y="1672098"/>
                  <a:pt x="3314322" y="1674384"/>
                  <a:pt x="3315084" y="1679146"/>
                </a:cubicBezTo>
                <a:cubicBezTo>
                  <a:pt x="3315465" y="1681718"/>
                  <a:pt x="3317846" y="1686385"/>
                  <a:pt x="3314227" y="1686100"/>
                </a:cubicBezTo>
                <a:cubicBezTo>
                  <a:pt x="3310512" y="1685814"/>
                  <a:pt x="3310226" y="1680480"/>
                  <a:pt x="3308893" y="1677432"/>
                </a:cubicBezTo>
                <a:cubicBezTo>
                  <a:pt x="3306988" y="1673145"/>
                  <a:pt x="3301749" y="1671717"/>
                  <a:pt x="3300987" y="1676098"/>
                </a:cubicBezTo>
                <a:cubicBezTo>
                  <a:pt x="3302892" y="1708959"/>
                  <a:pt x="3351565" y="1710865"/>
                  <a:pt x="3341373" y="1673717"/>
                </a:cubicBezTo>
                <a:close/>
                <a:moveTo>
                  <a:pt x="3372615" y="1761347"/>
                </a:moveTo>
                <a:cubicBezTo>
                  <a:pt x="3373092" y="1756394"/>
                  <a:pt x="3366329" y="1737344"/>
                  <a:pt x="3365186" y="1752203"/>
                </a:cubicBezTo>
                <a:cubicBezTo>
                  <a:pt x="3365567" y="1759728"/>
                  <a:pt x="3361090" y="1761823"/>
                  <a:pt x="3357375" y="1752298"/>
                </a:cubicBezTo>
                <a:cubicBezTo>
                  <a:pt x="3352994" y="1743630"/>
                  <a:pt x="3358518" y="1764871"/>
                  <a:pt x="3355566" y="1765062"/>
                </a:cubicBezTo>
                <a:cubicBezTo>
                  <a:pt x="3353089" y="1765919"/>
                  <a:pt x="3352327" y="1760871"/>
                  <a:pt x="3352041" y="1758680"/>
                </a:cubicBezTo>
                <a:cubicBezTo>
                  <a:pt x="3350517" y="1748203"/>
                  <a:pt x="3348326" y="1749345"/>
                  <a:pt x="3347374" y="1753537"/>
                </a:cubicBezTo>
                <a:cubicBezTo>
                  <a:pt x="3346898" y="1755822"/>
                  <a:pt x="3347374" y="1760680"/>
                  <a:pt x="3344231" y="1758775"/>
                </a:cubicBezTo>
                <a:cubicBezTo>
                  <a:pt x="3340992" y="1756966"/>
                  <a:pt x="3342611" y="1752393"/>
                  <a:pt x="3342516" y="1749345"/>
                </a:cubicBezTo>
                <a:cubicBezTo>
                  <a:pt x="3342231" y="1745059"/>
                  <a:pt x="3337849" y="1741535"/>
                  <a:pt x="3335753" y="1744774"/>
                </a:cubicBezTo>
                <a:cubicBezTo>
                  <a:pt x="3326228" y="1770300"/>
                  <a:pt x="3368901" y="1796399"/>
                  <a:pt x="3372615" y="1761347"/>
                </a:cubicBezTo>
                <a:close/>
                <a:moveTo>
                  <a:pt x="3387855" y="1822116"/>
                </a:moveTo>
                <a:cubicBezTo>
                  <a:pt x="3387569" y="1816497"/>
                  <a:pt x="3379664" y="1801542"/>
                  <a:pt x="3380521" y="1815830"/>
                </a:cubicBezTo>
                <a:cubicBezTo>
                  <a:pt x="3381664" y="1822974"/>
                  <a:pt x="3378235" y="1826403"/>
                  <a:pt x="3373949" y="1818497"/>
                </a:cubicBezTo>
                <a:cubicBezTo>
                  <a:pt x="3372425" y="1815640"/>
                  <a:pt x="3372044" y="1816878"/>
                  <a:pt x="3372520" y="1819640"/>
                </a:cubicBezTo>
                <a:cubicBezTo>
                  <a:pt x="3372615" y="1823355"/>
                  <a:pt x="3375854" y="1828022"/>
                  <a:pt x="3374044" y="1831261"/>
                </a:cubicBezTo>
                <a:cubicBezTo>
                  <a:pt x="3372139" y="1832880"/>
                  <a:pt x="3370806" y="1828308"/>
                  <a:pt x="3370234" y="1826308"/>
                </a:cubicBezTo>
                <a:cubicBezTo>
                  <a:pt x="3367662" y="1816783"/>
                  <a:pt x="3365948" y="1818592"/>
                  <a:pt x="3365662" y="1822879"/>
                </a:cubicBezTo>
                <a:cubicBezTo>
                  <a:pt x="3365471" y="1825260"/>
                  <a:pt x="3366519" y="1829641"/>
                  <a:pt x="3363662" y="1828879"/>
                </a:cubicBezTo>
                <a:cubicBezTo>
                  <a:pt x="3360709" y="1828022"/>
                  <a:pt x="3361471" y="1823259"/>
                  <a:pt x="3360995" y="1820402"/>
                </a:cubicBezTo>
                <a:cubicBezTo>
                  <a:pt x="3360328" y="1816306"/>
                  <a:pt x="3356327" y="1814211"/>
                  <a:pt x="3354803" y="1817925"/>
                </a:cubicBezTo>
                <a:cubicBezTo>
                  <a:pt x="3350041" y="1847643"/>
                  <a:pt x="3389760" y="1855549"/>
                  <a:pt x="3387855" y="1822116"/>
                </a:cubicBezTo>
                <a:close/>
                <a:moveTo>
                  <a:pt x="3390522" y="1890982"/>
                </a:moveTo>
                <a:cubicBezTo>
                  <a:pt x="3392142" y="1886791"/>
                  <a:pt x="3390999" y="1868027"/>
                  <a:pt x="3386236" y="1880981"/>
                </a:cubicBezTo>
                <a:cubicBezTo>
                  <a:pt x="3384712" y="1887744"/>
                  <a:pt x="3380331" y="1888506"/>
                  <a:pt x="3379378" y="1879171"/>
                </a:cubicBezTo>
                <a:cubicBezTo>
                  <a:pt x="3377663" y="1870313"/>
                  <a:pt x="3377283" y="1890601"/>
                  <a:pt x="3374711" y="1890125"/>
                </a:cubicBezTo>
                <a:cubicBezTo>
                  <a:pt x="3372329" y="1890316"/>
                  <a:pt x="3372901" y="1885648"/>
                  <a:pt x="3373187" y="1883553"/>
                </a:cubicBezTo>
                <a:cubicBezTo>
                  <a:pt x="3374425" y="1873837"/>
                  <a:pt x="3372234" y="1874313"/>
                  <a:pt x="3370329" y="1877838"/>
                </a:cubicBezTo>
                <a:cubicBezTo>
                  <a:pt x="3369282" y="1879743"/>
                  <a:pt x="3368615" y="1884220"/>
                  <a:pt x="3366329" y="1881743"/>
                </a:cubicBezTo>
                <a:cubicBezTo>
                  <a:pt x="3363948" y="1879266"/>
                  <a:pt x="3366615" y="1875647"/>
                  <a:pt x="3366995" y="1872885"/>
                </a:cubicBezTo>
                <a:cubicBezTo>
                  <a:pt x="3367758" y="1868979"/>
                  <a:pt x="3364805" y="1864693"/>
                  <a:pt x="3362138" y="1867075"/>
                </a:cubicBezTo>
                <a:cubicBezTo>
                  <a:pt x="3347755" y="1887553"/>
                  <a:pt x="3378616" y="1921367"/>
                  <a:pt x="3390522" y="1890982"/>
                </a:cubicBezTo>
                <a:close/>
                <a:moveTo>
                  <a:pt x="3380140" y="1972040"/>
                </a:moveTo>
                <a:cubicBezTo>
                  <a:pt x="3390618" y="1963753"/>
                  <a:pt x="3379283" y="1927177"/>
                  <a:pt x="3377092" y="1949656"/>
                </a:cubicBezTo>
                <a:cubicBezTo>
                  <a:pt x="3377473" y="1957181"/>
                  <a:pt x="3373758" y="1961277"/>
                  <a:pt x="3370043" y="1954895"/>
                </a:cubicBezTo>
                <a:cubicBezTo>
                  <a:pt x="3368805" y="1952323"/>
                  <a:pt x="3366995" y="1948799"/>
                  <a:pt x="3367281" y="1954419"/>
                </a:cubicBezTo>
                <a:cubicBezTo>
                  <a:pt x="3367472" y="1957848"/>
                  <a:pt x="3368234" y="1961182"/>
                  <a:pt x="3368234" y="1964611"/>
                </a:cubicBezTo>
                <a:cubicBezTo>
                  <a:pt x="3367662" y="1971468"/>
                  <a:pt x="3363567" y="1967182"/>
                  <a:pt x="3363662" y="1962134"/>
                </a:cubicBezTo>
                <a:cubicBezTo>
                  <a:pt x="3362709" y="1954324"/>
                  <a:pt x="3360518" y="1951085"/>
                  <a:pt x="3358899" y="1958324"/>
                </a:cubicBezTo>
                <a:cubicBezTo>
                  <a:pt x="3358328" y="1960991"/>
                  <a:pt x="3358804" y="1966039"/>
                  <a:pt x="3355566" y="1965182"/>
                </a:cubicBezTo>
                <a:cubicBezTo>
                  <a:pt x="3352232" y="1964325"/>
                  <a:pt x="3354042" y="1958800"/>
                  <a:pt x="3353851" y="1955562"/>
                </a:cubicBezTo>
                <a:cubicBezTo>
                  <a:pt x="3353565" y="1950895"/>
                  <a:pt x="3349184" y="1948608"/>
                  <a:pt x="3346993" y="1952800"/>
                </a:cubicBezTo>
                <a:cubicBezTo>
                  <a:pt x="3345088" y="1956705"/>
                  <a:pt x="3345659" y="1962991"/>
                  <a:pt x="3346421" y="1966992"/>
                </a:cubicBezTo>
                <a:cubicBezTo>
                  <a:pt x="3349374" y="1985470"/>
                  <a:pt x="3371377" y="1987470"/>
                  <a:pt x="3380140" y="1972040"/>
                </a:cubicBezTo>
                <a:close/>
                <a:moveTo>
                  <a:pt x="3375854" y="2029762"/>
                </a:moveTo>
                <a:cubicBezTo>
                  <a:pt x="3375759" y="2025475"/>
                  <a:pt x="3372139" y="2029190"/>
                  <a:pt x="3370901" y="2031286"/>
                </a:cubicBezTo>
                <a:cubicBezTo>
                  <a:pt x="3367376" y="2037286"/>
                  <a:pt x="3363090" y="2036620"/>
                  <a:pt x="3364995" y="2027475"/>
                </a:cubicBezTo>
                <a:cubicBezTo>
                  <a:pt x="3365662" y="2024142"/>
                  <a:pt x="3364709" y="2024713"/>
                  <a:pt x="3363376" y="2026999"/>
                </a:cubicBezTo>
                <a:cubicBezTo>
                  <a:pt x="3361185" y="2029666"/>
                  <a:pt x="3360709" y="2035476"/>
                  <a:pt x="3357375" y="2036429"/>
                </a:cubicBezTo>
                <a:cubicBezTo>
                  <a:pt x="3355089" y="2035858"/>
                  <a:pt x="3356994" y="2031666"/>
                  <a:pt x="3357851" y="2029762"/>
                </a:cubicBezTo>
                <a:cubicBezTo>
                  <a:pt x="3361852" y="2020903"/>
                  <a:pt x="3359661" y="2020713"/>
                  <a:pt x="3356899" y="2023475"/>
                </a:cubicBezTo>
                <a:cubicBezTo>
                  <a:pt x="3355375" y="2024999"/>
                  <a:pt x="3353375" y="2029000"/>
                  <a:pt x="3351946" y="2025951"/>
                </a:cubicBezTo>
                <a:cubicBezTo>
                  <a:pt x="3350422" y="2022904"/>
                  <a:pt x="3353946" y="2020237"/>
                  <a:pt x="3355375" y="2017760"/>
                </a:cubicBezTo>
                <a:cubicBezTo>
                  <a:pt x="3357280" y="2014236"/>
                  <a:pt x="3355756" y="2009378"/>
                  <a:pt x="3352518" y="2010807"/>
                </a:cubicBezTo>
                <a:cubicBezTo>
                  <a:pt x="3325752" y="2036429"/>
                  <a:pt x="3367948" y="2073195"/>
                  <a:pt x="3375854" y="2029762"/>
                </a:cubicBezTo>
                <a:close/>
                <a:moveTo>
                  <a:pt x="3354327" y="2048526"/>
                </a:moveTo>
                <a:lnTo>
                  <a:pt x="3354327" y="2048526"/>
                </a:lnTo>
                <a:lnTo>
                  <a:pt x="3354327" y="2048526"/>
                </a:lnTo>
                <a:close/>
                <a:moveTo>
                  <a:pt x="2505745" y="2165397"/>
                </a:moveTo>
                <a:cubicBezTo>
                  <a:pt x="2495553" y="2151205"/>
                  <a:pt x="2469359" y="2160445"/>
                  <a:pt x="2478218" y="2177875"/>
                </a:cubicBezTo>
                <a:cubicBezTo>
                  <a:pt x="2479646" y="2181495"/>
                  <a:pt x="2490695" y="2191210"/>
                  <a:pt x="2486504" y="2180923"/>
                </a:cubicBezTo>
                <a:cubicBezTo>
                  <a:pt x="2483742" y="2176066"/>
                  <a:pt x="2486028" y="2172827"/>
                  <a:pt x="2492029" y="2177685"/>
                </a:cubicBezTo>
                <a:cubicBezTo>
                  <a:pt x="2494220" y="2179399"/>
                  <a:pt x="2494220" y="2178447"/>
                  <a:pt x="2493077" y="2176542"/>
                </a:cubicBezTo>
                <a:cubicBezTo>
                  <a:pt x="2492029" y="2173875"/>
                  <a:pt x="2487933" y="2171208"/>
                  <a:pt x="2488791" y="2168350"/>
                </a:cubicBezTo>
                <a:cubicBezTo>
                  <a:pt x="2490219" y="2166731"/>
                  <a:pt x="2492505" y="2169874"/>
                  <a:pt x="2493458" y="2171208"/>
                </a:cubicBezTo>
                <a:cubicBezTo>
                  <a:pt x="2498220" y="2177685"/>
                  <a:pt x="2499363" y="2176066"/>
                  <a:pt x="2498601" y="2172827"/>
                </a:cubicBezTo>
                <a:cubicBezTo>
                  <a:pt x="2498125" y="2171017"/>
                  <a:pt x="2496029" y="2167969"/>
                  <a:pt x="2498982" y="2167969"/>
                </a:cubicBezTo>
                <a:cubicBezTo>
                  <a:pt x="2501935" y="2167969"/>
                  <a:pt x="2502411" y="2171684"/>
                  <a:pt x="2503554" y="2173684"/>
                </a:cubicBezTo>
                <a:cubicBezTo>
                  <a:pt x="2505174" y="2176542"/>
                  <a:pt x="2509555" y="2177399"/>
                  <a:pt x="2509936" y="2174351"/>
                </a:cubicBezTo>
                <a:cubicBezTo>
                  <a:pt x="2510412" y="2171684"/>
                  <a:pt x="2507650" y="2167779"/>
                  <a:pt x="2505745" y="2165397"/>
                </a:cubicBezTo>
                <a:close/>
                <a:moveTo>
                  <a:pt x="2584421" y="2226548"/>
                </a:moveTo>
                <a:cubicBezTo>
                  <a:pt x="2558609" y="2201878"/>
                  <a:pt x="2542893" y="2250265"/>
                  <a:pt x="2575277" y="2251789"/>
                </a:cubicBezTo>
                <a:cubicBezTo>
                  <a:pt x="2578326" y="2251122"/>
                  <a:pt x="2574896" y="2248075"/>
                  <a:pt x="2573087" y="2247027"/>
                </a:cubicBezTo>
                <a:cubicBezTo>
                  <a:pt x="2568038" y="2244265"/>
                  <a:pt x="2567562" y="2239788"/>
                  <a:pt x="2574611" y="2240645"/>
                </a:cubicBezTo>
                <a:cubicBezTo>
                  <a:pt x="2580707" y="2240074"/>
                  <a:pt x="2566038" y="2236454"/>
                  <a:pt x="2566515" y="2233978"/>
                </a:cubicBezTo>
                <a:cubicBezTo>
                  <a:pt x="2566419" y="2231692"/>
                  <a:pt x="2569943" y="2233120"/>
                  <a:pt x="2571468" y="2233787"/>
                </a:cubicBezTo>
                <a:cubicBezTo>
                  <a:pt x="2578707" y="2236835"/>
                  <a:pt x="2578516" y="2234644"/>
                  <a:pt x="2575944" y="2232168"/>
                </a:cubicBezTo>
                <a:cubicBezTo>
                  <a:pt x="2574516" y="2230834"/>
                  <a:pt x="2571182" y="2229215"/>
                  <a:pt x="2573087" y="2227501"/>
                </a:cubicBezTo>
                <a:cubicBezTo>
                  <a:pt x="2575087" y="2225691"/>
                  <a:pt x="2577754" y="2228834"/>
                  <a:pt x="2579754" y="2229977"/>
                </a:cubicBezTo>
                <a:cubicBezTo>
                  <a:pt x="2582707" y="2231501"/>
                  <a:pt x="2586136" y="2229596"/>
                  <a:pt x="2584421" y="2226548"/>
                </a:cubicBezTo>
                <a:close/>
                <a:moveTo>
                  <a:pt x="2682910" y="2285984"/>
                </a:moveTo>
                <a:cubicBezTo>
                  <a:pt x="2667194" y="2259028"/>
                  <a:pt x="2628903" y="2293414"/>
                  <a:pt x="2663003" y="2304939"/>
                </a:cubicBezTo>
                <a:cubicBezTo>
                  <a:pt x="2666622" y="2305320"/>
                  <a:pt x="2664241" y="2301700"/>
                  <a:pt x="2662622" y="2300367"/>
                </a:cubicBezTo>
                <a:cubicBezTo>
                  <a:pt x="2658335" y="2296557"/>
                  <a:pt x="2659764" y="2292747"/>
                  <a:pt x="2666908" y="2295509"/>
                </a:cubicBezTo>
                <a:cubicBezTo>
                  <a:pt x="2672623" y="2296938"/>
                  <a:pt x="2662812" y="2290651"/>
                  <a:pt x="2661860" y="2289604"/>
                </a:cubicBezTo>
                <a:cubicBezTo>
                  <a:pt x="2658717" y="2285889"/>
                  <a:pt x="2664622" y="2286746"/>
                  <a:pt x="2666432" y="2288842"/>
                </a:cubicBezTo>
                <a:cubicBezTo>
                  <a:pt x="2672909" y="2293414"/>
                  <a:pt x="2673480" y="2291509"/>
                  <a:pt x="2671766" y="2288651"/>
                </a:cubicBezTo>
                <a:cubicBezTo>
                  <a:pt x="2670813" y="2287127"/>
                  <a:pt x="2667956" y="2284936"/>
                  <a:pt x="2670718" y="2283889"/>
                </a:cubicBezTo>
                <a:cubicBezTo>
                  <a:pt x="2673480" y="2282841"/>
                  <a:pt x="2675004" y="2286270"/>
                  <a:pt x="2676719" y="2287794"/>
                </a:cubicBezTo>
                <a:cubicBezTo>
                  <a:pt x="2679291" y="2289985"/>
                  <a:pt x="2683672" y="2289222"/>
                  <a:pt x="2682910" y="2285984"/>
                </a:cubicBezTo>
                <a:close/>
                <a:moveTo>
                  <a:pt x="2739679" y="2304748"/>
                </a:moveTo>
                <a:cubicBezTo>
                  <a:pt x="2710247" y="2286651"/>
                  <a:pt x="2700341" y="2336276"/>
                  <a:pt x="2734059" y="2331037"/>
                </a:cubicBezTo>
                <a:cubicBezTo>
                  <a:pt x="2737107" y="2329799"/>
                  <a:pt x="2733107" y="2327513"/>
                  <a:pt x="2731107" y="2326942"/>
                </a:cubicBezTo>
                <a:cubicBezTo>
                  <a:pt x="2725296" y="2325322"/>
                  <a:pt x="2724629" y="2321131"/>
                  <a:pt x="2731773" y="2320465"/>
                </a:cubicBezTo>
                <a:cubicBezTo>
                  <a:pt x="2734440" y="2320179"/>
                  <a:pt x="2733678" y="2319417"/>
                  <a:pt x="2731487" y="2318845"/>
                </a:cubicBezTo>
                <a:cubicBezTo>
                  <a:pt x="2729106" y="2318083"/>
                  <a:pt x="2726630" y="2317893"/>
                  <a:pt x="2724249" y="2317131"/>
                </a:cubicBezTo>
                <a:cubicBezTo>
                  <a:pt x="2719676" y="2315130"/>
                  <a:pt x="2724629" y="2313226"/>
                  <a:pt x="2727582" y="2314464"/>
                </a:cubicBezTo>
                <a:cubicBezTo>
                  <a:pt x="2733011" y="2315607"/>
                  <a:pt x="2736250" y="2314940"/>
                  <a:pt x="2731868" y="2311987"/>
                </a:cubicBezTo>
                <a:cubicBezTo>
                  <a:pt x="2730249" y="2310940"/>
                  <a:pt x="2726630" y="2310082"/>
                  <a:pt x="2728344" y="2307987"/>
                </a:cubicBezTo>
                <a:cubicBezTo>
                  <a:pt x="2730059" y="2305796"/>
                  <a:pt x="2733202" y="2308463"/>
                  <a:pt x="2735488" y="2308939"/>
                </a:cubicBezTo>
                <a:cubicBezTo>
                  <a:pt x="2738631" y="2309892"/>
                  <a:pt x="2741775" y="2307320"/>
                  <a:pt x="2739679" y="2304748"/>
                </a:cubicBezTo>
                <a:close/>
                <a:moveTo>
                  <a:pt x="2786733" y="2333514"/>
                </a:moveTo>
                <a:cubicBezTo>
                  <a:pt x="2763587" y="2311225"/>
                  <a:pt x="2734631" y="2354945"/>
                  <a:pt x="2772159" y="2357231"/>
                </a:cubicBezTo>
                <a:cubicBezTo>
                  <a:pt x="2775874" y="2356660"/>
                  <a:pt x="2772445" y="2353802"/>
                  <a:pt x="2770540" y="2352850"/>
                </a:cubicBezTo>
                <a:cubicBezTo>
                  <a:pt x="2765206" y="2350278"/>
                  <a:pt x="2765492" y="2346182"/>
                  <a:pt x="2773398" y="2346944"/>
                </a:cubicBezTo>
                <a:cubicBezTo>
                  <a:pt x="2779493" y="2346849"/>
                  <a:pt x="2767968" y="2343229"/>
                  <a:pt x="2766635" y="2342467"/>
                </a:cubicBezTo>
                <a:cubicBezTo>
                  <a:pt x="2762349" y="2339610"/>
                  <a:pt x="2768635" y="2338943"/>
                  <a:pt x="2771016" y="2340562"/>
                </a:cubicBezTo>
                <a:cubicBezTo>
                  <a:pt x="2778827" y="2343325"/>
                  <a:pt x="2778827" y="2341324"/>
                  <a:pt x="2776350" y="2338943"/>
                </a:cubicBezTo>
                <a:cubicBezTo>
                  <a:pt x="2774921" y="2337705"/>
                  <a:pt x="2771493" y="2336276"/>
                  <a:pt x="2773874" y="2334562"/>
                </a:cubicBezTo>
                <a:cubicBezTo>
                  <a:pt x="2776350" y="2332847"/>
                  <a:pt x="2778827" y="2335800"/>
                  <a:pt x="2781018" y="2336847"/>
                </a:cubicBezTo>
                <a:cubicBezTo>
                  <a:pt x="2784066" y="2338372"/>
                  <a:pt x="2788161" y="2336276"/>
                  <a:pt x="2786733" y="2333514"/>
                </a:cubicBezTo>
                <a:close/>
                <a:moveTo>
                  <a:pt x="2904081" y="2338086"/>
                </a:moveTo>
                <a:cubicBezTo>
                  <a:pt x="2898270" y="2338848"/>
                  <a:pt x="2895603" y="2335419"/>
                  <a:pt x="2901985" y="2331799"/>
                </a:cubicBezTo>
                <a:cubicBezTo>
                  <a:pt x="2906367" y="2328466"/>
                  <a:pt x="2895318" y="2331799"/>
                  <a:pt x="2893793" y="2331799"/>
                </a:cubicBezTo>
                <a:cubicBezTo>
                  <a:pt x="2888841" y="2331895"/>
                  <a:pt x="2892555" y="2327989"/>
                  <a:pt x="2895699" y="2327894"/>
                </a:cubicBezTo>
                <a:cubicBezTo>
                  <a:pt x="2903414" y="2325989"/>
                  <a:pt x="2901985" y="2324275"/>
                  <a:pt x="2898556" y="2323798"/>
                </a:cubicBezTo>
                <a:cubicBezTo>
                  <a:pt x="2896651" y="2323513"/>
                  <a:pt x="2893032" y="2324275"/>
                  <a:pt x="2893793" y="2321608"/>
                </a:cubicBezTo>
                <a:cubicBezTo>
                  <a:pt x="2894460" y="2318845"/>
                  <a:pt x="2898366" y="2319893"/>
                  <a:pt x="2900651" y="2319512"/>
                </a:cubicBezTo>
                <a:cubicBezTo>
                  <a:pt x="2903985" y="2319131"/>
                  <a:pt x="2905700" y="2315416"/>
                  <a:pt x="2902747" y="2313892"/>
                </a:cubicBezTo>
                <a:cubicBezTo>
                  <a:pt x="2899985" y="2312464"/>
                  <a:pt x="2895508" y="2313511"/>
                  <a:pt x="2892651" y="2314368"/>
                </a:cubicBezTo>
                <a:cubicBezTo>
                  <a:pt x="2874172" y="2319798"/>
                  <a:pt x="2880173" y="2347039"/>
                  <a:pt x="2898842" y="2344658"/>
                </a:cubicBezTo>
                <a:cubicBezTo>
                  <a:pt x="2903604" y="2344563"/>
                  <a:pt x="2915606" y="2337895"/>
                  <a:pt x="2904081" y="2338086"/>
                </a:cubicBezTo>
                <a:close/>
                <a:moveTo>
                  <a:pt x="2957992" y="2314654"/>
                </a:moveTo>
                <a:cubicBezTo>
                  <a:pt x="2927988" y="2303415"/>
                  <a:pt x="2920368" y="2355993"/>
                  <a:pt x="2954753" y="2342658"/>
                </a:cubicBezTo>
                <a:cubicBezTo>
                  <a:pt x="2957801" y="2340658"/>
                  <a:pt x="2953610" y="2339324"/>
                  <a:pt x="2951420" y="2339229"/>
                </a:cubicBezTo>
                <a:cubicBezTo>
                  <a:pt x="2945609" y="2339038"/>
                  <a:pt x="2944181" y="2335133"/>
                  <a:pt x="2951515" y="2332561"/>
                </a:cubicBezTo>
                <a:cubicBezTo>
                  <a:pt x="2956944" y="2329990"/>
                  <a:pt x="2945133" y="2331323"/>
                  <a:pt x="2943609" y="2331133"/>
                </a:cubicBezTo>
                <a:cubicBezTo>
                  <a:pt x="2938656" y="2330275"/>
                  <a:pt x="2943990" y="2327037"/>
                  <a:pt x="2946657" y="2327513"/>
                </a:cubicBezTo>
                <a:cubicBezTo>
                  <a:pt x="2954753" y="2326942"/>
                  <a:pt x="2953992" y="2324941"/>
                  <a:pt x="2950753" y="2323893"/>
                </a:cubicBezTo>
                <a:cubicBezTo>
                  <a:pt x="2948943" y="2323322"/>
                  <a:pt x="2945324" y="2323417"/>
                  <a:pt x="2946752" y="2320846"/>
                </a:cubicBezTo>
                <a:cubicBezTo>
                  <a:pt x="2948276" y="2318274"/>
                  <a:pt x="2951706" y="2319893"/>
                  <a:pt x="2954087" y="2319988"/>
                </a:cubicBezTo>
                <a:cubicBezTo>
                  <a:pt x="2957516" y="2320179"/>
                  <a:pt x="2960373" y="2316655"/>
                  <a:pt x="2957992" y="2314654"/>
                </a:cubicBezTo>
                <a:close/>
                <a:moveTo>
                  <a:pt x="3014761" y="2315797"/>
                </a:moveTo>
                <a:cubicBezTo>
                  <a:pt x="3009046" y="2317702"/>
                  <a:pt x="3004950" y="2315226"/>
                  <a:pt x="3009999" y="2310082"/>
                </a:cubicBezTo>
                <a:cubicBezTo>
                  <a:pt x="3011808" y="2308463"/>
                  <a:pt x="3014856" y="2305796"/>
                  <a:pt x="3010094" y="2307320"/>
                </a:cubicBezTo>
                <a:cubicBezTo>
                  <a:pt x="3007332" y="2308272"/>
                  <a:pt x="3004665" y="2309701"/>
                  <a:pt x="3001902" y="2310463"/>
                </a:cubicBezTo>
                <a:cubicBezTo>
                  <a:pt x="2996092" y="2311416"/>
                  <a:pt x="2999807" y="2306272"/>
                  <a:pt x="3003521" y="2305510"/>
                </a:cubicBezTo>
                <a:cubicBezTo>
                  <a:pt x="3012189" y="2301605"/>
                  <a:pt x="3010284" y="2299795"/>
                  <a:pt x="3006188" y="2300081"/>
                </a:cubicBezTo>
                <a:cubicBezTo>
                  <a:pt x="3003998" y="2300272"/>
                  <a:pt x="2999902" y="2301700"/>
                  <a:pt x="3000283" y="2298462"/>
                </a:cubicBezTo>
                <a:cubicBezTo>
                  <a:pt x="3000664" y="2295223"/>
                  <a:pt x="3005236" y="2295509"/>
                  <a:pt x="3007903" y="2294557"/>
                </a:cubicBezTo>
                <a:cubicBezTo>
                  <a:pt x="3011618" y="2293318"/>
                  <a:pt x="3013046" y="2288651"/>
                  <a:pt x="3009332" y="2287413"/>
                </a:cubicBezTo>
                <a:cubicBezTo>
                  <a:pt x="3002283" y="2286270"/>
                  <a:pt x="2993711" y="2291318"/>
                  <a:pt x="2989996" y="2297224"/>
                </a:cubicBezTo>
                <a:cubicBezTo>
                  <a:pt x="2980090" y="2310368"/>
                  <a:pt x="2993616" y="2329894"/>
                  <a:pt x="3009618" y="2324655"/>
                </a:cubicBezTo>
                <a:cubicBezTo>
                  <a:pt x="3015047" y="2323893"/>
                  <a:pt x="3028191" y="2313130"/>
                  <a:pt x="3014761" y="2315797"/>
                </a:cubicBezTo>
                <a:close/>
                <a:moveTo>
                  <a:pt x="3101534" y="2260267"/>
                </a:moveTo>
                <a:cubicBezTo>
                  <a:pt x="3096485" y="2263791"/>
                  <a:pt x="3092866" y="2261505"/>
                  <a:pt x="3096771" y="2255504"/>
                </a:cubicBezTo>
                <a:cubicBezTo>
                  <a:pt x="3099152" y="2250456"/>
                  <a:pt x="3090866" y="2258552"/>
                  <a:pt x="3089437" y="2259219"/>
                </a:cubicBezTo>
                <a:cubicBezTo>
                  <a:pt x="3084960" y="2261505"/>
                  <a:pt x="3086579" y="2256361"/>
                  <a:pt x="3089342" y="2254837"/>
                </a:cubicBezTo>
                <a:cubicBezTo>
                  <a:pt x="3093533" y="2251218"/>
                  <a:pt x="3095152" y="2248360"/>
                  <a:pt x="3090009" y="2249789"/>
                </a:cubicBezTo>
                <a:cubicBezTo>
                  <a:pt x="3088199" y="2250361"/>
                  <a:pt x="3085246" y="2252742"/>
                  <a:pt x="3084675" y="2249980"/>
                </a:cubicBezTo>
                <a:cubicBezTo>
                  <a:pt x="3084008" y="2247217"/>
                  <a:pt x="3088008" y="2246455"/>
                  <a:pt x="3089913" y="2245026"/>
                </a:cubicBezTo>
                <a:cubicBezTo>
                  <a:pt x="3092580" y="2243026"/>
                  <a:pt x="3092485" y="2238930"/>
                  <a:pt x="3089056" y="2238930"/>
                </a:cubicBezTo>
                <a:cubicBezTo>
                  <a:pt x="3086008" y="2238930"/>
                  <a:pt x="3082388" y="2241979"/>
                  <a:pt x="3080293" y="2243979"/>
                </a:cubicBezTo>
                <a:cubicBezTo>
                  <a:pt x="3066386" y="2257314"/>
                  <a:pt x="3084389" y="2279126"/>
                  <a:pt x="3100010" y="2268649"/>
                </a:cubicBezTo>
                <a:cubicBezTo>
                  <a:pt x="3104201" y="2266458"/>
                  <a:pt x="3111630" y="2254647"/>
                  <a:pt x="3101534" y="2260267"/>
                </a:cubicBezTo>
                <a:close/>
                <a:moveTo>
                  <a:pt x="3143253" y="2247598"/>
                </a:moveTo>
                <a:cubicBezTo>
                  <a:pt x="3137824" y="2249884"/>
                  <a:pt x="3134776" y="2247027"/>
                  <a:pt x="3140396" y="2241407"/>
                </a:cubicBezTo>
                <a:cubicBezTo>
                  <a:pt x="3142396" y="2239407"/>
                  <a:pt x="3141443" y="2239216"/>
                  <a:pt x="3139348" y="2240074"/>
                </a:cubicBezTo>
                <a:cubicBezTo>
                  <a:pt x="3136491" y="2240740"/>
                  <a:pt x="3133252" y="2244741"/>
                  <a:pt x="3130394" y="2243407"/>
                </a:cubicBezTo>
                <a:cubicBezTo>
                  <a:pt x="3128870" y="2241693"/>
                  <a:pt x="3132300" y="2239693"/>
                  <a:pt x="3133824" y="2238835"/>
                </a:cubicBezTo>
                <a:cubicBezTo>
                  <a:pt x="3140967" y="2234740"/>
                  <a:pt x="3139348" y="2233311"/>
                  <a:pt x="3135919" y="2233692"/>
                </a:cubicBezTo>
                <a:cubicBezTo>
                  <a:pt x="3134014" y="2233882"/>
                  <a:pt x="3130680" y="2235692"/>
                  <a:pt x="3130966" y="2232644"/>
                </a:cubicBezTo>
                <a:cubicBezTo>
                  <a:pt x="3131157" y="2229596"/>
                  <a:pt x="3135062" y="2229596"/>
                  <a:pt x="3137252" y="2228643"/>
                </a:cubicBezTo>
                <a:cubicBezTo>
                  <a:pt x="3140396" y="2227310"/>
                  <a:pt x="3141443" y="2222833"/>
                  <a:pt x="3138300" y="2222071"/>
                </a:cubicBezTo>
                <a:cubicBezTo>
                  <a:pt x="3135443" y="2221405"/>
                  <a:pt x="3131252" y="2223691"/>
                  <a:pt x="3128680" y="2225310"/>
                </a:cubicBezTo>
                <a:cubicBezTo>
                  <a:pt x="3113345" y="2233978"/>
                  <a:pt x="3120203" y="2262743"/>
                  <a:pt x="3139253" y="2255885"/>
                </a:cubicBezTo>
                <a:cubicBezTo>
                  <a:pt x="3143253" y="2254933"/>
                  <a:pt x="3154493" y="2244455"/>
                  <a:pt x="3143253" y="2247598"/>
                </a:cubicBezTo>
                <a:close/>
                <a:moveTo>
                  <a:pt x="3178115" y="2201116"/>
                </a:moveTo>
                <a:cubicBezTo>
                  <a:pt x="3173352" y="2205307"/>
                  <a:pt x="3168876" y="2204164"/>
                  <a:pt x="3171352" y="2197687"/>
                </a:cubicBezTo>
                <a:cubicBezTo>
                  <a:pt x="3172400" y="2195497"/>
                  <a:pt x="3174019" y="2191877"/>
                  <a:pt x="3170304" y="2195020"/>
                </a:cubicBezTo>
                <a:cubicBezTo>
                  <a:pt x="3168113" y="2196925"/>
                  <a:pt x="3166304" y="2199402"/>
                  <a:pt x="3164113" y="2201212"/>
                </a:cubicBezTo>
                <a:cubicBezTo>
                  <a:pt x="3159255" y="2204545"/>
                  <a:pt x="3160493" y="2198164"/>
                  <a:pt x="3163542" y="2195973"/>
                </a:cubicBezTo>
                <a:cubicBezTo>
                  <a:pt x="3169828" y="2188924"/>
                  <a:pt x="3167447" y="2188162"/>
                  <a:pt x="3163732" y="2189877"/>
                </a:cubicBezTo>
                <a:cubicBezTo>
                  <a:pt x="3161732" y="2190829"/>
                  <a:pt x="3158684" y="2193972"/>
                  <a:pt x="3157636" y="2190734"/>
                </a:cubicBezTo>
                <a:cubicBezTo>
                  <a:pt x="3156588" y="2187496"/>
                  <a:pt x="3160970" y="2185972"/>
                  <a:pt x="3163065" y="2184162"/>
                </a:cubicBezTo>
                <a:cubicBezTo>
                  <a:pt x="3166018" y="2181590"/>
                  <a:pt x="3165256" y="2176542"/>
                  <a:pt x="3161446" y="2177018"/>
                </a:cubicBezTo>
                <a:cubicBezTo>
                  <a:pt x="3154398" y="2178637"/>
                  <a:pt x="3148778" y="2186829"/>
                  <a:pt x="3147825" y="2193782"/>
                </a:cubicBezTo>
                <a:cubicBezTo>
                  <a:pt x="3144206" y="2209689"/>
                  <a:pt x="3164875" y="2222643"/>
                  <a:pt x="3177258" y="2211308"/>
                </a:cubicBezTo>
                <a:cubicBezTo>
                  <a:pt x="3181639" y="2208260"/>
                  <a:pt x="3189450" y="2193496"/>
                  <a:pt x="3178115" y="2201116"/>
                </a:cubicBezTo>
                <a:close/>
                <a:moveTo>
                  <a:pt x="3227168" y="2134537"/>
                </a:moveTo>
                <a:cubicBezTo>
                  <a:pt x="3226121" y="2127297"/>
                  <a:pt x="3214881" y="2149681"/>
                  <a:pt x="3216024" y="2133203"/>
                </a:cubicBezTo>
                <a:cubicBezTo>
                  <a:pt x="3216501" y="2130536"/>
                  <a:pt x="3215548" y="2131012"/>
                  <a:pt x="3214310" y="2132917"/>
                </a:cubicBezTo>
                <a:cubicBezTo>
                  <a:pt x="3212405" y="2135203"/>
                  <a:pt x="3211643" y="2139966"/>
                  <a:pt x="3208595" y="2140442"/>
                </a:cubicBezTo>
                <a:cubicBezTo>
                  <a:pt x="3206213" y="2140061"/>
                  <a:pt x="3208023" y="2136632"/>
                  <a:pt x="3208881" y="2135203"/>
                </a:cubicBezTo>
                <a:cubicBezTo>
                  <a:pt x="3212595" y="2128155"/>
                  <a:pt x="3210214" y="2127964"/>
                  <a:pt x="3207642" y="2130250"/>
                </a:cubicBezTo>
                <a:cubicBezTo>
                  <a:pt x="3206213" y="2131489"/>
                  <a:pt x="3204309" y="2134632"/>
                  <a:pt x="3202689" y="2132251"/>
                </a:cubicBezTo>
                <a:cubicBezTo>
                  <a:pt x="3201070" y="2129869"/>
                  <a:pt x="3204499" y="2127679"/>
                  <a:pt x="3205737" y="2125774"/>
                </a:cubicBezTo>
                <a:cubicBezTo>
                  <a:pt x="3207642" y="2122916"/>
                  <a:pt x="3205737" y="2119011"/>
                  <a:pt x="3202499" y="2120344"/>
                </a:cubicBezTo>
                <a:cubicBezTo>
                  <a:pt x="3176400" y="2142538"/>
                  <a:pt x="3222406" y="2168541"/>
                  <a:pt x="3227168" y="2134537"/>
                </a:cubicBezTo>
                <a:close/>
                <a:moveTo>
                  <a:pt x="3240980" y="2091674"/>
                </a:moveTo>
                <a:cubicBezTo>
                  <a:pt x="3243266" y="2089293"/>
                  <a:pt x="3242694" y="2084816"/>
                  <a:pt x="3239456" y="2085102"/>
                </a:cubicBezTo>
                <a:cubicBezTo>
                  <a:pt x="3236503" y="2085483"/>
                  <a:pt x="3233550" y="2089102"/>
                  <a:pt x="3231645" y="2091483"/>
                </a:cubicBezTo>
                <a:cubicBezTo>
                  <a:pt x="3216882" y="2112629"/>
                  <a:pt x="3250409" y="2134155"/>
                  <a:pt x="3258601" y="2107105"/>
                </a:cubicBezTo>
                <a:cubicBezTo>
                  <a:pt x="3259173" y="2103485"/>
                  <a:pt x="3255267" y="2105580"/>
                  <a:pt x="3253743" y="2107105"/>
                </a:cubicBezTo>
                <a:cubicBezTo>
                  <a:pt x="3249552" y="2111200"/>
                  <a:pt x="3245552" y="2109486"/>
                  <a:pt x="3248790" y="2102342"/>
                </a:cubicBezTo>
                <a:cubicBezTo>
                  <a:pt x="3249933" y="2099770"/>
                  <a:pt x="3248981" y="2099961"/>
                  <a:pt x="3247266" y="2101485"/>
                </a:cubicBezTo>
                <a:cubicBezTo>
                  <a:pt x="3244885" y="2103199"/>
                  <a:pt x="3243266" y="2107962"/>
                  <a:pt x="3240123" y="2107771"/>
                </a:cubicBezTo>
                <a:cubicBezTo>
                  <a:pt x="3236217" y="2105295"/>
                  <a:pt x="3251457" y="2093579"/>
                  <a:pt x="3241742" y="2096817"/>
                </a:cubicBezTo>
                <a:cubicBezTo>
                  <a:pt x="3240027" y="2097675"/>
                  <a:pt x="3237551" y="2100437"/>
                  <a:pt x="3236693" y="2097580"/>
                </a:cubicBezTo>
                <a:cubicBezTo>
                  <a:pt x="3235551" y="2094722"/>
                  <a:pt x="3239265" y="2093388"/>
                  <a:pt x="3240980" y="2091674"/>
                </a:cubicBezTo>
                <a:close/>
                <a:moveTo>
                  <a:pt x="3324800" y="2065861"/>
                </a:moveTo>
                <a:cubicBezTo>
                  <a:pt x="3319561" y="2071481"/>
                  <a:pt x="3314703" y="2069195"/>
                  <a:pt x="3318799" y="2059194"/>
                </a:cubicBezTo>
                <a:cubicBezTo>
                  <a:pt x="3320323" y="2055574"/>
                  <a:pt x="3319085" y="2055860"/>
                  <a:pt x="3316989" y="2058051"/>
                </a:cubicBezTo>
                <a:cubicBezTo>
                  <a:pt x="3313941" y="2060337"/>
                  <a:pt x="3312036" y="2067004"/>
                  <a:pt x="3308036" y="2066623"/>
                </a:cubicBezTo>
                <a:cubicBezTo>
                  <a:pt x="3305559" y="2065195"/>
                  <a:pt x="3308702" y="2061004"/>
                  <a:pt x="3310036" y="2059194"/>
                </a:cubicBezTo>
                <a:cubicBezTo>
                  <a:pt x="3316513" y="2050431"/>
                  <a:pt x="3314036" y="2049383"/>
                  <a:pt x="3310226" y="2051574"/>
                </a:cubicBezTo>
                <a:cubicBezTo>
                  <a:pt x="3308131" y="2052812"/>
                  <a:pt x="3304988" y="2056622"/>
                  <a:pt x="3303940" y="2052717"/>
                </a:cubicBezTo>
                <a:cubicBezTo>
                  <a:pt x="3302892" y="2048716"/>
                  <a:pt x="3307464" y="2046811"/>
                  <a:pt x="3309560" y="2044525"/>
                </a:cubicBezTo>
                <a:cubicBezTo>
                  <a:pt x="3312512" y="2041191"/>
                  <a:pt x="3311751" y="2035000"/>
                  <a:pt x="3307750" y="2035572"/>
                </a:cubicBezTo>
                <a:cubicBezTo>
                  <a:pt x="3304035" y="2036143"/>
                  <a:pt x="3300416" y="2041191"/>
                  <a:pt x="3298034" y="2044525"/>
                </a:cubicBezTo>
                <a:cubicBezTo>
                  <a:pt x="3284414" y="2061289"/>
                  <a:pt x="3302987" y="2096722"/>
                  <a:pt x="3323466" y="2078625"/>
                </a:cubicBezTo>
                <a:cubicBezTo>
                  <a:pt x="3327848" y="2075672"/>
                  <a:pt x="3336611" y="2056336"/>
                  <a:pt x="3324800" y="2065861"/>
                </a:cubicBezTo>
                <a:close/>
                <a:moveTo>
                  <a:pt x="3311941" y="2097389"/>
                </a:moveTo>
                <a:cubicBezTo>
                  <a:pt x="3311084" y="2092912"/>
                  <a:pt x="3307083" y="2097961"/>
                  <a:pt x="3305845" y="2100628"/>
                </a:cubicBezTo>
                <a:cubicBezTo>
                  <a:pt x="3302226" y="2108152"/>
                  <a:pt x="3296606" y="2108438"/>
                  <a:pt x="3297558" y="2098532"/>
                </a:cubicBezTo>
                <a:cubicBezTo>
                  <a:pt x="3297082" y="2089483"/>
                  <a:pt x="3292224" y="2110819"/>
                  <a:pt x="3288986" y="2110057"/>
                </a:cubicBezTo>
                <a:cubicBezTo>
                  <a:pt x="3283176" y="2110248"/>
                  <a:pt x="3296987" y="2086816"/>
                  <a:pt x="3286509" y="2096722"/>
                </a:cubicBezTo>
                <a:cubicBezTo>
                  <a:pt x="3284795" y="2098722"/>
                  <a:pt x="3282794" y="2103390"/>
                  <a:pt x="3280509" y="2100628"/>
                </a:cubicBezTo>
                <a:cubicBezTo>
                  <a:pt x="3278127" y="2097865"/>
                  <a:pt x="3282223" y="2094150"/>
                  <a:pt x="3283557" y="2091198"/>
                </a:cubicBezTo>
                <a:cubicBezTo>
                  <a:pt x="3285557" y="2086912"/>
                  <a:pt x="3282699" y="2082149"/>
                  <a:pt x="3278794" y="2084816"/>
                </a:cubicBezTo>
                <a:cubicBezTo>
                  <a:pt x="3248600" y="2121297"/>
                  <a:pt x="3310131" y="2143966"/>
                  <a:pt x="3311941" y="2097389"/>
                </a:cubicBezTo>
                <a:close/>
                <a:moveTo>
                  <a:pt x="3279080" y="2149110"/>
                </a:moveTo>
                <a:cubicBezTo>
                  <a:pt x="3274698" y="2156158"/>
                  <a:pt x="3269174" y="2155872"/>
                  <a:pt x="3271174" y="2146062"/>
                </a:cubicBezTo>
                <a:cubicBezTo>
                  <a:pt x="3271841" y="2142442"/>
                  <a:pt x="3270698" y="2143204"/>
                  <a:pt x="3268983" y="2145871"/>
                </a:cubicBezTo>
                <a:cubicBezTo>
                  <a:pt x="3266411" y="2149110"/>
                  <a:pt x="3265554" y="2155396"/>
                  <a:pt x="3261459" y="2156539"/>
                </a:cubicBezTo>
                <a:cubicBezTo>
                  <a:pt x="3258506" y="2156254"/>
                  <a:pt x="3260887" y="2151586"/>
                  <a:pt x="3261935" y="2149491"/>
                </a:cubicBezTo>
                <a:cubicBezTo>
                  <a:pt x="3266793" y="2139680"/>
                  <a:pt x="3263840" y="2139680"/>
                  <a:pt x="3260411" y="2143014"/>
                </a:cubicBezTo>
                <a:cubicBezTo>
                  <a:pt x="3258506" y="2144824"/>
                  <a:pt x="3256029" y="2149205"/>
                  <a:pt x="3254029" y="2146252"/>
                </a:cubicBezTo>
                <a:cubicBezTo>
                  <a:pt x="3252981" y="2144728"/>
                  <a:pt x="3253648" y="2143204"/>
                  <a:pt x="3254696" y="2141680"/>
                </a:cubicBezTo>
                <a:cubicBezTo>
                  <a:pt x="3258601" y="2138632"/>
                  <a:pt x="3261935" y="2128155"/>
                  <a:pt x="3254219" y="2130250"/>
                </a:cubicBezTo>
                <a:cubicBezTo>
                  <a:pt x="3247171" y="2134918"/>
                  <a:pt x="3242885" y="2145967"/>
                  <a:pt x="3244313" y="2154063"/>
                </a:cubicBezTo>
                <a:cubicBezTo>
                  <a:pt x="3245742" y="2172827"/>
                  <a:pt x="3271936" y="2175399"/>
                  <a:pt x="3281080" y="2159968"/>
                </a:cubicBezTo>
                <a:cubicBezTo>
                  <a:pt x="3285081" y="2155206"/>
                  <a:pt x="3288986" y="2136537"/>
                  <a:pt x="3279080" y="2149110"/>
                </a:cubicBezTo>
                <a:close/>
                <a:moveTo>
                  <a:pt x="3245266" y="2044144"/>
                </a:moveTo>
                <a:cubicBezTo>
                  <a:pt x="3238313" y="2064813"/>
                  <a:pt x="3268983" y="2080339"/>
                  <a:pt x="3279651" y="2059956"/>
                </a:cubicBezTo>
                <a:cubicBezTo>
                  <a:pt x="3282794" y="2055670"/>
                  <a:pt x="3284128" y="2038429"/>
                  <a:pt x="3276603" y="2050145"/>
                </a:cubicBezTo>
                <a:cubicBezTo>
                  <a:pt x="3272984" y="2057575"/>
                  <a:pt x="3268031" y="2054717"/>
                  <a:pt x="3268983" y="2047573"/>
                </a:cubicBezTo>
                <a:cubicBezTo>
                  <a:pt x="3268317" y="2039382"/>
                  <a:pt x="3264411" y="2058146"/>
                  <a:pt x="3261363" y="2057193"/>
                </a:cubicBezTo>
                <a:cubicBezTo>
                  <a:pt x="3258601" y="2057003"/>
                  <a:pt x="3260125" y="2052907"/>
                  <a:pt x="3260887" y="2050907"/>
                </a:cubicBezTo>
                <a:cubicBezTo>
                  <a:pt x="3263268" y="2044811"/>
                  <a:pt x="3263078" y="2040715"/>
                  <a:pt x="3258696" y="2045192"/>
                </a:cubicBezTo>
                <a:cubicBezTo>
                  <a:pt x="3257172" y="2046811"/>
                  <a:pt x="3255458" y="2050907"/>
                  <a:pt x="3253267" y="2048240"/>
                </a:cubicBezTo>
                <a:cubicBezTo>
                  <a:pt x="3251076" y="2045573"/>
                  <a:pt x="3254696" y="2042620"/>
                  <a:pt x="3255743" y="2040049"/>
                </a:cubicBezTo>
                <a:cubicBezTo>
                  <a:pt x="3257363" y="2036524"/>
                  <a:pt x="3254886" y="2032143"/>
                  <a:pt x="3251362" y="2033953"/>
                </a:cubicBezTo>
                <a:cubicBezTo>
                  <a:pt x="3248219" y="2035762"/>
                  <a:pt x="3246409" y="2040906"/>
                  <a:pt x="3245266" y="2044144"/>
                </a:cubicBezTo>
                <a:close/>
                <a:moveTo>
                  <a:pt x="3344993" y="2106057"/>
                </a:moveTo>
                <a:cubicBezTo>
                  <a:pt x="3366710" y="2093388"/>
                  <a:pt x="3352803" y="2060908"/>
                  <a:pt x="3350708" y="2080530"/>
                </a:cubicBezTo>
                <a:cubicBezTo>
                  <a:pt x="3350898" y="2087007"/>
                  <a:pt x="3346612" y="2091007"/>
                  <a:pt x="3343374" y="2084435"/>
                </a:cubicBezTo>
                <a:cubicBezTo>
                  <a:pt x="3342135" y="2082054"/>
                  <a:pt x="3341659" y="2083292"/>
                  <a:pt x="3341659" y="2085864"/>
                </a:cubicBezTo>
                <a:cubicBezTo>
                  <a:pt x="3341278" y="2089388"/>
                  <a:pt x="3343754" y="2093674"/>
                  <a:pt x="3341373" y="2096722"/>
                </a:cubicBezTo>
                <a:cubicBezTo>
                  <a:pt x="3339087" y="2098722"/>
                  <a:pt x="3338516" y="2094532"/>
                  <a:pt x="3338230" y="2092722"/>
                </a:cubicBezTo>
                <a:cubicBezTo>
                  <a:pt x="3336992" y="2084149"/>
                  <a:pt x="3334992" y="2086150"/>
                  <a:pt x="3333944" y="2090341"/>
                </a:cubicBezTo>
                <a:cubicBezTo>
                  <a:pt x="3333372" y="2092626"/>
                  <a:pt x="3333849" y="2096722"/>
                  <a:pt x="3330896" y="2096437"/>
                </a:cubicBezTo>
                <a:cubicBezTo>
                  <a:pt x="3327943" y="2096151"/>
                  <a:pt x="3329562" y="2091483"/>
                  <a:pt x="3329467" y="2088816"/>
                </a:cubicBezTo>
                <a:cubicBezTo>
                  <a:pt x="3329372" y="2085102"/>
                  <a:pt x="3325562" y="2083673"/>
                  <a:pt x="3323466" y="2087483"/>
                </a:cubicBezTo>
                <a:cubicBezTo>
                  <a:pt x="3321657" y="2090912"/>
                  <a:pt x="3322037" y="2096055"/>
                  <a:pt x="3322514" y="2099199"/>
                </a:cubicBezTo>
                <a:cubicBezTo>
                  <a:pt x="3324800" y="2110343"/>
                  <a:pt x="3336992" y="2112439"/>
                  <a:pt x="3344993" y="2106057"/>
                </a:cubicBezTo>
                <a:close/>
                <a:moveTo>
                  <a:pt x="3297749" y="2156635"/>
                </a:moveTo>
                <a:cubicBezTo>
                  <a:pt x="3316989" y="2183400"/>
                  <a:pt x="3338992" y="2132632"/>
                  <a:pt x="3323276" y="2147776"/>
                </a:cubicBezTo>
                <a:cubicBezTo>
                  <a:pt x="3318894" y="2153110"/>
                  <a:pt x="3314608" y="2152253"/>
                  <a:pt x="3317751" y="2143680"/>
                </a:cubicBezTo>
                <a:cubicBezTo>
                  <a:pt x="3318894" y="2140537"/>
                  <a:pt x="3317846" y="2141014"/>
                  <a:pt x="3316132" y="2143109"/>
                </a:cubicBezTo>
                <a:cubicBezTo>
                  <a:pt x="3313560" y="2145490"/>
                  <a:pt x="3312227" y="2151015"/>
                  <a:pt x="3308702" y="2151586"/>
                </a:cubicBezTo>
                <a:cubicBezTo>
                  <a:pt x="3306512" y="2150920"/>
                  <a:pt x="3308988" y="2147014"/>
                  <a:pt x="3310131" y="2145300"/>
                </a:cubicBezTo>
                <a:cubicBezTo>
                  <a:pt x="3315465" y="2137204"/>
                  <a:pt x="3313275" y="2136822"/>
                  <a:pt x="3310036" y="2139204"/>
                </a:cubicBezTo>
                <a:cubicBezTo>
                  <a:pt x="3308226" y="2140537"/>
                  <a:pt x="3305750" y="2144157"/>
                  <a:pt x="3304607" y="2141109"/>
                </a:cubicBezTo>
                <a:cubicBezTo>
                  <a:pt x="3303559" y="2138061"/>
                  <a:pt x="3307369" y="2135870"/>
                  <a:pt x="3309179" y="2133584"/>
                </a:cubicBezTo>
                <a:cubicBezTo>
                  <a:pt x="3316227" y="2114058"/>
                  <a:pt x="3288128" y="2139013"/>
                  <a:pt x="3297749" y="2156635"/>
                </a:cubicBezTo>
                <a:close/>
                <a:moveTo>
                  <a:pt x="3253362" y="2211784"/>
                </a:moveTo>
                <a:cubicBezTo>
                  <a:pt x="3276794" y="2240931"/>
                  <a:pt x="3303273" y="2183400"/>
                  <a:pt x="3284318" y="2201021"/>
                </a:cubicBezTo>
                <a:cubicBezTo>
                  <a:pt x="3279461" y="2206736"/>
                  <a:pt x="3274698" y="2206450"/>
                  <a:pt x="3276889" y="2198830"/>
                </a:cubicBezTo>
                <a:cubicBezTo>
                  <a:pt x="3277842" y="2196259"/>
                  <a:pt x="3279461" y="2191782"/>
                  <a:pt x="3275651" y="2196163"/>
                </a:cubicBezTo>
                <a:cubicBezTo>
                  <a:pt x="3272698" y="2198926"/>
                  <a:pt x="3270793" y="2205117"/>
                  <a:pt x="3266602" y="2205688"/>
                </a:cubicBezTo>
                <a:cubicBezTo>
                  <a:pt x="3263935" y="2204926"/>
                  <a:pt x="3266983" y="2200735"/>
                  <a:pt x="3268412" y="2198735"/>
                </a:cubicBezTo>
                <a:cubicBezTo>
                  <a:pt x="3274793" y="2189591"/>
                  <a:pt x="3272031" y="2189210"/>
                  <a:pt x="3268221" y="2191972"/>
                </a:cubicBezTo>
                <a:cubicBezTo>
                  <a:pt x="3266126" y="2193496"/>
                  <a:pt x="3262983" y="2197592"/>
                  <a:pt x="3261744" y="2194258"/>
                </a:cubicBezTo>
                <a:cubicBezTo>
                  <a:pt x="3260506" y="2191020"/>
                  <a:pt x="3265078" y="2188258"/>
                  <a:pt x="3267174" y="2185781"/>
                </a:cubicBezTo>
                <a:cubicBezTo>
                  <a:pt x="3275556" y="2164255"/>
                  <a:pt x="3241742" y="2192163"/>
                  <a:pt x="3253362" y="2211784"/>
                </a:cubicBezTo>
                <a:close/>
                <a:moveTo>
                  <a:pt x="3219929" y="2245598"/>
                </a:moveTo>
                <a:cubicBezTo>
                  <a:pt x="3228597" y="2278078"/>
                  <a:pt x="3264126" y="2237121"/>
                  <a:pt x="3245457" y="2246074"/>
                </a:cubicBezTo>
                <a:cubicBezTo>
                  <a:pt x="3239932" y="2249694"/>
                  <a:pt x="3236312" y="2247313"/>
                  <a:pt x="3241932" y="2240169"/>
                </a:cubicBezTo>
                <a:cubicBezTo>
                  <a:pt x="3243933" y="2237597"/>
                  <a:pt x="3242885" y="2237692"/>
                  <a:pt x="3240694" y="2239026"/>
                </a:cubicBezTo>
                <a:cubicBezTo>
                  <a:pt x="3237646" y="2240359"/>
                  <a:pt x="3234693" y="2245312"/>
                  <a:pt x="3231455" y="2244550"/>
                </a:cubicBezTo>
                <a:cubicBezTo>
                  <a:pt x="3229740" y="2243122"/>
                  <a:pt x="3233169" y="2240264"/>
                  <a:pt x="3234788" y="2239026"/>
                </a:cubicBezTo>
                <a:cubicBezTo>
                  <a:pt x="3242123" y="2233120"/>
                  <a:pt x="3240313" y="2231977"/>
                  <a:pt x="3236598" y="2233120"/>
                </a:cubicBezTo>
                <a:cubicBezTo>
                  <a:pt x="3234598" y="2233787"/>
                  <a:pt x="3231169" y="2236359"/>
                  <a:pt x="3231169" y="2233120"/>
                </a:cubicBezTo>
                <a:cubicBezTo>
                  <a:pt x="3231169" y="2229787"/>
                  <a:pt x="3235360" y="2229025"/>
                  <a:pt x="3237646" y="2227501"/>
                </a:cubicBezTo>
                <a:cubicBezTo>
                  <a:pt x="3249933" y="2210927"/>
                  <a:pt x="3216786" y="2225500"/>
                  <a:pt x="3219929" y="2245598"/>
                </a:cubicBezTo>
                <a:close/>
                <a:moveTo>
                  <a:pt x="3222977" y="2210641"/>
                </a:moveTo>
                <a:cubicBezTo>
                  <a:pt x="3238979" y="2209784"/>
                  <a:pt x="3249648" y="2168731"/>
                  <a:pt x="3234026" y="2187876"/>
                </a:cubicBezTo>
                <a:cubicBezTo>
                  <a:pt x="3232312" y="2190639"/>
                  <a:pt x="3230121" y="2193306"/>
                  <a:pt x="3227168" y="2193592"/>
                </a:cubicBezTo>
                <a:cubicBezTo>
                  <a:pt x="3220882" y="2194830"/>
                  <a:pt x="3227454" y="2176161"/>
                  <a:pt x="3221644" y="2185114"/>
                </a:cubicBezTo>
                <a:cubicBezTo>
                  <a:pt x="3218596" y="2188734"/>
                  <a:pt x="3218025" y="2195878"/>
                  <a:pt x="3213262" y="2197306"/>
                </a:cubicBezTo>
                <a:cubicBezTo>
                  <a:pt x="3209738" y="2197211"/>
                  <a:pt x="3212214" y="2191972"/>
                  <a:pt x="3213357" y="2189496"/>
                </a:cubicBezTo>
                <a:cubicBezTo>
                  <a:pt x="3218596" y="2178447"/>
                  <a:pt x="3215167" y="2178733"/>
                  <a:pt x="3211167" y="2182543"/>
                </a:cubicBezTo>
                <a:cubicBezTo>
                  <a:pt x="3208976" y="2184638"/>
                  <a:pt x="3206309" y="2189591"/>
                  <a:pt x="3203737" y="2186448"/>
                </a:cubicBezTo>
                <a:cubicBezTo>
                  <a:pt x="3201165" y="2183209"/>
                  <a:pt x="3206118" y="2179399"/>
                  <a:pt x="3208023" y="2176351"/>
                </a:cubicBezTo>
                <a:cubicBezTo>
                  <a:pt x="3210690" y="2171970"/>
                  <a:pt x="3207833" y="2166636"/>
                  <a:pt x="3203166" y="2168922"/>
                </a:cubicBezTo>
                <a:cubicBezTo>
                  <a:pt x="3198879" y="2171017"/>
                  <a:pt x="3195641" y="2177209"/>
                  <a:pt x="3193926" y="2181400"/>
                </a:cubicBezTo>
                <a:cubicBezTo>
                  <a:pt x="3186020" y="2200354"/>
                  <a:pt x="3203261" y="2217976"/>
                  <a:pt x="3222977" y="2210641"/>
                </a:cubicBezTo>
                <a:close/>
                <a:moveTo>
                  <a:pt x="3167066" y="2296366"/>
                </a:moveTo>
                <a:cubicBezTo>
                  <a:pt x="3174495" y="2311511"/>
                  <a:pt x="3199070" y="2304367"/>
                  <a:pt x="3203356" y="2289413"/>
                </a:cubicBezTo>
                <a:cubicBezTo>
                  <a:pt x="3204309" y="2285508"/>
                  <a:pt x="3199260" y="2288270"/>
                  <a:pt x="3197260" y="2290080"/>
                </a:cubicBezTo>
                <a:cubicBezTo>
                  <a:pt x="3191640" y="2295033"/>
                  <a:pt x="3186878" y="2293509"/>
                  <a:pt x="3191450" y="2285698"/>
                </a:cubicBezTo>
                <a:cubicBezTo>
                  <a:pt x="3194402" y="2278174"/>
                  <a:pt x="3182496" y="2294080"/>
                  <a:pt x="3180210" y="2292366"/>
                </a:cubicBezTo>
                <a:cubicBezTo>
                  <a:pt x="3176495" y="2290175"/>
                  <a:pt x="3188973" y="2281317"/>
                  <a:pt x="3186973" y="2280079"/>
                </a:cubicBezTo>
                <a:cubicBezTo>
                  <a:pt x="3185163" y="2277507"/>
                  <a:pt x="3177924" y="2286270"/>
                  <a:pt x="3176781" y="2281984"/>
                </a:cubicBezTo>
                <a:cubicBezTo>
                  <a:pt x="3175924" y="2278936"/>
                  <a:pt x="3180686" y="2277221"/>
                  <a:pt x="3182782" y="2275221"/>
                </a:cubicBezTo>
                <a:cubicBezTo>
                  <a:pt x="3192878" y="2256933"/>
                  <a:pt x="3158112" y="2278078"/>
                  <a:pt x="3167066" y="2296366"/>
                </a:cubicBezTo>
                <a:close/>
                <a:moveTo>
                  <a:pt x="3169352" y="2257695"/>
                </a:moveTo>
                <a:cubicBezTo>
                  <a:pt x="3203451" y="2277602"/>
                  <a:pt x="3217548" y="2220833"/>
                  <a:pt x="3201070" y="2240931"/>
                </a:cubicBezTo>
                <a:cubicBezTo>
                  <a:pt x="3196879" y="2247408"/>
                  <a:pt x="3190688" y="2248075"/>
                  <a:pt x="3192307" y="2238930"/>
                </a:cubicBezTo>
                <a:cubicBezTo>
                  <a:pt x="3192212" y="2230739"/>
                  <a:pt x="3185735" y="2250265"/>
                  <a:pt x="3182496" y="2249408"/>
                </a:cubicBezTo>
                <a:cubicBezTo>
                  <a:pt x="3179258" y="2249408"/>
                  <a:pt x="3181544" y="2244931"/>
                  <a:pt x="3182496" y="2242931"/>
                </a:cubicBezTo>
                <a:cubicBezTo>
                  <a:pt x="3187163" y="2233501"/>
                  <a:pt x="3184116" y="2233882"/>
                  <a:pt x="3180496" y="2237121"/>
                </a:cubicBezTo>
                <a:cubicBezTo>
                  <a:pt x="3178591" y="2238930"/>
                  <a:pt x="3176210" y="2243217"/>
                  <a:pt x="3173924" y="2240645"/>
                </a:cubicBezTo>
                <a:cubicBezTo>
                  <a:pt x="3171638" y="2238073"/>
                  <a:pt x="3176019" y="2234644"/>
                  <a:pt x="3177734" y="2231977"/>
                </a:cubicBezTo>
                <a:cubicBezTo>
                  <a:pt x="3182115" y="2211499"/>
                  <a:pt x="3150968" y="2242169"/>
                  <a:pt x="3169352" y="2257695"/>
                </a:cubicBezTo>
                <a:close/>
                <a:moveTo>
                  <a:pt x="3114107" y="2338657"/>
                </a:moveTo>
                <a:cubicBezTo>
                  <a:pt x="3127823" y="2366185"/>
                  <a:pt x="3162779" y="2326370"/>
                  <a:pt x="3142872" y="2336181"/>
                </a:cubicBezTo>
                <a:cubicBezTo>
                  <a:pt x="3137157" y="2339991"/>
                  <a:pt x="3132776" y="2338276"/>
                  <a:pt x="3138015" y="2331418"/>
                </a:cubicBezTo>
                <a:cubicBezTo>
                  <a:pt x="3139919" y="2328942"/>
                  <a:pt x="3138681" y="2329132"/>
                  <a:pt x="3136491" y="2330561"/>
                </a:cubicBezTo>
                <a:cubicBezTo>
                  <a:pt x="3133347" y="2332085"/>
                  <a:pt x="3130490" y="2336752"/>
                  <a:pt x="3126870" y="2336467"/>
                </a:cubicBezTo>
                <a:cubicBezTo>
                  <a:pt x="3124679" y="2335419"/>
                  <a:pt x="3128204" y="2332466"/>
                  <a:pt x="3129728" y="2331228"/>
                </a:cubicBezTo>
                <a:cubicBezTo>
                  <a:pt x="3137062" y="2325227"/>
                  <a:pt x="3134871" y="2324465"/>
                  <a:pt x="3130966" y="2325894"/>
                </a:cubicBezTo>
                <a:cubicBezTo>
                  <a:pt x="3128870" y="2326656"/>
                  <a:pt x="3125346" y="2329323"/>
                  <a:pt x="3124965" y="2326465"/>
                </a:cubicBezTo>
                <a:cubicBezTo>
                  <a:pt x="3124584" y="2323608"/>
                  <a:pt x="3129061" y="2322370"/>
                  <a:pt x="3131347" y="2320846"/>
                </a:cubicBezTo>
                <a:cubicBezTo>
                  <a:pt x="3142968" y="2305320"/>
                  <a:pt x="3108011" y="2320941"/>
                  <a:pt x="3114107" y="2338657"/>
                </a:cubicBezTo>
                <a:close/>
                <a:moveTo>
                  <a:pt x="3112107" y="2297509"/>
                </a:moveTo>
                <a:cubicBezTo>
                  <a:pt x="3131252" y="2331037"/>
                  <a:pt x="3168304" y="2281126"/>
                  <a:pt x="3145825" y="2293985"/>
                </a:cubicBezTo>
                <a:cubicBezTo>
                  <a:pt x="3139348" y="2298652"/>
                  <a:pt x="3134014" y="2296652"/>
                  <a:pt x="3139634" y="2288365"/>
                </a:cubicBezTo>
                <a:cubicBezTo>
                  <a:pt x="3143349" y="2280269"/>
                  <a:pt x="3129251" y="2296652"/>
                  <a:pt x="3126870" y="2294557"/>
                </a:cubicBezTo>
                <a:cubicBezTo>
                  <a:pt x="3124203" y="2293318"/>
                  <a:pt x="3128109" y="2289699"/>
                  <a:pt x="3129823" y="2288175"/>
                </a:cubicBezTo>
                <a:cubicBezTo>
                  <a:pt x="3137919" y="2280841"/>
                  <a:pt x="3135252" y="2279888"/>
                  <a:pt x="3130776" y="2281698"/>
                </a:cubicBezTo>
                <a:cubicBezTo>
                  <a:pt x="3128299" y="2282650"/>
                  <a:pt x="3124489" y="2285889"/>
                  <a:pt x="3123727" y="2282460"/>
                </a:cubicBezTo>
                <a:cubicBezTo>
                  <a:pt x="3122965" y="2278936"/>
                  <a:pt x="3128109" y="2277507"/>
                  <a:pt x="3130776" y="2275602"/>
                </a:cubicBezTo>
                <a:cubicBezTo>
                  <a:pt x="3134395" y="2272840"/>
                  <a:pt x="3134300" y="2267505"/>
                  <a:pt x="3129823" y="2267791"/>
                </a:cubicBezTo>
                <a:cubicBezTo>
                  <a:pt x="3117631" y="2270363"/>
                  <a:pt x="3107916" y="2286746"/>
                  <a:pt x="3112107" y="2297509"/>
                </a:cubicBezTo>
                <a:close/>
                <a:moveTo>
                  <a:pt x="3109249" y="2313797"/>
                </a:moveTo>
                <a:cubicBezTo>
                  <a:pt x="3110678" y="2303605"/>
                  <a:pt x="3086199" y="2329323"/>
                  <a:pt x="3091818" y="2310654"/>
                </a:cubicBezTo>
                <a:cubicBezTo>
                  <a:pt x="3093342" y="2307796"/>
                  <a:pt x="3095533" y="2303605"/>
                  <a:pt x="3090485" y="2307606"/>
                </a:cubicBezTo>
                <a:cubicBezTo>
                  <a:pt x="3086484" y="2310082"/>
                  <a:pt x="3083246" y="2316464"/>
                  <a:pt x="3078198" y="2316274"/>
                </a:cubicBezTo>
                <a:cubicBezTo>
                  <a:pt x="3071530" y="2314178"/>
                  <a:pt x="3097533" y="2296747"/>
                  <a:pt x="3081531" y="2301796"/>
                </a:cubicBezTo>
                <a:cubicBezTo>
                  <a:pt x="3078674" y="2302939"/>
                  <a:pt x="3074387" y="2306749"/>
                  <a:pt x="3073149" y="2302939"/>
                </a:cubicBezTo>
                <a:cubicBezTo>
                  <a:pt x="3071816" y="2299033"/>
                  <a:pt x="3077912" y="2297319"/>
                  <a:pt x="3080769" y="2294938"/>
                </a:cubicBezTo>
                <a:cubicBezTo>
                  <a:pt x="3084960" y="2291509"/>
                  <a:pt x="3083912" y="2285508"/>
                  <a:pt x="3078578" y="2286365"/>
                </a:cubicBezTo>
                <a:cubicBezTo>
                  <a:pt x="3028096" y="2310082"/>
                  <a:pt x="3086865" y="2359041"/>
                  <a:pt x="3109249" y="2313797"/>
                </a:cubicBezTo>
                <a:close/>
                <a:moveTo>
                  <a:pt x="3059052" y="2366851"/>
                </a:moveTo>
                <a:cubicBezTo>
                  <a:pt x="3062100" y="2380282"/>
                  <a:pt x="3083151" y="2379139"/>
                  <a:pt x="3089532" y="2368185"/>
                </a:cubicBezTo>
                <a:cubicBezTo>
                  <a:pt x="3091151" y="2365327"/>
                  <a:pt x="3086484" y="2366470"/>
                  <a:pt x="3084579" y="2367518"/>
                </a:cubicBezTo>
                <a:cubicBezTo>
                  <a:pt x="3079150" y="2370280"/>
                  <a:pt x="3075531" y="2368375"/>
                  <a:pt x="3080769" y="2362851"/>
                </a:cubicBezTo>
                <a:cubicBezTo>
                  <a:pt x="3082674" y="2360851"/>
                  <a:pt x="3081626" y="2360946"/>
                  <a:pt x="3079531" y="2361993"/>
                </a:cubicBezTo>
                <a:cubicBezTo>
                  <a:pt x="3076578" y="2363041"/>
                  <a:pt x="3073626" y="2366851"/>
                  <a:pt x="3070482" y="2366089"/>
                </a:cubicBezTo>
                <a:cubicBezTo>
                  <a:pt x="3068673" y="2364851"/>
                  <a:pt x="3072197" y="2362851"/>
                  <a:pt x="3073626" y="2361898"/>
                </a:cubicBezTo>
                <a:cubicBezTo>
                  <a:pt x="3080674" y="2357326"/>
                  <a:pt x="3078864" y="2356469"/>
                  <a:pt x="3075245" y="2357326"/>
                </a:cubicBezTo>
                <a:cubicBezTo>
                  <a:pt x="3073340" y="2357803"/>
                  <a:pt x="3070006" y="2359803"/>
                  <a:pt x="3069911" y="2357231"/>
                </a:cubicBezTo>
                <a:cubicBezTo>
                  <a:pt x="3069816" y="2354659"/>
                  <a:pt x="3073911" y="2353993"/>
                  <a:pt x="3076102" y="2352850"/>
                </a:cubicBezTo>
                <a:cubicBezTo>
                  <a:pt x="3087913" y="2340086"/>
                  <a:pt x="3055147" y="2351421"/>
                  <a:pt x="3059052" y="2366851"/>
                </a:cubicBezTo>
                <a:close/>
                <a:moveTo>
                  <a:pt x="3057147" y="2288556"/>
                </a:moveTo>
                <a:cubicBezTo>
                  <a:pt x="3059433" y="2282650"/>
                  <a:pt x="3041241" y="2295128"/>
                  <a:pt x="3049051" y="2283031"/>
                </a:cubicBezTo>
                <a:cubicBezTo>
                  <a:pt x="3050575" y="2281222"/>
                  <a:pt x="3049623" y="2281222"/>
                  <a:pt x="3047813" y="2282079"/>
                </a:cubicBezTo>
                <a:cubicBezTo>
                  <a:pt x="3045336" y="2282936"/>
                  <a:pt x="3042955" y="2286460"/>
                  <a:pt x="3040193" y="2285698"/>
                </a:cubicBezTo>
                <a:cubicBezTo>
                  <a:pt x="3038574" y="2284460"/>
                  <a:pt x="3041336" y="2282555"/>
                  <a:pt x="3042574" y="2281698"/>
                </a:cubicBezTo>
                <a:cubicBezTo>
                  <a:pt x="3048384" y="2277697"/>
                  <a:pt x="3046670" y="2276745"/>
                  <a:pt x="3043622" y="2277316"/>
                </a:cubicBezTo>
                <a:cubicBezTo>
                  <a:pt x="3041907" y="2277697"/>
                  <a:pt x="3039240" y="2279412"/>
                  <a:pt x="3038954" y="2276935"/>
                </a:cubicBezTo>
                <a:cubicBezTo>
                  <a:pt x="3038669" y="2274459"/>
                  <a:pt x="3042193" y="2274078"/>
                  <a:pt x="3044003" y="2273125"/>
                </a:cubicBezTo>
                <a:cubicBezTo>
                  <a:pt x="3046670" y="2271697"/>
                  <a:pt x="3046860" y="2267887"/>
                  <a:pt x="3043812" y="2267696"/>
                </a:cubicBezTo>
                <a:cubicBezTo>
                  <a:pt x="3014475" y="2274173"/>
                  <a:pt x="3039050" y="2313035"/>
                  <a:pt x="3057147" y="2288556"/>
                </a:cubicBezTo>
                <a:close/>
                <a:moveTo>
                  <a:pt x="3047146" y="2353040"/>
                </a:moveTo>
                <a:cubicBezTo>
                  <a:pt x="3038288" y="2354088"/>
                  <a:pt x="3037716" y="2349230"/>
                  <a:pt x="3046003" y="2344753"/>
                </a:cubicBezTo>
                <a:cubicBezTo>
                  <a:pt x="3049337" y="2342848"/>
                  <a:pt x="3048099" y="2342467"/>
                  <a:pt x="3045146" y="2342848"/>
                </a:cubicBezTo>
                <a:cubicBezTo>
                  <a:pt x="3041336" y="2342943"/>
                  <a:pt x="3035716" y="2346658"/>
                  <a:pt x="3032573" y="2344182"/>
                </a:cubicBezTo>
                <a:cubicBezTo>
                  <a:pt x="3031334" y="2341705"/>
                  <a:pt x="3036478" y="2340372"/>
                  <a:pt x="3038669" y="2339800"/>
                </a:cubicBezTo>
                <a:cubicBezTo>
                  <a:pt x="3049146" y="2336943"/>
                  <a:pt x="3047718" y="2334657"/>
                  <a:pt x="3043336" y="2334180"/>
                </a:cubicBezTo>
                <a:cubicBezTo>
                  <a:pt x="3040859" y="2333895"/>
                  <a:pt x="3036097" y="2335133"/>
                  <a:pt x="3037526" y="2331514"/>
                </a:cubicBezTo>
                <a:cubicBezTo>
                  <a:pt x="3038954" y="2327894"/>
                  <a:pt x="3043812" y="2329037"/>
                  <a:pt x="3046956" y="2328466"/>
                </a:cubicBezTo>
                <a:cubicBezTo>
                  <a:pt x="3051337" y="2327704"/>
                  <a:pt x="3054480" y="2322846"/>
                  <a:pt x="3050861" y="2320941"/>
                </a:cubicBezTo>
                <a:cubicBezTo>
                  <a:pt x="3047527" y="2319226"/>
                  <a:pt x="3041431" y="2320750"/>
                  <a:pt x="3037526" y="2321989"/>
                </a:cubicBezTo>
                <a:cubicBezTo>
                  <a:pt x="3015618" y="2327418"/>
                  <a:pt x="3011237" y="2364184"/>
                  <a:pt x="3038669" y="2361803"/>
                </a:cubicBezTo>
                <a:cubicBezTo>
                  <a:pt x="3044003" y="2361993"/>
                  <a:pt x="3062576" y="2352564"/>
                  <a:pt x="3047146" y="2353040"/>
                </a:cubicBezTo>
                <a:close/>
                <a:moveTo>
                  <a:pt x="3010665" y="2403904"/>
                </a:moveTo>
                <a:cubicBezTo>
                  <a:pt x="3019143" y="2412095"/>
                  <a:pt x="3053433" y="2392474"/>
                  <a:pt x="3032096" y="2395617"/>
                </a:cubicBezTo>
                <a:cubicBezTo>
                  <a:pt x="3024953" y="2397808"/>
                  <a:pt x="3021048" y="2394950"/>
                  <a:pt x="3027143" y="2389902"/>
                </a:cubicBezTo>
                <a:cubicBezTo>
                  <a:pt x="3029334" y="2388283"/>
                  <a:pt x="3033144" y="2385425"/>
                  <a:pt x="3027525" y="2387044"/>
                </a:cubicBezTo>
                <a:cubicBezTo>
                  <a:pt x="3023429" y="2387711"/>
                  <a:pt x="3018571" y="2391997"/>
                  <a:pt x="3014666" y="2390283"/>
                </a:cubicBezTo>
                <a:cubicBezTo>
                  <a:pt x="3012761" y="2388283"/>
                  <a:pt x="3017809" y="2386378"/>
                  <a:pt x="3020000" y="2385425"/>
                </a:cubicBezTo>
                <a:cubicBezTo>
                  <a:pt x="3030382" y="2381234"/>
                  <a:pt x="3028382" y="2379520"/>
                  <a:pt x="3023619" y="2379805"/>
                </a:cubicBezTo>
                <a:cubicBezTo>
                  <a:pt x="3021048" y="2379996"/>
                  <a:pt x="3016190" y="2381710"/>
                  <a:pt x="3016952" y="2378376"/>
                </a:cubicBezTo>
                <a:cubicBezTo>
                  <a:pt x="3017714" y="2374947"/>
                  <a:pt x="3023048" y="2375138"/>
                  <a:pt x="3026191" y="2374186"/>
                </a:cubicBezTo>
                <a:cubicBezTo>
                  <a:pt x="3030668" y="2372852"/>
                  <a:pt x="3032763" y="2367994"/>
                  <a:pt x="3028572" y="2366851"/>
                </a:cubicBezTo>
                <a:cubicBezTo>
                  <a:pt x="3009332" y="2364184"/>
                  <a:pt x="2986853" y="2392759"/>
                  <a:pt x="3010665" y="2403904"/>
                </a:cubicBezTo>
                <a:close/>
                <a:moveTo>
                  <a:pt x="2989996" y="2377329"/>
                </a:moveTo>
                <a:cubicBezTo>
                  <a:pt x="2993996" y="2375995"/>
                  <a:pt x="2999807" y="2372947"/>
                  <a:pt x="3001998" y="2369995"/>
                </a:cubicBezTo>
                <a:cubicBezTo>
                  <a:pt x="3004569" y="2366375"/>
                  <a:pt x="2998283" y="2367042"/>
                  <a:pt x="2995616" y="2367899"/>
                </a:cubicBezTo>
                <a:cubicBezTo>
                  <a:pt x="2987805" y="2370471"/>
                  <a:pt x="2983805" y="2366851"/>
                  <a:pt x="2991520" y="2360755"/>
                </a:cubicBezTo>
                <a:cubicBezTo>
                  <a:pt x="2997711" y="2354374"/>
                  <a:pt x="2979042" y="2365422"/>
                  <a:pt x="2977423" y="2362565"/>
                </a:cubicBezTo>
                <a:cubicBezTo>
                  <a:pt x="2973232" y="2358850"/>
                  <a:pt x="2999521" y="2352373"/>
                  <a:pt x="2985329" y="2351802"/>
                </a:cubicBezTo>
                <a:cubicBezTo>
                  <a:pt x="2982757" y="2351992"/>
                  <a:pt x="2977994" y="2353707"/>
                  <a:pt x="2978376" y="2350278"/>
                </a:cubicBezTo>
                <a:cubicBezTo>
                  <a:pt x="2978757" y="2346754"/>
                  <a:pt x="2984186" y="2347135"/>
                  <a:pt x="2987234" y="2345992"/>
                </a:cubicBezTo>
                <a:cubicBezTo>
                  <a:pt x="2991520" y="2344563"/>
                  <a:pt x="2993139" y="2339515"/>
                  <a:pt x="2988853" y="2338467"/>
                </a:cubicBezTo>
                <a:cubicBezTo>
                  <a:pt x="2955420" y="2337705"/>
                  <a:pt x="2953896" y="2384663"/>
                  <a:pt x="2989996" y="2377329"/>
                </a:cubicBezTo>
                <a:close/>
                <a:moveTo>
                  <a:pt x="2946752" y="2416858"/>
                </a:moveTo>
                <a:cubicBezTo>
                  <a:pt x="2950086" y="2425906"/>
                  <a:pt x="2983233" y="2418286"/>
                  <a:pt x="2966184" y="2415524"/>
                </a:cubicBezTo>
                <a:cubicBezTo>
                  <a:pt x="2959421" y="2415524"/>
                  <a:pt x="2957897" y="2411619"/>
                  <a:pt x="2966660" y="2408761"/>
                </a:cubicBezTo>
                <a:cubicBezTo>
                  <a:pt x="2969803" y="2407714"/>
                  <a:pt x="2968851" y="2407237"/>
                  <a:pt x="2966279" y="2407142"/>
                </a:cubicBezTo>
                <a:cubicBezTo>
                  <a:pt x="2963040" y="2406666"/>
                  <a:pt x="2957706" y="2409047"/>
                  <a:pt x="2955325" y="2406571"/>
                </a:cubicBezTo>
                <a:cubicBezTo>
                  <a:pt x="2954753" y="2404475"/>
                  <a:pt x="2959326" y="2404189"/>
                  <a:pt x="2961326" y="2403904"/>
                </a:cubicBezTo>
                <a:cubicBezTo>
                  <a:pt x="2970851" y="2403046"/>
                  <a:pt x="2969993" y="2401046"/>
                  <a:pt x="2966279" y="2400093"/>
                </a:cubicBezTo>
                <a:cubicBezTo>
                  <a:pt x="2964278" y="2399522"/>
                  <a:pt x="2959897" y="2399808"/>
                  <a:pt x="2961802" y="2397141"/>
                </a:cubicBezTo>
                <a:cubicBezTo>
                  <a:pt x="2963707" y="2394474"/>
                  <a:pt x="2967612" y="2395998"/>
                  <a:pt x="2970375" y="2395998"/>
                </a:cubicBezTo>
                <a:cubicBezTo>
                  <a:pt x="2974280" y="2395998"/>
                  <a:pt x="2977899" y="2392569"/>
                  <a:pt x="2975042" y="2390473"/>
                </a:cubicBezTo>
                <a:cubicBezTo>
                  <a:pt x="2960373" y="2383806"/>
                  <a:pt x="2933799" y="2401237"/>
                  <a:pt x="2946752" y="2416858"/>
                </a:cubicBezTo>
                <a:close/>
                <a:moveTo>
                  <a:pt x="2924940" y="2394093"/>
                </a:moveTo>
                <a:cubicBezTo>
                  <a:pt x="2929036" y="2393140"/>
                  <a:pt x="2935418" y="2391330"/>
                  <a:pt x="2937990" y="2388473"/>
                </a:cubicBezTo>
                <a:cubicBezTo>
                  <a:pt x="2941037" y="2385235"/>
                  <a:pt x="2934751" y="2385139"/>
                  <a:pt x="2931893" y="2385616"/>
                </a:cubicBezTo>
                <a:cubicBezTo>
                  <a:pt x="2923893" y="2386949"/>
                  <a:pt x="2920083" y="2382949"/>
                  <a:pt x="2928845" y="2377996"/>
                </a:cubicBezTo>
                <a:cubicBezTo>
                  <a:pt x="2935894" y="2372471"/>
                  <a:pt x="2915796" y="2380853"/>
                  <a:pt x="2914558" y="2377996"/>
                </a:cubicBezTo>
                <a:cubicBezTo>
                  <a:pt x="2912748" y="2375710"/>
                  <a:pt x="2917892" y="2374281"/>
                  <a:pt x="2920083" y="2373614"/>
                </a:cubicBezTo>
                <a:cubicBezTo>
                  <a:pt x="2930655" y="2370661"/>
                  <a:pt x="2928655" y="2368661"/>
                  <a:pt x="2923893" y="2368280"/>
                </a:cubicBezTo>
                <a:cubicBezTo>
                  <a:pt x="2921226" y="2368090"/>
                  <a:pt x="2916368" y="2369233"/>
                  <a:pt x="2917225" y="2365899"/>
                </a:cubicBezTo>
                <a:cubicBezTo>
                  <a:pt x="2918082" y="2362470"/>
                  <a:pt x="2923416" y="2363422"/>
                  <a:pt x="2926559" y="2362851"/>
                </a:cubicBezTo>
                <a:cubicBezTo>
                  <a:pt x="2931036" y="2362089"/>
                  <a:pt x="2933322" y="2357231"/>
                  <a:pt x="2929226" y="2355707"/>
                </a:cubicBezTo>
                <a:cubicBezTo>
                  <a:pt x="2895984" y="2350373"/>
                  <a:pt x="2887793" y="2396474"/>
                  <a:pt x="2924940" y="2394093"/>
                </a:cubicBezTo>
                <a:close/>
                <a:moveTo>
                  <a:pt x="2881506" y="2422382"/>
                </a:moveTo>
                <a:cubicBezTo>
                  <a:pt x="2887698" y="2430383"/>
                  <a:pt x="2919320" y="2419525"/>
                  <a:pt x="2900651" y="2418858"/>
                </a:cubicBezTo>
                <a:cubicBezTo>
                  <a:pt x="2897223" y="2419334"/>
                  <a:pt x="2894746" y="2418477"/>
                  <a:pt x="2894079" y="2417334"/>
                </a:cubicBezTo>
                <a:cubicBezTo>
                  <a:pt x="2893412" y="2416096"/>
                  <a:pt x="2894651" y="2414381"/>
                  <a:pt x="2898556" y="2412571"/>
                </a:cubicBezTo>
                <a:cubicBezTo>
                  <a:pt x="2904938" y="2408571"/>
                  <a:pt x="2887126" y="2414095"/>
                  <a:pt x="2886269" y="2411714"/>
                </a:cubicBezTo>
                <a:cubicBezTo>
                  <a:pt x="2883887" y="2407809"/>
                  <a:pt x="2906843" y="2407523"/>
                  <a:pt x="2894936" y="2404570"/>
                </a:cubicBezTo>
                <a:cubicBezTo>
                  <a:pt x="2892651" y="2404285"/>
                  <a:pt x="2888364" y="2404856"/>
                  <a:pt x="2889317" y="2402284"/>
                </a:cubicBezTo>
                <a:cubicBezTo>
                  <a:pt x="2890269" y="2399522"/>
                  <a:pt x="2894841" y="2400760"/>
                  <a:pt x="2897699" y="2400379"/>
                </a:cubicBezTo>
                <a:cubicBezTo>
                  <a:pt x="2901604" y="2399903"/>
                  <a:pt x="2903985" y="2396188"/>
                  <a:pt x="2900461" y="2394664"/>
                </a:cubicBezTo>
                <a:cubicBezTo>
                  <a:pt x="2883507" y="2389426"/>
                  <a:pt x="2862170" y="2410190"/>
                  <a:pt x="2881506" y="2422382"/>
                </a:cubicBezTo>
                <a:close/>
                <a:moveTo>
                  <a:pt x="2873601" y="2389426"/>
                </a:moveTo>
                <a:cubicBezTo>
                  <a:pt x="2878268" y="2388378"/>
                  <a:pt x="2885221" y="2385806"/>
                  <a:pt x="2887888" y="2382663"/>
                </a:cubicBezTo>
                <a:cubicBezTo>
                  <a:pt x="2891317" y="2376662"/>
                  <a:pt x="2877792" y="2380472"/>
                  <a:pt x="2874934" y="2379805"/>
                </a:cubicBezTo>
                <a:cubicBezTo>
                  <a:pt x="2868362" y="2379043"/>
                  <a:pt x="2870648" y="2373614"/>
                  <a:pt x="2875791" y="2370757"/>
                </a:cubicBezTo>
                <a:cubicBezTo>
                  <a:pt x="2883126" y="2364375"/>
                  <a:pt x="2860932" y="2374186"/>
                  <a:pt x="2859313" y="2370757"/>
                </a:cubicBezTo>
                <a:cubicBezTo>
                  <a:pt x="2856932" y="2368185"/>
                  <a:pt x="2862551" y="2366470"/>
                  <a:pt x="2865123" y="2365804"/>
                </a:cubicBezTo>
                <a:cubicBezTo>
                  <a:pt x="2876934" y="2362375"/>
                  <a:pt x="2874362" y="2360089"/>
                  <a:pt x="2868838" y="2359708"/>
                </a:cubicBezTo>
                <a:cubicBezTo>
                  <a:pt x="2865790" y="2359517"/>
                  <a:pt x="2860266" y="2360851"/>
                  <a:pt x="2860932" y="2356945"/>
                </a:cubicBezTo>
                <a:cubicBezTo>
                  <a:pt x="2861599" y="2353040"/>
                  <a:pt x="2867790" y="2354088"/>
                  <a:pt x="2871315" y="2353421"/>
                </a:cubicBezTo>
                <a:cubicBezTo>
                  <a:pt x="2876363" y="2352468"/>
                  <a:pt x="2878363" y="2346944"/>
                  <a:pt x="2873505" y="2345134"/>
                </a:cubicBezTo>
                <a:cubicBezTo>
                  <a:pt x="2864647" y="2342753"/>
                  <a:pt x="2852836" y="2347325"/>
                  <a:pt x="2847216" y="2353993"/>
                </a:cubicBezTo>
                <a:cubicBezTo>
                  <a:pt x="2832167" y="2370566"/>
                  <a:pt x="2853979" y="2393807"/>
                  <a:pt x="2873601" y="2389426"/>
                </a:cubicBezTo>
                <a:close/>
                <a:moveTo>
                  <a:pt x="2826261" y="2427621"/>
                </a:moveTo>
                <a:cubicBezTo>
                  <a:pt x="2830928" y="2438098"/>
                  <a:pt x="2870838" y="2432193"/>
                  <a:pt x="2849502" y="2427526"/>
                </a:cubicBezTo>
                <a:cubicBezTo>
                  <a:pt x="2841977" y="2426954"/>
                  <a:pt x="2839215" y="2423049"/>
                  <a:pt x="2846835" y="2420477"/>
                </a:cubicBezTo>
                <a:cubicBezTo>
                  <a:pt x="2849502" y="2419715"/>
                  <a:pt x="2854169" y="2418477"/>
                  <a:pt x="2848264" y="2418001"/>
                </a:cubicBezTo>
                <a:cubicBezTo>
                  <a:pt x="2844168" y="2417143"/>
                  <a:pt x="2838072" y="2419429"/>
                  <a:pt x="2835024" y="2416572"/>
                </a:cubicBezTo>
                <a:cubicBezTo>
                  <a:pt x="2833976" y="2414095"/>
                  <a:pt x="2839406" y="2414000"/>
                  <a:pt x="2841787" y="2413905"/>
                </a:cubicBezTo>
                <a:cubicBezTo>
                  <a:pt x="2853122" y="2413714"/>
                  <a:pt x="2851788" y="2411428"/>
                  <a:pt x="2847216" y="2410000"/>
                </a:cubicBezTo>
                <a:cubicBezTo>
                  <a:pt x="2844740" y="2409238"/>
                  <a:pt x="2839501" y="2409142"/>
                  <a:pt x="2841406" y="2406285"/>
                </a:cubicBezTo>
                <a:cubicBezTo>
                  <a:pt x="2843311" y="2403427"/>
                  <a:pt x="2848264" y="2405523"/>
                  <a:pt x="2851598" y="2405713"/>
                </a:cubicBezTo>
                <a:cubicBezTo>
                  <a:pt x="2856265" y="2406094"/>
                  <a:pt x="2859980" y="2402189"/>
                  <a:pt x="2856456" y="2399808"/>
                </a:cubicBezTo>
                <a:cubicBezTo>
                  <a:pt x="2853122" y="2397522"/>
                  <a:pt x="2846645" y="2397522"/>
                  <a:pt x="2842454" y="2397808"/>
                </a:cubicBezTo>
                <a:cubicBezTo>
                  <a:pt x="2827023" y="2398189"/>
                  <a:pt x="2812355" y="2414476"/>
                  <a:pt x="2826261" y="2427621"/>
                </a:cubicBezTo>
                <a:close/>
                <a:moveTo>
                  <a:pt x="2829785" y="2352088"/>
                </a:moveTo>
                <a:cubicBezTo>
                  <a:pt x="2836739" y="2347230"/>
                  <a:pt x="2809593" y="2347801"/>
                  <a:pt x="2823975" y="2340753"/>
                </a:cubicBezTo>
                <a:cubicBezTo>
                  <a:pt x="2826261" y="2340086"/>
                  <a:pt x="2830167" y="2339038"/>
                  <a:pt x="2825309" y="2338372"/>
                </a:cubicBezTo>
                <a:cubicBezTo>
                  <a:pt x="2821975" y="2337514"/>
                  <a:pt x="2816546" y="2339324"/>
                  <a:pt x="2814260" y="2336371"/>
                </a:cubicBezTo>
                <a:cubicBezTo>
                  <a:pt x="2813593" y="2333800"/>
                  <a:pt x="2817975" y="2334085"/>
                  <a:pt x="2820070" y="2334085"/>
                </a:cubicBezTo>
                <a:cubicBezTo>
                  <a:pt x="2829500" y="2334180"/>
                  <a:pt x="2828547" y="2331895"/>
                  <a:pt x="2824833" y="2330275"/>
                </a:cubicBezTo>
                <a:cubicBezTo>
                  <a:pt x="2822737" y="2329418"/>
                  <a:pt x="2818451" y="2329228"/>
                  <a:pt x="2820165" y="2326465"/>
                </a:cubicBezTo>
                <a:cubicBezTo>
                  <a:pt x="2821975" y="2323608"/>
                  <a:pt x="2825880" y="2325894"/>
                  <a:pt x="2828643" y="2326180"/>
                </a:cubicBezTo>
                <a:cubicBezTo>
                  <a:pt x="2832643" y="2326656"/>
                  <a:pt x="2835882" y="2322941"/>
                  <a:pt x="2832834" y="2320369"/>
                </a:cubicBezTo>
                <a:cubicBezTo>
                  <a:pt x="2796638" y="2305034"/>
                  <a:pt x="2790352" y="2363899"/>
                  <a:pt x="2829785" y="2352088"/>
                </a:cubicBezTo>
                <a:close/>
                <a:moveTo>
                  <a:pt x="2791114" y="2394474"/>
                </a:moveTo>
                <a:cubicBezTo>
                  <a:pt x="2799972" y="2404094"/>
                  <a:pt x="2834453" y="2390188"/>
                  <a:pt x="2812355" y="2389711"/>
                </a:cubicBezTo>
                <a:cubicBezTo>
                  <a:pt x="2804544" y="2390664"/>
                  <a:pt x="2799972" y="2386568"/>
                  <a:pt x="2808164" y="2381996"/>
                </a:cubicBezTo>
                <a:cubicBezTo>
                  <a:pt x="2811117" y="2380377"/>
                  <a:pt x="2809688" y="2379901"/>
                  <a:pt x="2806640" y="2380282"/>
                </a:cubicBezTo>
                <a:cubicBezTo>
                  <a:pt x="2803306" y="2380663"/>
                  <a:pt x="2800163" y="2381805"/>
                  <a:pt x="2796829" y="2382187"/>
                </a:cubicBezTo>
                <a:cubicBezTo>
                  <a:pt x="2790161" y="2382091"/>
                  <a:pt x="2793686" y="2377900"/>
                  <a:pt x="2798734" y="2377424"/>
                </a:cubicBezTo>
                <a:cubicBezTo>
                  <a:pt x="2809021" y="2374947"/>
                  <a:pt x="2806735" y="2372852"/>
                  <a:pt x="2801877" y="2372376"/>
                </a:cubicBezTo>
                <a:cubicBezTo>
                  <a:pt x="2789590" y="2372662"/>
                  <a:pt x="2794638" y="2366089"/>
                  <a:pt x="2803973" y="2367137"/>
                </a:cubicBezTo>
                <a:cubicBezTo>
                  <a:pt x="2808354" y="2366566"/>
                  <a:pt x="2810164" y="2361993"/>
                  <a:pt x="2805878" y="2360184"/>
                </a:cubicBezTo>
                <a:cubicBezTo>
                  <a:pt x="2801973" y="2358565"/>
                  <a:pt x="2795972" y="2359803"/>
                  <a:pt x="2792162" y="2360755"/>
                </a:cubicBezTo>
                <a:cubicBezTo>
                  <a:pt x="2773683" y="2366375"/>
                  <a:pt x="2775302" y="2386092"/>
                  <a:pt x="2791114" y="2394474"/>
                </a:cubicBezTo>
                <a:close/>
                <a:moveTo>
                  <a:pt x="2740155" y="2411905"/>
                </a:moveTo>
                <a:cubicBezTo>
                  <a:pt x="2739488" y="2422287"/>
                  <a:pt x="2775969" y="2429145"/>
                  <a:pt x="2760158" y="2419048"/>
                </a:cubicBezTo>
                <a:cubicBezTo>
                  <a:pt x="2753395" y="2416000"/>
                  <a:pt x="2753585" y="2411524"/>
                  <a:pt x="2763587" y="2412667"/>
                </a:cubicBezTo>
                <a:cubicBezTo>
                  <a:pt x="2767206" y="2413047"/>
                  <a:pt x="2766444" y="2412095"/>
                  <a:pt x="2763873" y="2410952"/>
                </a:cubicBezTo>
                <a:cubicBezTo>
                  <a:pt x="2760825" y="2408952"/>
                  <a:pt x="2754633" y="2409047"/>
                  <a:pt x="2753204" y="2405618"/>
                </a:cubicBezTo>
                <a:cubicBezTo>
                  <a:pt x="2753490" y="2403237"/>
                  <a:pt x="2758253" y="2404856"/>
                  <a:pt x="2760348" y="2405523"/>
                </a:cubicBezTo>
                <a:cubicBezTo>
                  <a:pt x="2770159" y="2408857"/>
                  <a:pt x="2770159" y="2406571"/>
                  <a:pt x="2766920" y="2403999"/>
                </a:cubicBezTo>
                <a:cubicBezTo>
                  <a:pt x="2765111" y="2402570"/>
                  <a:pt x="2760729" y="2400855"/>
                  <a:pt x="2763682" y="2399141"/>
                </a:cubicBezTo>
                <a:cubicBezTo>
                  <a:pt x="2766730" y="2397331"/>
                  <a:pt x="2769968" y="2400665"/>
                  <a:pt x="2772731" y="2401903"/>
                </a:cubicBezTo>
                <a:cubicBezTo>
                  <a:pt x="2776636" y="2403522"/>
                  <a:pt x="2781684" y="2401522"/>
                  <a:pt x="2779779" y="2398379"/>
                </a:cubicBezTo>
                <a:cubicBezTo>
                  <a:pt x="2777779" y="2395331"/>
                  <a:pt x="2771969" y="2393617"/>
                  <a:pt x="2768635" y="2392474"/>
                </a:cubicBezTo>
                <a:cubicBezTo>
                  <a:pt x="2755776" y="2388473"/>
                  <a:pt x="2735202" y="2396093"/>
                  <a:pt x="2740155" y="2411905"/>
                </a:cubicBezTo>
                <a:close/>
                <a:moveTo>
                  <a:pt x="2713866" y="2377805"/>
                </a:moveTo>
                <a:cubicBezTo>
                  <a:pt x="2718724" y="2385616"/>
                  <a:pt x="2731868" y="2389140"/>
                  <a:pt x="2740822" y="2386568"/>
                </a:cubicBezTo>
                <a:cubicBezTo>
                  <a:pt x="2744918" y="2384949"/>
                  <a:pt x="2739203" y="2382187"/>
                  <a:pt x="2736345" y="2381520"/>
                </a:cubicBezTo>
                <a:cubicBezTo>
                  <a:pt x="2728440" y="2379520"/>
                  <a:pt x="2726630" y="2374281"/>
                  <a:pt x="2736631" y="2373519"/>
                </a:cubicBezTo>
                <a:cubicBezTo>
                  <a:pt x="2745299" y="2371423"/>
                  <a:pt x="2723486" y="2370661"/>
                  <a:pt x="2723582" y="2367518"/>
                </a:cubicBezTo>
                <a:cubicBezTo>
                  <a:pt x="2723201" y="2362755"/>
                  <a:pt x="2738917" y="2368471"/>
                  <a:pt x="2738917" y="2365899"/>
                </a:cubicBezTo>
                <a:cubicBezTo>
                  <a:pt x="2740060" y="2362660"/>
                  <a:pt x="2727773" y="2361613"/>
                  <a:pt x="2730916" y="2357898"/>
                </a:cubicBezTo>
                <a:cubicBezTo>
                  <a:pt x="2733107" y="2355231"/>
                  <a:pt x="2737584" y="2358279"/>
                  <a:pt x="2740727" y="2359041"/>
                </a:cubicBezTo>
                <a:cubicBezTo>
                  <a:pt x="2745203" y="2359993"/>
                  <a:pt x="2749204" y="2356755"/>
                  <a:pt x="2746061" y="2353612"/>
                </a:cubicBezTo>
                <a:cubicBezTo>
                  <a:pt x="2743203" y="2350849"/>
                  <a:pt x="2736917" y="2349706"/>
                  <a:pt x="2732916" y="2349230"/>
                </a:cubicBezTo>
                <a:cubicBezTo>
                  <a:pt x="2716438" y="2347039"/>
                  <a:pt x="2702532" y="2362851"/>
                  <a:pt x="2713866" y="2377805"/>
                </a:cubicBezTo>
                <a:close/>
                <a:moveTo>
                  <a:pt x="2679100" y="2399046"/>
                </a:moveTo>
                <a:cubicBezTo>
                  <a:pt x="2682719" y="2405904"/>
                  <a:pt x="2694340" y="2409238"/>
                  <a:pt x="2701769" y="2407999"/>
                </a:cubicBezTo>
                <a:cubicBezTo>
                  <a:pt x="2705389" y="2407047"/>
                  <a:pt x="2700626" y="2404285"/>
                  <a:pt x="2698150" y="2403522"/>
                </a:cubicBezTo>
                <a:cubicBezTo>
                  <a:pt x="2691483" y="2401332"/>
                  <a:pt x="2690054" y="2397046"/>
                  <a:pt x="2698721" y="2396950"/>
                </a:cubicBezTo>
                <a:cubicBezTo>
                  <a:pt x="2706246" y="2395903"/>
                  <a:pt x="2687577" y="2393807"/>
                  <a:pt x="2687673" y="2391330"/>
                </a:cubicBezTo>
                <a:cubicBezTo>
                  <a:pt x="2687101" y="2389045"/>
                  <a:pt x="2691673" y="2389997"/>
                  <a:pt x="2693578" y="2390473"/>
                </a:cubicBezTo>
                <a:cubicBezTo>
                  <a:pt x="2702912" y="2392569"/>
                  <a:pt x="2702151" y="2390378"/>
                  <a:pt x="2698531" y="2388283"/>
                </a:cubicBezTo>
                <a:cubicBezTo>
                  <a:pt x="2696531" y="2387140"/>
                  <a:pt x="2692244" y="2385997"/>
                  <a:pt x="2694245" y="2383996"/>
                </a:cubicBezTo>
                <a:cubicBezTo>
                  <a:pt x="2696245" y="2381996"/>
                  <a:pt x="2700055" y="2384663"/>
                  <a:pt x="2702722" y="2385616"/>
                </a:cubicBezTo>
                <a:cubicBezTo>
                  <a:pt x="2706532" y="2386854"/>
                  <a:pt x="2710151" y="2384568"/>
                  <a:pt x="2707580" y="2381710"/>
                </a:cubicBezTo>
                <a:cubicBezTo>
                  <a:pt x="2695102" y="2370471"/>
                  <a:pt x="2665956" y="2379615"/>
                  <a:pt x="2679100" y="2399046"/>
                </a:cubicBezTo>
                <a:close/>
                <a:moveTo>
                  <a:pt x="2665098" y="2351135"/>
                </a:moveTo>
                <a:cubicBezTo>
                  <a:pt x="2670718" y="2360279"/>
                  <a:pt x="2685958" y="2364280"/>
                  <a:pt x="2695769" y="2361041"/>
                </a:cubicBezTo>
                <a:cubicBezTo>
                  <a:pt x="2704436" y="2356088"/>
                  <a:pt x="2669384" y="2352373"/>
                  <a:pt x="2687292" y="2345706"/>
                </a:cubicBezTo>
                <a:cubicBezTo>
                  <a:pt x="2702055" y="2342753"/>
                  <a:pt x="2675385" y="2342848"/>
                  <a:pt x="2674528" y="2338562"/>
                </a:cubicBezTo>
                <a:cubicBezTo>
                  <a:pt x="2673480" y="2335228"/>
                  <a:pt x="2679195" y="2336181"/>
                  <a:pt x="2681862" y="2336562"/>
                </a:cubicBezTo>
                <a:cubicBezTo>
                  <a:pt x="2694054" y="2338181"/>
                  <a:pt x="2692626" y="2335038"/>
                  <a:pt x="2687768" y="2332561"/>
                </a:cubicBezTo>
                <a:cubicBezTo>
                  <a:pt x="2685006" y="2331228"/>
                  <a:pt x="2679576" y="2329990"/>
                  <a:pt x="2681672" y="2326846"/>
                </a:cubicBezTo>
                <a:cubicBezTo>
                  <a:pt x="2684243" y="2323513"/>
                  <a:pt x="2689482" y="2327513"/>
                  <a:pt x="2692626" y="2327894"/>
                </a:cubicBezTo>
                <a:cubicBezTo>
                  <a:pt x="2697674" y="2329037"/>
                  <a:pt x="2701769" y="2325037"/>
                  <a:pt x="2698055" y="2321322"/>
                </a:cubicBezTo>
                <a:cubicBezTo>
                  <a:pt x="2694626" y="2318083"/>
                  <a:pt x="2687673" y="2316940"/>
                  <a:pt x="2683196" y="2316369"/>
                </a:cubicBezTo>
                <a:cubicBezTo>
                  <a:pt x="2663003" y="2313988"/>
                  <a:pt x="2651668" y="2336086"/>
                  <a:pt x="2665098" y="2351135"/>
                </a:cubicBezTo>
                <a:close/>
                <a:moveTo>
                  <a:pt x="2629379" y="2379139"/>
                </a:moveTo>
                <a:cubicBezTo>
                  <a:pt x="2632237" y="2381234"/>
                  <a:pt x="2636904" y="2384282"/>
                  <a:pt x="2640428" y="2384758"/>
                </a:cubicBezTo>
                <a:cubicBezTo>
                  <a:pt x="2644619" y="2385235"/>
                  <a:pt x="2641476" y="2381520"/>
                  <a:pt x="2639571" y="2379996"/>
                </a:cubicBezTo>
                <a:cubicBezTo>
                  <a:pt x="2634428" y="2375710"/>
                  <a:pt x="2635571" y="2371900"/>
                  <a:pt x="2643953" y="2375138"/>
                </a:cubicBezTo>
                <a:cubicBezTo>
                  <a:pt x="2652430" y="2377519"/>
                  <a:pt x="2634999" y="2368471"/>
                  <a:pt x="2636523" y="2366470"/>
                </a:cubicBezTo>
                <a:cubicBezTo>
                  <a:pt x="2637381" y="2364470"/>
                  <a:pt x="2641095" y="2366947"/>
                  <a:pt x="2642715" y="2368090"/>
                </a:cubicBezTo>
                <a:cubicBezTo>
                  <a:pt x="2647572" y="2371423"/>
                  <a:pt x="2652240" y="2373138"/>
                  <a:pt x="2648810" y="2368185"/>
                </a:cubicBezTo>
                <a:cubicBezTo>
                  <a:pt x="2647477" y="2366566"/>
                  <a:pt x="2644048" y="2363994"/>
                  <a:pt x="2647096" y="2363232"/>
                </a:cubicBezTo>
                <a:cubicBezTo>
                  <a:pt x="2650144" y="2362375"/>
                  <a:pt x="2652335" y="2365899"/>
                  <a:pt x="2654526" y="2367518"/>
                </a:cubicBezTo>
                <a:cubicBezTo>
                  <a:pt x="2657574" y="2369804"/>
                  <a:pt x="2662526" y="2369328"/>
                  <a:pt x="2661574" y="2366089"/>
                </a:cubicBezTo>
                <a:cubicBezTo>
                  <a:pt x="2650430" y="2345801"/>
                  <a:pt x="2608043" y="2355993"/>
                  <a:pt x="2629379" y="2379139"/>
                </a:cubicBezTo>
                <a:close/>
                <a:moveTo>
                  <a:pt x="2613282" y="2338562"/>
                </a:moveTo>
                <a:cubicBezTo>
                  <a:pt x="2616426" y="2342563"/>
                  <a:pt x="2634999" y="2351516"/>
                  <a:pt x="2625284" y="2339800"/>
                </a:cubicBezTo>
                <a:cubicBezTo>
                  <a:pt x="2619664" y="2334562"/>
                  <a:pt x="2621378" y="2329894"/>
                  <a:pt x="2630903" y="2334085"/>
                </a:cubicBezTo>
                <a:cubicBezTo>
                  <a:pt x="2640428" y="2337324"/>
                  <a:pt x="2621093" y="2325703"/>
                  <a:pt x="2623093" y="2323513"/>
                </a:cubicBezTo>
                <a:cubicBezTo>
                  <a:pt x="2624236" y="2321131"/>
                  <a:pt x="2628427" y="2324179"/>
                  <a:pt x="2630237" y="2325608"/>
                </a:cubicBezTo>
                <a:cubicBezTo>
                  <a:pt x="2638904" y="2332085"/>
                  <a:pt x="2639667" y="2329704"/>
                  <a:pt x="2637285" y="2325989"/>
                </a:cubicBezTo>
                <a:cubicBezTo>
                  <a:pt x="2636047" y="2323893"/>
                  <a:pt x="2632142" y="2320846"/>
                  <a:pt x="2635857" y="2319893"/>
                </a:cubicBezTo>
                <a:cubicBezTo>
                  <a:pt x="2639571" y="2318941"/>
                  <a:pt x="2641571" y="2323417"/>
                  <a:pt x="2643953" y="2325513"/>
                </a:cubicBezTo>
                <a:cubicBezTo>
                  <a:pt x="2647286" y="2328370"/>
                  <a:pt x="2653097" y="2327894"/>
                  <a:pt x="2652240" y="2323989"/>
                </a:cubicBezTo>
                <a:cubicBezTo>
                  <a:pt x="2640143" y="2298081"/>
                  <a:pt x="2590994" y="2310654"/>
                  <a:pt x="2613282" y="2338562"/>
                </a:cubicBezTo>
                <a:close/>
                <a:moveTo>
                  <a:pt x="2597852" y="2281031"/>
                </a:moveTo>
                <a:cubicBezTo>
                  <a:pt x="2599376" y="2289127"/>
                  <a:pt x="2609758" y="2295414"/>
                  <a:pt x="2617759" y="2295318"/>
                </a:cubicBezTo>
                <a:cubicBezTo>
                  <a:pt x="2625760" y="2293890"/>
                  <a:pt x="2600709" y="2282841"/>
                  <a:pt x="2616330" y="2282460"/>
                </a:cubicBezTo>
                <a:cubicBezTo>
                  <a:pt x="2628332" y="2283889"/>
                  <a:pt x="2608615" y="2277602"/>
                  <a:pt x="2608996" y="2274364"/>
                </a:cubicBezTo>
                <a:cubicBezTo>
                  <a:pt x="2610044" y="2270077"/>
                  <a:pt x="2621569" y="2278840"/>
                  <a:pt x="2622331" y="2276554"/>
                </a:cubicBezTo>
                <a:cubicBezTo>
                  <a:pt x="2624236" y="2273983"/>
                  <a:pt x="2614235" y="2270077"/>
                  <a:pt x="2617950" y="2267601"/>
                </a:cubicBezTo>
                <a:cubicBezTo>
                  <a:pt x="2620617" y="2265696"/>
                  <a:pt x="2623379" y="2269601"/>
                  <a:pt x="2625855" y="2271030"/>
                </a:cubicBezTo>
                <a:cubicBezTo>
                  <a:pt x="2629284" y="2273030"/>
                  <a:pt x="2633570" y="2271220"/>
                  <a:pt x="2631951" y="2267601"/>
                </a:cubicBezTo>
                <a:cubicBezTo>
                  <a:pt x="2630332" y="2264267"/>
                  <a:pt x="2625379" y="2261886"/>
                  <a:pt x="2622236" y="2260457"/>
                </a:cubicBezTo>
                <a:cubicBezTo>
                  <a:pt x="2608329" y="2254456"/>
                  <a:pt x="2592708" y="2265601"/>
                  <a:pt x="2597852" y="2281031"/>
                </a:cubicBezTo>
                <a:close/>
                <a:moveTo>
                  <a:pt x="2564038" y="2337038"/>
                </a:moveTo>
                <a:cubicBezTo>
                  <a:pt x="2566705" y="2348754"/>
                  <a:pt x="2603376" y="2355040"/>
                  <a:pt x="2584517" y="2343705"/>
                </a:cubicBezTo>
                <a:cubicBezTo>
                  <a:pt x="2577754" y="2340943"/>
                  <a:pt x="2575849" y="2335990"/>
                  <a:pt x="2582707" y="2335609"/>
                </a:cubicBezTo>
                <a:cubicBezTo>
                  <a:pt x="2595185" y="2335324"/>
                  <a:pt x="2573087" y="2331323"/>
                  <a:pt x="2572610" y="2327894"/>
                </a:cubicBezTo>
                <a:cubicBezTo>
                  <a:pt x="2571944" y="2325037"/>
                  <a:pt x="2576706" y="2326561"/>
                  <a:pt x="2578897" y="2327227"/>
                </a:cubicBezTo>
                <a:cubicBezTo>
                  <a:pt x="2588898" y="2330466"/>
                  <a:pt x="2587946" y="2327704"/>
                  <a:pt x="2584041" y="2324846"/>
                </a:cubicBezTo>
                <a:cubicBezTo>
                  <a:pt x="2581945" y="2323322"/>
                  <a:pt x="2577278" y="2321608"/>
                  <a:pt x="2579278" y="2319322"/>
                </a:cubicBezTo>
                <a:cubicBezTo>
                  <a:pt x="2581278" y="2316940"/>
                  <a:pt x="2585469" y="2320560"/>
                  <a:pt x="2588327" y="2321798"/>
                </a:cubicBezTo>
                <a:cubicBezTo>
                  <a:pt x="2592423" y="2323513"/>
                  <a:pt x="2596233" y="2320846"/>
                  <a:pt x="2593280" y="2317226"/>
                </a:cubicBezTo>
                <a:cubicBezTo>
                  <a:pt x="2590708" y="2313892"/>
                  <a:pt x="2584802" y="2311987"/>
                  <a:pt x="2581088" y="2310844"/>
                </a:cubicBezTo>
                <a:cubicBezTo>
                  <a:pt x="2564514" y="2305987"/>
                  <a:pt x="2554037" y="2322274"/>
                  <a:pt x="2564038" y="2337038"/>
                </a:cubicBezTo>
                <a:close/>
                <a:moveTo>
                  <a:pt x="2547655" y="2292842"/>
                </a:moveTo>
                <a:cubicBezTo>
                  <a:pt x="2550132" y="2297224"/>
                  <a:pt x="2566800" y="2308463"/>
                  <a:pt x="2559085" y="2295700"/>
                </a:cubicBezTo>
                <a:cubicBezTo>
                  <a:pt x="2554418" y="2289794"/>
                  <a:pt x="2556799" y="2285413"/>
                  <a:pt x="2565467" y="2290842"/>
                </a:cubicBezTo>
                <a:cubicBezTo>
                  <a:pt x="2568610" y="2292747"/>
                  <a:pt x="2568419" y="2291604"/>
                  <a:pt x="2566610" y="2289222"/>
                </a:cubicBezTo>
                <a:cubicBezTo>
                  <a:pt x="2564800" y="2285984"/>
                  <a:pt x="2558894" y="2283222"/>
                  <a:pt x="2559371" y="2279317"/>
                </a:cubicBezTo>
                <a:cubicBezTo>
                  <a:pt x="2560800" y="2277126"/>
                  <a:pt x="2564419" y="2280745"/>
                  <a:pt x="2566038" y="2282365"/>
                </a:cubicBezTo>
                <a:cubicBezTo>
                  <a:pt x="2573468" y="2289985"/>
                  <a:pt x="2574706" y="2287603"/>
                  <a:pt x="2572896" y="2283698"/>
                </a:cubicBezTo>
                <a:cubicBezTo>
                  <a:pt x="2571944" y="2281507"/>
                  <a:pt x="2568705" y="2277888"/>
                  <a:pt x="2572325" y="2277507"/>
                </a:cubicBezTo>
                <a:cubicBezTo>
                  <a:pt x="2576040" y="2277126"/>
                  <a:pt x="2577468" y="2281698"/>
                  <a:pt x="2579468" y="2284079"/>
                </a:cubicBezTo>
                <a:cubicBezTo>
                  <a:pt x="2582231" y="2287413"/>
                  <a:pt x="2587946" y="2287794"/>
                  <a:pt x="2587755" y="2283793"/>
                </a:cubicBezTo>
                <a:cubicBezTo>
                  <a:pt x="2580135" y="2257123"/>
                  <a:pt x="2530319" y="2262267"/>
                  <a:pt x="2547655" y="2292842"/>
                </a:cubicBezTo>
                <a:close/>
                <a:moveTo>
                  <a:pt x="2542131" y="2205307"/>
                </a:moveTo>
                <a:cubicBezTo>
                  <a:pt x="2541083" y="2203307"/>
                  <a:pt x="2537749" y="2200450"/>
                  <a:pt x="2540797" y="2199402"/>
                </a:cubicBezTo>
                <a:cubicBezTo>
                  <a:pt x="2543845" y="2198354"/>
                  <a:pt x="2545655" y="2202640"/>
                  <a:pt x="2547655" y="2204641"/>
                </a:cubicBezTo>
                <a:cubicBezTo>
                  <a:pt x="2565943" y="2213022"/>
                  <a:pt x="2544702" y="2181304"/>
                  <a:pt x="2526224" y="2191496"/>
                </a:cubicBezTo>
                <a:cubicBezTo>
                  <a:pt x="2498696" y="2211118"/>
                  <a:pt x="2545178" y="2236740"/>
                  <a:pt x="2532415" y="2219309"/>
                </a:cubicBezTo>
                <a:cubicBezTo>
                  <a:pt x="2528129" y="2214832"/>
                  <a:pt x="2528891" y="2210451"/>
                  <a:pt x="2535273" y="2212832"/>
                </a:cubicBezTo>
                <a:cubicBezTo>
                  <a:pt x="2537463" y="2213785"/>
                  <a:pt x="2541083" y="2215404"/>
                  <a:pt x="2537749" y="2211784"/>
                </a:cubicBezTo>
                <a:cubicBezTo>
                  <a:pt x="2535749" y="2208927"/>
                  <a:pt x="2530415" y="2207117"/>
                  <a:pt x="2530319" y="2203497"/>
                </a:cubicBezTo>
                <a:cubicBezTo>
                  <a:pt x="2531272" y="2201116"/>
                  <a:pt x="2534701" y="2203974"/>
                  <a:pt x="2536320" y="2205307"/>
                </a:cubicBezTo>
                <a:cubicBezTo>
                  <a:pt x="2543464" y="2211213"/>
                  <a:pt x="2544131" y="2208832"/>
                  <a:pt x="2542131" y="2205307"/>
                </a:cubicBezTo>
                <a:close/>
                <a:moveTo>
                  <a:pt x="2508031" y="2303796"/>
                </a:moveTo>
                <a:cubicBezTo>
                  <a:pt x="2509936" y="2307415"/>
                  <a:pt x="2523461" y="2317417"/>
                  <a:pt x="2517366" y="2306653"/>
                </a:cubicBezTo>
                <a:cubicBezTo>
                  <a:pt x="2513651" y="2301605"/>
                  <a:pt x="2515651" y="2298176"/>
                  <a:pt x="2522700" y="2303034"/>
                </a:cubicBezTo>
                <a:cubicBezTo>
                  <a:pt x="2525271" y="2304748"/>
                  <a:pt x="2525081" y="2303796"/>
                  <a:pt x="2523652" y="2301796"/>
                </a:cubicBezTo>
                <a:cubicBezTo>
                  <a:pt x="2522223" y="2299033"/>
                  <a:pt x="2517366" y="2296557"/>
                  <a:pt x="2517842" y="2293318"/>
                </a:cubicBezTo>
                <a:cubicBezTo>
                  <a:pt x="2519080" y="2291604"/>
                  <a:pt x="2522033" y="2294747"/>
                  <a:pt x="2523271" y="2296080"/>
                </a:cubicBezTo>
                <a:cubicBezTo>
                  <a:pt x="2529272" y="2302653"/>
                  <a:pt x="2530319" y="2300843"/>
                  <a:pt x="2528986" y="2297509"/>
                </a:cubicBezTo>
                <a:cubicBezTo>
                  <a:pt x="2528224" y="2295700"/>
                  <a:pt x="2525557" y="2292556"/>
                  <a:pt x="2528605" y="2292366"/>
                </a:cubicBezTo>
                <a:cubicBezTo>
                  <a:pt x="2531748" y="2292175"/>
                  <a:pt x="2532796" y="2296080"/>
                  <a:pt x="2534415" y="2298176"/>
                </a:cubicBezTo>
                <a:cubicBezTo>
                  <a:pt x="2536701" y="2301129"/>
                  <a:pt x="2541368" y="2301700"/>
                  <a:pt x="2541368" y="2298462"/>
                </a:cubicBezTo>
                <a:cubicBezTo>
                  <a:pt x="2535939" y="2276459"/>
                  <a:pt x="2494125" y="2277221"/>
                  <a:pt x="2508031" y="2303796"/>
                </a:cubicBezTo>
                <a:close/>
                <a:moveTo>
                  <a:pt x="2493077" y="2250646"/>
                </a:moveTo>
                <a:cubicBezTo>
                  <a:pt x="2494886" y="2253885"/>
                  <a:pt x="2498220" y="2258838"/>
                  <a:pt x="2501744" y="2260838"/>
                </a:cubicBezTo>
                <a:cubicBezTo>
                  <a:pt x="2505840" y="2263219"/>
                  <a:pt x="2504793" y="2257980"/>
                  <a:pt x="2503650" y="2255695"/>
                </a:cubicBezTo>
                <a:cubicBezTo>
                  <a:pt x="2500506" y="2249313"/>
                  <a:pt x="2503935" y="2245884"/>
                  <a:pt x="2511269" y="2252742"/>
                </a:cubicBezTo>
                <a:cubicBezTo>
                  <a:pt x="2518890" y="2258552"/>
                  <a:pt x="2505364" y="2242360"/>
                  <a:pt x="2508126" y="2240931"/>
                </a:cubicBezTo>
                <a:cubicBezTo>
                  <a:pt x="2510126" y="2239216"/>
                  <a:pt x="2512793" y="2243407"/>
                  <a:pt x="2513936" y="2245122"/>
                </a:cubicBezTo>
                <a:cubicBezTo>
                  <a:pt x="2519461" y="2253694"/>
                  <a:pt x="2521176" y="2251885"/>
                  <a:pt x="2520509" y="2247884"/>
                </a:cubicBezTo>
                <a:cubicBezTo>
                  <a:pt x="2520128" y="2245693"/>
                  <a:pt x="2517746" y="2241693"/>
                  <a:pt x="2521557" y="2242074"/>
                </a:cubicBezTo>
                <a:cubicBezTo>
                  <a:pt x="2525367" y="2242550"/>
                  <a:pt x="2525652" y="2247122"/>
                  <a:pt x="2526986" y="2249694"/>
                </a:cubicBezTo>
                <a:cubicBezTo>
                  <a:pt x="2528891" y="2253409"/>
                  <a:pt x="2534510" y="2255028"/>
                  <a:pt x="2535368" y="2251408"/>
                </a:cubicBezTo>
                <a:cubicBezTo>
                  <a:pt x="2534510" y="2224929"/>
                  <a:pt x="2483457" y="2218928"/>
                  <a:pt x="2493077" y="2250646"/>
                </a:cubicBezTo>
                <a:close/>
                <a:moveTo>
                  <a:pt x="2467550" y="2270458"/>
                </a:moveTo>
                <a:cubicBezTo>
                  <a:pt x="2471360" y="2276650"/>
                  <a:pt x="2480123" y="2280460"/>
                  <a:pt x="2486600" y="2278078"/>
                </a:cubicBezTo>
                <a:cubicBezTo>
                  <a:pt x="2489076" y="2276554"/>
                  <a:pt x="2484885" y="2274078"/>
                  <a:pt x="2482885" y="2273411"/>
                </a:cubicBezTo>
                <a:cubicBezTo>
                  <a:pt x="2477456" y="2271697"/>
                  <a:pt x="2475265" y="2266934"/>
                  <a:pt x="2481837" y="2265982"/>
                </a:cubicBezTo>
                <a:cubicBezTo>
                  <a:pt x="2487362" y="2263886"/>
                  <a:pt x="2472217" y="2263505"/>
                  <a:pt x="2472217" y="2260743"/>
                </a:cubicBezTo>
                <a:cubicBezTo>
                  <a:pt x="2471265" y="2258171"/>
                  <a:pt x="2474979" y="2258838"/>
                  <a:pt x="2476503" y="2259219"/>
                </a:cubicBezTo>
                <a:cubicBezTo>
                  <a:pt x="2484123" y="2260647"/>
                  <a:pt x="2483076" y="2258266"/>
                  <a:pt x="2479837" y="2256266"/>
                </a:cubicBezTo>
                <a:cubicBezTo>
                  <a:pt x="2478123" y="2255123"/>
                  <a:pt x="2474503" y="2254266"/>
                  <a:pt x="2475646" y="2251885"/>
                </a:cubicBezTo>
                <a:cubicBezTo>
                  <a:pt x="2476694" y="2249408"/>
                  <a:pt x="2480313" y="2252170"/>
                  <a:pt x="2482504" y="2252837"/>
                </a:cubicBezTo>
                <a:cubicBezTo>
                  <a:pt x="2485647" y="2253885"/>
                  <a:pt x="2488028" y="2250932"/>
                  <a:pt x="2485457" y="2247979"/>
                </a:cubicBezTo>
                <a:cubicBezTo>
                  <a:pt x="2483171" y="2245312"/>
                  <a:pt x="2478503" y="2244265"/>
                  <a:pt x="2475646" y="2243884"/>
                </a:cubicBezTo>
                <a:cubicBezTo>
                  <a:pt x="2460501" y="2242931"/>
                  <a:pt x="2459644" y="2260457"/>
                  <a:pt x="2467550" y="2270458"/>
                </a:cubicBezTo>
                <a:close/>
                <a:moveTo>
                  <a:pt x="2462883" y="2216356"/>
                </a:moveTo>
                <a:cubicBezTo>
                  <a:pt x="2462978" y="2224834"/>
                  <a:pt x="2472217" y="2233311"/>
                  <a:pt x="2480313" y="2235121"/>
                </a:cubicBezTo>
                <a:cubicBezTo>
                  <a:pt x="2484409" y="2235597"/>
                  <a:pt x="2481170" y="2230739"/>
                  <a:pt x="2479266" y="2228929"/>
                </a:cubicBezTo>
                <a:cubicBezTo>
                  <a:pt x="2473932" y="2223881"/>
                  <a:pt x="2474789" y="2218642"/>
                  <a:pt x="2483361" y="2222262"/>
                </a:cubicBezTo>
                <a:cubicBezTo>
                  <a:pt x="2491458" y="2224357"/>
                  <a:pt x="2473932" y="2214166"/>
                  <a:pt x="2475456" y="2211689"/>
                </a:cubicBezTo>
                <a:cubicBezTo>
                  <a:pt x="2476122" y="2209022"/>
                  <a:pt x="2480123" y="2211975"/>
                  <a:pt x="2481837" y="2213308"/>
                </a:cubicBezTo>
                <a:cubicBezTo>
                  <a:pt x="2489934" y="2219500"/>
                  <a:pt x="2490410" y="2216833"/>
                  <a:pt x="2487933" y="2213118"/>
                </a:cubicBezTo>
                <a:cubicBezTo>
                  <a:pt x="2486600" y="2211022"/>
                  <a:pt x="2482980" y="2208070"/>
                  <a:pt x="2486028" y="2206736"/>
                </a:cubicBezTo>
                <a:cubicBezTo>
                  <a:pt x="2489076" y="2205403"/>
                  <a:pt x="2491362" y="2209975"/>
                  <a:pt x="2493648" y="2212070"/>
                </a:cubicBezTo>
                <a:cubicBezTo>
                  <a:pt x="2496792" y="2215023"/>
                  <a:pt x="2501744" y="2214166"/>
                  <a:pt x="2500697" y="2209975"/>
                </a:cubicBezTo>
                <a:cubicBezTo>
                  <a:pt x="2492410" y="2190829"/>
                  <a:pt x="2459549" y="2192068"/>
                  <a:pt x="2462883" y="2216356"/>
                </a:cubicBezTo>
                <a:close/>
                <a:moveTo>
                  <a:pt x="2457644" y="2145109"/>
                </a:moveTo>
                <a:cubicBezTo>
                  <a:pt x="2459834" y="2147110"/>
                  <a:pt x="2463549" y="2149872"/>
                  <a:pt x="2466311" y="2150253"/>
                </a:cubicBezTo>
                <a:cubicBezTo>
                  <a:pt x="2473265" y="2150920"/>
                  <a:pt x="2454024" y="2135489"/>
                  <a:pt x="2469264" y="2140156"/>
                </a:cubicBezTo>
                <a:cubicBezTo>
                  <a:pt x="2475646" y="2141871"/>
                  <a:pt x="2462025" y="2133679"/>
                  <a:pt x="2463359" y="2131679"/>
                </a:cubicBezTo>
                <a:cubicBezTo>
                  <a:pt x="2464026" y="2129584"/>
                  <a:pt x="2466978" y="2131965"/>
                  <a:pt x="2468312" y="2133013"/>
                </a:cubicBezTo>
                <a:cubicBezTo>
                  <a:pt x="2474598" y="2137966"/>
                  <a:pt x="2474979" y="2135965"/>
                  <a:pt x="2473169" y="2132917"/>
                </a:cubicBezTo>
                <a:cubicBezTo>
                  <a:pt x="2472217" y="2131298"/>
                  <a:pt x="2469359" y="2128822"/>
                  <a:pt x="2471836" y="2127869"/>
                </a:cubicBezTo>
                <a:cubicBezTo>
                  <a:pt x="2474312" y="2126821"/>
                  <a:pt x="2476027" y="2130536"/>
                  <a:pt x="2477742" y="2132155"/>
                </a:cubicBezTo>
                <a:cubicBezTo>
                  <a:pt x="2480123" y="2134537"/>
                  <a:pt x="2484123" y="2133965"/>
                  <a:pt x="2483361" y="2130631"/>
                </a:cubicBezTo>
                <a:cubicBezTo>
                  <a:pt x="2472693" y="2107771"/>
                  <a:pt x="2440689" y="2124726"/>
                  <a:pt x="2457644" y="2145109"/>
                </a:cubicBezTo>
                <a:close/>
                <a:moveTo>
                  <a:pt x="2398113" y="2093865"/>
                </a:moveTo>
                <a:cubicBezTo>
                  <a:pt x="2400494" y="2096341"/>
                  <a:pt x="2404494" y="2099961"/>
                  <a:pt x="2407733" y="2100723"/>
                </a:cubicBezTo>
                <a:cubicBezTo>
                  <a:pt x="2411447" y="2101580"/>
                  <a:pt x="2409257" y="2097008"/>
                  <a:pt x="2407638" y="2095198"/>
                </a:cubicBezTo>
                <a:cubicBezTo>
                  <a:pt x="2402399" y="2089197"/>
                  <a:pt x="2406685" y="2086150"/>
                  <a:pt x="2412495" y="2089864"/>
                </a:cubicBezTo>
                <a:cubicBezTo>
                  <a:pt x="2419830" y="2092722"/>
                  <a:pt x="2404780" y="2081673"/>
                  <a:pt x="2406494" y="2079577"/>
                </a:cubicBezTo>
                <a:cubicBezTo>
                  <a:pt x="2407542" y="2077291"/>
                  <a:pt x="2410781" y="2080244"/>
                  <a:pt x="2412305" y="2081673"/>
                </a:cubicBezTo>
                <a:cubicBezTo>
                  <a:pt x="2419163" y="2088150"/>
                  <a:pt x="2419925" y="2085864"/>
                  <a:pt x="2418115" y="2082244"/>
                </a:cubicBezTo>
                <a:cubicBezTo>
                  <a:pt x="2417163" y="2080244"/>
                  <a:pt x="2414019" y="2077101"/>
                  <a:pt x="2417067" y="2076339"/>
                </a:cubicBezTo>
                <a:cubicBezTo>
                  <a:pt x="2420210" y="2075482"/>
                  <a:pt x="2421734" y="2079863"/>
                  <a:pt x="2423544" y="2082054"/>
                </a:cubicBezTo>
                <a:cubicBezTo>
                  <a:pt x="2426116" y="2085007"/>
                  <a:pt x="2430879" y="2084911"/>
                  <a:pt x="2430497" y="2081101"/>
                </a:cubicBezTo>
                <a:cubicBezTo>
                  <a:pt x="2420972" y="2054431"/>
                  <a:pt x="2380586" y="2067480"/>
                  <a:pt x="2398113" y="2093865"/>
                </a:cubicBezTo>
                <a:close/>
                <a:moveTo>
                  <a:pt x="2282384" y="1952895"/>
                </a:moveTo>
                <a:cubicBezTo>
                  <a:pt x="2258952" y="1921272"/>
                  <a:pt x="2225805" y="1964706"/>
                  <a:pt x="2264001" y="1975945"/>
                </a:cubicBezTo>
                <a:cubicBezTo>
                  <a:pt x="2271906" y="1975374"/>
                  <a:pt x="2249904" y="1962705"/>
                  <a:pt x="2264763" y="1964134"/>
                </a:cubicBezTo>
                <a:cubicBezTo>
                  <a:pt x="2271525" y="1966420"/>
                  <a:pt x="2267525" y="1962991"/>
                  <a:pt x="2264381" y="1961086"/>
                </a:cubicBezTo>
                <a:cubicBezTo>
                  <a:pt x="2258190" y="1958610"/>
                  <a:pt x="2255523" y="1951561"/>
                  <a:pt x="2264572" y="1956800"/>
                </a:cubicBezTo>
                <a:cubicBezTo>
                  <a:pt x="2272573" y="1961658"/>
                  <a:pt x="2272859" y="1959467"/>
                  <a:pt x="2270382" y="1956229"/>
                </a:cubicBezTo>
                <a:cubicBezTo>
                  <a:pt x="2269049" y="1954514"/>
                  <a:pt x="2265334" y="1952037"/>
                  <a:pt x="2268096" y="1950704"/>
                </a:cubicBezTo>
                <a:cubicBezTo>
                  <a:pt x="2270954" y="1949370"/>
                  <a:pt x="2273430" y="1953276"/>
                  <a:pt x="2275621" y="1954990"/>
                </a:cubicBezTo>
                <a:cubicBezTo>
                  <a:pt x="2278955" y="1957467"/>
                  <a:pt x="2283622" y="1956609"/>
                  <a:pt x="2282384" y="1952895"/>
                </a:cubicBezTo>
                <a:close/>
                <a:moveTo>
                  <a:pt x="2317245" y="1975850"/>
                </a:moveTo>
                <a:cubicBezTo>
                  <a:pt x="2298767" y="1951466"/>
                  <a:pt x="2275907" y="1986804"/>
                  <a:pt x="2304482" y="1994329"/>
                </a:cubicBezTo>
                <a:cubicBezTo>
                  <a:pt x="2307339" y="1994424"/>
                  <a:pt x="2304863" y="1991280"/>
                  <a:pt x="2303434" y="1990137"/>
                </a:cubicBezTo>
                <a:cubicBezTo>
                  <a:pt x="2299529" y="1987090"/>
                  <a:pt x="2299719" y="1983470"/>
                  <a:pt x="2305910" y="1985375"/>
                </a:cubicBezTo>
                <a:cubicBezTo>
                  <a:pt x="2310673" y="1986137"/>
                  <a:pt x="2301719" y="1981279"/>
                  <a:pt x="2300767" y="1980327"/>
                </a:cubicBezTo>
                <a:cubicBezTo>
                  <a:pt x="2297624" y="1977279"/>
                  <a:pt x="2302196" y="1977374"/>
                  <a:pt x="2304196" y="1979279"/>
                </a:cubicBezTo>
                <a:cubicBezTo>
                  <a:pt x="2310292" y="1982994"/>
                  <a:pt x="2310387" y="1981184"/>
                  <a:pt x="2308482" y="1978708"/>
                </a:cubicBezTo>
                <a:cubicBezTo>
                  <a:pt x="2307434" y="1977374"/>
                  <a:pt x="2304672" y="1975564"/>
                  <a:pt x="2306672" y="1974421"/>
                </a:cubicBezTo>
                <a:cubicBezTo>
                  <a:pt x="2308768" y="1973278"/>
                  <a:pt x="2310673" y="1976326"/>
                  <a:pt x="2312388" y="1977660"/>
                </a:cubicBezTo>
                <a:cubicBezTo>
                  <a:pt x="2314864" y="1979470"/>
                  <a:pt x="2318293" y="1978612"/>
                  <a:pt x="2317245" y="1975850"/>
                </a:cubicBezTo>
                <a:close/>
                <a:moveTo>
                  <a:pt x="2354393" y="2060718"/>
                </a:moveTo>
                <a:cubicBezTo>
                  <a:pt x="2355917" y="2063099"/>
                  <a:pt x="2358774" y="2066623"/>
                  <a:pt x="2361441" y="2067862"/>
                </a:cubicBezTo>
                <a:cubicBezTo>
                  <a:pt x="2364584" y="2069290"/>
                  <a:pt x="2363537" y="2065290"/>
                  <a:pt x="2362489" y="2063575"/>
                </a:cubicBezTo>
                <a:cubicBezTo>
                  <a:pt x="2359727" y="2058908"/>
                  <a:pt x="2362013" y="2055670"/>
                  <a:pt x="2367823" y="2060432"/>
                </a:cubicBezTo>
                <a:cubicBezTo>
                  <a:pt x="2373824" y="2064242"/>
                  <a:pt x="2362775" y="2052621"/>
                  <a:pt x="2364584" y="2051288"/>
                </a:cubicBezTo>
                <a:cubicBezTo>
                  <a:pt x="2365918" y="2049669"/>
                  <a:pt x="2368299" y="2052717"/>
                  <a:pt x="2369252" y="2054050"/>
                </a:cubicBezTo>
                <a:cubicBezTo>
                  <a:pt x="2374014" y="2060432"/>
                  <a:pt x="2375062" y="2058813"/>
                  <a:pt x="2374300" y="2055670"/>
                </a:cubicBezTo>
                <a:cubicBezTo>
                  <a:pt x="2373824" y="2053955"/>
                  <a:pt x="2371728" y="2050907"/>
                  <a:pt x="2374586" y="2050907"/>
                </a:cubicBezTo>
                <a:cubicBezTo>
                  <a:pt x="2377443" y="2050907"/>
                  <a:pt x="2378015" y="2054622"/>
                  <a:pt x="2379158" y="2056622"/>
                </a:cubicBezTo>
                <a:cubicBezTo>
                  <a:pt x="2380777" y="2059479"/>
                  <a:pt x="2385063" y="2060337"/>
                  <a:pt x="2385444" y="2057289"/>
                </a:cubicBezTo>
                <a:cubicBezTo>
                  <a:pt x="2383158" y="2035381"/>
                  <a:pt x="2344296" y="2036429"/>
                  <a:pt x="2354393" y="2060718"/>
                </a:cubicBezTo>
                <a:close/>
                <a:moveTo>
                  <a:pt x="2343630" y="2026904"/>
                </a:moveTo>
                <a:cubicBezTo>
                  <a:pt x="2339439" y="2023189"/>
                  <a:pt x="2340010" y="2018998"/>
                  <a:pt x="2346773" y="2021665"/>
                </a:cubicBezTo>
                <a:cubicBezTo>
                  <a:pt x="2349249" y="2022618"/>
                  <a:pt x="2348868" y="2021665"/>
                  <a:pt x="2347249" y="2020141"/>
                </a:cubicBezTo>
                <a:cubicBezTo>
                  <a:pt x="2345344" y="2017855"/>
                  <a:pt x="2340867" y="2016712"/>
                  <a:pt x="2340391" y="2013569"/>
                </a:cubicBezTo>
                <a:cubicBezTo>
                  <a:pt x="2340867" y="2011474"/>
                  <a:pt x="2344010" y="2013664"/>
                  <a:pt x="2345439" y="2014617"/>
                </a:cubicBezTo>
                <a:cubicBezTo>
                  <a:pt x="2351916" y="2019284"/>
                  <a:pt x="2352297" y="2017188"/>
                  <a:pt x="2350297" y="2014331"/>
                </a:cubicBezTo>
                <a:cubicBezTo>
                  <a:pt x="2349249" y="2012712"/>
                  <a:pt x="2346201" y="2010426"/>
                  <a:pt x="2348583" y="2009378"/>
                </a:cubicBezTo>
                <a:cubicBezTo>
                  <a:pt x="2350964" y="2008235"/>
                  <a:pt x="2352964" y="2011854"/>
                  <a:pt x="2354774" y="2013474"/>
                </a:cubicBezTo>
                <a:cubicBezTo>
                  <a:pt x="2357346" y="2015760"/>
                  <a:pt x="2361251" y="2014998"/>
                  <a:pt x="2360298" y="2011759"/>
                </a:cubicBezTo>
                <a:cubicBezTo>
                  <a:pt x="2359441" y="2008807"/>
                  <a:pt x="2355536" y="2005854"/>
                  <a:pt x="2352964" y="2004139"/>
                </a:cubicBezTo>
                <a:cubicBezTo>
                  <a:pt x="2336486" y="1993281"/>
                  <a:pt x="2322293" y="2015283"/>
                  <a:pt x="2335819" y="2027190"/>
                </a:cubicBezTo>
                <a:cubicBezTo>
                  <a:pt x="2338676" y="2030333"/>
                  <a:pt x="2350964" y="2035191"/>
                  <a:pt x="2343630" y="2026904"/>
                </a:cubicBezTo>
                <a:close/>
                <a:moveTo>
                  <a:pt x="2306387" y="2061480"/>
                </a:moveTo>
                <a:cubicBezTo>
                  <a:pt x="2306482" y="2069481"/>
                  <a:pt x="2314769" y="2076815"/>
                  <a:pt x="2322293" y="2078244"/>
                </a:cubicBezTo>
                <a:cubicBezTo>
                  <a:pt x="2326104" y="2078625"/>
                  <a:pt x="2323246" y="2074053"/>
                  <a:pt x="2321531" y="2072433"/>
                </a:cubicBezTo>
                <a:cubicBezTo>
                  <a:pt x="2316674" y="2067862"/>
                  <a:pt x="2317531" y="2062908"/>
                  <a:pt x="2325627" y="2066052"/>
                </a:cubicBezTo>
                <a:cubicBezTo>
                  <a:pt x="2333247" y="2067766"/>
                  <a:pt x="2316864" y="2058717"/>
                  <a:pt x="2318293" y="2056336"/>
                </a:cubicBezTo>
                <a:cubicBezTo>
                  <a:pt x="2318960" y="2053765"/>
                  <a:pt x="2322675" y="2056336"/>
                  <a:pt x="2324294" y="2057575"/>
                </a:cubicBezTo>
                <a:cubicBezTo>
                  <a:pt x="2331914" y="2063194"/>
                  <a:pt x="2332390" y="2060718"/>
                  <a:pt x="2330104" y="2057193"/>
                </a:cubicBezTo>
                <a:cubicBezTo>
                  <a:pt x="2328866" y="2055288"/>
                  <a:pt x="2325342" y="2052526"/>
                  <a:pt x="2328294" y="2051097"/>
                </a:cubicBezTo>
                <a:cubicBezTo>
                  <a:pt x="2331247" y="2049764"/>
                  <a:pt x="2333438" y="2054050"/>
                  <a:pt x="2335533" y="2055955"/>
                </a:cubicBezTo>
                <a:cubicBezTo>
                  <a:pt x="2338486" y="2058717"/>
                  <a:pt x="2343248" y="2057860"/>
                  <a:pt x="2342296" y="2053860"/>
                </a:cubicBezTo>
                <a:cubicBezTo>
                  <a:pt x="2341439" y="2050240"/>
                  <a:pt x="2336772" y="2046716"/>
                  <a:pt x="2333723" y="2044620"/>
                </a:cubicBezTo>
                <a:cubicBezTo>
                  <a:pt x="2319817" y="2035858"/>
                  <a:pt x="2304291" y="2045859"/>
                  <a:pt x="2306387" y="2061480"/>
                </a:cubicBezTo>
                <a:close/>
                <a:moveTo>
                  <a:pt x="2301624" y="2019475"/>
                </a:moveTo>
                <a:cubicBezTo>
                  <a:pt x="2299719" y="2017474"/>
                  <a:pt x="2295243" y="2015093"/>
                  <a:pt x="2298005" y="2012807"/>
                </a:cubicBezTo>
                <a:cubicBezTo>
                  <a:pt x="2300862" y="2010426"/>
                  <a:pt x="2304386" y="2014998"/>
                  <a:pt x="2307244" y="2016712"/>
                </a:cubicBezTo>
                <a:cubicBezTo>
                  <a:pt x="2311244" y="2019189"/>
                  <a:pt x="2316197" y="2016998"/>
                  <a:pt x="2314102" y="2012521"/>
                </a:cubicBezTo>
                <a:cubicBezTo>
                  <a:pt x="2306958" y="2001472"/>
                  <a:pt x="2288099" y="1998234"/>
                  <a:pt x="2279622" y="2008902"/>
                </a:cubicBezTo>
                <a:cubicBezTo>
                  <a:pt x="2259714" y="2042144"/>
                  <a:pt x="2314864" y="2055860"/>
                  <a:pt x="2296290" y="2039667"/>
                </a:cubicBezTo>
                <a:cubicBezTo>
                  <a:pt x="2290385" y="2035858"/>
                  <a:pt x="2289623" y="2030428"/>
                  <a:pt x="2297052" y="2030809"/>
                </a:cubicBezTo>
                <a:cubicBezTo>
                  <a:pt x="2299814" y="2031190"/>
                  <a:pt x="2303910" y="2031762"/>
                  <a:pt x="2299243" y="2028714"/>
                </a:cubicBezTo>
                <a:cubicBezTo>
                  <a:pt x="2296100" y="2026047"/>
                  <a:pt x="2289813" y="2025570"/>
                  <a:pt x="2288575" y="2021475"/>
                </a:cubicBezTo>
                <a:cubicBezTo>
                  <a:pt x="2288575" y="2018332"/>
                  <a:pt x="2293242" y="2020332"/>
                  <a:pt x="2295433" y="2021379"/>
                </a:cubicBezTo>
                <a:cubicBezTo>
                  <a:pt x="2305244" y="2026142"/>
                  <a:pt x="2305053" y="2023094"/>
                  <a:pt x="2301624" y="2019475"/>
                </a:cubicBezTo>
                <a:close/>
                <a:moveTo>
                  <a:pt x="2273716" y="2071862"/>
                </a:moveTo>
                <a:cubicBezTo>
                  <a:pt x="2273811" y="2078149"/>
                  <a:pt x="2280288" y="2083768"/>
                  <a:pt x="2286289" y="2084721"/>
                </a:cubicBezTo>
                <a:cubicBezTo>
                  <a:pt x="2292861" y="2084721"/>
                  <a:pt x="2274478" y="2071767"/>
                  <a:pt x="2288861" y="2074910"/>
                </a:cubicBezTo>
                <a:cubicBezTo>
                  <a:pt x="2294766" y="2075767"/>
                  <a:pt x="2282003" y="2069576"/>
                  <a:pt x="2283051" y="2067385"/>
                </a:cubicBezTo>
                <a:cubicBezTo>
                  <a:pt x="2283527" y="2065290"/>
                  <a:pt x="2286480" y="2067290"/>
                  <a:pt x="2287813" y="2068147"/>
                </a:cubicBezTo>
                <a:cubicBezTo>
                  <a:pt x="2293814" y="2072338"/>
                  <a:pt x="2294195" y="2070338"/>
                  <a:pt x="2292385" y="2067671"/>
                </a:cubicBezTo>
                <a:cubicBezTo>
                  <a:pt x="2291433" y="2066147"/>
                  <a:pt x="2288670" y="2064051"/>
                  <a:pt x="2290956" y="2062908"/>
                </a:cubicBezTo>
                <a:cubicBezTo>
                  <a:pt x="2293242" y="2061766"/>
                  <a:pt x="2295052" y="2065099"/>
                  <a:pt x="2296671" y="2066528"/>
                </a:cubicBezTo>
                <a:cubicBezTo>
                  <a:pt x="2299052" y="2068624"/>
                  <a:pt x="2302767" y="2067766"/>
                  <a:pt x="2302005" y="2064623"/>
                </a:cubicBezTo>
                <a:cubicBezTo>
                  <a:pt x="2301339" y="2061766"/>
                  <a:pt x="2297719" y="2059099"/>
                  <a:pt x="2295243" y="2057575"/>
                </a:cubicBezTo>
                <a:cubicBezTo>
                  <a:pt x="2284193" y="2051002"/>
                  <a:pt x="2272097" y="2059670"/>
                  <a:pt x="2273716" y="2071862"/>
                </a:cubicBezTo>
                <a:close/>
                <a:moveTo>
                  <a:pt x="2239140" y="2040525"/>
                </a:moveTo>
                <a:cubicBezTo>
                  <a:pt x="2237616" y="2047383"/>
                  <a:pt x="2257428" y="2055860"/>
                  <a:pt x="2249713" y="2046716"/>
                </a:cubicBezTo>
                <a:cubicBezTo>
                  <a:pt x="2241617" y="2037953"/>
                  <a:pt x="2257714" y="2044430"/>
                  <a:pt x="2252571" y="2040620"/>
                </a:cubicBezTo>
                <a:cubicBezTo>
                  <a:pt x="2250951" y="2038905"/>
                  <a:pt x="2247236" y="2038429"/>
                  <a:pt x="2246951" y="2035953"/>
                </a:cubicBezTo>
                <a:cubicBezTo>
                  <a:pt x="2247332" y="2034143"/>
                  <a:pt x="2249904" y="2035572"/>
                  <a:pt x="2251047" y="2036238"/>
                </a:cubicBezTo>
                <a:cubicBezTo>
                  <a:pt x="2256380" y="2039382"/>
                  <a:pt x="2256666" y="2037762"/>
                  <a:pt x="2254952" y="2035381"/>
                </a:cubicBezTo>
                <a:cubicBezTo>
                  <a:pt x="2253999" y="2034143"/>
                  <a:pt x="2251618" y="2032619"/>
                  <a:pt x="2253523" y="2031381"/>
                </a:cubicBezTo>
                <a:cubicBezTo>
                  <a:pt x="2255428" y="2030142"/>
                  <a:pt x="2257143" y="2032905"/>
                  <a:pt x="2258571" y="2034143"/>
                </a:cubicBezTo>
                <a:cubicBezTo>
                  <a:pt x="2260667" y="2035762"/>
                  <a:pt x="2263905" y="2034810"/>
                  <a:pt x="2263048" y="2032143"/>
                </a:cubicBezTo>
                <a:cubicBezTo>
                  <a:pt x="2256285" y="2019379"/>
                  <a:pt x="2235902" y="2025951"/>
                  <a:pt x="2239140" y="2040525"/>
                </a:cubicBezTo>
                <a:close/>
                <a:moveTo>
                  <a:pt x="2239521" y="2011474"/>
                </a:moveTo>
                <a:cubicBezTo>
                  <a:pt x="2241617" y="2013855"/>
                  <a:pt x="2245236" y="2017379"/>
                  <a:pt x="2248380" y="2018236"/>
                </a:cubicBezTo>
                <a:cubicBezTo>
                  <a:pt x="2252094" y="2019284"/>
                  <a:pt x="2250475" y="2014807"/>
                  <a:pt x="2249142" y="2012997"/>
                </a:cubicBezTo>
                <a:cubicBezTo>
                  <a:pt x="2245046" y="2007283"/>
                  <a:pt x="2248380" y="2004139"/>
                  <a:pt x="2254952" y="2008140"/>
                </a:cubicBezTo>
                <a:cubicBezTo>
                  <a:pt x="2262286" y="2011283"/>
                  <a:pt x="2247998" y="1999948"/>
                  <a:pt x="2249999" y="1998138"/>
                </a:cubicBezTo>
                <a:cubicBezTo>
                  <a:pt x="2251332" y="1996043"/>
                  <a:pt x="2254476" y="1998996"/>
                  <a:pt x="2255809" y="2000425"/>
                </a:cubicBezTo>
                <a:cubicBezTo>
                  <a:pt x="2262096" y="2006997"/>
                  <a:pt x="2263239" y="2004901"/>
                  <a:pt x="2261905" y="2001282"/>
                </a:cubicBezTo>
                <a:cubicBezTo>
                  <a:pt x="2261143" y="1999282"/>
                  <a:pt x="2258285" y="1996138"/>
                  <a:pt x="2261619" y="1995567"/>
                </a:cubicBezTo>
                <a:cubicBezTo>
                  <a:pt x="2265048" y="1994995"/>
                  <a:pt x="2266096" y="1999282"/>
                  <a:pt x="2267715" y="2001377"/>
                </a:cubicBezTo>
                <a:cubicBezTo>
                  <a:pt x="2270001" y="2004425"/>
                  <a:pt x="2275050" y="2004806"/>
                  <a:pt x="2275240" y="2001091"/>
                </a:cubicBezTo>
                <a:cubicBezTo>
                  <a:pt x="2268763" y="1975088"/>
                  <a:pt x="2224662" y="1984994"/>
                  <a:pt x="2239521" y="2011474"/>
                </a:cubicBezTo>
                <a:close/>
                <a:moveTo>
                  <a:pt x="2200659" y="2018427"/>
                </a:moveTo>
                <a:cubicBezTo>
                  <a:pt x="2200850" y="2025380"/>
                  <a:pt x="2207898" y="2030524"/>
                  <a:pt x="2214471" y="2031000"/>
                </a:cubicBezTo>
                <a:cubicBezTo>
                  <a:pt x="2221424" y="2029762"/>
                  <a:pt x="2202659" y="2019475"/>
                  <a:pt x="2215804" y="2019570"/>
                </a:cubicBezTo>
                <a:cubicBezTo>
                  <a:pt x="2225901" y="2021379"/>
                  <a:pt x="2209994" y="2014903"/>
                  <a:pt x="2210851" y="2012236"/>
                </a:cubicBezTo>
                <a:cubicBezTo>
                  <a:pt x="2211422" y="2009854"/>
                  <a:pt x="2214566" y="2011664"/>
                  <a:pt x="2216090" y="2012616"/>
                </a:cubicBezTo>
                <a:cubicBezTo>
                  <a:pt x="2222852" y="2016617"/>
                  <a:pt x="2223329" y="2014426"/>
                  <a:pt x="2221233" y="2011569"/>
                </a:cubicBezTo>
                <a:cubicBezTo>
                  <a:pt x="2220090" y="2010045"/>
                  <a:pt x="2216947" y="2008045"/>
                  <a:pt x="2219519" y="2006520"/>
                </a:cubicBezTo>
                <a:cubicBezTo>
                  <a:pt x="2222090" y="2004996"/>
                  <a:pt x="2224186" y="2008521"/>
                  <a:pt x="2225996" y="2010045"/>
                </a:cubicBezTo>
                <a:cubicBezTo>
                  <a:pt x="2228663" y="2012140"/>
                  <a:pt x="2232854" y="2010902"/>
                  <a:pt x="2231997" y="2007568"/>
                </a:cubicBezTo>
                <a:cubicBezTo>
                  <a:pt x="2223519" y="1990614"/>
                  <a:pt x="2196944" y="1999662"/>
                  <a:pt x="2200659" y="2018427"/>
                </a:cubicBezTo>
                <a:close/>
                <a:moveTo>
                  <a:pt x="2200755" y="1980422"/>
                </a:moveTo>
                <a:cubicBezTo>
                  <a:pt x="2202564" y="1987756"/>
                  <a:pt x="2211137" y="1992424"/>
                  <a:pt x="2218471" y="1992042"/>
                </a:cubicBezTo>
                <a:cubicBezTo>
                  <a:pt x="2222090" y="1991471"/>
                  <a:pt x="2218661" y="1987947"/>
                  <a:pt x="2216756" y="1986804"/>
                </a:cubicBezTo>
                <a:cubicBezTo>
                  <a:pt x="2211422" y="1983756"/>
                  <a:pt x="2211232" y="1978898"/>
                  <a:pt x="2219328" y="1979755"/>
                </a:cubicBezTo>
                <a:cubicBezTo>
                  <a:pt x="2226758" y="1979565"/>
                  <a:pt x="2209803" y="1974993"/>
                  <a:pt x="2210565" y="1972421"/>
                </a:cubicBezTo>
                <a:cubicBezTo>
                  <a:pt x="2210660" y="1969849"/>
                  <a:pt x="2214661" y="1971373"/>
                  <a:pt x="2216376" y="1972135"/>
                </a:cubicBezTo>
                <a:cubicBezTo>
                  <a:pt x="2224662" y="1975564"/>
                  <a:pt x="2224567" y="1973088"/>
                  <a:pt x="2221709" y="1970325"/>
                </a:cubicBezTo>
                <a:cubicBezTo>
                  <a:pt x="2220185" y="1968801"/>
                  <a:pt x="2216280" y="1967087"/>
                  <a:pt x="2218757" y="1965087"/>
                </a:cubicBezTo>
                <a:cubicBezTo>
                  <a:pt x="2221233" y="1963087"/>
                  <a:pt x="2224186" y="1966611"/>
                  <a:pt x="2226567" y="1967944"/>
                </a:cubicBezTo>
                <a:cubicBezTo>
                  <a:pt x="2229901" y="1969849"/>
                  <a:pt x="2234187" y="1968040"/>
                  <a:pt x="2232473" y="1964420"/>
                </a:cubicBezTo>
                <a:cubicBezTo>
                  <a:pt x="2230949" y="1961086"/>
                  <a:pt x="2225805" y="1958895"/>
                  <a:pt x="2222472" y="1957657"/>
                </a:cubicBezTo>
                <a:cubicBezTo>
                  <a:pt x="2207136" y="1952609"/>
                  <a:pt x="2195611" y="1966516"/>
                  <a:pt x="2200755" y="1980422"/>
                </a:cubicBezTo>
                <a:close/>
                <a:moveTo>
                  <a:pt x="2199707" y="1941274"/>
                </a:moveTo>
                <a:cubicBezTo>
                  <a:pt x="2201897" y="1942893"/>
                  <a:pt x="2205517" y="1945275"/>
                  <a:pt x="2208279" y="1945656"/>
                </a:cubicBezTo>
                <a:cubicBezTo>
                  <a:pt x="2215518" y="1946227"/>
                  <a:pt x="2196278" y="1932702"/>
                  <a:pt x="2211994" y="1936797"/>
                </a:cubicBezTo>
                <a:cubicBezTo>
                  <a:pt x="2218757" y="1938512"/>
                  <a:pt x="2204850" y="1931083"/>
                  <a:pt x="2206089" y="1929368"/>
                </a:cubicBezTo>
                <a:cubicBezTo>
                  <a:pt x="2206851" y="1927463"/>
                  <a:pt x="2209994" y="1929463"/>
                  <a:pt x="2211327" y="1930511"/>
                </a:cubicBezTo>
                <a:cubicBezTo>
                  <a:pt x="2217709" y="1934988"/>
                  <a:pt x="2218280" y="1933178"/>
                  <a:pt x="2216566" y="1930511"/>
                </a:cubicBezTo>
                <a:cubicBezTo>
                  <a:pt x="2215614" y="1928987"/>
                  <a:pt x="2212661" y="1926796"/>
                  <a:pt x="2215328" y="1925939"/>
                </a:cubicBezTo>
                <a:cubicBezTo>
                  <a:pt x="2218090" y="1925082"/>
                  <a:pt x="2219709" y="1928416"/>
                  <a:pt x="2221519" y="1929940"/>
                </a:cubicBezTo>
                <a:cubicBezTo>
                  <a:pt x="2223900" y="1932130"/>
                  <a:pt x="2228186" y="1931845"/>
                  <a:pt x="2227710" y="1928892"/>
                </a:cubicBezTo>
                <a:cubicBezTo>
                  <a:pt x="2218471" y="1908699"/>
                  <a:pt x="2182371" y="1921367"/>
                  <a:pt x="2199707" y="1941274"/>
                </a:cubicBezTo>
                <a:close/>
                <a:moveTo>
                  <a:pt x="2168560" y="2004425"/>
                </a:moveTo>
                <a:cubicBezTo>
                  <a:pt x="2170179" y="2005949"/>
                  <a:pt x="2173037" y="2007759"/>
                  <a:pt x="2175323" y="2007949"/>
                </a:cubicBezTo>
                <a:cubicBezTo>
                  <a:pt x="2181323" y="2007854"/>
                  <a:pt x="2166274" y="1996329"/>
                  <a:pt x="2179038" y="1999091"/>
                </a:cubicBezTo>
                <a:cubicBezTo>
                  <a:pt x="2184467" y="1999948"/>
                  <a:pt x="2173418" y="1994233"/>
                  <a:pt x="2174656" y="1992328"/>
                </a:cubicBezTo>
                <a:cubicBezTo>
                  <a:pt x="2175418" y="1990423"/>
                  <a:pt x="2177894" y="1992233"/>
                  <a:pt x="2178942" y="1992995"/>
                </a:cubicBezTo>
                <a:cubicBezTo>
                  <a:pt x="2183990" y="1996805"/>
                  <a:pt x="2184657" y="1995091"/>
                  <a:pt x="2183324" y="1992614"/>
                </a:cubicBezTo>
                <a:cubicBezTo>
                  <a:pt x="2182657" y="1991185"/>
                  <a:pt x="2180276" y="1989280"/>
                  <a:pt x="2182657" y="1988328"/>
                </a:cubicBezTo>
                <a:cubicBezTo>
                  <a:pt x="2185038" y="1987280"/>
                  <a:pt x="2186181" y="1990423"/>
                  <a:pt x="2187515" y="1991757"/>
                </a:cubicBezTo>
                <a:cubicBezTo>
                  <a:pt x="2189420" y="1993662"/>
                  <a:pt x="2193134" y="1993090"/>
                  <a:pt x="2192849" y="1990233"/>
                </a:cubicBezTo>
                <a:cubicBezTo>
                  <a:pt x="2184848" y="1970421"/>
                  <a:pt x="2155797" y="1988137"/>
                  <a:pt x="2168560" y="2004425"/>
                </a:cubicBezTo>
                <a:close/>
                <a:moveTo>
                  <a:pt x="2155511" y="1962610"/>
                </a:moveTo>
                <a:cubicBezTo>
                  <a:pt x="2158178" y="1969468"/>
                  <a:pt x="2167036" y="1972421"/>
                  <a:pt x="2173894" y="1970992"/>
                </a:cubicBezTo>
                <a:cubicBezTo>
                  <a:pt x="2177228" y="1969849"/>
                  <a:pt x="2173513" y="1966896"/>
                  <a:pt x="2171513" y="1966134"/>
                </a:cubicBezTo>
                <a:cubicBezTo>
                  <a:pt x="2166084" y="1964134"/>
                  <a:pt x="2165131" y="1959276"/>
                  <a:pt x="2172942" y="1958895"/>
                </a:cubicBezTo>
                <a:cubicBezTo>
                  <a:pt x="2180085" y="1957467"/>
                  <a:pt x="2163131" y="1955752"/>
                  <a:pt x="2163512" y="1953180"/>
                </a:cubicBezTo>
                <a:cubicBezTo>
                  <a:pt x="2163131" y="1950704"/>
                  <a:pt x="2167226" y="1951371"/>
                  <a:pt x="2169036" y="1951847"/>
                </a:cubicBezTo>
                <a:cubicBezTo>
                  <a:pt x="2177418" y="1953847"/>
                  <a:pt x="2177037" y="1951466"/>
                  <a:pt x="2173894" y="1949180"/>
                </a:cubicBezTo>
                <a:cubicBezTo>
                  <a:pt x="2172180" y="1947942"/>
                  <a:pt x="2168274" y="1946799"/>
                  <a:pt x="2170275" y="1944513"/>
                </a:cubicBezTo>
                <a:cubicBezTo>
                  <a:pt x="2172370" y="1942132"/>
                  <a:pt x="2175704" y="1945179"/>
                  <a:pt x="2178180" y="1946132"/>
                </a:cubicBezTo>
                <a:cubicBezTo>
                  <a:pt x="2181705" y="1947466"/>
                  <a:pt x="2185514" y="1945084"/>
                  <a:pt x="2183419" y="1941750"/>
                </a:cubicBezTo>
                <a:cubicBezTo>
                  <a:pt x="2168941" y="1927654"/>
                  <a:pt x="2144843" y="1943846"/>
                  <a:pt x="2155511" y="1962610"/>
                </a:cubicBezTo>
                <a:close/>
                <a:moveTo>
                  <a:pt x="2156177" y="1913937"/>
                </a:moveTo>
                <a:cubicBezTo>
                  <a:pt x="2157606" y="1921367"/>
                  <a:pt x="2184752" y="1923748"/>
                  <a:pt x="2171513" y="1916700"/>
                </a:cubicBezTo>
                <a:cubicBezTo>
                  <a:pt x="2168846" y="1915842"/>
                  <a:pt x="2167226" y="1914509"/>
                  <a:pt x="2167226" y="1913271"/>
                </a:cubicBezTo>
                <a:cubicBezTo>
                  <a:pt x="2167131" y="1912033"/>
                  <a:pt x="2168655" y="1910890"/>
                  <a:pt x="2172275" y="1910794"/>
                </a:cubicBezTo>
                <a:cubicBezTo>
                  <a:pt x="2178656" y="1909461"/>
                  <a:pt x="2162940" y="1908413"/>
                  <a:pt x="2163035" y="1906222"/>
                </a:cubicBezTo>
                <a:cubicBezTo>
                  <a:pt x="2162845" y="1902603"/>
                  <a:pt x="2174275" y="1906984"/>
                  <a:pt x="2174275" y="1905270"/>
                </a:cubicBezTo>
                <a:cubicBezTo>
                  <a:pt x="2175323" y="1902793"/>
                  <a:pt x="2166084" y="1901841"/>
                  <a:pt x="2168560" y="1899174"/>
                </a:cubicBezTo>
                <a:cubicBezTo>
                  <a:pt x="2170275" y="1897269"/>
                  <a:pt x="2173704" y="1899555"/>
                  <a:pt x="2175989" y="1900317"/>
                </a:cubicBezTo>
                <a:cubicBezTo>
                  <a:pt x="2179323" y="1901365"/>
                  <a:pt x="2182657" y="1899269"/>
                  <a:pt x="2180371" y="1896697"/>
                </a:cubicBezTo>
                <a:cubicBezTo>
                  <a:pt x="2167608" y="1885648"/>
                  <a:pt x="2144271" y="1898031"/>
                  <a:pt x="2156177" y="1913937"/>
                </a:cubicBezTo>
                <a:close/>
                <a:moveTo>
                  <a:pt x="1713074" y="2275316"/>
                </a:moveTo>
                <a:cubicBezTo>
                  <a:pt x="1712789" y="2272268"/>
                  <a:pt x="1709836" y="2275602"/>
                  <a:pt x="1708883" y="2277412"/>
                </a:cubicBezTo>
                <a:cubicBezTo>
                  <a:pt x="1706121" y="2282460"/>
                  <a:pt x="1702311" y="2282936"/>
                  <a:pt x="1703549" y="2275792"/>
                </a:cubicBezTo>
                <a:cubicBezTo>
                  <a:pt x="1704026" y="2273221"/>
                  <a:pt x="1703168" y="2273792"/>
                  <a:pt x="1702121" y="2275792"/>
                </a:cubicBezTo>
                <a:cubicBezTo>
                  <a:pt x="1700883" y="2277983"/>
                  <a:pt x="1700120" y="2280364"/>
                  <a:pt x="1698977" y="2282460"/>
                </a:cubicBezTo>
                <a:cubicBezTo>
                  <a:pt x="1696215" y="2286555"/>
                  <a:pt x="1695739" y="2281507"/>
                  <a:pt x="1697454" y="2278936"/>
                </a:cubicBezTo>
                <a:cubicBezTo>
                  <a:pt x="1700597" y="2271601"/>
                  <a:pt x="1698692" y="2271887"/>
                  <a:pt x="1696406" y="2274459"/>
                </a:cubicBezTo>
                <a:cubicBezTo>
                  <a:pt x="1695167" y="2275888"/>
                  <a:pt x="1693548" y="2279317"/>
                  <a:pt x="1692215" y="2277316"/>
                </a:cubicBezTo>
                <a:cubicBezTo>
                  <a:pt x="1690786" y="2275316"/>
                  <a:pt x="1693739" y="2272649"/>
                  <a:pt x="1694786" y="2270554"/>
                </a:cubicBezTo>
                <a:cubicBezTo>
                  <a:pt x="1696406" y="2267505"/>
                  <a:pt x="1694977" y="2264076"/>
                  <a:pt x="1692119" y="2265982"/>
                </a:cubicBezTo>
                <a:cubicBezTo>
                  <a:pt x="1669545" y="2291794"/>
                  <a:pt x="1709169" y="2307701"/>
                  <a:pt x="1713074" y="2275316"/>
                </a:cubicBezTo>
                <a:close/>
                <a:moveTo>
                  <a:pt x="1714694" y="2323989"/>
                </a:moveTo>
                <a:cubicBezTo>
                  <a:pt x="1713646" y="2331037"/>
                  <a:pt x="1705454" y="2339134"/>
                  <a:pt x="1709455" y="2325989"/>
                </a:cubicBezTo>
                <a:cubicBezTo>
                  <a:pt x="1713265" y="2314940"/>
                  <a:pt x="1710312" y="2315893"/>
                  <a:pt x="1707169" y="2320179"/>
                </a:cubicBezTo>
                <a:cubicBezTo>
                  <a:pt x="1705454" y="2322560"/>
                  <a:pt x="1703454" y="2327608"/>
                  <a:pt x="1701168" y="2325322"/>
                </a:cubicBezTo>
                <a:cubicBezTo>
                  <a:pt x="1698787" y="2323036"/>
                  <a:pt x="1702787" y="2318464"/>
                  <a:pt x="1704216" y="2315226"/>
                </a:cubicBezTo>
                <a:cubicBezTo>
                  <a:pt x="1706216" y="2310654"/>
                  <a:pt x="1703645" y="2306368"/>
                  <a:pt x="1699739" y="2309511"/>
                </a:cubicBezTo>
                <a:cubicBezTo>
                  <a:pt x="1683261" y="2325513"/>
                  <a:pt x="1692881" y="2359041"/>
                  <a:pt x="1719075" y="2342658"/>
                </a:cubicBezTo>
                <a:cubicBezTo>
                  <a:pt x="1731362" y="2339610"/>
                  <a:pt x="1739078" y="2300462"/>
                  <a:pt x="1726790" y="2320274"/>
                </a:cubicBezTo>
                <a:cubicBezTo>
                  <a:pt x="1723647" y="2327418"/>
                  <a:pt x="1718408" y="2329609"/>
                  <a:pt x="1718408" y="2321893"/>
                </a:cubicBezTo>
                <a:cubicBezTo>
                  <a:pt x="1719170" y="2312749"/>
                  <a:pt x="1716027" y="2320369"/>
                  <a:pt x="1714694" y="2323989"/>
                </a:cubicBezTo>
                <a:close/>
                <a:moveTo>
                  <a:pt x="1747745" y="2282936"/>
                </a:moveTo>
                <a:cubicBezTo>
                  <a:pt x="1748031" y="2275030"/>
                  <a:pt x="1742411" y="2293795"/>
                  <a:pt x="1739840" y="2293318"/>
                </a:cubicBezTo>
                <a:cubicBezTo>
                  <a:pt x="1737363" y="2293509"/>
                  <a:pt x="1739268" y="2288937"/>
                  <a:pt x="1740125" y="2287032"/>
                </a:cubicBezTo>
                <a:cubicBezTo>
                  <a:pt x="1744126" y="2277793"/>
                  <a:pt x="1741649" y="2278078"/>
                  <a:pt x="1738792" y="2281412"/>
                </a:cubicBezTo>
                <a:cubicBezTo>
                  <a:pt x="1732124" y="2291223"/>
                  <a:pt x="1731553" y="2282269"/>
                  <a:pt x="1736792" y="2276554"/>
                </a:cubicBezTo>
                <a:cubicBezTo>
                  <a:pt x="1740411" y="2255980"/>
                  <a:pt x="1715265" y="2289127"/>
                  <a:pt x="1729458" y="2302176"/>
                </a:cubicBezTo>
                <a:cubicBezTo>
                  <a:pt x="1741554" y="2312749"/>
                  <a:pt x="1760318" y="2296462"/>
                  <a:pt x="1759556" y="2282079"/>
                </a:cubicBezTo>
                <a:cubicBezTo>
                  <a:pt x="1759175" y="2278174"/>
                  <a:pt x="1755556" y="2282460"/>
                  <a:pt x="1754318" y="2284841"/>
                </a:cubicBezTo>
                <a:cubicBezTo>
                  <a:pt x="1750889" y="2291223"/>
                  <a:pt x="1746126" y="2291890"/>
                  <a:pt x="1747745" y="2282936"/>
                </a:cubicBezTo>
                <a:close/>
                <a:moveTo>
                  <a:pt x="1728124" y="2228929"/>
                </a:moveTo>
                <a:cubicBezTo>
                  <a:pt x="1702502" y="2244360"/>
                  <a:pt x="1728695" y="2281793"/>
                  <a:pt x="1742697" y="2248075"/>
                </a:cubicBezTo>
                <a:cubicBezTo>
                  <a:pt x="1743840" y="2240645"/>
                  <a:pt x="1729458" y="2260552"/>
                  <a:pt x="1734696" y="2244455"/>
                </a:cubicBezTo>
                <a:cubicBezTo>
                  <a:pt x="1735839" y="2241883"/>
                  <a:pt x="1734982" y="2242169"/>
                  <a:pt x="1733458" y="2243788"/>
                </a:cubicBezTo>
                <a:cubicBezTo>
                  <a:pt x="1731267" y="2245503"/>
                  <a:pt x="1729934" y="2250170"/>
                  <a:pt x="1727171" y="2250361"/>
                </a:cubicBezTo>
                <a:cubicBezTo>
                  <a:pt x="1725457" y="2249599"/>
                  <a:pt x="1727743" y="2246455"/>
                  <a:pt x="1728695" y="2245122"/>
                </a:cubicBezTo>
                <a:cubicBezTo>
                  <a:pt x="1733363" y="2238645"/>
                  <a:pt x="1731743" y="2238168"/>
                  <a:pt x="1729076" y="2239883"/>
                </a:cubicBezTo>
                <a:cubicBezTo>
                  <a:pt x="1727648" y="2240836"/>
                  <a:pt x="1725362" y="2243788"/>
                  <a:pt x="1724790" y="2241121"/>
                </a:cubicBezTo>
                <a:cubicBezTo>
                  <a:pt x="1724219" y="2238454"/>
                  <a:pt x="1727362" y="2236740"/>
                  <a:pt x="1728886" y="2235025"/>
                </a:cubicBezTo>
                <a:cubicBezTo>
                  <a:pt x="1730981" y="2232549"/>
                  <a:pt x="1730886" y="2228358"/>
                  <a:pt x="1728124" y="2228929"/>
                </a:cubicBezTo>
                <a:close/>
                <a:moveTo>
                  <a:pt x="1756604" y="2195973"/>
                </a:moveTo>
                <a:cubicBezTo>
                  <a:pt x="1752413" y="2202831"/>
                  <a:pt x="1748793" y="2199783"/>
                  <a:pt x="1750698" y="2193306"/>
                </a:cubicBezTo>
                <a:cubicBezTo>
                  <a:pt x="1751365" y="2186924"/>
                  <a:pt x="1745936" y="2199402"/>
                  <a:pt x="1744983" y="2200735"/>
                </a:cubicBezTo>
                <a:cubicBezTo>
                  <a:pt x="1741459" y="2205403"/>
                  <a:pt x="1741364" y="2199116"/>
                  <a:pt x="1743554" y="2196259"/>
                </a:cubicBezTo>
                <a:cubicBezTo>
                  <a:pt x="1747650" y="2187781"/>
                  <a:pt x="1745459" y="2187876"/>
                  <a:pt x="1742602" y="2190734"/>
                </a:cubicBezTo>
                <a:cubicBezTo>
                  <a:pt x="1741078" y="2192353"/>
                  <a:pt x="1739078" y="2196163"/>
                  <a:pt x="1737649" y="2193687"/>
                </a:cubicBezTo>
                <a:cubicBezTo>
                  <a:pt x="1736220" y="2191115"/>
                  <a:pt x="1739649" y="2188162"/>
                  <a:pt x="1741078" y="2185781"/>
                </a:cubicBezTo>
                <a:cubicBezTo>
                  <a:pt x="1743078" y="2182447"/>
                  <a:pt x="1741840" y="2178066"/>
                  <a:pt x="1738601" y="2179685"/>
                </a:cubicBezTo>
                <a:cubicBezTo>
                  <a:pt x="1732886" y="2183590"/>
                  <a:pt x="1729267" y="2193306"/>
                  <a:pt x="1729838" y="2199973"/>
                </a:cubicBezTo>
                <a:cubicBezTo>
                  <a:pt x="1729648" y="2216071"/>
                  <a:pt x="1750698" y="2218261"/>
                  <a:pt x="1757842" y="2205117"/>
                </a:cubicBezTo>
                <a:cubicBezTo>
                  <a:pt x="1760699" y="2201307"/>
                  <a:pt x="1764700" y="2185686"/>
                  <a:pt x="1756604" y="2195973"/>
                </a:cubicBezTo>
                <a:close/>
                <a:moveTo>
                  <a:pt x="1762700" y="2222452"/>
                </a:moveTo>
                <a:cubicBezTo>
                  <a:pt x="1763747" y="2218547"/>
                  <a:pt x="1760890" y="2215594"/>
                  <a:pt x="1757842" y="2218738"/>
                </a:cubicBezTo>
                <a:cubicBezTo>
                  <a:pt x="1755080" y="2221595"/>
                  <a:pt x="1753937" y="2227215"/>
                  <a:pt x="1753556" y="2230834"/>
                </a:cubicBezTo>
                <a:cubicBezTo>
                  <a:pt x="1751555" y="2256361"/>
                  <a:pt x="1783750" y="2248265"/>
                  <a:pt x="1787846" y="2229977"/>
                </a:cubicBezTo>
                <a:cubicBezTo>
                  <a:pt x="1788608" y="2226548"/>
                  <a:pt x="1789370" y="2221214"/>
                  <a:pt x="1788131" y="2218642"/>
                </a:cubicBezTo>
                <a:cubicBezTo>
                  <a:pt x="1786703" y="2215499"/>
                  <a:pt x="1784036" y="2220452"/>
                  <a:pt x="1783369" y="2222929"/>
                </a:cubicBezTo>
                <a:cubicBezTo>
                  <a:pt x="1781559" y="2229501"/>
                  <a:pt x="1776701" y="2231882"/>
                  <a:pt x="1775939" y="2223881"/>
                </a:cubicBezTo>
                <a:cubicBezTo>
                  <a:pt x="1773939" y="2217214"/>
                  <a:pt x="1773272" y="2235311"/>
                  <a:pt x="1770510" y="2235597"/>
                </a:cubicBezTo>
                <a:cubicBezTo>
                  <a:pt x="1767938" y="2236740"/>
                  <a:pt x="1768700" y="2232168"/>
                  <a:pt x="1768986" y="2230263"/>
                </a:cubicBezTo>
                <a:cubicBezTo>
                  <a:pt x="1770605" y="2220928"/>
                  <a:pt x="1768129" y="2222167"/>
                  <a:pt x="1766033" y="2226072"/>
                </a:cubicBezTo>
                <a:cubicBezTo>
                  <a:pt x="1762223" y="2236073"/>
                  <a:pt x="1758509" y="2230072"/>
                  <a:pt x="1762700" y="2222452"/>
                </a:cubicBezTo>
                <a:close/>
                <a:moveTo>
                  <a:pt x="1792132" y="2124250"/>
                </a:moveTo>
                <a:cubicBezTo>
                  <a:pt x="1791179" y="2117677"/>
                  <a:pt x="1781559" y="2140061"/>
                  <a:pt x="1782512" y="2124535"/>
                </a:cubicBezTo>
                <a:cubicBezTo>
                  <a:pt x="1782988" y="2121964"/>
                  <a:pt x="1782131" y="2122535"/>
                  <a:pt x="1781083" y="2124535"/>
                </a:cubicBezTo>
                <a:cubicBezTo>
                  <a:pt x="1779273" y="2126917"/>
                  <a:pt x="1779083" y="2131489"/>
                  <a:pt x="1776225" y="2132632"/>
                </a:cubicBezTo>
                <a:cubicBezTo>
                  <a:pt x="1774225" y="2132727"/>
                  <a:pt x="1775654" y="2129203"/>
                  <a:pt x="1776320" y="2127583"/>
                </a:cubicBezTo>
                <a:cubicBezTo>
                  <a:pt x="1779464" y="2120249"/>
                  <a:pt x="1777559" y="2120440"/>
                  <a:pt x="1775177" y="2123107"/>
                </a:cubicBezTo>
                <a:cubicBezTo>
                  <a:pt x="1773844" y="2124535"/>
                  <a:pt x="1772320" y="2127964"/>
                  <a:pt x="1770891" y="2125964"/>
                </a:cubicBezTo>
                <a:cubicBezTo>
                  <a:pt x="1769462" y="2123964"/>
                  <a:pt x="1772415" y="2121201"/>
                  <a:pt x="1773558" y="2119106"/>
                </a:cubicBezTo>
                <a:cubicBezTo>
                  <a:pt x="1775273" y="2116058"/>
                  <a:pt x="1773749" y="2112534"/>
                  <a:pt x="1770891" y="2114343"/>
                </a:cubicBezTo>
                <a:cubicBezTo>
                  <a:pt x="1747841" y="2139966"/>
                  <a:pt x="1788131" y="2156730"/>
                  <a:pt x="1792132" y="2124250"/>
                </a:cubicBezTo>
                <a:close/>
                <a:moveTo>
                  <a:pt x="1792799" y="2172065"/>
                </a:moveTo>
                <a:cubicBezTo>
                  <a:pt x="1792132" y="2158730"/>
                  <a:pt x="1788703" y="2182257"/>
                  <a:pt x="1785179" y="2182828"/>
                </a:cubicBezTo>
                <a:cubicBezTo>
                  <a:pt x="1782131" y="2183590"/>
                  <a:pt x="1783559" y="2178351"/>
                  <a:pt x="1784131" y="2176066"/>
                </a:cubicBezTo>
                <a:cubicBezTo>
                  <a:pt x="1787084" y="2165207"/>
                  <a:pt x="1784226" y="2166160"/>
                  <a:pt x="1781369" y="2170446"/>
                </a:cubicBezTo>
                <a:cubicBezTo>
                  <a:pt x="1779749" y="2172827"/>
                  <a:pt x="1778225" y="2177780"/>
                  <a:pt x="1775654" y="2175685"/>
                </a:cubicBezTo>
                <a:cubicBezTo>
                  <a:pt x="1773082" y="2173494"/>
                  <a:pt x="1776797" y="2168922"/>
                  <a:pt x="1777940" y="2165683"/>
                </a:cubicBezTo>
                <a:cubicBezTo>
                  <a:pt x="1778892" y="2142823"/>
                  <a:pt x="1753651" y="2183400"/>
                  <a:pt x="1774320" y="2194830"/>
                </a:cubicBezTo>
                <a:cubicBezTo>
                  <a:pt x="1789655" y="2202450"/>
                  <a:pt x="1810325" y="2183305"/>
                  <a:pt x="1806800" y="2166541"/>
                </a:cubicBezTo>
                <a:cubicBezTo>
                  <a:pt x="1803752" y="2158540"/>
                  <a:pt x="1796228" y="2188353"/>
                  <a:pt x="1792799" y="2172065"/>
                </a:cubicBezTo>
                <a:close/>
                <a:moveTo>
                  <a:pt x="1880333" y="2070814"/>
                </a:moveTo>
                <a:cubicBezTo>
                  <a:pt x="1877857" y="2072243"/>
                  <a:pt x="1875857" y="2072433"/>
                  <a:pt x="1874904" y="2071481"/>
                </a:cubicBezTo>
                <a:cubicBezTo>
                  <a:pt x="1871475" y="2069957"/>
                  <a:pt x="1882048" y="2059670"/>
                  <a:pt x="1875857" y="2063004"/>
                </a:cubicBezTo>
                <a:cubicBezTo>
                  <a:pt x="1872999" y="2064051"/>
                  <a:pt x="1870046" y="2068814"/>
                  <a:pt x="1866903" y="2067766"/>
                </a:cubicBezTo>
                <a:cubicBezTo>
                  <a:pt x="1865189" y="2066147"/>
                  <a:pt x="1868618" y="2063480"/>
                  <a:pt x="1870142" y="2062337"/>
                </a:cubicBezTo>
                <a:cubicBezTo>
                  <a:pt x="1877190" y="2056908"/>
                  <a:pt x="1875666" y="2055670"/>
                  <a:pt x="1872047" y="2056336"/>
                </a:cubicBezTo>
                <a:cubicBezTo>
                  <a:pt x="1870142" y="2056812"/>
                  <a:pt x="1866713" y="2059194"/>
                  <a:pt x="1866808" y="2055765"/>
                </a:cubicBezTo>
                <a:cubicBezTo>
                  <a:pt x="1866903" y="2052241"/>
                  <a:pt x="1871094" y="2051859"/>
                  <a:pt x="1873380" y="2050621"/>
                </a:cubicBezTo>
                <a:cubicBezTo>
                  <a:pt x="1876619" y="2048812"/>
                  <a:pt x="1877857" y="2043858"/>
                  <a:pt x="1874523" y="2043096"/>
                </a:cubicBezTo>
                <a:cubicBezTo>
                  <a:pt x="1871475" y="2042430"/>
                  <a:pt x="1866998" y="2045478"/>
                  <a:pt x="1864236" y="2047668"/>
                </a:cubicBezTo>
                <a:cubicBezTo>
                  <a:pt x="1848615" y="2058717"/>
                  <a:pt x="1856711" y="2090341"/>
                  <a:pt x="1877000" y="2080149"/>
                </a:cubicBezTo>
                <a:cubicBezTo>
                  <a:pt x="1880905" y="2078625"/>
                  <a:pt x="1891287" y="2066433"/>
                  <a:pt x="1880333" y="2070814"/>
                </a:cubicBezTo>
                <a:close/>
                <a:moveTo>
                  <a:pt x="1859855" y="2094532"/>
                </a:moveTo>
                <a:cubicBezTo>
                  <a:pt x="1856330" y="2100056"/>
                  <a:pt x="1851568" y="2100151"/>
                  <a:pt x="1853378" y="2091865"/>
                </a:cubicBezTo>
                <a:cubicBezTo>
                  <a:pt x="1853949" y="2084245"/>
                  <a:pt x="1847758" y="2101580"/>
                  <a:pt x="1845281" y="2100723"/>
                </a:cubicBezTo>
                <a:cubicBezTo>
                  <a:pt x="1842805" y="2100628"/>
                  <a:pt x="1844805" y="2096532"/>
                  <a:pt x="1845662" y="2094817"/>
                </a:cubicBezTo>
                <a:cubicBezTo>
                  <a:pt x="1849854" y="2086435"/>
                  <a:pt x="1847472" y="2086435"/>
                  <a:pt x="1844519" y="2089293"/>
                </a:cubicBezTo>
                <a:cubicBezTo>
                  <a:pt x="1842900" y="2090817"/>
                  <a:pt x="1840805" y="2094722"/>
                  <a:pt x="1839090" y="2092245"/>
                </a:cubicBezTo>
                <a:cubicBezTo>
                  <a:pt x="1837471" y="2089674"/>
                  <a:pt x="1841186" y="2086816"/>
                  <a:pt x="1842710" y="2084340"/>
                </a:cubicBezTo>
                <a:cubicBezTo>
                  <a:pt x="1844900" y="2081006"/>
                  <a:pt x="1843567" y="2076720"/>
                  <a:pt x="1839947" y="2078339"/>
                </a:cubicBezTo>
                <a:cubicBezTo>
                  <a:pt x="1810229" y="2105676"/>
                  <a:pt x="1857759" y="2131012"/>
                  <a:pt x="1865189" y="2092722"/>
                </a:cubicBezTo>
                <a:cubicBezTo>
                  <a:pt x="1864998" y="2089197"/>
                  <a:pt x="1861188" y="2092626"/>
                  <a:pt x="1859855" y="2094532"/>
                </a:cubicBezTo>
                <a:close/>
                <a:moveTo>
                  <a:pt x="1841090" y="2130917"/>
                </a:moveTo>
                <a:cubicBezTo>
                  <a:pt x="1840709" y="2127202"/>
                  <a:pt x="1837090" y="2131012"/>
                  <a:pt x="1835852" y="2133108"/>
                </a:cubicBezTo>
                <a:cubicBezTo>
                  <a:pt x="1832518" y="2138918"/>
                  <a:pt x="1827755" y="2139299"/>
                  <a:pt x="1829279" y="2130822"/>
                </a:cubicBezTo>
                <a:cubicBezTo>
                  <a:pt x="1829851" y="2127774"/>
                  <a:pt x="1828803" y="2128441"/>
                  <a:pt x="1827470" y="2130726"/>
                </a:cubicBezTo>
                <a:cubicBezTo>
                  <a:pt x="1825279" y="2133584"/>
                  <a:pt x="1824898" y="2138918"/>
                  <a:pt x="1821469" y="2140251"/>
                </a:cubicBezTo>
                <a:cubicBezTo>
                  <a:pt x="1818992" y="2140251"/>
                  <a:pt x="1820802" y="2136061"/>
                  <a:pt x="1821659" y="2134251"/>
                </a:cubicBezTo>
                <a:cubicBezTo>
                  <a:pt x="1825565" y="2125583"/>
                  <a:pt x="1823183" y="2125774"/>
                  <a:pt x="1820326" y="2128822"/>
                </a:cubicBezTo>
                <a:cubicBezTo>
                  <a:pt x="1818707" y="2130536"/>
                  <a:pt x="1816802" y="2134441"/>
                  <a:pt x="1815087" y="2132060"/>
                </a:cubicBezTo>
                <a:cubicBezTo>
                  <a:pt x="1813373" y="2129584"/>
                  <a:pt x="1816992" y="2126440"/>
                  <a:pt x="1818421" y="2123964"/>
                </a:cubicBezTo>
                <a:cubicBezTo>
                  <a:pt x="1820516" y="2120344"/>
                  <a:pt x="1818707" y="2116058"/>
                  <a:pt x="1815183" y="2118154"/>
                </a:cubicBezTo>
                <a:cubicBezTo>
                  <a:pt x="1786703" y="2148253"/>
                  <a:pt x="1835756" y="2169684"/>
                  <a:pt x="1841090" y="2130917"/>
                </a:cubicBezTo>
                <a:close/>
                <a:moveTo>
                  <a:pt x="1812134" y="2093008"/>
                </a:moveTo>
                <a:cubicBezTo>
                  <a:pt x="1814135" y="2087674"/>
                  <a:pt x="1807181" y="2096722"/>
                  <a:pt x="1806134" y="2097580"/>
                </a:cubicBezTo>
                <a:cubicBezTo>
                  <a:pt x="1802324" y="2100532"/>
                  <a:pt x="1803943" y="2094722"/>
                  <a:pt x="1806134" y="2093198"/>
                </a:cubicBezTo>
                <a:cubicBezTo>
                  <a:pt x="1811182" y="2087197"/>
                  <a:pt x="1809563" y="2086435"/>
                  <a:pt x="1806800" y="2088054"/>
                </a:cubicBezTo>
                <a:cubicBezTo>
                  <a:pt x="1805276" y="2088912"/>
                  <a:pt x="1802800" y="2091674"/>
                  <a:pt x="1802324" y="2088912"/>
                </a:cubicBezTo>
                <a:cubicBezTo>
                  <a:pt x="1801847" y="2086150"/>
                  <a:pt x="1805181" y="2084721"/>
                  <a:pt x="1806800" y="2083101"/>
                </a:cubicBezTo>
                <a:cubicBezTo>
                  <a:pt x="1814992" y="2067004"/>
                  <a:pt x="1788798" y="2085387"/>
                  <a:pt x="1795180" y="2101485"/>
                </a:cubicBezTo>
                <a:cubicBezTo>
                  <a:pt x="1800133" y="2114820"/>
                  <a:pt x="1817183" y="2109105"/>
                  <a:pt x="1820135" y="2097294"/>
                </a:cubicBezTo>
                <a:cubicBezTo>
                  <a:pt x="1821469" y="2090150"/>
                  <a:pt x="1806229" y="2108533"/>
                  <a:pt x="1812134" y="2093008"/>
                </a:cubicBezTo>
                <a:close/>
                <a:moveTo>
                  <a:pt x="1832042" y="2040525"/>
                </a:moveTo>
                <a:cubicBezTo>
                  <a:pt x="1830232" y="2041858"/>
                  <a:pt x="1827660" y="2045383"/>
                  <a:pt x="1826612" y="2042620"/>
                </a:cubicBezTo>
                <a:cubicBezTo>
                  <a:pt x="1825469" y="2039858"/>
                  <a:pt x="1829470" y="2037477"/>
                  <a:pt x="1831280" y="2035286"/>
                </a:cubicBezTo>
                <a:cubicBezTo>
                  <a:pt x="1833851" y="2032238"/>
                  <a:pt x="1833185" y="2027666"/>
                  <a:pt x="1829660" y="2028809"/>
                </a:cubicBezTo>
                <a:cubicBezTo>
                  <a:pt x="1820135" y="2033667"/>
                  <a:pt x="1814420" y="2048812"/>
                  <a:pt x="1820231" y="2058051"/>
                </a:cubicBezTo>
                <a:cubicBezTo>
                  <a:pt x="1839471" y="2079863"/>
                  <a:pt x="1860807" y="2034429"/>
                  <a:pt x="1845472" y="2047954"/>
                </a:cubicBezTo>
                <a:cubicBezTo>
                  <a:pt x="1841662" y="2052526"/>
                  <a:pt x="1837566" y="2052336"/>
                  <a:pt x="1839281" y="2046049"/>
                </a:cubicBezTo>
                <a:cubicBezTo>
                  <a:pt x="1840043" y="2043858"/>
                  <a:pt x="1841376" y="2040239"/>
                  <a:pt x="1838233" y="2043858"/>
                </a:cubicBezTo>
                <a:cubicBezTo>
                  <a:pt x="1835756" y="2046145"/>
                  <a:pt x="1834328" y="2051288"/>
                  <a:pt x="1830899" y="2051955"/>
                </a:cubicBezTo>
                <a:cubicBezTo>
                  <a:pt x="1828613" y="2051479"/>
                  <a:pt x="1831089" y="2047764"/>
                  <a:pt x="1832232" y="2046049"/>
                </a:cubicBezTo>
                <a:cubicBezTo>
                  <a:pt x="1837471" y="2038429"/>
                  <a:pt x="1835280" y="2038048"/>
                  <a:pt x="1832042" y="2040525"/>
                </a:cubicBezTo>
                <a:close/>
                <a:moveTo>
                  <a:pt x="1850615" y="2022046"/>
                </a:moveTo>
                <a:cubicBezTo>
                  <a:pt x="1850615" y="2022046"/>
                  <a:pt x="1850615" y="2022046"/>
                  <a:pt x="1850615" y="2022046"/>
                </a:cubicBezTo>
                <a:lnTo>
                  <a:pt x="1850615" y="2022046"/>
                </a:lnTo>
                <a:lnTo>
                  <a:pt x="1850615" y="2022046"/>
                </a:lnTo>
                <a:close/>
                <a:moveTo>
                  <a:pt x="1871570" y="2008711"/>
                </a:moveTo>
                <a:cubicBezTo>
                  <a:pt x="1868618" y="2013379"/>
                  <a:pt x="1864522" y="2013855"/>
                  <a:pt x="1865855" y="2007187"/>
                </a:cubicBezTo>
                <a:cubicBezTo>
                  <a:pt x="1866332" y="2004711"/>
                  <a:pt x="1865474" y="2005282"/>
                  <a:pt x="1864236" y="2007187"/>
                </a:cubicBezTo>
                <a:cubicBezTo>
                  <a:pt x="1862331" y="2009473"/>
                  <a:pt x="1861950" y="2013855"/>
                  <a:pt x="1858997" y="2014903"/>
                </a:cubicBezTo>
                <a:cubicBezTo>
                  <a:pt x="1856807" y="2014998"/>
                  <a:pt x="1858426" y="2011664"/>
                  <a:pt x="1859188" y="2010235"/>
                </a:cubicBezTo>
                <a:cubicBezTo>
                  <a:pt x="1862617" y="2003282"/>
                  <a:pt x="1860617" y="2003472"/>
                  <a:pt x="1858045" y="2006044"/>
                </a:cubicBezTo>
                <a:cubicBezTo>
                  <a:pt x="1852425" y="2013283"/>
                  <a:pt x="1851473" y="2006901"/>
                  <a:pt x="1856330" y="2002329"/>
                </a:cubicBezTo>
                <a:cubicBezTo>
                  <a:pt x="1859855" y="1986613"/>
                  <a:pt x="1837280" y="2011474"/>
                  <a:pt x="1849663" y="2021379"/>
                </a:cubicBezTo>
                <a:cubicBezTo>
                  <a:pt x="1871189" y="2034715"/>
                  <a:pt x="1883667" y="1995281"/>
                  <a:pt x="1871570" y="2008711"/>
                </a:cubicBezTo>
                <a:close/>
                <a:moveTo>
                  <a:pt x="1888144" y="2024428"/>
                </a:moveTo>
                <a:cubicBezTo>
                  <a:pt x="1898240" y="2054908"/>
                  <a:pt x="1931197" y="2019665"/>
                  <a:pt x="1913480" y="2026142"/>
                </a:cubicBezTo>
                <a:cubicBezTo>
                  <a:pt x="1908337" y="2029095"/>
                  <a:pt x="1904622" y="2026523"/>
                  <a:pt x="1909766" y="2020046"/>
                </a:cubicBezTo>
                <a:cubicBezTo>
                  <a:pt x="1910718" y="2018808"/>
                  <a:pt x="1910909" y="2018332"/>
                  <a:pt x="1910623" y="2018141"/>
                </a:cubicBezTo>
                <a:cubicBezTo>
                  <a:pt x="1906908" y="2018046"/>
                  <a:pt x="1903289" y="2024713"/>
                  <a:pt x="1899479" y="2023570"/>
                </a:cubicBezTo>
                <a:cubicBezTo>
                  <a:pt x="1895954" y="2020332"/>
                  <a:pt x="1914814" y="2011759"/>
                  <a:pt x="1904336" y="2012521"/>
                </a:cubicBezTo>
                <a:cubicBezTo>
                  <a:pt x="1902336" y="2012997"/>
                  <a:pt x="1899002" y="2015379"/>
                  <a:pt x="1898907" y="2012140"/>
                </a:cubicBezTo>
                <a:cubicBezTo>
                  <a:pt x="1898812" y="2008711"/>
                  <a:pt x="1903098" y="2008330"/>
                  <a:pt x="1905479" y="2007092"/>
                </a:cubicBezTo>
                <a:cubicBezTo>
                  <a:pt x="1918910" y="1991662"/>
                  <a:pt x="1883858" y="2002806"/>
                  <a:pt x="1888144" y="2024428"/>
                </a:cubicBezTo>
                <a:close/>
                <a:moveTo>
                  <a:pt x="1917767" y="1977469"/>
                </a:moveTo>
                <a:cubicBezTo>
                  <a:pt x="1913480" y="1981279"/>
                  <a:pt x="1909289" y="1980517"/>
                  <a:pt x="1911766" y="1974802"/>
                </a:cubicBezTo>
                <a:cubicBezTo>
                  <a:pt x="1912814" y="1972802"/>
                  <a:pt x="1914433" y="1969563"/>
                  <a:pt x="1910909" y="1972516"/>
                </a:cubicBezTo>
                <a:cubicBezTo>
                  <a:pt x="1908146" y="1974421"/>
                  <a:pt x="1906146" y="1979184"/>
                  <a:pt x="1902622" y="1979279"/>
                </a:cubicBezTo>
                <a:cubicBezTo>
                  <a:pt x="1900336" y="1978517"/>
                  <a:pt x="1903193" y="1975279"/>
                  <a:pt x="1904622" y="1973850"/>
                </a:cubicBezTo>
                <a:cubicBezTo>
                  <a:pt x="1910813" y="1967182"/>
                  <a:pt x="1908623" y="1966516"/>
                  <a:pt x="1905098" y="1968420"/>
                </a:cubicBezTo>
                <a:cubicBezTo>
                  <a:pt x="1903098" y="1969468"/>
                  <a:pt x="1900050" y="1972516"/>
                  <a:pt x="1899288" y="1969754"/>
                </a:cubicBezTo>
                <a:cubicBezTo>
                  <a:pt x="1898431" y="1966992"/>
                  <a:pt x="1902812" y="1965182"/>
                  <a:pt x="1904908" y="1963277"/>
                </a:cubicBezTo>
                <a:cubicBezTo>
                  <a:pt x="1907765" y="1960610"/>
                  <a:pt x="1907956" y="1956324"/>
                  <a:pt x="1904051" y="1956800"/>
                </a:cubicBezTo>
                <a:cubicBezTo>
                  <a:pt x="1900526" y="1957467"/>
                  <a:pt x="1896526" y="1961562"/>
                  <a:pt x="1894240" y="1964229"/>
                </a:cubicBezTo>
                <a:cubicBezTo>
                  <a:pt x="1879571" y="1980803"/>
                  <a:pt x="1901384" y="1999377"/>
                  <a:pt x="1917100" y="1986042"/>
                </a:cubicBezTo>
                <a:cubicBezTo>
                  <a:pt x="1920529" y="1983661"/>
                  <a:pt x="1928149" y="1970707"/>
                  <a:pt x="1917767" y="1977469"/>
                </a:cubicBezTo>
                <a:close/>
                <a:moveTo>
                  <a:pt x="1945580" y="1942798"/>
                </a:moveTo>
                <a:cubicBezTo>
                  <a:pt x="1939579" y="1944227"/>
                  <a:pt x="1938531" y="1940893"/>
                  <a:pt x="1944056" y="1937179"/>
                </a:cubicBezTo>
                <a:cubicBezTo>
                  <a:pt x="1948437" y="1933464"/>
                  <a:pt x="1937769" y="1937941"/>
                  <a:pt x="1936531" y="1938417"/>
                </a:cubicBezTo>
                <a:cubicBezTo>
                  <a:pt x="1931864" y="1939465"/>
                  <a:pt x="1935769" y="1934702"/>
                  <a:pt x="1938436" y="1934416"/>
                </a:cubicBezTo>
                <a:cubicBezTo>
                  <a:pt x="1945865" y="1931463"/>
                  <a:pt x="1944722" y="1930035"/>
                  <a:pt x="1941484" y="1930130"/>
                </a:cubicBezTo>
                <a:cubicBezTo>
                  <a:pt x="1939674" y="1930130"/>
                  <a:pt x="1936150" y="1931463"/>
                  <a:pt x="1937007" y="1928796"/>
                </a:cubicBezTo>
                <a:cubicBezTo>
                  <a:pt x="1937864" y="1926129"/>
                  <a:pt x="1941579" y="1926415"/>
                  <a:pt x="1943865" y="1925749"/>
                </a:cubicBezTo>
                <a:cubicBezTo>
                  <a:pt x="1947104" y="1924796"/>
                  <a:pt x="1949294" y="1920986"/>
                  <a:pt x="1946532" y="1919938"/>
                </a:cubicBezTo>
                <a:cubicBezTo>
                  <a:pt x="1943960" y="1918986"/>
                  <a:pt x="1939388" y="1920700"/>
                  <a:pt x="1936436" y="1922034"/>
                </a:cubicBezTo>
                <a:cubicBezTo>
                  <a:pt x="1919958" y="1928034"/>
                  <a:pt x="1921767" y="1954990"/>
                  <a:pt x="1940817" y="1949847"/>
                </a:cubicBezTo>
                <a:cubicBezTo>
                  <a:pt x="1944341" y="1948990"/>
                  <a:pt x="1956057" y="1941465"/>
                  <a:pt x="1945580" y="1942798"/>
                </a:cubicBezTo>
                <a:close/>
                <a:moveTo>
                  <a:pt x="2129031" y="1981565"/>
                </a:moveTo>
                <a:cubicBezTo>
                  <a:pt x="2130269" y="1989090"/>
                  <a:pt x="2150653" y="1988518"/>
                  <a:pt x="2140747" y="1982899"/>
                </a:cubicBezTo>
                <a:cubicBezTo>
                  <a:pt x="2136747" y="1981755"/>
                  <a:pt x="2135889" y="1978041"/>
                  <a:pt x="2141509" y="1976993"/>
                </a:cubicBezTo>
                <a:cubicBezTo>
                  <a:pt x="2143509" y="1976707"/>
                  <a:pt x="2143033" y="1976041"/>
                  <a:pt x="2141414" y="1975469"/>
                </a:cubicBezTo>
                <a:cubicBezTo>
                  <a:pt x="2139604" y="1974993"/>
                  <a:pt x="2137699" y="1974993"/>
                  <a:pt x="2135889" y="1974516"/>
                </a:cubicBezTo>
                <a:cubicBezTo>
                  <a:pt x="2132365" y="1973088"/>
                  <a:pt x="2136175" y="1970897"/>
                  <a:pt x="2138461" y="1971850"/>
                </a:cubicBezTo>
                <a:cubicBezTo>
                  <a:pt x="2142843" y="1972421"/>
                  <a:pt x="2145224" y="1971754"/>
                  <a:pt x="2141890" y="1969278"/>
                </a:cubicBezTo>
                <a:cubicBezTo>
                  <a:pt x="2140556" y="1968516"/>
                  <a:pt x="2137699" y="1967944"/>
                  <a:pt x="2139033" y="1965944"/>
                </a:cubicBezTo>
                <a:cubicBezTo>
                  <a:pt x="2140461" y="1963849"/>
                  <a:pt x="2143033" y="1965849"/>
                  <a:pt x="2144843" y="1966420"/>
                </a:cubicBezTo>
                <a:cubicBezTo>
                  <a:pt x="2147414" y="1967182"/>
                  <a:pt x="2150081" y="1964801"/>
                  <a:pt x="2148462" y="1962420"/>
                </a:cubicBezTo>
                <a:cubicBezTo>
                  <a:pt x="2136175" y="1951942"/>
                  <a:pt x="2120744" y="1969183"/>
                  <a:pt x="2129031" y="1981565"/>
                </a:cubicBezTo>
                <a:close/>
                <a:moveTo>
                  <a:pt x="2125126" y="1949656"/>
                </a:moveTo>
                <a:cubicBezTo>
                  <a:pt x="2130460" y="1952133"/>
                  <a:pt x="2138366" y="1951657"/>
                  <a:pt x="2143509" y="1948799"/>
                </a:cubicBezTo>
                <a:cubicBezTo>
                  <a:pt x="2146843" y="1946418"/>
                  <a:pt x="2141604" y="1944322"/>
                  <a:pt x="2139033" y="1944132"/>
                </a:cubicBezTo>
                <a:cubicBezTo>
                  <a:pt x="2130841" y="1943655"/>
                  <a:pt x="2130651" y="1937559"/>
                  <a:pt x="2137794" y="1935464"/>
                </a:cubicBezTo>
                <a:cubicBezTo>
                  <a:pt x="2145129" y="1931368"/>
                  <a:pt x="2125412" y="1935274"/>
                  <a:pt x="2124840" y="1932321"/>
                </a:cubicBezTo>
                <a:cubicBezTo>
                  <a:pt x="2123411" y="1929558"/>
                  <a:pt x="2128174" y="1929178"/>
                  <a:pt x="2130460" y="1928987"/>
                </a:cubicBezTo>
                <a:cubicBezTo>
                  <a:pt x="2140747" y="1928320"/>
                  <a:pt x="2139318" y="1925939"/>
                  <a:pt x="2134842" y="1924320"/>
                </a:cubicBezTo>
                <a:cubicBezTo>
                  <a:pt x="2132365" y="1923462"/>
                  <a:pt x="2127507" y="1923748"/>
                  <a:pt x="2128746" y="1920415"/>
                </a:cubicBezTo>
                <a:cubicBezTo>
                  <a:pt x="2129984" y="1917081"/>
                  <a:pt x="2135222" y="1919081"/>
                  <a:pt x="2138366" y="1919462"/>
                </a:cubicBezTo>
                <a:cubicBezTo>
                  <a:pt x="2142843" y="1919748"/>
                  <a:pt x="2146176" y="1915652"/>
                  <a:pt x="2142366" y="1912795"/>
                </a:cubicBezTo>
                <a:cubicBezTo>
                  <a:pt x="2114744" y="1900412"/>
                  <a:pt x="2099123" y="1935369"/>
                  <a:pt x="2125126" y="1949656"/>
                </a:cubicBezTo>
                <a:close/>
                <a:moveTo>
                  <a:pt x="2096646" y="1980708"/>
                </a:moveTo>
                <a:cubicBezTo>
                  <a:pt x="2099409" y="1986423"/>
                  <a:pt x="2106647" y="1988328"/>
                  <a:pt x="2112172" y="1985756"/>
                </a:cubicBezTo>
                <a:cubicBezTo>
                  <a:pt x="2117315" y="1981755"/>
                  <a:pt x="2098647" y="1980517"/>
                  <a:pt x="2109219" y="1975183"/>
                </a:cubicBezTo>
                <a:cubicBezTo>
                  <a:pt x="2118077" y="1972516"/>
                  <a:pt x="2102647" y="1973469"/>
                  <a:pt x="2102456" y="1970897"/>
                </a:cubicBezTo>
                <a:cubicBezTo>
                  <a:pt x="2101980" y="1968611"/>
                  <a:pt x="2105219" y="1968801"/>
                  <a:pt x="2106838" y="1968897"/>
                </a:cubicBezTo>
                <a:cubicBezTo>
                  <a:pt x="2113886" y="1969563"/>
                  <a:pt x="2113410" y="1967468"/>
                  <a:pt x="2110648" y="1965754"/>
                </a:cubicBezTo>
                <a:cubicBezTo>
                  <a:pt x="2109124" y="1964801"/>
                  <a:pt x="2105790" y="1964420"/>
                  <a:pt x="2107314" y="1961943"/>
                </a:cubicBezTo>
                <a:cubicBezTo>
                  <a:pt x="2108838" y="1959372"/>
                  <a:pt x="2111886" y="1961848"/>
                  <a:pt x="2113982" y="1962325"/>
                </a:cubicBezTo>
                <a:cubicBezTo>
                  <a:pt x="2116934" y="1962991"/>
                  <a:pt x="2119983" y="1960229"/>
                  <a:pt x="2118077" y="1957467"/>
                </a:cubicBezTo>
                <a:cubicBezTo>
                  <a:pt x="2103409" y="1946037"/>
                  <a:pt x="2086359" y="1966801"/>
                  <a:pt x="2096646" y="1980708"/>
                </a:cubicBezTo>
                <a:close/>
                <a:moveTo>
                  <a:pt x="2101790" y="1912509"/>
                </a:moveTo>
                <a:cubicBezTo>
                  <a:pt x="2108267" y="1908222"/>
                  <a:pt x="2083216" y="1908318"/>
                  <a:pt x="2096551" y="1902222"/>
                </a:cubicBezTo>
                <a:cubicBezTo>
                  <a:pt x="2098742" y="1901650"/>
                  <a:pt x="2102552" y="1900698"/>
                  <a:pt x="2097789" y="1900031"/>
                </a:cubicBezTo>
                <a:cubicBezTo>
                  <a:pt x="2094551" y="1899079"/>
                  <a:pt x="2089407" y="1900983"/>
                  <a:pt x="2087026" y="1898412"/>
                </a:cubicBezTo>
                <a:cubicBezTo>
                  <a:pt x="2086169" y="1896221"/>
                  <a:pt x="2090550" y="1896030"/>
                  <a:pt x="2092646" y="1896030"/>
                </a:cubicBezTo>
                <a:cubicBezTo>
                  <a:pt x="2101980" y="1896221"/>
                  <a:pt x="2101123" y="1894125"/>
                  <a:pt x="2097313" y="1892697"/>
                </a:cubicBezTo>
                <a:cubicBezTo>
                  <a:pt x="2095884" y="1891935"/>
                  <a:pt x="2090836" y="1891935"/>
                  <a:pt x="2092455" y="1889172"/>
                </a:cubicBezTo>
                <a:cubicBezTo>
                  <a:pt x="2094170" y="1886601"/>
                  <a:pt x="2098456" y="1888696"/>
                  <a:pt x="2101218" y="1889077"/>
                </a:cubicBezTo>
                <a:cubicBezTo>
                  <a:pt x="2105314" y="1889554"/>
                  <a:pt x="2108934" y="1886410"/>
                  <a:pt x="2105790" y="1883838"/>
                </a:cubicBezTo>
                <a:cubicBezTo>
                  <a:pt x="2069119" y="1869456"/>
                  <a:pt x="2063690" y="1922129"/>
                  <a:pt x="2101790" y="1912509"/>
                </a:cubicBezTo>
                <a:close/>
                <a:moveTo>
                  <a:pt x="2073310" y="1952895"/>
                </a:moveTo>
                <a:cubicBezTo>
                  <a:pt x="2077501" y="1957943"/>
                  <a:pt x="2097884" y="1951275"/>
                  <a:pt x="2091788" y="1946704"/>
                </a:cubicBezTo>
                <a:cubicBezTo>
                  <a:pt x="2090645" y="1946322"/>
                  <a:pt x="2088931" y="1946418"/>
                  <a:pt x="2087883" y="1946704"/>
                </a:cubicBezTo>
                <a:cubicBezTo>
                  <a:pt x="2082359" y="1948132"/>
                  <a:pt x="2078739" y="1944703"/>
                  <a:pt x="2084454" y="1940036"/>
                </a:cubicBezTo>
                <a:cubicBezTo>
                  <a:pt x="2088931" y="1934797"/>
                  <a:pt x="2074834" y="1943179"/>
                  <a:pt x="2073596" y="1940798"/>
                </a:cubicBezTo>
                <a:cubicBezTo>
                  <a:pt x="2070738" y="1937369"/>
                  <a:pt x="2083406" y="1934988"/>
                  <a:pt x="2082263" y="1933083"/>
                </a:cubicBezTo>
                <a:cubicBezTo>
                  <a:pt x="2081501" y="1929940"/>
                  <a:pt x="2073024" y="1934416"/>
                  <a:pt x="2073024" y="1930225"/>
                </a:cubicBezTo>
                <a:cubicBezTo>
                  <a:pt x="2073024" y="1927177"/>
                  <a:pt x="2077596" y="1927654"/>
                  <a:pt x="2080073" y="1926987"/>
                </a:cubicBezTo>
                <a:cubicBezTo>
                  <a:pt x="2083597" y="1926034"/>
                  <a:pt x="2084835" y="1921938"/>
                  <a:pt x="2081025" y="1920510"/>
                </a:cubicBezTo>
                <a:cubicBezTo>
                  <a:pt x="2059594" y="1917843"/>
                  <a:pt x="2054355" y="1944894"/>
                  <a:pt x="2073310" y="1952895"/>
                </a:cubicBezTo>
                <a:close/>
                <a:moveTo>
                  <a:pt x="2046259" y="1978898"/>
                </a:moveTo>
                <a:cubicBezTo>
                  <a:pt x="2047878" y="1984899"/>
                  <a:pt x="2054831" y="1986042"/>
                  <a:pt x="2059975" y="1984041"/>
                </a:cubicBezTo>
                <a:cubicBezTo>
                  <a:pt x="2063880" y="1980708"/>
                  <a:pt x="2053403" y="1980041"/>
                  <a:pt x="2054165" y="1977088"/>
                </a:cubicBezTo>
                <a:cubicBezTo>
                  <a:pt x="2052926" y="1974326"/>
                  <a:pt x="2063499" y="1973850"/>
                  <a:pt x="2058356" y="1972326"/>
                </a:cubicBezTo>
                <a:cubicBezTo>
                  <a:pt x="2056355" y="1971754"/>
                  <a:pt x="2054260" y="1971754"/>
                  <a:pt x="2052260" y="1971373"/>
                </a:cubicBezTo>
                <a:cubicBezTo>
                  <a:pt x="2048259" y="1970040"/>
                  <a:pt x="2052736" y="1967468"/>
                  <a:pt x="2055117" y="1968420"/>
                </a:cubicBezTo>
                <a:cubicBezTo>
                  <a:pt x="2061785" y="1969183"/>
                  <a:pt x="2061404" y="1967182"/>
                  <a:pt x="2058832" y="1965658"/>
                </a:cubicBezTo>
                <a:cubicBezTo>
                  <a:pt x="2057403" y="1964801"/>
                  <a:pt x="2054260" y="1964325"/>
                  <a:pt x="2055784" y="1962134"/>
                </a:cubicBezTo>
                <a:cubicBezTo>
                  <a:pt x="2057403" y="1959943"/>
                  <a:pt x="2060165" y="1962039"/>
                  <a:pt x="2062070" y="1962515"/>
                </a:cubicBezTo>
                <a:cubicBezTo>
                  <a:pt x="2081978" y="1957657"/>
                  <a:pt x="2032543" y="1942893"/>
                  <a:pt x="2046259" y="1978898"/>
                </a:cubicBezTo>
                <a:close/>
                <a:moveTo>
                  <a:pt x="2047973" y="1924415"/>
                </a:moveTo>
                <a:cubicBezTo>
                  <a:pt x="2052450" y="1924605"/>
                  <a:pt x="2056641" y="1921653"/>
                  <a:pt x="2050069" y="1920033"/>
                </a:cubicBezTo>
                <a:cubicBezTo>
                  <a:pt x="2044259" y="1918891"/>
                  <a:pt x="2044735" y="1915271"/>
                  <a:pt x="2051021" y="1914223"/>
                </a:cubicBezTo>
                <a:cubicBezTo>
                  <a:pt x="2057498" y="1912223"/>
                  <a:pt x="2042163" y="1913080"/>
                  <a:pt x="2042258" y="1911080"/>
                </a:cubicBezTo>
                <a:cubicBezTo>
                  <a:pt x="2041877" y="1909175"/>
                  <a:pt x="2045592" y="1909175"/>
                  <a:pt x="2047211" y="1909270"/>
                </a:cubicBezTo>
                <a:cubicBezTo>
                  <a:pt x="2054831" y="1909746"/>
                  <a:pt x="2054450" y="1907937"/>
                  <a:pt x="2051593" y="1906603"/>
                </a:cubicBezTo>
                <a:cubicBezTo>
                  <a:pt x="2050069" y="1905841"/>
                  <a:pt x="2046449" y="1905555"/>
                  <a:pt x="2048259" y="1903460"/>
                </a:cubicBezTo>
                <a:cubicBezTo>
                  <a:pt x="2050069" y="1901365"/>
                  <a:pt x="2053212" y="1903270"/>
                  <a:pt x="2055403" y="1903650"/>
                </a:cubicBezTo>
                <a:cubicBezTo>
                  <a:pt x="2058546" y="1904127"/>
                  <a:pt x="2061975" y="1901841"/>
                  <a:pt x="2060070" y="1899555"/>
                </a:cubicBezTo>
                <a:cubicBezTo>
                  <a:pt x="2055212" y="1895745"/>
                  <a:pt x="2046068" y="1896507"/>
                  <a:pt x="2040830" y="1899650"/>
                </a:cubicBezTo>
                <a:cubicBezTo>
                  <a:pt x="2027209" y="1905841"/>
                  <a:pt x="2033114" y="1927177"/>
                  <a:pt x="2047973" y="1924415"/>
                </a:cubicBezTo>
                <a:close/>
                <a:moveTo>
                  <a:pt x="2032638" y="1962229"/>
                </a:moveTo>
                <a:cubicBezTo>
                  <a:pt x="2036829" y="1962039"/>
                  <a:pt x="2044925" y="1954038"/>
                  <a:pt x="2036353" y="1954704"/>
                </a:cubicBezTo>
                <a:cubicBezTo>
                  <a:pt x="2031400" y="1956038"/>
                  <a:pt x="2027685" y="1952418"/>
                  <a:pt x="2033686" y="1948037"/>
                </a:cubicBezTo>
                <a:cubicBezTo>
                  <a:pt x="2037020" y="1943084"/>
                  <a:pt x="2024447" y="1951085"/>
                  <a:pt x="2022923" y="1948704"/>
                </a:cubicBezTo>
                <a:cubicBezTo>
                  <a:pt x="2021208" y="1946894"/>
                  <a:pt x="2024923" y="1945084"/>
                  <a:pt x="2026637" y="1944513"/>
                </a:cubicBezTo>
                <a:cubicBezTo>
                  <a:pt x="2032543" y="1942512"/>
                  <a:pt x="2034258" y="1939941"/>
                  <a:pt x="2029114" y="1939655"/>
                </a:cubicBezTo>
                <a:cubicBezTo>
                  <a:pt x="2027018" y="1939655"/>
                  <a:pt x="2023208" y="1940893"/>
                  <a:pt x="2023494" y="1937941"/>
                </a:cubicBezTo>
                <a:cubicBezTo>
                  <a:pt x="2023780" y="1934892"/>
                  <a:pt x="2028352" y="1935464"/>
                  <a:pt x="2030733" y="1934797"/>
                </a:cubicBezTo>
                <a:cubicBezTo>
                  <a:pt x="2033781" y="1934035"/>
                  <a:pt x="2035210" y="1929558"/>
                  <a:pt x="2031876" y="1928320"/>
                </a:cubicBezTo>
                <a:cubicBezTo>
                  <a:pt x="2004063" y="1925844"/>
                  <a:pt x="2005778" y="1966325"/>
                  <a:pt x="2032638" y="1962229"/>
                </a:cubicBezTo>
                <a:close/>
                <a:moveTo>
                  <a:pt x="2006730" y="1982232"/>
                </a:moveTo>
                <a:cubicBezTo>
                  <a:pt x="2014445" y="2005663"/>
                  <a:pt x="2038544" y="1986137"/>
                  <a:pt x="2025590" y="1987470"/>
                </a:cubicBezTo>
                <a:cubicBezTo>
                  <a:pt x="2021684" y="1988709"/>
                  <a:pt x="2018922" y="1986137"/>
                  <a:pt x="2022827" y="1982327"/>
                </a:cubicBezTo>
                <a:cubicBezTo>
                  <a:pt x="2024256" y="1980898"/>
                  <a:pt x="2023494" y="1980708"/>
                  <a:pt x="2021875" y="1981184"/>
                </a:cubicBezTo>
                <a:cubicBezTo>
                  <a:pt x="2019589" y="1981470"/>
                  <a:pt x="2017303" y="1984422"/>
                  <a:pt x="2015208" y="1983279"/>
                </a:cubicBezTo>
                <a:cubicBezTo>
                  <a:pt x="2012636" y="1980041"/>
                  <a:pt x="2026923" y="1976707"/>
                  <a:pt x="2018732" y="1975850"/>
                </a:cubicBezTo>
                <a:cubicBezTo>
                  <a:pt x="2017303" y="1975755"/>
                  <a:pt x="2014731" y="1977183"/>
                  <a:pt x="2014541" y="1974707"/>
                </a:cubicBezTo>
                <a:cubicBezTo>
                  <a:pt x="2014445" y="1972135"/>
                  <a:pt x="2017779" y="1972516"/>
                  <a:pt x="2019494" y="1971945"/>
                </a:cubicBezTo>
                <a:cubicBezTo>
                  <a:pt x="2029495" y="1962325"/>
                  <a:pt x="2002730" y="1965754"/>
                  <a:pt x="2006730" y="1982232"/>
                </a:cubicBezTo>
                <a:close/>
                <a:moveTo>
                  <a:pt x="2005111" y="1920986"/>
                </a:moveTo>
                <a:cubicBezTo>
                  <a:pt x="2007683" y="1919938"/>
                  <a:pt x="2011683" y="1918033"/>
                  <a:pt x="2013207" y="1915842"/>
                </a:cubicBezTo>
                <a:cubicBezTo>
                  <a:pt x="2015017" y="1913271"/>
                  <a:pt x="2010731" y="1913652"/>
                  <a:pt x="2008826" y="1914318"/>
                </a:cubicBezTo>
                <a:cubicBezTo>
                  <a:pt x="2003587" y="1916033"/>
                  <a:pt x="2000348" y="1913652"/>
                  <a:pt x="2005968" y="1909175"/>
                </a:cubicBezTo>
                <a:cubicBezTo>
                  <a:pt x="2010445" y="1904508"/>
                  <a:pt x="1997015" y="1912604"/>
                  <a:pt x="1995872" y="1910794"/>
                </a:cubicBezTo>
                <a:cubicBezTo>
                  <a:pt x="1994252" y="1909461"/>
                  <a:pt x="1997777" y="1907841"/>
                  <a:pt x="1999301" y="1907079"/>
                </a:cubicBezTo>
                <a:cubicBezTo>
                  <a:pt x="2006635" y="1903746"/>
                  <a:pt x="2005016" y="1902508"/>
                  <a:pt x="2001491" y="1902888"/>
                </a:cubicBezTo>
                <a:cubicBezTo>
                  <a:pt x="1999586" y="1903079"/>
                  <a:pt x="1996062" y="1904508"/>
                  <a:pt x="1996348" y="1902031"/>
                </a:cubicBezTo>
                <a:cubicBezTo>
                  <a:pt x="1996634" y="1899459"/>
                  <a:pt x="2000729" y="1899459"/>
                  <a:pt x="2003015" y="1898697"/>
                </a:cubicBezTo>
                <a:cubicBezTo>
                  <a:pt x="2006254" y="1897554"/>
                  <a:pt x="2007778" y="1893935"/>
                  <a:pt x="2004444" y="1893173"/>
                </a:cubicBezTo>
                <a:cubicBezTo>
                  <a:pt x="1979108" y="1893173"/>
                  <a:pt x="1978727" y="1926415"/>
                  <a:pt x="2005111" y="1920986"/>
                </a:cubicBezTo>
                <a:close/>
                <a:moveTo>
                  <a:pt x="1980155" y="2004996"/>
                </a:moveTo>
                <a:cubicBezTo>
                  <a:pt x="1984251" y="2008521"/>
                  <a:pt x="1990919" y="2007759"/>
                  <a:pt x="1994443" y="2003854"/>
                </a:cubicBezTo>
                <a:cubicBezTo>
                  <a:pt x="1997586" y="1999091"/>
                  <a:pt x="1980536" y="2004520"/>
                  <a:pt x="1989585" y="1995948"/>
                </a:cubicBezTo>
                <a:cubicBezTo>
                  <a:pt x="1993109" y="1992138"/>
                  <a:pt x="1982727" y="1997662"/>
                  <a:pt x="1981870" y="1995567"/>
                </a:cubicBezTo>
                <a:cubicBezTo>
                  <a:pt x="1980822" y="1993947"/>
                  <a:pt x="1983584" y="1992995"/>
                  <a:pt x="1984823" y="1992614"/>
                </a:cubicBezTo>
                <a:cubicBezTo>
                  <a:pt x="1990538" y="1990709"/>
                  <a:pt x="1989490" y="1989185"/>
                  <a:pt x="1986918" y="1988899"/>
                </a:cubicBezTo>
                <a:cubicBezTo>
                  <a:pt x="1985489" y="1988709"/>
                  <a:pt x="1982727" y="1989471"/>
                  <a:pt x="1983204" y="1987090"/>
                </a:cubicBezTo>
                <a:cubicBezTo>
                  <a:pt x="1983680" y="1984613"/>
                  <a:pt x="1986728" y="1985280"/>
                  <a:pt x="1988537" y="1985184"/>
                </a:cubicBezTo>
                <a:cubicBezTo>
                  <a:pt x="1991109" y="1984899"/>
                  <a:pt x="1992729" y="1981755"/>
                  <a:pt x="1990347" y="1980232"/>
                </a:cubicBezTo>
                <a:cubicBezTo>
                  <a:pt x="1975964" y="1975564"/>
                  <a:pt x="1967487" y="1997567"/>
                  <a:pt x="1980155" y="2004996"/>
                </a:cubicBezTo>
                <a:close/>
                <a:moveTo>
                  <a:pt x="1972154" y="1965372"/>
                </a:moveTo>
                <a:cubicBezTo>
                  <a:pt x="1992347" y="1979565"/>
                  <a:pt x="2014922" y="1949085"/>
                  <a:pt x="1997205" y="1956419"/>
                </a:cubicBezTo>
                <a:cubicBezTo>
                  <a:pt x="1991681" y="1959562"/>
                  <a:pt x="1986918" y="1957943"/>
                  <a:pt x="1990157" y="1951847"/>
                </a:cubicBezTo>
                <a:cubicBezTo>
                  <a:pt x="1996919" y="1940893"/>
                  <a:pt x="1981584" y="1957086"/>
                  <a:pt x="1979012" y="1955371"/>
                </a:cubicBezTo>
                <a:cubicBezTo>
                  <a:pt x="1976631" y="1954228"/>
                  <a:pt x="1979108" y="1951657"/>
                  <a:pt x="1980822" y="1950037"/>
                </a:cubicBezTo>
                <a:cubicBezTo>
                  <a:pt x="1984156" y="1947466"/>
                  <a:pt x="1990728" y="1940703"/>
                  <a:pt x="1982346" y="1943084"/>
                </a:cubicBezTo>
                <a:cubicBezTo>
                  <a:pt x="1979870" y="1943941"/>
                  <a:pt x="1976155" y="1946989"/>
                  <a:pt x="1975202" y="1943655"/>
                </a:cubicBezTo>
                <a:cubicBezTo>
                  <a:pt x="1974250" y="1940226"/>
                  <a:pt x="1979584" y="1938893"/>
                  <a:pt x="1982346" y="1937179"/>
                </a:cubicBezTo>
                <a:cubicBezTo>
                  <a:pt x="1986156" y="1934892"/>
                  <a:pt x="1986537" y="1929749"/>
                  <a:pt x="1981679" y="1929654"/>
                </a:cubicBezTo>
                <a:cubicBezTo>
                  <a:pt x="1964439" y="1931463"/>
                  <a:pt x="1954819" y="1956800"/>
                  <a:pt x="1972154" y="1965372"/>
                </a:cubicBezTo>
                <a:close/>
                <a:moveTo>
                  <a:pt x="1964534" y="1991757"/>
                </a:moveTo>
                <a:cubicBezTo>
                  <a:pt x="1966535" y="1988804"/>
                  <a:pt x="1962153" y="1988709"/>
                  <a:pt x="1960153" y="1989280"/>
                </a:cubicBezTo>
                <a:cubicBezTo>
                  <a:pt x="1954629" y="1990804"/>
                  <a:pt x="1951485" y="1987566"/>
                  <a:pt x="1957676" y="1982517"/>
                </a:cubicBezTo>
                <a:cubicBezTo>
                  <a:pt x="1962725" y="1977088"/>
                  <a:pt x="1948247" y="1985851"/>
                  <a:pt x="1947199" y="1983375"/>
                </a:cubicBezTo>
                <a:cubicBezTo>
                  <a:pt x="1945675" y="1981470"/>
                  <a:pt x="1949485" y="1979850"/>
                  <a:pt x="1951104" y="1979088"/>
                </a:cubicBezTo>
                <a:cubicBezTo>
                  <a:pt x="1958915" y="1975659"/>
                  <a:pt x="1957391" y="1973945"/>
                  <a:pt x="1953866" y="1973945"/>
                </a:cubicBezTo>
                <a:cubicBezTo>
                  <a:pt x="1951866" y="1973945"/>
                  <a:pt x="1948151" y="1975469"/>
                  <a:pt x="1948723" y="1972326"/>
                </a:cubicBezTo>
                <a:cubicBezTo>
                  <a:pt x="1949390" y="1969087"/>
                  <a:pt x="1953485" y="1969563"/>
                  <a:pt x="1955867" y="1968801"/>
                </a:cubicBezTo>
                <a:cubicBezTo>
                  <a:pt x="1958819" y="1967944"/>
                  <a:pt x="1961772" y="1963753"/>
                  <a:pt x="1958058" y="1962039"/>
                </a:cubicBezTo>
                <a:cubicBezTo>
                  <a:pt x="1947104" y="1960134"/>
                  <a:pt x="1935864" y="1971468"/>
                  <a:pt x="1936150" y="1982041"/>
                </a:cubicBezTo>
                <a:cubicBezTo>
                  <a:pt x="1936340" y="1996900"/>
                  <a:pt x="1955390" y="2003187"/>
                  <a:pt x="1964534" y="1991757"/>
                </a:cubicBezTo>
                <a:close/>
                <a:moveTo>
                  <a:pt x="1926911" y="2020141"/>
                </a:moveTo>
                <a:cubicBezTo>
                  <a:pt x="1928530" y="2032905"/>
                  <a:pt x="1948247" y="2037000"/>
                  <a:pt x="1955962" y="2027475"/>
                </a:cubicBezTo>
                <a:cubicBezTo>
                  <a:pt x="1958819" y="2024332"/>
                  <a:pt x="1961677" y="2012997"/>
                  <a:pt x="1954247" y="2019760"/>
                </a:cubicBezTo>
                <a:cubicBezTo>
                  <a:pt x="1951390" y="2023570"/>
                  <a:pt x="1947389" y="2023380"/>
                  <a:pt x="1947961" y="2018141"/>
                </a:cubicBezTo>
                <a:cubicBezTo>
                  <a:pt x="1948342" y="2016236"/>
                  <a:pt x="1948818" y="2013283"/>
                  <a:pt x="1946532" y="2016331"/>
                </a:cubicBezTo>
                <a:cubicBezTo>
                  <a:pt x="1944532" y="2018332"/>
                  <a:pt x="1943865" y="2022713"/>
                  <a:pt x="1940817" y="2023094"/>
                </a:cubicBezTo>
                <a:cubicBezTo>
                  <a:pt x="1938436" y="2022713"/>
                  <a:pt x="1940150" y="2019760"/>
                  <a:pt x="1941008" y="2018236"/>
                </a:cubicBezTo>
                <a:cubicBezTo>
                  <a:pt x="1944818" y="2011759"/>
                  <a:pt x="1942627" y="2011474"/>
                  <a:pt x="1939769" y="2013569"/>
                </a:cubicBezTo>
                <a:cubicBezTo>
                  <a:pt x="1938245" y="2014712"/>
                  <a:pt x="1936340" y="2017665"/>
                  <a:pt x="1934721" y="2015379"/>
                </a:cubicBezTo>
                <a:cubicBezTo>
                  <a:pt x="1933102" y="2013093"/>
                  <a:pt x="1936626" y="2011092"/>
                  <a:pt x="1938055" y="2009283"/>
                </a:cubicBezTo>
                <a:cubicBezTo>
                  <a:pt x="1942055" y="1995662"/>
                  <a:pt x="1923482" y="2009759"/>
                  <a:pt x="1926911" y="2020141"/>
                </a:cubicBezTo>
                <a:close/>
                <a:moveTo>
                  <a:pt x="1920910" y="2068433"/>
                </a:moveTo>
                <a:cubicBezTo>
                  <a:pt x="1924148" y="2067004"/>
                  <a:pt x="1931006" y="2057860"/>
                  <a:pt x="1922720" y="2061480"/>
                </a:cubicBezTo>
                <a:cubicBezTo>
                  <a:pt x="1918814" y="2063861"/>
                  <a:pt x="1915766" y="2061956"/>
                  <a:pt x="1919386" y="2056812"/>
                </a:cubicBezTo>
                <a:cubicBezTo>
                  <a:pt x="1921862" y="2051669"/>
                  <a:pt x="1913004" y="2061289"/>
                  <a:pt x="1911480" y="2059670"/>
                </a:cubicBezTo>
                <a:cubicBezTo>
                  <a:pt x="1909956" y="2058527"/>
                  <a:pt x="1912433" y="2056432"/>
                  <a:pt x="1913576" y="2055574"/>
                </a:cubicBezTo>
                <a:cubicBezTo>
                  <a:pt x="1918814" y="2051383"/>
                  <a:pt x="1917290" y="2050336"/>
                  <a:pt x="1914528" y="2051097"/>
                </a:cubicBezTo>
                <a:cubicBezTo>
                  <a:pt x="1913004" y="2051479"/>
                  <a:pt x="1910528" y="2053383"/>
                  <a:pt x="1910242" y="2050812"/>
                </a:cubicBezTo>
                <a:cubicBezTo>
                  <a:pt x="1910051" y="2048240"/>
                  <a:pt x="1913290" y="2047764"/>
                  <a:pt x="1914909" y="2046716"/>
                </a:cubicBezTo>
                <a:cubicBezTo>
                  <a:pt x="1917386" y="2045287"/>
                  <a:pt x="1917862" y="2041668"/>
                  <a:pt x="1915195" y="2041191"/>
                </a:cubicBezTo>
                <a:cubicBezTo>
                  <a:pt x="1895002" y="2043478"/>
                  <a:pt x="1900526" y="2077863"/>
                  <a:pt x="1920910" y="2068433"/>
                </a:cubicBezTo>
                <a:close/>
                <a:moveTo>
                  <a:pt x="1906718" y="2066814"/>
                </a:moveTo>
                <a:lnTo>
                  <a:pt x="1906718" y="2066814"/>
                </a:lnTo>
                <a:cubicBezTo>
                  <a:pt x="1906718" y="2066814"/>
                  <a:pt x="1906718" y="2066814"/>
                  <a:pt x="1906718" y="2066814"/>
                </a:cubicBezTo>
                <a:lnTo>
                  <a:pt x="1906718" y="2066814"/>
                </a:lnTo>
                <a:close/>
                <a:moveTo>
                  <a:pt x="1883191" y="2105676"/>
                </a:moveTo>
                <a:cubicBezTo>
                  <a:pt x="1893287" y="2107105"/>
                  <a:pt x="1907384" y="2095198"/>
                  <a:pt x="1901384" y="2084435"/>
                </a:cubicBezTo>
                <a:cubicBezTo>
                  <a:pt x="1899860" y="2082340"/>
                  <a:pt x="1898145" y="2085959"/>
                  <a:pt x="1897955" y="2087578"/>
                </a:cubicBezTo>
                <a:cubicBezTo>
                  <a:pt x="1897193" y="2092150"/>
                  <a:pt x="1893478" y="2094055"/>
                  <a:pt x="1891763" y="2088721"/>
                </a:cubicBezTo>
                <a:cubicBezTo>
                  <a:pt x="1891192" y="2086721"/>
                  <a:pt x="1890525" y="2087483"/>
                  <a:pt x="1890239" y="2089293"/>
                </a:cubicBezTo>
                <a:cubicBezTo>
                  <a:pt x="1889477" y="2091674"/>
                  <a:pt x="1890906" y="2095293"/>
                  <a:pt x="1888715" y="2097103"/>
                </a:cubicBezTo>
                <a:cubicBezTo>
                  <a:pt x="1886715" y="2098056"/>
                  <a:pt x="1886715" y="2094912"/>
                  <a:pt x="1886715" y="2093579"/>
                </a:cubicBezTo>
                <a:cubicBezTo>
                  <a:pt x="1886810" y="2087007"/>
                  <a:pt x="1885001" y="2088054"/>
                  <a:pt x="1883667" y="2091007"/>
                </a:cubicBezTo>
                <a:cubicBezTo>
                  <a:pt x="1883000" y="2092626"/>
                  <a:pt x="1882810" y="2095675"/>
                  <a:pt x="1880524" y="2095008"/>
                </a:cubicBezTo>
                <a:cubicBezTo>
                  <a:pt x="1878238" y="2094341"/>
                  <a:pt x="1880048" y="2091007"/>
                  <a:pt x="1880333" y="2089007"/>
                </a:cubicBezTo>
                <a:cubicBezTo>
                  <a:pt x="1876619" y="2076053"/>
                  <a:pt x="1866046" y="2103866"/>
                  <a:pt x="1883191" y="2105676"/>
                </a:cubicBezTo>
                <a:close/>
                <a:moveTo>
                  <a:pt x="1851282" y="2139013"/>
                </a:moveTo>
                <a:cubicBezTo>
                  <a:pt x="1866236" y="2159397"/>
                  <a:pt x="1884429" y="2122916"/>
                  <a:pt x="1871761" y="2132917"/>
                </a:cubicBezTo>
                <a:cubicBezTo>
                  <a:pt x="1868332" y="2136727"/>
                  <a:pt x="1864808" y="2135870"/>
                  <a:pt x="1867379" y="2129393"/>
                </a:cubicBezTo>
                <a:cubicBezTo>
                  <a:pt x="1868332" y="2127107"/>
                  <a:pt x="1867475" y="2127393"/>
                  <a:pt x="1866046" y="2128822"/>
                </a:cubicBezTo>
                <a:cubicBezTo>
                  <a:pt x="1863950" y="2130536"/>
                  <a:pt x="1862808" y="2134727"/>
                  <a:pt x="1860045" y="2135013"/>
                </a:cubicBezTo>
                <a:cubicBezTo>
                  <a:pt x="1858235" y="2134346"/>
                  <a:pt x="1860331" y="2131489"/>
                  <a:pt x="1861188" y="2130250"/>
                </a:cubicBezTo>
                <a:cubicBezTo>
                  <a:pt x="1865474" y="2124250"/>
                  <a:pt x="1863760" y="2123773"/>
                  <a:pt x="1861188" y="2125488"/>
                </a:cubicBezTo>
                <a:cubicBezTo>
                  <a:pt x="1859759" y="2126440"/>
                  <a:pt x="1857664" y="2129107"/>
                  <a:pt x="1856807" y="2126726"/>
                </a:cubicBezTo>
                <a:cubicBezTo>
                  <a:pt x="1855949" y="2124250"/>
                  <a:pt x="1859093" y="2122630"/>
                  <a:pt x="1860617" y="2121011"/>
                </a:cubicBezTo>
                <a:cubicBezTo>
                  <a:pt x="1866617" y="2105580"/>
                  <a:pt x="1842805" y="2125107"/>
                  <a:pt x="1851282" y="2139013"/>
                </a:cubicBezTo>
                <a:close/>
                <a:moveTo>
                  <a:pt x="1835471" y="2190639"/>
                </a:moveTo>
                <a:cubicBezTo>
                  <a:pt x="1842614" y="2189210"/>
                  <a:pt x="1848139" y="2179971"/>
                  <a:pt x="1848615" y="2173018"/>
                </a:cubicBezTo>
                <a:cubicBezTo>
                  <a:pt x="1847663" y="2165588"/>
                  <a:pt x="1836899" y="2187972"/>
                  <a:pt x="1837471" y="2173589"/>
                </a:cubicBezTo>
                <a:cubicBezTo>
                  <a:pt x="1839376" y="2162540"/>
                  <a:pt x="1832899" y="2180542"/>
                  <a:pt x="1830041" y="2180257"/>
                </a:cubicBezTo>
                <a:cubicBezTo>
                  <a:pt x="1827755" y="2180066"/>
                  <a:pt x="1829660" y="2176161"/>
                  <a:pt x="1830613" y="2174446"/>
                </a:cubicBezTo>
                <a:cubicBezTo>
                  <a:pt x="1834709" y="2166350"/>
                  <a:pt x="1832613" y="2166350"/>
                  <a:pt x="1829756" y="2169017"/>
                </a:cubicBezTo>
                <a:cubicBezTo>
                  <a:pt x="1828232" y="2170446"/>
                  <a:pt x="1826136" y="2174161"/>
                  <a:pt x="1824708" y="2171684"/>
                </a:cubicBezTo>
                <a:cubicBezTo>
                  <a:pt x="1823279" y="2169112"/>
                  <a:pt x="1826803" y="2166350"/>
                  <a:pt x="1828232" y="2164159"/>
                </a:cubicBezTo>
                <a:cubicBezTo>
                  <a:pt x="1830327" y="2161016"/>
                  <a:pt x="1829089" y="2156730"/>
                  <a:pt x="1825850" y="2158254"/>
                </a:cubicBezTo>
                <a:cubicBezTo>
                  <a:pt x="1811468" y="2167017"/>
                  <a:pt x="1814516" y="2197211"/>
                  <a:pt x="1835471" y="2190639"/>
                </a:cubicBezTo>
                <a:close/>
                <a:moveTo>
                  <a:pt x="1799561" y="2221500"/>
                </a:moveTo>
                <a:cubicBezTo>
                  <a:pt x="1812611" y="2244741"/>
                  <a:pt x="1833089" y="2205498"/>
                  <a:pt x="1819945" y="2216071"/>
                </a:cubicBezTo>
                <a:cubicBezTo>
                  <a:pt x="1816230" y="2220071"/>
                  <a:pt x="1812896" y="2218928"/>
                  <a:pt x="1815944" y="2212070"/>
                </a:cubicBezTo>
                <a:cubicBezTo>
                  <a:pt x="1816992" y="2209593"/>
                  <a:pt x="1816230" y="2209879"/>
                  <a:pt x="1814706" y="2211403"/>
                </a:cubicBezTo>
                <a:cubicBezTo>
                  <a:pt x="1812515" y="2213118"/>
                  <a:pt x="1811182" y="2217595"/>
                  <a:pt x="1808420" y="2217785"/>
                </a:cubicBezTo>
                <a:cubicBezTo>
                  <a:pt x="1806705" y="2217023"/>
                  <a:pt x="1808991" y="2213975"/>
                  <a:pt x="1809944" y="2212642"/>
                </a:cubicBezTo>
                <a:cubicBezTo>
                  <a:pt x="1814611" y="2206355"/>
                  <a:pt x="1812992" y="2205784"/>
                  <a:pt x="1810229" y="2207498"/>
                </a:cubicBezTo>
                <a:cubicBezTo>
                  <a:pt x="1808801" y="2208451"/>
                  <a:pt x="1806515" y="2211308"/>
                  <a:pt x="1805848" y="2208641"/>
                </a:cubicBezTo>
                <a:cubicBezTo>
                  <a:pt x="1805181" y="2205974"/>
                  <a:pt x="1808420" y="2204355"/>
                  <a:pt x="1809944" y="2202640"/>
                </a:cubicBezTo>
                <a:cubicBezTo>
                  <a:pt x="1816802" y="2186257"/>
                  <a:pt x="1792418" y="2206450"/>
                  <a:pt x="1799561" y="2221500"/>
                </a:cubicBezTo>
                <a:close/>
                <a:moveTo>
                  <a:pt x="1786226" y="2279412"/>
                </a:moveTo>
                <a:cubicBezTo>
                  <a:pt x="1794418" y="2279126"/>
                  <a:pt x="1803181" y="2249694"/>
                  <a:pt x="1792989" y="2263124"/>
                </a:cubicBezTo>
                <a:cubicBezTo>
                  <a:pt x="1790036" y="2268649"/>
                  <a:pt x="1785941" y="2269315"/>
                  <a:pt x="1787179" y="2261505"/>
                </a:cubicBezTo>
                <a:cubicBezTo>
                  <a:pt x="1787655" y="2258743"/>
                  <a:pt x="1786798" y="2259409"/>
                  <a:pt x="1785560" y="2261505"/>
                </a:cubicBezTo>
                <a:cubicBezTo>
                  <a:pt x="1783655" y="2264172"/>
                  <a:pt x="1783369" y="2269125"/>
                  <a:pt x="1780416" y="2270554"/>
                </a:cubicBezTo>
                <a:cubicBezTo>
                  <a:pt x="1778225" y="2270744"/>
                  <a:pt x="1779845" y="2266839"/>
                  <a:pt x="1780511" y="2265124"/>
                </a:cubicBezTo>
                <a:cubicBezTo>
                  <a:pt x="1783845" y="2257028"/>
                  <a:pt x="1781750" y="2257314"/>
                  <a:pt x="1779273" y="2260267"/>
                </a:cubicBezTo>
                <a:cubicBezTo>
                  <a:pt x="1773558" y="2268934"/>
                  <a:pt x="1772987" y="2260838"/>
                  <a:pt x="1777463" y="2256076"/>
                </a:cubicBezTo>
                <a:cubicBezTo>
                  <a:pt x="1779178" y="2252837"/>
                  <a:pt x="1777654" y="2249122"/>
                  <a:pt x="1774701" y="2251027"/>
                </a:cubicBezTo>
                <a:cubicBezTo>
                  <a:pt x="1771939" y="2252742"/>
                  <a:pt x="1769843" y="2257600"/>
                  <a:pt x="1768700" y="2260743"/>
                </a:cubicBezTo>
                <a:cubicBezTo>
                  <a:pt x="1763938" y="2274173"/>
                  <a:pt x="1773082" y="2285793"/>
                  <a:pt x="1786226" y="2279412"/>
                </a:cubicBezTo>
                <a:close/>
                <a:moveTo>
                  <a:pt x="1745459" y="2332942"/>
                </a:moveTo>
                <a:cubicBezTo>
                  <a:pt x="1755270" y="2341705"/>
                  <a:pt x="1770796" y="2327989"/>
                  <a:pt x="1770510" y="2316369"/>
                </a:cubicBezTo>
                <a:cubicBezTo>
                  <a:pt x="1770320" y="2313130"/>
                  <a:pt x="1767272" y="2316750"/>
                  <a:pt x="1766224" y="2318655"/>
                </a:cubicBezTo>
                <a:cubicBezTo>
                  <a:pt x="1764795" y="2321226"/>
                  <a:pt x="1763081" y="2322751"/>
                  <a:pt x="1761842" y="2322560"/>
                </a:cubicBezTo>
                <a:cubicBezTo>
                  <a:pt x="1758890" y="2323513"/>
                  <a:pt x="1762795" y="2311225"/>
                  <a:pt x="1759366" y="2317036"/>
                </a:cubicBezTo>
                <a:cubicBezTo>
                  <a:pt x="1757556" y="2319607"/>
                  <a:pt x="1756985" y="2324179"/>
                  <a:pt x="1754127" y="2325608"/>
                </a:cubicBezTo>
                <a:cubicBezTo>
                  <a:pt x="1752127" y="2325703"/>
                  <a:pt x="1753746" y="2321989"/>
                  <a:pt x="1754508" y="2320369"/>
                </a:cubicBezTo>
                <a:cubicBezTo>
                  <a:pt x="1758033" y="2312749"/>
                  <a:pt x="1755937" y="2313035"/>
                  <a:pt x="1753556" y="2315797"/>
                </a:cubicBezTo>
                <a:cubicBezTo>
                  <a:pt x="1752222" y="2317321"/>
                  <a:pt x="1750412" y="2320846"/>
                  <a:pt x="1749174" y="2318845"/>
                </a:cubicBezTo>
                <a:cubicBezTo>
                  <a:pt x="1747841" y="2316845"/>
                  <a:pt x="1750889" y="2313988"/>
                  <a:pt x="1752127" y="2311797"/>
                </a:cubicBezTo>
                <a:cubicBezTo>
                  <a:pt x="1755365" y="2294652"/>
                  <a:pt x="1734315" y="2322655"/>
                  <a:pt x="1745459" y="2332942"/>
                </a:cubicBezTo>
                <a:close/>
                <a:moveTo>
                  <a:pt x="1714789" y="2380472"/>
                </a:moveTo>
                <a:cubicBezTo>
                  <a:pt x="1731172" y="2394379"/>
                  <a:pt x="1745555" y="2354659"/>
                  <a:pt x="1734125" y="2368280"/>
                </a:cubicBezTo>
                <a:cubicBezTo>
                  <a:pt x="1731172" y="2372947"/>
                  <a:pt x="1727743" y="2373328"/>
                  <a:pt x="1729458" y="2366661"/>
                </a:cubicBezTo>
                <a:cubicBezTo>
                  <a:pt x="1730315" y="2360755"/>
                  <a:pt x="1724790" y="2374662"/>
                  <a:pt x="1722980" y="2374186"/>
                </a:cubicBezTo>
                <a:cubicBezTo>
                  <a:pt x="1721171" y="2374186"/>
                  <a:pt x="1722885" y="2370947"/>
                  <a:pt x="1723647" y="2369518"/>
                </a:cubicBezTo>
                <a:cubicBezTo>
                  <a:pt x="1727171" y="2362660"/>
                  <a:pt x="1725457" y="2362946"/>
                  <a:pt x="1723076" y="2365327"/>
                </a:cubicBezTo>
                <a:cubicBezTo>
                  <a:pt x="1721837" y="2366661"/>
                  <a:pt x="1720028" y="2369804"/>
                  <a:pt x="1718980" y="2367899"/>
                </a:cubicBezTo>
                <a:cubicBezTo>
                  <a:pt x="1717932" y="2365994"/>
                  <a:pt x="1720790" y="2363518"/>
                  <a:pt x="1721933" y="2361613"/>
                </a:cubicBezTo>
                <a:cubicBezTo>
                  <a:pt x="1726029" y="2346087"/>
                  <a:pt x="1705835" y="2371233"/>
                  <a:pt x="1714789" y="2380472"/>
                </a:cubicBezTo>
                <a:close/>
                <a:moveTo>
                  <a:pt x="1679642" y="2426573"/>
                </a:moveTo>
                <a:cubicBezTo>
                  <a:pt x="1688024" y="2440575"/>
                  <a:pt x="1709169" y="2426954"/>
                  <a:pt x="1711646" y="2413714"/>
                </a:cubicBezTo>
                <a:cubicBezTo>
                  <a:pt x="1712408" y="2409618"/>
                  <a:pt x="1708026" y="2413333"/>
                  <a:pt x="1706216" y="2415429"/>
                </a:cubicBezTo>
                <a:cubicBezTo>
                  <a:pt x="1700406" y="2422096"/>
                  <a:pt x="1697549" y="2418286"/>
                  <a:pt x="1700883" y="2412000"/>
                </a:cubicBezTo>
                <a:cubicBezTo>
                  <a:pt x="1703740" y="2403808"/>
                  <a:pt x="1693167" y="2421334"/>
                  <a:pt x="1691167" y="2420191"/>
                </a:cubicBezTo>
                <a:cubicBezTo>
                  <a:pt x="1687071" y="2418667"/>
                  <a:pt x="1704121" y="2401903"/>
                  <a:pt x="1693358" y="2408380"/>
                </a:cubicBezTo>
                <a:cubicBezTo>
                  <a:pt x="1691453" y="2409809"/>
                  <a:pt x="1688595" y="2413429"/>
                  <a:pt x="1687738" y="2410666"/>
                </a:cubicBezTo>
                <a:cubicBezTo>
                  <a:pt x="1686881" y="2407809"/>
                  <a:pt x="1690976" y="2405428"/>
                  <a:pt x="1692977" y="2403046"/>
                </a:cubicBezTo>
                <a:cubicBezTo>
                  <a:pt x="1701454" y="2382949"/>
                  <a:pt x="1670879" y="2411333"/>
                  <a:pt x="1679642" y="2426573"/>
                </a:cubicBezTo>
                <a:close/>
                <a:moveTo>
                  <a:pt x="1674117" y="2381520"/>
                </a:moveTo>
                <a:cubicBezTo>
                  <a:pt x="1678689" y="2400379"/>
                  <a:pt x="1701168" y="2390473"/>
                  <a:pt x="1705454" y="2376376"/>
                </a:cubicBezTo>
                <a:cubicBezTo>
                  <a:pt x="1706883" y="2371995"/>
                  <a:pt x="1702311" y="2374757"/>
                  <a:pt x="1700311" y="2376567"/>
                </a:cubicBezTo>
                <a:cubicBezTo>
                  <a:pt x="1694977" y="2381520"/>
                  <a:pt x="1691167" y="2379710"/>
                  <a:pt x="1696120" y="2371042"/>
                </a:cubicBezTo>
                <a:cubicBezTo>
                  <a:pt x="1700025" y="2362565"/>
                  <a:pt x="1687643" y="2379615"/>
                  <a:pt x="1685738" y="2377805"/>
                </a:cubicBezTo>
                <a:cubicBezTo>
                  <a:pt x="1683737" y="2376186"/>
                  <a:pt x="1687738" y="2372471"/>
                  <a:pt x="1688690" y="2371233"/>
                </a:cubicBezTo>
                <a:cubicBezTo>
                  <a:pt x="1695644" y="2363518"/>
                  <a:pt x="1693643" y="2362660"/>
                  <a:pt x="1690024" y="2364661"/>
                </a:cubicBezTo>
                <a:cubicBezTo>
                  <a:pt x="1688024" y="2365804"/>
                  <a:pt x="1684785" y="2369233"/>
                  <a:pt x="1684499" y="2365804"/>
                </a:cubicBezTo>
                <a:cubicBezTo>
                  <a:pt x="1684214" y="2362279"/>
                  <a:pt x="1688405" y="2360565"/>
                  <a:pt x="1690595" y="2358469"/>
                </a:cubicBezTo>
                <a:cubicBezTo>
                  <a:pt x="1701740" y="2338372"/>
                  <a:pt x="1669164" y="2361041"/>
                  <a:pt x="1674117" y="2381520"/>
                </a:cubicBezTo>
                <a:close/>
                <a:moveTo>
                  <a:pt x="1680499" y="2331037"/>
                </a:moveTo>
                <a:cubicBezTo>
                  <a:pt x="1681833" y="2328751"/>
                  <a:pt x="1683547" y="2325037"/>
                  <a:pt x="1683452" y="2322655"/>
                </a:cubicBezTo>
                <a:cubicBezTo>
                  <a:pt x="1682880" y="2316940"/>
                  <a:pt x="1673355" y="2336371"/>
                  <a:pt x="1675070" y="2322751"/>
                </a:cubicBezTo>
                <a:cubicBezTo>
                  <a:pt x="1675355" y="2317417"/>
                  <a:pt x="1671069" y="2329990"/>
                  <a:pt x="1669164" y="2329704"/>
                </a:cubicBezTo>
                <a:cubicBezTo>
                  <a:pt x="1667450" y="2329704"/>
                  <a:pt x="1668879" y="2326656"/>
                  <a:pt x="1669545" y="2325322"/>
                </a:cubicBezTo>
                <a:cubicBezTo>
                  <a:pt x="1672688" y="2319036"/>
                  <a:pt x="1670974" y="2319131"/>
                  <a:pt x="1668783" y="2321322"/>
                </a:cubicBezTo>
                <a:cubicBezTo>
                  <a:pt x="1667640" y="2322560"/>
                  <a:pt x="1666021" y="2325418"/>
                  <a:pt x="1664973" y="2323703"/>
                </a:cubicBezTo>
                <a:cubicBezTo>
                  <a:pt x="1663830" y="2321893"/>
                  <a:pt x="1666497" y="2319607"/>
                  <a:pt x="1667640" y="2317893"/>
                </a:cubicBezTo>
                <a:cubicBezTo>
                  <a:pt x="1669164" y="2315416"/>
                  <a:pt x="1668212" y="2312273"/>
                  <a:pt x="1665640" y="2313702"/>
                </a:cubicBezTo>
                <a:cubicBezTo>
                  <a:pt x="1649162" y="2327037"/>
                  <a:pt x="1666211" y="2350278"/>
                  <a:pt x="1680499" y="2331037"/>
                </a:cubicBezTo>
                <a:close/>
                <a:moveTo>
                  <a:pt x="1649447" y="2477722"/>
                </a:moveTo>
                <a:cubicBezTo>
                  <a:pt x="1656115" y="2482294"/>
                  <a:pt x="1679546" y="2457529"/>
                  <a:pt x="1664687" y="2465530"/>
                </a:cubicBezTo>
                <a:cubicBezTo>
                  <a:pt x="1659258" y="2469531"/>
                  <a:pt x="1656401" y="2467626"/>
                  <a:pt x="1662211" y="2460482"/>
                </a:cubicBezTo>
                <a:cubicBezTo>
                  <a:pt x="1664306" y="2457910"/>
                  <a:pt x="1663354" y="2458101"/>
                  <a:pt x="1661258" y="2459530"/>
                </a:cubicBezTo>
                <a:cubicBezTo>
                  <a:pt x="1658401" y="2461053"/>
                  <a:pt x="1655448" y="2465816"/>
                  <a:pt x="1652210" y="2465530"/>
                </a:cubicBezTo>
                <a:cubicBezTo>
                  <a:pt x="1650876" y="2464387"/>
                  <a:pt x="1654496" y="2461530"/>
                  <a:pt x="1655924" y="2460196"/>
                </a:cubicBezTo>
                <a:cubicBezTo>
                  <a:pt x="1663163" y="2453910"/>
                  <a:pt x="1661639" y="2453052"/>
                  <a:pt x="1658306" y="2454576"/>
                </a:cubicBezTo>
                <a:cubicBezTo>
                  <a:pt x="1656496" y="2455434"/>
                  <a:pt x="1653067" y="2458101"/>
                  <a:pt x="1653448" y="2455148"/>
                </a:cubicBezTo>
                <a:cubicBezTo>
                  <a:pt x="1653829" y="2452100"/>
                  <a:pt x="1657639" y="2450862"/>
                  <a:pt x="1659830" y="2449243"/>
                </a:cubicBezTo>
                <a:cubicBezTo>
                  <a:pt x="1662973" y="2446957"/>
                  <a:pt x="1664306" y="2442385"/>
                  <a:pt x="1661258" y="2442575"/>
                </a:cubicBezTo>
                <a:cubicBezTo>
                  <a:pt x="1658401" y="2442766"/>
                  <a:pt x="1654210" y="2446290"/>
                  <a:pt x="1651543" y="2448766"/>
                </a:cubicBezTo>
                <a:cubicBezTo>
                  <a:pt x="1643161" y="2456958"/>
                  <a:pt x="1635350" y="2474008"/>
                  <a:pt x="1649447" y="2477722"/>
                </a:cubicBezTo>
                <a:close/>
                <a:moveTo>
                  <a:pt x="1638970" y="2428764"/>
                </a:moveTo>
                <a:cubicBezTo>
                  <a:pt x="1648971" y="2442194"/>
                  <a:pt x="1671355" y="2426859"/>
                  <a:pt x="1673165" y="2412762"/>
                </a:cubicBezTo>
                <a:cubicBezTo>
                  <a:pt x="1673546" y="2408857"/>
                  <a:pt x="1669259" y="2412571"/>
                  <a:pt x="1667450" y="2414857"/>
                </a:cubicBezTo>
                <a:cubicBezTo>
                  <a:pt x="1662687" y="2420953"/>
                  <a:pt x="1657829" y="2420953"/>
                  <a:pt x="1661258" y="2412095"/>
                </a:cubicBezTo>
                <a:cubicBezTo>
                  <a:pt x="1663259" y="2403999"/>
                  <a:pt x="1653734" y="2422382"/>
                  <a:pt x="1651352" y="2421525"/>
                </a:cubicBezTo>
                <a:cubicBezTo>
                  <a:pt x="1648876" y="2421334"/>
                  <a:pt x="1651638" y="2417048"/>
                  <a:pt x="1652876" y="2415143"/>
                </a:cubicBezTo>
                <a:cubicBezTo>
                  <a:pt x="1658687" y="2406285"/>
                  <a:pt x="1656210" y="2406380"/>
                  <a:pt x="1652686" y="2409333"/>
                </a:cubicBezTo>
                <a:cubicBezTo>
                  <a:pt x="1644113" y="2418382"/>
                  <a:pt x="1645637" y="2408857"/>
                  <a:pt x="1651733" y="2404094"/>
                </a:cubicBezTo>
                <a:cubicBezTo>
                  <a:pt x="1659354" y="2383996"/>
                  <a:pt x="1628873" y="2412857"/>
                  <a:pt x="1638970" y="2428764"/>
                </a:cubicBezTo>
                <a:close/>
                <a:moveTo>
                  <a:pt x="1635541" y="2377043"/>
                </a:moveTo>
                <a:cubicBezTo>
                  <a:pt x="1644113" y="2390378"/>
                  <a:pt x="1664021" y="2378758"/>
                  <a:pt x="1665926" y="2365327"/>
                </a:cubicBezTo>
                <a:cubicBezTo>
                  <a:pt x="1666783" y="2357231"/>
                  <a:pt x="1650305" y="2381615"/>
                  <a:pt x="1655353" y="2363422"/>
                </a:cubicBezTo>
                <a:cubicBezTo>
                  <a:pt x="1657353" y="2355802"/>
                  <a:pt x="1648590" y="2372471"/>
                  <a:pt x="1646495" y="2371423"/>
                </a:cubicBezTo>
                <a:cubicBezTo>
                  <a:pt x="1644304" y="2370947"/>
                  <a:pt x="1646780" y="2367137"/>
                  <a:pt x="1647923" y="2365518"/>
                </a:cubicBezTo>
                <a:cubicBezTo>
                  <a:pt x="1653162" y="2357612"/>
                  <a:pt x="1651067" y="2357422"/>
                  <a:pt x="1647828" y="2359898"/>
                </a:cubicBezTo>
                <a:cubicBezTo>
                  <a:pt x="1640018" y="2367709"/>
                  <a:pt x="1641542" y="2358850"/>
                  <a:pt x="1647066" y="2354850"/>
                </a:cubicBezTo>
                <a:cubicBezTo>
                  <a:pt x="1654115" y="2336181"/>
                  <a:pt x="1626206" y="2361708"/>
                  <a:pt x="1635541" y="2377043"/>
                </a:cubicBezTo>
                <a:close/>
                <a:moveTo>
                  <a:pt x="1581915" y="2446385"/>
                </a:moveTo>
                <a:cubicBezTo>
                  <a:pt x="1577534" y="2450195"/>
                  <a:pt x="1573819" y="2449243"/>
                  <a:pt x="1577629" y="2443147"/>
                </a:cubicBezTo>
                <a:cubicBezTo>
                  <a:pt x="1579915" y="2437622"/>
                  <a:pt x="1570676" y="2449433"/>
                  <a:pt x="1568675" y="2448290"/>
                </a:cubicBezTo>
                <a:cubicBezTo>
                  <a:pt x="1566866" y="2447623"/>
                  <a:pt x="1569628" y="2444956"/>
                  <a:pt x="1570866" y="2443813"/>
                </a:cubicBezTo>
                <a:cubicBezTo>
                  <a:pt x="1574867" y="2440194"/>
                  <a:pt x="1576391" y="2437146"/>
                  <a:pt x="1571628" y="2439432"/>
                </a:cubicBezTo>
                <a:cubicBezTo>
                  <a:pt x="1565818" y="2443813"/>
                  <a:pt x="1564865" y="2438956"/>
                  <a:pt x="1570009" y="2436479"/>
                </a:cubicBezTo>
                <a:cubicBezTo>
                  <a:pt x="1583344" y="2422192"/>
                  <a:pt x="1552769" y="2434765"/>
                  <a:pt x="1558484" y="2451433"/>
                </a:cubicBezTo>
                <a:cubicBezTo>
                  <a:pt x="1571342" y="2472484"/>
                  <a:pt x="1597631" y="2436003"/>
                  <a:pt x="1581915" y="2446385"/>
                </a:cubicBezTo>
                <a:close/>
                <a:moveTo>
                  <a:pt x="1620968" y="2420191"/>
                </a:moveTo>
                <a:cubicBezTo>
                  <a:pt x="1616300" y="2423430"/>
                  <a:pt x="1613443" y="2421525"/>
                  <a:pt x="1618301" y="2415334"/>
                </a:cubicBezTo>
                <a:cubicBezTo>
                  <a:pt x="1621444" y="2410285"/>
                  <a:pt x="1612681" y="2418286"/>
                  <a:pt x="1611443" y="2418953"/>
                </a:cubicBezTo>
                <a:cubicBezTo>
                  <a:pt x="1607156" y="2421239"/>
                  <a:pt x="1610109" y="2415715"/>
                  <a:pt x="1612395" y="2414572"/>
                </a:cubicBezTo>
                <a:cubicBezTo>
                  <a:pt x="1618586" y="2409333"/>
                  <a:pt x="1617158" y="2408476"/>
                  <a:pt x="1614110" y="2409618"/>
                </a:cubicBezTo>
                <a:cubicBezTo>
                  <a:pt x="1612490" y="2410285"/>
                  <a:pt x="1609538" y="2412476"/>
                  <a:pt x="1609728" y="2409809"/>
                </a:cubicBezTo>
                <a:cubicBezTo>
                  <a:pt x="1609823" y="2407047"/>
                  <a:pt x="1613252" y="2406190"/>
                  <a:pt x="1615158" y="2404856"/>
                </a:cubicBezTo>
                <a:cubicBezTo>
                  <a:pt x="1617920" y="2402951"/>
                  <a:pt x="1618777" y="2398951"/>
                  <a:pt x="1615919" y="2398855"/>
                </a:cubicBezTo>
                <a:cubicBezTo>
                  <a:pt x="1613252" y="2398855"/>
                  <a:pt x="1609633" y="2401713"/>
                  <a:pt x="1607442" y="2403808"/>
                </a:cubicBezTo>
                <a:cubicBezTo>
                  <a:pt x="1595155" y="2413429"/>
                  <a:pt x="1599346" y="2438575"/>
                  <a:pt x="1617634" y="2428383"/>
                </a:cubicBezTo>
                <a:cubicBezTo>
                  <a:pt x="1620777" y="2426954"/>
                  <a:pt x="1630969" y="2414857"/>
                  <a:pt x="1620968" y="2420191"/>
                </a:cubicBezTo>
                <a:close/>
                <a:moveTo>
                  <a:pt x="1622206" y="2474103"/>
                </a:moveTo>
                <a:cubicBezTo>
                  <a:pt x="1626778" y="2471245"/>
                  <a:pt x="1637351" y="2453910"/>
                  <a:pt x="1624492" y="2464292"/>
                </a:cubicBezTo>
                <a:cubicBezTo>
                  <a:pt x="1618491" y="2469817"/>
                  <a:pt x="1613538" y="2468959"/>
                  <a:pt x="1618872" y="2460673"/>
                </a:cubicBezTo>
                <a:cubicBezTo>
                  <a:pt x="1620587" y="2457529"/>
                  <a:pt x="1619444" y="2458101"/>
                  <a:pt x="1617062" y="2460196"/>
                </a:cubicBezTo>
                <a:cubicBezTo>
                  <a:pt x="1613633" y="2462577"/>
                  <a:pt x="1610966" y="2468007"/>
                  <a:pt x="1606871" y="2468578"/>
                </a:cubicBezTo>
                <a:cubicBezTo>
                  <a:pt x="1604394" y="2468007"/>
                  <a:pt x="1608109" y="2464101"/>
                  <a:pt x="1609728" y="2462482"/>
                </a:cubicBezTo>
                <a:cubicBezTo>
                  <a:pt x="1617348" y="2454576"/>
                  <a:pt x="1614872" y="2454291"/>
                  <a:pt x="1610776" y="2456672"/>
                </a:cubicBezTo>
                <a:cubicBezTo>
                  <a:pt x="1608490" y="2458006"/>
                  <a:pt x="1604870" y="2461530"/>
                  <a:pt x="1604204" y="2458672"/>
                </a:cubicBezTo>
                <a:cubicBezTo>
                  <a:pt x="1603537" y="2455815"/>
                  <a:pt x="1608395" y="2453529"/>
                  <a:pt x="1610776" y="2451338"/>
                </a:cubicBezTo>
                <a:cubicBezTo>
                  <a:pt x="1614014" y="2448100"/>
                  <a:pt x="1613919" y="2443432"/>
                  <a:pt x="1609919" y="2444670"/>
                </a:cubicBezTo>
                <a:cubicBezTo>
                  <a:pt x="1581725" y="2458386"/>
                  <a:pt x="1590488" y="2496772"/>
                  <a:pt x="1622206" y="2474103"/>
                </a:cubicBezTo>
                <a:close/>
                <a:moveTo>
                  <a:pt x="1584392" y="2511536"/>
                </a:moveTo>
                <a:cubicBezTo>
                  <a:pt x="1590202" y="2524871"/>
                  <a:pt x="1612205" y="2514775"/>
                  <a:pt x="1617158" y="2504107"/>
                </a:cubicBezTo>
                <a:cubicBezTo>
                  <a:pt x="1618682" y="2500868"/>
                  <a:pt x="1613824" y="2503440"/>
                  <a:pt x="1611824" y="2504964"/>
                </a:cubicBezTo>
                <a:cubicBezTo>
                  <a:pt x="1606204" y="2509250"/>
                  <a:pt x="1602299" y="2508488"/>
                  <a:pt x="1607442" y="2501630"/>
                </a:cubicBezTo>
                <a:cubicBezTo>
                  <a:pt x="1611347" y="2495248"/>
                  <a:pt x="1598489" y="2509060"/>
                  <a:pt x="1596679" y="2507821"/>
                </a:cubicBezTo>
                <a:cubicBezTo>
                  <a:pt x="1594679" y="2506774"/>
                  <a:pt x="1598965" y="2503726"/>
                  <a:pt x="1599727" y="2502868"/>
                </a:cubicBezTo>
                <a:cubicBezTo>
                  <a:pt x="1606871" y="2496486"/>
                  <a:pt x="1604870" y="2496106"/>
                  <a:pt x="1601156" y="2498010"/>
                </a:cubicBezTo>
                <a:cubicBezTo>
                  <a:pt x="1591631" y="2504107"/>
                  <a:pt x="1595726" y="2496201"/>
                  <a:pt x="1601727" y="2493534"/>
                </a:cubicBezTo>
                <a:cubicBezTo>
                  <a:pt x="1613252" y="2477818"/>
                  <a:pt x="1579534" y="2498677"/>
                  <a:pt x="1584392" y="2511536"/>
                </a:cubicBezTo>
                <a:close/>
                <a:moveTo>
                  <a:pt x="1582582" y="2492867"/>
                </a:moveTo>
                <a:cubicBezTo>
                  <a:pt x="1588392" y="2486581"/>
                  <a:pt x="1587725" y="2480961"/>
                  <a:pt x="1578677" y="2488295"/>
                </a:cubicBezTo>
                <a:cubicBezTo>
                  <a:pt x="1570390" y="2495248"/>
                  <a:pt x="1566104" y="2491819"/>
                  <a:pt x="1571247" y="2484580"/>
                </a:cubicBezTo>
                <a:cubicBezTo>
                  <a:pt x="1574771" y="2476389"/>
                  <a:pt x="1560008" y="2494867"/>
                  <a:pt x="1557055" y="2493153"/>
                </a:cubicBezTo>
                <a:cubicBezTo>
                  <a:pt x="1554293" y="2492581"/>
                  <a:pt x="1557341" y="2489533"/>
                  <a:pt x="1559341" y="2487533"/>
                </a:cubicBezTo>
                <a:cubicBezTo>
                  <a:pt x="1571438" y="2475722"/>
                  <a:pt x="1562960" y="2478389"/>
                  <a:pt x="1556388" y="2483247"/>
                </a:cubicBezTo>
                <a:cubicBezTo>
                  <a:pt x="1554864" y="2484009"/>
                  <a:pt x="1553531" y="2484104"/>
                  <a:pt x="1553054" y="2482580"/>
                </a:cubicBezTo>
                <a:cubicBezTo>
                  <a:pt x="1552102" y="2479627"/>
                  <a:pt x="1557722" y="2477056"/>
                  <a:pt x="1560579" y="2474674"/>
                </a:cubicBezTo>
                <a:cubicBezTo>
                  <a:pt x="1564675" y="2471245"/>
                  <a:pt x="1563913" y="2466292"/>
                  <a:pt x="1558865" y="2467721"/>
                </a:cubicBezTo>
                <a:cubicBezTo>
                  <a:pt x="1514859" y="2490867"/>
                  <a:pt x="1553626" y="2525919"/>
                  <a:pt x="1582582" y="2492867"/>
                </a:cubicBezTo>
                <a:close/>
                <a:moveTo>
                  <a:pt x="1549816" y="2549350"/>
                </a:moveTo>
                <a:cubicBezTo>
                  <a:pt x="1558484" y="2554684"/>
                  <a:pt x="1591345" y="2530395"/>
                  <a:pt x="1570676" y="2537920"/>
                </a:cubicBezTo>
                <a:cubicBezTo>
                  <a:pt x="1563818" y="2541444"/>
                  <a:pt x="1559912" y="2540016"/>
                  <a:pt x="1565532" y="2534301"/>
                </a:cubicBezTo>
                <a:cubicBezTo>
                  <a:pt x="1567533" y="2532491"/>
                  <a:pt x="1571247" y="2529157"/>
                  <a:pt x="1565818" y="2531824"/>
                </a:cubicBezTo>
                <a:cubicBezTo>
                  <a:pt x="1561913" y="2533348"/>
                  <a:pt x="1557531" y="2537730"/>
                  <a:pt x="1553340" y="2537253"/>
                </a:cubicBezTo>
                <a:cubicBezTo>
                  <a:pt x="1551435" y="2536015"/>
                  <a:pt x="1556388" y="2533348"/>
                  <a:pt x="1558484" y="2532205"/>
                </a:cubicBezTo>
                <a:cubicBezTo>
                  <a:pt x="1568390" y="2526395"/>
                  <a:pt x="1566294" y="2525347"/>
                  <a:pt x="1561722" y="2526681"/>
                </a:cubicBezTo>
                <a:cubicBezTo>
                  <a:pt x="1560198" y="2526871"/>
                  <a:pt x="1554959" y="2530300"/>
                  <a:pt x="1555150" y="2526967"/>
                </a:cubicBezTo>
                <a:cubicBezTo>
                  <a:pt x="1555817" y="2524014"/>
                  <a:pt x="1560865" y="2522966"/>
                  <a:pt x="1563913" y="2521442"/>
                </a:cubicBezTo>
                <a:cubicBezTo>
                  <a:pt x="1568104" y="2519251"/>
                  <a:pt x="1570009" y="2514775"/>
                  <a:pt x="1565818" y="2514775"/>
                </a:cubicBezTo>
                <a:cubicBezTo>
                  <a:pt x="1562008" y="2514870"/>
                  <a:pt x="1556388" y="2518203"/>
                  <a:pt x="1552769" y="2520490"/>
                </a:cubicBezTo>
                <a:cubicBezTo>
                  <a:pt x="1540862" y="2526585"/>
                  <a:pt x="1530766" y="2546017"/>
                  <a:pt x="1549816" y="2549350"/>
                </a:cubicBezTo>
                <a:close/>
                <a:moveTo>
                  <a:pt x="1171769" y="1442641"/>
                </a:moveTo>
                <a:cubicBezTo>
                  <a:pt x="1146146" y="1416923"/>
                  <a:pt x="1120619" y="1447212"/>
                  <a:pt x="1159196" y="1459214"/>
                </a:cubicBezTo>
                <a:cubicBezTo>
                  <a:pt x="1165958" y="1459119"/>
                  <a:pt x="1144146" y="1447975"/>
                  <a:pt x="1157767" y="1450070"/>
                </a:cubicBezTo>
                <a:cubicBezTo>
                  <a:pt x="1159862" y="1450737"/>
                  <a:pt x="1163577" y="1451880"/>
                  <a:pt x="1159577" y="1449213"/>
                </a:cubicBezTo>
                <a:cubicBezTo>
                  <a:pt x="1157005" y="1447022"/>
                  <a:pt x="1152147" y="1446260"/>
                  <a:pt x="1150433" y="1443403"/>
                </a:cubicBezTo>
                <a:cubicBezTo>
                  <a:pt x="1150337" y="1441593"/>
                  <a:pt x="1154528" y="1443498"/>
                  <a:pt x="1156243" y="1444260"/>
                </a:cubicBezTo>
                <a:cubicBezTo>
                  <a:pt x="1167863" y="1450356"/>
                  <a:pt x="1162244" y="1444545"/>
                  <a:pt x="1158338" y="1441688"/>
                </a:cubicBezTo>
                <a:cubicBezTo>
                  <a:pt x="1157481" y="1440831"/>
                  <a:pt x="1157005" y="1440164"/>
                  <a:pt x="1158148" y="1439688"/>
                </a:cubicBezTo>
                <a:cubicBezTo>
                  <a:pt x="1160529" y="1438735"/>
                  <a:pt x="1163577" y="1442164"/>
                  <a:pt x="1166054" y="1443593"/>
                </a:cubicBezTo>
                <a:cubicBezTo>
                  <a:pt x="1168244" y="1445117"/>
                  <a:pt x="1173483" y="1446546"/>
                  <a:pt x="1171769" y="1442641"/>
                </a:cubicBezTo>
                <a:close/>
                <a:moveTo>
                  <a:pt x="1188723" y="1475883"/>
                </a:moveTo>
                <a:cubicBezTo>
                  <a:pt x="1157005" y="1443688"/>
                  <a:pt x="1141860" y="1490456"/>
                  <a:pt x="1178531" y="1500743"/>
                </a:cubicBezTo>
                <a:cubicBezTo>
                  <a:pt x="1185580" y="1499981"/>
                  <a:pt x="1162529" y="1486932"/>
                  <a:pt x="1176245" y="1488265"/>
                </a:cubicBezTo>
                <a:cubicBezTo>
                  <a:pt x="1178627" y="1489027"/>
                  <a:pt x="1181960" y="1489980"/>
                  <a:pt x="1177865" y="1486837"/>
                </a:cubicBezTo>
                <a:cubicBezTo>
                  <a:pt x="1176341" y="1485122"/>
                  <a:pt x="1163768" y="1480359"/>
                  <a:pt x="1169673" y="1478740"/>
                </a:cubicBezTo>
                <a:cubicBezTo>
                  <a:pt x="1173293" y="1479502"/>
                  <a:pt x="1177865" y="1483598"/>
                  <a:pt x="1180913" y="1483217"/>
                </a:cubicBezTo>
                <a:cubicBezTo>
                  <a:pt x="1182437" y="1480836"/>
                  <a:pt x="1171959" y="1475978"/>
                  <a:pt x="1174912" y="1473883"/>
                </a:cubicBezTo>
                <a:cubicBezTo>
                  <a:pt x="1177007" y="1472263"/>
                  <a:pt x="1180722" y="1476454"/>
                  <a:pt x="1183294" y="1478169"/>
                </a:cubicBezTo>
                <a:cubicBezTo>
                  <a:pt x="1186913" y="1480836"/>
                  <a:pt x="1191009" y="1479883"/>
                  <a:pt x="1188723" y="1475883"/>
                </a:cubicBezTo>
                <a:close/>
                <a:moveTo>
                  <a:pt x="1199867" y="1509411"/>
                </a:moveTo>
                <a:cubicBezTo>
                  <a:pt x="1188818" y="1505601"/>
                  <a:pt x="1184151" y="1518174"/>
                  <a:pt x="1187485" y="1526841"/>
                </a:cubicBezTo>
                <a:cubicBezTo>
                  <a:pt x="1187580" y="1531223"/>
                  <a:pt x="1203868" y="1546654"/>
                  <a:pt x="1197486" y="1533985"/>
                </a:cubicBezTo>
                <a:cubicBezTo>
                  <a:pt x="1195867" y="1531509"/>
                  <a:pt x="1195200" y="1529413"/>
                  <a:pt x="1195772" y="1528461"/>
                </a:cubicBezTo>
                <a:cubicBezTo>
                  <a:pt x="1196629" y="1525317"/>
                  <a:pt x="1205487" y="1534462"/>
                  <a:pt x="1201677" y="1528651"/>
                </a:cubicBezTo>
                <a:cubicBezTo>
                  <a:pt x="1200153" y="1525794"/>
                  <a:pt x="1196057" y="1523603"/>
                  <a:pt x="1195962" y="1520365"/>
                </a:cubicBezTo>
                <a:cubicBezTo>
                  <a:pt x="1198058" y="1517126"/>
                  <a:pt x="1208726" y="1534462"/>
                  <a:pt x="1205201" y="1523984"/>
                </a:cubicBezTo>
                <a:cubicBezTo>
                  <a:pt x="1199677" y="1515126"/>
                  <a:pt x="1207297" y="1518650"/>
                  <a:pt x="1209488" y="1524555"/>
                </a:cubicBezTo>
                <a:cubicBezTo>
                  <a:pt x="1222442" y="1535033"/>
                  <a:pt x="1209678" y="1509982"/>
                  <a:pt x="1199867" y="1509411"/>
                </a:cubicBezTo>
                <a:close/>
                <a:moveTo>
                  <a:pt x="1221965" y="1566561"/>
                </a:moveTo>
                <a:cubicBezTo>
                  <a:pt x="1227109" y="1571037"/>
                  <a:pt x="1217203" y="1557321"/>
                  <a:pt x="1218441" y="1555893"/>
                </a:cubicBezTo>
                <a:cubicBezTo>
                  <a:pt x="1219394" y="1554083"/>
                  <a:pt x="1221680" y="1557607"/>
                  <a:pt x="1222632" y="1559226"/>
                </a:cubicBezTo>
                <a:cubicBezTo>
                  <a:pt x="1227109" y="1566846"/>
                  <a:pt x="1227871" y="1565037"/>
                  <a:pt x="1227014" y="1561322"/>
                </a:cubicBezTo>
                <a:cubicBezTo>
                  <a:pt x="1223204" y="1551321"/>
                  <a:pt x="1229966" y="1556369"/>
                  <a:pt x="1231205" y="1562655"/>
                </a:cubicBezTo>
                <a:cubicBezTo>
                  <a:pt x="1243778" y="1576753"/>
                  <a:pt x="1232062" y="1540176"/>
                  <a:pt x="1216441" y="1544463"/>
                </a:cubicBezTo>
                <a:cubicBezTo>
                  <a:pt x="1204344" y="1548558"/>
                  <a:pt x="1207964" y="1568275"/>
                  <a:pt x="1216917" y="1574752"/>
                </a:cubicBezTo>
                <a:cubicBezTo>
                  <a:pt x="1222823" y="1578372"/>
                  <a:pt x="1209869" y="1555607"/>
                  <a:pt x="1221965" y="1566561"/>
                </a:cubicBezTo>
                <a:close/>
                <a:moveTo>
                  <a:pt x="1223204" y="1736201"/>
                </a:moveTo>
                <a:cubicBezTo>
                  <a:pt x="1223394" y="1741249"/>
                  <a:pt x="1225680" y="1731343"/>
                  <a:pt x="1226252" y="1730200"/>
                </a:cubicBezTo>
                <a:cubicBezTo>
                  <a:pt x="1228157" y="1726390"/>
                  <a:pt x="1228728" y="1731724"/>
                  <a:pt x="1227680" y="1733725"/>
                </a:cubicBezTo>
                <a:cubicBezTo>
                  <a:pt x="1225871" y="1740583"/>
                  <a:pt x="1227299" y="1740487"/>
                  <a:pt x="1228823" y="1738201"/>
                </a:cubicBezTo>
                <a:cubicBezTo>
                  <a:pt x="1229681" y="1736963"/>
                  <a:pt x="1230633" y="1733725"/>
                  <a:pt x="1231776" y="1735820"/>
                </a:cubicBezTo>
                <a:cubicBezTo>
                  <a:pt x="1233014" y="1737916"/>
                  <a:pt x="1231014" y="1740297"/>
                  <a:pt x="1230347" y="1742202"/>
                </a:cubicBezTo>
                <a:cubicBezTo>
                  <a:pt x="1229585" y="1758966"/>
                  <a:pt x="1242920" y="1732105"/>
                  <a:pt x="1233014" y="1722866"/>
                </a:cubicBezTo>
                <a:cubicBezTo>
                  <a:pt x="1224251" y="1713912"/>
                  <a:pt x="1214441" y="1726295"/>
                  <a:pt x="1216060" y="1735820"/>
                </a:cubicBezTo>
                <a:cubicBezTo>
                  <a:pt x="1217393" y="1742011"/>
                  <a:pt x="1222632" y="1721533"/>
                  <a:pt x="1223204" y="1736201"/>
                </a:cubicBezTo>
                <a:close/>
                <a:moveTo>
                  <a:pt x="1183103" y="1968706"/>
                </a:moveTo>
                <a:cubicBezTo>
                  <a:pt x="1183675" y="1976326"/>
                  <a:pt x="1186532" y="1957371"/>
                  <a:pt x="1188723" y="1957276"/>
                </a:cubicBezTo>
                <a:cubicBezTo>
                  <a:pt x="1190819" y="1956609"/>
                  <a:pt x="1189771" y="1961277"/>
                  <a:pt x="1189199" y="1963277"/>
                </a:cubicBezTo>
                <a:cubicBezTo>
                  <a:pt x="1186818" y="1972897"/>
                  <a:pt x="1188818" y="1972040"/>
                  <a:pt x="1190914" y="1968325"/>
                </a:cubicBezTo>
                <a:cubicBezTo>
                  <a:pt x="1195676" y="1957467"/>
                  <a:pt x="1196915" y="1966611"/>
                  <a:pt x="1193105" y="1972612"/>
                </a:cubicBezTo>
                <a:cubicBezTo>
                  <a:pt x="1191771" y="1976612"/>
                  <a:pt x="1193676" y="1980327"/>
                  <a:pt x="1196438" y="1977565"/>
                </a:cubicBezTo>
                <a:cubicBezTo>
                  <a:pt x="1198915" y="1974993"/>
                  <a:pt x="1200439" y="1969278"/>
                  <a:pt x="1201201" y="1965563"/>
                </a:cubicBezTo>
                <a:cubicBezTo>
                  <a:pt x="1205582" y="1930320"/>
                  <a:pt x="1169197" y="1947370"/>
                  <a:pt x="1172816" y="1971945"/>
                </a:cubicBezTo>
                <a:cubicBezTo>
                  <a:pt x="1174721" y="1979565"/>
                  <a:pt x="1182151" y="1950133"/>
                  <a:pt x="1183103" y="1968706"/>
                </a:cubicBezTo>
                <a:close/>
                <a:moveTo>
                  <a:pt x="1195391" y="1934130"/>
                </a:moveTo>
                <a:cubicBezTo>
                  <a:pt x="1196724" y="1937750"/>
                  <a:pt x="1199391" y="1931749"/>
                  <a:pt x="1200058" y="1928892"/>
                </a:cubicBezTo>
                <a:cubicBezTo>
                  <a:pt x="1202153" y="1919557"/>
                  <a:pt x="1207011" y="1919653"/>
                  <a:pt x="1207297" y="1927558"/>
                </a:cubicBezTo>
                <a:cubicBezTo>
                  <a:pt x="1209107" y="1935369"/>
                  <a:pt x="1209869" y="1914128"/>
                  <a:pt x="1212536" y="1913557"/>
                </a:cubicBezTo>
                <a:cubicBezTo>
                  <a:pt x="1215012" y="1912128"/>
                  <a:pt x="1214250" y="1917652"/>
                  <a:pt x="1213964" y="1919843"/>
                </a:cubicBezTo>
                <a:cubicBezTo>
                  <a:pt x="1212440" y="1930892"/>
                  <a:pt x="1214726" y="1929368"/>
                  <a:pt x="1216822" y="1924701"/>
                </a:cubicBezTo>
                <a:cubicBezTo>
                  <a:pt x="1217965" y="1922129"/>
                  <a:pt x="1218822" y="1916890"/>
                  <a:pt x="1221204" y="1918509"/>
                </a:cubicBezTo>
                <a:cubicBezTo>
                  <a:pt x="1223585" y="1920033"/>
                  <a:pt x="1220822" y="1925272"/>
                  <a:pt x="1220156" y="1928606"/>
                </a:cubicBezTo>
                <a:cubicBezTo>
                  <a:pt x="1219013" y="1933559"/>
                  <a:pt x="1222156" y="1936797"/>
                  <a:pt x="1225013" y="1932702"/>
                </a:cubicBezTo>
                <a:cubicBezTo>
                  <a:pt x="1244540" y="1884982"/>
                  <a:pt x="1189485" y="1892887"/>
                  <a:pt x="1195391" y="1934130"/>
                </a:cubicBezTo>
                <a:close/>
                <a:moveTo>
                  <a:pt x="1208154" y="1875266"/>
                </a:moveTo>
                <a:cubicBezTo>
                  <a:pt x="1209678" y="1877933"/>
                  <a:pt x="1211393" y="1872694"/>
                  <a:pt x="1211678" y="1870313"/>
                </a:cubicBezTo>
                <a:cubicBezTo>
                  <a:pt x="1212440" y="1863741"/>
                  <a:pt x="1216155" y="1860502"/>
                  <a:pt x="1217774" y="1867837"/>
                </a:cubicBezTo>
                <a:cubicBezTo>
                  <a:pt x="1219584" y="1873170"/>
                  <a:pt x="1219584" y="1859740"/>
                  <a:pt x="1219870" y="1858312"/>
                </a:cubicBezTo>
                <a:cubicBezTo>
                  <a:pt x="1220918" y="1852882"/>
                  <a:pt x="1223585" y="1856025"/>
                  <a:pt x="1222823" y="1860407"/>
                </a:cubicBezTo>
                <a:cubicBezTo>
                  <a:pt x="1222537" y="1869456"/>
                  <a:pt x="1224442" y="1867837"/>
                  <a:pt x="1225775" y="1863741"/>
                </a:cubicBezTo>
                <a:cubicBezTo>
                  <a:pt x="1226537" y="1861455"/>
                  <a:pt x="1226728" y="1857168"/>
                  <a:pt x="1229014" y="1857930"/>
                </a:cubicBezTo>
                <a:cubicBezTo>
                  <a:pt x="1231300" y="1858692"/>
                  <a:pt x="1229395" y="1863360"/>
                  <a:pt x="1229014" y="1866217"/>
                </a:cubicBezTo>
                <a:cubicBezTo>
                  <a:pt x="1228538" y="1870408"/>
                  <a:pt x="1231586" y="1872313"/>
                  <a:pt x="1233586" y="1868503"/>
                </a:cubicBezTo>
                <a:cubicBezTo>
                  <a:pt x="1245873" y="1826117"/>
                  <a:pt x="1198534" y="1845072"/>
                  <a:pt x="1208154" y="1875266"/>
                </a:cubicBezTo>
                <a:close/>
                <a:moveTo>
                  <a:pt x="1222918" y="1811639"/>
                </a:moveTo>
                <a:cubicBezTo>
                  <a:pt x="1225299" y="1818687"/>
                  <a:pt x="1229871" y="1790493"/>
                  <a:pt x="1232443" y="1807924"/>
                </a:cubicBezTo>
                <a:cubicBezTo>
                  <a:pt x="1233681" y="1815068"/>
                  <a:pt x="1234729" y="1796970"/>
                  <a:pt x="1236824" y="1796685"/>
                </a:cubicBezTo>
                <a:cubicBezTo>
                  <a:pt x="1238825" y="1795828"/>
                  <a:pt x="1238253" y="1800400"/>
                  <a:pt x="1237872" y="1802304"/>
                </a:cubicBezTo>
                <a:cubicBezTo>
                  <a:pt x="1236443" y="1811639"/>
                  <a:pt x="1238253" y="1810687"/>
                  <a:pt x="1239968" y="1806972"/>
                </a:cubicBezTo>
                <a:cubicBezTo>
                  <a:pt x="1240920" y="1804876"/>
                  <a:pt x="1241682" y="1800590"/>
                  <a:pt x="1243587" y="1802209"/>
                </a:cubicBezTo>
                <a:cubicBezTo>
                  <a:pt x="1245492" y="1803924"/>
                  <a:pt x="1243206" y="1808020"/>
                  <a:pt x="1242539" y="1810782"/>
                </a:cubicBezTo>
                <a:cubicBezTo>
                  <a:pt x="1241587" y="1814878"/>
                  <a:pt x="1243873" y="1818307"/>
                  <a:pt x="1246254" y="1815163"/>
                </a:cubicBezTo>
                <a:cubicBezTo>
                  <a:pt x="1263018" y="1778206"/>
                  <a:pt x="1219394" y="1774301"/>
                  <a:pt x="1222918" y="1811639"/>
                </a:cubicBezTo>
                <a:close/>
                <a:moveTo>
                  <a:pt x="1252350" y="1754108"/>
                </a:moveTo>
                <a:cubicBezTo>
                  <a:pt x="1253303" y="1747536"/>
                  <a:pt x="1256351" y="1752108"/>
                  <a:pt x="1255874" y="1756870"/>
                </a:cubicBezTo>
                <a:cubicBezTo>
                  <a:pt x="1256255" y="1767633"/>
                  <a:pt x="1258160" y="1765919"/>
                  <a:pt x="1259399" y="1761061"/>
                </a:cubicBezTo>
                <a:cubicBezTo>
                  <a:pt x="1260065" y="1758394"/>
                  <a:pt x="1260065" y="1753346"/>
                  <a:pt x="1262542" y="1754394"/>
                </a:cubicBezTo>
                <a:cubicBezTo>
                  <a:pt x="1265114" y="1755441"/>
                  <a:pt x="1263304" y="1760966"/>
                  <a:pt x="1263209" y="1764300"/>
                </a:cubicBezTo>
                <a:cubicBezTo>
                  <a:pt x="1262923" y="1769158"/>
                  <a:pt x="1266257" y="1771920"/>
                  <a:pt x="1268447" y="1767538"/>
                </a:cubicBezTo>
                <a:cubicBezTo>
                  <a:pt x="1278925" y="1733534"/>
                  <a:pt x="1243968" y="1724200"/>
                  <a:pt x="1238634" y="1760299"/>
                </a:cubicBezTo>
                <a:cubicBezTo>
                  <a:pt x="1238539" y="1764204"/>
                  <a:pt x="1238634" y="1770205"/>
                  <a:pt x="1240254" y="1772967"/>
                </a:cubicBezTo>
                <a:cubicBezTo>
                  <a:pt x="1244444" y="1779540"/>
                  <a:pt x="1244349" y="1747250"/>
                  <a:pt x="1250731" y="1765157"/>
                </a:cubicBezTo>
                <a:cubicBezTo>
                  <a:pt x="1253017" y="1771825"/>
                  <a:pt x="1252255" y="1755822"/>
                  <a:pt x="1252350" y="1754108"/>
                </a:cubicBezTo>
                <a:close/>
                <a:moveTo>
                  <a:pt x="1248445" y="1644094"/>
                </a:moveTo>
                <a:cubicBezTo>
                  <a:pt x="1249302" y="1638855"/>
                  <a:pt x="1251874" y="1645142"/>
                  <a:pt x="1251302" y="1647904"/>
                </a:cubicBezTo>
                <a:cubicBezTo>
                  <a:pt x="1251302" y="1656858"/>
                  <a:pt x="1252922" y="1656286"/>
                  <a:pt x="1254065" y="1652953"/>
                </a:cubicBezTo>
                <a:cubicBezTo>
                  <a:pt x="1254636" y="1651143"/>
                  <a:pt x="1254827" y="1646952"/>
                  <a:pt x="1256827" y="1649047"/>
                </a:cubicBezTo>
                <a:cubicBezTo>
                  <a:pt x="1258922" y="1651238"/>
                  <a:pt x="1257303" y="1654762"/>
                  <a:pt x="1257113" y="1657429"/>
                </a:cubicBezTo>
                <a:cubicBezTo>
                  <a:pt x="1256732" y="1661144"/>
                  <a:pt x="1259208" y="1665240"/>
                  <a:pt x="1261208" y="1662668"/>
                </a:cubicBezTo>
                <a:cubicBezTo>
                  <a:pt x="1271495" y="1644761"/>
                  <a:pt x="1243778" y="1612852"/>
                  <a:pt x="1236920" y="1643142"/>
                </a:cubicBezTo>
                <a:cubicBezTo>
                  <a:pt x="1236253" y="1646666"/>
                  <a:pt x="1238825" y="1662478"/>
                  <a:pt x="1241301" y="1651143"/>
                </a:cubicBezTo>
                <a:cubicBezTo>
                  <a:pt x="1241587" y="1648190"/>
                  <a:pt x="1242444" y="1646380"/>
                  <a:pt x="1243587" y="1646380"/>
                </a:cubicBezTo>
                <a:cubicBezTo>
                  <a:pt x="1244635" y="1646380"/>
                  <a:pt x="1246064" y="1648095"/>
                  <a:pt x="1246826" y="1652286"/>
                </a:cubicBezTo>
                <a:cubicBezTo>
                  <a:pt x="1248635" y="1658477"/>
                  <a:pt x="1248350" y="1645618"/>
                  <a:pt x="1248445" y="1644094"/>
                </a:cubicBezTo>
                <a:close/>
                <a:moveTo>
                  <a:pt x="1262733" y="1706292"/>
                </a:moveTo>
                <a:cubicBezTo>
                  <a:pt x="1260732" y="1695625"/>
                  <a:pt x="1248445" y="1690100"/>
                  <a:pt x="1241682" y="1699339"/>
                </a:cubicBezTo>
                <a:cubicBezTo>
                  <a:pt x="1238158" y="1701530"/>
                  <a:pt x="1236062" y="1725533"/>
                  <a:pt x="1242063" y="1713055"/>
                </a:cubicBezTo>
                <a:cubicBezTo>
                  <a:pt x="1248731" y="1698768"/>
                  <a:pt x="1246159" y="1724009"/>
                  <a:pt x="1248635" y="1715437"/>
                </a:cubicBezTo>
                <a:cubicBezTo>
                  <a:pt x="1249969" y="1712579"/>
                  <a:pt x="1249397" y="1707531"/>
                  <a:pt x="1251874" y="1705816"/>
                </a:cubicBezTo>
                <a:cubicBezTo>
                  <a:pt x="1253684" y="1705816"/>
                  <a:pt x="1253112" y="1709912"/>
                  <a:pt x="1252636" y="1711817"/>
                </a:cubicBezTo>
                <a:cubicBezTo>
                  <a:pt x="1250731" y="1720675"/>
                  <a:pt x="1252541" y="1720485"/>
                  <a:pt x="1254255" y="1717437"/>
                </a:cubicBezTo>
                <a:cubicBezTo>
                  <a:pt x="1255208" y="1715722"/>
                  <a:pt x="1256255" y="1711626"/>
                  <a:pt x="1257779" y="1714103"/>
                </a:cubicBezTo>
                <a:cubicBezTo>
                  <a:pt x="1259399" y="1716675"/>
                  <a:pt x="1257017" y="1719913"/>
                  <a:pt x="1256255" y="1722485"/>
                </a:cubicBezTo>
                <a:cubicBezTo>
                  <a:pt x="1255398" y="1724866"/>
                  <a:pt x="1256160" y="1730676"/>
                  <a:pt x="1259399" y="1728581"/>
                </a:cubicBezTo>
                <a:cubicBezTo>
                  <a:pt x="1263590" y="1723437"/>
                  <a:pt x="1264828" y="1712579"/>
                  <a:pt x="1262733" y="1706292"/>
                </a:cubicBezTo>
                <a:close/>
                <a:moveTo>
                  <a:pt x="1220918" y="1684480"/>
                </a:moveTo>
                <a:cubicBezTo>
                  <a:pt x="1221584" y="1687147"/>
                  <a:pt x="1222823" y="1691148"/>
                  <a:pt x="1224442" y="1692672"/>
                </a:cubicBezTo>
                <a:cubicBezTo>
                  <a:pt x="1229014" y="1696291"/>
                  <a:pt x="1222823" y="1674288"/>
                  <a:pt x="1231109" y="1685147"/>
                </a:cubicBezTo>
                <a:cubicBezTo>
                  <a:pt x="1234729" y="1689433"/>
                  <a:pt x="1229014" y="1676003"/>
                  <a:pt x="1230633" y="1674860"/>
                </a:cubicBezTo>
                <a:cubicBezTo>
                  <a:pt x="1231776" y="1673431"/>
                  <a:pt x="1232824" y="1675812"/>
                  <a:pt x="1233395" y="1677527"/>
                </a:cubicBezTo>
                <a:cubicBezTo>
                  <a:pt x="1235205" y="1684099"/>
                  <a:pt x="1237015" y="1685147"/>
                  <a:pt x="1237110" y="1680289"/>
                </a:cubicBezTo>
                <a:cubicBezTo>
                  <a:pt x="1237110" y="1678289"/>
                  <a:pt x="1236158" y="1674765"/>
                  <a:pt x="1238253" y="1674955"/>
                </a:cubicBezTo>
                <a:cubicBezTo>
                  <a:pt x="1240444" y="1675146"/>
                  <a:pt x="1240158" y="1679337"/>
                  <a:pt x="1240539" y="1681623"/>
                </a:cubicBezTo>
                <a:cubicBezTo>
                  <a:pt x="1241111" y="1684957"/>
                  <a:pt x="1244159" y="1686290"/>
                  <a:pt x="1245111" y="1682861"/>
                </a:cubicBezTo>
                <a:cubicBezTo>
                  <a:pt x="1247302" y="1656191"/>
                  <a:pt x="1218060" y="1659239"/>
                  <a:pt x="1220918" y="1684480"/>
                </a:cubicBezTo>
                <a:close/>
                <a:moveTo>
                  <a:pt x="1233491" y="1599517"/>
                </a:moveTo>
                <a:cubicBezTo>
                  <a:pt x="1233967" y="1596755"/>
                  <a:pt x="1231776" y="1591992"/>
                  <a:pt x="1233872" y="1589992"/>
                </a:cubicBezTo>
                <a:cubicBezTo>
                  <a:pt x="1235681" y="1589707"/>
                  <a:pt x="1236158" y="1593802"/>
                  <a:pt x="1236348" y="1595612"/>
                </a:cubicBezTo>
                <a:cubicBezTo>
                  <a:pt x="1237110" y="1604089"/>
                  <a:pt x="1238634" y="1603804"/>
                  <a:pt x="1239587" y="1600660"/>
                </a:cubicBezTo>
                <a:cubicBezTo>
                  <a:pt x="1240063" y="1598946"/>
                  <a:pt x="1239872" y="1594945"/>
                  <a:pt x="1242158" y="1597136"/>
                </a:cubicBezTo>
                <a:cubicBezTo>
                  <a:pt x="1244444" y="1599327"/>
                  <a:pt x="1243016" y="1602661"/>
                  <a:pt x="1243016" y="1605137"/>
                </a:cubicBezTo>
                <a:cubicBezTo>
                  <a:pt x="1248921" y="1625330"/>
                  <a:pt x="1254065" y="1590278"/>
                  <a:pt x="1237777" y="1581420"/>
                </a:cubicBezTo>
                <a:cubicBezTo>
                  <a:pt x="1223870" y="1572847"/>
                  <a:pt x="1217489" y="1590183"/>
                  <a:pt x="1223585" y="1600851"/>
                </a:cubicBezTo>
                <a:cubicBezTo>
                  <a:pt x="1227871" y="1607899"/>
                  <a:pt x="1225109" y="1582563"/>
                  <a:pt x="1232252" y="1599612"/>
                </a:cubicBezTo>
                <a:cubicBezTo>
                  <a:pt x="1232919" y="1602470"/>
                  <a:pt x="1233395" y="1601803"/>
                  <a:pt x="1233491" y="1599517"/>
                </a:cubicBezTo>
                <a:close/>
                <a:moveTo>
                  <a:pt x="1228919" y="1491694"/>
                </a:moveTo>
                <a:cubicBezTo>
                  <a:pt x="1212536" y="1462357"/>
                  <a:pt x="1188818" y="1486075"/>
                  <a:pt x="1215965" y="1504172"/>
                </a:cubicBezTo>
                <a:cubicBezTo>
                  <a:pt x="1221489" y="1505982"/>
                  <a:pt x="1205201" y="1489122"/>
                  <a:pt x="1217774" y="1496362"/>
                </a:cubicBezTo>
                <a:cubicBezTo>
                  <a:pt x="1222156" y="1498838"/>
                  <a:pt x="1214060" y="1490837"/>
                  <a:pt x="1213107" y="1489789"/>
                </a:cubicBezTo>
                <a:cubicBezTo>
                  <a:pt x="1210154" y="1486075"/>
                  <a:pt x="1214536" y="1487408"/>
                  <a:pt x="1216441" y="1489980"/>
                </a:cubicBezTo>
                <a:cubicBezTo>
                  <a:pt x="1222061" y="1495695"/>
                  <a:pt x="1222251" y="1494075"/>
                  <a:pt x="1220441" y="1491028"/>
                </a:cubicBezTo>
                <a:cubicBezTo>
                  <a:pt x="1219489" y="1489313"/>
                  <a:pt x="1216917" y="1486551"/>
                  <a:pt x="1218822" y="1486265"/>
                </a:cubicBezTo>
                <a:cubicBezTo>
                  <a:pt x="1220822" y="1485979"/>
                  <a:pt x="1222537" y="1489599"/>
                  <a:pt x="1224156" y="1491504"/>
                </a:cubicBezTo>
                <a:cubicBezTo>
                  <a:pt x="1226442" y="1494171"/>
                  <a:pt x="1229776" y="1494742"/>
                  <a:pt x="1228919" y="1491694"/>
                </a:cubicBezTo>
                <a:close/>
                <a:moveTo>
                  <a:pt x="1248921" y="1534366"/>
                </a:moveTo>
                <a:cubicBezTo>
                  <a:pt x="1241968" y="1508934"/>
                  <a:pt x="1211202" y="1513316"/>
                  <a:pt x="1229490" y="1538653"/>
                </a:cubicBezTo>
                <a:cubicBezTo>
                  <a:pt x="1233681" y="1541986"/>
                  <a:pt x="1228633" y="1530937"/>
                  <a:pt x="1230919" y="1530937"/>
                </a:cubicBezTo>
                <a:cubicBezTo>
                  <a:pt x="1231776" y="1530556"/>
                  <a:pt x="1233300" y="1531604"/>
                  <a:pt x="1235300" y="1534747"/>
                </a:cubicBezTo>
                <a:cubicBezTo>
                  <a:pt x="1239396" y="1539510"/>
                  <a:pt x="1232348" y="1526841"/>
                  <a:pt x="1233586" y="1525889"/>
                </a:cubicBezTo>
                <a:cubicBezTo>
                  <a:pt x="1234729" y="1525032"/>
                  <a:pt x="1236443" y="1528366"/>
                  <a:pt x="1237015" y="1529890"/>
                </a:cubicBezTo>
                <a:cubicBezTo>
                  <a:pt x="1240063" y="1537033"/>
                  <a:pt x="1241111" y="1536176"/>
                  <a:pt x="1240825" y="1533128"/>
                </a:cubicBezTo>
                <a:cubicBezTo>
                  <a:pt x="1240634" y="1531509"/>
                  <a:pt x="1239301" y="1528080"/>
                  <a:pt x="1241587" y="1529223"/>
                </a:cubicBezTo>
                <a:cubicBezTo>
                  <a:pt x="1243873" y="1530366"/>
                  <a:pt x="1243873" y="1533700"/>
                  <a:pt x="1244635" y="1535795"/>
                </a:cubicBezTo>
                <a:cubicBezTo>
                  <a:pt x="1247302" y="1542653"/>
                  <a:pt x="1251017" y="1539986"/>
                  <a:pt x="1248921" y="1534366"/>
                </a:cubicBezTo>
                <a:close/>
                <a:moveTo>
                  <a:pt x="1272829" y="1573514"/>
                </a:moveTo>
                <a:cubicBezTo>
                  <a:pt x="1257970" y="1544749"/>
                  <a:pt x="1238634" y="1570466"/>
                  <a:pt x="1254731" y="1590278"/>
                </a:cubicBezTo>
                <a:cubicBezTo>
                  <a:pt x="1260065" y="1594850"/>
                  <a:pt x="1250731" y="1571609"/>
                  <a:pt x="1259780" y="1582277"/>
                </a:cubicBezTo>
                <a:cubicBezTo>
                  <a:pt x="1260923" y="1584087"/>
                  <a:pt x="1263018" y="1587420"/>
                  <a:pt x="1261685" y="1582849"/>
                </a:cubicBezTo>
                <a:cubicBezTo>
                  <a:pt x="1261208" y="1579515"/>
                  <a:pt x="1257970" y="1575609"/>
                  <a:pt x="1258732" y="1572371"/>
                </a:cubicBezTo>
                <a:cubicBezTo>
                  <a:pt x="1259970" y="1570942"/>
                  <a:pt x="1261685" y="1575133"/>
                  <a:pt x="1262447" y="1576848"/>
                </a:cubicBezTo>
                <a:cubicBezTo>
                  <a:pt x="1265780" y="1585611"/>
                  <a:pt x="1266828" y="1584087"/>
                  <a:pt x="1266447" y="1580182"/>
                </a:cubicBezTo>
                <a:cubicBezTo>
                  <a:pt x="1266257" y="1577991"/>
                  <a:pt x="1264733" y="1573895"/>
                  <a:pt x="1267114" y="1574752"/>
                </a:cubicBezTo>
                <a:cubicBezTo>
                  <a:pt x="1269590" y="1575609"/>
                  <a:pt x="1269590" y="1580086"/>
                  <a:pt x="1270448" y="1582753"/>
                </a:cubicBezTo>
                <a:cubicBezTo>
                  <a:pt x="1271591" y="1586563"/>
                  <a:pt x="1274924" y="1588945"/>
                  <a:pt x="1275591" y="1585516"/>
                </a:cubicBezTo>
                <a:cubicBezTo>
                  <a:pt x="1276163" y="1582277"/>
                  <a:pt x="1274258" y="1576943"/>
                  <a:pt x="1272829" y="1573514"/>
                </a:cubicBezTo>
                <a:close/>
                <a:moveTo>
                  <a:pt x="1283497" y="1613233"/>
                </a:moveTo>
                <a:cubicBezTo>
                  <a:pt x="1269114" y="1590183"/>
                  <a:pt x="1258160" y="1624282"/>
                  <a:pt x="1270448" y="1634855"/>
                </a:cubicBezTo>
                <a:cubicBezTo>
                  <a:pt x="1272448" y="1636474"/>
                  <a:pt x="1271972" y="1632093"/>
                  <a:pt x="1271305" y="1630188"/>
                </a:cubicBezTo>
                <a:cubicBezTo>
                  <a:pt x="1269590" y="1624949"/>
                  <a:pt x="1271210" y="1621520"/>
                  <a:pt x="1274829" y="1626759"/>
                </a:cubicBezTo>
                <a:cubicBezTo>
                  <a:pt x="1276163" y="1628664"/>
                  <a:pt x="1276163" y="1627616"/>
                  <a:pt x="1275496" y="1625520"/>
                </a:cubicBezTo>
                <a:cubicBezTo>
                  <a:pt x="1274924" y="1622568"/>
                  <a:pt x="1272258" y="1619615"/>
                  <a:pt x="1272734" y="1616662"/>
                </a:cubicBezTo>
                <a:cubicBezTo>
                  <a:pt x="1273591" y="1614948"/>
                  <a:pt x="1275115" y="1618282"/>
                  <a:pt x="1275782" y="1619710"/>
                </a:cubicBezTo>
                <a:cubicBezTo>
                  <a:pt x="1278830" y="1626759"/>
                  <a:pt x="1279496" y="1625044"/>
                  <a:pt x="1279020" y="1621520"/>
                </a:cubicBezTo>
                <a:cubicBezTo>
                  <a:pt x="1276639" y="1612757"/>
                  <a:pt x="1281592" y="1616186"/>
                  <a:pt x="1282163" y="1622568"/>
                </a:cubicBezTo>
                <a:cubicBezTo>
                  <a:pt x="1283211" y="1625806"/>
                  <a:pt x="1285973" y="1626854"/>
                  <a:pt x="1286259" y="1623425"/>
                </a:cubicBezTo>
                <a:cubicBezTo>
                  <a:pt x="1286640" y="1620282"/>
                  <a:pt x="1284830" y="1615900"/>
                  <a:pt x="1283497" y="1613233"/>
                </a:cubicBezTo>
                <a:close/>
                <a:moveTo>
                  <a:pt x="1289117" y="1675432"/>
                </a:moveTo>
                <a:cubicBezTo>
                  <a:pt x="1281401" y="1644570"/>
                  <a:pt x="1256446" y="1669812"/>
                  <a:pt x="1267304" y="1690195"/>
                </a:cubicBezTo>
                <a:cubicBezTo>
                  <a:pt x="1271210" y="1696005"/>
                  <a:pt x="1268162" y="1668954"/>
                  <a:pt x="1274829" y="1684385"/>
                </a:cubicBezTo>
                <a:cubicBezTo>
                  <a:pt x="1277782" y="1691148"/>
                  <a:pt x="1274067" y="1673431"/>
                  <a:pt x="1275782" y="1672765"/>
                </a:cubicBezTo>
                <a:cubicBezTo>
                  <a:pt x="1277306" y="1671431"/>
                  <a:pt x="1277972" y="1675908"/>
                  <a:pt x="1278258" y="1677717"/>
                </a:cubicBezTo>
                <a:cubicBezTo>
                  <a:pt x="1279306" y="1686766"/>
                  <a:pt x="1280735" y="1685433"/>
                  <a:pt x="1281306" y="1681432"/>
                </a:cubicBezTo>
                <a:cubicBezTo>
                  <a:pt x="1281783" y="1680099"/>
                  <a:pt x="1280830" y="1675146"/>
                  <a:pt x="1283306" y="1676003"/>
                </a:cubicBezTo>
                <a:cubicBezTo>
                  <a:pt x="1285497" y="1677146"/>
                  <a:pt x="1284449" y="1681623"/>
                  <a:pt x="1284545" y="1684385"/>
                </a:cubicBezTo>
                <a:cubicBezTo>
                  <a:pt x="1284735" y="1688290"/>
                  <a:pt x="1287402" y="1691053"/>
                  <a:pt x="1288926" y="1687719"/>
                </a:cubicBezTo>
                <a:cubicBezTo>
                  <a:pt x="1290260" y="1684671"/>
                  <a:pt x="1289783" y="1679051"/>
                  <a:pt x="1289117" y="1675432"/>
                </a:cubicBezTo>
                <a:close/>
                <a:moveTo>
                  <a:pt x="1285878" y="1728867"/>
                </a:moveTo>
                <a:cubicBezTo>
                  <a:pt x="1284164" y="1736582"/>
                  <a:pt x="1285497" y="1736487"/>
                  <a:pt x="1287116" y="1733820"/>
                </a:cubicBezTo>
                <a:cubicBezTo>
                  <a:pt x="1287974" y="1732391"/>
                  <a:pt x="1288831" y="1728771"/>
                  <a:pt x="1290164" y="1730962"/>
                </a:cubicBezTo>
                <a:cubicBezTo>
                  <a:pt x="1291403" y="1733248"/>
                  <a:pt x="1289402" y="1736011"/>
                  <a:pt x="1288640" y="1738201"/>
                </a:cubicBezTo>
                <a:cubicBezTo>
                  <a:pt x="1287497" y="1750488"/>
                  <a:pt x="1294355" y="1740297"/>
                  <a:pt x="1294546" y="1734391"/>
                </a:cubicBezTo>
                <a:cubicBezTo>
                  <a:pt x="1298832" y="1708959"/>
                  <a:pt x="1272543" y="1705245"/>
                  <a:pt x="1274353" y="1731534"/>
                </a:cubicBezTo>
                <a:cubicBezTo>
                  <a:pt x="1274829" y="1734867"/>
                  <a:pt x="1276734" y="1731534"/>
                  <a:pt x="1277401" y="1729629"/>
                </a:cubicBezTo>
                <a:cubicBezTo>
                  <a:pt x="1278830" y="1724485"/>
                  <a:pt x="1281783" y="1724200"/>
                  <a:pt x="1281592" y="1731724"/>
                </a:cubicBezTo>
                <a:cubicBezTo>
                  <a:pt x="1281783" y="1737439"/>
                  <a:pt x="1284068" y="1726104"/>
                  <a:pt x="1284449" y="1724866"/>
                </a:cubicBezTo>
                <a:cubicBezTo>
                  <a:pt x="1286069" y="1720580"/>
                  <a:pt x="1286831" y="1726581"/>
                  <a:pt x="1285878" y="1728867"/>
                </a:cubicBezTo>
                <a:close/>
                <a:moveTo>
                  <a:pt x="1265780" y="1799542"/>
                </a:moveTo>
                <a:cubicBezTo>
                  <a:pt x="1266923" y="1794018"/>
                  <a:pt x="1269971" y="1792303"/>
                  <a:pt x="1270448" y="1799352"/>
                </a:cubicBezTo>
                <a:cubicBezTo>
                  <a:pt x="1271400" y="1804305"/>
                  <a:pt x="1272448" y="1792970"/>
                  <a:pt x="1272829" y="1791637"/>
                </a:cubicBezTo>
                <a:cubicBezTo>
                  <a:pt x="1274258" y="1786969"/>
                  <a:pt x="1275686" y="1791351"/>
                  <a:pt x="1274734" y="1794494"/>
                </a:cubicBezTo>
                <a:cubicBezTo>
                  <a:pt x="1273686" y="1802400"/>
                  <a:pt x="1275210" y="1801542"/>
                  <a:pt x="1276544" y="1798399"/>
                </a:cubicBezTo>
                <a:cubicBezTo>
                  <a:pt x="1279306" y="1789160"/>
                  <a:pt x="1281116" y="1796590"/>
                  <a:pt x="1278639" y="1801638"/>
                </a:cubicBezTo>
                <a:cubicBezTo>
                  <a:pt x="1277972" y="1804971"/>
                  <a:pt x="1279687" y="1807829"/>
                  <a:pt x="1281592" y="1805353"/>
                </a:cubicBezTo>
                <a:cubicBezTo>
                  <a:pt x="1283306" y="1803066"/>
                  <a:pt x="1284068" y="1798209"/>
                  <a:pt x="1284354" y="1795161"/>
                </a:cubicBezTo>
                <a:cubicBezTo>
                  <a:pt x="1286164" y="1774872"/>
                  <a:pt x="1266257" y="1776301"/>
                  <a:pt x="1263018" y="1793161"/>
                </a:cubicBezTo>
                <a:cubicBezTo>
                  <a:pt x="1261685" y="1796970"/>
                  <a:pt x="1262447" y="1810115"/>
                  <a:pt x="1265780" y="1799542"/>
                </a:cubicBezTo>
                <a:close/>
                <a:moveTo>
                  <a:pt x="1260542" y="1826879"/>
                </a:moveTo>
                <a:cubicBezTo>
                  <a:pt x="1246254" y="1808305"/>
                  <a:pt x="1235300" y="1850691"/>
                  <a:pt x="1244540" y="1837357"/>
                </a:cubicBezTo>
                <a:cubicBezTo>
                  <a:pt x="1247016" y="1832594"/>
                  <a:pt x="1249874" y="1832784"/>
                  <a:pt x="1248445" y="1840119"/>
                </a:cubicBezTo>
                <a:cubicBezTo>
                  <a:pt x="1247873" y="1842786"/>
                  <a:pt x="1248540" y="1842309"/>
                  <a:pt x="1249588" y="1840404"/>
                </a:cubicBezTo>
                <a:cubicBezTo>
                  <a:pt x="1251112" y="1838214"/>
                  <a:pt x="1251398" y="1833737"/>
                  <a:pt x="1253874" y="1832689"/>
                </a:cubicBezTo>
                <a:cubicBezTo>
                  <a:pt x="1255398" y="1832975"/>
                  <a:pt x="1253969" y="1836499"/>
                  <a:pt x="1253398" y="1838023"/>
                </a:cubicBezTo>
                <a:cubicBezTo>
                  <a:pt x="1250445" y="1845262"/>
                  <a:pt x="1251779" y="1845358"/>
                  <a:pt x="1253874" y="1843071"/>
                </a:cubicBezTo>
                <a:cubicBezTo>
                  <a:pt x="1255017" y="1841833"/>
                  <a:pt x="1256446" y="1838500"/>
                  <a:pt x="1257303" y="1840881"/>
                </a:cubicBezTo>
                <a:cubicBezTo>
                  <a:pt x="1258256" y="1843357"/>
                  <a:pt x="1255779" y="1845643"/>
                  <a:pt x="1254636" y="1847643"/>
                </a:cubicBezTo>
                <a:cubicBezTo>
                  <a:pt x="1251207" y="1865550"/>
                  <a:pt x="1268638" y="1838976"/>
                  <a:pt x="1260542" y="1826879"/>
                </a:cubicBezTo>
                <a:close/>
                <a:moveTo>
                  <a:pt x="1242825" y="1888029"/>
                </a:moveTo>
                <a:cubicBezTo>
                  <a:pt x="1242444" y="1899174"/>
                  <a:pt x="1245873" y="1880314"/>
                  <a:pt x="1248350" y="1879457"/>
                </a:cubicBezTo>
                <a:cubicBezTo>
                  <a:pt x="1250350" y="1879076"/>
                  <a:pt x="1249112" y="1883458"/>
                  <a:pt x="1248540" y="1885362"/>
                </a:cubicBezTo>
                <a:cubicBezTo>
                  <a:pt x="1245968" y="1894411"/>
                  <a:pt x="1247778" y="1893840"/>
                  <a:pt x="1249874" y="1890506"/>
                </a:cubicBezTo>
                <a:cubicBezTo>
                  <a:pt x="1254731" y="1880409"/>
                  <a:pt x="1255208" y="1890030"/>
                  <a:pt x="1251683" y="1894983"/>
                </a:cubicBezTo>
                <a:cubicBezTo>
                  <a:pt x="1250064" y="1914985"/>
                  <a:pt x="1267971" y="1880409"/>
                  <a:pt x="1255874" y="1870218"/>
                </a:cubicBezTo>
                <a:cubicBezTo>
                  <a:pt x="1244254" y="1861359"/>
                  <a:pt x="1232252" y="1880219"/>
                  <a:pt x="1233586" y="1891458"/>
                </a:cubicBezTo>
                <a:cubicBezTo>
                  <a:pt x="1235205" y="1898507"/>
                  <a:pt x="1241777" y="1873647"/>
                  <a:pt x="1242825" y="1888029"/>
                </a:cubicBezTo>
                <a:close/>
                <a:moveTo>
                  <a:pt x="1217774" y="1962420"/>
                </a:moveTo>
                <a:cubicBezTo>
                  <a:pt x="1219584" y="1956991"/>
                  <a:pt x="1222823" y="1955657"/>
                  <a:pt x="1222537" y="1962801"/>
                </a:cubicBezTo>
                <a:cubicBezTo>
                  <a:pt x="1222442" y="1965372"/>
                  <a:pt x="1223013" y="1964611"/>
                  <a:pt x="1223775" y="1962515"/>
                </a:cubicBezTo>
                <a:cubicBezTo>
                  <a:pt x="1225013" y="1959753"/>
                  <a:pt x="1224728" y="1955562"/>
                  <a:pt x="1227014" y="1953657"/>
                </a:cubicBezTo>
                <a:cubicBezTo>
                  <a:pt x="1228728" y="1953085"/>
                  <a:pt x="1227871" y="1956895"/>
                  <a:pt x="1227395" y="1958515"/>
                </a:cubicBezTo>
                <a:cubicBezTo>
                  <a:pt x="1225490" y="1966230"/>
                  <a:pt x="1227109" y="1965563"/>
                  <a:pt x="1228823" y="1962610"/>
                </a:cubicBezTo>
                <a:cubicBezTo>
                  <a:pt x="1232538" y="1953847"/>
                  <a:pt x="1233681" y="1961277"/>
                  <a:pt x="1230633" y="1966039"/>
                </a:cubicBezTo>
                <a:cubicBezTo>
                  <a:pt x="1229585" y="1969278"/>
                  <a:pt x="1231109" y="1972230"/>
                  <a:pt x="1233300" y="1970040"/>
                </a:cubicBezTo>
                <a:cubicBezTo>
                  <a:pt x="1235300" y="1967944"/>
                  <a:pt x="1236539" y="1963372"/>
                  <a:pt x="1237110" y="1960324"/>
                </a:cubicBezTo>
                <a:cubicBezTo>
                  <a:pt x="1241206" y="1940417"/>
                  <a:pt x="1220822" y="1939083"/>
                  <a:pt x="1215584" y="1955657"/>
                </a:cubicBezTo>
                <a:cubicBezTo>
                  <a:pt x="1213964" y="1959372"/>
                  <a:pt x="1213202" y="1972707"/>
                  <a:pt x="1217774" y="1962420"/>
                </a:cubicBezTo>
                <a:close/>
                <a:moveTo>
                  <a:pt x="1205868" y="2009092"/>
                </a:moveTo>
                <a:cubicBezTo>
                  <a:pt x="1207011" y="2007854"/>
                  <a:pt x="1208726" y="2004616"/>
                  <a:pt x="1209488" y="2006997"/>
                </a:cubicBezTo>
                <a:cubicBezTo>
                  <a:pt x="1210345" y="2009473"/>
                  <a:pt x="1207678" y="2011664"/>
                  <a:pt x="1206535" y="2013664"/>
                </a:cubicBezTo>
                <a:cubicBezTo>
                  <a:pt x="1204916" y="2016522"/>
                  <a:pt x="1205487" y="2020522"/>
                  <a:pt x="1207868" y="2019379"/>
                </a:cubicBezTo>
                <a:cubicBezTo>
                  <a:pt x="1214726" y="2014141"/>
                  <a:pt x="1217012" y="1999567"/>
                  <a:pt x="1213583" y="1993090"/>
                </a:cubicBezTo>
                <a:cubicBezTo>
                  <a:pt x="1206344" y="1980517"/>
                  <a:pt x="1193486" y="1993662"/>
                  <a:pt x="1193105" y="2004044"/>
                </a:cubicBezTo>
                <a:cubicBezTo>
                  <a:pt x="1193009" y="2011283"/>
                  <a:pt x="1203201" y="1989375"/>
                  <a:pt x="1200439" y="2005854"/>
                </a:cubicBezTo>
                <a:cubicBezTo>
                  <a:pt x="1199772" y="2008521"/>
                  <a:pt x="1200439" y="2008045"/>
                  <a:pt x="1201582" y="2006235"/>
                </a:cubicBezTo>
                <a:cubicBezTo>
                  <a:pt x="1203296" y="2004139"/>
                  <a:pt x="1203868" y="1999567"/>
                  <a:pt x="1206344" y="1998615"/>
                </a:cubicBezTo>
                <a:cubicBezTo>
                  <a:pt x="1207868" y="1998996"/>
                  <a:pt x="1206249" y="2002520"/>
                  <a:pt x="1205582" y="2004044"/>
                </a:cubicBezTo>
                <a:cubicBezTo>
                  <a:pt x="1202249" y="2011092"/>
                  <a:pt x="1203773" y="2011283"/>
                  <a:pt x="1205868" y="2009092"/>
                </a:cubicBezTo>
                <a:close/>
                <a:moveTo>
                  <a:pt x="1194057" y="2071862"/>
                </a:moveTo>
                <a:cubicBezTo>
                  <a:pt x="1192819" y="2075577"/>
                  <a:pt x="1194629" y="2079482"/>
                  <a:pt x="1197105" y="2077005"/>
                </a:cubicBezTo>
                <a:cubicBezTo>
                  <a:pt x="1199391" y="2074720"/>
                  <a:pt x="1200820" y="2069386"/>
                  <a:pt x="1201582" y="2065957"/>
                </a:cubicBezTo>
                <a:cubicBezTo>
                  <a:pt x="1204630" y="2054431"/>
                  <a:pt x="1197010" y="2038239"/>
                  <a:pt x="1183961" y="2047478"/>
                </a:cubicBezTo>
                <a:cubicBezTo>
                  <a:pt x="1176341" y="2048716"/>
                  <a:pt x="1171197" y="2081863"/>
                  <a:pt x="1179198" y="2065861"/>
                </a:cubicBezTo>
                <a:cubicBezTo>
                  <a:pt x="1181294" y="2060051"/>
                  <a:pt x="1184627" y="2058622"/>
                  <a:pt x="1184723" y="2065195"/>
                </a:cubicBezTo>
                <a:cubicBezTo>
                  <a:pt x="1184723" y="2076434"/>
                  <a:pt x="1187580" y="2057289"/>
                  <a:pt x="1190057" y="2056432"/>
                </a:cubicBezTo>
                <a:cubicBezTo>
                  <a:pt x="1192057" y="2056050"/>
                  <a:pt x="1190914" y="2060527"/>
                  <a:pt x="1190438" y="2062337"/>
                </a:cubicBezTo>
                <a:cubicBezTo>
                  <a:pt x="1188056" y="2071481"/>
                  <a:pt x="1189961" y="2070909"/>
                  <a:pt x="1191962" y="2067480"/>
                </a:cubicBezTo>
                <a:cubicBezTo>
                  <a:pt x="1196724" y="2057193"/>
                  <a:pt x="1197486" y="2066623"/>
                  <a:pt x="1194057" y="2071862"/>
                </a:cubicBezTo>
                <a:close/>
                <a:moveTo>
                  <a:pt x="1184627" y="2110724"/>
                </a:moveTo>
                <a:cubicBezTo>
                  <a:pt x="1185294" y="2109200"/>
                  <a:pt x="1185770" y="2105962"/>
                  <a:pt x="1187199" y="2107200"/>
                </a:cubicBezTo>
                <a:cubicBezTo>
                  <a:pt x="1188628" y="2108438"/>
                  <a:pt x="1187009" y="2111486"/>
                  <a:pt x="1186628" y="2113582"/>
                </a:cubicBezTo>
                <a:cubicBezTo>
                  <a:pt x="1186056" y="2116534"/>
                  <a:pt x="1187675" y="2119011"/>
                  <a:pt x="1189485" y="2116820"/>
                </a:cubicBezTo>
                <a:cubicBezTo>
                  <a:pt x="1193390" y="2110915"/>
                  <a:pt x="1192724" y="2098151"/>
                  <a:pt x="1187104" y="2095103"/>
                </a:cubicBezTo>
                <a:cubicBezTo>
                  <a:pt x="1177293" y="2090531"/>
                  <a:pt x="1169197" y="2105962"/>
                  <a:pt x="1171959" y="2114629"/>
                </a:cubicBezTo>
                <a:cubicBezTo>
                  <a:pt x="1172816" y="2117201"/>
                  <a:pt x="1174340" y="2113486"/>
                  <a:pt x="1174721" y="2111676"/>
                </a:cubicBezTo>
                <a:cubicBezTo>
                  <a:pt x="1175769" y="2106724"/>
                  <a:pt x="1178531" y="2105295"/>
                  <a:pt x="1179008" y="2111581"/>
                </a:cubicBezTo>
                <a:cubicBezTo>
                  <a:pt x="1179865" y="2116058"/>
                  <a:pt x="1180722" y="2105866"/>
                  <a:pt x="1181198" y="2104723"/>
                </a:cubicBezTo>
                <a:cubicBezTo>
                  <a:pt x="1182437" y="2100628"/>
                  <a:pt x="1183865" y="2104628"/>
                  <a:pt x="1183008" y="2107295"/>
                </a:cubicBezTo>
                <a:cubicBezTo>
                  <a:pt x="1182056" y="2114248"/>
                  <a:pt x="1183484" y="2113486"/>
                  <a:pt x="1184627" y="2110724"/>
                </a:cubicBezTo>
                <a:close/>
                <a:moveTo>
                  <a:pt x="1182246" y="2165397"/>
                </a:moveTo>
                <a:cubicBezTo>
                  <a:pt x="1186532" y="2133679"/>
                  <a:pt x="1153100" y="2144633"/>
                  <a:pt x="1160624" y="2169589"/>
                </a:cubicBezTo>
                <a:cubicBezTo>
                  <a:pt x="1161863" y="2172351"/>
                  <a:pt x="1163196" y="2168065"/>
                  <a:pt x="1163387" y="2165969"/>
                </a:cubicBezTo>
                <a:cubicBezTo>
                  <a:pt x="1163672" y="2163112"/>
                  <a:pt x="1164625" y="2161207"/>
                  <a:pt x="1165673" y="2160921"/>
                </a:cubicBezTo>
                <a:cubicBezTo>
                  <a:pt x="1167768" y="2159111"/>
                  <a:pt x="1168625" y="2171398"/>
                  <a:pt x="1169483" y="2164921"/>
                </a:cubicBezTo>
                <a:cubicBezTo>
                  <a:pt x="1170149" y="2161968"/>
                  <a:pt x="1169102" y="2157778"/>
                  <a:pt x="1171102" y="2155587"/>
                </a:cubicBezTo>
                <a:cubicBezTo>
                  <a:pt x="1174340" y="2154539"/>
                  <a:pt x="1170530" y="2173208"/>
                  <a:pt x="1174626" y="2163969"/>
                </a:cubicBezTo>
                <a:cubicBezTo>
                  <a:pt x="1175293" y="2162159"/>
                  <a:pt x="1175579" y="2158444"/>
                  <a:pt x="1177293" y="2159778"/>
                </a:cubicBezTo>
                <a:cubicBezTo>
                  <a:pt x="1179008" y="2161111"/>
                  <a:pt x="1177388" y="2164636"/>
                  <a:pt x="1177198" y="2167017"/>
                </a:cubicBezTo>
                <a:cubicBezTo>
                  <a:pt x="1177293" y="2174827"/>
                  <a:pt x="1182437" y="2170351"/>
                  <a:pt x="1182246" y="2165397"/>
                </a:cubicBezTo>
                <a:close/>
                <a:moveTo>
                  <a:pt x="1129859" y="2247027"/>
                </a:moveTo>
                <a:cubicBezTo>
                  <a:pt x="1134240" y="2252170"/>
                  <a:pt x="1126715" y="2234740"/>
                  <a:pt x="1128906" y="2233025"/>
                </a:cubicBezTo>
                <a:cubicBezTo>
                  <a:pt x="1131764" y="2229596"/>
                  <a:pt x="1133764" y="2245598"/>
                  <a:pt x="1135478" y="2243979"/>
                </a:cubicBezTo>
                <a:cubicBezTo>
                  <a:pt x="1137860" y="2243026"/>
                  <a:pt x="1134240" y="2232454"/>
                  <a:pt x="1137764" y="2232644"/>
                </a:cubicBezTo>
                <a:cubicBezTo>
                  <a:pt x="1140241" y="2232739"/>
                  <a:pt x="1139860" y="2238168"/>
                  <a:pt x="1140431" y="2241121"/>
                </a:cubicBezTo>
                <a:cubicBezTo>
                  <a:pt x="1149956" y="2257600"/>
                  <a:pt x="1147194" y="2213975"/>
                  <a:pt x="1130811" y="2217785"/>
                </a:cubicBezTo>
                <a:cubicBezTo>
                  <a:pt x="1117095" y="2221500"/>
                  <a:pt x="1113285" y="2248265"/>
                  <a:pt x="1123191" y="2258743"/>
                </a:cubicBezTo>
                <a:cubicBezTo>
                  <a:pt x="1125668" y="2260933"/>
                  <a:pt x="1125382" y="2254647"/>
                  <a:pt x="1124810" y="2251980"/>
                </a:cubicBezTo>
                <a:cubicBezTo>
                  <a:pt x="1123001" y="2244550"/>
                  <a:pt x="1125477" y="2239693"/>
                  <a:pt x="1129859" y="2247027"/>
                </a:cubicBezTo>
                <a:close/>
                <a:moveTo>
                  <a:pt x="1139669" y="2302653"/>
                </a:moveTo>
                <a:cubicBezTo>
                  <a:pt x="1140717" y="2299986"/>
                  <a:pt x="1144432" y="2303701"/>
                  <a:pt x="1145956" y="2306177"/>
                </a:cubicBezTo>
                <a:cubicBezTo>
                  <a:pt x="1151671" y="2312464"/>
                  <a:pt x="1141384" y="2292175"/>
                  <a:pt x="1143765" y="2290080"/>
                </a:cubicBezTo>
                <a:cubicBezTo>
                  <a:pt x="1147004" y="2286555"/>
                  <a:pt x="1150718" y="2305034"/>
                  <a:pt x="1152528" y="2303224"/>
                </a:cubicBezTo>
                <a:cubicBezTo>
                  <a:pt x="1155481" y="2302272"/>
                  <a:pt x="1150147" y="2290080"/>
                  <a:pt x="1154338" y="2290556"/>
                </a:cubicBezTo>
                <a:cubicBezTo>
                  <a:pt x="1157386" y="2290842"/>
                  <a:pt x="1157386" y="2297033"/>
                  <a:pt x="1158338" y="2300462"/>
                </a:cubicBezTo>
                <a:cubicBezTo>
                  <a:pt x="1173483" y="2322751"/>
                  <a:pt x="1160434" y="2254837"/>
                  <a:pt x="1137098" y="2277507"/>
                </a:cubicBezTo>
                <a:cubicBezTo>
                  <a:pt x="1127477" y="2288175"/>
                  <a:pt x="1129001" y="2308558"/>
                  <a:pt x="1138907" y="2318750"/>
                </a:cubicBezTo>
                <a:cubicBezTo>
                  <a:pt x="1144813" y="2321417"/>
                  <a:pt x="1136812" y="2304177"/>
                  <a:pt x="1139669" y="2302653"/>
                </a:cubicBezTo>
                <a:close/>
                <a:moveTo>
                  <a:pt x="1173864" y="2262267"/>
                </a:moveTo>
                <a:cubicBezTo>
                  <a:pt x="1174055" y="2266172"/>
                  <a:pt x="1177198" y="2269030"/>
                  <a:pt x="1178722" y="2265982"/>
                </a:cubicBezTo>
                <a:cubicBezTo>
                  <a:pt x="1180151" y="2263124"/>
                  <a:pt x="1179389" y="2257695"/>
                  <a:pt x="1179103" y="2254266"/>
                </a:cubicBezTo>
                <a:cubicBezTo>
                  <a:pt x="1178055" y="2242264"/>
                  <a:pt x="1165006" y="2229882"/>
                  <a:pt x="1155671" y="2242645"/>
                </a:cubicBezTo>
                <a:cubicBezTo>
                  <a:pt x="1151099" y="2248075"/>
                  <a:pt x="1151385" y="2259695"/>
                  <a:pt x="1154814" y="2266363"/>
                </a:cubicBezTo>
                <a:cubicBezTo>
                  <a:pt x="1156814" y="2269601"/>
                  <a:pt x="1157576" y="2264458"/>
                  <a:pt x="1157386" y="2261981"/>
                </a:cubicBezTo>
                <a:cubicBezTo>
                  <a:pt x="1157195" y="2255695"/>
                  <a:pt x="1160053" y="2253218"/>
                  <a:pt x="1162434" y="2259314"/>
                </a:cubicBezTo>
                <a:cubicBezTo>
                  <a:pt x="1166530" y="2269982"/>
                  <a:pt x="1162339" y="2250837"/>
                  <a:pt x="1164720" y="2249218"/>
                </a:cubicBezTo>
                <a:cubicBezTo>
                  <a:pt x="1168530" y="2249122"/>
                  <a:pt x="1166244" y="2260171"/>
                  <a:pt x="1168816" y="2261791"/>
                </a:cubicBezTo>
                <a:cubicBezTo>
                  <a:pt x="1171292" y="2262172"/>
                  <a:pt x="1169578" y="2251694"/>
                  <a:pt x="1172721" y="2253885"/>
                </a:cubicBezTo>
                <a:cubicBezTo>
                  <a:pt x="1175007" y="2255218"/>
                  <a:pt x="1173578" y="2259505"/>
                  <a:pt x="1173864" y="2262267"/>
                </a:cubicBezTo>
                <a:close/>
                <a:moveTo>
                  <a:pt x="1158148" y="2204069"/>
                </a:moveTo>
                <a:cubicBezTo>
                  <a:pt x="1156814" y="2212070"/>
                  <a:pt x="1158434" y="2211784"/>
                  <a:pt x="1159862" y="2209022"/>
                </a:cubicBezTo>
                <a:cubicBezTo>
                  <a:pt x="1160624" y="2207498"/>
                  <a:pt x="1161386" y="2203879"/>
                  <a:pt x="1162815" y="2205974"/>
                </a:cubicBezTo>
                <a:cubicBezTo>
                  <a:pt x="1164339" y="2208165"/>
                  <a:pt x="1162434" y="2211022"/>
                  <a:pt x="1161863" y="2213308"/>
                </a:cubicBezTo>
                <a:cubicBezTo>
                  <a:pt x="1161672" y="2225596"/>
                  <a:pt x="1168054" y="2215213"/>
                  <a:pt x="1167863" y="2209117"/>
                </a:cubicBezTo>
                <a:cubicBezTo>
                  <a:pt x="1170816" y="2182733"/>
                  <a:pt x="1142622" y="2180638"/>
                  <a:pt x="1145861" y="2207498"/>
                </a:cubicBezTo>
                <a:cubicBezTo>
                  <a:pt x="1147861" y="2214832"/>
                  <a:pt x="1151576" y="2190067"/>
                  <a:pt x="1153671" y="2207212"/>
                </a:cubicBezTo>
                <a:cubicBezTo>
                  <a:pt x="1154338" y="2213118"/>
                  <a:pt x="1155862" y="2201307"/>
                  <a:pt x="1156338" y="2199973"/>
                </a:cubicBezTo>
                <a:cubicBezTo>
                  <a:pt x="1158243" y="2195592"/>
                  <a:pt x="1159005" y="2201688"/>
                  <a:pt x="1158148" y="2204069"/>
                </a:cubicBezTo>
                <a:close/>
                <a:moveTo>
                  <a:pt x="1123572" y="2177304"/>
                </a:moveTo>
                <a:cubicBezTo>
                  <a:pt x="1124429" y="2169684"/>
                  <a:pt x="1128144" y="2167017"/>
                  <a:pt x="1129668" y="2176351"/>
                </a:cubicBezTo>
                <a:cubicBezTo>
                  <a:pt x="1131287" y="2183305"/>
                  <a:pt x="1131573" y="2167398"/>
                  <a:pt x="1131859" y="2165779"/>
                </a:cubicBezTo>
                <a:cubicBezTo>
                  <a:pt x="1133097" y="2159397"/>
                  <a:pt x="1135574" y="2165112"/>
                  <a:pt x="1134716" y="2169303"/>
                </a:cubicBezTo>
                <a:cubicBezTo>
                  <a:pt x="1134335" y="2179876"/>
                  <a:pt x="1136240" y="2178447"/>
                  <a:pt x="1137574" y="2174161"/>
                </a:cubicBezTo>
                <a:cubicBezTo>
                  <a:pt x="1140050" y="2161873"/>
                  <a:pt x="1143289" y="2171017"/>
                  <a:pt x="1140717" y="2177971"/>
                </a:cubicBezTo>
                <a:cubicBezTo>
                  <a:pt x="1144527" y="2199021"/>
                  <a:pt x="1154147" y="2157111"/>
                  <a:pt x="1139003" y="2150634"/>
                </a:cubicBezTo>
                <a:cubicBezTo>
                  <a:pt x="1112237" y="2143490"/>
                  <a:pt x="1118619" y="2201497"/>
                  <a:pt x="1123572" y="2177304"/>
                </a:cubicBezTo>
                <a:close/>
                <a:moveTo>
                  <a:pt x="1131954" y="2138537"/>
                </a:moveTo>
                <a:cubicBezTo>
                  <a:pt x="1136526" y="2145205"/>
                  <a:pt x="1136050" y="2112439"/>
                  <a:pt x="1142622" y="2127679"/>
                </a:cubicBezTo>
                <a:cubicBezTo>
                  <a:pt x="1143289" y="2130631"/>
                  <a:pt x="1144337" y="2134537"/>
                  <a:pt x="1144908" y="2128536"/>
                </a:cubicBezTo>
                <a:cubicBezTo>
                  <a:pt x="1145765" y="2124059"/>
                  <a:pt x="1143860" y="2118058"/>
                  <a:pt x="1146718" y="2114343"/>
                </a:cubicBezTo>
                <a:cubicBezTo>
                  <a:pt x="1149194" y="2112534"/>
                  <a:pt x="1148909" y="2118344"/>
                  <a:pt x="1148909" y="2120725"/>
                </a:cubicBezTo>
                <a:cubicBezTo>
                  <a:pt x="1148909" y="2132536"/>
                  <a:pt x="1151004" y="2130536"/>
                  <a:pt x="1152433" y="2125393"/>
                </a:cubicBezTo>
                <a:cubicBezTo>
                  <a:pt x="1153195" y="2122535"/>
                  <a:pt x="1153481" y="2117106"/>
                  <a:pt x="1156148" y="2118344"/>
                </a:cubicBezTo>
                <a:cubicBezTo>
                  <a:pt x="1158719" y="2119678"/>
                  <a:pt x="1156624" y="2125393"/>
                  <a:pt x="1156338" y="2128917"/>
                </a:cubicBezTo>
                <a:cubicBezTo>
                  <a:pt x="1155862" y="2134155"/>
                  <a:pt x="1159577" y="2137013"/>
                  <a:pt x="1161863" y="2132441"/>
                </a:cubicBezTo>
                <a:cubicBezTo>
                  <a:pt x="1175674" y="2079387"/>
                  <a:pt x="1119762" y="2097103"/>
                  <a:pt x="1131954" y="2138537"/>
                </a:cubicBezTo>
                <a:close/>
                <a:moveTo>
                  <a:pt x="1143098" y="2070719"/>
                </a:moveTo>
                <a:cubicBezTo>
                  <a:pt x="1146337" y="2064433"/>
                  <a:pt x="1150052" y="2064718"/>
                  <a:pt x="1148051" y="2074243"/>
                </a:cubicBezTo>
                <a:cubicBezTo>
                  <a:pt x="1147385" y="2077672"/>
                  <a:pt x="1148147" y="2077101"/>
                  <a:pt x="1149480" y="2074624"/>
                </a:cubicBezTo>
                <a:cubicBezTo>
                  <a:pt x="1151480" y="2071767"/>
                  <a:pt x="1151861" y="2065957"/>
                  <a:pt x="1155005" y="2064528"/>
                </a:cubicBezTo>
                <a:cubicBezTo>
                  <a:pt x="1156910" y="2064909"/>
                  <a:pt x="1155100" y="2069481"/>
                  <a:pt x="1154338" y="2071481"/>
                </a:cubicBezTo>
                <a:cubicBezTo>
                  <a:pt x="1150528" y="2080911"/>
                  <a:pt x="1152433" y="2081006"/>
                  <a:pt x="1154909" y="2077958"/>
                </a:cubicBezTo>
                <a:cubicBezTo>
                  <a:pt x="1156338" y="2076243"/>
                  <a:pt x="1158148" y="2072053"/>
                  <a:pt x="1159291" y="2075005"/>
                </a:cubicBezTo>
                <a:cubicBezTo>
                  <a:pt x="1160434" y="2078053"/>
                  <a:pt x="1157386" y="2081101"/>
                  <a:pt x="1156052" y="2083768"/>
                </a:cubicBezTo>
                <a:cubicBezTo>
                  <a:pt x="1154243" y="2087483"/>
                  <a:pt x="1155290" y="2092626"/>
                  <a:pt x="1158148" y="2090912"/>
                </a:cubicBezTo>
                <a:cubicBezTo>
                  <a:pt x="1182056" y="2063099"/>
                  <a:pt x="1147766" y="2026809"/>
                  <a:pt x="1138717" y="2072529"/>
                </a:cubicBezTo>
                <a:cubicBezTo>
                  <a:pt x="1138717" y="2077005"/>
                  <a:pt x="1141955" y="2073005"/>
                  <a:pt x="1143098" y="2070719"/>
                </a:cubicBezTo>
                <a:close/>
                <a:moveTo>
                  <a:pt x="1192724" y="2324655"/>
                </a:moveTo>
                <a:cubicBezTo>
                  <a:pt x="1179103" y="2299510"/>
                  <a:pt x="1161291" y="2327037"/>
                  <a:pt x="1175674" y="2342277"/>
                </a:cubicBezTo>
                <a:cubicBezTo>
                  <a:pt x="1176817" y="2343325"/>
                  <a:pt x="1177293" y="2342658"/>
                  <a:pt x="1177293" y="2341515"/>
                </a:cubicBezTo>
                <a:cubicBezTo>
                  <a:pt x="1173007" y="2316369"/>
                  <a:pt x="1188247" y="2350849"/>
                  <a:pt x="1179770" y="2327132"/>
                </a:cubicBezTo>
                <a:cubicBezTo>
                  <a:pt x="1178817" y="2322274"/>
                  <a:pt x="1182437" y="2325608"/>
                  <a:pt x="1183008" y="2328656"/>
                </a:cubicBezTo>
                <a:cubicBezTo>
                  <a:pt x="1185866" y="2336086"/>
                  <a:pt x="1186818" y="2334562"/>
                  <a:pt x="1186628" y="2331133"/>
                </a:cubicBezTo>
                <a:cubicBezTo>
                  <a:pt x="1184913" y="2321989"/>
                  <a:pt x="1190057" y="2327132"/>
                  <a:pt x="1190152" y="2332847"/>
                </a:cubicBezTo>
                <a:cubicBezTo>
                  <a:pt x="1191104" y="2336086"/>
                  <a:pt x="1194057" y="2337514"/>
                  <a:pt x="1194819" y="2334466"/>
                </a:cubicBezTo>
                <a:cubicBezTo>
                  <a:pt x="1195391" y="2331704"/>
                  <a:pt x="1193867" y="2327418"/>
                  <a:pt x="1192724" y="2324655"/>
                </a:cubicBezTo>
                <a:close/>
                <a:moveTo>
                  <a:pt x="1203677" y="2378758"/>
                </a:moveTo>
                <a:cubicBezTo>
                  <a:pt x="1199296" y="2351421"/>
                  <a:pt x="1164815" y="2354659"/>
                  <a:pt x="1181389" y="2382663"/>
                </a:cubicBezTo>
                <a:cubicBezTo>
                  <a:pt x="1183580" y="2385520"/>
                  <a:pt x="1183675" y="2381234"/>
                  <a:pt x="1183294" y="2379234"/>
                </a:cubicBezTo>
                <a:cubicBezTo>
                  <a:pt x="1182151" y="2373519"/>
                  <a:pt x="1184818" y="2371900"/>
                  <a:pt x="1188437" y="2378853"/>
                </a:cubicBezTo>
                <a:cubicBezTo>
                  <a:pt x="1189771" y="2381425"/>
                  <a:pt x="1189961" y="2380567"/>
                  <a:pt x="1189580" y="2378376"/>
                </a:cubicBezTo>
                <a:cubicBezTo>
                  <a:pt x="1189485" y="2375519"/>
                  <a:pt x="1186723" y="2371614"/>
                  <a:pt x="1188152" y="2369233"/>
                </a:cubicBezTo>
                <a:cubicBezTo>
                  <a:pt x="1189676" y="2368471"/>
                  <a:pt x="1190723" y="2372185"/>
                  <a:pt x="1191200" y="2373900"/>
                </a:cubicBezTo>
                <a:cubicBezTo>
                  <a:pt x="1193486" y="2381710"/>
                  <a:pt x="1194724" y="2380758"/>
                  <a:pt x="1194914" y="2377615"/>
                </a:cubicBezTo>
                <a:cubicBezTo>
                  <a:pt x="1195010" y="2375900"/>
                  <a:pt x="1194057" y="2372280"/>
                  <a:pt x="1196343" y="2373519"/>
                </a:cubicBezTo>
                <a:cubicBezTo>
                  <a:pt x="1198724" y="2374852"/>
                  <a:pt x="1198058" y="2378376"/>
                  <a:pt x="1198724" y="2380472"/>
                </a:cubicBezTo>
                <a:cubicBezTo>
                  <a:pt x="1201106" y="2387140"/>
                  <a:pt x="1205678" y="2384568"/>
                  <a:pt x="1203677" y="2378758"/>
                </a:cubicBezTo>
                <a:close/>
                <a:moveTo>
                  <a:pt x="1237491" y="2422572"/>
                </a:moveTo>
                <a:cubicBezTo>
                  <a:pt x="1223013" y="2386473"/>
                  <a:pt x="1185485" y="2411524"/>
                  <a:pt x="1217108" y="2436479"/>
                </a:cubicBezTo>
                <a:cubicBezTo>
                  <a:pt x="1224347" y="2439718"/>
                  <a:pt x="1205868" y="2416286"/>
                  <a:pt x="1221489" y="2427240"/>
                </a:cubicBezTo>
                <a:cubicBezTo>
                  <a:pt x="1226918" y="2431240"/>
                  <a:pt x="1217774" y="2420001"/>
                  <a:pt x="1217108" y="2418667"/>
                </a:cubicBezTo>
                <a:cubicBezTo>
                  <a:pt x="1214345" y="2413429"/>
                  <a:pt x="1219965" y="2416476"/>
                  <a:pt x="1221584" y="2419620"/>
                </a:cubicBezTo>
                <a:cubicBezTo>
                  <a:pt x="1227395" y="2427145"/>
                  <a:pt x="1228157" y="2425144"/>
                  <a:pt x="1226728" y="2421430"/>
                </a:cubicBezTo>
                <a:cubicBezTo>
                  <a:pt x="1225966" y="2419334"/>
                  <a:pt x="1223394" y="2415905"/>
                  <a:pt x="1226061" y="2415810"/>
                </a:cubicBezTo>
                <a:cubicBezTo>
                  <a:pt x="1228823" y="2415810"/>
                  <a:pt x="1229966" y="2420001"/>
                  <a:pt x="1231490" y="2422382"/>
                </a:cubicBezTo>
                <a:cubicBezTo>
                  <a:pt x="1232919" y="2425049"/>
                  <a:pt x="1237872" y="2426764"/>
                  <a:pt x="1237491" y="2422572"/>
                </a:cubicBezTo>
                <a:close/>
                <a:moveTo>
                  <a:pt x="1263875" y="2448766"/>
                </a:moveTo>
                <a:cubicBezTo>
                  <a:pt x="1237777" y="2422572"/>
                  <a:pt x="1227966" y="2464768"/>
                  <a:pt x="1257017" y="2469721"/>
                </a:cubicBezTo>
                <a:cubicBezTo>
                  <a:pt x="1262828" y="2469150"/>
                  <a:pt x="1241206" y="2457625"/>
                  <a:pt x="1255589" y="2459720"/>
                </a:cubicBezTo>
                <a:cubicBezTo>
                  <a:pt x="1261304" y="2460292"/>
                  <a:pt x="1247207" y="2454767"/>
                  <a:pt x="1247778" y="2452481"/>
                </a:cubicBezTo>
                <a:cubicBezTo>
                  <a:pt x="1247683" y="2450385"/>
                  <a:pt x="1250826" y="2452386"/>
                  <a:pt x="1252255" y="2453243"/>
                </a:cubicBezTo>
                <a:cubicBezTo>
                  <a:pt x="1259113" y="2457053"/>
                  <a:pt x="1258827" y="2454958"/>
                  <a:pt x="1256255" y="2452481"/>
                </a:cubicBezTo>
                <a:cubicBezTo>
                  <a:pt x="1254827" y="2451148"/>
                  <a:pt x="1251969" y="2449052"/>
                  <a:pt x="1253588" y="2447909"/>
                </a:cubicBezTo>
                <a:cubicBezTo>
                  <a:pt x="1255303" y="2446671"/>
                  <a:pt x="1257684" y="2450005"/>
                  <a:pt x="1259780" y="2451148"/>
                </a:cubicBezTo>
                <a:cubicBezTo>
                  <a:pt x="1262542" y="2452862"/>
                  <a:pt x="1265495" y="2451624"/>
                  <a:pt x="1263875" y="2448766"/>
                </a:cubicBezTo>
                <a:close/>
                <a:moveTo>
                  <a:pt x="1365221" y="2495629"/>
                </a:moveTo>
                <a:cubicBezTo>
                  <a:pt x="1343600" y="2476960"/>
                  <a:pt x="1315406" y="2508774"/>
                  <a:pt x="1351410" y="2513727"/>
                </a:cubicBezTo>
                <a:cubicBezTo>
                  <a:pt x="1358935" y="2513060"/>
                  <a:pt x="1335504" y="2504583"/>
                  <a:pt x="1352648" y="2505535"/>
                </a:cubicBezTo>
                <a:cubicBezTo>
                  <a:pt x="1355411" y="2505916"/>
                  <a:pt x="1354839" y="2505250"/>
                  <a:pt x="1352934" y="2504297"/>
                </a:cubicBezTo>
                <a:cubicBezTo>
                  <a:pt x="1350648" y="2502773"/>
                  <a:pt x="1345981" y="2502583"/>
                  <a:pt x="1344933" y="2500011"/>
                </a:cubicBezTo>
                <a:cubicBezTo>
                  <a:pt x="1346076" y="2496772"/>
                  <a:pt x="1361411" y="2505821"/>
                  <a:pt x="1355411" y="2499344"/>
                </a:cubicBezTo>
                <a:cubicBezTo>
                  <a:pt x="1354077" y="2498201"/>
                  <a:pt x="1350839" y="2496868"/>
                  <a:pt x="1353125" y="2495725"/>
                </a:cubicBezTo>
                <a:cubicBezTo>
                  <a:pt x="1355506" y="2494582"/>
                  <a:pt x="1357792" y="2497058"/>
                  <a:pt x="1359887" y="2498010"/>
                </a:cubicBezTo>
                <a:cubicBezTo>
                  <a:pt x="1362840" y="2499344"/>
                  <a:pt x="1366650" y="2497915"/>
                  <a:pt x="1365221" y="2495629"/>
                </a:cubicBezTo>
                <a:close/>
                <a:moveTo>
                  <a:pt x="1427420" y="2515441"/>
                </a:moveTo>
                <a:cubicBezTo>
                  <a:pt x="1401607" y="2514393"/>
                  <a:pt x="1438945" y="2506202"/>
                  <a:pt x="1413799" y="2509822"/>
                </a:cubicBezTo>
                <a:cubicBezTo>
                  <a:pt x="1408846" y="2509726"/>
                  <a:pt x="1412846" y="2506774"/>
                  <a:pt x="1415990" y="2506774"/>
                </a:cubicBezTo>
                <a:cubicBezTo>
                  <a:pt x="1423895" y="2505440"/>
                  <a:pt x="1422562" y="2504107"/>
                  <a:pt x="1419133" y="2503630"/>
                </a:cubicBezTo>
                <a:cubicBezTo>
                  <a:pt x="1409894" y="2503440"/>
                  <a:pt x="1415894" y="2499249"/>
                  <a:pt x="1421514" y="2500392"/>
                </a:cubicBezTo>
                <a:cubicBezTo>
                  <a:pt x="1424848" y="2500106"/>
                  <a:pt x="1426848" y="2497344"/>
                  <a:pt x="1423991" y="2496010"/>
                </a:cubicBezTo>
                <a:cubicBezTo>
                  <a:pt x="1421419" y="2494772"/>
                  <a:pt x="1416942" y="2495439"/>
                  <a:pt x="1413989" y="2496010"/>
                </a:cubicBezTo>
                <a:cubicBezTo>
                  <a:pt x="1387129" y="2503535"/>
                  <a:pt x="1408560" y="2528967"/>
                  <a:pt x="1427801" y="2517346"/>
                </a:cubicBezTo>
                <a:cubicBezTo>
                  <a:pt x="1429039" y="2516299"/>
                  <a:pt x="1428467" y="2515727"/>
                  <a:pt x="1427420" y="2515441"/>
                </a:cubicBezTo>
                <a:close/>
                <a:moveTo>
                  <a:pt x="1518383" y="2493248"/>
                </a:moveTo>
                <a:cubicBezTo>
                  <a:pt x="1512383" y="2495629"/>
                  <a:pt x="1508954" y="2493534"/>
                  <a:pt x="1514002" y="2489152"/>
                </a:cubicBezTo>
                <a:cubicBezTo>
                  <a:pt x="1515812" y="2487628"/>
                  <a:pt x="1518764" y="2484961"/>
                  <a:pt x="1514192" y="2486866"/>
                </a:cubicBezTo>
                <a:cubicBezTo>
                  <a:pt x="1511621" y="2487914"/>
                  <a:pt x="1508668" y="2489343"/>
                  <a:pt x="1506096" y="2490295"/>
                </a:cubicBezTo>
                <a:cubicBezTo>
                  <a:pt x="1500381" y="2491724"/>
                  <a:pt x="1504477" y="2486961"/>
                  <a:pt x="1507906" y="2486104"/>
                </a:cubicBezTo>
                <a:cubicBezTo>
                  <a:pt x="1513526" y="2483628"/>
                  <a:pt x="1516859" y="2480580"/>
                  <a:pt x="1510763" y="2481437"/>
                </a:cubicBezTo>
                <a:cubicBezTo>
                  <a:pt x="1508573" y="2481723"/>
                  <a:pt x="1504572" y="2483437"/>
                  <a:pt x="1505048" y="2480675"/>
                </a:cubicBezTo>
                <a:cubicBezTo>
                  <a:pt x="1505525" y="2477913"/>
                  <a:pt x="1510001" y="2477818"/>
                  <a:pt x="1512478" y="2476675"/>
                </a:cubicBezTo>
                <a:cubicBezTo>
                  <a:pt x="1516097" y="2475151"/>
                  <a:pt x="1517526" y="2471055"/>
                  <a:pt x="1514097" y="2470578"/>
                </a:cubicBezTo>
                <a:cubicBezTo>
                  <a:pt x="1510859" y="2470102"/>
                  <a:pt x="1506191" y="2472674"/>
                  <a:pt x="1503048" y="2474103"/>
                </a:cubicBezTo>
                <a:cubicBezTo>
                  <a:pt x="1483903" y="2483533"/>
                  <a:pt x="1490951" y="2508678"/>
                  <a:pt x="1513145" y="2501154"/>
                </a:cubicBezTo>
                <a:cubicBezTo>
                  <a:pt x="1517717" y="2500297"/>
                  <a:pt x="1531623" y="2489248"/>
                  <a:pt x="1518383" y="2493248"/>
                </a:cubicBezTo>
                <a:close/>
                <a:moveTo>
                  <a:pt x="1512859" y="2540683"/>
                </a:moveTo>
                <a:cubicBezTo>
                  <a:pt x="1519812" y="2540778"/>
                  <a:pt x="1540672" y="2520109"/>
                  <a:pt x="1522479" y="2528872"/>
                </a:cubicBezTo>
                <a:cubicBezTo>
                  <a:pt x="1515716" y="2533158"/>
                  <a:pt x="1510097" y="2532301"/>
                  <a:pt x="1515716" y="2525347"/>
                </a:cubicBezTo>
                <a:cubicBezTo>
                  <a:pt x="1517717" y="2522871"/>
                  <a:pt x="1516288" y="2523157"/>
                  <a:pt x="1513621" y="2524871"/>
                </a:cubicBezTo>
                <a:cubicBezTo>
                  <a:pt x="1502858" y="2533539"/>
                  <a:pt x="1494285" y="2533920"/>
                  <a:pt x="1509716" y="2522680"/>
                </a:cubicBezTo>
                <a:cubicBezTo>
                  <a:pt x="1514097" y="2516108"/>
                  <a:pt x="1499143" y="2526490"/>
                  <a:pt x="1498762" y="2522394"/>
                </a:cubicBezTo>
                <a:cubicBezTo>
                  <a:pt x="1497905" y="2519823"/>
                  <a:pt x="1503524" y="2518489"/>
                  <a:pt x="1506191" y="2516775"/>
                </a:cubicBezTo>
                <a:cubicBezTo>
                  <a:pt x="1509906" y="2514298"/>
                  <a:pt x="1509811" y="2510298"/>
                  <a:pt x="1505239" y="2510965"/>
                </a:cubicBezTo>
                <a:cubicBezTo>
                  <a:pt x="1501048" y="2511536"/>
                  <a:pt x="1495904" y="2514775"/>
                  <a:pt x="1492856" y="2517156"/>
                </a:cubicBezTo>
                <a:cubicBezTo>
                  <a:pt x="1472949" y="2533443"/>
                  <a:pt x="1496666" y="2546112"/>
                  <a:pt x="1512859" y="2540683"/>
                </a:cubicBezTo>
                <a:close/>
                <a:moveTo>
                  <a:pt x="1462948" y="2574496"/>
                </a:moveTo>
                <a:cubicBezTo>
                  <a:pt x="1466567" y="2582593"/>
                  <a:pt x="1503715" y="2573068"/>
                  <a:pt x="1484855" y="2572115"/>
                </a:cubicBezTo>
                <a:cubicBezTo>
                  <a:pt x="1477331" y="2572686"/>
                  <a:pt x="1475807" y="2569353"/>
                  <a:pt x="1485713" y="2566114"/>
                </a:cubicBezTo>
                <a:cubicBezTo>
                  <a:pt x="1489332" y="2564971"/>
                  <a:pt x="1488284" y="2564590"/>
                  <a:pt x="1485332" y="2564781"/>
                </a:cubicBezTo>
                <a:cubicBezTo>
                  <a:pt x="1481712" y="2564590"/>
                  <a:pt x="1476092" y="2567257"/>
                  <a:pt x="1473140" y="2565067"/>
                </a:cubicBezTo>
                <a:cubicBezTo>
                  <a:pt x="1472949" y="2562876"/>
                  <a:pt x="1478474" y="2562685"/>
                  <a:pt x="1479902" y="2562304"/>
                </a:cubicBezTo>
                <a:cubicBezTo>
                  <a:pt x="1490475" y="2560685"/>
                  <a:pt x="1489618" y="2559066"/>
                  <a:pt x="1485522" y="2558494"/>
                </a:cubicBezTo>
                <a:cubicBezTo>
                  <a:pt x="1473140" y="2558113"/>
                  <a:pt x="1484855" y="2553351"/>
                  <a:pt x="1490285" y="2554589"/>
                </a:cubicBezTo>
                <a:cubicBezTo>
                  <a:pt x="1505429" y="2550112"/>
                  <a:pt x="1490761" y="2546969"/>
                  <a:pt x="1482855" y="2549541"/>
                </a:cubicBezTo>
                <a:cubicBezTo>
                  <a:pt x="1472283" y="2551446"/>
                  <a:pt x="1451613" y="2562781"/>
                  <a:pt x="1462948" y="2574496"/>
                </a:cubicBezTo>
                <a:close/>
                <a:moveTo>
                  <a:pt x="1462186" y="2525252"/>
                </a:moveTo>
                <a:cubicBezTo>
                  <a:pt x="1465710" y="2526014"/>
                  <a:pt x="1481331" y="2521156"/>
                  <a:pt x="1469901" y="2520299"/>
                </a:cubicBezTo>
                <a:cubicBezTo>
                  <a:pt x="1463996" y="2520585"/>
                  <a:pt x="1462758" y="2517537"/>
                  <a:pt x="1470377" y="2514870"/>
                </a:cubicBezTo>
                <a:cubicBezTo>
                  <a:pt x="1473140" y="2513917"/>
                  <a:pt x="1472283" y="2513536"/>
                  <a:pt x="1470092" y="2513632"/>
                </a:cubicBezTo>
                <a:cubicBezTo>
                  <a:pt x="1467234" y="2513346"/>
                  <a:pt x="1462853" y="2515536"/>
                  <a:pt x="1460662" y="2513536"/>
                </a:cubicBezTo>
                <a:cubicBezTo>
                  <a:pt x="1460186" y="2511822"/>
                  <a:pt x="1464186" y="2511536"/>
                  <a:pt x="1465901" y="2511250"/>
                </a:cubicBezTo>
                <a:cubicBezTo>
                  <a:pt x="1474092" y="2510107"/>
                  <a:pt x="1473330" y="2508583"/>
                  <a:pt x="1470187" y="2508012"/>
                </a:cubicBezTo>
                <a:cubicBezTo>
                  <a:pt x="1468472" y="2507631"/>
                  <a:pt x="1464662" y="2508012"/>
                  <a:pt x="1466377" y="2505821"/>
                </a:cubicBezTo>
                <a:cubicBezTo>
                  <a:pt x="1467996" y="2503630"/>
                  <a:pt x="1471425" y="2504678"/>
                  <a:pt x="1473806" y="2504583"/>
                </a:cubicBezTo>
                <a:cubicBezTo>
                  <a:pt x="1477140" y="2504392"/>
                  <a:pt x="1480188" y="2501535"/>
                  <a:pt x="1477807" y="2500011"/>
                </a:cubicBezTo>
                <a:cubicBezTo>
                  <a:pt x="1460376" y="2493058"/>
                  <a:pt x="1434563" y="2521537"/>
                  <a:pt x="1462186" y="2525252"/>
                </a:cubicBezTo>
                <a:close/>
                <a:moveTo>
                  <a:pt x="1431801" y="2560494"/>
                </a:moveTo>
                <a:cubicBezTo>
                  <a:pt x="1437135" y="2563257"/>
                  <a:pt x="1468663" y="2552970"/>
                  <a:pt x="1448089" y="2553541"/>
                </a:cubicBezTo>
                <a:cubicBezTo>
                  <a:pt x="1439707" y="2554684"/>
                  <a:pt x="1436087" y="2551541"/>
                  <a:pt x="1445422" y="2547541"/>
                </a:cubicBezTo>
                <a:cubicBezTo>
                  <a:pt x="1448756" y="2546112"/>
                  <a:pt x="1447422" y="2545826"/>
                  <a:pt x="1444184" y="2546207"/>
                </a:cubicBezTo>
                <a:cubicBezTo>
                  <a:pt x="1440659" y="2546683"/>
                  <a:pt x="1437230" y="2547636"/>
                  <a:pt x="1433706" y="2548112"/>
                </a:cubicBezTo>
                <a:cubicBezTo>
                  <a:pt x="1426658" y="2548493"/>
                  <a:pt x="1432182" y="2544397"/>
                  <a:pt x="1436659" y="2544207"/>
                </a:cubicBezTo>
                <a:cubicBezTo>
                  <a:pt x="1447803" y="2541826"/>
                  <a:pt x="1445803" y="2540206"/>
                  <a:pt x="1440945" y="2539920"/>
                </a:cubicBezTo>
                <a:cubicBezTo>
                  <a:pt x="1427610" y="2540587"/>
                  <a:pt x="1436278" y="2534777"/>
                  <a:pt x="1444088" y="2535634"/>
                </a:cubicBezTo>
                <a:cubicBezTo>
                  <a:pt x="1448756" y="2535063"/>
                  <a:pt x="1451327" y="2531158"/>
                  <a:pt x="1447232" y="2529919"/>
                </a:cubicBezTo>
                <a:cubicBezTo>
                  <a:pt x="1443422" y="2528681"/>
                  <a:pt x="1437135" y="2530015"/>
                  <a:pt x="1433135" y="2531062"/>
                </a:cubicBezTo>
                <a:cubicBezTo>
                  <a:pt x="1412465" y="2535539"/>
                  <a:pt x="1408846" y="2555542"/>
                  <a:pt x="1431801" y="2560494"/>
                </a:cubicBezTo>
                <a:close/>
                <a:moveTo>
                  <a:pt x="1397511" y="2583831"/>
                </a:moveTo>
                <a:cubicBezTo>
                  <a:pt x="1402750" y="2590689"/>
                  <a:pt x="1438373" y="2583355"/>
                  <a:pt x="1418371" y="2582116"/>
                </a:cubicBezTo>
                <a:cubicBezTo>
                  <a:pt x="1414656" y="2582307"/>
                  <a:pt x="1412084" y="2581735"/>
                  <a:pt x="1411418" y="2580783"/>
                </a:cubicBezTo>
                <a:cubicBezTo>
                  <a:pt x="1410846" y="2579830"/>
                  <a:pt x="1412275" y="2578497"/>
                  <a:pt x="1416561" y="2577163"/>
                </a:cubicBezTo>
                <a:cubicBezTo>
                  <a:pt x="1423610" y="2574306"/>
                  <a:pt x="1404464" y="2578116"/>
                  <a:pt x="1403417" y="2575925"/>
                </a:cubicBezTo>
                <a:cubicBezTo>
                  <a:pt x="1402369" y="2573068"/>
                  <a:pt x="1413227" y="2574115"/>
                  <a:pt x="1414656" y="2572972"/>
                </a:cubicBezTo>
                <a:cubicBezTo>
                  <a:pt x="1422276" y="2570115"/>
                  <a:pt x="1405036" y="2571734"/>
                  <a:pt x="1407512" y="2568686"/>
                </a:cubicBezTo>
                <a:cubicBezTo>
                  <a:pt x="1409227" y="2566495"/>
                  <a:pt x="1414085" y="2567829"/>
                  <a:pt x="1416466" y="2567448"/>
                </a:cubicBezTo>
                <a:cubicBezTo>
                  <a:pt x="1420657" y="2567162"/>
                  <a:pt x="1423419" y="2564305"/>
                  <a:pt x="1419895" y="2563066"/>
                </a:cubicBezTo>
                <a:cubicBezTo>
                  <a:pt x="1416561" y="2561828"/>
                  <a:pt x="1410846" y="2562685"/>
                  <a:pt x="1407131" y="2562876"/>
                </a:cubicBezTo>
                <a:cubicBezTo>
                  <a:pt x="1392749" y="2564305"/>
                  <a:pt x="1383033" y="2575449"/>
                  <a:pt x="1397511" y="2583831"/>
                </a:cubicBezTo>
                <a:close/>
                <a:moveTo>
                  <a:pt x="1375699" y="2553541"/>
                </a:moveTo>
                <a:cubicBezTo>
                  <a:pt x="1383129" y="2555637"/>
                  <a:pt x="1395225" y="2554494"/>
                  <a:pt x="1401226" y="2550589"/>
                </a:cubicBezTo>
                <a:cubicBezTo>
                  <a:pt x="1405322" y="2546017"/>
                  <a:pt x="1390463" y="2548302"/>
                  <a:pt x="1387986" y="2547160"/>
                </a:cubicBezTo>
                <a:cubicBezTo>
                  <a:pt x="1381414" y="2546017"/>
                  <a:pt x="1384081" y="2541730"/>
                  <a:pt x="1389796" y="2540301"/>
                </a:cubicBezTo>
                <a:cubicBezTo>
                  <a:pt x="1397702" y="2536110"/>
                  <a:pt x="1374175" y="2541254"/>
                  <a:pt x="1372746" y="2538397"/>
                </a:cubicBezTo>
                <a:cubicBezTo>
                  <a:pt x="1370555" y="2536110"/>
                  <a:pt x="1376842" y="2535444"/>
                  <a:pt x="1379318" y="2535158"/>
                </a:cubicBezTo>
                <a:cubicBezTo>
                  <a:pt x="1391796" y="2533825"/>
                  <a:pt x="1389415" y="2531729"/>
                  <a:pt x="1383795" y="2530776"/>
                </a:cubicBezTo>
                <a:cubicBezTo>
                  <a:pt x="1380747" y="2530300"/>
                  <a:pt x="1374937" y="2530681"/>
                  <a:pt x="1375985" y="2527728"/>
                </a:cubicBezTo>
                <a:cubicBezTo>
                  <a:pt x="1377128" y="2524681"/>
                  <a:pt x="1383224" y="2526300"/>
                  <a:pt x="1386938" y="2526109"/>
                </a:cubicBezTo>
                <a:cubicBezTo>
                  <a:pt x="1392177" y="2526014"/>
                  <a:pt x="1394844" y="2521918"/>
                  <a:pt x="1390082" y="2519918"/>
                </a:cubicBezTo>
                <a:cubicBezTo>
                  <a:pt x="1385795" y="2518013"/>
                  <a:pt x="1378652" y="2518680"/>
                  <a:pt x="1374175" y="2519347"/>
                </a:cubicBezTo>
                <a:cubicBezTo>
                  <a:pt x="1347505" y="2522490"/>
                  <a:pt x="1352077" y="2547445"/>
                  <a:pt x="1375699" y="2553541"/>
                </a:cubicBezTo>
                <a:close/>
                <a:moveTo>
                  <a:pt x="1330646" y="2570591"/>
                </a:moveTo>
                <a:cubicBezTo>
                  <a:pt x="1330646" y="2578687"/>
                  <a:pt x="1366460" y="2585069"/>
                  <a:pt x="1350553" y="2577068"/>
                </a:cubicBezTo>
                <a:cubicBezTo>
                  <a:pt x="1347124" y="2575925"/>
                  <a:pt x="1345505" y="2574496"/>
                  <a:pt x="1345886" y="2573449"/>
                </a:cubicBezTo>
                <a:cubicBezTo>
                  <a:pt x="1346267" y="2572496"/>
                  <a:pt x="1348743" y="2571925"/>
                  <a:pt x="1353601" y="2572496"/>
                </a:cubicBezTo>
                <a:cubicBezTo>
                  <a:pt x="1361697" y="2572401"/>
                  <a:pt x="1343028" y="2569258"/>
                  <a:pt x="1343123" y="2566876"/>
                </a:cubicBezTo>
                <a:cubicBezTo>
                  <a:pt x="1343314" y="2565162"/>
                  <a:pt x="1347981" y="2566781"/>
                  <a:pt x="1350077" y="2567257"/>
                </a:cubicBezTo>
                <a:cubicBezTo>
                  <a:pt x="1359887" y="2569924"/>
                  <a:pt x="1359792" y="2568210"/>
                  <a:pt x="1356458" y="2566305"/>
                </a:cubicBezTo>
                <a:cubicBezTo>
                  <a:pt x="1345790" y="2561352"/>
                  <a:pt x="1358078" y="2561828"/>
                  <a:pt x="1362078" y="2564876"/>
                </a:cubicBezTo>
                <a:cubicBezTo>
                  <a:pt x="1377318" y="2566876"/>
                  <a:pt x="1364745" y="2558590"/>
                  <a:pt x="1357601" y="2557923"/>
                </a:cubicBezTo>
                <a:cubicBezTo>
                  <a:pt x="1346076" y="2555446"/>
                  <a:pt x="1326074" y="2556303"/>
                  <a:pt x="1330646" y="2570591"/>
                </a:cubicBezTo>
                <a:close/>
                <a:moveTo>
                  <a:pt x="1301975" y="2536015"/>
                </a:moveTo>
                <a:cubicBezTo>
                  <a:pt x="1300451" y="2545921"/>
                  <a:pt x="1340456" y="2558209"/>
                  <a:pt x="1323502" y="2546398"/>
                </a:cubicBezTo>
                <a:cubicBezTo>
                  <a:pt x="1316263" y="2542492"/>
                  <a:pt x="1316739" y="2538492"/>
                  <a:pt x="1327693" y="2541254"/>
                </a:cubicBezTo>
                <a:cubicBezTo>
                  <a:pt x="1331598" y="2542207"/>
                  <a:pt x="1330931" y="2541254"/>
                  <a:pt x="1328169" y="2539730"/>
                </a:cubicBezTo>
                <a:cubicBezTo>
                  <a:pt x="1324931" y="2537349"/>
                  <a:pt x="1318358" y="2536587"/>
                  <a:pt x="1316834" y="2533158"/>
                </a:cubicBezTo>
                <a:cubicBezTo>
                  <a:pt x="1317406" y="2531062"/>
                  <a:pt x="1322454" y="2533348"/>
                  <a:pt x="1324645" y="2534301"/>
                </a:cubicBezTo>
                <a:cubicBezTo>
                  <a:pt x="1335218" y="2538968"/>
                  <a:pt x="1335313" y="2536873"/>
                  <a:pt x="1331884" y="2534015"/>
                </a:cubicBezTo>
                <a:cubicBezTo>
                  <a:pt x="1329979" y="2532396"/>
                  <a:pt x="1325312" y="2530205"/>
                  <a:pt x="1328741" y="2529062"/>
                </a:cubicBezTo>
                <a:cubicBezTo>
                  <a:pt x="1332170" y="2528014"/>
                  <a:pt x="1335408" y="2531539"/>
                  <a:pt x="1338361" y="2532777"/>
                </a:cubicBezTo>
                <a:cubicBezTo>
                  <a:pt x="1347981" y="2536206"/>
                  <a:pt x="1348838" y="2529538"/>
                  <a:pt x="1341028" y="2526681"/>
                </a:cubicBezTo>
                <a:cubicBezTo>
                  <a:pt x="1329312" y="2519918"/>
                  <a:pt x="1299213" y="2515822"/>
                  <a:pt x="1301975" y="2536015"/>
                </a:cubicBezTo>
                <a:close/>
                <a:moveTo>
                  <a:pt x="1298642" y="2508869"/>
                </a:moveTo>
                <a:cubicBezTo>
                  <a:pt x="1304452" y="2510965"/>
                  <a:pt x="1310072" y="2509441"/>
                  <a:pt x="1301404" y="2505059"/>
                </a:cubicBezTo>
                <a:cubicBezTo>
                  <a:pt x="1293498" y="2501344"/>
                  <a:pt x="1295689" y="2497630"/>
                  <a:pt x="1302547" y="2499058"/>
                </a:cubicBezTo>
                <a:cubicBezTo>
                  <a:pt x="1310167" y="2499344"/>
                  <a:pt x="1291784" y="2494296"/>
                  <a:pt x="1292069" y="2492010"/>
                </a:cubicBezTo>
                <a:cubicBezTo>
                  <a:pt x="1291784" y="2489819"/>
                  <a:pt x="1296260" y="2491438"/>
                  <a:pt x="1298070" y="2492200"/>
                </a:cubicBezTo>
                <a:cubicBezTo>
                  <a:pt x="1307119" y="2495629"/>
                  <a:pt x="1306547" y="2493534"/>
                  <a:pt x="1303214" y="2490962"/>
                </a:cubicBezTo>
                <a:cubicBezTo>
                  <a:pt x="1301404" y="2489533"/>
                  <a:pt x="1297308" y="2487819"/>
                  <a:pt x="1299404" y="2486295"/>
                </a:cubicBezTo>
                <a:cubicBezTo>
                  <a:pt x="1301594" y="2484771"/>
                  <a:pt x="1305023" y="2487819"/>
                  <a:pt x="1307500" y="2489057"/>
                </a:cubicBezTo>
                <a:cubicBezTo>
                  <a:pt x="1311215" y="2490962"/>
                  <a:pt x="1315025" y="2488771"/>
                  <a:pt x="1312453" y="2485914"/>
                </a:cubicBezTo>
                <a:cubicBezTo>
                  <a:pt x="1285307" y="2463816"/>
                  <a:pt x="1263494" y="2497439"/>
                  <a:pt x="1298642" y="2508869"/>
                </a:cubicBezTo>
                <a:close/>
                <a:moveTo>
                  <a:pt x="1259684" y="2544302"/>
                </a:moveTo>
                <a:cubicBezTo>
                  <a:pt x="1264066" y="2554589"/>
                  <a:pt x="1304833" y="2560971"/>
                  <a:pt x="1282449" y="2550969"/>
                </a:cubicBezTo>
                <a:cubicBezTo>
                  <a:pt x="1274924" y="2548302"/>
                  <a:pt x="1271686" y="2544016"/>
                  <a:pt x="1278734" y="2543921"/>
                </a:cubicBezTo>
                <a:cubicBezTo>
                  <a:pt x="1281687" y="2544111"/>
                  <a:pt x="1285211" y="2544111"/>
                  <a:pt x="1279782" y="2542111"/>
                </a:cubicBezTo>
                <a:cubicBezTo>
                  <a:pt x="1275686" y="2540206"/>
                  <a:pt x="1269781" y="2540301"/>
                  <a:pt x="1266638" y="2536968"/>
                </a:cubicBezTo>
                <a:cubicBezTo>
                  <a:pt x="1265780" y="2534015"/>
                  <a:pt x="1271400" y="2536396"/>
                  <a:pt x="1272924" y="2536587"/>
                </a:cubicBezTo>
                <a:cubicBezTo>
                  <a:pt x="1283878" y="2539635"/>
                  <a:pt x="1282259" y="2537158"/>
                  <a:pt x="1277687" y="2534682"/>
                </a:cubicBezTo>
                <a:cubicBezTo>
                  <a:pt x="1265399" y="2529348"/>
                  <a:pt x="1273210" y="2527252"/>
                  <a:pt x="1281401" y="2532110"/>
                </a:cubicBezTo>
                <a:cubicBezTo>
                  <a:pt x="1285973" y="2533729"/>
                  <a:pt x="1289117" y="2531539"/>
                  <a:pt x="1285497" y="2528300"/>
                </a:cubicBezTo>
                <a:cubicBezTo>
                  <a:pt x="1282259" y="2525347"/>
                  <a:pt x="1275877" y="2523728"/>
                  <a:pt x="1271876" y="2522490"/>
                </a:cubicBezTo>
                <a:cubicBezTo>
                  <a:pt x="1254827" y="2516870"/>
                  <a:pt x="1245778" y="2530205"/>
                  <a:pt x="1259684" y="2544302"/>
                </a:cubicBezTo>
                <a:close/>
                <a:moveTo>
                  <a:pt x="1234824" y="2502487"/>
                </a:moveTo>
                <a:cubicBezTo>
                  <a:pt x="1237015" y="2506393"/>
                  <a:pt x="1256732" y="2519632"/>
                  <a:pt x="1246730" y="2506774"/>
                </a:cubicBezTo>
                <a:cubicBezTo>
                  <a:pt x="1241111" y="2500773"/>
                  <a:pt x="1242920" y="2497249"/>
                  <a:pt x="1252350" y="2503249"/>
                </a:cubicBezTo>
                <a:cubicBezTo>
                  <a:pt x="1255779" y="2505440"/>
                  <a:pt x="1255398" y="2504297"/>
                  <a:pt x="1253208" y="2502011"/>
                </a:cubicBezTo>
                <a:cubicBezTo>
                  <a:pt x="1250921" y="2498773"/>
                  <a:pt x="1244825" y="2496010"/>
                  <a:pt x="1244635" y="2492200"/>
                </a:cubicBezTo>
                <a:cubicBezTo>
                  <a:pt x="1245778" y="2490486"/>
                  <a:pt x="1249874" y="2494105"/>
                  <a:pt x="1251588" y="2495820"/>
                </a:cubicBezTo>
                <a:cubicBezTo>
                  <a:pt x="1260065" y="2503535"/>
                  <a:pt x="1260827" y="2501630"/>
                  <a:pt x="1258541" y="2497820"/>
                </a:cubicBezTo>
                <a:cubicBezTo>
                  <a:pt x="1257303" y="2495725"/>
                  <a:pt x="1253588" y="2492200"/>
                  <a:pt x="1257113" y="2492200"/>
                </a:cubicBezTo>
                <a:cubicBezTo>
                  <a:pt x="1260732" y="2492295"/>
                  <a:pt x="1262733" y="2496486"/>
                  <a:pt x="1264923" y="2498868"/>
                </a:cubicBezTo>
                <a:cubicBezTo>
                  <a:pt x="1268257" y="2502011"/>
                  <a:pt x="1273972" y="2502583"/>
                  <a:pt x="1273115" y="2499153"/>
                </a:cubicBezTo>
                <a:cubicBezTo>
                  <a:pt x="1267114" y="2488295"/>
                  <a:pt x="1252731" y="2480294"/>
                  <a:pt x="1240730" y="2480008"/>
                </a:cubicBezTo>
                <a:cubicBezTo>
                  <a:pt x="1228538" y="2480866"/>
                  <a:pt x="1226537" y="2493819"/>
                  <a:pt x="1234824" y="2502487"/>
                </a:cubicBezTo>
                <a:close/>
                <a:moveTo>
                  <a:pt x="1196248" y="2503726"/>
                </a:moveTo>
                <a:cubicBezTo>
                  <a:pt x="1198534" y="2506774"/>
                  <a:pt x="1202630" y="2511536"/>
                  <a:pt x="1206154" y="2513346"/>
                </a:cubicBezTo>
                <a:cubicBezTo>
                  <a:pt x="1210154" y="2515536"/>
                  <a:pt x="1207583" y="2511060"/>
                  <a:pt x="1205963" y="2509060"/>
                </a:cubicBezTo>
                <a:cubicBezTo>
                  <a:pt x="1201487" y="2503535"/>
                  <a:pt x="1203773" y="2500677"/>
                  <a:pt x="1211012" y="2506869"/>
                </a:cubicBezTo>
                <a:cubicBezTo>
                  <a:pt x="1217203" y="2511060"/>
                  <a:pt x="1206535" y="2500297"/>
                  <a:pt x="1205868" y="2498677"/>
                </a:cubicBezTo>
                <a:cubicBezTo>
                  <a:pt x="1202820" y="2493439"/>
                  <a:pt x="1209297" y="2497915"/>
                  <a:pt x="1210821" y="2500582"/>
                </a:cubicBezTo>
                <a:cubicBezTo>
                  <a:pt x="1217870" y="2508107"/>
                  <a:pt x="1218632" y="2506583"/>
                  <a:pt x="1216822" y="2503154"/>
                </a:cubicBezTo>
                <a:cubicBezTo>
                  <a:pt x="1215774" y="2501249"/>
                  <a:pt x="1212726" y="2497820"/>
                  <a:pt x="1215774" y="2498296"/>
                </a:cubicBezTo>
                <a:cubicBezTo>
                  <a:pt x="1218917" y="2498773"/>
                  <a:pt x="1220441" y="2502678"/>
                  <a:pt x="1222346" y="2504964"/>
                </a:cubicBezTo>
                <a:cubicBezTo>
                  <a:pt x="1225013" y="2508202"/>
                  <a:pt x="1229966" y="2509726"/>
                  <a:pt x="1229300" y="2506488"/>
                </a:cubicBezTo>
                <a:cubicBezTo>
                  <a:pt x="1224347" y="2496296"/>
                  <a:pt x="1208059" y="2481818"/>
                  <a:pt x="1196057" y="2487057"/>
                </a:cubicBezTo>
                <a:cubicBezTo>
                  <a:pt x="1190628" y="2491343"/>
                  <a:pt x="1191581" y="2497249"/>
                  <a:pt x="1196248" y="2503726"/>
                </a:cubicBezTo>
                <a:close/>
                <a:moveTo>
                  <a:pt x="1241301" y="2443242"/>
                </a:moveTo>
                <a:lnTo>
                  <a:pt x="1241301" y="2443242"/>
                </a:lnTo>
                <a:cubicBezTo>
                  <a:pt x="1241301" y="2443242"/>
                  <a:pt x="1241301" y="2443242"/>
                  <a:pt x="1241301" y="2443242"/>
                </a:cubicBezTo>
                <a:close/>
                <a:moveTo>
                  <a:pt x="1179770" y="2447147"/>
                </a:moveTo>
                <a:cubicBezTo>
                  <a:pt x="1181294" y="2450957"/>
                  <a:pt x="1184342" y="2457053"/>
                  <a:pt x="1187580" y="2460292"/>
                </a:cubicBezTo>
                <a:cubicBezTo>
                  <a:pt x="1191962" y="2464101"/>
                  <a:pt x="1190152" y="2457910"/>
                  <a:pt x="1189485" y="2456005"/>
                </a:cubicBezTo>
                <a:cubicBezTo>
                  <a:pt x="1185961" y="2445623"/>
                  <a:pt x="1193390" y="2450576"/>
                  <a:pt x="1196629" y="2455719"/>
                </a:cubicBezTo>
                <a:cubicBezTo>
                  <a:pt x="1202439" y="2462101"/>
                  <a:pt x="1194343" y="2447814"/>
                  <a:pt x="1194057" y="2445909"/>
                </a:cubicBezTo>
                <a:cubicBezTo>
                  <a:pt x="1192628" y="2439622"/>
                  <a:pt x="1198724" y="2446576"/>
                  <a:pt x="1199296" y="2449528"/>
                </a:cubicBezTo>
                <a:cubicBezTo>
                  <a:pt x="1204439" y="2459244"/>
                  <a:pt x="1206249" y="2458101"/>
                  <a:pt x="1205487" y="2454100"/>
                </a:cubicBezTo>
                <a:cubicBezTo>
                  <a:pt x="1205106" y="2451910"/>
                  <a:pt x="1202820" y="2447528"/>
                  <a:pt x="1206440" y="2449052"/>
                </a:cubicBezTo>
                <a:cubicBezTo>
                  <a:pt x="1210059" y="2450576"/>
                  <a:pt x="1210250" y="2454862"/>
                  <a:pt x="1211583" y="2457720"/>
                </a:cubicBezTo>
                <a:cubicBezTo>
                  <a:pt x="1213393" y="2461816"/>
                  <a:pt x="1218632" y="2464864"/>
                  <a:pt x="1219394" y="2461625"/>
                </a:cubicBezTo>
                <a:cubicBezTo>
                  <a:pt x="1218155" y="2448290"/>
                  <a:pt x="1203868" y="2433241"/>
                  <a:pt x="1190628" y="2430955"/>
                </a:cubicBezTo>
                <a:cubicBezTo>
                  <a:pt x="1181579" y="2430097"/>
                  <a:pt x="1175483" y="2437622"/>
                  <a:pt x="1179770" y="2447147"/>
                </a:cubicBezTo>
                <a:close/>
                <a:moveTo>
                  <a:pt x="1174055" y="2414476"/>
                </a:moveTo>
                <a:cubicBezTo>
                  <a:pt x="1172531" y="2410571"/>
                  <a:pt x="1167959" y="2406571"/>
                  <a:pt x="1168149" y="2402380"/>
                </a:cubicBezTo>
                <a:cubicBezTo>
                  <a:pt x="1169197" y="2400189"/>
                  <a:pt x="1172054" y="2404761"/>
                  <a:pt x="1173293" y="2406761"/>
                </a:cubicBezTo>
                <a:cubicBezTo>
                  <a:pt x="1177293" y="2413143"/>
                  <a:pt x="1180532" y="2416476"/>
                  <a:pt x="1178531" y="2409333"/>
                </a:cubicBezTo>
                <a:cubicBezTo>
                  <a:pt x="1173388" y="2397141"/>
                  <a:pt x="1181389" y="2403237"/>
                  <a:pt x="1183484" y="2410762"/>
                </a:cubicBezTo>
                <a:cubicBezTo>
                  <a:pt x="1202630" y="2428097"/>
                  <a:pt x="1174721" y="2371995"/>
                  <a:pt x="1159481" y="2391807"/>
                </a:cubicBezTo>
                <a:cubicBezTo>
                  <a:pt x="1145765" y="2407047"/>
                  <a:pt x="1178817" y="2441908"/>
                  <a:pt x="1168816" y="2420572"/>
                </a:cubicBezTo>
                <a:cubicBezTo>
                  <a:pt x="1167292" y="2418001"/>
                  <a:pt x="1166054" y="2415048"/>
                  <a:pt x="1166911" y="2412857"/>
                </a:cubicBezTo>
                <a:cubicBezTo>
                  <a:pt x="1167863" y="2409142"/>
                  <a:pt x="1178531" y="2422763"/>
                  <a:pt x="1174055" y="2414476"/>
                </a:cubicBezTo>
                <a:close/>
                <a:moveTo>
                  <a:pt x="1155100" y="2456196"/>
                </a:moveTo>
                <a:cubicBezTo>
                  <a:pt x="1157195" y="2466292"/>
                  <a:pt x="1183961" y="2479818"/>
                  <a:pt x="1169768" y="2465435"/>
                </a:cubicBezTo>
                <a:cubicBezTo>
                  <a:pt x="1164530" y="2461530"/>
                  <a:pt x="1162529" y="2455910"/>
                  <a:pt x="1168911" y="2457720"/>
                </a:cubicBezTo>
                <a:cubicBezTo>
                  <a:pt x="1173578" y="2458196"/>
                  <a:pt x="1162720" y="2452100"/>
                  <a:pt x="1161577" y="2451052"/>
                </a:cubicBezTo>
                <a:cubicBezTo>
                  <a:pt x="1158053" y="2448004"/>
                  <a:pt x="1159958" y="2445528"/>
                  <a:pt x="1163863" y="2448957"/>
                </a:cubicBezTo>
                <a:cubicBezTo>
                  <a:pt x="1177674" y="2456482"/>
                  <a:pt x="1161577" y="2444099"/>
                  <a:pt x="1163577" y="2441242"/>
                </a:cubicBezTo>
                <a:cubicBezTo>
                  <a:pt x="1164720" y="2439241"/>
                  <a:pt x="1167768" y="2443527"/>
                  <a:pt x="1169768" y="2445147"/>
                </a:cubicBezTo>
                <a:cubicBezTo>
                  <a:pt x="1172816" y="2447433"/>
                  <a:pt x="1175007" y="2445528"/>
                  <a:pt x="1172816" y="2441623"/>
                </a:cubicBezTo>
                <a:cubicBezTo>
                  <a:pt x="1170911" y="2438098"/>
                  <a:pt x="1166911" y="2435050"/>
                  <a:pt x="1164339" y="2433431"/>
                </a:cubicBezTo>
                <a:cubicBezTo>
                  <a:pt x="1148432" y="2425621"/>
                  <a:pt x="1149290" y="2444956"/>
                  <a:pt x="1155100" y="2456196"/>
                </a:cubicBezTo>
                <a:close/>
                <a:moveTo>
                  <a:pt x="1150528" y="2365708"/>
                </a:moveTo>
                <a:cubicBezTo>
                  <a:pt x="1156148" y="2372376"/>
                  <a:pt x="1145670" y="2353135"/>
                  <a:pt x="1147575" y="2351707"/>
                </a:cubicBezTo>
                <a:cubicBezTo>
                  <a:pt x="1148909" y="2349801"/>
                  <a:pt x="1151099" y="2354659"/>
                  <a:pt x="1152052" y="2356755"/>
                </a:cubicBezTo>
                <a:cubicBezTo>
                  <a:pt x="1156529" y="2366851"/>
                  <a:pt x="1157576" y="2364756"/>
                  <a:pt x="1156910" y="2359993"/>
                </a:cubicBezTo>
                <a:cubicBezTo>
                  <a:pt x="1156529" y="2357422"/>
                  <a:pt x="1154624" y="2352659"/>
                  <a:pt x="1157291" y="2353326"/>
                </a:cubicBezTo>
                <a:cubicBezTo>
                  <a:pt x="1160053" y="2353897"/>
                  <a:pt x="1160434" y="2359136"/>
                  <a:pt x="1161577" y="2362279"/>
                </a:cubicBezTo>
                <a:cubicBezTo>
                  <a:pt x="1174436" y="2380282"/>
                  <a:pt x="1164339" y="2336847"/>
                  <a:pt x="1148147" y="2337324"/>
                </a:cubicBezTo>
                <a:cubicBezTo>
                  <a:pt x="1131192" y="2338943"/>
                  <a:pt x="1134716" y="2366566"/>
                  <a:pt x="1144527" y="2375614"/>
                </a:cubicBezTo>
                <a:cubicBezTo>
                  <a:pt x="1150909" y="2381234"/>
                  <a:pt x="1137193" y="2349611"/>
                  <a:pt x="1150528" y="2365708"/>
                </a:cubicBezTo>
                <a:close/>
                <a:moveTo>
                  <a:pt x="1122334" y="2394569"/>
                </a:moveTo>
                <a:cubicBezTo>
                  <a:pt x="1123001" y="2398760"/>
                  <a:pt x="1131764" y="2415238"/>
                  <a:pt x="1129097" y="2401808"/>
                </a:cubicBezTo>
                <a:cubicBezTo>
                  <a:pt x="1127096" y="2395045"/>
                  <a:pt x="1129382" y="2392569"/>
                  <a:pt x="1133954" y="2400665"/>
                </a:cubicBezTo>
                <a:cubicBezTo>
                  <a:pt x="1135669" y="2403618"/>
                  <a:pt x="1135669" y="2402475"/>
                  <a:pt x="1135002" y="2399903"/>
                </a:cubicBezTo>
                <a:cubicBezTo>
                  <a:pt x="1134431" y="2396474"/>
                  <a:pt x="1131192" y="2392188"/>
                  <a:pt x="1132145" y="2388854"/>
                </a:cubicBezTo>
                <a:cubicBezTo>
                  <a:pt x="1133478" y="2387711"/>
                  <a:pt x="1135097" y="2392188"/>
                  <a:pt x="1135859" y="2394093"/>
                </a:cubicBezTo>
                <a:cubicBezTo>
                  <a:pt x="1139288" y="2403332"/>
                  <a:pt x="1140431" y="2401999"/>
                  <a:pt x="1140050" y="2398093"/>
                </a:cubicBezTo>
                <a:cubicBezTo>
                  <a:pt x="1139860" y="2395903"/>
                  <a:pt x="1138336" y="2391712"/>
                  <a:pt x="1140812" y="2392950"/>
                </a:cubicBezTo>
                <a:cubicBezTo>
                  <a:pt x="1144051" y="2394855"/>
                  <a:pt x="1143003" y="2400855"/>
                  <a:pt x="1145384" y="2403904"/>
                </a:cubicBezTo>
                <a:cubicBezTo>
                  <a:pt x="1146432" y="2405428"/>
                  <a:pt x="1149099" y="2407428"/>
                  <a:pt x="1149575" y="2404666"/>
                </a:cubicBezTo>
                <a:cubicBezTo>
                  <a:pt x="1150147" y="2382568"/>
                  <a:pt x="1117381" y="2360755"/>
                  <a:pt x="1122334" y="2394569"/>
                </a:cubicBezTo>
                <a:close/>
                <a:moveTo>
                  <a:pt x="1103951" y="2330371"/>
                </a:moveTo>
                <a:cubicBezTo>
                  <a:pt x="1103951" y="2335228"/>
                  <a:pt x="1112428" y="2354088"/>
                  <a:pt x="1110523" y="2338181"/>
                </a:cubicBezTo>
                <a:cubicBezTo>
                  <a:pt x="1109666" y="2334562"/>
                  <a:pt x="1110047" y="2331990"/>
                  <a:pt x="1110904" y="2331133"/>
                </a:cubicBezTo>
                <a:cubicBezTo>
                  <a:pt x="1111952" y="2329418"/>
                  <a:pt x="1114904" y="2333895"/>
                  <a:pt x="1115952" y="2336276"/>
                </a:cubicBezTo>
                <a:cubicBezTo>
                  <a:pt x="1120334" y="2343610"/>
                  <a:pt x="1113190" y="2323798"/>
                  <a:pt x="1115285" y="2322560"/>
                </a:cubicBezTo>
                <a:cubicBezTo>
                  <a:pt x="1116905" y="2321131"/>
                  <a:pt x="1118143" y="2326275"/>
                  <a:pt x="1118619" y="2328370"/>
                </a:cubicBezTo>
                <a:cubicBezTo>
                  <a:pt x="1120143" y="2335133"/>
                  <a:pt x="1122620" y="2339896"/>
                  <a:pt x="1122715" y="2332752"/>
                </a:cubicBezTo>
                <a:cubicBezTo>
                  <a:pt x="1122620" y="2330275"/>
                  <a:pt x="1121667" y="2325322"/>
                  <a:pt x="1124144" y="2326656"/>
                </a:cubicBezTo>
                <a:cubicBezTo>
                  <a:pt x="1126811" y="2328275"/>
                  <a:pt x="1126239" y="2333418"/>
                  <a:pt x="1126906" y="2336086"/>
                </a:cubicBezTo>
                <a:cubicBezTo>
                  <a:pt x="1127858" y="2340562"/>
                  <a:pt x="1131478" y="2343420"/>
                  <a:pt x="1132430" y="2339610"/>
                </a:cubicBezTo>
                <a:cubicBezTo>
                  <a:pt x="1135478" y="2313035"/>
                  <a:pt x="1102427" y="2290937"/>
                  <a:pt x="1103951" y="2330371"/>
                </a:cubicBezTo>
                <a:close/>
                <a:moveTo>
                  <a:pt x="1098426" y="2283603"/>
                </a:moveTo>
                <a:cubicBezTo>
                  <a:pt x="1101474" y="2291509"/>
                  <a:pt x="1101474" y="2263029"/>
                  <a:pt x="1106141" y="2281984"/>
                </a:cubicBezTo>
                <a:cubicBezTo>
                  <a:pt x="1106618" y="2285127"/>
                  <a:pt x="1107094" y="2284365"/>
                  <a:pt x="1107380" y="2281888"/>
                </a:cubicBezTo>
                <a:cubicBezTo>
                  <a:pt x="1108046" y="2278840"/>
                  <a:pt x="1106522" y="2273792"/>
                  <a:pt x="1108618" y="2271506"/>
                </a:cubicBezTo>
                <a:cubicBezTo>
                  <a:pt x="1110237" y="2271220"/>
                  <a:pt x="1110237" y="2275602"/>
                  <a:pt x="1110237" y="2277602"/>
                </a:cubicBezTo>
                <a:cubicBezTo>
                  <a:pt x="1110142" y="2286841"/>
                  <a:pt x="1111666" y="2286270"/>
                  <a:pt x="1112714" y="2282841"/>
                </a:cubicBezTo>
                <a:cubicBezTo>
                  <a:pt x="1113285" y="2280936"/>
                  <a:pt x="1113380" y="2276745"/>
                  <a:pt x="1115190" y="2278936"/>
                </a:cubicBezTo>
                <a:cubicBezTo>
                  <a:pt x="1117095" y="2281126"/>
                  <a:pt x="1115571" y="2284651"/>
                  <a:pt x="1115381" y="2287318"/>
                </a:cubicBezTo>
                <a:cubicBezTo>
                  <a:pt x="1115285" y="2291128"/>
                  <a:pt x="1117857" y="2295128"/>
                  <a:pt x="1119476" y="2292461"/>
                </a:cubicBezTo>
                <a:cubicBezTo>
                  <a:pt x="1129001" y="2262172"/>
                  <a:pt x="1091473" y="2241597"/>
                  <a:pt x="1098426" y="2283603"/>
                </a:cubicBezTo>
                <a:close/>
                <a:moveTo>
                  <a:pt x="1099283" y="2197116"/>
                </a:moveTo>
                <a:cubicBezTo>
                  <a:pt x="1094902" y="2202736"/>
                  <a:pt x="1094616" y="2215023"/>
                  <a:pt x="1097283" y="2221786"/>
                </a:cubicBezTo>
                <a:cubicBezTo>
                  <a:pt x="1100712" y="2228358"/>
                  <a:pt x="1099569" y="2198259"/>
                  <a:pt x="1105189" y="2215690"/>
                </a:cubicBezTo>
                <a:cubicBezTo>
                  <a:pt x="1107570" y="2222929"/>
                  <a:pt x="1105284" y="2203879"/>
                  <a:pt x="1107189" y="2203212"/>
                </a:cubicBezTo>
                <a:cubicBezTo>
                  <a:pt x="1108904" y="2201974"/>
                  <a:pt x="1109094" y="2206736"/>
                  <a:pt x="1109189" y="2208736"/>
                </a:cubicBezTo>
                <a:cubicBezTo>
                  <a:pt x="1109570" y="2218452"/>
                  <a:pt x="1111094" y="2217118"/>
                  <a:pt x="1111952" y="2212927"/>
                </a:cubicBezTo>
                <a:cubicBezTo>
                  <a:pt x="1112428" y="2210641"/>
                  <a:pt x="1112333" y="2206165"/>
                  <a:pt x="1114333" y="2207498"/>
                </a:cubicBezTo>
                <a:cubicBezTo>
                  <a:pt x="1116333" y="2208832"/>
                  <a:pt x="1115000" y="2213404"/>
                  <a:pt x="1114904" y="2216261"/>
                </a:cubicBezTo>
                <a:cubicBezTo>
                  <a:pt x="1114714" y="2220547"/>
                  <a:pt x="1117571" y="2223310"/>
                  <a:pt x="1119095" y="2219690"/>
                </a:cubicBezTo>
                <a:cubicBezTo>
                  <a:pt x="1124715" y="2206069"/>
                  <a:pt x="1113285" y="2177875"/>
                  <a:pt x="1099283" y="2197116"/>
                </a:cubicBezTo>
                <a:close/>
                <a:moveTo>
                  <a:pt x="1104808" y="2131298"/>
                </a:moveTo>
                <a:cubicBezTo>
                  <a:pt x="1100141" y="2135870"/>
                  <a:pt x="1098712" y="2146824"/>
                  <a:pt x="1100331" y="2153110"/>
                </a:cubicBezTo>
                <a:cubicBezTo>
                  <a:pt x="1102903" y="2159206"/>
                  <a:pt x="1104998" y="2132346"/>
                  <a:pt x="1108237" y="2148538"/>
                </a:cubicBezTo>
                <a:cubicBezTo>
                  <a:pt x="1109666" y="2155206"/>
                  <a:pt x="1109570" y="2137966"/>
                  <a:pt x="1111380" y="2137585"/>
                </a:cubicBezTo>
                <a:cubicBezTo>
                  <a:pt x="1112999" y="2136632"/>
                  <a:pt x="1112714" y="2140918"/>
                  <a:pt x="1112618" y="2142823"/>
                </a:cubicBezTo>
                <a:cubicBezTo>
                  <a:pt x="1111952" y="2151682"/>
                  <a:pt x="1113476" y="2150539"/>
                  <a:pt x="1114714" y="2146919"/>
                </a:cubicBezTo>
                <a:cubicBezTo>
                  <a:pt x="1117095" y="2136727"/>
                  <a:pt x="1119476" y="2144633"/>
                  <a:pt x="1117095" y="2150253"/>
                </a:cubicBezTo>
                <a:cubicBezTo>
                  <a:pt x="1116524" y="2153968"/>
                  <a:pt x="1118619" y="2156825"/>
                  <a:pt x="1120524" y="2153968"/>
                </a:cubicBezTo>
                <a:cubicBezTo>
                  <a:pt x="1122239" y="2151301"/>
                  <a:pt x="1122715" y="2146157"/>
                  <a:pt x="1122905" y="2142823"/>
                </a:cubicBezTo>
                <a:cubicBezTo>
                  <a:pt x="1123382" y="2129488"/>
                  <a:pt x="1114523" y="2120440"/>
                  <a:pt x="1104808" y="2131298"/>
                </a:cubicBezTo>
                <a:close/>
                <a:moveTo>
                  <a:pt x="1114333" y="2083578"/>
                </a:moveTo>
                <a:cubicBezTo>
                  <a:pt x="1112999" y="2087292"/>
                  <a:pt x="1113190" y="2100056"/>
                  <a:pt x="1116619" y="2089864"/>
                </a:cubicBezTo>
                <a:cubicBezTo>
                  <a:pt x="1117952" y="2084530"/>
                  <a:pt x="1120810" y="2083006"/>
                  <a:pt x="1121000" y="2089769"/>
                </a:cubicBezTo>
                <a:cubicBezTo>
                  <a:pt x="1121096" y="2092150"/>
                  <a:pt x="1121572" y="2091388"/>
                  <a:pt x="1122143" y="2089388"/>
                </a:cubicBezTo>
                <a:cubicBezTo>
                  <a:pt x="1122239" y="2085578"/>
                  <a:pt x="1126144" y="2074053"/>
                  <a:pt x="1125191" y="2085197"/>
                </a:cubicBezTo>
                <a:cubicBezTo>
                  <a:pt x="1123953" y="2092722"/>
                  <a:pt x="1125382" y="2091865"/>
                  <a:pt x="1126715" y="2088912"/>
                </a:cubicBezTo>
                <a:cubicBezTo>
                  <a:pt x="1127477" y="2087292"/>
                  <a:pt x="1128144" y="2083768"/>
                  <a:pt x="1129478" y="2085102"/>
                </a:cubicBezTo>
                <a:cubicBezTo>
                  <a:pt x="1130906" y="2086435"/>
                  <a:pt x="1129097" y="2089674"/>
                  <a:pt x="1128525" y="2091960"/>
                </a:cubicBezTo>
                <a:cubicBezTo>
                  <a:pt x="1128430" y="2103295"/>
                  <a:pt x="1134526" y="2090055"/>
                  <a:pt x="1134050" y="2086054"/>
                </a:cubicBezTo>
                <a:cubicBezTo>
                  <a:pt x="1136621" y="2066718"/>
                  <a:pt x="1117857" y="2067576"/>
                  <a:pt x="1114333" y="2083578"/>
                </a:cubicBezTo>
                <a:close/>
                <a:moveTo>
                  <a:pt x="1132526" y="2019189"/>
                </a:moveTo>
                <a:cubicBezTo>
                  <a:pt x="1124906" y="2020237"/>
                  <a:pt x="1118524" y="2054908"/>
                  <a:pt x="1127192" y="2038334"/>
                </a:cubicBezTo>
                <a:cubicBezTo>
                  <a:pt x="1130049" y="2030142"/>
                  <a:pt x="1133573" y="2032714"/>
                  <a:pt x="1132621" y="2039477"/>
                </a:cubicBezTo>
                <a:cubicBezTo>
                  <a:pt x="1132907" y="2047192"/>
                  <a:pt x="1136050" y="2028428"/>
                  <a:pt x="1138336" y="2028523"/>
                </a:cubicBezTo>
                <a:cubicBezTo>
                  <a:pt x="1140336" y="2028142"/>
                  <a:pt x="1139003" y="2032714"/>
                  <a:pt x="1138526" y="2034715"/>
                </a:cubicBezTo>
                <a:cubicBezTo>
                  <a:pt x="1135955" y="2044240"/>
                  <a:pt x="1137860" y="2043668"/>
                  <a:pt x="1139955" y="2040049"/>
                </a:cubicBezTo>
                <a:cubicBezTo>
                  <a:pt x="1141098" y="2038048"/>
                  <a:pt x="1142432" y="2033667"/>
                  <a:pt x="1143956" y="2035858"/>
                </a:cubicBezTo>
                <a:cubicBezTo>
                  <a:pt x="1145480" y="2038048"/>
                  <a:pt x="1142813" y="2041858"/>
                  <a:pt x="1141860" y="2044620"/>
                </a:cubicBezTo>
                <a:cubicBezTo>
                  <a:pt x="1140527" y="2048526"/>
                  <a:pt x="1142051" y="2052526"/>
                  <a:pt x="1144718" y="2050050"/>
                </a:cubicBezTo>
                <a:cubicBezTo>
                  <a:pt x="1154243" y="2039858"/>
                  <a:pt x="1152338" y="2006901"/>
                  <a:pt x="1132526" y="2019189"/>
                </a:cubicBezTo>
                <a:close/>
                <a:moveTo>
                  <a:pt x="1162339" y="1972421"/>
                </a:moveTo>
                <a:cubicBezTo>
                  <a:pt x="1148813" y="1952228"/>
                  <a:pt x="1134812" y="1995757"/>
                  <a:pt x="1145194" y="1982327"/>
                </a:cubicBezTo>
                <a:cubicBezTo>
                  <a:pt x="1148051" y="1977469"/>
                  <a:pt x="1151004" y="1977850"/>
                  <a:pt x="1149004" y="1985375"/>
                </a:cubicBezTo>
                <a:cubicBezTo>
                  <a:pt x="1148242" y="1988137"/>
                  <a:pt x="1149004" y="1987661"/>
                  <a:pt x="1150147" y="1985756"/>
                </a:cubicBezTo>
                <a:cubicBezTo>
                  <a:pt x="1151861" y="1983565"/>
                  <a:pt x="1152528" y="1978898"/>
                  <a:pt x="1155100" y="1977945"/>
                </a:cubicBezTo>
                <a:cubicBezTo>
                  <a:pt x="1156624" y="1978326"/>
                  <a:pt x="1155005" y="1981851"/>
                  <a:pt x="1154243" y="1983470"/>
                </a:cubicBezTo>
                <a:cubicBezTo>
                  <a:pt x="1150718" y="1990804"/>
                  <a:pt x="1152242" y="1990995"/>
                  <a:pt x="1154433" y="1988709"/>
                </a:cubicBezTo>
                <a:cubicBezTo>
                  <a:pt x="1155576" y="1987470"/>
                  <a:pt x="1157291" y="1984137"/>
                  <a:pt x="1158053" y="1986613"/>
                </a:cubicBezTo>
                <a:cubicBezTo>
                  <a:pt x="1158815" y="1989090"/>
                  <a:pt x="1156243" y="1991376"/>
                  <a:pt x="1155005" y="1993471"/>
                </a:cubicBezTo>
                <a:cubicBezTo>
                  <a:pt x="1150718" y="2011664"/>
                  <a:pt x="1169768" y="1984804"/>
                  <a:pt x="1162339" y="1972421"/>
                </a:cubicBezTo>
                <a:close/>
                <a:moveTo>
                  <a:pt x="1157100" y="2016236"/>
                </a:moveTo>
                <a:cubicBezTo>
                  <a:pt x="1156148" y="2019855"/>
                  <a:pt x="1155005" y="2025570"/>
                  <a:pt x="1155671" y="2028714"/>
                </a:cubicBezTo>
                <a:cubicBezTo>
                  <a:pt x="1156433" y="2032333"/>
                  <a:pt x="1159100" y="2027380"/>
                  <a:pt x="1159862" y="2024808"/>
                </a:cubicBezTo>
                <a:cubicBezTo>
                  <a:pt x="1161958" y="2017855"/>
                  <a:pt x="1165958" y="2016141"/>
                  <a:pt x="1165863" y="2025094"/>
                </a:cubicBezTo>
                <a:cubicBezTo>
                  <a:pt x="1166244" y="2031952"/>
                  <a:pt x="1169197" y="2016998"/>
                  <a:pt x="1169768" y="2015665"/>
                </a:cubicBezTo>
                <a:cubicBezTo>
                  <a:pt x="1172150" y="2009950"/>
                  <a:pt x="1173388" y="2015760"/>
                  <a:pt x="1171959" y="2019475"/>
                </a:cubicBezTo>
                <a:cubicBezTo>
                  <a:pt x="1169768" y="2029285"/>
                  <a:pt x="1171769" y="2028428"/>
                  <a:pt x="1173864" y="2024523"/>
                </a:cubicBezTo>
                <a:cubicBezTo>
                  <a:pt x="1175007" y="2022427"/>
                  <a:pt x="1176150" y="2017855"/>
                  <a:pt x="1177960" y="2019760"/>
                </a:cubicBezTo>
                <a:cubicBezTo>
                  <a:pt x="1179770" y="2021665"/>
                  <a:pt x="1177103" y="2025856"/>
                  <a:pt x="1176245" y="2028714"/>
                </a:cubicBezTo>
                <a:cubicBezTo>
                  <a:pt x="1175007" y="2032809"/>
                  <a:pt x="1177007" y="2036524"/>
                  <a:pt x="1179674" y="2033667"/>
                </a:cubicBezTo>
                <a:cubicBezTo>
                  <a:pt x="1195486" y="2009187"/>
                  <a:pt x="1171197" y="1983946"/>
                  <a:pt x="1157100" y="2016236"/>
                </a:cubicBezTo>
                <a:close/>
                <a:moveTo>
                  <a:pt x="1165863" y="1926225"/>
                </a:moveTo>
                <a:cubicBezTo>
                  <a:pt x="1165006" y="1928987"/>
                  <a:pt x="1163958" y="1933464"/>
                  <a:pt x="1164434" y="1935940"/>
                </a:cubicBezTo>
                <a:cubicBezTo>
                  <a:pt x="1165006" y="1938798"/>
                  <a:pt x="1167197" y="1934988"/>
                  <a:pt x="1167863" y="1933083"/>
                </a:cubicBezTo>
                <a:cubicBezTo>
                  <a:pt x="1169673" y="1927749"/>
                  <a:pt x="1172912" y="1926415"/>
                  <a:pt x="1172626" y="1933464"/>
                </a:cubicBezTo>
                <a:cubicBezTo>
                  <a:pt x="1173102" y="1939560"/>
                  <a:pt x="1175388" y="1924320"/>
                  <a:pt x="1177198" y="1924320"/>
                </a:cubicBezTo>
                <a:cubicBezTo>
                  <a:pt x="1178912" y="1923748"/>
                  <a:pt x="1177960" y="1927463"/>
                  <a:pt x="1177579" y="1929178"/>
                </a:cubicBezTo>
                <a:cubicBezTo>
                  <a:pt x="1175674" y="1936893"/>
                  <a:pt x="1177293" y="1936226"/>
                  <a:pt x="1179008" y="1933178"/>
                </a:cubicBezTo>
                <a:cubicBezTo>
                  <a:pt x="1179960" y="1931559"/>
                  <a:pt x="1181008" y="1927939"/>
                  <a:pt x="1182341" y="1929463"/>
                </a:cubicBezTo>
                <a:cubicBezTo>
                  <a:pt x="1183770" y="1931083"/>
                  <a:pt x="1181579" y="1934321"/>
                  <a:pt x="1180817" y="1936512"/>
                </a:cubicBezTo>
                <a:cubicBezTo>
                  <a:pt x="1179770" y="1939655"/>
                  <a:pt x="1181198" y="1942703"/>
                  <a:pt x="1183484" y="1940512"/>
                </a:cubicBezTo>
                <a:cubicBezTo>
                  <a:pt x="1196915" y="1921653"/>
                  <a:pt x="1177388" y="1901079"/>
                  <a:pt x="1165863" y="1926225"/>
                </a:cubicBezTo>
                <a:close/>
                <a:moveTo>
                  <a:pt x="1182722" y="1874790"/>
                </a:moveTo>
                <a:cubicBezTo>
                  <a:pt x="1175674" y="1875361"/>
                  <a:pt x="1168625" y="1907079"/>
                  <a:pt x="1177388" y="1892220"/>
                </a:cubicBezTo>
                <a:cubicBezTo>
                  <a:pt x="1179674" y="1886696"/>
                  <a:pt x="1182913" y="1885458"/>
                  <a:pt x="1182818" y="1891744"/>
                </a:cubicBezTo>
                <a:cubicBezTo>
                  <a:pt x="1182627" y="1893935"/>
                  <a:pt x="1182246" y="1897745"/>
                  <a:pt x="1184151" y="1893363"/>
                </a:cubicBezTo>
                <a:cubicBezTo>
                  <a:pt x="1185770" y="1890411"/>
                  <a:pt x="1185675" y="1885362"/>
                  <a:pt x="1188437" y="1883458"/>
                </a:cubicBezTo>
                <a:cubicBezTo>
                  <a:pt x="1190438" y="1883172"/>
                  <a:pt x="1189104" y="1887458"/>
                  <a:pt x="1188533" y="1889268"/>
                </a:cubicBezTo>
                <a:cubicBezTo>
                  <a:pt x="1185866" y="1898031"/>
                  <a:pt x="1187675" y="1897554"/>
                  <a:pt x="1189771" y="1894316"/>
                </a:cubicBezTo>
                <a:cubicBezTo>
                  <a:pt x="1190914" y="1892506"/>
                  <a:pt x="1192343" y="1888506"/>
                  <a:pt x="1193771" y="1890601"/>
                </a:cubicBezTo>
                <a:cubicBezTo>
                  <a:pt x="1195200" y="1892697"/>
                  <a:pt x="1192533" y="1896221"/>
                  <a:pt x="1191485" y="1898697"/>
                </a:cubicBezTo>
                <a:cubicBezTo>
                  <a:pt x="1190057" y="1902317"/>
                  <a:pt x="1191485" y="1906127"/>
                  <a:pt x="1194152" y="1903936"/>
                </a:cubicBezTo>
                <a:cubicBezTo>
                  <a:pt x="1204058" y="1894411"/>
                  <a:pt x="1201772" y="1863836"/>
                  <a:pt x="1182722" y="1874790"/>
                </a:cubicBezTo>
                <a:close/>
                <a:moveTo>
                  <a:pt x="1204916" y="1811067"/>
                </a:moveTo>
                <a:cubicBezTo>
                  <a:pt x="1199105" y="1812401"/>
                  <a:pt x="1195486" y="1821354"/>
                  <a:pt x="1195010" y="1827260"/>
                </a:cubicBezTo>
                <a:cubicBezTo>
                  <a:pt x="1195295" y="1834690"/>
                  <a:pt x="1204820" y="1812020"/>
                  <a:pt x="1202820" y="1828879"/>
                </a:cubicBezTo>
                <a:cubicBezTo>
                  <a:pt x="1202153" y="1831641"/>
                  <a:pt x="1202915" y="1831165"/>
                  <a:pt x="1203963" y="1829260"/>
                </a:cubicBezTo>
                <a:cubicBezTo>
                  <a:pt x="1205678" y="1826974"/>
                  <a:pt x="1205963" y="1822307"/>
                  <a:pt x="1208535" y="1821259"/>
                </a:cubicBezTo>
                <a:cubicBezTo>
                  <a:pt x="1210154" y="1821545"/>
                  <a:pt x="1208726" y="1825260"/>
                  <a:pt x="1208059" y="1826784"/>
                </a:cubicBezTo>
                <a:cubicBezTo>
                  <a:pt x="1204820" y="1834308"/>
                  <a:pt x="1206344" y="1834404"/>
                  <a:pt x="1208535" y="1832022"/>
                </a:cubicBezTo>
                <a:cubicBezTo>
                  <a:pt x="1209773" y="1830689"/>
                  <a:pt x="1211297" y="1827260"/>
                  <a:pt x="1212250" y="1829737"/>
                </a:cubicBezTo>
                <a:cubicBezTo>
                  <a:pt x="1213202" y="1832308"/>
                  <a:pt x="1210535" y="1834690"/>
                  <a:pt x="1209392" y="1836785"/>
                </a:cubicBezTo>
                <a:cubicBezTo>
                  <a:pt x="1207773" y="1839738"/>
                  <a:pt x="1208535" y="1843929"/>
                  <a:pt x="1210916" y="1842691"/>
                </a:cubicBezTo>
                <a:cubicBezTo>
                  <a:pt x="1221013" y="1834975"/>
                  <a:pt x="1221775" y="1807067"/>
                  <a:pt x="1204916" y="1811067"/>
                </a:cubicBezTo>
                <a:close/>
                <a:moveTo>
                  <a:pt x="1212059" y="1765252"/>
                </a:moveTo>
                <a:cubicBezTo>
                  <a:pt x="1206630" y="1766776"/>
                  <a:pt x="1205297" y="1792589"/>
                  <a:pt x="1210440" y="1779540"/>
                </a:cubicBezTo>
                <a:cubicBezTo>
                  <a:pt x="1215107" y="1766491"/>
                  <a:pt x="1214726" y="1786398"/>
                  <a:pt x="1216250" y="1778968"/>
                </a:cubicBezTo>
                <a:cubicBezTo>
                  <a:pt x="1217203" y="1776396"/>
                  <a:pt x="1216250" y="1772491"/>
                  <a:pt x="1218251" y="1770586"/>
                </a:cubicBezTo>
                <a:cubicBezTo>
                  <a:pt x="1219775" y="1769920"/>
                  <a:pt x="1219489" y="1773349"/>
                  <a:pt x="1219298" y="1774968"/>
                </a:cubicBezTo>
                <a:cubicBezTo>
                  <a:pt x="1218441" y="1782207"/>
                  <a:pt x="1219870" y="1781445"/>
                  <a:pt x="1221204" y="1778492"/>
                </a:cubicBezTo>
                <a:cubicBezTo>
                  <a:pt x="1223775" y="1770110"/>
                  <a:pt x="1225775" y="1776682"/>
                  <a:pt x="1223299" y="1781445"/>
                </a:cubicBezTo>
                <a:cubicBezTo>
                  <a:pt x="1223585" y="1792494"/>
                  <a:pt x="1229681" y="1779825"/>
                  <a:pt x="1228919" y="1775539"/>
                </a:cubicBezTo>
                <a:cubicBezTo>
                  <a:pt x="1229681" y="1763824"/>
                  <a:pt x="1220632" y="1756870"/>
                  <a:pt x="1212059" y="1765252"/>
                </a:cubicBezTo>
                <a:close/>
                <a:moveTo>
                  <a:pt x="1212250" y="1637903"/>
                </a:moveTo>
                <a:cubicBezTo>
                  <a:pt x="1215393" y="1642951"/>
                  <a:pt x="1214155" y="1623234"/>
                  <a:pt x="1219108" y="1635998"/>
                </a:cubicBezTo>
                <a:cubicBezTo>
                  <a:pt x="1219679" y="1638189"/>
                  <a:pt x="1220060" y="1637617"/>
                  <a:pt x="1220156" y="1635808"/>
                </a:cubicBezTo>
                <a:cubicBezTo>
                  <a:pt x="1220632" y="1633521"/>
                  <a:pt x="1219013" y="1629997"/>
                  <a:pt x="1220632" y="1628283"/>
                </a:cubicBezTo>
                <a:cubicBezTo>
                  <a:pt x="1222061" y="1627807"/>
                  <a:pt x="1222346" y="1631045"/>
                  <a:pt x="1222442" y="1632474"/>
                </a:cubicBezTo>
                <a:cubicBezTo>
                  <a:pt x="1222727" y="1639141"/>
                  <a:pt x="1224061" y="1638665"/>
                  <a:pt x="1224823" y="1636093"/>
                </a:cubicBezTo>
                <a:cubicBezTo>
                  <a:pt x="1225204" y="1634665"/>
                  <a:pt x="1225204" y="1631521"/>
                  <a:pt x="1226918" y="1632950"/>
                </a:cubicBezTo>
                <a:cubicBezTo>
                  <a:pt x="1228633" y="1634379"/>
                  <a:pt x="1227490" y="1637236"/>
                  <a:pt x="1227395" y="1639141"/>
                </a:cubicBezTo>
                <a:cubicBezTo>
                  <a:pt x="1227299" y="1641904"/>
                  <a:pt x="1229490" y="1644761"/>
                  <a:pt x="1231014" y="1642761"/>
                </a:cubicBezTo>
                <a:cubicBezTo>
                  <a:pt x="1239396" y="1619710"/>
                  <a:pt x="1204058" y="1608566"/>
                  <a:pt x="1212250" y="1637903"/>
                </a:cubicBezTo>
                <a:close/>
                <a:moveTo>
                  <a:pt x="1199105" y="1594279"/>
                </a:moveTo>
                <a:cubicBezTo>
                  <a:pt x="1199582" y="1599327"/>
                  <a:pt x="1203582" y="1604851"/>
                  <a:pt x="1208440" y="1605804"/>
                </a:cubicBezTo>
                <a:cubicBezTo>
                  <a:pt x="1212631" y="1605232"/>
                  <a:pt x="1199772" y="1593897"/>
                  <a:pt x="1209488" y="1596374"/>
                </a:cubicBezTo>
                <a:cubicBezTo>
                  <a:pt x="1213488" y="1596755"/>
                  <a:pt x="1204249" y="1591421"/>
                  <a:pt x="1204916" y="1589516"/>
                </a:cubicBezTo>
                <a:cubicBezTo>
                  <a:pt x="1205011" y="1587516"/>
                  <a:pt x="1207202" y="1589230"/>
                  <a:pt x="1208059" y="1589992"/>
                </a:cubicBezTo>
                <a:cubicBezTo>
                  <a:pt x="1212440" y="1593707"/>
                  <a:pt x="1212536" y="1591802"/>
                  <a:pt x="1211012" y="1589230"/>
                </a:cubicBezTo>
                <a:cubicBezTo>
                  <a:pt x="1210250" y="1587801"/>
                  <a:pt x="1208154" y="1586087"/>
                  <a:pt x="1209488" y="1584754"/>
                </a:cubicBezTo>
                <a:cubicBezTo>
                  <a:pt x="1210821" y="1583420"/>
                  <a:pt x="1212440" y="1586563"/>
                  <a:pt x="1213679" y="1587897"/>
                </a:cubicBezTo>
                <a:cubicBezTo>
                  <a:pt x="1215393" y="1589802"/>
                  <a:pt x="1217774" y="1588754"/>
                  <a:pt x="1217012" y="1585706"/>
                </a:cubicBezTo>
                <a:cubicBezTo>
                  <a:pt x="1216250" y="1583039"/>
                  <a:pt x="1213393" y="1580658"/>
                  <a:pt x="1211678" y="1579420"/>
                </a:cubicBezTo>
                <a:cubicBezTo>
                  <a:pt x="1201772" y="1573514"/>
                  <a:pt x="1197200" y="1585706"/>
                  <a:pt x="1199105" y="1594279"/>
                </a:cubicBezTo>
                <a:close/>
                <a:moveTo>
                  <a:pt x="1180722" y="1557036"/>
                </a:moveTo>
                <a:cubicBezTo>
                  <a:pt x="1181484" y="1559798"/>
                  <a:pt x="1187961" y="1568561"/>
                  <a:pt x="1186151" y="1560274"/>
                </a:cubicBezTo>
                <a:cubicBezTo>
                  <a:pt x="1185485" y="1558179"/>
                  <a:pt x="1185485" y="1556750"/>
                  <a:pt x="1186151" y="1556274"/>
                </a:cubicBezTo>
                <a:cubicBezTo>
                  <a:pt x="1186818" y="1555797"/>
                  <a:pt x="1188342" y="1556274"/>
                  <a:pt x="1190152" y="1558655"/>
                </a:cubicBezTo>
                <a:cubicBezTo>
                  <a:pt x="1191485" y="1560370"/>
                  <a:pt x="1191581" y="1559608"/>
                  <a:pt x="1191009" y="1557988"/>
                </a:cubicBezTo>
                <a:cubicBezTo>
                  <a:pt x="1190628" y="1555702"/>
                  <a:pt x="1187771" y="1553321"/>
                  <a:pt x="1188533" y="1551130"/>
                </a:cubicBezTo>
                <a:cubicBezTo>
                  <a:pt x="1189580" y="1550083"/>
                  <a:pt x="1191009" y="1552750"/>
                  <a:pt x="1191676" y="1553988"/>
                </a:cubicBezTo>
                <a:cubicBezTo>
                  <a:pt x="1194533" y="1559703"/>
                  <a:pt x="1195391" y="1558655"/>
                  <a:pt x="1195105" y="1555988"/>
                </a:cubicBezTo>
                <a:cubicBezTo>
                  <a:pt x="1195010" y="1554464"/>
                  <a:pt x="1193676" y="1551797"/>
                  <a:pt x="1195676" y="1552273"/>
                </a:cubicBezTo>
                <a:cubicBezTo>
                  <a:pt x="1197772" y="1552654"/>
                  <a:pt x="1197772" y="1555797"/>
                  <a:pt x="1198439" y="1557607"/>
                </a:cubicBezTo>
                <a:cubicBezTo>
                  <a:pt x="1199391" y="1560084"/>
                  <a:pt x="1202344" y="1561608"/>
                  <a:pt x="1202820" y="1559226"/>
                </a:cubicBezTo>
                <a:cubicBezTo>
                  <a:pt x="1203296" y="1541605"/>
                  <a:pt x="1175579" y="1535890"/>
                  <a:pt x="1180722" y="1557036"/>
                </a:cubicBezTo>
                <a:close/>
                <a:moveTo>
                  <a:pt x="1155481" y="1521031"/>
                </a:moveTo>
                <a:cubicBezTo>
                  <a:pt x="1156814" y="1524746"/>
                  <a:pt x="1160815" y="1528556"/>
                  <a:pt x="1164434" y="1530175"/>
                </a:cubicBezTo>
                <a:cubicBezTo>
                  <a:pt x="1170054" y="1530937"/>
                  <a:pt x="1156433" y="1518079"/>
                  <a:pt x="1166816" y="1521793"/>
                </a:cubicBezTo>
                <a:cubicBezTo>
                  <a:pt x="1173197" y="1525699"/>
                  <a:pt x="1165673" y="1518079"/>
                  <a:pt x="1164149" y="1516554"/>
                </a:cubicBezTo>
                <a:cubicBezTo>
                  <a:pt x="1161863" y="1513697"/>
                  <a:pt x="1165387" y="1513697"/>
                  <a:pt x="1167197" y="1515983"/>
                </a:cubicBezTo>
                <a:cubicBezTo>
                  <a:pt x="1169292" y="1518079"/>
                  <a:pt x="1171864" y="1520174"/>
                  <a:pt x="1172245" y="1519793"/>
                </a:cubicBezTo>
                <a:cubicBezTo>
                  <a:pt x="1174245" y="1518650"/>
                  <a:pt x="1167959" y="1513221"/>
                  <a:pt x="1171102" y="1512745"/>
                </a:cubicBezTo>
                <a:cubicBezTo>
                  <a:pt x="1173578" y="1512363"/>
                  <a:pt x="1174817" y="1515888"/>
                  <a:pt x="1176055" y="1517412"/>
                </a:cubicBezTo>
                <a:cubicBezTo>
                  <a:pt x="1185104" y="1524270"/>
                  <a:pt x="1179960" y="1511697"/>
                  <a:pt x="1175579" y="1509316"/>
                </a:cubicBezTo>
                <a:cubicBezTo>
                  <a:pt x="1165958" y="1499791"/>
                  <a:pt x="1150718" y="1507791"/>
                  <a:pt x="1155481" y="1521031"/>
                </a:cubicBezTo>
                <a:close/>
                <a:moveTo>
                  <a:pt x="1133192" y="1501791"/>
                </a:moveTo>
                <a:cubicBezTo>
                  <a:pt x="1134621" y="1503124"/>
                  <a:pt x="1136812" y="1505315"/>
                  <a:pt x="1138812" y="1505791"/>
                </a:cubicBezTo>
                <a:cubicBezTo>
                  <a:pt x="1143860" y="1506744"/>
                  <a:pt x="1131478" y="1495409"/>
                  <a:pt x="1142336" y="1499981"/>
                </a:cubicBezTo>
                <a:cubicBezTo>
                  <a:pt x="1146908" y="1501695"/>
                  <a:pt x="1137764" y="1495314"/>
                  <a:pt x="1138812" y="1493980"/>
                </a:cubicBezTo>
                <a:cubicBezTo>
                  <a:pt x="1139479" y="1492742"/>
                  <a:pt x="1141574" y="1494647"/>
                  <a:pt x="1142527" y="1495409"/>
                </a:cubicBezTo>
                <a:cubicBezTo>
                  <a:pt x="1146813" y="1499314"/>
                  <a:pt x="1147385" y="1498171"/>
                  <a:pt x="1146337" y="1495980"/>
                </a:cubicBezTo>
                <a:cubicBezTo>
                  <a:pt x="1145765" y="1494837"/>
                  <a:pt x="1143765" y="1492933"/>
                  <a:pt x="1145861" y="1492647"/>
                </a:cubicBezTo>
                <a:cubicBezTo>
                  <a:pt x="1148051" y="1492361"/>
                  <a:pt x="1148909" y="1495028"/>
                  <a:pt x="1149956" y="1496362"/>
                </a:cubicBezTo>
                <a:cubicBezTo>
                  <a:pt x="1151480" y="1498266"/>
                  <a:pt x="1154719" y="1498647"/>
                  <a:pt x="1154624" y="1496457"/>
                </a:cubicBezTo>
                <a:cubicBezTo>
                  <a:pt x="1150337" y="1481026"/>
                  <a:pt x="1122143" y="1485027"/>
                  <a:pt x="1133192" y="1501791"/>
                </a:cubicBezTo>
                <a:close/>
                <a:moveTo>
                  <a:pt x="1115857" y="1466548"/>
                </a:moveTo>
                <a:cubicBezTo>
                  <a:pt x="1119762" y="1478264"/>
                  <a:pt x="1142908" y="1482169"/>
                  <a:pt x="1138812" y="1476264"/>
                </a:cubicBezTo>
                <a:cubicBezTo>
                  <a:pt x="1115666" y="1467215"/>
                  <a:pt x="1150433" y="1469787"/>
                  <a:pt x="1126620" y="1466262"/>
                </a:cubicBezTo>
                <a:cubicBezTo>
                  <a:pt x="1125001" y="1466262"/>
                  <a:pt x="1123096" y="1463976"/>
                  <a:pt x="1125572" y="1463595"/>
                </a:cubicBezTo>
                <a:cubicBezTo>
                  <a:pt x="1130144" y="1463691"/>
                  <a:pt x="1139193" y="1464834"/>
                  <a:pt x="1131859" y="1461309"/>
                </a:cubicBezTo>
                <a:cubicBezTo>
                  <a:pt x="1129954" y="1460452"/>
                  <a:pt x="1126334" y="1459881"/>
                  <a:pt x="1127096" y="1457976"/>
                </a:cubicBezTo>
                <a:cubicBezTo>
                  <a:pt x="1127954" y="1455880"/>
                  <a:pt x="1131859" y="1458071"/>
                  <a:pt x="1134335" y="1458547"/>
                </a:cubicBezTo>
                <a:cubicBezTo>
                  <a:pt x="1137764" y="1459309"/>
                  <a:pt x="1140146" y="1457023"/>
                  <a:pt x="1137098" y="1454737"/>
                </a:cubicBezTo>
                <a:cubicBezTo>
                  <a:pt x="1134240" y="1452642"/>
                  <a:pt x="1129287" y="1451784"/>
                  <a:pt x="1126144" y="1451784"/>
                </a:cubicBezTo>
                <a:cubicBezTo>
                  <a:pt x="1116047" y="1451594"/>
                  <a:pt x="1111571" y="1459309"/>
                  <a:pt x="1115857" y="1466548"/>
                </a:cubicBezTo>
                <a:close/>
                <a:moveTo>
                  <a:pt x="1098140" y="1485122"/>
                </a:moveTo>
                <a:cubicBezTo>
                  <a:pt x="1098521" y="1488837"/>
                  <a:pt x="1110809" y="1490456"/>
                  <a:pt x="1108808" y="1486741"/>
                </a:cubicBezTo>
                <a:cubicBezTo>
                  <a:pt x="1107380" y="1485217"/>
                  <a:pt x="1104046" y="1485598"/>
                  <a:pt x="1103855" y="1483122"/>
                </a:cubicBezTo>
                <a:cubicBezTo>
                  <a:pt x="1103855" y="1482169"/>
                  <a:pt x="1104522" y="1481217"/>
                  <a:pt x="1106808" y="1480931"/>
                </a:cubicBezTo>
                <a:cubicBezTo>
                  <a:pt x="1111475" y="1479979"/>
                  <a:pt x="1101474" y="1479597"/>
                  <a:pt x="1101665" y="1478454"/>
                </a:cubicBezTo>
                <a:cubicBezTo>
                  <a:pt x="1101474" y="1475597"/>
                  <a:pt x="1107856" y="1477788"/>
                  <a:pt x="1108237" y="1476645"/>
                </a:cubicBezTo>
                <a:cubicBezTo>
                  <a:pt x="1108427" y="1475311"/>
                  <a:pt x="1106141" y="1474645"/>
                  <a:pt x="1105094" y="1473978"/>
                </a:cubicBezTo>
                <a:cubicBezTo>
                  <a:pt x="1104522" y="1473692"/>
                  <a:pt x="1104236" y="1473216"/>
                  <a:pt x="1104713" y="1472454"/>
                </a:cubicBezTo>
                <a:cubicBezTo>
                  <a:pt x="1105951" y="1470644"/>
                  <a:pt x="1107856" y="1472549"/>
                  <a:pt x="1109380" y="1472835"/>
                </a:cubicBezTo>
                <a:cubicBezTo>
                  <a:pt x="1118524" y="1473311"/>
                  <a:pt x="1109666" y="1466548"/>
                  <a:pt x="1105665" y="1467405"/>
                </a:cubicBezTo>
                <a:cubicBezTo>
                  <a:pt x="1096426" y="1468167"/>
                  <a:pt x="1089854" y="1477597"/>
                  <a:pt x="1098140" y="1485122"/>
                </a:cubicBezTo>
                <a:close/>
                <a:moveTo>
                  <a:pt x="1094426" y="1439212"/>
                </a:moveTo>
                <a:cubicBezTo>
                  <a:pt x="1094426" y="1444355"/>
                  <a:pt x="1118429" y="1448927"/>
                  <a:pt x="1108427" y="1442831"/>
                </a:cubicBezTo>
                <a:cubicBezTo>
                  <a:pt x="1104141" y="1441212"/>
                  <a:pt x="1103855" y="1438545"/>
                  <a:pt x="1110713" y="1439021"/>
                </a:cubicBezTo>
                <a:cubicBezTo>
                  <a:pt x="1115857" y="1438926"/>
                  <a:pt x="1105951" y="1436640"/>
                  <a:pt x="1104713" y="1436068"/>
                </a:cubicBezTo>
                <a:cubicBezTo>
                  <a:pt x="1102427" y="1435497"/>
                  <a:pt x="1103189" y="1433878"/>
                  <a:pt x="1105379" y="1434258"/>
                </a:cubicBezTo>
                <a:cubicBezTo>
                  <a:pt x="1106427" y="1434354"/>
                  <a:pt x="1107665" y="1434640"/>
                  <a:pt x="1108427" y="1434830"/>
                </a:cubicBezTo>
                <a:cubicBezTo>
                  <a:pt x="1115381" y="1436640"/>
                  <a:pt x="1115476" y="1435401"/>
                  <a:pt x="1113095" y="1433878"/>
                </a:cubicBezTo>
                <a:cubicBezTo>
                  <a:pt x="1111856" y="1433020"/>
                  <a:pt x="1108523" y="1432068"/>
                  <a:pt x="1110713" y="1431020"/>
                </a:cubicBezTo>
                <a:cubicBezTo>
                  <a:pt x="1112999" y="1429972"/>
                  <a:pt x="1115476" y="1431782"/>
                  <a:pt x="1117381" y="1432925"/>
                </a:cubicBezTo>
                <a:cubicBezTo>
                  <a:pt x="1120143" y="1434354"/>
                  <a:pt x="1124048" y="1433782"/>
                  <a:pt x="1122810" y="1431687"/>
                </a:cubicBezTo>
                <a:cubicBezTo>
                  <a:pt x="1115476" y="1422829"/>
                  <a:pt x="1088234" y="1424924"/>
                  <a:pt x="1094426" y="1439212"/>
                </a:cubicBezTo>
                <a:close/>
                <a:moveTo>
                  <a:pt x="196504" y="1110027"/>
                </a:moveTo>
                <a:cubicBezTo>
                  <a:pt x="208124" y="1096883"/>
                  <a:pt x="221650" y="1085167"/>
                  <a:pt x="235080" y="1073642"/>
                </a:cubicBezTo>
                <a:lnTo>
                  <a:pt x="234318" y="1072689"/>
                </a:lnTo>
                <a:cubicBezTo>
                  <a:pt x="166119" y="1114314"/>
                  <a:pt x="134782" y="1178798"/>
                  <a:pt x="145831" y="1258237"/>
                </a:cubicBezTo>
                <a:cubicBezTo>
                  <a:pt x="160499" y="1206325"/>
                  <a:pt x="157166" y="1151747"/>
                  <a:pt x="196504" y="1110027"/>
                </a:cubicBezTo>
                <a:close/>
                <a:moveTo>
                  <a:pt x="375479" y="1070118"/>
                </a:moveTo>
                <a:cubicBezTo>
                  <a:pt x="397767" y="1075833"/>
                  <a:pt x="418055" y="1092311"/>
                  <a:pt x="442344" y="1090025"/>
                </a:cubicBezTo>
                <a:lnTo>
                  <a:pt x="442344" y="1088787"/>
                </a:lnTo>
                <a:cubicBezTo>
                  <a:pt x="430628" y="1088310"/>
                  <a:pt x="419389" y="1084977"/>
                  <a:pt x="409007" y="1079643"/>
                </a:cubicBezTo>
                <a:cubicBezTo>
                  <a:pt x="322520" y="1019064"/>
                  <a:pt x="246415" y="1128506"/>
                  <a:pt x="247177" y="1209468"/>
                </a:cubicBezTo>
                <a:cubicBezTo>
                  <a:pt x="270037" y="1151556"/>
                  <a:pt x="296707" y="1059450"/>
                  <a:pt x="375479" y="1070118"/>
                </a:cubicBezTo>
                <a:close/>
                <a:moveTo>
                  <a:pt x="418532" y="1166987"/>
                </a:moveTo>
                <a:cubicBezTo>
                  <a:pt x="440439" y="1173464"/>
                  <a:pt x="452822" y="1195086"/>
                  <a:pt x="471681" y="1206516"/>
                </a:cubicBezTo>
                <a:cubicBezTo>
                  <a:pt x="517020" y="1232709"/>
                  <a:pt x="568931" y="1203087"/>
                  <a:pt x="577313" y="1153462"/>
                </a:cubicBezTo>
                <a:cubicBezTo>
                  <a:pt x="566074" y="1207087"/>
                  <a:pt x="502066" y="1232233"/>
                  <a:pt x="463013" y="1190323"/>
                </a:cubicBezTo>
                <a:cubicBezTo>
                  <a:pt x="451012" y="1177655"/>
                  <a:pt x="438629" y="1163367"/>
                  <a:pt x="421675" y="1157367"/>
                </a:cubicBezTo>
                <a:cubicBezTo>
                  <a:pt x="376526" y="1143365"/>
                  <a:pt x="309851" y="1163558"/>
                  <a:pt x="297469" y="1213183"/>
                </a:cubicBezTo>
                <a:cubicBezTo>
                  <a:pt x="329473" y="1181941"/>
                  <a:pt x="373859" y="1155652"/>
                  <a:pt x="418532" y="1166987"/>
                </a:cubicBezTo>
                <a:close/>
                <a:moveTo>
                  <a:pt x="367668" y="1261284"/>
                </a:moveTo>
                <a:cubicBezTo>
                  <a:pt x="403101" y="1267762"/>
                  <a:pt x="443678" y="1297194"/>
                  <a:pt x="479587" y="1288716"/>
                </a:cubicBezTo>
                <a:cubicBezTo>
                  <a:pt x="479587" y="1288716"/>
                  <a:pt x="479301" y="1287574"/>
                  <a:pt x="479301" y="1287574"/>
                </a:cubicBezTo>
                <a:cubicBezTo>
                  <a:pt x="414150" y="1290621"/>
                  <a:pt x="320996" y="1192895"/>
                  <a:pt x="260036" y="1279858"/>
                </a:cubicBezTo>
                <a:cubicBezTo>
                  <a:pt x="289658" y="1254331"/>
                  <a:pt x="331664" y="1252998"/>
                  <a:pt x="367668" y="1261284"/>
                </a:cubicBezTo>
                <a:close/>
                <a:moveTo>
                  <a:pt x="258893" y="1322149"/>
                </a:moveTo>
                <a:cubicBezTo>
                  <a:pt x="329187" y="1361487"/>
                  <a:pt x="311090" y="1326054"/>
                  <a:pt x="363096" y="1345295"/>
                </a:cubicBezTo>
                <a:lnTo>
                  <a:pt x="363668" y="1344247"/>
                </a:lnTo>
                <a:cubicBezTo>
                  <a:pt x="350999" y="1336246"/>
                  <a:pt x="336045" y="1332627"/>
                  <a:pt x="321091" y="1335008"/>
                </a:cubicBezTo>
                <a:cubicBezTo>
                  <a:pt x="274228" y="1335865"/>
                  <a:pt x="257178" y="1282144"/>
                  <a:pt x="195551" y="1311767"/>
                </a:cubicBezTo>
                <a:cubicBezTo>
                  <a:pt x="217268" y="1311576"/>
                  <a:pt x="238604" y="1314625"/>
                  <a:pt x="258893" y="1322149"/>
                </a:cubicBezTo>
                <a:close/>
                <a:moveTo>
                  <a:pt x="127162" y="1274048"/>
                </a:moveTo>
                <a:cubicBezTo>
                  <a:pt x="124781" y="1295670"/>
                  <a:pt x="143259" y="1334151"/>
                  <a:pt x="168881" y="1316149"/>
                </a:cubicBezTo>
                <a:cubicBezTo>
                  <a:pt x="144116" y="1324054"/>
                  <a:pt x="134210" y="1291955"/>
                  <a:pt x="127162" y="1274048"/>
                </a:cubicBezTo>
                <a:close/>
                <a:moveTo>
                  <a:pt x="156975" y="1328626"/>
                </a:moveTo>
                <a:cubicBezTo>
                  <a:pt x="132877" y="1335484"/>
                  <a:pt x="126019" y="1310624"/>
                  <a:pt x="119066" y="1292908"/>
                </a:cubicBezTo>
                <a:cubicBezTo>
                  <a:pt x="114303" y="1314053"/>
                  <a:pt x="134020" y="1347676"/>
                  <a:pt x="156975" y="1328626"/>
                </a:cubicBezTo>
                <a:close/>
                <a:moveTo>
                  <a:pt x="143354" y="1341485"/>
                </a:moveTo>
                <a:cubicBezTo>
                  <a:pt x="120780" y="1346057"/>
                  <a:pt x="118113" y="1335103"/>
                  <a:pt x="111827" y="1316529"/>
                </a:cubicBezTo>
                <a:cubicBezTo>
                  <a:pt x="103159" y="1337484"/>
                  <a:pt x="124971" y="1360916"/>
                  <a:pt x="143354" y="1341485"/>
                </a:cubicBezTo>
                <a:close/>
                <a:moveTo>
                  <a:pt x="108874" y="1370632"/>
                </a:moveTo>
                <a:cubicBezTo>
                  <a:pt x="110588" y="1367203"/>
                  <a:pt x="113636" y="1362154"/>
                  <a:pt x="111160" y="1368822"/>
                </a:cubicBezTo>
                <a:cubicBezTo>
                  <a:pt x="110112" y="1372155"/>
                  <a:pt x="115160" y="1360916"/>
                  <a:pt x="116303" y="1359773"/>
                </a:cubicBezTo>
                <a:cubicBezTo>
                  <a:pt x="117256" y="1358630"/>
                  <a:pt x="115637" y="1361868"/>
                  <a:pt x="114970" y="1363297"/>
                </a:cubicBezTo>
                <a:cubicBezTo>
                  <a:pt x="111636" y="1370060"/>
                  <a:pt x="112589" y="1368917"/>
                  <a:pt x="114398" y="1365774"/>
                </a:cubicBezTo>
                <a:cubicBezTo>
                  <a:pt x="118494" y="1358154"/>
                  <a:pt x="117161" y="1362630"/>
                  <a:pt x="114208" y="1367583"/>
                </a:cubicBezTo>
                <a:cubicBezTo>
                  <a:pt x="112779" y="1370536"/>
                  <a:pt x="112684" y="1372251"/>
                  <a:pt x="114303" y="1369488"/>
                </a:cubicBezTo>
                <a:cubicBezTo>
                  <a:pt x="116303" y="1366059"/>
                  <a:pt x="118399" y="1361583"/>
                  <a:pt x="119923" y="1358058"/>
                </a:cubicBezTo>
                <a:cubicBezTo>
                  <a:pt x="118494" y="1357868"/>
                  <a:pt x="117161" y="1357487"/>
                  <a:pt x="115922" y="1357106"/>
                </a:cubicBezTo>
                <a:cubicBezTo>
                  <a:pt x="112589" y="1361297"/>
                  <a:pt x="107826" y="1369393"/>
                  <a:pt x="106302" y="1374537"/>
                </a:cubicBezTo>
                <a:cubicBezTo>
                  <a:pt x="105731" y="1376442"/>
                  <a:pt x="107921" y="1372441"/>
                  <a:pt x="108874" y="1370632"/>
                </a:cubicBezTo>
                <a:close/>
                <a:moveTo>
                  <a:pt x="70202" y="1465691"/>
                </a:moveTo>
                <a:cubicBezTo>
                  <a:pt x="72584" y="1459595"/>
                  <a:pt x="73155" y="1461691"/>
                  <a:pt x="71726" y="1467882"/>
                </a:cubicBezTo>
                <a:cubicBezTo>
                  <a:pt x="71155" y="1470549"/>
                  <a:pt x="71536" y="1469977"/>
                  <a:pt x="72203" y="1467977"/>
                </a:cubicBezTo>
                <a:cubicBezTo>
                  <a:pt x="73250" y="1465596"/>
                  <a:pt x="73822" y="1461691"/>
                  <a:pt x="75441" y="1459786"/>
                </a:cubicBezTo>
                <a:cubicBezTo>
                  <a:pt x="76108" y="1459881"/>
                  <a:pt x="74870" y="1463500"/>
                  <a:pt x="74393" y="1465024"/>
                </a:cubicBezTo>
                <a:cubicBezTo>
                  <a:pt x="72107" y="1472549"/>
                  <a:pt x="72869" y="1472454"/>
                  <a:pt x="74012" y="1469882"/>
                </a:cubicBezTo>
                <a:cubicBezTo>
                  <a:pt x="74679" y="1468453"/>
                  <a:pt x="75727" y="1465024"/>
                  <a:pt x="75917" y="1467215"/>
                </a:cubicBezTo>
                <a:cubicBezTo>
                  <a:pt x="76394" y="1469406"/>
                  <a:pt x="70774" y="1480645"/>
                  <a:pt x="74203" y="1479312"/>
                </a:cubicBezTo>
                <a:cubicBezTo>
                  <a:pt x="83823" y="1462833"/>
                  <a:pt x="79346" y="1428734"/>
                  <a:pt x="68297" y="1467501"/>
                </a:cubicBezTo>
                <a:cubicBezTo>
                  <a:pt x="67916" y="1470834"/>
                  <a:pt x="69536" y="1467501"/>
                  <a:pt x="70202" y="1465691"/>
                </a:cubicBezTo>
                <a:close/>
                <a:moveTo>
                  <a:pt x="53819" y="1622282"/>
                </a:moveTo>
                <a:cubicBezTo>
                  <a:pt x="56867" y="1626283"/>
                  <a:pt x="50771" y="1613519"/>
                  <a:pt x="50486" y="1611900"/>
                </a:cubicBezTo>
                <a:cubicBezTo>
                  <a:pt x="48771" y="1606566"/>
                  <a:pt x="51057" y="1607518"/>
                  <a:pt x="52676" y="1612662"/>
                </a:cubicBezTo>
                <a:cubicBezTo>
                  <a:pt x="54581" y="1617234"/>
                  <a:pt x="55534" y="1618853"/>
                  <a:pt x="55915" y="1618758"/>
                </a:cubicBezTo>
                <a:cubicBezTo>
                  <a:pt x="56963" y="1617615"/>
                  <a:pt x="52486" y="1607804"/>
                  <a:pt x="54391" y="1607518"/>
                </a:cubicBezTo>
                <a:cubicBezTo>
                  <a:pt x="56391" y="1607328"/>
                  <a:pt x="57439" y="1618091"/>
                  <a:pt x="60296" y="1618758"/>
                </a:cubicBezTo>
                <a:cubicBezTo>
                  <a:pt x="63059" y="1606185"/>
                  <a:pt x="43628" y="1574752"/>
                  <a:pt x="44485" y="1609233"/>
                </a:cubicBezTo>
                <a:cubicBezTo>
                  <a:pt x="42580" y="1612662"/>
                  <a:pt x="54391" y="1641808"/>
                  <a:pt x="54010" y="1632664"/>
                </a:cubicBezTo>
                <a:cubicBezTo>
                  <a:pt x="52676" y="1628283"/>
                  <a:pt x="46961" y="1612757"/>
                  <a:pt x="53819" y="1622282"/>
                </a:cubicBezTo>
                <a:close/>
                <a:moveTo>
                  <a:pt x="52581" y="1578372"/>
                </a:moveTo>
                <a:cubicBezTo>
                  <a:pt x="52772" y="1580277"/>
                  <a:pt x="53153" y="1582182"/>
                  <a:pt x="53534" y="1583611"/>
                </a:cubicBezTo>
                <a:cubicBezTo>
                  <a:pt x="55439" y="1588849"/>
                  <a:pt x="54200" y="1575609"/>
                  <a:pt x="55629" y="1576753"/>
                </a:cubicBezTo>
                <a:cubicBezTo>
                  <a:pt x="56105" y="1576848"/>
                  <a:pt x="56772" y="1578562"/>
                  <a:pt x="57534" y="1582467"/>
                </a:cubicBezTo>
                <a:cubicBezTo>
                  <a:pt x="58010" y="1585230"/>
                  <a:pt x="58201" y="1584563"/>
                  <a:pt x="58201" y="1582372"/>
                </a:cubicBezTo>
                <a:cubicBezTo>
                  <a:pt x="58296" y="1579705"/>
                  <a:pt x="57153" y="1575609"/>
                  <a:pt x="58296" y="1573324"/>
                </a:cubicBezTo>
                <a:cubicBezTo>
                  <a:pt x="59153" y="1573133"/>
                  <a:pt x="59153" y="1577038"/>
                  <a:pt x="59344" y="1578753"/>
                </a:cubicBezTo>
                <a:cubicBezTo>
                  <a:pt x="60011" y="1586754"/>
                  <a:pt x="60773" y="1586373"/>
                  <a:pt x="61058" y="1583420"/>
                </a:cubicBezTo>
                <a:cubicBezTo>
                  <a:pt x="61249" y="1581801"/>
                  <a:pt x="60963" y="1578181"/>
                  <a:pt x="62106" y="1580086"/>
                </a:cubicBezTo>
                <a:cubicBezTo>
                  <a:pt x="63821" y="1583325"/>
                  <a:pt x="61916" y="1588659"/>
                  <a:pt x="63916" y="1591802"/>
                </a:cubicBezTo>
                <a:cubicBezTo>
                  <a:pt x="66678" y="1595517"/>
                  <a:pt x="65345" y="1584849"/>
                  <a:pt x="65249" y="1582658"/>
                </a:cubicBezTo>
                <a:cubicBezTo>
                  <a:pt x="64583" y="1565704"/>
                  <a:pt x="51248" y="1551225"/>
                  <a:pt x="52581" y="1578372"/>
                </a:cubicBezTo>
                <a:close/>
                <a:moveTo>
                  <a:pt x="57058" y="1536462"/>
                </a:moveTo>
                <a:cubicBezTo>
                  <a:pt x="57153" y="1541224"/>
                  <a:pt x="58772" y="1544844"/>
                  <a:pt x="58963" y="1537224"/>
                </a:cubicBezTo>
                <a:cubicBezTo>
                  <a:pt x="59249" y="1531413"/>
                  <a:pt x="60773" y="1529223"/>
                  <a:pt x="61439" y="1536081"/>
                </a:cubicBezTo>
                <a:cubicBezTo>
                  <a:pt x="61725" y="1538557"/>
                  <a:pt x="61916" y="1537700"/>
                  <a:pt x="62011" y="1535414"/>
                </a:cubicBezTo>
                <a:cubicBezTo>
                  <a:pt x="61725" y="1531890"/>
                  <a:pt x="62963" y="1519507"/>
                  <a:pt x="63440" y="1530461"/>
                </a:cubicBezTo>
                <a:cubicBezTo>
                  <a:pt x="63821" y="1545415"/>
                  <a:pt x="64487" y="1527984"/>
                  <a:pt x="65916" y="1529413"/>
                </a:cubicBezTo>
                <a:cubicBezTo>
                  <a:pt x="66964" y="1529699"/>
                  <a:pt x="64964" y="1544844"/>
                  <a:pt x="67916" y="1539510"/>
                </a:cubicBezTo>
                <a:cubicBezTo>
                  <a:pt x="72488" y="1512649"/>
                  <a:pt x="57344" y="1505601"/>
                  <a:pt x="57058" y="1536462"/>
                </a:cubicBezTo>
                <a:close/>
                <a:moveTo>
                  <a:pt x="123828" y="1691815"/>
                </a:moveTo>
                <a:cubicBezTo>
                  <a:pt x="104111" y="1662763"/>
                  <a:pt x="92777" y="1683147"/>
                  <a:pt x="116399" y="1700863"/>
                </a:cubicBezTo>
                <a:cubicBezTo>
                  <a:pt x="118875" y="1702197"/>
                  <a:pt x="116113" y="1698672"/>
                  <a:pt x="114779" y="1697053"/>
                </a:cubicBezTo>
                <a:cubicBezTo>
                  <a:pt x="111065" y="1692576"/>
                  <a:pt x="110779" y="1689909"/>
                  <a:pt x="116113" y="1694291"/>
                </a:cubicBezTo>
                <a:cubicBezTo>
                  <a:pt x="118018" y="1695910"/>
                  <a:pt x="117637" y="1695053"/>
                  <a:pt x="116113" y="1693338"/>
                </a:cubicBezTo>
                <a:cubicBezTo>
                  <a:pt x="114398" y="1690957"/>
                  <a:pt x="111065" y="1688671"/>
                  <a:pt x="110112" y="1686004"/>
                </a:cubicBezTo>
                <a:cubicBezTo>
                  <a:pt x="110112" y="1684671"/>
                  <a:pt x="112684" y="1687433"/>
                  <a:pt x="113827" y="1688671"/>
                </a:cubicBezTo>
                <a:cubicBezTo>
                  <a:pt x="119256" y="1694482"/>
                  <a:pt x="119066" y="1693053"/>
                  <a:pt x="117256" y="1690195"/>
                </a:cubicBezTo>
                <a:cubicBezTo>
                  <a:pt x="116208" y="1688671"/>
                  <a:pt x="113732" y="1685909"/>
                  <a:pt x="115256" y="1686004"/>
                </a:cubicBezTo>
                <a:cubicBezTo>
                  <a:pt x="116303" y="1685433"/>
                  <a:pt x="125066" y="1698101"/>
                  <a:pt x="123828" y="1691815"/>
                </a:cubicBezTo>
                <a:close/>
                <a:moveTo>
                  <a:pt x="161166" y="1731153"/>
                </a:moveTo>
                <a:cubicBezTo>
                  <a:pt x="157070" y="1721628"/>
                  <a:pt x="121447" y="1704578"/>
                  <a:pt x="137830" y="1727629"/>
                </a:cubicBezTo>
                <a:cubicBezTo>
                  <a:pt x="139449" y="1729819"/>
                  <a:pt x="152022" y="1739535"/>
                  <a:pt x="145355" y="1731438"/>
                </a:cubicBezTo>
                <a:cubicBezTo>
                  <a:pt x="141449" y="1727438"/>
                  <a:pt x="142211" y="1725724"/>
                  <a:pt x="148403" y="1730295"/>
                </a:cubicBezTo>
                <a:cubicBezTo>
                  <a:pt x="150689" y="1731915"/>
                  <a:pt x="150308" y="1731248"/>
                  <a:pt x="148879" y="1729724"/>
                </a:cubicBezTo>
                <a:cubicBezTo>
                  <a:pt x="147164" y="1727629"/>
                  <a:pt x="143545" y="1725533"/>
                  <a:pt x="142783" y="1723152"/>
                </a:cubicBezTo>
                <a:cubicBezTo>
                  <a:pt x="145259" y="1722771"/>
                  <a:pt x="150022" y="1729533"/>
                  <a:pt x="152498" y="1730010"/>
                </a:cubicBezTo>
                <a:cubicBezTo>
                  <a:pt x="153070" y="1730105"/>
                  <a:pt x="152689" y="1729343"/>
                  <a:pt x="151832" y="1728200"/>
                </a:cubicBezTo>
                <a:cubicBezTo>
                  <a:pt x="150879" y="1726866"/>
                  <a:pt x="148212" y="1724390"/>
                  <a:pt x="150403" y="1724962"/>
                </a:cubicBezTo>
                <a:cubicBezTo>
                  <a:pt x="152784" y="1725533"/>
                  <a:pt x="160404" y="1735439"/>
                  <a:pt x="161166" y="1731153"/>
                </a:cubicBezTo>
                <a:close/>
                <a:moveTo>
                  <a:pt x="213839" y="1755251"/>
                </a:moveTo>
                <a:cubicBezTo>
                  <a:pt x="182216" y="1734201"/>
                  <a:pt x="168500" y="1757156"/>
                  <a:pt x="206315" y="1767919"/>
                </a:cubicBezTo>
                <a:cubicBezTo>
                  <a:pt x="209839" y="1768300"/>
                  <a:pt x="205457" y="1765633"/>
                  <a:pt x="203267" y="1764586"/>
                </a:cubicBezTo>
                <a:cubicBezTo>
                  <a:pt x="197647" y="1761823"/>
                  <a:pt x="196313" y="1759156"/>
                  <a:pt x="202600" y="1760775"/>
                </a:cubicBezTo>
                <a:cubicBezTo>
                  <a:pt x="204695" y="1761347"/>
                  <a:pt x="208601" y="1762300"/>
                  <a:pt x="204124" y="1760204"/>
                </a:cubicBezTo>
                <a:cubicBezTo>
                  <a:pt x="201171" y="1758490"/>
                  <a:pt x="196504" y="1757442"/>
                  <a:pt x="194313" y="1754965"/>
                </a:cubicBezTo>
                <a:cubicBezTo>
                  <a:pt x="194885" y="1752965"/>
                  <a:pt x="207077" y="1759918"/>
                  <a:pt x="206886" y="1758585"/>
                </a:cubicBezTo>
                <a:cubicBezTo>
                  <a:pt x="208029" y="1757442"/>
                  <a:pt x="198123" y="1753632"/>
                  <a:pt x="201076" y="1752965"/>
                </a:cubicBezTo>
                <a:cubicBezTo>
                  <a:pt x="203076" y="1752393"/>
                  <a:pt x="206410" y="1755061"/>
                  <a:pt x="208982" y="1756204"/>
                </a:cubicBezTo>
                <a:cubicBezTo>
                  <a:pt x="212506" y="1757728"/>
                  <a:pt x="216125" y="1757442"/>
                  <a:pt x="213839" y="1755251"/>
                </a:cubicBezTo>
                <a:close/>
                <a:moveTo>
                  <a:pt x="252320" y="1766776"/>
                </a:moveTo>
                <a:cubicBezTo>
                  <a:pt x="223745" y="1754870"/>
                  <a:pt x="224698" y="1777063"/>
                  <a:pt x="250892" y="1778111"/>
                </a:cubicBezTo>
                <a:cubicBezTo>
                  <a:pt x="253368" y="1777825"/>
                  <a:pt x="249653" y="1776396"/>
                  <a:pt x="247939" y="1775920"/>
                </a:cubicBezTo>
                <a:cubicBezTo>
                  <a:pt x="242986" y="1774587"/>
                  <a:pt x="241462" y="1772491"/>
                  <a:pt x="247653" y="1773063"/>
                </a:cubicBezTo>
                <a:cubicBezTo>
                  <a:pt x="249844" y="1773253"/>
                  <a:pt x="249177" y="1772872"/>
                  <a:pt x="247272" y="1772301"/>
                </a:cubicBezTo>
                <a:cubicBezTo>
                  <a:pt x="244796" y="1771348"/>
                  <a:pt x="241271" y="1771443"/>
                  <a:pt x="239271" y="1769824"/>
                </a:cubicBezTo>
                <a:cubicBezTo>
                  <a:pt x="238604" y="1768776"/>
                  <a:pt x="241938" y="1769538"/>
                  <a:pt x="243367" y="1769824"/>
                </a:cubicBezTo>
                <a:cubicBezTo>
                  <a:pt x="250225" y="1771348"/>
                  <a:pt x="249463" y="1770300"/>
                  <a:pt x="246701" y="1769158"/>
                </a:cubicBezTo>
                <a:cubicBezTo>
                  <a:pt x="245177" y="1768491"/>
                  <a:pt x="242033" y="1767729"/>
                  <a:pt x="243176" y="1766967"/>
                </a:cubicBezTo>
                <a:cubicBezTo>
                  <a:pt x="243748" y="1765824"/>
                  <a:pt x="255940" y="1771062"/>
                  <a:pt x="252320" y="1766776"/>
                </a:cubicBezTo>
                <a:close/>
                <a:moveTo>
                  <a:pt x="302231" y="1787160"/>
                </a:moveTo>
                <a:cubicBezTo>
                  <a:pt x="296516" y="1786493"/>
                  <a:pt x="294421" y="1784397"/>
                  <a:pt x="301374" y="1783921"/>
                </a:cubicBezTo>
                <a:cubicBezTo>
                  <a:pt x="303851" y="1783731"/>
                  <a:pt x="302993" y="1783350"/>
                  <a:pt x="300803" y="1783064"/>
                </a:cubicBezTo>
                <a:cubicBezTo>
                  <a:pt x="297183" y="1783254"/>
                  <a:pt x="284610" y="1780968"/>
                  <a:pt x="296040" y="1780968"/>
                </a:cubicBezTo>
                <a:cubicBezTo>
                  <a:pt x="311375" y="1781254"/>
                  <a:pt x="293278" y="1779254"/>
                  <a:pt x="295278" y="1777730"/>
                </a:cubicBezTo>
                <a:cubicBezTo>
                  <a:pt x="296516" y="1776587"/>
                  <a:pt x="300136" y="1777730"/>
                  <a:pt x="302422" y="1778016"/>
                </a:cubicBezTo>
                <a:cubicBezTo>
                  <a:pt x="317281" y="1776111"/>
                  <a:pt x="289182" y="1772491"/>
                  <a:pt x="286801" y="1775158"/>
                </a:cubicBezTo>
                <a:cubicBezTo>
                  <a:pt x="273752" y="1778683"/>
                  <a:pt x="287468" y="1789255"/>
                  <a:pt x="296040" y="1789160"/>
                </a:cubicBezTo>
                <a:cubicBezTo>
                  <a:pt x="299945" y="1790112"/>
                  <a:pt x="313280" y="1789065"/>
                  <a:pt x="302231" y="1787160"/>
                </a:cubicBezTo>
                <a:close/>
                <a:moveTo>
                  <a:pt x="401768" y="1773349"/>
                </a:moveTo>
                <a:cubicBezTo>
                  <a:pt x="364715" y="1770872"/>
                  <a:pt x="363953" y="1800876"/>
                  <a:pt x="402053" y="1789636"/>
                </a:cubicBezTo>
                <a:cubicBezTo>
                  <a:pt x="405387" y="1787731"/>
                  <a:pt x="398720" y="1788017"/>
                  <a:pt x="397672" y="1788112"/>
                </a:cubicBezTo>
                <a:cubicBezTo>
                  <a:pt x="389195" y="1788874"/>
                  <a:pt x="390623" y="1785826"/>
                  <a:pt x="396719" y="1784302"/>
                </a:cubicBezTo>
                <a:cubicBezTo>
                  <a:pt x="402720" y="1782207"/>
                  <a:pt x="388718" y="1784397"/>
                  <a:pt x="387385" y="1784493"/>
                </a:cubicBezTo>
                <a:cubicBezTo>
                  <a:pt x="381670" y="1784493"/>
                  <a:pt x="387194" y="1782112"/>
                  <a:pt x="390433" y="1782112"/>
                </a:cubicBezTo>
                <a:cubicBezTo>
                  <a:pt x="399767" y="1780778"/>
                  <a:pt x="398529" y="1779730"/>
                  <a:pt x="394624" y="1779540"/>
                </a:cubicBezTo>
                <a:cubicBezTo>
                  <a:pt x="392528" y="1779445"/>
                  <a:pt x="388147" y="1780016"/>
                  <a:pt x="389576" y="1778301"/>
                </a:cubicBezTo>
                <a:cubicBezTo>
                  <a:pt x="391004" y="1776587"/>
                  <a:pt x="395195" y="1777158"/>
                  <a:pt x="397958" y="1776873"/>
                </a:cubicBezTo>
                <a:cubicBezTo>
                  <a:pt x="401958" y="1776587"/>
                  <a:pt x="404816" y="1774111"/>
                  <a:pt x="401768" y="1773349"/>
                </a:cubicBezTo>
                <a:close/>
                <a:moveTo>
                  <a:pt x="472538" y="1768015"/>
                </a:moveTo>
                <a:cubicBezTo>
                  <a:pt x="467014" y="1769729"/>
                  <a:pt x="464252" y="1768491"/>
                  <a:pt x="470348" y="1765157"/>
                </a:cubicBezTo>
                <a:cubicBezTo>
                  <a:pt x="472538" y="1763919"/>
                  <a:pt x="471586" y="1763919"/>
                  <a:pt x="469395" y="1764586"/>
                </a:cubicBezTo>
                <a:cubicBezTo>
                  <a:pt x="467014" y="1765252"/>
                  <a:pt x="464728" y="1766300"/>
                  <a:pt x="462442" y="1766967"/>
                </a:cubicBezTo>
                <a:cubicBezTo>
                  <a:pt x="457870" y="1768110"/>
                  <a:pt x="461013" y="1765157"/>
                  <a:pt x="464156" y="1764490"/>
                </a:cubicBezTo>
                <a:cubicBezTo>
                  <a:pt x="471586" y="1761728"/>
                  <a:pt x="470157" y="1761061"/>
                  <a:pt x="466823" y="1761633"/>
                </a:cubicBezTo>
                <a:cubicBezTo>
                  <a:pt x="457679" y="1763824"/>
                  <a:pt x="463585" y="1759347"/>
                  <a:pt x="468728" y="1758870"/>
                </a:cubicBezTo>
                <a:cubicBezTo>
                  <a:pt x="482540" y="1750203"/>
                  <a:pt x="449202" y="1759347"/>
                  <a:pt x="449964" y="1767538"/>
                </a:cubicBezTo>
                <a:cubicBezTo>
                  <a:pt x="451298" y="1783064"/>
                  <a:pt x="490445" y="1764109"/>
                  <a:pt x="472538" y="1768015"/>
                </a:cubicBezTo>
                <a:close/>
                <a:moveTo>
                  <a:pt x="519211" y="1743916"/>
                </a:moveTo>
                <a:cubicBezTo>
                  <a:pt x="493874" y="1744392"/>
                  <a:pt x="480349" y="1776301"/>
                  <a:pt x="515306" y="1760680"/>
                </a:cubicBezTo>
                <a:cubicBezTo>
                  <a:pt x="518163" y="1758775"/>
                  <a:pt x="514258" y="1759061"/>
                  <a:pt x="512353" y="1759537"/>
                </a:cubicBezTo>
                <a:cubicBezTo>
                  <a:pt x="507019" y="1760871"/>
                  <a:pt x="505685" y="1759061"/>
                  <a:pt x="512639" y="1755727"/>
                </a:cubicBezTo>
                <a:cubicBezTo>
                  <a:pt x="515115" y="1754489"/>
                  <a:pt x="514448" y="1754394"/>
                  <a:pt x="512353" y="1754965"/>
                </a:cubicBezTo>
                <a:cubicBezTo>
                  <a:pt x="509686" y="1755251"/>
                  <a:pt x="505971" y="1757632"/>
                  <a:pt x="503590" y="1756870"/>
                </a:cubicBezTo>
                <a:cubicBezTo>
                  <a:pt x="503018" y="1755822"/>
                  <a:pt x="506733" y="1754679"/>
                  <a:pt x="508352" y="1754108"/>
                </a:cubicBezTo>
                <a:cubicBezTo>
                  <a:pt x="515972" y="1751727"/>
                  <a:pt x="515306" y="1750774"/>
                  <a:pt x="512258" y="1751060"/>
                </a:cubicBezTo>
                <a:cubicBezTo>
                  <a:pt x="510638" y="1751155"/>
                  <a:pt x="507114" y="1752203"/>
                  <a:pt x="508638" y="1750393"/>
                </a:cubicBezTo>
                <a:cubicBezTo>
                  <a:pt x="510162" y="1748488"/>
                  <a:pt x="513305" y="1748583"/>
                  <a:pt x="515591" y="1748012"/>
                </a:cubicBezTo>
                <a:cubicBezTo>
                  <a:pt x="518639" y="1747155"/>
                  <a:pt x="521402" y="1744392"/>
                  <a:pt x="519211" y="1743916"/>
                </a:cubicBezTo>
                <a:close/>
                <a:moveTo>
                  <a:pt x="565407" y="1731438"/>
                </a:moveTo>
                <a:cubicBezTo>
                  <a:pt x="558835" y="1735058"/>
                  <a:pt x="557311" y="1732296"/>
                  <a:pt x="563026" y="1728009"/>
                </a:cubicBezTo>
                <a:cubicBezTo>
                  <a:pt x="567884" y="1723628"/>
                  <a:pt x="555692" y="1731153"/>
                  <a:pt x="554358" y="1731629"/>
                </a:cubicBezTo>
                <a:cubicBezTo>
                  <a:pt x="549024" y="1733820"/>
                  <a:pt x="553120" y="1729343"/>
                  <a:pt x="556263" y="1728200"/>
                </a:cubicBezTo>
                <a:cubicBezTo>
                  <a:pt x="564455" y="1723437"/>
                  <a:pt x="562835" y="1722771"/>
                  <a:pt x="559121" y="1724104"/>
                </a:cubicBezTo>
                <a:cubicBezTo>
                  <a:pt x="557120" y="1724866"/>
                  <a:pt x="553215" y="1726866"/>
                  <a:pt x="553882" y="1724771"/>
                </a:cubicBezTo>
                <a:cubicBezTo>
                  <a:pt x="554549" y="1722675"/>
                  <a:pt x="558644" y="1721533"/>
                  <a:pt x="561121" y="1720199"/>
                </a:cubicBezTo>
                <a:cubicBezTo>
                  <a:pt x="574932" y="1707816"/>
                  <a:pt x="545786" y="1722199"/>
                  <a:pt x="544643" y="1726866"/>
                </a:cubicBezTo>
                <a:cubicBezTo>
                  <a:pt x="533213" y="1739249"/>
                  <a:pt x="549405" y="1744678"/>
                  <a:pt x="560359" y="1738201"/>
                </a:cubicBezTo>
                <a:cubicBezTo>
                  <a:pt x="564359" y="1736868"/>
                  <a:pt x="577409" y="1726295"/>
                  <a:pt x="565407" y="1731438"/>
                </a:cubicBezTo>
                <a:close/>
                <a:moveTo>
                  <a:pt x="604841" y="1703435"/>
                </a:moveTo>
                <a:cubicBezTo>
                  <a:pt x="601126" y="1706483"/>
                  <a:pt x="596744" y="1706864"/>
                  <a:pt x="601316" y="1701149"/>
                </a:cubicBezTo>
                <a:cubicBezTo>
                  <a:pt x="601697" y="1700578"/>
                  <a:pt x="601602" y="1700482"/>
                  <a:pt x="601031" y="1700673"/>
                </a:cubicBezTo>
                <a:cubicBezTo>
                  <a:pt x="597887" y="1702292"/>
                  <a:pt x="595792" y="1706388"/>
                  <a:pt x="592363" y="1707436"/>
                </a:cubicBezTo>
                <a:cubicBezTo>
                  <a:pt x="590077" y="1707150"/>
                  <a:pt x="595411" y="1703054"/>
                  <a:pt x="596173" y="1702101"/>
                </a:cubicBezTo>
                <a:cubicBezTo>
                  <a:pt x="602364" y="1694672"/>
                  <a:pt x="590839" y="1704768"/>
                  <a:pt x="590267" y="1702578"/>
                </a:cubicBezTo>
                <a:cubicBezTo>
                  <a:pt x="589886" y="1701435"/>
                  <a:pt x="591982" y="1700006"/>
                  <a:pt x="593887" y="1698672"/>
                </a:cubicBezTo>
                <a:cubicBezTo>
                  <a:pt x="596078" y="1697720"/>
                  <a:pt x="599888" y="1692576"/>
                  <a:pt x="595125" y="1694005"/>
                </a:cubicBezTo>
                <a:cubicBezTo>
                  <a:pt x="570170" y="1707816"/>
                  <a:pt x="584552" y="1724200"/>
                  <a:pt x="604079" y="1708007"/>
                </a:cubicBezTo>
                <a:cubicBezTo>
                  <a:pt x="608174" y="1705054"/>
                  <a:pt x="613413" y="1698101"/>
                  <a:pt x="604841" y="1703435"/>
                </a:cubicBezTo>
                <a:close/>
                <a:moveTo>
                  <a:pt x="689423" y="1644570"/>
                </a:moveTo>
                <a:cubicBezTo>
                  <a:pt x="684565" y="1647047"/>
                  <a:pt x="682755" y="1645523"/>
                  <a:pt x="688565" y="1640665"/>
                </a:cubicBezTo>
                <a:cubicBezTo>
                  <a:pt x="690661" y="1638855"/>
                  <a:pt x="689899" y="1638951"/>
                  <a:pt x="687994" y="1639903"/>
                </a:cubicBezTo>
                <a:cubicBezTo>
                  <a:pt x="684470" y="1642666"/>
                  <a:pt x="674278" y="1646952"/>
                  <a:pt x="683803" y="1639999"/>
                </a:cubicBezTo>
                <a:cubicBezTo>
                  <a:pt x="690566" y="1635808"/>
                  <a:pt x="689613" y="1635045"/>
                  <a:pt x="686756" y="1635998"/>
                </a:cubicBezTo>
                <a:cubicBezTo>
                  <a:pt x="685232" y="1636474"/>
                  <a:pt x="682088" y="1638284"/>
                  <a:pt x="682946" y="1636093"/>
                </a:cubicBezTo>
                <a:cubicBezTo>
                  <a:pt x="683898" y="1633807"/>
                  <a:pt x="687041" y="1633236"/>
                  <a:pt x="689042" y="1632093"/>
                </a:cubicBezTo>
                <a:cubicBezTo>
                  <a:pt x="691899" y="1630569"/>
                  <a:pt x="693899" y="1627140"/>
                  <a:pt x="691518" y="1627140"/>
                </a:cubicBezTo>
                <a:cubicBezTo>
                  <a:pt x="666467" y="1633236"/>
                  <a:pt x="663800" y="1669145"/>
                  <a:pt x="692661" y="1645142"/>
                </a:cubicBezTo>
                <a:cubicBezTo>
                  <a:pt x="694852" y="1642475"/>
                  <a:pt x="691137" y="1643618"/>
                  <a:pt x="689423" y="1644570"/>
                </a:cubicBezTo>
                <a:close/>
                <a:moveTo>
                  <a:pt x="820677" y="1543225"/>
                </a:moveTo>
                <a:cubicBezTo>
                  <a:pt x="815724" y="1546654"/>
                  <a:pt x="812486" y="1546272"/>
                  <a:pt x="816391" y="1541224"/>
                </a:cubicBezTo>
                <a:cubicBezTo>
                  <a:pt x="817820" y="1539605"/>
                  <a:pt x="820487" y="1536557"/>
                  <a:pt x="816391" y="1539319"/>
                </a:cubicBezTo>
                <a:cubicBezTo>
                  <a:pt x="813057" y="1542653"/>
                  <a:pt x="800579" y="1550368"/>
                  <a:pt x="810676" y="1540653"/>
                </a:cubicBezTo>
                <a:cubicBezTo>
                  <a:pt x="818010" y="1534747"/>
                  <a:pt x="816296" y="1534366"/>
                  <a:pt x="812771" y="1535986"/>
                </a:cubicBezTo>
                <a:cubicBezTo>
                  <a:pt x="810771" y="1536938"/>
                  <a:pt x="807342" y="1539605"/>
                  <a:pt x="807533" y="1537319"/>
                </a:cubicBezTo>
                <a:cubicBezTo>
                  <a:pt x="807723" y="1534938"/>
                  <a:pt x="811819" y="1533318"/>
                  <a:pt x="814105" y="1531699"/>
                </a:cubicBezTo>
                <a:cubicBezTo>
                  <a:pt x="817343" y="1529413"/>
                  <a:pt x="818582" y="1525699"/>
                  <a:pt x="815343" y="1526270"/>
                </a:cubicBezTo>
                <a:cubicBezTo>
                  <a:pt x="781625" y="1541415"/>
                  <a:pt x="798865" y="1572942"/>
                  <a:pt x="825344" y="1542653"/>
                </a:cubicBezTo>
                <a:cubicBezTo>
                  <a:pt x="827059" y="1539700"/>
                  <a:pt x="822582" y="1541796"/>
                  <a:pt x="820677" y="1543225"/>
                </a:cubicBezTo>
                <a:close/>
                <a:moveTo>
                  <a:pt x="880018" y="1495790"/>
                </a:moveTo>
                <a:cubicBezTo>
                  <a:pt x="875255" y="1498838"/>
                  <a:pt x="872112" y="1498266"/>
                  <a:pt x="876875" y="1493123"/>
                </a:cubicBezTo>
                <a:cubicBezTo>
                  <a:pt x="879827" y="1489122"/>
                  <a:pt x="870969" y="1496362"/>
                  <a:pt x="869826" y="1497124"/>
                </a:cubicBezTo>
                <a:cubicBezTo>
                  <a:pt x="865730" y="1499600"/>
                  <a:pt x="867826" y="1495504"/>
                  <a:pt x="870588" y="1493980"/>
                </a:cubicBezTo>
                <a:cubicBezTo>
                  <a:pt x="876875" y="1489027"/>
                  <a:pt x="875351" y="1488837"/>
                  <a:pt x="872207" y="1490170"/>
                </a:cubicBezTo>
                <a:cubicBezTo>
                  <a:pt x="863921" y="1494933"/>
                  <a:pt x="868016" y="1488551"/>
                  <a:pt x="873160" y="1486741"/>
                </a:cubicBezTo>
                <a:cubicBezTo>
                  <a:pt x="881732" y="1478264"/>
                  <a:pt x="867064" y="1484455"/>
                  <a:pt x="864778" y="1487789"/>
                </a:cubicBezTo>
                <a:cubicBezTo>
                  <a:pt x="848966" y="1501029"/>
                  <a:pt x="863635" y="1511792"/>
                  <a:pt x="877160" y="1501981"/>
                </a:cubicBezTo>
                <a:cubicBezTo>
                  <a:pt x="880685" y="1499981"/>
                  <a:pt x="889829" y="1490646"/>
                  <a:pt x="880018" y="1495790"/>
                </a:cubicBezTo>
                <a:close/>
                <a:moveTo>
                  <a:pt x="925547" y="1460738"/>
                </a:moveTo>
                <a:cubicBezTo>
                  <a:pt x="899258" y="1461500"/>
                  <a:pt x="892496" y="1499029"/>
                  <a:pt x="924119" y="1479597"/>
                </a:cubicBezTo>
                <a:cubicBezTo>
                  <a:pt x="929072" y="1474740"/>
                  <a:pt x="907545" y="1483788"/>
                  <a:pt x="920594" y="1474168"/>
                </a:cubicBezTo>
                <a:cubicBezTo>
                  <a:pt x="922880" y="1472740"/>
                  <a:pt x="922118" y="1472644"/>
                  <a:pt x="920118" y="1473311"/>
                </a:cubicBezTo>
                <a:cubicBezTo>
                  <a:pt x="917546" y="1473787"/>
                  <a:pt x="914117" y="1476645"/>
                  <a:pt x="911641" y="1475883"/>
                </a:cubicBezTo>
                <a:cubicBezTo>
                  <a:pt x="910879" y="1474740"/>
                  <a:pt x="914403" y="1473216"/>
                  <a:pt x="915927" y="1472644"/>
                </a:cubicBezTo>
                <a:cubicBezTo>
                  <a:pt x="923166" y="1469596"/>
                  <a:pt x="922309" y="1468644"/>
                  <a:pt x="919356" y="1469025"/>
                </a:cubicBezTo>
                <a:cubicBezTo>
                  <a:pt x="917737" y="1469215"/>
                  <a:pt x="914308" y="1470549"/>
                  <a:pt x="915546" y="1468453"/>
                </a:cubicBezTo>
                <a:cubicBezTo>
                  <a:pt x="916022" y="1465882"/>
                  <a:pt x="930119" y="1464262"/>
                  <a:pt x="925547" y="1460738"/>
                </a:cubicBezTo>
                <a:close/>
                <a:moveTo>
                  <a:pt x="977840" y="1451118"/>
                </a:moveTo>
                <a:cubicBezTo>
                  <a:pt x="970886" y="1453308"/>
                  <a:pt x="969743" y="1449975"/>
                  <a:pt x="975839" y="1446736"/>
                </a:cubicBezTo>
                <a:cubicBezTo>
                  <a:pt x="980316" y="1444165"/>
                  <a:pt x="973172" y="1446165"/>
                  <a:pt x="971934" y="1446832"/>
                </a:cubicBezTo>
                <a:cubicBezTo>
                  <a:pt x="969743" y="1447498"/>
                  <a:pt x="966695" y="1449689"/>
                  <a:pt x="964505" y="1448927"/>
                </a:cubicBezTo>
                <a:cubicBezTo>
                  <a:pt x="963647" y="1445784"/>
                  <a:pt x="974315" y="1444260"/>
                  <a:pt x="975458" y="1441879"/>
                </a:cubicBezTo>
                <a:cubicBezTo>
                  <a:pt x="975268" y="1439592"/>
                  <a:pt x="965648" y="1444069"/>
                  <a:pt x="966981" y="1440926"/>
                </a:cubicBezTo>
                <a:cubicBezTo>
                  <a:pt x="968124" y="1438354"/>
                  <a:pt x="972696" y="1438354"/>
                  <a:pt x="974982" y="1437592"/>
                </a:cubicBezTo>
                <a:cubicBezTo>
                  <a:pt x="978887" y="1436449"/>
                  <a:pt x="981269" y="1433116"/>
                  <a:pt x="977649" y="1432734"/>
                </a:cubicBezTo>
                <a:cubicBezTo>
                  <a:pt x="970696" y="1432544"/>
                  <a:pt x="961838" y="1436830"/>
                  <a:pt x="957170" y="1441593"/>
                </a:cubicBezTo>
                <a:cubicBezTo>
                  <a:pt x="945169" y="1452261"/>
                  <a:pt x="960409" y="1462357"/>
                  <a:pt x="972125" y="1457214"/>
                </a:cubicBezTo>
                <a:cubicBezTo>
                  <a:pt x="976316" y="1456261"/>
                  <a:pt x="990127" y="1448927"/>
                  <a:pt x="977840" y="1451118"/>
                </a:cubicBezTo>
                <a:close/>
                <a:moveTo>
                  <a:pt x="1018607" y="1433973"/>
                </a:moveTo>
                <a:cubicBezTo>
                  <a:pt x="1013749" y="1435020"/>
                  <a:pt x="1011368" y="1433401"/>
                  <a:pt x="1016892" y="1430639"/>
                </a:cubicBezTo>
                <a:cubicBezTo>
                  <a:pt x="1018892" y="1429687"/>
                  <a:pt x="1018035" y="1429496"/>
                  <a:pt x="1016130" y="1429972"/>
                </a:cubicBezTo>
                <a:cubicBezTo>
                  <a:pt x="1012987" y="1431401"/>
                  <a:pt x="1001843" y="1432830"/>
                  <a:pt x="1011463" y="1429210"/>
                </a:cubicBezTo>
                <a:cubicBezTo>
                  <a:pt x="1018226" y="1427210"/>
                  <a:pt x="1017083" y="1426448"/>
                  <a:pt x="1014035" y="1426543"/>
                </a:cubicBezTo>
                <a:cubicBezTo>
                  <a:pt x="1012320" y="1426638"/>
                  <a:pt x="1009082" y="1427496"/>
                  <a:pt x="1009748" y="1425876"/>
                </a:cubicBezTo>
                <a:cubicBezTo>
                  <a:pt x="1010320" y="1424257"/>
                  <a:pt x="1013844" y="1424353"/>
                  <a:pt x="1016035" y="1423876"/>
                </a:cubicBezTo>
                <a:cubicBezTo>
                  <a:pt x="1028513" y="1417304"/>
                  <a:pt x="1002986" y="1421495"/>
                  <a:pt x="1001652" y="1426067"/>
                </a:cubicBezTo>
                <a:cubicBezTo>
                  <a:pt x="992984" y="1434258"/>
                  <a:pt x="1006224" y="1440640"/>
                  <a:pt x="1014511" y="1438164"/>
                </a:cubicBezTo>
                <a:cubicBezTo>
                  <a:pt x="1017845" y="1437878"/>
                  <a:pt x="1028227" y="1432830"/>
                  <a:pt x="1018607" y="1433973"/>
                </a:cubicBezTo>
                <a:close/>
                <a:moveTo>
                  <a:pt x="1072137" y="1430353"/>
                </a:moveTo>
                <a:cubicBezTo>
                  <a:pt x="1066613" y="1430353"/>
                  <a:pt x="1064231" y="1428067"/>
                  <a:pt x="1070994" y="1426258"/>
                </a:cubicBezTo>
                <a:cubicBezTo>
                  <a:pt x="1075661" y="1424448"/>
                  <a:pt x="1064327" y="1425781"/>
                  <a:pt x="1062993" y="1425686"/>
                </a:cubicBezTo>
                <a:cubicBezTo>
                  <a:pt x="1058231" y="1425400"/>
                  <a:pt x="1062041" y="1423114"/>
                  <a:pt x="1065279" y="1423400"/>
                </a:cubicBezTo>
                <a:cubicBezTo>
                  <a:pt x="1073280" y="1422733"/>
                  <a:pt x="1072137" y="1421590"/>
                  <a:pt x="1068708" y="1421019"/>
                </a:cubicBezTo>
                <a:cubicBezTo>
                  <a:pt x="1059088" y="1420352"/>
                  <a:pt x="1066041" y="1417304"/>
                  <a:pt x="1071470" y="1418542"/>
                </a:cubicBezTo>
                <a:cubicBezTo>
                  <a:pt x="1086710" y="1414256"/>
                  <a:pt x="1058231" y="1412637"/>
                  <a:pt x="1054992" y="1417875"/>
                </a:cubicBezTo>
                <a:cubicBezTo>
                  <a:pt x="1043753" y="1425115"/>
                  <a:pt x="1056897" y="1435116"/>
                  <a:pt x="1066517" y="1434258"/>
                </a:cubicBezTo>
                <a:cubicBezTo>
                  <a:pt x="1070423" y="1434449"/>
                  <a:pt x="1082900" y="1431211"/>
                  <a:pt x="1072137" y="1430353"/>
                </a:cubicBezTo>
                <a:close/>
                <a:moveTo>
                  <a:pt x="1075280" y="1467882"/>
                </a:moveTo>
                <a:cubicBezTo>
                  <a:pt x="1079281" y="1469311"/>
                  <a:pt x="1097283" y="1466548"/>
                  <a:pt x="1084520" y="1464072"/>
                </a:cubicBezTo>
                <a:cubicBezTo>
                  <a:pt x="1078614" y="1463595"/>
                  <a:pt x="1076233" y="1460547"/>
                  <a:pt x="1083567" y="1458928"/>
                </a:cubicBezTo>
                <a:cubicBezTo>
                  <a:pt x="1086234" y="1458357"/>
                  <a:pt x="1085282" y="1457880"/>
                  <a:pt x="1082900" y="1457690"/>
                </a:cubicBezTo>
                <a:cubicBezTo>
                  <a:pt x="1080329" y="1457500"/>
                  <a:pt x="1077566" y="1457595"/>
                  <a:pt x="1074899" y="1457690"/>
                </a:cubicBezTo>
                <a:cubicBezTo>
                  <a:pt x="1069565" y="1457309"/>
                  <a:pt x="1074137" y="1454547"/>
                  <a:pt x="1077566" y="1454928"/>
                </a:cubicBezTo>
                <a:cubicBezTo>
                  <a:pt x="1086234" y="1454833"/>
                  <a:pt x="1085091" y="1453308"/>
                  <a:pt x="1081376" y="1452261"/>
                </a:cubicBezTo>
                <a:cubicBezTo>
                  <a:pt x="1080138" y="1451689"/>
                  <a:pt x="1075376" y="1452070"/>
                  <a:pt x="1076423" y="1449784"/>
                </a:cubicBezTo>
                <a:cubicBezTo>
                  <a:pt x="1077662" y="1447689"/>
                  <a:pt x="1081853" y="1449213"/>
                  <a:pt x="1084520" y="1449403"/>
                </a:cubicBezTo>
                <a:cubicBezTo>
                  <a:pt x="1088234" y="1449689"/>
                  <a:pt x="1091187" y="1447212"/>
                  <a:pt x="1088139" y="1445403"/>
                </a:cubicBezTo>
                <a:cubicBezTo>
                  <a:pt x="1067375" y="1436830"/>
                  <a:pt x="1047753" y="1460452"/>
                  <a:pt x="1075280" y="1467882"/>
                </a:cubicBezTo>
                <a:close/>
                <a:moveTo>
                  <a:pt x="1053182" y="1485503"/>
                </a:moveTo>
                <a:cubicBezTo>
                  <a:pt x="1056992" y="1488456"/>
                  <a:pt x="1064231" y="1487884"/>
                  <a:pt x="1068422" y="1485884"/>
                </a:cubicBezTo>
                <a:cubicBezTo>
                  <a:pt x="1072232" y="1482836"/>
                  <a:pt x="1053659" y="1484550"/>
                  <a:pt x="1064422" y="1479693"/>
                </a:cubicBezTo>
                <a:cubicBezTo>
                  <a:pt x="1068899" y="1477407"/>
                  <a:pt x="1056802" y="1480169"/>
                  <a:pt x="1056326" y="1478836"/>
                </a:cubicBezTo>
                <a:cubicBezTo>
                  <a:pt x="1055087" y="1475978"/>
                  <a:pt x="1069756" y="1476835"/>
                  <a:pt x="1062422" y="1474359"/>
                </a:cubicBezTo>
                <a:cubicBezTo>
                  <a:pt x="1060898" y="1473978"/>
                  <a:pt x="1057850" y="1474549"/>
                  <a:pt x="1058612" y="1472835"/>
                </a:cubicBezTo>
                <a:cubicBezTo>
                  <a:pt x="1059564" y="1470930"/>
                  <a:pt x="1062803" y="1471978"/>
                  <a:pt x="1064517" y="1471882"/>
                </a:cubicBezTo>
                <a:cubicBezTo>
                  <a:pt x="1067279" y="1471882"/>
                  <a:pt x="1069184" y="1469787"/>
                  <a:pt x="1066898" y="1468549"/>
                </a:cubicBezTo>
                <a:cubicBezTo>
                  <a:pt x="1055754" y="1463976"/>
                  <a:pt x="1039562" y="1477026"/>
                  <a:pt x="1053182" y="1485503"/>
                </a:cubicBezTo>
                <a:close/>
                <a:moveTo>
                  <a:pt x="1042514" y="1465786"/>
                </a:moveTo>
                <a:cubicBezTo>
                  <a:pt x="1047848" y="1464929"/>
                  <a:pt x="1061564" y="1458262"/>
                  <a:pt x="1047467" y="1459214"/>
                </a:cubicBezTo>
                <a:cubicBezTo>
                  <a:pt x="1045277" y="1459500"/>
                  <a:pt x="1042229" y="1459976"/>
                  <a:pt x="1040514" y="1458928"/>
                </a:cubicBezTo>
                <a:cubicBezTo>
                  <a:pt x="1037276" y="1457118"/>
                  <a:pt x="1044896" y="1453785"/>
                  <a:pt x="1045086" y="1452451"/>
                </a:cubicBezTo>
                <a:cubicBezTo>
                  <a:pt x="1040609" y="1451784"/>
                  <a:pt x="1034799" y="1456642"/>
                  <a:pt x="1030322" y="1455213"/>
                </a:cubicBezTo>
                <a:cubicBezTo>
                  <a:pt x="1028132" y="1453785"/>
                  <a:pt x="1032894" y="1452166"/>
                  <a:pt x="1034799" y="1451594"/>
                </a:cubicBezTo>
                <a:cubicBezTo>
                  <a:pt x="1044515" y="1448355"/>
                  <a:pt x="1042419" y="1447117"/>
                  <a:pt x="1037657" y="1447403"/>
                </a:cubicBezTo>
                <a:cubicBezTo>
                  <a:pt x="1035085" y="1447498"/>
                  <a:pt x="1030418" y="1448927"/>
                  <a:pt x="1030703" y="1446450"/>
                </a:cubicBezTo>
                <a:cubicBezTo>
                  <a:pt x="1030989" y="1443879"/>
                  <a:pt x="1036514" y="1443974"/>
                  <a:pt x="1039657" y="1443212"/>
                </a:cubicBezTo>
                <a:cubicBezTo>
                  <a:pt x="1043467" y="1442450"/>
                  <a:pt x="1046420" y="1438640"/>
                  <a:pt x="1041276" y="1437687"/>
                </a:cubicBezTo>
                <a:cubicBezTo>
                  <a:pt x="1007653" y="1437687"/>
                  <a:pt x="1007748" y="1470644"/>
                  <a:pt x="1042514" y="1465786"/>
                </a:cubicBezTo>
                <a:close/>
                <a:moveTo>
                  <a:pt x="1011749" y="1490837"/>
                </a:moveTo>
                <a:cubicBezTo>
                  <a:pt x="1014416" y="1494075"/>
                  <a:pt x="1033370" y="1486837"/>
                  <a:pt x="1022512" y="1487122"/>
                </a:cubicBezTo>
                <a:cubicBezTo>
                  <a:pt x="1020512" y="1487503"/>
                  <a:pt x="1018988" y="1487217"/>
                  <a:pt x="1018511" y="1486646"/>
                </a:cubicBezTo>
                <a:cubicBezTo>
                  <a:pt x="1016606" y="1485503"/>
                  <a:pt x="1024703" y="1482169"/>
                  <a:pt x="1020131" y="1483026"/>
                </a:cubicBezTo>
                <a:cubicBezTo>
                  <a:pt x="1017940" y="1483122"/>
                  <a:pt x="1015463" y="1485217"/>
                  <a:pt x="1013368" y="1484455"/>
                </a:cubicBezTo>
                <a:cubicBezTo>
                  <a:pt x="1011749" y="1482265"/>
                  <a:pt x="1025084" y="1480359"/>
                  <a:pt x="1018130" y="1479597"/>
                </a:cubicBezTo>
                <a:cubicBezTo>
                  <a:pt x="1014701" y="1480550"/>
                  <a:pt x="1012606" y="1478836"/>
                  <a:pt x="1016511" y="1477502"/>
                </a:cubicBezTo>
                <a:cubicBezTo>
                  <a:pt x="1018702" y="1477692"/>
                  <a:pt x="1024893" y="1475597"/>
                  <a:pt x="1021083" y="1473787"/>
                </a:cubicBezTo>
                <a:cubicBezTo>
                  <a:pt x="1010796" y="1471882"/>
                  <a:pt x="997937" y="1485884"/>
                  <a:pt x="1011749" y="1490837"/>
                </a:cubicBezTo>
                <a:close/>
                <a:moveTo>
                  <a:pt x="1002128" y="1476930"/>
                </a:moveTo>
                <a:cubicBezTo>
                  <a:pt x="1008701" y="1472549"/>
                  <a:pt x="982888" y="1477312"/>
                  <a:pt x="999271" y="1469311"/>
                </a:cubicBezTo>
                <a:cubicBezTo>
                  <a:pt x="1002128" y="1468358"/>
                  <a:pt x="1001271" y="1467977"/>
                  <a:pt x="998890" y="1468072"/>
                </a:cubicBezTo>
                <a:cubicBezTo>
                  <a:pt x="995842" y="1467882"/>
                  <a:pt x="991460" y="1470454"/>
                  <a:pt x="988984" y="1468834"/>
                </a:cubicBezTo>
                <a:cubicBezTo>
                  <a:pt x="987841" y="1465405"/>
                  <a:pt x="1007843" y="1465120"/>
                  <a:pt x="998985" y="1462643"/>
                </a:cubicBezTo>
                <a:cubicBezTo>
                  <a:pt x="997080" y="1462262"/>
                  <a:pt x="992984" y="1463024"/>
                  <a:pt x="994794" y="1460738"/>
                </a:cubicBezTo>
                <a:cubicBezTo>
                  <a:pt x="996604" y="1458452"/>
                  <a:pt x="1000414" y="1459500"/>
                  <a:pt x="1002986" y="1459309"/>
                </a:cubicBezTo>
                <a:cubicBezTo>
                  <a:pt x="1006700" y="1459119"/>
                  <a:pt x="1010320" y="1456071"/>
                  <a:pt x="1007558" y="1454642"/>
                </a:cubicBezTo>
                <a:cubicBezTo>
                  <a:pt x="976792" y="1448355"/>
                  <a:pt x="963266" y="1491313"/>
                  <a:pt x="1002128" y="1476930"/>
                </a:cubicBezTo>
                <a:close/>
                <a:moveTo>
                  <a:pt x="970505" y="1507601"/>
                </a:moveTo>
                <a:cubicBezTo>
                  <a:pt x="975935" y="1509506"/>
                  <a:pt x="984698" y="1506363"/>
                  <a:pt x="989079" y="1502458"/>
                </a:cubicBezTo>
                <a:cubicBezTo>
                  <a:pt x="991175" y="1500267"/>
                  <a:pt x="986984" y="1500648"/>
                  <a:pt x="985079" y="1501219"/>
                </a:cubicBezTo>
                <a:cubicBezTo>
                  <a:pt x="978602" y="1503315"/>
                  <a:pt x="978221" y="1499695"/>
                  <a:pt x="982983" y="1496933"/>
                </a:cubicBezTo>
                <a:cubicBezTo>
                  <a:pt x="988127" y="1492837"/>
                  <a:pt x="973934" y="1499981"/>
                  <a:pt x="973077" y="1498743"/>
                </a:cubicBezTo>
                <a:cubicBezTo>
                  <a:pt x="971744" y="1497695"/>
                  <a:pt x="975268" y="1495885"/>
                  <a:pt x="976887" y="1495314"/>
                </a:cubicBezTo>
                <a:cubicBezTo>
                  <a:pt x="984317" y="1492266"/>
                  <a:pt x="982983" y="1491313"/>
                  <a:pt x="979554" y="1491599"/>
                </a:cubicBezTo>
                <a:cubicBezTo>
                  <a:pt x="977649" y="1491790"/>
                  <a:pt x="974125" y="1493123"/>
                  <a:pt x="974696" y="1491028"/>
                </a:cubicBezTo>
                <a:cubicBezTo>
                  <a:pt x="975363" y="1488837"/>
                  <a:pt x="979268" y="1488741"/>
                  <a:pt x="981554" y="1487979"/>
                </a:cubicBezTo>
                <a:cubicBezTo>
                  <a:pt x="984793" y="1486932"/>
                  <a:pt x="986698" y="1483788"/>
                  <a:pt x="983745" y="1483217"/>
                </a:cubicBezTo>
                <a:cubicBezTo>
                  <a:pt x="971458" y="1481788"/>
                  <a:pt x="951646" y="1501410"/>
                  <a:pt x="970505" y="1507601"/>
                </a:cubicBezTo>
                <a:close/>
                <a:moveTo>
                  <a:pt x="954599" y="1493504"/>
                </a:moveTo>
                <a:cubicBezTo>
                  <a:pt x="958980" y="1491980"/>
                  <a:pt x="970505" y="1482836"/>
                  <a:pt x="958694" y="1486837"/>
                </a:cubicBezTo>
                <a:cubicBezTo>
                  <a:pt x="952884" y="1489408"/>
                  <a:pt x="949265" y="1487979"/>
                  <a:pt x="955456" y="1482836"/>
                </a:cubicBezTo>
                <a:cubicBezTo>
                  <a:pt x="957742" y="1481026"/>
                  <a:pt x="956599" y="1481026"/>
                  <a:pt x="954218" y="1482074"/>
                </a:cubicBezTo>
                <a:cubicBezTo>
                  <a:pt x="950884" y="1483026"/>
                  <a:pt x="947741" y="1486741"/>
                  <a:pt x="944312" y="1486551"/>
                </a:cubicBezTo>
                <a:cubicBezTo>
                  <a:pt x="942502" y="1485693"/>
                  <a:pt x="946312" y="1483408"/>
                  <a:pt x="948026" y="1482360"/>
                </a:cubicBezTo>
                <a:cubicBezTo>
                  <a:pt x="956027" y="1477788"/>
                  <a:pt x="954313" y="1477216"/>
                  <a:pt x="950312" y="1478074"/>
                </a:cubicBezTo>
                <a:cubicBezTo>
                  <a:pt x="948122" y="1478550"/>
                  <a:pt x="944407" y="1480836"/>
                  <a:pt x="944597" y="1478454"/>
                </a:cubicBezTo>
                <a:cubicBezTo>
                  <a:pt x="945074" y="1475787"/>
                  <a:pt x="949836" y="1475121"/>
                  <a:pt x="951836" y="1474073"/>
                </a:cubicBezTo>
                <a:cubicBezTo>
                  <a:pt x="955456" y="1472454"/>
                  <a:pt x="956980" y="1468929"/>
                  <a:pt x="953265" y="1468929"/>
                </a:cubicBezTo>
                <a:cubicBezTo>
                  <a:pt x="927452" y="1472930"/>
                  <a:pt x="923928" y="1504839"/>
                  <a:pt x="954599" y="1493504"/>
                </a:cubicBezTo>
                <a:close/>
                <a:moveTo>
                  <a:pt x="928024" y="1526841"/>
                </a:moveTo>
                <a:cubicBezTo>
                  <a:pt x="932310" y="1529128"/>
                  <a:pt x="940216" y="1525794"/>
                  <a:pt x="944026" y="1522746"/>
                </a:cubicBezTo>
                <a:cubicBezTo>
                  <a:pt x="948407" y="1518269"/>
                  <a:pt x="928691" y="1526079"/>
                  <a:pt x="940502" y="1517316"/>
                </a:cubicBezTo>
                <a:cubicBezTo>
                  <a:pt x="942597" y="1515983"/>
                  <a:pt x="941835" y="1515888"/>
                  <a:pt x="940025" y="1516459"/>
                </a:cubicBezTo>
                <a:cubicBezTo>
                  <a:pt x="937644" y="1516840"/>
                  <a:pt x="934501" y="1519412"/>
                  <a:pt x="932215" y="1518555"/>
                </a:cubicBezTo>
                <a:cubicBezTo>
                  <a:pt x="931453" y="1517412"/>
                  <a:pt x="934691" y="1516174"/>
                  <a:pt x="936025" y="1515602"/>
                </a:cubicBezTo>
                <a:cubicBezTo>
                  <a:pt x="942597" y="1513030"/>
                  <a:pt x="941835" y="1511983"/>
                  <a:pt x="939073" y="1512173"/>
                </a:cubicBezTo>
                <a:cubicBezTo>
                  <a:pt x="937549" y="1512268"/>
                  <a:pt x="934406" y="1513411"/>
                  <a:pt x="935453" y="1511411"/>
                </a:cubicBezTo>
                <a:cubicBezTo>
                  <a:pt x="936501" y="1509316"/>
                  <a:pt x="939549" y="1509411"/>
                  <a:pt x="941549" y="1508839"/>
                </a:cubicBezTo>
                <a:cubicBezTo>
                  <a:pt x="944312" y="1507887"/>
                  <a:pt x="946598" y="1505220"/>
                  <a:pt x="944407" y="1504458"/>
                </a:cubicBezTo>
                <a:cubicBezTo>
                  <a:pt x="934787" y="1502934"/>
                  <a:pt x="915260" y="1518936"/>
                  <a:pt x="928024" y="1526841"/>
                </a:cubicBezTo>
                <a:close/>
                <a:moveTo>
                  <a:pt x="916784" y="1512554"/>
                </a:moveTo>
                <a:cubicBezTo>
                  <a:pt x="918499" y="1509696"/>
                  <a:pt x="913736" y="1511506"/>
                  <a:pt x="911736" y="1512745"/>
                </a:cubicBezTo>
                <a:cubicBezTo>
                  <a:pt x="906212" y="1515983"/>
                  <a:pt x="902211" y="1515316"/>
                  <a:pt x="908021" y="1509220"/>
                </a:cubicBezTo>
                <a:cubicBezTo>
                  <a:pt x="912022" y="1504458"/>
                  <a:pt x="900782" y="1512840"/>
                  <a:pt x="899544" y="1513602"/>
                </a:cubicBezTo>
                <a:cubicBezTo>
                  <a:pt x="894496" y="1516269"/>
                  <a:pt x="897163" y="1511601"/>
                  <a:pt x="900401" y="1509792"/>
                </a:cubicBezTo>
                <a:cubicBezTo>
                  <a:pt x="905450" y="1505982"/>
                  <a:pt x="908307" y="1503220"/>
                  <a:pt x="902306" y="1505220"/>
                </a:cubicBezTo>
                <a:cubicBezTo>
                  <a:pt x="900211" y="1506077"/>
                  <a:pt x="896591" y="1508649"/>
                  <a:pt x="896591" y="1506363"/>
                </a:cubicBezTo>
                <a:cubicBezTo>
                  <a:pt x="896591" y="1504077"/>
                  <a:pt x="900973" y="1502458"/>
                  <a:pt x="903449" y="1501029"/>
                </a:cubicBezTo>
                <a:cubicBezTo>
                  <a:pt x="907069" y="1498933"/>
                  <a:pt x="907926" y="1495218"/>
                  <a:pt x="904116" y="1495790"/>
                </a:cubicBezTo>
                <a:cubicBezTo>
                  <a:pt x="866778" y="1511316"/>
                  <a:pt x="892305" y="1540081"/>
                  <a:pt x="916784" y="1512554"/>
                </a:cubicBezTo>
                <a:close/>
                <a:moveTo>
                  <a:pt x="876113" y="1547225"/>
                </a:moveTo>
                <a:cubicBezTo>
                  <a:pt x="880589" y="1556750"/>
                  <a:pt x="897068" y="1549416"/>
                  <a:pt x="901259" y="1541986"/>
                </a:cubicBezTo>
                <a:cubicBezTo>
                  <a:pt x="903449" y="1537033"/>
                  <a:pt x="885923" y="1550749"/>
                  <a:pt x="894115" y="1539700"/>
                </a:cubicBezTo>
                <a:cubicBezTo>
                  <a:pt x="897449" y="1535033"/>
                  <a:pt x="886876" y="1544844"/>
                  <a:pt x="885542" y="1543987"/>
                </a:cubicBezTo>
                <a:cubicBezTo>
                  <a:pt x="884018" y="1543510"/>
                  <a:pt x="886876" y="1541320"/>
                  <a:pt x="888114" y="1540272"/>
                </a:cubicBezTo>
                <a:cubicBezTo>
                  <a:pt x="894020" y="1535700"/>
                  <a:pt x="892496" y="1535319"/>
                  <a:pt x="889448" y="1536652"/>
                </a:cubicBezTo>
                <a:cubicBezTo>
                  <a:pt x="887828" y="1537414"/>
                  <a:pt x="884971" y="1539510"/>
                  <a:pt x="884876" y="1537700"/>
                </a:cubicBezTo>
                <a:cubicBezTo>
                  <a:pt x="884780" y="1535890"/>
                  <a:pt x="888305" y="1534557"/>
                  <a:pt x="890210" y="1533318"/>
                </a:cubicBezTo>
                <a:cubicBezTo>
                  <a:pt x="900306" y="1521412"/>
                  <a:pt x="871922" y="1537129"/>
                  <a:pt x="876113" y="1547225"/>
                </a:cubicBezTo>
                <a:close/>
                <a:moveTo>
                  <a:pt x="852681" y="1578943"/>
                </a:moveTo>
                <a:cubicBezTo>
                  <a:pt x="857825" y="1581705"/>
                  <a:pt x="882018" y="1560846"/>
                  <a:pt x="866873" y="1567990"/>
                </a:cubicBezTo>
                <a:cubicBezTo>
                  <a:pt x="860301" y="1572276"/>
                  <a:pt x="859444" y="1568751"/>
                  <a:pt x="863825" y="1564561"/>
                </a:cubicBezTo>
                <a:cubicBezTo>
                  <a:pt x="867635" y="1559131"/>
                  <a:pt x="855443" y="1570466"/>
                  <a:pt x="853729" y="1569609"/>
                </a:cubicBezTo>
                <a:cubicBezTo>
                  <a:pt x="852110" y="1568942"/>
                  <a:pt x="855634" y="1566180"/>
                  <a:pt x="857063" y="1565037"/>
                </a:cubicBezTo>
                <a:cubicBezTo>
                  <a:pt x="864206" y="1559608"/>
                  <a:pt x="862587" y="1559131"/>
                  <a:pt x="859063" y="1560560"/>
                </a:cubicBezTo>
                <a:cubicBezTo>
                  <a:pt x="857158" y="1561417"/>
                  <a:pt x="853729" y="1563799"/>
                  <a:pt x="853919" y="1561608"/>
                </a:cubicBezTo>
                <a:cubicBezTo>
                  <a:pt x="854110" y="1559322"/>
                  <a:pt x="858110" y="1557893"/>
                  <a:pt x="860396" y="1556464"/>
                </a:cubicBezTo>
                <a:cubicBezTo>
                  <a:pt x="870112" y="1546654"/>
                  <a:pt x="854681" y="1553130"/>
                  <a:pt x="851538" y="1557036"/>
                </a:cubicBezTo>
                <a:cubicBezTo>
                  <a:pt x="843156" y="1563132"/>
                  <a:pt x="837155" y="1579420"/>
                  <a:pt x="852681" y="1578943"/>
                </a:cubicBezTo>
                <a:close/>
                <a:moveTo>
                  <a:pt x="839822" y="1542272"/>
                </a:moveTo>
                <a:cubicBezTo>
                  <a:pt x="849728" y="1552464"/>
                  <a:pt x="873160" y="1539891"/>
                  <a:pt x="878494" y="1527984"/>
                </a:cubicBezTo>
                <a:cubicBezTo>
                  <a:pt x="879732" y="1524651"/>
                  <a:pt x="874208" y="1527699"/>
                  <a:pt x="872112" y="1529604"/>
                </a:cubicBezTo>
                <a:cubicBezTo>
                  <a:pt x="865064" y="1535700"/>
                  <a:pt x="861635" y="1533223"/>
                  <a:pt x="866111" y="1527127"/>
                </a:cubicBezTo>
                <a:cubicBezTo>
                  <a:pt x="869350" y="1520460"/>
                  <a:pt x="856205" y="1535986"/>
                  <a:pt x="853919" y="1535319"/>
                </a:cubicBezTo>
                <a:cubicBezTo>
                  <a:pt x="851252" y="1535224"/>
                  <a:pt x="855062" y="1531318"/>
                  <a:pt x="856586" y="1529794"/>
                </a:cubicBezTo>
                <a:cubicBezTo>
                  <a:pt x="864397" y="1522079"/>
                  <a:pt x="861825" y="1522174"/>
                  <a:pt x="857444" y="1524746"/>
                </a:cubicBezTo>
                <a:cubicBezTo>
                  <a:pt x="846966" y="1532557"/>
                  <a:pt x="849633" y="1524555"/>
                  <a:pt x="857444" y="1520269"/>
                </a:cubicBezTo>
                <a:cubicBezTo>
                  <a:pt x="861063" y="1517221"/>
                  <a:pt x="861158" y="1513221"/>
                  <a:pt x="856682" y="1514745"/>
                </a:cubicBezTo>
                <a:cubicBezTo>
                  <a:pt x="847252" y="1519126"/>
                  <a:pt x="834584" y="1531795"/>
                  <a:pt x="839822" y="1542272"/>
                </a:cubicBezTo>
                <a:close/>
                <a:moveTo>
                  <a:pt x="828488" y="1575895"/>
                </a:moveTo>
                <a:cubicBezTo>
                  <a:pt x="832964" y="1571800"/>
                  <a:pt x="838298" y="1560560"/>
                  <a:pt x="828678" y="1569323"/>
                </a:cubicBezTo>
                <a:cubicBezTo>
                  <a:pt x="824106" y="1574181"/>
                  <a:pt x="819344" y="1575038"/>
                  <a:pt x="822677" y="1568466"/>
                </a:cubicBezTo>
                <a:cubicBezTo>
                  <a:pt x="824297" y="1562941"/>
                  <a:pt x="815153" y="1576943"/>
                  <a:pt x="813057" y="1576657"/>
                </a:cubicBezTo>
                <a:cubicBezTo>
                  <a:pt x="810581" y="1577038"/>
                  <a:pt x="813343" y="1573514"/>
                  <a:pt x="814486" y="1572085"/>
                </a:cubicBezTo>
                <a:cubicBezTo>
                  <a:pt x="820201" y="1565037"/>
                  <a:pt x="817820" y="1565513"/>
                  <a:pt x="814295" y="1568180"/>
                </a:cubicBezTo>
                <a:cubicBezTo>
                  <a:pt x="812390" y="1569609"/>
                  <a:pt x="809628" y="1572942"/>
                  <a:pt x="808485" y="1571323"/>
                </a:cubicBezTo>
                <a:cubicBezTo>
                  <a:pt x="807247" y="1569704"/>
                  <a:pt x="811533" y="1566846"/>
                  <a:pt x="813438" y="1564751"/>
                </a:cubicBezTo>
                <a:cubicBezTo>
                  <a:pt x="816200" y="1561893"/>
                  <a:pt x="815438" y="1558845"/>
                  <a:pt x="811628" y="1560750"/>
                </a:cubicBezTo>
                <a:cubicBezTo>
                  <a:pt x="783625" y="1581420"/>
                  <a:pt x="807818" y="1596279"/>
                  <a:pt x="828488" y="1575895"/>
                </a:cubicBezTo>
                <a:close/>
                <a:moveTo>
                  <a:pt x="796388" y="1619901"/>
                </a:moveTo>
                <a:cubicBezTo>
                  <a:pt x="800389" y="1623711"/>
                  <a:pt x="824201" y="1605613"/>
                  <a:pt x="810771" y="1610757"/>
                </a:cubicBezTo>
                <a:cubicBezTo>
                  <a:pt x="805628" y="1613519"/>
                  <a:pt x="803532" y="1611804"/>
                  <a:pt x="809628" y="1606470"/>
                </a:cubicBezTo>
                <a:cubicBezTo>
                  <a:pt x="811819" y="1604470"/>
                  <a:pt x="810962" y="1604566"/>
                  <a:pt x="808961" y="1605613"/>
                </a:cubicBezTo>
                <a:cubicBezTo>
                  <a:pt x="806294" y="1606661"/>
                  <a:pt x="803151" y="1610185"/>
                  <a:pt x="800389" y="1609900"/>
                </a:cubicBezTo>
                <a:cubicBezTo>
                  <a:pt x="799436" y="1608852"/>
                  <a:pt x="802865" y="1606661"/>
                  <a:pt x="804389" y="1605708"/>
                </a:cubicBezTo>
                <a:cubicBezTo>
                  <a:pt x="811533" y="1601137"/>
                  <a:pt x="810485" y="1600279"/>
                  <a:pt x="807437" y="1601232"/>
                </a:cubicBezTo>
                <a:cubicBezTo>
                  <a:pt x="798293" y="1605137"/>
                  <a:pt x="805723" y="1597708"/>
                  <a:pt x="809819" y="1596945"/>
                </a:cubicBezTo>
                <a:cubicBezTo>
                  <a:pt x="819915" y="1588659"/>
                  <a:pt x="807342" y="1591802"/>
                  <a:pt x="802961" y="1595898"/>
                </a:cubicBezTo>
                <a:cubicBezTo>
                  <a:pt x="794579" y="1601708"/>
                  <a:pt x="784482" y="1615710"/>
                  <a:pt x="796388" y="1619901"/>
                </a:cubicBezTo>
                <a:close/>
                <a:moveTo>
                  <a:pt x="787816" y="1580943"/>
                </a:moveTo>
                <a:cubicBezTo>
                  <a:pt x="789911" y="1578276"/>
                  <a:pt x="786292" y="1579515"/>
                  <a:pt x="784577" y="1580467"/>
                </a:cubicBezTo>
                <a:cubicBezTo>
                  <a:pt x="779815" y="1583039"/>
                  <a:pt x="777910" y="1581515"/>
                  <a:pt x="783530" y="1576467"/>
                </a:cubicBezTo>
                <a:cubicBezTo>
                  <a:pt x="785530" y="1574657"/>
                  <a:pt x="784768" y="1574657"/>
                  <a:pt x="782958" y="1575705"/>
                </a:cubicBezTo>
                <a:cubicBezTo>
                  <a:pt x="780482" y="1576657"/>
                  <a:pt x="777624" y="1580086"/>
                  <a:pt x="775052" y="1579800"/>
                </a:cubicBezTo>
                <a:cubicBezTo>
                  <a:pt x="774100" y="1578848"/>
                  <a:pt x="777338" y="1576753"/>
                  <a:pt x="778672" y="1575800"/>
                </a:cubicBezTo>
                <a:cubicBezTo>
                  <a:pt x="785244" y="1571514"/>
                  <a:pt x="784292" y="1570752"/>
                  <a:pt x="781434" y="1571609"/>
                </a:cubicBezTo>
                <a:cubicBezTo>
                  <a:pt x="779910" y="1572085"/>
                  <a:pt x="776767" y="1574086"/>
                  <a:pt x="777624" y="1571800"/>
                </a:cubicBezTo>
                <a:cubicBezTo>
                  <a:pt x="778481" y="1569513"/>
                  <a:pt x="781625" y="1568751"/>
                  <a:pt x="783625" y="1567608"/>
                </a:cubicBezTo>
                <a:cubicBezTo>
                  <a:pt x="786482" y="1565989"/>
                  <a:pt x="788483" y="1562465"/>
                  <a:pt x="785911" y="1562560"/>
                </a:cubicBezTo>
                <a:cubicBezTo>
                  <a:pt x="760670" y="1569133"/>
                  <a:pt x="760003" y="1605613"/>
                  <a:pt x="787816" y="1580943"/>
                </a:cubicBezTo>
                <a:close/>
                <a:moveTo>
                  <a:pt x="783720" y="1611042"/>
                </a:moveTo>
                <a:cubicBezTo>
                  <a:pt x="785244" y="1607899"/>
                  <a:pt x="780577" y="1610662"/>
                  <a:pt x="778577" y="1612281"/>
                </a:cubicBezTo>
                <a:cubicBezTo>
                  <a:pt x="773147" y="1616662"/>
                  <a:pt x="769242" y="1616376"/>
                  <a:pt x="774481" y="1609518"/>
                </a:cubicBezTo>
                <a:cubicBezTo>
                  <a:pt x="778005" y="1603422"/>
                  <a:pt x="765813" y="1617043"/>
                  <a:pt x="763813" y="1616376"/>
                </a:cubicBezTo>
                <a:cubicBezTo>
                  <a:pt x="761908" y="1616091"/>
                  <a:pt x="765337" y="1612757"/>
                  <a:pt x="766861" y="1611424"/>
                </a:cubicBezTo>
                <a:cubicBezTo>
                  <a:pt x="774100" y="1604756"/>
                  <a:pt x="772100" y="1604566"/>
                  <a:pt x="768385" y="1606661"/>
                </a:cubicBezTo>
                <a:cubicBezTo>
                  <a:pt x="766385" y="1607804"/>
                  <a:pt x="762956" y="1610947"/>
                  <a:pt x="762765" y="1608661"/>
                </a:cubicBezTo>
                <a:cubicBezTo>
                  <a:pt x="762575" y="1606375"/>
                  <a:pt x="766861" y="1604280"/>
                  <a:pt x="769147" y="1602375"/>
                </a:cubicBezTo>
                <a:cubicBezTo>
                  <a:pt x="772481" y="1599612"/>
                  <a:pt x="773052" y="1595898"/>
                  <a:pt x="769337" y="1597136"/>
                </a:cubicBezTo>
                <a:cubicBezTo>
                  <a:pt x="732666" y="1619043"/>
                  <a:pt x="762003" y="1642094"/>
                  <a:pt x="783720" y="1611042"/>
                </a:cubicBezTo>
                <a:close/>
                <a:moveTo>
                  <a:pt x="748382" y="1650666"/>
                </a:moveTo>
                <a:cubicBezTo>
                  <a:pt x="756288" y="1665335"/>
                  <a:pt x="785530" y="1633236"/>
                  <a:pt x="770099" y="1643046"/>
                </a:cubicBezTo>
                <a:cubicBezTo>
                  <a:pt x="765623" y="1646666"/>
                  <a:pt x="762384" y="1646380"/>
                  <a:pt x="766766" y="1640856"/>
                </a:cubicBezTo>
                <a:cubicBezTo>
                  <a:pt x="769433" y="1636665"/>
                  <a:pt x="761146" y="1644666"/>
                  <a:pt x="760003" y="1645523"/>
                </a:cubicBezTo>
                <a:cubicBezTo>
                  <a:pt x="756098" y="1648285"/>
                  <a:pt x="757812" y="1644285"/>
                  <a:pt x="760574" y="1642380"/>
                </a:cubicBezTo>
                <a:cubicBezTo>
                  <a:pt x="766575" y="1636950"/>
                  <a:pt x="764956" y="1636855"/>
                  <a:pt x="761908" y="1638570"/>
                </a:cubicBezTo>
                <a:cubicBezTo>
                  <a:pt x="760193" y="1639522"/>
                  <a:pt x="757431" y="1641999"/>
                  <a:pt x="757241" y="1640189"/>
                </a:cubicBezTo>
                <a:cubicBezTo>
                  <a:pt x="757145" y="1638379"/>
                  <a:pt x="760670" y="1636570"/>
                  <a:pt x="762575" y="1635141"/>
                </a:cubicBezTo>
                <a:cubicBezTo>
                  <a:pt x="772385" y="1621806"/>
                  <a:pt x="744001" y="1641522"/>
                  <a:pt x="748382" y="1650666"/>
                </a:cubicBezTo>
                <a:close/>
                <a:moveTo>
                  <a:pt x="749811" y="1598755"/>
                </a:moveTo>
                <a:cubicBezTo>
                  <a:pt x="751049" y="1596183"/>
                  <a:pt x="747239" y="1598470"/>
                  <a:pt x="745620" y="1599803"/>
                </a:cubicBezTo>
                <a:cubicBezTo>
                  <a:pt x="741239" y="1603422"/>
                  <a:pt x="738095" y="1603232"/>
                  <a:pt x="742286" y="1597612"/>
                </a:cubicBezTo>
                <a:cubicBezTo>
                  <a:pt x="744858" y="1593421"/>
                  <a:pt x="736762" y="1601517"/>
                  <a:pt x="735714" y="1602279"/>
                </a:cubicBezTo>
                <a:cubicBezTo>
                  <a:pt x="731904" y="1605042"/>
                  <a:pt x="733619" y="1600946"/>
                  <a:pt x="736190" y="1599136"/>
                </a:cubicBezTo>
                <a:cubicBezTo>
                  <a:pt x="742001" y="1593612"/>
                  <a:pt x="740381" y="1593516"/>
                  <a:pt x="737429" y="1595326"/>
                </a:cubicBezTo>
                <a:cubicBezTo>
                  <a:pt x="735809" y="1596279"/>
                  <a:pt x="733047" y="1598755"/>
                  <a:pt x="732857" y="1596945"/>
                </a:cubicBezTo>
                <a:cubicBezTo>
                  <a:pt x="732666" y="1595136"/>
                  <a:pt x="736190" y="1593326"/>
                  <a:pt x="738000" y="1591802"/>
                </a:cubicBezTo>
                <a:cubicBezTo>
                  <a:pt x="740667" y="1589516"/>
                  <a:pt x="741143" y="1586468"/>
                  <a:pt x="738095" y="1587611"/>
                </a:cubicBezTo>
                <a:cubicBezTo>
                  <a:pt x="708663" y="1605518"/>
                  <a:pt x="732285" y="1624092"/>
                  <a:pt x="749811" y="1598755"/>
                </a:cubicBezTo>
                <a:close/>
                <a:moveTo>
                  <a:pt x="713997" y="1683718"/>
                </a:moveTo>
                <a:cubicBezTo>
                  <a:pt x="717617" y="1687338"/>
                  <a:pt x="740858" y="1670383"/>
                  <a:pt x="727999" y="1675146"/>
                </a:cubicBezTo>
                <a:cubicBezTo>
                  <a:pt x="723046" y="1677717"/>
                  <a:pt x="721141" y="1676193"/>
                  <a:pt x="727142" y="1671145"/>
                </a:cubicBezTo>
                <a:cubicBezTo>
                  <a:pt x="731714" y="1666383"/>
                  <a:pt x="719522" y="1675527"/>
                  <a:pt x="718379" y="1674479"/>
                </a:cubicBezTo>
                <a:cubicBezTo>
                  <a:pt x="717521" y="1673526"/>
                  <a:pt x="720855" y="1671431"/>
                  <a:pt x="722284" y="1670574"/>
                </a:cubicBezTo>
                <a:cubicBezTo>
                  <a:pt x="729237" y="1666287"/>
                  <a:pt x="728285" y="1665525"/>
                  <a:pt x="725332" y="1666478"/>
                </a:cubicBezTo>
                <a:cubicBezTo>
                  <a:pt x="716664" y="1670097"/>
                  <a:pt x="723998" y="1663240"/>
                  <a:pt x="727713" y="1662573"/>
                </a:cubicBezTo>
                <a:cubicBezTo>
                  <a:pt x="737524" y="1654762"/>
                  <a:pt x="725522" y="1658001"/>
                  <a:pt x="721427" y="1661716"/>
                </a:cubicBezTo>
                <a:cubicBezTo>
                  <a:pt x="713807" y="1667050"/>
                  <a:pt x="702948" y="1679622"/>
                  <a:pt x="713997" y="1683718"/>
                </a:cubicBezTo>
                <a:close/>
                <a:moveTo>
                  <a:pt x="705996" y="1650666"/>
                </a:moveTo>
                <a:cubicBezTo>
                  <a:pt x="716378" y="1660382"/>
                  <a:pt x="740096" y="1645428"/>
                  <a:pt x="744953" y="1633331"/>
                </a:cubicBezTo>
                <a:cubicBezTo>
                  <a:pt x="746382" y="1626473"/>
                  <a:pt x="725713" y="1649333"/>
                  <a:pt x="731428" y="1635522"/>
                </a:cubicBezTo>
                <a:cubicBezTo>
                  <a:pt x="731714" y="1635045"/>
                  <a:pt x="731999" y="1634474"/>
                  <a:pt x="732380" y="1633807"/>
                </a:cubicBezTo>
                <a:cubicBezTo>
                  <a:pt x="735428" y="1626949"/>
                  <a:pt x="722665" y="1643428"/>
                  <a:pt x="720188" y="1642951"/>
                </a:cubicBezTo>
                <a:cubicBezTo>
                  <a:pt x="717521" y="1643046"/>
                  <a:pt x="721427" y="1638855"/>
                  <a:pt x="722855" y="1637332"/>
                </a:cubicBezTo>
                <a:cubicBezTo>
                  <a:pt x="730571" y="1629045"/>
                  <a:pt x="727904" y="1629330"/>
                  <a:pt x="723617" y="1632283"/>
                </a:cubicBezTo>
                <a:cubicBezTo>
                  <a:pt x="713330" y="1640856"/>
                  <a:pt x="715902" y="1632664"/>
                  <a:pt x="723522" y="1627902"/>
                </a:cubicBezTo>
                <a:cubicBezTo>
                  <a:pt x="735238" y="1609518"/>
                  <a:pt x="696376" y="1638760"/>
                  <a:pt x="705996" y="1650666"/>
                </a:cubicBezTo>
                <a:close/>
                <a:moveTo>
                  <a:pt x="699900" y="1678384"/>
                </a:moveTo>
                <a:cubicBezTo>
                  <a:pt x="702758" y="1675146"/>
                  <a:pt x="698090" y="1676670"/>
                  <a:pt x="695900" y="1677813"/>
                </a:cubicBezTo>
                <a:cubicBezTo>
                  <a:pt x="689708" y="1680861"/>
                  <a:pt x="687422" y="1678956"/>
                  <a:pt x="694947" y="1672955"/>
                </a:cubicBezTo>
                <a:cubicBezTo>
                  <a:pt x="697614" y="1670764"/>
                  <a:pt x="696662" y="1670859"/>
                  <a:pt x="694280" y="1672003"/>
                </a:cubicBezTo>
                <a:cubicBezTo>
                  <a:pt x="691137" y="1673145"/>
                  <a:pt x="687232" y="1677146"/>
                  <a:pt x="684089" y="1676765"/>
                </a:cubicBezTo>
                <a:cubicBezTo>
                  <a:pt x="683041" y="1675622"/>
                  <a:pt x="687232" y="1673145"/>
                  <a:pt x="689042" y="1672003"/>
                </a:cubicBezTo>
                <a:cubicBezTo>
                  <a:pt x="697614" y="1666859"/>
                  <a:pt x="696471" y="1665907"/>
                  <a:pt x="692852" y="1666954"/>
                </a:cubicBezTo>
                <a:cubicBezTo>
                  <a:pt x="690851" y="1667526"/>
                  <a:pt x="686851" y="1669812"/>
                  <a:pt x="688089" y="1667050"/>
                </a:cubicBezTo>
                <a:cubicBezTo>
                  <a:pt x="689327" y="1664287"/>
                  <a:pt x="693233" y="1663430"/>
                  <a:pt x="695804" y="1662096"/>
                </a:cubicBezTo>
                <a:cubicBezTo>
                  <a:pt x="699424" y="1660191"/>
                  <a:pt x="702091" y="1655905"/>
                  <a:pt x="698948" y="1655905"/>
                </a:cubicBezTo>
                <a:cubicBezTo>
                  <a:pt x="666944" y="1664287"/>
                  <a:pt x="662657" y="1707626"/>
                  <a:pt x="699900" y="1678384"/>
                </a:cubicBezTo>
                <a:close/>
                <a:moveTo>
                  <a:pt x="650370" y="1718294"/>
                </a:moveTo>
                <a:cubicBezTo>
                  <a:pt x="661038" y="1725533"/>
                  <a:pt x="679231" y="1714484"/>
                  <a:pt x="684755" y="1704292"/>
                </a:cubicBezTo>
                <a:cubicBezTo>
                  <a:pt x="685803" y="1701625"/>
                  <a:pt x="680945" y="1704673"/>
                  <a:pt x="679040" y="1706292"/>
                </a:cubicBezTo>
                <a:cubicBezTo>
                  <a:pt x="672944" y="1711531"/>
                  <a:pt x="669801" y="1710198"/>
                  <a:pt x="673706" y="1705054"/>
                </a:cubicBezTo>
                <a:cubicBezTo>
                  <a:pt x="676373" y="1699911"/>
                  <a:pt x="665039" y="1712770"/>
                  <a:pt x="662943" y="1712293"/>
                </a:cubicBezTo>
                <a:cubicBezTo>
                  <a:pt x="658847" y="1712103"/>
                  <a:pt x="677707" y="1698006"/>
                  <a:pt x="666182" y="1704102"/>
                </a:cubicBezTo>
                <a:cubicBezTo>
                  <a:pt x="657228" y="1710674"/>
                  <a:pt x="659133" y="1704673"/>
                  <a:pt x="666086" y="1700768"/>
                </a:cubicBezTo>
                <a:cubicBezTo>
                  <a:pt x="676373" y="1686480"/>
                  <a:pt x="642274" y="1709626"/>
                  <a:pt x="650370" y="1718294"/>
                </a:cubicBezTo>
                <a:close/>
                <a:moveTo>
                  <a:pt x="653799" y="1684766"/>
                </a:moveTo>
                <a:cubicBezTo>
                  <a:pt x="656657" y="1682670"/>
                  <a:pt x="660848" y="1679146"/>
                  <a:pt x="662276" y="1676765"/>
                </a:cubicBezTo>
                <a:cubicBezTo>
                  <a:pt x="663991" y="1673908"/>
                  <a:pt x="659324" y="1676289"/>
                  <a:pt x="657323" y="1677717"/>
                </a:cubicBezTo>
                <a:cubicBezTo>
                  <a:pt x="652180" y="1681337"/>
                  <a:pt x="648751" y="1681242"/>
                  <a:pt x="652656" y="1676384"/>
                </a:cubicBezTo>
                <a:cubicBezTo>
                  <a:pt x="659228" y="1668288"/>
                  <a:pt x="645703" y="1681146"/>
                  <a:pt x="643131" y="1680861"/>
                </a:cubicBezTo>
                <a:cubicBezTo>
                  <a:pt x="641607" y="1680480"/>
                  <a:pt x="644084" y="1678384"/>
                  <a:pt x="645798" y="1676955"/>
                </a:cubicBezTo>
                <a:cubicBezTo>
                  <a:pt x="652180" y="1672098"/>
                  <a:pt x="653418" y="1669526"/>
                  <a:pt x="648370" y="1672098"/>
                </a:cubicBezTo>
                <a:cubicBezTo>
                  <a:pt x="646370" y="1673145"/>
                  <a:pt x="642845" y="1675717"/>
                  <a:pt x="642941" y="1673622"/>
                </a:cubicBezTo>
                <a:cubicBezTo>
                  <a:pt x="643036" y="1671526"/>
                  <a:pt x="647227" y="1669812"/>
                  <a:pt x="649513" y="1668192"/>
                </a:cubicBezTo>
                <a:cubicBezTo>
                  <a:pt x="652751" y="1665907"/>
                  <a:pt x="653704" y="1662478"/>
                  <a:pt x="650275" y="1663335"/>
                </a:cubicBezTo>
                <a:cubicBezTo>
                  <a:pt x="627605" y="1671621"/>
                  <a:pt x="622843" y="1701244"/>
                  <a:pt x="653799" y="1684766"/>
                </a:cubicBezTo>
                <a:close/>
                <a:moveTo>
                  <a:pt x="637702" y="1718866"/>
                </a:moveTo>
                <a:cubicBezTo>
                  <a:pt x="640940" y="1715913"/>
                  <a:pt x="636083" y="1717056"/>
                  <a:pt x="633701" y="1718008"/>
                </a:cubicBezTo>
                <a:cubicBezTo>
                  <a:pt x="625891" y="1720866"/>
                  <a:pt x="626272" y="1717722"/>
                  <a:pt x="633320" y="1713055"/>
                </a:cubicBezTo>
                <a:cubicBezTo>
                  <a:pt x="636273" y="1711055"/>
                  <a:pt x="635321" y="1711055"/>
                  <a:pt x="632749" y="1712103"/>
                </a:cubicBezTo>
                <a:cubicBezTo>
                  <a:pt x="629510" y="1713055"/>
                  <a:pt x="625129" y="1716579"/>
                  <a:pt x="621986" y="1715913"/>
                </a:cubicBezTo>
                <a:cubicBezTo>
                  <a:pt x="621128" y="1714675"/>
                  <a:pt x="625605" y="1712674"/>
                  <a:pt x="627510" y="1711817"/>
                </a:cubicBezTo>
                <a:cubicBezTo>
                  <a:pt x="636654" y="1707340"/>
                  <a:pt x="635606" y="1706292"/>
                  <a:pt x="631892" y="1707150"/>
                </a:cubicBezTo>
                <a:cubicBezTo>
                  <a:pt x="629796" y="1707626"/>
                  <a:pt x="625605" y="1709531"/>
                  <a:pt x="627129" y="1706959"/>
                </a:cubicBezTo>
                <a:cubicBezTo>
                  <a:pt x="628653" y="1704292"/>
                  <a:pt x="632749" y="1703721"/>
                  <a:pt x="635416" y="1702673"/>
                </a:cubicBezTo>
                <a:cubicBezTo>
                  <a:pt x="639226" y="1701054"/>
                  <a:pt x="642369" y="1697149"/>
                  <a:pt x="639416" y="1696863"/>
                </a:cubicBezTo>
                <a:cubicBezTo>
                  <a:pt x="628844" y="1698101"/>
                  <a:pt x="600935" y="1714389"/>
                  <a:pt x="614842" y="1726200"/>
                </a:cubicBezTo>
                <a:cubicBezTo>
                  <a:pt x="614175" y="1726676"/>
                  <a:pt x="614461" y="1726486"/>
                  <a:pt x="614461" y="1726581"/>
                </a:cubicBezTo>
                <a:cubicBezTo>
                  <a:pt x="621224" y="1728391"/>
                  <a:pt x="631987" y="1723628"/>
                  <a:pt x="637702" y="1718866"/>
                </a:cubicBezTo>
                <a:close/>
                <a:moveTo>
                  <a:pt x="619890" y="1751441"/>
                </a:moveTo>
                <a:cubicBezTo>
                  <a:pt x="621605" y="1750584"/>
                  <a:pt x="623891" y="1749155"/>
                  <a:pt x="625796" y="1748203"/>
                </a:cubicBezTo>
                <a:cubicBezTo>
                  <a:pt x="625510" y="1747821"/>
                  <a:pt x="625700" y="1748107"/>
                  <a:pt x="625700" y="1748012"/>
                </a:cubicBezTo>
                <a:cubicBezTo>
                  <a:pt x="625700" y="1748012"/>
                  <a:pt x="625700" y="1748012"/>
                  <a:pt x="625700" y="1748012"/>
                </a:cubicBezTo>
                <a:cubicBezTo>
                  <a:pt x="627415" y="1746869"/>
                  <a:pt x="625891" y="1745536"/>
                  <a:pt x="624367" y="1745916"/>
                </a:cubicBezTo>
                <a:lnTo>
                  <a:pt x="624462" y="1746107"/>
                </a:lnTo>
                <a:cubicBezTo>
                  <a:pt x="621414" y="1746107"/>
                  <a:pt x="620176" y="1746202"/>
                  <a:pt x="622652" y="1743250"/>
                </a:cubicBezTo>
                <a:lnTo>
                  <a:pt x="622557" y="1743059"/>
                </a:lnTo>
                <a:lnTo>
                  <a:pt x="622557" y="1743059"/>
                </a:lnTo>
                <a:cubicBezTo>
                  <a:pt x="624367" y="1741725"/>
                  <a:pt x="623700" y="1741345"/>
                  <a:pt x="621890" y="1742011"/>
                </a:cubicBezTo>
                <a:lnTo>
                  <a:pt x="621890" y="1742011"/>
                </a:lnTo>
                <a:lnTo>
                  <a:pt x="621986" y="1742202"/>
                </a:lnTo>
                <a:cubicBezTo>
                  <a:pt x="620271" y="1742297"/>
                  <a:pt x="617795" y="1744774"/>
                  <a:pt x="616271" y="1744107"/>
                </a:cubicBezTo>
                <a:cubicBezTo>
                  <a:pt x="615890" y="1742678"/>
                  <a:pt x="619509" y="1740868"/>
                  <a:pt x="620843" y="1740487"/>
                </a:cubicBezTo>
                <a:cubicBezTo>
                  <a:pt x="620652" y="1740201"/>
                  <a:pt x="620747" y="1740392"/>
                  <a:pt x="620747" y="1740297"/>
                </a:cubicBezTo>
                <a:cubicBezTo>
                  <a:pt x="621319" y="1740011"/>
                  <a:pt x="622081" y="1739725"/>
                  <a:pt x="622462" y="1739249"/>
                </a:cubicBezTo>
                <a:cubicBezTo>
                  <a:pt x="622367" y="1739249"/>
                  <a:pt x="621605" y="1739725"/>
                  <a:pt x="621700" y="1739630"/>
                </a:cubicBezTo>
                <a:cubicBezTo>
                  <a:pt x="621986" y="1739344"/>
                  <a:pt x="622557" y="1738773"/>
                  <a:pt x="622462" y="1738392"/>
                </a:cubicBezTo>
                <a:cubicBezTo>
                  <a:pt x="622367" y="1738106"/>
                  <a:pt x="621509" y="1738487"/>
                  <a:pt x="621128" y="1738582"/>
                </a:cubicBezTo>
                <a:cubicBezTo>
                  <a:pt x="621033" y="1738678"/>
                  <a:pt x="621795" y="1738201"/>
                  <a:pt x="621795" y="1738201"/>
                </a:cubicBezTo>
                <a:cubicBezTo>
                  <a:pt x="621033" y="1738011"/>
                  <a:pt x="620081" y="1738296"/>
                  <a:pt x="619319" y="1738201"/>
                </a:cubicBezTo>
                <a:lnTo>
                  <a:pt x="619319" y="1738201"/>
                </a:lnTo>
                <a:lnTo>
                  <a:pt x="619319" y="1738201"/>
                </a:lnTo>
                <a:lnTo>
                  <a:pt x="619414" y="1738392"/>
                </a:lnTo>
                <a:cubicBezTo>
                  <a:pt x="619033" y="1738296"/>
                  <a:pt x="618747" y="1738011"/>
                  <a:pt x="618842" y="1737534"/>
                </a:cubicBezTo>
                <a:lnTo>
                  <a:pt x="618747" y="1737344"/>
                </a:lnTo>
                <a:cubicBezTo>
                  <a:pt x="618842" y="1736106"/>
                  <a:pt x="619985" y="1736106"/>
                  <a:pt x="620843" y="1735629"/>
                </a:cubicBezTo>
                <a:cubicBezTo>
                  <a:pt x="623510" y="1735534"/>
                  <a:pt x="630463" y="1731153"/>
                  <a:pt x="627034" y="1730295"/>
                </a:cubicBezTo>
                <a:cubicBezTo>
                  <a:pt x="624462" y="1730105"/>
                  <a:pt x="619414" y="1732010"/>
                  <a:pt x="616652" y="1734010"/>
                </a:cubicBezTo>
                <a:lnTo>
                  <a:pt x="616652" y="1734010"/>
                </a:lnTo>
                <a:cubicBezTo>
                  <a:pt x="616652" y="1734105"/>
                  <a:pt x="616556" y="1733915"/>
                  <a:pt x="616747" y="1734105"/>
                </a:cubicBezTo>
                <a:cubicBezTo>
                  <a:pt x="605603" y="1741059"/>
                  <a:pt x="600650" y="1759061"/>
                  <a:pt x="619890" y="1751441"/>
                </a:cubicBezTo>
                <a:close/>
                <a:moveTo>
                  <a:pt x="607222" y="1750679"/>
                </a:moveTo>
                <a:cubicBezTo>
                  <a:pt x="607222" y="1750679"/>
                  <a:pt x="607222" y="1750679"/>
                  <a:pt x="607222" y="1750679"/>
                </a:cubicBezTo>
                <a:lnTo>
                  <a:pt x="607222" y="1750679"/>
                </a:lnTo>
                <a:close/>
                <a:moveTo>
                  <a:pt x="582362" y="1712293"/>
                </a:moveTo>
                <a:lnTo>
                  <a:pt x="582362" y="1712293"/>
                </a:lnTo>
                <a:lnTo>
                  <a:pt x="582362" y="1712293"/>
                </a:lnTo>
                <a:lnTo>
                  <a:pt x="582362" y="1712293"/>
                </a:lnTo>
                <a:lnTo>
                  <a:pt x="582362" y="1712293"/>
                </a:lnTo>
                <a:close/>
                <a:moveTo>
                  <a:pt x="591887" y="1730295"/>
                </a:moveTo>
                <a:cubicBezTo>
                  <a:pt x="581504" y="1730295"/>
                  <a:pt x="566741" y="1740963"/>
                  <a:pt x="561692" y="1748107"/>
                </a:cubicBezTo>
                <a:cubicBezTo>
                  <a:pt x="551501" y="1765538"/>
                  <a:pt x="575599" y="1761442"/>
                  <a:pt x="583790" y="1754394"/>
                </a:cubicBezTo>
                <a:cubicBezTo>
                  <a:pt x="587600" y="1751632"/>
                  <a:pt x="583028" y="1752108"/>
                  <a:pt x="580647" y="1752870"/>
                </a:cubicBezTo>
                <a:cubicBezTo>
                  <a:pt x="574170" y="1754870"/>
                  <a:pt x="573122" y="1752298"/>
                  <a:pt x="581885" y="1747441"/>
                </a:cubicBezTo>
                <a:cubicBezTo>
                  <a:pt x="585029" y="1745726"/>
                  <a:pt x="584267" y="1745536"/>
                  <a:pt x="581695" y="1746297"/>
                </a:cubicBezTo>
                <a:cubicBezTo>
                  <a:pt x="578552" y="1746774"/>
                  <a:pt x="573980" y="1750203"/>
                  <a:pt x="571217" y="1749155"/>
                </a:cubicBezTo>
                <a:cubicBezTo>
                  <a:pt x="570836" y="1747631"/>
                  <a:pt x="575313" y="1745916"/>
                  <a:pt x="577313" y="1745154"/>
                </a:cubicBezTo>
                <a:cubicBezTo>
                  <a:pt x="586648" y="1741630"/>
                  <a:pt x="585981" y="1740297"/>
                  <a:pt x="582552" y="1740678"/>
                </a:cubicBezTo>
                <a:cubicBezTo>
                  <a:pt x="580647" y="1740868"/>
                  <a:pt x="576361" y="1742392"/>
                  <a:pt x="578456" y="1739725"/>
                </a:cubicBezTo>
                <a:cubicBezTo>
                  <a:pt x="580552" y="1737058"/>
                  <a:pt x="584267" y="1737154"/>
                  <a:pt x="586934" y="1736201"/>
                </a:cubicBezTo>
                <a:cubicBezTo>
                  <a:pt x="590553" y="1734963"/>
                  <a:pt x="594363" y="1731058"/>
                  <a:pt x="591887" y="1730295"/>
                </a:cubicBezTo>
                <a:close/>
                <a:moveTo>
                  <a:pt x="558263" y="1780587"/>
                </a:moveTo>
                <a:cubicBezTo>
                  <a:pt x="567026" y="1783159"/>
                  <a:pt x="587029" y="1776016"/>
                  <a:pt x="590267" y="1765633"/>
                </a:cubicBezTo>
                <a:cubicBezTo>
                  <a:pt x="590267" y="1763824"/>
                  <a:pt x="586267" y="1766681"/>
                  <a:pt x="584838" y="1768015"/>
                </a:cubicBezTo>
                <a:cubicBezTo>
                  <a:pt x="580838" y="1771825"/>
                  <a:pt x="575980" y="1772872"/>
                  <a:pt x="578456" y="1768395"/>
                </a:cubicBezTo>
                <a:cubicBezTo>
                  <a:pt x="579123" y="1764776"/>
                  <a:pt x="571694" y="1774968"/>
                  <a:pt x="569598" y="1774777"/>
                </a:cubicBezTo>
                <a:cubicBezTo>
                  <a:pt x="567122" y="1775349"/>
                  <a:pt x="569408" y="1772777"/>
                  <a:pt x="570455" y="1771729"/>
                </a:cubicBezTo>
                <a:cubicBezTo>
                  <a:pt x="575313" y="1766586"/>
                  <a:pt x="572932" y="1767157"/>
                  <a:pt x="569693" y="1769253"/>
                </a:cubicBezTo>
                <a:cubicBezTo>
                  <a:pt x="564074" y="1774111"/>
                  <a:pt x="561026" y="1772110"/>
                  <a:pt x="568265" y="1767253"/>
                </a:cubicBezTo>
                <a:cubicBezTo>
                  <a:pt x="574361" y="1757251"/>
                  <a:pt x="545595" y="1776301"/>
                  <a:pt x="558263" y="1780587"/>
                </a:cubicBezTo>
                <a:close/>
                <a:moveTo>
                  <a:pt x="552929" y="1767824"/>
                </a:moveTo>
                <a:cubicBezTo>
                  <a:pt x="555406" y="1765062"/>
                  <a:pt x="549881" y="1766967"/>
                  <a:pt x="547405" y="1768205"/>
                </a:cubicBezTo>
                <a:cubicBezTo>
                  <a:pt x="541118" y="1771253"/>
                  <a:pt x="536546" y="1770777"/>
                  <a:pt x="544166" y="1765062"/>
                </a:cubicBezTo>
                <a:cubicBezTo>
                  <a:pt x="546738" y="1763062"/>
                  <a:pt x="545595" y="1763252"/>
                  <a:pt x="542928" y="1764586"/>
                </a:cubicBezTo>
                <a:cubicBezTo>
                  <a:pt x="539309" y="1766014"/>
                  <a:pt x="535403" y="1769348"/>
                  <a:pt x="531593" y="1769538"/>
                </a:cubicBezTo>
                <a:cubicBezTo>
                  <a:pt x="529784" y="1768872"/>
                  <a:pt x="534165" y="1766491"/>
                  <a:pt x="536165" y="1765538"/>
                </a:cubicBezTo>
                <a:cubicBezTo>
                  <a:pt x="542261" y="1762395"/>
                  <a:pt x="545881" y="1759442"/>
                  <a:pt x="539118" y="1761537"/>
                </a:cubicBezTo>
                <a:cubicBezTo>
                  <a:pt x="536737" y="1762204"/>
                  <a:pt x="532451" y="1764395"/>
                  <a:pt x="532927" y="1762300"/>
                </a:cubicBezTo>
                <a:cubicBezTo>
                  <a:pt x="533403" y="1760204"/>
                  <a:pt x="538356" y="1759061"/>
                  <a:pt x="541118" y="1757632"/>
                </a:cubicBezTo>
                <a:cubicBezTo>
                  <a:pt x="545214" y="1755632"/>
                  <a:pt x="546738" y="1752203"/>
                  <a:pt x="542738" y="1752775"/>
                </a:cubicBezTo>
                <a:cubicBezTo>
                  <a:pt x="499494" y="1766681"/>
                  <a:pt x="522259" y="1792875"/>
                  <a:pt x="552929" y="1767824"/>
                </a:cubicBezTo>
                <a:close/>
                <a:moveTo>
                  <a:pt x="509876" y="1803638"/>
                </a:moveTo>
                <a:cubicBezTo>
                  <a:pt x="513020" y="1807448"/>
                  <a:pt x="542071" y="1795256"/>
                  <a:pt x="526831" y="1797923"/>
                </a:cubicBezTo>
                <a:cubicBezTo>
                  <a:pt x="520925" y="1799637"/>
                  <a:pt x="518925" y="1798113"/>
                  <a:pt x="526259" y="1794399"/>
                </a:cubicBezTo>
                <a:cubicBezTo>
                  <a:pt x="531593" y="1790875"/>
                  <a:pt x="517306" y="1797447"/>
                  <a:pt x="515877" y="1796304"/>
                </a:cubicBezTo>
                <a:cubicBezTo>
                  <a:pt x="515020" y="1795446"/>
                  <a:pt x="519020" y="1794018"/>
                  <a:pt x="520830" y="1793351"/>
                </a:cubicBezTo>
                <a:cubicBezTo>
                  <a:pt x="529117" y="1790398"/>
                  <a:pt x="528069" y="1789636"/>
                  <a:pt x="524735" y="1790112"/>
                </a:cubicBezTo>
                <a:cubicBezTo>
                  <a:pt x="514734" y="1792303"/>
                  <a:pt x="523497" y="1787160"/>
                  <a:pt x="527879" y="1786969"/>
                </a:cubicBezTo>
                <a:cubicBezTo>
                  <a:pt x="539880" y="1781159"/>
                  <a:pt x="525116" y="1782969"/>
                  <a:pt x="520830" y="1785541"/>
                </a:cubicBezTo>
                <a:cubicBezTo>
                  <a:pt x="511877" y="1789255"/>
                  <a:pt x="497970" y="1798495"/>
                  <a:pt x="509876" y="1803638"/>
                </a:cubicBezTo>
                <a:close/>
                <a:moveTo>
                  <a:pt x="493589" y="1794018"/>
                </a:moveTo>
                <a:cubicBezTo>
                  <a:pt x="497018" y="1792875"/>
                  <a:pt x="502542" y="1790493"/>
                  <a:pt x="505209" y="1788112"/>
                </a:cubicBezTo>
                <a:cubicBezTo>
                  <a:pt x="507971" y="1785636"/>
                  <a:pt x="502256" y="1786969"/>
                  <a:pt x="499685" y="1787922"/>
                </a:cubicBezTo>
                <a:cubicBezTo>
                  <a:pt x="492541" y="1790398"/>
                  <a:pt x="488921" y="1789065"/>
                  <a:pt x="496827" y="1784493"/>
                </a:cubicBezTo>
                <a:cubicBezTo>
                  <a:pt x="502447" y="1780683"/>
                  <a:pt x="488064" y="1786874"/>
                  <a:pt x="486540" y="1787255"/>
                </a:cubicBezTo>
                <a:cubicBezTo>
                  <a:pt x="480635" y="1788874"/>
                  <a:pt x="484635" y="1785159"/>
                  <a:pt x="488731" y="1784112"/>
                </a:cubicBezTo>
                <a:cubicBezTo>
                  <a:pt x="495113" y="1781540"/>
                  <a:pt x="499018" y="1779254"/>
                  <a:pt x="492160" y="1780397"/>
                </a:cubicBezTo>
                <a:cubicBezTo>
                  <a:pt x="489779" y="1780873"/>
                  <a:pt x="485207" y="1782588"/>
                  <a:pt x="485969" y="1780587"/>
                </a:cubicBezTo>
                <a:cubicBezTo>
                  <a:pt x="486731" y="1778587"/>
                  <a:pt x="491684" y="1777920"/>
                  <a:pt x="494541" y="1776873"/>
                </a:cubicBezTo>
                <a:cubicBezTo>
                  <a:pt x="498637" y="1775349"/>
                  <a:pt x="500732" y="1772205"/>
                  <a:pt x="496922" y="1772301"/>
                </a:cubicBezTo>
                <a:cubicBezTo>
                  <a:pt x="470157" y="1775349"/>
                  <a:pt x="456155" y="1802590"/>
                  <a:pt x="493589" y="1794018"/>
                </a:cubicBezTo>
                <a:close/>
                <a:moveTo>
                  <a:pt x="449012" y="1820116"/>
                </a:moveTo>
                <a:cubicBezTo>
                  <a:pt x="453012" y="1824403"/>
                  <a:pt x="488445" y="1812687"/>
                  <a:pt x="469300" y="1814973"/>
                </a:cubicBezTo>
                <a:cubicBezTo>
                  <a:pt x="460251" y="1816973"/>
                  <a:pt x="461394" y="1813544"/>
                  <a:pt x="467776" y="1811258"/>
                </a:cubicBezTo>
                <a:cubicBezTo>
                  <a:pt x="470824" y="1810020"/>
                  <a:pt x="469681" y="1809925"/>
                  <a:pt x="466919" y="1810496"/>
                </a:cubicBezTo>
                <a:cubicBezTo>
                  <a:pt x="463204" y="1810972"/>
                  <a:pt x="458632" y="1813449"/>
                  <a:pt x="455012" y="1812782"/>
                </a:cubicBezTo>
                <a:cubicBezTo>
                  <a:pt x="453679" y="1811829"/>
                  <a:pt x="458727" y="1810401"/>
                  <a:pt x="460632" y="1809925"/>
                </a:cubicBezTo>
                <a:cubicBezTo>
                  <a:pt x="470538" y="1807258"/>
                  <a:pt x="469109" y="1806400"/>
                  <a:pt x="464823" y="1806686"/>
                </a:cubicBezTo>
                <a:cubicBezTo>
                  <a:pt x="452917" y="1808496"/>
                  <a:pt x="462251" y="1803543"/>
                  <a:pt x="468157" y="1803543"/>
                </a:cubicBezTo>
                <a:cubicBezTo>
                  <a:pt x="492541" y="1791255"/>
                  <a:pt x="419198" y="1808400"/>
                  <a:pt x="449012" y="1820116"/>
                </a:cubicBezTo>
                <a:close/>
                <a:moveTo>
                  <a:pt x="439487" y="1802590"/>
                </a:moveTo>
                <a:cubicBezTo>
                  <a:pt x="446249" y="1801162"/>
                  <a:pt x="461870" y="1792399"/>
                  <a:pt x="445202" y="1796304"/>
                </a:cubicBezTo>
                <a:cubicBezTo>
                  <a:pt x="435486" y="1799257"/>
                  <a:pt x="433391" y="1796208"/>
                  <a:pt x="440439" y="1792589"/>
                </a:cubicBezTo>
                <a:cubicBezTo>
                  <a:pt x="446345" y="1788208"/>
                  <a:pt x="427009" y="1796970"/>
                  <a:pt x="425009" y="1795446"/>
                </a:cubicBezTo>
                <a:cubicBezTo>
                  <a:pt x="422532" y="1794494"/>
                  <a:pt x="428152" y="1792684"/>
                  <a:pt x="430247" y="1791922"/>
                </a:cubicBezTo>
                <a:cubicBezTo>
                  <a:pt x="441201" y="1788112"/>
                  <a:pt x="438629" y="1787255"/>
                  <a:pt x="433391" y="1788208"/>
                </a:cubicBezTo>
                <a:cubicBezTo>
                  <a:pt x="430533" y="1788684"/>
                  <a:pt x="425294" y="1790208"/>
                  <a:pt x="425675" y="1788112"/>
                </a:cubicBezTo>
                <a:cubicBezTo>
                  <a:pt x="426056" y="1786017"/>
                  <a:pt x="432057" y="1785636"/>
                  <a:pt x="435391" y="1784493"/>
                </a:cubicBezTo>
                <a:cubicBezTo>
                  <a:pt x="440153" y="1783064"/>
                  <a:pt x="441868" y="1779825"/>
                  <a:pt x="437105" y="1779825"/>
                </a:cubicBezTo>
                <a:cubicBezTo>
                  <a:pt x="399482" y="1783636"/>
                  <a:pt x="399386" y="1810782"/>
                  <a:pt x="439487" y="1802590"/>
                </a:cubicBezTo>
                <a:close/>
                <a:moveTo>
                  <a:pt x="398053" y="1826022"/>
                </a:moveTo>
                <a:cubicBezTo>
                  <a:pt x="399577" y="1830594"/>
                  <a:pt x="429962" y="1826688"/>
                  <a:pt x="415579" y="1825260"/>
                </a:cubicBezTo>
                <a:cubicBezTo>
                  <a:pt x="409578" y="1825260"/>
                  <a:pt x="408721" y="1823355"/>
                  <a:pt x="416912" y="1821736"/>
                </a:cubicBezTo>
                <a:cubicBezTo>
                  <a:pt x="419865" y="1821164"/>
                  <a:pt x="419103" y="1820878"/>
                  <a:pt x="416817" y="1820878"/>
                </a:cubicBezTo>
                <a:cubicBezTo>
                  <a:pt x="413864" y="1820592"/>
                  <a:pt x="409483" y="1822021"/>
                  <a:pt x="407102" y="1820783"/>
                </a:cubicBezTo>
                <a:cubicBezTo>
                  <a:pt x="406816" y="1819735"/>
                  <a:pt x="411007" y="1819450"/>
                  <a:pt x="412817" y="1819259"/>
                </a:cubicBezTo>
                <a:cubicBezTo>
                  <a:pt x="421484" y="1818687"/>
                  <a:pt x="421008" y="1817735"/>
                  <a:pt x="417770" y="1817259"/>
                </a:cubicBezTo>
                <a:cubicBezTo>
                  <a:pt x="407864" y="1816592"/>
                  <a:pt x="418532" y="1814116"/>
                  <a:pt x="422056" y="1815068"/>
                </a:cubicBezTo>
                <a:cubicBezTo>
                  <a:pt x="446154" y="1808305"/>
                  <a:pt x="383765" y="1811639"/>
                  <a:pt x="398053" y="1826022"/>
                </a:cubicBezTo>
                <a:close/>
                <a:moveTo>
                  <a:pt x="384146" y="1815640"/>
                </a:moveTo>
                <a:cubicBezTo>
                  <a:pt x="389671" y="1815068"/>
                  <a:pt x="402815" y="1808686"/>
                  <a:pt x="388337" y="1810972"/>
                </a:cubicBezTo>
                <a:cubicBezTo>
                  <a:pt x="381194" y="1812401"/>
                  <a:pt x="376431" y="1810877"/>
                  <a:pt x="383480" y="1807734"/>
                </a:cubicBezTo>
                <a:cubicBezTo>
                  <a:pt x="388242" y="1804495"/>
                  <a:pt x="371573" y="1810496"/>
                  <a:pt x="369859" y="1809067"/>
                </a:cubicBezTo>
                <a:cubicBezTo>
                  <a:pt x="367478" y="1808115"/>
                  <a:pt x="372050" y="1807067"/>
                  <a:pt x="373955" y="1806591"/>
                </a:cubicBezTo>
                <a:cubicBezTo>
                  <a:pt x="383289" y="1804114"/>
                  <a:pt x="380908" y="1803352"/>
                  <a:pt x="376241" y="1803733"/>
                </a:cubicBezTo>
                <a:cubicBezTo>
                  <a:pt x="373669" y="1804019"/>
                  <a:pt x="369287" y="1804781"/>
                  <a:pt x="369287" y="1803162"/>
                </a:cubicBezTo>
                <a:cubicBezTo>
                  <a:pt x="369287" y="1801447"/>
                  <a:pt x="374621" y="1801542"/>
                  <a:pt x="377574" y="1800876"/>
                </a:cubicBezTo>
                <a:cubicBezTo>
                  <a:pt x="381670" y="1800018"/>
                  <a:pt x="382813" y="1797542"/>
                  <a:pt x="378431" y="1797161"/>
                </a:cubicBezTo>
                <a:cubicBezTo>
                  <a:pt x="339379" y="1799161"/>
                  <a:pt x="355952" y="1820974"/>
                  <a:pt x="384146" y="1815640"/>
                </a:cubicBezTo>
                <a:close/>
                <a:moveTo>
                  <a:pt x="336140" y="1829641"/>
                </a:moveTo>
                <a:cubicBezTo>
                  <a:pt x="339188" y="1833928"/>
                  <a:pt x="373574" y="1830594"/>
                  <a:pt x="355286" y="1828879"/>
                </a:cubicBezTo>
                <a:cubicBezTo>
                  <a:pt x="348428" y="1828879"/>
                  <a:pt x="345761" y="1826974"/>
                  <a:pt x="353762" y="1825450"/>
                </a:cubicBezTo>
                <a:cubicBezTo>
                  <a:pt x="359858" y="1823641"/>
                  <a:pt x="342808" y="1825831"/>
                  <a:pt x="341665" y="1824403"/>
                </a:cubicBezTo>
                <a:cubicBezTo>
                  <a:pt x="340427" y="1823259"/>
                  <a:pt x="344999" y="1823164"/>
                  <a:pt x="346904" y="1823069"/>
                </a:cubicBezTo>
                <a:cubicBezTo>
                  <a:pt x="356333" y="1822497"/>
                  <a:pt x="354905" y="1821545"/>
                  <a:pt x="350904" y="1821069"/>
                </a:cubicBezTo>
                <a:cubicBezTo>
                  <a:pt x="339855" y="1820592"/>
                  <a:pt x="348142" y="1817925"/>
                  <a:pt x="354047" y="1818973"/>
                </a:cubicBezTo>
                <a:cubicBezTo>
                  <a:pt x="367573" y="1816592"/>
                  <a:pt x="348999" y="1814496"/>
                  <a:pt x="345284" y="1815735"/>
                </a:cubicBezTo>
                <a:cubicBezTo>
                  <a:pt x="332711" y="1816401"/>
                  <a:pt x="322043" y="1823069"/>
                  <a:pt x="336140" y="1829641"/>
                </a:cubicBezTo>
                <a:close/>
                <a:moveTo>
                  <a:pt x="325853" y="1794875"/>
                </a:moveTo>
                <a:cubicBezTo>
                  <a:pt x="326425" y="1799447"/>
                  <a:pt x="354905" y="1800209"/>
                  <a:pt x="342046" y="1796685"/>
                </a:cubicBezTo>
                <a:cubicBezTo>
                  <a:pt x="336521" y="1795828"/>
                  <a:pt x="336045" y="1793732"/>
                  <a:pt x="343760" y="1793541"/>
                </a:cubicBezTo>
                <a:cubicBezTo>
                  <a:pt x="346523" y="1793446"/>
                  <a:pt x="345951" y="1793065"/>
                  <a:pt x="343760" y="1792779"/>
                </a:cubicBezTo>
                <a:cubicBezTo>
                  <a:pt x="341189" y="1792017"/>
                  <a:pt x="336902" y="1792684"/>
                  <a:pt x="334902" y="1791160"/>
                </a:cubicBezTo>
                <a:cubicBezTo>
                  <a:pt x="335759" y="1789255"/>
                  <a:pt x="346713" y="1791732"/>
                  <a:pt x="346808" y="1790589"/>
                </a:cubicBezTo>
                <a:cubicBezTo>
                  <a:pt x="347380" y="1790303"/>
                  <a:pt x="346618" y="1789827"/>
                  <a:pt x="345189" y="1789446"/>
                </a:cubicBezTo>
                <a:cubicBezTo>
                  <a:pt x="336236" y="1787350"/>
                  <a:pt x="346332" y="1786588"/>
                  <a:pt x="349380" y="1787922"/>
                </a:cubicBezTo>
                <a:cubicBezTo>
                  <a:pt x="372621" y="1784874"/>
                  <a:pt x="315090" y="1778968"/>
                  <a:pt x="325853" y="1794875"/>
                </a:cubicBezTo>
                <a:close/>
                <a:moveTo>
                  <a:pt x="300136" y="1815068"/>
                </a:moveTo>
                <a:cubicBezTo>
                  <a:pt x="303755" y="1817735"/>
                  <a:pt x="333759" y="1816497"/>
                  <a:pt x="315662" y="1813639"/>
                </a:cubicBezTo>
                <a:cubicBezTo>
                  <a:pt x="308042" y="1812972"/>
                  <a:pt x="305279" y="1810401"/>
                  <a:pt x="314423" y="1809639"/>
                </a:cubicBezTo>
                <a:cubicBezTo>
                  <a:pt x="317662" y="1809258"/>
                  <a:pt x="316519" y="1808972"/>
                  <a:pt x="313566" y="1808591"/>
                </a:cubicBezTo>
                <a:cubicBezTo>
                  <a:pt x="309661" y="1807924"/>
                  <a:pt x="304613" y="1808877"/>
                  <a:pt x="301184" y="1807162"/>
                </a:cubicBezTo>
                <a:cubicBezTo>
                  <a:pt x="299945" y="1805829"/>
                  <a:pt x="304994" y="1806019"/>
                  <a:pt x="307184" y="1806115"/>
                </a:cubicBezTo>
                <a:cubicBezTo>
                  <a:pt x="317662" y="1806495"/>
                  <a:pt x="316233" y="1805257"/>
                  <a:pt x="311756" y="1804305"/>
                </a:cubicBezTo>
                <a:cubicBezTo>
                  <a:pt x="309375" y="1803733"/>
                  <a:pt x="304517" y="1803543"/>
                  <a:pt x="305946" y="1802114"/>
                </a:cubicBezTo>
                <a:cubicBezTo>
                  <a:pt x="307470" y="1800685"/>
                  <a:pt x="312233" y="1802019"/>
                  <a:pt x="315376" y="1802304"/>
                </a:cubicBezTo>
                <a:cubicBezTo>
                  <a:pt x="319757" y="1802590"/>
                  <a:pt x="322901" y="1800685"/>
                  <a:pt x="319376" y="1799352"/>
                </a:cubicBezTo>
                <a:cubicBezTo>
                  <a:pt x="304708" y="1793922"/>
                  <a:pt x="268799" y="1801924"/>
                  <a:pt x="300136" y="1815068"/>
                </a:cubicBezTo>
                <a:close/>
                <a:moveTo>
                  <a:pt x="270989" y="1824021"/>
                </a:moveTo>
                <a:cubicBezTo>
                  <a:pt x="273180" y="1828308"/>
                  <a:pt x="305565" y="1830308"/>
                  <a:pt x="288801" y="1826117"/>
                </a:cubicBezTo>
                <a:cubicBezTo>
                  <a:pt x="285658" y="1825641"/>
                  <a:pt x="283467" y="1824879"/>
                  <a:pt x="283086" y="1824212"/>
                </a:cubicBezTo>
                <a:cubicBezTo>
                  <a:pt x="282705" y="1823545"/>
                  <a:pt x="284039" y="1823069"/>
                  <a:pt x="287944" y="1822879"/>
                </a:cubicBezTo>
                <a:cubicBezTo>
                  <a:pt x="293564" y="1822116"/>
                  <a:pt x="277943" y="1821545"/>
                  <a:pt x="276895" y="1820116"/>
                </a:cubicBezTo>
                <a:cubicBezTo>
                  <a:pt x="275942" y="1818973"/>
                  <a:pt x="280133" y="1819450"/>
                  <a:pt x="282038" y="1819735"/>
                </a:cubicBezTo>
                <a:cubicBezTo>
                  <a:pt x="290801" y="1820783"/>
                  <a:pt x="289658" y="1819545"/>
                  <a:pt x="286039" y="1818592"/>
                </a:cubicBezTo>
                <a:cubicBezTo>
                  <a:pt x="284039" y="1818021"/>
                  <a:pt x="279943" y="1817449"/>
                  <a:pt x="281276" y="1816401"/>
                </a:cubicBezTo>
                <a:cubicBezTo>
                  <a:pt x="282610" y="1815354"/>
                  <a:pt x="286610" y="1816783"/>
                  <a:pt x="289277" y="1817068"/>
                </a:cubicBezTo>
                <a:cubicBezTo>
                  <a:pt x="311090" y="1815354"/>
                  <a:pt x="246796" y="1805829"/>
                  <a:pt x="270989" y="1824021"/>
                </a:cubicBezTo>
                <a:close/>
                <a:moveTo>
                  <a:pt x="246415" y="1800780"/>
                </a:moveTo>
                <a:cubicBezTo>
                  <a:pt x="251463" y="1807543"/>
                  <a:pt x="294326" y="1809067"/>
                  <a:pt x="270227" y="1803543"/>
                </a:cubicBezTo>
                <a:cubicBezTo>
                  <a:pt x="259940" y="1802114"/>
                  <a:pt x="259274" y="1798685"/>
                  <a:pt x="267275" y="1798590"/>
                </a:cubicBezTo>
                <a:cubicBezTo>
                  <a:pt x="274704" y="1797351"/>
                  <a:pt x="252987" y="1796780"/>
                  <a:pt x="251749" y="1794684"/>
                </a:cubicBezTo>
                <a:cubicBezTo>
                  <a:pt x="249844" y="1792875"/>
                  <a:pt x="255845" y="1793637"/>
                  <a:pt x="257940" y="1793922"/>
                </a:cubicBezTo>
                <a:cubicBezTo>
                  <a:pt x="269656" y="1795161"/>
                  <a:pt x="267560" y="1793446"/>
                  <a:pt x="262417" y="1792113"/>
                </a:cubicBezTo>
                <a:cubicBezTo>
                  <a:pt x="248891" y="1789065"/>
                  <a:pt x="257083" y="1787160"/>
                  <a:pt x="265751" y="1789827"/>
                </a:cubicBezTo>
                <a:cubicBezTo>
                  <a:pt x="293754" y="1787350"/>
                  <a:pt x="206886" y="1772205"/>
                  <a:pt x="246415" y="1800780"/>
                </a:cubicBezTo>
                <a:close/>
                <a:moveTo>
                  <a:pt x="213268" y="1806686"/>
                </a:moveTo>
                <a:cubicBezTo>
                  <a:pt x="214411" y="1810591"/>
                  <a:pt x="242700" y="1817068"/>
                  <a:pt x="228698" y="1811163"/>
                </a:cubicBezTo>
                <a:cubicBezTo>
                  <a:pt x="223269" y="1809353"/>
                  <a:pt x="221555" y="1807162"/>
                  <a:pt x="228317" y="1808305"/>
                </a:cubicBezTo>
                <a:cubicBezTo>
                  <a:pt x="233366" y="1808496"/>
                  <a:pt x="219745" y="1805638"/>
                  <a:pt x="218983" y="1804305"/>
                </a:cubicBezTo>
                <a:cubicBezTo>
                  <a:pt x="218221" y="1803162"/>
                  <a:pt x="221936" y="1804209"/>
                  <a:pt x="223555" y="1804686"/>
                </a:cubicBezTo>
                <a:cubicBezTo>
                  <a:pt x="231175" y="1806876"/>
                  <a:pt x="230318" y="1805733"/>
                  <a:pt x="227174" y="1804305"/>
                </a:cubicBezTo>
                <a:cubicBezTo>
                  <a:pt x="218507" y="1800876"/>
                  <a:pt x="225746" y="1801257"/>
                  <a:pt x="230127" y="1803638"/>
                </a:cubicBezTo>
                <a:cubicBezTo>
                  <a:pt x="249463" y="1805162"/>
                  <a:pt x="194504" y="1787636"/>
                  <a:pt x="213268" y="1806686"/>
                </a:cubicBezTo>
                <a:close/>
                <a:moveTo>
                  <a:pt x="189646" y="1779825"/>
                </a:moveTo>
                <a:cubicBezTo>
                  <a:pt x="189074" y="1786017"/>
                  <a:pt x="222793" y="1799447"/>
                  <a:pt x="208505" y="1789827"/>
                </a:cubicBezTo>
                <a:cubicBezTo>
                  <a:pt x="205267" y="1788112"/>
                  <a:pt x="203838" y="1786493"/>
                  <a:pt x="204219" y="1785921"/>
                </a:cubicBezTo>
                <a:cubicBezTo>
                  <a:pt x="204695" y="1785350"/>
                  <a:pt x="207077" y="1785636"/>
                  <a:pt x="211934" y="1787255"/>
                </a:cubicBezTo>
                <a:cubicBezTo>
                  <a:pt x="215363" y="1788398"/>
                  <a:pt x="214792" y="1787731"/>
                  <a:pt x="212315" y="1786398"/>
                </a:cubicBezTo>
                <a:cubicBezTo>
                  <a:pt x="209363" y="1784493"/>
                  <a:pt x="204029" y="1783159"/>
                  <a:pt x="202219" y="1780397"/>
                </a:cubicBezTo>
                <a:cubicBezTo>
                  <a:pt x="202600" y="1779159"/>
                  <a:pt x="207077" y="1781540"/>
                  <a:pt x="209077" y="1782492"/>
                </a:cubicBezTo>
                <a:cubicBezTo>
                  <a:pt x="218507" y="1786969"/>
                  <a:pt x="218602" y="1785731"/>
                  <a:pt x="215459" y="1783445"/>
                </a:cubicBezTo>
                <a:cubicBezTo>
                  <a:pt x="213744" y="1782207"/>
                  <a:pt x="209458" y="1780111"/>
                  <a:pt x="212411" y="1779921"/>
                </a:cubicBezTo>
                <a:cubicBezTo>
                  <a:pt x="215459" y="1779730"/>
                  <a:pt x="218507" y="1782397"/>
                  <a:pt x="221174" y="1783826"/>
                </a:cubicBezTo>
                <a:cubicBezTo>
                  <a:pt x="224984" y="1785731"/>
                  <a:pt x="229937" y="1785826"/>
                  <a:pt x="228222" y="1783731"/>
                </a:cubicBezTo>
                <a:cubicBezTo>
                  <a:pt x="222221" y="1778111"/>
                  <a:pt x="186693" y="1763538"/>
                  <a:pt x="189646" y="1779825"/>
                </a:cubicBezTo>
                <a:close/>
                <a:moveTo>
                  <a:pt x="157070" y="1781445"/>
                </a:moveTo>
                <a:cubicBezTo>
                  <a:pt x="157832" y="1787541"/>
                  <a:pt x="192694" y="1802781"/>
                  <a:pt x="176216" y="1791827"/>
                </a:cubicBezTo>
                <a:cubicBezTo>
                  <a:pt x="170024" y="1788398"/>
                  <a:pt x="168596" y="1785445"/>
                  <a:pt x="175454" y="1787826"/>
                </a:cubicBezTo>
                <a:cubicBezTo>
                  <a:pt x="177740" y="1788588"/>
                  <a:pt x="182026" y="1790112"/>
                  <a:pt x="177168" y="1787445"/>
                </a:cubicBezTo>
                <a:cubicBezTo>
                  <a:pt x="174406" y="1785921"/>
                  <a:pt x="171167" y="1784207"/>
                  <a:pt x="168500" y="1782683"/>
                </a:cubicBezTo>
                <a:cubicBezTo>
                  <a:pt x="163928" y="1779825"/>
                  <a:pt x="168024" y="1780016"/>
                  <a:pt x="171739" y="1782397"/>
                </a:cubicBezTo>
                <a:cubicBezTo>
                  <a:pt x="176692" y="1785064"/>
                  <a:pt x="184121" y="1788493"/>
                  <a:pt x="177930" y="1783731"/>
                </a:cubicBezTo>
                <a:cubicBezTo>
                  <a:pt x="167357" y="1776682"/>
                  <a:pt x="177930" y="1780207"/>
                  <a:pt x="182502" y="1783826"/>
                </a:cubicBezTo>
                <a:cubicBezTo>
                  <a:pt x="208315" y="1791732"/>
                  <a:pt x="140783" y="1754679"/>
                  <a:pt x="157070" y="1781445"/>
                </a:cubicBezTo>
                <a:close/>
                <a:moveTo>
                  <a:pt x="144688" y="1754108"/>
                </a:moveTo>
                <a:cubicBezTo>
                  <a:pt x="145069" y="1760109"/>
                  <a:pt x="180121" y="1777444"/>
                  <a:pt x="163357" y="1765157"/>
                </a:cubicBezTo>
                <a:cubicBezTo>
                  <a:pt x="160023" y="1763157"/>
                  <a:pt x="158023" y="1761347"/>
                  <a:pt x="157928" y="1760395"/>
                </a:cubicBezTo>
                <a:cubicBezTo>
                  <a:pt x="157832" y="1759442"/>
                  <a:pt x="159547" y="1759633"/>
                  <a:pt x="163833" y="1761252"/>
                </a:cubicBezTo>
                <a:cubicBezTo>
                  <a:pt x="166976" y="1762490"/>
                  <a:pt x="166024" y="1761633"/>
                  <a:pt x="163452" y="1760013"/>
                </a:cubicBezTo>
                <a:cubicBezTo>
                  <a:pt x="160595" y="1758394"/>
                  <a:pt x="157737" y="1756680"/>
                  <a:pt x="154975" y="1754965"/>
                </a:cubicBezTo>
                <a:cubicBezTo>
                  <a:pt x="149927" y="1751346"/>
                  <a:pt x="155165" y="1752489"/>
                  <a:pt x="158690" y="1755061"/>
                </a:cubicBezTo>
                <a:cubicBezTo>
                  <a:pt x="164690" y="1758585"/>
                  <a:pt x="168881" y="1760204"/>
                  <a:pt x="163547" y="1755727"/>
                </a:cubicBezTo>
                <a:cubicBezTo>
                  <a:pt x="153356" y="1748298"/>
                  <a:pt x="162690" y="1751441"/>
                  <a:pt x="167643" y="1755632"/>
                </a:cubicBezTo>
                <a:cubicBezTo>
                  <a:pt x="192122" y="1764109"/>
                  <a:pt x="126876" y="1723437"/>
                  <a:pt x="144688" y="1754108"/>
                </a:cubicBezTo>
                <a:close/>
                <a:moveTo>
                  <a:pt x="108493" y="1742678"/>
                </a:moveTo>
                <a:cubicBezTo>
                  <a:pt x="106588" y="1746679"/>
                  <a:pt x="130877" y="1767538"/>
                  <a:pt x="121542" y="1755822"/>
                </a:cubicBezTo>
                <a:cubicBezTo>
                  <a:pt x="117161" y="1751250"/>
                  <a:pt x="117827" y="1749536"/>
                  <a:pt x="124781" y="1754870"/>
                </a:cubicBezTo>
                <a:cubicBezTo>
                  <a:pt x="127352" y="1756775"/>
                  <a:pt x="126971" y="1756108"/>
                  <a:pt x="125257" y="1754299"/>
                </a:cubicBezTo>
                <a:cubicBezTo>
                  <a:pt x="123352" y="1751917"/>
                  <a:pt x="119256" y="1749536"/>
                  <a:pt x="118399" y="1746774"/>
                </a:cubicBezTo>
                <a:cubicBezTo>
                  <a:pt x="120685" y="1746393"/>
                  <a:pt x="132686" y="1759918"/>
                  <a:pt x="128400" y="1752965"/>
                </a:cubicBezTo>
                <a:cubicBezTo>
                  <a:pt x="127257" y="1751536"/>
                  <a:pt x="124304" y="1748583"/>
                  <a:pt x="126686" y="1749345"/>
                </a:cubicBezTo>
                <a:cubicBezTo>
                  <a:pt x="129162" y="1749822"/>
                  <a:pt x="137925" y="1761442"/>
                  <a:pt x="138592" y="1756870"/>
                </a:cubicBezTo>
                <a:cubicBezTo>
                  <a:pt x="135449" y="1751727"/>
                  <a:pt x="109731" y="1729153"/>
                  <a:pt x="108493" y="1742678"/>
                </a:cubicBezTo>
                <a:close/>
                <a:moveTo>
                  <a:pt x="96682" y="1710960"/>
                </a:moveTo>
                <a:cubicBezTo>
                  <a:pt x="98777" y="1717913"/>
                  <a:pt x="108398" y="1727629"/>
                  <a:pt x="114970" y="1731343"/>
                </a:cubicBezTo>
                <a:cubicBezTo>
                  <a:pt x="119923" y="1733058"/>
                  <a:pt x="106493" y="1721151"/>
                  <a:pt x="108112" y="1720390"/>
                </a:cubicBezTo>
                <a:cubicBezTo>
                  <a:pt x="108207" y="1719532"/>
                  <a:pt x="109826" y="1720008"/>
                  <a:pt x="113636" y="1722771"/>
                </a:cubicBezTo>
                <a:cubicBezTo>
                  <a:pt x="119732" y="1726486"/>
                  <a:pt x="104778" y="1714198"/>
                  <a:pt x="104873" y="1712103"/>
                </a:cubicBezTo>
                <a:cubicBezTo>
                  <a:pt x="104969" y="1709245"/>
                  <a:pt x="121542" y="1727724"/>
                  <a:pt x="114494" y="1717437"/>
                </a:cubicBezTo>
                <a:cubicBezTo>
                  <a:pt x="105921" y="1707340"/>
                  <a:pt x="115446" y="1714103"/>
                  <a:pt x="118494" y="1718484"/>
                </a:cubicBezTo>
                <a:cubicBezTo>
                  <a:pt x="140021" y="1732677"/>
                  <a:pt x="86204" y="1677241"/>
                  <a:pt x="96682" y="1710960"/>
                </a:cubicBezTo>
                <a:close/>
                <a:moveTo>
                  <a:pt x="94682" y="1673526"/>
                </a:moveTo>
                <a:cubicBezTo>
                  <a:pt x="65249" y="1621329"/>
                  <a:pt x="59725" y="1671050"/>
                  <a:pt x="87728" y="1692005"/>
                </a:cubicBezTo>
                <a:cubicBezTo>
                  <a:pt x="90872" y="1693815"/>
                  <a:pt x="86776" y="1687909"/>
                  <a:pt x="84966" y="1685242"/>
                </a:cubicBezTo>
                <a:cubicBezTo>
                  <a:pt x="80108" y="1678670"/>
                  <a:pt x="78965" y="1673908"/>
                  <a:pt x="84395" y="1678575"/>
                </a:cubicBezTo>
                <a:cubicBezTo>
                  <a:pt x="92491" y="1686100"/>
                  <a:pt x="80680" y="1671812"/>
                  <a:pt x="79251" y="1669145"/>
                </a:cubicBezTo>
                <a:cubicBezTo>
                  <a:pt x="72298" y="1654667"/>
                  <a:pt x="94777" y="1687909"/>
                  <a:pt x="86585" y="1672193"/>
                </a:cubicBezTo>
                <a:cubicBezTo>
                  <a:pt x="85157" y="1669526"/>
                  <a:pt x="82013" y="1665049"/>
                  <a:pt x="83728" y="1664954"/>
                </a:cubicBezTo>
                <a:cubicBezTo>
                  <a:pt x="85538" y="1664763"/>
                  <a:pt x="88109" y="1670383"/>
                  <a:pt x="90205" y="1673241"/>
                </a:cubicBezTo>
                <a:cubicBezTo>
                  <a:pt x="93348" y="1677146"/>
                  <a:pt x="96491" y="1677908"/>
                  <a:pt x="94682" y="1673526"/>
                </a:cubicBezTo>
                <a:close/>
                <a:moveTo>
                  <a:pt x="69155" y="1693720"/>
                </a:moveTo>
                <a:cubicBezTo>
                  <a:pt x="68012" y="1698863"/>
                  <a:pt x="90014" y="1723247"/>
                  <a:pt x="80489" y="1708579"/>
                </a:cubicBezTo>
                <a:cubicBezTo>
                  <a:pt x="76584" y="1703149"/>
                  <a:pt x="76298" y="1700101"/>
                  <a:pt x="81823" y="1705816"/>
                </a:cubicBezTo>
                <a:cubicBezTo>
                  <a:pt x="86204" y="1709341"/>
                  <a:pt x="75441" y="1697529"/>
                  <a:pt x="75536" y="1695815"/>
                </a:cubicBezTo>
                <a:cubicBezTo>
                  <a:pt x="75536" y="1694291"/>
                  <a:pt x="78203" y="1697815"/>
                  <a:pt x="79442" y="1699339"/>
                </a:cubicBezTo>
                <a:cubicBezTo>
                  <a:pt x="85157" y="1706483"/>
                  <a:pt x="84966" y="1704959"/>
                  <a:pt x="82966" y="1701530"/>
                </a:cubicBezTo>
                <a:cubicBezTo>
                  <a:pt x="77060" y="1692576"/>
                  <a:pt x="83537" y="1698006"/>
                  <a:pt x="86109" y="1702959"/>
                </a:cubicBezTo>
                <a:cubicBezTo>
                  <a:pt x="102492" y="1717532"/>
                  <a:pt x="63249" y="1664192"/>
                  <a:pt x="69155" y="1693720"/>
                </a:cubicBezTo>
                <a:close/>
                <a:moveTo>
                  <a:pt x="69440" y="1631140"/>
                </a:moveTo>
                <a:cubicBezTo>
                  <a:pt x="70393" y="1633141"/>
                  <a:pt x="71345" y="1635045"/>
                  <a:pt x="72203" y="1636284"/>
                </a:cubicBezTo>
                <a:cubicBezTo>
                  <a:pt x="75632" y="1640094"/>
                  <a:pt x="69821" y="1625997"/>
                  <a:pt x="71155" y="1625997"/>
                </a:cubicBezTo>
                <a:cubicBezTo>
                  <a:pt x="71441" y="1624473"/>
                  <a:pt x="74108" y="1628664"/>
                  <a:pt x="74965" y="1630378"/>
                </a:cubicBezTo>
                <a:cubicBezTo>
                  <a:pt x="76394" y="1633141"/>
                  <a:pt x="76298" y="1632093"/>
                  <a:pt x="75441" y="1629521"/>
                </a:cubicBezTo>
                <a:cubicBezTo>
                  <a:pt x="74489" y="1626759"/>
                  <a:pt x="73346" y="1623996"/>
                  <a:pt x="72584" y="1621234"/>
                </a:cubicBezTo>
                <a:cubicBezTo>
                  <a:pt x="71250" y="1615615"/>
                  <a:pt x="74393" y="1620663"/>
                  <a:pt x="75155" y="1623901"/>
                </a:cubicBezTo>
                <a:cubicBezTo>
                  <a:pt x="82394" y="1640570"/>
                  <a:pt x="75346" y="1620663"/>
                  <a:pt x="77918" y="1622472"/>
                </a:cubicBezTo>
                <a:cubicBezTo>
                  <a:pt x="79442" y="1622949"/>
                  <a:pt x="83442" y="1639808"/>
                  <a:pt x="84966" y="1633141"/>
                </a:cubicBezTo>
                <a:cubicBezTo>
                  <a:pt x="83347" y="1624854"/>
                  <a:pt x="78394" y="1612471"/>
                  <a:pt x="71631" y="1607613"/>
                </a:cubicBezTo>
                <a:cubicBezTo>
                  <a:pt x="62011" y="1606185"/>
                  <a:pt x="65916" y="1624758"/>
                  <a:pt x="69440" y="1631140"/>
                </a:cubicBezTo>
                <a:close/>
                <a:moveTo>
                  <a:pt x="46390" y="1660477"/>
                </a:moveTo>
                <a:cubicBezTo>
                  <a:pt x="47914" y="1664287"/>
                  <a:pt x="50962" y="1670002"/>
                  <a:pt x="53153" y="1672669"/>
                </a:cubicBezTo>
                <a:cubicBezTo>
                  <a:pt x="56772" y="1676384"/>
                  <a:pt x="51057" y="1664763"/>
                  <a:pt x="50867" y="1663430"/>
                </a:cubicBezTo>
                <a:cubicBezTo>
                  <a:pt x="49438" y="1657620"/>
                  <a:pt x="53153" y="1662668"/>
                  <a:pt x="55058" y="1665811"/>
                </a:cubicBezTo>
                <a:cubicBezTo>
                  <a:pt x="59058" y="1671526"/>
                  <a:pt x="51724" y="1657334"/>
                  <a:pt x="51343" y="1655620"/>
                </a:cubicBezTo>
                <a:cubicBezTo>
                  <a:pt x="49438" y="1650476"/>
                  <a:pt x="52391" y="1653238"/>
                  <a:pt x="53915" y="1657525"/>
                </a:cubicBezTo>
                <a:cubicBezTo>
                  <a:pt x="55343" y="1660763"/>
                  <a:pt x="56772" y="1664001"/>
                  <a:pt x="58487" y="1665716"/>
                </a:cubicBezTo>
                <a:cubicBezTo>
                  <a:pt x="59915" y="1665716"/>
                  <a:pt x="54296" y="1654953"/>
                  <a:pt x="56963" y="1656762"/>
                </a:cubicBezTo>
                <a:cubicBezTo>
                  <a:pt x="58868" y="1657810"/>
                  <a:pt x="64773" y="1675432"/>
                  <a:pt x="65726" y="1668669"/>
                </a:cubicBezTo>
                <a:cubicBezTo>
                  <a:pt x="62773" y="1659429"/>
                  <a:pt x="56296" y="1645618"/>
                  <a:pt x="48485" y="1640284"/>
                </a:cubicBezTo>
                <a:cubicBezTo>
                  <a:pt x="40580" y="1638570"/>
                  <a:pt x="43342" y="1654000"/>
                  <a:pt x="46390" y="1660477"/>
                </a:cubicBezTo>
                <a:close/>
                <a:moveTo>
                  <a:pt x="42199" y="1554083"/>
                </a:moveTo>
                <a:cubicBezTo>
                  <a:pt x="43532" y="1560560"/>
                  <a:pt x="42485" y="1544844"/>
                  <a:pt x="42770" y="1543320"/>
                </a:cubicBezTo>
                <a:cubicBezTo>
                  <a:pt x="43151" y="1537129"/>
                  <a:pt x="44675" y="1542177"/>
                  <a:pt x="44390" y="1546463"/>
                </a:cubicBezTo>
                <a:cubicBezTo>
                  <a:pt x="44390" y="1551702"/>
                  <a:pt x="44961" y="1553988"/>
                  <a:pt x="45247" y="1554274"/>
                </a:cubicBezTo>
                <a:cubicBezTo>
                  <a:pt x="45628" y="1554654"/>
                  <a:pt x="45818" y="1553130"/>
                  <a:pt x="46009" y="1550845"/>
                </a:cubicBezTo>
                <a:cubicBezTo>
                  <a:pt x="46295" y="1548368"/>
                  <a:pt x="46295" y="1543510"/>
                  <a:pt x="47438" y="1544844"/>
                </a:cubicBezTo>
                <a:cubicBezTo>
                  <a:pt x="48581" y="1544939"/>
                  <a:pt x="47247" y="1565418"/>
                  <a:pt x="50581" y="1557988"/>
                </a:cubicBezTo>
                <a:cubicBezTo>
                  <a:pt x="52295" y="1548558"/>
                  <a:pt x="49438" y="1511601"/>
                  <a:pt x="38865" y="1534176"/>
                </a:cubicBezTo>
                <a:cubicBezTo>
                  <a:pt x="36008" y="1540748"/>
                  <a:pt x="35817" y="1553226"/>
                  <a:pt x="37817" y="1560846"/>
                </a:cubicBezTo>
                <a:cubicBezTo>
                  <a:pt x="38865" y="1564275"/>
                  <a:pt x="39246" y="1558369"/>
                  <a:pt x="39151" y="1555607"/>
                </a:cubicBezTo>
                <a:cubicBezTo>
                  <a:pt x="38865" y="1550940"/>
                  <a:pt x="40484" y="1543415"/>
                  <a:pt x="42199" y="1554083"/>
                </a:cubicBezTo>
                <a:close/>
                <a:moveTo>
                  <a:pt x="26387" y="1582658"/>
                </a:moveTo>
                <a:cubicBezTo>
                  <a:pt x="26578" y="1584944"/>
                  <a:pt x="26959" y="1587325"/>
                  <a:pt x="27435" y="1589040"/>
                </a:cubicBezTo>
                <a:cubicBezTo>
                  <a:pt x="28483" y="1593136"/>
                  <a:pt x="28864" y="1588468"/>
                  <a:pt x="28769" y="1585992"/>
                </a:cubicBezTo>
                <a:cubicBezTo>
                  <a:pt x="28673" y="1577895"/>
                  <a:pt x="30578" y="1579991"/>
                  <a:pt x="31721" y="1587706"/>
                </a:cubicBezTo>
                <a:cubicBezTo>
                  <a:pt x="33150" y="1594564"/>
                  <a:pt x="31817" y="1580182"/>
                  <a:pt x="32102" y="1578753"/>
                </a:cubicBezTo>
                <a:cubicBezTo>
                  <a:pt x="32674" y="1573228"/>
                  <a:pt x="33817" y="1580562"/>
                  <a:pt x="33722" y="1583229"/>
                </a:cubicBezTo>
                <a:cubicBezTo>
                  <a:pt x="34388" y="1592945"/>
                  <a:pt x="35246" y="1592469"/>
                  <a:pt x="35531" y="1588945"/>
                </a:cubicBezTo>
                <a:cubicBezTo>
                  <a:pt x="35722" y="1587040"/>
                  <a:pt x="35436" y="1582563"/>
                  <a:pt x="36674" y="1584944"/>
                </a:cubicBezTo>
                <a:cubicBezTo>
                  <a:pt x="37913" y="1587325"/>
                  <a:pt x="37341" y="1591040"/>
                  <a:pt x="37436" y="1593802"/>
                </a:cubicBezTo>
                <a:cubicBezTo>
                  <a:pt x="38579" y="1602851"/>
                  <a:pt x="41437" y="1601041"/>
                  <a:pt x="40484" y="1594279"/>
                </a:cubicBezTo>
                <a:cubicBezTo>
                  <a:pt x="41532" y="1573990"/>
                  <a:pt x="26197" y="1544653"/>
                  <a:pt x="26387" y="1582658"/>
                </a:cubicBezTo>
                <a:close/>
                <a:moveTo>
                  <a:pt x="36579" y="1503791"/>
                </a:moveTo>
                <a:cubicBezTo>
                  <a:pt x="26197" y="1499409"/>
                  <a:pt x="25054" y="1546749"/>
                  <a:pt x="28578" y="1526841"/>
                </a:cubicBezTo>
                <a:cubicBezTo>
                  <a:pt x="29245" y="1520460"/>
                  <a:pt x="30769" y="1518079"/>
                  <a:pt x="31055" y="1525699"/>
                </a:cubicBezTo>
                <a:cubicBezTo>
                  <a:pt x="31721" y="1531223"/>
                  <a:pt x="31912" y="1515697"/>
                  <a:pt x="33150" y="1514554"/>
                </a:cubicBezTo>
                <a:cubicBezTo>
                  <a:pt x="34103" y="1513507"/>
                  <a:pt x="33626" y="1517697"/>
                  <a:pt x="33436" y="1519507"/>
                </a:cubicBezTo>
                <a:cubicBezTo>
                  <a:pt x="32769" y="1528270"/>
                  <a:pt x="33722" y="1527032"/>
                  <a:pt x="34388" y="1523317"/>
                </a:cubicBezTo>
                <a:cubicBezTo>
                  <a:pt x="36198" y="1512459"/>
                  <a:pt x="36674" y="1522270"/>
                  <a:pt x="35531" y="1526365"/>
                </a:cubicBezTo>
                <a:cubicBezTo>
                  <a:pt x="36960" y="1543891"/>
                  <a:pt x="40961" y="1503886"/>
                  <a:pt x="36579" y="1503791"/>
                </a:cubicBezTo>
                <a:close/>
                <a:moveTo>
                  <a:pt x="50962" y="1457404"/>
                </a:moveTo>
                <a:cubicBezTo>
                  <a:pt x="47819" y="1440450"/>
                  <a:pt x="32579" y="1485979"/>
                  <a:pt x="40389" y="1470739"/>
                </a:cubicBezTo>
                <a:cubicBezTo>
                  <a:pt x="42770" y="1465310"/>
                  <a:pt x="44199" y="1465120"/>
                  <a:pt x="41913" y="1473025"/>
                </a:cubicBezTo>
                <a:cubicBezTo>
                  <a:pt x="41151" y="1475883"/>
                  <a:pt x="41627" y="1475311"/>
                  <a:pt x="42485" y="1473120"/>
                </a:cubicBezTo>
                <a:cubicBezTo>
                  <a:pt x="43723" y="1470549"/>
                  <a:pt x="44580" y="1466358"/>
                  <a:pt x="46295" y="1464358"/>
                </a:cubicBezTo>
                <a:cubicBezTo>
                  <a:pt x="47438" y="1465215"/>
                  <a:pt x="40008" y="1481788"/>
                  <a:pt x="44294" y="1475025"/>
                </a:cubicBezTo>
                <a:cubicBezTo>
                  <a:pt x="50962" y="1462071"/>
                  <a:pt x="40008" y="1488741"/>
                  <a:pt x="44104" y="1485122"/>
                </a:cubicBezTo>
                <a:cubicBezTo>
                  <a:pt x="47914" y="1478645"/>
                  <a:pt x="51343" y="1463215"/>
                  <a:pt x="50962" y="1457404"/>
                </a:cubicBezTo>
                <a:close/>
                <a:moveTo>
                  <a:pt x="54962" y="1475311"/>
                </a:moveTo>
                <a:cubicBezTo>
                  <a:pt x="47057" y="1485122"/>
                  <a:pt x="43056" y="1500933"/>
                  <a:pt x="44866" y="1513602"/>
                </a:cubicBezTo>
                <a:cubicBezTo>
                  <a:pt x="45628" y="1516936"/>
                  <a:pt x="46866" y="1510078"/>
                  <a:pt x="47152" y="1506934"/>
                </a:cubicBezTo>
                <a:cubicBezTo>
                  <a:pt x="48390" y="1496838"/>
                  <a:pt x="50962" y="1495980"/>
                  <a:pt x="50962" y="1503600"/>
                </a:cubicBezTo>
                <a:cubicBezTo>
                  <a:pt x="51438" y="1510363"/>
                  <a:pt x="52772" y="1493028"/>
                  <a:pt x="53153" y="1491408"/>
                </a:cubicBezTo>
                <a:cubicBezTo>
                  <a:pt x="54867" y="1484360"/>
                  <a:pt x="55439" y="1489218"/>
                  <a:pt x="54581" y="1494075"/>
                </a:cubicBezTo>
                <a:cubicBezTo>
                  <a:pt x="53629" y="1515126"/>
                  <a:pt x="56105" y="1490551"/>
                  <a:pt x="58391" y="1491028"/>
                </a:cubicBezTo>
                <a:cubicBezTo>
                  <a:pt x="59820" y="1490742"/>
                  <a:pt x="55058" y="1513697"/>
                  <a:pt x="60106" y="1504362"/>
                </a:cubicBezTo>
                <a:cubicBezTo>
                  <a:pt x="61725" y="1498647"/>
                  <a:pt x="67154" y="1464738"/>
                  <a:pt x="54962" y="1475311"/>
                </a:cubicBezTo>
                <a:close/>
                <a:moveTo>
                  <a:pt x="56201" y="1449117"/>
                </a:moveTo>
                <a:cubicBezTo>
                  <a:pt x="54867" y="1455785"/>
                  <a:pt x="61249" y="1440545"/>
                  <a:pt x="61725" y="1442355"/>
                </a:cubicBezTo>
                <a:cubicBezTo>
                  <a:pt x="62106" y="1442641"/>
                  <a:pt x="61725" y="1444926"/>
                  <a:pt x="60201" y="1449594"/>
                </a:cubicBezTo>
                <a:cubicBezTo>
                  <a:pt x="59153" y="1452928"/>
                  <a:pt x="59630" y="1452261"/>
                  <a:pt x="60773" y="1449784"/>
                </a:cubicBezTo>
                <a:cubicBezTo>
                  <a:pt x="62392" y="1446736"/>
                  <a:pt x="63535" y="1441879"/>
                  <a:pt x="65726" y="1439592"/>
                </a:cubicBezTo>
                <a:cubicBezTo>
                  <a:pt x="66583" y="1439688"/>
                  <a:pt x="64487" y="1444165"/>
                  <a:pt x="63725" y="1446165"/>
                </a:cubicBezTo>
                <a:cubicBezTo>
                  <a:pt x="59915" y="1455499"/>
                  <a:pt x="60868" y="1455499"/>
                  <a:pt x="62678" y="1452261"/>
                </a:cubicBezTo>
                <a:cubicBezTo>
                  <a:pt x="63725" y="1450546"/>
                  <a:pt x="65440" y="1446260"/>
                  <a:pt x="65345" y="1448927"/>
                </a:cubicBezTo>
                <a:cubicBezTo>
                  <a:pt x="65630" y="1451404"/>
                  <a:pt x="57344" y="1465977"/>
                  <a:pt x="61820" y="1464072"/>
                </a:cubicBezTo>
                <a:cubicBezTo>
                  <a:pt x="66678" y="1455690"/>
                  <a:pt x="71155" y="1441307"/>
                  <a:pt x="71726" y="1431591"/>
                </a:cubicBezTo>
                <a:cubicBezTo>
                  <a:pt x="69631" y="1416923"/>
                  <a:pt x="56867" y="1443879"/>
                  <a:pt x="56201" y="1449117"/>
                </a:cubicBezTo>
                <a:close/>
                <a:moveTo>
                  <a:pt x="81347" y="1391110"/>
                </a:moveTo>
                <a:cubicBezTo>
                  <a:pt x="73631" y="1393491"/>
                  <a:pt x="62773" y="1412446"/>
                  <a:pt x="61154" y="1421400"/>
                </a:cubicBezTo>
                <a:cubicBezTo>
                  <a:pt x="60868" y="1423781"/>
                  <a:pt x="63440" y="1418828"/>
                  <a:pt x="64487" y="1416542"/>
                </a:cubicBezTo>
                <a:cubicBezTo>
                  <a:pt x="67726" y="1409208"/>
                  <a:pt x="69726" y="1408255"/>
                  <a:pt x="67916" y="1413970"/>
                </a:cubicBezTo>
                <a:cubicBezTo>
                  <a:pt x="66773" y="1418257"/>
                  <a:pt x="69726" y="1411017"/>
                  <a:pt x="70202" y="1409970"/>
                </a:cubicBezTo>
                <a:cubicBezTo>
                  <a:pt x="70964" y="1407208"/>
                  <a:pt x="76679" y="1397492"/>
                  <a:pt x="73155" y="1406160"/>
                </a:cubicBezTo>
                <a:cubicBezTo>
                  <a:pt x="71536" y="1409493"/>
                  <a:pt x="70298" y="1413208"/>
                  <a:pt x="70679" y="1413018"/>
                </a:cubicBezTo>
                <a:cubicBezTo>
                  <a:pt x="71631" y="1412922"/>
                  <a:pt x="75441" y="1403588"/>
                  <a:pt x="76203" y="1404445"/>
                </a:cubicBezTo>
                <a:cubicBezTo>
                  <a:pt x="77156" y="1403969"/>
                  <a:pt x="68393" y="1421209"/>
                  <a:pt x="74012" y="1414161"/>
                </a:cubicBezTo>
                <a:cubicBezTo>
                  <a:pt x="76775" y="1407684"/>
                  <a:pt x="83823" y="1397206"/>
                  <a:pt x="81347" y="1391110"/>
                </a:cubicBezTo>
                <a:close/>
                <a:moveTo>
                  <a:pt x="82204" y="1414446"/>
                </a:moveTo>
                <a:cubicBezTo>
                  <a:pt x="80108" y="1418542"/>
                  <a:pt x="75822" y="1433211"/>
                  <a:pt x="81251" y="1421495"/>
                </a:cubicBezTo>
                <a:cubicBezTo>
                  <a:pt x="83633" y="1415685"/>
                  <a:pt x="85538" y="1413494"/>
                  <a:pt x="84109" y="1419304"/>
                </a:cubicBezTo>
                <a:cubicBezTo>
                  <a:pt x="81728" y="1428639"/>
                  <a:pt x="87252" y="1411684"/>
                  <a:pt x="88967" y="1410065"/>
                </a:cubicBezTo>
                <a:cubicBezTo>
                  <a:pt x="90110" y="1409112"/>
                  <a:pt x="88205" y="1413684"/>
                  <a:pt x="87633" y="1415208"/>
                </a:cubicBezTo>
                <a:cubicBezTo>
                  <a:pt x="84395" y="1423971"/>
                  <a:pt x="85538" y="1423019"/>
                  <a:pt x="87157" y="1419304"/>
                </a:cubicBezTo>
                <a:cubicBezTo>
                  <a:pt x="88014" y="1417304"/>
                  <a:pt x="89729" y="1413304"/>
                  <a:pt x="90014" y="1414637"/>
                </a:cubicBezTo>
                <a:cubicBezTo>
                  <a:pt x="90681" y="1415113"/>
                  <a:pt x="83156" y="1431306"/>
                  <a:pt x="87633" y="1426448"/>
                </a:cubicBezTo>
                <a:cubicBezTo>
                  <a:pt x="95634" y="1412065"/>
                  <a:pt x="100778" y="1380537"/>
                  <a:pt x="82204" y="1414446"/>
                </a:cubicBezTo>
                <a:close/>
                <a:moveTo>
                  <a:pt x="89062" y="1383109"/>
                </a:moveTo>
                <a:cubicBezTo>
                  <a:pt x="86300" y="1389110"/>
                  <a:pt x="95063" y="1375584"/>
                  <a:pt x="94967" y="1377204"/>
                </a:cubicBezTo>
                <a:cubicBezTo>
                  <a:pt x="95158" y="1377490"/>
                  <a:pt x="94205" y="1379490"/>
                  <a:pt x="91919" y="1383681"/>
                </a:cubicBezTo>
                <a:cubicBezTo>
                  <a:pt x="90205" y="1386729"/>
                  <a:pt x="90872" y="1386062"/>
                  <a:pt x="92300" y="1383871"/>
                </a:cubicBezTo>
                <a:cubicBezTo>
                  <a:pt x="94205" y="1381204"/>
                  <a:pt x="96396" y="1376823"/>
                  <a:pt x="98682" y="1374727"/>
                </a:cubicBezTo>
                <a:cubicBezTo>
                  <a:pt x="99254" y="1374822"/>
                  <a:pt x="96587" y="1378823"/>
                  <a:pt x="95444" y="1380633"/>
                </a:cubicBezTo>
                <a:cubicBezTo>
                  <a:pt x="90205" y="1389110"/>
                  <a:pt x="90967" y="1389015"/>
                  <a:pt x="93062" y="1386157"/>
                </a:cubicBezTo>
                <a:cubicBezTo>
                  <a:pt x="102968" y="1373108"/>
                  <a:pt x="84490" y="1400826"/>
                  <a:pt x="89443" y="1397111"/>
                </a:cubicBezTo>
                <a:cubicBezTo>
                  <a:pt x="95253" y="1389682"/>
                  <a:pt x="101825" y="1376346"/>
                  <a:pt x="105064" y="1367488"/>
                </a:cubicBezTo>
                <a:cubicBezTo>
                  <a:pt x="107921" y="1354534"/>
                  <a:pt x="90110" y="1379585"/>
                  <a:pt x="89062" y="1383109"/>
                </a:cubicBezTo>
                <a:close/>
                <a:moveTo>
                  <a:pt x="104492" y="1351200"/>
                </a:moveTo>
                <a:cubicBezTo>
                  <a:pt x="102587" y="1352915"/>
                  <a:pt x="92586" y="1365107"/>
                  <a:pt x="99635" y="1357868"/>
                </a:cubicBezTo>
                <a:cubicBezTo>
                  <a:pt x="103445" y="1353677"/>
                  <a:pt x="104302" y="1353582"/>
                  <a:pt x="99444" y="1359773"/>
                </a:cubicBezTo>
                <a:cubicBezTo>
                  <a:pt x="96015" y="1364440"/>
                  <a:pt x="103635" y="1355106"/>
                  <a:pt x="104588" y="1354249"/>
                </a:cubicBezTo>
                <a:cubicBezTo>
                  <a:pt x="105254" y="1353582"/>
                  <a:pt x="105635" y="1353010"/>
                  <a:pt x="105826" y="1353105"/>
                </a:cubicBezTo>
                <a:cubicBezTo>
                  <a:pt x="105254" y="1354629"/>
                  <a:pt x="94967" y="1366631"/>
                  <a:pt x="99825" y="1361678"/>
                </a:cubicBezTo>
                <a:cubicBezTo>
                  <a:pt x="100873" y="1360440"/>
                  <a:pt x="103349" y="1357582"/>
                  <a:pt x="102302" y="1359487"/>
                </a:cubicBezTo>
                <a:cubicBezTo>
                  <a:pt x="101540" y="1361297"/>
                  <a:pt x="92967" y="1370632"/>
                  <a:pt x="95444" y="1370155"/>
                </a:cubicBezTo>
                <a:cubicBezTo>
                  <a:pt x="99444" y="1365964"/>
                  <a:pt x="105159" y="1357582"/>
                  <a:pt x="108398" y="1352725"/>
                </a:cubicBezTo>
                <a:cubicBezTo>
                  <a:pt x="107445" y="1351772"/>
                  <a:pt x="106588" y="1350820"/>
                  <a:pt x="105731" y="1349772"/>
                </a:cubicBezTo>
                <a:cubicBezTo>
                  <a:pt x="105445" y="1350153"/>
                  <a:pt x="104969" y="1350629"/>
                  <a:pt x="104492" y="1351200"/>
                </a:cubicBezTo>
                <a:close/>
                <a:moveTo>
                  <a:pt x="77346" y="1374727"/>
                </a:moveTo>
                <a:cubicBezTo>
                  <a:pt x="77918" y="1375966"/>
                  <a:pt x="78489" y="1375394"/>
                  <a:pt x="79346" y="1375489"/>
                </a:cubicBezTo>
                <a:cubicBezTo>
                  <a:pt x="81918" y="1364250"/>
                  <a:pt x="91253" y="1352439"/>
                  <a:pt x="99158" y="1344914"/>
                </a:cubicBezTo>
                <a:lnTo>
                  <a:pt x="98968" y="1344819"/>
                </a:lnTo>
                <a:cubicBezTo>
                  <a:pt x="88586" y="1354915"/>
                  <a:pt x="78584" y="1362916"/>
                  <a:pt x="77346" y="1374727"/>
                </a:cubicBezTo>
                <a:close/>
                <a:moveTo>
                  <a:pt x="47723" y="1419400"/>
                </a:moveTo>
                <a:cubicBezTo>
                  <a:pt x="49057" y="1421304"/>
                  <a:pt x="49628" y="1420352"/>
                  <a:pt x="50962" y="1420447"/>
                </a:cubicBezTo>
                <a:cubicBezTo>
                  <a:pt x="50295" y="1408446"/>
                  <a:pt x="56391" y="1395396"/>
                  <a:pt x="62582" y="1386062"/>
                </a:cubicBezTo>
                <a:cubicBezTo>
                  <a:pt x="54867" y="1393587"/>
                  <a:pt x="44675" y="1413589"/>
                  <a:pt x="47723" y="1419400"/>
                </a:cubicBezTo>
                <a:close/>
                <a:moveTo>
                  <a:pt x="24197" y="1470834"/>
                </a:moveTo>
                <a:cubicBezTo>
                  <a:pt x="25816" y="1474835"/>
                  <a:pt x="25911" y="1473883"/>
                  <a:pt x="27911" y="1474740"/>
                </a:cubicBezTo>
                <a:cubicBezTo>
                  <a:pt x="25625" y="1460166"/>
                  <a:pt x="28959" y="1444165"/>
                  <a:pt x="34865" y="1431306"/>
                </a:cubicBezTo>
                <a:lnTo>
                  <a:pt x="34579" y="1431211"/>
                </a:lnTo>
                <a:cubicBezTo>
                  <a:pt x="26959" y="1443403"/>
                  <a:pt x="21625" y="1461405"/>
                  <a:pt x="24197" y="1470834"/>
                </a:cubicBezTo>
                <a:close/>
                <a:moveTo>
                  <a:pt x="2223900" y="2105771"/>
                </a:moveTo>
                <a:cubicBezTo>
                  <a:pt x="2239997" y="2122630"/>
                  <a:pt x="2262096" y="2111581"/>
                  <a:pt x="2267620" y="2103390"/>
                </a:cubicBezTo>
                <a:cubicBezTo>
                  <a:pt x="2247903" y="2110248"/>
                  <a:pt x="2228091" y="2106819"/>
                  <a:pt x="2224281" y="2103295"/>
                </a:cubicBezTo>
                <a:cubicBezTo>
                  <a:pt x="2223519" y="2103961"/>
                  <a:pt x="2222948" y="2104914"/>
                  <a:pt x="2223900" y="2105771"/>
                </a:cubicBezTo>
                <a:close/>
                <a:moveTo>
                  <a:pt x="2195325" y="2082816"/>
                </a:moveTo>
                <a:cubicBezTo>
                  <a:pt x="2210375" y="2094532"/>
                  <a:pt x="2227520" y="2085483"/>
                  <a:pt x="2234092" y="2072338"/>
                </a:cubicBezTo>
                <a:cubicBezTo>
                  <a:pt x="2221995" y="2079482"/>
                  <a:pt x="2205422" y="2084625"/>
                  <a:pt x="2195421" y="2080434"/>
                </a:cubicBezTo>
                <a:cubicBezTo>
                  <a:pt x="2194944" y="2081101"/>
                  <a:pt x="2194468" y="2082244"/>
                  <a:pt x="2195325" y="2082816"/>
                </a:cubicBezTo>
                <a:close/>
                <a:moveTo>
                  <a:pt x="2166464" y="2063290"/>
                </a:moveTo>
                <a:cubicBezTo>
                  <a:pt x="2180847" y="2073576"/>
                  <a:pt x="2198850" y="2059099"/>
                  <a:pt x="2202564" y="2048812"/>
                </a:cubicBezTo>
                <a:cubicBezTo>
                  <a:pt x="2191896" y="2055860"/>
                  <a:pt x="2178371" y="2063575"/>
                  <a:pt x="2166464" y="2061004"/>
                </a:cubicBezTo>
                <a:cubicBezTo>
                  <a:pt x="2166084" y="2061670"/>
                  <a:pt x="2165512" y="2062813"/>
                  <a:pt x="2166464" y="2063290"/>
                </a:cubicBezTo>
                <a:close/>
                <a:moveTo>
                  <a:pt x="2145700" y="2052336"/>
                </a:moveTo>
                <a:cubicBezTo>
                  <a:pt x="2160368" y="2060813"/>
                  <a:pt x="2175989" y="2043287"/>
                  <a:pt x="2178561" y="2033953"/>
                </a:cubicBezTo>
                <a:cubicBezTo>
                  <a:pt x="2170751" y="2041382"/>
                  <a:pt x="2153320" y="2052145"/>
                  <a:pt x="2145605" y="2050145"/>
                </a:cubicBezTo>
                <a:cubicBezTo>
                  <a:pt x="2145224" y="2050716"/>
                  <a:pt x="2144843" y="2051955"/>
                  <a:pt x="2145700" y="2052336"/>
                </a:cubicBezTo>
                <a:close/>
                <a:moveTo>
                  <a:pt x="2124364" y="2044335"/>
                </a:moveTo>
                <a:cubicBezTo>
                  <a:pt x="2140271" y="2048812"/>
                  <a:pt x="2149415" y="2032809"/>
                  <a:pt x="2152463" y="2021189"/>
                </a:cubicBezTo>
                <a:cubicBezTo>
                  <a:pt x="2144557" y="2030524"/>
                  <a:pt x="2132936" y="2041858"/>
                  <a:pt x="2123983" y="2042144"/>
                </a:cubicBezTo>
                <a:cubicBezTo>
                  <a:pt x="2123793" y="2042811"/>
                  <a:pt x="2123507" y="2044144"/>
                  <a:pt x="2124364" y="2044335"/>
                </a:cubicBezTo>
                <a:close/>
                <a:moveTo>
                  <a:pt x="2099027" y="2038048"/>
                </a:moveTo>
                <a:cubicBezTo>
                  <a:pt x="2114363" y="2040334"/>
                  <a:pt x="2121030" y="2022427"/>
                  <a:pt x="2122554" y="2011092"/>
                </a:cubicBezTo>
                <a:cubicBezTo>
                  <a:pt x="2116077" y="2020808"/>
                  <a:pt x="2109410" y="2032524"/>
                  <a:pt x="2098456" y="2035953"/>
                </a:cubicBezTo>
                <a:cubicBezTo>
                  <a:pt x="2098265" y="2036620"/>
                  <a:pt x="2098170" y="2038048"/>
                  <a:pt x="2099027" y="2038048"/>
                </a:cubicBezTo>
                <a:close/>
                <a:moveTo>
                  <a:pt x="2071119" y="2036238"/>
                </a:moveTo>
                <a:cubicBezTo>
                  <a:pt x="2086073" y="2041382"/>
                  <a:pt x="2093408" y="2018332"/>
                  <a:pt x="2093503" y="2008045"/>
                </a:cubicBezTo>
                <a:cubicBezTo>
                  <a:pt x="2087502" y="2018617"/>
                  <a:pt x="2082168" y="2030714"/>
                  <a:pt x="2071119" y="2035191"/>
                </a:cubicBezTo>
                <a:lnTo>
                  <a:pt x="2071119" y="2036238"/>
                </a:lnTo>
                <a:close/>
                <a:moveTo>
                  <a:pt x="2053022" y="2038143"/>
                </a:moveTo>
                <a:cubicBezTo>
                  <a:pt x="2053879" y="2039763"/>
                  <a:pt x="2055879" y="2038048"/>
                  <a:pt x="2057022" y="2037762"/>
                </a:cubicBezTo>
                <a:cubicBezTo>
                  <a:pt x="2055784" y="2033381"/>
                  <a:pt x="2059118" y="2029762"/>
                  <a:pt x="2059975" y="2025761"/>
                </a:cubicBezTo>
                <a:cubicBezTo>
                  <a:pt x="2061785" y="2018998"/>
                  <a:pt x="2061499" y="2012807"/>
                  <a:pt x="2059880" y="2006711"/>
                </a:cubicBezTo>
                <a:cubicBezTo>
                  <a:pt x="2058927" y="2012997"/>
                  <a:pt x="2054355" y="2022999"/>
                  <a:pt x="2055212" y="2028047"/>
                </a:cubicBezTo>
                <a:cubicBezTo>
                  <a:pt x="2055593" y="2032143"/>
                  <a:pt x="2057022" y="2035191"/>
                  <a:pt x="2052641" y="2037191"/>
                </a:cubicBezTo>
                <a:lnTo>
                  <a:pt x="2053022" y="2038143"/>
                </a:lnTo>
                <a:close/>
                <a:moveTo>
                  <a:pt x="2027876" y="2046430"/>
                </a:moveTo>
                <a:cubicBezTo>
                  <a:pt x="2043306" y="2045478"/>
                  <a:pt x="2039496" y="2018617"/>
                  <a:pt x="2035305" y="2012140"/>
                </a:cubicBezTo>
                <a:cubicBezTo>
                  <a:pt x="2035591" y="2021570"/>
                  <a:pt x="2033400" y="2041096"/>
                  <a:pt x="2027495" y="2045478"/>
                </a:cubicBezTo>
                <a:lnTo>
                  <a:pt x="2027876" y="2046430"/>
                </a:lnTo>
                <a:close/>
                <a:moveTo>
                  <a:pt x="2003873" y="2060051"/>
                </a:moveTo>
                <a:cubicBezTo>
                  <a:pt x="2019398" y="2056717"/>
                  <a:pt x="2013969" y="2033095"/>
                  <a:pt x="2008635" y="2024618"/>
                </a:cubicBezTo>
                <a:cubicBezTo>
                  <a:pt x="2009207" y="2035953"/>
                  <a:pt x="2010159" y="2051288"/>
                  <a:pt x="2003301" y="2059289"/>
                </a:cubicBezTo>
                <a:lnTo>
                  <a:pt x="2003873" y="2060051"/>
                </a:lnTo>
                <a:close/>
                <a:moveTo>
                  <a:pt x="1980155" y="2045097"/>
                </a:moveTo>
                <a:cubicBezTo>
                  <a:pt x="1984061" y="2057003"/>
                  <a:pt x="1985394" y="2069386"/>
                  <a:pt x="1980917" y="2076815"/>
                </a:cubicBezTo>
                <a:cubicBezTo>
                  <a:pt x="1981394" y="2077387"/>
                  <a:pt x="1982441" y="2078244"/>
                  <a:pt x="1983108" y="2077387"/>
                </a:cubicBezTo>
                <a:cubicBezTo>
                  <a:pt x="1995586" y="2066528"/>
                  <a:pt x="1988442" y="2050621"/>
                  <a:pt x="1979012" y="2041477"/>
                </a:cubicBezTo>
                <a:lnTo>
                  <a:pt x="1980155" y="2045097"/>
                </a:lnTo>
                <a:close/>
                <a:moveTo>
                  <a:pt x="1954629" y="2067576"/>
                </a:moveTo>
                <a:cubicBezTo>
                  <a:pt x="1959010" y="2078339"/>
                  <a:pt x="1961963" y="2091198"/>
                  <a:pt x="1957010" y="2100913"/>
                </a:cubicBezTo>
                <a:cubicBezTo>
                  <a:pt x="1957581" y="2101485"/>
                  <a:pt x="1958629" y="2102056"/>
                  <a:pt x="1959296" y="2101199"/>
                </a:cubicBezTo>
                <a:cubicBezTo>
                  <a:pt x="1971488" y="2088912"/>
                  <a:pt x="1964439" y="2072148"/>
                  <a:pt x="1953104" y="2063956"/>
                </a:cubicBezTo>
                <a:lnTo>
                  <a:pt x="1954629" y="2067576"/>
                </a:lnTo>
                <a:close/>
                <a:moveTo>
                  <a:pt x="1928435" y="2097294"/>
                </a:moveTo>
                <a:cubicBezTo>
                  <a:pt x="1933959" y="2108152"/>
                  <a:pt x="1937198" y="2121868"/>
                  <a:pt x="1932721" y="2132346"/>
                </a:cubicBezTo>
                <a:cubicBezTo>
                  <a:pt x="1935864" y="2134537"/>
                  <a:pt x="1937388" y="2127202"/>
                  <a:pt x="1938626" y="2125964"/>
                </a:cubicBezTo>
                <a:cubicBezTo>
                  <a:pt x="1947104" y="2114820"/>
                  <a:pt x="1934531" y="2096532"/>
                  <a:pt x="1926815" y="2093865"/>
                </a:cubicBezTo>
                <a:lnTo>
                  <a:pt x="1928435" y="2097294"/>
                </a:lnTo>
                <a:close/>
                <a:moveTo>
                  <a:pt x="1908242" y="2125107"/>
                </a:moveTo>
                <a:cubicBezTo>
                  <a:pt x="1915481" y="2137204"/>
                  <a:pt x="1917957" y="2150920"/>
                  <a:pt x="1914242" y="2160635"/>
                </a:cubicBezTo>
                <a:cubicBezTo>
                  <a:pt x="1917576" y="2162540"/>
                  <a:pt x="1918529" y="2155301"/>
                  <a:pt x="1919958" y="2153587"/>
                </a:cubicBezTo>
                <a:cubicBezTo>
                  <a:pt x="1927196" y="2137870"/>
                  <a:pt x="1917290" y="2126821"/>
                  <a:pt x="1906337" y="2121773"/>
                </a:cubicBezTo>
                <a:lnTo>
                  <a:pt x="1908242" y="2125107"/>
                </a:lnTo>
                <a:close/>
                <a:moveTo>
                  <a:pt x="1884905" y="2161588"/>
                </a:moveTo>
                <a:cubicBezTo>
                  <a:pt x="1891859" y="2171493"/>
                  <a:pt x="1894716" y="2191496"/>
                  <a:pt x="1890906" y="2198830"/>
                </a:cubicBezTo>
                <a:cubicBezTo>
                  <a:pt x="1891763" y="2199402"/>
                  <a:pt x="1892811" y="2199497"/>
                  <a:pt x="1893383" y="2198354"/>
                </a:cubicBezTo>
                <a:cubicBezTo>
                  <a:pt x="1903765" y="2182733"/>
                  <a:pt x="1899193" y="2164159"/>
                  <a:pt x="1883000" y="2158159"/>
                </a:cubicBezTo>
                <a:lnTo>
                  <a:pt x="1884905" y="2161588"/>
                </a:lnTo>
                <a:close/>
                <a:moveTo>
                  <a:pt x="1864141" y="2200640"/>
                </a:moveTo>
                <a:cubicBezTo>
                  <a:pt x="1870904" y="2215594"/>
                  <a:pt x="1871856" y="2229977"/>
                  <a:pt x="1867570" y="2241788"/>
                </a:cubicBezTo>
                <a:cubicBezTo>
                  <a:pt x="1868427" y="2242455"/>
                  <a:pt x="1869380" y="2242455"/>
                  <a:pt x="1870046" y="2241217"/>
                </a:cubicBezTo>
                <a:cubicBezTo>
                  <a:pt x="1881095" y="2224643"/>
                  <a:pt x="1877666" y="2203974"/>
                  <a:pt x="1862426" y="2196735"/>
                </a:cubicBezTo>
                <a:lnTo>
                  <a:pt x="1864141" y="2200640"/>
                </a:lnTo>
                <a:close/>
                <a:moveTo>
                  <a:pt x="1838709" y="2244550"/>
                </a:moveTo>
                <a:cubicBezTo>
                  <a:pt x="1846996" y="2257409"/>
                  <a:pt x="1848901" y="2272459"/>
                  <a:pt x="1844996" y="2283508"/>
                </a:cubicBezTo>
                <a:cubicBezTo>
                  <a:pt x="1848615" y="2285032"/>
                  <a:pt x="1849568" y="2276459"/>
                  <a:pt x="1850996" y="2274649"/>
                </a:cubicBezTo>
                <a:cubicBezTo>
                  <a:pt x="1858140" y="2257123"/>
                  <a:pt x="1849472" y="2245122"/>
                  <a:pt x="1836614" y="2241217"/>
                </a:cubicBezTo>
                <a:lnTo>
                  <a:pt x="1838709" y="2244550"/>
                </a:lnTo>
                <a:close/>
                <a:moveTo>
                  <a:pt x="1814992" y="2288556"/>
                </a:moveTo>
                <a:cubicBezTo>
                  <a:pt x="1822421" y="2299605"/>
                  <a:pt x="1823564" y="2321512"/>
                  <a:pt x="1819278" y="2329609"/>
                </a:cubicBezTo>
                <a:cubicBezTo>
                  <a:pt x="1820231" y="2330275"/>
                  <a:pt x="1821183" y="2330085"/>
                  <a:pt x="1821850" y="2328751"/>
                </a:cubicBezTo>
                <a:cubicBezTo>
                  <a:pt x="1832232" y="2312083"/>
                  <a:pt x="1831756" y="2290937"/>
                  <a:pt x="1813087" y="2285032"/>
                </a:cubicBezTo>
                <a:lnTo>
                  <a:pt x="1814992" y="2288556"/>
                </a:lnTo>
                <a:close/>
                <a:moveTo>
                  <a:pt x="1795370" y="2361517"/>
                </a:moveTo>
                <a:cubicBezTo>
                  <a:pt x="1794418" y="2370185"/>
                  <a:pt x="1792513" y="2374852"/>
                  <a:pt x="1790608" y="2379139"/>
                </a:cubicBezTo>
                <a:cubicBezTo>
                  <a:pt x="1791560" y="2379996"/>
                  <a:pt x="1792418" y="2379805"/>
                  <a:pt x="1793180" y="2378472"/>
                </a:cubicBezTo>
                <a:cubicBezTo>
                  <a:pt x="1805562" y="2361422"/>
                  <a:pt x="1807086" y="2337895"/>
                  <a:pt x="1790322" y="2329323"/>
                </a:cubicBezTo>
                <a:cubicBezTo>
                  <a:pt x="1794799" y="2340086"/>
                  <a:pt x="1796323" y="2353326"/>
                  <a:pt x="1795370" y="2361517"/>
                </a:cubicBezTo>
                <a:close/>
                <a:moveTo>
                  <a:pt x="1760699" y="2382377"/>
                </a:moveTo>
                <a:cubicBezTo>
                  <a:pt x="1767653" y="2397617"/>
                  <a:pt x="1765748" y="2414191"/>
                  <a:pt x="1759842" y="2425811"/>
                </a:cubicBezTo>
                <a:cubicBezTo>
                  <a:pt x="1763557" y="2427430"/>
                  <a:pt x="1765843" y="2418001"/>
                  <a:pt x="1767748" y="2416096"/>
                </a:cubicBezTo>
                <a:cubicBezTo>
                  <a:pt x="1777940" y="2398379"/>
                  <a:pt x="1772891" y="2383711"/>
                  <a:pt x="1758985" y="2378758"/>
                </a:cubicBezTo>
                <a:lnTo>
                  <a:pt x="1760699" y="2382377"/>
                </a:lnTo>
                <a:close/>
                <a:moveTo>
                  <a:pt x="1723552" y="2473817"/>
                </a:moveTo>
                <a:cubicBezTo>
                  <a:pt x="1737839" y="2462863"/>
                  <a:pt x="1746793" y="2433907"/>
                  <a:pt x="1726981" y="2425430"/>
                </a:cubicBezTo>
                <a:cubicBezTo>
                  <a:pt x="1732696" y="2440860"/>
                  <a:pt x="1731839" y="2460006"/>
                  <a:pt x="1722790" y="2473245"/>
                </a:cubicBezTo>
                <a:lnTo>
                  <a:pt x="1723552" y="2473817"/>
                </a:lnTo>
                <a:close/>
                <a:moveTo>
                  <a:pt x="1688881" y="2511726"/>
                </a:moveTo>
                <a:cubicBezTo>
                  <a:pt x="1705931" y="2499725"/>
                  <a:pt x="1720885" y="2471436"/>
                  <a:pt x="1699930" y="2459720"/>
                </a:cubicBezTo>
                <a:cubicBezTo>
                  <a:pt x="1705169" y="2476865"/>
                  <a:pt x="1699073" y="2498487"/>
                  <a:pt x="1688214" y="2511155"/>
                </a:cubicBezTo>
                <a:lnTo>
                  <a:pt x="1688881" y="2511726"/>
                </a:lnTo>
                <a:close/>
                <a:moveTo>
                  <a:pt x="1645923" y="2549255"/>
                </a:moveTo>
                <a:cubicBezTo>
                  <a:pt x="1664116" y="2539635"/>
                  <a:pt x="1683166" y="2512298"/>
                  <a:pt x="1662973" y="2499249"/>
                </a:cubicBezTo>
                <a:cubicBezTo>
                  <a:pt x="1665926" y="2518203"/>
                  <a:pt x="1656972" y="2538016"/>
                  <a:pt x="1645256" y="2548588"/>
                </a:cubicBezTo>
                <a:lnTo>
                  <a:pt x="1645923" y="2549255"/>
                </a:lnTo>
                <a:close/>
                <a:moveTo>
                  <a:pt x="1585154" y="2587260"/>
                </a:moveTo>
                <a:cubicBezTo>
                  <a:pt x="1593536" y="2585641"/>
                  <a:pt x="1602299" y="2576687"/>
                  <a:pt x="1605251" y="2575163"/>
                </a:cubicBezTo>
                <a:cubicBezTo>
                  <a:pt x="1616681" y="2566305"/>
                  <a:pt x="1623063" y="2548874"/>
                  <a:pt x="1612205" y="2539825"/>
                </a:cubicBezTo>
                <a:cubicBezTo>
                  <a:pt x="1612395" y="2557161"/>
                  <a:pt x="1596012" y="2580592"/>
                  <a:pt x="1584582" y="2586498"/>
                </a:cubicBezTo>
                <a:lnTo>
                  <a:pt x="1585154" y="2587260"/>
                </a:lnTo>
                <a:close/>
                <a:moveTo>
                  <a:pt x="1515907" y="2616120"/>
                </a:moveTo>
                <a:cubicBezTo>
                  <a:pt x="1538481" y="2612977"/>
                  <a:pt x="1567247" y="2592784"/>
                  <a:pt x="1557817" y="2572591"/>
                </a:cubicBezTo>
                <a:cubicBezTo>
                  <a:pt x="1551340" y="2591070"/>
                  <a:pt x="1531909" y="2609167"/>
                  <a:pt x="1515621" y="2615168"/>
                </a:cubicBezTo>
                <a:lnTo>
                  <a:pt x="1515907" y="2616120"/>
                </a:lnTo>
                <a:close/>
                <a:moveTo>
                  <a:pt x="1446946" y="2630122"/>
                </a:moveTo>
                <a:cubicBezTo>
                  <a:pt x="1464853" y="2631456"/>
                  <a:pt x="1501524" y="2617454"/>
                  <a:pt x="1489237" y="2595451"/>
                </a:cubicBezTo>
                <a:cubicBezTo>
                  <a:pt x="1481998" y="2612882"/>
                  <a:pt x="1464091" y="2625550"/>
                  <a:pt x="1446755" y="2629265"/>
                </a:cubicBezTo>
                <a:lnTo>
                  <a:pt x="1446946" y="2630122"/>
                </a:lnTo>
                <a:close/>
                <a:moveTo>
                  <a:pt x="1373032" y="2631456"/>
                </a:moveTo>
                <a:cubicBezTo>
                  <a:pt x="1392177" y="2633742"/>
                  <a:pt x="1427134" y="2629646"/>
                  <a:pt x="1421800" y="2605357"/>
                </a:cubicBezTo>
                <a:cubicBezTo>
                  <a:pt x="1410465" y="2620883"/>
                  <a:pt x="1388558" y="2629836"/>
                  <a:pt x="1370651" y="2629456"/>
                </a:cubicBezTo>
                <a:cubicBezTo>
                  <a:pt x="1370365" y="2630884"/>
                  <a:pt x="1371222" y="2631265"/>
                  <a:pt x="1373032" y="2631456"/>
                </a:cubicBezTo>
                <a:close/>
                <a:moveTo>
                  <a:pt x="1294165" y="2615549"/>
                </a:moveTo>
                <a:cubicBezTo>
                  <a:pt x="1315691" y="2623264"/>
                  <a:pt x="1349315" y="2626979"/>
                  <a:pt x="1354649" y="2603548"/>
                </a:cubicBezTo>
                <a:cubicBezTo>
                  <a:pt x="1334837" y="2615930"/>
                  <a:pt x="1312739" y="2618121"/>
                  <a:pt x="1292260" y="2613073"/>
                </a:cubicBezTo>
                <a:cubicBezTo>
                  <a:pt x="1291593" y="2614311"/>
                  <a:pt x="1292450" y="2614882"/>
                  <a:pt x="1294165" y="2615549"/>
                </a:cubicBezTo>
                <a:close/>
                <a:moveTo>
                  <a:pt x="1226156" y="2583831"/>
                </a:moveTo>
                <a:cubicBezTo>
                  <a:pt x="1243587" y="2594689"/>
                  <a:pt x="1277115" y="2606405"/>
                  <a:pt x="1281211" y="2581640"/>
                </a:cubicBezTo>
                <a:cubicBezTo>
                  <a:pt x="1264066" y="2591070"/>
                  <a:pt x="1241111" y="2589355"/>
                  <a:pt x="1224728" y="2580973"/>
                </a:cubicBezTo>
                <a:cubicBezTo>
                  <a:pt x="1223966" y="2582211"/>
                  <a:pt x="1224633" y="2582878"/>
                  <a:pt x="1226156" y="2583831"/>
                </a:cubicBezTo>
                <a:close/>
                <a:moveTo>
                  <a:pt x="1164053" y="2534872"/>
                </a:moveTo>
                <a:cubicBezTo>
                  <a:pt x="1176722" y="2548112"/>
                  <a:pt x="1207773" y="2569353"/>
                  <a:pt x="1218822" y="2546683"/>
                </a:cubicBezTo>
                <a:cubicBezTo>
                  <a:pt x="1199867" y="2551160"/>
                  <a:pt x="1177007" y="2543826"/>
                  <a:pt x="1163387" y="2531824"/>
                </a:cubicBezTo>
                <a:cubicBezTo>
                  <a:pt x="1162339" y="2532777"/>
                  <a:pt x="1162815" y="2533634"/>
                  <a:pt x="1164053" y="2534872"/>
                </a:cubicBezTo>
                <a:close/>
                <a:moveTo>
                  <a:pt x="1198343" y="1695148"/>
                </a:moveTo>
                <a:lnTo>
                  <a:pt x="1201296" y="1694672"/>
                </a:lnTo>
                <a:cubicBezTo>
                  <a:pt x="1191390" y="1689814"/>
                  <a:pt x="1181484" y="1681718"/>
                  <a:pt x="1178627" y="1671526"/>
                </a:cubicBezTo>
                <a:cubicBezTo>
                  <a:pt x="1177865" y="1671526"/>
                  <a:pt x="1177103" y="1671907"/>
                  <a:pt x="1177293" y="1672955"/>
                </a:cubicBezTo>
                <a:cubicBezTo>
                  <a:pt x="1177388" y="1686671"/>
                  <a:pt x="1187199" y="1696291"/>
                  <a:pt x="1198343" y="1695148"/>
                </a:cubicBezTo>
                <a:close/>
                <a:moveTo>
                  <a:pt x="1193200" y="1735915"/>
                </a:moveTo>
                <a:lnTo>
                  <a:pt x="1196248" y="1736391"/>
                </a:lnTo>
                <a:cubicBezTo>
                  <a:pt x="1186247" y="1725914"/>
                  <a:pt x="1180055" y="1716103"/>
                  <a:pt x="1178627" y="1704007"/>
                </a:cubicBezTo>
                <a:cubicBezTo>
                  <a:pt x="1177865" y="1703911"/>
                  <a:pt x="1177103" y="1704007"/>
                  <a:pt x="1177007" y="1704959"/>
                </a:cubicBezTo>
                <a:cubicBezTo>
                  <a:pt x="1174531" y="1719056"/>
                  <a:pt x="1181960" y="1733439"/>
                  <a:pt x="1193200" y="1735915"/>
                </a:cubicBezTo>
                <a:close/>
                <a:moveTo>
                  <a:pt x="1114333" y="2472865"/>
                </a:moveTo>
                <a:cubicBezTo>
                  <a:pt x="1123477" y="2488295"/>
                  <a:pt x="1148242" y="2514870"/>
                  <a:pt x="1163863" y="2495915"/>
                </a:cubicBezTo>
                <a:cubicBezTo>
                  <a:pt x="1144622" y="2495629"/>
                  <a:pt x="1125572" y="2484771"/>
                  <a:pt x="1114428" y="2469912"/>
                </a:cubicBezTo>
                <a:cubicBezTo>
                  <a:pt x="1113285" y="2470483"/>
                  <a:pt x="1113571" y="2471341"/>
                  <a:pt x="1114333" y="2472865"/>
                </a:cubicBezTo>
                <a:close/>
                <a:moveTo>
                  <a:pt x="1086520" y="2420477"/>
                </a:moveTo>
                <a:cubicBezTo>
                  <a:pt x="1094426" y="2439051"/>
                  <a:pt x="1112904" y="2464387"/>
                  <a:pt x="1130049" y="2448290"/>
                </a:cubicBezTo>
                <a:cubicBezTo>
                  <a:pt x="1111094" y="2445814"/>
                  <a:pt x="1094521" y="2431621"/>
                  <a:pt x="1087091" y="2417620"/>
                </a:cubicBezTo>
                <a:cubicBezTo>
                  <a:pt x="1085853" y="2418001"/>
                  <a:pt x="1085853" y="2418858"/>
                  <a:pt x="1086520" y="2420477"/>
                </a:cubicBezTo>
                <a:close/>
                <a:moveTo>
                  <a:pt x="1064612" y="2354374"/>
                </a:moveTo>
                <a:cubicBezTo>
                  <a:pt x="1068994" y="2373138"/>
                  <a:pt x="1082805" y="2399617"/>
                  <a:pt x="1102046" y="2388378"/>
                </a:cubicBezTo>
                <a:cubicBezTo>
                  <a:pt x="1085663" y="2382853"/>
                  <a:pt x="1070994" y="2367232"/>
                  <a:pt x="1065660" y="2351802"/>
                </a:cubicBezTo>
                <a:cubicBezTo>
                  <a:pt x="1064422" y="2351992"/>
                  <a:pt x="1064231" y="2352754"/>
                  <a:pt x="1064612" y="2354374"/>
                </a:cubicBezTo>
                <a:close/>
                <a:moveTo>
                  <a:pt x="1052039" y="2287508"/>
                </a:moveTo>
                <a:cubicBezTo>
                  <a:pt x="1053944" y="2308272"/>
                  <a:pt x="1062326" y="2333800"/>
                  <a:pt x="1084234" y="2330656"/>
                </a:cubicBezTo>
                <a:cubicBezTo>
                  <a:pt x="1068422" y="2320274"/>
                  <a:pt x="1056897" y="2303034"/>
                  <a:pt x="1053563" y="2285222"/>
                </a:cubicBezTo>
                <a:cubicBezTo>
                  <a:pt x="1052230" y="2285032"/>
                  <a:pt x="1051944" y="2285889"/>
                  <a:pt x="1052039" y="2287508"/>
                </a:cubicBezTo>
                <a:close/>
                <a:moveTo>
                  <a:pt x="1051087" y="2225024"/>
                </a:moveTo>
                <a:lnTo>
                  <a:pt x="1050896" y="2223500"/>
                </a:lnTo>
                <a:cubicBezTo>
                  <a:pt x="1049658" y="2223405"/>
                  <a:pt x="1049277" y="2224357"/>
                  <a:pt x="1049277" y="2225881"/>
                </a:cubicBezTo>
                <a:cubicBezTo>
                  <a:pt x="1048325" y="2245503"/>
                  <a:pt x="1057373" y="2272173"/>
                  <a:pt x="1076138" y="2264934"/>
                </a:cubicBezTo>
                <a:cubicBezTo>
                  <a:pt x="1062422" y="2256457"/>
                  <a:pt x="1052706" y="2239883"/>
                  <a:pt x="1051087" y="2225024"/>
                </a:cubicBezTo>
                <a:close/>
                <a:moveTo>
                  <a:pt x="1056992" y="2172922"/>
                </a:moveTo>
                <a:cubicBezTo>
                  <a:pt x="1055945" y="2167493"/>
                  <a:pt x="1055849" y="2164350"/>
                  <a:pt x="1055754" y="2160730"/>
                </a:cubicBezTo>
                <a:cubicBezTo>
                  <a:pt x="1054516" y="2160445"/>
                  <a:pt x="1054040" y="2161302"/>
                  <a:pt x="1053849" y="2162730"/>
                </a:cubicBezTo>
                <a:cubicBezTo>
                  <a:pt x="1051182" y="2181780"/>
                  <a:pt x="1054611" y="2206831"/>
                  <a:pt x="1075661" y="2204641"/>
                </a:cubicBezTo>
                <a:cubicBezTo>
                  <a:pt x="1066422" y="2196830"/>
                  <a:pt x="1059183" y="2184162"/>
                  <a:pt x="1056992" y="2172922"/>
                </a:cubicBezTo>
                <a:close/>
                <a:moveTo>
                  <a:pt x="1065851" y="2101009"/>
                </a:moveTo>
                <a:lnTo>
                  <a:pt x="1066041" y="2099580"/>
                </a:lnTo>
                <a:cubicBezTo>
                  <a:pt x="1064898" y="2099104"/>
                  <a:pt x="1064327" y="2099675"/>
                  <a:pt x="1064041" y="2101104"/>
                </a:cubicBezTo>
                <a:cubicBezTo>
                  <a:pt x="1058897" y="2120535"/>
                  <a:pt x="1061469" y="2145490"/>
                  <a:pt x="1080043" y="2148348"/>
                </a:cubicBezTo>
                <a:cubicBezTo>
                  <a:pt x="1066708" y="2131870"/>
                  <a:pt x="1064422" y="2107295"/>
                  <a:pt x="1065851" y="2101009"/>
                </a:cubicBezTo>
                <a:close/>
                <a:moveTo>
                  <a:pt x="1086520" y="2080530"/>
                </a:moveTo>
                <a:cubicBezTo>
                  <a:pt x="1078995" y="2067576"/>
                  <a:pt x="1078233" y="2057860"/>
                  <a:pt x="1079376" y="2046907"/>
                </a:cubicBezTo>
                <a:cubicBezTo>
                  <a:pt x="1078328" y="2046525"/>
                  <a:pt x="1077662" y="2047097"/>
                  <a:pt x="1077281" y="2048526"/>
                </a:cubicBezTo>
                <a:cubicBezTo>
                  <a:pt x="1071470" y="2066147"/>
                  <a:pt x="1074423" y="2090150"/>
                  <a:pt x="1092806" y="2089007"/>
                </a:cubicBezTo>
                <a:cubicBezTo>
                  <a:pt x="1090711" y="2086245"/>
                  <a:pt x="1088234" y="2083387"/>
                  <a:pt x="1086520" y="2080530"/>
                </a:cubicBezTo>
                <a:close/>
                <a:moveTo>
                  <a:pt x="1095664" y="1995567"/>
                </a:moveTo>
                <a:lnTo>
                  <a:pt x="1095854" y="1994329"/>
                </a:lnTo>
                <a:cubicBezTo>
                  <a:pt x="1094807" y="1993852"/>
                  <a:pt x="1094140" y="1994424"/>
                  <a:pt x="1093759" y="1995662"/>
                </a:cubicBezTo>
                <a:cubicBezTo>
                  <a:pt x="1087853" y="2012521"/>
                  <a:pt x="1087949" y="2034333"/>
                  <a:pt x="1106999" y="2036620"/>
                </a:cubicBezTo>
                <a:cubicBezTo>
                  <a:pt x="1098045" y="2027190"/>
                  <a:pt x="1092902" y="2004425"/>
                  <a:pt x="1095664" y="1995567"/>
                </a:cubicBezTo>
                <a:close/>
                <a:moveTo>
                  <a:pt x="1108427" y="1957848"/>
                </a:moveTo>
                <a:lnTo>
                  <a:pt x="1108618" y="1956609"/>
                </a:lnTo>
                <a:cubicBezTo>
                  <a:pt x="1107665" y="1956133"/>
                  <a:pt x="1106903" y="1956609"/>
                  <a:pt x="1106522" y="1957848"/>
                </a:cubicBezTo>
                <a:cubicBezTo>
                  <a:pt x="1100331" y="1974326"/>
                  <a:pt x="1100522" y="1995376"/>
                  <a:pt x="1119000" y="1998043"/>
                </a:cubicBezTo>
                <a:cubicBezTo>
                  <a:pt x="1110523" y="1988709"/>
                  <a:pt x="1105665" y="1966516"/>
                  <a:pt x="1108427" y="1957848"/>
                </a:cubicBezTo>
                <a:close/>
                <a:moveTo>
                  <a:pt x="1130811" y="1954038"/>
                </a:moveTo>
                <a:cubicBezTo>
                  <a:pt x="1122334" y="1942417"/>
                  <a:pt x="1119953" y="1928416"/>
                  <a:pt x="1122143" y="1917557"/>
                </a:cubicBezTo>
                <a:cubicBezTo>
                  <a:pt x="1121191" y="1917081"/>
                  <a:pt x="1120429" y="1917557"/>
                  <a:pt x="1120048" y="1918795"/>
                </a:cubicBezTo>
                <a:cubicBezTo>
                  <a:pt x="1113380" y="1934988"/>
                  <a:pt x="1115952" y="1956229"/>
                  <a:pt x="1132811" y="1956895"/>
                </a:cubicBezTo>
                <a:lnTo>
                  <a:pt x="1130811" y="1954038"/>
                </a:lnTo>
                <a:close/>
                <a:moveTo>
                  <a:pt x="1140527" y="1893935"/>
                </a:moveTo>
                <a:cubicBezTo>
                  <a:pt x="1137193" y="1883172"/>
                  <a:pt x="1137860" y="1876409"/>
                  <a:pt x="1138717" y="1871266"/>
                </a:cubicBezTo>
                <a:cubicBezTo>
                  <a:pt x="1137764" y="1870789"/>
                  <a:pt x="1137002" y="1871266"/>
                  <a:pt x="1136717" y="1872408"/>
                </a:cubicBezTo>
                <a:cubicBezTo>
                  <a:pt x="1130716" y="1888125"/>
                  <a:pt x="1131954" y="1907556"/>
                  <a:pt x="1149290" y="1910223"/>
                </a:cubicBezTo>
                <a:cubicBezTo>
                  <a:pt x="1145575" y="1905270"/>
                  <a:pt x="1142336" y="1899650"/>
                  <a:pt x="1140527" y="1893935"/>
                </a:cubicBezTo>
                <a:close/>
                <a:moveTo>
                  <a:pt x="1155671" y="1850787"/>
                </a:moveTo>
                <a:cubicBezTo>
                  <a:pt x="1152814" y="1842309"/>
                  <a:pt x="1151957" y="1833546"/>
                  <a:pt x="1153290" y="1825450"/>
                </a:cubicBezTo>
                <a:cubicBezTo>
                  <a:pt x="1152433" y="1824974"/>
                  <a:pt x="1151671" y="1825260"/>
                  <a:pt x="1151290" y="1826498"/>
                </a:cubicBezTo>
                <a:cubicBezTo>
                  <a:pt x="1145099" y="1842500"/>
                  <a:pt x="1147956" y="1862121"/>
                  <a:pt x="1162910" y="1866408"/>
                </a:cubicBezTo>
                <a:cubicBezTo>
                  <a:pt x="1159958" y="1861455"/>
                  <a:pt x="1157100" y="1855549"/>
                  <a:pt x="1155671" y="1850787"/>
                </a:cubicBezTo>
                <a:close/>
                <a:moveTo>
                  <a:pt x="1167197" y="1801162"/>
                </a:moveTo>
                <a:cubicBezTo>
                  <a:pt x="1165101" y="1795446"/>
                  <a:pt x="1164339" y="1789922"/>
                  <a:pt x="1164815" y="1784969"/>
                </a:cubicBezTo>
                <a:cubicBezTo>
                  <a:pt x="1161482" y="1784779"/>
                  <a:pt x="1162529" y="1791541"/>
                  <a:pt x="1161672" y="1793541"/>
                </a:cubicBezTo>
                <a:cubicBezTo>
                  <a:pt x="1159196" y="1809258"/>
                  <a:pt x="1167292" y="1818592"/>
                  <a:pt x="1178912" y="1819259"/>
                </a:cubicBezTo>
                <a:cubicBezTo>
                  <a:pt x="1174055" y="1814306"/>
                  <a:pt x="1169102" y="1807162"/>
                  <a:pt x="1167197" y="1801162"/>
                </a:cubicBezTo>
                <a:close/>
                <a:moveTo>
                  <a:pt x="1173102" y="1743821"/>
                </a:moveTo>
                <a:cubicBezTo>
                  <a:pt x="1167197" y="1757823"/>
                  <a:pt x="1174531" y="1776682"/>
                  <a:pt x="1189961" y="1776682"/>
                </a:cubicBezTo>
                <a:cubicBezTo>
                  <a:pt x="1181198" y="1768395"/>
                  <a:pt x="1173674" y="1755537"/>
                  <a:pt x="1173864" y="1743916"/>
                </a:cubicBezTo>
                <a:lnTo>
                  <a:pt x="1173102" y="1743821"/>
                </a:lnTo>
                <a:close/>
                <a:moveTo>
                  <a:pt x="1172626" y="1638284"/>
                </a:moveTo>
                <a:cubicBezTo>
                  <a:pt x="1174626" y="1652762"/>
                  <a:pt x="1187675" y="1662001"/>
                  <a:pt x="1199391" y="1657525"/>
                </a:cubicBezTo>
                <a:cubicBezTo>
                  <a:pt x="1189009" y="1653619"/>
                  <a:pt x="1177960" y="1646475"/>
                  <a:pt x="1173864" y="1636760"/>
                </a:cubicBezTo>
                <a:cubicBezTo>
                  <a:pt x="1173007" y="1636950"/>
                  <a:pt x="1172340" y="1637332"/>
                  <a:pt x="1172626" y="1638284"/>
                </a:cubicBezTo>
                <a:close/>
                <a:moveTo>
                  <a:pt x="1162434" y="1604280"/>
                </a:moveTo>
                <a:cubicBezTo>
                  <a:pt x="1166720" y="1617710"/>
                  <a:pt x="1179674" y="1624758"/>
                  <a:pt x="1191390" y="1618758"/>
                </a:cubicBezTo>
                <a:cubicBezTo>
                  <a:pt x="1180817" y="1616376"/>
                  <a:pt x="1169483" y="1611900"/>
                  <a:pt x="1163387" y="1602661"/>
                </a:cubicBezTo>
                <a:cubicBezTo>
                  <a:pt x="1162720" y="1602946"/>
                  <a:pt x="1162148" y="1603422"/>
                  <a:pt x="1162434" y="1604280"/>
                </a:cubicBezTo>
                <a:close/>
                <a:moveTo>
                  <a:pt x="1151195" y="1580753"/>
                </a:moveTo>
                <a:cubicBezTo>
                  <a:pt x="1157386" y="1593612"/>
                  <a:pt x="1171578" y="1596850"/>
                  <a:pt x="1181008" y="1589516"/>
                </a:cubicBezTo>
                <a:cubicBezTo>
                  <a:pt x="1170911" y="1589135"/>
                  <a:pt x="1158624" y="1586563"/>
                  <a:pt x="1151861" y="1579038"/>
                </a:cubicBezTo>
                <a:cubicBezTo>
                  <a:pt x="1151385" y="1579420"/>
                  <a:pt x="1150814" y="1579896"/>
                  <a:pt x="1151195" y="1580753"/>
                </a:cubicBezTo>
                <a:close/>
                <a:moveTo>
                  <a:pt x="1134812" y="1556274"/>
                </a:moveTo>
                <a:cubicBezTo>
                  <a:pt x="1141860" y="1566180"/>
                  <a:pt x="1156814" y="1566942"/>
                  <a:pt x="1164625" y="1558750"/>
                </a:cubicBezTo>
                <a:cubicBezTo>
                  <a:pt x="1155957" y="1560274"/>
                  <a:pt x="1140050" y="1559036"/>
                  <a:pt x="1135193" y="1554654"/>
                </a:cubicBezTo>
                <a:cubicBezTo>
                  <a:pt x="1134812" y="1555036"/>
                  <a:pt x="1134335" y="1555702"/>
                  <a:pt x="1134812" y="1556274"/>
                </a:cubicBezTo>
                <a:close/>
                <a:moveTo>
                  <a:pt x="1115666" y="1538748"/>
                </a:moveTo>
                <a:cubicBezTo>
                  <a:pt x="1124144" y="1546654"/>
                  <a:pt x="1138241" y="1542558"/>
                  <a:pt x="1144527" y="1535319"/>
                </a:cubicBezTo>
                <a:cubicBezTo>
                  <a:pt x="1135383" y="1537509"/>
                  <a:pt x="1123667" y="1540176"/>
                  <a:pt x="1115857" y="1537129"/>
                </a:cubicBezTo>
                <a:cubicBezTo>
                  <a:pt x="1115476" y="1537605"/>
                  <a:pt x="1115000" y="1538367"/>
                  <a:pt x="1115666" y="1538748"/>
                </a:cubicBezTo>
                <a:close/>
                <a:moveTo>
                  <a:pt x="1097188" y="1528556"/>
                </a:moveTo>
                <a:cubicBezTo>
                  <a:pt x="1108142" y="1532937"/>
                  <a:pt x="1117190" y="1524270"/>
                  <a:pt x="1120524" y="1515126"/>
                </a:cubicBezTo>
                <a:cubicBezTo>
                  <a:pt x="1113380" y="1520841"/>
                  <a:pt x="1103665" y="1527604"/>
                  <a:pt x="1096902" y="1526937"/>
                </a:cubicBezTo>
                <a:cubicBezTo>
                  <a:pt x="1096712" y="1527413"/>
                  <a:pt x="1096521" y="1528270"/>
                  <a:pt x="1097188" y="1528556"/>
                </a:cubicBezTo>
                <a:close/>
                <a:moveTo>
                  <a:pt x="1075661" y="1524079"/>
                </a:moveTo>
                <a:cubicBezTo>
                  <a:pt x="1078519" y="1526270"/>
                  <a:pt x="1084520" y="1524270"/>
                  <a:pt x="1085853" y="1524460"/>
                </a:cubicBezTo>
                <a:cubicBezTo>
                  <a:pt x="1089949" y="1523698"/>
                  <a:pt x="1093664" y="1522079"/>
                  <a:pt x="1094140" y="1518650"/>
                </a:cubicBezTo>
                <a:cubicBezTo>
                  <a:pt x="1096521" y="1510458"/>
                  <a:pt x="1096712" y="1509316"/>
                  <a:pt x="1097378" y="1505220"/>
                </a:cubicBezTo>
                <a:cubicBezTo>
                  <a:pt x="1095378" y="1515030"/>
                  <a:pt x="1084424" y="1522174"/>
                  <a:pt x="1075566" y="1523317"/>
                </a:cubicBezTo>
                <a:lnTo>
                  <a:pt x="1075661" y="1524079"/>
                </a:lnTo>
                <a:close/>
                <a:moveTo>
                  <a:pt x="1043276" y="1525603"/>
                </a:moveTo>
                <a:cubicBezTo>
                  <a:pt x="1055468" y="1528080"/>
                  <a:pt x="1068708" y="1515507"/>
                  <a:pt x="1067470" y="1503886"/>
                </a:cubicBezTo>
                <a:cubicBezTo>
                  <a:pt x="1061660" y="1512363"/>
                  <a:pt x="1052325" y="1522650"/>
                  <a:pt x="1043181" y="1524937"/>
                </a:cubicBezTo>
                <a:lnTo>
                  <a:pt x="1043276" y="1525603"/>
                </a:lnTo>
                <a:close/>
                <a:moveTo>
                  <a:pt x="1012130" y="1532366"/>
                </a:moveTo>
                <a:cubicBezTo>
                  <a:pt x="1025465" y="1531604"/>
                  <a:pt x="1035656" y="1518364"/>
                  <a:pt x="1029751" y="1506363"/>
                </a:cubicBezTo>
                <a:cubicBezTo>
                  <a:pt x="1026893" y="1517316"/>
                  <a:pt x="1019845" y="1527794"/>
                  <a:pt x="1011844" y="1531699"/>
                </a:cubicBezTo>
                <a:lnTo>
                  <a:pt x="1012130" y="1532366"/>
                </a:lnTo>
                <a:close/>
                <a:moveTo>
                  <a:pt x="977363" y="1545320"/>
                </a:moveTo>
                <a:cubicBezTo>
                  <a:pt x="991079" y="1542462"/>
                  <a:pt x="1001557" y="1528080"/>
                  <a:pt x="994032" y="1516174"/>
                </a:cubicBezTo>
                <a:cubicBezTo>
                  <a:pt x="992889" y="1526556"/>
                  <a:pt x="983936" y="1541224"/>
                  <a:pt x="976982" y="1544653"/>
                </a:cubicBezTo>
                <a:lnTo>
                  <a:pt x="977363" y="1545320"/>
                </a:lnTo>
                <a:close/>
                <a:moveTo>
                  <a:pt x="950312" y="1559036"/>
                </a:moveTo>
                <a:cubicBezTo>
                  <a:pt x="963933" y="1554750"/>
                  <a:pt x="974982" y="1539700"/>
                  <a:pt x="965933" y="1527984"/>
                </a:cubicBezTo>
                <a:cubicBezTo>
                  <a:pt x="964600" y="1539795"/>
                  <a:pt x="959075" y="1551607"/>
                  <a:pt x="949931" y="1558465"/>
                </a:cubicBezTo>
                <a:lnTo>
                  <a:pt x="950312" y="1559036"/>
                </a:lnTo>
                <a:close/>
                <a:moveTo>
                  <a:pt x="920785" y="1577133"/>
                </a:moveTo>
                <a:cubicBezTo>
                  <a:pt x="933834" y="1571800"/>
                  <a:pt x="945645" y="1555797"/>
                  <a:pt x="934501" y="1544653"/>
                </a:cubicBezTo>
                <a:cubicBezTo>
                  <a:pt x="934310" y="1557417"/>
                  <a:pt x="928214" y="1570085"/>
                  <a:pt x="920309" y="1576657"/>
                </a:cubicBezTo>
                <a:lnTo>
                  <a:pt x="920785" y="1577133"/>
                </a:lnTo>
                <a:close/>
                <a:moveTo>
                  <a:pt x="883256" y="1602470"/>
                </a:moveTo>
                <a:cubicBezTo>
                  <a:pt x="896496" y="1596183"/>
                  <a:pt x="908879" y="1579324"/>
                  <a:pt x="897449" y="1568085"/>
                </a:cubicBezTo>
                <a:cubicBezTo>
                  <a:pt x="898020" y="1579610"/>
                  <a:pt x="889733" y="1596850"/>
                  <a:pt x="882875" y="1601994"/>
                </a:cubicBezTo>
                <a:lnTo>
                  <a:pt x="883256" y="1602470"/>
                </a:lnTo>
                <a:close/>
                <a:moveTo>
                  <a:pt x="844204" y="1632093"/>
                </a:moveTo>
                <a:cubicBezTo>
                  <a:pt x="858301" y="1624854"/>
                  <a:pt x="871445" y="1606470"/>
                  <a:pt x="862111" y="1594564"/>
                </a:cubicBezTo>
                <a:cubicBezTo>
                  <a:pt x="860301" y="1609137"/>
                  <a:pt x="852681" y="1623520"/>
                  <a:pt x="843728" y="1631521"/>
                </a:cubicBezTo>
                <a:lnTo>
                  <a:pt x="844204" y="1632093"/>
                </a:lnTo>
                <a:close/>
                <a:moveTo>
                  <a:pt x="807247" y="1660858"/>
                </a:moveTo>
                <a:cubicBezTo>
                  <a:pt x="820391" y="1654000"/>
                  <a:pt x="834107" y="1633712"/>
                  <a:pt x="820868" y="1625044"/>
                </a:cubicBezTo>
                <a:cubicBezTo>
                  <a:pt x="821534" y="1638855"/>
                  <a:pt x="814962" y="1652571"/>
                  <a:pt x="806771" y="1660382"/>
                </a:cubicBezTo>
                <a:lnTo>
                  <a:pt x="807247" y="1660858"/>
                </a:lnTo>
                <a:close/>
                <a:moveTo>
                  <a:pt x="766289" y="1692291"/>
                </a:moveTo>
                <a:cubicBezTo>
                  <a:pt x="779339" y="1684957"/>
                  <a:pt x="795245" y="1666764"/>
                  <a:pt x="782291" y="1655429"/>
                </a:cubicBezTo>
                <a:cubicBezTo>
                  <a:pt x="782958" y="1667907"/>
                  <a:pt x="773147" y="1686100"/>
                  <a:pt x="765813" y="1691815"/>
                </a:cubicBezTo>
                <a:lnTo>
                  <a:pt x="766289" y="1692291"/>
                </a:lnTo>
                <a:close/>
                <a:moveTo>
                  <a:pt x="721903" y="1725152"/>
                </a:moveTo>
                <a:cubicBezTo>
                  <a:pt x="736857" y="1717722"/>
                  <a:pt x="753716" y="1699149"/>
                  <a:pt x="744477" y="1686100"/>
                </a:cubicBezTo>
                <a:cubicBezTo>
                  <a:pt x="742001" y="1700387"/>
                  <a:pt x="731714" y="1716770"/>
                  <a:pt x="721522" y="1724580"/>
                </a:cubicBezTo>
                <a:lnTo>
                  <a:pt x="721903" y="1725152"/>
                </a:lnTo>
                <a:close/>
                <a:moveTo>
                  <a:pt x="677612" y="1754394"/>
                </a:moveTo>
                <a:cubicBezTo>
                  <a:pt x="691518" y="1748488"/>
                  <a:pt x="711521" y="1728581"/>
                  <a:pt x="698090" y="1718484"/>
                </a:cubicBezTo>
                <a:cubicBezTo>
                  <a:pt x="696852" y="1732486"/>
                  <a:pt x="687613" y="1746107"/>
                  <a:pt x="677135" y="1753917"/>
                </a:cubicBezTo>
                <a:lnTo>
                  <a:pt x="677612" y="1754394"/>
                </a:lnTo>
                <a:close/>
                <a:moveTo>
                  <a:pt x="634844" y="1779159"/>
                </a:moveTo>
                <a:cubicBezTo>
                  <a:pt x="637607" y="1778968"/>
                  <a:pt x="640464" y="1775634"/>
                  <a:pt x="642750" y="1774396"/>
                </a:cubicBezTo>
                <a:cubicBezTo>
                  <a:pt x="642369" y="1773539"/>
                  <a:pt x="642941" y="1774301"/>
                  <a:pt x="642369" y="1773253"/>
                </a:cubicBezTo>
                <a:cubicBezTo>
                  <a:pt x="651608" y="1767157"/>
                  <a:pt x="660371" y="1755537"/>
                  <a:pt x="652275" y="1747631"/>
                </a:cubicBezTo>
                <a:cubicBezTo>
                  <a:pt x="650370" y="1755537"/>
                  <a:pt x="645893" y="1763442"/>
                  <a:pt x="640274" y="1769538"/>
                </a:cubicBezTo>
                <a:cubicBezTo>
                  <a:pt x="641036" y="1771158"/>
                  <a:pt x="640559" y="1771158"/>
                  <a:pt x="641512" y="1772301"/>
                </a:cubicBezTo>
                <a:cubicBezTo>
                  <a:pt x="639607" y="1774587"/>
                  <a:pt x="636654" y="1776873"/>
                  <a:pt x="634559" y="1778683"/>
                </a:cubicBezTo>
                <a:lnTo>
                  <a:pt x="634844" y="1779159"/>
                </a:lnTo>
                <a:close/>
                <a:moveTo>
                  <a:pt x="581028" y="1809067"/>
                </a:moveTo>
                <a:cubicBezTo>
                  <a:pt x="594649" y="1804686"/>
                  <a:pt x="619414" y="1787065"/>
                  <a:pt x="607698" y="1774491"/>
                </a:cubicBezTo>
                <a:cubicBezTo>
                  <a:pt x="604269" y="1788398"/>
                  <a:pt x="592458" y="1801828"/>
                  <a:pt x="580742" y="1808591"/>
                </a:cubicBezTo>
                <a:lnTo>
                  <a:pt x="581028" y="1809067"/>
                </a:lnTo>
                <a:close/>
                <a:moveTo>
                  <a:pt x="537023" y="1828212"/>
                </a:moveTo>
                <a:cubicBezTo>
                  <a:pt x="550643" y="1825069"/>
                  <a:pt x="577123" y="1809734"/>
                  <a:pt x="565407" y="1796685"/>
                </a:cubicBezTo>
                <a:cubicBezTo>
                  <a:pt x="560835" y="1811163"/>
                  <a:pt x="548072" y="1822307"/>
                  <a:pt x="536737" y="1827736"/>
                </a:cubicBezTo>
                <a:lnTo>
                  <a:pt x="537023" y="1828212"/>
                </a:lnTo>
                <a:close/>
                <a:moveTo>
                  <a:pt x="480063" y="1846120"/>
                </a:moveTo>
                <a:cubicBezTo>
                  <a:pt x="494065" y="1844310"/>
                  <a:pt x="522164" y="1832404"/>
                  <a:pt x="513305" y="1817925"/>
                </a:cubicBezTo>
                <a:cubicBezTo>
                  <a:pt x="507114" y="1830784"/>
                  <a:pt x="492827" y="1841166"/>
                  <a:pt x="479873" y="1845548"/>
                </a:cubicBezTo>
                <a:lnTo>
                  <a:pt x="480063" y="1846120"/>
                </a:lnTo>
                <a:close/>
                <a:moveTo>
                  <a:pt x="419770" y="1858121"/>
                </a:moveTo>
                <a:cubicBezTo>
                  <a:pt x="436248" y="1858026"/>
                  <a:pt x="463775" y="1849549"/>
                  <a:pt x="461394" y="1833928"/>
                </a:cubicBezTo>
                <a:cubicBezTo>
                  <a:pt x="449869" y="1846786"/>
                  <a:pt x="435105" y="1854311"/>
                  <a:pt x="419675" y="1857550"/>
                </a:cubicBezTo>
                <a:lnTo>
                  <a:pt x="419770" y="1858121"/>
                </a:lnTo>
                <a:close/>
                <a:moveTo>
                  <a:pt x="363287" y="1862121"/>
                </a:moveTo>
                <a:cubicBezTo>
                  <a:pt x="376431" y="1863741"/>
                  <a:pt x="407864" y="1858597"/>
                  <a:pt x="401101" y="1843167"/>
                </a:cubicBezTo>
                <a:cubicBezTo>
                  <a:pt x="392147" y="1854311"/>
                  <a:pt x="376622" y="1860312"/>
                  <a:pt x="363191" y="1861645"/>
                </a:cubicBezTo>
                <a:lnTo>
                  <a:pt x="363287" y="1862121"/>
                </a:lnTo>
                <a:close/>
                <a:moveTo>
                  <a:pt x="17434" y="1527889"/>
                </a:moveTo>
                <a:cubicBezTo>
                  <a:pt x="10766" y="1516745"/>
                  <a:pt x="11243" y="1495790"/>
                  <a:pt x="13624" y="1486741"/>
                </a:cubicBezTo>
                <a:cubicBezTo>
                  <a:pt x="8385" y="1494933"/>
                  <a:pt x="4575" y="1531318"/>
                  <a:pt x="17434" y="1527889"/>
                </a:cubicBezTo>
                <a:close/>
                <a:moveTo>
                  <a:pt x="302803" y="1858692"/>
                </a:moveTo>
                <a:cubicBezTo>
                  <a:pt x="315757" y="1862121"/>
                  <a:pt x="347761" y="1861264"/>
                  <a:pt x="344332" y="1845358"/>
                </a:cubicBezTo>
                <a:cubicBezTo>
                  <a:pt x="333569" y="1854692"/>
                  <a:pt x="316138" y="1858978"/>
                  <a:pt x="302803" y="1858121"/>
                </a:cubicBezTo>
                <a:lnTo>
                  <a:pt x="302803" y="1858692"/>
                </a:lnTo>
                <a:close/>
                <a:moveTo>
                  <a:pt x="242891" y="1847929"/>
                </a:moveTo>
                <a:cubicBezTo>
                  <a:pt x="256892" y="1851930"/>
                  <a:pt x="285753" y="1856692"/>
                  <a:pt x="289468" y="1841547"/>
                </a:cubicBezTo>
                <a:cubicBezTo>
                  <a:pt x="271656" y="1850120"/>
                  <a:pt x="249463" y="1848596"/>
                  <a:pt x="241271" y="1846405"/>
                </a:cubicBezTo>
                <a:cubicBezTo>
                  <a:pt x="240795" y="1847262"/>
                  <a:pt x="241557" y="1847548"/>
                  <a:pt x="242891" y="1847929"/>
                </a:cubicBezTo>
                <a:close/>
                <a:moveTo>
                  <a:pt x="187455" y="1828593"/>
                </a:moveTo>
                <a:cubicBezTo>
                  <a:pt x="200885" y="1834499"/>
                  <a:pt x="228698" y="1842691"/>
                  <a:pt x="228794" y="1826879"/>
                </a:cubicBezTo>
                <a:cubicBezTo>
                  <a:pt x="215649" y="1832975"/>
                  <a:pt x="198409" y="1831356"/>
                  <a:pt x="185836" y="1826784"/>
                </a:cubicBezTo>
                <a:cubicBezTo>
                  <a:pt x="185550" y="1827641"/>
                  <a:pt x="186312" y="1828022"/>
                  <a:pt x="187455" y="1828593"/>
                </a:cubicBezTo>
                <a:close/>
                <a:moveTo>
                  <a:pt x="132020" y="1797923"/>
                </a:moveTo>
                <a:cubicBezTo>
                  <a:pt x="141449" y="1804495"/>
                  <a:pt x="170501" y="1820783"/>
                  <a:pt x="174596" y="1805067"/>
                </a:cubicBezTo>
                <a:cubicBezTo>
                  <a:pt x="159928" y="1808115"/>
                  <a:pt x="143164" y="1803352"/>
                  <a:pt x="130781" y="1795923"/>
                </a:cubicBezTo>
                <a:cubicBezTo>
                  <a:pt x="130305" y="1796590"/>
                  <a:pt x="130972" y="1797066"/>
                  <a:pt x="132020" y="1797923"/>
                </a:cubicBezTo>
                <a:close/>
                <a:moveTo>
                  <a:pt x="94110" y="1767729"/>
                </a:moveTo>
                <a:cubicBezTo>
                  <a:pt x="102016" y="1775444"/>
                  <a:pt x="129257" y="1796590"/>
                  <a:pt x="135449" y="1781635"/>
                </a:cubicBezTo>
                <a:cubicBezTo>
                  <a:pt x="121542" y="1783159"/>
                  <a:pt x="100682" y="1772587"/>
                  <a:pt x="93158" y="1765538"/>
                </a:cubicBezTo>
                <a:cubicBezTo>
                  <a:pt x="92491" y="1766205"/>
                  <a:pt x="93158" y="1766681"/>
                  <a:pt x="94110" y="1767729"/>
                </a:cubicBezTo>
                <a:close/>
                <a:moveTo>
                  <a:pt x="58487" y="1728581"/>
                </a:moveTo>
                <a:cubicBezTo>
                  <a:pt x="64487" y="1737058"/>
                  <a:pt x="89062" y="1763538"/>
                  <a:pt x="95920" y="1748965"/>
                </a:cubicBezTo>
                <a:cubicBezTo>
                  <a:pt x="81061" y="1747345"/>
                  <a:pt x="66964" y="1736963"/>
                  <a:pt x="57915" y="1726200"/>
                </a:cubicBezTo>
                <a:cubicBezTo>
                  <a:pt x="57248" y="1726771"/>
                  <a:pt x="57725" y="1727533"/>
                  <a:pt x="58487" y="1728581"/>
                </a:cubicBezTo>
                <a:close/>
                <a:moveTo>
                  <a:pt x="25625" y="1671621"/>
                </a:moveTo>
                <a:cubicBezTo>
                  <a:pt x="29626" y="1681718"/>
                  <a:pt x="46866" y="1712770"/>
                  <a:pt x="57725" y="1701720"/>
                </a:cubicBezTo>
                <a:cubicBezTo>
                  <a:pt x="43437" y="1695815"/>
                  <a:pt x="32293" y="1682766"/>
                  <a:pt x="25625" y="1669240"/>
                </a:cubicBezTo>
                <a:cubicBezTo>
                  <a:pt x="24768" y="1669621"/>
                  <a:pt x="25244" y="1670383"/>
                  <a:pt x="25625" y="1671621"/>
                </a:cubicBezTo>
                <a:close/>
                <a:moveTo>
                  <a:pt x="6385" y="1607709"/>
                </a:moveTo>
                <a:cubicBezTo>
                  <a:pt x="8861" y="1622377"/>
                  <a:pt x="16577" y="1651429"/>
                  <a:pt x="31055" y="1649428"/>
                </a:cubicBezTo>
                <a:cubicBezTo>
                  <a:pt x="18577" y="1638093"/>
                  <a:pt x="10290" y="1621425"/>
                  <a:pt x="6956" y="1605518"/>
                </a:cubicBezTo>
                <a:lnTo>
                  <a:pt x="6480" y="1605613"/>
                </a:lnTo>
                <a:cubicBezTo>
                  <a:pt x="6290" y="1605708"/>
                  <a:pt x="6194" y="1606661"/>
                  <a:pt x="6385" y="1607709"/>
                </a:cubicBezTo>
                <a:close/>
                <a:moveTo>
                  <a:pt x="2861" y="1559131"/>
                </a:moveTo>
                <a:cubicBezTo>
                  <a:pt x="2765" y="1568085"/>
                  <a:pt x="6766" y="1591992"/>
                  <a:pt x="17148" y="1586087"/>
                </a:cubicBezTo>
                <a:cubicBezTo>
                  <a:pt x="7623" y="1575324"/>
                  <a:pt x="3718" y="1559798"/>
                  <a:pt x="3718" y="1546177"/>
                </a:cubicBezTo>
                <a:cubicBezTo>
                  <a:pt x="1241" y="1549035"/>
                  <a:pt x="3146" y="1555893"/>
                  <a:pt x="2861" y="1559131"/>
                </a:cubicBezTo>
                <a:close/>
                <a:moveTo>
                  <a:pt x="2974946" y="2803858"/>
                </a:moveTo>
                <a:cubicBezTo>
                  <a:pt x="2987043" y="2809288"/>
                  <a:pt x="2998664" y="2809002"/>
                  <a:pt x="3008856" y="2802334"/>
                </a:cubicBezTo>
                <a:cubicBezTo>
                  <a:pt x="3001426" y="2800906"/>
                  <a:pt x="2992663" y="2799096"/>
                  <a:pt x="2992187" y="2790047"/>
                </a:cubicBezTo>
                <a:cubicBezTo>
                  <a:pt x="2988853" y="2801858"/>
                  <a:pt x="2981709" y="2802906"/>
                  <a:pt x="2974946" y="2803858"/>
                </a:cubicBezTo>
                <a:close/>
                <a:moveTo>
                  <a:pt x="2905700" y="2797953"/>
                </a:moveTo>
                <a:cubicBezTo>
                  <a:pt x="2917796" y="2808621"/>
                  <a:pt x="2928845" y="2813193"/>
                  <a:pt x="2942371" y="2809573"/>
                </a:cubicBezTo>
                <a:cubicBezTo>
                  <a:pt x="2928655" y="2805668"/>
                  <a:pt x="2927036" y="2800143"/>
                  <a:pt x="2923607" y="2791857"/>
                </a:cubicBezTo>
                <a:cubicBezTo>
                  <a:pt x="2920749" y="2795952"/>
                  <a:pt x="2919320" y="2797476"/>
                  <a:pt x="2917130" y="2798429"/>
                </a:cubicBezTo>
                <a:cubicBezTo>
                  <a:pt x="2914939" y="2799382"/>
                  <a:pt x="2911510" y="2799763"/>
                  <a:pt x="2905700" y="2797953"/>
                </a:cubicBezTo>
                <a:close/>
                <a:moveTo>
                  <a:pt x="3084960" y="2754424"/>
                </a:moveTo>
                <a:cubicBezTo>
                  <a:pt x="3099629" y="2756519"/>
                  <a:pt x="3112678" y="2750899"/>
                  <a:pt x="3123441" y="2742803"/>
                </a:cubicBezTo>
                <a:cubicBezTo>
                  <a:pt x="3111249" y="2743565"/>
                  <a:pt x="3102867" y="2742993"/>
                  <a:pt x="3100772" y="2736040"/>
                </a:cubicBezTo>
                <a:cubicBezTo>
                  <a:pt x="3096390" y="2743375"/>
                  <a:pt x="3090866" y="2749375"/>
                  <a:pt x="3084960" y="2754424"/>
                </a:cubicBezTo>
                <a:close/>
                <a:moveTo>
                  <a:pt x="3052099" y="2510393"/>
                </a:moveTo>
                <a:cubicBezTo>
                  <a:pt x="3054480" y="2513251"/>
                  <a:pt x="3054671" y="2518203"/>
                  <a:pt x="3051909" y="2523442"/>
                </a:cubicBezTo>
                <a:cubicBezTo>
                  <a:pt x="3061624" y="2516775"/>
                  <a:pt x="3066577" y="2511441"/>
                  <a:pt x="3078864" y="2521347"/>
                </a:cubicBezTo>
                <a:cubicBezTo>
                  <a:pt x="3077912" y="2518394"/>
                  <a:pt x="3076197" y="2514584"/>
                  <a:pt x="3074673" y="2512774"/>
                </a:cubicBezTo>
                <a:cubicBezTo>
                  <a:pt x="3069339" y="2506583"/>
                  <a:pt x="3060957" y="2508107"/>
                  <a:pt x="3052099" y="2510393"/>
                </a:cubicBezTo>
                <a:close/>
                <a:moveTo>
                  <a:pt x="3137538" y="2617454"/>
                </a:moveTo>
                <a:cubicBezTo>
                  <a:pt x="3135633" y="2604500"/>
                  <a:pt x="3129156" y="2588403"/>
                  <a:pt x="3121727" y="2578687"/>
                </a:cubicBezTo>
                <a:cubicBezTo>
                  <a:pt x="3121727" y="2585545"/>
                  <a:pt x="3118965" y="2594023"/>
                  <a:pt x="3113250" y="2597356"/>
                </a:cubicBezTo>
                <a:cubicBezTo>
                  <a:pt x="3117345" y="2599166"/>
                  <a:pt x="3121155" y="2601452"/>
                  <a:pt x="3124775" y="2604214"/>
                </a:cubicBezTo>
                <a:cubicBezTo>
                  <a:pt x="3129728" y="2608215"/>
                  <a:pt x="3133919" y="2612692"/>
                  <a:pt x="3137538" y="2617454"/>
                </a:cubicBezTo>
                <a:close/>
                <a:moveTo>
                  <a:pt x="2817403" y="2507250"/>
                </a:moveTo>
                <a:cubicBezTo>
                  <a:pt x="2964564" y="2646029"/>
                  <a:pt x="2846645" y="2746327"/>
                  <a:pt x="2899890" y="2789285"/>
                </a:cubicBezTo>
                <a:cubicBezTo>
                  <a:pt x="2919511" y="2795667"/>
                  <a:pt x="2928845" y="2779189"/>
                  <a:pt x="2915129" y="2762234"/>
                </a:cubicBezTo>
                <a:cubicBezTo>
                  <a:pt x="2892746" y="2732516"/>
                  <a:pt x="2915796" y="2701274"/>
                  <a:pt x="2944467" y="2683367"/>
                </a:cubicBezTo>
                <a:cubicBezTo>
                  <a:pt x="2951991" y="2681176"/>
                  <a:pt x="2957706" y="2685939"/>
                  <a:pt x="2954753" y="2692606"/>
                </a:cubicBezTo>
                <a:cubicBezTo>
                  <a:pt x="2944943" y="2719657"/>
                  <a:pt x="3038383" y="2729944"/>
                  <a:pt x="3007808" y="2776712"/>
                </a:cubicBezTo>
                <a:cubicBezTo>
                  <a:pt x="2992187" y="2772711"/>
                  <a:pt x="2997044" y="2791952"/>
                  <a:pt x="2998283" y="2792143"/>
                </a:cubicBezTo>
                <a:cubicBezTo>
                  <a:pt x="3023143" y="2815002"/>
                  <a:pt x="3054385" y="2770044"/>
                  <a:pt x="3040669" y="2746994"/>
                </a:cubicBezTo>
                <a:cubicBezTo>
                  <a:pt x="3026001" y="2720324"/>
                  <a:pt x="2976566" y="2704703"/>
                  <a:pt x="2972565" y="2672509"/>
                </a:cubicBezTo>
                <a:cubicBezTo>
                  <a:pt x="2972565" y="2671366"/>
                  <a:pt x="2973613" y="2670413"/>
                  <a:pt x="2974661" y="2670127"/>
                </a:cubicBezTo>
                <a:cubicBezTo>
                  <a:pt x="2978280" y="2669080"/>
                  <a:pt x="2982185" y="2670508"/>
                  <a:pt x="2984186" y="2673651"/>
                </a:cubicBezTo>
                <a:cubicBezTo>
                  <a:pt x="2998759" y="2696607"/>
                  <a:pt x="3035049" y="2697750"/>
                  <a:pt x="3044669" y="2697369"/>
                </a:cubicBezTo>
                <a:cubicBezTo>
                  <a:pt x="3062195" y="2696607"/>
                  <a:pt x="3084770" y="2684796"/>
                  <a:pt x="3107725" y="2693749"/>
                </a:cubicBezTo>
                <a:cubicBezTo>
                  <a:pt x="3130585" y="2702703"/>
                  <a:pt x="3088675" y="2722705"/>
                  <a:pt x="3113440" y="2733850"/>
                </a:cubicBezTo>
                <a:cubicBezTo>
                  <a:pt x="3136967" y="2744422"/>
                  <a:pt x="3146968" y="2713942"/>
                  <a:pt x="3146968" y="2713942"/>
                </a:cubicBezTo>
                <a:cubicBezTo>
                  <a:pt x="3151635" y="2700226"/>
                  <a:pt x="3137348" y="2685177"/>
                  <a:pt x="3125251" y="2677081"/>
                </a:cubicBezTo>
                <a:cubicBezTo>
                  <a:pt x="3085818" y="2654887"/>
                  <a:pt x="3039717" y="2691463"/>
                  <a:pt x="2989139" y="2644410"/>
                </a:cubicBezTo>
                <a:cubicBezTo>
                  <a:pt x="2985805" y="2641362"/>
                  <a:pt x="2985519" y="2636123"/>
                  <a:pt x="2988758" y="2632789"/>
                </a:cubicBezTo>
                <a:cubicBezTo>
                  <a:pt x="2991425" y="2630027"/>
                  <a:pt x="2995616" y="2629646"/>
                  <a:pt x="2998950" y="2631551"/>
                </a:cubicBezTo>
                <a:cubicBezTo>
                  <a:pt x="3028858" y="2651935"/>
                  <a:pt x="3057052" y="2622026"/>
                  <a:pt x="3065339" y="2607929"/>
                </a:cubicBezTo>
                <a:cubicBezTo>
                  <a:pt x="3073626" y="2593832"/>
                  <a:pt x="3074102" y="2601738"/>
                  <a:pt x="3098200" y="2598118"/>
                </a:cubicBezTo>
                <a:cubicBezTo>
                  <a:pt x="3122298" y="2594499"/>
                  <a:pt x="3116869" y="2571543"/>
                  <a:pt x="3116869" y="2571543"/>
                </a:cubicBezTo>
                <a:lnTo>
                  <a:pt x="3116869" y="2571543"/>
                </a:lnTo>
                <a:cubicBezTo>
                  <a:pt x="3105153" y="2526585"/>
                  <a:pt x="3075054" y="2618692"/>
                  <a:pt x="2990949" y="2616311"/>
                </a:cubicBezTo>
                <a:cubicBezTo>
                  <a:pt x="2980947" y="2616692"/>
                  <a:pt x="2979900" y="2601071"/>
                  <a:pt x="2989901" y="2600118"/>
                </a:cubicBezTo>
                <a:cubicBezTo>
                  <a:pt x="3006474" y="2598404"/>
                  <a:pt x="3010570" y="2562876"/>
                  <a:pt x="3022571" y="2550017"/>
                </a:cubicBezTo>
                <a:cubicBezTo>
                  <a:pt x="3029620" y="2539920"/>
                  <a:pt x="3053147" y="2525633"/>
                  <a:pt x="3049146" y="2515346"/>
                </a:cubicBezTo>
                <a:cubicBezTo>
                  <a:pt x="3045527" y="2507250"/>
                  <a:pt x="3033716" y="2508583"/>
                  <a:pt x="3027810" y="2512774"/>
                </a:cubicBezTo>
                <a:cubicBezTo>
                  <a:pt x="3008189" y="2529538"/>
                  <a:pt x="3014570" y="2565162"/>
                  <a:pt x="2990853" y="2583259"/>
                </a:cubicBezTo>
                <a:cubicBezTo>
                  <a:pt x="2936466" y="2616692"/>
                  <a:pt x="2899509" y="2548969"/>
                  <a:pt x="2891508" y="2504868"/>
                </a:cubicBezTo>
                <a:cubicBezTo>
                  <a:pt x="2891508" y="2505059"/>
                  <a:pt x="2856360" y="2511536"/>
                  <a:pt x="2817403" y="2507250"/>
                </a:cubicBezTo>
                <a:close/>
                <a:moveTo>
                  <a:pt x="2449643" y="1627711"/>
                </a:moveTo>
                <a:cubicBezTo>
                  <a:pt x="2453453" y="1593612"/>
                  <a:pt x="2490791" y="1538271"/>
                  <a:pt x="2515842" y="1493599"/>
                </a:cubicBezTo>
                <a:cubicBezTo>
                  <a:pt x="2535653" y="1460071"/>
                  <a:pt x="2555846" y="1423781"/>
                  <a:pt x="2584231" y="1397111"/>
                </a:cubicBezTo>
                <a:cubicBezTo>
                  <a:pt x="2624236" y="1355963"/>
                  <a:pt x="2691959" y="1333675"/>
                  <a:pt x="2736726" y="1376537"/>
                </a:cubicBezTo>
                <a:cubicBezTo>
                  <a:pt x="2785685" y="1420447"/>
                  <a:pt x="2775112" y="1496742"/>
                  <a:pt x="2713676" y="1522936"/>
                </a:cubicBezTo>
                <a:cubicBezTo>
                  <a:pt x="2679005" y="1540272"/>
                  <a:pt x="2613187" y="1539319"/>
                  <a:pt x="2585374" y="1559512"/>
                </a:cubicBezTo>
                <a:cubicBezTo>
                  <a:pt x="2572325" y="1566561"/>
                  <a:pt x="2562895" y="1573800"/>
                  <a:pt x="2555846" y="1578753"/>
                </a:cubicBezTo>
                <a:cubicBezTo>
                  <a:pt x="2507269" y="1621520"/>
                  <a:pt x="2562514" y="1700863"/>
                  <a:pt x="2592803" y="1731915"/>
                </a:cubicBezTo>
                <a:lnTo>
                  <a:pt x="2593280" y="1731629"/>
                </a:lnTo>
                <a:cubicBezTo>
                  <a:pt x="2616140" y="1739630"/>
                  <a:pt x="2650049" y="1735439"/>
                  <a:pt x="2667003" y="1714484"/>
                </a:cubicBezTo>
                <a:cubicBezTo>
                  <a:pt x="2688053" y="1689243"/>
                  <a:pt x="2670432" y="1658572"/>
                  <a:pt x="2687292" y="1635808"/>
                </a:cubicBezTo>
                <a:cubicBezTo>
                  <a:pt x="2705675" y="1618948"/>
                  <a:pt x="2725296" y="1629235"/>
                  <a:pt x="2702722" y="1655620"/>
                </a:cubicBezTo>
                <a:cubicBezTo>
                  <a:pt x="2680719" y="1677051"/>
                  <a:pt x="2691578" y="1720104"/>
                  <a:pt x="2670909" y="1730391"/>
                </a:cubicBezTo>
                <a:cubicBezTo>
                  <a:pt x="2666241" y="1732391"/>
                  <a:pt x="2663860" y="1737058"/>
                  <a:pt x="2665384" y="1740963"/>
                </a:cubicBezTo>
                <a:cubicBezTo>
                  <a:pt x="2684529" y="1761442"/>
                  <a:pt x="2763206" y="1692005"/>
                  <a:pt x="2769207" y="1672955"/>
                </a:cubicBezTo>
                <a:cubicBezTo>
                  <a:pt x="2776255" y="1658096"/>
                  <a:pt x="2792733" y="1638570"/>
                  <a:pt x="2803782" y="1658191"/>
                </a:cubicBezTo>
                <a:lnTo>
                  <a:pt x="2803782" y="1658191"/>
                </a:lnTo>
                <a:cubicBezTo>
                  <a:pt x="2803782" y="1658191"/>
                  <a:pt x="2816546" y="1677432"/>
                  <a:pt x="2790828" y="1689529"/>
                </a:cubicBezTo>
                <a:cubicBezTo>
                  <a:pt x="2765111" y="1701625"/>
                  <a:pt x="2762253" y="1694386"/>
                  <a:pt x="2757205" y="1710483"/>
                </a:cubicBezTo>
                <a:cubicBezTo>
                  <a:pt x="2752157" y="1726486"/>
                  <a:pt x="2729583" y="1764300"/>
                  <a:pt x="2690244" y="1756299"/>
                </a:cubicBezTo>
                <a:cubicBezTo>
                  <a:pt x="2686053" y="1755727"/>
                  <a:pt x="2681386" y="1757632"/>
                  <a:pt x="2679291" y="1761157"/>
                </a:cubicBezTo>
                <a:cubicBezTo>
                  <a:pt x="2676719" y="1765443"/>
                  <a:pt x="2678624" y="1770205"/>
                  <a:pt x="2683196" y="1771825"/>
                </a:cubicBezTo>
                <a:cubicBezTo>
                  <a:pt x="2750728" y="1797161"/>
                  <a:pt x="2794067" y="1747059"/>
                  <a:pt x="2844549" y="1752965"/>
                </a:cubicBezTo>
                <a:cubicBezTo>
                  <a:pt x="2858360" y="1755632"/>
                  <a:pt x="2880935" y="1764490"/>
                  <a:pt x="2879601" y="1779349"/>
                </a:cubicBezTo>
                <a:cubicBezTo>
                  <a:pt x="2879601" y="1779349"/>
                  <a:pt x="2877506" y="1811258"/>
                  <a:pt x="2848169" y="1809925"/>
                </a:cubicBezTo>
                <a:cubicBezTo>
                  <a:pt x="2821308" y="1810115"/>
                  <a:pt x="2849978" y="1782207"/>
                  <a:pt x="2836453" y="1775825"/>
                </a:cubicBezTo>
                <a:cubicBezTo>
                  <a:pt x="2807592" y="1770396"/>
                  <a:pt x="2780827" y="1793827"/>
                  <a:pt x="2760825" y="1800971"/>
                </a:cubicBezTo>
                <a:cubicBezTo>
                  <a:pt x="2749871" y="1805733"/>
                  <a:pt x="2705484" y="1816401"/>
                  <a:pt x="2684529" y="1799923"/>
                </a:cubicBezTo>
                <a:cubicBezTo>
                  <a:pt x="2657097" y="1797351"/>
                  <a:pt x="2689101" y="1822021"/>
                  <a:pt x="2703008" y="1825641"/>
                </a:cubicBezTo>
                <a:cubicBezTo>
                  <a:pt x="2719295" y="1831927"/>
                  <a:pt x="2739869" y="1833642"/>
                  <a:pt x="2755871" y="1839738"/>
                </a:cubicBezTo>
                <a:cubicBezTo>
                  <a:pt x="2797972" y="1850025"/>
                  <a:pt x="2778541" y="1916604"/>
                  <a:pt x="2738631" y="1906317"/>
                </a:cubicBezTo>
                <a:cubicBezTo>
                  <a:pt x="2735012" y="1906222"/>
                  <a:pt x="2724344" y="1890220"/>
                  <a:pt x="2743108" y="1887934"/>
                </a:cubicBezTo>
                <a:cubicBezTo>
                  <a:pt x="2757015" y="1860121"/>
                  <a:pt x="2717295" y="1847167"/>
                  <a:pt x="2696340" y="1846786"/>
                </a:cubicBezTo>
                <a:cubicBezTo>
                  <a:pt x="2685386" y="1845548"/>
                  <a:pt x="2658240" y="1844119"/>
                  <a:pt x="2659098" y="1829165"/>
                </a:cubicBezTo>
                <a:cubicBezTo>
                  <a:pt x="2659574" y="1826688"/>
                  <a:pt x="2658717" y="1824307"/>
                  <a:pt x="2656811" y="1822688"/>
                </a:cubicBezTo>
                <a:cubicBezTo>
                  <a:pt x="2637190" y="1818021"/>
                  <a:pt x="2621283" y="1857550"/>
                  <a:pt x="2618045" y="1867646"/>
                </a:cubicBezTo>
                <a:cubicBezTo>
                  <a:pt x="2611663" y="1882505"/>
                  <a:pt x="2621759" y="1900603"/>
                  <a:pt x="2635666" y="1908032"/>
                </a:cubicBezTo>
                <a:cubicBezTo>
                  <a:pt x="2658621" y="1920795"/>
                  <a:pt x="2646906" y="1938036"/>
                  <a:pt x="2626712" y="1938512"/>
                </a:cubicBezTo>
                <a:cubicBezTo>
                  <a:pt x="2601948" y="1935178"/>
                  <a:pt x="2595280" y="1907556"/>
                  <a:pt x="2590899" y="1886982"/>
                </a:cubicBezTo>
                <a:cubicBezTo>
                  <a:pt x="2582040" y="1812782"/>
                  <a:pt x="2619188" y="1822593"/>
                  <a:pt x="2556037" y="1755918"/>
                </a:cubicBezTo>
                <a:lnTo>
                  <a:pt x="2556132" y="1755822"/>
                </a:lnTo>
                <a:cubicBezTo>
                  <a:pt x="2498220" y="1705150"/>
                  <a:pt x="2444309" y="1643142"/>
                  <a:pt x="2449643" y="1627711"/>
                </a:cubicBezTo>
                <a:close/>
                <a:moveTo>
                  <a:pt x="2496696" y="1674003"/>
                </a:moveTo>
                <a:lnTo>
                  <a:pt x="2497839" y="1677241"/>
                </a:lnTo>
                <a:cubicBezTo>
                  <a:pt x="2504602" y="1658763"/>
                  <a:pt x="2510412" y="1658096"/>
                  <a:pt x="2528415" y="1654953"/>
                </a:cubicBezTo>
                <a:cubicBezTo>
                  <a:pt x="2514794" y="1642570"/>
                  <a:pt x="2489457" y="1655048"/>
                  <a:pt x="2496696" y="1674003"/>
                </a:cubicBezTo>
                <a:close/>
                <a:moveTo>
                  <a:pt x="2472788" y="1621520"/>
                </a:moveTo>
                <a:cubicBezTo>
                  <a:pt x="2470407" y="1625235"/>
                  <a:pt x="2469264" y="1629997"/>
                  <a:pt x="2468217" y="1634379"/>
                </a:cubicBezTo>
                <a:cubicBezTo>
                  <a:pt x="2486504" y="1615138"/>
                  <a:pt x="2502983" y="1621615"/>
                  <a:pt x="2524033" y="1630950"/>
                </a:cubicBezTo>
                <a:cubicBezTo>
                  <a:pt x="2516127" y="1611233"/>
                  <a:pt x="2485076" y="1601041"/>
                  <a:pt x="2472788" y="1621520"/>
                </a:cubicBezTo>
                <a:close/>
                <a:moveTo>
                  <a:pt x="2484981" y="1570752"/>
                </a:moveTo>
                <a:lnTo>
                  <a:pt x="2482504" y="1573228"/>
                </a:lnTo>
                <a:cubicBezTo>
                  <a:pt x="2501744" y="1571704"/>
                  <a:pt x="2517746" y="1572657"/>
                  <a:pt x="2528510" y="1592469"/>
                </a:cubicBezTo>
                <a:cubicBezTo>
                  <a:pt x="2535844" y="1567608"/>
                  <a:pt x="2501554" y="1552273"/>
                  <a:pt x="2484981" y="1570752"/>
                </a:cubicBezTo>
                <a:close/>
                <a:moveTo>
                  <a:pt x="2656716" y="1375775"/>
                </a:moveTo>
                <a:cubicBezTo>
                  <a:pt x="2628141" y="1377775"/>
                  <a:pt x="2628618" y="1402921"/>
                  <a:pt x="2637095" y="1416733"/>
                </a:cubicBezTo>
                <a:cubicBezTo>
                  <a:pt x="2647001" y="1430067"/>
                  <a:pt x="2651573" y="1430353"/>
                  <a:pt x="2657669" y="1433878"/>
                </a:cubicBezTo>
                <a:cubicBezTo>
                  <a:pt x="2645762" y="1418542"/>
                  <a:pt x="2644810" y="1389872"/>
                  <a:pt x="2657669" y="1378251"/>
                </a:cubicBezTo>
                <a:lnTo>
                  <a:pt x="2657669" y="1378251"/>
                </a:lnTo>
                <a:lnTo>
                  <a:pt x="2659955" y="1375966"/>
                </a:lnTo>
                <a:lnTo>
                  <a:pt x="2656716" y="1375775"/>
                </a:lnTo>
                <a:close/>
                <a:moveTo>
                  <a:pt x="2714343" y="1387872"/>
                </a:moveTo>
                <a:cubicBezTo>
                  <a:pt x="2697674" y="1363869"/>
                  <a:pt x="2666908" y="1376156"/>
                  <a:pt x="2662908" y="1400159"/>
                </a:cubicBezTo>
                <a:cubicBezTo>
                  <a:pt x="2660050" y="1413304"/>
                  <a:pt x="2664622" y="1425400"/>
                  <a:pt x="2668242" y="1436259"/>
                </a:cubicBezTo>
                <a:cubicBezTo>
                  <a:pt x="2674337" y="1405588"/>
                  <a:pt x="2689006" y="1387872"/>
                  <a:pt x="2716438" y="1390253"/>
                </a:cubicBezTo>
                <a:lnTo>
                  <a:pt x="2714343" y="1387872"/>
                </a:lnTo>
                <a:close/>
                <a:moveTo>
                  <a:pt x="2737107" y="1419209"/>
                </a:moveTo>
                <a:cubicBezTo>
                  <a:pt x="2735107" y="1413113"/>
                  <a:pt x="2728535" y="1407398"/>
                  <a:pt x="2724725" y="1405683"/>
                </a:cubicBezTo>
                <a:cubicBezTo>
                  <a:pt x="2693768" y="1397206"/>
                  <a:pt x="2683291" y="1425019"/>
                  <a:pt x="2680338" y="1429401"/>
                </a:cubicBezTo>
                <a:cubicBezTo>
                  <a:pt x="2696912" y="1416828"/>
                  <a:pt x="2726344" y="1416542"/>
                  <a:pt x="2738250" y="1431687"/>
                </a:cubicBezTo>
                <a:cubicBezTo>
                  <a:pt x="2738631" y="1427496"/>
                  <a:pt x="2738536" y="1422543"/>
                  <a:pt x="2737107" y="1419209"/>
                </a:cubicBezTo>
                <a:close/>
                <a:moveTo>
                  <a:pt x="2723391" y="1474645"/>
                </a:moveTo>
                <a:cubicBezTo>
                  <a:pt x="2724344" y="1480359"/>
                  <a:pt x="2723772" y="1483026"/>
                  <a:pt x="2723963" y="1488075"/>
                </a:cubicBezTo>
                <a:cubicBezTo>
                  <a:pt x="2748156" y="1471501"/>
                  <a:pt x="2741965" y="1444450"/>
                  <a:pt x="2719010" y="1435973"/>
                </a:cubicBezTo>
                <a:cubicBezTo>
                  <a:pt x="2702436" y="1430639"/>
                  <a:pt x="2691578" y="1435497"/>
                  <a:pt x="2677957" y="1439878"/>
                </a:cubicBezTo>
                <a:cubicBezTo>
                  <a:pt x="2697769" y="1443688"/>
                  <a:pt x="2720724" y="1454451"/>
                  <a:pt x="2723391" y="1474645"/>
                </a:cubicBezTo>
                <a:close/>
                <a:moveTo>
                  <a:pt x="2685768" y="1510078"/>
                </a:moveTo>
                <a:cubicBezTo>
                  <a:pt x="2707294" y="1510363"/>
                  <a:pt x="2714819" y="1489694"/>
                  <a:pt x="2707961" y="1473883"/>
                </a:cubicBezTo>
                <a:cubicBezTo>
                  <a:pt x="2702627" y="1462453"/>
                  <a:pt x="2693673" y="1456166"/>
                  <a:pt x="2684815" y="1451975"/>
                </a:cubicBezTo>
                <a:cubicBezTo>
                  <a:pt x="2697007" y="1468929"/>
                  <a:pt x="2698531" y="1496076"/>
                  <a:pt x="2682529" y="1509887"/>
                </a:cubicBezTo>
                <a:lnTo>
                  <a:pt x="2685768" y="1510078"/>
                </a:lnTo>
                <a:close/>
                <a:moveTo>
                  <a:pt x="2628141" y="1498076"/>
                </a:moveTo>
                <a:cubicBezTo>
                  <a:pt x="2645382" y="1522936"/>
                  <a:pt x="2677671" y="1509220"/>
                  <a:pt x="2680052" y="1482455"/>
                </a:cubicBezTo>
                <a:cubicBezTo>
                  <a:pt x="2681672" y="1469501"/>
                  <a:pt x="2677481" y="1459881"/>
                  <a:pt x="2674242" y="1449689"/>
                </a:cubicBezTo>
                <a:cubicBezTo>
                  <a:pt x="2668718" y="1477407"/>
                  <a:pt x="2655287" y="1498457"/>
                  <a:pt x="2626046" y="1495695"/>
                </a:cubicBezTo>
                <a:lnTo>
                  <a:pt x="2628141" y="1498076"/>
                </a:lnTo>
                <a:close/>
                <a:moveTo>
                  <a:pt x="2608520" y="1472358"/>
                </a:moveTo>
                <a:cubicBezTo>
                  <a:pt x="2626141" y="1494457"/>
                  <a:pt x="2654526" y="1475787"/>
                  <a:pt x="2662241" y="1456547"/>
                </a:cubicBezTo>
                <a:cubicBezTo>
                  <a:pt x="2645096" y="1469501"/>
                  <a:pt x="2616140" y="1469120"/>
                  <a:pt x="2604329" y="1454261"/>
                </a:cubicBezTo>
                <a:cubicBezTo>
                  <a:pt x="2603376" y="1460929"/>
                  <a:pt x="2605186" y="1468358"/>
                  <a:pt x="2608520" y="1472358"/>
                </a:cubicBezTo>
                <a:close/>
                <a:moveTo>
                  <a:pt x="2604519" y="1432354"/>
                </a:moveTo>
                <a:cubicBezTo>
                  <a:pt x="2615378" y="1457309"/>
                  <a:pt x="2645762" y="1454166"/>
                  <a:pt x="2664527" y="1445974"/>
                </a:cubicBezTo>
                <a:cubicBezTo>
                  <a:pt x="2636904" y="1440164"/>
                  <a:pt x="2616044" y="1427877"/>
                  <a:pt x="2618521" y="1397778"/>
                </a:cubicBezTo>
                <a:cubicBezTo>
                  <a:pt x="2601281" y="1409875"/>
                  <a:pt x="2601662" y="1424353"/>
                  <a:pt x="2604519" y="1432354"/>
                </a:cubicBezTo>
                <a:close/>
                <a:moveTo>
                  <a:pt x="2567658" y="1485789"/>
                </a:moveTo>
                <a:cubicBezTo>
                  <a:pt x="2590613" y="1495790"/>
                  <a:pt x="2589089" y="1524841"/>
                  <a:pt x="2589851" y="1547511"/>
                </a:cubicBezTo>
                <a:cubicBezTo>
                  <a:pt x="2611282" y="1503600"/>
                  <a:pt x="2582231" y="1455213"/>
                  <a:pt x="2533177" y="1482931"/>
                </a:cubicBezTo>
                <a:cubicBezTo>
                  <a:pt x="2544893" y="1482645"/>
                  <a:pt x="2556799" y="1481979"/>
                  <a:pt x="2567658" y="1485789"/>
                </a:cubicBezTo>
                <a:close/>
                <a:moveTo>
                  <a:pt x="2554037" y="1556179"/>
                </a:moveTo>
                <a:lnTo>
                  <a:pt x="2554989" y="1559512"/>
                </a:lnTo>
                <a:cubicBezTo>
                  <a:pt x="2572706" y="1533700"/>
                  <a:pt x="2534892" y="1508363"/>
                  <a:pt x="2511555" y="1522174"/>
                </a:cubicBezTo>
                <a:cubicBezTo>
                  <a:pt x="2531843" y="1527032"/>
                  <a:pt x="2550608" y="1535128"/>
                  <a:pt x="2554037" y="1556179"/>
                </a:cubicBezTo>
                <a:close/>
                <a:moveTo>
                  <a:pt x="2546036" y="1691053"/>
                </a:moveTo>
                <a:cubicBezTo>
                  <a:pt x="2532986" y="1680861"/>
                  <a:pt x="2513270" y="1696291"/>
                  <a:pt x="2522700" y="1711245"/>
                </a:cubicBezTo>
                <a:cubicBezTo>
                  <a:pt x="2528319" y="1699149"/>
                  <a:pt x="2535844" y="1695815"/>
                  <a:pt x="2548322" y="1692767"/>
                </a:cubicBezTo>
                <a:lnTo>
                  <a:pt x="2546036" y="1691053"/>
                </a:lnTo>
                <a:close/>
                <a:moveTo>
                  <a:pt x="2714438" y="1924415"/>
                </a:moveTo>
                <a:cubicBezTo>
                  <a:pt x="2729487" y="1924987"/>
                  <a:pt x="2742060" y="1920795"/>
                  <a:pt x="2751776" y="1910794"/>
                </a:cubicBezTo>
                <a:cubicBezTo>
                  <a:pt x="2743108" y="1912128"/>
                  <a:pt x="2732726" y="1913557"/>
                  <a:pt x="2729583" y="1905460"/>
                </a:cubicBezTo>
                <a:cubicBezTo>
                  <a:pt x="2729487" y="1908508"/>
                  <a:pt x="2729011" y="1911080"/>
                  <a:pt x="2728059" y="1913175"/>
                </a:cubicBezTo>
                <a:cubicBezTo>
                  <a:pt x="2725487" y="1919367"/>
                  <a:pt x="2719772" y="1921938"/>
                  <a:pt x="2714438" y="1924415"/>
                </a:cubicBezTo>
                <a:close/>
                <a:moveTo>
                  <a:pt x="2635476" y="1943941"/>
                </a:moveTo>
                <a:cubicBezTo>
                  <a:pt x="2650525" y="1949180"/>
                  <a:pt x="2666813" y="1949751"/>
                  <a:pt x="2679767" y="1941465"/>
                </a:cubicBezTo>
                <a:cubicBezTo>
                  <a:pt x="2663479" y="1942608"/>
                  <a:pt x="2660621" y="1938988"/>
                  <a:pt x="2653668" y="1931845"/>
                </a:cubicBezTo>
                <a:cubicBezTo>
                  <a:pt x="2649192" y="1941941"/>
                  <a:pt x="2647858" y="1942322"/>
                  <a:pt x="2635476" y="1943941"/>
                </a:cubicBezTo>
                <a:close/>
                <a:moveTo>
                  <a:pt x="2822356" y="1838976"/>
                </a:moveTo>
                <a:cubicBezTo>
                  <a:pt x="2839215" y="1835547"/>
                  <a:pt x="2851502" y="1826308"/>
                  <a:pt x="2861790" y="1814306"/>
                </a:cubicBezTo>
                <a:cubicBezTo>
                  <a:pt x="2848454" y="1819450"/>
                  <a:pt x="2838929" y="1821926"/>
                  <a:pt x="2834548" y="1816211"/>
                </a:cubicBezTo>
                <a:cubicBezTo>
                  <a:pt x="2831786" y="1824498"/>
                  <a:pt x="2827404" y="1832213"/>
                  <a:pt x="2822356" y="1838976"/>
                </a:cubicBezTo>
                <a:close/>
                <a:moveTo>
                  <a:pt x="2717200" y="1636855"/>
                </a:moveTo>
                <a:cubicBezTo>
                  <a:pt x="2725868" y="1627425"/>
                  <a:pt x="2729773" y="1620377"/>
                  <a:pt x="2746632" y="1625235"/>
                </a:cubicBezTo>
                <a:cubicBezTo>
                  <a:pt x="2738441" y="1612852"/>
                  <a:pt x="2724439" y="1617615"/>
                  <a:pt x="2713485" y="1624758"/>
                </a:cubicBezTo>
                <a:cubicBezTo>
                  <a:pt x="2717105" y="1626568"/>
                  <a:pt x="2718724" y="1631045"/>
                  <a:pt x="2717200" y="1636855"/>
                </a:cubicBezTo>
                <a:close/>
                <a:moveTo>
                  <a:pt x="2811212" y="1662954"/>
                </a:moveTo>
                <a:cubicBezTo>
                  <a:pt x="2813307" y="1669336"/>
                  <a:pt x="2812736" y="1678099"/>
                  <a:pt x="2807307" y="1683337"/>
                </a:cubicBezTo>
                <a:cubicBezTo>
                  <a:pt x="2818736" y="1683718"/>
                  <a:pt x="2830928" y="1687433"/>
                  <a:pt x="2840358" y="1693148"/>
                </a:cubicBezTo>
                <a:cubicBezTo>
                  <a:pt x="2835691" y="1684290"/>
                  <a:pt x="2827214" y="1674574"/>
                  <a:pt x="2818451" y="1667812"/>
                </a:cubicBezTo>
                <a:cubicBezTo>
                  <a:pt x="2816069" y="1665907"/>
                  <a:pt x="2813593" y="1664287"/>
                  <a:pt x="2811212" y="1662954"/>
                </a:cubicBezTo>
                <a:close/>
                <a:moveTo>
                  <a:pt x="2200278" y="2202450"/>
                </a:moveTo>
                <a:cubicBezTo>
                  <a:pt x="2251809" y="2116249"/>
                  <a:pt x="2381348" y="2045478"/>
                  <a:pt x="2435451" y="2164064"/>
                </a:cubicBezTo>
                <a:cubicBezTo>
                  <a:pt x="2454405" y="2208165"/>
                  <a:pt x="2431355" y="2258933"/>
                  <a:pt x="2387730" y="2277888"/>
                </a:cubicBezTo>
                <a:cubicBezTo>
                  <a:pt x="2369823" y="2286555"/>
                  <a:pt x="2347344" y="2292271"/>
                  <a:pt x="2320008" y="2293699"/>
                </a:cubicBezTo>
                <a:cubicBezTo>
                  <a:pt x="2261429" y="2296843"/>
                  <a:pt x="2230092" y="2319417"/>
                  <a:pt x="2212565" y="2330371"/>
                </a:cubicBezTo>
                <a:cubicBezTo>
                  <a:pt x="2159416" y="2372280"/>
                  <a:pt x="2212661" y="2458386"/>
                  <a:pt x="2242569" y="2492581"/>
                </a:cubicBezTo>
                <a:lnTo>
                  <a:pt x="2243141" y="2492295"/>
                </a:lnTo>
                <a:cubicBezTo>
                  <a:pt x="2266668" y="2501916"/>
                  <a:pt x="2302196" y="2499439"/>
                  <a:pt x="2321151" y="2478484"/>
                </a:cubicBezTo>
                <a:cubicBezTo>
                  <a:pt x="2344582" y="2453243"/>
                  <a:pt x="2327818" y="2420191"/>
                  <a:pt x="2346773" y="2397426"/>
                </a:cubicBezTo>
                <a:cubicBezTo>
                  <a:pt x="2366966" y="2380853"/>
                  <a:pt x="2386873" y="2392664"/>
                  <a:pt x="2361822" y="2419048"/>
                </a:cubicBezTo>
                <a:cubicBezTo>
                  <a:pt x="2337438" y="2440575"/>
                  <a:pt x="2346487" y="2486009"/>
                  <a:pt x="2324294" y="2495439"/>
                </a:cubicBezTo>
                <a:cubicBezTo>
                  <a:pt x="2319341" y="2497249"/>
                  <a:pt x="2316483" y="2502011"/>
                  <a:pt x="2317912" y="2506107"/>
                </a:cubicBezTo>
                <a:cubicBezTo>
                  <a:pt x="2335819" y="2528872"/>
                  <a:pt x="2423449" y="2460196"/>
                  <a:pt x="2430307" y="2440765"/>
                </a:cubicBezTo>
                <a:cubicBezTo>
                  <a:pt x="2438594" y="2425621"/>
                  <a:pt x="2456882" y="2406094"/>
                  <a:pt x="2467264" y="2427335"/>
                </a:cubicBezTo>
                <a:lnTo>
                  <a:pt x="2467264" y="2427335"/>
                </a:lnTo>
                <a:cubicBezTo>
                  <a:pt x="2467264" y="2427335"/>
                  <a:pt x="2479551" y="2448195"/>
                  <a:pt x="2451929" y="2459339"/>
                </a:cubicBezTo>
                <a:cubicBezTo>
                  <a:pt x="2424306" y="2470483"/>
                  <a:pt x="2421734" y="2462863"/>
                  <a:pt x="2415543" y="2479342"/>
                </a:cubicBezTo>
                <a:cubicBezTo>
                  <a:pt x="2409352" y="2495820"/>
                  <a:pt x="2383634" y="2534110"/>
                  <a:pt x="2342963" y="2523442"/>
                </a:cubicBezTo>
                <a:cubicBezTo>
                  <a:pt x="2338581" y="2522585"/>
                  <a:pt x="2333628" y="2524300"/>
                  <a:pt x="2331247" y="2527824"/>
                </a:cubicBezTo>
                <a:cubicBezTo>
                  <a:pt x="2328294" y="2532110"/>
                  <a:pt x="2330009" y="2537253"/>
                  <a:pt x="2334676" y="2539159"/>
                </a:cubicBezTo>
                <a:cubicBezTo>
                  <a:pt x="2403827" y="2569448"/>
                  <a:pt x="2452024" y="2519537"/>
                  <a:pt x="2504411" y="2528491"/>
                </a:cubicBezTo>
                <a:cubicBezTo>
                  <a:pt x="2518699" y="2532015"/>
                  <a:pt x="2541750" y="2542588"/>
                  <a:pt x="2539559" y="2558018"/>
                </a:cubicBezTo>
                <a:cubicBezTo>
                  <a:pt x="2539559" y="2558018"/>
                  <a:pt x="2535558" y="2591260"/>
                  <a:pt x="2504983" y="2588212"/>
                </a:cubicBezTo>
                <a:cubicBezTo>
                  <a:pt x="2476884" y="2586974"/>
                  <a:pt x="2508412" y="2559351"/>
                  <a:pt x="2494601" y="2551827"/>
                </a:cubicBezTo>
                <a:cubicBezTo>
                  <a:pt x="2464692" y="2544493"/>
                  <a:pt x="2435451" y="2567543"/>
                  <a:pt x="2414114" y="2573830"/>
                </a:cubicBezTo>
                <a:cubicBezTo>
                  <a:pt x="2402399" y="2578116"/>
                  <a:pt x="2355440" y="2586879"/>
                  <a:pt x="2334390" y="2568400"/>
                </a:cubicBezTo>
                <a:cubicBezTo>
                  <a:pt x="2305244" y="2563828"/>
                  <a:pt x="2338200" y="2591832"/>
                  <a:pt x="2352297" y="2596309"/>
                </a:cubicBezTo>
                <a:cubicBezTo>
                  <a:pt x="2368966" y="2603833"/>
                  <a:pt x="2390397" y="2606786"/>
                  <a:pt x="2406780" y="2614025"/>
                </a:cubicBezTo>
                <a:cubicBezTo>
                  <a:pt x="2450214" y="2627169"/>
                  <a:pt x="2426116" y="2695654"/>
                  <a:pt x="2384968" y="2682605"/>
                </a:cubicBezTo>
                <a:cubicBezTo>
                  <a:pt x="2381158" y="2682319"/>
                  <a:pt x="2370966" y="2664984"/>
                  <a:pt x="2390683" y="2663555"/>
                </a:cubicBezTo>
                <a:cubicBezTo>
                  <a:pt x="2406780" y="2635266"/>
                  <a:pt x="2366013" y="2619454"/>
                  <a:pt x="2344106" y="2617930"/>
                </a:cubicBezTo>
                <a:cubicBezTo>
                  <a:pt x="2332771" y="2616025"/>
                  <a:pt x="2304482" y="2613073"/>
                  <a:pt x="2306101" y="2597451"/>
                </a:cubicBezTo>
                <a:cubicBezTo>
                  <a:pt x="2306768" y="2594880"/>
                  <a:pt x="2306006" y="2592308"/>
                  <a:pt x="2304101" y="2590498"/>
                </a:cubicBezTo>
                <a:cubicBezTo>
                  <a:pt x="2284384" y="2584212"/>
                  <a:pt x="2264667" y="2625360"/>
                  <a:pt x="2261048" y="2635266"/>
                </a:cubicBezTo>
                <a:cubicBezTo>
                  <a:pt x="2253523" y="2650410"/>
                  <a:pt x="2263143" y="2669937"/>
                  <a:pt x="2277145" y="2678509"/>
                </a:cubicBezTo>
                <a:cubicBezTo>
                  <a:pt x="2304958" y="2695273"/>
                  <a:pt x="2279526" y="2716705"/>
                  <a:pt x="2258476" y="2707846"/>
                </a:cubicBezTo>
                <a:cubicBezTo>
                  <a:pt x="2238569" y="2696893"/>
                  <a:pt x="2234854" y="2674509"/>
                  <a:pt x="2231520" y="2654125"/>
                </a:cubicBezTo>
                <a:cubicBezTo>
                  <a:pt x="2226472" y="2576020"/>
                  <a:pt x="2264763" y="2588403"/>
                  <a:pt x="2202469" y="2515156"/>
                </a:cubicBezTo>
                <a:lnTo>
                  <a:pt x="2202564" y="2515060"/>
                </a:lnTo>
                <a:cubicBezTo>
                  <a:pt x="2060546" y="2351992"/>
                  <a:pt x="2066928" y="2416476"/>
                  <a:pt x="2200278" y="2202450"/>
                </a:cubicBezTo>
                <a:close/>
                <a:moveTo>
                  <a:pt x="2290956" y="2168731"/>
                </a:moveTo>
                <a:cubicBezTo>
                  <a:pt x="2286765" y="2159016"/>
                  <a:pt x="2288099" y="2152729"/>
                  <a:pt x="2288384" y="2144824"/>
                </a:cubicBezTo>
                <a:cubicBezTo>
                  <a:pt x="2250761" y="2168636"/>
                  <a:pt x="2279431" y="2208736"/>
                  <a:pt x="2314769" y="2202355"/>
                </a:cubicBezTo>
                <a:cubicBezTo>
                  <a:pt x="2322960" y="2201212"/>
                  <a:pt x="2326484" y="2199497"/>
                  <a:pt x="2333723" y="2197783"/>
                </a:cubicBezTo>
                <a:cubicBezTo>
                  <a:pt x="2316674" y="2193401"/>
                  <a:pt x="2295623" y="2183305"/>
                  <a:pt x="2290956" y="2168731"/>
                </a:cubicBezTo>
                <a:close/>
                <a:moveTo>
                  <a:pt x="2329533" y="2124059"/>
                </a:moveTo>
                <a:cubicBezTo>
                  <a:pt x="2302481" y="2121487"/>
                  <a:pt x="2295814" y="2154730"/>
                  <a:pt x="2309244" y="2169589"/>
                </a:cubicBezTo>
                <a:cubicBezTo>
                  <a:pt x="2314102" y="2176542"/>
                  <a:pt x="2321913" y="2182066"/>
                  <a:pt x="2327342" y="2184829"/>
                </a:cubicBezTo>
                <a:cubicBezTo>
                  <a:pt x="2316293" y="2167588"/>
                  <a:pt x="2315340" y="2140633"/>
                  <a:pt x="2330485" y="2126631"/>
                </a:cubicBezTo>
                <a:lnTo>
                  <a:pt x="2330485" y="2126631"/>
                </a:lnTo>
                <a:lnTo>
                  <a:pt x="2332961" y="2124345"/>
                </a:lnTo>
                <a:lnTo>
                  <a:pt x="2329533" y="2124059"/>
                </a:lnTo>
                <a:close/>
                <a:moveTo>
                  <a:pt x="2389064" y="2139871"/>
                </a:moveTo>
                <a:cubicBezTo>
                  <a:pt x="2374109" y="2115487"/>
                  <a:pt x="2344201" y="2123773"/>
                  <a:pt x="2336295" y="2144728"/>
                </a:cubicBezTo>
                <a:cubicBezTo>
                  <a:pt x="2329818" y="2160254"/>
                  <a:pt x="2334581" y="2175304"/>
                  <a:pt x="2338105" y="2187876"/>
                </a:cubicBezTo>
                <a:cubicBezTo>
                  <a:pt x="2345439" y="2160064"/>
                  <a:pt x="2359536" y="2138061"/>
                  <a:pt x="2391064" y="2142538"/>
                </a:cubicBezTo>
                <a:lnTo>
                  <a:pt x="2389064" y="2139871"/>
                </a:lnTo>
                <a:close/>
                <a:moveTo>
                  <a:pt x="2411924" y="2183590"/>
                </a:moveTo>
                <a:cubicBezTo>
                  <a:pt x="2413448" y="2150158"/>
                  <a:pt x="2372585" y="2151396"/>
                  <a:pt x="2359917" y="2168922"/>
                </a:cubicBezTo>
                <a:cubicBezTo>
                  <a:pt x="2353250" y="2176351"/>
                  <a:pt x="2354297" y="2176066"/>
                  <a:pt x="2351059" y="2181304"/>
                </a:cubicBezTo>
                <a:cubicBezTo>
                  <a:pt x="2369347" y="2169208"/>
                  <a:pt x="2399446" y="2170160"/>
                  <a:pt x="2411447" y="2186924"/>
                </a:cubicBezTo>
                <a:lnTo>
                  <a:pt x="2411924" y="2183590"/>
                </a:lnTo>
                <a:close/>
                <a:moveTo>
                  <a:pt x="2388778" y="2217118"/>
                </a:moveTo>
                <a:cubicBezTo>
                  <a:pt x="2396779" y="2233597"/>
                  <a:pt x="2393350" y="2234168"/>
                  <a:pt x="2393540" y="2245217"/>
                </a:cubicBezTo>
                <a:cubicBezTo>
                  <a:pt x="2425068" y="2226453"/>
                  <a:pt x="2410685" y="2189210"/>
                  <a:pt x="2377824" y="2187400"/>
                </a:cubicBezTo>
                <a:cubicBezTo>
                  <a:pt x="2360489" y="2187019"/>
                  <a:pt x="2360679" y="2189591"/>
                  <a:pt x="2348201" y="2192258"/>
                </a:cubicBezTo>
                <a:cubicBezTo>
                  <a:pt x="2362680" y="2196544"/>
                  <a:pt x="2381730" y="2203402"/>
                  <a:pt x="2388778" y="2217118"/>
                </a:cubicBezTo>
                <a:close/>
                <a:moveTo>
                  <a:pt x="2352297" y="2265982"/>
                </a:moveTo>
                <a:cubicBezTo>
                  <a:pt x="2368776" y="2267601"/>
                  <a:pt x="2379634" y="2254361"/>
                  <a:pt x="2379443" y="2241121"/>
                </a:cubicBezTo>
                <a:cubicBezTo>
                  <a:pt x="2378586" y="2219976"/>
                  <a:pt x="2365442" y="2211784"/>
                  <a:pt x="2354583" y="2205212"/>
                </a:cubicBezTo>
                <a:cubicBezTo>
                  <a:pt x="2366871" y="2223500"/>
                  <a:pt x="2365537" y="2253790"/>
                  <a:pt x="2348964" y="2265601"/>
                </a:cubicBezTo>
                <a:lnTo>
                  <a:pt x="2352297" y="2265982"/>
                </a:lnTo>
                <a:close/>
                <a:moveTo>
                  <a:pt x="2292766" y="2250170"/>
                </a:moveTo>
                <a:cubicBezTo>
                  <a:pt x="2310197" y="2278078"/>
                  <a:pt x="2344392" y="2263124"/>
                  <a:pt x="2347916" y="2237026"/>
                </a:cubicBezTo>
                <a:cubicBezTo>
                  <a:pt x="2350202" y="2215975"/>
                  <a:pt x="2346677" y="2216356"/>
                  <a:pt x="2343725" y="2202164"/>
                </a:cubicBezTo>
                <a:cubicBezTo>
                  <a:pt x="2333914" y="2239502"/>
                  <a:pt x="2315817" y="2250646"/>
                  <a:pt x="2290766" y="2247503"/>
                </a:cubicBezTo>
                <a:lnTo>
                  <a:pt x="2292766" y="2250170"/>
                </a:lnTo>
                <a:close/>
                <a:moveTo>
                  <a:pt x="2282860" y="2230930"/>
                </a:moveTo>
                <a:cubicBezTo>
                  <a:pt x="2311054" y="2240264"/>
                  <a:pt x="2323532" y="2220357"/>
                  <a:pt x="2330771" y="2208736"/>
                </a:cubicBezTo>
                <a:cubicBezTo>
                  <a:pt x="2308292" y="2222452"/>
                  <a:pt x="2281717" y="2218071"/>
                  <a:pt x="2270382" y="2203117"/>
                </a:cubicBezTo>
                <a:cubicBezTo>
                  <a:pt x="2265905" y="2218452"/>
                  <a:pt x="2281717" y="2231406"/>
                  <a:pt x="2282860" y="2230930"/>
                </a:cubicBezTo>
                <a:close/>
                <a:moveTo>
                  <a:pt x="2138937" y="2318179"/>
                </a:moveTo>
                <a:lnTo>
                  <a:pt x="2136270" y="2320655"/>
                </a:lnTo>
                <a:cubicBezTo>
                  <a:pt x="2156844" y="2320274"/>
                  <a:pt x="2172751" y="2321703"/>
                  <a:pt x="2183324" y="2343325"/>
                </a:cubicBezTo>
                <a:cubicBezTo>
                  <a:pt x="2192372" y="2317702"/>
                  <a:pt x="2157321" y="2299795"/>
                  <a:pt x="2138937" y="2318179"/>
                </a:cubicBezTo>
                <a:close/>
                <a:moveTo>
                  <a:pt x="2230187" y="2233978"/>
                </a:moveTo>
                <a:cubicBezTo>
                  <a:pt x="2251713" y="2243122"/>
                  <a:pt x="2251142" y="2275316"/>
                  <a:pt x="2249999" y="2299700"/>
                </a:cubicBezTo>
                <a:cubicBezTo>
                  <a:pt x="2274954" y="2254551"/>
                  <a:pt x="2246951" y="2202926"/>
                  <a:pt x="2194373" y="2228929"/>
                </a:cubicBezTo>
                <a:cubicBezTo>
                  <a:pt x="2206946" y="2229405"/>
                  <a:pt x="2219805" y="2229501"/>
                  <a:pt x="2230187" y="2233978"/>
                </a:cubicBezTo>
                <a:close/>
                <a:moveTo>
                  <a:pt x="2211994" y="2306749"/>
                </a:moveTo>
                <a:lnTo>
                  <a:pt x="2212756" y="2310273"/>
                </a:lnTo>
                <a:cubicBezTo>
                  <a:pt x="2232568" y="2283603"/>
                  <a:pt x="2195135" y="2256076"/>
                  <a:pt x="2169417" y="2268744"/>
                </a:cubicBezTo>
                <a:cubicBezTo>
                  <a:pt x="2190468" y="2275126"/>
                  <a:pt x="2209613" y="2284555"/>
                  <a:pt x="2211994" y="2306749"/>
                </a:cubicBezTo>
                <a:close/>
                <a:moveTo>
                  <a:pt x="2169513" y="2464387"/>
                </a:moveTo>
                <a:lnTo>
                  <a:pt x="2170465" y="2467054"/>
                </a:lnTo>
                <a:cubicBezTo>
                  <a:pt x="2177037" y="2454767"/>
                  <a:pt x="2185134" y="2451719"/>
                  <a:pt x="2198278" y="2449147"/>
                </a:cubicBezTo>
                <a:cubicBezTo>
                  <a:pt x="2187229" y="2436289"/>
                  <a:pt x="2162845" y="2446957"/>
                  <a:pt x="2169513" y="2464387"/>
                </a:cubicBezTo>
                <a:close/>
                <a:moveTo>
                  <a:pt x="2145414" y="2426764"/>
                </a:moveTo>
                <a:lnTo>
                  <a:pt x="2146462" y="2430193"/>
                </a:lnTo>
                <a:cubicBezTo>
                  <a:pt x="2154844" y="2411047"/>
                  <a:pt x="2160368" y="2411047"/>
                  <a:pt x="2179704" y="2408571"/>
                </a:cubicBezTo>
                <a:cubicBezTo>
                  <a:pt x="2166179" y="2394950"/>
                  <a:pt x="2138937" y="2406475"/>
                  <a:pt x="2145414" y="2426764"/>
                </a:cubicBezTo>
                <a:close/>
                <a:moveTo>
                  <a:pt x="2121602" y="2381043"/>
                </a:moveTo>
                <a:cubicBezTo>
                  <a:pt x="2138461" y="2364470"/>
                  <a:pt x="2158940" y="2374281"/>
                  <a:pt x="2176466" y="2383330"/>
                </a:cubicBezTo>
                <a:cubicBezTo>
                  <a:pt x="2166274" y="2355136"/>
                  <a:pt x="2123793" y="2349897"/>
                  <a:pt x="2117887" y="2383806"/>
                </a:cubicBezTo>
                <a:lnTo>
                  <a:pt x="2121602" y="2381043"/>
                </a:lnTo>
                <a:close/>
                <a:moveTo>
                  <a:pt x="1982441" y="2269506"/>
                </a:moveTo>
                <a:cubicBezTo>
                  <a:pt x="1975298" y="2331990"/>
                  <a:pt x="2048354" y="2346277"/>
                  <a:pt x="2086454" y="2374281"/>
                </a:cubicBezTo>
                <a:cubicBezTo>
                  <a:pt x="2086931" y="2348849"/>
                  <a:pt x="2116458" y="2286937"/>
                  <a:pt x="2150463" y="2255980"/>
                </a:cubicBezTo>
                <a:cubicBezTo>
                  <a:pt x="2142652" y="2223500"/>
                  <a:pt x="2093408" y="2200259"/>
                  <a:pt x="2063309" y="2185305"/>
                </a:cubicBezTo>
                <a:cubicBezTo>
                  <a:pt x="2046545" y="2174542"/>
                  <a:pt x="2050164" y="2175780"/>
                  <a:pt x="2042163" y="2161397"/>
                </a:cubicBezTo>
                <a:cubicBezTo>
                  <a:pt x="2033019" y="2144157"/>
                  <a:pt x="2020922" y="2125678"/>
                  <a:pt x="2017398" y="2105485"/>
                </a:cubicBezTo>
                <a:cubicBezTo>
                  <a:pt x="2015684" y="2126059"/>
                  <a:pt x="2027018" y="2143776"/>
                  <a:pt x="2036924" y="2160064"/>
                </a:cubicBezTo>
                <a:cubicBezTo>
                  <a:pt x="2049783" y="2190925"/>
                  <a:pt x="2043020" y="2220357"/>
                  <a:pt x="2079977" y="2238073"/>
                </a:cubicBezTo>
                <a:cubicBezTo>
                  <a:pt x="2079977" y="2238073"/>
                  <a:pt x="2116934" y="2264648"/>
                  <a:pt x="2108076" y="2283984"/>
                </a:cubicBezTo>
                <a:cubicBezTo>
                  <a:pt x="2104838" y="2262553"/>
                  <a:pt x="2043878" y="2254266"/>
                  <a:pt x="2042258" y="2229310"/>
                </a:cubicBezTo>
                <a:cubicBezTo>
                  <a:pt x="2034638" y="2238168"/>
                  <a:pt x="2035400" y="2253599"/>
                  <a:pt x="2060832" y="2269030"/>
                </a:cubicBezTo>
                <a:cubicBezTo>
                  <a:pt x="2081501" y="2279602"/>
                  <a:pt x="2094646" y="2305605"/>
                  <a:pt x="2094551" y="2313130"/>
                </a:cubicBezTo>
                <a:cubicBezTo>
                  <a:pt x="2073881" y="2282269"/>
                  <a:pt x="2041020" y="2309320"/>
                  <a:pt x="2028066" y="2271506"/>
                </a:cubicBezTo>
                <a:cubicBezTo>
                  <a:pt x="2017589" y="2299891"/>
                  <a:pt x="2092169" y="2318369"/>
                  <a:pt x="2083311" y="2342372"/>
                </a:cubicBezTo>
                <a:cubicBezTo>
                  <a:pt x="2056355" y="2313988"/>
                  <a:pt x="2006635" y="2323036"/>
                  <a:pt x="1984537" y="2275221"/>
                </a:cubicBezTo>
                <a:cubicBezTo>
                  <a:pt x="1983965" y="2273887"/>
                  <a:pt x="1982156" y="2270935"/>
                  <a:pt x="1982441" y="2269506"/>
                </a:cubicBezTo>
                <a:close/>
                <a:moveTo>
                  <a:pt x="2358965" y="2700702"/>
                </a:moveTo>
                <a:cubicBezTo>
                  <a:pt x="2374681" y="2702131"/>
                  <a:pt x="2388111" y="2698417"/>
                  <a:pt x="2398684" y="2688606"/>
                </a:cubicBezTo>
                <a:cubicBezTo>
                  <a:pt x="2389540" y="2689558"/>
                  <a:pt x="2378681" y="2690511"/>
                  <a:pt x="2375824" y="2681748"/>
                </a:cubicBezTo>
                <a:cubicBezTo>
                  <a:pt x="2375634" y="2684986"/>
                  <a:pt x="2374872" y="2687558"/>
                  <a:pt x="2373824" y="2689749"/>
                </a:cubicBezTo>
                <a:cubicBezTo>
                  <a:pt x="2370776" y="2696035"/>
                  <a:pt x="2364775" y="2698512"/>
                  <a:pt x="2358965" y="2700702"/>
                </a:cubicBezTo>
                <a:close/>
                <a:moveTo>
                  <a:pt x="2275430" y="2716705"/>
                </a:moveTo>
                <a:cubicBezTo>
                  <a:pt x="2290861" y="2723086"/>
                  <a:pt x="2307911" y="2724515"/>
                  <a:pt x="2321817" y="2716609"/>
                </a:cubicBezTo>
                <a:cubicBezTo>
                  <a:pt x="2304768" y="2716800"/>
                  <a:pt x="2301910" y="2712894"/>
                  <a:pt x="2295052" y="2705084"/>
                </a:cubicBezTo>
                <a:cubicBezTo>
                  <a:pt x="2289813" y="2715371"/>
                  <a:pt x="2288384" y="2715752"/>
                  <a:pt x="2275430" y="2716705"/>
                </a:cubicBezTo>
                <a:close/>
                <a:moveTo>
                  <a:pt x="2476599" y="2617454"/>
                </a:moveTo>
                <a:cubicBezTo>
                  <a:pt x="2494410" y="2614787"/>
                  <a:pt x="2507841" y="2605834"/>
                  <a:pt x="2519175" y="2593927"/>
                </a:cubicBezTo>
                <a:cubicBezTo>
                  <a:pt x="2504983" y="2598499"/>
                  <a:pt x="2494791" y="2600595"/>
                  <a:pt x="2490600" y="2594403"/>
                </a:cubicBezTo>
                <a:cubicBezTo>
                  <a:pt x="2487267" y="2602881"/>
                  <a:pt x="2482313" y="2610691"/>
                  <a:pt x="2476599" y="2617454"/>
                </a:cubicBezTo>
                <a:close/>
                <a:moveTo>
                  <a:pt x="2378110" y="2400284"/>
                </a:moveTo>
                <a:cubicBezTo>
                  <a:pt x="2387730" y="2390950"/>
                  <a:pt x="2392207" y="2383806"/>
                  <a:pt x="2409543" y="2389807"/>
                </a:cubicBezTo>
                <a:cubicBezTo>
                  <a:pt x="2401732" y="2376472"/>
                  <a:pt x="2386778" y="2380567"/>
                  <a:pt x="2374967" y="2387425"/>
                </a:cubicBezTo>
                <a:cubicBezTo>
                  <a:pt x="2378491" y="2389521"/>
                  <a:pt x="2379920" y="2394379"/>
                  <a:pt x="2378110" y="2400284"/>
                </a:cubicBezTo>
                <a:close/>
                <a:moveTo>
                  <a:pt x="2474884" y="2432860"/>
                </a:moveTo>
                <a:cubicBezTo>
                  <a:pt x="2476694" y="2439622"/>
                  <a:pt x="2475551" y="2448766"/>
                  <a:pt x="2469645" y="2454005"/>
                </a:cubicBezTo>
                <a:cubicBezTo>
                  <a:pt x="2481551" y="2455053"/>
                  <a:pt x="2494125" y="2459625"/>
                  <a:pt x="2503650" y="2466102"/>
                </a:cubicBezTo>
                <a:cubicBezTo>
                  <a:pt x="2499268" y="2456577"/>
                  <a:pt x="2490981" y="2446004"/>
                  <a:pt x="2482123" y="2438384"/>
                </a:cubicBezTo>
                <a:cubicBezTo>
                  <a:pt x="2479742" y="2436289"/>
                  <a:pt x="2477265" y="2434384"/>
                  <a:pt x="2474884" y="2432860"/>
                </a:cubicBezTo>
                <a:close/>
                <a:moveTo>
                  <a:pt x="3513395" y="1325769"/>
                </a:moveTo>
                <a:cubicBezTo>
                  <a:pt x="3523110" y="1333389"/>
                  <a:pt x="3521301" y="1340437"/>
                  <a:pt x="3519586" y="1347009"/>
                </a:cubicBezTo>
                <a:cubicBezTo>
                  <a:pt x="3529206" y="1337866"/>
                  <a:pt x="3533397" y="1327007"/>
                  <a:pt x="3531207" y="1315005"/>
                </a:cubicBezTo>
                <a:cubicBezTo>
                  <a:pt x="3526920" y="1321387"/>
                  <a:pt x="3521872" y="1328817"/>
                  <a:pt x="3513395" y="1325769"/>
                </a:cubicBezTo>
                <a:close/>
                <a:moveTo>
                  <a:pt x="3487582" y="1409017"/>
                </a:moveTo>
                <a:cubicBezTo>
                  <a:pt x="3502060" y="1401874"/>
                  <a:pt x="3510633" y="1393396"/>
                  <a:pt x="3512347" y="1379490"/>
                </a:cubicBezTo>
                <a:cubicBezTo>
                  <a:pt x="3503489" y="1390634"/>
                  <a:pt x="3497678" y="1390158"/>
                  <a:pt x="3488725" y="1390062"/>
                </a:cubicBezTo>
                <a:cubicBezTo>
                  <a:pt x="3493964" y="1398730"/>
                  <a:pt x="3494059" y="1399968"/>
                  <a:pt x="3487582" y="1409017"/>
                </a:cubicBezTo>
                <a:close/>
                <a:moveTo>
                  <a:pt x="3515776" y="1226137"/>
                </a:moveTo>
                <a:cubicBezTo>
                  <a:pt x="3523301" y="1213374"/>
                  <a:pt x="3523110" y="1199086"/>
                  <a:pt x="3519681" y="1186037"/>
                </a:cubicBezTo>
                <a:cubicBezTo>
                  <a:pt x="3515776" y="1197658"/>
                  <a:pt x="3511966" y="1205277"/>
                  <a:pt x="3504822" y="1204516"/>
                </a:cubicBezTo>
                <a:cubicBezTo>
                  <a:pt x="3509870" y="1211278"/>
                  <a:pt x="3513395" y="1218708"/>
                  <a:pt x="3515776" y="1226137"/>
                </a:cubicBezTo>
                <a:close/>
                <a:moveTo>
                  <a:pt x="3297368" y="1142508"/>
                </a:moveTo>
                <a:cubicBezTo>
                  <a:pt x="3283842" y="1140317"/>
                  <a:pt x="3277937" y="1149842"/>
                  <a:pt x="3276984" y="1163177"/>
                </a:cubicBezTo>
                <a:cubicBezTo>
                  <a:pt x="3280604" y="1162129"/>
                  <a:pt x="3285271" y="1163844"/>
                  <a:pt x="3288986" y="1168320"/>
                </a:cubicBezTo>
                <a:cubicBezTo>
                  <a:pt x="3288319" y="1165558"/>
                  <a:pt x="3288605" y="1166987"/>
                  <a:pt x="3287938" y="1163939"/>
                </a:cubicBezTo>
                <a:cubicBezTo>
                  <a:pt x="3285938" y="1153462"/>
                  <a:pt x="3285366" y="1149556"/>
                  <a:pt x="3297368" y="1142508"/>
                </a:cubicBezTo>
                <a:close/>
                <a:moveTo>
                  <a:pt x="3408906" y="1124982"/>
                </a:moveTo>
                <a:cubicBezTo>
                  <a:pt x="3396237" y="1121839"/>
                  <a:pt x="3378807" y="1121648"/>
                  <a:pt x="3366900" y="1124887"/>
                </a:cubicBezTo>
                <a:cubicBezTo>
                  <a:pt x="3373282" y="1127554"/>
                  <a:pt x="3380045" y="1133268"/>
                  <a:pt x="3380997" y="1139936"/>
                </a:cubicBezTo>
                <a:cubicBezTo>
                  <a:pt x="3388617" y="1132602"/>
                  <a:pt x="3398904" y="1127458"/>
                  <a:pt x="3408906" y="1124982"/>
                </a:cubicBezTo>
                <a:close/>
                <a:moveTo>
                  <a:pt x="3477390" y="1411113"/>
                </a:moveTo>
                <a:cubicBezTo>
                  <a:pt x="3483296" y="1405398"/>
                  <a:pt x="3486058" y="1393491"/>
                  <a:pt x="3477771" y="1387300"/>
                </a:cubicBezTo>
                <a:cubicBezTo>
                  <a:pt x="3456721" y="1381300"/>
                  <a:pt x="3432432" y="1398540"/>
                  <a:pt x="3414906" y="1372917"/>
                </a:cubicBezTo>
                <a:cubicBezTo>
                  <a:pt x="3409286" y="1365583"/>
                  <a:pt x="3386331" y="1329865"/>
                  <a:pt x="3402048" y="1320720"/>
                </a:cubicBezTo>
                <a:cubicBezTo>
                  <a:pt x="3404524" y="1320530"/>
                  <a:pt x="3406905" y="1321483"/>
                  <a:pt x="3408620" y="1323292"/>
                </a:cubicBezTo>
                <a:cubicBezTo>
                  <a:pt x="3417002" y="1332341"/>
                  <a:pt x="3435671" y="1319482"/>
                  <a:pt x="3445386" y="1310529"/>
                </a:cubicBezTo>
                <a:cubicBezTo>
                  <a:pt x="3459959" y="1295955"/>
                  <a:pt x="3494154" y="1281382"/>
                  <a:pt x="3506918" y="1306242"/>
                </a:cubicBezTo>
                <a:cubicBezTo>
                  <a:pt x="3497202" y="1319196"/>
                  <a:pt x="3516919" y="1322054"/>
                  <a:pt x="3517586" y="1321006"/>
                </a:cubicBezTo>
                <a:cubicBezTo>
                  <a:pt x="3548256" y="1306719"/>
                  <a:pt x="3518538" y="1260522"/>
                  <a:pt x="3491868" y="1264333"/>
                </a:cubicBezTo>
                <a:cubicBezTo>
                  <a:pt x="3461484" y="1267762"/>
                  <a:pt x="3428146" y="1307576"/>
                  <a:pt x="3396809" y="1299004"/>
                </a:cubicBezTo>
                <a:cubicBezTo>
                  <a:pt x="3395761" y="1298527"/>
                  <a:pt x="3395285" y="1297289"/>
                  <a:pt x="3395380" y="1296146"/>
                </a:cubicBezTo>
                <a:cubicBezTo>
                  <a:pt x="3395761" y="1292431"/>
                  <a:pt x="3398618" y="1289383"/>
                  <a:pt x="3402333" y="1288716"/>
                </a:cubicBezTo>
                <a:cubicBezTo>
                  <a:pt x="3429289" y="1283954"/>
                  <a:pt x="3444148" y="1250807"/>
                  <a:pt x="3447482" y="1241663"/>
                </a:cubicBezTo>
                <a:cubicBezTo>
                  <a:pt x="3453483" y="1225090"/>
                  <a:pt x="3451196" y="1199658"/>
                  <a:pt x="3468246" y="1181846"/>
                </a:cubicBezTo>
                <a:cubicBezTo>
                  <a:pt x="3485391" y="1164034"/>
                  <a:pt x="3487773" y="1210516"/>
                  <a:pt x="3507584" y="1191847"/>
                </a:cubicBezTo>
                <a:cubicBezTo>
                  <a:pt x="3526444" y="1174131"/>
                  <a:pt x="3501965" y="1153176"/>
                  <a:pt x="3501965" y="1153176"/>
                </a:cubicBezTo>
                <a:cubicBezTo>
                  <a:pt x="3491011" y="1143651"/>
                  <a:pt x="3471580" y="1151080"/>
                  <a:pt x="3459483" y="1159177"/>
                </a:cubicBezTo>
                <a:cubicBezTo>
                  <a:pt x="3442719" y="1170321"/>
                  <a:pt x="3440243" y="1185275"/>
                  <a:pt x="3431384" y="1210612"/>
                </a:cubicBezTo>
                <a:cubicBezTo>
                  <a:pt x="3421859" y="1237758"/>
                  <a:pt x="3403571" y="1260332"/>
                  <a:pt x="3377092" y="1272905"/>
                </a:cubicBezTo>
                <a:cubicBezTo>
                  <a:pt x="3368424" y="1277191"/>
                  <a:pt x="3360995" y="1264523"/>
                  <a:pt x="3368901" y="1258903"/>
                </a:cubicBezTo>
                <a:cubicBezTo>
                  <a:pt x="3399190" y="1238901"/>
                  <a:pt x="3382331" y="1201372"/>
                  <a:pt x="3372425" y="1188323"/>
                </a:cubicBezTo>
                <a:cubicBezTo>
                  <a:pt x="3362519" y="1175274"/>
                  <a:pt x="3370043" y="1177845"/>
                  <a:pt x="3375854" y="1154128"/>
                </a:cubicBezTo>
                <a:cubicBezTo>
                  <a:pt x="3381664" y="1130411"/>
                  <a:pt x="3358423" y="1126601"/>
                  <a:pt x="3358423" y="1126601"/>
                </a:cubicBezTo>
                <a:lnTo>
                  <a:pt x="3358423" y="1126601"/>
                </a:lnTo>
                <a:cubicBezTo>
                  <a:pt x="3336611" y="1121362"/>
                  <a:pt x="3341183" y="1142984"/>
                  <a:pt x="3349374" y="1157557"/>
                </a:cubicBezTo>
                <a:cubicBezTo>
                  <a:pt x="3362138" y="1173083"/>
                  <a:pt x="3368138" y="1268524"/>
                  <a:pt x="3341564" y="1265190"/>
                </a:cubicBezTo>
                <a:cubicBezTo>
                  <a:pt x="3337468" y="1263761"/>
                  <a:pt x="3335182" y="1259379"/>
                  <a:pt x="3336420" y="1255188"/>
                </a:cubicBezTo>
                <a:cubicBezTo>
                  <a:pt x="3341183" y="1239187"/>
                  <a:pt x="3309750" y="1221756"/>
                  <a:pt x="3302416" y="1205754"/>
                </a:cubicBezTo>
                <a:cubicBezTo>
                  <a:pt x="3295749" y="1195371"/>
                  <a:pt x="3291462" y="1168130"/>
                  <a:pt x="3280413" y="1167844"/>
                </a:cubicBezTo>
                <a:cubicBezTo>
                  <a:pt x="3271460" y="1168130"/>
                  <a:pt x="3268221" y="1179560"/>
                  <a:pt x="3269936" y="1186608"/>
                </a:cubicBezTo>
                <a:cubicBezTo>
                  <a:pt x="3278032" y="1211278"/>
                  <a:pt x="3313465" y="1218898"/>
                  <a:pt x="3321180" y="1247854"/>
                </a:cubicBezTo>
                <a:cubicBezTo>
                  <a:pt x="3331562" y="1310910"/>
                  <a:pt x="3254219" y="1319578"/>
                  <a:pt x="3210404" y="1310053"/>
                </a:cubicBezTo>
                <a:cubicBezTo>
                  <a:pt x="3210404" y="1310053"/>
                  <a:pt x="3210404" y="1310148"/>
                  <a:pt x="3210404" y="1310243"/>
                </a:cubicBezTo>
                <a:cubicBezTo>
                  <a:pt x="3196308" y="1309386"/>
                  <a:pt x="3076578" y="1302242"/>
                  <a:pt x="3042860" y="1311195"/>
                </a:cubicBezTo>
                <a:cubicBezTo>
                  <a:pt x="3042860" y="1311195"/>
                  <a:pt x="3128109" y="1330626"/>
                  <a:pt x="3184211" y="1379680"/>
                </a:cubicBezTo>
                <a:cubicBezTo>
                  <a:pt x="3284604" y="1334246"/>
                  <a:pt x="3351565" y="1353105"/>
                  <a:pt x="3444815" y="1414637"/>
                </a:cubicBezTo>
                <a:cubicBezTo>
                  <a:pt x="3454340" y="1417971"/>
                  <a:pt x="3468532" y="1419018"/>
                  <a:pt x="3477390" y="1411113"/>
                </a:cubicBezTo>
                <a:close/>
              </a:path>
            </a:pathLst>
          </a:custGeom>
          <a:gradFill>
            <a:gsLst>
              <a:gs pos="57000">
                <a:srgbClr val="D8000F">
                  <a:alpha val="0"/>
                </a:srgbClr>
              </a:gs>
              <a:gs pos="89000">
                <a:srgbClr val="FF0000"/>
              </a:gs>
              <a:gs pos="70000">
                <a:srgbClr val="D8000F">
                  <a:alpha val="40000"/>
                </a:srgbClr>
              </a:gs>
            </a:gsLst>
            <a:lin ang="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8" name="图形 3">
            <a:extLst>
              <a:ext uri="{FF2B5EF4-FFF2-40B4-BE49-F238E27FC236}">
                <a16:creationId xmlns:a16="http://schemas.microsoft.com/office/drawing/2014/main" id="{95443E0E-6F18-9581-B60C-DA745597513E}"/>
              </a:ext>
            </a:extLst>
          </p:cNvPr>
          <p:cNvGrpSpPr/>
          <p:nvPr/>
        </p:nvGrpSpPr>
        <p:grpSpPr>
          <a:xfrm>
            <a:off x="2635707" y="192431"/>
            <a:ext cx="6920584" cy="6473138"/>
            <a:chOff x="3340048" y="3523717"/>
            <a:chExt cx="1147936" cy="1073717"/>
          </a:xfrm>
          <a:solidFill>
            <a:srgbClr val="C00000">
              <a:alpha val="4000"/>
            </a:srgbClr>
          </a:solidFill>
        </p:grpSpPr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id="{6E9FA215-5AC8-8AE2-81EA-4F3E18E46039}"/>
                </a:ext>
              </a:extLst>
            </p:cNvPr>
            <p:cNvSpPr/>
            <p:nvPr/>
          </p:nvSpPr>
          <p:spPr>
            <a:xfrm flipV="1">
              <a:off x="3686801" y="3523717"/>
              <a:ext cx="199867" cy="133329"/>
            </a:xfrm>
            <a:custGeom>
              <a:avLst/>
              <a:gdLst>
                <a:gd name="connsiteX0" fmla="*/ 1218 w 199867"/>
                <a:gd name="connsiteY0" fmla="*/ 87930 h 133329"/>
                <a:gd name="connsiteX1" fmla="*/ 30130 w 199867"/>
                <a:gd name="connsiteY1" fmla="*/ 4595 h 133329"/>
                <a:gd name="connsiteX2" fmla="*/ 72648 w 199867"/>
                <a:gd name="connsiteY2" fmla="*/ 343 h 133329"/>
                <a:gd name="connsiteX3" fmla="*/ 121119 w 199867"/>
                <a:gd name="connsiteY3" fmla="*/ 5445 h 133329"/>
                <a:gd name="connsiteX4" fmla="*/ 146630 w 199867"/>
                <a:gd name="connsiteY4" fmla="*/ 11398 h 133329"/>
                <a:gd name="connsiteX5" fmla="*/ 163637 w 199867"/>
                <a:gd name="connsiteY5" fmla="*/ 14799 h 133329"/>
                <a:gd name="connsiteX6" fmla="*/ 178943 w 199867"/>
                <a:gd name="connsiteY6" fmla="*/ 16500 h 133329"/>
                <a:gd name="connsiteX7" fmla="*/ 178093 w 199867"/>
                <a:gd name="connsiteY7" fmla="*/ 24153 h 133329"/>
                <a:gd name="connsiteX8" fmla="*/ 186597 w 199867"/>
                <a:gd name="connsiteY8" fmla="*/ 52215 h 133329"/>
                <a:gd name="connsiteX9" fmla="*/ 195951 w 199867"/>
                <a:gd name="connsiteY9" fmla="*/ 70923 h 133329"/>
                <a:gd name="connsiteX10" fmla="*/ 184896 w 199867"/>
                <a:gd name="connsiteY10" fmla="*/ 90481 h 133329"/>
                <a:gd name="connsiteX11" fmla="*/ 95608 w 199867"/>
                <a:gd name="connsiteY11" fmla="*/ 111740 h 133329"/>
                <a:gd name="connsiteX12" fmla="*/ 25878 w 199867"/>
                <a:gd name="connsiteY12" fmla="*/ 119393 h 133329"/>
                <a:gd name="connsiteX13" fmla="*/ -483 w 199867"/>
                <a:gd name="connsiteY13" fmla="*/ 132149 h 133329"/>
                <a:gd name="connsiteX14" fmla="*/ 1218 w 199867"/>
                <a:gd name="connsiteY14" fmla="*/ 87930 h 133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9867" h="133329">
                  <a:moveTo>
                    <a:pt x="1218" y="87930"/>
                  </a:moveTo>
                  <a:cubicBezTo>
                    <a:pt x="2918" y="46262"/>
                    <a:pt x="16524" y="6295"/>
                    <a:pt x="30130" y="4595"/>
                  </a:cubicBezTo>
                  <a:cubicBezTo>
                    <a:pt x="33531" y="4595"/>
                    <a:pt x="52239" y="2894"/>
                    <a:pt x="72648" y="343"/>
                  </a:cubicBezTo>
                  <a:cubicBezTo>
                    <a:pt x="94758" y="-3059"/>
                    <a:pt x="113465" y="-508"/>
                    <a:pt x="121119" y="5445"/>
                  </a:cubicBezTo>
                  <a:cubicBezTo>
                    <a:pt x="127922" y="11398"/>
                    <a:pt x="138976" y="13949"/>
                    <a:pt x="146630" y="11398"/>
                  </a:cubicBezTo>
                  <a:cubicBezTo>
                    <a:pt x="153432" y="7996"/>
                    <a:pt x="161086" y="9697"/>
                    <a:pt x="163637" y="14799"/>
                  </a:cubicBezTo>
                  <a:cubicBezTo>
                    <a:pt x="167038" y="19051"/>
                    <a:pt x="173841" y="19901"/>
                    <a:pt x="178943" y="16500"/>
                  </a:cubicBezTo>
                  <a:cubicBezTo>
                    <a:pt x="185746" y="13098"/>
                    <a:pt x="184896" y="15649"/>
                    <a:pt x="178093" y="24153"/>
                  </a:cubicBezTo>
                  <a:cubicBezTo>
                    <a:pt x="168739" y="36058"/>
                    <a:pt x="170440" y="40310"/>
                    <a:pt x="186597" y="52215"/>
                  </a:cubicBezTo>
                  <a:cubicBezTo>
                    <a:pt x="199352" y="61569"/>
                    <a:pt x="202753" y="68372"/>
                    <a:pt x="195951" y="70923"/>
                  </a:cubicBezTo>
                  <a:cubicBezTo>
                    <a:pt x="189998" y="73474"/>
                    <a:pt x="184896" y="81978"/>
                    <a:pt x="184896" y="90481"/>
                  </a:cubicBezTo>
                  <a:cubicBezTo>
                    <a:pt x="184896" y="110890"/>
                    <a:pt x="151732" y="118543"/>
                    <a:pt x="95608" y="111740"/>
                  </a:cubicBezTo>
                  <a:cubicBezTo>
                    <a:pt x="63294" y="107488"/>
                    <a:pt x="44586" y="109189"/>
                    <a:pt x="25878" y="119393"/>
                  </a:cubicBezTo>
                  <a:lnTo>
                    <a:pt x="-483" y="132149"/>
                  </a:lnTo>
                  <a:lnTo>
                    <a:pt x="1218" y="8793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25E07603-8CDF-3C6C-34AC-58E685B73570}"/>
                </a:ext>
              </a:extLst>
            </p:cNvPr>
            <p:cNvSpPr/>
            <p:nvPr/>
          </p:nvSpPr>
          <p:spPr>
            <a:xfrm flipV="1">
              <a:off x="3340048" y="3700940"/>
              <a:ext cx="1147936" cy="896494"/>
            </a:xfrm>
            <a:custGeom>
              <a:avLst/>
              <a:gdLst>
                <a:gd name="connsiteX0" fmla="*/ 451579 w 1147936"/>
                <a:gd name="connsiteY0" fmla="*/ 887874 h 896494"/>
                <a:gd name="connsiteX1" fmla="*/ 423517 w 1147936"/>
                <a:gd name="connsiteY1" fmla="*/ 875969 h 896494"/>
                <a:gd name="connsiteX2" fmla="*/ 354638 w 1147936"/>
                <a:gd name="connsiteY2" fmla="*/ 855560 h 896494"/>
                <a:gd name="connsiteX3" fmla="*/ 296813 w 1147936"/>
                <a:gd name="connsiteY3" fmla="*/ 853009 h 896494"/>
                <a:gd name="connsiteX4" fmla="*/ 242390 w 1147936"/>
                <a:gd name="connsiteY4" fmla="*/ 836002 h 896494"/>
                <a:gd name="connsiteX5" fmla="*/ 265350 w 1147936"/>
                <a:gd name="connsiteY5" fmla="*/ 784130 h 896494"/>
                <a:gd name="connsiteX6" fmla="*/ 326576 w 1147936"/>
                <a:gd name="connsiteY6" fmla="*/ 736510 h 896494"/>
                <a:gd name="connsiteX7" fmla="*/ 354638 w 1147936"/>
                <a:gd name="connsiteY7" fmla="*/ 724605 h 896494"/>
                <a:gd name="connsiteX8" fmla="*/ 334229 w 1147936"/>
                <a:gd name="connsiteY8" fmla="*/ 701645 h 896494"/>
                <a:gd name="connsiteX9" fmla="*/ 324875 w 1147936"/>
                <a:gd name="connsiteY9" fmla="*/ 589397 h 896494"/>
                <a:gd name="connsiteX10" fmla="*/ 376747 w 1147936"/>
                <a:gd name="connsiteY10" fmla="*/ 615758 h 896494"/>
                <a:gd name="connsiteX11" fmla="*/ 390353 w 1147936"/>
                <a:gd name="connsiteY11" fmla="*/ 590247 h 896494"/>
                <a:gd name="connsiteX12" fmla="*/ 264499 w 1147936"/>
                <a:gd name="connsiteY12" fmla="*/ 521368 h 896494"/>
                <a:gd name="connsiteX13" fmla="*/ 9391 w 1147936"/>
                <a:gd name="connsiteY13" fmla="*/ 389562 h 896494"/>
                <a:gd name="connsiteX14" fmla="*/ 19595 w 1147936"/>
                <a:gd name="connsiteY14" fmla="*/ 352997 h 896494"/>
                <a:gd name="connsiteX15" fmla="*/ 81672 w 1147936"/>
                <a:gd name="connsiteY15" fmla="*/ 347044 h 896494"/>
                <a:gd name="connsiteX16" fmla="*/ 176062 w 1147936"/>
                <a:gd name="connsiteY16" fmla="*/ 363201 h 896494"/>
                <a:gd name="connsiteX17" fmla="*/ 280656 w 1147936"/>
                <a:gd name="connsiteY17" fmla="*/ 427828 h 896494"/>
                <a:gd name="connsiteX18" fmla="*/ 346134 w 1147936"/>
                <a:gd name="connsiteY18" fmla="*/ 470346 h 896494"/>
                <a:gd name="connsiteX19" fmla="*/ 336780 w 1147936"/>
                <a:gd name="connsiteY19" fmla="*/ 438883 h 896494"/>
                <a:gd name="connsiteX20" fmla="*/ 259397 w 1147936"/>
                <a:gd name="connsiteY20" fmla="*/ 210986 h 896494"/>
                <a:gd name="connsiteX21" fmla="*/ 229635 w 1147936"/>
                <a:gd name="connsiteY21" fmla="*/ 108093 h 896494"/>
                <a:gd name="connsiteX22" fmla="*/ 245791 w 1147936"/>
                <a:gd name="connsiteY22" fmla="*/ 13702 h 896494"/>
                <a:gd name="connsiteX23" fmla="*/ 294262 w 1147936"/>
                <a:gd name="connsiteY23" fmla="*/ 84282 h 896494"/>
                <a:gd name="connsiteX24" fmla="*/ 340182 w 1147936"/>
                <a:gd name="connsiteY24" fmla="*/ 281566 h 896494"/>
                <a:gd name="connsiteX25" fmla="*/ 409911 w 1147936"/>
                <a:gd name="connsiteY25" fmla="*/ 357248 h 896494"/>
                <a:gd name="connsiteX26" fmla="*/ 395455 w 1147936"/>
                <a:gd name="connsiteY26" fmla="*/ 299424 h 896494"/>
                <a:gd name="connsiteX27" fmla="*/ 438823 w 1147936"/>
                <a:gd name="connsiteY27" fmla="*/ 90235 h 896494"/>
                <a:gd name="connsiteX28" fmla="*/ 532363 w 1147936"/>
                <a:gd name="connsiteY28" fmla="*/ 280716 h 896494"/>
                <a:gd name="connsiteX29" fmla="*/ 500049 w 1147936"/>
                <a:gd name="connsiteY29" fmla="*/ 404869 h 896494"/>
                <a:gd name="connsiteX30" fmla="*/ 510254 w 1147936"/>
                <a:gd name="connsiteY30" fmla="*/ 471197 h 896494"/>
                <a:gd name="connsiteX31" fmla="*/ 569779 w 1147936"/>
                <a:gd name="connsiteY31" fmla="*/ 537525 h 896494"/>
                <a:gd name="connsiteX32" fmla="*/ 615699 w 1147936"/>
                <a:gd name="connsiteY32" fmla="*/ 590247 h 896494"/>
                <a:gd name="connsiteX33" fmla="*/ 596140 w 1147936"/>
                <a:gd name="connsiteY33" fmla="*/ 600452 h 896494"/>
                <a:gd name="connsiteX34" fmla="*/ 690530 w 1147936"/>
                <a:gd name="connsiteY34" fmla="*/ 743313 h 896494"/>
                <a:gd name="connsiteX35" fmla="*/ 829139 w 1147936"/>
                <a:gd name="connsiteY35" fmla="*/ 787531 h 896494"/>
                <a:gd name="connsiteX36" fmla="*/ 745804 w 1147936"/>
                <a:gd name="connsiteY36" fmla="*/ 645521 h 896494"/>
                <a:gd name="connsiteX37" fmla="*/ 715191 w 1147936"/>
                <a:gd name="connsiteY37" fmla="*/ 661678 h 896494"/>
                <a:gd name="connsiteX38" fmla="*/ 646312 w 1147936"/>
                <a:gd name="connsiteY38" fmla="*/ 617459 h 896494"/>
                <a:gd name="connsiteX39" fmla="*/ 631005 w 1147936"/>
                <a:gd name="connsiteY39" fmla="*/ 495007 h 896494"/>
                <a:gd name="connsiteX40" fmla="*/ 659067 w 1147936"/>
                <a:gd name="connsiteY40" fmla="*/ 87684 h 896494"/>
                <a:gd name="connsiteX41" fmla="*/ 741552 w 1147936"/>
                <a:gd name="connsiteY41" fmla="*/ 38363 h 896494"/>
                <a:gd name="connsiteX42" fmla="*/ 1085949 w 1147936"/>
                <a:gd name="connsiteY42" fmla="*/ 129352 h 896494"/>
                <a:gd name="connsiteX43" fmla="*/ 1114861 w 1147936"/>
                <a:gd name="connsiteY43" fmla="*/ 148910 h 896494"/>
                <a:gd name="connsiteX44" fmla="*/ 1114861 w 1147936"/>
                <a:gd name="connsiteY44" fmla="*/ 153162 h 896494"/>
                <a:gd name="connsiteX45" fmla="*/ 1128467 w 1147936"/>
                <a:gd name="connsiteY45" fmla="*/ 182924 h 896494"/>
                <a:gd name="connsiteX46" fmla="*/ 1147175 w 1147936"/>
                <a:gd name="connsiteY46" fmla="*/ 266260 h 896494"/>
                <a:gd name="connsiteX47" fmla="*/ 1118262 w 1147936"/>
                <a:gd name="connsiteY47" fmla="*/ 419325 h 896494"/>
                <a:gd name="connsiteX48" fmla="*/ 1067241 w 1147936"/>
                <a:gd name="connsiteY48" fmla="*/ 594499 h 896494"/>
                <a:gd name="connsiteX49" fmla="*/ 1048533 w 1147936"/>
                <a:gd name="connsiteY49" fmla="*/ 583445 h 896494"/>
                <a:gd name="connsiteX50" fmla="*/ 1055336 w 1147936"/>
                <a:gd name="connsiteY50" fmla="*/ 301975 h 896494"/>
                <a:gd name="connsiteX51" fmla="*/ 1013668 w 1147936"/>
                <a:gd name="connsiteY51" fmla="*/ 193979 h 896494"/>
                <a:gd name="connsiteX52" fmla="*/ 821486 w 1147936"/>
                <a:gd name="connsiteY52" fmla="*/ 147209 h 896494"/>
                <a:gd name="connsiteX53" fmla="*/ 785771 w 1147936"/>
                <a:gd name="connsiteY53" fmla="*/ 162516 h 896494"/>
                <a:gd name="connsiteX54" fmla="*/ 811282 w 1147936"/>
                <a:gd name="connsiteY54" fmla="*/ 311329 h 896494"/>
                <a:gd name="connsiteX55" fmla="*/ 764512 w 1147936"/>
                <a:gd name="connsiteY55" fmla="*/ 318132 h 896494"/>
                <a:gd name="connsiteX56" fmla="*/ 778118 w 1147936"/>
                <a:gd name="connsiteY56" fmla="*/ 381909 h 896494"/>
                <a:gd name="connsiteX57" fmla="*/ 788322 w 1147936"/>
                <a:gd name="connsiteY57" fmla="*/ 481401 h 896494"/>
                <a:gd name="connsiteX58" fmla="*/ 750056 w 1147936"/>
                <a:gd name="connsiteY58" fmla="*/ 474598 h 896494"/>
                <a:gd name="connsiteX59" fmla="*/ 721143 w 1147936"/>
                <a:gd name="connsiteY59" fmla="*/ 472898 h 896494"/>
                <a:gd name="connsiteX60" fmla="*/ 739851 w 1147936"/>
                <a:gd name="connsiteY60" fmla="*/ 528171 h 896494"/>
                <a:gd name="connsiteX61" fmla="*/ 768764 w 1147936"/>
                <a:gd name="connsiteY61" fmla="*/ 567288 h 896494"/>
                <a:gd name="connsiteX62" fmla="*/ 820636 w 1147936"/>
                <a:gd name="connsiteY62" fmla="*/ 558784 h 896494"/>
                <a:gd name="connsiteX63" fmla="*/ 884413 w 1147936"/>
                <a:gd name="connsiteY63" fmla="*/ 577492 h 896494"/>
                <a:gd name="connsiteX64" fmla="*/ 896318 w 1147936"/>
                <a:gd name="connsiteY64" fmla="*/ 610656 h 896494"/>
                <a:gd name="connsiteX65" fmla="*/ 834242 w 1147936"/>
                <a:gd name="connsiteY65" fmla="*/ 631915 h 896494"/>
                <a:gd name="connsiteX66" fmla="*/ 778968 w 1147936"/>
                <a:gd name="connsiteY66" fmla="*/ 644671 h 896494"/>
                <a:gd name="connsiteX67" fmla="*/ 910774 w 1147936"/>
                <a:gd name="connsiteY67" fmla="*/ 767973 h 896494"/>
                <a:gd name="connsiteX68" fmla="*/ 922679 w 1147936"/>
                <a:gd name="connsiteY68" fmla="*/ 793484 h 896494"/>
                <a:gd name="connsiteX69" fmla="*/ 833391 w 1147936"/>
                <a:gd name="connsiteY69" fmla="*/ 824947 h 896494"/>
                <a:gd name="connsiteX70" fmla="*/ 598691 w 1147936"/>
                <a:gd name="connsiteY70" fmla="*/ 669331 h 896494"/>
                <a:gd name="connsiteX71" fmla="*/ 508553 w 1147936"/>
                <a:gd name="connsiteY71" fmla="*/ 589397 h 896494"/>
                <a:gd name="connsiteX72" fmla="*/ 486444 w 1147936"/>
                <a:gd name="connsiteY72" fmla="*/ 589397 h 896494"/>
                <a:gd name="connsiteX73" fmla="*/ 504301 w 1147936"/>
                <a:gd name="connsiteY73" fmla="*/ 608955 h 896494"/>
                <a:gd name="connsiteX74" fmla="*/ 540016 w 1147936"/>
                <a:gd name="connsiteY74" fmla="*/ 689740 h 896494"/>
                <a:gd name="connsiteX75" fmla="*/ 478790 w 1147936"/>
                <a:gd name="connsiteY75" fmla="*/ 733959 h 896494"/>
                <a:gd name="connsiteX76" fmla="*/ 433721 w 1147936"/>
                <a:gd name="connsiteY76" fmla="*/ 738210 h 896494"/>
                <a:gd name="connsiteX77" fmla="*/ 473688 w 1147936"/>
                <a:gd name="connsiteY77" fmla="*/ 762020 h 896494"/>
                <a:gd name="connsiteX78" fmla="*/ 523860 w 1147936"/>
                <a:gd name="connsiteY78" fmla="*/ 810491 h 896494"/>
                <a:gd name="connsiteX79" fmla="*/ 527261 w 1147936"/>
                <a:gd name="connsiteY79" fmla="*/ 836852 h 896494"/>
                <a:gd name="connsiteX80" fmla="*/ 526411 w 1147936"/>
                <a:gd name="connsiteY80" fmla="*/ 879370 h 896494"/>
                <a:gd name="connsiteX81" fmla="*/ 451579 w 1147936"/>
                <a:gd name="connsiteY81" fmla="*/ 887874 h 896494"/>
                <a:gd name="connsiteX82" fmla="*/ 464334 w 1147936"/>
                <a:gd name="connsiteY82" fmla="*/ 463544 h 896494"/>
                <a:gd name="connsiteX83" fmla="*/ 427769 w 1147936"/>
                <a:gd name="connsiteY83" fmla="*/ 423577 h 896494"/>
                <a:gd name="connsiteX84" fmla="*/ 379298 w 1147936"/>
                <a:gd name="connsiteY84" fmla="*/ 390413 h 896494"/>
                <a:gd name="connsiteX85" fmla="*/ 361441 w 1147936"/>
                <a:gd name="connsiteY85" fmla="*/ 385310 h 896494"/>
                <a:gd name="connsiteX86" fmla="*/ 478790 w 1147936"/>
                <a:gd name="connsiteY86" fmla="*/ 500960 h 896494"/>
                <a:gd name="connsiteX87" fmla="*/ 464334 w 1147936"/>
                <a:gd name="connsiteY87" fmla="*/ 463544 h 896494"/>
                <a:gd name="connsiteX88" fmla="*/ 739851 w 1147936"/>
                <a:gd name="connsiteY88" fmla="*/ 351296 h 896494"/>
                <a:gd name="connsiteX89" fmla="*/ 757709 w 1147936"/>
                <a:gd name="connsiteY89" fmla="*/ 262008 h 896494"/>
                <a:gd name="connsiteX90" fmla="*/ 782369 w 1147936"/>
                <a:gd name="connsiteY90" fmla="*/ 239048 h 896494"/>
                <a:gd name="connsiteX91" fmla="*/ 764512 w 1147936"/>
                <a:gd name="connsiteY91" fmla="*/ 208435 h 896494"/>
                <a:gd name="connsiteX92" fmla="*/ 709238 w 1147936"/>
                <a:gd name="connsiteY92" fmla="*/ 284968 h 896494"/>
                <a:gd name="connsiteX93" fmla="*/ 732198 w 1147936"/>
                <a:gd name="connsiteY93" fmla="*/ 419325 h 896494"/>
                <a:gd name="connsiteX94" fmla="*/ 739851 w 1147936"/>
                <a:gd name="connsiteY94" fmla="*/ 351296 h 896494"/>
                <a:gd name="connsiteX95" fmla="*/ 461783 w 1147936"/>
                <a:gd name="connsiteY95" fmla="*/ 202483 h 896494"/>
                <a:gd name="connsiteX96" fmla="*/ 432021 w 1147936"/>
                <a:gd name="connsiteY96" fmla="*/ 173570 h 896494"/>
                <a:gd name="connsiteX97" fmla="*/ 443926 w 1147936"/>
                <a:gd name="connsiteY97" fmla="*/ 308778 h 896494"/>
                <a:gd name="connsiteX98" fmla="*/ 461783 w 1147936"/>
                <a:gd name="connsiteY98" fmla="*/ 202483 h 896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147936" h="896494">
                  <a:moveTo>
                    <a:pt x="451579" y="887874"/>
                  </a:moveTo>
                  <a:cubicBezTo>
                    <a:pt x="449028" y="884473"/>
                    <a:pt x="436272" y="878520"/>
                    <a:pt x="423517" y="875969"/>
                  </a:cubicBezTo>
                  <a:cubicBezTo>
                    <a:pt x="386101" y="868316"/>
                    <a:pt x="384400" y="868316"/>
                    <a:pt x="354638" y="855560"/>
                  </a:cubicBezTo>
                  <a:cubicBezTo>
                    <a:pt x="332528" y="846206"/>
                    <a:pt x="319773" y="845356"/>
                    <a:pt x="296813" y="853009"/>
                  </a:cubicBezTo>
                  <a:cubicBezTo>
                    <a:pt x="265350" y="863213"/>
                    <a:pt x="255145" y="860662"/>
                    <a:pt x="242390" y="836002"/>
                  </a:cubicBezTo>
                  <a:cubicBezTo>
                    <a:pt x="234737" y="822396"/>
                    <a:pt x="238989" y="813042"/>
                    <a:pt x="265350" y="784130"/>
                  </a:cubicBezTo>
                  <a:cubicBezTo>
                    <a:pt x="283207" y="764572"/>
                    <a:pt x="310419" y="743313"/>
                    <a:pt x="326576" y="736510"/>
                  </a:cubicBezTo>
                  <a:lnTo>
                    <a:pt x="354638" y="724605"/>
                  </a:lnTo>
                  <a:lnTo>
                    <a:pt x="334229" y="701645"/>
                  </a:lnTo>
                  <a:cubicBezTo>
                    <a:pt x="307017" y="670181"/>
                    <a:pt x="300215" y="589397"/>
                    <a:pt x="324875" y="589397"/>
                  </a:cubicBezTo>
                  <a:cubicBezTo>
                    <a:pt x="334229" y="589397"/>
                    <a:pt x="357189" y="601302"/>
                    <a:pt x="376747" y="615758"/>
                  </a:cubicBezTo>
                  <a:cubicBezTo>
                    <a:pt x="417564" y="645521"/>
                    <a:pt x="421816" y="637868"/>
                    <a:pt x="390353" y="590247"/>
                  </a:cubicBezTo>
                  <a:cubicBezTo>
                    <a:pt x="367393" y="555383"/>
                    <a:pt x="359740" y="551131"/>
                    <a:pt x="264499" y="521368"/>
                  </a:cubicBezTo>
                  <a:cubicBezTo>
                    <a:pt x="179463" y="495007"/>
                    <a:pt x="27249" y="416774"/>
                    <a:pt x="9391" y="389562"/>
                  </a:cubicBezTo>
                  <a:cubicBezTo>
                    <a:pt x="-6766" y="365752"/>
                    <a:pt x="-3364" y="352146"/>
                    <a:pt x="19595" y="352997"/>
                  </a:cubicBezTo>
                  <a:cubicBezTo>
                    <a:pt x="27249" y="352997"/>
                    <a:pt x="55310" y="350446"/>
                    <a:pt x="81672" y="347044"/>
                  </a:cubicBezTo>
                  <a:cubicBezTo>
                    <a:pt x="124190" y="341092"/>
                    <a:pt x="136095" y="343643"/>
                    <a:pt x="176062" y="363201"/>
                  </a:cubicBezTo>
                  <a:cubicBezTo>
                    <a:pt x="201573" y="375956"/>
                    <a:pt x="248343" y="404869"/>
                    <a:pt x="280656" y="427828"/>
                  </a:cubicBezTo>
                  <a:cubicBezTo>
                    <a:pt x="312970" y="451639"/>
                    <a:pt x="342733" y="470346"/>
                    <a:pt x="346134" y="470346"/>
                  </a:cubicBezTo>
                  <a:cubicBezTo>
                    <a:pt x="350386" y="470346"/>
                    <a:pt x="346134" y="455890"/>
                    <a:pt x="336780" y="438883"/>
                  </a:cubicBezTo>
                  <a:cubicBezTo>
                    <a:pt x="318072" y="400617"/>
                    <a:pt x="285758" y="306227"/>
                    <a:pt x="259397" y="210986"/>
                  </a:cubicBezTo>
                  <a:cubicBezTo>
                    <a:pt x="249193" y="173570"/>
                    <a:pt x="235587" y="126800"/>
                    <a:pt x="229635" y="108093"/>
                  </a:cubicBezTo>
                  <a:cubicBezTo>
                    <a:pt x="216029" y="68126"/>
                    <a:pt x="221131" y="40914"/>
                    <a:pt x="245791" y="13702"/>
                  </a:cubicBezTo>
                  <a:cubicBezTo>
                    <a:pt x="274704" y="-16911"/>
                    <a:pt x="285758" y="97"/>
                    <a:pt x="294262" y="84282"/>
                  </a:cubicBezTo>
                  <a:cubicBezTo>
                    <a:pt x="305317" y="198231"/>
                    <a:pt x="312970" y="232245"/>
                    <a:pt x="340182" y="281566"/>
                  </a:cubicBezTo>
                  <a:cubicBezTo>
                    <a:pt x="362291" y="322384"/>
                    <a:pt x="401408" y="364902"/>
                    <a:pt x="409911" y="357248"/>
                  </a:cubicBezTo>
                  <a:cubicBezTo>
                    <a:pt x="411612" y="355548"/>
                    <a:pt x="404809" y="329187"/>
                    <a:pt x="395455" y="299424"/>
                  </a:cubicBezTo>
                  <a:cubicBezTo>
                    <a:pt x="351236" y="161665"/>
                    <a:pt x="372495" y="61323"/>
                    <a:pt x="438823" y="90235"/>
                  </a:cubicBezTo>
                  <a:cubicBezTo>
                    <a:pt x="492396" y="114045"/>
                    <a:pt x="530663" y="192278"/>
                    <a:pt x="532363" y="280716"/>
                  </a:cubicBezTo>
                  <a:cubicBezTo>
                    <a:pt x="533214" y="340241"/>
                    <a:pt x="523009" y="378507"/>
                    <a:pt x="500049" y="404869"/>
                  </a:cubicBezTo>
                  <a:cubicBezTo>
                    <a:pt x="487294" y="418474"/>
                    <a:pt x="488144" y="423577"/>
                    <a:pt x="510254" y="471197"/>
                  </a:cubicBezTo>
                  <a:cubicBezTo>
                    <a:pt x="530663" y="512865"/>
                    <a:pt x="540867" y="524770"/>
                    <a:pt x="569779" y="537525"/>
                  </a:cubicBezTo>
                  <a:cubicBezTo>
                    <a:pt x="613998" y="557083"/>
                    <a:pt x="633556" y="579193"/>
                    <a:pt x="615699" y="590247"/>
                  </a:cubicBezTo>
                  <a:cubicBezTo>
                    <a:pt x="608896" y="594499"/>
                    <a:pt x="600392" y="598751"/>
                    <a:pt x="596140" y="600452"/>
                  </a:cubicBezTo>
                  <a:cubicBezTo>
                    <a:pt x="583385" y="604704"/>
                    <a:pt x="649713" y="705897"/>
                    <a:pt x="690530" y="743313"/>
                  </a:cubicBezTo>
                  <a:cubicBezTo>
                    <a:pt x="753457" y="801137"/>
                    <a:pt x="829139" y="824947"/>
                    <a:pt x="829139" y="787531"/>
                  </a:cubicBezTo>
                  <a:cubicBezTo>
                    <a:pt x="829139" y="769674"/>
                    <a:pt x="759410" y="650623"/>
                    <a:pt x="745804" y="645521"/>
                  </a:cubicBezTo>
                  <a:cubicBezTo>
                    <a:pt x="739851" y="642970"/>
                    <a:pt x="725395" y="649773"/>
                    <a:pt x="715191" y="661678"/>
                  </a:cubicBezTo>
                  <a:cubicBezTo>
                    <a:pt x="676074" y="703346"/>
                    <a:pt x="648012" y="685488"/>
                    <a:pt x="646312" y="617459"/>
                  </a:cubicBezTo>
                  <a:cubicBezTo>
                    <a:pt x="645461" y="590247"/>
                    <a:pt x="638658" y="534974"/>
                    <a:pt x="631005" y="495007"/>
                  </a:cubicBezTo>
                  <a:cubicBezTo>
                    <a:pt x="602943" y="346194"/>
                    <a:pt x="616549" y="147209"/>
                    <a:pt x="659067" y="87684"/>
                  </a:cubicBezTo>
                  <a:cubicBezTo>
                    <a:pt x="680326" y="57921"/>
                    <a:pt x="695633" y="48567"/>
                    <a:pt x="741552" y="38363"/>
                  </a:cubicBezTo>
                  <a:cubicBezTo>
                    <a:pt x="820636" y="20505"/>
                    <a:pt x="1040029" y="78330"/>
                    <a:pt x="1085949" y="129352"/>
                  </a:cubicBezTo>
                  <a:cubicBezTo>
                    <a:pt x="1097854" y="142957"/>
                    <a:pt x="1111459" y="151461"/>
                    <a:pt x="1114861" y="148910"/>
                  </a:cubicBezTo>
                  <a:cubicBezTo>
                    <a:pt x="1118262" y="145508"/>
                    <a:pt x="1118262" y="147209"/>
                    <a:pt x="1114861" y="153162"/>
                  </a:cubicBezTo>
                  <a:cubicBezTo>
                    <a:pt x="1111459" y="159114"/>
                    <a:pt x="1117412" y="171870"/>
                    <a:pt x="1128467" y="182924"/>
                  </a:cubicBezTo>
                  <a:cubicBezTo>
                    <a:pt x="1145474" y="199932"/>
                    <a:pt x="1148025" y="210986"/>
                    <a:pt x="1147175" y="266260"/>
                  </a:cubicBezTo>
                  <a:cubicBezTo>
                    <a:pt x="1147175" y="328336"/>
                    <a:pt x="1131018" y="410821"/>
                    <a:pt x="1118262" y="419325"/>
                  </a:cubicBezTo>
                  <a:cubicBezTo>
                    <a:pt x="1107208" y="426978"/>
                    <a:pt x="1067241" y="563036"/>
                    <a:pt x="1067241" y="594499"/>
                  </a:cubicBezTo>
                  <a:cubicBezTo>
                    <a:pt x="1067241" y="638718"/>
                    <a:pt x="1050233" y="628514"/>
                    <a:pt x="1048533" y="583445"/>
                  </a:cubicBezTo>
                  <a:cubicBezTo>
                    <a:pt x="1045982" y="516266"/>
                    <a:pt x="1050233" y="350446"/>
                    <a:pt x="1055336" y="301975"/>
                  </a:cubicBezTo>
                  <a:cubicBezTo>
                    <a:pt x="1062989" y="231395"/>
                    <a:pt x="1054485" y="210136"/>
                    <a:pt x="1013668" y="193979"/>
                  </a:cubicBezTo>
                  <a:cubicBezTo>
                    <a:pt x="932033" y="160815"/>
                    <a:pt x="875909" y="147209"/>
                    <a:pt x="821486" y="147209"/>
                  </a:cubicBezTo>
                  <a:cubicBezTo>
                    <a:pt x="766213" y="148060"/>
                    <a:pt x="765362" y="148060"/>
                    <a:pt x="785771" y="162516"/>
                  </a:cubicBezTo>
                  <a:cubicBezTo>
                    <a:pt x="899719" y="242450"/>
                    <a:pt x="911624" y="313030"/>
                    <a:pt x="811282" y="311329"/>
                  </a:cubicBezTo>
                  <a:cubicBezTo>
                    <a:pt x="788322" y="311329"/>
                    <a:pt x="767063" y="313880"/>
                    <a:pt x="764512" y="318132"/>
                  </a:cubicBezTo>
                  <a:cubicBezTo>
                    <a:pt x="761961" y="322384"/>
                    <a:pt x="767913" y="350446"/>
                    <a:pt x="778118" y="381909"/>
                  </a:cubicBezTo>
                  <a:cubicBezTo>
                    <a:pt x="795975" y="440584"/>
                    <a:pt x="799377" y="475449"/>
                    <a:pt x="788322" y="481401"/>
                  </a:cubicBezTo>
                  <a:cubicBezTo>
                    <a:pt x="784921" y="483952"/>
                    <a:pt x="767913" y="480551"/>
                    <a:pt x="750056" y="474598"/>
                  </a:cubicBezTo>
                  <a:cubicBezTo>
                    <a:pt x="726246" y="466945"/>
                    <a:pt x="718592" y="466095"/>
                    <a:pt x="721143" y="472898"/>
                  </a:cubicBezTo>
                  <a:cubicBezTo>
                    <a:pt x="722844" y="478850"/>
                    <a:pt x="731348" y="503511"/>
                    <a:pt x="739851" y="528171"/>
                  </a:cubicBezTo>
                  <a:cubicBezTo>
                    <a:pt x="751756" y="564737"/>
                    <a:pt x="756859" y="572390"/>
                    <a:pt x="768764" y="567288"/>
                  </a:cubicBezTo>
                  <a:cubicBezTo>
                    <a:pt x="776417" y="563886"/>
                    <a:pt x="799377" y="560485"/>
                    <a:pt x="820636" y="558784"/>
                  </a:cubicBezTo>
                  <a:cubicBezTo>
                    <a:pt x="850398" y="557083"/>
                    <a:pt x="864855" y="561335"/>
                    <a:pt x="884413" y="577492"/>
                  </a:cubicBezTo>
                  <a:cubicBezTo>
                    <a:pt x="907373" y="595350"/>
                    <a:pt x="908223" y="598751"/>
                    <a:pt x="896318" y="610656"/>
                  </a:cubicBezTo>
                  <a:cubicBezTo>
                    <a:pt x="889515" y="617459"/>
                    <a:pt x="861453" y="627663"/>
                    <a:pt x="834242" y="631915"/>
                  </a:cubicBezTo>
                  <a:cubicBezTo>
                    <a:pt x="807030" y="636167"/>
                    <a:pt x="782369" y="642120"/>
                    <a:pt x="778968" y="644671"/>
                  </a:cubicBezTo>
                  <a:cubicBezTo>
                    <a:pt x="772165" y="651473"/>
                    <a:pt x="896318" y="767973"/>
                    <a:pt x="910774" y="767973"/>
                  </a:cubicBezTo>
                  <a:cubicBezTo>
                    <a:pt x="918427" y="767973"/>
                    <a:pt x="922679" y="777327"/>
                    <a:pt x="922679" y="793484"/>
                  </a:cubicBezTo>
                  <a:cubicBezTo>
                    <a:pt x="922679" y="824097"/>
                    <a:pt x="900570" y="831750"/>
                    <a:pt x="833391" y="824947"/>
                  </a:cubicBezTo>
                  <a:cubicBezTo>
                    <a:pt x="756008" y="817294"/>
                    <a:pt x="665020" y="756918"/>
                    <a:pt x="598691" y="669331"/>
                  </a:cubicBezTo>
                  <a:cubicBezTo>
                    <a:pt x="544268" y="598751"/>
                    <a:pt x="534064" y="589397"/>
                    <a:pt x="508553" y="589397"/>
                  </a:cubicBezTo>
                  <a:lnTo>
                    <a:pt x="486444" y="589397"/>
                  </a:lnTo>
                  <a:lnTo>
                    <a:pt x="504301" y="608955"/>
                  </a:lnTo>
                  <a:cubicBezTo>
                    <a:pt x="523009" y="629364"/>
                    <a:pt x="540016" y="666780"/>
                    <a:pt x="540016" y="689740"/>
                  </a:cubicBezTo>
                  <a:cubicBezTo>
                    <a:pt x="540016" y="717802"/>
                    <a:pt x="523860" y="728856"/>
                    <a:pt x="478790" y="733959"/>
                  </a:cubicBezTo>
                  <a:lnTo>
                    <a:pt x="433721" y="738210"/>
                  </a:lnTo>
                  <a:lnTo>
                    <a:pt x="473688" y="762020"/>
                  </a:lnTo>
                  <a:cubicBezTo>
                    <a:pt x="517057" y="788382"/>
                    <a:pt x="540016" y="810491"/>
                    <a:pt x="523860" y="810491"/>
                  </a:cubicBezTo>
                  <a:cubicBezTo>
                    <a:pt x="517057" y="810491"/>
                    <a:pt x="518757" y="818995"/>
                    <a:pt x="527261" y="836852"/>
                  </a:cubicBezTo>
                  <a:cubicBezTo>
                    <a:pt x="540016" y="861513"/>
                    <a:pt x="540016" y="864064"/>
                    <a:pt x="526411" y="879370"/>
                  </a:cubicBezTo>
                  <a:cubicBezTo>
                    <a:pt x="511104" y="896378"/>
                    <a:pt x="460083" y="902330"/>
                    <a:pt x="451579" y="887874"/>
                  </a:cubicBezTo>
                  <a:close/>
                  <a:moveTo>
                    <a:pt x="464334" y="463544"/>
                  </a:moveTo>
                  <a:cubicBezTo>
                    <a:pt x="454130" y="443985"/>
                    <a:pt x="437973" y="426128"/>
                    <a:pt x="427769" y="423577"/>
                  </a:cubicBezTo>
                  <a:cubicBezTo>
                    <a:pt x="416714" y="420175"/>
                    <a:pt x="395455" y="405719"/>
                    <a:pt x="379298" y="390413"/>
                  </a:cubicBezTo>
                  <a:cubicBezTo>
                    <a:pt x="352937" y="365752"/>
                    <a:pt x="351236" y="365752"/>
                    <a:pt x="361441" y="385310"/>
                  </a:cubicBezTo>
                  <a:cubicBezTo>
                    <a:pt x="387802" y="437182"/>
                    <a:pt x="466035" y="513715"/>
                    <a:pt x="478790" y="500960"/>
                  </a:cubicBezTo>
                  <a:cubicBezTo>
                    <a:pt x="480491" y="499259"/>
                    <a:pt x="473688" y="482252"/>
                    <a:pt x="464334" y="463544"/>
                  </a:cubicBezTo>
                  <a:close/>
                  <a:moveTo>
                    <a:pt x="739851" y="351296"/>
                  </a:moveTo>
                  <a:cubicBezTo>
                    <a:pt x="733899" y="284968"/>
                    <a:pt x="733899" y="284117"/>
                    <a:pt x="757709" y="262008"/>
                  </a:cubicBezTo>
                  <a:lnTo>
                    <a:pt x="782369" y="239048"/>
                  </a:lnTo>
                  <a:lnTo>
                    <a:pt x="764512" y="208435"/>
                  </a:lnTo>
                  <a:cubicBezTo>
                    <a:pt x="730497" y="149760"/>
                    <a:pt x="723695" y="159114"/>
                    <a:pt x="709238" y="284968"/>
                  </a:cubicBezTo>
                  <a:cubicBezTo>
                    <a:pt x="699034" y="379358"/>
                    <a:pt x="705837" y="419325"/>
                    <a:pt x="732198" y="419325"/>
                  </a:cubicBezTo>
                  <a:cubicBezTo>
                    <a:pt x="744103" y="419325"/>
                    <a:pt x="744954" y="410821"/>
                    <a:pt x="739851" y="351296"/>
                  </a:cubicBezTo>
                  <a:close/>
                  <a:moveTo>
                    <a:pt x="461783" y="202483"/>
                  </a:moveTo>
                  <a:cubicBezTo>
                    <a:pt x="459232" y="148060"/>
                    <a:pt x="449028" y="137855"/>
                    <a:pt x="432021" y="173570"/>
                  </a:cubicBezTo>
                  <a:cubicBezTo>
                    <a:pt x="421816" y="194829"/>
                    <a:pt x="428619" y="269661"/>
                    <a:pt x="443926" y="308778"/>
                  </a:cubicBezTo>
                  <a:cubicBezTo>
                    <a:pt x="452429" y="330037"/>
                    <a:pt x="464334" y="257756"/>
                    <a:pt x="461783" y="202483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2" name="文本框 1">
            <a:extLst>
              <a:ext uri="{FF2B5EF4-FFF2-40B4-BE49-F238E27FC236}">
                <a16:creationId xmlns:a16="http://schemas.microsoft.com/office/drawing/2014/main" id="{B9D42166-5C62-766B-4BB4-50F794AC4C91}"/>
              </a:ext>
            </a:extLst>
          </p:cNvPr>
          <p:cNvSpPr txBox="1"/>
          <p:nvPr/>
        </p:nvSpPr>
        <p:spPr>
          <a:xfrm>
            <a:off x="3054141" y="1562968"/>
            <a:ext cx="6083717" cy="18620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1500" dirty="0">
                <a:gradFill flip="none" rotWithShape="1">
                  <a:gsLst>
                    <a:gs pos="100000">
                      <a:schemeClr val="accent2">
                        <a:lumMod val="60000"/>
                        <a:lumOff val="40000"/>
                      </a:schemeClr>
                    </a:gs>
                    <a:gs pos="0">
                      <a:schemeClr val="bg1"/>
                    </a:gs>
                  </a:gsLst>
                  <a:lin ang="5400000" scaled="1"/>
                  <a:tileRect/>
                </a:gradFill>
                <a:latin typeface="Aa厚底黑" panose="00020600040101010101" pitchFamily="18" charset="-122"/>
                <a:ea typeface="Aa厚底黑" panose="00020600040101010101" pitchFamily="18" charset="-122"/>
                <a:cs typeface="+mn-ea"/>
                <a:sym typeface="+mn-lt"/>
              </a:rPr>
              <a:t>谢谢观看</a:t>
            </a:r>
          </a:p>
        </p:txBody>
      </p: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7BA110A4-B1BD-2BF8-C9B5-55FAFC91D474}"/>
              </a:ext>
            </a:extLst>
          </p:cNvPr>
          <p:cNvGrpSpPr/>
          <p:nvPr/>
        </p:nvGrpSpPr>
        <p:grpSpPr>
          <a:xfrm>
            <a:off x="2055118" y="3427065"/>
            <a:ext cx="8081761" cy="671507"/>
            <a:chOff x="2055118" y="3093246"/>
            <a:chExt cx="8081761" cy="671507"/>
          </a:xfrm>
        </p:grpSpPr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id="{CCBA4772-1427-E045-DDFE-F8A3FD021070}"/>
                </a:ext>
              </a:extLst>
            </p:cNvPr>
            <p:cNvSpPr/>
            <p:nvPr/>
          </p:nvSpPr>
          <p:spPr>
            <a:xfrm>
              <a:off x="2055118" y="3093246"/>
              <a:ext cx="8081761" cy="671507"/>
            </a:xfrm>
            <a:custGeom>
              <a:avLst/>
              <a:gdLst>
                <a:gd name="connsiteX0" fmla="*/ 377878 w 8081761"/>
                <a:gd name="connsiteY0" fmla="*/ 0 h 671507"/>
                <a:gd name="connsiteX1" fmla="*/ 918991 w 8081761"/>
                <a:gd name="connsiteY1" fmla="*/ 0 h 671507"/>
                <a:gd name="connsiteX2" fmla="*/ 1210529 w 8081761"/>
                <a:gd name="connsiteY2" fmla="*/ 0 h 671507"/>
                <a:gd name="connsiteX3" fmla="*/ 1460104 w 8081761"/>
                <a:gd name="connsiteY3" fmla="*/ 0 h 671507"/>
                <a:gd name="connsiteX4" fmla="*/ 1751642 w 8081761"/>
                <a:gd name="connsiteY4" fmla="*/ 0 h 671507"/>
                <a:gd name="connsiteX5" fmla="*/ 2001217 w 8081761"/>
                <a:gd name="connsiteY5" fmla="*/ 0 h 671507"/>
                <a:gd name="connsiteX6" fmla="*/ 2292754 w 8081761"/>
                <a:gd name="connsiteY6" fmla="*/ 0 h 671507"/>
                <a:gd name="connsiteX7" fmla="*/ 2542328 w 8081761"/>
                <a:gd name="connsiteY7" fmla="*/ 0 h 671507"/>
                <a:gd name="connsiteX8" fmla="*/ 2833867 w 8081761"/>
                <a:gd name="connsiteY8" fmla="*/ 0 h 671507"/>
                <a:gd name="connsiteX9" fmla="*/ 3083441 w 8081761"/>
                <a:gd name="connsiteY9" fmla="*/ 0 h 671507"/>
                <a:gd name="connsiteX10" fmla="*/ 3374980 w 8081761"/>
                <a:gd name="connsiteY10" fmla="*/ 0 h 671507"/>
                <a:gd name="connsiteX11" fmla="*/ 3624554 w 8081761"/>
                <a:gd name="connsiteY11" fmla="*/ 0 h 671507"/>
                <a:gd name="connsiteX12" fmla="*/ 3916093 w 8081761"/>
                <a:gd name="connsiteY12" fmla="*/ 0 h 671507"/>
                <a:gd name="connsiteX13" fmla="*/ 4165667 w 8081761"/>
                <a:gd name="connsiteY13" fmla="*/ 0 h 671507"/>
                <a:gd name="connsiteX14" fmla="*/ 4457206 w 8081761"/>
                <a:gd name="connsiteY14" fmla="*/ 0 h 671507"/>
                <a:gd name="connsiteX15" fmla="*/ 4706780 w 8081761"/>
                <a:gd name="connsiteY15" fmla="*/ 0 h 671507"/>
                <a:gd name="connsiteX16" fmla="*/ 4998319 w 8081761"/>
                <a:gd name="connsiteY16" fmla="*/ 0 h 671507"/>
                <a:gd name="connsiteX17" fmla="*/ 5247893 w 8081761"/>
                <a:gd name="connsiteY17" fmla="*/ 0 h 671507"/>
                <a:gd name="connsiteX18" fmla="*/ 5539432 w 8081761"/>
                <a:gd name="connsiteY18" fmla="*/ 0 h 671507"/>
                <a:gd name="connsiteX19" fmla="*/ 5789006 w 8081761"/>
                <a:gd name="connsiteY19" fmla="*/ 0 h 671507"/>
                <a:gd name="connsiteX20" fmla="*/ 6080545 w 8081761"/>
                <a:gd name="connsiteY20" fmla="*/ 0 h 671507"/>
                <a:gd name="connsiteX21" fmla="*/ 6330120 w 8081761"/>
                <a:gd name="connsiteY21" fmla="*/ 0 h 671507"/>
                <a:gd name="connsiteX22" fmla="*/ 6621658 w 8081761"/>
                <a:gd name="connsiteY22" fmla="*/ 0 h 671507"/>
                <a:gd name="connsiteX23" fmla="*/ 6871233 w 8081761"/>
                <a:gd name="connsiteY23" fmla="*/ 0 h 671507"/>
                <a:gd name="connsiteX24" fmla="*/ 7162771 w 8081761"/>
                <a:gd name="connsiteY24" fmla="*/ 0 h 671507"/>
                <a:gd name="connsiteX25" fmla="*/ 7703884 w 8081761"/>
                <a:gd name="connsiteY25" fmla="*/ 0 h 671507"/>
                <a:gd name="connsiteX26" fmla="*/ 7737938 w 8081761"/>
                <a:gd name="connsiteY26" fmla="*/ 34054 h 671507"/>
                <a:gd name="connsiteX27" fmla="*/ 7737938 w 8081761"/>
                <a:gd name="connsiteY27" fmla="*/ 41936 h 671507"/>
                <a:gd name="connsiteX28" fmla="*/ 7761697 w 8081761"/>
                <a:gd name="connsiteY28" fmla="*/ 65695 h 671507"/>
                <a:gd name="connsiteX29" fmla="*/ 7782589 w 8081761"/>
                <a:gd name="connsiteY29" fmla="*/ 65695 h 671507"/>
                <a:gd name="connsiteX30" fmla="*/ 7886788 w 8081761"/>
                <a:gd name="connsiteY30" fmla="*/ 147229 h 671507"/>
                <a:gd name="connsiteX31" fmla="*/ 7909868 w 8081761"/>
                <a:gd name="connsiteY31" fmla="*/ 165331 h 671507"/>
                <a:gd name="connsiteX32" fmla="*/ 7910773 w 8081761"/>
                <a:gd name="connsiteY32" fmla="*/ 165331 h 671507"/>
                <a:gd name="connsiteX33" fmla="*/ 7913074 w 8081761"/>
                <a:gd name="connsiteY33" fmla="*/ 165293 h 671507"/>
                <a:gd name="connsiteX34" fmla="*/ 7913753 w 8081761"/>
                <a:gd name="connsiteY34" fmla="*/ 165293 h 671507"/>
                <a:gd name="connsiteX35" fmla="*/ 8081761 w 8081761"/>
                <a:gd name="connsiteY35" fmla="*/ 335753 h 671507"/>
                <a:gd name="connsiteX36" fmla="*/ 7913753 w 8081761"/>
                <a:gd name="connsiteY36" fmla="*/ 506251 h 671507"/>
                <a:gd name="connsiteX37" fmla="*/ 7913074 w 8081761"/>
                <a:gd name="connsiteY37" fmla="*/ 506251 h 671507"/>
                <a:gd name="connsiteX38" fmla="*/ 7910773 w 8081761"/>
                <a:gd name="connsiteY38" fmla="*/ 506213 h 671507"/>
                <a:gd name="connsiteX39" fmla="*/ 7909868 w 8081761"/>
                <a:gd name="connsiteY39" fmla="*/ 506213 h 671507"/>
                <a:gd name="connsiteX40" fmla="*/ 7886788 w 8081761"/>
                <a:gd name="connsiteY40" fmla="*/ 524278 h 671507"/>
                <a:gd name="connsiteX41" fmla="*/ 7782589 w 8081761"/>
                <a:gd name="connsiteY41" fmla="*/ 605811 h 671507"/>
                <a:gd name="connsiteX42" fmla="*/ 7761697 w 8081761"/>
                <a:gd name="connsiteY42" fmla="*/ 605811 h 671507"/>
                <a:gd name="connsiteX43" fmla="*/ 7737938 w 8081761"/>
                <a:gd name="connsiteY43" fmla="*/ 629570 h 671507"/>
                <a:gd name="connsiteX44" fmla="*/ 7737938 w 8081761"/>
                <a:gd name="connsiteY44" fmla="*/ 637415 h 671507"/>
                <a:gd name="connsiteX45" fmla="*/ 7703884 w 8081761"/>
                <a:gd name="connsiteY45" fmla="*/ 671469 h 671507"/>
                <a:gd name="connsiteX46" fmla="*/ 7162771 w 8081761"/>
                <a:gd name="connsiteY46" fmla="*/ 671469 h 671507"/>
                <a:gd name="connsiteX47" fmla="*/ 6871233 w 8081761"/>
                <a:gd name="connsiteY47" fmla="*/ 671469 h 671507"/>
                <a:gd name="connsiteX48" fmla="*/ 6871233 w 8081761"/>
                <a:gd name="connsiteY48" fmla="*/ 671507 h 671507"/>
                <a:gd name="connsiteX49" fmla="*/ 6871141 w 8081761"/>
                <a:gd name="connsiteY49" fmla="*/ 671469 h 671507"/>
                <a:gd name="connsiteX50" fmla="*/ 6621658 w 8081761"/>
                <a:gd name="connsiteY50" fmla="*/ 671469 h 671507"/>
                <a:gd name="connsiteX51" fmla="*/ 6330120 w 8081761"/>
                <a:gd name="connsiteY51" fmla="*/ 671469 h 671507"/>
                <a:gd name="connsiteX52" fmla="*/ 6330120 w 8081761"/>
                <a:gd name="connsiteY52" fmla="*/ 671507 h 671507"/>
                <a:gd name="connsiteX53" fmla="*/ 6330028 w 8081761"/>
                <a:gd name="connsiteY53" fmla="*/ 671469 h 671507"/>
                <a:gd name="connsiteX54" fmla="*/ 6080545 w 8081761"/>
                <a:gd name="connsiteY54" fmla="*/ 671469 h 671507"/>
                <a:gd name="connsiteX55" fmla="*/ 5789006 w 8081761"/>
                <a:gd name="connsiteY55" fmla="*/ 671469 h 671507"/>
                <a:gd name="connsiteX56" fmla="*/ 5789006 w 8081761"/>
                <a:gd name="connsiteY56" fmla="*/ 671507 h 671507"/>
                <a:gd name="connsiteX57" fmla="*/ 5788915 w 8081761"/>
                <a:gd name="connsiteY57" fmla="*/ 671469 h 671507"/>
                <a:gd name="connsiteX58" fmla="*/ 5539432 w 8081761"/>
                <a:gd name="connsiteY58" fmla="*/ 671469 h 671507"/>
                <a:gd name="connsiteX59" fmla="*/ 5247893 w 8081761"/>
                <a:gd name="connsiteY59" fmla="*/ 671469 h 671507"/>
                <a:gd name="connsiteX60" fmla="*/ 5247893 w 8081761"/>
                <a:gd name="connsiteY60" fmla="*/ 671507 h 671507"/>
                <a:gd name="connsiteX61" fmla="*/ 5247802 w 8081761"/>
                <a:gd name="connsiteY61" fmla="*/ 671469 h 671507"/>
                <a:gd name="connsiteX62" fmla="*/ 4998319 w 8081761"/>
                <a:gd name="connsiteY62" fmla="*/ 671469 h 671507"/>
                <a:gd name="connsiteX63" fmla="*/ 4706780 w 8081761"/>
                <a:gd name="connsiteY63" fmla="*/ 671469 h 671507"/>
                <a:gd name="connsiteX64" fmla="*/ 4706780 w 8081761"/>
                <a:gd name="connsiteY64" fmla="*/ 671507 h 671507"/>
                <a:gd name="connsiteX65" fmla="*/ 4706689 w 8081761"/>
                <a:gd name="connsiteY65" fmla="*/ 671469 h 671507"/>
                <a:gd name="connsiteX66" fmla="*/ 4457206 w 8081761"/>
                <a:gd name="connsiteY66" fmla="*/ 671469 h 671507"/>
                <a:gd name="connsiteX67" fmla="*/ 4165667 w 8081761"/>
                <a:gd name="connsiteY67" fmla="*/ 671469 h 671507"/>
                <a:gd name="connsiteX68" fmla="*/ 4165667 w 8081761"/>
                <a:gd name="connsiteY68" fmla="*/ 671507 h 671507"/>
                <a:gd name="connsiteX69" fmla="*/ 4165576 w 8081761"/>
                <a:gd name="connsiteY69" fmla="*/ 671469 h 671507"/>
                <a:gd name="connsiteX70" fmla="*/ 3916093 w 8081761"/>
                <a:gd name="connsiteY70" fmla="*/ 671469 h 671507"/>
                <a:gd name="connsiteX71" fmla="*/ 3624554 w 8081761"/>
                <a:gd name="connsiteY71" fmla="*/ 671469 h 671507"/>
                <a:gd name="connsiteX72" fmla="*/ 3624554 w 8081761"/>
                <a:gd name="connsiteY72" fmla="*/ 671507 h 671507"/>
                <a:gd name="connsiteX73" fmla="*/ 3624463 w 8081761"/>
                <a:gd name="connsiteY73" fmla="*/ 671469 h 671507"/>
                <a:gd name="connsiteX74" fmla="*/ 3374980 w 8081761"/>
                <a:gd name="connsiteY74" fmla="*/ 671469 h 671507"/>
                <a:gd name="connsiteX75" fmla="*/ 3083441 w 8081761"/>
                <a:gd name="connsiteY75" fmla="*/ 671469 h 671507"/>
                <a:gd name="connsiteX76" fmla="*/ 3083441 w 8081761"/>
                <a:gd name="connsiteY76" fmla="*/ 671507 h 671507"/>
                <a:gd name="connsiteX77" fmla="*/ 3083350 w 8081761"/>
                <a:gd name="connsiteY77" fmla="*/ 671469 h 671507"/>
                <a:gd name="connsiteX78" fmla="*/ 2833867 w 8081761"/>
                <a:gd name="connsiteY78" fmla="*/ 671469 h 671507"/>
                <a:gd name="connsiteX79" fmla="*/ 2542328 w 8081761"/>
                <a:gd name="connsiteY79" fmla="*/ 671469 h 671507"/>
                <a:gd name="connsiteX80" fmla="*/ 2542328 w 8081761"/>
                <a:gd name="connsiteY80" fmla="*/ 671507 h 671507"/>
                <a:gd name="connsiteX81" fmla="*/ 2542237 w 8081761"/>
                <a:gd name="connsiteY81" fmla="*/ 671469 h 671507"/>
                <a:gd name="connsiteX82" fmla="*/ 2292754 w 8081761"/>
                <a:gd name="connsiteY82" fmla="*/ 671469 h 671507"/>
                <a:gd name="connsiteX83" fmla="*/ 2001217 w 8081761"/>
                <a:gd name="connsiteY83" fmla="*/ 671469 h 671507"/>
                <a:gd name="connsiteX84" fmla="*/ 2001217 w 8081761"/>
                <a:gd name="connsiteY84" fmla="*/ 671507 h 671507"/>
                <a:gd name="connsiteX85" fmla="*/ 2001125 w 8081761"/>
                <a:gd name="connsiteY85" fmla="*/ 671469 h 671507"/>
                <a:gd name="connsiteX86" fmla="*/ 1751642 w 8081761"/>
                <a:gd name="connsiteY86" fmla="*/ 671469 h 671507"/>
                <a:gd name="connsiteX87" fmla="*/ 1460104 w 8081761"/>
                <a:gd name="connsiteY87" fmla="*/ 671469 h 671507"/>
                <a:gd name="connsiteX88" fmla="*/ 1460104 w 8081761"/>
                <a:gd name="connsiteY88" fmla="*/ 671507 h 671507"/>
                <a:gd name="connsiteX89" fmla="*/ 1460012 w 8081761"/>
                <a:gd name="connsiteY89" fmla="*/ 671469 h 671507"/>
                <a:gd name="connsiteX90" fmla="*/ 1210529 w 8081761"/>
                <a:gd name="connsiteY90" fmla="*/ 671469 h 671507"/>
                <a:gd name="connsiteX91" fmla="*/ 918991 w 8081761"/>
                <a:gd name="connsiteY91" fmla="*/ 671469 h 671507"/>
                <a:gd name="connsiteX92" fmla="*/ 918991 w 8081761"/>
                <a:gd name="connsiteY92" fmla="*/ 671507 h 671507"/>
                <a:gd name="connsiteX93" fmla="*/ 918899 w 8081761"/>
                <a:gd name="connsiteY93" fmla="*/ 671469 h 671507"/>
                <a:gd name="connsiteX94" fmla="*/ 377878 w 8081761"/>
                <a:gd name="connsiteY94" fmla="*/ 671469 h 671507"/>
                <a:gd name="connsiteX95" fmla="*/ 377878 w 8081761"/>
                <a:gd name="connsiteY95" fmla="*/ 671507 h 671507"/>
                <a:gd name="connsiteX96" fmla="*/ 343823 w 8081761"/>
                <a:gd name="connsiteY96" fmla="*/ 637452 h 671507"/>
                <a:gd name="connsiteX97" fmla="*/ 343823 w 8081761"/>
                <a:gd name="connsiteY97" fmla="*/ 629608 h 671507"/>
                <a:gd name="connsiteX98" fmla="*/ 320065 w 8081761"/>
                <a:gd name="connsiteY98" fmla="*/ 605849 h 671507"/>
                <a:gd name="connsiteX99" fmla="*/ 299134 w 8081761"/>
                <a:gd name="connsiteY99" fmla="*/ 605849 h 671507"/>
                <a:gd name="connsiteX100" fmla="*/ 194935 w 8081761"/>
                <a:gd name="connsiteY100" fmla="*/ 524315 h 671507"/>
                <a:gd name="connsiteX101" fmla="*/ 171855 w 8081761"/>
                <a:gd name="connsiteY101" fmla="*/ 506251 h 671507"/>
                <a:gd name="connsiteX102" fmla="*/ 170950 w 8081761"/>
                <a:gd name="connsiteY102" fmla="*/ 506251 h 671507"/>
                <a:gd name="connsiteX103" fmla="*/ 168650 w 8081761"/>
                <a:gd name="connsiteY103" fmla="*/ 506288 h 671507"/>
                <a:gd name="connsiteX104" fmla="*/ 167970 w 8081761"/>
                <a:gd name="connsiteY104" fmla="*/ 506288 h 671507"/>
                <a:gd name="connsiteX105" fmla="*/ 0 w 8081761"/>
                <a:gd name="connsiteY105" fmla="*/ 335791 h 671507"/>
                <a:gd name="connsiteX106" fmla="*/ 167970 w 8081761"/>
                <a:gd name="connsiteY106" fmla="*/ 165293 h 671507"/>
                <a:gd name="connsiteX107" fmla="*/ 168650 w 8081761"/>
                <a:gd name="connsiteY107" fmla="*/ 165293 h 671507"/>
                <a:gd name="connsiteX108" fmla="*/ 170950 w 8081761"/>
                <a:gd name="connsiteY108" fmla="*/ 165331 h 671507"/>
                <a:gd name="connsiteX109" fmla="*/ 171855 w 8081761"/>
                <a:gd name="connsiteY109" fmla="*/ 165331 h 671507"/>
                <a:gd name="connsiteX110" fmla="*/ 194935 w 8081761"/>
                <a:gd name="connsiteY110" fmla="*/ 147229 h 671507"/>
                <a:gd name="connsiteX111" fmla="*/ 299134 w 8081761"/>
                <a:gd name="connsiteY111" fmla="*/ 65695 h 671507"/>
                <a:gd name="connsiteX112" fmla="*/ 320065 w 8081761"/>
                <a:gd name="connsiteY112" fmla="*/ 65695 h 671507"/>
                <a:gd name="connsiteX113" fmla="*/ 343823 w 8081761"/>
                <a:gd name="connsiteY113" fmla="*/ 41936 h 671507"/>
                <a:gd name="connsiteX114" fmla="*/ 343823 w 8081761"/>
                <a:gd name="connsiteY114" fmla="*/ 34054 h 671507"/>
                <a:gd name="connsiteX115" fmla="*/ 377878 w 8081761"/>
                <a:gd name="connsiteY115" fmla="*/ 0 h 67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8081761" h="671507">
                  <a:moveTo>
                    <a:pt x="377878" y="0"/>
                  </a:moveTo>
                  <a:lnTo>
                    <a:pt x="918991" y="0"/>
                  </a:lnTo>
                  <a:lnTo>
                    <a:pt x="1210529" y="0"/>
                  </a:lnTo>
                  <a:lnTo>
                    <a:pt x="1460104" y="0"/>
                  </a:lnTo>
                  <a:lnTo>
                    <a:pt x="1751642" y="0"/>
                  </a:lnTo>
                  <a:lnTo>
                    <a:pt x="2001217" y="0"/>
                  </a:lnTo>
                  <a:lnTo>
                    <a:pt x="2292754" y="0"/>
                  </a:lnTo>
                  <a:lnTo>
                    <a:pt x="2542328" y="0"/>
                  </a:lnTo>
                  <a:lnTo>
                    <a:pt x="2833867" y="0"/>
                  </a:lnTo>
                  <a:lnTo>
                    <a:pt x="3083441" y="0"/>
                  </a:lnTo>
                  <a:lnTo>
                    <a:pt x="3374980" y="0"/>
                  </a:lnTo>
                  <a:lnTo>
                    <a:pt x="3624554" y="0"/>
                  </a:lnTo>
                  <a:lnTo>
                    <a:pt x="3916093" y="0"/>
                  </a:lnTo>
                  <a:lnTo>
                    <a:pt x="4165667" y="0"/>
                  </a:lnTo>
                  <a:lnTo>
                    <a:pt x="4457206" y="0"/>
                  </a:lnTo>
                  <a:lnTo>
                    <a:pt x="4706780" y="0"/>
                  </a:lnTo>
                  <a:lnTo>
                    <a:pt x="4998319" y="0"/>
                  </a:lnTo>
                  <a:lnTo>
                    <a:pt x="5247893" y="0"/>
                  </a:lnTo>
                  <a:lnTo>
                    <a:pt x="5539432" y="0"/>
                  </a:lnTo>
                  <a:lnTo>
                    <a:pt x="5789006" y="0"/>
                  </a:lnTo>
                  <a:lnTo>
                    <a:pt x="6080545" y="0"/>
                  </a:lnTo>
                  <a:lnTo>
                    <a:pt x="6330120" y="0"/>
                  </a:lnTo>
                  <a:lnTo>
                    <a:pt x="6621658" y="0"/>
                  </a:lnTo>
                  <a:lnTo>
                    <a:pt x="6871233" y="0"/>
                  </a:lnTo>
                  <a:lnTo>
                    <a:pt x="7162771" y="0"/>
                  </a:lnTo>
                  <a:lnTo>
                    <a:pt x="7703884" y="0"/>
                  </a:lnTo>
                  <a:cubicBezTo>
                    <a:pt x="7722664" y="0"/>
                    <a:pt x="7737938" y="15274"/>
                    <a:pt x="7737938" y="34054"/>
                  </a:cubicBezTo>
                  <a:lnTo>
                    <a:pt x="7737938" y="41936"/>
                  </a:lnTo>
                  <a:cubicBezTo>
                    <a:pt x="7737938" y="55060"/>
                    <a:pt x="7748573" y="65695"/>
                    <a:pt x="7761697" y="65695"/>
                  </a:cubicBezTo>
                  <a:lnTo>
                    <a:pt x="7782589" y="65695"/>
                  </a:lnTo>
                  <a:cubicBezTo>
                    <a:pt x="7832143" y="65695"/>
                    <a:pt x="7874985" y="99221"/>
                    <a:pt x="7886788" y="147229"/>
                  </a:cubicBezTo>
                  <a:cubicBezTo>
                    <a:pt x="7889391" y="157864"/>
                    <a:pt x="7898969" y="165331"/>
                    <a:pt x="7909868" y="165331"/>
                  </a:cubicBezTo>
                  <a:cubicBezTo>
                    <a:pt x="7910170" y="165331"/>
                    <a:pt x="7910472" y="165331"/>
                    <a:pt x="7910773" y="165331"/>
                  </a:cubicBezTo>
                  <a:cubicBezTo>
                    <a:pt x="7911566" y="165293"/>
                    <a:pt x="7912282" y="165293"/>
                    <a:pt x="7913074" y="165293"/>
                  </a:cubicBezTo>
                  <a:cubicBezTo>
                    <a:pt x="7913300" y="165293"/>
                    <a:pt x="7913527" y="165293"/>
                    <a:pt x="7913753" y="165293"/>
                  </a:cubicBezTo>
                  <a:cubicBezTo>
                    <a:pt x="7984652" y="165293"/>
                    <a:pt x="8054985" y="280392"/>
                    <a:pt x="8081761" y="335753"/>
                  </a:cubicBezTo>
                  <a:cubicBezTo>
                    <a:pt x="8054948" y="391115"/>
                    <a:pt x="7984463" y="506251"/>
                    <a:pt x="7913753" y="506251"/>
                  </a:cubicBezTo>
                  <a:cubicBezTo>
                    <a:pt x="7913527" y="506251"/>
                    <a:pt x="7913300" y="506251"/>
                    <a:pt x="7913074" y="506251"/>
                  </a:cubicBezTo>
                  <a:cubicBezTo>
                    <a:pt x="7912320" y="506251"/>
                    <a:pt x="7911566" y="506251"/>
                    <a:pt x="7910773" y="506213"/>
                  </a:cubicBezTo>
                  <a:cubicBezTo>
                    <a:pt x="7910472" y="506213"/>
                    <a:pt x="7910170" y="506213"/>
                    <a:pt x="7909868" y="506213"/>
                  </a:cubicBezTo>
                  <a:cubicBezTo>
                    <a:pt x="7898969" y="506213"/>
                    <a:pt x="7889428" y="513642"/>
                    <a:pt x="7886788" y="524278"/>
                  </a:cubicBezTo>
                  <a:cubicBezTo>
                    <a:pt x="7874947" y="572285"/>
                    <a:pt x="7832106" y="605811"/>
                    <a:pt x="7782589" y="605811"/>
                  </a:cubicBezTo>
                  <a:lnTo>
                    <a:pt x="7761697" y="605811"/>
                  </a:lnTo>
                  <a:cubicBezTo>
                    <a:pt x="7748573" y="605811"/>
                    <a:pt x="7737938" y="616446"/>
                    <a:pt x="7737938" y="629570"/>
                  </a:cubicBezTo>
                  <a:lnTo>
                    <a:pt x="7737938" y="637415"/>
                  </a:lnTo>
                  <a:cubicBezTo>
                    <a:pt x="7737938" y="656195"/>
                    <a:pt x="7722664" y="671469"/>
                    <a:pt x="7703884" y="671469"/>
                  </a:cubicBezTo>
                  <a:lnTo>
                    <a:pt x="7162771" y="671469"/>
                  </a:lnTo>
                  <a:lnTo>
                    <a:pt x="6871233" y="671469"/>
                  </a:lnTo>
                  <a:lnTo>
                    <a:pt x="6871233" y="671507"/>
                  </a:lnTo>
                  <a:lnTo>
                    <a:pt x="6871141" y="671469"/>
                  </a:lnTo>
                  <a:lnTo>
                    <a:pt x="6621658" y="671469"/>
                  </a:lnTo>
                  <a:lnTo>
                    <a:pt x="6330120" y="671469"/>
                  </a:lnTo>
                  <a:lnTo>
                    <a:pt x="6330120" y="671507"/>
                  </a:lnTo>
                  <a:lnTo>
                    <a:pt x="6330028" y="671469"/>
                  </a:lnTo>
                  <a:lnTo>
                    <a:pt x="6080545" y="671469"/>
                  </a:lnTo>
                  <a:lnTo>
                    <a:pt x="5789006" y="671469"/>
                  </a:lnTo>
                  <a:lnTo>
                    <a:pt x="5789006" y="671507"/>
                  </a:lnTo>
                  <a:lnTo>
                    <a:pt x="5788915" y="671469"/>
                  </a:lnTo>
                  <a:lnTo>
                    <a:pt x="5539432" y="671469"/>
                  </a:lnTo>
                  <a:lnTo>
                    <a:pt x="5247893" y="671469"/>
                  </a:lnTo>
                  <a:lnTo>
                    <a:pt x="5247893" y="671507"/>
                  </a:lnTo>
                  <a:lnTo>
                    <a:pt x="5247802" y="671469"/>
                  </a:lnTo>
                  <a:lnTo>
                    <a:pt x="4998319" y="671469"/>
                  </a:lnTo>
                  <a:lnTo>
                    <a:pt x="4706780" y="671469"/>
                  </a:lnTo>
                  <a:lnTo>
                    <a:pt x="4706780" y="671507"/>
                  </a:lnTo>
                  <a:lnTo>
                    <a:pt x="4706689" y="671469"/>
                  </a:lnTo>
                  <a:lnTo>
                    <a:pt x="4457206" y="671469"/>
                  </a:lnTo>
                  <a:lnTo>
                    <a:pt x="4165667" y="671469"/>
                  </a:lnTo>
                  <a:lnTo>
                    <a:pt x="4165667" y="671507"/>
                  </a:lnTo>
                  <a:lnTo>
                    <a:pt x="4165576" y="671469"/>
                  </a:lnTo>
                  <a:lnTo>
                    <a:pt x="3916093" y="671469"/>
                  </a:lnTo>
                  <a:lnTo>
                    <a:pt x="3624554" y="671469"/>
                  </a:lnTo>
                  <a:lnTo>
                    <a:pt x="3624554" y="671507"/>
                  </a:lnTo>
                  <a:lnTo>
                    <a:pt x="3624463" y="671469"/>
                  </a:lnTo>
                  <a:lnTo>
                    <a:pt x="3374980" y="671469"/>
                  </a:lnTo>
                  <a:lnTo>
                    <a:pt x="3083441" y="671469"/>
                  </a:lnTo>
                  <a:lnTo>
                    <a:pt x="3083441" y="671507"/>
                  </a:lnTo>
                  <a:lnTo>
                    <a:pt x="3083350" y="671469"/>
                  </a:lnTo>
                  <a:lnTo>
                    <a:pt x="2833867" y="671469"/>
                  </a:lnTo>
                  <a:lnTo>
                    <a:pt x="2542328" y="671469"/>
                  </a:lnTo>
                  <a:lnTo>
                    <a:pt x="2542328" y="671507"/>
                  </a:lnTo>
                  <a:lnTo>
                    <a:pt x="2542237" y="671469"/>
                  </a:lnTo>
                  <a:lnTo>
                    <a:pt x="2292754" y="671469"/>
                  </a:lnTo>
                  <a:lnTo>
                    <a:pt x="2001217" y="671469"/>
                  </a:lnTo>
                  <a:lnTo>
                    <a:pt x="2001217" y="671507"/>
                  </a:lnTo>
                  <a:lnTo>
                    <a:pt x="2001125" y="671469"/>
                  </a:lnTo>
                  <a:lnTo>
                    <a:pt x="1751642" y="671469"/>
                  </a:lnTo>
                  <a:lnTo>
                    <a:pt x="1460104" y="671469"/>
                  </a:lnTo>
                  <a:lnTo>
                    <a:pt x="1460104" y="671507"/>
                  </a:lnTo>
                  <a:lnTo>
                    <a:pt x="1460012" y="671469"/>
                  </a:lnTo>
                  <a:lnTo>
                    <a:pt x="1210529" y="671469"/>
                  </a:lnTo>
                  <a:lnTo>
                    <a:pt x="918991" y="671469"/>
                  </a:lnTo>
                  <a:lnTo>
                    <a:pt x="918991" y="671507"/>
                  </a:lnTo>
                  <a:lnTo>
                    <a:pt x="918899" y="671469"/>
                  </a:lnTo>
                  <a:lnTo>
                    <a:pt x="377878" y="671469"/>
                  </a:lnTo>
                  <a:lnTo>
                    <a:pt x="377878" y="671507"/>
                  </a:lnTo>
                  <a:cubicBezTo>
                    <a:pt x="359097" y="671507"/>
                    <a:pt x="343823" y="656233"/>
                    <a:pt x="343823" y="637452"/>
                  </a:cubicBezTo>
                  <a:lnTo>
                    <a:pt x="343823" y="629608"/>
                  </a:lnTo>
                  <a:cubicBezTo>
                    <a:pt x="343823" y="616484"/>
                    <a:pt x="333189" y="605849"/>
                    <a:pt x="320065" y="605849"/>
                  </a:cubicBezTo>
                  <a:lnTo>
                    <a:pt x="299134" y="605849"/>
                  </a:lnTo>
                  <a:cubicBezTo>
                    <a:pt x="249618" y="605849"/>
                    <a:pt x="206777" y="572323"/>
                    <a:pt x="194935" y="524315"/>
                  </a:cubicBezTo>
                  <a:cubicBezTo>
                    <a:pt x="192296" y="513680"/>
                    <a:pt x="182755" y="506251"/>
                    <a:pt x="171855" y="506251"/>
                  </a:cubicBezTo>
                  <a:cubicBezTo>
                    <a:pt x="171553" y="506251"/>
                    <a:pt x="171252" y="506251"/>
                    <a:pt x="170950" y="506251"/>
                  </a:cubicBezTo>
                  <a:cubicBezTo>
                    <a:pt x="170159" y="506288"/>
                    <a:pt x="169404" y="506288"/>
                    <a:pt x="168650" y="506288"/>
                  </a:cubicBezTo>
                  <a:cubicBezTo>
                    <a:pt x="168424" y="506288"/>
                    <a:pt x="168198" y="506288"/>
                    <a:pt x="167970" y="506288"/>
                  </a:cubicBezTo>
                  <a:cubicBezTo>
                    <a:pt x="97260" y="506288"/>
                    <a:pt x="26814" y="391190"/>
                    <a:pt x="0" y="335791"/>
                  </a:cubicBezTo>
                  <a:cubicBezTo>
                    <a:pt x="26814" y="280429"/>
                    <a:pt x="97260" y="165293"/>
                    <a:pt x="167970" y="165293"/>
                  </a:cubicBezTo>
                  <a:cubicBezTo>
                    <a:pt x="168198" y="165293"/>
                    <a:pt x="168424" y="165293"/>
                    <a:pt x="168650" y="165293"/>
                  </a:cubicBezTo>
                  <a:cubicBezTo>
                    <a:pt x="169404" y="165293"/>
                    <a:pt x="170159" y="165293"/>
                    <a:pt x="170950" y="165331"/>
                  </a:cubicBezTo>
                  <a:cubicBezTo>
                    <a:pt x="171252" y="165331"/>
                    <a:pt x="171553" y="165331"/>
                    <a:pt x="171855" y="165331"/>
                  </a:cubicBezTo>
                  <a:cubicBezTo>
                    <a:pt x="182755" y="165331"/>
                    <a:pt x="192296" y="157902"/>
                    <a:pt x="194935" y="147229"/>
                  </a:cubicBezTo>
                  <a:cubicBezTo>
                    <a:pt x="206739" y="99221"/>
                    <a:pt x="249581" y="65695"/>
                    <a:pt x="299134" y="65695"/>
                  </a:cubicBezTo>
                  <a:lnTo>
                    <a:pt x="320065" y="65695"/>
                  </a:lnTo>
                  <a:cubicBezTo>
                    <a:pt x="333189" y="65695"/>
                    <a:pt x="343823" y="55060"/>
                    <a:pt x="343823" y="41936"/>
                  </a:cubicBezTo>
                  <a:lnTo>
                    <a:pt x="343823" y="34054"/>
                  </a:lnTo>
                  <a:cubicBezTo>
                    <a:pt x="343823" y="15274"/>
                    <a:pt x="359097" y="0"/>
                    <a:pt x="377878" y="0"/>
                  </a:cubicBezTo>
                  <a:close/>
                </a:path>
              </a:pathLst>
            </a:custGeom>
            <a:gradFill flip="none" rotWithShape="1">
              <a:gsLst>
                <a:gs pos="14000">
                  <a:srgbClr val="D8000F"/>
                </a:gs>
                <a:gs pos="89000">
                  <a:srgbClr val="D8000F"/>
                </a:gs>
                <a:gs pos="64000">
                  <a:srgbClr val="F8C9AC">
                    <a:alpha val="0"/>
                  </a:srgbClr>
                </a:gs>
                <a:gs pos="37000">
                  <a:schemeClr val="accent4">
                    <a:lumMod val="20000"/>
                    <a:lumOff val="80000"/>
                    <a:alpha val="0"/>
                  </a:schemeClr>
                </a:gs>
              </a:gsLst>
              <a:lin ang="0" scaled="1"/>
              <a:tileRect/>
            </a:gradFill>
            <a:ln w="25400" cap="flat">
              <a:solidFill>
                <a:srgbClr val="F5F2E9"/>
              </a:solidFill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/>
            </a:p>
          </p:txBody>
        </p:sp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8A553BAC-230E-FA4A-669B-747C41DBEDD2}"/>
                </a:ext>
              </a:extLst>
            </p:cNvPr>
            <p:cNvSpPr txBox="1"/>
            <p:nvPr/>
          </p:nvSpPr>
          <p:spPr>
            <a:xfrm>
              <a:off x="3054141" y="3260661"/>
              <a:ext cx="584967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b="1" dirty="0">
                  <a:solidFill>
                    <a:srgbClr val="F5F2E9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工作计划  </a:t>
              </a:r>
              <a:r>
                <a:rPr lang="en-US" altLang="zh-CN" b="1" dirty="0">
                  <a:solidFill>
                    <a:srgbClr val="F5F2E9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/  </a:t>
              </a:r>
              <a:r>
                <a:rPr lang="zh-CN" altLang="en-US" b="1" dirty="0">
                  <a:solidFill>
                    <a:srgbClr val="F5F2E9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新年计划  </a:t>
              </a:r>
              <a:r>
                <a:rPr lang="en-US" altLang="zh-CN" b="1" dirty="0">
                  <a:solidFill>
                    <a:srgbClr val="F5F2E9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/  </a:t>
              </a:r>
              <a:r>
                <a:rPr lang="zh-CN" altLang="en-US" b="1" dirty="0">
                  <a:solidFill>
                    <a:srgbClr val="F5F2E9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龙年计划  </a:t>
              </a:r>
              <a:r>
                <a:rPr lang="en-US" altLang="zh-CN" b="1" dirty="0">
                  <a:solidFill>
                    <a:srgbClr val="F5F2E9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/  </a:t>
              </a:r>
              <a:r>
                <a:rPr lang="zh-CN" altLang="en-US" b="1" dirty="0">
                  <a:solidFill>
                    <a:srgbClr val="F5F2E9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产品规划  </a:t>
              </a:r>
              <a:r>
                <a:rPr lang="en-US" altLang="zh-CN" b="1" dirty="0">
                  <a:solidFill>
                    <a:srgbClr val="F5F2E9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/  </a:t>
              </a:r>
              <a:r>
                <a:rPr lang="zh-CN" altLang="en-US" b="1" dirty="0">
                  <a:solidFill>
                    <a:srgbClr val="F5F2E9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计划书</a:t>
              </a:r>
            </a:p>
          </p:txBody>
        </p:sp>
      </p:grp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164534FB-0962-EDC2-B194-F97663E0ED26}"/>
              </a:ext>
            </a:extLst>
          </p:cNvPr>
          <p:cNvGrpSpPr/>
          <p:nvPr/>
        </p:nvGrpSpPr>
        <p:grpSpPr>
          <a:xfrm>
            <a:off x="3906903" y="5424620"/>
            <a:ext cx="4378193" cy="315056"/>
            <a:chOff x="1356273" y="4705896"/>
            <a:chExt cx="4378193" cy="315056"/>
          </a:xfrm>
        </p:grpSpPr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id="{FB37B473-B3A2-8D74-2C6F-29EE73B0AE09}"/>
                </a:ext>
              </a:extLst>
            </p:cNvPr>
            <p:cNvSpPr txBox="1"/>
            <p:nvPr/>
          </p:nvSpPr>
          <p:spPr>
            <a:xfrm>
              <a:off x="1689741" y="4713175"/>
              <a:ext cx="202712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000"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400" dirty="0">
                  <a:solidFill>
                    <a:srgbClr val="F5F2E9"/>
                  </a:solidFill>
                  <a:sym typeface="+mn-lt"/>
                </a:rPr>
                <a:t>汇报人：</a:t>
              </a:r>
              <a:r>
                <a:rPr lang="en-US" altLang="zh-CN" sz="1400" dirty="0">
                  <a:solidFill>
                    <a:srgbClr val="F5F2E9"/>
                  </a:solidFill>
                  <a:sym typeface="+mn-lt"/>
                </a:rPr>
                <a:t>51PPT</a:t>
              </a:r>
              <a:r>
                <a:rPr lang="zh-CN" altLang="en-US" sz="1400" dirty="0">
                  <a:solidFill>
                    <a:srgbClr val="F5F2E9"/>
                  </a:solidFill>
                  <a:sym typeface="+mn-lt"/>
                </a:rPr>
                <a:t>模板网</a:t>
              </a:r>
            </a:p>
          </p:txBody>
        </p:sp>
        <p:sp>
          <p:nvSpPr>
            <p:cNvPr id="20" name="iconfont-10019-4889788">
              <a:extLst>
                <a:ext uri="{FF2B5EF4-FFF2-40B4-BE49-F238E27FC236}">
                  <a16:creationId xmlns:a16="http://schemas.microsoft.com/office/drawing/2014/main" id="{6B095EA4-5C69-DB23-94FB-B7511D4AFED9}"/>
                </a:ext>
              </a:extLst>
            </p:cNvPr>
            <p:cNvSpPr/>
            <p:nvPr/>
          </p:nvSpPr>
          <p:spPr>
            <a:xfrm>
              <a:off x="1356273" y="4705898"/>
              <a:ext cx="307776" cy="307776"/>
            </a:xfrm>
            <a:custGeom>
              <a:avLst/>
              <a:gdLst>
                <a:gd name="T0" fmla="*/ 6383 w 12767"/>
                <a:gd name="T1" fmla="*/ 0 h 12767"/>
                <a:gd name="T2" fmla="*/ 0 w 12767"/>
                <a:gd name="T3" fmla="*/ 6383 h 12767"/>
                <a:gd name="T4" fmla="*/ 6383 w 12767"/>
                <a:gd name="T5" fmla="*/ 12767 h 12767"/>
                <a:gd name="T6" fmla="*/ 12767 w 12767"/>
                <a:gd name="T7" fmla="*/ 6383 h 12767"/>
                <a:gd name="T8" fmla="*/ 6383 w 12767"/>
                <a:gd name="T9" fmla="*/ 0 h 12767"/>
                <a:gd name="T10" fmla="*/ 6383 w 12767"/>
                <a:gd name="T11" fmla="*/ 870 h 12767"/>
                <a:gd name="T12" fmla="*/ 11897 w 12767"/>
                <a:gd name="T13" fmla="*/ 6383 h 12767"/>
                <a:gd name="T14" fmla="*/ 11032 w 12767"/>
                <a:gd name="T15" fmla="*/ 9349 h 12767"/>
                <a:gd name="T16" fmla="*/ 7524 w 12767"/>
                <a:gd name="T17" fmla="*/ 7451 h 12767"/>
                <a:gd name="T18" fmla="*/ 9004 w 12767"/>
                <a:gd name="T19" fmla="*/ 5101 h 12767"/>
                <a:gd name="T20" fmla="*/ 6393 w 12767"/>
                <a:gd name="T21" fmla="*/ 2489 h 12767"/>
                <a:gd name="T22" fmla="*/ 3781 w 12767"/>
                <a:gd name="T23" fmla="*/ 5101 h 12767"/>
                <a:gd name="T24" fmla="*/ 5261 w 12767"/>
                <a:gd name="T25" fmla="*/ 7451 h 12767"/>
                <a:gd name="T26" fmla="*/ 1743 w 12767"/>
                <a:gd name="T27" fmla="*/ 9361 h 12767"/>
                <a:gd name="T28" fmla="*/ 870 w 12767"/>
                <a:gd name="T29" fmla="*/ 6383 h 12767"/>
                <a:gd name="T30" fmla="*/ 6383 w 12767"/>
                <a:gd name="T31" fmla="*/ 870 h 12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767" h="12767">
                  <a:moveTo>
                    <a:pt x="6383" y="0"/>
                  </a:moveTo>
                  <a:cubicBezTo>
                    <a:pt x="2858" y="0"/>
                    <a:pt x="0" y="2858"/>
                    <a:pt x="0" y="6383"/>
                  </a:cubicBezTo>
                  <a:cubicBezTo>
                    <a:pt x="0" y="9909"/>
                    <a:pt x="2858" y="12767"/>
                    <a:pt x="6383" y="12767"/>
                  </a:cubicBezTo>
                  <a:cubicBezTo>
                    <a:pt x="9909" y="12767"/>
                    <a:pt x="12767" y="9909"/>
                    <a:pt x="12767" y="6383"/>
                  </a:cubicBezTo>
                  <a:cubicBezTo>
                    <a:pt x="12767" y="2858"/>
                    <a:pt x="9909" y="0"/>
                    <a:pt x="6383" y="0"/>
                  </a:cubicBezTo>
                  <a:close/>
                  <a:moveTo>
                    <a:pt x="6383" y="870"/>
                  </a:moveTo>
                  <a:cubicBezTo>
                    <a:pt x="9428" y="870"/>
                    <a:pt x="11897" y="3339"/>
                    <a:pt x="11897" y="6383"/>
                  </a:cubicBezTo>
                  <a:cubicBezTo>
                    <a:pt x="11897" y="7475"/>
                    <a:pt x="11579" y="8493"/>
                    <a:pt x="11032" y="9349"/>
                  </a:cubicBezTo>
                  <a:cubicBezTo>
                    <a:pt x="10114" y="8379"/>
                    <a:pt x="8895" y="7697"/>
                    <a:pt x="7524" y="7451"/>
                  </a:cubicBezTo>
                  <a:cubicBezTo>
                    <a:pt x="8399" y="7030"/>
                    <a:pt x="9004" y="6137"/>
                    <a:pt x="9004" y="5101"/>
                  </a:cubicBezTo>
                  <a:cubicBezTo>
                    <a:pt x="9004" y="3658"/>
                    <a:pt x="7835" y="2489"/>
                    <a:pt x="6393" y="2489"/>
                  </a:cubicBezTo>
                  <a:cubicBezTo>
                    <a:pt x="4950" y="2489"/>
                    <a:pt x="3781" y="3658"/>
                    <a:pt x="3781" y="5101"/>
                  </a:cubicBezTo>
                  <a:cubicBezTo>
                    <a:pt x="3781" y="6137"/>
                    <a:pt x="4386" y="7030"/>
                    <a:pt x="5261" y="7451"/>
                  </a:cubicBezTo>
                  <a:cubicBezTo>
                    <a:pt x="3885" y="7698"/>
                    <a:pt x="2662" y="8385"/>
                    <a:pt x="1743" y="9361"/>
                  </a:cubicBezTo>
                  <a:cubicBezTo>
                    <a:pt x="1190" y="8502"/>
                    <a:pt x="870" y="7480"/>
                    <a:pt x="870" y="6383"/>
                  </a:cubicBezTo>
                  <a:cubicBezTo>
                    <a:pt x="870" y="3339"/>
                    <a:pt x="3339" y="870"/>
                    <a:pt x="6383" y="870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5F2E9"/>
                </a:gs>
              </a:gsLst>
              <a:lin ang="135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3668B642-3520-A93E-60BD-5951CDBB7111}"/>
                </a:ext>
              </a:extLst>
            </p:cNvPr>
            <p:cNvSpPr txBox="1"/>
            <p:nvPr/>
          </p:nvSpPr>
          <p:spPr>
            <a:xfrm>
              <a:off x="4066261" y="4705896"/>
              <a:ext cx="166820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000" b="1">
                  <a:solidFill>
                    <a:schemeClr val="bg1"/>
                  </a:solidFill>
                  <a:latin typeface="阿里巴巴普惠体 2.0 55 Regular" panose="00020600040101010101" pitchFamily="18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sz="1400" dirty="0">
                  <a:solidFill>
                    <a:srgbClr val="F5F2E9"/>
                  </a:solidFill>
                  <a:sym typeface="+mn-lt"/>
                </a:rPr>
                <a:t>时间：</a:t>
              </a:r>
              <a:r>
                <a:rPr lang="en-US" altLang="zh-CN" sz="1400" dirty="0">
                  <a:solidFill>
                    <a:srgbClr val="F5F2E9"/>
                  </a:solidFill>
                  <a:sym typeface="+mn-lt"/>
                </a:rPr>
                <a:t>2024.01.17</a:t>
              </a:r>
              <a:endParaRPr lang="zh-CN" altLang="en-US" sz="1400" dirty="0">
                <a:solidFill>
                  <a:srgbClr val="F5F2E9"/>
                </a:solidFill>
                <a:sym typeface="+mn-lt"/>
              </a:endParaRPr>
            </a:p>
          </p:txBody>
        </p:sp>
        <p:sp>
          <p:nvSpPr>
            <p:cNvPr id="22" name="iconfont-11899-5651509">
              <a:extLst>
                <a:ext uri="{FF2B5EF4-FFF2-40B4-BE49-F238E27FC236}">
                  <a16:creationId xmlns:a16="http://schemas.microsoft.com/office/drawing/2014/main" id="{9EDFCDFB-0449-CC4E-D4B1-DF26ED6BDFBF}"/>
                </a:ext>
              </a:extLst>
            </p:cNvPr>
            <p:cNvSpPr/>
            <p:nvPr/>
          </p:nvSpPr>
          <p:spPr>
            <a:xfrm>
              <a:off x="3737647" y="4705900"/>
              <a:ext cx="307836" cy="307774"/>
            </a:xfrm>
            <a:custGeom>
              <a:avLst/>
              <a:gdLst>
                <a:gd name="T0" fmla="*/ 5872 w 10378"/>
                <a:gd name="T1" fmla="*/ 5277 h 10377"/>
                <a:gd name="T2" fmla="*/ 5872 w 10378"/>
                <a:gd name="T3" fmla="*/ 2783 h 10377"/>
                <a:gd name="T4" fmla="*/ 5223 w 10378"/>
                <a:gd name="T5" fmla="*/ 2135 h 10377"/>
                <a:gd name="T6" fmla="*/ 4574 w 10378"/>
                <a:gd name="T7" fmla="*/ 2783 h 10377"/>
                <a:gd name="T8" fmla="*/ 4574 w 10378"/>
                <a:gd name="T9" fmla="*/ 6026 h 10377"/>
                <a:gd name="T10" fmla="*/ 7383 w 10378"/>
                <a:gd name="T11" fmla="*/ 7647 h 10377"/>
                <a:gd name="T12" fmla="*/ 8267 w 10378"/>
                <a:gd name="T13" fmla="*/ 7403 h 10377"/>
                <a:gd name="T14" fmla="*/ 8031 w 10378"/>
                <a:gd name="T15" fmla="*/ 6523 h 10377"/>
                <a:gd name="T16" fmla="*/ 5872 w 10378"/>
                <a:gd name="T17" fmla="*/ 5277 h 10377"/>
                <a:gd name="T18" fmla="*/ 5189 w 10378"/>
                <a:gd name="T19" fmla="*/ 10377 h 10377"/>
                <a:gd name="T20" fmla="*/ 0 w 10378"/>
                <a:gd name="T21" fmla="*/ 5188 h 10377"/>
                <a:gd name="T22" fmla="*/ 5189 w 10378"/>
                <a:gd name="T23" fmla="*/ 0 h 10377"/>
                <a:gd name="T24" fmla="*/ 10378 w 10378"/>
                <a:gd name="T25" fmla="*/ 5188 h 10377"/>
                <a:gd name="T26" fmla="*/ 5189 w 10378"/>
                <a:gd name="T27" fmla="*/ 10377 h 10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378" h="10377">
                  <a:moveTo>
                    <a:pt x="5872" y="5277"/>
                  </a:moveTo>
                  <a:lnTo>
                    <a:pt x="5872" y="2783"/>
                  </a:lnTo>
                  <a:cubicBezTo>
                    <a:pt x="5872" y="2425"/>
                    <a:pt x="5582" y="2135"/>
                    <a:pt x="5223" y="2135"/>
                  </a:cubicBezTo>
                  <a:cubicBezTo>
                    <a:pt x="4864" y="2135"/>
                    <a:pt x="4574" y="2425"/>
                    <a:pt x="4574" y="2783"/>
                  </a:cubicBezTo>
                  <a:lnTo>
                    <a:pt x="4574" y="6026"/>
                  </a:lnTo>
                  <a:lnTo>
                    <a:pt x="7383" y="7647"/>
                  </a:lnTo>
                  <a:cubicBezTo>
                    <a:pt x="7694" y="7825"/>
                    <a:pt x="8091" y="7716"/>
                    <a:pt x="8267" y="7403"/>
                  </a:cubicBezTo>
                  <a:cubicBezTo>
                    <a:pt x="8442" y="7095"/>
                    <a:pt x="8337" y="6703"/>
                    <a:pt x="8031" y="6523"/>
                  </a:cubicBezTo>
                  <a:lnTo>
                    <a:pt x="5872" y="5277"/>
                  </a:lnTo>
                  <a:close/>
                  <a:moveTo>
                    <a:pt x="5189" y="10377"/>
                  </a:moveTo>
                  <a:cubicBezTo>
                    <a:pt x="2324" y="10377"/>
                    <a:pt x="0" y="8054"/>
                    <a:pt x="0" y="5188"/>
                  </a:cubicBezTo>
                  <a:cubicBezTo>
                    <a:pt x="0" y="2322"/>
                    <a:pt x="2324" y="0"/>
                    <a:pt x="5189" y="0"/>
                  </a:cubicBezTo>
                  <a:cubicBezTo>
                    <a:pt x="8054" y="0"/>
                    <a:pt x="10378" y="2322"/>
                    <a:pt x="10378" y="5188"/>
                  </a:cubicBezTo>
                  <a:cubicBezTo>
                    <a:pt x="10378" y="8054"/>
                    <a:pt x="8056" y="10377"/>
                    <a:pt x="5189" y="10377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5F2E9"/>
                </a:gs>
              </a:gsLst>
              <a:lin ang="135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gradFill>
                  <a:gsLst>
                    <a:gs pos="100000">
                      <a:schemeClr val="accent2">
                        <a:lumMod val="40000"/>
                        <a:lumOff val="60000"/>
                      </a:schemeClr>
                    </a:gs>
                    <a:gs pos="0">
                      <a:schemeClr val="bg1"/>
                    </a:gs>
                  </a:gsLst>
                  <a:lin ang="5400000" scaled="1"/>
                </a:gradFill>
              </a:endParaRPr>
            </a:p>
          </p:txBody>
        </p:sp>
      </p:grpSp>
      <p:sp>
        <p:nvSpPr>
          <p:cNvPr id="23" name="文本框 22">
            <a:extLst>
              <a:ext uri="{FF2B5EF4-FFF2-40B4-BE49-F238E27FC236}">
                <a16:creationId xmlns:a16="http://schemas.microsoft.com/office/drawing/2014/main" id="{9D7C7B33-FFD2-415D-5B05-FA3F288B6FE2}"/>
              </a:ext>
            </a:extLst>
          </p:cNvPr>
          <p:cNvSpPr txBox="1"/>
          <p:nvPr/>
        </p:nvSpPr>
        <p:spPr>
          <a:xfrm>
            <a:off x="3514389" y="4293738"/>
            <a:ext cx="5163221" cy="82586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100" dirty="0">
                <a:solidFill>
                  <a:srgbClr val="F5F2E9"/>
                </a:solidFill>
              </a:rPr>
              <a:t>This text will not appear in a consistent order. Using default text is a simple way to create the appearance of content without having to create it. Humans are creative beings. If it is not real text, they will focus on the design.</a:t>
            </a:r>
          </a:p>
        </p:txBody>
      </p:sp>
    </p:spTree>
    <p:extLst>
      <p:ext uri="{BB962C8B-B14F-4D97-AF65-F5344CB8AC3E}">
        <p14:creationId xmlns:p14="http://schemas.microsoft.com/office/powerpoint/2010/main" val="17503452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文本框 3">
            <a:extLst>
              <a:ext uri="{FF2B5EF4-FFF2-40B4-BE49-F238E27FC236}">
                <a16:creationId xmlns:a16="http://schemas.microsoft.com/office/drawing/2014/main" id="{ADF3773D-1A08-5FE5-E954-78522110419C}"/>
              </a:ext>
            </a:extLst>
          </p:cNvPr>
          <p:cNvSpPr txBox="1"/>
          <p:nvPr/>
        </p:nvSpPr>
        <p:spPr>
          <a:xfrm>
            <a:off x="993792" y="4799615"/>
            <a:ext cx="9927083" cy="142038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800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51PPT模板网，幻灯片演示模板及素材 </a:t>
            </a:r>
            <a:r>
              <a:rPr lang="zh-CN" altLang="en-US" sz="3200" b="1" dirty="0">
                <a:solidFill>
                  <a:schemeClr val="bg1"/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免费 </a:t>
            </a:r>
            <a:r>
              <a:rPr lang="zh-CN" altLang="en-US" sz="2800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下载！</a:t>
            </a:r>
          </a:p>
          <a:p>
            <a:pPr>
              <a:lnSpc>
                <a:spcPct val="150000"/>
              </a:lnSpc>
            </a:pPr>
            <a:r>
              <a:rPr lang="zh-CN" altLang="en-US" sz="2800" dirty="0">
                <a:solidFill>
                  <a:schemeClr val="bg1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51PPT模板网 唯一访问网址：www.51pptmoban.com</a:t>
            </a:r>
          </a:p>
        </p:txBody>
      </p:sp>
      <p:sp>
        <p:nvSpPr>
          <p:cNvPr id="3" name="文本框 2">
            <a:extLst>
              <a:ext uri="{FF2B5EF4-FFF2-40B4-BE49-F238E27FC236}">
                <a16:creationId xmlns:a16="http://schemas.microsoft.com/office/drawing/2014/main" id="{8B270F3C-DD99-28EE-69F4-9F827B82C657}"/>
              </a:ext>
            </a:extLst>
          </p:cNvPr>
          <p:cNvSpPr txBox="1"/>
          <p:nvPr/>
        </p:nvSpPr>
        <p:spPr>
          <a:xfrm>
            <a:off x="993792" y="1034528"/>
            <a:ext cx="10734029" cy="12926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600" dirty="0">
                <a:solidFill>
                  <a:srgbClr val="FF0000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© 51PPT</a:t>
            </a:r>
            <a:r>
              <a:rPr lang="zh-CN" altLang="en-US" sz="2600" dirty="0">
                <a:solidFill>
                  <a:srgbClr val="FF0000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模板网   </a:t>
            </a:r>
            <a:r>
              <a:rPr lang="en-US" altLang="zh-CN" sz="2600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www.51pptmoban.com  </a:t>
            </a:r>
            <a:r>
              <a:rPr lang="zh-CN" alt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原创作品</a:t>
            </a:r>
            <a:endParaRPr lang="en-US" altLang="zh-CN" sz="2600" b="1" dirty="0">
              <a:solidFill>
                <a:schemeClr val="tx1">
                  <a:lumMod val="85000"/>
                  <a:lumOff val="15000"/>
                </a:schemeClr>
              </a:solidFill>
              <a:latin typeface="阿里巴巴普惠体 2.0 55 Regular" panose="00020600040101010101" pitchFamily="18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</a:endParaRPr>
          </a:p>
          <a:p>
            <a:endParaRPr lang="en-US" altLang="zh-CN" sz="2600" dirty="0">
              <a:solidFill>
                <a:schemeClr val="tx1">
                  <a:lumMod val="85000"/>
                  <a:lumOff val="15000"/>
                </a:schemeClr>
              </a:solidFill>
              <a:latin typeface="阿里巴巴普惠体 2.0 55 Regular" panose="00020600040101010101" pitchFamily="18" charset="-122"/>
              <a:ea typeface="阿里巴巴普惠体 2.0 55 Regular" panose="00020600040101010101" pitchFamily="18" charset="-122"/>
              <a:cs typeface="阿里巴巴普惠体 2.0 55 Regular" panose="00020600040101010101" pitchFamily="18" charset="-122"/>
            </a:endParaRPr>
          </a:p>
          <a:p>
            <a:r>
              <a:rPr lang="zh-CN" alt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仅供学习参考之用！未经许可禁止在</a:t>
            </a:r>
            <a:r>
              <a:rPr lang="en-US" altLang="zh-CN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PC/M/App</a:t>
            </a:r>
            <a:r>
              <a:rPr lang="zh-CN" alt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平台</a:t>
            </a:r>
            <a:r>
              <a:rPr lang="zh-CN" altLang="en-US" sz="2600" b="1" dirty="0">
                <a:solidFill>
                  <a:srgbClr val="FF0000"/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转载、传播、贩卖</a:t>
            </a:r>
            <a:r>
              <a:rPr lang="zh-CN" altLang="en-US" sz="2600" b="1" dirty="0">
                <a:solidFill>
                  <a:schemeClr val="tx1">
                    <a:lumMod val="85000"/>
                    <a:lumOff val="15000"/>
                  </a:schemeClr>
                </a:solidFill>
                <a:latin typeface="阿里巴巴普惠体 2.0 65 Medium" panose="00020600040101010101" pitchFamily="18" charset="-122"/>
                <a:ea typeface="阿里巴巴普惠体 2.0 65 Medium" panose="00020600040101010101" pitchFamily="18" charset="-122"/>
                <a:cs typeface="阿里巴巴普惠体 2.0 65 Medium" panose="00020600040101010101" pitchFamily="18" charset="-122"/>
              </a:rPr>
              <a:t>！</a:t>
            </a:r>
            <a:endParaRPr lang="en-US" altLang="zh-CN" sz="2600" b="1" dirty="0">
              <a:solidFill>
                <a:schemeClr val="tx1">
                  <a:lumMod val="85000"/>
                  <a:lumOff val="15000"/>
                </a:schemeClr>
              </a:solidFill>
              <a:latin typeface="阿里巴巴普惠体 2.0 65 Medium" panose="00020600040101010101" pitchFamily="18" charset="-122"/>
              <a:ea typeface="阿里巴巴普惠体 2.0 65 Medium" panose="00020600040101010101" pitchFamily="18" charset="-122"/>
              <a:cs typeface="阿里巴巴普惠体 2.0 65 Medium" panose="00020600040101010101" pitchFamily="18" charset="-122"/>
            </a:endParaRPr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BD3E07E4-AFFC-FE9F-131A-9EC67434DC24}"/>
              </a:ext>
            </a:extLst>
          </p:cNvPr>
          <p:cNvGrpSpPr/>
          <p:nvPr/>
        </p:nvGrpSpPr>
        <p:grpSpPr>
          <a:xfrm>
            <a:off x="6096000" y="2695938"/>
            <a:ext cx="5413154" cy="2044423"/>
            <a:chOff x="5864446" y="2755192"/>
            <a:chExt cx="5413154" cy="2044423"/>
          </a:xfrm>
        </p:grpSpPr>
        <p:sp>
          <p:nvSpPr>
            <p:cNvPr id="6" name="矩形: 圆角 5">
              <a:extLst>
                <a:ext uri="{FF2B5EF4-FFF2-40B4-BE49-F238E27FC236}">
                  <a16:creationId xmlns:a16="http://schemas.microsoft.com/office/drawing/2014/main" id="{908DB7DB-201D-185F-8343-D7D070C1256B}"/>
                </a:ext>
              </a:extLst>
            </p:cNvPr>
            <p:cNvSpPr/>
            <p:nvPr/>
          </p:nvSpPr>
          <p:spPr>
            <a:xfrm>
              <a:off x="5864446" y="2755192"/>
              <a:ext cx="5413154" cy="2044423"/>
            </a:xfrm>
            <a:prstGeom prst="roundRect">
              <a:avLst>
                <a:gd name="adj" fmla="val 9348"/>
              </a:avLst>
            </a:prstGeom>
            <a:solidFill>
              <a:srgbClr val="07C160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13" name="图片 12">
              <a:extLst>
                <a:ext uri="{FF2B5EF4-FFF2-40B4-BE49-F238E27FC236}">
                  <a16:creationId xmlns:a16="http://schemas.microsoft.com/office/drawing/2014/main" id="{855477ED-19DF-721D-2AA7-D2EF4A20AEC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6096000" y="2898774"/>
              <a:ext cx="4911664" cy="176847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8383851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random/>
      </p:transition>
    </mc:Choice>
    <mc:Fallback xmlns="">
      <p:transition spd="slow" advTm="0">
        <p:random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8000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图形 8">
            <a:extLst>
              <a:ext uri="{FF2B5EF4-FFF2-40B4-BE49-F238E27FC236}">
                <a16:creationId xmlns:a16="http://schemas.microsoft.com/office/drawing/2014/main" id="{3604883B-47A0-06C7-AE9D-DAAEC2A0735A}"/>
              </a:ext>
            </a:extLst>
          </p:cNvPr>
          <p:cNvSpPr/>
          <p:nvPr/>
        </p:nvSpPr>
        <p:spPr>
          <a:xfrm>
            <a:off x="2184400" y="-338928"/>
            <a:ext cx="7823200" cy="7535856"/>
          </a:xfrm>
          <a:custGeom>
            <a:avLst/>
            <a:gdLst>
              <a:gd name="connsiteX0" fmla="*/ 3104236 w 7119498"/>
              <a:gd name="connsiteY0" fmla="*/ 6588067 h 6857999"/>
              <a:gd name="connsiteX1" fmla="*/ 3146413 w 7119498"/>
              <a:gd name="connsiteY1" fmla="*/ 6621808 h 6857999"/>
              <a:gd name="connsiteX2" fmla="*/ 3256074 w 7119498"/>
              <a:gd name="connsiteY2" fmla="*/ 6571196 h 6857999"/>
              <a:gd name="connsiteX3" fmla="*/ 3154849 w 7119498"/>
              <a:gd name="connsiteY3" fmla="*/ 6663985 h 6857999"/>
              <a:gd name="connsiteX4" fmla="*/ 3045188 w 7119498"/>
              <a:gd name="connsiteY4" fmla="*/ 6596502 h 6857999"/>
              <a:gd name="connsiteX5" fmla="*/ 3078930 w 7119498"/>
              <a:gd name="connsiteY5" fmla="*/ 6554325 h 6857999"/>
              <a:gd name="connsiteX6" fmla="*/ 3104236 w 7119498"/>
              <a:gd name="connsiteY6" fmla="*/ 6588067 h 6857999"/>
              <a:gd name="connsiteX7" fmla="*/ 4032133 w 7119498"/>
              <a:gd name="connsiteY7" fmla="*/ 6588067 h 6857999"/>
              <a:gd name="connsiteX8" fmla="*/ 3947779 w 7119498"/>
              <a:gd name="connsiteY8" fmla="*/ 6655550 h 6857999"/>
              <a:gd name="connsiteX9" fmla="*/ 3838118 w 7119498"/>
              <a:gd name="connsiteY9" fmla="*/ 6604938 h 6857999"/>
              <a:gd name="connsiteX10" fmla="*/ 3838118 w 7119498"/>
              <a:gd name="connsiteY10" fmla="*/ 6571196 h 6857999"/>
              <a:gd name="connsiteX11" fmla="*/ 3939343 w 7119498"/>
              <a:gd name="connsiteY11" fmla="*/ 6613373 h 6857999"/>
              <a:gd name="connsiteX12" fmla="*/ 3989956 w 7119498"/>
              <a:gd name="connsiteY12" fmla="*/ 6545890 h 6857999"/>
              <a:gd name="connsiteX13" fmla="*/ 4032133 w 7119498"/>
              <a:gd name="connsiteY13" fmla="*/ 6588067 h 6857999"/>
              <a:gd name="connsiteX14" fmla="*/ 4943159 w 7119498"/>
              <a:gd name="connsiteY14" fmla="*/ 6520583 h 6857999"/>
              <a:gd name="connsiteX15" fmla="*/ 4960030 w 7119498"/>
              <a:gd name="connsiteY15" fmla="*/ 6537454 h 6857999"/>
              <a:gd name="connsiteX16" fmla="*/ 4850369 w 7119498"/>
              <a:gd name="connsiteY16" fmla="*/ 6604938 h 6857999"/>
              <a:gd name="connsiteX17" fmla="*/ 4808192 w 7119498"/>
              <a:gd name="connsiteY17" fmla="*/ 6604938 h 6857999"/>
              <a:gd name="connsiteX18" fmla="*/ 4909417 w 7119498"/>
              <a:gd name="connsiteY18" fmla="*/ 6520583 h 6857999"/>
              <a:gd name="connsiteX19" fmla="*/ 4943159 w 7119498"/>
              <a:gd name="connsiteY19" fmla="*/ 6520583 h 6857999"/>
              <a:gd name="connsiteX20" fmla="*/ 2226952 w 7119498"/>
              <a:gd name="connsiteY20" fmla="*/ 6571196 h 6857999"/>
              <a:gd name="connsiteX21" fmla="*/ 2235388 w 7119498"/>
              <a:gd name="connsiteY21" fmla="*/ 6588067 h 6857999"/>
              <a:gd name="connsiteX22" fmla="*/ 2193210 w 7119498"/>
              <a:gd name="connsiteY22" fmla="*/ 6596502 h 6857999"/>
              <a:gd name="connsiteX23" fmla="*/ 2091985 w 7119498"/>
              <a:gd name="connsiteY23" fmla="*/ 6537454 h 6857999"/>
              <a:gd name="connsiteX24" fmla="*/ 2117292 w 7119498"/>
              <a:gd name="connsiteY24" fmla="*/ 6520583 h 6857999"/>
              <a:gd name="connsiteX25" fmla="*/ 2226952 w 7119498"/>
              <a:gd name="connsiteY25" fmla="*/ 6571196 h 6857999"/>
              <a:gd name="connsiteX26" fmla="*/ 3905602 w 7119498"/>
              <a:gd name="connsiteY26" fmla="*/ 6520583 h 6857999"/>
              <a:gd name="connsiteX27" fmla="*/ 3854989 w 7119498"/>
              <a:gd name="connsiteY27" fmla="*/ 6529019 h 6857999"/>
              <a:gd name="connsiteX28" fmla="*/ 3804376 w 7119498"/>
              <a:gd name="connsiteY28" fmla="*/ 6495277 h 6857999"/>
              <a:gd name="connsiteX29" fmla="*/ 3821247 w 7119498"/>
              <a:gd name="connsiteY29" fmla="*/ 6503712 h 6857999"/>
              <a:gd name="connsiteX30" fmla="*/ 3897166 w 7119498"/>
              <a:gd name="connsiteY30" fmla="*/ 6486842 h 6857999"/>
              <a:gd name="connsiteX31" fmla="*/ 3905602 w 7119498"/>
              <a:gd name="connsiteY31" fmla="*/ 6520583 h 6857999"/>
              <a:gd name="connsiteX32" fmla="*/ 4841934 w 7119498"/>
              <a:gd name="connsiteY32" fmla="*/ 6520583 h 6857999"/>
              <a:gd name="connsiteX33" fmla="*/ 4833498 w 7119498"/>
              <a:gd name="connsiteY33" fmla="*/ 6469971 h 6857999"/>
              <a:gd name="connsiteX34" fmla="*/ 4875675 w 7119498"/>
              <a:gd name="connsiteY34" fmla="*/ 6503712 h 6857999"/>
              <a:gd name="connsiteX35" fmla="*/ 4841934 w 7119498"/>
              <a:gd name="connsiteY35" fmla="*/ 6520583 h 6857999"/>
              <a:gd name="connsiteX36" fmla="*/ 4706967 w 7119498"/>
              <a:gd name="connsiteY36" fmla="*/ 6503712 h 6857999"/>
              <a:gd name="connsiteX37" fmla="*/ 4580436 w 7119498"/>
              <a:gd name="connsiteY37" fmla="*/ 6613373 h 6857999"/>
              <a:gd name="connsiteX38" fmla="*/ 4546694 w 7119498"/>
              <a:gd name="connsiteY38" fmla="*/ 6613373 h 6857999"/>
              <a:gd name="connsiteX39" fmla="*/ 4673225 w 7119498"/>
              <a:gd name="connsiteY39" fmla="*/ 6529019 h 6857999"/>
              <a:gd name="connsiteX40" fmla="*/ 4706967 w 7119498"/>
              <a:gd name="connsiteY40" fmla="*/ 6469971 h 6857999"/>
              <a:gd name="connsiteX41" fmla="*/ 4706967 w 7119498"/>
              <a:gd name="connsiteY41" fmla="*/ 6503712 h 6857999"/>
              <a:gd name="connsiteX42" fmla="*/ 3281380 w 7119498"/>
              <a:gd name="connsiteY42" fmla="*/ 6478406 h 6857999"/>
              <a:gd name="connsiteX43" fmla="*/ 3230768 w 7119498"/>
              <a:gd name="connsiteY43" fmla="*/ 6537454 h 6857999"/>
              <a:gd name="connsiteX44" fmla="*/ 3188590 w 7119498"/>
              <a:gd name="connsiteY44" fmla="*/ 6529019 h 6857999"/>
              <a:gd name="connsiteX45" fmla="*/ 3239203 w 7119498"/>
              <a:gd name="connsiteY45" fmla="*/ 6469971 h 6857999"/>
              <a:gd name="connsiteX46" fmla="*/ 3281380 w 7119498"/>
              <a:gd name="connsiteY46" fmla="*/ 6478406 h 6857999"/>
              <a:gd name="connsiteX47" fmla="*/ 2420967 w 7119498"/>
              <a:gd name="connsiteY47" fmla="*/ 6554325 h 6857999"/>
              <a:gd name="connsiteX48" fmla="*/ 2488450 w 7119498"/>
              <a:gd name="connsiteY48" fmla="*/ 6579631 h 6857999"/>
              <a:gd name="connsiteX49" fmla="*/ 2429402 w 7119498"/>
              <a:gd name="connsiteY49" fmla="*/ 6579631 h 6857999"/>
              <a:gd name="connsiteX50" fmla="*/ 2353483 w 7119498"/>
              <a:gd name="connsiteY50" fmla="*/ 6503712 h 6857999"/>
              <a:gd name="connsiteX51" fmla="*/ 2361919 w 7119498"/>
              <a:gd name="connsiteY51" fmla="*/ 6469971 h 6857999"/>
              <a:gd name="connsiteX52" fmla="*/ 2420967 w 7119498"/>
              <a:gd name="connsiteY52" fmla="*/ 6554325 h 6857999"/>
              <a:gd name="connsiteX53" fmla="*/ 2201646 w 7119498"/>
              <a:gd name="connsiteY53" fmla="*/ 6512148 h 6857999"/>
              <a:gd name="connsiteX54" fmla="*/ 2167904 w 7119498"/>
              <a:gd name="connsiteY54" fmla="*/ 6503712 h 6857999"/>
              <a:gd name="connsiteX55" fmla="*/ 2201646 w 7119498"/>
              <a:gd name="connsiteY55" fmla="*/ 6469971 h 6857999"/>
              <a:gd name="connsiteX56" fmla="*/ 2201646 w 7119498"/>
              <a:gd name="connsiteY56" fmla="*/ 6512148 h 6857999"/>
              <a:gd name="connsiteX57" fmla="*/ 3652539 w 7119498"/>
              <a:gd name="connsiteY57" fmla="*/ 6630244 h 6857999"/>
              <a:gd name="connsiteX58" fmla="*/ 3627233 w 7119498"/>
              <a:gd name="connsiteY58" fmla="*/ 6596502 h 6857999"/>
              <a:gd name="connsiteX59" fmla="*/ 3669410 w 7119498"/>
              <a:gd name="connsiteY59" fmla="*/ 6537454 h 6857999"/>
              <a:gd name="connsiteX60" fmla="*/ 3711587 w 7119498"/>
              <a:gd name="connsiteY60" fmla="*/ 6579631 h 6857999"/>
              <a:gd name="connsiteX61" fmla="*/ 3728458 w 7119498"/>
              <a:gd name="connsiteY61" fmla="*/ 6545890 h 6857999"/>
              <a:gd name="connsiteX62" fmla="*/ 3720022 w 7119498"/>
              <a:gd name="connsiteY62" fmla="*/ 6529019 h 6857999"/>
              <a:gd name="connsiteX63" fmla="*/ 3660974 w 7119498"/>
              <a:gd name="connsiteY63" fmla="*/ 6486842 h 6857999"/>
              <a:gd name="connsiteX64" fmla="*/ 3635668 w 7119498"/>
              <a:gd name="connsiteY64" fmla="*/ 6427794 h 6857999"/>
              <a:gd name="connsiteX65" fmla="*/ 3829683 w 7119498"/>
              <a:gd name="connsiteY65" fmla="*/ 6647115 h 6857999"/>
              <a:gd name="connsiteX66" fmla="*/ 3652539 w 7119498"/>
              <a:gd name="connsiteY66" fmla="*/ 6630244 h 6857999"/>
              <a:gd name="connsiteX67" fmla="*/ 3618797 w 7119498"/>
              <a:gd name="connsiteY67" fmla="*/ 6495277 h 6857999"/>
              <a:gd name="connsiteX68" fmla="*/ 3526007 w 7119498"/>
              <a:gd name="connsiteY68" fmla="*/ 6638679 h 6857999"/>
              <a:gd name="connsiteX69" fmla="*/ 3433218 w 7119498"/>
              <a:gd name="connsiteY69" fmla="*/ 6495277 h 6857999"/>
              <a:gd name="connsiteX70" fmla="*/ 3466959 w 7119498"/>
              <a:gd name="connsiteY70" fmla="*/ 6444664 h 6857999"/>
              <a:gd name="connsiteX71" fmla="*/ 3517572 w 7119498"/>
              <a:gd name="connsiteY71" fmla="*/ 6529019 h 6857999"/>
              <a:gd name="connsiteX72" fmla="*/ 3568185 w 7119498"/>
              <a:gd name="connsiteY72" fmla="*/ 6503712 h 6857999"/>
              <a:gd name="connsiteX73" fmla="*/ 3551314 w 7119498"/>
              <a:gd name="connsiteY73" fmla="*/ 6478406 h 6857999"/>
              <a:gd name="connsiteX74" fmla="*/ 3517572 w 7119498"/>
              <a:gd name="connsiteY74" fmla="*/ 6495277 h 6857999"/>
              <a:gd name="connsiteX75" fmla="*/ 3500701 w 7119498"/>
              <a:gd name="connsiteY75" fmla="*/ 6461535 h 6857999"/>
              <a:gd name="connsiteX76" fmla="*/ 3551314 w 7119498"/>
              <a:gd name="connsiteY76" fmla="*/ 6419358 h 6857999"/>
              <a:gd name="connsiteX77" fmla="*/ 3618797 w 7119498"/>
              <a:gd name="connsiteY77" fmla="*/ 6495277 h 6857999"/>
              <a:gd name="connsiteX78" fmla="*/ 3433218 w 7119498"/>
              <a:gd name="connsiteY78" fmla="*/ 6419358 h 6857999"/>
              <a:gd name="connsiteX79" fmla="*/ 3331993 w 7119498"/>
              <a:gd name="connsiteY79" fmla="*/ 6545890 h 6857999"/>
              <a:gd name="connsiteX80" fmla="*/ 3374170 w 7119498"/>
              <a:gd name="connsiteY80" fmla="*/ 6588067 h 6857999"/>
              <a:gd name="connsiteX81" fmla="*/ 3399476 w 7119498"/>
              <a:gd name="connsiteY81" fmla="*/ 6520583 h 6857999"/>
              <a:gd name="connsiteX82" fmla="*/ 3433218 w 7119498"/>
              <a:gd name="connsiteY82" fmla="*/ 6621808 h 6857999"/>
              <a:gd name="connsiteX83" fmla="*/ 3315122 w 7119498"/>
              <a:gd name="connsiteY83" fmla="*/ 6655550 h 6857999"/>
              <a:gd name="connsiteX84" fmla="*/ 3256074 w 7119498"/>
              <a:gd name="connsiteY84" fmla="*/ 6655550 h 6857999"/>
              <a:gd name="connsiteX85" fmla="*/ 3416347 w 7119498"/>
              <a:gd name="connsiteY85" fmla="*/ 6410923 h 6857999"/>
              <a:gd name="connsiteX86" fmla="*/ 3433218 w 7119498"/>
              <a:gd name="connsiteY86" fmla="*/ 6419358 h 6857999"/>
              <a:gd name="connsiteX87" fmla="*/ 2648723 w 7119498"/>
              <a:gd name="connsiteY87" fmla="*/ 6427794 h 6857999"/>
              <a:gd name="connsiteX88" fmla="*/ 2623417 w 7119498"/>
              <a:gd name="connsiteY88" fmla="*/ 6495277 h 6857999"/>
              <a:gd name="connsiteX89" fmla="*/ 2699336 w 7119498"/>
              <a:gd name="connsiteY89" fmla="*/ 6604938 h 6857999"/>
              <a:gd name="connsiteX90" fmla="*/ 3559749 w 7119498"/>
              <a:gd name="connsiteY90" fmla="*/ 6723033 h 6857999"/>
              <a:gd name="connsiteX91" fmla="*/ 4361115 w 7119498"/>
              <a:gd name="connsiteY91" fmla="*/ 6588067 h 6857999"/>
              <a:gd name="connsiteX92" fmla="*/ 4420163 w 7119498"/>
              <a:gd name="connsiteY92" fmla="*/ 6427794 h 6857999"/>
              <a:gd name="connsiteX93" fmla="*/ 4428598 w 7119498"/>
              <a:gd name="connsiteY93" fmla="*/ 6478406 h 6857999"/>
              <a:gd name="connsiteX94" fmla="*/ 4259889 w 7119498"/>
              <a:gd name="connsiteY94" fmla="*/ 6663985 h 6857999"/>
              <a:gd name="connsiteX95" fmla="*/ 3559749 w 7119498"/>
              <a:gd name="connsiteY95" fmla="*/ 6739904 h 6857999"/>
              <a:gd name="connsiteX96" fmla="*/ 2690900 w 7119498"/>
              <a:gd name="connsiteY96" fmla="*/ 6621808 h 6857999"/>
              <a:gd name="connsiteX97" fmla="*/ 2606546 w 7119498"/>
              <a:gd name="connsiteY97" fmla="*/ 6478406 h 6857999"/>
              <a:gd name="connsiteX98" fmla="*/ 2640288 w 7119498"/>
              <a:gd name="connsiteY98" fmla="*/ 6410923 h 6857999"/>
              <a:gd name="connsiteX99" fmla="*/ 2648723 w 7119498"/>
              <a:gd name="connsiteY99" fmla="*/ 6427794 h 6857999"/>
              <a:gd name="connsiteX100" fmla="*/ 5128738 w 7119498"/>
              <a:gd name="connsiteY100" fmla="*/ 6368746 h 6857999"/>
              <a:gd name="connsiteX101" fmla="*/ 5019078 w 7119498"/>
              <a:gd name="connsiteY101" fmla="*/ 6427794 h 6857999"/>
              <a:gd name="connsiteX102" fmla="*/ 4934723 w 7119498"/>
              <a:gd name="connsiteY102" fmla="*/ 6377181 h 6857999"/>
              <a:gd name="connsiteX103" fmla="*/ 5010642 w 7119498"/>
              <a:gd name="connsiteY103" fmla="*/ 6410923 h 6857999"/>
              <a:gd name="connsiteX104" fmla="*/ 5128738 w 7119498"/>
              <a:gd name="connsiteY104" fmla="*/ 6368746 h 6857999"/>
              <a:gd name="connsiteX105" fmla="*/ 2851173 w 7119498"/>
              <a:gd name="connsiteY105" fmla="*/ 6351875 h 6857999"/>
              <a:gd name="connsiteX106" fmla="*/ 2901786 w 7119498"/>
              <a:gd name="connsiteY106" fmla="*/ 6436229 h 6857999"/>
              <a:gd name="connsiteX107" fmla="*/ 2817432 w 7119498"/>
              <a:gd name="connsiteY107" fmla="*/ 6351875 h 6857999"/>
              <a:gd name="connsiteX108" fmla="*/ 2851173 w 7119498"/>
              <a:gd name="connsiteY108" fmla="*/ 6351875 h 6857999"/>
              <a:gd name="connsiteX109" fmla="*/ 1990760 w 7119498"/>
              <a:gd name="connsiteY109" fmla="*/ 6385616 h 6857999"/>
              <a:gd name="connsiteX110" fmla="*/ 2091985 w 7119498"/>
              <a:gd name="connsiteY110" fmla="*/ 6368746 h 6857999"/>
              <a:gd name="connsiteX111" fmla="*/ 1999196 w 7119498"/>
              <a:gd name="connsiteY111" fmla="*/ 6402487 h 6857999"/>
              <a:gd name="connsiteX112" fmla="*/ 1914841 w 7119498"/>
              <a:gd name="connsiteY112" fmla="*/ 6351875 h 6857999"/>
              <a:gd name="connsiteX113" fmla="*/ 1990760 w 7119498"/>
              <a:gd name="connsiteY113" fmla="*/ 6385616 h 6857999"/>
              <a:gd name="connsiteX114" fmla="*/ 4799757 w 7119498"/>
              <a:gd name="connsiteY114" fmla="*/ 6495277 h 6857999"/>
              <a:gd name="connsiteX115" fmla="*/ 4605742 w 7119498"/>
              <a:gd name="connsiteY115" fmla="*/ 6706163 h 6857999"/>
              <a:gd name="connsiteX116" fmla="*/ 4479210 w 7119498"/>
              <a:gd name="connsiteY116" fmla="*/ 6697727 h 6857999"/>
              <a:gd name="connsiteX117" fmla="*/ 4529823 w 7119498"/>
              <a:gd name="connsiteY117" fmla="*/ 6647115 h 6857999"/>
              <a:gd name="connsiteX118" fmla="*/ 4631048 w 7119498"/>
              <a:gd name="connsiteY118" fmla="*/ 6630244 h 6857999"/>
              <a:gd name="connsiteX119" fmla="*/ 4740709 w 7119498"/>
              <a:gd name="connsiteY119" fmla="*/ 6486842 h 6857999"/>
              <a:gd name="connsiteX120" fmla="*/ 4706967 w 7119498"/>
              <a:gd name="connsiteY120" fmla="*/ 6410923 h 6857999"/>
              <a:gd name="connsiteX121" fmla="*/ 4614177 w 7119498"/>
              <a:gd name="connsiteY121" fmla="*/ 6478406 h 6857999"/>
              <a:gd name="connsiteX122" fmla="*/ 4563565 w 7119498"/>
              <a:gd name="connsiteY122" fmla="*/ 6410923 h 6857999"/>
              <a:gd name="connsiteX123" fmla="*/ 4656354 w 7119498"/>
              <a:gd name="connsiteY123" fmla="*/ 6343439 h 6857999"/>
              <a:gd name="connsiteX124" fmla="*/ 4799757 w 7119498"/>
              <a:gd name="connsiteY124" fmla="*/ 6495277 h 6857999"/>
              <a:gd name="connsiteX125" fmla="*/ 4141793 w 7119498"/>
              <a:gd name="connsiteY125" fmla="*/ 6419358 h 6857999"/>
              <a:gd name="connsiteX126" fmla="*/ 4251454 w 7119498"/>
              <a:gd name="connsiteY126" fmla="*/ 6351875 h 6857999"/>
              <a:gd name="connsiteX127" fmla="*/ 4141793 w 7119498"/>
              <a:gd name="connsiteY127" fmla="*/ 6419358 h 6857999"/>
              <a:gd name="connsiteX128" fmla="*/ 2631852 w 7119498"/>
              <a:gd name="connsiteY128" fmla="*/ 6360310 h 6857999"/>
              <a:gd name="connsiteX129" fmla="*/ 2581240 w 7119498"/>
              <a:gd name="connsiteY129" fmla="*/ 6436229 h 6857999"/>
              <a:gd name="connsiteX130" fmla="*/ 2572804 w 7119498"/>
              <a:gd name="connsiteY130" fmla="*/ 6503712 h 6857999"/>
              <a:gd name="connsiteX131" fmla="*/ 3568185 w 7119498"/>
              <a:gd name="connsiteY131" fmla="*/ 6773646 h 6857999"/>
              <a:gd name="connsiteX132" fmla="*/ 4293631 w 7119498"/>
              <a:gd name="connsiteY132" fmla="*/ 6680856 h 6857999"/>
              <a:gd name="connsiteX133" fmla="*/ 4462340 w 7119498"/>
              <a:gd name="connsiteY133" fmla="*/ 6478406 h 6857999"/>
              <a:gd name="connsiteX134" fmla="*/ 4428598 w 7119498"/>
              <a:gd name="connsiteY134" fmla="*/ 6377181 h 6857999"/>
              <a:gd name="connsiteX135" fmla="*/ 4445469 w 7119498"/>
              <a:gd name="connsiteY135" fmla="*/ 6343439 h 6857999"/>
              <a:gd name="connsiteX136" fmla="*/ 4470775 w 7119498"/>
              <a:gd name="connsiteY136" fmla="*/ 6343439 h 6857999"/>
              <a:gd name="connsiteX137" fmla="*/ 4538258 w 7119498"/>
              <a:gd name="connsiteY137" fmla="*/ 6520583 h 6857999"/>
              <a:gd name="connsiteX138" fmla="*/ 4335808 w 7119498"/>
              <a:gd name="connsiteY138" fmla="*/ 6739904 h 6857999"/>
              <a:gd name="connsiteX139" fmla="*/ 3576620 w 7119498"/>
              <a:gd name="connsiteY139" fmla="*/ 6841129 h 6857999"/>
              <a:gd name="connsiteX140" fmla="*/ 3542878 w 7119498"/>
              <a:gd name="connsiteY140" fmla="*/ 6858000 h 6857999"/>
              <a:gd name="connsiteX141" fmla="*/ 3500701 w 7119498"/>
              <a:gd name="connsiteY141" fmla="*/ 6841129 h 6857999"/>
              <a:gd name="connsiteX142" fmla="*/ 2825867 w 7119498"/>
              <a:gd name="connsiteY142" fmla="*/ 6765211 h 6857999"/>
              <a:gd name="connsiteX143" fmla="*/ 2640288 w 7119498"/>
              <a:gd name="connsiteY143" fmla="*/ 6697727 h 6857999"/>
              <a:gd name="connsiteX144" fmla="*/ 2513757 w 7119498"/>
              <a:gd name="connsiteY144" fmla="*/ 6469971 h 6857999"/>
              <a:gd name="connsiteX145" fmla="*/ 2589675 w 7119498"/>
              <a:gd name="connsiteY145" fmla="*/ 6309698 h 6857999"/>
              <a:gd name="connsiteX146" fmla="*/ 2631852 w 7119498"/>
              <a:gd name="connsiteY146" fmla="*/ 6360310 h 6857999"/>
              <a:gd name="connsiteX147" fmla="*/ 2471579 w 7119498"/>
              <a:gd name="connsiteY147" fmla="*/ 6385616 h 6857999"/>
              <a:gd name="connsiteX148" fmla="*/ 2429402 w 7119498"/>
              <a:gd name="connsiteY148" fmla="*/ 6444664 h 6857999"/>
              <a:gd name="connsiteX149" fmla="*/ 2361919 w 7119498"/>
              <a:gd name="connsiteY149" fmla="*/ 6402487 h 6857999"/>
              <a:gd name="connsiteX150" fmla="*/ 2311306 w 7119498"/>
              <a:gd name="connsiteY150" fmla="*/ 6486842 h 6857999"/>
              <a:gd name="connsiteX151" fmla="*/ 2429402 w 7119498"/>
              <a:gd name="connsiteY151" fmla="*/ 6604938 h 6857999"/>
              <a:gd name="connsiteX152" fmla="*/ 2505321 w 7119498"/>
              <a:gd name="connsiteY152" fmla="*/ 6613373 h 6857999"/>
              <a:gd name="connsiteX153" fmla="*/ 2547498 w 7119498"/>
              <a:gd name="connsiteY153" fmla="*/ 6680856 h 6857999"/>
              <a:gd name="connsiteX154" fmla="*/ 2480015 w 7119498"/>
              <a:gd name="connsiteY154" fmla="*/ 6689292 h 6857999"/>
              <a:gd name="connsiteX155" fmla="*/ 2235388 w 7119498"/>
              <a:gd name="connsiteY155" fmla="*/ 6478406 h 6857999"/>
              <a:gd name="connsiteX156" fmla="*/ 2378790 w 7119498"/>
              <a:gd name="connsiteY156" fmla="*/ 6309698 h 6857999"/>
              <a:gd name="connsiteX157" fmla="*/ 2471579 w 7119498"/>
              <a:gd name="connsiteY157" fmla="*/ 6385616 h 6857999"/>
              <a:gd name="connsiteX158" fmla="*/ 4782886 w 7119498"/>
              <a:gd name="connsiteY158" fmla="*/ 6343439 h 6857999"/>
              <a:gd name="connsiteX159" fmla="*/ 4740709 w 7119498"/>
              <a:gd name="connsiteY159" fmla="*/ 6326569 h 6857999"/>
              <a:gd name="connsiteX160" fmla="*/ 4782886 w 7119498"/>
              <a:gd name="connsiteY160" fmla="*/ 6301262 h 6857999"/>
              <a:gd name="connsiteX161" fmla="*/ 4782886 w 7119498"/>
              <a:gd name="connsiteY161" fmla="*/ 6343439 h 6857999"/>
              <a:gd name="connsiteX162" fmla="*/ 3998391 w 7119498"/>
              <a:gd name="connsiteY162" fmla="*/ 6343439 h 6857999"/>
              <a:gd name="connsiteX163" fmla="*/ 3838118 w 7119498"/>
              <a:gd name="connsiteY163" fmla="*/ 6469971 h 6857999"/>
              <a:gd name="connsiteX164" fmla="*/ 3770635 w 7119498"/>
              <a:gd name="connsiteY164" fmla="*/ 6410923 h 6857999"/>
              <a:gd name="connsiteX165" fmla="*/ 3795941 w 7119498"/>
              <a:gd name="connsiteY165" fmla="*/ 6385616 h 6857999"/>
              <a:gd name="connsiteX166" fmla="*/ 3838118 w 7119498"/>
              <a:gd name="connsiteY166" fmla="*/ 6410923 h 6857999"/>
              <a:gd name="connsiteX167" fmla="*/ 3846554 w 7119498"/>
              <a:gd name="connsiteY167" fmla="*/ 6394052 h 6857999"/>
              <a:gd name="connsiteX168" fmla="*/ 3795941 w 7119498"/>
              <a:gd name="connsiteY168" fmla="*/ 6351875 h 6857999"/>
              <a:gd name="connsiteX169" fmla="*/ 3736893 w 7119498"/>
              <a:gd name="connsiteY169" fmla="*/ 6419358 h 6857999"/>
              <a:gd name="connsiteX170" fmla="*/ 3694716 w 7119498"/>
              <a:gd name="connsiteY170" fmla="*/ 6394052 h 6857999"/>
              <a:gd name="connsiteX171" fmla="*/ 3812812 w 7119498"/>
              <a:gd name="connsiteY171" fmla="*/ 6292827 h 6857999"/>
              <a:gd name="connsiteX172" fmla="*/ 3998391 w 7119498"/>
              <a:gd name="connsiteY172" fmla="*/ 6343439 h 6857999"/>
              <a:gd name="connsiteX173" fmla="*/ 3348864 w 7119498"/>
              <a:gd name="connsiteY173" fmla="*/ 6368746 h 6857999"/>
              <a:gd name="connsiteX174" fmla="*/ 3365734 w 7119498"/>
              <a:gd name="connsiteY174" fmla="*/ 6394052 h 6857999"/>
              <a:gd name="connsiteX175" fmla="*/ 3348864 w 7119498"/>
              <a:gd name="connsiteY175" fmla="*/ 6402487 h 6857999"/>
              <a:gd name="connsiteX176" fmla="*/ 3289816 w 7119498"/>
              <a:gd name="connsiteY176" fmla="*/ 6343439 h 6857999"/>
              <a:gd name="connsiteX177" fmla="*/ 3230768 w 7119498"/>
              <a:gd name="connsiteY177" fmla="*/ 6385616 h 6857999"/>
              <a:gd name="connsiteX178" fmla="*/ 3247638 w 7119498"/>
              <a:gd name="connsiteY178" fmla="*/ 6402487 h 6857999"/>
              <a:gd name="connsiteX179" fmla="*/ 3272945 w 7119498"/>
              <a:gd name="connsiteY179" fmla="*/ 6368746 h 6857999"/>
              <a:gd name="connsiteX180" fmla="*/ 3306686 w 7119498"/>
              <a:gd name="connsiteY180" fmla="*/ 6402487 h 6857999"/>
              <a:gd name="connsiteX181" fmla="*/ 3256074 w 7119498"/>
              <a:gd name="connsiteY181" fmla="*/ 6444664 h 6857999"/>
              <a:gd name="connsiteX182" fmla="*/ 3137978 w 7119498"/>
              <a:gd name="connsiteY182" fmla="*/ 6394052 h 6857999"/>
              <a:gd name="connsiteX183" fmla="*/ 3095801 w 7119498"/>
              <a:gd name="connsiteY183" fmla="*/ 6351875 h 6857999"/>
              <a:gd name="connsiteX184" fmla="*/ 3247638 w 7119498"/>
              <a:gd name="connsiteY184" fmla="*/ 6267521 h 6857999"/>
              <a:gd name="connsiteX185" fmla="*/ 3348864 w 7119498"/>
              <a:gd name="connsiteY185" fmla="*/ 6368746 h 6857999"/>
              <a:gd name="connsiteX186" fmla="*/ 4808192 w 7119498"/>
              <a:gd name="connsiteY186" fmla="*/ 6267521 h 6857999"/>
              <a:gd name="connsiteX187" fmla="*/ 4698532 w 7119498"/>
              <a:gd name="connsiteY187" fmla="*/ 6301262 h 6857999"/>
              <a:gd name="connsiteX188" fmla="*/ 4774450 w 7119498"/>
              <a:gd name="connsiteY188" fmla="*/ 6250650 h 6857999"/>
              <a:gd name="connsiteX189" fmla="*/ 4808192 w 7119498"/>
              <a:gd name="connsiteY189" fmla="*/ 6267521 h 6857999"/>
              <a:gd name="connsiteX190" fmla="*/ 2311306 w 7119498"/>
              <a:gd name="connsiteY190" fmla="*/ 6292827 h 6857999"/>
              <a:gd name="connsiteX191" fmla="*/ 2260694 w 7119498"/>
              <a:gd name="connsiteY191" fmla="*/ 6318133 h 6857999"/>
              <a:gd name="connsiteX192" fmla="*/ 2252258 w 7119498"/>
              <a:gd name="connsiteY192" fmla="*/ 6259085 h 6857999"/>
              <a:gd name="connsiteX193" fmla="*/ 2302871 w 7119498"/>
              <a:gd name="connsiteY193" fmla="*/ 6259085 h 6857999"/>
              <a:gd name="connsiteX194" fmla="*/ 2311306 w 7119498"/>
              <a:gd name="connsiteY194" fmla="*/ 6292827 h 6857999"/>
              <a:gd name="connsiteX195" fmla="*/ 4293631 w 7119498"/>
              <a:gd name="connsiteY195" fmla="*/ 6242214 h 6857999"/>
              <a:gd name="connsiteX196" fmla="*/ 4259889 w 7119498"/>
              <a:gd name="connsiteY196" fmla="*/ 6301262 h 6857999"/>
              <a:gd name="connsiteX197" fmla="*/ 4108052 w 7119498"/>
              <a:gd name="connsiteY197" fmla="*/ 6436229 h 6857999"/>
              <a:gd name="connsiteX198" fmla="*/ 4175535 w 7119498"/>
              <a:gd name="connsiteY198" fmla="*/ 6453100 h 6857999"/>
              <a:gd name="connsiteX199" fmla="*/ 4217712 w 7119498"/>
              <a:gd name="connsiteY199" fmla="*/ 6503712 h 6857999"/>
              <a:gd name="connsiteX200" fmla="*/ 4141793 w 7119498"/>
              <a:gd name="connsiteY200" fmla="*/ 6554325 h 6857999"/>
              <a:gd name="connsiteX201" fmla="*/ 4032133 w 7119498"/>
              <a:gd name="connsiteY201" fmla="*/ 6436229 h 6857999"/>
              <a:gd name="connsiteX202" fmla="*/ 4226148 w 7119498"/>
              <a:gd name="connsiteY202" fmla="*/ 6242214 h 6857999"/>
              <a:gd name="connsiteX203" fmla="*/ 4293631 w 7119498"/>
              <a:gd name="connsiteY203" fmla="*/ 6242214 h 6857999"/>
              <a:gd name="connsiteX204" fmla="*/ 3011447 w 7119498"/>
              <a:gd name="connsiteY204" fmla="*/ 6444664 h 6857999"/>
              <a:gd name="connsiteX205" fmla="*/ 2893351 w 7119498"/>
              <a:gd name="connsiteY205" fmla="*/ 6571196 h 6857999"/>
              <a:gd name="connsiteX206" fmla="*/ 2851173 w 7119498"/>
              <a:gd name="connsiteY206" fmla="*/ 6512148 h 6857999"/>
              <a:gd name="connsiteX207" fmla="*/ 2943963 w 7119498"/>
              <a:gd name="connsiteY207" fmla="*/ 6444664 h 6857999"/>
              <a:gd name="connsiteX208" fmla="*/ 2766819 w 7119498"/>
              <a:gd name="connsiteY208" fmla="*/ 6242214 h 6857999"/>
              <a:gd name="connsiteX209" fmla="*/ 2817432 w 7119498"/>
              <a:gd name="connsiteY209" fmla="*/ 6233779 h 6857999"/>
              <a:gd name="connsiteX210" fmla="*/ 3011447 w 7119498"/>
              <a:gd name="connsiteY210" fmla="*/ 6444664 h 6857999"/>
              <a:gd name="connsiteX211" fmla="*/ 4985336 w 7119498"/>
              <a:gd name="connsiteY211" fmla="*/ 6292827 h 6857999"/>
              <a:gd name="connsiteX212" fmla="*/ 4892546 w 7119498"/>
              <a:gd name="connsiteY212" fmla="*/ 6360310 h 6857999"/>
              <a:gd name="connsiteX213" fmla="*/ 5019078 w 7119498"/>
              <a:gd name="connsiteY213" fmla="*/ 6461535 h 6857999"/>
              <a:gd name="connsiteX214" fmla="*/ 5187786 w 7119498"/>
              <a:gd name="connsiteY214" fmla="*/ 6385616 h 6857999"/>
              <a:gd name="connsiteX215" fmla="*/ 5238399 w 7119498"/>
              <a:gd name="connsiteY215" fmla="*/ 6394052 h 6857999"/>
              <a:gd name="connsiteX216" fmla="*/ 5027513 w 7119498"/>
              <a:gd name="connsiteY216" fmla="*/ 6512148 h 6857999"/>
              <a:gd name="connsiteX217" fmla="*/ 4816627 w 7119498"/>
              <a:gd name="connsiteY217" fmla="*/ 6351875 h 6857999"/>
              <a:gd name="connsiteX218" fmla="*/ 4926288 w 7119498"/>
              <a:gd name="connsiteY218" fmla="*/ 6225343 h 6857999"/>
              <a:gd name="connsiteX219" fmla="*/ 4985336 w 7119498"/>
              <a:gd name="connsiteY219" fmla="*/ 6292827 h 6857999"/>
              <a:gd name="connsiteX220" fmla="*/ 2370354 w 7119498"/>
              <a:gd name="connsiteY220" fmla="*/ 6275956 h 6857999"/>
              <a:gd name="connsiteX221" fmla="*/ 2286000 w 7119498"/>
              <a:gd name="connsiteY221" fmla="*/ 6216908 h 6857999"/>
              <a:gd name="connsiteX222" fmla="*/ 2226952 w 7119498"/>
              <a:gd name="connsiteY222" fmla="*/ 6208473 h 6857999"/>
              <a:gd name="connsiteX223" fmla="*/ 2252258 w 7119498"/>
              <a:gd name="connsiteY223" fmla="*/ 6200037 h 6857999"/>
              <a:gd name="connsiteX224" fmla="*/ 2370354 w 7119498"/>
              <a:gd name="connsiteY224" fmla="*/ 6275956 h 6857999"/>
              <a:gd name="connsiteX225" fmla="*/ 3627233 w 7119498"/>
              <a:gd name="connsiteY225" fmla="*/ 6335004 h 6857999"/>
              <a:gd name="connsiteX226" fmla="*/ 3593491 w 7119498"/>
              <a:gd name="connsiteY226" fmla="*/ 6385616 h 6857999"/>
              <a:gd name="connsiteX227" fmla="*/ 3534443 w 7119498"/>
              <a:gd name="connsiteY227" fmla="*/ 6284391 h 6857999"/>
              <a:gd name="connsiteX228" fmla="*/ 3500701 w 7119498"/>
              <a:gd name="connsiteY228" fmla="*/ 6309698 h 6857999"/>
              <a:gd name="connsiteX229" fmla="*/ 3500701 w 7119498"/>
              <a:gd name="connsiteY229" fmla="*/ 6335004 h 6857999"/>
              <a:gd name="connsiteX230" fmla="*/ 3542878 w 7119498"/>
              <a:gd name="connsiteY230" fmla="*/ 6318133 h 6857999"/>
              <a:gd name="connsiteX231" fmla="*/ 3559749 w 7119498"/>
              <a:gd name="connsiteY231" fmla="*/ 6368746 h 6857999"/>
              <a:gd name="connsiteX232" fmla="*/ 3492266 w 7119498"/>
              <a:gd name="connsiteY232" fmla="*/ 6385616 h 6857999"/>
              <a:gd name="connsiteX233" fmla="*/ 3441653 w 7119498"/>
              <a:gd name="connsiteY233" fmla="*/ 6318133 h 6857999"/>
              <a:gd name="connsiteX234" fmla="*/ 3534443 w 7119498"/>
              <a:gd name="connsiteY234" fmla="*/ 6183166 h 6857999"/>
              <a:gd name="connsiteX235" fmla="*/ 3627233 w 7119498"/>
              <a:gd name="connsiteY235" fmla="*/ 6335004 h 6857999"/>
              <a:gd name="connsiteX236" fmla="*/ 2218517 w 7119498"/>
              <a:gd name="connsiteY236" fmla="*/ 6326569 h 6857999"/>
              <a:gd name="connsiteX237" fmla="*/ 2024502 w 7119498"/>
              <a:gd name="connsiteY237" fmla="*/ 6503712 h 6857999"/>
              <a:gd name="connsiteX238" fmla="*/ 1788310 w 7119498"/>
              <a:gd name="connsiteY238" fmla="*/ 6385616 h 6857999"/>
              <a:gd name="connsiteX239" fmla="*/ 1847358 w 7119498"/>
              <a:gd name="connsiteY239" fmla="*/ 6368746 h 6857999"/>
              <a:gd name="connsiteX240" fmla="*/ 2007631 w 7119498"/>
              <a:gd name="connsiteY240" fmla="*/ 6436229 h 6857999"/>
              <a:gd name="connsiteX241" fmla="*/ 2134162 w 7119498"/>
              <a:gd name="connsiteY241" fmla="*/ 6351875 h 6857999"/>
              <a:gd name="connsiteX242" fmla="*/ 2049808 w 7119498"/>
              <a:gd name="connsiteY242" fmla="*/ 6250650 h 6857999"/>
              <a:gd name="connsiteX243" fmla="*/ 2117292 w 7119498"/>
              <a:gd name="connsiteY243" fmla="*/ 6183166 h 6857999"/>
              <a:gd name="connsiteX244" fmla="*/ 2218517 w 7119498"/>
              <a:gd name="connsiteY244" fmla="*/ 6326569 h 6857999"/>
              <a:gd name="connsiteX245" fmla="*/ 3888731 w 7119498"/>
              <a:gd name="connsiteY245" fmla="*/ 6216908 h 6857999"/>
              <a:gd name="connsiteX246" fmla="*/ 3880295 w 7119498"/>
              <a:gd name="connsiteY246" fmla="*/ 6259085 h 6857999"/>
              <a:gd name="connsiteX247" fmla="*/ 3804376 w 7119498"/>
              <a:gd name="connsiteY247" fmla="*/ 6259085 h 6857999"/>
              <a:gd name="connsiteX248" fmla="*/ 3804376 w 7119498"/>
              <a:gd name="connsiteY248" fmla="*/ 6174731 h 6857999"/>
              <a:gd name="connsiteX249" fmla="*/ 3829683 w 7119498"/>
              <a:gd name="connsiteY249" fmla="*/ 6174731 h 6857999"/>
              <a:gd name="connsiteX250" fmla="*/ 3888731 w 7119498"/>
              <a:gd name="connsiteY250" fmla="*/ 6216908 h 6857999"/>
              <a:gd name="connsiteX251" fmla="*/ 3264509 w 7119498"/>
              <a:gd name="connsiteY251" fmla="*/ 6174731 h 6857999"/>
              <a:gd name="connsiteX252" fmla="*/ 3289816 w 7119498"/>
              <a:gd name="connsiteY252" fmla="*/ 6191602 h 6857999"/>
              <a:gd name="connsiteX253" fmla="*/ 3289816 w 7119498"/>
              <a:gd name="connsiteY253" fmla="*/ 6225343 h 6857999"/>
              <a:gd name="connsiteX254" fmla="*/ 3256074 w 7119498"/>
              <a:gd name="connsiteY254" fmla="*/ 6233779 h 6857999"/>
              <a:gd name="connsiteX255" fmla="*/ 3213897 w 7119498"/>
              <a:gd name="connsiteY255" fmla="*/ 6191602 h 6857999"/>
              <a:gd name="connsiteX256" fmla="*/ 3222332 w 7119498"/>
              <a:gd name="connsiteY256" fmla="*/ 6174731 h 6857999"/>
              <a:gd name="connsiteX257" fmla="*/ 3264509 w 7119498"/>
              <a:gd name="connsiteY257" fmla="*/ 6174731 h 6857999"/>
              <a:gd name="connsiteX258" fmla="*/ 4858805 w 7119498"/>
              <a:gd name="connsiteY258" fmla="*/ 6200037 h 6857999"/>
              <a:gd name="connsiteX259" fmla="*/ 4858805 w 7119498"/>
              <a:gd name="connsiteY259" fmla="*/ 6225343 h 6857999"/>
              <a:gd name="connsiteX260" fmla="*/ 4766015 w 7119498"/>
              <a:gd name="connsiteY260" fmla="*/ 6216908 h 6857999"/>
              <a:gd name="connsiteX261" fmla="*/ 4647919 w 7119498"/>
              <a:gd name="connsiteY261" fmla="*/ 6309698 h 6857999"/>
              <a:gd name="connsiteX262" fmla="*/ 4605742 w 7119498"/>
              <a:gd name="connsiteY262" fmla="*/ 6309698 h 6857999"/>
              <a:gd name="connsiteX263" fmla="*/ 4605742 w 7119498"/>
              <a:gd name="connsiteY263" fmla="*/ 6267521 h 6857999"/>
              <a:gd name="connsiteX264" fmla="*/ 4757579 w 7119498"/>
              <a:gd name="connsiteY264" fmla="*/ 6166295 h 6857999"/>
              <a:gd name="connsiteX265" fmla="*/ 4858805 w 7119498"/>
              <a:gd name="connsiteY265" fmla="*/ 6200037 h 6857999"/>
              <a:gd name="connsiteX266" fmla="*/ 2437838 w 7119498"/>
              <a:gd name="connsiteY266" fmla="*/ 6250650 h 6857999"/>
              <a:gd name="connsiteX267" fmla="*/ 2429402 w 7119498"/>
              <a:gd name="connsiteY267" fmla="*/ 6284391 h 6857999"/>
              <a:gd name="connsiteX268" fmla="*/ 2319742 w 7119498"/>
              <a:gd name="connsiteY268" fmla="*/ 6174731 h 6857999"/>
              <a:gd name="connsiteX269" fmla="*/ 2167904 w 7119498"/>
              <a:gd name="connsiteY269" fmla="*/ 6166295 h 6857999"/>
              <a:gd name="connsiteX270" fmla="*/ 2269129 w 7119498"/>
              <a:gd name="connsiteY270" fmla="*/ 6132554 h 6857999"/>
              <a:gd name="connsiteX271" fmla="*/ 2437838 w 7119498"/>
              <a:gd name="connsiteY271" fmla="*/ 6250650 h 6857999"/>
              <a:gd name="connsiteX272" fmla="*/ 3770635 w 7119498"/>
              <a:gd name="connsiteY272" fmla="*/ 6039764 h 6857999"/>
              <a:gd name="connsiteX273" fmla="*/ 3770635 w 7119498"/>
              <a:gd name="connsiteY273" fmla="*/ 6208473 h 6857999"/>
              <a:gd name="connsiteX274" fmla="*/ 3652539 w 7119498"/>
              <a:gd name="connsiteY274" fmla="*/ 6377181 h 6857999"/>
              <a:gd name="connsiteX275" fmla="*/ 3660974 w 7119498"/>
              <a:gd name="connsiteY275" fmla="*/ 6309698 h 6857999"/>
              <a:gd name="connsiteX276" fmla="*/ 3635668 w 7119498"/>
              <a:gd name="connsiteY276" fmla="*/ 6250650 h 6857999"/>
              <a:gd name="connsiteX277" fmla="*/ 3694716 w 7119498"/>
              <a:gd name="connsiteY277" fmla="*/ 6174731 h 6857999"/>
              <a:gd name="connsiteX278" fmla="*/ 3644103 w 7119498"/>
              <a:gd name="connsiteY278" fmla="*/ 6149425 h 6857999"/>
              <a:gd name="connsiteX279" fmla="*/ 3660974 w 7119498"/>
              <a:gd name="connsiteY279" fmla="*/ 6183166 h 6857999"/>
              <a:gd name="connsiteX280" fmla="*/ 3627233 w 7119498"/>
              <a:gd name="connsiteY280" fmla="*/ 6200037 h 6857999"/>
              <a:gd name="connsiteX281" fmla="*/ 3593491 w 7119498"/>
              <a:gd name="connsiteY281" fmla="*/ 6157860 h 6857999"/>
              <a:gd name="connsiteX282" fmla="*/ 3736893 w 7119498"/>
              <a:gd name="connsiteY282" fmla="*/ 6031329 h 6857999"/>
              <a:gd name="connsiteX283" fmla="*/ 3770635 w 7119498"/>
              <a:gd name="connsiteY283" fmla="*/ 6039764 h 6857999"/>
              <a:gd name="connsiteX284" fmla="*/ 3618797 w 7119498"/>
              <a:gd name="connsiteY284" fmla="*/ 6065070 h 6857999"/>
              <a:gd name="connsiteX285" fmla="*/ 3559749 w 7119498"/>
              <a:gd name="connsiteY285" fmla="*/ 6124118 h 6857999"/>
              <a:gd name="connsiteX286" fmla="*/ 3526007 w 7119498"/>
              <a:gd name="connsiteY286" fmla="*/ 6149425 h 6857999"/>
              <a:gd name="connsiteX287" fmla="*/ 3458524 w 7119498"/>
              <a:gd name="connsiteY287" fmla="*/ 6056635 h 6857999"/>
              <a:gd name="connsiteX288" fmla="*/ 3517572 w 7119498"/>
              <a:gd name="connsiteY288" fmla="*/ 6022893 h 6857999"/>
              <a:gd name="connsiteX289" fmla="*/ 3618797 w 7119498"/>
              <a:gd name="connsiteY289" fmla="*/ 6065070 h 6857999"/>
              <a:gd name="connsiteX290" fmla="*/ 3340428 w 7119498"/>
              <a:gd name="connsiteY290" fmla="*/ 6014458 h 6857999"/>
              <a:gd name="connsiteX291" fmla="*/ 3483830 w 7119498"/>
              <a:gd name="connsiteY291" fmla="*/ 6157860 h 6857999"/>
              <a:gd name="connsiteX292" fmla="*/ 3450089 w 7119498"/>
              <a:gd name="connsiteY292" fmla="*/ 6216908 h 6857999"/>
              <a:gd name="connsiteX293" fmla="*/ 3424782 w 7119498"/>
              <a:gd name="connsiteY293" fmla="*/ 6216908 h 6857999"/>
              <a:gd name="connsiteX294" fmla="*/ 3407911 w 7119498"/>
              <a:gd name="connsiteY294" fmla="*/ 6191602 h 6857999"/>
              <a:gd name="connsiteX295" fmla="*/ 3433218 w 7119498"/>
              <a:gd name="connsiteY295" fmla="*/ 6157860 h 6857999"/>
              <a:gd name="connsiteX296" fmla="*/ 3407911 w 7119498"/>
              <a:gd name="connsiteY296" fmla="*/ 6140989 h 6857999"/>
              <a:gd name="connsiteX297" fmla="*/ 3365734 w 7119498"/>
              <a:gd name="connsiteY297" fmla="*/ 6191602 h 6857999"/>
              <a:gd name="connsiteX298" fmla="*/ 3424782 w 7119498"/>
              <a:gd name="connsiteY298" fmla="*/ 6259085 h 6857999"/>
              <a:gd name="connsiteX299" fmla="*/ 3399476 w 7119498"/>
              <a:gd name="connsiteY299" fmla="*/ 6335004 h 6857999"/>
              <a:gd name="connsiteX300" fmla="*/ 3416347 w 7119498"/>
              <a:gd name="connsiteY300" fmla="*/ 6368746 h 6857999"/>
              <a:gd name="connsiteX301" fmla="*/ 3323557 w 7119498"/>
              <a:gd name="connsiteY301" fmla="*/ 6208473 h 6857999"/>
              <a:gd name="connsiteX302" fmla="*/ 3340428 w 7119498"/>
              <a:gd name="connsiteY302" fmla="*/ 6081941 h 6857999"/>
              <a:gd name="connsiteX303" fmla="*/ 3323557 w 7119498"/>
              <a:gd name="connsiteY303" fmla="*/ 6014458 h 6857999"/>
              <a:gd name="connsiteX304" fmla="*/ 3340428 w 7119498"/>
              <a:gd name="connsiteY304" fmla="*/ 6014458 h 6857999"/>
              <a:gd name="connsiteX305" fmla="*/ 4943159 w 7119498"/>
              <a:gd name="connsiteY305" fmla="*/ 6073506 h 6857999"/>
              <a:gd name="connsiteX306" fmla="*/ 5061255 w 7119498"/>
              <a:gd name="connsiteY306" fmla="*/ 6090377 h 6857999"/>
              <a:gd name="connsiteX307" fmla="*/ 5162480 w 7119498"/>
              <a:gd name="connsiteY307" fmla="*/ 6174731 h 6857999"/>
              <a:gd name="connsiteX308" fmla="*/ 5027513 w 7119498"/>
              <a:gd name="connsiteY308" fmla="*/ 6098812 h 6857999"/>
              <a:gd name="connsiteX309" fmla="*/ 4926288 w 7119498"/>
              <a:gd name="connsiteY309" fmla="*/ 6090377 h 6857999"/>
              <a:gd name="connsiteX310" fmla="*/ 4850369 w 7119498"/>
              <a:gd name="connsiteY310" fmla="*/ 6031329 h 6857999"/>
              <a:gd name="connsiteX311" fmla="*/ 4740709 w 7119498"/>
              <a:gd name="connsiteY311" fmla="*/ 6014458 h 6857999"/>
              <a:gd name="connsiteX312" fmla="*/ 4479210 w 7119498"/>
              <a:gd name="connsiteY312" fmla="*/ 6275956 h 6857999"/>
              <a:gd name="connsiteX313" fmla="*/ 4369550 w 7119498"/>
              <a:gd name="connsiteY313" fmla="*/ 6512148 h 6857999"/>
              <a:gd name="connsiteX314" fmla="*/ 4352679 w 7119498"/>
              <a:gd name="connsiteY314" fmla="*/ 6436229 h 6857999"/>
              <a:gd name="connsiteX315" fmla="*/ 4453904 w 7119498"/>
              <a:gd name="connsiteY315" fmla="*/ 6259085 h 6857999"/>
              <a:gd name="connsiteX316" fmla="*/ 4462340 w 7119498"/>
              <a:gd name="connsiteY316" fmla="*/ 6216908 h 6857999"/>
              <a:gd name="connsiteX317" fmla="*/ 4723838 w 7119498"/>
              <a:gd name="connsiteY317" fmla="*/ 5980716 h 6857999"/>
              <a:gd name="connsiteX318" fmla="*/ 4943159 w 7119498"/>
              <a:gd name="connsiteY318" fmla="*/ 6073506 h 6857999"/>
              <a:gd name="connsiteX319" fmla="*/ 5297447 w 7119498"/>
              <a:gd name="connsiteY319" fmla="*/ 5980716 h 6857999"/>
              <a:gd name="connsiteX320" fmla="*/ 5154044 w 7119498"/>
              <a:gd name="connsiteY320" fmla="*/ 6006022 h 6857999"/>
              <a:gd name="connsiteX321" fmla="*/ 5246834 w 7119498"/>
              <a:gd name="connsiteY321" fmla="*/ 5963845 h 6857999"/>
              <a:gd name="connsiteX322" fmla="*/ 5297447 w 7119498"/>
              <a:gd name="connsiteY322" fmla="*/ 5980716 h 6857999"/>
              <a:gd name="connsiteX323" fmla="*/ 2530627 w 7119498"/>
              <a:gd name="connsiteY323" fmla="*/ 6073506 h 6857999"/>
              <a:gd name="connsiteX324" fmla="*/ 2581240 w 7119498"/>
              <a:gd name="connsiteY324" fmla="*/ 6233779 h 6857999"/>
              <a:gd name="connsiteX325" fmla="*/ 2657159 w 7119498"/>
              <a:gd name="connsiteY325" fmla="*/ 6318133 h 6857999"/>
              <a:gd name="connsiteX326" fmla="*/ 2690900 w 7119498"/>
              <a:gd name="connsiteY326" fmla="*/ 6410923 h 6857999"/>
              <a:gd name="connsiteX327" fmla="*/ 2657159 w 7119498"/>
              <a:gd name="connsiteY327" fmla="*/ 6486842 h 6857999"/>
              <a:gd name="connsiteX328" fmla="*/ 2682465 w 7119498"/>
              <a:gd name="connsiteY328" fmla="*/ 6410923 h 6857999"/>
              <a:gd name="connsiteX329" fmla="*/ 2640288 w 7119498"/>
              <a:gd name="connsiteY329" fmla="*/ 6309698 h 6857999"/>
              <a:gd name="connsiteX330" fmla="*/ 2572804 w 7119498"/>
              <a:gd name="connsiteY330" fmla="*/ 6242214 h 6857999"/>
              <a:gd name="connsiteX331" fmla="*/ 2530627 w 7119498"/>
              <a:gd name="connsiteY331" fmla="*/ 6090377 h 6857999"/>
              <a:gd name="connsiteX332" fmla="*/ 2328177 w 7119498"/>
              <a:gd name="connsiteY332" fmla="*/ 5955410 h 6857999"/>
              <a:gd name="connsiteX333" fmla="*/ 2134162 w 7119498"/>
              <a:gd name="connsiteY333" fmla="*/ 6039764 h 6857999"/>
              <a:gd name="connsiteX334" fmla="*/ 1855793 w 7119498"/>
              <a:gd name="connsiteY334" fmla="*/ 6149425 h 6857999"/>
              <a:gd name="connsiteX335" fmla="*/ 2058244 w 7119498"/>
              <a:gd name="connsiteY335" fmla="*/ 6022893 h 6857999"/>
              <a:gd name="connsiteX336" fmla="*/ 2125727 w 7119498"/>
              <a:gd name="connsiteY336" fmla="*/ 6022893 h 6857999"/>
              <a:gd name="connsiteX337" fmla="*/ 2319742 w 7119498"/>
              <a:gd name="connsiteY337" fmla="*/ 5946974 h 6857999"/>
              <a:gd name="connsiteX338" fmla="*/ 2530627 w 7119498"/>
              <a:gd name="connsiteY338" fmla="*/ 6073506 h 6857999"/>
              <a:gd name="connsiteX339" fmla="*/ 1847358 w 7119498"/>
              <a:gd name="connsiteY339" fmla="*/ 5946974 h 6857999"/>
              <a:gd name="connsiteX340" fmla="*/ 1746133 w 7119498"/>
              <a:gd name="connsiteY340" fmla="*/ 5946974 h 6857999"/>
              <a:gd name="connsiteX341" fmla="*/ 1788310 w 7119498"/>
              <a:gd name="connsiteY341" fmla="*/ 5930104 h 6857999"/>
              <a:gd name="connsiteX342" fmla="*/ 1847358 w 7119498"/>
              <a:gd name="connsiteY342" fmla="*/ 5946974 h 6857999"/>
              <a:gd name="connsiteX343" fmla="*/ 2842738 w 7119498"/>
              <a:gd name="connsiteY343" fmla="*/ 5972281 h 6857999"/>
              <a:gd name="connsiteX344" fmla="*/ 2918657 w 7119498"/>
              <a:gd name="connsiteY344" fmla="*/ 5946974 h 6857999"/>
              <a:gd name="connsiteX345" fmla="*/ 2969269 w 7119498"/>
              <a:gd name="connsiteY345" fmla="*/ 5989152 h 6857999"/>
              <a:gd name="connsiteX346" fmla="*/ 2935528 w 7119498"/>
              <a:gd name="connsiteY346" fmla="*/ 6031329 h 6857999"/>
              <a:gd name="connsiteX347" fmla="*/ 2893351 w 7119498"/>
              <a:gd name="connsiteY347" fmla="*/ 5997587 h 6857999"/>
              <a:gd name="connsiteX348" fmla="*/ 2859609 w 7119498"/>
              <a:gd name="connsiteY348" fmla="*/ 6031329 h 6857999"/>
              <a:gd name="connsiteX349" fmla="*/ 2935528 w 7119498"/>
              <a:gd name="connsiteY349" fmla="*/ 6107247 h 6857999"/>
              <a:gd name="connsiteX350" fmla="*/ 3003011 w 7119498"/>
              <a:gd name="connsiteY350" fmla="*/ 6065070 h 6857999"/>
              <a:gd name="connsiteX351" fmla="*/ 3129542 w 7119498"/>
              <a:gd name="connsiteY351" fmla="*/ 6022893 h 6857999"/>
              <a:gd name="connsiteX352" fmla="*/ 3188590 w 7119498"/>
              <a:gd name="connsiteY352" fmla="*/ 5989152 h 6857999"/>
              <a:gd name="connsiteX353" fmla="*/ 3239203 w 7119498"/>
              <a:gd name="connsiteY353" fmla="*/ 6014458 h 6857999"/>
              <a:gd name="connsiteX354" fmla="*/ 3180155 w 7119498"/>
              <a:gd name="connsiteY354" fmla="*/ 6056635 h 6857999"/>
              <a:gd name="connsiteX355" fmla="*/ 3230768 w 7119498"/>
              <a:gd name="connsiteY355" fmla="*/ 6132554 h 6857999"/>
              <a:gd name="connsiteX356" fmla="*/ 3197026 w 7119498"/>
              <a:gd name="connsiteY356" fmla="*/ 6149425 h 6857999"/>
              <a:gd name="connsiteX357" fmla="*/ 3104236 w 7119498"/>
              <a:gd name="connsiteY357" fmla="*/ 6081941 h 6857999"/>
              <a:gd name="connsiteX358" fmla="*/ 2994576 w 7119498"/>
              <a:gd name="connsiteY358" fmla="*/ 6166295 h 6857999"/>
              <a:gd name="connsiteX359" fmla="*/ 3028317 w 7119498"/>
              <a:gd name="connsiteY359" fmla="*/ 6208473 h 6857999"/>
              <a:gd name="connsiteX360" fmla="*/ 3087365 w 7119498"/>
              <a:gd name="connsiteY360" fmla="*/ 6191602 h 6857999"/>
              <a:gd name="connsiteX361" fmla="*/ 3095801 w 7119498"/>
              <a:gd name="connsiteY361" fmla="*/ 6216908 h 6857999"/>
              <a:gd name="connsiteX362" fmla="*/ 3053624 w 7119498"/>
              <a:gd name="connsiteY362" fmla="*/ 6259085 h 6857999"/>
              <a:gd name="connsiteX363" fmla="*/ 2977705 w 7119498"/>
              <a:gd name="connsiteY363" fmla="*/ 6216908 h 6857999"/>
              <a:gd name="connsiteX364" fmla="*/ 2943963 w 7119498"/>
              <a:gd name="connsiteY364" fmla="*/ 6149425 h 6857999"/>
              <a:gd name="connsiteX365" fmla="*/ 2842738 w 7119498"/>
              <a:gd name="connsiteY365" fmla="*/ 6115683 h 6857999"/>
              <a:gd name="connsiteX366" fmla="*/ 2783690 w 7119498"/>
              <a:gd name="connsiteY366" fmla="*/ 6006022 h 6857999"/>
              <a:gd name="connsiteX367" fmla="*/ 2716207 w 7119498"/>
              <a:gd name="connsiteY367" fmla="*/ 5904797 h 6857999"/>
              <a:gd name="connsiteX368" fmla="*/ 2842738 w 7119498"/>
              <a:gd name="connsiteY368" fmla="*/ 5972281 h 6857999"/>
              <a:gd name="connsiteX369" fmla="*/ 4900982 w 7119498"/>
              <a:gd name="connsiteY369" fmla="*/ 5930104 h 6857999"/>
              <a:gd name="connsiteX370" fmla="*/ 4985336 w 7119498"/>
              <a:gd name="connsiteY370" fmla="*/ 5989152 h 6857999"/>
              <a:gd name="connsiteX371" fmla="*/ 5103432 w 7119498"/>
              <a:gd name="connsiteY371" fmla="*/ 6014458 h 6857999"/>
              <a:gd name="connsiteX372" fmla="*/ 5272140 w 7119498"/>
              <a:gd name="connsiteY372" fmla="*/ 6174731 h 6857999"/>
              <a:gd name="connsiteX373" fmla="*/ 5272140 w 7119498"/>
              <a:gd name="connsiteY373" fmla="*/ 6200037 h 6857999"/>
              <a:gd name="connsiteX374" fmla="*/ 5255270 w 7119498"/>
              <a:gd name="connsiteY374" fmla="*/ 6208473 h 6857999"/>
              <a:gd name="connsiteX375" fmla="*/ 5069690 w 7119498"/>
              <a:gd name="connsiteY375" fmla="*/ 6056635 h 6857999"/>
              <a:gd name="connsiteX376" fmla="*/ 4943159 w 7119498"/>
              <a:gd name="connsiteY376" fmla="*/ 6031329 h 6857999"/>
              <a:gd name="connsiteX377" fmla="*/ 4884111 w 7119498"/>
              <a:gd name="connsiteY377" fmla="*/ 5989152 h 6857999"/>
              <a:gd name="connsiteX378" fmla="*/ 4715402 w 7119498"/>
              <a:gd name="connsiteY378" fmla="*/ 5946974 h 6857999"/>
              <a:gd name="connsiteX379" fmla="*/ 4470775 w 7119498"/>
              <a:gd name="connsiteY379" fmla="*/ 6090377 h 6857999"/>
              <a:gd name="connsiteX380" fmla="*/ 4420163 w 7119498"/>
              <a:gd name="connsiteY380" fmla="*/ 6242214 h 6857999"/>
              <a:gd name="connsiteX381" fmla="*/ 4361115 w 7119498"/>
              <a:gd name="connsiteY381" fmla="*/ 6301262 h 6857999"/>
              <a:gd name="connsiteX382" fmla="*/ 4318937 w 7119498"/>
              <a:gd name="connsiteY382" fmla="*/ 6444664 h 6857999"/>
              <a:gd name="connsiteX383" fmla="*/ 4344244 w 7119498"/>
              <a:gd name="connsiteY383" fmla="*/ 6554325 h 6857999"/>
              <a:gd name="connsiteX384" fmla="*/ 4318937 w 7119498"/>
              <a:gd name="connsiteY384" fmla="*/ 6588067 h 6857999"/>
              <a:gd name="connsiteX385" fmla="*/ 4259889 w 7119498"/>
              <a:gd name="connsiteY385" fmla="*/ 6461535 h 6857999"/>
              <a:gd name="connsiteX386" fmla="*/ 4268325 w 7119498"/>
              <a:gd name="connsiteY386" fmla="*/ 6410923 h 6857999"/>
              <a:gd name="connsiteX387" fmla="*/ 4377985 w 7119498"/>
              <a:gd name="connsiteY387" fmla="*/ 6216908 h 6857999"/>
              <a:gd name="connsiteX388" fmla="*/ 4386421 w 7119498"/>
              <a:gd name="connsiteY388" fmla="*/ 6174731 h 6857999"/>
              <a:gd name="connsiteX389" fmla="*/ 4706967 w 7119498"/>
              <a:gd name="connsiteY389" fmla="*/ 5887926 h 6857999"/>
              <a:gd name="connsiteX390" fmla="*/ 4900982 w 7119498"/>
              <a:gd name="connsiteY390" fmla="*/ 5930104 h 6857999"/>
              <a:gd name="connsiteX391" fmla="*/ 5643299 w 7119498"/>
              <a:gd name="connsiteY391" fmla="*/ 5938539 h 6857999"/>
              <a:gd name="connsiteX392" fmla="*/ 5550509 w 7119498"/>
              <a:gd name="connsiteY392" fmla="*/ 6039764 h 6857999"/>
              <a:gd name="connsiteX393" fmla="*/ 5499897 w 7119498"/>
              <a:gd name="connsiteY393" fmla="*/ 5989152 h 6857999"/>
              <a:gd name="connsiteX394" fmla="*/ 5508332 w 7119498"/>
              <a:gd name="connsiteY394" fmla="*/ 5963845 h 6857999"/>
              <a:gd name="connsiteX395" fmla="*/ 5525203 w 7119498"/>
              <a:gd name="connsiteY395" fmla="*/ 5963845 h 6857999"/>
              <a:gd name="connsiteX396" fmla="*/ 5567380 w 7119498"/>
              <a:gd name="connsiteY396" fmla="*/ 5989152 h 6857999"/>
              <a:gd name="connsiteX397" fmla="*/ 5617993 w 7119498"/>
              <a:gd name="connsiteY397" fmla="*/ 5879491 h 6857999"/>
              <a:gd name="connsiteX398" fmla="*/ 5643299 w 7119498"/>
              <a:gd name="connsiteY398" fmla="*/ 5938539 h 6857999"/>
              <a:gd name="connsiteX399" fmla="*/ 5423978 w 7119498"/>
              <a:gd name="connsiteY399" fmla="*/ 6006022 h 6857999"/>
              <a:gd name="connsiteX400" fmla="*/ 5348059 w 7119498"/>
              <a:gd name="connsiteY400" fmla="*/ 6090377 h 6857999"/>
              <a:gd name="connsiteX401" fmla="*/ 5297447 w 7119498"/>
              <a:gd name="connsiteY401" fmla="*/ 6039764 h 6857999"/>
              <a:gd name="connsiteX402" fmla="*/ 5339624 w 7119498"/>
              <a:gd name="connsiteY402" fmla="*/ 5963845 h 6857999"/>
              <a:gd name="connsiteX403" fmla="*/ 5246834 w 7119498"/>
              <a:gd name="connsiteY403" fmla="*/ 5930104 h 6857999"/>
              <a:gd name="connsiteX404" fmla="*/ 5111867 w 7119498"/>
              <a:gd name="connsiteY404" fmla="*/ 5980716 h 6857999"/>
              <a:gd name="connsiteX405" fmla="*/ 5052819 w 7119498"/>
              <a:gd name="connsiteY405" fmla="*/ 5972281 h 6857999"/>
              <a:gd name="connsiteX406" fmla="*/ 5255270 w 7119498"/>
              <a:gd name="connsiteY406" fmla="*/ 5871056 h 6857999"/>
              <a:gd name="connsiteX407" fmla="*/ 5423978 w 7119498"/>
              <a:gd name="connsiteY407" fmla="*/ 6006022 h 6857999"/>
              <a:gd name="connsiteX408" fmla="*/ 2623417 w 7119498"/>
              <a:gd name="connsiteY408" fmla="*/ 6006022 h 6857999"/>
              <a:gd name="connsiteX409" fmla="*/ 2690900 w 7119498"/>
              <a:gd name="connsiteY409" fmla="*/ 6191602 h 6857999"/>
              <a:gd name="connsiteX410" fmla="*/ 2783690 w 7119498"/>
              <a:gd name="connsiteY410" fmla="*/ 6419358 h 6857999"/>
              <a:gd name="connsiteX411" fmla="*/ 2716207 w 7119498"/>
              <a:gd name="connsiteY411" fmla="*/ 6579631 h 6857999"/>
              <a:gd name="connsiteX412" fmla="*/ 2674030 w 7119498"/>
              <a:gd name="connsiteY412" fmla="*/ 6529019 h 6857999"/>
              <a:gd name="connsiteX413" fmla="*/ 2724642 w 7119498"/>
              <a:gd name="connsiteY413" fmla="*/ 6427794 h 6857999"/>
              <a:gd name="connsiteX414" fmla="*/ 2724642 w 7119498"/>
              <a:gd name="connsiteY414" fmla="*/ 6402487 h 6857999"/>
              <a:gd name="connsiteX415" fmla="*/ 2682465 w 7119498"/>
              <a:gd name="connsiteY415" fmla="*/ 6292827 h 6857999"/>
              <a:gd name="connsiteX416" fmla="*/ 2623417 w 7119498"/>
              <a:gd name="connsiteY416" fmla="*/ 6233779 h 6857999"/>
              <a:gd name="connsiteX417" fmla="*/ 2614982 w 7119498"/>
              <a:gd name="connsiteY417" fmla="*/ 6157860 h 6857999"/>
              <a:gd name="connsiteX418" fmla="*/ 2471579 w 7119498"/>
              <a:gd name="connsiteY418" fmla="*/ 5955410 h 6857999"/>
              <a:gd name="connsiteX419" fmla="*/ 2319742 w 7119498"/>
              <a:gd name="connsiteY419" fmla="*/ 5913233 h 6857999"/>
              <a:gd name="connsiteX420" fmla="*/ 2193210 w 7119498"/>
              <a:gd name="connsiteY420" fmla="*/ 5938539 h 6857999"/>
              <a:gd name="connsiteX421" fmla="*/ 2117292 w 7119498"/>
              <a:gd name="connsiteY421" fmla="*/ 5989152 h 6857999"/>
              <a:gd name="connsiteX422" fmla="*/ 1982325 w 7119498"/>
              <a:gd name="connsiteY422" fmla="*/ 5997587 h 6857999"/>
              <a:gd name="connsiteX423" fmla="*/ 1796745 w 7119498"/>
              <a:gd name="connsiteY423" fmla="*/ 6174731 h 6857999"/>
              <a:gd name="connsiteX424" fmla="*/ 1754568 w 7119498"/>
              <a:gd name="connsiteY424" fmla="*/ 6174731 h 6857999"/>
              <a:gd name="connsiteX425" fmla="*/ 1746133 w 7119498"/>
              <a:gd name="connsiteY425" fmla="*/ 6149425 h 6857999"/>
              <a:gd name="connsiteX426" fmla="*/ 1906406 w 7119498"/>
              <a:gd name="connsiteY426" fmla="*/ 5955410 h 6857999"/>
              <a:gd name="connsiteX427" fmla="*/ 2075114 w 7119498"/>
              <a:gd name="connsiteY427" fmla="*/ 5921668 h 6857999"/>
              <a:gd name="connsiteX428" fmla="*/ 2319742 w 7119498"/>
              <a:gd name="connsiteY428" fmla="*/ 5845749 h 6857999"/>
              <a:gd name="connsiteX429" fmla="*/ 2623417 w 7119498"/>
              <a:gd name="connsiteY429" fmla="*/ 6006022 h 6857999"/>
              <a:gd name="connsiteX430" fmla="*/ 1484635 w 7119498"/>
              <a:gd name="connsiteY430" fmla="*/ 5963845 h 6857999"/>
              <a:gd name="connsiteX431" fmla="*/ 1535247 w 7119498"/>
              <a:gd name="connsiteY431" fmla="*/ 5938539 h 6857999"/>
              <a:gd name="connsiteX432" fmla="*/ 1560554 w 7119498"/>
              <a:gd name="connsiteY432" fmla="*/ 5972281 h 6857999"/>
              <a:gd name="connsiteX433" fmla="*/ 1518376 w 7119498"/>
              <a:gd name="connsiteY433" fmla="*/ 6014458 h 6857999"/>
              <a:gd name="connsiteX434" fmla="*/ 1391845 w 7119498"/>
              <a:gd name="connsiteY434" fmla="*/ 5887926 h 6857999"/>
              <a:gd name="connsiteX435" fmla="*/ 1408716 w 7119498"/>
              <a:gd name="connsiteY435" fmla="*/ 5837314 h 6857999"/>
              <a:gd name="connsiteX436" fmla="*/ 1484635 w 7119498"/>
              <a:gd name="connsiteY436" fmla="*/ 5963845 h 6857999"/>
              <a:gd name="connsiteX437" fmla="*/ 1965454 w 7119498"/>
              <a:gd name="connsiteY437" fmla="*/ 5896362 h 6857999"/>
              <a:gd name="connsiteX438" fmla="*/ 1889535 w 7119498"/>
              <a:gd name="connsiteY438" fmla="*/ 5930104 h 6857999"/>
              <a:gd name="connsiteX439" fmla="*/ 1779875 w 7119498"/>
              <a:gd name="connsiteY439" fmla="*/ 5896362 h 6857999"/>
              <a:gd name="connsiteX440" fmla="*/ 1687085 w 7119498"/>
              <a:gd name="connsiteY440" fmla="*/ 5938539 h 6857999"/>
              <a:gd name="connsiteX441" fmla="*/ 1754568 w 7119498"/>
              <a:gd name="connsiteY441" fmla="*/ 6006022 h 6857999"/>
              <a:gd name="connsiteX442" fmla="*/ 1703956 w 7119498"/>
              <a:gd name="connsiteY442" fmla="*/ 6065070 h 6857999"/>
              <a:gd name="connsiteX443" fmla="*/ 1619602 w 7119498"/>
              <a:gd name="connsiteY443" fmla="*/ 5963845 h 6857999"/>
              <a:gd name="connsiteX444" fmla="*/ 1796745 w 7119498"/>
              <a:gd name="connsiteY444" fmla="*/ 5828878 h 6857999"/>
              <a:gd name="connsiteX445" fmla="*/ 1965454 w 7119498"/>
              <a:gd name="connsiteY445" fmla="*/ 5896362 h 6857999"/>
              <a:gd name="connsiteX446" fmla="*/ 5609557 w 7119498"/>
              <a:gd name="connsiteY446" fmla="*/ 5837314 h 6857999"/>
              <a:gd name="connsiteX447" fmla="*/ 5567380 w 7119498"/>
              <a:gd name="connsiteY447" fmla="*/ 5896362 h 6857999"/>
              <a:gd name="connsiteX448" fmla="*/ 5516768 w 7119498"/>
              <a:gd name="connsiteY448" fmla="*/ 5837314 h 6857999"/>
              <a:gd name="connsiteX449" fmla="*/ 5584251 w 7119498"/>
              <a:gd name="connsiteY449" fmla="*/ 5795137 h 6857999"/>
              <a:gd name="connsiteX450" fmla="*/ 5609557 w 7119498"/>
              <a:gd name="connsiteY450" fmla="*/ 5837314 h 6857999"/>
              <a:gd name="connsiteX451" fmla="*/ 1518376 w 7119498"/>
              <a:gd name="connsiteY451" fmla="*/ 5812008 h 6857999"/>
              <a:gd name="connsiteX452" fmla="*/ 1493070 w 7119498"/>
              <a:gd name="connsiteY452" fmla="*/ 5862620 h 6857999"/>
              <a:gd name="connsiteX453" fmla="*/ 1442458 w 7119498"/>
              <a:gd name="connsiteY453" fmla="*/ 5803572 h 6857999"/>
              <a:gd name="connsiteX454" fmla="*/ 1459328 w 7119498"/>
              <a:gd name="connsiteY454" fmla="*/ 5778266 h 6857999"/>
              <a:gd name="connsiteX455" fmla="*/ 1518376 w 7119498"/>
              <a:gd name="connsiteY455" fmla="*/ 5812008 h 6857999"/>
              <a:gd name="connsiteX456" fmla="*/ 5685476 w 7119498"/>
              <a:gd name="connsiteY456" fmla="*/ 5685476 h 6857999"/>
              <a:gd name="connsiteX457" fmla="*/ 5651734 w 7119498"/>
              <a:gd name="connsiteY457" fmla="*/ 5761395 h 6857999"/>
              <a:gd name="connsiteX458" fmla="*/ 5693912 w 7119498"/>
              <a:gd name="connsiteY458" fmla="*/ 5820443 h 6857999"/>
              <a:gd name="connsiteX459" fmla="*/ 5736089 w 7119498"/>
              <a:gd name="connsiteY459" fmla="*/ 5786701 h 6857999"/>
              <a:gd name="connsiteX460" fmla="*/ 5693912 w 7119498"/>
              <a:gd name="connsiteY460" fmla="*/ 5786701 h 6857999"/>
              <a:gd name="connsiteX461" fmla="*/ 5685476 w 7119498"/>
              <a:gd name="connsiteY461" fmla="*/ 5761395 h 6857999"/>
              <a:gd name="connsiteX462" fmla="*/ 5719218 w 7119498"/>
              <a:gd name="connsiteY462" fmla="*/ 5719218 h 6857999"/>
              <a:gd name="connsiteX463" fmla="*/ 5803572 w 7119498"/>
              <a:gd name="connsiteY463" fmla="*/ 5761395 h 6857999"/>
              <a:gd name="connsiteX464" fmla="*/ 5693912 w 7119498"/>
              <a:gd name="connsiteY464" fmla="*/ 5938539 h 6857999"/>
              <a:gd name="connsiteX465" fmla="*/ 5609557 w 7119498"/>
              <a:gd name="connsiteY465" fmla="*/ 5769831 h 6857999"/>
              <a:gd name="connsiteX466" fmla="*/ 5609557 w 7119498"/>
              <a:gd name="connsiteY466" fmla="*/ 5719218 h 6857999"/>
              <a:gd name="connsiteX467" fmla="*/ 5651734 w 7119498"/>
              <a:gd name="connsiteY467" fmla="*/ 5626428 h 6857999"/>
              <a:gd name="connsiteX468" fmla="*/ 5685476 w 7119498"/>
              <a:gd name="connsiteY468" fmla="*/ 5685476 h 6857999"/>
              <a:gd name="connsiteX469" fmla="*/ 5575816 w 7119498"/>
              <a:gd name="connsiteY469" fmla="*/ 5634864 h 6857999"/>
              <a:gd name="connsiteX470" fmla="*/ 5592686 w 7119498"/>
              <a:gd name="connsiteY470" fmla="*/ 5651735 h 6857999"/>
              <a:gd name="connsiteX471" fmla="*/ 5584251 w 7119498"/>
              <a:gd name="connsiteY471" fmla="*/ 5685476 h 6857999"/>
              <a:gd name="connsiteX472" fmla="*/ 5525203 w 7119498"/>
              <a:gd name="connsiteY472" fmla="*/ 5677041 h 6857999"/>
              <a:gd name="connsiteX473" fmla="*/ 5483026 w 7119498"/>
              <a:gd name="connsiteY473" fmla="*/ 5710783 h 6857999"/>
              <a:gd name="connsiteX474" fmla="*/ 5491461 w 7119498"/>
              <a:gd name="connsiteY474" fmla="*/ 5736089 h 6857999"/>
              <a:gd name="connsiteX475" fmla="*/ 5525203 w 7119498"/>
              <a:gd name="connsiteY475" fmla="*/ 5710783 h 6857999"/>
              <a:gd name="connsiteX476" fmla="*/ 5558945 w 7119498"/>
              <a:gd name="connsiteY476" fmla="*/ 5719218 h 6857999"/>
              <a:gd name="connsiteX477" fmla="*/ 5567380 w 7119498"/>
              <a:gd name="connsiteY477" fmla="*/ 5744524 h 6857999"/>
              <a:gd name="connsiteX478" fmla="*/ 5407107 w 7119498"/>
              <a:gd name="connsiteY478" fmla="*/ 5837314 h 6857999"/>
              <a:gd name="connsiteX479" fmla="*/ 5348059 w 7119498"/>
              <a:gd name="connsiteY479" fmla="*/ 5812008 h 6857999"/>
              <a:gd name="connsiteX480" fmla="*/ 5423978 w 7119498"/>
              <a:gd name="connsiteY480" fmla="*/ 5634864 h 6857999"/>
              <a:gd name="connsiteX481" fmla="*/ 5457720 w 7119498"/>
              <a:gd name="connsiteY481" fmla="*/ 5626428 h 6857999"/>
              <a:gd name="connsiteX482" fmla="*/ 5575816 w 7119498"/>
              <a:gd name="connsiteY482" fmla="*/ 5634864 h 6857999"/>
              <a:gd name="connsiteX483" fmla="*/ 5407107 w 7119498"/>
              <a:gd name="connsiteY483" fmla="*/ 5601122 h 6857999"/>
              <a:gd name="connsiteX484" fmla="*/ 5381801 w 7119498"/>
              <a:gd name="connsiteY484" fmla="*/ 5634864 h 6857999"/>
              <a:gd name="connsiteX485" fmla="*/ 5339624 w 7119498"/>
              <a:gd name="connsiteY485" fmla="*/ 5634864 h 6857999"/>
              <a:gd name="connsiteX486" fmla="*/ 5339624 w 7119498"/>
              <a:gd name="connsiteY486" fmla="*/ 5601122 h 6857999"/>
              <a:gd name="connsiteX487" fmla="*/ 5364930 w 7119498"/>
              <a:gd name="connsiteY487" fmla="*/ 5575816 h 6857999"/>
              <a:gd name="connsiteX488" fmla="*/ 5407107 w 7119498"/>
              <a:gd name="connsiteY488" fmla="*/ 5601122 h 6857999"/>
              <a:gd name="connsiteX489" fmla="*/ 1467764 w 7119498"/>
              <a:gd name="connsiteY489" fmla="*/ 5668605 h 6857999"/>
              <a:gd name="connsiteX490" fmla="*/ 1341233 w 7119498"/>
              <a:gd name="connsiteY490" fmla="*/ 5879491 h 6857999"/>
              <a:gd name="connsiteX491" fmla="*/ 1290620 w 7119498"/>
              <a:gd name="connsiteY491" fmla="*/ 5786701 h 6857999"/>
              <a:gd name="connsiteX492" fmla="*/ 1256878 w 7119498"/>
              <a:gd name="connsiteY492" fmla="*/ 5736089 h 6857999"/>
              <a:gd name="connsiteX493" fmla="*/ 1256878 w 7119498"/>
              <a:gd name="connsiteY493" fmla="*/ 5693912 h 6857999"/>
              <a:gd name="connsiteX494" fmla="*/ 1366539 w 7119498"/>
              <a:gd name="connsiteY494" fmla="*/ 5693912 h 6857999"/>
              <a:gd name="connsiteX495" fmla="*/ 1366539 w 7119498"/>
              <a:gd name="connsiteY495" fmla="*/ 5719218 h 6857999"/>
              <a:gd name="connsiteX496" fmla="*/ 1307491 w 7119498"/>
              <a:gd name="connsiteY496" fmla="*/ 5727653 h 6857999"/>
              <a:gd name="connsiteX497" fmla="*/ 1341233 w 7119498"/>
              <a:gd name="connsiteY497" fmla="*/ 5761395 h 6857999"/>
              <a:gd name="connsiteX498" fmla="*/ 1408716 w 7119498"/>
              <a:gd name="connsiteY498" fmla="*/ 5693912 h 6857999"/>
              <a:gd name="connsiteX499" fmla="*/ 1391845 w 7119498"/>
              <a:gd name="connsiteY499" fmla="*/ 5643299 h 6857999"/>
              <a:gd name="connsiteX500" fmla="*/ 1425587 w 7119498"/>
              <a:gd name="connsiteY500" fmla="*/ 5575816 h 6857999"/>
              <a:gd name="connsiteX501" fmla="*/ 1467764 w 7119498"/>
              <a:gd name="connsiteY501" fmla="*/ 5668605 h 6857999"/>
              <a:gd name="connsiteX502" fmla="*/ 1670214 w 7119498"/>
              <a:gd name="connsiteY502" fmla="*/ 5710783 h 6857999"/>
              <a:gd name="connsiteX503" fmla="*/ 1720827 w 7119498"/>
              <a:gd name="connsiteY503" fmla="*/ 5769831 h 6857999"/>
              <a:gd name="connsiteX504" fmla="*/ 1653343 w 7119498"/>
              <a:gd name="connsiteY504" fmla="*/ 5803572 h 6857999"/>
              <a:gd name="connsiteX505" fmla="*/ 1518376 w 7119498"/>
              <a:gd name="connsiteY505" fmla="*/ 5761395 h 6857999"/>
              <a:gd name="connsiteX506" fmla="*/ 1493070 w 7119498"/>
              <a:gd name="connsiteY506" fmla="*/ 5719218 h 6857999"/>
              <a:gd name="connsiteX507" fmla="*/ 1518376 w 7119498"/>
              <a:gd name="connsiteY507" fmla="*/ 5643299 h 6857999"/>
              <a:gd name="connsiteX508" fmla="*/ 1552118 w 7119498"/>
              <a:gd name="connsiteY508" fmla="*/ 5643299 h 6857999"/>
              <a:gd name="connsiteX509" fmla="*/ 1568989 w 7119498"/>
              <a:gd name="connsiteY509" fmla="*/ 5660170 h 6857999"/>
              <a:gd name="connsiteX510" fmla="*/ 1526812 w 7119498"/>
              <a:gd name="connsiteY510" fmla="*/ 5693912 h 6857999"/>
              <a:gd name="connsiteX511" fmla="*/ 1552118 w 7119498"/>
              <a:gd name="connsiteY511" fmla="*/ 5710783 h 6857999"/>
              <a:gd name="connsiteX512" fmla="*/ 1602731 w 7119498"/>
              <a:gd name="connsiteY512" fmla="*/ 5660170 h 6857999"/>
              <a:gd name="connsiteX513" fmla="*/ 1560554 w 7119498"/>
              <a:gd name="connsiteY513" fmla="*/ 5601122 h 6857999"/>
              <a:gd name="connsiteX514" fmla="*/ 1493070 w 7119498"/>
              <a:gd name="connsiteY514" fmla="*/ 5609557 h 6857999"/>
              <a:gd name="connsiteX515" fmla="*/ 1484635 w 7119498"/>
              <a:gd name="connsiteY515" fmla="*/ 5584251 h 6857999"/>
              <a:gd name="connsiteX516" fmla="*/ 1543683 w 7119498"/>
              <a:gd name="connsiteY516" fmla="*/ 5592687 h 6857999"/>
              <a:gd name="connsiteX517" fmla="*/ 1602731 w 7119498"/>
              <a:gd name="connsiteY517" fmla="*/ 5558945 h 6857999"/>
              <a:gd name="connsiteX518" fmla="*/ 1670214 w 7119498"/>
              <a:gd name="connsiteY518" fmla="*/ 5710783 h 6857999"/>
              <a:gd name="connsiteX519" fmla="*/ 5904797 w 7119498"/>
              <a:gd name="connsiteY519" fmla="*/ 5643299 h 6857999"/>
              <a:gd name="connsiteX520" fmla="*/ 5845749 w 7119498"/>
              <a:gd name="connsiteY520" fmla="*/ 5710783 h 6857999"/>
              <a:gd name="connsiteX521" fmla="*/ 5702347 w 7119498"/>
              <a:gd name="connsiteY521" fmla="*/ 5617993 h 6857999"/>
              <a:gd name="connsiteX522" fmla="*/ 5761395 w 7119498"/>
              <a:gd name="connsiteY522" fmla="*/ 5558945 h 6857999"/>
              <a:gd name="connsiteX523" fmla="*/ 5803572 w 7119498"/>
              <a:gd name="connsiteY523" fmla="*/ 5592687 h 6857999"/>
              <a:gd name="connsiteX524" fmla="*/ 5769830 w 7119498"/>
              <a:gd name="connsiteY524" fmla="*/ 5634864 h 6857999"/>
              <a:gd name="connsiteX525" fmla="*/ 5786701 w 7119498"/>
              <a:gd name="connsiteY525" fmla="*/ 5651735 h 6857999"/>
              <a:gd name="connsiteX526" fmla="*/ 5828878 w 7119498"/>
              <a:gd name="connsiteY526" fmla="*/ 5592687 h 6857999"/>
              <a:gd name="connsiteX527" fmla="*/ 5803572 w 7119498"/>
              <a:gd name="connsiteY527" fmla="*/ 5533639 h 6857999"/>
              <a:gd name="connsiteX528" fmla="*/ 5828878 w 7119498"/>
              <a:gd name="connsiteY528" fmla="*/ 5516768 h 6857999"/>
              <a:gd name="connsiteX529" fmla="*/ 5904797 w 7119498"/>
              <a:gd name="connsiteY529" fmla="*/ 5643299 h 6857999"/>
              <a:gd name="connsiteX530" fmla="*/ 1729262 w 7119498"/>
              <a:gd name="connsiteY530" fmla="*/ 5601122 h 6857999"/>
              <a:gd name="connsiteX531" fmla="*/ 1687085 w 7119498"/>
              <a:gd name="connsiteY531" fmla="*/ 5609557 h 6857999"/>
              <a:gd name="connsiteX532" fmla="*/ 1653343 w 7119498"/>
              <a:gd name="connsiteY532" fmla="*/ 5542074 h 6857999"/>
              <a:gd name="connsiteX533" fmla="*/ 1670214 w 7119498"/>
              <a:gd name="connsiteY533" fmla="*/ 5516768 h 6857999"/>
              <a:gd name="connsiteX534" fmla="*/ 1729262 w 7119498"/>
              <a:gd name="connsiteY534" fmla="*/ 5601122 h 6857999"/>
              <a:gd name="connsiteX535" fmla="*/ 1324362 w 7119498"/>
              <a:gd name="connsiteY535" fmla="*/ 5499897 h 6857999"/>
              <a:gd name="connsiteX536" fmla="*/ 1324362 w 7119498"/>
              <a:gd name="connsiteY536" fmla="*/ 5550509 h 6857999"/>
              <a:gd name="connsiteX537" fmla="*/ 1290620 w 7119498"/>
              <a:gd name="connsiteY537" fmla="*/ 5558945 h 6857999"/>
              <a:gd name="connsiteX538" fmla="*/ 1256878 w 7119498"/>
              <a:gd name="connsiteY538" fmla="*/ 5542074 h 6857999"/>
              <a:gd name="connsiteX539" fmla="*/ 1248443 w 7119498"/>
              <a:gd name="connsiteY539" fmla="*/ 5558945 h 6857999"/>
              <a:gd name="connsiteX540" fmla="*/ 1290620 w 7119498"/>
              <a:gd name="connsiteY540" fmla="*/ 5601122 h 6857999"/>
              <a:gd name="connsiteX541" fmla="*/ 1358103 w 7119498"/>
              <a:gd name="connsiteY541" fmla="*/ 5550509 h 6857999"/>
              <a:gd name="connsiteX542" fmla="*/ 1383410 w 7119498"/>
              <a:gd name="connsiteY542" fmla="*/ 5584251 h 6857999"/>
              <a:gd name="connsiteX543" fmla="*/ 1273749 w 7119498"/>
              <a:gd name="connsiteY543" fmla="*/ 5660170 h 6857999"/>
              <a:gd name="connsiteX544" fmla="*/ 1172524 w 7119498"/>
              <a:gd name="connsiteY544" fmla="*/ 5643299 h 6857999"/>
              <a:gd name="connsiteX545" fmla="*/ 1282185 w 7119498"/>
              <a:gd name="connsiteY545" fmla="*/ 5466155 h 6857999"/>
              <a:gd name="connsiteX546" fmla="*/ 1324362 w 7119498"/>
              <a:gd name="connsiteY546" fmla="*/ 5499897 h 6857999"/>
              <a:gd name="connsiteX547" fmla="*/ 6132554 w 7119498"/>
              <a:gd name="connsiteY547" fmla="*/ 5516768 h 6857999"/>
              <a:gd name="connsiteX548" fmla="*/ 5963845 w 7119498"/>
              <a:gd name="connsiteY548" fmla="*/ 5643299 h 6857999"/>
              <a:gd name="connsiteX549" fmla="*/ 5921668 w 7119498"/>
              <a:gd name="connsiteY549" fmla="*/ 5558945 h 6857999"/>
              <a:gd name="connsiteX550" fmla="*/ 5946974 w 7119498"/>
              <a:gd name="connsiteY550" fmla="*/ 5533639 h 6857999"/>
              <a:gd name="connsiteX551" fmla="*/ 5980716 w 7119498"/>
              <a:gd name="connsiteY551" fmla="*/ 5592687 h 6857999"/>
              <a:gd name="connsiteX552" fmla="*/ 6014458 w 7119498"/>
              <a:gd name="connsiteY552" fmla="*/ 5550509 h 6857999"/>
              <a:gd name="connsiteX553" fmla="*/ 5946974 w 7119498"/>
              <a:gd name="connsiteY553" fmla="*/ 5499897 h 6857999"/>
              <a:gd name="connsiteX554" fmla="*/ 5904797 w 7119498"/>
              <a:gd name="connsiteY554" fmla="*/ 5525203 h 6857999"/>
              <a:gd name="connsiteX555" fmla="*/ 5820443 w 7119498"/>
              <a:gd name="connsiteY555" fmla="*/ 5483026 h 6857999"/>
              <a:gd name="connsiteX556" fmla="*/ 5904797 w 7119498"/>
              <a:gd name="connsiteY556" fmla="*/ 5449284 h 6857999"/>
              <a:gd name="connsiteX557" fmla="*/ 6132554 w 7119498"/>
              <a:gd name="connsiteY557" fmla="*/ 5516768 h 6857999"/>
              <a:gd name="connsiteX558" fmla="*/ 1923277 w 7119498"/>
              <a:gd name="connsiteY558" fmla="*/ 5499897 h 6857999"/>
              <a:gd name="connsiteX559" fmla="*/ 1906406 w 7119498"/>
              <a:gd name="connsiteY559" fmla="*/ 5558945 h 6857999"/>
              <a:gd name="connsiteX560" fmla="*/ 1931712 w 7119498"/>
              <a:gd name="connsiteY560" fmla="*/ 5609557 h 6857999"/>
              <a:gd name="connsiteX561" fmla="*/ 2024502 w 7119498"/>
              <a:gd name="connsiteY561" fmla="*/ 5752960 h 6857999"/>
              <a:gd name="connsiteX562" fmla="*/ 2108856 w 7119498"/>
              <a:gd name="connsiteY562" fmla="*/ 5710783 h 6857999"/>
              <a:gd name="connsiteX563" fmla="*/ 2108856 w 7119498"/>
              <a:gd name="connsiteY563" fmla="*/ 5677041 h 6857999"/>
              <a:gd name="connsiteX564" fmla="*/ 2032937 w 7119498"/>
              <a:gd name="connsiteY564" fmla="*/ 5634864 h 6857999"/>
              <a:gd name="connsiteX565" fmla="*/ 2041373 w 7119498"/>
              <a:gd name="connsiteY565" fmla="*/ 5609557 h 6857999"/>
              <a:gd name="connsiteX566" fmla="*/ 2091985 w 7119498"/>
              <a:gd name="connsiteY566" fmla="*/ 5609557 h 6857999"/>
              <a:gd name="connsiteX567" fmla="*/ 2151033 w 7119498"/>
              <a:gd name="connsiteY567" fmla="*/ 5710783 h 6857999"/>
              <a:gd name="connsiteX568" fmla="*/ 2269129 w 7119498"/>
              <a:gd name="connsiteY568" fmla="*/ 5752960 h 6857999"/>
              <a:gd name="connsiteX569" fmla="*/ 2226952 w 7119498"/>
              <a:gd name="connsiteY569" fmla="*/ 5769831 h 6857999"/>
              <a:gd name="connsiteX570" fmla="*/ 2151033 w 7119498"/>
              <a:gd name="connsiteY570" fmla="*/ 5752960 h 6857999"/>
              <a:gd name="connsiteX571" fmla="*/ 2041373 w 7119498"/>
              <a:gd name="connsiteY571" fmla="*/ 5803572 h 6857999"/>
              <a:gd name="connsiteX572" fmla="*/ 1914841 w 7119498"/>
              <a:gd name="connsiteY572" fmla="*/ 5736089 h 6857999"/>
              <a:gd name="connsiteX573" fmla="*/ 1855793 w 7119498"/>
              <a:gd name="connsiteY573" fmla="*/ 5761395 h 6857999"/>
              <a:gd name="connsiteX574" fmla="*/ 1771439 w 7119498"/>
              <a:gd name="connsiteY574" fmla="*/ 5685476 h 6857999"/>
              <a:gd name="connsiteX575" fmla="*/ 1805181 w 7119498"/>
              <a:gd name="connsiteY575" fmla="*/ 5651735 h 6857999"/>
              <a:gd name="connsiteX576" fmla="*/ 1847358 w 7119498"/>
              <a:gd name="connsiteY576" fmla="*/ 5719218 h 6857999"/>
              <a:gd name="connsiteX577" fmla="*/ 1872664 w 7119498"/>
              <a:gd name="connsiteY577" fmla="*/ 5719218 h 6857999"/>
              <a:gd name="connsiteX578" fmla="*/ 1914841 w 7119498"/>
              <a:gd name="connsiteY578" fmla="*/ 5643299 h 6857999"/>
              <a:gd name="connsiteX579" fmla="*/ 1746133 w 7119498"/>
              <a:gd name="connsiteY579" fmla="*/ 5558945 h 6857999"/>
              <a:gd name="connsiteX580" fmla="*/ 1737697 w 7119498"/>
              <a:gd name="connsiteY580" fmla="*/ 5525203 h 6857999"/>
              <a:gd name="connsiteX581" fmla="*/ 1763004 w 7119498"/>
              <a:gd name="connsiteY581" fmla="*/ 5516768 h 6857999"/>
              <a:gd name="connsiteX582" fmla="*/ 1830487 w 7119498"/>
              <a:gd name="connsiteY582" fmla="*/ 5533639 h 6857999"/>
              <a:gd name="connsiteX583" fmla="*/ 1864229 w 7119498"/>
              <a:gd name="connsiteY583" fmla="*/ 5508332 h 6857999"/>
              <a:gd name="connsiteX584" fmla="*/ 1838923 w 7119498"/>
              <a:gd name="connsiteY584" fmla="*/ 5457720 h 6857999"/>
              <a:gd name="connsiteX585" fmla="*/ 1872664 w 7119498"/>
              <a:gd name="connsiteY585" fmla="*/ 5432414 h 6857999"/>
              <a:gd name="connsiteX586" fmla="*/ 1923277 w 7119498"/>
              <a:gd name="connsiteY586" fmla="*/ 5499897 h 6857999"/>
              <a:gd name="connsiteX587" fmla="*/ 5778266 w 7119498"/>
              <a:gd name="connsiteY587" fmla="*/ 5474591 h 6857999"/>
              <a:gd name="connsiteX588" fmla="*/ 5727653 w 7119498"/>
              <a:gd name="connsiteY588" fmla="*/ 5525203 h 6857999"/>
              <a:gd name="connsiteX589" fmla="*/ 5677041 w 7119498"/>
              <a:gd name="connsiteY589" fmla="*/ 5466155 h 6857999"/>
              <a:gd name="connsiteX590" fmla="*/ 5651734 w 7119498"/>
              <a:gd name="connsiteY590" fmla="*/ 5466155 h 6857999"/>
              <a:gd name="connsiteX591" fmla="*/ 5643299 w 7119498"/>
              <a:gd name="connsiteY591" fmla="*/ 5499897 h 6857999"/>
              <a:gd name="connsiteX592" fmla="*/ 5693912 w 7119498"/>
              <a:gd name="connsiteY592" fmla="*/ 5558945 h 6857999"/>
              <a:gd name="connsiteX593" fmla="*/ 5643299 w 7119498"/>
              <a:gd name="connsiteY593" fmla="*/ 5584251 h 6857999"/>
              <a:gd name="connsiteX594" fmla="*/ 5584251 w 7119498"/>
              <a:gd name="connsiteY594" fmla="*/ 5457720 h 6857999"/>
              <a:gd name="connsiteX595" fmla="*/ 5660170 w 7119498"/>
              <a:gd name="connsiteY595" fmla="*/ 5407107 h 6857999"/>
              <a:gd name="connsiteX596" fmla="*/ 5778266 w 7119498"/>
              <a:gd name="connsiteY596" fmla="*/ 5474591 h 6857999"/>
              <a:gd name="connsiteX597" fmla="*/ 6081941 w 7119498"/>
              <a:gd name="connsiteY597" fmla="*/ 5398672 h 6857999"/>
              <a:gd name="connsiteX598" fmla="*/ 6081941 w 7119498"/>
              <a:gd name="connsiteY598" fmla="*/ 5423978 h 6857999"/>
              <a:gd name="connsiteX599" fmla="*/ 6048199 w 7119498"/>
              <a:gd name="connsiteY599" fmla="*/ 5449284 h 6857999"/>
              <a:gd name="connsiteX600" fmla="*/ 6014458 w 7119498"/>
              <a:gd name="connsiteY600" fmla="*/ 5449284 h 6857999"/>
              <a:gd name="connsiteX601" fmla="*/ 5997587 w 7119498"/>
              <a:gd name="connsiteY601" fmla="*/ 5432414 h 6857999"/>
              <a:gd name="connsiteX602" fmla="*/ 6048199 w 7119498"/>
              <a:gd name="connsiteY602" fmla="*/ 5390236 h 6857999"/>
              <a:gd name="connsiteX603" fmla="*/ 6081941 w 7119498"/>
              <a:gd name="connsiteY603" fmla="*/ 5398672 h 6857999"/>
              <a:gd name="connsiteX604" fmla="*/ 5533639 w 7119498"/>
              <a:gd name="connsiteY604" fmla="*/ 5449284 h 6857999"/>
              <a:gd name="connsiteX605" fmla="*/ 5449284 w 7119498"/>
              <a:gd name="connsiteY605" fmla="*/ 5483026 h 6857999"/>
              <a:gd name="connsiteX606" fmla="*/ 5491461 w 7119498"/>
              <a:gd name="connsiteY606" fmla="*/ 5516768 h 6857999"/>
              <a:gd name="connsiteX607" fmla="*/ 5550509 w 7119498"/>
              <a:gd name="connsiteY607" fmla="*/ 5499897 h 6857999"/>
              <a:gd name="connsiteX608" fmla="*/ 5592686 w 7119498"/>
              <a:gd name="connsiteY608" fmla="*/ 5601122 h 6857999"/>
              <a:gd name="connsiteX609" fmla="*/ 5491461 w 7119498"/>
              <a:gd name="connsiteY609" fmla="*/ 5601122 h 6857999"/>
              <a:gd name="connsiteX610" fmla="*/ 5272140 w 7119498"/>
              <a:gd name="connsiteY610" fmla="*/ 5440849 h 6857999"/>
              <a:gd name="connsiteX611" fmla="*/ 5331188 w 7119498"/>
              <a:gd name="connsiteY611" fmla="*/ 5398672 h 6857999"/>
              <a:gd name="connsiteX612" fmla="*/ 5474591 w 7119498"/>
              <a:gd name="connsiteY612" fmla="*/ 5390236 h 6857999"/>
              <a:gd name="connsiteX613" fmla="*/ 5533639 w 7119498"/>
              <a:gd name="connsiteY613" fmla="*/ 5449284 h 6857999"/>
              <a:gd name="connsiteX614" fmla="*/ 1256878 w 7119498"/>
              <a:gd name="connsiteY614" fmla="*/ 5432414 h 6857999"/>
              <a:gd name="connsiteX615" fmla="*/ 1214701 w 7119498"/>
              <a:gd name="connsiteY615" fmla="*/ 5457720 h 6857999"/>
              <a:gd name="connsiteX616" fmla="*/ 1147218 w 7119498"/>
              <a:gd name="connsiteY616" fmla="*/ 5423978 h 6857999"/>
              <a:gd name="connsiteX617" fmla="*/ 1079734 w 7119498"/>
              <a:gd name="connsiteY617" fmla="*/ 5491462 h 6857999"/>
              <a:gd name="connsiteX618" fmla="*/ 1096605 w 7119498"/>
              <a:gd name="connsiteY618" fmla="*/ 5499897 h 6857999"/>
              <a:gd name="connsiteX619" fmla="*/ 1138782 w 7119498"/>
              <a:gd name="connsiteY619" fmla="*/ 5457720 h 6857999"/>
              <a:gd name="connsiteX620" fmla="*/ 1172524 w 7119498"/>
              <a:gd name="connsiteY620" fmla="*/ 5499897 h 6857999"/>
              <a:gd name="connsiteX621" fmla="*/ 1113476 w 7119498"/>
              <a:gd name="connsiteY621" fmla="*/ 5558945 h 6857999"/>
              <a:gd name="connsiteX622" fmla="*/ 944768 w 7119498"/>
              <a:gd name="connsiteY622" fmla="*/ 5466155 h 6857999"/>
              <a:gd name="connsiteX623" fmla="*/ 1155653 w 7119498"/>
              <a:gd name="connsiteY623" fmla="*/ 5373366 h 6857999"/>
              <a:gd name="connsiteX624" fmla="*/ 1256878 w 7119498"/>
              <a:gd name="connsiteY624" fmla="*/ 5432414 h 6857999"/>
              <a:gd name="connsiteX625" fmla="*/ 6250650 w 7119498"/>
              <a:gd name="connsiteY625" fmla="*/ 5364930 h 6857999"/>
              <a:gd name="connsiteX626" fmla="*/ 6124118 w 7119498"/>
              <a:gd name="connsiteY626" fmla="*/ 5483026 h 6857999"/>
              <a:gd name="connsiteX627" fmla="*/ 6081941 w 7119498"/>
              <a:gd name="connsiteY627" fmla="*/ 5474591 h 6857999"/>
              <a:gd name="connsiteX628" fmla="*/ 6200037 w 7119498"/>
              <a:gd name="connsiteY628" fmla="*/ 5390236 h 6857999"/>
              <a:gd name="connsiteX629" fmla="*/ 6174731 w 7119498"/>
              <a:gd name="connsiteY629" fmla="*/ 5364930 h 6857999"/>
              <a:gd name="connsiteX630" fmla="*/ 6174731 w 7119498"/>
              <a:gd name="connsiteY630" fmla="*/ 5339624 h 6857999"/>
              <a:gd name="connsiteX631" fmla="*/ 6200037 w 7119498"/>
              <a:gd name="connsiteY631" fmla="*/ 5331188 h 6857999"/>
              <a:gd name="connsiteX632" fmla="*/ 6250650 w 7119498"/>
              <a:gd name="connsiteY632" fmla="*/ 5364930 h 6857999"/>
              <a:gd name="connsiteX633" fmla="*/ 1788310 w 7119498"/>
              <a:gd name="connsiteY633" fmla="*/ 5398672 h 6857999"/>
              <a:gd name="connsiteX634" fmla="*/ 1560554 w 7119498"/>
              <a:gd name="connsiteY634" fmla="*/ 5542074 h 6857999"/>
              <a:gd name="connsiteX635" fmla="*/ 1484635 w 7119498"/>
              <a:gd name="connsiteY635" fmla="*/ 5542074 h 6857999"/>
              <a:gd name="connsiteX636" fmla="*/ 1619602 w 7119498"/>
              <a:gd name="connsiteY636" fmla="*/ 5415543 h 6857999"/>
              <a:gd name="connsiteX637" fmla="*/ 1585860 w 7119498"/>
              <a:gd name="connsiteY637" fmla="*/ 5381801 h 6857999"/>
              <a:gd name="connsiteX638" fmla="*/ 1585860 w 7119498"/>
              <a:gd name="connsiteY638" fmla="*/ 5432414 h 6857999"/>
              <a:gd name="connsiteX639" fmla="*/ 1552118 w 7119498"/>
              <a:gd name="connsiteY639" fmla="*/ 5440849 h 6857999"/>
              <a:gd name="connsiteX640" fmla="*/ 1535247 w 7119498"/>
              <a:gd name="connsiteY640" fmla="*/ 5398672 h 6857999"/>
              <a:gd name="connsiteX641" fmla="*/ 1611166 w 7119498"/>
              <a:gd name="connsiteY641" fmla="*/ 5331188 h 6857999"/>
              <a:gd name="connsiteX642" fmla="*/ 1788310 w 7119498"/>
              <a:gd name="connsiteY642" fmla="*/ 5398672 h 6857999"/>
              <a:gd name="connsiteX643" fmla="*/ 1518376 w 7119498"/>
              <a:gd name="connsiteY643" fmla="*/ 5322753 h 6857999"/>
              <a:gd name="connsiteX644" fmla="*/ 1417151 w 7119498"/>
              <a:gd name="connsiteY644" fmla="*/ 5525203 h 6857999"/>
              <a:gd name="connsiteX645" fmla="*/ 1341233 w 7119498"/>
              <a:gd name="connsiteY645" fmla="*/ 5457720 h 6857999"/>
              <a:gd name="connsiteX646" fmla="*/ 1383410 w 7119498"/>
              <a:gd name="connsiteY646" fmla="*/ 5423978 h 6857999"/>
              <a:gd name="connsiteX647" fmla="*/ 1434022 w 7119498"/>
              <a:gd name="connsiteY647" fmla="*/ 5449284 h 6857999"/>
              <a:gd name="connsiteX648" fmla="*/ 1442458 w 7119498"/>
              <a:gd name="connsiteY648" fmla="*/ 5432414 h 6857999"/>
              <a:gd name="connsiteX649" fmla="*/ 1383410 w 7119498"/>
              <a:gd name="connsiteY649" fmla="*/ 5381801 h 6857999"/>
              <a:gd name="connsiteX650" fmla="*/ 1315926 w 7119498"/>
              <a:gd name="connsiteY650" fmla="*/ 5423978 h 6857999"/>
              <a:gd name="connsiteX651" fmla="*/ 1307491 w 7119498"/>
              <a:gd name="connsiteY651" fmla="*/ 5398672 h 6857999"/>
              <a:gd name="connsiteX652" fmla="*/ 1408716 w 7119498"/>
              <a:gd name="connsiteY652" fmla="*/ 5314318 h 6857999"/>
              <a:gd name="connsiteX653" fmla="*/ 1518376 w 7119498"/>
              <a:gd name="connsiteY653" fmla="*/ 5322753 h 6857999"/>
              <a:gd name="connsiteX654" fmla="*/ 1071299 w 7119498"/>
              <a:gd name="connsiteY654" fmla="*/ 5364930 h 6857999"/>
              <a:gd name="connsiteX655" fmla="*/ 1020686 w 7119498"/>
              <a:gd name="connsiteY655" fmla="*/ 5364930 h 6857999"/>
              <a:gd name="connsiteX656" fmla="*/ 978509 w 7119498"/>
              <a:gd name="connsiteY656" fmla="*/ 5322753 h 6857999"/>
              <a:gd name="connsiteX657" fmla="*/ 1029122 w 7119498"/>
              <a:gd name="connsiteY657" fmla="*/ 5314318 h 6857999"/>
              <a:gd name="connsiteX658" fmla="*/ 1071299 w 7119498"/>
              <a:gd name="connsiteY658" fmla="*/ 5364930 h 6857999"/>
              <a:gd name="connsiteX659" fmla="*/ 5516768 w 7119498"/>
              <a:gd name="connsiteY659" fmla="*/ 5280576 h 6857999"/>
              <a:gd name="connsiteX660" fmla="*/ 5542074 w 7119498"/>
              <a:gd name="connsiteY660" fmla="*/ 5381801 h 6857999"/>
              <a:gd name="connsiteX661" fmla="*/ 5432413 w 7119498"/>
              <a:gd name="connsiteY661" fmla="*/ 5356495 h 6857999"/>
              <a:gd name="connsiteX662" fmla="*/ 5432413 w 7119498"/>
              <a:gd name="connsiteY662" fmla="*/ 5305882 h 6857999"/>
              <a:gd name="connsiteX663" fmla="*/ 5491461 w 7119498"/>
              <a:gd name="connsiteY663" fmla="*/ 5263705 h 6857999"/>
              <a:gd name="connsiteX664" fmla="*/ 5516768 w 7119498"/>
              <a:gd name="connsiteY664" fmla="*/ 5280576 h 6857999"/>
              <a:gd name="connsiteX665" fmla="*/ 902590 w 7119498"/>
              <a:gd name="connsiteY665" fmla="*/ 5272140 h 6857999"/>
              <a:gd name="connsiteX666" fmla="*/ 902590 w 7119498"/>
              <a:gd name="connsiteY666" fmla="*/ 5297447 h 6857999"/>
              <a:gd name="connsiteX667" fmla="*/ 877284 w 7119498"/>
              <a:gd name="connsiteY667" fmla="*/ 5322753 h 6857999"/>
              <a:gd name="connsiteX668" fmla="*/ 1012251 w 7119498"/>
              <a:gd name="connsiteY668" fmla="*/ 5390236 h 6857999"/>
              <a:gd name="connsiteX669" fmla="*/ 953203 w 7119498"/>
              <a:gd name="connsiteY669" fmla="*/ 5415543 h 6857999"/>
              <a:gd name="connsiteX670" fmla="*/ 835107 w 7119498"/>
              <a:gd name="connsiteY670" fmla="*/ 5297447 h 6857999"/>
              <a:gd name="connsiteX671" fmla="*/ 860413 w 7119498"/>
              <a:gd name="connsiteY671" fmla="*/ 5255270 h 6857999"/>
              <a:gd name="connsiteX672" fmla="*/ 902590 w 7119498"/>
              <a:gd name="connsiteY672" fmla="*/ 5272140 h 6857999"/>
              <a:gd name="connsiteX673" fmla="*/ 1636472 w 7119498"/>
              <a:gd name="connsiteY673" fmla="*/ 5255270 h 6857999"/>
              <a:gd name="connsiteX674" fmla="*/ 1636472 w 7119498"/>
              <a:gd name="connsiteY674" fmla="*/ 5297447 h 6857999"/>
              <a:gd name="connsiteX675" fmla="*/ 1568989 w 7119498"/>
              <a:gd name="connsiteY675" fmla="*/ 5297447 h 6857999"/>
              <a:gd name="connsiteX676" fmla="*/ 1543683 w 7119498"/>
              <a:gd name="connsiteY676" fmla="*/ 5280576 h 6857999"/>
              <a:gd name="connsiteX677" fmla="*/ 1552118 w 7119498"/>
              <a:gd name="connsiteY677" fmla="*/ 5196222 h 6857999"/>
              <a:gd name="connsiteX678" fmla="*/ 1636472 w 7119498"/>
              <a:gd name="connsiteY678" fmla="*/ 5255270 h 6857999"/>
              <a:gd name="connsiteX679" fmla="*/ 5845749 w 7119498"/>
              <a:gd name="connsiteY679" fmla="*/ 5221528 h 6857999"/>
              <a:gd name="connsiteX680" fmla="*/ 5778266 w 7119498"/>
              <a:gd name="connsiteY680" fmla="*/ 5255270 h 6857999"/>
              <a:gd name="connsiteX681" fmla="*/ 5761395 w 7119498"/>
              <a:gd name="connsiteY681" fmla="*/ 5221528 h 6857999"/>
              <a:gd name="connsiteX682" fmla="*/ 5837314 w 7119498"/>
              <a:gd name="connsiteY682" fmla="*/ 5187786 h 6857999"/>
              <a:gd name="connsiteX683" fmla="*/ 5845749 w 7119498"/>
              <a:gd name="connsiteY683" fmla="*/ 5221528 h 6857999"/>
              <a:gd name="connsiteX684" fmla="*/ 6039764 w 7119498"/>
              <a:gd name="connsiteY684" fmla="*/ 5229963 h 6857999"/>
              <a:gd name="connsiteX685" fmla="*/ 5997587 w 7119498"/>
              <a:gd name="connsiteY685" fmla="*/ 5381801 h 6857999"/>
              <a:gd name="connsiteX686" fmla="*/ 5921668 w 7119498"/>
              <a:gd name="connsiteY686" fmla="*/ 5415543 h 6857999"/>
              <a:gd name="connsiteX687" fmla="*/ 5879491 w 7119498"/>
              <a:gd name="connsiteY687" fmla="*/ 5364930 h 6857999"/>
              <a:gd name="connsiteX688" fmla="*/ 5938539 w 7119498"/>
              <a:gd name="connsiteY688" fmla="*/ 5331188 h 6857999"/>
              <a:gd name="connsiteX689" fmla="*/ 5904797 w 7119498"/>
              <a:gd name="connsiteY689" fmla="*/ 5314318 h 6857999"/>
              <a:gd name="connsiteX690" fmla="*/ 5845749 w 7119498"/>
              <a:gd name="connsiteY690" fmla="*/ 5373366 h 6857999"/>
              <a:gd name="connsiteX691" fmla="*/ 5862620 w 7119498"/>
              <a:gd name="connsiteY691" fmla="*/ 5415543 h 6857999"/>
              <a:gd name="connsiteX692" fmla="*/ 5845749 w 7119498"/>
              <a:gd name="connsiteY692" fmla="*/ 5423978 h 6857999"/>
              <a:gd name="connsiteX693" fmla="*/ 5812008 w 7119498"/>
              <a:gd name="connsiteY693" fmla="*/ 5289011 h 6857999"/>
              <a:gd name="connsiteX694" fmla="*/ 6014458 w 7119498"/>
              <a:gd name="connsiteY694" fmla="*/ 5170915 h 6857999"/>
              <a:gd name="connsiteX695" fmla="*/ 6039764 w 7119498"/>
              <a:gd name="connsiteY695" fmla="*/ 5229963 h 6857999"/>
              <a:gd name="connsiteX696" fmla="*/ 5803572 w 7119498"/>
              <a:gd name="connsiteY696" fmla="*/ 5364930 h 6857999"/>
              <a:gd name="connsiteX697" fmla="*/ 5803572 w 7119498"/>
              <a:gd name="connsiteY697" fmla="*/ 5440849 h 6857999"/>
              <a:gd name="connsiteX698" fmla="*/ 5702347 w 7119498"/>
              <a:gd name="connsiteY698" fmla="*/ 5373366 h 6857999"/>
              <a:gd name="connsiteX699" fmla="*/ 5710782 w 7119498"/>
              <a:gd name="connsiteY699" fmla="*/ 5331188 h 6857999"/>
              <a:gd name="connsiteX700" fmla="*/ 5651734 w 7119498"/>
              <a:gd name="connsiteY700" fmla="*/ 5272140 h 6857999"/>
              <a:gd name="connsiteX701" fmla="*/ 5601122 w 7119498"/>
              <a:gd name="connsiteY701" fmla="*/ 5305882 h 6857999"/>
              <a:gd name="connsiteX702" fmla="*/ 5617993 w 7119498"/>
              <a:gd name="connsiteY702" fmla="*/ 5339624 h 6857999"/>
              <a:gd name="connsiteX703" fmla="*/ 5643299 w 7119498"/>
              <a:gd name="connsiteY703" fmla="*/ 5305882 h 6857999"/>
              <a:gd name="connsiteX704" fmla="*/ 5677041 w 7119498"/>
              <a:gd name="connsiteY704" fmla="*/ 5331188 h 6857999"/>
              <a:gd name="connsiteX705" fmla="*/ 5617993 w 7119498"/>
              <a:gd name="connsiteY705" fmla="*/ 5381801 h 6857999"/>
              <a:gd name="connsiteX706" fmla="*/ 5558945 w 7119498"/>
              <a:gd name="connsiteY706" fmla="*/ 5305882 h 6857999"/>
              <a:gd name="connsiteX707" fmla="*/ 5567380 w 7119498"/>
              <a:gd name="connsiteY707" fmla="*/ 5204657 h 6857999"/>
              <a:gd name="connsiteX708" fmla="*/ 5601122 w 7119498"/>
              <a:gd name="connsiteY708" fmla="*/ 5111867 h 6857999"/>
              <a:gd name="connsiteX709" fmla="*/ 5803572 w 7119498"/>
              <a:gd name="connsiteY709" fmla="*/ 5364930 h 6857999"/>
              <a:gd name="connsiteX710" fmla="*/ 1096605 w 7119498"/>
              <a:gd name="connsiteY710" fmla="*/ 5103432 h 6857999"/>
              <a:gd name="connsiteX711" fmla="*/ 1273749 w 7119498"/>
              <a:gd name="connsiteY711" fmla="*/ 5229963 h 6857999"/>
              <a:gd name="connsiteX712" fmla="*/ 1256878 w 7119498"/>
              <a:gd name="connsiteY712" fmla="*/ 5373366 h 6857999"/>
              <a:gd name="connsiteX713" fmla="*/ 1197830 w 7119498"/>
              <a:gd name="connsiteY713" fmla="*/ 5348059 h 6857999"/>
              <a:gd name="connsiteX714" fmla="*/ 1147218 w 7119498"/>
              <a:gd name="connsiteY714" fmla="*/ 5246834 h 6857999"/>
              <a:gd name="connsiteX715" fmla="*/ 1121911 w 7119498"/>
              <a:gd name="connsiteY715" fmla="*/ 5263705 h 6857999"/>
              <a:gd name="connsiteX716" fmla="*/ 1164089 w 7119498"/>
              <a:gd name="connsiteY716" fmla="*/ 5305882 h 6857999"/>
              <a:gd name="connsiteX717" fmla="*/ 1121911 w 7119498"/>
              <a:gd name="connsiteY717" fmla="*/ 5339624 h 6857999"/>
              <a:gd name="connsiteX718" fmla="*/ 1045993 w 7119498"/>
              <a:gd name="connsiteY718" fmla="*/ 5179351 h 6857999"/>
              <a:gd name="connsiteX719" fmla="*/ 1071299 w 7119498"/>
              <a:gd name="connsiteY719" fmla="*/ 5103432 h 6857999"/>
              <a:gd name="connsiteX720" fmla="*/ 1096605 w 7119498"/>
              <a:gd name="connsiteY720" fmla="*/ 5103432 h 6857999"/>
              <a:gd name="connsiteX721" fmla="*/ 1324362 w 7119498"/>
              <a:gd name="connsiteY721" fmla="*/ 5170915 h 6857999"/>
              <a:gd name="connsiteX722" fmla="*/ 1290620 w 7119498"/>
              <a:gd name="connsiteY722" fmla="*/ 5179351 h 6857999"/>
              <a:gd name="connsiteX723" fmla="*/ 1240007 w 7119498"/>
              <a:gd name="connsiteY723" fmla="*/ 5120303 h 6857999"/>
              <a:gd name="connsiteX724" fmla="*/ 1256878 w 7119498"/>
              <a:gd name="connsiteY724" fmla="*/ 5094997 h 6857999"/>
              <a:gd name="connsiteX725" fmla="*/ 1324362 w 7119498"/>
              <a:gd name="connsiteY725" fmla="*/ 5170915 h 6857999"/>
              <a:gd name="connsiteX726" fmla="*/ 1501506 w 7119498"/>
              <a:gd name="connsiteY726" fmla="*/ 5179351 h 6857999"/>
              <a:gd name="connsiteX727" fmla="*/ 1518376 w 7119498"/>
              <a:gd name="connsiteY727" fmla="*/ 5229963 h 6857999"/>
              <a:gd name="connsiteX728" fmla="*/ 1484635 w 7119498"/>
              <a:gd name="connsiteY728" fmla="*/ 5280576 h 6857999"/>
              <a:gd name="connsiteX729" fmla="*/ 1425587 w 7119498"/>
              <a:gd name="connsiteY729" fmla="*/ 5280576 h 6857999"/>
              <a:gd name="connsiteX730" fmla="*/ 1417151 w 7119498"/>
              <a:gd name="connsiteY730" fmla="*/ 5255270 h 6857999"/>
              <a:gd name="connsiteX731" fmla="*/ 1459328 w 7119498"/>
              <a:gd name="connsiteY731" fmla="*/ 5221528 h 6857999"/>
              <a:gd name="connsiteX732" fmla="*/ 1425587 w 7119498"/>
              <a:gd name="connsiteY732" fmla="*/ 5204657 h 6857999"/>
              <a:gd name="connsiteX733" fmla="*/ 1374974 w 7119498"/>
              <a:gd name="connsiteY733" fmla="*/ 5263705 h 6857999"/>
              <a:gd name="connsiteX734" fmla="*/ 1282185 w 7119498"/>
              <a:gd name="connsiteY734" fmla="*/ 5314318 h 6857999"/>
              <a:gd name="connsiteX735" fmla="*/ 1467764 w 7119498"/>
              <a:gd name="connsiteY735" fmla="*/ 5061255 h 6857999"/>
              <a:gd name="connsiteX736" fmla="*/ 1501506 w 7119498"/>
              <a:gd name="connsiteY736" fmla="*/ 5179351 h 6857999"/>
              <a:gd name="connsiteX737" fmla="*/ 6200037 w 7119498"/>
              <a:gd name="connsiteY737" fmla="*/ 5145609 h 6857999"/>
              <a:gd name="connsiteX738" fmla="*/ 6174731 w 7119498"/>
              <a:gd name="connsiteY738" fmla="*/ 5069690 h 6857999"/>
              <a:gd name="connsiteX739" fmla="*/ 6191602 w 7119498"/>
              <a:gd name="connsiteY739" fmla="*/ 5019078 h 6857999"/>
              <a:gd name="connsiteX740" fmla="*/ 6200037 w 7119498"/>
              <a:gd name="connsiteY740" fmla="*/ 5145609 h 6857999"/>
              <a:gd name="connsiteX741" fmla="*/ 6385616 w 7119498"/>
              <a:gd name="connsiteY741" fmla="*/ 4968465 h 6857999"/>
              <a:gd name="connsiteX742" fmla="*/ 6469971 w 7119498"/>
              <a:gd name="connsiteY742" fmla="*/ 5103432 h 6857999"/>
              <a:gd name="connsiteX743" fmla="*/ 5719218 w 7119498"/>
              <a:gd name="connsiteY743" fmla="*/ 5989152 h 6857999"/>
              <a:gd name="connsiteX744" fmla="*/ 5238399 w 7119498"/>
              <a:gd name="connsiteY744" fmla="*/ 6259085 h 6857999"/>
              <a:gd name="connsiteX745" fmla="*/ 5103432 w 7119498"/>
              <a:gd name="connsiteY745" fmla="*/ 6174731 h 6857999"/>
              <a:gd name="connsiteX746" fmla="*/ 5272140 w 7119498"/>
              <a:gd name="connsiteY746" fmla="*/ 6242214 h 6857999"/>
              <a:gd name="connsiteX747" fmla="*/ 6453100 w 7119498"/>
              <a:gd name="connsiteY747" fmla="*/ 5103432 h 6857999"/>
              <a:gd name="connsiteX748" fmla="*/ 6368745 w 7119498"/>
              <a:gd name="connsiteY748" fmla="*/ 4968465 h 6857999"/>
              <a:gd name="connsiteX749" fmla="*/ 6385616 w 7119498"/>
              <a:gd name="connsiteY749" fmla="*/ 4968465 h 6857999"/>
              <a:gd name="connsiteX750" fmla="*/ 6174731 w 7119498"/>
              <a:gd name="connsiteY750" fmla="*/ 4968465 h 6857999"/>
              <a:gd name="connsiteX751" fmla="*/ 6140989 w 7119498"/>
              <a:gd name="connsiteY751" fmla="*/ 5078126 h 6857999"/>
              <a:gd name="connsiteX752" fmla="*/ 6191602 w 7119498"/>
              <a:gd name="connsiteY752" fmla="*/ 5179351 h 6857999"/>
              <a:gd name="connsiteX753" fmla="*/ 6259085 w 7119498"/>
              <a:gd name="connsiteY753" fmla="*/ 5145609 h 6857999"/>
              <a:gd name="connsiteX754" fmla="*/ 6309698 w 7119498"/>
              <a:gd name="connsiteY754" fmla="*/ 5196222 h 6857999"/>
              <a:gd name="connsiteX755" fmla="*/ 6216908 w 7119498"/>
              <a:gd name="connsiteY755" fmla="*/ 5272140 h 6857999"/>
              <a:gd name="connsiteX756" fmla="*/ 6073506 w 7119498"/>
              <a:gd name="connsiteY756" fmla="*/ 5086561 h 6857999"/>
              <a:gd name="connsiteX757" fmla="*/ 6149424 w 7119498"/>
              <a:gd name="connsiteY757" fmla="*/ 4926288 h 6857999"/>
              <a:gd name="connsiteX758" fmla="*/ 6174731 w 7119498"/>
              <a:gd name="connsiteY758" fmla="*/ 4968465 h 6857999"/>
              <a:gd name="connsiteX759" fmla="*/ 927897 w 7119498"/>
              <a:gd name="connsiteY759" fmla="*/ 4993771 h 6857999"/>
              <a:gd name="connsiteX760" fmla="*/ 894155 w 7119498"/>
              <a:gd name="connsiteY760" fmla="*/ 5052819 h 6857999"/>
              <a:gd name="connsiteX761" fmla="*/ 902590 w 7119498"/>
              <a:gd name="connsiteY761" fmla="*/ 4985336 h 6857999"/>
              <a:gd name="connsiteX762" fmla="*/ 885720 w 7119498"/>
              <a:gd name="connsiteY762" fmla="*/ 4917853 h 6857999"/>
              <a:gd name="connsiteX763" fmla="*/ 927897 w 7119498"/>
              <a:gd name="connsiteY763" fmla="*/ 4993771 h 6857999"/>
              <a:gd name="connsiteX764" fmla="*/ 6520583 w 7119498"/>
              <a:gd name="connsiteY764" fmla="*/ 4943159 h 6857999"/>
              <a:gd name="connsiteX765" fmla="*/ 6571196 w 7119498"/>
              <a:gd name="connsiteY765" fmla="*/ 5094997 h 6857999"/>
              <a:gd name="connsiteX766" fmla="*/ 5449284 w 7119498"/>
              <a:gd name="connsiteY766" fmla="*/ 6292827 h 6857999"/>
              <a:gd name="connsiteX767" fmla="*/ 5246834 w 7119498"/>
              <a:gd name="connsiteY767" fmla="*/ 6360310 h 6857999"/>
              <a:gd name="connsiteX768" fmla="*/ 5187786 w 7119498"/>
              <a:gd name="connsiteY768" fmla="*/ 6351875 h 6857999"/>
              <a:gd name="connsiteX769" fmla="*/ 4985336 w 7119498"/>
              <a:gd name="connsiteY769" fmla="*/ 6191602 h 6857999"/>
              <a:gd name="connsiteX770" fmla="*/ 4985336 w 7119498"/>
              <a:gd name="connsiteY770" fmla="*/ 6132554 h 6857999"/>
              <a:gd name="connsiteX771" fmla="*/ 5002207 w 7119498"/>
              <a:gd name="connsiteY771" fmla="*/ 6124118 h 6857999"/>
              <a:gd name="connsiteX772" fmla="*/ 5044384 w 7119498"/>
              <a:gd name="connsiteY772" fmla="*/ 6149425 h 6857999"/>
              <a:gd name="connsiteX773" fmla="*/ 5078126 w 7119498"/>
              <a:gd name="connsiteY773" fmla="*/ 6208473 h 6857999"/>
              <a:gd name="connsiteX774" fmla="*/ 5246834 w 7119498"/>
              <a:gd name="connsiteY774" fmla="*/ 6292827 h 6857999"/>
              <a:gd name="connsiteX775" fmla="*/ 5702347 w 7119498"/>
              <a:gd name="connsiteY775" fmla="*/ 6039764 h 6857999"/>
              <a:gd name="connsiteX776" fmla="*/ 6444664 w 7119498"/>
              <a:gd name="connsiteY776" fmla="*/ 5272140 h 6857999"/>
              <a:gd name="connsiteX777" fmla="*/ 6495277 w 7119498"/>
              <a:gd name="connsiteY777" fmla="*/ 5128738 h 6857999"/>
              <a:gd name="connsiteX778" fmla="*/ 6495277 w 7119498"/>
              <a:gd name="connsiteY778" fmla="*/ 5094997 h 6857999"/>
              <a:gd name="connsiteX779" fmla="*/ 6326568 w 7119498"/>
              <a:gd name="connsiteY779" fmla="*/ 4917853 h 6857999"/>
              <a:gd name="connsiteX780" fmla="*/ 6318133 w 7119498"/>
              <a:gd name="connsiteY780" fmla="*/ 4867240 h 6857999"/>
              <a:gd name="connsiteX781" fmla="*/ 6385616 w 7119498"/>
              <a:gd name="connsiteY781" fmla="*/ 4858805 h 6857999"/>
              <a:gd name="connsiteX782" fmla="*/ 6520583 w 7119498"/>
              <a:gd name="connsiteY782" fmla="*/ 4943159 h 6857999"/>
              <a:gd name="connsiteX783" fmla="*/ 607351 w 7119498"/>
              <a:gd name="connsiteY783" fmla="*/ 4951594 h 6857999"/>
              <a:gd name="connsiteX784" fmla="*/ 598915 w 7119498"/>
              <a:gd name="connsiteY784" fmla="*/ 5019078 h 6857999"/>
              <a:gd name="connsiteX785" fmla="*/ 759188 w 7119498"/>
              <a:gd name="connsiteY785" fmla="*/ 5305882 h 6857999"/>
              <a:gd name="connsiteX786" fmla="*/ 1788310 w 7119498"/>
              <a:gd name="connsiteY786" fmla="*/ 6208473 h 6857999"/>
              <a:gd name="connsiteX787" fmla="*/ 1889535 w 7119498"/>
              <a:gd name="connsiteY787" fmla="*/ 6166295 h 6857999"/>
              <a:gd name="connsiteX788" fmla="*/ 1931712 w 7119498"/>
              <a:gd name="connsiteY788" fmla="*/ 6115683 h 6857999"/>
              <a:gd name="connsiteX789" fmla="*/ 1788310 w 7119498"/>
              <a:gd name="connsiteY789" fmla="*/ 6216908 h 6857999"/>
              <a:gd name="connsiteX790" fmla="*/ 1450893 w 7119498"/>
              <a:gd name="connsiteY790" fmla="*/ 6039764 h 6857999"/>
              <a:gd name="connsiteX791" fmla="*/ 1037557 w 7119498"/>
              <a:gd name="connsiteY791" fmla="*/ 5677041 h 6857999"/>
              <a:gd name="connsiteX792" fmla="*/ 590480 w 7119498"/>
              <a:gd name="connsiteY792" fmla="*/ 5035949 h 6857999"/>
              <a:gd name="connsiteX793" fmla="*/ 700140 w 7119498"/>
              <a:gd name="connsiteY793" fmla="*/ 4841934 h 6857999"/>
              <a:gd name="connsiteX794" fmla="*/ 607351 w 7119498"/>
              <a:gd name="connsiteY794" fmla="*/ 4951594 h 6857999"/>
              <a:gd name="connsiteX795" fmla="*/ 6588067 w 7119498"/>
              <a:gd name="connsiteY795" fmla="*/ 4993771 h 6857999"/>
              <a:gd name="connsiteX796" fmla="*/ 6630244 w 7119498"/>
              <a:gd name="connsiteY796" fmla="*/ 4892546 h 6857999"/>
              <a:gd name="connsiteX797" fmla="*/ 6588067 w 7119498"/>
              <a:gd name="connsiteY797" fmla="*/ 4816628 h 6857999"/>
              <a:gd name="connsiteX798" fmla="*/ 6647114 w 7119498"/>
              <a:gd name="connsiteY798" fmla="*/ 4892546 h 6857999"/>
              <a:gd name="connsiteX799" fmla="*/ 6588067 w 7119498"/>
              <a:gd name="connsiteY799" fmla="*/ 4993771 h 6857999"/>
              <a:gd name="connsiteX800" fmla="*/ 1020686 w 7119498"/>
              <a:gd name="connsiteY800" fmla="*/ 5002207 h 6857999"/>
              <a:gd name="connsiteX801" fmla="*/ 868849 w 7119498"/>
              <a:gd name="connsiteY801" fmla="*/ 5179351 h 6857999"/>
              <a:gd name="connsiteX802" fmla="*/ 767624 w 7119498"/>
              <a:gd name="connsiteY802" fmla="*/ 5094997 h 6857999"/>
              <a:gd name="connsiteX803" fmla="*/ 826672 w 7119498"/>
              <a:gd name="connsiteY803" fmla="*/ 5044384 h 6857999"/>
              <a:gd name="connsiteX804" fmla="*/ 894155 w 7119498"/>
              <a:gd name="connsiteY804" fmla="*/ 5111867 h 6857999"/>
              <a:gd name="connsiteX805" fmla="*/ 953203 w 7119498"/>
              <a:gd name="connsiteY805" fmla="*/ 4985336 h 6857999"/>
              <a:gd name="connsiteX806" fmla="*/ 902590 w 7119498"/>
              <a:gd name="connsiteY806" fmla="*/ 4850369 h 6857999"/>
              <a:gd name="connsiteX807" fmla="*/ 911026 w 7119498"/>
              <a:gd name="connsiteY807" fmla="*/ 4799757 h 6857999"/>
              <a:gd name="connsiteX808" fmla="*/ 1020686 w 7119498"/>
              <a:gd name="connsiteY808" fmla="*/ 5002207 h 6857999"/>
              <a:gd name="connsiteX809" fmla="*/ 1003816 w 7119498"/>
              <a:gd name="connsiteY809" fmla="*/ 4825063 h 6857999"/>
              <a:gd name="connsiteX810" fmla="*/ 1012251 w 7119498"/>
              <a:gd name="connsiteY810" fmla="*/ 4791321 h 6857999"/>
              <a:gd name="connsiteX811" fmla="*/ 1003816 w 7119498"/>
              <a:gd name="connsiteY811" fmla="*/ 4825063 h 6857999"/>
              <a:gd name="connsiteX812" fmla="*/ 742317 w 7119498"/>
              <a:gd name="connsiteY812" fmla="*/ 4740709 h 6857999"/>
              <a:gd name="connsiteX813" fmla="*/ 742317 w 7119498"/>
              <a:gd name="connsiteY813" fmla="*/ 4791321 h 6857999"/>
              <a:gd name="connsiteX814" fmla="*/ 674834 w 7119498"/>
              <a:gd name="connsiteY814" fmla="*/ 4808192 h 6857999"/>
              <a:gd name="connsiteX815" fmla="*/ 556738 w 7119498"/>
              <a:gd name="connsiteY815" fmla="*/ 5019078 h 6857999"/>
              <a:gd name="connsiteX816" fmla="*/ 700140 w 7119498"/>
              <a:gd name="connsiteY816" fmla="*/ 5314318 h 6857999"/>
              <a:gd name="connsiteX817" fmla="*/ 1796745 w 7119498"/>
              <a:gd name="connsiteY817" fmla="*/ 6259085 h 6857999"/>
              <a:gd name="connsiteX818" fmla="*/ 1931712 w 7119498"/>
              <a:gd name="connsiteY818" fmla="*/ 6191602 h 6857999"/>
              <a:gd name="connsiteX819" fmla="*/ 1973889 w 7119498"/>
              <a:gd name="connsiteY819" fmla="*/ 6081941 h 6857999"/>
              <a:gd name="connsiteX820" fmla="*/ 2041373 w 7119498"/>
              <a:gd name="connsiteY820" fmla="*/ 6065070 h 6857999"/>
              <a:gd name="connsiteX821" fmla="*/ 2049808 w 7119498"/>
              <a:gd name="connsiteY821" fmla="*/ 6098812 h 6857999"/>
              <a:gd name="connsiteX822" fmla="*/ 1813616 w 7119498"/>
              <a:gd name="connsiteY822" fmla="*/ 6343439 h 6857999"/>
              <a:gd name="connsiteX823" fmla="*/ 1417151 w 7119498"/>
              <a:gd name="connsiteY823" fmla="*/ 6140989 h 6857999"/>
              <a:gd name="connsiteX824" fmla="*/ 877284 w 7119498"/>
              <a:gd name="connsiteY824" fmla="*/ 5660170 h 6857999"/>
              <a:gd name="connsiteX825" fmla="*/ 480819 w 7119498"/>
              <a:gd name="connsiteY825" fmla="*/ 5019078 h 6857999"/>
              <a:gd name="connsiteX826" fmla="*/ 674834 w 7119498"/>
              <a:gd name="connsiteY826" fmla="*/ 4740709 h 6857999"/>
              <a:gd name="connsiteX827" fmla="*/ 742317 w 7119498"/>
              <a:gd name="connsiteY827" fmla="*/ 4740709 h 6857999"/>
              <a:gd name="connsiteX828" fmla="*/ 6731469 w 7119498"/>
              <a:gd name="connsiteY828" fmla="*/ 4723838 h 6857999"/>
              <a:gd name="connsiteX829" fmla="*/ 6756775 w 7119498"/>
              <a:gd name="connsiteY829" fmla="*/ 4723838 h 6857999"/>
              <a:gd name="connsiteX830" fmla="*/ 6731469 w 7119498"/>
              <a:gd name="connsiteY830" fmla="*/ 4723838 h 6857999"/>
              <a:gd name="connsiteX831" fmla="*/ 6832694 w 7119498"/>
              <a:gd name="connsiteY831" fmla="*/ 4698532 h 6857999"/>
              <a:gd name="connsiteX832" fmla="*/ 6773646 w 7119498"/>
              <a:gd name="connsiteY832" fmla="*/ 4825063 h 6857999"/>
              <a:gd name="connsiteX833" fmla="*/ 6756775 w 7119498"/>
              <a:gd name="connsiteY833" fmla="*/ 4774450 h 6857999"/>
              <a:gd name="connsiteX834" fmla="*/ 6807388 w 7119498"/>
              <a:gd name="connsiteY834" fmla="*/ 4698532 h 6857999"/>
              <a:gd name="connsiteX835" fmla="*/ 6832694 w 7119498"/>
              <a:gd name="connsiteY835" fmla="*/ 4698532 h 6857999"/>
              <a:gd name="connsiteX836" fmla="*/ 472384 w 7119498"/>
              <a:gd name="connsiteY836" fmla="*/ 4766015 h 6857999"/>
              <a:gd name="connsiteX837" fmla="*/ 489255 w 7119498"/>
              <a:gd name="connsiteY837" fmla="*/ 4850369 h 6857999"/>
              <a:gd name="connsiteX838" fmla="*/ 438642 w 7119498"/>
              <a:gd name="connsiteY838" fmla="*/ 4766015 h 6857999"/>
              <a:gd name="connsiteX839" fmla="*/ 489255 w 7119498"/>
              <a:gd name="connsiteY839" fmla="*/ 4690096 h 6857999"/>
              <a:gd name="connsiteX840" fmla="*/ 506125 w 7119498"/>
              <a:gd name="connsiteY840" fmla="*/ 4698532 h 6857999"/>
              <a:gd name="connsiteX841" fmla="*/ 472384 w 7119498"/>
              <a:gd name="connsiteY841" fmla="*/ 4766015 h 6857999"/>
              <a:gd name="connsiteX842" fmla="*/ 6748340 w 7119498"/>
              <a:gd name="connsiteY842" fmla="*/ 4875676 h 6857999"/>
              <a:gd name="connsiteX843" fmla="*/ 6604937 w 7119498"/>
              <a:gd name="connsiteY843" fmla="*/ 5094997 h 6857999"/>
              <a:gd name="connsiteX844" fmla="*/ 6596502 w 7119498"/>
              <a:gd name="connsiteY844" fmla="*/ 5035949 h 6857999"/>
              <a:gd name="connsiteX845" fmla="*/ 6630244 w 7119498"/>
              <a:gd name="connsiteY845" fmla="*/ 5002207 h 6857999"/>
              <a:gd name="connsiteX846" fmla="*/ 6680856 w 7119498"/>
              <a:gd name="connsiteY846" fmla="*/ 4867240 h 6857999"/>
              <a:gd name="connsiteX847" fmla="*/ 6588067 w 7119498"/>
              <a:gd name="connsiteY847" fmla="*/ 4757580 h 6857999"/>
              <a:gd name="connsiteX848" fmla="*/ 6512148 w 7119498"/>
              <a:gd name="connsiteY848" fmla="*/ 4841934 h 6857999"/>
              <a:gd name="connsiteX849" fmla="*/ 6444664 w 7119498"/>
              <a:gd name="connsiteY849" fmla="*/ 4782886 h 6857999"/>
              <a:gd name="connsiteX850" fmla="*/ 6562760 w 7119498"/>
              <a:gd name="connsiteY850" fmla="*/ 4681661 h 6857999"/>
              <a:gd name="connsiteX851" fmla="*/ 6748340 w 7119498"/>
              <a:gd name="connsiteY851" fmla="*/ 4875676 h 6857999"/>
              <a:gd name="connsiteX852" fmla="*/ 6014458 w 7119498"/>
              <a:gd name="connsiteY852" fmla="*/ 4681661 h 6857999"/>
              <a:gd name="connsiteX853" fmla="*/ 5997587 w 7119498"/>
              <a:gd name="connsiteY853" fmla="*/ 4740709 h 6857999"/>
              <a:gd name="connsiteX854" fmla="*/ 6056635 w 7119498"/>
              <a:gd name="connsiteY854" fmla="*/ 4892546 h 6857999"/>
              <a:gd name="connsiteX855" fmla="*/ 6006022 w 7119498"/>
              <a:gd name="connsiteY855" fmla="*/ 4993771 h 6857999"/>
              <a:gd name="connsiteX856" fmla="*/ 6022893 w 7119498"/>
              <a:gd name="connsiteY856" fmla="*/ 5044384 h 6857999"/>
              <a:gd name="connsiteX857" fmla="*/ 5938539 w 7119498"/>
              <a:gd name="connsiteY857" fmla="*/ 5128738 h 6857999"/>
              <a:gd name="connsiteX858" fmla="*/ 5904797 w 7119498"/>
              <a:gd name="connsiteY858" fmla="*/ 5111867 h 6857999"/>
              <a:gd name="connsiteX859" fmla="*/ 5963845 w 7119498"/>
              <a:gd name="connsiteY859" fmla="*/ 5061255 h 6857999"/>
              <a:gd name="connsiteX860" fmla="*/ 5904797 w 7119498"/>
              <a:gd name="connsiteY860" fmla="*/ 5019078 h 6857999"/>
              <a:gd name="connsiteX861" fmla="*/ 5778266 w 7119498"/>
              <a:gd name="connsiteY861" fmla="*/ 5179351 h 6857999"/>
              <a:gd name="connsiteX862" fmla="*/ 5744524 w 7119498"/>
              <a:gd name="connsiteY862" fmla="*/ 5187786 h 6857999"/>
              <a:gd name="connsiteX863" fmla="*/ 5736089 w 7119498"/>
              <a:gd name="connsiteY863" fmla="*/ 5145609 h 6857999"/>
              <a:gd name="connsiteX864" fmla="*/ 5752960 w 7119498"/>
              <a:gd name="connsiteY864" fmla="*/ 5061255 h 6857999"/>
              <a:gd name="connsiteX865" fmla="*/ 5727653 w 7119498"/>
              <a:gd name="connsiteY865" fmla="*/ 5044384 h 6857999"/>
              <a:gd name="connsiteX866" fmla="*/ 5685476 w 7119498"/>
              <a:gd name="connsiteY866" fmla="*/ 5086561 h 6857999"/>
              <a:gd name="connsiteX867" fmla="*/ 5651734 w 7119498"/>
              <a:gd name="connsiteY867" fmla="*/ 5044384 h 6857999"/>
              <a:gd name="connsiteX868" fmla="*/ 5719218 w 7119498"/>
              <a:gd name="connsiteY868" fmla="*/ 4985336 h 6857999"/>
              <a:gd name="connsiteX869" fmla="*/ 5786701 w 7119498"/>
              <a:gd name="connsiteY869" fmla="*/ 5002207 h 6857999"/>
              <a:gd name="connsiteX870" fmla="*/ 5845749 w 7119498"/>
              <a:gd name="connsiteY870" fmla="*/ 4976901 h 6857999"/>
              <a:gd name="connsiteX871" fmla="*/ 5921668 w 7119498"/>
              <a:gd name="connsiteY871" fmla="*/ 4968465 h 6857999"/>
              <a:gd name="connsiteX872" fmla="*/ 6014458 w 7119498"/>
              <a:gd name="connsiteY872" fmla="*/ 4884111 h 6857999"/>
              <a:gd name="connsiteX873" fmla="*/ 5955410 w 7119498"/>
              <a:gd name="connsiteY873" fmla="*/ 4808192 h 6857999"/>
              <a:gd name="connsiteX874" fmla="*/ 5904797 w 7119498"/>
              <a:gd name="connsiteY874" fmla="*/ 4841934 h 6857999"/>
              <a:gd name="connsiteX875" fmla="*/ 5930103 w 7119498"/>
              <a:gd name="connsiteY875" fmla="*/ 4875676 h 6857999"/>
              <a:gd name="connsiteX876" fmla="*/ 5887926 w 7119498"/>
              <a:gd name="connsiteY876" fmla="*/ 4909417 h 6857999"/>
              <a:gd name="connsiteX877" fmla="*/ 5837314 w 7119498"/>
              <a:gd name="connsiteY877" fmla="*/ 4841934 h 6857999"/>
              <a:gd name="connsiteX878" fmla="*/ 5930103 w 7119498"/>
              <a:gd name="connsiteY878" fmla="*/ 4740709 h 6857999"/>
              <a:gd name="connsiteX879" fmla="*/ 6006022 w 7119498"/>
              <a:gd name="connsiteY879" fmla="*/ 4622613 h 6857999"/>
              <a:gd name="connsiteX880" fmla="*/ 6014458 w 7119498"/>
              <a:gd name="connsiteY880" fmla="*/ 4681661 h 6857999"/>
              <a:gd name="connsiteX881" fmla="*/ 6545889 w 7119498"/>
              <a:gd name="connsiteY881" fmla="*/ 4647919 h 6857999"/>
              <a:gd name="connsiteX882" fmla="*/ 6495277 w 7119498"/>
              <a:gd name="connsiteY882" fmla="*/ 4639484 h 6857999"/>
              <a:gd name="connsiteX883" fmla="*/ 6520583 w 7119498"/>
              <a:gd name="connsiteY883" fmla="*/ 4597307 h 6857999"/>
              <a:gd name="connsiteX884" fmla="*/ 6545889 w 7119498"/>
              <a:gd name="connsiteY884" fmla="*/ 4647919 h 6857999"/>
              <a:gd name="connsiteX885" fmla="*/ 388030 w 7119498"/>
              <a:gd name="connsiteY885" fmla="*/ 4597307 h 6857999"/>
              <a:gd name="connsiteX886" fmla="*/ 354288 w 7119498"/>
              <a:gd name="connsiteY886" fmla="*/ 4622613 h 6857999"/>
              <a:gd name="connsiteX887" fmla="*/ 354288 w 7119498"/>
              <a:gd name="connsiteY887" fmla="*/ 4588871 h 6857999"/>
              <a:gd name="connsiteX888" fmla="*/ 388030 w 7119498"/>
              <a:gd name="connsiteY888" fmla="*/ 4597307 h 6857999"/>
              <a:gd name="connsiteX889" fmla="*/ 632657 w 7119498"/>
              <a:gd name="connsiteY889" fmla="*/ 4681661 h 6857999"/>
              <a:gd name="connsiteX890" fmla="*/ 573609 w 7119498"/>
              <a:gd name="connsiteY890" fmla="*/ 4749144 h 6857999"/>
              <a:gd name="connsiteX891" fmla="*/ 514561 w 7119498"/>
              <a:gd name="connsiteY891" fmla="*/ 4647919 h 6857999"/>
              <a:gd name="connsiteX892" fmla="*/ 413336 w 7119498"/>
              <a:gd name="connsiteY892" fmla="*/ 4766015 h 6857999"/>
              <a:gd name="connsiteX893" fmla="*/ 463948 w 7119498"/>
              <a:gd name="connsiteY893" fmla="*/ 4900982 h 6857999"/>
              <a:gd name="connsiteX894" fmla="*/ 455513 w 7119498"/>
              <a:gd name="connsiteY894" fmla="*/ 4960030 h 6857999"/>
              <a:gd name="connsiteX895" fmla="*/ 430207 w 7119498"/>
              <a:gd name="connsiteY895" fmla="*/ 4968465 h 6857999"/>
              <a:gd name="connsiteX896" fmla="*/ 328982 w 7119498"/>
              <a:gd name="connsiteY896" fmla="*/ 4782886 h 6857999"/>
              <a:gd name="connsiteX897" fmla="*/ 506125 w 7119498"/>
              <a:gd name="connsiteY897" fmla="*/ 4572000 h 6857999"/>
              <a:gd name="connsiteX898" fmla="*/ 632657 w 7119498"/>
              <a:gd name="connsiteY898" fmla="*/ 4681661 h 6857999"/>
              <a:gd name="connsiteX899" fmla="*/ 328982 w 7119498"/>
              <a:gd name="connsiteY899" fmla="*/ 4656354 h 6857999"/>
              <a:gd name="connsiteX900" fmla="*/ 312111 w 7119498"/>
              <a:gd name="connsiteY900" fmla="*/ 4698532 h 6857999"/>
              <a:gd name="connsiteX901" fmla="*/ 236192 w 7119498"/>
              <a:gd name="connsiteY901" fmla="*/ 4580436 h 6857999"/>
              <a:gd name="connsiteX902" fmla="*/ 244627 w 7119498"/>
              <a:gd name="connsiteY902" fmla="*/ 4546694 h 6857999"/>
              <a:gd name="connsiteX903" fmla="*/ 328982 w 7119498"/>
              <a:gd name="connsiteY903" fmla="*/ 4656354 h 6857999"/>
              <a:gd name="connsiteX904" fmla="*/ 6520583 w 7119498"/>
              <a:gd name="connsiteY904" fmla="*/ 4555129 h 6857999"/>
              <a:gd name="connsiteX905" fmla="*/ 6461535 w 7119498"/>
              <a:gd name="connsiteY905" fmla="*/ 4622613 h 6857999"/>
              <a:gd name="connsiteX906" fmla="*/ 6461535 w 7119498"/>
              <a:gd name="connsiteY906" fmla="*/ 4690096 h 6857999"/>
              <a:gd name="connsiteX907" fmla="*/ 6436229 w 7119498"/>
              <a:gd name="connsiteY907" fmla="*/ 4639484 h 6857999"/>
              <a:gd name="connsiteX908" fmla="*/ 6512148 w 7119498"/>
              <a:gd name="connsiteY908" fmla="*/ 4538259 h 6857999"/>
              <a:gd name="connsiteX909" fmla="*/ 6520583 w 7119498"/>
              <a:gd name="connsiteY909" fmla="*/ 4555129 h 6857999"/>
              <a:gd name="connsiteX910" fmla="*/ 1130347 w 7119498"/>
              <a:gd name="connsiteY910" fmla="*/ 4563565 h 6857999"/>
              <a:gd name="connsiteX911" fmla="*/ 1130347 w 7119498"/>
              <a:gd name="connsiteY911" fmla="*/ 4656354 h 6857999"/>
              <a:gd name="connsiteX912" fmla="*/ 1256878 w 7119498"/>
              <a:gd name="connsiteY912" fmla="*/ 4749144 h 6857999"/>
              <a:gd name="connsiteX913" fmla="*/ 1214701 w 7119498"/>
              <a:gd name="connsiteY913" fmla="*/ 4791321 h 6857999"/>
              <a:gd name="connsiteX914" fmla="*/ 1189395 w 7119498"/>
              <a:gd name="connsiteY914" fmla="*/ 4723838 h 6857999"/>
              <a:gd name="connsiteX915" fmla="*/ 1164089 w 7119498"/>
              <a:gd name="connsiteY915" fmla="*/ 4715402 h 6857999"/>
              <a:gd name="connsiteX916" fmla="*/ 1105041 w 7119498"/>
              <a:gd name="connsiteY916" fmla="*/ 4782886 h 6857999"/>
              <a:gd name="connsiteX917" fmla="*/ 1240007 w 7119498"/>
              <a:gd name="connsiteY917" fmla="*/ 4858805 h 6857999"/>
              <a:gd name="connsiteX918" fmla="*/ 1299055 w 7119498"/>
              <a:gd name="connsiteY918" fmla="*/ 4892546 h 6857999"/>
              <a:gd name="connsiteX919" fmla="*/ 1366539 w 7119498"/>
              <a:gd name="connsiteY919" fmla="*/ 4892546 h 6857999"/>
              <a:gd name="connsiteX920" fmla="*/ 1425587 w 7119498"/>
              <a:gd name="connsiteY920" fmla="*/ 4951594 h 6857999"/>
              <a:gd name="connsiteX921" fmla="*/ 1417151 w 7119498"/>
              <a:gd name="connsiteY921" fmla="*/ 4976901 h 6857999"/>
              <a:gd name="connsiteX922" fmla="*/ 1391845 w 7119498"/>
              <a:gd name="connsiteY922" fmla="*/ 4985336 h 6857999"/>
              <a:gd name="connsiteX923" fmla="*/ 1358103 w 7119498"/>
              <a:gd name="connsiteY923" fmla="*/ 4951594 h 6857999"/>
              <a:gd name="connsiteX924" fmla="*/ 1307491 w 7119498"/>
              <a:gd name="connsiteY924" fmla="*/ 5086561 h 6857999"/>
              <a:gd name="connsiteX925" fmla="*/ 1282185 w 7119498"/>
              <a:gd name="connsiteY925" fmla="*/ 5086561 h 6857999"/>
              <a:gd name="connsiteX926" fmla="*/ 1273749 w 7119498"/>
              <a:gd name="connsiteY926" fmla="*/ 5069690 h 6857999"/>
              <a:gd name="connsiteX927" fmla="*/ 1290620 w 7119498"/>
              <a:gd name="connsiteY927" fmla="*/ 5002207 h 6857999"/>
              <a:gd name="connsiteX928" fmla="*/ 1189395 w 7119498"/>
              <a:gd name="connsiteY928" fmla="*/ 4909417 h 6857999"/>
              <a:gd name="connsiteX929" fmla="*/ 1130347 w 7119498"/>
              <a:gd name="connsiteY929" fmla="*/ 4951594 h 6857999"/>
              <a:gd name="connsiteX930" fmla="*/ 1189395 w 7119498"/>
              <a:gd name="connsiteY930" fmla="*/ 4993771 h 6857999"/>
              <a:gd name="connsiteX931" fmla="*/ 1155653 w 7119498"/>
              <a:gd name="connsiteY931" fmla="*/ 5035949 h 6857999"/>
              <a:gd name="connsiteX932" fmla="*/ 1079734 w 7119498"/>
              <a:gd name="connsiteY932" fmla="*/ 4951594 h 6857999"/>
              <a:gd name="connsiteX933" fmla="*/ 1105041 w 7119498"/>
              <a:gd name="connsiteY933" fmla="*/ 4892546 h 6857999"/>
              <a:gd name="connsiteX934" fmla="*/ 1054428 w 7119498"/>
              <a:gd name="connsiteY934" fmla="*/ 4791321 h 6857999"/>
              <a:gd name="connsiteX935" fmla="*/ 1105041 w 7119498"/>
              <a:gd name="connsiteY935" fmla="*/ 4673225 h 6857999"/>
              <a:gd name="connsiteX936" fmla="*/ 1088170 w 7119498"/>
              <a:gd name="connsiteY936" fmla="*/ 4588871 h 6857999"/>
              <a:gd name="connsiteX937" fmla="*/ 1121911 w 7119498"/>
              <a:gd name="connsiteY937" fmla="*/ 4504517 h 6857999"/>
              <a:gd name="connsiteX938" fmla="*/ 1130347 w 7119498"/>
              <a:gd name="connsiteY938" fmla="*/ 4563565 h 6857999"/>
              <a:gd name="connsiteX939" fmla="*/ 565173 w 7119498"/>
              <a:gd name="connsiteY939" fmla="*/ 4538259 h 6857999"/>
              <a:gd name="connsiteX940" fmla="*/ 522996 w 7119498"/>
              <a:gd name="connsiteY940" fmla="*/ 4546694 h 6857999"/>
              <a:gd name="connsiteX941" fmla="*/ 548303 w 7119498"/>
              <a:gd name="connsiteY941" fmla="*/ 4487646 h 6857999"/>
              <a:gd name="connsiteX942" fmla="*/ 565173 w 7119498"/>
              <a:gd name="connsiteY942" fmla="*/ 4538259 h 6857999"/>
              <a:gd name="connsiteX943" fmla="*/ 6545889 w 7119498"/>
              <a:gd name="connsiteY943" fmla="*/ 4470775 h 6857999"/>
              <a:gd name="connsiteX944" fmla="*/ 6402487 w 7119498"/>
              <a:gd name="connsiteY944" fmla="*/ 4631048 h 6857999"/>
              <a:gd name="connsiteX945" fmla="*/ 6436229 w 7119498"/>
              <a:gd name="connsiteY945" fmla="*/ 4723838 h 6857999"/>
              <a:gd name="connsiteX946" fmla="*/ 6419358 w 7119498"/>
              <a:gd name="connsiteY946" fmla="*/ 4749144 h 6857999"/>
              <a:gd name="connsiteX947" fmla="*/ 6343439 w 7119498"/>
              <a:gd name="connsiteY947" fmla="*/ 4622613 h 6857999"/>
              <a:gd name="connsiteX948" fmla="*/ 6495277 w 7119498"/>
              <a:gd name="connsiteY948" fmla="*/ 4470775 h 6857999"/>
              <a:gd name="connsiteX949" fmla="*/ 6545889 w 7119498"/>
              <a:gd name="connsiteY949" fmla="*/ 4470775 h 6857999"/>
              <a:gd name="connsiteX950" fmla="*/ 598915 w 7119498"/>
              <a:gd name="connsiteY950" fmla="*/ 4563565 h 6857999"/>
              <a:gd name="connsiteX951" fmla="*/ 598915 w 7119498"/>
              <a:gd name="connsiteY951" fmla="*/ 4529823 h 6857999"/>
              <a:gd name="connsiteX952" fmla="*/ 556738 w 7119498"/>
              <a:gd name="connsiteY952" fmla="*/ 4453904 h 6857999"/>
              <a:gd name="connsiteX953" fmla="*/ 607351 w 7119498"/>
              <a:gd name="connsiteY953" fmla="*/ 4512952 h 6857999"/>
              <a:gd name="connsiteX954" fmla="*/ 598915 w 7119498"/>
              <a:gd name="connsiteY954" fmla="*/ 4563565 h 6857999"/>
              <a:gd name="connsiteX955" fmla="*/ 6849565 w 7119498"/>
              <a:gd name="connsiteY955" fmla="*/ 4437033 h 6857999"/>
              <a:gd name="connsiteX956" fmla="*/ 6849565 w 7119498"/>
              <a:gd name="connsiteY956" fmla="*/ 4479211 h 6857999"/>
              <a:gd name="connsiteX957" fmla="*/ 6714598 w 7119498"/>
              <a:gd name="connsiteY957" fmla="*/ 4597307 h 6857999"/>
              <a:gd name="connsiteX958" fmla="*/ 6680856 w 7119498"/>
              <a:gd name="connsiteY958" fmla="*/ 4572000 h 6857999"/>
              <a:gd name="connsiteX959" fmla="*/ 6824258 w 7119498"/>
              <a:gd name="connsiteY959" fmla="*/ 4437033 h 6857999"/>
              <a:gd name="connsiteX960" fmla="*/ 6849565 w 7119498"/>
              <a:gd name="connsiteY960" fmla="*/ 4437033 h 6857999"/>
              <a:gd name="connsiteX961" fmla="*/ 6950790 w 7119498"/>
              <a:gd name="connsiteY961" fmla="*/ 4428598 h 6857999"/>
              <a:gd name="connsiteX962" fmla="*/ 6731469 w 7119498"/>
              <a:gd name="connsiteY962" fmla="*/ 4690096 h 6857999"/>
              <a:gd name="connsiteX963" fmla="*/ 6554325 w 7119498"/>
              <a:gd name="connsiteY963" fmla="*/ 4555129 h 6857999"/>
              <a:gd name="connsiteX964" fmla="*/ 6613373 w 7119498"/>
              <a:gd name="connsiteY964" fmla="*/ 4487646 h 6857999"/>
              <a:gd name="connsiteX965" fmla="*/ 6663985 w 7119498"/>
              <a:gd name="connsiteY965" fmla="*/ 4529823 h 6857999"/>
              <a:gd name="connsiteX966" fmla="*/ 6638679 w 7119498"/>
              <a:gd name="connsiteY966" fmla="*/ 4588871 h 6857999"/>
              <a:gd name="connsiteX967" fmla="*/ 6714598 w 7119498"/>
              <a:gd name="connsiteY967" fmla="*/ 4631048 h 6857999"/>
              <a:gd name="connsiteX968" fmla="*/ 6874871 w 7119498"/>
              <a:gd name="connsiteY968" fmla="*/ 4479211 h 6857999"/>
              <a:gd name="connsiteX969" fmla="*/ 6874871 w 7119498"/>
              <a:gd name="connsiteY969" fmla="*/ 4420163 h 6857999"/>
              <a:gd name="connsiteX970" fmla="*/ 6942354 w 7119498"/>
              <a:gd name="connsiteY970" fmla="*/ 4361115 h 6857999"/>
              <a:gd name="connsiteX971" fmla="*/ 6950790 w 7119498"/>
              <a:gd name="connsiteY971" fmla="*/ 4428598 h 6857999"/>
              <a:gd name="connsiteX972" fmla="*/ 582044 w 7119498"/>
              <a:gd name="connsiteY972" fmla="*/ 4361115 h 6857999"/>
              <a:gd name="connsiteX973" fmla="*/ 700140 w 7119498"/>
              <a:gd name="connsiteY973" fmla="*/ 4529823 h 6857999"/>
              <a:gd name="connsiteX974" fmla="*/ 666399 w 7119498"/>
              <a:gd name="connsiteY974" fmla="*/ 4639484 h 6857999"/>
              <a:gd name="connsiteX975" fmla="*/ 641092 w 7119498"/>
              <a:gd name="connsiteY975" fmla="*/ 4572000 h 6857999"/>
              <a:gd name="connsiteX976" fmla="*/ 641092 w 7119498"/>
              <a:gd name="connsiteY976" fmla="*/ 4529823 h 6857999"/>
              <a:gd name="connsiteX977" fmla="*/ 556738 w 7119498"/>
              <a:gd name="connsiteY977" fmla="*/ 4394856 h 6857999"/>
              <a:gd name="connsiteX978" fmla="*/ 556738 w 7119498"/>
              <a:gd name="connsiteY978" fmla="*/ 4361115 h 6857999"/>
              <a:gd name="connsiteX979" fmla="*/ 582044 w 7119498"/>
              <a:gd name="connsiteY979" fmla="*/ 4361115 h 6857999"/>
              <a:gd name="connsiteX980" fmla="*/ 337417 w 7119498"/>
              <a:gd name="connsiteY980" fmla="*/ 4420163 h 6857999"/>
              <a:gd name="connsiteX981" fmla="*/ 413336 w 7119498"/>
              <a:gd name="connsiteY981" fmla="*/ 4445469 h 6857999"/>
              <a:gd name="connsiteX982" fmla="*/ 371159 w 7119498"/>
              <a:gd name="connsiteY982" fmla="*/ 4453904 h 6857999"/>
              <a:gd name="connsiteX983" fmla="*/ 261498 w 7119498"/>
              <a:gd name="connsiteY983" fmla="*/ 4327373 h 6857999"/>
              <a:gd name="connsiteX984" fmla="*/ 269934 w 7119498"/>
              <a:gd name="connsiteY984" fmla="*/ 4310502 h 6857999"/>
              <a:gd name="connsiteX985" fmla="*/ 337417 w 7119498"/>
              <a:gd name="connsiteY985" fmla="*/ 4420163 h 6857999"/>
              <a:gd name="connsiteX986" fmla="*/ 6739904 w 7119498"/>
              <a:gd name="connsiteY986" fmla="*/ 4276760 h 6857999"/>
              <a:gd name="connsiteX987" fmla="*/ 6571196 w 7119498"/>
              <a:gd name="connsiteY987" fmla="*/ 4302067 h 6857999"/>
              <a:gd name="connsiteX988" fmla="*/ 6478406 w 7119498"/>
              <a:gd name="connsiteY988" fmla="*/ 4377985 h 6857999"/>
              <a:gd name="connsiteX989" fmla="*/ 6191602 w 7119498"/>
              <a:gd name="connsiteY989" fmla="*/ 4597307 h 6857999"/>
              <a:gd name="connsiteX990" fmla="*/ 6267520 w 7119498"/>
              <a:gd name="connsiteY990" fmla="*/ 4757580 h 6857999"/>
              <a:gd name="connsiteX991" fmla="*/ 6284391 w 7119498"/>
              <a:gd name="connsiteY991" fmla="*/ 4884111 h 6857999"/>
              <a:gd name="connsiteX992" fmla="*/ 6410923 w 7119498"/>
              <a:gd name="connsiteY992" fmla="*/ 5035949 h 6857999"/>
              <a:gd name="connsiteX993" fmla="*/ 6250650 w 7119498"/>
              <a:gd name="connsiteY993" fmla="*/ 4782886 h 6857999"/>
              <a:gd name="connsiteX994" fmla="*/ 6166295 w 7119498"/>
              <a:gd name="connsiteY994" fmla="*/ 4639484 h 6857999"/>
              <a:gd name="connsiteX995" fmla="*/ 6166295 w 7119498"/>
              <a:gd name="connsiteY995" fmla="*/ 4588871 h 6857999"/>
              <a:gd name="connsiteX996" fmla="*/ 6309698 w 7119498"/>
              <a:gd name="connsiteY996" fmla="*/ 4377985 h 6857999"/>
              <a:gd name="connsiteX997" fmla="*/ 6453100 w 7119498"/>
              <a:gd name="connsiteY997" fmla="*/ 4361115 h 6857999"/>
              <a:gd name="connsiteX998" fmla="*/ 6520583 w 7119498"/>
              <a:gd name="connsiteY998" fmla="*/ 4310502 h 6857999"/>
              <a:gd name="connsiteX999" fmla="*/ 6647114 w 7119498"/>
              <a:gd name="connsiteY999" fmla="*/ 4259890 h 6857999"/>
              <a:gd name="connsiteX1000" fmla="*/ 6739904 w 7119498"/>
              <a:gd name="connsiteY1000" fmla="*/ 4276760 h 6857999"/>
              <a:gd name="connsiteX1001" fmla="*/ 371159 w 7119498"/>
              <a:gd name="connsiteY1001" fmla="*/ 4487646 h 6857999"/>
              <a:gd name="connsiteX1002" fmla="*/ 455513 w 7119498"/>
              <a:gd name="connsiteY1002" fmla="*/ 4428598 h 6857999"/>
              <a:gd name="connsiteX1003" fmla="*/ 396465 w 7119498"/>
              <a:gd name="connsiteY1003" fmla="*/ 4377985 h 6857999"/>
              <a:gd name="connsiteX1004" fmla="*/ 463948 w 7119498"/>
              <a:gd name="connsiteY1004" fmla="*/ 4327373 h 6857999"/>
              <a:gd name="connsiteX1005" fmla="*/ 531432 w 7119498"/>
              <a:gd name="connsiteY1005" fmla="*/ 4403292 h 6857999"/>
              <a:gd name="connsiteX1006" fmla="*/ 371159 w 7119498"/>
              <a:gd name="connsiteY1006" fmla="*/ 4555129 h 6857999"/>
              <a:gd name="connsiteX1007" fmla="*/ 160273 w 7119498"/>
              <a:gd name="connsiteY1007" fmla="*/ 4369550 h 6857999"/>
              <a:gd name="connsiteX1008" fmla="*/ 168708 w 7119498"/>
              <a:gd name="connsiteY1008" fmla="*/ 4251454 h 6857999"/>
              <a:gd name="connsiteX1009" fmla="*/ 371159 w 7119498"/>
              <a:gd name="connsiteY1009" fmla="*/ 4487646 h 6857999"/>
              <a:gd name="connsiteX1010" fmla="*/ 6815823 w 7119498"/>
              <a:gd name="connsiteY1010" fmla="*/ 4217712 h 6857999"/>
              <a:gd name="connsiteX1011" fmla="*/ 6773646 w 7119498"/>
              <a:gd name="connsiteY1011" fmla="*/ 4251454 h 6857999"/>
              <a:gd name="connsiteX1012" fmla="*/ 6663985 w 7119498"/>
              <a:gd name="connsiteY1012" fmla="*/ 4226148 h 6857999"/>
              <a:gd name="connsiteX1013" fmla="*/ 6537454 w 7119498"/>
              <a:gd name="connsiteY1013" fmla="*/ 4259890 h 6857999"/>
              <a:gd name="connsiteX1014" fmla="*/ 6453100 w 7119498"/>
              <a:gd name="connsiteY1014" fmla="*/ 4327373 h 6857999"/>
              <a:gd name="connsiteX1015" fmla="*/ 6132554 w 7119498"/>
              <a:gd name="connsiteY1015" fmla="*/ 4588871 h 6857999"/>
              <a:gd name="connsiteX1016" fmla="*/ 6225343 w 7119498"/>
              <a:gd name="connsiteY1016" fmla="*/ 4808192 h 6857999"/>
              <a:gd name="connsiteX1017" fmla="*/ 6242214 w 7119498"/>
              <a:gd name="connsiteY1017" fmla="*/ 4917853 h 6857999"/>
              <a:gd name="connsiteX1018" fmla="*/ 6427793 w 7119498"/>
              <a:gd name="connsiteY1018" fmla="*/ 5086561 h 6857999"/>
              <a:gd name="connsiteX1019" fmla="*/ 6427793 w 7119498"/>
              <a:gd name="connsiteY1019" fmla="*/ 5120303 h 6857999"/>
              <a:gd name="connsiteX1020" fmla="*/ 6394052 w 7119498"/>
              <a:gd name="connsiteY1020" fmla="*/ 5128738 h 6857999"/>
              <a:gd name="connsiteX1021" fmla="*/ 6216908 w 7119498"/>
              <a:gd name="connsiteY1021" fmla="*/ 4993771 h 6857999"/>
              <a:gd name="connsiteX1022" fmla="*/ 6157860 w 7119498"/>
              <a:gd name="connsiteY1022" fmla="*/ 4808192 h 6857999"/>
              <a:gd name="connsiteX1023" fmla="*/ 6081941 w 7119498"/>
              <a:gd name="connsiteY1023" fmla="*/ 4588871 h 6857999"/>
              <a:gd name="connsiteX1024" fmla="*/ 6242214 w 7119498"/>
              <a:gd name="connsiteY1024" fmla="*/ 4310502 h 6857999"/>
              <a:gd name="connsiteX1025" fmla="*/ 6444664 w 7119498"/>
              <a:gd name="connsiteY1025" fmla="*/ 4268325 h 6857999"/>
              <a:gd name="connsiteX1026" fmla="*/ 6697727 w 7119498"/>
              <a:gd name="connsiteY1026" fmla="*/ 4183971 h 6857999"/>
              <a:gd name="connsiteX1027" fmla="*/ 6815823 w 7119498"/>
              <a:gd name="connsiteY1027" fmla="*/ 4217712 h 6857999"/>
              <a:gd name="connsiteX1028" fmla="*/ 615786 w 7119498"/>
              <a:gd name="connsiteY1028" fmla="*/ 4226148 h 6857999"/>
              <a:gd name="connsiteX1029" fmla="*/ 902590 w 7119498"/>
              <a:gd name="connsiteY1029" fmla="*/ 4470775 h 6857999"/>
              <a:gd name="connsiteX1030" fmla="*/ 860413 w 7119498"/>
              <a:gd name="connsiteY1030" fmla="*/ 4605742 h 6857999"/>
              <a:gd name="connsiteX1031" fmla="*/ 792930 w 7119498"/>
              <a:gd name="connsiteY1031" fmla="*/ 4690096 h 6857999"/>
              <a:gd name="connsiteX1032" fmla="*/ 784494 w 7119498"/>
              <a:gd name="connsiteY1032" fmla="*/ 4791321 h 6857999"/>
              <a:gd name="connsiteX1033" fmla="*/ 666399 w 7119498"/>
              <a:gd name="connsiteY1033" fmla="*/ 4926288 h 6857999"/>
              <a:gd name="connsiteX1034" fmla="*/ 750753 w 7119498"/>
              <a:gd name="connsiteY1034" fmla="*/ 4850369 h 6857999"/>
              <a:gd name="connsiteX1035" fmla="*/ 784494 w 7119498"/>
              <a:gd name="connsiteY1035" fmla="*/ 4749144 h 6857999"/>
              <a:gd name="connsiteX1036" fmla="*/ 767624 w 7119498"/>
              <a:gd name="connsiteY1036" fmla="*/ 4681661 h 6857999"/>
              <a:gd name="connsiteX1037" fmla="*/ 885720 w 7119498"/>
              <a:gd name="connsiteY1037" fmla="*/ 4470775 h 6857999"/>
              <a:gd name="connsiteX1038" fmla="*/ 615786 w 7119498"/>
              <a:gd name="connsiteY1038" fmla="*/ 4251454 h 6857999"/>
              <a:gd name="connsiteX1039" fmla="*/ 430207 w 7119498"/>
              <a:gd name="connsiteY1039" fmla="*/ 4150229 h 6857999"/>
              <a:gd name="connsiteX1040" fmla="*/ 404900 w 7119498"/>
              <a:gd name="connsiteY1040" fmla="*/ 4150229 h 6857999"/>
              <a:gd name="connsiteX1041" fmla="*/ 455513 w 7119498"/>
              <a:gd name="connsiteY1041" fmla="*/ 4133358 h 6857999"/>
              <a:gd name="connsiteX1042" fmla="*/ 615786 w 7119498"/>
              <a:gd name="connsiteY1042" fmla="*/ 4226148 h 6857999"/>
              <a:gd name="connsiteX1043" fmla="*/ 6596502 w 7119498"/>
              <a:gd name="connsiteY1043" fmla="*/ 4158664 h 6857999"/>
              <a:gd name="connsiteX1044" fmla="*/ 6579631 w 7119498"/>
              <a:gd name="connsiteY1044" fmla="*/ 4167100 h 6857999"/>
              <a:gd name="connsiteX1045" fmla="*/ 6680856 w 7119498"/>
              <a:gd name="connsiteY1045" fmla="*/ 4049004 h 6857999"/>
              <a:gd name="connsiteX1046" fmla="*/ 6596502 w 7119498"/>
              <a:gd name="connsiteY1046" fmla="*/ 4158664 h 6857999"/>
              <a:gd name="connsiteX1047" fmla="*/ 615786 w 7119498"/>
              <a:gd name="connsiteY1047" fmla="*/ 4065875 h 6857999"/>
              <a:gd name="connsiteX1048" fmla="*/ 683269 w 7119498"/>
              <a:gd name="connsiteY1048" fmla="*/ 4124923 h 6857999"/>
              <a:gd name="connsiteX1049" fmla="*/ 885720 w 7119498"/>
              <a:gd name="connsiteY1049" fmla="*/ 4200842 h 6857999"/>
              <a:gd name="connsiteX1050" fmla="*/ 1012251 w 7119498"/>
              <a:gd name="connsiteY1050" fmla="*/ 4462340 h 6857999"/>
              <a:gd name="connsiteX1051" fmla="*/ 953203 w 7119498"/>
              <a:gd name="connsiteY1051" fmla="*/ 4656354 h 6857999"/>
              <a:gd name="connsiteX1052" fmla="*/ 877284 w 7119498"/>
              <a:gd name="connsiteY1052" fmla="*/ 4766015 h 6857999"/>
              <a:gd name="connsiteX1053" fmla="*/ 860413 w 7119498"/>
              <a:gd name="connsiteY1053" fmla="*/ 4875676 h 6857999"/>
              <a:gd name="connsiteX1054" fmla="*/ 691705 w 7119498"/>
              <a:gd name="connsiteY1054" fmla="*/ 5035949 h 6857999"/>
              <a:gd name="connsiteX1055" fmla="*/ 641092 w 7119498"/>
              <a:gd name="connsiteY1055" fmla="*/ 5035949 h 6857999"/>
              <a:gd name="connsiteX1056" fmla="*/ 632657 w 7119498"/>
              <a:gd name="connsiteY1056" fmla="*/ 5010642 h 6857999"/>
              <a:gd name="connsiteX1057" fmla="*/ 649528 w 7119498"/>
              <a:gd name="connsiteY1057" fmla="*/ 4968465 h 6857999"/>
              <a:gd name="connsiteX1058" fmla="*/ 717011 w 7119498"/>
              <a:gd name="connsiteY1058" fmla="*/ 4934723 h 6857999"/>
              <a:gd name="connsiteX1059" fmla="*/ 826672 w 7119498"/>
              <a:gd name="connsiteY1059" fmla="*/ 4799757 h 6857999"/>
              <a:gd name="connsiteX1060" fmla="*/ 826672 w 7119498"/>
              <a:gd name="connsiteY1060" fmla="*/ 4749144 h 6857999"/>
              <a:gd name="connsiteX1061" fmla="*/ 826672 w 7119498"/>
              <a:gd name="connsiteY1061" fmla="*/ 4706967 h 6857999"/>
              <a:gd name="connsiteX1062" fmla="*/ 936332 w 7119498"/>
              <a:gd name="connsiteY1062" fmla="*/ 4521388 h 6857999"/>
              <a:gd name="connsiteX1063" fmla="*/ 936332 w 7119498"/>
              <a:gd name="connsiteY1063" fmla="*/ 4470775 h 6857999"/>
              <a:gd name="connsiteX1064" fmla="*/ 649528 w 7119498"/>
              <a:gd name="connsiteY1064" fmla="*/ 4192406 h 6857999"/>
              <a:gd name="connsiteX1065" fmla="*/ 573609 w 7119498"/>
              <a:gd name="connsiteY1065" fmla="*/ 4133358 h 6857999"/>
              <a:gd name="connsiteX1066" fmla="*/ 455513 w 7119498"/>
              <a:gd name="connsiteY1066" fmla="*/ 4091181 h 6857999"/>
              <a:gd name="connsiteX1067" fmla="*/ 337417 w 7119498"/>
              <a:gd name="connsiteY1067" fmla="*/ 4124923 h 6857999"/>
              <a:gd name="connsiteX1068" fmla="*/ 278369 w 7119498"/>
              <a:gd name="connsiteY1068" fmla="*/ 4082746 h 6857999"/>
              <a:gd name="connsiteX1069" fmla="*/ 455513 w 7119498"/>
              <a:gd name="connsiteY1069" fmla="*/ 4023698 h 6857999"/>
              <a:gd name="connsiteX1070" fmla="*/ 615786 w 7119498"/>
              <a:gd name="connsiteY1070" fmla="*/ 4065875 h 6857999"/>
              <a:gd name="connsiteX1071" fmla="*/ 6824258 w 7119498"/>
              <a:gd name="connsiteY1071" fmla="*/ 4032133 h 6857999"/>
              <a:gd name="connsiteX1072" fmla="*/ 6756775 w 7119498"/>
              <a:gd name="connsiteY1072" fmla="*/ 4108052 h 6857999"/>
              <a:gd name="connsiteX1073" fmla="*/ 6706162 w 7119498"/>
              <a:gd name="connsiteY1073" fmla="*/ 4057439 h 6857999"/>
              <a:gd name="connsiteX1074" fmla="*/ 6723033 w 7119498"/>
              <a:gd name="connsiteY1074" fmla="*/ 4032133 h 6857999"/>
              <a:gd name="connsiteX1075" fmla="*/ 6680856 w 7119498"/>
              <a:gd name="connsiteY1075" fmla="*/ 4006827 h 6857999"/>
              <a:gd name="connsiteX1076" fmla="*/ 6478406 w 7119498"/>
              <a:gd name="connsiteY1076" fmla="*/ 4209277 h 6857999"/>
              <a:gd name="connsiteX1077" fmla="*/ 6478406 w 7119498"/>
              <a:gd name="connsiteY1077" fmla="*/ 4158664 h 6857999"/>
              <a:gd name="connsiteX1078" fmla="*/ 6697727 w 7119498"/>
              <a:gd name="connsiteY1078" fmla="*/ 3947779 h 6857999"/>
              <a:gd name="connsiteX1079" fmla="*/ 6824258 w 7119498"/>
              <a:gd name="connsiteY1079" fmla="*/ 4032133 h 6857999"/>
              <a:gd name="connsiteX1080" fmla="*/ 514561 w 7119498"/>
              <a:gd name="connsiteY1080" fmla="*/ 3998391 h 6857999"/>
              <a:gd name="connsiteX1081" fmla="*/ 455513 w 7119498"/>
              <a:gd name="connsiteY1081" fmla="*/ 3930908 h 6857999"/>
              <a:gd name="connsiteX1082" fmla="*/ 514561 w 7119498"/>
              <a:gd name="connsiteY1082" fmla="*/ 3998391 h 6857999"/>
              <a:gd name="connsiteX1083" fmla="*/ 894155 w 7119498"/>
              <a:gd name="connsiteY1083" fmla="*/ 3905602 h 6857999"/>
              <a:gd name="connsiteX1084" fmla="*/ 919461 w 7119498"/>
              <a:gd name="connsiteY1084" fmla="*/ 4032133 h 6857999"/>
              <a:gd name="connsiteX1085" fmla="*/ 970074 w 7119498"/>
              <a:gd name="connsiteY1085" fmla="*/ 4158664 h 6857999"/>
              <a:gd name="connsiteX1086" fmla="*/ 835107 w 7119498"/>
              <a:gd name="connsiteY1086" fmla="*/ 4049004 h 6857999"/>
              <a:gd name="connsiteX1087" fmla="*/ 885720 w 7119498"/>
              <a:gd name="connsiteY1087" fmla="*/ 3981520 h 6857999"/>
              <a:gd name="connsiteX1088" fmla="*/ 851978 w 7119498"/>
              <a:gd name="connsiteY1088" fmla="*/ 3930908 h 6857999"/>
              <a:gd name="connsiteX1089" fmla="*/ 860413 w 7119498"/>
              <a:gd name="connsiteY1089" fmla="*/ 3905602 h 6857999"/>
              <a:gd name="connsiteX1090" fmla="*/ 894155 w 7119498"/>
              <a:gd name="connsiteY1090" fmla="*/ 3905602 h 6857999"/>
              <a:gd name="connsiteX1091" fmla="*/ 573609 w 7119498"/>
              <a:gd name="connsiteY1091" fmla="*/ 3880295 h 6857999"/>
              <a:gd name="connsiteX1092" fmla="*/ 624221 w 7119498"/>
              <a:gd name="connsiteY1092" fmla="*/ 3964650 h 6857999"/>
              <a:gd name="connsiteX1093" fmla="*/ 624221 w 7119498"/>
              <a:gd name="connsiteY1093" fmla="*/ 4032133 h 6857999"/>
              <a:gd name="connsiteX1094" fmla="*/ 438642 w 7119498"/>
              <a:gd name="connsiteY1094" fmla="*/ 3888731 h 6857999"/>
              <a:gd name="connsiteX1095" fmla="*/ 354288 w 7119498"/>
              <a:gd name="connsiteY1095" fmla="*/ 3964650 h 6857999"/>
              <a:gd name="connsiteX1096" fmla="*/ 312111 w 7119498"/>
              <a:gd name="connsiteY1096" fmla="*/ 3914037 h 6857999"/>
              <a:gd name="connsiteX1097" fmla="*/ 438642 w 7119498"/>
              <a:gd name="connsiteY1097" fmla="*/ 3812812 h 6857999"/>
              <a:gd name="connsiteX1098" fmla="*/ 573609 w 7119498"/>
              <a:gd name="connsiteY1098" fmla="*/ 3880295 h 6857999"/>
              <a:gd name="connsiteX1099" fmla="*/ 6419358 w 7119498"/>
              <a:gd name="connsiteY1099" fmla="*/ 3762199 h 6857999"/>
              <a:gd name="connsiteX1100" fmla="*/ 6335004 w 7119498"/>
              <a:gd name="connsiteY1100" fmla="*/ 3880295 h 6857999"/>
              <a:gd name="connsiteX1101" fmla="*/ 6410923 w 7119498"/>
              <a:gd name="connsiteY1101" fmla="*/ 3964650 h 6857999"/>
              <a:gd name="connsiteX1102" fmla="*/ 6453100 w 7119498"/>
              <a:gd name="connsiteY1102" fmla="*/ 3930908 h 6857999"/>
              <a:gd name="connsiteX1103" fmla="*/ 6436229 w 7119498"/>
              <a:gd name="connsiteY1103" fmla="*/ 3880295 h 6857999"/>
              <a:gd name="connsiteX1104" fmla="*/ 6469971 w 7119498"/>
              <a:gd name="connsiteY1104" fmla="*/ 3871860 h 6857999"/>
              <a:gd name="connsiteX1105" fmla="*/ 6520583 w 7119498"/>
              <a:gd name="connsiteY1105" fmla="*/ 3930908 h 6857999"/>
              <a:gd name="connsiteX1106" fmla="*/ 6419358 w 7119498"/>
              <a:gd name="connsiteY1106" fmla="*/ 4040568 h 6857999"/>
              <a:gd name="connsiteX1107" fmla="*/ 6427793 w 7119498"/>
              <a:gd name="connsiteY1107" fmla="*/ 4057439 h 6857999"/>
              <a:gd name="connsiteX1108" fmla="*/ 6377181 w 7119498"/>
              <a:gd name="connsiteY1108" fmla="*/ 4150229 h 6857999"/>
              <a:gd name="connsiteX1109" fmla="*/ 6259085 w 7119498"/>
              <a:gd name="connsiteY1109" fmla="*/ 4183971 h 6857999"/>
              <a:gd name="connsiteX1110" fmla="*/ 6166295 w 7119498"/>
              <a:gd name="connsiteY1110" fmla="*/ 4268325 h 6857999"/>
              <a:gd name="connsiteX1111" fmla="*/ 6140989 w 7119498"/>
              <a:gd name="connsiteY1111" fmla="*/ 4285196 h 6857999"/>
              <a:gd name="connsiteX1112" fmla="*/ 6208472 w 7119498"/>
              <a:gd name="connsiteY1112" fmla="*/ 4141793 h 6857999"/>
              <a:gd name="connsiteX1113" fmla="*/ 6191602 w 7119498"/>
              <a:gd name="connsiteY1113" fmla="*/ 4057439 h 6857999"/>
              <a:gd name="connsiteX1114" fmla="*/ 6242214 w 7119498"/>
              <a:gd name="connsiteY1114" fmla="*/ 3998391 h 6857999"/>
              <a:gd name="connsiteX1115" fmla="*/ 6275956 w 7119498"/>
              <a:gd name="connsiteY1115" fmla="*/ 4040568 h 6857999"/>
              <a:gd name="connsiteX1116" fmla="*/ 6242214 w 7119498"/>
              <a:gd name="connsiteY1116" fmla="*/ 4082746 h 6857999"/>
              <a:gd name="connsiteX1117" fmla="*/ 6301262 w 7119498"/>
              <a:gd name="connsiteY1117" fmla="*/ 4133358 h 6857999"/>
              <a:gd name="connsiteX1118" fmla="*/ 6377181 w 7119498"/>
              <a:gd name="connsiteY1118" fmla="*/ 4049004 h 6857999"/>
              <a:gd name="connsiteX1119" fmla="*/ 6284391 w 7119498"/>
              <a:gd name="connsiteY1119" fmla="*/ 3880295 h 6857999"/>
              <a:gd name="connsiteX1120" fmla="*/ 6216908 w 7119498"/>
              <a:gd name="connsiteY1120" fmla="*/ 3795941 h 6857999"/>
              <a:gd name="connsiteX1121" fmla="*/ 6242214 w 7119498"/>
              <a:gd name="connsiteY1121" fmla="*/ 3745329 h 6857999"/>
              <a:gd name="connsiteX1122" fmla="*/ 6275956 w 7119498"/>
              <a:gd name="connsiteY1122" fmla="*/ 3753764 h 6857999"/>
              <a:gd name="connsiteX1123" fmla="*/ 6275956 w 7119498"/>
              <a:gd name="connsiteY1123" fmla="*/ 3804377 h 6857999"/>
              <a:gd name="connsiteX1124" fmla="*/ 6292827 w 7119498"/>
              <a:gd name="connsiteY1124" fmla="*/ 3821247 h 6857999"/>
              <a:gd name="connsiteX1125" fmla="*/ 6402487 w 7119498"/>
              <a:gd name="connsiteY1125" fmla="*/ 3736893 h 6857999"/>
              <a:gd name="connsiteX1126" fmla="*/ 6419358 w 7119498"/>
              <a:gd name="connsiteY1126" fmla="*/ 3762199 h 6857999"/>
              <a:gd name="connsiteX1127" fmla="*/ 6917048 w 7119498"/>
              <a:gd name="connsiteY1127" fmla="*/ 3829683 h 6857999"/>
              <a:gd name="connsiteX1128" fmla="*/ 6874871 w 7119498"/>
              <a:gd name="connsiteY1128" fmla="*/ 3922472 h 6857999"/>
              <a:gd name="connsiteX1129" fmla="*/ 6849565 w 7119498"/>
              <a:gd name="connsiteY1129" fmla="*/ 3922472 h 6857999"/>
              <a:gd name="connsiteX1130" fmla="*/ 6832694 w 7119498"/>
              <a:gd name="connsiteY1130" fmla="*/ 3897166 h 6857999"/>
              <a:gd name="connsiteX1131" fmla="*/ 6874871 w 7119498"/>
              <a:gd name="connsiteY1131" fmla="*/ 3829683 h 6857999"/>
              <a:gd name="connsiteX1132" fmla="*/ 6841129 w 7119498"/>
              <a:gd name="connsiteY1132" fmla="*/ 3728458 h 6857999"/>
              <a:gd name="connsiteX1133" fmla="*/ 6917048 w 7119498"/>
              <a:gd name="connsiteY1133" fmla="*/ 3829683 h 6857999"/>
              <a:gd name="connsiteX1134" fmla="*/ 6815823 w 7119498"/>
              <a:gd name="connsiteY1134" fmla="*/ 3745329 h 6857999"/>
              <a:gd name="connsiteX1135" fmla="*/ 6815823 w 7119498"/>
              <a:gd name="connsiteY1135" fmla="*/ 3779070 h 6857999"/>
              <a:gd name="connsiteX1136" fmla="*/ 6765210 w 7119498"/>
              <a:gd name="connsiteY1136" fmla="*/ 3762199 h 6857999"/>
              <a:gd name="connsiteX1137" fmla="*/ 6773646 w 7119498"/>
              <a:gd name="connsiteY1137" fmla="*/ 3703151 h 6857999"/>
              <a:gd name="connsiteX1138" fmla="*/ 6815823 w 7119498"/>
              <a:gd name="connsiteY1138" fmla="*/ 3745329 h 6857999"/>
              <a:gd name="connsiteX1139" fmla="*/ 6512148 w 7119498"/>
              <a:gd name="connsiteY1139" fmla="*/ 3660974 h 6857999"/>
              <a:gd name="connsiteX1140" fmla="*/ 6512148 w 7119498"/>
              <a:gd name="connsiteY1140" fmla="*/ 3720022 h 6857999"/>
              <a:gd name="connsiteX1141" fmla="*/ 6444664 w 7119498"/>
              <a:gd name="connsiteY1141" fmla="*/ 3762199 h 6857999"/>
              <a:gd name="connsiteX1142" fmla="*/ 6444664 w 7119498"/>
              <a:gd name="connsiteY1142" fmla="*/ 3660974 h 6857999"/>
              <a:gd name="connsiteX1143" fmla="*/ 6512148 w 7119498"/>
              <a:gd name="connsiteY1143" fmla="*/ 3660974 h 6857999"/>
              <a:gd name="connsiteX1144" fmla="*/ 295240 w 7119498"/>
              <a:gd name="connsiteY1144" fmla="*/ 3652539 h 6857999"/>
              <a:gd name="connsiteX1145" fmla="*/ 253063 w 7119498"/>
              <a:gd name="connsiteY1145" fmla="*/ 3720022 h 6857999"/>
              <a:gd name="connsiteX1146" fmla="*/ 295240 w 7119498"/>
              <a:gd name="connsiteY1146" fmla="*/ 3779070 h 6857999"/>
              <a:gd name="connsiteX1147" fmla="*/ 253063 w 7119498"/>
              <a:gd name="connsiteY1147" fmla="*/ 3821247 h 6857999"/>
              <a:gd name="connsiteX1148" fmla="*/ 202450 w 7119498"/>
              <a:gd name="connsiteY1148" fmla="*/ 3728458 h 6857999"/>
              <a:gd name="connsiteX1149" fmla="*/ 286804 w 7119498"/>
              <a:gd name="connsiteY1149" fmla="*/ 3635668 h 6857999"/>
              <a:gd name="connsiteX1150" fmla="*/ 295240 w 7119498"/>
              <a:gd name="connsiteY1150" fmla="*/ 3652539 h 6857999"/>
              <a:gd name="connsiteX1151" fmla="*/ 851978 w 7119498"/>
              <a:gd name="connsiteY1151" fmla="*/ 3728458 h 6857999"/>
              <a:gd name="connsiteX1152" fmla="*/ 885720 w 7119498"/>
              <a:gd name="connsiteY1152" fmla="*/ 3703151 h 6857999"/>
              <a:gd name="connsiteX1153" fmla="*/ 860413 w 7119498"/>
              <a:gd name="connsiteY1153" fmla="*/ 3677845 h 6857999"/>
              <a:gd name="connsiteX1154" fmla="*/ 860413 w 7119498"/>
              <a:gd name="connsiteY1154" fmla="*/ 3652539 h 6857999"/>
              <a:gd name="connsiteX1155" fmla="*/ 885720 w 7119498"/>
              <a:gd name="connsiteY1155" fmla="*/ 3644103 h 6857999"/>
              <a:gd name="connsiteX1156" fmla="*/ 927897 w 7119498"/>
              <a:gd name="connsiteY1156" fmla="*/ 3703151 h 6857999"/>
              <a:gd name="connsiteX1157" fmla="*/ 843542 w 7119498"/>
              <a:gd name="connsiteY1157" fmla="*/ 3779070 h 6857999"/>
              <a:gd name="connsiteX1158" fmla="*/ 759188 w 7119498"/>
              <a:gd name="connsiteY1158" fmla="*/ 3947779 h 6857999"/>
              <a:gd name="connsiteX1159" fmla="*/ 809801 w 7119498"/>
              <a:gd name="connsiteY1159" fmla="*/ 4015262 h 6857999"/>
              <a:gd name="connsiteX1160" fmla="*/ 792930 w 7119498"/>
              <a:gd name="connsiteY1160" fmla="*/ 4049004 h 6857999"/>
              <a:gd name="connsiteX1161" fmla="*/ 708576 w 7119498"/>
              <a:gd name="connsiteY1161" fmla="*/ 3914037 h 6857999"/>
              <a:gd name="connsiteX1162" fmla="*/ 632657 w 7119498"/>
              <a:gd name="connsiteY1162" fmla="*/ 3846554 h 6857999"/>
              <a:gd name="connsiteX1163" fmla="*/ 632657 w 7119498"/>
              <a:gd name="connsiteY1163" fmla="*/ 3804377 h 6857999"/>
              <a:gd name="connsiteX1164" fmla="*/ 674834 w 7119498"/>
              <a:gd name="connsiteY1164" fmla="*/ 3795941 h 6857999"/>
              <a:gd name="connsiteX1165" fmla="*/ 683269 w 7119498"/>
              <a:gd name="connsiteY1165" fmla="*/ 3838118 h 6857999"/>
              <a:gd name="connsiteX1166" fmla="*/ 717011 w 7119498"/>
              <a:gd name="connsiteY1166" fmla="*/ 3863424 h 6857999"/>
              <a:gd name="connsiteX1167" fmla="*/ 792930 w 7119498"/>
              <a:gd name="connsiteY1167" fmla="*/ 3770635 h 6857999"/>
              <a:gd name="connsiteX1168" fmla="*/ 717011 w 7119498"/>
              <a:gd name="connsiteY1168" fmla="*/ 3652539 h 6857999"/>
              <a:gd name="connsiteX1169" fmla="*/ 725447 w 7119498"/>
              <a:gd name="connsiteY1169" fmla="*/ 3627233 h 6857999"/>
              <a:gd name="connsiteX1170" fmla="*/ 851978 w 7119498"/>
              <a:gd name="connsiteY1170" fmla="*/ 3728458 h 6857999"/>
              <a:gd name="connsiteX1171" fmla="*/ 388030 w 7119498"/>
              <a:gd name="connsiteY1171" fmla="*/ 3669410 h 6857999"/>
              <a:gd name="connsiteX1172" fmla="*/ 328982 w 7119498"/>
              <a:gd name="connsiteY1172" fmla="*/ 3694716 h 6857999"/>
              <a:gd name="connsiteX1173" fmla="*/ 328982 w 7119498"/>
              <a:gd name="connsiteY1173" fmla="*/ 3627233 h 6857999"/>
              <a:gd name="connsiteX1174" fmla="*/ 388030 w 7119498"/>
              <a:gd name="connsiteY1174" fmla="*/ 3593491 h 6857999"/>
              <a:gd name="connsiteX1175" fmla="*/ 388030 w 7119498"/>
              <a:gd name="connsiteY1175" fmla="*/ 3669410 h 6857999"/>
              <a:gd name="connsiteX1176" fmla="*/ 6663985 w 7119498"/>
              <a:gd name="connsiteY1176" fmla="*/ 3610362 h 6857999"/>
              <a:gd name="connsiteX1177" fmla="*/ 6588067 w 7119498"/>
              <a:gd name="connsiteY1177" fmla="*/ 3686281 h 6857999"/>
              <a:gd name="connsiteX1178" fmla="*/ 6638679 w 7119498"/>
              <a:gd name="connsiteY1178" fmla="*/ 3753764 h 6857999"/>
              <a:gd name="connsiteX1179" fmla="*/ 6663985 w 7119498"/>
              <a:gd name="connsiteY1179" fmla="*/ 3753764 h 6857999"/>
              <a:gd name="connsiteX1180" fmla="*/ 6680856 w 7119498"/>
              <a:gd name="connsiteY1180" fmla="*/ 3736893 h 6857999"/>
              <a:gd name="connsiteX1181" fmla="*/ 6630244 w 7119498"/>
              <a:gd name="connsiteY1181" fmla="*/ 3686281 h 6857999"/>
              <a:gd name="connsiteX1182" fmla="*/ 6672421 w 7119498"/>
              <a:gd name="connsiteY1182" fmla="*/ 3652539 h 6857999"/>
              <a:gd name="connsiteX1183" fmla="*/ 6731469 w 7119498"/>
              <a:gd name="connsiteY1183" fmla="*/ 3720022 h 6857999"/>
              <a:gd name="connsiteX1184" fmla="*/ 6663985 w 7119498"/>
              <a:gd name="connsiteY1184" fmla="*/ 3804377 h 6857999"/>
              <a:gd name="connsiteX1185" fmla="*/ 6630244 w 7119498"/>
              <a:gd name="connsiteY1185" fmla="*/ 3871860 h 6857999"/>
              <a:gd name="connsiteX1186" fmla="*/ 6588067 w 7119498"/>
              <a:gd name="connsiteY1186" fmla="*/ 3888731 h 6857999"/>
              <a:gd name="connsiteX1187" fmla="*/ 6545889 w 7119498"/>
              <a:gd name="connsiteY1187" fmla="*/ 3720022 h 6857999"/>
              <a:gd name="connsiteX1188" fmla="*/ 6647114 w 7119498"/>
              <a:gd name="connsiteY1188" fmla="*/ 3576620 h 6857999"/>
              <a:gd name="connsiteX1189" fmla="*/ 6663985 w 7119498"/>
              <a:gd name="connsiteY1189" fmla="*/ 3610362 h 6857999"/>
              <a:gd name="connsiteX1190" fmla="*/ 700140 w 7119498"/>
              <a:gd name="connsiteY1190" fmla="*/ 3568185 h 6857999"/>
              <a:gd name="connsiteX1191" fmla="*/ 683269 w 7119498"/>
              <a:gd name="connsiteY1191" fmla="*/ 3652539 h 6857999"/>
              <a:gd name="connsiteX1192" fmla="*/ 641092 w 7119498"/>
              <a:gd name="connsiteY1192" fmla="*/ 3627233 h 6857999"/>
              <a:gd name="connsiteX1193" fmla="*/ 649528 w 7119498"/>
              <a:gd name="connsiteY1193" fmla="*/ 3568185 h 6857999"/>
              <a:gd name="connsiteX1194" fmla="*/ 700140 w 7119498"/>
              <a:gd name="connsiteY1194" fmla="*/ 3568185 h 6857999"/>
              <a:gd name="connsiteX1195" fmla="*/ 6883306 w 7119498"/>
              <a:gd name="connsiteY1195" fmla="*/ 3542878 h 6857999"/>
              <a:gd name="connsiteX1196" fmla="*/ 6933919 w 7119498"/>
              <a:gd name="connsiteY1196" fmla="*/ 3652539 h 6857999"/>
              <a:gd name="connsiteX1197" fmla="*/ 6933919 w 7119498"/>
              <a:gd name="connsiteY1197" fmla="*/ 3711587 h 6857999"/>
              <a:gd name="connsiteX1198" fmla="*/ 6917048 w 7119498"/>
              <a:gd name="connsiteY1198" fmla="*/ 3720022 h 6857999"/>
              <a:gd name="connsiteX1199" fmla="*/ 6731469 w 7119498"/>
              <a:gd name="connsiteY1199" fmla="*/ 3635668 h 6857999"/>
              <a:gd name="connsiteX1200" fmla="*/ 6680856 w 7119498"/>
              <a:gd name="connsiteY1200" fmla="*/ 3576620 h 6857999"/>
              <a:gd name="connsiteX1201" fmla="*/ 6680856 w 7119498"/>
              <a:gd name="connsiteY1201" fmla="*/ 3542878 h 6857999"/>
              <a:gd name="connsiteX1202" fmla="*/ 6765210 w 7119498"/>
              <a:gd name="connsiteY1202" fmla="*/ 3568185 h 6857999"/>
              <a:gd name="connsiteX1203" fmla="*/ 6841129 w 7119498"/>
              <a:gd name="connsiteY1203" fmla="*/ 3652539 h 6857999"/>
              <a:gd name="connsiteX1204" fmla="*/ 6858000 w 7119498"/>
              <a:gd name="connsiteY1204" fmla="*/ 3635668 h 6857999"/>
              <a:gd name="connsiteX1205" fmla="*/ 6815823 w 7119498"/>
              <a:gd name="connsiteY1205" fmla="*/ 3576620 h 6857999"/>
              <a:gd name="connsiteX1206" fmla="*/ 6866436 w 7119498"/>
              <a:gd name="connsiteY1206" fmla="*/ 3534443 h 6857999"/>
              <a:gd name="connsiteX1207" fmla="*/ 6883306 w 7119498"/>
              <a:gd name="connsiteY1207" fmla="*/ 3542878 h 6857999"/>
              <a:gd name="connsiteX1208" fmla="*/ 598915 w 7119498"/>
              <a:gd name="connsiteY1208" fmla="*/ 3559749 h 6857999"/>
              <a:gd name="connsiteX1209" fmla="*/ 607351 w 7119498"/>
              <a:gd name="connsiteY1209" fmla="*/ 3585055 h 6857999"/>
              <a:gd name="connsiteX1210" fmla="*/ 539867 w 7119498"/>
              <a:gd name="connsiteY1210" fmla="*/ 3762199 h 6857999"/>
              <a:gd name="connsiteX1211" fmla="*/ 514561 w 7119498"/>
              <a:gd name="connsiteY1211" fmla="*/ 3762199 h 6857999"/>
              <a:gd name="connsiteX1212" fmla="*/ 472384 w 7119498"/>
              <a:gd name="connsiteY1212" fmla="*/ 3736893 h 6857999"/>
              <a:gd name="connsiteX1213" fmla="*/ 413336 w 7119498"/>
              <a:gd name="connsiteY1213" fmla="*/ 3593491 h 6857999"/>
              <a:gd name="connsiteX1214" fmla="*/ 463948 w 7119498"/>
              <a:gd name="connsiteY1214" fmla="*/ 3542878 h 6857999"/>
              <a:gd name="connsiteX1215" fmla="*/ 489255 w 7119498"/>
              <a:gd name="connsiteY1215" fmla="*/ 3551314 h 6857999"/>
              <a:gd name="connsiteX1216" fmla="*/ 497690 w 7119498"/>
              <a:gd name="connsiteY1216" fmla="*/ 3627233 h 6857999"/>
              <a:gd name="connsiteX1217" fmla="*/ 531432 w 7119498"/>
              <a:gd name="connsiteY1217" fmla="*/ 3576620 h 6857999"/>
              <a:gd name="connsiteX1218" fmla="*/ 472384 w 7119498"/>
              <a:gd name="connsiteY1218" fmla="*/ 3492266 h 6857999"/>
              <a:gd name="connsiteX1219" fmla="*/ 480819 w 7119498"/>
              <a:gd name="connsiteY1219" fmla="*/ 3466960 h 6857999"/>
              <a:gd name="connsiteX1220" fmla="*/ 598915 w 7119498"/>
              <a:gd name="connsiteY1220" fmla="*/ 3559749 h 6857999"/>
              <a:gd name="connsiteX1221" fmla="*/ 6461535 w 7119498"/>
              <a:gd name="connsiteY1221" fmla="*/ 3492266 h 6857999"/>
              <a:gd name="connsiteX1222" fmla="*/ 6461535 w 7119498"/>
              <a:gd name="connsiteY1222" fmla="*/ 3526008 h 6857999"/>
              <a:gd name="connsiteX1223" fmla="*/ 6436229 w 7119498"/>
              <a:gd name="connsiteY1223" fmla="*/ 3542878 h 6857999"/>
              <a:gd name="connsiteX1224" fmla="*/ 6402487 w 7119498"/>
              <a:gd name="connsiteY1224" fmla="*/ 3534443 h 6857999"/>
              <a:gd name="connsiteX1225" fmla="*/ 6444664 w 7119498"/>
              <a:gd name="connsiteY1225" fmla="*/ 3576620 h 6857999"/>
              <a:gd name="connsiteX1226" fmla="*/ 6512148 w 7119498"/>
              <a:gd name="connsiteY1226" fmla="*/ 3526008 h 6857999"/>
              <a:gd name="connsiteX1227" fmla="*/ 6621808 w 7119498"/>
              <a:gd name="connsiteY1227" fmla="*/ 3551314 h 6857999"/>
              <a:gd name="connsiteX1228" fmla="*/ 6486841 w 7119498"/>
              <a:gd name="connsiteY1228" fmla="*/ 3627233 h 6857999"/>
              <a:gd name="connsiteX1229" fmla="*/ 6292827 w 7119498"/>
              <a:gd name="connsiteY1229" fmla="*/ 3618797 h 6857999"/>
              <a:gd name="connsiteX1230" fmla="*/ 6292827 w 7119498"/>
              <a:gd name="connsiteY1230" fmla="*/ 3585055 h 6857999"/>
              <a:gd name="connsiteX1231" fmla="*/ 6343439 w 7119498"/>
              <a:gd name="connsiteY1231" fmla="*/ 3534443 h 6857999"/>
              <a:gd name="connsiteX1232" fmla="*/ 6351875 w 7119498"/>
              <a:gd name="connsiteY1232" fmla="*/ 3500701 h 6857999"/>
              <a:gd name="connsiteX1233" fmla="*/ 6394052 w 7119498"/>
              <a:gd name="connsiteY1233" fmla="*/ 3458524 h 6857999"/>
              <a:gd name="connsiteX1234" fmla="*/ 6461535 w 7119498"/>
              <a:gd name="connsiteY1234" fmla="*/ 3492266 h 6857999"/>
              <a:gd name="connsiteX1235" fmla="*/ 6360310 w 7119498"/>
              <a:gd name="connsiteY1235" fmla="*/ 3441653 h 6857999"/>
              <a:gd name="connsiteX1236" fmla="*/ 6326568 w 7119498"/>
              <a:gd name="connsiteY1236" fmla="*/ 3500701 h 6857999"/>
              <a:gd name="connsiteX1237" fmla="*/ 6267520 w 7119498"/>
              <a:gd name="connsiteY1237" fmla="*/ 3424782 h 6857999"/>
              <a:gd name="connsiteX1238" fmla="*/ 6326568 w 7119498"/>
              <a:gd name="connsiteY1238" fmla="*/ 3357299 h 6857999"/>
              <a:gd name="connsiteX1239" fmla="*/ 6360310 w 7119498"/>
              <a:gd name="connsiteY1239" fmla="*/ 3441653 h 6857999"/>
              <a:gd name="connsiteX1240" fmla="*/ 6655550 w 7119498"/>
              <a:gd name="connsiteY1240" fmla="*/ 3391041 h 6857999"/>
              <a:gd name="connsiteX1241" fmla="*/ 6621808 w 7119498"/>
              <a:gd name="connsiteY1241" fmla="*/ 3391041 h 6857999"/>
              <a:gd name="connsiteX1242" fmla="*/ 6596502 w 7119498"/>
              <a:gd name="connsiteY1242" fmla="*/ 3374170 h 6857999"/>
              <a:gd name="connsiteX1243" fmla="*/ 6554325 w 7119498"/>
              <a:gd name="connsiteY1243" fmla="*/ 3433218 h 6857999"/>
              <a:gd name="connsiteX1244" fmla="*/ 6588067 w 7119498"/>
              <a:gd name="connsiteY1244" fmla="*/ 3483830 h 6857999"/>
              <a:gd name="connsiteX1245" fmla="*/ 6613373 w 7119498"/>
              <a:gd name="connsiteY1245" fmla="*/ 3475395 h 6857999"/>
              <a:gd name="connsiteX1246" fmla="*/ 6588067 w 7119498"/>
              <a:gd name="connsiteY1246" fmla="*/ 3441653 h 6857999"/>
              <a:gd name="connsiteX1247" fmla="*/ 6588067 w 7119498"/>
              <a:gd name="connsiteY1247" fmla="*/ 3416347 h 6857999"/>
              <a:gd name="connsiteX1248" fmla="*/ 6621808 w 7119498"/>
              <a:gd name="connsiteY1248" fmla="*/ 3407912 h 6857999"/>
              <a:gd name="connsiteX1249" fmla="*/ 6655550 w 7119498"/>
              <a:gd name="connsiteY1249" fmla="*/ 3458524 h 6857999"/>
              <a:gd name="connsiteX1250" fmla="*/ 6596502 w 7119498"/>
              <a:gd name="connsiteY1250" fmla="*/ 3517572 h 6857999"/>
              <a:gd name="connsiteX1251" fmla="*/ 6461535 w 7119498"/>
              <a:gd name="connsiteY1251" fmla="*/ 3441653 h 6857999"/>
              <a:gd name="connsiteX1252" fmla="*/ 6596502 w 7119498"/>
              <a:gd name="connsiteY1252" fmla="*/ 3340428 h 6857999"/>
              <a:gd name="connsiteX1253" fmla="*/ 6655550 w 7119498"/>
              <a:gd name="connsiteY1253" fmla="*/ 3391041 h 6857999"/>
              <a:gd name="connsiteX1254" fmla="*/ 6874871 w 7119498"/>
              <a:gd name="connsiteY1254" fmla="*/ 3382605 h 6857999"/>
              <a:gd name="connsiteX1255" fmla="*/ 6858000 w 7119498"/>
              <a:gd name="connsiteY1255" fmla="*/ 3399476 h 6857999"/>
              <a:gd name="connsiteX1256" fmla="*/ 6891742 w 7119498"/>
              <a:gd name="connsiteY1256" fmla="*/ 3441653 h 6857999"/>
              <a:gd name="connsiteX1257" fmla="*/ 6756775 w 7119498"/>
              <a:gd name="connsiteY1257" fmla="*/ 3534443 h 6857999"/>
              <a:gd name="connsiteX1258" fmla="*/ 6689292 w 7119498"/>
              <a:gd name="connsiteY1258" fmla="*/ 3492266 h 6857999"/>
              <a:gd name="connsiteX1259" fmla="*/ 6782081 w 7119498"/>
              <a:gd name="connsiteY1259" fmla="*/ 3433218 h 6857999"/>
              <a:gd name="connsiteX1260" fmla="*/ 6739904 w 7119498"/>
              <a:gd name="connsiteY1260" fmla="*/ 3466960 h 6857999"/>
              <a:gd name="connsiteX1261" fmla="*/ 6697727 w 7119498"/>
              <a:gd name="connsiteY1261" fmla="*/ 3433218 h 6857999"/>
              <a:gd name="connsiteX1262" fmla="*/ 6697727 w 7119498"/>
              <a:gd name="connsiteY1262" fmla="*/ 3399476 h 6857999"/>
              <a:gd name="connsiteX1263" fmla="*/ 6782081 w 7119498"/>
              <a:gd name="connsiteY1263" fmla="*/ 3391041 h 6857999"/>
              <a:gd name="connsiteX1264" fmla="*/ 6689292 w 7119498"/>
              <a:gd name="connsiteY1264" fmla="*/ 3365734 h 6857999"/>
              <a:gd name="connsiteX1265" fmla="*/ 6756775 w 7119498"/>
              <a:gd name="connsiteY1265" fmla="*/ 3331993 h 6857999"/>
              <a:gd name="connsiteX1266" fmla="*/ 6874871 w 7119498"/>
              <a:gd name="connsiteY1266" fmla="*/ 3382605 h 6857999"/>
              <a:gd name="connsiteX1267" fmla="*/ 868849 w 7119498"/>
              <a:gd name="connsiteY1267" fmla="*/ 3340428 h 6857999"/>
              <a:gd name="connsiteX1268" fmla="*/ 818236 w 7119498"/>
              <a:gd name="connsiteY1268" fmla="*/ 3382605 h 6857999"/>
              <a:gd name="connsiteX1269" fmla="*/ 809801 w 7119498"/>
              <a:gd name="connsiteY1269" fmla="*/ 3399476 h 6857999"/>
              <a:gd name="connsiteX1270" fmla="*/ 868849 w 7119498"/>
              <a:gd name="connsiteY1270" fmla="*/ 3509137 h 6857999"/>
              <a:gd name="connsiteX1271" fmla="*/ 851978 w 7119498"/>
              <a:gd name="connsiteY1271" fmla="*/ 3559749 h 6857999"/>
              <a:gd name="connsiteX1272" fmla="*/ 792930 w 7119498"/>
              <a:gd name="connsiteY1272" fmla="*/ 3534443 h 6857999"/>
              <a:gd name="connsiteX1273" fmla="*/ 624221 w 7119498"/>
              <a:gd name="connsiteY1273" fmla="*/ 3534443 h 6857999"/>
              <a:gd name="connsiteX1274" fmla="*/ 506125 w 7119498"/>
              <a:gd name="connsiteY1274" fmla="*/ 3424782 h 6857999"/>
              <a:gd name="connsiteX1275" fmla="*/ 556738 w 7119498"/>
              <a:gd name="connsiteY1275" fmla="*/ 3433218 h 6857999"/>
              <a:gd name="connsiteX1276" fmla="*/ 632657 w 7119498"/>
              <a:gd name="connsiteY1276" fmla="*/ 3416347 h 6857999"/>
              <a:gd name="connsiteX1277" fmla="*/ 708576 w 7119498"/>
              <a:gd name="connsiteY1277" fmla="*/ 3475395 h 6857999"/>
              <a:gd name="connsiteX1278" fmla="*/ 759188 w 7119498"/>
              <a:gd name="connsiteY1278" fmla="*/ 3441653 h 6857999"/>
              <a:gd name="connsiteX1279" fmla="*/ 742317 w 7119498"/>
              <a:gd name="connsiteY1279" fmla="*/ 3407912 h 6857999"/>
              <a:gd name="connsiteX1280" fmla="*/ 708576 w 7119498"/>
              <a:gd name="connsiteY1280" fmla="*/ 3433218 h 6857999"/>
              <a:gd name="connsiteX1281" fmla="*/ 632657 w 7119498"/>
              <a:gd name="connsiteY1281" fmla="*/ 3382605 h 6857999"/>
              <a:gd name="connsiteX1282" fmla="*/ 573609 w 7119498"/>
              <a:gd name="connsiteY1282" fmla="*/ 3399476 h 6857999"/>
              <a:gd name="connsiteX1283" fmla="*/ 522996 w 7119498"/>
              <a:gd name="connsiteY1283" fmla="*/ 3399476 h 6857999"/>
              <a:gd name="connsiteX1284" fmla="*/ 632657 w 7119498"/>
              <a:gd name="connsiteY1284" fmla="*/ 3323557 h 6857999"/>
              <a:gd name="connsiteX1285" fmla="*/ 801365 w 7119498"/>
              <a:gd name="connsiteY1285" fmla="*/ 3323557 h 6857999"/>
              <a:gd name="connsiteX1286" fmla="*/ 843542 w 7119498"/>
              <a:gd name="connsiteY1286" fmla="*/ 3298251 h 6857999"/>
              <a:gd name="connsiteX1287" fmla="*/ 868849 w 7119498"/>
              <a:gd name="connsiteY1287" fmla="*/ 3340428 h 6857999"/>
              <a:gd name="connsiteX1288" fmla="*/ 6621808 w 7119498"/>
              <a:gd name="connsiteY1288" fmla="*/ 3306686 h 6857999"/>
              <a:gd name="connsiteX1289" fmla="*/ 6503712 w 7119498"/>
              <a:gd name="connsiteY1289" fmla="*/ 3340428 h 6857999"/>
              <a:gd name="connsiteX1290" fmla="*/ 6444664 w 7119498"/>
              <a:gd name="connsiteY1290" fmla="*/ 3289816 h 6857999"/>
              <a:gd name="connsiteX1291" fmla="*/ 6402487 w 7119498"/>
              <a:gd name="connsiteY1291" fmla="*/ 3323557 h 6857999"/>
              <a:gd name="connsiteX1292" fmla="*/ 6453100 w 7119498"/>
              <a:gd name="connsiteY1292" fmla="*/ 3323557 h 6857999"/>
              <a:gd name="connsiteX1293" fmla="*/ 6461535 w 7119498"/>
              <a:gd name="connsiteY1293" fmla="*/ 3348864 h 6857999"/>
              <a:gd name="connsiteX1294" fmla="*/ 6410923 w 7119498"/>
              <a:gd name="connsiteY1294" fmla="*/ 3407912 h 6857999"/>
              <a:gd name="connsiteX1295" fmla="*/ 6343439 w 7119498"/>
              <a:gd name="connsiteY1295" fmla="*/ 3323557 h 6857999"/>
              <a:gd name="connsiteX1296" fmla="*/ 6292827 w 7119498"/>
              <a:gd name="connsiteY1296" fmla="*/ 3272945 h 6857999"/>
              <a:gd name="connsiteX1297" fmla="*/ 6292827 w 7119498"/>
              <a:gd name="connsiteY1297" fmla="*/ 3239203 h 6857999"/>
              <a:gd name="connsiteX1298" fmla="*/ 6343439 w 7119498"/>
              <a:gd name="connsiteY1298" fmla="*/ 3247639 h 6857999"/>
              <a:gd name="connsiteX1299" fmla="*/ 6486841 w 7119498"/>
              <a:gd name="connsiteY1299" fmla="*/ 3230768 h 6857999"/>
              <a:gd name="connsiteX1300" fmla="*/ 6621808 w 7119498"/>
              <a:gd name="connsiteY1300" fmla="*/ 3306686 h 6857999"/>
              <a:gd name="connsiteX1301" fmla="*/ 455513 w 7119498"/>
              <a:gd name="connsiteY1301" fmla="*/ 3416347 h 6857999"/>
              <a:gd name="connsiteX1302" fmla="*/ 227756 w 7119498"/>
              <a:gd name="connsiteY1302" fmla="*/ 3627233 h 6857999"/>
              <a:gd name="connsiteX1303" fmla="*/ 194015 w 7119498"/>
              <a:gd name="connsiteY1303" fmla="*/ 3576620 h 6857999"/>
              <a:gd name="connsiteX1304" fmla="*/ 219321 w 7119498"/>
              <a:gd name="connsiteY1304" fmla="*/ 3483830 h 6857999"/>
              <a:gd name="connsiteX1305" fmla="*/ 286804 w 7119498"/>
              <a:gd name="connsiteY1305" fmla="*/ 3416347 h 6857999"/>
              <a:gd name="connsiteX1306" fmla="*/ 345852 w 7119498"/>
              <a:gd name="connsiteY1306" fmla="*/ 3450089 h 6857999"/>
              <a:gd name="connsiteX1307" fmla="*/ 345852 w 7119498"/>
              <a:gd name="connsiteY1307" fmla="*/ 3492266 h 6857999"/>
              <a:gd name="connsiteX1308" fmla="*/ 320546 w 7119498"/>
              <a:gd name="connsiteY1308" fmla="*/ 3500701 h 6857999"/>
              <a:gd name="connsiteX1309" fmla="*/ 286804 w 7119498"/>
              <a:gd name="connsiteY1309" fmla="*/ 3466960 h 6857999"/>
              <a:gd name="connsiteX1310" fmla="*/ 269934 w 7119498"/>
              <a:gd name="connsiteY1310" fmla="*/ 3483830 h 6857999"/>
              <a:gd name="connsiteX1311" fmla="*/ 320546 w 7119498"/>
              <a:gd name="connsiteY1311" fmla="*/ 3526008 h 6857999"/>
              <a:gd name="connsiteX1312" fmla="*/ 371159 w 7119498"/>
              <a:gd name="connsiteY1312" fmla="*/ 3492266 h 6857999"/>
              <a:gd name="connsiteX1313" fmla="*/ 379594 w 7119498"/>
              <a:gd name="connsiteY1313" fmla="*/ 3458524 h 6857999"/>
              <a:gd name="connsiteX1314" fmla="*/ 447077 w 7119498"/>
              <a:gd name="connsiteY1314" fmla="*/ 3399476 h 6857999"/>
              <a:gd name="connsiteX1315" fmla="*/ 421771 w 7119498"/>
              <a:gd name="connsiteY1315" fmla="*/ 3382605 h 6857999"/>
              <a:gd name="connsiteX1316" fmla="*/ 371159 w 7119498"/>
              <a:gd name="connsiteY1316" fmla="*/ 3399476 h 6857999"/>
              <a:gd name="connsiteX1317" fmla="*/ 303675 w 7119498"/>
              <a:gd name="connsiteY1317" fmla="*/ 3391041 h 6857999"/>
              <a:gd name="connsiteX1318" fmla="*/ 303675 w 7119498"/>
              <a:gd name="connsiteY1318" fmla="*/ 3365734 h 6857999"/>
              <a:gd name="connsiteX1319" fmla="*/ 320546 w 7119498"/>
              <a:gd name="connsiteY1319" fmla="*/ 3357299 h 6857999"/>
              <a:gd name="connsiteX1320" fmla="*/ 371159 w 7119498"/>
              <a:gd name="connsiteY1320" fmla="*/ 3399476 h 6857999"/>
              <a:gd name="connsiteX1321" fmla="*/ 379594 w 7119498"/>
              <a:gd name="connsiteY1321" fmla="*/ 3374170 h 6857999"/>
              <a:gd name="connsiteX1322" fmla="*/ 320546 w 7119498"/>
              <a:gd name="connsiteY1322" fmla="*/ 3331993 h 6857999"/>
              <a:gd name="connsiteX1323" fmla="*/ 269934 w 7119498"/>
              <a:gd name="connsiteY1323" fmla="*/ 3391041 h 6857999"/>
              <a:gd name="connsiteX1324" fmla="*/ 227756 w 7119498"/>
              <a:gd name="connsiteY1324" fmla="*/ 3391041 h 6857999"/>
              <a:gd name="connsiteX1325" fmla="*/ 194015 w 7119498"/>
              <a:gd name="connsiteY1325" fmla="*/ 3281380 h 6857999"/>
              <a:gd name="connsiteX1326" fmla="*/ 219321 w 7119498"/>
              <a:gd name="connsiteY1326" fmla="*/ 3230768 h 6857999"/>
              <a:gd name="connsiteX1327" fmla="*/ 455513 w 7119498"/>
              <a:gd name="connsiteY1327" fmla="*/ 3416347 h 6857999"/>
              <a:gd name="connsiteX1328" fmla="*/ 700140 w 7119498"/>
              <a:gd name="connsiteY1328" fmla="*/ 3281380 h 6857999"/>
              <a:gd name="connsiteX1329" fmla="*/ 641092 w 7119498"/>
              <a:gd name="connsiteY1329" fmla="*/ 3289816 h 6857999"/>
              <a:gd name="connsiteX1330" fmla="*/ 641092 w 7119498"/>
              <a:gd name="connsiteY1330" fmla="*/ 3230768 h 6857999"/>
              <a:gd name="connsiteX1331" fmla="*/ 683269 w 7119498"/>
              <a:gd name="connsiteY1331" fmla="*/ 3205461 h 6857999"/>
              <a:gd name="connsiteX1332" fmla="*/ 700140 w 7119498"/>
              <a:gd name="connsiteY1332" fmla="*/ 3281380 h 6857999"/>
              <a:gd name="connsiteX1333" fmla="*/ 388030 w 7119498"/>
              <a:gd name="connsiteY1333" fmla="*/ 3188591 h 6857999"/>
              <a:gd name="connsiteX1334" fmla="*/ 388030 w 7119498"/>
              <a:gd name="connsiteY1334" fmla="*/ 3264509 h 6857999"/>
              <a:gd name="connsiteX1335" fmla="*/ 328982 w 7119498"/>
              <a:gd name="connsiteY1335" fmla="*/ 3230768 h 6857999"/>
              <a:gd name="connsiteX1336" fmla="*/ 328982 w 7119498"/>
              <a:gd name="connsiteY1336" fmla="*/ 3163284 h 6857999"/>
              <a:gd name="connsiteX1337" fmla="*/ 388030 w 7119498"/>
              <a:gd name="connsiteY1337" fmla="*/ 3188591 h 6857999"/>
              <a:gd name="connsiteX1338" fmla="*/ 6933919 w 7119498"/>
              <a:gd name="connsiteY1338" fmla="*/ 3171720 h 6857999"/>
              <a:gd name="connsiteX1339" fmla="*/ 6900177 w 7119498"/>
              <a:gd name="connsiteY1339" fmla="*/ 3239203 h 6857999"/>
              <a:gd name="connsiteX1340" fmla="*/ 6891742 w 7119498"/>
              <a:gd name="connsiteY1340" fmla="*/ 3306686 h 6857999"/>
              <a:gd name="connsiteX1341" fmla="*/ 6866436 w 7119498"/>
              <a:gd name="connsiteY1341" fmla="*/ 3331993 h 6857999"/>
              <a:gd name="connsiteX1342" fmla="*/ 6815823 w 7119498"/>
              <a:gd name="connsiteY1342" fmla="*/ 3281380 h 6857999"/>
              <a:gd name="connsiteX1343" fmla="*/ 6858000 w 7119498"/>
              <a:gd name="connsiteY1343" fmla="*/ 3222332 h 6857999"/>
              <a:gd name="connsiteX1344" fmla="*/ 6832694 w 7119498"/>
              <a:gd name="connsiteY1344" fmla="*/ 3205461 h 6857999"/>
              <a:gd name="connsiteX1345" fmla="*/ 6765210 w 7119498"/>
              <a:gd name="connsiteY1345" fmla="*/ 3281380 h 6857999"/>
              <a:gd name="connsiteX1346" fmla="*/ 6680856 w 7119498"/>
              <a:gd name="connsiteY1346" fmla="*/ 3315122 h 6857999"/>
              <a:gd name="connsiteX1347" fmla="*/ 6680856 w 7119498"/>
              <a:gd name="connsiteY1347" fmla="*/ 3289816 h 6857999"/>
              <a:gd name="connsiteX1348" fmla="*/ 6925483 w 7119498"/>
              <a:gd name="connsiteY1348" fmla="*/ 3137978 h 6857999"/>
              <a:gd name="connsiteX1349" fmla="*/ 6933919 w 7119498"/>
              <a:gd name="connsiteY1349" fmla="*/ 3171720 h 6857999"/>
              <a:gd name="connsiteX1350" fmla="*/ 6512148 w 7119498"/>
              <a:gd name="connsiteY1350" fmla="*/ 3137978 h 6857999"/>
              <a:gd name="connsiteX1351" fmla="*/ 6512148 w 7119498"/>
              <a:gd name="connsiteY1351" fmla="*/ 3197026 h 6857999"/>
              <a:gd name="connsiteX1352" fmla="*/ 6444664 w 7119498"/>
              <a:gd name="connsiteY1352" fmla="*/ 3197026 h 6857999"/>
              <a:gd name="connsiteX1353" fmla="*/ 6453100 w 7119498"/>
              <a:gd name="connsiteY1353" fmla="*/ 3095801 h 6857999"/>
              <a:gd name="connsiteX1354" fmla="*/ 6512148 w 7119498"/>
              <a:gd name="connsiteY1354" fmla="*/ 3137978 h 6857999"/>
              <a:gd name="connsiteX1355" fmla="*/ 539867 w 7119498"/>
              <a:gd name="connsiteY1355" fmla="*/ 3095801 h 6857999"/>
              <a:gd name="connsiteX1356" fmla="*/ 607351 w 7119498"/>
              <a:gd name="connsiteY1356" fmla="*/ 3272945 h 6857999"/>
              <a:gd name="connsiteX1357" fmla="*/ 480819 w 7119498"/>
              <a:gd name="connsiteY1357" fmla="*/ 3391041 h 6857999"/>
              <a:gd name="connsiteX1358" fmla="*/ 472384 w 7119498"/>
              <a:gd name="connsiteY1358" fmla="*/ 3365734 h 6857999"/>
              <a:gd name="connsiteX1359" fmla="*/ 531432 w 7119498"/>
              <a:gd name="connsiteY1359" fmla="*/ 3281380 h 6857999"/>
              <a:gd name="connsiteX1360" fmla="*/ 497690 w 7119498"/>
              <a:gd name="connsiteY1360" fmla="*/ 3230768 h 6857999"/>
              <a:gd name="connsiteX1361" fmla="*/ 463948 w 7119498"/>
              <a:gd name="connsiteY1361" fmla="*/ 3315122 h 6857999"/>
              <a:gd name="connsiteX1362" fmla="*/ 413336 w 7119498"/>
              <a:gd name="connsiteY1362" fmla="*/ 3264509 h 6857999"/>
              <a:gd name="connsiteX1363" fmla="*/ 514561 w 7119498"/>
              <a:gd name="connsiteY1363" fmla="*/ 3095801 h 6857999"/>
              <a:gd name="connsiteX1364" fmla="*/ 539867 w 7119498"/>
              <a:gd name="connsiteY1364" fmla="*/ 3095801 h 6857999"/>
              <a:gd name="connsiteX1365" fmla="*/ 6815823 w 7119498"/>
              <a:gd name="connsiteY1365" fmla="*/ 3121107 h 6857999"/>
              <a:gd name="connsiteX1366" fmla="*/ 6765210 w 7119498"/>
              <a:gd name="connsiteY1366" fmla="*/ 3154849 h 6857999"/>
              <a:gd name="connsiteX1367" fmla="*/ 6765210 w 7119498"/>
              <a:gd name="connsiteY1367" fmla="*/ 3095801 h 6857999"/>
              <a:gd name="connsiteX1368" fmla="*/ 6815823 w 7119498"/>
              <a:gd name="connsiteY1368" fmla="*/ 3078930 h 6857999"/>
              <a:gd name="connsiteX1369" fmla="*/ 6815823 w 7119498"/>
              <a:gd name="connsiteY1369" fmla="*/ 3121107 h 6857999"/>
              <a:gd name="connsiteX1370" fmla="*/ 295240 w 7119498"/>
              <a:gd name="connsiteY1370" fmla="*/ 3078930 h 6857999"/>
              <a:gd name="connsiteX1371" fmla="*/ 253063 w 7119498"/>
              <a:gd name="connsiteY1371" fmla="*/ 3137978 h 6857999"/>
              <a:gd name="connsiteX1372" fmla="*/ 278369 w 7119498"/>
              <a:gd name="connsiteY1372" fmla="*/ 3222332 h 6857999"/>
              <a:gd name="connsiteX1373" fmla="*/ 202450 w 7119498"/>
              <a:gd name="connsiteY1373" fmla="*/ 3121107 h 6857999"/>
              <a:gd name="connsiteX1374" fmla="*/ 253063 w 7119498"/>
              <a:gd name="connsiteY1374" fmla="*/ 3036753 h 6857999"/>
              <a:gd name="connsiteX1375" fmla="*/ 295240 w 7119498"/>
              <a:gd name="connsiteY1375" fmla="*/ 3078930 h 6857999"/>
              <a:gd name="connsiteX1376" fmla="*/ 6630244 w 7119498"/>
              <a:gd name="connsiteY1376" fmla="*/ 2986140 h 6857999"/>
              <a:gd name="connsiteX1377" fmla="*/ 6731469 w 7119498"/>
              <a:gd name="connsiteY1377" fmla="*/ 3129543 h 6857999"/>
              <a:gd name="connsiteX1378" fmla="*/ 6672421 w 7119498"/>
              <a:gd name="connsiteY1378" fmla="*/ 3205461 h 6857999"/>
              <a:gd name="connsiteX1379" fmla="*/ 6630244 w 7119498"/>
              <a:gd name="connsiteY1379" fmla="*/ 3180155 h 6857999"/>
              <a:gd name="connsiteX1380" fmla="*/ 6630244 w 7119498"/>
              <a:gd name="connsiteY1380" fmla="*/ 3154849 h 6857999"/>
              <a:gd name="connsiteX1381" fmla="*/ 6680856 w 7119498"/>
              <a:gd name="connsiteY1381" fmla="*/ 3112672 h 6857999"/>
              <a:gd name="connsiteX1382" fmla="*/ 6655550 w 7119498"/>
              <a:gd name="connsiteY1382" fmla="*/ 3104236 h 6857999"/>
              <a:gd name="connsiteX1383" fmla="*/ 6588067 w 7119498"/>
              <a:gd name="connsiteY1383" fmla="*/ 3171720 h 6857999"/>
              <a:gd name="connsiteX1384" fmla="*/ 6663985 w 7119498"/>
              <a:gd name="connsiteY1384" fmla="*/ 3239203 h 6857999"/>
              <a:gd name="connsiteX1385" fmla="*/ 6663985 w 7119498"/>
              <a:gd name="connsiteY1385" fmla="*/ 3264509 h 6857999"/>
              <a:gd name="connsiteX1386" fmla="*/ 6647114 w 7119498"/>
              <a:gd name="connsiteY1386" fmla="*/ 3281380 h 6857999"/>
              <a:gd name="connsiteX1387" fmla="*/ 6545889 w 7119498"/>
              <a:gd name="connsiteY1387" fmla="*/ 3137978 h 6857999"/>
              <a:gd name="connsiteX1388" fmla="*/ 6596502 w 7119498"/>
              <a:gd name="connsiteY1388" fmla="*/ 2969269 h 6857999"/>
              <a:gd name="connsiteX1389" fmla="*/ 6630244 w 7119498"/>
              <a:gd name="connsiteY1389" fmla="*/ 2986140 h 6857999"/>
              <a:gd name="connsiteX1390" fmla="*/ 6917048 w 7119498"/>
              <a:gd name="connsiteY1390" fmla="*/ 3028317 h 6857999"/>
              <a:gd name="connsiteX1391" fmla="*/ 6866436 w 7119498"/>
              <a:gd name="connsiteY1391" fmla="*/ 3129543 h 6857999"/>
              <a:gd name="connsiteX1392" fmla="*/ 6841129 w 7119498"/>
              <a:gd name="connsiteY1392" fmla="*/ 3129543 h 6857999"/>
              <a:gd name="connsiteX1393" fmla="*/ 6874871 w 7119498"/>
              <a:gd name="connsiteY1393" fmla="*/ 3028317 h 6857999"/>
              <a:gd name="connsiteX1394" fmla="*/ 6832694 w 7119498"/>
              <a:gd name="connsiteY1394" fmla="*/ 2960834 h 6857999"/>
              <a:gd name="connsiteX1395" fmla="*/ 6866436 w 7119498"/>
              <a:gd name="connsiteY1395" fmla="*/ 2935528 h 6857999"/>
              <a:gd name="connsiteX1396" fmla="*/ 6917048 w 7119498"/>
              <a:gd name="connsiteY1396" fmla="*/ 3028317 h 6857999"/>
              <a:gd name="connsiteX1397" fmla="*/ 455513 w 7119498"/>
              <a:gd name="connsiteY1397" fmla="*/ 2935528 h 6857999"/>
              <a:gd name="connsiteX1398" fmla="*/ 514561 w 7119498"/>
              <a:gd name="connsiteY1398" fmla="*/ 2859609 h 6857999"/>
              <a:gd name="connsiteX1399" fmla="*/ 455513 w 7119498"/>
              <a:gd name="connsiteY1399" fmla="*/ 2935528 h 6857999"/>
              <a:gd name="connsiteX1400" fmla="*/ 624221 w 7119498"/>
              <a:gd name="connsiteY1400" fmla="*/ 2859609 h 6857999"/>
              <a:gd name="connsiteX1401" fmla="*/ 438642 w 7119498"/>
              <a:gd name="connsiteY1401" fmla="*/ 3045188 h 6857999"/>
              <a:gd name="connsiteX1402" fmla="*/ 312111 w 7119498"/>
              <a:gd name="connsiteY1402" fmla="*/ 2943963 h 6857999"/>
              <a:gd name="connsiteX1403" fmla="*/ 354288 w 7119498"/>
              <a:gd name="connsiteY1403" fmla="*/ 2893351 h 6857999"/>
              <a:gd name="connsiteX1404" fmla="*/ 413336 w 7119498"/>
              <a:gd name="connsiteY1404" fmla="*/ 2969269 h 6857999"/>
              <a:gd name="connsiteX1405" fmla="*/ 447077 w 7119498"/>
              <a:gd name="connsiteY1405" fmla="*/ 2969269 h 6857999"/>
              <a:gd name="connsiteX1406" fmla="*/ 615786 w 7119498"/>
              <a:gd name="connsiteY1406" fmla="*/ 2825867 h 6857999"/>
              <a:gd name="connsiteX1407" fmla="*/ 624221 w 7119498"/>
              <a:gd name="connsiteY1407" fmla="*/ 2859609 h 6857999"/>
              <a:gd name="connsiteX1408" fmla="*/ 809801 w 7119498"/>
              <a:gd name="connsiteY1408" fmla="*/ 2834303 h 6857999"/>
              <a:gd name="connsiteX1409" fmla="*/ 759188 w 7119498"/>
              <a:gd name="connsiteY1409" fmla="*/ 2910222 h 6857999"/>
              <a:gd name="connsiteX1410" fmla="*/ 767624 w 7119498"/>
              <a:gd name="connsiteY1410" fmla="*/ 2943963 h 6857999"/>
              <a:gd name="connsiteX1411" fmla="*/ 843542 w 7119498"/>
              <a:gd name="connsiteY1411" fmla="*/ 3078930 h 6857999"/>
              <a:gd name="connsiteX1412" fmla="*/ 894155 w 7119498"/>
              <a:gd name="connsiteY1412" fmla="*/ 3095801 h 6857999"/>
              <a:gd name="connsiteX1413" fmla="*/ 927897 w 7119498"/>
              <a:gd name="connsiteY1413" fmla="*/ 3154849 h 6857999"/>
              <a:gd name="connsiteX1414" fmla="*/ 894155 w 7119498"/>
              <a:gd name="connsiteY1414" fmla="*/ 3213897 h 6857999"/>
              <a:gd name="connsiteX1415" fmla="*/ 868849 w 7119498"/>
              <a:gd name="connsiteY1415" fmla="*/ 3213897 h 6857999"/>
              <a:gd name="connsiteX1416" fmla="*/ 860413 w 7119498"/>
              <a:gd name="connsiteY1416" fmla="*/ 3188591 h 6857999"/>
              <a:gd name="connsiteX1417" fmla="*/ 885720 w 7119498"/>
              <a:gd name="connsiteY1417" fmla="*/ 3163284 h 6857999"/>
              <a:gd name="connsiteX1418" fmla="*/ 851978 w 7119498"/>
              <a:gd name="connsiteY1418" fmla="*/ 3137978 h 6857999"/>
              <a:gd name="connsiteX1419" fmla="*/ 733882 w 7119498"/>
              <a:gd name="connsiteY1419" fmla="*/ 3239203 h 6857999"/>
              <a:gd name="connsiteX1420" fmla="*/ 717011 w 7119498"/>
              <a:gd name="connsiteY1420" fmla="*/ 3205461 h 6857999"/>
              <a:gd name="connsiteX1421" fmla="*/ 792930 w 7119498"/>
              <a:gd name="connsiteY1421" fmla="*/ 3112672 h 6857999"/>
              <a:gd name="connsiteX1422" fmla="*/ 792930 w 7119498"/>
              <a:gd name="connsiteY1422" fmla="*/ 3087365 h 6857999"/>
              <a:gd name="connsiteX1423" fmla="*/ 725447 w 7119498"/>
              <a:gd name="connsiteY1423" fmla="*/ 2994576 h 6857999"/>
              <a:gd name="connsiteX1424" fmla="*/ 691705 w 7119498"/>
              <a:gd name="connsiteY1424" fmla="*/ 3053624 h 6857999"/>
              <a:gd name="connsiteX1425" fmla="*/ 666399 w 7119498"/>
              <a:gd name="connsiteY1425" fmla="*/ 3062059 h 6857999"/>
              <a:gd name="connsiteX1426" fmla="*/ 632657 w 7119498"/>
              <a:gd name="connsiteY1426" fmla="*/ 3028317 h 6857999"/>
              <a:gd name="connsiteX1427" fmla="*/ 717011 w 7119498"/>
              <a:gd name="connsiteY1427" fmla="*/ 2901786 h 6857999"/>
              <a:gd name="connsiteX1428" fmla="*/ 792930 w 7119498"/>
              <a:gd name="connsiteY1428" fmla="*/ 2808996 h 6857999"/>
              <a:gd name="connsiteX1429" fmla="*/ 809801 w 7119498"/>
              <a:gd name="connsiteY1429" fmla="*/ 2834303 h 6857999"/>
              <a:gd name="connsiteX1430" fmla="*/ 919461 w 7119498"/>
              <a:gd name="connsiteY1430" fmla="*/ 2800561 h 6857999"/>
              <a:gd name="connsiteX1431" fmla="*/ 927897 w 7119498"/>
              <a:gd name="connsiteY1431" fmla="*/ 2884915 h 6857999"/>
              <a:gd name="connsiteX1432" fmla="*/ 877284 w 7119498"/>
              <a:gd name="connsiteY1432" fmla="*/ 2960834 h 6857999"/>
              <a:gd name="connsiteX1433" fmla="*/ 851978 w 7119498"/>
              <a:gd name="connsiteY1433" fmla="*/ 2927092 h 6857999"/>
              <a:gd name="connsiteX1434" fmla="*/ 885720 w 7119498"/>
              <a:gd name="connsiteY1434" fmla="*/ 2893351 h 6857999"/>
              <a:gd name="connsiteX1435" fmla="*/ 835107 w 7119498"/>
              <a:gd name="connsiteY1435" fmla="*/ 2817432 h 6857999"/>
              <a:gd name="connsiteX1436" fmla="*/ 970074 w 7119498"/>
              <a:gd name="connsiteY1436" fmla="*/ 2707771 h 6857999"/>
              <a:gd name="connsiteX1437" fmla="*/ 919461 w 7119498"/>
              <a:gd name="connsiteY1437" fmla="*/ 2800561 h 6857999"/>
              <a:gd name="connsiteX1438" fmla="*/ 6579631 w 7119498"/>
              <a:gd name="connsiteY1438" fmla="*/ 2699336 h 6857999"/>
              <a:gd name="connsiteX1439" fmla="*/ 6588067 w 7119498"/>
              <a:gd name="connsiteY1439" fmla="*/ 2690900 h 6857999"/>
              <a:gd name="connsiteX1440" fmla="*/ 6663985 w 7119498"/>
              <a:gd name="connsiteY1440" fmla="*/ 2817432 h 6857999"/>
              <a:gd name="connsiteX1441" fmla="*/ 6579631 w 7119498"/>
              <a:gd name="connsiteY1441" fmla="*/ 2699336 h 6857999"/>
              <a:gd name="connsiteX1442" fmla="*/ 447077 w 7119498"/>
              <a:gd name="connsiteY1442" fmla="*/ 2682465 h 6857999"/>
              <a:gd name="connsiteX1443" fmla="*/ 421771 w 7119498"/>
              <a:gd name="connsiteY1443" fmla="*/ 2674030 h 6857999"/>
              <a:gd name="connsiteX1444" fmla="*/ 202450 w 7119498"/>
              <a:gd name="connsiteY1444" fmla="*/ 2834303 h 6857999"/>
              <a:gd name="connsiteX1445" fmla="*/ 134967 w 7119498"/>
              <a:gd name="connsiteY1445" fmla="*/ 3424782 h 6857999"/>
              <a:gd name="connsiteX1446" fmla="*/ 185579 w 7119498"/>
              <a:gd name="connsiteY1446" fmla="*/ 3973085 h 6857999"/>
              <a:gd name="connsiteX1447" fmla="*/ 447077 w 7119498"/>
              <a:gd name="connsiteY1447" fmla="*/ 4183971 h 6857999"/>
              <a:gd name="connsiteX1448" fmla="*/ 396465 w 7119498"/>
              <a:gd name="connsiteY1448" fmla="*/ 4192406 h 6857999"/>
              <a:gd name="connsiteX1449" fmla="*/ 134967 w 7119498"/>
              <a:gd name="connsiteY1449" fmla="*/ 3795941 h 6857999"/>
              <a:gd name="connsiteX1450" fmla="*/ 118096 w 7119498"/>
              <a:gd name="connsiteY1450" fmla="*/ 3618797 h 6857999"/>
              <a:gd name="connsiteX1451" fmla="*/ 118096 w 7119498"/>
              <a:gd name="connsiteY1451" fmla="*/ 3230768 h 6857999"/>
              <a:gd name="connsiteX1452" fmla="*/ 396465 w 7119498"/>
              <a:gd name="connsiteY1452" fmla="*/ 2665594 h 6857999"/>
              <a:gd name="connsiteX1453" fmla="*/ 447077 w 7119498"/>
              <a:gd name="connsiteY1453" fmla="*/ 2682465 h 6857999"/>
              <a:gd name="connsiteX1454" fmla="*/ 6537454 w 7119498"/>
              <a:gd name="connsiteY1454" fmla="*/ 2682465 h 6857999"/>
              <a:gd name="connsiteX1455" fmla="*/ 6571196 w 7119498"/>
              <a:gd name="connsiteY1455" fmla="*/ 2775255 h 6857999"/>
              <a:gd name="connsiteX1456" fmla="*/ 6672421 w 7119498"/>
              <a:gd name="connsiteY1456" fmla="*/ 2851174 h 6857999"/>
              <a:gd name="connsiteX1457" fmla="*/ 6723033 w 7119498"/>
              <a:gd name="connsiteY1457" fmla="*/ 2825867 h 6857999"/>
              <a:gd name="connsiteX1458" fmla="*/ 6706162 w 7119498"/>
              <a:gd name="connsiteY1458" fmla="*/ 2800561 h 6857999"/>
              <a:gd name="connsiteX1459" fmla="*/ 6756775 w 7119498"/>
              <a:gd name="connsiteY1459" fmla="*/ 2749948 h 6857999"/>
              <a:gd name="connsiteX1460" fmla="*/ 6824258 w 7119498"/>
              <a:gd name="connsiteY1460" fmla="*/ 2825867 h 6857999"/>
              <a:gd name="connsiteX1461" fmla="*/ 6697727 w 7119498"/>
              <a:gd name="connsiteY1461" fmla="*/ 2910222 h 6857999"/>
              <a:gd name="connsiteX1462" fmla="*/ 6478406 w 7119498"/>
              <a:gd name="connsiteY1462" fmla="*/ 2699336 h 6857999"/>
              <a:gd name="connsiteX1463" fmla="*/ 6478406 w 7119498"/>
              <a:gd name="connsiteY1463" fmla="*/ 2648723 h 6857999"/>
              <a:gd name="connsiteX1464" fmla="*/ 6537454 w 7119498"/>
              <a:gd name="connsiteY1464" fmla="*/ 2682465 h 6857999"/>
              <a:gd name="connsiteX1465" fmla="*/ 6157860 w 7119498"/>
              <a:gd name="connsiteY1465" fmla="*/ 2581240 h 6857999"/>
              <a:gd name="connsiteX1466" fmla="*/ 6259085 w 7119498"/>
              <a:gd name="connsiteY1466" fmla="*/ 2665594 h 6857999"/>
              <a:gd name="connsiteX1467" fmla="*/ 6360310 w 7119498"/>
              <a:gd name="connsiteY1467" fmla="*/ 2690900 h 6857999"/>
              <a:gd name="connsiteX1468" fmla="*/ 6419358 w 7119498"/>
              <a:gd name="connsiteY1468" fmla="*/ 2817432 h 6857999"/>
              <a:gd name="connsiteX1469" fmla="*/ 6444664 w 7119498"/>
              <a:gd name="connsiteY1469" fmla="*/ 2834303 h 6857999"/>
              <a:gd name="connsiteX1470" fmla="*/ 6520583 w 7119498"/>
              <a:gd name="connsiteY1470" fmla="*/ 2918657 h 6857999"/>
              <a:gd name="connsiteX1471" fmla="*/ 6486841 w 7119498"/>
              <a:gd name="connsiteY1471" fmla="*/ 2986140 h 6857999"/>
              <a:gd name="connsiteX1472" fmla="*/ 6444664 w 7119498"/>
              <a:gd name="connsiteY1472" fmla="*/ 2986140 h 6857999"/>
              <a:gd name="connsiteX1473" fmla="*/ 6436229 w 7119498"/>
              <a:gd name="connsiteY1473" fmla="*/ 2960834 h 6857999"/>
              <a:gd name="connsiteX1474" fmla="*/ 6453100 w 7119498"/>
              <a:gd name="connsiteY1474" fmla="*/ 2927092 h 6857999"/>
              <a:gd name="connsiteX1475" fmla="*/ 6444664 w 7119498"/>
              <a:gd name="connsiteY1475" fmla="*/ 2901786 h 6857999"/>
              <a:gd name="connsiteX1476" fmla="*/ 6410923 w 7119498"/>
              <a:gd name="connsiteY1476" fmla="*/ 2893351 h 6857999"/>
              <a:gd name="connsiteX1477" fmla="*/ 6335004 w 7119498"/>
              <a:gd name="connsiteY1477" fmla="*/ 2969269 h 6857999"/>
              <a:gd name="connsiteX1478" fmla="*/ 6419358 w 7119498"/>
              <a:gd name="connsiteY1478" fmla="*/ 3087365 h 6857999"/>
              <a:gd name="connsiteX1479" fmla="*/ 6410923 w 7119498"/>
              <a:gd name="connsiteY1479" fmla="*/ 3121107 h 6857999"/>
              <a:gd name="connsiteX1480" fmla="*/ 6309698 w 7119498"/>
              <a:gd name="connsiteY1480" fmla="*/ 3045188 h 6857999"/>
              <a:gd name="connsiteX1481" fmla="*/ 6275956 w 7119498"/>
              <a:gd name="connsiteY1481" fmla="*/ 3045188 h 6857999"/>
              <a:gd name="connsiteX1482" fmla="*/ 6275956 w 7119498"/>
              <a:gd name="connsiteY1482" fmla="*/ 3104236 h 6857999"/>
              <a:gd name="connsiteX1483" fmla="*/ 6233779 w 7119498"/>
              <a:gd name="connsiteY1483" fmla="*/ 3112672 h 6857999"/>
              <a:gd name="connsiteX1484" fmla="*/ 6216908 w 7119498"/>
              <a:gd name="connsiteY1484" fmla="*/ 3062059 h 6857999"/>
              <a:gd name="connsiteX1485" fmla="*/ 6284391 w 7119498"/>
              <a:gd name="connsiteY1485" fmla="*/ 2977705 h 6857999"/>
              <a:gd name="connsiteX1486" fmla="*/ 6377181 w 7119498"/>
              <a:gd name="connsiteY1486" fmla="*/ 2800561 h 6857999"/>
              <a:gd name="connsiteX1487" fmla="*/ 6301262 w 7119498"/>
              <a:gd name="connsiteY1487" fmla="*/ 2733078 h 6857999"/>
              <a:gd name="connsiteX1488" fmla="*/ 6242214 w 7119498"/>
              <a:gd name="connsiteY1488" fmla="*/ 2766819 h 6857999"/>
              <a:gd name="connsiteX1489" fmla="*/ 6275956 w 7119498"/>
              <a:gd name="connsiteY1489" fmla="*/ 2817432 h 6857999"/>
              <a:gd name="connsiteX1490" fmla="*/ 6233779 w 7119498"/>
              <a:gd name="connsiteY1490" fmla="*/ 2859609 h 6857999"/>
              <a:gd name="connsiteX1491" fmla="*/ 6191602 w 7119498"/>
              <a:gd name="connsiteY1491" fmla="*/ 2800561 h 6857999"/>
              <a:gd name="connsiteX1492" fmla="*/ 6208472 w 7119498"/>
              <a:gd name="connsiteY1492" fmla="*/ 2716207 h 6857999"/>
              <a:gd name="connsiteX1493" fmla="*/ 6140989 w 7119498"/>
              <a:gd name="connsiteY1493" fmla="*/ 2581240 h 6857999"/>
              <a:gd name="connsiteX1494" fmla="*/ 6157860 w 7119498"/>
              <a:gd name="connsiteY1494" fmla="*/ 2581240 h 6857999"/>
              <a:gd name="connsiteX1495" fmla="*/ 548303 w 7119498"/>
              <a:gd name="connsiteY1495" fmla="*/ 2631853 h 6857999"/>
              <a:gd name="connsiteX1496" fmla="*/ 506125 w 7119498"/>
              <a:gd name="connsiteY1496" fmla="*/ 2674030 h 6857999"/>
              <a:gd name="connsiteX1497" fmla="*/ 404900 w 7119498"/>
              <a:gd name="connsiteY1497" fmla="*/ 2623417 h 6857999"/>
              <a:gd name="connsiteX1498" fmla="*/ 295240 w 7119498"/>
              <a:gd name="connsiteY1498" fmla="*/ 2657159 h 6857999"/>
              <a:gd name="connsiteX1499" fmla="*/ 92790 w 7119498"/>
              <a:gd name="connsiteY1499" fmla="*/ 3180155 h 6857999"/>
              <a:gd name="connsiteX1500" fmla="*/ 75919 w 7119498"/>
              <a:gd name="connsiteY1500" fmla="*/ 3399476 h 6857999"/>
              <a:gd name="connsiteX1501" fmla="*/ 84354 w 7119498"/>
              <a:gd name="connsiteY1501" fmla="*/ 3551314 h 6857999"/>
              <a:gd name="connsiteX1502" fmla="*/ 194015 w 7119498"/>
              <a:gd name="connsiteY1502" fmla="*/ 4108052 h 6857999"/>
              <a:gd name="connsiteX1503" fmla="*/ 396465 w 7119498"/>
              <a:gd name="connsiteY1503" fmla="*/ 4234583 h 6857999"/>
              <a:gd name="connsiteX1504" fmla="*/ 506125 w 7119498"/>
              <a:gd name="connsiteY1504" fmla="*/ 4192406 h 6857999"/>
              <a:gd name="connsiteX1505" fmla="*/ 548303 w 7119498"/>
              <a:gd name="connsiteY1505" fmla="*/ 4217712 h 6857999"/>
              <a:gd name="connsiteX1506" fmla="*/ 362723 w 7119498"/>
              <a:gd name="connsiteY1506" fmla="*/ 4302067 h 6857999"/>
              <a:gd name="connsiteX1507" fmla="*/ 84354 w 7119498"/>
              <a:gd name="connsiteY1507" fmla="*/ 4074310 h 6857999"/>
              <a:gd name="connsiteX1508" fmla="*/ 8435 w 7119498"/>
              <a:gd name="connsiteY1508" fmla="*/ 3585055 h 6857999"/>
              <a:gd name="connsiteX1509" fmla="*/ 0 w 7119498"/>
              <a:gd name="connsiteY1509" fmla="*/ 3424782 h 6857999"/>
              <a:gd name="connsiteX1510" fmla="*/ 8435 w 7119498"/>
              <a:gd name="connsiteY1510" fmla="*/ 3272945 h 6857999"/>
              <a:gd name="connsiteX1511" fmla="*/ 33742 w 7119498"/>
              <a:gd name="connsiteY1511" fmla="*/ 3036753 h 6857999"/>
              <a:gd name="connsiteX1512" fmla="*/ 379594 w 7119498"/>
              <a:gd name="connsiteY1512" fmla="*/ 2564369 h 6857999"/>
              <a:gd name="connsiteX1513" fmla="*/ 548303 w 7119498"/>
              <a:gd name="connsiteY1513" fmla="*/ 2631853 h 6857999"/>
              <a:gd name="connsiteX1514" fmla="*/ 7077321 w 7119498"/>
              <a:gd name="connsiteY1514" fmla="*/ 3011447 h 6857999"/>
              <a:gd name="connsiteX1515" fmla="*/ 7094192 w 7119498"/>
              <a:gd name="connsiteY1515" fmla="*/ 3213897 h 6857999"/>
              <a:gd name="connsiteX1516" fmla="*/ 7119498 w 7119498"/>
              <a:gd name="connsiteY1516" fmla="*/ 3374170 h 6857999"/>
              <a:gd name="connsiteX1517" fmla="*/ 7085757 w 7119498"/>
              <a:gd name="connsiteY1517" fmla="*/ 3391041 h 6857999"/>
              <a:gd name="connsiteX1518" fmla="*/ 7119498 w 7119498"/>
              <a:gd name="connsiteY1518" fmla="*/ 3416347 h 6857999"/>
              <a:gd name="connsiteX1519" fmla="*/ 7085757 w 7119498"/>
              <a:gd name="connsiteY1519" fmla="*/ 3450089 h 6857999"/>
              <a:gd name="connsiteX1520" fmla="*/ 7119498 w 7119498"/>
              <a:gd name="connsiteY1520" fmla="*/ 3492266 h 6857999"/>
              <a:gd name="connsiteX1521" fmla="*/ 7085757 w 7119498"/>
              <a:gd name="connsiteY1521" fmla="*/ 3745329 h 6857999"/>
              <a:gd name="connsiteX1522" fmla="*/ 7077321 w 7119498"/>
              <a:gd name="connsiteY1522" fmla="*/ 3888731 h 6857999"/>
              <a:gd name="connsiteX1523" fmla="*/ 7060450 w 7119498"/>
              <a:gd name="connsiteY1523" fmla="*/ 3930908 h 6857999"/>
              <a:gd name="connsiteX1524" fmla="*/ 6697727 w 7119498"/>
              <a:gd name="connsiteY1524" fmla="*/ 4445469 h 6857999"/>
              <a:gd name="connsiteX1525" fmla="*/ 6545889 w 7119498"/>
              <a:gd name="connsiteY1525" fmla="*/ 4361115 h 6857999"/>
              <a:gd name="connsiteX1526" fmla="*/ 6588067 w 7119498"/>
              <a:gd name="connsiteY1526" fmla="*/ 4327373 h 6857999"/>
              <a:gd name="connsiteX1527" fmla="*/ 6714598 w 7119498"/>
              <a:gd name="connsiteY1527" fmla="*/ 4369550 h 6857999"/>
              <a:gd name="connsiteX1528" fmla="*/ 7018273 w 7119498"/>
              <a:gd name="connsiteY1528" fmla="*/ 3787506 h 6857999"/>
              <a:gd name="connsiteX1529" fmla="*/ 7035144 w 7119498"/>
              <a:gd name="connsiteY1529" fmla="*/ 3635668 h 6857999"/>
              <a:gd name="connsiteX1530" fmla="*/ 7035144 w 7119498"/>
              <a:gd name="connsiteY1530" fmla="*/ 3475395 h 6857999"/>
              <a:gd name="connsiteX1531" fmla="*/ 7001402 w 7119498"/>
              <a:gd name="connsiteY1531" fmla="*/ 3458524 h 6857999"/>
              <a:gd name="connsiteX1532" fmla="*/ 7001402 w 7119498"/>
              <a:gd name="connsiteY1532" fmla="*/ 3660974 h 6857999"/>
              <a:gd name="connsiteX1533" fmla="*/ 6976096 w 7119498"/>
              <a:gd name="connsiteY1533" fmla="*/ 3711587 h 6857999"/>
              <a:gd name="connsiteX1534" fmla="*/ 6992967 w 7119498"/>
              <a:gd name="connsiteY1534" fmla="*/ 3736893 h 6857999"/>
              <a:gd name="connsiteX1535" fmla="*/ 6976096 w 7119498"/>
              <a:gd name="connsiteY1535" fmla="*/ 3812812 h 6857999"/>
              <a:gd name="connsiteX1536" fmla="*/ 6714598 w 7119498"/>
              <a:gd name="connsiteY1536" fmla="*/ 4335808 h 6857999"/>
              <a:gd name="connsiteX1537" fmla="*/ 6655550 w 7119498"/>
              <a:gd name="connsiteY1537" fmla="*/ 4310502 h 6857999"/>
              <a:gd name="connsiteX1538" fmla="*/ 6706162 w 7119498"/>
              <a:gd name="connsiteY1538" fmla="*/ 4327373 h 6857999"/>
              <a:gd name="connsiteX1539" fmla="*/ 6883306 w 7119498"/>
              <a:gd name="connsiteY1539" fmla="*/ 4167100 h 6857999"/>
              <a:gd name="connsiteX1540" fmla="*/ 6933919 w 7119498"/>
              <a:gd name="connsiteY1540" fmla="*/ 3964650 h 6857999"/>
              <a:gd name="connsiteX1541" fmla="*/ 6959225 w 7119498"/>
              <a:gd name="connsiteY1541" fmla="*/ 3812812 h 6857999"/>
              <a:gd name="connsiteX1542" fmla="*/ 6976096 w 7119498"/>
              <a:gd name="connsiteY1542" fmla="*/ 3652539 h 6857999"/>
              <a:gd name="connsiteX1543" fmla="*/ 6984531 w 7119498"/>
              <a:gd name="connsiteY1543" fmla="*/ 3500701 h 6857999"/>
              <a:gd name="connsiteX1544" fmla="*/ 7018273 w 7119498"/>
              <a:gd name="connsiteY1544" fmla="*/ 3450089 h 6857999"/>
              <a:gd name="connsiteX1545" fmla="*/ 6984531 w 7119498"/>
              <a:gd name="connsiteY1545" fmla="*/ 3391041 h 6857999"/>
              <a:gd name="connsiteX1546" fmla="*/ 6976096 w 7119498"/>
              <a:gd name="connsiteY1546" fmla="*/ 3256074 h 6857999"/>
              <a:gd name="connsiteX1547" fmla="*/ 6731469 w 7119498"/>
              <a:gd name="connsiteY1547" fmla="*/ 2539063 h 6857999"/>
              <a:gd name="connsiteX1548" fmla="*/ 6672421 w 7119498"/>
              <a:gd name="connsiteY1548" fmla="*/ 2547498 h 6857999"/>
              <a:gd name="connsiteX1549" fmla="*/ 6655550 w 7119498"/>
              <a:gd name="connsiteY1549" fmla="*/ 2547498 h 6857999"/>
              <a:gd name="connsiteX1550" fmla="*/ 6706162 w 7119498"/>
              <a:gd name="connsiteY1550" fmla="*/ 2522192 h 6857999"/>
              <a:gd name="connsiteX1551" fmla="*/ 6976096 w 7119498"/>
              <a:gd name="connsiteY1551" fmla="*/ 3045188 h 6857999"/>
              <a:gd name="connsiteX1552" fmla="*/ 6992967 w 7119498"/>
              <a:gd name="connsiteY1552" fmla="*/ 3112672 h 6857999"/>
              <a:gd name="connsiteX1553" fmla="*/ 6976096 w 7119498"/>
              <a:gd name="connsiteY1553" fmla="*/ 3146413 h 6857999"/>
              <a:gd name="connsiteX1554" fmla="*/ 7001402 w 7119498"/>
              <a:gd name="connsiteY1554" fmla="*/ 3197026 h 6857999"/>
              <a:gd name="connsiteX1555" fmla="*/ 7001402 w 7119498"/>
              <a:gd name="connsiteY1555" fmla="*/ 3382605 h 6857999"/>
              <a:gd name="connsiteX1556" fmla="*/ 7035144 w 7119498"/>
              <a:gd name="connsiteY1556" fmla="*/ 3399476 h 6857999"/>
              <a:gd name="connsiteX1557" fmla="*/ 7035144 w 7119498"/>
              <a:gd name="connsiteY1557" fmla="*/ 3213897 h 6857999"/>
              <a:gd name="connsiteX1558" fmla="*/ 6714598 w 7119498"/>
              <a:gd name="connsiteY1558" fmla="*/ 2488450 h 6857999"/>
              <a:gd name="connsiteX1559" fmla="*/ 6588067 w 7119498"/>
              <a:gd name="connsiteY1559" fmla="*/ 2530627 h 6857999"/>
              <a:gd name="connsiteX1560" fmla="*/ 6545889 w 7119498"/>
              <a:gd name="connsiteY1560" fmla="*/ 2505321 h 6857999"/>
              <a:gd name="connsiteX1561" fmla="*/ 6697727 w 7119498"/>
              <a:gd name="connsiteY1561" fmla="*/ 2412531 h 6857999"/>
              <a:gd name="connsiteX1562" fmla="*/ 7077321 w 7119498"/>
              <a:gd name="connsiteY1562" fmla="*/ 3011447 h 6857999"/>
              <a:gd name="connsiteX1563" fmla="*/ 413336 w 7119498"/>
              <a:gd name="connsiteY1563" fmla="*/ 2420967 h 6857999"/>
              <a:gd name="connsiteX1564" fmla="*/ 269934 w 7119498"/>
              <a:gd name="connsiteY1564" fmla="*/ 2547498 h 6857999"/>
              <a:gd name="connsiteX1565" fmla="*/ 261498 w 7119498"/>
              <a:gd name="connsiteY1565" fmla="*/ 2530627 h 6857999"/>
              <a:gd name="connsiteX1566" fmla="*/ 371159 w 7119498"/>
              <a:gd name="connsiteY1566" fmla="*/ 2404096 h 6857999"/>
              <a:gd name="connsiteX1567" fmla="*/ 413336 w 7119498"/>
              <a:gd name="connsiteY1567" fmla="*/ 2420967 h 6857999"/>
              <a:gd name="connsiteX1568" fmla="*/ 565173 w 7119498"/>
              <a:gd name="connsiteY1568" fmla="*/ 2353484 h 6857999"/>
              <a:gd name="connsiteX1569" fmla="*/ 548303 w 7119498"/>
              <a:gd name="connsiteY1569" fmla="*/ 2370354 h 6857999"/>
              <a:gd name="connsiteX1570" fmla="*/ 514561 w 7119498"/>
              <a:gd name="connsiteY1570" fmla="*/ 2328177 h 6857999"/>
              <a:gd name="connsiteX1571" fmla="*/ 556738 w 7119498"/>
              <a:gd name="connsiteY1571" fmla="*/ 2311306 h 6857999"/>
              <a:gd name="connsiteX1572" fmla="*/ 565173 w 7119498"/>
              <a:gd name="connsiteY1572" fmla="*/ 2353484 h 6857999"/>
              <a:gd name="connsiteX1573" fmla="*/ 531432 w 7119498"/>
              <a:gd name="connsiteY1573" fmla="*/ 2446273 h 6857999"/>
              <a:gd name="connsiteX1574" fmla="*/ 480819 w 7119498"/>
              <a:gd name="connsiteY1574" fmla="*/ 2539063 h 6857999"/>
              <a:gd name="connsiteX1575" fmla="*/ 430207 w 7119498"/>
              <a:gd name="connsiteY1575" fmla="*/ 2522192 h 6857999"/>
              <a:gd name="connsiteX1576" fmla="*/ 396465 w 7119498"/>
              <a:gd name="connsiteY1576" fmla="*/ 2480015 h 6857999"/>
              <a:gd name="connsiteX1577" fmla="*/ 455513 w 7119498"/>
              <a:gd name="connsiteY1577" fmla="*/ 2446273 h 6857999"/>
              <a:gd name="connsiteX1578" fmla="*/ 455513 w 7119498"/>
              <a:gd name="connsiteY1578" fmla="*/ 2412531 h 6857999"/>
              <a:gd name="connsiteX1579" fmla="*/ 371159 w 7119498"/>
              <a:gd name="connsiteY1579" fmla="*/ 2370354 h 6857999"/>
              <a:gd name="connsiteX1580" fmla="*/ 219321 w 7119498"/>
              <a:gd name="connsiteY1580" fmla="*/ 2564369 h 6857999"/>
              <a:gd name="connsiteX1581" fmla="*/ 160273 w 7119498"/>
              <a:gd name="connsiteY1581" fmla="*/ 2606546 h 6857999"/>
              <a:gd name="connsiteX1582" fmla="*/ 160273 w 7119498"/>
              <a:gd name="connsiteY1582" fmla="*/ 2488450 h 6857999"/>
              <a:gd name="connsiteX1583" fmla="*/ 371159 w 7119498"/>
              <a:gd name="connsiteY1583" fmla="*/ 2302871 h 6857999"/>
              <a:gd name="connsiteX1584" fmla="*/ 531432 w 7119498"/>
              <a:gd name="connsiteY1584" fmla="*/ 2446273 h 6857999"/>
              <a:gd name="connsiteX1585" fmla="*/ 607351 w 7119498"/>
              <a:gd name="connsiteY1585" fmla="*/ 2336613 h 6857999"/>
              <a:gd name="connsiteX1586" fmla="*/ 556738 w 7119498"/>
              <a:gd name="connsiteY1586" fmla="*/ 2404096 h 6857999"/>
              <a:gd name="connsiteX1587" fmla="*/ 607351 w 7119498"/>
              <a:gd name="connsiteY1587" fmla="*/ 2294436 h 6857999"/>
              <a:gd name="connsiteX1588" fmla="*/ 607351 w 7119498"/>
              <a:gd name="connsiteY1588" fmla="*/ 2336613 h 6857999"/>
              <a:gd name="connsiteX1589" fmla="*/ 6731469 w 7119498"/>
              <a:gd name="connsiteY1589" fmla="*/ 2260694 h 6857999"/>
              <a:gd name="connsiteX1590" fmla="*/ 6849565 w 7119498"/>
              <a:gd name="connsiteY1590" fmla="*/ 2387225 h 6857999"/>
              <a:gd name="connsiteX1591" fmla="*/ 6841129 w 7119498"/>
              <a:gd name="connsiteY1591" fmla="*/ 2420967 h 6857999"/>
              <a:gd name="connsiteX1592" fmla="*/ 6815823 w 7119498"/>
              <a:gd name="connsiteY1592" fmla="*/ 2420967 h 6857999"/>
              <a:gd name="connsiteX1593" fmla="*/ 6756775 w 7119498"/>
              <a:gd name="connsiteY1593" fmla="*/ 2302871 h 6857999"/>
              <a:gd name="connsiteX1594" fmla="*/ 6689292 w 7119498"/>
              <a:gd name="connsiteY1594" fmla="*/ 2277565 h 6857999"/>
              <a:gd name="connsiteX1595" fmla="*/ 6689292 w 7119498"/>
              <a:gd name="connsiteY1595" fmla="*/ 2260694 h 6857999"/>
              <a:gd name="connsiteX1596" fmla="*/ 6731469 w 7119498"/>
              <a:gd name="connsiteY1596" fmla="*/ 2260694 h 6857999"/>
              <a:gd name="connsiteX1597" fmla="*/ 388030 w 7119498"/>
              <a:gd name="connsiteY1597" fmla="*/ 2269129 h 6857999"/>
              <a:gd name="connsiteX1598" fmla="*/ 345852 w 7119498"/>
              <a:gd name="connsiteY1598" fmla="*/ 2269129 h 6857999"/>
              <a:gd name="connsiteX1599" fmla="*/ 362723 w 7119498"/>
              <a:gd name="connsiteY1599" fmla="*/ 2235388 h 6857999"/>
              <a:gd name="connsiteX1600" fmla="*/ 388030 w 7119498"/>
              <a:gd name="connsiteY1600" fmla="*/ 2269129 h 6857999"/>
              <a:gd name="connsiteX1601" fmla="*/ 700140 w 7119498"/>
              <a:gd name="connsiteY1601" fmla="*/ 2319742 h 6857999"/>
              <a:gd name="connsiteX1602" fmla="*/ 565173 w 7119498"/>
              <a:gd name="connsiteY1602" fmla="*/ 2505321 h 6857999"/>
              <a:gd name="connsiteX1603" fmla="*/ 556738 w 7119498"/>
              <a:gd name="connsiteY1603" fmla="*/ 2480015 h 6857999"/>
              <a:gd name="connsiteX1604" fmla="*/ 641092 w 7119498"/>
              <a:gd name="connsiteY1604" fmla="*/ 2336613 h 6857999"/>
              <a:gd name="connsiteX1605" fmla="*/ 641092 w 7119498"/>
              <a:gd name="connsiteY1605" fmla="*/ 2286000 h 6857999"/>
              <a:gd name="connsiteX1606" fmla="*/ 657963 w 7119498"/>
              <a:gd name="connsiteY1606" fmla="*/ 2226952 h 6857999"/>
              <a:gd name="connsiteX1607" fmla="*/ 700140 w 7119498"/>
              <a:gd name="connsiteY1607" fmla="*/ 2319742 h 6857999"/>
              <a:gd name="connsiteX1608" fmla="*/ 6529019 w 7119498"/>
              <a:gd name="connsiteY1608" fmla="*/ 2260694 h 6857999"/>
              <a:gd name="connsiteX1609" fmla="*/ 6495277 w 7119498"/>
              <a:gd name="connsiteY1609" fmla="*/ 2210081 h 6857999"/>
              <a:gd name="connsiteX1610" fmla="*/ 6545889 w 7119498"/>
              <a:gd name="connsiteY1610" fmla="*/ 2210081 h 6857999"/>
              <a:gd name="connsiteX1611" fmla="*/ 6529019 w 7119498"/>
              <a:gd name="connsiteY1611" fmla="*/ 2260694 h 6857999"/>
              <a:gd name="connsiteX1612" fmla="*/ 6950790 w 7119498"/>
              <a:gd name="connsiteY1612" fmla="*/ 2370354 h 6857999"/>
              <a:gd name="connsiteX1613" fmla="*/ 6942354 w 7119498"/>
              <a:gd name="connsiteY1613" fmla="*/ 2496886 h 6857999"/>
              <a:gd name="connsiteX1614" fmla="*/ 6874871 w 7119498"/>
              <a:gd name="connsiteY1614" fmla="*/ 2446273 h 6857999"/>
              <a:gd name="connsiteX1615" fmla="*/ 6714598 w 7119498"/>
              <a:gd name="connsiteY1615" fmla="*/ 2226952 h 6857999"/>
              <a:gd name="connsiteX1616" fmla="*/ 6638679 w 7119498"/>
              <a:gd name="connsiteY1616" fmla="*/ 2269129 h 6857999"/>
              <a:gd name="connsiteX1617" fmla="*/ 6663985 w 7119498"/>
              <a:gd name="connsiteY1617" fmla="*/ 2328177 h 6857999"/>
              <a:gd name="connsiteX1618" fmla="*/ 6613373 w 7119498"/>
              <a:gd name="connsiteY1618" fmla="*/ 2370354 h 6857999"/>
              <a:gd name="connsiteX1619" fmla="*/ 6554325 w 7119498"/>
              <a:gd name="connsiteY1619" fmla="*/ 2302871 h 6857999"/>
              <a:gd name="connsiteX1620" fmla="*/ 6731469 w 7119498"/>
              <a:gd name="connsiteY1620" fmla="*/ 2176340 h 6857999"/>
              <a:gd name="connsiteX1621" fmla="*/ 6950790 w 7119498"/>
              <a:gd name="connsiteY1621" fmla="*/ 2370354 h 6857999"/>
              <a:gd name="connsiteX1622" fmla="*/ 6461535 w 7119498"/>
              <a:gd name="connsiteY1622" fmla="*/ 2235388 h 6857999"/>
              <a:gd name="connsiteX1623" fmla="*/ 6503712 w 7119498"/>
              <a:gd name="connsiteY1623" fmla="*/ 2319742 h 6857999"/>
              <a:gd name="connsiteX1624" fmla="*/ 6436229 w 7119498"/>
              <a:gd name="connsiteY1624" fmla="*/ 2218517 h 6857999"/>
              <a:gd name="connsiteX1625" fmla="*/ 6461535 w 7119498"/>
              <a:gd name="connsiteY1625" fmla="*/ 2167904 h 6857999"/>
              <a:gd name="connsiteX1626" fmla="*/ 6461535 w 7119498"/>
              <a:gd name="connsiteY1626" fmla="*/ 2235388 h 6857999"/>
              <a:gd name="connsiteX1627" fmla="*/ 328982 w 7119498"/>
              <a:gd name="connsiteY1627" fmla="*/ 2193210 h 6857999"/>
              <a:gd name="connsiteX1628" fmla="*/ 244627 w 7119498"/>
              <a:gd name="connsiteY1628" fmla="*/ 2311306 h 6857999"/>
              <a:gd name="connsiteX1629" fmla="*/ 236192 w 7119498"/>
              <a:gd name="connsiteY1629" fmla="*/ 2286000 h 6857999"/>
              <a:gd name="connsiteX1630" fmla="*/ 320546 w 7119498"/>
              <a:gd name="connsiteY1630" fmla="*/ 2167904 h 6857999"/>
              <a:gd name="connsiteX1631" fmla="*/ 328982 w 7119498"/>
              <a:gd name="connsiteY1631" fmla="*/ 2193210 h 6857999"/>
              <a:gd name="connsiteX1632" fmla="*/ 6756775 w 7119498"/>
              <a:gd name="connsiteY1632" fmla="*/ 2134162 h 6857999"/>
              <a:gd name="connsiteX1633" fmla="*/ 6731469 w 7119498"/>
              <a:gd name="connsiteY1633" fmla="*/ 2134162 h 6857999"/>
              <a:gd name="connsiteX1634" fmla="*/ 6748340 w 7119498"/>
              <a:gd name="connsiteY1634" fmla="*/ 2117292 h 6857999"/>
              <a:gd name="connsiteX1635" fmla="*/ 6756775 w 7119498"/>
              <a:gd name="connsiteY1635" fmla="*/ 2134162 h 6857999"/>
              <a:gd name="connsiteX1636" fmla="*/ 6436229 w 7119498"/>
              <a:gd name="connsiteY1636" fmla="*/ 2134162 h 6857999"/>
              <a:gd name="connsiteX1637" fmla="*/ 6402487 w 7119498"/>
              <a:gd name="connsiteY1637" fmla="*/ 2218517 h 6857999"/>
              <a:gd name="connsiteX1638" fmla="*/ 6529019 w 7119498"/>
              <a:gd name="connsiteY1638" fmla="*/ 2353484 h 6857999"/>
              <a:gd name="connsiteX1639" fmla="*/ 6545889 w 7119498"/>
              <a:gd name="connsiteY1639" fmla="*/ 2387225 h 6857999"/>
              <a:gd name="connsiteX1640" fmla="*/ 6486841 w 7119498"/>
              <a:gd name="connsiteY1640" fmla="*/ 2387225 h 6857999"/>
              <a:gd name="connsiteX1641" fmla="*/ 6343439 w 7119498"/>
              <a:gd name="connsiteY1641" fmla="*/ 2235388 h 6857999"/>
              <a:gd name="connsiteX1642" fmla="*/ 6427793 w 7119498"/>
              <a:gd name="connsiteY1642" fmla="*/ 2108856 h 6857999"/>
              <a:gd name="connsiteX1643" fmla="*/ 6436229 w 7119498"/>
              <a:gd name="connsiteY1643" fmla="*/ 2134162 h 6857999"/>
              <a:gd name="connsiteX1644" fmla="*/ 6832694 w 7119498"/>
              <a:gd name="connsiteY1644" fmla="*/ 2159469 h 6857999"/>
              <a:gd name="connsiteX1645" fmla="*/ 6798952 w 7119498"/>
              <a:gd name="connsiteY1645" fmla="*/ 2159469 h 6857999"/>
              <a:gd name="connsiteX1646" fmla="*/ 6756775 w 7119498"/>
              <a:gd name="connsiteY1646" fmla="*/ 2075114 h 6857999"/>
              <a:gd name="connsiteX1647" fmla="*/ 6773646 w 7119498"/>
              <a:gd name="connsiteY1647" fmla="*/ 2032937 h 6857999"/>
              <a:gd name="connsiteX1648" fmla="*/ 6832694 w 7119498"/>
              <a:gd name="connsiteY1648" fmla="*/ 2159469 h 6857999"/>
              <a:gd name="connsiteX1649" fmla="*/ 995380 w 7119498"/>
              <a:gd name="connsiteY1649" fmla="*/ 2066679 h 6857999"/>
              <a:gd name="connsiteX1650" fmla="*/ 1020686 w 7119498"/>
              <a:gd name="connsiteY1650" fmla="*/ 2032937 h 6857999"/>
              <a:gd name="connsiteX1651" fmla="*/ 995380 w 7119498"/>
              <a:gd name="connsiteY1651" fmla="*/ 2066679 h 6857999"/>
              <a:gd name="connsiteX1652" fmla="*/ 472384 w 7119498"/>
              <a:gd name="connsiteY1652" fmla="*/ 2083550 h 6857999"/>
              <a:gd name="connsiteX1653" fmla="*/ 497690 w 7119498"/>
              <a:gd name="connsiteY1653" fmla="*/ 2151033 h 6857999"/>
              <a:gd name="connsiteX1654" fmla="*/ 489255 w 7119498"/>
              <a:gd name="connsiteY1654" fmla="*/ 2167904 h 6857999"/>
              <a:gd name="connsiteX1655" fmla="*/ 438642 w 7119498"/>
              <a:gd name="connsiteY1655" fmla="*/ 2091985 h 6857999"/>
              <a:gd name="connsiteX1656" fmla="*/ 489255 w 7119498"/>
              <a:gd name="connsiteY1656" fmla="*/ 2007631 h 6857999"/>
              <a:gd name="connsiteX1657" fmla="*/ 472384 w 7119498"/>
              <a:gd name="connsiteY1657" fmla="*/ 2083550 h 6857999"/>
              <a:gd name="connsiteX1658" fmla="*/ 784494 w 7119498"/>
              <a:gd name="connsiteY1658" fmla="*/ 2066679 h 6857999"/>
              <a:gd name="connsiteX1659" fmla="*/ 792930 w 7119498"/>
              <a:gd name="connsiteY1659" fmla="*/ 2167904 h 6857999"/>
              <a:gd name="connsiteX1660" fmla="*/ 843542 w 7119498"/>
              <a:gd name="connsiteY1660" fmla="*/ 2226952 h 6857999"/>
              <a:gd name="connsiteX1661" fmla="*/ 902590 w 7119498"/>
              <a:gd name="connsiteY1661" fmla="*/ 2378790 h 6857999"/>
              <a:gd name="connsiteX1662" fmla="*/ 615786 w 7119498"/>
              <a:gd name="connsiteY1662" fmla="*/ 2623417 h 6857999"/>
              <a:gd name="connsiteX1663" fmla="*/ 455513 w 7119498"/>
              <a:gd name="connsiteY1663" fmla="*/ 2724642 h 6857999"/>
              <a:gd name="connsiteX1664" fmla="*/ 404900 w 7119498"/>
              <a:gd name="connsiteY1664" fmla="*/ 2707771 h 6857999"/>
              <a:gd name="connsiteX1665" fmla="*/ 447077 w 7119498"/>
              <a:gd name="connsiteY1665" fmla="*/ 2716207 h 6857999"/>
              <a:gd name="connsiteX1666" fmla="*/ 590480 w 7119498"/>
              <a:gd name="connsiteY1666" fmla="*/ 2640288 h 6857999"/>
              <a:gd name="connsiteX1667" fmla="*/ 615786 w 7119498"/>
              <a:gd name="connsiteY1667" fmla="*/ 2598111 h 6857999"/>
              <a:gd name="connsiteX1668" fmla="*/ 885720 w 7119498"/>
              <a:gd name="connsiteY1668" fmla="*/ 2387225 h 6857999"/>
              <a:gd name="connsiteX1669" fmla="*/ 767624 w 7119498"/>
              <a:gd name="connsiteY1669" fmla="*/ 2176340 h 6857999"/>
              <a:gd name="connsiteX1670" fmla="*/ 784494 w 7119498"/>
              <a:gd name="connsiteY1670" fmla="*/ 2108856 h 6857999"/>
              <a:gd name="connsiteX1671" fmla="*/ 691705 w 7119498"/>
              <a:gd name="connsiteY1671" fmla="*/ 1957019 h 6857999"/>
              <a:gd name="connsiteX1672" fmla="*/ 666399 w 7119498"/>
              <a:gd name="connsiteY1672" fmla="*/ 1931712 h 6857999"/>
              <a:gd name="connsiteX1673" fmla="*/ 784494 w 7119498"/>
              <a:gd name="connsiteY1673" fmla="*/ 2066679 h 6857999"/>
              <a:gd name="connsiteX1674" fmla="*/ 463948 w 7119498"/>
              <a:gd name="connsiteY1674" fmla="*/ 1957019 h 6857999"/>
              <a:gd name="connsiteX1675" fmla="*/ 413336 w 7119498"/>
              <a:gd name="connsiteY1675" fmla="*/ 2091985 h 6857999"/>
              <a:gd name="connsiteX1676" fmla="*/ 506125 w 7119498"/>
              <a:gd name="connsiteY1676" fmla="*/ 2210081 h 6857999"/>
              <a:gd name="connsiteX1677" fmla="*/ 539867 w 7119498"/>
              <a:gd name="connsiteY1677" fmla="*/ 2210081 h 6857999"/>
              <a:gd name="connsiteX1678" fmla="*/ 573609 w 7119498"/>
              <a:gd name="connsiteY1678" fmla="*/ 2108856 h 6857999"/>
              <a:gd name="connsiteX1679" fmla="*/ 632657 w 7119498"/>
              <a:gd name="connsiteY1679" fmla="*/ 2176340 h 6857999"/>
              <a:gd name="connsiteX1680" fmla="*/ 506125 w 7119498"/>
              <a:gd name="connsiteY1680" fmla="*/ 2286000 h 6857999"/>
              <a:gd name="connsiteX1681" fmla="*/ 328982 w 7119498"/>
              <a:gd name="connsiteY1681" fmla="*/ 2066679 h 6857999"/>
              <a:gd name="connsiteX1682" fmla="*/ 438642 w 7119498"/>
              <a:gd name="connsiteY1682" fmla="*/ 1889535 h 6857999"/>
              <a:gd name="connsiteX1683" fmla="*/ 463948 w 7119498"/>
              <a:gd name="connsiteY1683" fmla="*/ 1957019 h 6857999"/>
              <a:gd name="connsiteX1684" fmla="*/ 6647114 w 7119498"/>
              <a:gd name="connsiteY1684" fmla="*/ 1965454 h 6857999"/>
              <a:gd name="connsiteX1685" fmla="*/ 6604937 w 7119498"/>
              <a:gd name="connsiteY1685" fmla="*/ 2058244 h 6857999"/>
              <a:gd name="connsiteX1686" fmla="*/ 6588067 w 7119498"/>
              <a:gd name="connsiteY1686" fmla="*/ 2041373 h 6857999"/>
              <a:gd name="connsiteX1687" fmla="*/ 6630244 w 7119498"/>
              <a:gd name="connsiteY1687" fmla="*/ 1965454 h 6857999"/>
              <a:gd name="connsiteX1688" fmla="*/ 6588067 w 7119498"/>
              <a:gd name="connsiteY1688" fmla="*/ 1864229 h 6857999"/>
              <a:gd name="connsiteX1689" fmla="*/ 6647114 w 7119498"/>
              <a:gd name="connsiteY1689" fmla="*/ 1965454 h 6857999"/>
              <a:gd name="connsiteX1690" fmla="*/ 6301262 w 7119498"/>
              <a:gd name="connsiteY1690" fmla="*/ 1931712 h 6857999"/>
              <a:gd name="connsiteX1691" fmla="*/ 6267520 w 7119498"/>
              <a:gd name="connsiteY1691" fmla="*/ 2100421 h 6857999"/>
              <a:gd name="connsiteX1692" fmla="*/ 6191602 w 7119498"/>
              <a:gd name="connsiteY1692" fmla="*/ 2260694 h 6857999"/>
              <a:gd name="connsiteX1693" fmla="*/ 6385616 w 7119498"/>
              <a:gd name="connsiteY1693" fmla="*/ 2471579 h 6857999"/>
              <a:gd name="connsiteX1694" fmla="*/ 6478406 w 7119498"/>
              <a:gd name="connsiteY1694" fmla="*/ 2471579 h 6857999"/>
              <a:gd name="connsiteX1695" fmla="*/ 6739904 w 7119498"/>
              <a:gd name="connsiteY1695" fmla="*/ 2581240 h 6857999"/>
              <a:gd name="connsiteX1696" fmla="*/ 6655550 w 7119498"/>
              <a:gd name="connsiteY1696" fmla="*/ 2598111 h 6857999"/>
              <a:gd name="connsiteX1697" fmla="*/ 6461535 w 7119498"/>
              <a:gd name="connsiteY1697" fmla="*/ 2496886 h 6857999"/>
              <a:gd name="connsiteX1698" fmla="*/ 6326568 w 7119498"/>
              <a:gd name="connsiteY1698" fmla="*/ 2480015 h 6857999"/>
              <a:gd name="connsiteX1699" fmla="*/ 6166295 w 7119498"/>
              <a:gd name="connsiteY1699" fmla="*/ 2269129 h 6857999"/>
              <a:gd name="connsiteX1700" fmla="*/ 6267520 w 7119498"/>
              <a:gd name="connsiteY1700" fmla="*/ 1982325 h 6857999"/>
              <a:gd name="connsiteX1701" fmla="*/ 6402487 w 7119498"/>
              <a:gd name="connsiteY1701" fmla="*/ 1822052 h 6857999"/>
              <a:gd name="connsiteX1702" fmla="*/ 6301262 w 7119498"/>
              <a:gd name="connsiteY1702" fmla="*/ 1931712 h 6857999"/>
              <a:gd name="connsiteX1703" fmla="*/ 851978 w 7119498"/>
              <a:gd name="connsiteY1703" fmla="*/ 1965454 h 6857999"/>
              <a:gd name="connsiteX1704" fmla="*/ 877284 w 7119498"/>
              <a:gd name="connsiteY1704" fmla="*/ 2091985 h 6857999"/>
              <a:gd name="connsiteX1705" fmla="*/ 953203 w 7119498"/>
              <a:gd name="connsiteY1705" fmla="*/ 2201646 h 6857999"/>
              <a:gd name="connsiteX1706" fmla="*/ 1012251 w 7119498"/>
              <a:gd name="connsiteY1706" fmla="*/ 2387225 h 6857999"/>
              <a:gd name="connsiteX1707" fmla="*/ 851978 w 7119498"/>
              <a:gd name="connsiteY1707" fmla="*/ 2674030 h 6857999"/>
              <a:gd name="connsiteX1708" fmla="*/ 683269 w 7119498"/>
              <a:gd name="connsiteY1708" fmla="*/ 2724642 h 6857999"/>
              <a:gd name="connsiteX1709" fmla="*/ 615786 w 7119498"/>
              <a:gd name="connsiteY1709" fmla="*/ 2783690 h 6857999"/>
              <a:gd name="connsiteX1710" fmla="*/ 455513 w 7119498"/>
              <a:gd name="connsiteY1710" fmla="*/ 2834303 h 6857999"/>
              <a:gd name="connsiteX1711" fmla="*/ 278369 w 7119498"/>
              <a:gd name="connsiteY1711" fmla="*/ 2783690 h 6857999"/>
              <a:gd name="connsiteX1712" fmla="*/ 337417 w 7119498"/>
              <a:gd name="connsiteY1712" fmla="*/ 2733078 h 6857999"/>
              <a:gd name="connsiteX1713" fmla="*/ 455513 w 7119498"/>
              <a:gd name="connsiteY1713" fmla="*/ 2766819 h 6857999"/>
              <a:gd name="connsiteX1714" fmla="*/ 632657 w 7119498"/>
              <a:gd name="connsiteY1714" fmla="*/ 2665594 h 6857999"/>
              <a:gd name="connsiteX1715" fmla="*/ 733882 w 7119498"/>
              <a:gd name="connsiteY1715" fmla="*/ 2648723 h 6857999"/>
              <a:gd name="connsiteX1716" fmla="*/ 936332 w 7119498"/>
              <a:gd name="connsiteY1716" fmla="*/ 2387225 h 6857999"/>
              <a:gd name="connsiteX1717" fmla="*/ 902590 w 7119498"/>
              <a:gd name="connsiteY1717" fmla="*/ 2252258 h 6857999"/>
              <a:gd name="connsiteX1718" fmla="*/ 826672 w 7119498"/>
              <a:gd name="connsiteY1718" fmla="*/ 2151033 h 6857999"/>
              <a:gd name="connsiteX1719" fmla="*/ 818236 w 7119498"/>
              <a:gd name="connsiteY1719" fmla="*/ 2049808 h 6857999"/>
              <a:gd name="connsiteX1720" fmla="*/ 717011 w 7119498"/>
              <a:gd name="connsiteY1720" fmla="*/ 1914841 h 6857999"/>
              <a:gd name="connsiteX1721" fmla="*/ 657963 w 7119498"/>
              <a:gd name="connsiteY1721" fmla="*/ 1889535 h 6857999"/>
              <a:gd name="connsiteX1722" fmla="*/ 632657 w 7119498"/>
              <a:gd name="connsiteY1722" fmla="*/ 1847358 h 6857999"/>
              <a:gd name="connsiteX1723" fmla="*/ 666399 w 7119498"/>
              <a:gd name="connsiteY1723" fmla="*/ 1822052 h 6857999"/>
              <a:gd name="connsiteX1724" fmla="*/ 851978 w 7119498"/>
              <a:gd name="connsiteY1724" fmla="*/ 1965454 h 6857999"/>
              <a:gd name="connsiteX1725" fmla="*/ 927897 w 7119498"/>
              <a:gd name="connsiteY1725" fmla="*/ 1864229 h 6857999"/>
              <a:gd name="connsiteX1726" fmla="*/ 885720 w 7119498"/>
              <a:gd name="connsiteY1726" fmla="*/ 1940148 h 6857999"/>
              <a:gd name="connsiteX1727" fmla="*/ 902590 w 7119498"/>
              <a:gd name="connsiteY1727" fmla="*/ 1805181 h 6857999"/>
              <a:gd name="connsiteX1728" fmla="*/ 927897 w 7119498"/>
              <a:gd name="connsiteY1728" fmla="*/ 1864229 h 6857999"/>
              <a:gd name="connsiteX1729" fmla="*/ 1349668 w 7119498"/>
              <a:gd name="connsiteY1729" fmla="*/ 1914841 h 6857999"/>
              <a:gd name="connsiteX1730" fmla="*/ 1383410 w 7119498"/>
              <a:gd name="connsiteY1730" fmla="*/ 1872664 h 6857999"/>
              <a:gd name="connsiteX1731" fmla="*/ 1425587 w 7119498"/>
              <a:gd name="connsiteY1731" fmla="*/ 1897971 h 6857999"/>
              <a:gd name="connsiteX1732" fmla="*/ 1307491 w 7119498"/>
              <a:gd name="connsiteY1732" fmla="*/ 1957019 h 6857999"/>
              <a:gd name="connsiteX1733" fmla="*/ 1248443 w 7119498"/>
              <a:gd name="connsiteY1733" fmla="*/ 1990760 h 6857999"/>
              <a:gd name="connsiteX1734" fmla="*/ 1105041 w 7119498"/>
              <a:gd name="connsiteY1734" fmla="*/ 2066679 h 6857999"/>
              <a:gd name="connsiteX1735" fmla="*/ 1155653 w 7119498"/>
              <a:gd name="connsiteY1735" fmla="*/ 2142598 h 6857999"/>
              <a:gd name="connsiteX1736" fmla="*/ 1180959 w 7119498"/>
              <a:gd name="connsiteY1736" fmla="*/ 2142598 h 6857999"/>
              <a:gd name="connsiteX1737" fmla="*/ 1189395 w 7119498"/>
              <a:gd name="connsiteY1737" fmla="*/ 2075114 h 6857999"/>
              <a:gd name="connsiteX1738" fmla="*/ 1214701 w 7119498"/>
              <a:gd name="connsiteY1738" fmla="*/ 2066679 h 6857999"/>
              <a:gd name="connsiteX1739" fmla="*/ 1256878 w 7119498"/>
              <a:gd name="connsiteY1739" fmla="*/ 2108856 h 6857999"/>
              <a:gd name="connsiteX1740" fmla="*/ 1240007 w 7119498"/>
              <a:gd name="connsiteY1740" fmla="*/ 2151033 h 6857999"/>
              <a:gd name="connsiteX1741" fmla="*/ 1130347 w 7119498"/>
              <a:gd name="connsiteY1741" fmla="*/ 2201646 h 6857999"/>
              <a:gd name="connsiteX1742" fmla="*/ 1121911 w 7119498"/>
              <a:gd name="connsiteY1742" fmla="*/ 2328177 h 6857999"/>
              <a:gd name="connsiteX1743" fmla="*/ 1121911 w 7119498"/>
              <a:gd name="connsiteY1743" fmla="*/ 2353484 h 6857999"/>
              <a:gd name="connsiteX1744" fmla="*/ 1088170 w 7119498"/>
              <a:gd name="connsiteY1744" fmla="*/ 2269129 h 6857999"/>
              <a:gd name="connsiteX1745" fmla="*/ 1105041 w 7119498"/>
              <a:gd name="connsiteY1745" fmla="*/ 2184775 h 6857999"/>
              <a:gd name="connsiteX1746" fmla="*/ 1054428 w 7119498"/>
              <a:gd name="connsiteY1746" fmla="*/ 2066679 h 6857999"/>
              <a:gd name="connsiteX1747" fmla="*/ 1105041 w 7119498"/>
              <a:gd name="connsiteY1747" fmla="*/ 1965454 h 6857999"/>
              <a:gd name="connsiteX1748" fmla="*/ 1079734 w 7119498"/>
              <a:gd name="connsiteY1748" fmla="*/ 1906406 h 6857999"/>
              <a:gd name="connsiteX1749" fmla="*/ 1121911 w 7119498"/>
              <a:gd name="connsiteY1749" fmla="*/ 1830487 h 6857999"/>
              <a:gd name="connsiteX1750" fmla="*/ 1180959 w 7119498"/>
              <a:gd name="connsiteY1750" fmla="*/ 1830487 h 6857999"/>
              <a:gd name="connsiteX1751" fmla="*/ 1189395 w 7119498"/>
              <a:gd name="connsiteY1751" fmla="*/ 1855793 h 6857999"/>
              <a:gd name="connsiteX1752" fmla="*/ 1130347 w 7119498"/>
              <a:gd name="connsiteY1752" fmla="*/ 1906406 h 6857999"/>
              <a:gd name="connsiteX1753" fmla="*/ 1189395 w 7119498"/>
              <a:gd name="connsiteY1753" fmla="*/ 1948583 h 6857999"/>
              <a:gd name="connsiteX1754" fmla="*/ 1290620 w 7119498"/>
              <a:gd name="connsiteY1754" fmla="*/ 1855793 h 6857999"/>
              <a:gd name="connsiteX1755" fmla="*/ 1273749 w 7119498"/>
              <a:gd name="connsiteY1755" fmla="*/ 1788310 h 6857999"/>
              <a:gd name="connsiteX1756" fmla="*/ 1299055 w 7119498"/>
              <a:gd name="connsiteY1756" fmla="*/ 1771439 h 6857999"/>
              <a:gd name="connsiteX1757" fmla="*/ 1349668 w 7119498"/>
              <a:gd name="connsiteY1757" fmla="*/ 1914841 h 6857999"/>
              <a:gd name="connsiteX1758" fmla="*/ 6748340 w 7119498"/>
              <a:gd name="connsiteY1758" fmla="*/ 1982325 h 6857999"/>
              <a:gd name="connsiteX1759" fmla="*/ 6562760 w 7119498"/>
              <a:gd name="connsiteY1759" fmla="*/ 2176340 h 6857999"/>
              <a:gd name="connsiteX1760" fmla="*/ 6444664 w 7119498"/>
              <a:gd name="connsiteY1760" fmla="*/ 2083550 h 6857999"/>
              <a:gd name="connsiteX1761" fmla="*/ 6512148 w 7119498"/>
              <a:gd name="connsiteY1761" fmla="*/ 2024502 h 6857999"/>
              <a:gd name="connsiteX1762" fmla="*/ 6562760 w 7119498"/>
              <a:gd name="connsiteY1762" fmla="*/ 2091985 h 6857999"/>
              <a:gd name="connsiteX1763" fmla="*/ 6579631 w 7119498"/>
              <a:gd name="connsiteY1763" fmla="*/ 2100421 h 6857999"/>
              <a:gd name="connsiteX1764" fmla="*/ 6680856 w 7119498"/>
              <a:gd name="connsiteY1764" fmla="*/ 1982325 h 6857999"/>
              <a:gd name="connsiteX1765" fmla="*/ 6596502 w 7119498"/>
              <a:gd name="connsiteY1765" fmla="*/ 1822052 h 6857999"/>
              <a:gd name="connsiteX1766" fmla="*/ 6613373 w 7119498"/>
              <a:gd name="connsiteY1766" fmla="*/ 1763004 h 6857999"/>
              <a:gd name="connsiteX1767" fmla="*/ 6748340 w 7119498"/>
              <a:gd name="connsiteY1767" fmla="*/ 1982325 h 6857999"/>
              <a:gd name="connsiteX1768" fmla="*/ 6419358 w 7119498"/>
              <a:gd name="connsiteY1768" fmla="*/ 1729262 h 6857999"/>
              <a:gd name="connsiteX1769" fmla="*/ 6427793 w 7119498"/>
              <a:gd name="connsiteY1769" fmla="*/ 1754568 h 6857999"/>
              <a:gd name="connsiteX1770" fmla="*/ 6402487 w 7119498"/>
              <a:gd name="connsiteY1770" fmla="*/ 1788310 h 6857999"/>
              <a:gd name="connsiteX1771" fmla="*/ 6335004 w 7119498"/>
              <a:gd name="connsiteY1771" fmla="*/ 1822052 h 6857999"/>
              <a:gd name="connsiteX1772" fmla="*/ 6250650 w 7119498"/>
              <a:gd name="connsiteY1772" fmla="*/ 1923277 h 6857999"/>
              <a:gd name="connsiteX1773" fmla="*/ 6225343 w 7119498"/>
              <a:gd name="connsiteY1773" fmla="*/ 2058244 h 6857999"/>
              <a:gd name="connsiteX1774" fmla="*/ 6132554 w 7119498"/>
              <a:gd name="connsiteY1774" fmla="*/ 2269129 h 6857999"/>
              <a:gd name="connsiteX1775" fmla="*/ 6444664 w 7119498"/>
              <a:gd name="connsiteY1775" fmla="*/ 2522192 h 6857999"/>
              <a:gd name="connsiteX1776" fmla="*/ 6663985 w 7119498"/>
              <a:gd name="connsiteY1776" fmla="*/ 2631853 h 6857999"/>
              <a:gd name="connsiteX1777" fmla="*/ 6773646 w 7119498"/>
              <a:gd name="connsiteY1777" fmla="*/ 2606546 h 6857999"/>
              <a:gd name="connsiteX1778" fmla="*/ 6807388 w 7119498"/>
              <a:gd name="connsiteY1778" fmla="*/ 2614982 h 6857999"/>
              <a:gd name="connsiteX1779" fmla="*/ 6815823 w 7119498"/>
              <a:gd name="connsiteY1779" fmla="*/ 2648723 h 6857999"/>
              <a:gd name="connsiteX1780" fmla="*/ 6697727 w 7119498"/>
              <a:gd name="connsiteY1780" fmla="*/ 2674030 h 6857999"/>
              <a:gd name="connsiteX1781" fmla="*/ 6436229 w 7119498"/>
              <a:gd name="connsiteY1781" fmla="*/ 2581240 h 6857999"/>
              <a:gd name="connsiteX1782" fmla="*/ 6301262 w 7119498"/>
              <a:gd name="connsiteY1782" fmla="*/ 2564369 h 6857999"/>
              <a:gd name="connsiteX1783" fmla="*/ 6140989 w 7119498"/>
              <a:gd name="connsiteY1783" fmla="*/ 2463144 h 6857999"/>
              <a:gd name="connsiteX1784" fmla="*/ 6081941 w 7119498"/>
              <a:gd name="connsiteY1784" fmla="*/ 2269129 h 6857999"/>
              <a:gd name="connsiteX1785" fmla="*/ 6090377 w 7119498"/>
              <a:gd name="connsiteY1785" fmla="*/ 2193210 h 6857999"/>
              <a:gd name="connsiteX1786" fmla="*/ 6157860 w 7119498"/>
              <a:gd name="connsiteY1786" fmla="*/ 2049808 h 6857999"/>
              <a:gd name="connsiteX1787" fmla="*/ 6225343 w 7119498"/>
              <a:gd name="connsiteY1787" fmla="*/ 1855793 h 6857999"/>
              <a:gd name="connsiteX1788" fmla="*/ 6385616 w 7119498"/>
              <a:gd name="connsiteY1788" fmla="*/ 1729262 h 6857999"/>
              <a:gd name="connsiteX1789" fmla="*/ 6419358 w 7119498"/>
              <a:gd name="connsiteY1789" fmla="*/ 1729262 h 6857999"/>
              <a:gd name="connsiteX1790" fmla="*/ 6191602 w 7119498"/>
              <a:gd name="connsiteY1790" fmla="*/ 1847358 h 6857999"/>
              <a:gd name="connsiteX1791" fmla="*/ 6174731 w 7119498"/>
              <a:gd name="connsiteY1791" fmla="*/ 1779875 h 6857999"/>
              <a:gd name="connsiteX1792" fmla="*/ 6200037 w 7119498"/>
              <a:gd name="connsiteY1792" fmla="*/ 1712391 h 6857999"/>
              <a:gd name="connsiteX1793" fmla="*/ 6191602 w 7119498"/>
              <a:gd name="connsiteY1793" fmla="*/ 1847358 h 6857999"/>
              <a:gd name="connsiteX1794" fmla="*/ 5761395 w 7119498"/>
              <a:gd name="connsiteY1794" fmla="*/ 1678650 h 6857999"/>
              <a:gd name="connsiteX1795" fmla="*/ 5795137 w 7119498"/>
              <a:gd name="connsiteY1795" fmla="*/ 1771439 h 6857999"/>
              <a:gd name="connsiteX1796" fmla="*/ 5913233 w 7119498"/>
              <a:gd name="connsiteY1796" fmla="*/ 1838923 h 6857999"/>
              <a:gd name="connsiteX1797" fmla="*/ 5963845 w 7119498"/>
              <a:gd name="connsiteY1797" fmla="*/ 1813616 h 6857999"/>
              <a:gd name="connsiteX1798" fmla="*/ 5904797 w 7119498"/>
              <a:gd name="connsiteY1798" fmla="*/ 1763004 h 6857999"/>
              <a:gd name="connsiteX1799" fmla="*/ 5904797 w 7119498"/>
              <a:gd name="connsiteY1799" fmla="*/ 1737697 h 6857999"/>
              <a:gd name="connsiteX1800" fmla="*/ 5946974 w 7119498"/>
              <a:gd name="connsiteY1800" fmla="*/ 1729262 h 6857999"/>
              <a:gd name="connsiteX1801" fmla="*/ 6022893 w 7119498"/>
              <a:gd name="connsiteY1801" fmla="*/ 1813616 h 6857999"/>
              <a:gd name="connsiteX1802" fmla="*/ 6006022 w 7119498"/>
              <a:gd name="connsiteY1802" fmla="*/ 1864229 h 6857999"/>
              <a:gd name="connsiteX1803" fmla="*/ 6056635 w 7119498"/>
              <a:gd name="connsiteY1803" fmla="*/ 1965454 h 6857999"/>
              <a:gd name="connsiteX1804" fmla="*/ 5997587 w 7119498"/>
              <a:gd name="connsiteY1804" fmla="*/ 2108856 h 6857999"/>
              <a:gd name="connsiteX1805" fmla="*/ 6014458 w 7119498"/>
              <a:gd name="connsiteY1805" fmla="*/ 2176340 h 6857999"/>
              <a:gd name="connsiteX1806" fmla="*/ 6006022 w 7119498"/>
              <a:gd name="connsiteY1806" fmla="*/ 2235388 h 6857999"/>
              <a:gd name="connsiteX1807" fmla="*/ 5930103 w 7119498"/>
              <a:gd name="connsiteY1807" fmla="*/ 2117292 h 6857999"/>
              <a:gd name="connsiteX1808" fmla="*/ 5837314 w 7119498"/>
              <a:gd name="connsiteY1808" fmla="*/ 2016066 h 6857999"/>
              <a:gd name="connsiteX1809" fmla="*/ 5879491 w 7119498"/>
              <a:gd name="connsiteY1809" fmla="*/ 1948583 h 6857999"/>
              <a:gd name="connsiteX1810" fmla="*/ 5930103 w 7119498"/>
              <a:gd name="connsiteY1810" fmla="*/ 1982325 h 6857999"/>
              <a:gd name="connsiteX1811" fmla="*/ 5904797 w 7119498"/>
              <a:gd name="connsiteY1811" fmla="*/ 2016066 h 6857999"/>
              <a:gd name="connsiteX1812" fmla="*/ 5955410 w 7119498"/>
              <a:gd name="connsiteY1812" fmla="*/ 2049808 h 6857999"/>
              <a:gd name="connsiteX1813" fmla="*/ 6014458 w 7119498"/>
              <a:gd name="connsiteY1813" fmla="*/ 1973889 h 6857999"/>
              <a:gd name="connsiteX1814" fmla="*/ 5921668 w 7119498"/>
              <a:gd name="connsiteY1814" fmla="*/ 1881100 h 6857999"/>
              <a:gd name="connsiteX1815" fmla="*/ 5871055 w 7119498"/>
              <a:gd name="connsiteY1815" fmla="*/ 1881100 h 6857999"/>
              <a:gd name="connsiteX1816" fmla="*/ 5786701 w 7119498"/>
              <a:gd name="connsiteY1816" fmla="*/ 1855793 h 6857999"/>
              <a:gd name="connsiteX1817" fmla="*/ 5719218 w 7119498"/>
              <a:gd name="connsiteY1817" fmla="*/ 1872664 h 6857999"/>
              <a:gd name="connsiteX1818" fmla="*/ 5651734 w 7119498"/>
              <a:gd name="connsiteY1818" fmla="*/ 1830487 h 6857999"/>
              <a:gd name="connsiteX1819" fmla="*/ 5651734 w 7119498"/>
              <a:gd name="connsiteY1819" fmla="*/ 1779875 h 6857999"/>
              <a:gd name="connsiteX1820" fmla="*/ 5677041 w 7119498"/>
              <a:gd name="connsiteY1820" fmla="*/ 1771439 h 6857999"/>
              <a:gd name="connsiteX1821" fmla="*/ 5727653 w 7119498"/>
              <a:gd name="connsiteY1821" fmla="*/ 1822052 h 6857999"/>
              <a:gd name="connsiteX1822" fmla="*/ 5752960 w 7119498"/>
              <a:gd name="connsiteY1822" fmla="*/ 1788310 h 6857999"/>
              <a:gd name="connsiteX1823" fmla="*/ 5736089 w 7119498"/>
              <a:gd name="connsiteY1823" fmla="*/ 1746133 h 6857999"/>
              <a:gd name="connsiteX1824" fmla="*/ 5736089 w 7119498"/>
              <a:gd name="connsiteY1824" fmla="*/ 1678650 h 6857999"/>
              <a:gd name="connsiteX1825" fmla="*/ 5761395 w 7119498"/>
              <a:gd name="connsiteY1825" fmla="*/ 1678650 h 6857999"/>
              <a:gd name="connsiteX1826" fmla="*/ 1324362 w 7119498"/>
              <a:gd name="connsiteY1826" fmla="*/ 1695520 h 6857999"/>
              <a:gd name="connsiteX1827" fmla="*/ 1248443 w 7119498"/>
              <a:gd name="connsiteY1827" fmla="*/ 1763004 h 6857999"/>
              <a:gd name="connsiteX1828" fmla="*/ 1240007 w 7119498"/>
              <a:gd name="connsiteY1828" fmla="*/ 1737697 h 6857999"/>
              <a:gd name="connsiteX1829" fmla="*/ 1290620 w 7119498"/>
              <a:gd name="connsiteY1829" fmla="*/ 1678650 h 6857999"/>
              <a:gd name="connsiteX1830" fmla="*/ 1324362 w 7119498"/>
              <a:gd name="connsiteY1830" fmla="*/ 1695520 h 6857999"/>
              <a:gd name="connsiteX1831" fmla="*/ 1020686 w 7119498"/>
              <a:gd name="connsiteY1831" fmla="*/ 1864229 h 6857999"/>
              <a:gd name="connsiteX1832" fmla="*/ 911026 w 7119498"/>
              <a:gd name="connsiteY1832" fmla="*/ 2058244 h 6857999"/>
              <a:gd name="connsiteX1833" fmla="*/ 902590 w 7119498"/>
              <a:gd name="connsiteY1833" fmla="*/ 2007631 h 6857999"/>
              <a:gd name="connsiteX1834" fmla="*/ 953203 w 7119498"/>
              <a:gd name="connsiteY1834" fmla="*/ 1872664 h 6857999"/>
              <a:gd name="connsiteX1835" fmla="*/ 902590 w 7119498"/>
              <a:gd name="connsiteY1835" fmla="*/ 1754568 h 6857999"/>
              <a:gd name="connsiteX1836" fmla="*/ 818236 w 7119498"/>
              <a:gd name="connsiteY1836" fmla="*/ 1822052 h 6857999"/>
              <a:gd name="connsiteX1837" fmla="*/ 767624 w 7119498"/>
              <a:gd name="connsiteY1837" fmla="*/ 1763004 h 6857999"/>
              <a:gd name="connsiteX1838" fmla="*/ 860413 w 7119498"/>
              <a:gd name="connsiteY1838" fmla="*/ 1678650 h 6857999"/>
              <a:gd name="connsiteX1839" fmla="*/ 1020686 w 7119498"/>
              <a:gd name="connsiteY1839" fmla="*/ 1864229 h 6857999"/>
              <a:gd name="connsiteX1840" fmla="*/ 5845749 w 7119498"/>
              <a:gd name="connsiteY1840" fmla="*/ 1636472 h 6857999"/>
              <a:gd name="connsiteX1841" fmla="*/ 5820443 w 7119498"/>
              <a:gd name="connsiteY1841" fmla="*/ 1670214 h 6857999"/>
              <a:gd name="connsiteX1842" fmla="*/ 5761395 w 7119498"/>
              <a:gd name="connsiteY1842" fmla="*/ 1636472 h 6857999"/>
              <a:gd name="connsiteX1843" fmla="*/ 5786701 w 7119498"/>
              <a:gd name="connsiteY1843" fmla="*/ 1602731 h 6857999"/>
              <a:gd name="connsiteX1844" fmla="*/ 5845749 w 7119498"/>
              <a:gd name="connsiteY1844" fmla="*/ 1636472 h 6857999"/>
              <a:gd name="connsiteX1845" fmla="*/ 6309698 w 7119498"/>
              <a:gd name="connsiteY1845" fmla="*/ 1661779 h 6857999"/>
              <a:gd name="connsiteX1846" fmla="*/ 6259085 w 7119498"/>
              <a:gd name="connsiteY1846" fmla="*/ 1712391 h 6857999"/>
              <a:gd name="connsiteX1847" fmla="*/ 6191602 w 7119498"/>
              <a:gd name="connsiteY1847" fmla="*/ 1678650 h 6857999"/>
              <a:gd name="connsiteX1848" fmla="*/ 6140989 w 7119498"/>
              <a:gd name="connsiteY1848" fmla="*/ 1779875 h 6857999"/>
              <a:gd name="connsiteX1849" fmla="*/ 6174731 w 7119498"/>
              <a:gd name="connsiteY1849" fmla="*/ 1881100 h 6857999"/>
              <a:gd name="connsiteX1850" fmla="*/ 6157860 w 7119498"/>
              <a:gd name="connsiteY1850" fmla="*/ 1931712 h 6857999"/>
              <a:gd name="connsiteX1851" fmla="*/ 6073506 w 7119498"/>
              <a:gd name="connsiteY1851" fmla="*/ 1771439 h 6857999"/>
              <a:gd name="connsiteX1852" fmla="*/ 6225343 w 7119498"/>
              <a:gd name="connsiteY1852" fmla="*/ 1585860 h 6857999"/>
              <a:gd name="connsiteX1853" fmla="*/ 6309698 w 7119498"/>
              <a:gd name="connsiteY1853" fmla="*/ 1661779 h 6857999"/>
              <a:gd name="connsiteX1854" fmla="*/ 1636472 w 7119498"/>
              <a:gd name="connsiteY1854" fmla="*/ 1560554 h 6857999"/>
              <a:gd name="connsiteX1855" fmla="*/ 1636472 w 7119498"/>
              <a:gd name="connsiteY1855" fmla="*/ 1594295 h 6857999"/>
              <a:gd name="connsiteX1856" fmla="*/ 1552118 w 7119498"/>
              <a:gd name="connsiteY1856" fmla="*/ 1661779 h 6857999"/>
              <a:gd name="connsiteX1857" fmla="*/ 1543683 w 7119498"/>
              <a:gd name="connsiteY1857" fmla="*/ 1577424 h 6857999"/>
              <a:gd name="connsiteX1858" fmla="*/ 1577424 w 7119498"/>
              <a:gd name="connsiteY1858" fmla="*/ 1560554 h 6857999"/>
              <a:gd name="connsiteX1859" fmla="*/ 1636472 w 7119498"/>
              <a:gd name="connsiteY1859" fmla="*/ 1560554 h 6857999"/>
              <a:gd name="connsiteX1860" fmla="*/ 1374974 w 7119498"/>
              <a:gd name="connsiteY1860" fmla="*/ 1585860 h 6857999"/>
              <a:gd name="connsiteX1861" fmla="*/ 1408716 w 7119498"/>
              <a:gd name="connsiteY1861" fmla="*/ 1653343 h 6857999"/>
              <a:gd name="connsiteX1862" fmla="*/ 1442458 w 7119498"/>
              <a:gd name="connsiteY1862" fmla="*/ 1653343 h 6857999"/>
              <a:gd name="connsiteX1863" fmla="*/ 1459328 w 7119498"/>
              <a:gd name="connsiteY1863" fmla="*/ 1636472 h 6857999"/>
              <a:gd name="connsiteX1864" fmla="*/ 1417151 w 7119498"/>
              <a:gd name="connsiteY1864" fmla="*/ 1611166 h 6857999"/>
              <a:gd name="connsiteX1865" fmla="*/ 1459328 w 7119498"/>
              <a:gd name="connsiteY1865" fmla="*/ 1577424 h 6857999"/>
              <a:gd name="connsiteX1866" fmla="*/ 1518376 w 7119498"/>
              <a:gd name="connsiteY1866" fmla="*/ 1628037 h 6857999"/>
              <a:gd name="connsiteX1867" fmla="*/ 1501506 w 7119498"/>
              <a:gd name="connsiteY1867" fmla="*/ 1678650 h 6857999"/>
              <a:gd name="connsiteX1868" fmla="*/ 1509941 w 7119498"/>
              <a:gd name="connsiteY1868" fmla="*/ 1729262 h 6857999"/>
              <a:gd name="connsiteX1869" fmla="*/ 1476199 w 7119498"/>
              <a:gd name="connsiteY1869" fmla="*/ 1805181 h 6857999"/>
              <a:gd name="connsiteX1870" fmla="*/ 1282185 w 7119498"/>
              <a:gd name="connsiteY1870" fmla="*/ 1535247 h 6857999"/>
              <a:gd name="connsiteX1871" fmla="*/ 1374974 w 7119498"/>
              <a:gd name="connsiteY1871" fmla="*/ 1585860 h 6857999"/>
              <a:gd name="connsiteX1872" fmla="*/ 1062864 w 7119498"/>
              <a:gd name="connsiteY1872" fmla="*/ 1493070 h 6857999"/>
              <a:gd name="connsiteX1873" fmla="*/ 1071299 w 7119498"/>
              <a:gd name="connsiteY1873" fmla="*/ 1509941 h 6857999"/>
              <a:gd name="connsiteX1874" fmla="*/ 1054428 w 7119498"/>
              <a:gd name="connsiteY1874" fmla="*/ 1543683 h 6857999"/>
              <a:gd name="connsiteX1875" fmla="*/ 978509 w 7119498"/>
              <a:gd name="connsiteY1875" fmla="*/ 1535247 h 6857999"/>
              <a:gd name="connsiteX1876" fmla="*/ 1020686 w 7119498"/>
              <a:gd name="connsiteY1876" fmla="*/ 1493070 h 6857999"/>
              <a:gd name="connsiteX1877" fmla="*/ 1062864 w 7119498"/>
              <a:gd name="connsiteY1877" fmla="*/ 1493070 h 6857999"/>
              <a:gd name="connsiteX1878" fmla="*/ 1273749 w 7119498"/>
              <a:gd name="connsiteY1878" fmla="*/ 1619602 h 6857999"/>
              <a:gd name="connsiteX1879" fmla="*/ 1240007 w 7119498"/>
              <a:gd name="connsiteY1879" fmla="*/ 1670214 h 6857999"/>
              <a:gd name="connsiteX1880" fmla="*/ 1088170 w 7119498"/>
              <a:gd name="connsiteY1880" fmla="*/ 1763004 h 6857999"/>
              <a:gd name="connsiteX1881" fmla="*/ 1045993 w 7119498"/>
              <a:gd name="connsiteY1881" fmla="*/ 1678650 h 6857999"/>
              <a:gd name="connsiteX1882" fmla="*/ 1071299 w 7119498"/>
              <a:gd name="connsiteY1882" fmla="*/ 1585860 h 6857999"/>
              <a:gd name="connsiteX1883" fmla="*/ 1113476 w 7119498"/>
              <a:gd name="connsiteY1883" fmla="*/ 1518376 h 6857999"/>
              <a:gd name="connsiteX1884" fmla="*/ 1155653 w 7119498"/>
              <a:gd name="connsiteY1884" fmla="*/ 1518376 h 6857999"/>
              <a:gd name="connsiteX1885" fmla="*/ 1164089 w 7119498"/>
              <a:gd name="connsiteY1885" fmla="*/ 1552118 h 6857999"/>
              <a:gd name="connsiteX1886" fmla="*/ 1121911 w 7119498"/>
              <a:gd name="connsiteY1886" fmla="*/ 1585860 h 6857999"/>
              <a:gd name="connsiteX1887" fmla="*/ 1147218 w 7119498"/>
              <a:gd name="connsiteY1887" fmla="*/ 1611166 h 6857999"/>
              <a:gd name="connsiteX1888" fmla="*/ 1197830 w 7119498"/>
              <a:gd name="connsiteY1888" fmla="*/ 1509941 h 6857999"/>
              <a:gd name="connsiteX1889" fmla="*/ 1256878 w 7119498"/>
              <a:gd name="connsiteY1889" fmla="*/ 1484635 h 6857999"/>
              <a:gd name="connsiteX1890" fmla="*/ 1273749 w 7119498"/>
              <a:gd name="connsiteY1890" fmla="*/ 1619602 h 6857999"/>
              <a:gd name="connsiteX1891" fmla="*/ 5516768 w 7119498"/>
              <a:gd name="connsiteY1891" fmla="*/ 1585860 h 6857999"/>
              <a:gd name="connsiteX1892" fmla="*/ 5491461 w 7119498"/>
              <a:gd name="connsiteY1892" fmla="*/ 1594295 h 6857999"/>
              <a:gd name="connsiteX1893" fmla="*/ 5432413 w 7119498"/>
              <a:gd name="connsiteY1893" fmla="*/ 1552118 h 6857999"/>
              <a:gd name="connsiteX1894" fmla="*/ 5432413 w 7119498"/>
              <a:gd name="connsiteY1894" fmla="*/ 1501506 h 6857999"/>
              <a:gd name="connsiteX1895" fmla="*/ 5542074 w 7119498"/>
              <a:gd name="connsiteY1895" fmla="*/ 1476199 h 6857999"/>
              <a:gd name="connsiteX1896" fmla="*/ 5516768 w 7119498"/>
              <a:gd name="connsiteY1896" fmla="*/ 1585860 h 6857999"/>
              <a:gd name="connsiteX1897" fmla="*/ 1012251 w 7119498"/>
              <a:gd name="connsiteY1897" fmla="*/ 1459328 h 6857999"/>
              <a:gd name="connsiteX1898" fmla="*/ 877284 w 7119498"/>
              <a:gd name="connsiteY1898" fmla="*/ 1535247 h 6857999"/>
              <a:gd name="connsiteX1899" fmla="*/ 902590 w 7119498"/>
              <a:gd name="connsiteY1899" fmla="*/ 1568989 h 6857999"/>
              <a:gd name="connsiteX1900" fmla="*/ 860413 w 7119498"/>
              <a:gd name="connsiteY1900" fmla="*/ 1602731 h 6857999"/>
              <a:gd name="connsiteX1901" fmla="*/ 835107 w 7119498"/>
              <a:gd name="connsiteY1901" fmla="*/ 1560554 h 6857999"/>
              <a:gd name="connsiteX1902" fmla="*/ 953203 w 7119498"/>
              <a:gd name="connsiteY1902" fmla="*/ 1442458 h 6857999"/>
              <a:gd name="connsiteX1903" fmla="*/ 1012251 w 7119498"/>
              <a:gd name="connsiteY1903" fmla="*/ 1459328 h 6857999"/>
              <a:gd name="connsiteX1904" fmla="*/ 5845749 w 7119498"/>
              <a:gd name="connsiteY1904" fmla="*/ 1476199 h 6857999"/>
              <a:gd name="connsiteX1905" fmla="*/ 5904797 w 7119498"/>
              <a:gd name="connsiteY1905" fmla="*/ 1552118 h 6857999"/>
              <a:gd name="connsiteX1906" fmla="*/ 5930103 w 7119498"/>
              <a:gd name="connsiteY1906" fmla="*/ 1535247 h 6857999"/>
              <a:gd name="connsiteX1907" fmla="*/ 5887926 w 7119498"/>
              <a:gd name="connsiteY1907" fmla="*/ 1484635 h 6857999"/>
              <a:gd name="connsiteX1908" fmla="*/ 5921668 w 7119498"/>
              <a:gd name="connsiteY1908" fmla="*/ 1442458 h 6857999"/>
              <a:gd name="connsiteX1909" fmla="*/ 6006022 w 7119498"/>
              <a:gd name="connsiteY1909" fmla="*/ 1493070 h 6857999"/>
              <a:gd name="connsiteX1910" fmla="*/ 6039764 w 7119498"/>
              <a:gd name="connsiteY1910" fmla="*/ 1619602 h 6857999"/>
              <a:gd name="connsiteX1911" fmla="*/ 6031329 w 7119498"/>
              <a:gd name="connsiteY1911" fmla="*/ 1670214 h 6857999"/>
              <a:gd name="connsiteX1912" fmla="*/ 6014458 w 7119498"/>
              <a:gd name="connsiteY1912" fmla="*/ 1687085 h 6857999"/>
              <a:gd name="connsiteX1913" fmla="*/ 5812008 w 7119498"/>
              <a:gd name="connsiteY1913" fmla="*/ 1577424 h 6857999"/>
              <a:gd name="connsiteX1914" fmla="*/ 5845749 w 7119498"/>
              <a:gd name="connsiteY1914" fmla="*/ 1434022 h 6857999"/>
              <a:gd name="connsiteX1915" fmla="*/ 5862620 w 7119498"/>
              <a:gd name="connsiteY1915" fmla="*/ 1442458 h 6857999"/>
              <a:gd name="connsiteX1916" fmla="*/ 5845749 w 7119498"/>
              <a:gd name="connsiteY1916" fmla="*/ 1476199 h 6857999"/>
              <a:gd name="connsiteX1917" fmla="*/ 5609557 w 7119498"/>
              <a:gd name="connsiteY1917" fmla="*/ 1746133 h 6857999"/>
              <a:gd name="connsiteX1918" fmla="*/ 5567380 w 7119498"/>
              <a:gd name="connsiteY1918" fmla="*/ 1636472 h 6857999"/>
              <a:gd name="connsiteX1919" fmla="*/ 5558945 w 7119498"/>
              <a:gd name="connsiteY1919" fmla="*/ 1552118 h 6857999"/>
              <a:gd name="connsiteX1920" fmla="*/ 5617993 w 7119498"/>
              <a:gd name="connsiteY1920" fmla="*/ 1484635 h 6857999"/>
              <a:gd name="connsiteX1921" fmla="*/ 5677041 w 7119498"/>
              <a:gd name="connsiteY1921" fmla="*/ 1518376 h 6857999"/>
              <a:gd name="connsiteX1922" fmla="*/ 5668605 w 7119498"/>
              <a:gd name="connsiteY1922" fmla="*/ 1552118 h 6857999"/>
              <a:gd name="connsiteX1923" fmla="*/ 5643299 w 7119498"/>
              <a:gd name="connsiteY1923" fmla="*/ 1552118 h 6857999"/>
              <a:gd name="connsiteX1924" fmla="*/ 5609557 w 7119498"/>
              <a:gd name="connsiteY1924" fmla="*/ 1526812 h 6857999"/>
              <a:gd name="connsiteX1925" fmla="*/ 5601122 w 7119498"/>
              <a:gd name="connsiteY1925" fmla="*/ 1543683 h 6857999"/>
              <a:gd name="connsiteX1926" fmla="*/ 5651734 w 7119498"/>
              <a:gd name="connsiteY1926" fmla="*/ 1585860 h 6857999"/>
              <a:gd name="connsiteX1927" fmla="*/ 5702347 w 7119498"/>
              <a:gd name="connsiteY1927" fmla="*/ 1493070 h 6857999"/>
              <a:gd name="connsiteX1928" fmla="*/ 5803572 w 7119498"/>
              <a:gd name="connsiteY1928" fmla="*/ 1417151 h 6857999"/>
              <a:gd name="connsiteX1929" fmla="*/ 5609557 w 7119498"/>
              <a:gd name="connsiteY1929" fmla="*/ 1746133 h 6857999"/>
              <a:gd name="connsiteX1930" fmla="*/ 6081941 w 7119498"/>
              <a:gd name="connsiteY1930" fmla="*/ 1442458 h 6857999"/>
              <a:gd name="connsiteX1931" fmla="*/ 6048199 w 7119498"/>
              <a:gd name="connsiteY1931" fmla="*/ 1467764 h 6857999"/>
              <a:gd name="connsiteX1932" fmla="*/ 5997587 w 7119498"/>
              <a:gd name="connsiteY1932" fmla="*/ 1434022 h 6857999"/>
              <a:gd name="connsiteX1933" fmla="*/ 6031329 w 7119498"/>
              <a:gd name="connsiteY1933" fmla="*/ 1408716 h 6857999"/>
              <a:gd name="connsiteX1934" fmla="*/ 6081941 w 7119498"/>
              <a:gd name="connsiteY1934" fmla="*/ 1442458 h 6857999"/>
              <a:gd name="connsiteX1935" fmla="*/ 6250650 w 7119498"/>
              <a:gd name="connsiteY1935" fmla="*/ 1484635 h 6857999"/>
              <a:gd name="connsiteX1936" fmla="*/ 6225343 w 7119498"/>
              <a:gd name="connsiteY1936" fmla="*/ 1526812 h 6857999"/>
              <a:gd name="connsiteX1937" fmla="*/ 6183166 w 7119498"/>
              <a:gd name="connsiteY1937" fmla="*/ 1526812 h 6857999"/>
              <a:gd name="connsiteX1938" fmla="*/ 6174731 w 7119498"/>
              <a:gd name="connsiteY1938" fmla="*/ 1501506 h 6857999"/>
              <a:gd name="connsiteX1939" fmla="*/ 6200037 w 7119498"/>
              <a:gd name="connsiteY1939" fmla="*/ 1476199 h 6857999"/>
              <a:gd name="connsiteX1940" fmla="*/ 6081941 w 7119498"/>
              <a:gd name="connsiteY1940" fmla="*/ 1391845 h 6857999"/>
              <a:gd name="connsiteX1941" fmla="*/ 6124118 w 7119498"/>
              <a:gd name="connsiteY1941" fmla="*/ 1374974 h 6857999"/>
              <a:gd name="connsiteX1942" fmla="*/ 6250650 w 7119498"/>
              <a:gd name="connsiteY1942" fmla="*/ 1484635 h 6857999"/>
              <a:gd name="connsiteX1943" fmla="*/ 1476199 w 7119498"/>
              <a:gd name="connsiteY1943" fmla="*/ 1374974 h 6857999"/>
              <a:gd name="connsiteX1944" fmla="*/ 1518376 w 7119498"/>
              <a:gd name="connsiteY1944" fmla="*/ 1535247 h 6857999"/>
              <a:gd name="connsiteX1945" fmla="*/ 1408716 w 7119498"/>
              <a:gd name="connsiteY1945" fmla="*/ 1543683 h 6857999"/>
              <a:gd name="connsiteX1946" fmla="*/ 1307491 w 7119498"/>
              <a:gd name="connsiteY1946" fmla="*/ 1476199 h 6857999"/>
              <a:gd name="connsiteX1947" fmla="*/ 1315926 w 7119498"/>
              <a:gd name="connsiteY1947" fmla="*/ 1434022 h 6857999"/>
              <a:gd name="connsiteX1948" fmla="*/ 1383410 w 7119498"/>
              <a:gd name="connsiteY1948" fmla="*/ 1476199 h 6857999"/>
              <a:gd name="connsiteX1949" fmla="*/ 1442458 w 7119498"/>
              <a:gd name="connsiteY1949" fmla="*/ 1434022 h 6857999"/>
              <a:gd name="connsiteX1950" fmla="*/ 1434022 w 7119498"/>
              <a:gd name="connsiteY1950" fmla="*/ 1408716 h 6857999"/>
              <a:gd name="connsiteX1951" fmla="*/ 1383410 w 7119498"/>
              <a:gd name="connsiteY1951" fmla="*/ 1434022 h 6857999"/>
              <a:gd name="connsiteX1952" fmla="*/ 1341233 w 7119498"/>
              <a:gd name="connsiteY1952" fmla="*/ 1400281 h 6857999"/>
              <a:gd name="connsiteX1953" fmla="*/ 1417151 w 7119498"/>
              <a:gd name="connsiteY1953" fmla="*/ 1332797 h 6857999"/>
              <a:gd name="connsiteX1954" fmla="*/ 1476199 w 7119498"/>
              <a:gd name="connsiteY1954" fmla="*/ 1374974 h 6857999"/>
              <a:gd name="connsiteX1955" fmla="*/ 1560554 w 7119498"/>
              <a:gd name="connsiteY1955" fmla="*/ 1315926 h 6857999"/>
              <a:gd name="connsiteX1956" fmla="*/ 1788310 w 7119498"/>
              <a:gd name="connsiteY1956" fmla="*/ 1459328 h 6857999"/>
              <a:gd name="connsiteX1957" fmla="*/ 1602731 w 7119498"/>
              <a:gd name="connsiteY1957" fmla="*/ 1526812 h 6857999"/>
              <a:gd name="connsiteX1958" fmla="*/ 1535247 w 7119498"/>
              <a:gd name="connsiteY1958" fmla="*/ 1459328 h 6857999"/>
              <a:gd name="connsiteX1959" fmla="*/ 1552118 w 7119498"/>
              <a:gd name="connsiteY1959" fmla="*/ 1417151 h 6857999"/>
              <a:gd name="connsiteX1960" fmla="*/ 1585860 w 7119498"/>
              <a:gd name="connsiteY1960" fmla="*/ 1425587 h 6857999"/>
              <a:gd name="connsiteX1961" fmla="*/ 1585860 w 7119498"/>
              <a:gd name="connsiteY1961" fmla="*/ 1476199 h 6857999"/>
              <a:gd name="connsiteX1962" fmla="*/ 1619602 w 7119498"/>
              <a:gd name="connsiteY1962" fmla="*/ 1434022 h 6857999"/>
              <a:gd name="connsiteX1963" fmla="*/ 1484635 w 7119498"/>
              <a:gd name="connsiteY1963" fmla="*/ 1315926 h 6857999"/>
              <a:gd name="connsiteX1964" fmla="*/ 1560554 w 7119498"/>
              <a:gd name="connsiteY1964" fmla="*/ 1315926 h 6857999"/>
              <a:gd name="connsiteX1965" fmla="*/ 1172524 w 7119498"/>
              <a:gd name="connsiteY1965" fmla="*/ 1358103 h 6857999"/>
              <a:gd name="connsiteX1966" fmla="*/ 1164089 w 7119498"/>
              <a:gd name="connsiteY1966" fmla="*/ 1391845 h 6857999"/>
              <a:gd name="connsiteX1967" fmla="*/ 1138782 w 7119498"/>
              <a:gd name="connsiteY1967" fmla="*/ 1400281 h 6857999"/>
              <a:gd name="connsiteX1968" fmla="*/ 1088170 w 7119498"/>
              <a:gd name="connsiteY1968" fmla="*/ 1358103 h 6857999"/>
              <a:gd name="connsiteX1969" fmla="*/ 1079734 w 7119498"/>
              <a:gd name="connsiteY1969" fmla="*/ 1374974 h 6857999"/>
              <a:gd name="connsiteX1970" fmla="*/ 1138782 w 7119498"/>
              <a:gd name="connsiteY1970" fmla="*/ 1434022 h 6857999"/>
              <a:gd name="connsiteX1971" fmla="*/ 1214701 w 7119498"/>
              <a:gd name="connsiteY1971" fmla="*/ 1400281 h 6857999"/>
              <a:gd name="connsiteX1972" fmla="*/ 1256878 w 7119498"/>
              <a:gd name="connsiteY1972" fmla="*/ 1425587 h 6857999"/>
              <a:gd name="connsiteX1973" fmla="*/ 1155653 w 7119498"/>
              <a:gd name="connsiteY1973" fmla="*/ 1484635 h 6857999"/>
              <a:gd name="connsiteX1974" fmla="*/ 944768 w 7119498"/>
              <a:gd name="connsiteY1974" fmla="*/ 1400281 h 6857999"/>
              <a:gd name="connsiteX1975" fmla="*/ 1113476 w 7119498"/>
              <a:gd name="connsiteY1975" fmla="*/ 1299055 h 6857999"/>
              <a:gd name="connsiteX1976" fmla="*/ 1172524 w 7119498"/>
              <a:gd name="connsiteY1976" fmla="*/ 1358103 h 6857999"/>
              <a:gd name="connsiteX1977" fmla="*/ 5693912 w 7119498"/>
              <a:gd name="connsiteY1977" fmla="*/ 1290620 h 6857999"/>
              <a:gd name="connsiteX1978" fmla="*/ 5643299 w 7119498"/>
              <a:gd name="connsiteY1978" fmla="*/ 1349668 h 6857999"/>
              <a:gd name="connsiteX1979" fmla="*/ 5660170 w 7119498"/>
              <a:gd name="connsiteY1979" fmla="*/ 1391845 h 6857999"/>
              <a:gd name="connsiteX1980" fmla="*/ 5685476 w 7119498"/>
              <a:gd name="connsiteY1980" fmla="*/ 1391845 h 6857999"/>
              <a:gd name="connsiteX1981" fmla="*/ 5719218 w 7119498"/>
              <a:gd name="connsiteY1981" fmla="*/ 1332797 h 6857999"/>
              <a:gd name="connsiteX1982" fmla="*/ 5778266 w 7119498"/>
              <a:gd name="connsiteY1982" fmla="*/ 1383410 h 6857999"/>
              <a:gd name="connsiteX1983" fmla="*/ 5702347 w 7119498"/>
              <a:gd name="connsiteY1983" fmla="*/ 1450893 h 6857999"/>
              <a:gd name="connsiteX1984" fmla="*/ 5584251 w 7119498"/>
              <a:gd name="connsiteY1984" fmla="*/ 1450893 h 6857999"/>
              <a:gd name="connsiteX1985" fmla="*/ 5584251 w 7119498"/>
              <a:gd name="connsiteY1985" fmla="*/ 1349668 h 6857999"/>
              <a:gd name="connsiteX1986" fmla="*/ 5643299 w 7119498"/>
              <a:gd name="connsiteY1986" fmla="*/ 1273749 h 6857999"/>
              <a:gd name="connsiteX1987" fmla="*/ 5693912 w 7119498"/>
              <a:gd name="connsiteY1987" fmla="*/ 1290620 h 6857999"/>
              <a:gd name="connsiteX1988" fmla="*/ 5592686 w 7119498"/>
              <a:gd name="connsiteY1988" fmla="*/ 1256878 h 6857999"/>
              <a:gd name="connsiteX1989" fmla="*/ 5550509 w 7119498"/>
              <a:gd name="connsiteY1989" fmla="*/ 1358103 h 6857999"/>
              <a:gd name="connsiteX1990" fmla="*/ 5491461 w 7119498"/>
              <a:gd name="connsiteY1990" fmla="*/ 1341233 h 6857999"/>
              <a:gd name="connsiteX1991" fmla="*/ 5457720 w 7119498"/>
              <a:gd name="connsiteY1991" fmla="*/ 1391845 h 6857999"/>
              <a:gd name="connsiteX1992" fmla="*/ 5499897 w 7119498"/>
              <a:gd name="connsiteY1992" fmla="*/ 1374974 h 6857999"/>
              <a:gd name="connsiteX1993" fmla="*/ 5533639 w 7119498"/>
              <a:gd name="connsiteY1993" fmla="*/ 1383410 h 6857999"/>
              <a:gd name="connsiteX1994" fmla="*/ 5533639 w 7119498"/>
              <a:gd name="connsiteY1994" fmla="*/ 1425587 h 6857999"/>
              <a:gd name="connsiteX1995" fmla="*/ 5474591 w 7119498"/>
              <a:gd name="connsiteY1995" fmla="*/ 1467764 h 6857999"/>
              <a:gd name="connsiteX1996" fmla="*/ 5331188 w 7119498"/>
              <a:gd name="connsiteY1996" fmla="*/ 1450893 h 6857999"/>
              <a:gd name="connsiteX1997" fmla="*/ 5272140 w 7119498"/>
              <a:gd name="connsiteY1997" fmla="*/ 1425587 h 6857999"/>
              <a:gd name="connsiteX1998" fmla="*/ 5499897 w 7119498"/>
              <a:gd name="connsiteY1998" fmla="*/ 1256878 h 6857999"/>
              <a:gd name="connsiteX1999" fmla="*/ 5592686 w 7119498"/>
              <a:gd name="connsiteY1999" fmla="*/ 1256878 h 6857999"/>
              <a:gd name="connsiteX2000" fmla="*/ 1729262 w 7119498"/>
              <a:gd name="connsiteY2000" fmla="*/ 1256878 h 6857999"/>
              <a:gd name="connsiteX2001" fmla="*/ 1687085 w 7119498"/>
              <a:gd name="connsiteY2001" fmla="*/ 1341233 h 6857999"/>
              <a:gd name="connsiteX2002" fmla="*/ 1661779 w 7119498"/>
              <a:gd name="connsiteY2002" fmla="*/ 1341233 h 6857999"/>
              <a:gd name="connsiteX2003" fmla="*/ 1653343 w 7119498"/>
              <a:gd name="connsiteY2003" fmla="*/ 1315926 h 6857999"/>
              <a:gd name="connsiteX2004" fmla="*/ 1695520 w 7119498"/>
              <a:gd name="connsiteY2004" fmla="*/ 1248443 h 6857999"/>
              <a:gd name="connsiteX2005" fmla="*/ 1729262 w 7119498"/>
              <a:gd name="connsiteY2005" fmla="*/ 1256878 h 6857999"/>
              <a:gd name="connsiteX2006" fmla="*/ 6132554 w 7119498"/>
              <a:gd name="connsiteY2006" fmla="*/ 1349668 h 6857999"/>
              <a:gd name="connsiteX2007" fmla="*/ 5904797 w 7119498"/>
              <a:gd name="connsiteY2007" fmla="*/ 1408716 h 6857999"/>
              <a:gd name="connsiteX2008" fmla="*/ 5820443 w 7119498"/>
              <a:gd name="connsiteY2008" fmla="*/ 1383410 h 6857999"/>
              <a:gd name="connsiteX2009" fmla="*/ 5904797 w 7119498"/>
              <a:gd name="connsiteY2009" fmla="*/ 1341233 h 6857999"/>
              <a:gd name="connsiteX2010" fmla="*/ 5955410 w 7119498"/>
              <a:gd name="connsiteY2010" fmla="*/ 1358103 h 6857999"/>
              <a:gd name="connsiteX2011" fmla="*/ 6014458 w 7119498"/>
              <a:gd name="connsiteY2011" fmla="*/ 1299055 h 6857999"/>
              <a:gd name="connsiteX2012" fmla="*/ 5989151 w 7119498"/>
              <a:gd name="connsiteY2012" fmla="*/ 1265314 h 6857999"/>
              <a:gd name="connsiteX2013" fmla="*/ 5963845 w 7119498"/>
              <a:gd name="connsiteY2013" fmla="*/ 1324362 h 6857999"/>
              <a:gd name="connsiteX2014" fmla="*/ 5930103 w 7119498"/>
              <a:gd name="connsiteY2014" fmla="*/ 1324362 h 6857999"/>
              <a:gd name="connsiteX2015" fmla="*/ 5921668 w 7119498"/>
              <a:gd name="connsiteY2015" fmla="*/ 1299055 h 6857999"/>
              <a:gd name="connsiteX2016" fmla="*/ 5972281 w 7119498"/>
              <a:gd name="connsiteY2016" fmla="*/ 1223137 h 6857999"/>
              <a:gd name="connsiteX2017" fmla="*/ 6132554 w 7119498"/>
              <a:gd name="connsiteY2017" fmla="*/ 1349668 h 6857999"/>
              <a:gd name="connsiteX2018" fmla="*/ 5373365 w 7119498"/>
              <a:gd name="connsiteY2018" fmla="*/ 1290620 h 6857999"/>
              <a:gd name="connsiteX2019" fmla="*/ 5339624 w 7119498"/>
              <a:gd name="connsiteY2019" fmla="*/ 1223137 h 6857999"/>
              <a:gd name="connsiteX2020" fmla="*/ 5407107 w 7119498"/>
              <a:gd name="connsiteY2020" fmla="*/ 1240007 h 6857999"/>
              <a:gd name="connsiteX2021" fmla="*/ 5373365 w 7119498"/>
              <a:gd name="connsiteY2021" fmla="*/ 1290620 h 6857999"/>
              <a:gd name="connsiteX2022" fmla="*/ 1383410 w 7119498"/>
              <a:gd name="connsiteY2022" fmla="*/ 1256878 h 6857999"/>
              <a:gd name="connsiteX2023" fmla="*/ 1374974 w 7119498"/>
              <a:gd name="connsiteY2023" fmla="*/ 1307491 h 6857999"/>
              <a:gd name="connsiteX2024" fmla="*/ 1290620 w 7119498"/>
              <a:gd name="connsiteY2024" fmla="*/ 1265314 h 6857999"/>
              <a:gd name="connsiteX2025" fmla="*/ 1248443 w 7119498"/>
              <a:gd name="connsiteY2025" fmla="*/ 1290620 h 6857999"/>
              <a:gd name="connsiteX2026" fmla="*/ 1256878 w 7119498"/>
              <a:gd name="connsiteY2026" fmla="*/ 1324362 h 6857999"/>
              <a:gd name="connsiteX2027" fmla="*/ 1290620 w 7119498"/>
              <a:gd name="connsiteY2027" fmla="*/ 1299055 h 6857999"/>
              <a:gd name="connsiteX2028" fmla="*/ 1324362 w 7119498"/>
              <a:gd name="connsiteY2028" fmla="*/ 1332797 h 6857999"/>
              <a:gd name="connsiteX2029" fmla="*/ 1273749 w 7119498"/>
              <a:gd name="connsiteY2029" fmla="*/ 1391845 h 6857999"/>
              <a:gd name="connsiteX2030" fmla="*/ 1172524 w 7119498"/>
              <a:gd name="connsiteY2030" fmla="*/ 1214701 h 6857999"/>
              <a:gd name="connsiteX2031" fmla="*/ 1282185 w 7119498"/>
              <a:gd name="connsiteY2031" fmla="*/ 1197830 h 6857999"/>
              <a:gd name="connsiteX2032" fmla="*/ 1383410 w 7119498"/>
              <a:gd name="connsiteY2032" fmla="*/ 1256878 h 6857999"/>
              <a:gd name="connsiteX2033" fmla="*/ 5904797 w 7119498"/>
              <a:gd name="connsiteY2033" fmla="*/ 1214701 h 6857999"/>
              <a:gd name="connsiteX2034" fmla="*/ 5837314 w 7119498"/>
              <a:gd name="connsiteY2034" fmla="*/ 1341233 h 6857999"/>
              <a:gd name="connsiteX2035" fmla="*/ 5803572 w 7119498"/>
              <a:gd name="connsiteY2035" fmla="*/ 1341233 h 6857999"/>
              <a:gd name="connsiteX2036" fmla="*/ 5828878 w 7119498"/>
              <a:gd name="connsiteY2036" fmla="*/ 1265314 h 6857999"/>
              <a:gd name="connsiteX2037" fmla="*/ 5795137 w 7119498"/>
              <a:gd name="connsiteY2037" fmla="*/ 1206266 h 6857999"/>
              <a:gd name="connsiteX2038" fmla="*/ 5769830 w 7119498"/>
              <a:gd name="connsiteY2038" fmla="*/ 1223137 h 6857999"/>
              <a:gd name="connsiteX2039" fmla="*/ 5803572 w 7119498"/>
              <a:gd name="connsiteY2039" fmla="*/ 1265314 h 6857999"/>
              <a:gd name="connsiteX2040" fmla="*/ 5761395 w 7119498"/>
              <a:gd name="connsiteY2040" fmla="*/ 1299055 h 6857999"/>
              <a:gd name="connsiteX2041" fmla="*/ 5702347 w 7119498"/>
              <a:gd name="connsiteY2041" fmla="*/ 1240007 h 6857999"/>
              <a:gd name="connsiteX2042" fmla="*/ 5845749 w 7119498"/>
              <a:gd name="connsiteY2042" fmla="*/ 1147218 h 6857999"/>
              <a:gd name="connsiteX2043" fmla="*/ 5904797 w 7119498"/>
              <a:gd name="connsiteY2043" fmla="*/ 1214701 h 6857999"/>
              <a:gd name="connsiteX2044" fmla="*/ 1720827 w 7119498"/>
              <a:gd name="connsiteY2044" fmla="*/ 1079734 h 6857999"/>
              <a:gd name="connsiteX2045" fmla="*/ 1670214 w 7119498"/>
              <a:gd name="connsiteY2045" fmla="*/ 1155653 h 6857999"/>
              <a:gd name="connsiteX2046" fmla="*/ 1602731 w 7119498"/>
              <a:gd name="connsiteY2046" fmla="*/ 1299055 h 6857999"/>
              <a:gd name="connsiteX2047" fmla="*/ 1552118 w 7119498"/>
              <a:gd name="connsiteY2047" fmla="*/ 1265314 h 6857999"/>
              <a:gd name="connsiteX2048" fmla="*/ 1484635 w 7119498"/>
              <a:gd name="connsiteY2048" fmla="*/ 1265314 h 6857999"/>
              <a:gd name="connsiteX2049" fmla="*/ 1493070 w 7119498"/>
              <a:gd name="connsiteY2049" fmla="*/ 1248443 h 6857999"/>
              <a:gd name="connsiteX2050" fmla="*/ 1543683 w 7119498"/>
              <a:gd name="connsiteY2050" fmla="*/ 1265314 h 6857999"/>
              <a:gd name="connsiteX2051" fmla="*/ 1602731 w 7119498"/>
              <a:gd name="connsiteY2051" fmla="*/ 1197830 h 6857999"/>
              <a:gd name="connsiteX2052" fmla="*/ 1568989 w 7119498"/>
              <a:gd name="connsiteY2052" fmla="*/ 1155653 h 6857999"/>
              <a:gd name="connsiteX2053" fmla="*/ 1526812 w 7119498"/>
              <a:gd name="connsiteY2053" fmla="*/ 1164089 h 6857999"/>
              <a:gd name="connsiteX2054" fmla="*/ 1560554 w 7119498"/>
              <a:gd name="connsiteY2054" fmla="*/ 1189395 h 6857999"/>
              <a:gd name="connsiteX2055" fmla="*/ 1560554 w 7119498"/>
              <a:gd name="connsiteY2055" fmla="*/ 1214701 h 6857999"/>
              <a:gd name="connsiteX2056" fmla="*/ 1509941 w 7119498"/>
              <a:gd name="connsiteY2056" fmla="*/ 1214701 h 6857999"/>
              <a:gd name="connsiteX2057" fmla="*/ 1493070 w 7119498"/>
              <a:gd name="connsiteY2057" fmla="*/ 1138782 h 6857999"/>
              <a:gd name="connsiteX2058" fmla="*/ 1518376 w 7119498"/>
              <a:gd name="connsiteY2058" fmla="*/ 1088170 h 6857999"/>
              <a:gd name="connsiteX2059" fmla="*/ 1653343 w 7119498"/>
              <a:gd name="connsiteY2059" fmla="*/ 1062864 h 6857999"/>
              <a:gd name="connsiteX2060" fmla="*/ 1720827 w 7119498"/>
              <a:gd name="connsiteY2060" fmla="*/ 1079734 h 6857999"/>
              <a:gd name="connsiteX2061" fmla="*/ 2151033 w 7119498"/>
              <a:gd name="connsiteY2061" fmla="*/ 1113476 h 6857999"/>
              <a:gd name="connsiteX2062" fmla="*/ 2226952 w 7119498"/>
              <a:gd name="connsiteY2062" fmla="*/ 1096605 h 6857999"/>
              <a:gd name="connsiteX2063" fmla="*/ 2269129 w 7119498"/>
              <a:gd name="connsiteY2063" fmla="*/ 1105041 h 6857999"/>
              <a:gd name="connsiteX2064" fmla="*/ 2210081 w 7119498"/>
              <a:gd name="connsiteY2064" fmla="*/ 1138782 h 6857999"/>
              <a:gd name="connsiteX2065" fmla="*/ 2167904 w 7119498"/>
              <a:gd name="connsiteY2065" fmla="*/ 1147218 h 6857999"/>
              <a:gd name="connsiteX2066" fmla="*/ 2108856 w 7119498"/>
              <a:gd name="connsiteY2066" fmla="*/ 1248443 h 6857999"/>
              <a:gd name="connsiteX2067" fmla="*/ 2041373 w 7119498"/>
              <a:gd name="connsiteY2067" fmla="*/ 1248443 h 6857999"/>
              <a:gd name="connsiteX2068" fmla="*/ 2032937 w 7119498"/>
              <a:gd name="connsiteY2068" fmla="*/ 1223137 h 6857999"/>
              <a:gd name="connsiteX2069" fmla="*/ 2091985 w 7119498"/>
              <a:gd name="connsiteY2069" fmla="*/ 1189395 h 6857999"/>
              <a:gd name="connsiteX2070" fmla="*/ 2108856 w 7119498"/>
              <a:gd name="connsiteY2070" fmla="*/ 1164089 h 6857999"/>
              <a:gd name="connsiteX2071" fmla="*/ 2041373 w 7119498"/>
              <a:gd name="connsiteY2071" fmla="*/ 1113476 h 6857999"/>
              <a:gd name="connsiteX2072" fmla="*/ 1931712 w 7119498"/>
              <a:gd name="connsiteY2072" fmla="*/ 1256878 h 6857999"/>
              <a:gd name="connsiteX2073" fmla="*/ 1906406 w 7119498"/>
              <a:gd name="connsiteY2073" fmla="*/ 1299055 h 6857999"/>
              <a:gd name="connsiteX2074" fmla="*/ 1923277 w 7119498"/>
              <a:gd name="connsiteY2074" fmla="*/ 1358103 h 6857999"/>
              <a:gd name="connsiteX2075" fmla="*/ 1881100 w 7119498"/>
              <a:gd name="connsiteY2075" fmla="*/ 1425587 h 6857999"/>
              <a:gd name="connsiteX2076" fmla="*/ 1847358 w 7119498"/>
              <a:gd name="connsiteY2076" fmla="*/ 1425587 h 6857999"/>
              <a:gd name="connsiteX2077" fmla="*/ 1838923 w 7119498"/>
              <a:gd name="connsiteY2077" fmla="*/ 1391845 h 6857999"/>
              <a:gd name="connsiteX2078" fmla="*/ 1864229 w 7119498"/>
              <a:gd name="connsiteY2078" fmla="*/ 1349668 h 6857999"/>
              <a:gd name="connsiteX2079" fmla="*/ 1830487 w 7119498"/>
              <a:gd name="connsiteY2079" fmla="*/ 1324362 h 6857999"/>
              <a:gd name="connsiteX2080" fmla="*/ 1746133 w 7119498"/>
              <a:gd name="connsiteY2080" fmla="*/ 1341233 h 6857999"/>
              <a:gd name="connsiteX2081" fmla="*/ 1737697 w 7119498"/>
              <a:gd name="connsiteY2081" fmla="*/ 1324362 h 6857999"/>
              <a:gd name="connsiteX2082" fmla="*/ 1914841 w 7119498"/>
              <a:gd name="connsiteY2082" fmla="*/ 1206266 h 6857999"/>
              <a:gd name="connsiteX2083" fmla="*/ 1872664 w 7119498"/>
              <a:gd name="connsiteY2083" fmla="*/ 1138782 h 6857999"/>
              <a:gd name="connsiteX2084" fmla="*/ 1847358 w 7119498"/>
              <a:gd name="connsiteY2084" fmla="*/ 1138782 h 6857999"/>
              <a:gd name="connsiteX2085" fmla="*/ 1838923 w 7119498"/>
              <a:gd name="connsiteY2085" fmla="*/ 1180959 h 6857999"/>
              <a:gd name="connsiteX2086" fmla="*/ 1805181 w 7119498"/>
              <a:gd name="connsiteY2086" fmla="*/ 1214701 h 6857999"/>
              <a:gd name="connsiteX2087" fmla="*/ 1771439 w 7119498"/>
              <a:gd name="connsiteY2087" fmla="*/ 1172524 h 6857999"/>
              <a:gd name="connsiteX2088" fmla="*/ 1855793 w 7119498"/>
              <a:gd name="connsiteY2088" fmla="*/ 1096605 h 6857999"/>
              <a:gd name="connsiteX2089" fmla="*/ 1923277 w 7119498"/>
              <a:gd name="connsiteY2089" fmla="*/ 1121912 h 6857999"/>
              <a:gd name="connsiteX2090" fmla="*/ 2049808 w 7119498"/>
              <a:gd name="connsiteY2090" fmla="*/ 1054428 h 6857999"/>
              <a:gd name="connsiteX2091" fmla="*/ 2151033 w 7119498"/>
              <a:gd name="connsiteY2091" fmla="*/ 1113476 h 6857999"/>
              <a:gd name="connsiteX2092" fmla="*/ 5567380 w 7119498"/>
              <a:gd name="connsiteY2092" fmla="*/ 1105041 h 6857999"/>
              <a:gd name="connsiteX2093" fmla="*/ 5525203 w 7119498"/>
              <a:gd name="connsiteY2093" fmla="*/ 1147218 h 6857999"/>
              <a:gd name="connsiteX2094" fmla="*/ 5483026 w 7119498"/>
              <a:gd name="connsiteY2094" fmla="*/ 1138782 h 6857999"/>
              <a:gd name="connsiteX2095" fmla="*/ 5550509 w 7119498"/>
              <a:gd name="connsiteY2095" fmla="*/ 1172524 h 6857999"/>
              <a:gd name="connsiteX2096" fmla="*/ 5584251 w 7119498"/>
              <a:gd name="connsiteY2096" fmla="*/ 1172524 h 6857999"/>
              <a:gd name="connsiteX2097" fmla="*/ 5592686 w 7119498"/>
              <a:gd name="connsiteY2097" fmla="*/ 1214701 h 6857999"/>
              <a:gd name="connsiteX2098" fmla="*/ 5542074 w 7119498"/>
              <a:gd name="connsiteY2098" fmla="*/ 1214701 h 6857999"/>
              <a:gd name="connsiteX2099" fmla="*/ 5457720 w 7119498"/>
              <a:gd name="connsiteY2099" fmla="*/ 1240007 h 6857999"/>
              <a:gd name="connsiteX2100" fmla="*/ 5415543 w 7119498"/>
              <a:gd name="connsiteY2100" fmla="*/ 1214701 h 6857999"/>
              <a:gd name="connsiteX2101" fmla="*/ 5348059 w 7119498"/>
              <a:gd name="connsiteY2101" fmla="*/ 1062864 h 6857999"/>
              <a:gd name="connsiteX2102" fmla="*/ 5407107 w 7119498"/>
              <a:gd name="connsiteY2102" fmla="*/ 1020686 h 6857999"/>
              <a:gd name="connsiteX2103" fmla="*/ 5567380 w 7119498"/>
              <a:gd name="connsiteY2103" fmla="*/ 1105041 h 6857999"/>
              <a:gd name="connsiteX2104" fmla="*/ 5128738 w 7119498"/>
              <a:gd name="connsiteY2104" fmla="*/ 1054428 h 6857999"/>
              <a:gd name="connsiteX2105" fmla="*/ 5187786 w 7119498"/>
              <a:gd name="connsiteY2105" fmla="*/ 1037557 h 6857999"/>
              <a:gd name="connsiteX2106" fmla="*/ 5255270 w 7119498"/>
              <a:gd name="connsiteY2106" fmla="*/ 1071299 h 6857999"/>
              <a:gd name="connsiteX2107" fmla="*/ 5255270 w 7119498"/>
              <a:gd name="connsiteY2107" fmla="*/ 1121912 h 6857999"/>
              <a:gd name="connsiteX2108" fmla="*/ 5229963 w 7119498"/>
              <a:gd name="connsiteY2108" fmla="*/ 1130347 h 6857999"/>
              <a:gd name="connsiteX2109" fmla="*/ 5179351 w 7119498"/>
              <a:gd name="connsiteY2109" fmla="*/ 1088170 h 6857999"/>
              <a:gd name="connsiteX2110" fmla="*/ 5145609 w 7119498"/>
              <a:gd name="connsiteY2110" fmla="*/ 1138782 h 6857999"/>
              <a:gd name="connsiteX2111" fmla="*/ 5314317 w 7119498"/>
              <a:gd name="connsiteY2111" fmla="*/ 1256878 h 6857999"/>
              <a:gd name="connsiteX2112" fmla="*/ 5314317 w 7119498"/>
              <a:gd name="connsiteY2112" fmla="*/ 1282185 h 6857999"/>
              <a:gd name="connsiteX2113" fmla="*/ 5213092 w 7119498"/>
              <a:gd name="connsiteY2113" fmla="*/ 1273749 h 6857999"/>
              <a:gd name="connsiteX2114" fmla="*/ 5170915 w 7119498"/>
              <a:gd name="connsiteY2114" fmla="*/ 1299055 h 6857999"/>
              <a:gd name="connsiteX2115" fmla="*/ 5170915 w 7119498"/>
              <a:gd name="connsiteY2115" fmla="*/ 1324362 h 6857999"/>
              <a:gd name="connsiteX2116" fmla="*/ 5238399 w 7119498"/>
              <a:gd name="connsiteY2116" fmla="*/ 1349668 h 6857999"/>
              <a:gd name="connsiteX2117" fmla="*/ 5187786 w 7119498"/>
              <a:gd name="connsiteY2117" fmla="*/ 1383410 h 6857999"/>
              <a:gd name="connsiteX2118" fmla="*/ 5137174 w 7119498"/>
              <a:gd name="connsiteY2118" fmla="*/ 1240007 h 6857999"/>
              <a:gd name="connsiteX2119" fmla="*/ 5086561 w 7119498"/>
              <a:gd name="connsiteY2119" fmla="*/ 1096605 h 6857999"/>
              <a:gd name="connsiteX2120" fmla="*/ 5035948 w 7119498"/>
              <a:gd name="connsiteY2120" fmla="*/ 1062864 h 6857999"/>
              <a:gd name="connsiteX2121" fmla="*/ 4951594 w 7119498"/>
              <a:gd name="connsiteY2121" fmla="*/ 1105041 h 6857999"/>
              <a:gd name="connsiteX2122" fmla="*/ 4951594 w 7119498"/>
              <a:gd name="connsiteY2122" fmla="*/ 1130347 h 6857999"/>
              <a:gd name="connsiteX2123" fmla="*/ 5027513 w 7119498"/>
              <a:gd name="connsiteY2123" fmla="*/ 1138782 h 6857999"/>
              <a:gd name="connsiteX2124" fmla="*/ 5035948 w 7119498"/>
              <a:gd name="connsiteY2124" fmla="*/ 1164089 h 6857999"/>
              <a:gd name="connsiteX2125" fmla="*/ 4993771 w 7119498"/>
              <a:gd name="connsiteY2125" fmla="*/ 1206266 h 6857999"/>
              <a:gd name="connsiteX2126" fmla="*/ 4900982 w 7119498"/>
              <a:gd name="connsiteY2126" fmla="*/ 1113476 h 6857999"/>
              <a:gd name="connsiteX2127" fmla="*/ 4740709 w 7119498"/>
              <a:gd name="connsiteY2127" fmla="*/ 1037557 h 6857999"/>
              <a:gd name="connsiteX2128" fmla="*/ 4884111 w 7119498"/>
              <a:gd name="connsiteY2128" fmla="*/ 1037557 h 6857999"/>
              <a:gd name="connsiteX2129" fmla="*/ 4917853 w 7119498"/>
              <a:gd name="connsiteY2129" fmla="*/ 1054428 h 6857999"/>
              <a:gd name="connsiteX2130" fmla="*/ 5027513 w 7119498"/>
              <a:gd name="connsiteY2130" fmla="*/ 1020686 h 6857999"/>
              <a:gd name="connsiteX2131" fmla="*/ 5128738 w 7119498"/>
              <a:gd name="connsiteY2131" fmla="*/ 1054428 h 6857999"/>
              <a:gd name="connsiteX2132" fmla="*/ 1509941 w 7119498"/>
              <a:gd name="connsiteY2132" fmla="*/ 1003816 h 6857999"/>
              <a:gd name="connsiteX2133" fmla="*/ 1518376 w 7119498"/>
              <a:gd name="connsiteY2133" fmla="*/ 1037557 h 6857999"/>
              <a:gd name="connsiteX2134" fmla="*/ 1459328 w 7119498"/>
              <a:gd name="connsiteY2134" fmla="*/ 1079734 h 6857999"/>
              <a:gd name="connsiteX2135" fmla="*/ 1442458 w 7119498"/>
              <a:gd name="connsiteY2135" fmla="*/ 1054428 h 6857999"/>
              <a:gd name="connsiteX2136" fmla="*/ 1484635 w 7119498"/>
              <a:gd name="connsiteY2136" fmla="*/ 1003816 h 6857999"/>
              <a:gd name="connsiteX2137" fmla="*/ 1509941 w 7119498"/>
              <a:gd name="connsiteY2137" fmla="*/ 1003816 h 6857999"/>
              <a:gd name="connsiteX2138" fmla="*/ 1467764 w 7119498"/>
              <a:gd name="connsiteY2138" fmla="*/ 1189395 h 6857999"/>
              <a:gd name="connsiteX2139" fmla="*/ 1425587 w 7119498"/>
              <a:gd name="connsiteY2139" fmla="*/ 1282185 h 6857999"/>
              <a:gd name="connsiteX2140" fmla="*/ 1391845 w 7119498"/>
              <a:gd name="connsiteY2140" fmla="*/ 1206266 h 6857999"/>
              <a:gd name="connsiteX2141" fmla="*/ 1408716 w 7119498"/>
              <a:gd name="connsiteY2141" fmla="*/ 1164089 h 6857999"/>
              <a:gd name="connsiteX2142" fmla="*/ 1341233 w 7119498"/>
              <a:gd name="connsiteY2142" fmla="*/ 1096605 h 6857999"/>
              <a:gd name="connsiteX2143" fmla="*/ 1307491 w 7119498"/>
              <a:gd name="connsiteY2143" fmla="*/ 1130347 h 6857999"/>
              <a:gd name="connsiteX2144" fmla="*/ 1366539 w 7119498"/>
              <a:gd name="connsiteY2144" fmla="*/ 1147218 h 6857999"/>
              <a:gd name="connsiteX2145" fmla="*/ 1366539 w 7119498"/>
              <a:gd name="connsiteY2145" fmla="*/ 1164089 h 6857999"/>
              <a:gd name="connsiteX2146" fmla="*/ 1256878 w 7119498"/>
              <a:gd name="connsiteY2146" fmla="*/ 1164089 h 6857999"/>
              <a:gd name="connsiteX2147" fmla="*/ 1256878 w 7119498"/>
              <a:gd name="connsiteY2147" fmla="*/ 1121912 h 6857999"/>
              <a:gd name="connsiteX2148" fmla="*/ 1299055 w 7119498"/>
              <a:gd name="connsiteY2148" fmla="*/ 1029122 h 6857999"/>
              <a:gd name="connsiteX2149" fmla="*/ 1332797 w 7119498"/>
              <a:gd name="connsiteY2149" fmla="*/ 978509 h 6857999"/>
              <a:gd name="connsiteX2150" fmla="*/ 1467764 w 7119498"/>
              <a:gd name="connsiteY2150" fmla="*/ 1189395 h 6857999"/>
              <a:gd name="connsiteX2151" fmla="*/ 5609557 w 7119498"/>
              <a:gd name="connsiteY2151" fmla="*/ 1012251 h 6857999"/>
              <a:gd name="connsiteX2152" fmla="*/ 5601122 w 7119498"/>
              <a:gd name="connsiteY2152" fmla="*/ 1054428 h 6857999"/>
              <a:gd name="connsiteX2153" fmla="*/ 5575816 w 7119498"/>
              <a:gd name="connsiteY2153" fmla="*/ 1062864 h 6857999"/>
              <a:gd name="connsiteX2154" fmla="*/ 5516768 w 7119498"/>
              <a:gd name="connsiteY2154" fmla="*/ 1029122 h 6857999"/>
              <a:gd name="connsiteX2155" fmla="*/ 5567380 w 7119498"/>
              <a:gd name="connsiteY2155" fmla="*/ 961638 h 6857999"/>
              <a:gd name="connsiteX2156" fmla="*/ 5609557 w 7119498"/>
              <a:gd name="connsiteY2156" fmla="*/ 1012251 h 6857999"/>
              <a:gd name="connsiteX2157" fmla="*/ 6107247 w 7119498"/>
              <a:gd name="connsiteY2157" fmla="*/ 3441653 h 6857999"/>
              <a:gd name="connsiteX2158" fmla="*/ 3753764 w 7119498"/>
              <a:gd name="connsiteY2158" fmla="*/ 5921668 h 6857999"/>
              <a:gd name="connsiteX2159" fmla="*/ 3391041 w 7119498"/>
              <a:gd name="connsiteY2159" fmla="*/ 5921668 h 6857999"/>
              <a:gd name="connsiteX2160" fmla="*/ 1442458 w 7119498"/>
              <a:gd name="connsiteY2160" fmla="*/ 4791321 h 6857999"/>
              <a:gd name="connsiteX2161" fmla="*/ 1248443 w 7119498"/>
              <a:gd name="connsiteY2161" fmla="*/ 4437033 h 6857999"/>
              <a:gd name="connsiteX2162" fmla="*/ 1105041 w 7119498"/>
              <a:gd name="connsiteY2162" fmla="*/ 4023698 h 6857999"/>
              <a:gd name="connsiteX2163" fmla="*/ 1037557 w 7119498"/>
              <a:gd name="connsiteY2163" fmla="*/ 3585055 h 6857999"/>
              <a:gd name="connsiteX2164" fmla="*/ 1037557 w 7119498"/>
              <a:gd name="connsiteY2164" fmla="*/ 3298251 h 6857999"/>
              <a:gd name="connsiteX2165" fmla="*/ 3576620 w 7119498"/>
              <a:gd name="connsiteY2165" fmla="*/ 953203 h 6857999"/>
              <a:gd name="connsiteX2166" fmla="*/ 6107247 w 7119498"/>
              <a:gd name="connsiteY2166" fmla="*/ 3441653 h 6857999"/>
              <a:gd name="connsiteX2167" fmla="*/ 5803572 w 7119498"/>
              <a:gd name="connsiteY2167" fmla="*/ 1088170 h 6857999"/>
              <a:gd name="connsiteX2168" fmla="*/ 5719218 w 7119498"/>
              <a:gd name="connsiteY2168" fmla="*/ 1147218 h 6857999"/>
              <a:gd name="connsiteX2169" fmla="*/ 5685476 w 7119498"/>
              <a:gd name="connsiteY2169" fmla="*/ 1113476 h 6857999"/>
              <a:gd name="connsiteX2170" fmla="*/ 5685476 w 7119498"/>
              <a:gd name="connsiteY2170" fmla="*/ 1071299 h 6857999"/>
              <a:gd name="connsiteX2171" fmla="*/ 5736089 w 7119498"/>
              <a:gd name="connsiteY2171" fmla="*/ 1071299 h 6857999"/>
              <a:gd name="connsiteX2172" fmla="*/ 5693912 w 7119498"/>
              <a:gd name="connsiteY2172" fmla="*/ 1037557 h 6857999"/>
              <a:gd name="connsiteX2173" fmla="*/ 5651734 w 7119498"/>
              <a:gd name="connsiteY2173" fmla="*/ 1096605 h 6857999"/>
              <a:gd name="connsiteX2174" fmla="*/ 5685476 w 7119498"/>
              <a:gd name="connsiteY2174" fmla="*/ 1172524 h 6857999"/>
              <a:gd name="connsiteX2175" fmla="*/ 5660170 w 7119498"/>
              <a:gd name="connsiteY2175" fmla="*/ 1231572 h 6857999"/>
              <a:gd name="connsiteX2176" fmla="*/ 5609557 w 7119498"/>
              <a:gd name="connsiteY2176" fmla="*/ 1130347 h 6857999"/>
              <a:gd name="connsiteX2177" fmla="*/ 5677041 w 7119498"/>
              <a:gd name="connsiteY2177" fmla="*/ 919461 h 6857999"/>
              <a:gd name="connsiteX2178" fmla="*/ 5803572 w 7119498"/>
              <a:gd name="connsiteY2178" fmla="*/ 1088170 h 6857999"/>
              <a:gd name="connsiteX2179" fmla="*/ 1847358 w 7119498"/>
              <a:gd name="connsiteY2179" fmla="*/ 911026 h 6857999"/>
              <a:gd name="connsiteX2180" fmla="*/ 1788310 w 7119498"/>
              <a:gd name="connsiteY2180" fmla="*/ 927897 h 6857999"/>
              <a:gd name="connsiteX2181" fmla="*/ 1746133 w 7119498"/>
              <a:gd name="connsiteY2181" fmla="*/ 919461 h 6857999"/>
              <a:gd name="connsiteX2182" fmla="*/ 1763004 w 7119498"/>
              <a:gd name="connsiteY2182" fmla="*/ 902590 h 6857999"/>
              <a:gd name="connsiteX2183" fmla="*/ 1847358 w 7119498"/>
              <a:gd name="connsiteY2183" fmla="*/ 911026 h 6857999"/>
              <a:gd name="connsiteX2184" fmla="*/ 6174731 w 7119498"/>
              <a:gd name="connsiteY2184" fmla="*/ 3441653 h 6857999"/>
              <a:gd name="connsiteX2185" fmla="*/ 5162480 w 7119498"/>
              <a:gd name="connsiteY2185" fmla="*/ 5466155 h 6857999"/>
              <a:gd name="connsiteX2186" fmla="*/ 5229963 w 7119498"/>
              <a:gd name="connsiteY2186" fmla="*/ 5474591 h 6857999"/>
              <a:gd name="connsiteX2187" fmla="*/ 5238399 w 7119498"/>
              <a:gd name="connsiteY2187" fmla="*/ 5499897 h 6857999"/>
              <a:gd name="connsiteX2188" fmla="*/ 5179351 w 7119498"/>
              <a:gd name="connsiteY2188" fmla="*/ 5525203 h 6857999"/>
              <a:gd name="connsiteX2189" fmla="*/ 5170915 w 7119498"/>
              <a:gd name="connsiteY2189" fmla="*/ 5542074 h 6857999"/>
              <a:gd name="connsiteX2190" fmla="*/ 5314317 w 7119498"/>
              <a:gd name="connsiteY2190" fmla="*/ 5584251 h 6857999"/>
              <a:gd name="connsiteX2191" fmla="*/ 5314317 w 7119498"/>
              <a:gd name="connsiteY2191" fmla="*/ 5609557 h 6857999"/>
              <a:gd name="connsiteX2192" fmla="*/ 5229963 w 7119498"/>
              <a:gd name="connsiteY2192" fmla="*/ 5617993 h 6857999"/>
              <a:gd name="connsiteX2193" fmla="*/ 5145609 w 7119498"/>
              <a:gd name="connsiteY2193" fmla="*/ 5719218 h 6857999"/>
              <a:gd name="connsiteX2194" fmla="*/ 5179351 w 7119498"/>
              <a:gd name="connsiteY2194" fmla="*/ 5778266 h 6857999"/>
              <a:gd name="connsiteX2195" fmla="*/ 5221528 w 7119498"/>
              <a:gd name="connsiteY2195" fmla="*/ 5727653 h 6857999"/>
              <a:gd name="connsiteX2196" fmla="*/ 5255270 w 7119498"/>
              <a:gd name="connsiteY2196" fmla="*/ 5761395 h 6857999"/>
              <a:gd name="connsiteX2197" fmla="*/ 5187786 w 7119498"/>
              <a:gd name="connsiteY2197" fmla="*/ 5820443 h 6857999"/>
              <a:gd name="connsiteX2198" fmla="*/ 5137174 w 7119498"/>
              <a:gd name="connsiteY2198" fmla="*/ 5803572 h 6857999"/>
              <a:gd name="connsiteX2199" fmla="*/ 5027513 w 7119498"/>
              <a:gd name="connsiteY2199" fmla="*/ 5837314 h 6857999"/>
              <a:gd name="connsiteX2200" fmla="*/ 4917853 w 7119498"/>
              <a:gd name="connsiteY2200" fmla="*/ 5803572 h 6857999"/>
              <a:gd name="connsiteX2201" fmla="*/ 4884111 w 7119498"/>
              <a:gd name="connsiteY2201" fmla="*/ 5820443 h 6857999"/>
              <a:gd name="connsiteX2202" fmla="*/ 4740709 w 7119498"/>
              <a:gd name="connsiteY2202" fmla="*/ 5820443 h 6857999"/>
              <a:gd name="connsiteX2203" fmla="*/ 4892546 w 7119498"/>
              <a:gd name="connsiteY2203" fmla="*/ 5761395 h 6857999"/>
              <a:gd name="connsiteX2204" fmla="*/ 4917853 w 7119498"/>
              <a:gd name="connsiteY2204" fmla="*/ 5702347 h 6857999"/>
              <a:gd name="connsiteX2205" fmla="*/ 4993771 w 7119498"/>
              <a:gd name="connsiteY2205" fmla="*/ 5651735 h 6857999"/>
              <a:gd name="connsiteX2206" fmla="*/ 5035948 w 7119498"/>
              <a:gd name="connsiteY2206" fmla="*/ 5693912 h 6857999"/>
              <a:gd name="connsiteX2207" fmla="*/ 4960030 w 7119498"/>
              <a:gd name="connsiteY2207" fmla="*/ 5719218 h 6857999"/>
              <a:gd name="connsiteX2208" fmla="*/ 4951594 w 7119498"/>
              <a:gd name="connsiteY2208" fmla="*/ 5744524 h 6857999"/>
              <a:gd name="connsiteX2209" fmla="*/ 5027513 w 7119498"/>
              <a:gd name="connsiteY2209" fmla="*/ 5795137 h 6857999"/>
              <a:gd name="connsiteX2210" fmla="*/ 5078126 w 7119498"/>
              <a:gd name="connsiteY2210" fmla="*/ 5778266 h 6857999"/>
              <a:gd name="connsiteX2211" fmla="*/ 5111867 w 7119498"/>
              <a:gd name="connsiteY2211" fmla="*/ 5668605 h 6857999"/>
              <a:gd name="connsiteX2212" fmla="*/ 5145609 w 7119498"/>
              <a:gd name="connsiteY2212" fmla="*/ 5626428 h 6857999"/>
              <a:gd name="connsiteX2213" fmla="*/ 5128738 w 7119498"/>
              <a:gd name="connsiteY2213" fmla="*/ 5550509 h 6857999"/>
              <a:gd name="connsiteX2214" fmla="*/ 5137174 w 7119498"/>
              <a:gd name="connsiteY2214" fmla="*/ 5483026 h 6857999"/>
              <a:gd name="connsiteX2215" fmla="*/ 3930908 w 7119498"/>
              <a:gd name="connsiteY2215" fmla="*/ 5972281 h 6857999"/>
              <a:gd name="connsiteX2216" fmla="*/ 3998391 w 7119498"/>
              <a:gd name="connsiteY2216" fmla="*/ 6039764 h 6857999"/>
              <a:gd name="connsiteX2217" fmla="*/ 4158664 w 7119498"/>
              <a:gd name="connsiteY2217" fmla="*/ 6115683 h 6857999"/>
              <a:gd name="connsiteX2218" fmla="*/ 4243019 w 7119498"/>
              <a:gd name="connsiteY2218" fmla="*/ 6031329 h 6857999"/>
              <a:gd name="connsiteX2219" fmla="*/ 4217712 w 7119498"/>
              <a:gd name="connsiteY2219" fmla="*/ 6014458 h 6857999"/>
              <a:gd name="connsiteX2220" fmla="*/ 4175535 w 7119498"/>
              <a:gd name="connsiteY2220" fmla="*/ 6039764 h 6857999"/>
              <a:gd name="connsiteX2221" fmla="*/ 4150229 w 7119498"/>
              <a:gd name="connsiteY2221" fmla="*/ 5997587 h 6857999"/>
              <a:gd name="connsiteX2222" fmla="*/ 4183971 w 7119498"/>
              <a:gd name="connsiteY2222" fmla="*/ 5963845 h 6857999"/>
              <a:gd name="connsiteX2223" fmla="*/ 4386421 w 7119498"/>
              <a:gd name="connsiteY2223" fmla="*/ 5955410 h 6857999"/>
              <a:gd name="connsiteX2224" fmla="*/ 4285196 w 7119498"/>
              <a:gd name="connsiteY2224" fmla="*/ 6056635 h 6857999"/>
              <a:gd name="connsiteX2225" fmla="*/ 4268325 w 7119498"/>
              <a:gd name="connsiteY2225" fmla="*/ 6098812 h 6857999"/>
              <a:gd name="connsiteX2226" fmla="*/ 4133358 w 7119498"/>
              <a:gd name="connsiteY2226" fmla="*/ 6166295 h 6857999"/>
              <a:gd name="connsiteX2227" fmla="*/ 4065875 w 7119498"/>
              <a:gd name="connsiteY2227" fmla="*/ 6242214 h 6857999"/>
              <a:gd name="connsiteX2228" fmla="*/ 4040568 w 7119498"/>
              <a:gd name="connsiteY2228" fmla="*/ 6250650 h 6857999"/>
              <a:gd name="connsiteX2229" fmla="*/ 3998391 w 7119498"/>
              <a:gd name="connsiteY2229" fmla="*/ 6225343 h 6857999"/>
              <a:gd name="connsiteX2230" fmla="*/ 3998391 w 7119498"/>
              <a:gd name="connsiteY2230" fmla="*/ 6200037 h 6857999"/>
              <a:gd name="connsiteX2231" fmla="*/ 4057439 w 7119498"/>
              <a:gd name="connsiteY2231" fmla="*/ 6191602 h 6857999"/>
              <a:gd name="connsiteX2232" fmla="*/ 4082745 w 7119498"/>
              <a:gd name="connsiteY2232" fmla="*/ 6149425 h 6857999"/>
              <a:gd name="connsiteX2233" fmla="*/ 4006827 w 7119498"/>
              <a:gd name="connsiteY2233" fmla="*/ 6098812 h 6857999"/>
              <a:gd name="connsiteX2234" fmla="*/ 3897166 w 7119498"/>
              <a:gd name="connsiteY2234" fmla="*/ 6166295 h 6857999"/>
              <a:gd name="connsiteX2235" fmla="*/ 3863424 w 7119498"/>
              <a:gd name="connsiteY2235" fmla="*/ 6149425 h 6857999"/>
              <a:gd name="connsiteX2236" fmla="*/ 3939343 w 7119498"/>
              <a:gd name="connsiteY2236" fmla="*/ 6065070 h 6857999"/>
              <a:gd name="connsiteX2237" fmla="*/ 3939343 w 7119498"/>
              <a:gd name="connsiteY2237" fmla="*/ 6039764 h 6857999"/>
              <a:gd name="connsiteX2238" fmla="*/ 3922472 w 7119498"/>
              <a:gd name="connsiteY2238" fmla="*/ 6022893 h 6857999"/>
              <a:gd name="connsiteX2239" fmla="*/ 3871860 w 7119498"/>
              <a:gd name="connsiteY2239" fmla="*/ 6048200 h 6857999"/>
              <a:gd name="connsiteX2240" fmla="*/ 3854989 w 7119498"/>
              <a:gd name="connsiteY2240" fmla="*/ 6014458 h 6857999"/>
              <a:gd name="connsiteX2241" fmla="*/ 3880295 w 7119498"/>
              <a:gd name="connsiteY2241" fmla="*/ 5980716 h 6857999"/>
              <a:gd name="connsiteX2242" fmla="*/ 3863424 w 7119498"/>
              <a:gd name="connsiteY2242" fmla="*/ 5972281 h 6857999"/>
              <a:gd name="connsiteX2243" fmla="*/ 3568185 w 7119498"/>
              <a:gd name="connsiteY2243" fmla="*/ 5989152 h 6857999"/>
              <a:gd name="connsiteX2244" fmla="*/ 1045993 w 7119498"/>
              <a:gd name="connsiteY2244" fmla="*/ 4074310 h 6857999"/>
              <a:gd name="connsiteX2245" fmla="*/ 970074 w 7119498"/>
              <a:gd name="connsiteY2245" fmla="*/ 3551314 h 6857999"/>
              <a:gd name="connsiteX2246" fmla="*/ 970074 w 7119498"/>
              <a:gd name="connsiteY2246" fmla="*/ 3323557 h 6857999"/>
              <a:gd name="connsiteX2247" fmla="*/ 3568185 w 7119498"/>
              <a:gd name="connsiteY2247" fmla="*/ 885720 h 6857999"/>
              <a:gd name="connsiteX2248" fmla="*/ 6174731 w 7119498"/>
              <a:gd name="connsiteY2248" fmla="*/ 3441653 h 6857999"/>
              <a:gd name="connsiteX2249" fmla="*/ 5238399 w 7119498"/>
              <a:gd name="connsiteY2249" fmla="*/ 894155 h 6857999"/>
              <a:gd name="connsiteX2250" fmla="*/ 5154044 w 7119498"/>
              <a:gd name="connsiteY2250" fmla="*/ 860413 h 6857999"/>
              <a:gd name="connsiteX2251" fmla="*/ 5297447 w 7119498"/>
              <a:gd name="connsiteY2251" fmla="*/ 885720 h 6857999"/>
              <a:gd name="connsiteX2252" fmla="*/ 5238399 w 7119498"/>
              <a:gd name="connsiteY2252" fmla="*/ 894155 h 6857999"/>
              <a:gd name="connsiteX2253" fmla="*/ 1552118 w 7119498"/>
              <a:gd name="connsiteY2253" fmla="*/ 851978 h 6857999"/>
              <a:gd name="connsiteX2254" fmla="*/ 1560554 w 7119498"/>
              <a:gd name="connsiteY2254" fmla="*/ 877284 h 6857999"/>
              <a:gd name="connsiteX2255" fmla="*/ 1526812 w 7119498"/>
              <a:gd name="connsiteY2255" fmla="*/ 919461 h 6857999"/>
              <a:gd name="connsiteX2256" fmla="*/ 1484635 w 7119498"/>
              <a:gd name="connsiteY2256" fmla="*/ 894155 h 6857999"/>
              <a:gd name="connsiteX2257" fmla="*/ 1425587 w 7119498"/>
              <a:gd name="connsiteY2257" fmla="*/ 1012251 h 6857999"/>
              <a:gd name="connsiteX2258" fmla="*/ 1408716 w 7119498"/>
              <a:gd name="connsiteY2258" fmla="*/ 1020686 h 6857999"/>
              <a:gd name="connsiteX2259" fmla="*/ 1391845 w 7119498"/>
              <a:gd name="connsiteY2259" fmla="*/ 970074 h 6857999"/>
              <a:gd name="connsiteX2260" fmla="*/ 1484635 w 7119498"/>
              <a:gd name="connsiteY2260" fmla="*/ 851978 h 6857999"/>
              <a:gd name="connsiteX2261" fmla="*/ 1552118 w 7119498"/>
              <a:gd name="connsiteY2261" fmla="*/ 851978 h 6857999"/>
              <a:gd name="connsiteX2262" fmla="*/ 5643299 w 7119498"/>
              <a:gd name="connsiteY2262" fmla="*/ 911026 h 6857999"/>
              <a:gd name="connsiteX2263" fmla="*/ 5617993 w 7119498"/>
              <a:gd name="connsiteY2263" fmla="*/ 978509 h 6857999"/>
              <a:gd name="connsiteX2264" fmla="*/ 5567380 w 7119498"/>
              <a:gd name="connsiteY2264" fmla="*/ 868849 h 6857999"/>
              <a:gd name="connsiteX2265" fmla="*/ 5525203 w 7119498"/>
              <a:gd name="connsiteY2265" fmla="*/ 902590 h 6857999"/>
              <a:gd name="connsiteX2266" fmla="*/ 5499897 w 7119498"/>
              <a:gd name="connsiteY2266" fmla="*/ 868849 h 6857999"/>
              <a:gd name="connsiteX2267" fmla="*/ 5550509 w 7119498"/>
              <a:gd name="connsiteY2267" fmla="*/ 826672 h 6857999"/>
              <a:gd name="connsiteX2268" fmla="*/ 5643299 w 7119498"/>
              <a:gd name="connsiteY2268" fmla="*/ 911026 h 6857999"/>
              <a:gd name="connsiteX2269" fmla="*/ 1754568 w 7119498"/>
              <a:gd name="connsiteY2269" fmla="*/ 851978 h 6857999"/>
              <a:gd name="connsiteX2270" fmla="*/ 1687085 w 7119498"/>
              <a:gd name="connsiteY2270" fmla="*/ 911026 h 6857999"/>
              <a:gd name="connsiteX2271" fmla="*/ 1771439 w 7119498"/>
              <a:gd name="connsiteY2271" fmla="*/ 961638 h 6857999"/>
              <a:gd name="connsiteX2272" fmla="*/ 1889535 w 7119498"/>
              <a:gd name="connsiteY2272" fmla="*/ 936332 h 6857999"/>
              <a:gd name="connsiteX2273" fmla="*/ 1965454 w 7119498"/>
              <a:gd name="connsiteY2273" fmla="*/ 961638 h 6857999"/>
              <a:gd name="connsiteX2274" fmla="*/ 1788310 w 7119498"/>
              <a:gd name="connsiteY2274" fmla="*/ 1037557 h 6857999"/>
              <a:gd name="connsiteX2275" fmla="*/ 1619602 w 7119498"/>
              <a:gd name="connsiteY2275" fmla="*/ 894155 h 6857999"/>
              <a:gd name="connsiteX2276" fmla="*/ 1695520 w 7119498"/>
              <a:gd name="connsiteY2276" fmla="*/ 801365 h 6857999"/>
              <a:gd name="connsiteX2277" fmla="*/ 1754568 w 7119498"/>
              <a:gd name="connsiteY2277" fmla="*/ 851978 h 6857999"/>
              <a:gd name="connsiteX2278" fmla="*/ 5423978 w 7119498"/>
              <a:gd name="connsiteY2278" fmla="*/ 851978 h 6857999"/>
              <a:gd name="connsiteX2279" fmla="*/ 5263705 w 7119498"/>
              <a:gd name="connsiteY2279" fmla="*/ 995380 h 6857999"/>
              <a:gd name="connsiteX2280" fmla="*/ 5052819 w 7119498"/>
              <a:gd name="connsiteY2280" fmla="*/ 894155 h 6857999"/>
              <a:gd name="connsiteX2281" fmla="*/ 5086561 w 7119498"/>
              <a:gd name="connsiteY2281" fmla="*/ 877284 h 6857999"/>
              <a:gd name="connsiteX2282" fmla="*/ 5246834 w 7119498"/>
              <a:gd name="connsiteY2282" fmla="*/ 936332 h 6857999"/>
              <a:gd name="connsiteX2283" fmla="*/ 5339624 w 7119498"/>
              <a:gd name="connsiteY2283" fmla="*/ 894155 h 6857999"/>
              <a:gd name="connsiteX2284" fmla="*/ 5297447 w 7119498"/>
              <a:gd name="connsiteY2284" fmla="*/ 818236 h 6857999"/>
              <a:gd name="connsiteX2285" fmla="*/ 5348059 w 7119498"/>
              <a:gd name="connsiteY2285" fmla="*/ 767624 h 6857999"/>
              <a:gd name="connsiteX2286" fmla="*/ 5423978 w 7119498"/>
              <a:gd name="connsiteY2286" fmla="*/ 851978 h 6857999"/>
              <a:gd name="connsiteX2287" fmla="*/ 3559749 w 7119498"/>
              <a:gd name="connsiteY2287" fmla="*/ 725447 h 6857999"/>
              <a:gd name="connsiteX2288" fmla="*/ 3618797 w 7119498"/>
              <a:gd name="connsiteY2288" fmla="*/ 784494 h 6857999"/>
              <a:gd name="connsiteX2289" fmla="*/ 3526007 w 7119498"/>
              <a:gd name="connsiteY2289" fmla="*/ 835107 h 6857999"/>
              <a:gd name="connsiteX2290" fmla="*/ 3458524 w 7119498"/>
              <a:gd name="connsiteY2290" fmla="*/ 809801 h 6857999"/>
              <a:gd name="connsiteX2291" fmla="*/ 3526007 w 7119498"/>
              <a:gd name="connsiteY2291" fmla="*/ 708576 h 6857999"/>
              <a:gd name="connsiteX2292" fmla="*/ 3549880 w 7119498"/>
              <a:gd name="connsiteY2292" fmla="*/ 729496 h 6857999"/>
              <a:gd name="connsiteX2293" fmla="*/ 3559749 w 7119498"/>
              <a:gd name="connsiteY2293" fmla="*/ 725447 h 6857999"/>
              <a:gd name="connsiteX2294" fmla="*/ 1931712 w 7119498"/>
              <a:gd name="connsiteY2294" fmla="*/ 742317 h 6857999"/>
              <a:gd name="connsiteX2295" fmla="*/ 1838923 w 7119498"/>
              <a:gd name="connsiteY2295" fmla="*/ 649528 h 6857999"/>
              <a:gd name="connsiteX2296" fmla="*/ 1788310 w 7119498"/>
              <a:gd name="connsiteY2296" fmla="*/ 649528 h 6857999"/>
              <a:gd name="connsiteX2297" fmla="*/ 1518376 w 7119498"/>
              <a:gd name="connsiteY2297" fmla="*/ 784494 h 6857999"/>
              <a:gd name="connsiteX2298" fmla="*/ 995380 w 7119498"/>
              <a:gd name="connsiteY2298" fmla="*/ 1256878 h 6857999"/>
              <a:gd name="connsiteX2299" fmla="*/ 598915 w 7119498"/>
              <a:gd name="connsiteY2299" fmla="*/ 1830487 h 6857999"/>
              <a:gd name="connsiteX2300" fmla="*/ 708576 w 7119498"/>
              <a:gd name="connsiteY2300" fmla="*/ 2016066 h 6857999"/>
              <a:gd name="connsiteX2301" fmla="*/ 683269 w 7119498"/>
              <a:gd name="connsiteY2301" fmla="*/ 2016066 h 6857999"/>
              <a:gd name="connsiteX2302" fmla="*/ 590480 w 7119498"/>
              <a:gd name="connsiteY2302" fmla="*/ 1822052 h 6857999"/>
              <a:gd name="connsiteX2303" fmla="*/ 717011 w 7119498"/>
              <a:gd name="connsiteY2303" fmla="*/ 1577424 h 6857999"/>
              <a:gd name="connsiteX2304" fmla="*/ 1796745 w 7119498"/>
              <a:gd name="connsiteY2304" fmla="*/ 641092 h 6857999"/>
              <a:gd name="connsiteX2305" fmla="*/ 1931712 w 7119498"/>
              <a:gd name="connsiteY2305" fmla="*/ 742317 h 6857999"/>
              <a:gd name="connsiteX2306" fmla="*/ 3289816 w 7119498"/>
              <a:gd name="connsiteY2306" fmla="*/ 649528 h 6857999"/>
              <a:gd name="connsiteX2307" fmla="*/ 3272945 w 7119498"/>
              <a:gd name="connsiteY2307" fmla="*/ 683269 h 6857999"/>
              <a:gd name="connsiteX2308" fmla="*/ 3222332 w 7119498"/>
              <a:gd name="connsiteY2308" fmla="*/ 683269 h 6857999"/>
              <a:gd name="connsiteX2309" fmla="*/ 3213897 w 7119498"/>
              <a:gd name="connsiteY2309" fmla="*/ 666399 h 6857999"/>
              <a:gd name="connsiteX2310" fmla="*/ 3281380 w 7119498"/>
              <a:gd name="connsiteY2310" fmla="*/ 624221 h 6857999"/>
              <a:gd name="connsiteX2311" fmla="*/ 3289816 w 7119498"/>
              <a:gd name="connsiteY2311" fmla="*/ 649528 h 6857999"/>
              <a:gd name="connsiteX2312" fmla="*/ 4133358 w 7119498"/>
              <a:gd name="connsiteY2312" fmla="*/ 683269 h 6857999"/>
              <a:gd name="connsiteX2313" fmla="*/ 4285196 w 7119498"/>
              <a:gd name="connsiteY2313" fmla="*/ 801365 h 6857999"/>
              <a:gd name="connsiteX2314" fmla="*/ 4377985 w 7119498"/>
              <a:gd name="connsiteY2314" fmla="*/ 911026 h 6857999"/>
              <a:gd name="connsiteX2315" fmla="*/ 4302067 w 7119498"/>
              <a:gd name="connsiteY2315" fmla="*/ 885720 h 6857999"/>
              <a:gd name="connsiteX2316" fmla="*/ 4217712 w 7119498"/>
              <a:gd name="connsiteY2316" fmla="*/ 902590 h 6857999"/>
              <a:gd name="connsiteX2317" fmla="*/ 4150229 w 7119498"/>
              <a:gd name="connsiteY2317" fmla="*/ 851978 h 6857999"/>
              <a:gd name="connsiteX2318" fmla="*/ 4175535 w 7119498"/>
              <a:gd name="connsiteY2318" fmla="*/ 818236 h 6857999"/>
              <a:gd name="connsiteX2319" fmla="*/ 4209277 w 7119498"/>
              <a:gd name="connsiteY2319" fmla="*/ 843542 h 6857999"/>
              <a:gd name="connsiteX2320" fmla="*/ 4234583 w 7119498"/>
              <a:gd name="connsiteY2320" fmla="*/ 843542 h 6857999"/>
              <a:gd name="connsiteX2321" fmla="*/ 4243019 w 7119498"/>
              <a:gd name="connsiteY2321" fmla="*/ 818236 h 6857999"/>
              <a:gd name="connsiteX2322" fmla="*/ 4158664 w 7119498"/>
              <a:gd name="connsiteY2322" fmla="*/ 742317 h 6857999"/>
              <a:gd name="connsiteX2323" fmla="*/ 4065875 w 7119498"/>
              <a:gd name="connsiteY2323" fmla="*/ 792930 h 6857999"/>
              <a:gd name="connsiteX2324" fmla="*/ 3998391 w 7119498"/>
              <a:gd name="connsiteY2324" fmla="*/ 809801 h 6857999"/>
              <a:gd name="connsiteX2325" fmla="*/ 3914037 w 7119498"/>
              <a:gd name="connsiteY2325" fmla="*/ 885720 h 6857999"/>
              <a:gd name="connsiteX2326" fmla="*/ 3854989 w 7119498"/>
              <a:gd name="connsiteY2326" fmla="*/ 860413 h 6857999"/>
              <a:gd name="connsiteX2327" fmla="*/ 3854989 w 7119498"/>
              <a:gd name="connsiteY2327" fmla="*/ 826672 h 6857999"/>
              <a:gd name="connsiteX2328" fmla="*/ 3880295 w 7119498"/>
              <a:gd name="connsiteY2328" fmla="*/ 809801 h 6857999"/>
              <a:gd name="connsiteX2329" fmla="*/ 3905602 w 7119498"/>
              <a:gd name="connsiteY2329" fmla="*/ 835107 h 6857999"/>
              <a:gd name="connsiteX2330" fmla="*/ 3930908 w 7119498"/>
              <a:gd name="connsiteY2330" fmla="*/ 835107 h 6857999"/>
              <a:gd name="connsiteX2331" fmla="*/ 3939343 w 7119498"/>
              <a:gd name="connsiteY2331" fmla="*/ 801365 h 6857999"/>
              <a:gd name="connsiteX2332" fmla="*/ 3863424 w 7119498"/>
              <a:gd name="connsiteY2332" fmla="*/ 725447 h 6857999"/>
              <a:gd name="connsiteX2333" fmla="*/ 3888731 w 7119498"/>
              <a:gd name="connsiteY2333" fmla="*/ 691705 h 6857999"/>
              <a:gd name="connsiteX2334" fmla="*/ 4006827 w 7119498"/>
              <a:gd name="connsiteY2334" fmla="*/ 759188 h 6857999"/>
              <a:gd name="connsiteX2335" fmla="*/ 4082745 w 7119498"/>
              <a:gd name="connsiteY2335" fmla="*/ 708576 h 6857999"/>
              <a:gd name="connsiteX2336" fmla="*/ 4015262 w 7119498"/>
              <a:gd name="connsiteY2336" fmla="*/ 666399 h 6857999"/>
              <a:gd name="connsiteX2337" fmla="*/ 3998391 w 7119498"/>
              <a:gd name="connsiteY2337" fmla="*/ 641092 h 6857999"/>
              <a:gd name="connsiteX2338" fmla="*/ 4040568 w 7119498"/>
              <a:gd name="connsiteY2338" fmla="*/ 607351 h 6857999"/>
              <a:gd name="connsiteX2339" fmla="*/ 4133358 w 7119498"/>
              <a:gd name="connsiteY2339" fmla="*/ 683269 h 6857999"/>
              <a:gd name="connsiteX2340" fmla="*/ 5499897 w 7119498"/>
              <a:gd name="connsiteY2340" fmla="*/ 708576 h 6857999"/>
              <a:gd name="connsiteX2341" fmla="*/ 5930103 w 7119498"/>
              <a:gd name="connsiteY2341" fmla="*/ 1037557 h 6857999"/>
              <a:gd name="connsiteX2342" fmla="*/ 6469971 w 7119498"/>
              <a:gd name="connsiteY2342" fmla="*/ 1746133 h 6857999"/>
              <a:gd name="connsiteX2343" fmla="*/ 6368745 w 7119498"/>
              <a:gd name="connsiteY2343" fmla="*/ 1897971 h 6857999"/>
              <a:gd name="connsiteX2344" fmla="*/ 6453100 w 7119498"/>
              <a:gd name="connsiteY2344" fmla="*/ 1754568 h 6857999"/>
              <a:gd name="connsiteX2345" fmla="*/ 5272140 w 7119498"/>
              <a:gd name="connsiteY2345" fmla="*/ 615786 h 6857999"/>
              <a:gd name="connsiteX2346" fmla="*/ 5170915 w 7119498"/>
              <a:gd name="connsiteY2346" fmla="*/ 632657 h 6857999"/>
              <a:gd name="connsiteX2347" fmla="*/ 5103432 w 7119498"/>
              <a:gd name="connsiteY2347" fmla="*/ 683269 h 6857999"/>
              <a:gd name="connsiteX2348" fmla="*/ 5238399 w 7119498"/>
              <a:gd name="connsiteY2348" fmla="*/ 598915 h 6857999"/>
              <a:gd name="connsiteX2349" fmla="*/ 5499897 w 7119498"/>
              <a:gd name="connsiteY2349" fmla="*/ 708576 h 6857999"/>
              <a:gd name="connsiteX2350" fmla="*/ 3880295 w 7119498"/>
              <a:gd name="connsiteY2350" fmla="*/ 598915 h 6857999"/>
              <a:gd name="connsiteX2351" fmla="*/ 3888731 w 7119498"/>
              <a:gd name="connsiteY2351" fmla="*/ 657963 h 6857999"/>
              <a:gd name="connsiteX2352" fmla="*/ 3821247 w 7119498"/>
              <a:gd name="connsiteY2352" fmla="*/ 691705 h 6857999"/>
              <a:gd name="connsiteX2353" fmla="*/ 3795941 w 7119498"/>
              <a:gd name="connsiteY2353" fmla="*/ 615786 h 6857999"/>
              <a:gd name="connsiteX2354" fmla="*/ 3812812 w 7119498"/>
              <a:gd name="connsiteY2354" fmla="*/ 598915 h 6857999"/>
              <a:gd name="connsiteX2355" fmla="*/ 3880295 w 7119498"/>
              <a:gd name="connsiteY2355" fmla="*/ 598915 h 6857999"/>
              <a:gd name="connsiteX2356" fmla="*/ 3095801 w 7119498"/>
              <a:gd name="connsiteY2356" fmla="*/ 624221 h 6857999"/>
              <a:gd name="connsiteX2357" fmla="*/ 3095801 w 7119498"/>
              <a:gd name="connsiteY2357" fmla="*/ 657963 h 6857999"/>
              <a:gd name="connsiteX2358" fmla="*/ 3078930 w 7119498"/>
              <a:gd name="connsiteY2358" fmla="*/ 674834 h 6857999"/>
              <a:gd name="connsiteX2359" fmla="*/ 3036753 w 7119498"/>
              <a:gd name="connsiteY2359" fmla="*/ 657963 h 6857999"/>
              <a:gd name="connsiteX2360" fmla="*/ 2994576 w 7119498"/>
              <a:gd name="connsiteY2360" fmla="*/ 691705 h 6857999"/>
              <a:gd name="connsiteX2361" fmla="*/ 3095801 w 7119498"/>
              <a:gd name="connsiteY2361" fmla="*/ 776059 h 6857999"/>
              <a:gd name="connsiteX2362" fmla="*/ 3188590 w 7119498"/>
              <a:gd name="connsiteY2362" fmla="*/ 717011 h 6857999"/>
              <a:gd name="connsiteX2363" fmla="*/ 3230768 w 7119498"/>
              <a:gd name="connsiteY2363" fmla="*/ 725447 h 6857999"/>
              <a:gd name="connsiteX2364" fmla="*/ 3180155 w 7119498"/>
              <a:gd name="connsiteY2364" fmla="*/ 801365 h 6857999"/>
              <a:gd name="connsiteX2365" fmla="*/ 3230768 w 7119498"/>
              <a:gd name="connsiteY2365" fmla="*/ 809801 h 6857999"/>
              <a:gd name="connsiteX2366" fmla="*/ 3239203 w 7119498"/>
              <a:gd name="connsiteY2366" fmla="*/ 835107 h 6857999"/>
              <a:gd name="connsiteX2367" fmla="*/ 3188590 w 7119498"/>
              <a:gd name="connsiteY2367" fmla="*/ 868849 h 6857999"/>
              <a:gd name="connsiteX2368" fmla="*/ 3129542 w 7119498"/>
              <a:gd name="connsiteY2368" fmla="*/ 826672 h 6857999"/>
              <a:gd name="connsiteX2369" fmla="*/ 3062059 w 7119498"/>
              <a:gd name="connsiteY2369" fmla="*/ 818236 h 6857999"/>
              <a:gd name="connsiteX2370" fmla="*/ 2935528 w 7119498"/>
              <a:gd name="connsiteY2370" fmla="*/ 750753 h 6857999"/>
              <a:gd name="connsiteX2371" fmla="*/ 2859609 w 7119498"/>
              <a:gd name="connsiteY2371" fmla="*/ 818236 h 6857999"/>
              <a:gd name="connsiteX2372" fmla="*/ 2893351 w 7119498"/>
              <a:gd name="connsiteY2372" fmla="*/ 860413 h 6857999"/>
              <a:gd name="connsiteX2373" fmla="*/ 2935528 w 7119498"/>
              <a:gd name="connsiteY2373" fmla="*/ 835107 h 6857999"/>
              <a:gd name="connsiteX2374" fmla="*/ 2969269 w 7119498"/>
              <a:gd name="connsiteY2374" fmla="*/ 860413 h 6857999"/>
              <a:gd name="connsiteX2375" fmla="*/ 2918657 w 7119498"/>
              <a:gd name="connsiteY2375" fmla="*/ 911026 h 6857999"/>
              <a:gd name="connsiteX2376" fmla="*/ 2842738 w 7119498"/>
              <a:gd name="connsiteY2376" fmla="*/ 885720 h 6857999"/>
              <a:gd name="connsiteX2377" fmla="*/ 2716207 w 7119498"/>
              <a:gd name="connsiteY2377" fmla="*/ 953203 h 6857999"/>
              <a:gd name="connsiteX2378" fmla="*/ 2792126 w 7119498"/>
              <a:gd name="connsiteY2378" fmla="*/ 843542 h 6857999"/>
              <a:gd name="connsiteX2379" fmla="*/ 2859609 w 7119498"/>
              <a:gd name="connsiteY2379" fmla="*/ 725447 h 6857999"/>
              <a:gd name="connsiteX2380" fmla="*/ 2943963 w 7119498"/>
              <a:gd name="connsiteY2380" fmla="*/ 700140 h 6857999"/>
              <a:gd name="connsiteX2381" fmla="*/ 3053624 w 7119498"/>
              <a:gd name="connsiteY2381" fmla="*/ 598915 h 6857999"/>
              <a:gd name="connsiteX2382" fmla="*/ 3095801 w 7119498"/>
              <a:gd name="connsiteY2382" fmla="*/ 624221 h 6857999"/>
              <a:gd name="connsiteX2383" fmla="*/ 2437838 w 7119498"/>
              <a:gd name="connsiteY2383" fmla="*/ 607351 h 6857999"/>
              <a:gd name="connsiteX2384" fmla="*/ 2269129 w 7119498"/>
              <a:gd name="connsiteY2384" fmla="*/ 725447 h 6857999"/>
              <a:gd name="connsiteX2385" fmla="*/ 2167904 w 7119498"/>
              <a:gd name="connsiteY2385" fmla="*/ 691705 h 6857999"/>
              <a:gd name="connsiteX2386" fmla="*/ 2201646 w 7119498"/>
              <a:gd name="connsiteY2386" fmla="*/ 674834 h 6857999"/>
              <a:gd name="connsiteX2387" fmla="*/ 2269129 w 7119498"/>
              <a:gd name="connsiteY2387" fmla="*/ 691705 h 6857999"/>
              <a:gd name="connsiteX2388" fmla="*/ 2437838 w 7119498"/>
              <a:gd name="connsiteY2388" fmla="*/ 582044 h 6857999"/>
              <a:gd name="connsiteX2389" fmla="*/ 2437838 w 7119498"/>
              <a:gd name="connsiteY2389" fmla="*/ 607351 h 6857999"/>
              <a:gd name="connsiteX2390" fmla="*/ 2252258 w 7119498"/>
              <a:gd name="connsiteY2390" fmla="*/ 657963 h 6857999"/>
              <a:gd name="connsiteX2391" fmla="*/ 2226952 w 7119498"/>
              <a:gd name="connsiteY2391" fmla="*/ 649528 h 6857999"/>
              <a:gd name="connsiteX2392" fmla="*/ 2286000 w 7119498"/>
              <a:gd name="connsiteY2392" fmla="*/ 632657 h 6857999"/>
              <a:gd name="connsiteX2393" fmla="*/ 2370354 w 7119498"/>
              <a:gd name="connsiteY2393" fmla="*/ 582044 h 6857999"/>
              <a:gd name="connsiteX2394" fmla="*/ 2252258 w 7119498"/>
              <a:gd name="connsiteY2394" fmla="*/ 657963 h 6857999"/>
              <a:gd name="connsiteX2395" fmla="*/ 4808192 w 7119498"/>
              <a:gd name="connsiteY2395" fmla="*/ 607351 h 6857999"/>
              <a:gd name="connsiteX2396" fmla="*/ 4757579 w 7119498"/>
              <a:gd name="connsiteY2396" fmla="*/ 607351 h 6857999"/>
              <a:gd name="connsiteX2397" fmla="*/ 4698532 w 7119498"/>
              <a:gd name="connsiteY2397" fmla="*/ 556738 h 6857999"/>
              <a:gd name="connsiteX2398" fmla="*/ 4808192 w 7119498"/>
              <a:gd name="connsiteY2398" fmla="*/ 607351 h 6857999"/>
              <a:gd name="connsiteX2399" fmla="*/ 4631048 w 7119498"/>
              <a:gd name="connsiteY2399" fmla="*/ 548303 h 6857999"/>
              <a:gd name="connsiteX2400" fmla="*/ 4715402 w 7119498"/>
              <a:gd name="connsiteY2400" fmla="*/ 615786 h 6857999"/>
              <a:gd name="connsiteX2401" fmla="*/ 4850369 w 7119498"/>
              <a:gd name="connsiteY2401" fmla="*/ 632657 h 6857999"/>
              <a:gd name="connsiteX2402" fmla="*/ 4867240 w 7119498"/>
              <a:gd name="connsiteY2402" fmla="*/ 649528 h 6857999"/>
              <a:gd name="connsiteX2403" fmla="*/ 4757579 w 7119498"/>
              <a:gd name="connsiteY2403" fmla="*/ 691705 h 6857999"/>
              <a:gd name="connsiteX2404" fmla="*/ 4605742 w 7119498"/>
              <a:gd name="connsiteY2404" fmla="*/ 590480 h 6857999"/>
              <a:gd name="connsiteX2405" fmla="*/ 4605742 w 7119498"/>
              <a:gd name="connsiteY2405" fmla="*/ 548303 h 6857999"/>
              <a:gd name="connsiteX2406" fmla="*/ 4631048 w 7119498"/>
              <a:gd name="connsiteY2406" fmla="*/ 548303 h 6857999"/>
              <a:gd name="connsiteX2407" fmla="*/ 2260694 w 7119498"/>
              <a:gd name="connsiteY2407" fmla="*/ 607351 h 6857999"/>
              <a:gd name="connsiteX2408" fmla="*/ 2260694 w 7119498"/>
              <a:gd name="connsiteY2408" fmla="*/ 539867 h 6857999"/>
              <a:gd name="connsiteX2409" fmla="*/ 2311306 w 7119498"/>
              <a:gd name="connsiteY2409" fmla="*/ 573609 h 6857999"/>
              <a:gd name="connsiteX2410" fmla="*/ 2260694 w 7119498"/>
              <a:gd name="connsiteY2410" fmla="*/ 607351 h 6857999"/>
              <a:gd name="connsiteX2411" fmla="*/ 2049808 w 7119498"/>
              <a:gd name="connsiteY2411" fmla="*/ 759188 h 6857999"/>
              <a:gd name="connsiteX2412" fmla="*/ 2041373 w 7119498"/>
              <a:gd name="connsiteY2412" fmla="*/ 792930 h 6857999"/>
              <a:gd name="connsiteX2413" fmla="*/ 2016066 w 7119498"/>
              <a:gd name="connsiteY2413" fmla="*/ 792930 h 6857999"/>
              <a:gd name="connsiteX2414" fmla="*/ 1965454 w 7119498"/>
              <a:gd name="connsiteY2414" fmla="*/ 767624 h 6857999"/>
              <a:gd name="connsiteX2415" fmla="*/ 1788310 w 7119498"/>
              <a:gd name="connsiteY2415" fmla="*/ 607351 h 6857999"/>
              <a:gd name="connsiteX2416" fmla="*/ 1434022 w 7119498"/>
              <a:gd name="connsiteY2416" fmla="*/ 784494 h 6857999"/>
              <a:gd name="connsiteX2417" fmla="*/ 556738 w 7119498"/>
              <a:gd name="connsiteY2417" fmla="*/ 1838923 h 6857999"/>
              <a:gd name="connsiteX2418" fmla="*/ 674834 w 7119498"/>
              <a:gd name="connsiteY2418" fmla="*/ 2041373 h 6857999"/>
              <a:gd name="connsiteX2419" fmla="*/ 742317 w 7119498"/>
              <a:gd name="connsiteY2419" fmla="*/ 2066679 h 6857999"/>
              <a:gd name="connsiteX2420" fmla="*/ 742317 w 7119498"/>
              <a:gd name="connsiteY2420" fmla="*/ 2117292 h 6857999"/>
              <a:gd name="connsiteX2421" fmla="*/ 674834 w 7119498"/>
              <a:gd name="connsiteY2421" fmla="*/ 2117292 h 6857999"/>
              <a:gd name="connsiteX2422" fmla="*/ 480819 w 7119498"/>
              <a:gd name="connsiteY2422" fmla="*/ 1838923 h 6857999"/>
              <a:gd name="connsiteX2423" fmla="*/ 657963 w 7119498"/>
              <a:gd name="connsiteY2423" fmla="*/ 1476199 h 6857999"/>
              <a:gd name="connsiteX2424" fmla="*/ 1644908 w 7119498"/>
              <a:gd name="connsiteY2424" fmla="*/ 556738 h 6857999"/>
              <a:gd name="connsiteX2425" fmla="*/ 1796745 w 7119498"/>
              <a:gd name="connsiteY2425" fmla="*/ 522996 h 6857999"/>
              <a:gd name="connsiteX2426" fmla="*/ 2049808 w 7119498"/>
              <a:gd name="connsiteY2426" fmla="*/ 759188 h 6857999"/>
              <a:gd name="connsiteX2427" fmla="*/ 4791321 w 7119498"/>
              <a:gd name="connsiteY2427" fmla="*/ 548303 h 6857999"/>
              <a:gd name="connsiteX2428" fmla="*/ 4774450 w 7119498"/>
              <a:gd name="connsiteY2428" fmla="*/ 556738 h 6857999"/>
              <a:gd name="connsiteX2429" fmla="*/ 4740709 w 7119498"/>
              <a:gd name="connsiteY2429" fmla="*/ 539867 h 6857999"/>
              <a:gd name="connsiteX2430" fmla="*/ 4774450 w 7119498"/>
              <a:gd name="connsiteY2430" fmla="*/ 514561 h 6857999"/>
              <a:gd name="connsiteX2431" fmla="*/ 4791321 w 7119498"/>
              <a:gd name="connsiteY2431" fmla="*/ 548303 h 6857999"/>
              <a:gd name="connsiteX2432" fmla="*/ 5617993 w 7119498"/>
              <a:gd name="connsiteY2432" fmla="*/ 666399 h 6857999"/>
              <a:gd name="connsiteX2433" fmla="*/ 6571196 w 7119498"/>
              <a:gd name="connsiteY2433" fmla="*/ 1754568 h 6857999"/>
              <a:gd name="connsiteX2434" fmla="*/ 6377181 w 7119498"/>
              <a:gd name="connsiteY2434" fmla="*/ 1999196 h 6857999"/>
              <a:gd name="connsiteX2435" fmla="*/ 6318133 w 7119498"/>
              <a:gd name="connsiteY2435" fmla="*/ 1990760 h 6857999"/>
              <a:gd name="connsiteX2436" fmla="*/ 6495277 w 7119498"/>
              <a:gd name="connsiteY2436" fmla="*/ 1805181 h 6857999"/>
              <a:gd name="connsiteX2437" fmla="*/ 6503712 w 7119498"/>
              <a:gd name="connsiteY2437" fmla="*/ 1746133 h 6857999"/>
              <a:gd name="connsiteX2438" fmla="*/ 5710782 w 7119498"/>
              <a:gd name="connsiteY2438" fmla="*/ 818236 h 6857999"/>
              <a:gd name="connsiteX2439" fmla="*/ 5255270 w 7119498"/>
              <a:gd name="connsiteY2439" fmla="*/ 565173 h 6857999"/>
              <a:gd name="connsiteX2440" fmla="*/ 5044384 w 7119498"/>
              <a:gd name="connsiteY2440" fmla="*/ 708576 h 6857999"/>
              <a:gd name="connsiteX2441" fmla="*/ 4993771 w 7119498"/>
              <a:gd name="connsiteY2441" fmla="*/ 733882 h 6857999"/>
              <a:gd name="connsiteX2442" fmla="*/ 4985336 w 7119498"/>
              <a:gd name="connsiteY2442" fmla="*/ 691705 h 6857999"/>
              <a:gd name="connsiteX2443" fmla="*/ 5246834 w 7119498"/>
              <a:gd name="connsiteY2443" fmla="*/ 497690 h 6857999"/>
              <a:gd name="connsiteX2444" fmla="*/ 5617993 w 7119498"/>
              <a:gd name="connsiteY2444" fmla="*/ 666399 h 6857999"/>
              <a:gd name="connsiteX2445" fmla="*/ 3770635 w 7119498"/>
              <a:gd name="connsiteY2445" fmla="*/ 641092 h 6857999"/>
              <a:gd name="connsiteX2446" fmla="*/ 3770635 w 7119498"/>
              <a:gd name="connsiteY2446" fmla="*/ 826672 h 6857999"/>
              <a:gd name="connsiteX2447" fmla="*/ 3728458 w 7119498"/>
              <a:gd name="connsiteY2447" fmla="*/ 826672 h 6857999"/>
              <a:gd name="connsiteX2448" fmla="*/ 3593491 w 7119498"/>
              <a:gd name="connsiteY2448" fmla="*/ 700140 h 6857999"/>
              <a:gd name="connsiteX2449" fmla="*/ 3618797 w 7119498"/>
              <a:gd name="connsiteY2449" fmla="*/ 657963 h 6857999"/>
              <a:gd name="connsiteX2450" fmla="*/ 3644103 w 7119498"/>
              <a:gd name="connsiteY2450" fmla="*/ 657963 h 6857999"/>
              <a:gd name="connsiteX2451" fmla="*/ 3660974 w 7119498"/>
              <a:gd name="connsiteY2451" fmla="*/ 674834 h 6857999"/>
              <a:gd name="connsiteX2452" fmla="*/ 3635668 w 7119498"/>
              <a:gd name="connsiteY2452" fmla="*/ 708576 h 6857999"/>
              <a:gd name="connsiteX2453" fmla="*/ 3652539 w 7119498"/>
              <a:gd name="connsiteY2453" fmla="*/ 717011 h 6857999"/>
              <a:gd name="connsiteX2454" fmla="*/ 3694716 w 7119498"/>
              <a:gd name="connsiteY2454" fmla="*/ 674834 h 6857999"/>
              <a:gd name="connsiteX2455" fmla="*/ 3635668 w 7119498"/>
              <a:gd name="connsiteY2455" fmla="*/ 615786 h 6857999"/>
              <a:gd name="connsiteX2456" fmla="*/ 3652539 w 7119498"/>
              <a:gd name="connsiteY2456" fmla="*/ 489255 h 6857999"/>
              <a:gd name="connsiteX2457" fmla="*/ 3770635 w 7119498"/>
              <a:gd name="connsiteY2457" fmla="*/ 641092 h 6857999"/>
              <a:gd name="connsiteX2458" fmla="*/ 3399476 w 7119498"/>
              <a:gd name="connsiteY2458" fmla="*/ 522996 h 6857999"/>
              <a:gd name="connsiteX2459" fmla="*/ 3424782 w 7119498"/>
              <a:gd name="connsiteY2459" fmla="*/ 590480 h 6857999"/>
              <a:gd name="connsiteX2460" fmla="*/ 3365734 w 7119498"/>
              <a:gd name="connsiteY2460" fmla="*/ 666399 h 6857999"/>
              <a:gd name="connsiteX2461" fmla="*/ 3416347 w 7119498"/>
              <a:gd name="connsiteY2461" fmla="*/ 717011 h 6857999"/>
              <a:gd name="connsiteX2462" fmla="*/ 3433218 w 7119498"/>
              <a:gd name="connsiteY2462" fmla="*/ 700140 h 6857999"/>
              <a:gd name="connsiteX2463" fmla="*/ 3407911 w 7119498"/>
              <a:gd name="connsiteY2463" fmla="*/ 674834 h 6857999"/>
              <a:gd name="connsiteX2464" fmla="*/ 3433218 w 7119498"/>
              <a:gd name="connsiteY2464" fmla="*/ 641092 h 6857999"/>
              <a:gd name="connsiteX2465" fmla="*/ 3483830 w 7119498"/>
              <a:gd name="connsiteY2465" fmla="*/ 691705 h 6857999"/>
              <a:gd name="connsiteX2466" fmla="*/ 3348864 w 7119498"/>
              <a:gd name="connsiteY2466" fmla="*/ 843542 h 6857999"/>
              <a:gd name="connsiteX2467" fmla="*/ 3323557 w 7119498"/>
              <a:gd name="connsiteY2467" fmla="*/ 843542 h 6857999"/>
              <a:gd name="connsiteX2468" fmla="*/ 3340428 w 7119498"/>
              <a:gd name="connsiteY2468" fmla="*/ 776059 h 6857999"/>
              <a:gd name="connsiteX2469" fmla="*/ 3323557 w 7119498"/>
              <a:gd name="connsiteY2469" fmla="*/ 649528 h 6857999"/>
              <a:gd name="connsiteX2470" fmla="*/ 3416347 w 7119498"/>
              <a:gd name="connsiteY2470" fmla="*/ 489255 h 6857999"/>
              <a:gd name="connsiteX2471" fmla="*/ 3399476 w 7119498"/>
              <a:gd name="connsiteY2471" fmla="*/ 522996 h 6857999"/>
              <a:gd name="connsiteX2472" fmla="*/ 3559749 w 7119498"/>
              <a:gd name="connsiteY2472" fmla="*/ 480819 h 6857999"/>
              <a:gd name="connsiteX2473" fmla="*/ 3559749 w 7119498"/>
              <a:gd name="connsiteY2473" fmla="*/ 531432 h 6857999"/>
              <a:gd name="connsiteX2474" fmla="*/ 3534443 w 7119498"/>
              <a:gd name="connsiteY2474" fmla="*/ 539867 h 6857999"/>
              <a:gd name="connsiteX2475" fmla="*/ 3492266 w 7119498"/>
              <a:gd name="connsiteY2475" fmla="*/ 531432 h 6857999"/>
              <a:gd name="connsiteX2476" fmla="*/ 3534443 w 7119498"/>
              <a:gd name="connsiteY2476" fmla="*/ 573609 h 6857999"/>
              <a:gd name="connsiteX2477" fmla="*/ 3593491 w 7119498"/>
              <a:gd name="connsiteY2477" fmla="*/ 472384 h 6857999"/>
              <a:gd name="connsiteX2478" fmla="*/ 3627233 w 7119498"/>
              <a:gd name="connsiteY2478" fmla="*/ 522996 h 6857999"/>
              <a:gd name="connsiteX2479" fmla="*/ 3542878 w 7119498"/>
              <a:gd name="connsiteY2479" fmla="*/ 674834 h 6857999"/>
              <a:gd name="connsiteX2480" fmla="*/ 3441653 w 7119498"/>
              <a:gd name="connsiteY2480" fmla="*/ 539867 h 6857999"/>
              <a:gd name="connsiteX2481" fmla="*/ 3492266 w 7119498"/>
              <a:gd name="connsiteY2481" fmla="*/ 472384 h 6857999"/>
              <a:gd name="connsiteX2482" fmla="*/ 3559749 w 7119498"/>
              <a:gd name="connsiteY2482" fmla="*/ 480819 h 6857999"/>
              <a:gd name="connsiteX2483" fmla="*/ 2075114 w 7119498"/>
              <a:gd name="connsiteY2483" fmla="*/ 497690 h 6857999"/>
              <a:gd name="connsiteX2484" fmla="*/ 1990760 w 7119498"/>
              <a:gd name="connsiteY2484" fmla="*/ 472384 h 6857999"/>
              <a:gd name="connsiteX2485" fmla="*/ 1914841 w 7119498"/>
              <a:gd name="connsiteY2485" fmla="*/ 506125 h 6857999"/>
              <a:gd name="connsiteX2486" fmla="*/ 1999196 w 7119498"/>
              <a:gd name="connsiteY2486" fmla="*/ 455513 h 6857999"/>
              <a:gd name="connsiteX2487" fmla="*/ 2075114 w 7119498"/>
              <a:gd name="connsiteY2487" fmla="*/ 497690 h 6857999"/>
              <a:gd name="connsiteX2488" fmla="*/ 4251454 w 7119498"/>
              <a:gd name="connsiteY2488" fmla="*/ 514561 h 6857999"/>
              <a:gd name="connsiteX2489" fmla="*/ 4226148 w 7119498"/>
              <a:gd name="connsiteY2489" fmla="*/ 514561 h 6857999"/>
              <a:gd name="connsiteX2490" fmla="*/ 4141793 w 7119498"/>
              <a:gd name="connsiteY2490" fmla="*/ 438642 h 6857999"/>
              <a:gd name="connsiteX2491" fmla="*/ 4251454 w 7119498"/>
              <a:gd name="connsiteY2491" fmla="*/ 514561 h 6857999"/>
              <a:gd name="connsiteX2492" fmla="*/ 5128738 w 7119498"/>
              <a:gd name="connsiteY2492" fmla="*/ 489255 h 6857999"/>
              <a:gd name="connsiteX2493" fmla="*/ 5010642 w 7119498"/>
              <a:gd name="connsiteY2493" fmla="*/ 455513 h 6857999"/>
              <a:gd name="connsiteX2494" fmla="*/ 4934723 w 7119498"/>
              <a:gd name="connsiteY2494" fmla="*/ 489255 h 6857999"/>
              <a:gd name="connsiteX2495" fmla="*/ 5019078 w 7119498"/>
              <a:gd name="connsiteY2495" fmla="*/ 430207 h 6857999"/>
              <a:gd name="connsiteX2496" fmla="*/ 5128738 w 7119498"/>
              <a:gd name="connsiteY2496" fmla="*/ 489255 h 6857999"/>
              <a:gd name="connsiteX2497" fmla="*/ 2851173 w 7119498"/>
              <a:gd name="connsiteY2497" fmla="*/ 506125 h 6857999"/>
              <a:gd name="connsiteX2498" fmla="*/ 2817432 w 7119498"/>
              <a:gd name="connsiteY2498" fmla="*/ 506125 h 6857999"/>
              <a:gd name="connsiteX2499" fmla="*/ 2893351 w 7119498"/>
              <a:gd name="connsiteY2499" fmla="*/ 430207 h 6857999"/>
              <a:gd name="connsiteX2500" fmla="*/ 2910221 w 7119498"/>
              <a:gd name="connsiteY2500" fmla="*/ 438642 h 6857999"/>
              <a:gd name="connsiteX2501" fmla="*/ 2851173 w 7119498"/>
              <a:gd name="connsiteY2501" fmla="*/ 506125 h 6857999"/>
              <a:gd name="connsiteX2502" fmla="*/ 3306686 w 7119498"/>
              <a:gd name="connsiteY2502" fmla="*/ 438642 h 6857999"/>
              <a:gd name="connsiteX2503" fmla="*/ 3306686 w 7119498"/>
              <a:gd name="connsiteY2503" fmla="*/ 480819 h 6857999"/>
              <a:gd name="connsiteX2504" fmla="*/ 3281380 w 7119498"/>
              <a:gd name="connsiteY2504" fmla="*/ 489255 h 6857999"/>
              <a:gd name="connsiteX2505" fmla="*/ 3256074 w 7119498"/>
              <a:gd name="connsiteY2505" fmla="*/ 463948 h 6857999"/>
              <a:gd name="connsiteX2506" fmla="*/ 3230768 w 7119498"/>
              <a:gd name="connsiteY2506" fmla="*/ 472384 h 6857999"/>
              <a:gd name="connsiteX2507" fmla="*/ 3289816 w 7119498"/>
              <a:gd name="connsiteY2507" fmla="*/ 514561 h 6857999"/>
              <a:gd name="connsiteX2508" fmla="*/ 3348864 w 7119498"/>
              <a:gd name="connsiteY2508" fmla="*/ 455513 h 6857999"/>
              <a:gd name="connsiteX2509" fmla="*/ 3365734 w 7119498"/>
              <a:gd name="connsiteY2509" fmla="*/ 463948 h 6857999"/>
              <a:gd name="connsiteX2510" fmla="*/ 3247638 w 7119498"/>
              <a:gd name="connsiteY2510" fmla="*/ 590480 h 6857999"/>
              <a:gd name="connsiteX2511" fmla="*/ 3095801 w 7119498"/>
              <a:gd name="connsiteY2511" fmla="*/ 514561 h 6857999"/>
              <a:gd name="connsiteX2512" fmla="*/ 3129542 w 7119498"/>
              <a:gd name="connsiteY2512" fmla="*/ 463948 h 6857999"/>
              <a:gd name="connsiteX2513" fmla="*/ 3256074 w 7119498"/>
              <a:gd name="connsiteY2513" fmla="*/ 413336 h 6857999"/>
              <a:gd name="connsiteX2514" fmla="*/ 3306686 w 7119498"/>
              <a:gd name="connsiteY2514" fmla="*/ 438642 h 6857999"/>
              <a:gd name="connsiteX2515" fmla="*/ 3956214 w 7119498"/>
              <a:gd name="connsiteY2515" fmla="*/ 455513 h 6857999"/>
              <a:gd name="connsiteX2516" fmla="*/ 3998391 w 7119498"/>
              <a:gd name="connsiteY2516" fmla="*/ 514561 h 6857999"/>
              <a:gd name="connsiteX2517" fmla="*/ 3812812 w 7119498"/>
              <a:gd name="connsiteY2517" fmla="*/ 565173 h 6857999"/>
              <a:gd name="connsiteX2518" fmla="*/ 3694716 w 7119498"/>
              <a:gd name="connsiteY2518" fmla="*/ 463948 h 6857999"/>
              <a:gd name="connsiteX2519" fmla="*/ 3728458 w 7119498"/>
              <a:gd name="connsiteY2519" fmla="*/ 438642 h 6857999"/>
              <a:gd name="connsiteX2520" fmla="*/ 3795941 w 7119498"/>
              <a:gd name="connsiteY2520" fmla="*/ 506125 h 6857999"/>
              <a:gd name="connsiteX2521" fmla="*/ 3846554 w 7119498"/>
              <a:gd name="connsiteY2521" fmla="*/ 480819 h 6857999"/>
              <a:gd name="connsiteX2522" fmla="*/ 3838118 w 7119498"/>
              <a:gd name="connsiteY2522" fmla="*/ 447078 h 6857999"/>
              <a:gd name="connsiteX2523" fmla="*/ 3804376 w 7119498"/>
              <a:gd name="connsiteY2523" fmla="*/ 472384 h 6857999"/>
              <a:gd name="connsiteX2524" fmla="*/ 3779070 w 7119498"/>
              <a:gd name="connsiteY2524" fmla="*/ 472384 h 6857999"/>
              <a:gd name="connsiteX2525" fmla="*/ 3770635 w 7119498"/>
              <a:gd name="connsiteY2525" fmla="*/ 438642 h 6857999"/>
              <a:gd name="connsiteX2526" fmla="*/ 3829683 w 7119498"/>
              <a:gd name="connsiteY2526" fmla="*/ 396465 h 6857999"/>
              <a:gd name="connsiteX2527" fmla="*/ 3956214 w 7119498"/>
              <a:gd name="connsiteY2527" fmla="*/ 455513 h 6857999"/>
              <a:gd name="connsiteX2528" fmla="*/ 2581240 w 7119498"/>
              <a:gd name="connsiteY2528" fmla="*/ 624221 h 6857999"/>
              <a:gd name="connsiteX2529" fmla="*/ 2547498 w 7119498"/>
              <a:gd name="connsiteY2529" fmla="*/ 750753 h 6857999"/>
              <a:gd name="connsiteX2530" fmla="*/ 2319742 w 7119498"/>
              <a:gd name="connsiteY2530" fmla="*/ 911026 h 6857999"/>
              <a:gd name="connsiteX2531" fmla="*/ 2176340 w 7119498"/>
              <a:gd name="connsiteY2531" fmla="*/ 860413 h 6857999"/>
              <a:gd name="connsiteX2532" fmla="*/ 2117292 w 7119498"/>
              <a:gd name="connsiteY2532" fmla="*/ 826672 h 6857999"/>
              <a:gd name="connsiteX2533" fmla="*/ 1855793 w 7119498"/>
              <a:gd name="connsiteY2533" fmla="*/ 708576 h 6857999"/>
              <a:gd name="connsiteX2534" fmla="*/ 2041373 w 7119498"/>
              <a:gd name="connsiteY2534" fmla="*/ 826672 h 6857999"/>
              <a:gd name="connsiteX2535" fmla="*/ 2117292 w 7119498"/>
              <a:gd name="connsiteY2535" fmla="*/ 809801 h 6857999"/>
              <a:gd name="connsiteX2536" fmla="*/ 2193210 w 7119498"/>
              <a:gd name="connsiteY2536" fmla="*/ 860413 h 6857999"/>
              <a:gd name="connsiteX2537" fmla="*/ 2328177 w 7119498"/>
              <a:gd name="connsiteY2537" fmla="*/ 902590 h 6857999"/>
              <a:gd name="connsiteX2538" fmla="*/ 2564369 w 7119498"/>
              <a:gd name="connsiteY2538" fmla="*/ 657963 h 6857999"/>
              <a:gd name="connsiteX2539" fmla="*/ 2682465 w 7119498"/>
              <a:gd name="connsiteY2539" fmla="*/ 447078 h 6857999"/>
              <a:gd name="connsiteX2540" fmla="*/ 2657159 w 7119498"/>
              <a:gd name="connsiteY2540" fmla="*/ 379594 h 6857999"/>
              <a:gd name="connsiteX2541" fmla="*/ 2690900 w 7119498"/>
              <a:gd name="connsiteY2541" fmla="*/ 447078 h 6857999"/>
              <a:gd name="connsiteX2542" fmla="*/ 2581240 w 7119498"/>
              <a:gd name="connsiteY2542" fmla="*/ 624221 h 6857999"/>
              <a:gd name="connsiteX2543" fmla="*/ 2218517 w 7119498"/>
              <a:gd name="connsiteY2543" fmla="*/ 531432 h 6857999"/>
              <a:gd name="connsiteX2544" fmla="*/ 2117292 w 7119498"/>
              <a:gd name="connsiteY2544" fmla="*/ 674834 h 6857999"/>
              <a:gd name="connsiteX2545" fmla="*/ 2049808 w 7119498"/>
              <a:gd name="connsiteY2545" fmla="*/ 615786 h 6857999"/>
              <a:gd name="connsiteX2546" fmla="*/ 2134162 w 7119498"/>
              <a:gd name="connsiteY2546" fmla="*/ 497690 h 6857999"/>
              <a:gd name="connsiteX2547" fmla="*/ 2007631 w 7119498"/>
              <a:gd name="connsiteY2547" fmla="*/ 421771 h 6857999"/>
              <a:gd name="connsiteX2548" fmla="*/ 1838923 w 7119498"/>
              <a:gd name="connsiteY2548" fmla="*/ 489255 h 6857999"/>
              <a:gd name="connsiteX2549" fmla="*/ 1788310 w 7119498"/>
              <a:gd name="connsiteY2549" fmla="*/ 480819 h 6857999"/>
              <a:gd name="connsiteX2550" fmla="*/ 2024502 w 7119498"/>
              <a:gd name="connsiteY2550" fmla="*/ 354288 h 6857999"/>
              <a:gd name="connsiteX2551" fmla="*/ 2218517 w 7119498"/>
              <a:gd name="connsiteY2551" fmla="*/ 531432 h 6857999"/>
              <a:gd name="connsiteX2552" fmla="*/ 5238399 w 7119498"/>
              <a:gd name="connsiteY2552" fmla="*/ 463948 h 6857999"/>
              <a:gd name="connsiteX2553" fmla="*/ 5196222 w 7119498"/>
              <a:gd name="connsiteY2553" fmla="*/ 472384 h 6857999"/>
              <a:gd name="connsiteX2554" fmla="*/ 5019078 w 7119498"/>
              <a:gd name="connsiteY2554" fmla="*/ 396465 h 6857999"/>
              <a:gd name="connsiteX2555" fmla="*/ 4892546 w 7119498"/>
              <a:gd name="connsiteY2555" fmla="*/ 480819 h 6857999"/>
              <a:gd name="connsiteX2556" fmla="*/ 4892546 w 7119498"/>
              <a:gd name="connsiteY2556" fmla="*/ 522996 h 6857999"/>
              <a:gd name="connsiteX2557" fmla="*/ 4985336 w 7119498"/>
              <a:gd name="connsiteY2557" fmla="*/ 556738 h 6857999"/>
              <a:gd name="connsiteX2558" fmla="*/ 4926288 w 7119498"/>
              <a:gd name="connsiteY2558" fmla="*/ 632657 h 6857999"/>
              <a:gd name="connsiteX2559" fmla="*/ 4816627 w 7119498"/>
              <a:gd name="connsiteY2559" fmla="*/ 506125 h 6857999"/>
              <a:gd name="connsiteX2560" fmla="*/ 5035948 w 7119498"/>
              <a:gd name="connsiteY2560" fmla="*/ 345852 h 6857999"/>
              <a:gd name="connsiteX2561" fmla="*/ 5238399 w 7119498"/>
              <a:gd name="connsiteY2561" fmla="*/ 463948 h 6857999"/>
              <a:gd name="connsiteX2562" fmla="*/ 4841934 w 7119498"/>
              <a:gd name="connsiteY2562" fmla="*/ 388030 h 6857999"/>
              <a:gd name="connsiteX2563" fmla="*/ 4833498 w 7119498"/>
              <a:gd name="connsiteY2563" fmla="*/ 345852 h 6857999"/>
              <a:gd name="connsiteX2564" fmla="*/ 4875675 w 7119498"/>
              <a:gd name="connsiteY2564" fmla="*/ 354288 h 6857999"/>
              <a:gd name="connsiteX2565" fmla="*/ 4841934 w 7119498"/>
              <a:gd name="connsiteY2565" fmla="*/ 388030 h 6857999"/>
              <a:gd name="connsiteX2566" fmla="*/ 4377985 w 7119498"/>
              <a:gd name="connsiteY2566" fmla="*/ 455513 h 6857999"/>
              <a:gd name="connsiteX2567" fmla="*/ 4479210 w 7119498"/>
              <a:gd name="connsiteY2567" fmla="*/ 582044 h 6857999"/>
              <a:gd name="connsiteX2568" fmla="*/ 4740709 w 7119498"/>
              <a:gd name="connsiteY2568" fmla="*/ 843542 h 6857999"/>
              <a:gd name="connsiteX2569" fmla="*/ 4926288 w 7119498"/>
              <a:gd name="connsiteY2569" fmla="*/ 759188 h 6857999"/>
              <a:gd name="connsiteX2570" fmla="*/ 5162480 w 7119498"/>
              <a:gd name="connsiteY2570" fmla="*/ 683269 h 6857999"/>
              <a:gd name="connsiteX2571" fmla="*/ 5027513 w 7119498"/>
              <a:gd name="connsiteY2571" fmla="*/ 767624 h 6857999"/>
              <a:gd name="connsiteX2572" fmla="*/ 4943159 w 7119498"/>
              <a:gd name="connsiteY2572" fmla="*/ 776059 h 6857999"/>
              <a:gd name="connsiteX2573" fmla="*/ 4867240 w 7119498"/>
              <a:gd name="connsiteY2573" fmla="*/ 835107 h 6857999"/>
              <a:gd name="connsiteX2574" fmla="*/ 4723838 w 7119498"/>
              <a:gd name="connsiteY2574" fmla="*/ 877284 h 6857999"/>
              <a:gd name="connsiteX2575" fmla="*/ 4504517 w 7119498"/>
              <a:gd name="connsiteY2575" fmla="*/ 759188 h 6857999"/>
              <a:gd name="connsiteX2576" fmla="*/ 4445469 w 7119498"/>
              <a:gd name="connsiteY2576" fmla="*/ 590480 h 6857999"/>
              <a:gd name="connsiteX2577" fmla="*/ 4352679 w 7119498"/>
              <a:gd name="connsiteY2577" fmla="*/ 421771 h 6857999"/>
              <a:gd name="connsiteX2578" fmla="*/ 4369550 w 7119498"/>
              <a:gd name="connsiteY2578" fmla="*/ 345852 h 6857999"/>
              <a:gd name="connsiteX2579" fmla="*/ 4377985 w 7119498"/>
              <a:gd name="connsiteY2579" fmla="*/ 455513 h 6857999"/>
              <a:gd name="connsiteX2580" fmla="*/ 2201646 w 7119498"/>
              <a:gd name="connsiteY2580" fmla="*/ 388030 h 6857999"/>
              <a:gd name="connsiteX2581" fmla="*/ 2167904 w 7119498"/>
              <a:gd name="connsiteY2581" fmla="*/ 362723 h 6857999"/>
              <a:gd name="connsiteX2582" fmla="*/ 2201646 w 7119498"/>
              <a:gd name="connsiteY2582" fmla="*/ 345852 h 6857999"/>
              <a:gd name="connsiteX2583" fmla="*/ 2201646 w 7119498"/>
              <a:gd name="connsiteY2583" fmla="*/ 388030 h 6857999"/>
              <a:gd name="connsiteX2584" fmla="*/ 3905602 w 7119498"/>
              <a:gd name="connsiteY2584" fmla="*/ 337417 h 6857999"/>
              <a:gd name="connsiteX2585" fmla="*/ 3871860 w 7119498"/>
              <a:gd name="connsiteY2585" fmla="*/ 371159 h 6857999"/>
              <a:gd name="connsiteX2586" fmla="*/ 3804376 w 7119498"/>
              <a:gd name="connsiteY2586" fmla="*/ 362723 h 6857999"/>
              <a:gd name="connsiteX2587" fmla="*/ 3821247 w 7119498"/>
              <a:gd name="connsiteY2587" fmla="*/ 328982 h 6857999"/>
              <a:gd name="connsiteX2588" fmla="*/ 3905602 w 7119498"/>
              <a:gd name="connsiteY2588" fmla="*/ 337417 h 6857999"/>
              <a:gd name="connsiteX2589" fmla="*/ 3256074 w 7119498"/>
              <a:gd name="connsiteY2589" fmla="*/ 328982 h 6857999"/>
              <a:gd name="connsiteX2590" fmla="*/ 3281380 w 7119498"/>
              <a:gd name="connsiteY2590" fmla="*/ 379594 h 6857999"/>
              <a:gd name="connsiteX2591" fmla="*/ 3239203 w 7119498"/>
              <a:gd name="connsiteY2591" fmla="*/ 388030 h 6857999"/>
              <a:gd name="connsiteX2592" fmla="*/ 3188590 w 7119498"/>
              <a:gd name="connsiteY2592" fmla="*/ 328982 h 6857999"/>
              <a:gd name="connsiteX2593" fmla="*/ 3256074 w 7119498"/>
              <a:gd name="connsiteY2593" fmla="*/ 328982 h 6857999"/>
              <a:gd name="connsiteX2594" fmla="*/ 4217712 w 7119498"/>
              <a:gd name="connsiteY2594" fmla="*/ 354288 h 6857999"/>
              <a:gd name="connsiteX2595" fmla="*/ 4175535 w 7119498"/>
              <a:gd name="connsiteY2595" fmla="*/ 413336 h 6857999"/>
              <a:gd name="connsiteX2596" fmla="*/ 4133358 w 7119498"/>
              <a:gd name="connsiteY2596" fmla="*/ 396465 h 6857999"/>
              <a:gd name="connsiteX2597" fmla="*/ 4108052 w 7119498"/>
              <a:gd name="connsiteY2597" fmla="*/ 421771 h 6857999"/>
              <a:gd name="connsiteX2598" fmla="*/ 4302067 w 7119498"/>
              <a:gd name="connsiteY2598" fmla="*/ 607351 h 6857999"/>
              <a:gd name="connsiteX2599" fmla="*/ 4259889 w 7119498"/>
              <a:gd name="connsiteY2599" fmla="*/ 615786 h 6857999"/>
              <a:gd name="connsiteX2600" fmla="*/ 4032133 w 7119498"/>
              <a:gd name="connsiteY2600" fmla="*/ 421771 h 6857999"/>
              <a:gd name="connsiteX2601" fmla="*/ 4150229 w 7119498"/>
              <a:gd name="connsiteY2601" fmla="*/ 303675 h 6857999"/>
              <a:gd name="connsiteX2602" fmla="*/ 4217712 w 7119498"/>
              <a:gd name="connsiteY2602" fmla="*/ 354288 h 6857999"/>
              <a:gd name="connsiteX2603" fmla="*/ 3011447 w 7119498"/>
              <a:gd name="connsiteY2603" fmla="*/ 413336 h 6857999"/>
              <a:gd name="connsiteX2604" fmla="*/ 2783690 w 7119498"/>
              <a:gd name="connsiteY2604" fmla="*/ 632657 h 6857999"/>
              <a:gd name="connsiteX2605" fmla="*/ 2766819 w 7119498"/>
              <a:gd name="connsiteY2605" fmla="*/ 615786 h 6857999"/>
              <a:gd name="connsiteX2606" fmla="*/ 2800561 w 7119498"/>
              <a:gd name="connsiteY2606" fmla="*/ 556738 h 6857999"/>
              <a:gd name="connsiteX2607" fmla="*/ 2868044 w 7119498"/>
              <a:gd name="connsiteY2607" fmla="*/ 522996 h 6857999"/>
              <a:gd name="connsiteX2608" fmla="*/ 2943963 w 7119498"/>
              <a:gd name="connsiteY2608" fmla="*/ 404900 h 6857999"/>
              <a:gd name="connsiteX2609" fmla="*/ 2884915 w 7119498"/>
              <a:gd name="connsiteY2609" fmla="*/ 388030 h 6857999"/>
              <a:gd name="connsiteX2610" fmla="*/ 2851173 w 7119498"/>
              <a:gd name="connsiteY2610" fmla="*/ 345852 h 6857999"/>
              <a:gd name="connsiteX2611" fmla="*/ 2893351 w 7119498"/>
              <a:gd name="connsiteY2611" fmla="*/ 286804 h 6857999"/>
              <a:gd name="connsiteX2612" fmla="*/ 3011447 w 7119498"/>
              <a:gd name="connsiteY2612" fmla="*/ 413336 h 6857999"/>
              <a:gd name="connsiteX2613" fmla="*/ 2783690 w 7119498"/>
              <a:gd name="connsiteY2613" fmla="*/ 430207 h 6857999"/>
              <a:gd name="connsiteX2614" fmla="*/ 2741513 w 7119498"/>
              <a:gd name="connsiteY2614" fmla="*/ 590480 h 6857999"/>
              <a:gd name="connsiteX2615" fmla="*/ 2690900 w 7119498"/>
              <a:gd name="connsiteY2615" fmla="*/ 666399 h 6857999"/>
              <a:gd name="connsiteX2616" fmla="*/ 2665594 w 7119498"/>
              <a:gd name="connsiteY2616" fmla="*/ 767624 h 6857999"/>
              <a:gd name="connsiteX2617" fmla="*/ 2319742 w 7119498"/>
              <a:gd name="connsiteY2617" fmla="*/ 1012251 h 6857999"/>
              <a:gd name="connsiteX2618" fmla="*/ 2159469 w 7119498"/>
              <a:gd name="connsiteY2618" fmla="*/ 978509 h 6857999"/>
              <a:gd name="connsiteX2619" fmla="*/ 2066679 w 7119498"/>
              <a:gd name="connsiteY2619" fmla="*/ 927897 h 6857999"/>
              <a:gd name="connsiteX2620" fmla="*/ 1923277 w 7119498"/>
              <a:gd name="connsiteY2620" fmla="*/ 902590 h 6857999"/>
              <a:gd name="connsiteX2621" fmla="*/ 1746133 w 7119498"/>
              <a:gd name="connsiteY2621" fmla="*/ 708576 h 6857999"/>
              <a:gd name="connsiteX2622" fmla="*/ 1779875 w 7119498"/>
              <a:gd name="connsiteY2622" fmla="*/ 683269 h 6857999"/>
              <a:gd name="connsiteX2623" fmla="*/ 1805181 w 7119498"/>
              <a:gd name="connsiteY2623" fmla="*/ 700140 h 6857999"/>
              <a:gd name="connsiteX2624" fmla="*/ 2032937 w 7119498"/>
              <a:gd name="connsiteY2624" fmla="*/ 860413 h 6857999"/>
              <a:gd name="connsiteX2625" fmla="*/ 2117292 w 7119498"/>
              <a:gd name="connsiteY2625" fmla="*/ 860413 h 6857999"/>
              <a:gd name="connsiteX2626" fmla="*/ 2176340 w 7119498"/>
              <a:gd name="connsiteY2626" fmla="*/ 902590 h 6857999"/>
              <a:gd name="connsiteX2627" fmla="*/ 2319742 w 7119498"/>
              <a:gd name="connsiteY2627" fmla="*/ 944768 h 6857999"/>
              <a:gd name="connsiteX2628" fmla="*/ 2606546 w 7119498"/>
              <a:gd name="connsiteY2628" fmla="*/ 708576 h 6857999"/>
              <a:gd name="connsiteX2629" fmla="*/ 2623417 w 7119498"/>
              <a:gd name="connsiteY2629" fmla="*/ 624221 h 6857999"/>
              <a:gd name="connsiteX2630" fmla="*/ 2724642 w 7119498"/>
              <a:gd name="connsiteY2630" fmla="*/ 455513 h 6857999"/>
              <a:gd name="connsiteX2631" fmla="*/ 2674030 w 7119498"/>
              <a:gd name="connsiteY2631" fmla="*/ 320546 h 6857999"/>
              <a:gd name="connsiteX2632" fmla="*/ 2716207 w 7119498"/>
              <a:gd name="connsiteY2632" fmla="*/ 278369 h 6857999"/>
              <a:gd name="connsiteX2633" fmla="*/ 2783690 w 7119498"/>
              <a:gd name="connsiteY2633" fmla="*/ 430207 h 6857999"/>
              <a:gd name="connsiteX2634" fmla="*/ 2488450 w 7119498"/>
              <a:gd name="connsiteY2634" fmla="*/ 286804 h 6857999"/>
              <a:gd name="connsiteX2635" fmla="*/ 2437838 w 7119498"/>
              <a:gd name="connsiteY2635" fmla="*/ 286804 h 6857999"/>
              <a:gd name="connsiteX2636" fmla="*/ 2353483 w 7119498"/>
              <a:gd name="connsiteY2636" fmla="*/ 388030 h 6857999"/>
              <a:gd name="connsiteX2637" fmla="*/ 2353483 w 7119498"/>
              <a:gd name="connsiteY2637" fmla="*/ 354288 h 6857999"/>
              <a:gd name="connsiteX2638" fmla="*/ 2437838 w 7119498"/>
              <a:gd name="connsiteY2638" fmla="*/ 278369 h 6857999"/>
              <a:gd name="connsiteX2639" fmla="*/ 2488450 w 7119498"/>
              <a:gd name="connsiteY2639" fmla="*/ 286804 h 6857999"/>
              <a:gd name="connsiteX2640" fmla="*/ 4344244 w 7119498"/>
              <a:gd name="connsiteY2640" fmla="*/ 303675 h 6857999"/>
              <a:gd name="connsiteX2641" fmla="*/ 4318937 w 7119498"/>
              <a:gd name="connsiteY2641" fmla="*/ 413336 h 6857999"/>
              <a:gd name="connsiteX2642" fmla="*/ 4361115 w 7119498"/>
              <a:gd name="connsiteY2642" fmla="*/ 556738 h 6857999"/>
              <a:gd name="connsiteX2643" fmla="*/ 4420163 w 7119498"/>
              <a:gd name="connsiteY2643" fmla="*/ 615786 h 6857999"/>
              <a:gd name="connsiteX2644" fmla="*/ 4715402 w 7119498"/>
              <a:gd name="connsiteY2644" fmla="*/ 911026 h 6857999"/>
              <a:gd name="connsiteX2645" fmla="*/ 4926288 w 7119498"/>
              <a:gd name="connsiteY2645" fmla="*/ 826672 h 6857999"/>
              <a:gd name="connsiteX2646" fmla="*/ 5094996 w 7119498"/>
              <a:gd name="connsiteY2646" fmla="*/ 784494 h 6857999"/>
              <a:gd name="connsiteX2647" fmla="*/ 5221528 w 7119498"/>
              <a:gd name="connsiteY2647" fmla="*/ 657963 h 6857999"/>
              <a:gd name="connsiteX2648" fmla="*/ 5272140 w 7119498"/>
              <a:gd name="connsiteY2648" fmla="*/ 657963 h 6857999"/>
              <a:gd name="connsiteX2649" fmla="*/ 5272140 w 7119498"/>
              <a:gd name="connsiteY2649" fmla="*/ 674834 h 6857999"/>
              <a:gd name="connsiteX2650" fmla="*/ 5128738 w 7119498"/>
              <a:gd name="connsiteY2650" fmla="*/ 826672 h 6857999"/>
              <a:gd name="connsiteX2651" fmla="*/ 4993771 w 7119498"/>
              <a:gd name="connsiteY2651" fmla="*/ 860413 h 6857999"/>
              <a:gd name="connsiteX2652" fmla="*/ 4917853 w 7119498"/>
              <a:gd name="connsiteY2652" fmla="*/ 911026 h 6857999"/>
              <a:gd name="connsiteX2653" fmla="*/ 4698532 w 7119498"/>
              <a:gd name="connsiteY2653" fmla="*/ 970074 h 6857999"/>
              <a:gd name="connsiteX2654" fmla="*/ 4437033 w 7119498"/>
              <a:gd name="connsiteY2654" fmla="*/ 826672 h 6857999"/>
              <a:gd name="connsiteX2655" fmla="*/ 4386421 w 7119498"/>
              <a:gd name="connsiteY2655" fmla="*/ 708576 h 6857999"/>
              <a:gd name="connsiteX2656" fmla="*/ 4377985 w 7119498"/>
              <a:gd name="connsiteY2656" fmla="*/ 641092 h 6857999"/>
              <a:gd name="connsiteX2657" fmla="*/ 4318937 w 7119498"/>
              <a:gd name="connsiteY2657" fmla="*/ 582044 h 6857999"/>
              <a:gd name="connsiteX2658" fmla="*/ 4259889 w 7119498"/>
              <a:gd name="connsiteY2658" fmla="*/ 396465 h 6857999"/>
              <a:gd name="connsiteX2659" fmla="*/ 4310502 w 7119498"/>
              <a:gd name="connsiteY2659" fmla="*/ 269934 h 6857999"/>
              <a:gd name="connsiteX2660" fmla="*/ 4344244 w 7119498"/>
              <a:gd name="connsiteY2660" fmla="*/ 303675 h 6857999"/>
              <a:gd name="connsiteX2661" fmla="*/ 2235388 w 7119498"/>
              <a:gd name="connsiteY2661" fmla="*/ 269934 h 6857999"/>
              <a:gd name="connsiteX2662" fmla="*/ 2134162 w 7119498"/>
              <a:gd name="connsiteY2662" fmla="*/ 337417 h 6857999"/>
              <a:gd name="connsiteX2663" fmla="*/ 2091985 w 7119498"/>
              <a:gd name="connsiteY2663" fmla="*/ 328982 h 6857999"/>
              <a:gd name="connsiteX2664" fmla="*/ 2201646 w 7119498"/>
              <a:gd name="connsiteY2664" fmla="*/ 261498 h 6857999"/>
              <a:gd name="connsiteX2665" fmla="*/ 2235388 w 7119498"/>
              <a:gd name="connsiteY2665" fmla="*/ 269934 h 6857999"/>
              <a:gd name="connsiteX2666" fmla="*/ 4960030 w 7119498"/>
              <a:gd name="connsiteY2666" fmla="*/ 320546 h 6857999"/>
              <a:gd name="connsiteX2667" fmla="*/ 4926288 w 7119498"/>
              <a:gd name="connsiteY2667" fmla="*/ 337417 h 6857999"/>
              <a:gd name="connsiteX2668" fmla="*/ 4816627 w 7119498"/>
              <a:gd name="connsiteY2668" fmla="*/ 295240 h 6857999"/>
              <a:gd name="connsiteX2669" fmla="*/ 4816627 w 7119498"/>
              <a:gd name="connsiteY2669" fmla="*/ 253063 h 6857999"/>
              <a:gd name="connsiteX2670" fmla="*/ 4833498 w 7119498"/>
              <a:gd name="connsiteY2670" fmla="*/ 253063 h 6857999"/>
              <a:gd name="connsiteX2671" fmla="*/ 4960030 w 7119498"/>
              <a:gd name="connsiteY2671" fmla="*/ 320546 h 6857999"/>
              <a:gd name="connsiteX2672" fmla="*/ 4572000 w 7119498"/>
              <a:gd name="connsiteY2672" fmla="*/ 244627 h 6857999"/>
              <a:gd name="connsiteX2673" fmla="*/ 4647919 w 7119498"/>
              <a:gd name="connsiteY2673" fmla="*/ 261498 h 6857999"/>
              <a:gd name="connsiteX2674" fmla="*/ 4706967 w 7119498"/>
              <a:gd name="connsiteY2674" fmla="*/ 362723 h 6857999"/>
              <a:gd name="connsiteX2675" fmla="*/ 4698532 w 7119498"/>
              <a:gd name="connsiteY2675" fmla="*/ 396465 h 6857999"/>
              <a:gd name="connsiteX2676" fmla="*/ 4673225 w 7119498"/>
              <a:gd name="connsiteY2676" fmla="*/ 328982 h 6857999"/>
              <a:gd name="connsiteX2677" fmla="*/ 4546694 w 7119498"/>
              <a:gd name="connsiteY2677" fmla="*/ 244627 h 6857999"/>
              <a:gd name="connsiteX2678" fmla="*/ 4572000 w 7119498"/>
              <a:gd name="connsiteY2678" fmla="*/ 244627 h 6857999"/>
              <a:gd name="connsiteX2679" fmla="*/ 3618797 w 7119498"/>
              <a:gd name="connsiteY2679" fmla="*/ 362723 h 6857999"/>
              <a:gd name="connsiteX2680" fmla="*/ 3551314 w 7119498"/>
              <a:gd name="connsiteY2680" fmla="*/ 438642 h 6857999"/>
              <a:gd name="connsiteX2681" fmla="*/ 3500701 w 7119498"/>
              <a:gd name="connsiteY2681" fmla="*/ 388030 h 6857999"/>
              <a:gd name="connsiteX2682" fmla="*/ 3526007 w 7119498"/>
              <a:gd name="connsiteY2682" fmla="*/ 362723 h 6857999"/>
              <a:gd name="connsiteX2683" fmla="*/ 3559749 w 7119498"/>
              <a:gd name="connsiteY2683" fmla="*/ 379594 h 6857999"/>
              <a:gd name="connsiteX2684" fmla="*/ 3568185 w 7119498"/>
              <a:gd name="connsiteY2684" fmla="*/ 362723 h 6857999"/>
              <a:gd name="connsiteX2685" fmla="*/ 3526007 w 7119498"/>
              <a:gd name="connsiteY2685" fmla="*/ 337417 h 6857999"/>
              <a:gd name="connsiteX2686" fmla="*/ 3466959 w 7119498"/>
              <a:gd name="connsiteY2686" fmla="*/ 421771 h 6857999"/>
              <a:gd name="connsiteX2687" fmla="*/ 3433218 w 7119498"/>
              <a:gd name="connsiteY2687" fmla="*/ 354288 h 6857999"/>
              <a:gd name="connsiteX2688" fmla="*/ 3526007 w 7119498"/>
              <a:gd name="connsiteY2688" fmla="*/ 219321 h 6857999"/>
              <a:gd name="connsiteX2689" fmla="*/ 3618797 w 7119498"/>
              <a:gd name="connsiteY2689" fmla="*/ 362723 h 6857999"/>
              <a:gd name="connsiteX2690" fmla="*/ 3829683 w 7119498"/>
              <a:gd name="connsiteY2690" fmla="*/ 219321 h 6857999"/>
              <a:gd name="connsiteX2691" fmla="*/ 3635668 w 7119498"/>
              <a:gd name="connsiteY2691" fmla="*/ 430207 h 6857999"/>
              <a:gd name="connsiteX2692" fmla="*/ 3660974 w 7119498"/>
              <a:gd name="connsiteY2692" fmla="*/ 362723 h 6857999"/>
              <a:gd name="connsiteX2693" fmla="*/ 3728458 w 7119498"/>
              <a:gd name="connsiteY2693" fmla="*/ 328982 h 6857999"/>
              <a:gd name="connsiteX2694" fmla="*/ 3728458 w 7119498"/>
              <a:gd name="connsiteY2694" fmla="*/ 295240 h 6857999"/>
              <a:gd name="connsiteX2695" fmla="*/ 3711587 w 7119498"/>
              <a:gd name="connsiteY2695" fmla="*/ 278369 h 6857999"/>
              <a:gd name="connsiteX2696" fmla="*/ 3669410 w 7119498"/>
              <a:gd name="connsiteY2696" fmla="*/ 328982 h 6857999"/>
              <a:gd name="connsiteX2697" fmla="*/ 3627233 w 7119498"/>
              <a:gd name="connsiteY2697" fmla="*/ 261498 h 6857999"/>
              <a:gd name="connsiteX2698" fmla="*/ 3644103 w 7119498"/>
              <a:gd name="connsiteY2698" fmla="*/ 227756 h 6857999"/>
              <a:gd name="connsiteX2699" fmla="*/ 3779070 w 7119498"/>
              <a:gd name="connsiteY2699" fmla="*/ 210886 h 6857999"/>
              <a:gd name="connsiteX2700" fmla="*/ 3829683 w 7119498"/>
              <a:gd name="connsiteY2700" fmla="*/ 219321 h 6857999"/>
              <a:gd name="connsiteX2701" fmla="*/ 4032133 w 7119498"/>
              <a:gd name="connsiteY2701" fmla="*/ 261498 h 6857999"/>
              <a:gd name="connsiteX2702" fmla="*/ 3981520 w 7119498"/>
              <a:gd name="connsiteY2702" fmla="*/ 312111 h 6857999"/>
              <a:gd name="connsiteX2703" fmla="*/ 3930908 w 7119498"/>
              <a:gd name="connsiteY2703" fmla="*/ 244627 h 6857999"/>
              <a:gd name="connsiteX2704" fmla="*/ 3838118 w 7119498"/>
              <a:gd name="connsiteY2704" fmla="*/ 286804 h 6857999"/>
              <a:gd name="connsiteX2705" fmla="*/ 3838118 w 7119498"/>
              <a:gd name="connsiteY2705" fmla="*/ 253063 h 6857999"/>
              <a:gd name="connsiteX2706" fmla="*/ 3939343 w 7119498"/>
              <a:gd name="connsiteY2706" fmla="*/ 202450 h 6857999"/>
              <a:gd name="connsiteX2707" fmla="*/ 4032133 w 7119498"/>
              <a:gd name="connsiteY2707" fmla="*/ 261498 h 6857999"/>
              <a:gd name="connsiteX2708" fmla="*/ 3365734 w 7119498"/>
              <a:gd name="connsiteY2708" fmla="*/ 227756 h 6857999"/>
              <a:gd name="connsiteX2709" fmla="*/ 3433218 w 7119498"/>
              <a:gd name="connsiteY2709" fmla="*/ 236192 h 6857999"/>
              <a:gd name="connsiteX2710" fmla="*/ 3382605 w 7119498"/>
              <a:gd name="connsiteY2710" fmla="*/ 337417 h 6857999"/>
              <a:gd name="connsiteX2711" fmla="*/ 3382605 w 7119498"/>
              <a:gd name="connsiteY2711" fmla="*/ 286804 h 6857999"/>
              <a:gd name="connsiteX2712" fmla="*/ 3365734 w 7119498"/>
              <a:gd name="connsiteY2712" fmla="*/ 269934 h 6857999"/>
              <a:gd name="connsiteX2713" fmla="*/ 3331993 w 7119498"/>
              <a:gd name="connsiteY2713" fmla="*/ 312111 h 6857999"/>
              <a:gd name="connsiteX2714" fmla="*/ 3382605 w 7119498"/>
              <a:gd name="connsiteY2714" fmla="*/ 371159 h 6857999"/>
              <a:gd name="connsiteX2715" fmla="*/ 3433218 w 7119498"/>
              <a:gd name="connsiteY2715" fmla="*/ 438642 h 6857999"/>
              <a:gd name="connsiteX2716" fmla="*/ 3407911 w 7119498"/>
              <a:gd name="connsiteY2716" fmla="*/ 447078 h 6857999"/>
              <a:gd name="connsiteX2717" fmla="*/ 3365734 w 7119498"/>
              <a:gd name="connsiteY2717" fmla="*/ 430207 h 6857999"/>
              <a:gd name="connsiteX2718" fmla="*/ 3289816 w 7119498"/>
              <a:gd name="connsiteY2718" fmla="*/ 303675 h 6857999"/>
              <a:gd name="connsiteX2719" fmla="*/ 3264509 w 7119498"/>
              <a:gd name="connsiteY2719" fmla="*/ 202450 h 6857999"/>
              <a:gd name="connsiteX2720" fmla="*/ 3306686 w 7119498"/>
              <a:gd name="connsiteY2720" fmla="*/ 202450 h 6857999"/>
              <a:gd name="connsiteX2721" fmla="*/ 3365734 w 7119498"/>
              <a:gd name="connsiteY2721" fmla="*/ 227756 h 6857999"/>
              <a:gd name="connsiteX2722" fmla="*/ 3256074 w 7119498"/>
              <a:gd name="connsiteY2722" fmla="*/ 286804 h 6857999"/>
              <a:gd name="connsiteX2723" fmla="*/ 3239203 w 7119498"/>
              <a:gd name="connsiteY2723" fmla="*/ 295240 h 6857999"/>
              <a:gd name="connsiteX2724" fmla="*/ 3137978 w 7119498"/>
              <a:gd name="connsiteY2724" fmla="*/ 236192 h 6857999"/>
              <a:gd name="connsiteX2725" fmla="*/ 3078930 w 7119498"/>
              <a:gd name="connsiteY2725" fmla="*/ 303675 h 6857999"/>
              <a:gd name="connsiteX2726" fmla="*/ 3045188 w 7119498"/>
              <a:gd name="connsiteY2726" fmla="*/ 261498 h 6857999"/>
              <a:gd name="connsiteX2727" fmla="*/ 3154849 w 7119498"/>
              <a:gd name="connsiteY2727" fmla="*/ 194015 h 6857999"/>
              <a:gd name="connsiteX2728" fmla="*/ 3256074 w 7119498"/>
              <a:gd name="connsiteY2728" fmla="*/ 286804 h 6857999"/>
              <a:gd name="connsiteX2729" fmla="*/ 2547498 w 7119498"/>
              <a:gd name="connsiteY2729" fmla="*/ 177144 h 6857999"/>
              <a:gd name="connsiteX2730" fmla="*/ 2505321 w 7119498"/>
              <a:gd name="connsiteY2730" fmla="*/ 236192 h 6857999"/>
              <a:gd name="connsiteX2731" fmla="*/ 2311306 w 7119498"/>
              <a:gd name="connsiteY2731" fmla="*/ 362723 h 6857999"/>
              <a:gd name="connsiteX2732" fmla="*/ 2361919 w 7119498"/>
              <a:gd name="connsiteY2732" fmla="*/ 455513 h 6857999"/>
              <a:gd name="connsiteX2733" fmla="*/ 2420967 w 7119498"/>
              <a:gd name="connsiteY2733" fmla="*/ 413336 h 6857999"/>
              <a:gd name="connsiteX2734" fmla="*/ 2471579 w 7119498"/>
              <a:gd name="connsiteY2734" fmla="*/ 472384 h 6857999"/>
              <a:gd name="connsiteX2735" fmla="*/ 2387225 w 7119498"/>
              <a:gd name="connsiteY2735" fmla="*/ 548303 h 6857999"/>
              <a:gd name="connsiteX2736" fmla="*/ 2235388 w 7119498"/>
              <a:gd name="connsiteY2736" fmla="*/ 379594 h 6857999"/>
              <a:gd name="connsiteX2737" fmla="*/ 2420967 w 7119498"/>
              <a:gd name="connsiteY2737" fmla="*/ 177144 h 6857999"/>
              <a:gd name="connsiteX2738" fmla="*/ 2547498 w 7119498"/>
              <a:gd name="connsiteY2738" fmla="*/ 177144 h 6857999"/>
              <a:gd name="connsiteX2739" fmla="*/ 4799757 w 7119498"/>
              <a:gd name="connsiteY2739" fmla="*/ 362723 h 6857999"/>
              <a:gd name="connsiteX2740" fmla="*/ 4647919 w 7119498"/>
              <a:gd name="connsiteY2740" fmla="*/ 522996 h 6857999"/>
              <a:gd name="connsiteX2741" fmla="*/ 4563565 w 7119498"/>
              <a:gd name="connsiteY2741" fmla="*/ 447078 h 6857999"/>
              <a:gd name="connsiteX2742" fmla="*/ 4614177 w 7119498"/>
              <a:gd name="connsiteY2742" fmla="*/ 388030 h 6857999"/>
              <a:gd name="connsiteX2743" fmla="*/ 4681661 w 7119498"/>
              <a:gd name="connsiteY2743" fmla="*/ 447078 h 6857999"/>
              <a:gd name="connsiteX2744" fmla="*/ 4706967 w 7119498"/>
              <a:gd name="connsiteY2744" fmla="*/ 447078 h 6857999"/>
              <a:gd name="connsiteX2745" fmla="*/ 4740709 w 7119498"/>
              <a:gd name="connsiteY2745" fmla="*/ 371159 h 6857999"/>
              <a:gd name="connsiteX2746" fmla="*/ 4631048 w 7119498"/>
              <a:gd name="connsiteY2746" fmla="*/ 219321 h 6857999"/>
              <a:gd name="connsiteX2747" fmla="*/ 4521388 w 7119498"/>
              <a:gd name="connsiteY2747" fmla="*/ 202450 h 6857999"/>
              <a:gd name="connsiteX2748" fmla="*/ 4479210 w 7119498"/>
              <a:gd name="connsiteY2748" fmla="*/ 160273 h 6857999"/>
              <a:gd name="connsiteX2749" fmla="*/ 4546694 w 7119498"/>
              <a:gd name="connsiteY2749" fmla="*/ 151838 h 6857999"/>
              <a:gd name="connsiteX2750" fmla="*/ 4799757 w 7119498"/>
              <a:gd name="connsiteY2750" fmla="*/ 362723 h 6857999"/>
              <a:gd name="connsiteX2751" fmla="*/ 4276760 w 7119498"/>
              <a:gd name="connsiteY2751" fmla="*/ 194015 h 6857999"/>
              <a:gd name="connsiteX2752" fmla="*/ 4428598 w 7119498"/>
              <a:gd name="connsiteY2752" fmla="*/ 371159 h 6857999"/>
              <a:gd name="connsiteX2753" fmla="*/ 4411727 w 7119498"/>
              <a:gd name="connsiteY2753" fmla="*/ 438642 h 6857999"/>
              <a:gd name="connsiteX2754" fmla="*/ 4394856 w 7119498"/>
              <a:gd name="connsiteY2754" fmla="*/ 320546 h 6857999"/>
              <a:gd name="connsiteX2755" fmla="*/ 4234583 w 7119498"/>
              <a:gd name="connsiteY2755" fmla="*/ 202450 h 6857999"/>
              <a:gd name="connsiteX2756" fmla="*/ 3551314 w 7119498"/>
              <a:gd name="connsiteY2756" fmla="*/ 134967 h 6857999"/>
              <a:gd name="connsiteX2757" fmla="*/ 2707771 w 7119498"/>
              <a:gd name="connsiteY2757" fmla="*/ 244627 h 6857999"/>
              <a:gd name="connsiteX2758" fmla="*/ 2623417 w 7119498"/>
              <a:gd name="connsiteY2758" fmla="*/ 354288 h 6857999"/>
              <a:gd name="connsiteX2759" fmla="*/ 2648723 w 7119498"/>
              <a:gd name="connsiteY2759" fmla="*/ 430207 h 6857999"/>
              <a:gd name="connsiteX2760" fmla="*/ 2640288 w 7119498"/>
              <a:gd name="connsiteY2760" fmla="*/ 447078 h 6857999"/>
              <a:gd name="connsiteX2761" fmla="*/ 2606546 w 7119498"/>
              <a:gd name="connsiteY2761" fmla="*/ 371159 h 6857999"/>
              <a:gd name="connsiteX2762" fmla="*/ 2682465 w 7119498"/>
              <a:gd name="connsiteY2762" fmla="*/ 236192 h 6857999"/>
              <a:gd name="connsiteX2763" fmla="*/ 3559749 w 7119498"/>
              <a:gd name="connsiteY2763" fmla="*/ 118096 h 6857999"/>
              <a:gd name="connsiteX2764" fmla="*/ 4276760 w 7119498"/>
              <a:gd name="connsiteY2764" fmla="*/ 194015 h 6857999"/>
              <a:gd name="connsiteX2765" fmla="*/ 3585055 w 7119498"/>
              <a:gd name="connsiteY2765" fmla="*/ 16871 h 6857999"/>
              <a:gd name="connsiteX2766" fmla="*/ 3812812 w 7119498"/>
              <a:gd name="connsiteY2766" fmla="*/ 25306 h 6857999"/>
              <a:gd name="connsiteX2767" fmla="*/ 3989956 w 7119498"/>
              <a:gd name="connsiteY2767" fmla="*/ 42177 h 6857999"/>
              <a:gd name="connsiteX2768" fmla="*/ 4538258 w 7119498"/>
              <a:gd name="connsiteY2768" fmla="*/ 345852 h 6857999"/>
              <a:gd name="connsiteX2769" fmla="*/ 4462340 w 7119498"/>
              <a:gd name="connsiteY2769" fmla="*/ 522996 h 6857999"/>
              <a:gd name="connsiteX2770" fmla="*/ 4428598 w 7119498"/>
              <a:gd name="connsiteY2770" fmla="*/ 472384 h 6857999"/>
              <a:gd name="connsiteX2771" fmla="*/ 4462340 w 7119498"/>
              <a:gd name="connsiteY2771" fmla="*/ 371159 h 6857999"/>
              <a:gd name="connsiteX2772" fmla="*/ 3551314 w 7119498"/>
              <a:gd name="connsiteY2772" fmla="*/ 84354 h 6857999"/>
              <a:gd name="connsiteX2773" fmla="*/ 2572804 w 7119498"/>
              <a:gd name="connsiteY2773" fmla="*/ 345852 h 6857999"/>
              <a:gd name="connsiteX2774" fmla="*/ 2589675 w 7119498"/>
              <a:gd name="connsiteY2774" fmla="*/ 447078 h 6857999"/>
              <a:gd name="connsiteX2775" fmla="*/ 2631852 w 7119498"/>
              <a:gd name="connsiteY2775" fmla="*/ 497690 h 6857999"/>
              <a:gd name="connsiteX2776" fmla="*/ 2606546 w 7119498"/>
              <a:gd name="connsiteY2776" fmla="*/ 548303 h 6857999"/>
              <a:gd name="connsiteX2777" fmla="*/ 2513757 w 7119498"/>
              <a:gd name="connsiteY2777" fmla="*/ 379594 h 6857999"/>
              <a:gd name="connsiteX2778" fmla="*/ 2657159 w 7119498"/>
              <a:gd name="connsiteY2778" fmla="*/ 143402 h 6857999"/>
              <a:gd name="connsiteX2779" fmla="*/ 2876480 w 7119498"/>
              <a:gd name="connsiteY2779" fmla="*/ 75919 h 6857999"/>
              <a:gd name="connsiteX2780" fmla="*/ 3517572 w 7119498"/>
              <a:gd name="connsiteY2780" fmla="*/ 8435 h 6857999"/>
              <a:gd name="connsiteX2781" fmla="*/ 3542878 w 7119498"/>
              <a:gd name="connsiteY2781" fmla="*/ 0 h 6857999"/>
              <a:gd name="connsiteX2782" fmla="*/ 3585055 w 7119498"/>
              <a:gd name="connsiteY2782" fmla="*/ 16871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</a:cxnLst>
            <a:rect l="l" t="t" r="r" b="b"/>
            <a:pathLst>
              <a:path w="7119498" h="6857999">
                <a:moveTo>
                  <a:pt x="3104236" y="6588067"/>
                </a:moveTo>
                <a:cubicBezTo>
                  <a:pt x="3104236" y="6613373"/>
                  <a:pt x="3121107" y="6621808"/>
                  <a:pt x="3146413" y="6621808"/>
                </a:cubicBezTo>
                <a:cubicBezTo>
                  <a:pt x="3197026" y="6621808"/>
                  <a:pt x="3154849" y="6562760"/>
                  <a:pt x="3256074" y="6571196"/>
                </a:cubicBezTo>
                <a:cubicBezTo>
                  <a:pt x="3256074" y="6621808"/>
                  <a:pt x="3180155" y="6663985"/>
                  <a:pt x="3154849" y="6663985"/>
                </a:cubicBezTo>
                <a:cubicBezTo>
                  <a:pt x="3112672" y="6663985"/>
                  <a:pt x="3045188" y="6630244"/>
                  <a:pt x="3045188" y="6596502"/>
                </a:cubicBezTo>
                <a:cubicBezTo>
                  <a:pt x="3045188" y="6579631"/>
                  <a:pt x="3053624" y="6554325"/>
                  <a:pt x="3078930" y="6554325"/>
                </a:cubicBezTo>
                <a:cubicBezTo>
                  <a:pt x="3112672" y="6554325"/>
                  <a:pt x="3104236" y="6579631"/>
                  <a:pt x="3104236" y="6588067"/>
                </a:cubicBezTo>
                <a:close/>
                <a:moveTo>
                  <a:pt x="4032133" y="6588067"/>
                </a:moveTo>
                <a:cubicBezTo>
                  <a:pt x="4032133" y="6647115"/>
                  <a:pt x="3964649" y="6655550"/>
                  <a:pt x="3947779" y="6655550"/>
                </a:cubicBezTo>
                <a:cubicBezTo>
                  <a:pt x="3905602" y="6655550"/>
                  <a:pt x="3880295" y="6647115"/>
                  <a:pt x="3838118" y="6604938"/>
                </a:cubicBezTo>
                <a:lnTo>
                  <a:pt x="3838118" y="6571196"/>
                </a:lnTo>
                <a:cubicBezTo>
                  <a:pt x="3871860" y="6588067"/>
                  <a:pt x="3914037" y="6613373"/>
                  <a:pt x="3939343" y="6613373"/>
                </a:cubicBezTo>
                <a:cubicBezTo>
                  <a:pt x="3956214" y="6613373"/>
                  <a:pt x="3973085" y="6545890"/>
                  <a:pt x="3989956" y="6545890"/>
                </a:cubicBezTo>
                <a:cubicBezTo>
                  <a:pt x="4032133" y="6545890"/>
                  <a:pt x="4032133" y="6588067"/>
                  <a:pt x="4032133" y="6588067"/>
                </a:cubicBezTo>
                <a:close/>
                <a:moveTo>
                  <a:pt x="4943159" y="6520583"/>
                </a:moveTo>
                <a:cubicBezTo>
                  <a:pt x="4943159" y="6529019"/>
                  <a:pt x="4951594" y="6529019"/>
                  <a:pt x="4960030" y="6537454"/>
                </a:cubicBezTo>
                <a:cubicBezTo>
                  <a:pt x="4926288" y="6571196"/>
                  <a:pt x="4875675" y="6604938"/>
                  <a:pt x="4850369" y="6604938"/>
                </a:cubicBezTo>
                <a:lnTo>
                  <a:pt x="4808192" y="6604938"/>
                </a:lnTo>
                <a:cubicBezTo>
                  <a:pt x="4816627" y="6537454"/>
                  <a:pt x="4875675" y="6537454"/>
                  <a:pt x="4909417" y="6520583"/>
                </a:cubicBezTo>
                <a:lnTo>
                  <a:pt x="4943159" y="6520583"/>
                </a:lnTo>
                <a:close/>
                <a:moveTo>
                  <a:pt x="2226952" y="6571196"/>
                </a:moveTo>
                <a:cubicBezTo>
                  <a:pt x="2226952" y="6571196"/>
                  <a:pt x="2226952" y="6579631"/>
                  <a:pt x="2235388" y="6588067"/>
                </a:cubicBezTo>
                <a:cubicBezTo>
                  <a:pt x="2226952" y="6596502"/>
                  <a:pt x="2218517" y="6596502"/>
                  <a:pt x="2193210" y="6596502"/>
                </a:cubicBezTo>
                <a:cubicBezTo>
                  <a:pt x="2151033" y="6596502"/>
                  <a:pt x="2125727" y="6571196"/>
                  <a:pt x="2091985" y="6537454"/>
                </a:cubicBezTo>
                <a:cubicBezTo>
                  <a:pt x="2091985" y="6529019"/>
                  <a:pt x="2100421" y="6520583"/>
                  <a:pt x="2117292" y="6520583"/>
                </a:cubicBezTo>
                <a:cubicBezTo>
                  <a:pt x="2142598" y="6520583"/>
                  <a:pt x="2193210" y="6554325"/>
                  <a:pt x="2226952" y="6571196"/>
                </a:cubicBezTo>
                <a:close/>
                <a:moveTo>
                  <a:pt x="3905602" y="6520583"/>
                </a:moveTo>
                <a:cubicBezTo>
                  <a:pt x="3888731" y="6529019"/>
                  <a:pt x="3871860" y="6529019"/>
                  <a:pt x="3854989" y="6529019"/>
                </a:cubicBezTo>
                <a:cubicBezTo>
                  <a:pt x="3838118" y="6529019"/>
                  <a:pt x="3821247" y="6529019"/>
                  <a:pt x="3804376" y="6495277"/>
                </a:cubicBezTo>
                <a:cubicBezTo>
                  <a:pt x="3804376" y="6495277"/>
                  <a:pt x="3795941" y="6503712"/>
                  <a:pt x="3821247" y="6503712"/>
                </a:cubicBezTo>
                <a:cubicBezTo>
                  <a:pt x="3838118" y="6503712"/>
                  <a:pt x="3854989" y="6495277"/>
                  <a:pt x="3897166" y="6486842"/>
                </a:cubicBezTo>
                <a:cubicBezTo>
                  <a:pt x="3897166" y="6495277"/>
                  <a:pt x="3905602" y="6512148"/>
                  <a:pt x="3905602" y="6520583"/>
                </a:cubicBezTo>
                <a:close/>
                <a:moveTo>
                  <a:pt x="4841934" y="6520583"/>
                </a:moveTo>
                <a:lnTo>
                  <a:pt x="4833498" y="6469971"/>
                </a:lnTo>
                <a:cubicBezTo>
                  <a:pt x="4841934" y="6469971"/>
                  <a:pt x="4858805" y="6486842"/>
                  <a:pt x="4875675" y="6503712"/>
                </a:cubicBezTo>
                <a:cubicBezTo>
                  <a:pt x="4867240" y="6512148"/>
                  <a:pt x="4850369" y="6520583"/>
                  <a:pt x="4841934" y="6520583"/>
                </a:cubicBezTo>
                <a:close/>
                <a:moveTo>
                  <a:pt x="4706967" y="6503712"/>
                </a:moveTo>
                <a:cubicBezTo>
                  <a:pt x="4690096" y="6562760"/>
                  <a:pt x="4639484" y="6613373"/>
                  <a:pt x="4580436" y="6613373"/>
                </a:cubicBezTo>
                <a:lnTo>
                  <a:pt x="4546694" y="6613373"/>
                </a:lnTo>
                <a:cubicBezTo>
                  <a:pt x="4563565" y="6579631"/>
                  <a:pt x="4639484" y="6596502"/>
                  <a:pt x="4673225" y="6529019"/>
                </a:cubicBezTo>
                <a:cubicBezTo>
                  <a:pt x="4681661" y="6512148"/>
                  <a:pt x="4690096" y="6486842"/>
                  <a:pt x="4706967" y="6469971"/>
                </a:cubicBezTo>
                <a:lnTo>
                  <a:pt x="4706967" y="6503712"/>
                </a:lnTo>
                <a:close/>
                <a:moveTo>
                  <a:pt x="3281380" y="6478406"/>
                </a:moveTo>
                <a:cubicBezTo>
                  <a:pt x="3272945" y="6495277"/>
                  <a:pt x="3247638" y="6520583"/>
                  <a:pt x="3230768" y="6537454"/>
                </a:cubicBezTo>
                <a:cubicBezTo>
                  <a:pt x="3197026" y="6537454"/>
                  <a:pt x="3197026" y="6529019"/>
                  <a:pt x="3188590" y="6529019"/>
                </a:cubicBezTo>
                <a:cubicBezTo>
                  <a:pt x="3197026" y="6512148"/>
                  <a:pt x="3213897" y="6469971"/>
                  <a:pt x="3239203" y="6469971"/>
                </a:cubicBezTo>
                <a:cubicBezTo>
                  <a:pt x="3256074" y="6469971"/>
                  <a:pt x="3264509" y="6478406"/>
                  <a:pt x="3281380" y="6478406"/>
                </a:cubicBezTo>
                <a:close/>
                <a:moveTo>
                  <a:pt x="2420967" y="6554325"/>
                </a:moveTo>
                <a:cubicBezTo>
                  <a:pt x="2437838" y="6571196"/>
                  <a:pt x="2471579" y="6571196"/>
                  <a:pt x="2488450" y="6579631"/>
                </a:cubicBezTo>
                <a:lnTo>
                  <a:pt x="2429402" y="6579631"/>
                </a:lnTo>
                <a:cubicBezTo>
                  <a:pt x="2404096" y="6562760"/>
                  <a:pt x="2370354" y="6537454"/>
                  <a:pt x="2353483" y="6503712"/>
                </a:cubicBezTo>
                <a:lnTo>
                  <a:pt x="2361919" y="6469971"/>
                </a:lnTo>
                <a:cubicBezTo>
                  <a:pt x="2353483" y="6486842"/>
                  <a:pt x="2378790" y="6537454"/>
                  <a:pt x="2420967" y="6554325"/>
                </a:cubicBezTo>
                <a:close/>
                <a:moveTo>
                  <a:pt x="2201646" y="6512148"/>
                </a:moveTo>
                <a:cubicBezTo>
                  <a:pt x="2193210" y="6512148"/>
                  <a:pt x="2176340" y="6503712"/>
                  <a:pt x="2167904" y="6503712"/>
                </a:cubicBezTo>
                <a:cubicBezTo>
                  <a:pt x="2167904" y="6495277"/>
                  <a:pt x="2184775" y="6478406"/>
                  <a:pt x="2201646" y="6469971"/>
                </a:cubicBezTo>
                <a:lnTo>
                  <a:pt x="2201646" y="6512148"/>
                </a:lnTo>
                <a:close/>
                <a:moveTo>
                  <a:pt x="3652539" y="6630244"/>
                </a:moveTo>
                <a:cubicBezTo>
                  <a:pt x="3644103" y="6630244"/>
                  <a:pt x="3627233" y="6613373"/>
                  <a:pt x="3627233" y="6596502"/>
                </a:cubicBezTo>
                <a:cubicBezTo>
                  <a:pt x="3627233" y="6562760"/>
                  <a:pt x="3652539" y="6537454"/>
                  <a:pt x="3669410" y="6537454"/>
                </a:cubicBezTo>
                <a:cubicBezTo>
                  <a:pt x="3694716" y="6537454"/>
                  <a:pt x="3694716" y="6562760"/>
                  <a:pt x="3711587" y="6579631"/>
                </a:cubicBezTo>
                <a:cubicBezTo>
                  <a:pt x="3720022" y="6571196"/>
                  <a:pt x="3728458" y="6562760"/>
                  <a:pt x="3728458" y="6545890"/>
                </a:cubicBezTo>
                <a:cubicBezTo>
                  <a:pt x="3728458" y="6520583"/>
                  <a:pt x="3728458" y="6537454"/>
                  <a:pt x="3720022" y="6529019"/>
                </a:cubicBezTo>
                <a:cubicBezTo>
                  <a:pt x="3711587" y="6512148"/>
                  <a:pt x="3686280" y="6495277"/>
                  <a:pt x="3660974" y="6486842"/>
                </a:cubicBezTo>
                <a:cubicBezTo>
                  <a:pt x="3660974" y="6478406"/>
                  <a:pt x="3652539" y="6453100"/>
                  <a:pt x="3635668" y="6427794"/>
                </a:cubicBezTo>
                <a:cubicBezTo>
                  <a:pt x="3753764" y="6410923"/>
                  <a:pt x="3779070" y="6571196"/>
                  <a:pt x="3829683" y="6647115"/>
                </a:cubicBezTo>
                <a:cubicBezTo>
                  <a:pt x="3736893" y="6630244"/>
                  <a:pt x="3694716" y="6638679"/>
                  <a:pt x="3652539" y="6630244"/>
                </a:cubicBezTo>
                <a:close/>
                <a:moveTo>
                  <a:pt x="3618797" y="6495277"/>
                </a:moveTo>
                <a:cubicBezTo>
                  <a:pt x="3618797" y="6529019"/>
                  <a:pt x="3585055" y="6638679"/>
                  <a:pt x="3526007" y="6638679"/>
                </a:cubicBezTo>
                <a:cubicBezTo>
                  <a:pt x="3466959" y="6638679"/>
                  <a:pt x="3433218" y="6503712"/>
                  <a:pt x="3433218" y="6495277"/>
                </a:cubicBezTo>
                <a:cubicBezTo>
                  <a:pt x="3433218" y="6486842"/>
                  <a:pt x="3441653" y="6461535"/>
                  <a:pt x="3466959" y="6444664"/>
                </a:cubicBezTo>
                <a:cubicBezTo>
                  <a:pt x="3466959" y="6469971"/>
                  <a:pt x="3492266" y="6529019"/>
                  <a:pt x="3517572" y="6529019"/>
                </a:cubicBezTo>
                <a:cubicBezTo>
                  <a:pt x="3542878" y="6529019"/>
                  <a:pt x="3551314" y="6512148"/>
                  <a:pt x="3568185" y="6503712"/>
                </a:cubicBezTo>
                <a:cubicBezTo>
                  <a:pt x="3568185" y="6495277"/>
                  <a:pt x="3576620" y="6478406"/>
                  <a:pt x="3551314" y="6478406"/>
                </a:cubicBezTo>
                <a:cubicBezTo>
                  <a:pt x="3534443" y="6478406"/>
                  <a:pt x="3526007" y="6495277"/>
                  <a:pt x="3517572" y="6495277"/>
                </a:cubicBezTo>
                <a:cubicBezTo>
                  <a:pt x="3509137" y="6486842"/>
                  <a:pt x="3500701" y="6478406"/>
                  <a:pt x="3500701" y="6461535"/>
                </a:cubicBezTo>
                <a:cubicBezTo>
                  <a:pt x="3500701" y="6436229"/>
                  <a:pt x="3534443" y="6419358"/>
                  <a:pt x="3551314" y="6419358"/>
                </a:cubicBezTo>
                <a:cubicBezTo>
                  <a:pt x="3601926" y="6419358"/>
                  <a:pt x="3618797" y="6461535"/>
                  <a:pt x="3618797" y="6495277"/>
                </a:cubicBezTo>
                <a:close/>
                <a:moveTo>
                  <a:pt x="3433218" y="6419358"/>
                </a:moveTo>
                <a:cubicBezTo>
                  <a:pt x="3407911" y="6461535"/>
                  <a:pt x="3331993" y="6520583"/>
                  <a:pt x="3331993" y="6545890"/>
                </a:cubicBezTo>
                <a:cubicBezTo>
                  <a:pt x="3331993" y="6562760"/>
                  <a:pt x="3340428" y="6571196"/>
                  <a:pt x="3374170" y="6588067"/>
                </a:cubicBezTo>
                <a:cubicBezTo>
                  <a:pt x="3391041" y="6554325"/>
                  <a:pt x="3340428" y="6545890"/>
                  <a:pt x="3399476" y="6520583"/>
                </a:cubicBezTo>
                <a:cubicBezTo>
                  <a:pt x="3407911" y="6545890"/>
                  <a:pt x="3416347" y="6579631"/>
                  <a:pt x="3433218" y="6621808"/>
                </a:cubicBezTo>
                <a:cubicBezTo>
                  <a:pt x="3340428" y="6621808"/>
                  <a:pt x="3348864" y="6655550"/>
                  <a:pt x="3315122" y="6655550"/>
                </a:cubicBezTo>
                <a:lnTo>
                  <a:pt x="3256074" y="6655550"/>
                </a:lnTo>
                <a:cubicBezTo>
                  <a:pt x="3315122" y="6562760"/>
                  <a:pt x="3289816" y="6402487"/>
                  <a:pt x="3416347" y="6410923"/>
                </a:cubicBezTo>
                <a:cubicBezTo>
                  <a:pt x="3416347" y="6410923"/>
                  <a:pt x="3424782" y="6419358"/>
                  <a:pt x="3433218" y="6419358"/>
                </a:cubicBezTo>
                <a:close/>
                <a:moveTo>
                  <a:pt x="2648723" y="6427794"/>
                </a:moveTo>
                <a:cubicBezTo>
                  <a:pt x="2648723" y="6444664"/>
                  <a:pt x="2623417" y="6478406"/>
                  <a:pt x="2623417" y="6495277"/>
                </a:cubicBezTo>
                <a:cubicBezTo>
                  <a:pt x="2623417" y="6529019"/>
                  <a:pt x="2657159" y="6596502"/>
                  <a:pt x="2699336" y="6604938"/>
                </a:cubicBezTo>
                <a:cubicBezTo>
                  <a:pt x="2977705" y="6706163"/>
                  <a:pt x="3272945" y="6723033"/>
                  <a:pt x="3559749" y="6723033"/>
                </a:cubicBezTo>
                <a:cubicBezTo>
                  <a:pt x="3770635" y="6723033"/>
                  <a:pt x="4276760" y="6672421"/>
                  <a:pt x="4361115" y="6588067"/>
                </a:cubicBezTo>
                <a:cubicBezTo>
                  <a:pt x="4411727" y="6537454"/>
                  <a:pt x="4403292" y="6469971"/>
                  <a:pt x="4420163" y="6427794"/>
                </a:cubicBezTo>
                <a:cubicBezTo>
                  <a:pt x="4420163" y="6444664"/>
                  <a:pt x="4428598" y="6461535"/>
                  <a:pt x="4428598" y="6478406"/>
                </a:cubicBezTo>
                <a:cubicBezTo>
                  <a:pt x="4428598" y="6545890"/>
                  <a:pt x="4352679" y="6638679"/>
                  <a:pt x="4259889" y="6663985"/>
                </a:cubicBezTo>
                <a:cubicBezTo>
                  <a:pt x="4091181" y="6714598"/>
                  <a:pt x="3762199" y="6739904"/>
                  <a:pt x="3559749" y="6739904"/>
                </a:cubicBezTo>
                <a:cubicBezTo>
                  <a:pt x="3281380" y="6739904"/>
                  <a:pt x="2960834" y="6731469"/>
                  <a:pt x="2690900" y="6621808"/>
                </a:cubicBezTo>
                <a:cubicBezTo>
                  <a:pt x="2623417" y="6596502"/>
                  <a:pt x="2606546" y="6520583"/>
                  <a:pt x="2606546" y="6478406"/>
                </a:cubicBezTo>
                <a:cubicBezTo>
                  <a:pt x="2606546" y="6461535"/>
                  <a:pt x="2623417" y="6427794"/>
                  <a:pt x="2640288" y="6410923"/>
                </a:cubicBezTo>
                <a:cubicBezTo>
                  <a:pt x="2640288" y="6410923"/>
                  <a:pt x="2648723" y="6402487"/>
                  <a:pt x="2648723" y="6427794"/>
                </a:cubicBezTo>
                <a:close/>
                <a:moveTo>
                  <a:pt x="5128738" y="6368746"/>
                </a:moveTo>
                <a:cubicBezTo>
                  <a:pt x="5086561" y="6419358"/>
                  <a:pt x="5061255" y="6427794"/>
                  <a:pt x="5019078" y="6427794"/>
                </a:cubicBezTo>
                <a:cubicBezTo>
                  <a:pt x="4993771" y="6427794"/>
                  <a:pt x="4934723" y="6410923"/>
                  <a:pt x="4934723" y="6377181"/>
                </a:cubicBezTo>
                <a:cubicBezTo>
                  <a:pt x="4934723" y="6402487"/>
                  <a:pt x="4985336" y="6410923"/>
                  <a:pt x="5010642" y="6410923"/>
                </a:cubicBezTo>
                <a:cubicBezTo>
                  <a:pt x="5027513" y="6410923"/>
                  <a:pt x="5086561" y="6385616"/>
                  <a:pt x="5128738" y="6368746"/>
                </a:cubicBezTo>
                <a:close/>
                <a:moveTo>
                  <a:pt x="2851173" y="6351875"/>
                </a:moveTo>
                <a:cubicBezTo>
                  <a:pt x="2868044" y="6377181"/>
                  <a:pt x="2910221" y="6394052"/>
                  <a:pt x="2901786" y="6436229"/>
                </a:cubicBezTo>
                <a:cubicBezTo>
                  <a:pt x="2884915" y="6410923"/>
                  <a:pt x="2842738" y="6377181"/>
                  <a:pt x="2817432" y="6351875"/>
                </a:cubicBezTo>
                <a:lnTo>
                  <a:pt x="2851173" y="6351875"/>
                </a:lnTo>
                <a:close/>
                <a:moveTo>
                  <a:pt x="1990760" y="6385616"/>
                </a:moveTo>
                <a:cubicBezTo>
                  <a:pt x="2016066" y="6385616"/>
                  <a:pt x="2058244" y="6368746"/>
                  <a:pt x="2091985" y="6368746"/>
                </a:cubicBezTo>
                <a:cubicBezTo>
                  <a:pt x="2066679" y="6385616"/>
                  <a:pt x="2016066" y="6402487"/>
                  <a:pt x="1999196" y="6402487"/>
                </a:cubicBezTo>
                <a:cubicBezTo>
                  <a:pt x="1957018" y="6402487"/>
                  <a:pt x="1940148" y="6394052"/>
                  <a:pt x="1914841" y="6351875"/>
                </a:cubicBezTo>
                <a:cubicBezTo>
                  <a:pt x="1940148" y="6368746"/>
                  <a:pt x="1973889" y="6385616"/>
                  <a:pt x="1990760" y="6385616"/>
                </a:cubicBezTo>
                <a:close/>
                <a:moveTo>
                  <a:pt x="4799757" y="6495277"/>
                </a:moveTo>
                <a:cubicBezTo>
                  <a:pt x="4799757" y="6571196"/>
                  <a:pt x="4740709" y="6672421"/>
                  <a:pt x="4605742" y="6706163"/>
                </a:cubicBezTo>
                <a:lnTo>
                  <a:pt x="4479210" y="6697727"/>
                </a:lnTo>
                <a:cubicBezTo>
                  <a:pt x="4496081" y="6680856"/>
                  <a:pt x="4504517" y="6647115"/>
                  <a:pt x="4529823" y="6647115"/>
                </a:cubicBezTo>
                <a:cubicBezTo>
                  <a:pt x="4563565" y="6638679"/>
                  <a:pt x="4597306" y="6647115"/>
                  <a:pt x="4631048" y="6630244"/>
                </a:cubicBezTo>
                <a:cubicBezTo>
                  <a:pt x="4690096" y="6604938"/>
                  <a:pt x="4740709" y="6545890"/>
                  <a:pt x="4740709" y="6486842"/>
                </a:cubicBezTo>
                <a:cubicBezTo>
                  <a:pt x="4740709" y="6469971"/>
                  <a:pt x="4723838" y="6436229"/>
                  <a:pt x="4706967" y="6410923"/>
                </a:cubicBezTo>
                <a:cubicBezTo>
                  <a:pt x="4673225" y="6427794"/>
                  <a:pt x="4631048" y="6478406"/>
                  <a:pt x="4614177" y="6478406"/>
                </a:cubicBezTo>
                <a:cubicBezTo>
                  <a:pt x="4580436" y="6478406"/>
                  <a:pt x="4563565" y="6427794"/>
                  <a:pt x="4563565" y="6410923"/>
                </a:cubicBezTo>
                <a:cubicBezTo>
                  <a:pt x="4563565" y="6343439"/>
                  <a:pt x="4614177" y="6343439"/>
                  <a:pt x="4656354" y="6343439"/>
                </a:cubicBezTo>
                <a:cubicBezTo>
                  <a:pt x="4757579" y="6343439"/>
                  <a:pt x="4799757" y="6427794"/>
                  <a:pt x="4799757" y="6495277"/>
                </a:cubicBezTo>
                <a:close/>
                <a:moveTo>
                  <a:pt x="4141793" y="6419358"/>
                </a:moveTo>
                <a:cubicBezTo>
                  <a:pt x="4141793" y="6385616"/>
                  <a:pt x="4192406" y="6326569"/>
                  <a:pt x="4251454" y="6351875"/>
                </a:cubicBezTo>
                <a:cubicBezTo>
                  <a:pt x="4217712" y="6368746"/>
                  <a:pt x="4175535" y="6394052"/>
                  <a:pt x="4141793" y="6419358"/>
                </a:cubicBezTo>
                <a:close/>
                <a:moveTo>
                  <a:pt x="2631852" y="6360310"/>
                </a:moveTo>
                <a:cubicBezTo>
                  <a:pt x="2631852" y="6377181"/>
                  <a:pt x="2589675" y="6402487"/>
                  <a:pt x="2581240" y="6436229"/>
                </a:cubicBezTo>
                <a:cubicBezTo>
                  <a:pt x="2572804" y="6453100"/>
                  <a:pt x="2572804" y="6486842"/>
                  <a:pt x="2572804" y="6503712"/>
                </a:cubicBezTo>
                <a:cubicBezTo>
                  <a:pt x="2572804" y="6765211"/>
                  <a:pt x="3517572" y="6773646"/>
                  <a:pt x="3568185" y="6773646"/>
                </a:cubicBezTo>
                <a:cubicBezTo>
                  <a:pt x="3804376" y="6773646"/>
                  <a:pt x="4065875" y="6765211"/>
                  <a:pt x="4293631" y="6680856"/>
                </a:cubicBezTo>
                <a:cubicBezTo>
                  <a:pt x="4386421" y="6647115"/>
                  <a:pt x="4462340" y="6562760"/>
                  <a:pt x="4462340" y="6478406"/>
                </a:cubicBezTo>
                <a:cubicBezTo>
                  <a:pt x="4462340" y="6461535"/>
                  <a:pt x="4428598" y="6402487"/>
                  <a:pt x="4428598" y="6377181"/>
                </a:cubicBezTo>
                <a:cubicBezTo>
                  <a:pt x="4428598" y="6360310"/>
                  <a:pt x="4445469" y="6351875"/>
                  <a:pt x="4445469" y="6343439"/>
                </a:cubicBezTo>
                <a:lnTo>
                  <a:pt x="4470775" y="6343439"/>
                </a:lnTo>
                <a:cubicBezTo>
                  <a:pt x="4512952" y="6427794"/>
                  <a:pt x="4538258" y="6461535"/>
                  <a:pt x="4538258" y="6520583"/>
                </a:cubicBezTo>
                <a:cubicBezTo>
                  <a:pt x="4538258" y="6613373"/>
                  <a:pt x="4445469" y="6706163"/>
                  <a:pt x="4335808" y="6739904"/>
                </a:cubicBezTo>
                <a:cubicBezTo>
                  <a:pt x="4082745" y="6815823"/>
                  <a:pt x="3829683" y="6841129"/>
                  <a:pt x="3576620" y="6841129"/>
                </a:cubicBezTo>
                <a:cubicBezTo>
                  <a:pt x="3568185" y="6849565"/>
                  <a:pt x="3568185" y="6858000"/>
                  <a:pt x="3542878" y="6858000"/>
                </a:cubicBezTo>
                <a:cubicBezTo>
                  <a:pt x="3526007" y="6858000"/>
                  <a:pt x="3517572" y="6841129"/>
                  <a:pt x="3500701" y="6841129"/>
                </a:cubicBezTo>
                <a:cubicBezTo>
                  <a:pt x="3281380" y="6832694"/>
                  <a:pt x="3045188" y="6807388"/>
                  <a:pt x="2825867" y="6765211"/>
                </a:cubicBezTo>
                <a:cubicBezTo>
                  <a:pt x="2766819" y="6756775"/>
                  <a:pt x="2690900" y="6731469"/>
                  <a:pt x="2640288" y="6697727"/>
                </a:cubicBezTo>
                <a:cubicBezTo>
                  <a:pt x="2522192" y="6630244"/>
                  <a:pt x="2513757" y="6554325"/>
                  <a:pt x="2513757" y="6469971"/>
                </a:cubicBezTo>
                <a:cubicBezTo>
                  <a:pt x="2513757" y="6436229"/>
                  <a:pt x="2539063" y="6326569"/>
                  <a:pt x="2589675" y="6309698"/>
                </a:cubicBezTo>
                <a:cubicBezTo>
                  <a:pt x="2606546" y="6318133"/>
                  <a:pt x="2631852" y="6335004"/>
                  <a:pt x="2631852" y="6360310"/>
                </a:cubicBezTo>
                <a:close/>
                <a:moveTo>
                  <a:pt x="2471579" y="6385616"/>
                </a:moveTo>
                <a:cubicBezTo>
                  <a:pt x="2471579" y="6419358"/>
                  <a:pt x="2454709" y="6444664"/>
                  <a:pt x="2429402" y="6444664"/>
                </a:cubicBezTo>
                <a:cubicBezTo>
                  <a:pt x="2404096" y="6444664"/>
                  <a:pt x="2387225" y="6427794"/>
                  <a:pt x="2361919" y="6402487"/>
                </a:cubicBezTo>
                <a:cubicBezTo>
                  <a:pt x="2336613" y="6427794"/>
                  <a:pt x="2311306" y="6469971"/>
                  <a:pt x="2311306" y="6486842"/>
                </a:cubicBezTo>
                <a:cubicBezTo>
                  <a:pt x="2311306" y="6545890"/>
                  <a:pt x="2387225" y="6596502"/>
                  <a:pt x="2429402" y="6604938"/>
                </a:cubicBezTo>
                <a:cubicBezTo>
                  <a:pt x="2446273" y="6613373"/>
                  <a:pt x="2480015" y="6613373"/>
                  <a:pt x="2505321" y="6613373"/>
                </a:cubicBezTo>
                <a:cubicBezTo>
                  <a:pt x="2513757" y="6630244"/>
                  <a:pt x="2530627" y="6655550"/>
                  <a:pt x="2547498" y="6680856"/>
                </a:cubicBezTo>
                <a:cubicBezTo>
                  <a:pt x="2530627" y="6680856"/>
                  <a:pt x="2505321" y="6689292"/>
                  <a:pt x="2480015" y="6689292"/>
                </a:cubicBezTo>
                <a:cubicBezTo>
                  <a:pt x="2370354" y="6689292"/>
                  <a:pt x="2235388" y="6604938"/>
                  <a:pt x="2235388" y="6478406"/>
                </a:cubicBezTo>
                <a:cubicBezTo>
                  <a:pt x="2235388" y="6402487"/>
                  <a:pt x="2286000" y="6309698"/>
                  <a:pt x="2378790" y="6309698"/>
                </a:cubicBezTo>
                <a:cubicBezTo>
                  <a:pt x="2429402" y="6309698"/>
                  <a:pt x="2471579" y="6335004"/>
                  <a:pt x="2471579" y="6385616"/>
                </a:cubicBezTo>
                <a:close/>
                <a:moveTo>
                  <a:pt x="4782886" y="6343439"/>
                </a:moveTo>
                <a:cubicBezTo>
                  <a:pt x="4774450" y="6343439"/>
                  <a:pt x="4757579" y="6335004"/>
                  <a:pt x="4740709" y="6326569"/>
                </a:cubicBezTo>
                <a:cubicBezTo>
                  <a:pt x="4749144" y="6318133"/>
                  <a:pt x="4766015" y="6309698"/>
                  <a:pt x="4782886" y="6301262"/>
                </a:cubicBezTo>
                <a:cubicBezTo>
                  <a:pt x="4791321" y="6309698"/>
                  <a:pt x="4782886" y="6326569"/>
                  <a:pt x="4782886" y="6343439"/>
                </a:cubicBezTo>
                <a:close/>
                <a:moveTo>
                  <a:pt x="3998391" y="6343439"/>
                </a:moveTo>
                <a:cubicBezTo>
                  <a:pt x="3973085" y="6394052"/>
                  <a:pt x="3846554" y="6469971"/>
                  <a:pt x="3838118" y="6469971"/>
                </a:cubicBezTo>
                <a:cubicBezTo>
                  <a:pt x="3812812" y="6469971"/>
                  <a:pt x="3770635" y="6436229"/>
                  <a:pt x="3770635" y="6410923"/>
                </a:cubicBezTo>
                <a:cubicBezTo>
                  <a:pt x="3770635" y="6394052"/>
                  <a:pt x="3779070" y="6385616"/>
                  <a:pt x="3795941" y="6385616"/>
                </a:cubicBezTo>
                <a:cubicBezTo>
                  <a:pt x="3812812" y="6385616"/>
                  <a:pt x="3821247" y="6402487"/>
                  <a:pt x="3838118" y="6410923"/>
                </a:cubicBezTo>
                <a:cubicBezTo>
                  <a:pt x="3838118" y="6410923"/>
                  <a:pt x="3846554" y="6410923"/>
                  <a:pt x="3846554" y="6394052"/>
                </a:cubicBezTo>
                <a:cubicBezTo>
                  <a:pt x="3846554" y="6368746"/>
                  <a:pt x="3821247" y="6351875"/>
                  <a:pt x="3795941" y="6351875"/>
                </a:cubicBezTo>
                <a:cubicBezTo>
                  <a:pt x="3779070" y="6351875"/>
                  <a:pt x="3745328" y="6394052"/>
                  <a:pt x="3736893" y="6419358"/>
                </a:cubicBezTo>
                <a:cubicBezTo>
                  <a:pt x="3728458" y="6419358"/>
                  <a:pt x="3711587" y="6410923"/>
                  <a:pt x="3694716" y="6394052"/>
                </a:cubicBezTo>
                <a:cubicBezTo>
                  <a:pt x="3753764" y="6335004"/>
                  <a:pt x="3762199" y="6292827"/>
                  <a:pt x="3812812" y="6292827"/>
                </a:cubicBezTo>
                <a:cubicBezTo>
                  <a:pt x="3829683" y="6292827"/>
                  <a:pt x="3939343" y="6335004"/>
                  <a:pt x="3998391" y="6343439"/>
                </a:cubicBezTo>
                <a:close/>
                <a:moveTo>
                  <a:pt x="3348864" y="6368746"/>
                </a:moveTo>
                <a:cubicBezTo>
                  <a:pt x="3357299" y="6377181"/>
                  <a:pt x="3365734" y="6385616"/>
                  <a:pt x="3365734" y="6394052"/>
                </a:cubicBezTo>
                <a:cubicBezTo>
                  <a:pt x="3365734" y="6394052"/>
                  <a:pt x="3357299" y="6394052"/>
                  <a:pt x="3348864" y="6402487"/>
                </a:cubicBezTo>
                <a:cubicBezTo>
                  <a:pt x="3306686" y="6351875"/>
                  <a:pt x="3315122" y="6343439"/>
                  <a:pt x="3289816" y="6343439"/>
                </a:cubicBezTo>
                <a:cubicBezTo>
                  <a:pt x="3281380" y="6343439"/>
                  <a:pt x="3230768" y="6335004"/>
                  <a:pt x="3230768" y="6385616"/>
                </a:cubicBezTo>
                <a:lnTo>
                  <a:pt x="3247638" y="6402487"/>
                </a:lnTo>
                <a:cubicBezTo>
                  <a:pt x="3256074" y="6394052"/>
                  <a:pt x="3264509" y="6377181"/>
                  <a:pt x="3272945" y="6368746"/>
                </a:cubicBezTo>
                <a:cubicBezTo>
                  <a:pt x="3289816" y="6368746"/>
                  <a:pt x="3306686" y="6377181"/>
                  <a:pt x="3306686" y="6402487"/>
                </a:cubicBezTo>
                <a:cubicBezTo>
                  <a:pt x="3306686" y="6427794"/>
                  <a:pt x="3272945" y="6444664"/>
                  <a:pt x="3256074" y="6444664"/>
                </a:cubicBezTo>
                <a:cubicBezTo>
                  <a:pt x="3239203" y="6444664"/>
                  <a:pt x="3171720" y="6410923"/>
                  <a:pt x="3137978" y="6394052"/>
                </a:cubicBezTo>
                <a:cubicBezTo>
                  <a:pt x="3112672" y="6385616"/>
                  <a:pt x="3112672" y="6368746"/>
                  <a:pt x="3095801" y="6351875"/>
                </a:cubicBezTo>
                <a:cubicBezTo>
                  <a:pt x="3146413" y="6309698"/>
                  <a:pt x="3188590" y="6267521"/>
                  <a:pt x="3247638" y="6267521"/>
                </a:cubicBezTo>
                <a:cubicBezTo>
                  <a:pt x="3315122" y="6267521"/>
                  <a:pt x="3306686" y="6309698"/>
                  <a:pt x="3348864" y="6368746"/>
                </a:cubicBezTo>
                <a:close/>
                <a:moveTo>
                  <a:pt x="4808192" y="6267521"/>
                </a:moveTo>
                <a:cubicBezTo>
                  <a:pt x="4774450" y="6267521"/>
                  <a:pt x="4715402" y="6292827"/>
                  <a:pt x="4698532" y="6301262"/>
                </a:cubicBezTo>
                <a:cubicBezTo>
                  <a:pt x="4698532" y="6275956"/>
                  <a:pt x="4757579" y="6250650"/>
                  <a:pt x="4774450" y="6250650"/>
                </a:cubicBezTo>
                <a:cubicBezTo>
                  <a:pt x="4799757" y="6250650"/>
                  <a:pt x="4808192" y="6259085"/>
                  <a:pt x="4808192" y="6267521"/>
                </a:cubicBezTo>
                <a:close/>
                <a:moveTo>
                  <a:pt x="2311306" y="6292827"/>
                </a:moveTo>
                <a:lnTo>
                  <a:pt x="2260694" y="6318133"/>
                </a:lnTo>
                <a:cubicBezTo>
                  <a:pt x="2260694" y="6301262"/>
                  <a:pt x="2252258" y="6275956"/>
                  <a:pt x="2252258" y="6259085"/>
                </a:cubicBezTo>
                <a:lnTo>
                  <a:pt x="2302871" y="6259085"/>
                </a:lnTo>
                <a:cubicBezTo>
                  <a:pt x="2302871" y="6267521"/>
                  <a:pt x="2311306" y="6284391"/>
                  <a:pt x="2311306" y="6292827"/>
                </a:cubicBezTo>
                <a:close/>
                <a:moveTo>
                  <a:pt x="4293631" y="6242214"/>
                </a:moveTo>
                <a:cubicBezTo>
                  <a:pt x="4285196" y="6275956"/>
                  <a:pt x="4276760" y="6292827"/>
                  <a:pt x="4259889" y="6301262"/>
                </a:cubicBezTo>
                <a:cubicBezTo>
                  <a:pt x="4200841" y="6284391"/>
                  <a:pt x="4108052" y="6360310"/>
                  <a:pt x="4108052" y="6436229"/>
                </a:cubicBezTo>
                <a:cubicBezTo>
                  <a:pt x="4108052" y="6478406"/>
                  <a:pt x="4175535" y="6453100"/>
                  <a:pt x="4175535" y="6453100"/>
                </a:cubicBezTo>
                <a:cubicBezTo>
                  <a:pt x="4200841" y="6453100"/>
                  <a:pt x="4217712" y="6478406"/>
                  <a:pt x="4217712" y="6503712"/>
                </a:cubicBezTo>
                <a:cubicBezTo>
                  <a:pt x="4217712" y="6545890"/>
                  <a:pt x="4175535" y="6554325"/>
                  <a:pt x="4141793" y="6554325"/>
                </a:cubicBezTo>
                <a:cubicBezTo>
                  <a:pt x="4057439" y="6554325"/>
                  <a:pt x="4032133" y="6503712"/>
                  <a:pt x="4032133" y="6436229"/>
                </a:cubicBezTo>
                <a:cubicBezTo>
                  <a:pt x="4032133" y="6343439"/>
                  <a:pt x="4108052" y="6267521"/>
                  <a:pt x="4226148" y="6242214"/>
                </a:cubicBezTo>
                <a:lnTo>
                  <a:pt x="4293631" y="6242214"/>
                </a:lnTo>
                <a:close/>
                <a:moveTo>
                  <a:pt x="3011447" y="6444664"/>
                </a:moveTo>
                <a:cubicBezTo>
                  <a:pt x="3011447" y="6520583"/>
                  <a:pt x="2935528" y="6571196"/>
                  <a:pt x="2893351" y="6571196"/>
                </a:cubicBezTo>
                <a:cubicBezTo>
                  <a:pt x="2851173" y="6571196"/>
                  <a:pt x="2851173" y="6520583"/>
                  <a:pt x="2851173" y="6512148"/>
                </a:cubicBezTo>
                <a:cubicBezTo>
                  <a:pt x="2851173" y="6419358"/>
                  <a:pt x="2943963" y="6503712"/>
                  <a:pt x="2943963" y="6444664"/>
                </a:cubicBezTo>
                <a:cubicBezTo>
                  <a:pt x="2943963" y="6301262"/>
                  <a:pt x="2783690" y="6343439"/>
                  <a:pt x="2766819" y="6242214"/>
                </a:cubicBezTo>
                <a:lnTo>
                  <a:pt x="2817432" y="6233779"/>
                </a:lnTo>
                <a:cubicBezTo>
                  <a:pt x="2935528" y="6242214"/>
                  <a:pt x="3011447" y="6368746"/>
                  <a:pt x="3011447" y="6444664"/>
                </a:cubicBezTo>
                <a:close/>
                <a:moveTo>
                  <a:pt x="4985336" y="6292827"/>
                </a:moveTo>
                <a:cubicBezTo>
                  <a:pt x="4985336" y="6360310"/>
                  <a:pt x="4892546" y="6284391"/>
                  <a:pt x="4892546" y="6360310"/>
                </a:cubicBezTo>
                <a:cubicBezTo>
                  <a:pt x="4892546" y="6444664"/>
                  <a:pt x="5002207" y="6461535"/>
                  <a:pt x="5019078" y="6461535"/>
                </a:cubicBezTo>
                <a:cubicBezTo>
                  <a:pt x="5094996" y="6461535"/>
                  <a:pt x="5162480" y="6385616"/>
                  <a:pt x="5187786" y="6385616"/>
                </a:cubicBezTo>
                <a:cubicBezTo>
                  <a:pt x="5213092" y="6385616"/>
                  <a:pt x="5221528" y="6394052"/>
                  <a:pt x="5238399" y="6394052"/>
                </a:cubicBezTo>
                <a:cubicBezTo>
                  <a:pt x="5187786" y="6461535"/>
                  <a:pt x="5086561" y="6512148"/>
                  <a:pt x="5027513" y="6512148"/>
                </a:cubicBezTo>
                <a:cubicBezTo>
                  <a:pt x="4943159" y="6512148"/>
                  <a:pt x="4816627" y="6436229"/>
                  <a:pt x="4816627" y="6351875"/>
                </a:cubicBezTo>
                <a:cubicBezTo>
                  <a:pt x="4816627" y="6309698"/>
                  <a:pt x="4841934" y="6225343"/>
                  <a:pt x="4926288" y="6225343"/>
                </a:cubicBezTo>
                <a:cubicBezTo>
                  <a:pt x="4960030" y="6225343"/>
                  <a:pt x="4985336" y="6284391"/>
                  <a:pt x="4985336" y="6292827"/>
                </a:cubicBezTo>
                <a:close/>
                <a:moveTo>
                  <a:pt x="2370354" y="6275956"/>
                </a:moveTo>
                <a:cubicBezTo>
                  <a:pt x="2345048" y="6259085"/>
                  <a:pt x="2311306" y="6225343"/>
                  <a:pt x="2286000" y="6216908"/>
                </a:cubicBezTo>
                <a:cubicBezTo>
                  <a:pt x="2277565" y="6216908"/>
                  <a:pt x="2243823" y="6216908"/>
                  <a:pt x="2226952" y="6208473"/>
                </a:cubicBezTo>
                <a:cubicBezTo>
                  <a:pt x="2235388" y="6208473"/>
                  <a:pt x="2226952" y="6200037"/>
                  <a:pt x="2252258" y="6200037"/>
                </a:cubicBezTo>
                <a:cubicBezTo>
                  <a:pt x="2277565" y="6200037"/>
                  <a:pt x="2361919" y="6233779"/>
                  <a:pt x="2370354" y="6275956"/>
                </a:cubicBezTo>
                <a:close/>
                <a:moveTo>
                  <a:pt x="3627233" y="6335004"/>
                </a:moveTo>
                <a:cubicBezTo>
                  <a:pt x="3627233" y="6351875"/>
                  <a:pt x="3610362" y="6377181"/>
                  <a:pt x="3593491" y="6385616"/>
                </a:cubicBezTo>
                <a:cubicBezTo>
                  <a:pt x="3593491" y="6377181"/>
                  <a:pt x="3585055" y="6284391"/>
                  <a:pt x="3534443" y="6284391"/>
                </a:cubicBezTo>
                <a:cubicBezTo>
                  <a:pt x="3517572" y="6284391"/>
                  <a:pt x="3509137" y="6301262"/>
                  <a:pt x="3500701" y="6309698"/>
                </a:cubicBezTo>
                <a:cubicBezTo>
                  <a:pt x="3500701" y="6309698"/>
                  <a:pt x="3492266" y="6318133"/>
                  <a:pt x="3500701" y="6335004"/>
                </a:cubicBezTo>
                <a:cubicBezTo>
                  <a:pt x="3517572" y="6326569"/>
                  <a:pt x="3534443" y="6318133"/>
                  <a:pt x="3542878" y="6318133"/>
                </a:cubicBezTo>
                <a:cubicBezTo>
                  <a:pt x="3551314" y="6326569"/>
                  <a:pt x="3559749" y="6343439"/>
                  <a:pt x="3559749" y="6368746"/>
                </a:cubicBezTo>
                <a:cubicBezTo>
                  <a:pt x="3542878" y="6377181"/>
                  <a:pt x="3517572" y="6385616"/>
                  <a:pt x="3492266" y="6385616"/>
                </a:cubicBezTo>
                <a:cubicBezTo>
                  <a:pt x="3450089" y="6385616"/>
                  <a:pt x="3441653" y="6318133"/>
                  <a:pt x="3441653" y="6318133"/>
                </a:cubicBezTo>
                <a:cubicBezTo>
                  <a:pt x="3441653" y="6292827"/>
                  <a:pt x="3500701" y="6225343"/>
                  <a:pt x="3534443" y="6183166"/>
                </a:cubicBezTo>
                <a:cubicBezTo>
                  <a:pt x="3576620" y="6208473"/>
                  <a:pt x="3627233" y="6292827"/>
                  <a:pt x="3627233" y="6335004"/>
                </a:cubicBezTo>
                <a:close/>
                <a:moveTo>
                  <a:pt x="2218517" y="6326569"/>
                </a:moveTo>
                <a:cubicBezTo>
                  <a:pt x="2218517" y="6444664"/>
                  <a:pt x="2100421" y="6503712"/>
                  <a:pt x="2024502" y="6503712"/>
                </a:cubicBezTo>
                <a:cubicBezTo>
                  <a:pt x="1940148" y="6503712"/>
                  <a:pt x="1872664" y="6478406"/>
                  <a:pt x="1788310" y="6385616"/>
                </a:cubicBezTo>
                <a:cubicBezTo>
                  <a:pt x="1805181" y="6377181"/>
                  <a:pt x="1830487" y="6368746"/>
                  <a:pt x="1847358" y="6368746"/>
                </a:cubicBezTo>
                <a:cubicBezTo>
                  <a:pt x="1872664" y="6368746"/>
                  <a:pt x="1948583" y="6436229"/>
                  <a:pt x="2007631" y="6436229"/>
                </a:cubicBezTo>
                <a:cubicBezTo>
                  <a:pt x="2032937" y="6436229"/>
                  <a:pt x="2134162" y="6402487"/>
                  <a:pt x="2134162" y="6351875"/>
                </a:cubicBezTo>
                <a:cubicBezTo>
                  <a:pt x="2134162" y="6309698"/>
                  <a:pt x="2049808" y="6318133"/>
                  <a:pt x="2049808" y="6250650"/>
                </a:cubicBezTo>
                <a:cubicBezTo>
                  <a:pt x="2049808" y="6208473"/>
                  <a:pt x="2091985" y="6183166"/>
                  <a:pt x="2117292" y="6183166"/>
                </a:cubicBezTo>
                <a:cubicBezTo>
                  <a:pt x="2201646" y="6183166"/>
                  <a:pt x="2218517" y="6292827"/>
                  <a:pt x="2218517" y="6326569"/>
                </a:cubicBezTo>
                <a:close/>
                <a:moveTo>
                  <a:pt x="3888731" y="6216908"/>
                </a:moveTo>
                <a:cubicBezTo>
                  <a:pt x="3888731" y="6233779"/>
                  <a:pt x="3880295" y="6242214"/>
                  <a:pt x="3880295" y="6259085"/>
                </a:cubicBezTo>
                <a:lnTo>
                  <a:pt x="3804376" y="6259085"/>
                </a:lnTo>
                <a:lnTo>
                  <a:pt x="3804376" y="6174731"/>
                </a:lnTo>
                <a:lnTo>
                  <a:pt x="3829683" y="6174731"/>
                </a:lnTo>
                <a:cubicBezTo>
                  <a:pt x="3854989" y="6174731"/>
                  <a:pt x="3888731" y="6191602"/>
                  <a:pt x="3888731" y="6216908"/>
                </a:cubicBezTo>
                <a:close/>
                <a:moveTo>
                  <a:pt x="3264509" y="6174731"/>
                </a:moveTo>
                <a:cubicBezTo>
                  <a:pt x="3272945" y="6183166"/>
                  <a:pt x="3281380" y="6183166"/>
                  <a:pt x="3289816" y="6191602"/>
                </a:cubicBezTo>
                <a:lnTo>
                  <a:pt x="3289816" y="6225343"/>
                </a:lnTo>
                <a:cubicBezTo>
                  <a:pt x="3281380" y="6233779"/>
                  <a:pt x="3281380" y="6233779"/>
                  <a:pt x="3256074" y="6233779"/>
                </a:cubicBezTo>
                <a:cubicBezTo>
                  <a:pt x="3222332" y="6233779"/>
                  <a:pt x="3213897" y="6200037"/>
                  <a:pt x="3213897" y="6191602"/>
                </a:cubicBezTo>
                <a:cubicBezTo>
                  <a:pt x="3213897" y="6166295"/>
                  <a:pt x="3213897" y="6183166"/>
                  <a:pt x="3222332" y="6174731"/>
                </a:cubicBezTo>
                <a:lnTo>
                  <a:pt x="3264509" y="6174731"/>
                </a:lnTo>
                <a:close/>
                <a:moveTo>
                  <a:pt x="4858805" y="6200037"/>
                </a:moveTo>
                <a:lnTo>
                  <a:pt x="4858805" y="6225343"/>
                </a:lnTo>
                <a:cubicBezTo>
                  <a:pt x="4833498" y="6225343"/>
                  <a:pt x="4782886" y="6216908"/>
                  <a:pt x="4766015" y="6216908"/>
                </a:cubicBezTo>
                <a:cubicBezTo>
                  <a:pt x="4723838" y="6216908"/>
                  <a:pt x="4681661" y="6267521"/>
                  <a:pt x="4647919" y="6309698"/>
                </a:cubicBezTo>
                <a:lnTo>
                  <a:pt x="4605742" y="6309698"/>
                </a:lnTo>
                <a:lnTo>
                  <a:pt x="4605742" y="6267521"/>
                </a:lnTo>
                <a:cubicBezTo>
                  <a:pt x="4639484" y="6191602"/>
                  <a:pt x="4690096" y="6166295"/>
                  <a:pt x="4757579" y="6166295"/>
                </a:cubicBezTo>
                <a:cubicBezTo>
                  <a:pt x="4774450" y="6166295"/>
                  <a:pt x="4825063" y="6183166"/>
                  <a:pt x="4858805" y="6200037"/>
                </a:cubicBezTo>
                <a:close/>
                <a:moveTo>
                  <a:pt x="2437838" y="6250650"/>
                </a:moveTo>
                <a:lnTo>
                  <a:pt x="2429402" y="6284391"/>
                </a:lnTo>
                <a:cubicBezTo>
                  <a:pt x="2387225" y="6242214"/>
                  <a:pt x="2361919" y="6183166"/>
                  <a:pt x="2319742" y="6174731"/>
                </a:cubicBezTo>
                <a:cubicBezTo>
                  <a:pt x="2260694" y="6166295"/>
                  <a:pt x="2218517" y="6191602"/>
                  <a:pt x="2167904" y="6166295"/>
                </a:cubicBezTo>
                <a:cubicBezTo>
                  <a:pt x="2201646" y="6149425"/>
                  <a:pt x="2243823" y="6132554"/>
                  <a:pt x="2269129" y="6132554"/>
                </a:cubicBezTo>
                <a:cubicBezTo>
                  <a:pt x="2311306" y="6132554"/>
                  <a:pt x="2412531" y="6157860"/>
                  <a:pt x="2437838" y="6250650"/>
                </a:cubicBezTo>
                <a:close/>
                <a:moveTo>
                  <a:pt x="3770635" y="6039764"/>
                </a:moveTo>
                <a:lnTo>
                  <a:pt x="3770635" y="6208473"/>
                </a:lnTo>
                <a:cubicBezTo>
                  <a:pt x="3753764" y="6250650"/>
                  <a:pt x="3720022" y="6368746"/>
                  <a:pt x="3652539" y="6377181"/>
                </a:cubicBezTo>
                <a:cubicBezTo>
                  <a:pt x="3652539" y="6360310"/>
                  <a:pt x="3660974" y="6335004"/>
                  <a:pt x="3660974" y="6309698"/>
                </a:cubicBezTo>
                <a:cubicBezTo>
                  <a:pt x="3660974" y="6292827"/>
                  <a:pt x="3644103" y="6267521"/>
                  <a:pt x="3635668" y="6250650"/>
                </a:cubicBezTo>
                <a:cubicBezTo>
                  <a:pt x="3652539" y="6233779"/>
                  <a:pt x="3694716" y="6200037"/>
                  <a:pt x="3694716" y="6174731"/>
                </a:cubicBezTo>
                <a:cubicBezTo>
                  <a:pt x="3694716" y="6174731"/>
                  <a:pt x="3644103" y="6124118"/>
                  <a:pt x="3644103" y="6149425"/>
                </a:cubicBezTo>
                <a:cubicBezTo>
                  <a:pt x="3644103" y="6174731"/>
                  <a:pt x="3652539" y="6174731"/>
                  <a:pt x="3660974" y="6183166"/>
                </a:cubicBezTo>
                <a:cubicBezTo>
                  <a:pt x="3652539" y="6191602"/>
                  <a:pt x="3652539" y="6200037"/>
                  <a:pt x="3627233" y="6200037"/>
                </a:cubicBezTo>
                <a:cubicBezTo>
                  <a:pt x="3610362" y="6200037"/>
                  <a:pt x="3593491" y="6174731"/>
                  <a:pt x="3593491" y="6157860"/>
                </a:cubicBezTo>
                <a:cubicBezTo>
                  <a:pt x="3593491" y="6115683"/>
                  <a:pt x="3720022" y="6031329"/>
                  <a:pt x="3736893" y="6031329"/>
                </a:cubicBezTo>
                <a:lnTo>
                  <a:pt x="3770635" y="6039764"/>
                </a:lnTo>
                <a:close/>
                <a:moveTo>
                  <a:pt x="3618797" y="6065070"/>
                </a:moveTo>
                <a:cubicBezTo>
                  <a:pt x="3601926" y="6081941"/>
                  <a:pt x="3585055" y="6107247"/>
                  <a:pt x="3559749" y="6124118"/>
                </a:cubicBezTo>
                <a:cubicBezTo>
                  <a:pt x="3551314" y="6124118"/>
                  <a:pt x="3534443" y="6132554"/>
                  <a:pt x="3526007" y="6149425"/>
                </a:cubicBezTo>
                <a:cubicBezTo>
                  <a:pt x="3509137" y="6124118"/>
                  <a:pt x="3483830" y="6090377"/>
                  <a:pt x="3458524" y="6056635"/>
                </a:cubicBezTo>
                <a:cubicBezTo>
                  <a:pt x="3475395" y="6039764"/>
                  <a:pt x="3500701" y="6022893"/>
                  <a:pt x="3517572" y="6022893"/>
                </a:cubicBezTo>
                <a:cubicBezTo>
                  <a:pt x="3542878" y="6022893"/>
                  <a:pt x="3585055" y="6039764"/>
                  <a:pt x="3618797" y="6065070"/>
                </a:cubicBezTo>
                <a:close/>
                <a:moveTo>
                  <a:pt x="3340428" y="6014458"/>
                </a:moveTo>
                <a:cubicBezTo>
                  <a:pt x="3357299" y="6014458"/>
                  <a:pt x="3483830" y="6132554"/>
                  <a:pt x="3483830" y="6157860"/>
                </a:cubicBezTo>
                <a:cubicBezTo>
                  <a:pt x="3483830" y="6183166"/>
                  <a:pt x="3466959" y="6200037"/>
                  <a:pt x="3450089" y="6216908"/>
                </a:cubicBezTo>
                <a:lnTo>
                  <a:pt x="3424782" y="6216908"/>
                </a:lnTo>
                <a:cubicBezTo>
                  <a:pt x="3424782" y="6208473"/>
                  <a:pt x="3407911" y="6208473"/>
                  <a:pt x="3407911" y="6191602"/>
                </a:cubicBezTo>
                <a:cubicBezTo>
                  <a:pt x="3407911" y="6166295"/>
                  <a:pt x="3424782" y="6166295"/>
                  <a:pt x="3433218" y="6157860"/>
                </a:cubicBezTo>
                <a:cubicBezTo>
                  <a:pt x="3424782" y="6149425"/>
                  <a:pt x="3433218" y="6140989"/>
                  <a:pt x="3407911" y="6140989"/>
                </a:cubicBezTo>
                <a:cubicBezTo>
                  <a:pt x="3391041" y="6140989"/>
                  <a:pt x="3365734" y="6174731"/>
                  <a:pt x="3365734" y="6191602"/>
                </a:cubicBezTo>
                <a:cubicBezTo>
                  <a:pt x="3365734" y="6216908"/>
                  <a:pt x="3399476" y="6242214"/>
                  <a:pt x="3424782" y="6259085"/>
                </a:cubicBezTo>
                <a:cubicBezTo>
                  <a:pt x="3416347" y="6284391"/>
                  <a:pt x="3399476" y="6318133"/>
                  <a:pt x="3399476" y="6335004"/>
                </a:cubicBezTo>
                <a:cubicBezTo>
                  <a:pt x="3399476" y="6360310"/>
                  <a:pt x="3407911" y="6360310"/>
                  <a:pt x="3416347" y="6368746"/>
                </a:cubicBezTo>
                <a:cubicBezTo>
                  <a:pt x="3340428" y="6335004"/>
                  <a:pt x="3323557" y="6259085"/>
                  <a:pt x="3323557" y="6208473"/>
                </a:cubicBezTo>
                <a:cubicBezTo>
                  <a:pt x="3323557" y="6191602"/>
                  <a:pt x="3340428" y="6098812"/>
                  <a:pt x="3340428" y="6081941"/>
                </a:cubicBezTo>
                <a:cubicBezTo>
                  <a:pt x="3340428" y="6056635"/>
                  <a:pt x="3331993" y="6039764"/>
                  <a:pt x="3323557" y="6014458"/>
                </a:cubicBezTo>
                <a:lnTo>
                  <a:pt x="3340428" y="6014458"/>
                </a:lnTo>
                <a:close/>
                <a:moveTo>
                  <a:pt x="4943159" y="6073506"/>
                </a:moveTo>
                <a:cubicBezTo>
                  <a:pt x="4968465" y="6090377"/>
                  <a:pt x="5019078" y="6073506"/>
                  <a:pt x="5061255" y="6090377"/>
                </a:cubicBezTo>
                <a:cubicBezTo>
                  <a:pt x="5078126" y="6098812"/>
                  <a:pt x="5154044" y="6124118"/>
                  <a:pt x="5162480" y="6174731"/>
                </a:cubicBezTo>
                <a:cubicBezTo>
                  <a:pt x="5128738" y="6149425"/>
                  <a:pt x="5078126" y="6115683"/>
                  <a:pt x="5027513" y="6098812"/>
                </a:cubicBezTo>
                <a:cubicBezTo>
                  <a:pt x="4993771" y="6090377"/>
                  <a:pt x="4951594" y="6098812"/>
                  <a:pt x="4926288" y="6090377"/>
                </a:cubicBezTo>
                <a:cubicBezTo>
                  <a:pt x="4892546" y="6081941"/>
                  <a:pt x="4875675" y="6048200"/>
                  <a:pt x="4850369" y="6031329"/>
                </a:cubicBezTo>
                <a:cubicBezTo>
                  <a:pt x="4816627" y="6014458"/>
                  <a:pt x="4766015" y="6014458"/>
                  <a:pt x="4740709" y="6014458"/>
                </a:cubicBezTo>
                <a:cubicBezTo>
                  <a:pt x="4614177" y="6014458"/>
                  <a:pt x="4496081" y="6065070"/>
                  <a:pt x="4479210" y="6275956"/>
                </a:cubicBezTo>
                <a:cubicBezTo>
                  <a:pt x="4386421" y="6326569"/>
                  <a:pt x="4361115" y="6427794"/>
                  <a:pt x="4369550" y="6512148"/>
                </a:cubicBezTo>
                <a:cubicBezTo>
                  <a:pt x="4369550" y="6486842"/>
                  <a:pt x="4352679" y="6453100"/>
                  <a:pt x="4352679" y="6436229"/>
                </a:cubicBezTo>
                <a:cubicBezTo>
                  <a:pt x="4352679" y="6360310"/>
                  <a:pt x="4386421" y="6343439"/>
                  <a:pt x="4453904" y="6259085"/>
                </a:cubicBezTo>
                <a:cubicBezTo>
                  <a:pt x="4462340" y="6250650"/>
                  <a:pt x="4462340" y="6233779"/>
                  <a:pt x="4462340" y="6216908"/>
                </a:cubicBezTo>
                <a:cubicBezTo>
                  <a:pt x="4496081" y="6039764"/>
                  <a:pt x="4605742" y="5980716"/>
                  <a:pt x="4723838" y="5980716"/>
                </a:cubicBezTo>
                <a:cubicBezTo>
                  <a:pt x="4808192" y="5980716"/>
                  <a:pt x="4841934" y="6014458"/>
                  <a:pt x="4943159" y="6073506"/>
                </a:cubicBezTo>
                <a:close/>
                <a:moveTo>
                  <a:pt x="5297447" y="5980716"/>
                </a:moveTo>
                <a:cubicBezTo>
                  <a:pt x="5246834" y="5980716"/>
                  <a:pt x="5229963" y="5989152"/>
                  <a:pt x="5154044" y="6006022"/>
                </a:cubicBezTo>
                <a:cubicBezTo>
                  <a:pt x="5162480" y="5980716"/>
                  <a:pt x="5221528" y="5963845"/>
                  <a:pt x="5246834" y="5963845"/>
                </a:cubicBezTo>
                <a:cubicBezTo>
                  <a:pt x="5263705" y="5963845"/>
                  <a:pt x="5289011" y="5972281"/>
                  <a:pt x="5297447" y="5980716"/>
                </a:cubicBezTo>
                <a:close/>
                <a:moveTo>
                  <a:pt x="2530627" y="6073506"/>
                </a:moveTo>
                <a:cubicBezTo>
                  <a:pt x="2564369" y="6107247"/>
                  <a:pt x="2564369" y="6191602"/>
                  <a:pt x="2581240" y="6233779"/>
                </a:cubicBezTo>
                <a:cubicBezTo>
                  <a:pt x="2589675" y="6259085"/>
                  <a:pt x="2640288" y="6284391"/>
                  <a:pt x="2657159" y="6318133"/>
                </a:cubicBezTo>
                <a:cubicBezTo>
                  <a:pt x="2674030" y="6335004"/>
                  <a:pt x="2690900" y="6385616"/>
                  <a:pt x="2690900" y="6410923"/>
                </a:cubicBezTo>
                <a:cubicBezTo>
                  <a:pt x="2690900" y="6427794"/>
                  <a:pt x="2674030" y="6469971"/>
                  <a:pt x="2657159" y="6486842"/>
                </a:cubicBezTo>
                <a:cubicBezTo>
                  <a:pt x="2665594" y="6461535"/>
                  <a:pt x="2682465" y="6427794"/>
                  <a:pt x="2682465" y="6410923"/>
                </a:cubicBezTo>
                <a:cubicBezTo>
                  <a:pt x="2682465" y="6385616"/>
                  <a:pt x="2665594" y="6335004"/>
                  <a:pt x="2640288" y="6309698"/>
                </a:cubicBezTo>
                <a:cubicBezTo>
                  <a:pt x="2623417" y="6275956"/>
                  <a:pt x="2581240" y="6267521"/>
                  <a:pt x="2572804" y="6242214"/>
                </a:cubicBezTo>
                <a:cubicBezTo>
                  <a:pt x="2547498" y="6191602"/>
                  <a:pt x="2555934" y="6132554"/>
                  <a:pt x="2530627" y="6090377"/>
                </a:cubicBezTo>
                <a:cubicBezTo>
                  <a:pt x="2496886" y="6014458"/>
                  <a:pt x="2387225" y="5955410"/>
                  <a:pt x="2328177" y="5955410"/>
                </a:cubicBezTo>
                <a:cubicBezTo>
                  <a:pt x="2243823" y="5955410"/>
                  <a:pt x="2176340" y="5997587"/>
                  <a:pt x="2134162" y="6039764"/>
                </a:cubicBezTo>
                <a:cubicBezTo>
                  <a:pt x="2049808" y="6039764"/>
                  <a:pt x="1923277" y="6006022"/>
                  <a:pt x="1855793" y="6149425"/>
                </a:cubicBezTo>
                <a:cubicBezTo>
                  <a:pt x="1855793" y="6065070"/>
                  <a:pt x="1999196" y="6014458"/>
                  <a:pt x="2058244" y="6022893"/>
                </a:cubicBezTo>
                <a:cubicBezTo>
                  <a:pt x="2066679" y="6031329"/>
                  <a:pt x="2100421" y="6039764"/>
                  <a:pt x="2125727" y="6022893"/>
                </a:cubicBezTo>
                <a:cubicBezTo>
                  <a:pt x="2193210" y="5980716"/>
                  <a:pt x="2260694" y="5946974"/>
                  <a:pt x="2319742" y="5946974"/>
                </a:cubicBezTo>
                <a:cubicBezTo>
                  <a:pt x="2395661" y="5946974"/>
                  <a:pt x="2454709" y="5972281"/>
                  <a:pt x="2530627" y="6073506"/>
                </a:cubicBezTo>
                <a:close/>
                <a:moveTo>
                  <a:pt x="1847358" y="5946974"/>
                </a:moveTo>
                <a:cubicBezTo>
                  <a:pt x="1813616" y="5946974"/>
                  <a:pt x="1779875" y="5955410"/>
                  <a:pt x="1746133" y="5946974"/>
                </a:cubicBezTo>
                <a:cubicBezTo>
                  <a:pt x="1754568" y="5938539"/>
                  <a:pt x="1763004" y="5930104"/>
                  <a:pt x="1788310" y="5930104"/>
                </a:cubicBezTo>
                <a:cubicBezTo>
                  <a:pt x="1805181" y="5930104"/>
                  <a:pt x="1830487" y="5938539"/>
                  <a:pt x="1847358" y="5946974"/>
                </a:cubicBezTo>
                <a:close/>
                <a:moveTo>
                  <a:pt x="2842738" y="5972281"/>
                </a:moveTo>
                <a:cubicBezTo>
                  <a:pt x="2859609" y="5972281"/>
                  <a:pt x="2893351" y="5946974"/>
                  <a:pt x="2918657" y="5946974"/>
                </a:cubicBezTo>
                <a:cubicBezTo>
                  <a:pt x="2952399" y="5946974"/>
                  <a:pt x="2969269" y="5972281"/>
                  <a:pt x="2969269" y="5989152"/>
                </a:cubicBezTo>
                <a:cubicBezTo>
                  <a:pt x="2969269" y="6014458"/>
                  <a:pt x="2952399" y="6031329"/>
                  <a:pt x="2935528" y="6031329"/>
                </a:cubicBezTo>
                <a:cubicBezTo>
                  <a:pt x="2910221" y="6031329"/>
                  <a:pt x="2910221" y="6014458"/>
                  <a:pt x="2893351" y="5997587"/>
                </a:cubicBezTo>
                <a:cubicBezTo>
                  <a:pt x="2884915" y="6006022"/>
                  <a:pt x="2859609" y="6014458"/>
                  <a:pt x="2859609" y="6031329"/>
                </a:cubicBezTo>
                <a:cubicBezTo>
                  <a:pt x="2859609" y="6073506"/>
                  <a:pt x="2918657" y="6107247"/>
                  <a:pt x="2935528" y="6107247"/>
                </a:cubicBezTo>
                <a:cubicBezTo>
                  <a:pt x="2960834" y="6107247"/>
                  <a:pt x="2977705" y="6073506"/>
                  <a:pt x="3003011" y="6065070"/>
                </a:cubicBezTo>
                <a:cubicBezTo>
                  <a:pt x="3036753" y="6039764"/>
                  <a:pt x="3087365" y="6039764"/>
                  <a:pt x="3129542" y="6022893"/>
                </a:cubicBezTo>
                <a:cubicBezTo>
                  <a:pt x="3146413" y="6014458"/>
                  <a:pt x="3163284" y="5989152"/>
                  <a:pt x="3188590" y="5989152"/>
                </a:cubicBezTo>
                <a:cubicBezTo>
                  <a:pt x="3205461" y="5989152"/>
                  <a:pt x="3222332" y="5997587"/>
                  <a:pt x="3239203" y="6014458"/>
                </a:cubicBezTo>
                <a:cubicBezTo>
                  <a:pt x="3213897" y="6048200"/>
                  <a:pt x="3197026" y="6039764"/>
                  <a:pt x="3180155" y="6056635"/>
                </a:cubicBezTo>
                <a:lnTo>
                  <a:pt x="3230768" y="6132554"/>
                </a:lnTo>
                <a:cubicBezTo>
                  <a:pt x="3222332" y="6140989"/>
                  <a:pt x="3205461" y="6140989"/>
                  <a:pt x="3197026" y="6149425"/>
                </a:cubicBezTo>
                <a:cubicBezTo>
                  <a:pt x="3163284" y="6115683"/>
                  <a:pt x="3129542" y="6081941"/>
                  <a:pt x="3104236" y="6081941"/>
                </a:cubicBezTo>
                <a:cubicBezTo>
                  <a:pt x="3070495" y="6081941"/>
                  <a:pt x="2994576" y="6115683"/>
                  <a:pt x="2994576" y="6166295"/>
                </a:cubicBezTo>
                <a:cubicBezTo>
                  <a:pt x="2994576" y="6183166"/>
                  <a:pt x="3011447" y="6208473"/>
                  <a:pt x="3028317" y="6208473"/>
                </a:cubicBezTo>
                <a:cubicBezTo>
                  <a:pt x="3053624" y="6208473"/>
                  <a:pt x="3062059" y="6191602"/>
                  <a:pt x="3087365" y="6191602"/>
                </a:cubicBezTo>
                <a:cubicBezTo>
                  <a:pt x="3095801" y="6200037"/>
                  <a:pt x="3095801" y="6191602"/>
                  <a:pt x="3095801" y="6216908"/>
                </a:cubicBezTo>
                <a:cubicBezTo>
                  <a:pt x="3095801" y="6242214"/>
                  <a:pt x="3078930" y="6259085"/>
                  <a:pt x="3053624" y="6259085"/>
                </a:cubicBezTo>
                <a:cubicBezTo>
                  <a:pt x="3028317" y="6259085"/>
                  <a:pt x="2994576" y="6242214"/>
                  <a:pt x="2977705" y="6216908"/>
                </a:cubicBezTo>
                <a:cubicBezTo>
                  <a:pt x="2960834" y="6200037"/>
                  <a:pt x="2969269" y="6157860"/>
                  <a:pt x="2943963" y="6149425"/>
                </a:cubicBezTo>
                <a:cubicBezTo>
                  <a:pt x="2910221" y="6132554"/>
                  <a:pt x="2868044" y="6140989"/>
                  <a:pt x="2842738" y="6115683"/>
                </a:cubicBezTo>
                <a:cubicBezTo>
                  <a:pt x="2808996" y="6090377"/>
                  <a:pt x="2808996" y="6039764"/>
                  <a:pt x="2783690" y="6006022"/>
                </a:cubicBezTo>
                <a:cubicBezTo>
                  <a:pt x="2766819" y="5963845"/>
                  <a:pt x="2707771" y="5938539"/>
                  <a:pt x="2716207" y="5904797"/>
                </a:cubicBezTo>
                <a:cubicBezTo>
                  <a:pt x="2758384" y="5921668"/>
                  <a:pt x="2817432" y="5972281"/>
                  <a:pt x="2842738" y="5972281"/>
                </a:cubicBezTo>
                <a:close/>
                <a:moveTo>
                  <a:pt x="4900982" y="5930104"/>
                </a:moveTo>
                <a:cubicBezTo>
                  <a:pt x="4917853" y="5946974"/>
                  <a:pt x="4951594" y="5980716"/>
                  <a:pt x="4985336" y="5989152"/>
                </a:cubicBezTo>
                <a:cubicBezTo>
                  <a:pt x="5010642" y="6006022"/>
                  <a:pt x="5061255" y="5997587"/>
                  <a:pt x="5103432" y="6014458"/>
                </a:cubicBezTo>
                <a:cubicBezTo>
                  <a:pt x="5154044" y="6031329"/>
                  <a:pt x="5263705" y="6098812"/>
                  <a:pt x="5272140" y="6174731"/>
                </a:cubicBezTo>
                <a:lnTo>
                  <a:pt x="5272140" y="6200037"/>
                </a:lnTo>
                <a:cubicBezTo>
                  <a:pt x="5272140" y="6200037"/>
                  <a:pt x="5272140" y="6208473"/>
                  <a:pt x="5255270" y="6208473"/>
                </a:cubicBezTo>
                <a:cubicBezTo>
                  <a:pt x="5229963" y="6208473"/>
                  <a:pt x="5120303" y="6065070"/>
                  <a:pt x="5069690" y="6056635"/>
                </a:cubicBezTo>
                <a:cubicBezTo>
                  <a:pt x="5027513" y="6048200"/>
                  <a:pt x="4976901" y="6048200"/>
                  <a:pt x="4943159" y="6031329"/>
                </a:cubicBezTo>
                <a:cubicBezTo>
                  <a:pt x="4926288" y="6031329"/>
                  <a:pt x="4900982" y="5997587"/>
                  <a:pt x="4884111" y="5989152"/>
                </a:cubicBezTo>
                <a:cubicBezTo>
                  <a:pt x="4867240" y="5972281"/>
                  <a:pt x="4749144" y="5946974"/>
                  <a:pt x="4715402" y="5946974"/>
                </a:cubicBezTo>
                <a:cubicBezTo>
                  <a:pt x="4631048" y="5946974"/>
                  <a:pt x="4563565" y="5955410"/>
                  <a:pt x="4470775" y="6090377"/>
                </a:cubicBezTo>
                <a:cubicBezTo>
                  <a:pt x="4437033" y="6132554"/>
                  <a:pt x="4437033" y="6191602"/>
                  <a:pt x="4420163" y="6242214"/>
                </a:cubicBezTo>
                <a:cubicBezTo>
                  <a:pt x="4411727" y="6259085"/>
                  <a:pt x="4377985" y="6267521"/>
                  <a:pt x="4361115" y="6301262"/>
                </a:cubicBezTo>
                <a:cubicBezTo>
                  <a:pt x="4335808" y="6335004"/>
                  <a:pt x="4318937" y="6419358"/>
                  <a:pt x="4318937" y="6444664"/>
                </a:cubicBezTo>
                <a:cubicBezTo>
                  <a:pt x="4318937" y="6461535"/>
                  <a:pt x="4344244" y="6529019"/>
                  <a:pt x="4344244" y="6554325"/>
                </a:cubicBezTo>
                <a:cubicBezTo>
                  <a:pt x="4344244" y="6571196"/>
                  <a:pt x="4327373" y="6579631"/>
                  <a:pt x="4318937" y="6588067"/>
                </a:cubicBezTo>
                <a:cubicBezTo>
                  <a:pt x="4276760" y="6562760"/>
                  <a:pt x="4259889" y="6461535"/>
                  <a:pt x="4259889" y="6461535"/>
                </a:cubicBezTo>
                <a:cubicBezTo>
                  <a:pt x="4259889" y="6444664"/>
                  <a:pt x="4268325" y="6427794"/>
                  <a:pt x="4268325" y="6410923"/>
                </a:cubicBezTo>
                <a:cubicBezTo>
                  <a:pt x="4285196" y="6351875"/>
                  <a:pt x="4293631" y="6275956"/>
                  <a:pt x="4377985" y="6216908"/>
                </a:cubicBezTo>
                <a:cubicBezTo>
                  <a:pt x="4386421" y="6208473"/>
                  <a:pt x="4386421" y="6191602"/>
                  <a:pt x="4386421" y="6174731"/>
                </a:cubicBezTo>
                <a:cubicBezTo>
                  <a:pt x="4428598" y="5972281"/>
                  <a:pt x="4546694" y="5887926"/>
                  <a:pt x="4706967" y="5887926"/>
                </a:cubicBezTo>
                <a:cubicBezTo>
                  <a:pt x="4757579" y="5887926"/>
                  <a:pt x="4833498" y="5887926"/>
                  <a:pt x="4900982" y="5930104"/>
                </a:cubicBezTo>
                <a:close/>
                <a:moveTo>
                  <a:pt x="5643299" y="5938539"/>
                </a:moveTo>
                <a:cubicBezTo>
                  <a:pt x="5643299" y="6006022"/>
                  <a:pt x="5584251" y="6039764"/>
                  <a:pt x="5550509" y="6039764"/>
                </a:cubicBezTo>
                <a:cubicBezTo>
                  <a:pt x="5525203" y="6039764"/>
                  <a:pt x="5499897" y="6014458"/>
                  <a:pt x="5499897" y="5989152"/>
                </a:cubicBezTo>
                <a:cubicBezTo>
                  <a:pt x="5499897" y="5972281"/>
                  <a:pt x="5508332" y="5972281"/>
                  <a:pt x="5508332" y="5963845"/>
                </a:cubicBezTo>
                <a:lnTo>
                  <a:pt x="5525203" y="5963845"/>
                </a:lnTo>
                <a:cubicBezTo>
                  <a:pt x="5542074" y="5972281"/>
                  <a:pt x="5542074" y="5989152"/>
                  <a:pt x="5567380" y="5989152"/>
                </a:cubicBezTo>
                <a:cubicBezTo>
                  <a:pt x="5626428" y="5989152"/>
                  <a:pt x="5609557" y="5896362"/>
                  <a:pt x="5617993" y="5879491"/>
                </a:cubicBezTo>
                <a:cubicBezTo>
                  <a:pt x="5634864" y="5896362"/>
                  <a:pt x="5643299" y="5921668"/>
                  <a:pt x="5643299" y="5938539"/>
                </a:cubicBezTo>
                <a:close/>
                <a:moveTo>
                  <a:pt x="5423978" y="6006022"/>
                </a:moveTo>
                <a:cubicBezTo>
                  <a:pt x="5423978" y="6048200"/>
                  <a:pt x="5381801" y="6090377"/>
                  <a:pt x="5348059" y="6090377"/>
                </a:cubicBezTo>
                <a:cubicBezTo>
                  <a:pt x="5322753" y="6090377"/>
                  <a:pt x="5297447" y="6056635"/>
                  <a:pt x="5297447" y="6039764"/>
                </a:cubicBezTo>
                <a:cubicBezTo>
                  <a:pt x="5297447" y="6014458"/>
                  <a:pt x="5331188" y="5989152"/>
                  <a:pt x="5339624" y="5963845"/>
                </a:cubicBezTo>
                <a:cubicBezTo>
                  <a:pt x="5314317" y="5946974"/>
                  <a:pt x="5263705" y="5930104"/>
                  <a:pt x="5246834" y="5930104"/>
                </a:cubicBezTo>
                <a:cubicBezTo>
                  <a:pt x="5213092" y="5930104"/>
                  <a:pt x="5137174" y="5938539"/>
                  <a:pt x="5111867" y="5980716"/>
                </a:cubicBezTo>
                <a:cubicBezTo>
                  <a:pt x="5061255" y="5980716"/>
                  <a:pt x="5061255" y="5972281"/>
                  <a:pt x="5052819" y="5972281"/>
                </a:cubicBezTo>
                <a:cubicBezTo>
                  <a:pt x="5052819" y="5913233"/>
                  <a:pt x="5196222" y="5871056"/>
                  <a:pt x="5255270" y="5871056"/>
                </a:cubicBezTo>
                <a:cubicBezTo>
                  <a:pt x="5339624" y="5871056"/>
                  <a:pt x="5423978" y="5904797"/>
                  <a:pt x="5423978" y="6006022"/>
                </a:cubicBezTo>
                <a:close/>
                <a:moveTo>
                  <a:pt x="2623417" y="6006022"/>
                </a:moveTo>
                <a:cubicBezTo>
                  <a:pt x="2657159" y="6056635"/>
                  <a:pt x="2657159" y="6149425"/>
                  <a:pt x="2690900" y="6191602"/>
                </a:cubicBezTo>
                <a:cubicBezTo>
                  <a:pt x="2758384" y="6284391"/>
                  <a:pt x="2783690" y="6351875"/>
                  <a:pt x="2783690" y="6419358"/>
                </a:cubicBezTo>
                <a:cubicBezTo>
                  <a:pt x="2783690" y="6444664"/>
                  <a:pt x="2775255" y="6579631"/>
                  <a:pt x="2716207" y="6579631"/>
                </a:cubicBezTo>
                <a:cubicBezTo>
                  <a:pt x="2682465" y="6579631"/>
                  <a:pt x="2674030" y="6545890"/>
                  <a:pt x="2674030" y="6529019"/>
                </a:cubicBezTo>
                <a:cubicBezTo>
                  <a:pt x="2674030" y="6512148"/>
                  <a:pt x="2716207" y="6461535"/>
                  <a:pt x="2724642" y="6427794"/>
                </a:cubicBezTo>
                <a:lnTo>
                  <a:pt x="2724642" y="6402487"/>
                </a:lnTo>
                <a:cubicBezTo>
                  <a:pt x="2724642" y="6385616"/>
                  <a:pt x="2707771" y="6318133"/>
                  <a:pt x="2682465" y="6292827"/>
                </a:cubicBezTo>
                <a:cubicBezTo>
                  <a:pt x="2674030" y="6275956"/>
                  <a:pt x="2640288" y="6250650"/>
                  <a:pt x="2623417" y="6233779"/>
                </a:cubicBezTo>
                <a:cubicBezTo>
                  <a:pt x="2606546" y="6208473"/>
                  <a:pt x="2614982" y="6183166"/>
                  <a:pt x="2614982" y="6157860"/>
                </a:cubicBezTo>
                <a:cubicBezTo>
                  <a:pt x="2614982" y="6107247"/>
                  <a:pt x="2505321" y="5980716"/>
                  <a:pt x="2471579" y="5955410"/>
                </a:cubicBezTo>
                <a:cubicBezTo>
                  <a:pt x="2446273" y="5938539"/>
                  <a:pt x="2353483" y="5913233"/>
                  <a:pt x="2319742" y="5913233"/>
                </a:cubicBezTo>
                <a:cubicBezTo>
                  <a:pt x="2294435" y="5913233"/>
                  <a:pt x="2226952" y="5921668"/>
                  <a:pt x="2193210" y="5938539"/>
                </a:cubicBezTo>
                <a:cubicBezTo>
                  <a:pt x="2159469" y="5946974"/>
                  <a:pt x="2142598" y="5980716"/>
                  <a:pt x="2117292" y="5989152"/>
                </a:cubicBezTo>
                <a:cubicBezTo>
                  <a:pt x="2075114" y="6006022"/>
                  <a:pt x="2024502" y="5989152"/>
                  <a:pt x="1982325" y="5997587"/>
                </a:cubicBezTo>
                <a:cubicBezTo>
                  <a:pt x="1906406" y="6006022"/>
                  <a:pt x="1813616" y="6098812"/>
                  <a:pt x="1796745" y="6174731"/>
                </a:cubicBezTo>
                <a:lnTo>
                  <a:pt x="1754568" y="6174731"/>
                </a:lnTo>
                <a:cubicBezTo>
                  <a:pt x="1746133" y="6166295"/>
                  <a:pt x="1746133" y="6166295"/>
                  <a:pt x="1746133" y="6149425"/>
                </a:cubicBezTo>
                <a:cubicBezTo>
                  <a:pt x="1746133" y="6090377"/>
                  <a:pt x="1822052" y="5989152"/>
                  <a:pt x="1906406" y="5955410"/>
                </a:cubicBezTo>
                <a:cubicBezTo>
                  <a:pt x="1948583" y="5938539"/>
                  <a:pt x="2024502" y="5955410"/>
                  <a:pt x="2075114" y="5921668"/>
                </a:cubicBezTo>
                <a:cubicBezTo>
                  <a:pt x="2193210" y="5854185"/>
                  <a:pt x="2243823" y="5845749"/>
                  <a:pt x="2319742" y="5845749"/>
                </a:cubicBezTo>
                <a:cubicBezTo>
                  <a:pt x="2412531" y="5845749"/>
                  <a:pt x="2555934" y="5896362"/>
                  <a:pt x="2623417" y="6006022"/>
                </a:cubicBezTo>
                <a:close/>
                <a:moveTo>
                  <a:pt x="1484635" y="5963845"/>
                </a:moveTo>
                <a:cubicBezTo>
                  <a:pt x="1509941" y="5963845"/>
                  <a:pt x="1518376" y="5938539"/>
                  <a:pt x="1535247" y="5938539"/>
                </a:cubicBezTo>
                <a:cubicBezTo>
                  <a:pt x="1543683" y="5946974"/>
                  <a:pt x="1560554" y="5955410"/>
                  <a:pt x="1560554" y="5972281"/>
                </a:cubicBezTo>
                <a:cubicBezTo>
                  <a:pt x="1560554" y="5997587"/>
                  <a:pt x="1535247" y="6014458"/>
                  <a:pt x="1518376" y="6014458"/>
                </a:cubicBezTo>
                <a:cubicBezTo>
                  <a:pt x="1434022" y="6014458"/>
                  <a:pt x="1391845" y="5938539"/>
                  <a:pt x="1391845" y="5887926"/>
                </a:cubicBezTo>
                <a:cubicBezTo>
                  <a:pt x="1391845" y="5862620"/>
                  <a:pt x="1391845" y="5854185"/>
                  <a:pt x="1408716" y="5837314"/>
                </a:cubicBezTo>
                <a:cubicBezTo>
                  <a:pt x="1434022" y="5854185"/>
                  <a:pt x="1434022" y="5963845"/>
                  <a:pt x="1484635" y="5963845"/>
                </a:cubicBezTo>
                <a:close/>
                <a:moveTo>
                  <a:pt x="1965454" y="5896362"/>
                </a:moveTo>
                <a:cubicBezTo>
                  <a:pt x="1940148" y="5904797"/>
                  <a:pt x="1906406" y="5930104"/>
                  <a:pt x="1889535" y="5930104"/>
                </a:cubicBezTo>
                <a:cubicBezTo>
                  <a:pt x="1864229" y="5930104"/>
                  <a:pt x="1796745" y="5896362"/>
                  <a:pt x="1779875" y="5896362"/>
                </a:cubicBezTo>
                <a:cubicBezTo>
                  <a:pt x="1754568" y="5896362"/>
                  <a:pt x="1712391" y="5896362"/>
                  <a:pt x="1687085" y="5938539"/>
                </a:cubicBezTo>
                <a:cubicBezTo>
                  <a:pt x="1703956" y="5963845"/>
                  <a:pt x="1754568" y="5989152"/>
                  <a:pt x="1754568" y="6006022"/>
                </a:cubicBezTo>
                <a:cubicBezTo>
                  <a:pt x="1754568" y="6031329"/>
                  <a:pt x="1729262" y="6065070"/>
                  <a:pt x="1703956" y="6065070"/>
                </a:cubicBezTo>
                <a:cubicBezTo>
                  <a:pt x="1636472" y="6065070"/>
                  <a:pt x="1619602" y="6006022"/>
                  <a:pt x="1619602" y="5963845"/>
                </a:cubicBezTo>
                <a:cubicBezTo>
                  <a:pt x="1619602" y="5854185"/>
                  <a:pt x="1737697" y="5828878"/>
                  <a:pt x="1796745" y="5828878"/>
                </a:cubicBezTo>
                <a:cubicBezTo>
                  <a:pt x="1864229" y="5828878"/>
                  <a:pt x="1855793" y="5820443"/>
                  <a:pt x="1965454" y="5896362"/>
                </a:cubicBezTo>
                <a:close/>
                <a:moveTo>
                  <a:pt x="5609557" y="5837314"/>
                </a:moveTo>
                <a:cubicBezTo>
                  <a:pt x="5609557" y="5862620"/>
                  <a:pt x="5584251" y="5879491"/>
                  <a:pt x="5567380" y="5896362"/>
                </a:cubicBezTo>
                <a:cubicBezTo>
                  <a:pt x="5558945" y="5887926"/>
                  <a:pt x="5533639" y="5862620"/>
                  <a:pt x="5516768" y="5837314"/>
                </a:cubicBezTo>
                <a:cubicBezTo>
                  <a:pt x="5533639" y="5820443"/>
                  <a:pt x="5558945" y="5803572"/>
                  <a:pt x="5584251" y="5795137"/>
                </a:cubicBezTo>
                <a:cubicBezTo>
                  <a:pt x="5601122" y="5812008"/>
                  <a:pt x="5609557" y="5820443"/>
                  <a:pt x="5609557" y="5837314"/>
                </a:cubicBezTo>
                <a:close/>
                <a:moveTo>
                  <a:pt x="1518376" y="5812008"/>
                </a:moveTo>
                <a:cubicBezTo>
                  <a:pt x="1518376" y="5837314"/>
                  <a:pt x="1518376" y="5862620"/>
                  <a:pt x="1493070" y="5862620"/>
                </a:cubicBezTo>
                <a:cubicBezTo>
                  <a:pt x="1476199" y="5862620"/>
                  <a:pt x="1442458" y="5820443"/>
                  <a:pt x="1442458" y="5803572"/>
                </a:cubicBezTo>
                <a:cubicBezTo>
                  <a:pt x="1442458" y="5778266"/>
                  <a:pt x="1450893" y="5778266"/>
                  <a:pt x="1459328" y="5778266"/>
                </a:cubicBezTo>
                <a:cubicBezTo>
                  <a:pt x="1484635" y="5786701"/>
                  <a:pt x="1518376" y="5795137"/>
                  <a:pt x="1518376" y="5812008"/>
                </a:cubicBezTo>
                <a:close/>
                <a:moveTo>
                  <a:pt x="5685476" y="5685476"/>
                </a:moveTo>
                <a:cubicBezTo>
                  <a:pt x="5685476" y="5702347"/>
                  <a:pt x="5651734" y="5736089"/>
                  <a:pt x="5651734" y="5761395"/>
                </a:cubicBezTo>
                <a:cubicBezTo>
                  <a:pt x="5651734" y="5795137"/>
                  <a:pt x="5677041" y="5820443"/>
                  <a:pt x="5693912" y="5820443"/>
                </a:cubicBezTo>
                <a:cubicBezTo>
                  <a:pt x="5719218" y="5820443"/>
                  <a:pt x="5727653" y="5803572"/>
                  <a:pt x="5736089" y="5786701"/>
                </a:cubicBezTo>
                <a:cubicBezTo>
                  <a:pt x="5727653" y="5778266"/>
                  <a:pt x="5710782" y="5786701"/>
                  <a:pt x="5693912" y="5786701"/>
                </a:cubicBezTo>
                <a:cubicBezTo>
                  <a:pt x="5685476" y="5778266"/>
                  <a:pt x="5685476" y="5778266"/>
                  <a:pt x="5685476" y="5761395"/>
                </a:cubicBezTo>
                <a:cubicBezTo>
                  <a:pt x="5685476" y="5727653"/>
                  <a:pt x="5702347" y="5719218"/>
                  <a:pt x="5719218" y="5719218"/>
                </a:cubicBezTo>
                <a:cubicBezTo>
                  <a:pt x="5736089" y="5719218"/>
                  <a:pt x="5803572" y="5744524"/>
                  <a:pt x="5803572" y="5761395"/>
                </a:cubicBezTo>
                <a:cubicBezTo>
                  <a:pt x="5803572" y="5786701"/>
                  <a:pt x="5719218" y="5913233"/>
                  <a:pt x="5693912" y="5938539"/>
                </a:cubicBezTo>
                <a:cubicBezTo>
                  <a:pt x="5668605" y="5887926"/>
                  <a:pt x="5634864" y="5828878"/>
                  <a:pt x="5609557" y="5769831"/>
                </a:cubicBezTo>
                <a:cubicBezTo>
                  <a:pt x="5601122" y="5752960"/>
                  <a:pt x="5609557" y="5744524"/>
                  <a:pt x="5609557" y="5719218"/>
                </a:cubicBezTo>
                <a:cubicBezTo>
                  <a:pt x="5609557" y="5677041"/>
                  <a:pt x="5601122" y="5677041"/>
                  <a:pt x="5651734" y="5626428"/>
                </a:cubicBezTo>
                <a:cubicBezTo>
                  <a:pt x="5660170" y="5634864"/>
                  <a:pt x="5685476" y="5660170"/>
                  <a:pt x="5685476" y="5685476"/>
                </a:cubicBezTo>
                <a:close/>
                <a:moveTo>
                  <a:pt x="5575816" y="5634864"/>
                </a:moveTo>
                <a:lnTo>
                  <a:pt x="5592686" y="5651735"/>
                </a:lnTo>
                <a:cubicBezTo>
                  <a:pt x="5584251" y="5660170"/>
                  <a:pt x="5584251" y="5668605"/>
                  <a:pt x="5584251" y="5685476"/>
                </a:cubicBezTo>
                <a:cubicBezTo>
                  <a:pt x="5567380" y="5685476"/>
                  <a:pt x="5542074" y="5677041"/>
                  <a:pt x="5525203" y="5677041"/>
                </a:cubicBezTo>
                <a:cubicBezTo>
                  <a:pt x="5499897" y="5677041"/>
                  <a:pt x="5499897" y="5693912"/>
                  <a:pt x="5483026" y="5710783"/>
                </a:cubicBezTo>
                <a:cubicBezTo>
                  <a:pt x="5483026" y="5719218"/>
                  <a:pt x="5483026" y="5727653"/>
                  <a:pt x="5491461" y="5736089"/>
                </a:cubicBezTo>
                <a:cubicBezTo>
                  <a:pt x="5499897" y="5727653"/>
                  <a:pt x="5508332" y="5710783"/>
                  <a:pt x="5525203" y="5710783"/>
                </a:cubicBezTo>
                <a:cubicBezTo>
                  <a:pt x="5550509" y="5710783"/>
                  <a:pt x="5542074" y="5719218"/>
                  <a:pt x="5558945" y="5719218"/>
                </a:cubicBezTo>
                <a:cubicBezTo>
                  <a:pt x="5558945" y="5727653"/>
                  <a:pt x="5567380" y="5727653"/>
                  <a:pt x="5567380" y="5744524"/>
                </a:cubicBezTo>
                <a:cubicBezTo>
                  <a:pt x="5567380" y="5752960"/>
                  <a:pt x="5415543" y="5837314"/>
                  <a:pt x="5407107" y="5837314"/>
                </a:cubicBezTo>
                <a:cubicBezTo>
                  <a:pt x="5381801" y="5837314"/>
                  <a:pt x="5364930" y="5820443"/>
                  <a:pt x="5348059" y="5812008"/>
                </a:cubicBezTo>
                <a:cubicBezTo>
                  <a:pt x="5381801" y="5761395"/>
                  <a:pt x="5390236" y="5685476"/>
                  <a:pt x="5423978" y="5634864"/>
                </a:cubicBezTo>
                <a:cubicBezTo>
                  <a:pt x="5423978" y="5617993"/>
                  <a:pt x="5440849" y="5626428"/>
                  <a:pt x="5457720" y="5626428"/>
                </a:cubicBezTo>
                <a:cubicBezTo>
                  <a:pt x="5483026" y="5626428"/>
                  <a:pt x="5542074" y="5643299"/>
                  <a:pt x="5575816" y="5634864"/>
                </a:cubicBezTo>
                <a:close/>
                <a:moveTo>
                  <a:pt x="5407107" y="5601122"/>
                </a:moveTo>
                <a:cubicBezTo>
                  <a:pt x="5407107" y="5609557"/>
                  <a:pt x="5398672" y="5626428"/>
                  <a:pt x="5381801" y="5634864"/>
                </a:cubicBezTo>
                <a:lnTo>
                  <a:pt x="5339624" y="5634864"/>
                </a:lnTo>
                <a:lnTo>
                  <a:pt x="5339624" y="5601122"/>
                </a:lnTo>
                <a:cubicBezTo>
                  <a:pt x="5348059" y="5592687"/>
                  <a:pt x="5348059" y="5575816"/>
                  <a:pt x="5364930" y="5575816"/>
                </a:cubicBezTo>
                <a:cubicBezTo>
                  <a:pt x="5390236" y="5575816"/>
                  <a:pt x="5398672" y="5592687"/>
                  <a:pt x="5407107" y="5601122"/>
                </a:cubicBezTo>
                <a:close/>
                <a:moveTo>
                  <a:pt x="1467764" y="5668605"/>
                </a:moveTo>
                <a:cubicBezTo>
                  <a:pt x="1467764" y="5761395"/>
                  <a:pt x="1358103" y="5820443"/>
                  <a:pt x="1341233" y="5879491"/>
                </a:cubicBezTo>
                <a:cubicBezTo>
                  <a:pt x="1299055" y="5854185"/>
                  <a:pt x="1307491" y="5812008"/>
                  <a:pt x="1290620" y="5786701"/>
                </a:cubicBezTo>
                <a:cubicBezTo>
                  <a:pt x="1282185" y="5761395"/>
                  <a:pt x="1265314" y="5752960"/>
                  <a:pt x="1256878" y="5736089"/>
                </a:cubicBezTo>
                <a:lnTo>
                  <a:pt x="1256878" y="5693912"/>
                </a:lnTo>
                <a:lnTo>
                  <a:pt x="1366539" y="5693912"/>
                </a:lnTo>
                <a:lnTo>
                  <a:pt x="1366539" y="5719218"/>
                </a:lnTo>
                <a:cubicBezTo>
                  <a:pt x="1349668" y="5727653"/>
                  <a:pt x="1324362" y="5719218"/>
                  <a:pt x="1307491" y="5727653"/>
                </a:cubicBezTo>
                <a:cubicBezTo>
                  <a:pt x="1315926" y="5736089"/>
                  <a:pt x="1315926" y="5761395"/>
                  <a:pt x="1341233" y="5761395"/>
                </a:cubicBezTo>
                <a:cubicBezTo>
                  <a:pt x="1374974" y="5761395"/>
                  <a:pt x="1408716" y="5710783"/>
                  <a:pt x="1408716" y="5693912"/>
                </a:cubicBezTo>
                <a:cubicBezTo>
                  <a:pt x="1408716" y="5677041"/>
                  <a:pt x="1391845" y="5668605"/>
                  <a:pt x="1391845" y="5643299"/>
                </a:cubicBezTo>
                <a:cubicBezTo>
                  <a:pt x="1391845" y="5626428"/>
                  <a:pt x="1417151" y="5601122"/>
                  <a:pt x="1425587" y="5575816"/>
                </a:cubicBezTo>
                <a:cubicBezTo>
                  <a:pt x="1434022" y="5584251"/>
                  <a:pt x="1467764" y="5643299"/>
                  <a:pt x="1467764" y="5668605"/>
                </a:cubicBezTo>
                <a:close/>
                <a:moveTo>
                  <a:pt x="1670214" y="5710783"/>
                </a:moveTo>
                <a:cubicBezTo>
                  <a:pt x="1678649" y="5727653"/>
                  <a:pt x="1712391" y="5752960"/>
                  <a:pt x="1720827" y="5769831"/>
                </a:cubicBezTo>
                <a:cubicBezTo>
                  <a:pt x="1703956" y="5786701"/>
                  <a:pt x="1670214" y="5803572"/>
                  <a:pt x="1653343" y="5803572"/>
                </a:cubicBezTo>
                <a:cubicBezTo>
                  <a:pt x="1628037" y="5803572"/>
                  <a:pt x="1552118" y="5778266"/>
                  <a:pt x="1518376" y="5761395"/>
                </a:cubicBezTo>
                <a:cubicBezTo>
                  <a:pt x="1493070" y="5761395"/>
                  <a:pt x="1493070" y="5736089"/>
                  <a:pt x="1493070" y="5719218"/>
                </a:cubicBezTo>
                <a:cubicBezTo>
                  <a:pt x="1493070" y="5693912"/>
                  <a:pt x="1501506" y="5668605"/>
                  <a:pt x="1518376" y="5643299"/>
                </a:cubicBezTo>
                <a:lnTo>
                  <a:pt x="1552118" y="5643299"/>
                </a:lnTo>
                <a:lnTo>
                  <a:pt x="1568989" y="5660170"/>
                </a:lnTo>
                <a:cubicBezTo>
                  <a:pt x="1560554" y="5668605"/>
                  <a:pt x="1543683" y="5677041"/>
                  <a:pt x="1526812" y="5693912"/>
                </a:cubicBezTo>
                <a:cubicBezTo>
                  <a:pt x="1535247" y="5702347"/>
                  <a:pt x="1526812" y="5710783"/>
                  <a:pt x="1552118" y="5710783"/>
                </a:cubicBezTo>
                <a:cubicBezTo>
                  <a:pt x="1568989" y="5710783"/>
                  <a:pt x="1602731" y="5677041"/>
                  <a:pt x="1602731" y="5660170"/>
                </a:cubicBezTo>
                <a:cubicBezTo>
                  <a:pt x="1602731" y="5634864"/>
                  <a:pt x="1577424" y="5609557"/>
                  <a:pt x="1560554" y="5601122"/>
                </a:cubicBezTo>
                <a:cubicBezTo>
                  <a:pt x="1543683" y="5592687"/>
                  <a:pt x="1518376" y="5601122"/>
                  <a:pt x="1493070" y="5609557"/>
                </a:cubicBezTo>
                <a:cubicBezTo>
                  <a:pt x="1493070" y="5609557"/>
                  <a:pt x="1484635" y="5601122"/>
                  <a:pt x="1484635" y="5584251"/>
                </a:cubicBezTo>
                <a:cubicBezTo>
                  <a:pt x="1501506" y="5584251"/>
                  <a:pt x="1526812" y="5592687"/>
                  <a:pt x="1543683" y="5592687"/>
                </a:cubicBezTo>
                <a:cubicBezTo>
                  <a:pt x="1568989" y="5592687"/>
                  <a:pt x="1577424" y="5558945"/>
                  <a:pt x="1602731" y="5558945"/>
                </a:cubicBezTo>
                <a:cubicBezTo>
                  <a:pt x="1670214" y="5558945"/>
                  <a:pt x="1661779" y="5685476"/>
                  <a:pt x="1670214" y="5710783"/>
                </a:cubicBezTo>
                <a:close/>
                <a:moveTo>
                  <a:pt x="5904797" y="5643299"/>
                </a:moveTo>
                <a:cubicBezTo>
                  <a:pt x="5904797" y="5719218"/>
                  <a:pt x="5887926" y="5710783"/>
                  <a:pt x="5845749" y="5710783"/>
                </a:cubicBezTo>
                <a:cubicBezTo>
                  <a:pt x="5786701" y="5710783"/>
                  <a:pt x="5702347" y="5693912"/>
                  <a:pt x="5702347" y="5617993"/>
                </a:cubicBezTo>
                <a:cubicBezTo>
                  <a:pt x="5702347" y="5575816"/>
                  <a:pt x="5744524" y="5558945"/>
                  <a:pt x="5761395" y="5558945"/>
                </a:cubicBezTo>
                <a:cubicBezTo>
                  <a:pt x="5786701" y="5558945"/>
                  <a:pt x="5795137" y="5575816"/>
                  <a:pt x="5803572" y="5592687"/>
                </a:cubicBezTo>
                <a:cubicBezTo>
                  <a:pt x="5795137" y="5609557"/>
                  <a:pt x="5778266" y="5617993"/>
                  <a:pt x="5769830" y="5634864"/>
                </a:cubicBezTo>
                <a:lnTo>
                  <a:pt x="5786701" y="5651735"/>
                </a:lnTo>
                <a:cubicBezTo>
                  <a:pt x="5812008" y="5626428"/>
                  <a:pt x="5828878" y="5609557"/>
                  <a:pt x="5828878" y="5592687"/>
                </a:cubicBezTo>
                <a:cubicBezTo>
                  <a:pt x="5828878" y="5567380"/>
                  <a:pt x="5812008" y="5550509"/>
                  <a:pt x="5803572" y="5533639"/>
                </a:cubicBezTo>
                <a:cubicBezTo>
                  <a:pt x="5803572" y="5525203"/>
                  <a:pt x="5803572" y="5516768"/>
                  <a:pt x="5828878" y="5516768"/>
                </a:cubicBezTo>
                <a:cubicBezTo>
                  <a:pt x="5896362" y="5516768"/>
                  <a:pt x="5904797" y="5626428"/>
                  <a:pt x="5904797" y="5643299"/>
                </a:cubicBezTo>
                <a:close/>
                <a:moveTo>
                  <a:pt x="1729262" y="5601122"/>
                </a:moveTo>
                <a:cubicBezTo>
                  <a:pt x="1720827" y="5601122"/>
                  <a:pt x="1712391" y="5609557"/>
                  <a:pt x="1687085" y="5609557"/>
                </a:cubicBezTo>
                <a:cubicBezTo>
                  <a:pt x="1687085" y="5592687"/>
                  <a:pt x="1653343" y="5558945"/>
                  <a:pt x="1653343" y="5542074"/>
                </a:cubicBezTo>
                <a:cubicBezTo>
                  <a:pt x="1653343" y="5516768"/>
                  <a:pt x="1661779" y="5516768"/>
                  <a:pt x="1670214" y="5516768"/>
                </a:cubicBezTo>
                <a:cubicBezTo>
                  <a:pt x="1687085" y="5516768"/>
                  <a:pt x="1712391" y="5567380"/>
                  <a:pt x="1729262" y="5601122"/>
                </a:cubicBezTo>
                <a:close/>
                <a:moveTo>
                  <a:pt x="1324362" y="5499897"/>
                </a:moveTo>
                <a:lnTo>
                  <a:pt x="1324362" y="5550509"/>
                </a:lnTo>
                <a:cubicBezTo>
                  <a:pt x="1315926" y="5550509"/>
                  <a:pt x="1315926" y="5558945"/>
                  <a:pt x="1290620" y="5558945"/>
                </a:cubicBezTo>
                <a:cubicBezTo>
                  <a:pt x="1273749" y="5558945"/>
                  <a:pt x="1265314" y="5542074"/>
                  <a:pt x="1256878" y="5542074"/>
                </a:cubicBezTo>
                <a:cubicBezTo>
                  <a:pt x="1248443" y="5550509"/>
                  <a:pt x="1248443" y="5542074"/>
                  <a:pt x="1248443" y="5558945"/>
                </a:cubicBezTo>
                <a:cubicBezTo>
                  <a:pt x="1248443" y="5584251"/>
                  <a:pt x="1265314" y="5601122"/>
                  <a:pt x="1290620" y="5601122"/>
                </a:cubicBezTo>
                <a:cubicBezTo>
                  <a:pt x="1307491" y="5601122"/>
                  <a:pt x="1341233" y="5567380"/>
                  <a:pt x="1358103" y="5550509"/>
                </a:cubicBezTo>
                <a:cubicBezTo>
                  <a:pt x="1366539" y="5550509"/>
                  <a:pt x="1383410" y="5558945"/>
                  <a:pt x="1383410" y="5584251"/>
                </a:cubicBezTo>
                <a:cubicBezTo>
                  <a:pt x="1383410" y="5634864"/>
                  <a:pt x="1299055" y="5660170"/>
                  <a:pt x="1273749" y="5660170"/>
                </a:cubicBezTo>
                <a:cubicBezTo>
                  <a:pt x="1256878" y="5660170"/>
                  <a:pt x="1206266" y="5651735"/>
                  <a:pt x="1172524" y="5643299"/>
                </a:cubicBezTo>
                <a:cubicBezTo>
                  <a:pt x="1189395" y="5584251"/>
                  <a:pt x="1197830" y="5466155"/>
                  <a:pt x="1282185" y="5466155"/>
                </a:cubicBezTo>
                <a:cubicBezTo>
                  <a:pt x="1299055" y="5466155"/>
                  <a:pt x="1307491" y="5483026"/>
                  <a:pt x="1324362" y="5499897"/>
                </a:cubicBezTo>
                <a:close/>
                <a:moveTo>
                  <a:pt x="6132554" y="5516768"/>
                </a:moveTo>
                <a:cubicBezTo>
                  <a:pt x="6124118" y="5516768"/>
                  <a:pt x="6014458" y="5643299"/>
                  <a:pt x="5963845" y="5643299"/>
                </a:cubicBezTo>
                <a:cubicBezTo>
                  <a:pt x="5930103" y="5643299"/>
                  <a:pt x="5921668" y="5558945"/>
                  <a:pt x="5921668" y="5558945"/>
                </a:cubicBezTo>
                <a:cubicBezTo>
                  <a:pt x="5921668" y="5533639"/>
                  <a:pt x="5930103" y="5533639"/>
                  <a:pt x="5946974" y="5533639"/>
                </a:cubicBezTo>
                <a:cubicBezTo>
                  <a:pt x="5963845" y="5533639"/>
                  <a:pt x="5963845" y="5567380"/>
                  <a:pt x="5980716" y="5592687"/>
                </a:cubicBezTo>
                <a:cubicBezTo>
                  <a:pt x="5997587" y="5584251"/>
                  <a:pt x="6014458" y="5575816"/>
                  <a:pt x="6014458" y="5550509"/>
                </a:cubicBezTo>
                <a:cubicBezTo>
                  <a:pt x="6014458" y="5508332"/>
                  <a:pt x="5946974" y="5499897"/>
                  <a:pt x="5946974" y="5499897"/>
                </a:cubicBezTo>
                <a:cubicBezTo>
                  <a:pt x="5930103" y="5499897"/>
                  <a:pt x="5921668" y="5525203"/>
                  <a:pt x="5904797" y="5525203"/>
                </a:cubicBezTo>
                <a:cubicBezTo>
                  <a:pt x="5879491" y="5525203"/>
                  <a:pt x="5845749" y="5491462"/>
                  <a:pt x="5820443" y="5483026"/>
                </a:cubicBezTo>
                <a:cubicBezTo>
                  <a:pt x="5837314" y="5457720"/>
                  <a:pt x="5887926" y="5449284"/>
                  <a:pt x="5904797" y="5449284"/>
                </a:cubicBezTo>
                <a:cubicBezTo>
                  <a:pt x="5921668" y="5449284"/>
                  <a:pt x="6056635" y="5491462"/>
                  <a:pt x="6132554" y="5516768"/>
                </a:cubicBezTo>
                <a:close/>
                <a:moveTo>
                  <a:pt x="1923277" y="5499897"/>
                </a:moveTo>
                <a:cubicBezTo>
                  <a:pt x="1923277" y="5516768"/>
                  <a:pt x="1906406" y="5533639"/>
                  <a:pt x="1906406" y="5558945"/>
                </a:cubicBezTo>
                <a:cubicBezTo>
                  <a:pt x="1906406" y="5575816"/>
                  <a:pt x="1923277" y="5592687"/>
                  <a:pt x="1931712" y="5609557"/>
                </a:cubicBezTo>
                <a:cubicBezTo>
                  <a:pt x="1940148" y="5626428"/>
                  <a:pt x="1948583" y="5752960"/>
                  <a:pt x="2024502" y="5752960"/>
                </a:cubicBezTo>
                <a:cubicBezTo>
                  <a:pt x="2058244" y="5752960"/>
                  <a:pt x="2075114" y="5719218"/>
                  <a:pt x="2108856" y="5710783"/>
                </a:cubicBezTo>
                <a:lnTo>
                  <a:pt x="2108856" y="5677041"/>
                </a:lnTo>
                <a:cubicBezTo>
                  <a:pt x="2091985" y="5668605"/>
                  <a:pt x="2032937" y="5685476"/>
                  <a:pt x="2032937" y="5634864"/>
                </a:cubicBezTo>
                <a:cubicBezTo>
                  <a:pt x="2032937" y="5609557"/>
                  <a:pt x="2041373" y="5626428"/>
                  <a:pt x="2041373" y="5609557"/>
                </a:cubicBezTo>
                <a:lnTo>
                  <a:pt x="2091985" y="5609557"/>
                </a:lnTo>
                <a:cubicBezTo>
                  <a:pt x="2142598" y="5626428"/>
                  <a:pt x="2151033" y="5660170"/>
                  <a:pt x="2151033" y="5710783"/>
                </a:cubicBezTo>
                <a:cubicBezTo>
                  <a:pt x="2176340" y="5702347"/>
                  <a:pt x="2226952" y="5710783"/>
                  <a:pt x="2269129" y="5752960"/>
                </a:cubicBezTo>
                <a:cubicBezTo>
                  <a:pt x="2260694" y="5761395"/>
                  <a:pt x="2243823" y="5769831"/>
                  <a:pt x="2226952" y="5769831"/>
                </a:cubicBezTo>
                <a:cubicBezTo>
                  <a:pt x="2201646" y="5769831"/>
                  <a:pt x="2176340" y="5752960"/>
                  <a:pt x="2151033" y="5752960"/>
                </a:cubicBezTo>
                <a:cubicBezTo>
                  <a:pt x="2134162" y="5752960"/>
                  <a:pt x="2066679" y="5803572"/>
                  <a:pt x="2041373" y="5803572"/>
                </a:cubicBezTo>
                <a:cubicBezTo>
                  <a:pt x="2024502" y="5803572"/>
                  <a:pt x="1940148" y="5736089"/>
                  <a:pt x="1914841" y="5736089"/>
                </a:cubicBezTo>
                <a:cubicBezTo>
                  <a:pt x="1897971" y="5736089"/>
                  <a:pt x="1872664" y="5761395"/>
                  <a:pt x="1855793" y="5761395"/>
                </a:cubicBezTo>
                <a:cubicBezTo>
                  <a:pt x="1805181" y="5761395"/>
                  <a:pt x="1771439" y="5719218"/>
                  <a:pt x="1771439" y="5685476"/>
                </a:cubicBezTo>
                <a:cubicBezTo>
                  <a:pt x="1771439" y="5660170"/>
                  <a:pt x="1788310" y="5651735"/>
                  <a:pt x="1805181" y="5651735"/>
                </a:cubicBezTo>
                <a:cubicBezTo>
                  <a:pt x="1838923" y="5651735"/>
                  <a:pt x="1813616" y="5677041"/>
                  <a:pt x="1847358" y="5719218"/>
                </a:cubicBezTo>
                <a:lnTo>
                  <a:pt x="1872664" y="5719218"/>
                </a:lnTo>
                <a:cubicBezTo>
                  <a:pt x="1897971" y="5693912"/>
                  <a:pt x="1914841" y="5668605"/>
                  <a:pt x="1914841" y="5643299"/>
                </a:cubicBezTo>
                <a:cubicBezTo>
                  <a:pt x="1914841" y="5558945"/>
                  <a:pt x="1754568" y="5558945"/>
                  <a:pt x="1746133" y="5558945"/>
                </a:cubicBezTo>
                <a:cubicBezTo>
                  <a:pt x="1746133" y="5550509"/>
                  <a:pt x="1737697" y="5533639"/>
                  <a:pt x="1737697" y="5525203"/>
                </a:cubicBezTo>
                <a:cubicBezTo>
                  <a:pt x="1746133" y="5516768"/>
                  <a:pt x="1737697" y="5516768"/>
                  <a:pt x="1763004" y="5516768"/>
                </a:cubicBezTo>
                <a:cubicBezTo>
                  <a:pt x="1779875" y="5516768"/>
                  <a:pt x="1805181" y="5533639"/>
                  <a:pt x="1830487" y="5533639"/>
                </a:cubicBezTo>
                <a:cubicBezTo>
                  <a:pt x="1847358" y="5533639"/>
                  <a:pt x="1855793" y="5516768"/>
                  <a:pt x="1864229" y="5508332"/>
                </a:cubicBezTo>
                <a:cubicBezTo>
                  <a:pt x="1855793" y="5491462"/>
                  <a:pt x="1838923" y="5483026"/>
                  <a:pt x="1838923" y="5457720"/>
                </a:cubicBezTo>
                <a:cubicBezTo>
                  <a:pt x="1838923" y="5440849"/>
                  <a:pt x="1847358" y="5432414"/>
                  <a:pt x="1872664" y="5432414"/>
                </a:cubicBezTo>
                <a:cubicBezTo>
                  <a:pt x="1906406" y="5432414"/>
                  <a:pt x="1923277" y="5491462"/>
                  <a:pt x="1923277" y="5499897"/>
                </a:cubicBezTo>
                <a:close/>
                <a:moveTo>
                  <a:pt x="5778266" y="5474591"/>
                </a:moveTo>
                <a:cubicBezTo>
                  <a:pt x="5778266" y="5516768"/>
                  <a:pt x="5744524" y="5525203"/>
                  <a:pt x="5727653" y="5525203"/>
                </a:cubicBezTo>
                <a:cubicBezTo>
                  <a:pt x="5677041" y="5525203"/>
                  <a:pt x="5702347" y="5499897"/>
                  <a:pt x="5677041" y="5466155"/>
                </a:cubicBezTo>
                <a:lnTo>
                  <a:pt x="5651734" y="5466155"/>
                </a:lnTo>
                <a:cubicBezTo>
                  <a:pt x="5651734" y="5474591"/>
                  <a:pt x="5643299" y="5483026"/>
                  <a:pt x="5643299" y="5499897"/>
                </a:cubicBezTo>
                <a:cubicBezTo>
                  <a:pt x="5643299" y="5525203"/>
                  <a:pt x="5677041" y="5550509"/>
                  <a:pt x="5693912" y="5558945"/>
                </a:cubicBezTo>
                <a:cubicBezTo>
                  <a:pt x="5685476" y="5575816"/>
                  <a:pt x="5668605" y="5584251"/>
                  <a:pt x="5643299" y="5584251"/>
                </a:cubicBezTo>
                <a:cubicBezTo>
                  <a:pt x="5584251" y="5584251"/>
                  <a:pt x="5584251" y="5466155"/>
                  <a:pt x="5584251" y="5457720"/>
                </a:cubicBezTo>
                <a:cubicBezTo>
                  <a:pt x="5584251" y="5398672"/>
                  <a:pt x="5601122" y="5407107"/>
                  <a:pt x="5660170" y="5407107"/>
                </a:cubicBezTo>
                <a:cubicBezTo>
                  <a:pt x="5702347" y="5407107"/>
                  <a:pt x="5778266" y="5415543"/>
                  <a:pt x="5778266" y="5474591"/>
                </a:cubicBezTo>
                <a:close/>
                <a:moveTo>
                  <a:pt x="6081941" y="5398672"/>
                </a:moveTo>
                <a:lnTo>
                  <a:pt x="6081941" y="5423978"/>
                </a:lnTo>
                <a:cubicBezTo>
                  <a:pt x="6073506" y="5432414"/>
                  <a:pt x="6056635" y="5440849"/>
                  <a:pt x="6048199" y="5449284"/>
                </a:cubicBezTo>
                <a:lnTo>
                  <a:pt x="6014458" y="5449284"/>
                </a:lnTo>
                <a:lnTo>
                  <a:pt x="5997587" y="5432414"/>
                </a:lnTo>
                <a:cubicBezTo>
                  <a:pt x="6006022" y="5423978"/>
                  <a:pt x="6022893" y="5390236"/>
                  <a:pt x="6048199" y="5390236"/>
                </a:cubicBezTo>
                <a:cubicBezTo>
                  <a:pt x="6065070" y="5390236"/>
                  <a:pt x="6073506" y="5398672"/>
                  <a:pt x="6081941" y="5398672"/>
                </a:cubicBezTo>
                <a:close/>
                <a:moveTo>
                  <a:pt x="5533639" y="5449284"/>
                </a:moveTo>
                <a:cubicBezTo>
                  <a:pt x="5533639" y="5508332"/>
                  <a:pt x="5483026" y="5466155"/>
                  <a:pt x="5449284" y="5483026"/>
                </a:cubicBezTo>
                <a:cubicBezTo>
                  <a:pt x="5457720" y="5499897"/>
                  <a:pt x="5466155" y="5516768"/>
                  <a:pt x="5491461" y="5516768"/>
                </a:cubicBezTo>
                <a:cubicBezTo>
                  <a:pt x="5508332" y="5516768"/>
                  <a:pt x="5533639" y="5499897"/>
                  <a:pt x="5550509" y="5499897"/>
                </a:cubicBezTo>
                <a:cubicBezTo>
                  <a:pt x="5558945" y="5533639"/>
                  <a:pt x="5575816" y="5567380"/>
                  <a:pt x="5592686" y="5601122"/>
                </a:cubicBezTo>
                <a:lnTo>
                  <a:pt x="5491461" y="5601122"/>
                </a:lnTo>
                <a:cubicBezTo>
                  <a:pt x="5432413" y="5575816"/>
                  <a:pt x="5339624" y="5474591"/>
                  <a:pt x="5272140" y="5440849"/>
                </a:cubicBezTo>
                <a:cubicBezTo>
                  <a:pt x="5280576" y="5423978"/>
                  <a:pt x="5297447" y="5407107"/>
                  <a:pt x="5331188" y="5398672"/>
                </a:cubicBezTo>
                <a:cubicBezTo>
                  <a:pt x="5364930" y="5390236"/>
                  <a:pt x="5449284" y="5390236"/>
                  <a:pt x="5474591" y="5390236"/>
                </a:cubicBezTo>
                <a:cubicBezTo>
                  <a:pt x="5516768" y="5390236"/>
                  <a:pt x="5533639" y="5415543"/>
                  <a:pt x="5533639" y="5449284"/>
                </a:cubicBezTo>
                <a:close/>
                <a:moveTo>
                  <a:pt x="1256878" y="5432414"/>
                </a:moveTo>
                <a:cubicBezTo>
                  <a:pt x="1248443" y="5440849"/>
                  <a:pt x="1231572" y="5457720"/>
                  <a:pt x="1214701" y="5457720"/>
                </a:cubicBezTo>
                <a:cubicBezTo>
                  <a:pt x="1189395" y="5457720"/>
                  <a:pt x="1164089" y="5423978"/>
                  <a:pt x="1147218" y="5423978"/>
                </a:cubicBezTo>
                <a:cubicBezTo>
                  <a:pt x="1138782" y="5423978"/>
                  <a:pt x="1088170" y="5449284"/>
                  <a:pt x="1079734" y="5491462"/>
                </a:cubicBezTo>
                <a:cubicBezTo>
                  <a:pt x="1079734" y="5491462"/>
                  <a:pt x="1071299" y="5499897"/>
                  <a:pt x="1096605" y="5499897"/>
                </a:cubicBezTo>
                <a:cubicBezTo>
                  <a:pt x="1113476" y="5499897"/>
                  <a:pt x="1121911" y="5474591"/>
                  <a:pt x="1138782" y="5457720"/>
                </a:cubicBezTo>
                <a:cubicBezTo>
                  <a:pt x="1155653" y="5466155"/>
                  <a:pt x="1172524" y="5474591"/>
                  <a:pt x="1172524" y="5499897"/>
                </a:cubicBezTo>
                <a:cubicBezTo>
                  <a:pt x="1172524" y="5533639"/>
                  <a:pt x="1138782" y="5558945"/>
                  <a:pt x="1113476" y="5558945"/>
                </a:cubicBezTo>
                <a:cubicBezTo>
                  <a:pt x="1071299" y="5558945"/>
                  <a:pt x="953203" y="5474591"/>
                  <a:pt x="944768" y="5466155"/>
                </a:cubicBezTo>
                <a:cubicBezTo>
                  <a:pt x="1003816" y="5440849"/>
                  <a:pt x="1130347" y="5373366"/>
                  <a:pt x="1155653" y="5373366"/>
                </a:cubicBezTo>
                <a:cubicBezTo>
                  <a:pt x="1172524" y="5373366"/>
                  <a:pt x="1231572" y="5407107"/>
                  <a:pt x="1256878" y="5432414"/>
                </a:cubicBezTo>
                <a:close/>
                <a:moveTo>
                  <a:pt x="6250650" y="5364930"/>
                </a:moveTo>
                <a:cubicBezTo>
                  <a:pt x="6250650" y="5432414"/>
                  <a:pt x="6149424" y="5483026"/>
                  <a:pt x="6124118" y="5483026"/>
                </a:cubicBezTo>
                <a:cubicBezTo>
                  <a:pt x="6107247" y="5483026"/>
                  <a:pt x="6098812" y="5474591"/>
                  <a:pt x="6081941" y="5474591"/>
                </a:cubicBezTo>
                <a:cubicBezTo>
                  <a:pt x="6090377" y="5407107"/>
                  <a:pt x="6157860" y="5440849"/>
                  <a:pt x="6200037" y="5390236"/>
                </a:cubicBezTo>
                <a:cubicBezTo>
                  <a:pt x="6200037" y="5381801"/>
                  <a:pt x="6183166" y="5373366"/>
                  <a:pt x="6174731" y="5364930"/>
                </a:cubicBezTo>
                <a:lnTo>
                  <a:pt x="6174731" y="5339624"/>
                </a:lnTo>
                <a:cubicBezTo>
                  <a:pt x="6183166" y="5331188"/>
                  <a:pt x="6174731" y="5331188"/>
                  <a:pt x="6200037" y="5331188"/>
                </a:cubicBezTo>
                <a:cubicBezTo>
                  <a:pt x="6216908" y="5331188"/>
                  <a:pt x="6250650" y="5339624"/>
                  <a:pt x="6250650" y="5364930"/>
                </a:cubicBezTo>
                <a:close/>
                <a:moveTo>
                  <a:pt x="1788310" y="5398672"/>
                </a:moveTo>
                <a:cubicBezTo>
                  <a:pt x="1737697" y="5398672"/>
                  <a:pt x="1611166" y="5542074"/>
                  <a:pt x="1560554" y="5542074"/>
                </a:cubicBezTo>
                <a:lnTo>
                  <a:pt x="1484635" y="5542074"/>
                </a:lnTo>
                <a:cubicBezTo>
                  <a:pt x="1484635" y="5449284"/>
                  <a:pt x="1619602" y="5516768"/>
                  <a:pt x="1619602" y="5415543"/>
                </a:cubicBezTo>
                <a:cubicBezTo>
                  <a:pt x="1619602" y="5398672"/>
                  <a:pt x="1602731" y="5390236"/>
                  <a:pt x="1585860" y="5381801"/>
                </a:cubicBezTo>
                <a:cubicBezTo>
                  <a:pt x="1577424" y="5398672"/>
                  <a:pt x="1585860" y="5415543"/>
                  <a:pt x="1585860" y="5432414"/>
                </a:cubicBezTo>
                <a:cubicBezTo>
                  <a:pt x="1577424" y="5432414"/>
                  <a:pt x="1560554" y="5440849"/>
                  <a:pt x="1552118" y="5440849"/>
                </a:cubicBezTo>
                <a:cubicBezTo>
                  <a:pt x="1543683" y="5432414"/>
                  <a:pt x="1535247" y="5415543"/>
                  <a:pt x="1535247" y="5398672"/>
                </a:cubicBezTo>
                <a:cubicBezTo>
                  <a:pt x="1535247" y="5348059"/>
                  <a:pt x="1552118" y="5331188"/>
                  <a:pt x="1611166" y="5331188"/>
                </a:cubicBezTo>
                <a:cubicBezTo>
                  <a:pt x="1619602" y="5331188"/>
                  <a:pt x="1763004" y="5364930"/>
                  <a:pt x="1788310" y="5398672"/>
                </a:cubicBezTo>
                <a:close/>
                <a:moveTo>
                  <a:pt x="1518376" y="5322753"/>
                </a:moveTo>
                <a:cubicBezTo>
                  <a:pt x="1501506" y="5373366"/>
                  <a:pt x="1509941" y="5525203"/>
                  <a:pt x="1417151" y="5525203"/>
                </a:cubicBezTo>
                <a:cubicBezTo>
                  <a:pt x="1374974" y="5525203"/>
                  <a:pt x="1341233" y="5474591"/>
                  <a:pt x="1341233" y="5457720"/>
                </a:cubicBezTo>
                <a:cubicBezTo>
                  <a:pt x="1341233" y="5432414"/>
                  <a:pt x="1366539" y="5423978"/>
                  <a:pt x="1383410" y="5423978"/>
                </a:cubicBezTo>
                <a:cubicBezTo>
                  <a:pt x="1408716" y="5423978"/>
                  <a:pt x="1417151" y="5440849"/>
                  <a:pt x="1434022" y="5449284"/>
                </a:cubicBezTo>
                <a:cubicBezTo>
                  <a:pt x="1434022" y="5449284"/>
                  <a:pt x="1442458" y="5449284"/>
                  <a:pt x="1442458" y="5432414"/>
                </a:cubicBezTo>
                <a:cubicBezTo>
                  <a:pt x="1442458" y="5390236"/>
                  <a:pt x="1391845" y="5381801"/>
                  <a:pt x="1383410" y="5381801"/>
                </a:cubicBezTo>
                <a:cubicBezTo>
                  <a:pt x="1358103" y="5381801"/>
                  <a:pt x="1341233" y="5398672"/>
                  <a:pt x="1315926" y="5423978"/>
                </a:cubicBezTo>
                <a:cubicBezTo>
                  <a:pt x="1307491" y="5415543"/>
                  <a:pt x="1307491" y="5415543"/>
                  <a:pt x="1307491" y="5398672"/>
                </a:cubicBezTo>
                <a:cubicBezTo>
                  <a:pt x="1307491" y="5322753"/>
                  <a:pt x="1341233" y="5314318"/>
                  <a:pt x="1408716" y="5314318"/>
                </a:cubicBezTo>
                <a:cubicBezTo>
                  <a:pt x="1434022" y="5314318"/>
                  <a:pt x="1484635" y="5322753"/>
                  <a:pt x="1518376" y="5322753"/>
                </a:cubicBezTo>
                <a:close/>
                <a:moveTo>
                  <a:pt x="1071299" y="5364930"/>
                </a:moveTo>
                <a:lnTo>
                  <a:pt x="1020686" y="5364930"/>
                </a:lnTo>
                <a:cubicBezTo>
                  <a:pt x="1003816" y="5356495"/>
                  <a:pt x="986945" y="5339624"/>
                  <a:pt x="978509" y="5322753"/>
                </a:cubicBezTo>
                <a:cubicBezTo>
                  <a:pt x="995380" y="5322753"/>
                  <a:pt x="1012251" y="5314318"/>
                  <a:pt x="1029122" y="5314318"/>
                </a:cubicBezTo>
                <a:cubicBezTo>
                  <a:pt x="1054428" y="5314318"/>
                  <a:pt x="1062864" y="5314318"/>
                  <a:pt x="1071299" y="5364930"/>
                </a:cubicBezTo>
                <a:close/>
                <a:moveTo>
                  <a:pt x="5516768" y="5280576"/>
                </a:moveTo>
                <a:lnTo>
                  <a:pt x="5542074" y="5381801"/>
                </a:lnTo>
                <a:cubicBezTo>
                  <a:pt x="5440849" y="5339624"/>
                  <a:pt x="5449284" y="5356495"/>
                  <a:pt x="5432413" y="5356495"/>
                </a:cubicBezTo>
                <a:lnTo>
                  <a:pt x="5432413" y="5305882"/>
                </a:lnTo>
                <a:cubicBezTo>
                  <a:pt x="5449284" y="5280576"/>
                  <a:pt x="5474591" y="5263705"/>
                  <a:pt x="5491461" y="5263705"/>
                </a:cubicBezTo>
                <a:cubicBezTo>
                  <a:pt x="5516768" y="5263705"/>
                  <a:pt x="5516768" y="5272140"/>
                  <a:pt x="5516768" y="5280576"/>
                </a:cubicBezTo>
                <a:close/>
                <a:moveTo>
                  <a:pt x="902590" y="5272140"/>
                </a:moveTo>
                <a:lnTo>
                  <a:pt x="902590" y="5297447"/>
                </a:lnTo>
                <a:cubicBezTo>
                  <a:pt x="894155" y="5305882"/>
                  <a:pt x="877284" y="5297447"/>
                  <a:pt x="877284" y="5322753"/>
                </a:cubicBezTo>
                <a:cubicBezTo>
                  <a:pt x="877284" y="5373366"/>
                  <a:pt x="1003816" y="5381801"/>
                  <a:pt x="1012251" y="5390236"/>
                </a:cubicBezTo>
                <a:cubicBezTo>
                  <a:pt x="1003816" y="5407107"/>
                  <a:pt x="978509" y="5415543"/>
                  <a:pt x="953203" y="5415543"/>
                </a:cubicBezTo>
                <a:cubicBezTo>
                  <a:pt x="877284" y="5415543"/>
                  <a:pt x="835107" y="5339624"/>
                  <a:pt x="835107" y="5297447"/>
                </a:cubicBezTo>
                <a:cubicBezTo>
                  <a:pt x="835107" y="5280576"/>
                  <a:pt x="826672" y="5255270"/>
                  <a:pt x="860413" y="5255270"/>
                </a:cubicBezTo>
                <a:cubicBezTo>
                  <a:pt x="885720" y="5255270"/>
                  <a:pt x="894155" y="5263705"/>
                  <a:pt x="902590" y="5272140"/>
                </a:cubicBezTo>
                <a:close/>
                <a:moveTo>
                  <a:pt x="1636472" y="5255270"/>
                </a:moveTo>
                <a:lnTo>
                  <a:pt x="1636472" y="5297447"/>
                </a:lnTo>
                <a:lnTo>
                  <a:pt x="1568989" y="5297447"/>
                </a:lnTo>
                <a:cubicBezTo>
                  <a:pt x="1560554" y="5289011"/>
                  <a:pt x="1552118" y="5289011"/>
                  <a:pt x="1543683" y="5280576"/>
                </a:cubicBezTo>
                <a:cubicBezTo>
                  <a:pt x="1552118" y="5255270"/>
                  <a:pt x="1552118" y="5221528"/>
                  <a:pt x="1552118" y="5196222"/>
                </a:cubicBezTo>
                <a:cubicBezTo>
                  <a:pt x="1568989" y="5196222"/>
                  <a:pt x="1636472" y="5213093"/>
                  <a:pt x="1636472" y="5255270"/>
                </a:cubicBezTo>
                <a:close/>
                <a:moveTo>
                  <a:pt x="5845749" y="5221528"/>
                </a:moveTo>
                <a:cubicBezTo>
                  <a:pt x="5845749" y="5238399"/>
                  <a:pt x="5803572" y="5246834"/>
                  <a:pt x="5778266" y="5255270"/>
                </a:cubicBezTo>
                <a:cubicBezTo>
                  <a:pt x="5769830" y="5246834"/>
                  <a:pt x="5761395" y="5229963"/>
                  <a:pt x="5761395" y="5221528"/>
                </a:cubicBezTo>
                <a:cubicBezTo>
                  <a:pt x="5778266" y="5213093"/>
                  <a:pt x="5803572" y="5196222"/>
                  <a:pt x="5837314" y="5187786"/>
                </a:cubicBezTo>
                <a:cubicBezTo>
                  <a:pt x="5837314" y="5196222"/>
                  <a:pt x="5845749" y="5196222"/>
                  <a:pt x="5845749" y="5221528"/>
                </a:cubicBezTo>
                <a:close/>
                <a:moveTo>
                  <a:pt x="6039764" y="5229963"/>
                </a:moveTo>
                <a:cubicBezTo>
                  <a:pt x="6039764" y="5255270"/>
                  <a:pt x="6022893" y="5331188"/>
                  <a:pt x="5997587" y="5381801"/>
                </a:cubicBezTo>
                <a:cubicBezTo>
                  <a:pt x="5989151" y="5398672"/>
                  <a:pt x="5946974" y="5415543"/>
                  <a:pt x="5921668" y="5415543"/>
                </a:cubicBezTo>
                <a:cubicBezTo>
                  <a:pt x="5887926" y="5415543"/>
                  <a:pt x="5879491" y="5381801"/>
                  <a:pt x="5879491" y="5364930"/>
                </a:cubicBezTo>
                <a:cubicBezTo>
                  <a:pt x="5879491" y="5339624"/>
                  <a:pt x="5921668" y="5339624"/>
                  <a:pt x="5938539" y="5331188"/>
                </a:cubicBezTo>
                <a:cubicBezTo>
                  <a:pt x="5930103" y="5322753"/>
                  <a:pt x="5921668" y="5314318"/>
                  <a:pt x="5904797" y="5314318"/>
                </a:cubicBezTo>
                <a:cubicBezTo>
                  <a:pt x="5871055" y="5314318"/>
                  <a:pt x="5845749" y="5356495"/>
                  <a:pt x="5845749" y="5373366"/>
                </a:cubicBezTo>
                <a:cubicBezTo>
                  <a:pt x="5845749" y="5398672"/>
                  <a:pt x="5854185" y="5407107"/>
                  <a:pt x="5862620" y="5415543"/>
                </a:cubicBezTo>
                <a:cubicBezTo>
                  <a:pt x="5862620" y="5415543"/>
                  <a:pt x="5854185" y="5423978"/>
                  <a:pt x="5845749" y="5423978"/>
                </a:cubicBezTo>
                <a:cubicBezTo>
                  <a:pt x="5837314" y="5381801"/>
                  <a:pt x="5828878" y="5331188"/>
                  <a:pt x="5812008" y="5289011"/>
                </a:cubicBezTo>
                <a:cubicBezTo>
                  <a:pt x="5871055" y="5246834"/>
                  <a:pt x="5972281" y="5272140"/>
                  <a:pt x="6014458" y="5170915"/>
                </a:cubicBezTo>
                <a:cubicBezTo>
                  <a:pt x="6031329" y="5187786"/>
                  <a:pt x="6039764" y="5213093"/>
                  <a:pt x="6039764" y="5229963"/>
                </a:cubicBezTo>
                <a:close/>
                <a:moveTo>
                  <a:pt x="5803572" y="5364930"/>
                </a:moveTo>
                <a:lnTo>
                  <a:pt x="5803572" y="5440849"/>
                </a:lnTo>
                <a:cubicBezTo>
                  <a:pt x="5795137" y="5398672"/>
                  <a:pt x="5719218" y="5373366"/>
                  <a:pt x="5702347" y="5373366"/>
                </a:cubicBezTo>
                <a:cubicBezTo>
                  <a:pt x="5702347" y="5364930"/>
                  <a:pt x="5710782" y="5356495"/>
                  <a:pt x="5710782" y="5331188"/>
                </a:cubicBezTo>
                <a:cubicBezTo>
                  <a:pt x="5710782" y="5289011"/>
                  <a:pt x="5685476" y="5272140"/>
                  <a:pt x="5651734" y="5272140"/>
                </a:cubicBezTo>
                <a:cubicBezTo>
                  <a:pt x="5626428" y="5272140"/>
                  <a:pt x="5617993" y="5289011"/>
                  <a:pt x="5601122" y="5305882"/>
                </a:cubicBezTo>
                <a:cubicBezTo>
                  <a:pt x="5601122" y="5314318"/>
                  <a:pt x="5609557" y="5331188"/>
                  <a:pt x="5617993" y="5339624"/>
                </a:cubicBezTo>
                <a:cubicBezTo>
                  <a:pt x="5626428" y="5331188"/>
                  <a:pt x="5634864" y="5314318"/>
                  <a:pt x="5643299" y="5305882"/>
                </a:cubicBezTo>
                <a:cubicBezTo>
                  <a:pt x="5660170" y="5305882"/>
                  <a:pt x="5677041" y="5314318"/>
                  <a:pt x="5677041" y="5331188"/>
                </a:cubicBezTo>
                <a:cubicBezTo>
                  <a:pt x="5677041" y="5373366"/>
                  <a:pt x="5626428" y="5381801"/>
                  <a:pt x="5617993" y="5381801"/>
                </a:cubicBezTo>
                <a:cubicBezTo>
                  <a:pt x="5567380" y="5381801"/>
                  <a:pt x="5558945" y="5339624"/>
                  <a:pt x="5558945" y="5305882"/>
                </a:cubicBezTo>
                <a:cubicBezTo>
                  <a:pt x="5558945" y="5289011"/>
                  <a:pt x="5567380" y="5229963"/>
                  <a:pt x="5567380" y="5204657"/>
                </a:cubicBezTo>
                <a:cubicBezTo>
                  <a:pt x="5567380" y="5187786"/>
                  <a:pt x="5584251" y="5145609"/>
                  <a:pt x="5601122" y="5111867"/>
                </a:cubicBezTo>
                <a:cubicBezTo>
                  <a:pt x="5626428" y="5145609"/>
                  <a:pt x="5803572" y="5280576"/>
                  <a:pt x="5803572" y="5364930"/>
                </a:cubicBezTo>
                <a:close/>
                <a:moveTo>
                  <a:pt x="1096605" y="5103432"/>
                </a:moveTo>
                <a:cubicBezTo>
                  <a:pt x="1113476" y="5154045"/>
                  <a:pt x="1273749" y="5162480"/>
                  <a:pt x="1273749" y="5229963"/>
                </a:cubicBezTo>
                <a:cubicBezTo>
                  <a:pt x="1273749" y="5272140"/>
                  <a:pt x="1231572" y="5297447"/>
                  <a:pt x="1256878" y="5373366"/>
                </a:cubicBezTo>
                <a:cubicBezTo>
                  <a:pt x="1240007" y="5364930"/>
                  <a:pt x="1214701" y="5356495"/>
                  <a:pt x="1197830" y="5348059"/>
                </a:cubicBezTo>
                <a:cubicBezTo>
                  <a:pt x="1197830" y="5314318"/>
                  <a:pt x="1197830" y="5255270"/>
                  <a:pt x="1147218" y="5246834"/>
                </a:cubicBezTo>
                <a:cubicBezTo>
                  <a:pt x="1138782" y="5246834"/>
                  <a:pt x="1130347" y="5255270"/>
                  <a:pt x="1121911" y="5263705"/>
                </a:cubicBezTo>
                <a:cubicBezTo>
                  <a:pt x="1130347" y="5280576"/>
                  <a:pt x="1164089" y="5289011"/>
                  <a:pt x="1164089" y="5305882"/>
                </a:cubicBezTo>
                <a:cubicBezTo>
                  <a:pt x="1164089" y="5339624"/>
                  <a:pt x="1130347" y="5339624"/>
                  <a:pt x="1121911" y="5339624"/>
                </a:cubicBezTo>
                <a:cubicBezTo>
                  <a:pt x="1088170" y="5339624"/>
                  <a:pt x="1045993" y="5187786"/>
                  <a:pt x="1045993" y="5179351"/>
                </a:cubicBezTo>
                <a:cubicBezTo>
                  <a:pt x="1045993" y="5154045"/>
                  <a:pt x="1062864" y="5128738"/>
                  <a:pt x="1071299" y="5103432"/>
                </a:cubicBezTo>
                <a:lnTo>
                  <a:pt x="1096605" y="5103432"/>
                </a:lnTo>
                <a:close/>
                <a:moveTo>
                  <a:pt x="1324362" y="5170915"/>
                </a:moveTo>
                <a:cubicBezTo>
                  <a:pt x="1315926" y="5170915"/>
                  <a:pt x="1307491" y="5179351"/>
                  <a:pt x="1290620" y="5179351"/>
                </a:cubicBezTo>
                <a:cubicBezTo>
                  <a:pt x="1265314" y="5179351"/>
                  <a:pt x="1240007" y="5137174"/>
                  <a:pt x="1240007" y="5120303"/>
                </a:cubicBezTo>
                <a:cubicBezTo>
                  <a:pt x="1240007" y="5094997"/>
                  <a:pt x="1248443" y="5103432"/>
                  <a:pt x="1256878" y="5094997"/>
                </a:cubicBezTo>
                <a:cubicBezTo>
                  <a:pt x="1273749" y="5111867"/>
                  <a:pt x="1324362" y="5128738"/>
                  <a:pt x="1324362" y="5170915"/>
                </a:cubicBezTo>
                <a:close/>
                <a:moveTo>
                  <a:pt x="1501506" y="5179351"/>
                </a:moveTo>
                <a:cubicBezTo>
                  <a:pt x="1501506" y="5196222"/>
                  <a:pt x="1518376" y="5204657"/>
                  <a:pt x="1518376" y="5229963"/>
                </a:cubicBezTo>
                <a:cubicBezTo>
                  <a:pt x="1518376" y="5246834"/>
                  <a:pt x="1501506" y="5272140"/>
                  <a:pt x="1484635" y="5280576"/>
                </a:cubicBezTo>
                <a:lnTo>
                  <a:pt x="1425587" y="5280576"/>
                </a:lnTo>
                <a:cubicBezTo>
                  <a:pt x="1425587" y="5272140"/>
                  <a:pt x="1417151" y="5272140"/>
                  <a:pt x="1417151" y="5255270"/>
                </a:cubicBezTo>
                <a:cubicBezTo>
                  <a:pt x="1417151" y="5229963"/>
                  <a:pt x="1442458" y="5238399"/>
                  <a:pt x="1459328" y="5221528"/>
                </a:cubicBezTo>
                <a:cubicBezTo>
                  <a:pt x="1450893" y="5213093"/>
                  <a:pt x="1450893" y="5204657"/>
                  <a:pt x="1425587" y="5204657"/>
                </a:cubicBezTo>
                <a:cubicBezTo>
                  <a:pt x="1400280" y="5204657"/>
                  <a:pt x="1349668" y="5238399"/>
                  <a:pt x="1374974" y="5263705"/>
                </a:cubicBezTo>
                <a:cubicBezTo>
                  <a:pt x="1349668" y="5280576"/>
                  <a:pt x="1282185" y="5297447"/>
                  <a:pt x="1282185" y="5314318"/>
                </a:cubicBezTo>
                <a:cubicBezTo>
                  <a:pt x="1282185" y="5196222"/>
                  <a:pt x="1374974" y="5196222"/>
                  <a:pt x="1467764" y="5061255"/>
                </a:cubicBezTo>
                <a:cubicBezTo>
                  <a:pt x="1501506" y="5086561"/>
                  <a:pt x="1493070" y="5154045"/>
                  <a:pt x="1501506" y="5179351"/>
                </a:cubicBezTo>
                <a:close/>
                <a:moveTo>
                  <a:pt x="6200037" y="5145609"/>
                </a:moveTo>
                <a:cubicBezTo>
                  <a:pt x="6174731" y="5120303"/>
                  <a:pt x="6174731" y="5078126"/>
                  <a:pt x="6174731" y="5069690"/>
                </a:cubicBezTo>
                <a:cubicBezTo>
                  <a:pt x="6174731" y="5052819"/>
                  <a:pt x="6183166" y="5027513"/>
                  <a:pt x="6191602" y="5019078"/>
                </a:cubicBezTo>
                <a:lnTo>
                  <a:pt x="6200037" y="5145609"/>
                </a:lnTo>
                <a:close/>
                <a:moveTo>
                  <a:pt x="6385616" y="4968465"/>
                </a:moveTo>
                <a:cubicBezTo>
                  <a:pt x="6453100" y="5002207"/>
                  <a:pt x="6469971" y="5061255"/>
                  <a:pt x="6469971" y="5103432"/>
                </a:cubicBezTo>
                <a:cubicBezTo>
                  <a:pt x="6469971" y="5314318"/>
                  <a:pt x="5845749" y="5913233"/>
                  <a:pt x="5719218" y="5989152"/>
                </a:cubicBezTo>
                <a:cubicBezTo>
                  <a:pt x="5558945" y="6081941"/>
                  <a:pt x="5390236" y="6259085"/>
                  <a:pt x="5238399" y="6259085"/>
                </a:cubicBezTo>
                <a:cubicBezTo>
                  <a:pt x="5187786" y="6259085"/>
                  <a:pt x="5120303" y="6242214"/>
                  <a:pt x="5103432" y="6174731"/>
                </a:cubicBezTo>
                <a:cubicBezTo>
                  <a:pt x="5120303" y="6208473"/>
                  <a:pt x="5221528" y="6242214"/>
                  <a:pt x="5272140" y="6242214"/>
                </a:cubicBezTo>
                <a:cubicBezTo>
                  <a:pt x="5491461" y="6242214"/>
                  <a:pt x="6453100" y="5339624"/>
                  <a:pt x="6453100" y="5103432"/>
                </a:cubicBezTo>
                <a:cubicBezTo>
                  <a:pt x="6453100" y="5052819"/>
                  <a:pt x="6436229" y="4985336"/>
                  <a:pt x="6368745" y="4968465"/>
                </a:cubicBezTo>
                <a:lnTo>
                  <a:pt x="6385616" y="4968465"/>
                </a:lnTo>
                <a:close/>
                <a:moveTo>
                  <a:pt x="6174731" y="4968465"/>
                </a:moveTo>
                <a:cubicBezTo>
                  <a:pt x="6174731" y="4993771"/>
                  <a:pt x="6140989" y="5052819"/>
                  <a:pt x="6140989" y="5078126"/>
                </a:cubicBezTo>
                <a:cubicBezTo>
                  <a:pt x="6140989" y="5094997"/>
                  <a:pt x="6149424" y="5179351"/>
                  <a:pt x="6191602" y="5179351"/>
                </a:cubicBezTo>
                <a:cubicBezTo>
                  <a:pt x="6208472" y="5179351"/>
                  <a:pt x="6233779" y="5145609"/>
                  <a:pt x="6259085" y="5145609"/>
                </a:cubicBezTo>
                <a:cubicBezTo>
                  <a:pt x="6292827" y="5145609"/>
                  <a:pt x="6309698" y="5187786"/>
                  <a:pt x="6309698" y="5196222"/>
                </a:cubicBezTo>
                <a:cubicBezTo>
                  <a:pt x="6309698" y="5255270"/>
                  <a:pt x="6225343" y="5272140"/>
                  <a:pt x="6216908" y="5272140"/>
                </a:cubicBezTo>
                <a:cubicBezTo>
                  <a:pt x="6115683" y="5272140"/>
                  <a:pt x="6073506" y="5154045"/>
                  <a:pt x="6073506" y="5086561"/>
                </a:cubicBezTo>
                <a:cubicBezTo>
                  <a:pt x="6073506" y="5019078"/>
                  <a:pt x="6081941" y="5010642"/>
                  <a:pt x="6149424" y="4926288"/>
                </a:cubicBezTo>
                <a:cubicBezTo>
                  <a:pt x="6166295" y="4934723"/>
                  <a:pt x="6174731" y="4951594"/>
                  <a:pt x="6174731" y="4968465"/>
                </a:cubicBezTo>
                <a:close/>
                <a:moveTo>
                  <a:pt x="927897" y="4993771"/>
                </a:moveTo>
                <a:cubicBezTo>
                  <a:pt x="927897" y="5002207"/>
                  <a:pt x="902590" y="5044384"/>
                  <a:pt x="894155" y="5052819"/>
                </a:cubicBezTo>
                <a:cubicBezTo>
                  <a:pt x="894155" y="5035949"/>
                  <a:pt x="902590" y="5010642"/>
                  <a:pt x="902590" y="4985336"/>
                </a:cubicBezTo>
                <a:cubicBezTo>
                  <a:pt x="902590" y="4968465"/>
                  <a:pt x="894155" y="4951594"/>
                  <a:pt x="885720" y="4917853"/>
                </a:cubicBezTo>
                <a:cubicBezTo>
                  <a:pt x="902590" y="4926288"/>
                  <a:pt x="927897" y="4985336"/>
                  <a:pt x="927897" y="4993771"/>
                </a:cubicBezTo>
                <a:close/>
                <a:moveTo>
                  <a:pt x="6520583" y="4943159"/>
                </a:moveTo>
                <a:cubicBezTo>
                  <a:pt x="6562760" y="5002207"/>
                  <a:pt x="6571196" y="5052819"/>
                  <a:pt x="6571196" y="5094997"/>
                </a:cubicBezTo>
                <a:cubicBezTo>
                  <a:pt x="6571196" y="5440849"/>
                  <a:pt x="5609557" y="6233779"/>
                  <a:pt x="5449284" y="6292827"/>
                </a:cubicBezTo>
                <a:cubicBezTo>
                  <a:pt x="5322753" y="6343439"/>
                  <a:pt x="5331188" y="6360310"/>
                  <a:pt x="5246834" y="6360310"/>
                </a:cubicBezTo>
                <a:cubicBezTo>
                  <a:pt x="5229963" y="6360310"/>
                  <a:pt x="5196222" y="6360310"/>
                  <a:pt x="5187786" y="6351875"/>
                </a:cubicBezTo>
                <a:cubicBezTo>
                  <a:pt x="5137174" y="6343439"/>
                  <a:pt x="4985336" y="6259085"/>
                  <a:pt x="4985336" y="6191602"/>
                </a:cubicBezTo>
                <a:lnTo>
                  <a:pt x="4985336" y="6132554"/>
                </a:lnTo>
                <a:cubicBezTo>
                  <a:pt x="4985336" y="6132554"/>
                  <a:pt x="4976901" y="6124118"/>
                  <a:pt x="5002207" y="6124118"/>
                </a:cubicBezTo>
                <a:cubicBezTo>
                  <a:pt x="5019078" y="6124118"/>
                  <a:pt x="5035948" y="6132554"/>
                  <a:pt x="5044384" y="6149425"/>
                </a:cubicBezTo>
                <a:cubicBezTo>
                  <a:pt x="5061255" y="6157860"/>
                  <a:pt x="5069690" y="6191602"/>
                  <a:pt x="5078126" y="6208473"/>
                </a:cubicBezTo>
                <a:cubicBezTo>
                  <a:pt x="5128738" y="6275956"/>
                  <a:pt x="5196222" y="6292827"/>
                  <a:pt x="5246834" y="6292827"/>
                </a:cubicBezTo>
                <a:cubicBezTo>
                  <a:pt x="5407107" y="6292827"/>
                  <a:pt x="5533639" y="6157860"/>
                  <a:pt x="5702347" y="6039764"/>
                </a:cubicBezTo>
                <a:cubicBezTo>
                  <a:pt x="5963845" y="5845749"/>
                  <a:pt x="6267520" y="5525203"/>
                  <a:pt x="6444664" y="5272140"/>
                </a:cubicBezTo>
                <a:cubicBezTo>
                  <a:pt x="6469971" y="5229963"/>
                  <a:pt x="6486841" y="5179351"/>
                  <a:pt x="6495277" y="5128738"/>
                </a:cubicBezTo>
                <a:lnTo>
                  <a:pt x="6495277" y="5094997"/>
                </a:lnTo>
                <a:cubicBezTo>
                  <a:pt x="6495277" y="5002207"/>
                  <a:pt x="6469971" y="4951594"/>
                  <a:pt x="6326568" y="4917853"/>
                </a:cubicBezTo>
                <a:cubicBezTo>
                  <a:pt x="6326568" y="4900982"/>
                  <a:pt x="6318133" y="4884111"/>
                  <a:pt x="6318133" y="4867240"/>
                </a:cubicBezTo>
                <a:cubicBezTo>
                  <a:pt x="6335004" y="4867240"/>
                  <a:pt x="6360310" y="4858805"/>
                  <a:pt x="6385616" y="4858805"/>
                </a:cubicBezTo>
                <a:cubicBezTo>
                  <a:pt x="6419358" y="4858805"/>
                  <a:pt x="6486841" y="4884111"/>
                  <a:pt x="6520583" y="4943159"/>
                </a:cubicBezTo>
                <a:close/>
                <a:moveTo>
                  <a:pt x="607351" y="4951594"/>
                </a:moveTo>
                <a:cubicBezTo>
                  <a:pt x="598915" y="4968465"/>
                  <a:pt x="598915" y="5002207"/>
                  <a:pt x="598915" y="5019078"/>
                </a:cubicBezTo>
                <a:cubicBezTo>
                  <a:pt x="598915" y="5094997"/>
                  <a:pt x="733882" y="5255270"/>
                  <a:pt x="759188" y="5305882"/>
                </a:cubicBezTo>
                <a:cubicBezTo>
                  <a:pt x="911026" y="5542074"/>
                  <a:pt x="1568989" y="6208473"/>
                  <a:pt x="1788310" y="6208473"/>
                </a:cubicBezTo>
                <a:cubicBezTo>
                  <a:pt x="1838923" y="6208473"/>
                  <a:pt x="1838923" y="6216908"/>
                  <a:pt x="1889535" y="6166295"/>
                </a:cubicBezTo>
                <a:cubicBezTo>
                  <a:pt x="1906406" y="6149425"/>
                  <a:pt x="1914841" y="6124118"/>
                  <a:pt x="1931712" y="6115683"/>
                </a:cubicBezTo>
                <a:cubicBezTo>
                  <a:pt x="1881100" y="6216908"/>
                  <a:pt x="1855793" y="6216908"/>
                  <a:pt x="1788310" y="6216908"/>
                </a:cubicBezTo>
                <a:cubicBezTo>
                  <a:pt x="1653343" y="6216908"/>
                  <a:pt x="1594295" y="6140989"/>
                  <a:pt x="1450893" y="6039764"/>
                </a:cubicBezTo>
                <a:cubicBezTo>
                  <a:pt x="1315926" y="5946974"/>
                  <a:pt x="1155653" y="5812008"/>
                  <a:pt x="1037557" y="5677041"/>
                </a:cubicBezTo>
                <a:cubicBezTo>
                  <a:pt x="1012251" y="5643299"/>
                  <a:pt x="590480" y="5162480"/>
                  <a:pt x="590480" y="5035949"/>
                </a:cubicBezTo>
                <a:cubicBezTo>
                  <a:pt x="590480" y="4985336"/>
                  <a:pt x="607351" y="4841934"/>
                  <a:pt x="700140" y="4841934"/>
                </a:cubicBezTo>
                <a:cubicBezTo>
                  <a:pt x="683269" y="4867240"/>
                  <a:pt x="624221" y="4900982"/>
                  <a:pt x="607351" y="4951594"/>
                </a:cubicBezTo>
                <a:close/>
                <a:moveTo>
                  <a:pt x="6588067" y="4993771"/>
                </a:moveTo>
                <a:cubicBezTo>
                  <a:pt x="6604937" y="4960030"/>
                  <a:pt x="6630244" y="4917853"/>
                  <a:pt x="6630244" y="4892546"/>
                </a:cubicBezTo>
                <a:cubicBezTo>
                  <a:pt x="6630244" y="4858805"/>
                  <a:pt x="6596502" y="4841934"/>
                  <a:pt x="6588067" y="4816628"/>
                </a:cubicBezTo>
                <a:cubicBezTo>
                  <a:pt x="6638679" y="4799757"/>
                  <a:pt x="6647114" y="4867240"/>
                  <a:pt x="6647114" y="4892546"/>
                </a:cubicBezTo>
                <a:cubicBezTo>
                  <a:pt x="6647114" y="4909417"/>
                  <a:pt x="6638679" y="4985336"/>
                  <a:pt x="6588067" y="4993771"/>
                </a:cubicBezTo>
                <a:close/>
                <a:moveTo>
                  <a:pt x="1020686" y="5002207"/>
                </a:moveTo>
                <a:cubicBezTo>
                  <a:pt x="1020686" y="5103432"/>
                  <a:pt x="961638" y="5179351"/>
                  <a:pt x="868849" y="5179351"/>
                </a:cubicBezTo>
                <a:cubicBezTo>
                  <a:pt x="818236" y="5179351"/>
                  <a:pt x="767624" y="5145609"/>
                  <a:pt x="767624" y="5094997"/>
                </a:cubicBezTo>
                <a:cubicBezTo>
                  <a:pt x="767624" y="5044384"/>
                  <a:pt x="809801" y="5044384"/>
                  <a:pt x="826672" y="5044384"/>
                </a:cubicBezTo>
                <a:cubicBezTo>
                  <a:pt x="860413" y="5044384"/>
                  <a:pt x="835107" y="5052819"/>
                  <a:pt x="894155" y="5111867"/>
                </a:cubicBezTo>
                <a:cubicBezTo>
                  <a:pt x="944768" y="5069690"/>
                  <a:pt x="953203" y="5027513"/>
                  <a:pt x="953203" y="4985336"/>
                </a:cubicBezTo>
                <a:cubicBezTo>
                  <a:pt x="953203" y="4934723"/>
                  <a:pt x="902590" y="4867240"/>
                  <a:pt x="902590" y="4850369"/>
                </a:cubicBezTo>
                <a:cubicBezTo>
                  <a:pt x="902590" y="4825063"/>
                  <a:pt x="911026" y="4816628"/>
                  <a:pt x="911026" y="4799757"/>
                </a:cubicBezTo>
                <a:cubicBezTo>
                  <a:pt x="970074" y="4825063"/>
                  <a:pt x="1020686" y="4934723"/>
                  <a:pt x="1020686" y="5002207"/>
                </a:cubicBezTo>
                <a:close/>
                <a:moveTo>
                  <a:pt x="1003816" y="4825063"/>
                </a:moveTo>
                <a:cubicBezTo>
                  <a:pt x="1003816" y="4816628"/>
                  <a:pt x="970074" y="4782886"/>
                  <a:pt x="1012251" y="4791321"/>
                </a:cubicBezTo>
                <a:cubicBezTo>
                  <a:pt x="1012251" y="4799757"/>
                  <a:pt x="1020686" y="4816628"/>
                  <a:pt x="1003816" y="4825063"/>
                </a:cubicBezTo>
                <a:close/>
                <a:moveTo>
                  <a:pt x="742317" y="4740709"/>
                </a:moveTo>
                <a:lnTo>
                  <a:pt x="742317" y="4791321"/>
                </a:lnTo>
                <a:cubicBezTo>
                  <a:pt x="725447" y="4808192"/>
                  <a:pt x="691705" y="4799757"/>
                  <a:pt x="674834" y="4808192"/>
                </a:cubicBezTo>
                <a:cubicBezTo>
                  <a:pt x="590480" y="4841934"/>
                  <a:pt x="556738" y="4943159"/>
                  <a:pt x="556738" y="5019078"/>
                </a:cubicBezTo>
                <a:cubicBezTo>
                  <a:pt x="556738" y="5111867"/>
                  <a:pt x="624221" y="5179351"/>
                  <a:pt x="700140" y="5314318"/>
                </a:cubicBezTo>
                <a:cubicBezTo>
                  <a:pt x="860413" y="5584251"/>
                  <a:pt x="1552118" y="6259085"/>
                  <a:pt x="1796745" y="6259085"/>
                </a:cubicBezTo>
                <a:cubicBezTo>
                  <a:pt x="1822052" y="6259085"/>
                  <a:pt x="1923277" y="6216908"/>
                  <a:pt x="1931712" y="6191602"/>
                </a:cubicBezTo>
                <a:cubicBezTo>
                  <a:pt x="1948583" y="6149425"/>
                  <a:pt x="1965454" y="6115683"/>
                  <a:pt x="1973889" y="6081941"/>
                </a:cubicBezTo>
                <a:cubicBezTo>
                  <a:pt x="1990760" y="6073506"/>
                  <a:pt x="2016066" y="6073506"/>
                  <a:pt x="2041373" y="6065070"/>
                </a:cubicBezTo>
                <a:cubicBezTo>
                  <a:pt x="2041373" y="6073506"/>
                  <a:pt x="2049808" y="6073506"/>
                  <a:pt x="2049808" y="6098812"/>
                </a:cubicBezTo>
                <a:cubicBezTo>
                  <a:pt x="2049808" y="6216908"/>
                  <a:pt x="1940148" y="6343439"/>
                  <a:pt x="1813616" y="6343439"/>
                </a:cubicBezTo>
                <a:cubicBezTo>
                  <a:pt x="1687085" y="6343439"/>
                  <a:pt x="1543683" y="6242214"/>
                  <a:pt x="1417151" y="6140989"/>
                </a:cubicBezTo>
                <a:cubicBezTo>
                  <a:pt x="1248443" y="6006022"/>
                  <a:pt x="1029122" y="5854185"/>
                  <a:pt x="877284" y="5660170"/>
                </a:cubicBezTo>
                <a:cubicBezTo>
                  <a:pt x="742317" y="5491462"/>
                  <a:pt x="480819" y="5204657"/>
                  <a:pt x="480819" y="5019078"/>
                </a:cubicBezTo>
                <a:cubicBezTo>
                  <a:pt x="480819" y="4926288"/>
                  <a:pt x="548303" y="4757580"/>
                  <a:pt x="674834" y="4740709"/>
                </a:cubicBezTo>
                <a:lnTo>
                  <a:pt x="742317" y="4740709"/>
                </a:lnTo>
                <a:close/>
                <a:moveTo>
                  <a:pt x="6731469" y="4723838"/>
                </a:moveTo>
                <a:lnTo>
                  <a:pt x="6756775" y="4723838"/>
                </a:lnTo>
                <a:cubicBezTo>
                  <a:pt x="6756775" y="4723838"/>
                  <a:pt x="6756775" y="4732273"/>
                  <a:pt x="6731469" y="4723838"/>
                </a:cubicBezTo>
                <a:close/>
                <a:moveTo>
                  <a:pt x="6832694" y="4698532"/>
                </a:moveTo>
                <a:cubicBezTo>
                  <a:pt x="6815823" y="4723838"/>
                  <a:pt x="6815823" y="4808192"/>
                  <a:pt x="6773646" y="4825063"/>
                </a:cubicBezTo>
                <a:cubicBezTo>
                  <a:pt x="6765210" y="4808192"/>
                  <a:pt x="6756775" y="4799757"/>
                  <a:pt x="6756775" y="4774450"/>
                </a:cubicBezTo>
                <a:cubicBezTo>
                  <a:pt x="6756775" y="4757580"/>
                  <a:pt x="6782081" y="4723838"/>
                  <a:pt x="6807388" y="4698532"/>
                </a:cubicBezTo>
                <a:lnTo>
                  <a:pt x="6832694" y="4698532"/>
                </a:lnTo>
                <a:close/>
                <a:moveTo>
                  <a:pt x="472384" y="4766015"/>
                </a:moveTo>
                <a:cubicBezTo>
                  <a:pt x="472384" y="4791321"/>
                  <a:pt x="480819" y="4825063"/>
                  <a:pt x="489255" y="4850369"/>
                </a:cubicBezTo>
                <a:cubicBezTo>
                  <a:pt x="463948" y="4841934"/>
                  <a:pt x="438642" y="4782886"/>
                  <a:pt x="438642" y="4766015"/>
                </a:cubicBezTo>
                <a:cubicBezTo>
                  <a:pt x="438642" y="4740709"/>
                  <a:pt x="463948" y="4715402"/>
                  <a:pt x="489255" y="4690096"/>
                </a:cubicBezTo>
                <a:lnTo>
                  <a:pt x="506125" y="4698532"/>
                </a:lnTo>
                <a:cubicBezTo>
                  <a:pt x="489255" y="4715402"/>
                  <a:pt x="472384" y="4749144"/>
                  <a:pt x="472384" y="4766015"/>
                </a:cubicBezTo>
                <a:close/>
                <a:moveTo>
                  <a:pt x="6748340" y="4875676"/>
                </a:moveTo>
                <a:cubicBezTo>
                  <a:pt x="6748340" y="4917853"/>
                  <a:pt x="6680856" y="5086561"/>
                  <a:pt x="6604937" y="5094997"/>
                </a:cubicBezTo>
                <a:cubicBezTo>
                  <a:pt x="6604937" y="5078126"/>
                  <a:pt x="6596502" y="5052819"/>
                  <a:pt x="6596502" y="5035949"/>
                </a:cubicBezTo>
                <a:cubicBezTo>
                  <a:pt x="6596502" y="5010642"/>
                  <a:pt x="6621808" y="5010642"/>
                  <a:pt x="6630244" y="5002207"/>
                </a:cubicBezTo>
                <a:cubicBezTo>
                  <a:pt x="6638679" y="4985336"/>
                  <a:pt x="6680856" y="4892546"/>
                  <a:pt x="6680856" y="4867240"/>
                </a:cubicBezTo>
                <a:cubicBezTo>
                  <a:pt x="6680856" y="4833498"/>
                  <a:pt x="6604937" y="4766015"/>
                  <a:pt x="6588067" y="4757580"/>
                </a:cubicBezTo>
                <a:cubicBezTo>
                  <a:pt x="6545889" y="4774450"/>
                  <a:pt x="6562760" y="4841934"/>
                  <a:pt x="6512148" y="4841934"/>
                </a:cubicBezTo>
                <a:cubicBezTo>
                  <a:pt x="6486841" y="4841934"/>
                  <a:pt x="6444664" y="4799757"/>
                  <a:pt x="6444664" y="4782886"/>
                </a:cubicBezTo>
                <a:cubicBezTo>
                  <a:pt x="6444664" y="4715402"/>
                  <a:pt x="6537454" y="4681661"/>
                  <a:pt x="6562760" y="4681661"/>
                </a:cubicBezTo>
                <a:cubicBezTo>
                  <a:pt x="6680856" y="4681661"/>
                  <a:pt x="6748340" y="4791321"/>
                  <a:pt x="6748340" y="4875676"/>
                </a:cubicBezTo>
                <a:close/>
                <a:moveTo>
                  <a:pt x="6014458" y="4681661"/>
                </a:moveTo>
                <a:cubicBezTo>
                  <a:pt x="6014458" y="4698532"/>
                  <a:pt x="5997587" y="4723838"/>
                  <a:pt x="5997587" y="4740709"/>
                </a:cubicBezTo>
                <a:cubicBezTo>
                  <a:pt x="5997587" y="4757580"/>
                  <a:pt x="6056635" y="4850369"/>
                  <a:pt x="6056635" y="4892546"/>
                </a:cubicBezTo>
                <a:cubicBezTo>
                  <a:pt x="6056635" y="4934723"/>
                  <a:pt x="6006022" y="4968465"/>
                  <a:pt x="6006022" y="4993771"/>
                </a:cubicBezTo>
                <a:cubicBezTo>
                  <a:pt x="6006022" y="5010642"/>
                  <a:pt x="6022893" y="5019078"/>
                  <a:pt x="6022893" y="5044384"/>
                </a:cubicBezTo>
                <a:cubicBezTo>
                  <a:pt x="6022893" y="5086561"/>
                  <a:pt x="5955410" y="5128738"/>
                  <a:pt x="5938539" y="5128738"/>
                </a:cubicBezTo>
                <a:cubicBezTo>
                  <a:pt x="5921668" y="5128738"/>
                  <a:pt x="5913233" y="5120303"/>
                  <a:pt x="5904797" y="5111867"/>
                </a:cubicBezTo>
                <a:cubicBezTo>
                  <a:pt x="5921668" y="5069690"/>
                  <a:pt x="5938539" y="5086561"/>
                  <a:pt x="5963845" y="5061255"/>
                </a:cubicBezTo>
                <a:cubicBezTo>
                  <a:pt x="5938539" y="5019078"/>
                  <a:pt x="5913233" y="5019078"/>
                  <a:pt x="5904797" y="5019078"/>
                </a:cubicBezTo>
                <a:cubicBezTo>
                  <a:pt x="5854185" y="5019078"/>
                  <a:pt x="5744524" y="5103432"/>
                  <a:pt x="5778266" y="5179351"/>
                </a:cubicBezTo>
                <a:cubicBezTo>
                  <a:pt x="5769830" y="5179351"/>
                  <a:pt x="5752960" y="5179351"/>
                  <a:pt x="5744524" y="5187786"/>
                </a:cubicBezTo>
                <a:cubicBezTo>
                  <a:pt x="5736089" y="5179351"/>
                  <a:pt x="5736089" y="5162480"/>
                  <a:pt x="5736089" y="5145609"/>
                </a:cubicBezTo>
                <a:cubicBezTo>
                  <a:pt x="5736089" y="5120303"/>
                  <a:pt x="5744524" y="5086561"/>
                  <a:pt x="5752960" y="5061255"/>
                </a:cubicBezTo>
                <a:cubicBezTo>
                  <a:pt x="5744524" y="5052819"/>
                  <a:pt x="5744524" y="5044384"/>
                  <a:pt x="5727653" y="5044384"/>
                </a:cubicBezTo>
                <a:cubicBezTo>
                  <a:pt x="5702347" y="5044384"/>
                  <a:pt x="5702347" y="5069690"/>
                  <a:pt x="5685476" y="5086561"/>
                </a:cubicBezTo>
                <a:cubicBezTo>
                  <a:pt x="5651734" y="5061255"/>
                  <a:pt x="5651734" y="5052819"/>
                  <a:pt x="5651734" y="5044384"/>
                </a:cubicBezTo>
                <a:cubicBezTo>
                  <a:pt x="5651734" y="5002207"/>
                  <a:pt x="5693912" y="4985336"/>
                  <a:pt x="5719218" y="4985336"/>
                </a:cubicBezTo>
                <a:cubicBezTo>
                  <a:pt x="5736089" y="4985336"/>
                  <a:pt x="5769830" y="5002207"/>
                  <a:pt x="5786701" y="5002207"/>
                </a:cubicBezTo>
                <a:cubicBezTo>
                  <a:pt x="5812008" y="5002207"/>
                  <a:pt x="5820443" y="4976901"/>
                  <a:pt x="5845749" y="4976901"/>
                </a:cubicBezTo>
                <a:cubicBezTo>
                  <a:pt x="5871055" y="4968465"/>
                  <a:pt x="5904797" y="4976901"/>
                  <a:pt x="5921668" y="4968465"/>
                </a:cubicBezTo>
                <a:cubicBezTo>
                  <a:pt x="5963845" y="4951594"/>
                  <a:pt x="6014458" y="4900982"/>
                  <a:pt x="6014458" y="4884111"/>
                </a:cubicBezTo>
                <a:cubicBezTo>
                  <a:pt x="6014458" y="4858805"/>
                  <a:pt x="5980716" y="4808192"/>
                  <a:pt x="5955410" y="4808192"/>
                </a:cubicBezTo>
                <a:cubicBezTo>
                  <a:pt x="5938539" y="4808192"/>
                  <a:pt x="5921668" y="4825063"/>
                  <a:pt x="5904797" y="4841934"/>
                </a:cubicBezTo>
                <a:cubicBezTo>
                  <a:pt x="5913233" y="4850369"/>
                  <a:pt x="5921668" y="4867240"/>
                  <a:pt x="5930103" y="4875676"/>
                </a:cubicBezTo>
                <a:cubicBezTo>
                  <a:pt x="5921668" y="4884111"/>
                  <a:pt x="5904797" y="4909417"/>
                  <a:pt x="5887926" y="4909417"/>
                </a:cubicBezTo>
                <a:cubicBezTo>
                  <a:pt x="5862620" y="4909417"/>
                  <a:pt x="5837314" y="4858805"/>
                  <a:pt x="5837314" y="4841934"/>
                </a:cubicBezTo>
                <a:cubicBezTo>
                  <a:pt x="5837314" y="4782886"/>
                  <a:pt x="5896362" y="4782886"/>
                  <a:pt x="5930103" y="4740709"/>
                </a:cubicBezTo>
                <a:cubicBezTo>
                  <a:pt x="5955410" y="4698532"/>
                  <a:pt x="5963845" y="4647919"/>
                  <a:pt x="6006022" y="4622613"/>
                </a:cubicBezTo>
                <a:cubicBezTo>
                  <a:pt x="6006022" y="4639484"/>
                  <a:pt x="6014458" y="4656354"/>
                  <a:pt x="6014458" y="4681661"/>
                </a:cubicBezTo>
                <a:close/>
                <a:moveTo>
                  <a:pt x="6545889" y="4647919"/>
                </a:moveTo>
                <a:cubicBezTo>
                  <a:pt x="6537454" y="4647919"/>
                  <a:pt x="6495277" y="4664790"/>
                  <a:pt x="6495277" y="4639484"/>
                </a:cubicBezTo>
                <a:cubicBezTo>
                  <a:pt x="6495277" y="4622613"/>
                  <a:pt x="6503712" y="4614177"/>
                  <a:pt x="6520583" y="4597307"/>
                </a:cubicBezTo>
                <a:cubicBezTo>
                  <a:pt x="6537454" y="4614177"/>
                  <a:pt x="6545889" y="4631048"/>
                  <a:pt x="6545889" y="4647919"/>
                </a:cubicBezTo>
                <a:close/>
                <a:moveTo>
                  <a:pt x="388030" y="4597307"/>
                </a:moveTo>
                <a:cubicBezTo>
                  <a:pt x="388030" y="4605742"/>
                  <a:pt x="371159" y="4614177"/>
                  <a:pt x="354288" y="4622613"/>
                </a:cubicBezTo>
                <a:cubicBezTo>
                  <a:pt x="354288" y="4614177"/>
                  <a:pt x="345852" y="4597307"/>
                  <a:pt x="354288" y="4588871"/>
                </a:cubicBezTo>
                <a:cubicBezTo>
                  <a:pt x="362723" y="4588871"/>
                  <a:pt x="379594" y="4597307"/>
                  <a:pt x="388030" y="4597307"/>
                </a:cubicBezTo>
                <a:close/>
                <a:moveTo>
                  <a:pt x="632657" y="4681661"/>
                </a:moveTo>
                <a:cubicBezTo>
                  <a:pt x="632657" y="4723838"/>
                  <a:pt x="598915" y="4749144"/>
                  <a:pt x="573609" y="4749144"/>
                </a:cubicBezTo>
                <a:cubicBezTo>
                  <a:pt x="480819" y="4749144"/>
                  <a:pt x="590480" y="4647919"/>
                  <a:pt x="514561" y="4647919"/>
                </a:cubicBezTo>
                <a:cubicBezTo>
                  <a:pt x="421771" y="4647919"/>
                  <a:pt x="413336" y="4740709"/>
                  <a:pt x="413336" y="4766015"/>
                </a:cubicBezTo>
                <a:cubicBezTo>
                  <a:pt x="413336" y="4791321"/>
                  <a:pt x="463948" y="4875676"/>
                  <a:pt x="463948" y="4900982"/>
                </a:cubicBezTo>
                <a:cubicBezTo>
                  <a:pt x="463948" y="4917853"/>
                  <a:pt x="455513" y="4934723"/>
                  <a:pt x="455513" y="4960030"/>
                </a:cubicBezTo>
                <a:cubicBezTo>
                  <a:pt x="447077" y="4960030"/>
                  <a:pt x="455513" y="4968465"/>
                  <a:pt x="430207" y="4968465"/>
                </a:cubicBezTo>
                <a:cubicBezTo>
                  <a:pt x="362723" y="4968465"/>
                  <a:pt x="328982" y="4782886"/>
                  <a:pt x="328982" y="4782886"/>
                </a:cubicBezTo>
                <a:cubicBezTo>
                  <a:pt x="328982" y="4723838"/>
                  <a:pt x="396465" y="4572000"/>
                  <a:pt x="506125" y="4572000"/>
                </a:cubicBezTo>
                <a:cubicBezTo>
                  <a:pt x="582044" y="4572000"/>
                  <a:pt x="632657" y="4622613"/>
                  <a:pt x="632657" y="4681661"/>
                </a:cubicBezTo>
                <a:close/>
                <a:moveTo>
                  <a:pt x="328982" y="4656354"/>
                </a:moveTo>
                <a:cubicBezTo>
                  <a:pt x="328982" y="4681661"/>
                  <a:pt x="320546" y="4690096"/>
                  <a:pt x="312111" y="4698532"/>
                </a:cubicBezTo>
                <a:cubicBezTo>
                  <a:pt x="269934" y="4673225"/>
                  <a:pt x="236192" y="4614177"/>
                  <a:pt x="236192" y="4580436"/>
                </a:cubicBezTo>
                <a:cubicBezTo>
                  <a:pt x="236192" y="4563565"/>
                  <a:pt x="244627" y="4546694"/>
                  <a:pt x="244627" y="4546694"/>
                </a:cubicBezTo>
                <a:cubicBezTo>
                  <a:pt x="286804" y="4555129"/>
                  <a:pt x="328982" y="4639484"/>
                  <a:pt x="328982" y="4656354"/>
                </a:cubicBezTo>
                <a:close/>
                <a:moveTo>
                  <a:pt x="6520583" y="4555129"/>
                </a:moveTo>
                <a:cubicBezTo>
                  <a:pt x="6520583" y="4572000"/>
                  <a:pt x="6486841" y="4597307"/>
                  <a:pt x="6461535" y="4622613"/>
                </a:cubicBezTo>
                <a:cubicBezTo>
                  <a:pt x="6461535" y="4639484"/>
                  <a:pt x="6469971" y="4664790"/>
                  <a:pt x="6461535" y="4690096"/>
                </a:cubicBezTo>
                <a:cubicBezTo>
                  <a:pt x="6453100" y="4681661"/>
                  <a:pt x="6436229" y="4656354"/>
                  <a:pt x="6436229" y="4639484"/>
                </a:cubicBezTo>
                <a:cubicBezTo>
                  <a:pt x="6436229" y="4605742"/>
                  <a:pt x="6444664" y="4572000"/>
                  <a:pt x="6512148" y="4538259"/>
                </a:cubicBezTo>
                <a:cubicBezTo>
                  <a:pt x="6512148" y="4538259"/>
                  <a:pt x="6520583" y="4529823"/>
                  <a:pt x="6520583" y="4555129"/>
                </a:cubicBezTo>
                <a:close/>
                <a:moveTo>
                  <a:pt x="1130347" y="4563565"/>
                </a:moveTo>
                <a:cubicBezTo>
                  <a:pt x="1138782" y="4588871"/>
                  <a:pt x="1138782" y="4622613"/>
                  <a:pt x="1130347" y="4656354"/>
                </a:cubicBezTo>
                <a:cubicBezTo>
                  <a:pt x="1180959" y="4698532"/>
                  <a:pt x="1256878" y="4664790"/>
                  <a:pt x="1256878" y="4749144"/>
                </a:cubicBezTo>
                <a:cubicBezTo>
                  <a:pt x="1256878" y="4766015"/>
                  <a:pt x="1231572" y="4791321"/>
                  <a:pt x="1214701" y="4791321"/>
                </a:cubicBezTo>
                <a:cubicBezTo>
                  <a:pt x="1180959" y="4791321"/>
                  <a:pt x="1189395" y="4740709"/>
                  <a:pt x="1189395" y="4723838"/>
                </a:cubicBezTo>
                <a:cubicBezTo>
                  <a:pt x="1180959" y="4715402"/>
                  <a:pt x="1189395" y="4715402"/>
                  <a:pt x="1164089" y="4715402"/>
                </a:cubicBezTo>
                <a:cubicBezTo>
                  <a:pt x="1121911" y="4715402"/>
                  <a:pt x="1105041" y="4774450"/>
                  <a:pt x="1105041" y="4782886"/>
                </a:cubicBezTo>
                <a:cubicBezTo>
                  <a:pt x="1105041" y="4867240"/>
                  <a:pt x="1189395" y="4850369"/>
                  <a:pt x="1240007" y="4858805"/>
                </a:cubicBezTo>
                <a:cubicBezTo>
                  <a:pt x="1256878" y="4858805"/>
                  <a:pt x="1282185" y="4884111"/>
                  <a:pt x="1299055" y="4892546"/>
                </a:cubicBezTo>
                <a:cubicBezTo>
                  <a:pt x="1315926" y="4900982"/>
                  <a:pt x="1341233" y="4884111"/>
                  <a:pt x="1366539" y="4892546"/>
                </a:cubicBezTo>
                <a:cubicBezTo>
                  <a:pt x="1383410" y="4892546"/>
                  <a:pt x="1425587" y="4934723"/>
                  <a:pt x="1425587" y="4951594"/>
                </a:cubicBezTo>
                <a:lnTo>
                  <a:pt x="1417151" y="4976901"/>
                </a:lnTo>
                <a:cubicBezTo>
                  <a:pt x="1408716" y="4976901"/>
                  <a:pt x="1408716" y="4985336"/>
                  <a:pt x="1391845" y="4985336"/>
                </a:cubicBezTo>
                <a:cubicBezTo>
                  <a:pt x="1366539" y="4985336"/>
                  <a:pt x="1374974" y="4968465"/>
                  <a:pt x="1358103" y="4951594"/>
                </a:cubicBezTo>
                <a:cubicBezTo>
                  <a:pt x="1307491" y="4968465"/>
                  <a:pt x="1358103" y="5035949"/>
                  <a:pt x="1307491" y="5086561"/>
                </a:cubicBezTo>
                <a:lnTo>
                  <a:pt x="1282185" y="5086561"/>
                </a:lnTo>
                <a:cubicBezTo>
                  <a:pt x="1282185" y="5086561"/>
                  <a:pt x="1273749" y="5086561"/>
                  <a:pt x="1273749" y="5069690"/>
                </a:cubicBezTo>
                <a:cubicBezTo>
                  <a:pt x="1273749" y="5044384"/>
                  <a:pt x="1290620" y="5027513"/>
                  <a:pt x="1290620" y="5002207"/>
                </a:cubicBezTo>
                <a:cubicBezTo>
                  <a:pt x="1290620" y="4943159"/>
                  <a:pt x="1206266" y="4909417"/>
                  <a:pt x="1189395" y="4909417"/>
                </a:cubicBezTo>
                <a:cubicBezTo>
                  <a:pt x="1172524" y="4909417"/>
                  <a:pt x="1138782" y="4909417"/>
                  <a:pt x="1130347" y="4951594"/>
                </a:cubicBezTo>
                <a:cubicBezTo>
                  <a:pt x="1147218" y="4968465"/>
                  <a:pt x="1172524" y="4976901"/>
                  <a:pt x="1189395" y="4993771"/>
                </a:cubicBezTo>
                <a:cubicBezTo>
                  <a:pt x="1189395" y="5010642"/>
                  <a:pt x="1172524" y="5035949"/>
                  <a:pt x="1155653" y="5035949"/>
                </a:cubicBezTo>
                <a:cubicBezTo>
                  <a:pt x="1105041" y="5035949"/>
                  <a:pt x="1079734" y="4968465"/>
                  <a:pt x="1079734" y="4951594"/>
                </a:cubicBezTo>
                <a:cubicBezTo>
                  <a:pt x="1079734" y="4934723"/>
                  <a:pt x="1105041" y="4909417"/>
                  <a:pt x="1105041" y="4892546"/>
                </a:cubicBezTo>
                <a:cubicBezTo>
                  <a:pt x="1105041" y="4867240"/>
                  <a:pt x="1054428" y="4816628"/>
                  <a:pt x="1054428" y="4791321"/>
                </a:cubicBezTo>
                <a:cubicBezTo>
                  <a:pt x="1054428" y="4774450"/>
                  <a:pt x="1105041" y="4681661"/>
                  <a:pt x="1105041" y="4673225"/>
                </a:cubicBezTo>
                <a:cubicBezTo>
                  <a:pt x="1105041" y="4647919"/>
                  <a:pt x="1088170" y="4605742"/>
                  <a:pt x="1088170" y="4588871"/>
                </a:cubicBezTo>
                <a:cubicBezTo>
                  <a:pt x="1088170" y="4555129"/>
                  <a:pt x="1079734" y="4538259"/>
                  <a:pt x="1121911" y="4504517"/>
                </a:cubicBezTo>
                <a:cubicBezTo>
                  <a:pt x="1121911" y="4521388"/>
                  <a:pt x="1130347" y="4546694"/>
                  <a:pt x="1130347" y="4563565"/>
                </a:cubicBezTo>
                <a:close/>
                <a:moveTo>
                  <a:pt x="565173" y="4538259"/>
                </a:moveTo>
                <a:lnTo>
                  <a:pt x="522996" y="4546694"/>
                </a:lnTo>
                <a:cubicBezTo>
                  <a:pt x="522996" y="4521388"/>
                  <a:pt x="531432" y="4504517"/>
                  <a:pt x="548303" y="4487646"/>
                </a:cubicBezTo>
                <a:cubicBezTo>
                  <a:pt x="556738" y="4496081"/>
                  <a:pt x="565173" y="4512952"/>
                  <a:pt x="565173" y="4538259"/>
                </a:cubicBezTo>
                <a:close/>
                <a:moveTo>
                  <a:pt x="6545889" y="4470775"/>
                </a:moveTo>
                <a:cubicBezTo>
                  <a:pt x="6478406" y="4546694"/>
                  <a:pt x="6402487" y="4546694"/>
                  <a:pt x="6402487" y="4631048"/>
                </a:cubicBezTo>
                <a:cubicBezTo>
                  <a:pt x="6402487" y="4656354"/>
                  <a:pt x="6419358" y="4698532"/>
                  <a:pt x="6436229" y="4723838"/>
                </a:cubicBezTo>
                <a:cubicBezTo>
                  <a:pt x="6427793" y="4732273"/>
                  <a:pt x="6427793" y="4740709"/>
                  <a:pt x="6419358" y="4749144"/>
                </a:cubicBezTo>
                <a:cubicBezTo>
                  <a:pt x="6368745" y="4732273"/>
                  <a:pt x="6343439" y="4647919"/>
                  <a:pt x="6343439" y="4622613"/>
                </a:cubicBezTo>
                <a:cubicBezTo>
                  <a:pt x="6343439" y="4529823"/>
                  <a:pt x="6377181" y="4521388"/>
                  <a:pt x="6495277" y="4470775"/>
                </a:cubicBezTo>
                <a:lnTo>
                  <a:pt x="6545889" y="4470775"/>
                </a:lnTo>
                <a:close/>
                <a:moveTo>
                  <a:pt x="598915" y="4563565"/>
                </a:moveTo>
                <a:cubicBezTo>
                  <a:pt x="590480" y="4555129"/>
                  <a:pt x="598915" y="4546694"/>
                  <a:pt x="598915" y="4529823"/>
                </a:cubicBezTo>
                <a:cubicBezTo>
                  <a:pt x="598915" y="4504517"/>
                  <a:pt x="573609" y="4479211"/>
                  <a:pt x="556738" y="4453904"/>
                </a:cubicBezTo>
                <a:cubicBezTo>
                  <a:pt x="582044" y="4462340"/>
                  <a:pt x="590480" y="4487646"/>
                  <a:pt x="607351" y="4512952"/>
                </a:cubicBezTo>
                <a:lnTo>
                  <a:pt x="598915" y="4563565"/>
                </a:lnTo>
                <a:close/>
                <a:moveTo>
                  <a:pt x="6849565" y="4437033"/>
                </a:moveTo>
                <a:lnTo>
                  <a:pt x="6849565" y="4479211"/>
                </a:lnTo>
                <a:cubicBezTo>
                  <a:pt x="6824258" y="4563565"/>
                  <a:pt x="6748340" y="4597307"/>
                  <a:pt x="6714598" y="4597307"/>
                </a:cubicBezTo>
                <a:cubicBezTo>
                  <a:pt x="6697727" y="4597307"/>
                  <a:pt x="6689292" y="4597307"/>
                  <a:pt x="6680856" y="4572000"/>
                </a:cubicBezTo>
                <a:cubicBezTo>
                  <a:pt x="6748340" y="4588871"/>
                  <a:pt x="6815823" y="4496081"/>
                  <a:pt x="6824258" y="4437033"/>
                </a:cubicBezTo>
                <a:lnTo>
                  <a:pt x="6849565" y="4437033"/>
                </a:lnTo>
                <a:close/>
                <a:moveTo>
                  <a:pt x="6950790" y="4428598"/>
                </a:moveTo>
                <a:cubicBezTo>
                  <a:pt x="6950790" y="4546694"/>
                  <a:pt x="6866436" y="4690096"/>
                  <a:pt x="6731469" y="4690096"/>
                </a:cubicBezTo>
                <a:cubicBezTo>
                  <a:pt x="6672421" y="4690096"/>
                  <a:pt x="6554325" y="4631048"/>
                  <a:pt x="6554325" y="4555129"/>
                </a:cubicBezTo>
                <a:cubicBezTo>
                  <a:pt x="6554325" y="4504517"/>
                  <a:pt x="6596502" y="4487646"/>
                  <a:pt x="6613373" y="4487646"/>
                </a:cubicBezTo>
                <a:cubicBezTo>
                  <a:pt x="6647114" y="4487646"/>
                  <a:pt x="6663985" y="4512952"/>
                  <a:pt x="6663985" y="4529823"/>
                </a:cubicBezTo>
                <a:cubicBezTo>
                  <a:pt x="6663985" y="4546694"/>
                  <a:pt x="6638679" y="4563565"/>
                  <a:pt x="6638679" y="4588871"/>
                </a:cubicBezTo>
                <a:cubicBezTo>
                  <a:pt x="6638679" y="4622613"/>
                  <a:pt x="6714598" y="4631048"/>
                  <a:pt x="6714598" y="4631048"/>
                </a:cubicBezTo>
                <a:cubicBezTo>
                  <a:pt x="6790517" y="4631048"/>
                  <a:pt x="6866436" y="4563565"/>
                  <a:pt x="6874871" y="4479211"/>
                </a:cubicBezTo>
                <a:lnTo>
                  <a:pt x="6874871" y="4420163"/>
                </a:lnTo>
                <a:cubicBezTo>
                  <a:pt x="6874871" y="4403292"/>
                  <a:pt x="6917048" y="4377985"/>
                  <a:pt x="6942354" y="4361115"/>
                </a:cubicBezTo>
                <a:cubicBezTo>
                  <a:pt x="6950790" y="4386421"/>
                  <a:pt x="6950790" y="4411727"/>
                  <a:pt x="6950790" y="4428598"/>
                </a:cubicBezTo>
                <a:close/>
                <a:moveTo>
                  <a:pt x="582044" y="4361115"/>
                </a:moveTo>
                <a:cubicBezTo>
                  <a:pt x="674834" y="4403292"/>
                  <a:pt x="700140" y="4462340"/>
                  <a:pt x="700140" y="4529823"/>
                </a:cubicBezTo>
                <a:cubicBezTo>
                  <a:pt x="700140" y="4572000"/>
                  <a:pt x="691705" y="4605742"/>
                  <a:pt x="666399" y="4639484"/>
                </a:cubicBezTo>
                <a:cubicBezTo>
                  <a:pt x="657963" y="4631048"/>
                  <a:pt x="624221" y="4664790"/>
                  <a:pt x="641092" y="4572000"/>
                </a:cubicBezTo>
                <a:lnTo>
                  <a:pt x="641092" y="4529823"/>
                </a:lnTo>
                <a:cubicBezTo>
                  <a:pt x="641092" y="4462340"/>
                  <a:pt x="641092" y="4479211"/>
                  <a:pt x="556738" y="4394856"/>
                </a:cubicBezTo>
                <a:lnTo>
                  <a:pt x="556738" y="4361115"/>
                </a:lnTo>
                <a:lnTo>
                  <a:pt x="582044" y="4361115"/>
                </a:lnTo>
                <a:close/>
                <a:moveTo>
                  <a:pt x="337417" y="4420163"/>
                </a:moveTo>
                <a:cubicBezTo>
                  <a:pt x="354288" y="4437033"/>
                  <a:pt x="396465" y="4437033"/>
                  <a:pt x="413336" y="4445469"/>
                </a:cubicBezTo>
                <a:cubicBezTo>
                  <a:pt x="404900" y="4445469"/>
                  <a:pt x="388030" y="4453904"/>
                  <a:pt x="371159" y="4453904"/>
                </a:cubicBezTo>
                <a:cubicBezTo>
                  <a:pt x="295240" y="4453904"/>
                  <a:pt x="261498" y="4361115"/>
                  <a:pt x="261498" y="4327373"/>
                </a:cubicBezTo>
                <a:cubicBezTo>
                  <a:pt x="261498" y="4302067"/>
                  <a:pt x="261498" y="4318938"/>
                  <a:pt x="269934" y="4310502"/>
                </a:cubicBezTo>
                <a:cubicBezTo>
                  <a:pt x="278369" y="4327373"/>
                  <a:pt x="278369" y="4386421"/>
                  <a:pt x="337417" y="4420163"/>
                </a:cubicBezTo>
                <a:close/>
                <a:moveTo>
                  <a:pt x="6739904" y="4276760"/>
                </a:moveTo>
                <a:cubicBezTo>
                  <a:pt x="6689292" y="4285196"/>
                  <a:pt x="6621808" y="4276760"/>
                  <a:pt x="6571196" y="4302067"/>
                </a:cubicBezTo>
                <a:cubicBezTo>
                  <a:pt x="6529019" y="4318938"/>
                  <a:pt x="6503712" y="4352679"/>
                  <a:pt x="6478406" y="4377985"/>
                </a:cubicBezTo>
                <a:cubicBezTo>
                  <a:pt x="6326568" y="4344244"/>
                  <a:pt x="6191602" y="4470775"/>
                  <a:pt x="6191602" y="4597307"/>
                </a:cubicBezTo>
                <a:cubicBezTo>
                  <a:pt x="6191602" y="4673225"/>
                  <a:pt x="6259085" y="4706967"/>
                  <a:pt x="6267520" y="4757580"/>
                </a:cubicBezTo>
                <a:cubicBezTo>
                  <a:pt x="6275956" y="4791321"/>
                  <a:pt x="6275956" y="4841934"/>
                  <a:pt x="6284391" y="4884111"/>
                </a:cubicBezTo>
                <a:cubicBezTo>
                  <a:pt x="6292827" y="4934723"/>
                  <a:pt x="6360310" y="4985336"/>
                  <a:pt x="6410923" y="5035949"/>
                </a:cubicBezTo>
                <a:cubicBezTo>
                  <a:pt x="6275956" y="5010642"/>
                  <a:pt x="6275956" y="4867240"/>
                  <a:pt x="6250650" y="4782886"/>
                </a:cubicBezTo>
                <a:cubicBezTo>
                  <a:pt x="6233779" y="4732273"/>
                  <a:pt x="6183166" y="4690096"/>
                  <a:pt x="6166295" y="4639484"/>
                </a:cubicBezTo>
                <a:cubicBezTo>
                  <a:pt x="6157860" y="4622613"/>
                  <a:pt x="6166295" y="4605742"/>
                  <a:pt x="6166295" y="4588871"/>
                </a:cubicBezTo>
                <a:cubicBezTo>
                  <a:pt x="6166295" y="4504517"/>
                  <a:pt x="6183166" y="4437033"/>
                  <a:pt x="6309698" y="4377985"/>
                </a:cubicBezTo>
                <a:cubicBezTo>
                  <a:pt x="6343439" y="4361115"/>
                  <a:pt x="6402487" y="4369550"/>
                  <a:pt x="6453100" y="4361115"/>
                </a:cubicBezTo>
                <a:cubicBezTo>
                  <a:pt x="6469971" y="4361115"/>
                  <a:pt x="6486841" y="4327373"/>
                  <a:pt x="6520583" y="4310502"/>
                </a:cubicBezTo>
                <a:cubicBezTo>
                  <a:pt x="6554325" y="4276760"/>
                  <a:pt x="6630244" y="4259890"/>
                  <a:pt x="6647114" y="4259890"/>
                </a:cubicBezTo>
                <a:cubicBezTo>
                  <a:pt x="6672421" y="4259890"/>
                  <a:pt x="6714598" y="4268325"/>
                  <a:pt x="6739904" y="4276760"/>
                </a:cubicBezTo>
                <a:close/>
                <a:moveTo>
                  <a:pt x="371159" y="4487646"/>
                </a:moveTo>
                <a:cubicBezTo>
                  <a:pt x="388030" y="4487646"/>
                  <a:pt x="455513" y="4470775"/>
                  <a:pt x="455513" y="4428598"/>
                </a:cubicBezTo>
                <a:cubicBezTo>
                  <a:pt x="455513" y="4411727"/>
                  <a:pt x="421771" y="4394856"/>
                  <a:pt x="396465" y="4377985"/>
                </a:cubicBezTo>
                <a:cubicBezTo>
                  <a:pt x="404900" y="4318938"/>
                  <a:pt x="438642" y="4327373"/>
                  <a:pt x="463948" y="4327373"/>
                </a:cubicBezTo>
                <a:cubicBezTo>
                  <a:pt x="514561" y="4327373"/>
                  <a:pt x="531432" y="4361115"/>
                  <a:pt x="531432" y="4403292"/>
                </a:cubicBezTo>
                <a:cubicBezTo>
                  <a:pt x="531432" y="4504517"/>
                  <a:pt x="447077" y="4555129"/>
                  <a:pt x="371159" y="4555129"/>
                </a:cubicBezTo>
                <a:cubicBezTo>
                  <a:pt x="278369" y="4555129"/>
                  <a:pt x="194015" y="4496081"/>
                  <a:pt x="160273" y="4369550"/>
                </a:cubicBezTo>
                <a:lnTo>
                  <a:pt x="168708" y="4251454"/>
                </a:lnTo>
                <a:cubicBezTo>
                  <a:pt x="261498" y="4259890"/>
                  <a:pt x="210886" y="4487646"/>
                  <a:pt x="371159" y="4487646"/>
                </a:cubicBezTo>
                <a:close/>
                <a:moveTo>
                  <a:pt x="6815823" y="4217712"/>
                </a:moveTo>
                <a:cubicBezTo>
                  <a:pt x="6807388" y="4234583"/>
                  <a:pt x="6798952" y="4251454"/>
                  <a:pt x="6773646" y="4251454"/>
                </a:cubicBezTo>
                <a:cubicBezTo>
                  <a:pt x="6756775" y="4251454"/>
                  <a:pt x="6689292" y="4226148"/>
                  <a:pt x="6663985" y="4226148"/>
                </a:cubicBezTo>
                <a:cubicBezTo>
                  <a:pt x="6647114" y="4226148"/>
                  <a:pt x="6571196" y="4234583"/>
                  <a:pt x="6537454" y="4259890"/>
                </a:cubicBezTo>
                <a:cubicBezTo>
                  <a:pt x="6512148" y="4268325"/>
                  <a:pt x="6478406" y="4310502"/>
                  <a:pt x="6453100" y="4327373"/>
                </a:cubicBezTo>
                <a:cubicBezTo>
                  <a:pt x="6275956" y="4302067"/>
                  <a:pt x="6132554" y="4428598"/>
                  <a:pt x="6132554" y="4588871"/>
                </a:cubicBezTo>
                <a:cubicBezTo>
                  <a:pt x="6132554" y="4673225"/>
                  <a:pt x="6216908" y="4749144"/>
                  <a:pt x="6225343" y="4808192"/>
                </a:cubicBezTo>
                <a:cubicBezTo>
                  <a:pt x="6233779" y="4833498"/>
                  <a:pt x="6233779" y="4884111"/>
                  <a:pt x="6242214" y="4917853"/>
                </a:cubicBezTo>
                <a:cubicBezTo>
                  <a:pt x="6267520" y="5002207"/>
                  <a:pt x="6368745" y="5044384"/>
                  <a:pt x="6427793" y="5086561"/>
                </a:cubicBezTo>
                <a:lnTo>
                  <a:pt x="6427793" y="5120303"/>
                </a:lnTo>
                <a:cubicBezTo>
                  <a:pt x="6419358" y="5128738"/>
                  <a:pt x="6419358" y="5128738"/>
                  <a:pt x="6394052" y="5128738"/>
                </a:cubicBezTo>
                <a:cubicBezTo>
                  <a:pt x="6343439" y="5128738"/>
                  <a:pt x="6242214" y="5044384"/>
                  <a:pt x="6216908" y="4993771"/>
                </a:cubicBezTo>
                <a:cubicBezTo>
                  <a:pt x="6191602" y="4934723"/>
                  <a:pt x="6183166" y="4858805"/>
                  <a:pt x="6157860" y="4808192"/>
                </a:cubicBezTo>
                <a:cubicBezTo>
                  <a:pt x="6124118" y="4740709"/>
                  <a:pt x="6081941" y="4656354"/>
                  <a:pt x="6081941" y="4588871"/>
                </a:cubicBezTo>
                <a:cubicBezTo>
                  <a:pt x="6081941" y="4521388"/>
                  <a:pt x="6132554" y="4352679"/>
                  <a:pt x="6242214" y="4310502"/>
                </a:cubicBezTo>
                <a:cubicBezTo>
                  <a:pt x="6309698" y="4276760"/>
                  <a:pt x="6377181" y="4293631"/>
                  <a:pt x="6444664" y="4268325"/>
                </a:cubicBezTo>
                <a:cubicBezTo>
                  <a:pt x="6554325" y="4226148"/>
                  <a:pt x="6596502" y="4183971"/>
                  <a:pt x="6697727" y="4183971"/>
                </a:cubicBezTo>
                <a:cubicBezTo>
                  <a:pt x="6723033" y="4183971"/>
                  <a:pt x="6773646" y="4175535"/>
                  <a:pt x="6815823" y="4217712"/>
                </a:cubicBezTo>
                <a:close/>
                <a:moveTo>
                  <a:pt x="615786" y="4226148"/>
                </a:moveTo>
                <a:cubicBezTo>
                  <a:pt x="792930" y="4200842"/>
                  <a:pt x="902590" y="4335808"/>
                  <a:pt x="902590" y="4470775"/>
                </a:cubicBezTo>
                <a:cubicBezTo>
                  <a:pt x="902590" y="4496081"/>
                  <a:pt x="885720" y="4563565"/>
                  <a:pt x="860413" y="4605742"/>
                </a:cubicBezTo>
                <a:cubicBezTo>
                  <a:pt x="851978" y="4631048"/>
                  <a:pt x="809801" y="4647919"/>
                  <a:pt x="792930" y="4690096"/>
                </a:cubicBezTo>
                <a:cubicBezTo>
                  <a:pt x="776059" y="4715402"/>
                  <a:pt x="792930" y="4757580"/>
                  <a:pt x="784494" y="4791321"/>
                </a:cubicBezTo>
                <a:cubicBezTo>
                  <a:pt x="784494" y="4816628"/>
                  <a:pt x="725447" y="4926288"/>
                  <a:pt x="666399" y="4926288"/>
                </a:cubicBezTo>
                <a:cubicBezTo>
                  <a:pt x="691705" y="4900982"/>
                  <a:pt x="725447" y="4884111"/>
                  <a:pt x="750753" y="4850369"/>
                </a:cubicBezTo>
                <a:cubicBezTo>
                  <a:pt x="776059" y="4816628"/>
                  <a:pt x="784494" y="4766015"/>
                  <a:pt x="784494" y="4749144"/>
                </a:cubicBezTo>
                <a:cubicBezTo>
                  <a:pt x="784494" y="4723838"/>
                  <a:pt x="767624" y="4698532"/>
                  <a:pt x="767624" y="4681661"/>
                </a:cubicBezTo>
                <a:cubicBezTo>
                  <a:pt x="767624" y="4656354"/>
                  <a:pt x="885720" y="4563565"/>
                  <a:pt x="885720" y="4470775"/>
                </a:cubicBezTo>
                <a:cubicBezTo>
                  <a:pt x="885720" y="4335808"/>
                  <a:pt x="784494" y="4243019"/>
                  <a:pt x="615786" y="4251454"/>
                </a:cubicBezTo>
                <a:cubicBezTo>
                  <a:pt x="565173" y="4167100"/>
                  <a:pt x="506125" y="4150229"/>
                  <a:pt x="430207" y="4150229"/>
                </a:cubicBezTo>
                <a:lnTo>
                  <a:pt x="404900" y="4150229"/>
                </a:lnTo>
                <a:cubicBezTo>
                  <a:pt x="413336" y="4141793"/>
                  <a:pt x="430207" y="4133358"/>
                  <a:pt x="455513" y="4133358"/>
                </a:cubicBezTo>
                <a:cubicBezTo>
                  <a:pt x="539867" y="4133358"/>
                  <a:pt x="548303" y="4158664"/>
                  <a:pt x="615786" y="4226148"/>
                </a:cubicBezTo>
                <a:close/>
                <a:moveTo>
                  <a:pt x="6596502" y="4158664"/>
                </a:moveTo>
                <a:cubicBezTo>
                  <a:pt x="6596502" y="4167100"/>
                  <a:pt x="6588067" y="4167100"/>
                  <a:pt x="6579631" y="4167100"/>
                </a:cubicBezTo>
                <a:cubicBezTo>
                  <a:pt x="6579631" y="4133358"/>
                  <a:pt x="6604937" y="4049004"/>
                  <a:pt x="6680856" y="4049004"/>
                </a:cubicBezTo>
                <a:cubicBezTo>
                  <a:pt x="6663985" y="4057439"/>
                  <a:pt x="6613373" y="4124923"/>
                  <a:pt x="6596502" y="4158664"/>
                </a:cubicBezTo>
                <a:close/>
                <a:moveTo>
                  <a:pt x="615786" y="4065875"/>
                </a:moveTo>
                <a:cubicBezTo>
                  <a:pt x="632657" y="4082746"/>
                  <a:pt x="649528" y="4116487"/>
                  <a:pt x="683269" y="4124923"/>
                </a:cubicBezTo>
                <a:cubicBezTo>
                  <a:pt x="742317" y="4141793"/>
                  <a:pt x="809801" y="4141793"/>
                  <a:pt x="885720" y="4200842"/>
                </a:cubicBezTo>
                <a:cubicBezTo>
                  <a:pt x="953203" y="4251454"/>
                  <a:pt x="1012251" y="4394856"/>
                  <a:pt x="1012251" y="4462340"/>
                </a:cubicBezTo>
                <a:cubicBezTo>
                  <a:pt x="1012251" y="4496081"/>
                  <a:pt x="961638" y="4647919"/>
                  <a:pt x="953203" y="4656354"/>
                </a:cubicBezTo>
                <a:cubicBezTo>
                  <a:pt x="936332" y="4690096"/>
                  <a:pt x="885720" y="4723838"/>
                  <a:pt x="877284" y="4766015"/>
                </a:cubicBezTo>
                <a:cubicBezTo>
                  <a:pt x="860413" y="4791321"/>
                  <a:pt x="877284" y="4841934"/>
                  <a:pt x="860413" y="4875676"/>
                </a:cubicBezTo>
                <a:cubicBezTo>
                  <a:pt x="851978" y="4892546"/>
                  <a:pt x="742317" y="5035949"/>
                  <a:pt x="691705" y="5035949"/>
                </a:cubicBezTo>
                <a:lnTo>
                  <a:pt x="641092" y="5035949"/>
                </a:lnTo>
                <a:cubicBezTo>
                  <a:pt x="641092" y="5027513"/>
                  <a:pt x="632657" y="5027513"/>
                  <a:pt x="632657" y="5010642"/>
                </a:cubicBezTo>
                <a:cubicBezTo>
                  <a:pt x="632657" y="4985336"/>
                  <a:pt x="632657" y="4976901"/>
                  <a:pt x="649528" y="4968465"/>
                </a:cubicBezTo>
                <a:cubicBezTo>
                  <a:pt x="657963" y="4951594"/>
                  <a:pt x="691705" y="4951594"/>
                  <a:pt x="717011" y="4934723"/>
                </a:cubicBezTo>
                <a:cubicBezTo>
                  <a:pt x="750753" y="4909417"/>
                  <a:pt x="818236" y="4841934"/>
                  <a:pt x="826672" y="4799757"/>
                </a:cubicBezTo>
                <a:lnTo>
                  <a:pt x="826672" y="4749144"/>
                </a:lnTo>
                <a:lnTo>
                  <a:pt x="826672" y="4706967"/>
                </a:lnTo>
                <a:cubicBezTo>
                  <a:pt x="885720" y="4656354"/>
                  <a:pt x="927897" y="4563565"/>
                  <a:pt x="936332" y="4521388"/>
                </a:cubicBezTo>
                <a:lnTo>
                  <a:pt x="936332" y="4470775"/>
                </a:lnTo>
                <a:cubicBezTo>
                  <a:pt x="936332" y="4310502"/>
                  <a:pt x="835107" y="4226148"/>
                  <a:pt x="649528" y="4192406"/>
                </a:cubicBezTo>
                <a:cubicBezTo>
                  <a:pt x="615786" y="4192406"/>
                  <a:pt x="598915" y="4150229"/>
                  <a:pt x="573609" y="4133358"/>
                </a:cubicBezTo>
                <a:cubicBezTo>
                  <a:pt x="539867" y="4108052"/>
                  <a:pt x="480819" y="4091181"/>
                  <a:pt x="455513" y="4091181"/>
                </a:cubicBezTo>
                <a:cubicBezTo>
                  <a:pt x="438642" y="4091181"/>
                  <a:pt x="362723" y="4124923"/>
                  <a:pt x="337417" y="4124923"/>
                </a:cubicBezTo>
                <a:cubicBezTo>
                  <a:pt x="320546" y="4124923"/>
                  <a:pt x="295240" y="4099616"/>
                  <a:pt x="278369" y="4082746"/>
                </a:cubicBezTo>
                <a:cubicBezTo>
                  <a:pt x="328982" y="4032133"/>
                  <a:pt x="396465" y="4023698"/>
                  <a:pt x="455513" y="4023698"/>
                </a:cubicBezTo>
                <a:cubicBezTo>
                  <a:pt x="472384" y="4023698"/>
                  <a:pt x="565173" y="4032133"/>
                  <a:pt x="615786" y="4065875"/>
                </a:cubicBezTo>
                <a:close/>
                <a:moveTo>
                  <a:pt x="6824258" y="4032133"/>
                </a:moveTo>
                <a:cubicBezTo>
                  <a:pt x="6824258" y="4065875"/>
                  <a:pt x="6798952" y="4108052"/>
                  <a:pt x="6756775" y="4108052"/>
                </a:cubicBezTo>
                <a:cubicBezTo>
                  <a:pt x="6731469" y="4108052"/>
                  <a:pt x="6706162" y="4074310"/>
                  <a:pt x="6706162" y="4057439"/>
                </a:cubicBezTo>
                <a:cubicBezTo>
                  <a:pt x="6706162" y="4032133"/>
                  <a:pt x="6723033" y="4049004"/>
                  <a:pt x="6723033" y="4032133"/>
                </a:cubicBezTo>
                <a:cubicBezTo>
                  <a:pt x="6723033" y="4006827"/>
                  <a:pt x="6697727" y="4006827"/>
                  <a:pt x="6680856" y="4006827"/>
                </a:cubicBezTo>
                <a:cubicBezTo>
                  <a:pt x="6537454" y="4006827"/>
                  <a:pt x="6579631" y="4234583"/>
                  <a:pt x="6478406" y="4209277"/>
                </a:cubicBezTo>
                <a:lnTo>
                  <a:pt x="6478406" y="4158664"/>
                </a:lnTo>
                <a:cubicBezTo>
                  <a:pt x="6537454" y="4006827"/>
                  <a:pt x="6579631" y="3947779"/>
                  <a:pt x="6697727" y="3947779"/>
                </a:cubicBezTo>
                <a:cubicBezTo>
                  <a:pt x="6748340" y="3947779"/>
                  <a:pt x="6824258" y="3964650"/>
                  <a:pt x="6824258" y="4032133"/>
                </a:cubicBezTo>
                <a:close/>
                <a:moveTo>
                  <a:pt x="514561" y="3998391"/>
                </a:moveTo>
                <a:cubicBezTo>
                  <a:pt x="497690" y="3981520"/>
                  <a:pt x="472384" y="3947779"/>
                  <a:pt x="455513" y="3930908"/>
                </a:cubicBezTo>
                <a:cubicBezTo>
                  <a:pt x="472384" y="3939343"/>
                  <a:pt x="506125" y="3964650"/>
                  <a:pt x="514561" y="3998391"/>
                </a:cubicBezTo>
                <a:close/>
                <a:moveTo>
                  <a:pt x="894155" y="3905602"/>
                </a:moveTo>
                <a:cubicBezTo>
                  <a:pt x="961638" y="3973085"/>
                  <a:pt x="919461" y="3973085"/>
                  <a:pt x="919461" y="4032133"/>
                </a:cubicBezTo>
                <a:cubicBezTo>
                  <a:pt x="919461" y="4049004"/>
                  <a:pt x="961638" y="4116487"/>
                  <a:pt x="970074" y="4158664"/>
                </a:cubicBezTo>
                <a:cubicBezTo>
                  <a:pt x="919461" y="4124923"/>
                  <a:pt x="868849" y="4082746"/>
                  <a:pt x="835107" y="4049004"/>
                </a:cubicBezTo>
                <a:cubicBezTo>
                  <a:pt x="843542" y="4023698"/>
                  <a:pt x="860413" y="4006827"/>
                  <a:pt x="885720" y="3981520"/>
                </a:cubicBezTo>
                <a:cubicBezTo>
                  <a:pt x="877284" y="3964650"/>
                  <a:pt x="851978" y="3956214"/>
                  <a:pt x="851978" y="3930908"/>
                </a:cubicBezTo>
                <a:cubicBezTo>
                  <a:pt x="851978" y="3914037"/>
                  <a:pt x="860413" y="3914037"/>
                  <a:pt x="860413" y="3905602"/>
                </a:cubicBezTo>
                <a:lnTo>
                  <a:pt x="894155" y="3905602"/>
                </a:lnTo>
                <a:close/>
                <a:moveTo>
                  <a:pt x="573609" y="3880295"/>
                </a:moveTo>
                <a:cubicBezTo>
                  <a:pt x="582044" y="3905602"/>
                  <a:pt x="624221" y="3939343"/>
                  <a:pt x="624221" y="3964650"/>
                </a:cubicBezTo>
                <a:lnTo>
                  <a:pt x="624221" y="4032133"/>
                </a:lnTo>
                <a:cubicBezTo>
                  <a:pt x="522996" y="4023698"/>
                  <a:pt x="548303" y="3888731"/>
                  <a:pt x="438642" y="3888731"/>
                </a:cubicBezTo>
                <a:cubicBezTo>
                  <a:pt x="379594" y="3888731"/>
                  <a:pt x="447077" y="3964650"/>
                  <a:pt x="354288" y="3964650"/>
                </a:cubicBezTo>
                <a:cubicBezTo>
                  <a:pt x="303675" y="3964650"/>
                  <a:pt x="312111" y="3930908"/>
                  <a:pt x="312111" y="3914037"/>
                </a:cubicBezTo>
                <a:cubicBezTo>
                  <a:pt x="312111" y="3838118"/>
                  <a:pt x="379594" y="3812812"/>
                  <a:pt x="438642" y="3812812"/>
                </a:cubicBezTo>
                <a:cubicBezTo>
                  <a:pt x="455513" y="3812812"/>
                  <a:pt x="556738" y="3838118"/>
                  <a:pt x="573609" y="3880295"/>
                </a:cubicBezTo>
                <a:close/>
                <a:moveTo>
                  <a:pt x="6419358" y="3762199"/>
                </a:moveTo>
                <a:cubicBezTo>
                  <a:pt x="6419358" y="3762199"/>
                  <a:pt x="6335004" y="3846554"/>
                  <a:pt x="6335004" y="3880295"/>
                </a:cubicBezTo>
                <a:cubicBezTo>
                  <a:pt x="6335004" y="3922472"/>
                  <a:pt x="6394052" y="3964650"/>
                  <a:pt x="6410923" y="3964650"/>
                </a:cubicBezTo>
                <a:cubicBezTo>
                  <a:pt x="6436229" y="3964650"/>
                  <a:pt x="6453100" y="3947779"/>
                  <a:pt x="6453100" y="3930908"/>
                </a:cubicBezTo>
                <a:cubicBezTo>
                  <a:pt x="6453100" y="3905602"/>
                  <a:pt x="6436229" y="3905602"/>
                  <a:pt x="6436229" y="3880295"/>
                </a:cubicBezTo>
                <a:cubicBezTo>
                  <a:pt x="6444664" y="3880295"/>
                  <a:pt x="6444664" y="3871860"/>
                  <a:pt x="6469971" y="3871860"/>
                </a:cubicBezTo>
                <a:cubicBezTo>
                  <a:pt x="6503712" y="3871860"/>
                  <a:pt x="6520583" y="3914037"/>
                  <a:pt x="6520583" y="3930908"/>
                </a:cubicBezTo>
                <a:cubicBezTo>
                  <a:pt x="6520583" y="3989956"/>
                  <a:pt x="6444664" y="3998391"/>
                  <a:pt x="6419358" y="4040568"/>
                </a:cubicBezTo>
                <a:cubicBezTo>
                  <a:pt x="6427793" y="4049004"/>
                  <a:pt x="6427793" y="4040568"/>
                  <a:pt x="6427793" y="4057439"/>
                </a:cubicBezTo>
                <a:cubicBezTo>
                  <a:pt x="6427793" y="4082746"/>
                  <a:pt x="6402487" y="4133358"/>
                  <a:pt x="6377181" y="4150229"/>
                </a:cubicBezTo>
                <a:cubicBezTo>
                  <a:pt x="6343439" y="4175535"/>
                  <a:pt x="6292827" y="4167100"/>
                  <a:pt x="6259085" y="4183971"/>
                </a:cubicBezTo>
                <a:cubicBezTo>
                  <a:pt x="6216908" y="4200842"/>
                  <a:pt x="6233779" y="4234583"/>
                  <a:pt x="6166295" y="4268325"/>
                </a:cubicBezTo>
                <a:cubicBezTo>
                  <a:pt x="6157860" y="4276760"/>
                  <a:pt x="6149424" y="4276760"/>
                  <a:pt x="6140989" y="4285196"/>
                </a:cubicBezTo>
                <a:cubicBezTo>
                  <a:pt x="6166295" y="4226148"/>
                  <a:pt x="6208472" y="4200842"/>
                  <a:pt x="6208472" y="4141793"/>
                </a:cubicBezTo>
                <a:cubicBezTo>
                  <a:pt x="6208472" y="4116487"/>
                  <a:pt x="6191602" y="4074310"/>
                  <a:pt x="6191602" y="4057439"/>
                </a:cubicBezTo>
                <a:cubicBezTo>
                  <a:pt x="6191602" y="4023698"/>
                  <a:pt x="6216908" y="3998391"/>
                  <a:pt x="6242214" y="3998391"/>
                </a:cubicBezTo>
                <a:cubicBezTo>
                  <a:pt x="6259085" y="3998391"/>
                  <a:pt x="6275956" y="4015262"/>
                  <a:pt x="6275956" y="4040568"/>
                </a:cubicBezTo>
                <a:cubicBezTo>
                  <a:pt x="6275956" y="4057439"/>
                  <a:pt x="6242214" y="4065875"/>
                  <a:pt x="6242214" y="4082746"/>
                </a:cubicBezTo>
                <a:cubicBezTo>
                  <a:pt x="6242214" y="4116487"/>
                  <a:pt x="6284391" y="4133358"/>
                  <a:pt x="6301262" y="4133358"/>
                </a:cubicBezTo>
                <a:cubicBezTo>
                  <a:pt x="6351875" y="4133358"/>
                  <a:pt x="6377181" y="4065875"/>
                  <a:pt x="6377181" y="4049004"/>
                </a:cubicBezTo>
                <a:cubicBezTo>
                  <a:pt x="6377181" y="4032133"/>
                  <a:pt x="6309698" y="3939343"/>
                  <a:pt x="6284391" y="3880295"/>
                </a:cubicBezTo>
                <a:cubicBezTo>
                  <a:pt x="6259085" y="3846554"/>
                  <a:pt x="6216908" y="3821247"/>
                  <a:pt x="6216908" y="3795941"/>
                </a:cubicBezTo>
                <a:cubicBezTo>
                  <a:pt x="6216908" y="3770635"/>
                  <a:pt x="6225343" y="3762199"/>
                  <a:pt x="6242214" y="3745329"/>
                </a:cubicBezTo>
                <a:cubicBezTo>
                  <a:pt x="6250650" y="3753764"/>
                  <a:pt x="6259085" y="3753764"/>
                  <a:pt x="6275956" y="3753764"/>
                </a:cubicBezTo>
                <a:lnTo>
                  <a:pt x="6275956" y="3804377"/>
                </a:lnTo>
                <a:lnTo>
                  <a:pt x="6292827" y="3821247"/>
                </a:lnTo>
                <a:cubicBezTo>
                  <a:pt x="6326568" y="3795941"/>
                  <a:pt x="6368745" y="3762199"/>
                  <a:pt x="6402487" y="3736893"/>
                </a:cubicBezTo>
                <a:cubicBezTo>
                  <a:pt x="6410923" y="3745329"/>
                  <a:pt x="6419358" y="3736893"/>
                  <a:pt x="6419358" y="3762199"/>
                </a:cubicBezTo>
                <a:close/>
                <a:moveTo>
                  <a:pt x="6917048" y="3829683"/>
                </a:moveTo>
                <a:cubicBezTo>
                  <a:pt x="6917048" y="3846554"/>
                  <a:pt x="6900177" y="3897166"/>
                  <a:pt x="6874871" y="3922472"/>
                </a:cubicBezTo>
                <a:lnTo>
                  <a:pt x="6849565" y="3922472"/>
                </a:lnTo>
                <a:cubicBezTo>
                  <a:pt x="6841129" y="3914037"/>
                  <a:pt x="6832694" y="3914037"/>
                  <a:pt x="6832694" y="3897166"/>
                </a:cubicBezTo>
                <a:cubicBezTo>
                  <a:pt x="6832694" y="3854989"/>
                  <a:pt x="6874871" y="3863424"/>
                  <a:pt x="6874871" y="3829683"/>
                </a:cubicBezTo>
                <a:cubicBezTo>
                  <a:pt x="6874871" y="3804377"/>
                  <a:pt x="6849565" y="3762199"/>
                  <a:pt x="6841129" y="3728458"/>
                </a:cubicBezTo>
                <a:cubicBezTo>
                  <a:pt x="6900177" y="3745329"/>
                  <a:pt x="6917048" y="3779070"/>
                  <a:pt x="6917048" y="3829683"/>
                </a:cubicBezTo>
                <a:close/>
                <a:moveTo>
                  <a:pt x="6815823" y="3745329"/>
                </a:moveTo>
                <a:lnTo>
                  <a:pt x="6815823" y="3779070"/>
                </a:lnTo>
                <a:cubicBezTo>
                  <a:pt x="6798952" y="3779070"/>
                  <a:pt x="6782081" y="3770635"/>
                  <a:pt x="6765210" y="3762199"/>
                </a:cubicBezTo>
                <a:lnTo>
                  <a:pt x="6773646" y="3703151"/>
                </a:lnTo>
                <a:cubicBezTo>
                  <a:pt x="6790517" y="3711587"/>
                  <a:pt x="6815823" y="3720022"/>
                  <a:pt x="6815823" y="3745329"/>
                </a:cubicBezTo>
                <a:close/>
                <a:moveTo>
                  <a:pt x="6512148" y="3660974"/>
                </a:moveTo>
                <a:lnTo>
                  <a:pt x="6512148" y="3720022"/>
                </a:lnTo>
                <a:cubicBezTo>
                  <a:pt x="6503712" y="3736893"/>
                  <a:pt x="6478406" y="3753764"/>
                  <a:pt x="6444664" y="3762199"/>
                </a:cubicBezTo>
                <a:lnTo>
                  <a:pt x="6444664" y="3660974"/>
                </a:lnTo>
                <a:lnTo>
                  <a:pt x="6512148" y="3660974"/>
                </a:lnTo>
                <a:close/>
                <a:moveTo>
                  <a:pt x="295240" y="3652539"/>
                </a:moveTo>
                <a:cubicBezTo>
                  <a:pt x="295240" y="3669410"/>
                  <a:pt x="253063" y="3694716"/>
                  <a:pt x="253063" y="3720022"/>
                </a:cubicBezTo>
                <a:cubicBezTo>
                  <a:pt x="253063" y="3736893"/>
                  <a:pt x="295240" y="3753764"/>
                  <a:pt x="295240" y="3779070"/>
                </a:cubicBezTo>
                <a:cubicBezTo>
                  <a:pt x="295240" y="3804377"/>
                  <a:pt x="269934" y="3821247"/>
                  <a:pt x="253063" y="3821247"/>
                </a:cubicBezTo>
                <a:cubicBezTo>
                  <a:pt x="185579" y="3821247"/>
                  <a:pt x="202450" y="3736893"/>
                  <a:pt x="202450" y="3728458"/>
                </a:cubicBezTo>
                <a:cubicBezTo>
                  <a:pt x="202450" y="3660974"/>
                  <a:pt x="194015" y="3660974"/>
                  <a:pt x="286804" y="3635668"/>
                </a:cubicBezTo>
                <a:cubicBezTo>
                  <a:pt x="286804" y="3635668"/>
                  <a:pt x="295240" y="3627233"/>
                  <a:pt x="295240" y="3652539"/>
                </a:cubicBezTo>
                <a:close/>
                <a:moveTo>
                  <a:pt x="851978" y="3728458"/>
                </a:moveTo>
                <a:cubicBezTo>
                  <a:pt x="860413" y="3720022"/>
                  <a:pt x="877284" y="3711587"/>
                  <a:pt x="885720" y="3703151"/>
                </a:cubicBezTo>
                <a:lnTo>
                  <a:pt x="860413" y="3677845"/>
                </a:lnTo>
                <a:lnTo>
                  <a:pt x="860413" y="3652539"/>
                </a:lnTo>
                <a:cubicBezTo>
                  <a:pt x="868849" y="3652539"/>
                  <a:pt x="860413" y="3644103"/>
                  <a:pt x="885720" y="3644103"/>
                </a:cubicBezTo>
                <a:cubicBezTo>
                  <a:pt x="911026" y="3644103"/>
                  <a:pt x="927897" y="3686281"/>
                  <a:pt x="927897" y="3703151"/>
                </a:cubicBezTo>
                <a:cubicBezTo>
                  <a:pt x="927897" y="3762199"/>
                  <a:pt x="868849" y="3753764"/>
                  <a:pt x="843542" y="3779070"/>
                </a:cubicBezTo>
                <a:cubicBezTo>
                  <a:pt x="851978" y="3854989"/>
                  <a:pt x="759188" y="3897166"/>
                  <a:pt x="759188" y="3947779"/>
                </a:cubicBezTo>
                <a:cubicBezTo>
                  <a:pt x="759188" y="3964650"/>
                  <a:pt x="767624" y="3998391"/>
                  <a:pt x="809801" y="4015262"/>
                </a:cubicBezTo>
                <a:cubicBezTo>
                  <a:pt x="809801" y="4023698"/>
                  <a:pt x="801365" y="4040568"/>
                  <a:pt x="792930" y="4049004"/>
                </a:cubicBezTo>
                <a:cubicBezTo>
                  <a:pt x="717011" y="4023698"/>
                  <a:pt x="725447" y="3939343"/>
                  <a:pt x="708576" y="3914037"/>
                </a:cubicBezTo>
                <a:cubicBezTo>
                  <a:pt x="691705" y="3897166"/>
                  <a:pt x="657963" y="3880295"/>
                  <a:pt x="632657" y="3846554"/>
                </a:cubicBezTo>
                <a:lnTo>
                  <a:pt x="632657" y="3804377"/>
                </a:lnTo>
                <a:cubicBezTo>
                  <a:pt x="641092" y="3804377"/>
                  <a:pt x="649528" y="3795941"/>
                  <a:pt x="674834" y="3795941"/>
                </a:cubicBezTo>
                <a:cubicBezTo>
                  <a:pt x="683269" y="3821247"/>
                  <a:pt x="683269" y="3821247"/>
                  <a:pt x="683269" y="3838118"/>
                </a:cubicBezTo>
                <a:cubicBezTo>
                  <a:pt x="683269" y="3854989"/>
                  <a:pt x="700140" y="3863424"/>
                  <a:pt x="717011" y="3863424"/>
                </a:cubicBezTo>
                <a:cubicBezTo>
                  <a:pt x="784494" y="3863424"/>
                  <a:pt x="792930" y="3804377"/>
                  <a:pt x="792930" y="3770635"/>
                </a:cubicBezTo>
                <a:cubicBezTo>
                  <a:pt x="792930" y="3686281"/>
                  <a:pt x="717011" y="3677845"/>
                  <a:pt x="717011" y="3652539"/>
                </a:cubicBezTo>
                <a:cubicBezTo>
                  <a:pt x="717011" y="3627233"/>
                  <a:pt x="725447" y="3627233"/>
                  <a:pt x="725447" y="3627233"/>
                </a:cubicBezTo>
                <a:cubicBezTo>
                  <a:pt x="759188" y="3618797"/>
                  <a:pt x="809801" y="3694716"/>
                  <a:pt x="851978" y="3728458"/>
                </a:cubicBezTo>
                <a:close/>
                <a:moveTo>
                  <a:pt x="388030" y="3669410"/>
                </a:moveTo>
                <a:cubicBezTo>
                  <a:pt x="371159" y="3677845"/>
                  <a:pt x="345852" y="3694716"/>
                  <a:pt x="328982" y="3694716"/>
                </a:cubicBezTo>
                <a:lnTo>
                  <a:pt x="328982" y="3627233"/>
                </a:lnTo>
                <a:cubicBezTo>
                  <a:pt x="345852" y="3610362"/>
                  <a:pt x="362723" y="3601926"/>
                  <a:pt x="388030" y="3593491"/>
                </a:cubicBezTo>
                <a:lnTo>
                  <a:pt x="388030" y="3669410"/>
                </a:lnTo>
                <a:close/>
                <a:moveTo>
                  <a:pt x="6663985" y="3610362"/>
                </a:moveTo>
                <a:cubicBezTo>
                  <a:pt x="6638679" y="3627233"/>
                  <a:pt x="6588067" y="3660974"/>
                  <a:pt x="6588067" y="3686281"/>
                </a:cubicBezTo>
                <a:cubicBezTo>
                  <a:pt x="6588067" y="3703151"/>
                  <a:pt x="6613373" y="3728458"/>
                  <a:pt x="6638679" y="3753764"/>
                </a:cubicBezTo>
                <a:lnTo>
                  <a:pt x="6663985" y="3753764"/>
                </a:lnTo>
                <a:lnTo>
                  <a:pt x="6680856" y="3736893"/>
                </a:lnTo>
                <a:cubicBezTo>
                  <a:pt x="6663985" y="3720022"/>
                  <a:pt x="6630244" y="3711587"/>
                  <a:pt x="6630244" y="3686281"/>
                </a:cubicBezTo>
                <a:cubicBezTo>
                  <a:pt x="6630244" y="3669410"/>
                  <a:pt x="6647114" y="3652539"/>
                  <a:pt x="6672421" y="3652539"/>
                </a:cubicBezTo>
                <a:cubicBezTo>
                  <a:pt x="6714598" y="3652539"/>
                  <a:pt x="6731469" y="3711587"/>
                  <a:pt x="6731469" y="3720022"/>
                </a:cubicBezTo>
                <a:cubicBezTo>
                  <a:pt x="6731469" y="3770635"/>
                  <a:pt x="6697727" y="3745329"/>
                  <a:pt x="6663985" y="3804377"/>
                </a:cubicBezTo>
                <a:cubicBezTo>
                  <a:pt x="6647114" y="3821247"/>
                  <a:pt x="6647114" y="3854989"/>
                  <a:pt x="6630244" y="3871860"/>
                </a:cubicBezTo>
                <a:cubicBezTo>
                  <a:pt x="6621808" y="3880295"/>
                  <a:pt x="6604937" y="3888731"/>
                  <a:pt x="6588067" y="3888731"/>
                </a:cubicBezTo>
                <a:cubicBezTo>
                  <a:pt x="6579631" y="3838118"/>
                  <a:pt x="6545889" y="3736893"/>
                  <a:pt x="6545889" y="3720022"/>
                </a:cubicBezTo>
                <a:cubicBezTo>
                  <a:pt x="6545889" y="3644103"/>
                  <a:pt x="6571196" y="3677845"/>
                  <a:pt x="6647114" y="3576620"/>
                </a:cubicBezTo>
                <a:cubicBezTo>
                  <a:pt x="6655550" y="3585055"/>
                  <a:pt x="6655550" y="3601926"/>
                  <a:pt x="6663985" y="3610362"/>
                </a:cubicBezTo>
                <a:close/>
                <a:moveTo>
                  <a:pt x="700140" y="3568185"/>
                </a:moveTo>
                <a:cubicBezTo>
                  <a:pt x="691705" y="3601926"/>
                  <a:pt x="691705" y="3627233"/>
                  <a:pt x="683269" y="3652539"/>
                </a:cubicBezTo>
                <a:cubicBezTo>
                  <a:pt x="674834" y="3652539"/>
                  <a:pt x="657963" y="3644103"/>
                  <a:pt x="641092" y="3627233"/>
                </a:cubicBezTo>
                <a:lnTo>
                  <a:pt x="649528" y="3568185"/>
                </a:lnTo>
                <a:lnTo>
                  <a:pt x="700140" y="3568185"/>
                </a:lnTo>
                <a:close/>
                <a:moveTo>
                  <a:pt x="6883306" y="3542878"/>
                </a:moveTo>
                <a:cubicBezTo>
                  <a:pt x="6900177" y="3576620"/>
                  <a:pt x="6866436" y="3627233"/>
                  <a:pt x="6933919" y="3652539"/>
                </a:cubicBezTo>
                <a:lnTo>
                  <a:pt x="6933919" y="3711587"/>
                </a:lnTo>
                <a:cubicBezTo>
                  <a:pt x="6933919" y="3711587"/>
                  <a:pt x="6933919" y="3720022"/>
                  <a:pt x="6917048" y="3720022"/>
                </a:cubicBezTo>
                <a:cubicBezTo>
                  <a:pt x="6891742" y="3720022"/>
                  <a:pt x="6782081" y="3677845"/>
                  <a:pt x="6731469" y="3635668"/>
                </a:cubicBezTo>
                <a:cubicBezTo>
                  <a:pt x="6714598" y="3627233"/>
                  <a:pt x="6697727" y="3601926"/>
                  <a:pt x="6680856" y="3576620"/>
                </a:cubicBezTo>
                <a:lnTo>
                  <a:pt x="6680856" y="3542878"/>
                </a:lnTo>
                <a:cubicBezTo>
                  <a:pt x="6706162" y="3559749"/>
                  <a:pt x="6739904" y="3568185"/>
                  <a:pt x="6765210" y="3568185"/>
                </a:cubicBezTo>
                <a:cubicBezTo>
                  <a:pt x="6782081" y="3585055"/>
                  <a:pt x="6798952" y="3652539"/>
                  <a:pt x="6841129" y="3652539"/>
                </a:cubicBezTo>
                <a:lnTo>
                  <a:pt x="6858000" y="3635668"/>
                </a:lnTo>
                <a:cubicBezTo>
                  <a:pt x="6824258" y="3601926"/>
                  <a:pt x="6815823" y="3601926"/>
                  <a:pt x="6815823" y="3576620"/>
                </a:cubicBezTo>
                <a:cubicBezTo>
                  <a:pt x="6815823" y="3542878"/>
                  <a:pt x="6841129" y="3534443"/>
                  <a:pt x="6866436" y="3534443"/>
                </a:cubicBezTo>
                <a:cubicBezTo>
                  <a:pt x="6883306" y="3534443"/>
                  <a:pt x="6883306" y="3534443"/>
                  <a:pt x="6883306" y="3542878"/>
                </a:cubicBezTo>
                <a:close/>
                <a:moveTo>
                  <a:pt x="598915" y="3559749"/>
                </a:moveTo>
                <a:cubicBezTo>
                  <a:pt x="607351" y="3568185"/>
                  <a:pt x="607351" y="3568185"/>
                  <a:pt x="607351" y="3585055"/>
                </a:cubicBezTo>
                <a:cubicBezTo>
                  <a:pt x="607351" y="3610362"/>
                  <a:pt x="556738" y="3703151"/>
                  <a:pt x="539867" y="3762199"/>
                </a:cubicBezTo>
                <a:lnTo>
                  <a:pt x="514561" y="3762199"/>
                </a:lnTo>
                <a:cubicBezTo>
                  <a:pt x="489255" y="3762199"/>
                  <a:pt x="480819" y="3745329"/>
                  <a:pt x="472384" y="3736893"/>
                </a:cubicBezTo>
                <a:cubicBezTo>
                  <a:pt x="447077" y="3694716"/>
                  <a:pt x="413336" y="3610362"/>
                  <a:pt x="413336" y="3593491"/>
                </a:cubicBezTo>
                <a:cubicBezTo>
                  <a:pt x="413336" y="3568185"/>
                  <a:pt x="438642" y="3542878"/>
                  <a:pt x="463948" y="3542878"/>
                </a:cubicBezTo>
                <a:cubicBezTo>
                  <a:pt x="480819" y="3542878"/>
                  <a:pt x="472384" y="3551314"/>
                  <a:pt x="489255" y="3551314"/>
                </a:cubicBezTo>
                <a:cubicBezTo>
                  <a:pt x="497690" y="3576620"/>
                  <a:pt x="489255" y="3601926"/>
                  <a:pt x="497690" y="3627233"/>
                </a:cubicBezTo>
                <a:cubicBezTo>
                  <a:pt x="514561" y="3618797"/>
                  <a:pt x="531432" y="3593491"/>
                  <a:pt x="531432" y="3576620"/>
                </a:cubicBezTo>
                <a:cubicBezTo>
                  <a:pt x="531432" y="3551314"/>
                  <a:pt x="472384" y="3509137"/>
                  <a:pt x="472384" y="3492266"/>
                </a:cubicBezTo>
                <a:cubicBezTo>
                  <a:pt x="472384" y="3466960"/>
                  <a:pt x="480819" y="3466960"/>
                  <a:pt x="480819" y="3466960"/>
                </a:cubicBezTo>
                <a:cubicBezTo>
                  <a:pt x="514561" y="3500701"/>
                  <a:pt x="556738" y="3534443"/>
                  <a:pt x="598915" y="3559749"/>
                </a:cubicBezTo>
                <a:close/>
                <a:moveTo>
                  <a:pt x="6461535" y="3492266"/>
                </a:moveTo>
                <a:lnTo>
                  <a:pt x="6461535" y="3526008"/>
                </a:lnTo>
                <a:cubicBezTo>
                  <a:pt x="6453100" y="3534443"/>
                  <a:pt x="6453100" y="3542878"/>
                  <a:pt x="6436229" y="3542878"/>
                </a:cubicBezTo>
                <a:cubicBezTo>
                  <a:pt x="6410923" y="3542878"/>
                  <a:pt x="6410923" y="3534443"/>
                  <a:pt x="6402487" y="3534443"/>
                </a:cubicBezTo>
                <a:cubicBezTo>
                  <a:pt x="6410923" y="3551314"/>
                  <a:pt x="6427793" y="3576620"/>
                  <a:pt x="6444664" y="3576620"/>
                </a:cubicBezTo>
                <a:cubicBezTo>
                  <a:pt x="6469971" y="3576620"/>
                  <a:pt x="6486841" y="3526008"/>
                  <a:pt x="6512148" y="3526008"/>
                </a:cubicBezTo>
                <a:cubicBezTo>
                  <a:pt x="6529019" y="3526008"/>
                  <a:pt x="6588067" y="3551314"/>
                  <a:pt x="6621808" y="3551314"/>
                </a:cubicBezTo>
                <a:cubicBezTo>
                  <a:pt x="6571196" y="3618797"/>
                  <a:pt x="6537454" y="3627233"/>
                  <a:pt x="6486841" y="3627233"/>
                </a:cubicBezTo>
                <a:cubicBezTo>
                  <a:pt x="6427793" y="3627233"/>
                  <a:pt x="6394052" y="3593491"/>
                  <a:pt x="6292827" y="3618797"/>
                </a:cubicBezTo>
                <a:lnTo>
                  <a:pt x="6292827" y="3585055"/>
                </a:lnTo>
                <a:cubicBezTo>
                  <a:pt x="6309698" y="3568185"/>
                  <a:pt x="6335004" y="3551314"/>
                  <a:pt x="6343439" y="3534443"/>
                </a:cubicBezTo>
                <a:cubicBezTo>
                  <a:pt x="6351875" y="3526008"/>
                  <a:pt x="6351875" y="3509137"/>
                  <a:pt x="6351875" y="3500701"/>
                </a:cubicBezTo>
                <a:cubicBezTo>
                  <a:pt x="6368745" y="3483830"/>
                  <a:pt x="6377181" y="3458524"/>
                  <a:pt x="6394052" y="3458524"/>
                </a:cubicBezTo>
                <a:cubicBezTo>
                  <a:pt x="6419358" y="3458524"/>
                  <a:pt x="6444664" y="3475395"/>
                  <a:pt x="6461535" y="3492266"/>
                </a:cubicBezTo>
                <a:close/>
                <a:moveTo>
                  <a:pt x="6360310" y="3441653"/>
                </a:moveTo>
                <a:cubicBezTo>
                  <a:pt x="6343439" y="3458524"/>
                  <a:pt x="6326568" y="3483830"/>
                  <a:pt x="6326568" y="3500701"/>
                </a:cubicBezTo>
                <a:cubicBezTo>
                  <a:pt x="6284391" y="3475395"/>
                  <a:pt x="6267520" y="3433218"/>
                  <a:pt x="6267520" y="3424782"/>
                </a:cubicBezTo>
                <a:cubicBezTo>
                  <a:pt x="6267520" y="3407912"/>
                  <a:pt x="6301262" y="3365734"/>
                  <a:pt x="6326568" y="3357299"/>
                </a:cubicBezTo>
                <a:cubicBezTo>
                  <a:pt x="6326568" y="3382605"/>
                  <a:pt x="6343439" y="3416347"/>
                  <a:pt x="6360310" y="3441653"/>
                </a:cubicBezTo>
                <a:close/>
                <a:moveTo>
                  <a:pt x="6655550" y="3391041"/>
                </a:moveTo>
                <a:lnTo>
                  <a:pt x="6621808" y="3391041"/>
                </a:lnTo>
                <a:cubicBezTo>
                  <a:pt x="6613373" y="3382605"/>
                  <a:pt x="6613373" y="3374170"/>
                  <a:pt x="6596502" y="3374170"/>
                </a:cubicBezTo>
                <a:cubicBezTo>
                  <a:pt x="6562760" y="3374170"/>
                  <a:pt x="6554325" y="3416347"/>
                  <a:pt x="6554325" y="3433218"/>
                </a:cubicBezTo>
                <a:cubicBezTo>
                  <a:pt x="6554325" y="3450089"/>
                  <a:pt x="6571196" y="3466960"/>
                  <a:pt x="6588067" y="3483830"/>
                </a:cubicBezTo>
                <a:cubicBezTo>
                  <a:pt x="6596502" y="3483830"/>
                  <a:pt x="6604937" y="3483830"/>
                  <a:pt x="6613373" y="3475395"/>
                </a:cubicBezTo>
                <a:cubicBezTo>
                  <a:pt x="6613373" y="3466960"/>
                  <a:pt x="6596502" y="3450089"/>
                  <a:pt x="6588067" y="3441653"/>
                </a:cubicBezTo>
                <a:lnTo>
                  <a:pt x="6588067" y="3416347"/>
                </a:lnTo>
                <a:cubicBezTo>
                  <a:pt x="6596502" y="3416347"/>
                  <a:pt x="6596502" y="3407912"/>
                  <a:pt x="6621808" y="3407912"/>
                </a:cubicBezTo>
                <a:cubicBezTo>
                  <a:pt x="6655550" y="3407912"/>
                  <a:pt x="6655550" y="3450089"/>
                  <a:pt x="6655550" y="3458524"/>
                </a:cubicBezTo>
                <a:cubicBezTo>
                  <a:pt x="6655550" y="3492266"/>
                  <a:pt x="6630244" y="3517572"/>
                  <a:pt x="6596502" y="3517572"/>
                </a:cubicBezTo>
                <a:cubicBezTo>
                  <a:pt x="6562760" y="3517572"/>
                  <a:pt x="6503712" y="3466960"/>
                  <a:pt x="6461535" y="3441653"/>
                </a:cubicBezTo>
                <a:cubicBezTo>
                  <a:pt x="6478406" y="3382605"/>
                  <a:pt x="6545889" y="3340428"/>
                  <a:pt x="6596502" y="3340428"/>
                </a:cubicBezTo>
                <a:cubicBezTo>
                  <a:pt x="6596502" y="3340428"/>
                  <a:pt x="6647114" y="3340428"/>
                  <a:pt x="6655550" y="3391041"/>
                </a:cubicBezTo>
                <a:close/>
                <a:moveTo>
                  <a:pt x="6874871" y="3382605"/>
                </a:moveTo>
                <a:cubicBezTo>
                  <a:pt x="6874871" y="3407912"/>
                  <a:pt x="6858000" y="3374170"/>
                  <a:pt x="6858000" y="3399476"/>
                </a:cubicBezTo>
                <a:cubicBezTo>
                  <a:pt x="6858000" y="3416347"/>
                  <a:pt x="6891742" y="3424782"/>
                  <a:pt x="6891742" y="3441653"/>
                </a:cubicBezTo>
                <a:cubicBezTo>
                  <a:pt x="6891742" y="3500701"/>
                  <a:pt x="6756775" y="3534443"/>
                  <a:pt x="6756775" y="3534443"/>
                </a:cubicBezTo>
                <a:cubicBezTo>
                  <a:pt x="6723033" y="3534443"/>
                  <a:pt x="6697727" y="3509137"/>
                  <a:pt x="6689292" y="3492266"/>
                </a:cubicBezTo>
                <a:cubicBezTo>
                  <a:pt x="6723033" y="3509137"/>
                  <a:pt x="6790517" y="3500701"/>
                  <a:pt x="6782081" y="3433218"/>
                </a:cubicBezTo>
                <a:cubicBezTo>
                  <a:pt x="6773646" y="3441653"/>
                  <a:pt x="6756775" y="3466960"/>
                  <a:pt x="6739904" y="3466960"/>
                </a:cubicBezTo>
                <a:cubicBezTo>
                  <a:pt x="6714598" y="3466960"/>
                  <a:pt x="6714598" y="3450089"/>
                  <a:pt x="6697727" y="3433218"/>
                </a:cubicBezTo>
                <a:lnTo>
                  <a:pt x="6697727" y="3399476"/>
                </a:lnTo>
                <a:cubicBezTo>
                  <a:pt x="6723033" y="3399476"/>
                  <a:pt x="6756775" y="3399476"/>
                  <a:pt x="6782081" y="3391041"/>
                </a:cubicBezTo>
                <a:cubicBezTo>
                  <a:pt x="6756775" y="3348864"/>
                  <a:pt x="6714598" y="3348864"/>
                  <a:pt x="6689292" y="3365734"/>
                </a:cubicBezTo>
                <a:cubicBezTo>
                  <a:pt x="6697727" y="3323557"/>
                  <a:pt x="6731469" y="3331993"/>
                  <a:pt x="6756775" y="3331993"/>
                </a:cubicBezTo>
                <a:cubicBezTo>
                  <a:pt x="6773646" y="3331993"/>
                  <a:pt x="6874871" y="3357299"/>
                  <a:pt x="6874871" y="3382605"/>
                </a:cubicBezTo>
                <a:close/>
                <a:moveTo>
                  <a:pt x="868849" y="3340428"/>
                </a:moveTo>
                <a:cubicBezTo>
                  <a:pt x="868849" y="3374170"/>
                  <a:pt x="851978" y="3382605"/>
                  <a:pt x="818236" y="3382605"/>
                </a:cubicBezTo>
                <a:cubicBezTo>
                  <a:pt x="809801" y="3391041"/>
                  <a:pt x="809801" y="3382605"/>
                  <a:pt x="809801" y="3399476"/>
                </a:cubicBezTo>
                <a:cubicBezTo>
                  <a:pt x="809801" y="3424782"/>
                  <a:pt x="868849" y="3492266"/>
                  <a:pt x="868849" y="3509137"/>
                </a:cubicBezTo>
                <a:cubicBezTo>
                  <a:pt x="868849" y="3534443"/>
                  <a:pt x="860413" y="3542878"/>
                  <a:pt x="851978" y="3559749"/>
                </a:cubicBezTo>
                <a:cubicBezTo>
                  <a:pt x="835107" y="3551314"/>
                  <a:pt x="818236" y="3534443"/>
                  <a:pt x="792930" y="3534443"/>
                </a:cubicBezTo>
                <a:lnTo>
                  <a:pt x="624221" y="3534443"/>
                </a:lnTo>
                <a:cubicBezTo>
                  <a:pt x="590480" y="3517572"/>
                  <a:pt x="506125" y="3458524"/>
                  <a:pt x="506125" y="3424782"/>
                </a:cubicBezTo>
                <a:cubicBezTo>
                  <a:pt x="522996" y="3433218"/>
                  <a:pt x="539867" y="3433218"/>
                  <a:pt x="556738" y="3433218"/>
                </a:cubicBezTo>
                <a:cubicBezTo>
                  <a:pt x="582044" y="3433218"/>
                  <a:pt x="607351" y="3416347"/>
                  <a:pt x="632657" y="3416347"/>
                </a:cubicBezTo>
                <a:cubicBezTo>
                  <a:pt x="649528" y="3416347"/>
                  <a:pt x="683269" y="3475395"/>
                  <a:pt x="708576" y="3475395"/>
                </a:cubicBezTo>
                <a:cubicBezTo>
                  <a:pt x="725447" y="3475395"/>
                  <a:pt x="742317" y="3458524"/>
                  <a:pt x="759188" y="3441653"/>
                </a:cubicBezTo>
                <a:cubicBezTo>
                  <a:pt x="759188" y="3433218"/>
                  <a:pt x="750753" y="3416347"/>
                  <a:pt x="742317" y="3407912"/>
                </a:cubicBezTo>
                <a:cubicBezTo>
                  <a:pt x="733882" y="3416347"/>
                  <a:pt x="725447" y="3433218"/>
                  <a:pt x="708576" y="3433218"/>
                </a:cubicBezTo>
                <a:cubicBezTo>
                  <a:pt x="657963" y="3433218"/>
                  <a:pt x="700140" y="3382605"/>
                  <a:pt x="632657" y="3382605"/>
                </a:cubicBezTo>
                <a:cubicBezTo>
                  <a:pt x="615786" y="3382605"/>
                  <a:pt x="598915" y="3399476"/>
                  <a:pt x="573609" y="3399476"/>
                </a:cubicBezTo>
                <a:lnTo>
                  <a:pt x="522996" y="3399476"/>
                </a:lnTo>
                <a:cubicBezTo>
                  <a:pt x="548303" y="3374170"/>
                  <a:pt x="607351" y="3323557"/>
                  <a:pt x="632657" y="3323557"/>
                </a:cubicBezTo>
                <a:lnTo>
                  <a:pt x="801365" y="3323557"/>
                </a:lnTo>
                <a:cubicBezTo>
                  <a:pt x="818236" y="3315122"/>
                  <a:pt x="835107" y="3306686"/>
                  <a:pt x="843542" y="3298251"/>
                </a:cubicBezTo>
                <a:cubicBezTo>
                  <a:pt x="860413" y="3306686"/>
                  <a:pt x="868849" y="3323557"/>
                  <a:pt x="868849" y="3340428"/>
                </a:cubicBezTo>
                <a:close/>
                <a:moveTo>
                  <a:pt x="6621808" y="3306686"/>
                </a:moveTo>
                <a:cubicBezTo>
                  <a:pt x="6588067" y="3306686"/>
                  <a:pt x="6545889" y="3323557"/>
                  <a:pt x="6503712" y="3340428"/>
                </a:cubicBezTo>
                <a:cubicBezTo>
                  <a:pt x="6469971" y="3298251"/>
                  <a:pt x="6453100" y="3289816"/>
                  <a:pt x="6444664" y="3289816"/>
                </a:cubicBezTo>
                <a:cubicBezTo>
                  <a:pt x="6427793" y="3289816"/>
                  <a:pt x="6410923" y="3306686"/>
                  <a:pt x="6402487" y="3323557"/>
                </a:cubicBezTo>
                <a:lnTo>
                  <a:pt x="6453100" y="3323557"/>
                </a:lnTo>
                <a:cubicBezTo>
                  <a:pt x="6461535" y="3331993"/>
                  <a:pt x="6461535" y="3323557"/>
                  <a:pt x="6461535" y="3348864"/>
                </a:cubicBezTo>
                <a:cubicBezTo>
                  <a:pt x="6461535" y="3382605"/>
                  <a:pt x="6436229" y="3407912"/>
                  <a:pt x="6410923" y="3407912"/>
                </a:cubicBezTo>
                <a:cubicBezTo>
                  <a:pt x="6368745" y="3407912"/>
                  <a:pt x="6351875" y="3340428"/>
                  <a:pt x="6343439" y="3323557"/>
                </a:cubicBezTo>
                <a:cubicBezTo>
                  <a:pt x="6335004" y="3298251"/>
                  <a:pt x="6309698" y="3289816"/>
                  <a:pt x="6292827" y="3272945"/>
                </a:cubicBezTo>
                <a:lnTo>
                  <a:pt x="6292827" y="3239203"/>
                </a:lnTo>
                <a:cubicBezTo>
                  <a:pt x="6309698" y="3239203"/>
                  <a:pt x="6326568" y="3247639"/>
                  <a:pt x="6343439" y="3247639"/>
                </a:cubicBezTo>
                <a:cubicBezTo>
                  <a:pt x="6368745" y="3247639"/>
                  <a:pt x="6469971" y="3230768"/>
                  <a:pt x="6486841" y="3230768"/>
                </a:cubicBezTo>
                <a:cubicBezTo>
                  <a:pt x="6520583" y="3230768"/>
                  <a:pt x="6596502" y="3256074"/>
                  <a:pt x="6621808" y="3306686"/>
                </a:cubicBezTo>
                <a:close/>
                <a:moveTo>
                  <a:pt x="455513" y="3416347"/>
                </a:moveTo>
                <a:cubicBezTo>
                  <a:pt x="455513" y="3542878"/>
                  <a:pt x="303675" y="3568185"/>
                  <a:pt x="227756" y="3627233"/>
                </a:cubicBezTo>
                <a:cubicBezTo>
                  <a:pt x="210886" y="3618797"/>
                  <a:pt x="194015" y="3593491"/>
                  <a:pt x="194015" y="3576620"/>
                </a:cubicBezTo>
                <a:cubicBezTo>
                  <a:pt x="194015" y="3551314"/>
                  <a:pt x="219321" y="3517572"/>
                  <a:pt x="219321" y="3483830"/>
                </a:cubicBezTo>
                <a:cubicBezTo>
                  <a:pt x="227756" y="3424782"/>
                  <a:pt x="261498" y="3416347"/>
                  <a:pt x="286804" y="3416347"/>
                </a:cubicBezTo>
                <a:cubicBezTo>
                  <a:pt x="312111" y="3416347"/>
                  <a:pt x="328982" y="3433218"/>
                  <a:pt x="345852" y="3450089"/>
                </a:cubicBezTo>
                <a:lnTo>
                  <a:pt x="345852" y="3492266"/>
                </a:lnTo>
                <a:cubicBezTo>
                  <a:pt x="337417" y="3492266"/>
                  <a:pt x="337417" y="3500701"/>
                  <a:pt x="320546" y="3500701"/>
                </a:cubicBezTo>
                <a:cubicBezTo>
                  <a:pt x="295240" y="3500701"/>
                  <a:pt x="303675" y="3475395"/>
                  <a:pt x="286804" y="3466960"/>
                </a:cubicBezTo>
                <a:lnTo>
                  <a:pt x="269934" y="3483830"/>
                </a:lnTo>
                <a:cubicBezTo>
                  <a:pt x="278369" y="3500701"/>
                  <a:pt x="295240" y="3526008"/>
                  <a:pt x="320546" y="3526008"/>
                </a:cubicBezTo>
                <a:cubicBezTo>
                  <a:pt x="337417" y="3526008"/>
                  <a:pt x="362723" y="3509137"/>
                  <a:pt x="371159" y="3492266"/>
                </a:cubicBezTo>
                <a:cubicBezTo>
                  <a:pt x="379594" y="3483830"/>
                  <a:pt x="379594" y="3466960"/>
                  <a:pt x="379594" y="3458524"/>
                </a:cubicBezTo>
                <a:cubicBezTo>
                  <a:pt x="396465" y="3424782"/>
                  <a:pt x="421771" y="3416347"/>
                  <a:pt x="447077" y="3399476"/>
                </a:cubicBezTo>
                <a:cubicBezTo>
                  <a:pt x="447077" y="3391041"/>
                  <a:pt x="438642" y="3382605"/>
                  <a:pt x="421771" y="3382605"/>
                </a:cubicBezTo>
                <a:cubicBezTo>
                  <a:pt x="396465" y="3382605"/>
                  <a:pt x="388030" y="3399476"/>
                  <a:pt x="371159" y="3399476"/>
                </a:cubicBezTo>
                <a:cubicBezTo>
                  <a:pt x="345852" y="3399476"/>
                  <a:pt x="328982" y="3382605"/>
                  <a:pt x="303675" y="3391041"/>
                </a:cubicBezTo>
                <a:lnTo>
                  <a:pt x="303675" y="3365734"/>
                </a:lnTo>
                <a:cubicBezTo>
                  <a:pt x="312111" y="3365734"/>
                  <a:pt x="303675" y="3357299"/>
                  <a:pt x="320546" y="3357299"/>
                </a:cubicBezTo>
                <a:cubicBezTo>
                  <a:pt x="345852" y="3357299"/>
                  <a:pt x="354288" y="3391041"/>
                  <a:pt x="371159" y="3399476"/>
                </a:cubicBezTo>
                <a:cubicBezTo>
                  <a:pt x="379594" y="3391041"/>
                  <a:pt x="379594" y="3399476"/>
                  <a:pt x="379594" y="3374170"/>
                </a:cubicBezTo>
                <a:cubicBezTo>
                  <a:pt x="379594" y="3348864"/>
                  <a:pt x="328982" y="3331993"/>
                  <a:pt x="320546" y="3331993"/>
                </a:cubicBezTo>
                <a:cubicBezTo>
                  <a:pt x="286804" y="3331993"/>
                  <a:pt x="269934" y="3357299"/>
                  <a:pt x="269934" y="3391041"/>
                </a:cubicBezTo>
                <a:lnTo>
                  <a:pt x="227756" y="3391041"/>
                </a:lnTo>
                <a:cubicBezTo>
                  <a:pt x="219321" y="3357299"/>
                  <a:pt x="194015" y="3298251"/>
                  <a:pt x="194015" y="3281380"/>
                </a:cubicBezTo>
                <a:cubicBezTo>
                  <a:pt x="194015" y="3256074"/>
                  <a:pt x="210886" y="3247639"/>
                  <a:pt x="219321" y="3230768"/>
                </a:cubicBezTo>
                <a:cubicBezTo>
                  <a:pt x="261498" y="3264509"/>
                  <a:pt x="455513" y="3306686"/>
                  <a:pt x="455513" y="3416347"/>
                </a:cubicBezTo>
                <a:close/>
                <a:moveTo>
                  <a:pt x="700140" y="3281380"/>
                </a:moveTo>
                <a:lnTo>
                  <a:pt x="641092" y="3289816"/>
                </a:lnTo>
                <a:lnTo>
                  <a:pt x="641092" y="3230768"/>
                </a:lnTo>
                <a:cubicBezTo>
                  <a:pt x="649528" y="3222332"/>
                  <a:pt x="666399" y="3213897"/>
                  <a:pt x="683269" y="3205461"/>
                </a:cubicBezTo>
                <a:cubicBezTo>
                  <a:pt x="691705" y="3230768"/>
                  <a:pt x="691705" y="3256074"/>
                  <a:pt x="700140" y="3281380"/>
                </a:cubicBezTo>
                <a:close/>
                <a:moveTo>
                  <a:pt x="388030" y="3188591"/>
                </a:moveTo>
                <a:lnTo>
                  <a:pt x="388030" y="3264509"/>
                </a:lnTo>
                <a:cubicBezTo>
                  <a:pt x="362723" y="3256074"/>
                  <a:pt x="345852" y="3247639"/>
                  <a:pt x="328982" y="3230768"/>
                </a:cubicBezTo>
                <a:lnTo>
                  <a:pt x="328982" y="3163284"/>
                </a:lnTo>
                <a:cubicBezTo>
                  <a:pt x="345852" y="3163284"/>
                  <a:pt x="371159" y="3180155"/>
                  <a:pt x="388030" y="3188591"/>
                </a:cubicBezTo>
                <a:close/>
                <a:moveTo>
                  <a:pt x="6933919" y="3171720"/>
                </a:moveTo>
                <a:cubicBezTo>
                  <a:pt x="6933919" y="3213897"/>
                  <a:pt x="6908613" y="3205461"/>
                  <a:pt x="6900177" y="3239203"/>
                </a:cubicBezTo>
                <a:cubicBezTo>
                  <a:pt x="6891742" y="3247639"/>
                  <a:pt x="6900177" y="3281380"/>
                  <a:pt x="6891742" y="3306686"/>
                </a:cubicBezTo>
                <a:cubicBezTo>
                  <a:pt x="6891742" y="3315122"/>
                  <a:pt x="6883306" y="3331993"/>
                  <a:pt x="6866436" y="3331993"/>
                </a:cubicBezTo>
                <a:cubicBezTo>
                  <a:pt x="6841129" y="3331993"/>
                  <a:pt x="6815823" y="3298251"/>
                  <a:pt x="6815823" y="3281380"/>
                </a:cubicBezTo>
                <a:cubicBezTo>
                  <a:pt x="6815823" y="3272945"/>
                  <a:pt x="6824258" y="3247639"/>
                  <a:pt x="6858000" y="3222332"/>
                </a:cubicBezTo>
                <a:cubicBezTo>
                  <a:pt x="6849565" y="3213897"/>
                  <a:pt x="6858000" y="3205461"/>
                  <a:pt x="6832694" y="3205461"/>
                </a:cubicBezTo>
                <a:cubicBezTo>
                  <a:pt x="6807388" y="3205461"/>
                  <a:pt x="6773646" y="3264509"/>
                  <a:pt x="6765210" y="3281380"/>
                </a:cubicBezTo>
                <a:cubicBezTo>
                  <a:pt x="6748340" y="3289816"/>
                  <a:pt x="6714598" y="3298251"/>
                  <a:pt x="6680856" y="3315122"/>
                </a:cubicBezTo>
                <a:lnTo>
                  <a:pt x="6680856" y="3289816"/>
                </a:lnTo>
                <a:cubicBezTo>
                  <a:pt x="6723033" y="3171720"/>
                  <a:pt x="6849565" y="3163284"/>
                  <a:pt x="6925483" y="3137978"/>
                </a:cubicBezTo>
                <a:cubicBezTo>
                  <a:pt x="6933919" y="3146413"/>
                  <a:pt x="6933919" y="3154849"/>
                  <a:pt x="6933919" y="3171720"/>
                </a:cubicBezTo>
                <a:close/>
                <a:moveTo>
                  <a:pt x="6512148" y="3137978"/>
                </a:moveTo>
                <a:lnTo>
                  <a:pt x="6512148" y="3197026"/>
                </a:lnTo>
                <a:lnTo>
                  <a:pt x="6444664" y="3197026"/>
                </a:lnTo>
                <a:lnTo>
                  <a:pt x="6453100" y="3095801"/>
                </a:lnTo>
                <a:cubicBezTo>
                  <a:pt x="6469971" y="3104236"/>
                  <a:pt x="6495277" y="3121107"/>
                  <a:pt x="6512148" y="3137978"/>
                </a:cubicBezTo>
                <a:close/>
                <a:moveTo>
                  <a:pt x="539867" y="3095801"/>
                </a:moveTo>
                <a:cubicBezTo>
                  <a:pt x="522996" y="3154849"/>
                  <a:pt x="607351" y="3213897"/>
                  <a:pt x="607351" y="3272945"/>
                </a:cubicBezTo>
                <a:cubicBezTo>
                  <a:pt x="607351" y="3298251"/>
                  <a:pt x="497690" y="3374170"/>
                  <a:pt x="480819" y="3391041"/>
                </a:cubicBezTo>
                <a:cubicBezTo>
                  <a:pt x="472384" y="3382605"/>
                  <a:pt x="472384" y="3391041"/>
                  <a:pt x="472384" y="3365734"/>
                </a:cubicBezTo>
                <a:cubicBezTo>
                  <a:pt x="472384" y="3348864"/>
                  <a:pt x="531432" y="3298251"/>
                  <a:pt x="531432" y="3281380"/>
                </a:cubicBezTo>
                <a:cubicBezTo>
                  <a:pt x="531432" y="3256074"/>
                  <a:pt x="514561" y="3247639"/>
                  <a:pt x="497690" y="3230768"/>
                </a:cubicBezTo>
                <a:cubicBezTo>
                  <a:pt x="480819" y="3247639"/>
                  <a:pt x="514561" y="3315122"/>
                  <a:pt x="463948" y="3315122"/>
                </a:cubicBezTo>
                <a:cubicBezTo>
                  <a:pt x="438642" y="3315122"/>
                  <a:pt x="413336" y="3289816"/>
                  <a:pt x="413336" y="3264509"/>
                </a:cubicBezTo>
                <a:cubicBezTo>
                  <a:pt x="413336" y="3247639"/>
                  <a:pt x="463948" y="3121107"/>
                  <a:pt x="514561" y="3095801"/>
                </a:cubicBezTo>
                <a:lnTo>
                  <a:pt x="539867" y="3095801"/>
                </a:lnTo>
                <a:close/>
                <a:moveTo>
                  <a:pt x="6815823" y="3121107"/>
                </a:moveTo>
                <a:cubicBezTo>
                  <a:pt x="6807388" y="3137978"/>
                  <a:pt x="6790517" y="3146413"/>
                  <a:pt x="6765210" y="3154849"/>
                </a:cubicBezTo>
                <a:lnTo>
                  <a:pt x="6765210" y="3095801"/>
                </a:lnTo>
                <a:cubicBezTo>
                  <a:pt x="6782081" y="3087365"/>
                  <a:pt x="6798952" y="3078930"/>
                  <a:pt x="6815823" y="3078930"/>
                </a:cubicBezTo>
                <a:lnTo>
                  <a:pt x="6815823" y="3121107"/>
                </a:lnTo>
                <a:close/>
                <a:moveTo>
                  <a:pt x="295240" y="3078930"/>
                </a:moveTo>
                <a:cubicBezTo>
                  <a:pt x="295240" y="3095801"/>
                  <a:pt x="253063" y="3112672"/>
                  <a:pt x="253063" y="3137978"/>
                </a:cubicBezTo>
                <a:cubicBezTo>
                  <a:pt x="253063" y="3163284"/>
                  <a:pt x="295240" y="3180155"/>
                  <a:pt x="278369" y="3222332"/>
                </a:cubicBezTo>
                <a:cubicBezTo>
                  <a:pt x="185579" y="3171720"/>
                  <a:pt x="202450" y="3171720"/>
                  <a:pt x="202450" y="3121107"/>
                </a:cubicBezTo>
                <a:cubicBezTo>
                  <a:pt x="202450" y="3095801"/>
                  <a:pt x="194015" y="3036753"/>
                  <a:pt x="253063" y="3036753"/>
                </a:cubicBezTo>
                <a:cubicBezTo>
                  <a:pt x="278369" y="3036753"/>
                  <a:pt x="295240" y="3053624"/>
                  <a:pt x="295240" y="3078930"/>
                </a:cubicBezTo>
                <a:close/>
                <a:moveTo>
                  <a:pt x="6630244" y="2986140"/>
                </a:moveTo>
                <a:cubicBezTo>
                  <a:pt x="6663985" y="3028317"/>
                  <a:pt x="6731469" y="3112672"/>
                  <a:pt x="6731469" y="3129543"/>
                </a:cubicBezTo>
                <a:cubicBezTo>
                  <a:pt x="6731469" y="3163284"/>
                  <a:pt x="6706162" y="3205461"/>
                  <a:pt x="6672421" y="3205461"/>
                </a:cubicBezTo>
                <a:cubicBezTo>
                  <a:pt x="6647114" y="3205461"/>
                  <a:pt x="6647114" y="3197026"/>
                  <a:pt x="6630244" y="3180155"/>
                </a:cubicBezTo>
                <a:lnTo>
                  <a:pt x="6630244" y="3154849"/>
                </a:lnTo>
                <a:cubicBezTo>
                  <a:pt x="6647114" y="3129543"/>
                  <a:pt x="6663985" y="3154849"/>
                  <a:pt x="6680856" y="3112672"/>
                </a:cubicBezTo>
                <a:cubicBezTo>
                  <a:pt x="6672421" y="3112672"/>
                  <a:pt x="6672421" y="3104236"/>
                  <a:pt x="6655550" y="3104236"/>
                </a:cubicBezTo>
                <a:cubicBezTo>
                  <a:pt x="6630244" y="3104236"/>
                  <a:pt x="6588067" y="3146413"/>
                  <a:pt x="6588067" y="3171720"/>
                </a:cubicBezTo>
                <a:cubicBezTo>
                  <a:pt x="6588067" y="3180155"/>
                  <a:pt x="6613373" y="3222332"/>
                  <a:pt x="6663985" y="3239203"/>
                </a:cubicBezTo>
                <a:lnTo>
                  <a:pt x="6663985" y="3264509"/>
                </a:lnTo>
                <a:cubicBezTo>
                  <a:pt x="6655550" y="3264509"/>
                  <a:pt x="6655550" y="3272945"/>
                  <a:pt x="6647114" y="3281380"/>
                </a:cubicBezTo>
                <a:cubicBezTo>
                  <a:pt x="6571196" y="3171720"/>
                  <a:pt x="6545889" y="3205461"/>
                  <a:pt x="6545889" y="3137978"/>
                </a:cubicBezTo>
                <a:cubicBezTo>
                  <a:pt x="6545889" y="3121107"/>
                  <a:pt x="6579631" y="3028317"/>
                  <a:pt x="6596502" y="2969269"/>
                </a:cubicBezTo>
                <a:cubicBezTo>
                  <a:pt x="6604937" y="2977705"/>
                  <a:pt x="6621808" y="2969269"/>
                  <a:pt x="6630244" y="2986140"/>
                </a:cubicBezTo>
                <a:close/>
                <a:moveTo>
                  <a:pt x="6917048" y="3028317"/>
                </a:moveTo>
                <a:cubicBezTo>
                  <a:pt x="6917048" y="3070495"/>
                  <a:pt x="6908613" y="3070495"/>
                  <a:pt x="6866436" y="3129543"/>
                </a:cubicBezTo>
                <a:lnTo>
                  <a:pt x="6841129" y="3129543"/>
                </a:lnTo>
                <a:cubicBezTo>
                  <a:pt x="6849565" y="3095801"/>
                  <a:pt x="6874871" y="3045188"/>
                  <a:pt x="6874871" y="3028317"/>
                </a:cubicBezTo>
                <a:cubicBezTo>
                  <a:pt x="6874871" y="2994576"/>
                  <a:pt x="6832694" y="2986140"/>
                  <a:pt x="6832694" y="2960834"/>
                </a:cubicBezTo>
                <a:cubicBezTo>
                  <a:pt x="6832694" y="2943963"/>
                  <a:pt x="6841129" y="2935528"/>
                  <a:pt x="6866436" y="2935528"/>
                </a:cubicBezTo>
                <a:cubicBezTo>
                  <a:pt x="6908613" y="2935528"/>
                  <a:pt x="6917048" y="3011447"/>
                  <a:pt x="6917048" y="3028317"/>
                </a:cubicBezTo>
                <a:close/>
                <a:moveTo>
                  <a:pt x="455513" y="2935528"/>
                </a:moveTo>
                <a:cubicBezTo>
                  <a:pt x="472384" y="2910222"/>
                  <a:pt x="497690" y="2884915"/>
                  <a:pt x="514561" y="2859609"/>
                </a:cubicBezTo>
                <a:cubicBezTo>
                  <a:pt x="506125" y="2868044"/>
                  <a:pt x="489255" y="2935528"/>
                  <a:pt x="455513" y="2935528"/>
                </a:cubicBezTo>
                <a:close/>
                <a:moveTo>
                  <a:pt x="624221" y="2859609"/>
                </a:moveTo>
                <a:cubicBezTo>
                  <a:pt x="624221" y="2969269"/>
                  <a:pt x="522996" y="3045188"/>
                  <a:pt x="438642" y="3045188"/>
                </a:cubicBezTo>
                <a:cubicBezTo>
                  <a:pt x="379594" y="3045188"/>
                  <a:pt x="312111" y="3019882"/>
                  <a:pt x="312111" y="2943963"/>
                </a:cubicBezTo>
                <a:cubicBezTo>
                  <a:pt x="312111" y="2893351"/>
                  <a:pt x="320546" y="2893351"/>
                  <a:pt x="354288" y="2893351"/>
                </a:cubicBezTo>
                <a:cubicBezTo>
                  <a:pt x="396465" y="2893351"/>
                  <a:pt x="404900" y="2901786"/>
                  <a:pt x="413336" y="2969269"/>
                </a:cubicBezTo>
                <a:lnTo>
                  <a:pt x="447077" y="2969269"/>
                </a:lnTo>
                <a:cubicBezTo>
                  <a:pt x="539867" y="2943963"/>
                  <a:pt x="522996" y="2842738"/>
                  <a:pt x="615786" y="2825867"/>
                </a:cubicBezTo>
                <a:cubicBezTo>
                  <a:pt x="624221" y="2834303"/>
                  <a:pt x="624221" y="2842738"/>
                  <a:pt x="624221" y="2859609"/>
                </a:cubicBezTo>
                <a:close/>
                <a:moveTo>
                  <a:pt x="809801" y="2834303"/>
                </a:moveTo>
                <a:cubicBezTo>
                  <a:pt x="809801" y="2859609"/>
                  <a:pt x="759188" y="2893351"/>
                  <a:pt x="759188" y="2910222"/>
                </a:cubicBezTo>
                <a:cubicBezTo>
                  <a:pt x="759188" y="2935528"/>
                  <a:pt x="767624" y="2935528"/>
                  <a:pt x="767624" y="2943963"/>
                </a:cubicBezTo>
                <a:cubicBezTo>
                  <a:pt x="792930" y="2969269"/>
                  <a:pt x="843542" y="3028317"/>
                  <a:pt x="843542" y="3078930"/>
                </a:cubicBezTo>
                <a:cubicBezTo>
                  <a:pt x="860413" y="3087365"/>
                  <a:pt x="877284" y="3087365"/>
                  <a:pt x="894155" y="3095801"/>
                </a:cubicBezTo>
                <a:cubicBezTo>
                  <a:pt x="911026" y="3104236"/>
                  <a:pt x="927897" y="3137978"/>
                  <a:pt x="927897" y="3154849"/>
                </a:cubicBezTo>
                <a:cubicBezTo>
                  <a:pt x="927897" y="3180155"/>
                  <a:pt x="911026" y="3197026"/>
                  <a:pt x="894155" y="3213897"/>
                </a:cubicBezTo>
                <a:lnTo>
                  <a:pt x="868849" y="3213897"/>
                </a:lnTo>
                <a:cubicBezTo>
                  <a:pt x="868849" y="3205461"/>
                  <a:pt x="860413" y="3205461"/>
                  <a:pt x="860413" y="3188591"/>
                </a:cubicBezTo>
                <a:cubicBezTo>
                  <a:pt x="860413" y="3163284"/>
                  <a:pt x="877284" y="3171720"/>
                  <a:pt x="885720" y="3163284"/>
                </a:cubicBezTo>
                <a:cubicBezTo>
                  <a:pt x="885720" y="3154849"/>
                  <a:pt x="868849" y="3137978"/>
                  <a:pt x="851978" y="3137978"/>
                </a:cubicBezTo>
                <a:cubicBezTo>
                  <a:pt x="826672" y="3137978"/>
                  <a:pt x="776059" y="3213897"/>
                  <a:pt x="733882" y="3239203"/>
                </a:cubicBezTo>
                <a:cubicBezTo>
                  <a:pt x="725447" y="3230768"/>
                  <a:pt x="717011" y="3230768"/>
                  <a:pt x="717011" y="3205461"/>
                </a:cubicBezTo>
                <a:cubicBezTo>
                  <a:pt x="717011" y="3180155"/>
                  <a:pt x="792930" y="3171720"/>
                  <a:pt x="792930" y="3112672"/>
                </a:cubicBezTo>
                <a:lnTo>
                  <a:pt x="792930" y="3087365"/>
                </a:lnTo>
                <a:cubicBezTo>
                  <a:pt x="792930" y="3053624"/>
                  <a:pt x="784494" y="2994576"/>
                  <a:pt x="725447" y="2994576"/>
                </a:cubicBezTo>
                <a:cubicBezTo>
                  <a:pt x="700140" y="2994576"/>
                  <a:pt x="657963" y="3003011"/>
                  <a:pt x="691705" y="3053624"/>
                </a:cubicBezTo>
                <a:cubicBezTo>
                  <a:pt x="683269" y="3062059"/>
                  <a:pt x="683269" y="3062059"/>
                  <a:pt x="666399" y="3062059"/>
                </a:cubicBezTo>
                <a:cubicBezTo>
                  <a:pt x="641092" y="3062059"/>
                  <a:pt x="632657" y="3053624"/>
                  <a:pt x="632657" y="3028317"/>
                </a:cubicBezTo>
                <a:cubicBezTo>
                  <a:pt x="632657" y="2943963"/>
                  <a:pt x="725447" y="2977705"/>
                  <a:pt x="717011" y="2901786"/>
                </a:cubicBezTo>
                <a:cubicBezTo>
                  <a:pt x="717011" y="2876480"/>
                  <a:pt x="759188" y="2825867"/>
                  <a:pt x="792930" y="2808996"/>
                </a:cubicBezTo>
                <a:cubicBezTo>
                  <a:pt x="801365" y="2817432"/>
                  <a:pt x="809801" y="2817432"/>
                  <a:pt x="809801" y="2834303"/>
                </a:cubicBezTo>
                <a:close/>
                <a:moveTo>
                  <a:pt x="919461" y="2800561"/>
                </a:moveTo>
                <a:cubicBezTo>
                  <a:pt x="911026" y="2817432"/>
                  <a:pt x="927897" y="2868044"/>
                  <a:pt x="927897" y="2884915"/>
                </a:cubicBezTo>
                <a:cubicBezTo>
                  <a:pt x="927897" y="2918657"/>
                  <a:pt x="902590" y="2943963"/>
                  <a:pt x="877284" y="2960834"/>
                </a:cubicBezTo>
                <a:cubicBezTo>
                  <a:pt x="868849" y="2952399"/>
                  <a:pt x="851978" y="2943963"/>
                  <a:pt x="851978" y="2927092"/>
                </a:cubicBezTo>
                <a:cubicBezTo>
                  <a:pt x="851978" y="2901786"/>
                  <a:pt x="868849" y="2901786"/>
                  <a:pt x="885720" y="2893351"/>
                </a:cubicBezTo>
                <a:cubicBezTo>
                  <a:pt x="877284" y="2868044"/>
                  <a:pt x="851978" y="2842738"/>
                  <a:pt x="835107" y="2817432"/>
                </a:cubicBezTo>
                <a:cubicBezTo>
                  <a:pt x="851978" y="2800561"/>
                  <a:pt x="919461" y="2707771"/>
                  <a:pt x="970074" y="2707771"/>
                </a:cubicBezTo>
                <a:cubicBezTo>
                  <a:pt x="961638" y="2733078"/>
                  <a:pt x="936332" y="2758384"/>
                  <a:pt x="919461" y="2800561"/>
                </a:cubicBezTo>
                <a:close/>
                <a:moveTo>
                  <a:pt x="6579631" y="2699336"/>
                </a:moveTo>
                <a:lnTo>
                  <a:pt x="6588067" y="2690900"/>
                </a:lnTo>
                <a:lnTo>
                  <a:pt x="6663985" y="2817432"/>
                </a:lnTo>
                <a:cubicBezTo>
                  <a:pt x="6604937" y="2783690"/>
                  <a:pt x="6596502" y="2733078"/>
                  <a:pt x="6579631" y="2699336"/>
                </a:cubicBezTo>
                <a:close/>
                <a:moveTo>
                  <a:pt x="447077" y="2682465"/>
                </a:moveTo>
                <a:cubicBezTo>
                  <a:pt x="438642" y="2674030"/>
                  <a:pt x="438642" y="2674030"/>
                  <a:pt x="421771" y="2674030"/>
                </a:cubicBezTo>
                <a:cubicBezTo>
                  <a:pt x="354288" y="2674030"/>
                  <a:pt x="227756" y="2733078"/>
                  <a:pt x="202450" y="2834303"/>
                </a:cubicBezTo>
                <a:cubicBezTo>
                  <a:pt x="151838" y="3011447"/>
                  <a:pt x="134967" y="3230768"/>
                  <a:pt x="134967" y="3424782"/>
                </a:cubicBezTo>
                <a:cubicBezTo>
                  <a:pt x="134967" y="3601926"/>
                  <a:pt x="168708" y="3804377"/>
                  <a:pt x="185579" y="3973085"/>
                </a:cubicBezTo>
                <a:cubicBezTo>
                  <a:pt x="194015" y="4057439"/>
                  <a:pt x="345852" y="4200842"/>
                  <a:pt x="447077" y="4183971"/>
                </a:cubicBezTo>
                <a:cubicBezTo>
                  <a:pt x="430207" y="4192406"/>
                  <a:pt x="413336" y="4192406"/>
                  <a:pt x="396465" y="4192406"/>
                </a:cubicBezTo>
                <a:cubicBezTo>
                  <a:pt x="194015" y="4192406"/>
                  <a:pt x="151838" y="3914037"/>
                  <a:pt x="134967" y="3795941"/>
                </a:cubicBezTo>
                <a:cubicBezTo>
                  <a:pt x="126531" y="3736893"/>
                  <a:pt x="118096" y="3677845"/>
                  <a:pt x="118096" y="3618797"/>
                </a:cubicBezTo>
                <a:cubicBezTo>
                  <a:pt x="109661" y="3450089"/>
                  <a:pt x="109661" y="3416347"/>
                  <a:pt x="118096" y="3230768"/>
                </a:cubicBezTo>
                <a:cubicBezTo>
                  <a:pt x="143402" y="3137978"/>
                  <a:pt x="126531" y="2665594"/>
                  <a:pt x="396465" y="2665594"/>
                </a:cubicBezTo>
                <a:cubicBezTo>
                  <a:pt x="421771" y="2665594"/>
                  <a:pt x="438642" y="2657159"/>
                  <a:pt x="447077" y="2682465"/>
                </a:cubicBezTo>
                <a:close/>
                <a:moveTo>
                  <a:pt x="6537454" y="2682465"/>
                </a:moveTo>
                <a:cubicBezTo>
                  <a:pt x="6554325" y="2699336"/>
                  <a:pt x="6545889" y="2741513"/>
                  <a:pt x="6571196" y="2775255"/>
                </a:cubicBezTo>
                <a:cubicBezTo>
                  <a:pt x="6613373" y="2825867"/>
                  <a:pt x="6647114" y="2851174"/>
                  <a:pt x="6672421" y="2851174"/>
                </a:cubicBezTo>
                <a:cubicBezTo>
                  <a:pt x="6697727" y="2851174"/>
                  <a:pt x="6723033" y="2842738"/>
                  <a:pt x="6723033" y="2825867"/>
                </a:cubicBezTo>
                <a:cubicBezTo>
                  <a:pt x="6723033" y="2800561"/>
                  <a:pt x="6706162" y="2817432"/>
                  <a:pt x="6706162" y="2800561"/>
                </a:cubicBezTo>
                <a:cubicBezTo>
                  <a:pt x="6706162" y="2775255"/>
                  <a:pt x="6731469" y="2749948"/>
                  <a:pt x="6756775" y="2749948"/>
                </a:cubicBezTo>
                <a:cubicBezTo>
                  <a:pt x="6790517" y="2749948"/>
                  <a:pt x="6824258" y="2792126"/>
                  <a:pt x="6824258" y="2825867"/>
                </a:cubicBezTo>
                <a:cubicBezTo>
                  <a:pt x="6824258" y="2893351"/>
                  <a:pt x="6731469" y="2910222"/>
                  <a:pt x="6697727" y="2910222"/>
                </a:cubicBezTo>
                <a:cubicBezTo>
                  <a:pt x="6596502" y="2910222"/>
                  <a:pt x="6478406" y="2800561"/>
                  <a:pt x="6478406" y="2699336"/>
                </a:cubicBezTo>
                <a:lnTo>
                  <a:pt x="6478406" y="2648723"/>
                </a:lnTo>
                <a:cubicBezTo>
                  <a:pt x="6495277" y="2648723"/>
                  <a:pt x="6529019" y="2657159"/>
                  <a:pt x="6537454" y="2682465"/>
                </a:cubicBezTo>
                <a:close/>
                <a:moveTo>
                  <a:pt x="6157860" y="2581240"/>
                </a:moveTo>
                <a:cubicBezTo>
                  <a:pt x="6200037" y="2598111"/>
                  <a:pt x="6225343" y="2648723"/>
                  <a:pt x="6259085" y="2665594"/>
                </a:cubicBezTo>
                <a:cubicBezTo>
                  <a:pt x="6284391" y="2690900"/>
                  <a:pt x="6326568" y="2674030"/>
                  <a:pt x="6360310" y="2690900"/>
                </a:cubicBezTo>
                <a:cubicBezTo>
                  <a:pt x="6410923" y="2716207"/>
                  <a:pt x="6427793" y="2775255"/>
                  <a:pt x="6419358" y="2817432"/>
                </a:cubicBezTo>
                <a:cubicBezTo>
                  <a:pt x="6427793" y="2825867"/>
                  <a:pt x="6436229" y="2834303"/>
                  <a:pt x="6444664" y="2834303"/>
                </a:cubicBezTo>
                <a:cubicBezTo>
                  <a:pt x="6503712" y="2842738"/>
                  <a:pt x="6520583" y="2901786"/>
                  <a:pt x="6520583" y="2918657"/>
                </a:cubicBezTo>
                <a:cubicBezTo>
                  <a:pt x="6520583" y="2943963"/>
                  <a:pt x="6503712" y="2969269"/>
                  <a:pt x="6486841" y="2986140"/>
                </a:cubicBezTo>
                <a:lnTo>
                  <a:pt x="6444664" y="2986140"/>
                </a:lnTo>
                <a:cubicBezTo>
                  <a:pt x="6436229" y="2977705"/>
                  <a:pt x="6436229" y="2986140"/>
                  <a:pt x="6436229" y="2960834"/>
                </a:cubicBezTo>
                <a:cubicBezTo>
                  <a:pt x="6436229" y="2943963"/>
                  <a:pt x="6453100" y="2943963"/>
                  <a:pt x="6453100" y="2927092"/>
                </a:cubicBezTo>
                <a:cubicBezTo>
                  <a:pt x="6453100" y="2901786"/>
                  <a:pt x="6453100" y="2918657"/>
                  <a:pt x="6444664" y="2901786"/>
                </a:cubicBezTo>
                <a:cubicBezTo>
                  <a:pt x="6436229" y="2901786"/>
                  <a:pt x="6427793" y="2893351"/>
                  <a:pt x="6410923" y="2893351"/>
                </a:cubicBezTo>
                <a:cubicBezTo>
                  <a:pt x="6351875" y="2893351"/>
                  <a:pt x="6335004" y="2960834"/>
                  <a:pt x="6335004" y="2969269"/>
                </a:cubicBezTo>
                <a:cubicBezTo>
                  <a:pt x="6335004" y="2986140"/>
                  <a:pt x="6385616" y="3062059"/>
                  <a:pt x="6419358" y="3087365"/>
                </a:cubicBezTo>
                <a:cubicBezTo>
                  <a:pt x="6419358" y="3112672"/>
                  <a:pt x="6410923" y="3112672"/>
                  <a:pt x="6410923" y="3121107"/>
                </a:cubicBezTo>
                <a:cubicBezTo>
                  <a:pt x="6377181" y="3104236"/>
                  <a:pt x="6343439" y="3078930"/>
                  <a:pt x="6309698" y="3045188"/>
                </a:cubicBezTo>
                <a:lnTo>
                  <a:pt x="6275956" y="3045188"/>
                </a:lnTo>
                <a:lnTo>
                  <a:pt x="6275956" y="3104236"/>
                </a:lnTo>
                <a:cubicBezTo>
                  <a:pt x="6267520" y="3104236"/>
                  <a:pt x="6250650" y="3112672"/>
                  <a:pt x="6233779" y="3112672"/>
                </a:cubicBezTo>
                <a:cubicBezTo>
                  <a:pt x="6225343" y="3095801"/>
                  <a:pt x="6216908" y="3087365"/>
                  <a:pt x="6216908" y="3062059"/>
                </a:cubicBezTo>
                <a:cubicBezTo>
                  <a:pt x="6216908" y="3028317"/>
                  <a:pt x="6250650" y="3003011"/>
                  <a:pt x="6284391" y="2977705"/>
                </a:cubicBezTo>
                <a:cubicBezTo>
                  <a:pt x="6309698" y="2842738"/>
                  <a:pt x="6377181" y="2893351"/>
                  <a:pt x="6377181" y="2800561"/>
                </a:cubicBezTo>
                <a:cubicBezTo>
                  <a:pt x="6377181" y="2749948"/>
                  <a:pt x="6335004" y="2733078"/>
                  <a:pt x="6301262" y="2733078"/>
                </a:cubicBezTo>
                <a:cubicBezTo>
                  <a:pt x="6267520" y="2733078"/>
                  <a:pt x="6242214" y="2741513"/>
                  <a:pt x="6242214" y="2766819"/>
                </a:cubicBezTo>
                <a:cubicBezTo>
                  <a:pt x="6242214" y="2792126"/>
                  <a:pt x="6275956" y="2792126"/>
                  <a:pt x="6275956" y="2817432"/>
                </a:cubicBezTo>
                <a:cubicBezTo>
                  <a:pt x="6275956" y="2834303"/>
                  <a:pt x="6259085" y="2859609"/>
                  <a:pt x="6233779" y="2859609"/>
                </a:cubicBezTo>
                <a:cubicBezTo>
                  <a:pt x="6191602" y="2859609"/>
                  <a:pt x="6191602" y="2808996"/>
                  <a:pt x="6191602" y="2800561"/>
                </a:cubicBezTo>
                <a:cubicBezTo>
                  <a:pt x="6191602" y="2783690"/>
                  <a:pt x="6208472" y="2733078"/>
                  <a:pt x="6208472" y="2716207"/>
                </a:cubicBezTo>
                <a:cubicBezTo>
                  <a:pt x="6208472" y="2657159"/>
                  <a:pt x="6183166" y="2665594"/>
                  <a:pt x="6140989" y="2581240"/>
                </a:cubicBezTo>
                <a:lnTo>
                  <a:pt x="6157860" y="2581240"/>
                </a:lnTo>
                <a:close/>
                <a:moveTo>
                  <a:pt x="548303" y="2631853"/>
                </a:moveTo>
                <a:cubicBezTo>
                  <a:pt x="539867" y="2648723"/>
                  <a:pt x="522996" y="2674030"/>
                  <a:pt x="506125" y="2674030"/>
                </a:cubicBezTo>
                <a:cubicBezTo>
                  <a:pt x="480819" y="2674030"/>
                  <a:pt x="421771" y="2623417"/>
                  <a:pt x="404900" y="2623417"/>
                </a:cubicBezTo>
                <a:cubicBezTo>
                  <a:pt x="379594" y="2623417"/>
                  <a:pt x="320546" y="2631853"/>
                  <a:pt x="295240" y="2657159"/>
                </a:cubicBezTo>
                <a:cubicBezTo>
                  <a:pt x="84354" y="2808996"/>
                  <a:pt x="109661" y="3003011"/>
                  <a:pt x="92790" y="3180155"/>
                </a:cubicBezTo>
                <a:cubicBezTo>
                  <a:pt x="84354" y="3239203"/>
                  <a:pt x="75919" y="3374170"/>
                  <a:pt x="75919" y="3399476"/>
                </a:cubicBezTo>
                <a:cubicBezTo>
                  <a:pt x="75919" y="3416347"/>
                  <a:pt x="84354" y="3424782"/>
                  <a:pt x="84354" y="3551314"/>
                </a:cubicBezTo>
                <a:cubicBezTo>
                  <a:pt x="101225" y="3736893"/>
                  <a:pt x="84354" y="3922472"/>
                  <a:pt x="194015" y="4108052"/>
                </a:cubicBezTo>
                <a:cubicBezTo>
                  <a:pt x="236192" y="4175535"/>
                  <a:pt x="345852" y="4234583"/>
                  <a:pt x="396465" y="4234583"/>
                </a:cubicBezTo>
                <a:cubicBezTo>
                  <a:pt x="421771" y="4234583"/>
                  <a:pt x="480819" y="4192406"/>
                  <a:pt x="506125" y="4192406"/>
                </a:cubicBezTo>
                <a:cubicBezTo>
                  <a:pt x="522996" y="4192406"/>
                  <a:pt x="531432" y="4200842"/>
                  <a:pt x="548303" y="4217712"/>
                </a:cubicBezTo>
                <a:cubicBezTo>
                  <a:pt x="531432" y="4276760"/>
                  <a:pt x="404900" y="4302067"/>
                  <a:pt x="362723" y="4302067"/>
                </a:cubicBezTo>
                <a:cubicBezTo>
                  <a:pt x="278369" y="4302067"/>
                  <a:pt x="109661" y="4192406"/>
                  <a:pt x="84354" y="4074310"/>
                </a:cubicBezTo>
                <a:cubicBezTo>
                  <a:pt x="50613" y="3922472"/>
                  <a:pt x="16871" y="3728458"/>
                  <a:pt x="8435" y="3585055"/>
                </a:cubicBezTo>
                <a:cubicBezTo>
                  <a:pt x="8435" y="3534443"/>
                  <a:pt x="0" y="3441653"/>
                  <a:pt x="0" y="3424782"/>
                </a:cubicBezTo>
                <a:cubicBezTo>
                  <a:pt x="0" y="3399476"/>
                  <a:pt x="8435" y="3289816"/>
                  <a:pt x="8435" y="3272945"/>
                </a:cubicBezTo>
                <a:cubicBezTo>
                  <a:pt x="8435" y="3247639"/>
                  <a:pt x="25306" y="3112672"/>
                  <a:pt x="33742" y="3036753"/>
                </a:cubicBezTo>
                <a:cubicBezTo>
                  <a:pt x="42177" y="2825867"/>
                  <a:pt x="134967" y="2564369"/>
                  <a:pt x="379594" y="2564369"/>
                </a:cubicBezTo>
                <a:cubicBezTo>
                  <a:pt x="430207" y="2564369"/>
                  <a:pt x="463948" y="2547498"/>
                  <a:pt x="548303" y="2631853"/>
                </a:cubicBezTo>
                <a:close/>
                <a:moveTo>
                  <a:pt x="7077321" y="3011447"/>
                </a:moveTo>
                <a:cubicBezTo>
                  <a:pt x="7077321" y="3028317"/>
                  <a:pt x="7094192" y="3146413"/>
                  <a:pt x="7094192" y="3213897"/>
                </a:cubicBezTo>
                <a:cubicBezTo>
                  <a:pt x="7102627" y="3264509"/>
                  <a:pt x="7102627" y="3323557"/>
                  <a:pt x="7119498" y="3374170"/>
                </a:cubicBezTo>
                <a:cubicBezTo>
                  <a:pt x="7111063" y="3382605"/>
                  <a:pt x="7094192" y="3382605"/>
                  <a:pt x="7085757" y="3391041"/>
                </a:cubicBezTo>
                <a:cubicBezTo>
                  <a:pt x="7094192" y="3416347"/>
                  <a:pt x="7111063" y="3424782"/>
                  <a:pt x="7119498" y="3416347"/>
                </a:cubicBezTo>
                <a:cubicBezTo>
                  <a:pt x="7111063" y="3424782"/>
                  <a:pt x="7085757" y="3433218"/>
                  <a:pt x="7085757" y="3450089"/>
                </a:cubicBezTo>
                <a:cubicBezTo>
                  <a:pt x="7085757" y="3475395"/>
                  <a:pt x="7102627" y="3475395"/>
                  <a:pt x="7119498" y="3492266"/>
                </a:cubicBezTo>
                <a:cubicBezTo>
                  <a:pt x="7094192" y="3576620"/>
                  <a:pt x="7094192" y="3660974"/>
                  <a:pt x="7085757" y="3745329"/>
                </a:cubicBezTo>
                <a:cubicBezTo>
                  <a:pt x="7077321" y="3779070"/>
                  <a:pt x="7077321" y="3838118"/>
                  <a:pt x="7077321" y="3888731"/>
                </a:cubicBezTo>
                <a:cubicBezTo>
                  <a:pt x="7077321" y="3897166"/>
                  <a:pt x="7060450" y="3905602"/>
                  <a:pt x="7060450" y="3930908"/>
                </a:cubicBezTo>
                <a:cubicBezTo>
                  <a:pt x="7052015" y="4116487"/>
                  <a:pt x="6917048" y="4445469"/>
                  <a:pt x="6697727" y="4445469"/>
                </a:cubicBezTo>
                <a:cubicBezTo>
                  <a:pt x="6672421" y="4445469"/>
                  <a:pt x="6545889" y="4394856"/>
                  <a:pt x="6545889" y="4361115"/>
                </a:cubicBezTo>
                <a:cubicBezTo>
                  <a:pt x="6545889" y="4344244"/>
                  <a:pt x="6571196" y="4327373"/>
                  <a:pt x="6588067" y="4327373"/>
                </a:cubicBezTo>
                <a:cubicBezTo>
                  <a:pt x="6613373" y="4327373"/>
                  <a:pt x="6697727" y="4369550"/>
                  <a:pt x="6714598" y="4369550"/>
                </a:cubicBezTo>
                <a:cubicBezTo>
                  <a:pt x="6984531" y="4369550"/>
                  <a:pt x="7009838" y="3821247"/>
                  <a:pt x="7018273" y="3787506"/>
                </a:cubicBezTo>
                <a:cubicBezTo>
                  <a:pt x="7026709" y="3736893"/>
                  <a:pt x="7026709" y="3686281"/>
                  <a:pt x="7035144" y="3635668"/>
                </a:cubicBezTo>
                <a:lnTo>
                  <a:pt x="7035144" y="3475395"/>
                </a:lnTo>
                <a:cubicBezTo>
                  <a:pt x="7026709" y="3466960"/>
                  <a:pt x="7018273" y="3458524"/>
                  <a:pt x="7001402" y="3458524"/>
                </a:cubicBezTo>
                <a:lnTo>
                  <a:pt x="7001402" y="3660974"/>
                </a:lnTo>
                <a:cubicBezTo>
                  <a:pt x="6992967" y="3686281"/>
                  <a:pt x="6976096" y="3694716"/>
                  <a:pt x="6976096" y="3711587"/>
                </a:cubicBezTo>
                <a:cubicBezTo>
                  <a:pt x="6976096" y="3736893"/>
                  <a:pt x="6992967" y="3720022"/>
                  <a:pt x="6992967" y="3736893"/>
                </a:cubicBezTo>
                <a:cubicBezTo>
                  <a:pt x="6992967" y="3762199"/>
                  <a:pt x="6976096" y="3787506"/>
                  <a:pt x="6976096" y="3812812"/>
                </a:cubicBezTo>
                <a:cubicBezTo>
                  <a:pt x="6967661" y="3846554"/>
                  <a:pt x="6950790" y="4335808"/>
                  <a:pt x="6714598" y="4335808"/>
                </a:cubicBezTo>
                <a:cubicBezTo>
                  <a:pt x="6706162" y="4335808"/>
                  <a:pt x="6655550" y="4335808"/>
                  <a:pt x="6655550" y="4310502"/>
                </a:cubicBezTo>
                <a:cubicBezTo>
                  <a:pt x="6672421" y="4310502"/>
                  <a:pt x="6689292" y="4327373"/>
                  <a:pt x="6706162" y="4327373"/>
                </a:cubicBezTo>
                <a:cubicBezTo>
                  <a:pt x="6773646" y="4327373"/>
                  <a:pt x="6874871" y="4200842"/>
                  <a:pt x="6883306" y="4167100"/>
                </a:cubicBezTo>
                <a:cubicBezTo>
                  <a:pt x="6908613" y="4099616"/>
                  <a:pt x="6925483" y="4032133"/>
                  <a:pt x="6933919" y="3964650"/>
                </a:cubicBezTo>
                <a:lnTo>
                  <a:pt x="6959225" y="3812812"/>
                </a:lnTo>
                <a:cubicBezTo>
                  <a:pt x="6967661" y="3762199"/>
                  <a:pt x="6967661" y="3703151"/>
                  <a:pt x="6976096" y="3652539"/>
                </a:cubicBezTo>
                <a:cubicBezTo>
                  <a:pt x="6984531" y="3601926"/>
                  <a:pt x="6984531" y="3551314"/>
                  <a:pt x="6984531" y="3500701"/>
                </a:cubicBezTo>
                <a:cubicBezTo>
                  <a:pt x="6976096" y="3466960"/>
                  <a:pt x="6976096" y="3450089"/>
                  <a:pt x="7018273" y="3450089"/>
                </a:cubicBezTo>
                <a:cubicBezTo>
                  <a:pt x="7009838" y="3433218"/>
                  <a:pt x="6984531" y="3416347"/>
                  <a:pt x="6984531" y="3391041"/>
                </a:cubicBezTo>
                <a:cubicBezTo>
                  <a:pt x="6976096" y="3348864"/>
                  <a:pt x="6984531" y="3289816"/>
                  <a:pt x="6976096" y="3256074"/>
                </a:cubicBezTo>
                <a:cubicBezTo>
                  <a:pt x="6933919" y="2986140"/>
                  <a:pt x="6984531" y="2640288"/>
                  <a:pt x="6731469" y="2539063"/>
                </a:cubicBezTo>
                <a:cubicBezTo>
                  <a:pt x="6714598" y="2530627"/>
                  <a:pt x="6697727" y="2547498"/>
                  <a:pt x="6672421" y="2547498"/>
                </a:cubicBezTo>
                <a:lnTo>
                  <a:pt x="6655550" y="2547498"/>
                </a:lnTo>
                <a:cubicBezTo>
                  <a:pt x="6663985" y="2539063"/>
                  <a:pt x="6689292" y="2522192"/>
                  <a:pt x="6706162" y="2522192"/>
                </a:cubicBezTo>
                <a:cubicBezTo>
                  <a:pt x="6959225" y="2522192"/>
                  <a:pt x="6967661" y="3019882"/>
                  <a:pt x="6976096" y="3045188"/>
                </a:cubicBezTo>
                <a:cubicBezTo>
                  <a:pt x="6976096" y="3070495"/>
                  <a:pt x="6992967" y="3095801"/>
                  <a:pt x="6992967" y="3112672"/>
                </a:cubicBezTo>
                <a:cubicBezTo>
                  <a:pt x="6992967" y="3137978"/>
                  <a:pt x="6976096" y="3121107"/>
                  <a:pt x="6976096" y="3146413"/>
                </a:cubicBezTo>
                <a:cubicBezTo>
                  <a:pt x="6976096" y="3163284"/>
                  <a:pt x="7001402" y="3171720"/>
                  <a:pt x="7001402" y="3197026"/>
                </a:cubicBezTo>
                <a:lnTo>
                  <a:pt x="7001402" y="3382605"/>
                </a:lnTo>
                <a:cubicBezTo>
                  <a:pt x="7009838" y="3391041"/>
                  <a:pt x="7018273" y="3399476"/>
                  <a:pt x="7035144" y="3399476"/>
                </a:cubicBezTo>
                <a:lnTo>
                  <a:pt x="7035144" y="3213897"/>
                </a:lnTo>
                <a:cubicBezTo>
                  <a:pt x="7001402" y="3045188"/>
                  <a:pt x="7001402" y="2488450"/>
                  <a:pt x="6714598" y="2488450"/>
                </a:cubicBezTo>
                <a:cubicBezTo>
                  <a:pt x="6689292" y="2488450"/>
                  <a:pt x="6604937" y="2530627"/>
                  <a:pt x="6588067" y="2530627"/>
                </a:cubicBezTo>
                <a:cubicBezTo>
                  <a:pt x="6562760" y="2530627"/>
                  <a:pt x="6562760" y="2522192"/>
                  <a:pt x="6545889" y="2505321"/>
                </a:cubicBezTo>
                <a:cubicBezTo>
                  <a:pt x="6562760" y="2454709"/>
                  <a:pt x="6680856" y="2412531"/>
                  <a:pt x="6697727" y="2412531"/>
                </a:cubicBezTo>
                <a:cubicBezTo>
                  <a:pt x="6992967" y="2412531"/>
                  <a:pt x="7077321" y="2884915"/>
                  <a:pt x="7077321" y="3011447"/>
                </a:cubicBezTo>
                <a:close/>
                <a:moveTo>
                  <a:pt x="413336" y="2420967"/>
                </a:moveTo>
                <a:cubicBezTo>
                  <a:pt x="312111" y="2404096"/>
                  <a:pt x="286804" y="2480015"/>
                  <a:pt x="269934" y="2547498"/>
                </a:cubicBezTo>
                <a:cubicBezTo>
                  <a:pt x="269934" y="2547498"/>
                  <a:pt x="261498" y="2547498"/>
                  <a:pt x="261498" y="2530627"/>
                </a:cubicBezTo>
                <a:cubicBezTo>
                  <a:pt x="261498" y="2496886"/>
                  <a:pt x="303675" y="2404096"/>
                  <a:pt x="371159" y="2404096"/>
                </a:cubicBezTo>
                <a:cubicBezTo>
                  <a:pt x="388030" y="2404096"/>
                  <a:pt x="404900" y="2412531"/>
                  <a:pt x="413336" y="2420967"/>
                </a:cubicBezTo>
                <a:close/>
                <a:moveTo>
                  <a:pt x="565173" y="2353484"/>
                </a:moveTo>
                <a:lnTo>
                  <a:pt x="548303" y="2370354"/>
                </a:lnTo>
                <a:cubicBezTo>
                  <a:pt x="539867" y="2361919"/>
                  <a:pt x="522996" y="2345048"/>
                  <a:pt x="514561" y="2328177"/>
                </a:cubicBezTo>
                <a:cubicBezTo>
                  <a:pt x="522996" y="2319742"/>
                  <a:pt x="539867" y="2311306"/>
                  <a:pt x="556738" y="2311306"/>
                </a:cubicBezTo>
                <a:lnTo>
                  <a:pt x="565173" y="2353484"/>
                </a:lnTo>
                <a:close/>
                <a:moveTo>
                  <a:pt x="531432" y="2446273"/>
                </a:moveTo>
                <a:cubicBezTo>
                  <a:pt x="531432" y="2471579"/>
                  <a:pt x="506125" y="2539063"/>
                  <a:pt x="480819" y="2539063"/>
                </a:cubicBezTo>
                <a:cubicBezTo>
                  <a:pt x="455513" y="2539063"/>
                  <a:pt x="438642" y="2530627"/>
                  <a:pt x="430207" y="2522192"/>
                </a:cubicBezTo>
                <a:cubicBezTo>
                  <a:pt x="404900" y="2513757"/>
                  <a:pt x="404900" y="2496886"/>
                  <a:pt x="396465" y="2480015"/>
                </a:cubicBezTo>
                <a:cubicBezTo>
                  <a:pt x="413336" y="2463144"/>
                  <a:pt x="438642" y="2454709"/>
                  <a:pt x="455513" y="2446273"/>
                </a:cubicBezTo>
                <a:lnTo>
                  <a:pt x="455513" y="2412531"/>
                </a:lnTo>
                <a:cubicBezTo>
                  <a:pt x="430207" y="2387225"/>
                  <a:pt x="396465" y="2370354"/>
                  <a:pt x="371159" y="2370354"/>
                </a:cubicBezTo>
                <a:cubicBezTo>
                  <a:pt x="278369" y="2370354"/>
                  <a:pt x="227756" y="2488450"/>
                  <a:pt x="219321" y="2564369"/>
                </a:cubicBezTo>
                <a:cubicBezTo>
                  <a:pt x="210886" y="2581240"/>
                  <a:pt x="185579" y="2598111"/>
                  <a:pt x="160273" y="2606546"/>
                </a:cubicBezTo>
                <a:lnTo>
                  <a:pt x="160273" y="2488450"/>
                </a:lnTo>
                <a:cubicBezTo>
                  <a:pt x="194015" y="2370354"/>
                  <a:pt x="278369" y="2302871"/>
                  <a:pt x="371159" y="2302871"/>
                </a:cubicBezTo>
                <a:cubicBezTo>
                  <a:pt x="463948" y="2302871"/>
                  <a:pt x="531432" y="2361919"/>
                  <a:pt x="531432" y="2446273"/>
                </a:cubicBezTo>
                <a:close/>
                <a:moveTo>
                  <a:pt x="607351" y="2336613"/>
                </a:moveTo>
                <a:cubicBezTo>
                  <a:pt x="598915" y="2353484"/>
                  <a:pt x="598915" y="2395661"/>
                  <a:pt x="556738" y="2404096"/>
                </a:cubicBezTo>
                <a:cubicBezTo>
                  <a:pt x="598915" y="2378790"/>
                  <a:pt x="582044" y="2302871"/>
                  <a:pt x="607351" y="2294436"/>
                </a:cubicBezTo>
                <a:lnTo>
                  <a:pt x="607351" y="2336613"/>
                </a:lnTo>
                <a:close/>
                <a:moveTo>
                  <a:pt x="6731469" y="2260694"/>
                </a:moveTo>
                <a:cubicBezTo>
                  <a:pt x="6798952" y="2277565"/>
                  <a:pt x="6849565" y="2353484"/>
                  <a:pt x="6849565" y="2387225"/>
                </a:cubicBezTo>
                <a:cubicBezTo>
                  <a:pt x="6849565" y="2412531"/>
                  <a:pt x="6849565" y="2412531"/>
                  <a:pt x="6841129" y="2420967"/>
                </a:cubicBezTo>
                <a:lnTo>
                  <a:pt x="6815823" y="2420967"/>
                </a:lnTo>
                <a:cubicBezTo>
                  <a:pt x="6824258" y="2387225"/>
                  <a:pt x="6798952" y="2336613"/>
                  <a:pt x="6756775" y="2302871"/>
                </a:cubicBezTo>
                <a:cubicBezTo>
                  <a:pt x="6739904" y="2294436"/>
                  <a:pt x="6714598" y="2286000"/>
                  <a:pt x="6689292" y="2277565"/>
                </a:cubicBezTo>
                <a:cubicBezTo>
                  <a:pt x="6680856" y="2277565"/>
                  <a:pt x="6680856" y="2260694"/>
                  <a:pt x="6689292" y="2260694"/>
                </a:cubicBezTo>
                <a:lnTo>
                  <a:pt x="6731469" y="2260694"/>
                </a:lnTo>
                <a:close/>
                <a:moveTo>
                  <a:pt x="388030" y="2269129"/>
                </a:moveTo>
                <a:lnTo>
                  <a:pt x="345852" y="2269129"/>
                </a:lnTo>
                <a:cubicBezTo>
                  <a:pt x="345852" y="2260694"/>
                  <a:pt x="354288" y="2243823"/>
                  <a:pt x="362723" y="2235388"/>
                </a:cubicBezTo>
                <a:cubicBezTo>
                  <a:pt x="371159" y="2243823"/>
                  <a:pt x="388030" y="2260694"/>
                  <a:pt x="388030" y="2269129"/>
                </a:cubicBezTo>
                <a:close/>
                <a:moveTo>
                  <a:pt x="700140" y="2319742"/>
                </a:moveTo>
                <a:cubicBezTo>
                  <a:pt x="700140" y="2404096"/>
                  <a:pt x="666399" y="2454709"/>
                  <a:pt x="565173" y="2505321"/>
                </a:cubicBezTo>
                <a:cubicBezTo>
                  <a:pt x="556738" y="2496886"/>
                  <a:pt x="556738" y="2505321"/>
                  <a:pt x="556738" y="2480015"/>
                </a:cubicBezTo>
                <a:cubicBezTo>
                  <a:pt x="556738" y="2429402"/>
                  <a:pt x="649528" y="2404096"/>
                  <a:pt x="641092" y="2336613"/>
                </a:cubicBezTo>
                <a:lnTo>
                  <a:pt x="641092" y="2286000"/>
                </a:lnTo>
                <a:cubicBezTo>
                  <a:pt x="641092" y="2269129"/>
                  <a:pt x="641092" y="2226952"/>
                  <a:pt x="657963" y="2226952"/>
                </a:cubicBezTo>
                <a:cubicBezTo>
                  <a:pt x="683269" y="2243823"/>
                  <a:pt x="700140" y="2294436"/>
                  <a:pt x="700140" y="2319742"/>
                </a:cubicBezTo>
                <a:close/>
                <a:moveTo>
                  <a:pt x="6529019" y="2260694"/>
                </a:moveTo>
                <a:cubicBezTo>
                  <a:pt x="6512148" y="2252258"/>
                  <a:pt x="6495277" y="2235388"/>
                  <a:pt x="6495277" y="2210081"/>
                </a:cubicBezTo>
                <a:cubicBezTo>
                  <a:pt x="6495277" y="2193210"/>
                  <a:pt x="6529019" y="2210081"/>
                  <a:pt x="6545889" y="2210081"/>
                </a:cubicBezTo>
                <a:cubicBezTo>
                  <a:pt x="6545889" y="2226952"/>
                  <a:pt x="6537454" y="2243823"/>
                  <a:pt x="6529019" y="2260694"/>
                </a:cubicBezTo>
                <a:close/>
                <a:moveTo>
                  <a:pt x="6950790" y="2370354"/>
                </a:moveTo>
                <a:cubicBezTo>
                  <a:pt x="6950790" y="2480015"/>
                  <a:pt x="6942354" y="2488450"/>
                  <a:pt x="6942354" y="2496886"/>
                </a:cubicBezTo>
                <a:cubicBezTo>
                  <a:pt x="6925483" y="2488450"/>
                  <a:pt x="6900177" y="2471579"/>
                  <a:pt x="6874871" y="2446273"/>
                </a:cubicBezTo>
                <a:cubicBezTo>
                  <a:pt x="6917048" y="2336613"/>
                  <a:pt x="6798952" y="2226952"/>
                  <a:pt x="6714598" y="2226952"/>
                </a:cubicBezTo>
                <a:cubicBezTo>
                  <a:pt x="6697727" y="2226952"/>
                  <a:pt x="6638679" y="2235388"/>
                  <a:pt x="6638679" y="2269129"/>
                </a:cubicBezTo>
                <a:cubicBezTo>
                  <a:pt x="6638679" y="2286000"/>
                  <a:pt x="6663985" y="2302871"/>
                  <a:pt x="6663985" y="2328177"/>
                </a:cubicBezTo>
                <a:cubicBezTo>
                  <a:pt x="6663985" y="2361919"/>
                  <a:pt x="6630244" y="2370354"/>
                  <a:pt x="6613373" y="2370354"/>
                </a:cubicBezTo>
                <a:cubicBezTo>
                  <a:pt x="6571196" y="2370354"/>
                  <a:pt x="6554325" y="2319742"/>
                  <a:pt x="6554325" y="2302871"/>
                </a:cubicBezTo>
                <a:cubicBezTo>
                  <a:pt x="6554325" y="2201646"/>
                  <a:pt x="6672421" y="2176340"/>
                  <a:pt x="6731469" y="2176340"/>
                </a:cubicBezTo>
                <a:cubicBezTo>
                  <a:pt x="6841129" y="2176340"/>
                  <a:pt x="6883306" y="2226952"/>
                  <a:pt x="6950790" y="2370354"/>
                </a:cubicBezTo>
                <a:close/>
                <a:moveTo>
                  <a:pt x="6461535" y="2235388"/>
                </a:moveTo>
                <a:cubicBezTo>
                  <a:pt x="6469971" y="2277565"/>
                  <a:pt x="6537454" y="2269129"/>
                  <a:pt x="6503712" y="2319742"/>
                </a:cubicBezTo>
                <a:cubicBezTo>
                  <a:pt x="6444664" y="2286000"/>
                  <a:pt x="6436229" y="2243823"/>
                  <a:pt x="6436229" y="2218517"/>
                </a:cubicBezTo>
                <a:cubicBezTo>
                  <a:pt x="6436229" y="2201646"/>
                  <a:pt x="6444664" y="2184775"/>
                  <a:pt x="6461535" y="2167904"/>
                </a:cubicBezTo>
                <a:cubicBezTo>
                  <a:pt x="6469971" y="2184775"/>
                  <a:pt x="6453100" y="2210081"/>
                  <a:pt x="6461535" y="2235388"/>
                </a:cubicBezTo>
                <a:close/>
                <a:moveTo>
                  <a:pt x="328982" y="2193210"/>
                </a:moveTo>
                <a:cubicBezTo>
                  <a:pt x="328982" y="2210081"/>
                  <a:pt x="286804" y="2294436"/>
                  <a:pt x="244627" y="2311306"/>
                </a:cubicBezTo>
                <a:cubicBezTo>
                  <a:pt x="236192" y="2302871"/>
                  <a:pt x="236192" y="2302871"/>
                  <a:pt x="236192" y="2286000"/>
                </a:cubicBezTo>
                <a:cubicBezTo>
                  <a:pt x="236192" y="2252258"/>
                  <a:pt x="253063" y="2167904"/>
                  <a:pt x="320546" y="2167904"/>
                </a:cubicBezTo>
                <a:cubicBezTo>
                  <a:pt x="320546" y="2176340"/>
                  <a:pt x="328982" y="2176340"/>
                  <a:pt x="328982" y="2193210"/>
                </a:cubicBezTo>
                <a:close/>
                <a:moveTo>
                  <a:pt x="6756775" y="2134162"/>
                </a:moveTo>
                <a:lnTo>
                  <a:pt x="6731469" y="2134162"/>
                </a:lnTo>
                <a:lnTo>
                  <a:pt x="6748340" y="2117292"/>
                </a:lnTo>
                <a:cubicBezTo>
                  <a:pt x="6748340" y="2117292"/>
                  <a:pt x="6756775" y="2125727"/>
                  <a:pt x="6756775" y="2134162"/>
                </a:cubicBezTo>
                <a:close/>
                <a:moveTo>
                  <a:pt x="6436229" y="2134162"/>
                </a:moveTo>
                <a:cubicBezTo>
                  <a:pt x="6436229" y="2151033"/>
                  <a:pt x="6402487" y="2201646"/>
                  <a:pt x="6402487" y="2218517"/>
                </a:cubicBezTo>
                <a:cubicBezTo>
                  <a:pt x="6402487" y="2294436"/>
                  <a:pt x="6461535" y="2328177"/>
                  <a:pt x="6529019" y="2353484"/>
                </a:cubicBezTo>
                <a:cubicBezTo>
                  <a:pt x="6529019" y="2353484"/>
                  <a:pt x="6537454" y="2361919"/>
                  <a:pt x="6545889" y="2387225"/>
                </a:cubicBezTo>
                <a:lnTo>
                  <a:pt x="6486841" y="2387225"/>
                </a:lnTo>
                <a:cubicBezTo>
                  <a:pt x="6377181" y="2336613"/>
                  <a:pt x="6343439" y="2319742"/>
                  <a:pt x="6343439" y="2235388"/>
                </a:cubicBezTo>
                <a:cubicBezTo>
                  <a:pt x="6343439" y="2201646"/>
                  <a:pt x="6360310" y="2125727"/>
                  <a:pt x="6427793" y="2108856"/>
                </a:cubicBezTo>
                <a:cubicBezTo>
                  <a:pt x="6427793" y="2117292"/>
                  <a:pt x="6436229" y="2108856"/>
                  <a:pt x="6436229" y="2134162"/>
                </a:cubicBezTo>
                <a:close/>
                <a:moveTo>
                  <a:pt x="6832694" y="2159469"/>
                </a:moveTo>
                <a:lnTo>
                  <a:pt x="6798952" y="2159469"/>
                </a:lnTo>
                <a:cubicBezTo>
                  <a:pt x="6782081" y="2134162"/>
                  <a:pt x="6756775" y="2100421"/>
                  <a:pt x="6756775" y="2075114"/>
                </a:cubicBezTo>
                <a:cubicBezTo>
                  <a:pt x="6756775" y="2058244"/>
                  <a:pt x="6765210" y="2049808"/>
                  <a:pt x="6773646" y="2032937"/>
                </a:cubicBezTo>
                <a:cubicBezTo>
                  <a:pt x="6832694" y="2075114"/>
                  <a:pt x="6815823" y="2117292"/>
                  <a:pt x="6832694" y="2159469"/>
                </a:cubicBezTo>
                <a:close/>
                <a:moveTo>
                  <a:pt x="995380" y="2066679"/>
                </a:moveTo>
                <a:cubicBezTo>
                  <a:pt x="995380" y="2058244"/>
                  <a:pt x="1003816" y="2041373"/>
                  <a:pt x="1020686" y="2032937"/>
                </a:cubicBezTo>
                <a:cubicBezTo>
                  <a:pt x="1020686" y="2041373"/>
                  <a:pt x="1012251" y="2058244"/>
                  <a:pt x="995380" y="2066679"/>
                </a:cubicBezTo>
                <a:close/>
                <a:moveTo>
                  <a:pt x="472384" y="2083550"/>
                </a:moveTo>
                <a:cubicBezTo>
                  <a:pt x="472384" y="2108856"/>
                  <a:pt x="480819" y="2134162"/>
                  <a:pt x="497690" y="2151033"/>
                </a:cubicBezTo>
                <a:lnTo>
                  <a:pt x="489255" y="2167904"/>
                </a:lnTo>
                <a:cubicBezTo>
                  <a:pt x="463948" y="2151033"/>
                  <a:pt x="438642" y="2091985"/>
                  <a:pt x="438642" y="2091985"/>
                </a:cubicBezTo>
                <a:cubicBezTo>
                  <a:pt x="438642" y="2083550"/>
                  <a:pt x="472384" y="2007631"/>
                  <a:pt x="489255" y="2007631"/>
                </a:cubicBezTo>
                <a:cubicBezTo>
                  <a:pt x="480819" y="2032937"/>
                  <a:pt x="472384" y="2066679"/>
                  <a:pt x="472384" y="2083550"/>
                </a:cubicBezTo>
                <a:close/>
                <a:moveTo>
                  <a:pt x="784494" y="2066679"/>
                </a:moveTo>
                <a:cubicBezTo>
                  <a:pt x="792930" y="2100421"/>
                  <a:pt x="784494" y="2134162"/>
                  <a:pt x="792930" y="2167904"/>
                </a:cubicBezTo>
                <a:cubicBezTo>
                  <a:pt x="801365" y="2184775"/>
                  <a:pt x="835107" y="2201646"/>
                  <a:pt x="843542" y="2226952"/>
                </a:cubicBezTo>
                <a:cubicBezTo>
                  <a:pt x="894155" y="2311306"/>
                  <a:pt x="902590" y="2319742"/>
                  <a:pt x="902590" y="2378790"/>
                </a:cubicBezTo>
                <a:cubicBezTo>
                  <a:pt x="902590" y="2530627"/>
                  <a:pt x="801365" y="2623417"/>
                  <a:pt x="615786" y="2623417"/>
                </a:cubicBezTo>
                <a:cubicBezTo>
                  <a:pt x="556738" y="2699336"/>
                  <a:pt x="514561" y="2724642"/>
                  <a:pt x="455513" y="2724642"/>
                </a:cubicBezTo>
                <a:cubicBezTo>
                  <a:pt x="438642" y="2724642"/>
                  <a:pt x="413336" y="2716207"/>
                  <a:pt x="404900" y="2707771"/>
                </a:cubicBezTo>
                <a:cubicBezTo>
                  <a:pt x="421771" y="2707771"/>
                  <a:pt x="430207" y="2716207"/>
                  <a:pt x="447077" y="2716207"/>
                </a:cubicBezTo>
                <a:cubicBezTo>
                  <a:pt x="472384" y="2716207"/>
                  <a:pt x="573609" y="2657159"/>
                  <a:pt x="590480" y="2640288"/>
                </a:cubicBezTo>
                <a:cubicBezTo>
                  <a:pt x="598915" y="2631853"/>
                  <a:pt x="607351" y="2614982"/>
                  <a:pt x="615786" y="2598111"/>
                </a:cubicBezTo>
                <a:cubicBezTo>
                  <a:pt x="784494" y="2606546"/>
                  <a:pt x="885720" y="2522192"/>
                  <a:pt x="885720" y="2387225"/>
                </a:cubicBezTo>
                <a:cubicBezTo>
                  <a:pt x="885720" y="2260694"/>
                  <a:pt x="767624" y="2201646"/>
                  <a:pt x="767624" y="2176340"/>
                </a:cubicBezTo>
                <a:cubicBezTo>
                  <a:pt x="767624" y="2151033"/>
                  <a:pt x="784494" y="2134162"/>
                  <a:pt x="784494" y="2108856"/>
                </a:cubicBezTo>
                <a:cubicBezTo>
                  <a:pt x="784494" y="2066679"/>
                  <a:pt x="759188" y="1973889"/>
                  <a:pt x="691705" y="1957019"/>
                </a:cubicBezTo>
                <a:cubicBezTo>
                  <a:pt x="683269" y="1957019"/>
                  <a:pt x="666399" y="1940148"/>
                  <a:pt x="666399" y="1931712"/>
                </a:cubicBezTo>
                <a:cubicBezTo>
                  <a:pt x="708576" y="1940148"/>
                  <a:pt x="776059" y="2016066"/>
                  <a:pt x="784494" y="2066679"/>
                </a:cubicBezTo>
                <a:close/>
                <a:moveTo>
                  <a:pt x="463948" y="1957019"/>
                </a:moveTo>
                <a:cubicBezTo>
                  <a:pt x="463948" y="1999196"/>
                  <a:pt x="413336" y="2032937"/>
                  <a:pt x="413336" y="2091985"/>
                </a:cubicBezTo>
                <a:cubicBezTo>
                  <a:pt x="413336" y="2134162"/>
                  <a:pt x="447077" y="2210081"/>
                  <a:pt x="506125" y="2210081"/>
                </a:cubicBezTo>
                <a:lnTo>
                  <a:pt x="539867" y="2210081"/>
                </a:lnTo>
                <a:cubicBezTo>
                  <a:pt x="539867" y="2167904"/>
                  <a:pt x="522996" y="2108856"/>
                  <a:pt x="573609" y="2108856"/>
                </a:cubicBezTo>
                <a:cubicBezTo>
                  <a:pt x="615786" y="2108856"/>
                  <a:pt x="632657" y="2151033"/>
                  <a:pt x="632657" y="2176340"/>
                </a:cubicBezTo>
                <a:cubicBezTo>
                  <a:pt x="632657" y="2252258"/>
                  <a:pt x="556738" y="2286000"/>
                  <a:pt x="506125" y="2286000"/>
                </a:cubicBezTo>
                <a:cubicBezTo>
                  <a:pt x="396465" y="2286000"/>
                  <a:pt x="328982" y="2125727"/>
                  <a:pt x="328982" y="2066679"/>
                </a:cubicBezTo>
                <a:cubicBezTo>
                  <a:pt x="328982" y="1999196"/>
                  <a:pt x="371159" y="1948583"/>
                  <a:pt x="438642" y="1889535"/>
                </a:cubicBezTo>
                <a:cubicBezTo>
                  <a:pt x="455513" y="1906406"/>
                  <a:pt x="463948" y="1931712"/>
                  <a:pt x="463948" y="1957019"/>
                </a:cubicBezTo>
                <a:close/>
                <a:moveTo>
                  <a:pt x="6647114" y="1965454"/>
                </a:moveTo>
                <a:cubicBezTo>
                  <a:pt x="6647114" y="1990760"/>
                  <a:pt x="6638679" y="2041373"/>
                  <a:pt x="6604937" y="2058244"/>
                </a:cubicBezTo>
                <a:lnTo>
                  <a:pt x="6588067" y="2041373"/>
                </a:lnTo>
                <a:cubicBezTo>
                  <a:pt x="6604937" y="2016066"/>
                  <a:pt x="6630244" y="1990760"/>
                  <a:pt x="6630244" y="1965454"/>
                </a:cubicBezTo>
                <a:cubicBezTo>
                  <a:pt x="6630244" y="1940148"/>
                  <a:pt x="6604937" y="1897971"/>
                  <a:pt x="6588067" y="1864229"/>
                </a:cubicBezTo>
                <a:cubicBezTo>
                  <a:pt x="6621808" y="1881100"/>
                  <a:pt x="6647114" y="1940148"/>
                  <a:pt x="6647114" y="1965454"/>
                </a:cubicBezTo>
                <a:close/>
                <a:moveTo>
                  <a:pt x="6301262" y="1931712"/>
                </a:moveTo>
                <a:cubicBezTo>
                  <a:pt x="6275956" y="1973889"/>
                  <a:pt x="6284391" y="2041373"/>
                  <a:pt x="6267520" y="2100421"/>
                </a:cubicBezTo>
                <a:cubicBezTo>
                  <a:pt x="6250650" y="2142598"/>
                  <a:pt x="6191602" y="2201646"/>
                  <a:pt x="6191602" y="2260694"/>
                </a:cubicBezTo>
                <a:cubicBezTo>
                  <a:pt x="6191602" y="2345048"/>
                  <a:pt x="6275956" y="2471579"/>
                  <a:pt x="6385616" y="2471579"/>
                </a:cubicBezTo>
                <a:lnTo>
                  <a:pt x="6478406" y="2471579"/>
                </a:lnTo>
                <a:cubicBezTo>
                  <a:pt x="6537454" y="2572805"/>
                  <a:pt x="6647114" y="2572805"/>
                  <a:pt x="6739904" y="2581240"/>
                </a:cubicBezTo>
                <a:cubicBezTo>
                  <a:pt x="6714598" y="2589675"/>
                  <a:pt x="6672421" y="2598111"/>
                  <a:pt x="6655550" y="2598111"/>
                </a:cubicBezTo>
                <a:cubicBezTo>
                  <a:pt x="6579631" y="2598111"/>
                  <a:pt x="6537454" y="2530627"/>
                  <a:pt x="6461535" y="2496886"/>
                </a:cubicBezTo>
                <a:cubicBezTo>
                  <a:pt x="6419358" y="2480015"/>
                  <a:pt x="6368745" y="2488450"/>
                  <a:pt x="6326568" y="2480015"/>
                </a:cubicBezTo>
                <a:cubicBezTo>
                  <a:pt x="6200037" y="2463144"/>
                  <a:pt x="6166295" y="2336613"/>
                  <a:pt x="6166295" y="2269129"/>
                </a:cubicBezTo>
                <a:cubicBezTo>
                  <a:pt x="6166295" y="2125727"/>
                  <a:pt x="6250650" y="2167904"/>
                  <a:pt x="6267520" y="1982325"/>
                </a:cubicBezTo>
                <a:cubicBezTo>
                  <a:pt x="6267520" y="1931712"/>
                  <a:pt x="6326568" y="1838923"/>
                  <a:pt x="6402487" y="1822052"/>
                </a:cubicBezTo>
                <a:cubicBezTo>
                  <a:pt x="6377181" y="1847358"/>
                  <a:pt x="6318133" y="1881100"/>
                  <a:pt x="6301262" y="1931712"/>
                </a:cubicBezTo>
                <a:close/>
                <a:moveTo>
                  <a:pt x="851978" y="1965454"/>
                </a:moveTo>
                <a:cubicBezTo>
                  <a:pt x="868849" y="1999196"/>
                  <a:pt x="860413" y="2049808"/>
                  <a:pt x="877284" y="2091985"/>
                </a:cubicBezTo>
                <a:cubicBezTo>
                  <a:pt x="885720" y="2125727"/>
                  <a:pt x="936332" y="2159469"/>
                  <a:pt x="953203" y="2201646"/>
                </a:cubicBezTo>
                <a:cubicBezTo>
                  <a:pt x="978509" y="2243823"/>
                  <a:pt x="1012251" y="2328177"/>
                  <a:pt x="1012251" y="2387225"/>
                </a:cubicBezTo>
                <a:cubicBezTo>
                  <a:pt x="1012251" y="2463144"/>
                  <a:pt x="944768" y="2623417"/>
                  <a:pt x="851978" y="2674030"/>
                </a:cubicBezTo>
                <a:cubicBezTo>
                  <a:pt x="801365" y="2699336"/>
                  <a:pt x="733882" y="2707771"/>
                  <a:pt x="683269" y="2724642"/>
                </a:cubicBezTo>
                <a:cubicBezTo>
                  <a:pt x="649528" y="2733078"/>
                  <a:pt x="641092" y="2766819"/>
                  <a:pt x="615786" y="2783690"/>
                </a:cubicBezTo>
                <a:cubicBezTo>
                  <a:pt x="548303" y="2825867"/>
                  <a:pt x="506125" y="2834303"/>
                  <a:pt x="455513" y="2834303"/>
                </a:cubicBezTo>
                <a:cubicBezTo>
                  <a:pt x="404900" y="2834303"/>
                  <a:pt x="312111" y="2808996"/>
                  <a:pt x="278369" y="2783690"/>
                </a:cubicBezTo>
                <a:cubicBezTo>
                  <a:pt x="295240" y="2758384"/>
                  <a:pt x="320546" y="2733078"/>
                  <a:pt x="337417" y="2733078"/>
                </a:cubicBezTo>
                <a:cubicBezTo>
                  <a:pt x="362723" y="2733078"/>
                  <a:pt x="438642" y="2766819"/>
                  <a:pt x="455513" y="2766819"/>
                </a:cubicBezTo>
                <a:cubicBezTo>
                  <a:pt x="506125" y="2766819"/>
                  <a:pt x="607351" y="2674030"/>
                  <a:pt x="632657" y="2665594"/>
                </a:cubicBezTo>
                <a:cubicBezTo>
                  <a:pt x="657963" y="2648723"/>
                  <a:pt x="700140" y="2657159"/>
                  <a:pt x="733882" y="2648723"/>
                </a:cubicBezTo>
                <a:cubicBezTo>
                  <a:pt x="877284" y="2606546"/>
                  <a:pt x="936332" y="2496886"/>
                  <a:pt x="936332" y="2387225"/>
                </a:cubicBezTo>
                <a:cubicBezTo>
                  <a:pt x="936332" y="2361919"/>
                  <a:pt x="927897" y="2286000"/>
                  <a:pt x="902590" y="2252258"/>
                </a:cubicBezTo>
                <a:cubicBezTo>
                  <a:pt x="885720" y="2210081"/>
                  <a:pt x="843542" y="2184775"/>
                  <a:pt x="826672" y="2151033"/>
                </a:cubicBezTo>
                <a:cubicBezTo>
                  <a:pt x="809801" y="2117292"/>
                  <a:pt x="826672" y="2083550"/>
                  <a:pt x="818236" y="2049808"/>
                </a:cubicBezTo>
                <a:cubicBezTo>
                  <a:pt x="818236" y="2016066"/>
                  <a:pt x="750753" y="1940148"/>
                  <a:pt x="717011" y="1914841"/>
                </a:cubicBezTo>
                <a:cubicBezTo>
                  <a:pt x="700140" y="1906406"/>
                  <a:pt x="666399" y="1897971"/>
                  <a:pt x="657963" y="1889535"/>
                </a:cubicBezTo>
                <a:cubicBezTo>
                  <a:pt x="632657" y="1881100"/>
                  <a:pt x="632657" y="1864229"/>
                  <a:pt x="632657" y="1847358"/>
                </a:cubicBezTo>
                <a:cubicBezTo>
                  <a:pt x="632657" y="1813616"/>
                  <a:pt x="649528" y="1822052"/>
                  <a:pt x="666399" y="1822052"/>
                </a:cubicBezTo>
                <a:cubicBezTo>
                  <a:pt x="725447" y="1822052"/>
                  <a:pt x="818236" y="1881100"/>
                  <a:pt x="851978" y="1965454"/>
                </a:cubicBezTo>
                <a:close/>
                <a:moveTo>
                  <a:pt x="927897" y="1864229"/>
                </a:moveTo>
                <a:cubicBezTo>
                  <a:pt x="927897" y="1872664"/>
                  <a:pt x="894155" y="1923277"/>
                  <a:pt x="885720" y="1940148"/>
                </a:cubicBezTo>
                <a:cubicBezTo>
                  <a:pt x="902590" y="1889535"/>
                  <a:pt x="902590" y="1847358"/>
                  <a:pt x="902590" y="1805181"/>
                </a:cubicBezTo>
                <a:cubicBezTo>
                  <a:pt x="919461" y="1822052"/>
                  <a:pt x="927897" y="1838923"/>
                  <a:pt x="927897" y="1864229"/>
                </a:cubicBezTo>
                <a:close/>
                <a:moveTo>
                  <a:pt x="1349668" y="1914841"/>
                </a:moveTo>
                <a:cubicBezTo>
                  <a:pt x="1358103" y="1906406"/>
                  <a:pt x="1374974" y="1889535"/>
                  <a:pt x="1383410" y="1872664"/>
                </a:cubicBezTo>
                <a:cubicBezTo>
                  <a:pt x="1400280" y="1872664"/>
                  <a:pt x="1425587" y="1881100"/>
                  <a:pt x="1425587" y="1897971"/>
                </a:cubicBezTo>
                <a:cubicBezTo>
                  <a:pt x="1425587" y="1965454"/>
                  <a:pt x="1332797" y="1957019"/>
                  <a:pt x="1307491" y="1957019"/>
                </a:cubicBezTo>
                <a:cubicBezTo>
                  <a:pt x="1290620" y="1965454"/>
                  <a:pt x="1265314" y="1990760"/>
                  <a:pt x="1248443" y="1990760"/>
                </a:cubicBezTo>
                <a:cubicBezTo>
                  <a:pt x="1189395" y="1999196"/>
                  <a:pt x="1105041" y="1982325"/>
                  <a:pt x="1105041" y="2066679"/>
                </a:cubicBezTo>
                <a:cubicBezTo>
                  <a:pt x="1105041" y="2100421"/>
                  <a:pt x="1121911" y="2125727"/>
                  <a:pt x="1155653" y="2142598"/>
                </a:cubicBezTo>
                <a:lnTo>
                  <a:pt x="1180959" y="2142598"/>
                </a:lnTo>
                <a:cubicBezTo>
                  <a:pt x="1189395" y="2125727"/>
                  <a:pt x="1180959" y="2100421"/>
                  <a:pt x="1189395" y="2075114"/>
                </a:cubicBezTo>
                <a:cubicBezTo>
                  <a:pt x="1197830" y="2075114"/>
                  <a:pt x="1189395" y="2066679"/>
                  <a:pt x="1214701" y="2066679"/>
                </a:cubicBezTo>
                <a:cubicBezTo>
                  <a:pt x="1231572" y="2066679"/>
                  <a:pt x="1256878" y="2083550"/>
                  <a:pt x="1256878" y="2108856"/>
                </a:cubicBezTo>
                <a:cubicBezTo>
                  <a:pt x="1256878" y="2125727"/>
                  <a:pt x="1248443" y="2134162"/>
                  <a:pt x="1240007" y="2151033"/>
                </a:cubicBezTo>
                <a:cubicBezTo>
                  <a:pt x="1214701" y="2176340"/>
                  <a:pt x="1172524" y="2184775"/>
                  <a:pt x="1130347" y="2201646"/>
                </a:cubicBezTo>
                <a:cubicBezTo>
                  <a:pt x="1138782" y="2243823"/>
                  <a:pt x="1138782" y="2286000"/>
                  <a:pt x="1121911" y="2328177"/>
                </a:cubicBezTo>
                <a:lnTo>
                  <a:pt x="1121911" y="2353484"/>
                </a:lnTo>
                <a:cubicBezTo>
                  <a:pt x="1096605" y="2328177"/>
                  <a:pt x="1088170" y="2294436"/>
                  <a:pt x="1088170" y="2269129"/>
                </a:cubicBezTo>
                <a:cubicBezTo>
                  <a:pt x="1088170" y="2243823"/>
                  <a:pt x="1105041" y="2210081"/>
                  <a:pt x="1105041" y="2184775"/>
                </a:cubicBezTo>
                <a:cubicBezTo>
                  <a:pt x="1105041" y="2167904"/>
                  <a:pt x="1054428" y="2083550"/>
                  <a:pt x="1054428" y="2066679"/>
                </a:cubicBezTo>
                <a:cubicBezTo>
                  <a:pt x="1054428" y="2041373"/>
                  <a:pt x="1105041" y="1982325"/>
                  <a:pt x="1105041" y="1965454"/>
                </a:cubicBezTo>
                <a:cubicBezTo>
                  <a:pt x="1105041" y="1940148"/>
                  <a:pt x="1079734" y="1923277"/>
                  <a:pt x="1079734" y="1906406"/>
                </a:cubicBezTo>
                <a:cubicBezTo>
                  <a:pt x="1079734" y="1881100"/>
                  <a:pt x="1096605" y="1855793"/>
                  <a:pt x="1121911" y="1830487"/>
                </a:cubicBezTo>
                <a:lnTo>
                  <a:pt x="1180959" y="1830487"/>
                </a:lnTo>
                <a:cubicBezTo>
                  <a:pt x="1180959" y="1838923"/>
                  <a:pt x="1189395" y="1838923"/>
                  <a:pt x="1189395" y="1855793"/>
                </a:cubicBezTo>
                <a:cubicBezTo>
                  <a:pt x="1189395" y="1881100"/>
                  <a:pt x="1147218" y="1889535"/>
                  <a:pt x="1130347" y="1906406"/>
                </a:cubicBezTo>
                <a:cubicBezTo>
                  <a:pt x="1147218" y="1931712"/>
                  <a:pt x="1164089" y="1948583"/>
                  <a:pt x="1189395" y="1948583"/>
                </a:cubicBezTo>
                <a:cubicBezTo>
                  <a:pt x="1231572" y="1948583"/>
                  <a:pt x="1290620" y="1889535"/>
                  <a:pt x="1290620" y="1855793"/>
                </a:cubicBezTo>
                <a:cubicBezTo>
                  <a:pt x="1290620" y="1830487"/>
                  <a:pt x="1273749" y="1805181"/>
                  <a:pt x="1273749" y="1788310"/>
                </a:cubicBezTo>
                <a:cubicBezTo>
                  <a:pt x="1273749" y="1763004"/>
                  <a:pt x="1290620" y="1779875"/>
                  <a:pt x="1299055" y="1771439"/>
                </a:cubicBezTo>
                <a:cubicBezTo>
                  <a:pt x="1349668" y="1805181"/>
                  <a:pt x="1315926" y="1855793"/>
                  <a:pt x="1349668" y="1914841"/>
                </a:cubicBezTo>
                <a:close/>
                <a:moveTo>
                  <a:pt x="6748340" y="1982325"/>
                </a:moveTo>
                <a:cubicBezTo>
                  <a:pt x="6748340" y="2100421"/>
                  <a:pt x="6647114" y="2176340"/>
                  <a:pt x="6562760" y="2176340"/>
                </a:cubicBezTo>
                <a:cubicBezTo>
                  <a:pt x="6512148" y="2176340"/>
                  <a:pt x="6444664" y="2117292"/>
                  <a:pt x="6444664" y="2083550"/>
                </a:cubicBezTo>
                <a:cubicBezTo>
                  <a:pt x="6444664" y="2049808"/>
                  <a:pt x="6486841" y="2024502"/>
                  <a:pt x="6512148" y="2024502"/>
                </a:cubicBezTo>
                <a:cubicBezTo>
                  <a:pt x="6529019" y="2024502"/>
                  <a:pt x="6579631" y="2016066"/>
                  <a:pt x="6562760" y="2091985"/>
                </a:cubicBezTo>
                <a:cubicBezTo>
                  <a:pt x="6571196" y="2091985"/>
                  <a:pt x="6562760" y="2100421"/>
                  <a:pt x="6579631" y="2100421"/>
                </a:cubicBezTo>
                <a:cubicBezTo>
                  <a:pt x="6630244" y="2100421"/>
                  <a:pt x="6680856" y="1999196"/>
                  <a:pt x="6680856" y="1982325"/>
                </a:cubicBezTo>
                <a:cubicBezTo>
                  <a:pt x="6680856" y="1923277"/>
                  <a:pt x="6596502" y="1822052"/>
                  <a:pt x="6596502" y="1822052"/>
                </a:cubicBezTo>
                <a:cubicBezTo>
                  <a:pt x="6596502" y="1796745"/>
                  <a:pt x="6604937" y="1779875"/>
                  <a:pt x="6613373" y="1763004"/>
                </a:cubicBezTo>
                <a:cubicBezTo>
                  <a:pt x="6680856" y="1771439"/>
                  <a:pt x="6748340" y="1931712"/>
                  <a:pt x="6748340" y="1982325"/>
                </a:cubicBezTo>
                <a:close/>
                <a:moveTo>
                  <a:pt x="6419358" y="1729262"/>
                </a:moveTo>
                <a:cubicBezTo>
                  <a:pt x="6427793" y="1737697"/>
                  <a:pt x="6427793" y="1729262"/>
                  <a:pt x="6427793" y="1754568"/>
                </a:cubicBezTo>
                <a:cubicBezTo>
                  <a:pt x="6427793" y="1771439"/>
                  <a:pt x="6419358" y="1779875"/>
                  <a:pt x="6402487" y="1788310"/>
                </a:cubicBezTo>
                <a:cubicBezTo>
                  <a:pt x="6385616" y="1796745"/>
                  <a:pt x="6351875" y="1796745"/>
                  <a:pt x="6335004" y="1822052"/>
                </a:cubicBezTo>
                <a:cubicBezTo>
                  <a:pt x="6301262" y="1847358"/>
                  <a:pt x="6267520" y="1881100"/>
                  <a:pt x="6250650" y="1923277"/>
                </a:cubicBezTo>
                <a:cubicBezTo>
                  <a:pt x="6233779" y="1957019"/>
                  <a:pt x="6250650" y="2016066"/>
                  <a:pt x="6225343" y="2058244"/>
                </a:cubicBezTo>
                <a:cubicBezTo>
                  <a:pt x="6174731" y="2151033"/>
                  <a:pt x="6132554" y="2193210"/>
                  <a:pt x="6132554" y="2269129"/>
                </a:cubicBezTo>
                <a:cubicBezTo>
                  <a:pt x="6132554" y="2404096"/>
                  <a:pt x="6250650" y="2555934"/>
                  <a:pt x="6444664" y="2522192"/>
                </a:cubicBezTo>
                <a:cubicBezTo>
                  <a:pt x="6503712" y="2581240"/>
                  <a:pt x="6588067" y="2631853"/>
                  <a:pt x="6663985" y="2631853"/>
                </a:cubicBezTo>
                <a:cubicBezTo>
                  <a:pt x="6680856" y="2631853"/>
                  <a:pt x="6756775" y="2606546"/>
                  <a:pt x="6773646" y="2606546"/>
                </a:cubicBezTo>
                <a:cubicBezTo>
                  <a:pt x="6798952" y="2606546"/>
                  <a:pt x="6790517" y="2614982"/>
                  <a:pt x="6807388" y="2614982"/>
                </a:cubicBezTo>
                <a:cubicBezTo>
                  <a:pt x="6807388" y="2623417"/>
                  <a:pt x="6815823" y="2640288"/>
                  <a:pt x="6815823" y="2648723"/>
                </a:cubicBezTo>
                <a:cubicBezTo>
                  <a:pt x="6782081" y="2665594"/>
                  <a:pt x="6714598" y="2674030"/>
                  <a:pt x="6697727" y="2674030"/>
                </a:cubicBezTo>
                <a:cubicBezTo>
                  <a:pt x="6579631" y="2674030"/>
                  <a:pt x="6588067" y="2640288"/>
                  <a:pt x="6436229" y="2581240"/>
                </a:cubicBezTo>
                <a:cubicBezTo>
                  <a:pt x="6394052" y="2564369"/>
                  <a:pt x="6335004" y="2572805"/>
                  <a:pt x="6301262" y="2564369"/>
                </a:cubicBezTo>
                <a:cubicBezTo>
                  <a:pt x="6259085" y="2555934"/>
                  <a:pt x="6166295" y="2513757"/>
                  <a:pt x="6140989" y="2463144"/>
                </a:cubicBezTo>
                <a:cubicBezTo>
                  <a:pt x="6098812" y="2387225"/>
                  <a:pt x="6081941" y="2345048"/>
                  <a:pt x="6081941" y="2269129"/>
                </a:cubicBezTo>
                <a:cubicBezTo>
                  <a:pt x="6081941" y="2243823"/>
                  <a:pt x="6090377" y="2218517"/>
                  <a:pt x="6090377" y="2193210"/>
                </a:cubicBezTo>
                <a:cubicBezTo>
                  <a:pt x="6107247" y="2151033"/>
                  <a:pt x="6140989" y="2100421"/>
                  <a:pt x="6157860" y="2049808"/>
                </a:cubicBezTo>
                <a:cubicBezTo>
                  <a:pt x="6183166" y="1990760"/>
                  <a:pt x="6191602" y="1914841"/>
                  <a:pt x="6225343" y="1855793"/>
                </a:cubicBezTo>
                <a:cubicBezTo>
                  <a:pt x="6242214" y="1805181"/>
                  <a:pt x="6326568" y="1737697"/>
                  <a:pt x="6385616" y="1729262"/>
                </a:cubicBezTo>
                <a:lnTo>
                  <a:pt x="6419358" y="1729262"/>
                </a:lnTo>
                <a:close/>
                <a:moveTo>
                  <a:pt x="6191602" y="1847358"/>
                </a:moveTo>
                <a:cubicBezTo>
                  <a:pt x="6183166" y="1830487"/>
                  <a:pt x="6174731" y="1805181"/>
                  <a:pt x="6174731" y="1779875"/>
                </a:cubicBezTo>
                <a:cubicBezTo>
                  <a:pt x="6174731" y="1763004"/>
                  <a:pt x="6183166" y="1729262"/>
                  <a:pt x="6200037" y="1712391"/>
                </a:cubicBezTo>
                <a:lnTo>
                  <a:pt x="6191602" y="1847358"/>
                </a:lnTo>
                <a:close/>
                <a:moveTo>
                  <a:pt x="5761395" y="1678650"/>
                </a:moveTo>
                <a:cubicBezTo>
                  <a:pt x="5778266" y="1703956"/>
                  <a:pt x="5778266" y="1737697"/>
                  <a:pt x="5795137" y="1771439"/>
                </a:cubicBezTo>
                <a:cubicBezTo>
                  <a:pt x="5812008" y="1796745"/>
                  <a:pt x="5871055" y="1838923"/>
                  <a:pt x="5913233" y="1838923"/>
                </a:cubicBezTo>
                <a:cubicBezTo>
                  <a:pt x="5930103" y="1838923"/>
                  <a:pt x="5946974" y="1830487"/>
                  <a:pt x="5963845" y="1813616"/>
                </a:cubicBezTo>
                <a:cubicBezTo>
                  <a:pt x="5930103" y="1771439"/>
                  <a:pt x="5938539" y="1796745"/>
                  <a:pt x="5904797" y="1763004"/>
                </a:cubicBezTo>
                <a:lnTo>
                  <a:pt x="5904797" y="1737697"/>
                </a:lnTo>
                <a:cubicBezTo>
                  <a:pt x="5913233" y="1737697"/>
                  <a:pt x="5921668" y="1729262"/>
                  <a:pt x="5946974" y="1729262"/>
                </a:cubicBezTo>
                <a:cubicBezTo>
                  <a:pt x="5980716" y="1729262"/>
                  <a:pt x="6022893" y="1788310"/>
                  <a:pt x="6022893" y="1813616"/>
                </a:cubicBezTo>
                <a:cubicBezTo>
                  <a:pt x="6022893" y="1830487"/>
                  <a:pt x="6006022" y="1838923"/>
                  <a:pt x="6006022" y="1864229"/>
                </a:cubicBezTo>
                <a:cubicBezTo>
                  <a:pt x="6006022" y="1881100"/>
                  <a:pt x="6056635" y="1914841"/>
                  <a:pt x="6056635" y="1965454"/>
                </a:cubicBezTo>
                <a:cubicBezTo>
                  <a:pt x="6056635" y="2049808"/>
                  <a:pt x="5997587" y="2066679"/>
                  <a:pt x="5997587" y="2108856"/>
                </a:cubicBezTo>
                <a:cubicBezTo>
                  <a:pt x="5997587" y="2134162"/>
                  <a:pt x="6014458" y="2151033"/>
                  <a:pt x="6014458" y="2176340"/>
                </a:cubicBezTo>
                <a:cubicBezTo>
                  <a:pt x="6014458" y="2193210"/>
                  <a:pt x="6006022" y="2218517"/>
                  <a:pt x="6006022" y="2235388"/>
                </a:cubicBezTo>
                <a:cubicBezTo>
                  <a:pt x="5955410" y="2201646"/>
                  <a:pt x="5955410" y="2151033"/>
                  <a:pt x="5930103" y="2117292"/>
                </a:cubicBezTo>
                <a:cubicBezTo>
                  <a:pt x="5904797" y="2066679"/>
                  <a:pt x="5837314" y="2075114"/>
                  <a:pt x="5837314" y="2016066"/>
                </a:cubicBezTo>
                <a:cubicBezTo>
                  <a:pt x="5837314" y="1990760"/>
                  <a:pt x="5862620" y="1948583"/>
                  <a:pt x="5879491" y="1948583"/>
                </a:cubicBezTo>
                <a:cubicBezTo>
                  <a:pt x="5904797" y="1948583"/>
                  <a:pt x="5913233" y="1965454"/>
                  <a:pt x="5930103" y="1982325"/>
                </a:cubicBezTo>
                <a:cubicBezTo>
                  <a:pt x="5921668" y="1990760"/>
                  <a:pt x="5913233" y="2007631"/>
                  <a:pt x="5904797" y="2016066"/>
                </a:cubicBezTo>
                <a:cubicBezTo>
                  <a:pt x="5921668" y="2032937"/>
                  <a:pt x="5930103" y="2049808"/>
                  <a:pt x="5955410" y="2049808"/>
                </a:cubicBezTo>
                <a:cubicBezTo>
                  <a:pt x="5972281" y="2049808"/>
                  <a:pt x="6014458" y="1990760"/>
                  <a:pt x="6014458" y="1973889"/>
                </a:cubicBezTo>
                <a:cubicBezTo>
                  <a:pt x="6014458" y="1940148"/>
                  <a:pt x="5955410" y="1881100"/>
                  <a:pt x="5921668" y="1881100"/>
                </a:cubicBezTo>
                <a:cubicBezTo>
                  <a:pt x="5896362" y="1881100"/>
                  <a:pt x="5887926" y="1889535"/>
                  <a:pt x="5871055" y="1881100"/>
                </a:cubicBezTo>
                <a:cubicBezTo>
                  <a:pt x="5845749" y="1881100"/>
                  <a:pt x="5803572" y="1855793"/>
                  <a:pt x="5786701" y="1855793"/>
                </a:cubicBezTo>
                <a:cubicBezTo>
                  <a:pt x="5761395" y="1855793"/>
                  <a:pt x="5744524" y="1872664"/>
                  <a:pt x="5719218" y="1872664"/>
                </a:cubicBezTo>
                <a:cubicBezTo>
                  <a:pt x="5702347" y="1872664"/>
                  <a:pt x="5668605" y="1847358"/>
                  <a:pt x="5651734" y="1830487"/>
                </a:cubicBezTo>
                <a:lnTo>
                  <a:pt x="5651734" y="1779875"/>
                </a:lnTo>
                <a:cubicBezTo>
                  <a:pt x="5660170" y="1779875"/>
                  <a:pt x="5651734" y="1771439"/>
                  <a:pt x="5677041" y="1771439"/>
                </a:cubicBezTo>
                <a:cubicBezTo>
                  <a:pt x="5693912" y="1771439"/>
                  <a:pt x="5710782" y="1805181"/>
                  <a:pt x="5727653" y="1822052"/>
                </a:cubicBezTo>
                <a:cubicBezTo>
                  <a:pt x="5736089" y="1813616"/>
                  <a:pt x="5752960" y="1813616"/>
                  <a:pt x="5752960" y="1788310"/>
                </a:cubicBezTo>
                <a:cubicBezTo>
                  <a:pt x="5752960" y="1771439"/>
                  <a:pt x="5736089" y="1763004"/>
                  <a:pt x="5736089" y="1746133"/>
                </a:cubicBezTo>
                <a:lnTo>
                  <a:pt x="5736089" y="1678650"/>
                </a:lnTo>
                <a:lnTo>
                  <a:pt x="5761395" y="1678650"/>
                </a:lnTo>
                <a:close/>
                <a:moveTo>
                  <a:pt x="1324362" y="1695520"/>
                </a:moveTo>
                <a:cubicBezTo>
                  <a:pt x="1315926" y="1712391"/>
                  <a:pt x="1273749" y="1754568"/>
                  <a:pt x="1248443" y="1763004"/>
                </a:cubicBezTo>
                <a:cubicBezTo>
                  <a:pt x="1248443" y="1754568"/>
                  <a:pt x="1240007" y="1754568"/>
                  <a:pt x="1240007" y="1737697"/>
                </a:cubicBezTo>
                <a:cubicBezTo>
                  <a:pt x="1240007" y="1712391"/>
                  <a:pt x="1265314" y="1678650"/>
                  <a:pt x="1290620" y="1678650"/>
                </a:cubicBezTo>
                <a:cubicBezTo>
                  <a:pt x="1307491" y="1678650"/>
                  <a:pt x="1315926" y="1695520"/>
                  <a:pt x="1324362" y="1695520"/>
                </a:cubicBezTo>
                <a:close/>
                <a:moveTo>
                  <a:pt x="1020686" y="1864229"/>
                </a:moveTo>
                <a:cubicBezTo>
                  <a:pt x="1020686" y="1897971"/>
                  <a:pt x="995380" y="2016066"/>
                  <a:pt x="911026" y="2058244"/>
                </a:cubicBezTo>
                <a:cubicBezTo>
                  <a:pt x="911026" y="2041373"/>
                  <a:pt x="902590" y="2024502"/>
                  <a:pt x="902590" y="2007631"/>
                </a:cubicBezTo>
                <a:cubicBezTo>
                  <a:pt x="902590" y="1982325"/>
                  <a:pt x="953203" y="1914841"/>
                  <a:pt x="953203" y="1872664"/>
                </a:cubicBezTo>
                <a:cubicBezTo>
                  <a:pt x="953203" y="1830487"/>
                  <a:pt x="961638" y="1813616"/>
                  <a:pt x="902590" y="1754568"/>
                </a:cubicBezTo>
                <a:cubicBezTo>
                  <a:pt x="868849" y="1771439"/>
                  <a:pt x="843542" y="1822052"/>
                  <a:pt x="818236" y="1822052"/>
                </a:cubicBezTo>
                <a:cubicBezTo>
                  <a:pt x="801365" y="1822052"/>
                  <a:pt x="767624" y="1779875"/>
                  <a:pt x="767624" y="1763004"/>
                </a:cubicBezTo>
                <a:cubicBezTo>
                  <a:pt x="767624" y="1695520"/>
                  <a:pt x="818236" y="1678650"/>
                  <a:pt x="860413" y="1678650"/>
                </a:cubicBezTo>
                <a:cubicBezTo>
                  <a:pt x="995380" y="1678650"/>
                  <a:pt x="1020686" y="1796745"/>
                  <a:pt x="1020686" y="1864229"/>
                </a:cubicBezTo>
                <a:close/>
                <a:moveTo>
                  <a:pt x="5845749" y="1636472"/>
                </a:moveTo>
                <a:cubicBezTo>
                  <a:pt x="5837314" y="1644908"/>
                  <a:pt x="5845749" y="1670214"/>
                  <a:pt x="5820443" y="1670214"/>
                </a:cubicBezTo>
                <a:cubicBezTo>
                  <a:pt x="5803572" y="1670214"/>
                  <a:pt x="5778266" y="1653343"/>
                  <a:pt x="5761395" y="1636472"/>
                </a:cubicBezTo>
                <a:cubicBezTo>
                  <a:pt x="5769830" y="1619602"/>
                  <a:pt x="5769830" y="1602731"/>
                  <a:pt x="5786701" y="1602731"/>
                </a:cubicBezTo>
                <a:cubicBezTo>
                  <a:pt x="5812008" y="1602731"/>
                  <a:pt x="5828878" y="1619602"/>
                  <a:pt x="5845749" y="1636472"/>
                </a:cubicBezTo>
                <a:close/>
                <a:moveTo>
                  <a:pt x="6309698" y="1661779"/>
                </a:moveTo>
                <a:cubicBezTo>
                  <a:pt x="6309698" y="1678650"/>
                  <a:pt x="6275956" y="1712391"/>
                  <a:pt x="6259085" y="1712391"/>
                </a:cubicBezTo>
                <a:cubicBezTo>
                  <a:pt x="6233779" y="1712391"/>
                  <a:pt x="6208472" y="1678650"/>
                  <a:pt x="6191602" y="1678650"/>
                </a:cubicBezTo>
                <a:cubicBezTo>
                  <a:pt x="6140989" y="1678650"/>
                  <a:pt x="6140989" y="1779875"/>
                  <a:pt x="6140989" y="1779875"/>
                </a:cubicBezTo>
                <a:cubicBezTo>
                  <a:pt x="6140989" y="1796745"/>
                  <a:pt x="6174731" y="1864229"/>
                  <a:pt x="6174731" y="1881100"/>
                </a:cubicBezTo>
                <a:cubicBezTo>
                  <a:pt x="6174731" y="1906406"/>
                  <a:pt x="6166295" y="1914841"/>
                  <a:pt x="6157860" y="1931712"/>
                </a:cubicBezTo>
                <a:cubicBezTo>
                  <a:pt x="6107247" y="1897971"/>
                  <a:pt x="6073506" y="1822052"/>
                  <a:pt x="6073506" y="1771439"/>
                </a:cubicBezTo>
                <a:cubicBezTo>
                  <a:pt x="6073506" y="1703956"/>
                  <a:pt x="6115683" y="1585860"/>
                  <a:pt x="6225343" y="1585860"/>
                </a:cubicBezTo>
                <a:cubicBezTo>
                  <a:pt x="6267520" y="1585860"/>
                  <a:pt x="6309698" y="1628037"/>
                  <a:pt x="6309698" y="1661779"/>
                </a:cubicBezTo>
                <a:close/>
                <a:moveTo>
                  <a:pt x="1636472" y="1560554"/>
                </a:moveTo>
                <a:lnTo>
                  <a:pt x="1636472" y="1594295"/>
                </a:lnTo>
                <a:cubicBezTo>
                  <a:pt x="1602731" y="1644908"/>
                  <a:pt x="1577424" y="1644908"/>
                  <a:pt x="1552118" y="1661779"/>
                </a:cubicBezTo>
                <a:cubicBezTo>
                  <a:pt x="1552118" y="1636472"/>
                  <a:pt x="1552118" y="1602731"/>
                  <a:pt x="1543683" y="1577424"/>
                </a:cubicBezTo>
                <a:cubicBezTo>
                  <a:pt x="1552118" y="1568989"/>
                  <a:pt x="1568989" y="1568989"/>
                  <a:pt x="1577424" y="1560554"/>
                </a:cubicBezTo>
                <a:lnTo>
                  <a:pt x="1636472" y="1560554"/>
                </a:lnTo>
                <a:close/>
                <a:moveTo>
                  <a:pt x="1374974" y="1585860"/>
                </a:moveTo>
                <a:cubicBezTo>
                  <a:pt x="1383410" y="1602731"/>
                  <a:pt x="1383410" y="1628037"/>
                  <a:pt x="1408716" y="1653343"/>
                </a:cubicBezTo>
                <a:lnTo>
                  <a:pt x="1442458" y="1653343"/>
                </a:lnTo>
                <a:lnTo>
                  <a:pt x="1459328" y="1636472"/>
                </a:lnTo>
                <a:cubicBezTo>
                  <a:pt x="1450893" y="1628037"/>
                  <a:pt x="1434022" y="1619602"/>
                  <a:pt x="1417151" y="1611166"/>
                </a:cubicBezTo>
                <a:cubicBezTo>
                  <a:pt x="1434022" y="1577424"/>
                  <a:pt x="1450893" y="1577424"/>
                  <a:pt x="1459328" y="1577424"/>
                </a:cubicBezTo>
                <a:cubicBezTo>
                  <a:pt x="1501506" y="1577424"/>
                  <a:pt x="1518376" y="1602731"/>
                  <a:pt x="1518376" y="1628037"/>
                </a:cubicBezTo>
                <a:cubicBezTo>
                  <a:pt x="1518376" y="1644908"/>
                  <a:pt x="1501506" y="1653343"/>
                  <a:pt x="1501506" y="1678650"/>
                </a:cubicBezTo>
                <a:cubicBezTo>
                  <a:pt x="1493070" y="1695520"/>
                  <a:pt x="1509941" y="1712391"/>
                  <a:pt x="1509941" y="1729262"/>
                </a:cubicBezTo>
                <a:cubicBezTo>
                  <a:pt x="1509941" y="1754568"/>
                  <a:pt x="1493070" y="1779875"/>
                  <a:pt x="1476199" y="1805181"/>
                </a:cubicBezTo>
                <a:cubicBezTo>
                  <a:pt x="1391845" y="1695520"/>
                  <a:pt x="1256878" y="1628037"/>
                  <a:pt x="1282185" y="1535247"/>
                </a:cubicBezTo>
                <a:cubicBezTo>
                  <a:pt x="1307491" y="1552118"/>
                  <a:pt x="1341233" y="1577424"/>
                  <a:pt x="1374974" y="1585860"/>
                </a:cubicBezTo>
                <a:close/>
                <a:moveTo>
                  <a:pt x="1062864" y="1493070"/>
                </a:moveTo>
                <a:cubicBezTo>
                  <a:pt x="1062864" y="1493070"/>
                  <a:pt x="1071299" y="1484635"/>
                  <a:pt x="1071299" y="1509941"/>
                </a:cubicBezTo>
                <a:cubicBezTo>
                  <a:pt x="1071299" y="1526812"/>
                  <a:pt x="1054428" y="1535247"/>
                  <a:pt x="1054428" y="1543683"/>
                </a:cubicBezTo>
                <a:cubicBezTo>
                  <a:pt x="995380" y="1543683"/>
                  <a:pt x="986945" y="1535247"/>
                  <a:pt x="978509" y="1535247"/>
                </a:cubicBezTo>
                <a:lnTo>
                  <a:pt x="1020686" y="1493070"/>
                </a:lnTo>
                <a:lnTo>
                  <a:pt x="1062864" y="1493070"/>
                </a:lnTo>
                <a:close/>
                <a:moveTo>
                  <a:pt x="1273749" y="1619602"/>
                </a:moveTo>
                <a:cubicBezTo>
                  <a:pt x="1273749" y="1644908"/>
                  <a:pt x="1256878" y="1661779"/>
                  <a:pt x="1240007" y="1670214"/>
                </a:cubicBezTo>
                <a:cubicBezTo>
                  <a:pt x="1197830" y="1695520"/>
                  <a:pt x="1113476" y="1695520"/>
                  <a:pt x="1088170" y="1763004"/>
                </a:cubicBezTo>
                <a:cubicBezTo>
                  <a:pt x="1071299" y="1746133"/>
                  <a:pt x="1045993" y="1703956"/>
                  <a:pt x="1045993" y="1678650"/>
                </a:cubicBezTo>
                <a:cubicBezTo>
                  <a:pt x="1045993" y="1661779"/>
                  <a:pt x="1071299" y="1611166"/>
                  <a:pt x="1071299" y="1585860"/>
                </a:cubicBezTo>
                <a:cubicBezTo>
                  <a:pt x="1071299" y="1568989"/>
                  <a:pt x="1088170" y="1543683"/>
                  <a:pt x="1113476" y="1518376"/>
                </a:cubicBezTo>
                <a:lnTo>
                  <a:pt x="1155653" y="1518376"/>
                </a:lnTo>
                <a:cubicBezTo>
                  <a:pt x="1155653" y="1526812"/>
                  <a:pt x="1164089" y="1526812"/>
                  <a:pt x="1164089" y="1552118"/>
                </a:cubicBezTo>
                <a:cubicBezTo>
                  <a:pt x="1164089" y="1568989"/>
                  <a:pt x="1138782" y="1577424"/>
                  <a:pt x="1121911" y="1585860"/>
                </a:cubicBezTo>
                <a:cubicBezTo>
                  <a:pt x="1130347" y="1602731"/>
                  <a:pt x="1130347" y="1611166"/>
                  <a:pt x="1147218" y="1611166"/>
                </a:cubicBezTo>
                <a:cubicBezTo>
                  <a:pt x="1197830" y="1611166"/>
                  <a:pt x="1197830" y="1526812"/>
                  <a:pt x="1197830" y="1509941"/>
                </a:cubicBezTo>
                <a:cubicBezTo>
                  <a:pt x="1214701" y="1509941"/>
                  <a:pt x="1240007" y="1493070"/>
                  <a:pt x="1256878" y="1484635"/>
                </a:cubicBezTo>
                <a:cubicBezTo>
                  <a:pt x="1223137" y="1568989"/>
                  <a:pt x="1273749" y="1577424"/>
                  <a:pt x="1273749" y="1619602"/>
                </a:cubicBezTo>
                <a:close/>
                <a:moveTo>
                  <a:pt x="5516768" y="1585860"/>
                </a:moveTo>
                <a:cubicBezTo>
                  <a:pt x="5508332" y="1594295"/>
                  <a:pt x="5516768" y="1594295"/>
                  <a:pt x="5491461" y="1594295"/>
                </a:cubicBezTo>
                <a:cubicBezTo>
                  <a:pt x="5474591" y="1594295"/>
                  <a:pt x="5449284" y="1577424"/>
                  <a:pt x="5432413" y="1552118"/>
                </a:cubicBezTo>
                <a:lnTo>
                  <a:pt x="5432413" y="1501506"/>
                </a:lnTo>
                <a:cubicBezTo>
                  <a:pt x="5449284" y="1501506"/>
                  <a:pt x="5508332" y="1493070"/>
                  <a:pt x="5542074" y="1476199"/>
                </a:cubicBezTo>
                <a:cubicBezTo>
                  <a:pt x="5533639" y="1509941"/>
                  <a:pt x="5525203" y="1552118"/>
                  <a:pt x="5516768" y="1585860"/>
                </a:cubicBezTo>
                <a:close/>
                <a:moveTo>
                  <a:pt x="1012251" y="1459328"/>
                </a:moveTo>
                <a:cubicBezTo>
                  <a:pt x="986945" y="1493070"/>
                  <a:pt x="877284" y="1459328"/>
                  <a:pt x="877284" y="1535247"/>
                </a:cubicBezTo>
                <a:cubicBezTo>
                  <a:pt x="877284" y="1552118"/>
                  <a:pt x="902590" y="1552118"/>
                  <a:pt x="902590" y="1568989"/>
                </a:cubicBezTo>
                <a:cubicBezTo>
                  <a:pt x="902590" y="1594295"/>
                  <a:pt x="885720" y="1602731"/>
                  <a:pt x="860413" y="1602731"/>
                </a:cubicBezTo>
                <a:cubicBezTo>
                  <a:pt x="826672" y="1602731"/>
                  <a:pt x="835107" y="1568989"/>
                  <a:pt x="835107" y="1560554"/>
                </a:cubicBezTo>
                <a:cubicBezTo>
                  <a:pt x="835107" y="1493070"/>
                  <a:pt x="902590" y="1442458"/>
                  <a:pt x="953203" y="1442458"/>
                </a:cubicBezTo>
                <a:cubicBezTo>
                  <a:pt x="978509" y="1442458"/>
                  <a:pt x="995380" y="1450893"/>
                  <a:pt x="1012251" y="1459328"/>
                </a:cubicBezTo>
                <a:close/>
                <a:moveTo>
                  <a:pt x="5845749" y="1476199"/>
                </a:moveTo>
                <a:cubicBezTo>
                  <a:pt x="5845749" y="1501506"/>
                  <a:pt x="5879491" y="1535247"/>
                  <a:pt x="5904797" y="1552118"/>
                </a:cubicBezTo>
                <a:cubicBezTo>
                  <a:pt x="5913233" y="1543683"/>
                  <a:pt x="5921668" y="1543683"/>
                  <a:pt x="5930103" y="1535247"/>
                </a:cubicBezTo>
                <a:cubicBezTo>
                  <a:pt x="5913233" y="1484635"/>
                  <a:pt x="5887926" y="1509941"/>
                  <a:pt x="5887926" y="1484635"/>
                </a:cubicBezTo>
                <a:cubicBezTo>
                  <a:pt x="5887926" y="1450893"/>
                  <a:pt x="5896362" y="1442458"/>
                  <a:pt x="5921668" y="1442458"/>
                </a:cubicBezTo>
                <a:cubicBezTo>
                  <a:pt x="5921668" y="1442458"/>
                  <a:pt x="5997587" y="1459328"/>
                  <a:pt x="6006022" y="1493070"/>
                </a:cubicBezTo>
                <a:cubicBezTo>
                  <a:pt x="6022893" y="1526812"/>
                  <a:pt x="6039764" y="1602731"/>
                  <a:pt x="6039764" y="1619602"/>
                </a:cubicBezTo>
                <a:cubicBezTo>
                  <a:pt x="6039764" y="1644908"/>
                  <a:pt x="6031329" y="1653343"/>
                  <a:pt x="6031329" y="1670214"/>
                </a:cubicBezTo>
                <a:lnTo>
                  <a:pt x="6014458" y="1687085"/>
                </a:lnTo>
                <a:cubicBezTo>
                  <a:pt x="5980716" y="1602731"/>
                  <a:pt x="5879491" y="1585860"/>
                  <a:pt x="5812008" y="1577424"/>
                </a:cubicBezTo>
                <a:cubicBezTo>
                  <a:pt x="5828878" y="1535247"/>
                  <a:pt x="5837314" y="1484635"/>
                  <a:pt x="5845749" y="1434022"/>
                </a:cubicBezTo>
                <a:cubicBezTo>
                  <a:pt x="5845749" y="1434022"/>
                  <a:pt x="5854185" y="1434022"/>
                  <a:pt x="5862620" y="1442458"/>
                </a:cubicBezTo>
                <a:cubicBezTo>
                  <a:pt x="5854185" y="1450893"/>
                  <a:pt x="5845749" y="1459328"/>
                  <a:pt x="5845749" y="1476199"/>
                </a:cubicBezTo>
                <a:close/>
                <a:moveTo>
                  <a:pt x="5609557" y="1746133"/>
                </a:moveTo>
                <a:cubicBezTo>
                  <a:pt x="5584251" y="1729262"/>
                  <a:pt x="5558945" y="1670214"/>
                  <a:pt x="5567380" y="1636472"/>
                </a:cubicBezTo>
                <a:cubicBezTo>
                  <a:pt x="5575816" y="1611166"/>
                  <a:pt x="5558945" y="1568989"/>
                  <a:pt x="5558945" y="1552118"/>
                </a:cubicBezTo>
                <a:cubicBezTo>
                  <a:pt x="5558945" y="1484635"/>
                  <a:pt x="5584251" y="1484635"/>
                  <a:pt x="5617993" y="1484635"/>
                </a:cubicBezTo>
                <a:cubicBezTo>
                  <a:pt x="5660170" y="1484635"/>
                  <a:pt x="5677041" y="1493070"/>
                  <a:pt x="5677041" y="1518376"/>
                </a:cubicBezTo>
                <a:cubicBezTo>
                  <a:pt x="5677041" y="1543683"/>
                  <a:pt x="5668605" y="1543683"/>
                  <a:pt x="5668605" y="1552118"/>
                </a:cubicBezTo>
                <a:lnTo>
                  <a:pt x="5643299" y="1552118"/>
                </a:lnTo>
                <a:cubicBezTo>
                  <a:pt x="5634864" y="1543683"/>
                  <a:pt x="5617993" y="1526812"/>
                  <a:pt x="5609557" y="1526812"/>
                </a:cubicBezTo>
                <a:cubicBezTo>
                  <a:pt x="5609557" y="1526812"/>
                  <a:pt x="5601122" y="1518376"/>
                  <a:pt x="5601122" y="1543683"/>
                </a:cubicBezTo>
                <a:cubicBezTo>
                  <a:pt x="5601122" y="1577424"/>
                  <a:pt x="5643299" y="1585860"/>
                  <a:pt x="5651734" y="1585860"/>
                </a:cubicBezTo>
                <a:cubicBezTo>
                  <a:pt x="5702347" y="1585860"/>
                  <a:pt x="5719218" y="1518376"/>
                  <a:pt x="5702347" y="1493070"/>
                </a:cubicBezTo>
                <a:cubicBezTo>
                  <a:pt x="5719218" y="1467764"/>
                  <a:pt x="5795137" y="1459328"/>
                  <a:pt x="5803572" y="1417151"/>
                </a:cubicBezTo>
                <a:cubicBezTo>
                  <a:pt x="5828878" y="1560554"/>
                  <a:pt x="5651734" y="1670214"/>
                  <a:pt x="5609557" y="1746133"/>
                </a:cubicBezTo>
                <a:close/>
                <a:moveTo>
                  <a:pt x="6081941" y="1442458"/>
                </a:moveTo>
                <a:cubicBezTo>
                  <a:pt x="6073506" y="1459328"/>
                  <a:pt x="6073506" y="1467764"/>
                  <a:pt x="6048199" y="1467764"/>
                </a:cubicBezTo>
                <a:cubicBezTo>
                  <a:pt x="6031329" y="1467764"/>
                  <a:pt x="6014458" y="1442458"/>
                  <a:pt x="5997587" y="1434022"/>
                </a:cubicBezTo>
                <a:cubicBezTo>
                  <a:pt x="6006022" y="1417151"/>
                  <a:pt x="6014458" y="1408716"/>
                  <a:pt x="6031329" y="1408716"/>
                </a:cubicBezTo>
                <a:cubicBezTo>
                  <a:pt x="6056635" y="1408716"/>
                  <a:pt x="6073506" y="1425587"/>
                  <a:pt x="6081941" y="1442458"/>
                </a:cubicBezTo>
                <a:close/>
                <a:moveTo>
                  <a:pt x="6250650" y="1484635"/>
                </a:moveTo>
                <a:cubicBezTo>
                  <a:pt x="6250650" y="1509941"/>
                  <a:pt x="6233779" y="1518376"/>
                  <a:pt x="6225343" y="1526812"/>
                </a:cubicBezTo>
                <a:lnTo>
                  <a:pt x="6183166" y="1526812"/>
                </a:lnTo>
                <a:cubicBezTo>
                  <a:pt x="6174731" y="1518376"/>
                  <a:pt x="6174731" y="1526812"/>
                  <a:pt x="6174731" y="1501506"/>
                </a:cubicBezTo>
                <a:cubicBezTo>
                  <a:pt x="6174731" y="1484635"/>
                  <a:pt x="6191602" y="1484635"/>
                  <a:pt x="6200037" y="1476199"/>
                </a:cubicBezTo>
                <a:cubicBezTo>
                  <a:pt x="6183166" y="1417151"/>
                  <a:pt x="6090377" y="1442458"/>
                  <a:pt x="6081941" y="1391845"/>
                </a:cubicBezTo>
                <a:cubicBezTo>
                  <a:pt x="6098812" y="1383410"/>
                  <a:pt x="6107247" y="1374974"/>
                  <a:pt x="6124118" y="1374974"/>
                </a:cubicBezTo>
                <a:cubicBezTo>
                  <a:pt x="6200037" y="1374974"/>
                  <a:pt x="6250650" y="1442458"/>
                  <a:pt x="6250650" y="1484635"/>
                </a:cubicBezTo>
                <a:close/>
                <a:moveTo>
                  <a:pt x="1476199" y="1374974"/>
                </a:moveTo>
                <a:cubicBezTo>
                  <a:pt x="1501506" y="1417151"/>
                  <a:pt x="1501506" y="1484635"/>
                  <a:pt x="1518376" y="1535247"/>
                </a:cubicBezTo>
                <a:cubicBezTo>
                  <a:pt x="1484635" y="1535247"/>
                  <a:pt x="1425587" y="1543683"/>
                  <a:pt x="1408716" y="1543683"/>
                </a:cubicBezTo>
                <a:cubicBezTo>
                  <a:pt x="1374974" y="1543683"/>
                  <a:pt x="1299055" y="1552118"/>
                  <a:pt x="1307491" y="1476199"/>
                </a:cubicBezTo>
                <a:cubicBezTo>
                  <a:pt x="1307491" y="1450893"/>
                  <a:pt x="1315926" y="1442458"/>
                  <a:pt x="1315926" y="1434022"/>
                </a:cubicBezTo>
                <a:cubicBezTo>
                  <a:pt x="1332797" y="1450893"/>
                  <a:pt x="1358103" y="1476199"/>
                  <a:pt x="1383410" y="1476199"/>
                </a:cubicBezTo>
                <a:cubicBezTo>
                  <a:pt x="1383410" y="1476199"/>
                  <a:pt x="1434022" y="1450893"/>
                  <a:pt x="1442458" y="1434022"/>
                </a:cubicBezTo>
                <a:cubicBezTo>
                  <a:pt x="1442458" y="1425587"/>
                  <a:pt x="1442458" y="1417151"/>
                  <a:pt x="1434022" y="1408716"/>
                </a:cubicBezTo>
                <a:cubicBezTo>
                  <a:pt x="1417151" y="1417151"/>
                  <a:pt x="1400280" y="1434022"/>
                  <a:pt x="1383410" y="1434022"/>
                </a:cubicBezTo>
                <a:cubicBezTo>
                  <a:pt x="1358103" y="1434022"/>
                  <a:pt x="1341233" y="1417151"/>
                  <a:pt x="1341233" y="1400281"/>
                </a:cubicBezTo>
                <a:cubicBezTo>
                  <a:pt x="1341233" y="1374974"/>
                  <a:pt x="1383410" y="1332797"/>
                  <a:pt x="1417151" y="1332797"/>
                </a:cubicBezTo>
                <a:cubicBezTo>
                  <a:pt x="1434022" y="1332797"/>
                  <a:pt x="1467764" y="1341233"/>
                  <a:pt x="1476199" y="1374974"/>
                </a:cubicBezTo>
                <a:close/>
                <a:moveTo>
                  <a:pt x="1560554" y="1315926"/>
                </a:moveTo>
                <a:cubicBezTo>
                  <a:pt x="1644908" y="1341233"/>
                  <a:pt x="1720827" y="1459328"/>
                  <a:pt x="1788310" y="1459328"/>
                </a:cubicBezTo>
                <a:cubicBezTo>
                  <a:pt x="1763004" y="1493070"/>
                  <a:pt x="1619602" y="1526812"/>
                  <a:pt x="1602731" y="1526812"/>
                </a:cubicBezTo>
                <a:cubicBezTo>
                  <a:pt x="1552118" y="1526812"/>
                  <a:pt x="1535247" y="1501506"/>
                  <a:pt x="1535247" y="1459328"/>
                </a:cubicBezTo>
                <a:cubicBezTo>
                  <a:pt x="1535247" y="1434022"/>
                  <a:pt x="1543683" y="1434022"/>
                  <a:pt x="1552118" y="1417151"/>
                </a:cubicBezTo>
                <a:cubicBezTo>
                  <a:pt x="1560554" y="1417151"/>
                  <a:pt x="1577424" y="1425587"/>
                  <a:pt x="1585860" y="1425587"/>
                </a:cubicBezTo>
                <a:cubicBezTo>
                  <a:pt x="1585860" y="1442458"/>
                  <a:pt x="1577424" y="1459328"/>
                  <a:pt x="1585860" y="1476199"/>
                </a:cubicBezTo>
                <a:cubicBezTo>
                  <a:pt x="1602731" y="1467764"/>
                  <a:pt x="1619602" y="1459328"/>
                  <a:pt x="1619602" y="1434022"/>
                </a:cubicBezTo>
                <a:cubicBezTo>
                  <a:pt x="1619602" y="1341233"/>
                  <a:pt x="1484635" y="1400281"/>
                  <a:pt x="1484635" y="1315926"/>
                </a:cubicBezTo>
                <a:lnTo>
                  <a:pt x="1560554" y="1315926"/>
                </a:lnTo>
                <a:close/>
                <a:moveTo>
                  <a:pt x="1172524" y="1358103"/>
                </a:moveTo>
                <a:cubicBezTo>
                  <a:pt x="1172524" y="1383410"/>
                  <a:pt x="1164089" y="1383410"/>
                  <a:pt x="1164089" y="1391845"/>
                </a:cubicBezTo>
                <a:cubicBezTo>
                  <a:pt x="1155653" y="1391845"/>
                  <a:pt x="1164089" y="1400281"/>
                  <a:pt x="1138782" y="1400281"/>
                </a:cubicBezTo>
                <a:cubicBezTo>
                  <a:pt x="1121911" y="1400281"/>
                  <a:pt x="1113476" y="1366539"/>
                  <a:pt x="1088170" y="1358103"/>
                </a:cubicBezTo>
                <a:cubicBezTo>
                  <a:pt x="1088170" y="1366539"/>
                  <a:pt x="1079734" y="1358103"/>
                  <a:pt x="1079734" y="1374974"/>
                </a:cubicBezTo>
                <a:cubicBezTo>
                  <a:pt x="1079734" y="1417151"/>
                  <a:pt x="1138782" y="1434022"/>
                  <a:pt x="1138782" y="1434022"/>
                </a:cubicBezTo>
                <a:cubicBezTo>
                  <a:pt x="1164089" y="1434022"/>
                  <a:pt x="1189395" y="1400281"/>
                  <a:pt x="1214701" y="1400281"/>
                </a:cubicBezTo>
                <a:cubicBezTo>
                  <a:pt x="1231572" y="1400281"/>
                  <a:pt x="1240007" y="1408716"/>
                  <a:pt x="1256878" y="1425587"/>
                </a:cubicBezTo>
                <a:cubicBezTo>
                  <a:pt x="1223137" y="1459328"/>
                  <a:pt x="1189395" y="1484635"/>
                  <a:pt x="1155653" y="1484635"/>
                </a:cubicBezTo>
                <a:cubicBezTo>
                  <a:pt x="1130347" y="1484635"/>
                  <a:pt x="1012251" y="1417151"/>
                  <a:pt x="944768" y="1400281"/>
                </a:cubicBezTo>
                <a:cubicBezTo>
                  <a:pt x="961638" y="1358103"/>
                  <a:pt x="1113476" y="1299055"/>
                  <a:pt x="1113476" y="1299055"/>
                </a:cubicBezTo>
                <a:cubicBezTo>
                  <a:pt x="1147218" y="1299055"/>
                  <a:pt x="1172524" y="1341233"/>
                  <a:pt x="1172524" y="1358103"/>
                </a:cubicBezTo>
                <a:close/>
                <a:moveTo>
                  <a:pt x="5693912" y="1290620"/>
                </a:moveTo>
                <a:cubicBezTo>
                  <a:pt x="5677041" y="1315926"/>
                  <a:pt x="5643299" y="1332797"/>
                  <a:pt x="5643299" y="1349668"/>
                </a:cubicBezTo>
                <a:cubicBezTo>
                  <a:pt x="5643299" y="1374974"/>
                  <a:pt x="5651734" y="1383410"/>
                  <a:pt x="5660170" y="1391845"/>
                </a:cubicBezTo>
                <a:lnTo>
                  <a:pt x="5685476" y="1391845"/>
                </a:lnTo>
                <a:cubicBezTo>
                  <a:pt x="5668605" y="1332797"/>
                  <a:pt x="5702347" y="1332797"/>
                  <a:pt x="5719218" y="1332797"/>
                </a:cubicBezTo>
                <a:cubicBezTo>
                  <a:pt x="5761395" y="1332797"/>
                  <a:pt x="5778266" y="1358103"/>
                  <a:pt x="5778266" y="1383410"/>
                </a:cubicBezTo>
                <a:cubicBezTo>
                  <a:pt x="5778266" y="1408716"/>
                  <a:pt x="5727653" y="1450893"/>
                  <a:pt x="5702347" y="1450893"/>
                </a:cubicBezTo>
                <a:lnTo>
                  <a:pt x="5584251" y="1450893"/>
                </a:lnTo>
                <a:lnTo>
                  <a:pt x="5584251" y="1349668"/>
                </a:lnTo>
                <a:cubicBezTo>
                  <a:pt x="5592686" y="1324362"/>
                  <a:pt x="5601122" y="1273749"/>
                  <a:pt x="5643299" y="1273749"/>
                </a:cubicBezTo>
                <a:cubicBezTo>
                  <a:pt x="5668605" y="1273749"/>
                  <a:pt x="5677041" y="1282185"/>
                  <a:pt x="5693912" y="1290620"/>
                </a:cubicBezTo>
                <a:close/>
                <a:moveTo>
                  <a:pt x="5592686" y="1256878"/>
                </a:moveTo>
                <a:cubicBezTo>
                  <a:pt x="5575816" y="1290620"/>
                  <a:pt x="5558945" y="1324362"/>
                  <a:pt x="5550509" y="1358103"/>
                </a:cubicBezTo>
                <a:cubicBezTo>
                  <a:pt x="5533639" y="1358103"/>
                  <a:pt x="5516768" y="1341233"/>
                  <a:pt x="5491461" y="1341233"/>
                </a:cubicBezTo>
                <a:cubicBezTo>
                  <a:pt x="5474591" y="1341233"/>
                  <a:pt x="5440849" y="1349668"/>
                  <a:pt x="5457720" y="1391845"/>
                </a:cubicBezTo>
                <a:cubicBezTo>
                  <a:pt x="5474591" y="1383410"/>
                  <a:pt x="5483026" y="1374974"/>
                  <a:pt x="5499897" y="1374974"/>
                </a:cubicBezTo>
                <a:cubicBezTo>
                  <a:pt x="5525203" y="1374974"/>
                  <a:pt x="5516768" y="1383410"/>
                  <a:pt x="5533639" y="1383410"/>
                </a:cubicBezTo>
                <a:lnTo>
                  <a:pt x="5533639" y="1425587"/>
                </a:lnTo>
                <a:cubicBezTo>
                  <a:pt x="5508332" y="1459328"/>
                  <a:pt x="5483026" y="1467764"/>
                  <a:pt x="5474591" y="1467764"/>
                </a:cubicBezTo>
                <a:cubicBezTo>
                  <a:pt x="5457720" y="1467764"/>
                  <a:pt x="5381801" y="1459328"/>
                  <a:pt x="5331188" y="1450893"/>
                </a:cubicBezTo>
                <a:cubicBezTo>
                  <a:pt x="5314317" y="1450893"/>
                  <a:pt x="5289011" y="1442458"/>
                  <a:pt x="5272140" y="1425587"/>
                </a:cubicBezTo>
                <a:cubicBezTo>
                  <a:pt x="5305882" y="1383410"/>
                  <a:pt x="5432413" y="1240007"/>
                  <a:pt x="5499897" y="1256878"/>
                </a:cubicBezTo>
                <a:lnTo>
                  <a:pt x="5592686" y="1256878"/>
                </a:lnTo>
                <a:close/>
                <a:moveTo>
                  <a:pt x="1729262" y="1256878"/>
                </a:moveTo>
                <a:cubicBezTo>
                  <a:pt x="1720827" y="1282185"/>
                  <a:pt x="1703956" y="1315926"/>
                  <a:pt x="1687085" y="1341233"/>
                </a:cubicBezTo>
                <a:lnTo>
                  <a:pt x="1661779" y="1341233"/>
                </a:lnTo>
                <a:cubicBezTo>
                  <a:pt x="1661779" y="1332797"/>
                  <a:pt x="1653343" y="1332797"/>
                  <a:pt x="1653343" y="1315926"/>
                </a:cubicBezTo>
                <a:cubicBezTo>
                  <a:pt x="1653343" y="1290620"/>
                  <a:pt x="1678649" y="1273749"/>
                  <a:pt x="1695520" y="1248443"/>
                </a:cubicBezTo>
                <a:cubicBezTo>
                  <a:pt x="1720827" y="1248443"/>
                  <a:pt x="1720827" y="1256878"/>
                  <a:pt x="1729262" y="1256878"/>
                </a:cubicBezTo>
                <a:close/>
                <a:moveTo>
                  <a:pt x="6132554" y="1349668"/>
                </a:moveTo>
                <a:cubicBezTo>
                  <a:pt x="6056635" y="1366539"/>
                  <a:pt x="5930103" y="1408716"/>
                  <a:pt x="5904797" y="1408716"/>
                </a:cubicBezTo>
                <a:cubicBezTo>
                  <a:pt x="5887926" y="1408716"/>
                  <a:pt x="5845749" y="1400281"/>
                  <a:pt x="5820443" y="1383410"/>
                </a:cubicBezTo>
                <a:cubicBezTo>
                  <a:pt x="5837314" y="1374974"/>
                  <a:pt x="5879491" y="1341233"/>
                  <a:pt x="5904797" y="1341233"/>
                </a:cubicBezTo>
                <a:cubicBezTo>
                  <a:pt x="5921668" y="1341233"/>
                  <a:pt x="5930103" y="1358103"/>
                  <a:pt x="5955410" y="1358103"/>
                </a:cubicBezTo>
                <a:cubicBezTo>
                  <a:pt x="5972281" y="1358103"/>
                  <a:pt x="6014458" y="1324362"/>
                  <a:pt x="6014458" y="1299055"/>
                </a:cubicBezTo>
                <a:cubicBezTo>
                  <a:pt x="6014458" y="1282185"/>
                  <a:pt x="5997587" y="1273749"/>
                  <a:pt x="5989151" y="1265314"/>
                </a:cubicBezTo>
                <a:cubicBezTo>
                  <a:pt x="5972281" y="1282185"/>
                  <a:pt x="5972281" y="1307491"/>
                  <a:pt x="5963845" y="1324362"/>
                </a:cubicBezTo>
                <a:lnTo>
                  <a:pt x="5930103" y="1324362"/>
                </a:lnTo>
                <a:cubicBezTo>
                  <a:pt x="5930103" y="1315926"/>
                  <a:pt x="5921668" y="1324362"/>
                  <a:pt x="5921668" y="1299055"/>
                </a:cubicBezTo>
                <a:cubicBezTo>
                  <a:pt x="5921668" y="1256878"/>
                  <a:pt x="5938539" y="1223137"/>
                  <a:pt x="5972281" y="1223137"/>
                </a:cubicBezTo>
                <a:cubicBezTo>
                  <a:pt x="5989151" y="1223137"/>
                  <a:pt x="6132554" y="1315926"/>
                  <a:pt x="6132554" y="1349668"/>
                </a:cubicBezTo>
                <a:close/>
                <a:moveTo>
                  <a:pt x="5373365" y="1290620"/>
                </a:moveTo>
                <a:cubicBezTo>
                  <a:pt x="5356495" y="1282185"/>
                  <a:pt x="5331188" y="1256878"/>
                  <a:pt x="5339624" y="1223137"/>
                </a:cubicBezTo>
                <a:cubicBezTo>
                  <a:pt x="5373365" y="1223137"/>
                  <a:pt x="5390236" y="1231572"/>
                  <a:pt x="5407107" y="1240007"/>
                </a:cubicBezTo>
                <a:cubicBezTo>
                  <a:pt x="5407107" y="1256878"/>
                  <a:pt x="5390236" y="1273749"/>
                  <a:pt x="5373365" y="1290620"/>
                </a:cubicBezTo>
                <a:close/>
                <a:moveTo>
                  <a:pt x="1383410" y="1256878"/>
                </a:moveTo>
                <a:cubicBezTo>
                  <a:pt x="1383410" y="1299055"/>
                  <a:pt x="1374974" y="1299055"/>
                  <a:pt x="1374974" y="1307491"/>
                </a:cubicBezTo>
                <a:cubicBezTo>
                  <a:pt x="1315926" y="1265314"/>
                  <a:pt x="1341233" y="1265314"/>
                  <a:pt x="1290620" y="1265314"/>
                </a:cubicBezTo>
                <a:cubicBezTo>
                  <a:pt x="1265314" y="1265314"/>
                  <a:pt x="1265314" y="1265314"/>
                  <a:pt x="1248443" y="1290620"/>
                </a:cubicBezTo>
                <a:lnTo>
                  <a:pt x="1256878" y="1324362"/>
                </a:lnTo>
                <a:cubicBezTo>
                  <a:pt x="1265314" y="1315926"/>
                  <a:pt x="1265314" y="1299055"/>
                  <a:pt x="1290620" y="1299055"/>
                </a:cubicBezTo>
                <a:cubicBezTo>
                  <a:pt x="1324362" y="1299055"/>
                  <a:pt x="1324362" y="1324362"/>
                  <a:pt x="1324362" y="1332797"/>
                </a:cubicBezTo>
                <a:cubicBezTo>
                  <a:pt x="1324362" y="1374974"/>
                  <a:pt x="1290620" y="1391845"/>
                  <a:pt x="1273749" y="1391845"/>
                </a:cubicBezTo>
                <a:cubicBezTo>
                  <a:pt x="1189395" y="1391845"/>
                  <a:pt x="1172524" y="1223137"/>
                  <a:pt x="1172524" y="1214701"/>
                </a:cubicBezTo>
                <a:cubicBezTo>
                  <a:pt x="1206266" y="1206266"/>
                  <a:pt x="1256878" y="1197830"/>
                  <a:pt x="1282185" y="1197830"/>
                </a:cubicBezTo>
                <a:cubicBezTo>
                  <a:pt x="1315926" y="1197830"/>
                  <a:pt x="1349668" y="1206266"/>
                  <a:pt x="1383410" y="1256878"/>
                </a:cubicBezTo>
                <a:close/>
                <a:moveTo>
                  <a:pt x="5904797" y="1214701"/>
                </a:moveTo>
                <a:cubicBezTo>
                  <a:pt x="5904797" y="1256878"/>
                  <a:pt x="5913233" y="1299055"/>
                  <a:pt x="5837314" y="1341233"/>
                </a:cubicBezTo>
                <a:lnTo>
                  <a:pt x="5803572" y="1341233"/>
                </a:lnTo>
                <a:cubicBezTo>
                  <a:pt x="5820443" y="1307491"/>
                  <a:pt x="5828878" y="1290620"/>
                  <a:pt x="5828878" y="1265314"/>
                </a:cubicBezTo>
                <a:cubicBezTo>
                  <a:pt x="5828878" y="1248443"/>
                  <a:pt x="5812008" y="1223137"/>
                  <a:pt x="5795137" y="1206266"/>
                </a:cubicBezTo>
                <a:cubicBezTo>
                  <a:pt x="5786701" y="1206266"/>
                  <a:pt x="5778266" y="1214701"/>
                  <a:pt x="5769830" y="1223137"/>
                </a:cubicBezTo>
                <a:cubicBezTo>
                  <a:pt x="5778266" y="1240007"/>
                  <a:pt x="5795137" y="1248443"/>
                  <a:pt x="5803572" y="1265314"/>
                </a:cubicBezTo>
                <a:cubicBezTo>
                  <a:pt x="5795137" y="1282185"/>
                  <a:pt x="5778266" y="1299055"/>
                  <a:pt x="5761395" y="1299055"/>
                </a:cubicBezTo>
                <a:cubicBezTo>
                  <a:pt x="5727653" y="1299055"/>
                  <a:pt x="5702347" y="1256878"/>
                  <a:pt x="5702347" y="1240007"/>
                </a:cubicBezTo>
                <a:cubicBezTo>
                  <a:pt x="5702347" y="1164089"/>
                  <a:pt x="5786701" y="1147218"/>
                  <a:pt x="5845749" y="1147218"/>
                </a:cubicBezTo>
                <a:cubicBezTo>
                  <a:pt x="5913233" y="1147218"/>
                  <a:pt x="5904797" y="1164089"/>
                  <a:pt x="5904797" y="1214701"/>
                </a:cubicBezTo>
                <a:close/>
                <a:moveTo>
                  <a:pt x="1720827" y="1079734"/>
                </a:moveTo>
                <a:cubicBezTo>
                  <a:pt x="1712391" y="1105041"/>
                  <a:pt x="1678649" y="1130347"/>
                  <a:pt x="1670214" y="1155653"/>
                </a:cubicBezTo>
                <a:cubicBezTo>
                  <a:pt x="1661779" y="1172524"/>
                  <a:pt x="1670214" y="1299055"/>
                  <a:pt x="1602731" y="1299055"/>
                </a:cubicBezTo>
                <a:cubicBezTo>
                  <a:pt x="1577424" y="1299055"/>
                  <a:pt x="1568989" y="1282185"/>
                  <a:pt x="1552118" y="1265314"/>
                </a:cubicBezTo>
                <a:cubicBezTo>
                  <a:pt x="1535247" y="1273749"/>
                  <a:pt x="1509941" y="1273749"/>
                  <a:pt x="1484635" y="1265314"/>
                </a:cubicBezTo>
                <a:cubicBezTo>
                  <a:pt x="1484635" y="1256878"/>
                  <a:pt x="1476199" y="1248443"/>
                  <a:pt x="1493070" y="1248443"/>
                </a:cubicBezTo>
                <a:cubicBezTo>
                  <a:pt x="1518376" y="1248443"/>
                  <a:pt x="1518376" y="1265314"/>
                  <a:pt x="1543683" y="1265314"/>
                </a:cubicBezTo>
                <a:cubicBezTo>
                  <a:pt x="1560554" y="1265314"/>
                  <a:pt x="1602731" y="1214701"/>
                  <a:pt x="1602731" y="1197830"/>
                </a:cubicBezTo>
                <a:cubicBezTo>
                  <a:pt x="1602731" y="1172524"/>
                  <a:pt x="1585860" y="1172524"/>
                  <a:pt x="1568989" y="1155653"/>
                </a:cubicBezTo>
                <a:lnTo>
                  <a:pt x="1526812" y="1164089"/>
                </a:lnTo>
                <a:cubicBezTo>
                  <a:pt x="1526812" y="1172524"/>
                  <a:pt x="1543683" y="1180959"/>
                  <a:pt x="1560554" y="1189395"/>
                </a:cubicBezTo>
                <a:lnTo>
                  <a:pt x="1560554" y="1214701"/>
                </a:lnTo>
                <a:lnTo>
                  <a:pt x="1509941" y="1214701"/>
                </a:lnTo>
                <a:cubicBezTo>
                  <a:pt x="1501506" y="1189395"/>
                  <a:pt x="1493070" y="1155653"/>
                  <a:pt x="1493070" y="1138782"/>
                </a:cubicBezTo>
                <a:cubicBezTo>
                  <a:pt x="1493070" y="1113476"/>
                  <a:pt x="1501506" y="1105041"/>
                  <a:pt x="1518376" y="1088170"/>
                </a:cubicBezTo>
                <a:cubicBezTo>
                  <a:pt x="1560554" y="1088170"/>
                  <a:pt x="1628037" y="1062864"/>
                  <a:pt x="1653343" y="1062864"/>
                </a:cubicBezTo>
                <a:cubicBezTo>
                  <a:pt x="1670214" y="1062864"/>
                  <a:pt x="1695520" y="1071299"/>
                  <a:pt x="1720827" y="1079734"/>
                </a:cubicBezTo>
                <a:close/>
                <a:moveTo>
                  <a:pt x="2151033" y="1113476"/>
                </a:moveTo>
                <a:cubicBezTo>
                  <a:pt x="2176340" y="1113476"/>
                  <a:pt x="2201646" y="1096605"/>
                  <a:pt x="2226952" y="1096605"/>
                </a:cubicBezTo>
                <a:cubicBezTo>
                  <a:pt x="2243823" y="1096605"/>
                  <a:pt x="2252258" y="1096605"/>
                  <a:pt x="2269129" y="1105041"/>
                </a:cubicBezTo>
                <a:cubicBezTo>
                  <a:pt x="2260694" y="1113476"/>
                  <a:pt x="2235388" y="1130347"/>
                  <a:pt x="2210081" y="1138782"/>
                </a:cubicBezTo>
                <a:cubicBezTo>
                  <a:pt x="2201646" y="1147218"/>
                  <a:pt x="2184775" y="1147218"/>
                  <a:pt x="2167904" y="1147218"/>
                </a:cubicBezTo>
                <a:cubicBezTo>
                  <a:pt x="2151033" y="1180959"/>
                  <a:pt x="2142598" y="1214701"/>
                  <a:pt x="2108856" y="1248443"/>
                </a:cubicBezTo>
                <a:lnTo>
                  <a:pt x="2041373" y="1248443"/>
                </a:lnTo>
                <a:cubicBezTo>
                  <a:pt x="2041373" y="1240007"/>
                  <a:pt x="2032937" y="1240007"/>
                  <a:pt x="2032937" y="1223137"/>
                </a:cubicBezTo>
                <a:cubicBezTo>
                  <a:pt x="2032937" y="1197830"/>
                  <a:pt x="2058244" y="1180959"/>
                  <a:pt x="2091985" y="1189395"/>
                </a:cubicBezTo>
                <a:cubicBezTo>
                  <a:pt x="2100421" y="1180959"/>
                  <a:pt x="2108856" y="1180959"/>
                  <a:pt x="2108856" y="1164089"/>
                </a:cubicBezTo>
                <a:cubicBezTo>
                  <a:pt x="2108856" y="1113476"/>
                  <a:pt x="2058244" y="1113476"/>
                  <a:pt x="2041373" y="1113476"/>
                </a:cubicBezTo>
                <a:cubicBezTo>
                  <a:pt x="1948583" y="1113476"/>
                  <a:pt x="1965454" y="1164089"/>
                  <a:pt x="1931712" y="1256878"/>
                </a:cubicBezTo>
                <a:cubicBezTo>
                  <a:pt x="1923277" y="1273749"/>
                  <a:pt x="1906406" y="1282185"/>
                  <a:pt x="1906406" y="1299055"/>
                </a:cubicBezTo>
                <a:cubicBezTo>
                  <a:pt x="1906406" y="1324362"/>
                  <a:pt x="1923277" y="1341233"/>
                  <a:pt x="1923277" y="1358103"/>
                </a:cubicBezTo>
                <a:cubicBezTo>
                  <a:pt x="1923277" y="1383410"/>
                  <a:pt x="1906406" y="1408716"/>
                  <a:pt x="1881100" y="1425587"/>
                </a:cubicBezTo>
                <a:lnTo>
                  <a:pt x="1847358" y="1425587"/>
                </a:lnTo>
                <a:cubicBezTo>
                  <a:pt x="1847358" y="1417151"/>
                  <a:pt x="1838923" y="1417151"/>
                  <a:pt x="1838923" y="1391845"/>
                </a:cubicBezTo>
                <a:cubicBezTo>
                  <a:pt x="1838923" y="1374974"/>
                  <a:pt x="1855793" y="1366539"/>
                  <a:pt x="1864229" y="1349668"/>
                </a:cubicBezTo>
                <a:cubicBezTo>
                  <a:pt x="1855793" y="1341233"/>
                  <a:pt x="1855793" y="1324362"/>
                  <a:pt x="1830487" y="1324362"/>
                </a:cubicBezTo>
                <a:cubicBezTo>
                  <a:pt x="1813616" y="1324362"/>
                  <a:pt x="1796745" y="1332797"/>
                  <a:pt x="1746133" y="1341233"/>
                </a:cubicBezTo>
                <a:cubicBezTo>
                  <a:pt x="1746133" y="1341233"/>
                  <a:pt x="1737697" y="1341233"/>
                  <a:pt x="1737697" y="1324362"/>
                </a:cubicBezTo>
                <a:cubicBezTo>
                  <a:pt x="1737697" y="1299055"/>
                  <a:pt x="1914841" y="1273749"/>
                  <a:pt x="1914841" y="1206266"/>
                </a:cubicBezTo>
                <a:cubicBezTo>
                  <a:pt x="1914841" y="1189395"/>
                  <a:pt x="1897971" y="1164089"/>
                  <a:pt x="1872664" y="1138782"/>
                </a:cubicBezTo>
                <a:lnTo>
                  <a:pt x="1847358" y="1138782"/>
                </a:lnTo>
                <a:cubicBezTo>
                  <a:pt x="1830487" y="1172524"/>
                  <a:pt x="1838923" y="1164089"/>
                  <a:pt x="1838923" y="1180959"/>
                </a:cubicBezTo>
                <a:cubicBezTo>
                  <a:pt x="1838923" y="1197830"/>
                  <a:pt x="1822052" y="1206266"/>
                  <a:pt x="1805181" y="1214701"/>
                </a:cubicBezTo>
                <a:cubicBezTo>
                  <a:pt x="1788310" y="1206266"/>
                  <a:pt x="1771439" y="1189395"/>
                  <a:pt x="1771439" y="1172524"/>
                </a:cubicBezTo>
                <a:cubicBezTo>
                  <a:pt x="1771439" y="1113476"/>
                  <a:pt x="1830487" y="1096605"/>
                  <a:pt x="1855793" y="1096605"/>
                </a:cubicBezTo>
                <a:cubicBezTo>
                  <a:pt x="1872664" y="1096605"/>
                  <a:pt x="1897971" y="1121912"/>
                  <a:pt x="1923277" y="1121912"/>
                </a:cubicBezTo>
                <a:cubicBezTo>
                  <a:pt x="1948583" y="1121912"/>
                  <a:pt x="1990760" y="1054428"/>
                  <a:pt x="2049808" y="1054428"/>
                </a:cubicBezTo>
                <a:cubicBezTo>
                  <a:pt x="2066679" y="1054428"/>
                  <a:pt x="2134162" y="1113476"/>
                  <a:pt x="2151033" y="1113476"/>
                </a:cubicBezTo>
                <a:close/>
                <a:moveTo>
                  <a:pt x="5567380" y="1105041"/>
                </a:moveTo>
                <a:cubicBezTo>
                  <a:pt x="5567380" y="1121912"/>
                  <a:pt x="5550509" y="1147218"/>
                  <a:pt x="5525203" y="1147218"/>
                </a:cubicBezTo>
                <a:cubicBezTo>
                  <a:pt x="5508332" y="1147218"/>
                  <a:pt x="5483026" y="1155653"/>
                  <a:pt x="5483026" y="1138782"/>
                </a:cubicBezTo>
                <a:cubicBezTo>
                  <a:pt x="5483026" y="1189395"/>
                  <a:pt x="5550509" y="1172524"/>
                  <a:pt x="5550509" y="1172524"/>
                </a:cubicBezTo>
                <a:lnTo>
                  <a:pt x="5584251" y="1172524"/>
                </a:lnTo>
                <a:cubicBezTo>
                  <a:pt x="5584251" y="1180959"/>
                  <a:pt x="5584251" y="1197830"/>
                  <a:pt x="5592686" y="1214701"/>
                </a:cubicBezTo>
                <a:cubicBezTo>
                  <a:pt x="5575816" y="1223137"/>
                  <a:pt x="5558945" y="1214701"/>
                  <a:pt x="5542074" y="1214701"/>
                </a:cubicBezTo>
                <a:cubicBezTo>
                  <a:pt x="5516768" y="1214701"/>
                  <a:pt x="5483026" y="1240007"/>
                  <a:pt x="5457720" y="1240007"/>
                </a:cubicBezTo>
                <a:cubicBezTo>
                  <a:pt x="5440849" y="1240007"/>
                  <a:pt x="5423978" y="1231572"/>
                  <a:pt x="5415543" y="1214701"/>
                </a:cubicBezTo>
                <a:cubicBezTo>
                  <a:pt x="5390236" y="1172524"/>
                  <a:pt x="5398672" y="1088170"/>
                  <a:pt x="5348059" y="1062864"/>
                </a:cubicBezTo>
                <a:cubicBezTo>
                  <a:pt x="5356495" y="1037557"/>
                  <a:pt x="5407107" y="1020686"/>
                  <a:pt x="5407107" y="1020686"/>
                </a:cubicBezTo>
                <a:cubicBezTo>
                  <a:pt x="5432413" y="1020686"/>
                  <a:pt x="5516768" y="1071299"/>
                  <a:pt x="5567380" y="1105041"/>
                </a:cubicBezTo>
                <a:close/>
                <a:moveTo>
                  <a:pt x="5128738" y="1054428"/>
                </a:moveTo>
                <a:cubicBezTo>
                  <a:pt x="5154044" y="1054428"/>
                  <a:pt x="5162480" y="1037557"/>
                  <a:pt x="5187786" y="1037557"/>
                </a:cubicBezTo>
                <a:cubicBezTo>
                  <a:pt x="5204657" y="1037557"/>
                  <a:pt x="5229963" y="1054428"/>
                  <a:pt x="5255270" y="1071299"/>
                </a:cubicBezTo>
                <a:lnTo>
                  <a:pt x="5255270" y="1121912"/>
                </a:lnTo>
                <a:cubicBezTo>
                  <a:pt x="5246834" y="1130347"/>
                  <a:pt x="5255270" y="1130347"/>
                  <a:pt x="5229963" y="1130347"/>
                </a:cubicBezTo>
                <a:cubicBezTo>
                  <a:pt x="5213092" y="1130347"/>
                  <a:pt x="5204657" y="1088170"/>
                  <a:pt x="5179351" y="1088170"/>
                </a:cubicBezTo>
                <a:cubicBezTo>
                  <a:pt x="5154044" y="1088170"/>
                  <a:pt x="5145609" y="1138782"/>
                  <a:pt x="5145609" y="1138782"/>
                </a:cubicBezTo>
                <a:cubicBezTo>
                  <a:pt x="5145609" y="1223137"/>
                  <a:pt x="5263705" y="1240007"/>
                  <a:pt x="5314317" y="1256878"/>
                </a:cubicBezTo>
                <a:lnTo>
                  <a:pt x="5314317" y="1282185"/>
                </a:lnTo>
                <a:cubicBezTo>
                  <a:pt x="5280576" y="1282185"/>
                  <a:pt x="5238399" y="1273749"/>
                  <a:pt x="5213092" y="1273749"/>
                </a:cubicBezTo>
                <a:cubicBezTo>
                  <a:pt x="5196222" y="1273749"/>
                  <a:pt x="5187786" y="1282185"/>
                  <a:pt x="5170915" y="1299055"/>
                </a:cubicBezTo>
                <a:lnTo>
                  <a:pt x="5170915" y="1324362"/>
                </a:lnTo>
                <a:cubicBezTo>
                  <a:pt x="5187786" y="1332797"/>
                  <a:pt x="5213092" y="1341233"/>
                  <a:pt x="5238399" y="1349668"/>
                </a:cubicBezTo>
                <a:cubicBezTo>
                  <a:pt x="5213092" y="1383410"/>
                  <a:pt x="5196222" y="1383410"/>
                  <a:pt x="5187786" y="1383410"/>
                </a:cubicBezTo>
                <a:cubicBezTo>
                  <a:pt x="5094996" y="1383410"/>
                  <a:pt x="5137174" y="1265314"/>
                  <a:pt x="5137174" y="1240007"/>
                </a:cubicBezTo>
                <a:cubicBezTo>
                  <a:pt x="5137174" y="1223137"/>
                  <a:pt x="5103432" y="1138782"/>
                  <a:pt x="5086561" y="1096605"/>
                </a:cubicBezTo>
                <a:cubicBezTo>
                  <a:pt x="5078126" y="1054428"/>
                  <a:pt x="5035948" y="1062864"/>
                  <a:pt x="5035948" y="1062864"/>
                </a:cubicBezTo>
                <a:cubicBezTo>
                  <a:pt x="5010642" y="1062864"/>
                  <a:pt x="4976901" y="1079734"/>
                  <a:pt x="4951594" y="1105041"/>
                </a:cubicBezTo>
                <a:lnTo>
                  <a:pt x="4951594" y="1130347"/>
                </a:lnTo>
                <a:cubicBezTo>
                  <a:pt x="4960030" y="1130347"/>
                  <a:pt x="4951594" y="1138782"/>
                  <a:pt x="5027513" y="1138782"/>
                </a:cubicBezTo>
                <a:cubicBezTo>
                  <a:pt x="5027513" y="1147218"/>
                  <a:pt x="5035948" y="1147218"/>
                  <a:pt x="5035948" y="1164089"/>
                </a:cubicBezTo>
                <a:cubicBezTo>
                  <a:pt x="5035948" y="1189395"/>
                  <a:pt x="5019078" y="1206266"/>
                  <a:pt x="4993771" y="1206266"/>
                </a:cubicBezTo>
                <a:cubicBezTo>
                  <a:pt x="4934723" y="1206266"/>
                  <a:pt x="4917853" y="1130347"/>
                  <a:pt x="4900982" y="1113476"/>
                </a:cubicBezTo>
                <a:cubicBezTo>
                  <a:pt x="4850369" y="1045993"/>
                  <a:pt x="4782886" y="1105041"/>
                  <a:pt x="4740709" y="1037557"/>
                </a:cubicBezTo>
                <a:lnTo>
                  <a:pt x="4884111" y="1037557"/>
                </a:lnTo>
                <a:cubicBezTo>
                  <a:pt x="4900982" y="1045993"/>
                  <a:pt x="4892546" y="1054428"/>
                  <a:pt x="4917853" y="1054428"/>
                </a:cubicBezTo>
                <a:cubicBezTo>
                  <a:pt x="4934723" y="1054428"/>
                  <a:pt x="5002207" y="1020686"/>
                  <a:pt x="5027513" y="1020686"/>
                </a:cubicBezTo>
                <a:cubicBezTo>
                  <a:pt x="5035948" y="1020686"/>
                  <a:pt x="5128738" y="1054428"/>
                  <a:pt x="5128738" y="1054428"/>
                </a:cubicBezTo>
                <a:close/>
                <a:moveTo>
                  <a:pt x="1509941" y="1003816"/>
                </a:moveTo>
                <a:cubicBezTo>
                  <a:pt x="1509941" y="1012251"/>
                  <a:pt x="1518376" y="1020686"/>
                  <a:pt x="1518376" y="1037557"/>
                </a:cubicBezTo>
                <a:cubicBezTo>
                  <a:pt x="1518376" y="1062864"/>
                  <a:pt x="1484635" y="1071299"/>
                  <a:pt x="1459328" y="1079734"/>
                </a:cubicBezTo>
                <a:cubicBezTo>
                  <a:pt x="1450893" y="1071299"/>
                  <a:pt x="1442458" y="1071299"/>
                  <a:pt x="1442458" y="1054428"/>
                </a:cubicBezTo>
                <a:cubicBezTo>
                  <a:pt x="1442458" y="1029122"/>
                  <a:pt x="1467764" y="1012251"/>
                  <a:pt x="1484635" y="1003816"/>
                </a:cubicBezTo>
                <a:lnTo>
                  <a:pt x="1509941" y="1003816"/>
                </a:lnTo>
                <a:close/>
                <a:moveTo>
                  <a:pt x="1467764" y="1189395"/>
                </a:moveTo>
                <a:cubicBezTo>
                  <a:pt x="1467764" y="1189395"/>
                  <a:pt x="1434022" y="1265314"/>
                  <a:pt x="1425587" y="1282185"/>
                </a:cubicBezTo>
                <a:cubicBezTo>
                  <a:pt x="1408716" y="1256878"/>
                  <a:pt x="1391845" y="1231572"/>
                  <a:pt x="1391845" y="1206266"/>
                </a:cubicBezTo>
                <a:cubicBezTo>
                  <a:pt x="1391845" y="1189395"/>
                  <a:pt x="1408716" y="1180959"/>
                  <a:pt x="1408716" y="1164089"/>
                </a:cubicBezTo>
                <a:cubicBezTo>
                  <a:pt x="1408716" y="1138782"/>
                  <a:pt x="1358103" y="1096605"/>
                  <a:pt x="1341233" y="1096605"/>
                </a:cubicBezTo>
                <a:cubicBezTo>
                  <a:pt x="1315926" y="1096605"/>
                  <a:pt x="1315926" y="1113476"/>
                  <a:pt x="1307491" y="1130347"/>
                </a:cubicBezTo>
                <a:cubicBezTo>
                  <a:pt x="1324362" y="1138782"/>
                  <a:pt x="1349668" y="1130347"/>
                  <a:pt x="1366539" y="1147218"/>
                </a:cubicBezTo>
                <a:lnTo>
                  <a:pt x="1366539" y="1164089"/>
                </a:lnTo>
                <a:lnTo>
                  <a:pt x="1256878" y="1164089"/>
                </a:lnTo>
                <a:lnTo>
                  <a:pt x="1256878" y="1121912"/>
                </a:lnTo>
                <a:cubicBezTo>
                  <a:pt x="1282185" y="1079734"/>
                  <a:pt x="1282185" y="1071299"/>
                  <a:pt x="1299055" y="1029122"/>
                </a:cubicBezTo>
                <a:cubicBezTo>
                  <a:pt x="1307491" y="1012251"/>
                  <a:pt x="1315926" y="995380"/>
                  <a:pt x="1332797" y="978509"/>
                </a:cubicBezTo>
                <a:cubicBezTo>
                  <a:pt x="1383410" y="1045993"/>
                  <a:pt x="1467764" y="1105041"/>
                  <a:pt x="1467764" y="1189395"/>
                </a:cubicBezTo>
                <a:close/>
                <a:moveTo>
                  <a:pt x="5609557" y="1012251"/>
                </a:moveTo>
                <a:cubicBezTo>
                  <a:pt x="5609557" y="1037557"/>
                  <a:pt x="5601122" y="1037557"/>
                  <a:pt x="5601122" y="1054428"/>
                </a:cubicBezTo>
                <a:cubicBezTo>
                  <a:pt x="5592686" y="1054428"/>
                  <a:pt x="5592686" y="1062864"/>
                  <a:pt x="5575816" y="1062864"/>
                </a:cubicBezTo>
                <a:cubicBezTo>
                  <a:pt x="5550509" y="1062864"/>
                  <a:pt x="5533639" y="1037557"/>
                  <a:pt x="5516768" y="1029122"/>
                </a:cubicBezTo>
                <a:cubicBezTo>
                  <a:pt x="5516768" y="1012251"/>
                  <a:pt x="5542074" y="986945"/>
                  <a:pt x="5567380" y="961638"/>
                </a:cubicBezTo>
                <a:cubicBezTo>
                  <a:pt x="5584251" y="978509"/>
                  <a:pt x="5609557" y="995380"/>
                  <a:pt x="5609557" y="1012251"/>
                </a:cubicBezTo>
                <a:close/>
                <a:moveTo>
                  <a:pt x="6107247" y="3441653"/>
                </a:moveTo>
                <a:cubicBezTo>
                  <a:pt x="6107247" y="4597307"/>
                  <a:pt x="5255270" y="5769831"/>
                  <a:pt x="3753764" y="5921668"/>
                </a:cubicBezTo>
                <a:cubicBezTo>
                  <a:pt x="3593491" y="5930104"/>
                  <a:pt x="3542878" y="5930104"/>
                  <a:pt x="3391041" y="5921668"/>
                </a:cubicBezTo>
                <a:cubicBezTo>
                  <a:pt x="2749948" y="5862620"/>
                  <a:pt x="1973889" y="5584251"/>
                  <a:pt x="1442458" y="4791321"/>
                </a:cubicBezTo>
                <a:cubicBezTo>
                  <a:pt x="1366539" y="4673225"/>
                  <a:pt x="1307491" y="4546694"/>
                  <a:pt x="1248443" y="4437033"/>
                </a:cubicBezTo>
                <a:cubicBezTo>
                  <a:pt x="1189395" y="4310502"/>
                  <a:pt x="1138782" y="4141793"/>
                  <a:pt x="1105041" y="4023698"/>
                </a:cubicBezTo>
                <a:cubicBezTo>
                  <a:pt x="1071299" y="3880295"/>
                  <a:pt x="1037557" y="3601926"/>
                  <a:pt x="1037557" y="3585055"/>
                </a:cubicBezTo>
                <a:lnTo>
                  <a:pt x="1037557" y="3298251"/>
                </a:lnTo>
                <a:cubicBezTo>
                  <a:pt x="1189395" y="1712391"/>
                  <a:pt x="2437838" y="953203"/>
                  <a:pt x="3576620" y="953203"/>
                </a:cubicBezTo>
                <a:cubicBezTo>
                  <a:pt x="4943159" y="953203"/>
                  <a:pt x="6107247" y="2032937"/>
                  <a:pt x="6107247" y="3441653"/>
                </a:cubicBezTo>
                <a:close/>
                <a:moveTo>
                  <a:pt x="5803572" y="1088170"/>
                </a:moveTo>
                <a:cubicBezTo>
                  <a:pt x="5803572" y="1105041"/>
                  <a:pt x="5719218" y="1147218"/>
                  <a:pt x="5719218" y="1147218"/>
                </a:cubicBezTo>
                <a:cubicBezTo>
                  <a:pt x="5693912" y="1147218"/>
                  <a:pt x="5693912" y="1130347"/>
                  <a:pt x="5685476" y="1113476"/>
                </a:cubicBezTo>
                <a:lnTo>
                  <a:pt x="5685476" y="1071299"/>
                </a:lnTo>
                <a:cubicBezTo>
                  <a:pt x="5702347" y="1071299"/>
                  <a:pt x="5719218" y="1079734"/>
                  <a:pt x="5736089" y="1071299"/>
                </a:cubicBezTo>
                <a:cubicBezTo>
                  <a:pt x="5727653" y="1062864"/>
                  <a:pt x="5719218" y="1037557"/>
                  <a:pt x="5693912" y="1037557"/>
                </a:cubicBezTo>
                <a:cubicBezTo>
                  <a:pt x="5651734" y="1037557"/>
                  <a:pt x="5651734" y="1079734"/>
                  <a:pt x="5651734" y="1096605"/>
                </a:cubicBezTo>
                <a:cubicBezTo>
                  <a:pt x="5651734" y="1113476"/>
                  <a:pt x="5685476" y="1147218"/>
                  <a:pt x="5685476" y="1172524"/>
                </a:cubicBezTo>
                <a:cubicBezTo>
                  <a:pt x="5685476" y="1189395"/>
                  <a:pt x="5668605" y="1214701"/>
                  <a:pt x="5660170" y="1231572"/>
                </a:cubicBezTo>
                <a:cubicBezTo>
                  <a:pt x="5601122" y="1206266"/>
                  <a:pt x="5609557" y="1172524"/>
                  <a:pt x="5609557" y="1130347"/>
                </a:cubicBezTo>
                <a:cubicBezTo>
                  <a:pt x="5609557" y="1054428"/>
                  <a:pt x="5668605" y="1003816"/>
                  <a:pt x="5677041" y="919461"/>
                </a:cubicBezTo>
                <a:cubicBezTo>
                  <a:pt x="5727653" y="927897"/>
                  <a:pt x="5803572" y="1071299"/>
                  <a:pt x="5803572" y="1088170"/>
                </a:cubicBezTo>
                <a:close/>
                <a:moveTo>
                  <a:pt x="1847358" y="911026"/>
                </a:moveTo>
                <a:cubicBezTo>
                  <a:pt x="1830487" y="919461"/>
                  <a:pt x="1805181" y="927897"/>
                  <a:pt x="1788310" y="927897"/>
                </a:cubicBezTo>
                <a:cubicBezTo>
                  <a:pt x="1763004" y="927897"/>
                  <a:pt x="1763004" y="919461"/>
                  <a:pt x="1746133" y="919461"/>
                </a:cubicBezTo>
                <a:cubicBezTo>
                  <a:pt x="1746133" y="911026"/>
                  <a:pt x="1754568" y="911026"/>
                  <a:pt x="1763004" y="902590"/>
                </a:cubicBezTo>
                <a:lnTo>
                  <a:pt x="1847358" y="911026"/>
                </a:lnTo>
                <a:close/>
                <a:moveTo>
                  <a:pt x="6174731" y="3441653"/>
                </a:moveTo>
                <a:cubicBezTo>
                  <a:pt x="6174731" y="4099616"/>
                  <a:pt x="5921668" y="4850369"/>
                  <a:pt x="5162480" y="5466155"/>
                </a:cubicBezTo>
                <a:cubicBezTo>
                  <a:pt x="5179351" y="5474591"/>
                  <a:pt x="5204657" y="5474591"/>
                  <a:pt x="5229963" y="5474591"/>
                </a:cubicBezTo>
                <a:cubicBezTo>
                  <a:pt x="5229963" y="5483026"/>
                  <a:pt x="5238399" y="5474591"/>
                  <a:pt x="5238399" y="5499897"/>
                </a:cubicBezTo>
                <a:cubicBezTo>
                  <a:pt x="5238399" y="5508332"/>
                  <a:pt x="5204657" y="5533639"/>
                  <a:pt x="5179351" y="5525203"/>
                </a:cubicBezTo>
                <a:cubicBezTo>
                  <a:pt x="5170915" y="5533639"/>
                  <a:pt x="5170915" y="5525203"/>
                  <a:pt x="5170915" y="5542074"/>
                </a:cubicBezTo>
                <a:cubicBezTo>
                  <a:pt x="5170915" y="5626428"/>
                  <a:pt x="5272140" y="5567380"/>
                  <a:pt x="5314317" y="5584251"/>
                </a:cubicBezTo>
                <a:lnTo>
                  <a:pt x="5314317" y="5609557"/>
                </a:lnTo>
                <a:cubicBezTo>
                  <a:pt x="5289011" y="5617993"/>
                  <a:pt x="5246834" y="5609557"/>
                  <a:pt x="5229963" y="5617993"/>
                </a:cubicBezTo>
                <a:cubicBezTo>
                  <a:pt x="5204657" y="5626428"/>
                  <a:pt x="5145609" y="5685476"/>
                  <a:pt x="5145609" y="5719218"/>
                </a:cubicBezTo>
                <a:cubicBezTo>
                  <a:pt x="5145609" y="5736089"/>
                  <a:pt x="5162480" y="5761395"/>
                  <a:pt x="5179351" y="5778266"/>
                </a:cubicBezTo>
                <a:cubicBezTo>
                  <a:pt x="5196222" y="5769831"/>
                  <a:pt x="5213092" y="5744524"/>
                  <a:pt x="5221528" y="5727653"/>
                </a:cubicBezTo>
                <a:cubicBezTo>
                  <a:pt x="5255270" y="5736089"/>
                  <a:pt x="5255270" y="5744524"/>
                  <a:pt x="5255270" y="5761395"/>
                </a:cubicBezTo>
                <a:cubicBezTo>
                  <a:pt x="5255270" y="5803572"/>
                  <a:pt x="5204657" y="5820443"/>
                  <a:pt x="5187786" y="5820443"/>
                </a:cubicBezTo>
                <a:cubicBezTo>
                  <a:pt x="5170915" y="5820443"/>
                  <a:pt x="5154044" y="5803572"/>
                  <a:pt x="5137174" y="5803572"/>
                </a:cubicBezTo>
                <a:cubicBezTo>
                  <a:pt x="5111867" y="5803572"/>
                  <a:pt x="5044384" y="5837314"/>
                  <a:pt x="5027513" y="5837314"/>
                </a:cubicBezTo>
                <a:cubicBezTo>
                  <a:pt x="5010642" y="5837314"/>
                  <a:pt x="4917853" y="5803572"/>
                  <a:pt x="4917853" y="5803572"/>
                </a:cubicBezTo>
                <a:cubicBezTo>
                  <a:pt x="4900982" y="5803572"/>
                  <a:pt x="4909417" y="5820443"/>
                  <a:pt x="4884111" y="5820443"/>
                </a:cubicBezTo>
                <a:lnTo>
                  <a:pt x="4740709" y="5820443"/>
                </a:lnTo>
                <a:cubicBezTo>
                  <a:pt x="4766015" y="5769831"/>
                  <a:pt x="4850369" y="5786701"/>
                  <a:pt x="4892546" y="5761395"/>
                </a:cubicBezTo>
                <a:cubicBezTo>
                  <a:pt x="4909417" y="5752960"/>
                  <a:pt x="4909417" y="5719218"/>
                  <a:pt x="4917853" y="5702347"/>
                </a:cubicBezTo>
                <a:cubicBezTo>
                  <a:pt x="4917853" y="5677041"/>
                  <a:pt x="4976901" y="5651735"/>
                  <a:pt x="4993771" y="5651735"/>
                </a:cubicBezTo>
                <a:cubicBezTo>
                  <a:pt x="5019078" y="5651735"/>
                  <a:pt x="5035948" y="5668605"/>
                  <a:pt x="5035948" y="5693912"/>
                </a:cubicBezTo>
                <a:cubicBezTo>
                  <a:pt x="5035948" y="5727653"/>
                  <a:pt x="4968465" y="5710783"/>
                  <a:pt x="4960030" y="5719218"/>
                </a:cubicBezTo>
                <a:cubicBezTo>
                  <a:pt x="4960030" y="5727653"/>
                  <a:pt x="4951594" y="5719218"/>
                  <a:pt x="4951594" y="5744524"/>
                </a:cubicBezTo>
                <a:cubicBezTo>
                  <a:pt x="4951594" y="5786701"/>
                  <a:pt x="5027513" y="5795137"/>
                  <a:pt x="5027513" y="5795137"/>
                </a:cubicBezTo>
                <a:cubicBezTo>
                  <a:pt x="5052819" y="5795137"/>
                  <a:pt x="5061255" y="5795137"/>
                  <a:pt x="5078126" y="5778266"/>
                </a:cubicBezTo>
                <a:cubicBezTo>
                  <a:pt x="5094996" y="5752960"/>
                  <a:pt x="5094996" y="5702347"/>
                  <a:pt x="5111867" y="5668605"/>
                </a:cubicBezTo>
                <a:cubicBezTo>
                  <a:pt x="5111867" y="5651735"/>
                  <a:pt x="5145609" y="5643299"/>
                  <a:pt x="5145609" y="5626428"/>
                </a:cubicBezTo>
                <a:cubicBezTo>
                  <a:pt x="5145609" y="5601122"/>
                  <a:pt x="5128738" y="5567380"/>
                  <a:pt x="5128738" y="5550509"/>
                </a:cubicBezTo>
                <a:cubicBezTo>
                  <a:pt x="5128738" y="5525203"/>
                  <a:pt x="5137174" y="5508332"/>
                  <a:pt x="5137174" y="5483026"/>
                </a:cubicBezTo>
                <a:cubicBezTo>
                  <a:pt x="4740709" y="5769831"/>
                  <a:pt x="4327373" y="5904797"/>
                  <a:pt x="3930908" y="5972281"/>
                </a:cubicBezTo>
                <a:cubicBezTo>
                  <a:pt x="3956214" y="5989152"/>
                  <a:pt x="3981520" y="6022893"/>
                  <a:pt x="3998391" y="6039764"/>
                </a:cubicBezTo>
                <a:cubicBezTo>
                  <a:pt x="4099616" y="6039764"/>
                  <a:pt x="4082745" y="6115683"/>
                  <a:pt x="4158664" y="6115683"/>
                </a:cubicBezTo>
                <a:cubicBezTo>
                  <a:pt x="4183971" y="6115683"/>
                  <a:pt x="4234583" y="6098812"/>
                  <a:pt x="4243019" y="6031329"/>
                </a:cubicBezTo>
                <a:cubicBezTo>
                  <a:pt x="4234583" y="6022893"/>
                  <a:pt x="4243019" y="6014458"/>
                  <a:pt x="4217712" y="6014458"/>
                </a:cubicBezTo>
                <a:cubicBezTo>
                  <a:pt x="4200841" y="6014458"/>
                  <a:pt x="4192406" y="6031329"/>
                  <a:pt x="4175535" y="6039764"/>
                </a:cubicBezTo>
                <a:cubicBezTo>
                  <a:pt x="4167100" y="6031329"/>
                  <a:pt x="4150229" y="6022893"/>
                  <a:pt x="4150229" y="5997587"/>
                </a:cubicBezTo>
                <a:cubicBezTo>
                  <a:pt x="4150229" y="5980716"/>
                  <a:pt x="4167100" y="5963845"/>
                  <a:pt x="4183971" y="5963845"/>
                </a:cubicBezTo>
                <a:cubicBezTo>
                  <a:pt x="4234583" y="5955410"/>
                  <a:pt x="4302067" y="5989152"/>
                  <a:pt x="4386421" y="5955410"/>
                </a:cubicBezTo>
                <a:cubicBezTo>
                  <a:pt x="4369550" y="5989152"/>
                  <a:pt x="4318937" y="6006022"/>
                  <a:pt x="4285196" y="6056635"/>
                </a:cubicBezTo>
                <a:cubicBezTo>
                  <a:pt x="4276760" y="6056635"/>
                  <a:pt x="4276760" y="6081941"/>
                  <a:pt x="4268325" y="6098812"/>
                </a:cubicBezTo>
                <a:cubicBezTo>
                  <a:pt x="4243019" y="6140989"/>
                  <a:pt x="4175535" y="6174731"/>
                  <a:pt x="4133358" y="6166295"/>
                </a:cubicBezTo>
                <a:cubicBezTo>
                  <a:pt x="4116487" y="6174731"/>
                  <a:pt x="4099616" y="6233779"/>
                  <a:pt x="4065875" y="6242214"/>
                </a:cubicBezTo>
                <a:cubicBezTo>
                  <a:pt x="4057439" y="6250650"/>
                  <a:pt x="4065875" y="6250650"/>
                  <a:pt x="4040568" y="6250650"/>
                </a:cubicBezTo>
                <a:cubicBezTo>
                  <a:pt x="4023697" y="6250650"/>
                  <a:pt x="4015262" y="6242214"/>
                  <a:pt x="3998391" y="6225343"/>
                </a:cubicBezTo>
                <a:lnTo>
                  <a:pt x="3998391" y="6200037"/>
                </a:lnTo>
                <a:cubicBezTo>
                  <a:pt x="4015262" y="6191602"/>
                  <a:pt x="4040568" y="6200037"/>
                  <a:pt x="4057439" y="6191602"/>
                </a:cubicBezTo>
                <a:cubicBezTo>
                  <a:pt x="4074310" y="6183166"/>
                  <a:pt x="4082745" y="6174731"/>
                  <a:pt x="4082745" y="6149425"/>
                </a:cubicBezTo>
                <a:cubicBezTo>
                  <a:pt x="4082745" y="6115683"/>
                  <a:pt x="4015262" y="6098812"/>
                  <a:pt x="4006827" y="6098812"/>
                </a:cubicBezTo>
                <a:cubicBezTo>
                  <a:pt x="3981520" y="6098812"/>
                  <a:pt x="3914037" y="6124118"/>
                  <a:pt x="3897166" y="6166295"/>
                </a:cubicBezTo>
                <a:cubicBezTo>
                  <a:pt x="3888731" y="6166295"/>
                  <a:pt x="3871860" y="6157860"/>
                  <a:pt x="3863424" y="6149425"/>
                </a:cubicBezTo>
                <a:cubicBezTo>
                  <a:pt x="3871860" y="6124118"/>
                  <a:pt x="3905602" y="6098812"/>
                  <a:pt x="3939343" y="6065070"/>
                </a:cubicBezTo>
                <a:lnTo>
                  <a:pt x="3939343" y="6039764"/>
                </a:lnTo>
                <a:lnTo>
                  <a:pt x="3922472" y="6022893"/>
                </a:lnTo>
                <a:cubicBezTo>
                  <a:pt x="3905602" y="6031329"/>
                  <a:pt x="3888731" y="6048200"/>
                  <a:pt x="3871860" y="6048200"/>
                </a:cubicBezTo>
                <a:cubicBezTo>
                  <a:pt x="3863424" y="6039764"/>
                  <a:pt x="3854989" y="6039764"/>
                  <a:pt x="3854989" y="6014458"/>
                </a:cubicBezTo>
                <a:cubicBezTo>
                  <a:pt x="3854989" y="5997587"/>
                  <a:pt x="3863424" y="5997587"/>
                  <a:pt x="3880295" y="5980716"/>
                </a:cubicBezTo>
                <a:cubicBezTo>
                  <a:pt x="3880295" y="5980716"/>
                  <a:pt x="3880295" y="5972281"/>
                  <a:pt x="3863424" y="5972281"/>
                </a:cubicBezTo>
                <a:cubicBezTo>
                  <a:pt x="3838118" y="5972281"/>
                  <a:pt x="3593491" y="5989152"/>
                  <a:pt x="3568185" y="5989152"/>
                </a:cubicBezTo>
                <a:cubicBezTo>
                  <a:pt x="2581240" y="5989152"/>
                  <a:pt x="1442458" y="5432414"/>
                  <a:pt x="1045993" y="4074310"/>
                </a:cubicBezTo>
                <a:cubicBezTo>
                  <a:pt x="1020686" y="3989956"/>
                  <a:pt x="970074" y="3686281"/>
                  <a:pt x="970074" y="3551314"/>
                </a:cubicBezTo>
                <a:lnTo>
                  <a:pt x="970074" y="3323557"/>
                </a:lnTo>
                <a:cubicBezTo>
                  <a:pt x="1088170" y="1703956"/>
                  <a:pt x="2378790" y="885720"/>
                  <a:pt x="3568185" y="885720"/>
                </a:cubicBezTo>
                <a:cubicBezTo>
                  <a:pt x="4968465" y="885720"/>
                  <a:pt x="6174731" y="1990760"/>
                  <a:pt x="6174731" y="3441653"/>
                </a:cubicBezTo>
                <a:close/>
                <a:moveTo>
                  <a:pt x="5238399" y="894155"/>
                </a:moveTo>
                <a:cubicBezTo>
                  <a:pt x="5213092" y="894155"/>
                  <a:pt x="5170915" y="885720"/>
                  <a:pt x="5154044" y="860413"/>
                </a:cubicBezTo>
                <a:cubicBezTo>
                  <a:pt x="5204657" y="868849"/>
                  <a:pt x="5255270" y="877284"/>
                  <a:pt x="5297447" y="885720"/>
                </a:cubicBezTo>
                <a:cubicBezTo>
                  <a:pt x="5280576" y="894155"/>
                  <a:pt x="5263705" y="894155"/>
                  <a:pt x="5238399" y="894155"/>
                </a:cubicBezTo>
                <a:close/>
                <a:moveTo>
                  <a:pt x="1552118" y="851978"/>
                </a:moveTo>
                <a:cubicBezTo>
                  <a:pt x="1552118" y="860413"/>
                  <a:pt x="1560554" y="860413"/>
                  <a:pt x="1560554" y="877284"/>
                </a:cubicBezTo>
                <a:cubicBezTo>
                  <a:pt x="1560554" y="902590"/>
                  <a:pt x="1543683" y="919461"/>
                  <a:pt x="1526812" y="919461"/>
                </a:cubicBezTo>
                <a:cubicBezTo>
                  <a:pt x="1501506" y="919461"/>
                  <a:pt x="1509941" y="894155"/>
                  <a:pt x="1484635" y="894155"/>
                </a:cubicBezTo>
                <a:cubicBezTo>
                  <a:pt x="1434022" y="894155"/>
                  <a:pt x="1425587" y="986945"/>
                  <a:pt x="1425587" y="1012251"/>
                </a:cubicBezTo>
                <a:cubicBezTo>
                  <a:pt x="1425587" y="1012251"/>
                  <a:pt x="1417151" y="1012251"/>
                  <a:pt x="1408716" y="1020686"/>
                </a:cubicBezTo>
                <a:cubicBezTo>
                  <a:pt x="1391845" y="1003816"/>
                  <a:pt x="1391845" y="995380"/>
                  <a:pt x="1391845" y="970074"/>
                </a:cubicBezTo>
                <a:cubicBezTo>
                  <a:pt x="1391845" y="927897"/>
                  <a:pt x="1408716" y="877284"/>
                  <a:pt x="1484635" y="851978"/>
                </a:cubicBezTo>
                <a:lnTo>
                  <a:pt x="1552118" y="851978"/>
                </a:lnTo>
                <a:close/>
                <a:moveTo>
                  <a:pt x="5643299" y="911026"/>
                </a:moveTo>
                <a:cubicBezTo>
                  <a:pt x="5643299" y="936332"/>
                  <a:pt x="5634864" y="961638"/>
                  <a:pt x="5617993" y="978509"/>
                </a:cubicBezTo>
                <a:cubicBezTo>
                  <a:pt x="5601122" y="944768"/>
                  <a:pt x="5634864" y="868849"/>
                  <a:pt x="5567380" y="868849"/>
                </a:cubicBezTo>
                <a:cubicBezTo>
                  <a:pt x="5542074" y="868849"/>
                  <a:pt x="5542074" y="885720"/>
                  <a:pt x="5525203" y="902590"/>
                </a:cubicBezTo>
                <a:cubicBezTo>
                  <a:pt x="5516768" y="902590"/>
                  <a:pt x="5499897" y="894155"/>
                  <a:pt x="5499897" y="868849"/>
                </a:cubicBezTo>
                <a:cubicBezTo>
                  <a:pt x="5499897" y="826672"/>
                  <a:pt x="5525203" y="826672"/>
                  <a:pt x="5550509" y="826672"/>
                </a:cubicBezTo>
                <a:cubicBezTo>
                  <a:pt x="5626428" y="826672"/>
                  <a:pt x="5643299" y="885720"/>
                  <a:pt x="5643299" y="911026"/>
                </a:cubicBezTo>
                <a:close/>
                <a:moveTo>
                  <a:pt x="1754568" y="851978"/>
                </a:moveTo>
                <a:cubicBezTo>
                  <a:pt x="1754568" y="868849"/>
                  <a:pt x="1703956" y="885720"/>
                  <a:pt x="1687085" y="911026"/>
                </a:cubicBezTo>
                <a:cubicBezTo>
                  <a:pt x="1729262" y="953203"/>
                  <a:pt x="1737697" y="961638"/>
                  <a:pt x="1771439" y="961638"/>
                </a:cubicBezTo>
                <a:cubicBezTo>
                  <a:pt x="1796745" y="961638"/>
                  <a:pt x="1864229" y="936332"/>
                  <a:pt x="1889535" y="936332"/>
                </a:cubicBezTo>
                <a:cubicBezTo>
                  <a:pt x="1906406" y="936332"/>
                  <a:pt x="1940148" y="953203"/>
                  <a:pt x="1965454" y="961638"/>
                </a:cubicBezTo>
                <a:cubicBezTo>
                  <a:pt x="1931712" y="986945"/>
                  <a:pt x="1822052" y="1037557"/>
                  <a:pt x="1788310" y="1037557"/>
                </a:cubicBezTo>
                <a:cubicBezTo>
                  <a:pt x="1720827" y="1037557"/>
                  <a:pt x="1619602" y="970074"/>
                  <a:pt x="1619602" y="894155"/>
                </a:cubicBezTo>
                <a:cubicBezTo>
                  <a:pt x="1619602" y="835107"/>
                  <a:pt x="1644908" y="801365"/>
                  <a:pt x="1695520" y="801365"/>
                </a:cubicBezTo>
                <a:cubicBezTo>
                  <a:pt x="1720827" y="801365"/>
                  <a:pt x="1754568" y="826672"/>
                  <a:pt x="1754568" y="851978"/>
                </a:cubicBezTo>
                <a:close/>
                <a:moveTo>
                  <a:pt x="5423978" y="851978"/>
                </a:moveTo>
                <a:cubicBezTo>
                  <a:pt x="5423978" y="944768"/>
                  <a:pt x="5314317" y="995380"/>
                  <a:pt x="5263705" y="995380"/>
                </a:cubicBezTo>
                <a:cubicBezTo>
                  <a:pt x="5213092" y="995380"/>
                  <a:pt x="5078126" y="944768"/>
                  <a:pt x="5052819" y="894155"/>
                </a:cubicBezTo>
                <a:cubicBezTo>
                  <a:pt x="5061255" y="885720"/>
                  <a:pt x="5069690" y="877284"/>
                  <a:pt x="5086561" y="877284"/>
                </a:cubicBezTo>
                <a:cubicBezTo>
                  <a:pt x="5111867" y="877284"/>
                  <a:pt x="5221528" y="936332"/>
                  <a:pt x="5246834" y="936332"/>
                </a:cubicBezTo>
                <a:cubicBezTo>
                  <a:pt x="5263705" y="936332"/>
                  <a:pt x="5305882" y="919461"/>
                  <a:pt x="5339624" y="894155"/>
                </a:cubicBezTo>
                <a:cubicBezTo>
                  <a:pt x="5331188" y="868849"/>
                  <a:pt x="5297447" y="835107"/>
                  <a:pt x="5297447" y="818236"/>
                </a:cubicBezTo>
                <a:cubicBezTo>
                  <a:pt x="5297447" y="792930"/>
                  <a:pt x="5322753" y="767624"/>
                  <a:pt x="5348059" y="767624"/>
                </a:cubicBezTo>
                <a:cubicBezTo>
                  <a:pt x="5415543" y="767624"/>
                  <a:pt x="5423978" y="843542"/>
                  <a:pt x="5423978" y="851978"/>
                </a:cubicBezTo>
                <a:close/>
                <a:moveTo>
                  <a:pt x="3559749" y="725447"/>
                </a:moveTo>
                <a:cubicBezTo>
                  <a:pt x="3576620" y="742317"/>
                  <a:pt x="3593491" y="767624"/>
                  <a:pt x="3618797" y="784494"/>
                </a:cubicBezTo>
                <a:cubicBezTo>
                  <a:pt x="3593491" y="809801"/>
                  <a:pt x="3551314" y="835107"/>
                  <a:pt x="3526007" y="835107"/>
                </a:cubicBezTo>
                <a:cubicBezTo>
                  <a:pt x="3500701" y="835107"/>
                  <a:pt x="3483830" y="826672"/>
                  <a:pt x="3458524" y="809801"/>
                </a:cubicBezTo>
                <a:cubicBezTo>
                  <a:pt x="3475395" y="776059"/>
                  <a:pt x="3509137" y="742317"/>
                  <a:pt x="3526007" y="708576"/>
                </a:cubicBezTo>
                <a:cubicBezTo>
                  <a:pt x="3548193" y="723338"/>
                  <a:pt x="3550892" y="728399"/>
                  <a:pt x="3549880" y="729496"/>
                </a:cubicBezTo>
                <a:cubicBezTo>
                  <a:pt x="3548446" y="730761"/>
                  <a:pt x="3540769" y="725447"/>
                  <a:pt x="3559749" y="725447"/>
                </a:cubicBezTo>
                <a:close/>
                <a:moveTo>
                  <a:pt x="1931712" y="742317"/>
                </a:moveTo>
                <a:cubicBezTo>
                  <a:pt x="1914841" y="725447"/>
                  <a:pt x="1881100" y="674834"/>
                  <a:pt x="1838923" y="649528"/>
                </a:cubicBezTo>
                <a:cubicBezTo>
                  <a:pt x="1822052" y="641092"/>
                  <a:pt x="1813616" y="649528"/>
                  <a:pt x="1788310" y="649528"/>
                </a:cubicBezTo>
                <a:cubicBezTo>
                  <a:pt x="1703956" y="649528"/>
                  <a:pt x="1602731" y="725447"/>
                  <a:pt x="1518376" y="784494"/>
                </a:cubicBezTo>
                <a:cubicBezTo>
                  <a:pt x="1349668" y="894155"/>
                  <a:pt x="1164089" y="1071299"/>
                  <a:pt x="995380" y="1256878"/>
                </a:cubicBezTo>
                <a:cubicBezTo>
                  <a:pt x="978509" y="1273749"/>
                  <a:pt x="598915" y="1737697"/>
                  <a:pt x="598915" y="1830487"/>
                </a:cubicBezTo>
                <a:cubicBezTo>
                  <a:pt x="598915" y="1897971"/>
                  <a:pt x="615786" y="1948583"/>
                  <a:pt x="708576" y="2016066"/>
                </a:cubicBezTo>
                <a:lnTo>
                  <a:pt x="683269" y="2016066"/>
                </a:lnTo>
                <a:cubicBezTo>
                  <a:pt x="607351" y="1982325"/>
                  <a:pt x="590480" y="1872664"/>
                  <a:pt x="590480" y="1822052"/>
                </a:cubicBezTo>
                <a:cubicBezTo>
                  <a:pt x="590480" y="1737697"/>
                  <a:pt x="657963" y="1687085"/>
                  <a:pt x="717011" y="1577424"/>
                </a:cubicBezTo>
                <a:cubicBezTo>
                  <a:pt x="868849" y="1307491"/>
                  <a:pt x="1552118" y="641092"/>
                  <a:pt x="1796745" y="641092"/>
                </a:cubicBezTo>
                <a:cubicBezTo>
                  <a:pt x="1847358" y="641092"/>
                  <a:pt x="1881100" y="632657"/>
                  <a:pt x="1931712" y="742317"/>
                </a:cubicBezTo>
                <a:close/>
                <a:moveTo>
                  <a:pt x="3289816" y="649528"/>
                </a:moveTo>
                <a:cubicBezTo>
                  <a:pt x="3289816" y="666399"/>
                  <a:pt x="3281380" y="674834"/>
                  <a:pt x="3272945" y="683269"/>
                </a:cubicBezTo>
                <a:lnTo>
                  <a:pt x="3222332" y="683269"/>
                </a:lnTo>
                <a:cubicBezTo>
                  <a:pt x="3222332" y="683269"/>
                  <a:pt x="3213897" y="683269"/>
                  <a:pt x="3213897" y="666399"/>
                </a:cubicBezTo>
                <a:cubicBezTo>
                  <a:pt x="3213897" y="624221"/>
                  <a:pt x="3247638" y="641092"/>
                  <a:pt x="3281380" y="624221"/>
                </a:cubicBezTo>
                <a:cubicBezTo>
                  <a:pt x="3289816" y="632657"/>
                  <a:pt x="3289816" y="624221"/>
                  <a:pt x="3289816" y="649528"/>
                </a:cubicBezTo>
                <a:close/>
                <a:moveTo>
                  <a:pt x="4133358" y="683269"/>
                </a:moveTo>
                <a:cubicBezTo>
                  <a:pt x="4209277" y="674834"/>
                  <a:pt x="4234583" y="717011"/>
                  <a:pt x="4285196" y="801365"/>
                </a:cubicBezTo>
                <a:cubicBezTo>
                  <a:pt x="4302067" y="826672"/>
                  <a:pt x="4369550" y="835107"/>
                  <a:pt x="4377985" y="911026"/>
                </a:cubicBezTo>
                <a:cubicBezTo>
                  <a:pt x="4352679" y="894155"/>
                  <a:pt x="4318937" y="885720"/>
                  <a:pt x="4302067" y="885720"/>
                </a:cubicBezTo>
                <a:cubicBezTo>
                  <a:pt x="4276760" y="885720"/>
                  <a:pt x="4234583" y="902590"/>
                  <a:pt x="4217712" y="902590"/>
                </a:cubicBezTo>
                <a:cubicBezTo>
                  <a:pt x="4192406" y="902590"/>
                  <a:pt x="4150229" y="885720"/>
                  <a:pt x="4150229" y="851978"/>
                </a:cubicBezTo>
                <a:cubicBezTo>
                  <a:pt x="4150229" y="835107"/>
                  <a:pt x="4167100" y="826672"/>
                  <a:pt x="4175535" y="818236"/>
                </a:cubicBezTo>
                <a:cubicBezTo>
                  <a:pt x="4183971" y="818236"/>
                  <a:pt x="4200841" y="835107"/>
                  <a:pt x="4209277" y="843542"/>
                </a:cubicBezTo>
                <a:lnTo>
                  <a:pt x="4234583" y="843542"/>
                </a:lnTo>
                <a:cubicBezTo>
                  <a:pt x="4234583" y="835107"/>
                  <a:pt x="4243019" y="835107"/>
                  <a:pt x="4243019" y="818236"/>
                </a:cubicBezTo>
                <a:cubicBezTo>
                  <a:pt x="4243019" y="759188"/>
                  <a:pt x="4175535" y="742317"/>
                  <a:pt x="4158664" y="742317"/>
                </a:cubicBezTo>
                <a:cubicBezTo>
                  <a:pt x="4133358" y="742317"/>
                  <a:pt x="4099616" y="767624"/>
                  <a:pt x="4065875" y="792930"/>
                </a:cubicBezTo>
                <a:cubicBezTo>
                  <a:pt x="4049004" y="809801"/>
                  <a:pt x="4023697" y="809801"/>
                  <a:pt x="3998391" y="809801"/>
                </a:cubicBezTo>
                <a:cubicBezTo>
                  <a:pt x="3964649" y="826672"/>
                  <a:pt x="3939343" y="885720"/>
                  <a:pt x="3914037" y="885720"/>
                </a:cubicBezTo>
                <a:cubicBezTo>
                  <a:pt x="3888731" y="885720"/>
                  <a:pt x="3871860" y="868849"/>
                  <a:pt x="3854989" y="860413"/>
                </a:cubicBezTo>
                <a:lnTo>
                  <a:pt x="3854989" y="826672"/>
                </a:lnTo>
                <a:cubicBezTo>
                  <a:pt x="3863424" y="818236"/>
                  <a:pt x="3854989" y="809801"/>
                  <a:pt x="3880295" y="809801"/>
                </a:cubicBezTo>
                <a:cubicBezTo>
                  <a:pt x="3897166" y="809801"/>
                  <a:pt x="3897166" y="826672"/>
                  <a:pt x="3905602" y="835107"/>
                </a:cubicBezTo>
                <a:lnTo>
                  <a:pt x="3930908" y="835107"/>
                </a:lnTo>
                <a:cubicBezTo>
                  <a:pt x="3930908" y="826672"/>
                  <a:pt x="3939343" y="826672"/>
                  <a:pt x="3939343" y="801365"/>
                </a:cubicBezTo>
                <a:cubicBezTo>
                  <a:pt x="3939343" y="784494"/>
                  <a:pt x="3888731" y="750753"/>
                  <a:pt x="3863424" y="725447"/>
                </a:cubicBezTo>
                <a:cubicBezTo>
                  <a:pt x="3863424" y="717011"/>
                  <a:pt x="3863424" y="691705"/>
                  <a:pt x="3888731" y="691705"/>
                </a:cubicBezTo>
                <a:cubicBezTo>
                  <a:pt x="3897166" y="691705"/>
                  <a:pt x="3947779" y="759188"/>
                  <a:pt x="4006827" y="759188"/>
                </a:cubicBezTo>
                <a:cubicBezTo>
                  <a:pt x="4015262" y="759188"/>
                  <a:pt x="4082745" y="742317"/>
                  <a:pt x="4082745" y="708576"/>
                </a:cubicBezTo>
                <a:cubicBezTo>
                  <a:pt x="4082745" y="691705"/>
                  <a:pt x="4049004" y="624221"/>
                  <a:pt x="4015262" y="666399"/>
                </a:cubicBezTo>
                <a:cubicBezTo>
                  <a:pt x="4006827" y="657963"/>
                  <a:pt x="3998391" y="657963"/>
                  <a:pt x="3998391" y="641092"/>
                </a:cubicBezTo>
                <a:cubicBezTo>
                  <a:pt x="3998391" y="615786"/>
                  <a:pt x="4023697" y="607351"/>
                  <a:pt x="4040568" y="607351"/>
                </a:cubicBezTo>
                <a:cubicBezTo>
                  <a:pt x="4074310" y="607351"/>
                  <a:pt x="4116487" y="657963"/>
                  <a:pt x="4133358" y="683269"/>
                </a:cubicBezTo>
                <a:close/>
                <a:moveTo>
                  <a:pt x="5499897" y="708576"/>
                </a:moveTo>
                <a:cubicBezTo>
                  <a:pt x="5634864" y="801365"/>
                  <a:pt x="5778266" y="911026"/>
                  <a:pt x="5930103" y="1037557"/>
                </a:cubicBezTo>
                <a:cubicBezTo>
                  <a:pt x="6073506" y="1155653"/>
                  <a:pt x="6469971" y="1577424"/>
                  <a:pt x="6469971" y="1746133"/>
                </a:cubicBezTo>
                <a:cubicBezTo>
                  <a:pt x="6469971" y="1788310"/>
                  <a:pt x="6444664" y="1881100"/>
                  <a:pt x="6368745" y="1897971"/>
                </a:cubicBezTo>
                <a:cubicBezTo>
                  <a:pt x="6419358" y="1822052"/>
                  <a:pt x="6453100" y="1822052"/>
                  <a:pt x="6453100" y="1754568"/>
                </a:cubicBezTo>
                <a:cubicBezTo>
                  <a:pt x="6453100" y="1493070"/>
                  <a:pt x="5466155" y="615786"/>
                  <a:pt x="5272140" y="615786"/>
                </a:cubicBezTo>
                <a:cubicBezTo>
                  <a:pt x="5255270" y="615786"/>
                  <a:pt x="5196222" y="624221"/>
                  <a:pt x="5170915" y="632657"/>
                </a:cubicBezTo>
                <a:cubicBezTo>
                  <a:pt x="5154044" y="632657"/>
                  <a:pt x="5128738" y="666399"/>
                  <a:pt x="5103432" y="683269"/>
                </a:cubicBezTo>
                <a:cubicBezTo>
                  <a:pt x="5120303" y="607351"/>
                  <a:pt x="5187786" y="598915"/>
                  <a:pt x="5238399" y="598915"/>
                </a:cubicBezTo>
                <a:cubicBezTo>
                  <a:pt x="5322753" y="598915"/>
                  <a:pt x="5398672" y="641092"/>
                  <a:pt x="5499897" y="708576"/>
                </a:cubicBezTo>
                <a:close/>
                <a:moveTo>
                  <a:pt x="3880295" y="598915"/>
                </a:moveTo>
                <a:cubicBezTo>
                  <a:pt x="3880295" y="615786"/>
                  <a:pt x="3888731" y="641092"/>
                  <a:pt x="3888731" y="657963"/>
                </a:cubicBezTo>
                <a:cubicBezTo>
                  <a:pt x="3871860" y="666399"/>
                  <a:pt x="3846554" y="683269"/>
                  <a:pt x="3821247" y="691705"/>
                </a:cubicBezTo>
                <a:cubicBezTo>
                  <a:pt x="3795941" y="657963"/>
                  <a:pt x="3804376" y="632657"/>
                  <a:pt x="3795941" y="615786"/>
                </a:cubicBezTo>
                <a:lnTo>
                  <a:pt x="3812812" y="598915"/>
                </a:lnTo>
                <a:lnTo>
                  <a:pt x="3880295" y="598915"/>
                </a:lnTo>
                <a:close/>
                <a:moveTo>
                  <a:pt x="3095801" y="624221"/>
                </a:moveTo>
                <a:lnTo>
                  <a:pt x="3095801" y="657963"/>
                </a:lnTo>
                <a:lnTo>
                  <a:pt x="3078930" y="674834"/>
                </a:lnTo>
                <a:cubicBezTo>
                  <a:pt x="3070495" y="666399"/>
                  <a:pt x="3053624" y="657963"/>
                  <a:pt x="3036753" y="657963"/>
                </a:cubicBezTo>
                <a:cubicBezTo>
                  <a:pt x="3011447" y="657963"/>
                  <a:pt x="2994576" y="674834"/>
                  <a:pt x="2994576" y="691705"/>
                </a:cubicBezTo>
                <a:cubicBezTo>
                  <a:pt x="2994576" y="759188"/>
                  <a:pt x="3087365" y="776059"/>
                  <a:pt x="3095801" y="776059"/>
                </a:cubicBezTo>
                <a:cubicBezTo>
                  <a:pt x="3129542" y="776059"/>
                  <a:pt x="3146413" y="767624"/>
                  <a:pt x="3188590" y="717011"/>
                </a:cubicBezTo>
                <a:cubicBezTo>
                  <a:pt x="3213897" y="717011"/>
                  <a:pt x="3222332" y="725447"/>
                  <a:pt x="3230768" y="725447"/>
                </a:cubicBezTo>
                <a:lnTo>
                  <a:pt x="3180155" y="801365"/>
                </a:lnTo>
                <a:cubicBezTo>
                  <a:pt x="3188590" y="809801"/>
                  <a:pt x="3205461" y="809801"/>
                  <a:pt x="3230768" y="809801"/>
                </a:cubicBezTo>
                <a:cubicBezTo>
                  <a:pt x="3230768" y="818236"/>
                  <a:pt x="3239203" y="818236"/>
                  <a:pt x="3239203" y="835107"/>
                </a:cubicBezTo>
                <a:cubicBezTo>
                  <a:pt x="3239203" y="860413"/>
                  <a:pt x="3205461" y="868849"/>
                  <a:pt x="3188590" y="868849"/>
                </a:cubicBezTo>
                <a:cubicBezTo>
                  <a:pt x="3163284" y="868849"/>
                  <a:pt x="3146413" y="843542"/>
                  <a:pt x="3129542" y="826672"/>
                </a:cubicBezTo>
                <a:cubicBezTo>
                  <a:pt x="3112672" y="818236"/>
                  <a:pt x="3078930" y="826672"/>
                  <a:pt x="3062059" y="818236"/>
                </a:cubicBezTo>
                <a:cubicBezTo>
                  <a:pt x="3011447" y="801365"/>
                  <a:pt x="2960834" y="750753"/>
                  <a:pt x="2935528" y="750753"/>
                </a:cubicBezTo>
                <a:cubicBezTo>
                  <a:pt x="2893351" y="750753"/>
                  <a:pt x="2859609" y="792930"/>
                  <a:pt x="2859609" y="818236"/>
                </a:cubicBezTo>
                <a:cubicBezTo>
                  <a:pt x="2859609" y="843542"/>
                  <a:pt x="2884915" y="851978"/>
                  <a:pt x="2893351" y="860413"/>
                </a:cubicBezTo>
                <a:cubicBezTo>
                  <a:pt x="2910221" y="843542"/>
                  <a:pt x="2918657" y="835107"/>
                  <a:pt x="2935528" y="835107"/>
                </a:cubicBezTo>
                <a:cubicBezTo>
                  <a:pt x="2960834" y="835107"/>
                  <a:pt x="2969269" y="843542"/>
                  <a:pt x="2969269" y="860413"/>
                </a:cubicBezTo>
                <a:cubicBezTo>
                  <a:pt x="2969269" y="902590"/>
                  <a:pt x="2935528" y="911026"/>
                  <a:pt x="2918657" y="911026"/>
                </a:cubicBezTo>
                <a:cubicBezTo>
                  <a:pt x="2901786" y="911026"/>
                  <a:pt x="2859609" y="885720"/>
                  <a:pt x="2842738" y="885720"/>
                </a:cubicBezTo>
                <a:cubicBezTo>
                  <a:pt x="2817432" y="885720"/>
                  <a:pt x="2758384" y="936332"/>
                  <a:pt x="2716207" y="953203"/>
                </a:cubicBezTo>
                <a:cubicBezTo>
                  <a:pt x="2716207" y="919461"/>
                  <a:pt x="2783690" y="860413"/>
                  <a:pt x="2792126" y="843542"/>
                </a:cubicBezTo>
                <a:cubicBezTo>
                  <a:pt x="2808996" y="818236"/>
                  <a:pt x="2800561" y="759188"/>
                  <a:pt x="2859609" y="725447"/>
                </a:cubicBezTo>
                <a:cubicBezTo>
                  <a:pt x="2876480" y="708576"/>
                  <a:pt x="2918657" y="717011"/>
                  <a:pt x="2943963" y="700140"/>
                </a:cubicBezTo>
                <a:cubicBezTo>
                  <a:pt x="2977705" y="674834"/>
                  <a:pt x="2986140" y="598915"/>
                  <a:pt x="3053624" y="598915"/>
                </a:cubicBezTo>
                <a:cubicBezTo>
                  <a:pt x="3070495" y="598915"/>
                  <a:pt x="3078930" y="607351"/>
                  <a:pt x="3095801" y="624221"/>
                </a:cubicBezTo>
                <a:close/>
                <a:moveTo>
                  <a:pt x="2437838" y="607351"/>
                </a:moveTo>
                <a:cubicBezTo>
                  <a:pt x="2429402" y="674834"/>
                  <a:pt x="2319742" y="725447"/>
                  <a:pt x="2269129" y="725447"/>
                </a:cubicBezTo>
                <a:cubicBezTo>
                  <a:pt x="2235388" y="725447"/>
                  <a:pt x="2201646" y="717011"/>
                  <a:pt x="2167904" y="691705"/>
                </a:cubicBezTo>
                <a:cubicBezTo>
                  <a:pt x="2176340" y="691705"/>
                  <a:pt x="2184775" y="674834"/>
                  <a:pt x="2201646" y="674834"/>
                </a:cubicBezTo>
                <a:cubicBezTo>
                  <a:pt x="2226952" y="674834"/>
                  <a:pt x="2243823" y="691705"/>
                  <a:pt x="2269129" y="691705"/>
                </a:cubicBezTo>
                <a:cubicBezTo>
                  <a:pt x="2345048" y="691705"/>
                  <a:pt x="2378790" y="615786"/>
                  <a:pt x="2437838" y="582044"/>
                </a:cubicBezTo>
                <a:lnTo>
                  <a:pt x="2437838" y="607351"/>
                </a:lnTo>
                <a:close/>
                <a:moveTo>
                  <a:pt x="2252258" y="657963"/>
                </a:moveTo>
                <a:cubicBezTo>
                  <a:pt x="2226952" y="657963"/>
                  <a:pt x="2235388" y="649528"/>
                  <a:pt x="2226952" y="649528"/>
                </a:cubicBezTo>
                <a:cubicBezTo>
                  <a:pt x="2243823" y="641092"/>
                  <a:pt x="2269129" y="641092"/>
                  <a:pt x="2286000" y="632657"/>
                </a:cubicBezTo>
                <a:cubicBezTo>
                  <a:pt x="2311306" y="624221"/>
                  <a:pt x="2345048" y="598915"/>
                  <a:pt x="2370354" y="582044"/>
                </a:cubicBezTo>
                <a:cubicBezTo>
                  <a:pt x="2361919" y="632657"/>
                  <a:pt x="2277565" y="657963"/>
                  <a:pt x="2252258" y="657963"/>
                </a:cubicBezTo>
                <a:close/>
                <a:moveTo>
                  <a:pt x="4808192" y="607351"/>
                </a:moveTo>
                <a:lnTo>
                  <a:pt x="4757579" y="607351"/>
                </a:lnTo>
                <a:cubicBezTo>
                  <a:pt x="4740709" y="598915"/>
                  <a:pt x="4715402" y="582044"/>
                  <a:pt x="4698532" y="556738"/>
                </a:cubicBezTo>
                <a:cubicBezTo>
                  <a:pt x="4732273" y="573609"/>
                  <a:pt x="4774450" y="590480"/>
                  <a:pt x="4808192" y="607351"/>
                </a:cubicBezTo>
                <a:close/>
                <a:moveTo>
                  <a:pt x="4631048" y="548303"/>
                </a:moveTo>
                <a:cubicBezTo>
                  <a:pt x="4664790" y="565173"/>
                  <a:pt x="4690096" y="590480"/>
                  <a:pt x="4715402" y="615786"/>
                </a:cubicBezTo>
                <a:cubicBezTo>
                  <a:pt x="4749144" y="649528"/>
                  <a:pt x="4808192" y="632657"/>
                  <a:pt x="4850369" y="632657"/>
                </a:cubicBezTo>
                <a:lnTo>
                  <a:pt x="4867240" y="649528"/>
                </a:lnTo>
                <a:cubicBezTo>
                  <a:pt x="4833498" y="674834"/>
                  <a:pt x="4774450" y="691705"/>
                  <a:pt x="4757579" y="691705"/>
                </a:cubicBezTo>
                <a:cubicBezTo>
                  <a:pt x="4706967" y="691705"/>
                  <a:pt x="4605742" y="649528"/>
                  <a:pt x="4605742" y="590480"/>
                </a:cubicBezTo>
                <a:lnTo>
                  <a:pt x="4605742" y="548303"/>
                </a:lnTo>
                <a:lnTo>
                  <a:pt x="4631048" y="548303"/>
                </a:lnTo>
                <a:close/>
                <a:moveTo>
                  <a:pt x="2260694" y="607351"/>
                </a:moveTo>
                <a:cubicBezTo>
                  <a:pt x="2252258" y="590480"/>
                  <a:pt x="2260694" y="565173"/>
                  <a:pt x="2260694" y="539867"/>
                </a:cubicBezTo>
                <a:cubicBezTo>
                  <a:pt x="2277565" y="548303"/>
                  <a:pt x="2294435" y="556738"/>
                  <a:pt x="2311306" y="573609"/>
                </a:cubicBezTo>
                <a:cubicBezTo>
                  <a:pt x="2302871" y="590480"/>
                  <a:pt x="2277565" y="607351"/>
                  <a:pt x="2260694" y="607351"/>
                </a:cubicBezTo>
                <a:close/>
                <a:moveTo>
                  <a:pt x="2049808" y="759188"/>
                </a:moveTo>
                <a:cubicBezTo>
                  <a:pt x="2049808" y="776059"/>
                  <a:pt x="2041373" y="784494"/>
                  <a:pt x="2041373" y="792930"/>
                </a:cubicBezTo>
                <a:lnTo>
                  <a:pt x="2016066" y="792930"/>
                </a:lnTo>
                <a:lnTo>
                  <a:pt x="1965454" y="767624"/>
                </a:lnTo>
                <a:cubicBezTo>
                  <a:pt x="1940148" y="615786"/>
                  <a:pt x="1881100" y="607351"/>
                  <a:pt x="1788310" y="607351"/>
                </a:cubicBezTo>
                <a:cubicBezTo>
                  <a:pt x="1636472" y="607351"/>
                  <a:pt x="1611166" y="691705"/>
                  <a:pt x="1434022" y="784494"/>
                </a:cubicBezTo>
                <a:cubicBezTo>
                  <a:pt x="1223137" y="902590"/>
                  <a:pt x="556738" y="1636472"/>
                  <a:pt x="556738" y="1838923"/>
                </a:cubicBezTo>
                <a:cubicBezTo>
                  <a:pt x="556738" y="1881100"/>
                  <a:pt x="582044" y="2016066"/>
                  <a:pt x="674834" y="2041373"/>
                </a:cubicBezTo>
                <a:cubicBezTo>
                  <a:pt x="683269" y="2049808"/>
                  <a:pt x="717011" y="2049808"/>
                  <a:pt x="742317" y="2066679"/>
                </a:cubicBezTo>
                <a:lnTo>
                  <a:pt x="742317" y="2117292"/>
                </a:lnTo>
                <a:lnTo>
                  <a:pt x="674834" y="2117292"/>
                </a:lnTo>
                <a:cubicBezTo>
                  <a:pt x="548303" y="2100421"/>
                  <a:pt x="480819" y="1931712"/>
                  <a:pt x="480819" y="1838923"/>
                </a:cubicBezTo>
                <a:cubicBezTo>
                  <a:pt x="480819" y="1712391"/>
                  <a:pt x="573609" y="1611166"/>
                  <a:pt x="657963" y="1476199"/>
                </a:cubicBezTo>
                <a:cubicBezTo>
                  <a:pt x="877284" y="1130347"/>
                  <a:pt x="1315926" y="733882"/>
                  <a:pt x="1644908" y="556738"/>
                </a:cubicBezTo>
                <a:cubicBezTo>
                  <a:pt x="1729262" y="506125"/>
                  <a:pt x="1737697" y="522996"/>
                  <a:pt x="1796745" y="522996"/>
                </a:cubicBezTo>
                <a:cubicBezTo>
                  <a:pt x="1923277" y="522996"/>
                  <a:pt x="2049808" y="624221"/>
                  <a:pt x="2049808" y="759188"/>
                </a:cubicBezTo>
                <a:close/>
                <a:moveTo>
                  <a:pt x="4791321" y="548303"/>
                </a:moveTo>
                <a:cubicBezTo>
                  <a:pt x="4791321" y="548303"/>
                  <a:pt x="4791321" y="556738"/>
                  <a:pt x="4774450" y="556738"/>
                </a:cubicBezTo>
                <a:cubicBezTo>
                  <a:pt x="4749144" y="556738"/>
                  <a:pt x="4749144" y="548303"/>
                  <a:pt x="4740709" y="539867"/>
                </a:cubicBezTo>
                <a:cubicBezTo>
                  <a:pt x="4740709" y="531432"/>
                  <a:pt x="4757579" y="522996"/>
                  <a:pt x="4774450" y="514561"/>
                </a:cubicBezTo>
                <a:cubicBezTo>
                  <a:pt x="4782886" y="522996"/>
                  <a:pt x="4791321" y="539867"/>
                  <a:pt x="4791321" y="548303"/>
                </a:cubicBezTo>
                <a:close/>
                <a:moveTo>
                  <a:pt x="5617993" y="666399"/>
                </a:moveTo>
                <a:cubicBezTo>
                  <a:pt x="5812008" y="792930"/>
                  <a:pt x="6571196" y="1450893"/>
                  <a:pt x="6571196" y="1754568"/>
                </a:cubicBezTo>
                <a:cubicBezTo>
                  <a:pt x="6571196" y="1872664"/>
                  <a:pt x="6495277" y="1999196"/>
                  <a:pt x="6377181" y="1999196"/>
                </a:cubicBezTo>
                <a:cubicBezTo>
                  <a:pt x="6360310" y="1999196"/>
                  <a:pt x="6335004" y="1990760"/>
                  <a:pt x="6318133" y="1990760"/>
                </a:cubicBezTo>
                <a:cubicBezTo>
                  <a:pt x="6326568" y="1914841"/>
                  <a:pt x="6495277" y="1914841"/>
                  <a:pt x="6495277" y="1805181"/>
                </a:cubicBezTo>
                <a:cubicBezTo>
                  <a:pt x="6495277" y="1788310"/>
                  <a:pt x="6503712" y="1763004"/>
                  <a:pt x="6503712" y="1746133"/>
                </a:cubicBezTo>
                <a:cubicBezTo>
                  <a:pt x="6503712" y="1501506"/>
                  <a:pt x="5769830" y="860413"/>
                  <a:pt x="5710782" y="818236"/>
                </a:cubicBezTo>
                <a:cubicBezTo>
                  <a:pt x="5584251" y="733882"/>
                  <a:pt x="5390236" y="565173"/>
                  <a:pt x="5255270" y="565173"/>
                </a:cubicBezTo>
                <a:cubicBezTo>
                  <a:pt x="5170915" y="565173"/>
                  <a:pt x="5111867" y="590480"/>
                  <a:pt x="5044384" y="708576"/>
                </a:cubicBezTo>
                <a:cubicBezTo>
                  <a:pt x="5035948" y="725447"/>
                  <a:pt x="5010642" y="733882"/>
                  <a:pt x="4993771" y="733882"/>
                </a:cubicBezTo>
                <a:cubicBezTo>
                  <a:pt x="4985336" y="725447"/>
                  <a:pt x="4985336" y="717011"/>
                  <a:pt x="4985336" y="691705"/>
                </a:cubicBezTo>
                <a:cubicBezTo>
                  <a:pt x="4985336" y="548303"/>
                  <a:pt x="5162480" y="497690"/>
                  <a:pt x="5246834" y="497690"/>
                </a:cubicBezTo>
                <a:cubicBezTo>
                  <a:pt x="5381801" y="497690"/>
                  <a:pt x="5432413" y="556738"/>
                  <a:pt x="5617993" y="666399"/>
                </a:cubicBezTo>
                <a:close/>
                <a:moveTo>
                  <a:pt x="3770635" y="641092"/>
                </a:moveTo>
                <a:lnTo>
                  <a:pt x="3770635" y="826672"/>
                </a:lnTo>
                <a:lnTo>
                  <a:pt x="3728458" y="826672"/>
                </a:lnTo>
                <a:cubicBezTo>
                  <a:pt x="3677845" y="801365"/>
                  <a:pt x="3593491" y="742317"/>
                  <a:pt x="3593491" y="700140"/>
                </a:cubicBezTo>
                <a:cubicBezTo>
                  <a:pt x="3593491" y="674834"/>
                  <a:pt x="3601926" y="674834"/>
                  <a:pt x="3618797" y="657963"/>
                </a:cubicBezTo>
                <a:lnTo>
                  <a:pt x="3644103" y="657963"/>
                </a:lnTo>
                <a:cubicBezTo>
                  <a:pt x="3652539" y="666399"/>
                  <a:pt x="3660974" y="657963"/>
                  <a:pt x="3660974" y="674834"/>
                </a:cubicBezTo>
                <a:cubicBezTo>
                  <a:pt x="3660974" y="700140"/>
                  <a:pt x="3644103" y="700140"/>
                  <a:pt x="3635668" y="708576"/>
                </a:cubicBezTo>
                <a:cubicBezTo>
                  <a:pt x="3635668" y="708576"/>
                  <a:pt x="3627233" y="717011"/>
                  <a:pt x="3652539" y="717011"/>
                </a:cubicBezTo>
                <a:cubicBezTo>
                  <a:pt x="3669410" y="717011"/>
                  <a:pt x="3694716" y="700140"/>
                  <a:pt x="3694716" y="674834"/>
                </a:cubicBezTo>
                <a:cubicBezTo>
                  <a:pt x="3694716" y="657963"/>
                  <a:pt x="3660974" y="632657"/>
                  <a:pt x="3635668" y="615786"/>
                </a:cubicBezTo>
                <a:cubicBezTo>
                  <a:pt x="3652539" y="573609"/>
                  <a:pt x="3652539" y="531432"/>
                  <a:pt x="3652539" y="489255"/>
                </a:cubicBezTo>
                <a:cubicBezTo>
                  <a:pt x="3694716" y="472384"/>
                  <a:pt x="3770635" y="598915"/>
                  <a:pt x="3770635" y="641092"/>
                </a:cubicBezTo>
                <a:close/>
                <a:moveTo>
                  <a:pt x="3399476" y="522996"/>
                </a:moveTo>
                <a:cubicBezTo>
                  <a:pt x="3399476" y="539867"/>
                  <a:pt x="3424782" y="573609"/>
                  <a:pt x="3424782" y="590480"/>
                </a:cubicBezTo>
                <a:cubicBezTo>
                  <a:pt x="3424782" y="615786"/>
                  <a:pt x="3365734" y="641092"/>
                  <a:pt x="3365734" y="666399"/>
                </a:cubicBezTo>
                <a:cubicBezTo>
                  <a:pt x="3365734" y="683269"/>
                  <a:pt x="3391041" y="708576"/>
                  <a:pt x="3416347" y="717011"/>
                </a:cubicBezTo>
                <a:lnTo>
                  <a:pt x="3433218" y="700140"/>
                </a:lnTo>
                <a:lnTo>
                  <a:pt x="3407911" y="674834"/>
                </a:lnTo>
                <a:cubicBezTo>
                  <a:pt x="3407911" y="666399"/>
                  <a:pt x="3416347" y="641092"/>
                  <a:pt x="3433218" y="641092"/>
                </a:cubicBezTo>
                <a:cubicBezTo>
                  <a:pt x="3458524" y="641092"/>
                  <a:pt x="3483830" y="674834"/>
                  <a:pt x="3483830" y="691705"/>
                </a:cubicBezTo>
                <a:cubicBezTo>
                  <a:pt x="3483830" y="725447"/>
                  <a:pt x="3357299" y="835107"/>
                  <a:pt x="3348864" y="843542"/>
                </a:cubicBezTo>
                <a:lnTo>
                  <a:pt x="3323557" y="843542"/>
                </a:lnTo>
                <a:cubicBezTo>
                  <a:pt x="3323557" y="826672"/>
                  <a:pt x="3340428" y="792930"/>
                  <a:pt x="3340428" y="776059"/>
                </a:cubicBezTo>
                <a:cubicBezTo>
                  <a:pt x="3340428" y="750753"/>
                  <a:pt x="3323557" y="666399"/>
                  <a:pt x="3323557" y="649528"/>
                </a:cubicBezTo>
                <a:cubicBezTo>
                  <a:pt x="3323557" y="590480"/>
                  <a:pt x="3340428" y="514561"/>
                  <a:pt x="3416347" y="489255"/>
                </a:cubicBezTo>
                <a:cubicBezTo>
                  <a:pt x="3407911" y="497690"/>
                  <a:pt x="3399476" y="497690"/>
                  <a:pt x="3399476" y="522996"/>
                </a:cubicBezTo>
                <a:close/>
                <a:moveTo>
                  <a:pt x="3559749" y="480819"/>
                </a:moveTo>
                <a:lnTo>
                  <a:pt x="3559749" y="531432"/>
                </a:lnTo>
                <a:cubicBezTo>
                  <a:pt x="3551314" y="531432"/>
                  <a:pt x="3551314" y="539867"/>
                  <a:pt x="3534443" y="539867"/>
                </a:cubicBezTo>
                <a:cubicBezTo>
                  <a:pt x="3509137" y="539867"/>
                  <a:pt x="3509137" y="522996"/>
                  <a:pt x="3492266" y="531432"/>
                </a:cubicBezTo>
                <a:cubicBezTo>
                  <a:pt x="3500701" y="548303"/>
                  <a:pt x="3517572" y="573609"/>
                  <a:pt x="3534443" y="573609"/>
                </a:cubicBezTo>
                <a:cubicBezTo>
                  <a:pt x="3585055" y="573609"/>
                  <a:pt x="3593491" y="480819"/>
                  <a:pt x="3593491" y="472384"/>
                </a:cubicBezTo>
                <a:cubicBezTo>
                  <a:pt x="3601926" y="480819"/>
                  <a:pt x="3627233" y="514561"/>
                  <a:pt x="3627233" y="522996"/>
                </a:cubicBezTo>
                <a:cubicBezTo>
                  <a:pt x="3627233" y="556738"/>
                  <a:pt x="3559749" y="641092"/>
                  <a:pt x="3542878" y="674834"/>
                </a:cubicBezTo>
                <a:cubicBezTo>
                  <a:pt x="3509137" y="649528"/>
                  <a:pt x="3441653" y="582044"/>
                  <a:pt x="3441653" y="539867"/>
                </a:cubicBezTo>
                <a:cubicBezTo>
                  <a:pt x="3441653" y="514561"/>
                  <a:pt x="3466959" y="472384"/>
                  <a:pt x="3492266" y="472384"/>
                </a:cubicBezTo>
                <a:cubicBezTo>
                  <a:pt x="3517572" y="472384"/>
                  <a:pt x="3534443" y="480819"/>
                  <a:pt x="3559749" y="480819"/>
                </a:cubicBezTo>
                <a:close/>
                <a:moveTo>
                  <a:pt x="2075114" y="497690"/>
                </a:moveTo>
                <a:cubicBezTo>
                  <a:pt x="2049808" y="480819"/>
                  <a:pt x="2016066" y="472384"/>
                  <a:pt x="1990760" y="472384"/>
                </a:cubicBezTo>
                <a:cubicBezTo>
                  <a:pt x="1973889" y="472384"/>
                  <a:pt x="1940148" y="489255"/>
                  <a:pt x="1914841" y="506125"/>
                </a:cubicBezTo>
                <a:cubicBezTo>
                  <a:pt x="1931712" y="455513"/>
                  <a:pt x="1973889" y="455513"/>
                  <a:pt x="1999196" y="455513"/>
                </a:cubicBezTo>
                <a:cubicBezTo>
                  <a:pt x="2041373" y="455513"/>
                  <a:pt x="2066679" y="472384"/>
                  <a:pt x="2075114" y="497690"/>
                </a:cubicBezTo>
                <a:close/>
                <a:moveTo>
                  <a:pt x="4251454" y="514561"/>
                </a:moveTo>
                <a:lnTo>
                  <a:pt x="4226148" y="514561"/>
                </a:lnTo>
                <a:cubicBezTo>
                  <a:pt x="4192406" y="489255"/>
                  <a:pt x="4141793" y="472384"/>
                  <a:pt x="4141793" y="438642"/>
                </a:cubicBezTo>
                <a:cubicBezTo>
                  <a:pt x="4175535" y="463948"/>
                  <a:pt x="4217712" y="489255"/>
                  <a:pt x="4251454" y="514561"/>
                </a:cubicBezTo>
                <a:close/>
                <a:moveTo>
                  <a:pt x="5128738" y="489255"/>
                </a:moveTo>
                <a:cubicBezTo>
                  <a:pt x="5094996" y="472384"/>
                  <a:pt x="5035948" y="455513"/>
                  <a:pt x="5010642" y="455513"/>
                </a:cubicBezTo>
                <a:cubicBezTo>
                  <a:pt x="4976901" y="455513"/>
                  <a:pt x="4976901" y="472384"/>
                  <a:pt x="4934723" y="489255"/>
                </a:cubicBezTo>
                <a:cubicBezTo>
                  <a:pt x="4951594" y="430207"/>
                  <a:pt x="4993771" y="430207"/>
                  <a:pt x="5019078" y="430207"/>
                </a:cubicBezTo>
                <a:cubicBezTo>
                  <a:pt x="5052819" y="430207"/>
                  <a:pt x="5111867" y="438642"/>
                  <a:pt x="5128738" y="489255"/>
                </a:cubicBezTo>
                <a:close/>
                <a:moveTo>
                  <a:pt x="2851173" y="506125"/>
                </a:moveTo>
                <a:lnTo>
                  <a:pt x="2817432" y="506125"/>
                </a:lnTo>
                <a:cubicBezTo>
                  <a:pt x="2842738" y="480819"/>
                  <a:pt x="2876480" y="463948"/>
                  <a:pt x="2893351" y="430207"/>
                </a:cubicBezTo>
                <a:lnTo>
                  <a:pt x="2910221" y="438642"/>
                </a:lnTo>
                <a:cubicBezTo>
                  <a:pt x="2893351" y="463948"/>
                  <a:pt x="2876480" y="489255"/>
                  <a:pt x="2851173" y="506125"/>
                </a:cubicBezTo>
                <a:close/>
                <a:moveTo>
                  <a:pt x="3306686" y="438642"/>
                </a:moveTo>
                <a:lnTo>
                  <a:pt x="3306686" y="480819"/>
                </a:lnTo>
                <a:cubicBezTo>
                  <a:pt x="3298251" y="480819"/>
                  <a:pt x="3298251" y="489255"/>
                  <a:pt x="3281380" y="489255"/>
                </a:cubicBezTo>
                <a:cubicBezTo>
                  <a:pt x="3256074" y="489255"/>
                  <a:pt x="3264509" y="472384"/>
                  <a:pt x="3256074" y="463948"/>
                </a:cubicBezTo>
                <a:cubicBezTo>
                  <a:pt x="3247638" y="463948"/>
                  <a:pt x="3239203" y="463948"/>
                  <a:pt x="3230768" y="472384"/>
                </a:cubicBezTo>
                <a:cubicBezTo>
                  <a:pt x="3247638" y="497690"/>
                  <a:pt x="3264509" y="514561"/>
                  <a:pt x="3289816" y="514561"/>
                </a:cubicBezTo>
                <a:cubicBezTo>
                  <a:pt x="3315122" y="514561"/>
                  <a:pt x="3306686" y="497690"/>
                  <a:pt x="3348864" y="455513"/>
                </a:cubicBezTo>
                <a:cubicBezTo>
                  <a:pt x="3348864" y="455513"/>
                  <a:pt x="3357299" y="463948"/>
                  <a:pt x="3365734" y="463948"/>
                </a:cubicBezTo>
                <a:cubicBezTo>
                  <a:pt x="3298251" y="531432"/>
                  <a:pt x="3315122" y="590480"/>
                  <a:pt x="3247638" y="590480"/>
                </a:cubicBezTo>
                <a:cubicBezTo>
                  <a:pt x="3188590" y="590480"/>
                  <a:pt x="3146413" y="531432"/>
                  <a:pt x="3095801" y="514561"/>
                </a:cubicBezTo>
                <a:cubicBezTo>
                  <a:pt x="3104236" y="497690"/>
                  <a:pt x="3104236" y="472384"/>
                  <a:pt x="3129542" y="463948"/>
                </a:cubicBezTo>
                <a:cubicBezTo>
                  <a:pt x="3163284" y="447078"/>
                  <a:pt x="3230768" y="413336"/>
                  <a:pt x="3256074" y="413336"/>
                </a:cubicBezTo>
                <a:cubicBezTo>
                  <a:pt x="3272945" y="413336"/>
                  <a:pt x="3289816" y="421771"/>
                  <a:pt x="3306686" y="438642"/>
                </a:cubicBezTo>
                <a:close/>
                <a:moveTo>
                  <a:pt x="3956214" y="455513"/>
                </a:moveTo>
                <a:cubicBezTo>
                  <a:pt x="3973085" y="463948"/>
                  <a:pt x="3989956" y="497690"/>
                  <a:pt x="3998391" y="514561"/>
                </a:cubicBezTo>
                <a:cubicBezTo>
                  <a:pt x="3939343" y="522996"/>
                  <a:pt x="3838118" y="565173"/>
                  <a:pt x="3812812" y="565173"/>
                </a:cubicBezTo>
                <a:cubicBezTo>
                  <a:pt x="3745328" y="565173"/>
                  <a:pt x="3762199" y="514561"/>
                  <a:pt x="3694716" y="463948"/>
                </a:cubicBezTo>
                <a:cubicBezTo>
                  <a:pt x="3703151" y="455513"/>
                  <a:pt x="3720022" y="447078"/>
                  <a:pt x="3728458" y="438642"/>
                </a:cubicBezTo>
                <a:cubicBezTo>
                  <a:pt x="3745328" y="463948"/>
                  <a:pt x="3770635" y="506125"/>
                  <a:pt x="3795941" y="506125"/>
                </a:cubicBezTo>
                <a:cubicBezTo>
                  <a:pt x="3812812" y="506125"/>
                  <a:pt x="3829683" y="489255"/>
                  <a:pt x="3846554" y="480819"/>
                </a:cubicBezTo>
                <a:lnTo>
                  <a:pt x="3838118" y="447078"/>
                </a:lnTo>
                <a:cubicBezTo>
                  <a:pt x="3829683" y="447078"/>
                  <a:pt x="3812812" y="463948"/>
                  <a:pt x="3804376" y="472384"/>
                </a:cubicBezTo>
                <a:lnTo>
                  <a:pt x="3779070" y="472384"/>
                </a:lnTo>
                <a:cubicBezTo>
                  <a:pt x="3779070" y="463948"/>
                  <a:pt x="3770635" y="463948"/>
                  <a:pt x="3770635" y="438642"/>
                </a:cubicBezTo>
                <a:cubicBezTo>
                  <a:pt x="3770635" y="396465"/>
                  <a:pt x="3812812" y="396465"/>
                  <a:pt x="3829683" y="396465"/>
                </a:cubicBezTo>
                <a:cubicBezTo>
                  <a:pt x="3846554" y="396465"/>
                  <a:pt x="3914037" y="421771"/>
                  <a:pt x="3956214" y="455513"/>
                </a:cubicBezTo>
                <a:close/>
                <a:moveTo>
                  <a:pt x="2581240" y="624221"/>
                </a:moveTo>
                <a:cubicBezTo>
                  <a:pt x="2572804" y="657963"/>
                  <a:pt x="2564369" y="708576"/>
                  <a:pt x="2547498" y="750753"/>
                </a:cubicBezTo>
                <a:cubicBezTo>
                  <a:pt x="2496886" y="868849"/>
                  <a:pt x="2387225" y="911026"/>
                  <a:pt x="2319742" y="911026"/>
                </a:cubicBezTo>
                <a:cubicBezTo>
                  <a:pt x="2269129" y="911026"/>
                  <a:pt x="2243823" y="902590"/>
                  <a:pt x="2176340" y="860413"/>
                </a:cubicBezTo>
                <a:cubicBezTo>
                  <a:pt x="2159469" y="851978"/>
                  <a:pt x="2134162" y="826672"/>
                  <a:pt x="2117292" y="826672"/>
                </a:cubicBezTo>
                <a:cubicBezTo>
                  <a:pt x="2041373" y="826672"/>
                  <a:pt x="1889535" y="835107"/>
                  <a:pt x="1855793" y="708576"/>
                </a:cubicBezTo>
                <a:cubicBezTo>
                  <a:pt x="1889535" y="792930"/>
                  <a:pt x="1973889" y="826672"/>
                  <a:pt x="2041373" y="826672"/>
                </a:cubicBezTo>
                <a:cubicBezTo>
                  <a:pt x="2058244" y="826672"/>
                  <a:pt x="2100421" y="809801"/>
                  <a:pt x="2117292" y="809801"/>
                </a:cubicBezTo>
                <a:cubicBezTo>
                  <a:pt x="2142598" y="809801"/>
                  <a:pt x="2167904" y="851978"/>
                  <a:pt x="2193210" y="860413"/>
                </a:cubicBezTo>
                <a:cubicBezTo>
                  <a:pt x="2226952" y="885720"/>
                  <a:pt x="2311306" y="902590"/>
                  <a:pt x="2328177" y="902590"/>
                </a:cubicBezTo>
                <a:cubicBezTo>
                  <a:pt x="2429402" y="902590"/>
                  <a:pt x="2572804" y="784494"/>
                  <a:pt x="2564369" y="657963"/>
                </a:cubicBezTo>
                <a:cubicBezTo>
                  <a:pt x="2598111" y="556738"/>
                  <a:pt x="2682465" y="539867"/>
                  <a:pt x="2682465" y="447078"/>
                </a:cubicBezTo>
                <a:cubicBezTo>
                  <a:pt x="2682465" y="421771"/>
                  <a:pt x="2657159" y="404900"/>
                  <a:pt x="2657159" y="379594"/>
                </a:cubicBezTo>
                <a:cubicBezTo>
                  <a:pt x="2657159" y="371159"/>
                  <a:pt x="2690900" y="447078"/>
                  <a:pt x="2690900" y="447078"/>
                </a:cubicBezTo>
                <a:cubicBezTo>
                  <a:pt x="2690900" y="522996"/>
                  <a:pt x="2589675" y="573609"/>
                  <a:pt x="2581240" y="624221"/>
                </a:cubicBezTo>
                <a:close/>
                <a:moveTo>
                  <a:pt x="2218517" y="531432"/>
                </a:moveTo>
                <a:cubicBezTo>
                  <a:pt x="2218517" y="582044"/>
                  <a:pt x="2184775" y="674834"/>
                  <a:pt x="2117292" y="674834"/>
                </a:cubicBezTo>
                <a:cubicBezTo>
                  <a:pt x="2091985" y="674834"/>
                  <a:pt x="2049808" y="641092"/>
                  <a:pt x="2049808" y="615786"/>
                </a:cubicBezTo>
                <a:cubicBezTo>
                  <a:pt x="2049808" y="548303"/>
                  <a:pt x="2134162" y="531432"/>
                  <a:pt x="2134162" y="497690"/>
                </a:cubicBezTo>
                <a:cubicBezTo>
                  <a:pt x="2134162" y="438642"/>
                  <a:pt x="2016066" y="421771"/>
                  <a:pt x="2007631" y="421771"/>
                </a:cubicBezTo>
                <a:cubicBezTo>
                  <a:pt x="1990760" y="421771"/>
                  <a:pt x="1864229" y="489255"/>
                  <a:pt x="1838923" y="489255"/>
                </a:cubicBezTo>
                <a:cubicBezTo>
                  <a:pt x="1822052" y="489255"/>
                  <a:pt x="1805181" y="480819"/>
                  <a:pt x="1788310" y="480819"/>
                </a:cubicBezTo>
                <a:cubicBezTo>
                  <a:pt x="1864229" y="379594"/>
                  <a:pt x="1931712" y="354288"/>
                  <a:pt x="2024502" y="354288"/>
                </a:cubicBezTo>
                <a:cubicBezTo>
                  <a:pt x="2125727" y="354288"/>
                  <a:pt x="2218517" y="421771"/>
                  <a:pt x="2218517" y="531432"/>
                </a:cubicBezTo>
                <a:close/>
                <a:moveTo>
                  <a:pt x="5238399" y="463948"/>
                </a:moveTo>
                <a:cubicBezTo>
                  <a:pt x="5229963" y="463948"/>
                  <a:pt x="5213092" y="472384"/>
                  <a:pt x="5196222" y="472384"/>
                </a:cubicBezTo>
                <a:cubicBezTo>
                  <a:pt x="5162480" y="472384"/>
                  <a:pt x="5094996" y="396465"/>
                  <a:pt x="5019078" y="396465"/>
                </a:cubicBezTo>
                <a:cubicBezTo>
                  <a:pt x="4968465" y="396465"/>
                  <a:pt x="4934723" y="413336"/>
                  <a:pt x="4892546" y="480819"/>
                </a:cubicBezTo>
                <a:lnTo>
                  <a:pt x="4892546" y="522996"/>
                </a:lnTo>
                <a:cubicBezTo>
                  <a:pt x="4909417" y="522996"/>
                  <a:pt x="4985336" y="506125"/>
                  <a:pt x="4985336" y="556738"/>
                </a:cubicBezTo>
                <a:cubicBezTo>
                  <a:pt x="4985336" y="582044"/>
                  <a:pt x="4951594" y="632657"/>
                  <a:pt x="4926288" y="632657"/>
                </a:cubicBezTo>
                <a:cubicBezTo>
                  <a:pt x="4841934" y="632657"/>
                  <a:pt x="4816627" y="539867"/>
                  <a:pt x="4816627" y="506125"/>
                </a:cubicBezTo>
                <a:cubicBezTo>
                  <a:pt x="4816627" y="404900"/>
                  <a:pt x="4968465" y="345852"/>
                  <a:pt x="5035948" y="345852"/>
                </a:cubicBezTo>
                <a:cubicBezTo>
                  <a:pt x="5103432" y="345852"/>
                  <a:pt x="5170915" y="388030"/>
                  <a:pt x="5238399" y="463948"/>
                </a:cubicBezTo>
                <a:close/>
                <a:moveTo>
                  <a:pt x="4841934" y="388030"/>
                </a:moveTo>
                <a:cubicBezTo>
                  <a:pt x="4833498" y="379594"/>
                  <a:pt x="4833498" y="362723"/>
                  <a:pt x="4833498" y="345852"/>
                </a:cubicBezTo>
                <a:lnTo>
                  <a:pt x="4875675" y="354288"/>
                </a:lnTo>
                <a:lnTo>
                  <a:pt x="4841934" y="388030"/>
                </a:lnTo>
                <a:close/>
                <a:moveTo>
                  <a:pt x="4377985" y="455513"/>
                </a:moveTo>
                <a:cubicBezTo>
                  <a:pt x="4377985" y="480819"/>
                  <a:pt x="4453904" y="565173"/>
                  <a:pt x="4479210" y="582044"/>
                </a:cubicBezTo>
                <a:cubicBezTo>
                  <a:pt x="4496081" y="776059"/>
                  <a:pt x="4614177" y="843542"/>
                  <a:pt x="4740709" y="843542"/>
                </a:cubicBezTo>
                <a:cubicBezTo>
                  <a:pt x="4825063" y="843542"/>
                  <a:pt x="4833498" y="843542"/>
                  <a:pt x="4926288" y="759188"/>
                </a:cubicBezTo>
                <a:cubicBezTo>
                  <a:pt x="4985336" y="767624"/>
                  <a:pt x="5094996" y="742317"/>
                  <a:pt x="5162480" y="683269"/>
                </a:cubicBezTo>
                <a:cubicBezTo>
                  <a:pt x="5137174" y="733882"/>
                  <a:pt x="5069690" y="759188"/>
                  <a:pt x="5027513" y="767624"/>
                </a:cubicBezTo>
                <a:cubicBezTo>
                  <a:pt x="5002207" y="776059"/>
                  <a:pt x="4960030" y="767624"/>
                  <a:pt x="4943159" y="776059"/>
                </a:cubicBezTo>
                <a:cubicBezTo>
                  <a:pt x="4909417" y="792930"/>
                  <a:pt x="4892546" y="818236"/>
                  <a:pt x="4867240" y="835107"/>
                </a:cubicBezTo>
                <a:cubicBezTo>
                  <a:pt x="4782886" y="885720"/>
                  <a:pt x="4791321" y="877284"/>
                  <a:pt x="4723838" y="877284"/>
                </a:cubicBezTo>
                <a:cubicBezTo>
                  <a:pt x="4631048" y="877284"/>
                  <a:pt x="4580436" y="860413"/>
                  <a:pt x="4504517" y="759188"/>
                </a:cubicBezTo>
                <a:cubicBezTo>
                  <a:pt x="4470775" y="708576"/>
                  <a:pt x="4487646" y="632657"/>
                  <a:pt x="4445469" y="590480"/>
                </a:cubicBezTo>
                <a:cubicBezTo>
                  <a:pt x="4369550" y="497690"/>
                  <a:pt x="4352679" y="480819"/>
                  <a:pt x="4352679" y="421771"/>
                </a:cubicBezTo>
                <a:cubicBezTo>
                  <a:pt x="4352679" y="404900"/>
                  <a:pt x="4369550" y="371159"/>
                  <a:pt x="4369550" y="345852"/>
                </a:cubicBezTo>
                <a:cubicBezTo>
                  <a:pt x="4377985" y="379594"/>
                  <a:pt x="4369550" y="421771"/>
                  <a:pt x="4377985" y="455513"/>
                </a:cubicBezTo>
                <a:close/>
                <a:moveTo>
                  <a:pt x="2201646" y="388030"/>
                </a:moveTo>
                <a:cubicBezTo>
                  <a:pt x="2193210" y="388030"/>
                  <a:pt x="2176340" y="371159"/>
                  <a:pt x="2167904" y="362723"/>
                </a:cubicBezTo>
                <a:cubicBezTo>
                  <a:pt x="2167904" y="354288"/>
                  <a:pt x="2184775" y="345852"/>
                  <a:pt x="2201646" y="345852"/>
                </a:cubicBezTo>
                <a:lnTo>
                  <a:pt x="2201646" y="388030"/>
                </a:lnTo>
                <a:close/>
                <a:moveTo>
                  <a:pt x="3905602" y="337417"/>
                </a:moveTo>
                <a:cubicBezTo>
                  <a:pt x="3905602" y="354288"/>
                  <a:pt x="3888731" y="371159"/>
                  <a:pt x="3871860" y="371159"/>
                </a:cubicBezTo>
                <a:cubicBezTo>
                  <a:pt x="3846554" y="371159"/>
                  <a:pt x="3829683" y="362723"/>
                  <a:pt x="3804376" y="362723"/>
                </a:cubicBezTo>
                <a:cubicBezTo>
                  <a:pt x="3804376" y="354288"/>
                  <a:pt x="3812812" y="337417"/>
                  <a:pt x="3821247" y="328982"/>
                </a:cubicBezTo>
                <a:cubicBezTo>
                  <a:pt x="3897166" y="328982"/>
                  <a:pt x="3897166" y="337417"/>
                  <a:pt x="3905602" y="337417"/>
                </a:cubicBezTo>
                <a:close/>
                <a:moveTo>
                  <a:pt x="3256074" y="328982"/>
                </a:moveTo>
                <a:cubicBezTo>
                  <a:pt x="3272945" y="345852"/>
                  <a:pt x="3272945" y="362723"/>
                  <a:pt x="3281380" y="379594"/>
                </a:cubicBezTo>
                <a:cubicBezTo>
                  <a:pt x="3272945" y="379594"/>
                  <a:pt x="3256074" y="388030"/>
                  <a:pt x="3239203" y="388030"/>
                </a:cubicBezTo>
                <a:cubicBezTo>
                  <a:pt x="3222332" y="388030"/>
                  <a:pt x="3197026" y="354288"/>
                  <a:pt x="3188590" y="328982"/>
                </a:cubicBezTo>
                <a:lnTo>
                  <a:pt x="3256074" y="328982"/>
                </a:lnTo>
                <a:close/>
                <a:moveTo>
                  <a:pt x="4217712" y="354288"/>
                </a:moveTo>
                <a:cubicBezTo>
                  <a:pt x="4217712" y="362723"/>
                  <a:pt x="4200841" y="413336"/>
                  <a:pt x="4175535" y="413336"/>
                </a:cubicBezTo>
                <a:cubicBezTo>
                  <a:pt x="4150229" y="413336"/>
                  <a:pt x="4150229" y="396465"/>
                  <a:pt x="4133358" y="396465"/>
                </a:cubicBezTo>
                <a:cubicBezTo>
                  <a:pt x="4108052" y="396465"/>
                  <a:pt x="4108052" y="404900"/>
                  <a:pt x="4108052" y="421771"/>
                </a:cubicBezTo>
                <a:cubicBezTo>
                  <a:pt x="4108052" y="539867"/>
                  <a:pt x="4259889" y="514561"/>
                  <a:pt x="4302067" y="607351"/>
                </a:cubicBezTo>
                <a:cubicBezTo>
                  <a:pt x="4293631" y="615786"/>
                  <a:pt x="4276760" y="615786"/>
                  <a:pt x="4259889" y="615786"/>
                </a:cubicBezTo>
                <a:cubicBezTo>
                  <a:pt x="4158664" y="615786"/>
                  <a:pt x="4032133" y="539867"/>
                  <a:pt x="4032133" y="421771"/>
                </a:cubicBezTo>
                <a:cubicBezTo>
                  <a:pt x="4032133" y="354288"/>
                  <a:pt x="4065875" y="303675"/>
                  <a:pt x="4150229" y="303675"/>
                </a:cubicBezTo>
                <a:cubicBezTo>
                  <a:pt x="4167100" y="303675"/>
                  <a:pt x="4217712" y="303675"/>
                  <a:pt x="4217712" y="354288"/>
                </a:cubicBezTo>
                <a:close/>
                <a:moveTo>
                  <a:pt x="3011447" y="413336"/>
                </a:moveTo>
                <a:cubicBezTo>
                  <a:pt x="3011447" y="506125"/>
                  <a:pt x="2901786" y="632657"/>
                  <a:pt x="2783690" y="632657"/>
                </a:cubicBezTo>
                <a:lnTo>
                  <a:pt x="2766819" y="615786"/>
                </a:lnTo>
                <a:cubicBezTo>
                  <a:pt x="2783690" y="598915"/>
                  <a:pt x="2783690" y="565173"/>
                  <a:pt x="2800561" y="556738"/>
                </a:cubicBezTo>
                <a:cubicBezTo>
                  <a:pt x="2808996" y="539867"/>
                  <a:pt x="2842738" y="539867"/>
                  <a:pt x="2868044" y="522996"/>
                </a:cubicBezTo>
                <a:cubicBezTo>
                  <a:pt x="2910221" y="497690"/>
                  <a:pt x="2927092" y="430207"/>
                  <a:pt x="2943963" y="404900"/>
                </a:cubicBezTo>
                <a:cubicBezTo>
                  <a:pt x="2927092" y="396465"/>
                  <a:pt x="2893351" y="396465"/>
                  <a:pt x="2884915" y="388030"/>
                </a:cubicBezTo>
                <a:cubicBezTo>
                  <a:pt x="2859609" y="379594"/>
                  <a:pt x="2851173" y="362723"/>
                  <a:pt x="2851173" y="345852"/>
                </a:cubicBezTo>
                <a:cubicBezTo>
                  <a:pt x="2851173" y="328982"/>
                  <a:pt x="2859609" y="286804"/>
                  <a:pt x="2893351" y="286804"/>
                </a:cubicBezTo>
                <a:cubicBezTo>
                  <a:pt x="2969269" y="286804"/>
                  <a:pt x="3011447" y="379594"/>
                  <a:pt x="3011447" y="413336"/>
                </a:cubicBezTo>
                <a:close/>
                <a:moveTo>
                  <a:pt x="2783690" y="430207"/>
                </a:moveTo>
                <a:cubicBezTo>
                  <a:pt x="2783690" y="506125"/>
                  <a:pt x="2775255" y="497690"/>
                  <a:pt x="2741513" y="590480"/>
                </a:cubicBezTo>
                <a:cubicBezTo>
                  <a:pt x="2733078" y="615786"/>
                  <a:pt x="2707771" y="632657"/>
                  <a:pt x="2690900" y="666399"/>
                </a:cubicBezTo>
                <a:cubicBezTo>
                  <a:pt x="2674030" y="691705"/>
                  <a:pt x="2674030" y="733882"/>
                  <a:pt x="2665594" y="767624"/>
                </a:cubicBezTo>
                <a:cubicBezTo>
                  <a:pt x="2614982" y="927897"/>
                  <a:pt x="2446273" y="1012251"/>
                  <a:pt x="2319742" y="1012251"/>
                </a:cubicBezTo>
                <a:cubicBezTo>
                  <a:pt x="2294435" y="1012251"/>
                  <a:pt x="2201646" y="995380"/>
                  <a:pt x="2159469" y="978509"/>
                </a:cubicBezTo>
                <a:cubicBezTo>
                  <a:pt x="2125727" y="970074"/>
                  <a:pt x="2100421" y="936332"/>
                  <a:pt x="2066679" y="927897"/>
                </a:cubicBezTo>
                <a:cubicBezTo>
                  <a:pt x="2024502" y="911026"/>
                  <a:pt x="1973889" y="919461"/>
                  <a:pt x="1923277" y="902590"/>
                </a:cubicBezTo>
                <a:cubicBezTo>
                  <a:pt x="1838923" y="877284"/>
                  <a:pt x="1746133" y="767624"/>
                  <a:pt x="1746133" y="708576"/>
                </a:cubicBezTo>
                <a:cubicBezTo>
                  <a:pt x="1746133" y="683269"/>
                  <a:pt x="1754568" y="683269"/>
                  <a:pt x="1779875" y="683269"/>
                </a:cubicBezTo>
                <a:cubicBezTo>
                  <a:pt x="1796745" y="683269"/>
                  <a:pt x="1805181" y="691705"/>
                  <a:pt x="1805181" y="700140"/>
                </a:cubicBezTo>
                <a:cubicBezTo>
                  <a:pt x="1805181" y="784494"/>
                  <a:pt x="1965454" y="877284"/>
                  <a:pt x="2032937" y="860413"/>
                </a:cubicBezTo>
                <a:cubicBezTo>
                  <a:pt x="2049808" y="860413"/>
                  <a:pt x="2083550" y="851978"/>
                  <a:pt x="2117292" y="860413"/>
                </a:cubicBezTo>
                <a:cubicBezTo>
                  <a:pt x="2134162" y="868849"/>
                  <a:pt x="2151033" y="894155"/>
                  <a:pt x="2176340" y="902590"/>
                </a:cubicBezTo>
                <a:cubicBezTo>
                  <a:pt x="2210081" y="919461"/>
                  <a:pt x="2269129" y="944768"/>
                  <a:pt x="2319742" y="944768"/>
                </a:cubicBezTo>
                <a:cubicBezTo>
                  <a:pt x="2437838" y="944768"/>
                  <a:pt x="2564369" y="877284"/>
                  <a:pt x="2606546" y="708576"/>
                </a:cubicBezTo>
                <a:cubicBezTo>
                  <a:pt x="2614982" y="683269"/>
                  <a:pt x="2606546" y="641092"/>
                  <a:pt x="2623417" y="624221"/>
                </a:cubicBezTo>
                <a:cubicBezTo>
                  <a:pt x="2682465" y="565173"/>
                  <a:pt x="2724642" y="506125"/>
                  <a:pt x="2724642" y="455513"/>
                </a:cubicBezTo>
                <a:cubicBezTo>
                  <a:pt x="2724642" y="404900"/>
                  <a:pt x="2674030" y="328982"/>
                  <a:pt x="2674030" y="320546"/>
                </a:cubicBezTo>
                <a:cubicBezTo>
                  <a:pt x="2674030" y="303675"/>
                  <a:pt x="2682465" y="278369"/>
                  <a:pt x="2716207" y="278369"/>
                </a:cubicBezTo>
                <a:cubicBezTo>
                  <a:pt x="2783690" y="278369"/>
                  <a:pt x="2783690" y="421771"/>
                  <a:pt x="2783690" y="430207"/>
                </a:cubicBezTo>
                <a:close/>
                <a:moveTo>
                  <a:pt x="2488450" y="286804"/>
                </a:moveTo>
                <a:cubicBezTo>
                  <a:pt x="2471579" y="295240"/>
                  <a:pt x="2463144" y="286804"/>
                  <a:pt x="2437838" y="286804"/>
                </a:cubicBezTo>
                <a:cubicBezTo>
                  <a:pt x="2404096" y="286804"/>
                  <a:pt x="2353483" y="379594"/>
                  <a:pt x="2353483" y="388030"/>
                </a:cubicBezTo>
                <a:lnTo>
                  <a:pt x="2353483" y="354288"/>
                </a:lnTo>
                <a:cubicBezTo>
                  <a:pt x="2361919" y="312111"/>
                  <a:pt x="2404096" y="286804"/>
                  <a:pt x="2437838" y="278369"/>
                </a:cubicBezTo>
                <a:lnTo>
                  <a:pt x="2488450" y="286804"/>
                </a:lnTo>
                <a:close/>
                <a:moveTo>
                  <a:pt x="4344244" y="303675"/>
                </a:moveTo>
                <a:cubicBezTo>
                  <a:pt x="4344244" y="328982"/>
                  <a:pt x="4318937" y="388030"/>
                  <a:pt x="4318937" y="413336"/>
                </a:cubicBezTo>
                <a:cubicBezTo>
                  <a:pt x="4318937" y="430207"/>
                  <a:pt x="4335808" y="506125"/>
                  <a:pt x="4361115" y="556738"/>
                </a:cubicBezTo>
                <a:cubicBezTo>
                  <a:pt x="4369550" y="573609"/>
                  <a:pt x="4411727" y="582044"/>
                  <a:pt x="4420163" y="615786"/>
                </a:cubicBezTo>
                <a:cubicBezTo>
                  <a:pt x="4479210" y="826672"/>
                  <a:pt x="4572000" y="911026"/>
                  <a:pt x="4715402" y="911026"/>
                </a:cubicBezTo>
                <a:cubicBezTo>
                  <a:pt x="4791321" y="911026"/>
                  <a:pt x="4841934" y="885720"/>
                  <a:pt x="4926288" y="826672"/>
                </a:cubicBezTo>
                <a:cubicBezTo>
                  <a:pt x="4968465" y="792930"/>
                  <a:pt x="5035948" y="801365"/>
                  <a:pt x="5094996" y="784494"/>
                </a:cubicBezTo>
                <a:cubicBezTo>
                  <a:pt x="5145609" y="767624"/>
                  <a:pt x="5187786" y="700140"/>
                  <a:pt x="5221528" y="657963"/>
                </a:cubicBezTo>
                <a:lnTo>
                  <a:pt x="5272140" y="657963"/>
                </a:lnTo>
                <a:lnTo>
                  <a:pt x="5272140" y="674834"/>
                </a:lnTo>
                <a:cubicBezTo>
                  <a:pt x="5263705" y="742317"/>
                  <a:pt x="5179351" y="809801"/>
                  <a:pt x="5128738" y="826672"/>
                </a:cubicBezTo>
                <a:cubicBezTo>
                  <a:pt x="5086561" y="843542"/>
                  <a:pt x="5027513" y="851978"/>
                  <a:pt x="4993771" y="860413"/>
                </a:cubicBezTo>
                <a:cubicBezTo>
                  <a:pt x="4960030" y="868849"/>
                  <a:pt x="4934723" y="902590"/>
                  <a:pt x="4917853" y="911026"/>
                </a:cubicBezTo>
                <a:cubicBezTo>
                  <a:pt x="4858805" y="944768"/>
                  <a:pt x="4766015" y="970074"/>
                  <a:pt x="4698532" y="970074"/>
                </a:cubicBezTo>
                <a:cubicBezTo>
                  <a:pt x="4605742" y="970074"/>
                  <a:pt x="4529823" y="953203"/>
                  <a:pt x="4437033" y="826672"/>
                </a:cubicBezTo>
                <a:cubicBezTo>
                  <a:pt x="4411727" y="792930"/>
                  <a:pt x="4394856" y="750753"/>
                  <a:pt x="4386421" y="708576"/>
                </a:cubicBezTo>
                <a:cubicBezTo>
                  <a:pt x="4377985" y="691705"/>
                  <a:pt x="4386421" y="657963"/>
                  <a:pt x="4377985" y="641092"/>
                </a:cubicBezTo>
                <a:cubicBezTo>
                  <a:pt x="4369550" y="615786"/>
                  <a:pt x="4335808" y="598915"/>
                  <a:pt x="4318937" y="582044"/>
                </a:cubicBezTo>
                <a:cubicBezTo>
                  <a:pt x="4276760" y="531432"/>
                  <a:pt x="4259889" y="438642"/>
                  <a:pt x="4259889" y="396465"/>
                </a:cubicBezTo>
                <a:cubicBezTo>
                  <a:pt x="4259889" y="371159"/>
                  <a:pt x="4285196" y="312111"/>
                  <a:pt x="4310502" y="269934"/>
                </a:cubicBezTo>
                <a:cubicBezTo>
                  <a:pt x="4327373" y="278369"/>
                  <a:pt x="4344244" y="286804"/>
                  <a:pt x="4344244" y="303675"/>
                </a:cubicBezTo>
                <a:close/>
                <a:moveTo>
                  <a:pt x="2235388" y="269934"/>
                </a:moveTo>
                <a:cubicBezTo>
                  <a:pt x="2210081" y="295240"/>
                  <a:pt x="2167904" y="312111"/>
                  <a:pt x="2134162" y="337417"/>
                </a:cubicBezTo>
                <a:lnTo>
                  <a:pt x="2091985" y="328982"/>
                </a:lnTo>
                <a:cubicBezTo>
                  <a:pt x="2100421" y="286804"/>
                  <a:pt x="2159469" y="261498"/>
                  <a:pt x="2201646" y="261498"/>
                </a:cubicBezTo>
                <a:cubicBezTo>
                  <a:pt x="2218517" y="261498"/>
                  <a:pt x="2226952" y="261498"/>
                  <a:pt x="2235388" y="269934"/>
                </a:cubicBezTo>
                <a:close/>
                <a:moveTo>
                  <a:pt x="4960030" y="320546"/>
                </a:moveTo>
                <a:cubicBezTo>
                  <a:pt x="4951594" y="328982"/>
                  <a:pt x="4943159" y="337417"/>
                  <a:pt x="4926288" y="337417"/>
                </a:cubicBezTo>
                <a:cubicBezTo>
                  <a:pt x="4900982" y="337417"/>
                  <a:pt x="4850369" y="312111"/>
                  <a:pt x="4816627" y="295240"/>
                </a:cubicBezTo>
                <a:cubicBezTo>
                  <a:pt x="4816627" y="286804"/>
                  <a:pt x="4808192" y="269934"/>
                  <a:pt x="4816627" y="253063"/>
                </a:cubicBezTo>
                <a:lnTo>
                  <a:pt x="4833498" y="253063"/>
                </a:lnTo>
                <a:cubicBezTo>
                  <a:pt x="4850369" y="253063"/>
                  <a:pt x="4926288" y="286804"/>
                  <a:pt x="4960030" y="320546"/>
                </a:cubicBezTo>
                <a:close/>
                <a:moveTo>
                  <a:pt x="4572000" y="244627"/>
                </a:moveTo>
                <a:cubicBezTo>
                  <a:pt x="4597306" y="253063"/>
                  <a:pt x="4622613" y="244627"/>
                  <a:pt x="4647919" y="261498"/>
                </a:cubicBezTo>
                <a:cubicBezTo>
                  <a:pt x="4690096" y="295240"/>
                  <a:pt x="4706967" y="337417"/>
                  <a:pt x="4706967" y="362723"/>
                </a:cubicBezTo>
                <a:cubicBezTo>
                  <a:pt x="4706967" y="388030"/>
                  <a:pt x="4706967" y="388030"/>
                  <a:pt x="4698532" y="396465"/>
                </a:cubicBezTo>
                <a:cubicBezTo>
                  <a:pt x="4690096" y="379594"/>
                  <a:pt x="4681661" y="345852"/>
                  <a:pt x="4673225" y="328982"/>
                </a:cubicBezTo>
                <a:cubicBezTo>
                  <a:pt x="4656354" y="253063"/>
                  <a:pt x="4572000" y="278369"/>
                  <a:pt x="4546694" y="244627"/>
                </a:cubicBezTo>
                <a:lnTo>
                  <a:pt x="4572000" y="244627"/>
                </a:lnTo>
                <a:close/>
                <a:moveTo>
                  <a:pt x="3618797" y="362723"/>
                </a:moveTo>
                <a:cubicBezTo>
                  <a:pt x="3618797" y="413336"/>
                  <a:pt x="3593491" y="438642"/>
                  <a:pt x="3551314" y="438642"/>
                </a:cubicBezTo>
                <a:cubicBezTo>
                  <a:pt x="3542878" y="438642"/>
                  <a:pt x="3509137" y="413336"/>
                  <a:pt x="3500701" y="388030"/>
                </a:cubicBezTo>
                <a:cubicBezTo>
                  <a:pt x="3509137" y="379594"/>
                  <a:pt x="3509137" y="362723"/>
                  <a:pt x="3526007" y="362723"/>
                </a:cubicBezTo>
                <a:cubicBezTo>
                  <a:pt x="3551314" y="362723"/>
                  <a:pt x="3551314" y="379594"/>
                  <a:pt x="3559749" y="379594"/>
                </a:cubicBezTo>
                <a:cubicBezTo>
                  <a:pt x="3559749" y="379594"/>
                  <a:pt x="3568185" y="379594"/>
                  <a:pt x="3568185" y="362723"/>
                </a:cubicBezTo>
                <a:cubicBezTo>
                  <a:pt x="3568185" y="337417"/>
                  <a:pt x="3542878" y="337417"/>
                  <a:pt x="3526007" y="337417"/>
                </a:cubicBezTo>
                <a:cubicBezTo>
                  <a:pt x="3492266" y="337417"/>
                  <a:pt x="3441653" y="371159"/>
                  <a:pt x="3466959" y="421771"/>
                </a:cubicBezTo>
                <a:cubicBezTo>
                  <a:pt x="3450089" y="404900"/>
                  <a:pt x="3433218" y="379594"/>
                  <a:pt x="3433218" y="354288"/>
                </a:cubicBezTo>
                <a:cubicBezTo>
                  <a:pt x="3433218" y="328982"/>
                  <a:pt x="3466959" y="219321"/>
                  <a:pt x="3526007" y="219321"/>
                </a:cubicBezTo>
                <a:cubicBezTo>
                  <a:pt x="3593491" y="219321"/>
                  <a:pt x="3618797" y="345852"/>
                  <a:pt x="3618797" y="362723"/>
                </a:cubicBezTo>
                <a:close/>
                <a:moveTo>
                  <a:pt x="3829683" y="219321"/>
                </a:moveTo>
                <a:cubicBezTo>
                  <a:pt x="3779070" y="269934"/>
                  <a:pt x="3753764" y="447078"/>
                  <a:pt x="3635668" y="430207"/>
                </a:cubicBezTo>
                <a:cubicBezTo>
                  <a:pt x="3644103" y="413336"/>
                  <a:pt x="3652539" y="388030"/>
                  <a:pt x="3660974" y="362723"/>
                </a:cubicBezTo>
                <a:cubicBezTo>
                  <a:pt x="3660974" y="354288"/>
                  <a:pt x="3703151" y="362723"/>
                  <a:pt x="3728458" y="328982"/>
                </a:cubicBezTo>
                <a:lnTo>
                  <a:pt x="3728458" y="295240"/>
                </a:lnTo>
                <a:lnTo>
                  <a:pt x="3711587" y="278369"/>
                </a:lnTo>
                <a:cubicBezTo>
                  <a:pt x="3694716" y="295240"/>
                  <a:pt x="3686280" y="320546"/>
                  <a:pt x="3669410" y="328982"/>
                </a:cubicBezTo>
                <a:cubicBezTo>
                  <a:pt x="3644103" y="312111"/>
                  <a:pt x="3627233" y="286804"/>
                  <a:pt x="3627233" y="261498"/>
                </a:cubicBezTo>
                <a:cubicBezTo>
                  <a:pt x="3627233" y="244627"/>
                  <a:pt x="3635668" y="236192"/>
                  <a:pt x="3644103" y="227756"/>
                </a:cubicBezTo>
                <a:cubicBezTo>
                  <a:pt x="3686280" y="219321"/>
                  <a:pt x="3736893" y="227756"/>
                  <a:pt x="3779070" y="210886"/>
                </a:cubicBezTo>
                <a:lnTo>
                  <a:pt x="3829683" y="219321"/>
                </a:lnTo>
                <a:close/>
                <a:moveTo>
                  <a:pt x="4032133" y="261498"/>
                </a:moveTo>
                <a:cubicBezTo>
                  <a:pt x="4032133" y="286804"/>
                  <a:pt x="4023697" y="303675"/>
                  <a:pt x="3981520" y="312111"/>
                </a:cubicBezTo>
                <a:cubicBezTo>
                  <a:pt x="3964649" y="286804"/>
                  <a:pt x="3956214" y="244627"/>
                  <a:pt x="3930908" y="244627"/>
                </a:cubicBezTo>
                <a:cubicBezTo>
                  <a:pt x="3914037" y="244627"/>
                  <a:pt x="3871860" y="278369"/>
                  <a:pt x="3838118" y="286804"/>
                </a:cubicBezTo>
                <a:lnTo>
                  <a:pt x="3838118" y="253063"/>
                </a:lnTo>
                <a:cubicBezTo>
                  <a:pt x="3880295" y="202450"/>
                  <a:pt x="3914037" y="202450"/>
                  <a:pt x="3939343" y="202450"/>
                </a:cubicBezTo>
                <a:cubicBezTo>
                  <a:pt x="3989956" y="202450"/>
                  <a:pt x="4032133" y="202450"/>
                  <a:pt x="4032133" y="261498"/>
                </a:cubicBezTo>
                <a:close/>
                <a:moveTo>
                  <a:pt x="3365734" y="227756"/>
                </a:moveTo>
                <a:cubicBezTo>
                  <a:pt x="3374170" y="236192"/>
                  <a:pt x="3407911" y="236192"/>
                  <a:pt x="3433218" y="236192"/>
                </a:cubicBezTo>
                <a:cubicBezTo>
                  <a:pt x="3416347" y="278369"/>
                  <a:pt x="3407911" y="312111"/>
                  <a:pt x="3382605" y="337417"/>
                </a:cubicBezTo>
                <a:cubicBezTo>
                  <a:pt x="3374170" y="320546"/>
                  <a:pt x="3374170" y="303675"/>
                  <a:pt x="3382605" y="286804"/>
                </a:cubicBezTo>
                <a:lnTo>
                  <a:pt x="3365734" y="269934"/>
                </a:lnTo>
                <a:cubicBezTo>
                  <a:pt x="3357299" y="278369"/>
                  <a:pt x="3331993" y="286804"/>
                  <a:pt x="3331993" y="312111"/>
                </a:cubicBezTo>
                <a:cubicBezTo>
                  <a:pt x="3331993" y="328982"/>
                  <a:pt x="3374170" y="362723"/>
                  <a:pt x="3382605" y="371159"/>
                </a:cubicBezTo>
                <a:cubicBezTo>
                  <a:pt x="3399476" y="388030"/>
                  <a:pt x="3416347" y="413336"/>
                  <a:pt x="3433218" y="438642"/>
                </a:cubicBezTo>
                <a:cubicBezTo>
                  <a:pt x="3424782" y="447078"/>
                  <a:pt x="3424782" y="447078"/>
                  <a:pt x="3407911" y="447078"/>
                </a:cubicBezTo>
                <a:cubicBezTo>
                  <a:pt x="3382605" y="447078"/>
                  <a:pt x="3374170" y="438642"/>
                  <a:pt x="3365734" y="430207"/>
                </a:cubicBezTo>
                <a:cubicBezTo>
                  <a:pt x="3306686" y="404900"/>
                  <a:pt x="3306686" y="328982"/>
                  <a:pt x="3289816" y="303675"/>
                </a:cubicBezTo>
                <a:cubicBezTo>
                  <a:pt x="3281380" y="278369"/>
                  <a:pt x="3264509" y="244627"/>
                  <a:pt x="3264509" y="202450"/>
                </a:cubicBezTo>
                <a:lnTo>
                  <a:pt x="3306686" y="202450"/>
                </a:lnTo>
                <a:cubicBezTo>
                  <a:pt x="3331993" y="202450"/>
                  <a:pt x="3340428" y="219321"/>
                  <a:pt x="3365734" y="227756"/>
                </a:cubicBezTo>
                <a:close/>
                <a:moveTo>
                  <a:pt x="3256074" y="286804"/>
                </a:moveTo>
                <a:cubicBezTo>
                  <a:pt x="3256074" y="286804"/>
                  <a:pt x="3256074" y="295240"/>
                  <a:pt x="3239203" y="295240"/>
                </a:cubicBezTo>
                <a:cubicBezTo>
                  <a:pt x="3213897" y="295240"/>
                  <a:pt x="3163284" y="236192"/>
                  <a:pt x="3137978" y="236192"/>
                </a:cubicBezTo>
                <a:cubicBezTo>
                  <a:pt x="3070495" y="236192"/>
                  <a:pt x="3146413" y="303675"/>
                  <a:pt x="3078930" y="303675"/>
                </a:cubicBezTo>
                <a:cubicBezTo>
                  <a:pt x="3045188" y="303675"/>
                  <a:pt x="3045188" y="269934"/>
                  <a:pt x="3045188" y="261498"/>
                </a:cubicBezTo>
                <a:cubicBezTo>
                  <a:pt x="3045188" y="202450"/>
                  <a:pt x="3137978" y="194015"/>
                  <a:pt x="3154849" y="194015"/>
                </a:cubicBezTo>
                <a:cubicBezTo>
                  <a:pt x="3180155" y="194015"/>
                  <a:pt x="3256074" y="236192"/>
                  <a:pt x="3256074" y="286804"/>
                </a:cubicBezTo>
                <a:close/>
                <a:moveTo>
                  <a:pt x="2547498" y="177144"/>
                </a:moveTo>
                <a:cubicBezTo>
                  <a:pt x="2539063" y="194015"/>
                  <a:pt x="2522192" y="219321"/>
                  <a:pt x="2505321" y="236192"/>
                </a:cubicBezTo>
                <a:cubicBezTo>
                  <a:pt x="2437838" y="210886"/>
                  <a:pt x="2311306" y="286804"/>
                  <a:pt x="2311306" y="362723"/>
                </a:cubicBezTo>
                <a:cubicBezTo>
                  <a:pt x="2311306" y="388030"/>
                  <a:pt x="2336613" y="430207"/>
                  <a:pt x="2361919" y="455513"/>
                </a:cubicBezTo>
                <a:cubicBezTo>
                  <a:pt x="2378790" y="438642"/>
                  <a:pt x="2404096" y="413336"/>
                  <a:pt x="2420967" y="413336"/>
                </a:cubicBezTo>
                <a:cubicBezTo>
                  <a:pt x="2471579" y="413336"/>
                  <a:pt x="2471579" y="455513"/>
                  <a:pt x="2471579" y="472384"/>
                </a:cubicBezTo>
                <a:cubicBezTo>
                  <a:pt x="2471579" y="514561"/>
                  <a:pt x="2429402" y="548303"/>
                  <a:pt x="2387225" y="548303"/>
                </a:cubicBezTo>
                <a:cubicBezTo>
                  <a:pt x="2277565" y="548303"/>
                  <a:pt x="2235388" y="447078"/>
                  <a:pt x="2235388" y="379594"/>
                </a:cubicBezTo>
                <a:cubicBezTo>
                  <a:pt x="2235388" y="312111"/>
                  <a:pt x="2328177" y="168708"/>
                  <a:pt x="2420967" y="177144"/>
                </a:cubicBezTo>
                <a:lnTo>
                  <a:pt x="2547498" y="177144"/>
                </a:lnTo>
                <a:close/>
                <a:moveTo>
                  <a:pt x="4799757" y="362723"/>
                </a:moveTo>
                <a:cubicBezTo>
                  <a:pt x="4799757" y="463948"/>
                  <a:pt x="4732273" y="522996"/>
                  <a:pt x="4647919" y="522996"/>
                </a:cubicBezTo>
                <a:cubicBezTo>
                  <a:pt x="4597306" y="522996"/>
                  <a:pt x="4563565" y="480819"/>
                  <a:pt x="4563565" y="447078"/>
                </a:cubicBezTo>
                <a:cubicBezTo>
                  <a:pt x="4563565" y="396465"/>
                  <a:pt x="4588871" y="388030"/>
                  <a:pt x="4614177" y="388030"/>
                </a:cubicBezTo>
                <a:cubicBezTo>
                  <a:pt x="4664790" y="388030"/>
                  <a:pt x="4664790" y="413336"/>
                  <a:pt x="4681661" y="447078"/>
                </a:cubicBezTo>
                <a:lnTo>
                  <a:pt x="4706967" y="447078"/>
                </a:lnTo>
                <a:cubicBezTo>
                  <a:pt x="4723838" y="421771"/>
                  <a:pt x="4740709" y="388030"/>
                  <a:pt x="4740709" y="371159"/>
                </a:cubicBezTo>
                <a:cubicBezTo>
                  <a:pt x="4740709" y="328982"/>
                  <a:pt x="4698532" y="236192"/>
                  <a:pt x="4631048" y="219321"/>
                </a:cubicBezTo>
                <a:cubicBezTo>
                  <a:pt x="4597306" y="210886"/>
                  <a:pt x="4555129" y="210886"/>
                  <a:pt x="4521388" y="202450"/>
                </a:cubicBezTo>
                <a:cubicBezTo>
                  <a:pt x="4504517" y="194015"/>
                  <a:pt x="4496081" y="177144"/>
                  <a:pt x="4479210" y="160273"/>
                </a:cubicBezTo>
                <a:cubicBezTo>
                  <a:pt x="4496081" y="151838"/>
                  <a:pt x="4521388" y="151838"/>
                  <a:pt x="4546694" y="151838"/>
                </a:cubicBezTo>
                <a:cubicBezTo>
                  <a:pt x="4656354" y="151838"/>
                  <a:pt x="4799757" y="210886"/>
                  <a:pt x="4799757" y="362723"/>
                </a:cubicBezTo>
                <a:close/>
                <a:moveTo>
                  <a:pt x="4276760" y="194015"/>
                </a:moveTo>
                <a:cubicBezTo>
                  <a:pt x="4361115" y="219321"/>
                  <a:pt x="4428598" y="320546"/>
                  <a:pt x="4428598" y="371159"/>
                </a:cubicBezTo>
                <a:cubicBezTo>
                  <a:pt x="4428598" y="396465"/>
                  <a:pt x="4420163" y="421771"/>
                  <a:pt x="4411727" y="438642"/>
                </a:cubicBezTo>
                <a:cubicBezTo>
                  <a:pt x="4411727" y="404900"/>
                  <a:pt x="4411727" y="354288"/>
                  <a:pt x="4394856" y="320546"/>
                </a:cubicBezTo>
                <a:cubicBezTo>
                  <a:pt x="4361115" y="244627"/>
                  <a:pt x="4285196" y="210886"/>
                  <a:pt x="4234583" y="202450"/>
                </a:cubicBezTo>
                <a:cubicBezTo>
                  <a:pt x="4006827" y="160273"/>
                  <a:pt x="3770635" y="134967"/>
                  <a:pt x="3551314" y="134967"/>
                </a:cubicBezTo>
                <a:cubicBezTo>
                  <a:pt x="3272945" y="134967"/>
                  <a:pt x="2969269" y="160273"/>
                  <a:pt x="2707771" y="244627"/>
                </a:cubicBezTo>
                <a:cubicBezTo>
                  <a:pt x="2648723" y="261498"/>
                  <a:pt x="2623417" y="320546"/>
                  <a:pt x="2623417" y="354288"/>
                </a:cubicBezTo>
                <a:cubicBezTo>
                  <a:pt x="2623417" y="379594"/>
                  <a:pt x="2631852" y="404900"/>
                  <a:pt x="2648723" y="430207"/>
                </a:cubicBezTo>
                <a:cubicBezTo>
                  <a:pt x="2648723" y="430207"/>
                  <a:pt x="2640288" y="438642"/>
                  <a:pt x="2640288" y="447078"/>
                </a:cubicBezTo>
                <a:cubicBezTo>
                  <a:pt x="2623417" y="430207"/>
                  <a:pt x="2606546" y="396465"/>
                  <a:pt x="2606546" y="371159"/>
                </a:cubicBezTo>
                <a:cubicBezTo>
                  <a:pt x="2606546" y="328982"/>
                  <a:pt x="2631852" y="253063"/>
                  <a:pt x="2682465" y="236192"/>
                </a:cubicBezTo>
                <a:cubicBezTo>
                  <a:pt x="2876480" y="151838"/>
                  <a:pt x="3298251" y="118096"/>
                  <a:pt x="3559749" y="118096"/>
                </a:cubicBezTo>
                <a:cubicBezTo>
                  <a:pt x="3770635" y="118096"/>
                  <a:pt x="4074310" y="134967"/>
                  <a:pt x="4276760" y="194015"/>
                </a:cubicBezTo>
                <a:close/>
                <a:moveTo>
                  <a:pt x="3585055" y="16871"/>
                </a:moveTo>
                <a:cubicBezTo>
                  <a:pt x="3736893" y="25306"/>
                  <a:pt x="3795941" y="25306"/>
                  <a:pt x="3812812" y="25306"/>
                </a:cubicBezTo>
                <a:cubicBezTo>
                  <a:pt x="3838118" y="25306"/>
                  <a:pt x="3930908" y="42177"/>
                  <a:pt x="3989956" y="42177"/>
                </a:cubicBezTo>
                <a:cubicBezTo>
                  <a:pt x="4057439" y="50613"/>
                  <a:pt x="4538258" y="75919"/>
                  <a:pt x="4538258" y="345852"/>
                </a:cubicBezTo>
                <a:cubicBezTo>
                  <a:pt x="4538258" y="388030"/>
                  <a:pt x="4512952" y="489255"/>
                  <a:pt x="4462340" y="522996"/>
                </a:cubicBezTo>
                <a:cubicBezTo>
                  <a:pt x="4445469" y="514561"/>
                  <a:pt x="4428598" y="497690"/>
                  <a:pt x="4428598" y="472384"/>
                </a:cubicBezTo>
                <a:cubicBezTo>
                  <a:pt x="4428598" y="455513"/>
                  <a:pt x="4462340" y="396465"/>
                  <a:pt x="4462340" y="371159"/>
                </a:cubicBezTo>
                <a:cubicBezTo>
                  <a:pt x="4462340" y="59048"/>
                  <a:pt x="3618797" y="84354"/>
                  <a:pt x="3551314" y="84354"/>
                </a:cubicBezTo>
                <a:cubicBezTo>
                  <a:pt x="3483830" y="84354"/>
                  <a:pt x="2572804" y="84354"/>
                  <a:pt x="2572804" y="345852"/>
                </a:cubicBezTo>
                <a:cubicBezTo>
                  <a:pt x="2572804" y="371159"/>
                  <a:pt x="2572804" y="413336"/>
                  <a:pt x="2589675" y="447078"/>
                </a:cubicBezTo>
                <a:cubicBezTo>
                  <a:pt x="2598111" y="463948"/>
                  <a:pt x="2631852" y="472384"/>
                  <a:pt x="2631852" y="497690"/>
                </a:cubicBezTo>
                <a:cubicBezTo>
                  <a:pt x="2631852" y="514561"/>
                  <a:pt x="2614982" y="531432"/>
                  <a:pt x="2606546" y="548303"/>
                </a:cubicBezTo>
                <a:cubicBezTo>
                  <a:pt x="2530627" y="531432"/>
                  <a:pt x="2513757" y="413336"/>
                  <a:pt x="2513757" y="379594"/>
                </a:cubicBezTo>
                <a:cubicBezTo>
                  <a:pt x="2513757" y="278369"/>
                  <a:pt x="2530627" y="210886"/>
                  <a:pt x="2657159" y="143402"/>
                </a:cubicBezTo>
                <a:cubicBezTo>
                  <a:pt x="2716207" y="109661"/>
                  <a:pt x="2800561" y="84354"/>
                  <a:pt x="2876480" y="75919"/>
                </a:cubicBezTo>
                <a:cubicBezTo>
                  <a:pt x="3078930" y="42177"/>
                  <a:pt x="3306686" y="16871"/>
                  <a:pt x="3517572" y="8435"/>
                </a:cubicBezTo>
                <a:cubicBezTo>
                  <a:pt x="3534443" y="8435"/>
                  <a:pt x="3526007" y="0"/>
                  <a:pt x="3542878" y="0"/>
                </a:cubicBezTo>
                <a:cubicBezTo>
                  <a:pt x="3568185" y="0"/>
                  <a:pt x="3576620" y="16871"/>
                  <a:pt x="3585055" y="16871"/>
                </a:cubicBezTo>
                <a:close/>
              </a:path>
            </a:pathLst>
          </a:custGeom>
          <a:gradFill flip="none" rotWithShape="1">
            <a:gsLst>
              <a:gs pos="44000">
                <a:schemeClr val="accent4">
                  <a:lumMod val="20000"/>
                  <a:lumOff val="80000"/>
                  <a:alpha val="0"/>
                </a:schemeClr>
              </a:gs>
              <a:gs pos="74000">
                <a:srgbClr val="FF0000"/>
              </a:gs>
            </a:gsLst>
            <a:path path="shape">
              <a:fillToRect l="50000" t="50000" r="50000" b="50000"/>
            </a:path>
            <a:tileRect/>
          </a:gradFill>
          <a:ln w="8430" cap="flat">
            <a:noFill/>
            <a:prstDash val="solid"/>
            <a:miter/>
          </a:ln>
          <a:effectLst/>
        </p:spPr>
        <p:txBody>
          <a:bodyPr rtlCol="0" anchor="ctr"/>
          <a:lstStyle/>
          <a:p>
            <a:endParaRPr lang="zh-CN" altLang="en-US">
              <a:cs typeface="+mn-ea"/>
              <a:sym typeface="+mn-lt"/>
            </a:endParaRPr>
          </a:p>
        </p:txBody>
      </p:sp>
      <p:pic>
        <p:nvPicPr>
          <p:cNvPr id="34" name="图片 33">
            <a:extLst>
              <a:ext uri="{FF2B5EF4-FFF2-40B4-BE49-F238E27FC236}">
                <a16:creationId xmlns:a16="http://schemas.microsoft.com/office/drawing/2014/main" id="{F942F620-93EE-E9D0-64A6-DB9D528F6C1F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445026" y="0"/>
            <a:ext cx="4068098" cy="3181772"/>
          </a:xfrm>
          <a:custGeom>
            <a:avLst/>
            <a:gdLst>
              <a:gd name="connsiteX0" fmla="*/ 0 w 4068098"/>
              <a:gd name="connsiteY0" fmla="*/ 0 h 3181772"/>
              <a:gd name="connsiteX1" fmla="*/ 4068098 w 4068098"/>
              <a:gd name="connsiteY1" fmla="*/ 0 h 3181772"/>
              <a:gd name="connsiteX2" fmla="*/ 4068098 w 4068098"/>
              <a:gd name="connsiteY2" fmla="*/ 3181772 h 3181772"/>
              <a:gd name="connsiteX3" fmla="*/ 0 w 4068098"/>
              <a:gd name="connsiteY3" fmla="*/ 3181772 h 3181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8098" h="3181772">
                <a:moveTo>
                  <a:pt x="0" y="0"/>
                </a:moveTo>
                <a:lnTo>
                  <a:pt x="4068098" y="0"/>
                </a:lnTo>
                <a:lnTo>
                  <a:pt x="4068098" y="3181772"/>
                </a:lnTo>
                <a:lnTo>
                  <a:pt x="0" y="3181772"/>
                </a:lnTo>
                <a:close/>
              </a:path>
            </a:pathLst>
          </a:custGeom>
        </p:spPr>
      </p:pic>
      <p:sp>
        <p:nvSpPr>
          <p:cNvPr id="15" name="图形 4" descr="D:\51PPT模板网\51pptmoban.com\图片.jpg">
            <a:extLst>
              <a:ext uri="{FF2B5EF4-FFF2-40B4-BE49-F238E27FC236}">
                <a16:creationId xmlns:a16="http://schemas.microsoft.com/office/drawing/2014/main" id="{EE2FEB7E-D4A3-15F9-C97E-DC967F8CB5EC}"/>
              </a:ext>
            </a:extLst>
          </p:cNvPr>
          <p:cNvSpPr/>
          <p:nvPr/>
        </p:nvSpPr>
        <p:spPr>
          <a:xfrm>
            <a:off x="5843361" y="812502"/>
            <a:ext cx="7007428" cy="5576926"/>
          </a:xfrm>
          <a:custGeom>
            <a:avLst/>
            <a:gdLst>
              <a:gd name="connsiteX0" fmla="*/ 2194754 w 3531775"/>
              <a:gd name="connsiteY0" fmla="*/ 386127 h 2810796"/>
              <a:gd name="connsiteX1" fmla="*/ 2199897 w 3531775"/>
              <a:gd name="connsiteY1" fmla="*/ 390128 h 2810796"/>
              <a:gd name="connsiteX2" fmla="*/ 2194754 w 3531775"/>
              <a:gd name="connsiteY2" fmla="*/ 386127 h 2810796"/>
              <a:gd name="connsiteX3" fmla="*/ 2339915 w 3531775"/>
              <a:gd name="connsiteY3" fmla="*/ 310308 h 2810796"/>
              <a:gd name="connsiteX4" fmla="*/ 2278002 w 3531775"/>
              <a:gd name="connsiteY4" fmla="*/ 330120 h 2810796"/>
              <a:gd name="connsiteX5" fmla="*/ 2193230 w 3531775"/>
              <a:gd name="connsiteY5" fmla="*/ 200771 h 2810796"/>
              <a:gd name="connsiteX6" fmla="*/ 2245522 w 3531775"/>
              <a:gd name="connsiteY6" fmla="*/ 209915 h 2810796"/>
              <a:gd name="connsiteX7" fmla="*/ 2229615 w 3531775"/>
              <a:gd name="connsiteY7" fmla="*/ 219059 h 2810796"/>
              <a:gd name="connsiteX8" fmla="*/ 2299338 w 3531775"/>
              <a:gd name="connsiteY8" fmla="*/ 226107 h 2810796"/>
              <a:gd name="connsiteX9" fmla="*/ 2193039 w 3531775"/>
              <a:gd name="connsiteY9" fmla="*/ 155051 h 2810796"/>
              <a:gd name="connsiteX10" fmla="*/ 2163797 w 3531775"/>
              <a:gd name="connsiteY10" fmla="*/ 356314 h 2810796"/>
              <a:gd name="connsiteX11" fmla="*/ 2163321 w 3531775"/>
              <a:gd name="connsiteY11" fmla="*/ 355743 h 2810796"/>
              <a:gd name="connsiteX12" fmla="*/ 2223996 w 3531775"/>
              <a:gd name="connsiteY12" fmla="*/ 406606 h 2810796"/>
              <a:gd name="connsiteX13" fmla="*/ 2339915 w 3531775"/>
              <a:gd name="connsiteY13" fmla="*/ 310308 h 2810796"/>
              <a:gd name="connsiteX14" fmla="*/ 2228948 w 3531775"/>
              <a:gd name="connsiteY14" fmla="*/ 1073356 h 2810796"/>
              <a:gd name="connsiteX15" fmla="*/ 2346106 w 3531775"/>
              <a:gd name="connsiteY15" fmla="*/ 994870 h 2810796"/>
              <a:gd name="connsiteX16" fmla="*/ 2414876 w 3531775"/>
              <a:gd name="connsiteY16" fmla="*/ 1033732 h 2810796"/>
              <a:gd name="connsiteX17" fmla="*/ 2551275 w 3531775"/>
              <a:gd name="connsiteY17" fmla="*/ 961152 h 2810796"/>
              <a:gd name="connsiteX18" fmla="*/ 2540797 w 3531775"/>
              <a:gd name="connsiteY18" fmla="*/ 960104 h 2810796"/>
              <a:gd name="connsiteX19" fmla="*/ 2403065 w 3531775"/>
              <a:gd name="connsiteY19" fmla="*/ 1003157 h 2810796"/>
              <a:gd name="connsiteX20" fmla="*/ 2317055 w 3531775"/>
              <a:gd name="connsiteY20" fmla="*/ 968200 h 2810796"/>
              <a:gd name="connsiteX21" fmla="*/ 2219995 w 3531775"/>
              <a:gd name="connsiteY21" fmla="*/ 1112694 h 2810796"/>
              <a:gd name="connsiteX22" fmla="*/ 2596233 w 3531775"/>
              <a:gd name="connsiteY22" fmla="*/ 955818 h 2810796"/>
              <a:gd name="connsiteX23" fmla="*/ 2578802 w 3531775"/>
              <a:gd name="connsiteY23" fmla="*/ 959532 h 2810796"/>
              <a:gd name="connsiteX24" fmla="*/ 2358774 w 3531775"/>
              <a:gd name="connsiteY24" fmla="*/ 1012682 h 2810796"/>
              <a:gd name="connsiteX25" fmla="*/ 2228948 w 3531775"/>
              <a:gd name="connsiteY25" fmla="*/ 1073356 h 2810796"/>
              <a:gd name="connsiteX26" fmla="*/ 2327532 w 3531775"/>
              <a:gd name="connsiteY26" fmla="*/ 652542 h 2810796"/>
              <a:gd name="connsiteX27" fmla="*/ 2327627 w 3531775"/>
              <a:gd name="connsiteY27" fmla="*/ 652446 h 2810796"/>
              <a:gd name="connsiteX28" fmla="*/ 2327532 w 3531775"/>
              <a:gd name="connsiteY28" fmla="*/ 652542 h 2810796"/>
              <a:gd name="connsiteX29" fmla="*/ 3072673 w 3531775"/>
              <a:gd name="connsiteY29" fmla="*/ 437753 h 2810796"/>
              <a:gd name="connsiteX30" fmla="*/ 3072483 w 3531775"/>
              <a:gd name="connsiteY30" fmla="*/ 437848 h 2810796"/>
              <a:gd name="connsiteX31" fmla="*/ 3072673 w 3531775"/>
              <a:gd name="connsiteY31" fmla="*/ 437753 h 2810796"/>
              <a:gd name="connsiteX32" fmla="*/ 3124394 w 3531775"/>
              <a:gd name="connsiteY32" fmla="*/ 615489 h 2810796"/>
              <a:gd name="connsiteX33" fmla="*/ 3124775 w 3531775"/>
              <a:gd name="connsiteY33" fmla="*/ 615108 h 2810796"/>
              <a:gd name="connsiteX34" fmla="*/ 3124394 w 3531775"/>
              <a:gd name="connsiteY34" fmla="*/ 615489 h 2810796"/>
              <a:gd name="connsiteX35" fmla="*/ 2689482 w 3531775"/>
              <a:gd name="connsiteY35" fmla="*/ 960961 h 2810796"/>
              <a:gd name="connsiteX36" fmla="*/ 2689196 w 3531775"/>
              <a:gd name="connsiteY36" fmla="*/ 961152 h 2810796"/>
              <a:gd name="connsiteX37" fmla="*/ 2689482 w 3531775"/>
              <a:gd name="connsiteY37" fmla="*/ 960961 h 2810796"/>
              <a:gd name="connsiteX38" fmla="*/ 1892144 w 3531775"/>
              <a:gd name="connsiteY38" fmla="*/ 189436 h 2810796"/>
              <a:gd name="connsiteX39" fmla="*/ 1892621 w 3531775"/>
              <a:gd name="connsiteY39" fmla="*/ 189055 h 2810796"/>
              <a:gd name="connsiteX40" fmla="*/ 1892144 w 3531775"/>
              <a:gd name="connsiteY40" fmla="*/ 189436 h 2810796"/>
              <a:gd name="connsiteX41" fmla="*/ 2609091 w 3531775"/>
              <a:gd name="connsiteY41" fmla="*/ 1601137 h 2810796"/>
              <a:gd name="connsiteX42" fmla="*/ 2669480 w 3531775"/>
              <a:gd name="connsiteY42" fmla="*/ 1548082 h 2810796"/>
              <a:gd name="connsiteX43" fmla="*/ 2595661 w 3531775"/>
              <a:gd name="connsiteY43" fmla="*/ 1567132 h 2810796"/>
              <a:gd name="connsiteX44" fmla="*/ 2608996 w 3531775"/>
              <a:gd name="connsiteY44" fmla="*/ 1599517 h 2810796"/>
              <a:gd name="connsiteX45" fmla="*/ 2609091 w 3531775"/>
              <a:gd name="connsiteY45" fmla="*/ 1601137 h 2810796"/>
              <a:gd name="connsiteX46" fmla="*/ 2370680 w 3531775"/>
              <a:gd name="connsiteY46" fmla="*/ 2091960 h 2810796"/>
              <a:gd name="connsiteX47" fmla="*/ 2378301 w 3531775"/>
              <a:gd name="connsiteY47" fmla="*/ 2093960 h 2810796"/>
              <a:gd name="connsiteX48" fmla="*/ 2371252 w 3531775"/>
              <a:gd name="connsiteY48" fmla="*/ 2091293 h 2810796"/>
              <a:gd name="connsiteX49" fmla="*/ 2370680 w 3531775"/>
              <a:gd name="connsiteY49" fmla="*/ 2091960 h 2810796"/>
              <a:gd name="connsiteX50" fmla="*/ 618080 w 3531775"/>
              <a:gd name="connsiteY50" fmla="*/ 1733058 h 2810796"/>
              <a:gd name="connsiteX51" fmla="*/ 618747 w 3531775"/>
              <a:gd name="connsiteY51" fmla="*/ 1732677 h 2810796"/>
              <a:gd name="connsiteX52" fmla="*/ 618080 w 3531775"/>
              <a:gd name="connsiteY52" fmla="*/ 1733058 h 2810796"/>
              <a:gd name="connsiteX53" fmla="*/ 8480 w 3531775"/>
              <a:gd name="connsiteY53" fmla="*/ 1494361 h 2810796"/>
              <a:gd name="connsiteX54" fmla="*/ 101635 w 3531775"/>
              <a:gd name="connsiteY54" fmla="*/ 1341009 h 2810796"/>
              <a:gd name="connsiteX55" fmla="*/ 106493 w 3531775"/>
              <a:gd name="connsiteY55" fmla="*/ 1301480 h 2810796"/>
              <a:gd name="connsiteX56" fmla="*/ 264608 w 3531775"/>
              <a:gd name="connsiteY56" fmla="*/ 992775 h 2810796"/>
              <a:gd name="connsiteX57" fmla="*/ 228317 w 3531775"/>
              <a:gd name="connsiteY57" fmla="*/ 1100883 h 2810796"/>
              <a:gd name="connsiteX58" fmla="*/ 222221 w 3531775"/>
              <a:gd name="connsiteY58" fmla="*/ 1182894 h 2810796"/>
              <a:gd name="connsiteX59" fmla="*/ 497303 w 3531775"/>
              <a:gd name="connsiteY59" fmla="*/ 1060021 h 2810796"/>
              <a:gd name="connsiteX60" fmla="*/ 442344 w 3531775"/>
              <a:gd name="connsiteY60" fmla="*/ 1104408 h 2810796"/>
              <a:gd name="connsiteX61" fmla="*/ 290230 w 3531775"/>
              <a:gd name="connsiteY61" fmla="*/ 1158700 h 2810796"/>
              <a:gd name="connsiteX62" fmla="*/ 324520 w 3531775"/>
              <a:gd name="connsiteY62" fmla="*/ 1160319 h 2810796"/>
              <a:gd name="connsiteX63" fmla="*/ 456727 w 3531775"/>
              <a:gd name="connsiteY63" fmla="*/ 1137936 h 2810796"/>
              <a:gd name="connsiteX64" fmla="*/ 589029 w 3531775"/>
              <a:gd name="connsiteY64" fmla="*/ 1121362 h 2810796"/>
              <a:gd name="connsiteX65" fmla="*/ 493208 w 3531775"/>
              <a:gd name="connsiteY65" fmla="*/ 1231471 h 2810796"/>
              <a:gd name="connsiteX66" fmla="*/ 425294 w 3531775"/>
              <a:gd name="connsiteY66" fmla="*/ 1193466 h 2810796"/>
              <a:gd name="connsiteX67" fmla="*/ 321662 w 3531775"/>
              <a:gd name="connsiteY67" fmla="*/ 1206325 h 2810796"/>
              <a:gd name="connsiteX68" fmla="*/ 430438 w 3531775"/>
              <a:gd name="connsiteY68" fmla="*/ 1255188 h 2810796"/>
              <a:gd name="connsiteX69" fmla="*/ 533403 w 3531775"/>
              <a:gd name="connsiteY69" fmla="*/ 1269381 h 2810796"/>
              <a:gd name="connsiteX70" fmla="*/ 395005 w 3531775"/>
              <a:gd name="connsiteY70" fmla="*/ 1287574 h 2810796"/>
              <a:gd name="connsiteX71" fmla="*/ 318519 w 3531775"/>
              <a:gd name="connsiteY71" fmla="*/ 1319482 h 2810796"/>
              <a:gd name="connsiteX72" fmla="*/ 390338 w 3531775"/>
              <a:gd name="connsiteY72" fmla="*/ 1373584 h 2810796"/>
              <a:gd name="connsiteX73" fmla="*/ 250130 w 3531775"/>
              <a:gd name="connsiteY73" fmla="*/ 1335961 h 2810796"/>
              <a:gd name="connsiteX74" fmla="*/ 129067 w 3531775"/>
              <a:gd name="connsiteY74" fmla="*/ 1357868 h 2810796"/>
              <a:gd name="connsiteX75" fmla="*/ 111731 w 3531775"/>
              <a:gd name="connsiteY75" fmla="*/ 1410255 h 2810796"/>
              <a:gd name="connsiteX76" fmla="*/ 103635 w 3531775"/>
              <a:gd name="connsiteY76" fmla="*/ 1423686 h 2810796"/>
              <a:gd name="connsiteX77" fmla="*/ 102873 w 3531775"/>
              <a:gd name="connsiteY77" fmla="*/ 1450165 h 2810796"/>
              <a:gd name="connsiteX78" fmla="*/ 111446 w 3531775"/>
              <a:gd name="connsiteY78" fmla="*/ 1511697 h 2810796"/>
              <a:gd name="connsiteX79" fmla="*/ 102111 w 3531775"/>
              <a:gd name="connsiteY79" fmla="*/ 1560846 h 2810796"/>
              <a:gd name="connsiteX80" fmla="*/ 130781 w 3531775"/>
              <a:gd name="connsiteY80" fmla="*/ 1596755 h 2810796"/>
              <a:gd name="connsiteX81" fmla="*/ 151832 w 3531775"/>
              <a:gd name="connsiteY81" fmla="*/ 1625235 h 2810796"/>
              <a:gd name="connsiteX82" fmla="*/ 146402 w 3531775"/>
              <a:gd name="connsiteY82" fmla="*/ 1622854 h 2810796"/>
              <a:gd name="connsiteX83" fmla="*/ 125828 w 3531775"/>
              <a:gd name="connsiteY83" fmla="*/ 1638379 h 2810796"/>
              <a:gd name="connsiteX84" fmla="*/ 189551 w 3531775"/>
              <a:gd name="connsiteY84" fmla="*/ 1679622 h 2810796"/>
              <a:gd name="connsiteX85" fmla="*/ 180026 w 3531775"/>
              <a:gd name="connsiteY85" fmla="*/ 1689909 h 2810796"/>
              <a:gd name="connsiteX86" fmla="*/ 223174 w 3531775"/>
              <a:gd name="connsiteY86" fmla="*/ 1699434 h 2810796"/>
              <a:gd name="connsiteX87" fmla="*/ 264322 w 3531775"/>
              <a:gd name="connsiteY87" fmla="*/ 1727247 h 2810796"/>
              <a:gd name="connsiteX88" fmla="*/ 310899 w 3531775"/>
              <a:gd name="connsiteY88" fmla="*/ 1709626 h 2810796"/>
              <a:gd name="connsiteX89" fmla="*/ 350523 w 3531775"/>
              <a:gd name="connsiteY89" fmla="*/ 1702292 h 2810796"/>
              <a:gd name="connsiteX90" fmla="*/ 333950 w 3531775"/>
              <a:gd name="connsiteY90" fmla="*/ 1716103 h 2810796"/>
              <a:gd name="connsiteX91" fmla="*/ 349571 w 3531775"/>
              <a:gd name="connsiteY91" fmla="*/ 1736963 h 2810796"/>
              <a:gd name="connsiteX92" fmla="*/ 386623 w 3531775"/>
              <a:gd name="connsiteY92" fmla="*/ 1721342 h 2810796"/>
              <a:gd name="connsiteX93" fmla="*/ 426818 w 3531775"/>
              <a:gd name="connsiteY93" fmla="*/ 1703530 h 2810796"/>
              <a:gd name="connsiteX94" fmla="*/ 430438 w 3531775"/>
              <a:gd name="connsiteY94" fmla="*/ 1719818 h 2810796"/>
              <a:gd name="connsiteX95" fmla="*/ 522449 w 3531775"/>
              <a:gd name="connsiteY95" fmla="*/ 1661525 h 2810796"/>
              <a:gd name="connsiteX96" fmla="*/ 479015 w 3531775"/>
              <a:gd name="connsiteY96" fmla="*/ 1698768 h 2810796"/>
              <a:gd name="connsiteX97" fmla="*/ 502733 w 3531775"/>
              <a:gd name="connsiteY97" fmla="*/ 1718104 h 2810796"/>
              <a:gd name="connsiteX98" fmla="*/ 512829 w 3531775"/>
              <a:gd name="connsiteY98" fmla="*/ 1704483 h 2810796"/>
              <a:gd name="connsiteX99" fmla="*/ 564931 w 3531775"/>
              <a:gd name="connsiteY99" fmla="*/ 1685242 h 2810796"/>
              <a:gd name="connsiteX100" fmla="*/ 564931 w 3531775"/>
              <a:gd name="connsiteY100" fmla="*/ 1685242 h 2810796"/>
              <a:gd name="connsiteX101" fmla="*/ 564931 w 3531775"/>
              <a:gd name="connsiteY101" fmla="*/ 1685242 h 2810796"/>
              <a:gd name="connsiteX102" fmla="*/ 564931 w 3531775"/>
              <a:gd name="connsiteY102" fmla="*/ 1685242 h 2810796"/>
              <a:gd name="connsiteX103" fmla="*/ 564931 w 3531775"/>
              <a:gd name="connsiteY103" fmla="*/ 1685242 h 2810796"/>
              <a:gd name="connsiteX104" fmla="*/ 621033 w 3531775"/>
              <a:gd name="connsiteY104" fmla="*/ 1634474 h 2810796"/>
              <a:gd name="connsiteX105" fmla="*/ 609794 w 3531775"/>
              <a:gd name="connsiteY105" fmla="*/ 1651047 h 2810796"/>
              <a:gd name="connsiteX106" fmla="*/ 639321 w 3531775"/>
              <a:gd name="connsiteY106" fmla="*/ 1618186 h 2810796"/>
              <a:gd name="connsiteX107" fmla="*/ 669515 w 3531775"/>
              <a:gd name="connsiteY107" fmla="*/ 1556179 h 2810796"/>
              <a:gd name="connsiteX108" fmla="*/ 706187 w 3531775"/>
              <a:gd name="connsiteY108" fmla="*/ 1554178 h 2810796"/>
              <a:gd name="connsiteX109" fmla="*/ 746668 w 3531775"/>
              <a:gd name="connsiteY109" fmla="*/ 1474930 h 2810796"/>
              <a:gd name="connsiteX110" fmla="*/ 782863 w 3531775"/>
              <a:gd name="connsiteY110" fmla="*/ 1435116 h 2810796"/>
              <a:gd name="connsiteX111" fmla="*/ 806009 w 3531775"/>
              <a:gd name="connsiteY111" fmla="*/ 1470549 h 2810796"/>
              <a:gd name="connsiteX112" fmla="*/ 836489 w 3531775"/>
              <a:gd name="connsiteY112" fmla="*/ 1431306 h 2810796"/>
              <a:gd name="connsiteX113" fmla="*/ 880018 w 3531775"/>
              <a:gd name="connsiteY113" fmla="*/ 1392253 h 2810796"/>
              <a:gd name="connsiteX114" fmla="*/ 887352 w 3531775"/>
              <a:gd name="connsiteY114" fmla="*/ 1410351 h 2810796"/>
              <a:gd name="connsiteX115" fmla="*/ 935739 w 3531775"/>
              <a:gd name="connsiteY115" fmla="*/ 1368250 h 2810796"/>
              <a:gd name="connsiteX116" fmla="*/ 1044229 w 3531775"/>
              <a:gd name="connsiteY116" fmla="*/ 1339104 h 2810796"/>
              <a:gd name="connsiteX117" fmla="*/ 1102046 w 3531775"/>
              <a:gd name="connsiteY117" fmla="*/ 1323292 h 2810796"/>
              <a:gd name="connsiteX118" fmla="*/ 1136717 w 3531775"/>
              <a:gd name="connsiteY118" fmla="*/ 1328626 h 2810796"/>
              <a:gd name="connsiteX119" fmla="*/ 1171864 w 3531775"/>
              <a:gd name="connsiteY119" fmla="*/ 1374727 h 2810796"/>
              <a:gd name="connsiteX120" fmla="*/ 1261494 w 3531775"/>
              <a:gd name="connsiteY120" fmla="*/ 1411113 h 2810796"/>
              <a:gd name="connsiteX121" fmla="*/ 1246445 w 3531775"/>
              <a:gd name="connsiteY121" fmla="*/ 1425876 h 2810796"/>
              <a:gd name="connsiteX122" fmla="*/ 1349981 w 3531775"/>
              <a:gd name="connsiteY122" fmla="*/ 1548654 h 2810796"/>
              <a:gd name="connsiteX123" fmla="*/ 1299308 w 3531775"/>
              <a:gd name="connsiteY123" fmla="*/ 1482741 h 2810796"/>
              <a:gd name="connsiteX124" fmla="*/ 1275115 w 3531775"/>
              <a:gd name="connsiteY124" fmla="*/ 1503315 h 2810796"/>
              <a:gd name="connsiteX125" fmla="*/ 1292641 w 3531775"/>
              <a:gd name="connsiteY125" fmla="*/ 1534176 h 2810796"/>
              <a:gd name="connsiteX126" fmla="*/ 1297022 w 3531775"/>
              <a:gd name="connsiteY126" fmla="*/ 1528366 h 2810796"/>
              <a:gd name="connsiteX127" fmla="*/ 1309595 w 3531775"/>
              <a:gd name="connsiteY127" fmla="*/ 1595136 h 2810796"/>
              <a:gd name="connsiteX128" fmla="*/ 1309595 w 3531775"/>
              <a:gd name="connsiteY128" fmla="*/ 1595231 h 2810796"/>
              <a:gd name="connsiteX129" fmla="*/ 1342361 w 3531775"/>
              <a:gd name="connsiteY129" fmla="*/ 1680861 h 2810796"/>
              <a:gd name="connsiteX130" fmla="*/ 1335027 w 3531775"/>
              <a:gd name="connsiteY130" fmla="*/ 1667716 h 2810796"/>
              <a:gd name="connsiteX131" fmla="*/ 1324931 w 3531775"/>
              <a:gd name="connsiteY131" fmla="*/ 1677337 h 2810796"/>
              <a:gd name="connsiteX132" fmla="*/ 1340266 w 3531775"/>
              <a:gd name="connsiteY132" fmla="*/ 1707340 h 2810796"/>
              <a:gd name="connsiteX133" fmla="*/ 1367888 w 3531775"/>
              <a:gd name="connsiteY133" fmla="*/ 1784779 h 2810796"/>
              <a:gd name="connsiteX134" fmla="*/ 1333027 w 3531775"/>
              <a:gd name="connsiteY134" fmla="*/ 1834023 h 2810796"/>
              <a:gd name="connsiteX135" fmla="*/ 1354077 w 3531775"/>
              <a:gd name="connsiteY135" fmla="*/ 1907556 h 2810796"/>
              <a:gd name="connsiteX136" fmla="*/ 1348458 w 3531775"/>
              <a:gd name="connsiteY136" fmla="*/ 1960324 h 2810796"/>
              <a:gd name="connsiteX137" fmla="*/ 1345219 w 3531775"/>
              <a:gd name="connsiteY137" fmla="*/ 1951752 h 2810796"/>
              <a:gd name="connsiteX138" fmla="*/ 1301975 w 3531775"/>
              <a:gd name="connsiteY138" fmla="*/ 1942703 h 2810796"/>
              <a:gd name="connsiteX139" fmla="*/ 1303976 w 3531775"/>
              <a:gd name="connsiteY139" fmla="*/ 1990137 h 2810796"/>
              <a:gd name="connsiteX140" fmla="*/ 1300642 w 3531775"/>
              <a:gd name="connsiteY140" fmla="*/ 2040906 h 2810796"/>
              <a:gd name="connsiteX141" fmla="*/ 1279687 w 3531775"/>
              <a:gd name="connsiteY141" fmla="*/ 2032238 h 2810796"/>
              <a:gd name="connsiteX142" fmla="*/ 1284926 w 3531775"/>
              <a:gd name="connsiteY142" fmla="*/ 2085483 h 2810796"/>
              <a:gd name="connsiteX143" fmla="*/ 1249207 w 3531775"/>
              <a:gd name="connsiteY143" fmla="*/ 2123011 h 2810796"/>
              <a:gd name="connsiteX144" fmla="*/ 1285783 w 3531775"/>
              <a:gd name="connsiteY144" fmla="*/ 2197401 h 2810796"/>
              <a:gd name="connsiteX145" fmla="*/ 1270448 w 3531775"/>
              <a:gd name="connsiteY145" fmla="*/ 2202640 h 2810796"/>
              <a:gd name="connsiteX146" fmla="*/ 1237682 w 3531775"/>
              <a:gd name="connsiteY146" fmla="*/ 2220643 h 2810796"/>
              <a:gd name="connsiteX147" fmla="*/ 1256351 w 3531775"/>
              <a:gd name="connsiteY147" fmla="*/ 2250742 h 2810796"/>
              <a:gd name="connsiteX148" fmla="*/ 1275305 w 3531775"/>
              <a:gd name="connsiteY148" fmla="*/ 2285984 h 2810796"/>
              <a:gd name="connsiteX149" fmla="*/ 1251493 w 3531775"/>
              <a:gd name="connsiteY149" fmla="*/ 2290842 h 2810796"/>
              <a:gd name="connsiteX150" fmla="*/ 1307500 w 3531775"/>
              <a:gd name="connsiteY150" fmla="*/ 2358850 h 2810796"/>
              <a:gd name="connsiteX151" fmla="*/ 1270638 w 3531775"/>
              <a:gd name="connsiteY151" fmla="*/ 2332657 h 2810796"/>
              <a:gd name="connsiteX152" fmla="*/ 1239110 w 3531775"/>
              <a:gd name="connsiteY152" fmla="*/ 2354469 h 2810796"/>
              <a:gd name="connsiteX153" fmla="*/ 1250921 w 3531775"/>
              <a:gd name="connsiteY153" fmla="*/ 2372090 h 2810796"/>
              <a:gd name="connsiteX154" fmla="*/ 1256160 w 3531775"/>
              <a:gd name="connsiteY154" fmla="*/ 2366375 h 2810796"/>
              <a:gd name="connsiteX155" fmla="*/ 1273496 w 3531775"/>
              <a:gd name="connsiteY155" fmla="*/ 2411905 h 2810796"/>
              <a:gd name="connsiteX156" fmla="*/ 1273496 w 3531775"/>
              <a:gd name="connsiteY156" fmla="*/ 2411905 h 2810796"/>
              <a:gd name="connsiteX157" fmla="*/ 1323311 w 3531775"/>
              <a:gd name="connsiteY157" fmla="*/ 2431336 h 2810796"/>
              <a:gd name="connsiteX158" fmla="*/ 1323216 w 3531775"/>
              <a:gd name="connsiteY158" fmla="*/ 2444766 h 2810796"/>
              <a:gd name="connsiteX159" fmla="*/ 1347981 w 3531775"/>
              <a:gd name="connsiteY159" fmla="*/ 2436479 h 2810796"/>
              <a:gd name="connsiteX160" fmla="*/ 1395320 w 3531775"/>
              <a:gd name="connsiteY160" fmla="*/ 2404285 h 2810796"/>
              <a:gd name="connsiteX161" fmla="*/ 1433516 w 3531775"/>
              <a:gd name="connsiteY161" fmla="*/ 2424192 h 2810796"/>
              <a:gd name="connsiteX162" fmla="*/ 1460471 w 3531775"/>
              <a:gd name="connsiteY162" fmla="*/ 2365042 h 2810796"/>
              <a:gd name="connsiteX163" fmla="*/ 1471806 w 3531775"/>
              <a:gd name="connsiteY163" fmla="*/ 2352659 h 2810796"/>
              <a:gd name="connsiteX164" fmla="*/ 1476473 w 3531775"/>
              <a:gd name="connsiteY164" fmla="*/ 2394950 h 2810796"/>
              <a:gd name="connsiteX165" fmla="*/ 1507049 w 3531775"/>
              <a:gd name="connsiteY165" fmla="*/ 2395426 h 2810796"/>
              <a:gd name="connsiteX166" fmla="*/ 1529337 w 3531775"/>
              <a:gd name="connsiteY166" fmla="*/ 2333038 h 2810796"/>
              <a:gd name="connsiteX167" fmla="*/ 1547720 w 3531775"/>
              <a:gd name="connsiteY167" fmla="*/ 2351040 h 2810796"/>
              <a:gd name="connsiteX168" fmla="*/ 1556483 w 3531775"/>
              <a:gd name="connsiteY168" fmla="*/ 2302653 h 2810796"/>
              <a:gd name="connsiteX169" fmla="*/ 1604299 w 3531775"/>
              <a:gd name="connsiteY169" fmla="*/ 2274078 h 2810796"/>
              <a:gd name="connsiteX170" fmla="*/ 1590678 w 3531775"/>
              <a:gd name="connsiteY170" fmla="*/ 2211975 h 2810796"/>
              <a:gd name="connsiteX171" fmla="*/ 1601441 w 3531775"/>
              <a:gd name="connsiteY171" fmla="*/ 2164921 h 2810796"/>
              <a:gd name="connsiteX172" fmla="*/ 1612205 w 3531775"/>
              <a:gd name="connsiteY172" fmla="*/ 2192830 h 2810796"/>
              <a:gd name="connsiteX173" fmla="*/ 1652686 w 3531775"/>
              <a:gd name="connsiteY173" fmla="*/ 2193877 h 2810796"/>
              <a:gd name="connsiteX174" fmla="*/ 1655067 w 3531775"/>
              <a:gd name="connsiteY174" fmla="*/ 2145871 h 2810796"/>
              <a:gd name="connsiteX175" fmla="*/ 1666116 w 3531775"/>
              <a:gd name="connsiteY175" fmla="*/ 2092722 h 2810796"/>
              <a:gd name="connsiteX176" fmla="*/ 1690024 w 3531775"/>
              <a:gd name="connsiteY176" fmla="*/ 2106152 h 2810796"/>
              <a:gd name="connsiteX177" fmla="*/ 1737744 w 3531775"/>
              <a:gd name="connsiteY177" fmla="*/ 1973564 h 2810796"/>
              <a:gd name="connsiteX178" fmla="*/ 1715837 w 3531775"/>
              <a:gd name="connsiteY178" fmla="*/ 2046907 h 2810796"/>
              <a:gd name="connsiteX179" fmla="*/ 1734029 w 3531775"/>
              <a:gd name="connsiteY179" fmla="*/ 2070529 h 2810796"/>
              <a:gd name="connsiteX180" fmla="*/ 1762319 w 3531775"/>
              <a:gd name="connsiteY180" fmla="*/ 2055098 h 2810796"/>
              <a:gd name="connsiteX181" fmla="*/ 1760795 w 3531775"/>
              <a:gd name="connsiteY181" fmla="*/ 2033667 h 2810796"/>
              <a:gd name="connsiteX182" fmla="*/ 1810515 w 3531775"/>
              <a:gd name="connsiteY182" fmla="*/ 1989852 h 2810796"/>
              <a:gd name="connsiteX183" fmla="*/ 1810515 w 3531775"/>
              <a:gd name="connsiteY183" fmla="*/ 1989852 h 2810796"/>
              <a:gd name="connsiteX184" fmla="*/ 1856807 w 3531775"/>
              <a:gd name="connsiteY184" fmla="*/ 1914223 h 2810796"/>
              <a:gd name="connsiteX185" fmla="*/ 1847377 w 3531775"/>
              <a:gd name="connsiteY185" fmla="*/ 1938226 h 2810796"/>
              <a:gd name="connsiteX186" fmla="*/ 1880429 w 3531775"/>
              <a:gd name="connsiteY186" fmla="*/ 1905079 h 2810796"/>
              <a:gd name="connsiteX187" fmla="*/ 1878714 w 3531775"/>
              <a:gd name="connsiteY187" fmla="*/ 1892030 h 2810796"/>
              <a:gd name="connsiteX188" fmla="*/ 1929197 w 3531775"/>
              <a:gd name="connsiteY188" fmla="*/ 1810401 h 2810796"/>
              <a:gd name="connsiteX189" fmla="*/ 2021304 w 3531775"/>
              <a:gd name="connsiteY189" fmla="*/ 1805733 h 2810796"/>
              <a:gd name="connsiteX190" fmla="*/ 2083406 w 3531775"/>
              <a:gd name="connsiteY190" fmla="*/ 1758299 h 2810796"/>
              <a:gd name="connsiteX191" fmla="*/ 2157511 w 3531775"/>
              <a:gd name="connsiteY191" fmla="*/ 1751346 h 2810796"/>
              <a:gd name="connsiteX192" fmla="*/ 2146176 w 3531775"/>
              <a:gd name="connsiteY192" fmla="*/ 1756870 h 2810796"/>
              <a:gd name="connsiteX193" fmla="*/ 2159511 w 3531775"/>
              <a:gd name="connsiteY193" fmla="*/ 1814687 h 2810796"/>
              <a:gd name="connsiteX194" fmla="*/ 2273811 w 3531775"/>
              <a:gd name="connsiteY194" fmla="*/ 1816401 h 2810796"/>
              <a:gd name="connsiteX195" fmla="*/ 2259047 w 3531775"/>
              <a:gd name="connsiteY195" fmla="*/ 1841166 h 2810796"/>
              <a:gd name="connsiteX196" fmla="*/ 2328771 w 3531775"/>
              <a:gd name="connsiteY196" fmla="*/ 1850882 h 2810796"/>
              <a:gd name="connsiteX197" fmla="*/ 2380301 w 3531775"/>
              <a:gd name="connsiteY197" fmla="*/ 1913842 h 2810796"/>
              <a:gd name="connsiteX198" fmla="*/ 2444499 w 3531775"/>
              <a:gd name="connsiteY198" fmla="*/ 1915176 h 2810796"/>
              <a:gd name="connsiteX199" fmla="*/ 2493934 w 3531775"/>
              <a:gd name="connsiteY199" fmla="*/ 1942417 h 2810796"/>
              <a:gd name="connsiteX200" fmla="*/ 2460406 w 3531775"/>
              <a:gd name="connsiteY200" fmla="*/ 1945084 h 2810796"/>
              <a:gd name="connsiteX201" fmla="*/ 2446500 w 3531775"/>
              <a:gd name="connsiteY201" fmla="*/ 1988042 h 2810796"/>
              <a:gd name="connsiteX202" fmla="*/ 2473455 w 3531775"/>
              <a:gd name="connsiteY202" fmla="*/ 2000043 h 2810796"/>
              <a:gd name="connsiteX203" fmla="*/ 2542321 w 3531775"/>
              <a:gd name="connsiteY203" fmla="*/ 2028809 h 2810796"/>
              <a:gd name="connsiteX204" fmla="*/ 2520223 w 3531775"/>
              <a:gd name="connsiteY204" fmla="*/ 2049954 h 2810796"/>
              <a:gd name="connsiteX205" fmla="*/ 2625855 w 3531775"/>
              <a:gd name="connsiteY205" fmla="*/ 2108247 h 2810796"/>
              <a:gd name="connsiteX206" fmla="*/ 2540416 w 3531775"/>
              <a:gd name="connsiteY206" fmla="*/ 2098532 h 2810796"/>
              <a:gd name="connsiteX207" fmla="*/ 2543559 w 3531775"/>
              <a:gd name="connsiteY207" fmla="*/ 2131870 h 2810796"/>
              <a:gd name="connsiteX208" fmla="*/ 2564514 w 3531775"/>
              <a:gd name="connsiteY208" fmla="*/ 2132155 h 2810796"/>
              <a:gd name="connsiteX209" fmla="*/ 2595090 w 3531775"/>
              <a:gd name="connsiteY209" fmla="*/ 2181400 h 2810796"/>
              <a:gd name="connsiteX210" fmla="*/ 2595090 w 3531775"/>
              <a:gd name="connsiteY210" fmla="*/ 2181400 h 2810796"/>
              <a:gd name="connsiteX211" fmla="*/ 2595090 w 3531775"/>
              <a:gd name="connsiteY211" fmla="*/ 2181400 h 2810796"/>
              <a:gd name="connsiteX212" fmla="*/ 2595090 w 3531775"/>
              <a:gd name="connsiteY212" fmla="*/ 2181400 h 2810796"/>
              <a:gd name="connsiteX213" fmla="*/ 2595090 w 3531775"/>
              <a:gd name="connsiteY213" fmla="*/ 2181400 h 2810796"/>
              <a:gd name="connsiteX214" fmla="*/ 2661860 w 3531775"/>
              <a:gd name="connsiteY214" fmla="*/ 2204355 h 2810796"/>
              <a:gd name="connsiteX215" fmla="*/ 2640714 w 3531775"/>
              <a:gd name="connsiteY215" fmla="*/ 2205688 h 2810796"/>
              <a:gd name="connsiteX216" fmla="*/ 2682338 w 3531775"/>
              <a:gd name="connsiteY216" fmla="*/ 2211594 h 2810796"/>
              <a:gd name="connsiteX217" fmla="*/ 2748251 w 3531775"/>
              <a:gd name="connsiteY217" fmla="*/ 2186448 h 2810796"/>
              <a:gd name="connsiteX218" fmla="*/ 2787876 w 3531775"/>
              <a:gd name="connsiteY218" fmla="*/ 2220547 h 2810796"/>
              <a:gd name="connsiteX219" fmla="*/ 2836548 w 3531775"/>
              <a:gd name="connsiteY219" fmla="*/ 2174351 h 2810796"/>
              <a:gd name="connsiteX220" fmla="*/ 2853788 w 3531775"/>
              <a:gd name="connsiteY220" fmla="*/ 2167874 h 2810796"/>
              <a:gd name="connsiteX221" fmla="*/ 2841216 w 3531775"/>
              <a:gd name="connsiteY221" fmla="*/ 2194639 h 2810796"/>
              <a:gd name="connsiteX222" fmla="*/ 2846168 w 3531775"/>
              <a:gd name="connsiteY222" fmla="*/ 2234359 h 2810796"/>
              <a:gd name="connsiteX223" fmla="*/ 2863694 w 3531775"/>
              <a:gd name="connsiteY223" fmla="*/ 2235883 h 2810796"/>
              <a:gd name="connsiteX224" fmla="*/ 2873886 w 3531775"/>
              <a:gd name="connsiteY224" fmla="*/ 2225691 h 2810796"/>
              <a:gd name="connsiteX225" fmla="*/ 2916082 w 3531775"/>
              <a:gd name="connsiteY225" fmla="*/ 2187496 h 2810796"/>
              <a:gd name="connsiteX226" fmla="*/ 2922750 w 3531775"/>
              <a:gd name="connsiteY226" fmla="*/ 2218452 h 2810796"/>
              <a:gd name="connsiteX227" fmla="*/ 2950277 w 3531775"/>
              <a:gd name="connsiteY227" fmla="*/ 2179780 h 2810796"/>
              <a:gd name="connsiteX228" fmla="*/ 3003902 w 3531775"/>
              <a:gd name="connsiteY228" fmla="*/ 2179114 h 2810796"/>
              <a:gd name="connsiteX229" fmla="*/ 3022381 w 3531775"/>
              <a:gd name="connsiteY229" fmla="*/ 2092817 h 2810796"/>
              <a:gd name="connsiteX230" fmla="*/ 3048003 w 3531775"/>
              <a:gd name="connsiteY230" fmla="*/ 2149681 h 2810796"/>
              <a:gd name="connsiteX231" fmla="*/ 3074483 w 3531775"/>
              <a:gd name="connsiteY231" fmla="*/ 2140633 h 2810796"/>
              <a:gd name="connsiteX232" fmla="*/ 3076197 w 3531775"/>
              <a:gd name="connsiteY232" fmla="*/ 2107295 h 2810796"/>
              <a:gd name="connsiteX233" fmla="*/ 3086199 w 3531775"/>
              <a:gd name="connsiteY233" fmla="*/ 2068052 h 2810796"/>
              <a:gd name="connsiteX234" fmla="*/ 3112487 w 3531775"/>
              <a:gd name="connsiteY234" fmla="*/ 2088721 h 2810796"/>
              <a:gd name="connsiteX235" fmla="*/ 3127632 w 3531775"/>
              <a:gd name="connsiteY235" fmla="*/ 1994519 h 2810796"/>
              <a:gd name="connsiteX236" fmla="*/ 3131347 w 3531775"/>
              <a:gd name="connsiteY236" fmla="*/ 2046621 h 2810796"/>
              <a:gd name="connsiteX237" fmla="*/ 3184496 w 3531775"/>
              <a:gd name="connsiteY237" fmla="*/ 2061480 h 2810796"/>
              <a:gd name="connsiteX238" fmla="*/ 3176781 w 3531775"/>
              <a:gd name="connsiteY238" fmla="*/ 2042334 h 2810796"/>
              <a:gd name="connsiteX239" fmla="*/ 3212119 w 3531775"/>
              <a:gd name="connsiteY239" fmla="*/ 2002901 h 2810796"/>
              <a:gd name="connsiteX240" fmla="*/ 3212119 w 3531775"/>
              <a:gd name="connsiteY240" fmla="*/ 2002901 h 2810796"/>
              <a:gd name="connsiteX241" fmla="*/ 3205166 w 3531775"/>
              <a:gd name="connsiteY241" fmla="*/ 1950609 h 2810796"/>
              <a:gd name="connsiteX242" fmla="*/ 3222406 w 3531775"/>
              <a:gd name="connsiteY242" fmla="*/ 1939655 h 2810796"/>
              <a:gd name="connsiteX243" fmla="*/ 3200879 w 3531775"/>
              <a:gd name="connsiteY243" fmla="*/ 1916319 h 2810796"/>
              <a:gd name="connsiteX244" fmla="*/ 3144682 w 3531775"/>
              <a:gd name="connsiteY244" fmla="*/ 1872694 h 2810796"/>
              <a:gd name="connsiteX245" fmla="*/ 3159160 w 3531775"/>
              <a:gd name="connsiteY245" fmla="*/ 1824403 h 2810796"/>
              <a:gd name="connsiteX246" fmla="*/ 3077817 w 3531775"/>
              <a:gd name="connsiteY246" fmla="*/ 1793541 h 2810796"/>
              <a:gd name="connsiteX247" fmla="*/ 3144015 w 3531775"/>
              <a:gd name="connsiteY247" fmla="*/ 1773063 h 2810796"/>
              <a:gd name="connsiteX248" fmla="*/ 3139253 w 3531775"/>
              <a:gd name="connsiteY248" fmla="*/ 1751536 h 2810796"/>
              <a:gd name="connsiteX249" fmla="*/ 3107725 w 3531775"/>
              <a:gd name="connsiteY249" fmla="*/ 1747250 h 2810796"/>
              <a:gd name="connsiteX250" fmla="*/ 3070006 w 3531775"/>
              <a:gd name="connsiteY250" fmla="*/ 1731058 h 2810796"/>
              <a:gd name="connsiteX251" fmla="*/ 3096485 w 3531775"/>
              <a:gd name="connsiteY251" fmla="*/ 1708959 h 2810796"/>
              <a:gd name="connsiteX252" fmla="*/ 3047718 w 3531775"/>
              <a:gd name="connsiteY252" fmla="*/ 1703816 h 2810796"/>
              <a:gd name="connsiteX253" fmla="*/ 3024762 w 3531775"/>
              <a:gd name="connsiteY253" fmla="*/ 1654953 h 2810796"/>
              <a:gd name="connsiteX254" fmla="*/ 2973042 w 3531775"/>
              <a:gd name="connsiteY254" fmla="*/ 1680289 h 2810796"/>
              <a:gd name="connsiteX255" fmla="*/ 2936084 w 3531775"/>
              <a:gd name="connsiteY255" fmla="*/ 1680384 h 2810796"/>
              <a:gd name="connsiteX256" fmla="*/ 2961326 w 3531775"/>
              <a:gd name="connsiteY256" fmla="*/ 1659239 h 2810796"/>
              <a:gd name="connsiteX257" fmla="*/ 2975137 w 3531775"/>
              <a:gd name="connsiteY257" fmla="*/ 1616758 h 2810796"/>
              <a:gd name="connsiteX258" fmla="*/ 2959040 w 3531775"/>
              <a:gd name="connsiteY258" fmla="*/ 1607233 h 2810796"/>
              <a:gd name="connsiteX259" fmla="*/ 2926369 w 3531775"/>
              <a:gd name="connsiteY259" fmla="*/ 1621044 h 2810796"/>
              <a:gd name="connsiteX260" fmla="*/ 2882744 w 3531775"/>
              <a:gd name="connsiteY260" fmla="*/ 1627997 h 2810796"/>
              <a:gd name="connsiteX261" fmla="*/ 2892555 w 3531775"/>
              <a:gd name="connsiteY261" fmla="*/ 1593040 h 2810796"/>
              <a:gd name="connsiteX262" fmla="*/ 2782256 w 3531775"/>
              <a:gd name="connsiteY262" fmla="*/ 1609709 h 2810796"/>
              <a:gd name="connsiteX263" fmla="*/ 2840930 w 3531775"/>
              <a:gd name="connsiteY263" fmla="*/ 1590087 h 2810796"/>
              <a:gd name="connsiteX264" fmla="*/ 2837120 w 3531775"/>
              <a:gd name="connsiteY264" fmla="*/ 1530366 h 2810796"/>
              <a:gd name="connsiteX265" fmla="*/ 2819784 w 3531775"/>
              <a:gd name="connsiteY265" fmla="*/ 1544558 h 2810796"/>
              <a:gd name="connsiteX266" fmla="*/ 2835596 w 3531775"/>
              <a:gd name="connsiteY266" fmla="*/ 1559036 h 2810796"/>
              <a:gd name="connsiteX267" fmla="*/ 2767492 w 3531775"/>
              <a:gd name="connsiteY267" fmla="*/ 1518174 h 2810796"/>
              <a:gd name="connsiteX268" fmla="*/ 2767492 w 3531775"/>
              <a:gd name="connsiteY268" fmla="*/ 1518174 h 2810796"/>
              <a:gd name="connsiteX269" fmla="*/ 2767492 w 3531775"/>
              <a:gd name="connsiteY269" fmla="*/ 1518174 h 2810796"/>
              <a:gd name="connsiteX270" fmla="*/ 2688911 w 3531775"/>
              <a:gd name="connsiteY270" fmla="*/ 1543605 h 2810796"/>
              <a:gd name="connsiteX271" fmla="*/ 2757110 w 3531775"/>
              <a:gd name="connsiteY271" fmla="*/ 1503696 h 2810796"/>
              <a:gd name="connsiteX272" fmla="*/ 3109154 w 3531775"/>
              <a:gd name="connsiteY272" fmla="*/ 1629330 h 2810796"/>
              <a:gd name="connsiteX273" fmla="*/ 3224025 w 3531775"/>
              <a:gd name="connsiteY273" fmla="*/ 2006711 h 2810796"/>
              <a:gd name="connsiteX274" fmla="*/ 3224025 w 3531775"/>
              <a:gd name="connsiteY274" fmla="*/ 2006711 h 2810796"/>
              <a:gd name="connsiteX275" fmla="*/ 2986091 w 3531775"/>
              <a:gd name="connsiteY275" fmla="*/ 2261124 h 2810796"/>
              <a:gd name="connsiteX276" fmla="*/ 2587565 w 3531775"/>
              <a:gd name="connsiteY276" fmla="*/ 2190163 h 2810796"/>
              <a:gd name="connsiteX277" fmla="*/ 2587565 w 3531775"/>
              <a:gd name="connsiteY277" fmla="*/ 2190163 h 2810796"/>
              <a:gd name="connsiteX278" fmla="*/ 2587565 w 3531775"/>
              <a:gd name="connsiteY278" fmla="*/ 2190163 h 2810796"/>
              <a:gd name="connsiteX279" fmla="*/ 2164750 w 3531775"/>
              <a:gd name="connsiteY279" fmla="*/ 1865360 h 2810796"/>
              <a:gd name="connsiteX280" fmla="*/ 1818230 w 3531775"/>
              <a:gd name="connsiteY280" fmla="*/ 1996329 h 2810796"/>
              <a:gd name="connsiteX281" fmla="*/ 1818230 w 3531775"/>
              <a:gd name="connsiteY281" fmla="*/ 1996329 h 2810796"/>
              <a:gd name="connsiteX282" fmla="*/ 1818230 w 3531775"/>
              <a:gd name="connsiteY282" fmla="*/ 1996329 h 2810796"/>
              <a:gd name="connsiteX283" fmla="*/ 1588011 w 3531775"/>
              <a:gd name="connsiteY283" fmla="*/ 2379424 h 2810796"/>
              <a:gd name="connsiteX284" fmla="*/ 1266447 w 3531775"/>
              <a:gd name="connsiteY284" fmla="*/ 2418286 h 2810796"/>
              <a:gd name="connsiteX285" fmla="*/ 1266447 w 3531775"/>
              <a:gd name="connsiteY285" fmla="*/ 2418286 h 2810796"/>
              <a:gd name="connsiteX286" fmla="*/ 1266447 w 3531775"/>
              <a:gd name="connsiteY286" fmla="*/ 2418286 h 2810796"/>
              <a:gd name="connsiteX287" fmla="*/ 1198915 w 3531775"/>
              <a:gd name="connsiteY287" fmla="*/ 2238264 h 2810796"/>
              <a:gd name="connsiteX288" fmla="*/ 1247683 w 3531775"/>
              <a:gd name="connsiteY288" fmla="*/ 1486170 h 2810796"/>
              <a:gd name="connsiteX289" fmla="*/ 1081281 w 3531775"/>
              <a:gd name="connsiteY289" fmla="*/ 1396158 h 2810796"/>
              <a:gd name="connsiteX290" fmla="*/ 608079 w 3531775"/>
              <a:gd name="connsiteY290" fmla="*/ 1664763 h 2810796"/>
              <a:gd name="connsiteX291" fmla="*/ 577980 w 3531775"/>
              <a:gd name="connsiteY291" fmla="*/ 1683718 h 2810796"/>
              <a:gd name="connsiteX292" fmla="*/ 259369 w 3531775"/>
              <a:gd name="connsiteY292" fmla="*/ 1753917 h 2810796"/>
              <a:gd name="connsiteX293" fmla="*/ 124590 w 3531775"/>
              <a:gd name="connsiteY293" fmla="*/ 1357963 h 2810796"/>
              <a:gd name="connsiteX294" fmla="*/ 123447 w 3531775"/>
              <a:gd name="connsiteY294" fmla="*/ 1357963 h 2810796"/>
              <a:gd name="connsiteX295" fmla="*/ 105254 w 3531775"/>
              <a:gd name="connsiteY295" fmla="*/ 1652762 h 2810796"/>
              <a:gd name="connsiteX296" fmla="*/ 477015 w 3531775"/>
              <a:gd name="connsiteY296" fmla="*/ 1740868 h 2810796"/>
              <a:gd name="connsiteX297" fmla="*/ 586743 w 3531775"/>
              <a:gd name="connsiteY297" fmla="*/ 1682480 h 2810796"/>
              <a:gd name="connsiteX298" fmla="*/ 755907 w 3531775"/>
              <a:gd name="connsiteY298" fmla="*/ 1555226 h 2810796"/>
              <a:gd name="connsiteX299" fmla="*/ 981173 w 3531775"/>
              <a:gd name="connsiteY299" fmla="*/ 1414446 h 2810796"/>
              <a:gd name="connsiteX300" fmla="*/ 1296546 w 3531775"/>
              <a:gd name="connsiteY300" fmla="*/ 1598470 h 2810796"/>
              <a:gd name="connsiteX301" fmla="*/ 1201391 w 3531775"/>
              <a:gd name="connsiteY301" fmla="*/ 2138156 h 2810796"/>
              <a:gd name="connsiteX302" fmla="*/ 1262447 w 3531775"/>
              <a:gd name="connsiteY302" fmla="*/ 2422001 h 2810796"/>
              <a:gd name="connsiteX303" fmla="*/ 1262447 w 3531775"/>
              <a:gd name="connsiteY303" fmla="*/ 2422001 h 2810796"/>
              <a:gd name="connsiteX304" fmla="*/ 1607918 w 3531775"/>
              <a:gd name="connsiteY304" fmla="*/ 2363518 h 2810796"/>
              <a:gd name="connsiteX305" fmla="*/ 1823088 w 3531775"/>
              <a:gd name="connsiteY305" fmla="*/ 2000139 h 2810796"/>
              <a:gd name="connsiteX306" fmla="*/ 1823088 w 3531775"/>
              <a:gd name="connsiteY306" fmla="*/ 2000139 h 2810796"/>
              <a:gd name="connsiteX307" fmla="*/ 2063118 w 3531775"/>
              <a:gd name="connsiteY307" fmla="*/ 1862217 h 2810796"/>
              <a:gd name="connsiteX308" fmla="*/ 2583088 w 3531775"/>
              <a:gd name="connsiteY308" fmla="*/ 2195401 h 2810796"/>
              <a:gd name="connsiteX309" fmla="*/ 2583088 w 3531775"/>
              <a:gd name="connsiteY309" fmla="*/ 2195401 h 2810796"/>
              <a:gd name="connsiteX310" fmla="*/ 3231169 w 3531775"/>
              <a:gd name="connsiteY310" fmla="*/ 2008902 h 2810796"/>
              <a:gd name="connsiteX311" fmla="*/ 3231169 w 3531775"/>
              <a:gd name="connsiteY311" fmla="*/ 2008902 h 2810796"/>
              <a:gd name="connsiteX312" fmla="*/ 3231169 w 3531775"/>
              <a:gd name="connsiteY312" fmla="*/ 2008902 h 2810796"/>
              <a:gd name="connsiteX313" fmla="*/ 3193355 w 3531775"/>
              <a:gd name="connsiteY313" fmla="*/ 1713912 h 2810796"/>
              <a:gd name="connsiteX314" fmla="*/ 2769587 w 3531775"/>
              <a:gd name="connsiteY314" fmla="*/ 1496457 h 2810796"/>
              <a:gd name="connsiteX315" fmla="*/ 2769587 w 3531775"/>
              <a:gd name="connsiteY315" fmla="*/ 1496457 h 2810796"/>
              <a:gd name="connsiteX316" fmla="*/ 2769587 w 3531775"/>
              <a:gd name="connsiteY316" fmla="*/ 1496457 h 2810796"/>
              <a:gd name="connsiteX317" fmla="*/ 2763015 w 3531775"/>
              <a:gd name="connsiteY317" fmla="*/ 1495885 h 2810796"/>
              <a:gd name="connsiteX318" fmla="*/ 2768349 w 3531775"/>
              <a:gd name="connsiteY318" fmla="*/ 1487027 h 2810796"/>
              <a:gd name="connsiteX319" fmla="*/ 2770445 w 3531775"/>
              <a:gd name="connsiteY319" fmla="*/ 1487217 h 2810796"/>
              <a:gd name="connsiteX320" fmla="*/ 3200879 w 3531775"/>
              <a:gd name="connsiteY320" fmla="*/ 1709245 h 2810796"/>
              <a:gd name="connsiteX321" fmla="*/ 3239075 w 3531775"/>
              <a:gd name="connsiteY321" fmla="*/ 2012236 h 2810796"/>
              <a:gd name="connsiteX322" fmla="*/ 2578040 w 3531775"/>
              <a:gd name="connsiteY322" fmla="*/ 2201497 h 2810796"/>
              <a:gd name="connsiteX323" fmla="*/ 2578040 w 3531775"/>
              <a:gd name="connsiteY323" fmla="*/ 2201497 h 2810796"/>
              <a:gd name="connsiteX324" fmla="*/ 2578040 w 3531775"/>
              <a:gd name="connsiteY324" fmla="*/ 2201497 h 2810796"/>
              <a:gd name="connsiteX325" fmla="*/ 2165893 w 3531775"/>
              <a:gd name="connsiteY325" fmla="*/ 1879933 h 2810796"/>
              <a:gd name="connsiteX326" fmla="*/ 1923958 w 3531775"/>
              <a:gd name="connsiteY326" fmla="*/ 1916224 h 2810796"/>
              <a:gd name="connsiteX327" fmla="*/ 1621254 w 3531775"/>
              <a:gd name="connsiteY327" fmla="*/ 2357136 h 2810796"/>
              <a:gd name="connsiteX328" fmla="*/ 1257875 w 3531775"/>
              <a:gd name="connsiteY328" fmla="*/ 2426478 h 2810796"/>
              <a:gd name="connsiteX329" fmla="*/ 1257875 w 3531775"/>
              <a:gd name="connsiteY329" fmla="*/ 2426478 h 2810796"/>
              <a:gd name="connsiteX330" fmla="*/ 1257875 w 3531775"/>
              <a:gd name="connsiteY330" fmla="*/ 2426478 h 2810796"/>
              <a:gd name="connsiteX331" fmla="*/ 1202820 w 3531775"/>
              <a:gd name="connsiteY331" fmla="*/ 2329513 h 2810796"/>
              <a:gd name="connsiteX332" fmla="*/ 1291212 w 3531775"/>
              <a:gd name="connsiteY332" fmla="*/ 1600089 h 2810796"/>
              <a:gd name="connsiteX333" fmla="*/ 1291212 w 3531775"/>
              <a:gd name="connsiteY333" fmla="*/ 1600089 h 2810796"/>
              <a:gd name="connsiteX334" fmla="*/ 1291212 w 3531775"/>
              <a:gd name="connsiteY334" fmla="*/ 1600089 h 2810796"/>
              <a:gd name="connsiteX335" fmla="*/ 975935 w 3531775"/>
              <a:gd name="connsiteY335" fmla="*/ 1421781 h 2810796"/>
              <a:gd name="connsiteX336" fmla="*/ 591410 w 3531775"/>
              <a:gd name="connsiteY336" fmla="*/ 1685052 h 2810796"/>
              <a:gd name="connsiteX337" fmla="*/ 572265 w 3531775"/>
              <a:gd name="connsiteY337" fmla="*/ 1697911 h 2810796"/>
              <a:gd name="connsiteX338" fmla="*/ 572265 w 3531775"/>
              <a:gd name="connsiteY338" fmla="*/ 1697911 h 2810796"/>
              <a:gd name="connsiteX339" fmla="*/ 572265 w 3531775"/>
              <a:gd name="connsiteY339" fmla="*/ 1697911 h 2810796"/>
              <a:gd name="connsiteX340" fmla="*/ 121923 w 3531775"/>
              <a:gd name="connsiteY340" fmla="*/ 1358154 h 2810796"/>
              <a:gd name="connsiteX341" fmla="*/ 120590 w 3531775"/>
              <a:gd name="connsiteY341" fmla="*/ 1358058 h 2810796"/>
              <a:gd name="connsiteX342" fmla="*/ 479682 w 3531775"/>
              <a:gd name="connsiteY342" fmla="*/ 1749250 h 2810796"/>
              <a:gd name="connsiteX343" fmla="*/ 591220 w 3531775"/>
              <a:gd name="connsiteY343" fmla="*/ 1690481 h 2810796"/>
              <a:gd name="connsiteX344" fmla="*/ 761813 w 3531775"/>
              <a:gd name="connsiteY344" fmla="*/ 1562941 h 2810796"/>
              <a:gd name="connsiteX345" fmla="*/ 977459 w 3531775"/>
              <a:gd name="connsiteY345" fmla="*/ 1426638 h 2810796"/>
              <a:gd name="connsiteX346" fmla="*/ 1285783 w 3531775"/>
              <a:gd name="connsiteY346" fmla="*/ 1601517 h 2810796"/>
              <a:gd name="connsiteX347" fmla="*/ 1189390 w 3531775"/>
              <a:gd name="connsiteY347" fmla="*/ 2136156 h 2810796"/>
              <a:gd name="connsiteX348" fmla="*/ 1253112 w 3531775"/>
              <a:gd name="connsiteY348" fmla="*/ 2430859 h 2810796"/>
              <a:gd name="connsiteX349" fmla="*/ 1253112 w 3531775"/>
              <a:gd name="connsiteY349" fmla="*/ 2430859 h 2810796"/>
              <a:gd name="connsiteX350" fmla="*/ 1618396 w 3531775"/>
              <a:gd name="connsiteY350" fmla="*/ 2371900 h 2810796"/>
              <a:gd name="connsiteX351" fmla="*/ 1833947 w 3531775"/>
              <a:gd name="connsiteY351" fmla="*/ 2009187 h 2810796"/>
              <a:gd name="connsiteX352" fmla="*/ 1833947 w 3531775"/>
              <a:gd name="connsiteY352" fmla="*/ 2009187 h 2810796"/>
              <a:gd name="connsiteX353" fmla="*/ 2163702 w 3531775"/>
              <a:gd name="connsiteY353" fmla="*/ 1887267 h 2810796"/>
              <a:gd name="connsiteX354" fmla="*/ 2756538 w 3531775"/>
              <a:gd name="connsiteY354" fmla="*/ 2303129 h 2810796"/>
              <a:gd name="connsiteX355" fmla="*/ 3246314 w 3531775"/>
              <a:gd name="connsiteY355" fmla="*/ 1786303 h 2810796"/>
              <a:gd name="connsiteX356" fmla="*/ 2772254 w 3531775"/>
              <a:gd name="connsiteY356" fmla="*/ 1478074 h 2810796"/>
              <a:gd name="connsiteX357" fmla="*/ 2776255 w 3531775"/>
              <a:gd name="connsiteY357" fmla="*/ 1423495 h 2810796"/>
              <a:gd name="connsiteX358" fmla="*/ 2776255 w 3531775"/>
              <a:gd name="connsiteY358" fmla="*/ 1423495 h 2810796"/>
              <a:gd name="connsiteX359" fmla="*/ 2719772 w 3531775"/>
              <a:gd name="connsiteY359" fmla="*/ 1351200 h 2810796"/>
              <a:gd name="connsiteX360" fmla="*/ 2694531 w 3531775"/>
              <a:gd name="connsiteY360" fmla="*/ 1342914 h 2810796"/>
              <a:gd name="connsiteX361" fmla="*/ 2652335 w 3531775"/>
              <a:gd name="connsiteY361" fmla="*/ 1344057 h 2810796"/>
              <a:gd name="connsiteX362" fmla="*/ 2636237 w 3531775"/>
              <a:gd name="connsiteY362" fmla="*/ 1341485 h 2810796"/>
              <a:gd name="connsiteX363" fmla="*/ 2638047 w 3531775"/>
              <a:gd name="connsiteY363" fmla="*/ 1348057 h 2810796"/>
              <a:gd name="connsiteX364" fmla="*/ 2632809 w 3531775"/>
              <a:gd name="connsiteY364" fmla="*/ 1349962 h 2810796"/>
              <a:gd name="connsiteX365" fmla="*/ 2581374 w 3531775"/>
              <a:gd name="connsiteY365" fmla="*/ 1382633 h 2810796"/>
              <a:gd name="connsiteX366" fmla="*/ 2556037 w 3531775"/>
              <a:gd name="connsiteY366" fmla="*/ 1377775 h 2810796"/>
              <a:gd name="connsiteX367" fmla="*/ 2557751 w 3531775"/>
              <a:gd name="connsiteY367" fmla="*/ 1387015 h 2810796"/>
              <a:gd name="connsiteX368" fmla="*/ 2558704 w 3531775"/>
              <a:gd name="connsiteY368" fmla="*/ 1389205 h 2810796"/>
              <a:gd name="connsiteX369" fmla="*/ 2570610 w 3531775"/>
              <a:gd name="connsiteY369" fmla="*/ 1389491 h 2810796"/>
              <a:gd name="connsiteX370" fmla="*/ 2565086 w 3531775"/>
              <a:gd name="connsiteY370" fmla="*/ 1393491 h 2810796"/>
              <a:gd name="connsiteX371" fmla="*/ 2564419 w 3531775"/>
              <a:gd name="connsiteY371" fmla="*/ 1399492 h 2810796"/>
              <a:gd name="connsiteX372" fmla="*/ 2559752 w 3531775"/>
              <a:gd name="connsiteY372" fmla="*/ 1404731 h 2810796"/>
              <a:gd name="connsiteX373" fmla="*/ 2553751 w 3531775"/>
              <a:gd name="connsiteY373" fmla="*/ 1411875 h 2810796"/>
              <a:gd name="connsiteX374" fmla="*/ 2546988 w 3531775"/>
              <a:gd name="connsiteY374" fmla="*/ 1420542 h 2810796"/>
              <a:gd name="connsiteX375" fmla="*/ 2529653 w 3531775"/>
              <a:gd name="connsiteY375" fmla="*/ 1414923 h 2810796"/>
              <a:gd name="connsiteX376" fmla="*/ 2532034 w 3531775"/>
              <a:gd name="connsiteY376" fmla="*/ 1419590 h 2810796"/>
              <a:gd name="connsiteX377" fmla="*/ 2530510 w 3531775"/>
              <a:gd name="connsiteY377" fmla="*/ 1427115 h 2810796"/>
              <a:gd name="connsiteX378" fmla="*/ 2539083 w 3531775"/>
              <a:gd name="connsiteY378" fmla="*/ 1431496 h 2810796"/>
              <a:gd name="connsiteX379" fmla="*/ 2537177 w 3531775"/>
              <a:gd name="connsiteY379" fmla="*/ 1434258 h 2810796"/>
              <a:gd name="connsiteX380" fmla="*/ 2529367 w 3531775"/>
              <a:gd name="connsiteY380" fmla="*/ 1437021 h 2810796"/>
              <a:gd name="connsiteX381" fmla="*/ 2533082 w 3531775"/>
              <a:gd name="connsiteY381" fmla="*/ 1440450 h 2810796"/>
              <a:gd name="connsiteX382" fmla="*/ 2525176 w 3531775"/>
              <a:gd name="connsiteY382" fmla="*/ 1440545 h 2810796"/>
              <a:gd name="connsiteX383" fmla="*/ 2527557 w 3531775"/>
              <a:gd name="connsiteY383" fmla="*/ 1449213 h 2810796"/>
              <a:gd name="connsiteX384" fmla="*/ 2512603 w 3531775"/>
              <a:gd name="connsiteY384" fmla="*/ 1474168 h 2810796"/>
              <a:gd name="connsiteX385" fmla="*/ 1901384 w 3531775"/>
              <a:gd name="connsiteY385" fmla="*/ 1411399 h 2810796"/>
              <a:gd name="connsiteX386" fmla="*/ 1647447 w 3531775"/>
              <a:gd name="connsiteY386" fmla="*/ 1050306 h 2810796"/>
              <a:gd name="connsiteX387" fmla="*/ 1915957 w 3531775"/>
              <a:gd name="connsiteY387" fmla="*/ 718359 h 2810796"/>
              <a:gd name="connsiteX388" fmla="*/ 1912909 w 3531775"/>
              <a:gd name="connsiteY388" fmla="*/ 707882 h 2810796"/>
              <a:gd name="connsiteX389" fmla="*/ 1637065 w 3531775"/>
              <a:gd name="connsiteY389" fmla="*/ 1049448 h 2810796"/>
              <a:gd name="connsiteX390" fmla="*/ 1896812 w 3531775"/>
              <a:gd name="connsiteY390" fmla="*/ 1420257 h 2810796"/>
              <a:gd name="connsiteX391" fmla="*/ 2506698 w 3531775"/>
              <a:gd name="connsiteY391" fmla="*/ 1483884 h 2810796"/>
              <a:gd name="connsiteX392" fmla="*/ 2500983 w 3531775"/>
              <a:gd name="connsiteY392" fmla="*/ 1493599 h 2810796"/>
              <a:gd name="connsiteX393" fmla="*/ 1892430 w 3531775"/>
              <a:gd name="connsiteY393" fmla="*/ 1429210 h 2810796"/>
              <a:gd name="connsiteX394" fmla="*/ 1626873 w 3531775"/>
              <a:gd name="connsiteY394" fmla="*/ 1048782 h 2810796"/>
              <a:gd name="connsiteX395" fmla="*/ 1910051 w 3531775"/>
              <a:gd name="connsiteY395" fmla="*/ 697500 h 2810796"/>
              <a:gd name="connsiteX396" fmla="*/ 1909956 w 3531775"/>
              <a:gd name="connsiteY396" fmla="*/ 697214 h 2810796"/>
              <a:gd name="connsiteX397" fmla="*/ 1910623 w 3531775"/>
              <a:gd name="connsiteY397" fmla="*/ 696833 h 2810796"/>
              <a:gd name="connsiteX398" fmla="*/ 1909956 w 3531775"/>
              <a:gd name="connsiteY398" fmla="*/ 697023 h 2810796"/>
              <a:gd name="connsiteX399" fmla="*/ 1907575 w 3531775"/>
              <a:gd name="connsiteY399" fmla="*/ 688165 h 2810796"/>
              <a:gd name="connsiteX400" fmla="*/ 1622968 w 3531775"/>
              <a:gd name="connsiteY400" fmla="*/ 1009920 h 2810796"/>
              <a:gd name="connsiteX401" fmla="*/ 1888620 w 3531775"/>
              <a:gd name="connsiteY401" fmla="*/ 1436830 h 2810796"/>
              <a:gd name="connsiteX402" fmla="*/ 2495934 w 3531775"/>
              <a:gd name="connsiteY402" fmla="*/ 1501981 h 2810796"/>
              <a:gd name="connsiteX403" fmla="*/ 2459930 w 3531775"/>
              <a:gd name="connsiteY403" fmla="*/ 1565704 h 2810796"/>
              <a:gd name="connsiteX404" fmla="*/ 2360965 w 3531775"/>
              <a:gd name="connsiteY404" fmla="*/ 1616281 h 2810796"/>
              <a:gd name="connsiteX405" fmla="*/ 2361632 w 3531775"/>
              <a:gd name="connsiteY405" fmla="*/ 1579134 h 2810796"/>
              <a:gd name="connsiteX406" fmla="*/ 2308292 w 3531775"/>
              <a:gd name="connsiteY406" fmla="*/ 1613709 h 2810796"/>
              <a:gd name="connsiteX407" fmla="*/ 2244951 w 3531775"/>
              <a:gd name="connsiteY407" fmla="*/ 1579134 h 2810796"/>
              <a:gd name="connsiteX408" fmla="*/ 2183705 w 3531775"/>
              <a:gd name="connsiteY408" fmla="*/ 1637236 h 2810796"/>
              <a:gd name="connsiteX409" fmla="*/ 2124459 w 3531775"/>
              <a:gd name="connsiteY409" fmla="*/ 1649619 h 2810796"/>
              <a:gd name="connsiteX410" fmla="*/ 2151605 w 3531775"/>
              <a:gd name="connsiteY410" fmla="*/ 1620282 h 2810796"/>
              <a:gd name="connsiteX411" fmla="*/ 2147700 w 3531775"/>
              <a:gd name="connsiteY411" fmla="*/ 1572085 h 2810796"/>
              <a:gd name="connsiteX412" fmla="*/ 2122364 w 3531775"/>
              <a:gd name="connsiteY412" fmla="*/ 1566942 h 2810796"/>
              <a:gd name="connsiteX413" fmla="*/ 2094265 w 3531775"/>
              <a:gd name="connsiteY413" fmla="*/ 1582658 h 2810796"/>
              <a:gd name="connsiteX414" fmla="*/ 2019875 w 3531775"/>
              <a:gd name="connsiteY414" fmla="*/ 1597517 h 2810796"/>
              <a:gd name="connsiteX415" fmla="*/ 2028733 w 3531775"/>
              <a:gd name="connsiteY415" fmla="*/ 1559703 h 2810796"/>
              <a:gd name="connsiteX416" fmla="*/ 1871666 w 3531775"/>
              <a:gd name="connsiteY416" fmla="*/ 1550559 h 2810796"/>
              <a:gd name="connsiteX417" fmla="*/ 1957391 w 3531775"/>
              <a:gd name="connsiteY417" fmla="*/ 1550178 h 2810796"/>
              <a:gd name="connsiteX418" fmla="*/ 1980346 w 3531775"/>
              <a:gd name="connsiteY418" fmla="*/ 1516364 h 2810796"/>
              <a:gd name="connsiteX419" fmla="*/ 1959010 w 3531775"/>
              <a:gd name="connsiteY419" fmla="*/ 1485312 h 2810796"/>
              <a:gd name="connsiteX420" fmla="*/ 1935769 w 3531775"/>
              <a:gd name="connsiteY420" fmla="*/ 1496171 h 2810796"/>
              <a:gd name="connsiteX421" fmla="*/ 1882238 w 3531775"/>
              <a:gd name="connsiteY421" fmla="*/ 1449975 h 2810796"/>
              <a:gd name="connsiteX422" fmla="*/ 1882143 w 3531775"/>
              <a:gd name="connsiteY422" fmla="*/ 1449975 h 2810796"/>
              <a:gd name="connsiteX423" fmla="*/ 1865570 w 3531775"/>
              <a:gd name="connsiteY423" fmla="*/ 1469596 h 2810796"/>
              <a:gd name="connsiteX424" fmla="*/ 1794418 w 3531775"/>
              <a:gd name="connsiteY424" fmla="*/ 1432639 h 2810796"/>
              <a:gd name="connsiteX425" fmla="*/ 1822993 w 3531775"/>
              <a:gd name="connsiteY425" fmla="*/ 1431401 h 2810796"/>
              <a:gd name="connsiteX426" fmla="*/ 1780226 w 3531775"/>
              <a:gd name="connsiteY426" fmla="*/ 1409779 h 2810796"/>
              <a:gd name="connsiteX427" fmla="*/ 1752889 w 3531775"/>
              <a:gd name="connsiteY427" fmla="*/ 1427972 h 2810796"/>
              <a:gd name="connsiteX428" fmla="*/ 1660592 w 3531775"/>
              <a:gd name="connsiteY428" fmla="*/ 1412161 h 2810796"/>
              <a:gd name="connsiteX429" fmla="*/ 1636208 w 3531775"/>
              <a:gd name="connsiteY429" fmla="*/ 1328245 h 2810796"/>
              <a:gd name="connsiteX430" fmla="*/ 1543244 w 3531775"/>
              <a:gd name="connsiteY430" fmla="*/ 1299861 h 2810796"/>
              <a:gd name="connsiteX431" fmla="*/ 1494285 w 3531775"/>
              <a:gd name="connsiteY431" fmla="*/ 1234805 h 2810796"/>
              <a:gd name="connsiteX432" fmla="*/ 1507620 w 3531775"/>
              <a:gd name="connsiteY432" fmla="*/ 1242044 h 2810796"/>
              <a:gd name="connsiteX433" fmla="*/ 1578867 w 3531775"/>
              <a:gd name="connsiteY433" fmla="*/ 1224042 h 2810796"/>
              <a:gd name="connsiteX434" fmla="*/ 1570295 w 3531775"/>
              <a:gd name="connsiteY434" fmla="*/ 1192895 h 2810796"/>
              <a:gd name="connsiteX435" fmla="*/ 1553340 w 3531775"/>
              <a:gd name="connsiteY435" fmla="*/ 1176226 h 2810796"/>
              <a:gd name="connsiteX436" fmla="*/ 1501905 w 3531775"/>
              <a:gd name="connsiteY436" fmla="*/ 1077166 h 2810796"/>
              <a:gd name="connsiteX437" fmla="*/ 1541434 w 3531775"/>
              <a:gd name="connsiteY437" fmla="*/ 1079452 h 2810796"/>
              <a:gd name="connsiteX438" fmla="*/ 1513145 w 3531775"/>
              <a:gd name="connsiteY438" fmla="*/ 995156 h 2810796"/>
              <a:gd name="connsiteX439" fmla="*/ 1574295 w 3531775"/>
              <a:gd name="connsiteY439" fmla="*/ 919813 h 2810796"/>
              <a:gd name="connsiteX440" fmla="*/ 1553150 w 3531775"/>
              <a:gd name="connsiteY440" fmla="*/ 821229 h 2810796"/>
              <a:gd name="connsiteX441" fmla="*/ 1582963 w 3531775"/>
              <a:gd name="connsiteY441" fmla="*/ 748839 h 2810796"/>
              <a:gd name="connsiteX442" fmla="*/ 1586297 w 3531775"/>
              <a:gd name="connsiteY442" fmla="*/ 778081 h 2810796"/>
              <a:gd name="connsiteX443" fmla="*/ 1649733 w 3531775"/>
              <a:gd name="connsiteY443" fmla="*/ 807799 h 2810796"/>
              <a:gd name="connsiteX444" fmla="*/ 1700787 w 3531775"/>
              <a:gd name="connsiteY444" fmla="*/ 684736 h 2810796"/>
              <a:gd name="connsiteX445" fmla="*/ 1726505 w 3531775"/>
              <a:gd name="connsiteY445" fmla="*/ 717026 h 2810796"/>
              <a:gd name="connsiteX446" fmla="*/ 1828136 w 3531775"/>
              <a:gd name="connsiteY446" fmla="*/ 598630 h 2810796"/>
              <a:gd name="connsiteX447" fmla="*/ 1779464 w 3531775"/>
              <a:gd name="connsiteY447" fmla="*/ 665972 h 2810796"/>
              <a:gd name="connsiteX448" fmla="*/ 1817278 w 3531775"/>
              <a:gd name="connsiteY448" fmla="*/ 714073 h 2810796"/>
              <a:gd name="connsiteX449" fmla="*/ 1845377 w 3531775"/>
              <a:gd name="connsiteY449" fmla="*/ 694356 h 2810796"/>
              <a:gd name="connsiteX450" fmla="*/ 1827660 w 3531775"/>
              <a:gd name="connsiteY450" fmla="*/ 689118 h 2810796"/>
              <a:gd name="connsiteX451" fmla="*/ 1903479 w 3531775"/>
              <a:gd name="connsiteY451" fmla="*/ 672925 h 2810796"/>
              <a:gd name="connsiteX452" fmla="*/ 1903479 w 3531775"/>
              <a:gd name="connsiteY452" fmla="*/ 672925 h 2810796"/>
              <a:gd name="connsiteX453" fmla="*/ 1903955 w 3531775"/>
              <a:gd name="connsiteY453" fmla="*/ 673782 h 2810796"/>
              <a:gd name="connsiteX454" fmla="*/ 1894335 w 3531775"/>
              <a:gd name="connsiteY454" fmla="*/ 577485 h 2810796"/>
              <a:gd name="connsiteX455" fmla="*/ 1866046 w 3531775"/>
              <a:gd name="connsiteY455" fmla="*/ 491188 h 2810796"/>
              <a:gd name="connsiteX456" fmla="*/ 1864046 w 3531775"/>
              <a:gd name="connsiteY456" fmla="*/ 490236 h 2810796"/>
              <a:gd name="connsiteX457" fmla="*/ 1864236 w 3531775"/>
              <a:gd name="connsiteY457" fmla="*/ 490331 h 2810796"/>
              <a:gd name="connsiteX458" fmla="*/ 1864046 w 3531775"/>
              <a:gd name="connsiteY458" fmla="*/ 490236 h 2810796"/>
              <a:gd name="connsiteX459" fmla="*/ 1864141 w 3531775"/>
              <a:gd name="connsiteY459" fmla="*/ 490236 h 2810796"/>
              <a:gd name="connsiteX460" fmla="*/ 1860426 w 3531775"/>
              <a:gd name="connsiteY460" fmla="*/ 488521 h 2810796"/>
              <a:gd name="connsiteX461" fmla="*/ 1860902 w 3531775"/>
              <a:gd name="connsiteY461" fmla="*/ 488712 h 2810796"/>
              <a:gd name="connsiteX462" fmla="*/ 1859379 w 3531775"/>
              <a:gd name="connsiteY462" fmla="*/ 488045 h 2810796"/>
              <a:gd name="connsiteX463" fmla="*/ 1860331 w 3531775"/>
              <a:gd name="connsiteY463" fmla="*/ 488521 h 2810796"/>
              <a:gd name="connsiteX464" fmla="*/ 1808420 w 3531775"/>
              <a:gd name="connsiteY464" fmla="*/ 474424 h 2810796"/>
              <a:gd name="connsiteX465" fmla="*/ 1808705 w 3531775"/>
              <a:gd name="connsiteY465" fmla="*/ 474424 h 2810796"/>
              <a:gd name="connsiteX466" fmla="*/ 1808324 w 3531775"/>
              <a:gd name="connsiteY466" fmla="*/ 474424 h 2810796"/>
              <a:gd name="connsiteX467" fmla="*/ 1808420 w 3531775"/>
              <a:gd name="connsiteY467" fmla="*/ 474424 h 2810796"/>
              <a:gd name="connsiteX468" fmla="*/ 1803943 w 3531775"/>
              <a:gd name="connsiteY468" fmla="*/ 474138 h 2810796"/>
              <a:gd name="connsiteX469" fmla="*/ 1803943 w 3531775"/>
              <a:gd name="connsiteY469" fmla="*/ 474138 h 2810796"/>
              <a:gd name="connsiteX470" fmla="*/ 1803752 w 3531775"/>
              <a:gd name="connsiteY470" fmla="*/ 474138 h 2810796"/>
              <a:gd name="connsiteX471" fmla="*/ 1803848 w 3531775"/>
              <a:gd name="connsiteY471" fmla="*/ 474138 h 2810796"/>
              <a:gd name="connsiteX472" fmla="*/ 1798704 w 3531775"/>
              <a:gd name="connsiteY472" fmla="*/ 474043 h 2810796"/>
              <a:gd name="connsiteX473" fmla="*/ 1799942 w 3531775"/>
              <a:gd name="connsiteY473" fmla="*/ 474043 h 2810796"/>
              <a:gd name="connsiteX474" fmla="*/ 1798514 w 3531775"/>
              <a:gd name="connsiteY474" fmla="*/ 474043 h 2810796"/>
              <a:gd name="connsiteX475" fmla="*/ 1798799 w 3531775"/>
              <a:gd name="connsiteY475" fmla="*/ 474043 h 2810796"/>
              <a:gd name="connsiteX476" fmla="*/ 1793751 w 3531775"/>
              <a:gd name="connsiteY476" fmla="*/ 474138 h 2810796"/>
              <a:gd name="connsiteX477" fmla="*/ 1795275 w 3531775"/>
              <a:gd name="connsiteY477" fmla="*/ 474043 h 2810796"/>
              <a:gd name="connsiteX478" fmla="*/ 1793465 w 3531775"/>
              <a:gd name="connsiteY478" fmla="*/ 474138 h 2810796"/>
              <a:gd name="connsiteX479" fmla="*/ 1793846 w 3531775"/>
              <a:gd name="connsiteY479" fmla="*/ 474138 h 2810796"/>
              <a:gd name="connsiteX480" fmla="*/ 1788608 w 3531775"/>
              <a:gd name="connsiteY480" fmla="*/ 474519 h 2810796"/>
              <a:gd name="connsiteX481" fmla="*/ 1788798 w 3531775"/>
              <a:gd name="connsiteY481" fmla="*/ 474519 h 2810796"/>
              <a:gd name="connsiteX482" fmla="*/ 1788322 w 3531775"/>
              <a:gd name="connsiteY482" fmla="*/ 474519 h 2810796"/>
              <a:gd name="connsiteX483" fmla="*/ 1788608 w 3531775"/>
              <a:gd name="connsiteY483" fmla="*/ 474519 h 2810796"/>
              <a:gd name="connsiteX484" fmla="*/ 1778511 w 3531775"/>
              <a:gd name="connsiteY484" fmla="*/ 476043 h 2810796"/>
              <a:gd name="connsiteX485" fmla="*/ 1778511 w 3531775"/>
              <a:gd name="connsiteY485" fmla="*/ 476043 h 2810796"/>
              <a:gd name="connsiteX486" fmla="*/ 1777654 w 3531775"/>
              <a:gd name="connsiteY486" fmla="*/ 476234 h 2810796"/>
              <a:gd name="connsiteX487" fmla="*/ 1778416 w 3531775"/>
              <a:gd name="connsiteY487" fmla="*/ 476043 h 2810796"/>
              <a:gd name="connsiteX488" fmla="*/ 1775368 w 3531775"/>
              <a:gd name="connsiteY488" fmla="*/ 476710 h 2810796"/>
              <a:gd name="connsiteX489" fmla="*/ 1775558 w 3531775"/>
              <a:gd name="connsiteY489" fmla="*/ 476615 h 2810796"/>
              <a:gd name="connsiteX490" fmla="*/ 1775273 w 3531775"/>
              <a:gd name="connsiteY490" fmla="*/ 476710 h 2810796"/>
              <a:gd name="connsiteX491" fmla="*/ 1775368 w 3531775"/>
              <a:gd name="connsiteY491" fmla="*/ 476710 h 2810796"/>
              <a:gd name="connsiteX492" fmla="*/ 1771463 w 3531775"/>
              <a:gd name="connsiteY492" fmla="*/ 477853 h 2810796"/>
              <a:gd name="connsiteX493" fmla="*/ 1771558 w 3531775"/>
              <a:gd name="connsiteY493" fmla="*/ 477853 h 2810796"/>
              <a:gd name="connsiteX494" fmla="*/ 1770129 w 3531775"/>
              <a:gd name="connsiteY494" fmla="*/ 478329 h 2810796"/>
              <a:gd name="connsiteX495" fmla="*/ 1771558 w 3531775"/>
              <a:gd name="connsiteY495" fmla="*/ 477853 h 2810796"/>
              <a:gd name="connsiteX496" fmla="*/ 1742316 w 3531775"/>
              <a:gd name="connsiteY496" fmla="*/ 499856 h 2810796"/>
              <a:gd name="connsiteX497" fmla="*/ 1870618 w 3531775"/>
              <a:gd name="connsiteY497" fmla="*/ 377555 h 2810796"/>
              <a:gd name="connsiteX498" fmla="*/ 1888620 w 3531775"/>
              <a:gd name="connsiteY498" fmla="*/ 191055 h 2810796"/>
              <a:gd name="connsiteX499" fmla="*/ 1888049 w 3531775"/>
              <a:gd name="connsiteY499" fmla="*/ 191532 h 2810796"/>
              <a:gd name="connsiteX500" fmla="*/ 1889001 w 3531775"/>
              <a:gd name="connsiteY500" fmla="*/ 190674 h 2810796"/>
              <a:gd name="connsiteX501" fmla="*/ 1888715 w 3531775"/>
              <a:gd name="connsiteY501" fmla="*/ 190960 h 2810796"/>
              <a:gd name="connsiteX502" fmla="*/ 1895478 w 3531775"/>
              <a:gd name="connsiteY502" fmla="*/ 185721 h 2810796"/>
              <a:gd name="connsiteX503" fmla="*/ 1895192 w 3531775"/>
              <a:gd name="connsiteY503" fmla="*/ 185912 h 2810796"/>
              <a:gd name="connsiteX504" fmla="*/ 2037115 w 3531775"/>
              <a:gd name="connsiteY504" fmla="*/ 264112 h 2810796"/>
              <a:gd name="connsiteX505" fmla="*/ 1967297 w 3531775"/>
              <a:gd name="connsiteY505" fmla="*/ 260112 h 2810796"/>
              <a:gd name="connsiteX506" fmla="*/ 1970630 w 3531775"/>
              <a:gd name="connsiteY506" fmla="*/ 245824 h 2810796"/>
              <a:gd name="connsiteX507" fmla="*/ 1970345 w 3531775"/>
              <a:gd name="connsiteY507" fmla="*/ 245824 h 2810796"/>
              <a:gd name="connsiteX508" fmla="*/ 1974059 w 3531775"/>
              <a:gd name="connsiteY508" fmla="*/ 245157 h 2810796"/>
              <a:gd name="connsiteX509" fmla="*/ 1974059 w 3531775"/>
              <a:gd name="connsiteY509" fmla="*/ 245157 h 2810796"/>
              <a:gd name="connsiteX510" fmla="*/ 1974155 w 3531775"/>
              <a:gd name="connsiteY510" fmla="*/ 245157 h 2810796"/>
              <a:gd name="connsiteX511" fmla="*/ 1974059 w 3531775"/>
              <a:gd name="connsiteY511" fmla="*/ 245157 h 2810796"/>
              <a:gd name="connsiteX512" fmla="*/ 1974917 w 3531775"/>
              <a:gd name="connsiteY512" fmla="*/ 244872 h 2810796"/>
              <a:gd name="connsiteX513" fmla="*/ 1974821 w 3531775"/>
              <a:gd name="connsiteY513" fmla="*/ 244967 h 2810796"/>
              <a:gd name="connsiteX514" fmla="*/ 1975012 w 3531775"/>
              <a:gd name="connsiteY514" fmla="*/ 244872 h 2810796"/>
              <a:gd name="connsiteX515" fmla="*/ 1974917 w 3531775"/>
              <a:gd name="connsiteY515" fmla="*/ 244872 h 2810796"/>
              <a:gd name="connsiteX516" fmla="*/ 1978631 w 3531775"/>
              <a:gd name="connsiteY516" fmla="*/ 242776 h 2810796"/>
              <a:gd name="connsiteX517" fmla="*/ 1978631 w 3531775"/>
              <a:gd name="connsiteY517" fmla="*/ 242776 h 2810796"/>
              <a:gd name="connsiteX518" fmla="*/ 1978727 w 3531775"/>
              <a:gd name="connsiteY518" fmla="*/ 242681 h 2810796"/>
              <a:gd name="connsiteX519" fmla="*/ 1978631 w 3531775"/>
              <a:gd name="connsiteY519" fmla="*/ 242776 h 2810796"/>
              <a:gd name="connsiteX520" fmla="*/ 1901098 w 3531775"/>
              <a:gd name="connsiteY520" fmla="*/ 258969 h 2810796"/>
              <a:gd name="connsiteX521" fmla="*/ 2105695 w 3531775"/>
              <a:gd name="connsiteY521" fmla="*/ 327453 h 2810796"/>
              <a:gd name="connsiteX522" fmla="*/ 2128364 w 3531775"/>
              <a:gd name="connsiteY522" fmla="*/ 327834 h 2810796"/>
              <a:gd name="connsiteX523" fmla="*/ 2075691 w 3531775"/>
              <a:gd name="connsiteY523" fmla="*/ 395938 h 2810796"/>
              <a:gd name="connsiteX524" fmla="*/ 2087216 w 3531775"/>
              <a:gd name="connsiteY524" fmla="*/ 458803 h 2810796"/>
              <a:gd name="connsiteX525" fmla="*/ 2221614 w 3531775"/>
              <a:gd name="connsiteY525" fmla="*/ 440801 h 2810796"/>
              <a:gd name="connsiteX526" fmla="*/ 2376300 w 3531775"/>
              <a:gd name="connsiteY526" fmla="*/ 379936 h 2810796"/>
              <a:gd name="connsiteX527" fmla="*/ 2373157 w 3531775"/>
              <a:gd name="connsiteY527" fmla="*/ 439372 h 2810796"/>
              <a:gd name="connsiteX528" fmla="*/ 2332771 w 3531775"/>
              <a:gd name="connsiteY528" fmla="*/ 427180 h 2810796"/>
              <a:gd name="connsiteX529" fmla="*/ 2292576 w 3531775"/>
              <a:gd name="connsiteY529" fmla="*/ 415369 h 2810796"/>
              <a:gd name="connsiteX530" fmla="*/ 2381444 w 3531775"/>
              <a:gd name="connsiteY530" fmla="*/ 506619 h 2810796"/>
              <a:gd name="connsiteX531" fmla="*/ 2468407 w 3531775"/>
              <a:gd name="connsiteY531" fmla="*/ 399748 h 2810796"/>
              <a:gd name="connsiteX532" fmla="*/ 2486981 w 3531775"/>
              <a:gd name="connsiteY532" fmla="*/ 450326 h 2810796"/>
              <a:gd name="connsiteX533" fmla="*/ 2487076 w 3531775"/>
              <a:gd name="connsiteY533" fmla="*/ 450231 h 2810796"/>
              <a:gd name="connsiteX534" fmla="*/ 2456882 w 3531775"/>
              <a:gd name="connsiteY534" fmla="*/ 452517 h 2810796"/>
              <a:gd name="connsiteX535" fmla="*/ 2428116 w 3531775"/>
              <a:gd name="connsiteY535" fmla="*/ 493379 h 2810796"/>
              <a:gd name="connsiteX536" fmla="*/ 2533368 w 3531775"/>
              <a:gd name="connsiteY536" fmla="*/ 489569 h 2810796"/>
              <a:gd name="connsiteX537" fmla="*/ 2506793 w 3531775"/>
              <a:gd name="connsiteY537" fmla="*/ 403749 h 2810796"/>
              <a:gd name="connsiteX538" fmla="*/ 2506698 w 3531775"/>
              <a:gd name="connsiteY538" fmla="*/ 403844 h 2810796"/>
              <a:gd name="connsiteX539" fmla="*/ 2599566 w 3531775"/>
              <a:gd name="connsiteY539" fmla="*/ 402415 h 2810796"/>
              <a:gd name="connsiteX540" fmla="*/ 2573658 w 3531775"/>
              <a:gd name="connsiteY540" fmla="*/ 394700 h 2810796"/>
              <a:gd name="connsiteX541" fmla="*/ 2672337 w 3531775"/>
              <a:gd name="connsiteY541" fmla="*/ 498713 h 2810796"/>
              <a:gd name="connsiteX542" fmla="*/ 2747966 w 3531775"/>
              <a:gd name="connsiteY542" fmla="*/ 479282 h 2810796"/>
              <a:gd name="connsiteX543" fmla="*/ 2806449 w 3531775"/>
              <a:gd name="connsiteY543" fmla="*/ 542337 h 2810796"/>
              <a:gd name="connsiteX544" fmla="*/ 2907033 w 3531775"/>
              <a:gd name="connsiteY544" fmla="*/ 500904 h 2810796"/>
              <a:gd name="connsiteX545" fmla="*/ 2948467 w 3531775"/>
              <a:gd name="connsiteY545" fmla="*/ 533003 h 2810796"/>
              <a:gd name="connsiteX546" fmla="*/ 2907128 w 3531775"/>
              <a:gd name="connsiteY546" fmla="*/ 500808 h 2810796"/>
              <a:gd name="connsiteX547" fmla="*/ 2907128 w 3531775"/>
              <a:gd name="connsiteY547" fmla="*/ 500808 h 2810796"/>
              <a:gd name="connsiteX548" fmla="*/ 2955611 w 3531775"/>
              <a:gd name="connsiteY548" fmla="*/ 461946 h 2810796"/>
              <a:gd name="connsiteX549" fmla="*/ 3015713 w 3531775"/>
              <a:gd name="connsiteY549" fmla="*/ 426704 h 2810796"/>
              <a:gd name="connsiteX550" fmla="*/ 3046956 w 3531775"/>
              <a:gd name="connsiteY550" fmla="*/ 385365 h 2810796"/>
              <a:gd name="connsiteX551" fmla="*/ 3004569 w 3531775"/>
              <a:gd name="connsiteY551" fmla="*/ 363553 h 2810796"/>
              <a:gd name="connsiteX552" fmla="*/ 3004855 w 3531775"/>
              <a:gd name="connsiteY552" fmla="*/ 363648 h 2810796"/>
              <a:gd name="connsiteX553" fmla="*/ 3004474 w 3531775"/>
              <a:gd name="connsiteY553" fmla="*/ 363553 h 2810796"/>
              <a:gd name="connsiteX554" fmla="*/ 3004569 w 3531775"/>
              <a:gd name="connsiteY554" fmla="*/ 363553 h 2810796"/>
              <a:gd name="connsiteX555" fmla="*/ 2751490 w 3531775"/>
              <a:gd name="connsiteY555" fmla="*/ 459660 h 2810796"/>
              <a:gd name="connsiteX556" fmla="*/ 2663860 w 3531775"/>
              <a:gd name="connsiteY556" fmla="*/ 380793 h 2810796"/>
              <a:gd name="connsiteX557" fmla="*/ 2652144 w 3531775"/>
              <a:gd name="connsiteY557" fmla="*/ 244776 h 2810796"/>
              <a:gd name="connsiteX558" fmla="*/ 2390111 w 3531775"/>
              <a:gd name="connsiteY558" fmla="*/ 163433 h 2810796"/>
              <a:gd name="connsiteX559" fmla="*/ 2390111 w 3531775"/>
              <a:gd name="connsiteY559" fmla="*/ 163433 h 2810796"/>
              <a:gd name="connsiteX560" fmla="*/ 2654144 w 3531775"/>
              <a:gd name="connsiteY560" fmla="*/ 197247 h 2810796"/>
              <a:gd name="connsiteX561" fmla="*/ 2686339 w 3531775"/>
              <a:gd name="connsiteY561" fmla="*/ 371745 h 2810796"/>
              <a:gd name="connsiteX562" fmla="*/ 2799210 w 3531775"/>
              <a:gd name="connsiteY562" fmla="*/ 432228 h 2810796"/>
              <a:gd name="connsiteX563" fmla="*/ 3050003 w 3531775"/>
              <a:gd name="connsiteY563" fmla="*/ 383841 h 2810796"/>
              <a:gd name="connsiteX564" fmla="*/ 3109059 w 3531775"/>
              <a:gd name="connsiteY564" fmla="*/ 379936 h 2810796"/>
              <a:gd name="connsiteX565" fmla="*/ 2898080 w 3531775"/>
              <a:gd name="connsiteY565" fmla="*/ 341169 h 2810796"/>
              <a:gd name="connsiteX566" fmla="*/ 2898937 w 3531775"/>
              <a:gd name="connsiteY566" fmla="*/ 341265 h 2810796"/>
              <a:gd name="connsiteX567" fmla="*/ 2856170 w 3531775"/>
              <a:gd name="connsiteY567" fmla="*/ 328120 h 2810796"/>
              <a:gd name="connsiteX568" fmla="*/ 2856170 w 3531775"/>
              <a:gd name="connsiteY568" fmla="*/ 328120 h 2810796"/>
              <a:gd name="connsiteX569" fmla="*/ 2812736 w 3531775"/>
              <a:gd name="connsiteY569" fmla="*/ 20082 h 2810796"/>
              <a:gd name="connsiteX570" fmla="*/ 2812736 w 3531775"/>
              <a:gd name="connsiteY570" fmla="*/ 20082 h 2810796"/>
              <a:gd name="connsiteX571" fmla="*/ 2812736 w 3531775"/>
              <a:gd name="connsiteY571" fmla="*/ 20082 h 2810796"/>
              <a:gd name="connsiteX572" fmla="*/ 2812736 w 3531775"/>
              <a:gd name="connsiteY572" fmla="*/ 20082 h 2810796"/>
              <a:gd name="connsiteX573" fmla="*/ 2811117 w 3531775"/>
              <a:gd name="connsiteY573" fmla="*/ 19320 h 2810796"/>
              <a:gd name="connsiteX574" fmla="*/ 2812641 w 3531775"/>
              <a:gd name="connsiteY574" fmla="*/ 20082 h 2810796"/>
              <a:gd name="connsiteX575" fmla="*/ 2806830 w 3531775"/>
              <a:gd name="connsiteY575" fmla="*/ 17224 h 2810796"/>
              <a:gd name="connsiteX576" fmla="*/ 2811212 w 3531775"/>
              <a:gd name="connsiteY576" fmla="*/ 19320 h 2810796"/>
              <a:gd name="connsiteX577" fmla="*/ 2793686 w 3531775"/>
              <a:gd name="connsiteY577" fmla="*/ 11985 h 2810796"/>
              <a:gd name="connsiteX578" fmla="*/ 2797877 w 3531775"/>
              <a:gd name="connsiteY578" fmla="*/ 13509 h 2810796"/>
              <a:gd name="connsiteX579" fmla="*/ 2793114 w 3531775"/>
              <a:gd name="connsiteY579" fmla="*/ 11795 h 2810796"/>
              <a:gd name="connsiteX580" fmla="*/ 2793686 w 3531775"/>
              <a:gd name="connsiteY580" fmla="*/ 11985 h 2810796"/>
              <a:gd name="connsiteX581" fmla="*/ 2711771 w 3531775"/>
              <a:gd name="connsiteY581" fmla="*/ 8842 h 2810796"/>
              <a:gd name="connsiteX582" fmla="*/ 2711771 w 3531775"/>
              <a:gd name="connsiteY582" fmla="*/ 8842 h 2810796"/>
              <a:gd name="connsiteX583" fmla="*/ 2840453 w 3531775"/>
              <a:gd name="connsiteY583" fmla="*/ 23511 h 2810796"/>
              <a:gd name="connsiteX584" fmla="*/ 2839882 w 3531775"/>
              <a:gd name="connsiteY584" fmla="*/ 23130 h 2810796"/>
              <a:gd name="connsiteX585" fmla="*/ 2871410 w 3531775"/>
              <a:gd name="connsiteY585" fmla="*/ 315357 h 2810796"/>
              <a:gd name="connsiteX586" fmla="*/ 3044098 w 3531775"/>
              <a:gd name="connsiteY586" fmla="*/ 316309 h 2810796"/>
              <a:gd name="connsiteX587" fmla="*/ 3043431 w 3531775"/>
              <a:gd name="connsiteY587" fmla="*/ 316214 h 2810796"/>
              <a:gd name="connsiteX588" fmla="*/ 3045051 w 3531775"/>
              <a:gd name="connsiteY588" fmla="*/ 316404 h 2810796"/>
              <a:gd name="connsiteX589" fmla="*/ 3044098 w 3531775"/>
              <a:gd name="connsiteY589" fmla="*/ 316309 h 2810796"/>
              <a:gd name="connsiteX590" fmla="*/ 3110201 w 3531775"/>
              <a:gd name="connsiteY590" fmla="*/ 380508 h 2810796"/>
              <a:gd name="connsiteX591" fmla="*/ 3106201 w 3531775"/>
              <a:gd name="connsiteY591" fmla="*/ 500427 h 2810796"/>
              <a:gd name="connsiteX592" fmla="*/ 3167066 w 3531775"/>
              <a:gd name="connsiteY592" fmla="*/ 552720 h 2810796"/>
              <a:gd name="connsiteX593" fmla="*/ 3142301 w 3531775"/>
              <a:gd name="connsiteY593" fmla="*/ 586343 h 2810796"/>
              <a:gd name="connsiteX594" fmla="*/ 3133347 w 3531775"/>
              <a:gd name="connsiteY594" fmla="*/ 603583 h 2810796"/>
              <a:gd name="connsiteX595" fmla="*/ 3133538 w 3531775"/>
              <a:gd name="connsiteY595" fmla="*/ 603393 h 2810796"/>
              <a:gd name="connsiteX596" fmla="*/ 3132966 w 3531775"/>
              <a:gd name="connsiteY596" fmla="*/ 604155 h 2810796"/>
              <a:gd name="connsiteX597" fmla="*/ 3132966 w 3531775"/>
              <a:gd name="connsiteY597" fmla="*/ 604059 h 2810796"/>
              <a:gd name="connsiteX598" fmla="*/ 3129251 w 3531775"/>
              <a:gd name="connsiteY598" fmla="*/ 609012 h 2810796"/>
              <a:gd name="connsiteX599" fmla="*/ 3129442 w 3531775"/>
              <a:gd name="connsiteY599" fmla="*/ 608727 h 2810796"/>
              <a:gd name="connsiteX600" fmla="*/ 3128585 w 3531775"/>
              <a:gd name="connsiteY600" fmla="*/ 609774 h 2810796"/>
              <a:gd name="connsiteX601" fmla="*/ 3128775 w 3531775"/>
              <a:gd name="connsiteY601" fmla="*/ 609489 h 2810796"/>
              <a:gd name="connsiteX602" fmla="*/ 3124489 w 3531775"/>
              <a:gd name="connsiteY602" fmla="*/ 614442 h 2810796"/>
              <a:gd name="connsiteX603" fmla="*/ 3124679 w 3531775"/>
              <a:gd name="connsiteY603" fmla="*/ 614251 h 2810796"/>
              <a:gd name="connsiteX604" fmla="*/ 3119726 w 3531775"/>
              <a:gd name="connsiteY604" fmla="*/ 619299 h 2810796"/>
              <a:gd name="connsiteX605" fmla="*/ 3119822 w 3531775"/>
              <a:gd name="connsiteY605" fmla="*/ 619204 h 2810796"/>
              <a:gd name="connsiteX606" fmla="*/ 3114011 w 3531775"/>
              <a:gd name="connsiteY606" fmla="*/ 624348 h 2810796"/>
              <a:gd name="connsiteX607" fmla="*/ 3114297 w 3531775"/>
              <a:gd name="connsiteY607" fmla="*/ 624062 h 2810796"/>
              <a:gd name="connsiteX608" fmla="*/ 3113345 w 3531775"/>
              <a:gd name="connsiteY608" fmla="*/ 624824 h 2810796"/>
              <a:gd name="connsiteX609" fmla="*/ 3113631 w 3531775"/>
              <a:gd name="connsiteY609" fmla="*/ 624633 h 2810796"/>
              <a:gd name="connsiteX610" fmla="*/ 3098962 w 3531775"/>
              <a:gd name="connsiteY610" fmla="*/ 634920 h 2810796"/>
              <a:gd name="connsiteX611" fmla="*/ 3097248 w 3531775"/>
              <a:gd name="connsiteY611" fmla="*/ 555482 h 2810796"/>
              <a:gd name="connsiteX612" fmla="*/ 3083627 w 3531775"/>
              <a:gd name="connsiteY612" fmla="*/ 553577 h 2810796"/>
              <a:gd name="connsiteX613" fmla="*/ 3014666 w 3531775"/>
              <a:gd name="connsiteY613" fmla="*/ 669591 h 2810796"/>
              <a:gd name="connsiteX614" fmla="*/ 3014951 w 3531775"/>
              <a:gd name="connsiteY614" fmla="*/ 584057 h 2810796"/>
              <a:gd name="connsiteX615" fmla="*/ 2701579 w 3531775"/>
              <a:gd name="connsiteY615" fmla="*/ 735790 h 2810796"/>
              <a:gd name="connsiteX616" fmla="*/ 2984662 w 3531775"/>
              <a:gd name="connsiteY616" fmla="*/ 698357 h 2810796"/>
              <a:gd name="connsiteX617" fmla="*/ 2785018 w 3531775"/>
              <a:gd name="connsiteY617" fmla="*/ 777224 h 2810796"/>
              <a:gd name="connsiteX618" fmla="*/ 3014285 w 3531775"/>
              <a:gd name="connsiteY618" fmla="*/ 861711 h 2810796"/>
              <a:gd name="connsiteX619" fmla="*/ 3036573 w 3531775"/>
              <a:gd name="connsiteY619" fmla="*/ 786844 h 2810796"/>
              <a:gd name="connsiteX620" fmla="*/ 3066958 w 3531775"/>
              <a:gd name="connsiteY620" fmla="*/ 836755 h 2810796"/>
              <a:gd name="connsiteX621" fmla="*/ 3066958 w 3531775"/>
              <a:gd name="connsiteY621" fmla="*/ 836374 h 2810796"/>
              <a:gd name="connsiteX622" fmla="*/ 3065720 w 3531775"/>
              <a:gd name="connsiteY622" fmla="*/ 848090 h 2810796"/>
              <a:gd name="connsiteX623" fmla="*/ 3065720 w 3531775"/>
              <a:gd name="connsiteY623" fmla="*/ 847899 h 2810796"/>
              <a:gd name="connsiteX624" fmla="*/ 3061434 w 3531775"/>
              <a:gd name="connsiteY624" fmla="*/ 860663 h 2810796"/>
              <a:gd name="connsiteX625" fmla="*/ 3101629 w 3531775"/>
              <a:gd name="connsiteY625" fmla="*/ 800846 h 2810796"/>
              <a:gd name="connsiteX626" fmla="*/ 3109249 w 3531775"/>
              <a:gd name="connsiteY626" fmla="*/ 807228 h 2810796"/>
              <a:gd name="connsiteX627" fmla="*/ 3108963 w 3531775"/>
              <a:gd name="connsiteY627" fmla="*/ 806942 h 2810796"/>
              <a:gd name="connsiteX628" fmla="*/ 3121917 w 3531775"/>
              <a:gd name="connsiteY628" fmla="*/ 836660 h 2810796"/>
              <a:gd name="connsiteX629" fmla="*/ 2993425 w 3531775"/>
              <a:gd name="connsiteY629" fmla="*/ 932672 h 2810796"/>
              <a:gd name="connsiteX630" fmla="*/ 3025619 w 3531775"/>
              <a:gd name="connsiteY630" fmla="*/ 1058021 h 2810796"/>
              <a:gd name="connsiteX631" fmla="*/ 2951229 w 3531775"/>
              <a:gd name="connsiteY631" fmla="*/ 931815 h 2810796"/>
              <a:gd name="connsiteX632" fmla="*/ 2951229 w 3531775"/>
              <a:gd name="connsiteY632" fmla="*/ 931815 h 2810796"/>
              <a:gd name="connsiteX633" fmla="*/ 2948181 w 3531775"/>
              <a:gd name="connsiteY633" fmla="*/ 907050 h 2810796"/>
              <a:gd name="connsiteX634" fmla="*/ 2895794 w 3531775"/>
              <a:gd name="connsiteY634" fmla="*/ 962104 h 2810796"/>
              <a:gd name="connsiteX635" fmla="*/ 2908367 w 3531775"/>
              <a:gd name="connsiteY635" fmla="*/ 919813 h 2810796"/>
              <a:gd name="connsiteX636" fmla="*/ 2841977 w 3531775"/>
              <a:gd name="connsiteY636" fmla="*/ 955151 h 2810796"/>
              <a:gd name="connsiteX637" fmla="*/ 2884078 w 3531775"/>
              <a:gd name="connsiteY637" fmla="*/ 883332 h 2810796"/>
              <a:gd name="connsiteX638" fmla="*/ 2880268 w 3531775"/>
              <a:gd name="connsiteY638" fmla="*/ 882570 h 2810796"/>
              <a:gd name="connsiteX639" fmla="*/ 2858456 w 3531775"/>
              <a:gd name="connsiteY639" fmla="*/ 918003 h 2810796"/>
              <a:gd name="connsiteX640" fmla="*/ 2830928 w 3531775"/>
              <a:gd name="connsiteY640" fmla="*/ 924195 h 2810796"/>
              <a:gd name="connsiteX641" fmla="*/ 2761586 w 3531775"/>
              <a:gd name="connsiteY641" fmla="*/ 958104 h 2810796"/>
              <a:gd name="connsiteX642" fmla="*/ 2761586 w 3531775"/>
              <a:gd name="connsiteY642" fmla="*/ 958104 h 2810796"/>
              <a:gd name="connsiteX643" fmla="*/ 2793019 w 3531775"/>
              <a:gd name="connsiteY643" fmla="*/ 917908 h 2810796"/>
              <a:gd name="connsiteX644" fmla="*/ 2841120 w 3531775"/>
              <a:gd name="connsiteY644" fmla="*/ 878856 h 2810796"/>
              <a:gd name="connsiteX645" fmla="*/ 2834738 w 3531775"/>
              <a:gd name="connsiteY645" fmla="*/ 880380 h 2810796"/>
              <a:gd name="connsiteX646" fmla="*/ 2770731 w 3531775"/>
              <a:gd name="connsiteY646" fmla="*/ 890476 h 2810796"/>
              <a:gd name="connsiteX647" fmla="*/ 2725582 w 3531775"/>
              <a:gd name="connsiteY647" fmla="*/ 950865 h 2810796"/>
              <a:gd name="connsiteX648" fmla="*/ 2572039 w 3531775"/>
              <a:gd name="connsiteY648" fmla="*/ 993918 h 2810796"/>
              <a:gd name="connsiteX649" fmla="*/ 2702817 w 3531775"/>
              <a:gd name="connsiteY649" fmla="*/ 891905 h 2810796"/>
              <a:gd name="connsiteX650" fmla="*/ 2543274 w 3531775"/>
              <a:gd name="connsiteY650" fmla="*/ 945054 h 2810796"/>
              <a:gd name="connsiteX651" fmla="*/ 2389540 w 3531775"/>
              <a:gd name="connsiteY651" fmla="*/ 954294 h 2810796"/>
              <a:gd name="connsiteX652" fmla="*/ 2171322 w 3531775"/>
              <a:gd name="connsiteY652" fmla="*/ 1136602 h 2810796"/>
              <a:gd name="connsiteX653" fmla="*/ 2172275 w 3531775"/>
              <a:gd name="connsiteY653" fmla="*/ 978297 h 2810796"/>
              <a:gd name="connsiteX654" fmla="*/ 2153987 w 3531775"/>
              <a:gd name="connsiteY654" fmla="*/ 1105265 h 2810796"/>
              <a:gd name="connsiteX655" fmla="*/ 2058832 w 3531775"/>
              <a:gd name="connsiteY655" fmla="*/ 1233567 h 2810796"/>
              <a:gd name="connsiteX656" fmla="*/ 2224376 w 3531775"/>
              <a:gd name="connsiteY656" fmla="*/ 1262046 h 2810796"/>
              <a:gd name="connsiteX657" fmla="*/ 2791304 w 3531775"/>
              <a:gd name="connsiteY657" fmla="*/ 1268142 h 2810796"/>
              <a:gd name="connsiteX658" fmla="*/ 2791304 w 3531775"/>
              <a:gd name="connsiteY658" fmla="*/ 1268142 h 2810796"/>
              <a:gd name="connsiteX659" fmla="*/ 2791304 w 3531775"/>
              <a:gd name="connsiteY659" fmla="*/ 1268142 h 2810796"/>
              <a:gd name="connsiteX660" fmla="*/ 3398714 w 3531775"/>
              <a:gd name="connsiteY660" fmla="*/ 1633903 h 2810796"/>
              <a:gd name="connsiteX661" fmla="*/ 3229835 w 3531775"/>
              <a:gd name="connsiteY661" fmla="*/ 2361708 h 2810796"/>
              <a:gd name="connsiteX662" fmla="*/ 2459358 w 3531775"/>
              <a:gd name="connsiteY662" fmla="*/ 2345039 h 2810796"/>
              <a:gd name="connsiteX663" fmla="*/ 2459358 w 3531775"/>
              <a:gd name="connsiteY663" fmla="*/ 2345039 h 2810796"/>
              <a:gd name="connsiteX664" fmla="*/ 2459358 w 3531775"/>
              <a:gd name="connsiteY664" fmla="*/ 2345039 h 2810796"/>
              <a:gd name="connsiteX665" fmla="*/ 2396112 w 3531775"/>
              <a:gd name="connsiteY665" fmla="*/ 2286460 h 2810796"/>
              <a:gd name="connsiteX666" fmla="*/ 2402970 w 3531775"/>
              <a:gd name="connsiteY666" fmla="*/ 2282650 h 2810796"/>
              <a:gd name="connsiteX667" fmla="*/ 2440403 w 3531775"/>
              <a:gd name="connsiteY667" fmla="*/ 2274649 h 2810796"/>
              <a:gd name="connsiteX668" fmla="*/ 2409923 w 3531775"/>
              <a:gd name="connsiteY668" fmla="*/ 2278174 h 2810796"/>
              <a:gd name="connsiteX669" fmla="*/ 2430783 w 3531775"/>
              <a:gd name="connsiteY669" fmla="*/ 2259409 h 2810796"/>
              <a:gd name="connsiteX670" fmla="*/ 2487362 w 3531775"/>
              <a:gd name="connsiteY670" fmla="*/ 2311130 h 2810796"/>
              <a:gd name="connsiteX671" fmla="*/ 2487362 w 3531775"/>
              <a:gd name="connsiteY671" fmla="*/ 2311130 h 2810796"/>
              <a:gd name="connsiteX672" fmla="*/ 2487362 w 3531775"/>
              <a:gd name="connsiteY672" fmla="*/ 2311130 h 2810796"/>
              <a:gd name="connsiteX673" fmla="*/ 3387379 w 3531775"/>
              <a:gd name="connsiteY673" fmla="*/ 2058813 h 2810796"/>
              <a:gd name="connsiteX674" fmla="*/ 3387379 w 3531775"/>
              <a:gd name="connsiteY674" fmla="*/ 2058813 h 2810796"/>
              <a:gd name="connsiteX675" fmla="*/ 3354994 w 3531775"/>
              <a:gd name="connsiteY675" fmla="*/ 1656667 h 2810796"/>
              <a:gd name="connsiteX676" fmla="*/ 2786447 w 3531775"/>
              <a:gd name="connsiteY676" fmla="*/ 1319673 h 2810796"/>
              <a:gd name="connsiteX677" fmla="*/ 2786447 w 3531775"/>
              <a:gd name="connsiteY677" fmla="*/ 1319673 h 2810796"/>
              <a:gd name="connsiteX678" fmla="*/ 2786447 w 3531775"/>
              <a:gd name="connsiteY678" fmla="*/ 1319673 h 2810796"/>
              <a:gd name="connsiteX679" fmla="*/ 2221995 w 3531775"/>
              <a:gd name="connsiteY679" fmla="*/ 1316149 h 2810796"/>
              <a:gd name="connsiteX680" fmla="*/ 1972345 w 3531775"/>
              <a:gd name="connsiteY680" fmla="*/ 1256998 h 2810796"/>
              <a:gd name="connsiteX681" fmla="*/ 1972440 w 3531775"/>
              <a:gd name="connsiteY681" fmla="*/ 1256808 h 2810796"/>
              <a:gd name="connsiteX682" fmla="*/ 1838709 w 3531775"/>
              <a:gd name="connsiteY682" fmla="*/ 1137745 h 2810796"/>
              <a:gd name="connsiteX683" fmla="*/ 1992443 w 3531775"/>
              <a:gd name="connsiteY683" fmla="*/ 881618 h 2810796"/>
              <a:gd name="connsiteX684" fmla="*/ 1982441 w 3531775"/>
              <a:gd name="connsiteY684" fmla="*/ 867235 h 2810796"/>
              <a:gd name="connsiteX685" fmla="*/ 1823945 w 3531775"/>
              <a:gd name="connsiteY685" fmla="*/ 1145651 h 2810796"/>
              <a:gd name="connsiteX686" fmla="*/ 1965392 w 3531775"/>
              <a:gd name="connsiteY686" fmla="*/ 1271667 h 2810796"/>
              <a:gd name="connsiteX687" fmla="*/ 1965296 w 3531775"/>
              <a:gd name="connsiteY687" fmla="*/ 1271762 h 2810796"/>
              <a:gd name="connsiteX688" fmla="*/ 1969868 w 3531775"/>
              <a:gd name="connsiteY688" fmla="*/ 1274048 h 2810796"/>
              <a:gd name="connsiteX689" fmla="*/ 1969868 w 3531775"/>
              <a:gd name="connsiteY689" fmla="*/ 1274048 h 2810796"/>
              <a:gd name="connsiteX690" fmla="*/ 1969868 w 3531775"/>
              <a:gd name="connsiteY690" fmla="*/ 1274048 h 2810796"/>
              <a:gd name="connsiteX691" fmla="*/ 2221233 w 3531775"/>
              <a:gd name="connsiteY691" fmla="*/ 1332150 h 2810796"/>
              <a:gd name="connsiteX692" fmla="*/ 2784923 w 3531775"/>
              <a:gd name="connsiteY692" fmla="*/ 1334913 h 2810796"/>
              <a:gd name="connsiteX693" fmla="*/ 2784923 w 3531775"/>
              <a:gd name="connsiteY693" fmla="*/ 1334913 h 2810796"/>
              <a:gd name="connsiteX694" fmla="*/ 2784923 w 3531775"/>
              <a:gd name="connsiteY694" fmla="*/ 1334913 h 2810796"/>
              <a:gd name="connsiteX695" fmla="*/ 3341945 w 3531775"/>
              <a:gd name="connsiteY695" fmla="*/ 1663430 h 2810796"/>
              <a:gd name="connsiteX696" fmla="*/ 3373758 w 3531775"/>
              <a:gd name="connsiteY696" fmla="*/ 2054431 h 2810796"/>
              <a:gd name="connsiteX697" fmla="*/ 3373758 w 3531775"/>
              <a:gd name="connsiteY697" fmla="*/ 2054431 h 2810796"/>
              <a:gd name="connsiteX698" fmla="*/ 3373758 w 3531775"/>
              <a:gd name="connsiteY698" fmla="*/ 2054431 h 2810796"/>
              <a:gd name="connsiteX699" fmla="*/ 2873124 w 3531775"/>
              <a:gd name="connsiteY699" fmla="*/ 2437813 h 2810796"/>
              <a:gd name="connsiteX700" fmla="*/ 2438499 w 3531775"/>
              <a:gd name="connsiteY700" fmla="*/ 2248837 h 2810796"/>
              <a:gd name="connsiteX701" fmla="*/ 2449833 w 3531775"/>
              <a:gd name="connsiteY701" fmla="*/ 2223881 h 2810796"/>
              <a:gd name="connsiteX702" fmla="*/ 2451738 w 3531775"/>
              <a:gd name="connsiteY702" fmla="*/ 2215975 h 2810796"/>
              <a:gd name="connsiteX703" fmla="*/ 2452405 w 3531775"/>
              <a:gd name="connsiteY703" fmla="*/ 2181876 h 2810796"/>
              <a:gd name="connsiteX704" fmla="*/ 2450309 w 3531775"/>
              <a:gd name="connsiteY704" fmla="*/ 2171684 h 2810796"/>
              <a:gd name="connsiteX705" fmla="*/ 2457644 w 3531775"/>
              <a:gd name="connsiteY705" fmla="*/ 2177113 h 2810796"/>
              <a:gd name="connsiteX706" fmla="*/ 2464692 w 3531775"/>
              <a:gd name="connsiteY706" fmla="*/ 2175208 h 2810796"/>
              <a:gd name="connsiteX707" fmla="*/ 2447166 w 3531775"/>
              <a:gd name="connsiteY707" fmla="*/ 2161588 h 2810796"/>
              <a:gd name="connsiteX708" fmla="*/ 2420306 w 3531775"/>
              <a:gd name="connsiteY708" fmla="*/ 2119487 h 2810796"/>
              <a:gd name="connsiteX709" fmla="*/ 2428973 w 3531775"/>
              <a:gd name="connsiteY709" fmla="*/ 2124726 h 2810796"/>
              <a:gd name="connsiteX710" fmla="*/ 2408685 w 3531775"/>
              <a:gd name="connsiteY710" fmla="*/ 2109200 h 2810796"/>
              <a:gd name="connsiteX711" fmla="*/ 2381730 w 3531775"/>
              <a:gd name="connsiteY711" fmla="*/ 2094722 h 2810796"/>
              <a:gd name="connsiteX712" fmla="*/ 2353917 w 3531775"/>
              <a:gd name="connsiteY712" fmla="*/ 2089007 h 2810796"/>
              <a:gd name="connsiteX713" fmla="*/ 2319055 w 3531775"/>
              <a:gd name="connsiteY713" fmla="*/ 2091960 h 2810796"/>
              <a:gd name="connsiteX714" fmla="*/ 2292004 w 3531775"/>
              <a:gd name="connsiteY714" fmla="*/ 2101009 h 2810796"/>
              <a:gd name="connsiteX715" fmla="*/ 2024733 w 3531775"/>
              <a:gd name="connsiteY715" fmla="*/ 1997853 h 2810796"/>
              <a:gd name="connsiteX716" fmla="*/ 1905575 w 3531775"/>
              <a:gd name="connsiteY716" fmla="*/ 2094722 h 2810796"/>
              <a:gd name="connsiteX717" fmla="*/ 1525241 w 3531775"/>
              <a:gd name="connsiteY717" fmla="*/ 2568495 h 2810796"/>
              <a:gd name="connsiteX718" fmla="*/ 1160053 w 3531775"/>
              <a:gd name="connsiteY718" fmla="*/ 2469055 h 2810796"/>
              <a:gd name="connsiteX719" fmla="*/ 1099093 w 3531775"/>
              <a:gd name="connsiteY719" fmla="*/ 2119011 h 2810796"/>
              <a:gd name="connsiteX720" fmla="*/ 1212345 w 3531775"/>
              <a:gd name="connsiteY720" fmla="*/ 1708388 h 2810796"/>
              <a:gd name="connsiteX721" fmla="*/ 1101379 w 3531775"/>
              <a:gd name="connsiteY721" fmla="*/ 1493885 h 2810796"/>
              <a:gd name="connsiteX722" fmla="*/ 981935 w 3531775"/>
              <a:gd name="connsiteY722" fmla="*/ 1507982 h 2810796"/>
              <a:gd name="connsiteX723" fmla="*/ 627034 w 3531775"/>
              <a:gd name="connsiteY723" fmla="*/ 1749536 h 2810796"/>
              <a:gd name="connsiteX724" fmla="*/ 627986 w 3531775"/>
              <a:gd name="connsiteY724" fmla="*/ 1749060 h 2810796"/>
              <a:gd name="connsiteX725" fmla="*/ 626748 w 3531775"/>
              <a:gd name="connsiteY725" fmla="*/ 1749822 h 2810796"/>
              <a:gd name="connsiteX726" fmla="*/ 626748 w 3531775"/>
              <a:gd name="connsiteY726" fmla="*/ 1749822 h 2810796"/>
              <a:gd name="connsiteX727" fmla="*/ 626843 w 3531775"/>
              <a:gd name="connsiteY727" fmla="*/ 1750012 h 2810796"/>
              <a:gd name="connsiteX728" fmla="*/ 612461 w 3531775"/>
              <a:gd name="connsiteY728" fmla="*/ 1759156 h 2810796"/>
              <a:gd name="connsiteX729" fmla="*/ 612461 w 3531775"/>
              <a:gd name="connsiteY729" fmla="*/ 1759156 h 2810796"/>
              <a:gd name="connsiteX730" fmla="*/ 612461 w 3531775"/>
              <a:gd name="connsiteY730" fmla="*/ 1759156 h 2810796"/>
              <a:gd name="connsiteX731" fmla="*/ 30388 w 3531775"/>
              <a:gd name="connsiteY731" fmla="*/ 1621901 h 2810796"/>
              <a:gd name="connsiteX732" fmla="*/ 104683 w 3531775"/>
              <a:gd name="connsiteY732" fmla="*/ 1348343 h 2810796"/>
              <a:gd name="connsiteX733" fmla="*/ 103635 w 3531775"/>
              <a:gd name="connsiteY733" fmla="*/ 1346629 h 2810796"/>
              <a:gd name="connsiteX734" fmla="*/ 49819 w 3531775"/>
              <a:gd name="connsiteY734" fmla="*/ 1685337 h 2810796"/>
              <a:gd name="connsiteX735" fmla="*/ 630844 w 3531775"/>
              <a:gd name="connsiteY735" fmla="*/ 1756394 h 2810796"/>
              <a:gd name="connsiteX736" fmla="*/ 630653 w 3531775"/>
              <a:gd name="connsiteY736" fmla="*/ 1756204 h 2810796"/>
              <a:gd name="connsiteX737" fmla="*/ 630653 w 3531775"/>
              <a:gd name="connsiteY737" fmla="*/ 1756204 h 2810796"/>
              <a:gd name="connsiteX738" fmla="*/ 630653 w 3531775"/>
              <a:gd name="connsiteY738" fmla="*/ 1756204 h 2810796"/>
              <a:gd name="connsiteX739" fmla="*/ 631606 w 3531775"/>
              <a:gd name="connsiteY739" fmla="*/ 1755632 h 2810796"/>
              <a:gd name="connsiteX740" fmla="*/ 630558 w 3531775"/>
              <a:gd name="connsiteY740" fmla="*/ 1756204 h 2810796"/>
              <a:gd name="connsiteX741" fmla="*/ 980126 w 3531775"/>
              <a:gd name="connsiteY741" fmla="*/ 1517888 h 2810796"/>
              <a:gd name="connsiteX742" fmla="*/ 1099093 w 3531775"/>
              <a:gd name="connsiteY742" fmla="*/ 1502458 h 2810796"/>
              <a:gd name="connsiteX743" fmla="*/ 1195772 w 3531775"/>
              <a:gd name="connsiteY743" fmla="*/ 1625616 h 2810796"/>
              <a:gd name="connsiteX744" fmla="*/ 1195772 w 3531775"/>
              <a:gd name="connsiteY744" fmla="*/ 1625616 h 2810796"/>
              <a:gd name="connsiteX745" fmla="*/ 1195772 w 3531775"/>
              <a:gd name="connsiteY745" fmla="*/ 1625616 h 2810796"/>
              <a:gd name="connsiteX746" fmla="*/ 1099474 w 3531775"/>
              <a:gd name="connsiteY746" fmla="*/ 2072719 h 2810796"/>
              <a:gd name="connsiteX747" fmla="*/ 1175960 w 3531775"/>
              <a:gd name="connsiteY747" fmla="*/ 2504773 h 2810796"/>
              <a:gd name="connsiteX748" fmla="*/ 1175960 w 3531775"/>
              <a:gd name="connsiteY748" fmla="*/ 2504773 h 2810796"/>
              <a:gd name="connsiteX749" fmla="*/ 1175960 w 3531775"/>
              <a:gd name="connsiteY749" fmla="*/ 2504773 h 2810796"/>
              <a:gd name="connsiteX750" fmla="*/ 1623730 w 3531775"/>
              <a:gd name="connsiteY750" fmla="*/ 2526395 h 2810796"/>
              <a:gd name="connsiteX751" fmla="*/ 1718599 w 3531775"/>
              <a:gd name="connsiteY751" fmla="*/ 2429145 h 2810796"/>
              <a:gd name="connsiteX752" fmla="*/ 1901574 w 3531775"/>
              <a:gd name="connsiteY752" fmla="*/ 2120344 h 2810796"/>
              <a:gd name="connsiteX753" fmla="*/ 1956629 w 3531775"/>
              <a:gd name="connsiteY753" fmla="*/ 2054241 h 2810796"/>
              <a:gd name="connsiteX754" fmla="*/ 2280002 w 3531775"/>
              <a:gd name="connsiteY754" fmla="*/ 2107200 h 2810796"/>
              <a:gd name="connsiteX755" fmla="*/ 2244474 w 3531775"/>
              <a:gd name="connsiteY755" fmla="*/ 2132155 h 2810796"/>
              <a:gd name="connsiteX756" fmla="*/ 2057594 w 3531775"/>
              <a:gd name="connsiteY756" fmla="*/ 2043382 h 2810796"/>
              <a:gd name="connsiteX757" fmla="*/ 2057784 w 3531775"/>
              <a:gd name="connsiteY757" fmla="*/ 2043382 h 2810796"/>
              <a:gd name="connsiteX758" fmla="*/ 1832518 w 3531775"/>
              <a:gd name="connsiteY758" fmla="*/ 2319512 h 2810796"/>
              <a:gd name="connsiteX759" fmla="*/ 1703835 w 3531775"/>
              <a:gd name="connsiteY759" fmla="*/ 2504678 h 2810796"/>
              <a:gd name="connsiteX760" fmla="*/ 1064422 w 3531775"/>
              <a:gd name="connsiteY760" fmla="*/ 2376186 h 2810796"/>
              <a:gd name="connsiteX761" fmla="*/ 1158719 w 3531775"/>
              <a:gd name="connsiteY761" fmla="*/ 1781254 h 2810796"/>
              <a:gd name="connsiteX762" fmla="*/ 1172245 w 3531775"/>
              <a:gd name="connsiteY762" fmla="*/ 1674765 h 2810796"/>
              <a:gd name="connsiteX763" fmla="*/ 1091378 w 3531775"/>
              <a:gd name="connsiteY763" fmla="*/ 1530747 h 2810796"/>
              <a:gd name="connsiteX764" fmla="*/ 1091378 w 3531775"/>
              <a:gd name="connsiteY764" fmla="*/ 1530747 h 2810796"/>
              <a:gd name="connsiteX765" fmla="*/ 901163 w 3531775"/>
              <a:gd name="connsiteY765" fmla="*/ 1594755 h 2810796"/>
              <a:gd name="connsiteX766" fmla="*/ 656085 w 3531775"/>
              <a:gd name="connsiteY766" fmla="*/ 1770777 h 2810796"/>
              <a:gd name="connsiteX767" fmla="*/ 656085 w 3531775"/>
              <a:gd name="connsiteY767" fmla="*/ 1770777 h 2810796"/>
              <a:gd name="connsiteX768" fmla="*/ 629796 w 3531775"/>
              <a:gd name="connsiteY768" fmla="*/ 1786493 h 2810796"/>
              <a:gd name="connsiteX769" fmla="*/ 629796 w 3531775"/>
              <a:gd name="connsiteY769" fmla="*/ 1786493 h 2810796"/>
              <a:gd name="connsiteX770" fmla="*/ 629796 w 3531775"/>
              <a:gd name="connsiteY770" fmla="*/ 1786493 h 2810796"/>
              <a:gd name="connsiteX771" fmla="*/ 75060 w 3531775"/>
              <a:gd name="connsiteY771" fmla="*/ 1753251 h 2810796"/>
              <a:gd name="connsiteX772" fmla="*/ 8480 w 3531775"/>
              <a:gd name="connsiteY772" fmla="*/ 1494361 h 2810796"/>
              <a:gd name="connsiteX773" fmla="*/ 2455262 w 3531775"/>
              <a:gd name="connsiteY773" fmla="*/ 124952 h 2810796"/>
              <a:gd name="connsiteX774" fmla="*/ 2454882 w 3531775"/>
              <a:gd name="connsiteY774" fmla="*/ 125047 h 2810796"/>
              <a:gd name="connsiteX775" fmla="*/ 2455453 w 3531775"/>
              <a:gd name="connsiteY775" fmla="*/ 124857 h 2810796"/>
              <a:gd name="connsiteX776" fmla="*/ 2455262 w 3531775"/>
              <a:gd name="connsiteY776" fmla="*/ 124952 h 2810796"/>
              <a:gd name="connsiteX777" fmla="*/ 2471360 w 3531775"/>
              <a:gd name="connsiteY777" fmla="*/ 2307987 h 2810796"/>
              <a:gd name="connsiteX778" fmla="*/ 2426021 w 3531775"/>
              <a:gd name="connsiteY778" fmla="*/ 2303224 h 2810796"/>
              <a:gd name="connsiteX779" fmla="*/ 2426116 w 3531775"/>
              <a:gd name="connsiteY779" fmla="*/ 2306177 h 2810796"/>
              <a:gd name="connsiteX780" fmla="*/ 2475836 w 3531775"/>
              <a:gd name="connsiteY780" fmla="*/ 2306653 h 2810796"/>
              <a:gd name="connsiteX781" fmla="*/ 2471360 w 3531775"/>
              <a:gd name="connsiteY781" fmla="*/ 2307987 h 2810796"/>
              <a:gd name="connsiteX782" fmla="*/ 2519080 w 3531775"/>
              <a:gd name="connsiteY782" fmla="*/ 2346849 h 2810796"/>
              <a:gd name="connsiteX783" fmla="*/ 2471455 w 3531775"/>
              <a:gd name="connsiteY783" fmla="*/ 2343801 h 2810796"/>
              <a:gd name="connsiteX784" fmla="*/ 2471741 w 3531775"/>
              <a:gd name="connsiteY784" fmla="*/ 2346849 h 2810796"/>
              <a:gd name="connsiteX785" fmla="*/ 2523461 w 3531775"/>
              <a:gd name="connsiteY785" fmla="*/ 2345230 h 2810796"/>
              <a:gd name="connsiteX786" fmla="*/ 2519080 w 3531775"/>
              <a:gd name="connsiteY786" fmla="*/ 2346849 h 2810796"/>
              <a:gd name="connsiteX787" fmla="*/ 2570420 w 3531775"/>
              <a:gd name="connsiteY787" fmla="*/ 2381710 h 2810796"/>
              <a:gd name="connsiteX788" fmla="*/ 2521271 w 3531775"/>
              <a:gd name="connsiteY788" fmla="*/ 2382663 h 2810796"/>
              <a:gd name="connsiteX789" fmla="*/ 2531939 w 3531775"/>
              <a:gd name="connsiteY789" fmla="*/ 2391426 h 2810796"/>
              <a:gd name="connsiteX790" fmla="*/ 2574706 w 3531775"/>
              <a:gd name="connsiteY790" fmla="*/ 2379615 h 2810796"/>
              <a:gd name="connsiteX791" fmla="*/ 2570420 w 3531775"/>
              <a:gd name="connsiteY791" fmla="*/ 2381710 h 2810796"/>
              <a:gd name="connsiteX792" fmla="*/ 2628808 w 3531775"/>
              <a:gd name="connsiteY792" fmla="*/ 2414191 h 2810796"/>
              <a:gd name="connsiteX793" fmla="*/ 2574801 w 3531775"/>
              <a:gd name="connsiteY793" fmla="*/ 2416381 h 2810796"/>
              <a:gd name="connsiteX794" fmla="*/ 2575659 w 3531775"/>
              <a:gd name="connsiteY794" fmla="*/ 2419334 h 2810796"/>
              <a:gd name="connsiteX795" fmla="*/ 2633475 w 3531775"/>
              <a:gd name="connsiteY795" fmla="*/ 2412095 h 2810796"/>
              <a:gd name="connsiteX796" fmla="*/ 2628808 w 3531775"/>
              <a:gd name="connsiteY796" fmla="*/ 2414191 h 2810796"/>
              <a:gd name="connsiteX797" fmla="*/ 2687577 w 3531775"/>
              <a:gd name="connsiteY797" fmla="*/ 2435050 h 2810796"/>
              <a:gd name="connsiteX798" fmla="*/ 2637571 w 3531775"/>
              <a:gd name="connsiteY798" fmla="*/ 2446194 h 2810796"/>
              <a:gd name="connsiteX799" fmla="*/ 2639000 w 3531775"/>
              <a:gd name="connsiteY799" fmla="*/ 2449147 h 2810796"/>
              <a:gd name="connsiteX800" fmla="*/ 2691387 w 3531775"/>
              <a:gd name="connsiteY800" fmla="*/ 2432193 h 2810796"/>
              <a:gd name="connsiteX801" fmla="*/ 2687577 w 3531775"/>
              <a:gd name="connsiteY801" fmla="*/ 2435050 h 2810796"/>
              <a:gd name="connsiteX802" fmla="*/ 2753395 w 3531775"/>
              <a:gd name="connsiteY802" fmla="*/ 2447814 h 2810796"/>
              <a:gd name="connsiteX803" fmla="*/ 2702627 w 3531775"/>
              <a:gd name="connsiteY803" fmla="*/ 2468959 h 2810796"/>
              <a:gd name="connsiteX804" fmla="*/ 2704532 w 3531775"/>
              <a:gd name="connsiteY804" fmla="*/ 2471722 h 2810796"/>
              <a:gd name="connsiteX805" fmla="*/ 2753395 w 3531775"/>
              <a:gd name="connsiteY805" fmla="*/ 2447814 h 2810796"/>
              <a:gd name="connsiteX806" fmla="*/ 2818451 w 3531775"/>
              <a:gd name="connsiteY806" fmla="*/ 2461530 h 2810796"/>
              <a:gd name="connsiteX807" fmla="*/ 2766920 w 3531775"/>
              <a:gd name="connsiteY807" fmla="*/ 2482866 h 2810796"/>
              <a:gd name="connsiteX808" fmla="*/ 2768921 w 3531775"/>
              <a:gd name="connsiteY808" fmla="*/ 2485438 h 2810796"/>
              <a:gd name="connsiteX809" fmla="*/ 2822166 w 3531775"/>
              <a:gd name="connsiteY809" fmla="*/ 2457815 h 2810796"/>
              <a:gd name="connsiteX810" fmla="*/ 2818451 w 3531775"/>
              <a:gd name="connsiteY810" fmla="*/ 2461530 h 2810796"/>
              <a:gd name="connsiteX811" fmla="*/ 2885031 w 3531775"/>
              <a:gd name="connsiteY811" fmla="*/ 2460006 h 2810796"/>
              <a:gd name="connsiteX812" fmla="*/ 2884173 w 3531775"/>
              <a:gd name="connsiteY812" fmla="*/ 2455719 h 2810796"/>
              <a:gd name="connsiteX813" fmla="*/ 2838453 w 3531775"/>
              <a:gd name="connsiteY813" fmla="*/ 2488676 h 2810796"/>
              <a:gd name="connsiteX814" fmla="*/ 2840739 w 3531775"/>
              <a:gd name="connsiteY814" fmla="*/ 2490867 h 2810796"/>
              <a:gd name="connsiteX815" fmla="*/ 2885031 w 3531775"/>
              <a:gd name="connsiteY815" fmla="*/ 2460006 h 2810796"/>
              <a:gd name="connsiteX816" fmla="*/ 2949801 w 3531775"/>
              <a:gd name="connsiteY816" fmla="*/ 2454291 h 2810796"/>
              <a:gd name="connsiteX817" fmla="*/ 2947610 w 3531775"/>
              <a:gd name="connsiteY817" fmla="*/ 2448004 h 2810796"/>
              <a:gd name="connsiteX818" fmla="*/ 2907986 w 3531775"/>
              <a:gd name="connsiteY818" fmla="*/ 2486485 h 2810796"/>
              <a:gd name="connsiteX819" fmla="*/ 2922559 w 3531775"/>
              <a:gd name="connsiteY819" fmla="*/ 2486009 h 2810796"/>
              <a:gd name="connsiteX820" fmla="*/ 2949801 w 3531775"/>
              <a:gd name="connsiteY820" fmla="*/ 2454291 h 2810796"/>
              <a:gd name="connsiteX821" fmla="*/ 3003331 w 3531775"/>
              <a:gd name="connsiteY821" fmla="*/ 2444861 h 2810796"/>
              <a:gd name="connsiteX822" fmla="*/ 3000283 w 3531775"/>
              <a:gd name="connsiteY822" fmla="*/ 2435431 h 2810796"/>
              <a:gd name="connsiteX823" fmla="*/ 2963421 w 3531775"/>
              <a:gd name="connsiteY823" fmla="*/ 2477722 h 2810796"/>
              <a:gd name="connsiteX824" fmla="*/ 2966279 w 3531775"/>
              <a:gd name="connsiteY824" fmla="*/ 2479437 h 2810796"/>
              <a:gd name="connsiteX825" fmla="*/ 3003331 w 3531775"/>
              <a:gd name="connsiteY825" fmla="*/ 2444861 h 2810796"/>
              <a:gd name="connsiteX826" fmla="*/ 3050289 w 3531775"/>
              <a:gd name="connsiteY826" fmla="*/ 2429145 h 2810796"/>
              <a:gd name="connsiteX827" fmla="*/ 3046479 w 3531775"/>
              <a:gd name="connsiteY827" fmla="*/ 2420001 h 2810796"/>
              <a:gd name="connsiteX828" fmla="*/ 3013713 w 3531775"/>
              <a:gd name="connsiteY828" fmla="*/ 2465340 h 2810796"/>
              <a:gd name="connsiteX829" fmla="*/ 3016761 w 3531775"/>
              <a:gd name="connsiteY829" fmla="*/ 2466768 h 2810796"/>
              <a:gd name="connsiteX830" fmla="*/ 3050289 w 3531775"/>
              <a:gd name="connsiteY830" fmla="*/ 2429145 h 2810796"/>
              <a:gd name="connsiteX831" fmla="*/ 3109820 w 3531775"/>
              <a:gd name="connsiteY831" fmla="*/ 2405047 h 2810796"/>
              <a:gd name="connsiteX832" fmla="*/ 3104010 w 3531775"/>
              <a:gd name="connsiteY832" fmla="*/ 2394283 h 2810796"/>
              <a:gd name="connsiteX833" fmla="*/ 3078293 w 3531775"/>
              <a:gd name="connsiteY833" fmla="*/ 2442766 h 2810796"/>
              <a:gd name="connsiteX834" fmla="*/ 3091818 w 3531775"/>
              <a:gd name="connsiteY834" fmla="*/ 2438193 h 2810796"/>
              <a:gd name="connsiteX835" fmla="*/ 3109820 w 3531775"/>
              <a:gd name="connsiteY835" fmla="*/ 2405047 h 2810796"/>
              <a:gd name="connsiteX836" fmla="*/ 3168399 w 3531775"/>
              <a:gd name="connsiteY836" fmla="*/ 2375138 h 2810796"/>
              <a:gd name="connsiteX837" fmla="*/ 3163256 w 3531775"/>
              <a:gd name="connsiteY837" fmla="*/ 2361422 h 2810796"/>
              <a:gd name="connsiteX838" fmla="*/ 3136205 w 3531775"/>
              <a:gd name="connsiteY838" fmla="*/ 2414762 h 2810796"/>
              <a:gd name="connsiteX839" fmla="*/ 3139348 w 3531775"/>
              <a:gd name="connsiteY839" fmla="*/ 2415715 h 2810796"/>
              <a:gd name="connsiteX840" fmla="*/ 3168399 w 3531775"/>
              <a:gd name="connsiteY840" fmla="*/ 2375138 h 2810796"/>
              <a:gd name="connsiteX841" fmla="*/ 3217072 w 3531775"/>
              <a:gd name="connsiteY841" fmla="*/ 2331514 h 2810796"/>
              <a:gd name="connsiteX842" fmla="*/ 3210404 w 3531775"/>
              <a:gd name="connsiteY842" fmla="*/ 2323893 h 2810796"/>
              <a:gd name="connsiteX843" fmla="*/ 3194688 w 3531775"/>
              <a:gd name="connsiteY843" fmla="*/ 2377424 h 2810796"/>
              <a:gd name="connsiteX844" fmla="*/ 3198022 w 3531775"/>
              <a:gd name="connsiteY844" fmla="*/ 2377805 h 2810796"/>
              <a:gd name="connsiteX845" fmla="*/ 3217072 w 3531775"/>
              <a:gd name="connsiteY845" fmla="*/ 2331514 h 2810796"/>
              <a:gd name="connsiteX846" fmla="*/ 3269078 w 3531775"/>
              <a:gd name="connsiteY846" fmla="*/ 2300176 h 2810796"/>
              <a:gd name="connsiteX847" fmla="*/ 3256506 w 3531775"/>
              <a:gd name="connsiteY847" fmla="*/ 2281603 h 2810796"/>
              <a:gd name="connsiteX848" fmla="*/ 3247933 w 3531775"/>
              <a:gd name="connsiteY848" fmla="*/ 2335800 h 2810796"/>
              <a:gd name="connsiteX849" fmla="*/ 3251267 w 3531775"/>
              <a:gd name="connsiteY849" fmla="*/ 2335800 h 2810796"/>
              <a:gd name="connsiteX850" fmla="*/ 3269078 w 3531775"/>
              <a:gd name="connsiteY850" fmla="*/ 2300176 h 2810796"/>
              <a:gd name="connsiteX851" fmla="*/ 3311941 w 3531775"/>
              <a:gd name="connsiteY851" fmla="*/ 2243407 h 2810796"/>
              <a:gd name="connsiteX852" fmla="*/ 3302607 w 3531775"/>
              <a:gd name="connsiteY852" fmla="*/ 2231787 h 2810796"/>
              <a:gd name="connsiteX853" fmla="*/ 3293843 w 3531775"/>
              <a:gd name="connsiteY853" fmla="*/ 2291318 h 2810796"/>
              <a:gd name="connsiteX854" fmla="*/ 3304797 w 3531775"/>
              <a:gd name="connsiteY854" fmla="*/ 2281888 h 2810796"/>
              <a:gd name="connsiteX855" fmla="*/ 3311941 w 3531775"/>
              <a:gd name="connsiteY855" fmla="*/ 2243407 h 2810796"/>
              <a:gd name="connsiteX856" fmla="*/ 3351756 w 3531775"/>
              <a:gd name="connsiteY856" fmla="*/ 2197306 h 2810796"/>
              <a:gd name="connsiteX857" fmla="*/ 3335849 w 3531775"/>
              <a:gd name="connsiteY857" fmla="*/ 2180733 h 2810796"/>
              <a:gd name="connsiteX858" fmla="*/ 3337944 w 3531775"/>
              <a:gd name="connsiteY858" fmla="*/ 2237216 h 2810796"/>
              <a:gd name="connsiteX859" fmla="*/ 3341278 w 3531775"/>
              <a:gd name="connsiteY859" fmla="*/ 2236549 h 2810796"/>
              <a:gd name="connsiteX860" fmla="*/ 3351756 w 3531775"/>
              <a:gd name="connsiteY860" fmla="*/ 2197306 h 2810796"/>
              <a:gd name="connsiteX861" fmla="*/ 3378140 w 3531775"/>
              <a:gd name="connsiteY861" fmla="*/ 2130155 h 2810796"/>
              <a:gd name="connsiteX862" fmla="*/ 3366615 w 3531775"/>
              <a:gd name="connsiteY862" fmla="*/ 2124916 h 2810796"/>
              <a:gd name="connsiteX863" fmla="*/ 3375949 w 3531775"/>
              <a:gd name="connsiteY863" fmla="*/ 2180161 h 2810796"/>
              <a:gd name="connsiteX864" fmla="*/ 3379187 w 3531775"/>
              <a:gd name="connsiteY864" fmla="*/ 2179114 h 2810796"/>
              <a:gd name="connsiteX865" fmla="*/ 3378140 w 3531775"/>
              <a:gd name="connsiteY865" fmla="*/ 2130155 h 2810796"/>
              <a:gd name="connsiteX866" fmla="*/ 3387665 w 3531775"/>
              <a:gd name="connsiteY866" fmla="*/ 2074338 h 2810796"/>
              <a:gd name="connsiteX867" fmla="*/ 3401285 w 3531775"/>
              <a:gd name="connsiteY867" fmla="*/ 2130155 h 2810796"/>
              <a:gd name="connsiteX868" fmla="*/ 3404429 w 3531775"/>
              <a:gd name="connsiteY868" fmla="*/ 2128822 h 2810796"/>
              <a:gd name="connsiteX869" fmla="*/ 3387665 w 3531775"/>
              <a:gd name="connsiteY869" fmla="*/ 2074338 h 2810796"/>
              <a:gd name="connsiteX870" fmla="*/ 3453101 w 3531775"/>
              <a:gd name="connsiteY870" fmla="*/ 1925844 h 2810796"/>
              <a:gd name="connsiteX871" fmla="*/ 3455673 w 3531775"/>
              <a:gd name="connsiteY871" fmla="*/ 1923558 h 2810796"/>
              <a:gd name="connsiteX872" fmla="*/ 3420621 w 3531775"/>
              <a:gd name="connsiteY872" fmla="*/ 1871551 h 2810796"/>
              <a:gd name="connsiteX873" fmla="*/ 3453101 w 3531775"/>
              <a:gd name="connsiteY873" fmla="*/ 1925844 h 2810796"/>
              <a:gd name="connsiteX874" fmla="*/ 3443767 w 3531775"/>
              <a:gd name="connsiteY874" fmla="*/ 1981184 h 2810796"/>
              <a:gd name="connsiteX875" fmla="*/ 3445005 w 3531775"/>
              <a:gd name="connsiteY875" fmla="*/ 1993471 h 2810796"/>
              <a:gd name="connsiteX876" fmla="*/ 3448720 w 3531775"/>
              <a:gd name="connsiteY876" fmla="*/ 1978898 h 2810796"/>
              <a:gd name="connsiteX877" fmla="*/ 3417192 w 3531775"/>
              <a:gd name="connsiteY877" fmla="*/ 1943179 h 2810796"/>
              <a:gd name="connsiteX878" fmla="*/ 3443767 w 3531775"/>
              <a:gd name="connsiteY878" fmla="*/ 1981184 h 2810796"/>
              <a:gd name="connsiteX879" fmla="*/ 3411573 w 3531775"/>
              <a:gd name="connsiteY879" fmla="*/ 2008425 h 2810796"/>
              <a:gd name="connsiteX880" fmla="*/ 3406905 w 3531775"/>
              <a:gd name="connsiteY880" fmla="*/ 2008045 h 2810796"/>
              <a:gd name="connsiteX881" fmla="*/ 3427479 w 3531775"/>
              <a:gd name="connsiteY881" fmla="*/ 2062337 h 2810796"/>
              <a:gd name="connsiteX882" fmla="*/ 3430432 w 3531775"/>
              <a:gd name="connsiteY882" fmla="*/ 2060813 h 2810796"/>
              <a:gd name="connsiteX883" fmla="*/ 3411573 w 3531775"/>
              <a:gd name="connsiteY883" fmla="*/ 2008425 h 2810796"/>
              <a:gd name="connsiteX884" fmla="*/ 3416240 w 3531775"/>
              <a:gd name="connsiteY884" fmla="*/ 1810401 h 2810796"/>
              <a:gd name="connsiteX885" fmla="*/ 3451673 w 3531775"/>
              <a:gd name="connsiteY885" fmla="*/ 1851644 h 2810796"/>
              <a:gd name="connsiteX886" fmla="*/ 3453768 w 3531775"/>
              <a:gd name="connsiteY886" fmla="*/ 1848882 h 2810796"/>
              <a:gd name="connsiteX887" fmla="*/ 3411477 w 3531775"/>
              <a:gd name="connsiteY887" fmla="*/ 1808400 h 2810796"/>
              <a:gd name="connsiteX888" fmla="*/ 3416240 w 3531775"/>
              <a:gd name="connsiteY888" fmla="*/ 1810401 h 2810796"/>
              <a:gd name="connsiteX889" fmla="*/ 3401095 w 3531775"/>
              <a:gd name="connsiteY889" fmla="*/ 1745345 h 2810796"/>
              <a:gd name="connsiteX890" fmla="*/ 3441576 w 3531775"/>
              <a:gd name="connsiteY890" fmla="*/ 1779921 h 2810796"/>
              <a:gd name="connsiteX891" fmla="*/ 3443291 w 3531775"/>
              <a:gd name="connsiteY891" fmla="*/ 1776778 h 2810796"/>
              <a:gd name="connsiteX892" fmla="*/ 3396142 w 3531775"/>
              <a:gd name="connsiteY892" fmla="*/ 1744012 h 2810796"/>
              <a:gd name="connsiteX893" fmla="*/ 3401095 w 3531775"/>
              <a:gd name="connsiteY893" fmla="*/ 1745345 h 2810796"/>
              <a:gd name="connsiteX894" fmla="*/ 3378235 w 3531775"/>
              <a:gd name="connsiteY894" fmla="*/ 1678956 h 2810796"/>
              <a:gd name="connsiteX895" fmla="*/ 3423479 w 3531775"/>
              <a:gd name="connsiteY895" fmla="*/ 1714484 h 2810796"/>
              <a:gd name="connsiteX896" fmla="*/ 3425003 w 3531775"/>
              <a:gd name="connsiteY896" fmla="*/ 1711436 h 2810796"/>
              <a:gd name="connsiteX897" fmla="*/ 3372901 w 3531775"/>
              <a:gd name="connsiteY897" fmla="*/ 1677527 h 2810796"/>
              <a:gd name="connsiteX898" fmla="*/ 3378235 w 3531775"/>
              <a:gd name="connsiteY898" fmla="*/ 1678956 h 2810796"/>
              <a:gd name="connsiteX899" fmla="*/ 3346802 w 3531775"/>
              <a:gd name="connsiteY899" fmla="*/ 1622282 h 2810796"/>
              <a:gd name="connsiteX900" fmla="*/ 3395190 w 3531775"/>
              <a:gd name="connsiteY900" fmla="*/ 1647523 h 2810796"/>
              <a:gd name="connsiteX901" fmla="*/ 3396237 w 3531775"/>
              <a:gd name="connsiteY901" fmla="*/ 1644190 h 2810796"/>
              <a:gd name="connsiteX902" fmla="*/ 3341564 w 3531775"/>
              <a:gd name="connsiteY902" fmla="*/ 1621901 h 2810796"/>
              <a:gd name="connsiteX903" fmla="*/ 3346802 w 3531775"/>
              <a:gd name="connsiteY903" fmla="*/ 1622282 h 2810796"/>
              <a:gd name="connsiteX904" fmla="*/ 3308798 w 3531775"/>
              <a:gd name="connsiteY904" fmla="*/ 1567513 h 2810796"/>
              <a:gd name="connsiteX905" fmla="*/ 3358709 w 3531775"/>
              <a:gd name="connsiteY905" fmla="*/ 1583229 h 2810796"/>
              <a:gd name="connsiteX906" fmla="*/ 3359090 w 3531775"/>
              <a:gd name="connsiteY906" fmla="*/ 1579610 h 2810796"/>
              <a:gd name="connsiteX907" fmla="*/ 3303750 w 3531775"/>
              <a:gd name="connsiteY907" fmla="*/ 1568275 h 2810796"/>
              <a:gd name="connsiteX908" fmla="*/ 3308798 w 3531775"/>
              <a:gd name="connsiteY908" fmla="*/ 1567513 h 2810796"/>
              <a:gd name="connsiteX909" fmla="*/ 3273746 w 3531775"/>
              <a:gd name="connsiteY909" fmla="*/ 1526746 h 2810796"/>
              <a:gd name="connsiteX910" fmla="*/ 3324990 w 3531775"/>
              <a:gd name="connsiteY910" fmla="*/ 1538748 h 2810796"/>
              <a:gd name="connsiteX911" fmla="*/ 3325276 w 3531775"/>
              <a:gd name="connsiteY911" fmla="*/ 1535319 h 2810796"/>
              <a:gd name="connsiteX912" fmla="*/ 3268602 w 3531775"/>
              <a:gd name="connsiteY912" fmla="*/ 1527794 h 2810796"/>
              <a:gd name="connsiteX913" fmla="*/ 3273746 w 3531775"/>
              <a:gd name="connsiteY913" fmla="*/ 1526746 h 2810796"/>
              <a:gd name="connsiteX914" fmla="*/ 3238789 w 3531775"/>
              <a:gd name="connsiteY914" fmla="*/ 1492266 h 2810796"/>
              <a:gd name="connsiteX915" fmla="*/ 3291081 w 3531775"/>
              <a:gd name="connsiteY915" fmla="*/ 1500267 h 2810796"/>
              <a:gd name="connsiteX916" fmla="*/ 3291081 w 3531775"/>
              <a:gd name="connsiteY916" fmla="*/ 1496838 h 2810796"/>
              <a:gd name="connsiteX917" fmla="*/ 3233741 w 3531775"/>
              <a:gd name="connsiteY917" fmla="*/ 1493695 h 2810796"/>
              <a:gd name="connsiteX918" fmla="*/ 3238789 w 3531775"/>
              <a:gd name="connsiteY918" fmla="*/ 1492266 h 2810796"/>
              <a:gd name="connsiteX919" fmla="*/ 3189354 w 3531775"/>
              <a:gd name="connsiteY919" fmla="*/ 1451499 h 2810796"/>
              <a:gd name="connsiteX920" fmla="*/ 3241456 w 3531775"/>
              <a:gd name="connsiteY920" fmla="*/ 1452832 h 2810796"/>
              <a:gd name="connsiteX921" fmla="*/ 3231264 w 3531775"/>
              <a:gd name="connsiteY921" fmla="*/ 1442641 h 2810796"/>
              <a:gd name="connsiteX922" fmla="*/ 3184592 w 3531775"/>
              <a:gd name="connsiteY922" fmla="*/ 1453690 h 2810796"/>
              <a:gd name="connsiteX923" fmla="*/ 3189354 w 3531775"/>
              <a:gd name="connsiteY923" fmla="*/ 1451499 h 2810796"/>
              <a:gd name="connsiteX924" fmla="*/ 3133824 w 3531775"/>
              <a:gd name="connsiteY924" fmla="*/ 1412827 h 2810796"/>
              <a:gd name="connsiteX925" fmla="*/ 3190116 w 3531775"/>
              <a:gd name="connsiteY925" fmla="*/ 1413304 h 2810796"/>
              <a:gd name="connsiteX926" fmla="*/ 3189640 w 3531775"/>
              <a:gd name="connsiteY926" fmla="*/ 1409970 h 2810796"/>
              <a:gd name="connsiteX927" fmla="*/ 3128775 w 3531775"/>
              <a:gd name="connsiteY927" fmla="*/ 1414923 h 2810796"/>
              <a:gd name="connsiteX928" fmla="*/ 3133824 w 3531775"/>
              <a:gd name="connsiteY928" fmla="*/ 1412827 h 2810796"/>
              <a:gd name="connsiteX929" fmla="*/ 3078959 w 3531775"/>
              <a:gd name="connsiteY929" fmla="*/ 1386253 h 2810796"/>
              <a:gd name="connsiteX930" fmla="*/ 3130490 w 3531775"/>
              <a:gd name="connsiteY930" fmla="*/ 1377299 h 2810796"/>
              <a:gd name="connsiteX931" fmla="*/ 3129537 w 3531775"/>
              <a:gd name="connsiteY931" fmla="*/ 1373965 h 2810796"/>
              <a:gd name="connsiteX932" fmla="*/ 3074673 w 3531775"/>
              <a:gd name="connsiteY932" fmla="*/ 1389205 h 2810796"/>
              <a:gd name="connsiteX933" fmla="*/ 3078959 w 3531775"/>
              <a:gd name="connsiteY933" fmla="*/ 1386253 h 2810796"/>
              <a:gd name="connsiteX934" fmla="*/ 3022191 w 3531775"/>
              <a:gd name="connsiteY934" fmla="*/ 1362440 h 2810796"/>
              <a:gd name="connsiteX935" fmla="*/ 3070863 w 3531775"/>
              <a:gd name="connsiteY935" fmla="*/ 1347676 h 2810796"/>
              <a:gd name="connsiteX936" fmla="*/ 3058767 w 3531775"/>
              <a:gd name="connsiteY936" fmla="*/ 1341104 h 2810796"/>
              <a:gd name="connsiteX937" fmla="*/ 3018381 w 3531775"/>
              <a:gd name="connsiteY937" fmla="*/ 1365869 h 2810796"/>
              <a:gd name="connsiteX938" fmla="*/ 3022191 w 3531775"/>
              <a:gd name="connsiteY938" fmla="*/ 1362440 h 2810796"/>
              <a:gd name="connsiteX939" fmla="*/ 2961993 w 3531775"/>
              <a:gd name="connsiteY939" fmla="*/ 1341009 h 2810796"/>
              <a:gd name="connsiteX940" fmla="*/ 3013618 w 3531775"/>
              <a:gd name="connsiteY940" fmla="*/ 1325483 h 2810796"/>
              <a:gd name="connsiteX941" fmla="*/ 2993996 w 3531775"/>
              <a:gd name="connsiteY941" fmla="*/ 1318054 h 2810796"/>
              <a:gd name="connsiteX942" fmla="*/ 2957801 w 3531775"/>
              <a:gd name="connsiteY942" fmla="*/ 1344342 h 2810796"/>
              <a:gd name="connsiteX943" fmla="*/ 2961993 w 3531775"/>
              <a:gd name="connsiteY943" fmla="*/ 1341009 h 2810796"/>
              <a:gd name="connsiteX944" fmla="*/ 2906176 w 3531775"/>
              <a:gd name="connsiteY944" fmla="*/ 1329198 h 2810796"/>
              <a:gd name="connsiteX945" fmla="*/ 2951325 w 3531775"/>
              <a:gd name="connsiteY945" fmla="*/ 1307290 h 2810796"/>
              <a:gd name="connsiteX946" fmla="*/ 2949801 w 3531775"/>
              <a:gd name="connsiteY946" fmla="*/ 1304337 h 2810796"/>
              <a:gd name="connsiteX947" fmla="*/ 2902842 w 3531775"/>
              <a:gd name="connsiteY947" fmla="*/ 1333103 h 2810796"/>
              <a:gd name="connsiteX948" fmla="*/ 2906176 w 3531775"/>
              <a:gd name="connsiteY948" fmla="*/ 1329198 h 2810796"/>
              <a:gd name="connsiteX949" fmla="*/ 2849788 w 3531775"/>
              <a:gd name="connsiteY949" fmla="*/ 1318625 h 2810796"/>
              <a:gd name="connsiteX950" fmla="*/ 2891508 w 3531775"/>
              <a:gd name="connsiteY950" fmla="*/ 1293288 h 2810796"/>
              <a:gd name="connsiteX951" fmla="*/ 2879411 w 3531775"/>
              <a:gd name="connsiteY951" fmla="*/ 1289574 h 2810796"/>
              <a:gd name="connsiteX952" fmla="*/ 2846835 w 3531775"/>
              <a:gd name="connsiteY952" fmla="*/ 1322816 h 2810796"/>
              <a:gd name="connsiteX953" fmla="*/ 2849788 w 3531775"/>
              <a:gd name="connsiteY953" fmla="*/ 1318625 h 2810796"/>
              <a:gd name="connsiteX954" fmla="*/ 2802639 w 3531775"/>
              <a:gd name="connsiteY954" fmla="*/ 1312243 h 2810796"/>
              <a:gd name="connsiteX955" fmla="*/ 2843692 w 3531775"/>
              <a:gd name="connsiteY955" fmla="*/ 1285478 h 2810796"/>
              <a:gd name="connsiteX956" fmla="*/ 2841882 w 3531775"/>
              <a:gd name="connsiteY956" fmla="*/ 1282716 h 2810796"/>
              <a:gd name="connsiteX957" fmla="*/ 2799686 w 3531775"/>
              <a:gd name="connsiteY957" fmla="*/ 1316529 h 2810796"/>
              <a:gd name="connsiteX958" fmla="*/ 2802639 w 3531775"/>
              <a:gd name="connsiteY958" fmla="*/ 1312243 h 2810796"/>
              <a:gd name="connsiteX959" fmla="*/ 2741679 w 3531775"/>
              <a:gd name="connsiteY959" fmla="*/ 1306052 h 2810796"/>
              <a:gd name="connsiteX960" fmla="*/ 2741870 w 3531775"/>
              <a:gd name="connsiteY960" fmla="*/ 1311100 h 2810796"/>
              <a:gd name="connsiteX961" fmla="*/ 2783494 w 3531775"/>
              <a:gd name="connsiteY961" fmla="*/ 1277953 h 2810796"/>
              <a:gd name="connsiteX962" fmla="*/ 2781684 w 3531775"/>
              <a:gd name="connsiteY962" fmla="*/ 1275286 h 2810796"/>
              <a:gd name="connsiteX963" fmla="*/ 2741679 w 3531775"/>
              <a:gd name="connsiteY963" fmla="*/ 1306052 h 2810796"/>
              <a:gd name="connsiteX964" fmla="*/ 2687673 w 3531775"/>
              <a:gd name="connsiteY964" fmla="*/ 1302909 h 2810796"/>
              <a:gd name="connsiteX965" fmla="*/ 2688149 w 3531775"/>
              <a:gd name="connsiteY965" fmla="*/ 1307957 h 2810796"/>
              <a:gd name="connsiteX966" fmla="*/ 2726630 w 3531775"/>
              <a:gd name="connsiteY966" fmla="*/ 1272715 h 2810796"/>
              <a:gd name="connsiteX967" fmla="*/ 2724725 w 3531775"/>
              <a:gd name="connsiteY967" fmla="*/ 1270143 h 2810796"/>
              <a:gd name="connsiteX968" fmla="*/ 2687673 w 3531775"/>
              <a:gd name="connsiteY968" fmla="*/ 1302909 h 2810796"/>
              <a:gd name="connsiteX969" fmla="*/ 2634047 w 3531775"/>
              <a:gd name="connsiteY969" fmla="*/ 1299861 h 2810796"/>
              <a:gd name="connsiteX970" fmla="*/ 2673861 w 3531775"/>
              <a:gd name="connsiteY970" fmla="*/ 1269857 h 2810796"/>
              <a:gd name="connsiteX971" fmla="*/ 2655764 w 3531775"/>
              <a:gd name="connsiteY971" fmla="*/ 1268333 h 2810796"/>
              <a:gd name="connsiteX972" fmla="*/ 2631189 w 3531775"/>
              <a:gd name="connsiteY972" fmla="*/ 1304242 h 2810796"/>
              <a:gd name="connsiteX973" fmla="*/ 2634047 w 3531775"/>
              <a:gd name="connsiteY973" fmla="*/ 1299861 h 2810796"/>
              <a:gd name="connsiteX974" fmla="*/ 2580516 w 3531775"/>
              <a:gd name="connsiteY974" fmla="*/ 1301194 h 2810796"/>
              <a:gd name="connsiteX975" fmla="*/ 2581088 w 3531775"/>
              <a:gd name="connsiteY975" fmla="*/ 1306242 h 2810796"/>
              <a:gd name="connsiteX976" fmla="*/ 2617664 w 3531775"/>
              <a:gd name="connsiteY976" fmla="*/ 1269190 h 2810796"/>
              <a:gd name="connsiteX977" fmla="*/ 2615759 w 3531775"/>
              <a:gd name="connsiteY977" fmla="*/ 1266618 h 2810796"/>
              <a:gd name="connsiteX978" fmla="*/ 2580516 w 3531775"/>
              <a:gd name="connsiteY978" fmla="*/ 1301194 h 2810796"/>
              <a:gd name="connsiteX979" fmla="*/ 2528795 w 3531775"/>
              <a:gd name="connsiteY979" fmla="*/ 1299099 h 2810796"/>
              <a:gd name="connsiteX980" fmla="*/ 2529748 w 3531775"/>
              <a:gd name="connsiteY980" fmla="*/ 1306719 h 2810796"/>
              <a:gd name="connsiteX981" fmla="*/ 2563848 w 3531775"/>
              <a:gd name="connsiteY981" fmla="*/ 1268524 h 2810796"/>
              <a:gd name="connsiteX982" fmla="*/ 2561847 w 3531775"/>
              <a:gd name="connsiteY982" fmla="*/ 1266047 h 2810796"/>
              <a:gd name="connsiteX983" fmla="*/ 2528795 w 3531775"/>
              <a:gd name="connsiteY983" fmla="*/ 1299099 h 2810796"/>
              <a:gd name="connsiteX984" fmla="*/ 2475265 w 3531775"/>
              <a:gd name="connsiteY984" fmla="*/ 1306052 h 2810796"/>
              <a:gd name="connsiteX985" fmla="*/ 2514032 w 3531775"/>
              <a:gd name="connsiteY985" fmla="*/ 1269095 h 2810796"/>
              <a:gd name="connsiteX986" fmla="*/ 2496887 w 3531775"/>
              <a:gd name="connsiteY986" fmla="*/ 1268524 h 2810796"/>
              <a:gd name="connsiteX987" fmla="*/ 2475265 w 3531775"/>
              <a:gd name="connsiteY987" fmla="*/ 1306052 h 2810796"/>
              <a:gd name="connsiteX988" fmla="*/ 2426878 w 3531775"/>
              <a:gd name="connsiteY988" fmla="*/ 1304528 h 2810796"/>
              <a:gd name="connsiteX989" fmla="*/ 2427545 w 3531775"/>
              <a:gd name="connsiteY989" fmla="*/ 1309671 h 2810796"/>
              <a:gd name="connsiteX990" fmla="*/ 2460977 w 3531775"/>
              <a:gd name="connsiteY990" fmla="*/ 1271000 h 2810796"/>
              <a:gd name="connsiteX991" fmla="*/ 2459073 w 3531775"/>
              <a:gd name="connsiteY991" fmla="*/ 1268524 h 2810796"/>
              <a:gd name="connsiteX992" fmla="*/ 2426878 w 3531775"/>
              <a:gd name="connsiteY992" fmla="*/ 1304528 h 2810796"/>
              <a:gd name="connsiteX993" fmla="*/ 2377634 w 3531775"/>
              <a:gd name="connsiteY993" fmla="*/ 1303290 h 2810796"/>
              <a:gd name="connsiteX994" fmla="*/ 2378586 w 3531775"/>
              <a:gd name="connsiteY994" fmla="*/ 1311005 h 2810796"/>
              <a:gd name="connsiteX995" fmla="*/ 2410209 w 3531775"/>
              <a:gd name="connsiteY995" fmla="*/ 1271953 h 2810796"/>
              <a:gd name="connsiteX996" fmla="*/ 2408304 w 3531775"/>
              <a:gd name="connsiteY996" fmla="*/ 1269476 h 2810796"/>
              <a:gd name="connsiteX997" fmla="*/ 2377634 w 3531775"/>
              <a:gd name="connsiteY997" fmla="*/ 1303290 h 2810796"/>
              <a:gd name="connsiteX998" fmla="*/ 2337248 w 3531775"/>
              <a:gd name="connsiteY998" fmla="*/ 1307004 h 2810796"/>
              <a:gd name="connsiteX999" fmla="*/ 2337819 w 3531775"/>
              <a:gd name="connsiteY999" fmla="*/ 1312148 h 2810796"/>
              <a:gd name="connsiteX1000" fmla="*/ 2370204 w 3531775"/>
              <a:gd name="connsiteY1000" fmla="*/ 1273476 h 2810796"/>
              <a:gd name="connsiteX1001" fmla="*/ 2368299 w 3531775"/>
              <a:gd name="connsiteY1001" fmla="*/ 1270905 h 2810796"/>
              <a:gd name="connsiteX1002" fmla="*/ 2337248 w 3531775"/>
              <a:gd name="connsiteY1002" fmla="*/ 1307004 h 2810796"/>
              <a:gd name="connsiteX1003" fmla="*/ 2300958 w 3531775"/>
              <a:gd name="connsiteY1003" fmla="*/ 1307576 h 2810796"/>
              <a:gd name="connsiteX1004" fmla="*/ 2301529 w 3531775"/>
              <a:gd name="connsiteY1004" fmla="*/ 1312720 h 2810796"/>
              <a:gd name="connsiteX1005" fmla="*/ 2333628 w 3531775"/>
              <a:gd name="connsiteY1005" fmla="*/ 1274238 h 2810796"/>
              <a:gd name="connsiteX1006" fmla="*/ 2331818 w 3531775"/>
              <a:gd name="connsiteY1006" fmla="*/ 1271667 h 2810796"/>
              <a:gd name="connsiteX1007" fmla="*/ 2300958 w 3531775"/>
              <a:gd name="connsiteY1007" fmla="*/ 1307576 h 2810796"/>
              <a:gd name="connsiteX1008" fmla="*/ 2255428 w 3531775"/>
              <a:gd name="connsiteY1008" fmla="*/ 1307481 h 2810796"/>
              <a:gd name="connsiteX1009" fmla="*/ 2255904 w 3531775"/>
              <a:gd name="connsiteY1009" fmla="*/ 1312624 h 2810796"/>
              <a:gd name="connsiteX1010" fmla="*/ 2286098 w 3531775"/>
              <a:gd name="connsiteY1010" fmla="*/ 1274238 h 2810796"/>
              <a:gd name="connsiteX1011" fmla="*/ 2284384 w 3531775"/>
              <a:gd name="connsiteY1011" fmla="*/ 1271667 h 2810796"/>
              <a:gd name="connsiteX1012" fmla="*/ 2255428 w 3531775"/>
              <a:gd name="connsiteY1012" fmla="*/ 1307481 h 2810796"/>
              <a:gd name="connsiteX1013" fmla="*/ 2213327 w 3531775"/>
              <a:gd name="connsiteY1013" fmla="*/ 1303957 h 2810796"/>
              <a:gd name="connsiteX1014" fmla="*/ 2244951 w 3531775"/>
              <a:gd name="connsiteY1014" fmla="*/ 1273572 h 2810796"/>
              <a:gd name="connsiteX1015" fmla="*/ 2231901 w 3531775"/>
              <a:gd name="connsiteY1015" fmla="*/ 1272048 h 2810796"/>
              <a:gd name="connsiteX1016" fmla="*/ 2210756 w 3531775"/>
              <a:gd name="connsiteY1016" fmla="*/ 1308529 h 2810796"/>
              <a:gd name="connsiteX1017" fmla="*/ 2213327 w 3531775"/>
              <a:gd name="connsiteY1017" fmla="*/ 1303957 h 2810796"/>
              <a:gd name="connsiteX1018" fmla="*/ 2171894 w 3531775"/>
              <a:gd name="connsiteY1018" fmla="*/ 1302433 h 2810796"/>
              <a:gd name="connsiteX1019" fmla="*/ 2201993 w 3531775"/>
              <a:gd name="connsiteY1019" fmla="*/ 1271476 h 2810796"/>
              <a:gd name="connsiteX1020" fmla="*/ 2200659 w 3531775"/>
              <a:gd name="connsiteY1020" fmla="*/ 1268714 h 2810796"/>
              <a:gd name="connsiteX1021" fmla="*/ 2169513 w 3531775"/>
              <a:gd name="connsiteY1021" fmla="*/ 1306909 h 2810796"/>
              <a:gd name="connsiteX1022" fmla="*/ 2171894 w 3531775"/>
              <a:gd name="connsiteY1022" fmla="*/ 1302433 h 2810796"/>
              <a:gd name="connsiteX1023" fmla="*/ 2476694 w 3531775"/>
              <a:gd name="connsiteY1023" fmla="*/ 1467691 h 2810796"/>
              <a:gd name="connsiteX1024" fmla="*/ 2477360 w 3531775"/>
              <a:gd name="connsiteY1024" fmla="*/ 1430353 h 2810796"/>
              <a:gd name="connsiteX1025" fmla="*/ 2481551 w 3531775"/>
              <a:gd name="connsiteY1025" fmla="*/ 1435020 h 2810796"/>
              <a:gd name="connsiteX1026" fmla="*/ 2484028 w 3531775"/>
              <a:gd name="connsiteY1026" fmla="*/ 1443117 h 2810796"/>
              <a:gd name="connsiteX1027" fmla="*/ 2482980 w 3531775"/>
              <a:gd name="connsiteY1027" fmla="*/ 1446070 h 2810796"/>
              <a:gd name="connsiteX1028" fmla="*/ 2494029 w 3531775"/>
              <a:gd name="connsiteY1028" fmla="*/ 1447212 h 2810796"/>
              <a:gd name="connsiteX1029" fmla="*/ 2488505 w 3531775"/>
              <a:gd name="connsiteY1029" fmla="*/ 1450641 h 2810796"/>
              <a:gd name="connsiteX1030" fmla="*/ 2484218 w 3531775"/>
              <a:gd name="connsiteY1030" fmla="*/ 1455499 h 2810796"/>
              <a:gd name="connsiteX1031" fmla="*/ 2489267 w 3531775"/>
              <a:gd name="connsiteY1031" fmla="*/ 1459595 h 2810796"/>
              <a:gd name="connsiteX1032" fmla="*/ 2480694 w 3531775"/>
              <a:gd name="connsiteY1032" fmla="*/ 1460643 h 2810796"/>
              <a:gd name="connsiteX1033" fmla="*/ 2476694 w 3531775"/>
              <a:gd name="connsiteY1033" fmla="*/ 1467691 h 2810796"/>
              <a:gd name="connsiteX1034" fmla="*/ 2405351 w 3531775"/>
              <a:gd name="connsiteY1034" fmla="*/ 1445403 h 2810796"/>
              <a:gd name="connsiteX1035" fmla="*/ 2406780 w 3531775"/>
              <a:gd name="connsiteY1035" fmla="*/ 1452928 h 2810796"/>
              <a:gd name="connsiteX1036" fmla="*/ 2407542 w 3531775"/>
              <a:gd name="connsiteY1036" fmla="*/ 1454737 h 2810796"/>
              <a:gd name="connsiteX1037" fmla="*/ 2417067 w 3531775"/>
              <a:gd name="connsiteY1037" fmla="*/ 1454737 h 2810796"/>
              <a:gd name="connsiteX1038" fmla="*/ 2412781 w 3531775"/>
              <a:gd name="connsiteY1038" fmla="*/ 1458166 h 2810796"/>
              <a:gd name="connsiteX1039" fmla="*/ 2409543 w 3531775"/>
              <a:gd name="connsiteY1039" fmla="*/ 1462643 h 2810796"/>
              <a:gd name="connsiteX1040" fmla="*/ 2414210 w 3531775"/>
              <a:gd name="connsiteY1040" fmla="*/ 1465691 h 2810796"/>
              <a:gd name="connsiteX1041" fmla="*/ 2407066 w 3531775"/>
              <a:gd name="connsiteY1041" fmla="*/ 1467405 h 2810796"/>
              <a:gd name="connsiteX1042" fmla="*/ 2404399 w 3531775"/>
              <a:gd name="connsiteY1042" fmla="*/ 1473787 h 2810796"/>
              <a:gd name="connsiteX1043" fmla="*/ 2414876 w 3531775"/>
              <a:gd name="connsiteY1043" fmla="*/ 1474359 h 2810796"/>
              <a:gd name="connsiteX1044" fmla="*/ 2410971 w 3531775"/>
              <a:gd name="connsiteY1044" fmla="*/ 1438450 h 2810796"/>
              <a:gd name="connsiteX1045" fmla="*/ 2405351 w 3531775"/>
              <a:gd name="connsiteY1045" fmla="*/ 1445403 h 2810796"/>
              <a:gd name="connsiteX1046" fmla="*/ 2290289 w 3531775"/>
              <a:gd name="connsiteY1046" fmla="*/ 1472549 h 2810796"/>
              <a:gd name="connsiteX1047" fmla="*/ 2319150 w 3531775"/>
              <a:gd name="connsiteY1047" fmla="*/ 1459404 h 2810796"/>
              <a:gd name="connsiteX1048" fmla="*/ 2291718 w 3531775"/>
              <a:gd name="connsiteY1048" fmla="*/ 1434735 h 2810796"/>
              <a:gd name="connsiteX1049" fmla="*/ 2295814 w 3531775"/>
              <a:gd name="connsiteY1049" fmla="*/ 1439497 h 2810796"/>
              <a:gd name="connsiteX1050" fmla="*/ 2298100 w 3531775"/>
              <a:gd name="connsiteY1050" fmla="*/ 1447784 h 2810796"/>
              <a:gd name="connsiteX1051" fmla="*/ 2296957 w 3531775"/>
              <a:gd name="connsiteY1051" fmla="*/ 1450737 h 2810796"/>
              <a:gd name="connsiteX1052" fmla="*/ 2307911 w 3531775"/>
              <a:gd name="connsiteY1052" fmla="*/ 1452166 h 2810796"/>
              <a:gd name="connsiteX1053" fmla="*/ 2303243 w 3531775"/>
              <a:gd name="connsiteY1053" fmla="*/ 1455499 h 2810796"/>
              <a:gd name="connsiteX1054" fmla="*/ 2297909 w 3531775"/>
              <a:gd name="connsiteY1054" fmla="*/ 1460357 h 2810796"/>
              <a:gd name="connsiteX1055" fmla="*/ 2302863 w 3531775"/>
              <a:gd name="connsiteY1055" fmla="*/ 1464643 h 2810796"/>
              <a:gd name="connsiteX1056" fmla="*/ 2294290 w 3531775"/>
              <a:gd name="connsiteY1056" fmla="*/ 1465596 h 2810796"/>
              <a:gd name="connsiteX1057" fmla="*/ 2290289 w 3531775"/>
              <a:gd name="connsiteY1057" fmla="*/ 1472549 h 2810796"/>
              <a:gd name="connsiteX1058" fmla="*/ 2251237 w 3531775"/>
              <a:gd name="connsiteY1058" fmla="*/ 1450641 h 2810796"/>
              <a:gd name="connsiteX1059" fmla="*/ 2252189 w 3531775"/>
              <a:gd name="connsiteY1059" fmla="*/ 1457500 h 2810796"/>
              <a:gd name="connsiteX1060" fmla="*/ 2252761 w 3531775"/>
              <a:gd name="connsiteY1060" fmla="*/ 1459119 h 2810796"/>
              <a:gd name="connsiteX1061" fmla="*/ 2261143 w 3531775"/>
              <a:gd name="connsiteY1061" fmla="*/ 1459500 h 2810796"/>
              <a:gd name="connsiteX1062" fmla="*/ 2257238 w 3531775"/>
              <a:gd name="connsiteY1062" fmla="*/ 1462357 h 2810796"/>
              <a:gd name="connsiteX1063" fmla="*/ 2254190 w 3531775"/>
              <a:gd name="connsiteY1063" fmla="*/ 1466262 h 2810796"/>
              <a:gd name="connsiteX1064" fmla="*/ 2258285 w 3531775"/>
              <a:gd name="connsiteY1064" fmla="*/ 1469215 h 2810796"/>
              <a:gd name="connsiteX1065" fmla="*/ 2251809 w 3531775"/>
              <a:gd name="connsiteY1065" fmla="*/ 1470454 h 2810796"/>
              <a:gd name="connsiteX1066" fmla="*/ 2249142 w 3531775"/>
              <a:gd name="connsiteY1066" fmla="*/ 1476073 h 2810796"/>
              <a:gd name="connsiteX1067" fmla="*/ 2258476 w 3531775"/>
              <a:gd name="connsiteY1067" fmla="*/ 1476930 h 2810796"/>
              <a:gd name="connsiteX1068" fmla="*/ 2256380 w 3531775"/>
              <a:gd name="connsiteY1068" fmla="*/ 1444641 h 2810796"/>
              <a:gd name="connsiteX1069" fmla="*/ 2251237 w 3531775"/>
              <a:gd name="connsiteY1069" fmla="*/ 1450641 h 2810796"/>
              <a:gd name="connsiteX1070" fmla="*/ 2193134 w 3531775"/>
              <a:gd name="connsiteY1070" fmla="*/ 1474359 h 2810796"/>
              <a:gd name="connsiteX1071" fmla="*/ 2193515 w 3531775"/>
              <a:gd name="connsiteY1071" fmla="*/ 1441783 h 2810796"/>
              <a:gd name="connsiteX1072" fmla="*/ 2197040 w 3531775"/>
              <a:gd name="connsiteY1072" fmla="*/ 1445879 h 2810796"/>
              <a:gd name="connsiteX1073" fmla="*/ 2197706 w 3531775"/>
              <a:gd name="connsiteY1073" fmla="*/ 1453690 h 2810796"/>
              <a:gd name="connsiteX1074" fmla="*/ 2198278 w 3531775"/>
              <a:gd name="connsiteY1074" fmla="*/ 1455595 h 2810796"/>
              <a:gd name="connsiteX1075" fmla="*/ 2207708 w 3531775"/>
              <a:gd name="connsiteY1075" fmla="*/ 1456547 h 2810796"/>
              <a:gd name="connsiteX1076" fmla="*/ 2203040 w 3531775"/>
              <a:gd name="connsiteY1076" fmla="*/ 1459595 h 2810796"/>
              <a:gd name="connsiteX1077" fmla="*/ 2199421 w 3531775"/>
              <a:gd name="connsiteY1077" fmla="*/ 1463786 h 2810796"/>
              <a:gd name="connsiteX1078" fmla="*/ 2203802 w 3531775"/>
              <a:gd name="connsiteY1078" fmla="*/ 1467310 h 2810796"/>
              <a:gd name="connsiteX1079" fmla="*/ 2196468 w 3531775"/>
              <a:gd name="connsiteY1079" fmla="*/ 1468263 h 2810796"/>
              <a:gd name="connsiteX1080" fmla="*/ 2193134 w 3531775"/>
              <a:gd name="connsiteY1080" fmla="*/ 1474359 h 2810796"/>
              <a:gd name="connsiteX1081" fmla="*/ 2145129 w 3531775"/>
              <a:gd name="connsiteY1081" fmla="*/ 1449689 h 2810796"/>
              <a:gd name="connsiteX1082" fmla="*/ 2158273 w 3531775"/>
              <a:gd name="connsiteY1082" fmla="*/ 1419780 h 2810796"/>
              <a:gd name="connsiteX1083" fmla="*/ 2159988 w 3531775"/>
              <a:gd name="connsiteY1083" fmla="*/ 1424924 h 2810796"/>
              <a:gd name="connsiteX1084" fmla="*/ 2157606 w 3531775"/>
              <a:gd name="connsiteY1084" fmla="*/ 1432354 h 2810796"/>
              <a:gd name="connsiteX1085" fmla="*/ 2157416 w 3531775"/>
              <a:gd name="connsiteY1085" fmla="*/ 1434258 h 2810796"/>
              <a:gd name="connsiteX1086" fmla="*/ 2165607 w 3531775"/>
              <a:gd name="connsiteY1086" fmla="*/ 1438640 h 2810796"/>
              <a:gd name="connsiteX1087" fmla="*/ 2160178 w 3531775"/>
              <a:gd name="connsiteY1087" fmla="*/ 1439688 h 2810796"/>
              <a:gd name="connsiteX1088" fmla="*/ 2155225 w 3531775"/>
              <a:gd name="connsiteY1088" fmla="*/ 1442164 h 2810796"/>
              <a:gd name="connsiteX1089" fmla="*/ 2157797 w 3531775"/>
              <a:gd name="connsiteY1089" fmla="*/ 1447117 h 2810796"/>
              <a:gd name="connsiteX1090" fmla="*/ 2150748 w 3531775"/>
              <a:gd name="connsiteY1090" fmla="*/ 1445212 h 2810796"/>
              <a:gd name="connsiteX1091" fmla="*/ 2145129 w 3531775"/>
              <a:gd name="connsiteY1091" fmla="*/ 1449689 h 2810796"/>
              <a:gd name="connsiteX1092" fmla="*/ 2094265 w 3531775"/>
              <a:gd name="connsiteY1092" fmla="*/ 1461881 h 2810796"/>
              <a:gd name="connsiteX1093" fmla="*/ 2125126 w 3531775"/>
              <a:gd name="connsiteY1093" fmla="*/ 1453499 h 2810796"/>
              <a:gd name="connsiteX1094" fmla="*/ 2102456 w 3531775"/>
              <a:gd name="connsiteY1094" fmla="*/ 1424353 h 2810796"/>
              <a:gd name="connsiteX1095" fmla="*/ 2105505 w 3531775"/>
              <a:gd name="connsiteY1095" fmla="*/ 1429782 h 2810796"/>
              <a:gd name="connsiteX1096" fmla="*/ 2106267 w 3531775"/>
              <a:gd name="connsiteY1096" fmla="*/ 1438450 h 2810796"/>
              <a:gd name="connsiteX1097" fmla="*/ 2104647 w 3531775"/>
              <a:gd name="connsiteY1097" fmla="*/ 1441212 h 2810796"/>
              <a:gd name="connsiteX1098" fmla="*/ 2115220 w 3531775"/>
              <a:gd name="connsiteY1098" fmla="*/ 1444450 h 2810796"/>
              <a:gd name="connsiteX1099" fmla="*/ 2110076 w 3531775"/>
              <a:gd name="connsiteY1099" fmla="*/ 1446927 h 2810796"/>
              <a:gd name="connsiteX1100" fmla="*/ 2103980 w 3531775"/>
              <a:gd name="connsiteY1100" fmla="*/ 1450832 h 2810796"/>
              <a:gd name="connsiteX1101" fmla="*/ 2108172 w 3531775"/>
              <a:gd name="connsiteY1101" fmla="*/ 1455975 h 2810796"/>
              <a:gd name="connsiteX1102" fmla="*/ 2099504 w 3531775"/>
              <a:gd name="connsiteY1102" fmla="*/ 1455404 h 2810796"/>
              <a:gd name="connsiteX1103" fmla="*/ 2094265 w 3531775"/>
              <a:gd name="connsiteY1103" fmla="*/ 1461881 h 2810796"/>
              <a:gd name="connsiteX1104" fmla="*/ 2021113 w 3531775"/>
              <a:gd name="connsiteY1104" fmla="*/ 1449689 h 2810796"/>
              <a:gd name="connsiteX1105" fmla="*/ 2027876 w 3531775"/>
              <a:gd name="connsiteY1105" fmla="*/ 1417399 h 2810796"/>
              <a:gd name="connsiteX1106" fmla="*/ 2030543 w 3531775"/>
              <a:gd name="connsiteY1106" fmla="*/ 1422162 h 2810796"/>
              <a:gd name="connsiteX1107" fmla="*/ 2029685 w 3531775"/>
              <a:gd name="connsiteY1107" fmla="*/ 1429972 h 2810796"/>
              <a:gd name="connsiteX1108" fmla="*/ 2029876 w 3531775"/>
              <a:gd name="connsiteY1108" fmla="*/ 1431972 h 2810796"/>
              <a:gd name="connsiteX1109" fmla="*/ 2038925 w 3531775"/>
              <a:gd name="connsiteY1109" fmla="*/ 1434640 h 2810796"/>
              <a:gd name="connsiteX1110" fmla="*/ 2033781 w 3531775"/>
              <a:gd name="connsiteY1110" fmla="*/ 1436830 h 2810796"/>
              <a:gd name="connsiteX1111" fmla="*/ 2029400 w 3531775"/>
              <a:gd name="connsiteY1111" fmla="*/ 1440354 h 2810796"/>
              <a:gd name="connsiteX1112" fmla="*/ 2033114 w 3531775"/>
              <a:gd name="connsiteY1112" fmla="*/ 1444641 h 2810796"/>
              <a:gd name="connsiteX1113" fmla="*/ 2025590 w 3531775"/>
              <a:gd name="connsiteY1113" fmla="*/ 1444260 h 2810796"/>
              <a:gd name="connsiteX1114" fmla="*/ 2021113 w 3531775"/>
              <a:gd name="connsiteY1114" fmla="*/ 1449689 h 2810796"/>
              <a:gd name="connsiteX1115" fmla="*/ 1923958 w 3531775"/>
              <a:gd name="connsiteY1115" fmla="*/ 1410255 h 2810796"/>
              <a:gd name="connsiteX1116" fmla="*/ 1956057 w 3531775"/>
              <a:gd name="connsiteY1116" fmla="*/ 1409875 h 2810796"/>
              <a:gd name="connsiteX1117" fmla="*/ 1941865 w 3531775"/>
              <a:gd name="connsiteY1117" fmla="*/ 1375775 h 2810796"/>
              <a:gd name="connsiteX1118" fmla="*/ 1943389 w 3531775"/>
              <a:gd name="connsiteY1118" fmla="*/ 1381871 h 2810796"/>
              <a:gd name="connsiteX1119" fmla="*/ 1941865 w 3531775"/>
              <a:gd name="connsiteY1119" fmla="*/ 1390539 h 2810796"/>
              <a:gd name="connsiteX1120" fmla="*/ 1939579 w 3531775"/>
              <a:gd name="connsiteY1120" fmla="*/ 1392825 h 2810796"/>
              <a:gd name="connsiteX1121" fmla="*/ 1948818 w 3531775"/>
              <a:gd name="connsiteY1121" fmla="*/ 1398635 h 2810796"/>
              <a:gd name="connsiteX1122" fmla="*/ 1943294 w 3531775"/>
              <a:gd name="connsiteY1122" fmla="*/ 1399873 h 2810796"/>
              <a:gd name="connsiteX1123" fmla="*/ 1936436 w 3531775"/>
              <a:gd name="connsiteY1123" fmla="*/ 1402159 h 2810796"/>
              <a:gd name="connsiteX1124" fmla="*/ 1939198 w 3531775"/>
              <a:gd name="connsiteY1124" fmla="*/ 1408255 h 2810796"/>
              <a:gd name="connsiteX1125" fmla="*/ 1930911 w 3531775"/>
              <a:gd name="connsiteY1125" fmla="*/ 1405398 h 2810796"/>
              <a:gd name="connsiteX1126" fmla="*/ 1923958 w 3531775"/>
              <a:gd name="connsiteY1126" fmla="*/ 1410255 h 2810796"/>
              <a:gd name="connsiteX1127" fmla="*/ 1888430 w 3531775"/>
              <a:gd name="connsiteY1127" fmla="*/ 1394634 h 2810796"/>
              <a:gd name="connsiteX1128" fmla="*/ 1914623 w 3531775"/>
              <a:gd name="connsiteY1128" fmla="*/ 1387015 h 2810796"/>
              <a:gd name="connsiteX1129" fmla="*/ 1895097 w 3531775"/>
              <a:gd name="connsiteY1129" fmla="*/ 1361964 h 2810796"/>
              <a:gd name="connsiteX1130" fmla="*/ 1897669 w 3531775"/>
              <a:gd name="connsiteY1130" fmla="*/ 1366631 h 2810796"/>
              <a:gd name="connsiteX1131" fmla="*/ 1896812 w 3531775"/>
              <a:gd name="connsiteY1131" fmla="*/ 1374632 h 2810796"/>
              <a:gd name="connsiteX1132" fmla="*/ 1897002 w 3531775"/>
              <a:gd name="connsiteY1132" fmla="*/ 1376632 h 2810796"/>
              <a:gd name="connsiteX1133" fmla="*/ 1905956 w 3531775"/>
              <a:gd name="connsiteY1133" fmla="*/ 1379204 h 2810796"/>
              <a:gd name="connsiteX1134" fmla="*/ 1900908 w 3531775"/>
              <a:gd name="connsiteY1134" fmla="*/ 1381490 h 2810796"/>
              <a:gd name="connsiteX1135" fmla="*/ 1896526 w 3531775"/>
              <a:gd name="connsiteY1135" fmla="*/ 1385109 h 2810796"/>
              <a:gd name="connsiteX1136" fmla="*/ 1900241 w 3531775"/>
              <a:gd name="connsiteY1136" fmla="*/ 1389491 h 2810796"/>
              <a:gd name="connsiteX1137" fmla="*/ 1892811 w 3531775"/>
              <a:gd name="connsiteY1137" fmla="*/ 1389205 h 2810796"/>
              <a:gd name="connsiteX1138" fmla="*/ 1888430 w 3531775"/>
              <a:gd name="connsiteY1138" fmla="*/ 1394634 h 2810796"/>
              <a:gd name="connsiteX1139" fmla="*/ 1836233 w 3531775"/>
              <a:gd name="connsiteY1139" fmla="*/ 1355391 h 2810796"/>
              <a:gd name="connsiteX1140" fmla="*/ 1867856 w 3531775"/>
              <a:gd name="connsiteY1140" fmla="*/ 1356344 h 2810796"/>
              <a:gd name="connsiteX1141" fmla="*/ 1856426 w 3531775"/>
              <a:gd name="connsiteY1141" fmla="*/ 1321768 h 2810796"/>
              <a:gd name="connsiteX1142" fmla="*/ 1857378 w 3531775"/>
              <a:gd name="connsiteY1142" fmla="*/ 1327959 h 2810796"/>
              <a:gd name="connsiteX1143" fmla="*/ 1855187 w 3531775"/>
              <a:gd name="connsiteY1143" fmla="*/ 1336532 h 2810796"/>
              <a:gd name="connsiteX1144" fmla="*/ 1852806 w 3531775"/>
              <a:gd name="connsiteY1144" fmla="*/ 1338723 h 2810796"/>
              <a:gd name="connsiteX1145" fmla="*/ 1861569 w 3531775"/>
              <a:gd name="connsiteY1145" fmla="*/ 1344819 h 2810796"/>
              <a:gd name="connsiteX1146" fmla="*/ 1856045 w 3531775"/>
              <a:gd name="connsiteY1146" fmla="*/ 1345771 h 2810796"/>
              <a:gd name="connsiteX1147" fmla="*/ 1849091 w 3531775"/>
              <a:gd name="connsiteY1147" fmla="*/ 1347867 h 2810796"/>
              <a:gd name="connsiteX1148" fmla="*/ 1851377 w 3531775"/>
              <a:gd name="connsiteY1148" fmla="*/ 1354058 h 2810796"/>
              <a:gd name="connsiteX1149" fmla="*/ 1843376 w 3531775"/>
              <a:gd name="connsiteY1149" fmla="*/ 1350915 h 2810796"/>
              <a:gd name="connsiteX1150" fmla="*/ 1836233 w 3531775"/>
              <a:gd name="connsiteY1150" fmla="*/ 1355391 h 2810796"/>
              <a:gd name="connsiteX1151" fmla="*/ 1837757 w 3531775"/>
              <a:gd name="connsiteY1151" fmla="*/ 1301575 h 2810796"/>
              <a:gd name="connsiteX1152" fmla="*/ 1866141 w 3531775"/>
              <a:gd name="connsiteY1152" fmla="*/ 1266523 h 2810796"/>
              <a:gd name="connsiteX1153" fmla="*/ 1864141 w 3531775"/>
              <a:gd name="connsiteY1153" fmla="*/ 1272810 h 2810796"/>
              <a:gd name="connsiteX1154" fmla="*/ 1856807 w 3531775"/>
              <a:gd name="connsiteY1154" fmla="*/ 1279477 h 2810796"/>
              <a:gd name="connsiteX1155" fmla="*/ 1859759 w 3531775"/>
              <a:gd name="connsiteY1155" fmla="*/ 1290717 h 2810796"/>
              <a:gd name="connsiteX1156" fmla="*/ 1854044 w 3531775"/>
              <a:gd name="connsiteY1156" fmla="*/ 1288812 h 2810796"/>
              <a:gd name="connsiteX1157" fmla="*/ 1847663 w 3531775"/>
              <a:gd name="connsiteY1157" fmla="*/ 1288716 h 2810796"/>
              <a:gd name="connsiteX1158" fmla="*/ 1846710 w 3531775"/>
              <a:gd name="connsiteY1158" fmla="*/ 1295479 h 2810796"/>
              <a:gd name="connsiteX1159" fmla="*/ 1841376 w 3531775"/>
              <a:gd name="connsiteY1159" fmla="*/ 1289383 h 2810796"/>
              <a:gd name="connsiteX1160" fmla="*/ 1833089 w 3531775"/>
              <a:gd name="connsiteY1160" fmla="*/ 1290717 h 2810796"/>
              <a:gd name="connsiteX1161" fmla="*/ 1837757 w 3531775"/>
              <a:gd name="connsiteY1161" fmla="*/ 1301575 h 2810796"/>
              <a:gd name="connsiteX1162" fmla="*/ 1827089 w 3531775"/>
              <a:gd name="connsiteY1162" fmla="*/ 1285668 h 2810796"/>
              <a:gd name="connsiteX1163" fmla="*/ 1816897 w 3531775"/>
              <a:gd name="connsiteY1163" fmla="*/ 1245092 h 2810796"/>
              <a:gd name="connsiteX1164" fmla="*/ 1817278 w 3531775"/>
              <a:gd name="connsiteY1164" fmla="*/ 1252236 h 2810796"/>
              <a:gd name="connsiteX1165" fmla="*/ 1813754 w 3531775"/>
              <a:gd name="connsiteY1165" fmla="*/ 1262332 h 2810796"/>
              <a:gd name="connsiteX1166" fmla="*/ 1810706 w 3531775"/>
              <a:gd name="connsiteY1166" fmla="*/ 1264999 h 2810796"/>
              <a:gd name="connsiteX1167" fmla="*/ 1820516 w 3531775"/>
              <a:gd name="connsiteY1167" fmla="*/ 1272143 h 2810796"/>
              <a:gd name="connsiteX1168" fmla="*/ 1805372 w 3531775"/>
              <a:gd name="connsiteY1168" fmla="*/ 1275953 h 2810796"/>
              <a:gd name="connsiteX1169" fmla="*/ 1807658 w 3531775"/>
              <a:gd name="connsiteY1169" fmla="*/ 1283287 h 2810796"/>
              <a:gd name="connsiteX1170" fmla="*/ 1798418 w 3531775"/>
              <a:gd name="connsiteY1170" fmla="*/ 1279668 h 2810796"/>
              <a:gd name="connsiteX1171" fmla="*/ 1827089 w 3531775"/>
              <a:gd name="connsiteY1171" fmla="*/ 1285668 h 2810796"/>
              <a:gd name="connsiteX1172" fmla="*/ 1790608 w 3531775"/>
              <a:gd name="connsiteY1172" fmla="*/ 1338151 h 2810796"/>
              <a:gd name="connsiteX1173" fmla="*/ 1822040 w 3531775"/>
              <a:gd name="connsiteY1173" fmla="*/ 1317006 h 2810796"/>
              <a:gd name="connsiteX1174" fmla="*/ 1813087 w 3531775"/>
              <a:gd name="connsiteY1174" fmla="*/ 1315767 h 2810796"/>
              <a:gd name="connsiteX1175" fmla="*/ 1806800 w 3531775"/>
              <a:gd name="connsiteY1175" fmla="*/ 1320720 h 2810796"/>
              <a:gd name="connsiteX1176" fmla="*/ 1805467 w 3531775"/>
              <a:gd name="connsiteY1176" fmla="*/ 1322245 h 2810796"/>
              <a:gd name="connsiteX1177" fmla="*/ 1809848 w 3531775"/>
              <a:gd name="connsiteY1177" fmla="*/ 1330626 h 2810796"/>
              <a:gd name="connsiteX1178" fmla="*/ 1804610 w 3531775"/>
              <a:gd name="connsiteY1178" fmla="*/ 1328531 h 2810796"/>
              <a:gd name="connsiteX1179" fmla="*/ 1798895 w 3531775"/>
              <a:gd name="connsiteY1179" fmla="*/ 1327769 h 2810796"/>
              <a:gd name="connsiteX1180" fmla="*/ 1798228 w 3531775"/>
              <a:gd name="connsiteY1180" fmla="*/ 1333484 h 2810796"/>
              <a:gd name="connsiteX1181" fmla="*/ 1793275 w 3531775"/>
              <a:gd name="connsiteY1181" fmla="*/ 1327769 h 2810796"/>
              <a:gd name="connsiteX1182" fmla="*/ 1785941 w 3531775"/>
              <a:gd name="connsiteY1182" fmla="*/ 1328245 h 2810796"/>
              <a:gd name="connsiteX1183" fmla="*/ 1790608 w 3531775"/>
              <a:gd name="connsiteY1183" fmla="*/ 1338151 h 2810796"/>
              <a:gd name="connsiteX1184" fmla="*/ 1779368 w 3531775"/>
              <a:gd name="connsiteY1184" fmla="*/ 1244711 h 2810796"/>
              <a:gd name="connsiteX1185" fmla="*/ 1814039 w 3531775"/>
              <a:gd name="connsiteY1185" fmla="*/ 1212993 h 2810796"/>
              <a:gd name="connsiteX1186" fmla="*/ 1802324 w 3531775"/>
              <a:gd name="connsiteY1186" fmla="*/ 1210421 h 2810796"/>
              <a:gd name="connsiteX1187" fmla="*/ 1803562 w 3531775"/>
              <a:gd name="connsiteY1187" fmla="*/ 1214041 h 2810796"/>
              <a:gd name="connsiteX1188" fmla="*/ 1796513 w 3531775"/>
              <a:gd name="connsiteY1188" fmla="*/ 1221089 h 2810796"/>
              <a:gd name="connsiteX1189" fmla="*/ 1795085 w 3531775"/>
              <a:gd name="connsiteY1189" fmla="*/ 1223089 h 2810796"/>
              <a:gd name="connsiteX1190" fmla="*/ 1800800 w 3531775"/>
              <a:gd name="connsiteY1190" fmla="*/ 1230995 h 2810796"/>
              <a:gd name="connsiteX1191" fmla="*/ 1794608 w 3531775"/>
              <a:gd name="connsiteY1191" fmla="*/ 1230042 h 2810796"/>
              <a:gd name="connsiteX1192" fmla="*/ 1787941 w 3531775"/>
              <a:gd name="connsiteY1192" fmla="*/ 1230804 h 2810796"/>
              <a:gd name="connsiteX1193" fmla="*/ 1787750 w 3531775"/>
              <a:gd name="connsiteY1193" fmla="*/ 1237282 h 2810796"/>
              <a:gd name="connsiteX1194" fmla="*/ 1781464 w 3531775"/>
              <a:gd name="connsiteY1194" fmla="*/ 1232233 h 2810796"/>
              <a:gd name="connsiteX1195" fmla="*/ 1773082 w 3531775"/>
              <a:gd name="connsiteY1195" fmla="*/ 1234710 h 2810796"/>
              <a:gd name="connsiteX1196" fmla="*/ 1779368 w 3531775"/>
              <a:gd name="connsiteY1196" fmla="*/ 1244711 h 2810796"/>
              <a:gd name="connsiteX1197" fmla="*/ 1772415 w 3531775"/>
              <a:gd name="connsiteY1197" fmla="*/ 1177941 h 2810796"/>
              <a:gd name="connsiteX1198" fmla="*/ 1764414 w 3531775"/>
              <a:gd name="connsiteY1198" fmla="*/ 1179560 h 2810796"/>
              <a:gd name="connsiteX1199" fmla="*/ 1770320 w 3531775"/>
              <a:gd name="connsiteY1199" fmla="*/ 1188228 h 2810796"/>
              <a:gd name="connsiteX1200" fmla="*/ 1756985 w 3531775"/>
              <a:gd name="connsiteY1200" fmla="*/ 1189752 h 2810796"/>
              <a:gd name="connsiteX1201" fmla="*/ 1757651 w 3531775"/>
              <a:gd name="connsiteY1201" fmla="*/ 1195848 h 2810796"/>
              <a:gd name="connsiteX1202" fmla="*/ 1750508 w 3531775"/>
              <a:gd name="connsiteY1202" fmla="*/ 1191942 h 2810796"/>
              <a:gd name="connsiteX1203" fmla="*/ 1773654 w 3531775"/>
              <a:gd name="connsiteY1203" fmla="*/ 1199658 h 2810796"/>
              <a:gd name="connsiteX1204" fmla="*/ 1771653 w 3531775"/>
              <a:gd name="connsiteY1204" fmla="*/ 1166606 h 2810796"/>
              <a:gd name="connsiteX1205" fmla="*/ 1772415 w 3531775"/>
              <a:gd name="connsiteY1205" fmla="*/ 1177941 h 2810796"/>
              <a:gd name="connsiteX1206" fmla="*/ 1785083 w 3531775"/>
              <a:gd name="connsiteY1206" fmla="*/ 1019730 h 2810796"/>
              <a:gd name="connsiteX1207" fmla="*/ 1781750 w 3531775"/>
              <a:gd name="connsiteY1207" fmla="*/ 1016587 h 2810796"/>
              <a:gd name="connsiteX1208" fmla="*/ 1777940 w 3531775"/>
              <a:gd name="connsiteY1208" fmla="*/ 1018016 h 2810796"/>
              <a:gd name="connsiteX1209" fmla="*/ 1778035 w 3531775"/>
              <a:gd name="connsiteY1209" fmla="*/ 1013634 h 2810796"/>
              <a:gd name="connsiteX1210" fmla="*/ 1770129 w 3531775"/>
              <a:gd name="connsiteY1210" fmla="*/ 1015539 h 2810796"/>
              <a:gd name="connsiteX1211" fmla="*/ 1802038 w 3531775"/>
              <a:gd name="connsiteY1211" fmla="*/ 1019826 h 2810796"/>
              <a:gd name="connsiteX1212" fmla="*/ 1790894 w 3531775"/>
              <a:gd name="connsiteY1212" fmla="*/ 1018492 h 2810796"/>
              <a:gd name="connsiteX1213" fmla="*/ 1788417 w 3531775"/>
              <a:gd name="connsiteY1213" fmla="*/ 1022207 h 2810796"/>
              <a:gd name="connsiteX1214" fmla="*/ 1785083 w 3531775"/>
              <a:gd name="connsiteY1214" fmla="*/ 1019730 h 2810796"/>
              <a:gd name="connsiteX1215" fmla="*/ 1771748 w 3531775"/>
              <a:gd name="connsiteY1215" fmla="*/ 952008 h 2810796"/>
              <a:gd name="connsiteX1216" fmla="*/ 1768796 w 3531775"/>
              <a:gd name="connsiteY1216" fmla="*/ 945912 h 2810796"/>
              <a:gd name="connsiteX1217" fmla="*/ 1762509 w 3531775"/>
              <a:gd name="connsiteY1217" fmla="*/ 947531 h 2810796"/>
              <a:gd name="connsiteX1218" fmla="*/ 1765271 w 3531775"/>
              <a:gd name="connsiteY1218" fmla="*/ 940197 h 2810796"/>
              <a:gd name="connsiteX1219" fmla="*/ 1760128 w 3531775"/>
              <a:gd name="connsiteY1219" fmla="*/ 932862 h 2810796"/>
              <a:gd name="connsiteX1220" fmla="*/ 1752698 w 3531775"/>
              <a:gd name="connsiteY1220" fmla="*/ 941625 h 2810796"/>
              <a:gd name="connsiteX1221" fmla="*/ 1796133 w 3531775"/>
              <a:gd name="connsiteY1221" fmla="*/ 956008 h 2810796"/>
              <a:gd name="connsiteX1222" fmla="*/ 1789941 w 3531775"/>
              <a:gd name="connsiteY1222" fmla="*/ 956199 h 2810796"/>
              <a:gd name="connsiteX1223" fmla="*/ 1780892 w 3531775"/>
              <a:gd name="connsiteY1223" fmla="*/ 951436 h 2810796"/>
              <a:gd name="connsiteX1224" fmla="*/ 1775082 w 3531775"/>
              <a:gd name="connsiteY1224" fmla="*/ 957246 h 2810796"/>
              <a:gd name="connsiteX1225" fmla="*/ 1772891 w 3531775"/>
              <a:gd name="connsiteY1225" fmla="*/ 958294 h 2810796"/>
              <a:gd name="connsiteX1226" fmla="*/ 1771748 w 3531775"/>
              <a:gd name="connsiteY1226" fmla="*/ 952008 h 2810796"/>
              <a:gd name="connsiteX1227" fmla="*/ 1803181 w 3531775"/>
              <a:gd name="connsiteY1227" fmla="*/ 1050306 h 2810796"/>
              <a:gd name="connsiteX1228" fmla="*/ 1796037 w 3531775"/>
              <a:gd name="connsiteY1228" fmla="*/ 1048305 h 2810796"/>
              <a:gd name="connsiteX1229" fmla="*/ 1786512 w 3531775"/>
              <a:gd name="connsiteY1229" fmla="*/ 1046877 h 2810796"/>
              <a:gd name="connsiteX1230" fmla="*/ 1781464 w 3531775"/>
              <a:gd name="connsiteY1230" fmla="*/ 1052877 h 2810796"/>
              <a:gd name="connsiteX1231" fmla="*/ 1778606 w 3531775"/>
              <a:gd name="connsiteY1231" fmla="*/ 1049163 h 2810796"/>
              <a:gd name="connsiteX1232" fmla="*/ 1774034 w 3531775"/>
              <a:gd name="connsiteY1232" fmla="*/ 1045638 h 2810796"/>
              <a:gd name="connsiteX1233" fmla="*/ 1768986 w 3531775"/>
              <a:gd name="connsiteY1233" fmla="*/ 1048020 h 2810796"/>
              <a:gd name="connsiteX1234" fmla="*/ 1769081 w 3531775"/>
              <a:gd name="connsiteY1234" fmla="*/ 1042495 h 2810796"/>
              <a:gd name="connsiteX1235" fmla="*/ 1762319 w 3531775"/>
              <a:gd name="connsiteY1235" fmla="*/ 1038399 h 2810796"/>
              <a:gd name="connsiteX1236" fmla="*/ 1772701 w 3531775"/>
              <a:gd name="connsiteY1236" fmla="*/ 1058688 h 2810796"/>
              <a:gd name="connsiteX1237" fmla="*/ 1803181 w 3531775"/>
              <a:gd name="connsiteY1237" fmla="*/ 1050306 h 2810796"/>
              <a:gd name="connsiteX1238" fmla="*/ 1749650 w 3531775"/>
              <a:gd name="connsiteY1238" fmla="*/ 1019540 h 2810796"/>
              <a:gd name="connsiteX1239" fmla="*/ 1742983 w 3531775"/>
              <a:gd name="connsiteY1239" fmla="*/ 1024588 h 2810796"/>
              <a:gd name="connsiteX1240" fmla="*/ 1739744 w 3531775"/>
              <a:gd name="connsiteY1240" fmla="*/ 1020111 h 2810796"/>
              <a:gd name="connsiteX1241" fmla="*/ 1737268 w 3531775"/>
              <a:gd name="connsiteY1241" fmla="*/ 1014587 h 2810796"/>
              <a:gd name="connsiteX1242" fmla="*/ 1730600 w 3531775"/>
              <a:gd name="connsiteY1242" fmla="*/ 1015825 h 2810796"/>
              <a:gd name="connsiteX1243" fmla="*/ 1734125 w 3531775"/>
              <a:gd name="connsiteY1243" fmla="*/ 1009253 h 2810796"/>
              <a:gd name="connsiteX1244" fmla="*/ 1727933 w 3531775"/>
              <a:gd name="connsiteY1244" fmla="*/ 1030113 h 2810796"/>
              <a:gd name="connsiteX1245" fmla="*/ 1758794 w 3531775"/>
              <a:gd name="connsiteY1245" fmla="*/ 1023636 h 2810796"/>
              <a:gd name="connsiteX1246" fmla="*/ 1749650 w 3531775"/>
              <a:gd name="connsiteY1246" fmla="*/ 1019540 h 2810796"/>
              <a:gd name="connsiteX1247" fmla="*/ 1717932 w 3531775"/>
              <a:gd name="connsiteY1247" fmla="*/ 1053449 h 2810796"/>
              <a:gd name="connsiteX1248" fmla="*/ 1707455 w 3531775"/>
              <a:gd name="connsiteY1248" fmla="*/ 1054878 h 2810796"/>
              <a:gd name="connsiteX1249" fmla="*/ 1749079 w 3531775"/>
              <a:gd name="connsiteY1249" fmla="*/ 1069260 h 2810796"/>
              <a:gd name="connsiteX1250" fmla="*/ 1752222 w 3531775"/>
              <a:gd name="connsiteY1250" fmla="*/ 1052306 h 2810796"/>
              <a:gd name="connsiteX1251" fmla="*/ 1746983 w 3531775"/>
              <a:gd name="connsiteY1251" fmla="*/ 1055164 h 2810796"/>
              <a:gd name="connsiteX1252" fmla="*/ 1736887 w 3531775"/>
              <a:gd name="connsiteY1252" fmla="*/ 1055354 h 2810796"/>
              <a:gd name="connsiteX1253" fmla="*/ 1734791 w 3531775"/>
              <a:gd name="connsiteY1253" fmla="*/ 1062783 h 2810796"/>
              <a:gd name="connsiteX1254" fmla="*/ 1733363 w 3531775"/>
              <a:gd name="connsiteY1254" fmla="*/ 1064689 h 2810796"/>
              <a:gd name="connsiteX1255" fmla="*/ 1729362 w 3531775"/>
              <a:gd name="connsiteY1255" fmla="*/ 1060212 h 2810796"/>
              <a:gd name="connsiteX1256" fmla="*/ 1723742 w 3531775"/>
              <a:gd name="connsiteY1256" fmla="*/ 1056497 h 2810796"/>
              <a:gd name="connsiteX1257" fmla="*/ 1719170 w 3531775"/>
              <a:gd name="connsiteY1257" fmla="*/ 1060783 h 2810796"/>
              <a:gd name="connsiteX1258" fmla="*/ 1717932 w 3531775"/>
              <a:gd name="connsiteY1258" fmla="*/ 1053449 h 2810796"/>
              <a:gd name="connsiteX1259" fmla="*/ 1681261 w 3531775"/>
              <a:gd name="connsiteY1259" fmla="*/ 1081548 h 2810796"/>
              <a:gd name="connsiteX1260" fmla="*/ 1677927 w 3531775"/>
              <a:gd name="connsiteY1260" fmla="*/ 1076976 h 2810796"/>
              <a:gd name="connsiteX1261" fmla="*/ 1673165 w 3531775"/>
              <a:gd name="connsiteY1261" fmla="*/ 1080119 h 2810796"/>
              <a:gd name="connsiteX1262" fmla="*/ 1674308 w 3531775"/>
              <a:gd name="connsiteY1262" fmla="*/ 1072880 h 2810796"/>
              <a:gd name="connsiteX1263" fmla="*/ 1669164 w 3531775"/>
              <a:gd name="connsiteY1263" fmla="*/ 1067737 h 2810796"/>
              <a:gd name="connsiteX1264" fmla="*/ 1664402 w 3531775"/>
              <a:gd name="connsiteY1264" fmla="*/ 1077357 h 2810796"/>
              <a:gd name="connsiteX1265" fmla="*/ 1701740 w 3531775"/>
              <a:gd name="connsiteY1265" fmla="*/ 1077262 h 2810796"/>
              <a:gd name="connsiteX1266" fmla="*/ 1696691 w 3531775"/>
              <a:gd name="connsiteY1266" fmla="*/ 1079452 h 2810796"/>
              <a:gd name="connsiteX1267" fmla="*/ 1688595 w 3531775"/>
              <a:gd name="connsiteY1267" fmla="*/ 1078119 h 2810796"/>
              <a:gd name="connsiteX1268" fmla="*/ 1683071 w 3531775"/>
              <a:gd name="connsiteY1268" fmla="*/ 1086596 h 2810796"/>
              <a:gd name="connsiteX1269" fmla="*/ 1681261 w 3531775"/>
              <a:gd name="connsiteY1269" fmla="*/ 1081548 h 2810796"/>
              <a:gd name="connsiteX1270" fmla="*/ 1700787 w 3531775"/>
              <a:gd name="connsiteY1270" fmla="*/ 1149080 h 2810796"/>
              <a:gd name="connsiteX1271" fmla="*/ 1753651 w 3531775"/>
              <a:gd name="connsiteY1271" fmla="*/ 1147270 h 2810796"/>
              <a:gd name="connsiteX1272" fmla="*/ 1740602 w 3531775"/>
              <a:gd name="connsiteY1272" fmla="*/ 1128696 h 2810796"/>
              <a:gd name="connsiteX1273" fmla="*/ 1741268 w 3531775"/>
              <a:gd name="connsiteY1273" fmla="*/ 1132983 h 2810796"/>
              <a:gd name="connsiteX1274" fmla="*/ 1733172 w 3531775"/>
              <a:gd name="connsiteY1274" fmla="*/ 1140031 h 2810796"/>
              <a:gd name="connsiteX1275" fmla="*/ 1729172 w 3531775"/>
              <a:gd name="connsiteY1275" fmla="*/ 1140984 h 2810796"/>
              <a:gd name="connsiteX1276" fmla="*/ 1734410 w 3531775"/>
              <a:gd name="connsiteY1276" fmla="*/ 1151366 h 2810796"/>
              <a:gd name="connsiteX1277" fmla="*/ 1727267 w 3531775"/>
              <a:gd name="connsiteY1277" fmla="*/ 1148889 h 2810796"/>
              <a:gd name="connsiteX1278" fmla="*/ 1719170 w 3531775"/>
              <a:gd name="connsiteY1278" fmla="*/ 1148223 h 2810796"/>
              <a:gd name="connsiteX1279" fmla="*/ 1717646 w 3531775"/>
              <a:gd name="connsiteY1279" fmla="*/ 1155652 h 2810796"/>
              <a:gd name="connsiteX1280" fmla="*/ 1711074 w 3531775"/>
              <a:gd name="connsiteY1280" fmla="*/ 1148318 h 2810796"/>
              <a:gd name="connsiteX1281" fmla="*/ 1700787 w 3531775"/>
              <a:gd name="connsiteY1281" fmla="*/ 1149080 h 2810796"/>
              <a:gd name="connsiteX1282" fmla="*/ 1748984 w 3531775"/>
              <a:gd name="connsiteY1282" fmla="*/ 1100026 h 2810796"/>
              <a:gd name="connsiteX1283" fmla="*/ 1737458 w 3531775"/>
              <a:gd name="connsiteY1283" fmla="*/ 1100121 h 2810796"/>
              <a:gd name="connsiteX1284" fmla="*/ 1738316 w 3531775"/>
              <a:gd name="connsiteY1284" fmla="*/ 1109075 h 2810796"/>
              <a:gd name="connsiteX1285" fmla="*/ 1727267 w 3531775"/>
              <a:gd name="connsiteY1285" fmla="*/ 1103169 h 2810796"/>
              <a:gd name="connsiteX1286" fmla="*/ 1723838 w 3531775"/>
              <a:gd name="connsiteY1286" fmla="*/ 1108408 h 2810796"/>
              <a:gd name="connsiteX1287" fmla="*/ 1720980 w 3531775"/>
              <a:gd name="connsiteY1287" fmla="*/ 1101360 h 2810796"/>
              <a:gd name="connsiteX1288" fmla="*/ 1721075 w 3531775"/>
              <a:gd name="connsiteY1288" fmla="*/ 1118219 h 2810796"/>
              <a:gd name="connsiteX1289" fmla="*/ 1759271 w 3531775"/>
              <a:gd name="connsiteY1289" fmla="*/ 1100502 h 2810796"/>
              <a:gd name="connsiteX1290" fmla="*/ 1748984 w 3531775"/>
              <a:gd name="connsiteY1290" fmla="*/ 1100026 h 2810796"/>
              <a:gd name="connsiteX1291" fmla="*/ 1798609 w 3531775"/>
              <a:gd name="connsiteY1291" fmla="*/ 1076881 h 2810796"/>
              <a:gd name="connsiteX1292" fmla="*/ 1793465 w 3531775"/>
              <a:gd name="connsiteY1292" fmla="*/ 1078309 h 2810796"/>
              <a:gd name="connsiteX1293" fmla="*/ 1783369 w 3531775"/>
              <a:gd name="connsiteY1293" fmla="*/ 1077738 h 2810796"/>
              <a:gd name="connsiteX1294" fmla="*/ 1779749 w 3531775"/>
              <a:gd name="connsiteY1294" fmla="*/ 1083072 h 2810796"/>
              <a:gd name="connsiteX1295" fmla="*/ 1777940 w 3531775"/>
              <a:gd name="connsiteY1295" fmla="*/ 1079929 h 2810796"/>
              <a:gd name="connsiteX1296" fmla="*/ 1774701 w 3531775"/>
              <a:gd name="connsiteY1296" fmla="*/ 1077166 h 2810796"/>
              <a:gd name="connsiteX1297" fmla="*/ 1769843 w 3531775"/>
              <a:gd name="connsiteY1297" fmla="*/ 1079262 h 2810796"/>
              <a:gd name="connsiteX1298" fmla="*/ 1770891 w 3531775"/>
              <a:gd name="connsiteY1298" fmla="*/ 1074690 h 2810796"/>
              <a:gd name="connsiteX1299" fmla="*/ 1765748 w 3531775"/>
              <a:gd name="connsiteY1299" fmla="*/ 1071546 h 2810796"/>
              <a:gd name="connsiteX1300" fmla="*/ 1770891 w 3531775"/>
              <a:gd name="connsiteY1300" fmla="*/ 1088406 h 2810796"/>
              <a:gd name="connsiteX1301" fmla="*/ 1798609 w 3531775"/>
              <a:gd name="connsiteY1301" fmla="*/ 1076881 h 2810796"/>
              <a:gd name="connsiteX1302" fmla="*/ 1795847 w 3531775"/>
              <a:gd name="connsiteY1302" fmla="*/ 1111647 h 2810796"/>
              <a:gd name="connsiteX1303" fmla="*/ 1787941 w 3531775"/>
              <a:gd name="connsiteY1303" fmla="*/ 1110027 h 2810796"/>
              <a:gd name="connsiteX1304" fmla="*/ 1780226 w 3531775"/>
              <a:gd name="connsiteY1304" fmla="*/ 1112694 h 2810796"/>
              <a:gd name="connsiteX1305" fmla="*/ 1779559 w 3531775"/>
              <a:gd name="connsiteY1305" fmla="*/ 1119648 h 2810796"/>
              <a:gd name="connsiteX1306" fmla="*/ 1775463 w 3531775"/>
              <a:gd name="connsiteY1306" fmla="*/ 1117743 h 2810796"/>
              <a:gd name="connsiteX1307" fmla="*/ 1770415 w 3531775"/>
              <a:gd name="connsiteY1307" fmla="*/ 1116695 h 2810796"/>
              <a:gd name="connsiteX1308" fmla="*/ 1767843 w 3531775"/>
              <a:gd name="connsiteY1308" fmla="*/ 1120600 h 2810796"/>
              <a:gd name="connsiteX1309" fmla="*/ 1765271 w 3531775"/>
              <a:gd name="connsiteY1309" fmla="*/ 1116123 h 2810796"/>
              <a:gd name="connsiteX1310" fmla="*/ 1758318 w 3531775"/>
              <a:gd name="connsiteY1310" fmla="*/ 1115647 h 2810796"/>
              <a:gd name="connsiteX1311" fmla="*/ 1795847 w 3531775"/>
              <a:gd name="connsiteY1311" fmla="*/ 1111647 h 2810796"/>
              <a:gd name="connsiteX1312" fmla="*/ 1739649 w 3531775"/>
              <a:gd name="connsiteY1312" fmla="*/ 1284811 h 2810796"/>
              <a:gd name="connsiteX1313" fmla="*/ 1764319 w 3531775"/>
              <a:gd name="connsiteY1313" fmla="*/ 1261570 h 2810796"/>
              <a:gd name="connsiteX1314" fmla="*/ 1763652 w 3531775"/>
              <a:gd name="connsiteY1314" fmla="*/ 1267000 h 2810796"/>
              <a:gd name="connsiteX1315" fmla="*/ 1758318 w 3531775"/>
              <a:gd name="connsiteY1315" fmla="*/ 1273095 h 2810796"/>
              <a:gd name="connsiteX1316" fmla="*/ 1757366 w 3531775"/>
              <a:gd name="connsiteY1316" fmla="*/ 1274810 h 2810796"/>
              <a:gd name="connsiteX1317" fmla="*/ 1762700 w 3531775"/>
              <a:gd name="connsiteY1317" fmla="*/ 1279858 h 2810796"/>
              <a:gd name="connsiteX1318" fmla="*/ 1757842 w 3531775"/>
              <a:gd name="connsiteY1318" fmla="*/ 1281096 h 2810796"/>
              <a:gd name="connsiteX1319" fmla="*/ 1752127 w 3531775"/>
              <a:gd name="connsiteY1319" fmla="*/ 1281573 h 2810796"/>
              <a:gd name="connsiteX1320" fmla="*/ 1752698 w 3531775"/>
              <a:gd name="connsiteY1320" fmla="*/ 1287288 h 2810796"/>
              <a:gd name="connsiteX1321" fmla="*/ 1746698 w 3531775"/>
              <a:gd name="connsiteY1321" fmla="*/ 1282716 h 2810796"/>
              <a:gd name="connsiteX1322" fmla="*/ 1739649 w 3531775"/>
              <a:gd name="connsiteY1322" fmla="*/ 1284811 h 2810796"/>
              <a:gd name="connsiteX1323" fmla="*/ 1727552 w 3531775"/>
              <a:gd name="connsiteY1323" fmla="*/ 1238329 h 2810796"/>
              <a:gd name="connsiteX1324" fmla="*/ 1763462 w 3531775"/>
              <a:gd name="connsiteY1324" fmla="*/ 1226137 h 2810796"/>
              <a:gd name="connsiteX1325" fmla="*/ 1755556 w 3531775"/>
              <a:gd name="connsiteY1325" fmla="*/ 1222899 h 2810796"/>
              <a:gd name="connsiteX1326" fmla="*/ 1748126 w 3531775"/>
              <a:gd name="connsiteY1326" fmla="*/ 1226042 h 2810796"/>
              <a:gd name="connsiteX1327" fmla="*/ 1746412 w 3531775"/>
              <a:gd name="connsiteY1327" fmla="*/ 1227185 h 2810796"/>
              <a:gd name="connsiteX1328" fmla="*/ 1747936 w 3531775"/>
              <a:gd name="connsiteY1328" fmla="*/ 1236138 h 2810796"/>
              <a:gd name="connsiteX1329" fmla="*/ 1743745 w 3531775"/>
              <a:gd name="connsiteY1329" fmla="*/ 1232900 h 2810796"/>
              <a:gd name="connsiteX1330" fmla="*/ 1738601 w 3531775"/>
              <a:gd name="connsiteY1330" fmla="*/ 1230900 h 2810796"/>
              <a:gd name="connsiteX1331" fmla="*/ 1736315 w 3531775"/>
              <a:gd name="connsiteY1331" fmla="*/ 1236043 h 2810796"/>
              <a:gd name="connsiteX1332" fmla="*/ 1733458 w 3531775"/>
              <a:gd name="connsiteY1332" fmla="*/ 1229471 h 2810796"/>
              <a:gd name="connsiteX1333" fmla="*/ 1726409 w 3531775"/>
              <a:gd name="connsiteY1333" fmla="*/ 1228137 h 2810796"/>
              <a:gd name="connsiteX1334" fmla="*/ 1727552 w 3531775"/>
              <a:gd name="connsiteY1334" fmla="*/ 1238329 h 2810796"/>
              <a:gd name="connsiteX1335" fmla="*/ 1688881 w 3531775"/>
              <a:gd name="connsiteY1335" fmla="*/ 1210231 h 2810796"/>
              <a:gd name="connsiteX1336" fmla="*/ 1729553 w 3531775"/>
              <a:gd name="connsiteY1336" fmla="*/ 1191466 h 2810796"/>
              <a:gd name="connsiteX1337" fmla="*/ 1719456 w 3531775"/>
              <a:gd name="connsiteY1337" fmla="*/ 1188514 h 2810796"/>
              <a:gd name="connsiteX1338" fmla="*/ 1712503 w 3531775"/>
              <a:gd name="connsiteY1338" fmla="*/ 1194229 h 2810796"/>
              <a:gd name="connsiteX1339" fmla="*/ 1709264 w 3531775"/>
              <a:gd name="connsiteY1339" fmla="*/ 1194610 h 2810796"/>
              <a:gd name="connsiteX1340" fmla="*/ 1712693 w 3531775"/>
              <a:gd name="connsiteY1340" fmla="*/ 1204992 h 2810796"/>
              <a:gd name="connsiteX1341" fmla="*/ 1707169 w 3531775"/>
              <a:gd name="connsiteY1341" fmla="*/ 1201658 h 2810796"/>
              <a:gd name="connsiteX1342" fmla="*/ 1700692 w 3531775"/>
              <a:gd name="connsiteY1342" fmla="*/ 1199848 h 2810796"/>
              <a:gd name="connsiteX1343" fmla="*/ 1698882 w 3531775"/>
              <a:gd name="connsiteY1343" fmla="*/ 1206325 h 2810796"/>
              <a:gd name="connsiteX1344" fmla="*/ 1694310 w 3531775"/>
              <a:gd name="connsiteY1344" fmla="*/ 1198800 h 2810796"/>
              <a:gd name="connsiteX1345" fmla="*/ 1685833 w 3531775"/>
              <a:gd name="connsiteY1345" fmla="*/ 1197943 h 2810796"/>
              <a:gd name="connsiteX1346" fmla="*/ 1688881 w 3531775"/>
              <a:gd name="connsiteY1346" fmla="*/ 1210231 h 2810796"/>
              <a:gd name="connsiteX1347" fmla="*/ 1658877 w 3531775"/>
              <a:gd name="connsiteY1347" fmla="*/ 1126029 h 2810796"/>
              <a:gd name="connsiteX1348" fmla="*/ 1692119 w 3531775"/>
              <a:gd name="connsiteY1348" fmla="*/ 1118029 h 2810796"/>
              <a:gd name="connsiteX1349" fmla="*/ 1688881 w 3531775"/>
              <a:gd name="connsiteY1349" fmla="*/ 1122410 h 2810796"/>
              <a:gd name="connsiteX1350" fmla="*/ 1681166 w 3531775"/>
              <a:gd name="connsiteY1350" fmla="*/ 1125172 h 2810796"/>
              <a:gd name="connsiteX1351" fmla="*/ 1679451 w 3531775"/>
              <a:gd name="connsiteY1351" fmla="*/ 1126220 h 2810796"/>
              <a:gd name="connsiteX1352" fmla="*/ 1681070 w 3531775"/>
              <a:gd name="connsiteY1352" fmla="*/ 1135554 h 2810796"/>
              <a:gd name="connsiteX1353" fmla="*/ 1671450 w 3531775"/>
              <a:gd name="connsiteY1353" fmla="*/ 1129554 h 2810796"/>
              <a:gd name="connsiteX1354" fmla="*/ 1669069 w 3531775"/>
              <a:gd name="connsiteY1354" fmla="*/ 1134888 h 2810796"/>
              <a:gd name="connsiteX1355" fmla="*/ 1666116 w 3531775"/>
              <a:gd name="connsiteY1355" fmla="*/ 1127839 h 2810796"/>
              <a:gd name="connsiteX1356" fmla="*/ 1658877 w 3531775"/>
              <a:gd name="connsiteY1356" fmla="*/ 1126029 h 2810796"/>
              <a:gd name="connsiteX1357" fmla="*/ 1666688 w 3531775"/>
              <a:gd name="connsiteY1357" fmla="*/ 1006681 h 2810796"/>
              <a:gd name="connsiteX1358" fmla="*/ 1674308 w 3531775"/>
              <a:gd name="connsiteY1358" fmla="*/ 1038399 h 2810796"/>
              <a:gd name="connsiteX1359" fmla="*/ 1705359 w 3531775"/>
              <a:gd name="connsiteY1359" fmla="*/ 1018016 h 2810796"/>
              <a:gd name="connsiteX1360" fmla="*/ 1699454 w 3531775"/>
              <a:gd name="connsiteY1360" fmla="*/ 1020397 h 2810796"/>
              <a:gd name="connsiteX1361" fmla="*/ 1690405 w 3531775"/>
              <a:gd name="connsiteY1361" fmla="*/ 1020492 h 2810796"/>
              <a:gd name="connsiteX1362" fmla="*/ 1687547 w 3531775"/>
              <a:gd name="connsiteY1362" fmla="*/ 1018778 h 2810796"/>
              <a:gd name="connsiteX1363" fmla="*/ 1683833 w 3531775"/>
              <a:gd name="connsiteY1363" fmla="*/ 1028874 h 2810796"/>
              <a:gd name="connsiteX1364" fmla="*/ 1681356 w 3531775"/>
              <a:gd name="connsiteY1364" fmla="*/ 1023731 h 2810796"/>
              <a:gd name="connsiteX1365" fmla="*/ 1677356 w 3531775"/>
              <a:gd name="connsiteY1365" fmla="*/ 1017444 h 2810796"/>
              <a:gd name="connsiteX1366" fmla="*/ 1671926 w 3531775"/>
              <a:gd name="connsiteY1366" fmla="*/ 1021350 h 2810796"/>
              <a:gd name="connsiteX1367" fmla="*/ 1672974 w 3531775"/>
              <a:gd name="connsiteY1367" fmla="*/ 1012587 h 2810796"/>
              <a:gd name="connsiteX1368" fmla="*/ 1666688 w 3531775"/>
              <a:gd name="connsiteY1368" fmla="*/ 1006681 h 2810796"/>
              <a:gd name="connsiteX1369" fmla="*/ 1692215 w 3531775"/>
              <a:gd name="connsiteY1369" fmla="*/ 974677 h 2810796"/>
              <a:gd name="connsiteX1370" fmla="*/ 1687071 w 3531775"/>
              <a:gd name="connsiteY1370" fmla="*/ 980583 h 2810796"/>
              <a:gd name="connsiteX1371" fmla="*/ 1684595 w 3531775"/>
              <a:gd name="connsiteY1371" fmla="*/ 973248 h 2810796"/>
              <a:gd name="connsiteX1372" fmla="*/ 1680213 w 3531775"/>
              <a:gd name="connsiteY1372" fmla="*/ 976011 h 2810796"/>
              <a:gd name="connsiteX1373" fmla="*/ 1681451 w 3531775"/>
              <a:gd name="connsiteY1373" fmla="*/ 969343 h 2810796"/>
              <a:gd name="connsiteX1374" fmla="*/ 1681166 w 3531775"/>
              <a:gd name="connsiteY1374" fmla="*/ 989155 h 2810796"/>
              <a:gd name="connsiteX1375" fmla="*/ 1701168 w 3531775"/>
              <a:gd name="connsiteY1375" fmla="*/ 976487 h 2810796"/>
              <a:gd name="connsiteX1376" fmla="*/ 1694024 w 3531775"/>
              <a:gd name="connsiteY1376" fmla="*/ 974772 h 2810796"/>
              <a:gd name="connsiteX1377" fmla="*/ 1692215 w 3531775"/>
              <a:gd name="connsiteY1377" fmla="*/ 974677 h 2810796"/>
              <a:gd name="connsiteX1378" fmla="*/ 1732982 w 3531775"/>
              <a:gd name="connsiteY1378" fmla="*/ 929814 h 2810796"/>
              <a:gd name="connsiteX1379" fmla="*/ 1727648 w 3531775"/>
              <a:gd name="connsiteY1379" fmla="*/ 930767 h 2810796"/>
              <a:gd name="connsiteX1380" fmla="*/ 1720028 w 3531775"/>
              <a:gd name="connsiteY1380" fmla="*/ 927433 h 2810796"/>
              <a:gd name="connsiteX1381" fmla="*/ 1718027 w 3531775"/>
              <a:gd name="connsiteY1381" fmla="*/ 926957 h 2810796"/>
              <a:gd name="connsiteX1382" fmla="*/ 1712789 w 3531775"/>
              <a:gd name="connsiteY1382" fmla="*/ 934767 h 2810796"/>
              <a:gd name="connsiteX1383" fmla="*/ 1712122 w 3531775"/>
              <a:gd name="connsiteY1383" fmla="*/ 929243 h 2810796"/>
              <a:gd name="connsiteX1384" fmla="*/ 1709836 w 3531775"/>
              <a:gd name="connsiteY1384" fmla="*/ 923909 h 2810796"/>
              <a:gd name="connsiteX1385" fmla="*/ 1704407 w 3531775"/>
              <a:gd name="connsiteY1385" fmla="*/ 926100 h 2810796"/>
              <a:gd name="connsiteX1386" fmla="*/ 1706979 w 3531775"/>
              <a:gd name="connsiteY1386" fmla="*/ 918956 h 2810796"/>
              <a:gd name="connsiteX1387" fmla="*/ 1702883 w 3531775"/>
              <a:gd name="connsiteY1387" fmla="*/ 912765 h 2810796"/>
              <a:gd name="connsiteX1388" fmla="*/ 1732982 w 3531775"/>
              <a:gd name="connsiteY1388" fmla="*/ 929814 h 2810796"/>
              <a:gd name="connsiteX1389" fmla="*/ 1731362 w 3531775"/>
              <a:gd name="connsiteY1389" fmla="*/ 979059 h 2810796"/>
              <a:gd name="connsiteX1390" fmla="*/ 1731458 w 3531775"/>
              <a:gd name="connsiteY1390" fmla="*/ 969534 h 2810796"/>
              <a:gd name="connsiteX1391" fmla="*/ 1736411 w 3531775"/>
              <a:gd name="connsiteY1391" fmla="*/ 997251 h 2810796"/>
              <a:gd name="connsiteX1392" fmla="*/ 1764033 w 3531775"/>
              <a:gd name="connsiteY1392" fmla="*/ 979440 h 2810796"/>
              <a:gd name="connsiteX1393" fmla="*/ 1753270 w 3531775"/>
              <a:gd name="connsiteY1393" fmla="*/ 978868 h 2810796"/>
              <a:gd name="connsiteX1394" fmla="*/ 1749650 w 3531775"/>
              <a:gd name="connsiteY1394" fmla="*/ 976773 h 2810796"/>
              <a:gd name="connsiteX1395" fmla="*/ 1746507 w 3531775"/>
              <a:gd name="connsiteY1395" fmla="*/ 987536 h 2810796"/>
              <a:gd name="connsiteX1396" fmla="*/ 1737268 w 3531775"/>
              <a:gd name="connsiteY1396" fmla="*/ 974868 h 2810796"/>
              <a:gd name="connsiteX1397" fmla="*/ 1731362 w 3531775"/>
              <a:gd name="connsiteY1397" fmla="*/ 979059 h 2810796"/>
              <a:gd name="connsiteX1398" fmla="*/ 1750222 w 3531775"/>
              <a:gd name="connsiteY1398" fmla="*/ 884761 h 2810796"/>
              <a:gd name="connsiteX1399" fmla="*/ 1737649 w 3531775"/>
              <a:gd name="connsiteY1399" fmla="*/ 908383 h 2810796"/>
              <a:gd name="connsiteX1400" fmla="*/ 1769748 w 3531775"/>
              <a:gd name="connsiteY1400" fmla="*/ 913146 h 2810796"/>
              <a:gd name="connsiteX1401" fmla="*/ 1764414 w 3531775"/>
              <a:gd name="connsiteY1401" fmla="*/ 911526 h 2810796"/>
              <a:gd name="connsiteX1402" fmla="*/ 1758985 w 3531775"/>
              <a:gd name="connsiteY1402" fmla="*/ 905240 h 2810796"/>
              <a:gd name="connsiteX1403" fmla="*/ 1757366 w 3531775"/>
              <a:gd name="connsiteY1403" fmla="*/ 903906 h 2810796"/>
              <a:gd name="connsiteX1404" fmla="*/ 1749174 w 3531775"/>
              <a:gd name="connsiteY1404" fmla="*/ 908002 h 2810796"/>
              <a:gd name="connsiteX1405" fmla="*/ 1751079 w 3531775"/>
              <a:gd name="connsiteY1405" fmla="*/ 902954 h 2810796"/>
              <a:gd name="connsiteX1406" fmla="*/ 1751460 w 3531775"/>
              <a:gd name="connsiteY1406" fmla="*/ 897334 h 2810796"/>
              <a:gd name="connsiteX1407" fmla="*/ 1745745 w 3531775"/>
              <a:gd name="connsiteY1407" fmla="*/ 896572 h 2810796"/>
              <a:gd name="connsiteX1408" fmla="*/ 1751174 w 3531775"/>
              <a:gd name="connsiteY1408" fmla="*/ 891810 h 2810796"/>
              <a:gd name="connsiteX1409" fmla="*/ 1750222 w 3531775"/>
              <a:gd name="connsiteY1409" fmla="*/ 884761 h 2810796"/>
              <a:gd name="connsiteX1410" fmla="*/ 1789465 w 3531775"/>
              <a:gd name="connsiteY1410" fmla="*/ 864854 h 2810796"/>
              <a:gd name="connsiteX1411" fmla="*/ 1781750 w 3531775"/>
              <a:gd name="connsiteY1411" fmla="*/ 859996 h 2810796"/>
              <a:gd name="connsiteX1412" fmla="*/ 1780321 w 3531775"/>
              <a:gd name="connsiteY1412" fmla="*/ 856948 h 2810796"/>
              <a:gd name="connsiteX1413" fmla="*/ 1771463 w 3531775"/>
              <a:gd name="connsiteY1413" fmla="*/ 863425 h 2810796"/>
              <a:gd name="connsiteX1414" fmla="*/ 1772415 w 3531775"/>
              <a:gd name="connsiteY1414" fmla="*/ 850281 h 2810796"/>
              <a:gd name="connsiteX1415" fmla="*/ 1765652 w 3531775"/>
              <a:gd name="connsiteY1415" fmla="*/ 850471 h 2810796"/>
              <a:gd name="connsiteX1416" fmla="*/ 1771272 w 3531775"/>
              <a:gd name="connsiteY1416" fmla="*/ 843708 h 2810796"/>
              <a:gd name="connsiteX1417" fmla="*/ 1769177 w 3531775"/>
              <a:gd name="connsiteY1417" fmla="*/ 835326 h 2810796"/>
              <a:gd name="connsiteX1418" fmla="*/ 1758604 w 3531775"/>
              <a:gd name="connsiteY1418" fmla="*/ 842280 h 2810796"/>
              <a:gd name="connsiteX1419" fmla="*/ 1790132 w 3531775"/>
              <a:gd name="connsiteY1419" fmla="*/ 875712 h 2810796"/>
              <a:gd name="connsiteX1420" fmla="*/ 1789465 w 3531775"/>
              <a:gd name="connsiteY1420" fmla="*/ 864854 h 2810796"/>
              <a:gd name="connsiteX1421" fmla="*/ 1799466 w 3531775"/>
              <a:gd name="connsiteY1421" fmla="*/ 902859 h 2810796"/>
              <a:gd name="connsiteX1422" fmla="*/ 1793656 w 3531775"/>
              <a:gd name="connsiteY1422" fmla="*/ 905526 h 2810796"/>
              <a:gd name="connsiteX1423" fmla="*/ 1795180 w 3531775"/>
              <a:gd name="connsiteY1423" fmla="*/ 897239 h 2810796"/>
              <a:gd name="connsiteX1424" fmla="*/ 1794894 w 3531775"/>
              <a:gd name="connsiteY1424" fmla="*/ 922194 h 2810796"/>
              <a:gd name="connsiteX1425" fmla="*/ 1820993 w 3531775"/>
              <a:gd name="connsiteY1425" fmla="*/ 910574 h 2810796"/>
              <a:gd name="connsiteX1426" fmla="*/ 1811754 w 3531775"/>
              <a:gd name="connsiteY1426" fmla="*/ 906669 h 2810796"/>
              <a:gd name="connsiteX1427" fmla="*/ 1809372 w 3531775"/>
              <a:gd name="connsiteY1427" fmla="*/ 906192 h 2810796"/>
              <a:gd name="connsiteX1428" fmla="*/ 1804991 w 3531775"/>
              <a:gd name="connsiteY1428" fmla="*/ 915336 h 2810796"/>
              <a:gd name="connsiteX1429" fmla="*/ 1799466 w 3531775"/>
              <a:gd name="connsiteY1429" fmla="*/ 902859 h 2810796"/>
              <a:gd name="connsiteX1430" fmla="*/ 1840900 w 3531775"/>
              <a:gd name="connsiteY1430" fmla="*/ 810657 h 2810796"/>
              <a:gd name="connsiteX1431" fmla="*/ 1834994 w 3531775"/>
              <a:gd name="connsiteY1431" fmla="*/ 804656 h 2810796"/>
              <a:gd name="connsiteX1432" fmla="*/ 1833280 w 3531775"/>
              <a:gd name="connsiteY1432" fmla="*/ 803513 h 2810796"/>
              <a:gd name="connsiteX1433" fmla="*/ 1825469 w 3531775"/>
              <a:gd name="connsiteY1433" fmla="*/ 808942 h 2810796"/>
              <a:gd name="connsiteX1434" fmla="*/ 1826708 w 3531775"/>
              <a:gd name="connsiteY1434" fmla="*/ 797512 h 2810796"/>
              <a:gd name="connsiteX1435" fmla="*/ 1820897 w 3531775"/>
              <a:gd name="connsiteY1435" fmla="*/ 797512 h 2810796"/>
              <a:gd name="connsiteX1436" fmla="*/ 1825850 w 3531775"/>
              <a:gd name="connsiteY1436" fmla="*/ 791892 h 2810796"/>
              <a:gd name="connsiteX1437" fmla="*/ 1824231 w 3531775"/>
              <a:gd name="connsiteY1437" fmla="*/ 784653 h 2810796"/>
              <a:gd name="connsiteX1438" fmla="*/ 1814992 w 3531775"/>
              <a:gd name="connsiteY1438" fmla="*/ 790273 h 2810796"/>
              <a:gd name="connsiteX1439" fmla="*/ 1840805 w 3531775"/>
              <a:gd name="connsiteY1439" fmla="*/ 820086 h 2810796"/>
              <a:gd name="connsiteX1440" fmla="*/ 1840900 w 3531775"/>
              <a:gd name="connsiteY1440" fmla="*/ 810657 h 2810796"/>
              <a:gd name="connsiteX1441" fmla="*/ 1854711 w 3531775"/>
              <a:gd name="connsiteY1441" fmla="*/ 868759 h 2810796"/>
              <a:gd name="connsiteX1442" fmla="*/ 1847186 w 3531775"/>
              <a:gd name="connsiteY1442" fmla="*/ 868664 h 2810796"/>
              <a:gd name="connsiteX1443" fmla="*/ 1836995 w 3531775"/>
              <a:gd name="connsiteY1443" fmla="*/ 864092 h 2810796"/>
              <a:gd name="connsiteX1444" fmla="*/ 1834518 w 3531775"/>
              <a:gd name="connsiteY1444" fmla="*/ 860663 h 2810796"/>
              <a:gd name="connsiteX1445" fmla="*/ 1826327 w 3531775"/>
              <a:gd name="connsiteY1445" fmla="*/ 870093 h 2810796"/>
              <a:gd name="connsiteX1446" fmla="*/ 1828422 w 3531775"/>
              <a:gd name="connsiteY1446" fmla="*/ 853614 h 2810796"/>
              <a:gd name="connsiteX1447" fmla="*/ 1815944 w 3531775"/>
              <a:gd name="connsiteY1447" fmla="*/ 855710 h 2810796"/>
              <a:gd name="connsiteX1448" fmla="*/ 1820421 w 3531775"/>
              <a:gd name="connsiteY1448" fmla="*/ 846471 h 2810796"/>
              <a:gd name="connsiteX1449" fmla="*/ 1815563 w 3531775"/>
              <a:gd name="connsiteY1449" fmla="*/ 836946 h 2810796"/>
              <a:gd name="connsiteX1450" fmla="*/ 1805276 w 3531775"/>
              <a:gd name="connsiteY1450" fmla="*/ 847328 h 2810796"/>
              <a:gd name="connsiteX1451" fmla="*/ 1854711 w 3531775"/>
              <a:gd name="connsiteY1451" fmla="*/ 868759 h 2810796"/>
              <a:gd name="connsiteX1452" fmla="*/ 1880714 w 3531775"/>
              <a:gd name="connsiteY1452" fmla="*/ 800370 h 2810796"/>
              <a:gd name="connsiteX1453" fmla="*/ 1877571 w 3531775"/>
              <a:gd name="connsiteY1453" fmla="*/ 792559 h 2810796"/>
              <a:gd name="connsiteX1454" fmla="*/ 1876428 w 3531775"/>
              <a:gd name="connsiteY1454" fmla="*/ 790845 h 2810796"/>
              <a:gd name="connsiteX1455" fmla="*/ 1867094 w 3531775"/>
              <a:gd name="connsiteY1455" fmla="*/ 792273 h 2810796"/>
              <a:gd name="connsiteX1456" fmla="*/ 1870523 w 3531775"/>
              <a:gd name="connsiteY1456" fmla="*/ 787987 h 2810796"/>
              <a:gd name="connsiteX1457" fmla="*/ 1872713 w 3531775"/>
              <a:gd name="connsiteY1457" fmla="*/ 782748 h 2810796"/>
              <a:gd name="connsiteX1458" fmla="*/ 1867379 w 3531775"/>
              <a:gd name="connsiteY1458" fmla="*/ 780177 h 2810796"/>
              <a:gd name="connsiteX1459" fmla="*/ 1874142 w 3531775"/>
              <a:gd name="connsiteY1459" fmla="*/ 777319 h 2810796"/>
              <a:gd name="connsiteX1460" fmla="*/ 1875476 w 3531775"/>
              <a:gd name="connsiteY1460" fmla="*/ 770080 h 2810796"/>
              <a:gd name="connsiteX1461" fmla="*/ 1864903 w 3531775"/>
              <a:gd name="connsiteY1461" fmla="*/ 771128 h 2810796"/>
              <a:gd name="connsiteX1462" fmla="*/ 1876809 w 3531775"/>
              <a:gd name="connsiteY1462" fmla="*/ 808561 h 2810796"/>
              <a:gd name="connsiteX1463" fmla="*/ 1880714 w 3531775"/>
              <a:gd name="connsiteY1463" fmla="*/ 800370 h 2810796"/>
              <a:gd name="connsiteX1464" fmla="*/ 1887287 w 3531775"/>
              <a:gd name="connsiteY1464" fmla="*/ 847709 h 2810796"/>
              <a:gd name="connsiteX1465" fmla="*/ 1879095 w 3531775"/>
              <a:gd name="connsiteY1465" fmla="*/ 851614 h 2810796"/>
              <a:gd name="connsiteX1466" fmla="*/ 1876428 w 3531775"/>
              <a:gd name="connsiteY1466" fmla="*/ 851900 h 2810796"/>
              <a:gd name="connsiteX1467" fmla="*/ 1877952 w 3531775"/>
              <a:gd name="connsiteY1467" fmla="*/ 845518 h 2810796"/>
              <a:gd name="connsiteX1468" fmla="*/ 1877571 w 3531775"/>
              <a:gd name="connsiteY1468" fmla="*/ 838470 h 2810796"/>
              <a:gd name="connsiteX1469" fmla="*/ 1870808 w 3531775"/>
              <a:gd name="connsiteY1469" fmla="*/ 837993 h 2810796"/>
              <a:gd name="connsiteX1470" fmla="*/ 1876428 w 3531775"/>
              <a:gd name="connsiteY1470" fmla="*/ 831707 h 2810796"/>
              <a:gd name="connsiteX1471" fmla="*/ 1862998 w 3531775"/>
              <a:gd name="connsiteY1471" fmla="*/ 852852 h 2810796"/>
              <a:gd name="connsiteX1472" fmla="*/ 1894240 w 3531775"/>
              <a:gd name="connsiteY1472" fmla="*/ 855519 h 2810796"/>
              <a:gd name="connsiteX1473" fmla="*/ 1887287 w 3531775"/>
              <a:gd name="connsiteY1473" fmla="*/ 847709 h 2810796"/>
              <a:gd name="connsiteX1474" fmla="*/ 1915100 w 3531775"/>
              <a:gd name="connsiteY1474" fmla="*/ 732933 h 2810796"/>
              <a:gd name="connsiteX1475" fmla="*/ 1896431 w 3531775"/>
              <a:gd name="connsiteY1475" fmla="*/ 759317 h 2810796"/>
              <a:gd name="connsiteX1476" fmla="*/ 1933197 w 3531775"/>
              <a:gd name="connsiteY1476" fmla="*/ 769890 h 2810796"/>
              <a:gd name="connsiteX1477" fmla="*/ 1927196 w 3531775"/>
              <a:gd name="connsiteY1477" fmla="*/ 767127 h 2810796"/>
              <a:gd name="connsiteX1478" fmla="*/ 1922053 w 3531775"/>
              <a:gd name="connsiteY1478" fmla="*/ 758745 h 2810796"/>
              <a:gd name="connsiteX1479" fmla="*/ 1912909 w 3531775"/>
              <a:gd name="connsiteY1479" fmla="*/ 761031 h 2810796"/>
              <a:gd name="connsiteX1480" fmla="*/ 1912433 w 3531775"/>
              <a:gd name="connsiteY1480" fmla="*/ 755412 h 2810796"/>
              <a:gd name="connsiteX1481" fmla="*/ 1914528 w 3531775"/>
              <a:gd name="connsiteY1481" fmla="*/ 748173 h 2810796"/>
              <a:gd name="connsiteX1482" fmla="*/ 1907956 w 3531775"/>
              <a:gd name="connsiteY1482" fmla="*/ 746458 h 2810796"/>
              <a:gd name="connsiteX1483" fmla="*/ 1915100 w 3531775"/>
              <a:gd name="connsiteY1483" fmla="*/ 741410 h 2810796"/>
              <a:gd name="connsiteX1484" fmla="*/ 1915100 w 3531775"/>
              <a:gd name="connsiteY1484" fmla="*/ 732933 h 2810796"/>
              <a:gd name="connsiteX1485" fmla="*/ 2078168 w 3531775"/>
              <a:gd name="connsiteY1485" fmla="*/ 741696 h 2810796"/>
              <a:gd name="connsiteX1486" fmla="*/ 2277717 w 3531775"/>
              <a:gd name="connsiteY1486" fmla="*/ 693213 h 2810796"/>
              <a:gd name="connsiteX1487" fmla="*/ 1896812 w 3531775"/>
              <a:gd name="connsiteY1487" fmla="*/ 580628 h 2810796"/>
              <a:gd name="connsiteX1488" fmla="*/ 2078168 w 3531775"/>
              <a:gd name="connsiteY1488" fmla="*/ 741696 h 2810796"/>
              <a:gd name="connsiteX1489" fmla="*/ 2101218 w 3531775"/>
              <a:gd name="connsiteY1489" fmla="*/ 572246 h 2810796"/>
              <a:gd name="connsiteX1490" fmla="*/ 1894049 w 3531775"/>
              <a:gd name="connsiteY1490" fmla="*/ 506523 h 2810796"/>
              <a:gd name="connsiteX1491" fmla="*/ 2101218 w 3531775"/>
              <a:gd name="connsiteY1491" fmla="*/ 572246 h 2810796"/>
              <a:gd name="connsiteX1492" fmla="*/ 2004063 w 3531775"/>
              <a:gd name="connsiteY1492" fmla="*/ 469185 h 2810796"/>
              <a:gd name="connsiteX1493" fmla="*/ 2166941 w 3531775"/>
              <a:gd name="connsiteY1493" fmla="*/ 503856 h 2810796"/>
              <a:gd name="connsiteX1494" fmla="*/ 2004063 w 3531775"/>
              <a:gd name="connsiteY1494" fmla="*/ 469185 h 2810796"/>
              <a:gd name="connsiteX1495" fmla="*/ 2185134 w 3531775"/>
              <a:gd name="connsiteY1495" fmla="*/ 508524 h 2810796"/>
              <a:gd name="connsiteX1496" fmla="*/ 1963582 w 3531775"/>
              <a:gd name="connsiteY1496" fmla="*/ 468233 h 2810796"/>
              <a:gd name="connsiteX1497" fmla="*/ 1771844 w 3531775"/>
              <a:gd name="connsiteY1497" fmla="*/ 457946 h 2810796"/>
              <a:gd name="connsiteX1498" fmla="*/ 1906622 w 3531775"/>
              <a:gd name="connsiteY1498" fmla="*/ 437943 h 2810796"/>
              <a:gd name="connsiteX1499" fmla="*/ 1905003 w 3531775"/>
              <a:gd name="connsiteY1499" fmla="*/ 437181 h 2810796"/>
              <a:gd name="connsiteX1500" fmla="*/ 1941960 w 3531775"/>
              <a:gd name="connsiteY1500" fmla="*/ 464613 h 2810796"/>
              <a:gd name="connsiteX1501" fmla="*/ 1941770 w 3531775"/>
              <a:gd name="connsiteY1501" fmla="*/ 464423 h 2810796"/>
              <a:gd name="connsiteX1502" fmla="*/ 2093122 w 3531775"/>
              <a:gd name="connsiteY1502" fmla="*/ 553767 h 2810796"/>
              <a:gd name="connsiteX1503" fmla="*/ 2092265 w 3531775"/>
              <a:gd name="connsiteY1503" fmla="*/ 553767 h 2810796"/>
              <a:gd name="connsiteX1504" fmla="*/ 2093503 w 3531775"/>
              <a:gd name="connsiteY1504" fmla="*/ 553767 h 2810796"/>
              <a:gd name="connsiteX1505" fmla="*/ 2093122 w 3531775"/>
              <a:gd name="connsiteY1505" fmla="*/ 553767 h 2810796"/>
              <a:gd name="connsiteX1506" fmla="*/ 2100647 w 3531775"/>
              <a:gd name="connsiteY1506" fmla="*/ 553482 h 2810796"/>
              <a:gd name="connsiteX1507" fmla="*/ 2097504 w 3531775"/>
              <a:gd name="connsiteY1507" fmla="*/ 553672 h 2810796"/>
              <a:gd name="connsiteX1508" fmla="*/ 2101314 w 3531775"/>
              <a:gd name="connsiteY1508" fmla="*/ 553482 h 2810796"/>
              <a:gd name="connsiteX1509" fmla="*/ 2100647 w 3531775"/>
              <a:gd name="connsiteY1509" fmla="*/ 553482 h 2810796"/>
              <a:gd name="connsiteX1510" fmla="*/ 2110458 w 3531775"/>
              <a:gd name="connsiteY1510" fmla="*/ 552720 h 2810796"/>
              <a:gd name="connsiteX1511" fmla="*/ 2109029 w 3531775"/>
              <a:gd name="connsiteY1511" fmla="*/ 552815 h 2810796"/>
              <a:gd name="connsiteX1512" fmla="*/ 2139223 w 3531775"/>
              <a:gd name="connsiteY1512" fmla="*/ 548243 h 2810796"/>
              <a:gd name="connsiteX1513" fmla="*/ 2139223 w 3531775"/>
              <a:gd name="connsiteY1513" fmla="*/ 548243 h 2810796"/>
              <a:gd name="connsiteX1514" fmla="*/ 2140556 w 3531775"/>
              <a:gd name="connsiteY1514" fmla="*/ 547957 h 2810796"/>
              <a:gd name="connsiteX1515" fmla="*/ 2139223 w 3531775"/>
              <a:gd name="connsiteY1515" fmla="*/ 548243 h 2810796"/>
              <a:gd name="connsiteX1516" fmla="*/ 2154558 w 3531775"/>
              <a:gd name="connsiteY1516" fmla="*/ 544623 h 2810796"/>
              <a:gd name="connsiteX1517" fmla="*/ 2153415 w 3531775"/>
              <a:gd name="connsiteY1517" fmla="*/ 544909 h 2810796"/>
              <a:gd name="connsiteX1518" fmla="*/ 2162178 w 3531775"/>
              <a:gd name="connsiteY1518" fmla="*/ 542433 h 2810796"/>
              <a:gd name="connsiteX1519" fmla="*/ 2161607 w 3531775"/>
              <a:gd name="connsiteY1519" fmla="*/ 542623 h 2810796"/>
              <a:gd name="connsiteX1520" fmla="*/ 2216471 w 3531775"/>
              <a:gd name="connsiteY1520" fmla="*/ 521573 h 2810796"/>
              <a:gd name="connsiteX1521" fmla="*/ 2185134 w 3531775"/>
              <a:gd name="connsiteY1521" fmla="*/ 508524 h 2810796"/>
              <a:gd name="connsiteX1522" fmla="*/ 2406494 w 3531775"/>
              <a:gd name="connsiteY1522" fmla="*/ 617109 h 2810796"/>
              <a:gd name="connsiteX1523" fmla="*/ 2469645 w 3531775"/>
              <a:gd name="connsiteY1523" fmla="*/ 510143 h 2810796"/>
              <a:gd name="connsiteX1524" fmla="*/ 2406494 w 3531775"/>
              <a:gd name="connsiteY1524" fmla="*/ 617109 h 2810796"/>
              <a:gd name="connsiteX1525" fmla="*/ 2502887 w 3531775"/>
              <a:gd name="connsiteY1525" fmla="*/ 512619 h 2810796"/>
              <a:gd name="connsiteX1526" fmla="*/ 2456120 w 3531775"/>
              <a:gd name="connsiteY1526" fmla="*/ 587391 h 2810796"/>
              <a:gd name="connsiteX1527" fmla="*/ 2533939 w 3531775"/>
              <a:gd name="connsiteY1527" fmla="*/ 514239 h 2810796"/>
              <a:gd name="connsiteX1528" fmla="*/ 2502887 w 3531775"/>
              <a:gd name="connsiteY1528" fmla="*/ 512619 h 2810796"/>
              <a:gd name="connsiteX1529" fmla="*/ 2503173 w 3531775"/>
              <a:gd name="connsiteY1529" fmla="*/ 586819 h 2810796"/>
              <a:gd name="connsiteX1530" fmla="*/ 2590327 w 3531775"/>
              <a:gd name="connsiteY1530" fmla="*/ 528907 h 2810796"/>
              <a:gd name="connsiteX1531" fmla="*/ 2559561 w 3531775"/>
              <a:gd name="connsiteY1531" fmla="*/ 521763 h 2810796"/>
              <a:gd name="connsiteX1532" fmla="*/ 2503173 w 3531775"/>
              <a:gd name="connsiteY1532" fmla="*/ 586819 h 2810796"/>
              <a:gd name="connsiteX1533" fmla="*/ 2713104 w 3531775"/>
              <a:gd name="connsiteY1533" fmla="*/ 501951 h 2810796"/>
              <a:gd name="connsiteX1534" fmla="*/ 2548322 w 3531775"/>
              <a:gd name="connsiteY1534" fmla="*/ 475948 h 2810796"/>
              <a:gd name="connsiteX1535" fmla="*/ 2547560 w 3531775"/>
              <a:gd name="connsiteY1535" fmla="*/ 476424 h 2810796"/>
              <a:gd name="connsiteX1536" fmla="*/ 2792352 w 3531775"/>
              <a:gd name="connsiteY1536" fmla="*/ 547386 h 2810796"/>
              <a:gd name="connsiteX1537" fmla="*/ 2793209 w 3531775"/>
              <a:gd name="connsiteY1537" fmla="*/ 547386 h 2810796"/>
              <a:gd name="connsiteX1538" fmla="*/ 2713104 w 3531775"/>
              <a:gd name="connsiteY1538" fmla="*/ 501951 h 2810796"/>
              <a:gd name="connsiteX1539" fmla="*/ 2617664 w 3531775"/>
              <a:gd name="connsiteY1539" fmla="*/ 828087 h 2810796"/>
              <a:gd name="connsiteX1540" fmla="*/ 2617568 w 3531775"/>
              <a:gd name="connsiteY1540" fmla="*/ 828183 h 2810796"/>
              <a:gd name="connsiteX1541" fmla="*/ 2619474 w 3531775"/>
              <a:gd name="connsiteY1541" fmla="*/ 826944 h 2810796"/>
              <a:gd name="connsiteX1542" fmla="*/ 2619093 w 3531775"/>
              <a:gd name="connsiteY1542" fmla="*/ 827230 h 2810796"/>
              <a:gd name="connsiteX1543" fmla="*/ 2613759 w 3531775"/>
              <a:gd name="connsiteY1543" fmla="*/ 785225 h 2810796"/>
              <a:gd name="connsiteX1544" fmla="*/ 2613854 w 3531775"/>
              <a:gd name="connsiteY1544" fmla="*/ 785225 h 2810796"/>
              <a:gd name="connsiteX1545" fmla="*/ 2613568 w 3531775"/>
              <a:gd name="connsiteY1545" fmla="*/ 785320 h 2810796"/>
              <a:gd name="connsiteX1546" fmla="*/ 2613759 w 3531775"/>
              <a:gd name="connsiteY1546" fmla="*/ 785320 h 2810796"/>
              <a:gd name="connsiteX1547" fmla="*/ 2616616 w 3531775"/>
              <a:gd name="connsiteY1547" fmla="*/ 797512 h 2810796"/>
              <a:gd name="connsiteX1548" fmla="*/ 2603471 w 3531775"/>
              <a:gd name="connsiteY1548" fmla="*/ 800274 h 2810796"/>
              <a:gd name="connsiteX1549" fmla="*/ 2612139 w 3531775"/>
              <a:gd name="connsiteY1549" fmla="*/ 813990 h 2810796"/>
              <a:gd name="connsiteX1550" fmla="*/ 2594709 w 3531775"/>
              <a:gd name="connsiteY1550" fmla="*/ 807894 h 2810796"/>
              <a:gd name="connsiteX1551" fmla="*/ 2597280 w 3531775"/>
              <a:gd name="connsiteY1551" fmla="*/ 818277 h 2810796"/>
              <a:gd name="connsiteX1552" fmla="*/ 2586422 w 3531775"/>
              <a:gd name="connsiteY1552" fmla="*/ 813419 h 2810796"/>
              <a:gd name="connsiteX1553" fmla="*/ 2616807 w 3531775"/>
              <a:gd name="connsiteY1553" fmla="*/ 828754 h 2810796"/>
              <a:gd name="connsiteX1554" fmla="*/ 2616616 w 3531775"/>
              <a:gd name="connsiteY1554" fmla="*/ 828849 h 2810796"/>
              <a:gd name="connsiteX1555" fmla="*/ 2617664 w 3531775"/>
              <a:gd name="connsiteY1555" fmla="*/ 828087 h 2810796"/>
              <a:gd name="connsiteX1556" fmla="*/ 2579183 w 3531775"/>
              <a:gd name="connsiteY1556" fmla="*/ 757126 h 2810796"/>
              <a:gd name="connsiteX1557" fmla="*/ 2574039 w 3531775"/>
              <a:gd name="connsiteY1557" fmla="*/ 760746 h 2810796"/>
              <a:gd name="connsiteX1558" fmla="*/ 2585088 w 3531775"/>
              <a:gd name="connsiteY1558" fmla="*/ 764841 h 2810796"/>
              <a:gd name="connsiteX1559" fmla="*/ 2573182 w 3531775"/>
              <a:gd name="connsiteY1559" fmla="*/ 767699 h 2810796"/>
              <a:gd name="connsiteX1560" fmla="*/ 2578040 w 3531775"/>
              <a:gd name="connsiteY1560" fmla="*/ 775795 h 2810796"/>
              <a:gd name="connsiteX1561" fmla="*/ 2566419 w 3531775"/>
              <a:gd name="connsiteY1561" fmla="*/ 777700 h 2810796"/>
              <a:gd name="connsiteX1562" fmla="*/ 2589565 w 3531775"/>
              <a:gd name="connsiteY1562" fmla="*/ 778653 h 2810796"/>
              <a:gd name="connsiteX1563" fmla="*/ 2588327 w 3531775"/>
              <a:gd name="connsiteY1563" fmla="*/ 779700 h 2810796"/>
              <a:gd name="connsiteX1564" fmla="*/ 2570896 w 3531775"/>
              <a:gd name="connsiteY1564" fmla="*/ 748077 h 2810796"/>
              <a:gd name="connsiteX1565" fmla="*/ 2579183 w 3531775"/>
              <a:gd name="connsiteY1565" fmla="*/ 757126 h 2810796"/>
              <a:gd name="connsiteX1566" fmla="*/ 2571277 w 3531775"/>
              <a:gd name="connsiteY1566" fmla="*/ 825706 h 2810796"/>
              <a:gd name="connsiteX1567" fmla="*/ 2559657 w 3531775"/>
              <a:gd name="connsiteY1567" fmla="*/ 839613 h 2810796"/>
              <a:gd name="connsiteX1568" fmla="*/ 2552418 w 3531775"/>
              <a:gd name="connsiteY1568" fmla="*/ 832469 h 2810796"/>
              <a:gd name="connsiteX1569" fmla="*/ 2547941 w 3531775"/>
              <a:gd name="connsiteY1569" fmla="*/ 847995 h 2810796"/>
              <a:gd name="connsiteX1570" fmla="*/ 2541654 w 3531775"/>
              <a:gd name="connsiteY1570" fmla="*/ 834850 h 2810796"/>
              <a:gd name="connsiteX1571" fmla="*/ 2532606 w 3531775"/>
              <a:gd name="connsiteY1571" fmla="*/ 844185 h 2810796"/>
              <a:gd name="connsiteX1572" fmla="*/ 2530415 w 3531775"/>
              <a:gd name="connsiteY1572" fmla="*/ 831135 h 2810796"/>
              <a:gd name="connsiteX1573" fmla="*/ 2521176 w 3531775"/>
              <a:gd name="connsiteY1573" fmla="*/ 833326 h 2810796"/>
              <a:gd name="connsiteX1574" fmla="*/ 2571277 w 3531775"/>
              <a:gd name="connsiteY1574" fmla="*/ 825706 h 2810796"/>
              <a:gd name="connsiteX1575" fmla="*/ 2554513 w 3531775"/>
              <a:gd name="connsiteY1575" fmla="*/ 798369 h 2810796"/>
              <a:gd name="connsiteX1576" fmla="*/ 2545369 w 3531775"/>
              <a:gd name="connsiteY1576" fmla="*/ 793226 h 2810796"/>
              <a:gd name="connsiteX1577" fmla="*/ 2545369 w 3531775"/>
              <a:gd name="connsiteY1577" fmla="*/ 793226 h 2810796"/>
              <a:gd name="connsiteX1578" fmla="*/ 2545274 w 3531775"/>
              <a:gd name="connsiteY1578" fmla="*/ 793226 h 2810796"/>
              <a:gd name="connsiteX1579" fmla="*/ 2545369 w 3531775"/>
              <a:gd name="connsiteY1579" fmla="*/ 793226 h 2810796"/>
              <a:gd name="connsiteX1580" fmla="*/ 2545083 w 3531775"/>
              <a:gd name="connsiteY1580" fmla="*/ 793607 h 2810796"/>
              <a:gd name="connsiteX1581" fmla="*/ 2545083 w 3531775"/>
              <a:gd name="connsiteY1581" fmla="*/ 793607 h 2810796"/>
              <a:gd name="connsiteX1582" fmla="*/ 2545083 w 3531775"/>
              <a:gd name="connsiteY1582" fmla="*/ 793607 h 2810796"/>
              <a:gd name="connsiteX1583" fmla="*/ 2545083 w 3531775"/>
              <a:gd name="connsiteY1583" fmla="*/ 793607 h 2810796"/>
              <a:gd name="connsiteX1584" fmla="*/ 2543464 w 3531775"/>
              <a:gd name="connsiteY1584" fmla="*/ 806275 h 2810796"/>
              <a:gd name="connsiteX1585" fmla="*/ 2535082 w 3531775"/>
              <a:gd name="connsiteY1585" fmla="*/ 797036 h 2810796"/>
              <a:gd name="connsiteX1586" fmla="*/ 2529272 w 3531775"/>
              <a:gd name="connsiteY1586" fmla="*/ 796083 h 2810796"/>
              <a:gd name="connsiteX1587" fmla="*/ 2524414 w 3531775"/>
              <a:gd name="connsiteY1587" fmla="*/ 789035 h 2810796"/>
              <a:gd name="connsiteX1588" fmla="*/ 2559942 w 3531775"/>
              <a:gd name="connsiteY1588" fmla="*/ 809895 h 2810796"/>
              <a:gd name="connsiteX1589" fmla="*/ 2558228 w 3531775"/>
              <a:gd name="connsiteY1589" fmla="*/ 789130 h 2810796"/>
              <a:gd name="connsiteX1590" fmla="*/ 2554513 w 3531775"/>
              <a:gd name="connsiteY1590" fmla="*/ 798369 h 2810796"/>
              <a:gd name="connsiteX1591" fmla="*/ 2541273 w 3531775"/>
              <a:gd name="connsiteY1591" fmla="*/ 751697 h 2810796"/>
              <a:gd name="connsiteX1592" fmla="*/ 2550322 w 3531775"/>
              <a:gd name="connsiteY1592" fmla="*/ 776081 h 2810796"/>
              <a:gd name="connsiteX1593" fmla="*/ 2541273 w 3531775"/>
              <a:gd name="connsiteY1593" fmla="*/ 751697 h 2810796"/>
              <a:gd name="connsiteX1594" fmla="*/ 2517461 w 3531775"/>
              <a:gd name="connsiteY1594" fmla="*/ 779796 h 2810796"/>
              <a:gd name="connsiteX1595" fmla="*/ 2517937 w 3531775"/>
              <a:gd name="connsiteY1595" fmla="*/ 779319 h 2810796"/>
              <a:gd name="connsiteX1596" fmla="*/ 2517461 w 3531775"/>
              <a:gd name="connsiteY1596" fmla="*/ 779796 h 2810796"/>
              <a:gd name="connsiteX1597" fmla="*/ 2518032 w 3531775"/>
              <a:gd name="connsiteY1597" fmla="*/ 779224 h 2810796"/>
              <a:gd name="connsiteX1598" fmla="*/ 2518032 w 3531775"/>
              <a:gd name="connsiteY1598" fmla="*/ 779224 h 2810796"/>
              <a:gd name="connsiteX1599" fmla="*/ 2518032 w 3531775"/>
              <a:gd name="connsiteY1599" fmla="*/ 779129 h 2810796"/>
              <a:gd name="connsiteX1600" fmla="*/ 2518032 w 3531775"/>
              <a:gd name="connsiteY1600" fmla="*/ 779129 h 2810796"/>
              <a:gd name="connsiteX1601" fmla="*/ 2518127 w 3531775"/>
              <a:gd name="connsiteY1601" fmla="*/ 778843 h 2810796"/>
              <a:gd name="connsiteX1602" fmla="*/ 2518127 w 3531775"/>
              <a:gd name="connsiteY1602" fmla="*/ 778938 h 2810796"/>
              <a:gd name="connsiteX1603" fmla="*/ 2518223 w 3531775"/>
              <a:gd name="connsiteY1603" fmla="*/ 778748 h 2810796"/>
              <a:gd name="connsiteX1604" fmla="*/ 2518127 w 3531775"/>
              <a:gd name="connsiteY1604" fmla="*/ 778843 h 2810796"/>
              <a:gd name="connsiteX1605" fmla="*/ 2518223 w 3531775"/>
              <a:gd name="connsiteY1605" fmla="*/ 778367 h 2810796"/>
              <a:gd name="connsiteX1606" fmla="*/ 2518223 w 3531775"/>
              <a:gd name="connsiteY1606" fmla="*/ 778748 h 2810796"/>
              <a:gd name="connsiteX1607" fmla="*/ 2518223 w 3531775"/>
              <a:gd name="connsiteY1607" fmla="*/ 778272 h 2810796"/>
              <a:gd name="connsiteX1608" fmla="*/ 2518223 w 3531775"/>
              <a:gd name="connsiteY1608" fmla="*/ 778367 h 2810796"/>
              <a:gd name="connsiteX1609" fmla="*/ 2510984 w 3531775"/>
              <a:gd name="connsiteY1609" fmla="*/ 768461 h 2810796"/>
              <a:gd name="connsiteX1610" fmla="*/ 2517080 w 3531775"/>
              <a:gd name="connsiteY1610" fmla="*/ 765127 h 2810796"/>
              <a:gd name="connsiteX1611" fmla="*/ 2506317 w 3531775"/>
              <a:gd name="connsiteY1611" fmla="*/ 759888 h 2810796"/>
              <a:gd name="connsiteX1612" fmla="*/ 2518413 w 3531775"/>
              <a:gd name="connsiteY1612" fmla="*/ 758745 h 2810796"/>
              <a:gd name="connsiteX1613" fmla="*/ 2518318 w 3531775"/>
              <a:gd name="connsiteY1613" fmla="*/ 758841 h 2810796"/>
              <a:gd name="connsiteX1614" fmla="*/ 2518509 w 3531775"/>
              <a:gd name="connsiteY1614" fmla="*/ 758745 h 2810796"/>
              <a:gd name="connsiteX1615" fmla="*/ 2518413 w 3531775"/>
              <a:gd name="connsiteY1615" fmla="*/ 758745 h 2810796"/>
              <a:gd name="connsiteX1616" fmla="*/ 2512508 w 3531775"/>
              <a:gd name="connsiteY1616" fmla="*/ 752840 h 2810796"/>
              <a:gd name="connsiteX1617" fmla="*/ 2521366 w 3531775"/>
              <a:gd name="connsiteY1617" fmla="*/ 751221 h 2810796"/>
              <a:gd name="connsiteX1618" fmla="*/ 2503745 w 3531775"/>
              <a:gd name="connsiteY1618" fmla="*/ 745601 h 2810796"/>
              <a:gd name="connsiteX1619" fmla="*/ 2517461 w 3531775"/>
              <a:gd name="connsiteY1619" fmla="*/ 779796 h 2810796"/>
              <a:gd name="connsiteX1620" fmla="*/ 2517461 w 3531775"/>
              <a:gd name="connsiteY1620" fmla="*/ 779796 h 2810796"/>
              <a:gd name="connsiteX1621" fmla="*/ 2551560 w 3531775"/>
              <a:gd name="connsiteY1621" fmla="*/ 848852 h 2810796"/>
              <a:gd name="connsiteX1622" fmla="*/ 2552132 w 3531775"/>
              <a:gd name="connsiteY1622" fmla="*/ 848471 h 2810796"/>
              <a:gd name="connsiteX1623" fmla="*/ 2551560 w 3531775"/>
              <a:gd name="connsiteY1623" fmla="*/ 848852 h 2810796"/>
              <a:gd name="connsiteX1624" fmla="*/ 2520794 w 3531775"/>
              <a:gd name="connsiteY1624" fmla="*/ 817419 h 2810796"/>
              <a:gd name="connsiteX1625" fmla="*/ 2505840 w 3531775"/>
              <a:gd name="connsiteY1625" fmla="*/ 821325 h 2810796"/>
              <a:gd name="connsiteX1626" fmla="*/ 2504031 w 3531775"/>
              <a:gd name="connsiteY1626" fmla="*/ 809990 h 2810796"/>
              <a:gd name="connsiteX1627" fmla="*/ 2491458 w 3531775"/>
              <a:gd name="connsiteY1627" fmla="*/ 820848 h 2810796"/>
              <a:gd name="connsiteX1628" fmla="*/ 2495839 w 3531775"/>
              <a:gd name="connsiteY1628" fmla="*/ 805227 h 2810796"/>
              <a:gd name="connsiteX1629" fmla="*/ 2483266 w 3531775"/>
              <a:gd name="connsiteY1629" fmla="*/ 807894 h 2810796"/>
              <a:gd name="connsiteX1630" fmla="*/ 2484600 w 3531775"/>
              <a:gd name="connsiteY1630" fmla="*/ 802941 h 2810796"/>
              <a:gd name="connsiteX1631" fmla="*/ 2471645 w 3531775"/>
              <a:gd name="connsiteY1631" fmla="*/ 805323 h 2810796"/>
              <a:gd name="connsiteX1632" fmla="*/ 2520794 w 3531775"/>
              <a:gd name="connsiteY1632" fmla="*/ 817419 h 2810796"/>
              <a:gd name="connsiteX1633" fmla="*/ 2481742 w 3531775"/>
              <a:gd name="connsiteY1633" fmla="*/ 779510 h 2810796"/>
              <a:gd name="connsiteX1634" fmla="*/ 2474312 w 3531775"/>
              <a:gd name="connsiteY1634" fmla="*/ 761508 h 2810796"/>
              <a:gd name="connsiteX1635" fmla="*/ 2482790 w 3531775"/>
              <a:gd name="connsiteY1635" fmla="*/ 757793 h 2810796"/>
              <a:gd name="connsiteX1636" fmla="*/ 2464883 w 3531775"/>
              <a:gd name="connsiteY1636" fmla="*/ 752268 h 2810796"/>
              <a:gd name="connsiteX1637" fmla="*/ 2483647 w 3531775"/>
              <a:gd name="connsiteY1637" fmla="*/ 748173 h 2810796"/>
              <a:gd name="connsiteX1638" fmla="*/ 2476979 w 3531775"/>
              <a:gd name="connsiteY1638" fmla="*/ 735219 h 2810796"/>
              <a:gd name="connsiteX1639" fmla="*/ 2476979 w 3531775"/>
              <a:gd name="connsiteY1639" fmla="*/ 735314 h 2810796"/>
              <a:gd name="connsiteX1640" fmla="*/ 2477075 w 3531775"/>
              <a:gd name="connsiteY1640" fmla="*/ 735219 h 2810796"/>
              <a:gd name="connsiteX1641" fmla="*/ 2476979 w 3531775"/>
              <a:gd name="connsiteY1641" fmla="*/ 735314 h 2810796"/>
              <a:gd name="connsiteX1642" fmla="*/ 2485171 w 3531775"/>
              <a:gd name="connsiteY1642" fmla="*/ 735695 h 2810796"/>
              <a:gd name="connsiteX1643" fmla="*/ 2480409 w 3531775"/>
              <a:gd name="connsiteY1643" fmla="*/ 722455 h 2810796"/>
              <a:gd name="connsiteX1644" fmla="*/ 2481742 w 3531775"/>
              <a:gd name="connsiteY1644" fmla="*/ 779510 h 2810796"/>
              <a:gd name="connsiteX1645" fmla="*/ 2495553 w 3531775"/>
              <a:gd name="connsiteY1645" fmla="*/ 713216 h 2810796"/>
              <a:gd name="connsiteX1646" fmla="*/ 2510698 w 3531775"/>
              <a:gd name="connsiteY1646" fmla="*/ 721122 h 2810796"/>
              <a:gd name="connsiteX1647" fmla="*/ 2510508 w 3531775"/>
              <a:gd name="connsiteY1647" fmla="*/ 721312 h 2810796"/>
              <a:gd name="connsiteX1648" fmla="*/ 2510793 w 3531775"/>
              <a:gd name="connsiteY1648" fmla="*/ 721122 h 2810796"/>
              <a:gd name="connsiteX1649" fmla="*/ 2510698 w 3531775"/>
              <a:gd name="connsiteY1649" fmla="*/ 721217 h 2810796"/>
              <a:gd name="connsiteX1650" fmla="*/ 2511651 w 3531775"/>
              <a:gd name="connsiteY1650" fmla="*/ 720169 h 2810796"/>
              <a:gd name="connsiteX1651" fmla="*/ 2511555 w 3531775"/>
              <a:gd name="connsiteY1651" fmla="*/ 720264 h 2810796"/>
              <a:gd name="connsiteX1652" fmla="*/ 2511746 w 3531775"/>
              <a:gd name="connsiteY1652" fmla="*/ 719883 h 2810796"/>
              <a:gd name="connsiteX1653" fmla="*/ 2511555 w 3531775"/>
              <a:gd name="connsiteY1653" fmla="*/ 720074 h 2810796"/>
              <a:gd name="connsiteX1654" fmla="*/ 2511936 w 3531775"/>
              <a:gd name="connsiteY1654" fmla="*/ 719502 h 2810796"/>
              <a:gd name="connsiteX1655" fmla="*/ 2511746 w 3531775"/>
              <a:gd name="connsiteY1655" fmla="*/ 719883 h 2810796"/>
              <a:gd name="connsiteX1656" fmla="*/ 2512032 w 3531775"/>
              <a:gd name="connsiteY1656" fmla="*/ 719407 h 2810796"/>
              <a:gd name="connsiteX1657" fmla="*/ 2511936 w 3531775"/>
              <a:gd name="connsiteY1657" fmla="*/ 719598 h 2810796"/>
              <a:gd name="connsiteX1658" fmla="*/ 2504411 w 3531775"/>
              <a:gd name="connsiteY1658" fmla="*/ 705120 h 2810796"/>
              <a:gd name="connsiteX1659" fmla="*/ 2512889 w 3531775"/>
              <a:gd name="connsiteY1659" fmla="*/ 704929 h 2810796"/>
              <a:gd name="connsiteX1660" fmla="*/ 2511746 w 3531775"/>
              <a:gd name="connsiteY1660" fmla="*/ 689689 h 2810796"/>
              <a:gd name="connsiteX1661" fmla="*/ 2525843 w 3531775"/>
              <a:gd name="connsiteY1661" fmla="*/ 697976 h 2810796"/>
              <a:gd name="connsiteX1662" fmla="*/ 2530891 w 3531775"/>
              <a:gd name="connsiteY1662" fmla="*/ 686832 h 2810796"/>
              <a:gd name="connsiteX1663" fmla="*/ 2541464 w 3531775"/>
              <a:gd name="connsiteY1663" fmla="*/ 691404 h 2810796"/>
              <a:gd name="connsiteX1664" fmla="*/ 2533844 w 3531775"/>
              <a:gd name="connsiteY1664" fmla="*/ 674354 h 2810796"/>
              <a:gd name="connsiteX1665" fmla="*/ 2495553 w 3531775"/>
              <a:gd name="connsiteY1665" fmla="*/ 713216 h 2810796"/>
              <a:gd name="connsiteX1666" fmla="*/ 2527748 w 3531775"/>
              <a:gd name="connsiteY1666" fmla="*/ 726075 h 2810796"/>
              <a:gd name="connsiteX1667" fmla="*/ 2536796 w 3531775"/>
              <a:gd name="connsiteY1667" fmla="*/ 730551 h 2810796"/>
              <a:gd name="connsiteX1668" fmla="*/ 2545274 w 3531775"/>
              <a:gd name="connsiteY1668" fmla="*/ 737695 h 2810796"/>
              <a:gd name="connsiteX1669" fmla="*/ 2548608 w 3531775"/>
              <a:gd name="connsiteY1669" fmla="*/ 723312 h 2810796"/>
              <a:gd name="connsiteX1670" fmla="*/ 2553275 w 3531775"/>
              <a:gd name="connsiteY1670" fmla="*/ 737886 h 2810796"/>
              <a:gd name="connsiteX1671" fmla="*/ 2558990 w 3531775"/>
              <a:gd name="connsiteY1671" fmla="*/ 729885 h 2810796"/>
              <a:gd name="connsiteX1672" fmla="*/ 2566419 w 3531775"/>
              <a:gd name="connsiteY1672" fmla="*/ 746268 h 2810796"/>
              <a:gd name="connsiteX1673" fmla="*/ 2566324 w 3531775"/>
              <a:gd name="connsiteY1673" fmla="*/ 746268 h 2810796"/>
              <a:gd name="connsiteX1674" fmla="*/ 2566705 w 3531775"/>
              <a:gd name="connsiteY1674" fmla="*/ 746268 h 2810796"/>
              <a:gd name="connsiteX1675" fmla="*/ 2566419 w 3531775"/>
              <a:gd name="connsiteY1675" fmla="*/ 746268 h 2810796"/>
              <a:gd name="connsiteX1676" fmla="*/ 2567276 w 3531775"/>
              <a:gd name="connsiteY1676" fmla="*/ 746077 h 2810796"/>
              <a:gd name="connsiteX1677" fmla="*/ 2567181 w 3531775"/>
              <a:gd name="connsiteY1677" fmla="*/ 746077 h 2810796"/>
              <a:gd name="connsiteX1678" fmla="*/ 2567276 w 3531775"/>
              <a:gd name="connsiteY1678" fmla="*/ 746077 h 2810796"/>
              <a:gd name="connsiteX1679" fmla="*/ 2567276 w 3531775"/>
              <a:gd name="connsiteY1679" fmla="*/ 746077 h 2810796"/>
              <a:gd name="connsiteX1680" fmla="*/ 2527748 w 3531775"/>
              <a:gd name="connsiteY1680" fmla="*/ 726075 h 2810796"/>
              <a:gd name="connsiteX1681" fmla="*/ 2570039 w 3531775"/>
              <a:gd name="connsiteY1681" fmla="*/ 679497 h 2810796"/>
              <a:gd name="connsiteX1682" fmla="*/ 2575849 w 3531775"/>
              <a:gd name="connsiteY1682" fmla="*/ 676735 h 2810796"/>
              <a:gd name="connsiteX1683" fmla="*/ 2575087 w 3531775"/>
              <a:gd name="connsiteY1683" fmla="*/ 687594 h 2810796"/>
              <a:gd name="connsiteX1684" fmla="*/ 2594232 w 3531775"/>
              <a:gd name="connsiteY1684" fmla="*/ 682450 h 2810796"/>
              <a:gd name="connsiteX1685" fmla="*/ 2584898 w 3531775"/>
              <a:gd name="connsiteY1685" fmla="*/ 695214 h 2810796"/>
              <a:gd name="connsiteX1686" fmla="*/ 2586993 w 3531775"/>
              <a:gd name="connsiteY1686" fmla="*/ 697595 h 2810796"/>
              <a:gd name="connsiteX1687" fmla="*/ 2598423 w 3531775"/>
              <a:gd name="connsiteY1687" fmla="*/ 701405 h 2810796"/>
              <a:gd name="connsiteX1688" fmla="*/ 2599852 w 3531775"/>
              <a:gd name="connsiteY1688" fmla="*/ 713883 h 2810796"/>
              <a:gd name="connsiteX1689" fmla="*/ 2554799 w 3531775"/>
              <a:gd name="connsiteY1689" fmla="*/ 682736 h 2810796"/>
              <a:gd name="connsiteX1690" fmla="*/ 2570039 w 3531775"/>
              <a:gd name="connsiteY1690" fmla="*/ 679497 h 2810796"/>
              <a:gd name="connsiteX1691" fmla="*/ 2608425 w 3531775"/>
              <a:gd name="connsiteY1691" fmla="*/ 724836 h 2810796"/>
              <a:gd name="connsiteX1692" fmla="*/ 2622331 w 3531775"/>
              <a:gd name="connsiteY1692" fmla="*/ 738933 h 2810796"/>
              <a:gd name="connsiteX1693" fmla="*/ 2635761 w 3531775"/>
              <a:gd name="connsiteY1693" fmla="*/ 743410 h 2810796"/>
              <a:gd name="connsiteX1694" fmla="*/ 2618997 w 3531775"/>
              <a:gd name="connsiteY1694" fmla="*/ 754364 h 2810796"/>
              <a:gd name="connsiteX1695" fmla="*/ 2631380 w 3531775"/>
              <a:gd name="connsiteY1695" fmla="*/ 758936 h 2810796"/>
              <a:gd name="connsiteX1696" fmla="*/ 2615283 w 3531775"/>
              <a:gd name="connsiteY1696" fmla="*/ 767794 h 2810796"/>
              <a:gd name="connsiteX1697" fmla="*/ 2650906 w 3531775"/>
              <a:gd name="connsiteY1697" fmla="*/ 734838 h 2810796"/>
              <a:gd name="connsiteX1698" fmla="*/ 2608425 w 3531775"/>
              <a:gd name="connsiteY1698" fmla="*/ 724836 h 2810796"/>
              <a:gd name="connsiteX1699" fmla="*/ 2705199 w 3531775"/>
              <a:gd name="connsiteY1699" fmla="*/ 544623 h 2810796"/>
              <a:gd name="connsiteX1700" fmla="*/ 2703865 w 3531775"/>
              <a:gd name="connsiteY1700" fmla="*/ 544623 h 2810796"/>
              <a:gd name="connsiteX1701" fmla="*/ 2747013 w 3531775"/>
              <a:gd name="connsiteY1701" fmla="*/ 559101 h 2810796"/>
              <a:gd name="connsiteX1702" fmla="*/ 2746537 w 3531775"/>
              <a:gd name="connsiteY1702" fmla="*/ 558720 h 2810796"/>
              <a:gd name="connsiteX1703" fmla="*/ 2775207 w 3531775"/>
              <a:gd name="connsiteY1703" fmla="*/ 620538 h 2810796"/>
              <a:gd name="connsiteX1704" fmla="*/ 2652144 w 3531775"/>
              <a:gd name="connsiteY1704" fmla="*/ 543576 h 2810796"/>
              <a:gd name="connsiteX1705" fmla="*/ 2606043 w 3531775"/>
              <a:gd name="connsiteY1705" fmla="*/ 538051 h 2810796"/>
              <a:gd name="connsiteX1706" fmla="*/ 2604424 w 3531775"/>
              <a:gd name="connsiteY1706" fmla="*/ 539385 h 2810796"/>
              <a:gd name="connsiteX1707" fmla="*/ 2705199 w 3531775"/>
              <a:gd name="connsiteY1707" fmla="*/ 544623 h 2810796"/>
              <a:gd name="connsiteX1708" fmla="*/ 2795115 w 3531775"/>
              <a:gd name="connsiteY1708" fmla="*/ 556149 h 2810796"/>
              <a:gd name="connsiteX1709" fmla="*/ 2800068 w 3531775"/>
              <a:gd name="connsiteY1709" fmla="*/ 632063 h 2810796"/>
              <a:gd name="connsiteX1710" fmla="*/ 2806735 w 3531775"/>
              <a:gd name="connsiteY1710" fmla="*/ 627586 h 2810796"/>
              <a:gd name="connsiteX1711" fmla="*/ 2805592 w 3531775"/>
              <a:gd name="connsiteY1711" fmla="*/ 628539 h 2810796"/>
              <a:gd name="connsiteX1712" fmla="*/ 2807402 w 3531775"/>
              <a:gd name="connsiteY1712" fmla="*/ 627110 h 2810796"/>
              <a:gd name="connsiteX1713" fmla="*/ 2806735 w 3531775"/>
              <a:gd name="connsiteY1713" fmla="*/ 627586 h 2810796"/>
              <a:gd name="connsiteX1714" fmla="*/ 2807973 w 3531775"/>
              <a:gd name="connsiteY1714" fmla="*/ 626634 h 2810796"/>
              <a:gd name="connsiteX1715" fmla="*/ 2807878 w 3531775"/>
              <a:gd name="connsiteY1715" fmla="*/ 626729 h 2810796"/>
              <a:gd name="connsiteX1716" fmla="*/ 2808450 w 3531775"/>
              <a:gd name="connsiteY1716" fmla="*/ 626253 h 2810796"/>
              <a:gd name="connsiteX1717" fmla="*/ 2807973 w 3531775"/>
              <a:gd name="connsiteY1717" fmla="*/ 626634 h 2810796"/>
              <a:gd name="connsiteX1718" fmla="*/ 2809783 w 3531775"/>
              <a:gd name="connsiteY1718" fmla="*/ 625014 h 2810796"/>
              <a:gd name="connsiteX1719" fmla="*/ 2809688 w 3531775"/>
              <a:gd name="connsiteY1719" fmla="*/ 625110 h 2810796"/>
              <a:gd name="connsiteX1720" fmla="*/ 2810069 w 3531775"/>
              <a:gd name="connsiteY1720" fmla="*/ 624729 h 2810796"/>
              <a:gd name="connsiteX1721" fmla="*/ 2809878 w 3531775"/>
              <a:gd name="connsiteY1721" fmla="*/ 624919 h 2810796"/>
              <a:gd name="connsiteX1722" fmla="*/ 2810926 w 3531775"/>
              <a:gd name="connsiteY1722" fmla="*/ 623871 h 2810796"/>
              <a:gd name="connsiteX1723" fmla="*/ 2810354 w 3531775"/>
              <a:gd name="connsiteY1723" fmla="*/ 624443 h 2810796"/>
              <a:gd name="connsiteX1724" fmla="*/ 2811402 w 3531775"/>
              <a:gd name="connsiteY1724" fmla="*/ 623395 h 2810796"/>
              <a:gd name="connsiteX1725" fmla="*/ 2810926 w 3531775"/>
              <a:gd name="connsiteY1725" fmla="*/ 623871 h 2810796"/>
              <a:gd name="connsiteX1726" fmla="*/ 2814736 w 3531775"/>
              <a:gd name="connsiteY1726" fmla="*/ 619585 h 2810796"/>
              <a:gd name="connsiteX1727" fmla="*/ 2814641 w 3531775"/>
              <a:gd name="connsiteY1727" fmla="*/ 619680 h 2810796"/>
              <a:gd name="connsiteX1728" fmla="*/ 2816927 w 3531775"/>
              <a:gd name="connsiteY1728" fmla="*/ 616347 h 2810796"/>
              <a:gd name="connsiteX1729" fmla="*/ 2816927 w 3531775"/>
              <a:gd name="connsiteY1729" fmla="*/ 616347 h 2810796"/>
              <a:gd name="connsiteX1730" fmla="*/ 2817022 w 3531775"/>
              <a:gd name="connsiteY1730" fmla="*/ 616251 h 2810796"/>
              <a:gd name="connsiteX1731" fmla="*/ 2816927 w 3531775"/>
              <a:gd name="connsiteY1731" fmla="*/ 616347 h 2810796"/>
              <a:gd name="connsiteX1732" fmla="*/ 2817784 w 3531775"/>
              <a:gd name="connsiteY1732" fmla="*/ 614918 h 2810796"/>
              <a:gd name="connsiteX1733" fmla="*/ 2817689 w 3531775"/>
              <a:gd name="connsiteY1733" fmla="*/ 615013 h 2810796"/>
              <a:gd name="connsiteX1734" fmla="*/ 2818070 w 3531775"/>
              <a:gd name="connsiteY1734" fmla="*/ 614442 h 2810796"/>
              <a:gd name="connsiteX1735" fmla="*/ 2817784 w 3531775"/>
              <a:gd name="connsiteY1735" fmla="*/ 614918 h 2810796"/>
              <a:gd name="connsiteX1736" fmla="*/ 2818641 w 3531775"/>
              <a:gd name="connsiteY1736" fmla="*/ 613203 h 2810796"/>
              <a:gd name="connsiteX1737" fmla="*/ 2818356 w 3531775"/>
              <a:gd name="connsiteY1737" fmla="*/ 613680 h 2810796"/>
              <a:gd name="connsiteX1738" fmla="*/ 2818736 w 3531775"/>
              <a:gd name="connsiteY1738" fmla="*/ 613013 h 2810796"/>
              <a:gd name="connsiteX1739" fmla="*/ 2818641 w 3531775"/>
              <a:gd name="connsiteY1739" fmla="*/ 613203 h 2810796"/>
              <a:gd name="connsiteX1740" fmla="*/ 2819308 w 3531775"/>
              <a:gd name="connsiteY1740" fmla="*/ 611870 h 2810796"/>
              <a:gd name="connsiteX1741" fmla="*/ 2819213 w 3531775"/>
              <a:gd name="connsiteY1741" fmla="*/ 612060 h 2810796"/>
              <a:gd name="connsiteX1742" fmla="*/ 2819308 w 3531775"/>
              <a:gd name="connsiteY1742" fmla="*/ 611870 h 2810796"/>
              <a:gd name="connsiteX1743" fmla="*/ 2819308 w 3531775"/>
              <a:gd name="connsiteY1743" fmla="*/ 611965 h 2810796"/>
              <a:gd name="connsiteX1744" fmla="*/ 2795115 w 3531775"/>
              <a:gd name="connsiteY1744" fmla="*/ 556149 h 2810796"/>
              <a:gd name="connsiteX1745" fmla="*/ 2961326 w 3531775"/>
              <a:gd name="connsiteY1745" fmla="*/ 485664 h 2810796"/>
              <a:gd name="connsiteX1746" fmla="*/ 2956277 w 3531775"/>
              <a:gd name="connsiteY1746" fmla="*/ 462518 h 2810796"/>
              <a:gd name="connsiteX1747" fmla="*/ 2980757 w 3531775"/>
              <a:gd name="connsiteY1747" fmla="*/ 509000 h 2810796"/>
              <a:gd name="connsiteX1748" fmla="*/ 2961326 w 3531775"/>
              <a:gd name="connsiteY1748" fmla="*/ 485664 h 2810796"/>
              <a:gd name="connsiteX1749" fmla="*/ 2717676 w 3531775"/>
              <a:gd name="connsiteY1749" fmla="*/ 691880 h 2810796"/>
              <a:gd name="connsiteX1750" fmla="*/ 2798067 w 3531775"/>
              <a:gd name="connsiteY1750" fmla="*/ 667591 h 2810796"/>
              <a:gd name="connsiteX1751" fmla="*/ 2939704 w 3531775"/>
              <a:gd name="connsiteY1751" fmla="*/ 613680 h 2810796"/>
              <a:gd name="connsiteX1752" fmla="*/ 3139443 w 3531775"/>
              <a:gd name="connsiteY1752" fmla="*/ 557958 h 2810796"/>
              <a:gd name="connsiteX1753" fmla="*/ 2952086 w 3531775"/>
              <a:gd name="connsiteY1753" fmla="*/ 592058 h 2810796"/>
              <a:gd name="connsiteX1754" fmla="*/ 2843120 w 3531775"/>
              <a:gd name="connsiteY1754" fmla="*/ 645874 h 2810796"/>
              <a:gd name="connsiteX1755" fmla="*/ 2843120 w 3531775"/>
              <a:gd name="connsiteY1755" fmla="*/ 645874 h 2810796"/>
              <a:gd name="connsiteX1756" fmla="*/ 3008284 w 3531775"/>
              <a:gd name="connsiteY1756" fmla="*/ 527574 h 2810796"/>
              <a:gd name="connsiteX1757" fmla="*/ 3008093 w 3531775"/>
              <a:gd name="connsiteY1757" fmla="*/ 527669 h 2810796"/>
              <a:gd name="connsiteX1758" fmla="*/ 3008379 w 3531775"/>
              <a:gd name="connsiteY1758" fmla="*/ 527574 h 2810796"/>
              <a:gd name="connsiteX1759" fmla="*/ 3008284 w 3531775"/>
              <a:gd name="connsiteY1759" fmla="*/ 527574 h 2810796"/>
              <a:gd name="connsiteX1760" fmla="*/ 3106487 w 3531775"/>
              <a:gd name="connsiteY1760" fmla="*/ 500904 h 2810796"/>
              <a:gd name="connsiteX1761" fmla="*/ 3072197 w 3531775"/>
              <a:gd name="connsiteY1761" fmla="*/ 438229 h 2810796"/>
              <a:gd name="connsiteX1762" fmla="*/ 3071340 w 3531775"/>
              <a:gd name="connsiteY1762" fmla="*/ 438801 h 2810796"/>
              <a:gd name="connsiteX1763" fmla="*/ 3092771 w 3531775"/>
              <a:gd name="connsiteY1763" fmla="*/ 431943 h 2810796"/>
              <a:gd name="connsiteX1764" fmla="*/ 3091913 w 3531775"/>
              <a:gd name="connsiteY1764" fmla="*/ 431943 h 2810796"/>
              <a:gd name="connsiteX1765" fmla="*/ 3093628 w 3531775"/>
              <a:gd name="connsiteY1765" fmla="*/ 431847 h 2810796"/>
              <a:gd name="connsiteX1766" fmla="*/ 3124965 w 3531775"/>
              <a:gd name="connsiteY1766" fmla="*/ 463661 h 2810796"/>
              <a:gd name="connsiteX1767" fmla="*/ 3068101 w 3531775"/>
              <a:gd name="connsiteY1767" fmla="*/ 426609 h 2810796"/>
              <a:gd name="connsiteX1768" fmla="*/ 3068196 w 3531775"/>
              <a:gd name="connsiteY1768" fmla="*/ 426513 h 2810796"/>
              <a:gd name="connsiteX1769" fmla="*/ 3058004 w 3531775"/>
              <a:gd name="connsiteY1769" fmla="*/ 434895 h 2810796"/>
              <a:gd name="connsiteX1770" fmla="*/ 3058195 w 3531775"/>
              <a:gd name="connsiteY1770" fmla="*/ 434610 h 2810796"/>
              <a:gd name="connsiteX1771" fmla="*/ 3056861 w 3531775"/>
              <a:gd name="connsiteY1771" fmla="*/ 436134 h 2810796"/>
              <a:gd name="connsiteX1772" fmla="*/ 3056957 w 3531775"/>
              <a:gd name="connsiteY1772" fmla="*/ 436038 h 2810796"/>
              <a:gd name="connsiteX1773" fmla="*/ 3055909 w 3531775"/>
              <a:gd name="connsiteY1773" fmla="*/ 437467 h 2810796"/>
              <a:gd name="connsiteX1774" fmla="*/ 3056004 w 3531775"/>
              <a:gd name="connsiteY1774" fmla="*/ 437277 h 2810796"/>
              <a:gd name="connsiteX1775" fmla="*/ 3081817 w 3531775"/>
              <a:gd name="connsiteY1775" fmla="*/ 500523 h 2810796"/>
              <a:gd name="connsiteX1776" fmla="*/ 3012761 w 3531775"/>
              <a:gd name="connsiteY1776" fmla="*/ 492522 h 2810796"/>
              <a:gd name="connsiteX1777" fmla="*/ 3018285 w 3531775"/>
              <a:gd name="connsiteY1777" fmla="*/ 458136 h 2810796"/>
              <a:gd name="connsiteX1778" fmla="*/ 3033525 w 3531775"/>
              <a:gd name="connsiteY1778" fmla="*/ 471281 h 2810796"/>
              <a:gd name="connsiteX1779" fmla="*/ 3001521 w 3531775"/>
              <a:gd name="connsiteY1779" fmla="*/ 460708 h 2810796"/>
              <a:gd name="connsiteX1780" fmla="*/ 3001521 w 3531775"/>
              <a:gd name="connsiteY1780" fmla="*/ 460708 h 2810796"/>
              <a:gd name="connsiteX1781" fmla="*/ 2999331 w 3531775"/>
              <a:gd name="connsiteY1781" fmla="*/ 464613 h 2810796"/>
              <a:gd name="connsiteX1782" fmla="*/ 2999426 w 3531775"/>
              <a:gd name="connsiteY1782" fmla="*/ 464328 h 2810796"/>
              <a:gd name="connsiteX1783" fmla="*/ 2999235 w 3531775"/>
              <a:gd name="connsiteY1783" fmla="*/ 464709 h 2810796"/>
              <a:gd name="connsiteX1784" fmla="*/ 2999235 w 3531775"/>
              <a:gd name="connsiteY1784" fmla="*/ 464613 h 2810796"/>
              <a:gd name="connsiteX1785" fmla="*/ 3034192 w 3531775"/>
              <a:gd name="connsiteY1785" fmla="*/ 509476 h 2810796"/>
              <a:gd name="connsiteX1786" fmla="*/ 2842740 w 3531775"/>
              <a:gd name="connsiteY1786" fmla="*/ 637778 h 2810796"/>
              <a:gd name="connsiteX1787" fmla="*/ 2714724 w 3531775"/>
              <a:gd name="connsiteY1787" fmla="*/ 694928 h 2810796"/>
              <a:gd name="connsiteX1788" fmla="*/ 2717676 w 3531775"/>
              <a:gd name="connsiteY1788" fmla="*/ 691880 h 2810796"/>
              <a:gd name="connsiteX1789" fmla="*/ 2734059 w 3531775"/>
              <a:gd name="connsiteY1789" fmla="*/ 631872 h 2810796"/>
              <a:gd name="connsiteX1790" fmla="*/ 2752061 w 3531775"/>
              <a:gd name="connsiteY1790" fmla="*/ 586248 h 2810796"/>
              <a:gd name="connsiteX1791" fmla="*/ 2703865 w 3531775"/>
              <a:gd name="connsiteY1791" fmla="*/ 572055 h 2810796"/>
              <a:gd name="connsiteX1792" fmla="*/ 2742536 w 3531775"/>
              <a:gd name="connsiteY1792" fmla="*/ 585200 h 2810796"/>
              <a:gd name="connsiteX1793" fmla="*/ 2679862 w 3531775"/>
              <a:gd name="connsiteY1793" fmla="*/ 575294 h 2810796"/>
              <a:gd name="connsiteX1794" fmla="*/ 2660621 w 3531775"/>
              <a:gd name="connsiteY1794" fmla="*/ 579771 h 2810796"/>
              <a:gd name="connsiteX1795" fmla="*/ 2734059 w 3531775"/>
              <a:gd name="connsiteY1795" fmla="*/ 631872 h 2810796"/>
              <a:gd name="connsiteX1796" fmla="*/ 2958183 w 3531775"/>
              <a:gd name="connsiteY1796" fmla="*/ 745029 h 2810796"/>
              <a:gd name="connsiteX1797" fmla="*/ 2756634 w 3531775"/>
              <a:gd name="connsiteY1797" fmla="*/ 736457 h 2810796"/>
              <a:gd name="connsiteX1798" fmla="*/ 2756729 w 3531775"/>
              <a:gd name="connsiteY1798" fmla="*/ 736362 h 2810796"/>
              <a:gd name="connsiteX1799" fmla="*/ 2731678 w 3531775"/>
              <a:gd name="connsiteY1799" fmla="*/ 760365 h 2810796"/>
              <a:gd name="connsiteX1800" fmla="*/ 2958183 w 3531775"/>
              <a:gd name="connsiteY1800" fmla="*/ 745029 h 2810796"/>
              <a:gd name="connsiteX1801" fmla="*/ 2962183 w 3531775"/>
              <a:gd name="connsiteY1801" fmla="*/ 1018302 h 2810796"/>
              <a:gd name="connsiteX1802" fmla="*/ 2987234 w 3531775"/>
              <a:gd name="connsiteY1802" fmla="*/ 1037066 h 2810796"/>
              <a:gd name="connsiteX1803" fmla="*/ 2974375 w 3531775"/>
              <a:gd name="connsiteY1803" fmla="*/ 916670 h 2810796"/>
              <a:gd name="connsiteX1804" fmla="*/ 2962183 w 3531775"/>
              <a:gd name="connsiteY1804" fmla="*/ 1018302 h 2810796"/>
              <a:gd name="connsiteX1805" fmla="*/ 2878839 w 3531775"/>
              <a:gd name="connsiteY1805" fmla="*/ 935815 h 2810796"/>
              <a:gd name="connsiteX1806" fmla="*/ 2898556 w 3531775"/>
              <a:gd name="connsiteY1806" fmla="*/ 918194 h 2810796"/>
              <a:gd name="connsiteX1807" fmla="*/ 2898461 w 3531775"/>
              <a:gd name="connsiteY1807" fmla="*/ 918289 h 2810796"/>
              <a:gd name="connsiteX1808" fmla="*/ 2898651 w 3531775"/>
              <a:gd name="connsiteY1808" fmla="*/ 918003 h 2810796"/>
              <a:gd name="connsiteX1809" fmla="*/ 2898556 w 3531775"/>
              <a:gd name="connsiteY1809" fmla="*/ 918194 h 2810796"/>
              <a:gd name="connsiteX1810" fmla="*/ 2902937 w 3531775"/>
              <a:gd name="connsiteY1810" fmla="*/ 884571 h 2810796"/>
              <a:gd name="connsiteX1811" fmla="*/ 2894936 w 3531775"/>
              <a:gd name="connsiteY1811" fmla="*/ 912288 h 2810796"/>
              <a:gd name="connsiteX1812" fmla="*/ 2894936 w 3531775"/>
              <a:gd name="connsiteY1812" fmla="*/ 912288 h 2810796"/>
              <a:gd name="connsiteX1813" fmla="*/ 2878839 w 3531775"/>
              <a:gd name="connsiteY1813" fmla="*/ 935815 h 2810796"/>
              <a:gd name="connsiteX1814" fmla="*/ 2802353 w 3531775"/>
              <a:gd name="connsiteY1814" fmla="*/ 926100 h 2810796"/>
              <a:gd name="connsiteX1815" fmla="*/ 2852169 w 3531775"/>
              <a:gd name="connsiteY1815" fmla="*/ 909717 h 2810796"/>
              <a:gd name="connsiteX1816" fmla="*/ 2852074 w 3531775"/>
              <a:gd name="connsiteY1816" fmla="*/ 909812 h 2810796"/>
              <a:gd name="connsiteX1817" fmla="*/ 2852265 w 3531775"/>
              <a:gd name="connsiteY1817" fmla="*/ 909717 h 2810796"/>
              <a:gd name="connsiteX1818" fmla="*/ 2852265 w 3531775"/>
              <a:gd name="connsiteY1818" fmla="*/ 909717 h 2810796"/>
              <a:gd name="connsiteX1819" fmla="*/ 2862361 w 3531775"/>
              <a:gd name="connsiteY1819" fmla="*/ 892857 h 2810796"/>
              <a:gd name="connsiteX1820" fmla="*/ 2862361 w 3531775"/>
              <a:gd name="connsiteY1820" fmla="*/ 893048 h 2810796"/>
              <a:gd name="connsiteX1821" fmla="*/ 2862361 w 3531775"/>
              <a:gd name="connsiteY1821" fmla="*/ 892857 h 2810796"/>
              <a:gd name="connsiteX1822" fmla="*/ 2862361 w 3531775"/>
              <a:gd name="connsiteY1822" fmla="*/ 892857 h 2810796"/>
              <a:gd name="connsiteX1823" fmla="*/ 2862933 w 3531775"/>
              <a:gd name="connsiteY1823" fmla="*/ 890000 h 2810796"/>
              <a:gd name="connsiteX1824" fmla="*/ 2862933 w 3531775"/>
              <a:gd name="connsiteY1824" fmla="*/ 890286 h 2810796"/>
              <a:gd name="connsiteX1825" fmla="*/ 2863028 w 3531775"/>
              <a:gd name="connsiteY1825" fmla="*/ 889238 h 2810796"/>
              <a:gd name="connsiteX1826" fmla="*/ 2862933 w 3531775"/>
              <a:gd name="connsiteY1826" fmla="*/ 889714 h 2810796"/>
              <a:gd name="connsiteX1827" fmla="*/ 2863218 w 3531775"/>
              <a:gd name="connsiteY1827" fmla="*/ 887142 h 2810796"/>
              <a:gd name="connsiteX1828" fmla="*/ 2863218 w 3531775"/>
              <a:gd name="connsiteY1828" fmla="*/ 887428 h 2810796"/>
              <a:gd name="connsiteX1829" fmla="*/ 2863313 w 3531775"/>
              <a:gd name="connsiteY1829" fmla="*/ 886380 h 2810796"/>
              <a:gd name="connsiteX1830" fmla="*/ 2863313 w 3531775"/>
              <a:gd name="connsiteY1830" fmla="*/ 886952 h 2810796"/>
              <a:gd name="connsiteX1831" fmla="*/ 2862837 w 3531775"/>
              <a:gd name="connsiteY1831" fmla="*/ 875331 h 2810796"/>
              <a:gd name="connsiteX1832" fmla="*/ 2855408 w 3531775"/>
              <a:gd name="connsiteY1832" fmla="*/ 898287 h 2810796"/>
              <a:gd name="connsiteX1833" fmla="*/ 2855503 w 3531775"/>
              <a:gd name="connsiteY1833" fmla="*/ 898096 h 2810796"/>
              <a:gd name="connsiteX1834" fmla="*/ 2855217 w 3531775"/>
              <a:gd name="connsiteY1834" fmla="*/ 898477 h 2810796"/>
              <a:gd name="connsiteX1835" fmla="*/ 2855312 w 3531775"/>
              <a:gd name="connsiteY1835" fmla="*/ 898287 h 2810796"/>
              <a:gd name="connsiteX1836" fmla="*/ 2853598 w 3531775"/>
              <a:gd name="connsiteY1836" fmla="*/ 900668 h 2810796"/>
              <a:gd name="connsiteX1837" fmla="*/ 2853693 w 3531775"/>
              <a:gd name="connsiteY1837" fmla="*/ 900573 h 2810796"/>
              <a:gd name="connsiteX1838" fmla="*/ 2842740 w 3531775"/>
              <a:gd name="connsiteY1838" fmla="*/ 908097 h 2810796"/>
              <a:gd name="connsiteX1839" fmla="*/ 2843883 w 3531775"/>
              <a:gd name="connsiteY1839" fmla="*/ 907716 h 2810796"/>
              <a:gd name="connsiteX1840" fmla="*/ 2802353 w 3531775"/>
              <a:gd name="connsiteY1840" fmla="*/ 926100 h 2810796"/>
              <a:gd name="connsiteX1841" fmla="*/ 2692530 w 3531775"/>
              <a:gd name="connsiteY1841" fmla="*/ 957723 h 2810796"/>
              <a:gd name="connsiteX1842" fmla="*/ 2692721 w 3531775"/>
              <a:gd name="connsiteY1842" fmla="*/ 957532 h 2810796"/>
              <a:gd name="connsiteX1843" fmla="*/ 2690340 w 3531775"/>
              <a:gd name="connsiteY1843" fmla="*/ 960009 h 2810796"/>
              <a:gd name="connsiteX1844" fmla="*/ 2690816 w 3531775"/>
              <a:gd name="connsiteY1844" fmla="*/ 959532 h 2810796"/>
              <a:gd name="connsiteX1845" fmla="*/ 2687387 w 3531775"/>
              <a:gd name="connsiteY1845" fmla="*/ 962866 h 2810796"/>
              <a:gd name="connsiteX1846" fmla="*/ 2687863 w 3531775"/>
              <a:gd name="connsiteY1846" fmla="*/ 962390 h 2810796"/>
              <a:gd name="connsiteX1847" fmla="*/ 2678433 w 3531775"/>
              <a:gd name="connsiteY1847" fmla="*/ 970010 h 2810796"/>
              <a:gd name="connsiteX1848" fmla="*/ 2678814 w 3531775"/>
              <a:gd name="connsiteY1848" fmla="*/ 969724 h 2810796"/>
              <a:gd name="connsiteX1849" fmla="*/ 2676433 w 3531775"/>
              <a:gd name="connsiteY1849" fmla="*/ 971343 h 2810796"/>
              <a:gd name="connsiteX1850" fmla="*/ 2677385 w 3531775"/>
              <a:gd name="connsiteY1850" fmla="*/ 970677 h 2810796"/>
              <a:gd name="connsiteX1851" fmla="*/ 2626998 w 3531775"/>
              <a:gd name="connsiteY1851" fmla="*/ 987441 h 2810796"/>
              <a:gd name="connsiteX1852" fmla="*/ 2707008 w 3531775"/>
              <a:gd name="connsiteY1852" fmla="*/ 946293 h 2810796"/>
              <a:gd name="connsiteX1853" fmla="*/ 2742441 w 3531775"/>
              <a:gd name="connsiteY1853" fmla="*/ 873331 h 2810796"/>
              <a:gd name="connsiteX1854" fmla="*/ 2901509 w 3531775"/>
              <a:gd name="connsiteY1854" fmla="*/ 862187 h 2810796"/>
              <a:gd name="connsiteX1855" fmla="*/ 2947610 w 3531775"/>
              <a:gd name="connsiteY1855" fmla="*/ 888952 h 2810796"/>
              <a:gd name="connsiteX1856" fmla="*/ 3117726 w 3531775"/>
              <a:gd name="connsiteY1856" fmla="*/ 849614 h 2810796"/>
              <a:gd name="connsiteX1857" fmla="*/ 2926083 w 3531775"/>
              <a:gd name="connsiteY1857" fmla="*/ 865711 h 2810796"/>
              <a:gd name="connsiteX1858" fmla="*/ 2708723 w 3531775"/>
              <a:gd name="connsiteY1858" fmla="*/ 927243 h 2810796"/>
              <a:gd name="connsiteX1859" fmla="*/ 2692530 w 3531775"/>
              <a:gd name="connsiteY1859" fmla="*/ 957723 h 2810796"/>
              <a:gd name="connsiteX1860" fmla="*/ 2590232 w 3531775"/>
              <a:gd name="connsiteY1860" fmla="*/ 896667 h 2810796"/>
              <a:gd name="connsiteX1861" fmla="*/ 2758729 w 3531775"/>
              <a:gd name="connsiteY1861" fmla="*/ 812181 h 2810796"/>
              <a:gd name="connsiteX1862" fmla="*/ 3120203 w 3531775"/>
              <a:gd name="connsiteY1862" fmla="*/ 844756 h 2810796"/>
              <a:gd name="connsiteX1863" fmla="*/ 2761682 w 3531775"/>
              <a:gd name="connsiteY1863" fmla="*/ 800846 h 2810796"/>
              <a:gd name="connsiteX1864" fmla="*/ 2491172 w 3531775"/>
              <a:gd name="connsiteY1864" fmla="*/ 874950 h 2810796"/>
              <a:gd name="connsiteX1865" fmla="*/ 2641191 w 3531775"/>
              <a:gd name="connsiteY1865" fmla="*/ 661686 h 2810796"/>
              <a:gd name="connsiteX1866" fmla="*/ 2503935 w 3531775"/>
              <a:gd name="connsiteY1866" fmla="*/ 615489 h 2810796"/>
              <a:gd name="connsiteX1867" fmla="*/ 2590232 w 3531775"/>
              <a:gd name="connsiteY1867" fmla="*/ 896667 h 2810796"/>
              <a:gd name="connsiteX1868" fmla="*/ 2394779 w 3531775"/>
              <a:gd name="connsiteY1868" fmla="*/ 924576 h 2810796"/>
              <a:gd name="connsiteX1869" fmla="*/ 2532891 w 3531775"/>
              <a:gd name="connsiteY1869" fmla="*/ 928671 h 2810796"/>
              <a:gd name="connsiteX1870" fmla="*/ 2523938 w 3531775"/>
              <a:gd name="connsiteY1870" fmla="*/ 920670 h 2810796"/>
              <a:gd name="connsiteX1871" fmla="*/ 2524128 w 3531775"/>
              <a:gd name="connsiteY1871" fmla="*/ 920575 h 2810796"/>
              <a:gd name="connsiteX1872" fmla="*/ 2523747 w 3531775"/>
              <a:gd name="connsiteY1872" fmla="*/ 920670 h 2810796"/>
              <a:gd name="connsiteX1873" fmla="*/ 2523938 w 3531775"/>
              <a:gd name="connsiteY1873" fmla="*/ 920670 h 2810796"/>
              <a:gd name="connsiteX1874" fmla="*/ 2523747 w 3531775"/>
              <a:gd name="connsiteY1874" fmla="*/ 920766 h 2810796"/>
              <a:gd name="connsiteX1875" fmla="*/ 2523747 w 3531775"/>
              <a:gd name="connsiteY1875" fmla="*/ 920766 h 2810796"/>
              <a:gd name="connsiteX1876" fmla="*/ 2523652 w 3531775"/>
              <a:gd name="connsiteY1876" fmla="*/ 920766 h 2810796"/>
              <a:gd name="connsiteX1877" fmla="*/ 2523747 w 3531775"/>
              <a:gd name="connsiteY1877" fmla="*/ 920766 h 2810796"/>
              <a:gd name="connsiteX1878" fmla="*/ 2523366 w 3531775"/>
              <a:gd name="connsiteY1878" fmla="*/ 920956 h 2810796"/>
              <a:gd name="connsiteX1879" fmla="*/ 2523461 w 3531775"/>
              <a:gd name="connsiteY1879" fmla="*/ 920861 h 2810796"/>
              <a:gd name="connsiteX1880" fmla="*/ 2523081 w 3531775"/>
              <a:gd name="connsiteY1880" fmla="*/ 921147 h 2810796"/>
              <a:gd name="connsiteX1881" fmla="*/ 2523271 w 3531775"/>
              <a:gd name="connsiteY1881" fmla="*/ 921051 h 2810796"/>
              <a:gd name="connsiteX1882" fmla="*/ 2522604 w 3531775"/>
              <a:gd name="connsiteY1882" fmla="*/ 921813 h 2810796"/>
              <a:gd name="connsiteX1883" fmla="*/ 2522604 w 3531775"/>
              <a:gd name="connsiteY1883" fmla="*/ 921813 h 2810796"/>
              <a:gd name="connsiteX1884" fmla="*/ 2522509 w 3531775"/>
              <a:gd name="connsiteY1884" fmla="*/ 921909 h 2810796"/>
              <a:gd name="connsiteX1885" fmla="*/ 2522604 w 3531775"/>
              <a:gd name="connsiteY1885" fmla="*/ 921813 h 2810796"/>
              <a:gd name="connsiteX1886" fmla="*/ 2522223 w 3531775"/>
              <a:gd name="connsiteY1886" fmla="*/ 922671 h 2810796"/>
              <a:gd name="connsiteX1887" fmla="*/ 2522318 w 3531775"/>
              <a:gd name="connsiteY1887" fmla="*/ 922480 h 2810796"/>
              <a:gd name="connsiteX1888" fmla="*/ 2522128 w 3531775"/>
              <a:gd name="connsiteY1888" fmla="*/ 922861 h 2810796"/>
              <a:gd name="connsiteX1889" fmla="*/ 2522223 w 3531775"/>
              <a:gd name="connsiteY1889" fmla="*/ 922766 h 2810796"/>
              <a:gd name="connsiteX1890" fmla="*/ 2510793 w 3531775"/>
              <a:gd name="connsiteY1890" fmla="*/ 917718 h 2810796"/>
              <a:gd name="connsiteX1891" fmla="*/ 2501935 w 3531775"/>
              <a:gd name="connsiteY1891" fmla="*/ 927909 h 2810796"/>
              <a:gd name="connsiteX1892" fmla="*/ 2489743 w 3531775"/>
              <a:gd name="connsiteY1892" fmla="*/ 911907 h 2810796"/>
              <a:gd name="connsiteX1893" fmla="*/ 2489838 w 3531775"/>
              <a:gd name="connsiteY1893" fmla="*/ 911907 h 2810796"/>
              <a:gd name="connsiteX1894" fmla="*/ 2489076 w 3531775"/>
              <a:gd name="connsiteY1894" fmla="*/ 912288 h 2810796"/>
              <a:gd name="connsiteX1895" fmla="*/ 2489171 w 3531775"/>
              <a:gd name="connsiteY1895" fmla="*/ 912193 h 2810796"/>
              <a:gd name="connsiteX1896" fmla="*/ 2471265 w 3531775"/>
              <a:gd name="connsiteY1896" fmla="*/ 936577 h 2810796"/>
              <a:gd name="connsiteX1897" fmla="*/ 2464407 w 3531775"/>
              <a:gd name="connsiteY1897" fmla="*/ 911145 h 2810796"/>
              <a:gd name="connsiteX1898" fmla="*/ 2442213 w 3531775"/>
              <a:gd name="connsiteY1898" fmla="*/ 932100 h 2810796"/>
              <a:gd name="connsiteX1899" fmla="*/ 2439165 w 3531775"/>
              <a:gd name="connsiteY1899" fmla="*/ 890571 h 2810796"/>
              <a:gd name="connsiteX1900" fmla="*/ 2418115 w 3531775"/>
              <a:gd name="connsiteY1900" fmla="*/ 920670 h 2810796"/>
              <a:gd name="connsiteX1901" fmla="*/ 2407638 w 3531775"/>
              <a:gd name="connsiteY1901" fmla="*/ 914098 h 2810796"/>
              <a:gd name="connsiteX1902" fmla="*/ 2407066 w 3531775"/>
              <a:gd name="connsiteY1902" fmla="*/ 877522 h 2810796"/>
              <a:gd name="connsiteX1903" fmla="*/ 2407256 w 3531775"/>
              <a:gd name="connsiteY1903" fmla="*/ 877427 h 2810796"/>
              <a:gd name="connsiteX1904" fmla="*/ 2407066 w 3531775"/>
              <a:gd name="connsiteY1904" fmla="*/ 877522 h 2810796"/>
              <a:gd name="connsiteX1905" fmla="*/ 2407066 w 3531775"/>
              <a:gd name="connsiteY1905" fmla="*/ 877522 h 2810796"/>
              <a:gd name="connsiteX1906" fmla="*/ 2387826 w 3531775"/>
              <a:gd name="connsiteY1906" fmla="*/ 900001 h 2810796"/>
              <a:gd name="connsiteX1907" fmla="*/ 2379348 w 3531775"/>
              <a:gd name="connsiteY1907" fmla="*/ 889333 h 2810796"/>
              <a:gd name="connsiteX1908" fmla="*/ 2378205 w 3531775"/>
              <a:gd name="connsiteY1908" fmla="*/ 890571 h 2810796"/>
              <a:gd name="connsiteX1909" fmla="*/ 2394779 w 3531775"/>
              <a:gd name="connsiteY1909" fmla="*/ 924576 h 2810796"/>
              <a:gd name="connsiteX1910" fmla="*/ 2362680 w 3531775"/>
              <a:gd name="connsiteY1910" fmla="*/ 600630 h 2810796"/>
              <a:gd name="connsiteX1911" fmla="*/ 2348011 w 3531775"/>
              <a:gd name="connsiteY1911" fmla="*/ 588915 h 2810796"/>
              <a:gd name="connsiteX1912" fmla="*/ 2379443 w 3531775"/>
              <a:gd name="connsiteY1912" fmla="*/ 575008 h 2810796"/>
              <a:gd name="connsiteX1913" fmla="*/ 2391445 w 3531775"/>
              <a:gd name="connsiteY1913" fmla="*/ 555387 h 2810796"/>
              <a:gd name="connsiteX1914" fmla="*/ 2396208 w 3531775"/>
              <a:gd name="connsiteY1914" fmla="*/ 528050 h 2810796"/>
              <a:gd name="connsiteX1915" fmla="*/ 2359251 w 3531775"/>
              <a:gd name="connsiteY1915" fmla="*/ 557768 h 2810796"/>
              <a:gd name="connsiteX1916" fmla="*/ 2306006 w 3531775"/>
              <a:gd name="connsiteY1916" fmla="*/ 542337 h 2810796"/>
              <a:gd name="connsiteX1917" fmla="*/ 2306672 w 3531775"/>
              <a:gd name="connsiteY1917" fmla="*/ 542718 h 2810796"/>
              <a:gd name="connsiteX1918" fmla="*/ 2273906 w 3531775"/>
              <a:gd name="connsiteY1918" fmla="*/ 511857 h 2810796"/>
              <a:gd name="connsiteX1919" fmla="*/ 2274192 w 3531775"/>
              <a:gd name="connsiteY1919" fmla="*/ 512334 h 2810796"/>
              <a:gd name="connsiteX1920" fmla="*/ 2265143 w 3531775"/>
              <a:gd name="connsiteY1920" fmla="*/ 415845 h 2810796"/>
              <a:gd name="connsiteX1921" fmla="*/ 2253428 w 3531775"/>
              <a:gd name="connsiteY1921" fmla="*/ 440896 h 2810796"/>
              <a:gd name="connsiteX1922" fmla="*/ 2253523 w 3531775"/>
              <a:gd name="connsiteY1922" fmla="*/ 440515 h 2810796"/>
              <a:gd name="connsiteX1923" fmla="*/ 2253333 w 3531775"/>
              <a:gd name="connsiteY1923" fmla="*/ 441372 h 2810796"/>
              <a:gd name="connsiteX1924" fmla="*/ 2253428 w 3531775"/>
              <a:gd name="connsiteY1924" fmla="*/ 440801 h 2810796"/>
              <a:gd name="connsiteX1925" fmla="*/ 2252094 w 3531775"/>
              <a:gd name="connsiteY1925" fmla="*/ 447468 h 2810796"/>
              <a:gd name="connsiteX1926" fmla="*/ 2252189 w 3531775"/>
              <a:gd name="connsiteY1926" fmla="*/ 447087 h 2810796"/>
              <a:gd name="connsiteX1927" fmla="*/ 2252094 w 3531775"/>
              <a:gd name="connsiteY1927" fmla="*/ 447945 h 2810796"/>
              <a:gd name="connsiteX1928" fmla="*/ 2252189 w 3531775"/>
              <a:gd name="connsiteY1928" fmla="*/ 447373 h 2810796"/>
              <a:gd name="connsiteX1929" fmla="*/ 2251332 w 3531775"/>
              <a:gd name="connsiteY1929" fmla="*/ 454326 h 2810796"/>
              <a:gd name="connsiteX1930" fmla="*/ 2251332 w 3531775"/>
              <a:gd name="connsiteY1930" fmla="*/ 453850 h 2810796"/>
              <a:gd name="connsiteX1931" fmla="*/ 2251237 w 3531775"/>
              <a:gd name="connsiteY1931" fmla="*/ 455279 h 2810796"/>
              <a:gd name="connsiteX1932" fmla="*/ 2251332 w 3531775"/>
              <a:gd name="connsiteY1932" fmla="*/ 454231 h 2810796"/>
              <a:gd name="connsiteX1933" fmla="*/ 2251047 w 3531775"/>
              <a:gd name="connsiteY1933" fmla="*/ 459184 h 2810796"/>
              <a:gd name="connsiteX1934" fmla="*/ 2251142 w 3531775"/>
              <a:gd name="connsiteY1934" fmla="*/ 456327 h 2810796"/>
              <a:gd name="connsiteX1935" fmla="*/ 2251047 w 3531775"/>
              <a:gd name="connsiteY1935" fmla="*/ 459279 h 2810796"/>
              <a:gd name="connsiteX1936" fmla="*/ 2251047 w 3531775"/>
              <a:gd name="connsiteY1936" fmla="*/ 459184 h 2810796"/>
              <a:gd name="connsiteX1937" fmla="*/ 2251047 w 3531775"/>
              <a:gd name="connsiteY1937" fmla="*/ 466518 h 2810796"/>
              <a:gd name="connsiteX1938" fmla="*/ 2251047 w 3531775"/>
              <a:gd name="connsiteY1938" fmla="*/ 465852 h 2810796"/>
              <a:gd name="connsiteX1939" fmla="*/ 2342296 w 3531775"/>
              <a:gd name="connsiteY1939" fmla="*/ 575389 h 2810796"/>
              <a:gd name="connsiteX1940" fmla="*/ 2320103 w 3531775"/>
              <a:gd name="connsiteY1940" fmla="*/ 607584 h 2810796"/>
              <a:gd name="connsiteX1941" fmla="*/ 1927958 w 3531775"/>
              <a:gd name="connsiteY1941" fmla="*/ 560625 h 2810796"/>
              <a:gd name="connsiteX1942" fmla="*/ 2283908 w 3531775"/>
              <a:gd name="connsiteY1942" fmla="*/ 621681 h 2810796"/>
              <a:gd name="connsiteX1943" fmla="*/ 2324675 w 3531775"/>
              <a:gd name="connsiteY1943" fmla="*/ 709311 h 2810796"/>
              <a:gd name="connsiteX1944" fmla="*/ 2324580 w 3531775"/>
              <a:gd name="connsiteY1944" fmla="*/ 709311 h 2810796"/>
              <a:gd name="connsiteX1945" fmla="*/ 2302005 w 3531775"/>
              <a:gd name="connsiteY1945" fmla="*/ 747792 h 2810796"/>
              <a:gd name="connsiteX1946" fmla="*/ 2031495 w 3531775"/>
              <a:gd name="connsiteY1946" fmla="*/ 773319 h 2810796"/>
              <a:gd name="connsiteX1947" fmla="*/ 2035400 w 3531775"/>
              <a:gd name="connsiteY1947" fmla="*/ 773890 h 2810796"/>
              <a:gd name="connsiteX1948" fmla="*/ 1957200 w 3531775"/>
              <a:gd name="connsiteY1948" fmla="*/ 734266 h 2810796"/>
              <a:gd name="connsiteX1949" fmla="*/ 2295243 w 3531775"/>
              <a:gd name="connsiteY1949" fmla="*/ 801608 h 2810796"/>
              <a:gd name="connsiteX1950" fmla="*/ 2031971 w 3531775"/>
              <a:gd name="connsiteY1950" fmla="*/ 905049 h 2810796"/>
              <a:gd name="connsiteX1951" fmla="*/ 2315435 w 3531775"/>
              <a:gd name="connsiteY1951" fmla="*/ 821896 h 2810796"/>
              <a:gd name="connsiteX1952" fmla="*/ 2361441 w 3531775"/>
              <a:gd name="connsiteY1952" fmla="*/ 872474 h 2810796"/>
              <a:gd name="connsiteX1953" fmla="*/ 2361727 w 3531775"/>
              <a:gd name="connsiteY1953" fmla="*/ 847233 h 2810796"/>
              <a:gd name="connsiteX1954" fmla="*/ 2350964 w 3531775"/>
              <a:gd name="connsiteY1954" fmla="*/ 833707 h 2810796"/>
              <a:gd name="connsiteX1955" fmla="*/ 2326675 w 3531775"/>
              <a:gd name="connsiteY1955" fmla="*/ 819610 h 2810796"/>
              <a:gd name="connsiteX1956" fmla="*/ 2342105 w 3531775"/>
              <a:gd name="connsiteY1956" fmla="*/ 807418 h 2810796"/>
              <a:gd name="connsiteX1957" fmla="*/ 2318484 w 3531775"/>
              <a:gd name="connsiteY1957" fmla="*/ 796655 h 2810796"/>
              <a:gd name="connsiteX1958" fmla="*/ 2334295 w 3531775"/>
              <a:gd name="connsiteY1958" fmla="*/ 779224 h 2810796"/>
              <a:gd name="connsiteX1959" fmla="*/ 2348297 w 3531775"/>
              <a:gd name="connsiteY1959" fmla="*/ 765127 h 2810796"/>
              <a:gd name="connsiteX1960" fmla="*/ 2317912 w 3531775"/>
              <a:gd name="connsiteY1960" fmla="*/ 750268 h 2810796"/>
              <a:gd name="connsiteX1961" fmla="*/ 2348201 w 3531775"/>
              <a:gd name="connsiteY1961" fmla="*/ 733790 h 2810796"/>
              <a:gd name="connsiteX1962" fmla="*/ 2329914 w 3531775"/>
              <a:gd name="connsiteY1962" fmla="*/ 710835 h 2810796"/>
              <a:gd name="connsiteX1963" fmla="*/ 2347154 w 3531775"/>
              <a:gd name="connsiteY1963" fmla="*/ 689213 h 2810796"/>
              <a:gd name="connsiteX1964" fmla="*/ 2337819 w 3531775"/>
              <a:gd name="connsiteY1964" fmla="*/ 672735 h 2810796"/>
              <a:gd name="connsiteX1965" fmla="*/ 2327437 w 3531775"/>
              <a:gd name="connsiteY1965" fmla="*/ 652446 h 2810796"/>
              <a:gd name="connsiteX1966" fmla="*/ 2327056 w 3531775"/>
              <a:gd name="connsiteY1966" fmla="*/ 653304 h 2810796"/>
              <a:gd name="connsiteX1967" fmla="*/ 2328294 w 3531775"/>
              <a:gd name="connsiteY1967" fmla="*/ 651113 h 2810796"/>
              <a:gd name="connsiteX1968" fmla="*/ 2328199 w 3531775"/>
              <a:gd name="connsiteY1968" fmla="*/ 651208 h 2810796"/>
              <a:gd name="connsiteX1969" fmla="*/ 2328771 w 3531775"/>
              <a:gd name="connsiteY1969" fmla="*/ 650446 h 2810796"/>
              <a:gd name="connsiteX1970" fmla="*/ 2328675 w 3531775"/>
              <a:gd name="connsiteY1970" fmla="*/ 650541 h 2810796"/>
              <a:gd name="connsiteX1971" fmla="*/ 2330009 w 3531775"/>
              <a:gd name="connsiteY1971" fmla="*/ 649208 h 2810796"/>
              <a:gd name="connsiteX1972" fmla="*/ 2329628 w 3531775"/>
              <a:gd name="connsiteY1972" fmla="*/ 649589 h 2810796"/>
              <a:gd name="connsiteX1973" fmla="*/ 2368109 w 3531775"/>
              <a:gd name="connsiteY1973" fmla="*/ 647493 h 2810796"/>
              <a:gd name="connsiteX1974" fmla="*/ 2333819 w 3531775"/>
              <a:gd name="connsiteY1974" fmla="*/ 621204 h 2810796"/>
              <a:gd name="connsiteX1975" fmla="*/ 2362680 w 3531775"/>
              <a:gd name="connsiteY1975" fmla="*/ 600630 h 2810796"/>
              <a:gd name="connsiteX1976" fmla="*/ 2290766 w 3531775"/>
              <a:gd name="connsiteY1976" fmla="*/ 807418 h 2810796"/>
              <a:gd name="connsiteX1977" fmla="*/ 2294004 w 3531775"/>
              <a:gd name="connsiteY1977" fmla="*/ 803418 h 2810796"/>
              <a:gd name="connsiteX1978" fmla="*/ 2290766 w 3531775"/>
              <a:gd name="connsiteY1978" fmla="*/ 807418 h 2810796"/>
              <a:gd name="connsiteX1979" fmla="*/ 2031686 w 3531775"/>
              <a:gd name="connsiteY1979" fmla="*/ 1002395 h 2810796"/>
              <a:gd name="connsiteX1980" fmla="*/ 2031781 w 3531775"/>
              <a:gd name="connsiteY1980" fmla="*/ 1002300 h 2810796"/>
              <a:gd name="connsiteX1981" fmla="*/ 2030829 w 3531775"/>
              <a:gd name="connsiteY1981" fmla="*/ 1003633 h 2810796"/>
              <a:gd name="connsiteX1982" fmla="*/ 2031686 w 3531775"/>
              <a:gd name="connsiteY1982" fmla="*/ 1002395 h 2810796"/>
              <a:gd name="connsiteX1983" fmla="*/ 2029209 w 3531775"/>
              <a:gd name="connsiteY1983" fmla="*/ 1006110 h 2810796"/>
              <a:gd name="connsiteX1984" fmla="*/ 2030162 w 3531775"/>
              <a:gd name="connsiteY1984" fmla="*/ 1004586 h 2810796"/>
              <a:gd name="connsiteX1985" fmla="*/ 2029114 w 3531775"/>
              <a:gd name="connsiteY1985" fmla="*/ 1006300 h 2810796"/>
              <a:gd name="connsiteX1986" fmla="*/ 2029304 w 3531775"/>
              <a:gd name="connsiteY1986" fmla="*/ 1006110 h 2810796"/>
              <a:gd name="connsiteX1987" fmla="*/ 2026447 w 3531775"/>
              <a:gd name="connsiteY1987" fmla="*/ 1011253 h 2810796"/>
              <a:gd name="connsiteX1988" fmla="*/ 2026828 w 3531775"/>
              <a:gd name="connsiteY1988" fmla="*/ 1010491 h 2810796"/>
              <a:gd name="connsiteX1989" fmla="*/ 2026161 w 3531775"/>
              <a:gd name="connsiteY1989" fmla="*/ 1011825 h 2810796"/>
              <a:gd name="connsiteX1990" fmla="*/ 2026447 w 3531775"/>
              <a:gd name="connsiteY1990" fmla="*/ 1011253 h 2810796"/>
              <a:gd name="connsiteX1991" fmla="*/ 2023685 w 3531775"/>
              <a:gd name="connsiteY1991" fmla="*/ 1016968 h 2810796"/>
              <a:gd name="connsiteX1992" fmla="*/ 2023780 w 3531775"/>
              <a:gd name="connsiteY1992" fmla="*/ 1016682 h 2810796"/>
              <a:gd name="connsiteX1993" fmla="*/ 2023399 w 3531775"/>
              <a:gd name="connsiteY1993" fmla="*/ 1017444 h 2810796"/>
              <a:gd name="connsiteX1994" fmla="*/ 2023589 w 3531775"/>
              <a:gd name="connsiteY1994" fmla="*/ 1016968 h 2810796"/>
              <a:gd name="connsiteX1995" fmla="*/ 2022827 w 3531775"/>
              <a:gd name="connsiteY1995" fmla="*/ 1018873 h 2810796"/>
              <a:gd name="connsiteX1996" fmla="*/ 2023018 w 3531775"/>
              <a:gd name="connsiteY1996" fmla="*/ 1018492 h 2810796"/>
              <a:gd name="connsiteX1997" fmla="*/ 2023494 w 3531775"/>
              <a:gd name="connsiteY1997" fmla="*/ 1090787 h 2810796"/>
              <a:gd name="connsiteX1998" fmla="*/ 1943579 w 3531775"/>
              <a:gd name="connsiteY1998" fmla="*/ 1133268 h 2810796"/>
              <a:gd name="connsiteX1999" fmla="*/ 2030066 w 3531775"/>
              <a:gd name="connsiteY1999" fmla="*/ 1085548 h 2810796"/>
              <a:gd name="connsiteX2000" fmla="*/ 2027304 w 3531775"/>
              <a:gd name="connsiteY2000" fmla="*/ 1039638 h 2810796"/>
              <a:gd name="connsiteX2001" fmla="*/ 2117792 w 3531775"/>
              <a:gd name="connsiteY2001" fmla="*/ 965914 h 2810796"/>
              <a:gd name="connsiteX2002" fmla="*/ 2124459 w 3531775"/>
              <a:gd name="connsiteY2002" fmla="*/ 959723 h 2810796"/>
              <a:gd name="connsiteX2003" fmla="*/ 2090169 w 3531775"/>
              <a:gd name="connsiteY2003" fmla="*/ 959628 h 2810796"/>
              <a:gd name="connsiteX2004" fmla="*/ 2090645 w 3531775"/>
              <a:gd name="connsiteY2004" fmla="*/ 959437 h 2810796"/>
              <a:gd name="connsiteX2005" fmla="*/ 2089883 w 3531775"/>
              <a:gd name="connsiteY2005" fmla="*/ 959723 h 2810796"/>
              <a:gd name="connsiteX2006" fmla="*/ 2090074 w 3531775"/>
              <a:gd name="connsiteY2006" fmla="*/ 959628 h 2810796"/>
              <a:gd name="connsiteX2007" fmla="*/ 2087407 w 3531775"/>
              <a:gd name="connsiteY2007" fmla="*/ 960771 h 2810796"/>
              <a:gd name="connsiteX2008" fmla="*/ 2087979 w 3531775"/>
              <a:gd name="connsiteY2008" fmla="*/ 960485 h 2810796"/>
              <a:gd name="connsiteX2009" fmla="*/ 2086359 w 3531775"/>
              <a:gd name="connsiteY2009" fmla="*/ 961152 h 2810796"/>
              <a:gd name="connsiteX2010" fmla="*/ 2087407 w 3531775"/>
              <a:gd name="connsiteY2010" fmla="*/ 960675 h 2810796"/>
              <a:gd name="connsiteX2011" fmla="*/ 2031686 w 3531775"/>
              <a:gd name="connsiteY2011" fmla="*/ 1002395 h 2810796"/>
              <a:gd name="connsiteX2012" fmla="*/ 2268287 w 3531775"/>
              <a:gd name="connsiteY2012" fmla="*/ 919432 h 2810796"/>
              <a:gd name="connsiteX2013" fmla="*/ 2267525 w 3531775"/>
              <a:gd name="connsiteY2013" fmla="*/ 919813 h 2810796"/>
              <a:gd name="connsiteX2014" fmla="*/ 2369347 w 3531775"/>
              <a:gd name="connsiteY2014" fmla="*/ 894381 h 2810796"/>
              <a:gd name="connsiteX2015" fmla="*/ 2173418 w 3531775"/>
              <a:gd name="connsiteY2015" fmla="*/ 1059354 h 2810796"/>
              <a:gd name="connsiteX2016" fmla="*/ 2268287 w 3531775"/>
              <a:gd name="connsiteY2016" fmla="*/ 919432 h 2810796"/>
              <a:gd name="connsiteX2017" fmla="*/ 2088169 w 3531775"/>
              <a:gd name="connsiteY2017" fmla="*/ 1210707 h 2810796"/>
              <a:gd name="connsiteX2018" fmla="*/ 2091122 w 3531775"/>
              <a:gd name="connsiteY2018" fmla="*/ 1209278 h 2810796"/>
              <a:gd name="connsiteX2019" fmla="*/ 2089883 w 3531775"/>
              <a:gd name="connsiteY2019" fmla="*/ 1209850 h 2810796"/>
              <a:gd name="connsiteX2020" fmla="*/ 2182847 w 3531775"/>
              <a:gd name="connsiteY2020" fmla="*/ 953436 h 2810796"/>
              <a:gd name="connsiteX2021" fmla="*/ 2185324 w 3531775"/>
              <a:gd name="connsiteY2021" fmla="*/ 948388 h 2810796"/>
              <a:gd name="connsiteX2022" fmla="*/ 2149034 w 3531775"/>
              <a:gd name="connsiteY2022" fmla="*/ 957342 h 2810796"/>
              <a:gd name="connsiteX2023" fmla="*/ 2125221 w 3531775"/>
              <a:gd name="connsiteY2023" fmla="*/ 1125553 h 2810796"/>
              <a:gd name="connsiteX2024" fmla="*/ 2036924 w 3531775"/>
              <a:gd name="connsiteY2024" fmla="*/ 1218041 h 2810796"/>
              <a:gd name="connsiteX2025" fmla="*/ 2088645 w 3531775"/>
              <a:gd name="connsiteY2025" fmla="*/ 1210516 h 2810796"/>
              <a:gd name="connsiteX2026" fmla="*/ 2088169 w 3531775"/>
              <a:gd name="connsiteY2026" fmla="*/ 1210707 h 2810796"/>
              <a:gd name="connsiteX2027" fmla="*/ 2130936 w 3531775"/>
              <a:gd name="connsiteY2027" fmla="*/ 1296717 h 2810796"/>
              <a:gd name="connsiteX2028" fmla="*/ 2160845 w 3531775"/>
              <a:gd name="connsiteY2028" fmla="*/ 1266618 h 2810796"/>
              <a:gd name="connsiteX2029" fmla="*/ 2159702 w 3531775"/>
              <a:gd name="connsiteY2029" fmla="*/ 1263856 h 2810796"/>
              <a:gd name="connsiteX2030" fmla="*/ 2128650 w 3531775"/>
              <a:gd name="connsiteY2030" fmla="*/ 1301194 h 2810796"/>
              <a:gd name="connsiteX2031" fmla="*/ 2130936 w 3531775"/>
              <a:gd name="connsiteY2031" fmla="*/ 1296717 h 2810796"/>
              <a:gd name="connsiteX2032" fmla="*/ 2089693 w 3531775"/>
              <a:gd name="connsiteY2032" fmla="*/ 1286621 h 2810796"/>
              <a:gd name="connsiteX2033" fmla="*/ 2123602 w 3531775"/>
              <a:gd name="connsiteY2033" fmla="*/ 1260713 h 2810796"/>
              <a:gd name="connsiteX2034" fmla="*/ 2111315 w 3531775"/>
              <a:gd name="connsiteY2034" fmla="*/ 1257284 h 2810796"/>
              <a:gd name="connsiteX2035" fmla="*/ 2086550 w 3531775"/>
              <a:gd name="connsiteY2035" fmla="*/ 1290812 h 2810796"/>
              <a:gd name="connsiteX2036" fmla="*/ 2089693 w 3531775"/>
              <a:gd name="connsiteY2036" fmla="*/ 1286621 h 2810796"/>
              <a:gd name="connsiteX2037" fmla="*/ 2053117 w 3531775"/>
              <a:gd name="connsiteY2037" fmla="*/ 1279096 h 2810796"/>
              <a:gd name="connsiteX2038" fmla="*/ 2085311 w 3531775"/>
              <a:gd name="connsiteY2038" fmla="*/ 1252807 h 2810796"/>
              <a:gd name="connsiteX2039" fmla="*/ 2084645 w 3531775"/>
              <a:gd name="connsiteY2039" fmla="*/ 1249854 h 2810796"/>
              <a:gd name="connsiteX2040" fmla="*/ 2050164 w 3531775"/>
              <a:gd name="connsiteY2040" fmla="*/ 1283287 h 2810796"/>
              <a:gd name="connsiteX2041" fmla="*/ 2053117 w 3531775"/>
              <a:gd name="connsiteY2041" fmla="*/ 1279096 h 2810796"/>
              <a:gd name="connsiteX2042" fmla="*/ 2018255 w 3531775"/>
              <a:gd name="connsiteY2042" fmla="*/ 1266809 h 2810796"/>
              <a:gd name="connsiteX2043" fmla="*/ 2050831 w 3531775"/>
              <a:gd name="connsiteY2043" fmla="*/ 1241949 h 2810796"/>
              <a:gd name="connsiteX2044" fmla="*/ 2050450 w 3531775"/>
              <a:gd name="connsiteY2044" fmla="*/ 1239091 h 2810796"/>
              <a:gd name="connsiteX2045" fmla="*/ 2015208 w 3531775"/>
              <a:gd name="connsiteY2045" fmla="*/ 1270809 h 2810796"/>
              <a:gd name="connsiteX2046" fmla="*/ 2018255 w 3531775"/>
              <a:gd name="connsiteY2046" fmla="*/ 1266809 h 2810796"/>
              <a:gd name="connsiteX2047" fmla="*/ 1990538 w 3531775"/>
              <a:gd name="connsiteY2047" fmla="*/ 1254903 h 2810796"/>
              <a:gd name="connsiteX2048" fmla="*/ 2024542 w 3531775"/>
              <a:gd name="connsiteY2048" fmla="*/ 1232614 h 2810796"/>
              <a:gd name="connsiteX2049" fmla="*/ 2025018 w 3531775"/>
              <a:gd name="connsiteY2049" fmla="*/ 1230995 h 2810796"/>
              <a:gd name="connsiteX2050" fmla="*/ 1987013 w 3531775"/>
              <a:gd name="connsiteY2050" fmla="*/ 1258617 h 2810796"/>
              <a:gd name="connsiteX2051" fmla="*/ 1990538 w 3531775"/>
              <a:gd name="connsiteY2051" fmla="*/ 1254903 h 2810796"/>
              <a:gd name="connsiteX2052" fmla="*/ 1950437 w 3531775"/>
              <a:gd name="connsiteY2052" fmla="*/ 1234805 h 2810796"/>
              <a:gd name="connsiteX2053" fmla="*/ 1987013 w 3531775"/>
              <a:gd name="connsiteY2053" fmla="*/ 1214612 h 2810796"/>
              <a:gd name="connsiteX2054" fmla="*/ 1980822 w 3531775"/>
              <a:gd name="connsiteY2054" fmla="*/ 1209183 h 2810796"/>
              <a:gd name="connsiteX2055" fmla="*/ 1946913 w 3531775"/>
              <a:gd name="connsiteY2055" fmla="*/ 1238520 h 2810796"/>
              <a:gd name="connsiteX2056" fmla="*/ 1950437 w 3531775"/>
              <a:gd name="connsiteY2056" fmla="*/ 1234805 h 2810796"/>
              <a:gd name="connsiteX2057" fmla="*/ 1924434 w 3531775"/>
              <a:gd name="connsiteY2057" fmla="*/ 1218327 h 2810796"/>
              <a:gd name="connsiteX2058" fmla="*/ 1958438 w 3531775"/>
              <a:gd name="connsiteY2058" fmla="*/ 1199181 h 2810796"/>
              <a:gd name="connsiteX2059" fmla="*/ 1958915 w 3531775"/>
              <a:gd name="connsiteY2059" fmla="*/ 1196324 h 2810796"/>
              <a:gd name="connsiteX2060" fmla="*/ 1920529 w 3531775"/>
              <a:gd name="connsiteY2060" fmla="*/ 1221661 h 2810796"/>
              <a:gd name="connsiteX2061" fmla="*/ 1924434 w 3531775"/>
              <a:gd name="connsiteY2061" fmla="*/ 1218327 h 2810796"/>
              <a:gd name="connsiteX2062" fmla="*/ 1899955 w 3531775"/>
              <a:gd name="connsiteY2062" fmla="*/ 1195943 h 2810796"/>
              <a:gd name="connsiteX2063" fmla="*/ 1937102 w 3531775"/>
              <a:gd name="connsiteY2063" fmla="*/ 1184132 h 2810796"/>
              <a:gd name="connsiteX2064" fmla="*/ 1938055 w 3531775"/>
              <a:gd name="connsiteY2064" fmla="*/ 1181370 h 2810796"/>
              <a:gd name="connsiteX2065" fmla="*/ 1899288 w 3531775"/>
              <a:gd name="connsiteY2065" fmla="*/ 1194419 h 2810796"/>
              <a:gd name="connsiteX2066" fmla="*/ 1895478 w 3531775"/>
              <a:gd name="connsiteY2066" fmla="*/ 1198515 h 2810796"/>
              <a:gd name="connsiteX2067" fmla="*/ 1899955 w 3531775"/>
              <a:gd name="connsiteY2067" fmla="*/ 1195943 h 2810796"/>
              <a:gd name="connsiteX2068" fmla="*/ 1877762 w 3531775"/>
              <a:gd name="connsiteY2068" fmla="*/ 1176321 h 2810796"/>
              <a:gd name="connsiteX2069" fmla="*/ 1915385 w 3531775"/>
              <a:gd name="connsiteY2069" fmla="*/ 1165844 h 2810796"/>
              <a:gd name="connsiteX2070" fmla="*/ 1916529 w 3531775"/>
              <a:gd name="connsiteY2070" fmla="*/ 1163177 h 2810796"/>
              <a:gd name="connsiteX2071" fmla="*/ 1873094 w 3531775"/>
              <a:gd name="connsiteY2071" fmla="*/ 1178608 h 2810796"/>
              <a:gd name="connsiteX2072" fmla="*/ 1877762 w 3531775"/>
              <a:gd name="connsiteY2072" fmla="*/ 1176321 h 2810796"/>
              <a:gd name="connsiteX2073" fmla="*/ 1860140 w 3531775"/>
              <a:gd name="connsiteY2073" fmla="*/ 1152985 h 2810796"/>
              <a:gd name="connsiteX2074" fmla="*/ 1898145 w 3531775"/>
              <a:gd name="connsiteY2074" fmla="*/ 1145651 h 2810796"/>
              <a:gd name="connsiteX2075" fmla="*/ 1899669 w 3531775"/>
              <a:gd name="connsiteY2075" fmla="*/ 1143270 h 2810796"/>
              <a:gd name="connsiteX2076" fmla="*/ 1855378 w 3531775"/>
              <a:gd name="connsiteY2076" fmla="*/ 1154890 h 2810796"/>
              <a:gd name="connsiteX2077" fmla="*/ 1860140 w 3531775"/>
              <a:gd name="connsiteY2077" fmla="*/ 1152985 h 2810796"/>
              <a:gd name="connsiteX2078" fmla="*/ 1847948 w 3531775"/>
              <a:gd name="connsiteY2078" fmla="*/ 1127077 h 2810796"/>
              <a:gd name="connsiteX2079" fmla="*/ 1885286 w 3531775"/>
              <a:gd name="connsiteY2079" fmla="*/ 1126410 h 2810796"/>
              <a:gd name="connsiteX2080" fmla="*/ 1887287 w 3531775"/>
              <a:gd name="connsiteY2080" fmla="*/ 1124315 h 2810796"/>
              <a:gd name="connsiteX2081" fmla="*/ 1842995 w 3531775"/>
              <a:gd name="connsiteY2081" fmla="*/ 1128030 h 2810796"/>
              <a:gd name="connsiteX2082" fmla="*/ 1847948 w 3531775"/>
              <a:gd name="connsiteY2082" fmla="*/ 1127077 h 2810796"/>
              <a:gd name="connsiteX2083" fmla="*/ 1837757 w 3531775"/>
              <a:gd name="connsiteY2083" fmla="*/ 1106122 h 2810796"/>
              <a:gd name="connsiteX2084" fmla="*/ 1875095 w 3531775"/>
              <a:gd name="connsiteY2084" fmla="*/ 1106979 h 2810796"/>
              <a:gd name="connsiteX2085" fmla="*/ 1877381 w 3531775"/>
              <a:gd name="connsiteY2085" fmla="*/ 1105265 h 2810796"/>
              <a:gd name="connsiteX2086" fmla="*/ 1832804 w 3531775"/>
              <a:gd name="connsiteY2086" fmla="*/ 1106598 h 2810796"/>
              <a:gd name="connsiteX2087" fmla="*/ 1837757 w 3531775"/>
              <a:gd name="connsiteY2087" fmla="*/ 1106122 h 2810796"/>
              <a:gd name="connsiteX2088" fmla="*/ 1833851 w 3531775"/>
              <a:gd name="connsiteY2088" fmla="*/ 1085167 h 2810796"/>
              <a:gd name="connsiteX2089" fmla="*/ 1870427 w 3531775"/>
              <a:gd name="connsiteY2089" fmla="*/ 1089835 h 2810796"/>
              <a:gd name="connsiteX2090" fmla="*/ 1872904 w 3531775"/>
              <a:gd name="connsiteY2090" fmla="*/ 1088596 h 2810796"/>
              <a:gd name="connsiteX2091" fmla="*/ 1828708 w 3531775"/>
              <a:gd name="connsiteY2091" fmla="*/ 1084881 h 2810796"/>
              <a:gd name="connsiteX2092" fmla="*/ 1833851 w 3531775"/>
              <a:gd name="connsiteY2092" fmla="*/ 1085167 h 2810796"/>
              <a:gd name="connsiteX2093" fmla="*/ 1833375 w 3531775"/>
              <a:gd name="connsiteY2093" fmla="*/ 1068784 h 2810796"/>
              <a:gd name="connsiteX2094" fmla="*/ 1868522 w 3531775"/>
              <a:gd name="connsiteY2094" fmla="*/ 1078214 h 2810796"/>
              <a:gd name="connsiteX2095" fmla="*/ 1871285 w 3531775"/>
              <a:gd name="connsiteY2095" fmla="*/ 1077452 h 2810796"/>
              <a:gd name="connsiteX2096" fmla="*/ 1828422 w 3531775"/>
              <a:gd name="connsiteY2096" fmla="*/ 1067737 h 2810796"/>
              <a:gd name="connsiteX2097" fmla="*/ 1833375 w 3531775"/>
              <a:gd name="connsiteY2097" fmla="*/ 1068784 h 2810796"/>
              <a:gd name="connsiteX2098" fmla="*/ 1830518 w 3531775"/>
              <a:gd name="connsiteY2098" fmla="*/ 1052687 h 2810796"/>
              <a:gd name="connsiteX2099" fmla="*/ 1868904 w 3531775"/>
              <a:gd name="connsiteY2099" fmla="*/ 1068594 h 2810796"/>
              <a:gd name="connsiteX2100" fmla="*/ 1871666 w 3531775"/>
              <a:gd name="connsiteY2100" fmla="*/ 1068308 h 2810796"/>
              <a:gd name="connsiteX2101" fmla="*/ 1835947 w 3531775"/>
              <a:gd name="connsiteY2101" fmla="*/ 1053544 h 2810796"/>
              <a:gd name="connsiteX2102" fmla="*/ 1830518 w 3531775"/>
              <a:gd name="connsiteY2102" fmla="*/ 1052687 h 2810796"/>
              <a:gd name="connsiteX2103" fmla="*/ 1842043 w 3531775"/>
              <a:gd name="connsiteY2103" fmla="*/ 1034399 h 2810796"/>
              <a:gd name="connsiteX2104" fmla="*/ 1836804 w 3531775"/>
              <a:gd name="connsiteY2104" fmla="*/ 1032684 h 2810796"/>
              <a:gd name="connsiteX2105" fmla="*/ 1871856 w 3531775"/>
              <a:gd name="connsiteY2105" fmla="*/ 1056306 h 2810796"/>
              <a:gd name="connsiteX2106" fmla="*/ 1874618 w 3531775"/>
              <a:gd name="connsiteY2106" fmla="*/ 1056497 h 2810796"/>
              <a:gd name="connsiteX2107" fmla="*/ 1842043 w 3531775"/>
              <a:gd name="connsiteY2107" fmla="*/ 1034399 h 2810796"/>
              <a:gd name="connsiteX2108" fmla="*/ 1850520 w 3531775"/>
              <a:gd name="connsiteY2108" fmla="*/ 1010872 h 2810796"/>
              <a:gd name="connsiteX2109" fmla="*/ 1877095 w 3531775"/>
              <a:gd name="connsiteY2109" fmla="*/ 1043352 h 2810796"/>
              <a:gd name="connsiteX2110" fmla="*/ 1879952 w 3531775"/>
              <a:gd name="connsiteY2110" fmla="*/ 1044019 h 2810796"/>
              <a:gd name="connsiteX2111" fmla="*/ 1850520 w 3531775"/>
              <a:gd name="connsiteY2111" fmla="*/ 1010872 h 2810796"/>
              <a:gd name="connsiteX2112" fmla="*/ 1868618 w 3531775"/>
              <a:gd name="connsiteY2112" fmla="*/ 991346 h 2810796"/>
              <a:gd name="connsiteX2113" fmla="*/ 1864141 w 3531775"/>
              <a:gd name="connsiteY2113" fmla="*/ 988107 h 2810796"/>
              <a:gd name="connsiteX2114" fmla="*/ 1886429 w 3531775"/>
              <a:gd name="connsiteY2114" fmla="*/ 1026207 h 2810796"/>
              <a:gd name="connsiteX2115" fmla="*/ 1889192 w 3531775"/>
              <a:gd name="connsiteY2115" fmla="*/ 1027160 h 2810796"/>
              <a:gd name="connsiteX2116" fmla="*/ 1868618 w 3531775"/>
              <a:gd name="connsiteY2116" fmla="*/ 991346 h 2810796"/>
              <a:gd name="connsiteX2117" fmla="*/ 1907956 w 3531775"/>
              <a:gd name="connsiteY2117" fmla="*/ 998394 h 2810796"/>
              <a:gd name="connsiteX2118" fmla="*/ 1885286 w 3531775"/>
              <a:gd name="connsiteY2118" fmla="*/ 965247 h 2810796"/>
              <a:gd name="connsiteX2119" fmla="*/ 1901765 w 3531775"/>
              <a:gd name="connsiteY2119" fmla="*/ 1007729 h 2810796"/>
              <a:gd name="connsiteX2120" fmla="*/ 1907956 w 3531775"/>
              <a:gd name="connsiteY2120" fmla="*/ 998394 h 2810796"/>
              <a:gd name="connsiteX2121" fmla="*/ 1929578 w 3531775"/>
              <a:gd name="connsiteY2121" fmla="*/ 973820 h 2810796"/>
              <a:gd name="connsiteX2122" fmla="*/ 1914623 w 3531775"/>
              <a:gd name="connsiteY2122" fmla="*/ 942578 h 2810796"/>
              <a:gd name="connsiteX2123" fmla="*/ 1920815 w 3531775"/>
              <a:gd name="connsiteY2123" fmla="*/ 988965 h 2810796"/>
              <a:gd name="connsiteX2124" fmla="*/ 1929101 w 3531775"/>
              <a:gd name="connsiteY2124" fmla="*/ 983059 h 2810796"/>
              <a:gd name="connsiteX2125" fmla="*/ 1929578 w 3531775"/>
              <a:gd name="connsiteY2125" fmla="*/ 973820 h 2810796"/>
              <a:gd name="connsiteX2126" fmla="*/ 1954724 w 3531775"/>
              <a:gd name="connsiteY2126" fmla="*/ 944007 h 2810796"/>
              <a:gd name="connsiteX2127" fmla="*/ 1941674 w 3531775"/>
              <a:gd name="connsiteY2127" fmla="*/ 919813 h 2810796"/>
              <a:gd name="connsiteX2128" fmla="*/ 1945770 w 3531775"/>
              <a:gd name="connsiteY2128" fmla="*/ 967533 h 2810796"/>
              <a:gd name="connsiteX2129" fmla="*/ 1954914 w 3531775"/>
              <a:gd name="connsiteY2129" fmla="*/ 961056 h 2810796"/>
              <a:gd name="connsiteX2130" fmla="*/ 1954724 w 3531775"/>
              <a:gd name="connsiteY2130" fmla="*/ 944007 h 2810796"/>
              <a:gd name="connsiteX2131" fmla="*/ 1982632 w 3531775"/>
              <a:gd name="connsiteY2131" fmla="*/ 912384 h 2810796"/>
              <a:gd name="connsiteX2132" fmla="*/ 1974536 w 3531775"/>
              <a:gd name="connsiteY2132" fmla="*/ 899144 h 2810796"/>
              <a:gd name="connsiteX2133" fmla="*/ 1974917 w 3531775"/>
              <a:gd name="connsiteY2133" fmla="*/ 947817 h 2810796"/>
              <a:gd name="connsiteX2134" fmla="*/ 1977584 w 3531775"/>
              <a:gd name="connsiteY2134" fmla="*/ 949436 h 2810796"/>
              <a:gd name="connsiteX2135" fmla="*/ 1982632 w 3531775"/>
              <a:gd name="connsiteY2135" fmla="*/ 912384 h 2810796"/>
              <a:gd name="connsiteX2136" fmla="*/ 1968725 w 3531775"/>
              <a:gd name="connsiteY2136" fmla="*/ 965152 h 2810796"/>
              <a:gd name="connsiteX2137" fmla="*/ 1889287 w 3531775"/>
              <a:gd name="connsiteY2137" fmla="*/ 1111647 h 2810796"/>
              <a:gd name="connsiteX2138" fmla="*/ 1997110 w 3531775"/>
              <a:gd name="connsiteY2138" fmla="*/ 1207183 h 2810796"/>
              <a:gd name="connsiteX2139" fmla="*/ 1997015 w 3531775"/>
              <a:gd name="connsiteY2139" fmla="*/ 1207373 h 2810796"/>
              <a:gd name="connsiteX2140" fmla="*/ 2007016 w 3531775"/>
              <a:gd name="connsiteY2140" fmla="*/ 1212421 h 2810796"/>
              <a:gd name="connsiteX2141" fmla="*/ 2068262 w 3531775"/>
              <a:gd name="connsiteY2141" fmla="*/ 1060974 h 2810796"/>
              <a:gd name="connsiteX2142" fmla="*/ 2068262 w 3531775"/>
              <a:gd name="connsiteY2142" fmla="*/ 1061260 h 2810796"/>
              <a:gd name="connsiteX2143" fmla="*/ 2069786 w 3531775"/>
              <a:gd name="connsiteY2143" fmla="*/ 1045829 h 2810796"/>
              <a:gd name="connsiteX2144" fmla="*/ 2069690 w 3531775"/>
              <a:gd name="connsiteY2144" fmla="*/ 1046305 h 2810796"/>
              <a:gd name="connsiteX2145" fmla="*/ 2108172 w 3531775"/>
              <a:gd name="connsiteY2145" fmla="*/ 975344 h 2810796"/>
              <a:gd name="connsiteX2146" fmla="*/ 2044544 w 3531775"/>
              <a:gd name="connsiteY2146" fmla="*/ 1035256 h 2810796"/>
              <a:gd name="connsiteX2147" fmla="*/ 2049212 w 3531775"/>
              <a:gd name="connsiteY2147" fmla="*/ 1074499 h 2810796"/>
              <a:gd name="connsiteX2148" fmla="*/ 1910147 w 3531775"/>
              <a:gd name="connsiteY2148" fmla="*/ 1122696 h 2810796"/>
              <a:gd name="connsiteX2149" fmla="*/ 1988537 w 3531775"/>
              <a:gd name="connsiteY2149" fmla="*/ 1060593 h 2810796"/>
              <a:gd name="connsiteX2150" fmla="*/ 2079025 w 3531775"/>
              <a:gd name="connsiteY2150" fmla="*/ 954008 h 2810796"/>
              <a:gd name="connsiteX2151" fmla="*/ 2034448 w 3531775"/>
              <a:gd name="connsiteY2151" fmla="*/ 926481 h 2810796"/>
              <a:gd name="connsiteX2152" fmla="*/ 1968725 w 3531775"/>
              <a:gd name="connsiteY2152" fmla="*/ 965152 h 2810796"/>
              <a:gd name="connsiteX2153" fmla="*/ 2001110 w 3531775"/>
              <a:gd name="connsiteY2153" fmla="*/ 930957 h 2810796"/>
              <a:gd name="connsiteX2154" fmla="*/ 2000539 w 3531775"/>
              <a:gd name="connsiteY2154" fmla="*/ 931719 h 2810796"/>
              <a:gd name="connsiteX2155" fmla="*/ 2003111 w 3531775"/>
              <a:gd name="connsiteY2155" fmla="*/ 933434 h 2810796"/>
              <a:gd name="connsiteX2156" fmla="*/ 2014350 w 3531775"/>
              <a:gd name="connsiteY2156" fmla="*/ 907716 h 2810796"/>
              <a:gd name="connsiteX2157" fmla="*/ 2006730 w 3531775"/>
              <a:gd name="connsiteY2157" fmla="*/ 899239 h 2810796"/>
              <a:gd name="connsiteX2158" fmla="*/ 2001110 w 3531775"/>
              <a:gd name="connsiteY2158" fmla="*/ 930957 h 2810796"/>
              <a:gd name="connsiteX2159" fmla="*/ 2211899 w 3531775"/>
              <a:gd name="connsiteY2159" fmla="*/ 822277 h 2810796"/>
              <a:gd name="connsiteX2160" fmla="*/ 1958248 w 3531775"/>
              <a:gd name="connsiteY2160" fmla="*/ 775224 h 2810796"/>
              <a:gd name="connsiteX2161" fmla="*/ 2211899 w 3531775"/>
              <a:gd name="connsiteY2161" fmla="*/ 822277 h 2810796"/>
              <a:gd name="connsiteX2162" fmla="*/ 1953295 w 3531775"/>
              <a:gd name="connsiteY2162" fmla="*/ 862854 h 2810796"/>
              <a:gd name="connsiteX2163" fmla="*/ 1978536 w 3531775"/>
              <a:gd name="connsiteY2163" fmla="*/ 860853 h 2810796"/>
              <a:gd name="connsiteX2164" fmla="*/ 1974155 w 3531775"/>
              <a:gd name="connsiteY2164" fmla="*/ 853710 h 2810796"/>
              <a:gd name="connsiteX2165" fmla="*/ 1967201 w 3531775"/>
              <a:gd name="connsiteY2165" fmla="*/ 849995 h 2810796"/>
              <a:gd name="connsiteX2166" fmla="*/ 1965392 w 3531775"/>
              <a:gd name="connsiteY2166" fmla="*/ 849519 h 2810796"/>
              <a:gd name="connsiteX2167" fmla="*/ 1961582 w 3531775"/>
              <a:gd name="connsiteY2167" fmla="*/ 857234 h 2810796"/>
              <a:gd name="connsiteX2168" fmla="*/ 1960343 w 3531775"/>
              <a:gd name="connsiteY2168" fmla="*/ 851614 h 2810796"/>
              <a:gd name="connsiteX2169" fmla="*/ 1957676 w 3531775"/>
              <a:gd name="connsiteY2169" fmla="*/ 846280 h 2810796"/>
              <a:gd name="connsiteX2170" fmla="*/ 1953104 w 3531775"/>
              <a:gd name="connsiteY2170" fmla="*/ 848280 h 2810796"/>
              <a:gd name="connsiteX2171" fmla="*/ 1954533 w 3531775"/>
              <a:gd name="connsiteY2171" fmla="*/ 841422 h 2810796"/>
              <a:gd name="connsiteX2172" fmla="*/ 1953295 w 3531775"/>
              <a:gd name="connsiteY2172" fmla="*/ 862854 h 2810796"/>
              <a:gd name="connsiteX2173" fmla="*/ 1953295 w 3531775"/>
              <a:gd name="connsiteY2173" fmla="*/ 828849 h 2810796"/>
              <a:gd name="connsiteX2174" fmla="*/ 1959772 w 3531775"/>
              <a:gd name="connsiteY2174" fmla="*/ 827897 h 2810796"/>
              <a:gd name="connsiteX2175" fmla="*/ 1955390 w 3531775"/>
              <a:gd name="connsiteY2175" fmla="*/ 819134 h 2810796"/>
              <a:gd name="connsiteX2176" fmla="*/ 1953104 w 3531775"/>
              <a:gd name="connsiteY2176" fmla="*/ 814467 h 2810796"/>
              <a:gd name="connsiteX2177" fmla="*/ 1950056 w 3531775"/>
              <a:gd name="connsiteY2177" fmla="*/ 808085 h 2810796"/>
              <a:gd name="connsiteX2178" fmla="*/ 1947770 w 3531775"/>
              <a:gd name="connsiteY2178" fmla="*/ 803132 h 2810796"/>
              <a:gd name="connsiteX2179" fmla="*/ 1940055 w 3531775"/>
              <a:gd name="connsiteY2179" fmla="*/ 785130 h 2810796"/>
              <a:gd name="connsiteX2180" fmla="*/ 1953295 w 3531775"/>
              <a:gd name="connsiteY2180" fmla="*/ 828849 h 2810796"/>
              <a:gd name="connsiteX2181" fmla="*/ 1910337 w 3531775"/>
              <a:gd name="connsiteY2181" fmla="*/ 873998 h 2810796"/>
              <a:gd name="connsiteX2182" fmla="*/ 1938912 w 3531775"/>
              <a:gd name="connsiteY2182" fmla="*/ 886666 h 2810796"/>
              <a:gd name="connsiteX2183" fmla="*/ 1934245 w 3531775"/>
              <a:gd name="connsiteY2183" fmla="*/ 883809 h 2810796"/>
              <a:gd name="connsiteX2184" fmla="*/ 1930149 w 3531775"/>
              <a:gd name="connsiteY2184" fmla="*/ 876474 h 2810796"/>
              <a:gd name="connsiteX2185" fmla="*/ 1928816 w 3531775"/>
              <a:gd name="connsiteY2185" fmla="*/ 874855 h 2810796"/>
              <a:gd name="connsiteX2186" fmla="*/ 1920910 w 3531775"/>
              <a:gd name="connsiteY2186" fmla="*/ 876760 h 2810796"/>
              <a:gd name="connsiteX2187" fmla="*/ 1923196 w 3531775"/>
              <a:gd name="connsiteY2187" fmla="*/ 872474 h 2810796"/>
              <a:gd name="connsiteX2188" fmla="*/ 1924244 w 3531775"/>
              <a:gd name="connsiteY2188" fmla="*/ 867235 h 2810796"/>
              <a:gd name="connsiteX2189" fmla="*/ 1919100 w 3531775"/>
              <a:gd name="connsiteY2189" fmla="*/ 865140 h 2810796"/>
              <a:gd name="connsiteX2190" fmla="*/ 1924625 w 3531775"/>
              <a:gd name="connsiteY2190" fmla="*/ 861996 h 2810796"/>
              <a:gd name="connsiteX2191" fmla="*/ 1910337 w 3531775"/>
              <a:gd name="connsiteY2191" fmla="*/ 873998 h 2810796"/>
              <a:gd name="connsiteX2192" fmla="*/ 1917195 w 3531775"/>
              <a:gd name="connsiteY2192" fmla="*/ 843804 h 2810796"/>
              <a:gd name="connsiteX2193" fmla="*/ 1930530 w 3531775"/>
              <a:gd name="connsiteY2193" fmla="*/ 831993 h 2810796"/>
              <a:gd name="connsiteX2194" fmla="*/ 1924053 w 3531775"/>
              <a:gd name="connsiteY2194" fmla="*/ 823896 h 2810796"/>
              <a:gd name="connsiteX2195" fmla="*/ 1915385 w 3531775"/>
              <a:gd name="connsiteY2195" fmla="*/ 827230 h 2810796"/>
              <a:gd name="connsiteX2196" fmla="*/ 1912623 w 3531775"/>
              <a:gd name="connsiteY2196" fmla="*/ 827325 h 2810796"/>
              <a:gd name="connsiteX2197" fmla="*/ 1914623 w 3531775"/>
              <a:gd name="connsiteY2197" fmla="*/ 820944 h 2810796"/>
              <a:gd name="connsiteX2198" fmla="*/ 1914814 w 3531775"/>
              <a:gd name="connsiteY2198" fmla="*/ 813895 h 2810796"/>
              <a:gd name="connsiteX2199" fmla="*/ 1907956 w 3531775"/>
              <a:gd name="connsiteY2199" fmla="*/ 812847 h 2810796"/>
              <a:gd name="connsiteX2200" fmla="*/ 1914147 w 3531775"/>
              <a:gd name="connsiteY2200" fmla="*/ 806942 h 2810796"/>
              <a:gd name="connsiteX2201" fmla="*/ 1912718 w 3531775"/>
              <a:gd name="connsiteY2201" fmla="*/ 797893 h 2810796"/>
              <a:gd name="connsiteX2202" fmla="*/ 1917195 w 3531775"/>
              <a:gd name="connsiteY2202" fmla="*/ 843804 h 2810796"/>
              <a:gd name="connsiteX2203" fmla="*/ 1884524 w 3531775"/>
              <a:gd name="connsiteY2203" fmla="*/ 915432 h 2810796"/>
              <a:gd name="connsiteX2204" fmla="*/ 1901479 w 3531775"/>
              <a:gd name="connsiteY2204" fmla="*/ 907716 h 2810796"/>
              <a:gd name="connsiteX2205" fmla="*/ 1888715 w 3531775"/>
              <a:gd name="connsiteY2205" fmla="*/ 899525 h 2810796"/>
              <a:gd name="connsiteX2206" fmla="*/ 1879381 w 3531775"/>
              <a:gd name="connsiteY2206" fmla="*/ 900668 h 2810796"/>
              <a:gd name="connsiteX2207" fmla="*/ 1880524 w 3531775"/>
              <a:gd name="connsiteY2207" fmla="*/ 888762 h 2810796"/>
              <a:gd name="connsiteX2208" fmla="*/ 1874333 w 3531775"/>
              <a:gd name="connsiteY2208" fmla="*/ 887619 h 2810796"/>
              <a:gd name="connsiteX2209" fmla="*/ 1879571 w 3531775"/>
              <a:gd name="connsiteY2209" fmla="*/ 882570 h 2810796"/>
              <a:gd name="connsiteX2210" fmla="*/ 1877762 w 3531775"/>
              <a:gd name="connsiteY2210" fmla="*/ 874379 h 2810796"/>
              <a:gd name="connsiteX2211" fmla="*/ 1867951 w 3531775"/>
              <a:gd name="connsiteY2211" fmla="*/ 878665 h 2810796"/>
              <a:gd name="connsiteX2212" fmla="*/ 1884524 w 3531775"/>
              <a:gd name="connsiteY2212" fmla="*/ 915432 h 2810796"/>
              <a:gd name="connsiteX2213" fmla="*/ 1854044 w 3531775"/>
              <a:gd name="connsiteY2213" fmla="*/ 934863 h 2810796"/>
              <a:gd name="connsiteX2214" fmla="*/ 1869951 w 3531775"/>
              <a:gd name="connsiteY2214" fmla="*/ 931815 h 2810796"/>
              <a:gd name="connsiteX2215" fmla="*/ 1865093 w 3531775"/>
              <a:gd name="connsiteY2215" fmla="*/ 929148 h 2810796"/>
              <a:gd name="connsiteX2216" fmla="*/ 1860426 w 3531775"/>
              <a:gd name="connsiteY2216" fmla="*/ 922290 h 2810796"/>
              <a:gd name="connsiteX2217" fmla="*/ 1851282 w 3531775"/>
              <a:gd name="connsiteY2217" fmla="*/ 922575 h 2810796"/>
              <a:gd name="connsiteX2218" fmla="*/ 1853283 w 3531775"/>
              <a:gd name="connsiteY2218" fmla="*/ 918480 h 2810796"/>
              <a:gd name="connsiteX2219" fmla="*/ 1853854 w 3531775"/>
              <a:gd name="connsiteY2219" fmla="*/ 913527 h 2810796"/>
              <a:gd name="connsiteX2220" fmla="*/ 1848615 w 3531775"/>
              <a:gd name="connsiteY2220" fmla="*/ 911622 h 2810796"/>
              <a:gd name="connsiteX2221" fmla="*/ 1853759 w 3531775"/>
              <a:gd name="connsiteY2221" fmla="*/ 908478 h 2810796"/>
              <a:gd name="connsiteX2222" fmla="*/ 1853378 w 3531775"/>
              <a:gd name="connsiteY2222" fmla="*/ 901811 h 2810796"/>
              <a:gd name="connsiteX2223" fmla="*/ 1844329 w 3531775"/>
              <a:gd name="connsiteY2223" fmla="*/ 903525 h 2810796"/>
              <a:gd name="connsiteX2224" fmla="*/ 1854044 w 3531775"/>
              <a:gd name="connsiteY2224" fmla="*/ 934863 h 2810796"/>
              <a:gd name="connsiteX2225" fmla="*/ 1829660 w 3531775"/>
              <a:gd name="connsiteY2225" fmla="*/ 967248 h 2810796"/>
              <a:gd name="connsiteX2226" fmla="*/ 1840614 w 3531775"/>
              <a:gd name="connsiteY2226" fmla="*/ 956865 h 2810796"/>
              <a:gd name="connsiteX2227" fmla="*/ 1827851 w 3531775"/>
              <a:gd name="connsiteY2227" fmla="*/ 951341 h 2810796"/>
              <a:gd name="connsiteX2228" fmla="*/ 1822707 w 3531775"/>
              <a:gd name="connsiteY2228" fmla="*/ 955437 h 2810796"/>
              <a:gd name="connsiteX2229" fmla="*/ 1820707 w 3531775"/>
              <a:gd name="connsiteY2229" fmla="*/ 956008 h 2810796"/>
              <a:gd name="connsiteX2230" fmla="*/ 1817754 w 3531775"/>
              <a:gd name="connsiteY2230" fmla="*/ 945531 h 2810796"/>
              <a:gd name="connsiteX2231" fmla="*/ 1812515 w 3531775"/>
              <a:gd name="connsiteY2231" fmla="*/ 946102 h 2810796"/>
              <a:gd name="connsiteX2232" fmla="*/ 1815087 w 3531775"/>
              <a:gd name="connsiteY2232" fmla="*/ 940387 h 2810796"/>
              <a:gd name="connsiteX2233" fmla="*/ 1806896 w 3531775"/>
              <a:gd name="connsiteY2233" fmla="*/ 936006 h 2810796"/>
              <a:gd name="connsiteX2234" fmla="*/ 1829660 w 3531775"/>
              <a:gd name="connsiteY2234" fmla="*/ 967248 h 2810796"/>
              <a:gd name="connsiteX2235" fmla="*/ 1812515 w 3531775"/>
              <a:gd name="connsiteY2235" fmla="*/ 1001347 h 2810796"/>
              <a:gd name="connsiteX2236" fmla="*/ 1820135 w 3531775"/>
              <a:gd name="connsiteY2236" fmla="*/ 991536 h 2810796"/>
              <a:gd name="connsiteX2237" fmla="*/ 1807848 w 3531775"/>
              <a:gd name="connsiteY2237" fmla="*/ 988012 h 2810796"/>
              <a:gd name="connsiteX2238" fmla="*/ 1802419 w 3531775"/>
              <a:gd name="connsiteY2238" fmla="*/ 992679 h 2810796"/>
              <a:gd name="connsiteX2239" fmla="*/ 1797847 w 3531775"/>
              <a:gd name="connsiteY2239" fmla="*/ 984107 h 2810796"/>
              <a:gd name="connsiteX2240" fmla="*/ 1793275 w 3531775"/>
              <a:gd name="connsiteY2240" fmla="*/ 985155 h 2810796"/>
              <a:gd name="connsiteX2241" fmla="*/ 1794513 w 3531775"/>
              <a:gd name="connsiteY2241" fmla="*/ 980011 h 2810796"/>
              <a:gd name="connsiteX2242" fmla="*/ 1786512 w 3531775"/>
              <a:gd name="connsiteY2242" fmla="*/ 977154 h 2810796"/>
              <a:gd name="connsiteX2243" fmla="*/ 1812515 w 3531775"/>
              <a:gd name="connsiteY2243" fmla="*/ 1001347 h 2810796"/>
              <a:gd name="connsiteX2244" fmla="*/ 1811754 w 3531775"/>
              <a:gd name="connsiteY2244" fmla="*/ 1133935 h 2810796"/>
              <a:gd name="connsiteX2245" fmla="*/ 1802895 w 3531775"/>
              <a:gd name="connsiteY2245" fmla="*/ 1132506 h 2810796"/>
              <a:gd name="connsiteX2246" fmla="*/ 1794132 w 3531775"/>
              <a:gd name="connsiteY2246" fmla="*/ 1136316 h 2810796"/>
              <a:gd name="connsiteX2247" fmla="*/ 1794227 w 3531775"/>
              <a:gd name="connsiteY2247" fmla="*/ 1142889 h 2810796"/>
              <a:gd name="connsiteX2248" fmla="*/ 1789084 w 3531775"/>
              <a:gd name="connsiteY2248" fmla="*/ 1143365 h 2810796"/>
              <a:gd name="connsiteX2249" fmla="*/ 1782988 w 3531775"/>
              <a:gd name="connsiteY2249" fmla="*/ 1141841 h 2810796"/>
              <a:gd name="connsiteX2250" fmla="*/ 1780130 w 3531775"/>
              <a:gd name="connsiteY2250" fmla="*/ 1146794 h 2810796"/>
              <a:gd name="connsiteX2251" fmla="*/ 1777083 w 3531775"/>
              <a:gd name="connsiteY2251" fmla="*/ 1141460 h 2810796"/>
              <a:gd name="connsiteX2252" fmla="*/ 1769177 w 3531775"/>
              <a:gd name="connsiteY2252" fmla="*/ 1141269 h 2810796"/>
              <a:gd name="connsiteX2253" fmla="*/ 1811754 w 3531775"/>
              <a:gd name="connsiteY2253" fmla="*/ 1133935 h 2810796"/>
              <a:gd name="connsiteX2254" fmla="*/ 1831946 w 3531775"/>
              <a:gd name="connsiteY2254" fmla="*/ 1176893 h 2810796"/>
              <a:gd name="connsiteX2255" fmla="*/ 1828136 w 3531775"/>
              <a:gd name="connsiteY2255" fmla="*/ 1170511 h 2810796"/>
              <a:gd name="connsiteX2256" fmla="*/ 1824517 w 3531775"/>
              <a:gd name="connsiteY2256" fmla="*/ 1174988 h 2810796"/>
              <a:gd name="connsiteX2257" fmla="*/ 1816611 w 3531775"/>
              <a:gd name="connsiteY2257" fmla="*/ 1178703 h 2810796"/>
              <a:gd name="connsiteX2258" fmla="*/ 1816135 w 3531775"/>
              <a:gd name="connsiteY2258" fmla="*/ 1185751 h 2810796"/>
              <a:gd name="connsiteX2259" fmla="*/ 1811468 w 3531775"/>
              <a:gd name="connsiteY2259" fmla="*/ 1185370 h 2810796"/>
              <a:gd name="connsiteX2260" fmla="*/ 1806515 w 3531775"/>
              <a:gd name="connsiteY2260" fmla="*/ 1184132 h 2810796"/>
              <a:gd name="connsiteX2261" fmla="*/ 1803562 w 3531775"/>
              <a:gd name="connsiteY2261" fmla="*/ 1189180 h 2810796"/>
              <a:gd name="connsiteX2262" fmla="*/ 1801466 w 3531775"/>
              <a:gd name="connsiteY2262" fmla="*/ 1183465 h 2810796"/>
              <a:gd name="connsiteX2263" fmla="*/ 1794513 w 3531775"/>
              <a:gd name="connsiteY2263" fmla="*/ 1182989 h 2810796"/>
              <a:gd name="connsiteX2264" fmla="*/ 1831946 w 3531775"/>
              <a:gd name="connsiteY2264" fmla="*/ 1176893 h 2810796"/>
              <a:gd name="connsiteX2265" fmla="*/ 1854521 w 3531775"/>
              <a:gd name="connsiteY2265" fmla="*/ 1202039 h 2810796"/>
              <a:gd name="connsiteX2266" fmla="*/ 1847663 w 3531775"/>
              <a:gd name="connsiteY2266" fmla="*/ 1199086 h 2810796"/>
              <a:gd name="connsiteX2267" fmla="*/ 1846520 w 3531775"/>
              <a:gd name="connsiteY2267" fmla="*/ 1203754 h 2810796"/>
              <a:gd name="connsiteX2268" fmla="*/ 1841090 w 3531775"/>
              <a:gd name="connsiteY2268" fmla="*/ 1209754 h 2810796"/>
              <a:gd name="connsiteX2269" fmla="*/ 1844424 w 3531775"/>
              <a:gd name="connsiteY2269" fmla="*/ 1216898 h 2810796"/>
              <a:gd name="connsiteX2270" fmla="*/ 1839662 w 3531775"/>
              <a:gd name="connsiteY2270" fmla="*/ 1216803 h 2810796"/>
              <a:gd name="connsiteX2271" fmla="*/ 1834518 w 3531775"/>
              <a:gd name="connsiteY2271" fmla="*/ 1218041 h 2810796"/>
              <a:gd name="connsiteX2272" fmla="*/ 1834328 w 3531775"/>
              <a:gd name="connsiteY2272" fmla="*/ 1222899 h 2810796"/>
              <a:gd name="connsiteX2273" fmla="*/ 1829565 w 3531775"/>
              <a:gd name="connsiteY2273" fmla="*/ 1219755 h 2810796"/>
              <a:gd name="connsiteX2274" fmla="*/ 1823183 w 3531775"/>
              <a:gd name="connsiteY2274" fmla="*/ 1222422 h 2810796"/>
              <a:gd name="connsiteX2275" fmla="*/ 1854521 w 3531775"/>
              <a:gd name="connsiteY2275" fmla="*/ 1202039 h 2810796"/>
              <a:gd name="connsiteX2276" fmla="*/ 1879476 w 3531775"/>
              <a:gd name="connsiteY2276" fmla="*/ 1231376 h 2810796"/>
              <a:gd name="connsiteX2277" fmla="*/ 1874237 w 3531775"/>
              <a:gd name="connsiteY2277" fmla="*/ 1226233 h 2810796"/>
              <a:gd name="connsiteX2278" fmla="*/ 1872142 w 3531775"/>
              <a:gd name="connsiteY2278" fmla="*/ 1231090 h 2810796"/>
              <a:gd name="connsiteX2279" fmla="*/ 1866046 w 3531775"/>
              <a:gd name="connsiteY2279" fmla="*/ 1236138 h 2810796"/>
              <a:gd name="connsiteX2280" fmla="*/ 1867284 w 3531775"/>
              <a:gd name="connsiteY2280" fmla="*/ 1244806 h 2810796"/>
              <a:gd name="connsiteX2281" fmla="*/ 1858426 w 3531775"/>
              <a:gd name="connsiteY2281" fmla="*/ 1243187 h 2810796"/>
              <a:gd name="connsiteX2282" fmla="*/ 1856997 w 3531775"/>
              <a:gd name="connsiteY2282" fmla="*/ 1248426 h 2810796"/>
              <a:gd name="connsiteX2283" fmla="*/ 1853568 w 3531775"/>
              <a:gd name="connsiteY2283" fmla="*/ 1243663 h 2810796"/>
              <a:gd name="connsiteX2284" fmla="*/ 1847186 w 3531775"/>
              <a:gd name="connsiteY2284" fmla="*/ 1244711 h 2810796"/>
              <a:gd name="connsiteX2285" fmla="*/ 1879476 w 3531775"/>
              <a:gd name="connsiteY2285" fmla="*/ 1231376 h 2810796"/>
              <a:gd name="connsiteX2286" fmla="*/ 1914242 w 3531775"/>
              <a:gd name="connsiteY2286" fmla="*/ 1263380 h 2810796"/>
              <a:gd name="connsiteX2287" fmla="*/ 1898240 w 3531775"/>
              <a:gd name="connsiteY2287" fmla="*/ 1256998 h 2810796"/>
              <a:gd name="connsiteX2288" fmla="*/ 1898621 w 3531775"/>
              <a:gd name="connsiteY2288" fmla="*/ 1270429 h 2810796"/>
              <a:gd name="connsiteX2289" fmla="*/ 1904908 w 3531775"/>
              <a:gd name="connsiteY2289" fmla="*/ 1275953 h 2810796"/>
              <a:gd name="connsiteX2290" fmla="*/ 1894526 w 3531775"/>
              <a:gd name="connsiteY2290" fmla="*/ 1282430 h 2810796"/>
              <a:gd name="connsiteX2291" fmla="*/ 1897193 w 3531775"/>
              <a:gd name="connsiteY2291" fmla="*/ 1287288 h 2810796"/>
              <a:gd name="connsiteX2292" fmla="*/ 1889954 w 3531775"/>
              <a:gd name="connsiteY2292" fmla="*/ 1286907 h 2810796"/>
              <a:gd name="connsiteX2293" fmla="*/ 1884429 w 3531775"/>
              <a:gd name="connsiteY2293" fmla="*/ 1293098 h 2810796"/>
              <a:gd name="connsiteX2294" fmla="*/ 1893764 w 3531775"/>
              <a:gd name="connsiteY2294" fmla="*/ 1297099 h 2810796"/>
              <a:gd name="connsiteX2295" fmla="*/ 1914242 w 3531775"/>
              <a:gd name="connsiteY2295" fmla="*/ 1263380 h 2810796"/>
              <a:gd name="connsiteX2296" fmla="*/ 1920719 w 3531775"/>
              <a:gd name="connsiteY2296" fmla="*/ 1305195 h 2810796"/>
              <a:gd name="connsiteX2297" fmla="*/ 1912052 w 3531775"/>
              <a:gd name="connsiteY2297" fmla="*/ 1300051 h 2810796"/>
              <a:gd name="connsiteX2298" fmla="*/ 1911099 w 3531775"/>
              <a:gd name="connsiteY2298" fmla="*/ 1306528 h 2810796"/>
              <a:gd name="connsiteX2299" fmla="*/ 1905003 w 3531775"/>
              <a:gd name="connsiteY2299" fmla="*/ 1314243 h 2810796"/>
              <a:gd name="connsiteX2300" fmla="*/ 1909766 w 3531775"/>
              <a:gd name="connsiteY2300" fmla="*/ 1324721 h 2810796"/>
              <a:gd name="connsiteX2301" fmla="*/ 1897574 w 3531775"/>
              <a:gd name="connsiteY2301" fmla="*/ 1324721 h 2810796"/>
              <a:gd name="connsiteX2302" fmla="*/ 1897764 w 3531775"/>
              <a:gd name="connsiteY2302" fmla="*/ 1331484 h 2810796"/>
              <a:gd name="connsiteX2303" fmla="*/ 1891478 w 3531775"/>
              <a:gd name="connsiteY2303" fmla="*/ 1326340 h 2810796"/>
              <a:gd name="connsiteX2304" fmla="*/ 1883572 w 3531775"/>
              <a:gd name="connsiteY2304" fmla="*/ 1329293 h 2810796"/>
              <a:gd name="connsiteX2305" fmla="*/ 1920719 w 3531775"/>
              <a:gd name="connsiteY2305" fmla="*/ 1305195 h 2810796"/>
              <a:gd name="connsiteX2306" fmla="*/ 1961963 w 3531775"/>
              <a:gd name="connsiteY2306" fmla="*/ 1285192 h 2810796"/>
              <a:gd name="connsiteX2307" fmla="*/ 1960915 w 3531775"/>
              <a:gd name="connsiteY2307" fmla="*/ 1282620 h 2810796"/>
              <a:gd name="connsiteX2308" fmla="*/ 1961010 w 3531775"/>
              <a:gd name="connsiteY2308" fmla="*/ 1282525 h 2810796"/>
              <a:gd name="connsiteX2309" fmla="*/ 1947008 w 3531775"/>
              <a:gd name="connsiteY2309" fmla="*/ 1270905 h 2810796"/>
              <a:gd name="connsiteX2310" fmla="*/ 1941960 w 3531775"/>
              <a:gd name="connsiteY2310" fmla="*/ 1282716 h 2810796"/>
              <a:gd name="connsiteX2311" fmla="*/ 1945675 w 3531775"/>
              <a:gd name="connsiteY2311" fmla="*/ 1290812 h 2810796"/>
              <a:gd name="connsiteX2312" fmla="*/ 1941198 w 3531775"/>
              <a:gd name="connsiteY2312" fmla="*/ 1290431 h 2810796"/>
              <a:gd name="connsiteX2313" fmla="*/ 1936626 w 3531775"/>
              <a:gd name="connsiteY2313" fmla="*/ 1291669 h 2810796"/>
              <a:gd name="connsiteX2314" fmla="*/ 1932245 w 3531775"/>
              <a:gd name="connsiteY2314" fmla="*/ 1293479 h 2810796"/>
              <a:gd name="connsiteX2315" fmla="*/ 1926530 w 3531775"/>
              <a:gd name="connsiteY2315" fmla="*/ 1296337 h 2810796"/>
              <a:gd name="connsiteX2316" fmla="*/ 1931102 w 3531775"/>
              <a:gd name="connsiteY2316" fmla="*/ 1303671 h 2810796"/>
              <a:gd name="connsiteX2317" fmla="*/ 1955867 w 3531775"/>
              <a:gd name="connsiteY2317" fmla="*/ 1301861 h 2810796"/>
              <a:gd name="connsiteX2318" fmla="*/ 1961963 w 3531775"/>
              <a:gd name="connsiteY2318" fmla="*/ 1285192 h 2810796"/>
              <a:gd name="connsiteX2319" fmla="*/ 1914909 w 3531775"/>
              <a:gd name="connsiteY2319" fmla="*/ 1386729 h 2810796"/>
              <a:gd name="connsiteX2320" fmla="*/ 1914909 w 3531775"/>
              <a:gd name="connsiteY2320" fmla="*/ 1386729 h 2810796"/>
              <a:gd name="connsiteX2321" fmla="*/ 1914909 w 3531775"/>
              <a:gd name="connsiteY2321" fmla="*/ 1386729 h 2810796"/>
              <a:gd name="connsiteX2322" fmla="*/ 1914909 w 3531775"/>
              <a:gd name="connsiteY2322" fmla="*/ 1386729 h 2810796"/>
              <a:gd name="connsiteX2323" fmla="*/ 1914909 w 3531775"/>
              <a:gd name="connsiteY2323" fmla="*/ 1386729 h 2810796"/>
              <a:gd name="connsiteX2324" fmla="*/ 1975012 w 3531775"/>
              <a:gd name="connsiteY2324" fmla="*/ 1327293 h 2810796"/>
              <a:gd name="connsiteX2325" fmla="*/ 1965106 w 3531775"/>
              <a:gd name="connsiteY2325" fmla="*/ 1327388 h 2810796"/>
              <a:gd name="connsiteX2326" fmla="*/ 1958534 w 3531775"/>
              <a:gd name="connsiteY2326" fmla="*/ 1334532 h 2810796"/>
              <a:gd name="connsiteX2327" fmla="*/ 1962725 w 3531775"/>
              <a:gd name="connsiteY2327" fmla="*/ 1345771 h 2810796"/>
              <a:gd name="connsiteX2328" fmla="*/ 1950437 w 3531775"/>
              <a:gd name="connsiteY2328" fmla="*/ 1344342 h 2810796"/>
              <a:gd name="connsiteX2329" fmla="*/ 1950152 w 3531775"/>
              <a:gd name="connsiteY2329" fmla="*/ 1351200 h 2810796"/>
              <a:gd name="connsiteX2330" fmla="*/ 1944246 w 3531775"/>
              <a:gd name="connsiteY2330" fmla="*/ 1345295 h 2810796"/>
              <a:gd name="connsiteX2331" fmla="*/ 1936150 w 3531775"/>
              <a:gd name="connsiteY2331" fmla="*/ 1347391 h 2810796"/>
              <a:gd name="connsiteX2332" fmla="*/ 1975012 w 3531775"/>
              <a:gd name="connsiteY2332" fmla="*/ 1327293 h 2810796"/>
              <a:gd name="connsiteX2333" fmla="*/ 1994443 w 3531775"/>
              <a:gd name="connsiteY2333" fmla="*/ 1291860 h 2810796"/>
              <a:gd name="connsiteX2334" fmla="*/ 1978250 w 3531775"/>
              <a:gd name="connsiteY2334" fmla="*/ 1294527 h 2810796"/>
              <a:gd name="connsiteX2335" fmla="*/ 1981584 w 3531775"/>
              <a:gd name="connsiteY2335" fmla="*/ 1297479 h 2810796"/>
              <a:gd name="connsiteX2336" fmla="*/ 1982918 w 3531775"/>
              <a:gd name="connsiteY2336" fmla="*/ 1304814 h 2810796"/>
              <a:gd name="connsiteX2337" fmla="*/ 1991490 w 3531775"/>
              <a:gd name="connsiteY2337" fmla="*/ 1304814 h 2810796"/>
              <a:gd name="connsiteX2338" fmla="*/ 1988061 w 3531775"/>
              <a:gd name="connsiteY2338" fmla="*/ 1309005 h 2810796"/>
              <a:gd name="connsiteX2339" fmla="*/ 1985585 w 3531775"/>
              <a:gd name="connsiteY2339" fmla="*/ 1314053 h 2810796"/>
              <a:gd name="connsiteX2340" fmla="*/ 1989776 w 3531775"/>
              <a:gd name="connsiteY2340" fmla="*/ 1316244 h 2810796"/>
              <a:gd name="connsiteX2341" fmla="*/ 1983775 w 3531775"/>
              <a:gd name="connsiteY2341" fmla="*/ 1319196 h 2810796"/>
              <a:gd name="connsiteX2342" fmla="*/ 1981870 w 3531775"/>
              <a:gd name="connsiteY2342" fmla="*/ 1326054 h 2810796"/>
              <a:gd name="connsiteX2343" fmla="*/ 1990919 w 3531775"/>
              <a:gd name="connsiteY2343" fmla="*/ 1324721 h 2810796"/>
              <a:gd name="connsiteX2344" fmla="*/ 1994443 w 3531775"/>
              <a:gd name="connsiteY2344" fmla="*/ 1291860 h 2810796"/>
              <a:gd name="connsiteX2345" fmla="*/ 2007778 w 3531775"/>
              <a:gd name="connsiteY2345" fmla="*/ 1345771 h 2810796"/>
              <a:gd name="connsiteX2346" fmla="*/ 1988537 w 3531775"/>
              <a:gd name="connsiteY2346" fmla="*/ 1336627 h 2810796"/>
              <a:gd name="connsiteX2347" fmla="*/ 1990633 w 3531775"/>
              <a:gd name="connsiteY2347" fmla="*/ 1342628 h 2810796"/>
              <a:gd name="connsiteX2348" fmla="*/ 1988442 w 3531775"/>
              <a:gd name="connsiteY2348" fmla="*/ 1352153 h 2810796"/>
              <a:gd name="connsiteX2349" fmla="*/ 1998062 w 3531775"/>
              <a:gd name="connsiteY2349" fmla="*/ 1358630 h 2810796"/>
              <a:gd name="connsiteX2350" fmla="*/ 1986537 w 3531775"/>
              <a:gd name="connsiteY2350" fmla="*/ 1364726 h 2810796"/>
              <a:gd name="connsiteX2351" fmla="*/ 1989966 w 3531775"/>
              <a:gd name="connsiteY2351" fmla="*/ 1370346 h 2810796"/>
              <a:gd name="connsiteX2352" fmla="*/ 1981584 w 3531775"/>
              <a:gd name="connsiteY2352" fmla="*/ 1369203 h 2810796"/>
              <a:gd name="connsiteX2353" fmla="*/ 1975583 w 3531775"/>
              <a:gd name="connsiteY2353" fmla="*/ 1375489 h 2810796"/>
              <a:gd name="connsiteX2354" fmla="*/ 1986442 w 3531775"/>
              <a:gd name="connsiteY2354" fmla="*/ 1380823 h 2810796"/>
              <a:gd name="connsiteX2355" fmla="*/ 2007778 w 3531775"/>
              <a:gd name="connsiteY2355" fmla="*/ 1345771 h 2810796"/>
              <a:gd name="connsiteX2356" fmla="*/ 2010826 w 3531775"/>
              <a:gd name="connsiteY2356" fmla="*/ 1406065 h 2810796"/>
              <a:gd name="connsiteX2357" fmla="*/ 1996919 w 3531775"/>
              <a:gd name="connsiteY2357" fmla="*/ 1392920 h 2810796"/>
              <a:gd name="connsiteX2358" fmla="*/ 1997396 w 3531775"/>
              <a:gd name="connsiteY2358" fmla="*/ 1398254 h 2810796"/>
              <a:gd name="connsiteX2359" fmla="*/ 1993395 w 3531775"/>
              <a:gd name="connsiteY2359" fmla="*/ 1405112 h 2810796"/>
              <a:gd name="connsiteX2360" fmla="*/ 1999777 w 3531775"/>
              <a:gd name="connsiteY2360" fmla="*/ 1413113 h 2810796"/>
              <a:gd name="connsiteX2361" fmla="*/ 1988823 w 3531775"/>
              <a:gd name="connsiteY2361" fmla="*/ 1414446 h 2810796"/>
              <a:gd name="connsiteX2362" fmla="*/ 1990252 w 3531775"/>
              <a:gd name="connsiteY2362" fmla="*/ 1419876 h 2810796"/>
              <a:gd name="connsiteX2363" fmla="*/ 1983775 w 3531775"/>
              <a:gd name="connsiteY2363" fmla="*/ 1416447 h 2810796"/>
              <a:gd name="connsiteX2364" fmla="*/ 1977393 w 3531775"/>
              <a:gd name="connsiteY2364" fmla="*/ 1419495 h 2810796"/>
              <a:gd name="connsiteX2365" fmla="*/ 2010826 w 3531775"/>
              <a:gd name="connsiteY2365" fmla="*/ 1406065 h 2810796"/>
              <a:gd name="connsiteX2366" fmla="*/ 2039496 w 3531775"/>
              <a:gd name="connsiteY2366" fmla="*/ 1315101 h 2810796"/>
              <a:gd name="connsiteX2367" fmla="*/ 2026828 w 3531775"/>
              <a:gd name="connsiteY2367" fmla="*/ 1304528 h 2810796"/>
              <a:gd name="connsiteX2368" fmla="*/ 2027590 w 3531775"/>
              <a:gd name="connsiteY2368" fmla="*/ 1309671 h 2810796"/>
              <a:gd name="connsiteX2369" fmla="*/ 2024542 w 3531775"/>
              <a:gd name="connsiteY2369" fmla="*/ 1317006 h 2810796"/>
              <a:gd name="connsiteX2370" fmla="*/ 2030543 w 3531775"/>
              <a:gd name="connsiteY2370" fmla="*/ 1323768 h 2810796"/>
              <a:gd name="connsiteX2371" fmla="*/ 2025780 w 3531775"/>
              <a:gd name="connsiteY2371" fmla="*/ 1324530 h 2810796"/>
              <a:gd name="connsiteX2372" fmla="*/ 2021208 w 3531775"/>
              <a:gd name="connsiteY2372" fmla="*/ 1326816 h 2810796"/>
              <a:gd name="connsiteX2373" fmla="*/ 2022827 w 3531775"/>
              <a:gd name="connsiteY2373" fmla="*/ 1331865 h 2810796"/>
              <a:gd name="connsiteX2374" fmla="*/ 2016922 w 3531775"/>
              <a:gd name="connsiteY2374" fmla="*/ 1329674 h 2810796"/>
              <a:gd name="connsiteX2375" fmla="*/ 2011588 w 3531775"/>
              <a:gd name="connsiteY2375" fmla="*/ 1333770 h 2810796"/>
              <a:gd name="connsiteX2376" fmla="*/ 2018541 w 3531775"/>
              <a:gd name="connsiteY2376" fmla="*/ 1339675 h 2810796"/>
              <a:gd name="connsiteX2377" fmla="*/ 2039496 w 3531775"/>
              <a:gd name="connsiteY2377" fmla="*/ 1315101 h 2810796"/>
              <a:gd name="connsiteX2378" fmla="*/ 2048450 w 3531775"/>
              <a:gd name="connsiteY2378" fmla="*/ 1358154 h 2810796"/>
              <a:gd name="connsiteX2379" fmla="*/ 2028257 w 3531775"/>
              <a:gd name="connsiteY2379" fmla="*/ 1350438 h 2810796"/>
              <a:gd name="connsiteX2380" fmla="*/ 2030924 w 3531775"/>
              <a:gd name="connsiteY2380" fmla="*/ 1356154 h 2810796"/>
              <a:gd name="connsiteX2381" fmla="*/ 2029495 w 3531775"/>
              <a:gd name="connsiteY2381" fmla="*/ 1365774 h 2810796"/>
              <a:gd name="connsiteX2382" fmla="*/ 2039687 w 3531775"/>
              <a:gd name="connsiteY2382" fmla="*/ 1371584 h 2810796"/>
              <a:gd name="connsiteX2383" fmla="*/ 2028638 w 3531775"/>
              <a:gd name="connsiteY2383" fmla="*/ 1378442 h 2810796"/>
              <a:gd name="connsiteX2384" fmla="*/ 2032543 w 3531775"/>
              <a:gd name="connsiteY2384" fmla="*/ 1383871 h 2810796"/>
              <a:gd name="connsiteX2385" fmla="*/ 2024066 w 3531775"/>
              <a:gd name="connsiteY2385" fmla="*/ 1383300 h 2810796"/>
              <a:gd name="connsiteX2386" fmla="*/ 2018541 w 3531775"/>
              <a:gd name="connsiteY2386" fmla="*/ 1390062 h 2810796"/>
              <a:gd name="connsiteX2387" fmla="*/ 2048450 w 3531775"/>
              <a:gd name="connsiteY2387" fmla="*/ 1358154 h 2810796"/>
              <a:gd name="connsiteX2388" fmla="*/ 2084930 w 3531775"/>
              <a:gd name="connsiteY2388" fmla="*/ 1329007 h 2810796"/>
              <a:gd name="connsiteX2389" fmla="*/ 2067119 w 3531775"/>
              <a:gd name="connsiteY2389" fmla="*/ 1320530 h 2810796"/>
              <a:gd name="connsiteX2390" fmla="*/ 2069024 w 3531775"/>
              <a:gd name="connsiteY2390" fmla="*/ 1334913 h 2810796"/>
              <a:gd name="connsiteX2391" fmla="*/ 2076263 w 3531775"/>
              <a:gd name="connsiteY2391" fmla="*/ 1341295 h 2810796"/>
              <a:gd name="connsiteX2392" fmla="*/ 2065880 w 3531775"/>
              <a:gd name="connsiteY2392" fmla="*/ 1347200 h 2810796"/>
              <a:gd name="connsiteX2393" fmla="*/ 2069024 w 3531775"/>
              <a:gd name="connsiteY2393" fmla="*/ 1352534 h 2810796"/>
              <a:gd name="connsiteX2394" fmla="*/ 2061499 w 3531775"/>
              <a:gd name="connsiteY2394" fmla="*/ 1351486 h 2810796"/>
              <a:gd name="connsiteX2395" fmla="*/ 2056165 w 3531775"/>
              <a:gd name="connsiteY2395" fmla="*/ 1357487 h 2810796"/>
              <a:gd name="connsiteX2396" fmla="*/ 2084930 w 3531775"/>
              <a:gd name="connsiteY2396" fmla="*/ 1329007 h 2810796"/>
              <a:gd name="connsiteX2397" fmla="*/ 2079977 w 3531775"/>
              <a:gd name="connsiteY2397" fmla="*/ 1374061 h 2810796"/>
              <a:gd name="connsiteX2398" fmla="*/ 2066928 w 3531775"/>
              <a:gd name="connsiteY2398" fmla="*/ 1378156 h 2810796"/>
              <a:gd name="connsiteX2399" fmla="*/ 2071786 w 3531775"/>
              <a:gd name="connsiteY2399" fmla="*/ 1383871 h 2810796"/>
              <a:gd name="connsiteX2400" fmla="*/ 2072834 w 3531775"/>
              <a:gd name="connsiteY2400" fmla="*/ 1395206 h 2810796"/>
              <a:gd name="connsiteX2401" fmla="*/ 2086550 w 3531775"/>
              <a:gd name="connsiteY2401" fmla="*/ 1398825 h 2810796"/>
              <a:gd name="connsiteX2402" fmla="*/ 2075405 w 3531775"/>
              <a:gd name="connsiteY2402" fmla="*/ 1409875 h 2810796"/>
              <a:gd name="connsiteX2403" fmla="*/ 2081597 w 3531775"/>
              <a:gd name="connsiteY2403" fmla="*/ 1414828 h 2810796"/>
              <a:gd name="connsiteX2404" fmla="*/ 2071405 w 3531775"/>
              <a:gd name="connsiteY2404" fmla="*/ 1416637 h 2810796"/>
              <a:gd name="connsiteX2405" fmla="*/ 2066928 w 3531775"/>
              <a:gd name="connsiteY2405" fmla="*/ 1425781 h 2810796"/>
              <a:gd name="connsiteX2406" fmla="*/ 2079977 w 3531775"/>
              <a:gd name="connsiteY2406" fmla="*/ 1374061 h 2810796"/>
              <a:gd name="connsiteX2407" fmla="*/ 2123030 w 3531775"/>
              <a:gd name="connsiteY2407" fmla="*/ 1341961 h 2810796"/>
              <a:gd name="connsiteX2408" fmla="*/ 2108934 w 3531775"/>
              <a:gd name="connsiteY2408" fmla="*/ 1331198 h 2810796"/>
              <a:gd name="connsiteX2409" fmla="*/ 2109981 w 3531775"/>
              <a:gd name="connsiteY2409" fmla="*/ 1336437 h 2810796"/>
              <a:gd name="connsiteX2410" fmla="*/ 2107219 w 3531775"/>
              <a:gd name="connsiteY2410" fmla="*/ 1343771 h 2810796"/>
              <a:gd name="connsiteX2411" fmla="*/ 2113886 w 3531775"/>
              <a:gd name="connsiteY2411" fmla="*/ 1350629 h 2810796"/>
              <a:gd name="connsiteX2412" fmla="*/ 2104266 w 3531775"/>
              <a:gd name="connsiteY2412" fmla="*/ 1353582 h 2810796"/>
              <a:gd name="connsiteX2413" fmla="*/ 2106171 w 3531775"/>
              <a:gd name="connsiteY2413" fmla="*/ 1358725 h 2810796"/>
              <a:gd name="connsiteX2414" fmla="*/ 2099980 w 3531775"/>
              <a:gd name="connsiteY2414" fmla="*/ 1356344 h 2810796"/>
              <a:gd name="connsiteX2415" fmla="*/ 2094646 w 3531775"/>
              <a:gd name="connsiteY2415" fmla="*/ 1360440 h 2810796"/>
              <a:gd name="connsiteX2416" fmla="*/ 2123030 w 3531775"/>
              <a:gd name="connsiteY2416" fmla="*/ 1341961 h 2810796"/>
              <a:gd name="connsiteX2417" fmla="*/ 2141414 w 3531775"/>
              <a:gd name="connsiteY2417" fmla="*/ 1374727 h 2810796"/>
              <a:gd name="connsiteX2418" fmla="*/ 2123983 w 3531775"/>
              <a:gd name="connsiteY2418" fmla="*/ 1380728 h 2810796"/>
              <a:gd name="connsiteX2419" fmla="*/ 2126650 w 3531775"/>
              <a:gd name="connsiteY2419" fmla="*/ 1389967 h 2810796"/>
              <a:gd name="connsiteX2420" fmla="*/ 2127793 w 3531775"/>
              <a:gd name="connsiteY2420" fmla="*/ 1392063 h 2810796"/>
              <a:gd name="connsiteX2421" fmla="*/ 2136080 w 3531775"/>
              <a:gd name="connsiteY2421" fmla="*/ 1389777 h 2810796"/>
              <a:gd name="connsiteX2422" fmla="*/ 2138651 w 3531775"/>
              <a:gd name="connsiteY2422" fmla="*/ 1390634 h 2810796"/>
              <a:gd name="connsiteX2423" fmla="*/ 2134175 w 3531775"/>
              <a:gd name="connsiteY2423" fmla="*/ 1395492 h 2810796"/>
              <a:gd name="connsiteX2424" fmla="*/ 2131127 w 3531775"/>
              <a:gd name="connsiteY2424" fmla="*/ 1401588 h 2810796"/>
              <a:gd name="connsiteX2425" fmla="*/ 2137032 w 3531775"/>
              <a:gd name="connsiteY2425" fmla="*/ 1404731 h 2810796"/>
              <a:gd name="connsiteX2426" fmla="*/ 2128936 w 3531775"/>
              <a:gd name="connsiteY2426" fmla="*/ 1407874 h 2810796"/>
              <a:gd name="connsiteX2427" fmla="*/ 2126745 w 3531775"/>
              <a:gd name="connsiteY2427" fmla="*/ 1416256 h 2810796"/>
              <a:gd name="connsiteX2428" fmla="*/ 2141414 w 3531775"/>
              <a:gd name="connsiteY2428" fmla="*/ 1374727 h 2810796"/>
              <a:gd name="connsiteX2429" fmla="*/ 2172465 w 3531775"/>
              <a:gd name="connsiteY2429" fmla="*/ 1345009 h 2810796"/>
              <a:gd name="connsiteX2430" fmla="*/ 2157035 w 3531775"/>
              <a:gd name="connsiteY2430" fmla="*/ 1345771 h 2810796"/>
              <a:gd name="connsiteX2431" fmla="*/ 2157225 w 3531775"/>
              <a:gd name="connsiteY2431" fmla="*/ 1354249 h 2810796"/>
              <a:gd name="connsiteX2432" fmla="*/ 2157701 w 3531775"/>
              <a:gd name="connsiteY2432" fmla="*/ 1356249 h 2810796"/>
              <a:gd name="connsiteX2433" fmla="*/ 2164845 w 3531775"/>
              <a:gd name="connsiteY2433" fmla="*/ 1356439 h 2810796"/>
              <a:gd name="connsiteX2434" fmla="*/ 2162083 w 3531775"/>
              <a:gd name="connsiteY2434" fmla="*/ 1360821 h 2810796"/>
              <a:gd name="connsiteX2435" fmla="*/ 2158273 w 3531775"/>
              <a:gd name="connsiteY2435" fmla="*/ 1365202 h 2810796"/>
              <a:gd name="connsiteX2436" fmla="*/ 2162369 w 3531775"/>
              <a:gd name="connsiteY2436" fmla="*/ 1369298 h 2810796"/>
              <a:gd name="connsiteX2437" fmla="*/ 2155130 w 3531775"/>
              <a:gd name="connsiteY2437" fmla="*/ 1369965 h 2810796"/>
              <a:gd name="connsiteX2438" fmla="*/ 2151510 w 3531775"/>
              <a:gd name="connsiteY2438" fmla="*/ 1376442 h 2810796"/>
              <a:gd name="connsiteX2439" fmla="*/ 2172465 w 3531775"/>
              <a:gd name="connsiteY2439" fmla="*/ 1345009 h 2810796"/>
              <a:gd name="connsiteX2440" fmla="*/ 2194277 w 3531775"/>
              <a:gd name="connsiteY2440" fmla="*/ 1374822 h 2810796"/>
              <a:gd name="connsiteX2441" fmla="*/ 2182943 w 3531775"/>
              <a:gd name="connsiteY2441" fmla="*/ 1377870 h 2810796"/>
              <a:gd name="connsiteX2442" fmla="*/ 2187039 w 3531775"/>
              <a:gd name="connsiteY2442" fmla="*/ 1382919 h 2810796"/>
              <a:gd name="connsiteX2443" fmla="*/ 2187705 w 3531775"/>
              <a:gd name="connsiteY2443" fmla="*/ 1392539 h 2810796"/>
              <a:gd name="connsiteX2444" fmla="*/ 2199326 w 3531775"/>
              <a:gd name="connsiteY2444" fmla="*/ 1396158 h 2810796"/>
              <a:gd name="connsiteX2445" fmla="*/ 2193897 w 3531775"/>
              <a:gd name="connsiteY2445" fmla="*/ 1399778 h 2810796"/>
              <a:gd name="connsiteX2446" fmla="*/ 2189515 w 3531775"/>
              <a:gd name="connsiteY2446" fmla="*/ 1404921 h 2810796"/>
              <a:gd name="connsiteX2447" fmla="*/ 2194659 w 3531775"/>
              <a:gd name="connsiteY2447" fmla="*/ 1409398 h 2810796"/>
              <a:gd name="connsiteX2448" fmla="*/ 2185991 w 3531775"/>
              <a:gd name="connsiteY2448" fmla="*/ 1410541 h 2810796"/>
              <a:gd name="connsiteX2449" fmla="*/ 2182085 w 3531775"/>
              <a:gd name="connsiteY2449" fmla="*/ 1418257 h 2810796"/>
              <a:gd name="connsiteX2450" fmla="*/ 2194277 w 3531775"/>
              <a:gd name="connsiteY2450" fmla="*/ 1374822 h 2810796"/>
              <a:gd name="connsiteX2451" fmla="*/ 2225139 w 3531775"/>
              <a:gd name="connsiteY2451" fmla="*/ 1344724 h 2810796"/>
              <a:gd name="connsiteX2452" fmla="*/ 2210565 w 3531775"/>
              <a:gd name="connsiteY2452" fmla="*/ 1346152 h 2810796"/>
              <a:gd name="connsiteX2453" fmla="*/ 2211232 w 3531775"/>
              <a:gd name="connsiteY2453" fmla="*/ 1353963 h 2810796"/>
              <a:gd name="connsiteX2454" fmla="*/ 2211804 w 3531775"/>
              <a:gd name="connsiteY2454" fmla="*/ 1355772 h 2810796"/>
              <a:gd name="connsiteX2455" fmla="*/ 2218566 w 3531775"/>
              <a:gd name="connsiteY2455" fmla="*/ 1355487 h 2810796"/>
              <a:gd name="connsiteX2456" fmla="*/ 2216185 w 3531775"/>
              <a:gd name="connsiteY2456" fmla="*/ 1359678 h 2810796"/>
              <a:gd name="connsiteX2457" fmla="*/ 2212851 w 3531775"/>
              <a:gd name="connsiteY2457" fmla="*/ 1363964 h 2810796"/>
              <a:gd name="connsiteX2458" fmla="*/ 2216947 w 3531775"/>
              <a:gd name="connsiteY2458" fmla="*/ 1367488 h 2810796"/>
              <a:gd name="connsiteX2459" fmla="*/ 2210184 w 3531775"/>
              <a:gd name="connsiteY2459" fmla="*/ 1368536 h 2810796"/>
              <a:gd name="connsiteX2460" fmla="*/ 2207136 w 3531775"/>
              <a:gd name="connsiteY2460" fmla="*/ 1374727 h 2810796"/>
              <a:gd name="connsiteX2461" fmla="*/ 2225139 w 3531775"/>
              <a:gd name="connsiteY2461" fmla="*/ 1344724 h 2810796"/>
              <a:gd name="connsiteX2462" fmla="*/ 2247427 w 3531775"/>
              <a:gd name="connsiteY2462" fmla="*/ 1388634 h 2810796"/>
              <a:gd name="connsiteX2463" fmla="*/ 2220947 w 3531775"/>
              <a:gd name="connsiteY2463" fmla="*/ 1389967 h 2810796"/>
              <a:gd name="connsiteX2464" fmla="*/ 2226853 w 3531775"/>
              <a:gd name="connsiteY2464" fmla="*/ 1394825 h 2810796"/>
              <a:gd name="connsiteX2465" fmla="*/ 2231520 w 3531775"/>
              <a:gd name="connsiteY2465" fmla="*/ 1404255 h 2810796"/>
              <a:gd name="connsiteX2466" fmla="*/ 2243903 w 3531775"/>
              <a:gd name="connsiteY2466" fmla="*/ 1406922 h 2810796"/>
              <a:gd name="connsiteX2467" fmla="*/ 2234854 w 3531775"/>
              <a:gd name="connsiteY2467" fmla="*/ 1419400 h 2810796"/>
              <a:gd name="connsiteX2468" fmla="*/ 2241807 w 3531775"/>
              <a:gd name="connsiteY2468" fmla="*/ 1423209 h 2810796"/>
              <a:gd name="connsiteX2469" fmla="*/ 2232092 w 3531775"/>
              <a:gd name="connsiteY2469" fmla="*/ 1426543 h 2810796"/>
              <a:gd name="connsiteX2470" fmla="*/ 2229234 w 3531775"/>
              <a:gd name="connsiteY2470" fmla="*/ 1436163 h 2810796"/>
              <a:gd name="connsiteX2471" fmla="*/ 2247427 w 3531775"/>
              <a:gd name="connsiteY2471" fmla="*/ 1388634 h 2810796"/>
              <a:gd name="connsiteX2472" fmla="*/ 2272478 w 3531775"/>
              <a:gd name="connsiteY2472" fmla="*/ 1348819 h 2810796"/>
              <a:gd name="connsiteX2473" fmla="*/ 2259333 w 3531775"/>
              <a:gd name="connsiteY2473" fmla="*/ 1350724 h 2810796"/>
              <a:gd name="connsiteX2474" fmla="*/ 2263619 w 3531775"/>
              <a:gd name="connsiteY2474" fmla="*/ 1353010 h 2810796"/>
              <a:gd name="connsiteX2475" fmla="*/ 2260286 w 3531775"/>
              <a:gd name="connsiteY2475" fmla="*/ 1357487 h 2810796"/>
              <a:gd name="connsiteX2476" fmla="*/ 2268763 w 3531775"/>
              <a:gd name="connsiteY2476" fmla="*/ 1359487 h 2810796"/>
              <a:gd name="connsiteX2477" fmla="*/ 2262191 w 3531775"/>
              <a:gd name="connsiteY2477" fmla="*/ 1366250 h 2810796"/>
              <a:gd name="connsiteX2478" fmla="*/ 2266096 w 3531775"/>
              <a:gd name="connsiteY2478" fmla="*/ 1369203 h 2810796"/>
              <a:gd name="connsiteX2479" fmla="*/ 2260095 w 3531775"/>
              <a:gd name="connsiteY2479" fmla="*/ 1370441 h 2810796"/>
              <a:gd name="connsiteX2480" fmla="*/ 2257714 w 3531775"/>
              <a:gd name="connsiteY2480" fmla="*/ 1376061 h 2810796"/>
              <a:gd name="connsiteX2481" fmla="*/ 2272478 w 3531775"/>
              <a:gd name="connsiteY2481" fmla="*/ 1348819 h 2810796"/>
              <a:gd name="connsiteX2482" fmla="*/ 2291051 w 3531775"/>
              <a:gd name="connsiteY2482" fmla="*/ 1379299 h 2810796"/>
              <a:gd name="connsiteX2483" fmla="*/ 2281622 w 3531775"/>
              <a:gd name="connsiteY2483" fmla="*/ 1384919 h 2810796"/>
              <a:gd name="connsiteX2484" fmla="*/ 2279717 w 3531775"/>
              <a:gd name="connsiteY2484" fmla="*/ 1394349 h 2810796"/>
              <a:gd name="connsiteX2485" fmla="*/ 2290289 w 3531775"/>
              <a:gd name="connsiteY2485" fmla="*/ 1401112 h 2810796"/>
              <a:gd name="connsiteX2486" fmla="*/ 2278097 w 3531775"/>
              <a:gd name="connsiteY2486" fmla="*/ 1406731 h 2810796"/>
              <a:gd name="connsiteX2487" fmla="*/ 2281908 w 3531775"/>
              <a:gd name="connsiteY2487" fmla="*/ 1412351 h 2810796"/>
              <a:gd name="connsiteX2488" fmla="*/ 2273049 w 3531775"/>
              <a:gd name="connsiteY2488" fmla="*/ 1411017 h 2810796"/>
              <a:gd name="connsiteX2489" fmla="*/ 2267144 w 3531775"/>
              <a:gd name="connsiteY2489" fmla="*/ 1417304 h 2810796"/>
              <a:gd name="connsiteX2490" fmla="*/ 2291051 w 3531775"/>
              <a:gd name="connsiteY2490" fmla="*/ 1379299 h 2810796"/>
              <a:gd name="connsiteX2491" fmla="*/ 2323818 w 3531775"/>
              <a:gd name="connsiteY2491" fmla="*/ 1344152 h 2810796"/>
              <a:gd name="connsiteX2492" fmla="*/ 2305720 w 3531775"/>
              <a:gd name="connsiteY2492" fmla="*/ 1345200 h 2810796"/>
              <a:gd name="connsiteX2493" fmla="*/ 2308006 w 3531775"/>
              <a:gd name="connsiteY2493" fmla="*/ 1353487 h 2810796"/>
              <a:gd name="connsiteX2494" fmla="*/ 2306958 w 3531775"/>
              <a:gd name="connsiteY2494" fmla="*/ 1356439 h 2810796"/>
              <a:gd name="connsiteX2495" fmla="*/ 2315340 w 3531775"/>
              <a:gd name="connsiteY2495" fmla="*/ 1356439 h 2810796"/>
              <a:gd name="connsiteX2496" fmla="*/ 2312292 w 3531775"/>
              <a:gd name="connsiteY2496" fmla="*/ 1361202 h 2810796"/>
              <a:gd name="connsiteX2497" fmla="*/ 2308006 w 3531775"/>
              <a:gd name="connsiteY2497" fmla="*/ 1365964 h 2810796"/>
              <a:gd name="connsiteX2498" fmla="*/ 2312864 w 3531775"/>
              <a:gd name="connsiteY2498" fmla="*/ 1370250 h 2810796"/>
              <a:gd name="connsiteX2499" fmla="*/ 2304482 w 3531775"/>
              <a:gd name="connsiteY2499" fmla="*/ 1371108 h 2810796"/>
              <a:gd name="connsiteX2500" fmla="*/ 2300576 w 3531775"/>
              <a:gd name="connsiteY2500" fmla="*/ 1378156 h 2810796"/>
              <a:gd name="connsiteX2501" fmla="*/ 2323818 w 3531775"/>
              <a:gd name="connsiteY2501" fmla="*/ 1344152 h 2810796"/>
              <a:gd name="connsiteX2502" fmla="*/ 2334295 w 3531775"/>
              <a:gd name="connsiteY2502" fmla="*/ 1380823 h 2810796"/>
              <a:gd name="connsiteX2503" fmla="*/ 2322675 w 3531775"/>
              <a:gd name="connsiteY2503" fmla="*/ 1384919 h 2810796"/>
              <a:gd name="connsiteX2504" fmla="*/ 2327437 w 3531775"/>
              <a:gd name="connsiteY2504" fmla="*/ 1389491 h 2810796"/>
              <a:gd name="connsiteX2505" fmla="*/ 2329151 w 3531775"/>
              <a:gd name="connsiteY2505" fmla="*/ 1398921 h 2810796"/>
              <a:gd name="connsiteX2506" fmla="*/ 2341629 w 3531775"/>
              <a:gd name="connsiteY2506" fmla="*/ 1401302 h 2810796"/>
              <a:gd name="connsiteX2507" fmla="*/ 2332390 w 3531775"/>
              <a:gd name="connsiteY2507" fmla="*/ 1410922 h 2810796"/>
              <a:gd name="connsiteX2508" fmla="*/ 2338105 w 3531775"/>
              <a:gd name="connsiteY2508" fmla="*/ 1414828 h 2810796"/>
              <a:gd name="connsiteX2509" fmla="*/ 2329342 w 3531775"/>
              <a:gd name="connsiteY2509" fmla="*/ 1416733 h 2810796"/>
              <a:gd name="connsiteX2510" fmla="*/ 2326199 w 3531775"/>
              <a:gd name="connsiteY2510" fmla="*/ 1424733 h 2810796"/>
              <a:gd name="connsiteX2511" fmla="*/ 2334295 w 3531775"/>
              <a:gd name="connsiteY2511" fmla="*/ 1380823 h 2810796"/>
              <a:gd name="connsiteX2512" fmla="*/ 2376014 w 3531775"/>
              <a:gd name="connsiteY2512" fmla="*/ 1347009 h 2810796"/>
              <a:gd name="connsiteX2513" fmla="*/ 2358108 w 3531775"/>
              <a:gd name="connsiteY2513" fmla="*/ 1339390 h 2810796"/>
              <a:gd name="connsiteX2514" fmla="*/ 2360489 w 3531775"/>
              <a:gd name="connsiteY2514" fmla="*/ 1344152 h 2810796"/>
              <a:gd name="connsiteX2515" fmla="*/ 2359060 w 3531775"/>
              <a:gd name="connsiteY2515" fmla="*/ 1351772 h 2810796"/>
              <a:gd name="connsiteX2516" fmla="*/ 2367823 w 3531775"/>
              <a:gd name="connsiteY2516" fmla="*/ 1357011 h 2810796"/>
              <a:gd name="connsiteX2517" fmla="*/ 2358012 w 3531775"/>
              <a:gd name="connsiteY2517" fmla="*/ 1361773 h 2810796"/>
              <a:gd name="connsiteX2518" fmla="*/ 2361251 w 3531775"/>
              <a:gd name="connsiteY2518" fmla="*/ 1366250 h 2810796"/>
              <a:gd name="connsiteX2519" fmla="*/ 2354012 w 3531775"/>
              <a:gd name="connsiteY2519" fmla="*/ 1365297 h 2810796"/>
              <a:gd name="connsiteX2520" fmla="*/ 2349249 w 3531775"/>
              <a:gd name="connsiteY2520" fmla="*/ 1370346 h 2810796"/>
              <a:gd name="connsiteX2521" fmla="*/ 2376014 w 3531775"/>
              <a:gd name="connsiteY2521" fmla="*/ 1347009 h 2810796"/>
              <a:gd name="connsiteX2522" fmla="*/ 2376014 w 3531775"/>
              <a:gd name="connsiteY2522" fmla="*/ 1437878 h 2810796"/>
              <a:gd name="connsiteX2523" fmla="*/ 2357822 w 3531775"/>
              <a:gd name="connsiteY2523" fmla="*/ 1430449 h 2810796"/>
              <a:gd name="connsiteX2524" fmla="*/ 2360203 w 3531775"/>
              <a:gd name="connsiteY2524" fmla="*/ 1435211 h 2810796"/>
              <a:gd name="connsiteX2525" fmla="*/ 2358774 w 3531775"/>
              <a:gd name="connsiteY2525" fmla="*/ 1442831 h 2810796"/>
              <a:gd name="connsiteX2526" fmla="*/ 2367633 w 3531775"/>
              <a:gd name="connsiteY2526" fmla="*/ 1448070 h 2810796"/>
              <a:gd name="connsiteX2527" fmla="*/ 2362298 w 3531775"/>
              <a:gd name="connsiteY2527" fmla="*/ 1449784 h 2810796"/>
              <a:gd name="connsiteX2528" fmla="*/ 2357631 w 3531775"/>
              <a:gd name="connsiteY2528" fmla="*/ 1452928 h 2810796"/>
              <a:gd name="connsiteX2529" fmla="*/ 2360870 w 3531775"/>
              <a:gd name="connsiteY2529" fmla="*/ 1457404 h 2810796"/>
              <a:gd name="connsiteX2530" fmla="*/ 2353535 w 3531775"/>
              <a:gd name="connsiteY2530" fmla="*/ 1456452 h 2810796"/>
              <a:gd name="connsiteX2531" fmla="*/ 2348678 w 3531775"/>
              <a:gd name="connsiteY2531" fmla="*/ 1461500 h 2810796"/>
              <a:gd name="connsiteX2532" fmla="*/ 2376014 w 3531775"/>
              <a:gd name="connsiteY2532" fmla="*/ 1437878 h 2810796"/>
              <a:gd name="connsiteX2533" fmla="*/ 2391540 w 3531775"/>
              <a:gd name="connsiteY2533" fmla="*/ 1377299 h 2810796"/>
              <a:gd name="connsiteX2534" fmla="*/ 2379825 w 3531775"/>
              <a:gd name="connsiteY2534" fmla="*/ 1381490 h 2810796"/>
              <a:gd name="connsiteX2535" fmla="*/ 2384682 w 3531775"/>
              <a:gd name="connsiteY2535" fmla="*/ 1385967 h 2810796"/>
              <a:gd name="connsiteX2536" fmla="*/ 2386492 w 3531775"/>
              <a:gd name="connsiteY2536" fmla="*/ 1395301 h 2810796"/>
              <a:gd name="connsiteX2537" fmla="*/ 2399065 w 3531775"/>
              <a:gd name="connsiteY2537" fmla="*/ 1397587 h 2810796"/>
              <a:gd name="connsiteX2538" fmla="*/ 2393731 w 3531775"/>
              <a:gd name="connsiteY2538" fmla="*/ 1401778 h 2810796"/>
              <a:gd name="connsiteX2539" fmla="*/ 2389730 w 3531775"/>
              <a:gd name="connsiteY2539" fmla="*/ 1407303 h 2810796"/>
              <a:gd name="connsiteX2540" fmla="*/ 2395541 w 3531775"/>
              <a:gd name="connsiteY2540" fmla="*/ 1411113 h 2810796"/>
              <a:gd name="connsiteX2541" fmla="*/ 2386683 w 3531775"/>
              <a:gd name="connsiteY2541" fmla="*/ 1413113 h 2810796"/>
              <a:gd name="connsiteX2542" fmla="*/ 2383539 w 3531775"/>
              <a:gd name="connsiteY2542" fmla="*/ 1421114 h 2810796"/>
              <a:gd name="connsiteX2543" fmla="*/ 2391540 w 3531775"/>
              <a:gd name="connsiteY2543" fmla="*/ 1377299 h 2810796"/>
              <a:gd name="connsiteX2544" fmla="*/ 2429259 w 3531775"/>
              <a:gd name="connsiteY2544" fmla="*/ 1348819 h 2810796"/>
              <a:gd name="connsiteX2545" fmla="*/ 2409447 w 3531775"/>
              <a:gd name="connsiteY2545" fmla="*/ 1347962 h 2810796"/>
              <a:gd name="connsiteX2546" fmla="*/ 2413448 w 3531775"/>
              <a:gd name="connsiteY2546" fmla="*/ 1351582 h 2810796"/>
              <a:gd name="connsiteX2547" fmla="*/ 2414876 w 3531775"/>
              <a:gd name="connsiteY2547" fmla="*/ 1359106 h 2810796"/>
              <a:gd name="connsiteX2548" fmla="*/ 2422973 w 3531775"/>
              <a:gd name="connsiteY2548" fmla="*/ 1360059 h 2810796"/>
              <a:gd name="connsiteX2549" fmla="*/ 2420782 w 3531775"/>
              <a:gd name="connsiteY2549" fmla="*/ 1364345 h 2810796"/>
              <a:gd name="connsiteX2550" fmla="*/ 2417543 w 3531775"/>
              <a:gd name="connsiteY2550" fmla="*/ 1368822 h 2810796"/>
              <a:gd name="connsiteX2551" fmla="*/ 2422211 w 3531775"/>
              <a:gd name="connsiteY2551" fmla="*/ 1371870 h 2810796"/>
              <a:gd name="connsiteX2552" fmla="*/ 2415067 w 3531775"/>
              <a:gd name="connsiteY2552" fmla="*/ 1373489 h 2810796"/>
              <a:gd name="connsiteX2553" fmla="*/ 2412400 w 3531775"/>
              <a:gd name="connsiteY2553" fmla="*/ 1379871 h 2810796"/>
              <a:gd name="connsiteX2554" fmla="*/ 2429259 w 3531775"/>
              <a:gd name="connsiteY2554" fmla="*/ 1348819 h 2810796"/>
              <a:gd name="connsiteX2555" fmla="*/ 2435831 w 3531775"/>
              <a:gd name="connsiteY2555" fmla="*/ 1387681 h 2810796"/>
              <a:gd name="connsiteX2556" fmla="*/ 2423068 w 3531775"/>
              <a:gd name="connsiteY2556" fmla="*/ 1394730 h 2810796"/>
              <a:gd name="connsiteX2557" fmla="*/ 2429640 w 3531775"/>
              <a:gd name="connsiteY2557" fmla="*/ 1398921 h 2810796"/>
              <a:gd name="connsiteX2558" fmla="*/ 2433641 w 3531775"/>
              <a:gd name="connsiteY2558" fmla="*/ 1409303 h 2810796"/>
              <a:gd name="connsiteX2559" fmla="*/ 2448690 w 3531775"/>
              <a:gd name="connsiteY2559" fmla="*/ 1409493 h 2810796"/>
              <a:gd name="connsiteX2560" fmla="*/ 2439927 w 3531775"/>
              <a:gd name="connsiteY2560" fmla="*/ 1422447 h 2810796"/>
              <a:gd name="connsiteX2561" fmla="*/ 2447357 w 3531775"/>
              <a:gd name="connsiteY2561" fmla="*/ 1425686 h 2810796"/>
              <a:gd name="connsiteX2562" fmla="*/ 2437546 w 3531775"/>
              <a:gd name="connsiteY2562" fmla="*/ 1429687 h 2810796"/>
              <a:gd name="connsiteX2563" fmla="*/ 2435546 w 3531775"/>
              <a:gd name="connsiteY2563" fmla="*/ 1439497 h 2810796"/>
              <a:gd name="connsiteX2564" fmla="*/ 2435831 w 3531775"/>
              <a:gd name="connsiteY2564" fmla="*/ 1387681 h 2810796"/>
              <a:gd name="connsiteX2565" fmla="*/ 2474408 w 3531775"/>
              <a:gd name="connsiteY2565" fmla="*/ 1341675 h 2810796"/>
              <a:gd name="connsiteX2566" fmla="*/ 2451167 w 3531775"/>
              <a:gd name="connsiteY2566" fmla="*/ 1338342 h 2810796"/>
              <a:gd name="connsiteX2567" fmla="*/ 2457929 w 3531775"/>
              <a:gd name="connsiteY2567" fmla="*/ 1351105 h 2810796"/>
              <a:gd name="connsiteX2568" fmla="*/ 2468026 w 3531775"/>
              <a:gd name="connsiteY2568" fmla="*/ 1355296 h 2810796"/>
              <a:gd name="connsiteX2569" fmla="*/ 2462501 w 3531775"/>
              <a:gd name="connsiteY2569" fmla="*/ 1358725 h 2810796"/>
              <a:gd name="connsiteX2570" fmla="*/ 2458120 w 3531775"/>
              <a:gd name="connsiteY2570" fmla="*/ 1363583 h 2810796"/>
              <a:gd name="connsiteX2571" fmla="*/ 2463263 w 3531775"/>
              <a:gd name="connsiteY2571" fmla="*/ 1367679 h 2810796"/>
              <a:gd name="connsiteX2572" fmla="*/ 2454596 w 3531775"/>
              <a:gd name="connsiteY2572" fmla="*/ 1368726 h 2810796"/>
              <a:gd name="connsiteX2573" fmla="*/ 2450595 w 3531775"/>
              <a:gd name="connsiteY2573" fmla="*/ 1375775 h 2810796"/>
              <a:gd name="connsiteX2574" fmla="*/ 2474408 w 3531775"/>
              <a:gd name="connsiteY2574" fmla="*/ 1341675 h 2810796"/>
              <a:gd name="connsiteX2575" fmla="*/ 2507459 w 3531775"/>
              <a:gd name="connsiteY2575" fmla="*/ 1376061 h 2810796"/>
              <a:gd name="connsiteX2576" fmla="*/ 2483457 w 3531775"/>
              <a:gd name="connsiteY2576" fmla="*/ 1381776 h 2810796"/>
              <a:gd name="connsiteX2577" fmla="*/ 2489552 w 3531775"/>
              <a:gd name="connsiteY2577" fmla="*/ 1384633 h 2810796"/>
              <a:gd name="connsiteX2578" fmla="*/ 2494125 w 3531775"/>
              <a:gd name="connsiteY2578" fmla="*/ 1393015 h 2810796"/>
              <a:gd name="connsiteX2579" fmla="*/ 2507078 w 3531775"/>
              <a:gd name="connsiteY2579" fmla="*/ 1391682 h 2810796"/>
              <a:gd name="connsiteX2580" fmla="*/ 2503173 w 3531775"/>
              <a:gd name="connsiteY2580" fmla="*/ 1397111 h 2810796"/>
              <a:gd name="connsiteX2581" fmla="*/ 2500983 w 3531775"/>
              <a:gd name="connsiteY2581" fmla="*/ 1403493 h 2810796"/>
              <a:gd name="connsiteX2582" fmla="*/ 2507745 w 3531775"/>
              <a:gd name="connsiteY2582" fmla="*/ 1405493 h 2810796"/>
              <a:gd name="connsiteX2583" fmla="*/ 2499840 w 3531775"/>
              <a:gd name="connsiteY2583" fmla="*/ 1409875 h 2810796"/>
              <a:gd name="connsiteX2584" fmla="*/ 2498982 w 3531775"/>
              <a:gd name="connsiteY2584" fmla="*/ 1418257 h 2810796"/>
              <a:gd name="connsiteX2585" fmla="*/ 2507459 w 3531775"/>
              <a:gd name="connsiteY2585" fmla="*/ 1376061 h 2810796"/>
              <a:gd name="connsiteX2586" fmla="*/ 2547179 w 3531775"/>
              <a:gd name="connsiteY2586" fmla="*/ 1344533 h 2810796"/>
              <a:gd name="connsiteX2587" fmla="*/ 2526891 w 3531775"/>
              <a:gd name="connsiteY2587" fmla="*/ 1336246 h 2810796"/>
              <a:gd name="connsiteX2588" fmla="*/ 2529558 w 3531775"/>
              <a:gd name="connsiteY2588" fmla="*/ 1341390 h 2810796"/>
              <a:gd name="connsiteX2589" fmla="*/ 2527938 w 3531775"/>
              <a:gd name="connsiteY2589" fmla="*/ 1349486 h 2810796"/>
              <a:gd name="connsiteX2590" fmla="*/ 2537749 w 3531775"/>
              <a:gd name="connsiteY2590" fmla="*/ 1355201 h 2810796"/>
              <a:gd name="connsiteX2591" fmla="*/ 2531843 w 3531775"/>
              <a:gd name="connsiteY2591" fmla="*/ 1356916 h 2810796"/>
              <a:gd name="connsiteX2592" fmla="*/ 2526605 w 3531775"/>
              <a:gd name="connsiteY2592" fmla="*/ 1360249 h 2810796"/>
              <a:gd name="connsiteX2593" fmla="*/ 2530129 w 3531775"/>
              <a:gd name="connsiteY2593" fmla="*/ 1365107 h 2810796"/>
              <a:gd name="connsiteX2594" fmla="*/ 2522033 w 3531775"/>
              <a:gd name="connsiteY2594" fmla="*/ 1364059 h 2810796"/>
              <a:gd name="connsiteX2595" fmla="*/ 2516603 w 3531775"/>
              <a:gd name="connsiteY2595" fmla="*/ 1369488 h 2810796"/>
              <a:gd name="connsiteX2596" fmla="*/ 2547179 w 3531775"/>
              <a:gd name="connsiteY2596" fmla="*/ 1344533 h 2810796"/>
              <a:gd name="connsiteX2597" fmla="*/ 2599661 w 3531775"/>
              <a:gd name="connsiteY2597" fmla="*/ 1338437 h 2810796"/>
              <a:gd name="connsiteX2598" fmla="*/ 2583088 w 3531775"/>
              <a:gd name="connsiteY2598" fmla="*/ 1340723 h 2810796"/>
              <a:gd name="connsiteX2599" fmla="*/ 2584421 w 3531775"/>
              <a:gd name="connsiteY2599" fmla="*/ 1348248 h 2810796"/>
              <a:gd name="connsiteX2600" fmla="*/ 2585184 w 3531775"/>
              <a:gd name="connsiteY2600" fmla="*/ 1350058 h 2810796"/>
              <a:gd name="connsiteX2601" fmla="*/ 2594994 w 3531775"/>
              <a:gd name="connsiteY2601" fmla="*/ 1350438 h 2810796"/>
              <a:gd name="connsiteX2602" fmla="*/ 2590422 w 3531775"/>
              <a:gd name="connsiteY2602" fmla="*/ 1353582 h 2810796"/>
              <a:gd name="connsiteX2603" fmla="*/ 2586993 w 3531775"/>
              <a:gd name="connsiteY2603" fmla="*/ 1357868 h 2810796"/>
              <a:gd name="connsiteX2604" fmla="*/ 2591756 w 3531775"/>
              <a:gd name="connsiteY2604" fmla="*/ 1361011 h 2810796"/>
              <a:gd name="connsiteX2605" fmla="*/ 2584326 w 3531775"/>
              <a:gd name="connsiteY2605" fmla="*/ 1362440 h 2810796"/>
              <a:gd name="connsiteX2606" fmla="*/ 2581374 w 3531775"/>
              <a:gd name="connsiteY2606" fmla="*/ 1368631 h 2810796"/>
              <a:gd name="connsiteX2607" fmla="*/ 2599661 w 3531775"/>
              <a:gd name="connsiteY2607" fmla="*/ 1338437 h 2810796"/>
              <a:gd name="connsiteX2608" fmla="*/ 2782637 w 3531775"/>
              <a:gd name="connsiteY2608" fmla="*/ 1349581 h 2810796"/>
              <a:gd name="connsiteX2609" fmla="*/ 2763873 w 3531775"/>
              <a:gd name="connsiteY2609" fmla="*/ 1339961 h 2810796"/>
              <a:gd name="connsiteX2610" fmla="*/ 2765873 w 3531775"/>
              <a:gd name="connsiteY2610" fmla="*/ 1344819 h 2810796"/>
              <a:gd name="connsiteX2611" fmla="*/ 2763396 w 3531775"/>
              <a:gd name="connsiteY2611" fmla="*/ 1351962 h 2810796"/>
              <a:gd name="connsiteX2612" fmla="*/ 2772350 w 3531775"/>
              <a:gd name="connsiteY2612" fmla="*/ 1358154 h 2810796"/>
              <a:gd name="connsiteX2613" fmla="*/ 2766444 w 3531775"/>
              <a:gd name="connsiteY2613" fmla="*/ 1359106 h 2810796"/>
              <a:gd name="connsiteX2614" fmla="*/ 2761110 w 3531775"/>
              <a:gd name="connsiteY2614" fmla="*/ 1361487 h 2810796"/>
              <a:gd name="connsiteX2615" fmla="*/ 2764063 w 3531775"/>
              <a:gd name="connsiteY2615" fmla="*/ 1366250 h 2810796"/>
              <a:gd name="connsiteX2616" fmla="*/ 2756348 w 3531775"/>
              <a:gd name="connsiteY2616" fmla="*/ 1364440 h 2810796"/>
              <a:gd name="connsiteX2617" fmla="*/ 2750633 w 3531775"/>
              <a:gd name="connsiteY2617" fmla="*/ 1368726 h 2810796"/>
              <a:gd name="connsiteX2618" fmla="*/ 2782637 w 3531775"/>
              <a:gd name="connsiteY2618" fmla="*/ 1349581 h 2810796"/>
              <a:gd name="connsiteX2619" fmla="*/ 3339373 w 3531775"/>
              <a:gd name="connsiteY2619" fmla="*/ 1800114 h 2810796"/>
              <a:gd name="connsiteX2620" fmla="*/ 3332610 w 3531775"/>
              <a:gd name="connsiteY2620" fmla="*/ 1795732 h 2810796"/>
              <a:gd name="connsiteX2621" fmla="*/ 3333277 w 3531775"/>
              <a:gd name="connsiteY2621" fmla="*/ 1810401 h 2810796"/>
              <a:gd name="connsiteX2622" fmla="*/ 3324228 w 3531775"/>
              <a:gd name="connsiteY2622" fmla="*/ 1797447 h 2810796"/>
              <a:gd name="connsiteX2623" fmla="*/ 3320418 w 3531775"/>
              <a:gd name="connsiteY2623" fmla="*/ 1808496 h 2810796"/>
              <a:gd name="connsiteX2624" fmla="*/ 3316799 w 3531775"/>
              <a:gd name="connsiteY2624" fmla="*/ 1799161 h 2810796"/>
              <a:gd name="connsiteX2625" fmla="*/ 3330038 w 3531775"/>
              <a:gd name="connsiteY2625" fmla="*/ 1825450 h 2810796"/>
              <a:gd name="connsiteX2626" fmla="*/ 3343374 w 3531775"/>
              <a:gd name="connsiteY2626" fmla="*/ 1785636 h 2810796"/>
              <a:gd name="connsiteX2627" fmla="*/ 3339373 w 3531775"/>
              <a:gd name="connsiteY2627" fmla="*/ 1800114 h 2810796"/>
              <a:gd name="connsiteX2628" fmla="*/ 3306321 w 3531775"/>
              <a:gd name="connsiteY2628" fmla="*/ 1727819 h 2810796"/>
              <a:gd name="connsiteX2629" fmla="*/ 3312512 w 3531775"/>
              <a:gd name="connsiteY2629" fmla="*/ 1740963 h 2810796"/>
              <a:gd name="connsiteX2630" fmla="*/ 3306321 w 3531775"/>
              <a:gd name="connsiteY2630" fmla="*/ 1738487 h 2810796"/>
              <a:gd name="connsiteX2631" fmla="*/ 3299940 w 3531775"/>
              <a:gd name="connsiteY2631" fmla="*/ 1738201 h 2810796"/>
              <a:gd name="connsiteX2632" fmla="*/ 3300701 w 3531775"/>
              <a:gd name="connsiteY2632" fmla="*/ 1745821 h 2810796"/>
              <a:gd name="connsiteX2633" fmla="*/ 3293939 w 3531775"/>
              <a:gd name="connsiteY2633" fmla="*/ 1738963 h 2810796"/>
              <a:gd name="connsiteX2634" fmla="*/ 3315465 w 3531775"/>
              <a:gd name="connsiteY2634" fmla="*/ 1756680 h 2810796"/>
              <a:gd name="connsiteX2635" fmla="*/ 3311751 w 3531775"/>
              <a:gd name="connsiteY2635" fmla="*/ 1720199 h 2810796"/>
              <a:gd name="connsiteX2636" fmla="*/ 3306321 w 3531775"/>
              <a:gd name="connsiteY2636" fmla="*/ 1727819 h 2810796"/>
              <a:gd name="connsiteX2637" fmla="*/ 3266221 w 3531775"/>
              <a:gd name="connsiteY2637" fmla="*/ 1674003 h 2810796"/>
              <a:gd name="connsiteX2638" fmla="*/ 3271841 w 3531775"/>
              <a:gd name="connsiteY2638" fmla="*/ 1687909 h 2810796"/>
              <a:gd name="connsiteX2639" fmla="*/ 3264316 w 3531775"/>
              <a:gd name="connsiteY2639" fmla="*/ 1685147 h 2810796"/>
              <a:gd name="connsiteX2640" fmla="*/ 3256601 w 3531775"/>
              <a:gd name="connsiteY2640" fmla="*/ 1684861 h 2810796"/>
              <a:gd name="connsiteX2641" fmla="*/ 3257744 w 3531775"/>
              <a:gd name="connsiteY2641" fmla="*/ 1693338 h 2810796"/>
              <a:gd name="connsiteX2642" fmla="*/ 3249457 w 3531775"/>
              <a:gd name="connsiteY2642" fmla="*/ 1685718 h 2810796"/>
              <a:gd name="connsiteX2643" fmla="*/ 3275365 w 3531775"/>
              <a:gd name="connsiteY2643" fmla="*/ 1705340 h 2810796"/>
              <a:gd name="connsiteX2644" fmla="*/ 3270221 w 3531775"/>
              <a:gd name="connsiteY2644" fmla="*/ 1664192 h 2810796"/>
              <a:gd name="connsiteX2645" fmla="*/ 3266221 w 3531775"/>
              <a:gd name="connsiteY2645" fmla="*/ 1674003 h 2810796"/>
              <a:gd name="connsiteX2646" fmla="*/ 3284414 w 3531775"/>
              <a:gd name="connsiteY2646" fmla="*/ 1898221 h 2810796"/>
              <a:gd name="connsiteX2647" fmla="*/ 3281651 w 3531775"/>
              <a:gd name="connsiteY2647" fmla="*/ 1893554 h 2810796"/>
              <a:gd name="connsiteX2648" fmla="*/ 3277556 w 3531775"/>
              <a:gd name="connsiteY2648" fmla="*/ 1896602 h 2810796"/>
              <a:gd name="connsiteX2649" fmla="*/ 3278318 w 3531775"/>
              <a:gd name="connsiteY2649" fmla="*/ 1889458 h 2810796"/>
              <a:gd name="connsiteX2650" fmla="*/ 3273746 w 3531775"/>
              <a:gd name="connsiteY2650" fmla="*/ 1884696 h 2810796"/>
              <a:gd name="connsiteX2651" fmla="*/ 3271841 w 3531775"/>
              <a:gd name="connsiteY2651" fmla="*/ 1903365 h 2810796"/>
              <a:gd name="connsiteX2652" fmla="*/ 3301844 w 3531775"/>
              <a:gd name="connsiteY2652" fmla="*/ 1894030 h 2810796"/>
              <a:gd name="connsiteX2653" fmla="*/ 3297558 w 3531775"/>
              <a:gd name="connsiteY2653" fmla="*/ 1896412 h 2810796"/>
              <a:gd name="connsiteX2654" fmla="*/ 3290700 w 3531775"/>
              <a:gd name="connsiteY2654" fmla="*/ 1894792 h 2810796"/>
              <a:gd name="connsiteX2655" fmla="*/ 3285747 w 3531775"/>
              <a:gd name="connsiteY2655" fmla="*/ 1903555 h 2810796"/>
              <a:gd name="connsiteX2656" fmla="*/ 3284414 w 3531775"/>
              <a:gd name="connsiteY2656" fmla="*/ 1898221 h 2810796"/>
              <a:gd name="connsiteX2657" fmla="*/ 3329753 w 3531775"/>
              <a:gd name="connsiteY2657" fmla="*/ 1853358 h 2810796"/>
              <a:gd name="connsiteX2658" fmla="*/ 3328991 w 3531775"/>
              <a:gd name="connsiteY2658" fmla="*/ 1868217 h 2810796"/>
              <a:gd name="connsiteX2659" fmla="*/ 3318513 w 3531775"/>
              <a:gd name="connsiteY2659" fmla="*/ 1854311 h 2810796"/>
              <a:gd name="connsiteX2660" fmla="*/ 3314132 w 3531775"/>
              <a:gd name="connsiteY2660" fmla="*/ 1867265 h 2810796"/>
              <a:gd name="connsiteX2661" fmla="*/ 3309941 w 3531775"/>
              <a:gd name="connsiteY2661" fmla="*/ 1856978 h 2810796"/>
              <a:gd name="connsiteX2662" fmla="*/ 3324990 w 3531775"/>
              <a:gd name="connsiteY2662" fmla="*/ 1885934 h 2810796"/>
              <a:gd name="connsiteX2663" fmla="*/ 3337182 w 3531775"/>
              <a:gd name="connsiteY2663" fmla="*/ 1846405 h 2810796"/>
              <a:gd name="connsiteX2664" fmla="*/ 3329753 w 3531775"/>
              <a:gd name="connsiteY2664" fmla="*/ 1853358 h 2810796"/>
              <a:gd name="connsiteX2665" fmla="*/ 3314036 w 3531775"/>
              <a:gd name="connsiteY2665" fmla="*/ 1939655 h 2810796"/>
              <a:gd name="connsiteX2666" fmla="*/ 3302130 w 3531775"/>
              <a:gd name="connsiteY2666" fmla="*/ 1946418 h 2810796"/>
              <a:gd name="connsiteX2667" fmla="*/ 3299559 w 3531775"/>
              <a:gd name="connsiteY2667" fmla="*/ 1945275 h 2810796"/>
              <a:gd name="connsiteX2668" fmla="*/ 3297653 w 3531775"/>
              <a:gd name="connsiteY2668" fmla="*/ 1956609 h 2810796"/>
              <a:gd name="connsiteX2669" fmla="*/ 3295082 w 3531775"/>
              <a:gd name="connsiteY2669" fmla="*/ 1950799 h 2810796"/>
              <a:gd name="connsiteX2670" fmla="*/ 3290986 w 3531775"/>
              <a:gd name="connsiteY2670" fmla="*/ 1946227 h 2810796"/>
              <a:gd name="connsiteX2671" fmla="*/ 3286890 w 3531775"/>
              <a:gd name="connsiteY2671" fmla="*/ 1951180 h 2810796"/>
              <a:gd name="connsiteX2672" fmla="*/ 3285461 w 3531775"/>
              <a:gd name="connsiteY2672" fmla="*/ 1947275 h 2810796"/>
              <a:gd name="connsiteX2673" fmla="*/ 3280032 w 3531775"/>
              <a:gd name="connsiteY2673" fmla="*/ 1938607 h 2810796"/>
              <a:gd name="connsiteX2674" fmla="*/ 3314036 w 3531775"/>
              <a:gd name="connsiteY2674" fmla="*/ 1939655 h 2810796"/>
              <a:gd name="connsiteX2675" fmla="*/ 3302511 w 3531775"/>
              <a:gd name="connsiteY2675" fmla="*/ 1782683 h 2810796"/>
              <a:gd name="connsiteX2676" fmla="*/ 3299559 w 3531775"/>
              <a:gd name="connsiteY2676" fmla="*/ 1772015 h 2810796"/>
              <a:gd name="connsiteX2677" fmla="*/ 3296129 w 3531775"/>
              <a:gd name="connsiteY2677" fmla="*/ 1775634 h 2810796"/>
              <a:gd name="connsiteX2678" fmla="*/ 3288986 w 3531775"/>
              <a:gd name="connsiteY2678" fmla="*/ 1776016 h 2810796"/>
              <a:gd name="connsiteX2679" fmla="*/ 3286890 w 3531775"/>
              <a:gd name="connsiteY2679" fmla="*/ 1786207 h 2810796"/>
              <a:gd name="connsiteX2680" fmla="*/ 3283842 w 3531775"/>
              <a:gd name="connsiteY2680" fmla="*/ 1781254 h 2810796"/>
              <a:gd name="connsiteX2681" fmla="*/ 3279746 w 3531775"/>
              <a:gd name="connsiteY2681" fmla="*/ 1777349 h 2810796"/>
              <a:gd name="connsiteX2682" fmla="*/ 3276699 w 3531775"/>
              <a:gd name="connsiteY2682" fmla="*/ 1781635 h 2810796"/>
              <a:gd name="connsiteX2683" fmla="*/ 3275460 w 3531775"/>
              <a:gd name="connsiteY2683" fmla="*/ 1774206 h 2810796"/>
              <a:gd name="connsiteX2684" fmla="*/ 3269555 w 3531775"/>
              <a:gd name="connsiteY2684" fmla="*/ 1770777 h 2810796"/>
              <a:gd name="connsiteX2685" fmla="*/ 3302511 w 3531775"/>
              <a:gd name="connsiteY2685" fmla="*/ 1782683 h 2810796"/>
              <a:gd name="connsiteX2686" fmla="*/ 3349279 w 3531775"/>
              <a:gd name="connsiteY2686" fmla="*/ 1918605 h 2810796"/>
              <a:gd name="connsiteX2687" fmla="*/ 3345755 w 3531775"/>
              <a:gd name="connsiteY2687" fmla="*/ 1910318 h 2810796"/>
              <a:gd name="connsiteX2688" fmla="*/ 3339087 w 3531775"/>
              <a:gd name="connsiteY2688" fmla="*/ 1922415 h 2810796"/>
              <a:gd name="connsiteX2689" fmla="*/ 3334610 w 3531775"/>
              <a:gd name="connsiteY2689" fmla="*/ 1908127 h 2810796"/>
              <a:gd name="connsiteX2690" fmla="*/ 3329467 w 3531775"/>
              <a:gd name="connsiteY2690" fmla="*/ 1912223 h 2810796"/>
              <a:gd name="connsiteX2691" fmla="*/ 3330896 w 3531775"/>
              <a:gd name="connsiteY2691" fmla="*/ 1902222 h 2810796"/>
              <a:gd name="connsiteX2692" fmla="*/ 3328991 w 3531775"/>
              <a:gd name="connsiteY2692" fmla="*/ 1932130 h 2810796"/>
              <a:gd name="connsiteX2693" fmla="*/ 3359471 w 3531775"/>
              <a:gd name="connsiteY2693" fmla="*/ 1909842 h 2810796"/>
              <a:gd name="connsiteX2694" fmla="*/ 3349279 w 3531775"/>
              <a:gd name="connsiteY2694" fmla="*/ 1918605 h 2810796"/>
              <a:gd name="connsiteX2695" fmla="*/ 3341754 w 3531775"/>
              <a:gd name="connsiteY2695" fmla="*/ 1994709 h 2810796"/>
              <a:gd name="connsiteX2696" fmla="*/ 3334039 w 3531775"/>
              <a:gd name="connsiteY2696" fmla="*/ 1990614 h 2810796"/>
              <a:gd name="connsiteX2697" fmla="*/ 3331943 w 3531775"/>
              <a:gd name="connsiteY2697" fmla="*/ 1990137 h 2810796"/>
              <a:gd name="connsiteX2698" fmla="*/ 3325371 w 3531775"/>
              <a:gd name="connsiteY2698" fmla="*/ 2001091 h 2810796"/>
              <a:gd name="connsiteX2699" fmla="*/ 3325467 w 3531775"/>
              <a:gd name="connsiteY2699" fmla="*/ 1993471 h 2810796"/>
              <a:gd name="connsiteX2700" fmla="*/ 3323657 w 3531775"/>
              <a:gd name="connsiteY2700" fmla="*/ 1986328 h 2810796"/>
              <a:gd name="connsiteX2701" fmla="*/ 3317846 w 3531775"/>
              <a:gd name="connsiteY2701" fmla="*/ 1989471 h 2810796"/>
              <a:gd name="connsiteX2702" fmla="*/ 3320990 w 3531775"/>
              <a:gd name="connsiteY2702" fmla="*/ 1979946 h 2810796"/>
              <a:gd name="connsiteX2703" fmla="*/ 3316989 w 3531775"/>
              <a:gd name="connsiteY2703" fmla="*/ 1972230 h 2810796"/>
              <a:gd name="connsiteX2704" fmla="*/ 3308988 w 3531775"/>
              <a:gd name="connsiteY2704" fmla="*/ 1997091 h 2810796"/>
              <a:gd name="connsiteX2705" fmla="*/ 3343945 w 3531775"/>
              <a:gd name="connsiteY2705" fmla="*/ 2006806 h 2810796"/>
              <a:gd name="connsiteX2706" fmla="*/ 3341754 w 3531775"/>
              <a:gd name="connsiteY2706" fmla="*/ 1994709 h 2810796"/>
              <a:gd name="connsiteX2707" fmla="*/ 3261840 w 3531775"/>
              <a:gd name="connsiteY2707" fmla="*/ 1998043 h 2810796"/>
              <a:gd name="connsiteX2708" fmla="*/ 3290891 w 3531775"/>
              <a:gd name="connsiteY2708" fmla="*/ 1997091 h 2810796"/>
              <a:gd name="connsiteX2709" fmla="*/ 3287176 w 3531775"/>
              <a:gd name="connsiteY2709" fmla="*/ 2000996 h 2810796"/>
              <a:gd name="connsiteX2710" fmla="*/ 3280127 w 3531775"/>
              <a:gd name="connsiteY2710" fmla="*/ 2002044 h 2810796"/>
              <a:gd name="connsiteX2711" fmla="*/ 3277079 w 3531775"/>
              <a:gd name="connsiteY2711" fmla="*/ 2012140 h 2810796"/>
              <a:gd name="connsiteX2712" fmla="*/ 3274698 w 3531775"/>
              <a:gd name="connsiteY2712" fmla="*/ 2007568 h 2810796"/>
              <a:gd name="connsiteX2713" fmla="*/ 3271079 w 3531775"/>
              <a:gd name="connsiteY2713" fmla="*/ 2004044 h 2810796"/>
              <a:gd name="connsiteX2714" fmla="*/ 3267650 w 3531775"/>
              <a:gd name="connsiteY2714" fmla="*/ 2008425 h 2810796"/>
              <a:gd name="connsiteX2715" fmla="*/ 3267174 w 3531775"/>
              <a:gd name="connsiteY2715" fmla="*/ 2001282 h 2810796"/>
              <a:gd name="connsiteX2716" fmla="*/ 3261840 w 3531775"/>
              <a:gd name="connsiteY2716" fmla="*/ 1998043 h 2810796"/>
              <a:gd name="connsiteX2717" fmla="*/ 3264126 w 3531775"/>
              <a:gd name="connsiteY2717" fmla="*/ 1831356 h 2810796"/>
              <a:gd name="connsiteX2718" fmla="*/ 3292701 w 3531775"/>
              <a:gd name="connsiteY2718" fmla="*/ 1818592 h 2810796"/>
              <a:gd name="connsiteX2719" fmla="*/ 3290224 w 3531775"/>
              <a:gd name="connsiteY2719" fmla="*/ 1823164 h 2810796"/>
              <a:gd name="connsiteX2720" fmla="*/ 3283652 w 3531775"/>
              <a:gd name="connsiteY2720" fmla="*/ 1825641 h 2810796"/>
              <a:gd name="connsiteX2721" fmla="*/ 3282223 w 3531775"/>
              <a:gd name="connsiteY2721" fmla="*/ 1826688 h 2810796"/>
              <a:gd name="connsiteX2722" fmla="*/ 3283461 w 3531775"/>
              <a:gd name="connsiteY2722" fmla="*/ 1836118 h 2810796"/>
              <a:gd name="connsiteX2723" fmla="*/ 3275365 w 3531775"/>
              <a:gd name="connsiteY2723" fmla="*/ 1829641 h 2810796"/>
              <a:gd name="connsiteX2724" fmla="*/ 3273174 w 3531775"/>
              <a:gd name="connsiteY2724" fmla="*/ 1834594 h 2810796"/>
              <a:gd name="connsiteX2725" fmla="*/ 3270698 w 3531775"/>
              <a:gd name="connsiteY2725" fmla="*/ 1827832 h 2810796"/>
              <a:gd name="connsiteX2726" fmla="*/ 3264126 w 3531775"/>
              <a:gd name="connsiteY2726" fmla="*/ 1831356 h 2810796"/>
              <a:gd name="connsiteX2727" fmla="*/ 3238218 w 3531775"/>
              <a:gd name="connsiteY2727" fmla="*/ 1747917 h 2810796"/>
              <a:gd name="connsiteX2728" fmla="*/ 3267269 w 3531775"/>
              <a:gd name="connsiteY2728" fmla="*/ 1723533 h 2810796"/>
              <a:gd name="connsiteX2729" fmla="*/ 3264887 w 3531775"/>
              <a:gd name="connsiteY2729" fmla="*/ 1735725 h 2810796"/>
              <a:gd name="connsiteX2730" fmla="*/ 3256125 w 3531775"/>
              <a:gd name="connsiteY2730" fmla="*/ 1734391 h 2810796"/>
              <a:gd name="connsiteX2731" fmla="*/ 3259268 w 3531775"/>
              <a:gd name="connsiteY2731" fmla="*/ 1745154 h 2810796"/>
              <a:gd name="connsiteX2732" fmla="*/ 3254696 w 3531775"/>
              <a:gd name="connsiteY2732" fmla="*/ 1741916 h 2810796"/>
              <a:gd name="connsiteX2733" fmla="*/ 3248504 w 3531775"/>
              <a:gd name="connsiteY2733" fmla="*/ 1738773 h 2810796"/>
              <a:gd name="connsiteX2734" fmla="*/ 3246885 w 3531775"/>
              <a:gd name="connsiteY2734" fmla="*/ 1744774 h 2810796"/>
              <a:gd name="connsiteX2735" fmla="*/ 3242694 w 3531775"/>
              <a:gd name="connsiteY2735" fmla="*/ 1737344 h 2810796"/>
              <a:gd name="connsiteX2736" fmla="*/ 3235169 w 3531775"/>
              <a:gd name="connsiteY2736" fmla="*/ 1736391 h 2810796"/>
              <a:gd name="connsiteX2737" fmla="*/ 3238218 w 3531775"/>
              <a:gd name="connsiteY2737" fmla="*/ 1747917 h 2810796"/>
              <a:gd name="connsiteX2738" fmla="*/ 3196974 w 3531775"/>
              <a:gd name="connsiteY2738" fmla="*/ 1678575 h 2810796"/>
              <a:gd name="connsiteX2739" fmla="*/ 3219739 w 3531775"/>
              <a:gd name="connsiteY2739" fmla="*/ 1659239 h 2810796"/>
              <a:gd name="connsiteX2740" fmla="*/ 3219358 w 3531775"/>
              <a:gd name="connsiteY2740" fmla="*/ 1664478 h 2810796"/>
              <a:gd name="connsiteX2741" fmla="*/ 3214405 w 3531775"/>
              <a:gd name="connsiteY2741" fmla="*/ 1669621 h 2810796"/>
              <a:gd name="connsiteX2742" fmla="*/ 3213452 w 3531775"/>
              <a:gd name="connsiteY2742" fmla="*/ 1671145 h 2810796"/>
              <a:gd name="connsiteX2743" fmla="*/ 3218691 w 3531775"/>
              <a:gd name="connsiteY2743" fmla="*/ 1679051 h 2810796"/>
              <a:gd name="connsiteX2744" fmla="*/ 3213738 w 3531775"/>
              <a:gd name="connsiteY2744" fmla="*/ 1677146 h 2810796"/>
              <a:gd name="connsiteX2745" fmla="*/ 3208500 w 3531775"/>
              <a:gd name="connsiteY2745" fmla="*/ 1676765 h 2810796"/>
              <a:gd name="connsiteX2746" fmla="*/ 3208595 w 3531775"/>
              <a:gd name="connsiteY2746" fmla="*/ 1682194 h 2810796"/>
              <a:gd name="connsiteX2747" fmla="*/ 3203451 w 3531775"/>
              <a:gd name="connsiteY2747" fmla="*/ 1677241 h 2810796"/>
              <a:gd name="connsiteX2748" fmla="*/ 3196974 w 3531775"/>
              <a:gd name="connsiteY2748" fmla="*/ 1678575 h 2810796"/>
              <a:gd name="connsiteX2749" fmla="*/ 3176019 w 3531775"/>
              <a:gd name="connsiteY2749" fmla="*/ 1637998 h 2810796"/>
              <a:gd name="connsiteX2750" fmla="*/ 3200784 w 3531775"/>
              <a:gd name="connsiteY2750" fmla="*/ 1616853 h 2810796"/>
              <a:gd name="connsiteX2751" fmla="*/ 3198975 w 3531775"/>
              <a:gd name="connsiteY2751" fmla="*/ 1621615 h 2810796"/>
              <a:gd name="connsiteX2752" fmla="*/ 3192593 w 3531775"/>
              <a:gd name="connsiteY2752" fmla="*/ 1624949 h 2810796"/>
              <a:gd name="connsiteX2753" fmla="*/ 3194593 w 3531775"/>
              <a:gd name="connsiteY2753" fmla="*/ 1635045 h 2810796"/>
              <a:gd name="connsiteX2754" fmla="*/ 3189926 w 3531775"/>
              <a:gd name="connsiteY2754" fmla="*/ 1631807 h 2810796"/>
              <a:gd name="connsiteX2755" fmla="*/ 3184687 w 3531775"/>
              <a:gd name="connsiteY2755" fmla="*/ 1629997 h 2810796"/>
              <a:gd name="connsiteX2756" fmla="*/ 3183544 w 3531775"/>
              <a:gd name="connsiteY2756" fmla="*/ 1635141 h 2810796"/>
              <a:gd name="connsiteX2757" fmla="*/ 3179448 w 3531775"/>
              <a:gd name="connsiteY2757" fmla="*/ 1629045 h 2810796"/>
              <a:gd name="connsiteX2758" fmla="*/ 3172685 w 3531775"/>
              <a:gd name="connsiteY2758" fmla="*/ 1628473 h 2810796"/>
              <a:gd name="connsiteX2759" fmla="*/ 3176019 w 3531775"/>
              <a:gd name="connsiteY2759" fmla="*/ 1637998 h 2810796"/>
              <a:gd name="connsiteX2760" fmla="*/ 3091342 w 3531775"/>
              <a:gd name="connsiteY2760" fmla="*/ 1573609 h 2810796"/>
              <a:gd name="connsiteX2761" fmla="*/ 3105344 w 3531775"/>
              <a:gd name="connsiteY2761" fmla="*/ 1550845 h 2810796"/>
              <a:gd name="connsiteX2762" fmla="*/ 3103629 w 3531775"/>
              <a:gd name="connsiteY2762" fmla="*/ 1561227 h 2810796"/>
              <a:gd name="connsiteX2763" fmla="*/ 3109916 w 3531775"/>
              <a:gd name="connsiteY2763" fmla="*/ 1567990 h 2810796"/>
              <a:gd name="connsiteX2764" fmla="*/ 3105153 w 3531775"/>
              <a:gd name="connsiteY2764" fmla="*/ 1567894 h 2810796"/>
              <a:gd name="connsiteX2765" fmla="*/ 3100581 w 3531775"/>
              <a:gd name="connsiteY2765" fmla="*/ 1569133 h 2810796"/>
              <a:gd name="connsiteX2766" fmla="*/ 3102296 w 3531775"/>
              <a:gd name="connsiteY2766" fmla="*/ 1573609 h 2810796"/>
              <a:gd name="connsiteX2767" fmla="*/ 3096485 w 3531775"/>
              <a:gd name="connsiteY2767" fmla="*/ 1570942 h 2810796"/>
              <a:gd name="connsiteX2768" fmla="*/ 3091342 w 3531775"/>
              <a:gd name="connsiteY2768" fmla="*/ 1573609 h 2810796"/>
              <a:gd name="connsiteX2769" fmla="*/ 3045527 w 3531775"/>
              <a:gd name="connsiteY2769" fmla="*/ 1546082 h 2810796"/>
              <a:gd name="connsiteX2770" fmla="*/ 3058481 w 3531775"/>
              <a:gd name="connsiteY2770" fmla="*/ 1518650 h 2810796"/>
              <a:gd name="connsiteX2771" fmla="*/ 3060291 w 3531775"/>
              <a:gd name="connsiteY2771" fmla="*/ 1523603 h 2810796"/>
              <a:gd name="connsiteX2772" fmla="*/ 3057814 w 3531775"/>
              <a:gd name="connsiteY2772" fmla="*/ 1530461 h 2810796"/>
              <a:gd name="connsiteX2773" fmla="*/ 3057624 w 3531775"/>
              <a:gd name="connsiteY2773" fmla="*/ 1532271 h 2810796"/>
              <a:gd name="connsiteX2774" fmla="*/ 3065720 w 3531775"/>
              <a:gd name="connsiteY2774" fmla="*/ 1537319 h 2810796"/>
              <a:gd name="connsiteX2775" fmla="*/ 3060291 w 3531775"/>
              <a:gd name="connsiteY2775" fmla="*/ 1537700 h 2810796"/>
              <a:gd name="connsiteX2776" fmla="*/ 3055337 w 3531775"/>
              <a:gd name="connsiteY2776" fmla="*/ 1539605 h 2810796"/>
              <a:gd name="connsiteX2777" fmla="*/ 3057719 w 3531775"/>
              <a:gd name="connsiteY2777" fmla="*/ 1544558 h 2810796"/>
              <a:gd name="connsiteX2778" fmla="*/ 3050861 w 3531775"/>
              <a:gd name="connsiteY2778" fmla="*/ 1542177 h 2810796"/>
              <a:gd name="connsiteX2779" fmla="*/ 3045527 w 3531775"/>
              <a:gd name="connsiteY2779" fmla="*/ 1546082 h 2810796"/>
              <a:gd name="connsiteX2780" fmla="*/ 2958468 w 3531775"/>
              <a:gd name="connsiteY2780" fmla="*/ 1506934 h 2810796"/>
              <a:gd name="connsiteX2781" fmla="*/ 2971899 w 3531775"/>
              <a:gd name="connsiteY2781" fmla="*/ 1473692 h 2810796"/>
              <a:gd name="connsiteX2782" fmla="*/ 2974280 w 3531775"/>
              <a:gd name="connsiteY2782" fmla="*/ 1479312 h 2810796"/>
              <a:gd name="connsiteX2783" fmla="*/ 2973708 w 3531775"/>
              <a:gd name="connsiteY2783" fmla="*/ 1487503 h 2810796"/>
              <a:gd name="connsiteX2784" fmla="*/ 2971708 w 3531775"/>
              <a:gd name="connsiteY2784" fmla="*/ 1489694 h 2810796"/>
              <a:gd name="connsiteX2785" fmla="*/ 2981614 w 3531775"/>
              <a:gd name="connsiteY2785" fmla="*/ 1494933 h 2810796"/>
              <a:gd name="connsiteX2786" fmla="*/ 2975232 w 3531775"/>
              <a:gd name="connsiteY2786" fmla="*/ 1495885 h 2810796"/>
              <a:gd name="connsiteX2787" fmla="*/ 2969517 w 3531775"/>
              <a:gd name="connsiteY2787" fmla="*/ 1498552 h 2810796"/>
              <a:gd name="connsiteX2788" fmla="*/ 2972756 w 3531775"/>
              <a:gd name="connsiteY2788" fmla="*/ 1504077 h 2810796"/>
              <a:gd name="connsiteX2789" fmla="*/ 2964469 w 3531775"/>
              <a:gd name="connsiteY2789" fmla="*/ 1501886 h 2810796"/>
              <a:gd name="connsiteX2790" fmla="*/ 2958468 w 3531775"/>
              <a:gd name="connsiteY2790" fmla="*/ 1506934 h 2810796"/>
              <a:gd name="connsiteX2791" fmla="*/ 2889317 w 3531775"/>
              <a:gd name="connsiteY2791" fmla="*/ 1490837 h 2810796"/>
              <a:gd name="connsiteX2792" fmla="*/ 2894365 w 3531775"/>
              <a:gd name="connsiteY2792" fmla="*/ 1460452 h 2810796"/>
              <a:gd name="connsiteX2793" fmla="*/ 2897413 w 3531775"/>
              <a:gd name="connsiteY2793" fmla="*/ 1464834 h 2810796"/>
              <a:gd name="connsiteX2794" fmla="*/ 2896937 w 3531775"/>
              <a:gd name="connsiteY2794" fmla="*/ 1472263 h 2810796"/>
              <a:gd name="connsiteX2795" fmla="*/ 2897223 w 3531775"/>
              <a:gd name="connsiteY2795" fmla="*/ 1474073 h 2810796"/>
              <a:gd name="connsiteX2796" fmla="*/ 2906367 w 3531775"/>
              <a:gd name="connsiteY2796" fmla="*/ 1476645 h 2810796"/>
              <a:gd name="connsiteX2797" fmla="*/ 2901318 w 3531775"/>
              <a:gd name="connsiteY2797" fmla="*/ 1478645 h 2810796"/>
              <a:gd name="connsiteX2798" fmla="*/ 2897032 w 3531775"/>
              <a:gd name="connsiteY2798" fmla="*/ 1481979 h 2810796"/>
              <a:gd name="connsiteX2799" fmla="*/ 2900747 w 3531775"/>
              <a:gd name="connsiteY2799" fmla="*/ 1486075 h 2810796"/>
              <a:gd name="connsiteX2800" fmla="*/ 2893508 w 3531775"/>
              <a:gd name="connsiteY2800" fmla="*/ 1485693 h 2810796"/>
              <a:gd name="connsiteX2801" fmla="*/ 2889317 w 3531775"/>
              <a:gd name="connsiteY2801" fmla="*/ 1490837 h 2810796"/>
              <a:gd name="connsiteX2802" fmla="*/ 2843787 w 3531775"/>
              <a:gd name="connsiteY2802" fmla="*/ 1466643 h 2810796"/>
              <a:gd name="connsiteX2803" fmla="*/ 2858932 w 3531775"/>
              <a:gd name="connsiteY2803" fmla="*/ 1439402 h 2810796"/>
              <a:gd name="connsiteX2804" fmla="*/ 2860361 w 3531775"/>
              <a:gd name="connsiteY2804" fmla="*/ 1444355 h 2810796"/>
              <a:gd name="connsiteX2805" fmla="*/ 2857408 w 3531775"/>
              <a:gd name="connsiteY2805" fmla="*/ 1451213 h 2810796"/>
              <a:gd name="connsiteX2806" fmla="*/ 2857122 w 3531775"/>
              <a:gd name="connsiteY2806" fmla="*/ 1453023 h 2810796"/>
              <a:gd name="connsiteX2807" fmla="*/ 2865218 w 3531775"/>
              <a:gd name="connsiteY2807" fmla="*/ 1457976 h 2810796"/>
              <a:gd name="connsiteX2808" fmla="*/ 2859599 w 3531775"/>
              <a:gd name="connsiteY2808" fmla="*/ 1458452 h 2810796"/>
              <a:gd name="connsiteX2809" fmla="*/ 2854360 w 3531775"/>
              <a:gd name="connsiteY2809" fmla="*/ 1460452 h 2810796"/>
              <a:gd name="connsiteX2810" fmla="*/ 2856646 w 3531775"/>
              <a:gd name="connsiteY2810" fmla="*/ 1465310 h 2810796"/>
              <a:gd name="connsiteX2811" fmla="*/ 2849598 w 3531775"/>
              <a:gd name="connsiteY2811" fmla="*/ 1462929 h 2810796"/>
              <a:gd name="connsiteX2812" fmla="*/ 2843787 w 3531775"/>
              <a:gd name="connsiteY2812" fmla="*/ 1466643 h 2810796"/>
              <a:gd name="connsiteX2813" fmla="*/ 2790828 w 3531775"/>
              <a:gd name="connsiteY2813" fmla="*/ 1469977 h 2810796"/>
              <a:gd name="connsiteX2814" fmla="*/ 2796924 w 3531775"/>
              <a:gd name="connsiteY2814" fmla="*/ 1434163 h 2810796"/>
              <a:gd name="connsiteX2815" fmla="*/ 2800449 w 3531775"/>
              <a:gd name="connsiteY2815" fmla="*/ 1439307 h 2810796"/>
              <a:gd name="connsiteX2816" fmla="*/ 2799782 w 3531775"/>
              <a:gd name="connsiteY2816" fmla="*/ 1447975 h 2810796"/>
              <a:gd name="connsiteX2817" fmla="*/ 2810926 w 3531775"/>
              <a:gd name="connsiteY2817" fmla="*/ 1453023 h 2810796"/>
              <a:gd name="connsiteX2818" fmla="*/ 2805878 w 3531775"/>
              <a:gd name="connsiteY2818" fmla="*/ 1455499 h 2810796"/>
              <a:gd name="connsiteX2819" fmla="*/ 2799972 w 3531775"/>
              <a:gd name="connsiteY2819" fmla="*/ 1459404 h 2810796"/>
              <a:gd name="connsiteX2820" fmla="*/ 2804354 w 3531775"/>
              <a:gd name="connsiteY2820" fmla="*/ 1464167 h 2810796"/>
              <a:gd name="connsiteX2821" fmla="*/ 2795781 w 3531775"/>
              <a:gd name="connsiteY2821" fmla="*/ 1463881 h 2810796"/>
              <a:gd name="connsiteX2822" fmla="*/ 2790828 w 3531775"/>
              <a:gd name="connsiteY2822" fmla="*/ 1469977 h 2810796"/>
              <a:gd name="connsiteX2823" fmla="*/ 2803116 w 3531775"/>
              <a:gd name="connsiteY2823" fmla="*/ 1378251 h 2810796"/>
              <a:gd name="connsiteX2824" fmla="*/ 2804354 w 3531775"/>
              <a:gd name="connsiteY2824" fmla="*/ 1384538 h 2810796"/>
              <a:gd name="connsiteX2825" fmla="*/ 2799591 w 3531775"/>
              <a:gd name="connsiteY2825" fmla="*/ 1392634 h 2810796"/>
              <a:gd name="connsiteX2826" fmla="*/ 2798925 w 3531775"/>
              <a:gd name="connsiteY2826" fmla="*/ 1394825 h 2810796"/>
              <a:gd name="connsiteX2827" fmla="*/ 2808640 w 3531775"/>
              <a:gd name="connsiteY2827" fmla="*/ 1401778 h 2810796"/>
              <a:gd name="connsiteX2828" fmla="*/ 2794448 w 3531775"/>
              <a:gd name="connsiteY2828" fmla="*/ 1403588 h 2810796"/>
              <a:gd name="connsiteX2829" fmla="*/ 2796734 w 3531775"/>
              <a:gd name="connsiteY2829" fmla="*/ 1409779 h 2810796"/>
              <a:gd name="connsiteX2830" fmla="*/ 2788066 w 3531775"/>
              <a:gd name="connsiteY2830" fmla="*/ 1406160 h 2810796"/>
              <a:gd name="connsiteX2831" fmla="*/ 2780160 w 3531775"/>
              <a:gd name="connsiteY2831" fmla="*/ 1410255 h 2810796"/>
              <a:gd name="connsiteX2832" fmla="*/ 2803116 w 3531775"/>
              <a:gd name="connsiteY2832" fmla="*/ 1378251 h 2810796"/>
              <a:gd name="connsiteX2833" fmla="*/ 2840644 w 3531775"/>
              <a:gd name="connsiteY2833" fmla="*/ 1359392 h 2810796"/>
              <a:gd name="connsiteX2834" fmla="*/ 2806163 w 3531775"/>
              <a:gd name="connsiteY2834" fmla="*/ 1351486 h 2810796"/>
              <a:gd name="connsiteX2835" fmla="*/ 2811878 w 3531775"/>
              <a:gd name="connsiteY2835" fmla="*/ 1353391 h 2810796"/>
              <a:gd name="connsiteX2836" fmla="*/ 2816832 w 3531775"/>
              <a:gd name="connsiteY2836" fmla="*/ 1359773 h 2810796"/>
              <a:gd name="connsiteX2837" fmla="*/ 2818451 w 3531775"/>
              <a:gd name="connsiteY2837" fmla="*/ 1361107 h 2810796"/>
              <a:gd name="connsiteX2838" fmla="*/ 2827976 w 3531775"/>
              <a:gd name="connsiteY2838" fmla="*/ 1358058 h 2810796"/>
              <a:gd name="connsiteX2839" fmla="*/ 2825118 w 3531775"/>
              <a:gd name="connsiteY2839" fmla="*/ 1362535 h 2810796"/>
              <a:gd name="connsiteX2840" fmla="*/ 2823975 w 3531775"/>
              <a:gd name="connsiteY2840" fmla="*/ 1367679 h 2810796"/>
              <a:gd name="connsiteX2841" fmla="*/ 2830071 w 3531775"/>
              <a:gd name="connsiteY2841" fmla="*/ 1369012 h 2810796"/>
              <a:gd name="connsiteX2842" fmla="*/ 2823690 w 3531775"/>
              <a:gd name="connsiteY2842" fmla="*/ 1372822 h 2810796"/>
              <a:gd name="connsiteX2843" fmla="*/ 2840644 w 3531775"/>
              <a:gd name="connsiteY2843" fmla="*/ 1359392 h 2810796"/>
              <a:gd name="connsiteX2844" fmla="*/ 2848931 w 3531775"/>
              <a:gd name="connsiteY2844" fmla="*/ 1386538 h 2810796"/>
              <a:gd name="connsiteX2845" fmla="*/ 2835596 w 3531775"/>
              <a:gd name="connsiteY2845" fmla="*/ 1388158 h 2810796"/>
              <a:gd name="connsiteX2846" fmla="*/ 2839977 w 3531775"/>
              <a:gd name="connsiteY2846" fmla="*/ 1393301 h 2810796"/>
              <a:gd name="connsiteX2847" fmla="*/ 2840168 w 3531775"/>
              <a:gd name="connsiteY2847" fmla="*/ 1402540 h 2810796"/>
              <a:gd name="connsiteX2848" fmla="*/ 2852931 w 3531775"/>
              <a:gd name="connsiteY2848" fmla="*/ 1407303 h 2810796"/>
              <a:gd name="connsiteX2849" fmla="*/ 2846550 w 3531775"/>
              <a:gd name="connsiteY2849" fmla="*/ 1410160 h 2810796"/>
              <a:gd name="connsiteX2850" fmla="*/ 2841406 w 3531775"/>
              <a:gd name="connsiteY2850" fmla="*/ 1414637 h 2810796"/>
              <a:gd name="connsiteX2851" fmla="*/ 2846645 w 3531775"/>
              <a:gd name="connsiteY2851" fmla="*/ 1419400 h 2810796"/>
              <a:gd name="connsiteX2852" fmla="*/ 2837120 w 3531775"/>
              <a:gd name="connsiteY2852" fmla="*/ 1419495 h 2810796"/>
              <a:gd name="connsiteX2853" fmla="*/ 2832262 w 3531775"/>
              <a:gd name="connsiteY2853" fmla="*/ 1426258 h 2810796"/>
              <a:gd name="connsiteX2854" fmla="*/ 2848931 w 3531775"/>
              <a:gd name="connsiteY2854" fmla="*/ 1386538 h 2810796"/>
              <a:gd name="connsiteX2855" fmla="*/ 2894746 w 3531775"/>
              <a:gd name="connsiteY2855" fmla="*/ 1363488 h 2810796"/>
              <a:gd name="connsiteX2856" fmla="*/ 2874934 w 3531775"/>
              <a:gd name="connsiteY2856" fmla="*/ 1353772 h 2810796"/>
              <a:gd name="connsiteX2857" fmla="*/ 2877315 w 3531775"/>
              <a:gd name="connsiteY2857" fmla="*/ 1358630 h 2810796"/>
              <a:gd name="connsiteX2858" fmla="*/ 2875220 w 3531775"/>
              <a:gd name="connsiteY2858" fmla="*/ 1365774 h 2810796"/>
              <a:gd name="connsiteX2859" fmla="*/ 2884650 w 3531775"/>
              <a:gd name="connsiteY2859" fmla="*/ 1371965 h 2810796"/>
              <a:gd name="connsiteX2860" fmla="*/ 2878649 w 3531775"/>
              <a:gd name="connsiteY2860" fmla="*/ 1372822 h 2810796"/>
              <a:gd name="connsiteX2861" fmla="*/ 2873315 w 3531775"/>
              <a:gd name="connsiteY2861" fmla="*/ 1375204 h 2810796"/>
              <a:gd name="connsiteX2862" fmla="*/ 2876553 w 3531775"/>
              <a:gd name="connsiteY2862" fmla="*/ 1379871 h 2810796"/>
              <a:gd name="connsiteX2863" fmla="*/ 2868648 w 3531775"/>
              <a:gd name="connsiteY2863" fmla="*/ 1378156 h 2810796"/>
              <a:gd name="connsiteX2864" fmla="*/ 2863028 w 3531775"/>
              <a:gd name="connsiteY2864" fmla="*/ 1382442 h 2810796"/>
              <a:gd name="connsiteX2865" fmla="*/ 2894746 w 3531775"/>
              <a:gd name="connsiteY2865" fmla="*/ 1363488 h 2810796"/>
              <a:gd name="connsiteX2866" fmla="*/ 2912653 w 3531775"/>
              <a:gd name="connsiteY2866" fmla="*/ 1404636 h 2810796"/>
              <a:gd name="connsiteX2867" fmla="*/ 2887031 w 3531775"/>
              <a:gd name="connsiteY2867" fmla="*/ 1397111 h 2810796"/>
              <a:gd name="connsiteX2868" fmla="*/ 2891222 w 3531775"/>
              <a:gd name="connsiteY2868" fmla="*/ 1402540 h 2810796"/>
              <a:gd name="connsiteX2869" fmla="*/ 2890936 w 3531775"/>
              <a:gd name="connsiteY2869" fmla="*/ 1411684 h 2810796"/>
              <a:gd name="connsiteX2870" fmla="*/ 2903509 w 3531775"/>
              <a:gd name="connsiteY2870" fmla="*/ 1417113 h 2810796"/>
              <a:gd name="connsiteX2871" fmla="*/ 2896937 w 3531775"/>
              <a:gd name="connsiteY2871" fmla="*/ 1419590 h 2810796"/>
              <a:gd name="connsiteX2872" fmla="*/ 2891508 w 3531775"/>
              <a:gd name="connsiteY2872" fmla="*/ 1423686 h 2810796"/>
              <a:gd name="connsiteX2873" fmla="*/ 2896556 w 3531775"/>
              <a:gd name="connsiteY2873" fmla="*/ 1428734 h 2810796"/>
              <a:gd name="connsiteX2874" fmla="*/ 2887031 w 3531775"/>
              <a:gd name="connsiteY2874" fmla="*/ 1428353 h 2810796"/>
              <a:gd name="connsiteX2875" fmla="*/ 2881792 w 3531775"/>
              <a:gd name="connsiteY2875" fmla="*/ 1434830 h 2810796"/>
              <a:gd name="connsiteX2876" fmla="*/ 2912653 w 3531775"/>
              <a:gd name="connsiteY2876" fmla="*/ 1404636 h 2810796"/>
              <a:gd name="connsiteX2877" fmla="*/ 2957135 w 3531775"/>
              <a:gd name="connsiteY2877" fmla="*/ 1380823 h 2810796"/>
              <a:gd name="connsiteX2878" fmla="*/ 2936180 w 3531775"/>
              <a:gd name="connsiteY2878" fmla="*/ 1375870 h 2810796"/>
              <a:gd name="connsiteX2879" fmla="*/ 2936561 w 3531775"/>
              <a:gd name="connsiteY2879" fmla="*/ 1384157 h 2810796"/>
              <a:gd name="connsiteX2880" fmla="*/ 2934560 w 3531775"/>
              <a:gd name="connsiteY2880" fmla="*/ 1386538 h 2810796"/>
              <a:gd name="connsiteX2881" fmla="*/ 2946181 w 3531775"/>
              <a:gd name="connsiteY2881" fmla="*/ 1391205 h 2810796"/>
              <a:gd name="connsiteX2882" fmla="*/ 2939323 w 3531775"/>
              <a:gd name="connsiteY2882" fmla="*/ 1392539 h 2810796"/>
              <a:gd name="connsiteX2883" fmla="*/ 2933322 w 3531775"/>
              <a:gd name="connsiteY2883" fmla="*/ 1395587 h 2810796"/>
              <a:gd name="connsiteX2884" fmla="*/ 2937609 w 3531775"/>
              <a:gd name="connsiteY2884" fmla="*/ 1401016 h 2810796"/>
              <a:gd name="connsiteX2885" fmla="*/ 2928179 w 3531775"/>
              <a:gd name="connsiteY2885" fmla="*/ 1399302 h 2810796"/>
              <a:gd name="connsiteX2886" fmla="*/ 2922083 w 3531775"/>
              <a:gd name="connsiteY2886" fmla="*/ 1404636 h 2810796"/>
              <a:gd name="connsiteX2887" fmla="*/ 2934275 w 3531775"/>
              <a:gd name="connsiteY2887" fmla="*/ 1410065 h 2810796"/>
              <a:gd name="connsiteX2888" fmla="*/ 2957135 w 3531775"/>
              <a:gd name="connsiteY2888" fmla="*/ 1380823 h 2810796"/>
              <a:gd name="connsiteX2889" fmla="*/ 2951039 w 3531775"/>
              <a:gd name="connsiteY2889" fmla="*/ 1422733 h 2810796"/>
              <a:gd name="connsiteX2890" fmla="*/ 2935703 w 3531775"/>
              <a:gd name="connsiteY2890" fmla="*/ 1425019 h 2810796"/>
              <a:gd name="connsiteX2891" fmla="*/ 2941323 w 3531775"/>
              <a:gd name="connsiteY2891" fmla="*/ 1431020 h 2810796"/>
              <a:gd name="connsiteX2892" fmla="*/ 2942276 w 3531775"/>
              <a:gd name="connsiteY2892" fmla="*/ 1441783 h 2810796"/>
              <a:gd name="connsiteX2893" fmla="*/ 2957420 w 3531775"/>
              <a:gd name="connsiteY2893" fmla="*/ 1447117 h 2810796"/>
              <a:gd name="connsiteX2894" fmla="*/ 2950277 w 3531775"/>
              <a:gd name="connsiteY2894" fmla="*/ 1450546 h 2810796"/>
              <a:gd name="connsiteX2895" fmla="*/ 2944657 w 3531775"/>
              <a:gd name="connsiteY2895" fmla="*/ 1455880 h 2810796"/>
              <a:gd name="connsiteX2896" fmla="*/ 2951039 w 3531775"/>
              <a:gd name="connsiteY2896" fmla="*/ 1461309 h 2810796"/>
              <a:gd name="connsiteX2897" fmla="*/ 2940180 w 3531775"/>
              <a:gd name="connsiteY2897" fmla="*/ 1461691 h 2810796"/>
              <a:gd name="connsiteX2898" fmla="*/ 2935037 w 3531775"/>
              <a:gd name="connsiteY2898" fmla="*/ 1469787 h 2810796"/>
              <a:gd name="connsiteX2899" fmla="*/ 2951039 w 3531775"/>
              <a:gd name="connsiteY2899" fmla="*/ 1422733 h 2810796"/>
              <a:gd name="connsiteX2900" fmla="*/ 3006379 w 3531775"/>
              <a:gd name="connsiteY2900" fmla="*/ 1402254 h 2810796"/>
              <a:gd name="connsiteX2901" fmla="*/ 2989139 w 3531775"/>
              <a:gd name="connsiteY2901" fmla="*/ 1388062 h 2810796"/>
              <a:gd name="connsiteX2902" fmla="*/ 2990186 w 3531775"/>
              <a:gd name="connsiteY2902" fmla="*/ 1393301 h 2810796"/>
              <a:gd name="connsiteX2903" fmla="*/ 2986091 w 3531775"/>
              <a:gd name="connsiteY2903" fmla="*/ 1399492 h 2810796"/>
              <a:gd name="connsiteX2904" fmla="*/ 2993901 w 3531775"/>
              <a:gd name="connsiteY2904" fmla="*/ 1407684 h 2810796"/>
              <a:gd name="connsiteX2905" fmla="*/ 2987615 w 3531775"/>
              <a:gd name="connsiteY2905" fmla="*/ 1407112 h 2810796"/>
              <a:gd name="connsiteX2906" fmla="*/ 2981614 w 3531775"/>
              <a:gd name="connsiteY2906" fmla="*/ 1408065 h 2810796"/>
              <a:gd name="connsiteX2907" fmla="*/ 2983519 w 3531775"/>
              <a:gd name="connsiteY2907" fmla="*/ 1413304 h 2810796"/>
              <a:gd name="connsiteX2908" fmla="*/ 2976090 w 3531775"/>
              <a:gd name="connsiteY2908" fmla="*/ 1409684 h 2810796"/>
              <a:gd name="connsiteX2909" fmla="*/ 2969327 w 3531775"/>
              <a:gd name="connsiteY2909" fmla="*/ 1412446 h 2810796"/>
              <a:gd name="connsiteX2910" fmla="*/ 3006379 w 3531775"/>
              <a:gd name="connsiteY2910" fmla="*/ 1402254 h 2810796"/>
              <a:gd name="connsiteX2911" fmla="*/ 3023524 w 3531775"/>
              <a:gd name="connsiteY2911" fmla="*/ 1438545 h 2810796"/>
              <a:gd name="connsiteX2912" fmla="*/ 3002093 w 3531775"/>
              <a:gd name="connsiteY2912" fmla="*/ 1438450 h 2810796"/>
              <a:gd name="connsiteX2913" fmla="*/ 3009141 w 3531775"/>
              <a:gd name="connsiteY2913" fmla="*/ 1442355 h 2810796"/>
              <a:gd name="connsiteX2914" fmla="*/ 3003617 w 3531775"/>
              <a:gd name="connsiteY2914" fmla="*/ 1447689 h 2810796"/>
              <a:gd name="connsiteX2915" fmla="*/ 3017047 w 3531775"/>
              <a:gd name="connsiteY2915" fmla="*/ 1452070 h 2810796"/>
              <a:gd name="connsiteX2916" fmla="*/ 3011046 w 3531775"/>
              <a:gd name="connsiteY2916" fmla="*/ 1455118 h 2810796"/>
              <a:gd name="connsiteX2917" fmla="*/ 3006474 w 3531775"/>
              <a:gd name="connsiteY2917" fmla="*/ 1459786 h 2810796"/>
              <a:gd name="connsiteX2918" fmla="*/ 3012284 w 3531775"/>
              <a:gd name="connsiteY2918" fmla="*/ 1464453 h 2810796"/>
              <a:gd name="connsiteX2919" fmla="*/ 3002855 w 3531775"/>
              <a:gd name="connsiteY2919" fmla="*/ 1464929 h 2810796"/>
              <a:gd name="connsiteX2920" fmla="*/ 2998854 w 3531775"/>
              <a:gd name="connsiteY2920" fmla="*/ 1471978 h 2810796"/>
              <a:gd name="connsiteX2921" fmla="*/ 3023524 w 3531775"/>
              <a:gd name="connsiteY2921" fmla="*/ 1438545 h 2810796"/>
              <a:gd name="connsiteX2922" fmla="*/ 3031239 w 3531775"/>
              <a:gd name="connsiteY2922" fmla="*/ 1490456 h 2810796"/>
              <a:gd name="connsiteX2923" fmla="*/ 3026667 w 3531775"/>
              <a:gd name="connsiteY2923" fmla="*/ 1496171 h 2810796"/>
              <a:gd name="connsiteX2924" fmla="*/ 3025905 w 3531775"/>
              <a:gd name="connsiteY2924" fmla="*/ 1497790 h 2810796"/>
              <a:gd name="connsiteX2925" fmla="*/ 3032668 w 3531775"/>
              <a:gd name="connsiteY2925" fmla="*/ 1504648 h 2810796"/>
              <a:gd name="connsiteX2926" fmla="*/ 3027048 w 3531775"/>
              <a:gd name="connsiteY2926" fmla="*/ 1503600 h 2810796"/>
              <a:gd name="connsiteX2927" fmla="*/ 3021428 w 3531775"/>
              <a:gd name="connsiteY2927" fmla="*/ 1504077 h 2810796"/>
              <a:gd name="connsiteX2928" fmla="*/ 3022476 w 3531775"/>
              <a:gd name="connsiteY2928" fmla="*/ 1509316 h 2810796"/>
              <a:gd name="connsiteX2929" fmla="*/ 3016190 w 3531775"/>
              <a:gd name="connsiteY2929" fmla="*/ 1505220 h 2810796"/>
              <a:gd name="connsiteX2930" fmla="*/ 3009618 w 3531775"/>
              <a:gd name="connsiteY2930" fmla="*/ 1507506 h 2810796"/>
              <a:gd name="connsiteX2931" fmla="*/ 3016571 w 3531775"/>
              <a:gd name="connsiteY2931" fmla="*/ 1515126 h 2810796"/>
              <a:gd name="connsiteX2932" fmla="*/ 3040574 w 3531775"/>
              <a:gd name="connsiteY2932" fmla="*/ 1490075 h 2810796"/>
              <a:gd name="connsiteX2933" fmla="*/ 3031239 w 3531775"/>
              <a:gd name="connsiteY2933" fmla="*/ 1490456 h 2810796"/>
              <a:gd name="connsiteX2934" fmla="*/ 3068101 w 3531775"/>
              <a:gd name="connsiteY2934" fmla="*/ 1424638 h 2810796"/>
              <a:gd name="connsiteX2935" fmla="*/ 3048670 w 3531775"/>
              <a:gd name="connsiteY2935" fmla="*/ 1418257 h 2810796"/>
              <a:gd name="connsiteX2936" fmla="*/ 3053718 w 3531775"/>
              <a:gd name="connsiteY2936" fmla="*/ 1423305 h 2810796"/>
              <a:gd name="connsiteX2937" fmla="*/ 3046956 w 3531775"/>
              <a:gd name="connsiteY2937" fmla="*/ 1425972 h 2810796"/>
              <a:gd name="connsiteX2938" fmla="*/ 3057624 w 3531775"/>
              <a:gd name="connsiteY2938" fmla="*/ 1433306 h 2810796"/>
              <a:gd name="connsiteX2939" fmla="*/ 3045527 w 3531775"/>
              <a:gd name="connsiteY2939" fmla="*/ 1436259 h 2810796"/>
              <a:gd name="connsiteX2940" fmla="*/ 3049337 w 3531775"/>
              <a:gd name="connsiteY2940" fmla="*/ 1441593 h 2810796"/>
              <a:gd name="connsiteX2941" fmla="*/ 3040669 w 3531775"/>
              <a:gd name="connsiteY2941" fmla="*/ 1439212 h 2810796"/>
              <a:gd name="connsiteX2942" fmla="*/ 3034859 w 3531775"/>
              <a:gd name="connsiteY2942" fmla="*/ 1443688 h 2810796"/>
              <a:gd name="connsiteX2943" fmla="*/ 3068101 w 3531775"/>
              <a:gd name="connsiteY2943" fmla="*/ 1424638 h 2810796"/>
              <a:gd name="connsiteX2944" fmla="*/ 3094009 w 3531775"/>
              <a:gd name="connsiteY2944" fmla="*/ 1473406 h 2810796"/>
              <a:gd name="connsiteX2945" fmla="*/ 3070292 w 3531775"/>
              <a:gd name="connsiteY2945" fmla="*/ 1458642 h 2810796"/>
              <a:gd name="connsiteX2946" fmla="*/ 3073149 w 3531775"/>
              <a:gd name="connsiteY2946" fmla="*/ 1464929 h 2810796"/>
              <a:gd name="connsiteX2947" fmla="*/ 3070482 w 3531775"/>
              <a:gd name="connsiteY2947" fmla="*/ 1473597 h 2810796"/>
              <a:gd name="connsiteX2948" fmla="*/ 3081626 w 3531775"/>
              <a:gd name="connsiteY2948" fmla="*/ 1482455 h 2810796"/>
              <a:gd name="connsiteX2949" fmla="*/ 3074483 w 3531775"/>
              <a:gd name="connsiteY2949" fmla="*/ 1482836 h 2810796"/>
              <a:gd name="connsiteX2950" fmla="*/ 3068006 w 3531775"/>
              <a:gd name="connsiteY2950" fmla="*/ 1485122 h 2810796"/>
              <a:gd name="connsiteX2951" fmla="*/ 3071625 w 3531775"/>
              <a:gd name="connsiteY2951" fmla="*/ 1491408 h 2810796"/>
              <a:gd name="connsiteX2952" fmla="*/ 3062291 w 3531775"/>
              <a:gd name="connsiteY2952" fmla="*/ 1488265 h 2810796"/>
              <a:gd name="connsiteX2953" fmla="*/ 3055433 w 3531775"/>
              <a:gd name="connsiteY2953" fmla="*/ 1493028 h 2810796"/>
              <a:gd name="connsiteX2954" fmla="*/ 3094009 w 3531775"/>
              <a:gd name="connsiteY2954" fmla="*/ 1473406 h 2810796"/>
              <a:gd name="connsiteX2955" fmla="*/ 3131252 w 3531775"/>
              <a:gd name="connsiteY2955" fmla="*/ 1454833 h 2810796"/>
              <a:gd name="connsiteX2956" fmla="*/ 3111344 w 3531775"/>
              <a:gd name="connsiteY2956" fmla="*/ 1441307 h 2810796"/>
              <a:gd name="connsiteX2957" fmla="*/ 3113631 w 3531775"/>
              <a:gd name="connsiteY2957" fmla="*/ 1446736 h 2810796"/>
              <a:gd name="connsiteX2958" fmla="*/ 3111249 w 3531775"/>
              <a:gd name="connsiteY2958" fmla="*/ 1453690 h 2810796"/>
              <a:gd name="connsiteX2959" fmla="*/ 3120584 w 3531775"/>
              <a:gd name="connsiteY2959" fmla="*/ 1461691 h 2810796"/>
              <a:gd name="connsiteX2960" fmla="*/ 3114488 w 3531775"/>
              <a:gd name="connsiteY2960" fmla="*/ 1461595 h 2810796"/>
              <a:gd name="connsiteX2961" fmla="*/ 3108963 w 3531775"/>
              <a:gd name="connsiteY2961" fmla="*/ 1463119 h 2810796"/>
              <a:gd name="connsiteX2962" fmla="*/ 3112011 w 3531775"/>
              <a:gd name="connsiteY2962" fmla="*/ 1468453 h 2810796"/>
              <a:gd name="connsiteX2963" fmla="*/ 3104106 w 3531775"/>
              <a:gd name="connsiteY2963" fmla="*/ 1465310 h 2810796"/>
              <a:gd name="connsiteX2964" fmla="*/ 3098200 w 3531775"/>
              <a:gd name="connsiteY2964" fmla="*/ 1468739 h 2810796"/>
              <a:gd name="connsiteX2965" fmla="*/ 3131252 w 3531775"/>
              <a:gd name="connsiteY2965" fmla="*/ 1454833 h 2810796"/>
              <a:gd name="connsiteX2966" fmla="*/ 3135157 w 3531775"/>
              <a:gd name="connsiteY2966" fmla="*/ 1505220 h 2810796"/>
              <a:gd name="connsiteX2967" fmla="*/ 3106868 w 3531775"/>
              <a:gd name="connsiteY2967" fmla="*/ 1489408 h 2810796"/>
              <a:gd name="connsiteX2968" fmla="*/ 3117250 w 3531775"/>
              <a:gd name="connsiteY2968" fmla="*/ 1503124 h 2810796"/>
              <a:gd name="connsiteX2969" fmla="*/ 3108868 w 3531775"/>
              <a:gd name="connsiteY2969" fmla="*/ 1507315 h 2810796"/>
              <a:gd name="connsiteX2970" fmla="*/ 3119822 w 3531775"/>
              <a:gd name="connsiteY2970" fmla="*/ 1514364 h 2810796"/>
              <a:gd name="connsiteX2971" fmla="*/ 3114297 w 3531775"/>
              <a:gd name="connsiteY2971" fmla="*/ 1518079 h 2810796"/>
              <a:gd name="connsiteX2972" fmla="*/ 3107344 w 3531775"/>
              <a:gd name="connsiteY2972" fmla="*/ 1521317 h 2810796"/>
              <a:gd name="connsiteX2973" fmla="*/ 3112011 w 3531775"/>
              <a:gd name="connsiteY2973" fmla="*/ 1528461 h 2810796"/>
              <a:gd name="connsiteX2974" fmla="*/ 3101248 w 3531775"/>
              <a:gd name="connsiteY2974" fmla="*/ 1525413 h 2810796"/>
              <a:gd name="connsiteX2975" fmla="*/ 3094104 w 3531775"/>
              <a:gd name="connsiteY2975" fmla="*/ 1531509 h 2810796"/>
              <a:gd name="connsiteX2976" fmla="*/ 3107820 w 3531775"/>
              <a:gd name="connsiteY2976" fmla="*/ 1539415 h 2810796"/>
              <a:gd name="connsiteX2977" fmla="*/ 3135157 w 3531775"/>
              <a:gd name="connsiteY2977" fmla="*/ 1505220 h 2810796"/>
              <a:gd name="connsiteX2978" fmla="*/ 3137919 w 3531775"/>
              <a:gd name="connsiteY2978" fmla="*/ 1591897 h 2810796"/>
              <a:gd name="connsiteX2979" fmla="*/ 3138967 w 3531775"/>
              <a:gd name="connsiteY2979" fmla="*/ 1598184 h 2810796"/>
              <a:gd name="connsiteX2980" fmla="*/ 3132109 w 3531775"/>
              <a:gd name="connsiteY2980" fmla="*/ 1593136 h 2810796"/>
              <a:gd name="connsiteX2981" fmla="*/ 3153921 w 3531775"/>
              <a:gd name="connsiteY2981" fmla="*/ 1605804 h 2810796"/>
              <a:gd name="connsiteX2982" fmla="*/ 3149159 w 3531775"/>
              <a:gd name="connsiteY2982" fmla="*/ 1576086 h 2810796"/>
              <a:gd name="connsiteX2983" fmla="*/ 3145730 w 3531775"/>
              <a:gd name="connsiteY2983" fmla="*/ 1583420 h 2810796"/>
              <a:gd name="connsiteX2984" fmla="*/ 3143063 w 3531775"/>
              <a:gd name="connsiteY2984" fmla="*/ 1584754 h 2810796"/>
              <a:gd name="connsiteX2985" fmla="*/ 3150492 w 3531775"/>
              <a:gd name="connsiteY2985" fmla="*/ 1593231 h 2810796"/>
              <a:gd name="connsiteX2986" fmla="*/ 3144206 w 3531775"/>
              <a:gd name="connsiteY2986" fmla="*/ 1591707 h 2810796"/>
              <a:gd name="connsiteX2987" fmla="*/ 3137919 w 3531775"/>
              <a:gd name="connsiteY2987" fmla="*/ 1591897 h 2810796"/>
              <a:gd name="connsiteX2988" fmla="*/ 3182592 w 3531775"/>
              <a:gd name="connsiteY2988" fmla="*/ 1494075 h 2810796"/>
              <a:gd name="connsiteX2989" fmla="*/ 3166399 w 3531775"/>
              <a:gd name="connsiteY2989" fmla="*/ 1480169 h 2810796"/>
              <a:gd name="connsiteX2990" fmla="*/ 3167923 w 3531775"/>
              <a:gd name="connsiteY2990" fmla="*/ 1485122 h 2810796"/>
              <a:gd name="connsiteX2991" fmla="*/ 3165161 w 3531775"/>
              <a:gd name="connsiteY2991" fmla="*/ 1490932 h 2810796"/>
              <a:gd name="connsiteX2992" fmla="*/ 3172590 w 3531775"/>
              <a:gd name="connsiteY2992" fmla="*/ 1498933 h 2810796"/>
              <a:gd name="connsiteX2993" fmla="*/ 3162208 w 3531775"/>
              <a:gd name="connsiteY2993" fmla="*/ 1498933 h 2810796"/>
              <a:gd name="connsiteX2994" fmla="*/ 3164399 w 3531775"/>
              <a:gd name="connsiteY2994" fmla="*/ 1503982 h 2810796"/>
              <a:gd name="connsiteX2995" fmla="*/ 3157731 w 3531775"/>
              <a:gd name="connsiteY2995" fmla="*/ 1500362 h 2810796"/>
              <a:gd name="connsiteX2996" fmla="*/ 3152207 w 3531775"/>
              <a:gd name="connsiteY2996" fmla="*/ 1502838 h 2810796"/>
              <a:gd name="connsiteX2997" fmla="*/ 3182592 w 3531775"/>
              <a:gd name="connsiteY2997" fmla="*/ 1494075 h 2810796"/>
              <a:gd name="connsiteX2998" fmla="*/ 3182210 w 3531775"/>
              <a:gd name="connsiteY2998" fmla="*/ 1530556 h 2810796"/>
              <a:gd name="connsiteX2999" fmla="*/ 3171257 w 3531775"/>
              <a:gd name="connsiteY2999" fmla="*/ 1520936 h 2810796"/>
              <a:gd name="connsiteX3000" fmla="*/ 3170209 w 3531775"/>
              <a:gd name="connsiteY3000" fmla="*/ 1527318 h 2810796"/>
              <a:gd name="connsiteX3001" fmla="*/ 3162875 w 3531775"/>
              <a:gd name="connsiteY3001" fmla="*/ 1532557 h 2810796"/>
              <a:gd name="connsiteX3002" fmla="*/ 3168209 w 3531775"/>
              <a:gd name="connsiteY3002" fmla="*/ 1545129 h 2810796"/>
              <a:gd name="connsiteX3003" fmla="*/ 3161446 w 3531775"/>
              <a:gd name="connsiteY3003" fmla="*/ 1541796 h 2810796"/>
              <a:gd name="connsiteX3004" fmla="*/ 3154207 w 3531775"/>
              <a:gd name="connsiteY3004" fmla="*/ 1540272 h 2810796"/>
              <a:gd name="connsiteX3005" fmla="*/ 3154112 w 3531775"/>
              <a:gd name="connsiteY3005" fmla="*/ 1547034 h 2810796"/>
              <a:gd name="connsiteX3006" fmla="*/ 3147254 w 3531775"/>
              <a:gd name="connsiteY3006" fmla="*/ 1539795 h 2810796"/>
              <a:gd name="connsiteX3007" fmla="*/ 3138395 w 3531775"/>
              <a:gd name="connsiteY3007" fmla="*/ 1540176 h 2810796"/>
              <a:gd name="connsiteX3008" fmla="*/ 3182210 w 3531775"/>
              <a:gd name="connsiteY3008" fmla="*/ 1530556 h 2810796"/>
              <a:gd name="connsiteX3009" fmla="*/ 3181829 w 3531775"/>
              <a:gd name="connsiteY3009" fmla="*/ 1587992 h 2810796"/>
              <a:gd name="connsiteX3010" fmla="*/ 3205928 w 3531775"/>
              <a:gd name="connsiteY3010" fmla="*/ 1559893 h 2810796"/>
              <a:gd name="connsiteX3011" fmla="*/ 3206785 w 3531775"/>
              <a:gd name="connsiteY3011" fmla="*/ 1566846 h 2810796"/>
              <a:gd name="connsiteX3012" fmla="*/ 3201737 w 3531775"/>
              <a:gd name="connsiteY3012" fmla="*/ 1574276 h 2810796"/>
              <a:gd name="connsiteX3013" fmla="*/ 3200975 w 3531775"/>
              <a:gd name="connsiteY3013" fmla="*/ 1576467 h 2810796"/>
              <a:gd name="connsiteX3014" fmla="*/ 3209738 w 3531775"/>
              <a:gd name="connsiteY3014" fmla="*/ 1586087 h 2810796"/>
              <a:gd name="connsiteX3015" fmla="*/ 3202880 w 3531775"/>
              <a:gd name="connsiteY3015" fmla="*/ 1584277 h 2810796"/>
              <a:gd name="connsiteX3016" fmla="*/ 3196022 w 3531775"/>
              <a:gd name="connsiteY3016" fmla="*/ 1584563 h 2810796"/>
              <a:gd name="connsiteX3017" fmla="*/ 3197641 w 3531775"/>
              <a:gd name="connsiteY3017" fmla="*/ 1591516 h 2810796"/>
              <a:gd name="connsiteX3018" fmla="*/ 3189735 w 3531775"/>
              <a:gd name="connsiteY3018" fmla="*/ 1585706 h 2810796"/>
              <a:gd name="connsiteX3019" fmla="*/ 3181829 w 3531775"/>
              <a:gd name="connsiteY3019" fmla="*/ 1587992 h 2810796"/>
              <a:gd name="connsiteX3020" fmla="*/ 3228597 w 3531775"/>
              <a:gd name="connsiteY3020" fmla="*/ 1520650 h 2810796"/>
              <a:gd name="connsiteX3021" fmla="*/ 3216405 w 3531775"/>
              <a:gd name="connsiteY3021" fmla="*/ 1512554 h 2810796"/>
              <a:gd name="connsiteX3022" fmla="*/ 3213834 w 3531775"/>
              <a:gd name="connsiteY3022" fmla="*/ 1526651 h 2810796"/>
              <a:gd name="connsiteX3023" fmla="*/ 3219549 w 3531775"/>
              <a:gd name="connsiteY3023" fmla="*/ 1537891 h 2810796"/>
              <a:gd name="connsiteX3024" fmla="*/ 3205166 w 3531775"/>
              <a:gd name="connsiteY3024" fmla="*/ 1530937 h 2810796"/>
              <a:gd name="connsiteX3025" fmla="*/ 3207261 w 3531775"/>
              <a:gd name="connsiteY3025" fmla="*/ 1541986 h 2810796"/>
              <a:gd name="connsiteX3026" fmla="*/ 3199356 w 3531775"/>
              <a:gd name="connsiteY3026" fmla="*/ 1535604 h 2810796"/>
              <a:gd name="connsiteX3027" fmla="*/ 3191354 w 3531775"/>
              <a:gd name="connsiteY3027" fmla="*/ 1537224 h 2810796"/>
              <a:gd name="connsiteX3028" fmla="*/ 3211452 w 3531775"/>
              <a:gd name="connsiteY3028" fmla="*/ 1553226 h 2810796"/>
              <a:gd name="connsiteX3029" fmla="*/ 3228597 w 3531775"/>
              <a:gd name="connsiteY3029" fmla="*/ 1520650 h 2810796"/>
              <a:gd name="connsiteX3030" fmla="*/ 3232598 w 3531775"/>
              <a:gd name="connsiteY3030" fmla="*/ 1631426 h 2810796"/>
              <a:gd name="connsiteX3031" fmla="*/ 3224501 w 3531775"/>
              <a:gd name="connsiteY3031" fmla="*/ 1632855 h 2810796"/>
              <a:gd name="connsiteX3032" fmla="*/ 3243551 w 3531775"/>
              <a:gd name="connsiteY3032" fmla="*/ 1649904 h 2810796"/>
              <a:gd name="connsiteX3033" fmla="*/ 3262792 w 3531775"/>
              <a:gd name="connsiteY3033" fmla="*/ 1616472 h 2810796"/>
              <a:gd name="connsiteX3034" fmla="*/ 3251552 w 3531775"/>
              <a:gd name="connsiteY3034" fmla="*/ 1607899 h 2810796"/>
              <a:gd name="connsiteX3035" fmla="*/ 3251552 w 3531775"/>
              <a:gd name="connsiteY3035" fmla="*/ 1614853 h 2810796"/>
              <a:gd name="connsiteX3036" fmla="*/ 3245742 w 3531775"/>
              <a:gd name="connsiteY3036" fmla="*/ 1621520 h 2810796"/>
              <a:gd name="connsiteX3037" fmla="*/ 3252219 w 3531775"/>
              <a:gd name="connsiteY3037" fmla="*/ 1634188 h 2810796"/>
              <a:gd name="connsiteX3038" fmla="*/ 3245647 w 3531775"/>
              <a:gd name="connsiteY3038" fmla="*/ 1631521 h 2810796"/>
              <a:gd name="connsiteX3039" fmla="*/ 3238884 w 3531775"/>
              <a:gd name="connsiteY3039" fmla="*/ 1630950 h 2810796"/>
              <a:gd name="connsiteX3040" fmla="*/ 3239646 w 3531775"/>
              <a:gd name="connsiteY3040" fmla="*/ 1638093 h 2810796"/>
              <a:gd name="connsiteX3041" fmla="*/ 3232598 w 3531775"/>
              <a:gd name="connsiteY3041" fmla="*/ 1631426 h 2810796"/>
              <a:gd name="connsiteX3042" fmla="*/ 3274222 w 3531775"/>
              <a:gd name="connsiteY3042" fmla="*/ 1573419 h 2810796"/>
              <a:gd name="connsiteX3043" fmla="*/ 3266411 w 3531775"/>
              <a:gd name="connsiteY3043" fmla="*/ 1563703 h 2810796"/>
              <a:gd name="connsiteX3044" fmla="*/ 3264792 w 3531775"/>
              <a:gd name="connsiteY3044" fmla="*/ 1568751 h 2810796"/>
              <a:gd name="connsiteX3045" fmla="*/ 3258220 w 3531775"/>
              <a:gd name="connsiteY3045" fmla="*/ 1571800 h 2810796"/>
              <a:gd name="connsiteX3046" fmla="*/ 3261077 w 3531775"/>
              <a:gd name="connsiteY3046" fmla="*/ 1583039 h 2810796"/>
              <a:gd name="connsiteX3047" fmla="*/ 3255839 w 3531775"/>
              <a:gd name="connsiteY3047" fmla="*/ 1579134 h 2810796"/>
              <a:gd name="connsiteX3048" fmla="*/ 3250124 w 3531775"/>
              <a:gd name="connsiteY3048" fmla="*/ 1576657 h 2810796"/>
              <a:gd name="connsiteX3049" fmla="*/ 3249267 w 3531775"/>
              <a:gd name="connsiteY3049" fmla="*/ 1582182 h 2810796"/>
              <a:gd name="connsiteX3050" fmla="*/ 3244504 w 3531775"/>
              <a:gd name="connsiteY3050" fmla="*/ 1575038 h 2810796"/>
              <a:gd name="connsiteX3051" fmla="*/ 3237170 w 3531775"/>
              <a:gd name="connsiteY3051" fmla="*/ 1573704 h 2810796"/>
              <a:gd name="connsiteX3052" fmla="*/ 3274222 w 3531775"/>
              <a:gd name="connsiteY3052" fmla="*/ 1573419 h 2810796"/>
              <a:gd name="connsiteX3053" fmla="*/ 3307274 w 3531775"/>
              <a:gd name="connsiteY3053" fmla="*/ 1627807 h 2810796"/>
              <a:gd name="connsiteX3054" fmla="*/ 3297749 w 3531775"/>
              <a:gd name="connsiteY3054" fmla="*/ 1625140 h 2810796"/>
              <a:gd name="connsiteX3055" fmla="*/ 3292796 w 3531775"/>
              <a:gd name="connsiteY3055" fmla="*/ 1630378 h 2810796"/>
              <a:gd name="connsiteX3056" fmla="*/ 3291938 w 3531775"/>
              <a:gd name="connsiteY3056" fmla="*/ 1631997 h 2810796"/>
              <a:gd name="connsiteX3057" fmla="*/ 3298320 w 3531775"/>
              <a:gd name="connsiteY3057" fmla="*/ 1642189 h 2810796"/>
              <a:gd name="connsiteX3058" fmla="*/ 3292701 w 3531775"/>
              <a:gd name="connsiteY3058" fmla="*/ 1639141 h 2810796"/>
              <a:gd name="connsiteX3059" fmla="*/ 3286985 w 3531775"/>
              <a:gd name="connsiteY3059" fmla="*/ 1637903 h 2810796"/>
              <a:gd name="connsiteX3060" fmla="*/ 3287652 w 3531775"/>
              <a:gd name="connsiteY3060" fmla="*/ 1644190 h 2810796"/>
              <a:gd name="connsiteX3061" fmla="*/ 3281556 w 3531775"/>
              <a:gd name="connsiteY3061" fmla="*/ 1637522 h 2810796"/>
              <a:gd name="connsiteX3062" fmla="*/ 3274793 w 3531775"/>
              <a:gd name="connsiteY3062" fmla="*/ 1637903 h 2810796"/>
              <a:gd name="connsiteX3063" fmla="*/ 3307274 w 3531775"/>
              <a:gd name="connsiteY3063" fmla="*/ 1627807 h 2810796"/>
              <a:gd name="connsiteX3064" fmla="*/ 3341373 w 3531775"/>
              <a:gd name="connsiteY3064" fmla="*/ 1673717 h 2810796"/>
              <a:gd name="connsiteX3065" fmla="*/ 3332610 w 3531775"/>
              <a:gd name="connsiteY3065" fmla="*/ 1661906 h 2810796"/>
              <a:gd name="connsiteX3066" fmla="*/ 3325467 w 3531775"/>
              <a:gd name="connsiteY3066" fmla="*/ 1674193 h 2810796"/>
              <a:gd name="connsiteX3067" fmla="*/ 3327086 w 3531775"/>
              <a:gd name="connsiteY3067" fmla="*/ 1686671 h 2810796"/>
              <a:gd name="connsiteX3068" fmla="*/ 3321466 w 3531775"/>
              <a:gd name="connsiteY3068" fmla="*/ 1681908 h 2810796"/>
              <a:gd name="connsiteX3069" fmla="*/ 3315084 w 3531775"/>
              <a:gd name="connsiteY3069" fmla="*/ 1679146 h 2810796"/>
              <a:gd name="connsiteX3070" fmla="*/ 3314227 w 3531775"/>
              <a:gd name="connsiteY3070" fmla="*/ 1686100 h 2810796"/>
              <a:gd name="connsiteX3071" fmla="*/ 3308893 w 3531775"/>
              <a:gd name="connsiteY3071" fmla="*/ 1677432 h 2810796"/>
              <a:gd name="connsiteX3072" fmla="*/ 3300987 w 3531775"/>
              <a:gd name="connsiteY3072" fmla="*/ 1676098 h 2810796"/>
              <a:gd name="connsiteX3073" fmla="*/ 3341373 w 3531775"/>
              <a:gd name="connsiteY3073" fmla="*/ 1673717 h 2810796"/>
              <a:gd name="connsiteX3074" fmla="*/ 3372615 w 3531775"/>
              <a:gd name="connsiteY3074" fmla="*/ 1761347 h 2810796"/>
              <a:gd name="connsiteX3075" fmla="*/ 3365186 w 3531775"/>
              <a:gd name="connsiteY3075" fmla="*/ 1752203 h 2810796"/>
              <a:gd name="connsiteX3076" fmla="*/ 3357375 w 3531775"/>
              <a:gd name="connsiteY3076" fmla="*/ 1752298 h 2810796"/>
              <a:gd name="connsiteX3077" fmla="*/ 3355566 w 3531775"/>
              <a:gd name="connsiteY3077" fmla="*/ 1765062 h 2810796"/>
              <a:gd name="connsiteX3078" fmla="*/ 3352041 w 3531775"/>
              <a:gd name="connsiteY3078" fmla="*/ 1758680 h 2810796"/>
              <a:gd name="connsiteX3079" fmla="*/ 3347374 w 3531775"/>
              <a:gd name="connsiteY3079" fmla="*/ 1753537 h 2810796"/>
              <a:gd name="connsiteX3080" fmla="*/ 3344231 w 3531775"/>
              <a:gd name="connsiteY3080" fmla="*/ 1758775 h 2810796"/>
              <a:gd name="connsiteX3081" fmla="*/ 3342516 w 3531775"/>
              <a:gd name="connsiteY3081" fmla="*/ 1749345 h 2810796"/>
              <a:gd name="connsiteX3082" fmla="*/ 3335753 w 3531775"/>
              <a:gd name="connsiteY3082" fmla="*/ 1744774 h 2810796"/>
              <a:gd name="connsiteX3083" fmla="*/ 3372615 w 3531775"/>
              <a:gd name="connsiteY3083" fmla="*/ 1761347 h 2810796"/>
              <a:gd name="connsiteX3084" fmla="*/ 3387855 w 3531775"/>
              <a:gd name="connsiteY3084" fmla="*/ 1822116 h 2810796"/>
              <a:gd name="connsiteX3085" fmla="*/ 3380521 w 3531775"/>
              <a:gd name="connsiteY3085" fmla="*/ 1815830 h 2810796"/>
              <a:gd name="connsiteX3086" fmla="*/ 3373949 w 3531775"/>
              <a:gd name="connsiteY3086" fmla="*/ 1818497 h 2810796"/>
              <a:gd name="connsiteX3087" fmla="*/ 3372520 w 3531775"/>
              <a:gd name="connsiteY3087" fmla="*/ 1819640 h 2810796"/>
              <a:gd name="connsiteX3088" fmla="*/ 3374044 w 3531775"/>
              <a:gd name="connsiteY3088" fmla="*/ 1831261 h 2810796"/>
              <a:gd name="connsiteX3089" fmla="*/ 3370234 w 3531775"/>
              <a:gd name="connsiteY3089" fmla="*/ 1826308 h 2810796"/>
              <a:gd name="connsiteX3090" fmla="*/ 3365662 w 3531775"/>
              <a:gd name="connsiteY3090" fmla="*/ 1822879 h 2810796"/>
              <a:gd name="connsiteX3091" fmla="*/ 3363662 w 3531775"/>
              <a:gd name="connsiteY3091" fmla="*/ 1828879 h 2810796"/>
              <a:gd name="connsiteX3092" fmla="*/ 3360995 w 3531775"/>
              <a:gd name="connsiteY3092" fmla="*/ 1820402 h 2810796"/>
              <a:gd name="connsiteX3093" fmla="*/ 3354803 w 3531775"/>
              <a:gd name="connsiteY3093" fmla="*/ 1817925 h 2810796"/>
              <a:gd name="connsiteX3094" fmla="*/ 3387855 w 3531775"/>
              <a:gd name="connsiteY3094" fmla="*/ 1822116 h 2810796"/>
              <a:gd name="connsiteX3095" fmla="*/ 3390522 w 3531775"/>
              <a:gd name="connsiteY3095" fmla="*/ 1890982 h 2810796"/>
              <a:gd name="connsiteX3096" fmla="*/ 3386236 w 3531775"/>
              <a:gd name="connsiteY3096" fmla="*/ 1880981 h 2810796"/>
              <a:gd name="connsiteX3097" fmla="*/ 3379378 w 3531775"/>
              <a:gd name="connsiteY3097" fmla="*/ 1879171 h 2810796"/>
              <a:gd name="connsiteX3098" fmla="*/ 3374711 w 3531775"/>
              <a:gd name="connsiteY3098" fmla="*/ 1890125 h 2810796"/>
              <a:gd name="connsiteX3099" fmla="*/ 3373187 w 3531775"/>
              <a:gd name="connsiteY3099" fmla="*/ 1883553 h 2810796"/>
              <a:gd name="connsiteX3100" fmla="*/ 3370329 w 3531775"/>
              <a:gd name="connsiteY3100" fmla="*/ 1877838 h 2810796"/>
              <a:gd name="connsiteX3101" fmla="*/ 3366329 w 3531775"/>
              <a:gd name="connsiteY3101" fmla="*/ 1881743 h 2810796"/>
              <a:gd name="connsiteX3102" fmla="*/ 3366995 w 3531775"/>
              <a:gd name="connsiteY3102" fmla="*/ 1872885 h 2810796"/>
              <a:gd name="connsiteX3103" fmla="*/ 3362138 w 3531775"/>
              <a:gd name="connsiteY3103" fmla="*/ 1867075 h 2810796"/>
              <a:gd name="connsiteX3104" fmla="*/ 3390522 w 3531775"/>
              <a:gd name="connsiteY3104" fmla="*/ 1890982 h 2810796"/>
              <a:gd name="connsiteX3105" fmla="*/ 3380140 w 3531775"/>
              <a:gd name="connsiteY3105" fmla="*/ 1972040 h 2810796"/>
              <a:gd name="connsiteX3106" fmla="*/ 3377092 w 3531775"/>
              <a:gd name="connsiteY3106" fmla="*/ 1949656 h 2810796"/>
              <a:gd name="connsiteX3107" fmla="*/ 3370043 w 3531775"/>
              <a:gd name="connsiteY3107" fmla="*/ 1954895 h 2810796"/>
              <a:gd name="connsiteX3108" fmla="*/ 3367281 w 3531775"/>
              <a:gd name="connsiteY3108" fmla="*/ 1954419 h 2810796"/>
              <a:gd name="connsiteX3109" fmla="*/ 3368234 w 3531775"/>
              <a:gd name="connsiteY3109" fmla="*/ 1964611 h 2810796"/>
              <a:gd name="connsiteX3110" fmla="*/ 3363662 w 3531775"/>
              <a:gd name="connsiteY3110" fmla="*/ 1962134 h 2810796"/>
              <a:gd name="connsiteX3111" fmla="*/ 3358899 w 3531775"/>
              <a:gd name="connsiteY3111" fmla="*/ 1958324 h 2810796"/>
              <a:gd name="connsiteX3112" fmla="*/ 3355566 w 3531775"/>
              <a:gd name="connsiteY3112" fmla="*/ 1965182 h 2810796"/>
              <a:gd name="connsiteX3113" fmla="*/ 3353851 w 3531775"/>
              <a:gd name="connsiteY3113" fmla="*/ 1955562 h 2810796"/>
              <a:gd name="connsiteX3114" fmla="*/ 3346993 w 3531775"/>
              <a:gd name="connsiteY3114" fmla="*/ 1952800 h 2810796"/>
              <a:gd name="connsiteX3115" fmla="*/ 3346421 w 3531775"/>
              <a:gd name="connsiteY3115" fmla="*/ 1966992 h 2810796"/>
              <a:gd name="connsiteX3116" fmla="*/ 3380140 w 3531775"/>
              <a:gd name="connsiteY3116" fmla="*/ 1972040 h 2810796"/>
              <a:gd name="connsiteX3117" fmla="*/ 3375854 w 3531775"/>
              <a:gd name="connsiteY3117" fmla="*/ 2029762 h 2810796"/>
              <a:gd name="connsiteX3118" fmla="*/ 3370901 w 3531775"/>
              <a:gd name="connsiteY3118" fmla="*/ 2031286 h 2810796"/>
              <a:gd name="connsiteX3119" fmla="*/ 3364995 w 3531775"/>
              <a:gd name="connsiteY3119" fmla="*/ 2027475 h 2810796"/>
              <a:gd name="connsiteX3120" fmla="*/ 3363376 w 3531775"/>
              <a:gd name="connsiteY3120" fmla="*/ 2026999 h 2810796"/>
              <a:gd name="connsiteX3121" fmla="*/ 3357375 w 3531775"/>
              <a:gd name="connsiteY3121" fmla="*/ 2036429 h 2810796"/>
              <a:gd name="connsiteX3122" fmla="*/ 3357851 w 3531775"/>
              <a:gd name="connsiteY3122" fmla="*/ 2029762 h 2810796"/>
              <a:gd name="connsiteX3123" fmla="*/ 3356899 w 3531775"/>
              <a:gd name="connsiteY3123" fmla="*/ 2023475 h 2810796"/>
              <a:gd name="connsiteX3124" fmla="*/ 3351946 w 3531775"/>
              <a:gd name="connsiteY3124" fmla="*/ 2025951 h 2810796"/>
              <a:gd name="connsiteX3125" fmla="*/ 3355375 w 3531775"/>
              <a:gd name="connsiteY3125" fmla="*/ 2017760 h 2810796"/>
              <a:gd name="connsiteX3126" fmla="*/ 3352518 w 3531775"/>
              <a:gd name="connsiteY3126" fmla="*/ 2010807 h 2810796"/>
              <a:gd name="connsiteX3127" fmla="*/ 3375854 w 3531775"/>
              <a:gd name="connsiteY3127" fmla="*/ 2029762 h 2810796"/>
              <a:gd name="connsiteX3128" fmla="*/ 3354327 w 3531775"/>
              <a:gd name="connsiteY3128" fmla="*/ 2048526 h 2810796"/>
              <a:gd name="connsiteX3129" fmla="*/ 3354327 w 3531775"/>
              <a:gd name="connsiteY3129" fmla="*/ 2048526 h 2810796"/>
              <a:gd name="connsiteX3130" fmla="*/ 3354327 w 3531775"/>
              <a:gd name="connsiteY3130" fmla="*/ 2048526 h 2810796"/>
              <a:gd name="connsiteX3131" fmla="*/ 2505745 w 3531775"/>
              <a:gd name="connsiteY3131" fmla="*/ 2165397 h 2810796"/>
              <a:gd name="connsiteX3132" fmla="*/ 2478218 w 3531775"/>
              <a:gd name="connsiteY3132" fmla="*/ 2177875 h 2810796"/>
              <a:gd name="connsiteX3133" fmla="*/ 2486504 w 3531775"/>
              <a:gd name="connsiteY3133" fmla="*/ 2180923 h 2810796"/>
              <a:gd name="connsiteX3134" fmla="*/ 2492029 w 3531775"/>
              <a:gd name="connsiteY3134" fmla="*/ 2177685 h 2810796"/>
              <a:gd name="connsiteX3135" fmla="*/ 2493077 w 3531775"/>
              <a:gd name="connsiteY3135" fmla="*/ 2176542 h 2810796"/>
              <a:gd name="connsiteX3136" fmla="*/ 2488791 w 3531775"/>
              <a:gd name="connsiteY3136" fmla="*/ 2168350 h 2810796"/>
              <a:gd name="connsiteX3137" fmla="*/ 2493458 w 3531775"/>
              <a:gd name="connsiteY3137" fmla="*/ 2171208 h 2810796"/>
              <a:gd name="connsiteX3138" fmla="*/ 2498601 w 3531775"/>
              <a:gd name="connsiteY3138" fmla="*/ 2172827 h 2810796"/>
              <a:gd name="connsiteX3139" fmla="*/ 2498982 w 3531775"/>
              <a:gd name="connsiteY3139" fmla="*/ 2167969 h 2810796"/>
              <a:gd name="connsiteX3140" fmla="*/ 2503554 w 3531775"/>
              <a:gd name="connsiteY3140" fmla="*/ 2173684 h 2810796"/>
              <a:gd name="connsiteX3141" fmla="*/ 2509936 w 3531775"/>
              <a:gd name="connsiteY3141" fmla="*/ 2174351 h 2810796"/>
              <a:gd name="connsiteX3142" fmla="*/ 2505745 w 3531775"/>
              <a:gd name="connsiteY3142" fmla="*/ 2165397 h 2810796"/>
              <a:gd name="connsiteX3143" fmla="*/ 2584421 w 3531775"/>
              <a:gd name="connsiteY3143" fmla="*/ 2226548 h 2810796"/>
              <a:gd name="connsiteX3144" fmla="*/ 2575277 w 3531775"/>
              <a:gd name="connsiteY3144" fmla="*/ 2251789 h 2810796"/>
              <a:gd name="connsiteX3145" fmla="*/ 2573087 w 3531775"/>
              <a:gd name="connsiteY3145" fmla="*/ 2247027 h 2810796"/>
              <a:gd name="connsiteX3146" fmla="*/ 2574611 w 3531775"/>
              <a:gd name="connsiteY3146" fmla="*/ 2240645 h 2810796"/>
              <a:gd name="connsiteX3147" fmla="*/ 2566515 w 3531775"/>
              <a:gd name="connsiteY3147" fmla="*/ 2233978 h 2810796"/>
              <a:gd name="connsiteX3148" fmla="*/ 2571468 w 3531775"/>
              <a:gd name="connsiteY3148" fmla="*/ 2233787 h 2810796"/>
              <a:gd name="connsiteX3149" fmla="*/ 2575944 w 3531775"/>
              <a:gd name="connsiteY3149" fmla="*/ 2232168 h 2810796"/>
              <a:gd name="connsiteX3150" fmla="*/ 2573087 w 3531775"/>
              <a:gd name="connsiteY3150" fmla="*/ 2227501 h 2810796"/>
              <a:gd name="connsiteX3151" fmla="*/ 2579754 w 3531775"/>
              <a:gd name="connsiteY3151" fmla="*/ 2229977 h 2810796"/>
              <a:gd name="connsiteX3152" fmla="*/ 2584421 w 3531775"/>
              <a:gd name="connsiteY3152" fmla="*/ 2226548 h 2810796"/>
              <a:gd name="connsiteX3153" fmla="*/ 2682910 w 3531775"/>
              <a:gd name="connsiteY3153" fmla="*/ 2285984 h 2810796"/>
              <a:gd name="connsiteX3154" fmla="*/ 2663003 w 3531775"/>
              <a:gd name="connsiteY3154" fmla="*/ 2304939 h 2810796"/>
              <a:gd name="connsiteX3155" fmla="*/ 2662622 w 3531775"/>
              <a:gd name="connsiteY3155" fmla="*/ 2300367 h 2810796"/>
              <a:gd name="connsiteX3156" fmla="*/ 2666908 w 3531775"/>
              <a:gd name="connsiteY3156" fmla="*/ 2295509 h 2810796"/>
              <a:gd name="connsiteX3157" fmla="*/ 2661860 w 3531775"/>
              <a:gd name="connsiteY3157" fmla="*/ 2289604 h 2810796"/>
              <a:gd name="connsiteX3158" fmla="*/ 2666432 w 3531775"/>
              <a:gd name="connsiteY3158" fmla="*/ 2288842 h 2810796"/>
              <a:gd name="connsiteX3159" fmla="*/ 2671766 w 3531775"/>
              <a:gd name="connsiteY3159" fmla="*/ 2288651 h 2810796"/>
              <a:gd name="connsiteX3160" fmla="*/ 2670718 w 3531775"/>
              <a:gd name="connsiteY3160" fmla="*/ 2283889 h 2810796"/>
              <a:gd name="connsiteX3161" fmla="*/ 2676719 w 3531775"/>
              <a:gd name="connsiteY3161" fmla="*/ 2287794 h 2810796"/>
              <a:gd name="connsiteX3162" fmla="*/ 2682910 w 3531775"/>
              <a:gd name="connsiteY3162" fmla="*/ 2285984 h 2810796"/>
              <a:gd name="connsiteX3163" fmla="*/ 2739679 w 3531775"/>
              <a:gd name="connsiteY3163" fmla="*/ 2304748 h 2810796"/>
              <a:gd name="connsiteX3164" fmla="*/ 2734059 w 3531775"/>
              <a:gd name="connsiteY3164" fmla="*/ 2331037 h 2810796"/>
              <a:gd name="connsiteX3165" fmla="*/ 2731107 w 3531775"/>
              <a:gd name="connsiteY3165" fmla="*/ 2326942 h 2810796"/>
              <a:gd name="connsiteX3166" fmla="*/ 2731773 w 3531775"/>
              <a:gd name="connsiteY3166" fmla="*/ 2320465 h 2810796"/>
              <a:gd name="connsiteX3167" fmla="*/ 2731487 w 3531775"/>
              <a:gd name="connsiteY3167" fmla="*/ 2318845 h 2810796"/>
              <a:gd name="connsiteX3168" fmla="*/ 2724249 w 3531775"/>
              <a:gd name="connsiteY3168" fmla="*/ 2317131 h 2810796"/>
              <a:gd name="connsiteX3169" fmla="*/ 2727582 w 3531775"/>
              <a:gd name="connsiteY3169" fmla="*/ 2314464 h 2810796"/>
              <a:gd name="connsiteX3170" fmla="*/ 2731868 w 3531775"/>
              <a:gd name="connsiteY3170" fmla="*/ 2311987 h 2810796"/>
              <a:gd name="connsiteX3171" fmla="*/ 2728344 w 3531775"/>
              <a:gd name="connsiteY3171" fmla="*/ 2307987 h 2810796"/>
              <a:gd name="connsiteX3172" fmla="*/ 2735488 w 3531775"/>
              <a:gd name="connsiteY3172" fmla="*/ 2308939 h 2810796"/>
              <a:gd name="connsiteX3173" fmla="*/ 2739679 w 3531775"/>
              <a:gd name="connsiteY3173" fmla="*/ 2304748 h 2810796"/>
              <a:gd name="connsiteX3174" fmla="*/ 2786733 w 3531775"/>
              <a:gd name="connsiteY3174" fmla="*/ 2333514 h 2810796"/>
              <a:gd name="connsiteX3175" fmla="*/ 2772159 w 3531775"/>
              <a:gd name="connsiteY3175" fmla="*/ 2357231 h 2810796"/>
              <a:gd name="connsiteX3176" fmla="*/ 2770540 w 3531775"/>
              <a:gd name="connsiteY3176" fmla="*/ 2352850 h 2810796"/>
              <a:gd name="connsiteX3177" fmla="*/ 2773398 w 3531775"/>
              <a:gd name="connsiteY3177" fmla="*/ 2346944 h 2810796"/>
              <a:gd name="connsiteX3178" fmla="*/ 2766635 w 3531775"/>
              <a:gd name="connsiteY3178" fmla="*/ 2342467 h 2810796"/>
              <a:gd name="connsiteX3179" fmla="*/ 2771016 w 3531775"/>
              <a:gd name="connsiteY3179" fmla="*/ 2340562 h 2810796"/>
              <a:gd name="connsiteX3180" fmla="*/ 2776350 w 3531775"/>
              <a:gd name="connsiteY3180" fmla="*/ 2338943 h 2810796"/>
              <a:gd name="connsiteX3181" fmla="*/ 2773874 w 3531775"/>
              <a:gd name="connsiteY3181" fmla="*/ 2334562 h 2810796"/>
              <a:gd name="connsiteX3182" fmla="*/ 2781018 w 3531775"/>
              <a:gd name="connsiteY3182" fmla="*/ 2336847 h 2810796"/>
              <a:gd name="connsiteX3183" fmla="*/ 2786733 w 3531775"/>
              <a:gd name="connsiteY3183" fmla="*/ 2333514 h 2810796"/>
              <a:gd name="connsiteX3184" fmla="*/ 2904081 w 3531775"/>
              <a:gd name="connsiteY3184" fmla="*/ 2338086 h 2810796"/>
              <a:gd name="connsiteX3185" fmla="*/ 2901985 w 3531775"/>
              <a:gd name="connsiteY3185" fmla="*/ 2331799 h 2810796"/>
              <a:gd name="connsiteX3186" fmla="*/ 2893793 w 3531775"/>
              <a:gd name="connsiteY3186" fmla="*/ 2331799 h 2810796"/>
              <a:gd name="connsiteX3187" fmla="*/ 2895699 w 3531775"/>
              <a:gd name="connsiteY3187" fmla="*/ 2327894 h 2810796"/>
              <a:gd name="connsiteX3188" fmla="*/ 2898556 w 3531775"/>
              <a:gd name="connsiteY3188" fmla="*/ 2323798 h 2810796"/>
              <a:gd name="connsiteX3189" fmla="*/ 2893793 w 3531775"/>
              <a:gd name="connsiteY3189" fmla="*/ 2321608 h 2810796"/>
              <a:gd name="connsiteX3190" fmla="*/ 2900651 w 3531775"/>
              <a:gd name="connsiteY3190" fmla="*/ 2319512 h 2810796"/>
              <a:gd name="connsiteX3191" fmla="*/ 2902747 w 3531775"/>
              <a:gd name="connsiteY3191" fmla="*/ 2313892 h 2810796"/>
              <a:gd name="connsiteX3192" fmla="*/ 2892651 w 3531775"/>
              <a:gd name="connsiteY3192" fmla="*/ 2314368 h 2810796"/>
              <a:gd name="connsiteX3193" fmla="*/ 2898842 w 3531775"/>
              <a:gd name="connsiteY3193" fmla="*/ 2344658 h 2810796"/>
              <a:gd name="connsiteX3194" fmla="*/ 2904081 w 3531775"/>
              <a:gd name="connsiteY3194" fmla="*/ 2338086 h 2810796"/>
              <a:gd name="connsiteX3195" fmla="*/ 2957992 w 3531775"/>
              <a:gd name="connsiteY3195" fmla="*/ 2314654 h 2810796"/>
              <a:gd name="connsiteX3196" fmla="*/ 2954753 w 3531775"/>
              <a:gd name="connsiteY3196" fmla="*/ 2342658 h 2810796"/>
              <a:gd name="connsiteX3197" fmla="*/ 2951420 w 3531775"/>
              <a:gd name="connsiteY3197" fmla="*/ 2339229 h 2810796"/>
              <a:gd name="connsiteX3198" fmla="*/ 2951515 w 3531775"/>
              <a:gd name="connsiteY3198" fmla="*/ 2332561 h 2810796"/>
              <a:gd name="connsiteX3199" fmla="*/ 2943609 w 3531775"/>
              <a:gd name="connsiteY3199" fmla="*/ 2331133 h 2810796"/>
              <a:gd name="connsiteX3200" fmla="*/ 2946657 w 3531775"/>
              <a:gd name="connsiteY3200" fmla="*/ 2327513 h 2810796"/>
              <a:gd name="connsiteX3201" fmla="*/ 2950753 w 3531775"/>
              <a:gd name="connsiteY3201" fmla="*/ 2323893 h 2810796"/>
              <a:gd name="connsiteX3202" fmla="*/ 2946752 w 3531775"/>
              <a:gd name="connsiteY3202" fmla="*/ 2320846 h 2810796"/>
              <a:gd name="connsiteX3203" fmla="*/ 2954087 w 3531775"/>
              <a:gd name="connsiteY3203" fmla="*/ 2319988 h 2810796"/>
              <a:gd name="connsiteX3204" fmla="*/ 2957992 w 3531775"/>
              <a:gd name="connsiteY3204" fmla="*/ 2314654 h 2810796"/>
              <a:gd name="connsiteX3205" fmla="*/ 3014761 w 3531775"/>
              <a:gd name="connsiteY3205" fmla="*/ 2315797 h 2810796"/>
              <a:gd name="connsiteX3206" fmla="*/ 3009999 w 3531775"/>
              <a:gd name="connsiteY3206" fmla="*/ 2310082 h 2810796"/>
              <a:gd name="connsiteX3207" fmla="*/ 3010094 w 3531775"/>
              <a:gd name="connsiteY3207" fmla="*/ 2307320 h 2810796"/>
              <a:gd name="connsiteX3208" fmla="*/ 3001902 w 3531775"/>
              <a:gd name="connsiteY3208" fmla="*/ 2310463 h 2810796"/>
              <a:gd name="connsiteX3209" fmla="*/ 3003521 w 3531775"/>
              <a:gd name="connsiteY3209" fmla="*/ 2305510 h 2810796"/>
              <a:gd name="connsiteX3210" fmla="*/ 3006188 w 3531775"/>
              <a:gd name="connsiteY3210" fmla="*/ 2300081 h 2810796"/>
              <a:gd name="connsiteX3211" fmla="*/ 3000283 w 3531775"/>
              <a:gd name="connsiteY3211" fmla="*/ 2298462 h 2810796"/>
              <a:gd name="connsiteX3212" fmla="*/ 3007903 w 3531775"/>
              <a:gd name="connsiteY3212" fmla="*/ 2294557 h 2810796"/>
              <a:gd name="connsiteX3213" fmla="*/ 3009332 w 3531775"/>
              <a:gd name="connsiteY3213" fmla="*/ 2287413 h 2810796"/>
              <a:gd name="connsiteX3214" fmla="*/ 2989996 w 3531775"/>
              <a:gd name="connsiteY3214" fmla="*/ 2297224 h 2810796"/>
              <a:gd name="connsiteX3215" fmla="*/ 3009618 w 3531775"/>
              <a:gd name="connsiteY3215" fmla="*/ 2324655 h 2810796"/>
              <a:gd name="connsiteX3216" fmla="*/ 3014761 w 3531775"/>
              <a:gd name="connsiteY3216" fmla="*/ 2315797 h 2810796"/>
              <a:gd name="connsiteX3217" fmla="*/ 3101534 w 3531775"/>
              <a:gd name="connsiteY3217" fmla="*/ 2260267 h 2810796"/>
              <a:gd name="connsiteX3218" fmla="*/ 3096771 w 3531775"/>
              <a:gd name="connsiteY3218" fmla="*/ 2255504 h 2810796"/>
              <a:gd name="connsiteX3219" fmla="*/ 3089437 w 3531775"/>
              <a:gd name="connsiteY3219" fmla="*/ 2259219 h 2810796"/>
              <a:gd name="connsiteX3220" fmla="*/ 3089342 w 3531775"/>
              <a:gd name="connsiteY3220" fmla="*/ 2254837 h 2810796"/>
              <a:gd name="connsiteX3221" fmla="*/ 3090009 w 3531775"/>
              <a:gd name="connsiteY3221" fmla="*/ 2249789 h 2810796"/>
              <a:gd name="connsiteX3222" fmla="*/ 3084675 w 3531775"/>
              <a:gd name="connsiteY3222" fmla="*/ 2249980 h 2810796"/>
              <a:gd name="connsiteX3223" fmla="*/ 3089913 w 3531775"/>
              <a:gd name="connsiteY3223" fmla="*/ 2245026 h 2810796"/>
              <a:gd name="connsiteX3224" fmla="*/ 3089056 w 3531775"/>
              <a:gd name="connsiteY3224" fmla="*/ 2238930 h 2810796"/>
              <a:gd name="connsiteX3225" fmla="*/ 3080293 w 3531775"/>
              <a:gd name="connsiteY3225" fmla="*/ 2243979 h 2810796"/>
              <a:gd name="connsiteX3226" fmla="*/ 3100010 w 3531775"/>
              <a:gd name="connsiteY3226" fmla="*/ 2268649 h 2810796"/>
              <a:gd name="connsiteX3227" fmla="*/ 3101534 w 3531775"/>
              <a:gd name="connsiteY3227" fmla="*/ 2260267 h 2810796"/>
              <a:gd name="connsiteX3228" fmla="*/ 3143253 w 3531775"/>
              <a:gd name="connsiteY3228" fmla="*/ 2247598 h 2810796"/>
              <a:gd name="connsiteX3229" fmla="*/ 3140396 w 3531775"/>
              <a:gd name="connsiteY3229" fmla="*/ 2241407 h 2810796"/>
              <a:gd name="connsiteX3230" fmla="*/ 3139348 w 3531775"/>
              <a:gd name="connsiteY3230" fmla="*/ 2240074 h 2810796"/>
              <a:gd name="connsiteX3231" fmla="*/ 3130394 w 3531775"/>
              <a:gd name="connsiteY3231" fmla="*/ 2243407 h 2810796"/>
              <a:gd name="connsiteX3232" fmla="*/ 3133824 w 3531775"/>
              <a:gd name="connsiteY3232" fmla="*/ 2238835 h 2810796"/>
              <a:gd name="connsiteX3233" fmla="*/ 3135919 w 3531775"/>
              <a:gd name="connsiteY3233" fmla="*/ 2233692 h 2810796"/>
              <a:gd name="connsiteX3234" fmla="*/ 3130966 w 3531775"/>
              <a:gd name="connsiteY3234" fmla="*/ 2232644 h 2810796"/>
              <a:gd name="connsiteX3235" fmla="*/ 3137252 w 3531775"/>
              <a:gd name="connsiteY3235" fmla="*/ 2228643 h 2810796"/>
              <a:gd name="connsiteX3236" fmla="*/ 3138300 w 3531775"/>
              <a:gd name="connsiteY3236" fmla="*/ 2222071 h 2810796"/>
              <a:gd name="connsiteX3237" fmla="*/ 3128680 w 3531775"/>
              <a:gd name="connsiteY3237" fmla="*/ 2225310 h 2810796"/>
              <a:gd name="connsiteX3238" fmla="*/ 3139253 w 3531775"/>
              <a:gd name="connsiteY3238" fmla="*/ 2255885 h 2810796"/>
              <a:gd name="connsiteX3239" fmla="*/ 3143253 w 3531775"/>
              <a:gd name="connsiteY3239" fmla="*/ 2247598 h 2810796"/>
              <a:gd name="connsiteX3240" fmla="*/ 3178115 w 3531775"/>
              <a:gd name="connsiteY3240" fmla="*/ 2201116 h 2810796"/>
              <a:gd name="connsiteX3241" fmla="*/ 3171352 w 3531775"/>
              <a:gd name="connsiteY3241" fmla="*/ 2197687 h 2810796"/>
              <a:gd name="connsiteX3242" fmla="*/ 3170304 w 3531775"/>
              <a:gd name="connsiteY3242" fmla="*/ 2195020 h 2810796"/>
              <a:gd name="connsiteX3243" fmla="*/ 3164113 w 3531775"/>
              <a:gd name="connsiteY3243" fmla="*/ 2201212 h 2810796"/>
              <a:gd name="connsiteX3244" fmla="*/ 3163542 w 3531775"/>
              <a:gd name="connsiteY3244" fmla="*/ 2195973 h 2810796"/>
              <a:gd name="connsiteX3245" fmla="*/ 3163732 w 3531775"/>
              <a:gd name="connsiteY3245" fmla="*/ 2189877 h 2810796"/>
              <a:gd name="connsiteX3246" fmla="*/ 3157636 w 3531775"/>
              <a:gd name="connsiteY3246" fmla="*/ 2190734 h 2810796"/>
              <a:gd name="connsiteX3247" fmla="*/ 3163065 w 3531775"/>
              <a:gd name="connsiteY3247" fmla="*/ 2184162 h 2810796"/>
              <a:gd name="connsiteX3248" fmla="*/ 3161446 w 3531775"/>
              <a:gd name="connsiteY3248" fmla="*/ 2177018 h 2810796"/>
              <a:gd name="connsiteX3249" fmla="*/ 3147825 w 3531775"/>
              <a:gd name="connsiteY3249" fmla="*/ 2193782 h 2810796"/>
              <a:gd name="connsiteX3250" fmla="*/ 3177258 w 3531775"/>
              <a:gd name="connsiteY3250" fmla="*/ 2211308 h 2810796"/>
              <a:gd name="connsiteX3251" fmla="*/ 3178115 w 3531775"/>
              <a:gd name="connsiteY3251" fmla="*/ 2201116 h 2810796"/>
              <a:gd name="connsiteX3252" fmla="*/ 3227168 w 3531775"/>
              <a:gd name="connsiteY3252" fmla="*/ 2134537 h 2810796"/>
              <a:gd name="connsiteX3253" fmla="*/ 3216024 w 3531775"/>
              <a:gd name="connsiteY3253" fmla="*/ 2133203 h 2810796"/>
              <a:gd name="connsiteX3254" fmla="*/ 3214310 w 3531775"/>
              <a:gd name="connsiteY3254" fmla="*/ 2132917 h 2810796"/>
              <a:gd name="connsiteX3255" fmla="*/ 3208595 w 3531775"/>
              <a:gd name="connsiteY3255" fmla="*/ 2140442 h 2810796"/>
              <a:gd name="connsiteX3256" fmla="*/ 3208881 w 3531775"/>
              <a:gd name="connsiteY3256" fmla="*/ 2135203 h 2810796"/>
              <a:gd name="connsiteX3257" fmla="*/ 3207642 w 3531775"/>
              <a:gd name="connsiteY3257" fmla="*/ 2130250 h 2810796"/>
              <a:gd name="connsiteX3258" fmla="*/ 3202689 w 3531775"/>
              <a:gd name="connsiteY3258" fmla="*/ 2132251 h 2810796"/>
              <a:gd name="connsiteX3259" fmla="*/ 3205737 w 3531775"/>
              <a:gd name="connsiteY3259" fmla="*/ 2125774 h 2810796"/>
              <a:gd name="connsiteX3260" fmla="*/ 3202499 w 3531775"/>
              <a:gd name="connsiteY3260" fmla="*/ 2120344 h 2810796"/>
              <a:gd name="connsiteX3261" fmla="*/ 3227168 w 3531775"/>
              <a:gd name="connsiteY3261" fmla="*/ 2134537 h 2810796"/>
              <a:gd name="connsiteX3262" fmla="*/ 3240980 w 3531775"/>
              <a:gd name="connsiteY3262" fmla="*/ 2091674 h 2810796"/>
              <a:gd name="connsiteX3263" fmla="*/ 3239456 w 3531775"/>
              <a:gd name="connsiteY3263" fmla="*/ 2085102 h 2810796"/>
              <a:gd name="connsiteX3264" fmla="*/ 3231645 w 3531775"/>
              <a:gd name="connsiteY3264" fmla="*/ 2091483 h 2810796"/>
              <a:gd name="connsiteX3265" fmla="*/ 3258601 w 3531775"/>
              <a:gd name="connsiteY3265" fmla="*/ 2107105 h 2810796"/>
              <a:gd name="connsiteX3266" fmla="*/ 3253743 w 3531775"/>
              <a:gd name="connsiteY3266" fmla="*/ 2107105 h 2810796"/>
              <a:gd name="connsiteX3267" fmla="*/ 3248790 w 3531775"/>
              <a:gd name="connsiteY3267" fmla="*/ 2102342 h 2810796"/>
              <a:gd name="connsiteX3268" fmla="*/ 3247266 w 3531775"/>
              <a:gd name="connsiteY3268" fmla="*/ 2101485 h 2810796"/>
              <a:gd name="connsiteX3269" fmla="*/ 3240123 w 3531775"/>
              <a:gd name="connsiteY3269" fmla="*/ 2107771 h 2810796"/>
              <a:gd name="connsiteX3270" fmla="*/ 3241742 w 3531775"/>
              <a:gd name="connsiteY3270" fmla="*/ 2096817 h 2810796"/>
              <a:gd name="connsiteX3271" fmla="*/ 3236693 w 3531775"/>
              <a:gd name="connsiteY3271" fmla="*/ 2097580 h 2810796"/>
              <a:gd name="connsiteX3272" fmla="*/ 3240980 w 3531775"/>
              <a:gd name="connsiteY3272" fmla="*/ 2091674 h 2810796"/>
              <a:gd name="connsiteX3273" fmla="*/ 3324800 w 3531775"/>
              <a:gd name="connsiteY3273" fmla="*/ 2065861 h 2810796"/>
              <a:gd name="connsiteX3274" fmla="*/ 3318799 w 3531775"/>
              <a:gd name="connsiteY3274" fmla="*/ 2059194 h 2810796"/>
              <a:gd name="connsiteX3275" fmla="*/ 3316989 w 3531775"/>
              <a:gd name="connsiteY3275" fmla="*/ 2058051 h 2810796"/>
              <a:gd name="connsiteX3276" fmla="*/ 3308036 w 3531775"/>
              <a:gd name="connsiteY3276" fmla="*/ 2066623 h 2810796"/>
              <a:gd name="connsiteX3277" fmla="*/ 3310036 w 3531775"/>
              <a:gd name="connsiteY3277" fmla="*/ 2059194 h 2810796"/>
              <a:gd name="connsiteX3278" fmla="*/ 3310226 w 3531775"/>
              <a:gd name="connsiteY3278" fmla="*/ 2051574 h 2810796"/>
              <a:gd name="connsiteX3279" fmla="*/ 3303940 w 3531775"/>
              <a:gd name="connsiteY3279" fmla="*/ 2052717 h 2810796"/>
              <a:gd name="connsiteX3280" fmla="*/ 3309560 w 3531775"/>
              <a:gd name="connsiteY3280" fmla="*/ 2044525 h 2810796"/>
              <a:gd name="connsiteX3281" fmla="*/ 3307750 w 3531775"/>
              <a:gd name="connsiteY3281" fmla="*/ 2035572 h 2810796"/>
              <a:gd name="connsiteX3282" fmla="*/ 3298034 w 3531775"/>
              <a:gd name="connsiteY3282" fmla="*/ 2044525 h 2810796"/>
              <a:gd name="connsiteX3283" fmla="*/ 3323466 w 3531775"/>
              <a:gd name="connsiteY3283" fmla="*/ 2078625 h 2810796"/>
              <a:gd name="connsiteX3284" fmla="*/ 3324800 w 3531775"/>
              <a:gd name="connsiteY3284" fmla="*/ 2065861 h 2810796"/>
              <a:gd name="connsiteX3285" fmla="*/ 3311941 w 3531775"/>
              <a:gd name="connsiteY3285" fmla="*/ 2097389 h 2810796"/>
              <a:gd name="connsiteX3286" fmla="*/ 3305845 w 3531775"/>
              <a:gd name="connsiteY3286" fmla="*/ 2100628 h 2810796"/>
              <a:gd name="connsiteX3287" fmla="*/ 3297558 w 3531775"/>
              <a:gd name="connsiteY3287" fmla="*/ 2098532 h 2810796"/>
              <a:gd name="connsiteX3288" fmla="*/ 3288986 w 3531775"/>
              <a:gd name="connsiteY3288" fmla="*/ 2110057 h 2810796"/>
              <a:gd name="connsiteX3289" fmla="*/ 3286509 w 3531775"/>
              <a:gd name="connsiteY3289" fmla="*/ 2096722 h 2810796"/>
              <a:gd name="connsiteX3290" fmla="*/ 3280509 w 3531775"/>
              <a:gd name="connsiteY3290" fmla="*/ 2100628 h 2810796"/>
              <a:gd name="connsiteX3291" fmla="*/ 3283557 w 3531775"/>
              <a:gd name="connsiteY3291" fmla="*/ 2091198 h 2810796"/>
              <a:gd name="connsiteX3292" fmla="*/ 3278794 w 3531775"/>
              <a:gd name="connsiteY3292" fmla="*/ 2084816 h 2810796"/>
              <a:gd name="connsiteX3293" fmla="*/ 3311941 w 3531775"/>
              <a:gd name="connsiteY3293" fmla="*/ 2097389 h 2810796"/>
              <a:gd name="connsiteX3294" fmla="*/ 3279080 w 3531775"/>
              <a:gd name="connsiteY3294" fmla="*/ 2149110 h 2810796"/>
              <a:gd name="connsiteX3295" fmla="*/ 3271174 w 3531775"/>
              <a:gd name="connsiteY3295" fmla="*/ 2146062 h 2810796"/>
              <a:gd name="connsiteX3296" fmla="*/ 3268983 w 3531775"/>
              <a:gd name="connsiteY3296" fmla="*/ 2145871 h 2810796"/>
              <a:gd name="connsiteX3297" fmla="*/ 3261459 w 3531775"/>
              <a:gd name="connsiteY3297" fmla="*/ 2156539 h 2810796"/>
              <a:gd name="connsiteX3298" fmla="*/ 3261935 w 3531775"/>
              <a:gd name="connsiteY3298" fmla="*/ 2149491 h 2810796"/>
              <a:gd name="connsiteX3299" fmla="*/ 3260411 w 3531775"/>
              <a:gd name="connsiteY3299" fmla="*/ 2143014 h 2810796"/>
              <a:gd name="connsiteX3300" fmla="*/ 3254029 w 3531775"/>
              <a:gd name="connsiteY3300" fmla="*/ 2146252 h 2810796"/>
              <a:gd name="connsiteX3301" fmla="*/ 3254696 w 3531775"/>
              <a:gd name="connsiteY3301" fmla="*/ 2141680 h 2810796"/>
              <a:gd name="connsiteX3302" fmla="*/ 3254219 w 3531775"/>
              <a:gd name="connsiteY3302" fmla="*/ 2130250 h 2810796"/>
              <a:gd name="connsiteX3303" fmla="*/ 3244313 w 3531775"/>
              <a:gd name="connsiteY3303" fmla="*/ 2154063 h 2810796"/>
              <a:gd name="connsiteX3304" fmla="*/ 3281080 w 3531775"/>
              <a:gd name="connsiteY3304" fmla="*/ 2159968 h 2810796"/>
              <a:gd name="connsiteX3305" fmla="*/ 3279080 w 3531775"/>
              <a:gd name="connsiteY3305" fmla="*/ 2149110 h 2810796"/>
              <a:gd name="connsiteX3306" fmla="*/ 3245266 w 3531775"/>
              <a:gd name="connsiteY3306" fmla="*/ 2044144 h 2810796"/>
              <a:gd name="connsiteX3307" fmla="*/ 3279651 w 3531775"/>
              <a:gd name="connsiteY3307" fmla="*/ 2059956 h 2810796"/>
              <a:gd name="connsiteX3308" fmla="*/ 3276603 w 3531775"/>
              <a:gd name="connsiteY3308" fmla="*/ 2050145 h 2810796"/>
              <a:gd name="connsiteX3309" fmla="*/ 3268983 w 3531775"/>
              <a:gd name="connsiteY3309" fmla="*/ 2047573 h 2810796"/>
              <a:gd name="connsiteX3310" fmla="*/ 3261363 w 3531775"/>
              <a:gd name="connsiteY3310" fmla="*/ 2057193 h 2810796"/>
              <a:gd name="connsiteX3311" fmla="*/ 3260887 w 3531775"/>
              <a:gd name="connsiteY3311" fmla="*/ 2050907 h 2810796"/>
              <a:gd name="connsiteX3312" fmla="*/ 3258696 w 3531775"/>
              <a:gd name="connsiteY3312" fmla="*/ 2045192 h 2810796"/>
              <a:gd name="connsiteX3313" fmla="*/ 3253267 w 3531775"/>
              <a:gd name="connsiteY3313" fmla="*/ 2048240 h 2810796"/>
              <a:gd name="connsiteX3314" fmla="*/ 3255743 w 3531775"/>
              <a:gd name="connsiteY3314" fmla="*/ 2040049 h 2810796"/>
              <a:gd name="connsiteX3315" fmla="*/ 3251362 w 3531775"/>
              <a:gd name="connsiteY3315" fmla="*/ 2033953 h 2810796"/>
              <a:gd name="connsiteX3316" fmla="*/ 3245266 w 3531775"/>
              <a:gd name="connsiteY3316" fmla="*/ 2044144 h 2810796"/>
              <a:gd name="connsiteX3317" fmla="*/ 3344993 w 3531775"/>
              <a:gd name="connsiteY3317" fmla="*/ 2106057 h 2810796"/>
              <a:gd name="connsiteX3318" fmla="*/ 3350708 w 3531775"/>
              <a:gd name="connsiteY3318" fmla="*/ 2080530 h 2810796"/>
              <a:gd name="connsiteX3319" fmla="*/ 3343374 w 3531775"/>
              <a:gd name="connsiteY3319" fmla="*/ 2084435 h 2810796"/>
              <a:gd name="connsiteX3320" fmla="*/ 3341659 w 3531775"/>
              <a:gd name="connsiteY3320" fmla="*/ 2085864 h 2810796"/>
              <a:gd name="connsiteX3321" fmla="*/ 3341373 w 3531775"/>
              <a:gd name="connsiteY3321" fmla="*/ 2096722 h 2810796"/>
              <a:gd name="connsiteX3322" fmla="*/ 3338230 w 3531775"/>
              <a:gd name="connsiteY3322" fmla="*/ 2092722 h 2810796"/>
              <a:gd name="connsiteX3323" fmla="*/ 3333944 w 3531775"/>
              <a:gd name="connsiteY3323" fmla="*/ 2090341 h 2810796"/>
              <a:gd name="connsiteX3324" fmla="*/ 3330896 w 3531775"/>
              <a:gd name="connsiteY3324" fmla="*/ 2096437 h 2810796"/>
              <a:gd name="connsiteX3325" fmla="*/ 3329467 w 3531775"/>
              <a:gd name="connsiteY3325" fmla="*/ 2088816 h 2810796"/>
              <a:gd name="connsiteX3326" fmla="*/ 3323466 w 3531775"/>
              <a:gd name="connsiteY3326" fmla="*/ 2087483 h 2810796"/>
              <a:gd name="connsiteX3327" fmla="*/ 3322514 w 3531775"/>
              <a:gd name="connsiteY3327" fmla="*/ 2099199 h 2810796"/>
              <a:gd name="connsiteX3328" fmla="*/ 3344993 w 3531775"/>
              <a:gd name="connsiteY3328" fmla="*/ 2106057 h 2810796"/>
              <a:gd name="connsiteX3329" fmla="*/ 3297749 w 3531775"/>
              <a:gd name="connsiteY3329" fmla="*/ 2156635 h 2810796"/>
              <a:gd name="connsiteX3330" fmla="*/ 3323276 w 3531775"/>
              <a:gd name="connsiteY3330" fmla="*/ 2147776 h 2810796"/>
              <a:gd name="connsiteX3331" fmla="*/ 3317751 w 3531775"/>
              <a:gd name="connsiteY3331" fmla="*/ 2143680 h 2810796"/>
              <a:gd name="connsiteX3332" fmla="*/ 3316132 w 3531775"/>
              <a:gd name="connsiteY3332" fmla="*/ 2143109 h 2810796"/>
              <a:gd name="connsiteX3333" fmla="*/ 3308702 w 3531775"/>
              <a:gd name="connsiteY3333" fmla="*/ 2151586 h 2810796"/>
              <a:gd name="connsiteX3334" fmla="*/ 3310131 w 3531775"/>
              <a:gd name="connsiteY3334" fmla="*/ 2145300 h 2810796"/>
              <a:gd name="connsiteX3335" fmla="*/ 3310036 w 3531775"/>
              <a:gd name="connsiteY3335" fmla="*/ 2139204 h 2810796"/>
              <a:gd name="connsiteX3336" fmla="*/ 3304607 w 3531775"/>
              <a:gd name="connsiteY3336" fmla="*/ 2141109 h 2810796"/>
              <a:gd name="connsiteX3337" fmla="*/ 3309179 w 3531775"/>
              <a:gd name="connsiteY3337" fmla="*/ 2133584 h 2810796"/>
              <a:gd name="connsiteX3338" fmla="*/ 3297749 w 3531775"/>
              <a:gd name="connsiteY3338" fmla="*/ 2156635 h 2810796"/>
              <a:gd name="connsiteX3339" fmla="*/ 3253362 w 3531775"/>
              <a:gd name="connsiteY3339" fmla="*/ 2211784 h 2810796"/>
              <a:gd name="connsiteX3340" fmla="*/ 3284318 w 3531775"/>
              <a:gd name="connsiteY3340" fmla="*/ 2201021 h 2810796"/>
              <a:gd name="connsiteX3341" fmla="*/ 3276889 w 3531775"/>
              <a:gd name="connsiteY3341" fmla="*/ 2198830 h 2810796"/>
              <a:gd name="connsiteX3342" fmla="*/ 3275651 w 3531775"/>
              <a:gd name="connsiteY3342" fmla="*/ 2196163 h 2810796"/>
              <a:gd name="connsiteX3343" fmla="*/ 3266602 w 3531775"/>
              <a:gd name="connsiteY3343" fmla="*/ 2205688 h 2810796"/>
              <a:gd name="connsiteX3344" fmla="*/ 3268412 w 3531775"/>
              <a:gd name="connsiteY3344" fmla="*/ 2198735 h 2810796"/>
              <a:gd name="connsiteX3345" fmla="*/ 3268221 w 3531775"/>
              <a:gd name="connsiteY3345" fmla="*/ 2191972 h 2810796"/>
              <a:gd name="connsiteX3346" fmla="*/ 3261744 w 3531775"/>
              <a:gd name="connsiteY3346" fmla="*/ 2194258 h 2810796"/>
              <a:gd name="connsiteX3347" fmla="*/ 3267174 w 3531775"/>
              <a:gd name="connsiteY3347" fmla="*/ 2185781 h 2810796"/>
              <a:gd name="connsiteX3348" fmla="*/ 3253362 w 3531775"/>
              <a:gd name="connsiteY3348" fmla="*/ 2211784 h 2810796"/>
              <a:gd name="connsiteX3349" fmla="*/ 3219929 w 3531775"/>
              <a:gd name="connsiteY3349" fmla="*/ 2245598 h 2810796"/>
              <a:gd name="connsiteX3350" fmla="*/ 3245457 w 3531775"/>
              <a:gd name="connsiteY3350" fmla="*/ 2246074 h 2810796"/>
              <a:gd name="connsiteX3351" fmla="*/ 3241932 w 3531775"/>
              <a:gd name="connsiteY3351" fmla="*/ 2240169 h 2810796"/>
              <a:gd name="connsiteX3352" fmla="*/ 3240694 w 3531775"/>
              <a:gd name="connsiteY3352" fmla="*/ 2239026 h 2810796"/>
              <a:gd name="connsiteX3353" fmla="*/ 3231455 w 3531775"/>
              <a:gd name="connsiteY3353" fmla="*/ 2244550 h 2810796"/>
              <a:gd name="connsiteX3354" fmla="*/ 3234788 w 3531775"/>
              <a:gd name="connsiteY3354" fmla="*/ 2239026 h 2810796"/>
              <a:gd name="connsiteX3355" fmla="*/ 3236598 w 3531775"/>
              <a:gd name="connsiteY3355" fmla="*/ 2233120 h 2810796"/>
              <a:gd name="connsiteX3356" fmla="*/ 3231169 w 3531775"/>
              <a:gd name="connsiteY3356" fmla="*/ 2233120 h 2810796"/>
              <a:gd name="connsiteX3357" fmla="*/ 3237646 w 3531775"/>
              <a:gd name="connsiteY3357" fmla="*/ 2227501 h 2810796"/>
              <a:gd name="connsiteX3358" fmla="*/ 3219929 w 3531775"/>
              <a:gd name="connsiteY3358" fmla="*/ 2245598 h 2810796"/>
              <a:gd name="connsiteX3359" fmla="*/ 3222977 w 3531775"/>
              <a:gd name="connsiteY3359" fmla="*/ 2210641 h 2810796"/>
              <a:gd name="connsiteX3360" fmla="*/ 3234026 w 3531775"/>
              <a:gd name="connsiteY3360" fmla="*/ 2187876 h 2810796"/>
              <a:gd name="connsiteX3361" fmla="*/ 3227168 w 3531775"/>
              <a:gd name="connsiteY3361" fmla="*/ 2193592 h 2810796"/>
              <a:gd name="connsiteX3362" fmla="*/ 3221644 w 3531775"/>
              <a:gd name="connsiteY3362" fmla="*/ 2185114 h 2810796"/>
              <a:gd name="connsiteX3363" fmla="*/ 3213262 w 3531775"/>
              <a:gd name="connsiteY3363" fmla="*/ 2197306 h 2810796"/>
              <a:gd name="connsiteX3364" fmla="*/ 3213357 w 3531775"/>
              <a:gd name="connsiteY3364" fmla="*/ 2189496 h 2810796"/>
              <a:gd name="connsiteX3365" fmla="*/ 3211167 w 3531775"/>
              <a:gd name="connsiteY3365" fmla="*/ 2182543 h 2810796"/>
              <a:gd name="connsiteX3366" fmla="*/ 3203737 w 3531775"/>
              <a:gd name="connsiteY3366" fmla="*/ 2186448 h 2810796"/>
              <a:gd name="connsiteX3367" fmla="*/ 3208023 w 3531775"/>
              <a:gd name="connsiteY3367" fmla="*/ 2176351 h 2810796"/>
              <a:gd name="connsiteX3368" fmla="*/ 3203166 w 3531775"/>
              <a:gd name="connsiteY3368" fmla="*/ 2168922 h 2810796"/>
              <a:gd name="connsiteX3369" fmla="*/ 3193926 w 3531775"/>
              <a:gd name="connsiteY3369" fmla="*/ 2181400 h 2810796"/>
              <a:gd name="connsiteX3370" fmla="*/ 3222977 w 3531775"/>
              <a:gd name="connsiteY3370" fmla="*/ 2210641 h 2810796"/>
              <a:gd name="connsiteX3371" fmla="*/ 3167066 w 3531775"/>
              <a:gd name="connsiteY3371" fmla="*/ 2296366 h 2810796"/>
              <a:gd name="connsiteX3372" fmla="*/ 3203356 w 3531775"/>
              <a:gd name="connsiteY3372" fmla="*/ 2289413 h 2810796"/>
              <a:gd name="connsiteX3373" fmla="*/ 3197260 w 3531775"/>
              <a:gd name="connsiteY3373" fmla="*/ 2290080 h 2810796"/>
              <a:gd name="connsiteX3374" fmla="*/ 3191450 w 3531775"/>
              <a:gd name="connsiteY3374" fmla="*/ 2285698 h 2810796"/>
              <a:gd name="connsiteX3375" fmla="*/ 3180210 w 3531775"/>
              <a:gd name="connsiteY3375" fmla="*/ 2292366 h 2810796"/>
              <a:gd name="connsiteX3376" fmla="*/ 3186973 w 3531775"/>
              <a:gd name="connsiteY3376" fmla="*/ 2280079 h 2810796"/>
              <a:gd name="connsiteX3377" fmla="*/ 3176781 w 3531775"/>
              <a:gd name="connsiteY3377" fmla="*/ 2281984 h 2810796"/>
              <a:gd name="connsiteX3378" fmla="*/ 3182782 w 3531775"/>
              <a:gd name="connsiteY3378" fmla="*/ 2275221 h 2810796"/>
              <a:gd name="connsiteX3379" fmla="*/ 3167066 w 3531775"/>
              <a:gd name="connsiteY3379" fmla="*/ 2296366 h 2810796"/>
              <a:gd name="connsiteX3380" fmla="*/ 3169352 w 3531775"/>
              <a:gd name="connsiteY3380" fmla="*/ 2257695 h 2810796"/>
              <a:gd name="connsiteX3381" fmla="*/ 3201070 w 3531775"/>
              <a:gd name="connsiteY3381" fmla="*/ 2240931 h 2810796"/>
              <a:gd name="connsiteX3382" fmla="*/ 3192307 w 3531775"/>
              <a:gd name="connsiteY3382" fmla="*/ 2238930 h 2810796"/>
              <a:gd name="connsiteX3383" fmla="*/ 3182496 w 3531775"/>
              <a:gd name="connsiteY3383" fmla="*/ 2249408 h 2810796"/>
              <a:gd name="connsiteX3384" fmla="*/ 3182496 w 3531775"/>
              <a:gd name="connsiteY3384" fmla="*/ 2242931 h 2810796"/>
              <a:gd name="connsiteX3385" fmla="*/ 3180496 w 3531775"/>
              <a:gd name="connsiteY3385" fmla="*/ 2237121 h 2810796"/>
              <a:gd name="connsiteX3386" fmla="*/ 3173924 w 3531775"/>
              <a:gd name="connsiteY3386" fmla="*/ 2240645 h 2810796"/>
              <a:gd name="connsiteX3387" fmla="*/ 3177734 w 3531775"/>
              <a:gd name="connsiteY3387" fmla="*/ 2231977 h 2810796"/>
              <a:gd name="connsiteX3388" fmla="*/ 3169352 w 3531775"/>
              <a:gd name="connsiteY3388" fmla="*/ 2257695 h 2810796"/>
              <a:gd name="connsiteX3389" fmla="*/ 3114107 w 3531775"/>
              <a:gd name="connsiteY3389" fmla="*/ 2338657 h 2810796"/>
              <a:gd name="connsiteX3390" fmla="*/ 3142872 w 3531775"/>
              <a:gd name="connsiteY3390" fmla="*/ 2336181 h 2810796"/>
              <a:gd name="connsiteX3391" fmla="*/ 3138015 w 3531775"/>
              <a:gd name="connsiteY3391" fmla="*/ 2331418 h 2810796"/>
              <a:gd name="connsiteX3392" fmla="*/ 3136491 w 3531775"/>
              <a:gd name="connsiteY3392" fmla="*/ 2330561 h 2810796"/>
              <a:gd name="connsiteX3393" fmla="*/ 3126870 w 3531775"/>
              <a:gd name="connsiteY3393" fmla="*/ 2336467 h 2810796"/>
              <a:gd name="connsiteX3394" fmla="*/ 3129728 w 3531775"/>
              <a:gd name="connsiteY3394" fmla="*/ 2331228 h 2810796"/>
              <a:gd name="connsiteX3395" fmla="*/ 3130966 w 3531775"/>
              <a:gd name="connsiteY3395" fmla="*/ 2325894 h 2810796"/>
              <a:gd name="connsiteX3396" fmla="*/ 3124965 w 3531775"/>
              <a:gd name="connsiteY3396" fmla="*/ 2326465 h 2810796"/>
              <a:gd name="connsiteX3397" fmla="*/ 3131347 w 3531775"/>
              <a:gd name="connsiteY3397" fmla="*/ 2320846 h 2810796"/>
              <a:gd name="connsiteX3398" fmla="*/ 3114107 w 3531775"/>
              <a:gd name="connsiteY3398" fmla="*/ 2338657 h 2810796"/>
              <a:gd name="connsiteX3399" fmla="*/ 3112107 w 3531775"/>
              <a:gd name="connsiteY3399" fmla="*/ 2297509 h 2810796"/>
              <a:gd name="connsiteX3400" fmla="*/ 3145825 w 3531775"/>
              <a:gd name="connsiteY3400" fmla="*/ 2293985 h 2810796"/>
              <a:gd name="connsiteX3401" fmla="*/ 3139634 w 3531775"/>
              <a:gd name="connsiteY3401" fmla="*/ 2288365 h 2810796"/>
              <a:gd name="connsiteX3402" fmla="*/ 3126870 w 3531775"/>
              <a:gd name="connsiteY3402" fmla="*/ 2294557 h 2810796"/>
              <a:gd name="connsiteX3403" fmla="*/ 3129823 w 3531775"/>
              <a:gd name="connsiteY3403" fmla="*/ 2288175 h 2810796"/>
              <a:gd name="connsiteX3404" fmla="*/ 3130776 w 3531775"/>
              <a:gd name="connsiteY3404" fmla="*/ 2281698 h 2810796"/>
              <a:gd name="connsiteX3405" fmla="*/ 3123727 w 3531775"/>
              <a:gd name="connsiteY3405" fmla="*/ 2282460 h 2810796"/>
              <a:gd name="connsiteX3406" fmla="*/ 3130776 w 3531775"/>
              <a:gd name="connsiteY3406" fmla="*/ 2275602 h 2810796"/>
              <a:gd name="connsiteX3407" fmla="*/ 3129823 w 3531775"/>
              <a:gd name="connsiteY3407" fmla="*/ 2267791 h 2810796"/>
              <a:gd name="connsiteX3408" fmla="*/ 3112107 w 3531775"/>
              <a:gd name="connsiteY3408" fmla="*/ 2297509 h 2810796"/>
              <a:gd name="connsiteX3409" fmla="*/ 3109249 w 3531775"/>
              <a:gd name="connsiteY3409" fmla="*/ 2313797 h 2810796"/>
              <a:gd name="connsiteX3410" fmla="*/ 3091818 w 3531775"/>
              <a:gd name="connsiteY3410" fmla="*/ 2310654 h 2810796"/>
              <a:gd name="connsiteX3411" fmla="*/ 3090485 w 3531775"/>
              <a:gd name="connsiteY3411" fmla="*/ 2307606 h 2810796"/>
              <a:gd name="connsiteX3412" fmla="*/ 3078198 w 3531775"/>
              <a:gd name="connsiteY3412" fmla="*/ 2316274 h 2810796"/>
              <a:gd name="connsiteX3413" fmla="*/ 3081531 w 3531775"/>
              <a:gd name="connsiteY3413" fmla="*/ 2301796 h 2810796"/>
              <a:gd name="connsiteX3414" fmla="*/ 3073149 w 3531775"/>
              <a:gd name="connsiteY3414" fmla="*/ 2302939 h 2810796"/>
              <a:gd name="connsiteX3415" fmla="*/ 3080769 w 3531775"/>
              <a:gd name="connsiteY3415" fmla="*/ 2294938 h 2810796"/>
              <a:gd name="connsiteX3416" fmla="*/ 3078578 w 3531775"/>
              <a:gd name="connsiteY3416" fmla="*/ 2286365 h 2810796"/>
              <a:gd name="connsiteX3417" fmla="*/ 3109249 w 3531775"/>
              <a:gd name="connsiteY3417" fmla="*/ 2313797 h 2810796"/>
              <a:gd name="connsiteX3418" fmla="*/ 3059052 w 3531775"/>
              <a:gd name="connsiteY3418" fmla="*/ 2366851 h 2810796"/>
              <a:gd name="connsiteX3419" fmla="*/ 3089532 w 3531775"/>
              <a:gd name="connsiteY3419" fmla="*/ 2368185 h 2810796"/>
              <a:gd name="connsiteX3420" fmla="*/ 3084579 w 3531775"/>
              <a:gd name="connsiteY3420" fmla="*/ 2367518 h 2810796"/>
              <a:gd name="connsiteX3421" fmla="*/ 3080769 w 3531775"/>
              <a:gd name="connsiteY3421" fmla="*/ 2362851 h 2810796"/>
              <a:gd name="connsiteX3422" fmla="*/ 3079531 w 3531775"/>
              <a:gd name="connsiteY3422" fmla="*/ 2361993 h 2810796"/>
              <a:gd name="connsiteX3423" fmla="*/ 3070482 w 3531775"/>
              <a:gd name="connsiteY3423" fmla="*/ 2366089 h 2810796"/>
              <a:gd name="connsiteX3424" fmla="*/ 3073626 w 3531775"/>
              <a:gd name="connsiteY3424" fmla="*/ 2361898 h 2810796"/>
              <a:gd name="connsiteX3425" fmla="*/ 3075245 w 3531775"/>
              <a:gd name="connsiteY3425" fmla="*/ 2357326 h 2810796"/>
              <a:gd name="connsiteX3426" fmla="*/ 3069911 w 3531775"/>
              <a:gd name="connsiteY3426" fmla="*/ 2357231 h 2810796"/>
              <a:gd name="connsiteX3427" fmla="*/ 3076102 w 3531775"/>
              <a:gd name="connsiteY3427" fmla="*/ 2352850 h 2810796"/>
              <a:gd name="connsiteX3428" fmla="*/ 3059052 w 3531775"/>
              <a:gd name="connsiteY3428" fmla="*/ 2366851 h 2810796"/>
              <a:gd name="connsiteX3429" fmla="*/ 3057147 w 3531775"/>
              <a:gd name="connsiteY3429" fmla="*/ 2288556 h 2810796"/>
              <a:gd name="connsiteX3430" fmla="*/ 3049051 w 3531775"/>
              <a:gd name="connsiteY3430" fmla="*/ 2283031 h 2810796"/>
              <a:gd name="connsiteX3431" fmla="*/ 3047813 w 3531775"/>
              <a:gd name="connsiteY3431" fmla="*/ 2282079 h 2810796"/>
              <a:gd name="connsiteX3432" fmla="*/ 3040193 w 3531775"/>
              <a:gd name="connsiteY3432" fmla="*/ 2285698 h 2810796"/>
              <a:gd name="connsiteX3433" fmla="*/ 3042574 w 3531775"/>
              <a:gd name="connsiteY3433" fmla="*/ 2281698 h 2810796"/>
              <a:gd name="connsiteX3434" fmla="*/ 3043622 w 3531775"/>
              <a:gd name="connsiteY3434" fmla="*/ 2277316 h 2810796"/>
              <a:gd name="connsiteX3435" fmla="*/ 3038954 w 3531775"/>
              <a:gd name="connsiteY3435" fmla="*/ 2276935 h 2810796"/>
              <a:gd name="connsiteX3436" fmla="*/ 3044003 w 3531775"/>
              <a:gd name="connsiteY3436" fmla="*/ 2273125 h 2810796"/>
              <a:gd name="connsiteX3437" fmla="*/ 3043812 w 3531775"/>
              <a:gd name="connsiteY3437" fmla="*/ 2267696 h 2810796"/>
              <a:gd name="connsiteX3438" fmla="*/ 3057147 w 3531775"/>
              <a:gd name="connsiteY3438" fmla="*/ 2288556 h 2810796"/>
              <a:gd name="connsiteX3439" fmla="*/ 3047146 w 3531775"/>
              <a:gd name="connsiteY3439" fmla="*/ 2353040 h 2810796"/>
              <a:gd name="connsiteX3440" fmla="*/ 3046003 w 3531775"/>
              <a:gd name="connsiteY3440" fmla="*/ 2344753 h 2810796"/>
              <a:gd name="connsiteX3441" fmla="*/ 3045146 w 3531775"/>
              <a:gd name="connsiteY3441" fmla="*/ 2342848 h 2810796"/>
              <a:gd name="connsiteX3442" fmla="*/ 3032573 w 3531775"/>
              <a:gd name="connsiteY3442" fmla="*/ 2344182 h 2810796"/>
              <a:gd name="connsiteX3443" fmla="*/ 3038669 w 3531775"/>
              <a:gd name="connsiteY3443" fmla="*/ 2339800 h 2810796"/>
              <a:gd name="connsiteX3444" fmla="*/ 3043336 w 3531775"/>
              <a:gd name="connsiteY3444" fmla="*/ 2334180 h 2810796"/>
              <a:gd name="connsiteX3445" fmla="*/ 3037526 w 3531775"/>
              <a:gd name="connsiteY3445" fmla="*/ 2331514 h 2810796"/>
              <a:gd name="connsiteX3446" fmla="*/ 3046956 w 3531775"/>
              <a:gd name="connsiteY3446" fmla="*/ 2328466 h 2810796"/>
              <a:gd name="connsiteX3447" fmla="*/ 3050861 w 3531775"/>
              <a:gd name="connsiteY3447" fmla="*/ 2320941 h 2810796"/>
              <a:gd name="connsiteX3448" fmla="*/ 3037526 w 3531775"/>
              <a:gd name="connsiteY3448" fmla="*/ 2321989 h 2810796"/>
              <a:gd name="connsiteX3449" fmla="*/ 3038669 w 3531775"/>
              <a:gd name="connsiteY3449" fmla="*/ 2361803 h 2810796"/>
              <a:gd name="connsiteX3450" fmla="*/ 3047146 w 3531775"/>
              <a:gd name="connsiteY3450" fmla="*/ 2353040 h 2810796"/>
              <a:gd name="connsiteX3451" fmla="*/ 3010665 w 3531775"/>
              <a:gd name="connsiteY3451" fmla="*/ 2403904 h 2810796"/>
              <a:gd name="connsiteX3452" fmla="*/ 3032096 w 3531775"/>
              <a:gd name="connsiteY3452" fmla="*/ 2395617 h 2810796"/>
              <a:gd name="connsiteX3453" fmla="*/ 3027143 w 3531775"/>
              <a:gd name="connsiteY3453" fmla="*/ 2389902 h 2810796"/>
              <a:gd name="connsiteX3454" fmla="*/ 3027525 w 3531775"/>
              <a:gd name="connsiteY3454" fmla="*/ 2387044 h 2810796"/>
              <a:gd name="connsiteX3455" fmla="*/ 3014666 w 3531775"/>
              <a:gd name="connsiteY3455" fmla="*/ 2390283 h 2810796"/>
              <a:gd name="connsiteX3456" fmla="*/ 3020000 w 3531775"/>
              <a:gd name="connsiteY3456" fmla="*/ 2385425 h 2810796"/>
              <a:gd name="connsiteX3457" fmla="*/ 3023619 w 3531775"/>
              <a:gd name="connsiteY3457" fmla="*/ 2379805 h 2810796"/>
              <a:gd name="connsiteX3458" fmla="*/ 3016952 w 3531775"/>
              <a:gd name="connsiteY3458" fmla="*/ 2378376 h 2810796"/>
              <a:gd name="connsiteX3459" fmla="*/ 3026191 w 3531775"/>
              <a:gd name="connsiteY3459" fmla="*/ 2374186 h 2810796"/>
              <a:gd name="connsiteX3460" fmla="*/ 3028572 w 3531775"/>
              <a:gd name="connsiteY3460" fmla="*/ 2366851 h 2810796"/>
              <a:gd name="connsiteX3461" fmla="*/ 3010665 w 3531775"/>
              <a:gd name="connsiteY3461" fmla="*/ 2403904 h 2810796"/>
              <a:gd name="connsiteX3462" fmla="*/ 2989996 w 3531775"/>
              <a:gd name="connsiteY3462" fmla="*/ 2377329 h 2810796"/>
              <a:gd name="connsiteX3463" fmla="*/ 3001998 w 3531775"/>
              <a:gd name="connsiteY3463" fmla="*/ 2369995 h 2810796"/>
              <a:gd name="connsiteX3464" fmla="*/ 2995616 w 3531775"/>
              <a:gd name="connsiteY3464" fmla="*/ 2367899 h 2810796"/>
              <a:gd name="connsiteX3465" fmla="*/ 2991520 w 3531775"/>
              <a:gd name="connsiteY3465" fmla="*/ 2360755 h 2810796"/>
              <a:gd name="connsiteX3466" fmla="*/ 2977423 w 3531775"/>
              <a:gd name="connsiteY3466" fmla="*/ 2362565 h 2810796"/>
              <a:gd name="connsiteX3467" fmla="*/ 2985329 w 3531775"/>
              <a:gd name="connsiteY3467" fmla="*/ 2351802 h 2810796"/>
              <a:gd name="connsiteX3468" fmla="*/ 2978376 w 3531775"/>
              <a:gd name="connsiteY3468" fmla="*/ 2350278 h 2810796"/>
              <a:gd name="connsiteX3469" fmla="*/ 2987234 w 3531775"/>
              <a:gd name="connsiteY3469" fmla="*/ 2345992 h 2810796"/>
              <a:gd name="connsiteX3470" fmla="*/ 2988853 w 3531775"/>
              <a:gd name="connsiteY3470" fmla="*/ 2338467 h 2810796"/>
              <a:gd name="connsiteX3471" fmla="*/ 2989996 w 3531775"/>
              <a:gd name="connsiteY3471" fmla="*/ 2377329 h 2810796"/>
              <a:gd name="connsiteX3472" fmla="*/ 2946752 w 3531775"/>
              <a:gd name="connsiteY3472" fmla="*/ 2416858 h 2810796"/>
              <a:gd name="connsiteX3473" fmla="*/ 2966184 w 3531775"/>
              <a:gd name="connsiteY3473" fmla="*/ 2415524 h 2810796"/>
              <a:gd name="connsiteX3474" fmla="*/ 2966660 w 3531775"/>
              <a:gd name="connsiteY3474" fmla="*/ 2408761 h 2810796"/>
              <a:gd name="connsiteX3475" fmla="*/ 2966279 w 3531775"/>
              <a:gd name="connsiteY3475" fmla="*/ 2407142 h 2810796"/>
              <a:gd name="connsiteX3476" fmla="*/ 2955325 w 3531775"/>
              <a:gd name="connsiteY3476" fmla="*/ 2406571 h 2810796"/>
              <a:gd name="connsiteX3477" fmla="*/ 2961326 w 3531775"/>
              <a:gd name="connsiteY3477" fmla="*/ 2403904 h 2810796"/>
              <a:gd name="connsiteX3478" fmla="*/ 2966279 w 3531775"/>
              <a:gd name="connsiteY3478" fmla="*/ 2400093 h 2810796"/>
              <a:gd name="connsiteX3479" fmla="*/ 2961802 w 3531775"/>
              <a:gd name="connsiteY3479" fmla="*/ 2397141 h 2810796"/>
              <a:gd name="connsiteX3480" fmla="*/ 2970375 w 3531775"/>
              <a:gd name="connsiteY3480" fmla="*/ 2395998 h 2810796"/>
              <a:gd name="connsiteX3481" fmla="*/ 2975042 w 3531775"/>
              <a:gd name="connsiteY3481" fmla="*/ 2390473 h 2810796"/>
              <a:gd name="connsiteX3482" fmla="*/ 2946752 w 3531775"/>
              <a:gd name="connsiteY3482" fmla="*/ 2416858 h 2810796"/>
              <a:gd name="connsiteX3483" fmla="*/ 2924940 w 3531775"/>
              <a:gd name="connsiteY3483" fmla="*/ 2394093 h 2810796"/>
              <a:gd name="connsiteX3484" fmla="*/ 2937990 w 3531775"/>
              <a:gd name="connsiteY3484" fmla="*/ 2388473 h 2810796"/>
              <a:gd name="connsiteX3485" fmla="*/ 2931893 w 3531775"/>
              <a:gd name="connsiteY3485" fmla="*/ 2385616 h 2810796"/>
              <a:gd name="connsiteX3486" fmla="*/ 2928845 w 3531775"/>
              <a:gd name="connsiteY3486" fmla="*/ 2377996 h 2810796"/>
              <a:gd name="connsiteX3487" fmla="*/ 2914558 w 3531775"/>
              <a:gd name="connsiteY3487" fmla="*/ 2377996 h 2810796"/>
              <a:gd name="connsiteX3488" fmla="*/ 2920083 w 3531775"/>
              <a:gd name="connsiteY3488" fmla="*/ 2373614 h 2810796"/>
              <a:gd name="connsiteX3489" fmla="*/ 2923893 w 3531775"/>
              <a:gd name="connsiteY3489" fmla="*/ 2368280 h 2810796"/>
              <a:gd name="connsiteX3490" fmla="*/ 2917225 w 3531775"/>
              <a:gd name="connsiteY3490" fmla="*/ 2365899 h 2810796"/>
              <a:gd name="connsiteX3491" fmla="*/ 2926559 w 3531775"/>
              <a:gd name="connsiteY3491" fmla="*/ 2362851 h 2810796"/>
              <a:gd name="connsiteX3492" fmla="*/ 2929226 w 3531775"/>
              <a:gd name="connsiteY3492" fmla="*/ 2355707 h 2810796"/>
              <a:gd name="connsiteX3493" fmla="*/ 2924940 w 3531775"/>
              <a:gd name="connsiteY3493" fmla="*/ 2394093 h 2810796"/>
              <a:gd name="connsiteX3494" fmla="*/ 2881506 w 3531775"/>
              <a:gd name="connsiteY3494" fmla="*/ 2422382 h 2810796"/>
              <a:gd name="connsiteX3495" fmla="*/ 2900651 w 3531775"/>
              <a:gd name="connsiteY3495" fmla="*/ 2418858 h 2810796"/>
              <a:gd name="connsiteX3496" fmla="*/ 2894079 w 3531775"/>
              <a:gd name="connsiteY3496" fmla="*/ 2417334 h 2810796"/>
              <a:gd name="connsiteX3497" fmla="*/ 2898556 w 3531775"/>
              <a:gd name="connsiteY3497" fmla="*/ 2412571 h 2810796"/>
              <a:gd name="connsiteX3498" fmla="*/ 2886269 w 3531775"/>
              <a:gd name="connsiteY3498" fmla="*/ 2411714 h 2810796"/>
              <a:gd name="connsiteX3499" fmla="*/ 2894936 w 3531775"/>
              <a:gd name="connsiteY3499" fmla="*/ 2404570 h 2810796"/>
              <a:gd name="connsiteX3500" fmla="*/ 2889317 w 3531775"/>
              <a:gd name="connsiteY3500" fmla="*/ 2402284 h 2810796"/>
              <a:gd name="connsiteX3501" fmla="*/ 2897699 w 3531775"/>
              <a:gd name="connsiteY3501" fmla="*/ 2400379 h 2810796"/>
              <a:gd name="connsiteX3502" fmla="*/ 2900461 w 3531775"/>
              <a:gd name="connsiteY3502" fmla="*/ 2394664 h 2810796"/>
              <a:gd name="connsiteX3503" fmla="*/ 2881506 w 3531775"/>
              <a:gd name="connsiteY3503" fmla="*/ 2422382 h 2810796"/>
              <a:gd name="connsiteX3504" fmla="*/ 2873601 w 3531775"/>
              <a:gd name="connsiteY3504" fmla="*/ 2389426 h 2810796"/>
              <a:gd name="connsiteX3505" fmla="*/ 2887888 w 3531775"/>
              <a:gd name="connsiteY3505" fmla="*/ 2382663 h 2810796"/>
              <a:gd name="connsiteX3506" fmla="*/ 2874934 w 3531775"/>
              <a:gd name="connsiteY3506" fmla="*/ 2379805 h 2810796"/>
              <a:gd name="connsiteX3507" fmla="*/ 2875791 w 3531775"/>
              <a:gd name="connsiteY3507" fmla="*/ 2370757 h 2810796"/>
              <a:gd name="connsiteX3508" fmla="*/ 2859313 w 3531775"/>
              <a:gd name="connsiteY3508" fmla="*/ 2370757 h 2810796"/>
              <a:gd name="connsiteX3509" fmla="*/ 2865123 w 3531775"/>
              <a:gd name="connsiteY3509" fmla="*/ 2365804 h 2810796"/>
              <a:gd name="connsiteX3510" fmla="*/ 2868838 w 3531775"/>
              <a:gd name="connsiteY3510" fmla="*/ 2359708 h 2810796"/>
              <a:gd name="connsiteX3511" fmla="*/ 2860932 w 3531775"/>
              <a:gd name="connsiteY3511" fmla="*/ 2356945 h 2810796"/>
              <a:gd name="connsiteX3512" fmla="*/ 2871315 w 3531775"/>
              <a:gd name="connsiteY3512" fmla="*/ 2353421 h 2810796"/>
              <a:gd name="connsiteX3513" fmla="*/ 2873505 w 3531775"/>
              <a:gd name="connsiteY3513" fmla="*/ 2345134 h 2810796"/>
              <a:gd name="connsiteX3514" fmla="*/ 2847216 w 3531775"/>
              <a:gd name="connsiteY3514" fmla="*/ 2353993 h 2810796"/>
              <a:gd name="connsiteX3515" fmla="*/ 2873601 w 3531775"/>
              <a:gd name="connsiteY3515" fmla="*/ 2389426 h 2810796"/>
              <a:gd name="connsiteX3516" fmla="*/ 2826261 w 3531775"/>
              <a:gd name="connsiteY3516" fmla="*/ 2427621 h 2810796"/>
              <a:gd name="connsiteX3517" fmla="*/ 2849502 w 3531775"/>
              <a:gd name="connsiteY3517" fmla="*/ 2427526 h 2810796"/>
              <a:gd name="connsiteX3518" fmla="*/ 2846835 w 3531775"/>
              <a:gd name="connsiteY3518" fmla="*/ 2420477 h 2810796"/>
              <a:gd name="connsiteX3519" fmla="*/ 2848264 w 3531775"/>
              <a:gd name="connsiteY3519" fmla="*/ 2418001 h 2810796"/>
              <a:gd name="connsiteX3520" fmla="*/ 2835024 w 3531775"/>
              <a:gd name="connsiteY3520" fmla="*/ 2416572 h 2810796"/>
              <a:gd name="connsiteX3521" fmla="*/ 2841787 w 3531775"/>
              <a:gd name="connsiteY3521" fmla="*/ 2413905 h 2810796"/>
              <a:gd name="connsiteX3522" fmla="*/ 2847216 w 3531775"/>
              <a:gd name="connsiteY3522" fmla="*/ 2410000 h 2810796"/>
              <a:gd name="connsiteX3523" fmla="*/ 2841406 w 3531775"/>
              <a:gd name="connsiteY3523" fmla="*/ 2406285 h 2810796"/>
              <a:gd name="connsiteX3524" fmla="*/ 2851598 w 3531775"/>
              <a:gd name="connsiteY3524" fmla="*/ 2405713 h 2810796"/>
              <a:gd name="connsiteX3525" fmla="*/ 2856456 w 3531775"/>
              <a:gd name="connsiteY3525" fmla="*/ 2399808 h 2810796"/>
              <a:gd name="connsiteX3526" fmla="*/ 2842454 w 3531775"/>
              <a:gd name="connsiteY3526" fmla="*/ 2397808 h 2810796"/>
              <a:gd name="connsiteX3527" fmla="*/ 2826261 w 3531775"/>
              <a:gd name="connsiteY3527" fmla="*/ 2427621 h 2810796"/>
              <a:gd name="connsiteX3528" fmla="*/ 2829785 w 3531775"/>
              <a:gd name="connsiteY3528" fmla="*/ 2352088 h 2810796"/>
              <a:gd name="connsiteX3529" fmla="*/ 2823975 w 3531775"/>
              <a:gd name="connsiteY3529" fmla="*/ 2340753 h 2810796"/>
              <a:gd name="connsiteX3530" fmla="*/ 2825309 w 3531775"/>
              <a:gd name="connsiteY3530" fmla="*/ 2338372 h 2810796"/>
              <a:gd name="connsiteX3531" fmla="*/ 2814260 w 3531775"/>
              <a:gd name="connsiteY3531" fmla="*/ 2336371 h 2810796"/>
              <a:gd name="connsiteX3532" fmla="*/ 2820070 w 3531775"/>
              <a:gd name="connsiteY3532" fmla="*/ 2334085 h 2810796"/>
              <a:gd name="connsiteX3533" fmla="*/ 2824833 w 3531775"/>
              <a:gd name="connsiteY3533" fmla="*/ 2330275 h 2810796"/>
              <a:gd name="connsiteX3534" fmla="*/ 2820165 w 3531775"/>
              <a:gd name="connsiteY3534" fmla="*/ 2326465 h 2810796"/>
              <a:gd name="connsiteX3535" fmla="*/ 2828643 w 3531775"/>
              <a:gd name="connsiteY3535" fmla="*/ 2326180 h 2810796"/>
              <a:gd name="connsiteX3536" fmla="*/ 2832834 w 3531775"/>
              <a:gd name="connsiteY3536" fmla="*/ 2320369 h 2810796"/>
              <a:gd name="connsiteX3537" fmla="*/ 2829785 w 3531775"/>
              <a:gd name="connsiteY3537" fmla="*/ 2352088 h 2810796"/>
              <a:gd name="connsiteX3538" fmla="*/ 2791114 w 3531775"/>
              <a:gd name="connsiteY3538" fmla="*/ 2394474 h 2810796"/>
              <a:gd name="connsiteX3539" fmla="*/ 2812355 w 3531775"/>
              <a:gd name="connsiteY3539" fmla="*/ 2389711 h 2810796"/>
              <a:gd name="connsiteX3540" fmla="*/ 2808164 w 3531775"/>
              <a:gd name="connsiteY3540" fmla="*/ 2381996 h 2810796"/>
              <a:gd name="connsiteX3541" fmla="*/ 2806640 w 3531775"/>
              <a:gd name="connsiteY3541" fmla="*/ 2380282 h 2810796"/>
              <a:gd name="connsiteX3542" fmla="*/ 2796829 w 3531775"/>
              <a:gd name="connsiteY3542" fmla="*/ 2382187 h 2810796"/>
              <a:gd name="connsiteX3543" fmla="*/ 2798734 w 3531775"/>
              <a:gd name="connsiteY3543" fmla="*/ 2377424 h 2810796"/>
              <a:gd name="connsiteX3544" fmla="*/ 2801877 w 3531775"/>
              <a:gd name="connsiteY3544" fmla="*/ 2372376 h 2810796"/>
              <a:gd name="connsiteX3545" fmla="*/ 2803973 w 3531775"/>
              <a:gd name="connsiteY3545" fmla="*/ 2367137 h 2810796"/>
              <a:gd name="connsiteX3546" fmla="*/ 2805878 w 3531775"/>
              <a:gd name="connsiteY3546" fmla="*/ 2360184 h 2810796"/>
              <a:gd name="connsiteX3547" fmla="*/ 2792162 w 3531775"/>
              <a:gd name="connsiteY3547" fmla="*/ 2360755 h 2810796"/>
              <a:gd name="connsiteX3548" fmla="*/ 2791114 w 3531775"/>
              <a:gd name="connsiteY3548" fmla="*/ 2394474 h 2810796"/>
              <a:gd name="connsiteX3549" fmla="*/ 2740155 w 3531775"/>
              <a:gd name="connsiteY3549" fmla="*/ 2411905 h 2810796"/>
              <a:gd name="connsiteX3550" fmla="*/ 2760158 w 3531775"/>
              <a:gd name="connsiteY3550" fmla="*/ 2419048 h 2810796"/>
              <a:gd name="connsiteX3551" fmla="*/ 2763587 w 3531775"/>
              <a:gd name="connsiteY3551" fmla="*/ 2412667 h 2810796"/>
              <a:gd name="connsiteX3552" fmla="*/ 2763873 w 3531775"/>
              <a:gd name="connsiteY3552" fmla="*/ 2410952 h 2810796"/>
              <a:gd name="connsiteX3553" fmla="*/ 2753204 w 3531775"/>
              <a:gd name="connsiteY3553" fmla="*/ 2405618 h 2810796"/>
              <a:gd name="connsiteX3554" fmla="*/ 2760348 w 3531775"/>
              <a:gd name="connsiteY3554" fmla="*/ 2405523 h 2810796"/>
              <a:gd name="connsiteX3555" fmla="*/ 2766920 w 3531775"/>
              <a:gd name="connsiteY3555" fmla="*/ 2403999 h 2810796"/>
              <a:gd name="connsiteX3556" fmla="*/ 2763682 w 3531775"/>
              <a:gd name="connsiteY3556" fmla="*/ 2399141 h 2810796"/>
              <a:gd name="connsiteX3557" fmla="*/ 2772731 w 3531775"/>
              <a:gd name="connsiteY3557" fmla="*/ 2401903 h 2810796"/>
              <a:gd name="connsiteX3558" fmla="*/ 2779779 w 3531775"/>
              <a:gd name="connsiteY3558" fmla="*/ 2398379 h 2810796"/>
              <a:gd name="connsiteX3559" fmla="*/ 2768635 w 3531775"/>
              <a:gd name="connsiteY3559" fmla="*/ 2392474 h 2810796"/>
              <a:gd name="connsiteX3560" fmla="*/ 2740155 w 3531775"/>
              <a:gd name="connsiteY3560" fmla="*/ 2411905 h 2810796"/>
              <a:gd name="connsiteX3561" fmla="*/ 2713866 w 3531775"/>
              <a:gd name="connsiteY3561" fmla="*/ 2377805 h 2810796"/>
              <a:gd name="connsiteX3562" fmla="*/ 2740822 w 3531775"/>
              <a:gd name="connsiteY3562" fmla="*/ 2386568 h 2810796"/>
              <a:gd name="connsiteX3563" fmla="*/ 2736345 w 3531775"/>
              <a:gd name="connsiteY3563" fmla="*/ 2381520 h 2810796"/>
              <a:gd name="connsiteX3564" fmla="*/ 2736631 w 3531775"/>
              <a:gd name="connsiteY3564" fmla="*/ 2373519 h 2810796"/>
              <a:gd name="connsiteX3565" fmla="*/ 2723582 w 3531775"/>
              <a:gd name="connsiteY3565" fmla="*/ 2367518 h 2810796"/>
              <a:gd name="connsiteX3566" fmla="*/ 2738917 w 3531775"/>
              <a:gd name="connsiteY3566" fmla="*/ 2365899 h 2810796"/>
              <a:gd name="connsiteX3567" fmla="*/ 2730916 w 3531775"/>
              <a:gd name="connsiteY3567" fmla="*/ 2357898 h 2810796"/>
              <a:gd name="connsiteX3568" fmla="*/ 2740727 w 3531775"/>
              <a:gd name="connsiteY3568" fmla="*/ 2359041 h 2810796"/>
              <a:gd name="connsiteX3569" fmla="*/ 2746061 w 3531775"/>
              <a:gd name="connsiteY3569" fmla="*/ 2353612 h 2810796"/>
              <a:gd name="connsiteX3570" fmla="*/ 2732916 w 3531775"/>
              <a:gd name="connsiteY3570" fmla="*/ 2349230 h 2810796"/>
              <a:gd name="connsiteX3571" fmla="*/ 2713866 w 3531775"/>
              <a:gd name="connsiteY3571" fmla="*/ 2377805 h 2810796"/>
              <a:gd name="connsiteX3572" fmla="*/ 2679100 w 3531775"/>
              <a:gd name="connsiteY3572" fmla="*/ 2399046 h 2810796"/>
              <a:gd name="connsiteX3573" fmla="*/ 2701769 w 3531775"/>
              <a:gd name="connsiteY3573" fmla="*/ 2407999 h 2810796"/>
              <a:gd name="connsiteX3574" fmla="*/ 2698150 w 3531775"/>
              <a:gd name="connsiteY3574" fmla="*/ 2403522 h 2810796"/>
              <a:gd name="connsiteX3575" fmla="*/ 2698721 w 3531775"/>
              <a:gd name="connsiteY3575" fmla="*/ 2396950 h 2810796"/>
              <a:gd name="connsiteX3576" fmla="*/ 2687673 w 3531775"/>
              <a:gd name="connsiteY3576" fmla="*/ 2391330 h 2810796"/>
              <a:gd name="connsiteX3577" fmla="*/ 2693578 w 3531775"/>
              <a:gd name="connsiteY3577" fmla="*/ 2390473 h 2810796"/>
              <a:gd name="connsiteX3578" fmla="*/ 2698531 w 3531775"/>
              <a:gd name="connsiteY3578" fmla="*/ 2388283 h 2810796"/>
              <a:gd name="connsiteX3579" fmla="*/ 2694245 w 3531775"/>
              <a:gd name="connsiteY3579" fmla="*/ 2383996 h 2810796"/>
              <a:gd name="connsiteX3580" fmla="*/ 2702722 w 3531775"/>
              <a:gd name="connsiteY3580" fmla="*/ 2385616 h 2810796"/>
              <a:gd name="connsiteX3581" fmla="*/ 2707580 w 3531775"/>
              <a:gd name="connsiteY3581" fmla="*/ 2381710 h 2810796"/>
              <a:gd name="connsiteX3582" fmla="*/ 2679100 w 3531775"/>
              <a:gd name="connsiteY3582" fmla="*/ 2399046 h 2810796"/>
              <a:gd name="connsiteX3583" fmla="*/ 2665098 w 3531775"/>
              <a:gd name="connsiteY3583" fmla="*/ 2351135 h 2810796"/>
              <a:gd name="connsiteX3584" fmla="*/ 2695769 w 3531775"/>
              <a:gd name="connsiteY3584" fmla="*/ 2361041 h 2810796"/>
              <a:gd name="connsiteX3585" fmla="*/ 2687292 w 3531775"/>
              <a:gd name="connsiteY3585" fmla="*/ 2345706 h 2810796"/>
              <a:gd name="connsiteX3586" fmla="*/ 2674528 w 3531775"/>
              <a:gd name="connsiteY3586" fmla="*/ 2338562 h 2810796"/>
              <a:gd name="connsiteX3587" fmla="*/ 2681862 w 3531775"/>
              <a:gd name="connsiteY3587" fmla="*/ 2336562 h 2810796"/>
              <a:gd name="connsiteX3588" fmla="*/ 2687768 w 3531775"/>
              <a:gd name="connsiteY3588" fmla="*/ 2332561 h 2810796"/>
              <a:gd name="connsiteX3589" fmla="*/ 2681672 w 3531775"/>
              <a:gd name="connsiteY3589" fmla="*/ 2326846 h 2810796"/>
              <a:gd name="connsiteX3590" fmla="*/ 2692626 w 3531775"/>
              <a:gd name="connsiteY3590" fmla="*/ 2327894 h 2810796"/>
              <a:gd name="connsiteX3591" fmla="*/ 2698055 w 3531775"/>
              <a:gd name="connsiteY3591" fmla="*/ 2321322 h 2810796"/>
              <a:gd name="connsiteX3592" fmla="*/ 2683196 w 3531775"/>
              <a:gd name="connsiteY3592" fmla="*/ 2316369 h 2810796"/>
              <a:gd name="connsiteX3593" fmla="*/ 2665098 w 3531775"/>
              <a:gd name="connsiteY3593" fmla="*/ 2351135 h 2810796"/>
              <a:gd name="connsiteX3594" fmla="*/ 2629379 w 3531775"/>
              <a:gd name="connsiteY3594" fmla="*/ 2379139 h 2810796"/>
              <a:gd name="connsiteX3595" fmla="*/ 2640428 w 3531775"/>
              <a:gd name="connsiteY3595" fmla="*/ 2384758 h 2810796"/>
              <a:gd name="connsiteX3596" fmla="*/ 2639571 w 3531775"/>
              <a:gd name="connsiteY3596" fmla="*/ 2379996 h 2810796"/>
              <a:gd name="connsiteX3597" fmla="*/ 2643953 w 3531775"/>
              <a:gd name="connsiteY3597" fmla="*/ 2375138 h 2810796"/>
              <a:gd name="connsiteX3598" fmla="*/ 2636523 w 3531775"/>
              <a:gd name="connsiteY3598" fmla="*/ 2366470 h 2810796"/>
              <a:gd name="connsiteX3599" fmla="*/ 2642715 w 3531775"/>
              <a:gd name="connsiteY3599" fmla="*/ 2368090 h 2810796"/>
              <a:gd name="connsiteX3600" fmla="*/ 2648810 w 3531775"/>
              <a:gd name="connsiteY3600" fmla="*/ 2368185 h 2810796"/>
              <a:gd name="connsiteX3601" fmla="*/ 2647096 w 3531775"/>
              <a:gd name="connsiteY3601" fmla="*/ 2363232 h 2810796"/>
              <a:gd name="connsiteX3602" fmla="*/ 2654526 w 3531775"/>
              <a:gd name="connsiteY3602" fmla="*/ 2367518 h 2810796"/>
              <a:gd name="connsiteX3603" fmla="*/ 2661574 w 3531775"/>
              <a:gd name="connsiteY3603" fmla="*/ 2366089 h 2810796"/>
              <a:gd name="connsiteX3604" fmla="*/ 2629379 w 3531775"/>
              <a:gd name="connsiteY3604" fmla="*/ 2379139 h 2810796"/>
              <a:gd name="connsiteX3605" fmla="*/ 2613282 w 3531775"/>
              <a:gd name="connsiteY3605" fmla="*/ 2338562 h 2810796"/>
              <a:gd name="connsiteX3606" fmla="*/ 2625284 w 3531775"/>
              <a:gd name="connsiteY3606" fmla="*/ 2339800 h 2810796"/>
              <a:gd name="connsiteX3607" fmla="*/ 2630903 w 3531775"/>
              <a:gd name="connsiteY3607" fmla="*/ 2334085 h 2810796"/>
              <a:gd name="connsiteX3608" fmla="*/ 2623093 w 3531775"/>
              <a:gd name="connsiteY3608" fmla="*/ 2323513 h 2810796"/>
              <a:gd name="connsiteX3609" fmla="*/ 2630237 w 3531775"/>
              <a:gd name="connsiteY3609" fmla="*/ 2325608 h 2810796"/>
              <a:gd name="connsiteX3610" fmla="*/ 2637285 w 3531775"/>
              <a:gd name="connsiteY3610" fmla="*/ 2325989 h 2810796"/>
              <a:gd name="connsiteX3611" fmla="*/ 2635857 w 3531775"/>
              <a:gd name="connsiteY3611" fmla="*/ 2319893 h 2810796"/>
              <a:gd name="connsiteX3612" fmla="*/ 2643953 w 3531775"/>
              <a:gd name="connsiteY3612" fmla="*/ 2325513 h 2810796"/>
              <a:gd name="connsiteX3613" fmla="*/ 2652240 w 3531775"/>
              <a:gd name="connsiteY3613" fmla="*/ 2323989 h 2810796"/>
              <a:gd name="connsiteX3614" fmla="*/ 2613282 w 3531775"/>
              <a:gd name="connsiteY3614" fmla="*/ 2338562 h 2810796"/>
              <a:gd name="connsiteX3615" fmla="*/ 2597852 w 3531775"/>
              <a:gd name="connsiteY3615" fmla="*/ 2281031 h 2810796"/>
              <a:gd name="connsiteX3616" fmla="*/ 2617759 w 3531775"/>
              <a:gd name="connsiteY3616" fmla="*/ 2295318 h 2810796"/>
              <a:gd name="connsiteX3617" fmla="*/ 2616330 w 3531775"/>
              <a:gd name="connsiteY3617" fmla="*/ 2282460 h 2810796"/>
              <a:gd name="connsiteX3618" fmla="*/ 2608996 w 3531775"/>
              <a:gd name="connsiteY3618" fmla="*/ 2274364 h 2810796"/>
              <a:gd name="connsiteX3619" fmla="*/ 2622331 w 3531775"/>
              <a:gd name="connsiteY3619" fmla="*/ 2276554 h 2810796"/>
              <a:gd name="connsiteX3620" fmla="*/ 2617950 w 3531775"/>
              <a:gd name="connsiteY3620" fmla="*/ 2267601 h 2810796"/>
              <a:gd name="connsiteX3621" fmla="*/ 2625855 w 3531775"/>
              <a:gd name="connsiteY3621" fmla="*/ 2271030 h 2810796"/>
              <a:gd name="connsiteX3622" fmla="*/ 2631951 w 3531775"/>
              <a:gd name="connsiteY3622" fmla="*/ 2267601 h 2810796"/>
              <a:gd name="connsiteX3623" fmla="*/ 2622236 w 3531775"/>
              <a:gd name="connsiteY3623" fmla="*/ 2260457 h 2810796"/>
              <a:gd name="connsiteX3624" fmla="*/ 2597852 w 3531775"/>
              <a:gd name="connsiteY3624" fmla="*/ 2281031 h 2810796"/>
              <a:gd name="connsiteX3625" fmla="*/ 2564038 w 3531775"/>
              <a:gd name="connsiteY3625" fmla="*/ 2337038 h 2810796"/>
              <a:gd name="connsiteX3626" fmla="*/ 2584517 w 3531775"/>
              <a:gd name="connsiteY3626" fmla="*/ 2343705 h 2810796"/>
              <a:gd name="connsiteX3627" fmla="*/ 2582707 w 3531775"/>
              <a:gd name="connsiteY3627" fmla="*/ 2335609 h 2810796"/>
              <a:gd name="connsiteX3628" fmla="*/ 2572610 w 3531775"/>
              <a:gd name="connsiteY3628" fmla="*/ 2327894 h 2810796"/>
              <a:gd name="connsiteX3629" fmla="*/ 2578897 w 3531775"/>
              <a:gd name="connsiteY3629" fmla="*/ 2327227 h 2810796"/>
              <a:gd name="connsiteX3630" fmla="*/ 2584041 w 3531775"/>
              <a:gd name="connsiteY3630" fmla="*/ 2324846 h 2810796"/>
              <a:gd name="connsiteX3631" fmla="*/ 2579278 w 3531775"/>
              <a:gd name="connsiteY3631" fmla="*/ 2319322 h 2810796"/>
              <a:gd name="connsiteX3632" fmla="*/ 2588327 w 3531775"/>
              <a:gd name="connsiteY3632" fmla="*/ 2321798 h 2810796"/>
              <a:gd name="connsiteX3633" fmla="*/ 2593280 w 3531775"/>
              <a:gd name="connsiteY3633" fmla="*/ 2317226 h 2810796"/>
              <a:gd name="connsiteX3634" fmla="*/ 2581088 w 3531775"/>
              <a:gd name="connsiteY3634" fmla="*/ 2310844 h 2810796"/>
              <a:gd name="connsiteX3635" fmla="*/ 2564038 w 3531775"/>
              <a:gd name="connsiteY3635" fmla="*/ 2337038 h 2810796"/>
              <a:gd name="connsiteX3636" fmla="*/ 2547655 w 3531775"/>
              <a:gd name="connsiteY3636" fmla="*/ 2292842 h 2810796"/>
              <a:gd name="connsiteX3637" fmla="*/ 2559085 w 3531775"/>
              <a:gd name="connsiteY3637" fmla="*/ 2295700 h 2810796"/>
              <a:gd name="connsiteX3638" fmla="*/ 2565467 w 3531775"/>
              <a:gd name="connsiteY3638" fmla="*/ 2290842 h 2810796"/>
              <a:gd name="connsiteX3639" fmla="*/ 2566610 w 3531775"/>
              <a:gd name="connsiteY3639" fmla="*/ 2289222 h 2810796"/>
              <a:gd name="connsiteX3640" fmla="*/ 2559371 w 3531775"/>
              <a:gd name="connsiteY3640" fmla="*/ 2279317 h 2810796"/>
              <a:gd name="connsiteX3641" fmla="*/ 2566038 w 3531775"/>
              <a:gd name="connsiteY3641" fmla="*/ 2282365 h 2810796"/>
              <a:gd name="connsiteX3642" fmla="*/ 2572896 w 3531775"/>
              <a:gd name="connsiteY3642" fmla="*/ 2283698 h 2810796"/>
              <a:gd name="connsiteX3643" fmla="*/ 2572325 w 3531775"/>
              <a:gd name="connsiteY3643" fmla="*/ 2277507 h 2810796"/>
              <a:gd name="connsiteX3644" fmla="*/ 2579468 w 3531775"/>
              <a:gd name="connsiteY3644" fmla="*/ 2284079 h 2810796"/>
              <a:gd name="connsiteX3645" fmla="*/ 2587755 w 3531775"/>
              <a:gd name="connsiteY3645" fmla="*/ 2283793 h 2810796"/>
              <a:gd name="connsiteX3646" fmla="*/ 2547655 w 3531775"/>
              <a:gd name="connsiteY3646" fmla="*/ 2292842 h 2810796"/>
              <a:gd name="connsiteX3647" fmla="*/ 2542131 w 3531775"/>
              <a:gd name="connsiteY3647" fmla="*/ 2205307 h 2810796"/>
              <a:gd name="connsiteX3648" fmla="*/ 2540797 w 3531775"/>
              <a:gd name="connsiteY3648" fmla="*/ 2199402 h 2810796"/>
              <a:gd name="connsiteX3649" fmla="*/ 2547655 w 3531775"/>
              <a:gd name="connsiteY3649" fmla="*/ 2204641 h 2810796"/>
              <a:gd name="connsiteX3650" fmla="*/ 2526224 w 3531775"/>
              <a:gd name="connsiteY3650" fmla="*/ 2191496 h 2810796"/>
              <a:gd name="connsiteX3651" fmla="*/ 2532415 w 3531775"/>
              <a:gd name="connsiteY3651" fmla="*/ 2219309 h 2810796"/>
              <a:gd name="connsiteX3652" fmla="*/ 2535273 w 3531775"/>
              <a:gd name="connsiteY3652" fmla="*/ 2212832 h 2810796"/>
              <a:gd name="connsiteX3653" fmla="*/ 2537749 w 3531775"/>
              <a:gd name="connsiteY3653" fmla="*/ 2211784 h 2810796"/>
              <a:gd name="connsiteX3654" fmla="*/ 2530319 w 3531775"/>
              <a:gd name="connsiteY3654" fmla="*/ 2203497 h 2810796"/>
              <a:gd name="connsiteX3655" fmla="*/ 2536320 w 3531775"/>
              <a:gd name="connsiteY3655" fmla="*/ 2205307 h 2810796"/>
              <a:gd name="connsiteX3656" fmla="*/ 2542131 w 3531775"/>
              <a:gd name="connsiteY3656" fmla="*/ 2205307 h 2810796"/>
              <a:gd name="connsiteX3657" fmla="*/ 2508031 w 3531775"/>
              <a:gd name="connsiteY3657" fmla="*/ 2303796 h 2810796"/>
              <a:gd name="connsiteX3658" fmla="*/ 2517366 w 3531775"/>
              <a:gd name="connsiteY3658" fmla="*/ 2306653 h 2810796"/>
              <a:gd name="connsiteX3659" fmla="*/ 2522700 w 3531775"/>
              <a:gd name="connsiteY3659" fmla="*/ 2303034 h 2810796"/>
              <a:gd name="connsiteX3660" fmla="*/ 2523652 w 3531775"/>
              <a:gd name="connsiteY3660" fmla="*/ 2301796 h 2810796"/>
              <a:gd name="connsiteX3661" fmla="*/ 2517842 w 3531775"/>
              <a:gd name="connsiteY3661" fmla="*/ 2293318 h 2810796"/>
              <a:gd name="connsiteX3662" fmla="*/ 2523271 w 3531775"/>
              <a:gd name="connsiteY3662" fmla="*/ 2296080 h 2810796"/>
              <a:gd name="connsiteX3663" fmla="*/ 2528986 w 3531775"/>
              <a:gd name="connsiteY3663" fmla="*/ 2297509 h 2810796"/>
              <a:gd name="connsiteX3664" fmla="*/ 2528605 w 3531775"/>
              <a:gd name="connsiteY3664" fmla="*/ 2292366 h 2810796"/>
              <a:gd name="connsiteX3665" fmla="*/ 2534415 w 3531775"/>
              <a:gd name="connsiteY3665" fmla="*/ 2298176 h 2810796"/>
              <a:gd name="connsiteX3666" fmla="*/ 2541368 w 3531775"/>
              <a:gd name="connsiteY3666" fmla="*/ 2298462 h 2810796"/>
              <a:gd name="connsiteX3667" fmla="*/ 2508031 w 3531775"/>
              <a:gd name="connsiteY3667" fmla="*/ 2303796 h 2810796"/>
              <a:gd name="connsiteX3668" fmla="*/ 2493077 w 3531775"/>
              <a:gd name="connsiteY3668" fmla="*/ 2250646 h 2810796"/>
              <a:gd name="connsiteX3669" fmla="*/ 2501744 w 3531775"/>
              <a:gd name="connsiteY3669" fmla="*/ 2260838 h 2810796"/>
              <a:gd name="connsiteX3670" fmla="*/ 2503650 w 3531775"/>
              <a:gd name="connsiteY3670" fmla="*/ 2255695 h 2810796"/>
              <a:gd name="connsiteX3671" fmla="*/ 2511269 w 3531775"/>
              <a:gd name="connsiteY3671" fmla="*/ 2252742 h 2810796"/>
              <a:gd name="connsiteX3672" fmla="*/ 2508126 w 3531775"/>
              <a:gd name="connsiteY3672" fmla="*/ 2240931 h 2810796"/>
              <a:gd name="connsiteX3673" fmla="*/ 2513936 w 3531775"/>
              <a:gd name="connsiteY3673" fmla="*/ 2245122 h 2810796"/>
              <a:gd name="connsiteX3674" fmla="*/ 2520509 w 3531775"/>
              <a:gd name="connsiteY3674" fmla="*/ 2247884 h 2810796"/>
              <a:gd name="connsiteX3675" fmla="*/ 2521557 w 3531775"/>
              <a:gd name="connsiteY3675" fmla="*/ 2242074 h 2810796"/>
              <a:gd name="connsiteX3676" fmla="*/ 2526986 w 3531775"/>
              <a:gd name="connsiteY3676" fmla="*/ 2249694 h 2810796"/>
              <a:gd name="connsiteX3677" fmla="*/ 2535368 w 3531775"/>
              <a:gd name="connsiteY3677" fmla="*/ 2251408 h 2810796"/>
              <a:gd name="connsiteX3678" fmla="*/ 2493077 w 3531775"/>
              <a:gd name="connsiteY3678" fmla="*/ 2250646 h 2810796"/>
              <a:gd name="connsiteX3679" fmla="*/ 2467550 w 3531775"/>
              <a:gd name="connsiteY3679" fmla="*/ 2270458 h 2810796"/>
              <a:gd name="connsiteX3680" fmla="*/ 2486600 w 3531775"/>
              <a:gd name="connsiteY3680" fmla="*/ 2278078 h 2810796"/>
              <a:gd name="connsiteX3681" fmla="*/ 2482885 w 3531775"/>
              <a:gd name="connsiteY3681" fmla="*/ 2273411 h 2810796"/>
              <a:gd name="connsiteX3682" fmla="*/ 2481837 w 3531775"/>
              <a:gd name="connsiteY3682" fmla="*/ 2265982 h 2810796"/>
              <a:gd name="connsiteX3683" fmla="*/ 2472217 w 3531775"/>
              <a:gd name="connsiteY3683" fmla="*/ 2260743 h 2810796"/>
              <a:gd name="connsiteX3684" fmla="*/ 2476503 w 3531775"/>
              <a:gd name="connsiteY3684" fmla="*/ 2259219 h 2810796"/>
              <a:gd name="connsiteX3685" fmla="*/ 2479837 w 3531775"/>
              <a:gd name="connsiteY3685" fmla="*/ 2256266 h 2810796"/>
              <a:gd name="connsiteX3686" fmla="*/ 2475646 w 3531775"/>
              <a:gd name="connsiteY3686" fmla="*/ 2251885 h 2810796"/>
              <a:gd name="connsiteX3687" fmla="*/ 2482504 w 3531775"/>
              <a:gd name="connsiteY3687" fmla="*/ 2252837 h 2810796"/>
              <a:gd name="connsiteX3688" fmla="*/ 2485457 w 3531775"/>
              <a:gd name="connsiteY3688" fmla="*/ 2247979 h 2810796"/>
              <a:gd name="connsiteX3689" fmla="*/ 2475646 w 3531775"/>
              <a:gd name="connsiteY3689" fmla="*/ 2243884 h 2810796"/>
              <a:gd name="connsiteX3690" fmla="*/ 2467550 w 3531775"/>
              <a:gd name="connsiteY3690" fmla="*/ 2270458 h 2810796"/>
              <a:gd name="connsiteX3691" fmla="*/ 2462883 w 3531775"/>
              <a:gd name="connsiteY3691" fmla="*/ 2216356 h 2810796"/>
              <a:gd name="connsiteX3692" fmla="*/ 2480313 w 3531775"/>
              <a:gd name="connsiteY3692" fmla="*/ 2235121 h 2810796"/>
              <a:gd name="connsiteX3693" fmla="*/ 2479266 w 3531775"/>
              <a:gd name="connsiteY3693" fmla="*/ 2228929 h 2810796"/>
              <a:gd name="connsiteX3694" fmla="*/ 2483361 w 3531775"/>
              <a:gd name="connsiteY3694" fmla="*/ 2222262 h 2810796"/>
              <a:gd name="connsiteX3695" fmla="*/ 2475456 w 3531775"/>
              <a:gd name="connsiteY3695" fmla="*/ 2211689 h 2810796"/>
              <a:gd name="connsiteX3696" fmla="*/ 2481837 w 3531775"/>
              <a:gd name="connsiteY3696" fmla="*/ 2213308 h 2810796"/>
              <a:gd name="connsiteX3697" fmla="*/ 2487933 w 3531775"/>
              <a:gd name="connsiteY3697" fmla="*/ 2213118 h 2810796"/>
              <a:gd name="connsiteX3698" fmla="*/ 2486028 w 3531775"/>
              <a:gd name="connsiteY3698" fmla="*/ 2206736 h 2810796"/>
              <a:gd name="connsiteX3699" fmla="*/ 2493648 w 3531775"/>
              <a:gd name="connsiteY3699" fmla="*/ 2212070 h 2810796"/>
              <a:gd name="connsiteX3700" fmla="*/ 2500697 w 3531775"/>
              <a:gd name="connsiteY3700" fmla="*/ 2209975 h 2810796"/>
              <a:gd name="connsiteX3701" fmla="*/ 2462883 w 3531775"/>
              <a:gd name="connsiteY3701" fmla="*/ 2216356 h 2810796"/>
              <a:gd name="connsiteX3702" fmla="*/ 2457644 w 3531775"/>
              <a:gd name="connsiteY3702" fmla="*/ 2145109 h 2810796"/>
              <a:gd name="connsiteX3703" fmla="*/ 2466311 w 3531775"/>
              <a:gd name="connsiteY3703" fmla="*/ 2150253 h 2810796"/>
              <a:gd name="connsiteX3704" fmla="*/ 2469264 w 3531775"/>
              <a:gd name="connsiteY3704" fmla="*/ 2140156 h 2810796"/>
              <a:gd name="connsiteX3705" fmla="*/ 2463359 w 3531775"/>
              <a:gd name="connsiteY3705" fmla="*/ 2131679 h 2810796"/>
              <a:gd name="connsiteX3706" fmla="*/ 2468312 w 3531775"/>
              <a:gd name="connsiteY3706" fmla="*/ 2133013 h 2810796"/>
              <a:gd name="connsiteX3707" fmla="*/ 2473169 w 3531775"/>
              <a:gd name="connsiteY3707" fmla="*/ 2132917 h 2810796"/>
              <a:gd name="connsiteX3708" fmla="*/ 2471836 w 3531775"/>
              <a:gd name="connsiteY3708" fmla="*/ 2127869 h 2810796"/>
              <a:gd name="connsiteX3709" fmla="*/ 2477742 w 3531775"/>
              <a:gd name="connsiteY3709" fmla="*/ 2132155 h 2810796"/>
              <a:gd name="connsiteX3710" fmla="*/ 2483361 w 3531775"/>
              <a:gd name="connsiteY3710" fmla="*/ 2130631 h 2810796"/>
              <a:gd name="connsiteX3711" fmla="*/ 2457644 w 3531775"/>
              <a:gd name="connsiteY3711" fmla="*/ 2145109 h 2810796"/>
              <a:gd name="connsiteX3712" fmla="*/ 2398113 w 3531775"/>
              <a:gd name="connsiteY3712" fmla="*/ 2093865 h 2810796"/>
              <a:gd name="connsiteX3713" fmla="*/ 2407733 w 3531775"/>
              <a:gd name="connsiteY3713" fmla="*/ 2100723 h 2810796"/>
              <a:gd name="connsiteX3714" fmla="*/ 2407638 w 3531775"/>
              <a:gd name="connsiteY3714" fmla="*/ 2095198 h 2810796"/>
              <a:gd name="connsiteX3715" fmla="*/ 2412495 w 3531775"/>
              <a:gd name="connsiteY3715" fmla="*/ 2089864 h 2810796"/>
              <a:gd name="connsiteX3716" fmla="*/ 2406494 w 3531775"/>
              <a:gd name="connsiteY3716" fmla="*/ 2079577 h 2810796"/>
              <a:gd name="connsiteX3717" fmla="*/ 2412305 w 3531775"/>
              <a:gd name="connsiteY3717" fmla="*/ 2081673 h 2810796"/>
              <a:gd name="connsiteX3718" fmla="*/ 2418115 w 3531775"/>
              <a:gd name="connsiteY3718" fmla="*/ 2082244 h 2810796"/>
              <a:gd name="connsiteX3719" fmla="*/ 2417067 w 3531775"/>
              <a:gd name="connsiteY3719" fmla="*/ 2076339 h 2810796"/>
              <a:gd name="connsiteX3720" fmla="*/ 2423544 w 3531775"/>
              <a:gd name="connsiteY3720" fmla="*/ 2082054 h 2810796"/>
              <a:gd name="connsiteX3721" fmla="*/ 2430497 w 3531775"/>
              <a:gd name="connsiteY3721" fmla="*/ 2081101 h 2810796"/>
              <a:gd name="connsiteX3722" fmla="*/ 2398113 w 3531775"/>
              <a:gd name="connsiteY3722" fmla="*/ 2093865 h 2810796"/>
              <a:gd name="connsiteX3723" fmla="*/ 2282384 w 3531775"/>
              <a:gd name="connsiteY3723" fmla="*/ 1952895 h 2810796"/>
              <a:gd name="connsiteX3724" fmla="*/ 2264001 w 3531775"/>
              <a:gd name="connsiteY3724" fmla="*/ 1975945 h 2810796"/>
              <a:gd name="connsiteX3725" fmla="*/ 2264763 w 3531775"/>
              <a:gd name="connsiteY3725" fmla="*/ 1964134 h 2810796"/>
              <a:gd name="connsiteX3726" fmla="*/ 2264381 w 3531775"/>
              <a:gd name="connsiteY3726" fmla="*/ 1961086 h 2810796"/>
              <a:gd name="connsiteX3727" fmla="*/ 2264572 w 3531775"/>
              <a:gd name="connsiteY3727" fmla="*/ 1956800 h 2810796"/>
              <a:gd name="connsiteX3728" fmla="*/ 2270382 w 3531775"/>
              <a:gd name="connsiteY3728" fmla="*/ 1956229 h 2810796"/>
              <a:gd name="connsiteX3729" fmla="*/ 2268096 w 3531775"/>
              <a:gd name="connsiteY3729" fmla="*/ 1950704 h 2810796"/>
              <a:gd name="connsiteX3730" fmla="*/ 2275621 w 3531775"/>
              <a:gd name="connsiteY3730" fmla="*/ 1954990 h 2810796"/>
              <a:gd name="connsiteX3731" fmla="*/ 2282384 w 3531775"/>
              <a:gd name="connsiteY3731" fmla="*/ 1952895 h 2810796"/>
              <a:gd name="connsiteX3732" fmla="*/ 2317245 w 3531775"/>
              <a:gd name="connsiteY3732" fmla="*/ 1975850 h 2810796"/>
              <a:gd name="connsiteX3733" fmla="*/ 2304482 w 3531775"/>
              <a:gd name="connsiteY3733" fmla="*/ 1994329 h 2810796"/>
              <a:gd name="connsiteX3734" fmla="*/ 2303434 w 3531775"/>
              <a:gd name="connsiteY3734" fmla="*/ 1990137 h 2810796"/>
              <a:gd name="connsiteX3735" fmla="*/ 2305910 w 3531775"/>
              <a:gd name="connsiteY3735" fmla="*/ 1985375 h 2810796"/>
              <a:gd name="connsiteX3736" fmla="*/ 2300767 w 3531775"/>
              <a:gd name="connsiteY3736" fmla="*/ 1980327 h 2810796"/>
              <a:gd name="connsiteX3737" fmla="*/ 2304196 w 3531775"/>
              <a:gd name="connsiteY3737" fmla="*/ 1979279 h 2810796"/>
              <a:gd name="connsiteX3738" fmla="*/ 2308482 w 3531775"/>
              <a:gd name="connsiteY3738" fmla="*/ 1978708 h 2810796"/>
              <a:gd name="connsiteX3739" fmla="*/ 2306672 w 3531775"/>
              <a:gd name="connsiteY3739" fmla="*/ 1974421 h 2810796"/>
              <a:gd name="connsiteX3740" fmla="*/ 2312388 w 3531775"/>
              <a:gd name="connsiteY3740" fmla="*/ 1977660 h 2810796"/>
              <a:gd name="connsiteX3741" fmla="*/ 2317245 w 3531775"/>
              <a:gd name="connsiteY3741" fmla="*/ 1975850 h 2810796"/>
              <a:gd name="connsiteX3742" fmla="*/ 2354393 w 3531775"/>
              <a:gd name="connsiteY3742" fmla="*/ 2060718 h 2810796"/>
              <a:gd name="connsiteX3743" fmla="*/ 2361441 w 3531775"/>
              <a:gd name="connsiteY3743" fmla="*/ 2067862 h 2810796"/>
              <a:gd name="connsiteX3744" fmla="*/ 2362489 w 3531775"/>
              <a:gd name="connsiteY3744" fmla="*/ 2063575 h 2810796"/>
              <a:gd name="connsiteX3745" fmla="*/ 2367823 w 3531775"/>
              <a:gd name="connsiteY3745" fmla="*/ 2060432 h 2810796"/>
              <a:gd name="connsiteX3746" fmla="*/ 2364584 w 3531775"/>
              <a:gd name="connsiteY3746" fmla="*/ 2051288 h 2810796"/>
              <a:gd name="connsiteX3747" fmla="*/ 2369252 w 3531775"/>
              <a:gd name="connsiteY3747" fmla="*/ 2054050 h 2810796"/>
              <a:gd name="connsiteX3748" fmla="*/ 2374300 w 3531775"/>
              <a:gd name="connsiteY3748" fmla="*/ 2055670 h 2810796"/>
              <a:gd name="connsiteX3749" fmla="*/ 2374586 w 3531775"/>
              <a:gd name="connsiteY3749" fmla="*/ 2050907 h 2810796"/>
              <a:gd name="connsiteX3750" fmla="*/ 2379158 w 3531775"/>
              <a:gd name="connsiteY3750" fmla="*/ 2056622 h 2810796"/>
              <a:gd name="connsiteX3751" fmla="*/ 2385444 w 3531775"/>
              <a:gd name="connsiteY3751" fmla="*/ 2057289 h 2810796"/>
              <a:gd name="connsiteX3752" fmla="*/ 2354393 w 3531775"/>
              <a:gd name="connsiteY3752" fmla="*/ 2060718 h 2810796"/>
              <a:gd name="connsiteX3753" fmla="*/ 2343630 w 3531775"/>
              <a:gd name="connsiteY3753" fmla="*/ 2026904 h 2810796"/>
              <a:gd name="connsiteX3754" fmla="*/ 2346773 w 3531775"/>
              <a:gd name="connsiteY3754" fmla="*/ 2021665 h 2810796"/>
              <a:gd name="connsiteX3755" fmla="*/ 2347249 w 3531775"/>
              <a:gd name="connsiteY3755" fmla="*/ 2020141 h 2810796"/>
              <a:gd name="connsiteX3756" fmla="*/ 2340391 w 3531775"/>
              <a:gd name="connsiteY3756" fmla="*/ 2013569 h 2810796"/>
              <a:gd name="connsiteX3757" fmla="*/ 2345439 w 3531775"/>
              <a:gd name="connsiteY3757" fmla="*/ 2014617 h 2810796"/>
              <a:gd name="connsiteX3758" fmla="*/ 2350297 w 3531775"/>
              <a:gd name="connsiteY3758" fmla="*/ 2014331 h 2810796"/>
              <a:gd name="connsiteX3759" fmla="*/ 2348583 w 3531775"/>
              <a:gd name="connsiteY3759" fmla="*/ 2009378 h 2810796"/>
              <a:gd name="connsiteX3760" fmla="*/ 2354774 w 3531775"/>
              <a:gd name="connsiteY3760" fmla="*/ 2013474 h 2810796"/>
              <a:gd name="connsiteX3761" fmla="*/ 2360298 w 3531775"/>
              <a:gd name="connsiteY3761" fmla="*/ 2011759 h 2810796"/>
              <a:gd name="connsiteX3762" fmla="*/ 2352964 w 3531775"/>
              <a:gd name="connsiteY3762" fmla="*/ 2004139 h 2810796"/>
              <a:gd name="connsiteX3763" fmla="*/ 2335819 w 3531775"/>
              <a:gd name="connsiteY3763" fmla="*/ 2027190 h 2810796"/>
              <a:gd name="connsiteX3764" fmla="*/ 2343630 w 3531775"/>
              <a:gd name="connsiteY3764" fmla="*/ 2026904 h 2810796"/>
              <a:gd name="connsiteX3765" fmla="*/ 2306387 w 3531775"/>
              <a:gd name="connsiteY3765" fmla="*/ 2061480 h 2810796"/>
              <a:gd name="connsiteX3766" fmla="*/ 2322293 w 3531775"/>
              <a:gd name="connsiteY3766" fmla="*/ 2078244 h 2810796"/>
              <a:gd name="connsiteX3767" fmla="*/ 2321531 w 3531775"/>
              <a:gd name="connsiteY3767" fmla="*/ 2072433 h 2810796"/>
              <a:gd name="connsiteX3768" fmla="*/ 2325627 w 3531775"/>
              <a:gd name="connsiteY3768" fmla="*/ 2066052 h 2810796"/>
              <a:gd name="connsiteX3769" fmla="*/ 2318293 w 3531775"/>
              <a:gd name="connsiteY3769" fmla="*/ 2056336 h 2810796"/>
              <a:gd name="connsiteX3770" fmla="*/ 2324294 w 3531775"/>
              <a:gd name="connsiteY3770" fmla="*/ 2057575 h 2810796"/>
              <a:gd name="connsiteX3771" fmla="*/ 2330104 w 3531775"/>
              <a:gd name="connsiteY3771" fmla="*/ 2057193 h 2810796"/>
              <a:gd name="connsiteX3772" fmla="*/ 2328294 w 3531775"/>
              <a:gd name="connsiteY3772" fmla="*/ 2051097 h 2810796"/>
              <a:gd name="connsiteX3773" fmla="*/ 2335533 w 3531775"/>
              <a:gd name="connsiteY3773" fmla="*/ 2055955 h 2810796"/>
              <a:gd name="connsiteX3774" fmla="*/ 2342296 w 3531775"/>
              <a:gd name="connsiteY3774" fmla="*/ 2053860 h 2810796"/>
              <a:gd name="connsiteX3775" fmla="*/ 2333723 w 3531775"/>
              <a:gd name="connsiteY3775" fmla="*/ 2044620 h 2810796"/>
              <a:gd name="connsiteX3776" fmla="*/ 2306387 w 3531775"/>
              <a:gd name="connsiteY3776" fmla="*/ 2061480 h 2810796"/>
              <a:gd name="connsiteX3777" fmla="*/ 2301624 w 3531775"/>
              <a:gd name="connsiteY3777" fmla="*/ 2019475 h 2810796"/>
              <a:gd name="connsiteX3778" fmla="*/ 2298005 w 3531775"/>
              <a:gd name="connsiteY3778" fmla="*/ 2012807 h 2810796"/>
              <a:gd name="connsiteX3779" fmla="*/ 2307244 w 3531775"/>
              <a:gd name="connsiteY3779" fmla="*/ 2016712 h 2810796"/>
              <a:gd name="connsiteX3780" fmla="*/ 2314102 w 3531775"/>
              <a:gd name="connsiteY3780" fmla="*/ 2012521 h 2810796"/>
              <a:gd name="connsiteX3781" fmla="*/ 2279622 w 3531775"/>
              <a:gd name="connsiteY3781" fmla="*/ 2008902 h 2810796"/>
              <a:gd name="connsiteX3782" fmla="*/ 2296290 w 3531775"/>
              <a:gd name="connsiteY3782" fmla="*/ 2039667 h 2810796"/>
              <a:gd name="connsiteX3783" fmla="*/ 2297052 w 3531775"/>
              <a:gd name="connsiteY3783" fmla="*/ 2030809 h 2810796"/>
              <a:gd name="connsiteX3784" fmla="*/ 2299243 w 3531775"/>
              <a:gd name="connsiteY3784" fmla="*/ 2028714 h 2810796"/>
              <a:gd name="connsiteX3785" fmla="*/ 2288575 w 3531775"/>
              <a:gd name="connsiteY3785" fmla="*/ 2021475 h 2810796"/>
              <a:gd name="connsiteX3786" fmla="*/ 2295433 w 3531775"/>
              <a:gd name="connsiteY3786" fmla="*/ 2021379 h 2810796"/>
              <a:gd name="connsiteX3787" fmla="*/ 2301624 w 3531775"/>
              <a:gd name="connsiteY3787" fmla="*/ 2019475 h 2810796"/>
              <a:gd name="connsiteX3788" fmla="*/ 2273716 w 3531775"/>
              <a:gd name="connsiteY3788" fmla="*/ 2071862 h 2810796"/>
              <a:gd name="connsiteX3789" fmla="*/ 2286289 w 3531775"/>
              <a:gd name="connsiteY3789" fmla="*/ 2084721 h 2810796"/>
              <a:gd name="connsiteX3790" fmla="*/ 2288861 w 3531775"/>
              <a:gd name="connsiteY3790" fmla="*/ 2074910 h 2810796"/>
              <a:gd name="connsiteX3791" fmla="*/ 2283051 w 3531775"/>
              <a:gd name="connsiteY3791" fmla="*/ 2067385 h 2810796"/>
              <a:gd name="connsiteX3792" fmla="*/ 2287813 w 3531775"/>
              <a:gd name="connsiteY3792" fmla="*/ 2068147 h 2810796"/>
              <a:gd name="connsiteX3793" fmla="*/ 2292385 w 3531775"/>
              <a:gd name="connsiteY3793" fmla="*/ 2067671 h 2810796"/>
              <a:gd name="connsiteX3794" fmla="*/ 2290956 w 3531775"/>
              <a:gd name="connsiteY3794" fmla="*/ 2062908 h 2810796"/>
              <a:gd name="connsiteX3795" fmla="*/ 2296671 w 3531775"/>
              <a:gd name="connsiteY3795" fmla="*/ 2066528 h 2810796"/>
              <a:gd name="connsiteX3796" fmla="*/ 2302005 w 3531775"/>
              <a:gd name="connsiteY3796" fmla="*/ 2064623 h 2810796"/>
              <a:gd name="connsiteX3797" fmla="*/ 2295243 w 3531775"/>
              <a:gd name="connsiteY3797" fmla="*/ 2057575 h 2810796"/>
              <a:gd name="connsiteX3798" fmla="*/ 2273716 w 3531775"/>
              <a:gd name="connsiteY3798" fmla="*/ 2071862 h 2810796"/>
              <a:gd name="connsiteX3799" fmla="*/ 2239140 w 3531775"/>
              <a:gd name="connsiteY3799" fmla="*/ 2040525 h 2810796"/>
              <a:gd name="connsiteX3800" fmla="*/ 2249713 w 3531775"/>
              <a:gd name="connsiteY3800" fmla="*/ 2046716 h 2810796"/>
              <a:gd name="connsiteX3801" fmla="*/ 2252571 w 3531775"/>
              <a:gd name="connsiteY3801" fmla="*/ 2040620 h 2810796"/>
              <a:gd name="connsiteX3802" fmla="*/ 2246951 w 3531775"/>
              <a:gd name="connsiteY3802" fmla="*/ 2035953 h 2810796"/>
              <a:gd name="connsiteX3803" fmla="*/ 2251047 w 3531775"/>
              <a:gd name="connsiteY3803" fmla="*/ 2036238 h 2810796"/>
              <a:gd name="connsiteX3804" fmla="*/ 2254952 w 3531775"/>
              <a:gd name="connsiteY3804" fmla="*/ 2035381 h 2810796"/>
              <a:gd name="connsiteX3805" fmla="*/ 2253523 w 3531775"/>
              <a:gd name="connsiteY3805" fmla="*/ 2031381 h 2810796"/>
              <a:gd name="connsiteX3806" fmla="*/ 2258571 w 3531775"/>
              <a:gd name="connsiteY3806" fmla="*/ 2034143 h 2810796"/>
              <a:gd name="connsiteX3807" fmla="*/ 2263048 w 3531775"/>
              <a:gd name="connsiteY3807" fmla="*/ 2032143 h 2810796"/>
              <a:gd name="connsiteX3808" fmla="*/ 2239140 w 3531775"/>
              <a:gd name="connsiteY3808" fmla="*/ 2040525 h 2810796"/>
              <a:gd name="connsiteX3809" fmla="*/ 2239521 w 3531775"/>
              <a:gd name="connsiteY3809" fmla="*/ 2011474 h 2810796"/>
              <a:gd name="connsiteX3810" fmla="*/ 2248380 w 3531775"/>
              <a:gd name="connsiteY3810" fmla="*/ 2018236 h 2810796"/>
              <a:gd name="connsiteX3811" fmla="*/ 2249142 w 3531775"/>
              <a:gd name="connsiteY3811" fmla="*/ 2012997 h 2810796"/>
              <a:gd name="connsiteX3812" fmla="*/ 2254952 w 3531775"/>
              <a:gd name="connsiteY3812" fmla="*/ 2008140 h 2810796"/>
              <a:gd name="connsiteX3813" fmla="*/ 2249999 w 3531775"/>
              <a:gd name="connsiteY3813" fmla="*/ 1998138 h 2810796"/>
              <a:gd name="connsiteX3814" fmla="*/ 2255809 w 3531775"/>
              <a:gd name="connsiteY3814" fmla="*/ 2000425 h 2810796"/>
              <a:gd name="connsiteX3815" fmla="*/ 2261905 w 3531775"/>
              <a:gd name="connsiteY3815" fmla="*/ 2001282 h 2810796"/>
              <a:gd name="connsiteX3816" fmla="*/ 2261619 w 3531775"/>
              <a:gd name="connsiteY3816" fmla="*/ 1995567 h 2810796"/>
              <a:gd name="connsiteX3817" fmla="*/ 2267715 w 3531775"/>
              <a:gd name="connsiteY3817" fmla="*/ 2001377 h 2810796"/>
              <a:gd name="connsiteX3818" fmla="*/ 2275240 w 3531775"/>
              <a:gd name="connsiteY3818" fmla="*/ 2001091 h 2810796"/>
              <a:gd name="connsiteX3819" fmla="*/ 2239521 w 3531775"/>
              <a:gd name="connsiteY3819" fmla="*/ 2011474 h 2810796"/>
              <a:gd name="connsiteX3820" fmla="*/ 2200659 w 3531775"/>
              <a:gd name="connsiteY3820" fmla="*/ 2018427 h 2810796"/>
              <a:gd name="connsiteX3821" fmla="*/ 2214471 w 3531775"/>
              <a:gd name="connsiteY3821" fmla="*/ 2031000 h 2810796"/>
              <a:gd name="connsiteX3822" fmla="*/ 2215804 w 3531775"/>
              <a:gd name="connsiteY3822" fmla="*/ 2019570 h 2810796"/>
              <a:gd name="connsiteX3823" fmla="*/ 2210851 w 3531775"/>
              <a:gd name="connsiteY3823" fmla="*/ 2012236 h 2810796"/>
              <a:gd name="connsiteX3824" fmla="*/ 2216090 w 3531775"/>
              <a:gd name="connsiteY3824" fmla="*/ 2012616 h 2810796"/>
              <a:gd name="connsiteX3825" fmla="*/ 2221233 w 3531775"/>
              <a:gd name="connsiteY3825" fmla="*/ 2011569 h 2810796"/>
              <a:gd name="connsiteX3826" fmla="*/ 2219519 w 3531775"/>
              <a:gd name="connsiteY3826" fmla="*/ 2006520 h 2810796"/>
              <a:gd name="connsiteX3827" fmla="*/ 2225996 w 3531775"/>
              <a:gd name="connsiteY3827" fmla="*/ 2010045 h 2810796"/>
              <a:gd name="connsiteX3828" fmla="*/ 2231997 w 3531775"/>
              <a:gd name="connsiteY3828" fmla="*/ 2007568 h 2810796"/>
              <a:gd name="connsiteX3829" fmla="*/ 2200659 w 3531775"/>
              <a:gd name="connsiteY3829" fmla="*/ 2018427 h 2810796"/>
              <a:gd name="connsiteX3830" fmla="*/ 2200755 w 3531775"/>
              <a:gd name="connsiteY3830" fmla="*/ 1980422 h 2810796"/>
              <a:gd name="connsiteX3831" fmla="*/ 2218471 w 3531775"/>
              <a:gd name="connsiteY3831" fmla="*/ 1992042 h 2810796"/>
              <a:gd name="connsiteX3832" fmla="*/ 2216756 w 3531775"/>
              <a:gd name="connsiteY3832" fmla="*/ 1986804 h 2810796"/>
              <a:gd name="connsiteX3833" fmla="*/ 2219328 w 3531775"/>
              <a:gd name="connsiteY3833" fmla="*/ 1979755 h 2810796"/>
              <a:gd name="connsiteX3834" fmla="*/ 2210565 w 3531775"/>
              <a:gd name="connsiteY3834" fmla="*/ 1972421 h 2810796"/>
              <a:gd name="connsiteX3835" fmla="*/ 2216376 w 3531775"/>
              <a:gd name="connsiteY3835" fmla="*/ 1972135 h 2810796"/>
              <a:gd name="connsiteX3836" fmla="*/ 2221709 w 3531775"/>
              <a:gd name="connsiteY3836" fmla="*/ 1970325 h 2810796"/>
              <a:gd name="connsiteX3837" fmla="*/ 2218757 w 3531775"/>
              <a:gd name="connsiteY3837" fmla="*/ 1965087 h 2810796"/>
              <a:gd name="connsiteX3838" fmla="*/ 2226567 w 3531775"/>
              <a:gd name="connsiteY3838" fmla="*/ 1967944 h 2810796"/>
              <a:gd name="connsiteX3839" fmla="*/ 2232473 w 3531775"/>
              <a:gd name="connsiteY3839" fmla="*/ 1964420 h 2810796"/>
              <a:gd name="connsiteX3840" fmla="*/ 2222472 w 3531775"/>
              <a:gd name="connsiteY3840" fmla="*/ 1957657 h 2810796"/>
              <a:gd name="connsiteX3841" fmla="*/ 2200755 w 3531775"/>
              <a:gd name="connsiteY3841" fmla="*/ 1980422 h 2810796"/>
              <a:gd name="connsiteX3842" fmla="*/ 2199707 w 3531775"/>
              <a:gd name="connsiteY3842" fmla="*/ 1941274 h 2810796"/>
              <a:gd name="connsiteX3843" fmla="*/ 2208279 w 3531775"/>
              <a:gd name="connsiteY3843" fmla="*/ 1945656 h 2810796"/>
              <a:gd name="connsiteX3844" fmla="*/ 2211994 w 3531775"/>
              <a:gd name="connsiteY3844" fmla="*/ 1936797 h 2810796"/>
              <a:gd name="connsiteX3845" fmla="*/ 2206089 w 3531775"/>
              <a:gd name="connsiteY3845" fmla="*/ 1929368 h 2810796"/>
              <a:gd name="connsiteX3846" fmla="*/ 2211327 w 3531775"/>
              <a:gd name="connsiteY3846" fmla="*/ 1930511 h 2810796"/>
              <a:gd name="connsiteX3847" fmla="*/ 2216566 w 3531775"/>
              <a:gd name="connsiteY3847" fmla="*/ 1930511 h 2810796"/>
              <a:gd name="connsiteX3848" fmla="*/ 2215328 w 3531775"/>
              <a:gd name="connsiteY3848" fmla="*/ 1925939 h 2810796"/>
              <a:gd name="connsiteX3849" fmla="*/ 2221519 w 3531775"/>
              <a:gd name="connsiteY3849" fmla="*/ 1929940 h 2810796"/>
              <a:gd name="connsiteX3850" fmla="*/ 2227710 w 3531775"/>
              <a:gd name="connsiteY3850" fmla="*/ 1928892 h 2810796"/>
              <a:gd name="connsiteX3851" fmla="*/ 2199707 w 3531775"/>
              <a:gd name="connsiteY3851" fmla="*/ 1941274 h 2810796"/>
              <a:gd name="connsiteX3852" fmla="*/ 2168560 w 3531775"/>
              <a:gd name="connsiteY3852" fmla="*/ 2004425 h 2810796"/>
              <a:gd name="connsiteX3853" fmla="*/ 2175323 w 3531775"/>
              <a:gd name="connsiteY3853" fmla="*/ 2007949 h 2810796"/>
              <a:gd name="connsiteX3854" fmla="*/ 2179038 w 3531775"/>
              <a:gd name="connsiteY3854" fmla="*/ 1999091 h 2810796"/>
              <a:gd name="connsiteX3855" fmla="*/ 2174656 w 3531775"/>
              <a:gd name="connsiteY3855" fmla="*/ 1992328 h 2810796"/>
              <a:gd name="connsiteX3856" fmla="*/ 2178942 w 3531775"/>
              <a:gd name="connsiteY3856" fmla="*/ 1992995 h 2810796"/>
              <a:gd name="connsiteX3857" fmla="*/ 2183324 w 3531775"/>
              <a:gd name="connsiteY3857" fmla="*/ 1992614 h 2810796"/>
              <a:gd name="connsiteX3858" fmla="*/ 2182657 w 3531775"/>
              <a:gd name="connsiteY3858" fmla="*/ 1988328 h 2810796"/>
              <a:gd name="connsiteX3859" fmla="*/ 2187515 w 3531775"/>
              <a:gd name="connsiteY3859" fmla="*/ 1991757 h 2810796"/>
              <a:gd name="connsiteX3860" fmla="*/ 2192849 w 3531775"/>
              <a:gd name="connsiteY3860" fmla="*/ 1990233 h 2810796"/>
              <a:gd name="connsiteX3861" fmla="*/ 2168560 w 3531775"/>
              <a:gd name="connsiteY3861" fmla="*/ 2004425 h 2810796"/>
              <a:gd name="connsiteX3862" fmla="*/ 2155511 w 3531775"/>
              <a:gd name="connsiteY3862" fmla="*/ 1962610 h 2810796"/>
              <a:gd name="connsiteX3863" fmla="*/ 2173894 w 3531775"/>
              <a:gd name="connsiteY3863" fmla="*/ 1970992 h 2810796"/>
              <a:gd name="connsiteX3864" fmla="*/ 2171513 w 3531775"/>
              <a:gd name="connsiteY3864" fmla="*/ 1966134 h 2810796"/>
              <a:gd name="connsiteX3865" fmla="*/ 2172942 w 3531775"/>
              <a:gd name="connsiteY3865" fmla="*/ 1958895 h 2810796"/>
              <a:gd name="connsiteX3866" fmla="*/ 2163512 w 3531775"/>
              <a:gd name="connsiteY3866" fmla="*/ 1953180 h 2810796"/>
              <a:gd name="connsiteX3867" fmla="*/ 2169036 w 3531775"/>
              <a:gd name="connsiteY3867" fmla="*/ 1951847 h 2810796"/>
              <a:gd name="connsiteX3868" fmla="*/ 2173894 w 3531775"/>
              <a:gd name="connsiteY3868" fmla="*/ 1949180 h 2810796"/>
              <a:gd name="connsiteX3869" fmla="*/ 2170275 w 3531775"/>
              <a:gd name="connsiteY3869" fmla="*/ 1944513 h 2810796"/>
              <a:gd name="connsiteX3870" fmla="*/ 2178180 w 3531775"/>
              <a:gd name="connsiteY3870" fmla="*/ 1946132 h 2810796"/>
              <a:gd name="connsiteX3871" fmla="*/ 2183419 w 3531775"/>
              <a:gd name="connsiteY3871" fmla="*/ 1941750 h 2810796"/>
              <a:gd name="connsiteX3872" fmla="*/ 2155511 w 3531775"/>
              <a:gd name="connsiteY3872" fmla="*/ 1962610 h 2810796"/>
              <a:gd name="connsiteX3873" fmla="*/ 2156177 w 3531775"/>
              <a:gd name="connsiteY3873" fmla="*/ 1913937 h 2810796"/>
              <a:gd name="connsiteX3874" fmla="*/ 2171513 w 3531775"/>
              <a:gd name="connsiteY3874" fmla="*/ 1916700 h 2810796"/>
              <a:gd name="connsiteX3875" fmla="*/ 2167226 w 3531775"/>
              <a:gd name="connsiteY3875" fmla="*/ 1913271 h 2810796"/>
              <a:gd name="connsiteX3876" fmla="*/ 2172275 w 3531775"/>
              <a:gd name="connsiteY3876" fmla="*/ 1910794 h 2810796"/>
              <a:gd name="connsiteX3877" fmla="*/ 2163035 w 3531775"/>
              <a:gd name="connsiteY3877" fmla="*/ 1906222 h 2810796"/>
              <a:gd name="connsiteX3878" fmla="*/ 2174275 w 3531775"/>
              <a:gd name="connsiteY3878" fmla="*/ 1905270 h 2810796"/>
              <a:gd name="connsiteX3879" fmla="*/ 2168560 w 3531775"/>
              <a:gd name="connsiteY3879" fmla="*/ 1899174 h 2810796"/>
              <a:gd name="connsiteX3880" fmla="*/ 2175989 w 3531775"/>
              <a:gd name="connsiteY3880" fmla="*/ 1900317 h 2810796"/>
              <a:gd name="connsiteX3881" fmla="*/ 2180371 w 3531775"/>
              <a:gd name="connsiteY3881" fmla="*/ 1896697 h 2810796"/>
              <a:gd name="connsiteX3882" fmla="*/ 2156177 w 3531775"/>
              <a:gd name="connsiteY3882" fmla="*/ 1913937 h 2810796"/>
              <a:gd name="connsiteX3883" fmla="*/ 1713074 w 3531775"/>
              <a:gd name="connsiteY3883" fmla="*/ 2275316 h 2810796"/>
              <a:gd name="connsiteX3884" fmla="*/ 1708883 w 3531775"/>
              <a:gd name="connsiteY3884" fmla="*/ 2277412 h 2810796"/>
              <a:gd name="connsiteX3885" fmla="*/ 1703549 w 3531775"/>
              <a:gd name="connsiteY3885" fmla="*/ 2275792 h 2810796"/>
              <a:gd name="connsiteX3886" fmla="*/ 1702121 w 3531775"/>
              <a:gd name="connsiteY3886" fmla="*/ 2275792 h 2810796"/>
              <a:gd name="connsiteX3887" fmla="*/ 1698977 w 3531775"/>
              <a:gd name="connsiteY3887" fmla="*/ 2282460 h 2810796"/>
              <a:gd name="connsiteX3888" fmla="*/ 1697454 w 3531775"/>
              <a:gd name="connsiteY3888" fmla="*/ 2278936 h 2810796"/>
              <a:gd name="connsiteX3889" fmla="*/ 1696406 w 3531775"/>
              <a:gd name="connsiteY3889" fmla="*/ 2274459 h 2810796"/>
              <a:gd name="connsiteX3890" fmla="*/ 1692215 w 3531775"/>
              <a:gd name="connsiteY3890" fmla="*/ 2277316 h 2810796"/>
              <a:gd name="connsiteX3891" fmla="*/ 1694786 w 3531775"/>
              <a:gd name="connsiteY3891" fmla="*/ 2270554 h 2810796"/>
              <a:gd name="connsiteX3892" fmla="*/ 1692119 w 3531775"/>
              <a:gd name="connsiteY3892" fmla="*/ 2265982 h 2810796"/>
              <a:gd name="connsiteX3893" fmla="*/ 1713074 w 3531775"/>
              <a:gd name="connsiteY3893" fmla="*/ 2275316 h 2810796"/>
              <a:gd name="connsiteX3894" fmla="*/ 1714694 w 3531775"/>
              <a:gd name="connsiteY3894" fmla="*/ 2323989 h 2810796"/>
              <a:gd name="connsiteX3895" fmla="*/ 1709455 w 3531775"/>
              <a:gd name="connsiteY3895" fmla="*/ 2325989 h 2810796"/>
              <a:gd name="connsiteX3896" fmla="*/ 1707169 w 3531775"/>
              <a:gd name="connsiteY3896" fmla="*/ 2320179 h 2810796"/>
              <a:gd name="connsiteX3897" fmla="*/ 1701168 w 3531775"/>
              <a:gd name="connsiteY3897" fmla="*/ 2325322 h 2810796"/>
              <a:gd name="connsiteX3898" fmla="*/ 1704216 w 3531775"/>
              <a:gd name="connsiteY3898" fmla="*/ 2315226 h 2810796"/>
              <a:gd name="connsiteX3899" fmla="*/ 1699739 w 3531775"/>
              <a:gd name="connsiteY3899" fmla="*/ 2309511 h 2810796"/>
              <a:gd name="connsiteX3900" fmla="*/ 1719075 w 3531775"/>
              <a:gd name="connsiteY3900" fmla="*/ 2342658 h 2810796"/>
              <a:gd name="connsiteX3901" fmla="*/ 1726790 w 3531775"/>
              <a:gd name="connsiteY3901" fmla="*/ 2320274 h 2810796"/>
              <a:gd name="connsiteX3902" fmla="*/ 1718408 w 3531775"/>
              <a:gd name="connsiteY3902" fmla="*/ 2321893 h 2810796"/>
              <a:gd name="connsiteX3903" fmla="*/ 1714694 w 3531775"/>
              <a:gd name="connsiteY3903" fmla="*/ 2323989 h 2810796"/>
              <a:gd name="connsiteX3904" fmla="*/ 1747745 w 3531775"/>
              <a:gd name="connsiteY3904" fmla="*/ 2282936 h 2810796"/>
              <a:gd name="connsiteX3905" fmla="*/ 1739840 w 3531775"/>
              <a:gd name="connsiteY3905" fmla="*/ 2293318 h 2810796"/>
              <a:gd name="connsiteX3906" fmla="*/ 1740125 w 3531775"/>
              <a:gd name="connsiteY3906" fmla="*/ 2287032 h 2810796"/>
              <a:gd name="connsiteX3907" fmla="*/ 1738792 w 3531775"/>
              <a:gd name="connsiteY3907" fmla="*/ 2281412 h 2810796"/>
              <a:gd name="connsiteX3908" fmla="*/ 1736792 w 3531775"/>
              <a:gd name="connsiteY3908" fmla="*/ 2276554 h 2810796"/>
              <a:gd name="connsiteX3909" fmla="*/ 1729458 w 3531775"/>
              <a:gd name="connsiteY3909" fmla="*/ 2302176 h 2810796"/>
              <a:gd name="connsiteX3910" fmla="*/ 1759556 w 3531775"/>
              <a:gd name="connsiteY3910" fmla="*/ 2282079 h 2810796"/>
              <a:gd name="connsiteX3911" fmla="*/ 1754318 w 3531775"/>
              <a:gd name="connsiteY3911" fmla="*/ 2284841 h 2810796"/>
              <a:gd name="connsiteX3912" fmla="*/ 1747745 w 3531775"/>
              <a:gd name="connsiteY3912" fmla="*/ 2282936 h 2810796"/>
              <a:gd name="connsiteX3913" fmla="*/ 1728124 w 3531775"/>
              <a:gd name="connsiteY3913" fmla="*/ 2228929 h 2810796"/>
              <a:gd name="connsiteX3914" fmla="*/ 1742697 w 3531775"/>
              <a:gd name="connsiteY3914" fmla="*/ 2248075 h 2810796"/>
              <a:gd name="connsiteX3915" fmla="*/ 1734696 w 3531775"/>
              <a:gd name="connsiteY3915" fmla="*/ 2244455 h 2810796"/>
              <a:gd name="connsiteX3916" fmla="*/ 1733458 w 3531775"/>
              <a:gd name="connsiteY3916" fmla="*/ 2243788 h 2810796"/>
              <a:gd name="connsiteX3917" fmla="*/ 1727171 w 3531775"/>
              <a:gd name="connsiteY3917" fmla="*/ 2250361 h 2810796"/>
              <a:gd name="connsiteX3918" fmla="*/ 1728695 w 3531775"/>
              <a:gd name="connsiteY3918" fmla="*/ 2245122 h 2810796"/>
              <a:gd name="connsiteX3919" fmla="*/ 1729076 w 3531775"/>
              <a:gd name="connsiteY3919" fmla="*/ 2239883 h 2810796"/>
              <a:gd name="connsiteX3920" fmla="*/ 1724790 w 3531775"/>
              <a:gd name="connsiteY3920" fmla="*/ 2241121 h 2810796"/>
              <a:gd name="connsiteX3921" fmla="*/ 1728886 w 3531775"/>
              <a:gd name="connsiteY3921" fmla="*/ 2235025 h 2810796"/>
              <a:gd name="connsiteX3922" fmla="*/ 1728124 w 3531775"/>
              <a:gd name="connsiteY3922" fmla="*/ 2228929 h 2810796"/>
              <a:gd name="connsiteX3923" fmla="*/ 1756604 w 3531775"/>
              <a:gd name="connsiteY3923" fmla="*/ 2195973 h 2810796"/>
              <a:gd name="connsiteX3924" fmla="*/ 1750698 w 3531775"/>
              <a:gd name="connsiteY3924" fmla="*/ 2193306 h 2810796"/>
              <a:gd name="connsiteX3925" fmla="*/ 1744983 w 3531775"/>
              <a:gd name="connsiteY3925" fmla="*/ 2200735 h 2810796"/>
              <a:gd name="connsiteX3926" fmla="*/ 1743554 w 3531775"/>
              <a:gd name="connsiteY3926" fmla="*/ 2196259 h 2810796"/>
              <a:gd name="connsiteX3927" fmla="*/ 1742602 w 3531775"/>
              <a:gd name="connsiteY3927" fmla="*/ 2190734 h 2810796"/>
              <a:gd name="connsiteX3928" fmla="*/ 1737649 w 3531775"/>
              <a:gd name="connsiteY3928" fmla="*/ 2193687 h 2810796"/>
              <a:gd name="connsiteX3929" fmla="*/ 1741078 w 3531775"/>
              <a:gd name="connsiteY3929" fmla="*/ 2185781 h 2810796"/>
              <a:gd name="connsiteX3930" fmla="*/ 1738601 w 3531775"/>
              <a:gd name="connsiteY3930" fmla="*/ 2179685 h 2810796"/>
              <a:gd name="connsiteX3931" fmla="*/ 1729838 w 3531775"/>
              <a:gd name="connsiteY3931" fmla="*/ 2199973 h 2810796"/>
              <a:gd name="connsiteX3932" fmla="*/ 1757842 w 3531775"/>
              <a:gd name="connsiteY3932" fmla="*/ 2205117 h 2810796"/>
              <a:gd name="connsiteX3933" fmla="*/ 1756604 w 3531775"/>
              <a:gd name="connsiteY3933" fmla="*/ 2195973 h 2810796"/>
              <a:gd name="connsiteX3934" fmla="*/ 1762700 w 3531775"/>
              <a:gd name="connsiteY3934" fmla="*/ 2222452 h 2810796"/>
              <a:gd name="connsiteX3935" fmla="*/ 1757842 w 3531775"/>
              <a:gd name="connsiteY3935" fmla="*/ 2218738 h 2810796"/>
              <a:gd name="connsiteX3936" fmla="*/ 1753556 w 3531775"/>
              <a:gd name="connsiteY3936" fmla="*/ 2230834 h 2810796"/>
              <a:gd name="connsiteX3937" fmla="*/ 1787846 w 3531775"/>
              <a:gd name="connsiteY3937" fmla="*/ 2229977 h 2810796"/>
              <a:gd name="connsiteX3938" fmla="*/ 1788131 w 3531775"/>
              <a:gd name="connsiteY3938" fmla="*/ 2218642 h 2810796"/>
              <a:gd name="connsiteX3939" fmla="*/ 1783369 w 3531775"/>
              <a:gd name="connsiteY3939" fmla="*/ 2222929 h 2810796"/>
              <a:gd name="connsiteX3940" fmla="*/ 1775939 w 3531775"/>
              <a:gd name="connsiteY3940" fmla="*/ 2223881 h 2810796"/>
              <a:gd name="connsiteX3941" fmla="*/ 1770510 w 3531775"/>
              <a:gd name="connsiteY3941" fmla="*/ 2235597 h 2810796"/>
              <a:gd name="connsiteX3942" fmla="*/ 1768986 w 3531775"/>
              <a:gd name="connsiteY3942" fmla="*/ 2230263 h 2810796"/>
              <a:gd name="connsiteX3943" fmla="*/ 1766033 w 3531775"/>
              <a:gd name="connsiteY3943" fmla="*/ 2226072 h 2810796"/>
              <a:gd name="connsiteX3944" fmla="*/ 1762700 w 3531775"/>
              <a:gd name="connsiteY3944" fmla="*/ 2222452 h 2810796"/>
              <a:gd name="connsiteX3945" fmla="*/ 1792132 w 3531775"/>
              <a:gd name="connsiteY3945" fmla="*/ 2124250 h 2810796"/>
              <a:gd name="connsiteX3946" fmla="*/ 1782512 w 3531775"/>
              <a:gd name="connsiteY3946" fmla="*/ 2124535 h 2810796"/>
              <a:gd name="connsiteX3947" fmla="*/ 1781083 w 3531775"/>
              <a:gd name="connsiteY3947" fmla="*/ 2124535 h 2810796"/>
              <a:gd name="connsiteX3948" fmla="*/ 1776225 w 3531775"/>
              <a:gd name="connsiteY3948" fmla="*/ 2132632 h 2810796"/>
              <a:gd name="connsiteX3949" fmla="*/ 1776320 w 3531775"/>
              <a:gd name="connsiteY3949" fmla="*/ 2127583 h 2810796"/>
              <a:gd name="connsiteX3950" fmla="*/ 1775177 w 3531775"/>
              <a:gd name="connsiteY3950" fmla="*/ 2123107 h 2810796"/>
              <a:gd name="connsiteX3951" fmla="*/ 1770891 w 3531775"/>
              <a:gd name="connsiteY3951" fmla="*/ 2125964 h 2810796"/>
              <a:gd name="connsiteX3952" fmla="*/ 1773558 w 3531775"/>
              <a:gd name="connsiteY3952" fmla="*/ 2119106 h 2810796"/>
              <a:gd name="connsiteX3953" fmla="*/ 1770891 w 3531775"/>
              <a:gd name="connsiteY3953" fmla="*/ 2114343 h 2810796"/>
              <a:gd name="connsiteX3954" fmla="*/ 1792132 w 3531775"/>
              <a:gd name="connsiteY3954" fmla="*/ 2124250 h 2810796"/>
              <a:gd name="connsiteX3955" fmla="*/ 1792799 w 3531775"/>
              <a:gd name="connsiteY3955" fmla="*/ 2172065 h 2810796"/>
              <a:gd name="connsiteX3956" fmla="*/ 1785179 w 3531775"/>
              <a:gd name="connsiteY3956" fmla="*/ 2182828 h 2810796"/>
              <a:gd name="connsiteX3957" fmla="*/ 1784131 w 3531775"/>
              <a:gd name="connsiteY3957" fmla="*/ 2176066 h 2810796"/>
              <a:gd name="connsiteX3958" fmla="*/ 1781369 w 3531775"/>
              <a:gd name="connsiteY3958" fmla="*/ 2170446 h 2810796"/>
              <a:gd name="connsiteX3959" fmla="*/ 1775654 w 3531775"/>
              <a:gd name="connsiteY3959" fmla="*/ 2175685 h 2810796"/>
              <a:gd name="connsiteX3960" fmla="*/ 1777940 w 3531775"/>
              <a:gd name="connsiteY3960" fmla="*/ 2165683 h 2810796"/>
              <a:gd name="connsiteX3961" fmla="*/ 1774320 w 3531775"/>
              <a:gd name="connsiteY3961" fmla="*/ 2194830 h 2810796"/>
              <a:gd name="connsiteX3962" fmla="*/ 1806800 w 3531775"/>
              <a:gd name="connsiteY3962" fmla="*/ 2166541 h 2810796"/>
              <a:gd name="connsiteX3963" fmla="*/ 1792799 w 3531775"/>
              <a:gd name="connsiteY3963" fmla="*/ 2172065 h 2810796"/>
              <a:gd name="connsiteX3964" fmla="*/ 1880333 w 3531775"/>
              <a:gd name="connsiteY3964" fmla="*/ 2070814 h 2810796"/>
              <a:gd name="connsiteX3965" fmla="*/ 1874904 w 3531775"/>
              <a:gd name="connsiteY3965" fmla="*/ 2071481 h 2810796"/>
              <a:gd name="connsiteX3966" fmla="*/ 1875857 w 3531775"/>
              <a:gd name="connsiteY3966" fmla="*/ 2063004 h 2810796"/>
              <a:gd name="connsiteX3967" fmla="*/ 1866903 w 3531775"/>
              <a:gd name="connsiteY3967" fmla="*/ 2067766 h 2810796"/>
              <a:gd name="connsiteX3968" fmla="*/ 1870142 w 3531775"/>
              <a:gd name="connsiteY3968" fmla="*/ 2062337 h 2810796"/>
              <a:gd name="connsiteX3969" fmla="*/ 1872047 w 3531775"/>
              <a:gd name="connsiteY3969" fmla="*/ 2056336 h 2810796"/>
              <a:gd name="connsiteX3970" fmla="*/ 1866808 w 3531775"/>
              <a:gd name="connsiteY3970" fmla="*/ 2055765 h 2810796"/>
              <a:gd name="connsiteX3971" fmla="*/ 1873380 w 3531775"/>
              <a:gd name="connsiteY3971" fmla="*/ 2050621 h 2810796"/>
              <a:gd name="connsiteX3972" fmla="*/ 1874523 w 3531775"/>
              <a:gd name="connsiteY3972" fmla="*/ 2043096 h 2810796"/>
              <a:gd name="connsiteX3973" fmla="*/ 1864236 w 3531775"/>
              <a:gd name="connsiteY3973" fmla="*/ 2047668 h 2810796"/>
              <a:gd name="connsiteX3974" fmla="*/ 1877000 w 3531775"/>
              <a:gd name="connsiteY3974" fmla="*/ 2080149 h 2810796"/>
              <a:gd name="connsiteX3975" fmla="*/ 1880333 w 3531775"/>
              <a:gd name="connsiteY3975" fmla="*/ 2070814 h 2810796"/>
              <a:gd name="connsiteX3976" fmla="*/ 1859855 w 3531775"/>
              <a:gd name="connsiteY3976" fmla="*/ 2094532 h 2810796"/>
              <a:gd name="connsiteX3977" fmla="*/ 1853378 w 3531775"/>
              <a:gd name="connsiteY3977" fmla="*/ 2091865 h 2810796"/>
              <a:gd name="connsiteX3978" fmla="*/ 1845281 w 3531775"/>
              <a:gd name="connsiteY3978" fmla="*/ 2100723 h 2810796"/>
              <a:gd name="connsiteX3979" fmla="*/ 1845662 w 3531775"/>
              <a:gd name="connsiteY3979" fmla="*/ 2094817 h 2810796"/>
              <a:gd name="connsiteX3980" fmla="*/ 1844519 w 3531775"/>
              <a:gd name="connsiteY3980" fmla="*/ 2089293 h 2810796"/>
              <a:gd name="connsiteX3981" fmla="*/ 1839090 w 3531775"/>
              <a:gd name="connsiteY3981" fmla="*/ 2092245 h 2810796"/>
              <a:gd name="connsiteX3982" fmla="*/ 1842710 w 3531775"/>
              <a:gd name="connsiteY3982" fmla="*/ 2084340 h 2810796"/>
              <a:gd name="connsiteX3983" fmla="*/ 1839947 w 3531775"/>
              <a:gd name="connsiteY3983" fmla="*/ 2078339 h 2810796"/>
              <a:gd name="connsiteX3984" fmla="*/ 1865189 w 3531775"/>
              <a:gd name="connsiteY3984" fmla="*/ 2092722 h 2810796"/>
              <a:gd name="connsiteX3985" fmla="*/ 1859855 w 3531775"/>
              <a:gd name="connsiteY3985" fmla="*/ 2094532 h 2810796"/>
              <a:gd name="connsiteX3986" fmla="*/ 1841090 w 3531775"/>
              <a:gd name="connsiteY3986" fmla="*/ 2130917 h 2810796"/>
              <a:gd name="connsiteX3987" fmla="*/ 1835852 w 3531775"/>
              <a:gd name="connsiteY3987" fmla="*/ 2133108 h 2810796"/>
              <a:gd name="connsiteX3988" fmla="*/ 1829279 w 3531775"/>
              <a:gd name="connsiteY3988" fmla="*/ 2130822 h 2810796"/>
              <a:gd name="connsiteX3989" fmla="*/ 1827470 w 3531775"/>
              <a:gd name="connsiteY3989" fmla="*/ 2130726 h 2810796"/>
              <a:gd name="connsiteX3990" fmla="*/ 1821469 w 3531775"/>
              <a:gd name="connsiteY3990" fmla="*/ 2140251 h 2810796"/>
              <a:gd name="connsiteX3991" fmla="*/ 1821659 w 3531775"/>
              <a:gd name="connsiteY3991" fmla="*/ 2134251 h 2810796"/>
              <a:gd name="connsiteX3992" fmla="*/ 1820326 w 3531775"/>
              <a:gd name="connsiteY3992" fmla="*/ 2128822 h 2810796"/>
              <a:gd name="connsiteX3993" fmla="*/ 1815087 w 3531775"/>
              <a:gd name="connsiteY3993" fmla="*/ 2132060 h 2810796"/>
              <a:gd name="connsiteX3994" fmla="*/ 1818421 w 3531775"/>
              <a:gd name="connsiteY3994" fmla="*/ 2123964 h 2810796"/>
              <a:gd name="connsiteX3995" fmla="*/ 1815183 w 3531775"/>
              <a:gd name="connsiteY3995" fmla="*/ 2118154 h 2810796"/>
              <a:gd name="connsiteX3996" fmla="*/ 1841090 w 3531775"/>
              <a:gd name="connsiteY3996" fmla="*/ 2130917 h 2810796"/>
              <a:gd name="connsiteX3997" fmla="*/ 1812134 w 3531775"/>
              <a:gd name="connsiteY3997" fmla="*/ 2093008 h 2810796"/>
              <a:gd name="connsiteX3998" fmla="*/ 1806134 w 3531775"/>
              <a:gd name="connsiteY3998" fmla="*/ 2097580 h 2810796"/>
              <a:gd name="connsiteX3999" fmla="*/ 1806134 w 3531775"/>
              <a:gd name="connsiteY3999" fmla="*/ 2093198 h 2810796"/>
              <a:gd name="connsiteX4000" fmla="*/ 1806800 w 3531775"/>
              <a:gd name="connsiteY4000" fmla="*/ 2088054 h 2810796"/>
              <a:gd name="connsiteX4001" fmla="*/ 1802324 w 3531775"/>
              <a:gd name="connsiteY4001" fmla="*/ 2088912 h 2810796"/>
              <a:gd name="connsiteX4002" fmla="*/ 1806800 w 3531775"/>
              <a:gd name="connsiteY4002" fmla="*/ 2083101 h 2810796"/>
              <a:gd name="connsiteX4003" fmla="*/ 1795180 w 3531775"/>
              <a:gd name="connsiteY4003" fmla="*/ 2101485 h 2810796"/>
              <a:gd name="connsiteX4004" fmla="*/ 1820135 w 3531775"/>
              <a:gd name="connsiteY4004" fmla="*/ 2097294 h 2810796"/>
              <a:gd name="connsiteX4005" fmla="*/ 1812134 w 3531775"/>
              <a:gd name="connsiteY4005" fmla="*/ 2093008 h 2810796"/>
              <a:gd name="connsiteX4006" fmla="*/ 1832042 w 3531775"/>
              <a:gd name="connsiteY4006" fmla="*/ 2040525 h 2810796"/>
              <a:gd name="connsiteX4007" fmla="*/ 1826612 w 3531775"/>
              <a:gd name="connsiteY4007" fmla="*/ 2042620 h 2810796"/>
              <a:gd name="connsiteX4008" fmla="*/ 1831280 w 3531775"/>
              <a:gd name="connsiteY4008" fmla="*/ 2035286 h 2810796"/>
              <a:gd name="connsiteX4009" fmla="*/ 1829660 w 3531775"/>
              <a:gd name="connsiteY4009" fmla="*/ 2028809 h 2810796"/>
              <a:gd name="connsiteX4010" fmla="*/ 1820231 w 3531775"/>
              <a:gd name="connsiteY4010" fmla="*/ 2058051 h 2810796"/>
              <a:gd name="connsiteX4011" fmla="*/ 1845472 w 3531775"/>
              <a:gd name="connsiteY4011" fmla="*/ 2047954 h 2810796"/>
              <a:gd name="connsiteX4012" fmla="*/ 1839281 w 3531775"/>
              <a:gd name="connsiteY4012" fmla="*/ 2046049 h 2810796"/>
              <a:gd name="connsiteX4013" fmla="*/ 1838233 w 3531775"/>
              <a:gd name="connsiteY4013" fmla="*/ 2043858 h 2810796"/>
              <a:gd name="connsiteX4014" fmla="*/ 1830899 w 3531775"/>
              <a:gd name="connsiteY4014" fmla="*/ 2051955 h 2810796"/>
              <a:gd name="connsiteX4015" fmla="*/ 1832232 w 3531775"/>
              <a:gd name="connsiteY4015" fmla="*/ 2046049 h 2810796"/>
              <a:gd name="connsiteX4016" fmla="*/ 1832042 w 3531775"/>
              <a:gd name="connsiteY4016" fmla="*/ 2040525 h 2810796"/>
              <a:gd name="connsiteX4017" fmla="*/ 1850615 w 3531775"/>
              <a:gd name="connsiteY4017" fmla="*/ 2022046 h 2810796"/>
              <a:gd name="connsiteX4018" fmla="*/ 1850615 w 3531775"/>
              <a:gd name="connsiteY4018" fmla="*/ 2022046 h 2810796"/>
              <a:gd name="connsiteX4019" fmla="*/ 1850615 w 3531775"/>
              <a:gd name="connsiteY4019" fmla="*/ 2022046 h 2810796"/>
              <a:gd name="connsiteX4020" fmla="*/ 1850615 w 3531775"/>
              <a:gd name="connsiteY4020" fmla="*/ 2022046 h 2810796"/>
              <a:gd name="connsiteX4021" fmla="*/ 1871570 w 3531775"/>
              <a:gd name="connsiteY4021" fmla="*/ 2008711 h 2810796"/>
              <a:gd name="connsiteX4022" fmla="*/ 1865855 w 3531775"/>
              <a:gd name="connsiteY4022" fmla="*/ 2007187 h 2810796"/>
              <a:gd name="connsiteX4023" fmla="*/ 1864236 w 3531775"/>
              <a:gd name="connsiteY4023" fmla="*/ 2007187 h 2810796"/>
              <a:gd name="connsiteX4024" fmla="*/ 1858997 w 3531775"/>
              <a:gd name="connsiteY4024" fmla="*/ 2014903 h 2810796"/>
              <a:gd name="connsiteX4025" fmla="*/ 1859188 w 3531775"/>
              <a:gd name="connsiteY4025" fmla="*/ 2010235 h 2810796"/>
              <a:gd name="connsiteX4026" fmla="*/ 1858045 w 3531775"/>
              <a:gd name="connsiteY4026" fmla="*/ 2006044 h 2810796"/>
              <a:gd name="connsiteX4027" fmla="*/ 1856330 w 3531775"/>
              <a:gd name="connsiteY4027" fmla="*/ 2002329 h 2810796"/>
              <a:gd name="connsiteX4028" fmla="*/ 1849663 w 3531775"/>
              <a:gd name="connsiteY4028" fmla="*/ 2021379 h 2810796"/>
              <a:gd name="connsiteX4029" fmla="*/ 1871570 w 3531775"/>
              <a:gd name="connsiteY4029" fmla="*/ 2008711 h 2810796"/>
              <a:gd name="connsiteX4030" fmla="*/ 1888144 w 3531775"/>
              <a:gd name="connsiteY4030" fmla="*/ 2024428 h 2810796"/>
              <a:gd name="connsiteX4031" fmla="*/ 1913480 w 3531775"/>
              <a:gd name="connsiteY4031" fmla="*/ 2026142 h 2810796"/>
              <a:gd name="connsiteX4032" fmla="*/ 1909766 w 3531775"/>
              <a:gd name="connsiteY4032" fmla="*/ 2020046 h 2810796"/>
              <a:gd name="connsiteX4033" fmla="*/ 1910623 w 3531775"/>
              <a:gd name="connsiteY4033" fmla="*/ 2018141 h 2810796"/>
              <a:gd name="connsiteX4034" fmla="*/ 1899479 w 3531775"/>
              <a:gd name="connsiteY4034" fmla="*/ 2023570 h 2810796"/>
              <a:gd name="connsiteX4035" fmla="*/ 1904336 w 3531775"/>
              <a:gd name="connsiteY4035" fmla="*/ 2012521 h 2810796"/>
              <a:gd name="connsiteX4036" fmla="*/ 1898907 w 3531775"/>
              <a:gd name="connsiteY4036" fmla="*/ 2012140 h 2810796"/>
              <a:gd name="connsiteX4037" fmla="*/ 1905479 w 3531775"/>
              <a:gd name="connsiteY4037" fmla="*/ 2007092 h 2810796"/>
              <a:gd name="connsiteX4038" fmla="*/ 1888144 w 3531775"/>
              <a:gd name="connsiteY4038" fmla="*/ 2024428 h 2810796"/>
              <a:gd name="connsiteX4039" fmla="*/ 1917767 w 3531775"/>
              <a:gd name="connsiteY4039" fmla="*/ 1977469 h 2810796"/>
              <a:gd name="connsiteX4040" fmla="*/ 1911766 w 3531775"/>
              <a:gd name="connsiteY4040" fmla="*/ 1974802 h 2810796"/>
              <a:gd name="connsiteX4041" fmla="*/ 1910909 w 3531775"/>
              <a:gd name="connsiteY4041" fmla="*/ 1972516 h 2810796"/>
              <a:gd name="connsiteX4042" fmla="*/ 1902622 w 3531775"/>
              <a:gd name="connsiteY4042" fmla="*/ 1979279 h 2810796"/>
              <a:gd name="connsiteX4043" fmla="*/ 1904622 w 3531775"/>
              <a:gd name="connsiteY4043" fmla="*/ 1973850 h 2810796"/>
              <a:gd name="connsiteX4044" fmla="*/ 1905098 w 3531775"/>
              <a:gd name="connsiteY4044" fmla="*/ 1968420 h 2810796"/>
              <a:gd name="connsiteX4045" fmla="*/ 1899288 w 3531775"/>
              <a:gd name="connsiteY4045" fmla="*/ 1969754 h 2810796"/>
              <a:gd name="connsiteX4046" fmla="*/ 1904908 w 3531775"/>
              <a:gd name="connsiteY4046" fmla="*/ 1963277 h 2810796"/>
              <a:gd name="connsiteX4047" fmla="*/ 1904051 w 3531775"/>
              <a:gd name="connsiteY4047" fmla="*/ 1956800 h 2810796"/>
              <a:gd name="connsiteX4048" fmla="*/ 1894240 w 3531775"/>
              <a:gd name="connsiteY4048" fmla="*/ 1964229 h 2810796"/>
              <a:gd name="connsiteX4049" fmla="*/ 1917100 w 3531775"/>
              <a:gd name="connsiteY4049" fmla="*/ 1986042 h 2810796"/>
              <a:gd name="connsiteX4050" fmla="*/ 1917767 w 3531775"/>
              <a:gd name="connsiteY4050" fmla="*/ 1977469 h 2810796"/>
              <a:gd name="connsiteX4051" fmla="*/ 1945580 w 3531775"/>
              <a:gd name="connsiteY4051" fmla="*/ 1942798 h 2810796"/>
              <a:gd name="connsiteX4052" fmla="*/ 1944056 w 3531775"/>
              <a:gd name="connsiteY4052" fmla="*/ 1937179 h 2810796"/>
              <a:gd name="connsiteX4053" fmla="*/ 1936531 w 3531775"/>
              <a:gd name="connsiteY4053" fmla="*/ 1938417 h 2810796"/>
              <a:gd name="connsiteX4054" fmla="*/ 1938436 w 3531775"/>
              <a:gd name="connsiteY4054" fmla="*/ 1934416 h 2810796"/>
              <a:gd name="connsiteX4055" fmla="*/ 1941484 w 3531775"/>
              <a:gd name="connsiteY4055" fmla="*/ 1930130 h 2810796"/>
              <a:gd name="connsiteX4056" fmla="*/ 1937007 w 3531775"/>
              <a:gd name="connsiteY4056" fmla="*/ 1928796 h 2810796"/>
              <a:gd name="connsiteX4057" fmla="*/ 1943865 w 3531775"/>
              <a:gd name="connsiteY4057" fmla="*/ 1925749 h 2810796"/>
              <a:gd name="connsiteX4058" fmla="*/ 1946532 w 3531775"/>
              <a:gd name="connsiteY4058" fmla="*/ 1919938 h 2810796"/>
              <a:gd name="connsiteX4059" fmla="*/ 1936436 w 3531775"/>
              <a:gd name="connsiteY4059" fmla="*/ 1922034 h 2810796"/>
              <a:gd name="connsiteX4060" fmla="*/ 1940817 w 3531775"/>
              <a:gd name="connsiteY4060" fmla="*/ 1949847 h 2810796"/>
              <a:gd name="connsiteX4061" fmla="*/ 1945580 w 3531775"/>
              <a:gd name="connsiteY4061" fmla="*/ 1942798 h 2810796"/>
              <a:gd name="connsiteX4062" fmla="*/ 2129031 w 3531775"/>
              <a:gd name="connsiteY4062" fmla="*/ 1981565 h 2810796"/>
              <a:gd name="connsiteX4063" fmla="*/ 2140747 w 3531775"/>
              <a:gd name="connsiteY4063" fmla="*/ 1982899 h 2810796"/>
              <a:gd name="connsiteX4064" fmla="*/ 2141509 w 3531775"/>
              <a:gd name="connsiteY4064" fmla="*/ 1976993 h 2810796"/>
              <a:gd name="connsiteX4065" fmla="*/ 2141414 w 3531775"/>
              <a:gd name="connsiteY4065" fmla="*/ 1975469 h 2810796"/>
              <a:gd name="connsiteX4066" fmla="*/ 2135889 w 3531775"/>
              <a:gd name="connsiteY4066" fmla="*/ 1974516 h 2810796"/>
              <a:gd name="connsiteX4067" fmla="*/ 2138461 w 3531775"/>
              <a:gd name="connsiteY4067" fmla="*/ 1971850 h 2810796"/>
              <a:gd name="connsiteX4068" fmla="*/ 2141890 w 3531775"/>
              <a:gd name="connsiteY4068" fmla="*/ 1969278 h 2810796"/>
              <a:gd name="connsiteX4069" fmla="*/ 2139033 w 3531775"/>
              <a:gd name="connsiteY4069" fmla="*/ 1965944 h 2810796"/>
              <a:gd name="connsiteX4070" fmla="*/ 2144843 w 3531775"/>
              <a:gd name="connsiteY4070" fmla="*/ 1966420 h 2810796"/>
              <a:gd name="connsiteX4071" fmla="*/ 2148462 w 3531775"/>
              <a:gd name="connsiteY4071" fmla="*/ 1962420 h 2810796"/>
              <a:gd name="connsiteX4072" fmla="*/ 2129031 w 3531775"/>
              <a:gd name="connsiteY4072" fmla="*/ 1981565 h 2810796"/>
              <a:gd name="connsiteX4073" fmla="*/ 2125126 w 3531775"/>
              <a:gd name="connsiteY4073" fmla="*/ 1949656 h 2810796"/>
              <a:gd name="connsiteX4074" fmla="*/ 2143509 w 3531775"/>
              <a:gd name="connsiteY4074" fmla="*/ 1948799 h 2810796"/>
              <a:gd name="connsiteX4075" fmla="*/ 2139033 w 3531775"/>
              <a:gd name="connsiteY4075" fmla="*/ 1944132 h 2810796"/>
              <a:gd name="connsiteX4076" fmla="*/ 2137794 w 3531775"/>
              <a:gd name="connsiteY4076" fmla="*/ 1935464 h 2810796"/>
              <a:gd name="connsiteX4077" fmla="*/ 2124840 w 3531775"/>
              <a:gd name="connsiteY4077" fmla="*/ 1932321 h 2810796"/>
              <a:gd name="connsiteX4078" fmla="*/ 2130460 w 3531775"/>
              <a:gd name="connsiteY4078" fmla="*/ 1928987 h 2810796"/>
              <a:gd name="connsiteX4079" fmla="*/ 2134842 w 3531775"/>
              <a:gd name="connsiteY4079" fmla="*/ 1924320 h 2810796"/>
              <a:gd name="connsiteX4080" fmla="*/ 2128746 w 3531775"/>
              <a:gd name="connsiteY4080" fmla="*/ 1920415 h 2810796"/>
              <a:gd name="connsiteX4081" fmla="*/ 2138366 w 3531775"/>
              <a:gd name="connsiteY4081" fmla="*/ 1919462 h 2810796"/>
              <a:gd name="connsiteX4082" fmla="*/ 2142366 w 3531775"/>
              <a:gd name="connsiteY4082" fmla="*/ 1912795 h 2810796"/>
              <a:gd name="connsiteX4083" fmla="*/ 2125126 w 3531775"/>
              <a:gd name="connsiteY4083" fmla="*/ 1949656 h 2810796"/>
              <a:gd name="connsiteX4084" fmla="*/ 2096646 w 3531775"/>
              <a:gd name="connsiteY4084" fmla="*/ 1980708 h 2810796"/>
              <a:gd name="connsiteX4085" fmla="*/ 2112172 w 3531775"/>
              <a:gd name="connsiteY4085" fmla="*/ 1985756 h 2810796"/>
              <a:gd name="connsiteX4086" fmla="*/ 2109219 w 3531775"/>
              <a:gd name="connsiteY4086" fmla="*/ 1975183 h 2810796"/>
              <a:gd name="connsiteX4087" fmla="*/ 2102456 w 3531775"/>
              <a:gd name="connsiteY4087" fmla="*/ 1970897 h 2810796"/>
              <a:gd name="connsiteX4088" fmla="*/ 2106838 w 3531775"/>
              <a:gd name="connsiteY4088" fmla="*/ 1968897 h 2810796"/>
              <a:gd name="connsiteX4089" fmla="*/ 2110648 w 3531775"/>
              <a:gd name="connsiteY4089" fmla="*/ 1965754 h 2810796"/>
              <a:gd name="connsiteX4090" fmla="*/ 2107314 w 3531775"/>
              <a:gd name="connsiteY4090" fmla="*/ 1961943 h 2810796"/>
              <a:gd name="connsiteX4091" fmla="*/ 2113982 w 3531775"/>
              <a:gd name="connsiteY4091" fmla="*/ 1962325 h 2810796"/>
              <a:gd name="connsiteX4092" fmla="*/ 2118077 w 3531775"/>
              <a:gd name="connsiteY4092" fmla="*/ 1957467 h 2810796"/>
              <a:gd name="connsiteX4093" fmla="*/ 2096646 w 3531775"/>
              <a:gd name="connsiteY4093" fmla="*/ 1980708 h 2810796"/>
              <a:gd name="connsiteX4094" fmla="*/ 2101790 w 3531775"/>
              <a:gd name="connsiteY4094" fmla="*/ 1912509 h 2810796"/>
              <a:gd name="connsiteX4095" fmla="*/ 2096551 w 3531775"/>
              <a:gd name="connsiteY4095" fmla="*/ 1902222 h 2810796"/>
              <a:gd name="connsiteX4096" fmla="*/ 2097789 w 3531775"/>
              <a:gd name="connsiteY4096" fmla="*/ 1900031 h 2810796"/>
              <a:gd name="connsiteX4097" fmla="*/ 2087026 w 3531775"/>
              <a:gd name="connsiteY4097" fmla="*/ 1898412 h 2810796"/>
              <a:gd name="connsiteX4098" fmla="*/ 2092646 w 3531775"/>
              <a:gd name="connsiteY4098" fmla="*/ 1896030 h 2810796"/>
              <a:gd name="connsiteX4099" fmla="*/ 2097313 w 3531775"/>
              <a:gd name="connsiteY4099" fmla="*/ 1892697 h 2810796"/>
              <a:gd name="connsiteX4100" fmla="*/ 2092455 w 3531775"/>
              <a:gd name="connsiteY4100" fmla="*/ 1889172 h 2810796"/>
              <a:gd name="connsiteX4101" fmla="*/ 2101218 w 3531775"/>
              <a:gd name="connsiteY4101" fmla="*/ 1889077 h 2810796"/>
              <a:gd name="connsiteX4102" fmla="*/ 2105790 w 3531775"/>
              <a:gd name="connsiteY4102" fmla="*/ 1883838 h 2810796"/>
              <a:gd name="connsiteX4103" fmla="*/ 2101790 w 3531775"/>
              <a:gd name="connsiteY4103" fmla="*/ 1912509 h 2810796"/>
              <a:gd name="connsiteX4104" fmla="*/ 2073310 w 3531775"/>
              <a:gd name="connsiteY4104" fmla="*/ 1952895 h 2810796"/>
              <a:gd name="connsiteX4105" fmla="*/ 2091788 w 3531775"/>
              <a:gd name="connsiteY4105" fmla="*/ 1946704 h 2810796"/>
              <a:gd name="connsiteX4106" fmla="*/ 2087883 w 3531775"/>
              <a:gd name="connsiteY4106" fmla="*/ 1946704 h 2810796"/>
              <a:gd name="connsiteX4107" fmla="*/ 2084454 w 3531775"/>
              <a:gd name="connsiteY4107" fmla="*/ 1940036 h 2810796"/>
              <a:gd name="connsiteX4108" fmla="*/ 2073596 w 3531775"/>
              <a:gd name="connsiteY4108" fmla="*/ 1940798 h 2810796"/>
              <a:gd name="connsiteX4109" fmla="*/ 2082263 w 3531775"/>
              <a:gd name="connsiteY4109" fmla="*/ 1933083 h 2810796"/>
              <a:gd name="connsiteX4110" fmla="*/ 2073024 w 3531775"/>
              <a:gd name="connsiteY4110" fmla="*/ 1930225 h 2810796"/>
              <a:gd name="connsiteX4111" fmla="*/ 2080073 w 3531775"/>
              <a:gd name="connsiteY4111" fmla="*/ 1926987 h 2810796"/>
              <a:gd name="connsiteX4112" fmla="*/ 2081025 w 3531775"/>
              <a:gd name="connsiteY4112" fmla="*/ 1920510 h 2810796"/>
              <a:gd name="connsiteX4113" fmla="*/ 2073310 w 3531775"/>
              <a:gd name="connsiteY4113" fmla="*/ 1952895 h 2810796"/>
              <a:gd name="connsiteX4114" fmla="*/ 2046259 w 3531775"/>
              <a:gd name="connsiteY4114" fmla="*/ 1978898 h 2810796"/>
              <a:gd name="connsiteX4115" fmla="*/ 2059975 w 3531775"/>
              <a:gd name="connsiteY4115" fmla="*/ 1984041 h 2810796"/>
              <a:gd name="connsiteX4116" fmla="*/ 2054165 w 3531775"/>
              <a:gd name="connsiteY4116" fmla="*/ 1977088 h 2810796"/>
              <a:gd name="connsiteX4117" fmla="*/ 2058356 w 3531775"/>
              <a:gd name="connsiteY4117" fmla="*/ 1972326 h 2810796"/>
              <a:gd name="connsiteX4118" fmla="*/ 2052260 w 3531775"/>
              <a:gd name="connsiteY4118" fmla="*/ 1971373 h 2810796"/>
              <a:gd name="connsiteX4119" fmla="*/ 2055117 w 3531775"/>
              <a:gd name="connsiteY4119" fmla="*/ 1968420 h 2810796"/>
              <a:gd name="connsiteX4120" fmla="*/ 2058832 w 3531775"/>
              <a:gd name="connsiteY4120" fmla="*/ 1965658 h 2810796"/>
              <a:gd name="connsiteX4121" fmla="*/ 2055784 w 3531775"/>
              <a:gd name="connsiteY4121" fmla="*/ 1962134 h 2810796"/>
              <a:gd name="connsiteX4122" fmla="*/ 2062070 w 3531775"/>
              <a:gd name="connsiteY4122" fmla="*/ 1962515 h 2810796"/>
              <a:gd name="connsiteX4123" fmla="*/ 2046259 w 3531775"/>
              <a:gd name="connsiteY4123" fmla="*/ 1978898 h 2810796"/>
              <a:gd name="connsiteX4124" fmla="*/ 2047973 w 3531775"/>
              <a:gd name="connsiteY4124" fmla="*/ 1924415 h 2810796"/>
              <a:gd name="connsiteX4125" fmla="*/ 2050069 w 3531775"/>
              <a:gd name="connsiteY4125" fmla="*/ 1920033 h 2810796"/>
              <a:gd name="connsiteX4126" fmla="*/ 2051021 w 3531775"/>
              <a:gd name="connsiteY4126" fmla="*/ 1914223 h 2810796"/>
              <a:gd name="connsiteX4127" fmla="*/ 2042258 w 3531775"/>
              <a:gd name="connsiteY4127" fmla="*/ 1911080 h 2810796"/>
              <a:gd name="connsiteX4128" fmla="*/ 2047211 w 3531775"/>
              <a:gd name="connsiteY4128" fmla="*/ 1909270 h 2810796"/>
              <a:gd name="connsiteX4129" fmla="*/ 2051593 w 3531775"/>
              <a:gd name="connsiteY4129" fmla="*/ 1906603 h 2810796"/>
              <a:gd name="connsiteX4130" fmla="*/ 2048259 w 3531775"/>
              <a:gd name="connsiteY4130" fmla="*/ 1903460 h 2810796"/>
              <a:gd name="connsiteX4131" fmla="*/ 2055403 w 3531775"/>
              <a:gd name="connsiteY4131" fmla="*/ 1903650 h 2810796"/>
              <a:gd name="connsiteX4132" fmla="*/ 2060070 w 3531775"/>
              <a:gd name="connsiteY4132" fmla="*/ 1899555 h 2810796"/>
              <a:gd name="connsiteX4133" fmla="*/ 2040830 w 3531775"/>
              <a:gd name="connsiteY4133" fmla="*/ 1899650 h 2810796"/>
              <a:gd name="connsiteX4134" fmla="*/ 2047973 w 3531775"/>
              <a:gd name="connsiteY4134" fmla="*/ 1924415 h 2810796"/>
              <a:gd name="connsiteX4135" fmla="*/ 2032638 w 3531775"/>
              <a:gd name="connsiteY4135" fmla="*/ 1962229 h 2810796"/>
              <a:gd name="connsiteX4136" fmla="*/ 2036353 w 3531775"/>
              <a:gd name="connsiteY4136" fmla="*/ 1954704 h 2810796"/>
              <a:gd name="connsiteX4137" fmla="*/ 2033686 w 3531775"/>
              <a:gd name="connsiteY4137" fmla="*/ 1948037 h 2810796"/>
              <a:gd name="connsiteX4138" fmla="*/ 2022923 w 3531775"/>
              <a:gd name="connsiteY4138" fmla="*/ 1948704 h 2810796"/>
              <a:gd name="connsiteX4139" fmla="*/ 2026637 w 3531775"/>
              <a:gd name="connsiteY4139" fmla="*/ 1944513 h 2810796"/>
              <a:gd name="connsiteX4140" fmla="*/ 2029114 w 3531775"/>
              <a:gd name="connsiteY4140" fmla="*/ 1939655 h 2810796"/>
              <a:gd name="connsiteX4141" fmla="*/ 2023494 w 3531775"/>
              <a:gd name="connsiteY4141" fmla="*/ 1937941 h 2810796"/>
              <a:gd name="connsiteX4142" fmla="*/ 2030733 w 3531775"/>
              <a:gd name="connsiteY4142" fmla="*/ 1934797 h 2810796"/>
              <a:gd name="connsiteX4143" fmla="*/ 2031876 w 3531775"/>
              <a:gd name="connsiteY4143" fmla="*/ 1928320 h 2810796"/>
              <a:gd name="connsiteX4144" fmla="*/ 2032638 w 3531775"/>
              <a:gd name="connsiteY4144" fmla="*/ 1962229 h 2810796"/>
              <a:gd name="connsiteX4145" fmla="*/ 2006730 w 3531775"/>
              <a:gd name="connsiteY4145" fmla="*/ 1982232 h 2810796"/>
              <a:gd name="connsiteX4146" fmla="*/ 2025590 w 3531775"/>
              <a:gd name="connsiteY4146" fmla="*/ 1987470 h 2810796"/>
              <a:gd name="connsiteX4147" fmla="*/ 2022827 w 3531775"/>
              <a:gd name="connsiteY4147" fmla="*/ 1982327 h 2810796"/>
              <a:gd name="connsiteX4148" fmla="*/ 2021875 w 3531775"/>
              <a:gd name="connsiteY4148" fmla="*/ 1981184 h 2810796"/>
              <a:gd name="connsiteX4149" fmla="*/ 2015208 w 3531775"/>
              <a:gd name="connsiteY4149" fmla="*/ 1983279 h 2810796"/>
              <a:gd name="connsiteX4150" fmla="*/ 2018732 w 3531775"/>
              <a:gd name="connsiteY4150" fmla="*/ 1975850 h 2810796"/>
              <a:gd name="connsiteX4151" fmla="*/ 2014541 w 3531775"/>
              <a:gd name="connsiteY4151" fmla="*/ 1974707 h 2810796"/>
              <a:gd name="connsiteX4152" fmla="*/ 2019494 w 3531775"/>
              <a:gd name="connsiteY4152" fmla="*/ 1971945 h 2810796"/>
              <a:gd name="connsiteX4153" fmla="*/ 2006730 w 3531775"/>
              <a:gd name="connsiteY4153" fmla="*/ 1982232 h 2810796"/>
              <a:gd name="connsiteX4154" fmla="*/ 2005111 w 3531775"/>
              <a:gd name="connsiteY4154" fmla="*/ 1920986 h 2810796"/>
              <a:gd name="connsiteX4155" fmla="*/ 2013207 w 3531775"/>
              <a:gd name="connsiteY4155" fmla="*/ 1915842 h 2810796"/>
              <a:gd name="connsiteX4156" fmla="*/ 2008826 w 3531775"/>
              <a:gd name="connsiteY4156" fmla="*/ 1914318 h 2810796"/>
              <a:gd name="connsiteX4157" fmla="*/ 2005968 w 3531775"/>
              <a:gd name="connsiteY4157" fmla="*/ 1909175 h 2810796"/>
              <a:gd name="connsiteX4158" fmla="*/ 1995872 w 3531775"/>
              <a:gd name="connsiteY4158" fmla="*/ 1910794 h 2810796"/>
              <a:gd name="connsiteX4159" fmla="*/ 1999301 w 3531775"/>
              <a:gd name="connsiteY4159" fmla="*/ 1907079 h 2810796"/>
              <a:gd name="connsiteX4160" fmla="*/ 2001491 w 3531775"/>
              <a:gd name="connsiteY4160" fmla="*/ 1902888 h 2810796"/>
              <a:gd name="connsiteX4161" fmla="*/ 1996348 w 3531775"/>
              <a:gd name="connsiteY4161" fmla="*/ 1902031 h 2810796"/>
              <a:gd name="connsiteX4162" fmla="*/ 2003015 w 3531775"/>
              <a:gd name="connsiteY4162" fmla="*/ 1898697 h 2810796"/>
              <a:gd name="connsiteX4163" fmla="*/ 2004444 w 3531775"/>
              <a:gd name="connsiteY4163" fmla="*/ 1893173 h 2810796"/>
              <a:gd name="connsiteX4164" fmla="*/ 2005111 w 3531775"/>
              <a:gd name="connsiteY4164" fmla="*/ 1920986 h 2810796"/>
              <a:gd name="connsiteX4165" fmla="*/ 1980155 w 3531775"/>
              <a:gd name="connsiteY4165" fmla="*/ 2004996 h 2810796"/>
              <a:gd name="connsiteX4166" fmla="*/ 1994443 w 3531775"/>
              <a:gd name="connsiteY4166" fmla="*/ 2003854 h 2810796"/>
              <a:gd name="connsiteX4167" fmla="*/ 1989585 w 3531775"/>
              <a:gd name="connsiteY4167" fmla="*/ 1995948 h 2810796"/>
              <a:gd name="connsiteX4168" fmla="*/ 1981870 w 3531775"/>
              <a:gd name="connsiteY4168" fmla="*/ 1995567 h 2810796"/>
              <a:gd name="connsiteX4169" fmla="*/ 1984823 w 3531775"/>
              <a:gd name="connsiteY4169" fmla="*/ 1992614 h 2810796"/>
              <a:gd name="connsiteX4170" fmla="*/ 1986918 w 3531775"/>
              <a:gd name="connsiteY4170" fmla="*/ 1988899 h 2810796"/>
              <a:gd name="connsiteX4171" fmla="*/ 1983204 w 3531775"/>
              <a:gd name="connsiteY4171" fmla="*/ 1987090 h 2810796"/>
              <a:gd name="connsiteX4172" fmla="*/ 1988537 w 3531775"/>
              <a:gd name="connsiteY4172" fmla="*/ 1985184 h 2810796"/>
              <a:gd name="connsiteX4173" fmla="*/ 1990347 w 3531775"/>
              <a:gd name="connsiteY4173" fmla="*/ 1980232 h 2810796"/>
              <a:gd name="connsiteX4174" fmla="*/ 1980155 w 3531775"/>
              <a:gd name="connsiteY4174" fmla="*/ 2004996 h 2810796"/>
              <a:gd name="connsiteX4175" fmla="*/ 1972154 w 3531775"/>
              <a:gd name="connsiteY4175" fmla="*/ 1965372 h 2810796"/>
              <a:gd name="connsiteX4176" fmla="*/ 1997205 w 3531775"/>
              <a:gd name="connsiteY4176" fmla="*/ 1956419 h 2810796"/>
              <a:gd name="connsiteX4177" fmla="*/ 1990157 w 3531775"/>
              <a:gd name="connsiteY4177" fmla="*/ 1951847 h 2810796"/>
              <a:gd name="connsiteX4178" fmla="*/ 1979012 w 3531775"/>
              <a:gd name="connsiteY4178" fmla="*/ 1955371 h 2810796"/>
              <a:gd name="connsiteX4179" fmla="*/ 1980822 w 3531775"/>
              <a:gd name="connsiteY4179" fmla="*/ 1950037 h 2810796"/>
              <a:gd name="connsiteX4180" fmla="*/ 1982346 w 3531775"/>
              <a:gd name="connsiteY4180" fmla="*/ 1943084 h 2810796"/>
              <a:gd name="connsiteX4181" fmla="*/ 1975202 w 3531775"/>
              <a:gd name="connsiteY4181" fmla="*/ 1943655 h 2810796"/>
              <a:gd name="connsiteX4182" fmla="*/ 1982346 w 3531775"/>
              <a:gd name="connsiteY4182" fmla="*/ 1937179 h 2810796"/>
              <a:gd name="connsiteX4183" fmla="*/ 1981679 w 3531775"/>
              <a:gd name="connsiteY4183" fmla="*/ 1929654 h 2810796"/>
              <a:gd name="connsiteX4184" fmla="*/ 1972154 w 3531775"/>
              <a:gd name="connsiteY4184" fmla="*/ 1965372 h 2810796"/>
              <a:gd name="connsiteX4185" fmla="*/ 1964534 w 3531775"/>
              <a:gd name="connsiteY4185" fmla="*/ 1991757 h 2810796"/>
              <a:gd name="connsiteX4186" fmla="*/ 1960153 w 3531775"/>
              <a:gd name="connsiteY4186" fmla="*/ 1989280 h 2810796"/>
              <a:gd name="connsiteX4187" fmla="*/ 1957676 w 3531775"/>
              <a:gd name="connsiteY4187" fmla="*/ 1982517 h 2810796"/>
              <a:gd name="connsiteX4188" fmla="*/ 1947199 w 3531775"/>
              <a:gd name="connsiteY4188" fmla="*/ 1983375 h 2810796"/>
              <a:gd name="connsiteX4189" fmla="*/ 1951104 w 3531775"/>
              <a:gd name="connsiteY4189" fmla="*/ 1979088 h 2810796"/>
              <a:gd name="connsiteX4190" fmla="*/ 1953866 w 3531775"/>
              <a:gd name="connsiteY4190" fmla="*/ 1973945 h 2810796"/>
              <a:gd name="connsiteX4191" fmla="*/ 1948723 w 3531775"/>
              <a:gd name="connsiteY4191" fmla="*/ 1972326 h 2810796"/>
              <a:gd name="connsiteX4192" fmla="*/ 1955867 w 3531775"/>
              <a:gd name="connsiteY4192" fmla="*/ 1968801 h 2810796"/>
              <a:gd name="connsiteX4193" fmla="*/ 1958058 w 3531775"/>
              <a:gd name="connsiteY4193" fmla="*/ 1962039 h 2810796"/>
              <a:gd name="connsiteX4194" fmla="*/ 1936150 w 3531775"/>
              <a:gd name="connsiteY4194" fmla="*/ 1982041 h 2810796"/>
              <a:gd name="connsiteX4195" fmla="*/ 1964534 w 3531775"/>
              <a:gd name="connsiteY4195" fmla="*/ 1991757 h 2810796"/>
              <a:gd name="connsiteX4196" fmla="*/ 1926911 w 3531775"/>
              <a:gd name="connsiteY4196" fmla="*/ 2020141 h 2810796"/>
              <a:gd name="connsiteX4197" fmla="*/ 1955962 w 3531775"/>
              <a:gd name="connsiteY4197" fmla="*/ 2027475 h 2810796"/>
              <a:gd name="connsiteX4198" fmla="*/ 1954247 w 3531775"/>
              <a:gd name="connsiteY4198" fmla="*/ 2019760 h 2810796"/>
              <a:gd name="connsiteX4199" fmla="*/ 1947961 w 3531775"/>
              <a:gd name="connsiteY4199" fmla="*/ 2018141 h 2810796"/>
              <a:gd name="connsiteX4200" fmla="*/ 1946532 w 3531775"/>
              <a:gd name="connsiteY4200" fmla="*/ 2016331 h 2810796"/>
              <a:gd name="connsiteX4201" fmla="*/ 1940817 w 3531775"/>
              <a:gd name="connsiteY4201" fmla="*/ 2023094 h 2810796"/>
              <a:gd name="connsiteX4202" fmla="*/ 1941008 w 3531775"/>
              <a:gd name="connsiteY4202" fmla="*/ 2018236 h 2810796"/>
              <a:gd name="connsiteX4203" fmla="*/ 1939769 w 3531775"/>
              <a:gd name="connsiteY4203" fmla="*/ 2013569 h 2810796"/>
              <a:gd name="connsiteX4204" fmla="*/ 1934721 w 3531775"/>
              <a:gd name="connsiteY4204" fmla="*/ 2015379 h 2810796"/>
              <a:gd name="connsiteX4205" fmla="*/ 1938055 w 3531775"/>
              <a:gd name="connsiteY4205" fmla="*/ 2009283 h 2810796"/>
              <a:gd name="connsiteX4206" fmla="*/ 1926911 w 3531775"/>
              <a:gd name="connsiteY4206" fmla="*/ 2020141 h 2810796"/>
              <a:gd name="connsiteX4207" fmla="*/ 1920910 w 3531775"/>
              <a:gd name="connsiteY4207" fmla="*/ 2068433 h 2810796"/>
              <a:gd name="connsiteX4208" fmla="*/ 1922720 w 3531775"/>
              <a:gd name="connsiteY4208" fmla="*/ 2061480 h 2810796"/>
              <a:gd name="connsiteX4209" fmla="*/ 1919386 w 3531775"/>
              <a:gd name="connsiteY4209" fmla="*/ 2056812 h 2810796"/>
              <a:gd name="connsiteX4210" fmla="*/ 1911480 w 3531775"/>
              <a:gd name="connsiteY4210" fmla="*/ 2059670 h 2810796"/>
              <a:gd name="connsiteX4211" fmla="*/ 1913576 w 3531775"/>
              <a:gd name="connsiteY4211" fmla="*/ 2055574 h 2810796"/>
              <a:gd name="connsiteX4212" fmla="*/ 1914528 w 3531775"/>
              <a:gd name="connsiteY4212" fmla="*/ 2051097 h 2810796"/>
              <a:gd name="connsiteX4213" fmla="*/ 1910242 w 3531775"/>
              <a:gd name="connsiteY4213" fmla="*/ 2050812 h 2810796"/>
              <a:gd name="connsiteX4214" fmla="*/ 1914909 w 3531775"/>
              <a:gd name="connsiteY4214" fmla="*/ 2046716 h 2810796"/>
              <a:gd name="connsiteX4215" fmla="*/ 1915195 w 3531775"/>
              <a:gd name="connsiteY4215" fmla="*/ 2041191 h 2810796"/>
              <a:gd name="connsiteX4216" fmla="*/ 1920910 w 3531775"/>
              <a:gd name="connsiteY4216" fmla="*/ 2068433 h 2810796"/>
              <a:gd name="connsiteX4217" fmla="*/ 1906718 w 3531775"/>
              <a:gd name="connsiteY4217" fmla="*/ 2066814 h 2810796"/>
              <a:gd name="connsiteX4218" fmla="*/ 1906718 w 3531775"/>
              <a:gd name="connsiteY4218" fmla="*/ 2066814 h 2810796"/>
              <a:gd name="connsiteX4219" fmla="*/ 1906718 w 3531775"/>
              <a:gd name="connsiteY4219" fmla="*/ 2066814 h 2810796"/>
              <a:gd name="connsiteX4220" fmla="*/ 1906718 w 3531775"/>
              <a:gd name="connsiteY4220" fmla="*/ 2066814 h 2810796"/>
              <a:gd name="connsiteX4221" fmla="*/ 1883191 w 3531775"/>
              <a:gd name="connsiteY4221" fmla="*/ 2105676 h 2810796"/>
              <a:gd name="connsiteX4222" fmla="*/ 1901384 w 3531775"/>
              <a:gd name="connsiteY4222" fmla="*/ 2084435 h 2810796"/>
              <a:gd name="connsiteX4223" fmla="*/ 1897955 w 3531775"/>
              <a:gd name="connsiteY4223" fmla="*/ 2087578 h 2810796"/>
              <a:gd name="connsiteX4224" fmla="*/ 1891763 w 3531775"/>
              <a:gd name="connsiteY4224" fmla="*/ 2088721 h 2810796"/>
              <a:gd name="connsiteX4225" fmla="*/ 1890239 w 3531775"/>
              <a:gd name="connsiteY4225" fmla="*/ 2089293 h 2810796"/>
              <a:gd name="connsiteX4226" fmla="*/ 1888715 w 3531775"/>
              <a:gd name="connsiteY4226" fmla="*/ 2097103 h 2810796"/>
              <a:gd name="connsiteX4227" fmla="*/ 1886715 w 3531775"/>
              <a:gd name="connsiteY4227" fmla="*/ 2093579 h 2810796"/>
              <a:gd name="connsiteX4228" fmla="*/ 1883667 w 3531775"/>
              <a:gd name="connsiteY4228" fmla="*/ 2091007 h 2810796"/>
              <a:gd name="connsiteX4229" fmla="*/ 1880524 w 3531775"/>
              <a:gd name="connsiteY4229" fmla="*/ 2095008 h 2810796"/>
              <a:gd name="connsiteX4230" fmla="*/ 1880333 w 3531775"/>
              <a:gd name="connsiteY4230" fmla="*/ 2089007 h 2810796"/>
              <a:gd name="connsiteX4231" fmla="*/ 1883191 w 3531775"/>
              <a:gd name="connsiteY4231" fmla="*/ 2105676 h 2810796"/>
              <a:gd name="connsiteX4232" fmla="*/ 1851282 w 3531775"/>
              <a:gd name="connsiteY4232" fmla="*/ 2139013 h 2810796"/>
              <a:gd name="connsiteX4233" fmla="*/ 1871761 w 3531775"/>
              <a:gd name="connsiteY4233" fmla="*/ 2132917 h 2810796"/>
              <a:gd name="connsiteX4234" fmla="*/ 1867379 w 3531775"/>
              <a:gd name="connsiteY4234" fmla="*/ 2129393 h 2810796"/>
              <a:gd name="connsiteX4235" fmla="*/ 1866046 w 3531775"/>
              <a:gd name="connsiteY4235" fmla="*/ 2128822 h 2810796"/>
              <a:gd name="connsiteX4236" fmla="*/ 1860045 w 3531775"/>
              <a:gd name="connsiteY4236" fmla="*/ 2135013 h 2810796"/>
              <a:gd name="connsiteX4237" fmla="*/ 1861188 w 3531775"/>
              <a:gd name="connsiteY4237" fmla="*/ 2130250 h 2810796"/>
              <a:gd name="connsiteX4238" fmla="*/ 1861188 w 3531775"/>
              <a:gd name="connsiteY4238" fmla="*/ 2125488 h 2810796"/>
              <a:gd name="connsiteX4239" fmla="*/ 1856807 w 3531775"/>
              <a:gd name="connsiteY4239" fmla="*/ 2126726 h 2810796"/>
              <a:gd name="connsiteX4240" fmla="*/ 1860617 w 3531775"/>
              <a:gd name="connsiteY4240" fmla="*/ 2121011 h 2810796"/>
              <a:gd name="connsiteX4241" fmla="*/ 1851282 w 3531775"/>
              <a:gd name="connsiteY4241" fmla="*/ 2139013 h 2810796"/>
              <a:gd name="connsiteX4242" fmla="*/ 1835471 w 3531775"/>
              <a:gd name="connsiteY4242" fmla="*/ 2190639 h 2810796"/>
              <a:gd name="connsiteX4243" fmla="*/ 1848615 w 3531775"/>
              <a:gd name="connsiteY4243" fmla="*/ 2173018 h 2810796"/>
              <a:gd name="connsiteX4244" fmla="*/ 1837471 w 3531775"/>
              <a:gd name="connsiteY4244" fmla="*/ 2173589 h 2810796"/>
              <a:gd name="connsiteX4245" fmla="*/ 1830041 w 3531775"/>
              <a:gd name="connsiteY4245" fmla="*/ 2180257 h 2810796"/>
              <a:gd name="connsiteX4246" fmla="*/ 1830613 w 3531775"/>
              <a:gd name="connsiteY4246" fmla="*/ 2174446 h 2810796"/>
              <a:gd name="connsiteX4247" fmla="*/ 1829756 w 3531775"/>
              <a:gd name="connsiteY4247" fmla="*/ 2169017 h 2810796"/>
              <a:gd name="connsiteX4248" fmla="*/ 1824708 w 3531775"/>
              <a:gd name="connsiteY4248" fmla="*/ 2171684 h 2810796"/>
              <a:gd name="connsiteX4249" fmla="*/ 1828232 w 3531775"/>
              <a:gd name="connsiteY4249" fmla="*/ 2164159 h 2810796"/>
              <a:gd name="connsiteX4250" fmla="*/ 1825850 w 3531775"/>
              <a:gd name="connsiteY4250" fmla="*/ 2158254 h 2810796"/>
              <a:gd name="connsiteX4251" fmla="*/ 1835471 w 3531775"/>
              <a:gd name="connsiteY4251" fmla="*/ 2190639 h 2810796"/>
              <a:gd name="connsiteX4252" fmla="*/ 1799561 w 3531775"/>
              <a:gd name="connsiteY4252" fmla="*/ 2221500 h 2810796"/>
              <a:gd name="connsiteX4253" fmla="*/ 1819945 w 3531775"/>
              <a:gd name="connsiteY4253" fmla="*/ 2216071 h 2810796"/>
              <a:gd name="connsiteX4254" fmla="*/ 1815944 w 3531775"/>
              <a:gd name="connsiteY4254" fmla="*/ 2212070 h 2810796"/>
              <a:gd name="connsiteX4255" fmla="*/ 1814706 w 3531775"/>
              <a:gd name="connsiteY4255" fmla="*/ 2211403 h 2810796"/>
              <a:gd name="connsiteX4256" fmla="*/ 1808420 w 3531775"/>
              <a:gd name="connsiteY4256" fmla="*/ 2217785 h 2810796"/>
              <a:gd name="connsiteX4257" fmla="*/ 1809944 w 3531775"/>
              <a:gd name="connsiteY4257" fmla="*/ 2212642 h 2810796"/>
              <a:gd name="connsiteX4258" fmla="*/ 1810229 w 3531775"/>
              <a:gd name="connsiteY4258" fmla="*/ 2207498 h 2810796"/>
              <a:gd name="connsiteX4259" fmla="*/ 1805848 w 3531775"/>
              <a:gd name="connsiteY4259" fmla="*/ 2208641 h 2810796"/>
              <a:gd name="connsiteX4260" fmla="*/ 1809944 w 3531775"/>
              <a:gd name="connsiteY4260" fmla="*/ 2202640 h 2810796"/>
              <a:gd name="connsiteX4261" fmla="*/ 1799561 w 3531775"/>
              <a:gd name="connsiteY4261" fmla="*/ 2221500 h 2810796"/>
              <a:gd name="connsiteX4262" fmla="*/ 1786226 w 3531775"/>
              <a:gd name="connsiteY4262" fmla="*/ 2279412 h 2810796"/>
              <a:gd name="connsiteX4263" fmla="*/ 1792989 w 3531775"/>
              <a:gd name="connsiteY4263" fmla="*/ 2263124 h 2810796"/>
              <a:gd name="connsiteX4264" fmla="*/ 1787179 w 3531775"/>
              <a:gd name="connsiteY4264" fmla="*/ 2261505 h 2810796"/>
              <a:gd name="connsiteX4265" fmla="*/ 1785560 w 3531775"/>
              <a:gd name="connsiteY4265" fmla="*/ 2261505 h 2810796"/>
              <a:gd name="connsiteX4266" fmla="*/ 1780416 w 3531775"/>
              <a:gd name="connsiteY4266" fmla="*/ 2270554 h 2810796"/>
              <a:gd name="connsiteX4267" fmla="*/ 1780511 w 3531775"/>
              <a:gd name="connsiteY4267" fmla="*/ 2265124 h 2810796"/>
              <a:gd name="connsiteX4268" fmla="*/ 1779273 w 3531775"/>
              <a:gd name="connsiteY4268" fmla="*/ 2260267 h 2810796"/>
              <a:gd name="connsiteX4269" fmla="*/ 1777463 w 3531775"/>
              <a:gd name="connsiteY4269" fmla="*/ 2256076 h 2810796"/>
              <a:gd name="connsiteX4270" fmla="*/ 1774701 w 3531775"/>
              <a:gd name="connsiteY4270" fmla="*/ 2251027 h 2810796"/>
              <a:gd name="connsiteX4271" fmla="*/ 1768700 w 3531775"/>
              <a:gd name="connsiteY4271" fmla="*/ 2260743 h 2810796"/>
              <a:gd name="connsiteX4272" fmla="*/ 1786226 w 3531775"/>
              <a:gd name="connsiteY4272" fmla="*/ 2279412 h 2810796"/>
              <a:gd name="connsiteX4273" fmla="*/ 1745459 w 3531775"/>
              <a:gd name="connsiteY4273" fmla="*/ 2332942 h 2810796"/>
              <a:gd name="connsiteX4274" fmla="*/ 1770510 w 3531775"/>
              <a:gd name="connsiteY4274" fmla="*/ 2316369 h 2810796"/>
              <a:gd name="connsiteX4275" fmla="*/ 1766224 w 3531775"/>
              <a:gd name="connsiteY4275" fmla="*/ 2318655 h 2810796"/>
              <a:gd name="connsiteX4276" fmla="*/ 1761842 w 3531775"/>
              <a:gd name="connsiteY4276" fmla="*/ 2322560 h 2810796"/>
              <a:gd name="connsiteX4277" fmla="*/ 1759366 w 3531775"/>
              <a:gd name="connsiteY4277" fmla="*/ 2317036 h 2810796"/>
              <a:gd name="connsiteX4278" fmla="*/ 1754127 w 3531775"/>
              <a:gd name="connsiteY4278" fmla="*/ 2325608 h 2810796"/>
              <a:gd name="connsiteX4279" fmla="*/ 1754508 w 3531775"/>
              <a:gd name="connsiteY4279" fmla="*/ 2320369 h 2810796"/>
              <a:gd name="connsiteX4280" fmla="*/ 1753556 w 3531775"/>
              <a:gd name="connsiteY4280" fmla="*/ 2315797 h 2810796"/>
              <a:gd name="connsiteX4281" fmla="*/ 1749174 w 3531775"/>
              <a:gd name="connsiteY4281" fmla="*/ 2318845 h 2810796"/>
              <a:gd name="connsiteX4282" fmla="*/ 1752127 w 3531775"/>
              <a:gd name="connsiteY4282" fmla="*/ 2311797 h 2810796"/>
              <a:gd name="connsiteX4283" fmla="*/ 1745459 w 3531775"/>
              <a:gd name="connsiteY4283" fmla="*/ 2332942 h 2810796"/>
              <a:gd name="connsiteX4284" fmla="*/ 1714789 w 3531775"/>
              <a:gd name="connsiteY4284" fmla="*/ 2380472 h 2810796"/>
              <a:gd name="connsiteX4285" fmla="*/ 1734125 w 3531775"/>
              <a:gd name="connsiteY4285" fmla="*/ 2368280 h 2810796"/>
              <a:gd name="connsiteX4286" fmla="*/ 1729458 w 3531775"/>
              <a:gd name="connsiteY4286" fmla="*/ 2366661 h 2810796"/>
              <a:gd name="connsiteX4287" fmla="*/ 1722980 w 3531775"/>
              <a:gd name="connsiteY4287" fmla="*/ 2374186 h 2810796"/>
              <a:gd name="connsiteX4288" fmla="*/ 1723647 w 3531775"/>
              <a:gd name="connsiteY4288" fmla="*/ 2369518 h 2810796"/>
              <a:gd name="connsiteX4289" fmla="*/ 1723076 w 3531775"/>
              <a:gd name="connsiteY4289" fmla="*/ 2365327 h 2810796"/>
              <a:gd name="connsiteX4290" fmla="*/ 1718980 w 3531775"/>
              <a:gd name="connsiteY4290" fmla="*/ 2367899 h 2810796"/>
              <a:gd name="connsiteX4291" fmla="*/ 1721933 w 3531775"/>
              <a:gd name="connsiteY4291" fmla="*/ 2361613 h 2810796"/>
              <a:gd name="connsiteX4292" fmla="*/ 1714789 w 3531775"/>
              <a:gd name="connsiteY4292" fmla="*/ 2380472 h 2810796"/>
              <a:gd name="connsiteX4293" fmla="*/ 1679642 w 3531775"/>
              <a:gd name="connsiteY4293" fmla="*/ 2426573 h 2810796"/>
              <a:gd name="connsiteX4294" fmla="*/ 1711646 w 3531775"/>
              <a:gd name="connsiteY4294" fmla="*/ 2413714 h 2810796"/>
              <a:gd name="connsiteX4295" fmla="*/ 1706216 w 3531775"/>
              <a:gd name="connsiteY4295" fmla="*/ 2415429 h 2810796"/>
              <a:gd name="connsiteX4296" fmla="*/ 1700883 w 3531775"/>
              <a:gd name="connsiteY4296" fmla="*/ 2412000 h 2810796"/>
              <a:gd name="connsiteX4297" fmla="*/ 1691167 w 3531775"/>
              <a:gd name="connsiteY4297" fmla="*/ 2420191 h 2810796"/>
              <a:gd name="connsiteX4298" fmla="*/ 1693358 w 3531775"/>
              <a:gd name="connsiteY4298" fmla="*/ 2408380 h 2810796"/>
              <a:gd name="connsiteX4299" fmla="*/ 1687738 w 3531775"/>
              <a:gd name="connsiteY4299" fmla="*/ 2410666 h 2810796"/>
              <a:gd name="connsiteX4300" fmla="*/ 1692977 w 3531775"/>
              <a:gd name="connsiteY4300" fmla="*/ 2403046 h 2810796"/>
              <a:gd name="connsiteX4301" fmla="*/ 1679642 w 3531775"/>
              <a:gd name="connsiteY4301" fmla="*/ 2426573 h 2810796"/>
              <a:gd name="connsiteX4302" fmla="*/ 1674117 w 3531775"/>
              <a:gd name="connsiteY4302" fmla="*/ 2381520 h 2810796"/>
              <a:gd name="connsiteX4303" fmla="*/ 1705454 w 3531775"/>
              <a:gd name="connsiteY4303" fmla="*/ 2376376 h 2810796"/>
              <a:gd name="connsiteX4304" fmla="*/ 1700311 w 3531775"/>
              <a:gd name="connsiteY4304" fmla="*/ 2376567 h 2810796"/>
              <a:gd name="connsiteX4305" fmla="*/ 1696120 w 3531775"/>
              <a:gd name="connsiteY4305" fmla="*/ 2371042 h 2810796"/>
              <a:gd name="connsiteX4306" fmla="*/ 1685738 w 3531775"/>
              <a:gd name="connsiteY4306" fmla="*/ 2377805 h 2810796"/>
              <a:gd name="connsiteX4307" fmla="*/ 1688690 w 3531775"/>
              <a:gd name="connsiteY4307" fmla="*/ 2371233 h 2810796"/>
              <a:gd name="connsiteX4308" fmla="*/ 1690024 w 3531775"/>
              <a:gd name="connsiteY4308" fmla="*/ 2364661 h 2810796"/>
              <a:gd name="connsiteX4309" fmla="*/ 1684499 w 3531775"/>
              <a:gd name="connsiteY4309" fmla="*/ 2365804 h 2810796"/>
              <a:gd name="connsiteX4310" fmla="*/ 1690595 w 3531775"/>
              <a:gd name="connsiteY4310" fmla="*/ 2358469 h 2810796"/>
              <a:gd name="connsiteX4311" fmla="*/ 1674117 w 3531775"/>
              <a:gd name="connsiteY4311" fmla="*/ 2381520 h 2810796"/>
              <a:gd name="connsiteX4312" fmla="*/ 1680499 w 3531775"/>
              <a:gd name="connsiteY4312" fmla="*/ 2331037 h 2810796"/>
              <a:gd name="connsiteX4313" fmla="*/ 1683452 w 3531775"/>
              <a:gd name="connsiteY4313" fmla="*/ 2322655 h 2810796"/>
              <a:gd name="connsiteX4314" fmla="*/ 1675070 w 3531775"/>
              <a:gd name="connsiteY4314" fmla="*/ 2322751 h 2810796"/>
              <a:gd name="connsiteX4315" fmla="*/ 1669164 w 3531775"/>
              <a:gd name="connsiteY4315" fmla="*/ 2329704 h 2810796"/>
              <a:gd name="connsiteX4316" fmla="*/ 1669545 w 3531775"/>
              <a:gd name="connsiteY4316" fmla="*/ 2325322 h 2810796"/>
              <a:gd name="connsiteX4317" fmla="*/ 1668783 w 3531775"/>
              <a:gd name="connsiteY4317" fmla="*/ 2321322 h 2810796"/>
              <a:gd name="connsiteX4318" fmla="*/ 1664973 w 3531775"/>
              <a:gd name="connsiteY4318" fmla="*/ 2323703 h 2810796"/>
              <a:gd name="connsiteX4319" fmla="*/ 1667640 w 3531775"/>
              <a:gd name="connsiteY4319" fmla="*/ 2317893 h 2810796"/>
              <a:gd name="connsiteX4320" fmla="*/ 1665640 w 3531775"/>
              <a:gd name="connsiteY4320" fmla="*/ 2313702 h 2810796"/>
              <a:gd name="connsiteX4321" fmla="*/ 1680499 w 3531775"/>
              <a:gd name="connsiteY4321" fmla="*/ 2331037 h 2810796"/>
              <a:gd name="connsiteX4322" fmla="*/ 1649447 w 3531775"/>
              <a:gd name="connsiteY4322" fmla="*/ 2477722 h 2810796"/>
              <a:gd name="connsiteX4323" fmla="*/ 1664687 w 3531775"/>
              <a:gd name="connsiteY4323" fmla="*/ 2465530 h 2810796"/>
              <a:gd name="connsiteX4324" fmla="*/ 1662211 w 3531775"/>
              <a:gd name="connsiteY4324" fmla="*/ 2460482 h 2810796"/>
              <a:gd name="connsiteX4325" fmla="*/ 1661258 w 3531775"/>
              <a:gd name="connsiteY4325" fmla="*/ 2459530 h 2810796"/>
              <a:gd name="connsiteX4326" fmla="*/ 1652210 w 3531775"/>
              <a:gd name="connsiteY4326" fmla="*/ 2465530 h 2810796"/>
              <a:gd name="connsiteX4327" fmla="*/ 1655924 w 3531775"/>
              <a:gd name="connsiteY4327" fmla="*/ 2460196 h 2810796"/>
              <a:gd name="connsiteX4328" fmla="*/ 1658306 w 3531775"/>
              <a:gd name="connsiteY4328" fmla="*/ 2454576 h 2810796"/>
              <a:gd name="connsiteX4329" fmla="*/ 1653448 w 3531775"/>
              <a:gd name="connsiteY4329" fmla="*/ 2455148 h 2810796"/>
              <a:gd name="connsiteX4330" fmla="*/ 1659830 w 3531775"/>
              <a:gd name="connsiteY4330" fmla="*/ 2449243 h 2810796"/>
              <a:gd name="connsiteX4331" fmla="*/ 1661258 w 3531775"/>
              <a:gd name="connsiteY4331" fmla="*/ 2442575 h 2810796"/>
              <a:gd name="connsiteX4332" fmla="*/ 1651543 w 3531775"/>
              <a:gd name="connsiteY4332" fmla="*/ 2448766 h 2810796"/>
              <a:gd name="connsiteX4333" fmla="*/ 1649447 w 3531775"/>
              <a:gd name="connsiteY4333" fmla="*/ 2477722 h 2810796"/>
              <a:gd name="connsiteX4334" fmla="*/ 1638970 w 3531775"/>
              <a:gd name="connsiteY4334" fmla="*/ 2428764 h 2810796"/>
              <a:gd name="connsiteX4335" fmla="*/ 1673165 w 3531775"/>
              <a:gd name="connsiteY4335" fmla="*/ 2412762 h 2810796"/>
              <a:gd name="connsiteX4336" fmla="*/ 1667450 w 3531775"/>
              <a:gd name="connsiteY4336" fmla="*/ 2414857 h 2810796"/>
              <a:gd name="connsiteX4337" fmla="*/ 1661258 w 3531775"/>
              <a:gd name="connsiteY4337" fmla="*/ 2412095 h 2810796"/>
              <a:gd name="connsiteX4338" fmla="*/ 1651352 w 3531775"/>
              <a:gd name="connsiteY4338" fmla="*/ 2421525 h 2810796"/>
              <a:gd name="connsiteX4339" fmla="*/ 1652876 w 3531775"/>
              <a:gd name="connsiteY4339" fmla="*/ 2415143 h 2810796"/>
              <a:gd name="connsiteX4340" fmla="*/ 1652686 w 3531775"/>
              <a:gd name="connsiteY4340" fmla="*/ 2409333 h 2810796"/>
              <a:gd name="connsiteX4341" fmla="*/ 1651733 w 3531775"/>
              <a:gd name="connsiteY4341" fmla="*/ 2404094 h 2810796"/>
              <a:gd name="connsiteX4342" fmla="*/ 1638970 w 3531775"/>
              <a:gd name="connsiteY4342" fmla="*/ 2428764 h 2810796"/>
              <a:gd name="connsiteX4343" fmla="*/ 1635541 w 3531775"/>
              <a:gd name="connsiteY4343" fmla="*/ 2377043 h 2810796"/>
              <a:gd name="connsiteX4344" fmla="*/ 1665926 w 3531775"/>
              <a:gd name="connsiteY4344" fmla="*/ 2365327 h 2810796"/>
              <a:gd name="connsiteX4345" fmla="*/ 1655353 w 3531775"/>
              <a:gd name="connsiteY4345" fmla="*/ 2363422 h 2810796"/>
              <a:gd name="connsiteX4346" fmla="*/ 1646495 w 3531775"/>
              <a:gd name="connsiteY4346" fmla="*/ 2371423 h 2810796"/>
              <a:gd name="connsiteX4347" fmla="*/ 1647923 w 3531775"/>
              <a:gd name="connsiteY4347" fmla="*/ 2365518 h 2810796"/>
              <a:gd name="connsiteX4348" fmla="*/ 1647828 w 3531775"/>
              <a:gd name="connsiteY4348" fmla="*/ 2359898 h 2810796"/>
              <a:gd name="connsiteX4349" fmla="*/ 1647066 w 3531775"/>
              <a:gd name="connsiteY4349" fmla="*/ 2354850 h 2810796"/>
              <a:gd name="connsiteX4350" fmla="*/ 1635541 w 3531775"/>
              <a:gd name="connsiteY4350" fmla="*/ 2377043 h 2810796"/>
              <a:gd name="connsiteX4351" fmla="*/ 1581915 w 3531775"/>
              <a:gd name="connsiteY4351" fmla="*/ 2446385 h 2810796"/>
              <a:gd name="connsiteX4352" fmla="*/ 1577629 w 3531775"/>
              <a:gd name="connsiteY4352" fmla="*/ 2443147 h 2810796"/>
              <a:gd name="connsiteX4353" fmla="*/ 1568675 w 3531775"/>
              <a:gd name="connsiteY4353" fmla="*/ 2448290 h 2810796"/>
              <a:gd name="connsiteX4354" fmla="*/ 1570866 w 3531775"/>
              <a:gd name="connsiteY4354" fmla="*/ 2443813 h 2810796"/>
              <a:gd name="connsiteX4355" fmla="*/ 1571628 w 3531775"/>
              <a:gd name="connsiteY4355" fmla="*/ 2439432 h 2810796"/>
              <a:gd name="connsiteX4356" fmla="*/ 1570009 w 3531775"/>
              <a:gd name="connsiteY4356" fmla="*/ 2436479 h 2810796"/>
              <a:gd name="connsiteX4357" fmla="*/ 1558484 w 3531775"/>
              <a:gd name="connsiteY4357" fmla="*/ 2451433 h 2810796"/>
              <a:gd name="connsiteX4358" fmla="*/ 1581915 w 3531775"/>
              <a:gd name="connsiteY4358" fmla="*/ 2446385 h 2810796"/>
              <a:gd name="connsiteX4359" fmla="*/ 1620968 w 3531775"/>
              <a:gd name="connsiteY4359" fmla="*/ 2420191 h 2810796"/>
              <a:gd name="connsiteX4360" fmla="*/ 1618301 w 3531775"/>
              <a:gd name="connsiteY4360" fmla="*/ 2415334 h 2810796"/>
              <a:gd name="connsiteX4361" fmla="*/ 1611443 w 3531775"/>
              <a:gd name="connsiteY4361" fmla="*/ 2418953 h 2810796"/>
              <a:gd name="connsiteX4362" fmla="*/ 1612395 w 3531775"/>
              <a:gd name="connsiteY4362" fmla="*/ 2414572 h 2810796"/>
              <a:gd name="connsiteX4363" fmla="*/ 1614110 w 3531775"/>
              <a:gd name="connsiteY4363" fmla="*/ 2409618 h 2810796"/>
              <a:gd name="connsiteX4364" fmla="*/ 1609728 w 3531775"/>
              <a:gd name="connsiteY4364" fmla="*/ 2409809 h 2810796"/>
              <a:gd name="connsiteX4365" fmla="*/ 1615158 w 3531775"/>
              <a:gd name="connsiteY4365" fmla="*/ 2404856 h 2810796"/>
              <a:gd name="connsiteX4366" fmla="*/ 1615919 w 3531775"/>
              <a:gd name="connsiteY4366" fmla="*/ 2398855 h 2810796"/>
              <a:gd name="connsiteX4367" fmla="*/ 1607442 w 3531775"/>
              <a:gd name="connsiteY4367" fmla="*/ 2403808 h 2810796"/>
              <a:gd name="connsiteX4368" fmla="*/ 1617634 w 3531775"/>
              <a:gd name="connsiteY4368" fmla="*/ 2428383 h 2810796"/>
              <a:gd name="connsiteX4369" fmla="*/ 1620968 w 3531775"/>
              <a:gd name="connsiteY4369" fmla="*/ 2420191 h 2810796"/>
              <a:gd name="connsiteX4370" fmla="*/ 1622206 w 3531775"/>
              <a:gd name="connsiteY4370" fmla="*/ 2474103 h 2810796"/>
              <a:gd name="connsiteX4371" fmla="*/ 1624492 w 3531775"/>
              <a:gd name="connsiteY4371" fmla="*/ 2464292 h 2810796"/>
              <a:gd name="connsiteX4372" fmla="*/ 1618872 w 3531775"/>
              <a:gd name="connsiteY4372" fmla="*/ 2460673 h 2810796"/>
              <a:gd name="connsiteX4373" fmla="*/ 1617062 w 3531775"/>
              <a:gd name="connsiteY4373" fmla="*/ 2460196 h 2810796"/>
              <a:gd name="connsiteX4374" fmla="*/ 1606871 w 3531775"/>
              <a:gd name="connsiteY4374" fmla="*/ 2468578 h 2810796"/>
              <a:gd name="connsiteX4375" fmla="*/ 1609728 w 3531775"/>
              <a:gd name="connsiteY4375" fmla="*/ 2462482 h 2810796"/>
              <a:gd name="connsiteX4376" fmla="*/ 1610776 w 3531775"/>
              <a:gd name="connsiteY4376" fmla="*/ 2456672 h 2810796"/>
              <a:gd name="connsiteX4377" fmla="*/ 1604204 w 3531775"/>
              <a:gd name="connsiteY4377" fmla="*/ 2458672 h 2810796"/>
              <a:gd name="connsiteX4378" fmla="*/ 1610776 w 3531775"/>
              <a:gd name="connsiteY4378" fmla="*/ 2451338 h 2810796"/>
              <a:gd name="connsiteX4379" fmla="*/ 1609919 w 3531775"/>
              <a:gd name="connsiteY4379" fmla="*/ 2444670 h 2810796"/>
              <a:gd name="connsiteX4380" fmla="*/ 1622206 w 3531775"/>
              <a:gd name="connsiteY4380" fmla="*/ 2474103 h 2810796"/>
              <a:gd name="connsiteX4381" fmla="*/ 1584392 w 3531775"/>
              <a:gd name="connsiteY4381" fmla="*/ 2511536 h 2810796"/>
              <a:gd name="connsiteX4382" fmla="*/ 1617158 w 3531775"/>
              <a:gd name="connsiteY4382" fmla="*/ 2504107 h 2810796"/>
              <a:gd name="connsiteX4383" fmla="*/ 1611824 w 3531775"/>
              <a:gd name="connsiteY4383" fmla="*/ 2504964 h 2810796"/>
              <a:gd name="connsiteX4384" fmla="*/ 1607442 w 3531775"/>
              <a:gd name="connsiteY4384" fmla="*/ 2501630 h 2810796"/>
              <a:gd name="connsiteX4385" fmla="*/ 1596679 w 3531775"/>
              <a:gd name="connsiteY4385" fmla="*/ 2507821 h 2810796"/>
              <a:gd name="connsiteX4386" fmla="*/ 1599727 w 3531775"/>
              <a:gd name="connsiteY4386" fmla="*/ 2502868 h 2810796"/>
              <a:gd name="connsiteX4387" fmla="*/ 1601156 w 3531775"/>
              <a:gd name="connsiteY4387" fmla="*/ 2498010 h 2810796"/>
              <a:gd name="connsiteX4388" fmla="*/ 1601727 w 3531775"/>
              <a:gd name="connsiteY4388" fmla="*/ 2493534 h 2810796"/>
              <a:gd name="connsiteX4389" fmla="*/ 1584392 w 3531775"/>
              <a:gd name="connsiteY4389" fmla="*/ 2511536 h 2810796"/>
              <a:gd name="connsiteX4390" fmla="*/ 1582582 w 3531775"/>
              <a:gd name="connsiteY4390" fmla="*/ 2492867 h 2810796"/>
              <a:gd name="connsiteX4391" fmla="*/ 1578677 w 3531775"/>
              <a:gd name="connsiteY4391" fmla="*/ 2488295 h 2810796"/>
              <a:gd name="connsiteX4392" fmla="*/ 1571247 w 3531775"/>
              <a:gd name="connsiteY4392" fmla="*/ 2484580 h 2810796"/>
              <a:gd name="connsiteX4393" fmla="*/ 1557055 w 3531775"/>
              <a:gd name="connsiteY4393" fmla="*/ 2493153 h 2810796"/>
              <a:gd name="connsiteX4394" fmla="*/ 1559341 w 3531775"/>
              <a:gd name="connsiteY4394" fmla="*/ 2487533 h 2810796"/>
              <a:gd name="connsiteX4395" fmla="*/ 1556388 w 3531775"/>
              <a:gd name="connsiteY4395" fmla="*/ 2483247 h 2810796"/>
              <a:gd name="connsiteX4396" fmla="*/ 1553054 w 3531775"/>
              <a:gd name="connsiteY4396" fmla="*/ 2482580 h 2810796"/>
              <a:gd name="connsiteX4397" fmla="*/ 1560579 w 3531775"/>
              <a:gd name="connsiteY4397" fmla="*/ 2474674 h 2810796"/>
              <a:gd name="connsiteX4398" fmla="*/ 1558865 w 3531775"/>
              <a:gd name="connsiteY4398" fmla="*/ 2467721 h 2810796"/>
              <a:gd name="connsiteX4399" fmla="*/ 1582582 w 3531775"/>
              <a:gd name="connsiteY4399" fmla="*/ 2492867 h 2810796"/>
              <a:gd name="connsiteX4400" fmla="*/ 1549816 w 3531775"/>
              <a:gd name="connsiteY4400" fmla="*/ 2549350 h 2810796"/>
              <a:gd name="connsiteX4401" fmla="*/ 1570676 w 3531775"/>
              <a:gd name="connsiteY4401" fmla="*/ 2537920 h 2810796"/>
              <a:gd name="connsiteX4402" fmla="*/ 1565532 w 3531775"/>
              <a:gd name="connsiteY4402" fmla="*/ 2534301 h 2810796"/>
              <a:gd name="connsiteX4403" fmla="*/ 1565818 w 3531775"/>
              <a:gd name="connsiteY4403" fmla="*/ 2531824 h 2810796"/>
              <a:gd name="connsiteX4404" fmla="*/ 1553340 w 3531775"/>
              <a:gd name="connsiteY4404" fmla="*/ 2537253 h 2810796"/>
              <a:gd name="connsiteX4405" fmla="*/ 1558484 w 3531775"/>
              <a:gd name="connsiteY4405" fmla="*/ 2532205 h 2810796"/>
              <a:gd name="connsiteX4406" fmla="*/ 1561722 w 3531775"/>
              <a:gd name="connsiteY4406" fmla="*/ 2526681 h 2810796"/>
              <a:gd name="connsiteX4407" fmla="*/ 1555150 w 3531775"/>
              <a:gd name="connsiteY4407" fmla="*/ 2526967 h 2810796"/>
              <a:gd name="connsiteX4408" fmla="*/ 1563913 w 3531775"/>
              <a:gd name="connsiteY4408" fmla="*/ 2521442 h 2810796"/>
              <a:gd name="connsiteX4409" fmla="*/ 1565818 w 3531775"/>
              <a:gd name="connsiteY4409" fmla="*/ 2514775 h 2810796"/>
              <a:gd name="connsiteX4410" fmla="*/ 1552769 w 3531775"/>
              <a:gd name="connsiteY4410" fmla="*/ 2520490 h 2810796"/>
              <a:gd name="connsiteX4411" fmla="*/ 1549816 w 3531775"/>
              <a:gd name="connsiteY4411" fmla="*/ 2549350 h 2810796"/>
              <a:gd name="connsiteX4412" fmla="*/ 1171769 w 3531775"/>
              <a:gd name="connsiteY4412" fmla="*/ 1442641 h 2810796"/>
              <a:gd name="connsiteX4413" fmla="*/ 1159196 w 3531775"/>
              <a:gd name="connsiteY4413" fmla="*/ 1459214 h 2810796"/>
              <a:gd name="connsiteX4414" fmla="*/ 1157767 w 3531775"/>
              <a:gd name="connsiteY4414" fmla="*/ 1450070 h 2810796"/>
              <a:gd name="connsiteX4415" fmla="*/ 1159577 w 3531775"/>
              <a:gd name="connsiteY4415" fmla="*/ 1449213 h 2810796"/>
              <a:gd name="connsiteX4416" fmla="*/ 1150433 w 3531775"/>
              <a:gd name="connsiteY4416" fmla="*/ 1443403 h 2810796"/>
              <a:gd name="connsiteX4417" fmla="*/ 1156243 w 3531775"/>
              <a:gd name="connsiteY4417" fmla="*/ 1444260 h 2810796"/>
              <a:gd name="connsiteX4418" fmla="*/ 1158338 w 3531775"/>
              <a:gd name="connsiteY4418" fmla="*/ 1441688 h 2810796"/>
              <a:gd name="connsiteX4419" fmla="*/ 1158148 w 3531775"/>
              <a:gd name="connsiteY4419" fmla="*/ 1439688 h 2810796"/>
              <a:gd name="connsiteX4420" fmla="*/ 1166054 w 3531775"/>
              <a:gd name="connsiteY4420" fmla="*/ 1443593 h 2810796"/>
              <a:gd name="connsiteX4421" fmla="*/ 1171769 w 3531775"/>
              <a:gd name="connsiteY4421" fmla="*/ 1442641 h 2810796"/>
              <a:gd name="connsiteX4422" fmla="*/ 1188723 w 3531775"/>
              <a:gd name="connsiteY4422" fmla="*/ 1475883 h 2810796"/>
              <a:gd name="connsiteX4423" fmla="*/ 1178531 w 3531775"/>
              <a:gd name="connsiteY4423" fmla="*/ 1500743 h 2810796"/>
              <a:gd name="connsiteX4424" fmla="*/ 1176245 w 3531775"/>
              <a:gd name="connsiteY4424" fmla="*/ 1488265 h 2810796"/>
              <a:gd name="connsiteX4425" fmla="*/ 1177865 w 3531775"/>
              <a:gd name="connsiteY4425" fmla="*/ 1486837 h 2810796"/>
              <a:gd name="connsiteX4426" fmla="*/ 1169673 w 3531775"/>
              <a:gd name="connsiteY4426" fmla="*/ 1478740 h 2810796"/>
              <a:gd name="connsiteX4427" fmla="*/ 1180913 w 3531775"/>
              <a:gd name="connsiteY4427" fmla="*/ 1483217 h 2810796"/>
              <a:gd name="connsiteX4428" fmla="*/ 1174912 w 3531775"/>
              <a:gd name="connsiteY4428" fmla="*/ 1473883 h 2810796"/>
              <a:gd name="connsiteX4429" fmla="*/ 1183294 w 3531775"/>
              <a:gd name="connsiteY4429" fmla="*/ 1478169 h 2810796"/>
              <a:gd name="connsiteX4430" fmla="*/ 1188723 w 3531775"/>
              <a:gd name="connsiteY4430" fmla="*/ 1475883 h 2810796"/>
              <a:gd name="connsiteX4431" fmla="*/ 1199867 w 3531775"/>
              <a:gd name="connsiteY4431" fmla="*/ 1509411 h 2810796"/>
              <a:gd name="connsiteX4432" fmla="*/ 1187485 w 3531775"/>
              <a:gd name="connsiteY4432" fmla="*/ 1526841 h 2810796"/>
              <a:gd name="connsiteX4433" fmla="*/ 1197486 w 3531775"/>
              <a:gd name="connsiteY4433" fmla="*/ 1533985 h 2810796"/>
              <a:gd name="connsiteX4434" fmla="*/ 1195772 w 3531775"/>
              <a:gd name="connsiteY4434" fmla="*/ 1528461 h 2810796"/>
              <a:gd name="connsiteX4435" fmla="*/ 1201677 w 3531775"/>
              <a:gd name="connsiteY4435" fmla="*/ 1528651 h 2810796"/>
              <a:gd name="connsiteX4436" fmla="*/ 1195962 w 3531775"/>
              <a:gd name="connsiteY4436" fmla="*/ 1520365 h 2810796"/>
              <a:gd name="connsiteX4437" fmla="*/ 1205201 w 3531775"/>
              <a:gd name="connsiteY4437" fmla="*/ 1523984 h 2810796"/>
              <a:gd name="connsiteX4438" fmla="*/ 1209488 w 3531775"/>
              <a:gd name="connsiteY4438" fmla="*/ 1524555 h 2810796"/>
              <a:gd name="connsiteX4439" fmla="*/ 1199867 w 3531775"/>
              <a:gd name="connsiteY4439" fmla="*/ 1509411 h 2810796"/>
              <a:gd name="connsiteX4440" fmla="*/ 1221965 w 3531775"/>
              <a:gd name="connsiteY4440" fmla="*/ 1566561 h 2810796"/>
              <a:gd name="connsiteX4441" fmla="*/ 1218441 w 3531775"/>
              <a:gd name="connsiteY4441" fmla="*/ 1555893 h 2810796"/>
              <a:gd name="connsiteX4442" fmla="*/ 1222632 w 3531775"/>
              <a:gd name="connsiteY4442" fmla="*/ 1559226 h 2810796"/>
              <a:gd name="connsiteX4443" fmla="*/ 1227014 w 3531775"/>
              <a:gd name="connsiteY4443" fmla="*/ 1561322 h 2810796"/>
              <a:gd name="connsiteX4444" fmla="*/ 1231205 w 3531775"/>
              <a:gd name="connsiteY4444" fmla="*/ 1562655 h 2810796"/>
              <a:gd name="connsiteX4445" fmla="*/ 1216441 w 3531775"/>
              <a:gd name="connsiteY4445" fmla="*/ 1544463 h 2810796"/>
              <a:gd name="connsiteX4446" fmla="*/ 1216917 w 3531775"/>
              <a:gd name="connsiteY4446" fmla="*/ 1574752 h 2810796"/>
              <a:gd name="connsiteX4447" fmla="*/ 1221965 w 3531775"/>
              <a:gd name="connsiteY4447" fmla="*/ 1566561 h 2810796"/>
              <a:gd name="connsiteX4448" fmla="*/ 1223204 w 3531775"/>
              <a:gd name="connsiteY4448" fmla="*/ 1736201 h 2810796"/>
              <a:gd name="connsiteX4449" fmla="*/ 1226252 w 3531775"/>
              <a:gd name="connsiteY4449" fmla="*/ 1730200 h 2810796"/>
              <a:gd name="connsiteX4450" fmla="*/ 1227680 w 3531775"/>
              <a:gd name="connsiteY4450" fmla="*/ 1733725 h 2810796"/>
              <a:gd name="connsiteX4451" fmla="*/ 1228823 w 3531775"/>
              <a:gd name="connsiteY4451" fmla="*/ 1738201 h 2810796"/>
              <a:gd name="connsiteX4452" fmla="*/ 1231776 w 3531775"/>
              <a:gd name="connsiteY4452" fmla="*/ 1735820 h 2810796"/>
              <a:gd name="connsiteX4453" fmla="*/ 1230347 w 3531775"/>
              <a:gd name="connsiteY4453" fmla="*/ 1742202 h 2810796"/>
              <a:gd name="connsiteX4454" fmla="*/ 1233014 w 3531775"/>
              <a:gd name="connsiteY4454" fmla="*/ 1722866 h 2810796"/>
              <a:gd name="connsiteX4455" fmla="*/ 1216060 w 3531775"/>
              <a:gd name="connsiteY4455" fmla="*/ 1735820 h 2810796"/>
              <a:gd name="connsiteX4456" fmla="*/ 1223204 w 3531775"/>
              <a:gd name="connsiteY4456" fmla="*/ 1736201 h 2810796"/>
              <a:gd name="connsiteX4457" fmla="*/ 1183103 w 3531775"/>
              <a:gd name="connsiteY4457" fmla="*/ 1968706 h 2810796"/>
              <a:gd name="connsiteX4458" fmla="*/ 1188723 w 3531775"/>
              <a:gd name="connsiteY4458" fmla="*/ 1957276 h 2810796"/>
              <a:gd name="connsiteX4459" fmla="*/ 1189199 w 3531775"/>
              <a:gd name="connsiteY4459" fmla="*/ 1963277 h 2810796"/>
              <a:gd name="connsiteX4460" fmla="*/ 1190914 w 3531775"/>
              <a:gd name="connsiteY4460" fmla="*/ 1968325 h 2810796"/>
              <a:gd name="connsiteX4461" fmla="*/ 1193105 w 3531775"/>
              <a:gd name="connsiteY4461" fmla="*/ 1972612 h 2810796"/>
              <a:gd name="connsiteX4462" fmla="*/ 1196438 w 3531775"/>
              <a:gd name="connsiteY4462" fmla="*/ 1977565 h 2810796"/>
              <a:gd name="connsiteX4463" fmla="*/ 1201201 w 3531775"/>
              <a:gd name="connsiteY4463" fmla="*/ 1965563 h 2810796"/>
              <a:gd name="connsiteX4464" fmla="*/ 1172816 w 3531775"/>
              <a:gd name="connsiteY4464" fmla="*/ 1971945 h 2810796"/>
              <a:gd name="connsiteX4465" fmla="*/ 1183103 w 3531775"/>
              <a:gd name="connsiteY4465" fmla="*/ 1968706 h 2810796"/>
              <a:gd name="connsiteX4466" fmla="*/ 1195391 w 3531775"/>
              <a:gd name="connsiteY4466" fmla="*/ 1934130 h 2810796"/>
              <a:gd name="connsiteX4467" fmla="*/ 1200058 w 3531775"/>
              <a:gd name="connsiteY4467" fmla="*/ 1928892 h 2810796"/>
              <a:gd name="connsiteX4468" fmla="*/ 1207297 w 3531775"/>
              <a:gd name="connsiteY4468" fmla="*/ 1927558 h 2810796"/>
              <a:gd name="connsiteX4469" fmla="*/ 1212536 w 3531775"/>
              <a:gd name="connsiteY4469" fmla="*/ 1913557 h 2810796"/>
              <a:gd name="connsiteX4470" fmla="*/ 1213964 w 3531775"/>
              <a:gd name="connsiteY4470" fmla="*/ 1919843 h 2810796"/>
              <a:gd name="connsiteX4471" fmla="*/ 1216822 w 3531775"/>
              <a:gd name="connsiteY4471" fmla="*/ 1924701 h 2810796"/>
              <a:gd name="connsiteX4472" fmla="*/ 1221204 w 3531775"/>
              <a:gd name="connsiteY4472" fmla="*/ 1918509 h 2810796"/>
              <a:gd name="connsiteX4473" fmla="*/ 1220156 w 3531775"/>
              <a:gd name="connsiteY4473" fmla="*/ 1928606 h 2810796"/>
              <a:gd name="connsiteX4474" fmla="*/ 1225013 w 3531775"/>
              <a:gd name="connsiteY4474" fmla="*/ 1932702 h 2810796"/>
              <a:gd name="connsiteX4475" fmla="*/ 1195391 w 3531775"/>
              <a:gd name="connsiteY4475" fmla="*/ 1934130 h 2810796"/>
              <a:gd name="connsiteX4476" fmla="*/ 1208154 w 3531775"/>
              <a:gd name="connsiteY4476" fmla="*/ 1875266 h 2810796"/>
              <a:gd name="connsiteX4477" fmla="*/ 1211678 w 3531775"/>
              <a:gd name="connsiteY4477" fmla="*/ 1870313 h 2810796"/>
              <a:gd name="connsiteX4478" fmla="*/ 1217774 w 3531775"/>
              <a:gd name="connsiteY4478" fmla="*/ 1867837 h 2810796"/>
              <a:gd name="connsiteX4479" fmla="*/ 1219870 w 3531775"/>
              <a:gd name="connsiteY4479" fmla="*/ 1858312 h 2810796"/>
              <a:gd name="connsiteX4480" fmla="*/ 1222823 w 3531775"/>
              <a:gd name="connsiteY4480" fmla="*/ 1860407 h 2810796"/>
              <a:gd name="connsiteX4481" fmla="*/ 1225775 w 3531775"/>
              <a:gd name="connsiteY4481" fmla="*/ 1863741 h 2810796"/>
              <a:gd name="connsiteX4482" fmla="*/ 1229014 w 3531775"/>
              <a:gd name="connsiteY4482" fmla="*/ 1857930 h 2810796"/>
              <a:gd name="connsiteX4483" fmla="*/ 1229014 w 3531775"/>
              <a:gd name="connsiteY4483" fmla="*/ 1866217 h 2810796"/>
              <a:gd name="connsiteX4484" fmla="*/ 1233586 w 3531775"/>
              <a:gd name="connsiteY4484" fmla="*/ 1868503 h 2810796"/>
              <a:gd name="connsiteX4485" fmla="*/ 1208154 w 3531775"/>
              <a:gd name="connsiteY4485" fmla="*/ 1875266 h 2810796"/>
              <a:gd name="connsiteX4486" fmla="*/ 1222918 w 3531775"/>
              <a:gd name="connsiteY4486" fmla="*/ 1811639 h 2810796"/>
              <a:gd name="connsiteX4487" fmla="*/ 1232443 w 3531775"/>
              <a:gd name="connsiteY4487" fmla="*/ 1807924 h 2810796"/>
              <a:gd name="connsiteX4488" fmla="*/ 1236824 w 3531775"/>
              <a:gd name="connsiteY4488" fmla="*/ 1796685 h 2810796"/>
              <a:gd name="connsiteX4489" fmla="*/ 1237872 w 3531775"/>
              <a:gd name="connsiteY4489" fmla="*/ 1802304 h 2810796"/>
              <a:gd name="connsiteX4490" fmla="*/ 1239968 w 3531775"/>
              <a:gd name="connsiteY4490" fmla="*/ 1806972 h 2810796"/>
              <a:gd name="connsiteX4491" fmla="*/ 1243587 w 3531775"/>
              <a:gd name="connsiteY4491" fmla="*/ 1802209 h 2810796"/>
              <a:gd name="connsiteX4492" fmla="*/ 1242539 w 3531775"/>
              <a:gd name="connsiteY4492" fmla="*/ 1810782 h 2810796"/>
              <a:gd name="connsiteX4493" fmla="*/ 1246254 w 3531775"/>
              <a:gd name="connsiteY4493" fmla="*/ 1815163 h 2810796"/>
              <a:gd name="connsiteX4494" fmla="*/ 1222918 w 3531775"/>
              <a:gd name="connsiteY4494" fmla="*/ 1811639 h 2810796"/>
              <a:gd name="connsiteX4495" fmla="*/ 1252350 w 3531775"/>
              <a:gd name="connsiteY4495" fmla="*/ 1754108 h 2810796"/>
              <a:gd name="connsiteX4496" fmla="*/ 1255874 w 3531775"/>
              <a:gd name="connsiteY4496" fmla="*/ 1756870 h 2810796"/>
              <a:gd name="connsiteX4497" fmla="*/ 1259399 w 3531775"/>
              <a:gd name="connsiteY4497" fmla="*/ 1761061 h 2810796"/>
              <a:gd name="connsiteX4498" fmla="*/ 1262542 w 3531775"/>
              <a:gd name="connsiteY4498" fmla="*/ 1754394 h 2810796"/>
              <a:gd name="connsiteX4499" fmla="*/ 1263209 w 3531775"/>
              <a:gd name="connsiteY4499" fmla="*/ 1764300 h 2810796"/>
              <a:gd name="connsiteX4500" fmla="*/ 1268447 w 3531775"/>
              <a:gd name="connsiteY4500" fmla="*/ 1767538 h 2810796"/>
              <a:gd name="connsiteX4501" fmla="*/ 1238634 w 3531775"/>
              <a:gd name="connsiteY4501" fmla="*/ 1760299 h 2810796"/>
              <a:gd name="connsiteX4502" fmla="*/ 1240254 w 3531775"/>
              <a:gd name="connsiteY4502" fmla="*/ 1772967 h 2810796"/>
              <a:gd name="connsiteX4503" fmla="*/ 1250731 w 3531775"/>
              <a:gd name="connsiteY4503" fmla="*/ 1765157 h 2810796"/>
              <a:gd name="connsiteX4504" fmla="*/ 1252350 w 3531775"/>
              <a:gd name="connsiteY4504" fmla="*/ 1754108 h 2810796"/>
              <a:gd name="connsiteX4505" fmla="*/ 1248445 w 3531775"/>
              <a:gd name="connsiteY4505" fmla="*/ 1644094 h 2810796"/>
              <a:gd name="connsiteX4506" fmla="*/ 1251302 w 3531775"/>
              <a:gd name="connsiteY4506" fmla="*/ 1647904 h 2810796"/>
              <a:gd name="connsiteX4507" fmla="*/ 1254065 w 3531775"/>
              <a:gd name="connsiteY4507" fmla="*/ 1652953 h 2810796"/>
              <a:gd name="connsiteX4508" fmla="*/ 1256827 w 3531775"/>
              <a:gd name="connsiteY4508" fmla="*/ 1649047 h 2810796"/>
              <a:gd name="connsiteX4509" fmla="*/ 1257113 w 3531775"/>
              <a:gd name="connsiteY4509" fmla="*/ 1657429 h 2810796"/>
              <a:gd name="connsiteX4510" fmla="*/ 1261208 w 3531775"/>
              <a:gd name="connsiteY4510" fmla="*/ 1662668 h 2810796"/>
              <a:gd name="connsiteX4511" fmla="*/ 1236920 w 3531775"/>
              <a:gd name="connsiteY4511" fmla="*/ 1643142 h 2810796"/>
              <a:gd name="connsiteX4512" fmla="*/ 1241301 w 3531775"/>
              <a:gd name="connsiteY4512" fmla="*/ 1651143 h 2810796"/>
              <a:gd name="connsiteX4513" fmla="*/ 1243587 w 3531775"/>
              <a:gd name="connsiteY4513" fmla="*/ 1646380 h 2810796"/>
              <a:gd name="connsiteX4514" fmla="*/ 1246826 w 3531775"/>
              <a:gd name="connsiteY4514" fmla="*/ 1652286 h 2810796"/>
              <a:gd name="connsiteX4515" fmla="*/ 1248445 w 3531775"/>
              <a:gd name="connsiteY4515" fmla="*/ 1644094 h 2810796"/>
              <a:gd name="connsiteX4516" fmla="*/ 1262733 w 3531775"/>
              <a:gd name="connsiteY4516" fmla="*/ 1706292 h 2810796"/>
              <a:gd name="connsiteX4517" fmla="*/ 1241682 w 3531775"/>
              <a:gd name="connsiteY4517" fmla="*/ 1699339 h 2810796"/>
              <a:gd name="connsiteX4518" fmla="*/ 1242063 w 3531775"/>
              <a:gd name="connsiteY4518" fmla="*/ 1713055 h 2810796"/>
              <a:gd name="connsiteX4519" fmla="*/ 1248635 w 3531775"/>
              <a:gd name="connsiteY4519" fmla="*/ 1715437 h 2810796"/>
              <a:gd name="connsiteX4520" fmla="*/ 1251874 w 3531775"/>
              <a:gd name="connsiteY4520" fmla="*/ 1705816 h 2810796"/>
              <a:gd name="connsiteX4521" fmla="*/ 1252636 w 3531775"/>
              <a:gd name="connsiteY4521" fmla="*/ 1711817 h 2810796"/>
              <a:gd name="connsiteX4522" fmla="*/ 1254255 w 3531775"/>
              <a:gd name="connsiteY4522" fmla="*/ 1717437 h 2810796"/>
              <a:gd name="connsiteX4523" fmla="*/ 1257779 w 3531775"/>
              <a:gd name="connsiteY4523" fmla="*/ 1714103 h 2810796"/>
              <a:gd name="connsiteX4524" fmla="*/ 1256255 w 3531775"/>
              <a:gd name="connsiteY4524" fmla="*/ 1722485 h 2810796"/>
              <a:gd name="connsiteX4525" fmla="*/ 1259399 w 3531775"/>
              <a:gd name="connsiteY4525" fmla="*/ 1728581 h 2810796"/>
              <a:gd name="connsiteX4526" fmla="*/ 1262733 w 3531775"/>
              <a:gd name="connsiteY4526" fmla="*/ 1706292 h 2810796"/>
              <a:gd name="connsiteX4527" fmla="*/ 1220918 w 3531775"/>
              <a:gd name="connsiteY4527" fmla="*/ 1684480 h 2810796"/>
              <a:gd name="connsiteX4528" fmla="*/ 1224442 w 3531775"/>
              <a:gd name="connsiteY4528" fmla="*/ 1692672 h 2810796"/>
              <a:gd name="connsiteX4529" fmla="*/ 1231109 w 3531775"/>
              <a:gd name="connsiteY4529" fmla="*/ 1685147 h 2810796"/>
              <a:gd name="connsiteX4530" fmla="*/ 1230633 w 3531775"/>
              <a:gd name="connsiteY4530" fmla="*/ 1674860 h 2810796"/>
              <a:gd name="connsiteX4531" fmla="*/ 1233395 w 3531775"/>
              <a:gd name="connsiteY4531" fmla="*/ 1677527 h 2810796"/>
              <a:gd name="connsiteX4532" fmla="*/ 1237110 w 3531775"/>
              <a:gd name="connsiteY4532" fmla="*/ 1680289 h 2810796"/>
              <a:gd name="connsiteX4533" fmla="*/ 1238253 w 3531775"/>
              <a:gd name="connsiteY4533" fmla="*/ 1674955 h 2810796"/>
              <a:gd name="connsiteX4534" fmla="*/ 1240539 w 3531775"/>
              <a:gd name="connsiteY4534" fmla="*/ 1681623 h 2810796"/>
              <a:gd name="connsiteX4535" fmla="*/ 1245111 w 3531775"/>
              <a:gd name="connsiteY4535" fmla="*/ 1682861 h 2810796"/>
              <a:gd name="connsiteX4536" fmla="*/ 1220918 w 3531775"/>
              <a:gd name="connsiteY4536" fmla="*/ 1684480 h 2810796"/>
              <a:gd name="connsiteX4537" fmla="*/ 1233491 w 3531775"/>
              <a:gd name="connsiteY4537" fmla="*/ 1599517 h 2810796"/>
              <a:gd name="connsiteX4538" fmla="*/ 1233872 w 3531775"/>
              <a:gd name="connsiteY4538" fmla="*/ 1589992 h 2810796"/>
              <a:gd name="connsiteX4539" fmla="*/ 1236348 w 3531775"/>
              <a:gd name="connsiteY4539" fmla="*/ 1595612 h 2810796"/>
              <a:gd name="connsiteX4540" fmla="*/ 1239587 w 3531775"/>
              <a:gd name="connsiteY4540" fmla="*/ 1600660 h 2810796"/>
              <a:gd name="connsiteX4541" fmla="*/ 1242158 w 3531775"/>
              <a:gd name="connsiteY4541" fmla="*/ 1597136 h 2810796"/>
              <a:gd name="connsiteX4542" fmla="*/ 1243016 w 3531775"/>
              <a:gd name="connsiteY4542" fmla="*/ 1605137 h 2810796"/>
              <a:gd name="connsiteX4543" fmla="*/ 1237777 w 3531775"/>
              <a:gd name="connsiteY4543" fmla="*/ 1581420 h 2810796"/>
              <a:gd name="connsiteX4544" fmla="*/ 1223585 w 3531775"/>
              <a:gd name="connsiteY4544" fmla="*/ 1600851 h 2810796"/>
              <a:gd name="connsiteX4545" fmla="*/ 1232252 w 3531775"/>
              <a:gd name="connsiteY4545" fmla="*/ 1599612 h 2810796"/>
              <a:gd name="connsiteX4546" fmla="*/ 1233491 w 3531775"/>
              <a:gd name="connsiteY4546" fmla="*/ 1599517 h 2810796"/>
              <a:gd name="connsiteX4547" fmla="*/ 1228919 w 3531775"/>
              <a:gd name="connsiteY4547" fmla="*/ 1491694 h 2810796"/>
              <a:gd name="connsiteX4548" fmla="*/ 1215965 w 3531775"/>
              <a:gd name="connsiteY4548" fmla="*/ 1504172 h 2810796"/>
              <a:gd name="connsiteX4549" fmla="*/ 1217774 w 3531775"/>
              <a:gd name="connsiteY4549" fmla="*/ 1496362 h 2810796"/>
              <a:gd name="connsiteX4550" fmla="*/ 1213107 w 3531775"/>
              <a:gd name="connsiteY4550" fmla="*/ 1489789 h 2810796"/>
              <a:gd name="connsiteX4551" fmla="*/ 1216441 w 3531775"/>
              <a:gd name="connsiteY4551" fmla="*/ 1489980 h 2810796"/>
              <a:gd name="connsiteX4552" fmla="*/ 1220441 w 3531775"/>
              <a:gd name="connsiteY4552" fmla="*/ 1491028 h 2810796"/>
              <a:gd name="connsiteX4553" fmla="*/ 1218822 w 3531775"/>
              <a:gd name="connsiteY4553" fmla="*/ 1486265 h 2810796"/>
              <a:gd name="connsiteX4554" fmla="*/ 1224156 w 3531775"/>
              <a:gd name="connsiteY4554" fmla="*/ 1491504 h 2810796"/>
              <a:gd name="connsiteX4555" fmla="*/ 1228919 w 3531775"/>
              <a:gd name="connsiteY4555" fmla="*/ 1491694 h 2810796"/>
              <a:gd name="connsiteX4556" fmla="*/ 1248921 w 3531775"/>
              <a:gd name="connsiteY4556" fmla="*/ 1534366 h 2810796"/>
              <a:gd name="connsiteX4557" fmla="*/ 1229490 w 3531775"/>
              <a:gd name="connsiteY4557" fmla="*/ 1538653 h 2810796"/>
              <a:gd name="connsiteX4558" fmla="*/ 1230919 w 3531775"/>
              <a:gd name="connsiteY4558" fmla="*/ 1530937 h 2810796"/>
              <a:gd name="connsiteX4559" fmla="*/ 1235300 w 3531775"/>
              <a:gd name="connsiteY4559" fmla="*/ 1534747 h 2810796"/>
              <a:gd name="connsiteX4560" fmla="*/ 1233586 w 3531775"/>
              <a:gd name="connsiteY4560" fmla="*/ 1525889 h 2810796"/>
              <a:gd name="connsiteX4561" fmla="*/ 1237015 w 3531775"/>
              <a:gd name="connsiteY4561" fmla="*/ 1529890 h 2810796"/>
              <a:gd name="connsiteX4562" fmla="*/ 1240825 w 3531775"/>
              <a:gd name="connsiteY4562" fmla="*/ 1533128 h 2810796"/>
              <a:gd name="connsiteX4563" fmla="*/ 1241587 w 3531775"/>
              <a:gd name="connsiteY4563" fmla="*/ 1529223 h 2810796"/>
              <a:gd name="connsiteX4564" fmla="*/ 1244635 w 3531775"/>
              <a:gd name="connsiteY4564" fmla="*/ 1535795 h 2810796"/>
              <a:gd name="connsiteX4565" fmla="*/ 1248921 w 3531775"/>
              <a:gd name="connsiteY4565" fmla="*/ 1534366 h 2810796"/>
              <a:gd name="connsiteX4566" fmla="*/ 1272829 w 3531775"/>
              <a:gd name="connsiteY4566" fmla="*/ 1573514 h 2810796"/>
              <a:gd name="connsiteX4567" fmla="*/ 1254731 w 3531775"/>
              <a:gd name="connsiteY4567" fmla="*/ 1590278 h 2810796"/>
              <a:gd name="connsiteX4568" fmla="*/ 1259780 w 3531775"/>
              <a:gd name="connsiteY4568" fmla="*/ 1582277 h 2810796"/>
              <a:gd name="connsiteX4569" fmla="*/ 1261685 w 3531775"/>
              <a:gd name="connsiteY4569" fmla="*/ 1582849 h 2810796"/>
              <a:gd name="connsiteX4570" fmla="*/ 1258732 w 3531775"/>
              <a:gd name="connsiteY4570" fmla="*/ 1572371 h 2810796"/>
              <a:gd name="connsiteX4571" fmla="*/ 1262447 w 3531775"/>
              <a:gd name="connsiteY4571" fmla="*/ 1576848 h 2810796"/>
              <a:gd name="connsiteX4572" fmla="*/ 1266447 w 3531775"/>
              <a:gd name="connsiteY4572" fmla="*/ 1580182 h 2810796"/>
              <a:gd name="connsiteX4573" fmla="*/ 1267114 w 3531775"/>
              <a:gd name="connsiteY4573" fmla="*/ 1574752 h 2810796"/>
              <a:gd name="connsiteX4574" fmla="*/ 1270448 w 3531775"/>
              <a:gd name="connsiteY4574" fmla="*/ 1582753 h 2810796"/>
              <a:gd name="connsiteX4575" fmla="*/ 1275591 w 3531775"/>
              <a:gd name="connsiteY4575" fmla="*/ 1585516 h 2810796"/>
              <a:gd name="connsiteX4576" fmla="*/ 1272829 w 3531775"/>
              <a:gd name="connsiteY4576" fmla="*/ 1573514 h 2810796"/>
              <a:gd name="connsiteX4577" fmla="*/ 1283497 w 3531775"/>
              <a:gd name="connsiteY4577" fmla="*/ 1613233 h 2810796"/>
              <a:gd name="connsiteX4578" fmla="*/ 1270448 w 3531775"/>
              <a:gd name="connsiteY4578" fmla="*/ 1634855 h 2810796"/>
              <a:gd name="connsiteX4579" fmla="*/ 1271305 w 3531775"/>
              <a:gd name="connsiteY4579" fmla="*/ 1630188 h 2810796"/>
              <a:gd name="connsiteX4580" fmla="*/ 1274829 w 3531775"/>
              <a:gd name="connsiteY4580" fmla="*/ 1626759 h 2810796"/>
              <a:gd name="connsiteX4581" fmla="*/ 1275496 w 3531775"/>
              <a:gd name="connsiteY4581" fmla="*/ 1625520 h 2810796"/>
              <a:gd name="connsiteX4582" fmla="*/ 1272734 w 3531775"/>
              <a:gd name="connsiteY4582" fmla="*/ 1616662 h 2810796"/>
              <a:gd name="connsiteX4583" fmla="*/ 1275782 w 3531775"/>
              <a:gd name="connsiteY4583" fmla="*/ 1619710 h 2810796"/>
              <a:gd name="connsiteX4584" fmla="*/ 1279020 w 3531775"/>
              <a:gd name="connsiteY4584" fmla="*/ 1621520 h 2810796"/>
              <a:gd name="connsiteX4585" fmla="*/ 1282163 w 3531775"/>
              <a:gd name="connsiteY4585" fmla="*/ 1622568 h 2810796"/>
              <a:gd name="connsiteX4586" fmla="*/ 1286259 w 3531775"/>
              <a:gd name="connsiteY4586" fmla="*/ 1623425 h 2810796"/>
              <a:gd name="connsiteX4587" fmla="*/ 1283497 w 3531775"/>
              <a:gd name="connsiteY4587" fmla="*/ 1613233 h 2810796"/>
              <a:gd name="connsiteX4588" fmla="*/ 1289117 w 3531775"/>
              <a:gd name="connsiteY4588" fmla="*/ 1675432 h 2810796"/>
              <a:gd name="connsiteX4589" fmla="*/ 1267304 w 3531775"/>
              <a:gd name="connsiteY4589" fmla="*/ 1690195 h 2810796"/>
              <a:gd name="connsiteX4590" fmla="*/ 1274829 w 3531775"/>
              <a:gd name="connsiteY4590" fmla="*/ 1684385 h 2810796"/>
              <a:gd name="connsiteX4591" fmla="*/ 1275782 w 3531775"/>
              <a:gd name="connsiteY4591" fmla="*/ 1672765 h 2810796"/>
              <a:gd name="connsiteX4592" fmla="*/ 1278258 w 3531775"/>
              <a:gd name="connsiteY4592" fmla="*/ 1677717 h 2810796"/>
              <a:gd name="connsiteX4593" fmla="*/ 1281306 w 3531775"/>
              <a:gd name="connsiteY4593" fmla="*/ 1681432 h 2810796"/>
              <a:gd name="connsiteX4594" fmla="*/ 1283306 w 3531775"/>
              <a:gd name="connsiteY4594" fmla="*/ 1676003 h 2810796"/>
              <a:gd name="connsiteX4595" fmla="*/ 1284545 w 3531775"/>
              <a:gd name="connsiteY4595" fmla="*/ 1684385 h 2810796"/>
              <a:gd name="connsiteX4596" fmla="*/ 1288926 w 3531775"/>
              <a:gd name="connsiteY4596" fmla="*/ 1687719 h 2810796"/>
              <a:gd name="connsiteX4597" fmla="*/ 1289117 w 3531775"/>
              <a:gd name="connsiteY4597" fmla="*/ 1675432 h 2810796"/>
              <a:gd name="connsiteX4598" fmla="*/ 1285878 w 3531775"/>
              <a:gd name="connsiteY4598" fmla="*/ 1728867 h 2810796"/>
              <a:gd name="connsiteX4599" fmla="*/ 1287116 w 3531775"/>
              <a:gd name="connsiteY4599" fmla="*/ 1733820 h 2810796"/>
              <a:gd name="connsiteX4600" fmla="*/ 1290164 w 3531775"/>
              <a:gd name="connsiteY4600" fmla="*/ 1730962 h 2810796"/>
              <a:gd name="connsiteX4601" fmla="*/ 1288640 w 3531775"/>
              <a:gd name="connsiteY4601" fmla="*/ 1738201 h 2810796"/>
              <a:gd name="connsiteX4602" fmla="*/ 1294546 w 3531775"/>
              <a:gd name="connsiteY4602" fmla="*/ 1734391 h 2810796"/>
              <a:gd name="connsiteX4603" fmla="*/ 1274353 w 3531775"/>
              <a:gd name="connsiteY4603" fmla="*/ 1731534 h 2810796"/>
              <a:gd name="connsiteX4604" fmla="*/ 1277401 w 3531775"/>
              <a:gd name="connsiteY4604" fmla="*/ 1729629 h 2810796"/>
              <a:gd name="connsiteX4605" fmla="*/ 1281592 w 3531775"/>
              <a:gd name="connsiteY4605" fmla="*/ 1731724 h 2810796"/>
              <a:gd name="connsiteX4606" fmla="*/ 1284449 w 3531775"/>
              <a:gd name="connsiteY4606" fmla="*/ 1724866 h 2810796"/>
              <a:gd name="connsiteX4607" fmla="*/ 1285878 w 3531775"/>
              <a:gd name="connsiteY4607" fmla="*/ 1728867 h 2810796"/>
              <a:gd name="connsiteX4608" fmla="*/ 1265780 w 3531775"/>
              <a:gd name="connsiteY4608" fmla="*/ 1799542 h 2810796"/>
              <a:gd name="connsiteX4609" fmla="*/ 1270448 w 3531775"/>
              <a:gd name="connsiteY4609" fmla="*/ 1799352 h 2810796"/>
              <a:gd name="connsiteX4610" fmla="*/ 1272829 w 3531775"/>
              <a:gd name="connsiteY4610" fmla="*/ 1791637 h 2810796"/>
              <a:gd name="connsiteX4611" fmla="*/ 1274734 w 3531775"/>
              <a:gd name="connsiteY4611" fmla="*/ 1794494 h 2810796"/>
              <a:gd name="connsiteX4612" fmla="*/ 1276544 w 3531775"/>
              <a:gd name="connsiteY4612" fmla="*/ 1798399 h 2810796"/>
              <a:gd name="connsiteX4613" fmla="*/ 1278639 w 3531775"/>
              <a:gd name="connsiteY4613" fmla="*/ 1801638 h 2810796"/>
              <a:gd name="connsiteX4614" fmla="*/ 1281592 w 3531775"/>
              <a:gd name="connsiteY4614" fmla="*/ 1805353 h 2810796"/>
              <a:gd name="connsiteX4615" fmla="*/ 1284354 w 3531775"/>
              <a:gd name="connsiteY4615" fmla="*/ 1795161 h 2810796"/>
              <a:gd name="connsiteX4616" fmla="*/ 1263018 w 3531775"/>
              <a:gd name="connsiteY4616" fmla="*/ 1793161 h 2810796"/>
              <a:gd name="connsiteX4617" fmla="*/ 1265780 w 3531775"/>
              <a:gd name="connsiteY4617" fmla="*/ 1799542 h 2810796"/>
              <a:gd name="connsiteX4618" fmla="*/ 1260542 w 3531775"/>
              <a:gd name="connsiteY4618" fmla="*/ 1826879 h 2810796"/>
              <a:gd name="connsiteX4619" fmla="*/ 1244540 w 3531775"/>
              <a:gd name="connsiteY4619" fmla="*/ 1837357 h 2810796"/>
              <a:gd name="connsiteX4620" fmla="*/ 1248445 w 3531775"/>
              <a:gd name="connsiteY4620" fmla="*/ 1840119 h 2810796"/>
              <a:gd name="connsiteX4621" fmla="*/ 1249588 w 3531775"/>
              <a:gd name="connsiteY4621" fmla="*/ 1840404 h 2810796"/>
              <a:gd name="connsiteX4622" fmla="*/ 1253874 w 3531775"/>
              <a:gd name="connsiteY4622" fmla="*/ 1832689 h 2810796"/>
              <a:gd name="connsiteX4623" fmla="*/ 1253398 w 3531775"/>
              <a:gd name="connsiteY4623" fmla="*/ 1838023 h 2810796"/>
              <a:gd name="connsiteX4624" fmla="*/ 1253874 w 3531775"/>
              <a:gd name="connsiteY4624" fmla="*/ 1843071 h 2810796"/>
              <a:gd name="connsiteX4625" fmla="*/ 1257303 w 3531775"/>
              <a:gd name="connsiteY4625" fmla="*/ 1840881 h 2810796"/>
              <a:gd name="connsiteX4626" fmla="*/ 1254636 w 3531775"/>
              <a:gd name="connsiteY4626" fmla="*/ 1847643 h 2810796"/>
              <a:gd name="connsiteX4627" fmla="*/ 1260542 w 3531775"/>
              <a:gd name="connsiteY4627" fmla="*/ 1826879 h 2810796"/>
              <a:gd name="connsiteX4628" fmla="*/ 1242825 w 3531775"/>
              <a:gd name="connsiteY4628" fmla="*/ 1888029 h 2810796"/>
              <a:gd name="connsiteX4629" fmla="*/ 1248350 w 3531775"/>
              <a:gd name="connsiteY4629" fmla="*/ 1879457 h 2810796"/>
              <a:gd name="connsiteX4630" fmla="*/ 1248540 w 3531775"/>
              <a:gd name="connsiteY4630" fmla="*/ 1885362 h 2810796"/>
              <a:gd name="connsiteX4631" fmla="*/ 1249874 w 3531775"/>
              <a:gd name="connsiteY4631" fmla="*/ 1890506 h 2810796"/>
              <a:gd name="connsiteX4632" fmla="*/ 1251683 w 3531775"/>
              <a:gd name="connsiteY4632" fmla="*/ 1894983 h 2810796"/>
              <a:gd name="connsiteX4633" fmla="*/ 1255874 w 3531775"/>
              <a:gd name="connsiteY4633" fmla="*/ 1870218 h 2810796"/>
              <a:gd name="connsiteX4634" fmla="*/ 1233586 w 3531775"/>
              <a:gd name="connsiteY4634" fmla="*/ 1891458 h 2810796"/>
              <a:gd name="connsiteX4635" fmla="*/ 1242825 w 3531775"/>
              <a:gd name="connsiteY4635" fmla="*/ 1888029 h 2810796"/>
              <a:gd name="connsiteX4636" fmla="*/ 1217774 w 3531775"/>
              <a:gd name="connsiteY4636" fmla="*/ 1962420 h 2810796"/>
              <a:gd name="connsiteX4637" fmla="*/ 1222537 w 3531775"/>
              <a:gd name="connsiteY4637" fmla="*/ 1962801 h 2810796"/>
              <a:gd name="connsiteX4638" fmla="*/ 1223775 w 3531775"/>
              <a:gd name="connsiteY4638" fmla="*/ 1962515 h 2810796"/>
              <a:gd name="connsiteX4639" fmla="*/ 1227014 w 3531775"/>
              <a:gd name="connsiteY4639" fmla="*/ 1953657 h 2810796"/>
              <a:gd name="connsiteX4640" fmla="*/ 1227395 w 3531775"/>
              <a:gd name="connsiteY4640" fmla="*/ 1958515 h 2810796"/>
              <a:gd name="connsiteX4641" fmla="*/ 1228823 w 3531775"/>
              <a:gd name="connsiteY4641" fmla="*/ 1962610 h 2810796"/>
              <a:gd name="connsiteX4642" fmla="*/ 1230633 w 3531775"/>
              <a:gd name="connsiteY4642" fmla="*/ 1966039 h 2810796"/>
              <a:gd name="connsiteX4643" fmla="*/ 1233300 w 3531775"/>
              <a:gd name="connsiteY4643" fmla="*/ 1970040 h 2810796"/>
              <a:gd name="connsiteX4644" fmla="*/ 1237110 w 3531775"/>
              <a:gd name="connsiteY4644" fmla="*/ 1960324 h 2810796"/>
              <a:gd name="connsiteX4645" fmla="*/ 1215584 w 3531775"/>
              <a:gd name="connsiteY4645" fmla="*/ 1955657 h 2810796"/>
              <a:gd name="connsiteX4646" fmla="*/ 1217774 w 3531775"/>
              <a:gd name="connsiteY4646" fmla="*/ 1962420 h 2810796"/>
              <a:gd name="connsiteX4647" fmla="*/ 1205868 w 3531775"/>
              <a:gd name="connsiteY4647" fmla="*/ 2009092 h 2810796"/>
              <a:gd name="connsiteX4648" fmla="*/ 1209488 w 3531775"/>
              <a:gd name="connsiteY4648" fmla="*/ 2006997 h 2810796"/>
              <a:gd name="connsiteX4649" fmla="*/ 1206535 w 3531775"/>
              <a:gd name="connsiteY4649" fmla="*/ 2013664 h 2810796"/>
              <a:gd name="connsiteX4650" fmla="*/ 1207868 w 3531775"/>
              <a:gd name="connsiteY4650" fmla="*/ 2019379 h 2810796"/>
              <a:gd name="connsiteX4651" fmla="*/ 1213583 w 3531775"/>
              <a:gd name="connsiteY4651" fmla="*/ 1993090 h 2810796"/>
              <a:gd name="connsiteX4652" fmla="*/ 1193105 w 3531775"/>
              <a:gd name="connsiteY4652" fmla="*/ 2004044 h 2810796"/>
              <a:gd name="connsiteX4653" fmla="*/ 1200439 w 3531775"/>
              <a:gd name="connsiteY4653" fmla="*/ 2005854 h 2810796"/>
              <a:gd name="connsiteX4654" fmla="*/ 1201582 w 3531775"/>
              <a:gd name="connsiteY4654" fmla="*/ 2006235 h 2810796"/>
              <a:gd name="connsiteX4655" fmla="*/ 1206344 w 3531775"/>
              <a:gd name="connsiteY4655" fmla="*/ 1998615 h 2810796"/>
              <a:gd name="connsiteX4656" fmla="*/ 1205582 w 3531775"/>
              <a:gd name="connsiteY4656" fmla="*/ 2004044 h 2810796"/>
              <a:gd name="connsiteX4657" fmla="*/ 1205868 w 3531775"/>
              <a:gd name="connsiteY4657" fmla="*/ 2009092 h 2810796"/>
              <a:gd name="connsiteX4658" fmla="*/ 1194057 w 3531775"/>
              <a:gd name="connsiteY4658" fmla="*/ 2071862 h 2810796"/>
              <a:gd name="connsiteX4659" fmla="*/ 1197105 w 3531775"/>
              <a:gd name="connsiteY4659" fmla="*/ 2077005 h 2810796"/>
              <a:gd name="connsiteX4660" fmla="*/ 1201582 w 3531775"/>
              <a:gd name="connsiteY4660" fmla="*/ 2065957 h 2810796"/>
              <a:gd name="connsiteX4661" fmla="*/ 1183961 w 3531775"/>
              <a:gd name="connsiteY4661" fmla="*/ 2047478 h 2810796"/>
              <a:gd name="connsiteX4662" fmla="*/ 1179198 w 3531775"/>
              <a:gd name="connsiteY4662" fmla="*/ 2065861 h 2810796"/>
              <a:gd name="connsiteX4663" fmla="*/ 1184723 w 3531775"/>
              <a:gd name="connsiteY4663" fmla="*/ 2065195 h 2810796"/>
              <a:gd name="connsiteX4664" fmla="*/ 1190057 w 3531775"/>
              <a:gd name="connsiteY4664" fmla="*/ 2056432 h 2810796"/>
              <a:gd name="connsiteX4665" fmla="*/ 1190438 w 3531775"/>
              <a:gd name="connsiteY4665" fmla="*/ 2062337 h 2810796"/>
              <a:gd name="connsiteX4666" fmla="*/ 1191962 w 3531775"/>
              <a:gd name="connsiteY4666" fmla="*/ 2067480 h 2810796"/>
              <a:gd name="connsiteX4667" fmla="*/ 1194057 w 3531775"/>
              <a:gd name="connsiteY4667" fmla="*/ 2071862 h 2810796"/>
              <a:gd name="connsiteX4668" fmla="*/ 1184627 w 3531775"/>
              <a:gd name="connsiteY4668" fmla="*/ 2110724 h 2810796"/>
              <a:gd name="connsiteX4669" fmla="*/ 1187199 w 3531775"/>
              <a:gd name="connsiteY4669" fmla="*/ 2107200 h 2810796"/>
              <a:gd name="connsiteX4670" fmla="*/ 1186628 w 3531775"/>
              <a:gd name="connsiteY4670" fmla="*/ 2113582 h 2810796"/>
              <a:gd name="connsiteX4671" fmla="*/ 1189485 w 3531775"/>
              <a:gd name="connsiteY4671" fmla="*/ 2116820 h 2810796"/>
              <a:gd name="connsiteX4672" fmla="*/ 1187104 w 3531775"/>
              <a:gd name="connsiteY4672" fmla="*/ 2095103 h 2810796"/>
              <a:gd name="connsiteX4673" fmla="*/ 1171959 w 3531775"/>
              <a:gd name="connsiteY4673" fmla="*/ 2114629 h 2810796"/>
              <a:gd name="connsiteX4674" fmla="*/ 1174721 w 3531775"/>
              <a:gd name="connsiteY4674" fmla="*/ 2111676 h 2810796"/>
              <a:gd name="connsiteX4675" fmla="*/ 1179008 w 3531775"/>
              <a:gd name="connsiteY4675" fmla="*/ 2111581 h 2810796"/>
              <a:gd name="connsiteX4676" fmla="*/ 1181198 w 3531775"/>
              <a:gd name="connsiteY4676" fmla="*/ 2104723 h 2810796"/>
              <a:gd name="connsiteX4677" fmla="*/ 1183008 w 3531775"/>
              <a:gd name="connsiteY4677" fmla="*/ 2107295 h 2810796"/>
              <a:gd name="connsiteX4678" fmla="*/ 1184627 w 3531775"/>
              <a:gd name="connsiteY4678" fmla="*/ 2110724 h 2810796"/>
              <a:gd name="connsiteX4679" fmla="*/ 1182246 w 3531775"/>
              <a:gd name="connsiteY4679" fmla="*/ 2165397 h 2810796"/>
              <a:gd name="connsiteX4680" fmla="*/ 1160624 w 3531775"/>
              <a:gd name="connsiteY4680" fmla="*/ 2169589 h 2810796"/>
              <a:gd name="connsiteX4681" fmla="*/ 1163387 w 3531775"/>
              <a:gd name="connsiteY4681" fmla="*/ 2165969 h 2810796"/>
              <a:gd name="connsiteX4682" fmla="*/ 1165673 w 3531775"/>
              <a:gd name="connsiteY4682" fmla="*/ 2160921 h 2810796"/>
              <a:gd name="connsiteX4683" fmla="*/ 1169483 w 3531775"/>
              <a:gd name="connsiteY4683" fmla="*/ 2164921 h 2810796"/>
              <a:gd name="connsiteX4684" fmla="*/ 1171102 w 3531775"/>
              <a:gd name="connsiteY4684" fmla="*/ 2155587 h 2810796"/>
              <a:gd name="connsiteX4685" fmla="*/ 1174626 w 3531775"/>
              <a:gd name="connsiteY4685" fmla="*/ 2163969 h 2810796"/>
              <a:gd name="connsiteX4686" fmla="*/ 1177293 w 3531775"/>
              <a:gd name="connsiteY4686" fmla="*/ 2159778 h 2810796"/>
              <a:gd name="connsiteX4687" fmla="*/ 1177198 w 3531775"/>
              <a:gd name="connsiteY4687" fmla="*/ 2167017 h 2810796"/>
              <a:gd name="connsiteX4688" fmla="*/ 1182246 w 3531775"/>
              <a:gd name="connsiteY4688" fmla="*/ 2165397 h 2810796"/>
              <a:gd name="connsiteX4689" fmla="*/ 1129859 w 3531775"/>
              <a:gd name="connsiteY4689" fmla="*/ 2247027 h 2810796"/>
              <a:gd name="connsiteX4690" fmla="*/ 1128906 w 3531775"/>
              <a:gd name="connsiteY4690" fmla="*/ 2233025 h 2810796"/>
              <a:gd name="connsiteX4691" fmla="*/ 1135478 w 3531775"/>
              <a:gd name="connsiteY4691" fmla="*/ 2243979 h 2810796"/>
              <a:gd name="connsiteX4692" fmla="*/ 1137764 w 3531775"/>
              <a:gd name="connsiteY4692" fmla="*/ 2232644 h 2810796"/>
              <a:gd name="connsiteX4693" fmla="*/ 1140431 w 3531775"/>
              <a:gd name="connsiteY4693" fmla="*/ 2241121 h 2810796"/>
              <a:gd name="connsiteX4694" fmla="*/ 1130811 w 3531775"/>
              <a:gd name="connsiteY4694" fmla="*/ 2217785 h 2810796"/>
              <a:gd name="connsiteX4695" fmla="*/ 1123191 w 3531775"/>
              <a:gd name="connsiteY4695" fmla="*/ 2258743 h 2810796"/>
              <a:gd name="connsiteX4696" fmla="*/ 1124810 w 3531775"/>
              <a:gd name="connsiteY4696" fmla="*/ 2251980 h 2810796"/>
              <a:gd name="connsiteX4697" fmla="*/ 1129859 w 3531775"/>
              <a:gd name="connsiteY4697" fmla="*/ 2247027 h 2810796"/>
              <a:gd name="connsiteX4698" fmla="*/ 1139669 w 3531775"/>
              <a:gd name="connsiteY4698" fmla="*/ 2302653 h 2810796"/>
              <a:gd name="connsiteX4699" fmla="*/ 1145956 w 3531775"/>
              <a:gd name="connsiteY4699" fmla="*/ 2306177 h 2810796"/>
              <a:gd name="connsiteX4700" fmla="*/ 1143765 w 3531775"/>
              <a:gd name="connsiteY4700" fmla="*/ 2290080 h 2810796"/>
              <a:gd name="connsiteX4701" fmla="*/ 1152528 w 3531775"/>
              <a:gd name="connsiteY4701" fmla="*/ 2303224 h 2810796"/>
              <a:gd name="connsiteX4702" fmla="*/ 1154338 w 3531775"/>
              <a:gd name="connsiteY4702" fmla="*/ 2290556 h 2810796"/>
              <a:gd name="connsiteX4703" fmla="*/ 1158338 w 3531775"/>
              <a:gd name="connsiteY4703" fmla="*/ 2300462 h 2810796"/>
              <a:gd name="connsiteX4704" fmla="*/ 1137098 w 3531775"/>
              <a:gd name="connsiteY4704" fmla="*/ 2277507 h 2810796"/>
              <a:gd name="connsiteX4705" fmla="*/ 1138907 w 3531775"/>
              <a:gd name="connsiteY4705" fmla="*/ 2318750 h 2810796"/>
              <a:gd name="connsiteX4706" fmla="*/ 1139669 w 3531775"/>
              <a:gd name="connsiteY4706" fmla="*/ 2302653 h 2810796"/>
              <a:gd name="connsiteX4707" fmla="*/ 1173864 w 3531775"/>
              <a:gd name="connsiteY4707" fmla="*/ 2262267 h 2810796"/>
              <a:gd name="connsiteX4708" fmla="*/ 1178722 w 3531775"/>
              <a:gd name="connsiteY4708" fmla="*/ 2265982 h 2810796"/>
              <a:gd name="connsiteX4709" fmla="*/ 1179103 w 3531775"/>
              <a:gd name="connsiteY4709" fmla="*/ 2254266 h 2810796"/>
              <a:gd name="connsiteX4710" fmla="*/ 1155671 w 3531775"/>
              <a:gd name="connsiteY4710" fmla="*/ 2242645 h 2810796"/>
              <a:gd name="connsiteX4711" fmla="*/ 1154814 w 3531775"/>
              <a:gd name="connsiteY4711" fmla="*/ 2266363 h 2810796"/>
              <a:gd name="connsiteX4712" fmla="*/ 1157386 w 3531775"/>
              <a:gd name="connsiteY4712" fmla="*/ 2261981 h 2810796"/>
              <a:gd name="connsiteX4713" fmla="*/ 1162434 w 3531775"/>
              <a:gd name="connsiteY4713" fmla="*/ 2259314 h 2810796"/>
              <a:gd name="connsiteX4714" fmla="*/ 1164720 w 3531775"/>
              <a:gd name="connsiteY4714" fmla="*/ 2249218 h 2810796"/>
              <a:gd name="connsiteX4715" fmla="*/ 1168816 w 3531775"/>
              <a:gd name="connsiteY4715" fmla="*/ 2261791 h 2810796"/>
              <a:gd name="connsiteX4716" fmla="*/ 1172721 w 3531775"/>
              <a:gd name="connsiteY4716" fmla="*/ 2253885 h 2810796"/>
              <a:gd name="connsiteX4717" fmla="*/ 1173864 w 3531775"/>
              <a:gd name="connsiteY4717" fmla="*/ 2262267 h 2810796"/>
              <a:gd name="connsiteX4718" fmla="*/ 1158148 w 3531775"/>
              <a:gd name="connsiteY4718" fmla="*/ 2204069 h 2810796"/>
              <a:gd name="connsiteX4719" fmla="*/ 1159862 w 3531775"/>
              <a:gd name="connsiteY4719" fmla="*/ 2209022 h 2810796"/>
              <a:gd name="connsiteX4720" fmla="*/ 1162815 w 3531775"/>
              <a:gd name="connsiteY4720" fmla="*/ 2205974 h 2810796"/>
              <a:gd name="connsiteX4721" fmla="*/ 1161863 w 3531775"/>
              <a:gd name="connsiteY4721" fmla="*/ 2213308 h 2810796"/>
              <a:gd name="connsiteX4722" fmla="*/ 1167863 w 3531775"/>
              <a:gd name="connsiteY4722" fmla="*/ 2209117 h 2810796"/>
              <a:gd name="connsiteX4723" fmla="*/ 1145861 w 3531775"/>
              <a:gd name="connsiteY4723" fmla="*/ 2207498 h 2810796"/>
              <a:gd name="connsiteX4724" fmla="*/ 1153671 w 3531775"/>
              <a:gd name="connsiteY4724" fmla="*/ 2207212 h 2810796"/>
              <a:gd name="connsiteX4725" fmla="*/ 1156338 w 3531775"/>
              <a:gd name="connsiteY4725" fmla="*/ 2199973 h 2810796"/>
              <a:gd name="connsiteX4726" fmla="*/ 1158148 w 3531775"/>
              <a:gd name="connsiteY4726" fmla="*/ 2204069 h 2810796"/>
              <a:gd name="connsiteX4727" fmla="*/ 1123572 w 3531775"/>
              <a:gd name="connsiteY4727" fmla="*/ 2177304 h 2810796"/>
              <a:gd name="connsiteX4728" fmla="*/ 1129668 w 3531775"/>
              <a:gd name="connsiteY4728" fmla="*/ 2176351 h 2810796"/>
              <a:gd name="connsiteX4729" fmla="*/ 1131859 w 3531775"/>
              <a:gd name="connsiteY4729" fmla="*/ 2165779 h 2810796"/>
              <a:gd name="connsiteX4730" fmla="*/ 1134716 w 3531775"/>
              <a:gd name="connsiteY4730" fmla="*/ 2169303 h 2810796"/>
              <a:gd name="connsiteX4731" fmla="*/ 1137574 w 3531775"/>
              <a:gd name="connsiteY4731" fmla="*/ 2174161 h 2810796"/>
              <a:gd name="connsiteX4732" fmla="*/ 1140717 w 3531775"/>
              <a:gd name="connsiteY4732" fmla="*/ 2177971 h 2810796"/>
              <a:gd name="connsiteX4733" fmla="*/ 1139003 w 3531775"/>
              <a:gd name="connsiteY4733" fmla="*/ 2150634 h 2810796"/>
              <a:gd name="connsiteX4734" fmla="*/ 1123572 w 3531775"/>
              <a:gd name="connsiteY4734" fmla="*/ 2177304 h 2810796"/>
              <a:gd name="connsiteX4735" fmla="*/ 1131954 w 3531775"/>
              <a:gd name="connsiteY4735" fmla="*/ 2138537 h 2810796"/>
              <a:gd name="connsiteX4736" fmla="*/ 1142622 w 3531775"/>
              <a:gd name="connsiteY4736" fmla="*/ 2127679 h 2810796"/>
              <a:gd name="connsiteX4737" fmla="*/ 1144908 w 3531775"/>
              <a:gd name="connsiteY4737" fmla="*/ 2128536 h 2810796"/>
              <a:gd name="connsiteX4738" fmla="*/ 1146718 w 3531775"/>
              <a:gd name="connsiteY4738" fmla="*/ 2114343 h 2810796"/>
              <a:gd name="connsiteX4739" fmla="*/ 1148909 w 3531775"/>
              <a:gd name="connsiteY4739" fmla="*/ 2120725 h 2810796"/>
              <a:gd name="connsiteX4740" fmla="*/ 1152433 w 3531775"/>
              <a:gd name="connsiteY4740" fmla="*/ 2125393 h 2810796"/>
              <a:gd name="connsiteX4741" fmla="*/ 1156148 w 3531775"/>
              <a:gd name="connsiteY4741" fmla="*/ 2118344 h 2810796"/>
              <a:gd name="connsiteX4742" fmla="*/ 1156338 w 3531775"/>
              <a:gd name="connsiteY4742" fmla="*/ 2128917 h 2810796"/>
              <a:gd name="connsiteX4743" fmla="*/ 1161863 w 3531775"/>
              <a:gd name="connsiteY4743" fmla="*/ 2132441 h 2810796"/>
              <a:gd name="connsiteX4744" fmla="*/ 1131954 w 3531775"/>
              <a:gd name="connsiteY4744" fmla="*/ 2138537 h 2810796"/>
              <a:gd name="connsiteX4745" fmla="*/ 1143098 w 3531775"/>
              <a:gd name="connsiteY4745" fmla="*/ 2070719 h 2810796"/>
              <a:gd name="connsiteX4746" fmla="*/ 1148051 w 3531775"/>
              <a:gd name="connsiteY4746" fmla="*/ 2074243 h 2810796"/>
              <a:gd name="connsiteX4747" fmla="*/ 1149480 w 3531775"/>
              <a:gd name="connsiteY4747" fmla="*/ 2074624 h 2810796"/>
              <a:gd name="connsiteX4748" fmla="*/ 1155005 w 3531775"/>
              <a:gd name="connsiteY4748" fmla="*/ 2064528 h 2810796"/>
              <a:gd name="connsiteX4749" fmla="*/ 1154338 w 3531775"/>
              <a:gd name="connsiteY4749" fmla="*/ 2071481 h 2810796"/>
              <a:gd name="connsiteX4750" fmla="*/ 1154909 w 3531775"/>
              <a:gd name="connsiteY4750" fmla="*/ 2077958 h 2810796"/>
              <a:gd name="connsiteX4751" fmla="*/ 1159291 w 3531775"/>
              <a:gd name="connsiteY4751" fmla="*/ 2075005 h 2810796"/>
              <a:gd name="connsiteX4752" fmla="*/ 1156052 w 3531775"/>
              <a:gd name="connsiteY4752" fmla="*/ 2083768 h 2810796"/>
              <a:gd name="connsiteX4753" fmla="*/ 1158148 w 3531775"/>
              <a:gd name="connsiteY4753" fmla="*/ 2090912 h 2810796"/>
              <a:gd name="connsiteX4754" fmla="*/ 1138717 w 3531775"/>
              <a:gd name="connsiteY4754" fmla="*/ 2072529 h 2810796"/>
              <a:gd name="connsiteX4755" fmla="*/ 1143098 w 3531775"/>
              <a:gd name="connsiteY4755" fmla="*/ 2070719 h 2810796"/>
              <a:gd name="connsiteX4756" fmla="*/ 1192724 w 3531775"/>
              <a:gd name="connsiteY4756" fmla="*/ 2324655 h 2810796"/>
              <a:gd name="connsiteX4757" fmla="*/ 1175674 w 3531775"/>
              <a:gd name="connsiteY4757" fmla="*/ 2342277 h 2810796"/>
              <a:gd name="connsiteX4758" fmla="*/ 1177293 w 3531775"/>
              <a:gd name="connsiteY4758" fmla="*/ 2341515 h 2810796"/>
              <a:gd name="connsiteX4759" fmla="*/ 1179770 w 3531775"/>
              <a:gd name="connsiteY4759" fmla="*/ 2327132 h 2810796"/>
              <a:gd name="connsiteX4760" fmla="*/ 1183008 w 3531775"/>
              <a:gd name="connsiteY4760" fmla="*/ 2328656 h 2810796"/>
              <a:gd name="connsiteX4761" fmla="*/ 1186628 w 3531775"/>
              <a:gd name="connsiteY4761" fmla="*/ 2331133 h 2810796"/>
              <a:gd name="connsiteX4762" fmla="*/ 1190152 w 3531775"/>
              <a:gd name="connsiteY4762" fmla="*/ 2332847 h 2810796"/>
              <a:gd name="connsiteX4763" fmla="*/ 1194819 w 3531775"/>
              <a:gd name="connsiteY4763" fmla="*/ 2334466 h 2810796"/>
              <a:gd name="connsiteX4764" fmla="*/ 1192724 w 3531775"/>
              <a:gd name="connsiteY4764" fmla="*/ 2324655 h 2810796"/>
              <a:gd name="connsiteX4765" fmla="*/ 1203677 w 3531775"/>
              <a:gd name="connsiteY4765" fmla="*/ 2378758 h 2810796"/>
              <a:gd name="connsiteX4766" fmla="*/ 1181389 w 3531775"/>
              <a:gd name="connsiteY4766" fmla="*/ 2382663 h 2810796"/>
              <a:gd name="connsiteX4767" fmla="*/ 1183294 w 3531775"/>
              <a:gd name="connsiteY4767" fmla="*/ 2379234 h 2810796"/>
              <a:gd name="connsiteX4768" fmla="*/ 1188437 w 3531775"/>
              <a:gd name="connsiteY4768" fmla="*/ 2378853 h 2810796"/>
              <a:gd name="connsiteX4769" fmla="*/ 1189580 w 3531775"/>
              <a:gd name="connsiteY4769" fmla="*/ 2378376 h 2810796"/>
              <a:gd name="connsiteX4770" fmla="*/ 1188152 w 3531775"/>
              <a:gd name="connsiteY4770" fmla="*/ 2369233 h 2810796"/>
              <a:gd name="connsiteX4771" fmla="*/ 1191200 w 3531775"/>
              <a:gd name="connsiteY4771" fmla="*/ 2373900 h 2810796"/>
              <a:gd name="connsiteX4772" fmla="*/ 1194914 w 3531775"/>
              <a:gd name="connsiteY4772" fmla="*/ 2377615 h 2810796"/>
              <a:gd name="connsiteX4773" fmla="*/ 1196343 w 3531775"/>
              <a:gd name="connsiteY4773" fmla="*/ 2373519 h 2810796"/>
              <a:gd name="connsiteX4774" fmla="*/ 1198724 w 3531775"/>
              <a:gd name="connsiteY4774" fmla="*/ 2380472 h 2810796"/>
              <a:gd name="connsiteX4775" fmla="*/ 1203677 w 3531775"/>
              <a:gd name="connsiteY4775" fmla="*/ 2378758 h 2810796"/>
              <a:gd name="connsiteX4776" fmla="*/ 1237491 w 3531775"/>
              <a:gd name="connsiteY4776" fmla="*/ 2422572 h 2810796"/>
              <a:gd name="connsiteX4777" fmla="*/ 1217108 w 3531775"/>
              <a:gd name="connsiteY4777" fmla="*/ 2436479 h 2810796"/>
              <a:gd name="connsiteX4778" fmla="*/ 1221489 w 3531775"/>
              <a:gd name="connsiteY4778" fmla="*/ 2427240 h 2810796"/>
              <a:gd name="connsiteX4779" fmla="*/ 1217108 w 3531775"/>
              <a:gd name="connsiteY4779" fmla="*/ 2418667 h 2810796"/>
              <a:gd name="connsiteX4780" fmla="*/ 1221584 w 3531775"/>
              <a:gd name="connsiteY4780" fmla="*/ 2419620 h 2810796"/>
              <a:gd name="connsiteX4781" fmla="*/ 1226728 w 3531775"/>
              <a:gd name="connsiteY4781" fmla="*/ 2421430 h 2810796"/>
              <a:gd name="connsiteX4782" fmla="*/ 1226061 w 3531775"/>
              <a:gd name="connsiteY4782" fmla="*/ 2415810 h 2810796"/>
              <a:gd name="connsiteX4783" fmla="*/ 1231490 w 3531775"/>
              <a:gd name="connsiteY4783" fmla="*/ 2422382 h 2810796"/>
              <a:gd name="connsiteX4784" fmla="*/ 1237491 w 3531775"/>
              <a:gd name="connsiteY4784" fmla="*/ 2422572 h 2810796"/>
              <a:gd name="connsiteX4785" fmla="*/ 1263875 w 3531775"/>
              <a:gd name="connsiteY4785" fmla="*/ 2448766 h 2810796"/>
              <a:gd name="connsiteX4786" fmla="*/ 1257017 w 3531775"/>
              <a:gd name="connsiteY4786" fmla="*/ 2469721 h 2810796"/>
              <a:gd name="connsiteX4787" fmla="*/ 1255589 w 3531775"/>
              <a:gd name="connsiteY4787" fmla="*/ 2459720 h 2810796"/>
              <a:gd name="connsiteX4788" fmla="*/ 1247778 w 3531775"/>
              <a:gd name="connsiteY4788" fmla="*/ 2452481 h 2810796"/>
              <a:gd name="connsiteX4789" fmla="*/ 1252255 w 3531775"/>
              <a:gd name="connsiteY4789" fmla="*/ 2453243 h 2810796"/>
              <a:gd name="connsiteX4790" fmla="*/ 1256255 w 3531775"/>
              <a:gd name="connsiteY4790" fmla="*/ 2452481 h 2810796"/>
              <a:gd name="connsiteX4791" fmla="*/ 1253588 w 3531775"/>
              <a:gd name="connsiteY4791" fmla="*/ 2447909 h 2810796"/>
              <a:gd name="connsiteX4792" fmla="*/ 1259780 w 3531775"/>
              <a:gd name="connsiteY4792" fmla="*/ 2451148 h 2810796"/>
              <a:gd name="connsiteX4793" fmla="*/ 1263875 w 3531775"/>
              <a:gd name="connsiteY4793" fmla="*/ 2448766 h 2810796"/>
              <a:gd name="connsiteX4794" fmla="*/ 1365221 w 3531775"/>
              <a:gd name="connsiteY4794" fmla="*/ 2495629 h 2810796"/>
              <a:gd name="connsiteX4795" fmla="*/ 1351410 w 3531775"/>
              <a:gd name="connsiteY4795" fmla="*/ 2513727 h 2810796"/>
              <a:gd name="connsiteX4796" fmla="*/ 1352648 w 3531775"/>
              <a:gd name="connsiteY4796" fmla="*/ 2505535 h 2810796"/>
              <a:gd name="connsiteX4797" fmla="*/ 1352934 w 3531775"/>
              <a:gd name="connsiteY4797" fmla="*/ 2504297 h 2810796"/>
              <a:gd name="connsiteX4798" fmla="*/ 1344933 w 3531775"/>
              <a:gd name="connsiteY4798" fmla="*/ 2500011 h 2810796"/>
              <a:gd name="connsiteX4799" fmla="*/ 1355411 w 3531775"/>
              <a:gd name="connsiteY4799" fmla="*/ 2499344 h 2810796"/>
              <a:gd name="connsiteX4800" fmla="*/ 1353125 w 3531775"/>
              <a:gd name="connsiteY4800" fmla="*/ 2495725 h 2810796"/>
              <a:gd name="connsiteX4801" fmla="*/ 1359887 w 3531775"/>
              <a:gd name="connsiteY4801" fmla="*/ 2498010 h 2810796"/>
              <a:gd name="connsiteX4802" fmla="*/ 1365221 w 3531775"/>
              <a:gd name="connsiteY4802" fmla="*/ 2495629 h 2810796"/>
              <a:gd name="connsiteX4803" fmla="*/ 1427420 w 3531775"/>
              <a:gd name="connsiteY4803" fmla="*/ 2515441 h 2810796"/>
              <a:gd name="connsiteX4804" fmla="*/ 1413799 w 3531775"/>
              <a:gd name="connsiteY4804" fmla="*/ 2509822 h 2810796"/>
              <a:gd name="connsiteX4805" fmla="*/ 1415990 w 3531775"/>
              <a:gd name="connsiteY4805" fmla="*/ 2506774 h 2810796"/>
              <a:gd name="connsiteX4806" fmla="*/ 1419133 w 3531775"/>
              <a:gd name="connsiteY4806" fmla="*/ 2503630 h 2810796"/>
              <a:gd name="connsiteX4807" fmla="*/ 1421514 w 3531775"/>
              <a:gd name="connsiteY4807" fmla="*/ 2500392 h 2810796"/>
              <a:gd name="connsiteX4808" fmla="*/ 1423991 w 3531775"/>
              <a:gd name="connsiteY4808" fmla="*/ 2496010 h 2810796"/>
              <a:gd name="connsiteX4809" fmla="*/ 1413989 w 3531775"/>
              <a:gd name="connsiteY4809" fmla="*/ 2496010 h 2810796"/>
              <a:gd name="connsiteX4810" fmla="*/ 1427801 w 3531775"/>
              <a:gd name="connsiteY4810" fmla="*/ 2517346 h 2810796"/>
              <a:gd name="connsiteX4811" fmla="*/ 1427420 w 3531775"/>
              <a:gd name="connsiteY4811" fmla="*/ 2515441 h 2810796"/>
              <a:gd name="connsiteX4812" fmla="*/ 1518383 w 3531775"/>
              <a:gd name="connsiteY4812" fmla="*/ 2493248 h 2810796"/>
              <a:gd name="connsiteX4813" fmla="*/ 1514002 w 3531775"/>
              <a:gd name="connsiteY4813" fmla="*/ 2489152 h 2810796"/>
              <a:gd name="connsiteX4814" fmla="*/ 1514192 w 3531775"/>
              <a:gd name="connsiteY4814" fmla="*/ 2486866 h 2810796"/>
              <a:gd name="connsiteX4815" fmla="*/ 1506096 w 3531775"/>
              <a:gd name="connsiteY4815" fmla="*/ 2490295 h 2810796"/>
              <a:gd name="connsiteX4816" fmla="*/ 1507906 w 3531775"/>
              <a:gd name="connsiteY4816" fmla="*/ 2486104 h 2810796"/>
              <a:gd name="connsiteX4817" fmla="*/ 1510763 w 3531775"/>
              <a:gd name="connsiteY4817" fmla="*/ 2481437 h 2810796"/>
              <a:gd name="connsiteX4818" fmla="*/ 1505048 w 3531775"/>
              <a:gd name="connsiteY4818" fmla="*/ 2480675 h 2810796"/>
              <a:gd name="connsiteX4819" fmla="*/ 1512478 w 3531775"/>
              <a:gd name="connsiteY4819" fmla="*/ 2476675 h 2810796"/>
              <a:gd name="connsiteX4820" fmla="*/ 1514097 w 3531775"/>
              <a:gd name="connsiteY4820" fmla="*/ 2470578 h 2810796"/>
              <a:gd name="connsiteX4821" fmla="*/ 1503048 w 3531775"/>
              <a:gd name="connsiteY4821" fmla="*/ 2474103 h 2810796"/>
              <a:gd name="connsiteX4822" fmla="*/ 1513145 w 3531775"/>
              <a:gd name="connsiteY4822" fmla="*/ 2501154 h 2810796"/>
              <a:gd name="connsiteX4823" fmla="*/ 1518383 w 3531775"/>
              <a:gd name="connsiteY4823" fmla="*/ 2493248 h 2810796"/>
              <a:gd name="connsiteX4824" fmla="*/ 1512859 w 3531775"/>
              <a:gd name="connsiteY4824" fmla="*/ 2540683 h 2810796"/>
              <a:gd name="connsiteX4825" fmla="*/ 1522479 w 3531775"/>
              <a:gd name="connsiteY4825" fmla="*/ 2528872 h 2810796"/>
              <a:gd name="connsiteX4826" fmla="*/ 1515716 w 3531775"/>
              <a:gd name="connsiteY4826" fmla="*/ 2525347 h 2810796"/>
              <a:gd name="connsiteX4827" fmla="*/ 1513621 w 3531775"/>
              <a:gd name="connsiteY4827" fmla="*/ 2524871 h 2810796"/>
              <a:gd name="connsiteX4828" fmla="*/ 1509716 w 3531775"/>
              <a:gd name="connsiteY4828" fmla="*/ 2522680 h 2810796"/>
              <a:gd name="connsiteX4829" fmla="*/ 1498762 w 3531775"/>
              <a:gd name="connsiteY4829" fmla="*/ 2522394 h 2810796"/>
              <a:gd name="connsiteX4830" fmla="*/ 1506191 w 3531775"/>
              <a:gd name="connsiteY4830" fmla="*/ 2516775 h 2810796"/>
              <a:gd name="connsiteX4831" fmla="*/ 1505239 w 3531775"/>
              <a:gd name="connsiteY4831" fmla="*/ 2510965 h 2810796"/>
              <a:gd name="connsiteX4832" fmla="*/ 1492856 w 3531775"/>
              <a:gd name="connsiteY4832" fmla="*/ 2517156 h 2810796"/>
              <a:gd name="connsiteX4833" fmla="*/ 1512859 w 3531775"/>
              <a:gd name="connsiteY4833" fmla="*/ 2540683 h 2810796"/>
              <a:gd name="connsiteX4834" fmla="*/ 1462948 w 3531775"/>
              <a:gd name="connsiteY4834" fmla="*/ 2574496 h 2810796"/>
              <a:gd name="connsiteX4835" fmla="*/ 1484855 w 3531775"/>
              <a:gd name="connsiteY4835" fmla="*/ 2572115 h 2810796"/>
              <a:gd name="connsiteX4836" fmla="*/ 1485713 w 3531775"/>
              <a:gd name="connsiteY4836" fmla="*/ 2566114 h 2810796"/>
              <a:gd name="connsiteX4837" fmla="*/ 1485332 w 3531775"/>
              <a:gd name="connsiteY4837" fmla="*/ 2564781 h 2810796"/>
              <a:gd name="connsiteX4838" fmla="*/ 1473140 w 3531775"/>
              <a:gd name="connsiteY4838" fmla="*/ 2565067 h 2810796"/>
              <a:gd name="connsiteX4839" fmla="*/ 1479902 w 3531775"/>
              <a:gd name="connsiteY4839" fmla="*/ 2562304 h 2810796"/>
              <a:gd name="connsiteX4840" fmla="*/ 1485522 w 3531775"/>
              <a:gd name="connsiteY4840" fmla="*/ 2558494 h 2810796"/>
              <a:gd name="connsiteX4841" fmla="*/ 1490285 w 3531775"/>
              <a:gd name="connsiteY4841" fmla="*/ 2554589 h 2810796"/>
              <a:gd name="connsiteX4842" fmla="*/ 1482855 w 3531775"/>
              <a:gd name="connsiteY4842" fmla="*/ 2549541 h 2810796"/>
              <a:gd name="connsiteX4843" fmla="*/ 1462948 w 3531775"/>
              <a:gd name="connsiteY4843" fmla="*/ 2574496 h 2810796"/>
              <a:gd name="connsiteX4844" fmla="*/ 1462186 w 3531775"/>
              <a:gd name="connsiteY4844" fmla="*/ 2525252 h 2810796"/>
              <a:gd name="connsiteX4845" fmla="*/ 1469901 w 3531775"/>
              <a:gd name="connsiteY4845" fmla="*/ 2520299 h 2810796"/>
              <a:gd name="connsiteX4846" fmla="*/ 1470377 w 3531775"/>
              <a:gd name="connsiteY4846" fmla="*/ 2514870 h 2810796"/>
              <a:gd name="connsiteX4847" fmla="*/ 1470092 w 3531775"/>
              <a:gd name="connsiteY4847" fmla="*/ 2513632 h 2810796"/>
              <a:gd name="connsiteX4848" fmla="*/ 1460662 w 3531775"/>
              <a:gd name="connsiteY4848" fmla="*/ 2513536 h 2810796"/>
              <a:gd name="connsiteX4849" fmla="*/ 1465901 w 3531775"/>
              <a:gd name="connsiteY4849" fmla="*/ 2511250 h 2810796"/>
              <a:gd name="connsiteX4850" fmla="*/ 1470187 w 3531775"/>
              <a:gd name="connsiteY4850" fmla="*/ 2508012 h 2810796"/>
              <a:gd name="connsiteX4851" fmla="*/ 1466377 w 3531775"/>
              <a:gd name="connsiteY4851" fmla="*/ 2505821 h 2810796"/>
              <a:gd name="connsiteX4852" fmla="*/ 1473806 w 3531775"/>
              <a:gd name="connsiteY4852" fmla="*/ 2504583 h 2810796"/>
              <a:gd name="connsiteX4853" fmla="*/ 1477807 w 3531775"/>
              <a:gd name="connsiteY4853" fmla="*/ 2500011 h 2810796"/>
              <a:gd name="connsiteX4854" fmla="*/ 1462186 w 3531775"/>
              <a:gd name="connsiteY4854" fmla="*/ 2525252 h 2810796"/>
              <a:gd name="connsiteX4855" fmla="*/ 1431801 w 3531775"/>
              <a:gd name="connsiteY4855" fmla="*/ 2560494 h 2810796"/>
              <a:gd name="connsiteX4856" fmla="*/ 1448089 w 3531775"/>
              <a:gd name="connsiteY4856" fmla="*/ 2553541 h 2810796"/>
              <a:gd name="connsiteX4857" fmla="*/ 1445422 w 3531775"/>
              <a:gd name="connsiteY4857" fmla="*/ 2547541 h 2810796"/>
              <a:gd name="connsiteX4858" fmla="*/ 1444184 w 3531775"/>
              <a:gd name="connsiteY4858" fmla="*/ 2546207 h 2810796"/>
              <a:gd name="connsiteX4859" fmla="*/ 1433706 w 3531775"/>
              <a:gd name="connsiteY4859" fmla="*/ 2548112 h 2810796"/>
              <a:gd name="connsiteX4860" fmla="*/ 1436659 w 3531775"/>
              <a:gd name="connsiteY4860" fmla="*/ 2544207 h 2810796"/>
              <a:gd name="connsiteX4861" fmla="*/ 1440945 w 3531775"/>
              <a:gd name="connsiteY4861" fmla="*/ 2539920 h 2810796"/>
              <a:gd name="connsiteX4862" fmla="*/ 1444088 w 3531775"/>
              <a:gd name="connsiteY4862" fmla="*/ 2535634 h 2810796"/>
              <a:gd name="connsiteX4863" fmla="*/ 1447232 w 3531775"/>
              <a:gd name="connsiteY4863" fmla="*/ 2529919 h 2810796"/>
              <a:gd name="connsiteX4864" fmla="*/ 1433135 w 3531775"/>
              <a:gd name="connsiteY4864" fmla="*/ 2531062 h 2810796"/>
              <a:gd name="connsiteX4865" fmla="*/ 1431801 w 3531775"/>
              <a:gd name="connsiteY4865" fmla="*/ 2560494 h 2810796"/>
              <a:gd name="connsiteX4866" fmla="*/ 1397511 w 3531775"/>
              <a:gd name="connsiteY4866" fmla="*/ 2583831 h 2810796"/>
              <a:gd name="connsiteX4867" fmla="*/ 1418371 w 3531775"/>
              <a:gd name="connsiteY4867" fmla="*/ 2582116 h 2810796"/>
              <a:gd name="connsiteX4868" fmla="*/ 1411418 w 3531775"/>
              <a:gd name="connsiteY4868" fmla="*/ 2580783 h 2810796"/>
              <a:gd name="connsiteX4869" fmla="*/ 1416561 w 3531775"/>
              <a:gd name="connsiteY4869" fmla="*/ 2577163 h 2810796"/>
              <a:gd name="connsiteX4870" fmla="*/ 1403417 w 3531775"/>
              <a:gd name="connsiteY4870" fmla="*/ 2575925 h 2810796"/>
              <a:gd name="connsiteX4871" fmla="*/ 1414656 w 3531775"/>
              <a:gd name="connsiteY4871" fmla="*/ 2572972 h 2810796"/>
              <a:gd name="connsiteX4872" fmla="*/ 1407512 w 3531775"/>
              <a:gd name="connsiteY4872" fmla="*/ 2568686 h 2810796"/>
              <a:gd name="connsiteX4873" fmla="*/ 1416466 w 3531775"/>
              <a:gd name="connsiteY4873" fmla="*/ 2567448 h 2810796"/>
              <a:gd name="connsiteX4874" fmla="*/ 1419895 w 3531775"/>
              <a:gd name="connsiteY4874" fmla="*/ 2563066 h 2810796"/>
              <a:gd name="connsiteX4875" fmla="*/ 1407131 w 3531775"/>
              <a:gd name="connsiteY4875" fmla="*/ 2562876 h 2810796"/>
              <a:gd name="connsiteX4876" fmla="*/ 1397511 w 3531775"/>
              <a:gd name="connsiteY4876" fmla="*/ 2583831 h 2810796"/>
              <a:gd name="connsiteX4877" fmla="*/ 1375699 w 3531775"/>
              <a:gd name="connsiteY4877" fmla="*/ 2553541 h 2810796"/>
              <a:gd name="connsiteX4878" fmla="*/ 1401226 w 3531775"/>
              <a:gd name="connsiteY4878" fmla="*/ 2550589 h 2810796"/>
              <a:gd name="connsiteX4879" fmla="*/ 1387986 w 3531775"/>
              <a:gd name="connsiteY4879" fmla="*/ 2547160 h 2810796"/>
              <a:gd name="connsiteX4880" fmla="*/ 1389796 w 3531775"/>
              <a:gd name="connsiteY4880" fmla="*/ 2540301 h 2810796"/>
              <a:gd name="connsiteX4881" fmla="*/ 1372746 w 3531775"/>
              <a:gd name="connsiteY4881" fmla="*/ 2538397 h 2810796"/>
              <a:gd name="connsiteX4882" fmla="*/ 1379318 w 3531775"/>
              <a:gd name="connsiteY4882" fmla="*/ 2535158 h 2810796"/>
              <a:gd name="connsiteX4883" fmla="*/ 1383795 w 3531775"/>
              <a:gd name="connsiteY4883" fmla="*/ 2530776 h 2810796"/>
              <a:gd name="connsiteX4884" fmla="*/ 1375985 w 3531775"/>
              <a:gd name="connsiteY4884" fmla="*/ 2527728 h 2810796"/>
              <a:gd name="connsiteX4885" fmla="*/ 1386938 w 3531775"/>
              <a:gd name="connsiteY4885" fmla="*/ 2526109 h 2810796"/>
              <a:gd name="connsiteX4886" fmla="*/ 1390082 w 3531775"/>
              <a:gd name="connsiteY4886" fmla="*/ 2519918 h 2810796"/>
              <a:gd name="connsiteX4887" fmla="*/ 1374175 w 3531775"/>
              <a:gd name="connsiteY4887" fmla="*/ 2519347 h 2810796"/>
              <a:gd name="connsiteX4888" fmla="*/ 1375699 w 3531775"/>
              <a:gd name="connsiteY4888" fmla="*/ 2553541 h 2810796"/>
              <a:gd name="connsiteX4889" fmla="*/ 1330646 w 3531775"/>
              <a:gd name="connsiteY4889" fmla="*/ 2570591 h 2810796"/>
              <a:gd name="connsiteX4890" fmla="*/ 1350553 w 3531775"/>
              <a:gd name="connsiteY4890" fmla="*/ 2577068 h 2810796"/>
              <a:gd name="connsiteX4891" fmla="*/ 1345886 w 3531775"/>
              <a:gd name="connsiteY4891" fmla="*/ 2573449 h 2810796"/>
              <a:gd name="connsiteX4892" fmla="*/ 1353601 w 3531775"/>
              <a:gd name="connsiteY4892" fmla="*/ 2572496 h 2810796"/>
              <a:gd name="connsiteX4893" fmla="*/ 1343123 w 3531775"/>
              <a:gd name="connsiteY4893" fmla="*/ 2566876 h 2810796"/>
              <a:gd name="connsiteX4894" fmla="*/ 1350077 w 3531775"/>
              <a:gd name="connsiteY4894" fmla="*/ 2567257 h 2810796"/>
              <a:gd name="connsiteX4895" fmla="*/ 1356458 w 3531775"/>
              <a:gd name="connsiteY4895" fmla="*/ 2566305 h 2810796"/>
              <a:gd name="connsiteX4896" fmla="*/ 1362078 w 3531775"/>
              <a:gd name="connsiteY4896" fmla="*/ 2564876 h 2810796"/>
              <a:gd name="connsiteX4897" fmla="*/ 1357601 w 3531775"/>
              <a:gd name="connsiteY4897" fmla="*/ 2557923 h 2810796"/>
              <a:gd name="connsiteX4898" fmla="*/ 1330646 w 3531775"/>
              <a:gd name="connsiteY4898" fmla="*/ 2570591 h 2810796"/>
              <a:gd name="connsiteX4899" fmla="*/ 1301975 w 3531775"/>
              <a:gd name="connsiteY4899" fmla="*/ 2536015 h 2810796"/>
              <a:gd name="connsiteX4900" fmla="*/ 1323502 w 3531775"/>
              <a:gd name="connsiteY4900" fmla="*/ 2546398 h 2810796"/>
              <a:gd name="connsiteX4901" fmla="*/ 1327693 w 3531775"/>
              <a:gd name="connsiteY4901" fmla="*/ 2541254 h 2810796"/>
              <a:gd name="connsiteX4902" fmla="*/ 1328169 w 3531775"/>
              <a:gd name="connsiteY4902" fmla="*/ 2539730 h 2810796"/>
              <a:gd name="connsiteX4903" fmla="*/ 1316834 w 3531775"/>
              <a:gd name="connsiteY4903" fmla="*/ 2533158 h 2810796"/>
              <a:gd name="connsiteX4904" fmla="*/ 1324645 w 3531775"/>
              <a:gd name="connsiteY4904" fmla="*/ 2534301 h 2810796"/>
              <a:gd name="connsiteX4905" fmla="*/ 1331884 w 3531775"/>
              <a:gd name="connsiteY4905" fmla="*/ 2534015 h 2810796"/>
              <a:gd name="connsiteX4906" fmla="*/ 1328741 w 3531775"/>
              <a:gd name="connsiteY4906" fmla="*/ 2529062 h 2810796"/>
              <a:gd name="connsiteX4907" fmla="*/ 1338361 w 3531775"/>
              <a:gd name="connsiteY4907" fmla="*/ 2532777 h 2810796"/>
              <a:gd name="connsiteX4908" fmla="*/ 1341028 w 3531775"/>
              <a:gd name="connsiteY4908" fmla="*/ 2526681 h 2810796"/>
              <a:gd name="connsiteX4909" fmla="*/ 1301975 w 3531775"/>
              <a:gd name="connsiteY4909" fmla="*/ 2536015 h 2810796"/>
              <a:gd name="connsiteX4910" fmla="*/ 1298642 w 3531775"/>
              <a:gd name="connsiteY4910" fmla="*/ 2508869 h 2810796"/>
              <a:gd name="connsiteX4911" fmla="*/ 1301404 w 3531775"/>
              <a:gd name="connsiteY4911" fmla="*/ 2505059 h 2810796"/>
              <a:gd name="connsiteX4912" fmla="*/ 1302547 w 3531775"/>
              <a:gd name="connsiteY4912" fmla="*/ 2499058 h 2810796"/>
              <a:gd name="connsiteX4913" fmla="*/ 1292069 w 3531775"/>
              <a:gd name="connsiteY4913" fmla="*/ 2492010 h 2810796"/>
              <a:gd name="connsiteX4914" fmla="*/ 1298070 w 3531775"/>
              <a:gd name="connsiteY4914" fmla="*/ 2492200 h 2810796"/>
              <a:gd name="connsiteX4915" fmla="*/ 1303214 w 3531775"/>
              <a:gd name="connsiteY4915" fmla="*/ 2490962 h 2810796"/>
              <a:gd name="connsiteX4916" fmla="*/ 1299404 w 3531775"/>
              <a:gd name="connsiteY4916" fmla="*/ 2486295 h 2810796"/>
              <a:gd name="connsiteX4917" fmla="*/ 1307500 w 3531775"/>
              <a:gd name="connsiteY4917" fmla="*/ 2489057 h 2810796"/>
              <a:gd name="connsiteX4918" fmla="*/ 1312453 w 3531775"/>
              <a:gd name="connsiteY4918" fmla="*/ 2485914 h 2810796"/>
              <a:gd name="connsiteX4919" fmla="*/ 1298642 w 3531775"/>
              <a:gd name="connsiteY4919" fmla="*/ 2508869 h 2810796"/>
              <a:gd name="connsiteX4920" fmla="*/ 1259684 w 3531775"/>
              <a:gd name="connsiteY4920" fmla="*/ 2544302 h 2810796"/>
              <a:gd name="connsiteX4921" fmla="*/ 1282449 w 3531775"/>
              <a:gd name="connsiteY4921" fmla="*/ 2550969 h 2810796"/>
              <a:gd name="connsiteX4922" fmla="*/ 1278734 w 3531775"/>
              <a:gd name="connsiteY4922" fmla="*/ 2543921 h 2810796"/>
              <a:gd name="connsiteX4923" fmla="*/ 1279782 w 3531775"/>
              <a:gd name="connsiteY4923" fmla="*/ 2542111 h 2810796"/>
              <a:gd name="connsiteX4924" fmla="*/ 1266638 w 3531775"/>
              <a:gd name="connsiteY4924" fmla="*/ 2536968 h 2810796"/>
              <a:gd name="connsiteX4925" fmla="*/ 1272924 w 3531775"/>
              <a:gd name="connsiteY4925" fmla="*/ 2536587 h 2810796"/>
              <a:gd name="connsiteX4926" fmla="*/ 1277687 w 3531775"/>
              <a:gd name="connsiteY4926" fmla="*/ 2534682 h 2810796"/>
              <a:gd name="connsiteX4927" fmla="*/ 1281401 w 3531775"/>
              <a:gd name="connsiteY4927" fmla="*/ 2532110 h 2810796"/>
              <a:gd name="connsiteX4928" fmla="*/ 1285497 w 3531775"/>
              <a:gd name="connsiteY4928" fmla="*/ 2528300 h 2810796"/>
              <a:gd name="connsiteX4929" fmla="*/ 1271876 w 3531775"/>
              <a:gd name="connsiteY4929" fmla="*/ 2522490 h 2810796"/>
              <a:gd name="connsiteX4930" fmla="*/ 1259684 w 3531775"/>
              <a:gd name="connsiteY4930" fmla="*/ 2544302 h 2810796"/>
              <a:gd name="connsiteX4931" fmla="*/ 1234824 w 3531775"/>
              <a:gd name="connsiteY4931" fmla="*/ 2502487 h 2810796"/>
              <a:gd name="connsiteX4932" fmla="*/ 1246730 w 3531775"/>
              <a:gd name="connsiteY4932" fmla="*/ 2506774 h 2810796"/>
              <a:gd name="connsiteX4933" fmla="*/ 1252350 w 3531775"/>
              <a:gd name="connsiteY4933" fmla="*/ 2503249 h 2810796"/>
              <a:gd name="connsiteX4934" fmla="*/ 1253208 w 3531775"/>
              <a:gd name="connsiteY4934" fmla="*/ 2502011 h 2810796"/>
              <a:gd name="connsiteX4935" fmla="*/ 1244635 w 3531775"/>
              <a:gd name="connsiteY4935" fmla="*/ 2492200 h 2810796"/>
              <a:gd name="connsiteX4936" fmla="*/ 1251588 w 3531775"/>
              <a:gd name="connsiteY4936" fmla="*/ 2495820 h 2810796"/>
              <a:gd name="connsiteX4937" fmla="*/ 1258541 w 3531775"/>
              <a:gd name="connsiteY4937" fmla="*/ 2497820 h 2810796"/>
              <a:gd name="connsiteX4938" fmla="*/ 1257113 w 3531775"/>
              <a:gd name="connsiteY4938" fmla="*/ 2492200 h 2810796"/>
              <a:gd name="connsiteX4939" fmla="*/ 1264923 w 3531775"/>
              <a:gd name="connsiteY4939" fmla="*/ 2498868 h 2810796"/>
              <a:gd name="connsiteX4940" fmla="*/ 1273115 w 3531775"/>
              <a:gd name="connsiteY4940" fmla="*/ 2499153 h 2810796"/>
              <a:gd name="connsiteX4941" fmla="*/ 1240730 w 3531775"/>
              <a:gd name="connsiteY4941" fmla="*/ 2480008 h 2810796"/>
              <a:gd name="connsiteX4942" fmla="*/ 1234824 w 3531775"/>
              <a:gd name="connsiteY4942" fmla="*/ 2502487 h 2810796"/>
              <a:gd name="connsiteX4943" fmla="*/ 1196248 w 3531775"/>
              <a:gd name="connsiteY4943" fmla="*/ 2503726 h 2810796"/>
              <a:gd name="connsiteX4944" fmla="*/ 1206154 w 3531775"/>
              <a:gd name="connsiteY4944" fmla="*/ 2513346 h 2810796"/>
              <a:gd name="connsiteX4945" fmla="*/ 1205963 w 3531775"/>
              <a:gd name="connsiteY4945" fmla="*/ 2509060 h 2810796"/>
              <a:gd name="connsiteX4946" fmla="*/ 1211012 w 3531775"/>
              <a:gd name="connsiteY4946" fmla="*/ 2506869 h 2810796"/>
              <a:gd name="connsiteX4947" fmla="*/ 1205868 w 3531775"/>
              <a:gd name="connsiteY4947" fmla="*/ 2498677 h 2810796"/>
              <a:gd name="connsiteX4948" fmla="*/ 1210821 w 3531775"/>
              <a:gd name="connsiteY4948" fmla="*/ 2500582 h 2810796"/>
              <a:gd name="connsiteX4949" fmla="*/ 1216822 w 3531775"/>
              <a:gd name="connsiteY4949" fmla="*/ 2503154 h 2810796"/>
              <a:gd name="connsiteX4950" fmla="*/ 1215774 w 3531775"/>
              <a:gd name="connsiteY4950" fmla="*/ 2498296 h 2810796"/>
              <a:gd name="connsiteX4951" fmla="*/ 1222346 w 3531775"/>
              <a:gd name="connsiteY4951" fmla="*/ 2504964 h 2810796"/>
              <a:gd name="connsiteX4952" fmla="*/ 1229300 w 3531775"/>
              <a:gd name="connsiteY4952" fmla="*/ 2506488 h 2810796"/>
              <a:gd name="connsiteX4953" fmla="*/ 1196057 w 3531775"/>
              <a:gd name="connsiteY4953" fmla="*/ 2487057 h 2810796"/>
              <a:gd name="connsiteX4954" fmla="*/ 1196248 w 3531775"/>
              <a:gd name="connsiteY4954" fmla="*/ 2503726 h 2810796"/>
              <a:gd name="connsiteX4955" fmla="*/ 1241301 w 3531775"/>
              <a:gd name="connsiteY4955" fmla="*/ 2443242 h 2810796"/>
              <a:gd name="connsiteX4956" fmla="*/ 1241301 w 3531775"/>
              <a:gd name="connsiteY4956" fmla="*/ 2443242 h 2810796"/>
              <a:gd name="connsiteX4957" fmla="*/ 1241301 w 3531775"/>
              <a:gd name="connsiteY4957" fmla="*/ 2443242 h 2810796"/>
              <a:gd name="connsiteX4958" fmla="*/ 1179770 w 3531775"/>
              <a:gd name="connsiteY4958" fmla="*/ 2447147 h 2810796"/>
              <a:gd name="connsiteX4959" fmla="*/ 1187580 w 3531775"/>
              <a:gd name="connsiteY4959" fmla="*/ 2460292 h 2810796"/>
              <a:gd name="connsiteX4960" fmla="*/ 1189485 w 3531775"/>
              <a:gd name="connsiteY4960" fmla="*/ 2456005 h 2810796"/>
              <a:gd name="connsiteX4961" fmla="*/ 1196629 w 3531775"/>
              <a:gd name="connsiteY4961" fmla="*/ 2455719 h 2810796"/>
              <a:gd name="connsiteX4962" fmla="*/ 1194057 w 3531775"/>
              <a:gd name="connsiteY4962" fmla="*/ 2445909 h 2810796"/>
              <a:gd name="connsiteX4963" fmla="*/ 1199296 w 3531775"/>
              <a:gd name="connsiteY4963" fmla="*/ 2449528 h 2810796"/>
              <a:gd name="connsiteX4964" fmla="*/ 1205487 w 3531775"/>
              <a:gd name="connsiteY4964" fmla="*/ 2454100 h 2810796"/>
              <a:gd name="connsiteX4965" fmla="*/ 1206440 w 3531775"/>
              <a:gd name="connsiteY4965" fmla="*/ 2449052 h 2810796"/>
              <a:gd name="connsiteX4966" fmla="*/ 1211583 w 3531775"/>
              <a:gd name="connsiteY4966" fmla="*/ 2457720 h 2810796"/>
              <a:gd name="connsiteX4967" fmla="*/ 1219394 w 3531775"/>
              <a:gd name="connsiteY4967" fmla="*/ 2461625 h 2810796"/>
              <a:gd name="connsiteX4968" fmla="*/ 1190628 w 3531775"/>
              <a:gd name="connsiteY4968" fmla="*/ 2430955 h 2810796"/>
              <a:gd name="connsiteX4969" fmla="*/ 1179770 w 3531775"/>
              <a:gd name="connsiteY4969" fmla="*/ 2447147 h 2810796"/>
              <a:gd name="connsiteX4970" fmla="*/ 1174055 w 3531775"/>
              <a:gd name="connsiteY4970" fmla="*/ 2414476 h 2810796"/>
              <a:gd name="connsiteX4971" fmla="*/ 1168149 w 3531775"/>
              <a:gd name="connsiteY4971" fmla="*/ 2402380 h 2810796"/>
              <a:gd name="connsiteX4972" fmla="*/ 1173293 w 3531775"/>
              <a:gd name="connsiteY4972" fmla="*/ 2406761 h 2810796"/>
              <a:gd name="connsiteX4973" fmla="*/ 1178531 w 3531775"/>
              <a:gd name="connsiteY4973" fmla="*/ 2409333 h 2810796"/>
              <a:gd name="connsiteX4974" fmla="*/ 1183484 w 3531775"/>
              <a:gd name="connsiteY4974" fmla="*/ 2410762 h 2810796"/>
              <a:gd name="connsiteX4975" fmla="*/ 1159481 w 3531775"/>
              <a:gd name="connsiteY4975" fmla="*/ 2391807 h 2810796"/>
              <a:gd name="connsiteX4976" fmla="*/ 1168816 w 3531775"/>
              <a:gd name="connsiteY4976" fmla="*/ 2420572 h 2810796"/>
              <a:gd name="connsiteX4977" fmla="*/ 1166911 w 3531775"/>
              <a:gd name="connsiteY4977" fmla="*/ 2412857 h 2810796"/>
              <a:gd name="connsiteX4978" fmla="*/ 1174055 w 3531775"/>
              <a:gd name="connsiteY4978" fmla="*/ 2414476 h 2810796"/>
              <a:gd name="connsiteX4979" fmla="*/ 1155100 w 3531775"/>
              <a:gd name="connsiteY4979" fmla="*/ 2456196 h 2810796"/>
              <a:gd name="connsiteX4980" fmla="*/ 1169768 w 3531775"/>
              <a:gd name="connsiteY4980" fmla="*/ 2465435 h 2810796"/>
              <a:gd name="connsiteX4981" fmla="*/ 1168911 w 3531775"/>
              <a:gd name="connsiteY4981" fmla="*/ 2457720 h 2810796"/>
              <a:gd name="connsiteX4982" fmla="*/ 1161577 w 3531775"/>
              <a:gd name="connsiteY4982" fmla="*/ 2451052 h 2810796"/>
              <a:gd name="connsiteX4983" fmla="*/ 1163863 w 3531775"/>
              <a:gd name="connsiteY4983" fmla="*/ 2448957 h 2810796"/>
              <a:gd name="connsiteX4984" fmla="*/ 1163577 w 3531775"/>
              <a:gd name="connsiteY4984" fmla="*/ 2441242 h 2810796"/>
              <a:gd name="connsiteX4985" fmla="*/ 1169768 w 3531775"/>
              <a:gd name="connsiteY4985" fmla="*/ 2445147 h 2810796"/>
              <a:gd name="connsiteX4986" fmla="*/ 1172816 w 3531775"/>
              <a:gd name="connsiteY4986" fmla="*/ 2441623 h 2810796"/>
              <a:gd name="connsiteX4987" fmla="*/ 1164339 w 3531775"/>
              <a:gd name="connsiteY4987" fmla="*/ 2433431 h 2810796"/>
              <a:gd name="connsiteX4988" fmla="*/ 1155100 w 3531775"/>
              <a:gd name="connsiteY4988" fmla="*/ 2456196 h 2810796"/>
              <a:gd name="connsiteX4989" fmla="*/ 1150528 w 3531775"/>
              <a:gd name="connsiteY4989" fmla="*/ 2365708 h 2810796"/>
              <a:gd name="connsiteX4990" fmla="*/ 1147575 w 3531775"/>
              <a:gd name="connsiteY4990" fmla="*/ 2351707 h 2810796"/>
              <a:gd name="connsiteX4991" fmla="*/ 1152052 w 3531775"/>
              <a:gd name="connsiteY4991" fmla="*/ 2356755 h 2810796"/>
              <a:gd name="connsiteX4992" fmla="*/ 1156910 w 3531775"/>
              <a:gd name="connsiteY4992" fmla="*/ 2359993 h 2810796"/>
              <a:gd name="connsiteX4993" fmla="*/ 1157291 w 3531775"/>
              <a:gd name="connsiteY4993" fmla="*/ 2353326 h 2810796"/>
              <a:gd name="connsiteX4994" fmla="*/ 1161577 w 3531775"/>
              <a:gd name="connsiteY4994" fmla="*/ 2362279 h 2810796"/>
              <a:gd name="connsiteX4995" fmla="*/ 1148147 w 3531775"/>
              <a:gd name="connsiteY4995" fmla="*/ 2337324 h 2810796"/>
              <a:gd name="connsiteX4996" fmla="*/ 1144527 w 3531775"/>
              <a:gd name="connsiteY4996" fmla="*/ 2375614 h 2810796"/>
              <a:gd name="connsiteX4997" fmla="*/ 1150528 w 3531775"/>
              <a:gd name="connsiteY4997" fmla="*/ 2365708 h 2810796"/>
              <a:gd name="connsiteX4998" fmla="*/ 1122334 w 3531775"/>
              <a:gd name="connsiteY4998" fmla="*/ 2394569 h 2810796"/>
              <a:gd name="connsiteX4999" fmla="*/ 1129097 w 3531775"/>
              <a:gd name="connsiteY4999" fmla="*/ 2401808 h 2810796"/>
              <a:gd name="connsiteX5000" fmla="*/ 1133954 w 3531775"/>
              <a:gd name="connsiteY5000" fmla="*/ 2400665 h 2810796"/>
              <a:gd name="connsiteX5001" fmla="*/ 1135002 w 3531775"/>
              <a:gd name="connsiteY5001" fmla="*/ 2399903 h 2810796"/>
              <a:gd name="connsiteX5002" fmla="*/ 1132145 w 3531775"/>
              <a:gd name="connsiteY5002" fmla="*/ 2388854 h 2810796"/>
              <a:gd name="connsiteX5003" fmla="*/ 1135859 w 3531775"/>
              <a:gd name="connsiteY5003" fmla="*/ 2394093 h 2810796"/>
              <a:gd name="connsiteX5004" fmla="*/ 1140050 w 3531775"/>
              <a:gd name="connsiteY5004" fmla="*/ 2398093 h 2810796"/>
              <a:gd name="connsiteX5005" fmla="*/ 1140812 w 3531775"/>
              <a:gd name="connsiteY5005" fmla="*/ 2392950 h 2810796"/>
              <a:gd name="connsiteX5006" fmla="*/ 1145384 w 3531775"/>
              <a:gd name="connsiteY5006" fmla="*/ 2403904 h 2810796"/>
              <a:gd name="connsiteX5007" fmla="*/ 1149575 w 3531775"/>
              <a:gd name="connsiteY5007" fmla="*/ 2404666 h 2810796"/>
              <a:gd name="connsiteX5008" fmla="*/ 1122334 w 3531775"/>
              <a:gd name="connsiteY5008" fmla="*/ 2394569 h 2810796"/>
              <a:gd name="connsiteX5009" fmla="*/ 1103951 w 3531775"/>
              <a:gd name="connsiteY5009" fmla="*/ 2330371 h 2810796"/>
              <a:gd name="connsiteX5010" fmla="*/ 1110523 w 3531775"/>
              <a:gd name="connsiteY5010" fmla="*/ 2338181 h 2810796"/>
              <a:gd name="connsiteX5011" fmla="*/ 1110904 w 3531775"/>
              <a:gd name="connsiteY5011" fmla="*/ 2331133 h 2810796"/>
              <a:gd name="connsiteX5012" fmla="*/ 1115952 w 3531775"/>
              <a:gd name="connsiteY5012" fmla="*/ 2336276 h 2810796"/>
              <a:gd name="connsiteX5013" fmla="*/ 1115285 w 3531775"/>
              <a:gd name="connsiteY5013" fmla="*/ 2322560 h 2810796"/>
              <a:gd name="connsiteX5014" fmla="*/ 1118619 w 3531775"/>
              <a:gd name="connsiteY5014" fmla="*/ 2328370 h 2810796"/>
              <a:gd name="connsiteX5015" fmla="*/ 1122715 w 3531775"/>
              <a:gd name="connsiteY5015" fmla="*/ 2332752 h 2810796"/>
              <a:gd name="connsiteX5016" fmla="*/ 1124144 w 3531775"/>
              <a:gd name="connsiteY5016" fmla="*/ 2326656 h 2810796"/>
              <a:gd name="connsiteX5017" fmla="*/ 1126906 w 3531775"/>
              <a:gd name="connsiteY5017" fmla="*/ 2336086 h 2810796"/>
              <a:gd name="connsiteX5018" fmla="*/ 1132430 w 3531775"/>
              <a:gd name="connsiteY5018" fmla="*/ 2339610 h 2810796"/>
              <a:gd name="connsiteX5019" fmla="*/ 1103951 w 3531775"/>
              <a:gd name="connsiteY5019" fmla="*/ 2330371 h 2810796"/>
              <a:gd name="connsiteX5020" fmla="*/ 1098426 w 3531775"/>
              <a:gd name="connsiteY5020" fmla="*/ 2283603 h 2810796"/>
              <a:gd name="connsiteX5021" fmla="*/ 1106141 w 3531775"/>
              <a:gd name="connsiteY5021" fmla="*/ 2281984 h 2810796"/>
              <a:gd name="connsiteX5022" fmla="*/ 1107380 w 3531775"/>
              <a:gd name="connsiteY5022" fmla="*/ 2281888 h 2810796"/>
              <a:gd name="connsiteX5023" fmla="*/ 1108618 w 3531775"/>
              <a:gd name="connsiteY5023" fmla="*/ 2271506 h 2810796"/>
              <a:gd name="connsiteX5024" fmla="*/ 1110237 w 3531775"/>
              <a:gd name="connsiteY5024" fmla="*/ 2277602 h 2810796"/>
              <a:gd name="connsiteX5025" fmla="*/ 1112714 w 3531775"/>
              <a:gd name="connsiteY5025" fmla="*/ 2282841 h 2810796"/>
              <a:gd name="connsiteX5026" fmla="*/ 1115190 w 3531775"/>
              <a:gd name="connsiteY5026" fmla="*/ 2278936 h 2810796"/>
              <a:gd name="connsiteX5027" fmla="*/ 1115381 w 3531775"/>
              <a:gd name="connsiteY5027" fmla="*/ 2287318 h 2810796"/>
              <a:gd name="connsiteX5028" fmla="*/ 1119476 w 3531775"/>
              <a:gd name="connsiteY5028" fmla="*/ 2292461 h 2810796"/>
              <a:gd name="connsiteX5029" fmla="*/ 1098426 w 3531775"/>
              <a:gd name="connsiteY5029" fmla="*/ 2283603 h 2810796"/>
              <a:gd name="connsiteX5030" fmla="*/ 1099283 w 3531775"/>
              <a:gd name="connsiteY5030" fmla="*/ 2197116 h 2810796"/>
              <a:gd name="connsiteX5031" fmla="*/ 1097283 w 3531775"/>
              <a:gd name="connsiteY5031" fmla="*/ 2221786 h 2810796"/>
              <a:gd name="connsiteX5032" fmla="*/ 1105189 w 3531775"/>
              <a:gd name="connsiteY5032" fmla="*/ 2215690 h 2810796"/>
              <a:gd name="connsiteX5033" fmla="*/ 1107189 w 3531775"/>
              <a:gd name="connsiteY5033" fmla="*/ 2203212 h 2810796"/>
              <a:gd name="connsiteX5034" fmla="*/ 1109189 w 3531775"/>
              <a:gd name="connsiteY5034" fmla="*/ 2208736 h 2810796"/>
              <a:gd name="connsiteX5035" fmla="*/ 1111952 w 3531775"/>
              <a:gd name="connsiteY5035" fmla="*/ 2212927 h 2810796"/>
              <a:gd name="connsiteX5036" fmla="*/ 1114333 w 3531775"/>
              <a:gd name="connsiteY5036" fmla="*/ 2207498 h 2810796"/>
              <a:gd name="connsiteX5037" fmla="*/ 1114904 w 3531775"/>
              <a:gd name="connsiteY5037" fmla="*/ 2216261 h 2810796"/>
              <a:gd name="connsiteX5038" fmla="*/ 1119095 w 3531775"/>
              <a:gd name="connsiteY5038" fmla="*/ 2219690 h 2810796"/>
              <a:gd name="connsiteX5039" fmla="*/ 1099283 w 3531775"/>
              <a:gd name="connsiteY5039" fmla="*/ 2197116 h 2810796"/>
              <a:gd name="connsiteX5040" fmla="*/ 1104808 w 3531775"/>
              <a:gd name="connsiteY5040" fmla="*/ 2131298 h 2810796"/>
              <a:gd name="connsiteX5041" fmla="*/ 1100331 w 3531775"/>
              <a:gd name="connsiteY5041" fmla="*/ 2153110 h 2810796"/>
              <a:gd name="connsiteX5042" fmla="*/ 1108237 w 3531775"/>
              <a:gd name="connsiteY5042" fmla="*/ 2148538 h 2810796"/>
              <a:gd name="connsiteX5043" fmla="*/ 1111380 w 3531775"/>
              <a:gd name="connsiteY5043" fmla="*/ 2137585 h 2810796"/>
              <a:gd name="connsiteX5044" fmla="*/ 1112618 w 3531775"/>
              <a:gd name="connsiteY5044" fmla="*/ 2142823 h 2810796"/>
              <a:gd name="connsiteX5045" fmla="*/ 1114714 w 3531775"/>
              <a:gd name="connsiteY5045" fmla="*/ 2146919 h 2810796"/>
              <a:gd name="connsiteX5046" fmla="*/ 1117095 w 3531775"/>
              <a:gd name="connsiteY5046" fmla="*/ 2150253 h 2810796"/>
              <a:gd name="connsiteX5047" fmla="*/ 1120524 w 3531775"/>
              <a:gd name="connsiteY5047" fmla="*/ 2153968 h 2810796"/>
              <a:gd name="connsiteX5048" fmla="*/ 1122905 w 3531775"/>
              <a:gd name="connsiteY5048" fmla="*/ 2142823 h 2810796"/>
              <a:gd name="connsiteX5049" fmla="*/ 1104808 w 3531775"/>
              <a:gd name="connsiteY5049" fmla="*/ 2131298 h 2810796"/>
              <a:gd name="connsiteX5050" fmla="*/ 1114333 w 3531775"/>
              <a:gd name="connsiteY5050" fmla="*/ 2083578 h 2810796"/>
              <a:gd name="connsiteX5051" fmla="*/ 1116619 w 3531775"/>
              <a:gd name="connsiteY5051" fmla="*/ 2089864 h 2810796"/>
              <a:gd name="connsiteX5052" fmla="*/ 1121000 w 3531775"/>
              <a:gd name="connsiteY5052" fmla="*/ 2089769 h 2810796"/>
              <a:gd name="connsiteX5053" fmla="*/ 1122143 w 3531775"/>
              <a:gd name="connsiteY5053" fmla="*/ 2089388 h 2810796"/>
              <a:gd name="connsiteX5054" fmla="*/ 1125191 w 3531775"/>
              <a:gd name="connsiteY5054" fmla="*/ 2085197 h 2810796"/>
              <a:gd name="connsiteX5055" fmla="*/ 1126715 w 3531775"/>
              <a:gd name="connsiteY5055" fmla="*/ 2088912 h 2810796"/>
              <a:gd name="connsiteX5056" fmla="*/ 1129478 w 3531775"/>
              <a:gd name="connsiteY5056" fmla="*/ 2085102 h 2810796"/>
              <a:gd name="connsiteX5057" fmla="*/ 1128525 w 3531775"/>
              <a:gd name="connsiteY5057" fmla="*/ 2091960 h 2810796"/>
              <a:gd name="connsiteX5058" fmla="*/ 1134050 w 3531775"/>
              <a:gd name="connsiteY5058" fmla="*/ 2086054 h 2810796"/>
              <a:gd name="connsiteX5059" fmla="*/ 1114333 w 3531775"/>
              <a:gd name="connsiteY5059" fmla="*/ 2083578 h 2810796"/>
              <a:gd name="connsiteX5060" fmla="*/ 1132526 w 3531775"/>
              <a:gd name="connsiteY5060" fmla="*/ 2019189 h 2810796"/>
              <a:gd name="connsiteX5061" fmla="*/ 1127192 w 3531775"/>
              <a:gd name="connsiteY5061" fmla="*/ 2038334 h 2810796"/>
              <a:gd name="connsiteX5062" fmla="*/ 1132621 w 3531775"/>
              <a:gd name="connsiteY5062" fmla="*/ 2039477 h 2810796"/>
              <a:gd name="connsiteX5063" fmla="*/ 1138336 w 3531775"/>
              <a:gd name="connsiteY5063" fmla="*/ 2028523 h 2810796"/>
              <a:gd name="connsiteX5064" fmla="*/ 1138526 w 3531775"/>
              <a:gd name="connsiteY5064" fmla="*/ 2034715 h 2810796"/>
              <a:gd name="connsiteX5065" fmla="*/ 1139955 w 3531775"/>
              <a:gd name="connsiteY5065" fmla="*/ 2040049 h 2810796"/>
              <a:gd name="connsiteX5066" fmla="*/ 1143956 w 3531775"/>
              <a:gd name="connsiteY5066" fmla="*/ 2035858 h 2810796"/>
              <a:gd name="connsiteX5067" fmla="*/ 1141860 w 3531775"/>
              <a:gd name="connsiteY5067" fmla="*/ 2044620 h 2810796"/>
              <a:gd name="connsiteX5068" fmla="*/ 1144718 w 3531775"/>
              <a:gd name="connsiteY5068" fmla="*/ 2050050 h 2810796"/>
              <a:gd name="connsiteX5069" fmla="*/ 1132526 w 3531775"/>
              <a:gd name="connsiteY5069" fmla="*/ 2019189 h 2810796"/>
              <a:gd name="connsiteX5070" fmla="*/ 1162339 w 3531775"/>
              <a:gd name="connsiteY5070" fmla="*/ 1972421 h 2810796"/>
              <a:gd name="connsiteX5071" fmla="*/ 1145194 w 3531775"/>
              <a:gd name="connsiteY5071" fmla="*/ 1982327 h 2810796"/>
              <a:gd name="connsiteX5072" fmla="*/ 1149004 w 3531775"/>
              <a:gd name="connsiteY5072" fmla="*/ 1985375 h 2810796"/>
              <a:gd name="connsiteX5073" fmla="*/ 1150147 w 3531775"/>
              <a:gd name="connsiteY5073" fmla="*/ 1985756 h 2810796"/>
              <a:gd name="connsiteX5074" fmla="*/ 1155100 w 3531775"/>
              <a:gd name="connsiteY5074" fmla="*/ 1977945 h 2810796"/>
              <a:gd name="connsiteX5075" fmla="*/ 1154243 w 3531775"/>
              <a:gd name="connsiteY5075" fmla="*/ 1983470 h 2810796"/>
              <a:gd name="connsiteX5076" fmla="*/ 1154433 w 3531775"/>
              <a:gd name="connsiteY5076" fmla="*/ 1988709 h 2810796"/>
              <a:gd name="connsiteX5077" fmla="*/ 1158053 w 3531775"/>
              <a:gd name="connsiteY5077" fmla="*/ 1986613 h 2810796"/>
              <a:gd name="connsiteX5078" fmla="*/ 1155005 w 3531775"/>
              <a:gd name="connsiteY5078" fmla="*/ 1993471 h 2810796"/>
              <a:gd name="connsiteX5079" fmla="*/ 1162339 w 3531775"/>
              <a:gd name="connsiteY5079" fmla="*/ 1972421 h 2810796"/>
              <a:gd name="connsiteX5080" fmla="*/ 1157100 w 3531775"/>
              <a:gd name="connsiteY5080" fmla="*/ 2016236 h 2810796"/>
              <a:gd name="connsiteX5081" fmla="*/ 1155671 w 3531775"/>
              <a:gd name="connsiteY5081" fmla="*/ 2028714 h 2810796"/>
              <a:gd name="connsiteX5082" fmla="*/ 1159862 w 3531775"/>
              <a:gd name="connsiteY5082" fmla="*/ 2024808 h 2810796"/>
              <a:gd name="connsiteX5083" fmla="*/ 1165863 w 3531775"/>
              <a:gd name="connsiteY5083" fmla="*/ 2025094 h 2810796"/>
              <a:gd name="connsiteX5084" fmla="*/ 1169768 w 3531775"/>
              <a:gd name="connsiteY5084" fmla="*/ 2015665 h 2810796"/>
              <a:gd name="connsiteX5085" fmla="*/ 1171959 w 3531775"/>
              <a:gd name="connsiteY5085" fmla="*/ 2019475 h 2810796"/>
              <a:gd name="connsiteX5086" fmla="*/ 1173864 w 3531775"/>
              <a:gd name="connsiteY5086" fmla="*/ 2024523 h 2810796"/>
              <a:gd name="connsiteX5087" fmla="*/ 1177960 w 3531775"/>
              <a:gd name="connsiteY5087" fmla="*/ 2019760 h 2810796"/>
              <a:gd name="connsiteX5088" fmla="*/ 1176245 w 3531775"/>
              <a:gd name="connsiteY5088" fmla="*/ 2028714 h 2810796"/>
              <a:gd name="connsiteX5089" fmla="*/ 1179674 w 3531775"/>
              <a:gd name="connsiteY5089" fmla="*/ 2033667 h 2810796"/>
              <a:gd name="connsiteX5090" fmla="*/ 1157100 w 3531775"/>
              <a:gd name="connsiteY5090" fmla="*/ 2016236 h 2810796"/>
              <a:gd name="connsiteX5091" fmla="*/ 1165863 w 3531775"/>
              <a:gd name="connsiteY5091" fmla="*/ 1926225 h 2810796"/>
              <a:gd name="connsiteX5092" fmla="*/ 1164434 w 3531775"/>
              <a:gd name="connsiteY5092" fmla="*/ 1935940 h 2810796"/>
              <a:gd name="connsiteX5093" fmla="*/ 1167863 w 3531775"/>
              <a:gd name="connsiteY5093" fmla="*/ 1933083 h 2810796"/>
              <a:gd name="connsiteX5094" fmla="*/ 1172626 w 3531775"/>
              <a:gd name="connsiteY5094" fmla="*/ 1933464 h 2810796"/>
              <a:gd name="connsiteX5095" fmla="*/ 1177198 w 3531775"/>
              <a:gd name="connsiteY5095" fmla="*/ 1924320 h 2810796"/>
              <a:gd name="connsiteX5096" fmla="*/ 1177579 w 3531775"/>
              <a:gd name="connsiteY5096" fmla="*/ 1929178 h 2810796"/>
              <a:gd name="connsiteX5097" fmla="*/ 1179008 w 3531775"/>
              <a:gd name="connsiteY5097" fmla="*/ 1933178 h 2810796"/>
              <a:gd name="connsiteX5098" fmla="*/ 1182341 w 3531775"/>
              <a:gd name="connsiteY5098" fmla="*/ 1929463 h 2810796"/>
              <a:gd name="connsiteX5099" fmla="*/ 1180817 w 3531775"/>
              <a:gd name="connsiteY5099" fmla="*/ 1936512 h 2810796"/>
              <a:gd name="connsiteX5100" fmla="*/ 1183484 w 3531775"/>
              <a:gd name="connsiteY5100" fmla="*/ 1940512 h 2810796"/>
              <a:gd name="connsiteX5101" fmla="*/ 1165863 w 3531775"/>
              <a:gd name="connsiteY5101" fmla="*/ 1926225 h 2810796"/>
              <a:gd name="connsiteX5102" fmla="*/ 1182722 w 3531775"/>
              <a:gd name="connsiteY5102" fmla="*/ 1874790 h 2810796"/>
              <a:gd name="connsiteX5103" fmla="*/ 1177388 w 3531775"/>
              <a:gd name="connsiteY5103" fmla="*/ 1892220 h 2810796"/>
              <a:gd name="connsiteX5104" fmla="*/ 1182818 w 3531775"/>
              <a:gd name="connsiteY5104" fmla="*/ 1891744 h 2810796"/>
              <a:gd name="connsiteX5105" fmla="*/ 1184151 w 3531775"/>
              <a:gd name="connsiteY5105" fmla="*/ 1893363 h 2810796"/>
              <a:gd name="connsiteX5106" fmla="*/ 1188437 w 3531775"/>
              <a:gd name="connsiteY5106" fmla="*/ 1883458 h 2810796"/>
              <a:gd name="connsiteX5107" fmla="*/ 1188533 w 3531775"/>
              <a:gd name="connsiteY5107" fmla="*/ 1889268 h 2810796"/>
              <a:gd name="connsiteX5108" fmla="*/ 1189771 w 3531775"/>
              <a:gd name="connsiteY5108" fmla="*/ 1894316 h 2810796"/>
              <a:gd name="connsiteX5109" fmla="*/ 1193771 w 3531775"/>
              <a:gd name="connsiteY5109" fmla="*/ 1890601 h 2810796"/>
              <a:gd name="connsiteX5110" fmla="*/ 1191485 w 3531775"/>
              <a:gd name="connsiteY5110" fmla="*/ 1898697 h 2810796"/>
              <a:gd name="connsiteX5111" fmla="*/ 1194152 w 3531775"/>
              <a:gd name="connsiteY5111" fmla="*/ 1903936 h 2810796"/>
              <a:gd name="connsiteX5112" fmla="*/ 1182722 w 3531775"/>
              <a:gd name="connsiteY5112" fmla="*/ 1874790 h 2810796"/>
              <a:gd name="connsiteX5113" fmla="*/ 1204916 w 3531775"/>
              <a:gd name="connsiteY5113" fmla="*/ 1811067 h 2810796"/>
              <a:gd name="connsiteX5114" fmla="*/ 1195010 w 3531775"/>
              <a:gd name="connsiteY5114" fmla="*/ 1827260 h 2810796"/>
              <a:gd name="connsiteX5115" fmla="*/ 1202820 w 3531775"/>
              <a:gd name="connsiteY5115" fmla="*/ 1828879 h 2810796"/>
              <a:gd name="connsiteX5116" fmla="*/ 1203963 w 3531775"/>
              <a:gd name="connsiteY5116" fmla="*/ 1829260 h 2810796"/>
              <a:gd name="connsiteX5117" fmla="*/ 1208535 w 3531775"/>
              <a:gd name="connsiteY5117" fmla="*/ 1821259 h 2810796"/>
              <a:gd name="connsiteX5118" fmla="*/ 1208059 w 3531775"/>
              <a:gd name="connsiteY5118" fmla="*/ 1826784 h 2810796"/>
              <a:gd name="connsiteX5119" fmla="*/ 1208535 w 3531775"/>
              <a:gd name="connsiteY5119" fmla="*/ 1832022 h 2810796"/>
              <a:gd name="connsiteX5120" fmla="*/ 1212250 w 3531775"/>
              <a:gd name="connsiteY5120" fmla="*/ 1829737 h 2810796"/>
              <a:gd name="connsiteX5121" fmla="*/ 1209392 w 3531775"/>
              <a:gd name="connsiteY5121" fmla="*/ 1836785 h 2810796"/>
              <a:gd name="connsiteX5122" fmla="*/ 1210916 w 3531775"/>
              <a:gd name="connsiteY5122" fmla="*/ 1842691 h 2810796"/>
              <a:gd name="connsiteX5123" fmla="*/ 1204916 w 3531775"/>
              <a:gd name="connsiteY5123" fmla="*/ 1811067 h 2810796"/>
              <a:gd name="connsiteX5124" fmla="*/ 1212059 w 3531775"/>
              <a:gd name="connsiteY5124" fmla="*/ 1765252 h 2810796"/>
              <a:gd name="connsiteX5125" fmla="*/ 1210440 w 3531775"/>
              <a:gd name="connsiteY5125" fmla="*/ 1779540 h 2810796"/>
              <a:gd name="connsiteX5126" fmla="*/ 1216250 w 3531775"/>
              <a:gd name="connsiteY5126" fmla="*/ 1778968 h 2810796"/>
              <a:gd name="connsiteX5127" fmla="*/ 1218251 w 3531775"/>
              <a:gd name="connsiteY5127" fmla="*/ 1770586 h 2810796"/>
              <a:gd name="connsiteX5128" fmla="*/ 1219298 w 3531775"/>
              <a:gd name="connsiteY5128" fmla="*/ 1774968 h 2810796"/>
              <a:gd name="connsiteX5129" fmla="*/ 1221204 w 3531775"/>
              <a:gd name="connsiteY5129" fmla="*/ 1778492 h 2810796"/>
              <a:gd name="connsiteX5130" fmla="*/ 1223299 w 3531775"/>
              <a:gd name="connsiteY5130" fmla="*/ 1781445 h 2810796"/>
              <a:gd name="connsiteX5131" fmla="*/ 1228919 w 3531775"/>
              <a:gd name="connsiteY5131" fmla="*/ 1775539 h 2810796"/>
              <a:gd name="connsiteX5132" fmla="*/ 1212059 w 3531775"/>
              <a:gd name="connsiteY5132" fmla="*/ 1765252 h 2810796"/>
              <a:gd name="connsiteX5133" fmla="*/ 1212250 w 3531775"/>
              <a:gd name="connsiteY5133" fmla="*/ 1637903 h 2810796"/>
              <a:gd name="connsiteX5134" fmla="*/ 1219108 w 3531775"/>
              <a:gd name="connsiteY5134" fmla="*/ 1635998 h 2810796"/>
              <a:gd name="connsiteX5135" fmla="*/ 1220156 w 3531775"/>
              <a:gd name="connsiteY5135" fmla="*/ 1635808 h 2810796"/>
              <a:gd name="connsiteX5136" fmla="*/ 1220632 w 3531775"/>
              <a:gd name="connsiteY5136" fmla="*/ 1628283 h 2810796"/>
              <a:gd name="connsiteX5137" fmla="*/ 1222442 w 3531775"/>
              <a:gd name="connsiteY5137" fmla="*/ 1632474 h 2810796"/>
              <a:gd name="connsiteX5138" fmla="*/ 1224823 w 3531775"/>
              <a:gd name="connsiteY5138" fmla="*/ 1636093 h 2810796"/>
              <a:gd name="connsiteX5139" fmla="*/ 1226918 w 3531775"/>
              <a:gd name="connsiteY5139" fmla="*/ 1632950 h 2810796"/>
              <a:gd name="connsiteX5140" fmla="*/ 1227395 w 3531775"/>
              <a:gd name="connsiteY5140" fmla="*/ 1639141 h 2810796"/>
              <a:gd name="connsiteX5141" fmla="*/ 1231014 w 3531775"/>
              <a:gd name="connsiteY5141" fmla="*/ 1642761 h 2810796"/>
              <a:gd name="connsiteX5142" fmla="*/ 1212250 w 3531775"/>
              <a:gd name="connsiteY5142" fmla="*/ 1637903 h 2810796"/>
              <a:gd name="connsiteX5143" fmla="*/ 1199105 w 3531775"/>
              <a:gd name="connsiteY5143" fmla="*/ 1594279 h 2810796"/>
              <a:gd name="connsiteX5144" fmla="*/ 1208440 w 3531775"/>
              <a:gd name="connsiteY5144" fmla="*/ 1605804 h 2810796"/>
              <a:gd name="connsiteX5145" fmla="*/ 1209488 w 3531775"/>
              <a:gd name="connsiteY5145" fmla="*/ 1596374 h 2810796"/>
              <a:gd name="connsiteX5146" fmla="*/ 1204916 w 3531775"/>
              <a:gd name="connsiteY5146" fmla="*/ 1589516 h 2810796"/>
              <a:gd name="connsiteX5147" fmla="*/ 1208059 w 3531775"/>
              <a:gd name="connsiteY5147" fmla="*/ 1589992 h 2810796"/>
              <a:gd name="connsiteX5148" fmla="*/ 1211012 w 3531775"/>
              <a:gd name="connsiteY5148" fmla="*/ 1589230 h 2810796"/>
              <a:gd name="connsiteX5149" fmla="*/ 1209488 w 3531775"/>
              <a:gd name="connsiteY5149" fmla="*/ 1584754 h 2810796"/>
              <a:gd name="connsiteX5150" fmla="*/ 1213679 w 3531775"/>
              <a:gd name="connsiteY5150" fmla="*/ 1587897 h 2810796"/>
              <a:gd name="connsiteX5151" fmla="*/ 1217012 w 3531775"/>
              <a:gd name="connsiteY5151" fmla="*/ 1585706 h 2810796"/>
              <a:gd name="connsiteX5152" fmla="*/ 1211678 w 3531775"/>
              <a:gd name="connsiteY5152" fmla="*/ 1579420 h 2810796"/>
              <a:gd name="connsiteX5153" fmla="*/ 1199105 w 3531775"/>
              <a:gd name="connsiteY5153" fmla="*/ 1594279 h 2810796"/>
              <a:gd name="connsiteX5154" fmla="*/ 1180722 w 3531775"/>
              <a:gd name="connsiteY5154" fmla="*/ 1557036 h 2810796"/>
              <a:gd name="connsiteX5155" fmla="*/ 1186151 w 3531775"/>
              <a:gd name="connsiteY5155" fmla="*/ 1560274 h 2810796"/>
              <a:gd name="connsiteX5156" fmla="*/ 1186151 w 3531775"/>
              <a:gd name="connsiteY5156" fmla="*/ 1556274 h 2810796"/>
              <a:gd name="connsiteX5157" fmla="*/ 1190152 w 3531775"/>
              <a:gd name="connsiteY5157" fmla="*/ 1558655 h 2810796"/>
              <a:gd name="connsiteX5158" fmla="*/ 1191009 w 3531775"/>
              <a:gd name="connsiteY5158" fmla="*/ 1557988 h 2810796"/>
              <a:gd name="connsiteX5159" fmla="*/ 1188533 w 3531775"/>
              <a:gd name="connsiteY5159" fmla="*/ 1551130 h 2810796"/>
              <a:gd name="connsiteX5160" fmla="*/ 1191676 w 3531775"/>
              <a:gd name="connsiteY5160" fmla="*/ 1553988 h 2810796"/>
              <a:gd name="connsiteX5161" fmla="*/ 1195105 w 3531775"/>
              <a:gd name="connsiteY5161" fmla="*/ 1555988 h 2810796"/>
              <a:gd name="connsiteX5162" fmla="*/ 1195676 w 3531775"/>
              <a:gd name="connsiteY5162" fmla="*/ 1552273 h 2810796"/>
              <a:gd name="connsiteX5163" fmla="*/ 1198439 w 3531775"/>
              <a:gd name="connsiteY5163" fmla="*/ 1557607 h 2810796"/>
              <a:gd name="connsiteX5164" fmla="*/ 1202820 w 3531775"/>
              <a:gd name="connsiteY5164" fmla="*/ 1559226 h 2810796"/>
              <a:gd name="connsiteX5165" fmla="*/ 1180722 w 3531775"/>
              <a:gd name="connsiteY5165" fmla="*/ 1557036 h 2810796"/>
              <a:gd name="connsiteX5166" fmla="*/ 1155481 w 3531775"/>
              <a:gd name="connsiteY5166" fmla="*/ 1521031 h 2810796"/>
              <a:gd name="connsiteX5167" fmla="*/ 1164434 w 3531775"/>
              <a:gd name="connsiteY5167" fmla="*/ 1530175 h 2810796"/>
              <a:gd name="connsiteX5168" fmla="*/ 1166816 w 3531775"/>
              <a:gd name="connsiteY5168" fmla="*/ 1521793 h 2810796"/>
              <a:gd name="connsiteX5169" fmla="*/ 1164149 w 3531775"/>
              <a:gd name="connsiteY5169" fmla="*/ 1516554 h 2810796"/>
              <a:gd name="connsiteX5170" fmla="*/ 1167197 w 3531775"/>
              <a:gd name="connsiteY5170" fmla="*/ 1515983 h 2810796"/>
              <a:gd name="connsiteX5171" fmla="*/ 1172245 w 3531775"/>
              <a:gd name="connsiteY5171" fmla="*/ 1519793 h 2810796"/>
              <a:gd name="connsiteX5172" fmla="*/ 1171102 w 3531775"/>
              <a:gd name="connsiteY5172" fmla="*/ 1512745 h 2810796"/>
              <a:gd name="connsiteX5173" fmla="*/ 1176055 w 3531775"/>
              <a:gd name="connsiteY5173" fmla="*/ 1517412 h 2810796"/>
              <a:gd name="connsiteX5174" fmla="*/ 1175579 w 3531775"/>
              <a:gd name="connsiteY5174" fmla="*/ 1509316 h 2810796"/>
              <a:gd name="connsiteX5175" fmla="*/ 1155481 w 3531775"/>
              <a:gd name="connsiteY5175" fmla="*/ 1521031 h 2810796"/>
              <a:gd name="connsiteX5176" fmla="*/ 1133192 w 3531775"/>
              <a:gd name="connsiteY5176" fmla="*/ 1501791 h 2810796"/>
              <a:gd name="connsiteX5177" fmla="*/ 1138812 w 3531775"/>
              <a:gd name="connsiteY5177" fmla="*/ 1505791 h 2810796"/>
              <a:gd name="connsiteX5178" fmla="*/ 1142336 w 3531775"/>
              <a:gd name="connsiteY5178" fmla="*/ 1499981 h 2810796"/>
              <a:gd name="connsiteX5179" fmla="*/ 1138812 w 3531775"/>
              <a:gd name="connsiteY5179" fmla="*/ 1493980 h 2810796"/>
              <a:gd name="connsiteX5180" fmla="*/ 1142527 w 3531775"/>
              <a:gd name="connsiteY5180" fmla="*/ 1495409 h 2810796"/>
              <a:gd name="connsiteX5181" fmla="*/ 1146337 w 3531775"/>
              <a:gd name="connsiteY5181" fmla="*/ 1495980 h 2810796"/>
              <a:gd name="connsiteX5182" fmla="*/ 1145861 w 3531775"/>
              <a:gd name="connsiteY5182" fmla="*/ 1492647 h 2810796"/>
              <a:gd name="connsiteX5183" fmla="*/ 1149956 w 3531775"/>
              <a:gd name="connsiteY5183" fmla="*/ 1496362 h 2810796"/>
              <a:gd name="connsiteX5184" fmla="*/ 1154624 w 3531775"/>
              <a:gd name="connsiteY5184" fmla="*/ 1496457 h 2810796"/>
              <a:gd name="connsiteX5185" fmla="*/ 1133192 w 3531775"/>
              <a:gd name="connsiteY5185" fmla="*/ 1501791 h 2810796"/>
              <a:gd name="connsiteX5186" fmla="*/ 1115857 w 3531775"/>
              <a:gd name="connsiteY5186" fmla="*/ 1466548 h 2810796"/>
              <a:gd name="connsiteX5187" fmla="*/ 1138812 w 3531775"/>
              <a:gd name="connsiteY5187" fmla="*/ 1476264 h 2810796"/>
              <a:gd name="connsiteX5188" fmla="*/ 1126620 w 3531775"/>
              <a:gd name="connsiteY5188" fmla="*/ 1466262 h 2810796"/>
              <a:gd name="connsiteX5189" fmla="*/ 1125572 w 3531775"/>
              <a:gd name="connsiteY5189" fmla="*/ 1463595 h 2810796"/>
              <a:gd name="connsiteX5190" fmla="*/ 1131859 w 3531775"/>
              <a:gd name="connsiteY5190" fmla="*/ 1461309 h 2810796"/>
              <a:gd name="connsiteX5191" fmla="*/ 1127096 w 3531775"/>
              <a:gd name="connsiteY5191" fmla="*/ 1457976 h 2810796"/>
              <a:gd name="connsiteX5192" fmla="*/ 1134335 w 3531775"/>
              <a:gd name="connsiteY5192" fmla="*/ 1458547 h 2810796"/>
              <a:gd name="connsiteX5193" fmla="*/ 1137098 w 3531775"/>
              <a:gd name="connsiteY5193" fmla="*/ 1454737 h 2810796"/>
              <a:gd name="connsiteX5194" fmla="*/ 1126144 w 3531775"/>
              <a:gd name="connsiteY5194" fmla="*/ 1451784 h 2810796"/>
              <a:gd name="connsiteX5195" fmla="*/ 1115857 w 3531775"/>
              <a:gd name="connsiteY5195" fmla="*/ 1466548 h 2810796"/>
              <a:gd name="connsiteX5196" fmla="*/ 1098140 w 3531775"/>
              <a:gd name="connsiteY5196" fmla="*/ 1485122 h 2810796"/>
              <a:gd name="connsiteX5197" fmla="*/ 1108808 w 3531775"/>
              <a:gd name="connsiteY5197" fmla="*/ 1486741 h 2810796"/>
              <a:gd name="connsiteX5198" fmla="*/ 1103855 w 3531775"/>
              <a:gd name="connsiteY5198" fmla="*/ 1483122 h 2810796"/>
              <a:gd name="connsiteX5199" fmla="*/ 1106808 w 3531775"/>
              <a:gd name="connsiteY5199" fmla="*/ 1480931 h 2810796"/>
              <a:gd name="connsiteX5200" fmla="*/ 1101665 w 3531775"/>
              <a:gd name="connsiteY5200" fmla="*/ 1478454 h 2810796"/>
              <a:gd name="connsiteX5201" fmla="*/ 1108237 w 3531775"/>
              <a:gd name="connsiteY5201" fmla="*/ 1476645 h 2810796"/>
              <a:gd name="connsiteX5202" fmla="*/ 1105094 w 3531775"/>
              <a:gd name="connsiteY5202" fmla="*/ 1473978 h 2810796"/>
              <a:gd name="connsiteX5203" fmla="*/ 1104713 w 3531775"/>
              <a:gd name="connsiteY5203" fmla="*/ 1472454 h 2810796"/>
              <a:gd name="connsiteX5204" fmla="*/ 1109380 w 3531775"/>
              <a:gd name="connsiteY5204" fmla="*/ 1472835 h 2810796"/>
              <a:gd name="connsiteX5205" fmla="*/ 1105665 w 3531775"/>
              <a:gd name="connsiteY5205" fmla="*/ 1467405 h 2810796"/>
              <a:gd name="connsiteX5206" fmla="*/ 1098140 w 3531775"/>
              <a:gd name="connsiteY5206" fmla="*/ 1485122 h 2810796"/>
              <a:gd name="connsiteX5207" fmla="*/ 1094426 w 3531775"/>
              <a:gd name="connsiteY5207" fmla="*/ 1439212 h 2810796"/>
              <a:gd name="connsiteX5208" fmla="*/ 1108427 w 3531775"/>
              <a:gd name="connsiteY5208" fmla="*/ 1442831 h 2810796"/>
              <a:gd name="connsiteX5209" fmla="*/ 1110713 w 3531775"/>
              <a:gd name="connsiteY5209" fmla="*/ 1439021 h 2810796"/>
              <a:gd name="connsiteX5210" fmla="*/ 1104713 w 3531775"/>
              <a:gd name="connsiteY5210" fmla="*/ 1436068 h 2810796"/>
              <a:gd name="connsiteX5211" fmla="*/ 1105379 w 3531775"/>
              <a:gd name="connsiteY5211" fmla="*/ 1434258 h 2810796"/>
              <a:gd name="connsiteX5212" fmla="*/ 1108427 w 3531775"/>
              <a:gd name="connsiteY5212" fmla="*/ 1434830 h 2810796"/>
              <a:gd name="connsiteX5213" fmla="*/ 1113095 w 3531775"/>
              <a:gd name="connsiteY5213" fmla="*/ 1433878 h 2810796"/>
              <a:gd name="connsiteX5214" fmla="*/ 1110713 w 3531775"/>
              <a:gd name="connsiteY5214" fmla="*/ 1431020 h 2810796"/>
              <a:gd name="connsiteX5215" fmla="*/ 1117381 w 3531775"/>
              <a:gd name="connsiteY5215" fmla="*/ 1432925 h 2810796"/>
              <a:gd name="connsiteX5216" fmla="*/ 1122810 w 3531775"/>
              <a:gd name="connsiteY5216" fmla="*/ 1431687 h 2810796"/>
              <a:gd name="connsiteX5217" fmla="*/ 1094426 w 3531775"/>
              <a:gd name="connsiteY5217" fmla="*/ 1439212 h 2810796"/>
              <a:gd name="connsiteX5218" fmla="*/ 196504 w 3531775"/>
              <a:gd name="connsiteY5218" fmla="*/ 1110027 h 2810796"/>
              <a:gd name="connsiteX5219" fmla="*/ 235080 w 3531775"/>
              <a:gd name="connsiteY5219" fmla="*/ 1073642 h 2810796"/>
              <a:gd name="connsiteX5220" fmla="*/ 234318 w 3531775"/>
              <a:gd name="connsiteY5220" fmla="*/ 1072689 h 2810796"/>
              <a:gd name="connsiteX5221" fmla="*/ 145831 w 3531775"/>
              <a:gd name="connsiteY5221" fmla="*/ 1258237 h 2810796"/>
              <a:gd name="connsiteX5222" fmla="*/ 196504 w 3531775"/>
              <a:gd name="connsiteY5222" fmla="*/ 1110027 h 2810796"/>
              <a:gd name="connsiteX5223" fmla="*/ 375479 w 3531775"/>
              <a:gd name="connsiteY5223" fmla="*/ 1070118 h 2810796"/>
              <a:gd name="connsiteX5224" fmla="*/ 442344 w 3531775"/>
              <a:gd name="connsiteY5224" fmla="*/ 1090025 h 2810796"/>
              <a:gd name="connsiteX5225" fmla="*/ 442344 w 3531775"/>
              <a:gd name="connsiteY5225" fmla="*/ 1088787 h 2810796"/>
              <a:gd name="connsiteX5226" fmla="*/ 409007 w 3531775"/>
              <a:gd name="connsiteY5226" fmla="*/ 1079643 h 2810796"/>
              <a:gd name="connsiteX5227" fmla="*/ 247177 w 3531775"/>
              <a:gd name="connsiteY5227" fmla="*/ 1209468 h 2810796"/>
              <a:gd name="connsiteX5228" fmla="*/ 375479 w 3531775"/>
              <a:gd name="connsiteY5228" fmla="*/ 1070118 h 2810796"/>
              <a:gd name="connsiteX5229" fmla="*/ 418532 w 3531775"/>
              <a:gd name="connsiteY5229" fmla="*/ 1166987 h 2810796"/>
              <a:gd name="connsiteX5230" fmla="*/ 471681 w 3531775"/>
              <a:gd name="connsiteY5230" fmla="*/ 1206516 h 2810796"/>
              <a:gd name="connsiteX5231" fmla="*/ 577313 w 3531775"/>
              <a:gd name="connsiteY5231" fmla="*/ 1153462 h 2810796"/>
              <a:gd name="connsiteX5232" fmla="*/ 463013 w 3531775"/>
              <a:gd name="connsiteY5232" fmla="*/ 1190323 h 2810796"/>
              <a:gd name="connsiteX5233" fmla="*/ 421675 w 3531775"/>
              <a:gd name="connsiteY5233" fmla="*/ 1157367 h 2810796"/>
              <a:gd name="connsiteX5234" fmla="*/ 297469 w 3531775"/>
              <a:gd name="connsiteY5234" fmla="*/ 1213183 h 2810796"/>
              <a:gd name="connsiteX5235" fmla="*/ 418532 w 3531775"/>
              <a:gd name="connsiteY5235" fmla="*/ 1166987 h 2810796"/>
              <a:gd name="connsiteX5236" fmla="*/ 367668 w 3531775"/>
              <a:gd name="connsiteY5236" fmla="*/ 1261284 h 2810796"/>
              <a:gd name="connsiteX5237" fmla="*/ 479587 w 3531775"/>
              <a:gd name="connsiteY5237" fmla="*/ 1288716 h 2810796"/>
              <a:gd name="connsiteX5238" fmla="*/ 479301 w 3531775"/>
              <a:gd name="connsiteY5238" fmla="*/ 1287574 h 2810796"/>
              <a:gd name="connsiteX5239" fmla="*/ 260036 w 3531775"/>
              <a:gd name="connsiteY5239" fmla="*/ 1279858 h 2810796"/>
              <a:gd name="connsiteX5240" fmla="*/ 367668 w 3531775"/>
              <a:gd name="connsiteY5240" fmla="*/ 1261284 h 2810796"/>
              <a:gd name="connsiteX5241" fmla="*/ 258893 w 3531775"/>
              <a:gd name="connsiteY5241" fmla="*/ 1322149 h 2810796"/>
              <a:gd name="connsiteX5242" fmla="*/ 363096 w 3531775"/>
              <a:gd name="connsiteY5242" fmla="*/ 1345295 h 2810796"/>
              <a:gd name="connsiteX5243" fmla="*/ 363668 w 3531775"/>
              <a:gd name="connsiteY5243" fmla="*/ 1344247 h 2810796"/>
              <a:gd name="connsiteX5244" fmla="*/ 321091 w 3531775"/>
              <a:gd name="connsiteY5244" fmla="*/ 1335008 h 2810796"/>
              <a:gd name="connsiteX5245" fmla="*/ 195551 w 3531775"/>
              <a:gd name="connsiteY5245" fmla="*/ 1311767 h 2810796"/>
              <a:gd name="connsiteX5246" fmla="*/ 258893 w 3531775"/>
              <a:gd name="connsiteY5246" fmla="*/ 1322149 h 2810796"/>
              <a:gd name="connsiteX5247" fmla="*/ 127162 w 3531775"/>
              <a:gd name="connsiteY5247" fmla="*/ 1274048 h 2810796"/>
              <a:gd name="connsiteX5248" fmla="*/ 168881 w 3531775"/>
              <a:gd name="connsiteY5248" fmla="*/ 1316149 h 2810796"/>
              <a:gd name="connsiteX5249" fmla="*/ 127162 w 3531775"/>
              <a:gd name="connsiteY5249" fmla="*/ 1274048 h 2810796"/>
              <a:gd name="connsiteX5250" fmla="*/ 156975 w 3531775"/>
              <a:gd name="connsiteY5250" fmla="*/ 1328626 h 2810796"/>
              <a:gd name="connsiteX5251" fmla="*/ 119066 w 3531775"/>
              <a:gd name="connsiteY5251" fmla="*/ 1292908 h 2810796"/>
              <a:gd name="connsiteX5252" fmla="*/ 156975 w 3531775"/>
              <a:gd name="connsiteY5252" fmla="*/ 1328626 h 2810796"/>
              <a:gd name="connsiteX5253" fmla="*/ 143354 w 3531775"/>
              <a:gd name="connsiteY5253" fmla="*/ 1341485 h 2810796"/>
              <a:gd name="connsiteX5254" fmla="*/ 111827 w 3531775"/>
              <a:gd name="connsiteY5254" fmla="*/ 1316529 h 2810796"/>
              <a:gd name="connsiteX5255" fmla="*/ 143354 w 3531775"/>
              <a:gd name="connsiteY5255" fmla="*/ 1341485 h 2810796"/>
              <a:gd name="connsiteX5256" fmla="*/ 108874 w 3531775"/>
              <a:gd name="connsiteY5256" fmla="*/ 1370632 h 2810796"/>
              <a:gd name="connsiteX5257" fmla="*/ 111160 w 3531775"/>
              <a:gd name="connsiteY5257" fmla="*/ 1368822 h 2810796"/>
              <a:gd name="connsiteX5258" fmla="*/ 116303 w 3531775"/>
              <a:gd name="connsiteY5258" fmla="*/ 1359773 h 2810796"/>
              <a:gd name="connsiteX5259" fmla="*/ 114970 w 3531775"/>
              <a:gd name="connsiteY5259" fmla="*/ 1363297 h 2810796"/>
              <a:gd name="connsiteX5260" fmla="*/ 114398 w 3531775"/>
              <a:gd name="connsiteY5260" fmla="*/ 1365774 h 2810796"/>
              <a:gd name="connsiteX5261" fmla="*/ 114208 w 3531775"/>
              <a:gd name="connsiteY5261" fmla="*/ 1367583 h 2810796"/>
              <a:gd name="connsiteX5262" fmla="*/ 114303 w 3531775"/>
              <a:gd name="connsiteY5262" fmla="*/ 1369488 h 2810796"/>
              <a:gd name="connsiteX5263" fmla="*/ 119923 w 3531775"/>
              <a:gd name="connsiteY5263" fmla="*/ 1358058 h 2810796"/>
              <a:gd name="connsiteX5264" fmla="*/ 115922 w 3531775"/>
              <a:gd name="connsiteY5264" fmla="*/ 1357106 h 2810796"/>
              <a:gd name="connsiteX5265" fmla="*/ 106302 w 3531775"/>
              <a:gd name="connsiteY5265" fmla="*/ 1374537 h 2810796"/>
              <a:gd name="connsiteX5266" fmla="*/ 108874 w 3531775"/>
              <a:gd name="connsiteY5266" fmla="*/ 1370632 h 2810796"/>
              <a:gd name="connsiteX5267" fmla="*/ 70202 w 3531775"/>
              <a:gd name="connsiteY5267" fmla="*/ 1465691 h 2810796"/>
              <a:gd name="connsiteX5268" fmla="*/ 71726 w 3531775"/>
              <a:gd name="connsiteY5268" fmla="*/ 1467882 h 2810796"/>
              <a:gd name="connsiteX5269" fmla="*/ 72203 w 3531775"/>
              <a:gd name="connsiteY5269" fmla="*/ 1467977 h 2810796"/>
              <a:gd name="connsiteX5270" fmla="*/ 75441 w 3531775"/>
              <a:gd name="connsiteY5270" fmla="*/ 1459786 h 2810796"/>
              <a:gd name="connsiteX5271" fmla="*/ 74393 w 3531775"/>
              <a:gd name="connsiteY5271" fmla="*/ 1465024 h 2810796"/>
              <a:gd name="connsiteX5272" fmla="*/ 74012 w 3531775"/>
              <a:gd name="connsiteY5272" fmla="*/ 1469882 h 2810796"/>
              <a:gd name="connsiteX5273" fmla="*/ 75917 w 3531775"/>
              <a:gd name="connsiteY5273" fmla="*/ 1467215 h 2810796"/>
              <a:gd name="connsiteX5274" fmla="*/ 74203 w 3531775"/>
              <a:gd name="connsiteY5274" fmla="*/ 1479312 h 2810796"/>
              <a:gd name="connsiteX5275" fmla="*/ 68297 w 3531775"/>
              <a:gd name="connsiteY5275" fmla="*/ 1467501 h 2810796"/>
              <a:gd name="connsiteX5276" fmla="*/ 70202 w 3531775"/>
              <a:gd name="connsiteY5276" fmla="*/ 1465691 h 2810796"/>
              <a:gd name="connsiteX5277" fmla="*/ 53819 w 3531775"/>
              <a:gd name="connsiteY5277" fmla="*/ 1622282 h 2810796"/>
              <a:gd name="connsiteX5278" fmla="*/ 50486 w 3531775"/>
              <a:gd name="connsiteY5278" fmla="*/ 1611900 h 2810796"/>
              <a:gd name="connsiteX5279" fmla="*/ 52676 w 3531775"/>
              <a:gd name="connsiteY5279" fmla="*/ 1612662 h 2810796"/>
              <a:gd name="connsiteX5280" fmla="*/ 55915 w 3531775"/>
              <a:gd name="connsiteY5280" fmla="*/ 1618758 h 2810796"/>
              <a:gd name="connsiteX5281" fmla="*/ 54391 w 3531775"/>
              <a:gd name="connsiteY5281" fmla="*/ 1607518 h 2810796"/>
              <a:gd name="connsiteX5282" fmla="*/ 60296 w 3531775"/>
              <a:gd name="connsiteY5282" fmla="*/ 1618758 h 2810796"/>
              <a:gd name="connsiteX5283" fmla="*/ 44485 w 3531775"/>
              <a:gd name="connsiteY5283" fmla="*/ 1609233 h 2810796"/>
              <a:gd name="connsiteX5284" fmla="*/ 54010 w 3531775"/>
              <a:gd name="connsiteY5284" fmla="*/ 1632664 h 2810796"/>
              <a:gd name="connsiteX5285" fmla="*/ 53819 w 3531775"/>
              <a:gd name="connsiteY5285" fmla="*/ 1622282 h 2810796"/>
              <a:gd name="connsiteX5286" fmla="*/ 52581 w 3531775"/>
              <a:gd name="connsiteY5286" fmla="*/ 1578372 h 2810796"/>
              <a:gd name="connsiteX5287" fmla="*/ 53534 w 3531775"/>
              <a:gd name="connsiteY5287" fmla="*/ 1583611 h 2810796"/>
              <a:gd name="connsiteX5288" fmla="*/ 55629 w 3531775"/>
              <a:gd name="connsiteY5288" fmla="*/ 1576753 h 2810796"/>
              <a:gd name="connsiteX5289" fmla="*/ 57534 w 3531775"/>
              <a:gd name="connsiteY5289" fmla="*/ 1582467 h 2810796"/>
              <a:gd name="connsiteX5290" fmla="*/ 58201 w 3531775"/>
              <a:gd name="connsiteY5290" fmla="*/ 1582372 h 2810796"/>
              <a:gd name="connsiteX5291" fmla="*/ 58296 w 3531775"/>
              <a:gd name="connsiteY5291" fmla="*/ 1573324 h 2810796"/>
              <a:gd name="connsiteX5292" fmla="*/ 59344 w 3531775"/>
              <a:gd name="connsiteY5292" fmla="*/ 1578753 h 2810796"/>
              <a:gd name="connsiteX5293" fmla="*/ 61058 w 3531775"/>
              <a:gd name="connsiteY5293" fmla="*/ 1583420 h 2810796"/>
              <a:gd name="connsiteX5294" fmla="*/ 62106 w 3531775"/>
              <a:gd name="connsiteY5294" fmla="*/ 1580086 h 2810796"/>
              <a:gd name="connsiteX5295" fmla="*/ 63916 w 3531775"/>
              <a:gd name="connsiteY5295" fmla="*/ 1591802 h 2810796"/>
              <a:gd name="connsiteX5296" fmla="*/ 65249 w 3531775"/>
              <a:gd name="connsiteY5296" fmla="*/ 1582658 h 2810796"/>
              <a:gd name="connsiteX5297" fmla="*/ 52581 w 3531775"/>
              <a:gd name="connsiteY5297" fmla="*/ 1578372 h 2810796"/>
              <a:gd name="connsiteX5298" fmla="*/ 57058 w 3531775"/>
              <a:gd name="connsiteY5298" fmla="*/ 1536462 h 2810796"/>
              <a:gd name="connsiteX5299" fmla="*/ 58963 w 3531775"/>
              <a:gd name="connsiteY5299" fmla="*/ 1537224 h 2810796"/>
              <a:gd name="connsiteX5300" fmla="*/ 61439 w 3531775"/>
              <a:gd name="connsiteY5300" fmla="*/ 1536081 h 2810796"/>
              <a:gd name="connsiteX5301" fmla="*/ 62011 w 3531775"/>
              <a:gd name="connsiteY5301" fmla="*/ 1535414 h 2810796"/>
              <a:gd name="connsiteX5302" fmla="*/ 63440 w 3531775"/>
              <a:gd name="connsiteY5302" fmla="*/ 1530461 h 2810796"/>
              <a:gd name="connsiteX5303" fmla="*/ 65916 w 3531775"/>
              <a:gd name="connsiteY5303" fmla="*/ 1529413 h 2810796"/>
              <a:gd name="connsiteX5304" fmla="*/ 67916 w 3531775"/>
              <a:gd name="connsiteY5304" fmla="*/ 1539510 h 2810796"/>
              <a:gd name="connsiteX5305" fmla="*/ 57058 w 3531775"/>
              <a:gd name="connsiteY5305" fmla="*/ 1536462 h 2810796"/>
              <a:gd name="connsiteX5306" fmla="*/ 123828 w 3531775"/>
              <a:gd name="connsiteY5306" fmla="*/ 1691815 h 2810796"/>
              <a:gd name="connsiteX5307" fmla="*/ 116399 w 3531775"/>
              <a:gd name="connsiteY5307" fmla="*/ 1700863 h 2810796"/>
              <a:gd name="connsiteX5308" fmla="*/ 114779 w 3531775"/>
              <a:gd name="connsiteY5308" fmla="*/ 1697053 h 2810796"/>
              <a:gd name="connsiteX5309" fmla="*/ 116113 w 3531775"/>
              <a:gd name="connsiteY5309" fmla="*/ 1694291 h 2810796"/>
              <a:gd name="connsiteX5310" fmla="*/ 116113 w 3531775"/>
              <a:gd name="connsiteY5310" fmla="*/ 1693338 h 2810796"/>
              <a:gd name="connsiteX5311" fmla="*/ 110112 w 3531775"/>
              <a:gd name="connsiteY5311" fmla="*/ 1686004 h 2810796"/>
              <a:gd name="connsiteX5312" fmla="*/ 113827 w 3531775"/>
              <a:gd name="connsiteY5312" fmla="*/ 1688671 h 2810796"/>
              <a:gd name="connsiteX5313" fmla="*/ 117256 w 3531775"/>
              <a:gd name="connsiteY5313" fmla="*/ 1690195 h 2810796"/>
              <a:gd name="connsiteX5314" fmla="*/ 115256 w 3531775"/>
              <a:gd name="connsiteY5314" fmla="*/ 1686004 h 2810796"/>
              <a:gd name="connsiteX5315" fmla="*/ 123828 w 3531775"/>
              <a:gd name="connsiteY5315" fmla="*/ 1691815 h 2810796"/>
              <a:gd name="connsiteX5316" fmla="*/ 161166 w 3531775"/>
              <a:gd name="connsiteY5316" fmla="*/ 1731153 h 2810796"/>
              <a:gd name="connsiteX5317" fmla="*/ 137830 w 3531775"/>
              <a:gd name="connsiteY5317" fmla="*/ 1727629 h 2810796"/>
              <a:gd name="connsiteX5318" fmla="*/ 145355 w 3531775"/>
              <a:gd name="connsiteY5318" fmla="*/ 1731438 h 2810796"/>
              <a:gd name="connsiteX5319" fmla="*/ 148403 w 3531775"/>
              <a:gd name="connsiteY5319" fmla="*/ 1730295 h 2810796"/>
              <a:gd name="connsiteX5320" fmla="*/ 148879 w 3531775"/>
              <a:gd name="connsiteY5320" fmla="*/ 1729724 h 2810796"/>
              <a:gd name="connsiteX5321" fmla="*/ 142783 w 3531775"/>
              <a:gd name="connsiteY5321" fmla="*/ 1723152 h 2810796"/>
              <a:gd name="connsiteX5322" fmla="*/ 152498 w 3531775"/>
              <a:gd name="connsiteY5322" fmla="*/ 1730010 h 2810796"/>
              <a:gd name="connsiteX5323" fmla="*/ 151832 w 3531775"/>
              <a:gd name="connsiteY5323" fmla="*/ 1728200 h 2810796"/>
              <a:gd name="connsiteX5324" fmla="*/ 150403 w 3531775"/>
              <a:gd name="connsiteY5324" fmla="*/ 1724962 h 2810796"/>
              <a:gd name="connsiteX5325" fmla="*/ 161166 w 3531775"/>
              <a:gd name="connsiteY5325" fmla="*/ 1731153 h 2810796"/>
              <a:gd name="connsiteX5326" fmla="*/ 213839 w 3531775"/>
              <a:gd name="connsiteY5326" fmla="*/ 1755251 h 2810796"/>
              <a:gd name="connsiteX5327" fmla="*/ 206315 w 3531775"/>
              <a:gd name="connsiteY5327" fmla="*/ 1767919 h 2810796"/>
              <a:gd name="connsiteX5328" fmla="*/ 203267 w 3531775"/>
              <a:gd name="connsiteY5328" fmla="*/ 1764586 h 2810796"/>
              <a:gd name="connsiteX5329" fmla="*/ 202600 w 3531775"/>
              <a:gd name="connsiteY5329" fmla="*/ 1760775 h 2810796"/>
              <a:gd name="connsiteX5330" fmla="*/ 204124 w 3531775"/>
              <a:gd name="connsiteY5330" fmla="*/ 1760204 h 2810796"/>
              <a:gd name="connsiteX5331" fmla="*/ 194313 w 3531775"/>
              <a:gd name="connsiteY5331" fmla="*/ 1754965 h 2810796"/>
              <a:gd name="connsiteX5332" fmla="*/ 206886 w 3531775"/>
              <a:gd name="connsiteY5332" fmla="*/ 1758585 h 2810796"/>
              <a:gd name="connsiteX5333" fmla="*/ 201076 w 3531775"/>
              <a:gd name="connsiteY5333" fmla="*/ 1752965 h 2810796"/>
              <a:gd name="connsiteX5334" fmla="*/ 208982 w 3531775"/>
              <a:gd name="connsiteY5334" fmla="*/ 1756204 h 2810796"/>
              <a:gd name="connsiteX5335" fmla="*/ 213839 w 3531775"/>
              <a:gd name="connsiteY5335" fmla="*/ 1755251 h 2810796"/>
              <a:gd name="connsiteX5336" fmla="*/ 252320 w 3531775"/>
              <a:gd name="connsiteY5336" fmla="*/ 1766776 h 2810796"/>
              <a:gd name="connsiteX5337" fmla="*/ 250892 w 3531775"/>
              <a:gd name="connsiteY5337" fmla="*/ 1778111 h 2810796"/>
              <a:gd name="connsiteX5338" fmla="*/ 247939 w 3531775"/>
              <a:gd name="connsiteY5338" fmla="*/ 1775920 h 2810796"/>
              <a:gd name="connsiteX5339" fmla="*/ 247653 w 3531775"/>
              <a:gd name="connsiteY5339" fmla="*/ 1773063 h 2810796"/>
              <a:gd name="connsiteX5340" fmla="*/ 247272 w 3531775"/>
              <a:gd name="connsiteY5340" fmla="*/ 1772301 h 2810796"/>
              <a:gd name="connsiteX5341" fmla="*/ 239271 w 3531775"/>
              <a:gd name="connsiteY5341" fmla="*/ 1769824 h 2810796"/>
              <a:gd name="connsiteX5342" fmla="*/ 243367 w 3531775"/>
              <a:gd name="connsiteY5342" fmla="*/ 1769824 h 2810796"/>
              <a:gd name="connsiteX5343" fmla="*/ 246701 w 3531775"/>
              <a:gd name="connsiteY5343" fmla="*/ 1769158 h 2810796"/>
              <a:gd name="connsiteX5344" fmla="*/ 243176 w 3531775"/>
              <a:gd name="connsiteY5344" fmla="*/ 1766967 h 2810796"/>
              <a:gd name="connsiteX5345" fmla="*/ 252320 w 3531775"/>
              <a:gd name="connsiteY5345" fmla="*/ 1766776 h 2810796"/>
              <a:gd name="connsiteX5346" fmla="*/ 302231 w 3531775"/>
              <a:gd name="connsiteY5346" fmla="*/ 1787160 h 2810796"/>
              <a:gd name="connsiteX5347" fmla="*/ 301374 w 3531775"/>
              <a:gd name="connsiteY5347" fmla="*/ 1783921 h 2810796"/>
              <a:gd name="connsiteX5348" fmla="*/ 300803 w 3531775"/>
              <a:gd name="connsiteY5348" fmla="*/ 1783064 h 2810796"/>
              <a:gd name="connsiteX5349" fmla="*/ 296040 w 3531775"/>
              <a:gd name="connsiteY5349" fmla="*/ 1780968 h 2810796"/>
              <a:gd name="connsiteX5350" fmla="*/ 295278 w 3531775"/>
              <a:gd name="connsiteY5350" fmla="*/ 1777730 h 2810796"/>
              <a:gd name="connsiteX5351" fmla="*/ 302422 w 3531775"/>
              <a:gd name="connsiteY5351" fmla="*/ 1778016 h 2810796"/>
              <a:gd name="connsiteX5352" fmla="*/ 286801 w 3531775"/>
              <a:gd name="connsiteY5352" fmla="*/ 1775158 h 2810796"/>
              <a:gd name="connsiteX5353" fmla="*/ 296040 w 3531775"/>
              <a:gd name="connsiteY5353" fmla="*/ 1789160 h 2810796"/>
              <a:gd name="connsiteX5354" fmla="*/ 302231 w 3531775"/>
              <a:gd name="connsiteY5354" fmla="*/ 1787160 h 2810796"/>
              <a:gd name="connsiteX5355" fmla="*/ 401768 w 3531775"/>
              <a:gd name="connsiteY5355" fmla="*/ 1773349 h 2810796"/>
              <a:gd name="connsiteX5356" fmla="*/ 402053 w 3531775"/>
              <a:gd name="connsiteY5356" fmla="*/ 1789636 h 2810796"/>
              <a:gd name="connsiteX5357" fmla="*/ 397672 w 3531775"/>
              <a:gd name="connsiteY5357" fmla="*/ 1788112 h 2810796"/>
              <a:gd name="connsiteX5358" fmla="*/ 396719 w 3531775"/>
              <a:gd name="connsiteY5358" fmla="*/ 1784302 h 2810796"/>
              <a:gd name="connsiteX5359" fmla="*/ 387385 w 3531775"/>
              <a:gd name="connsiteY5359" fmla="*/ 1784493 h 2810796"/>
              <a:gd name="connsiteX5360" fmla="*/ 390433 w 3531775"/>
              <a:gd name="connsiteY5360" fmla="*/ 1782112 h 2810796"/>
              <a:gd name="connsiteX5361" fmla="*/ 394624 w 3531775"/>
              <a:gd name="connsiteY5361" fmla="*/ 1779540 h 2810796"/>
              <a:gd name="connsiteX5362" fmla="*/ 389576 w 3531775"/>
              <a:gd name="connsiteY5362" fmla="*/ 1778301 h 2810796"/>
              <a:gd name="connsiteX5363" fmla="*/ 397958 w 3531775"/>
              <a:gd name="connsiteY5363" fmla="*/ 1776873 h 2810796"/>
              <a:gd name="connsiteX5364" fmla="*/ 401768 w 3531775"/>
              <a:gd name="connsiteY5364" fmla="*/ 1773349 h 2810796"/>
              <a:gd name="connsiteX5365" fmla="*/ 472538 w 3531775"/>
              <a:gd name="connsiteY5365" fmla="*/ 1768015 h 2810796"/>
              <a:gd name="connsiteX5366" fmla="*/ 470348 w 3531775"/>
              <a:gd name="connsiteY5366" fmla="*/ 1765157 h 2810796"/>
              <a:gd name="connsiteX5367" fmla="*/ 469395 w 3531775"/>
              <a:gd name="connsiteY5367" fmla="*/ 1764586 h 2810796"/>
              <a:gd name="connsiteX5368" fmla="*/ 462442 w 3531775"/>
              <a:gd name="connsiteY5368" fmla="*/ 1766967 h 2810796"/>
              <a:gd name="connsiteX5369" fmla="*/ 464156 w 3531775"/>
              <a:gd name="connsiteY5369" fmla="*/ 1764490 h 2810796"/>
              <a:gd name="connsiteX5370" fmla="*/ 466823 w 3531775"/>
              <a:gd name="connsiteY5370" fmla="*/ 1761633 h 2810796"/>
              <a:gd name="connsiteX5371" fmla="*/ 468728 w 3531775"/>
              <a:gd name="connsiteY5371" fmla="*/ 1758870 h 2810796"/>
              <a:gd name="connsiteX5372" fmla="*/ 449964 w 3531775"/>
              <a:gd name="connsiteY5372" fmla="*/ 1767538 h 2810796"/>
              <a:gd name="connsiteX5373" fmla="*/ 472538 w 3531775"/>
              <a:gd name="connsiteY5373" fmla="*/ 1768015 h 2810796"/>
              <a:gd name="connsiteX5374" fmla="*/ 519211 w 3531775"/>
              <a:gd name="connsiteY5374" fmla="*/ 1743916 h 2810796"/>
              <a:gd name="connsiteX5375" fmla="*/ 515306 w 3531775"/>
              <a:gd name="connsiteY5375" fmla="*/ 1760680 h 2810796"/>
              <a:gd name="connsiteX5376" fmla="*/ 512353 w 3531775"/>
              <a:gd name="connsiteY5376" fmla="*/ 1759537 h 2810796"/>
              <a:gd name="connsiteX5377" fmla="*/ 512639 w 3531775"/>
              <a:gd name="connsiteY5377" fmla="*/ 1755727 h 2810796"/>
              <a:gd name="connsiteX5378" fmla="*/ 512353 w 3531775"/>
              <a:gd name="connsiteY5378" fmla="*/ 1754965 h 2810796"/>
              <a:gd name="connsiteX5379" fmla="*/ 503590 w 3531775"/>
              <a:gd name="connsiteY5379" fmla="*/ 1756870 h 2810796"/>
              <a:gd name="connsiteX5380" fmla="*/ 508352 w 3531775"/>
              <a:gd name="connsiteY5380" fmla="*/ 1754108 h 2810796"/>
              <a:gd name="connsiteX5381" fmla="*/ 512258 w 3531775"/>
              <a:gd name="connsiteY5381" fmla="*/ 1751060 h 2810796"/>
              <a:gd name="connsiteX5382" fmla="*/ 508638 w 3531775"/>
              <a:gd name="connsiteY5382" fmla="*/ 1750393 h 2810796"/>
              <a:gd name="connsiteX5383" fmla="*/ 515591 w 3531775"/>
              <a:gd name="connsiteY5383" fmla="*/ 1748012 h 2810796"/>
              <a:gd name="connsiteX5384" fmla="*/ 519211 w 3531775"/>
              <a:gd name="connsiteY5384" fmla="*/ 1743916 h 2810796"/>
              <a:gd name="connsiteX5385" fmla="*/ 565407 w 3531775"/>
              <a:gd name="connsiteY5385" fmla="*/ 1731438 h 2810796"/>
              <a:gd name="connsiteX5386" fmla="*/ 563026 w 3531775"/>
              <a:gd name="connsiteY5386" fmla="*/ 1728009 h 2810796"/>
              <a:gd name="connsiteX5387" fmla="*/ 554358 w 3531775"/>
              <a:gd name="connsiteY5387" fmla="*/ 1731629 h 2810796"/>
              <a:gd name="connsiteX5388" fmla="*/ 556263 w 3531775"/>
              <a:gd name="connsiteY5388" fmla="*/ 1728200 h 2810796"/>
              <a:gd name="connsiteX5389" fmla="*/ 559121 w 3531775"/>
              <a:gd name="connsiteY5389" fmla="*/ 1724104 h 2810796"/>
              <a:gd name="connsiteX5390" fmla="*/ 553882 w 3531775"/>
              <a:gd name="connsiteY5390" fmla="*/ 1724771 h 2810796"/>
              <a:gd name="connsiteX5391" fmla="*/ 561121 w 3531775"/>
              <a:gd name="connsiteY5391" fmla="*/ 1720199 h 2810796"/>
              <a:gd name="connsiteX5392" fmla="*/ 544643 w 3531775"/>
              <a:gd name="connsiteY5392" fmla="*/ 1726866 h 2810796"/>
              <a:gd name="connsiteX5393" fmla="*/ 560359 w 3531775"/>
              <a:gd name="connsiteY5393" fmla="*/ 1738201 h 2810796"/>
              <a:gd name="connsiteX5394" fmla="*/ 565407 w 3531775"/>
              <a:gd name="connsiteY5394" fmla="*/ 1731438 h 2810796"/>
              <a:gd name="connsiteX5395" fmla="*/ 604841 w 3531775"/>
              <a:gd name="connsiteY5395" fmla="*/ 1703435 h 2810796"/>
              <a:gd name="connsiteX5396" fmla="*/ 601316 w 3531775"/>
              <a:gd name="connsiteY5396" fmla="*/ 1701149 h 2810796"/>
              <a:gd name="connsiteX5397" fmla="*/ 601031 w 3531775"/>
              <a:gd name="connsiteY5397" fmla="*/ 1700673 h 2810796"/>
              <a:gd name="connsiteX5398" fmla="*/ 592363 w 3531775"/>
              <a:gd name="connsiteY5398" fmla="*/ 1707436 h 2810796"/>
              <a:gd name="connsiteX5399" fmla="*/ 596173 w 3531775"/>
              <a:gd name="connsiteY5399" fmla="*/ 1702101 h 2810796"/>
              <a:gd name="connsiteX5400" fmla="*/ 590267 w 3531775"/>
              <a:gd name="connsiteY5400" fmla="*/ 1702578 h 2810796"/>
              <a:gd name="connsiteX5401" fmla="*/ 593887 w 3531775"/>
              <a:gd name="connsiteY5401" fmla="*/ 1698672 h 2810796"/>
              <a:gd name="connsiteX5402" fmla="*/ 595125 w 3531775"/>
              <a:gd name="connsiteY5402" fmla="*/ 1694005 h 2810796"/>
              <a:gd name="connsiteX5403" fmla="*/ 604079 w 3531775"/>
              <a:gd name="connsiteY5403" fmla="*/ 1708007 h 2810796"/>
              <a:gd name="connsiteX5404" fmla="*/ 604841 w 3531775"/>
              <a:gd name="connsiteY5404" fmla="*/ 1703435 h 2810796"/>
              <a:gd name="connsiteX5405" fmla="*/ 689423 w 3531775"/>
              <a:gd name="connsiteY5405" fmla="*/ 1644570 h 2810796"/>
              <a:gd name="connsiteX5406" fmla="*/ 688565 w 3531775"/>
              <a:gd name="connsiteY5406" fmla="*/ 1640665 h 2810796"/>
              <a:gd name="connsiteX5407" fmla="*/ 687994 w 3531775"/>
              <a:gd name="connsiteY5407" fmla="*/ 1639903 h 2810796"/>
              <a:gd name="connsiteX5408" fmla="*/ 683803 w 3531775"/>
              <a:gd name="connsiteY5408" fmla="*/ 1639999 h 2810796"/>
              <a:gd name="connsiteX5409" fmla="*/ 686756 w 3531775"/>
              <a:gd name="connsiteY5409" fmla="*/ 1635998 h 2810796"/>
              <a:gd name="connsiteX5410" fmla="*/ 682946 w 3531775"/>
              <a:gd name="connsiteY5410" fmla="*/ 1636093 h 2810796"/>
              <a:gd name="connsiteX5411" fmla="*/ 689042 w 3531775"/>
              <a:gd name="connsiteY5411" fmla="*/ 1632093 h 2810796"/>
              <a:gd name="connsiteX5412" fmla="*/ 691518 w 3531775"/>
              <a:gd name="connsiteY5412" fmla="*/ 1627140 h 2810796"/>
              <a:gd name="connsiteX5413" fmla="*/ 692661 w 3531775"/>
              <a:gd name="connsiteY5413" fmla="*/ 1645142 h 2810796"/>
              <a:gd name="connsiteX5414" fmla="*/ 689423 w 3531775"/>
              <a:gd name="connsiteY5414" fmla="*/ 1644570 h 2810796"/>
              <a:gd name="connsiteX5415" fmla="*/ 820677 w 3531775"/>
              <a:gd name="connsiteY5415" fmla="*/ 1543225 h 2810796"/>
              <a:gd name="connsiteX5416" fmla="*/ 816391 w 3531775"/>
              <a:gd name="connsiteY5416" fmla="*/ 1541224 h 2810796"/>
              <a:gd name="connsiteX5417" fmla="*/ 816391 w 3531775"/>
              <a:gd name="connsiteY5417" fmla="*/ 1539319 h 2810796"/>
              <a:gd name="connsiteX5418" fmla="*/ 810676 w 3531775"/>
              <a:gd name="connsiteY5418" fmla="*/ 1540653 h 2810796"/>
              <a:gd name="connsiteX5419" fmla="*/ 812771 w 3531775"/>
              <a:gd name="connsiteY5419" fmla="*/ 1535986 h 2810796"/>
              <a:gd name="connsiteX5420" fmla="*/ 807533 w 3531775"/>
              <a:gd name="connsiteY5420" fmla="*/ 1537319 h 2810796"/>
              <a:gd name="connsiteX5421" fmla="*/ 814105 w 3531775"/>
              <a:gd name="connsiteY5421" fmla="*/ 1531699 h 2810796"/>
              <a:gd name="connsiteX5422" fmla="*/ 815343 w 3531775"/>
              <a:gd name="connsiteY5422" fmla="*/ 1526270 h 2810796"/>
              <a:gd name="connsiteX5423" fmla="*/ 825344 w 3531775"/>
              <a:gd name="connsiteY5423" fmla="*/ 1542653 h 2810796"/>
              <a:gd name="connsiteX5424" fmla="*/ 820677 w 3531775"/>
              <a:gd name="connsiteY5424" fmla="*/ 1543225 h 2810796"/>
              <a:gd name="connsiteX5425" fmla="*/ 880018 w 3531775"/>
              <a:gd name="connsiteY5425" fmla="*/ 1495790 h 2810796"/>
              <a:gd name="connsiteX5426" fmla="*/ 876875 w 3531775"/>
              <a:gd name="connsiteY5426" fmla="*/ 1493123 h 2810796"/>
              <a:gd name="connsiteX5427" fmla="*/ 869826 w 3531775"/>
              <a:gd name="connsiteY5427" fmla="*/ 1497124 h 2810796"/>
              <a:gd name="connsiteX5428" fmla="*/ 870588 w 3531775"/>
              <a:gd name="connsiteY5428" fmla="*/ 1493980 h 2810796"/>
              <a:gd name="connsiteX5429" fmla="*/ 872207 w 3531775"/>
              <a:gd name="connsiteY5429" fmla="*/ 1490170 h 2810796"/>
              <a:gd name="connsiteX5430" fmla="*/ 873160 w 3531775"/>
              <a:gd name="connsiteY5430" fmla="*/ 1486741 h 2810796"/>
              <a:gd name="connsiteX5431" fmla="*/ 864778 w 3531775"/>
              <a:gd name="connsiteY5431" fmla="*/ 1487789 h 2810796"/>
              <a:gd name="connsiteX5432" fmla="*/ 877160 w 3531775"/>
              <a:gd name="connsiteY5432" fmla="*/ 1501981 h 2810796"/>
              <a:gd name="connsiteX5433" fmla="*/ 880018 w 3531775"/>
              <a:gd name="connsiteY5433" fmla="*/ 1495790 h 2810796"/>
              <a:gd name="connsiteX5434" fmla="*/ 925547 w 3531775"/>
              <a:gd name="connsiteY5434" fmla="*/ 1460738 h 2810796"/>
              <a:gd name="connsiteX5435" fmla="*/ 924119 w 3531775"/>
              <a:gd name="connsiteY5435" fmla="*/ 1479597 h 2810796"/>
              <a:gd name="connsiteX5436" fmla="*/ 920594 w 3531775"/>
              <a:gd name="connsiteY5436" fmla="*/ 1474168 h 2810796"/>
              <a:gd name="connsiteX5437" fmla="*/ 920118 w 3531775"/>
              <a:gd name="connsiteY5437" fmla="*/ 1473311 h 2810796"/>
              <a:gd name="connsiteX5438" fmla="*/ 911641 w 3531775"/>
              <a:gd name="connsiteY5438" fmla="*/ 1475883 h 2810796"/>
              <a:gd name="connsiteX5439" fmla="*/ 915927 w 3531775"/>
              <a:gd name="connsiteY5439" fmla="*/ 1472644 h 2810796"/>
              <a:gd name="connsiteX5440" fmla="*/ 919356 w 3531775"/>
              <a:gd name="connsiteY5440" fmla="*/ 1469025 h 2810796"/>
              <a:gd name="connsiteX5441" fmla="*/ 915546 w 3531775"/>
              <a:gd name="connsiteY5441" fmla="*/ 1468453 h 2810796"/>
              <a:gd name="connsiteX5442" fmla="*/ 925547 w 3531775"/>
              <a:gd name="connsiteY5442" fmla="*/ 1460738 h 2810796"/>
              <a:gd name="connsiteX5443" fmla="*/ 977840 w 3531775"/>
              <a:gd name="connsiteY5443" fmla="*/ 1451118 h 2810796"/>
              <a:gd name="connsiteX5444" fmla="*/ 975839 w 3531775"/>
              <a:gd name="connsiteY5444" fmla="*/ 1446736 h 2810796"/>
              <a:gd name="connsiteX5445" fmla="*/ 971934 w 3531775"/>
              <a:gd name="connsiteY5445" fmla="*/ 1446832 h 2810796"/>
              <a:gd name="connsiteX5446" fmla="*/ 964505 w 3531775"/>
              <a:gd name="connsiteY5446" fmla="*/ 1448927 h 2810796"/>
              <a:gd name="connsiteX5447" fmla="*/ 975458 w 3531775"/>
              <a:gd name="connsiteY5447" fmla="*/ 1441879 h 2810796"/>
              <a:gd name="connsiteX5448" fmla="*/ 966981 w 3531775"/>
              <a:gd name="connsiteY5448" fmla="*/ 1440926 h 2810796"/>
              <a:gd name="connsiteX5449" fmla="*/ 974982 w 3531775"/>
              <a:gd name="connsiteY5449" fmla="*/ 1437592 h 2810796"/>
              <a:gd name="connsiteX5450" fmla="*/ 977649 w 3531775"/>
              <a:gd name="connsiteY5450" fmla="*/ 1432734 h 2810796"/>
              <a:gd name="connsiteX5451" fmla="*/ 957170 w 3531775"/>
              <a:gd name="connsiteY5451" fmla="*/ 1441593 h 2810796"/>
              <a:gd name="connsiteX5452" fmla="*/ 972125 w 3531775"/>
              <a:gd name="connsiteY5452" fmla="*/ 1457214 h 2810796"/>
              <a:gd name="connsiteX5453" fmla="*/ 977840 w 3531775"/>
              <a:gd name="connsiteY5453" fmla="*/ 1451118 h 2810796"/>
              <a:gd name="connsiteX5454" fmla="*/ 1018607 w 3531775"/>
              <a:gd name="connsiteY5454" fmla="*/ 1433973 h 2810796"/>
              <a:gd name="connsiteX5455" fmla="*/ 1016892 w 3531775"/>
              <a:gd name="connsiteY5455" fmla="*/ 1430639 h 2810796"/>
              <a:gd name="connsiteX5456" fmla="*/ 1016130 w 3531775"/>
              <a:gd name="connsiteY5456" fmla="*/ 1429972 h 2810796"/>
              <a:gd name="connsiteX5457" fmla="*/ 1011463 w 3531775"/>
              <a:gd name="connsiteY5457" fmla="*/ 1429210 h 2810796"/>
              <a:gd name="connsiteX5458" fmla="*/ 1014035 w 3531775"/>
              <a:gd name="connsiteY5458" fmla="*/ 1426543 h 2810796"/>
              <a:gd name="connsiteX5459" fmla="*/ 1009748 w 3531775"/>
              <a:gd name="connsiteY5459" fmla="*/ 1425876 h 2810796"/>
              <a:gd name="connsiteX5460" fmla="*/ 1016035 w 3531775"/>
              <a:gd name="connsiteY5460" fmla="*/ 1423876 h 2810796"/>
              <a:gd name="connsiteX5461" fmla="*/ 1001652 w 3531775"/>
              <a:gd name="connsiteY5461" fmla="*/ 1426067 h 2810796"/>
              <a:gd name="connsiteX5462" fmla="*/ 1014511 w 3531775"/>
              <a:gd name="connsiteY5462" fmla="*/ 1438164 h 2810796"/>
              <a:gd name="connsiteX5463" fmla="*/ 1018607 w 3531775"/>
              <a:gd name="connsiteY5463" fmla="*/ 1433973 h 2810796"/>
              <a:gd name="connsiteX5464" fmla="*/ 1072137 w 3531775"/>
              <a:gd name="connsiteY5464" fmla="*/ 1430353 h 2810796"/>
              <a:gd name="connsiteX5465" fmla="*/ 1070994 w 3531775"/>
              <a:gd name="connsiteY5465" fmla="*/ 1426258 h 2810796"/>
              <a:gd name="connsiteX5466" fmla="*/ 1062993 w 3531775"/>
              <a:gd name="connsiteY5466" fmla="*/ 1425686 h 2810796"/>
              <a:gd name="connsiteX5467" fmla="*/ 1065279 w 3531775"/>
              <a:gd name="connsiteY5467" fmla="*/ 1423400 h 2810796"/>
              <a:gd name="connsiteX5468" fmla="*/ 1068708 w 3531775"/>
              <a:gd name="connsiteY5468" fmla="*/ 1421019 h 2810796"/>
              <a:gd name="connsiteX5469" fmla="*/ 1071470 w 3531775"/>
              <a:gd name="connsiteY5469" fmla="*/ 1418542 h 2810796"/>
              <a:gd name="connsiteX5470" fmla="*/ 1054992 w 3531775"/>
              <a:gd name="connsiteY5470" fmla="*/ 1417875 h 2810796"/>
              <a:gd name="connsiteX5471" fmla="*/ 1066517 w 3531775"/>
              <a:gd name="connsiteY5471" fmla="*/ 1434258 h 2810796"/>
              <a:gd name="connsiteX5472" fmla="*/ 1072137 w 3531775"/>
              <a:gd name="connsiteY5472" fmla="*/ 1430353 h 2810796"/>
              <a:gd name="connsiteX5473" fmla="*/ 1075280 w 3531775"/>
              <a:gd name="connsiteY5473" fmla="*/ 1467882 h 2810796"/>
              <a:gd name="connsiteX5474" fmla="*/ 1084520 w 3531775"/>
              <a:gd name="connsiteY5474" fmla="*/ 1464072 h 2810796"/>
              <a:gd name="connsiteX5475" fmla="*/ 1083567 w 3531775"/>
              <a:gd name="connsiteY5475" fmla="*/ 1458928 h 2810796"/>
              <a:gd name="connsiteX5476" fmla="*/ 1082900 w 3531775"/>
              <a:gd name="connsiteY5476" fmla="*/ 1457690 h 2810796"/>
              <a:gd name="connsiteX5477" fmla="*/ 1074899 w 3531775"/>
              <a:gd name="connsiteY5477" fmla="*/ 1457690 h 2810796"/>
              <a:gd name="connsiteX5478" fmla="*/ 1077566 w 3531775"/>
              <a:gd name="connsiteY5478" fmla="*/ 1454928 h 2810796"/>
              <a:gd name="connsiteX5479" fmla="*/ 1081376 w 3531775"/>
              <a:gd name="connsiteY5479" fmla="*/ 1452261 h 2810796"/>
              <a:gd name="connsiteX5480" fmla="*/ 1076423 w 3531775"/>
              <a:gd name="connsiteY5480" fmla="*/ 1449784 h 2810796"/>
              <a:gd name="connsiteX5481" fmla="*/ 1084520 w 3531775"/>
              <a:gd name="connsiteY5481" fmla="*/ 1449403 h 2810796"/>
              <a:gd name="connsiteX5482" fmla="*/ 1088139 w 3531775"/>
              <a:gd name="connsiteY5482" fmla="*/ 1445403 h 2810796"/>
              <a:gd name="connsiteX5483" fmla="*/ 1075280 w 3531775"/>
              <a:gd name="connsiteY5483" fmla="*/ 1467882 h 2810796"/>
              <a:gd name="connsiteX5484" fmla="*/ 1053182 w 3531775"/>
              <a:gd name="connsiteY5484" fmla="*/ 1485503 h 2810796"/>
              <a:gd name="connsiteX5485" fmla="*/ 1068422 w 3531775"/>
              <a:gd name="connsiteY5485" fmla="*/ 1485884 h 2810796"/>
              <a:gd name="connsiteX5486" fmla="*/ 1064422 w 3531775"/>
              <a:gd name="connsiteY5486" fmla="*/ 1479693 h 2810796"/>
              <a:gd name="connsiteX5487" fmla="*/ 1056326 w 3531775"/>
              <a:gd name="connsiteY5487" fmla="*/ 1478836 h 2810796"/>
              <a:gd name="connsiteX5488" fmla="*/ 1062422 w 3531775"/>
              <a:gd name="connsiteY5488" fmla="*/ 1474359 h 2810796"/>
              <a:gd name="connsiteX5489" fmla="*/ 1058612 w 3531775"/>
              <a:gd name="connsiteY5489" fmla="*/ 1472835 h 2810796"/>
              <a:gd name="connsiteX5490" fmla="*/ 1064517 w 3531775"/>
              <a:gd name="connsiteY5490" fmla="*/ 1471882 h 2810796"/>
              <a:gd name="connsiteX5491" fmla="*/ 1066898 w 3531775"/>
              <a:gd name="connsiteY5491" fmla="*/ 1468549 h 2810796"/>
              <a:gd name="connsiteX5492" fmla="*/ 1053182 w 3531775"/>
              <a:gd name="connsiteY5492" fmla="*/ 1485503 h 2810796"/>
              <a:gd name="connsiteX5493" fmla="*/ 1042514 w 3531775"/>
              <a:gd name="connsiteY5493" fmla="*/ 1465786 h 2810796"/>
              <a:gd name="connsiteX5494" fmla="*/ 1047467 w 3531775"/>
              <a:gd name="connsiteY5494" fmla="*/ 1459214 h 2810796"/>
              <a:gd name="connsiteX5495" fmla="*/ 1040514 w 3531775"/>
              <a:gd name="connsiteY5495" fmla="*/ 1458928 h 2810796"/>
              <a:gd name="connsiteX5496" fmla="*/ 1045086 w 3531775"/>
              <a:gd name="connsiteY5496" fmla="*/ 1452451 h 2810796"/>
              <a:gd name="connsiteX5497" fmla="*/ 1030322 w 3531775"/>
              <a:gd name="connsiteY5497" fmla="*/ 1455213 h 2810796"/>
              <a:gd name="connsiteX5498" fmla="*/ 1034799 w 3531775"/>
              <a:gd name="connsiteY5498" fmla="*/ 1451594 h 2810796"/>
              <a:gd name="connsiteX5499" fmla="*/ 1037657 w 3531775"/>
              <a:gd name="connsiteY5499" fmla="*/ 1447403 h 2810796"/>
              <a:gd name="connsiteX5500" fmla="*/ 1030703 w 3531775"/>
              <a:gd name="connsiteY5500" fmla="*/ 1446450 h 2810796"/>
              <a:gd name="connsiteX5501" fmla="*/ 1039657 w 3531775"/>
              <a:gd name="connsiteY5501" fmla="*/ 1443212 h 2810796"/>
              <a:gd name="connsiteX5502" fmla="*/ 1041276 w 3531775"/>
              <a:gd name="connsiteY5502" fmla="*/ 1437687 h 2810796"/>
              <a:gd name="connsiteX5503" fmla="*/ 1042514 w 3531775"/>
              <a:gd name="connsiteY5503" fmla="*/ 1465786 h 2810796"/>
              <a:gd name="connsiteX5504" fmla="*/ 1011749 w 3531775"/>
              <a:gd name="connsiteY5504" fmla="*/ 1490837 h 2810796"/>
              <a:gd name="connsiteX5505" fmla="*/ 1022512 w 3531775"/>
              <a:gd name="connsiteY5505" fmla="*/ 1487122 h 2810796"/>
              <a:gd name="connsiteX5506" fmla="*/ 1018511 w 3531775"/>
              <a:gd name="connsiteY5506" fmla="*/ 1486646 h 2810796"/>
              <a:gd name="connsiteX5507" fmla="*/ 1020131 w 3531775"/>
              <a:gd name="connsiteY5507" fmla="*/ 1483026 h 2810796"/>
              <a:gd name="connsiteX5508" fmla="*/ 1013368 w 3531775"/>
              <a:gd name="connsiteY5508" fmla="*/ 1484455 h 2810796"/>
              <a:gd name="connsiteX5509" fmla="*/ 1018130 w 3531775"/>
              <a:gd name="connsiteY5509" fmla="*/ 1479597 h 2810796"/>
              <a:gd name="connsiteX5510" fmla="*/ 1016511 w 3531775"/>
              <a:gd name="connsiteY5510" fmla="*/ 1477502 h 2810796"/>
              <a:gd name="connsiteX5511" fmla="*/ 1021083 w 3531775"/>
              <a:gd name="connsiteY5511" fmla="*/ 1473787 h 2810796"/>
              <a:gd name="connsiteX5512" fmla="*/ 1011749 w 3531775"/>
              <a:gd name="connsiteY5512" fmla="*/ 1490837 h 2810796"/>
              <a:gd name="connsiteX5513" fmla="*/ 1002128 w 3531775"/>
              <a:gd name="connsiteY5513" fmla="*/ 1476930 h 2810796"/>
              <a:gd name="connsiteX5514" fmla="*/ 999271 w 3531775"/>
              <a:gd name="connsiteY5514" fmla="*/ 1469311 h 2810796"/>
              <a:gd name="connsiteX5515" fmla="*/ 998890 w 3531775"/>
              <a:gd name="connsiteY5515" fmla="*/ 1468072 h 2810796"/>
              <a:gd name="connsiteX5516" fmla="*/ 988984 w 3531775"/>
              <a:gd name="connsiteY5516" fmla="*/ 1468834 h 2810796"/>
              <a:gd name="connsiteX5517" fmla="*/ 998985 w 3531775"/>
              <a:gd name="connsiteY5517" fmla="*/ 1462643 h 2810796"/>
              <a:gd name="connsiteX5518" fmla="*/ 994794 w 3531775"/>
              <a:gd name="connsiteY5518" fmla="*/ 1460738 h 2810796"/>
              <a:gd name="connsiteX5519" fmla="*/ 1002986 w 3531775"/>
              <a:gd name="connsiteY5519" fmla="*/ 1459309 h 2810796"/>
              <a:gd name="connsiteX5520" fmla="*/ 1007558 w 3531775"/>
              <a:gd name="connsiteY5520" fmla="*/ 1454642 h 2810796"/>
              <a:gd name="connsiteX5521" fmla="*/ 1002128 w 3531775"/>
              <a:gd name="connsiteY5521" fmla="*/ 1476930 h 2810796"/>
              <a:gd name="connsiteX5522" fmla="*/ 970505 w 3531775"/>
              <a:gd name="connsiteY5522" fmla="*/ 1507601 h 2810796"/>
              <a:gd name="connsiteX5523" fmla="*/ 989079 w 3531775"/>
              <a:gd name="connsiteY5523" fmla="*/ 1502458 h 2810796"/>
              <a:gd name="connsiteX5524" fmla="*/ 985079 w 3531775"/>
              <a:gd name="connsiteY5524" fmla="*/ 1501219 h 2810796"/>
              <a:gd name="connsiteX5525" fmla="*/ 982983 w 3531775"/>
              <a:gd name="connsiteY5525" fmla="*/ 1496933 h 2810796"/>
              <a:gd name="connsiteX5526" fmla="*/ 973077 w 3531775"/>
              <a:gd name="connsiteY5526" fmla="*/ 1498743 h 2810796"/>
              <a:gd name="connsiteX5527" fmla="*/ 976887 w 3531775"/>
              <a:gd name="connsiteY5527" fmla="*/ 1495314 h 2810796"/>
              <a:gd name="connsiteX5528" fmla="*/ 979554 w 3531775"/>
              <a:gd name="connsiteY5528" fmla="*/ 1491599 h 2810796"/>
              <a:gd name="connsiteX5529" fmla="*/ 974696 w 3531775"/>
              <a:gd name="connsiteY5529" fmla="*/ 1491028 h 2810796"/>
              <a:gd name="connsiteX5530" fmla="*/ 981554 w 3531775"/>
              <a:gd name="connsiteY5530" fmla="*/ 1487979 h 2810796"/>
              <a:gd name="connsiteX5531" fmla="*/ 983745 w 3531775"/>
              <a:gd name="connsiteY5531" fmla="*/ 1483217 h 2810796"/>
              <a:gd name="connsiteX5532" fmla="*/ 970505 w 3531775"/>
              <a:gd name="connsiteY5532" fmla="*/ 1507601 h 2810796"/>
              <a:gd name="connsiteX5533" fmla="*/ 954599 w 3531775"/>
              <a:gd name="connsiteY5533" fmla="*/ 1493504 h 2810796"/>
              <a:gd name="connsiteX5534" fmla="*/ 958694 w 3531775"/>
              <a:gd name="connsiteY5534" fmla="*/ 1486837 h 2810796"/>
              <a:gd name="connsiteX5535" fmla="*/ 955456 w 3531775"/>
              <a:gd name="connsiteY5535" fmla="*/ 1482836 h 2810796"/>
              <a:gd name="connsiteX5536" fmla="*/ 954218 w 3531775"/>
              <a:gd name="connsiteY5536" fmla="*/ 1482074 h 2810796"/>
              <a:gd name="connsiteX5537" fmla="*/ 944312 w 3531775"/>
              <a:gd name="connsiteY5537" fmla="*/ 1486551 h 2810796"/>
              <a:gd name="connsiteX5538" fmla="*/ 948026 w 3531775"/>
              <a:gd name="connsiteY5538" fmla="*/ 1482360 h 2810796"/>
              <a:gd name="connsiteX5539" fmla="*/ 950312 w 3531775"/>
              <a:gd name="connsiteY5539" fmla="*/ 1478074 h 2810796"/>
              <a:gd name="connsiteX5540" fmla="*/ 944597 w 3531775"/>
              <a:gd name="connsiteY5540" fmla="*/ 1478454 h 2810796"/>
              <a:gd name="connsiteX5541" fmla="*/ 951836 w 3531775"/>
              <a:gd name="connsiteY5541" fmla="*/ 1474073 h 2810796"/>
              <a:gd name="connsiteX5542" fmla="*/ 953265 w 3531775"/>
              <a:gd name="connsiteY5542" fmla="*/ 1468929 h 2810796"/>
              <a:gd name="connsiteX5543" fmla="*/ 954599 w 3531775"/>
              <a:gd name="connsiteY5543" fmla="*/ 1493504 h 2810796"/>
              <a:gd name="connsiteX5544" fmla="*/ 928024 w 3531775"/>
              <a:gd name="connsiteY5544" fmla="*/ 1526841 h 2810796"/>
              <a:gd name="connsiteX5545" fmla="*/ 944026 w 3531775"/>
              <a:gd name="connsiteY5545" fmla="*/ 1522746 h 2810796"/>
              <a:gd name="connsiteX5546" fmla="*/ 940502 w 3531775"/>
              <a:gd name="connsiteY5546" fmla="*/ 1517316 h 2810796"/>
              <a:gd name="connsiteX5547" fmla="*/ 940025 w 3531775"/>
              <a:gd name="connsiteY5547" fmla="*/ 1516459 h 2810796"/>
              <a:gd name="connsiteX5548" fmla="*/ 932215 w 3531775"/>
              <a:gd name="connsiteY5548" fmla="*/ 1518555 h 2810796"/>
              <a:gd name="connsiteX5549" fmla="*/ 936025 w 3531775"/>
              <a:gd name="connsiteY5549" fmla="*/ 1515602 h 2810796"/>
              <a:gd name="connsiteX5550" fmla="*/ 939073 w 3531775"/>
              <a:gd name="connsiteY5550" fmla="*/ 1512173 h 2810796"/>
              <a:gd name="connsiteX5551" fmla="*/ 935453 w 3531775"/>
              <a:gd name="connsiteY5551" fmla="*/ 1511411 h 2810796"/>
              <a:gd name="connsiteX5552" fmla="*/ 941549 w 3531775"/>
              <a:gd name="connsiteY5552" fmla="*/ 1508839 h 2810796"/>
              <a:gd name="connsiteX5553" fmla="*/ 944407 w 3531775"/>
              <a:gd name="connsiteY5553" fmla="*/ 1504458 h 2810796"/>
              <a:gd name="connsiteX5554" fmla="*/ 928024 w 3531775"/>
              <a:gd name="connsiteY5554" fmla="*/ 1526841 h 2810796"/>
              <a:gd name="connsiteX5555" fmla="*/ 916784 w 3531775"/>
              <a:gd name="connsiteY5555" fmla="*/ 1512554 h 2810796"/>
              <a:gd name="connsiteX5556" fmla="*/ 911736 w 3531775"/>
              <a:gd name="connsiteY5556" fmla="*/ 1512745 h 2810796"/>
              <a:gd name="connsiteX5557" fmla="*/ 908021 w 3531775"/>
              <a:gd name="connsiteY5557" fmla="*/ 1509220 h 2810796"/>
              <a:gd name="connsiteX5558" fmla="*/ 899544 w 3531775"/>
              <a:gd name="connsiteY5558" fmla="*/ 1513602 h 2810796"/>
              <a:gd name="connsiteX5559" fmla="*/ 900401 w 3531775"/>
              <a:gd name="connsiteY5559" fmla="*/ 1509792 h 2810796"/>
              <a:gd name="connsiteX5560" fmla="*/ 902306 w 3531775"/>
              <a:gd name="connsiteY5560" fmla="*/ 1505220 h 2810796"/>
              <a:gd name="connsiteX5561" fmla="*/ 896591 w 3531775"/>
              <a:gd name="connsiteY5561" fmla="*/ 1506363 h 2810796"/>
              <a:gd name="connsiteX5562" fmla="*/ 903449 w 3531775"/>
              <a:gd name="connsiteY5562" fmla="*/ 1501029 h 2810796"/>
              <a:gd name="connsiteX5563" fmla="*/ 904116 w 3531775"/>
              <a:gd name="connsiteY5563" fmla="*/ 1495790 h 2810796"/>
              <a:gd name="connsiteX5564" fmla="*/ 916784 w 3531775"/>
              <a:gd name="connsiteY5564" fmla="*/ 1512554 h 2810796"/>
              <a:gd name="connsiteX5565" fmla="*/ 876113 w 3531775"/>
              <a:gd name="connsiteY5565" fmla="*/ 1547225 h 2810796"/>
              <a:gd name="connsiteX5566" fmla="*/ 901259 w 3531775"/>
              <a:gd name="connsiteY5566" fmla="*/ 1541986 h 2810796"/>
              <a:gd name="connsiteX5567" fmla="*/ 894115 w 3531775"/>
              <a:gd name="connsiteY5567" fmla="*/ 1539700 h 2810796"/>
              <a:gd name="connsiteX5568" fmla="*/ 885542 w 3531775"/>
              <a:gd name="connsiteY5568" fmla="*/ 1543987 h 2810796"/>
              <a:gd name="connsiteX5569" fmla="*/ 888114 w 3531775"/>
              <a:gd name="connsiteY5569" fmla="*/ 1540272 h 2810796"/>
              <a:gd name="connsiteX5570" fmla="*/ 889448 w 3531775"/>
              <a:gd name="connsiteY5570" fmla="*/ 1536652 h 2810796"/>
              <a:gd name="connsiteX5571" fmla="*/ 884876 w 3531775"/>
              <a:gd name="connsiteY5571" fmla="*/ 1537700 h 2810796"/>
              <a:gd name="connsiteX5572" fmla="*/ 890210 w 3531775"/>
              <a:gd name="connsiteY5572" fmla="*/ 1533318 h 2810796"/>
              <a:gd name="connsiteX5573" fmla="*/ 876113 w 3531775"/>
              <a:gd name="connsiteY5573" fmla="*/ 1547225 h 2810796"/>
              <a:gd name="connsiteX5574" fmla="*/ 852681 w 3531775"/>
              <a:gd name="connsiteY5574" fmla="*/ 1578943 h 2810796"/>
              <a:gd name="connsiteX5575" fmla="*/ 866873 w 3531775"/>
              <a:gd name="connsiteY5575" fmla="*/ 1567990 h 2810796"/>
              <a:gd name="connsiteX5576" fmla="*/ 863825 w 3531775"/>
              <a:gd name="connsiteY5576" fmla="*/ 1564561 h 2810796"/>
              <a:gd name="connsiteX5577" fmla="*/ 853729 w 3531775"/>
              <a:gd name="connsiteY5577" fmla="*/ 1569609 h 2810796"/>
              <a:gd name="connsiteX5578" fmla="*/ 857063 w 3531775"/>
              <a:gd name="connsiteY5578" fmla="*/ 1565037 h 2810796"/>
              <a:gd name="connsiteX5579" fmla="*/ 859063 w 3531775"/>
              <a:gd name="connsiteY5579" fmla="*/ 1560560 h 2810796"/>
              <a:gd name="connsiteX5580" fmla="*/ 853919 w 3531775"/>
              <a:gd name="connsiteY5580" fmla="*/ 1561608 h 2810796"/>
              <a:gd name="connsiteX5581" fmla="*/ 860396 w 3531775"/>
              <a:gd name="connsiteY5581" fmla="*/ 1556464 h 2810796"/>
              <a:gd name="connsiteX5582" fmla="*/ 851538 w 3531775"/>
              <a:gd name="connsiteY5582" fmla="*/ 1557036 h 2810796"/>
              <a:gd name="connsiteX5583" fmla="*/ 852681 w 3531775"/>
              <a:gd name="connsiteY5583" fmla="*/ 1578943 h 2810796"/>
              <a:gd name="connsiteX5584" fmla="*/ 839822 w 3531775"/>
              <a:gd name="connsiteY5584" fmla="*/ 1542272 h 2810796"/>
              <a:gd name="connsiteX5585" fmla="*/ 878494 w 3531775"/>
              <a:gd name="connsiteY5585" fmla="*/ 1527984 h 2810796"/>
              <a:gd name="connsiteX5586" fmla="*/ 872112 w 3531775"/>
              <a:gd name="connsiteY5586" fmla="*/ 1529604 h 2810796"/>
              <a:gd name="connsiteX5587" fmla="*/ 866111 w 3531775"/>
              <a:gd name="connsiteY5587" fmla="*/ 1527127 h 2810796"/>
              <a:gd name="connsiteX5588" fmla="*/ 853919 w 3531775"/>
              <a:gd name="connsiteY5588" fmla="*/ 1535319 h 2810796"/>
              <a:gd name="connsiteX5589" fmla="*/ 856586 w 3531775"/>
              <a:gd name="connsiteY5589" fmla="*/ 1529794 h 2810796"/>
              <a:gd name="connsiteX5590" fmla="*/ 857444 w 3531775"/>
              <a:gd name="connsiteY5590" fmla="*/ 1524746 h 2810796"/>
              <a:gd name="connsiteX5591" fmla="*/ 857444 w 3531775"/>
              <a:gd name="connsiteY5591" fmla="*/ 1520269 h 2810796"/>
              <a:gd name="connsiteX5592" fmla="*/ 856682 w 3531775"/>
              <a:gd name="connsiteY5592" fmla="*/ 1514745 h 2810796"/>
              <a:gd name="connsiteX5593" fmla="*/ 839822 w 3531775"/>
              <a:gd name="connsiteY5593" fmla="*/ 1542272 h 2810796"/>
              <a:gd name="connsiteX5594" fmla="*/ 828488 w 3531775"/>
              <a:gd name="connsiteY5594" fmla="*/ 1575895 h 2810796"/>
              <a:gd name="connsiteX5595" fmla="*/ 828678 w 3531775"/>
              <a:gd name="connsiteY5595" fmla="*/ 1569323 h 2810796"/>
              <a:gd name="connsiteX5596" fmla="*/ 822677 w 3531775"/>
              <a:gd name="connsiteY5596" fmla="*/ 1568466 h 2810796"/>
              <a:gd name="connsiteX5597" fmla="*/ 813057 w 3531775"/>
              <a:gd name="connsiteY5597" fmla="*/ 1576657 h 2810796"/>
              <a:gd name="connsiteX5598" fmla="*/ 814486 w 3531775"/>
              <a:gd name="connsiteY5598" fmla="*/ 1572085 h 2810796"/>
              <a:gd name="connsiteX5599" fmla="*/ 814295 w 3531775"/>
              <a:gd name="connsiteY5599" fmla="*/ 1568180 h 2810796"/>
              <a:gd name="connsiteX5600" fmla="*/ 808485 w 3531775"/>
              <a:gd name="connsiteY5600" fmla="*/ 1571323 h 2810796"/>
              <a:gd name="connsiteX5601" fmla="*/ 813438 w 3531775"/>
              <a:gd name="connsiteY5601" fmla="*/ 1564751 h 2810796"/>
              <a:gd name="connsiteX5602" fmla="*/ 811628 w 3531775"/>
              <a:gd name="connsiteY5602" fmla="*/ 1560750 h 2810796"/>
              <a:gd name="connsiteX5603" fmla="*/ 828488 w 3531775"/>
              <a:gd name="connsiteY5603" fmla="*/ 1575895 h 2810796"/>
              <a:gd name="connsiteX5604" fmla="*/ 796388 w 3531775"/>
              <a:gd name="connsiteY5604" fmla="*/ 1619901 h 2810796"/>
              <a:gd name="connsiteX5605" fmla="*/ 810771 w 3531775"/>
              <a:gd name="connsiteY5605" fmla="*/ 1610757 h 2810796"/>
              <a:gd name="connsiteX5606" fmla="*/ 809628 w 3531775"/>
              <a:gd name="connsiteY5606" fmla="*/ 1606470 h 2810796"/>
              <a:gd name="connsiteX5607" fmla="*/ 808961 w 3531775"/>
              <a:gd name="connsiteY5607" fmla="*/ 1605613 h 2810796"/>
              <a:gd name="connsiteX5608" fmla="*/ 800389 w 3531775"/>
              <a:gd name="connsiteY5608" fmla="*/ 1609900 h 2810796"/>
              <a:gd name="connsiteX5609" fmla="*/ 804389 w 3531775"/>
              <a:gd name="connsiteY5609" fmla="*/ 1605708 h 2810796"/>
              <a:gd name="connsiteX5610" fmla="*/ 807437 w 3531775"/>
              <a:gd name="connsiteY5610" fmla="*/ 1601232 h 2810796"/>
              <a:gd name="connsiteX5611" fmla="*/ 809819 w 3531775"/>
              <a:gd name="connsiteY5611" fmla="*/ 1596945 h 2810796"/>
              <a:gd name="connsiteX5612" fmla="*/ 802961 w 3531775"/>
              <a:gd name="connsiteY5612" fmla="*/ 1595898 h 2810796"/>
              <a:gd name="connsiteX5613" fmla="*/ 796388 w 3531775"/>
              <a:gd name="connsiteY5613" fmla="*/ 1619901 h 2810796"/>
              <a:gd name="connsiteX5614" fmla="*/ 787816 w 3531775"/>
              <a:gd name="connsiteY5614" fmla="*/ 1580943 h 2810796"/>
              <a:gd name="connsiteX5615" fmla="*/ 784577 w 3531775"/>
              <a:gd name="connsiteY5615" fmla="*/ 1580467 h 2810796"/>
              <a:gd name="connsiteX5616" fmla="*/ 783530 w 3531775"/>
              <a:gd name="connsiteY5616" fmla="*/ 1576467 h 2810796"/>
              <a:gd name="connsiteX5617" fmla="*/ 782958 w 3531775"/>
              <a:gd name="connsiteY5617" fmla="*/ 1575705 h 2810796"/>
              <a:gd name="connsiteX5618" fmla="*/ 775052 w 3531775"/>
              <a:gd name="connsiteY5618" fmla="*/ 1579800 h 2810796"/>
              <a:gd name="connsiteX5619" fmla="*/ 778672 w 3531775"/>
              <a:gd name="connsiteY5619" fmla="*/ 1575800 h 2810796"/>
              <a:gd name="connsiteX5620" fmla="*/ 781434 w 3531775"/>
              <a:gd name="connsiteY5620" fmla="*/ 1571609 h 2810796"/>
              <a:gd name="connsiteX5621" fmla="*/ 777624 w 3531775"/>
              <a:gd name="connsiteY5621" fmla="*/ 1571800 h 2810796"/>
              <a:gd name="connsiteX5622" fmla="*/ 783625 w 3531775"/>
              <a:gd name="connsiteY5622" fmla="*/ 1567608 h 2810796"/>
              <a:gd name="connsiteX5623" fmla="*/ 785911 w 3531775"/>
              <a:gd name="connsiteY5623" fmla="*/ 1562560 h 2810796"/>
              <a:gd name="connsiteX5624" fmla="*/ 787816 w 3531775"/>
              <a:gd name="connsiteY5624" fmla="*/ 1580943 h 2810796"/>
              <a:gd name="connsiteX5625" fmla="*/ 783720 w 3531775"/>
              <a:gd name="connsiteY5625" fmla="*/ 1611042 h 2810796"/>
              <a:gd name="connsiteX5626" fmla="*/ 778577 w 3531775"/>
              <a:gd name="connsiteY5626" fmla="*/ 1612281 h 2810796"/>
              <a:gd name="connsiteX5627" fmla="*/ 774481 w 3531775"/>
              <a:gd name="connsiteY5627" fmla="*/ 1609518 h 2810796"/>
              <a:gd name="connsiteX5628" fmla="*/ 763813 w 3531775"/>
              <a:gd name="connsiteY5628" fmla="*/ 1616376 h 2810796"/>
              <a:gd name="connsiteX5629" fmla="*/ 766861 w 3531775"/>
              <a:gd name="connsiteY5629" fmla="*/ 1611424 h 2810796"/>
              <a:gd name="connsiteX5630" fmla="*/ 768385 w 3531775"/>
              <a:gd name="connsiteY5630" fmla="*/ 1606661 h 2810796"/>
              <a:gd name="connsiteX5631" fmla="*/ 762765 w 3531775"/>
              <a:gd name="connsiteY5631" fmla="*/ 1608661 h 2810796"/>
              <a:gd name="connsiteX5632" fmla="*/ 769147 w 3531775"/>
              <a:gd name="connsiteY5632" fmla="*/ 1602375 h 2810796"/>
              <a:gd name="connsiteX5633" fmla="*/ 769337 w 3531775"/>
              <a:gd name="connsiteY5633" fmla="*/ 1597136 h 2810796"/>
              <a:gd name="connsiteX5634" fmla="*/ 783720 w 3531775"/>
              <a:gd name="connsiteY5634" fmla="*/ 1611042 h 2810796"/>
              <a:gd name="connsiteX5635" fmla="*/ 748382 w 3531775"/>
              <a:gd name="connsiteY5635" fmla="*/ 1650666 h 2810796"/>
              <a:gd name="connsiteX5636" fmla="*/ 770099 w 3531775"/>
              <a:gd name="connsiteY5636" fmla="*/ 1643046 h 2810796"/>
              <a:gd name="connsiteX5637" fmla="*/ 766766 w 3531775"/>
              <a:gd name="connsiteY5637" fmla="*/ 1640856 h 2810796"/>
              <a:gd name="connsiteX5638" fmla="*/ 760003 w 3531775"/>
              <a:gd name="connsiteY5638" fmla="*/ 1645523 h 2810796"/>
              <a:gd name="connsiteX5639" fmla="*/ 760574 w 3531775"/>
              <a:gd name="connsiteY5639" fmla="*/ 1642380 h 2810796"/>
              <a:gd name="connsiteX5640" fmla="*/ 761908 w 3531775"/>
              <a:gd name="connsiteY5640" fmla="*/ 1638570 h 2810796"/>
              <a:gd name="connsiteX5641" fmla="*/ 757241 w 3531775"/>
              <a:gd name="connsiteY5641" fmla="*/ 1640189 h 2810796"/>
              <a:gd name="connsiteX5642" fmla="*/ 762575 w 3531775"/>
              <a:gd name="connsiteY5642" fmla="*/ 1635141 h 2810796"/>
              <a:gd name="connsiteX5643" fmla="*/ 748382 w 3531775"/>
              <a:gd name="connsiteY5643" fmla="*/ 1650666 h 2810796"/>
              <a:gd name="connsiteX5644" fmla="*/ 749811 w 3531775"/>
              <a:gd name="connsiteY5644" fmla="*/ 1598755 h 2810796"/>
              <a:gd name="connsiteX5645" fmla="*/ 745620 w 3531775"/>
              <a:gd name="connsiteY5645" fmla="*/ 1599803 h 2810796"/>
              <a:gd name="connsiteX5646" fmla="*/ 742286 w 3531775"/>
              <a:gd name="connsiteY5646" fmla="*/ 1597612 h 2810796"/>
              <a:gd name="connsiteX5647" fmla="*/ 735714 w 3531775"/>
              <a:gd name="connsiteY5647" fmla="*/ 1602279 h 2810796"/>
              <a:gd name="connsiteX5648" fmla="*/ 736190 w 3531775"/>
              <a:gd name="connsiteY5648" fmla="*/ 1599136 h 2810796"/>
              <a:gd name="connsiteX5649" fmla="*/ 737429 w 3531775"/>
              <a:gd name="connsiteY5649" fmla="*/ 1595326 h 2810796"/>
              <a:gd name="connsiteX5650" fmla="*/ 732857 w 3531775"/>
              <a:gd name="connsiteY5650" fmla="*/ 1596945 h 2810796"/>
              <a:gd name="connsiteX5651" fmla="*/ 738000 w 3531775"/>
              <a:gd name="connsiteY5651" fmla="*/ 1591802 h 2810796"/>
              <a:gd name="connsiteX5652" fmla="*/ 738095 w 3531775"/>
              <a:gd name="connsiteY5652" fmla="*/ 1587611 h 2810796"/>
              <a:gd name="connsiteX5653" fmla="*/ 749811 w 3531775"/>
              <a:gd name="connsiteY5653" fmla="*/ 1598755 h 2810796"/>
              <a:gd name="connsiteX5654" fmla="*/ 713997 w 3531775"/>
              <a:gd name="connsiteY5654" fmla="*/ 1683718 h 2810796"/>
              <a:gd name="connsiteX5655" fmla="*/ 727999 w 3531775"/>
              <a:gd name="connsiteY5655" fmla="*/ 1675146 h 2810796"/>
              <a:gd name="connsiteX5656" fmla="*/ 727142 w 3531775"/>
              <a:gd name="connsiteY5656" fmla="*/ 1671145 h 2810796"/>
              <a:gd name="connsiteX5657" fmla="*/ 718379 w 3531775"/>
              <a:gd name="connsiteY5657" fmla="*/ 1674479 h 2810796"/>
              <a:gd name="connsiteX5658" fmla="*/ 722284 w 3531775"/>
              <a:gd name="connsiteY5658" fmla="*/ 1670574 h 2810796"/>
              <a:gd name="connsiteX5659" fmla="*/ 725332 w 3531775"/>
              <a:gd name="connsiteY5659" fmla="*/ 1666478 h 2810796"/>
              <a:gd name="connsiteX5660" fmla="*/ 727713 w 3531775"/>
              <a:gd name="connsiteY5660" fmla="*/ 1662573 h 2810796"/>
              <a:gd name="connsiteX5661" fmla="*/ 721427 w 3531775"/>
              <a:gd name="connsiteY5661" fmla="*/ 1661716 h 2810796"/>
              <a:gd name="connsiteX5662" fmla="*/ 713997 w 3531775"/>
              <a:gd name="connsiteY5662" fmla="*/ 1683718 h 2810796"/>
              <a:gd name="connsiteX5663" fmla="*/ 705996 w 3531775"/>
              <a:gd name="connsiteY5663" fmla="*/ 1650666 h 2810796"/>
              <a:gd name="connsiteX5664" fmla="*/ 744953 w 3531775"/>
              <a:gd name="connsiteY5664" fmla="*/ 1633331 h 2810796"/>
              <a:gd name="connsiteX5665" fmla="*/ 731428 w 3531775"/>
              <a:gd name="connsiteY5665" fmla="*/ 1635522 h 2810796"/>
              <a:gd name="connsiteX5666" fmla="*/ 732380 w 3531775"/>
              <a:gd name="connsiteY5666" fmla="*/ 1633807 h 2810796"/>
              <a:gd name="connsiteX5667" fmla="*/ 720188 w 3531775"/>
              <a:gd name="connsiteY5667" fmla="*/ 1642951 h 2810796"/>
              <a:gd name="connsiteX5668" fmla="*/ 722855 w 3531775"/>
              <a:gd name="connsiteY5668" fmla="*/ 1637332 h 2810796"/>
              <a:gd name="connsiteX5669" fmla="*/ 723617 w 3531775"/>
              <a:gd name="connsiteY5669" fmla="*/ 1632283 h 2810796"/>
              <a:gd name="connsiteX5670" fmla="*/ 723522 w 3531775"/>
              <a:gd name="connsiteY5670" fmla="*/ 1627902 h 2810796"/>
              <a:gd name="connsiteX5671" fmla="*/ 705996 w 3531775"/>
              <a:gd name="connsiteY5671" fmla="*/ 1650666 h 2810796"/>
              <a:gd name="connsiteX5672" fmla="*/ 699900 w 3531775"/>
              <a:gd name="connsiteY5672" fmla="*/ 1678384 h 2810796"/>
              <a:gd name="connsiteX5673" fmla="*/ 695900 w 3531775"/>
              <a:gd name="connsiteY5673" fmla="*/ 1677813 h 2810796"/>
              <a:gd name="connsiteX5674" fmla="*/ 694947 w 3531775"/>
              <a:gd name="connsiteY5674" fmla="*/ 1672955 h 2810796"/>
              <a:gd name="connsiteX5675" fmla="*/ 694280 w 3531775"/>
              <a:gd name="connsiteY5675" fmla="*/ 1672003 h 2810796"/>
              <a:gd name="connsiteX5676" fmla="*/ 684089 w 3531775"/>
              <a:gd name="connsiteY5676" fmla="*/ 1676765 h 2810796"/>
              <a:gd name="connsiteX5677" fmla="*/ 689042 w 3531775"/>
              <a:gd name="connsiteY5677" fmla="*/ 1672003 h 2810796"/>
              <a:gd name="connsiteX5678" fmla="*/ 692852 w 3531775"/>
              <a:gd name="connsiteY5678" fmla="*/ 1666954 h 2810796"/>
              <a:gd name="connsiteX5679" fmla="*/ 688089 w 3531775"/>
              <a:gd name="connsiteY5679" fmla="*/ 1667050 h 2810796"/>
              <a:gd name="connsiteX5680" fmla="*/ 695804 w 3531775"/>
              <a:gd name="connsiteY5680" fmla="*/ 1662096 h 2810796"/>
              <a:gd name="connsiteX5681" fmla="*/ 698948 w 3531775"/>
              <a:gd name="connsiteY5681" fmla="*/ 1655905 h 2810796"/>
              <a:gd name="connsiteX5682" fmla="*/ 699900 w 3531775"/>
              <a:gd name="connsiteY5682" fmla="*/ 1678384 h 2810796"/>
              <a:gd name="connsiteX5683" fmla="*/ 650370 w 3531775"/>
              <a:gd name="connsiteY5683" fmla="*/ 1718294 h 2810796"/>
              <a:gd name="connsiteX5684" fmla="*/ 684755 w 3531775"/>
              <a:gd name="connsiteY5684" fmla="*/ 1704292 h 2810796"/>
              <a:gd name="connsiteX5685" fmla="*/ 679040 w 3531775"/>
              <a:gd name="connsiteY5685" fmla="*/ 1706292 h 2810796"/>
              <a:gd name="connsiteX5686" fmla="*/ 673706 w 3531775"/>
              <a:gd name="connsiteY5686" fmla="*/ 1705054 h 2810796"/>
              <a:gd name="connsiteX5687" fmla="*/ 662943 w 3531775"/>
              <a:gd name="connsiteY5687" fmla="*/ 1712293 h 2810796"/>
              <a:gd name="connsiteX5688" fmla="*/ 666182 w 3531775"/>
              <a:gd name="connsiteY5688" fmla="*/ 1704102 h 2810796"/>
              <a:gd name="connsiteX5689" fmla="*/ 666086 w 3531775"/>
              <a:gd name="connsiteY5689" fmla="*/ 1700768 h 2810796"/>
              <a:gd name="connsiteX5690" fmla="*/ 650370 w 3531775"/>
              <a:gd name="connsiteY5690" fmla="*/ 1718294 h 2810796"/>
              <a:gd name="connsiteX5691" fmla="*/ 653799 w 3531775"/>
              <a:gd name="connsiteY5691" fmla="*/ 1684766 h 2810796"/>
              <a:gd name="connsiteX5692" fmla="*/ 662276 w 3531775"/>
              <a:gd name="connsiteY5692" fmla="*/ 1676765 h 2810796"/>
              <a:gd name="connsiteX5693" fmla="*/ 657323 w 3531775"/>
              <a:gd name="connsiteY5693" fmla="*/ 1677717 h 2810796"/>
              <a:gd name="connsiteX5694" fmla="*/ 652656 w 3531775"/>
              <a:gd name="connsiteY5694" fmla="*/ 1676384 h 2810796"/>
              <a:gd name="connsiteX5695" fmla="*/ 643131 w 3531775"/>
              <a:gd name="connsiteY5695" fmla="*/ 1680861 h 2810796"/>
              <a:gd name="connsiteX5696" fmla="*/ 645798 w 3531775"/>
              <a:gd name="connsiteY5696" fmla="*/ 1676955 h 2810796"/>
              <a:gd name="connsiteX5697" fmla="*/ 648370 w 3531775"/>
              <a:gd name="connsiteY5697" fmla="*/ 1672098 h 2810796"/>
              <a:gd name="connsiteX5698" fmla="*/ 642941 w 3531775"/>
              <a:gd name="connsiteY5698" fmla="*/ 1673622 h 2810796"/>
              <a:gd name="connsiteX5699" fmla="*/ 649513 w 3531775"/>
              <a:gd name="connsiteY5699" fmla="*/ 1668192 h 2810796"/>
              <a:gd name="connsiteX5700" fmla="*/ 650275 w 3531775"/>
              <a:gd name="connsiteY5700" fmla="*/ 1663335 h 2810796"/>
              <a:gd name="connsiteX5701" fmla="*/ 653799 w 3531775"/>
              <a:gd name="connsiteY5701" fmla="*/ 1684766 h 2810796"/>
              <a:gd name="connsiteX5702" fmla="*/ 637702 w 3531775"/>
              <a:gd name="connsiteY5702" fmla="*/ 1718866 h 2810796"/>
              <a:gd name="connsiteX5703" fmla="*/ 633701 w 3531775"/>
              <a:gd name="connsiteY5703" fmla="*/ 1718008 h 2810796"/>
              <a:gd name="connsiteX5704" fmla="*/ 633320 w 3531775"/>
              <a:gd name="connsiteY5704" fmla="*/ 1713055 h 2810796"/>
              <a:gd name="connsiteX5705" fmla="*/ 632749 w 3531775"/>
              <a:gd name="connsiteY5705" fmla="*/ 1712103 h 2810796"/>
              <a:gd name="connsiteX5706" fmla="*/ 621986 w 3531775"/>
              <a:gd name="connsiteY5706" fmla="*/ 1715913 h 2810796"/>
              <a:gd name="connsiteX5707" fmla="*/ 627510 w 3531775"/>
              <a:gd name="connsiteY5707" fmla="*/ 1711817 h 2810796"/>
              <a:gd name="connsiteX5708" fmla="*/ 631892 w 3531775"/>
              <a:gd name="connsiteY5708" fmla="*/ 1707150 h 2810796"/>
              <a:gd name="connsiteX5709" fmla="*/ 627129 w 3531775"/>
              <a:gd name="connsiteY5709" fmla="*/ 1706959 h 2810796"/>
              <a:gd name="connsiteX5710" fmla="*/ 635416 w 3531775"/>
              <a:gd name="connsiteY5710" fmla="*/ 1702673 h 2810796"/>
              <a:gd name="connsiteX5711" fmla="*/ 639416 w 3531775"/>
              <a:gd name="connsiteY5711" fmla="*/ 1696863 h 2810796"/>
              <a:gd name="connsiteX5712" fmla="*/ 614842 w 3531775"/>
              <a:gd name="connsiteY5712" fmla="*/ 1726200 h 2810796"/>
              <a:gd name="connsiteX5713" fmla="*/ 614461 w 3531775"/>
              <a:gd name="connsiteY5713" fmla="*/ 1726581 h 2810796"/>
              <a:gd name="connsiteX5714" fmla="*/ 637702 w 3531775"/>
              <a:gd name="connsiteY5714" fmla="*/ 1718866 h 2810796"/>
              <a:gd name="connsiteX5715" fmla="*/ 619890 w 3531775"/>
              <a:gd name="connsiteY5715" fmla="*/ 1751441 h 2810796"/>
              <a:gd name="connsiteX5716" fmla="*/ 625796 w 3531775"/>
              <a:gd name="connsiteY5716" fmla="*/ 1748203 h 2810796"/>
              <a:gd name="connsiteX5717" fmla="*/ 625700 w 3531775"/>
              <a:gd name="connsiteY5717" fmla="*/ 1748012 h 2810796"/>
              <a:gd name="connsiteX5718" fmla="*/ 625700 w 3531775"/>
              <a:gd name="connsiteY5718" fmla="*/ 1748012 h 2810796"/>
              <a:gd name="connsiteX5719" fmla="*/ 624367 w 3531775"/>
              <a:gd name="connsiteY5719" fmla="*/ 1745916 h 2810796"/>
              <a:gd name="connsiteX5720" fmla="*/ 624462 w 3531775"/>
              <a:gd name="connsiteY5720" fmla="*/ 1746107 h 2810796"/>
              <a:gd name="connsiteX5721" fmla="*/ 622652 w 3531775"/>
              <a:gd name="connsiteY5721" fmla="*/ 1743250 h 2810796"/>
              <a:gd name="connsiteX5722" fmla="*/ 622557 w 3531775"/>
              <a:gd name="connsiteY5722" fmla="*/ 1743059 h 2810796"/>
              <a:gd name="connsiteX5723" fmla="*/ 622557 w 3531775"/>
              <a:gd name="connsiteY5723" fmla="*/ 1743059 h 2810796"/>
              <a:gd name="connsiteX5724" fmla="*/ 621890 w 3531775"/>
              <a:gd name="connsiteY5724" fmla="*/ 1742011 h 2810796"/>
              <a:gd name="connsiteX5725" fmla="*/ 621890 w 3531775"/>
              <a:gd name="connsiteY5725" fmla="*/ 1742011 h 2810796"/>
              <a:gd name="connsiteX5726" fmla="*/ 621986 w 3531775"/>
              <a:gd name="connsiteY5726" fmla="*/ 1742202 h 2810796"/>
              <a:gd name="connsiteX5727" fmla="*/ 616271 w 3531775"/>
              <a:gd name="connsiteY5727" fmla="*/ 1744107 h 2810796"/>
              <a:gd name="connsiteX5728" fmla="*/ 620843 w 3531775"/>
              <a:gd name="connsiteY5728" fmla="*/ 1740487 h 2810796"/>
              <a:gd name="connsiteX5729" fmla="*/ 620747 w 3531775"/>
              <a:gd name="connsiteY5729" fmla="*/ 1740297 h 2810796"/>
              <a:gd name="connsiteX5730" fmla="*/ 622462 w 3531775"/>
              <a:gd name="connsiteY5730" fmla="*/ 1739249 h 2810796"/>
              <a:gd name="connsiteX5731" fmla="*/ 621700 w 3531775"/>
              <a:gd name="connsiteY5731" fmla="*/ 1739630 h 2810796"/>
              <a:gd name="connsiteX5732" fmla="*/ 622462 w 3531775"/>
              <a:gd name="connsiteY5732" fmla="*/ 1738392 h 2810796"/>
              <a:gd name="connsiteX5733" fmla="*/ 621128 w 3531775"/>
              <a:gd name="connsiteY5733" fmla="*/ 1738582 h 2810796"/>
              <a:gd name="connsiteX5734" fmla="*/ 621795 w 3531775"/>
              <a:gd name="connsiteY5734" fmla="*/ 1738201 h 2810796"/>
              <a:gd name="connsiteX5735" fmla="*/ 619319 w 3531775"/>
              <a:gd name="connsiteY5735" fmla="*/ 1738201 h 2810796"/>
              <a:gd name="connsiteX5736" fmla="*/ 619319 w 3531775"/>
              <a:gd name="connsiteY5736" fmla="*/ 1738201 h 2810796"/>
              <a:gd name="connsiteX5737" fmla="*/ 619319 w 3531775"/>
              <a:gd name="connsiteY5737" fmla="*/ 1738201 h 2810796"/>
              <a:gd name="connsiteX5738" fmla="*/ 619414 w 3531775"/>
              <a:gd name="connsiteY5738" fmla="*/ 1738392 h 2810796"/>
              <a:gd name="connsiteX5739" fmla="*/ 618842 w 3531775"/>
              <a:gd name="connsiteY5739" fmla="*/ 1737534 h 2810796"/>
              <a:gd name="connsiteX5740" fmla="*/ 618747 w 3531775"/>
              <a:gd name="connsiteY5740" fmla="*/ 1737344 h 2810796"/>
              <a:gd name="connsiteX5741" fmla="*/ 620843 w 3531775"/>
              <a:gd name="connsiteY5741" fmla="*/ 1735629 h 2810796"/>
              <a:gd name="connsiteX5742" fmla="*/ 627034 w 3531775"/>
              <a:gd name="connsiteY5742" fmla="*/ 1730295 h 2810796"/>
              <a:gd name="connsiteX5743" fmla="*/ 616652 w 3531775"/>
              <a:gd name="connsiteY5743" fmla="*/ 1734010 h 2810796"/>
              <a:gd name="connsiteX5744" fmla="*/ 616652 w 3531775"/>
              <a:gd name="connsiteY5744" fmla="*/ 1734010 h 2810796"/>
              <a:gd name="connsiteX5745" fmla="*/ 616747 w 3531775"/>
              <a:gd name="connsiteY5745" fmla="*/ 1734105 h 2810796"/>
              <a:gd name="connsiteX5746" fmla="*/ 619890 w 3531775"/>
              <a:gd name="connsiteY5746" fmla="*/ 1751441 h 2810796"/>
              <a:gd name="connsiteX5747" fmla="*/ 607222 w 3531775"/>
              <a:gd name="connsiteY5747" fmla="*/ 1750679 h 2810796"/>
              <a:gd name="connsiteX5748" fmla="*/ 607222 w 3531775"/>
              <a:gd name="connsiteY5748" fmla="*/ 1750679 h 2810796"/>
              <a:gd name="connsiteX5749" fmla="*/ 607222 w 3531775"/>
              <a:gd name="connsiteY5749" fmla="*/ 1750679 h 2810796"/>
              <a:gd name="connsiteX5750" fmla="*/ 582362 w 3531775"/>
              <a:gd name="connsiteY5750" fmla="*/ 1712293 h 2810796"/>
              <a:gd name="connsiteX5751" fmla="*/ 582362 w 3531775"/>
              <a:gd name="connsiteY5751" fmla="*/ 1712293 h 2810796"/>
              <a:gd name="connsiteX5752" fmla="*/ 582362 w 3531775"/>
              <a:gd name="connsiteY5752" fmla="*/ 1712293 h 2810796"/>
              <a:gd name="connsiteX5753" fmla="*/ 582362 w 3531775"/>
              <a:gd name="connsiteY5753" fmla="*/ 1712293 h 2810796"/>
              <a:gd name="connsiteX5754" fmla="*/ 582362 w 3531775"/>
              <a:gd name="connsiteY5754" fmla="*/ 1712293 h 2810796"/>
              <a:gd name="connsiteX5755" fmla="*/ 591887 w 3531775"/>
              <a:gd name="connsiteY5755" fmla="*/ 1730295 h 2810796"/>
              <a:gd name="connsiteX5756" fmla="*/ 561692 w 3531775"/>
              <a:gd name="connsiteY5756" fmla="*/ 1748107 h 2810796"/>
              <a:gd name="connsiteX5757" fmla="*/ 583790 w 3531775"/>
              <a:gd name="connsiteY5757" fmla="*/ 1754394 h 2810796"/>
              <a:gd name="connsiteX5758" fmla="*/ 580647 w 3531775"/>
              <a:gd name="connsiteY5758" fmla="*/ 1752870 h 2810796"/>
              <a:gd name="connsiteX5759" fmla="*/ 581885 w 3531775"/>
              <a:gd name="connsiteY5759" fmla="*/ 1747441 h 2810796"/>
              <a:gd name="connsiteX5760" fmla="*/ 581695 w 3531775"/>
              <a:gd name="connsiteY5760" fmla="*/ 1746297 h 2810796"/>
              <a:gd name="connsiteX5761" fmla="*/ 571217 w 3531775"/>
              <a:gd name="connsiteY5761" fmla="*/ 1749155 h 2810796"/>
              <a:gd name="connsiteX5762" fmla="*/ 577313 w 3531775"/>
              <a:gd name="connsiteY5762" fmla="*/ 1745154 h 2810796"/>
              <a:gd name="connsiteX5763" fmla="*/ 582552 w 3531775"/>
              <a:gd name="connsiteY5763" fmla="*/ 1740678 h 2810796"/>
              <a:gd name="connsiteX5764" fmla="*/ 578456 w 3531775"/>
              <a:gd name="connsiteY5764" fmla="*/ 1739725 h 2810796"/>
              <a:gd name="connsiteX5765" fmla="*/ 586934 w 3531775"/>
              <a:gd name="connsiteY5765" fmla="*/ 1736201 h 2810796"/>
              <a:gd name="connsiteX5766" fmla="*/ 591887 w 3531775"/>
              <a:gd name="connsiteY5766" fmla="*/ 1730295 h 2810796"/>
              <a:gd name="connsiteX5767" fmla="*/ 558263 w 3531775"/>
              <a:gd name="connsiteY5767" fmla="*/ 1780587 h 2810796"/>
              <a:gd name="connsiteX5768" fmla="*/ 590267 w 3531775"/>
              <a:gd name="connsiteY5768" fmla="*/ 1765633 h 2810796"/>
              <a:gd name="connsiteX5769" fmla="*/ 584838 w 3531775"/>
              <a:gd name="connsiteY5769" fmla="*/ 1768015 h 2810796"/>
              <a:gd name="connsiteX5770" fmla="*/ 578456 w 3531775"/>
              <a:gd name="connsiteY5770" fmla="*/ 1768395 h 2810796"/>
              <a:gd name="connsiteX5771" fmla="*/ 569598 w 3531775"/>
              <a:gd name="connsiteY5771" fmla="*/ 1774777 h 2810796"/>
              <a:gd name="connsiteX5772" fmla="*/ 570455 w 3531775"/>
              <a:gd name="connsiteY5772" fmla="*/ 1771729 h 2810796"/>
              <a:gd name="connsiteX5773" fmla="*/ 569693 w 3531775"/>
              <a:gd name="connsiteY5773" fmla="*/ 1769253 h 2810796"/>
              <a:gd name="connsiteX5774" fmla="*/ 568265 w 3531775"/>
              <a:gd name="connsiteY5774" fmla="*/ 1767253 h 2810796"/>
              <a:gd name="connsiteX5775" fmla="*/ 558263 w 3531775"/>
              <a:gd name="connsiteY5775" fmla="*/ 1780587 h 2810796"/>
              <a:gd name="connsiteX5776" fmla="*/ 552929 w 3531775"/>
              <a:gd name="connsiteY5776" fmla="*/ 1767824 h 2810796"/>
              <a:gd name="connsiteX5777" fmla="*/ 547405 w 3531775"/>
              <a:gd name="connsiteY5777" fmla="*/ 1768205 h 2810796"/>
              <a:gd name="connsiteX5778" fmla="*/ 544166 w 3531775"/>
              <a:gd name="connsiteY5778" fmla="*/ 1765062 h 2810796"/>
              <a:gd name="connsiteX5779" fmla="*/ 542928 w 3531775"/>
              <a:gd name="connsiteY5779" fmla="*/ 1764586 h 2810796"/>
              <a:gd name="connsiteX5780" fmla="*/ 531593 w 3531775"/>
              <a:gd name="connsiteY5780" fmla="*/ 1769538 h 2810796"/>
              <a:gd name="connsiteX5781" fmla="*/ 536165 w 3531775"/>
              <a:gd name="connsiteY5781" fmla="*/ 1765538 h 2810796"/>
              <a:gd name="connsiteX5782" fmla="*/ 539118 w 3531775"/>
              <a:gd name="connsiteY5782" fmla="*/ 1761537 h 2810796"/>
              <a:gd name="connsiteX5783" fmla="*/ 532927 w 3531775"/>
              <a:gd name="connsiteY5783" fmla="*/ 1762300 h 2810796"/>
              <a:gd name="connsiteX5784" fmla="*/ 541118 w 3531775"/>
              <a:gd name="connsiteY5784" fmla="*/ 1757632 h 2810796"/>
              <a:gd name="connsiteX5785" fmla="*/ 542738 w 3531775"/>
              <a:gd name="connsiteY5785" fmla="*/ 1752775 h 2810796"/>
              <a:gd name="connsiteX5786" fmla="*/ 552929 w 3531775"/>
              <a:gd name="connsiteY5786" fmla="*/ 1767824 h 2810796"/>
              <a:gd name="connsiteX5787" fmla="*/ 509876 w 3531775"/>
              <a:gd name="connsiteY5787" fmla="*/ 1803638 h 2810796"/>
              <a:gd name="connsiteX5788" fmla="*/ 526831 w 3531775"/>
              <a:gd name="connsiteY5788" fmla="*/ 1797923 h 2810796"/>
              <a:gd name="connsiteX5789" fmla="*/ 526259 w 3531775"/>
              <a:gd name="connsiteY5789" fmla="*/ 1794399 h 2810796"/>
              <a:gd name="connsiteX5790" fmla="*/ 515877 w 3531775"/>
              <a:gd name="connsiteY5790" fmla="*/ 1796304 h 2810796"/>
              <a:gd name="connsiteX5791" fmla="*/ 520830 w 3531775"/>
              <a:gd name="connsiteY5791" fmla="*/ 1793351 h 2810796"/>
              <a:gd name="connsiteX5792" fmla="*/ 524735 w 3531775"/>
              <a:gd name="connsiteY5792" fmla="*/ 1790112 h 2810796"/>
              <a:gd name="connsiteX5793" fmla="*/ 527879 w 3531775"/>
              <a:gd name="connsiteY5793" fmla="*/ 1786969 h 2810796"/>
              <a:gd name="connsiteX5794" fmla="*/ 520830 w 3531775"/>
              <a:gd name="connsiteY5794" fmla="*/ 1785541 h 2810796"/>
              <a:gd name="connsiteX5795" fmla="*/ 509876 w 3531775"/>
              <a:gd name="connsiteY5795" fmla="*/ 1803638 h 2810796"/>
              <a:gd name="connsiteX5796" fmla="*/ 493589 w 3531775"/>
              <a:gd name="connsiteY5796" fmla="*/ 1794018 h 2810796"/>
              <a:gd name="connsiteX5797" fmla="*/ 505209 w 3531775"/>
              <a:gd name="connsiteY5797" fmla="*/ 1788112 h 2810796"/>
              <a:gd name="connsiteX5798" fmla="*/ 499685 w 3531775"/>
              <a:gd name="connsiteY5798" fmla="*/ 1787922 h 2810796"/>
              <a:gd name="connsiteX5799" fmla="*/ 496827 w 3531775"/>
              <a:gd name="connsiteY5799" fmla="*/ 1784493 h 2810796"/>
              <a:gd name="connsiteX5800" fmla="*/ 486540 w 3531775"/>
              <a:gd name="connsiteY5800" fmla="*/ 1787255 h 2810796"/>
              <a:gd name="connsiteX5801" fmla="*/ 488731 w 3531775"/>
              <a:gd name="connsiteY5801" fmla="*/ 1784112 h 2810796"/>
              <a:gd name="connsiteX5802" fmla="*/ 492160 w 3531775"/>
              <a:gd name="connsiteY5802" fmla="*/ 1780397 h 2810796"/>
              <a:gd name="connsiteX5803" fmla="*/ 485969 w 3531775"/>
              <a:gd name="connsiteY5803" fmla="*/ 1780587 h 2810796"/>
              <a:gd name="connsiteX5804" fmla="*/ 494541 w 3531775"/>
              <a:gd name="connsiteY5804" fmla="*/ 1776873 h 2810796"/>
              <a:gd name="connsiteX5805" fmla="*/ 496922 w 3531775"/>
              <a:gd name="connsiteY5805" fmla="*/ 1772301 h 2810796"/>
              <a:gd name="connsiteX5806" fmla="*/ 493589 w 3531775"/>
              <a:gd name="connsiteY5806" fmla="*/ 1794018 h 2810796"/>
              <a:gd name="connsiteX5807" fmla="*/ 449012 w 3531775"/>
              <a:gd name="connsiteY5807" fmla="*/ 1820116 h 2810796"/>
              <a:gd name="connsiteX5808" fmla="*/ 469300 w 3531775"/>
              <a:gd name="connsiteY5808" fmla="*/ 1814973 h 2810796"/>
              <a:gd name="connsiteX5809" fmla="*/ 467776 w 3531775"/>
              <a:gd name="connsiteY5809" fmla="*/ 1811258 h 2810796"/>
              <a:gd name="connsiteX5810" fmla="*/ 466919 w 3531775"/>
              <a:gd name="connsiteY5810" fmla="*/ 1810496 h 2810796"/>
              <a:gd name="connsiteX5811" fmla="*/ 455012 w 3531775"/>
              <a:gd name="connsiteY5811" fmla="*/ 1812782 h 2810796"/>
              <a:gd name="connsiteX5812" fmla="*/ 460632 w 3531775"/>
              <a:gd name="connsiteY5812" fmla="*/ 1809925 h 2810796"/>
              <a:gd name="connsiteX5813" fmla="*/ 464823 w 3531775"/>
              <a:gd name="connsiteY5813" fmla="*/ 1806686 h 2810796"/>
              <a:gd name="connsiteX5814" fmla="*/ 468157 w 3531775"/>
              <a:gd name="connsiteY5814" fmla="*/ 1803543 h 2810796"/>
              <a:gd name="connsiteX5815" fmla="*/ 449012 w 3531775"/>
              <a:gd name="connsiteY5815" fmla="*/ 1820116 h 2810796"/>
              <a:gd name="connsiteX5816" fmla="*/ 439487 w 3531775"/>
              <a:gd name="connsiteY5816" fmla="*/ 1802590 h 2810796"/>
              <a:gd name="connsiteX5817" fmla="*/ 445202 w 3531775"/>
              <a:gd name="connsiteY5817" fmla="*/ 1796304 h 2810796"/>
              <a:gd name="connsiteX5818" fmla="*/ 440439 w 3531775"/>
              <a:gd name="connsiteY5818" fmla="*/ 1792589 h 2810796"/>
              <a:gd name="connsiteX5819" fmla="*/ 425009 w 3531775"/>
              <a:gd name="connsiteY5819" fmla="*/ 1795446 h 2810796"/>
              <a:gd name="connsiteX5820" fmla="*/ 430247 w 3531775"/>
              <a:gd name="connsiteY5820" fmla="*/ 1791922 h 2810796"/>
              <a:gd name="connsiteX5821" fmla="*/ 433391 w 3531775"/>
              <a:gd name="connsiteY5821" fmla="*/ 1788208 h 2810796"/>
              <a:gd name="connsiteX5822" fmla="*/ 425675 w 3531775"/>
              <a:gd name="connsiteY5822" fmla="*/ 1788112 h 2810796"/>
              <a:gd name="connsiteX5823" fmla="*/ 435391 w 3531775"/>
              <a:gd name="connsiteY5823" fmla="*/ 1784493 h 2810796"/>
              <a:gd name="connsiteX5824" fmla="*/ 437105 w 3531775"/>
              <a:gd name="connsiteY5824" fmla="*/ 1779825 h 2810796"/>
              <a:gd name="connsiteX5825" fmla="*/ 439487 w 3531775"/>
              <a:gd name="connsiteY5825" fmla="*/ 1802590 h 2810796"/>
              <a:gd name="connsiteX5826" fmla="*/ 398053 w 3531775"/>
              <a:gd name="connsiteY5826" fmla="*/ 1826022 h 2810796"/>
              <a:gd name="connsiteX5827" fmla="*/ 415579 w 3531775"/>
              <a:gd name="connsiteY5827" fmla="*/ 1825260 h 2810796"/>
              <a:gd name="connsiteX5828" fmla="*/ 416912 w 3531775"/>
              <a:gd name="connsiteY5828" fmla="*/ 1821736 h 2810796"/>
              <a:gd name="connsiteX5829" fmla="*/ 416817 w 3531775"/>
              <a:gd name="connsiteY5829" fmla="*/ 1820878 h 2810796"/>
              <a:gd name="connsiteX5830" fmla="*/ 407102 w 3531775"/>
              <a:gd name="connsiteY5830" fmla="*/ 1820783 h 2810796"/>
              <a:gd name="connsiteX5831" fmla="*/ 412817 w 3531775"/>
              <a:gd name="connsiteY5831" fmla="*/ 1819259 h 2810796"/>
              <a:gd name="connsiteX5832" fmla="*/ 417770 w 3531775"/>
              <a:gd name="connsiteY5832" fmla="*/ 1817259 h 2810796"/>
              <a:gd name="connsiteX5833" fmla="*/ 422056 w 3531775"/>
              <a:gd name="connsiteY5833" fmla="*/ 1815068 h 2810796"/>
              <a:gd name="connsiteX5834" fmla="*/ 398053 w 3531775"/>
              <a:gd name="connsiteY5834" fmla="*/ 1826022 h 2810796"/>
              <a:gd name="connsiteX5835" fmla="*/ 384146 w 3531775"/>
              <a:gd name="connsiteY5835" fmla="*/ 1815640 h 2810796"/>
              <a:gd name="connsiteX5836" fmla="*/ 388337 w 3531775"/>
              <a:gd name="connsiteY5836" fmla="*/ 1810972 h 2810796"/>
              <a:gd name="connsiteX5837" fmla="*/ 383480 w 3531775"/>
              <a:gd name="connsiteY5837" fmla="*/ 1807734 h 2810796"/>
              <a:gd name="connsiteX5838" fmla="*/ 369859 w 3531775"/>
              <a:gd name="connsiteY5838" fmla="*/ 1809067 h 2810796"/>
              <a:gd name="connsiteX5839" fmla="*/ 373955 w 3531775"/>
              <a:gd name="connsiteY5839" fmla="*/ 1806591 h 2810796"/>
              <a:gd name="connsiteX5840" fmla="*/ 376241 w 3531775"/>
              <a:gd name="connsiteY5840" fmla="*/ 1803733 h 2810796"/>
              <a:gd name="connsiteX5841" fmla="*/ 369287 w 3531775"/>
              <a:gd name="connsiteY5841" fmla="*/ 1803162 h 2810796"/>
              <a:gd name="connsiteX5842" fmla="*/ 377574 w 3531775"/>
              <a:gd name="connsiteY5842" fmla="*/ 1800876 h 2810796"/>
              <a:gd name="connsiteX5843" fmla="*/ 378431 w 3531775"/>
              <a:gd name="connsiteY5843" fmla="*/ 1797161 h 2810796"/>
              <a:gd name="connsiteX5844" fmla="*/ 384146 w 3531775"/>
              <a:gd name="connsiteY5844" fmla="*/ 1815640 h 2810796"/>
              <a:gd name="connsiteX5845" fmla="*/ 336140 w 3531775"/>
              <a:gd name="connsiteY5845" fmla="*/ 1829641 h 2810796"/>
              <a:gd name="connsiteX5846" fmla="*/ 355286 w 3531775"/>
              <a:gd name="connsiteY5846" fmla="*/ 1828879 h 2810796"/>
              <a:gd name="connsiteX5847" fmla="*/ 353762 w 3531775"/>
              <a:gd name="connsiteY5847" fmla="*/ 1825450 h 2810796"/>
              <a:gd name="connsiteX5848" fmla="*/ 341665 w 3531775"/>
              <a:gd name="connsiteY5848" fmla="*/ 1824403 h 2810796"/>
              <a:gd name="connsiteX5849" fmla="*/ 346904 w 3531775"/>
              <a:gd name="connsiteY5849" fmla="*/ 1823069 h 2810796"/>
              <a:gd name="connsiteX5850" fmla="*/ 350904 w 3531775"/>
              <a:gd name="connsiteY5850" fmla="*/ 1821069 h 2810796"/>
              <a:gd name="connsiteX5851" fmla="*/ 354047 w 3531775"/>
              <a:gd name="connsiteY5851" fmla="*/ 1818973 h 2810796"/>
              <a:gd name="connsiteX5852" fmla="*/ 345284 w 3531775"/>
              <a:gd name="connsiteY5852" fmla="*/ 1815735 h 2810796"/>
              <a:gd name="connsiteX5853" fmla="*/ 336140 w 3531775"/>
              <a:gd name="connsiteY5853" fmla="*/ 1829641 h 2810796"/>
              <a:gd name="connsiteX5854" fmla="*/ 325853 w 3531775"/>
              <a:gd name="connsiteY5854" fmla="*/ 1794875 h 2810796"/>
              <a:gd name="connsiteX5855" fmla="*/ 342046 w 3531775"/>
              <a:gd name="connsiteY5855" fmla="*/ 1796685 h 2810796"/>
              <a:gd name="connsiteX5856" fmla="*/ 343760 w 3531775"/>
              <a:gd name="connsiteY5856" fmla="*/ 1793541 h 2810796"/>
              <a:gd name="connsiteX5857" fmla="*/ 343760 w 3531775"/>
              <a:gd name="connsiteY5857" fmla="*/ 1792779 h 2810796"/>
              <a:gd name="connsiteX5858" fmla="*/ 334902 w 3531775"/>
              <a:gd name="connsiteY5858" fmla="*/ 1791160 h 2810796"/>
              <a:gd name="connsiteX5859" fmla="*/ 346808 w 3531775"/>
              <a:gd name="connsiteY5859" fmla="*/ 1790589 h 2810796"/>
              <a:gd name="connsiteX5860" fmla="*/ 345189 w 3531775"/>
              <a:gd name="connsiteY5860" fmla="*/ 1789446 h 2810796"/>
              <a:gd name="connsiteX5861" fmla="*/ 349380 w 3531775"/>
              <a:gd name="connsiteY5861" fmla="*/ 1787922 h 2810796"/>
              <a:gd name="connsiteX5862" fmla="*/ 325853 w 3531775"/>
              <a:gd name="connsiteY5862" fmla="*/ 1794875 h 2810796"/>
              <a:gd name="connsiteX5863" fmla="*/ 300136 w 3531775"/>
              <a:gd name="connsiteY5863" fmla="*/ 1815068 h 2810796"/>
              <a:gd name="connsiteX5864" fmla="*/ 315662 w 3531775"/>
              <a:gd name="connsiteY5864" fmla="*/ 1813639 h 2810796"/>
              <a:gd name="connsiteX5865" fmla="*/ 314423 w 3531775"/>
              <a:gd name="connsiteY5865" fmla="*/ 1809639 h 2810796"/>
              <a:gd name="connsiteX5866" fmla="*/ 313566 w 3531775"/>
              <a:gd name="connsiteY5866" fmla="*/ 1808591 h 2810796"/>
              <a:gd name="connsiteX5867" fmla="*/ 301184 w 3531775"/>
              <a:gd name="connsiteY5867" fmla="*/ 1807162 h 2810796"/>
              <a:gd name="connsiteX5868" fmla="*/ 307184 w 3531775"/>
              <a:gd name="connsiteY5868" fmla="*/ 1806115 h 2810796"/>
              <a:gd name="connsiteX5869" fmla="*/ 311756 w 3531775"/>
              <a:gd name="connsiteY5869" fmla="*/ 1804305 h 2810796"/>
              <a:gd name="connsiteX5870" fmla="*/ 305946 w 3531775"/>
              <a:gd name="connsiteY5870" fmla="*/ 1802114 h 2810796"/>
              <a:gd name="connsiteX5871" fmla="*/ 315376 w 3531775"/>
              <a:gd name="connsiteY5871" fmla="*/ 1802304 h 2810796"/>
              <a:gd name="connsiteX5872" fmla="*/ 319376 w 3531775"/>
              <a:gd name="connsiteY5872" fmla="*/ 1799352 h 2810796"/>
              <a:gd name="connsiteX5873" fmla="*/ 300136 w 3531775"/>
              <a:gd name="connsiteY5873" fmla="*/ 1815068 h 2810796"/>
              <a:gd name="connsiteX5874" fmla="*/ 270989 w 3531775"/>
              <a:gd name="connsiteY5874" fmla="*/ 1824021 h 2810796"/>
              <a:gd name="connsiteX5875" fmla="*/ 288801 w 3531775"/>
              <a:gd name="connsiteY5875" fmla="*/ 1826117 h 2810796"/>
              <a:gd name="connsiteX5876" fmla="*/ 283086 w 3531775"/>
              <a:gd name="connsiteY5876" fmla="*/ 1824212 h 2810796"/>
              <a:gd name="connsiteX5877" fmla="*/ 287944 w 3531775"/>
              <a:gd name="connsiteY5877" fmla="*/ 1822879 h 2810796"/>
              <a:gd name="connsiteX5878" fmla="*/ 276895 w 3531775"/>
              <a:gd name="connsiteY5878" fmla="*/ 1820116 h 2810796"/>
              <a:gd name="connsiteX5879" fmla="*/ 282038 w 3531775"/>
              <a:gd name="connsiteY5879" fmla="*/ 1819735 h 2810796"/>
              <a:gd name="connsiteX5880" fmla="*/ 286039 w 3531775"/>
              <a:gd name="connsiteY5880" fmla="*/ 1818592 h 2810796"/>
              <a:gd name="connsiteX5881" fmla="*/ 281276 w 3531775"/>
              <a:gd name="connsiteY5881" fmla="*/ 1816401 h 2810796"/>
              <a:gd name="connsiteX5882" fmla="*/ 289277 w 3531775"/>
              <a:gd name="connsiteY5882" fmla="*/ 1817068 h 2810796"/>
              <a:gd name="connsiteX5883" fmla="*/ 270989 w 3531775"/>
              <a:gd name="connsiteY5883" fmla="*/ 1824021 h 2810796"/>
              <a:gd name="connsiteX5884" fmla="*/ 246415 w 3531775"/>
              <a:gd name="connsiteY5884" fmla="*/ 1800780 h 2810796"/>
              <a:gd name="connsiteX5885" fmla="*/ 270227 w 3531775"/>
              <a:gd name="connsiteY5885" fmla="*/ 1803543 h 2810796"/>
              <a:gd name="connsiteX5886" fmla="*/ 267275 w 3531775"/>
              <a:gd name="connsiteY5886" fmla="*/ 1798590 h 2810796"/>
              <a:gd name="connsiteX5887" fmla="*/ 251749 w 3531775"/>
              <a:gd name="connsiteY5887" fmla="*/ 1794684 h 2810796"/>
              <a:gd name="connsiteX5888" fmla="*/ 257940 w 3531775"/>
              <a:gd name="connsiteY5888" fmla="*/ 1793922 h 2810796"/>
              <a:gd name="connsiteX5889" fmla="*/ 262417 w 3531775"/>
              <a:gd name="connsiteY5889" fmla="*/ 1792113 h 2810796"/>
              <a:gd name="connsiteX5890" fmla="*/ 265751 w 3531775"/>
              <a:gd name="connsiteY5890" fmla="*/ 1789827 h 2810796"/>
              <a:gd name="connsiteX5891" fmla="*/ 246415 w 3531775"/>
              <a:gd name="connsiteY5891" fmla="*/ 1800780 h 2810796"/>
              <a:gd name="connsiteX5892" fmla="*/ 213268 w 3531775"/>
              <a:gd name="connsiteY5892" fmla="*/ 1806686 h 2810796"/>
              <a:gd name="connsiteX5893" fmla="*/ 228698 w 3531775"/>
              <a:gd name="connsiteY5893" fmla="*/ 1811163 h 2810796"/>
              <a:gd name="connsiteX5894" fmla="*/ 228317 w 3531775"/>
              <a:gd name="connsiteY5894" fmla="*/ 1808305 h 2810796"/>
              <a:gd name="connsiteX5895" fmla="*/ 218983 w 3531775"/>
              <a:gd name="connsiteY5895" fmla="*/ 1804305 h 2810796"/>
              <a:gd name="connsiteX5896" fmla="*/ 223555 w 3531775"/>
              <a:gd name="connsiteY5896" fmla="*/ 1804686 h 2810796"/>
              <a:gd name="connsiteX5897" fmla="*/ 227174 w 3531775"/>
              <a:gd name="connsiteY5897" fmla="*/ 1804305 h 2810796"/>
              <a:gd name="connsiteX5898" fmla="*/ 230127 w 3531775"/>
              <a:gd name="connsiteY5898" fmla="*/ 1803638 h 2810796"/>
              <a:gd name="connsiteX5899" fmla="*/ 213268 w 3531775"/>
              <a:gd name="connsiteY5899" fmla="*/ 1806686 h 2810796"/>
              <a:gd name="connsiteX5900" fmla="*/ 189646 w 3531775"/>
              <a:gd name="connsiteY5900" fmla="*/ 1779825 h 2810796"/>
              <a:gd name="connsiteX5901" fmla="*/ 208505 w 3531775"/>
              <a:gd name="connsiteY5901" fmla="*/ 1789827 h 2810796"/>
              <a:gd name="connsiteX5902" fmla="*/ 204219 w 3531775"/>
              <a:gd name="connsiteY5902" fmla="*/ 1785921 h 2810796"/>
              <a:gd name="connsiteX5903" fmla="*/ 211934 w 3531775"/>
              <a:gd name="connsiteY5903" fmla="*/ 1787255 h 2810796"/>
              <a:gd name="connsiteX5904" fmla="*/ 212315 w 3531775"/>
              <a:gd name="connsiteY5904" fmla="*/ 1786398 h 2810796"/>
              <a:gd name="connsiteX5905" fmla="*/ 202219 w 3531775"/>
              <a:gd name="connsiteY5905" fmla="*/ 1780397 h 2810796"/>
              <a:gd name="connsiteX5906" fmla="*/ 209077 w 3531775"/>
              <a:gd name="connsiteY5906" fmla="*/ 1782492 h 2810796"/>
              <a:gd name="connsiteX5907" fmla="*/ 215459 w 3531775"/>
              <a:gd name="connsiteY5907" fmla="*/ 1783445 h 2810796"/>
              <a:gd name="connsiteX5908" fmla="*/ 212411 w 3531775"/>
              <a:gd name="connsiteY5908" fmla="*/ 1779921 h 2810796"/>
              <a:gd name="connsiteX5909" fmla="*/ 221174 w 3531775"/>
              <a:gd name="connsiteY5909" fmla="*/ 1783826 h 2810796"/>
              <a:gd name="connsiteX5910" fmla="*/ 228222 w 3531775"/>
              <a:gd name="connsiteY5910" fmla="*/ 1783731 h 2810796"/>
              <a:gd name="connsiteX5911" fmla="*/ 189646 w 3531775"/>
              <a:gd name="connsiteY5911" fmla="*/ 1779825 h 2810796"/>
              <a:gd name="connsiteX5912" fmla="*/ 157070 w 3531775"/>
              <a:gd name="connsiteY5912" fmla="*/ 1781445 h 2810796"/>
              <a:gd name="connsiteX5913" fmla="*/ 176216 w 3531775"/>
              <a:gd name="connsiteY5913" fmla="*/ 1791827 h 2810796"/>
              <a:gd name="connsiteX5914" fmla="*/ 175454 w 3531775"/>
              <a:gd name="connsiteY5914" fmla="*/ 1787826 h 2810796"/>
              <a:gd name="connsiteX5915" fmla="*/ 177168 w 3531775"/>
              <a:gd name="connsiteY5915" fmla="*/ 1787445 h 2810796"/>
              <a:gd name="connsiteX5916" fmla="*/ 168500 w 3531775"/>
              <a:gd name="connsiteY5916" fmla="*/ 1782683 h 2810796"/>
              <a:gd name="connsiteX5917" fmla="*/ 171739 w 3531775"/>
              <a:gd name="connsiteY5917" fmla="*/ 1782397 h 2810796"/>
              <a:gd name="connsiteX5918" fmla="*/ 177930 w 3531775"/>
              <a:gd name="connsiteY5918" fmla="*/ 1783731 h 2810796"/>
              <a:gd name="connsiteX5919" fmla="*/ 182502 w 3531775"/>
              <a:gd name="connsiteY5919" fmla="*/ 1783826 h 2810796"/>
              <a:gd name="connsiteX5920" fmla="*/ 157070 w 3531775"/>
              <a:gd name="connsiteY5920" fmla="*/ 1781445 h 2810796"/>
              <a:gd name="connsiteX5921" fmla="*/ 144688 w 3531775"/>
              <a:gd name="connsiteY5921" fmla="*/ 1754108 h 2810796"/>
              <a:gd name="connsiteX5922" fmla="*/ 163357 w 3531775"/>
              <a:gd name="connsiteY5922" fmla="*/ 1765157 h 2810796"/>
              <a:gd name="connsiteX5923" fmla="*/ 157928 w 3531775"/>
              <a:gd name="connsiteY5923" fmla="*/ 1760395 h 2810796"/>
              <a:gd name="connsiteX5924" fmla="*/ 163833 w 3531775"/>
              <a:gd name="connsiteY5924" fmla="*/ 1761252 h 2810796"/>
              <a:gd name="connsiteX5925" fmla="*/ 163452 w 3531775"/>
              <a:gd name="connsiteY5925" fmla="*/ 1760013 h 2810796"/>
              <a:gd name="connsiteX5926" fmla="*/ 154975 w 3531775"/>
              <a:gd name="connsiteY5926" fmla="*/ 1754965 h 2810796"/>
              <a:gd name="connsiteX5927" fmla="*/ 158690 w 3531775"/>
              <a:gd name="connsiteY5927" fmla="*/ 1755061 h 2810796"/>
              <a:gd name="connsiteX5928" fmla="*/ 163547 w 3531775"/>
              <a:gd name="connsiteY5928" fmla="*/ 1755727 h 2810796"/>
              <a:gd name="connsiteX5929" fmla="*/ 167643 w 3531775"/>
              <a:gd name="connsiteY5929" fmla="*/ 1755632 h 2810796"/>
              <a:gd name="connsiteX5930" fmla="*/ 144688 w 3531775"/>
              <a:gd name="connsiteY5930" fmla="*/ 1754108 h 2810796"/>
              <a:gd name="connsiteX5931" fmla="*/ 108493 w 3531775"/>
              <a:gd name="connsiteY5931" fmla="*/ 1742678 h 2810796"/>
              <a:gd name="connsiteX5932" fmla="*/ 121542 w 3531775"/>
              <a:gd name="connsiteY5932" fmla="*/ 1755822 h 2810796"/>
              <a:gd name="connsiteX5933" fmla="*/ 124781 w 3531775"/>
              <a:gd name="connsiteY5933" fmla="*/ 1754870 h 2810796"/>
              <a:gd name="connsiteX5934" fmla="*/ 125257 w 3531775"/>
              <a:gd name="connsiteY5934" fmla="*/ 1754299 h 2810796"/>
              <a:gd name="connsiteX5935" fmla="*/ 118399 w 3531775"/>
              <a:gd name="connsiteY5935" fmla="*/ 1746774 h 2810796"/>
              <a:gd name="connsiteX5936" fmla="*/ 128400 w 3531775"/>
              <a:gd name="connsiteY5936" fmla="*/ 1752965 h 2810796"/>
              <a:gd name="connsiteX5937" fmla="*/ 126686 w 3531775"/>
              <a:gd name="connsiteY5937" fmla="*/ 1749345 h 2810796"/>
              <a:gd name="connsiteX5938" fmla="*/ 138592 w 3531775"/>
              <a:gd name="connsiteY5938" fmla="*/ 1756870 h 2810796"/>
              <a:gd name="connsiteX5939" fmla="*/ 108493 w 3531775"/>
              <a:gd name="connsiteY5939" fmla="*/ 1742678 h 2810796"/>
              <a:gd name="connsiteX5940" fmla="*/ 96682 w 3531775"/>
              <a:gd name="connsiteY5940" fmla="*/ 1710960 h 2810796"/>
              <a:gd name="connsiteX5941" fmla="*/ 114970 w 3531775"/>
              <a:gd name="connsiteY5941" fmla="*/ 1731343 h 2810796"/>
              <a:gd name="connsiteX5942" fmla="*/ 108112 w 3531775"/>
              <a:gd name="connsiteY5942" fmla="*/ 1720390 h 2810796"/>
              <a:gd name="connsiteX5943" fmla="*/ 113636 w 3531775"/>
              <a:gd name="connsiteY5943" fmla="*/ 1722771 h 2810796"/>
              <a:gd name="connsiteX5944" fmla="*/ 104873 w 3531775"/>
              <a:gd name="connsiteY5944" fmla="*/ 1712103 h 2810796"/>
              <a:gd name="connsiteX5945" fmla="*/ 114494 w 3531775"/>
              <a:gd name="connsiteY5945" fmla="*/ 1717437 h 2810796"/>
              <a:gd name="connsiteX5946" fmla="*/ 118494 w 3531775"/>
              <a:gd name="connsiteY5946" fmla="*/ 1718484 h 2810796"/>
              <a:gd name="connsiteX5947" fmla="*/ 96682 w 3531775"/>
              <a:gd name="connsiteY5947" fmla="*/ 1710960 h 2810796"/>
              <a:gd name="connsiteX5948" fmla="*/ 94682 w 3531775"/>
              <a:gd name="connsiteY5948" fmla="*/ 1673526 h 2810796"/>
              <a:gd name="connsiteX5949" fmla="*/ 87728 w 3531775"/>
              <a:gd name="connsiteY5949" fmla="*/ 1692005 h 2810796"/>
              <a:gd name="connsiteX5950" fmla="*/ 84966 w 3531775"/>
              <a:gd name="connsiteY5950" fmla="*/ 1685242 h 2810796"/>
              <a:gd name="connsiteX5951" fmla="*/ 84395 w 3531775"/>
              <a:gd name="connsiteY5951" fmla="*/ 1678575 h 2810796"/>
              <a:gd name="connsiteX5952" fmla="*/ 79251 w 3531775"/>
              <a:gd name="connsiteY5952" fmla="*/ 1669145 h 2810796"/>
              <a:gd name="connsiteX5953" fmla="*/ 86585 w 3531775"/>
              <a:gd name="connsiteY5953" fmla="*/ 1672193 h 2810796"/>
              <a:gd name="connsiteX5954" fmla="*/ 83728 w 3531775"/>
              <a:gd name="connsiteY5954" fmla="*/ 1664954 h 2810796"/>
              <a:gd name="connsiteX5955" fmla="*/ 90205 w 3531775"/>
              <a:gd name="connsiteY5955" fmla="*/ 1673241 h 2810796"/>
              <a:gd name="connsiteX5956" fmla="*/ 94682 w 3531775"/>
              <a:gd name="connsiteY5956" fmla="*/ 1673526 h 2810796"/>
              <a:gd name="connsiteX5957" fmla="*/ 69155 w 3531775"/>
              <a:gd name="connsiteY5957" fmla="*/ 1693720 h 2810796"/>
              <a:gd name="connsiteX5958" fmla="*/ 80489 w 3531775"/>
              <a:gd name="connsiteY5958" fmla="*/ 1708579 h 2810796"/>
              <a:gd name="connsiteX5959" fmla="*/ 81823 w 3531775"/>
              <a:gd name="connsiteY5959" fmla="*/ 1705816 h 2810796"/>
              <a:gd name="connsiteX5960" fmla="*/ 75536 w 3531775"/>
              <a:gd name="connsiteY5960" fmla="*/ 1695815 h 2810796"/>
              <a:gd name="connsiteX5961" fmla="*/ 79442 w 3531775"/>
              <a:gd name="connsiteY5961" fmla="*/ 1699339 h 2810796"/>
              <a:gd name="connsiteX5962" fmla="*/ 82966 w 3531775"/>
              <a:gd name="connsiteY5962" fmla="*/ 1701530 h 2810796"/>
              <a:gd name="connsiteX5963" fmla="*/ 86109 w 3531775"/>
              <a:gd name="connsiteY5963" fmla="*/ 1702959 h 2810796"/>
              <a:gd name="connsiteX5964" fmla="*/ 69155 w 3531775"/>
              <a:gd name="connsiteY5964" fmla="*/ 1693720 h 2810796"/>
              <a:gd name="connsiteX5965" fmla="*/ 69440 w 3531775"/>
              <a:gd name="connsiteY5965" fmla="*/ 1631140 h 2810796"/>
              <a:gd name="connsiteX5966" fmla="*/ 72203 w 3531775"/>
              <a:gd name="connsiteY5966" fmla="*/ 1636284 h 2810796"/>
              <a:gd name="connsiteX5967" fmla="*/ 71155 w 3531775"/>
              <a:gd name="connsiteY5967" fmla="*/ 1625997 h 2810796"/>
              <a:gd name="connsiteX5968" fmla="*/ 74965 w 3531775"/>
              <a:gd name="connsiteY5968" fmla="*/ 1630378 h 2810796"/>
              <a:gd name="connsiteX5969" fmla="*/ 75441 w 3531775"/>
              <a:gd name="connsiteY5969" fmla="*/ 1629521 h 2810796"/>
              <a:gd name="connsiteX5970" fmla="*/ 72584 w 3531775"/>
              <a:gd name="connsiteY5970" fmla="*/ 1621234 h 2810796"/>
              <a:gd name="connsiteX5971" fmla="*/ 75155 w 3531775"/>
              <a:gd name="connsiteY5971" fmla="*/ 1623901 h 2810796"/>
              <a:gd name="connsiteX5972" fmla="*/ 77918 w 3531775"/>
              <a:gd name="connsiteY5972" fmla="*/ 1622472 h 2810796"/>
              <a:gd name="connsiteX5973" fmla="*/ 84966 w 3531775"/>
              <a:gd name="connsiteY5973" fmla="*/ 1633141 h 2810796"/>
              <a:gd name="connsiteX5974" fmla="*/ 71631 w 3531775"/>
              <a:gd name="connsiteY5974" fmla="*/ 1607613 h 2810796"/>
              <a:gd name="connsiteX5975" fmla="*/ 69440 w 3531775"/>
              <a:gd name="connsiteY5975" fmla="*/ 1631140 h 2810796"/>
              <a:gd name="connsiteX5976" fmla="*/ 46390 w 3531775"/>
              <a:gd name="connsiteY5976" fmla="*/ 1660477 h 2810796"/>
              <a:gd name="connsiteX5977" fmla="*/ 53153 w 3531775"/>
              <a:gd name="connsiteY5977" fmla="*/ 1672669 h 2810796"/>
              <a:gd name="connsiteX5978" fmla="*/ 50867 w 3531775"/>
              <a:gd name="connsiteY5978" fmla="*/ 1663430 h 2810796"/>
              <a:gd name="connsiteX5979" fmla="*/ 55058 w 3531775"/>
              <a:gd name="connsiteY5979" fmla="*/ 1665811 h 2810796"/>
              <a:gd name="connsiteX5980" fmla="*/ 51343 w 3531775"/>
              <a:gd name="connsiteY5980" fmla="*/ 1655620 h 2810796"/>
              <a:gd name="connsiteX5981" fmla="*/ 53915 w 3531775"/>
              <a:gd name="connsiteY5981" fmla="*/ 1657525 h 2810796"/>
              <a:gd name="connsiteX5982" fmla="*/ 58487 w 3531775"/>
              <a:gd name="connsiteY5982" fmla="*/ 1665716 h 2810796"/>
              <a:gd name="connsiteX5983" fmla="*/ 56963 w 3531775"/>
              <a:gd name="connsiteY5983" fmla="*/ 1656762 h 2810796"/>
              <a:gd name="connsiteX5984" fmla="*/ 65726 w 3531775"/>
              <a:gd name="connsiteY5984" fmla="*/ 1668669 h 2810796"/>
              <a:gd name="connsiteX5985" fmla="*/ 48485 w 3531775"/>
              <a:gd name="connsiteY5985" fmla="*/ 1640284 h 2810796"/>
              <a:gd name="connsiteX5986" fmla="*/ 46390 w 3531775"/>
              <a:gd name="connsiteY5986" fmla="*/ 1660477 h 2810796"/>
              <a:gd name="connsiteX5987" fmla="*/ 42199 w 3531775"/>
              <a:gd name="connsiteY5987" fmla="*/ 1554083 h 2810796"/>
              <a:gd name="connsiteX5988" fmla="*/ 42770 w 3531775"/>
              <a:gd name="connsiteY5988" fmla="*/ 1543320 h 2810796"/>
              <a:gd name="connsiteX5989" fmla="*/ 44390 w 3531775"/>
              <a:gd name="connsiteY5989" fmla="*/ 1546463 h 2810796"/>
              <a:gd name="connsiteX5990" fmla="*/ 45247 w 3531775"/>
              <a:gd name="connsiteY5990" fmla="*/ 1554274 h 2810796"/>
              <a:gd name="connsiteX5991" fmla="*/ 46009 w 3531775"/>
              <a:gd name="connsiteY5991" fmla="*/ 1550845 h 2810796"/>
              <a:gd name="connsiteX5992" fmla="*/ 47438 w 3531775"/>
              <a:gd name="connsiteY5992" fmla="*/ 1544844 h 2810796"/>
              <a:gd name="connsiteX5993" fmla="*/ 50581 w 3531775"/>
              <a:gd name="connsiteY5993" fmla="*/ 1557988 h 2810796"/>
              <a:gd name="connsiteX5994" fmla="*/ 38865 w 3531775"/>
              <a:gd name="connsiteY5994" fmla="*/ 1534176 h 2810796"/>
              <a:gd name="connsiteX5995" fmla="*/ 37817 w 3531775"/>
              <a:gd name="connsiteY5995" fmla="*/ 1560846 h 2810796"/>
              <a:gd name="connsiteX5996" fmla="*/ 39151 w 3531775"/>
              <a:gd name="connsiteY5996" fmla="*/ 1555607 h 2810796"/>
              <a:gd name="connsiteX5997" fmla="*/ 42199 w 3531775"/>
              <a:gd name="connsiteY5997" fmla="*/ 1554083 h 2810796"/>
              <a:gd name="connsiteX5998" fmla="*/ 26387 w 3531775"/>
              <a:gd name="connsiteY5998" fmla="*/ 1582658 h 2810796"/>
              <a:gd name="connsiteX5999" fmla="*/ 27435 w 3531775"/>
              <a:gd name="connsiteY5999" fmla="*/ 1589040 h 2810796"/>
              <a:gd name="connsiteX6000" fmla="*/ 28769 w 3531775"/>
              <a:gd name="connsiteY6000" fmla="*/ 1585992 h 2810796"/>
              <a:gd name="connsiteX6001" fmla="*/ 31721 w 3531775"/>
              <a:gd name="connsiteY6001" fmla="*/ 1587706 h 2810796"/>
              <a:gd name="connsiteX6002" fmla="*/ 32102 w 3531775"/>
              <a:gd name="connsiteY6002" fmla="*/ 1578753 h 2810796"/>
              <a:gd name="connsiteX6003" fmla="*/ 33722 w 3531775"/>
              <a:gd name="connsiteY6003" fmla="*/ 1583229 h 2810796"/>
              <a:gd name="connsiteX6004" fmla="*/ 35531 w 3531775"/>
              <a:gd name="connsiteY6004" fmla="*/ 1588945 h 2810796"/>
              <a:gd name="connsiteX6005" fmla="*/ 36674 w 3531775"/>
              <a:gd name="connsiteY6005" fmla="*/ 1584944 h 2810796"/>
              <a:gd name="connsiteX6006" fmla="*/ 37436 w 3531775"/>
              <a:gd name="connsiteY6006" fmla="*/ 1593802 h 2810796"/>
              <a:gd name="connsiteX6007" fmla="*/ 40484 w 3531775"/>
              <a:gd name="connsiteY6007" fmla="*/ 1594279 h 2810796"/>
              <a:gd name="connsiteX6008" fmla="*/ 26387 w 3531775"/>
              <a:gd name="connsiteY6008" fmla="*/ 1582658 h 2810796"/>
              <a:gd name="connsiteX6009" fmla="*/ 36579 w 3531775"/>
              <a:gd name="connsiteY6009" fmla="*/ 1503791 h 2810796"/>
              <a:gd name="connsiteX6010" fmla="*/ 28578 w 3531775"/>
              <a:gd name="connsiteY6010" fmla="*/ 1526841 h 2810796"/>
              <a:gd name="connsiteX6011" fmla="*/ 31055 w 3531775"/>
              <a:gd name="connsiteY6011" fmla="*/ 1525699 h 2810796"/>
              <a:gd name="connsiteX6012" fmla="*/ 33150 w 3531775"/>
              <a:gd name="connsiteY6012" fmla="*/ 1514554 h 2810796"/>
              <a:gd name="connsiteX6013" fmla="*/ 33436 w 3531775"/>
              <a:gd name="connsiteY6013" fmla="*/ 1519507 h 2810796"/>
              <a:gd name="connsiteX6014" fmla="*/ 34388 w 3531775"/>
              <a:gd name="connsiteY6014" fmla="*/ 1523317 h 2810796"/>
              <a:gd name="connsiteX6015" fmla="*/ 35531 w 3531775"/>
              <a:gd name="connsiteY6015" fmla="*/ 1526365 h 2810796"/>
              <a:gd name="connsiteX6016" fmla="*/ 36579 w 3531775"/>
              <a:gd name="connsiteY6016" fmla="*/ 1503791 h 2810796"/>
              <a:gd name="connsiteX6017" fmla="*/ 50962 w 3531775"/>
              <a:gd name="connsiteY6017" fmla="*/ 1457404 h 2810796"/>
              <a:gd name="connsiteX6018" fmla="*/ 40389 w 3531775"/>
              <a:gd name="connsiteY6018" fmla="*/ 1470739 h 2810796"/>
              <a:gd name="connsiteX6019" fmla="*/ 41913 w 3531775"/>
              <a:gd name="connsiteY6019" fmla="*/ 1473025 h 2810796"/>
              <a:gd name="connsiteX6020" fmla="*/ 42485 w 3531775"/>
              <a:gd name="connsiteY6020" fmla="*/ 1473120 h 2810796"/>
              <a:gd name="connsiteX6021" fmla="*/ 46295 w 3531775"/>
              <a:gd name="connsiteY6021" fmla="*/ 1464358 h 2810796"/>
              <a:gd name="connsiteX6022" fmla="*/ 44294 w 3531775"/>
              <a:gd name="connsiteY6022" fmla="*/ 1475025 h 2810796"/>
              <a:gd name="connsiteX6023" fmla="*/ 44104 w 3531775"/>
              <a:gd name="connsiteY6023" fmla="*/ 1485122 h 2810796"/>
              <a:gd name="connsiteX6024" fmla="*/ 50962 w 3531775"/>
              <a:gd name="connsiteY6024" fmla="*/ 1457404 h 2810796"/>
              <a:gd name="connsiteX6025" fmla="*/ 54962 w 3531775"/>
              <a:gd name="connsiteY6025" fmla="*/ 1475311 h 2810796"/>
              <a:gd name="connsiteX6026" fmla="*/ 44866 w 3531775"/>
              <a:gd name="connsiteY6026" fmla="*/ 1513602 h 2810796"/>
              <a:gd name="connsiteX6027" fmla="*/ 47152 w 3531775"/>
              <a:gd name="connsiteY6027" fmla="*/ 1506934 h 2810796"/>
              <a:gd name="connsiteX6028" fmla="*/ 50962 w 3531775"/>
              <a:gd name="connsiteY6028" fmla="*/ 1503600 h 2810796"/>
              <a:gd name="connsiteX6029" fmla="*/ 53153 w 3531775"/>
              <a:gd name="connsiteY6029" fmla="*/ 1491408 h 2810796"/>
              <a:gd name="connsiteX6030" fmla="*/ 54581 w 3531775"/>
              <a:gd name="connsiteY6030" fmla="*/ 1494075 h 2810796"/>
              <a:gd name="connsiteX6031" fmla="*/ 58391 w 3531775"/>
              <a:gd name="connsiteY6031" fmla="*/ 1491028 h 2810796"/>
              <a:gd name="connsiteX6032" fmla="*/ 60106 w 3531775"/>
              <a:gd name="connsiteY6032" fmla="*/ 1504362 h 2810796"/>
              <a:gd name="connsiteX6033" fmla="*/ 54962 w 3531775"/>
              <a:gd name="connsiteY6033" fmla="*/ 1475311 h 2810796"/>
              <a:gd name="connsiteX6034" fmla="*/ 56201 w 3531775"/>
              <a:gd name="connsiteY6034" fmla="*/ 1449117 h 2810796"/>
              <a:gd name="connsiteX6035" fmla="*/ 61725 w 3531775"/>
              <a:gd name="connsiteY6035" fmla="*/ 1442355 h 2810796"/>
              <a:gd name="connsiteX6036" fmla="*/ 60201 w 3531775"/>
              <a:gd name="connsiteY6036" fmla="*/ 1449594 h 2810796"/>
              <a:gd name="connsiteX6037" fmla="*/ 60773 w 3531775"/>
              <a:gd name="connsiteY6037" fmla="*/ 1449784 h 2810796"/>
              <a:gd name="connsiteX6038" fmla="*/ 65726 w 3531775"/>
              <a:gd name="connsiteY6038" fmla="*/ 1439592 h 2810796"/>
              <a:gd name="connsiteX6039" fmla="*/ 63725 w 3531775"/>
              <a:gd name="connsiteY6039" fmla="*/ 1446165 h 2810796"/>
              <a:gd name="connsiteX6040" fmla="*/ 62678 w 3531775"/>
              <a:gd name="connsiteY6040" fmla="*/ 1452261 h 2810796"/>
              <a:gd name="connsiteX6041" fmla="*/ 65345 w 3531775"/>
              <a:gd name="connsiteY6041" fmla="*/ 1448927 h 2810796"/>
              <a:gd name="connsiteX6042" fmla="*/ 61820 w 3531775"/>
              <a:gd name="connsiteY6042" fmla="*/ 1464072 h 2810796"/>
              <a:gd name="connsiteX6043" fmla="*/ 71726 w 3531775"/>
              <a:gd name="connsiteY6043" fmla="*/ 1431591 h 2810796"/>
              <a:gd name="connsiteX6044" fmla="*/ 56201 w 3531775"/>
              <a:gd name="connsiteY6044" fmla="*/ 1449117 h 2810796"/>
              <a:gd name="connsiteX6045" fmla="*/ 81347 w 3531775"/>
              <a:gd name="connsiteY6045" fmla="*/ 1391110 h 2810796"/>
              <a:gd name="connsiteX6046" fmla="*/ 61154 w 3531775"/>
              <a:gd name="connsiteY6046" fmla="*/ 1421400 h 2810796"/>
              <a:gd name="connsiteX6047" fmla="*/ 64487 w 3531775"/>
              <a:gd name="connsiteY6047" fmla="*/ 1416542 h 2810796"/>
              <a:gd name="connsiteX6048" fmla="*/ 67916 w 3531775"/>
              <a:gd name="connsiteY6048" fmla="*/ 1413970 h 2810796"/>
              <a:gd name="connsiteX6049" fmla="*/ 70202 w 3531775"/>
              <a:gd name="connsiteY6049" fmla="*/ 1409970 h 2810796"/>
              <a:gd name="connsiteX6050" fmla="*/ 73155 w 3531775"/>
              <a:gd name="connsiteY6050" fmla="*/ 1406160 h 2810796"/>
              <a:gd name="connsiteX6051" fmla="*/ 70679 w 3531775"/>
              <a:gd name="connsiteY6051" fmla="*/ 1413018 h 2810796"/>
              <a:gd name="connsiteX6052" fmla="*/ 76203 w 3531775"/>
              <a:gd name="connsiteY6052" fmla="*/ 1404445 h 2810796"/>
              <a:gd name="connsiteX6053" fmla="*/ 74012 w 3531775"/>
              <a:gd name="connsiteY6053" fmla="*/ 1414161 h 2810796"/>
              <a:gd name="connsiteX6054" fmla="*/ 81347 w 3531775"/>
              <a:gd name="connsiteY6054" fmla="*/ 1391110 h 2810796"/>
              <a:gd name="connsiteX6055" fmla="*/ 82204 w 3531775"/>
              <a:gd name="connsiteY6055" fmla="*/ 1414446 h 2810796"/>
              <a:gd name="connsiteX6056" fmla="*/ 81251 w 3531775"/>
              <a:gd name="connsiteY6056" fmla="*/ 1421495 h 2810796"/>
              <a:gd name="connsiteX6057" fmla="*/ 84109 w 3531775"/>
              <a:gd name="connsiteY6057" fmla="*/ 1419304 h 2810796"/>
              <a:gd name="connsiteX6058" fmla="*/ 88967 w 3531775"/>
              <a:gd name="connsiteY6058" fmla="*/ 1410065 h 2810796"/>
              <a:gd name="connsiteX6059" fmla="*/ 87633 w 3531775"/>
              <a:gd name="connsiteY6059" fmla="*/ 1415208 h 2810796"/>
              <a:gd name="connsiteX6060" fmla="*/ 87157 w 3531775"/>
              <a:gd name="connsiteY6060" fmla="*/ 1419304 h 2810796"/>
              <a:gd name="connsiteX6061" fmla="*/ 90014 w 3531775"/>
              <a:gd name="connsiteY6061" fmla="*/ 1414637 h 2810796"/>
              <a:gd name="connsiteX6062" fmla="*/ 87633 w 3531775"/>
              <a:gd name="connsiteY6062" fmla="*/ 1426448 h 2810796"/>
              <a:gd name="connsiteX6063" fmla="*/ 82204 w 3531775"/>
              <a:gd name="connsiteY6063" fmla="*/ 1414446 h 2810796"/>
              <a:gd name="connsiteX6064" fmla="*/ 89062 w 3531775"/>
              <a:gd name="connsiteY6064" fmla="*/ 1383109 h 2810796"/>
              <a:gd name="connsiteX6065" fmla="*/ 94967 w 3531775"/>
              <a:gd name="connsiteY6065" fmla="*/ 1377204 h 2810796"/>
              <a:gd name="connsiteX6066" fmla="*/ 91919 w 3531775"/>
              <a:gd name="connsiteY6066" fmla="*/ 1383681 h 2810796"/>
              <a:gd name="connsiteX6067" fmla="*/ 92300 w 3531775"/>
              <a:gd name="connsiteY6067" fmla="*/ 1383871 h 2810796"/>
              <a:gd name="connsiteX6068" fmla="*/ 98682 w 3531775"/>
              <a:gd name="connsiteY6068" fmla="*/ 1374727 h 2810796"/>
              <a:gd name="connsiteX6069" fmla="*/ 95444 w 3531775"/>
              <a:gd name="connsiteY6069" fmla="*/ 1380633 h 2810796"/>
              <a:gd name="connsiteX6070" fmla="*/ 93062 w 3531775"/>
              <a:gd name="connsiteY6070" fmla="*/ 1386157 h 2810796"/>
              <a:gd name="connsiteX6071" fmla="*/ 89443 w 3531775"/>
              <a:gd name="connsiteY6071" fmla="*/ 1397111 h 2810796"/>
              <a:gd name="connsiteX6072" fmla="*/ 105064 w 3531775"/>
              <a:gd name="connsiteY6072" fmla="*/ 1367488 h 2810796"/>
              <a:gd name="connsiteX6073" fmla="*/ 89062 w 3531775"/>
              <a:gd name="connsiteY6073" fmla="*/ 1383109 h 2810796"/>
              <a:gd name="connsiteX6074" fmla="*/ 104492 w 3531775"/>
              <a:gd name="connsiteY6074" fmla="*/ 1351200 h 2810796"/>
              <a:gd name="connsiteX6075" fmla="*/ 99635 w 3531775"/>
              <a:gd name="connsiteY6075" fmla="*/ 1357868 h 2810796"/>
              <a:gd name="connsiteX6076" fmla="*/ 99444 w 3531775"/>
              <a:gd name="connsiteY6076" fmla="*/ 1359773 h 2810796"/>
              <a:gd name="connsiteX6077" fmla="*/ 104588 w 3531775"/>
              <a:gd name="connsiteY6077" fmla="*/ 1354249 h 2810796"/>
              <a:gd name="connsiteX6078" fmla="*/ 105826 w 3531775"/>
              <a:gd name="connsiteY6078" fmla="*/ 1353105 h 2810796"/>
              <a:gd name="connsiteX6079" fmla="*/ 99825 w 3531775"/>
              <a:gd name="connsiteY6079" fmla="*/ 1361678 h 2810796"/>
              <a:gd name="connsiteX6080" fmla="*/ 102302 w 3531775"/>
              <a:gd name="connsiteY6080" fmla="*/ 1359487 h 2810796"/>
              <a:gd name="connsiteX6081" fmla="*/ 95444 w 3531775"/>
              <a:gd name="connsiteY6081" fmla="*/ 1370155 h 2810796"/>
              <a:gd name="connsiteX6082" fmla="*/ 108398 w 3531775"/>
              <a:gd name="connsiteY6082" fmla="*/ 1352725 h 2810796"/>
              <a:gd name="connsiteX6083" fmla="*/ 105731 w 3531775"/>
              <a:gd name="connsiteY6083" fmla="*/ 1349772 h 2810796"/>
              <a:gd name="connsiteX6084" fmla="*/ 104492 w 3531775"/>
              <a:gd name="connsiteY6084" fmla="*/ 1351200 h 2810796"/>
              <a:gd name="connsiteX6085" fmla="*/ 77346 w 3531775"/>
              <a:gd name="connsiteY6085" fmla="*/ 1374727 h 2810796"/>
              <a:gd name="connsiteX6086" fmla="*/ 79346 w 3531775"/>
              <a:gd name="connsiteY6086" fmla="*/ 1375489 h 2810796"/>
              <a:gd name="connsiteX6087" fmla="*/ 99158 w 3531775"/>
              <a:gd name="connsiteY6087" fmla="*/ 1344914 h 2810796"/>
              <a:gd name="connsiteX6088" fmla="*/ 98968 w 3531775"/>
              <a:gd name="connsiteY6088" fmla="*/ 1344819 h 2810796"/>
              <a:gd name="connsiteX6089" fmla="*/ 77346 w 3531775"/>
              <a:gd name="connsiteY6089" fmla="*/ 1374727 h 2810796"/>
              <a:gd name="connsiteX6090" fmla="*/ 47723 w 3531775"/>
              <a:gd name="connsiteY6090" fmla="*/ 1419400 h 2810796"/>
              <a:gd name="connsiteX6091" fmla="*/ 50962 w 3531775"/>
              <a:gd name="connsiteY6091" fmla="*/ 1420447 h 2810796"/>
              <a:gd name="connsiteX6092" fmla="*/ 62582 w 3531775"/>
              <a:gd name="connsiteY6092" fmla="*/ 1386062 h 2810796"/>
              <a:gd name="connsiteX6093" fmla="*/ 47723 w 3531775"/>
              <a:gd name="connsiteY6093" fmla="*/ 1419400 h 2810796"/>
              <a:gd name="connsiteX6094" fmla="*/ 24197 w 3531775"/>
              <a:gd name="connsiteY6094" fmla="*/ 1470834 h 2810796"/>
              <a:gd name="connsiteX6095" fmla="*/ 27911 w 3531775"/>
              <a:gd name="connsiteY6095" fmla="*/ 1474740 h 2810796"/>
              <a:gd name="connsiteX6096" fmla="*/ 34865 w 3531775"/>
              <a:gd name="connsiteY6096" fmla="*/ 1431306 h 2810796"/>
              <a:gd name="connsiteX6097" fmla="*/ 34579 w 3531775"/>
              <a:gd name="connsiteY6097" fmla="*/ 1431211 h 2810796"/>
              <a:gd name="connsiteX6098" fmla="*/ 24197 w 3531775"/>
              <a:gd name="connsiteY6098" fmla="*/ 1470834 h 2810796"/>
              <a:gd name="connsiteX6099" fmla="*/ 2223900 w 3531775"/>
              <a:gd name="connsiteY6099" fmla="*/ 2105771 h 2810796"/>
              <a:gd name="connsiteX6100" fmla="*/ 2267620 w 3531775"/>
              <a:gd name="connsiteY6100" fmla="*/ 2103390 h 2810796"/>
              <a:gd name="connsiteX6101" fmla="*/ 2224281 w 3531775"/>
              <a:gd name="connsiteY6101" fmla="*/ 2103295 h 2810796"/>
              <a:gd name="connsiteX6102" fmla="*/ 2223900 w 3531775"/>
              <a:gd name="connsiteY6102" fmla="*/ 2105771 h 2810796"/>
              <a:gd name="connsiteX6103" fmla="*/ 2195325 w 3531775"/>
              <a:gd name="connsiteY6103" fmla="*/ 2082816 h 2810796"/>
              <a:gd name="connsiteX6104" fmla="*/ 2234092 w 3531775"/>
              <a:gd name="connsiteY6104" fmla="*/ 2072338 h 2810796"/>
              <a:gd name="connsiteX6105" fmla="*/ 2195421 w 3531775"/>
              <a:gd name="connsiteY6105" fmla="*/ 2080434 h 2810796"/>
              <a:gd name="connsiteX6106" fmla="*/ 2195325 w 3531775"/>
              <a:gd name="connsiteY6106" fmla="*/ 2082816 h 2810796"/>
              <a:gd name="connsiteX6107" fmla="*/ 2166464 w 3531775"/>
              <a:gd name="connsiteY6107" fmla="*/ 2063290 h 2810796"/>
              <a:gd name="connsiteX6108" fmla="*/ 2202564 w 3531775"/>
              <a:gd name="connsiteY6108" fmla="*/ 2048812 h 2810796"/>
              <a:gd name="connsiteX6109" fmla="*/ 2166464 w 3531775"/>
              <a:gd name="connsiteY6109" fmla="*/ 2061004 h 2810796"/>
              <a:gd name="connsiteX6110" fmla="*/ 2166464 w 3531775"/>
              <a:gd name="connsiteY6110" fmla="*/ 2063290 h 2810796"/>
              <a:gd name="connsiteX6111" fmla="*/ 2145700 w 3531775"/>
              <a:gd name="connsiteY6111" fmla="*/ 2052336 h 2810796"/>
              <a:gd name="connsiteX6112" fmla="*/ 2178561 w 3531775"/>
              <a:gd name="connsiteY6112" fmla="*/ 2033953 h 2810796"/>
              <a:gd name="connsiteX6113" fmla="*/ 2145605 w 3531775"/>
              <a:gd name="connsiteY6113" fmla="*/ 2050145 h 2810796"/>
              <a:gd name="connsiteX6114" fmla="*/ 2145700 w 3531775"/>
              <a:gd name="connsiteY6114" fmla="*/ 2052336 h 2810796"/>
              <a:gd name="connsiteX6115" fmla="*/ 2124364 w 3531775"/>
              <a:gd name="connsiteY6115" fmla="*/ 2044335 h 2810796"/>
              <a:gd name="connsiteX6116" fmla="*/ 2152463 w 3531775"/>
              <a:gd name="connsiteY6116" fmla="*/ 2021189 h 2810796"/>
              <a:gd name="connsiteX6117" fmla="*/ 2123983 w 3531775"/>
              <a:gd name="connsiteY6117" fmla="*/ 2042144 h 2810796"/>
              <a:gd name="connsiteX6118" fmla="*/ 2124364 w 3531775"/>
              <a:gd name="connsiteY6118" fmla="*/ 2044335 h 2810796"/>
              <a:gd name="connsiteX6119" fmla="*/ 2099027 w 3531775"/>
              <a:gd name="connsiteY6119" fmla="*/ 2038048 h 2810796"/>
              <a:gd name="connsiteX6120" fmla="*/ 2122554 w 3531775"/>
              <a:gd name="connsiteY6120" fmla="*/ 2011092 h 2810796"/>
              <a:gd name="connsiteX6121" fmla="*/ 2098456 w 3531775"/>
              <a:gd name="connsiteY6121" fmla="*/ 2035953 h 2810796"/>
              <a:gd name="connsiteX6122" fmla="*/ 2099027 w 3531775"/>
              <a:gd name="connsiteY6122" fmla="*/ 2038048 h 2810796"/>
              <a:gd name="connsiteX6123" fmla="*/ 2071119 w 3531775"/>
              <a:gd name="connsiteY6123" fmla="*/ 2036238 h 2810796"/>
              <a:gd name="connsiteX6124" fmla="*/ 2093503 w 3531775"/>
              <a:gd name="connsiteY6124" fmla="*/ 2008045 h 2810796"/>
              <a:gd name="connsiteX6125" fmla="*/ 2071119 w 3531775"/>
              <a:gd name="connsiteY6125" fmla="*/ 2035191 h 2810796"/>
              <a:gd name="connsiteX6126" fmla="*/ 2071119 w 3531775"/>
              <a:gd name="connsiteY6126" fmla="*/ 2036238 h 2810796"/>
              <a:gd name="connsiteX6127" fmla="*/ 2053022 w 3531775"/>
              <a:gd name="connsiteY6127" fmla="*/ 2038143 h 2810796"/>
              <a:gd name="connsiteX6128" fmla="*/ 2057022 w 3531775"/>
              <a:gd name="connsiteY6128" fmla="*/ 2037762 h 2810796"/>
              <a:gd name="connsiteX6129" fmla="*/ 2059975 w 3531775"/>
              <a:gd name="connsiteY6129" fmla="*/ 2025761 h 2810796"/>
              <a:gd name="connsiteX6130" fmla="*/ 2059880 w 3531775"/>
              <a:gd name="connsiteY6130" fmla="*/ 2006711 h 2810796"/>
              <a:gd name="connsiteX6131" fmla="*/ 2055212 w 3531775"/>
              <a:gd name="connsiteY6131" fmla="*/ 2028047 h 2810796"/>
              <a:gd name="connsiteX6132" fmla="*/ 2052641 w 3531775"/>
              <a:gd name="connsiteY6132" fmla="*/ 2037191 h 2810796"/>
              <a:gd name="connsiteX6133" fmla="*/ 2053022 w 3531775"/>
              <a:gd name="connsiteY6133" fmla="*/ 2038143 h 2810796"/>
              <a:gd name="connsiteX6134" fmla="*/ 2027876 w 3531775"/>
              <a:gd name="connsiteY6134" fmla="*/ 2046430 h 2810796"/>
              <a:gd name="connsiteX6135" fmla="*/ 2035305 w 3531775"/>
              <a:gd name="connsiteY6135" fmla="*/ 2012140 h 2810796"/>
              <a:gd name="connsiteX6136" fmla="*/ 2027495 w 3531775"/>
              <a:gd name="connsiteY6136" fmla="*/ 2045478 h 2810796"/>
              <a:gd name="connsiteX6137" fmla="*/ 2027876 w 3531775"/>
              <a:gd name="connsiteY6137" fmla="*/ 2046430 h 2810796"/>
              <a:gd name="connsiteX6138" fmla="*/ 2003873 w 3531775"/>
              <a:gd name="connsiteY6138" fmla="*/ 2060051 h 2810796"/>
              <a:gd name="connsiteX6139" fmla="*/ 2008635 w 3531775"/>
              <a:gd name="connsiteY6139" fmla="*/ 2024618 h 2810796"/>
              <a:gd name="connsiteX6140" fmla="*/ 2003301 w 3531775"/>
              <a:gd name="connsiteY6140" fmla="*/ 2059289 h 2810796"/>
              <a:gd name="connsiteX6141" fmla="*/ 2003873 w 3531775"/>
              <a:gd name="connsiteY6141" fmla="*/ 2060051 h 2810796"/>
              <a:gd name="connsiteX6142" fmla="*/ 1980155 w 3531775"/>
              <a:gd name="connsiteY6142" fmla="*/ 2045097 h 2810796"/>
              <a:gd name="connsiteX6143" fmla="*/ 1980917 w 3531775"/>
              <a:gd name="connsiteY6143" fmla="*/ 2076815 h 2810796"/>
              <a:gd name="connsiteX6144" fmla="*/ 1983108 w 3531775"/>
              <a:gd name="connsiteY6144" fmla="*/ 2077387 h 2810796"/>
              <a:gd name="connsiteX6145" fmla="*/ 1979012 w 3531775"/>
              <a:gd name="connsiteY6145" fmla="*/ 2041477 h 2810796"/>
              <a:gd name="connsiteX6146" fmla="*/ 1980155 w 3531775"/>
              <a:gd name="connsiteY6146" fmla="*/ 2045097 h 2810796"/>
              <a:gd name="connsiteX6147" fmla="*/ 1954629 w 3531775"/>
              <a:gd name="connsiteY6147" fmla="*/ 2067576 h 2810796"/>
              <a:gd name="connsiteX6148" fmla="*/ 1957010 w 3531775"/>
              <a:gd name="connsiteY6148" fmla="*/ 2100913 h 2810796"/>
              <a:gd name="connsiteX6149" fmla="*/ 1959296 w 3531775"/>
              <a:gd name="connsiteY6149" fmla="*/ 2101199 h 2810796"/>
              <a:gd name="connsiteX6150" fmla="*/ 1953104 w 3531775"/>
              <a:gd name="connsiteY6150" fmla="*/ 2063956 h 2810796"/>
              <a:gd name="connsiteX6151" fmla="*/ 1954629 w 3531775"/>
              <a:gd name="connsiteY6151" fmla="*/ 2067576 h 2810796"/>
              <a:gd name="connsiteX6152" fmla="*/ 1928435 w 3531775"/>
              <a:gd name="connsiteY6152" fmla="*/ 2097294 h 2810796"/>
              <a:gd name="connsiteX6153" fmla="*/ 1932721 w 3531775"/>
              <a:gd name="connsiteY6153" fmla="*/ 2132346 h 2810796"/>
              <a:gd name="connsiteX6154" fmla="*/ 1938626 w 3531775"/>
              <a:gd name="connsiteY6154" fmla="*/ 2125964 h 2810796"/>
              <a:gd name="connsiteX6155" fmla="*/ 1926815 w 3531775"/>
              <a:gd name="connsiteY6155" fmla="*/ 2093865 h 2810796"/>
              <a:gd name="connsiteX6156" fmla="*/ 1928435 w 3531775"/>
              <a:gd name="connsiteY6156" fmla="*/ 2097294 h 2810796"/>
              <a:gd name="connsiteX6157" fmla="*/ 1908242 w 3531775"/>
              <a:gd name="connsiteY6157" fmla="*/ 2125107 h 2810796"/>
              <a:gd name="connsiteX6158" fmla="*/ 1914242 w 3531775"/>
              <a:gd name="connsiteY6158" fmla="*/ 2160635 h 2810796"/>
              <a:gd name="connsiteX6159" fmla="*/ 1919958 w 3531775"/>
              <a:gd name="connsiteY6159" fmla="*/ 2153587 h 2810796"/>
              <a:gd name="connsiteX6160" fmla="*/ 1906337 w 3531775"/>
              <a:gd name="connsiteY6160" fmla="*/ 2121773 h 2810796"/>
              <a:gd name="connsiteX6161" fmla="*/ 1908242 w 3531775"/>
              <a:gd name="connsiteY6161" fmla="*/ 2125107 h 2810796"/>
              <a:gd name="connsiteX6162" fmla="*/ 1884905 w 3531775"/>
              <a:gd name="connsiteY6162" fmla="*/ 2161588 h 2810796"/>
              <a:gd name="connsiteX6163" fmla="*/ 1890906 w 3531775"/>
              <a:gd name="connsiteY6163" fmla="*/ 2198830 h 2810796"/>
              <a:gd name="connsiteX6164" fmla="*/ 1893383 w 3531775"/>
              <a:gd name="connsiteY6164" fmla="*/ 2198354 h 2810796"/>
              <a:gd name="connsiteX6165" fmla="*/ 1883000 w 3531775"/>
              <a:gd name="connsiteY6165" fmla="*/ 2158159 h 2810796"/>
              <a:gd name="connsiteX6166" fmla="*/ 1884905 w 3531775"/>
              <a:gd name="connsiteY6166" fmla="*/ 2161588 h 2810796"/>
              <a:gd name="connsiteX6167" fmla="*/ 1864141 w 3531775"/>
              <a:gd name="connsiteY6167" fmla="*/ 2200640 h 2810796"/>
              <a:gd name="connsiteX6168" fmla="*/ 1867570 w 3531775"/>
              <a:gd name="connsiteY6168" fmla="*/ 2241788 h 2810796"/>
              <a:gd name="connsiteX6169" fmla="*/ 1870046 w 3531775"/>
              <a:gd name="connsiteY6169" fmla="*/ 2241217 h 2810796"/>
              <a:gd name="connsiteX6170" fmla="*/ 1862426 w 3531775"/>
              <a:gd name="connsiteY6170" fmla="*/ 2196735 h 2810796"/>
              <a:gd name="connsiteX6171" fmla="*/ 1864141 w 3531775"/>
              <a:gd name="connsiteY6171" fmla="*/ 2200640 h 2810796"/>
              <a:gd name="connsiteX6172" fmla="*/ 1838709 w 3531775"/>
              <a:gd name="connsiteY6172" fmla="*/ 2244550 h 2810796"/>
              <a:gd name="connsiteX6173" fmla="*/ 1844996 w 3531775"/>
              <a:gd name="connsiteY6173" fmla="*/ 2283508 h 2810796"/>
              <a:gd name="connsiteX6174" fmla="*/ 1850996 w 3531775"/>
              <a:gd name="connsiteY6174" fmla="*/ 2274649 h 2810796"/>
              <a:gd name="connsiteX6175" fmla="*/ 1836614 w 3531775"/>
              <a:gd name="connsiteY6175" fmla="*/ 2241217 h 2810796"/>
              <a:gd name="connsiteX6176" fmla="*/ 1838709 w 3531775"/>
              <a:gd name="connsiteY6176" fmla="*/ 2244550 h 2810796"/>
              <a:gd name="connsiteX6177" fmla="*/ 1814992 w 3531775"/>
              <a:gd name="connsiteY6177" fmla="*/ 2288556 h 2810796"/>
              <a:gd name="connsiteX6178" fmla="*/ 1819278 w 3531775"/>
              <a:gd name="connsiteY6178" fmla="*/ 2329609 h 2810796"/>
              <a:gd name="connsiteX6179" fmla="*/ 1821850 w 3531775"/>
              <a:gd name="connsiteY6179" fmla="*/ 2328751 h 2810796"/>
              <a:gd name="connsiteX6180" fmla="*/ 1813087 w 3531775"/>
              <a:gd name="connsiteY6180" fmla="*/ 2285032 h 2810796"/>
              <a:gd name="connsiteX6181" fmla="*/ 1814992 w 3531775"/>
              <a:gd name="connsiteY6181" fmla="*/ 2288556 h 2810796"/>
              <a:gd name="connsiteX6182" fmla="*/ 1795370 w 3531775"/>
              <a:gd name="connsiteY6182" fmla="*/ 2361517 h 2810796"/>
              <a:gd name="connsiteX6183" fmla="*/ 1790608 w 3531775"/>
              <a:gd name="connsiteY6183" fmla="*/ 2379139 h 2810796"/>
              <a:gd name="connsiteX6184" fmla="*/ 1793180 w 3531775"/>
              <a:gd name="connsiteY6184" fmla="*/ 2378472 h 2810796"/>
              <a:gd name="connsiteX6185" fmla="*/ 1790322 w 3531775"/>
              <a:gd name="connsiteY6185" fmla="*/ 2329323 h 2810796"/>
              <a:gd name="connsiteX6186" fmla="*/ 1795370 w 3531775"/>
              <a:gd name="connsiteY6186" fmla="*/ 2361517 h 2810796"/>
              <a:gd name="connsiteX6187" fmla="*/ 1760699 w 3531775"/>
              <a:gd name="connsiteY6187" fmla="*/ 2382377 h 2810796"/>
              <a:gd name="connsiteX6188" fmla="*/ 1759842 w 3531775"/>
              <a:gd name="connsiteY6188" fmla="*/ 2425811 h 2810796"/>
              <a:gd name="connsiteX6189" fmla="*/ 1767748 w 3531775"/>
              <a:gd name="connsiteY6189" fmla="*/ 2416096 h 2810796"/>
              <a:gd name="connsiteX6190" fmla="*/ 1758985 w 3531775"/>
              <a:gd name="connsiteY6190" fmla="*/ 2378758 h 2810796"/>
              <a:gd name="connsiteX6191" fmla="*/ 1760699 w 3531775"/>
              <a:gd name="connsiteY6191" fmla="*/ 2382377 h 2810796"/>
              <a:gd name="connsiteX6192" fmla="*/ 1723552 w 3531775"/>
              <a:gd name="connsiteY6192" fmla="*/ 2473817 h 2810796"/>
              <a:gd name="connsiteX6193" fmla="*/ 1726981 w 3531775"/>
              <a:gd name="connsiteY6193" fmla="*/ 2425430 h 2810796"/>
              <a:gd name="connsiteX6194" fmla="*/ 1722790 w 3531775"/>
              <a:gd name="connsiteY6194" fmla="*/ 2473245 h 2810796"/>
              <a:gd name="connsiteX6195" fmla="*/ 1723552 w 3531775"/>
              <a:gd name="connsiteY6195" fmla="*/ 2473817 h 2810796"/>
              <a:gd name="connsiteX6196" fmla="*/ 1688881 w 3531775"/>
              <a:gd name="connsiteY6196" fmla="*/ 2511726 h 2810796"/>
              <a:gd name="connsiteX6197" fmla="*/ 1699930 w 3531775"/>
              <a:gd name="connsiteY6197" fmla="*/ 2459720 h 2810796"/>
              <a:gd name="connsiteX6198" fmla="*/ 1688214 w 3531775"/>
              <a:gd name="connsiteY6198" fmla="*/ 2511155 h 2810796"/>
              <a:gd name="connsiteX6199" fmla="*/ 1688881 w 3531775"/>
              <a:gd name="connsiteY6199" fmla="*/ 2511726 h 2810796"/>
              <a:gd name="connsiteX6200" fmla="*/ 1645923 w 3531775"/>
              <a:gd name="connsiteY6200" fmla="*/ 2549255 h 2810796"/>
              <a:gd name="connsiteX6201" fmla="*/ 1662973 w 3531775"/>
              <a:gd name="connsiteY6201" fmla="*/ 2499249 h 2810796"/>
              <a:gd name="connsiteX6202" fmla="*/ 1645256 w 3531775"/>
              <a:gd name="connsiteY6202" fmla="*/ 2548588 h 2810796"/>
              <a:gd name="connsiteX6203" fmla="*/ 1645923 w 3531775"/>
              <a:gd name="connsiteY6203" fmla="*/ 2549255 h 2810796"/>
              <a:gd name="connsiteX6204" fmla="*/ 1585154 w 3531775"/>
              <a:gd name="connsiteY6204" fmla="*/ 2587260 h 2810796"/>
              <a:gd name="connsiteX6205" fmla="*/ 1605251 w 3531775"/>
              <a:gd name="connsiteY6205" fmla="*/ 2575163 h 2810796"/>
              <a:gd name="connsiteX6206" fmla="*/ 1612205 w 3531775"/>
              <a:gd name="connsiteY6206" fmla="*/ 2539825 h 2810796"/>
              <a:gd name="connsiteX6207" fmla="*/ 1584582 w 3531775"/>
              <a:gd name="connsiteY6207" fmla="*/ 2586498 h 2810796"/>
              <a:gd name="connsiteX6208" fmla="*/ 1585154 w 3531775"/>
              <a:gd name="connsiteY6208" fmla="*/ 2587260 h 2810796"/>
              <a:gd name="connsiteX6209" fmla="*/ 1515907 w 3531775"/>
              <a:gd name="connsiteY6209" fmla="*/ 2616120 h 2810796"/>
              <a:gd name="connsiteX6210" fmla="*/ 1557817 w 3531775"/>
              <a:gd name="connsiteY6210" fmla="*/ 2572591 h 2810796"/>
              <a:gd name="connsiteX6211" fmla="*/ 1515621 w 3531775"/>
              <a:gd name="connsiteY6211" fmla="*/ 2615168 h 2810796"/>
              <a:gd name="connsiteX6212" fmla="*/ 1515907 w 3531775"/>
              <a:gd name="connsiteY6212" fmla="*/ 2616120 h 2810796"/>
              <a:gd name="connsiteX6213" fmla="*/ 1446946 w 3531775"/>
              <a:gd name="connsiteY6213" fmla="*/ 2630122 h 2810796"/>
              <a:gd name="connsiteX6214" fmla="*/ 1489237 w 3531775"/>
              <a:gd name="connsiteY6214" fmla="*/ 2595451 h 2810796"/>
              <a:gd name="connsiteX6215" fmla="*/ 1446755 w 3531775"/>
              <a:gd name="connsiteY6215" fmla="*/ 2629265 h 2810796"/>
              <a:gd name="connsiteX6216" fmla="*/ 1446946 w 3531775"/>
              <a:gd name="connsiteY6216" fmla="*/ 2630122 h 2810796"/>
              <a:gd name="connsiteX6217" fmla="*/ 1373032 w 3531775"/>
              <a:gd name="connsiteY6217" fmla="*/ 2631456 h 2810796"/>
              <a:gd name="connsiteX6218" fmla="*/ 1421800 w 3531775"/>
              <a:gd name="connsiteY6218" fmla="*/ 2605357 h 2810796"/>
              <a:gd name="connsiteX6219" fmla="*/ 1370651 w 3531775"/>
              <a:gd name="connsiteY6219" fmla="*/ 2629456 h 2810796"/>
              <a:gd name="connsiteX6220" fmla="*/ 1373032 w 3531775"/>
              <a:gd name="connsiteY6220" fmla="*/ 2631456 h 2810796"/>
              <a:gd name="connsiteX6221" fmla="*/ 1294165 w 3531775"/>
              <a:gd name="connsiteY6221" fmla="*/ 2615549 h 2810796"/>
              <a:gd name="connsiteX6222" fmla="*/ 1354649 w 3531775"/>
              <a:gd name="connsiteY6222" fmla="*/ 2603548 h 2810796"/>
              <a:gd name="connsiteX6223" fmla="*/ 1292260 w 3531775"/>
              <a:gd name="connsiteY6223" fmla="*/ 2613073 h 2810796"/>
              <a:gd name="connsiteX6224" fmla="*/ 1294165 w 3531775"/>
              <a:gd name="connsiteY6224" fmla="*/ 2615549 h 2810796"/>
              <a:gd name="connsiteX6225" fmla="*/ 1226156 w 3531775"/>
              <a:gd name="connsiteY6225" fmla="*/ 2583831 h 2810796"/>
              <a:gd name="connsiteX6226" fmla="*/ 1281211 w 3531775"/>
              <a:gd name="connsiteY6226" fmla="*/ 2581640 h 2810796"/>
              <a:gd name="connsiteX6227" fmla="*/ 1224728 w 3531775"/>
              <a:gd name="connsiteY6227" fmla="*/ 2580973 h 2810796"/>
              <a:gd name="connsiteX6228" fmla="*/ 1226156 w 3531775"/>
              <a:gd name="connsiteY6228" fmla="*/ 2583831 h 2810796"/>
              <a:gd name="connsiteX6229" fmla="*/ 1164053 w 3531775"/>
              <a:gd name="connsiteY6229" fmla="*/ 2534872 h 2810796"/>
              <a:gd name="connsiteX6230" fmla="*/ 1218822 w 3531775"/>
              <a:gd name="connsiteY6230" fmla="*/ 2546683 h 2810796"/>
              <a:gd name="connsiteX6231" fmla="*/ 1163387 w 3531775"/>
              <a:gd name="connsiteY6231" fmla="*/ 2531824 h 2810796"/>
              <a:gd name="connsiteX6232" fmla="*/ 1164053 w 3531775"/>
              <a:gd name="connsiteY6232" fmla="*/ 2534872 h 2810796"/>
              <a:gd name="connsiteX6233" fmla="*/ 1198343 w 3531775"/>
              <a:gd name="connsiteY6233" fmla="*/ 1695148 h 2810796"/>
              <a:gd name="connsiteX6234" fmla="*/ 1201296 w 3531775"/>
              <a:gd name="connsiteY6234" fmla="*/ 1694672 h 2810796"/>
              <a:gd name="connsiteX6235" fmla="*/ 1178627 w 3531775"/>
              <a:gd name="connsiteY6235" fmla="*/ 1671526 h 2810796"/>
              <a:gd name="connsiteX6236" fmla="*/ 1177293 w 3531775"/>
              <a:gd name="connsiteY6236" fmla="*/ 1672955 h 2810796"/>
              <a:gd name="connsiteX6237" fmla="*/ 1198343 w 3531775"/>
              <a:gd name="connsiteY6237" fmla="*/ 1695148 h 2810796"/>
              <a:gd name="connsiteX6238" fmla="*/ 1193200 w 3531775"/>
              <a:gd name="connsiteY6238" fmla="*/ 1735915 h 2810796"/>
              <a:gd name="connsiteX6239" fmla="*/ 1196248 w 3531775"/>
              <a:gd name="connsiteY6239" fmla="*/ 1736391 h 2810796"/>
              <a:gd name="connsiteX6240" fmla="*/ 1178627 w 3531775"/>
              <a:gd name="connsiteY6240" fmla="*/ 1704007 h 2810796"/>
              <a:gd name="connsiteX6241" fmla="*/ 1177007 w 3531775"/>
              <a:gd name="connsiteY6241" fmla="*/ 1704959 h 2810796"/>
              <a:gd name="connsiteX6242" fmla="*/ 1193200 w 3531775"/>
              <a:gd name="connsiteY6242" fmla="*/ 1735915 h 2810796"/>
              <a:gd name="connsiteX6243" fmla="*/ 1114333 w 3531775"/>
              <a:gd name="connsiteY6243" fmla="*/ 2472865 h 2810796"/>
              <a:gd name="connsiteX6244" fmla="*/ 1163863 w 3531775"/>
              <a:gd name="connsiteY6244" fmla="*/ 2495915 h 2810796"/>
              <a:gd name="connsiteX6245" fmla="*/ 1114428 w 3531775"/>
              <a:gd name="connsiteY6245" fmla="*/ 2469912 h 2810796"/>
              <a:gd name="connsiteX6246" fmla="*/ 1114333 w 3531775"/>
              <a:gd name="connsiteY6246" fmla="*/ 2472865 h 2810796"/>
              <a:gd name="connsiteX6247" fmla="*/ 1086520 w 3531775"/>
              <a:gd name="connsiteY6247" fmla="*/ 2420477 h 2810796"/>
              <a:gd name="connsiteX6248" fmla="*/ 1130049 w 3531775"/>
              <a:gd name="connsiteY6248" fmla="*/ 2448290 h 2810796"/>
              <a:gd name="connsiteX6249" fmla="*/ 1087091 w 3531775"/>
              <a:gd name="connsiteY6249" fmla="*/ 2417620 h 2810796"/>
              <a:gd name="connsiteX6250" fmla="*/ 1086520 w 3531775"/>
              <a:gd name="connsiteY6250" fmla="*/ 2420477 h 2810796"/>
              <a:gd name="connsiteX6251" fmla="*/ 1064612 w 3531775"/>
              <a:gd name="connsiteY6251" fmla="*/ 2354374 h 2810796"/>
              <a:gd name="connsiteX6252" fmla="*/ 1102046 w 3531775"/>
              <a:gd name="connsiteY6252" fmla="*/ 2388378 h 2810796"/>
              <a:gd name="connsiteX6253" fmla="*/ 1065660 w 3531775"/>
              <a:gd name="connsiteY6253" fmla="*/ 2351802 h 2810796"/>
              <a:gd name="connsiteX6254" fmla="*/ 1064612 w 3531775"/>
              <a:gd name="connsiteY6254" fmla="*/ 2354374 h 2810796"/>
              <a:gd name="connsiteX6255" fmla="*/ 1052039 w 3531775"/>
              <a:gd name="connsiteY6255" fmla="*/ 2287508 h 2810796"/>
              <a:gd name="connsiteX6256" fmla="*/ 1084234 w 3531775"/>
              <a:gd name="connsiteY6256" fmla="*/ 2330656 h 2810796"/>
              <a:gd name="connsiteX6257" fmla="*/ 1053563 w 3531775"/>
              <a:gd name="connsiteY6257" fmla="*/ 2285222 h 2810796"/>
              <a:gd name="connsiteX6258" fmla="*/ 1052039 w 3531775"/>
              <a:gd name="connsiteY6258" fmla="*/ 2287508 h 2810796"/>
              <a:gd name="connsiteX6259" fmla="*/ 1051087 w 3531775"/>
              <a:gd name="connsiteY6259" fmla="*/ 2225024 h 2810796"/>
              <a:gd name="connsiteX6260" fmla="*/ 1050896 w 3531775"/>
              <a:gd name="connsiteY6260" fmla="*/ 2223500 h 2810796"/>
              <a:gd name="connsiteX6261" fmla="*/ 1049277 w 3531775"/>
              <a:gd name="connsiteY6261" fmla="*/ 2225881 h 2810796"/>
              <a:gd name="connsiteX6262" fmla="*/ 1076138 w 3531775"/>
              <a:gd name="connsiteY6262" fmla="*/ 2264934 h 2810796"/>
              <a:gd name="connsiteX6263" fmla="*/ 1051087 w 3531775"/>
              <a:gd name="connsiteY6263" fmla="*/ 2225024 h 2810796"/>
              <a:gd name="connsiteX6264" fmla="*/ 1056992 w 3531775"/>
              <a:gd name="connsiteY6264" fmla="*/ 2172922 h 2810796"/>
              <a:gd name="connsiteX6265" fmla="*/ 1055754 w 3531775"/>
              <a:gd name="connsiteY6265" fmla="*/ 2160730 h 2810796"/>
              <a:gd name="connsiteX6266" fmla="*/ 1053849 w 3531775"/>
              <a:gd name="connsiteY6266" fmla="*/ 2162730 h 2810796"/>
              <a:gd name="connsiteX6267" fmla="*/ 1075661 w 3531775"/>
              <a:gd name="connsiteY6267" fmla="*/ 2204641 h 2810796"/>
              <a:gd name="connsiteX6268" fmla="*/ 1056992 w 3531775"/>
              <a:gd name="connsiteY6268" fmla="*/ 2172922 h 2810796"/>
              <a:gd name="connsiteX6269" fmla="*/ 1065851 w 3531775"/>
              <a:gd name="connsiteY6269" fmla="*/ 2101009 h 2810796"/>
              <a:gd name="connsiteX6270" fmla="*/ 1066041 w 3531775"/>
              <a:gd name="connsiteY6270" fmla="*/ 2099580 h 2810796"/>
              <a:gd name="connsiteX6271" fmla="*/ 1064041 w 3531775"/>
              <a:gd name="connsiteY6271" fmla="*/ 2101104 h 2810796"/>
              <a:gd name="connsiteX6272" fmla="*/ 1080043 w 3531775"/>
              <a:gd name="connsiteY6272" fmla="*/ 2148348 h 2810796"/>
              <a:gd name="connsiteX6273" fmla="*/ 1065851 w 3531775"/>
              <a:gd name="connsiteY6273" fmla="*/ 2101009 h 2810796"/>
              <a:gd name="connsiteX6274" fmla="*/ 1086520 w 3531775"/>
              <a:gd name="connsiteY6274" fmla="*/ 2080530 h 2810796"/>
              <a:gd name="connsiteX6275" fmla="*/ 1079376 w 3531775"/>
              <a:gd name="connsiteY6275" fmla="*/ 2046907 h 2810796"/>
              <a:gd name="connsiteX6276" fmla="*/ 1077281 w 3531775"/>
              <a:gd name="connsiteY6276" fmla="*/ 2048526 h 2810796"/>
              <a:gd name="connsiteX6277" fmla="*/ 1092806 w 3531775"/>
              <a:gd name="connsiteY6277" fmla="*/ 2089007 h 2810796"/>
              <a:gd name="connsiteX6278" fmla="*/ 1086520 w 3531775"/>
              <a:gd name="connsiteY6278" fmla="*/ 2080530 h 2810796"/>
              <a:gd name="connsiteX6279" fmla="*/ 1095664 w 3531775"/>
              <a:gd name="connsiteY6279" fmla="*/ 1995567 h 2810796"/>
              <a:gd name="connsiteX6280" fmla="*/ 1095854 w 3531775"/>
              <a:gd name="connsiteY6280" fmla="*/ 1994329 h 2810796"/>
              <a:gd name="connsiteX6281" fmla="*/ 1093759 w 3531775"/>
              <a:gd name="connsiteY6281" fmla="*/ 1995662 h 2810796"/>
              <a:gd name="connsiteX6282" fmla="*/ 1106999 w 3531775"/>
              <a:gd name="connsiteY6282" fmla="*/ 2036620 h 2810796"/>
              <a:gd name="connsiteX6283" fmla="*/ 1095664 w 3531775"/>
              <a:gd name="connsiteY6283" fmla="*/ 1995567 h 2810796"/>
              <a:gd name="connsiteX6284" fmla="*/ 1108427 w 3531775"/>
              <a:gd name="connsiteY6284" fmla="*/ 1957848 h 2810796"/>
              <a:gd name="connsiteX6285" fmla="*/ 1108618 w 3531775"/>
              <a:gd name="connsiteY6285" fmla="*/ 1956609 h 2810796"/>
              <a:gd name="connsiteX6286" fmla="*/ 1106522 w 3531775"/>
              <a:gd name="connsiteY6286" fmla="*/ 1957848 h 2810796"/>
              <a:gd name="connsiteX6287" fmla="*/ 1119000 w 3531775"/>
              <a:gd name="connsiteY6287" fmla="*/ 1998043 h 2810796"/>
              <a:gd name="connsiteX6288" fmla="*/ 1108427 w 3531775"/>
              <a:gd name="connsiteY6288" fmla="*/ 1957848 h 2810796"/>
              <a:gd name="connsiteX6289" fmla="*/ 1130811 w 3531775"/>
              <a:gd name="connsiteY6289" fmla="*/ 1954038 h 2810796"/>
              <a:gd name="connsiteX6290" fmla="*/ 1122143 w 3531775"/>
              <a:gd name="connsiteY6290" fmla="*/ 1917557 h 2810796"/>
              <a:gd name="connsiteX6291" fmla="*/ 1120048 w 3531775"/>
              <a:gd name="connsiteY6291" fmla="*/ 1918795 h 2810796"/>
              <a:gd name="connsiteX6292" fmla="*/ 1132811 w 3531775"/>
              <a:gd name="connsiteY6292" fmla="*/ 1956895 h 2810796"/>
              <a:gd name="connsiteX6293" fmla="*/ 1130811 w 3531775"/>
              <a:gd name="connsiteY6293" fmla="*/ 1954038 h 2810796"/>
              <a:gd name="connsiteX6294" fmla="*/ 1140527 w 3531775"/>
              <a:gd name="connsiteY6294" fmla="*/ 1893935 h 2810796"/>
              <a:gd name="connsiteX6295" fmla="*/ 1138717 w 3531775"/>
              <a:gd name="connsiteY6295" fmla="*/ 1871266 h 2810796"/>
              <a:gd name="connsiteX6296" fmla="*/ 1136717 w 3531775"/>
              <a:gd name="connsiteY6296" fmla="*/ 1872408 h 2810796"/>
              <a:gd name="connsiteX6297" fmla="*/ 1149290 w 3531775"/>
              <a:gd name="connsiteY6297" fmla="*/ 1910223 h 2810796"/>
              <a:gd name="connsiteX6298" fmla="*/ 1140527 w 3531775"/>
              <a:gd name="connsiteY6298" fmla="*/ 1893935 h 2810796"/>
              <a:gd name="connsiteX6299" fmla="*/ 1155671 w 3531775"/>
              <a:gd name="connsiteY6299" fmla="*/ 1850787 h 2810796"/>
              <a:gd name="connsiteX6300" fmla="*/ 1153290 w 3531775"/>
              <a:gd name="connsiteY6300" fmla="*/ 1825450 h 2810796"/>
              <a:gd name="connsiteX6301" fmla="*/ 1151290 w 3531775"/>
              <a:gd name="connsiteY6301" fmla="*/ 1826498 h 2810796"/>
              <a:gd name="connsiteX6302" fmla="*/ 1162910 w 3531775"/>
              <a:gd name="connsiteY6302" fmla="*/ 1866408 h 2810796"/>
              <a:gd name="connsiteX6303" fmla="*/ 1155671 w 3531775"/>
              <a:gd name="connsiteY6303" fmla="*/ 1850787 h 2810796"/>
              <a:gd name="connsiteX6304" fmla="*/ 1167197 w 3531775"/>
              <a:gd name="connsiteY6304" fmla="*/ 1801162 h 2810796"/>
              <a:gd name="connsiteX6305" fmla="*/ 1164815 w 3531775"/>
              <a:gd name="connsiteY6305" fmla="*/ 1784969 h 2810796"/>
              <a:gd name="connsiteX6306" fmla="*/ 1161672 w 3531775"/>
              <a:gd name="connsiteY6306" fmla="*/ 1793541 h 2810796"/>
              <a:gd name="connsiteX6307" fmla="*/ 1178912 w 3531775"/>
              <a:gd name="connsiteY6307" fmla="*/ 1819259 h 2810796"/>
              <a:gd name="connsiteX6308" fmla="*/ 1167197 w 3531775"/>
              <a:gd name="connsiteY6308" fmla="*/ 1801162 h 2810796"/>
              <a:gd name="connsiteX6309" fmla="*/ 1173102 w 3531775"/>
              <a:gd name="connsiteY6309" fmla="*/ 1743821 h 2810796"/>
              <a:gd name="connsiteX6310" fmla="*/ 1189961 w 3531775"/>
              <a:gd name="connsiteY6310" fmla="*/ 1776682 h 2810796"/>
              <a:gd name="connsiteX6311" fmla="*/ 1173864 w 3531775"/>
              <a:gd name="connsiteY6311" fmla="*/ 1743916 h 2810796"/>
              <a:gd name="connsiteX6312" fmla="*/ 1173102 w 3531775"/>
              <a:gd name="connsiteY6312" fmla="*/ 1743821 h 2810796"/>
              <a:gd name="connsiteX6313" fmla="*/ 1172626 w 3531775"/>
              <a:gd name="connsiteY6313" fmla="*/ 1638284 h 2810796"/>
              <a:gd name="connsiteX6314" fmla="*/ 1199391 w 3531775"/>
              <a:gd name="connsiteY6314" fmla="*/ 1657525 h 2810796"/>
              <a:gd name="connsiteX6315" fmla="*/ 1173864 w 3531775"/>
              <a:gd name="connsiteY6315" fmla="*/ 1636760 h 2810796"/>
              <a:gd name="connsiteX6316" fmla="*/ 1172626 w 3531775"/>
              <a:gd name="connsiteY6316" fmla="*/ 1638284 h 2810796"/>
              <a:gd name="connsiteX6317" fmla="*/ 1162434 w 3531775"/>
              <a:gd name="connsiteY6317" fmla="*/ 1604280 h 2810796"/>
              <a:gd name="connsiteX6318" fmla="*/ 1191390 w 3531775"/>
              <a:gd name="connsiteY6318" fmla="*/ 1618758 h 2810796"/>
              <a:gd name="connsiteX6319" fmla="*/ 1163387 w 3531775"/>
              <a:gd name="connsiteY6319" fmla="*/ 1602661 h 2810796"/>
              <a:gd name="connsiteX6320" fmla="*/ 1162434 w 3531775"/>
              <a:gd name="connsiteY6320" fmla="*/ 1604280 h 2810796"/>
              <a:gd name="connsiteX6321" fmla="*/ 1151195 w 3531775"/>
              <a:gd name="connsiteY6321" fmla="*/ 1580753 h 2810796"/>
              <a:gd name="connsiteX6322" fmla="*/ 1181008 w 3531775"/>
              <a:gd name="connsiteY6322" fmla="*/ 1589516 h 2810796"/>
              <a:gd name="connsiteX6323" fmla="*/ 1151861 w 3531775"/>
              <a:gd name="connsiteY6323" fmla="*/ 1579038 h 2810796"/>
              <a:gd name="connsiteX6324" fmla="*/ 1151195 w 3531775"/>
              <a:gd name="connsiteY6324" fmla="*/ 1580753 h 2810796"/>
              <a:gd name="connsiteX6325" fmla="*/ 1134812 w 3531775"/>
              <a:gd name="connsiteY6325" fmla="*/ 1556274 h 2810796"/>
              <a:gd name="connsiteX6326" fmla="*/ 1164625 w 3531775"/>
              <a:gd name="connsiteY6326" fmla="*/ 1558750 h 2810796"/>
              <a:gd name="connsiteX6327" fmla="*/ 1135193 w 3531775"/>
              <a:gd name="connsiteY6327" fmla="*/ 1554654 h 2810796"/>
              <a:gd name="connsiteX6328" fmla="*/ 1134812 w 3531775"/>
              <a:gd name="connsiteY6328" fmla="*/ 1556274 h 2810796"/>
              <a:gd name="connsiteX6329" fmla="*/ 1115666 w 3531775"/>
              <a:gd name="connsiteY6329" fmla="*/ 1538748 h 2810796"/>
              <a:gd name="connsiteX6330" fmla="*/ 1144527 w 3531775"/>
              <a:gd name="connsiteY6330" fmla="*/ 1535319 h 2810796"/>
              <a:gd name="connsiteX6331" fmla="*/ 1115857 w 3531775"/>
              <a:gd name="connsiteY6331" fmla="*/ 1537129 h 2810796"/>
              <a:gd name="connsiteX6332" fmla="*/ 1115666 w 3531775"/>
              <a:gd name="connsiteY6332" fmla="*/ 1538748 h 2810796"/>
              <a:gd name="connsiteX6333" fmla="*/ 1097188 w 3531775"/>
              <a:gd name="connsiteY6333" fmla="*/ 1528556 h 2810796"/>
              <a:gd name="connsiteX6334" fmla="*/ 1120524 w 3531775"/>
              <a:gd name="connsiteY6334" fmla="*/ 1515126 h 2810796"/>
              <a:gd name="connsiteX6335" fmla="*/ 1096902 w 3531775"/>
              <a:gd name="connsiteY6335" fmla="*/ 1526937 h 2810796"/>
              <a:gd name="connsiteX6336" fmla="*/ 1097188 w 3531775"/>
              <a:gd name="connsiteY6336" fmla="*/ 1528556 h 2810796"/>
              <a:gd name="connsiteX6337" fmla="*/ 1075661 w 3531775"/>
              <a:gd name="connsiteY6337" fmla="*/ 1524079 h 2810796"/>
              <a:gd name="connsiteX6338" fmla="*/ 1085853 w 3531775"/>
              <a:gd name="connsiteY6338" fmla="*/ 1524460 h 2810796"/>
              <a:gd name="connsiteX6339" fmla="*/ 1094140 w 3531775"/>
              <a:gd name="connsiteY6339" fmla="*/ 1518650 h 2810796"/>
              <a:gd name="connsiteX6340" fmla="*/ 1097378 w 3531775"/>
              <a:gd name="connsiteY6340" fmla="*/ 1505220 h 2810796"/>
              <a:gd name="connsiteX6341" fmla="*/ 1075566 w 3531775"/>
              <a:gd name="connsiteY6341" fmla="*/ 1523317 h 2810796"/>
              <a:gd name="connsiteX6342" fmla="*/ 1075661 w 3531775"/>
              <a:gd name="connsiteY6342" fmla="*/ 1524079 h 2810796"/>
              <a:gd name="connsiteX6343" fmla="*/ 1043276 w 3531775"/>
              <a:gd name="connsiteY6343" fmla="*/ 1525603 h 2810796"/>
              <a:gd name="connsiteX6344" fmla="*/ 1067470 w 3531775"/>
              <a:gd name="connsiteY6344" fmla="*/ 1503886 h 2810796"/>
              <a:gd name="connsiteX6345" fmla="*/ 1043181 w 3531775"/>
              <a:gd name="connsiteY6345" fmla="*/ 1524937 h 2810796"/>
              <a:gd name="connsiteX6346" fmla="*/ 1043276 w 3531775"/>
              <a:gd name="connsiteY6346" fmla="*/ 1525603 h 2810796"/>
              <a:gd name="connsiteX6347" fmla="*/ 1012130 w 3531775"/>
              <a:gd name="connsiteY6347" fmla="*/ 1532366 h 2810796"/>
              <a:gd name="connsiteX6348" fmla="*/ 1029751 w 3531775"/>
              <a:gd name="connsiteY6348" fmla="*/ 1506363 h 2810796"/>
              <a:gd name="connsiteX6349" fmla="*/ 1011844 w 3531775"/>
              <a:gd name="connsiteY6349" fmla="*/ 1531699 h 2810796"/>
              <a:gd name="connsiteX6350" fmla="*/ 1012130 w 3531775"/>
              <a:gd name="connsiteY6350" fmla="*/ 1532366 h 2810796"/>
              <a:gd name="connsiteX6351" fmla="*/ 977363 w 3531775"/>
              <a:gd name="connsiteY6351" fmla="*/ 1545320 h 2810796"/>
              <a:gd name="connsiteX6352" fmla="*/ 994032 w 3531775"/>
              <a:gd name="connsiteY6352" fmla="*/ 1516174 h 2810796"/>
              <a:gd name="connsiteX6353" fmla="*/ 976982 w 3531775"/>
              <a:gd name="connsiteY6353" fmla="*/ 1544653 h 2810796"/>
              <a:gd name="connsiteX6354" fmla="*/ 977363 w 3531775"/>
              <a:gd name="connsiteY6354" fmla="*/ 1545320 h 2810796"/>
              <a:gd name="connsiteX6355" fmla="*/ 950312 w 3531775"/>
              <a:gd name="connsiteY6355" fmla="*/ 1559036 h 2810796"/>
              <a:gd name="connsiteX6356" fmla="*/ 965933 w 3531775"/>
              <a:gd name="connsiteY6356" fmla="*/ 1527984 h 2810796"/>
              <a:gd name="connsiteX6357" fmla="*/ 949931 w 3531775"/>
              <a:gd name="connsiteY6357" fmla="*/ 1558465 h 2810796"/>
              <a:gd name="connsiteX6358" fmla="*/ 950312 w 3531775"/>
              <a:gd name="connsiteY6358" fmla="*/ 1559036 h 2810796"/>
              <a:gd name="connsiteX6359" fmla="*/ 920785 w 3531775"/>
              <a:gd name="connsiteY6359" fmla="*/ 1577133 h 2810796"/>
              <a:gd name="connsiteX6360" fmla="*/ 934501 w 3531775"/>
              <a:gd name="connsiteY6360" fmla="*/ 1544653 h 2810796"/>
              <a:gd name="connsiteX6361" fmla="*/ 920309 w 3531775"/>
              <a:gd name="connsiteY6361" fmla="*/ 1576657 h 2810796"/>
              <a:gd name="connsiteX6362" fmla="*/ 920785 w 3531775"/>
              <a:gd name="connsiteY6362" fmla="*/ 1577133 h 2810796"/>
              <a:gd name="connsiteX6363" fmla="*/ 883256 w 3531775"/>
              <a:gd name="connsiteY6363" fmla="*/ 1602470 h 2810796"/>
              <a:gd name="connsiteX6364" fmla="*/ 897449 w 3531775"/>
              <a:gd name="connsiteY6364" fmla="*/ 1568085 h 2810796"/>
              <a:gd name="connsiteX6365" fmla="*/ 882875 w 3531775"/>
              <a:gd name="connsiteY6365" fmla="*/ 1601994 h 2810796"/>
              <a:gd name="connsiteX6366" fmla="*/ 883256 w 3531775"/>
              <a:gd name="connsiteY6366" fmla="*/ 1602470 h 2810796"/>
              <a:gd name="connsiteX6367" fmla="*/ 844204 w 3531775"/>
              <a:gd name="connsiteY6367" fmla="*/ 1632093 h 2810796"/>
              <a:gd name="connsiteX6368" fmla="*/ 862111 w 3531775"/>
              <a:gd name="connsiteY6368" fmla="*/ 1594564 h 2810796"/>
              <a:gd name="connsiteX6369" fmla="*/ 843728 w 3531775"/>
              <a:gd name="connsiteY6369" fmla="*/ 1631521 h 2810796"/>
              <a:gd name="connsiteX6370" fmla="*/ 844204 w 3531775"/>
              <a:gd name="connsiteY6370" fmla="*/ 1632093 h 2810796"/>
              <a:gd name="connsiteX6371" fmla="*/ 807247 w 3531775"/>
              <a:gd name="connsiteY6371" fmla="*/ 1660858 h 2810796"/>
              <a:gd name="connsiteX6372" fmla="*/ 820868 w 3531775"/>
              <a:gd name="connsiteY6372" fmla="*/ 1625044 h 2810796"/>
              <a:gd name="connsiteX6373" fmla="*/ 806771 w 3531775"/>
              <a:gd name="connsiteY6373" fmla="*/ 1660382 h 2810796"/>
              <a:gd name="connsiteX6374" fmla="*/ 807247 w 3531775"/>
              <a:gd name="connsiteY6374" fmla="*/ 1660858 h 2810796"/>
              <a:gd name="connsiteX6375" fmla="*/ 766289 w 3531775"/>
              <a:gd name="connsiteY6375" fmla="*/ 1692291 h 2810796"/>
              <a:gd name="connsiteX6376" fmla="*/ 782291 w 3531775"/>
              <a:gd name="connsiteY6376" fmla="*/ 1655429 h 2810796"/>
              <a:gd name="connsiteX6377" fmla="*/ 765813 w 3531775"/>
              <a:gd name="connsiteY6377" fmla="*/ 1691815 h 2810796"/>
              <a:gd name="connsiteX6378" fmla="*/ 766289 w 3531775"/>
              <a:gd name="connsiteY6378" fmla="*/ 1692291 h 2810796"/>
              <a:gd name="connsiteX6379" fmla="*/ 721903 w 3531775"/>
              <a:gd name="connsiteY6379" fmla="*/ 1725152 h 2810796"/>
              <a:gd name="connsiteX6380" fmla="*/ 744477 w 3531775"/>
              <a:gd name="connsiteY6380" fmla="*/ 1686100 h 2810796"/>
              <a:gd name="connsiteX6381" fmla="*/ 721522 w 3531775"/>
              <a:gd name="connsiteY6381" fmla="*/ 1724580 h 2810796"/>
              <a:gd name="connsiteX6382" fmla="*/ 721903 w 3531775"/>
              <a:gd name="connsiteY6382" fmla="*/ 1725152 h 2810796"/>
              <a:gd name="connsiteX6383" fmla="*/ 677612 w 3531775"/>
              <a:gd name="connsiteY6383" fmla="*/ 1754394 h 2810796"/>
              <a:gd name="connsiteX6384" fmla="*/ 698090 w 3531775"/>
              <a:gd name="connsiteY6384" fmla="*/ 1718484 h 2810796"/>
              <a:gd name="connsiteX6385" fmla="*/ 677135 w 3531775"/>
              <a:gd name="connsiteY6385" fmla="*/ 1753917 h 2810796"/>
              <a:gd name="connsiteX6386" fmla="*/ 677612 w 3531775"/>
              <a:gd name="connsiteY6386" fmla="*/ 1754394 h 2810796"/>
              <a:gd name="connsiteX6387" fmla="*/ 634844 w 3531775"/>
              <a:gd name="connsiteY6387" fmla="*/ 1779159 h 2810796"/>
              <a:gd name="connsiteX6388" fmla="*/ 642750 w 3531775"/>
              <a:gd name="connsiteY6388" fmla="*/ 1774396 h 2810796"/>
              <a:gd name="connsiteX6389" fmla="*/ 642369 w 3531775"/>
              <a:gd name="connsiteY6389" fmla="*/ 1773253 h 2810796"/>
              <a:gd name="connsiteX6390" fmla="*/ 652275 w 3531775"/>
              <a:gd name="connsiteY6390" fmla="*/ 1747631 h 2810796"/>
              <a:gd name="connsiteX6391" fmla="*/ 640274 w 3531775"/>
              <a:gd name="connsiteY6391" fmla="*/ 1769538 h 2810796"/>
              <a:gd name="connsiteX6392" fmla="*/ 641512 w 3531775"/>
              <a:gd name="connsiteY6392" fmla="*/ 1772301 h 2810796"/>
              <a:gd name="connsiteX6393" fmla="*/ 634559 w 3531775"/>
              <a:gd name="connsiteY6393" fmla="*/ 1778683 h 2810796"/>
              <a:gd name="connsiteX6394" fmla="*/ 634844 w 3531775"/>
              <a:gd name="connsiteY6394" fmla="*/ 1779159 h 2810796"/>
              <a:gd name="connsiteX6395" fmla="*/ 581028 w 3531775"/>
              <a:gd name="connsiteY6395" fmla="*/ 1809067 h 2810796"/>
              <a:gd name="connsiteX6396" fmla="*/ 607698 w 3531775"/>
              <a:gd name="connsiteY6396" fmla="*/ 1774491 h 2810796"/>
              <a:gd name="connsiteX6397" fmla="*/ 580742 w 3531775"/>
              <a:gd name="connsiteY6397" fmla="*/ 1808591 h 2810796"/>
              <a:gd name="connsiteX6398" fmla="*/ 581028 w 3531775"/>
              <a:gd name="connsiteY6398" fmla="*/ 1809067 h 2810796"/>
              <a:gd name="connsiteX6399" fmla="*/ 537023 w 3531775"/>
              <a:gd name="connsiteY6399" fmla="*/ 1828212 h 2810796"/>
              <a:gd name="connsiteX6400" fmla="*/ 565407 w 3531775"/>
              <a:gd name="connsiteY6400" fmla="*/ 1796685 h 2810796"/>
              <a:gd name="connsiteX6401" fmla="*/ 536737 w 3531775"/>
              <a:gd name="connsiteY6401" fmla="*/ 1827736 h 2810796"/>
              <a:gd name="connsiteX6402" fmla="*/ 537023 w 3531775"/>
              <a:gd name="connsiteY6402" fmla="*/ 1828212 h 2810796"/>
              <a:gd name="connsiteX6403" fmla="*/ 480063 w 3531775"/>
              <a:gd name="connsiteY6403" fmla="*/ 1846120 h 2810796"/>
              <a:gd name="connsiteX6404" fmla="*/ 513305 w 3531775"/>
              <a:gd name="connsiteY6404" fmla="*/ 1817925 h 2810796"/>
              <a:gd name="connsiteX6405" fmla="*/ 479873 w 3531775"/>
              <a:gd name="connsiteY6405" fmla="*/ 1845548 h 2810796"/>
              <a:gd name="connsiteX6406" fmla="*/ 480063 w 3531775"/>
              <a:gd name="connsiteY6406" fmla="*/ 1846120 h 2810796"/>
              <a:gd name="connsiteX6407" fmla="*/ 419770 w 3531775"/>
              <a:gd name="connsiteY6407" fmla="*/ 1858121 h 2810796"/>
              <a:gd name="connsiteX6408" fmla="*/ 461394 w 3531775"/>
              <a:gd name="connsiteY6408" fmla="*/ 1833928 h 2810796"/>
              <a:gd name="connsiteX6409" fmla="*/ 419675 w 3531775"/>
              <a:gd name="connsiteY6409" fmla="*/ 1857550 h 2810796"/>
              <a:gd name="connsiteX6410" fmla="*/ 419770 w 3531775"/>
              <a:gd name="connsiteY6410" fmla="*/ 1858121 h 2810796"/>
              <a:gd name="connsiteX6411" fmla="*/ 363287 w 3531775"/>
              <a:gd name="connsiteY6411" fmla="*/ 1862121 h 2810796"/>
              <a:gd name="connsiteX6412" fmla="*/ 401101 w 3531775"/>
              <a:gd name="connsiteY6412" fmla="*/ 1843167 h 2810796"/>
              <a:gd name="connsiteX6413" fmla="*/ 363191 w 3531775"/>
              <a:gd name="connsiteY6413" fmla="*/ 1861645 h 2810796"/>
              <a:gd name="connsiteX6414" fmla="*/ 363287 w 3531775"/>
              <a:gd name="connsiteY6414" fmla="*/ 1862121 h 2810796"/>
              <a:gd name="connsiteX6415" fmla="*/ 17434 w 3531775"/>
              <a:gd name="connsiteY6415" fmla="*/ 1527889 h 2810796"/>
              <a:gd name="connsiteX6416" fmla="*/ 13624 w 3531775"/>
              <a:gd name="connsiteY6416" fmla="*/ 1486741 h 2810796"/>
              <a:gd name="connsiteX6417" fmla="*/ 17434 w 3531775"/>
              <a:gd name="connsiteY6417" fmla="*/ 1527889 h 2810796"/>
              <a:gd name="connsiteX6418" fmla="*/ 302803 w 3531775"/>
              <a:gd name="connsiteY6418" fmla="*/ 1858692 h 2810796"/>
              <a:gd name="connsiteX6419" fmla="*/ 344332 w 3531775"/>
              <a:gd name="connsiteY6419" fmla="*/ 1845358 h 2810796"/>
              <a:gd name="connsiteX6420" fmla="*/ 302803 w 3531775"/>
              <a:gd name="connsiteY6420" fmla="*/ 1858121 h 2810796"/>
              <a:gd name="connsiteX6421" fmla="*/ 302803 w 3531775"/>
              <a:gd name="connsiteY6421" fmla="*/ 1858692 h 2810796"/>
              <a:gd name="connsiteX6422" fmla="*/ 242891 w 3531775"/>
              <a:gd name="connsiteY6422" fmla="*/ 1847929 h 2810796"/>
              <a:gd name="connsiteX6423" fmla="*/ 289468 w 3531775"/>
              <a:gd name="connsiteY6423" fmla="*/ 1841547 h 2810796"/>
              <a:gd name="connsiteX6424" fmla="*/ 241271 w 3531775"/>
              <a:gd name="connsiteY6424" fmla="*/ 1846405 h 2810796"/>
              <a:gd name="connsiteX6425" fmla="*/ 242891 w 3531775"/>
              <a:gd name="connsiteY6425" fmla="*/ 1847929 h 2810796"/>
              <a:gd name="connsiteX6426" fmla="*/ 187455 w 3531775"/>
              <a:gd name="connsiteY6426" fmla="*/ 1828593 h 2810796"/>
              <a:gd name="connsiteX6427" fmla="*/ 228794 w 3531775"/>
              <a:gd name="connsiteY6427" fmla="*/ 1826879 h 2810796"/>
              <a:gd name="connsiteX6428" fmla="*/ 185836 w 3531775"/>
              <a:gd name="connsiteY6428" fmla="*/ 1826784 h 2810796"/>
              <a:gd name="connsiteX6429" fmla="*/ 187455 w 3531775"/>
              <a:gd name="connsiteY6429" fmla="*/ 1828593 h 2810796"/>
              <a:gd name="connsiteX6430" fmla="*/ 132020 w 3531775"/>
              <a:gd name="connsiteY6430" fmla="*/ 1797923 h 2810796"/>
              <a:gd name="connsiteX6431" fmla="*/ 174596 w 3531775"/>
              <a:gd name="connsiteY6431" fmla="*/ 1805067 h 2810796"/>
              <a:gd name="connsiteX6432" fmla="*/ 130781 w 3531775"/>
              <a:gd name="connsiteY6432" fmla="*/ 1795923 h 2810796"/>
              <a:gd name="connsiteX6433" fmla="*/ 132020 w 3531775"/>
              <a:gd name="connsiteY6433" fmla="*/ 1797923 h 2810796"/>
              <a:gd name="connsiteX6434" fmla="*/ 94110 w 3531775"/>
              <a:gd name="connsiteY6434" fmla="*/ 1767729 h 2810796"/>
              <a:gd name="connsiteX6435" fmla="*/ 135449 w 3531775"/>
              <a:gd name="connsiteY6435" fmla="*/ 1781635 h 2810796"/>
              <a:gd name="connsiteX6436" fmla="*/ 93158 w 3531775"/>
              <a:gd name="connsiteY6436" fmla="*/ 1765538 h 2810796"/>
              <a:gd name="connsiteX6437" fmla="*/ 94110 w 3531775"/>
              <a:gd name="connsiteY6437" fmla="*/ 1767729 h 2810796"/>
              <a:gd name="connsiteX6438" fmla="*/ 58487 w 3531775"/>
              <a:gd name="connsiteY6438" fmla="*/ 1728581 h 2810796"/>
              <a:gd name="connsiteX6439" fmla="*/ 95920 w 3531775"/>
              <a:gd name="connsiteY6439" fmla="*/ 1748965 h 2810796"/>
              <a:gd name="connsiteX6440" fmla="*/ 57915 w 3531775"/>
              <a:gd name="connsiteY6440" fmla="*/ 1726200 h 2810796"/>
              <a:gd name="connsiteX6441" fmla="*/ 58487 w 3531775"/>
              <a:gd name="connsiteY6441" fmla="*/ 1728581 h 2810796"/>
              <a:gd name="connsiteX6442" fmla="*/ 25625 w 3531775"/>
              <a:gd name="connsiteY6442" fmla="*/ 1671621 h 2810796"/>
              <a:gd name="connsiteX6443" fmla="*/ 57725 w 3531775"/>
              <a:gd name="connsiteY6443" fmla="*/ 1701720 h 2810796"/>
              <a:gd name="connsiteX6444" fmla="*/ 25625 w 3531775"/>
              <a:gd name="connsiteY6444" fmla="*/ 1669240 h 2810796"/>
              <a:gd name="connsiteX6445" fmla="*/ 25625 w 3531775"/>
              <a:gd name="connsiteY6445" fmla="*/ 1671621 h 2810796"/>
              <a:gd name="connsiteX6446" fmla="*/ 6385 w 3531775"/>
              <a:gd name="connsiteY6446" fmla="*/ 1607709 h 2810796"/>
              <a:gd name="connsiteX6447" fmla="*/ 31055 w 3531775"/>
              <a:gd name="connsiteY6447" fmla="*/ 1649428 h 2810796"/>
              <a:gd name="connsiteX6448" fmla="*/ 6956 w 3531775"/>
              <a:gd name="connsiteY6448" fmla="*/ 1605518 h 2810796"/>
              <a:gd name="connsiteX6449" fmla="*/ 6480 w 3531775"/>
              <a:gd name="connsiteY6449" fmla="*/ 1605613 h 2810796"/>
              <a:gd name="connsiteX6450" fmla="*/ 6385 w 3531775"/>
              <a:gd name="connsiteY6450" fmla="*/ 1607709 h 2810796"/>
              <a:gd name="connsiteX6451" fmla="*/ 2861 w 3531775"/>
              <a:gd name="connsiteY6451" fmla="*/ 1559131 h 2810796"/>
              <a:gd name="connsiteX6452" fmla="*/ 17148 w 3531775"/>
              <a:gd name="connsiteY6452" fmla="*/ 1586087 h 2810796"/>
              <a:gd name="connsiteX6453" fmla="*/ 3718 w 3531775"/>
              <a:gd name="connsiteY6453" fmla="*/ 1546177 h 2810796"/>
              <a:gd name="connsiteX6454" fmla="*/ 2861 w 3531775"/>
              <a:gd name="connsiteY6454" fmla="*/ 1559131 h 2810796"/>
              <a:gd name="connsiteX6455" fmla="*/ 2974946 w 3531775"/>
              <a:gd name="connsiteY6455" fmla="*/ 2803858 h 2810796"/>
              <a:gd name="connsiteX6456" fmla="*/ 3008856 w 3531775"/>
              <a:gd name="connsiteY6456" fmla="*/ 2802334 h 2810796"/>
              <a:gd name="connsiteX6457" fmla="*/ 2992187 w 3531775"/>
              <a:gd name="connsiteY6457" fmla="*/ 2790047 h 2810796"/>
              <a:gd name="connsiteX6458" fmla="*/ 2974946 w 3531775"/>
              <a:gd name="connsiteY6458" fmla="*/ 2803858 h 2810796"/>
              <a:gd name="connsiteX6459" fmla="*/ 2905700 w 3531775"/>
              <a:gd name="connsiteY6459" fmla="*/ 2797953 h 2810796"/>
              <a:gd name="connsiteX6460" fmla="*/ 2942371 w 3531775"/>
              <a:gd name="connsiteY6460" fmla="*/ 2809573 h 2810796"/>
              <a:gd name="connsiteX6461" fmla="*/ 2923607 w 3531775"/>
              <a:gd name="connsiteY6461" fmla="*/ 2791857 h 2810796"/>
              <a:gd name="connsiteX6462" fmla="*/ 2917130 w 3531775"/>
              <a:gd name="connsiteY6462" fmla="*/ 2798429 h 2810796"/>
              <a:gd name="connsiteX6463" fmla="*/ 2905700 w 3531775"/>
              <a:gd name="connsiteY6463" fmla="*/ 2797953 h 2810796"/>
              <a:gd name="connsiteX6464" fmla="*/ 3084960 w 3531775"/>
              <a:gd name="connsiteY6464" fmla="*/ 2754424 h 2810796"/>
              <a:gd name="connsiteX6465" fmla="*/ 3123441 w 3531775"/>
              <a:gd name="connsiteY6465" fmla="*/ 2742803 h 2810796"/>
              <a:gd name="connsiteX6466" fmla="*/ 3100772 w 3531775"/>
              <a:gd name="connsiteY6466" fmla="*/ 2736040 h 2810796"/>
              <a:gd name="connsiteX6467" fmla="*/ 3084960 w 3531775"/>
              <a:gd name="connsiteY6467" fmla="*/ 2754424 h 2810796"/>
              <a:gd name="connsiteX6468" fmla="*/ 3052099 w 3531775"/>
              <a:gd name="connsiteY6468" fmla="*/ 2510393 h 2810796"/>
              <a:gd name="connsiteX6469" fmla="*/ 3051909 w 3531775"/>
              <a:gd name="connsiteY6469" fmla="*/ 2523442 h 2810796"/>
              <a:gd name="connsiteX6470" fmla="*/ 3078864 w 3531775"/>
              <a:gd name="connsiteY6470" fmla="*/ 2521347 h 2810796"/>
              <a:gd name="connsiteX6471" fmla="*/ 3074673 w 3531775"/>
              <a:gd name="connsiteY6471" fmla="*/ 2512774 h 2810796"/>
              <a:gd name="connsiteX6472" fmla="*/ 3052099 w 3531775"/>
              <a:gd name="connsiteY6472" fmla="*/ 2510393 h 2810796"/>
              <a:gd name="connsiteX6473" fmla="*/ 3137538 w 3531775"/>
              <a:gd name="connsiteY6473" fmla="*/ 2617454 h 2810796"/>
              <a:gd name="connsiteX6474" fmla="*/ 3121727 w 3531775"/>
              <a:gd name="connsiteY6474" fmla="*/ 2578687 h 2810796"/>
              <a:gd name="connsiteX6475" fmla="*/ 3113250 w 3531775"/>
              <a:gd name="connsiteY6475" fmla="*/ 2597356 h 2810796"/>
              <a:gd name="connsiteX6476" fmla="*/ 3124775 w 3531775"/>
              <a:gd name="connsiteY6476" fmla="*/ 2604214 h 2810796"/>
              <a:gd name="connsiteX6477" fmla="*/ 3137538 w 3531775"/>
              <a:gd name="connsiteY6477" fmla="*/ 2617454 h 2810796"/>
              <a:gd name="connsiteX6478" fmla="*/ 2817403 w 3531775"/>
              <a:gd name="connsiteY6478" fmla="*/ 2507250 h 2810796"/>
              <a:gd name="connsiteX6479" fmla="*/ 2899890 w 3531775"/>
              <a:gd name="connsiteY6479" fmla="*/ 2789285 h 2810796"/>
              <a:gd name="connsiteX6480" fmla="*/ 2915129 w 3531775"/>
              <a:gd name="connsiteY6480" fmla="*/ 2762234 h 2810796"/>
              <a:gd name="connsiteX6481" fmla="*/ 2944467 w 3531775"/>
              <a:gd name="connsiteY6481" fmla="*/ 2683367 h 2810796"/>
              <a:gd name="connsiteX6482" fmla="*/ 2954753 w 3531775"/>
              <a:gd name="connsiteY6482" fmla="*/ 2692606 h 2810796"/>
              <a:gd name="connsiteX6483" fmla="*/ 3007808 w 3531775"/>
              <a:gd name="connsiteY6483" fmla="*/ 2776712 h 2810796"/>
              <a:gd name="connsiteX6484" fmla="*/ 2998283 w 3531775"/>
              <a:gd name="connsiteY6484" fmla="*/ 2792143 h 2810796"/>
              <a:gd name="connsiteX6485" fmla="*/ 3040669 w 3531775"/>
              <a:gd name="connsiteY6485" fmla="*/ 2746994 h 2810796"/>
              <a:gd name="connsiteX6486" fmla="*/ 2972565 w 3531775"/>
              <a:gd name="connsiteY6486" fmla="*/ 2672509 h 2810796"/>
              <a:gd name="connsiteX6487" fmla="*/ 2974661 w 3531775"/>
              <a:gd name="connsiteY6487" fmla="*/ 2670127 h 2810796"/>
              <a:gd name="connsiteX6488" fmla="*/ 2984186 w 3531775"/>
              <a:gd name="connsiteY6488" fmla="*/ 2673651 h 2810796"/>
              <a:gd name="connsiteX6489" fmla="*/ 3044669 w 3531775"/>
              <a:gd name="connsiteY6489" fmla="*/ 2697369 h 2810796"/>
              <a:gd name="connsiteX6490" fmla="*/ 3107725 w 3531775"/>
              <a:gd name="connsiteY6490" fmla="*/ 2693749 h 2810796"/>
              <a:gd name="connsiteX6491" fmla="*/ 3113440 w 3531775"/>
              <a:gd name="connsiteY6491" fmla="*/ 2733850 h 2810796"/>
              <a:gd name="connsiteX6492" fmla="*/ 3146968 w 3531775"/>
              <a:gd name="connsiteY6492" fmla="*/ 2713942 h 2810796"/>
              <a:gd name="connsiteX6493" fmla="*/ 3125251 w 3531775"/>
              <a:gd name="connsiteY6493" fmla="*/ 2677081 h 2810796"/>
              <a:gd name="connsiteX6494" fmla="*/ 2989139 w 3531775"/>
              <a:gd name="connsiteY6494" fmla="*/ 2644410 h 2810796"/>
              <a:gd name="connsiteX6495" fmla="*/ 2988758 w 3531775"/>
              <a:gd name="connsiteY6495" fmla="*/ 2632789 h 2810796"/>
              <a:gd name="connsiteX6496" fmla="*/ 2998950 w 3531775"/>
              <a:gd name="connsiteY6496" fmla="*/ 2631551 h 2810796"/>
              <a:gd name="connsiteX6497" fmla="*/ 3065339 w 3531775"/>
              <a:gd name="connsiteY6497" fmla="*/ 2607929 h 2810796"/>
              <a:gd name="connsiteX6498" fmla="*/ 3098200 w 3531775"/>
              <a:gd name="connsiteY6498" fmla="*/ 2598118 h 2810796"/>
              <a:gd name="connsiteX6499" fmla="*/ 3116869 w 3531775"/>
              <a:gd name="connsiteY6499" fmla="*/ 2571543 h 2810796"/>
              <a:gd name="connsiteX6500" fmla="*/ 3116869 w 3531775"/>
              <a:gd name="connsiteY6500" fmla="*/ 2571543 h 2810796"/>
              <a:gd name="connsiteX6501" fmla="*/ 2990949 w 3531775"/>
              <a:gd name="connsiteY6501" fmla="*/ 2616311 h 2810796"/>
              <a:gd name="connsiteX6502" fmla="*/ 2989901 w 3531775"/>
              <a:gd name="connsiteY6502" fmla="*/ 2600118 h 2810796"/>
              <a:gd name="connsiteX6503" fmla="*/ 3022571 w 3531775"/>
              <a:gd name="connsiteY6503" fmla="*/ 2550017 h 2810796"/>
              <a:gd name="connsiteX6504" fmla="*/ 3049146 w 3531775"/>
              <a:gd name="connsiteY6504" fmla="*/ 2515346 h 2810796"/>
              <a:gd name="connsiteX6505" fmla="*/ 3027810 w 3531775"/>
              <a:gd name="connsiteY6505" fmla="*/ 2512774 h 2810796"/>
              <a:gd name="connsiteX6506" fmla="*/ 2990853 w 3531775"/>
              <a:gd name="connsiteY6506" fmla="*/ 2583259 h 2810796"/>
              <a:gd name="connsiteX6507" fmla="*/ 2891508 w 3531775"/>
              <a:gd name="connsiteY6507" fmla="*/ 2504868 h 2810796"/>
              <a:gd name="connsiteX6508" fmla="*/ 2817403 w 3531775"/>
              <a:gd name="connsiteY6508" fmla="*/ 2507250 h 2810796"/>
              <a:gd name="connsiteX6509" fmla="*/ 2449643 w 3531775"/>
              <a:gd name="connsiteY6509" fmla="*/ 1627711 h 2810796"/>
              <a:gd name="connsiteX6510" fmla="*/ 2515842 w 3531775"/>
              <a:gd name="connsiteY6510" fmla="*/ 1493599 h 2810796"/>
              <a:gd name="connsiteX6511" fmla="*/ 2584231 w 3531775"/>
              <a:gd name="connsiteY6511" fmla="*/ 1397111 h 2810796"/>
              <a:gd name="connsiteX6512" fmla="*/ 2736726 w 3531775"/>
              <a:gd name="connsiteY6512" fmla="*/ 1376537 h 2810796"/>
              <a:gd name="connsiteX6513" fmla="*/ 2713676 w 3531775"/>
              <a:gd name="connsiteY6513" fmla="*/ 1522936 h 2810796"/>
              <a:gd name="connsiteX6514" fmla="*/ 2585374 w 3531775"/>
              <a:gd name="connsiteY6514" fmla="*/ 1559512 h 2810796"/>
              <a:gd name="connsiteX6515" fmla="*/ 2555846 w 3531775"/>
              <a:gd name="connsiteY6515" fmla="*/ 1578753 h 2810796"/>
              <a:gd name="connsiteX6516" fmla="*/ 2592803 w 3531775"/>
              <a:gd name="connsiteY6516" fmla="*/ 1731915 h 2810796"/>
              <a:gd name="connsiteX6517" fmla="*/ 2593280 w 3531775"/>
              <a:gd name="connsiteY6517" fmla="*/ 1731629 h 2810796"/>
              <a:gd name="connsiteX6518" fmla="*/ 2667003 w 3531775"/>
              <a:gd name="connsiteY6518" fmla="*/ 1714484 h 2810796"/>
              <a:gd name="connsiteX6519" fmla="*/ 2687292 w 3531775"/>
              <a:gd name="connsiteY6519" fmla="*/ 1635808 h 2810796"/>
              <a:gd name="connsiteX6520" fmla="*/ 2702722 w 3531775"/>
              <a:gd name="connsiteY6520" fmla="*/ 1655620 h 2810796"/>
              <a:gd name="connsiteX6521" fmla="*/ 2670909 w 3531775"/>
              <a:gd name="connsiteY6521" fmla="*/ 1730391 h 2810796"/>
              <a:gd name="connsiteX6522" fmla="*/ 2665384 w 3531775"/>
              <a:gd name="connsiteY6522" fmla="*/ 1740963 h 2810796"/>
              <a:gd name="connsiteX6523" fmla="*/ 2769207 w 3531775"/>
              <a:gd name="connsiteY6523" fmla="*/ 1672955 h 2810796"/>
              <a:gd name="connsiteX6524" fmla="*/ 2803782 w 3531775"/>
              <a:gd name="connsiteY6524" fmla="*/ 1658191 h 2810796"/>
              <a:gd name="connsiteX6525" fmla="*/ 2803782 w 3531775"/>
              <a:gd name="connsiteY6525" fmla="*/ 1658191 h 2810796"/>
              <a:gd name="connsiteX6526" fmla="*/ 2790828 w 3531775"/>
              <a:gd name="connsiteY6526" fmla="*/ 1689529 h 2810796"/>
              <a:gd name="connsiteX6527" fmla="*/ 2757205 w 3531775"/>
              <a:gd name="connsiteY6527" fmla="*/ 1710483 h 2810796"/>
              <a:gd name="connsiteX6528" fmla="*/ 2690244 w 3531775"/>
              <a:gd name="connsiteY6528" fmla="*/ 1756299 h 2810796"/>
              <a:gd name="connsiteX6529" fmla="*/ 2679291 w 3531775"/>
              <a:gd name="connsiteY6529" fmla="*/ 1761157 h 2810796"/>
              <a:gd name="connsiteX6530" fmla="*/ 2683196 w 3531775"/>
              <a:gd name="connsiteY6530" fmla="*/ 1771825 h 2810796"/>
              <a:gd name="connsiteX6531" fmla="*/ 2844549 w 3531775"/>
              <a:gd name="connsiteY6531" fmla="*/ 1752965 h 2810796"/>
              <a:gd name="connsiteX6532" fmla="*/ 2879601 w 3531775"/>
              <a:gd name="connsiteY6532" fmla="*/ 1779349 h 2810796"/>
              <a:gd name="connsiteX6533" fmla="*/ 2848169 w 3531775"/>
              <a:gd name="connsiteY6533" fmla="*/ 1809925 h 2810796"/>
              <a:gd name="connsiteX6534" fmla="*/ 2836453 w 3531775"/>
              <a:gd name="connsiteY6534" fmla="*/ 1775825 h 2810796"/>
              <a:gd name="connsiteX6535" fmla="*/ 2760825 w 3531775"/>
              <a:gd name="connsiteY6535" fmla="*/ 1800971 h 2810796"/>
              <a:gd name="connsiteX6536" fmla="*/ 2684529 w 3531775"/>
              <a:gd name="connsiteY6536" fmla="*/ 1799923 h 2810796"/>
              <a:gd name="connsiteX6537" fmla="*/ 2703008 w 3531775"/>
              <a:gd name="connsiteY6537" fmla="*/ 1825641 h 2810796"/>
              <a:gd name="connsiteX6538" fmla="*/ 2755871 w 3531775"/>
              <a:gd name="connsiteY6538" fmla="*/ 1839738 h 2810796"/>
              <a:gd name="connsiteX6539" fmla="*/ 2738631 w 3531775"/>
              <a:gd name="connsiteY6539" fmla="*/ 1906317 h 2810796"/>
              <a:gd name="connsiteX6540" fmla="*/ 2743108 w 3531775"/>
              <a:gd name="connsiteY6540" fmla="*/ 1887934 h 2810796"/>
              <a:gd name="connsiteX6541" fmla="*/ 2696340 w 3531775"/>
              <a:gd name="connsiteY6541" fmla="*/ 1846786 h 2810796"/>
              <a:gd name="connsiteX6542" fmla="*/ 2659098 w 3531775"/>
              <a:gd name="connsiteY6542" fmla="*/ 1829165 h 2810796"/>
              <a:gd name="connsiteX6543" fmla="*/ 2656811 w 3531775"/>
              <a:gd name="connsiteY6543" fmla="*/ 1822688 h 2810796"/>
              <a:gd name="connsiteX6544" fmla="*/ 2618045 w 3531775"/>
              <a:gd name="connsiteY6544" fmla="*/ 1867646 h 2810796"/>
              <a:gd name="connsiteX6545" fmla="*/ 2635666 w 3531775"/>
              <a:gd name="connsiteY6545" fmla="*/ 1908032 h 2810796"/>
              <a:gd name="connsiteX6546" fmla="*/ 2626712 w 3531775"/>
              <a:gd name="connsiteY6546" fmla="*/ 1938512 h 2810796"/>
              <a:gd name="connsiteX6547" fmla="*/ 2590899 w 3531775"/>
              <a:gd name="connsiteY6547" fmla="*/ 1886982 h 2810796"/>
              <a:gd name="connsiteX6548" fmla="*/ 2556037 w 3531775"/>
              <a:gd name="connsiteY6548" fmla="*/ 1755918 h 2810796"/>
              <a:gd name="connsiteX6549" fmla="*/ 2556132 w 3531775"/>
              <a:gd name="connsiteY6549" fmla="*/ 1755822 h 2810796"/>
              <a:gd name="connsiteX6550" fmla="*/ 2449643 w 3531775"/>
              <a:gd name="connsiteY6550" fmla="*/ 1627711 h 2810796"/>
              <a:gd name="connsiteX6551" fmla="*/ 2496696 w 3531775"/>
              <a:gd name="connsiteY6551" fmla="*/ 1674003 h 2810796"/>
              <a:gd name="connsiteX6552" fmla="*/ 2497839 w 3531775"/>
              <a:gd name="connsiteY6552" fmla="*/ 1677241 h 2810796"/>
              <a:gd name="connsiteX6553" fmla="*/ 2528415 w 3531775"/>
              <a:gd name="connsiteY6553" fmla="*/ 1654953 h 2810796"/>
              <a:gd name="connsiteX6554" fmla="*/ 2496696 w 3531775"/>
              <a:gd name="connsiteY6554" fmla="*/ 1674003 h 2810796"/>
              <a:gd name="connsiteX6555" fmla="*/ 2472788 w 3531775"/>
              <a:gd name="connsiteY6555" fmla="*/ 1621520 h 2810796"/>
              <a:gd name="connsiteX6556" fmla="*/ 2468217 w 3531775"/>
              <a:gd name="connsiteY6556" fmla="*/ 1634379 h 2810796"/>
              <a:gd name="connsiteX6557" fmla="*/ 2524033 w 3531775"/>
              <a:gd name="connsiteY6557" fmla="*/ 1630950 h 2810796"/>
              <a:gd name="connsiteX6558" fmla="*/ 2472788 w 3531775"/>
              <a:gd name="connsiteY6558" fmla="*/ 1621520 h 2810796"/>
              <a:gd name="connsiteX6559" fmla="*/ 2484981 w 3531775"/>
              <a:gd name="connsiteY6559" fmla="*/ 1570752 h 2810796"/>
              <a:gd name="connsiteX6560" fmla="*/ 2482504 w 3531775"/>
              <a:gd name="connsiteY6560" fmla="*/ 1573228 h 2810796"/>
              <a:gd name="connsiteX6561" fmla="*/ 2528510 w 3531775"/>
              <a:gd name="connsiteY6561" fmla="*/ 1592469 h 2810796"/>
              <a:gd name="connsiteX6562" fmla="*/ 2484981 w 3531775"/>
              <a:gd name="connsiteY6562" fmla="*/ 1570752 h 2810796"/>
              <a:gd name="connsiteX6563" fmla="*/ 2656716 w 3531775"/>
              <a:gd name="connsiteY6563" fmla="*/ 1375775 h 2810796"/>
              <a:gd name="connsiteX6564" fmla="*/ 2637095 w 3531775"/>
              <a:gd name="connsiteY6564" fmla="*/ 1416733 h 2810796"/>
              <a:gd name="connsiteX6565" fmla="*/ 2657669 w 3531775"/>
              <a:gd name="connsiteY6565" fmla="*/ 1433878 h 2810796"/>
              <a:gd name="connsiteX6566" fmla="*/ 2657669 w 3531775"/>
              <a:gd name="connsiteY6566" fmla="*/ 1378251 h 2810796"/>
              <a:gd name="connsiteX6567" fmla="*/ 2657669 w 3531775"/>
              <a:gd name="connsiteY6567" fmla="*/ 1378251 h 2810796"/>
              <a:gd name="connsiteX6568" fmla="*/ 2659955 w 3531775"/>
              <a:gd name="connsiteY6568" fmla="*/ 1375966 h 2810796"/>
              <a:gd name="connsiteX6569" fmla="*/ 2656716 w 3531775"/>
              <a:gd name="connsiteY6569" fmla="*/ 1375775 h 2810796"/>
              <a:gd name="connsiteX6570" fmla="*/ 2714343 w 3531775"/>
              <a:gd name="connsiteY6570" fmla="*/ 1387872 h 2810796"/>
              <a:gd name="connsiteX6571" fmla="*/ 2662908 w 3531775"/>
              <a:gd name="connsiteY6571" fmla="*/ 1400159 h 2810796"/>
              <a:gd name="connsiteX6572" fmla="*/ 2668242 w 3531775"/>
              <a:gd name="connsiteY6572" fmla="*/ 1436259 h 2810796"/>
              <a:gd name="connsiteX6573" fmla="*/ 2716438 w 3531775"/>
              <a:gd name="connsiteY6573" fmla="*/ 1390253 h 2810796"/>
              <a:gd name="connsiteX6574" fmla="*/ 2714343 w 3531775"/>
              <a:gd name="connsiteY6574" fmla="*/ 1387872 h 2810796"/>
              <a:gd name="connsiteX6575" fmla="*/ 2737107 w 3531775"/>
              <a:gd name="connsiteY6575" fmla="*/ 1419209 h 2810796"/>
              <a:gd name="connsiteX6576" fmla="*/ 2724725 w 3531775"/>
              <a:gd name="connsiteY6576" fmla="*/ 1405683 h 2810796"/>
              <a:gd name="connsiteX6577" fmla="*/ 2680338 w 3531775"/>
              <a:gd name="connsiteY6577" fmla="*/ 1429401 h 2810796"/>
              <a:gd name="connsiteX6578" fmla="*/ 2738250 w 3531775"/>
              <a:gd name="connsiteY6578" fmla="*/ 1431687 h 2810796"/>
              <a:gd name="connsiteX6579" fmla="*/ 2737107 w 3531775"/>
              <a:gd name="connsiteY6579" fmla="*/ 1419209 h 2810796"/>
              <a:gd name="connsiteX6580" fmla="*/ 2723391 w 3531775"/>
              <a:gd name="connsiteY6580" fmla="*/ 1474645 h 2810796"/>
              <a:gd name="connsiteX6581" fmla="*/ 2723963 w 3531775"/>
              <a:gd name="connsiteY6581" fmla="*/ 1488075 h 2810796"/>
              <a:gd name="connsiteX6582" fmla="*/ 2719010 w 3531775"/>
              <a:gd name="connsiteY6582" fmla="*/ 1435973 h 2810796"/>
              <a:gd name="connsiteX6583" fmla="*/ 2677957 w 3531775"/>
              <a:gd name="connsiteY6583" fmla="*/ 1439878 h 2810796"/>
              <a:gd name="connsiteX6584" fmla="*/ 2723391 w 3531775"/>
              <a:gd name="connsiteY6584" fmla="*/ 1474645 h 2810796"/>
              <a:gd name="connsiteX6585" fmla="*/ 2685768 w 3531775"/>
              <a:gd name="connsiteY6585" fmla="*/ 1510078 h 2810796"/>
              <a:gd name="connsiteX6586" fmla="*/ 2707961 w 3531775"/>
              <a:gd name="connsiteY6586" fmla="*/ 1473883 h 2810796"/>
              <a:gd name="connsiteX6587" fmla="*/ 2684815 w 3531775"/>
              <a:gd name="connsiteY6587" fmla="*/ 1451975 h 2810796"/>
              <a:gd name="connsiteX6588" fmla="*/ 2682529 w 3531775"/>
              <a:gd name="connsiteY6588" fmla="*/ 1509887 h 2810796"/>
              <a:gd name="connsiteX6589" fmla="*/ 2685768 w 3531775"/>
              <a:gd name="connsiteY6589" fmla="*/ 1510078 h 2810796"/>
              <a:gd name="connsiteX6590" fmla="*/ 2628141 w 3531775"/>
              <a:gd name="connsiteY6590" fmla="*/ 1498076 h 2810796"/>
              <a:gd name="connsiteX6591" fmla="*/ 2680052 w 3531775"/>
              <a:gd name="connsiteY6591" fmla="*/ 1482455 h 2810796"/>
              <a:gd name="connsiteX6592" fmla="*/ 2674242 w 3531775"/>
              <a:gd name="connsiteY6592" fmla="*/ 1449689 h 2810796"/>
              <a:gd name="connsiteX6593" fmla="*/ 2626046 w 3531775"/>
              <a:gd name="connsiteY6593" fmla="*/ 1495695 h 2810796"/>
              <a:gd name="connsiteX6594" fmla="*/ 2628141 w 3531775"/>
              <a:gd name="connsiteY6594" fmla="*/ 1498076 h 2810796"/>
              <a:gd name="connsiteX6595" fmla="*/ 2608520 w 3531775"/>
              <a:gd name="connsiteY6595" fmla="*/ 1472358 h 2810796"/>
              <a:gd name="connsiteX6596" fmla="*/ 2662241 w 3531775"/>
              <a:gd name="connsiteY6596" fmla="*/ 1456547 h 2810796"/>
              <a:gd name="connsiteX6597" fmla="*/ 2604329 w 3531775"/>
              <a:gd name="connsiteY6597" fmla="*/ 1454261 h 2810796"/>
              <a:gd name="connsiteX6598" fmla="*/ 2608520 w 3531775"/>
              <a:gd name="connsiteY6598" fmla="*/ 1472358 h 2810796"/>
              <a:gd name="connsiteX6599" fmla="*/ 2604519 w 3531775"/>
              <a:gd name="connsiteY6599" fmla="*/ 1432354 h 2810796"/>
              <a:gd name="connsiteX6600" fmla="*/ 2664527 w 3531775"/>
              <a:gd name="connsiteY6600" fmla="*/ 1445974 h 2810796"/>
              <a:gd name="connsiteX6601" fmla="*/ 2618521 w 3531775"/>
              <a:gd name="connsiteY6601" fmla="*/ 1397778 h 2810796"/>
              <a:gd name="connsiteX6602" fmla="*/ 2604519 w 3531775"/>
              <a:gd name="connsiteY6602" fmla="*/ 1432354 h 2810796"/>
              <a:gd name="connsiteX6603" fmla="*/ 2567658 w 3531775"/>
              <a:gd name="connsiteY6603" fmla="*/ 1485789 h 2810796"/>
              <a:gd name="connsiteX6604" fmla="*/ 2589851 w 3531775"/>
              <a:gd name="connsiteY6604" fmla="*/ 1547511 h 2810796"/>
              <a:gd name="connsiteX6605" fmla="*/ 2533177 w 3531775"/>
              <a:gd name="connsiteY6605" fmla="*/ 1482931 h 2810796"/>
              <a:gd name="connsiteX6606" fmla="*/ 2567658 w 3531775"/>
              <a:gd name="connsiteY6606" fmla="*/ 1485789 h 2810796"/>
              <a:gd name="connsiteX6607" fmla="*/ 2554037 w 3531775"/>
              <a:gd name="connsiteY6607" fmla="*/ 1556179 h 2810796"/>
              <a:gd name="connsiteX6608" fmla="*/ 2554989 w 3531775"/>
              <a:gd name="connsiteY6608" fmla="*/ 1559512 h 2810796"/>
              <a:gd name="connsiteX6609" fmla="*/ 2511555 w 3531775"/>
              <a:gd name="connsiteY6609" fmla="*/ 1522174 h 2810796"/>
              <a:gd name="connsiteX6610" fmla="*/ 2554037 w 3531775"/>
              <a:gd name="connsiteY6610" fmla="*/ 1556179 h 2810796"/>
              <a:gd name="connsiteX6611" fmla="*/ 2546036 w 3531775"/>
              <a:gd name="connsiteY6611" fmla="*/ 1691053 h 2810796"/>
              <a:gd name="connsiteX6612" fmla="*/ 2522700 w 3531775"/>
              <a:gd name="connsiteY6612" fmla="*/ 1711245 h 2810796"/>
              <a:gd name="connsiteX6613" fmla="*/ 2548322 w 3531775"/>
              <a:gd name="connsiteY6613" fmla="*/ 1692767 h 2810796"/>
              <a:gd name="connsiteX6614" fmla="*/ 2546036 w 3531775"/>
              <a:gd name="connsiteY6614" fmla="*/ 1691053 h 2810796"/>
              <a:gd name="connsiteX6615" fmla="*/ 2714438 w 3531775"/>
              <a:gd name="connsiteY6615" fmla="*/ 1924415 h 2810796"/>
              <a:gd name="connsiteX6616" fmla="*/ 2751776 w 3531775"/>
              <a:gd name="connsiteY6616" fmla="*/ 1910794 h 2810796"/>
              <a:gd name="connsiteX6617" fmla="*/ 2729583 w 3531775"/>
              <a:gd name="connsiteY6617" fmla="*/ 1905460 h 2810796"/>
              <a:gd name="connsiteX6618" fmla="*/ 2728059 w 3531775"/>
              <a:gd name="connsiteY6618" fmla="*/ 1913175 h 2810796"/>
              <a:gd name="connsiteX6619" fmla="*/ 2714438 w 3531775"/>
              <a:gd name="connsiteY6619" fmla="*/ 1924415 h 2810796"/>
              <a:gd name="connsiteX6620" fmla="*/ 2635476 w 3531775"/>
              <a:gd name="connsiteY6620" fmla="*/ 1943941 h 2810796"/>
              <a:gd name="connsiteX6621" fmla="*/ 2679767 w 3531775"/>
              <a:gd name="connsiteY6621" fmla="*/ 1941465 h 2810796"/>
              <a:gd name="connsiteX6622" fmla="*/ 2653668 w 3531775"/>
              <a:gd name="connsiteY6622" fmla="*/ 1931845 h 2810796"/>
              <a:gd name="connsiteX6623" fmla="*/ 2635476 w 3531775"/>
              <a:gd name="connsiteY6623" fmla="*/ 1943941 h 2810796"/>
              <a:gd name="connsiteX6624" fmla="*/ 2822356 w 3531775"/>
              <a:gd name="connsiteY6624" fmla="*/ 1838976 h 2810796"/>
              <a:gd name="connsiteX6625" fmla="*/ 2861790 w 3531775"/>
              <a:gd name="connsiteY6625" fmla="*/ 1814306 h 2810796"/>
              <a:gd name="connsiteX6626" fmla="*/ 2834548 w 3531775"/>
              <a:gd name="connsiteY6626" fmla="*/ 1816211 h 2810796"/>
              <a:gd name="connsiteX6627" fmla="*/ 2822356 w 3531775"/>
              <a:gd name="connsiteY6627" fmla="*/ 1838976 h 2810796"/>
              <a:gd name="connsiteX6628" fmla="*/ 2717200 w 3531775"/>
              <a:gd name="connsiteY6628" fmla="*/ 1636855 h 2810796"/>
              <a:gd name="connsiteX6629" fmla="*/ 2746632 w 3531775"/>
              <a:gd name="connsiteY6629" fmla="*/ 1625235 h 2810796"/>
              <a:gd name="connsiteX6630" fmla="*/ 2713485 w 3531775"/>
              <a:gd name="connsiteY6630" fmla="*/ 1624758 h 2810796"/>
              <a:gd name="connsiteX6631" fmla="*/ 2717200 w 3531775"/>
              <a:gd name="connsiteY6631" fmla="*/ 1636855 h 2810796"/>
              <a:gd name="connsiteX6632" fmla="*/ 2811212 w 3531775"/>
              <a:gd name="connsiteY6632" fmla="*/ 1662954 h 2810796"/>
              <a:gd name="connsiteX6633" fmla="*/ 2807307 w 3531775"/>
              <a:gd name="connsiteY6633" fmla="*/ 1683337 h 2810796"/>
              <a:gd name="connsiteX6634" fmla="*/ 2840358 w 3531775"/>
              <a:gd name="connsiteY6634" fmla="*/ 1693148 h 2810796"/>
              <a:gd name="connsiteX6635" fmla="*/ 2818451 w 3531775"/>
              <a:gd name="connsiteY6635" fmla="*/ 1667812 h 2810796"/>
              <a:gd name="connsiteX6636" fmla="*/ 2811212 w 3531775"/>
              <a:gd name="connsiteY6636" fmla="*/ 1662954 h 2810796"/>
              <a:gd name="connsiteX6637" fmla="*/ 2200278 w 3531775"/>
              <a:gd name="connsiteY6637" fmla="*/ 2202450 h 2810796"/>
              <a:gd name="connsiteX6638" fmla="*/ 2435451 w 3531775"/>
              <a:gd name="connsiteY6638" fmla="*/ 2164064 h 2810796"/>
              <a:gd name="connsiteX6639" fmla="*/ 2387730 w 3531775"/>
              <a:gd name="connsiteY6639" fmla="*/ 2277888 h 2810796"/>
              <a:gd name="connsiteX6640" fmla="*/ 2320008 w 3531775"/>
              <a:gd name="connsiteY6640" fmla="*/ 2293699 h 2810796"/>
              <a:gd name="connsiteX6641" fmla="*/ 2212565 w 3531775"/>
              <a:gd name="connsiteY6641" fmla="*/ 2330371 h 2810796"/>
              <a:gd name="connsiteX6642" fmla="*/ 2242569 w 3531775"/>
              <a:gd name="connsiteY6642" fmla="*/ 2492581 h 2810796"/>
              <a:gd name="connsiteX6643" fmla="*/ 2243141 w 3531775"/>
              <a:gd name="connsiteY6643" fmla="*/ 2492295 h 2810796"/>
              <a:gd name="connsiteX6644" fmla="*/ 2321151 w 3531775"/>
              <a:gd name="connsiteY6644" fmla="*/ 2478484 h 2810796"/>
              <a:gd name="connsiteX6645" fmla="*/ 2346773 w 3531775"/>
              <a:gd name="connsiteY6645" fmla="*/ 2397426 h 2810796"/>
              <a:gd name="connsiteX6646" fmla="*/ 2361822 w 3531775"/>
              <a:gd name="connsiteY6646" fmla="*/ 2419048 h 2810796"/>
              <a:gd name="connsiteX6647" fmla="*/ 2324294 w 3531775"/>
              <a:gd name="connsiteY6647" fmla="*/ 2495439 h 2810796"/>
              <a:gd name="connsiteX6648" fmla="*/ 2317912 w 3531775"/>
              <a:gd name="connsiteY6648" fmla="*/ 2506107 h 2810796"/>
              <a:gd name="connsiteX6649" fmla="*/ 2430307 w 3531775"/>
              <a:gd name="connsiteY6649" fmla="*/ 2440765 h 2810796"/>
              <a:gd name="connsiteX6650" fmla="*/ 2467264 w 3531775"/>
              <a:gd name="connsiteY6650" fmla="*/ 2427335 h 2810796"/>
              <a:gd name="connsiteX6651" fmla="*/ 2467264 w 3531775"/>
              <a:gd name="connsiteY6651" fmla="*/ 2427335 h 2810796"/>
              <a:gd name="connsiteX6652" fmla="*/ 2451929 w 3531775"/>
              <a:gd name="connsiteY6652" fmla="*/ 2459339 h 2810796"/>
              <a:gd name="connsiteX6653" fmla="*/ 2415543 w 3531775"/>
              <a:gd name="connsiteY6653" fmla="*/ 2479342 h 2810796"/>
              <a:gd name="connsiteX6654" fmla="*/ 2342963 w 3531775"/>
              <a:gd name="connsiteY6654" fmla="*/ 2523442 h 2810796"/>
              <a:gd name="connsiteX6655" fmla="*/ 2331247 w 3531775"/>
              <a:gd name="connsiteY6655" fmla="*/ 2527824 h 2810796"/>
              <a:gd name="connsiteX6656" fmla="*/ 2334676 w 3531775"/>
              <a:gd name="connsiteY6656" fmla="*/ 2539159 h 2810796"/>
              <a:gd name="connsiteX6657" fmla="*/ 2504411 w 3531775"/>
              <a:gd name="connsiteY6657" fmla="*/ 2528491 h 2810796"/>
              <a:gd name="connsiteX6658" fmla="*/ 2539559 w 3531775"/>
              <a:gd name="connsiteY6658" fmla="*/ 2558018 h 2810796"/>
              <a:gd name="connsiteX6659" fmla="*/ 2504983 w 3531775"/>
              <a:gd name="connsiteY6659" fmla="*/ 2588212 h 2810796"/>
              <a:gd name="connsiteX6660" fmla="*/ 2494601 w 3531775"/>
              <a:gd name="connsiteY6660" fmla="*/ 2551827 h 2810796"/>
              <a:gd name="connsiteX6661" fmla="*/ 2414114 w 3531775"/>
              <a:gd name="connsiteY6661" fmla="*/ 2573830 h 2810796"/>
              <a:gd name="connsiteX6662" fmla="*/ 2334390 w 3531775"/>
              <a:gd name="connsiteY6662" fmla="*/ 2568400 h 2810796"/>
              <a:gd name="connsiteX6663" fmla="*/ 2352297 w 3531775"/>
              <a:gd name="connsiteY6663" fmla="*/ 2596309 h 2810796"/>
              <a:gd name="connsiteX6664" fmla="*/ 2406780 w 3531775"/>
              <a:gd name="connsiteY6664" fmla="*/ 2614025 h 2810796"/>
              <a:gd name="connsiteX6665" fmla="*/ 2384968 w 3531775"/>
              <a:gd name="connsiteY6665" fmla="*/ 2682605 h 2810796"/>
              <a:gd name="connsiteX6666" fmla="*/ 2390683 w 3531775"/>
              <a:gd name="connsiteY6666" fmla="*/ 2663555 h 2810796"/>
              <a:gd name="connsiteX6667" fmla="*/ 2344106 w 3531775"/>
              <a:gd name="connsiteY6667" fmla="*/ 2617930 h 2810796"/>
              <a:gd name="connsiteX6668" fmla="*/ 2306101 w 3531775"/>
              <a:gd name="connsiteY6668" fmla="*/ 2597451 h 2810796"/>
              <a:gd name="connsiteX6669" fmla="*/ 2304101 w 3531775"/>
              <a:gd name="connsiteY6669" fmla="*/ 2590498 h 2810796"/>
              <a:gd name="connsiteX6670" fmla="*/ 2261048 w 3531775"/>
              <a:gd name="connsiteY6670" fmla="*/ 2635266 h 2810796"/>
              <a:gd name="connsiteX6671" fmla="*/ 2277145 w 3531775"/>
              <a:gd name="connsiteY6671" fmla="*/ 2678509 h 2810796"/>
              <a:gd name="connsiteX6672" fmla="*/ 2258476 w 3531775"/>
              <a:gd name="connsiteY6672" fmla="*/ 2707846 h 2810796"/>
              <a:gd name="connsiteX6673" fmla="*/ 2231520 w 3531775"/>
              <a:gd name="connsiteY6673" fmla="*/ 2654125 h 2810796"/>
              <a:gd name="connsiteX6674" fmla="*/ 2202469 w 3531775"/>
              <a:gd name="connsiteY6674" fmla="*/ 2515156 h 2810796"/>
              <a:gd name="connsiteX6675" fmla="*/ 2202564 w 3531775"/>
              <a:gd name="connsiteY6675" fmla="*/ 2515060 h 2810796"/>
              <a:gd name="connsiteX6676" fmla="*/ 2200278 w 3531775"/>
              <a:gd name="connsiteY6676" fmla="*/ 2202450 h 2810796"/>
              <a:gd name="connsiteX6677" fmla="*/ 2290956 w 3531775"/>
              <a:gd name="connsiteY6677" fmla="*/ 2168731 h 2810796"/>
              <a:gd name="connsiteX6678" fmla="*/ 2288384 w 3531775"/>
              <a:gd name="connsiteY6678" fmla="*/ 2144824 h 2810796"/>
              <a:gd name="connsiteX6679" fmla="*/ 2314769 w 3531775"/>
              <a:gd name="connsiteY6679" fmla="*/ 2202355 h 2810796"/>
              <a:gd name="connsiteX6680" fmla="*/ 2333723 w 3531775"/>
              <a:gd name="connsiteY6680" fmla="*/ 2197783 h 2810796"/>
              <a:gd name="connsiteX6681" fmla="*/ 2290956 w 3531775"/>
              <a:gd name="connsiteY6681" fmla="*/ 2168731 h 2810796"/>
              <a:gd name="connsiteX6682" fmla="*/ 2329533 w 3531775"/>
              <a:gd name="connsiteY6682" fmla="*/ 2124059 h 2810796"/>
              <a:gd name="connsiteX6683" fmla="*/ 2309244 w 3531775"/>
              <a:gd name="connsiteY6683" fmla="*/ 2169589 h 2810796"/>
              <a:gd name="connsiteX6684" fmla="*/ 2327342 w 3531775"/>
              <a:gd name="connsiteY6684" fmla="*/ 2184829 h 2810796"/>
              <a:gd name="connsiteX6685" fmla="*/ 2330485 w 3531775"/>
              <a:gd name="connsiteY6685" fmla="*/ 2126631 h 2810796"/>
              <a:gd name="connsiteX6686" fmla="*/ 2330485 w 3531775"/>
              <a:gd name="connsiteY6686" fmla="*/ 2126631 h 2810796"/>
              <a:gd name="connsiteX6687" fmla="*/ 2332961 w 3531775"/>
              <a:gd name="connsiteY6687" fmla="*/ 2124345 h 2810796"/>
              <a:gd name="connsiteX6688" fmla="*/ 2329533 w 3531775"/>
              <a:gd name="connsiteY6688" fmla="*/ 2124059 h 2810796"/>
              <a:gd name="connsiteX6689" fmla="*/ 2389064 w 3531775"/>
              <a:gd name="connsiteY6689" fmla="*/ 2139871 h 2810796"/>
              <a:gd name="connsiteX6690" fmla="*/ 2336295 w 3531775"/>
              <a:gd name="connsiteY6690" fmla="*/ 2144728 h 2810796"/>
              <a:gd name="connsiteX6691" fmla="*/ 2338105 w 3531775"/>
              <a:gd name="connsiteY6691" fmla="*/ 2187876 h 2810796"/>
              <a:gd name="connsiteX6692" fmla="*/ 2391064 w 3531775"/>
              <a:gd name="connsiteY6692" fmla="*/ 2142538 h 2810796"/>
              <a:gd name="connsiteX6693" fmla="*/ 2389064 w 3531775"/>
              <a:gd name="connsiteY6693" fmla="*/ 2139871 h 2810796"/>
              <a:gd name="connsiteX6694" fmla="*/ 2411924 w 3531775"/>
              <a:gd name="connsiteY6694" fmla="*/ 2183590 h 2810796"/>
              <a:gd name="connsiteX6695" fmla="*/ 2359917 w 3531775"/>
              <a:gd name="connsiteY6695" fmla="*/ 2168922 h 2810796"/>
              <a:gd name="connsiteX6696" fmla="*/ 2351059 w 3531775"/>
              <a:gd name="connsiteY6696" fmla="*/ 2181304 h 2810796"/>
              <a:gd name="connsiteX6697" fmla="*/ 2411447 w 3531775"/>
              <a:gd name="connsiteY6697" fmla="*/ 2186924 h 2810796"/>
              <a:gd name="connsiteX6698" fmla="*/ 2411924 w 3531775"/>
              <a:gd name="connsiteY6698" fmla="*/ 2183590 h 2810796"/>
              <a:gd name="connsiteX6699" fmla="*/ 2388778 w 3531775"/>
              <a:gd name="connsiteY6699" fmla="*/ 2217118 h 2810796"/>
              <a:gd name="connsiteX6700" fmla="*/ 2393540 w 3531775"/>
              <a:gd name="connsiteY6700" fmla="*/ 2245217 h 2810796"/>
              <a:gd name="connsiteX6701" fmla="*/ 2377824 w 3531775"/>
              <a:gd name="connsiteY6701" fmla="*/ 2187400 h 2810796"/>
              <a:gd name="connsiteX6702" fmla="*/ 2348201 w 3531775"/>
              <a:gd name="connsiteY6702" fmla="*/ 2192258 h 2810796"/>
              <a:gd name="connsiteX6703" fmla="*/ 2388778 w 3531775"/>
              <a:gd name="connsiteY6703" fmla="*/ 2217118 h 2810796"/>
              <a:gd name="connsiteX6704" fmla="*/ 2352297 w 3531775"/>
              <a:gd name="connsiteY6704" fmla="*/ 2265982 h 2810796"/>
              <a:gd name="connsiteX6705" fmla="*/ 2379443 w 3531775"/>
              <a:gd name="connsiteY6705" fmla="*/ 2241121 h 2810796"/>
              <a:gd name="connsiteX6706" fmla="*/ 2354583 w 3531775"/>
              <a:gd name="connsiteY6706" fmla="*/ 2205212 h 2810796"/>
              <a:gd name="connsiteX6707" fmla="*/ 2348964 w 3531775"/>
              <a:gd name="connsiteY6707" fmla="*/ 2265601 h 2810796"/>
              <a:gd name="connsiteX6708" fmla="*/ 2352297 w 3531775"/>
              <a:gd name="connsiteY6708" fmla="*/ 2265982 h 2810796"/>
              <a:gd name="connsiteX6709" fmla="*/ 2292766 w 3531775"/>
              <a:gd name="connsiteY6709" fmla="*/ 2250170 h 2810796"/>
              <a:gd name="connsiteX6710" fmla="*/ 2347916 w 3531775"/>
              <a:gd name="connsiteY6710" fmla="*/ 2237026 h 2810796"/>
              <a:gd name="connsiteX6711" fmla="*/ 2343725 w 3531775"/>
              <a:gd name="connsiteY6711" fmla="*/ 2202164 h 2810796"/>
              <a:gd name="connsiteX6712" fmla="*/ 2290766 w 3531775"/>
              <a:gd name="connsiteY6712" fmla="*/ 2247503 h 2810796"/>
              <a:gd name="connsiteX6713" fmla="*/ 2292766 w 3531775"/>
              <a:gd name="connsiteY6713" fmla="*/ 2250170 h 2810796"/>
              <a:gd name="connsiteX6714" fmla="*/ 2282860 w 3531775"/>
              <a:gd name="connsiteY6714" fmla="*/ 2230930 h 2810796"/>
              <a:gd name="connsiteX6715" fmla="*/ 2330771 w 3531775"/>
              <a:gd name="connsiteY6715" fmla="*/ 2208736 h 2810796"/>
              <a:gd name="connsiteX6716" fmla="*/ 2270382 w 3531775"/>
              <a:gd name="connsiteY6716" fmla="*/ 2203117 h 2810796"/>
              <a:gd name="connsiteX6717" fmla="*/ 2282860 w 3531775"/>
              <a:gd name="connsiteY6717" fmla="*/ 2230930 h 2810796"/>
              <a:gd name="connsiteX6718" fmla="*/ 2138937 w 3531775"/>
              <a:gd name="connsiteY6718" fmla="*/ 2318179 h 2810796"/>
              <a:gd name="connsiteX6719" fmla="*/ 2136270 w 3531775"/>
              <a:gd name="connsiteY6719" fmla="*/ 2320655 h 2810796"/>
              <a:gd name="connsiteX6720" fmla="*/ 2183324 w 3531775"/>
              <a:gd name="connsiteY6720" fmla="*/ 2343325 h 2810796"/>
              <a:gd name="connsiteX6721" fmla="*/ 2138937 w 3531775"/>
              <a:gd name="connsiteY6721" fmla="*/ 2318179 h 2810796"/>
              <a:gd name="connsiteX6722" fmla="*/ 2230187 w 3531775"/>
              <a:gd name="connsiteY6722" fmla="*/ 2233978 h 2810796"/>
              <a:gd name="connsiteX6723" fmla="*/ 2249999 w 3531775"/>
              <a:gd name="connsiteY6723" fmla="*/ 2299700 h 2810796"/>
              <a:gd name="connsiteX6724" fmla="*/ 2194373 w 3531775"/>
              <a:gd name="connsiteY6724" fmla="*/ 2228929 h 2810796"/>
              <a:gd name="connsiteX6725" fmla="*/ 2230187 w 3531775"/>
              <a:gd name="connsiteY6725" fmla="*/ 2233978 h 2810796"/>
              <a:gd name="connsiteX6726" fmla="*/ 2211994 w 3531775"/>
              <a:gd name="connsiteY6726" fmla="*/ 2306749 h 2810796"/>
              <a:gd name="connsiteX6727" fmla="*/ 2212756 w 3531775"/>
              <a:gd name="connsiteY6727" fmla="*/ 2310273 h 2810796"/>
              <a:gd name="connsiteX6728" fmla="*/ 2169417 w 3531775"/>
              <a:gd name="connsiteY6728" fmla="*/ 2268744 h 2810796"/>
              <a:gd name="connsiteX6729" fmla="*/ 2211994 w 3531775"/>
              <a:gd name="connsiteY6729" fmla="*/ 2306749 h 2810796"/>
              <a:gd name="connsiteX6730" fmla="*/ 2169513 w 3531775"/>
              <a:gd name="connsiteY6730" fmla="*/ 2464387 h 2810796"/>
              <a:gd name="connsiteX6731" fmla="*/ 2170465 w 3531775"/>
              <a:gd name="connsiteY6731" fmla="*/ 2467054 h 2810796"/>
              <a:gd name="connsiteX6732" fmla="*/ 2198278 w 3531775"/>
              <a:gd name="connsiteY6732" fmla="*/ 2449147 h 2810796"/>
              <a:gd name="connsiteX6733" fmla="*/ 2169513 w 3531775"/>
              <a:gd name="connsiteY6733" fmla="*/ 2464387 h 2810796"/>
              <a:gd name="connsiteX6734" fmla="*/ 2145414 w 3531775"/>
              <a:gd name="connsiteY6734" fmla="*/ 2426764 h 2810796"/>
              <a:gd name="connsiteX6735" fmla="*/ 2146462 w 3531775"/>
              <a:gd name="connsiteY6735" fmla="*/ 2430193 h 2810796"/>
              <a:gd name="connsiteX6736" fmla="*/ 2179704 w 3531775"/>
              <a:gd name="connsiteY6736" fmla="*/ 2408571 h 2810796"/>
              <a:gd name="connsiteX6737" fmla="*/ 2145414 w 3531775"/>
              <a:gd name="connsiteY6737" fmla="*/ 2426764 h 2810796"/>
              <a:gd name="connsiteX6738" fmla="*/ 2121602 w 3531775"/>
              <a:gd name="connsiteY6738" fmla="*/ 2381043 h 2810796"/>
              <a:gd name="connsiteX6739" fmla="*/ 2176466 w 3531775"/>
              <a:gd name="connsiteY6739" fmla="*/ 2383330 h 2810796"/>
              <a:gd name="connsiteX6740" fmla="*/ 2117887 w 3531775"/>
              <a:gd name="connsiteY6740" fmla="*/ 2383806 h 2810796"/>
              <a:gd name="connsiteX6741" fmla="*/ 2121602 w 3531775"/>
              <a:gd name="connsiteY6741" fmla="*/ 2381043 h 2810796"/>
              <a:gd name="connsiteX6742" fmla="*/ 1982441 w 3531775"/>
              <a:gd name="connsiteY6742" fmla="*/ 2269506 h 2810796"/>
              <a:gd name="connsiteX6743" fmla="*/ 2086454 w 3531775"/>
              <a:gd name="connsiteY6743" fmla="*/ 2374281 h 2810796"/>
              <a:gd name="connsiteX6744" fmla="*/ 2150463 w 3531775"/>
              <a:gd name="connsiteY6744" fmla="*/ 2255980 h 2810796"/>
              <a:gd name="connsiteX6745" fmla="*/ 2063309 w 3531775"/>
              <a:gd name="connsiteY6745" fmla="*/ 2185305 h 2810796"/>
              <a:gd name="connsiteX6746" fmla="*/ 2042163 w 3531775"/>
              <a:gd name="connsiteY6746" fmla="*/ 2161397 h 2810796"/>
              <a:gd name="connsiteX6747" fmla="*/ 2017398 w 3531775"/>
              <a:gd name="connsiteY6747" fmla="*/ 2105485 h 2810796"/>
              <a:gd name="connsiteX6748" fmla="*/ 2036924 w 3531775"/>
              <a:gd name="connsiteY6748" fmla="*/ 2160064 h 2810796"/>
              <a:gd name="connsiteX6749" fmla="*/ 2079977 w 3531775"/>
              <a:gd name="connsiteY6749" fmla="*/ 2238073 h 2810796"/>
              <a:gd name="connsiteX6750" fmla="*/ 2108076 w 3531775"/>
              <a:gd name="connsiteY6750" fmla="*/ 2283984 h 2810796"/>
              <a:gd name="connsiteX6751" fmla="*/ 2042258 w 3531775"/>
              <a:gd name="connsiteY6751" fmla="*/ 2229310 h 2810796"/>
              <a:gd name="connsiteX6752" fmla="*/ 2060832 w 3531775"/>
              <a:gd name="connsiteY6752" fmla="*/ 2269030 h 2810796"/>
              <a:gd name="connsiteX6753" fmla="*/ 2094551 w 3531775"/>
              <a:gd name="connsiteY6753" fmla="*/ 2313130 h 2810796"/>
              <a:gd name="connsiteX6754" fmla="*/ 2028066 w 3531775"/>
              <a:gd name="connsiteY6754" fmla="*/ 2271506 h 2810796"/>
              <a:gd name="connsiteX6755" fmla="*/ 2083311 w 3531775"/>
              <a:gd name="connsiteY6755" fmla="*/ 2342372 h 2810796"/>
              <a:gd name="connsiteX6756" fmla="*/ 1984537 w 3531775"/>
              <a:gd name="connsiteY6756" fmla="*/ 2275221 h 2810796"/>
              <a:gd name="connsiteX6757" fmla="*/ 1982441 w 3531775"/>
              <a:gd name="connsiteY6757" fmla="*/ 2269506 h 2810796"/>
              <a:gd name="connsiteX6758" fmla="*/ 2358965 w 3531775"/>
              <a:gd name="connsiteY6758" fmla="*/ 2700702 h 2810796"/>
              <a:gd name="connsiteX6759" fmla="*/ 2398684 w 3531775"/>
              <a:gd name="connsiteY6759" fmla="*/ 2688606 h 2810796"/>
              <a:gd name="connsiteX6760" fmla="*/ 2375824 w 3531775"/>
              <a:gd name="connsiteY6760" fmla="*/ 2681748 h 2810796"/>
              <a:gd name="connsiteX6761" fmla="*/ 2373824 w 3531775"/>
              <a:gd name="connsiteY6761" fmla="*/ 2689749 h 2810796"/>
              <a:gd name="connsiteX6762" fmla="*/ 2358965 w 3531775"/>
              <a:gd name="connsiteY6762" fmla="*/ 2700702 h 2810796"/>
              <a:gd name="connsiteX6763" fmla="*/ 2275430 w 3531775"/>
              <a:gd name="connsiteY6763" fmla="*/ 2716705 h 2810796"/>
              <a:gd name="connsiteX6764" fmla="*/ 2321817 w 3531775"/>
              <a:gd name="connsiteY6764" fmla="*/ 2716609 h 2810796"/>
              <a:gd name="connsiteX6765" fmla="*/ 2295052 w 3531775"/>
              <a:gd name="connsiteY6765" fmla="*/ 2705084 h 2810796"/>
              <a:gd name="connsiteX6766" fmla="*/ 2275430 w 3531775"/>
              <a:gd name="connsiteY6766" fmla="*/ 2716705 h 2810796"/>
              <a:gd name="connsiteX6767" fmla="*/ 2476599 w 3531775"/>
              <a:gd name="connsiteY6767" fmla="*/ 2617454 h 2810796"/>
              <a:gd name="connsiteX6768" fmla="*/ 2519175 w 3531775"/>
              <a:gd name="connsiteY6768" fmla="*/ 2593927 h 2810796"/>
              <a:gd name="connsiteX6769" fmla="*/ 2490600 w 3531775"/>
              <a:gd name="connsiteY6769" fmla="*/ 2594403 h 2810796"/>
              <a:gd name="connsiteX6770" fmla="*/ 2476599 w 3531775"/>
              <a:gd name="connsiteY6770" fmla="*/ 2617454 h 2810796"/>
              <a:gd name="connsiteX6771" fmla="*/ 2378110 w 3531775"/>
              <a:gd name="connsiteY6771" fmla="*/ 2400284 h 2810796"/>
              <a:gd name="connsiteX6772" fmla="*/ 2409543 w 3531775"/>
              <a:gd name="connsiteY6772" fmla="*/ 2389807 h 2810796"/>
              <a:gd name="connsiteX6773" fmla="*/ 2374967 w 3531775"/>
              <a:gd name="connsiteY6773" fmla="*/ 2387425 h 2810796"/>
              <a:gd name="connsiteX6774" fmla="*/ 2378110 w 3531775"/>
              <a:gd name="connsiteY6774" fmla="*/ 2400284 h 2810796"/>
              <a:gd name="connsiteX6775" fmla="*/ 2474884 w 3531775"/>
              <a:gd name="connsiteY6775" fmla="*/ 2432860 h 2810796"/>
              <a:gd name="connsiteX6776" fmla="*/ 2469645 w 3531775"/>
              <a:gd name="connsiteY6776" fmla="*/ 2454005 h 2810796"/>
              <a:gd name="connsiteX6777" fmla="*/ 2503650 w 3531775"/>
              <a:gd name="connsiteY6777" fmla="*/ 2466102 h 2810796"/>
              <a:gd name="connsiteX6778" fmla="*/ 2482123 w 3531775"/>
              <a:gd name="connsiteY6778" fmla="*/ 2438384 h 2810796"/>
              <a:gd name="connsiteX6779" fmla="*/ 2474884 w 3531775"/>
              <a:gd name="connsiteY6779" fmla="*/ 2432860 h 2810796"/>
              <a:gd name="connsiteX6780" fmla="*/ 3513395 w 3531775"/>
              <a:gd name="connsiteY6780" fmla="*/ 1325769 h 2810796"/>
              <a:gd name="connsiteX6781" fmla="*/ 3519586 w 3531775"/>
              <a:gd name="connsiteY6781" fmla="*/ 1347009 h 2810796"/>
              <a:gd name="connsiteX6782" fmla="*/ 3531207 w 3531775"/>
              <a:gd name="connsiteY6782" fmla="*/ 1315005 h 2810796"/>
              <a:gd name="connsiteX6783" fmla="*/ 3513395 w 3531775"/>
              <a:gd name="connsiteY6783" fmla="*/ 1325769 h 2810796"/>
              <a:gd name="connsiteX6784" fmla="*/ 3487582 w 3531775"/>
              <a:gd name="connsiteY6784" fmla="*/ 1409017 h 2810796"/>
              <a:gd name="connsiteX6785" fmla="*/ 3512347 w 3531775"/>
              <a:gd name="connsiteY6785" fmla="*/ 1379490 h 2810796"/>
              <a:gd name="connsiteX6786" fmla="*/ 3488725 w 3531775"/>
              <a:gd name="connsiteY6786" fmla="*/ 1390062 h 2810796"/>
              <a:gd name="connsiteX6787" fmla="*/ 3487582 w 3531775"/>
              <a:gd name="connsiteY6787" fmla="*/ 1409017 h 2810796"/>
              <a:gd name="connsiteX6788" fmla="*/ 3515776 w 3531775"/>
              <a:gd name="connsiteY6788" fmla="*/ 1226137 h 2810796"/>
              <a:gd name="connsiteX6789" fmla="*/ 3519681 w 3531775"/>
              <a:gd name="connsiteY6789" fmla="*/ 1186037 h 2810796"/>
              <a:gd name="connsiteX6790" fmla="*/ 3504822 w 3531775"/>
              <a:gd name="connsiteY6790" fmla="*/ 1204516 h 2810796"/>
              <a:gd name="connsiteX6791" fmla="*/ 3515776 w 3531775"/>
              <a:gd name="connsiteY6791" fmla="*/ 1226137 h 2810796"/>
              <a:gd name="connsiteX6792" fmla="*/ 3297368 w 3531775"/>
              <a:gd name="connsiteY6792" fmla="*/ 1142508 h 2810796"/>
              <a:gd name="connsiteX6793" fmla="*/ 3276984 w 3531775"/>
              <a:gd name="connsiteY6793" fmla="*/ 1163177 h 2810796"/>
              <a:gd name="connsiteX6794" fmla="*/ 3288986 w 3531775"/>
              <a:gd name="connsiteY6794" fmla="*/ 1168320 h 2810796"/>
              <a:gd name="connsiteX6795" fmla="*/ 3287938 w 3531775"/>
              <a:gd name="connsiteY6795" fmla="*/ 1163939 h 2810796"/>
              <a:gd name="connsiteX6796" fmla="*/ 3297368 w 3531775"/>
              <a:gd name="connsiteY6796" fmla="*/ 1142508 h 2810796"/>
              <a:gd name="connsiteX6797" fmla="*/ 3408906 w 3531775"/>
              <a:gd name="connsiteY6797" fmla="*/ 1124982 h 2810796"/>
              <a:gd name="connsiteX6798" fmla="*/ 3366900 w 3531775"/>
              <a:gd name="connsiteY6798" fmla="*/ 1124887 h 2810796"/>
              <a:gd name="connsiteX6799" fmla="*/ 3380997 w 3531775"/>
              <a:gd name="connsiteY6799" fmla="*/ 1139936 h 2810796"/>
              <a:gd name="connsiteX6800" fmla="*/ 3408906 w 3531775"/>
              <a:gd name="connsiteY6800" fmla="*/ 1124982 h 2810796"/>
              <a:gd name="connsiteX6801" fmla="*/ 3477390 w 3531775"/>
              <a:gd name="connsiteY6801" fmla="*/ 1411113 h 2810796"/>
              <a:gd name="connsiteX6802" fmla="*/ 3477771 w 3531775"/>
              <a:gd name="connsiteY6802" fmla="*/ 1387300 h 2810796"/>
              <a:gd name="connsiteX6803" fmla="*/ 3414906 w 3531775"/>
              <a:gd name="connsiteY6803" fmla="*/ 1372917 h 2810796"/>
              <a:gd name="connsiteX6804" fmla="*/ 3402048 w 3531775"/>
              <a:gd name="connsiteY6804" fmla="*/ 1320720 h 2810796"/>
              <a:gd name="connsiteX6805" fmla="*/ 3408620 w 3531775"/>
              <a:gd name="connsiteY6805" fmla="*/ 1323292 h 2810796"/>
              <a:gd name="connsiteX6806" fmla="*/ 3445386 w 3531775"/>
              <a:gd name="connsiteY6806" fmla="*/ 1310529 h 2810796"/>
              <a:gd name="connsiteX6807" fmla="*/ 3506918 w 3531775"/>
              <a:gd name="connsiteY6807" fmla="*/ 1306242 h 2810796"/>
              <a:gd name="connsiteX6808" fmla="*/ 3517586 w 3531775"/>
              <a:gd name="connsiteY6808" fmla="*/ 1321006 h 2810796"/>
              <a:gd name="connsiteX6809" fmla="*/ 3491868 w 3531775"/>
              <a:gd name="connsiteY6809" fmla="*/ 1264333 h 2810796"/>
              <a:gd name="connsiteX6810" fmla="*/ 3396809 w 3531775"/>
              <a:gd name="connsiteY6810" fmla="*/ 1299004 h 2810796"/>
              <a:gd name="connsiteX6811" fmla="*/ 3395380 w 3531775"/>
              <a:gd name="connsiteY6811" fmla="*/ 1296146 h 2810796"/>
              <a:gd name="connsiteX6812" fmla="*/ 3402333 w 3531775"/>
              <a:gd name="connsiteY6812" fmla="*/ 1288716 h 2810796"/>
              <a:gd name="connsiteX6813" fmla="*/ 3447482 w 3531775"/>
              <a:gd name="connsiteY6813" fmla="*/ 1241663 h 2810796"/>
              <a:gd name="connsiteX6814" fmla="*/ 3468246 w 3531775"/>
              <a:gd name="connsiteY6814" fmla="*/ 1181846 h 2810796"/>
              <a:gd name="connsiteX6815" fmla="*/ 3507584 w 3531775"/>
              <a:gd name="connsiteY6815" fmla="*/ 1191847 h 2810796"/>
              <a:gd name="connsiteX6816" fmla="*/ 3501965 w 3531775"/>
              <a:gd name="connsiteY6816" fmla="*/ 1153176 h 2810796"/>
              <a:gd name="connsiteX6817" fmla="*/ 3459483 w 3531775"/>
              <a:gd name="connsiteY6817" fmla="*/ 1159177 h 2810796"/>
              <a:gd name="connsiteX6818" fmla="*/ 3431384 w 3531775"/>
              <a:gd name="connsiteY6818" fmla="*/ 1210612 h 2810796"/>
              <a:gd name="connsiteX6819" fmla="*/ 3377092 w 3531775"/>
              <a:gd name="connsiteY6819" fmla="*/ 1272905 h 2810796"/>
              <a:gd name="connsiteX6820" fmla="*/ 3368901 w 3531775"/>
              <a:gd name="connsiteY6820" fmla="*/ 1258903 h 2810796"/>
              <a:gd name="connsiteX6821" fmla="*/ 3372425 w 3531775"/>
              <a:gd name="connsiteY6821" fmla="*/ 1188323 h 2810796"/>
              <a:gd name="connsiteX6822" fmla="*/ 3375854 w 3531775"/>
              <a:gd name="connsiteY6822" fmla="*/ 1154128 h 2810796"/>
              <a:gd name="connsiteX6823" fmla="*/ 3358423 w 3531775"/>
              <a:gd name="connsiteY6823" fmla="*/ 1126601 h 2810796"/>
              <a:gd name="connsiteX6824" fmla="*/ 3358423 w 3531775"/>
              <a:gd name="connsiteY6824" fmla="*/ 1126601 h 2810796"/>
              <a:gd name="connsiteX6825" fmla="*/ 3349374 w 3531775"/>
              <a:gd name="connsiteY6825" fmla="*/ 1157557 h 2810796"/>
              <a:gd name="connsiteX6826" fmla="*/ 3341564 w 3531775"/>
              <a:gd name="connsiteY6826" fmla="*/ 1265190 h 2810796"/>
              <a:gd name="connsiteX6827" fmla="*/ 3336420 w 3531775"/>
              <a:gd name="connsiteY6827" fmla="*/ 1255188 h 2810796"/>
              <a:gd name="connsiteX6828" fmla="*/ 3302416 w 3531775"/>
              <a:gd name="connsiteY6828" fmla="*/ 1205754 h 2810796"/>
              <a:gd name="connsiteX6829" fmla="*/ 3280413 w 3531775"/>
              <a:gd name="connsiteY6829" fmla="*/ 1167844 h 2810796"/>
              <a:gd name="connsiteX6830" fmla="*/ 3269936 w 3531775"/>
              <a:gd name="connsiteY6830" fmla="*/ 1186608 h 2810796"/>
              <a:gd name="connsiteX6831" fmla="*/ 3321180 w 3531775"/>
              <a:gd name="connsiteY6831" fmla="*/ 1247854 h 2810796"/>
              <a:gd name="connsiteX6832" fmla="*/ 3210404 w 3531775"/>
              <a:gd name="connsiteY6832" fmla="*/ 1310053 h 2810796"/>
              <a:gd name="connsiteX6833" fmla="*/ 3210404 w 3531775"/>
              <a:gd name="connsiteY6833" fmla="*/ 1310243 h 2810796"/>
              <a:gd name="connsiteX6834" fmla="*/ 3042860 w 3531775"/>
              <a:gd name="connsiteY6834" fmla="*/ 1311195 h 2810796"/>
              <a:gd name="connsiteX6835" fmla="*/ 3184211 w 3531775"/>
              <a:gd name="connsiteY6835" fmla="*/ 1379680 h 2810796"/>
              <a:gd name="connsiteX6836" fmla="*/ 3444815 w 3531775"/>
              <a:gd name="connsiteY6836" fmla="*/ 1414637 h 2810796"/>
              <a:gd name="connsiteX6837" fmla="*/ 3477390 w 3531775"/>
              <a:gd name="connsiteY6837" fmla="*/ 1411113 h 2810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</a:cxnLst>
            <a:rect l="l" t="t" r="r" b="b"/>
            <a:pathLst>
              <a:path w="3531775" h="2810796">
                <a:moveTo>
                  <a:pt x="2194754" y="386127"/>
                </a:moveTo>
                <a:cubicBezTo>
                  <a:pt x="2196468" y="387461"/>
                  <a:pt x="2198088" y="388794"/>
                  <a:pt x="2199897" y="390128"/>
                </a:cubicBezTo>
                <a:cubicBezTo>
                  <a:pt x="2198088" y="388794"/>
                  <a:pt x="2196373" y="387461"/>
                  <a:pt x="2194754" y="386127"/>
                </a:cubicBezTo>
                <a:close/>
                <a:moveTo>
                  <a:pt x="2339915" y="310308"/>
                </a:moveTo>
                <a:cubicBezTo>
                  <a:pt x="2337724" y="271161"/>
                  <a:pt x="2322293" y="321453"/>
                  <a:pt x="2278002" y="330120"/>
                </a:cubicBezTo>
                <a:cubicBezTo>
                  <a:pt x="2199993" y="355647"/>
                  <a:pt x="2115506" y="254778"/>
                  <a:pt x="2193230" y="200771"/>
                </a:cubicBezTo>
                <a:cubicBezTo>
                  <a:pt x="2207231" y="191151"/>
                  <a:pt x="2249332" y="185055"/>
                  <a:pt x="2245522" y="209915"/>
                </a:cubicBezTo>
                <a:cubicBezTo>
                  <a:pt x="2239235" y="223440"/>
                  <a:pt x="2233521" y="214963"/>
                  <a:pt x="2229615" y="219059"/>
                </a:cubicBezTo>
                <a:cubicBezTo>
                  <a:pt x="2214280" y="245538"/>
                  <a:pt x="2293718" y="258207"/>
                  <a:pt x="2299338" y="226107"/>
                </a:cubicBezTo>
                <a:cubicBezTo>
                  <a:pt x="2302386" y="176577"/>
                  <a:pt x="2237616" y="140478"/>
                  <a:pt x="2193039" y="155051"/>
                </a:cubicBezTo>
                <a:cubicBezTo>
                  <a:pt x="2110362" y="182102"/>
                  <a:pt x="2105790" y="295164"/>
                  <a:pt x="2163797" y="356314"/>
                </a:cubicBezTo>
                <a:cubicBezTo>
                  <a:pt x="2163607" y="356124"/>
                  <a:pt x="2163417" y="355933"/>
                  <a:pt x="2163321" y="355743"/>
                </a:cubicBezTo>
                <a:cubicBezTo>
                  <a:pt x="2180752" y="376317"/>
                  <a:pt x="2200659" y="392223"/>
                  <a:pt x="2223996" y="406606"/>
                </a:cubicBezTo>
                <a:cubicBezTo>
                  <a:pt x="2255142" y="334597"/>
                  <a:pt x="2334485" y="365363"/>
                  <a:pt x="2339915" y="310308"/>
                </a:cubicBezTo>
                <a:close/>
                <a:moveTo>
                  <a:pt x="2228948" y="1073356"/>
                </a:moveTo>
                <a:cubicBezTo>
                  <a:pt x="2229901" y="1014968"/>
                  <a:pt x="2290766" y="969819"/>
                  <a:pt x="2346106" y="994870"/>
                </a:cubicBezTo>
                <a:cubicBezTo>
                  <a:pt x="2370204" y="1005538"/>
                  <a:pt x="2387921" y="1029255"/>
                  <a:pt x="2414876" y="1033732"/>
                </a:cubicBezTo>
                <a:cubicBezTo>
                  <a:pt x="2469550" y="1040495"/>
                  <a:pt x="2518127" y="1002776"/>
                  <a:pt x="2551275" y="961152"/>
                </a:cubicBezTo>
                <a:cubicBezTo>
                  <a:pt x="2544702" y="960866"/>
                  <a:pt x="2540797" y="960104"/>
                  <a:pt x="2540797" y="960104"/>
                </a:cubicBezTo>
                <a:cubicBezTo>
                  <a:pt x="2520223" y="987441"/>
                  <a:pt x="2432593" y="1032875"/>
                  <a:pt x="2403065" y="1003157"/>
                </a:cubicBezTo>
                <a:cubicBezTo>
                  <a:pt x="2377729" y="978487"/>
                  <a:pt x="2351059" y="965057"/>
                  <a:pt x="2317055" y="968200"/>
                </a:cubicBezTo>
                <a:cubicBezTo>
                  <a:pt x="2182943" y="981345"/>
                  <a:pt x="2219995" y="1112694"/>
                  <a:pt x="2219995" y="1112694"/>
                </a:cubicBezTo>
                <a:cubicBezTo>
                  <a:pt x="2276955" y="980202"/>
                  <a:pt x="2429831" y="1190037"/>
                  <a:pt x="2596233" y="955818"/>
                </a:cubicBezTo>
                <a:cubicBezTo>
                  <a:pt x="2590041" y="957532"/>
                  <a:pt x="2584231" y="958675"/>
                  <a:pt x="2578802" y="959532"/>
                </a:cubicBezTo>
                <a:cubicBezTo>
                  <a:pt x="2529843" y="1026493"/>
                  <a:pt x="2427830" y="1087644"/>
                  <a:pt x="2358774" y="1012682"/>
                </a:cubicBezTo>
                <a:cubicBezTo>
                  <a:pt x="2307911" y="968676"/>
                  <a:pt x="2233139" y="1009158"/>
                  <a:pt x="2228948" y="1073356"/>
                </a:cubicBezTo>
                <a:close/>
                <a:moveTo>
                  <a:pt x="2327532" y="652542"/>
                </a:moveTo>
                <a:cubicBezTo>
                  <a:pt x="2327532" y="652542"/>
                  <a:pt x="2327627" y="652446"/>
                  <a:pt x="2327627" y="652446"/>
                </a:cubicBezTo>
                <a:cubicBezTo>
                  <a:pt x="2327627" y="652446"/>
                  <a:pt x="2327627" y="652446"/>
                  <a:pt x="2327532" y="652542"/>
                </a:cubicBezTo>
                <a:close/>
                <a:moveTo>
                  <a:pt x="3072673" y="437753"/>
                </a:moveTo>
                <a:cubicBezTo>
                  <a:pt x="3072578" y="437753"/>
                  <a:pt x="3072578" y="437848"/>
                  <a:pt x="3072483" y="437848"/>
                </a:cubicBezTo>
                <a:cubicBezTo>
                  <a:pt x="3072578" y="437848"/>
                  <a:pt x="3072578" y="437753"/>
                  <a:pt x="3072673" y="437753"/>
                </a:cubicBezTo>
                <a:close/>
                <a:moveTo>
                  <a:pt x="3124394" y="615489"/>
                </a:moveTo>
                <a:cubicBezTo>
                  <a:pt x="3124489" y="615394"/>
                  <a:pt x="3124584" y="615299"/>
                  <a:pt x="3124775" y="615108"/>
                </a:cubicBezTo>
                <a:cubicBezTo>
                  <a:pt x="3124584" y="615299"/>
                  <a:pt x="3124489" y="615394"/>
                  <a:pt x="3124394" y="615489"/>
                </a:cubicBezTo>
                <a:close/>
                <a:moveTo>
                  <a:pt x="2689482" y="960961"/>
                </a:moveTo>
                <a:cubicBezTo>
                  <a:pt x="2689387" y="961056"/>
                  <a:pt x="2689292" y="961152"/>
                  <a:pt x="2689196" y="961152"/>
                </a:cubicBezTo>
                <a:cubicBezTo>
                  <a:pt x="2689292" y="961056"/>
                  <a:pt x="2689387" y="960961"/>
                  <a:pt x="2689482" y="960961"/>
                </a:cubicBezTo>
                <a:close/>
                <a:moveTo>
                  <a:pt x="1892144" y="189436"/>
                </a:moveTo>
                <a:cubicBezTo>
                  <a:pt x="1892335" y="189341"/>
                  <a:pt x="1892430" y="189150"/>
                  <a:pt x="1892621" y="189055"/>
                </a:cubicBezTo>
                <a:cubicBezTo>
                  <a:pt x="1892430" y="189150"/>
                  <a:pt x="1892335" y="189341"/>
                  <a:pt x="1892144" y="189436"/>
                </a:cubicBezTo>
                <a:close/>
                <a:moveTo>
                  <a:pt x="2609091" y="1601137"/>
                </a:moveTo>
                <a:cubicBezTo>
                  <a:pt x="2637857" y="1596755"/>
                  <a:pt x="2661669" y="1571609"/>
                  <a:pt x="2669480" y="1548082"/>
                </a:cubicBezTo>
                <a:cubicBezTo>
                  <a:pt x="2642810" y="1550559"/>
                  <a:pt x="2612139" y="1557893"/>
                  <a:pt x="2595661" y="1567132"/>
                </a:cubicBezTo>
                <a:cubicBezTo>
                  <a:pt x="2603662" y="1575895"/>
                  <a:pt x="2607662" y="1588945"/>
                  <a:pt x="2608996" y="1599517"/>
                </a:cubicBezTo>
                <a:cubicBezTo>
                  <a:pt x="2609091" y="1600184"/>
                  <a:pt x="2609186" y="1600755"/>
                  <a:pt x="2609091" y="1601137"/>
                </a:cubicBezTo>
                <a:close/>
                <a:moveTo>
                  <a:pt x="2370680" y="2091960"/>
                </a:moveTo>
                <a:cubicBezTo>
                  <a:pt x="2373252" y="2092531"/>
                  <a:pt x="2375729" y="2093198"/>
                  <a:pt x="2378301" y="2093960"/>
                </a:cubicBezTo>
                <a:cubicBezTo>
                  <a:pt x="2376014" y="2092245"/>
                  <a:pt x="2373252" y="2089293"/>
                  <a:pt x="2371252" y="2091293"/>
                </a:cubicBezTo>
                <a:cubicBezTo>
                  <a:pt x="2370966" y="2091483"/>
                  <a:pt x="2370871" y="2091769"/>
                  <a:pt x="2370680" y="2091960"/>
                </a:cubicBezTo>
                <a:close/>
                <a:moveTo>
                  <a:pt x="618080" y="1733058"/>
                </a:moveTo>
                <a:lnTo>
                  <a:pt x="618747" y="1732677"/>
                </a:lnTo>
                <a:cubicBezTo>
                  <a:pt x="618461" y="1732867"/>
                  <a:pt x="618271" y="1732962"/>
                  <a:pt x="618080" y="1733058"/>
                </a:cubicBezTo>
                <a:close/>
                <a:moveTo>
                  <a:pt x="8480" y="1494361"/>
                </a:moveTo>
                <a:cubicBezTo>
                  <a:pt x="23149" y="1435687"/>
                  <a:pt x="56772" y="1380061"/>
                  <a:pt x="101635" y="1341009"/>
                </a:cubicBezTo>
                <a:cubicBezTo>
                  <a:pt x="97825" y="1326150"/>
                  <a:pt x="99825" y="1314529"/>
                  <a:pt x="106493" y="1301480"/>
                </a:cubicBezTo>
                <a:cubicBezTo>
                  <a:pt x="78108" y="1045257"/>
                  <a:pt x="250511" y="1117647"/>
                  <a:pt x="264608" y="992775"/>
                </a:cubicBezTo>
                <a:cubicBezTo>
                  <a:pt x="264608" y="992775"/>
                  <a:pt x="280895" y="1047924"/>
                  <a:pt x="228317" y="1100883"/>
                </a:cubicBezTo>
                <a:cubicBezTo>
                  <a:pt x="175644" y="1153938"/>
                  <a:pt x="198123" y="1207373"/>
                  <a:pt x="222221" y="1182894"/>
                </a:cubicBezTo>
                <a:cubicBezTo>
                  <a:pt x="365192" y="896191"/>
                  <a:pt x="407864" y="1149270"/>
                  <a:pt x="497303" y="1060021"/>
                </a:cubicBezTo>
                <a:cubicBezTo>
                  <a:pt x="497303" y="1060021"/>
                  <a:pt x="511115" y="1108313"/>
                  <a:pt x="442344" y="1104408"/>
                </a:cubicBezTo>
                <a:cubicBezTo>
                  <a:pt x="373574" y="1100502"/>
                  <a:pt x="324901" y="1057926"/>
                  <a:pt x="290230" y="1158700"/>
                </a:cubicBezTo>
                <a:cubicBezTo>
                  <a:pt x="284229" y="1175750"/>
                  <a:pt x="313566" y="1167939"/>
                  <a:pt x="324520" y="1160319"/>
                </a:cubicBezTo>
                <a:cubicBezTo>
                  <a:pt x="360715" y="1138221"/>
                  <a:pt x="410054" y="1119171"/>
                  <a:pt x="456727" y="1137936"/>
                </a:cubicBezTo>
                <a:cubicBezTo>
                  <a:pt x="545024" y="1173464"/>
                  <a:pt x="586648" y="1141841"/>
                  <a:pt x="589029" y="1121362"/>
                </a:cubicBezTo>
                <a:cubicBezTo>
                  <a:pt x="589029" y="1121362"/>
                  <a:pt x="606174" y="1234519"/>
                  <a:pt x="493208" y="1231471"/>
                </a:cubicBezTo>
                <a:cubicBezTo>
                  <a:pt x="464537" y="1230519"/>
                  <a:pt x="443773" y="1216612"/>
                  <a:pt x="425294" y="1193466"/>
                </a:cubicBezTo>
                <a:cubicBezTo>
                  <a:pt x="409292" y="1172131"/>
                  <a:pt x="346427" y="1183179"/>
                  <a:pt x="321662" y="1206325"/>
                </a:cubicBezTo>
                <a:cubicBezTo>
                  <a:pt x="319662" y="1224708"/>
                  <a:pt x="381479" y="1223470"/>
                  <a:pt x="430438" y="1255188"/>
                </a:cubicBezTo>
                <a:cubicBezTo>
                  <a:pt x="482159" y="1288716"/>
                  <a:pt x="533403" y="1269381"/>
                  <a:pt x="533403" y="1269381"/>
                </a:cubicBezTo>
                <a:cubicBezTo>
                  <a:pt x="504542" y="1297861"/>
                  <a:pt x="487016" y="1316911"/>
                  <a:pt x="395005" y="1287574"/>
                </a:cubicBezTo>
                <a:cubicBezTo>
                  <a:pt x="303089" y="1258237"/>
                  <a:pt x="251273" y="1313958"/>
                  <a:pt x="318519" y="1319482"/>
                </a:cubicBezTo>
                <a:cubicBezTo>
                  <a:pt x="385670" y="1324912"/>
                  <a:pt x="390338" y="1373584"/>
                  <a:pt x="390338" y="1373584"/>
                </a:cubicBezTo>
                <a:cubicBezTo>
                  <a:pt x="350714" y="1331770"/>
                  <a:pt x="325949" y="1380252"/>
                  <a:pt x="250130" y="1335961"/>
                </a:cubicBezTo>
                <a:cubicBezTo>
                  <a:pt x="180121" y="1310243"/>
                  <a:pt x="170977" y="1351200"/>
                  <a:pt x="129067" y="1357868"/>
                </a:cubicBezTo>
                <a:cubicBezTo>
                  <a:pt x="128781" y="1370917"/>
                  <a:pt x="96587" y="1472740"/>
                  <a:pt x="111731" y="1410255"/>
                </a:cubicBezTo>
                <a:cubicBezTo>
                  <a:pt x="114208" y="1401969"/>
                  <a:pt x="108588" y="1404255"/>
                  <a:pt x="103635" y="1423686"/>
                </a:cubicBezTo>
                <a:cubicBezTo>
                  <a:pt x="101921" y="1436068"/>
                  <a:pt x="97253" y="1444355"/>
                  <a:pt x="102873" y="1450165"/>
                </a:cubicBezTo>
                <a:cubicBezTo>
                  <a:pt x="110588" y="1462643"/>
                  <a:pt x="110112" y="1489789"/>
                  <a:pt x="111446" y="1511697"/>
                </a:cubicBezTo>
                <a:cubicBezTo>
                  <a:pt x="95825" y="1515221"/>
                  <a:pt x="94301" y="1546654"/>
                  <a:pt x="102111" y="1560846"/>
                </a:cubicBezTo>
                <a:cubicBezTo>
                  <a:pt x="109445" y="1575895"/>
                  <a:pt x="122114" y="1582467"/>
                  <a:pt x="130781" y="1596755"/>
                </a:cubicBezTo>
                <a:cubicBezTo>
                  <a:pt x="137544" y="1606090"/>
                  <a:pt x="144212" y="1616091"/>
                  <a:pt x="151832" y="1625235"/>
                </a:cubicBezTo>
                <a:cubicBezTo>
                  <a:pt x="151927" y="1625425"/>
                  <a:pt x="149546" y="1624473"/>
                  <a:pt x="146402" y="1622854"/>
                </a:cubicBezTo>
                <a:cubicBezTo>
                  <a:pt x="128876" y="1613424"/>
                  <a:pt x="113922" y="1611424"/>
                  <a:pt x="125828" y="1638379"/>
                </a:cubicBezTo>
                <a:cubicBezTo>
                  <a:pt x="139354" y="1658191"/>
                  <a:pt x="169834" y="1666097"/>
                  <a:pt x="189551" y="1679622"/>
                </a:cubicBezTo>
                <a:cubicBezTo>
                  <a:pt x="183550" y="1679146"/>
                  <a:pt x="171739" y="1678479"/>
                  <a:pt x="180026" y="1689909"/>
                </a:cubicBezTo>
                <a:cubicBezTo>
                  <a:pt x="194408" y="1690862"/>
                  <a:pt x="209267" y="1694767"/>
                  <a:pt x="223174" y="1699434"/>
                </a:cubicBezTo>
                <a:cubicBezTo>
                  <a:pt x="219745" y="1719913"/>
                  <a:pt x="247272" y="1730962"/>
                  <a:pt x="264322" y="1727247"/>
                </a:cubicBezTo>
                <a:cubicBezTo>
                  <a:pt x="282134" y="1724200"/>
                  <a:pt x="292802" y="1712388"/>
                  <a:pt x="310899" y="1709626"/>
                </a:cubicBezTo>
                <a:cubicBezTo>
                  <a:pt x="320234" y="1707340"/>
                  <a:pt x="332902" y="1705245"/>
                  <a:pt x="350523" y="1702292"/>
                </a:cubicBezTo>
                <a:cubicBezTo>
                  <a:pt x="347475" y="1704959"/>
                  <a:pt x="338045" y="1711626"/>
                  <a:pt x="333950" y="1716103"/>
                </a:cubicBezTo>
                <a:cubicBezTo>
                  <a:pt x="319662" y="1728676"/>
                  <a:pt x="334331" y="1736772"/>
                  <a:pt x="349571" y="1736963"/>
                </a:cubicBezTo>
                <a:cubicBezTo>
                  <a:pt x="360429" y="1738582"/>
                  <a:pt x="375764" y="1727343"/>
                  <a:pt x="386623" y="1721342"/>
                </a:cubicBezTo>
                <a:cubicBezTo>
                  <a:pt x="399196" y="1715055"/>
                  <a:pt x="414436" y="1708102"/>
                  <a:pt x="426818" y="1703530"/>
                </a:cubicBezTo>
                <a:cubicBezTo>
                  <a:pt x="421294" y="1709245"/>
                  <a:pt x="413960" y="1718961"/>
                  <a:pt x="430438" y="1719818"/>
                </a:cubicBezTo>
                <a:cubicBezTo>
                  <a:pt x="454727" y="1695434"/>
                  <a:pt x="486921" y="1676098"/>
                  <a:pt x="522449" y="1661525"/>
                </a:cubicBezTo>
                <a:cubicBezTo>
                  <a:pt x="507876" y="1671526"/>
                  <a:pt x="489588" y="1684385"/>
                  <a:pt x="479015" y="1698768"/>
                </a:cubicBezTo>
                <a:cubicBezTo>
                  <a:pt x="468728" y="1716294"/>
                  <a:pt x="475491" y="1727152"/>
                  <a:pt x="502733" y="1718104"/>
                </a:cubicBezTo>
                <a:cubicBezTo>
                  <a:pt x="521402" y="1712770"/>
                  <a:pt x="520163" y="1700863"/>
                  <a:pt x="512829" y="1704483"/>
                </a:cubicBezTo>
                <a:cubicBezTo>
                  <a:pt x="452631" y="1728105"/>
                  <a:pt x="553215" y="1664192"/>
                  <a:pt x="564931" y="1685242"/>
                </a:cubicBezTo>
                <a:lnTo>
                  <a:pt x="564931" y="1685242"/>
                </a:lnTo>
                <a:lnTo>
                  <a:pt x="564931" y="1685242"/>
                </a:lnTo>
                <a:lnTo>
                  <a:pt x="564931" y="1685242"/>
                </a:lnTo>
                <a:lnTo>
                  <a:pt x="564931" y="1685242"/>
                </a:lnTo>
                <a:cubicBezTo>
                  <a:pt x="550548" y="1666287"/>
                  <a:pt x="639512" y="1612852"/>
                  <a:pt x="621033" y="1634474"/>
                </a:cubicBezTo>
                <a:cubicBezTo>
                  <a:pt x="618557" y="1639332"/>
                  <a:pt x="600269" y="1647237"/>
                  <a:pt x="609794" y="1651047"/>
                </a:cubicBezTo>
                <a:cubicBezTo>
                  <a:pt x="620557" y="1654476"/>
                  <a:pt x="648560" y="1621806"/>
                  <a:pt x="639321" y="1618186"/>
                </a:cubicBezTo>
                <a:cubicBezTo>
                  <a:pt x="633225" y="1601137"/>
                  <a:pt x="655228" y="1569609"/>
                  <a:pt x="669515" y="1556179"/>
                </a:cubicBezTo>
                <a:cubicBezTo>
                  <a:pt x="680279" y="1563799"/>
                  <a:pt x="690185" y="1563513"/>
                  <a:pt x="706187" y="1554178"/>
                </a:cubicBezTo>
                <a:cubicBezTo>
                  <a:pt x="741810" y="1525222"/>
                  <a:pt x="724379" y="1502172"/>
                  <a:pt x="746668" y="1474930"/>
                </a:cubicBezTo>
                <a:cubicBezTo>
                  <a:pt x="757336" y="1459786"/>
                  <a:pt x="767623" y="1449213"/>
                  <a:pt x="782863" y="1435116"/>
                </a:cubicBezTo>
                <a:cubicBezTo>
                  <a:pt x="776005" y="1451308"/>
                  <a:pt x="760574" y="1497504"/>
                  <a:pt x="806009" y="1470549"/>
                </a:cubicBezTo>
                <a:cubicBezTo>
                  <a:pt x="820391" y="1462071"/>
                  <a:pt x="825440" y="1444545"/>
                  <a:pt x="836489" y="1431306"/>
                </a:cubicBezTo>
                <a:cubicBezTo>
                  <a:pt x="848204" y="1416828"/>
                  <a:pt x="864968" y="1401969"/>
                  <a:pt x="880018" y="1392253"/>
                </a:cubicBezTo>
                <a:cubicBezTo>
                  <a:pt x="875160" y="1399492"/>
                  <a:pt x="867731" y="1414542"/>
                  <a:pt x="887352" y="1410351"/>
                </a:cubicBezTo>
                <a:cubicBezTo>
                  <a:pt x="898973" y="1391205"/>
                  <a:pt x="913641" y="1379109"/>
                  <a:pt x="935739" y="1368250"/>
                </a:cubicBezTo>
                <a:cubicBezTo>
                  <a:pt x="968124" y="1400540"/>
                  <a:pt x="1018035" y="1361868"/>
                  <a:pt x="1044229" y="1339104"/>
                </a:cubicBezTo>
                <a:cubicBezTo>
                  <a:pt x="1059755" y="1328817"/>
                  <a:pt x="1082234" y="1324721"/>
                  <a:pt x="1102046" y="1323292"/>
                </a:cubicBezTo>
                <a:cubicBezTo>
                  <a:pt x="1111190" y="1321387"/>
                  <a:pt x="1175864" y="1326436"/>
                  <a:pt x="1136717" y="1328626"/>
                </a:cubicBezTo>
                <a:cubicBezTo>
                  <a:pt x="1056611" y="1348438"/>
                  <a:pt x="1133573" y="1375489"/>
                  <a:pt x="1171864" y="1374727"/>
                </a:cubicBezTo>
                <a:cubicBezTo>
                  <a:pt x="1203677" y="1374822"/>
                  <a:pt x="1237682" y="1391777"/>
                  <a:pt x="1261494" y="1411113"/>
                </a:cubicBezTo>
                <a:cubicBezTo>
                  <a:pt x="1251207" y="1407493"/>
                  <a:pt x="1231967" y="1404445"/>
                  <a:pt x="1246445" y="1425876"/>
                </a:cubicBezTo>
                <a:cubicBezTo>
                  <a:pt x="1298356" y="1442736"/>
                  <a:pt x="1336742" y="1491408"/>
                  <a:pt x="1349981" y="1548654"/>
                </a:cubicBezTo>
                <a:cubicBezTo>
                  <a:pt x="1339599" y="1524270"/>
                  <a:pt x="1323026" y="1496838"/>
                  <a:pt x="1299308" y="1482741"/>
                </a:cubicBezTo>
                <a:cubicBezTo>
                  <a:pt x="1281306" y="1472168"/>
                  <a:pt x="1265399" y="1484170"/>
                  <a:pt x="1275115" y="1503315"/>
                </a:cubicBezTo>
                <a:cubicBezTo>
                  <a:pt x="1278639" y="1512840"/>
                  <a:pt x="1282735" y="1529985"/>
                  <a:pt x="1292641" y="1534176"/>
                </a:cubicBezTo>
                <a:cubicBezTo>
                  <a:pt x="1296546" y="1535604"/>
                  <a:pt x="1299118" y="1533128"/>
                  <a:pt x="1297022" y="1528366"/>
                </a:cubicBezTo>
                <a:cubicBezTo>
                  <a:pt x="1263971" y="1450641"/>
                  <a:pt x="1349600" y="1576181"/>
                  <a:pt x="1309595" y="1595136"/>
                </a:cubicBezTo>
                <a:cubicBezTo>
                  <a:pt x="1309595" y="1595136"/>
                  <a:pt x="1309595" y="1595136"/>
                  <a:pt x="1309595" y="1595231"/>
                </a:cubicBezTo>
                <a:cubicBezTo>
                  <a:pt x="1342076" y="1596279"/>
                  <a:pt x="1346457" y="1665811"/>
                  <a:pt x="1342361" y="1680861"/>
                </a:cubicBezTo>
                <a:cubicBezTo>
                  <a:pt x="1338742" y="1690671"/>
                  <a:pt x="1335980" y="1671526"/>
                  <a:pt x="1335027" y="1667716"/>
                </a:cubicBezTo>
                <a:cubicBezTo>
                  <a:pt x="1332646" y="1639522"/>
                  <a:pt x="1319216" y="1660858"/>
                  <a:pt x="1324931" y="1677337"/>
                </a:cubicBezTo>
                <a:cubicBezTo>
                  <a:pt x="1329788" y="1700101"/>
                  <a:pt x="1332646" y="1707436"/>
                  <a:pt x="1340266" y="1707340"/>
                </a:cubicBezTo>
                <a:cubicBezTo>
                  <a:pt x="1365126" y="1720104"/>
                  <a:pt x="1369412" y="1758680"/>
                  <a:pt x="1367888" y="1784779"/>
                </a:cubicBezTo>
                <a:cubicBezTo>
                  <a:pt x="1347505" y="1784207"/>
                  <a:pt x="1330646" y="1812020"/>
                  <a:pt x="1333027" y="1834023"/>
                </a:cubicBezTo>
                <a:cubicBezTo>
                  <a:pt x="1335122" y="1863360"/>
                  <a:pt x="1355315" y="1880314"/>
                  <a:pt x="1354077" y="1907556"/>
                </a:cubicBezTo>
                <a:cubicBezTo>
                  <a:pt x="1354554" y="1920319"/>
                  <a:pt x="1353220" y="1937559"/>
                  <a:pt x="1348458" y="1960324"/>
                </a:cubicBezTo>
                <a:cubicBezTo>
                  <a:pt x="1348267" y="1960610"/>
                  <a:pt x="1347219" y="1956991"/>
                  <a:pt x="1345219" y="1951752"/>
                </a:cubicBezTo>
                <a:cubicBezTo>
                  <a:pt x="1336837" y="1925463"/>
                  <a:pt x="1317977" y="1907365"/>
                  <a:pt x="1301975" y="1942703"/>
                </a:cubicBezTo>
                <a:cubicBezTo>
                  <a:pt x="1295403" y="1953942"/>
                  <a:pt x="1302928" y="1975279"/>
                  <a:pt x="1303976" y="1990137"/>
                </a:cubicBezTo>
                <a:cubicBezTo>
                  <a:pt x="1305214" y="2004901"/>
                  <a:pt x="1303023" y="2030904"/>
                  <a:pt x="1300642" y="2040906"/>
                </a:cubicBezTo>
                <a:cubicBezTo>
                  <a:pt x="1297689" y="2032047"/>
                  <a:pt x="1291022" y="2019379"/>
                  <a:pt x="1279687" y="2032238"/>
                </a:cubicBezTo>
                <a:cubicBezTo>
                  <a:pt x="1286164" y="2047764"/>
                  <a:pt x="1288164" y="2067004"/>
                  <a:pt x="1284926" y="2085483"/>
                </a:cubicBezTo>
                <a:cubicBezTo>
                  <a:pt x="1266447" y="2081387"/>
                  <a:pt x="1244921" y="2101675"/>
                  <a:pt x="1249207" y="2123011"/>
                </a:cubicBezTo>
                <a:cubicBezTo>
                  <a:pt x="1256827" y="2154253"/>
                  <a:pt x="1281973" y="2163493"/>
                  <a:pt x="1285783" y="2197401"/>
                </a:cubicBezTo>
                <a:cubicBezTo>
                  <a:pt x="1292355" y="2229120"/>
                  <a:pt x="1290736" y="2217023"/>
                  <a:pt x="1270448" y="2202640"/>
                </a:cubicBezTo>
                <a:cubicBezTo>
                  <a:pt x="1254541" y="2189115"/>
                  <a:pt x="1237205" y="2198735"/>
                  <a:pt x="1237682" y="2220643"/>
                </a:cubicBezTo>
                <a:cubicBezTo>
                  <a:pt x="1238444" y="2232549"/>
                  <a:pt x="1250445" y="2240645"/>
                  <a:pt x="1256351" y="2250742"/>
                </a:cubicBezTo>
                <a:cubicBezTo>
                  <a:pt x="1263971" y="2262076"/>
                  <a:pt x="1270352" y="2274078"/>
                  <a:pt x="1275305" y="2285984"/>
                </a:cubicBezTo>
                <a:cubicBezTo>
                  <a:pt x="1267400" y="2281126"/>
                  <a:pt x="1255208" y="2275602"/>
                  <a:pt x="1251493" y="2290842"/>
                </a:cubicBezTo>
                <a:cubicBezTo>
                  <a:pt x="1274543" y="2306653"/>
                  <a:pt x="1298451" y="2330942"/>
                  <a:pt x="1307500" y="2358850"/>
                </a:cubicBezTo>
                <a:cubicBezTo>
                  <a:pt x="1297404" y="2348659"/>
                  <a:pt x="1284735" y="2337800"/>
                  <a:pt x="1270638" y="2332657"/>
                </a:cubicBezTo>
                <a:cubicBezTo>
                  <a:pt x="1255493" y="2327227"/>
                  <a:pt x="1233014" y="2333514"/>
                  <a:pt x="1239110" y="2354469"/>
                </a:cubicBezTo>
                <a:cubicBezTo>
                  <a:pt x="1239110" y="2362279"/>
                  <a:pt x="1245492" y="2373138"/>
                  <a:pt x="1250921" y="2372090"/>
                </a:cubicBezTo>
                <a:cubicBezTo>
                  <a:pt x="1254446" y="2372185"/>
                  <a:pt x="1257779" y="2369995"/>
                  <a:pt x="1256160" y="2366375"/>
                </a:cubicBezTo>
                <a:cubicBezTo>
                  <a:pt x="1236443" y="2313702"/>
                  <a:pt x="1298737" y="2392759"/>
                  <a:pt x="1273496" y="2411905"/>
                </a:cubicBezTo>
                <a:cubicBezTo>
                  <a:pt x="1273496" y="2411905"/>
                  <a:pt x="1273496" y="2411905"/>
                  <a:pt x="1273496" y="2411905"/>
                </a:cubicBezTo>
                <a:cubicBezTo>
                  <a:pt x="1290641" y="2390283"/>
                  <a:pt x="1362078" y="2439622"/>
                  <a:pt x="1323311" y="2431336"/>
                </a:cubicBezTo>
                <a:cubicBezTo>
                  <a:pt x="1307405" y="2422001"/>
                  <a:pt x="1309405" y="2444194"/>
                  <a:pt x="1323216" y="2444766"/>
                </a:cubicBezTo>
                <a:cubicBezTo>
                  <a:pt x="1332360" y="2446576"/>
                  <a:pt x="1345219" y="2447433"/>
                  <a:pt x="1347981" y="2436479"/>
                </a:cubicBezTo>
                <a:cubicBezTo>
                  <a:pt x="1353696" y="2423525"/>
                  <a:pt x="1378747" y="2406190"/>
                  <a:pt x="1395320" y="2404285"/>
                </a:cubicBezTo>
                <a:cubicBezTo>
                  <a:pt x="1393415" y="2424763"/>
                  <a:pt x="1417609" y="2446861"/>
                  <a:pt x="1433516" y="2424192"/>
                </a:cubicBezTo>
                <a:cubicBezTo>
                  <a:pt x="1446184" y="2405523"/>
                  <a:pt x="1443898" y="2381425"/>
                  <a:pt x="1460471" y="2365042"/>
                </a:cubicBezTo>
                <a:cubicBezTo>
                  <a:pt x="1463996" y="2360851"/>
                  <a:pt x="1467615" y="2356564"/>
                  <a:pt x="1471806" y="2352659"/>
                </a:cubicBezTo>
                <a:cubicBezTo>
                  <a:pt x="1472283" y="2364184"/>
                  <a:pt x="1470187" y="2383806"/>
                  <a:pt x="1476473" y="2394950"/>
                </a:cubicBezTo>
                <a:cubicBezTo>
                  <a:pt x="1482474" y="2405809"/>
                  <a:pt x="1499905" y="2406190"/>
                  <a:pt x="1507049" y="2395426"/>
                </a:cubicBezTo>
                <a:cubicBezTo>
                  <a:pt x="1514764" y="2375710"/>
                  <a:pt x="1517050" y="2350754"/>
                  <a:pt x="1529337" y="2333038"/>
                </a:cubicBezTo>
                <a:cubicBezTo>
                  <a:pt x="1530861" y="2341991"/>
                  <a:pt x="1534290" y="2354659"/>
                  <a:pt x="1547720" y="2351040"/>
                </a:cubicBezTo>
                <a:cubicBezTo>
                  <a:pt x="1544672" y="2334657"/>
                  <a:pt x="1547816" y="2317321"/>
                  <a:pt x="1556483" y="2302653"/>
                </a:cubicBezTo>
                <a:cubicBezTo>
                  <a:pt x="1576581" y="2316655"/>
                  <a:pt x="1608490" y="2302272"/>
                  <a:pt x="1604299" y="2274078"/>
                </a:cubicBezTo>
                <a:cubicBezTo>
                  <a:pt x="1602680" y="2251313"/>
                  <a:pt x="1587630" y="2235121"/>
                  <a:pt x="1590678" y="2211975"/>
                </a:cubicBezTo>
                <a:cubicBezTo>
                  <a:pt x="1592012" y="2195401"/>
                  <a:pt x="1595441" y="2182447"/>
                  <a:pt x="1601441" y="2164921"/>
                </a:cubicBezTo>
                <a:cubicBezTo>
                  <a:pt x="1601822" y="2164350"/>
                  <a:pt x="1605251" y="2180161"/>
                  <a:pt x="1612205" y="2192830"/>
                </a:cubicBezTo>
                <a:cubicBezTo>
                  <a:pt x="1621063" y="2211975"/>
                  <a:pt x="1639637" y="2213404"/>
                  <a:pt x="1652686" y="2193877"/>
                </a:cubicBezTo>
                <a:cubicBezTo>
                  <a:pt x="1661354" y="2184067"/>
                  <a:pt x="1654496" y="2160635"/>
                  <a:pt x="1655067" y="2145871"/>
                </a:cubicBezTo>
                <a:cubicBezTo>
                  <a:pt x="1655258" y="2129965"/>
                  <a:pt x="1661449" y="2103009"/>
                  <a:pt x="1666116" y="2092722"/>
                </a:cubicBezTo>
                <a:cubicBezTo>
                  <a:pt x="1668116" y="2104057"/>
                  <a:pt x="1674212" y="2118916"/>
                  <a:pt x="1690024" y="2106152"/>
                </a:cubicBezTo>
                <a:cubicBezTo>
                  <a:pt x="1679261" y="2069004"/>
                  <a:pt x="1702692" y="2003568"/>
                  <a:pt x="1737744" y="1973564"/>
                </a:cubicBezTo>
                <a:cubicBezTo>
                  <a:pt x="1725266" y="1992900"/>
                  <a:pt x="1712503" y="2022618"/>
                  <a:pt x="1715837" y="2046907"/>
                </a:cubicBezTo>
                <a:cubicBezTo>
                  <a:pt x="1717170" y="2057860"/>
                  <a:pt x="1723742" y="2066147"/>
                  <a:pt x="1734029" y="2070529"/>
                </a:cubicBezTo>
                <a:cubicBezTo>
                  <a:pt x="1745840" y="2074338"/>
                  <a:pt x="1751651" y="2064909"/>
                  <a:pt x="1762319" y="2055098"/>
                </a:cubicBezTo>
                <a:cubicBezTo>
                  <a:pt x="1778035" y="2039382"/>
                  <a:pt x="1766224" y="2025761"/>
                  <a:pt x="1760795" y="2033667"/>
                </a:cubicBezTo>
                <a:cubicBezTo>
                  <a:pt x="1711360" y="2096055"/>
                  <a:pt x="1770129" y="1961848"/>
                  <a:pt x="1810515" y="1989852"/>
                </a:cubicBezTo>
                <a:cubicBezTo>
                  <a:pt x="1810515" y="1989852"/>
                  <a:pt x="1810515" y="1989852"/>
                  <a:pt x="1810515" y="1989852"/>
                </a:cubicBezTo>
                <a:cubicBezTo>
                  <a:pt x="1776892" y="1958991"/>
                  <a:pt x="1873952" y="1882124"/>
                  <a:pt x="1856807" y="1914223"/>
                </a:cubicBezTo>
                <a:cubicBezTo>
                  <a:pt x="1853663" y="1921843"/>
                  <a:pt x="1833185" y="1933750"/>
                  <a:pt x="1847377" y="1938226"/>
                </a:cubicBezTo>
                <a:cubicBezTo>
                  <a:pt x="1862712" y="1938512"/>
                  <a:pt x="1873856" y="1916795"/>
                  <a:pt x="1880429" y="1905079"/>
                </a:cubicBezTo>
                <a:cubicBezTo>
                  <a:pt x="1882429" y="1899745"/>
                  <a:pt x="1881667" y="1895840"/>
                  <a:pt x="1878714" y="1892030"/>
                </a:cubicBezTo>
                <a:cubicBezTo>
                  <a:pt x="1866903" y="1866027"/>
                  <a:pt x="1902908" y="1822212"/>
                  <a:pt x="1929197" y="1810401"/>
                </a:cubicBezTo>
                <a:cubicBezTo>
                  <a:pt x="1951295" y="1841452"/>
                  <a:pt x="1996729" y="1826879"/>
                  <a:pt x="2021304" y="1805733"/>
                </a:cubicBezTo>
                <a:cubicBezTo>
                  <a:pt x="2042925" y="1787636"/>
                  <a:pt x="2053784" y="1765538"/>
                  <a:pt x="2083406" y="1758299"/>
                </a:cubicBezTo>
                <a:cubicBezTo>
                  <a:pt x="2106933" y="1751060"/>
                  <a:pt x="2132079" y="1749441"/>
                  <a:pt x="2157511" y="1751346"/>
                </a:cubicBezTo>
                <a:cubicBezTo>
                  <a:pt x="2157987" y="1751536"/>
                  <a:pt x="2152939" y="1753346"/>
                  <a:pt x="2146176" y="1756870"/>
                </a:cubicBezTo>
                <a:cubicBezTo>
                  <a:pt x="2096265" y="1780683"/>
                  <a:pt x="2107219" y="1811829"/>
                  <a:pt x="2159511" y="1814687"/>
                </a:cubicBezTo>
                <a:cubicBezTo>
                  <a:pt x="2200469" y="1805067"/>
                  <a:pt x="2234568" y="1801162"/>
                  <a:pt x="2273811" y="1816401"/>
                </a:cubicBezTo>
                <a:cubicBezTo>
                  <a:pt x="2260667" y="1817259"/>
                  <a:pt x="2244760" y="1826974"/>
                  <a:pt x="2259047" y="1841166"/>
                </a:cubicBezTo>
                <a:cubicBezTo>
                  <a:pt x="2282669" y="1835737"/>
                  <a:pt x="2305720" y="1839262"/>
                  <a:pt x="2328771" y="1850882"/>
                </a:cubicBezTo>
                <a:cubicBezTo>
                  <a:pt x="2313435" y="1883362"/>
                  <a:pt x="2346392" y="1918509"/>
                  <a:pt x="2380301" y="1913842"/>
                </a:cubicBezTo>
                <a:cubicBezTo>
                  <a:pt x="2404018" y="1913271"/>
                  <a:pt x="2421830" y="1905746"/>
                  <a:pt x="2444499" y="1915176"/>
                </a:cubicBezTo>
                <a:cubicBezTo>
                  <a:pt x="2457549" y="1919653"/>
                  <a:pt x="2474217" y="1928034"/>
                  <a:pt x="2493934" y="1942417"/>
                </a:cubicBezTo>
                <a:cubicBezTo>
                  <a:pt x="2494410" y="1942989"/>
                  <a:pt x="2476218" y="1941465"/>
                  <a:pt x="2460406" y="1945084"/>
                </a:cubicBezTo>
                <a:cubicBezTo>
                  <a:pt x="2436498" y="1948704"/>
                  <a:pt x="2430879" y="1969087"/>
                  <a:pt x="2446500" y="1988042"/>
                </a:cubicBezTo>
                <a:cubicBezTo>
                  <a:pt x="2451262" y="1993471"/>
                  <a:pt x="2459453" y="1998996"/>
                  <a:pt x="2473455" y="2000043"/>
                </a:cubicBezTo>
                <a:cubicBezTo>
                  <a:pt x="2495363" y="2000996"/>
                  <a:pt x="2528034" y="2017379"/>
                  <a:pt x="2542321" y="2028809"/>
                </a:cubicBezTo>
                <a:cubicBezTo>
                  <a:pt x="2530319" y="2028428"/>
                  <a:pt x="2514127" y="2031190"/>
                  <a:pt x="2520223" y="2049954"/>
                </a:cubicBezTo>
                <a:cubicBezTo>
                  <a:pt x="2549846" y="2047668"/>
                  <a:pt x="2606519" y="2072910"/>
                  <a:pt x="2625855" y="2108247"/>
                </a:cubicBezTo>
                <a:cubicBezTo>
                  <a:pt x="2603471" y="2092722"/>
                  <a:pt x="2564895" y="2072148"/>
                  <a:pt x="2540416" y="2098532"/>
                </a:cubicBezTo>
                <a:cubicBezTo>
                  <a:pt x="2531843" y="2107009"/>
                  <a:pt x="2532891" y="2113772"/>
                  <a:pt x="2543559" y="2131870"/>
                </a:cubicBezTo>
                <a:cubicBezTo>
                  <a:pt x="2554132" y="2149491"/>
                  <a:pt x="2570420" y="2138061"/>
                  <a:pt x="2564514" y="2132155"/>
                </a:cubicBezTo>
                <a:cubicBezTo>
                  <a:pt x="2520604" y="2078625"/>
                  <a:pt x="2626617" y="2144633"/>
                  <a:pt x="2595090" y="2181400"/>
                </a:cubicBezTo>
                <a:lnTo>
                  <a:pt x="2595090" y="2181400"/>
                </a:lnTo>
                <a:lnTo>
                  <a:pt x="2595090" y="2181400"/>
                </a:lnTo>
                <a:lnTo>
                  <a:pt x="2595090" y="2181400"/>
                </a:lnTo>
                <a:lnTo>
                  <a:pt x="2595090" y="2181400"/>
                </a:lnTo>
                <a:cubicBezTo>
                  <a:pt x="2618045" y="2150729"/>
                  <a:pt x="2689101" y="2205403"/>
                  <a:pt x="2661860" y="2204355"/>
                </a:cubicBezTo>
                <a:cubicBezTo>
                  <a:pt x="2654049" y="2204260"/>
                  <a:pt x="2643000" y="2191877"/>
                  <a:pt x="2640714" y="2205688"/>
                </a:cubicBezTo>
                <a:cubicBezTo>
                  <a:pt x="2639571" y="2221690"/>
                  <a:pt x="2676433" y="2228167"/>
                  <a:pt x="2682338" y="2211594"/>
                </a:cubicBezTo>
                <a:cubicBezTo>
                  <a:pt x="2691768" y="2196354"/>
                  <a:pt x="2727487" y="2181971"/>
                  <a:pt x="2748251" y="2186448"/>
                </a:cubicBezTo>
                <a:cubicBezTo>
                  <a:pt x="2737488" y="2214737"/>
                  <a:pt x="2759205" y="2248837"/>
                  <a:pt x="2787876" y="2220547"/>
                </a:cubicBezTo>
                <a:cubicBezTo>
                  <a:pt x="2807402" y="2200068"/>
                  <a:pt x="2811783" y="2184543"/>
                  <a:pt x="2836548" y="2174351"/>
                </a:cubicBezTo>
                <a:cubicBezTo>
                  <a:pt x="2842263" y="2171779"/>
                  <a:pt x="2847597" y="2169779"/>
                  <a:pt x="2853788" y="2167874"/>
                </a:cubicBezTo>
                <a:cubicBezTo>
                  <a:pt x="2851312" y="2173684"/>
                  <a:pt x="2844644" y="2185686"/>
                  <a:pt x="2841216" y="2194639"/>
                </a:cubicBezTo>
                <a:cubicBezTo>
                  <a:pt x="2835786" y="2208070"/>
                  <a:pt x="2831500" y="2225596"/>
                  <a:pt x="2846168" y="2234359"/>
                </a:cubicBezTo>
                <a:cubicBezTo>
                  <a:pt x="2850359" y="2238073"/>
                  <a:pt x="2857694" y="2239216"/>
                  <a:pt x="2863694" y="2235883"/>
                </a:cubicBezTo>
                <a:cubicBezTo>
                  <a:pt x="2867028" y="2234168"/>
                  <a:pt x="2870552" y="2230834"/>
                  <a:pt x="2873886" y="2225691"/>
                </a:cubicBezTo>
                <a:cubicBezTo>
                  <a:pt x="2885126" y="2209022"/>
                  <a:pt x="2900080" y="2196259"/>
                  <a:pt x="2916082" y="2187496"/>
                </a:cubicBezTo>
                <a:cubicBezTo>
                  <a:pt x="2912653" y="2197687"/>
                  <a:pt x="2909129" y="2212165"/>
                  <a:pt x="2922750" y="2218452"/>
                </a:cubicBezTo>
                <a:cubicBezTo>
                  <a:pt x="2927798" y="2203879"/>
                  <a:pt x="2936466" y="2188258"/>
                  <a:pt x="2950277" y="2179780"/>
                </a:cubicBezTo>
                <a:cubicBezTo>
                  <a:pt x="2961611" y="2209117"/>
                  <a:pt x="3001045" y="2220166"/>
                  <a:pt x="3003902" y="2179114"/>
                </a:cubicBezTo>
                <a:cubicBezTo>
                  <a:pt x="3005998" y="2144252"/>
                  <a:pt x="2995235" y="2132155"/>
                  <a:pt x="3022381" y="2092817"/>
                </a:cubicBezTo>
                <a:cubicBezTo>
                  <a:pt x="3026762" y="2109200"/>
                  <a:pt x="3029049" y="2140633"/>
                  <a:pt x="3048003" y="2149681"/>
                </a:cubicBezTo>
                <a:cubicBezTo>
                  <a:pt x="3056861" y="2153110"/>
                  <a:pt x="3070196" y="2151586"/>
                  <a:pt x="3074483" y="2140633"/>
                </a:cubicBezTo>
                <a:cubicBezTo>
                  <a:pt x="3078483" y="2132060"/>
                  <a:pt x="3074483" y="2117296"/>
                  <a:pt x="3076197" y="2107295"/>
                </a:cubicBezTo>
                <a:cubicBezTo>
                  <a:pt x="3077150" y="2095389"/>
                  <a:pt x="3082293" y="2075196"/>
                  <a:pt x="3086199" y="2068052"/>
                </a:cubicBezTo>
                <a:cubicBezTo>
                  <a:pt x="3090009" y="2078911"/>
                  <a:pt x="3096676" y="2093388"/>
                  <a:pt x="3112487" y="2088721"/>
                </a:cubicBezTo>
                <a:cubicBezTo>
                  <a:pt x="3103439" y="2057765"/>
                  <a:pt x="3101915" y="2020713"/>
                  <a:pt x="3127632" y="1994519"/>
                </a:cubicBezTo>
                <a:cubicBezTo>
                  <a:pt x="3123346" y="2010807"/>
                  <a:pt x="3123727" y="2030714"/>
                  <a:pt x="3131347" y="2046621"/>
                </a:cubicBezTo>
                <a:cubicBezTo>
                  <a:pt x="3140491" y="2064909"/>
                  <a:pt x="3165732" y="2085007"/>
                  <a:pt x="3184496" y="2061480"/>
                </a:cubicBezTo>
                <a:cubicBezTo>
                  <a:pt x="3195641" y="2052812"/>
                  <a:pt x="3185068" y="2035381"/>
                  <a:pt x="3176781" y="2042334"/>
                </a:cubicBezTo>
                <a:cubicBezTo>
                  <a:pt x="3141062" y="2090245"/>
                  <a:pt x="3165732" y="1985851"/>
                  <a:pt x="3212119" y="2002901"/>
                </a:cubicBezTo>
                <a:cubicBezTo>
                  <a:pt x="3212119" y="2002901"/>
                  <a:pt x="3212119" y="2002901"/>
                  <a:pt x="3212119" y="2002901"/>
                </a:cubicBezTo>
                <a:cubicBezTo>
                  <a:pt x="3164780" y="1989375"/>
                  <a:pt x="3201832" y="1892220"/>
                  <a:pt x="3205166" y="1950609"/>
                </a:cubicBezTo>
                <a:cubicBezTo>
                  <a:pt x="3208214" y="1960610"/>
                  <a:pt x="3226883" y="1953276"/>
                  <a:pt x="3222406" y="1939655"/>
                </a:cubicBezTo>
                <a:cubicBezTo>
                  <a:pt x="3218120" y="1921748"/>
                  <a:pt x="3212500" y="1916795"/>
                  <a:pt x="3200879" y="1916319"/>
                </a:cubicBezTo>
                <a:cubicBezTo>
                  <a:pt x="3183544" y="1914604"/>
                  <a:pt x="3151350" y="1893268"/>
                  <a:pt x="3144682" y="1872694"/>
                </a:cubicBezTo>
                <a:cubicBezTo>
                  <a:pt x="3175162" y="1869646"/>
                  <a:pt x="3202118" y="1836690"/>
                  <a:pt x="3159160" y="1824403"/>
                </a:cubicBezTo>
                <a:cubicBezTo>
                  <a:pt x="3124965" y="1818116"/>
                  <a:pt x="3100962" y="1819354"/>
                  <a:pt x="3077817" y="1793541"/>
                </a:cubicBezTo>
                <a:cubicBezTo>
                  <a:pt x="3096771" y="1791446"/>
                  <a:pt x="3133347" y="1795351"/>
                  <a:pt x="3144015" y="1773063"/>
                </a:cubicBezTo>
                <a:cubicBezTo>
                  <a:pt x="3146587" y="1766300"/>
                  <a:pt x="3147444" y="1755632"/>
                  <a:pt x="3139253" y="1751536"/>
                </a:cubicBezTo>
                <a:cubicBezTo>
                  <a:pt x="3129728" y="1746297"/>
                  <a:pt x="3117917" y="1750488"/>
                  <a:pt x="3107725" y="1747250"/>
                </a:cubicBezTo>
                <a:cubicBezTo>
                  <a:pt x="3094485" y="1743821"/>
                  <a:pt x="3080388" y="1738201"/>
                  <a:pt x="3070006" y="1731058"/>
                </a:cubicBezTo>
                <a:cubicBezTo>
                  <a:pt x="3081436" y="1728962"/>
                  <a:pt x="3096581" y="1724866"/>
                  <a:pt x="3096485" y="1708959"/>
                </a:cubicBezTo>
                <a:cubicBezTo>
                  <a:pt x="3080484" y="1711817"/>
                  <a:pt x="3062100" y="1712198"/>
                  <a:pt x="3047718" y="1703816"/>
                </a:cubicBezTo>
                <a:cubicBezTo>
                  <a:pt x="3068673" y="1681146"/>
                  <a:pt x="3067053" y="1636474"/>
                  <a:pt x="3024762" y="1654953"/>
                </a:cubicBezTo>
                <a:cubicBezTo>
                  <a:pt x="2999807" y="1665716"/>
                  <a:pt x="2997235" y="1675432"/>
                  <a:pt x="2973042" y="1680289"/>
                </a:cubicBezTo>
                <a:cubicBezTo>
                  <a:pt x="2963231" y="1682290"/>
                  <a:pt x="2951325" y="1682766"/>
                  <a:pt x="2936084" y="1680384"/>
                </a:cubicBezTo>
                <a:cubicBezTo>
                  <a:pt x="2941514" y="1675812"/>
                  <a:pt x="2953896" y="1666764"/>
                  <a:pt x="2961326" y="1659239"/>
                </a:cubicBezTo>
                <a:cubicBezTo>
                  <a:pt x="2972756" y="1648285"/>
                  <a:pt x="2985138" y="1632093"/>
                  <a:pt x="2975137" y="1616758"/>
                </a:cubicBezTo>
                <a:cubicBezTo>
                  <a:pt x="2972851" y="1611233"/>
                  <a:pt x="2966374" y="1606566"/>
                  <a:pt x="2959040" y="1607233"/>
                </a:cubicBezTo>
                <a:cubicBezTo>
                  <a:pt x="2949229" y="1607518"/>
                  <a:pt x="2936656" y="1618377"/>
                  <a:pt x="2926369" y="1621044"/>
                </a:cubicBezTo>
                <a:cubicBezTo>
                  <a:pt x="2912462" y="1625806"/>
                  <a:pt x="2896175" y="1628854"/>
                  <a:pt x="2882744" y="1627997"/>
                </a:cubicBezTo>
                <a:cubicBezTo>
                  <a:pt x="2892365" y="1619805"/>
                  <a:pt x="2903700" y="1607137"/>
                  <a:pt x="2892555" y="1593040"/>
                </a:cubicBezTo>
                <a:cubicBezTo>
                  <a:pt x="2862361" y="1617805"/>
                  <a:pt x="2821403" y="1628950"/>
                  <a:pt x="2782256" y="1609709"/>
                </a:cubicBezTo>
                <a:cubicBezTo>
                  <a:pt x="2801115" y="1610280"/>
                  <a:pt x="2825880" y="1604470"/>
                  <a:pt x="2840930" y="1590087"/>
                </a:cubicBezTo>
                <a:cubicBezTo>
                  <a:pt x="2857408" y="1574086"/>
                  <a:pt x="2867124" y="1540938"/>
                  <a:pt x="2837120" y="1530366"/>
                </a:cubicBezTo>
                <a:cubicBezTo>
                  <a:pt x="2824642" y="1521698"/>
                  <a:pt x="2809878" y="1538271"/>
                  <a:pt x="2819784" y="1544558"/>
                </a:cubicBezTo>
                <a:cubicBezTo>
                  <a:pt x="2827690" y="1546177"/>
                  <a:pt x="2845311" y="1553892"/>
                  <a:pt x="2835596" y="1559036"/>
                </a:cubicBezTo>
                <a:cubicBezTo>
                  <a:pt x="2815403" y="1566466"/>
                  <a:pt x="2764158" y="1554464"/>
                  <a:pt x="2767492" y="1518174"/>
                </a:cubicBezTo>
                <a:lnTo>
                  <a:pt x="2767492" y="1518174"/>
                </a:lnTo>
                <a:lnTo>
                  <a:pt x="2767492" y="1518174"/>
                </a:lnTo>
                <a:cubicBezTo>
                  <a:pt x="2763587" y="1553512"/>
                  <a:pt x="2709390" y="1561036"/>
                  <a:pt x="2688911" y="1543605"/>
                </a:cubicBezTo>
                <a:cubicBezTo>
                  <a:pt x="2718152" y="1535890"/>
                  <a:pt x="2741489" y="1522174"/>
                  <a:pt x="2757110" y="1503696"/>
                </a:cubicBezTo>
                <a:cubicBezTo>
                  <a:pt x="2882649" y="1513507"/>
                  <a:pt x="3012666" y="1544844"/>
                  <a:pt x="3109154" y="1629330"/>
                </a:cubicBezTo>
                <a:cubicBezTo>
                  <a:pt x="3217739" y="1719437"/>
                  <a:pt x="3269269" y="1870980"/>
                  <a:pt x="3224025" y="2006711"/>
                </a:cubicBezTo>
                <a:lnTo>
                  <a:pt x="3224025" y="2006711"/>
                </a:lnTo>
                <a:cubicBezTo>
                  <a:pt x="3187926" y="2121201"/>
                  <a:pt x="3096771" y="2215785"/>
                  <a:pt x="2986091" y="2261124"/>
                </a:cubicBezTo>
                <a:cubicBezTo>
                  <a:pt x="2852741" y="2318845"/>
                  <a:pt x="2695197" y="2284841"/>
                  <a:pt x="2587565" y="2190163"/>
                </a:cubicBezTo>
                <a:lnTo>
                  <a:pt x="2587565" y="2190163"/>
                </a:lnTo>
                <a:lnTo>
                  <a:pt x="2587565" y="2190163"/>
                </a:lnTo>
                <a:cubicBezTo>
                  <a:pt x="2452976" y="2080434"/>
                  <a:pt x="2343439" y="1912033"/>
                  <a:pt x="2164750" y="1865360"/>
                </a:cubicBezTo>
                <a:cubicBezTo>
                  <a:pt x="2029971" y="1829546"/>
                  <a:pt x="1900622" y="1888411"/>
                  <a:pt x="1818230" y="1996329"/>
                </a:cubicBezTo>
                <a:lnTo>
                  <a:pt x="1818230" y="1996329"/>
                </a:lnTo>
                <a:lnTo>
                  <a:pt x="1818230" y="1996329"/>
                </a:lnTo>
                <a:cubicBezTo>
                  <a:pt x="1724885" y="2114153"/>
                  <a:pt x="1683642" y="2264458"/>
                  <a:pt x="1588011" y="2379424"/>
                </a:cubicBezTo>
                <a:cubicBezTo>
                  <a:pt x="1512478" y="2474865"/>
                  <a:pt x="1356649" y="2513441"/>
                  <a:pt x="1266447" y="2418286"/>
                </a:cubicBezTo>
                <a:lnTo>
                  <a:pt x="1266447" y="2418286"/>
                </a:lnTo>
                <a:lnTo>
                  <a:pt x="1266447" y="2418286"/>
                </a:lnTo>
                <a:cubicBezTo>
                  <a:pt x="1220632" y="2370661"/>
                  <a:pt x="1202249" y="2302939"/>
                  <a:pt x="1198915" y="2238264"/>
                </a:cubicBezTo>
                <a:cubicBezTo>
                  <a:pt x="1193581" y="1984708"/>
                  <a:pt x="1425038" y="1728867"/>
                  <a:pt x="1247683" y="1486170"/>
                </a:cubicBezTo>
                <a:cubicBezTo>
                  <a:pt x="1208821" y="1433878"/>
                  <a:pt x="1147575" y="1395968"/>
                  <a:pt x="1081281" y="1396158"/>
                </a:cubicBezTo>
                <a:cubicBezTo>
                  <a:pt x="885257" y="1391777"/>
                  <a:pt x="758384" y="1568656"/>
                  <a:pt x="608079" y="1664763"/>
                </a:cubicBezTo>
                <a:cubicBezTo>
                  <a:pt x="598268" y="1671431"/>
                  <a:pt x="587505" y="1676765"/>
                  <a:pt x="577980" y="1683718"/>
                </a:cubicBezTo>
                <a:cubicBezTo>
                  <a:pt x="486826" y="1747726"/>
                  <a:pt x="369097" y="1779349"/>
                  <a:pt x="259369" y="1753917"/>
                </a:cubicBezTo>
                <a:cubicBezTo>
                  <a:pt x="57725" y="1703816"/>
                  <a:pt x="44675" y="1521984"/>
                  <a:pt x="124590" y="1357963"/>
                </a:cubicBezTo>
                <a:cubicBezTo>
                  <a:pt x="124209" y="1357963"/>
                  <a:pt x="123828" y="1357963"/>
                  <a:pt x="123447" y="1357963"/>
                </a:cubicBezTo>
                <a:cubicBezTo>
                  <a:pt x="80585" y="1448070"/>
                  <a:pt x="50295" y="1561989"/>
                  <a:pt x="105254" y="1652762"/>
                </a:cubicBezTo>
                <a:cubicBezTo>
                  <a:pt x="181454" y="1774872"/>
                  <a:pt x="352333" y="1787826"/>
                  <a:pt x="477015" y="1740868"/>
                </a:cubicBezTo>
                <a:cubicBezTo>
                  <a:pt x="516068" y="1726581"/>
                  <a:pt x="552929" y="1706578"/>
                  <a:pt x="586743" y="1682480"/>
                </a:cubicBezTo>
                <a:cubicBezTo>
                  <a:pt x="648275" y="1647047"/>
                  <a:pt x="701043" y="1600565"/>
                  <a:pt x="755907" y="1555226"/>
                </a:cubicBezTo>
                <a:cubicBezTo>
                  <a:pt x="824106" y="1498933"/>
                  <a:pt x="895639" y="1441593"/>
                  <a:pt x="981173" y="1414446"/>
                </a:cubicBezTo>
                <a:cubicBezTo>
                  <a:pt x="1138717" y="1365679"/>
                  <a:pt x="1252731" y="1445498"/>
                  <a:pt x="1296546" y="1598470"/>
                </a:cubicBezTo>
                <a:cubicBezTo>
                  <a:pt x="1347314" y="1784397"/>
                  <a:pt x="1232919" y="1960610"/>
                  <a:pt x="1201391" y="2138156"/>
                </a:cubicBezTo>
                <a:cubicBezTo>
                  <a:pt x="1183389" y="2235406"/>
                  <a:pt x="1192628" y="2346944"/>
                  <a:pt x="1262447" y="2422001"/>
                </a:cubicBezTo>
                <a:lnTo>
                  <a:pt x="1262447" y="2422001"/>
                </a:lnTo>
                <a:cubicBezTo>
                  <a:pt x="1364459" y="2527538"/>
                  <a:pt x="1532576" y="2474198"/>
                  <a:pt x="1607918" y="2363518"/>
                </a:cubicBezTo>
                <a:cubicBezTo>
                  <a:pt x="1693548" y="2251408"/>
                  <a:pt x="1734791" y="2111296"/>
                  <a:pt x="1823088" y="2000139"/>
                </a:cubicBezTo>
                <a:lnTo>
                  <a:pt x="1823088" y="2000139"/>
                </a:lnTo>
                <a:cubicBezTo>
                  <a:pt x="1880714" y="1925653"/>
                  <a:pt x="1967011" y="1866979"/>
                  <a:pt x="2063118" y="1862217"/>
                </a:cubicBezTo>
                <a:cubicBezTo>
                  <a:pt x="2291337" y="1848977"/>
                  <a:pt x="2426688" y="2066718"/>
                  <a:pt x="2583088" y="2195401"/>
                </a:cubicBezTo>
                <a:lnTo>
                  <a:pt x="2583088" y="2195401"/>
                </a:lnTo>
                <a:cubicBezTo>
                  <a:pt x="2807307" y="2392283"/>
                  <a:pt x="3138300" y="2283889"/>
                  <a:pt x="3231169" y="2008902"/>
                </a:cubicBezTo>
                <a:lnTo>
                  <a:pt x="3231169" y="2008902"/>
                </a:lnTo>
                <a:lnTo>
                  <a:pt x="3231169" y="2008902"/>
                </a:lnTo>
                <a:cubicBezTo>
                  <a:pt x="3263459" y="1910890"/>
                  <a:pt x="3247838" y="1800971"/>
                  <a:pt x="3193355" y="1713912"/>
                </a:cubicBezTo>
                <a:cubicBezTo>
                  <a:pt x="3103248" y="1570275"/>
                  <a:pt x="2932370" y="1508458"/>
                  <a:pt x="2769587" y="1496457"/>
                </a:cubicBezTo>
                <a:lnTo>
                  <a:pt x="2769587" y="1496457"/>
                </a:lnTo>
                <a:lnTo>
                  <a:pt x="2769587" y="1496457"/>
                </a:lnTo>
                <a:cubicBezTo>
                  <a:pt x="2767397" y="1496266"/>
                  <a:pt x="2765206" y="1496076"/>
                  <a:pt x="2763015" y="1495885"/>
                </a:cubicBezTo>
                <a:cubicBezTo>
                  <a:pt x="2764920" y="1493028"/>
                  <a:pt x="2766730" y="1490075"/>
                  <a:pt x="2768349" y="1487027"/>
                </a:cubicBezTo>
                <a:cubicBezTo>
                  <a:pt x="2769016" y="1487122"/>
                  <a:pt x="2769778" y="1487122"/>
                  <a:pt x="2770445" y="1487217"/>
                </a:cubicBezTo>
                <a:cubicBezTo>
                  <a:pt x="2935894" y="1499409"/>
                  <a:pt x="3109820" y="1563513"/>
                  <a:pt x="3200879" y="1709245"/>
                </a:cubicBezTo>
                <a:cubicBezTo>
                  <a:pt x="3256886" y="1799066"/>
                  <a:pt x="3272412" y="1911651"/>
                  <a:pt x="3239075" y="2012236"/>
                </a:cubicBezTo>
                <a:cubicBezTo>
                  <a:pt x="3143729" y="2292175"/>
                  <a:pt x="2806259" y="2402094"/>
                  <a:pt x="2578040" y="2201497"/>
                </a:cubicBezTo>
                <a:lnTo>
                  <a:pt x="2578040" y="2201497"/>
                </a:lnTo>
                <a:lnTo>
                  <a:pt x="2578040" y="2201497"/>
                </a:lnTo>
                <a:cubicBezTo>
                  <a:pt x="2444118" y="2092245"/>
                  <a:pt x="2340296" y="1929654"/>
                  <a:pt x="2165893" y="1879933"/>
                </a:cubicBezTo>
                <a:cubicBezTo>
                  <a:pt x="2082073" y="1857359"/>
                  <a:pt x="1997110" y="1869170"/>
                  <a:pt x="1923958" y="1916224"/>
                </a:cubicBezTo>
                <a:cubicBezTo>
                  <a:pt x="1768415" y="2018236"/>
                  <a:pt x="1726219" y="2213975"/>
                  <a:pt x="1621254" y="2357136"/>
                </a:cubicBezTo>
                <a:cubicBezTo>
                  <a:pt x="1542767" y="2477341"/>
                  <a:pt x="1369412" y="2539349"/>
                  <a:pt x="1257875" y="2426478"/>
                </a:cubicBezTo>
                <a:lnTo>
                  <a:pt x="1257875" y="2426478"/>
                </a:lnTo>
                <a:lnTo>
                  <a:pt x="1257875" y="2426478"/>
                </a:lnTo>
                <a:cubicBezTo>
                  <a:pt x="1231871" y="2399332"/>
                  <a:pt x="1213774" y="2365422"/>
                  <a:pt x="1202820" y="2329513"/>
                </a:cubicBezTo>
                <a:cubicBezTo>
                  <a:pt x="1126334" y="2080816"/>
                  <a:pt x="1358935" y="1849929"/>
                  <a:pt x="1291212" y="1600089"/>
                </a:cubicBezTo>
                <a:lnTo>
                  <a:pt x="1291212" y="1600089"/>
                </a:lnTo>
                <a:lnTo>
                  <a:pt x="1291212" y="1600089"/>
                </a:lnTo>
                <a:cubicBezTo>
                  <a:pt x="1247397" y="1446546"/>
                  <a:pt x="1132430" y="1369679"/>
                  <a:pt x="975935" y="1421781"/>
                </a:cubicBezTo>
                <a:cubicBezTo>
                  <a:pt x="825821" y="1473311"/>
                  <a:pt x="725808" y="1607042"/>
                  <a:pt x="591410" y="1685052"/>
                </a:cubicBezTo>
                <a:cubicBezTo>
                  <a:pt x="584838" y="1688862"/>
                  <a:pt x="578742" y="1693910"/>
                  <a:pt x="572265" y="1697911"/>
                </a:cubicBezTo>
                <a:lnTo>
                  <a:pt x="572265" y="1697911"/>
                </a:lnTo>
                <a:lnTo>
                  <a:pt x="572265" y="1697911"/>
                </a:lnTo>
                <a:cubicBezTo>
                  <a:pt x="292992" y="1879171"/>
                  <a:pt x="-59909" y="1705530"/>
                  <a:pt x="121923" y="1358154"/>
                </a:cubicBezTo>
                <a:cubicBezTo>
                  <a:pt x="121447" y="1358154"/>
                  <a:pt x="121066" y="1358154"/>
                  <a:pt x="120590" y="1358058"/>
                </a:cubicBezTo>
                <a:cubicBezTo>
                  <a:pt x="-36763" y="1646857"/>
                  <a:pt x="191646" y="1847358"/>
                  <a:pt x="479682" y="1749250"/>
                </a:cubicBezTo>
                <a:cubicBezTo>
                  <a:pt x="519306" y="1734963"/>
                  <a:pt x="556835" y="1714865"/>
                  <a:pt x="591220" y="1690481"/>
                </a:cubicBezTo>
                <a:cubicBezTo>
                  <a:pt x="653132" y="1655048"/>
                  <a:pt x="706758" y="1608280"/>
                  <a:pt x="761813" y="1562941"/>
                </a:cubicBezTo>
                <a:cubicBezTo>
                  <a:pt x="827535" y="1509125"/>
                  <a:pt x="895829" y="1453975"/>
                  <a:pt x="977459" y="1426638"/>
                </a:cubicBezTo>
                <a:cubicBezTo>
                  <a:pt x="1131192" y="1375680"/>
                  <a:pt x="1242825" y="1450832"/>
                  <a:pt x="1285783" y="1601517"/>
                </a:cubicBezTo>
                <a:cubicBezTo>
                  <a:pt x="1335122" y="1785921"/>
                  <a:pt x="1220537" y="1959562"/>
                  <a:pt x="1189390" y="2136156"/>
                </a:cubicBezTo>
                <a:cubicBezTo>
                  <a:pt x="1170435" y="2236930"/>
                  <a:pt x="1180627" y="2353040"/>
                  <a:pt x="1253112" y="2430859"/>
                </a:cubicBezTo>
                <a:lnTo>
                  <a:pt x="1253112" y="2430859"/>
                </a:lnTo>
                <a:cubicBezTo>
                  <a:pt x="1360364" y="2542492"/>
                  <a:pt x="1538195" y="2488771"/>
                  <a:pt x="1618396" y="2371900"/>
                </a:cubicBezTo>
                <a:cubicBezTo>
                  <a:pt x="1704502" y="2260076"/>
                  <a:pt x="1745840" y="2120154"/>
                  <a:pt x="1833947" y="2009187"/>
                </a:cubicBezTo>
                <a:lnTo>
                  <a:pt x="1833947" y="2009187"/>
                </a:lnTo>
                <a:cubicBezTo>
                  <a:pt x="1913957" y="1905555"/>
                  <a:pt x="2034353" y="1851358"/>
                  <a:pt x="2163702" y="1887267"/>
                </a:cubicBezTo>
                <a:cubicBezTo>
                  <a:pt x="2405733" y="1956609"/>
                  <a:pt x="2509079" y="2246646"/>
                  <a:pt x="2756538" y="2303129"/>
                </a:cubicBezTo>
                <a:cubicBezTo>
                  <a:pt x="3044765" y="2374567"/>
                  <a:pt x="3345564" y="2073862"/>
                  <a:pt x="3246314" y="1786303"/>
                </a:cubicBezTo>
                <a:cubicBezTo>
                  <a:pt x="3180115" y="1585516"/>
                  <a:pt x="2970279" y="1491980"/>
                  <a:pt x="2772254" y="1478074"/>
                </a:cubicBezTo>
                <a:cubicBezTo>
                  <a:pt x="2779208" y="1460738"/>
                  <a:pt x="2780351" y="1441688"/>
                  <a:pt x="2776255" y="1423495"/>
                </a:cubicBezTo>
                <a:lnTo>
                  <a:pt x="2776255" y="1423495"/>
                </a:lnTo>
                <a:cubicBezTo>
                  <a:pt x="2769968" y="1394920"/>
                  <a:pt x="2747870" y="1364821"/>
                  <a:pt x="2719772" y="1351200"/>
                </a:cubicBezTo>
                <a:cubicBezTo>
                  <a:pt x="2714057" y="1343200"/>
                  <a:pt x="2704056" y="1338246"/>
                  <a:pt x="2694531" y="1342914"/>
                </a:cubicBezTo>
                <a:cubicBezTo>
                  <a:pt x="2681005" y="1340533"/>
                  <a:pt x="2666718" y="1340913"/>
                  <a:pt x="2652335" y="1344057"/>
                </a:cubicBezTo>
                <a:cubicBezTo>
                  <a:pt x="2651287" y="1334722"/>
                  <a:pt x="2622712" y="1333579"/>
                  <a:pt x="2636237" y="1341485"/>
                </a:cubicBezTo>
                <a:cubicBezTo>
                  <a:pt x="2640714" y="1343009"/>
                  <a:pt x="2641952" y="1346438"/>
                  <a:pt x="2638047" y="1348057"/>
                </a:cubicBezTo>
                <a:cubicBezTo>
                  <a:pt x="2637285" y="1348819"/>
                  <a:pt x="2631284" y="1348533"/>
                  <a:pt x="2632809" y="1349962"/>
                </a:cubicBezTo>
                <a:cubicBezTo>
                  <a:pt x="2613759" y="1357487"/>
                  <a:pt x="2597757" y="1368060"/>
                  <a:pt x="2581374" y="1382633"/>
                </a:cubicBezTo>
                <a:cubicBezTo>
                  <a:pt x="2573277" y="1358440"/>
                  <a:pt x="2536225" y="1375108"/>
                  <a:pt x="2556037" y="1377775"/>
                </a:cubicBezTo>
                <a:cubicBezTo>
                  <a:pt x="2563181" y="1377680"/>
                  <a:pt x="2566229" y="1382919"/>
                  <a:pt x="2557751" y="1387015"/>
                </a:cubicBezTo>
                <a:cubicBezTo>
                  <a:pt x="2554703" y="1388538"/>
                  <a:pt x="2555846" y="1389205"/>
                  <a:pt x="2558704" y="1389205"/>
                </a:cubicBezTo>
                <a:cubicBezTo>
                  <a:pt x="2562419" y="1389682"/>
                  <a:pt x="2567848" y="1386443"/>
                  <a:pt x="2570610" y="1389491"/>
                </a:cubicBezTo>
                <a:cubicBezTo>
                  <a:pt x="2571944" y="1392349"/>
                  <a:pt x="2567181" y="1393206"/>
                  <a:pt x="2565086" y="1393491"/>
                </a:cubicBezTo>
                <a:cubicBezTo>
                  <a:pt x="2552132" y="1395492"/>
                  <a:pt x="2558799" y="1399111"/>
                  <a:pt x="2564419" y="1399492"/>
                </a:cubicBezTo>
                <a:cubicBezTo>
                  <a:pt x="2562895" y="1401207"/>
                  <a:pt x="2561276" y="1402921"/>
                  <a:pt x="2559752" y="1404731"/>
                </a:cubicBezTo>
                <a:cubicBezTo>
                  <a:pt x="2555370" y="1403397"/>
                  <a:pt x="2550227" y="1408255"/>
                  <a:pt x="2553751" y="1411875"/>
                </a:cubicBezTo>
                <a:cubicBezTo>
                  <a:pt x="2551465" y="1414732"/>
                  <a:pt x="2549179" y="1417590"/>
                  <a:pt x="2546988" y="1420542"/>
                </a:cubicBezTo>
                <a:cubicBezTo>
                  <a:pt x="2544035" y="1414828"/>
                  <a:pt x="2535463" y="1413018"/>
                  <a:pt x="2529653" y="1414923"/>
                </a:cubicBezTo>
                <a:cubicBezTo>
                  <a:pt x="2526414" y="1416447"/>
                  <a:pt x="2530034" y="1419018"/>
                  <a:pt x="2532034" y="1419590"/>
                </a:cubicBezTo>
                <a:cubicBezTo>
                  <a:pt x="2537463" y="1421304"/>
                  <a:pt x="2538130" y="1426067"/>
                  <a:pt x="2530510" y="1427115"/>
                </a:cubicBezTo>
                <a:cubicBezTo>
                  <a:pt x="2524128" y="1428829"/>
                  <a:pt x="2538225" y="1429877"/>
                  <a:pt x="2539083" y="1431496"/>
                </a:cubicBezTo>
                <a:cubicBezTo>
                  <a:pt x="2538416" y="1432449"/>
                  <a:pt x="2537844" y="1433306"/>
                  <a:pt x="2537177" y="1434258"/>
                </a:cubicBezTo>
                <a:cubicBezTo>
                  <a:pt x="2531939" y="1433782"/>
                  <a:pt x="2523557" y="1432449"/>
                  <a:pt x="2529367" y="1437021"/>
                </a:cubicBezTo>
                <a:cubicBezTo>
                  <a:pt x="2530701" y="1437973"/>
                  <a:pt x="2533463" y="1438735"/>
                  <a:pt x="2533082" y="1440450"/>
                </a:cubicBezTo>
                <a:cubicBezTo>
                  <a:pt x="2531558" y="1444260"/>
                  <a:pt x="2527843" y="1441688"/>
                  <a:pt x="2525176" y="1440545"/>
                </a:cubicBezTo>
                <a:cubicBezTo>
                  <a:pt x="2515460" y="1440164"/>
                  <a:pt x="2520318" y="1448927"/>
                  <a:pt x="2527557" y="1449213"/>
                </a:cubicBezTo>
                <a:cubicBezTo>
                  <a:pt x="2522318" y="1457785"/>
                  <a:pt x="2517270" y="1466358"/>
                  <a:pt x="2512603" y="1474168"/>
                </a:cubicBezTo>
                <a:cubicBezTo>
                  <a:pt x="2308482" y="1481883"/>
                  <a:pt x="2090836" y="1505315"/>
                  <a:pt x="1901384" y="1411399"/>
                </a:cubicBezTo>
                <a:cubicBezTo>
                  <a:pt x="1759747" y="1351296"/>
                  <a:pt x="1636589" y="1211564"/>
                  <a:pt x="1647447" y="1050306"/>
                </a:cubicBezTo>
                <a:cubicBezTo>
                  <a:pt x="1659068" y="896191"/>
                  <a:pt x="1788893" y="786939"/>
                  <a:pt x="1915957" y="718359"/>
                </a:cubicBezTo>
                <a:cubicBezTo>
                  <a:pt x="1914909" y="714835"/>
                  <a:pt x="1913861" y="711311"/>
                  <a:pt x="1912909" y="707882"/>
                </a:cubicBezTo>
                <a:cubicBezTo>
                  <a:pt x="1781940" y="778081"/>
                  <a:pt x="1648876" y="890762"/>
                  <a:pt x="1637065" y="1049448"/>
                </a:cubicBezTo>
                <a:cubicBezTo>
                  <a:pt x="1625825" y="1214898"/>
                  <a:pt x="1751365" y="1358535"/>
                  <a:pt x="1896812" y="1420257"/>
                </a:cubicBezTo>
                <a:cubicBezTo>
                  <a:pt x="2085883" y="1513887"/>
                  <a:pt x="2303053" y="1492170"/>
                  <a:pt x="2506698" y="1483884"/>
                </a:cubicBezTo>
                <a:cubicBezTo>
                  <a:pt x="2504697" y="1487217"/>
                  <a:pt x="2502792" y="1490456"/>
                  <a:pt x="2500983" y="1493599"/>
                </a:cubicBezTo>
                <a:cubicBezTo>
                  <a:pt x="2297814" y="1502553"/>
                  <a:pt x="2081025" y="1522650"/>
                  <a:pt x="1892430" y="1429210"/>
                </a:cubicBezTo>
                <a:cubicBezTo>
                  <a:pt x="1743269" y="1365964"/>
                  <a:pt x="1615348" y="1218327"/>
                  <a:pt x="1626873" y="1048782"/>
                </a:cubicBezTo>
                <a:cubicBezTo>
                  <a:pt x="1638684" y="885809"/>
                  <a:pt x="1775368" y="769223"/>
                  <a:pt x="1910051" y="697500"/>
                </a:cubicBezTo>
                <a:cubicBezTo>
                  <a:pt x="1910051" y="697404"/>
                  <a:pt x="1910051" y="697309"/>
                  <a:pt x="1909956" y="697214"/>
                </a:cubicBezTo>
                <a:cubicBezTo>
                  <a:pt x="1910147" y="697119"/>
                  <a:pt x="1910337" y="696928"/>
                  <a:pt x="1910623" y="696833"/>
                </a:cubicBezTo>
                <a:cubicBezTo>
                  <a:pt x="1910433" y="696928"/>
                  <a:pt x="1910147" y="697023"/>
                  <a:pt x="1909956" y="697023"/>
                </a:cubicBezTo>
                <a:cubicBezTo>
                  <a:pt x="1909099" y="693975"/>
                  <a:pt x="1908337" y="691118"/>
                  <a:pt x="1907575" y="688165"/>
                </a:cubicBezTo>
                <a:cubicBezTo>
                  <a:pt x="1779940" y="756459"/>
                  <a:pt x="1652495" y="860187"/>
                  <a:pt x="1622968" y="1009920"/>
                </a:cubicBezTo>
                <a:cubicBezTo>
                  <a:pt x="1586201" y="1194514"/>
                  <a:pt x="1724790" y="1368536"/>
                  <a:pt x="1888620" y="1436830"/>
                </a:cubicBezTo>
                <a:cubicBezTo>
                  <a:pt x="2077310" y="1530175"/>
                  <a:pt x="2292671" y="1511316"/>
                  <a:pt x="2495934" y="1501981"/>
                </a:cubicBezTo>
                <a:cubicBezTo>
                  <a:pt x="2480218" y="1528842"/>
                  <a:pt x="2468502" y="1549511"/>
                  <a:pt x="2459930" y="1565704"/>
                </a:cubicBezTo>
                <a:cubicBezTo>
                  <a:pt x="2432022" y="1556369"/>
                  <a:pt x="2420972" y="1605994"/>
                  <a:pt x="2360965" y="1616281"/>
                </a:cubicBezTo>
                <a:cubicBezTo>
                  <a:pt x="2369347" y="1605994"/>
                  <a:pt x="2378110" y="1589802"/>
                  <a:pt x="2361632" y="1579134"/>
                </a:cubicBezTo>
                <a:cubicBezTo>
                  <a:pt x="2350964" y="1594183"/>
                  <a:pt x="2332961" y="1609804"/>
                  <a:pt x="2308292" y="1613709"/>
                </a:cubicBezTo>
                <a:cubicBezTo>
                  <a:pt x="2306482" y="1582467"/>
                  <a:pt x="2274478" y="1552178"/>
                  <a:pt x="2244951" y="1579134"/>
                </a:cubicBezTo>
                <a:cubicBezTo>
                  <a:pt x="2220947" y="1597231"/>
                  <a:pt x="2212661" y="1626187"/>
                  <a:pt x="2183705" y="1637236"/>
                </a:cubicBezTo>
                <a:cubicBezTo>
                  <a:pt x="2170275" y="1643237"/>
                  <a:pt x="2151510" y="1648476"/>
                  <a:pt x="2124459" y="1649619"/>
                </a:cubicBezTo>
                <a:cubicBezTo>
                  <a:pt x="2123697" y="1649333"/>
                  <a:pt x="2140652" y="1636665"/>
                  <a:pt x="2151605" y="1620282"/>
                </a:cubicBezTo>
                <a:cubicBezTo>
                  <a:pt x="2162655" y="1603994"/>
                  <a:pt x="2167893" y="1584658"/>
                  <a:pt x="2147700" y="1572085"/>
                </a:cubicBezTo>
                <a:cubicBezTo>
                  <a:pt x="2141604" y="1567037"/>
                  <a:pt x="2131698" y="1564370"/>
                  <a:pt x="2122364" y="1566942"/>
                </a:cubicBezTo>
                <a:cubicBezTo>
                  <a:pt x="2113791" y="1568275"/>
                  <a:pt x="2103028" y="1577705"/>
                  <a:pt x="2094265" y="1582658"/>
                </a:cubicBezTo>
                <a:cubicBezTo>
                  <a:pt x="2072453" y="1594279"/>
                  <a:pt x="2043306" y="1599327"/>
                  <a:pt x="2019875" y="1597517"/>
                </a:cubicBezTo>
                <a:cubicBezTo>
                  <a:pt x="2032543" y="1589611"/>
                  <a:pt x="2046640" y="1575133"/>
                  <a:pt x="2028733" y="1559703"/>
                </a:cubicBezTo>
                <a:cubicBezTo>
                  <a:pt x="1985585" y="1591230"/>
                  <a:pt x="1914623" y="1585230"/>
                  <a:pt x="1871666" y="1550559"/>
                </a:cubicBezTo>
                <a:cubicBezTo>
                  <a:pt x="1896716" y="1559417"/>
                  <a:pt x="1931768" y="1564084"/>
                  <a:pt x="1957391" y="1550178"/>
                </a:cubicBezTo>
                <a:cubicBezTo>
                  <a:pt x="1970249" y="1543320"/>
                  <a:pt x="1977488" y="1530937"/>
                  <a:pt x="1980346" y="1516364"/>
                </a:cubicBezTo>
                <a:cubicBezTo>
                  <a:pt x="1982727" y="1501124"/>
                  <a:pt x="1972535" y="1495504"/>
                  <a:pt x="1959010" y="1485312"/>
                </a:cubicBezTo>
                <a:cubicBezTo>
                  <a:pt x="1946818" y="1473692"/>
                  <a:pt x="1924720" y="1486455"/>
                  <a:pt x="1935769" y="1496171"/>
                </a:cubicBezTo>
                <a:cubicBezTo>
                  <a:pt x="2012159" y="1535890"/>
                  <a:pt x="1854521" y="1513030"/>
                  <a:pt x="1882238" y="1449975"/>
                </a:cubicBezTo>
                <a:cubicBezTo>
                  <a:pt x="1882238" y="1449975"/>
                  <a:pt x="1882238" y="1449975"/>
                  <a:pt x="1882143" y="1449975"/>
                </a:cubicBezTo>
                <a:cubicBezTo>
                  <a:pt x="1877381" y="1456547"/>
                  <a:pt x="1871856" y="1465024"/>
                  <a:pt x="1865570" y="1469596"/>
                </a:cubicBezTo>
                <a:cubicBezTo>
                  <a:pt x="1835090" y="1484170"/>
                  <a:pt x="1759366" y="1428543"/>
                  <a:pt x="1794418" y="1432639"/>
                </a:cubicBezTo>
                <a:cubicBezTo>
                  <a:pt x="1804324" y="1433020"/>
                  <a:pt x="1821564" y="1450070"/>
                  <a:pt x="1822993" y="1431401"/>
                </a:cubicBezTo>
                <a:cubicBezTo>
                  <a:pt x="1825660" y="1415875"/>
                  <a:pt x="1789274" y="1408541"/>
                  <a:pt x="1780226" y="1409779"/>
                </a:cubicBezTo>
                <a:cubicBezTo>
                  <a:pt x="1766795" y="1410827"/>
                  <a:pt x="1766891" y="1423305"/>
                  <a:pt x="1752889" y="1427972"/>
                </a:cubicBezTo>
                <a:cubicBezTo>
                  <a:pt x="1723838" y="1440069"/>
                  <a:pt x="1686690" y="1433496"/>
                  <a:pt x="1660592" y="1412161"/>
                </a:cubicBezTo>
                <a:cubicBezTo>
                  <a:pt x="1684118" y="1385395"/>
                  <a:pt x="1674784" y="1336151"/>
                  <a:pt x="1636208" y="1328245"/>
                </a:cubicBezTo>
                <a:cubicBezTo>
                  <a:pt x="1603156" y="1317768"/>
                  <a:pt x="1570295" y="1325197"/>
                  <a:pt x="1543244" y="1299861"/>
                </a:cubicBezTo>
                <a:cubicBezTo>
                  <a:pt x="1521812" y="1281478"/>
                  <a:pt x="1508763" y="1262904"/>
                  <a:pt x="1494285" y="1234805"/>
                </a:cubicBezTo>
                <a:cubicBezTo>
                  <a:pt x="1494190" y="1234233"/>
                  <a:pt x="1499524" y="1237853"/>
                  <a:pt x="1507620" y="1242044"/>
                </a:cubicBezTo>
                <a:cubicBezTo>
                  <a:pt x="1531718" y="1256712"/>
                  <a:pt x="1580867" y="1265857"/>
                  <a:pt x="1578867" y="1224042"/>
                </a:cubicBezTo>
                <a:cubicBezTo>
                  <a:pt x="1580010" y="1213660"/>
                  <a:pt x="1577248" y="1202801"/>
                  <a:pt x="1570295" y="1192895"/>
                </a:cubicBezTo>
                <a:cubicBezTo>
                  <a:pt x="1565913" y="1186513"/>
                  <a:pt x="1560103" y="1181179"/>
                  <a:pt x="1553340" y="1176226"/>
                </a:cubicBezTo>
                <a:cubicBezTo>
                  <a:pt x="1524956" y="1155938"/>
                  <a:pt x="1505810" y="1111170"/>
                  <a:pt x="1501905" y="1077166"/>
                </a:cubicBezTo>
                <a:cubicBezTo>
                  <a:pt x="1507715" y="1086406"/>
                  <a:pt x="1530861" y="1105932"/>
                  <a:pt x="1541434" y="1079452"/>
                </a:cubicBezTo>
                <a:cubicBezTo>
                  <a:pt x="1521336" y="1060212"/>
                  <a:pt x="1509716" y="1024398"/>
                  <a:pt x="1513145" y="995156"/>
                </a:cubicBezTo>
                <a:cubicBezTo>
                  <a:pt x="1551530" y="997823"/>
                  <a:pt x="1586011" y="958008"/>
                  <a:pt x="1574295" y="919813"/>
                </a:cubicBezTo>
                <a:cubicBezTo>
                  <a:pt x="1567056" y="881332"/>
                  <a:pt x="1544863" y="864092"/>
                  <a:pt x="1553150" y="821229"/>
                </a:cubicBezTo>
                <a:cubicBezTo>
                  <a:pt x="1556388" y="802560"/>
                  <a:pt x="1564675" y="777700"/>
                  <a:pt x="1582963" y="748839"/>
                </a:cubicBezTo>
                <a:cubicBezTo>
                  <a:pt x="1584011" y="756936"/>
                  <a:pt x="1584201" y="768556"/>
                  <a:pt x="1586297" y="778081"/>
                </a:cubicBezTo>
                <a:cubicBezTo>
                  <a:pt x="1592012" y="815514"/>
                  <a:pt x="1617539" y="836850"/>
                  <a:pt x="1649733" y="807799"/>
                </a:cubicBezTo>
                <a:cubicBezTo>
                  <a:pt x="1674403" y="779891"/>
                  <a:pt x="1647161" y="743791"/>
                  <a:pt x="1700787" y="684736"/>
                </a:cubicBezTo>
                <a:cubicBezTo>
                  <a:pt x="1698882" y="700643"/>
                  <a:pt x="1701835" y="721598"/>
                  <a:pt x="1726505" y="717026"/>
                </a:cubicBezTo>
                <a:cubicBezTo>
                  <a:pt x="1728886" y="663781"/>
                  <a:pt x="1773177" y="610822"/>
                  <a:pt x="1828136" y="598630"/>
                </a:cubicBezTo>
                <a:cubicBezTo>
                  <a:pt x="1805943" y="613584"/>
                  <a:pt x="1783559" y="638064"/>
                  <a:pt x="1779464" y="665972"/>
                </a:cubicBezTo>
                <a:cubicBezTo>
                  <a:pt x="1776225" y="685403"/>
                  <a:pt x="1791179" y="721026"/>
                  <a:pt x="1817278" y="714073"/>
                </a:cubicBezTo>
                <a:cubicBezTo>
                  <a:pt x="1828041" y="713406"/>
                  <a:pt x="1848425" y="706072"/>
                  <a:pt x="1845377" y="694356"/>
                </a:cubicBezTo>
                <a:cubicBezTo>
                  <a:pt x="1843662" y="681212"/>
                  <a:pt x="1835756" y="685117"/>
                  <a:pt x="1827660" y="689118"/>
                </a:cubicBezTo>
                <a:cubicBezTo>
                  <a:pt x="1767843" y="709215"/>
                  <a:pt x="1871094" y="614061"/>
                  <a:pt x="1903479" y="672925"/>
                </a:cubicBezTo>
                <a:lnTo>
                  <a:pt x="1903479" y="672925"/>
                </a:lnTo>
                <a:lnTo>
                  <a:pt x="1903955" y="673782"/>
                </a:lnTo>
                <a:cubicBezTo>
                  <a:pt x="1894049" y="630920"/>
                  <a:pt x="1893002" y="600059"/>
                  <a:pt x="1894335" y="577485"/>
                </a:cubicBezTo>
                <a:cubicBezTo>
                  <a:pt x="1879476" y="551005"/>
                  <a:pt x="1870523" y="521097"/>
                  <a:pt x="1866046" y="491188"/>
                </a:cubicBezTo>
                <a:cubicBezTo>
                  <a:pt x="1865379" y="490902"/>
                  <a:pt x="1864712" y="490617"/>
                  <a:pt x="1864046" y="490236"/>
                </a:cubicBezTo>
                <a:cubicBezTo>
                  <a:pt x="1864141" y="490236"/>
                  <a:pt x="1864141" y="490236"/>
                  <a:pt x="1864236" y="490331"/>
                </a:cubicBezTo>
                <a:cubicBezTo>
                  <a:pt x="1864141" y="490331"/>
                  <a:pt x="1864046" y="490236"/>
                  <a:pt x="1864046" y="490236"/>
                </a:cubicBezTo>
                <a:cubicBezTo>
                  <a:pt x="1864046" y="490236"/>
                  <a:pt x="1864141" y="490236"/>
                  <a:pt x="1864141" y="490236"/>
                </a:cubicBezTo>
                <a:cubicBezTo>
                  <a:pt x="1862903" y="489664"/>
                  <a:pt x="1861664" y="489093"/>
                  <a:pt x="1860426" y="488521"/>
                </a:cubicBezTo>
                <a:cubicBezTo>
                  <a:pt x="1860617" y="488616"/>
                  <a:pt x="1860712" y="488616"/>
                  <a:pt x="1860902" y="488712"/>
                </a:cubicBezTo>
                <a:cubicBezTo>
                  <a:pt x="1860426" y="488521"/>
                  <a:pt x="1859950" y="488235"/>
                  <a:pt x="1859379" y="488045"/>
                </a:cubicBezTo>
                <a:cubicBezTo>
                  <a:pt x="1859664" y="488140"/>
                  <a:pt x="1860045" y="488331"/>
                  <a:pt x="1860331" y="488521"/>
                </a:cubicBezTo>
                <a:cubicBezTo>
                  <a:pt x="1843853" y="481282"/>
                  <a:pt x="1826327" y="476043"/>
                  <a:pt x="1808420" y="474424"/>
                </a:cubicBezTo>
                <a:cubicBezTo>
                  <a:pt x="1808515" y="474424"/>
                  <a:pt x="1808610" y="474424"/>
                  <a:pt x="1808705" y="474424"/>
                </a:cubicBezTo>
                <a:cubicBezTo>
                  <a:pt x="1808610" y="474424"/>
                  <a:pt x="1808420" y="474424"/>
                  <a:pt x="1808324" y="474424"/>
                </a:cubicBezTo>
                <a:cubicBezTo>
                  <a:pt x="1808324" y="474424"/>
                  <a:pt x="1808324" y="474424"/>
                  <a:pt x="1808420" y="474424"/>
                </a:cubicBezTo>
                <a:cubicBezTo>
                  <a:pt x="1806896" y="474329"/>
                  <a:pt x="1805372" y="474234"/>
                  <a:pt x="1803943" y="474138"/>
                </a:cubicBezTo>
                <a:cubicBezTo>
                  <a:pt x="1803943" y="474138"/>
                  <a:pt x="1803943" y="474138"/>
                  <a:pt x="1803943" y="474138"/>
                </a:cubicBezTo>
                <a:cubicBezTo>
                  <a:pt x="1803848" y="474138"/>
                  <a:pt x="1803848" y="474138"/>
                  <a:pt x="1803752" y="474138"/>
                </a:cubicBezTo>
                <a:cubicBezTo>
                  <a:pt x="1803752" y="474138"/>
                  <a:pt x="1803848" y="474138"/>
                  <a:pt x="1803848" y="474138"/>
                </a:cubicBezTo>
                <a:cubicBezTo>
                  <a:pt x="1802133" y="474043"/>
                  <a:pt x="1800419" y="474043"/>
                  <a:pt x="1798704" y="474043"/>
                </a:cubicBezTo>
                <a:cubicBezTo>
                  <a:pt x="1799085" y="474043"/>
                  <a:pt x="1799466" y="474043"/>
                  <a:pt x="1799942" y="474043"/>
                </a:cubicBezTo>
                <a:cubicBezTo>
                  <a:pt x="1799466" y="474043"/>
                  <a:pt x="1798990" y="474043"/>
                  <a:pt x="1798514" y="474043"/>
                </a:cubicBezTo>
                <a:cubicBezTo>
                  <a:pt x="1798609" y="474043"/>
                  <a:pt x="1798704" y="474043"/>
                  <a:pt x="1798799" y="474043"/>
                </a:cubicBezTo>
                <a:cubicBezTo>
                  <a:pt x="1797085" y="474043"/>
                  <a:pt x="1795466" y="474043"/>
                  <a:pt x="1793751" y="474138"/>
                </a:cubicBezTo>
                <a:cubicBezTo>
                  <a:pt x="1794227" y="474138"/>
                  <a:pt x="1794704" y="474043"/>
                  <a:pt x="1795275" y="474043"/>
                </a:cubicBezTo>
                <a:cubicBezTo>
                  <a:pt x="1794608" y="474043"/>
                  <a:pt x="1794037" y="474043"/>
                  <a:pt x="1793465" y="474138"/>
                </a:cubicBezTo>
                <a:cubicBezTo>
                  <a:pt x="1793561" y="474138"/>
                  <a:pt x="1793751" y="474138"/>
                  <a:pt x="1793846" y="474138"/>
                </a:cubicBezTo>
                <a:cubicBezTo>
                  <a:pt x="1792132" y="474234"/>
                  <a:pt x="1790417" y="474329"/>
                  <a:pt x="1788608" y="474519"/>
                </a:cubicBezTo>
                <a:cubicBezTo>
                  <a:pt x="1788703" y="474519"/>
                  <a:pt x="1788798" y="474519"/>
                  <a:pt x="1788798" y="474519"/>
                </a:cubicBezTo>
                <a:cubicBezTo>
                  <a:pt x="1788608" y="474519"/>
                  <a:pt x="1788512" y="474519"/>
                  <a:pt x="1788322" y="474519"/>
                </a:cubicBezTo>
                <a:cubicBezTo>
                  <a:pt x="1788417" y="474519"/>
                  <a:pt x="1788512" y="474519"/>
                  <a:pt x="1788608" y="474519"/>
                </a:cubicBezTo>
                <a:cubicBezTo>
                  <a:pt x="1785083" y="474805"/>
                  <a:pt x="1781654" y="475377"/>
                  <a:pt x="1778511" y="476043"/>
                </a:cubicBezTo>
                <a:cubicBezTo>
                  <a:pt x="1778511" y="476043"/>
                  <a:pt x="1778511" y="476043"/>
                  <a:pt x="1778511" y="476043"/>
                </a:cubicBezTo>
                <a:cubicBezTo>
                  <a:pt x="1778225" y="476139"/>
                  <a:pt x="1777940" y="476139"/>
                  <a:pt x="1777654" y="476234"/>
                </a:cubicBezTo>
                <a:cubicBezTo>
                  <a:pt x="1777940" y="476139"/>
                  <a:pt x="1778130" y="476139"/>
                  <a:pt x="1778416" y="476043"/>
                </a:cubicBezTo>
                <a:cubicBezTo>
                  <a:pt x="1777368" y="476234"/>
                  <a:pt x="1776416" y="476520"/>
                  <a:pt x="1775368" y="476710"/>
                </a:cubicBezTo>
                <a:cubicBezTo>
                  <a:pt x="1775463" y="476710"/>
                  <a:pt x="1775463" y="476710"/>
                  <a:pt x="1775558" y="476615"/>
                </a:cubicBezTo>
                <a:cubicBezTo>
                  <a:pt x="1775463" y="476615"/>
                  <a:pt x="1775368" y="476615"/>
                  <a:pt x="1775273" y="476710"/>
                </a:cubicBezTo>
                <a:cubicBezTo>
                  <a:pt x="1775273" y="476710"/>
                  <a:pt x="1775368" y="476710"/>
                  <a:pt x="1775368" y="476710"/>
                </a:cubicBezTo>
                <a:cubicBezTo>
                  <a:pt x="1774034" y="477091"/>
                  <a:pt x="1772701" y="477377"/>
                  <a:pt x="1771463" y="477853"/>
                </a:cubicBezTo>
                <a:cubicBezTo>
                  <a:pt x="1771463" y="477853"/>
                  <a:pt x="1771558" y="477853"/>
                  <a:pt x="1771558" y="477853"/>
                </a:cubicBezTo>
                <a:cubicBezTo>
                  <a:pt x="1771082" y="478044"/>
                  <a:pt x="1770605" y="478139"/>
                  <a:pt x="1770129" y="478329"/>
                </a:cubicBezTo>
                <a:cubicBezTo>
                  <a:pt x="1770605" y="478139"/>
                  <a:pt x="1771082" y="478044"/>
                  <a:pt x="1771558" y="477853"/>
                </a:cubicBezTo>
                <a:cubicBezTo>
                  <a:pt x="1759747" y="481568"/>
                  <a:pt x="1747841" y="488426"/>
                  <a:pt x="1742316" y="499856"/>
                </a:cubicBezTo>
                <a:cubicBezTo>
                  <a:pt x="1752317" y="439372"/>
                  <a:pt x="1801657" y="372316"/>
                  <a:pt x="1870618" y="377555"/>
                </a:cubicBezTo>
                <a:cubicBezTo>
                  <a:pt x="1831280" y="322881"/>
                  <a:pt x="1836709" y="233061"/>
                  <a:pt x="1888620" y="191055"/>
                </a:cubicBezTo>
                <a:cubicBezTo>
                  <a:pt x="1888430" y="191246"/>
                  <a:pt x="1888239" y="191436"/>
                  <a:pt x="1888049" y="191532"/>
                </a:cubicBezTo>
                <a:cubicBezTo>
                  <a:pt x="1888334" y="191246"/>
                  <a:pt x="1888715" y="190960"/>
                  <a:pt x="1889001" y="190674"/>
                </a:cubicBezTo>
                <a:cubicBezTo>
                  <a:pt x="1888906" y="190770"/>
                  <a:pt x="1888811" y="190865"/>
                  <a:pt x="1888715" y="190960"/>
                </a:cubicBezTo>
                <a:cubicBezTo>
                  <a:pt x="1890906" y="189150"/>
                  <a:pt x="1893192" y="187341"/>
                  <a:pt x="1895478" y="185721"/>
                </a:cubicBezTo>
                <a:cubicBezTo>
                  <a:pt x="1895383" y="185817"/>
                  <a:pt x="1895288" y="185817"/>
                  <a:pt x="1895192" y="185912"/>
                </a:cubicBezTo>
                <a:cubicBezTo>
                  <a:pt x="1961582" y="129333"/>
                  <a:pt x="2103980" y="214201"/>
                  <a:pt x="2037115" y="264112"/>
                </a:cubicBezTo>
                <a:cubicBezTo>
                  <a:pt x="2019779" y="273447"/>
                  <a:pt x="1984156" y="278685"/>
                  <a:pt x="1967297" y="260112"/>
                </a:cubicBezTo>
                <a:cubicBezTo>
                  <a:pt x="1964915" y="256873"/>
                  <a:pt x="1965201" y="246777"/>
                  <a:pt x="1970630" y="245824"/>
                </a:cubicBezTo>
                <a:cubicBezTo>
                  <a:pt x="1970535" y="245824"/>
                  <a:pt x="1970440" y="245824"/>
                  <a:pt x="1970345" y="245824"/>
                </a:cubicBezTo>
                <a:cubicBezTo>
                  <a:pt x="1971583" y="245729"/>
                  <a:pt x="1972821" y="245538"/>
                  <a:pt x="1974059" y="245157"/>
                </a:cubicBezTo>
                <a:cubicBezTo>
                  <a:pt x="1974059" y="245157"/>
                  <a:pt x="1974059" y="245157"/>
                  <a:pt x="1974059" y="245157"/>
                </a:cubicBezTo>
                <a:cubicBezTo>
                  <a:pt x="1974059" y="245157"/>
                  <a:pt x="1974155" y="245157"/>
                  <a:pt x="1974155" y="245157"/>
                </a:cubicBezTo>
                <a:cubicBezTo>
                  <a:pt x="1974155" y="245157"/>
                  <a:pt x="1974059" y="245157"/>
                  <a:pt x="1974059" y="245157"/>
                </a:cubicBezTo>
                <a:cubicBezTo>
                  <a:pt x="1974345" y="245062"/>
                  <a:pt x="1974631" y="244967"/>
                  <a:pt x="1974917" y="244872"/>
                </a:cubicBezTo>
                <a:cubicBezTo>
                  <a:pt x="1974917" y="244872"/>
                  <a:pt x="1974821" y="244872"/>
                  <a:pt x="1974821" y="244967"/>
                </a:cubicBezTo>
                <a:cubicBezTo>
                  <a:pt x="1974917" y="244967"/>
                  <a:pt x="1974917" y="244872"/>
                  <a:pt x="1975012" y="244872"/>
                </a:cubicBezTo>
                <a:cubicBezTo>
                  <a:pt x="1975012" y="244872"/>
                  <a:pt x="1975012" y="244872"/>
                  <a:pt x="1974917" y="244872"/>
                </a:cubicBezTo>
                <a:cubicBezTo>
                  <a:pt x="1976250" y="244395"/>
                  <a:pt x="1977488" y="243633"/>
                  <a:pt x="1978631" y="242776"/>
                </a:cubicBezTo>
                <a:cubicBezTo>
                  <a:pt x="1978631" y="242776"/>
                  <a:pt x="1978631" y="242776"/>
                  <a:pt x="1978631" y="242776"/>
                </a:cubicBezTo>
                <a:cubicBezTo>
                  <a:pt x="1978631" y="242776"/>
                  <a:pt x="1978727" y="242681"/>
                  <a:pt x="1978727" y="242681"/>
                </a:cubicBezTo>
                <a:cubicBezTo>
                  <a:pt x="1978727" y="242681"/>
                  <a:pt x="1978631" y="242681"/>
                  <a:pt x="1978631" y="242776"/>
                </a:cubicBezTo>
                <a:cubicBezTo>
                  <a:pt x="2006540" y="202009"/>
                  <a:pt x="1920148" y="209248"/>
                  <a:pt x="1901098" y="258969"/>
                </a:cubicBezTo>
                <a:cubicBezTo>
                  <a:pt x="1854425" y="383270"/>
                  <a:pt x="2048926" y="431085"/>
                  <a:pt x="2105695" y="327453"/>
                </a:cubicBezTo>
                <a:cubicBezTo>
                  <a:pt x="2114744" y="311261"/>
                  <a:pt x="2121030" y="303831"/>
                  <a:pt x="2128364" y="327834"/>
                </a:cubicBezTo>
                <a:cubicBezTo>
                  <a:pt x="2133698" y="370411"/>
                  <a:pt x="2105219" y="378031"/>
                  <a:pt x="2075691" y="395938"/>
                </a:cubicBezTo>
                <a:cubicBezTo>
                  <a:pt x="2051402" y="414321"/>
                  <a:pt x="2056260" y="450326"/>
                  <a:pt x="2087216" y="458803"/>
                </a:cubicBezTo>
                <a:cubicBezTo>
                  <a:pt x="2124555" y="474043"/>
                  <a:pt x="2182943" y="461756"/>
                  <a:pt x="2221614" y="440801"/>
                </a:cubicBezTo>
                <a:cubicBezTo>
                  <a:pt x="2234759" y="376507"/>
                  <a:pt x="2326865" y="326310"/>
                  <a:pt x="2376300" y="379936"/>
                </a:cubicBezTo>
                <a:cubicBezTo>
                  <a:pt x="2390969" y="397748"/>
                  <a:pt x="2391826" y="427085"/>
                  <a:pt x="2373157" y="439372"/>
                </a:cubicBezTo>
                <a:cubicBezTo>
                  <a:pt x="2360775" y="448326"/>
                  <a:pt x="2331723" y="446325"/>
                  <a:pt x="2332771" y="427180"/>
                </a:cubicBezTo>
                <a:cubicBezTo>
                  <a:pt x="2360203" y="405177"/>
                  <a:pt x="2315531" y="387747"/>
                  <a:pt x="2292576" y="415369"/>
                </a:cubicBezTo>
                <a:cubicBezTo>
                  <a:pt x="2244665" y="466804"/>
                  <a:pt x="2328389" y="538623"/>
                  <a:pt x="2381444" y="506619"/>
                </a:cubicBezTo>
                <a:cubicBezTo>
                  <a:pt x="2365537" y="454898"/>
                  <a:pt x="2411067" y="382032"/>
                  <a:pt x="2468407" y="399748"/>
                </a:cubicBezTo>
                <a:cubicBezTo>
                  <a:pt x="2489171" y="407178"/>
                  <a:pt x="2502887" y="433752"/>
                  <a:pt x="2486981" y="450326"/>
                </a:cubicBezTo>
                <a:cubicBezTo>
                  <a:pt x="2486981" y="450231"/>
                  <a:pt x="2487076" y="450231"/>
                  <a:pt x="2487076" y="450231"/>
                </a:cubicBezTo>
                <a:cubicBezTo>
                  <a:pt x="2480313" y="458613"/>
                  <a:pt x="2462311" y="464328"/>
                  <a:pt x="2456882" y="452517"/>
                </a:cubicBezTo>
                <a:cubicBezTo>
                  <a:pt x="2468883" y="413559"/>
                  <a:pt x="2400208" y="443468"/>
                  <a:pt x="2428116" y="493379"/>
                </a:cubicBezTo>
                <a:cubicBezTo>
                  <a:pt x="2455643" y="487378"/>
                  <a:pt x="2510603" y="486330"/>
                  <a:pt x="2533368" y="489569"/>
                </a:cubicBezTo>
                <a:cubicBezTo>
                  <a:pt x="2506602" y="472043"/>
                  <a:pt x="2496220" y="433276"/>
                  <a:pt x="2506793" y="403749"/>
                </a:cubicBezTo>
                <a:cubicBezTo>
                  <a:pt x="2506793" y="403749"/>
                  <a:pt x="2506793" y="403844"/>
                  <a:pt x="2506698" y="403844"/>
                </a:cubicBezTo>
                <a:cubicBezTo>
                  <a:pt x="2521557" y="363363"/>
                  <a:pt x="2587946" y="355457"/>
                  <a:pt x="2599566" y="402415"/>
                </a:cubicBezTo>
                <a:cubicBezTo>
                  <a:pt x="2593851" y="395271"/>
                  <a:pt x="2579087" y="393938"/>
                  <a:pt x="2573658" y="394700"/>
                </a:cubicBezTo>
                <a:cubicBezTo>
                  <a:pt x="2489457" y="409845"/>
                  <a:pt x="2578516" y="521954"/>
                  <a:pt x="2672337" y="498713"/>
                </a:cubicBezTo>
                <a:cubicBezTo>
                  <a:pt x="2704151" y="495189"/>
                  <a:pt x="2722058" y="482901"/>
                  <a:pt x="2747966" y="479282"/>
                </a:cubicBezTo>
                <a:cubicBezTo>
                  <a:pt x="2787399" y="472424"/>
                  <a:pt x="2808068" y="510810"/>
                  <a:pt x="2806449" y="542337"/>
                </a:cubicBezTo>
                <a:cubicBezTo>
                  <a:pt x="2835691" y="583295"/>
                  <a:pt x="2893032" y="520906"/>
                  <a:pt x="2907033" y="500904"/>
                </a:cubicBezTo>
                <a:cubicBezTo>
                  <a:pt x="2903509" y="522525"/>
                  <a:pt x="2928179" y="544433"/>
                  <a:pt x="2948467" y="533003"/>
                </a:cubicBezTo>
                <a:cubicBezTo>
                  <a:pt x="2929608" y="530717"/>
                  <a:pt x="2915892" y="516715"/>
                  <a:pt x="2907128" y="500808"/>
                </a:cubicBezTo>
                <a:lnTo>
                  <a:pt x="2907128" y="500808"/>
                </a:lnTo>
                <a:cubicBezTo>
                  <a:pt x="2907414" y="475377"/>
                  <a:pt x="2932179" y="458803"/>
                  <a:pt x="2955611" y="461946"/>
                </a:cubicBezTo>
                <a:cubicBezTo>
                  <a:pt x="2962088" y="436419"/>
                  <a:pt x="2991996" y="423846"/>
                  <a:pt x="3015713" y="426704"/>
                </a:cubicBezTo>
                <a:cubicBezTo>
                  <a:pt x="3020000" y="409083"/>
                  <a:pt x="3030953" y="394224"/>
                  <a:pt x="3046956" y="385365"/>
                </a:cubicBezTo>
                <a:cubicBezTo>
                  <a:pt x="3035716" y="373745"/>
                  <a:pt x="3020381" y="366506"/>
                  <a:pt x="3004569" y="363553"/>
                </a:cubicBezTo>
                <a:cubicBezTo>
                  <a:pt x="3004665" y="363553"/>
                  <a:pt x="3004760" y="363553"/>
                  <a:pt x="3004855" y="363648"/>
                </a:cubicBezTo>
                <a:cubicBezTo>
                  <a:pt x="3004760" y="363648"/>
                  <a:pt x="3004569" y="363553"/>
                  <a:pt x="3004474" y="363553"/>
                </a:cubicBezTo>
                <a:cubicBezTo>
                  <a:pt x="3004474" y="363553"/>
                  <a:pt x="3004569" y="363553"/>
                  <a:pt x="3004569" y="363553"/>
                </a:cubicBezTo>
                <a:cubicBezTo>
                  <a:pt x="2907414" y="350694"/>
                  <a:pt x="2849217" y="470519"/>
                  <a:pt x="2751490" y="459660"/>
                </a:cubicBezTo>
                <a:cubicBezTo>
                  <a:pt x="2708818" y="456422"/>
                  <a:pt x="2671575" y="422799"/>
                  <a:pt x="2663860" y="380793"/>
                </a:cubicBezTo>
                <a:cubicBezTo>
                  <a:pt x="2656716" y="335740"/>
                  <a:pt x="2668432" y="288687"/>
                  <a:pt x="2652144" y="244776"/>
                </a:cubicBezTo>
                <a:cubicBezTo>
                  <a:pt x="2621378" y="134096"/>
                  <a:pt x="2478884" y="92472"/>
                  <a:pt x="2390111" y="163433"/>
                </a:cubicBezTo>
                <a:lnTo>
                  <a:pt x="2390111" y="163433"/>
                </a:lnTo>
                <a:cubicBezTo>
                  <a:pt x="2463930" y="87614"/>
                  <a:pt x="2600424" y="107426"/>
                  <a:pt x="2654144" y="197247"/>
                </a:cubicBezTo>
                <a:cubicBezTo>
                  <a:pt x="2690530" y="252015"/>
                  <a:pt x="2683767" y="310308"/>
                  <a:pt x="2686339" y="371745"/>
                </a:cubicBezTo>
                <a:cubicBezTo>
                  <a:pt x="2692340" y="423942"/>
                  <a:pt x="2752252" y="451088"/>
                  <a:pt x="2799210" y="432228"/>
                </a:cubicBezTo>
                <a:cubicBezTo>
                  <a:pt x="2876934" y="404606"/>
                  <a:pt x="2973803" y="299069"/>
                  <a:pt x="3050003" y="383841"/>
                </a:cubicBezTo>
                <a:cubicBezTo>
                  <a:pt x="3072292" y="372792"/>
                  <a:pt x="3092485" y="372983"/>
                  <a:pt x="3109059" y="379936"/>
                </a:cubicBezTo>
                <a:cubicBezTo>
                  <a:pt x="3089056" y="280971"/>
                  <a:pt x="2964088" y="350218"/>
                  <a:pt x="2898080" y="341169"/>
                </a:cubicBezTo>
                <a:cubicBezTo>
                  <a:pt x="2898366" y="341169"/>
                  <a:pt x="2898651" y="341169"/>
                  <a:pt x="2898937" y="341265"/>
                </a:cubicBezTo>
                <a:cubicBezTo>
                  <a:pt x="2883602" y="339931"/>
                  <a:pt x="2868457" y="335264"/>
                  <a:pt x="2856170" y="328120"/>
                </a:cubicBezTo>
                <a:lnTo>
                  <a:pt x="2856170" y="328120"/>
                </a:lnTo>
                <a:cubicBezTo>
                  <a:pt x="2742632" y="251920"/>
                  <a:pt x="2982948" y="12895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164" y="19796"/>
                  <a:pt x="2811688" y="19510"/>
                  <a:pt x="2811117" y="19320"/>
                </a:cubicBezTo>
                <a:cubicBezTo>
                  <a:pt x="2811593" y="19605"/>
                  <a:pt x="2812069" y="19796"/>
                  <a:pt x="2812641" y="20082"/>
                </a:cubicBezTo>
                <a:cubicBezTo>
                  <a:pt x="2810735" y="19129"/>
                  <a:pt x="2808735" y="18177"/>
                  <a:pt x="2806830" y="17224"/>
                </a:cubicBezTo>
                <a:cubicBezTo>
                  <a:pt x="2808259" y="17891"/>
                  <a:pt x="2809783" y="18653"/>
                  <a:pt x="2811212" y="19320"/>
                </a:cubicBezTo>
                <a:cubicBezTo>
                  <a:pt x="2805592" y="16462"/>
                  <a:pt x="2799782" y="14081"/>
                  <a:pt x="2793686" y="11985"/>
                </a:cubicBezTo>
                <a:cubicBezTo>
                  <a:pt x="2795115" y="12462"/>
                  <a:pt x="2796448" y="12938"/>
                  <a:pt x="2797877" y="13509"/>
                </a:cubicBezTo>
                <a:cubicBezTo>
                  <a:pt x="2796258" y="12938"/>
                  <a:pt x="2794734" y="12366"/>
                  <a:pt x="2793114" y="11795"/>
                </a:cubicBezTo>
                <a:cubicBezTo>
                  <a:pt x="2793305" y="11890"/>
                  <a:pt x="2793495" y="11890"/>
                  <a:pt x="2793686" y="11985"/>
                </a:cubicBezTo>
                <a:cubicBezTo>
                  <a:pt x="2768254" y="3603"/>
                  <a:pt x="2739965" y="2365"/>
                  <a:pt x="2711771" y="8842"/>
                </a:cubicBezTo>
                <a:lnTo>
                  <a:pt x="2711771" y="8842"/>
                </a:lnTo>
                <a:cubicBezTo>
                  <a:pt x="2753871" y="-6398"/>
                  <a:pt x="2803306" y="-2207"/>
                  <a:pt x="2840453" y="23511"/>
                </a:cubicBezTo>
                <a:cubicBezTo>
                  <a:pt x="2840263" y="23415"/>
                  <a:pt x="2840073" y="23320"/>
                  <a:pt x="2839882" y="23130"/>
                </a:cubicBezTo>
                <a:cubicBezTo>
                  <a:pt x="2988282" y="134477"/>
                  <a:pt x="2774826" y="253158"/>
                  <a:pt x="2871410" y="315357"/>
                </a:cubicBezTo>
                <a:cubicBezTo>
                  <a:pt x="2925702" y="342027"/>
                  <a:pt x="2987424" y="308499"/>
                  <a:pt x="3044098" y="316309"/>
                </a:cubicBezTo>
                <a:cubicBezTo>
                  <a:pt x="3043908" y="316309"/>
                  <a:pt x="3043622" y="316309"/>
                  <a:pt x="3043431" y="316214"/>
                </a:cubicBezTo>
                <a:cubicBezTo>
                  <a:pt x="3044003" y="316309"/>
                  <a:pt x="3044479" y="316309"/>
                  <a:pt x="3045051" y="316404"/>
                </a:cubicBezTo>
                <a:cubicBezTo>
                  <a:pt x="3044765" y="316404"/>
                  <a:pt x="3044384" y="316309"/>
                  <a:pt x="3044098" y="316309"/>
                </a:cubicBezTo>
                <a:cubicBezTo>
                  <a:pt x="3077626" y="318881"/>
                  <a:pt x="3115059" y="343074"/>
                  <a:pt x="3110201" y="380508"/>
                </a:cubicBezTo>
                <a:cubicBezTo>
                  <a:pt x="3168780" y="406225"/>
                  <a:pt x="3177638" y="506238"/>
                  <a:pt x="3106201" y="500427"/>
                </a:cubicBezTo>
                <a:cubicBezTo>
                  <a:pt x="3131823" y="507381"/>
                  <a:pt x="3160112" y="525192"/>
                  <a:pt x="3167066" y="552720"/>
                </a:cubicBezTo>
                <a:cubicBezTo>
                  <a:pt x="3172781" y="576437"/>
                  <a:pt x="3168209" y="637206"/>
                  <a:pt x="3142301" y="586343"/>
                </a:cubicBezTo>
                <a:cubicBezTo>
                  <a:pt x="3140015" y="592439"/>
                  <a:pt x="3136967" y="598154"/>
                  <a:pt x="3133347" y="603583"/>
                </a:cubicBezTo>
                <a:cubicBezTo>
                  <a:pt x="3133443" y="603488"/>
                  <a:pt x="3133443" y="603393"/>
                  <a:pt x="3133538" y="603393"/>
                </a:cubicBezTo>
                <a:cubicBezTo>
                  <a:pt x="3133347" y="603678"/>
                  <a:pt x="3133157" y="603964"/>
                  <a:pt x="3132966" y="604155"/>
                </a:cubicBezTo>
                <a:cubicBezTo>
                  <a:pt x="3132966" y="604155"/>
                  <a:pt x="3132966" y="604155"/>
                  <a:pt x="3132966" y="604059"/>
                </a:cubicBezTo>
                <a:cubicBezTo>
                  <a:pt x="3131823" y="605774"/>
                  <a:pt x="3130585" y="607393"/>
                  <a:pt x="3129251" y="609012"/>
                </a:cubicBezTo>
                <a:cubicBezTo>
                  <a:pt x="3129347" y="608917"/>
                  <a:pt x="3129442" y="608822"/>
                  <a:pt x="3129442" y="608727"/>
                </a:cubicBezTo>
                <a:cubicBezTo>
                  <a:pt x="3129156" y="609108"/>
                  <a:pt x="3128870" y="609489"/>
                  <a:pt x="3128585" y="609774"/>
                </a:cubicBezTo>
                <a:cubicBezTo>
                  <a:pt x="3128680" y="609679"/>
                  <a:pt x="3128775" y="609584"/>
                  <a:pt x="3128775" y="609489"/>
                </a:cubicBezTo>
                <a:cubicBezTo>
                  <a:pt x="3127442" y="611203"/>
                  <a:pt x="3126013" y="612822"/>
                  <a:pt x="3124489" y="614442"/>
                </a:cubicBezTo>
                <a:cubicBezTo>
                  <a:pt x="3124584" y="614346"/>
                  <a:pt x="3124584" y="614346"/>
                  <a:pt x="3124679" y="614251"/>
                </a:cubicBezTo>
                <a:cubicBezTo>
                  <a:pt x="3123060" y="615966"/>
                  <a:pt x="3121441" y="617680"/>
                  <a:pt x="3119726" y="619299"/>
                </a:cubicBezTo>
                <a:cubicBezTo>
                  <a:pt x="3119726" y="619299"/>
                  <a:pt x="3119726" y="619299"/>
                  <a:pt x="3119822" y="619204"/>
                </a:cubicBezTo>
                <a:cubicBezTo>
                  <a:pt x="3118012" y="621014"/>
                  <a:pt x="3116012" y="622633"/>
                  <a:pt x="3114011" y="624348"/>
                </a:cubicBezTo>
                <a:cubicBezTo>
                  <a:pt x="3114107" y="624252"/>
                  <a:pt x="3114202" y="624157"/>
                  <a:pt x="3114297" y="624062"/>
                </a:cubicBezTo>
                <a:cubicBezTo>
                  <a:pt x="3114011" y="624348"/>
                  <a:pt x="3113631" y="624538"/>
                  <a:pt x="3113345" y="624824"/>
                </a:cubicBezTo>
                <a:cubicBezTo>
                  <a:pt x="3113440" y="624729"/>
                  <a:pt x="3113535" y="624729"/>
                  <a:pt x="3113631" y="624633"/>
                </a:cubicBezTo>
                <a:cubicBezTo>
                  <a:pt x="3109059" y="628348"/>
                  <a:pt x="3104296" y="631682"/>
                  <a:pt x="3098962" y="634920"/>
                </a:cubicBezTo>
                <a:cubicBezTo>
                  <a:pt x="3101819" y="621204"/>
                  <a:pt x="3103915" y="572913"/>
                  <a:pt x="3097248" y="555482"/>
                </a:cubicBezTo>
                <a:cubicBezTo>
                  <a:pt x="3092771" y="554339"/>
                  <a:pt x="3088199" y="553672"/>
                  <a:pt x="3083627" y="553577"/>
                </a:cubicBezTo>
                <a:cubicBezTo>
                  <a:pt x="3090009" y="595487"/>
                  <a:pt x="3054766" y="648636"/>
                  <a:pt x="3014666" y="669591"/>
                </a:cubicBezTo>
                <a:cubicBezTo>
                  <a:pt x="3020000" y="653970"/>
                  <a:pt x="3023715" y="603869"/>
                  <a:pt x="3014951" y="584057"/>
                </a:cubicBezTo>
                <a:cubicBezTo>
                  <a:pt x="2873219" y="709977"/>
                  <a:pt x="2758729" y="636635"/>
                  <a:pt x="2701579" y="735790"/>
                </a:cubicBezTo>
                <a:cubicBezTo>
                  <a:pt x="2845502" y="616442"/>
                  <a:pt x="2937323" y="814371"/>
                  <a:pt x="2984662" y="698357"/>
                </a:cubicBezTo>
                <a:cubicBezTo>
                  <a:pt x="2973518" y="846375"/>
                  <a:pt x="2859218" y="736266"/>
                  <a:pt x="2785018" y="777224"/>
                </a:cubicBezTo>
                <a:cubicBezTo>
                  <a:pt x="2934370" y="767032"/>
                  <a:pt x="2926559" y="836660"/>
                  <a:pt x="3014285" y="861711"/>
                </a:cubicBezTo>
                <a:cubicBezTo>
                  <a:pt x="3033049" y="847233"/>
                  <a:pt x="3043431" y="804561"/>
                  <a:pt x="3036573" y="786844"/>
                </a:cubicBezTo>
                <a:cubicBezTo>
                  <a:pt x="3053147" y="798179"/>
                  <a:pt x="3067625" y="817229"/>
                  <a:pt x="3066958" y="836755"/>
                </a:cubicBezTo>
                <a:cubicBezTo>
                  <a:pt x="3066958" y="836660"/>
                  <a:pt x="3066958" y="836469"/>
                  <a:pt x="3066958" y="836374"/>
                </a:cubicBezTo>
                <a:cubicBezTo>
                  <a:pt x="3066958" y="840279"/>
                  <a:pt x="3066577" y="844185"/>
                  <a:pt x="3065720" y="848090"/>
                </a:cubicBezTo>
                <a:cubicBezTo>
                  <a:pt x="3065720" y="847995"/>
                  <a:pt x="3065720" y="847995"/>
                  <a:pt x="3065720" y="847899"/>
                </a:cubicBezTo>
                <a:cubicBezTo>
                  <a:pt x="3064767" y="852281"/>
                  <a:pt x="3063243" y="856567"/>
                  <a:pt x="3061434" y="860663"/>
                </a:cubicBezTo>
                <a:cubicBezTo>
                  <a:pt x="3093342" y="859710"/>
                  <a:pt x="3105629" y="825801"/>
                  <a:pt x="3101629" y="800846"/>
                </a:cubicBezTo>
                <a:cubicBezTo>
                  <a:pt x="3104486" y="802846"/>
                  <a:pt x="3106868" y="804942"/>
                  <a:pt x="3109249" y="807228"/>
                </a:cubicBezTo>
                <a:cubicBezTo>
                  <a:pt x="3109154" y="807132"/>
                  <a:pt x="3109059" y="807037"/>
                  <a:pt x="3108963" y="806942"/>
                </a:cubicBezTo>
                <a:cubicBezTo>
                  <a:pt x="3117155" y="814562"/>
                  <a:pt x="3122870" y="825325"/>
                  <a:pt x="3121917" y="836660"/>
                </a:cubicBezTo>
                <a:cubicBezTo>
                  <a:pt x="3206023" y="775890"/>
                  <a:pt x="3113821" y="980773"/>
                  <a:pt x="2993425" y="932672"/>
                </a:cubicBezTo>
                <a:cubicBezTo>
                  <a:pt x="2953515" y="1005538"/>
                  <a:pt x="2967803" y="1007634"/>
                  <a:pt x="3025619" y="1058021"/>
                </a:cubicBezTo>
                <a:cubicBezTo>
                  <a:pt x="2937513" y="1035447"/>
                  <a:pt x="2920083" y="1015063"/>
                  <a:pt x="2951229" y="931815"/>
                </a:cubicBezTo>
                <a:cubicBezTo>
                  <a:pt x="2951229" y="931815"/>
                  <a:pt x="2951229" y="931815"/>
                  <a:pt x="2951229" y="931815"/>
                </a:cubicBezTo>
                <a:cubicBezTo>
                  <a:pt x="2953325" y="923528"/>
                  <a:pt x="2955801" y="912955"/>
                  <a:pt x="2948181" y="907050"/>
                </a:cubicBezTo>
                <a:cubicBezTo>
                  <a:pt x="2940276" y="932100"/>
                  <a:pt x="2919987" y="952484"/>
                  <a:pt x="2895794" y="962104"/>
                </a:cubicBezTo>
                <a:cubicBezTo>
                  <a:pt x="2952563" y="918861"/>
                  <a:pt x="2920178" y="879427"/>
                  <a:pt x="2908367" y="919813"/>
                </a:cubicBezTo>
                <a:cubicBezTo>
                  <a:pt x="2896079" y="943626"/>
                  <a:pt x="2866361" y="950960"/>
                  <a:pt x="2841977" y="955151"/>
                </a:cubicBezTo>
                <a:cubicBezTo>
                  <a:pt x="2867695" y="941054"/>
                  <a:pt x="2889412" y="913908"/>
                  <a:pt x="2884078" y="883332"/>
                </a:cubicBezTo>
                <a:cubicBezTo>
                  <a:pt x="2883411" y="881904"/>
                  <a:pt x="2881411" y="881427"/>
                  <a:pt x="2880268" y="882570"/>
                </a:cubicBezTo>
                <a:cubicBezTo>
                  <a:pt x="2870838" y="890571"/>
                  <a:pt x="2869028" y="909621"/>
                  <a:pt x="2858456" y="918003"/>
                </a:cubicBezTo>
                <a:cubicBezTo>
                  <a:pt x="2850931" y="925052"/>
                  <a:pt x="2840168" y="922194"/>
                  <a:pt x="2830928" y="924195"/>
                </a:cubicBezTo>
                <a:cubicBezTo>
                  <a:pt x="2806449" y="928957"/>
                  <a:pt x="2782256" y="942102"/>
                  <a:pt x="2761586" y="958104"/>
                </a:cubicBezTo>
                <a:lnTo>
                  <a:pt x="2761586" y="958104"/>
                </a:lnTo>
                <a:cubicBezTo>
                  <a:pt x="2774350" y="945816"/>
                  <a:pt x="2780065" y="929529"/>
                  <a:pt x="2793019" y="917908"/>
                </a:cubicBezTo>
                <a:cubicBezTo>
                  <a:pt x="2807211" y="904383"/>
                  <a:pt x="2843216" y="905430"/>
                  <a:pt x="2841120" y="878856"/>
                </a:cubicBezTo>
                <a:cubicBezTo>
                  <a:pt x="2839787" y="875617"/>
                  <a:pt x="2836929" y="878379"/>
                  <a:pt x="2834738" y="880380"/>
                </a:cubicBezTo>
                <a:cubicBezTo>
                  <a:pt x="2816641" y="894381"/>
                  <a:pt x="2790638" y="882380"/>
                  <a:pt x="2770731" y="890476"/>
                </a:cubicBezTo>
                <a:cubicBezTo>
                  <a:pt x="2746918" y="901430"/>
                  <a:pt x="2738822" y="929719"/>
                  <a:pt x="2725582" y="950865"/>
                </a:cubicBezTo>
                <a:cubicBezTo>
                  <a:pt x="2693673" y="1004014"/>
                  <a:pt x="2625474" y="995251"/>
                  <a:pt x="2572039" y="993918"/>
                </a:cubicBezTo>
                <a:cubicBezTo>
                  <a:pt x="2654049" y="971724"/>
                  <a:pt x="2673194" y="977725"/>
                  <a:pt x="2702817" y="891905"/>
                </a:cubicBezTo>
                <a:cubicBezTo>
                  <a:pt x="2662908" y="935720"/>
                  <a:pt x="2601567" y="956199"/>
                  <a:pt x="2543274" y="945054"/>
                </a:cubicBezTo>
                <a:cubicBezTo>
                  <a:pt x="2500792" y="982392"/>
                  <a:pt x="2433355" y="997918"/>
                  <a:pt x="2389540" y="954294"/>
                </a:cubicBezTo>
                <a:cubicBezTo>
                  <a:pt x="2247236" y="896572"/>
                  <a:pt x="2188181" y="1012110"/>
                  <a:pt x="2171322" y="1136602"/>
                </a:cubicBezTo>
                <a:cubicBezTo>
                  <a:pt x="2160940" y="1105551"/>
                  <a:pt x="2156273" y="1017921"/>
                  <a:pt x="2172275" y="978297"/>
                </a:cubicBezTo>
                <a:cubicBezTo>
                  <a:pt x="2123602" y="1036685"/>
                  <a:pt x="2128650" y="1041638"/>
                  <a:pt x="2153987" y="1105265"/>
                </a:cubicBezTo>
                <a:cubicBezTo>
                  <a:pt x="2165893" y="1175845"/>
                  <a:pt x="2118268" y="1229280"/>
                  <a:pt x="2058832" y="1233567"/>
                </a:cubicBezTo>
                <a:cubicBezTo>
                  <a:pt x="2110076" y="1250426"/>
                  <a:pt x="2169131" y="1258713"/>
                  <a:pt x="2224376" y="1262046"/>
                </a:cubicBezTo>
                <a:cubicBezTo>
                  <a:pt x="2413067" y="1268809"/>
                  <a:pt x="2597090" y="1245949"/>
                  <a:pt x="2791304" y="1268142"/>
                </a:cubicBezTo>
                <a:lnTo>
                  <a:pt x="2791304" y="1268142"/>
                </a:lnTo>
                <a:lnTo>
                  <a:pt x="2791304" y="1268142"/>
                </a:lnTo>
                <a:cubicBezTo>
                  <a:pt x="3034668" y="1289479"/>
                  <a:pt x="3284128" y="1407208"/>
                  <a:pt x="3398714" y="1633903"/>
                </a:cubicBezTo>
                <a:cubicBezTo>
                  <a:pt x="3530254" y="1884505"/>
                  <a:pt x="3448815" y="2189686"/>
                  <a:pt x="3229835" y="2361708"/>
                </a:cubicBezTo>
                <a:cubicBezTo>
                  <a:pt x="2999807" y="2547064"/>
                  <a:pt x="2680624" y="2541826"/>
                  <a:pt x="2459358" y="2345039"/>
                </a:cubicBezTo>
                <a:lnTo>
                  <a:pt x="2459358" y="2345039"/>
                </a:lnTo>
                <a:lnTo>
                  <a:pt x="2459358" y="2345039"/>
                </a:lnTo>
                <a:cubicBezTo>
                  <a:pt x="2436498" y="2325418"/>
                  <a:pt x="2415639" y="2305796"/>
                  <a:pt x="2396112" y="2286460"/>
                </a:cubicBezTo>
                <a:cubicBezTo>
                  <a:pt x="2398493" y="2285222"/>
                  <a:pt x="2400780" y="2283984"/>
                  <a:pt x="2402970" y="2282650"/>
                </a:cubicBezTo>
                <a:cubicBezTo>
                  <a:pt x="2418496" y="2292842"/>
                  <a:pt x="2433546" y="2286270"/>
                  <a:pt x="2440403" y="2274649"/>
                </a:cubicBezTo>
                <a:cubicBezTo>
                  <a:pt x="2431259" y="2278078"/>
                  <a:pt x="2418210" y="2279888"/>
                  <a:pt x="2409923" y="2278174"/>
                </a:cubicBezTo>
                <a:cubicBezTo>
                  <a:pt x="2417829" y="2272649"/>
                  <a:pt x="2424878" y="2266363"/>
                  <a:pt x="2430783" y="2259409"/>
                </a:cubicBezTo>
                <a:cubicBezTo>
                  <a:pt x="2448500" y="2276650"/>
                  <a:pt x="2467264" y="2294080"/>
                  <a:pt x="2487362" y="2311130"/>
                </a:cubicBezTo>
                <a:lnTo>
                  <a:pt x="2487362" y="2311130"/>
                </a:lnTo>
                <a:lnTo>
                  <a:pt x="2487362" y="2311130"/>
                </a:lnTo>
                <a:cubicBezTo>
                  <a:pt x="2795305" y="2583259"/>
                  <a:pt x="3255839" y="2437527"/>
                  <a:pt x="3387379" y="2058813"/>
                </a:cubicBezTo>
                <a:lnTo>
                  <a:pt x="3387379" y="2058813"/>
                </a:lnTo>
                <a:cubicBezTo>
                  <a:pt x="3431956" y="1927749"/>
                  <a:pt x="3419193" y="1779254"/>
                  <a:pt x="3354994" y="1656667"/>
                </a:cubicBezTo>
                <a:cubicBezTo>
                  <a:pt x="3247743" y="1445688"/>
                  <a:pt x="3012951" y="1338628"/>
                  <a:pt x="2786447" y="1319673"/>
                </a:cubicBezTo>
                <a:lnTo>
                  <a:pt x="2786447" y="1319673"/>
                </a:lnTo>
                <a:lnTo>
                  <a:pt x="2786447" y="1319673"/>
                </a:lnTo>
                <a:cubicBezTo>
                  <a:pt x="2594518" y="1298527"/>
                  <a:pt x="2410019" y="1322340"/>
                  <a:pt x="2221995" y="1316149"/>
                </a:cubicBezTo>
                <a:cubicBezTo>
                  <a:pt x="2135889" y="1311195"/>
                  <a:pt x="2048735" y="1297003"/>
                  <a:pt x="1972345" y="1256998"/>
                </a:cubicBezTo>
                <a:cubicBezTo>
                  <a:pt x="1972345" y="1256903"/>
                  <a:pt x="1972250" y="1257189"/>
                  <a:pt x="1972440" y="1256808"/>
                </a:cubicBezTo>
                <a:cubicBezTo>
                  <a:pt x="1917005" y="1233186"/>
                  <a:pt x="1866141" y="1191085"/>
                  <a:pt x="1838709" y="1137745"/>
                </a:cubicBezTo>
                <a:cubicBezTo>
                  <a:pt x="1776797" y="1024398"/>
                  <a:pt x="1901669" y="930100"/>
                  <a:pt x="1992443" y="881618"/>
                </a:cubicBezTo>
                <a:cubicBezTo>
                  <a:pt x="1989014" y="876951"/>
                  <a:pt x="1985680" y="872188"/>
                  <a:pt x="1982441" y="867235"/>
                </a:cubicBezTo>
                <a:cubicBezTo>
                  <a:pt x="1883381" y="919242"/>
                  <a:pt x="1756604" y="1024588"/>
                  <a:pt x="1823945" y="1145651"/>
                </a:cubicBezTo>
                <a:cubicBezTo>
                  <a:pt x="1853283" y="1202229"/>
                  <a:pt x="1906718" y="1246521"/>
                  <a:pt x="1965392" y="1271667"/>
                </a:cubicBezTo>
                <a:cubicBezTo>
                  <a:pt x="1965296" y="1271953"/>
                  <a:pt x="1965392" y="1271762"/>
                  <a:pt x="1965296" y="1271762"/>
                </a:cubicBezTo>
                <a:cubicBezTo>
                  <a:pt x="1966725" y="1272429"/>
                  <a:pt x="1968535" y="1273286"/>
                  <a:pt x="1969868" y="1274048"/>
                </a:cubicBezTo>
                <a:lnTo>
                  <a:pt x="1969868" y="1274048"/>
                </a:lnTo>
                <a:lnTo>
                  <a:pt x="1969868" y="1274048"/>
                </a:lnTo>
                <a:cubicBezTo>
                  <a:pt x="2047021" y="1313386"/>
                  <a:pt x="2134842" y="1327293"/>
                  <a:pt x="2221233" y="1332150"/>
                </a:cubicBezTo>
                <a:cubicBezTo>
                  <a:pt x="2409066" y="1338246"/>
                  <a:pt x="2593756" y="1314148"/>
                  <a:pt x="2784923" y="1334913"/>
                </a:cubicBezTo>
                <a:lnTo>
                  <a:pt x="2784923" y="1334913"/>
                </a:lnTo>
                <a:lnTo>
                  <a:pt x="2784923" y="1334913"/>
                </a:lnTo>
                <a:cubicBezTo>
                  <a:pt x="3006569" y="1353201"/>
                  <a:pt x="3236693" y="1457023"/>
                  <a:pt x="3341945" y="1663430"/>
                </a:cubicBezTo>
                <a:cubicBezTo>
                  <a:pt x="3404429" y="1782492"/>
                  <a:pt x="3417002" y="1926891"/>
                  <a:pt x="3373758" y="2054431"/>
                </a:cubicBezTo>
                <a:lnTo>
                  <a:pt x="3373758" y="2054431"/>
                </a:lnTo>
                <a:lnTo>
                  <a:pt x="3373758" y="2054431"/>
                </a:lnTo>
                <a:cubicBezTo>
                  <a:pt x="3304226" y="2267315"/>
                  <a:pt x="3097438" y="2428002"/>
                  <a:pt x="2873124" y="2437813"/>
                </a:cubicBezTo>
                <a:cubicBezTo>
                  <a:pt x="2705103" y="2447528"/>
                  <a:pt x="2553084" y="2366185"/>
                  <a:pt x="2438499" y="2248837"/>
                </a:cubicBezTo>
                <a:cubicBezTo>
                  <a:pt x="2443451" y="2241217"/>
                  <a:pt x="2447357" y="2232739"/>
                  <a:pt x="2449833" y="2223881"/>
                </a:cubicBezTo>
                <a:cubicBezTo>
                  <a:pt x="2457644" y="2229501"/>
                  <a:pt x="2456120" y="2219595"/>
                  <a:pt x="2451738" y="2215975"/>
                </a:cubicBezTo>
                <a:cubicBezTo>
                  <a:pt x="2453929" y="2204736"/>
                  <a:pt x="2454119" y="2193306"/>
                  <a:pt x="2452405" y="2181876"/>
                </a:cubicBezTo>
                <a:cubicBezTo>
                  <a:pt x="2454501" y="2180733"/>
                  <a:pt x="2450024" y="2174351"/>
                  <a:pt x="2450309" y="2171684"/>
                </a:cubicBezTo>
                <a:cubicBezTo>
                  <a:pt x="2453358" y="2170446"/>
                  <a:pt x="2455453" y="2175018"/>
                  <a:pt x="2457644" y="2177113"/>
                </a:cubicBezTo>
                <a:cubicBezTo>
                  <a:pt x="2460692" y="2180066"/>
                  <a:pt x="2465550" y="2179399"/>
                  <a:pt x="2464692" y="2175208"/>
                </a:cubicBezTo>
                <a:cubicBezTo>
                  <a:pt x="2462311" y="2168446"/>
                  <a:pt x="2454024" y="2162730"/>
                  <a:pt x="2447166" y="2161588"/>
                </a:cubicBezTo>
                <a:cubicBezTo>
                  <a:pt x="2441642" y="2146538"/>
                  <a:pt x="2432593" y="2131965"/>
                  <a:pt x="2420306" y="2119487"/>
                </a:cubicBezTo>
                <a:cubicBezTo>
                  <a:pt x="2423354" y="2118058"/>
                  <a:pt x="2426402" y="2122726"/>
                  <a:pt x="2428973" y="2124726"/>
                </a:cubicBezTo>
                <a:cubicBezTo>
                  <a:pt x="2448881" y="2131584"/>
                  <a:pt x="2426306" y="2102056"/>
                  <a:pt x="2408685" y="2109200"/>
                </a:cubicBezTo>
                <a:cubicBezTo>
                  <a:pt x="2400494" y="2103009"/>
                  <a:pt x="2391445" y="2098056"/>
                  <a:pt x="2381730" y="2094722"/>
                </a:cubicBezTo>
                <a:cubicBezTo>
                  <a:pt x="2394017" y="2088912"/>
                  <a:pt x="2361727" y="2071957"/>
                  <a:pt x="2353917" y="2089007"/>
                </a:cubicBezTo>
                <a:cubicBezTo>
                  <a:pt x="2342868" y="2090341"/>
                  <a:pt x="2328009" y="2084816"/>
                  <a:pt x="2319055" y="2091960"/>
                </a:cubicBezTo>
                <a:cubicBezTo>
                  <a:pt x="2310101" y="2094055"/>
                  <a:pt x="2300958" y="2097008"/>
                  <a:pt x="2292004" y="2101009"/>
                </a:cubicBezTo>
                <a:cubicBezTo>
                  <a:pt x="2221995" y="2033571"/>
                  <a:pt x="2125888" y="1963182"/>
                  <a:pt x="2024733" y="1997853"/>
                </a:cubicBezTo>
                <a:cubicBezTo>
                  <a:pt x="1975107" y="2015188"/>
                  <a:pt x="1936055" y="2052907"/>
                  <a:pt x="1905575" y="2094722"/>
                </a:cubicBezTo>
                <a:cubicBezTo>
                  <a:pt x="1790036" y="2257218"/>
                  <a:pt x="1731077" y="2492105"/>
                  <a:pt x="1525241" y="2568495"/>
                </a:cubicBezTo>
                <a:cubicBezTo>
                  <a:pt x="1398083" y="2619359"/>
                  <a:pt x="1240539" y="2583259"/>
                  <a:pt x="1160053" y="2469055"/>
                </a:cubicBezTo>
                <a:cubicBezTo>
                  <a:pt x="1087282" y="2370185"/>
                  <a:pt x="1075090" y="2235406"/>
                  <a:pt x="1099093" y="2119011"/>
                </a:cubicBezTo>
                <a:cubicBezTo>
                  <a:pt x="1125001" y="1979088"/>
                  <a:pt x="1199677" y="1850691"/>
                  <a:pt x="1212345" y="1708388"/>
                </a:cubicBezTo>
                <a:cubicBezTo>
                  <a:pt x="1217489" y="1627140"/>
                  <a:pt x="1185199" y="1521126"/>
                  <a:pt x="1101379" y="1493885"/>
                </a:cubicBezTo>
                <a:cubicBezTo>
                  <a:pt x="1061469" y="1486170"/>
                  <a:pt x="1019654" y="1492837"/>
                  <a:pt x="981935" y="1507982"/>
                </a:cubicBezTo>
                <a:cubicBezTo>
                  <a:pt x="849062" y="1564656"/>
                  <a:pt x="754478" y="1682004"/>
                  <a:pt x="627034" y="1749536"/>
                </a:cubicBezTo>
                <a:cubicBezTo>
                  <a:pt x="627034" y="1749536"/>
                  <a:pt x="628082" y="1748965"/>
                  <a:pt x="627986" y="1749060"/>
                </a:cubicBezTo>
                <a:cubicBezTo>
                  <a:pt x="627605" y="1749345"/>
                  <a:pt x="627129" y="1749631"/>
                  <a:pt x="626748" y="1749822"/>
                </a:cubicBezTo>
                <a:cubicBezTo>
                  <a:pt x="626748" y="1749822"/>
                  <a:pt x="626748" y="1749822"/>
                  <a:pt x="626748" y="1749822"/>
                </a:cubicBezTo>
                <a:cubicBezTo>
                  <a:pt x="626843" y="1749917"/>
                  <a:pt x="626653" y="1749631"/>
                  <a:pt x="626843" y="1750012"/>
                </a:cubicBezTo>
                <a:cubicBezTo>
                  <a:pt x="622081" y="1752679"/>
                  <a:pt x="617318" y="1756394"/>
                  <a:pt x="612461" y="1759156"/>
                </a:cubicBezTo>
                <a:lnTo>
                  <a:pt x="612461" y="1759156"/>
                </a:lnTo>
                <a:lnTo>
                  <a:pt x="612461" y="1759156"/>
                </a:lnTo>
                <a:cubicBezTo>
                  <a:pt x="429771" y="1882981"/>
                  <a:pt x="99063" y="1867360"/>
                  <a:pt x="30388" y="1621901"/>
                </a:cubicBezTo>
                <a:cubicBezTo>
                  <a:pt x="4575" y="1525603"/>
                  <a:pt x="40294" y="1420828"/>
                  <a:pt x="104683" y="1348343"/>
                </a:cubicBezTo>
                <a:cubicBezTo>
                  <a:pt x="104302" y="1347771"/>
                  <a:pt x="103921" y="1347200"/>
                  <a:pt x="103635" y="1346629"/>
                </a:cubicBezTo>
                <a:cubicBezTo>
                  <a:pt x="19720" y="1434068"/>
                  <a:pt x="-12856" y="1576371"/>
                  <a:pt x="49819" y="1685337"/>
                </a:cubicBezTo>
                <a:cubicBezTo>
                  <a:pt x="166786" y="1886887"/>
                  <a:pt x="458346" y="1875742"/>
                  <a:pt x="630844" y="1756394"/>
                </a:cubicBezTo>
                <a:cubicBezTo>
                  <a:pt x="630558" y="1755918"/>
                  <a:pt x="630749" y="1756299"/>
                  <a:pt x="630653" y="1756204"/>
                </a:cubicBezTo>
                <a:lnTo>
                  <a:pt x="630653" y="1756204"/>
                </a:lnTo>
                <a:lnTo>
                  <a:pt x="630653" y="1756204"/>
                </a:lnTo>
                <a:cubicBezTo>
                  <a:pt x="630939" y="1756013"/>
                  <a:pt x="631320" y="1755822"/>
                  <a:pt x="631606" y="1755632"/>
                </a:cubicBezTo>
                <a:cubicBezTo>
                  <a:pt x="631701" y="1755537"/>
                  <a:pt x="630558" y="1756204"/>
                  <a:pt x="630558" y="1756204"/>
                </a:cubicBezTo>
                <a:cubicBezTo>
                  <a:pt x="755812" y="1690291"/>
                  <a:pt x="850490" y="1575419"/>
                  <a:pt x="980126" y="1517888"/>
                </a:cubicBezTo>
                <a:cubicBezTo>
                  <a:pt x="1017559" y="1502172"/>
                  <a:pt x="1059183" y="1494837"/>
                  <a:pt x="1099093" y="1502458"/>
                </a:cubicBezTo>
                <a:cubicBezTo>
                  <a:pt x="1150909" y="1517793"/>
                  <a:pt x="1183199" y="1574086"/>
                  <a:pt x="1195772" y="1625616"/>
                </a:cubicBezTo>
                <a:lnTo>
                  <a:pt x="1195772" y="1625616"/>
                </a:lnTo>
                <a:lnTo>
                  <a:pt x="1195772" y="1625616"/>
                </a:lnTo>
                <a:cubicBezTo>
                  <a:pt x="1230443" y="1767633"/>
                  <a:pt x="1131383" y="1933178"/>
                  <a:pt x="1099474" y="2072719"/>
                </a:cubicBezTo>
                <a:cubicBezTo>
                  <a:pt x="1059850" y="2216071"/>
                  <a:pt x="1069375" y="2390568"/>
                  <a:pt x="1175960" y="2504773"/>
                </a:cubicBezTo>
                <a:lnTo>
                  <a:pt x="1175960" y="2504773"/>
                </a:lnTo>
                <a:lnTo>
                  <a:pt x="1175960" y="2504773"/>
                </a:lnTo>
                <a:cubicBezTo>
                  <a:pt x="1291784" y="2631360"/>
                  <a:pt x="1493237" y="2628122"/>
                  <a:pt x="1623730" y="2526395"/>
                </a:cubicBezTo>
                <a:cubicBezTo>
                  <a:pt x="1660401" y="2499725"/>
                  <a:pt x="1691453" y="2465149"/>
                  <a:pt x="1718599" y="2429145"/>
                </a:cubicBezTo>
                <a:cubicBezTo>
                  <a:pt x="1791846" y="2333514"/>
                  <a:pt x="1835947" y="2218261"/>
                  <a:pt x="1901574" y="2120344"/>
                </a:cubicBezTo>
                <a:cubicBezTo>
                  <a:pt x="1917767" y="2096817"/>
                  <a:pt x="1935674" y="2073576"/>
                  <a:pt x="1956629" y="2054241"/>
                </a:cubicBezTo>
                <a:cubicBezTo>
                  <a:pt x="2066452" y="1949847"/>
                  <a:pt x="2187419" y="2016903"/>
                  <a:pt x="2280002" y="2107200"/>
                </a:cubicBezTo>
                <a:cubicBezTo>
                  <a:pt x="2267906" y="2113772"/>
                  <a:pt x="2256095" y="2122154"/>
                  <a:pt x="2244474" y="2132155"/>
                </a:cubicBezTo>
                <a:cubicBezTo>
                  <a:pt x="2192849" y="2084625"/>
                  <a:pt x="2131508" y="2033667"/>
                  <a:pt x="2057594" y="2043382"/>
                </a:cubicBezTo>
                <a:cubicBezTo>
                  <a:pt x="2057689" y="2043382"/>
                  <a:pt x="2057784" y="2043382"/>
                  <a:pt x="2057784" y="2043382"/>
                </a:cubicBezTo>
                <a:cubicBezTo>
                  <a:pt x="1949294" y="2065480"/>
                  <a:pt x="1885763" y="2229787"/>
                  <a:pt x="1832518" y="2319512"/>
                </a:cubicBezTo>
                <a:cubicBezTo>
                  <a:pt x="1796799" y="2384758"/>
                  <a:pt x="1755175" y="2450005"/>
                  <a:pt x="1703835" y="2504678"/>
                </a:cubicBezTo>
                <a:cubicBezTo>
                  <a:pt x="1501619" y="2719086"/>
                  <a:pt x="1153004" y="2672509"/>
                  <a:pt x="1064422" y="2376186"/>
                </a:cubicBezTo>
                <a:cubicBezTo>
                  <a:pt x="998890" y="2157587"/>
                  <a:pt x="1101950" y="1983089"/>
                  <a:pt x="1158719" y="1781254"/>
                </a:cubicBezTo>
                <a:cubicBezTo>
                  <a:pt x="1167101" y="1746488"/>
                  <a:pt x="1174150" y="1710579"/>
                  <a:pt x="1172245" y="1674765"/>
                </a:cubicBezTo>
                <a:cubicBezTo>
                  <a:pt x="1168054" y="1619615"/>
                  <a:pt x="1146813" y="1551892"/>
                  <a:pt x="1091378" y="1530747"/>
                </a:cubicBezTo>
                <a:cubicBezTo>
                  <a:pt x="1091378" y="1530747"/>
                  <a:pt x="1091378" y="1530747"/>
                  <a:pt x="1091378" y="1530747"/>
                </a:cubicBezTo>
                <a:cubicBezTo>
                  <a:pt x="1021750" y="1518459"/>
                  <a:pt x="956980" y="1556750"/>
                  <a:pt x="901163" y="1594755"/>
                </a:cubicBezTo>
                <a:cubicBezTo>
                  <a:pt x="819058" y="1651714"/>
                  <a:pt x="744382" y="1722009"/>
                  <a:pt x="656085" y="1770777"/>
                </a:cubicBezTo>
                <a:lnTo>
                  <a:pt x="656085" y="1770777"/>
                </a:lnTo>
                <a:cubicBezTo>
                  <a:pt x="649227" y="1774682"/>
                  <a:pt x="636654" y="1782207"/>
                  <a:pt x="629796" y="1786493"/>
                </a:cubicBezTo>
                <a:lnTo>
                  <a:pt x="629796" y="1786493"/>
                </a:lnTo>
                <a:lnTo>
                  <a:pt x="629796" y="1786493"/>
                </a:lnTo>
                <a:cubicBezTo>
                  <a:pt x="463871" y="1889934"/>
                  <a:pt x="217840" y="1903841"/>
                  <a:pt x="75060" y="1753251"/>
                </a:cubicBezTo>
                <a:cubicBezTo>
                  <a:pt x="12005" y="1685814"/>
                  <a:pt x="-15237" y="1584468"/>
                  <a:pt x="8480" y="1494361"/>
                </a:cubicBezTo>
                <a:close/>
                <a:moveTo>
                  <a:pt x="2455262" y="124952"/>
                </a:moveTo>
                <a:cubicBezTo>
                  <a:pt x="2455167" y="124952"/>
                  <a:pt x="2454977" y="125047"/>
                  <a:pt x="2454882" y="125047"/>
                </a:cubicBezTo>
                <a:cubicBezTo>
                  <a:pt x="2455072" y="124952"/>
                  <a:pt x="2455262" y="124952"/>
                  <a:pt x="2455453" y="124857"/>
                </a:cubicBezTo>
                <a:cubicBezTo>
                  <a:pt x="2455358" y="124857"/>
                  <a:pt x="2455358" y="124857"/>
                  <a:pt x="2455262" y="124952"/>
                </a:cubicBezTo>
                <a:close/>
                <a:moveTo>
                  <a:pt x="2471360" y="2307987"/>
                </a:moveTo>
                <a:cubicBezTo>
                  <a:pt x="2456501" y="2312749"/>
                  <a:pt x="2437927" y="2311511"/>
                  <a:pt x="2426021" y="2303224"/>
                </a:cubicBezTo>
                <a:cubicBezTo>
                  <a:pt x="2425068" y="2304082"/>
                  <a:pt x="2424878" y="2305129"/>
                  <a:pt x="2426116" y="2306177"/>
                </a:cubicBezTo>
                <a:cubicBezTo>
                  <a:pt x="2441356" y="2322084"/>
                  <a:pt x="2464978" y="2325322"/>
                  <a:pt x="2475836" y="2306653"/>
                </a:cubicBezTo>
                <a:lnTo>
                  <a:pt x="2471360" y="2307987"/>
                </a:lnTo>
                <a:close/>
                <a:moveTo>
                  <a:pt x="2519080" y="2346849"/>
                </a:moveTo>
                <a:cubicBezTo>
                  <a:pt x="2503935" y="2352564"/>
                  <a:pt x="2484695" y="2351992"/>
                  <a:pt x="2471455" y="2343801"/>
                </a:cubicBezTo>
                <a:cubicBezTo>
                  <a:pt x="2470502" y="2344753"/>
                  <a:pt x="2470502" y="2345896"/>
                  <a:pt x="2471741" y="2346849"/>
                </a:cubicBezTo>
                <a:cubicBezTo>
                  <a:pt x="2488505" y="2362184"/>
                  <a:pt x="2513460" y="2365804"/>
                  <a:pt x="2523461" y="2345230"/>
                </a:cubicBezTo>
                <a:lnTo>
                  <a:pt x="2519080" y="2346849"/>
                </a:lnTo>
                <a:close/>
                <a:moveTo>
                  <a:pt x="2570420" y="2381710"/>
                </a:moveTo>
                <a:cubicBezTo>
                  <a:pt x="2553370" y="2390188"/>
                  <a:pt x="2534320" y="2389235"/>
                  <a:pt x="2521271" y="2382663"/>
                </a:cubicBezTo>
                <a:cubicBezTo>
                  <a:pt x="2518985" y="2386568"/>
                  <a:pt x="2529938" y="2389521"/>
                  <a:pt x="2531939" y="2391426"/>
                </a:cubicBezTo>
                <a:cubicBezTo>
                  <a:pt x="2552703" y="2402665"/>
                  <a:pt x="2569467" y="2395712"/>
                  <a:pt x="2574706" y="2379615"/>
                </a:cubicBezTo>
                <a:lnTo>
                  <a:pt x="2570420" y="2381710"/>
                </a:lnTo>
                <a:close/>
                <a:moveTo>
                  <a:pt x="2628808" y="2414191"/>
                </a:moveTo>
                <a:cubicBezTo>
                  <a:pt x="2609853" y="2422572"/>
                  <a:pt x="2589851" y="2422477"/>
                  <a:pt x="2574801" y="2416381"/>
                </a:cubicBezTo>
                <a:cubicBezTo>
                  <a:pt x="2573944" y="2417524"/>
                  <a:pt x="2574134" y="2418572"/>
                  <a:pt x="2575659" y="2419334"/>
                </a:cubicBezTo>
                <a:cubicBezTo>
                  <a:pt x="2596423" y="2432955"/>
                  <a:pt x="2625284" y="2432860"/>
                  <a:pt x="2633475" y="2412095"/>
                </a:cubicBezTo>
                <a:lnTo>
                  <a:pt x="2628808" y="2414191"/>
                </a:lnTo>
                <a:close/>
                <a:moveTo>
                  <a:pt x="2687577" y="2435050"/>
                </a:moveTo>
                <a:cubicBezTo>
                  <a:pt x="2675290" y="2446194"/>
                  <a:pt x="2648239" y="2450385"/>
                  <a:pt x="2637571" y="2446194"/>
                </a:cubicBezTo>
                <a:cubicBezTo>
                  <a:pt x="2636904" y="2447433"/>
                  <a:pt x="2637381" y="2448481"/>
                  <a:pt x="2639000" y="2449147"/>
                </a:cubicBezTo>
                <a:cubicBezTo>
                  <a:pt x="2661002" y="2458577"/>
                  <a:pt x="2688244" y="2457053"/>
                  <a:pt x="2691387" y="2432193"/>
                </a:cubicBezTo>
                <a:lnTo>
                  <a:pt x="2687577" y="2435050"/>
                </a:lnTo>
                <a:close/>
                <a:moveTo>
                  <a:pt x="2753395" y="2447814"/>
                </a:moveTo>
                <a:cubicBezTo>
                  <a:pt x="2740441" y="2463530"/>
                  <a:pt x="2718915" y="2471531"/>
                  <a:pt x="2702627" y="2468959"/>
                </a:cubicBezTo>
                <a:cubicBezTo>
                  <a:pt x="2702151" y="2470293"/>
                  <a:pt x="2702817" y="2471341"/>
                  <a:pt x="2704532" y="2471722"/>
                </a:cubicBezTo>
                <a:cubicBezTo>
                  <a:pt x="2727392" y="2478770"/>
                  <a:pt x="2754633" y="2472865"/>
                  <a:pt x="2753395" y="2447814"/>
                </a:cubicBezTo>
                <a:close/>
                <a:moveTo>
                  <a:pt x="2818451" y="2461530"/>
                </a:moveTo>
                <a:cubicBezTo>
                  <a:pt x="2806354" y="2474769"/>
                  <a:pt x="2782542" y="2484199"/>
                  <a:pt x="2766920" y="2482866"/>
                </a:cubicBezTo>
                <a:cubicBezTo>
                  <a:pt x="2766444" y="2484294"/>
                  <a:pt x="2767016" y="2485152"/>
                  <a:pt x="2768921" y="2485438"/>
                </a:cubicBezTo>
                <a:cubicBezTo>
                  <a:pt x="2793400" y="2490581"/>
                  <a:pt x="2820832" y="2482485"/>
                  <a:pt x="2822166" y="2457815"/>
                </a:cubicBezTo>
                <a:lnTo>
                  <a:pt x="2818451" y="2461530"/>
                </a:lnTo>
                <a:close/>
                <a:moveTo>
                  <a:pt x="2885031" y="2460006"/>
                </a:moveTo>
                <a:lnTo>
                  <a:pt x="2884173" y="2455719"/>
                </a:lnTo>
                <a:cubicBezTo>
                  <a:pt x="2877029" y="2472484"/>
                  <a:pt x="2851979" y="2488867"/>
                  <a:pt x="2838453" y="2488676"/>
                </a:cubicBezTo>
                <a:cubicBezTo>
                  <a:pt x="2838263" y="2490105"/>
                  <a:pt x="2838929" y="2490867"/>
                  <a:pt x="2840739" y="2490867"/>
                </a:cubicBezTo>
                <a:cubicBezTo>
                  <a:pt x="2863694" y="2491819"/>
                  <a:pt x="2886364" y="2482675"/>
                  <a:pt x="2885031" y="2460006"/>
                </a:cubicBezTo>
                <a:close/>
                <a:moveTo>
                  <a:pt x="2949801" y="2454291"/>
                </a:moveTo>
                <a:cubicBezTo>
                  <a:pt x="2949324" y="2451814"/>
                  <a:pt x="2948372" y="2450005"/>
                  <a:pt x="2947610" y="2448004"/>
                </a:cubicBezTo>
                <a:cubicBezTo>
                  <a:pt x="2941609" y="2466292"/>
                  <a:pt x="2925702" y="2482294"/>
                  <a:pt x="2907986" y="2486485"/>
                </a:cubicBezTo>
                <a:cubicBezTo>
                  <a:pt x="2908938" y="2491152"/>
                  <a:pt x="2919606" y="2485914"/>
                  <a:pt x="2922559" y="2486009"/>
                </a:cubicBezTo>
                <a:cubicBezTo>
                  <a:pt x="2939609" y="2484199"/>
                  <a:pt x="2953229" y="2466578"/>
                  <a:pt x="2949801" y="2454291"/>
                </a:cubicBezTo>
                <a:close/>
                <a:moveTo>
                  <a:pt x="3003331" y="2444861"/>
                </a:moveTo>
                <a:cubicBezTo>
                  <a:pt x="3002664" y="2439146"/>
                  <a:pt x="3001807" y="2439336"/>
                  <a:pt x="3000283" y="2435431"/>
                </a:cubicBezTo>
                <a:cubicBezTo>
                  <a:pt x="2995616" y="2454005"/>
                  <a:pt x="2980757" y="2472198"/>
                  <a:pt x="2963421" y="2477722"/>
                </a:cubicBezTo>
                <a:cubicBezTo>
                  <a:pt x="2963517" y="2479246"/>
                  <a:pt x="2964564" y="2479818"/>
                  <a:pt x="2966279" y="2479437"/>
                </a:cubicBezTo>
                <a:cubicBezTo>
                  <a:pt x="2987519" y="2474865"/>
                  <a:pt x="3003712" y="2465340"/>
                  <a:pt x="3003331" y="2444861"/>
                </a:cubicBezTo>
                <a:close/>
                <a:moveTo>
                  <a:pt x="3050289" y="2429145"/>
                </a:moveTo>
                <a:cubicBezTo>
                  <a:pt x="3049051" y="2423430"/>
                  <a:pt x="3048289" y="2423716"/>
                  <a:pt x="3046479" y="2420001"/>
                </a:cubicBezTo>
                <a:cubicBezTo>
                  <a:pt x="3043241" y="2439146"/>
                  <a:pt x="3031049" y="2457720"/>
                  <a:pt x="3013713" y="2465340"/>
                </a:cubicBezTo>
                <a:cubicBezTo>
                  <a:pt x="3013999" y="2466768"/>
                  <a:pt x="3015047" y="2467340"/>
                  <a:pt x="3016761" y="2466768"/>
                </a:cubicBezTo>
                <a:cubicBezTo>
                  <a:pt x="3037431" y="2460387"/>
                  <a:pt x="3052575" y="2449243"/>
                  <a:pt x="3050289" y="2429145"/>
                </a:cubicBezTo>
                <a:close/>
                <a:moveTo>
                  <a:pt x="3109820" y="2405047"/>
                </a:moveTo>
                <a:cubicBezTo>
                  <a:pt x="3108773" y="2400284"/>
                  <a:pt x="3106582" y="2397522"/>
                  <a:pt x="3104010" y="2394283"/>
                </a:cubicBezTo>
                <a:cubicBezTo>
                  <a:pt x="3103915" y="2412952"/>
                  <a:pt x="3094009" y="2433622"/>
                  <a:pt x="3078293" y="2442766"/>
                </a:cubicBezTo>
                <a:cubicBezTo>
                  <a:pt x="3080579" y="2446957"/>
                  <a:pt x="3089056" y="2439051"/>
                  <a:pt x="3091818" y="2438193"/>
                </a:cubicBezTo>
                <a:cubicBezTo>
                  <a:pt x="3108963" y="2429145"/>
                  <a:pt x="3111630" y="2415143"/>
                  <a:pt x="3109820" y="2405047"/>
                </a:cubicBezTo>
                <a:close/>
                <a:moveTo>
                  <a:pt x="3168399" y="2375138"/>
                </a:moveTo>
                <a:cubicBezTo>
                  <a:pt x="3167161" y="2365518"/>
                  <a:pt x="3166018" y="2366470"/>
                  <a:pt x="3163256" y="2361422"/>
                </a:cubicBezTo>
                <a:cubicBezTo>
                  <a:pt x="3162494" y="2381139"/>
                  <a:pt x="3151064" y="2405047"/>
                  <a:pt x="3136205" y="2414762"/>
                </a:cubicBezTo>
                <a:cubicBezTo>
                  <a:pt x="3136681" y="2416191"/>
                  <a:pt x="3137729" y="2416572"/>
                  <a:pt x="3139348" y="2415715"/>
                </a:cubicBezTo>
                <a:cubicBezTo>
                  <a:pt x="3158017" y="2405332"/>
                  <a:pt x="3168876" y="2394188"/>
                  <a:pt x="3168399" y="2375138"/>
                </a:cubicBezTo>
                <a:close/>
                <a:moveTo>
                  <a:pt x="3217072" y="2331514"/>
                </a:moveTo>
                <a:cubicBezTo>
                  <a:pt x="3214024" y="2326465"/>
                  <a:pt x="3213452" y="2326942"/>
                  <a:pt x="3210404" y="2323893"/>
                </a:cubicBezTo>
                <a:cubicBezTo>
                  <a:pt x="3213834" y="2342658"/>
                  <a:pt x="3208214" y="2365232"/>
                  <a:pt x="3194688" y="2377424"/>
                </a:cubicBezTo>
                <a:cubicBezTo>
                  <a:pt x="3195355" y="2378758"/>
                  <a:pt x="3196593" y="2378948"/>
                  <a:pt x="3198022" y="2377805"/>
                </a:cubicBezTo>
                <a:cubicBezTo>
                  <a:pt x="3215548" y="2365327"/>
                  <a:pt x="3225740" y="2349516"/>
                  <a:pt x="3217072" y="2331514"/>
                </a:cubicBezTo>
                <a:close/>
                <a:moveTo>
                  <a:pt x="3269078" y="2300176"/>
                </a:moveTo>
                <a:cubicBezTo>
                  <a:pt x="3267840" y="2291318"/>
                  <a:pt x="3263268" y="2285603"/>
                  <a:pt x="3256506" y="2281603"/>
                </a:cubicBezTo>
                <a:cubicBezTo>
                  <a:pt x="3262887" y="2300843"/>
                  <a:pt x="3258887" y="2323513"/>
                  <a:pt x="3247933" y="2335800"/>
                </a:cubicBezTo>
                <a:cubicBezTo>
                  <a:pt x="3248790" y="2336943"/>
                  <a:pt x="3250028" y="2337038"/>
                  <a:pt x="3251267" y="2335800"/>
                </a:cubicBezTo>
                <a:cubicBezTo>
                  <a:pt x="3263078" y="2324941"/>
                  <a:pt x="3271555" y="2312654"/>
                  <a:pt x="3269078" y="2300176"/>
                </a:cubicBezTo>
                <a:close/>
                <a:moveTo>
                  <a:pt x="3311941" y="2243407"/>
                </a:moveTo>
                <a:cubicBezTo>
                  <a:pt x="3307655" y="2234549"/>
                  <a:pt x="3306893" y="2235787"/>
                  <a:pt x="3302607" y="2231787"/>
                </a:cubicBezTo>
                <a:cubicBezTo>
                  <a:pt x="3308036" y="2254647"/>
                  <a:pt x="3305654" y="2274268"/>
                  <a:pt x="3293843" y="2291318"/>
                </a:cubicBezTo>
                <a:cubicBezTo>
                  <a:pt x="3297273" y="2294747"/>
                  <a:pt x="3302892" y="2283031"/>
                  <a:pt x="3304797" y="2281888"/>
                </a:cubicBezTo>
                <a:cubicBezTo>
                  <a:pt x="3314894" y="2271220"/>
                  <a:pt x="3316323" y="2251789"/>
                  <a:pt x="3311941" y="2243407"/>
                </a:cubicBezTo>
                <a:close/>
                <a:moveTo>
                  <a:pt x="3351756" y="2197306"/>
                </a:moveTo>
                <a:cubicBezTo>
                  <a:pt x="3348708" y="2187972"/>
                  <a:pt x="3342897" y="2183400"/>
                  <a:pt x="3335849" y="2180733"/>
                </a:cubicBezTo>
                <a:cubicBezTo>
                  <a:pt x="3345088" y="2197497"/>
                  <a:pt x="3346993" y="2221214"/>
                  <a:pt x="3337944" y="2237216"/>
                </a:cubicBezTo>
                <a:cubicBezTo>
                  <a:pt x="3338992" y="2238264"/>
                  <a:pt x="3340230" y="2238073"/>
                  <a:pt x="3341278" y="2236549"/>
                </a:cubicBezTo>
                <a:cubicBezTo>
                  <a:pt x="3349660" y="2224357"/>
                  <a:pt x="3356804" y="2210832"/>
                  <a:pt x="3351756" y="2197306"/>
                </a:cubicBezTo>
                <a:close/>
                <a:moveTo>
                  <a:pt x="3378140" y="2130155"/>
                </a:moveTo>
                <a:cubicBezTo>
                  <a:pt x="3374330" y="2126917"/>
                  <a:pt x="3370806" y="2125964"/>
                  <a:pt x="3366615" y="2124916"/>
                </a:cubicBezTo>
                <a:cubicBezTo>
                  <a:pt x="3379092" y="2141395"/>
                  <a:pt x="3382521" y="2164731"/>
                  <a:pt x="3375949" y="2180161"/>
                </a:cubicBezTo>
                <a:cubicBezTo>
                  <a:pt x="3377187" y="2181018"/>
                  <a:pt x="3378330" y="2180733"/>
                  <a:pt x="3379187" y="2179114"/>
                </a:cubicBezTo>
                <a:cubicBezTo>
                  <a:pt x="3389284" y="2161111"/>
                  <a:pt x="3392237" y="2142347"/>
                  <a:pt x="3378140" y="2130155"/>
                </a:cubicBezTo>
                <a:close/>
                <a:moveTo>
                  <a:pt x="3387665" y="2074338"/>
                </a:moveTo>
                <a:cubicBezTo>
                  <a:pt x="3400333" y="2089197"/>
                  <a:pt x="3407001" y="2112343"/>
                  <a:pt x="3401285" y="2130155"/>
                </a:cubicBezTo>
                <a:cubicBezTo>
                  <a:pt x="3402619" y="2130917"/>
                  <a:pt x="3403762" y="2130536"/>
                  <a:pt x="3404429" y="2128822"/>
                </a:cubicBezTo>
                <a:cubicBezTo>
                  <a:pt x="3415478" y="2106247"/>
                  <a:pt x="3413096" y="2078625"/>
                  <a:pt x="3387665" y="2074338"/>
                </a:cubicBezTo>
                <a:close/>
                <a:moveTo>
                  <a:pt x="3453101" y="1925844"/>
                </a:moveTo>
                <a:cubicBezTo>
                  <a:pt x="3454626" y="1926225"/>
                  <a:pt x="3455578" y="1925463"/>
                  <a:pt x="3455673" y="1923558"/>
                </a:cubicBezTo>
                <a:cubicBezTo>
                  <a:pt x="3458817" y="1896602"/>
                  <a:pt x="3445005" y="1869361"/>
                  <a:pt x="3420621" y="1871551"/>
                </a:cubicBezTo>
                <a:cubicBezTo>
                  <a:pt x="3439481" y="1884982"/>
                  <a:pt x="3452435" y="1906984"/>
                  <a:pt x="3453101" y="1925844"/>
                </a:cubicBezTo>
                <a:close/>
                <a:moveTo>
                  <a:pt x="3443767" y="1981184"/>
                </a:moveTo>
                <a:cubicBezTo>
                  <a:pt x="3444910" y="1986804"/>
                  <a:pt x="3445101" y="1989757"/>
                  <a:pt x="3445005" y="1993471"/>
                </a:cubicBezTo>
                <a:cubicBezTo>
                  <a:pt x="3450053" y="1993947"/>
                  <a:pt x="3447768" y="1981755"/>
                  <a:pt x="3448720" y="1978898"/>
                </a:cubicBezTo>
                <a:cubicBezTo>
                  <a:pt x="3451387" y="1956991"/>
                  <a:pt x="3434623" y="1939274"/>
                  <a:pt x="3417192" y="1943179"/>
                </a:cubicBezTo>
                <a:cubicBezTo>
                  <a:pt x="3430051" y="1951942"/>
                  <a:pt x="3441100" y="1966706"/>
                  <a:pt x="3443767" y="1981184"/>
                </a:cubicBezTo>
                <a:close/>
                <a:moveTo>
                  <a:pt x="3411573" y="2008425"/>
                </a:moveTo>
                <a:lnTo>
                  <a:pt x="3406905" y="2008045"/>
                </a:lnTo>
                <a:cubicBezTo>
                  <a:pt x="3421478" y="2021379"/>
                  <a:pt x="3430908" y="2043763"/>
                  <a:pt x="3427479" y="2062337"/>
                </a:cubicBezTo>
                <a:cubicBezTo>
                  <a:pt x="3428813" y="2062908"/>
                  <a:pt x="3429860" y="2062528"/>
                  <a:pt x="3430432" y="2060813"/>
                </a:cubicBezTo>
                <a:cubicBezTo>
                  <a:pt x="3437957" y="2038143"/>
                  <a:pt x="3434337" y="2013474"/>
                  <a:pt x="3411573" y="2008425"/>
                </a:cubicBezTo>
                <a:close/>
                <a:moveTo>
                  <a:pt x="3416240" y="1810401"/>
                </a:moveTo>
                <a:cubicBezTo>
                  <a:pt x="3433385" y="1817545"/>
                  <a:pt x="3448244" y="1834690"/>
                  <a:pt x="3451673" y="1851644"/>
                </a:cubicBezTo>
                <a:cubicBezTo>
                  <a:pt x="3453197" y="1851739"/>
                  <a:pt x="3454054" y="1850691"/>
                  <a:pt x="3453768" y="1848882"/>
                </a:cubicBezTo>
                <a:cubicBezTo>
                  <a:pt x="3452340" y="1822974"/>
                  <a:pt x="3436433" y="1799161"/>
                  <a:pt x="3411477" y="1808400"/>
                </a:cubicBezTo>
                <a:lnTo>
                  <a:pt x="3416240" y="1810401"/>
                </a:lnTo>
                <a:close/>
                <a:moveTo>
                  <a:pt x="3401095" y="1745345"/>
                </a:moveTo>
                <a:cubicBezTo>
                  <a:pt x="3421098" y="1750298"/>
                  <a:pt x="3436052" y="1764966"/>
                  <a:pt x="3441576" y="1779921"/>
                </a:cubicBezTo>
                <a:cubicBezTo>
                  <a:pt x="3443100" y="1779730"/>
                  <a:pt x="3443767" y="1778683"/>
                  <a:pt x="3443291" y="1776778"/>
                </a:cubicBezTo>
                <a:cubicBezTo>
                  <a:pt x="3438719" y="1751441"/>
                  <a:pt x="3418907" y="1730676"/>
                  <a:pt x="3396142" y="1744012"/>
                </a:cubicBezTo>
                <a:lnTo>
                  <a:pt x="3401095" y="1745345"/>
                </a:lnTo>
                <a:close/>
                <a:moveTo>
                  <a:pt x="3378235" y="1678956"/>
                </a:moveTo>
                <a:cubicBezTo>
                  <a:pt x="3396904" y="1683433"/>
                  <a:pt x="3416716" y="1699244"/>
                  <a:pt x="3423479" y="1714484"/>
                </a:cubicBezTo>
                <a:cubicBezTo>
                  <a:pt x="3425003" y="1714198"/>
                  <a:pt x="3425669" y="1713246"/>
                  <a:pt x="3425003" y="1711436"/>
                </a:cubicBezTo>
                <a:cubicBezTo>
                  <a:pt x="3417859" y="1685147"/>
                  <a:pt x="3394618" y="1666383"/>
                  <a:pt x="3372901" y="1677527"/>
                </a:cubicBezTo>
                <a:lnTo>
                  <a:pt x="3378235" y="1678956"/>
                </a:lnTo>
                <a:close/>
                <a:moveTo>
                  <a:pt x="3346802" y="1622282"/>
                </a:moveTo>
                <a:cubicBezTo>
                  <a:pt x="3364900" y="1623425"/>
                  <a:pt x="3385093" y="1632950"/>
                  <a:pt x="3395190" y="1647523"/>
                </a:cubicBezTo>
                <a:cubicBezTo>
                  <a:pt x="3396618" y="1647047"/>
                  <a:pt x="3397094" y="1645809"/>
                  <a:pt x="3396237" y="1644190"/>
                </a:cubicBezTo>
                <a:cubicBezTo>
                  <a:pt x="3385665" y="1620949"/>
                  <a:pt x="3360900" y="1604375"/>
                  <a:pt x="3341564" y="1621901"/>
                </a:cubicBezTo>
                <a:lnTo>
                  <a:pt x="3346802" y="1622282"/>
                </a:lnTo>
                <a:close/>
                <a:moveTo>
                  <a:pt x="3308798" y="1567513"/>
                </a:moveTo>
                <a:cubicBezTo>
                  <a:pt x="3329086" y="1564370"/>
                  <a:pt x="3348231" y="1571133"/>
                  <a:pt x="3358709" y="1583229"/>
                </a:cubicBezTo>
                <a:cubicBezTo>
                  <a:pt x="3360137" y="1582467"/>
                  <a:pt x="3360233" y="1581134"/>
                  <a:pt x="3359090" y="1579610"/>
                </a:cubicBezTo>
                <a:cubicBezTo>
                  <a:pt x="3345469" y="1557607"/>
                  <a:pt x="3319751" y="1548178"/>
                  <a:pt x="3303750" y="1568275"/>
                </a:cubicBezTo>
                <a:lnTo>
                  <a:pt x="3308798" y="1567513"/>
                </a:lnTo>
                <a:close/>
                <a:moveTo>
                  <a:pt x="3273746" y="1526746"/>
                </a:moveTo>
                <a:cubicBezTo>
                  <a:pt x="3290129" y="1521888"/>
                  <a:pt x="3317370" y="1529699"/>
                  <a:pt x="3324990" y="1538748"/>
                </a:cubicBezTo>
                <a:cubicBezTo>
                  <a:pt x="3326228" y="1537891"/>
                  <a:pt x="3326514" y="1536652"/>
                  <a:pt x="3325276" y="1535319"/>
                </a:cubicBezTo>
                <a:cubicBezTo>
                  <a:pt x="3309655" y="1514935"/>
                  <a:pt x="3283747" y="1507125"/>
                  <a:pt x="3268602" y="1527794"/>
                </a:cubicBezTo>
                <a:lnTo>
                  <a:pt x="3273746" y="1526746"/>
                </a:lnTo>
                <a:close/>
                <a:moveTo>
                  <a:pt x="3238789" y="1492266"/>
                </a:moveTo>
                <a:cubicBezTo>
                  <a:pt x="3254982" y="1486075"/>
                  <a:pt x="3282699" y="1491885"/>
                  <a:pt x="3291081" y="1500267"/>
                </a:cubicBezTo>
                <a:cubicBezTo>
                  <a:pt x="3292319" y="1499314"/>
                  <a:pt x="3292415" y="1498076"/>
                  <a:pt x="3291081" y="1496838"/>
                </a:cubicBezTo>
                <a:cubicBezTo>
                  <a:pt x="3273841" y="1477502"/>
                  <a:pt x="3247171" y="1471787"/>
                  <a:pt x="3233741" y="1493695"/>
                </a:cubicBezTo>
                <a:lnTo>
                  <a:pt x="3238789" y="1492266"/>
                </a:lnTo>
                <a:close/>
                <a:moveTo>
                  <a:pt x="3189354" y="1451499"/>
                </a:moveTo>
                <a:cubicBezTo>
                  <a:pt x="3205928" y="1443879"/>
                  <a:pt x="3226597" y="1443783"/>
                  <a:pt x="3241456" y="1452832"/>
                </a:cubicBezTo>
                <a:cubicBezTo>
                  <a:pt x="3244599" y="1448832"/>
                  <a:pt x="3233265" y="1444831"/>
                  <a:pt x="3231264" y="1442641"/>
                </a:cubicBezTo>
                <a:cubicBezTo>
                  <a:pt x="3209928" y="1428829"/>
                  <a:pt x="3192021" y="1437402"/>
                  <a:pt x="3184592" y="1453690"/>
                </a:cubicBezTo>
                <a:lnTo>
                  <a:pt x="3189354" y="1451499"/>
                </a:lnTo>
                <a:close/>
                <a:moveTo>
                  <a:pt x="3133824" y="1412827"/>
                </a:moveTo>
                <a:cubicBezTo>
                  <a:pt x="3154398" y="1404541"/>
                  <a:pt x="3174781" y="1405588"/>
                  <a:pt x="3190116" y="1413304"/>
                </a:cubicBezTo>
                <a:cubicBezTo>
                  <a:pt x="3191164" y="1412256"/>
                  <a:pt x="3191259" y="1411017"/>
                  <a:pt x="3189640" y="1409970"/>
                </a:cubicBezTo>
                <a:cubicBezTo>
                  <a:pt x="3168399" y="1392920"/>
                  <a:pt x="3139443" y="1393682"/>
                  <a:pt x="3128775" y="1414923"/>
                </a:cubicBezTo>
                <a:lnTo>
                  <a:pt x="3133824" y="1412827"/>
                </a:lnTo>
                <a:close/>
                <a:moveTo>
                  <a:pt x="3078959" y="1386253"/>
                </a:moveTo>
                <a:cubicBezTo>
                  <a:pt x="3093628" y="1375775"/>
                  <a:pt x="3114774" y="1371393"/>
                  <a:pt x="3130490" y="1377299"/>
                </a:cubicBezTo>
                <a:cubicBezTo>
                  <a:pt x="3131347" y="1376061"/>
                  <a:pt x="3131157" y="1374822"/>
                  <a:pt x="3129537" y="1373965"/>
                </a:cubicBezTo>
                <a:cubicBezTo>
                  <a:pt x="3107249" y="1360535"/>
                  <a:pt x="3080865" y="1364821"/>
                  <a:pt x="3074673" y="1389205"/>
                </a:cubicBezTo>
                <a:lnTo>
                  <a:pt x="3078959" y="1386253"/>
                </a:lnTo>
                <a:close/>
                <a:moveTo>
                  <a:pt x="3022191" y="1362440"/>
                </a:moveTo>
                <a:cubicBezTo>
                  <a:pt x="3036954" y="1349105"/>
                  <a:pt x="3056100" y="1343962"/>
                  <a:pt x="3070863" y="1347676"/>
                </a:cubicBezTo>
                <a:cubicBezTo>
                  <a:pt x="3072578" y="1342818"/>
                  <a:pt x="3061338" y="1342628"/>
                  <a:pt x="3058767" y="1341104"/>
                </a:cubicBezTo>
                <a:cubicBezTo>
                  <a:pt x="3034859" y="1334246"/>
                  <a:pt x="3021143" y="1348724"/>
                  <a:pt x="3018381" y="1365869"/>
                </a:cubicBezTo>
                <a:lnTo>
                  <a:pt x="3022191" y="1362440"/>
                </a:lnTo>
                <a:close/>
                <a:moveTo>
                  <a:pt x="2961993" y="1341009"/>
                </a:moveTo>
                <a:cubicBezTo>
                  <a:pt x="2986091" y="1322530"/>
                  <a:pt x="3004379" y="1323959"/>
                  <a:pt x="3013618" y="1325483"/>
                </a:cubicBezTo>
                <a:cubicBezTo>
                  <a:pt x="3016380" y="1320054"/>
                  <a:pt x="2993234" y="1318530"/>
                  <a:pt x="2993996" y="1318054"/>
                </a:cubicBezTo>
                <a:cubicBezTo>
                  <a:pt x="2967898" y="1316625"/>
                  <a:pt x="2958373" y="1339008"/>
                  <a:pt x="2957801" y="1344342"/>
                </a:cubicBezTo>
                <a:lnTo>
                  <a:pt x="2961993" y="1341009"/>
                </a:lnTo>
                <a:close/>
                <a:moveTo>
                  <a:pt x="2906176" y="1329198"/>
                </a:moveTo>
                <a:cubicBezTo>
                  <a:pt x="2915701" y="1315958"/>
                  <a:pt x="2940276" y="1304814"/>
                  <a:pt x="2951325" y="1307290"/>
                </a:cubicBezTo>
                <a:cubicBezTo>
                  <a:pt x="2951801" y="1305957"/>
                  <a:pt x="2951515" y="1304623"/>
                  <a:pt x="2949801" y="1304337"/>
                </a:cubicBezTo>
                <a:cubicBezTo>
                  <a:pt x="2925321" y="1296908"/>
                  <a:pt x="2903509" y="1309386"/>
                  <a:pt x="2902842" y="1333103"/>
                </a:cubicBezTo>
                <a:lnTo>
                  <a:pt x="2906176" y="1329198"/>
                </a:lnTo>
                <a:close/>
                <a:moveTo>
                  <a:pt x="2849788" y="1318625"/>
                </a:moveTo>
                <a:cubicBezTo>
                  <a:pt x="2859408" y="1304528"/>
                  <a:pt x="2875506" y="1293288"/>
                  <a:pt x="2891508" y="1293288"/>
                </a:cubicBezTo>
                <a:cubicBezTo>
                  <a:pt x="2892460" y="1288336"/>
                  <a:pt x="2882078" y="1290526"/>
                  <a:pt x="2879411" y="1289574"/>
                </a:cubicBezTo>
                <a:cubicBezTo>
                  <a:pt x="2855503" y="1288336"/>
                  <a:pt x="2846550" y="1306147"/>
                  <a:pt x="2846835" y="1322816"/>
                </a:cubicBezTo>
                <a:lnTo>
                  <a:pt x="2849788" y="1318625"/>
                </a:lnTo>
                <a:close/>
                <a:moveTo>
                  <a:pt x="2802639" y="1312243"/>
                </a:moveTo>
                <a:cubicBezTo>
                  <a:pt x="2810354" y="1298337"/>
                  <a:pt x="2832738" y="1284240"/>
                  <a:pt x="2843692" y="1285478"/>
                </a:cubicBezTo>
                <a:cubicBezTo>
                  <a:pt x="2843978" y="1284145"/>
                  <a:pt x="2843692" y="1282811"/>
                  <a:pt x="2841882" y="1282716"/>
                </a:cubicBezTo>
                <a:cubicBezTo>
                  <a:pt x="2817022" y="1277763"/>
                  <a:pt x="2798162" y="1293765"/>
                  <a:pt x="2799686" y="1316529"/>
                </a:cubicBezTo>
                <a:lnTo>
                  <a:pt x="2802639" y="1312243"/>
                </a:lnTo>
                <a:close/>
                <a:moveTo>
                  <a:pt x="2741679" y="1306052"/>
                </a:moveTo>
                <a:lnTo>
                  <a:pt x="2741870" y="1311100"/>
                </a:lnTo>
                <a:cubicBezTo>
                  <a:pt x="2748728" y="1295765"/>
                  <a:pt x="2770635" y="1277191"/>
                  <a:pt x="2783494" y="1277953"/>
                </a:cubicBezTo>
                <a:cubicBezTo>
                  <a:pt x="2783780" y="1276620"/>
                  <a:pt x="2783399" y="1275286"/>
                  <a:pt x="2781684" y="1275286"/>
                </a:cubicBezTo>
                <a:cubicBezTo>
                  <a:pt x="2759110" y="1271667"/>
                  <a:pt x="2742156" y="1286050"/>
                  <a:pt x="2741679" y="1306052"/>
                </a:cubicBezTo>
                <a:close/>
                <a:moveTo>
                  <a:pt x="2687673" y="1302909"/>
                </a:moveTo>
                <a:lnTo>
                  <a:pt x="2688149" y="1307957"/>
                </a:lnTo>
                <a:cubicBezTo>
                  <a:pt x="2695769" y="1290431"/>
                  <a:pt x="2711485" y="1274238"/>
                  <a:pt x="2726630" y="1272715"/>
                </a:cubicBezTo>
                <a:cubicBezTo>
                  <a:pt x="2726820" y="1271381"/>
                  <a:pt x="2726344" y="1270047"/>
                  <a:pt x="2724725" y="1270143"/>
                </a:cubicBezTo>
                <a:cubicBezTo>
                  <a:pt x="2701293" y="1267476"/>
                  <a:pt x="2686529" y="1284525"/>
                  <a:pt x="2687673" y="1302909"/>
                </a:cubicBezTo>
                <a:close/>
                <a:moveTo>
                  <a:pt x="2634047" y="1299861"/>
                </a:moveTo>
                <a:cubicBezTo>
                  <a:pt x="2645382" y="1282620"/>
                  <a:pt x="2658526" y="1272333"/>
                  <a:pt x="2673861" y="1269857"/>
                </a:cubicBezTo>
                <a:cubicBezTo>
                  <a:pt x="2674909" y="1263951"/>
                  <a:pt x="2655573" y="1268904"/>
                  <a:pt x="2655764" y="1268333"/>
                </a:cubicBezTo>
                <a:cubicBezTo>
                  <a:pt x="2632523" y="1275286"/>
                  <a:pt x="2630903" y="1298908"/>
                  <a:pt x="2631189" y="1304242"/>
                </a:cubicBezTo>
                <a:lnTo>
                  <a:pt x="2634047" y="1299861"/>
                </a:lnTo>
                <a:close/>
                <a:moveTo>
                  <a:pt x="2580516" y="1301194"/>
                </a:moveTo>
                <a:lnTo>
                  <a:pt x="2581088" y="1306242"/>
                </a:lnTo>
                <a:cubicBezTo>
                  <a:pt x="2586231" y="1290812"/>
                  <a:pt x="2605091" y="1269762"/>
                  <a:pt x="2617664" y="1269190"/>
                </a:cubicBezTo>
                <a:cubicBezTo>
                  <a:pt x="2617759" y="1267952"/>
                  <a:pt x="2617378" y="1266523"/>
                  <a:pt x="2615759" y="1266618"/>
                </a:cubicBezTo>
                <a:cubicBezTo>
                  <a:pt x="2593184" y="1264999"/>
                  <a:pt x="2579373" y="1282144"/>
                  <a:pt x="2580516" y="1301194"/>
                </a:cubicBezTo>
                <a:close/>
                <a:moveTo>
                  <a:pt x="2528795" y="1299099"/>
                </a:moveTo>
                <a:cubicBezTo>
                  <a:pt x="2528891" y="1301956"/>
                  <a:pt x="2529462" y="1304337"/>
                  <a:pt x="2529748" y="1306719"/>
                </a:cubicBezTo>
                <a:cubicBezTo>
                  <a:pt x="2535749" y="1289097"/>
                  <a:pt x="2549369" y="1271381"/>
                  <a:pt x="2563848" y="1268524"/>
                </a:cubicBezTo>
                <a:cubicBezTo>
                  <a:pt x="2563943" y="1267285"/>
                  <a:pt x="2563467" y="1265857"/>
                  <a:pt x="2561847" y="1266047"/>
                </a:cubicBezTo>
                <a:cubicBezTo>
                  <a:pt x="2539749" y="1265285"/>
                  <a:pt x="2528034" y="1282430"/>
                  <a:pt x="2528795" y="1299099"/>
                </a:cubicBezTo>
                <a:close/>
                <a:moveTo>
                  <a:pt x="2475265" y="1306052"/>
                </a:moveTo>
                <a:cubicBezTo>
                  <a:pt x="2486028" y="1282335"/>
                  <a:pt x="2507078" y="1269000"/>
                  <a:pt x="2514032" y="1269095"/>
                </a:cubicBezTo>
                <a:cubicBezTo>
                  <a:pt x="2514699" y="1263094"/>
                  <a:pt x="2496887" y="1269095"/>
                  <a:pt x="2496887" y="1268524"/>
                </a:cubicBezTo>
                <a:cubicBezTo>
                  <a:pt x="2474884" y="1277191"/>
                  <a:pt x="2474884" y="1300623"/>
                  <a:pt x="2475265" y="1306052"/>
                </a:cubicBezTo>
                <a:close/>
                <a:moveTo>
                  <a:pt x="2426878" y="1304528"/>
                </a:moveTo>
                <a:lnTo>
                  <a:pt x="2427545" y="1309671"/>
                </a:lnTo>
                <a:cubicBezTo>
                  <a:pt x="2431831" y="1294432"/>
                  <a:pt x="2448785" y="1272333"/>
                  <a:pt x="2460977" y="1271000"/>
                </a:cubicBezTo>
                <a:cubicBezTo>
                  <a:pt x="2461073" y="1269762"/>
                  <a:pt x="2460596" y="1268333"/>
                  <a:pt x="2459073" y="1268524"/>
                </a:cubicBezTo>
                <a:cubicBezTo>
                  <a:pt x="2436975" y="1267762"/>
                  <a:pt x="2425354" y="1286430"/>
                  <a:pt x="2426878" y="1304528"/>
                </a:cubicBezTo>
                <a:close/>
                <a:moveTo>
                  <a:pt x="2377634" y="1303290"/>
                </a:moveTo>
                <a:cubicBezTo>
                  <a:pt x="2377729" y="1306242"/>
                  <a:pt x="2378301" y="1308529"/>
                  <a:pt x="2378586" y="1311005"/>
                </a:cubicBezTo>
                <a:cubicBezTo>
                  <a:pt x="2384015" y="1293670"/>
                  <a:pt x="2396303" y="1275191"/>
                  <a:pt x="2410209" y="1271953"/>
                </a:cubicBezTo>
                <a:cubicBezTo>
                  <a:pt x="2410209" y="1270809"/>
                  <a:pt x="2409828" y="1269286"/>
                  <a:pt x="2408304" y="1269476"/>
                </a:cubicBezTo>
                <a:cubicBezTo>
                  <a:pt x="2386968" y="1269095"/>
                  <a:pt x="2376681" y="1287478"/>
                  <a:pt x="2377634" y="1303290"/>
                </a:cubicBezTo>
                <a:close/>
                <a:moveTo>
                  <a:pt x="2337248" y="1307004"/>
                </a:moveTo>
                <a:lnTo>
                  <a:pt x="2337819" y="1312148"/>
                </a:lnTo>
                <a:cubicBezTo>
                  <a:pt x="2342105" y="1297194"/>
                  <a:pt x="2358203" y="1274905"/>
                  <a:pt x="2370204" y="1273476"/>
                </a:cubicBezTo>
                <a:cubicBezTo>
                  <a:pt x="2370300" y="1272333"/>
                  <a:pt x="2369918" y="1270714"/>
                  <a:pt x="2368299" y="1270905"/>
                </a:cubicBezTo>
                <a:cubicBezTo>
                  <a:pt x="2346582" y="1270238"/>
                  <a:pt x="2335914" y="1289479"/>
                  <a:pt x="2337248" y="1307004"/>
                </a:cubicBezTo>
                <a:close/>
                <a:moveTo>
                  <a:pt x="2300958" y="1307576"/>
                </a:moveTo>
                <a:lnTo>
                  <a:pt x="2301529" y="1312720"/>
                </a:lnTo>
                <a:cubicBezTo>
                  <a:pt x="2305815" y="1297956"/>
                  <a:pt x="2321722" y="1275572"/>
                  <a:pt x="2333628" y="1274238"/>
                </a:cubicBezTo>
                <a:cubicBezTo>
                  <a:pt x="2333723" y="1273095"/>
                  <a:pt x="2333343" y="1271476"/>
                  <a:pt x="2331818" y="1271667"/>
                </a:cubicBezTo>
                <a:cubicBezTo>
                  <a:pt x="2310197" y="1270809"/>
                  <a:pt x="2299910" y="1290241"/>
                  <a:pt x="2300958" y="1307576"/>
                </a:cubicBezTo>
                <a:close/>
                <a:moveTo>
                  <a:pt x="2255428" y="1307481"/>
                </a:moveTo>
                <a:lnTo>
                  <a:pt x="2255904" y="1312624"/>
                </a:lnTo>
                <a:cubicBezTo>
                  <a:pt x="2260762" y="1295670"/>
                  <a:pt x="2272764" y="1277382"/>
                  <a:pt x="2286098" y="1274238"/>
                </a:cubicBezTo>
                <a:cubicBezTo>
                  <a:pt x="2286194" y="1273095"/>
                  <a:pt x="2285908" y="1271476"/>
                  <a:pt x="2284384" y="1271667"/>
                </a:cubicBezTo>
                <a:cubicBezTo>
                  <a:pt x="2262572" y="1271000"/>
                  <a:pt x="2254571" y="1289955"/>
                  <a:pt x="2255428" y="1307481"/>
                </a:cubicBezTo>
                <a:close/>
                <a:moveTo>
                  <a:pt x="2213327" y="1303957"/>
                </a:moveTo>
                <a:cubicBezTo>
                  <a:pt x="2223329" y="1287574"/>
                  <a:pt x="2231806" y="1277477"/>
                  <a:pt x="2244951" y="1273572"/>
                </a:cubicBezTo>
                <a:cubicBezTo>
                  <a:pt x="2245998" y="1267762"/>
                  <a:pt x="2232377" y="1272333"/>
                  <a:pt x="2231901" y="1272048"/>
                </a:cubicBezTo>
                <a:cubicBezTo>
                  <a:pt x="2211994" y="1280620"/>
                  <a:pt x="2211327" y="1302909"/>
                  <a:pt x="2210756" y="1308529"/>
                </a:cubicBezTo>
                <a:lnTo>
                  <a:pt x="2213327" y="1303957"/>
                </a:lnTo>
                <a:close/>
                <a:moveTo>
                  <a:pt x="2171894" y="1302433"/>
                </a:moveTo>
                <a:cubicBezTo>
                  <a:pt x="2178656" y="1289097"/>
                  <a:pt x="2188372" y="1274715"/>
                  <a:pt x="2201993" y="1271476"/>
                </a:cubicBezTo>
                <a:cubicBezTo>
                  <a:pt x="2202088" y="1270429"/>
                  <a:pt x="2202088" y="1268714"/>
                  <a:pt x="2200659" y="1268714"/>
                </a:cubicBezTo>
                <a:cubicBezTo>
                  <a:pt x="2177418" y="1265190"/>
                  <a:pt x="2168465" y="1293479"/>
                  <a:pt x="2169513" y="1306909"/>
                </a:cubicBezTo>
                <a:lnTo>
                  <a:pt x="2171894" y="1302433"/>
                </a:lnTo>
                <a:close/>
                <a:moveTo>
                  <a:pt x="2476694" y="1467691"/>
                </a:moveTo>
                <a:cubicBezTo>
                  <a:pt x="2514603" y="1482741"/>
                  <a:pt x="2515079" y="1413113"/>
                  <a:pt x="2477360" y="1430353"/>
                </a:cubicBezTo>
                <a:cubicBezTo>
                  <a:pt x="2474122" y="1433020"/>
                  <a:pt x="2479170" y="1434830"/>
                  <a:pt x="2481551" y="1435020"/>
                </a:cubicBezTo>
                <a:cubicBezTo>
                  <a:pt x="2487743" y="1435401"/>
                  <a:pt x="2490124" y="1439878"/>
                  <a:pt x="2484028" y="1443117"/>
                </a:cubicBezTo>
                <a:cubicBezTo>
                  <a:pt x="2481742" y="1444069"/>
                  <a:pt x="2478123" y="1445688"/>
                  <a:pt x="2482980" y="1446070"/>
                </a:cubicBezTo>
                <a:cubicBezTo>
                  <a:pt x="2486409" y="1446832"/>
                  <a:pt x="2491743" y="1444165"/>
                  <a:pt x="2494029" y="1447212"/>
                </a:cubicBezTo>
                <a:cubicBezTo>
                  <a:pt x="2494982" y="1450070"/>
                  <a:pt x="2490791" y="1450451"/>
                  <a:pt x="2488505" y="1450641"/>
                </a:cubicBezTo>
                <a:cubicBezTo>
                  <a:pt x="2479075" y="1451404"/>
                  <a:pt x="2480313" y="1453975"/>
                  <a:pt x="2484218" y="1455499"/>
                </a:cubicBezTo>
                <a:cubicBezTo>
                  <a:pt x="2486314" y="1456357"/>
                  <a:pt x="2490695" y="1456166"/>
                  <a:pt x="2489267" y="1459595"/>
                </a:cubicBezTo>
                <a:cubicBezTo>
                  <a:pt x="2487743" y="1463119"/>
                  <a:pt x="2483457" y="1460833"/>
                  <a:pt x="2480694" y="1460643"/>
                </a:cubicBezTo>
                <a:cubicBezTo>
                  <a:pt x="2476694" y="1460452"/>
                  <a:pt x="2473646" y="1464834"/>
                  <a:pt x="2476694" y="1467691"/>
                </a:cubicBezTo>
                <a:close/>
                <a:moveTo>
                  <a:pt x="2405351" y="1445403"/>
                </a:moveTo>
                <a:cubicBezTo>
                  <a:pt x="2411067" y="1445117"/>
                  <a:pt x="2413543" y="1449403"/>
                  <a:pt x="2406780" y="1452928"/>
                </a:cubicBezTo>
                <a:cubicBezTo>
                  <a:pt x="2404399" y="1454166"/>
                  <a:pt x="2405256" y="1454737"/>
                  <a:pt x="2407542" y="1454737"/>
                </a:cubicBezTo>
                <a:cubicBezTo>
                  <a:pt x="2410495" y="1455118"/>
                  <a:pt x="2414781" y="1452356"/>
                  <a:pt x="2417067" y="1454737"/>
                </a:cubicBezTo>
                <a:cubicBezTo>
                  <a:pt x="2418210" y="1457118"/>
                  <a:pt x="2414400" y="1457785"/>
                  <a:pt x="2412781" y="1458166"/>
                </a:cubicBezTo>
                <a:cubicBezTo>
                  <a:pt x="2404875" y="1459595"/>
                  <a:pt x="2406114" y="1461691"/>
                  <a:pt x="2409543" y="1462643"/>
                </a:cubicBezTo>
                <a:cubicBezTo>
                  <a:pt x="2411447" y="1463119"/>
                  <a:pt x="2415162" y="1462643"/>
                  <a:pt x="2414210" y="1465691"/>
                </a:cubicBezTo>
                <a:cubicBezTo>
                  <a:pt x="2413257" y="1468834"/>
                  <a:pt x="2409447" y="1467215"/>
                  <a:pt x="2407066" y="1467405"/>
                </a:cubicBezTo>
                <a:cubicBezTo>
                  <a:pt x="2403732" y="1467596"/>
                  <a:pt x="2401446" y="1471596"/>
                  <a:pt x="2404399" y="1473787"/>
                </a:cubicBezTo>
                <a:cubicBezTo>
                  <a:pt x="2407066" y="1475692"/>
                  <a:pt x="2411829" y="1475025"/>
                  <a:pt x="2414876" y="1474359"/>
                </a:cubicBezTo>
                <a:cubicBezTo>
                  <a:pt x="2433736" y="1469787"/>
                  <a:pt x="2430021" y="1438450"/>
                  <a:pt x="2410971" y="1438450"/>
                </a:cubicBezTo>
                <a:cubicBezTo>
                  <a:pt x="2406018" y="1437973"/>
                  <a:pt x="2394207" y="1444355"/>
                  <a:pt x="2405351" y="1445403"/>
                </a:cubicBezTo>
                <a:close/>
                <a:moveTo>
                  <a:pt x="2290289" y="1472549"/>
                </a:moveTo>
                <a:cubicBezTo>
                  <a:pt x="2300958" y="1479597"/>
                  <a:pt x="2316293" y="1471025"/>
                  <a:pt x="2319150" y="1459404"/>
                </a:cubicBezTo>
                <a:cubicBezTo>
                  <a:pt x="2324008" y="1443688"/>
                  <a:pt x="2307530" y="1424353"/>
                  <a:pt x="2291718" y="1434735"/>
                </a:cubicBezTo>
                <a:cubicBezTo>
                  <a:pt x="2288480" y="1437307"/>
                  <a:pt x="2293338" y="1439307"/>
                  <a:pt x="2295814" y="1439497"/>
                </a:cubicBezTo>
                <a:cubicBezTo>
                  <a:pt x="2301910" y="1439974"/>
                  <a:pt x="2304291" y="1444545"/>
                  <a:pt x="2298100" y="1447784"/>
                </a:cubicBezTo>
                <a:cubicBezTo>
                  <a:pt x="2295814" y="1448737"/>
                  <a:pt x="2292194" y="1450356"/>
                  <a:pt x="2296957" y="1450737"/>
                </a:cubicBezTo>
                <a:cubicBezTo>
                  <a:pt x="2300386" y="1451594"/>
                  <a:pt x="2305720" y="1448927"/>
                  <a:pt x="2307911" y="1452166"/>
                </a:cubicBezTo>
                <a:cubicBezTo>
                  <a:pt x="2308768" y="1454737"/>
                  <a:pt x="2305434" y="1455309"/>
                  <a:pt x="2303243" y="1455499"/>
                </a:cubicBezTo>
                <a:cubicBezTo>
                  <a:pt x="2294766" y="1455690"/>
                  <a:pt x="2292861" y="1458452"/>
                  <a:pt x="2297909" y="1460357"/>
                </a:cubicBezTo>
                <a:cubicBezTo>
                  <a:pt x="2300005" y="1461214"/>
                  <a:pt x="2304386" y="1461119"/>
                  <a:pt x="2302863" y="1464643"/>
                </a:cubicBezTo>
                <a:cubicBezTo>
                  <a:pt x="2301339" y="1468167"/>
                  <a:pt x="2297052" y="1465786"/>
                  <a:pt x="2294290" y="1465596"/>
                </a:cubicBezTo>
                <a:cubicBezTo>
                  <a:pt x="2290480" y="1465215"/>
                  <a:pt x="2287242" y="1469596"/>
                  <a:pt x="2290289" y="1472549"/>
                </a:cubicBezTo>
                <a:close/>
                <a:moveTo>
                  <a:pt x="2251237" y="1450641"/>
                </a:moveTo>
                <a:cubicBezTo>
                  <a:pt x="2256190" y="1450641"/>
                  <a:pt x="2258190" y="1454547"/>
                  <a:pt x="2252189" y="1457500"/>
                </a:cubicBezTo>
                <a:cubicBezTo>
                  <a:pt x="2249999" y="1458547"/>
                  <a:pt x="2250761" y="1459119"/>
                  <a:pt x="2252761" y="1459119"/>
                </a:cubicBezTo>
                <a:cubicBezTo>
                  <a:pt x="2255428" y="1459500"/>
                  <a:pt x="2259238" y="1457214"/>
                  <a:pt x="2261143" y="1459500"/>
                </a:cubicBezTo>
                <a:cubicBezTo>
                  <a:pt x="2262096" y="1461595"/>
                  <a:pt x="2258667" y="1462167"/>
                  <a:pt x="2257238" y="1462357"/>
                </a:cubicBezTo>
                <a:cubicBezTo>
                  <a:pt x="2250189" y="1463310"/>
                  <a:pt x="2251142" y="1465310"/>
                  <a:pt x="2254190" y="1466262"/>
                </a:cubicBezTo>
                <a:cubicBezTo>
                  <a:pt x="2255904" y="1466834"/>
                  <a:pt x="2259143" y="1466453"/>
                  <a:pt x="2258285" y="1469215"/>
                </a:cubicBezTo>
                <a:cubicBezTo>
                  <a:pt x="2257333" y="1471978"/>
                  <a:pt x="2253904" y="1470454"/>
                  <a:pt x="2251809" y="1470454"/>
                </a:cubicBezTo>
                <a:cubicBezTo>
                  <a:pt x="2248760" y="1470454"/>
                  <a:pt x="2246570" y="1473978"/>
                  <a:pt x="2249142" y="1476073"/>
                </a:cubicBezTo>
                <a:cubicBezTo>
                  <a:pt x="2251427" y="1477883"/>
                  <a:pt x="2255809" y="1477502"/>
                  <a:pt x="2258476" y="1476930"/>
                </a:cubicBezTo>
                <a:cubicBezTo>
                  <a:pt x="2275430" y="1473597"/>
                  <a:pt x="2273144" y="1445498"/>
                  <a:pt x="2256380" y="1444641"/>
                </a:cubicBezTo>
                <a:cubicBezTo>
                  <a:pt x="2252094" y="1443974"/>
                  <a:pt x="2241522" y="1449213"/>
                  <a:pt x="2251237" y="1450641"/>
                </a:cubicBezTo>
                <a:close/>
                <a:moveTo>
                  <a:pt x="2193134" y="1474359"/>
                </a:moveTo>
                <a:cubicBezTo>
                  <a:pt x="2225710" y="1487694"/>
                  <a:pt x="2225424" y="1426734"/>
                  <a:pt x="2193515" y="1441783"/>
                </a:cubicBezTo>
                <a:cubicBezTo>
                  <a:pt x="2190848" y="1444069"/>
                  <a:pt x="2195039" y="1445688"/>
                  <a:pt x="2197040" y="1445879"/>
                </a:cubicBezTo>
                <a:cubicBezTo>
                  <a:pt x="2202659" y="1446260"/>
                  <a:pt x="2204660" y="1450832"/>
                  <a:pt x="2197706" y="1453690"/>
                </a:cubicBezTo>
                <a:cubicBezTo>
                  <a:pt x="2195230" y="1454737"/>
                  <a:pt x="2196087" y="1455404"/>
                  <a:pt x="2198278" y="1455595"/>
                </a:cubicBezTo>
                <a:cubicBezTo>
                  <a:pt x="2201231" y="1456261"/>
                  <a:pt x="2205708" y="1453880"/>
                  <a:pt x="2207708" y="1456547"/>
                </a:cubicBezTo>
                <a:cubicBezTo>
                  <a:pt x="2208660" y="1459024"/>
                  <a:pt x="2204755" y="1459404"/>
                  <a:pt x="2203040" y="1459595"/>
                </a:cubicBezTo>
                <a:cubicBezTo>
                  <a:pt x="2195039" y="1460262"/>
                  <a:pt x="2195992" y="1462453"/>
                  <a:pt x="2199421" y="1463786"/>
                </a:cubicBezTo>
                <a:cubicBezTo>
                  <a:pt x="2201231" y="1464548"/>
                  <a:pt x="2205041" y="1464358"/>
                  <a:pt x="2203802" y="1467310"/>
                </a:cubicBezTo>
                <a:cubicBezTo>
                  <a:pt x="2202564" y="1470358"/>
                  <a:pt x="2198850" y="1468358"/>
                  <a:pt x="2196468" y="1468263"/>
                </a:cubicBezTo>
                <a:cubicBezTo>
                  <a:pt x="2193039" y="1467977"/>
                  <a:pt x="2190372" y="1471787"/>
                  <a:pt x="2193134" y="1474359"/>
                </a:cubicBezTo>
                <a:close/>
                <a:moveTo>
                  <a:pt x="2145129" y="1449689"/>
                </a:moveTo>
                <a:cubicBezTo>
                  <a:pt x="2169608" y="1474359"/>
                  <a:pt x="2193230" y="1417971"/>
                  <a:pt x="2158273" y="1419780"/>
                </a:cubicBezTo>
                <a:cubicBezTo>
                  <a:pt x="2154939" y="1420828"/>
                  <a:pt x="2158178" y="1423971"/>
                  <a:pt x="2159988" y="1424924"/>
                </a:cubicBezTo>
                <a:cubicBezTo>
                  <a:pt x="2164940" y="1427305"/>
                  <a:pt x="2165036" y="1432354"/>
                  <a:pt x="2157606" y="1432354"/>
                </a:cubicBezTo>
                <a:cubicBezTo>
                  <a:pt x="2154939" y="1432354"/>
                  <a:pt x="2155415" y="1433306"/>
                  <a:pt x="2157416" y="1434258"/>
                </a:cubicBezTo>
                <a:cubicBezTo>
                  <a:pt x="2159797" y="1435973"/>
                  <a:pt x="2164845" y="1435497"/>
                  <a:pt x="2165607" y="1438640"/>
                </a:cubicBezTo>
                <a:cubicBezTo>
                  <a:pt x="2165512" y="1441307"/>
                  <a:pt x="2161797" y="1440164"/>
                  <a:pt x="2160178" y="1439688"/>
                </a:cubicBezTo>
                <a:cubicBezTo>
                  <a:pt x="2152653" y="1437211"/>
                  <a:pt x="2152653" y="1439688"/>
                  <a:pt x="2155225" y="1442164"/>
                </a:cubicBezTo>
                <a:cubicBezTo>
                  <a:pt x="2156654" y="1443498"/>
                  <a:pt x="2160083" y="1444831"/>
                  <a:pt x="2157797" y="1447117"/>
                </a:cubicBezTo>
                <a:cubicBezTo>
                  <a:pt x="2155511" y="1449403"/>
                  <a:pt x="2152844" y="1446165"/>
                  <a:pt x="2150748" y="1445212"/>
                </a:cubicBezTo>
                <a:cubicBezTo>
                  <a:pt x="2147700" y="1443879"/>
                  <a:pt x="2143700" y="1446355"/>
                  <a:pt x="2145129" y="1449689"/>
                </a:cubicBezTo>
                <a:close/>
                <a:moveTo>
                  <a:pt x="2094265" y="1461881"/>
                </a:moveTo>
                <a:cubicBezTo>
                  <a:pt x="2103695" y="1470834"/>
                  <a:pt x="2120459" y="1464834"/>
                  <a:pt x="2125126" y="1453499"/>
                </a:cubicBezTo>
                <a:cubicBezTo>
                  <a:pt x="2132175" y="1438926"/>
                  <a:pt x="2119792" y="1416733"/>
                  <a:pt x="2102456" y="1424353"/>
                </a:cubicBezTo>
                <a:cubicBezTo>
                  <a:pt x="2098837" y="1426448"/>
                  <a:pt x="2103218" y="1429210"/>
                  <a:pt x="2105505" y="1429782"/>
                </a:cubicBezTo>
                <a:cubicBezTo>
                  <a:pt x="2111315" y="1431306"/>
                  <a:pt x="2112839" y="1436259"/>
                  <a:pt x="2106267" y="1438450"/>
                </a:cubicBezTo>
                <a:cubicBezTo>
                  <a:pt x="2103885" y="1439021"/>
                  <a:pt x="2100075" y="1439974"/>
                  <a:pt x="2104647" y="1441212"/>
                </a:cubicBezTo>
                <a:cubicBezTo>
                  <a:pt x="2107790" y="1442641"/>
                  <a:pt x="2113505" y="1441021"/>
                  <a:pt x="2115220" y="1444450"/>
                </a:cubicBezTo>
                <a:cubicBezTo>
                  <a:pt x="2115601" y="1447117"/>
                  <a:pt x="2112267" y="1447117"/>
                  <a:pt x="2110076" y="1446927"/>
                </a:cubicBezTo>
                <a:cubicBezTo>
                  <a:pt x="2101694" y="1445688"/>
                  <a:pt x="2099313" y="1448070"/>
                  <a:pt x="2103980" y="1450832"/>
                </a:cubicBezTo>
                <a:cubicBezTo>
                  <a:pt x="2105885" y="1452070"/>
                  <a:pt x="2110267" y="1452737"/>
                  <a:pt x="2108172" y="1455975"/>
                </a:cubicBezTo>
                <a:cubicBezTo>
                  <a:pt x="2106076" y="1459214"/>
                  <a:pt x="2102171" y="1456071"/>
                  <a:pt x="2099504" y="1455404"/>
                </a:cubicBezTo>
                <a:cubicBezTo>
                  <a:pt x="2095789" y="1454642"/>
                  <a:pt x="2091788" y="1458452"/>
                  <a:pt x="2094265" y="1461881"/>
                </a:cubicBezTo>
                <a:close/>
                <a:moveTo>
                  <a:pt x="2021113" y="1449689"/>
                </a:moveTo>
                <a:cubicBezTo>
                  <a:pt x="2051117" y="1468929"/>
                  <a:pt x="2061689" y="1408446"/>
                  <a:pt x="2027876" y="1417399"/>
                </a:cubicBezTo>
                <a:cubicBezTo>
                  <a:pt x="2024828" y="1419114"/>
                  <a:pt x="2028542" y="1421590"/>
                  <a:pt x="2030543" y="1422162"/>
                </a:cubicBezTo>
                <a:cubicBezTo>
                  <a:pt x="2035972" y="1423495"/>
                  <a:pt x="2037115" y="1428353"/>
                  <a:pt x="2029685" y="1429972"/>
                </a:cubicBezTo>
                <a:cubicBezTo>
                  <a:pt x="2027018" y="1430544"/>
                  <a:pt x="2027685" y="1431401"/>
                  <a:pt x="2029876" y="1431972"/>
                </a:cubicBezTo>
                <a:cubicBezTo>
                  <a:pt x="2032638" y="1433116"/>
                  <a:pt x="2037496" y="1431591"/>
                  <a:pt x="2038925" y="1434640"/>
                </a:cubicBezTo>
                <a:cubicBezTo>
                  <a:pt x="2039401" y="1437307"/>
                  <a:pt x="2035496" y="1436925"/>
                  <a:pt x="2033781" y="1436830"/>
                </a:cubicBezTo>
                <a:cubicBezTo>
                  <a:pt x="2025780" y="1436068"/>
                  <a:pt x="2026256" y="1438450"/>
                  <a:pt x="2029400" y="1440354"/>
                </a:cubicBezTo>
                <a:cubicBezTo>
                  <a:pt x="2031114" y="1441402"/>
                  <a:pt x="2034829" y="1441974"/>
                  <a:pt x="2033114" y="1444641"/>
                </a:cubicBezTo>
                <a:cubicBezTo>
                  <a:pt x="2031305" y="1447403"/>
                  <a:pt x="2027971" y="1444831"/>
                  <a:pt x="2025590" y="1444260"/>
                </a:cubicBezTo>
                <a:cubicBezTo>
                  <a:pt x="2022351" y="1443498"/>
                  <a:pt x="2018922" y="1446641"/>
                  <a:pt x="2021113" y="1449689"/>
                </a:cubicBezTo>
                <a:close/>
                <a:moveTo>
                  <a:pt x="1923958" y="1410255"/>
                </a:moveTo>
                <a:cubicBezTo>
                  <a:pt x="1930816" y="1421590"/>
                  <a:pt x="1948723" y="1419876"/>
                  <a:pt x="1956057" y="1409875"/>
                </a:cubicBezTo>
                <a:cubicBezTo>
                  <a:pt x="1966154" y="1397683"/>
                  <a:pt x="1960629" y="1372727"/>
                  <a:pt x="1941865" y="1375775"/>
                </a:cubicBezTo>
                <a:cubicBezTo>
                  <a:pt x="1937864" y="1376918"/>
                  <a:pt x="1941293" y="1380728"/>
                  <a:pt x="1943389" y="1381871"/>
                </a:cubicBezTo>
                <a:cubicBezTo>
                  <a:pt x="1948533" y="1384824"/>
                  <a:pt x="1948723" y="1390062"/>
                  <a:pt x="1941865" y="1390539"/>
                </a:cubicBezTo>
                <a:cubicBezTo>
                  <a:pt x="1939388" y="1390443"/>
                  <a:pt x="1935483" y="1390443"/>
                  <a:pt x="1939579" y="1392825"/>
                </a:cubicBezTo>
                <a:cubicBezTo>
                  <a:pt x="1942246" y="1395016"/>
                  <a:pt x="1948151" y="1394920"/>
                  <a:pt x="1948818" y="1398635"/>
                </a:cubicBezTo>
                <a:cubicBezTo>
                  <a:pt x="1948533" y="1401302"/>
                  <a:pt x="1945294" y="1400635"/>
                  <a:pt x="1943294" y="1399873"/>
                </a:cubicBezTo>
                <a:cubicBezTo>
                  <a:pt x="1935579" y="1396540"/>
                  <a:pt x="1932626" y="1398254"/>
                  <a:pt x="1936436" y="1402159"/>
                </a:cubicBezTo>
                <a:cubicBezTo>
                  <a:pt x="1937960" y="1403874"/>
                  <a:pt x="1941960" y="1405683"/>
                  <a:pt x="1939198" y="1408255"/>
                </a:cubicBezTo>
                <a:cubicBezTo>
                  <a:pt x="1936340" y="1410827"/>
                  <a:pt x="1933388" y="1406826"/>
                  <a:pt x="1930911" y="1405398"/>
                </a:cubicBezTo>
                <a:cubicBezTo>
                  <a:pt x="1927292" y="1403493"/>
                  <a:pt x="1922434" y="1406160"/>
                  <a:pt x="1923958" y="1410255"/>
                </a:cubicBezTo>
                <a:close/>
                <a:moveTo>
                  <a:pt x="1888430" y="1394634"/>
                </a:moveTo>
                <a:cubicBezTo>
                  <a:pt x="1896716" y="1402254"/>
                  <a:pt x="1910433" y="1396540"/>
                  <a:pt x="1914623" y="1387015"/>
                </a:cubicBezTo>
                <a:cubicBezTo>
                  <a:pt x="1920910" y="1374822"/>
                  <a:pt x="1909956" y="1354915"/>
                  <a:pt x="1895097" y="1361964"/>
                </a:cubicBezTo>
                <a:cubicBezTo>
                  <a:pt x="1892049" y="1363774"/>
                  <a:pt x="1895764" y="1366155"/>
                  <a:pt x="1897669" y="1366631"/>
                </a:cubicBezTo>
                <a:cubicBezTo>
                  <a:pt x="1902908" y="1367965"/>
                  <a:pt x="1904146" y="1372727"/>
                  <a:pt x="1896812" y="1374632"/>
                </a:cubicBezTo>
                <a:cubicBezTo>
                  <a:pt x="1894145" y="1375204"/>
                  <a:pt x="1894907" y="1376061"/>
                  <a:pt x="1897002" y="1376632"/>
                </a:cubicBezTo>
                <a:cubicBezTo>
                  <a:pt x="1899764" y="1377775"/>
                  <a:pt x="1904527" y="1376156"/>
                  <a:pt x="1905956" y="1379204"/>
                </a:cubicBezTo>
                <a:cubicBezTo>
                  <a:pt x="1906432" y="1381871"/>
                  <a:pt x="1902622" y="1381585"/>
                  <a:pt x="1900908" y="1381490"/>
                </a:cubicBezTo>
                <a:cubicBezTo>
                  <a:pt x="1892906" y="1380823"/>
                  <a:pt x="1893478" y="1383204"/>
                  <a:pt x="1896526" y="1385109"/>
                </a:cubicBezTo>
                <a:cubicBezTo>
                  <a:pt x="1898240" y="1386157"/>
                  <a:pt x="1901955" y="1386633"/>
                  <a:pt x="1900241" y="1389491"/>
                </a:cubicBezTo>
                <a:cubicBezTo>
                  <a:pt x="1898526" y="1392349"/>
                  <a:pt x="1895192" y="1389682"/>
                  <a:pt x="1892811" y="1389205"/>
                </a:cubicBezTo>
                <a:cubicBezTo>
                  <a:pt x="1889573" y="1388253"/>
                  <a:pt x="1886239" y="1391587"/>
                  <a:pt x="1888430" y="1394634"/>
                </a:cubicBezTo>
                <a:close/>
                <a:moveTo>
                  <a:pt x="1836233" y="1355391"/>
                </a:moveTo>
                <a:cubicBezTo>
                  <a:pt x="1842233" y="1367203"/>
                  <a:pt x="1860331" y="1366059"/>
                  <a:pt x="1867856" y="1356344"/>
                </a:cubicBezTo>
                <a:cubicBezTo>
                  <a:pt x="1878047" y="1344819"/>
                  <a:pt x="1875380" y="1319673"/>
                  <a:pt x="1856426" y="1321768"/>
                </a:cubicBezTo>
                <a:cubicBezTo>
                  <a:pt x="1852425" y="1322721"/>
                  <a:pt x="1855473" y="1326626"/>
                  <a:pt x="1857378" y="1327959"/>
                </a:cubicBezTo>
                <a:cubicBezTo>
                  <a:pt x="1862141" y="1331103"/>
                  <a:pt x="1861950" y="1336246"/>
                  <a:pt x="1855187" y="1336532"/>
                </a:cubicBezTo>
                <a:cubicBezTo>
                  <a:pt x="1852806" y="1336341"/>
                  <a:pt x="1848996" y="1336151"/>
                  <a:pt x="1852806" y="1338723"/>
                </a:cubicBezTo>
                <a:cubicBezTo>
                  <a:pt x="1855283" y="1341009"/>
                  <a:pt x="1861188" y="1341009"/>
                  <a:pt x="1861569" y="1344819"/>
                </a:cubicBezTo>
                <a:cubicBezTo>
                  <a:pt x="1861093" y="1347581"/>
                  <a:pt x="1858045" y="1346629"/>
                  <a:pt x="1856045" y="1345771"/>
                </a:cubicBezTo>
                <a:cubicBezTo>
                  <a:pt x="1850615" y="1343200"/>
                  <a:pt x="1844996" y="1342152"/>
                  <a:pt x="1849091" y="1347867"/>
                </a:cubicBezTo>
                <a:cubicBezTo>
                  <a:pt x="1850520" y="1349581"/>
                  <a:pt x="1854425" y="1351582"/>
                  <a:pt x="1851377" y="1354058"/>
                </a:cubicBezTo>
                <a:cubicBezTo>
                  <a:pt x="1848329" y="1356534"/>
                  <a:pt x="1845662" y="1352439"/>
                  <a:pt x="1843376" y="1350915"/>
                </a:cubicBezTo>
                <a:cubicBezTo>
                  <a:pt x="1840043" y="1348724"/>
                  <a:pt x="1834994" y="1351200"/>
                  <a:pt x="1836233" y="1355391"/>
                </a:cubicBezTo>
                <a:close/>
                <a:moveTo>
                  <a:pt x="1837757" y="1301575"/>
                </a:moveTo>
                <a:cubicBezTo>
                  <a:pt x="1856997" y="1321578"/>
                  <a:pt x="1892525" y="1278525"/>
                  <a:pt x="1866141" y="1266523"/>
                </a:cubicBezTo>
                <a:cubicBezTo>
                  <a:pt x="1862522" y="1265857"/>
                  <a:pt x="1863093" y="1270905"/>
                  <a:pt x="1864141" y="1272810"/>
                </a:cubicBezTo>
                <a:cubicBezTo>
                  <a:pt x="1866903" y="1278049"/>
                  <a:pt x="1863760" y="1283383"/>
                  <a:pt x="1856807" y="1279477"/>
                </a:cubicBezTo>
                <a:cubicBezTo>
                  <a:pt x="1849472" y="1276905"/>
                  <a:pt x="1862617" y="1288431"/>
                  <a:pt x="1859759" y="1290717"/>
                </a:cubicBezTo>
                <a:cubicBezTo>
                  <a:pt x="1857854" y="1293479"/>
                  <a:pt x="1855187" y="1290241"/>
                  <a:pt x="1854044" y="1288812"/>
                </a:cubicBezTo>
                <a:cubicBezTo>
                  <a:pt x="1848710" y="1282049"/>
                  <a:pt x="1847091" y="1284525"/>
                  <a:pt x="1847663" y="1288716"/>
                </a:cubicBezTo>
                <a:cubicBezTo>
                  <a:pt x="1847948" y="1291003"/>
                  <a:pt x="1850425" y="1294241"/>
                  <a:pt x="1846710" y="1295479"/>
                </a:cubicBezTo>
                <a:cubicBezTo>
                  <a:pt x="1842900" y="1296717"/>
                  <a:pt x="1842710" y="1291669"/>
                  <a:pt x="1841376" y="1289383"/>
                </a:cubicBezTo>
                <a:cubicBezTo>
                  <a:pt x="1839566" y="1286145"/>
                  <a:pt x="1834137" y="1286430"/>
                  <a:pt x="1833089" y="1290717"/>
                </a:cubicBezTo>
                <a:cubicBezTo>
                  <a:pt x="1832232" y="1294432"/>
                  <a:pt x="1835375" y="1298908"/>
                  <a:pt x="1837757" y="1301575"/>
                </a:cubicBezTo>
                <a:close/>
                <a:moveTo>
                  <a:pt x="1827089" y="1285668"/>
                </a:moveTo>
                <a:cubicBezTo>
                  <a:pt x="1839376" y="1272524"/>
                  <a:pt x="1840519" y="1242520"/>
                  <a:pt x="1816897" y="1245092"/>
                </a:cubicBezTo>
                <a:cubicBezTo>
                  <a:pt x="1812039" y="1246140"/>
                  <a:pt x="1815087" y="1250902"/>
                  <a:pt x="1817278" y="1252236"/>
                </a:cubicBezTo>
                <a:cubicBezTo>
                  <a:pt x="1822612" y="1255760"/>
                  <a:pt x="1821755" y="1262046"/>
                  <a:pt x="1813754" y="1262332"/>
                </a:cubicBezTo>
                <a:cubicBezTo>
                  <a:pt x="1810991" y="1262142"/>
                  <a:pt x="1806324" y="1261951"/>
                  <a:pt x="1810706" y="1264999"/>
                </a:cubicBezTo>
                <a:cubicBezTo>
                  <a:pt x="1813468" y="1267762"/>
                  <a:pt x="1820516" y="1267666"/>
                  <a:pt x="1820516" y="1272143"/>
                </a:cubicBezTo>
                <a:cubicBezTo>
                  <a:pt x="1818611" y="1279572"/>
                  <a:pt x="1798609" y="1263190"/>
                  <a:pt x="1805372" y="1275953"/>
                </a:cubicBezTo>
                <a:cubicBezTo>
                  <a:pt x="1806991" y="1278049"/>
                  <a:pt x="1811372" y="1280239"/>
                  <a:pt x="1807658" y="1283287"/>
                </a:cubicBezTo>
                <a:cubicBezTo>
                  <a:pt x="1803848" y="1286335"/>
                  <a:pt x="1800990" y="1281478"/>
                  <a:pt x="1798418" y="1279668"/>
                </a:cubicBezTo>
                <a:cubicBezTo>
                  <a:pt x="1774130" y="1275858"/>
                  <a:pt x="1803371" y="1312148"/>
                  <a:pt x="1827089" y="1285668"/>
                </a:cubicBezTo>
                <a:close/>
                <a:moveTo>
                  <a:pt x="1790608" y="1338151"/>
                </a:moveTo>
                <a:cubicBezTo>
                  <a:pt x="1803848" y="1353105"/>
                  <a:pt x="1830804" y="1334341"/>
                  <a:pt x="1822040" y="1317006"/>
                </a:cubicBezTo>
                <a:cubicBezTo>
                  <a:pt x="1820040" y="1312529"/>
                  <a:pt x="1809277" y="1305671"/>
                  <a:pt x="1813087" y="1315767"/>
                </a:cubicBezTo>
                <a:cubicBezTo>
                  <a:pt x="1815849" y="1320530"/>
                  <a:pt x="1813087" y="1324912"/>
                  <a:pt x="1806800" y="1320720"/>
                </a:cubicBezTo>
                <a:cubicBezTo>
                  <a:pt x="1804514" y="1319196"/>
                  <a:pt x="1804419" y="1320244"/>
                  <a:pt x="1805467" y="1322245"/>
                </a:cubicBezTo>
                <a:cubicBezTo>
                  <a:pt x="1806515" y="1325102"/>
                  <a:pt x="1811087" y="1327483"/>
                  <a:pt x="1809848" y="1330626"/>
                </a:cubicBezTo>
                <a:cubicBezTo>
                  <a:pt x="1808229" y="1332817"/>
                  <a:pt x="1805753" y="1329769"/>
                  <a:pt x="1804610" y="1328531"/>
                </a:cubicBezTo>
                <a:cubicBezTo>
                  <a:pt x="1799657" y="1322149"/>
                  <a:pt x="1798228" y="1324245"/>
                  <a:pt x="1798895" y="1327769"/>
                </a:cubicBezTo>
                <a:cubicBezTo>
                  <a:pt x="1799276" y="1329769"/>
                  <a:pt x="1801466" y="1332817"/>
                  <a:pt x="1798228" y="1333484"/>
                </a:cubicBezTo>
                <a:cubicBezTo>
                  <a:pt x="1794894" y="1334151"/>
                  <a:pt x="1794513" y="1329865"/>
                  <a:pt x="1793275" y="1327769"/>
                </a:cubicBezTo>
                <a:cubicBezTo>
                  <a:pt x="1791560" y="1324816"/>
                  <a:pt x="1786703" y="1324626"/>
                  <a:pt x="1785941" y="1328245"/>
                </a:cubicBezTo>
                <a:cubicBezTo>
                  <a:pt x="1785464" y="1331674"/>
                  <a:pt x="1788417" y="1335770"/>
                  <a:pt x="1790608" y="1338151"/>
                </a:cubicBezTo>
                <a:close/>
                <a:moveTo>
                  <a:pt x="1779368" y="1244711"/>
                </a:moveTo>
                <a:cubicBezTo>
                  <a:pt x="1796228" y="1257093"/>
                  <a:pt x="1824422" y="1230042"/>
                  <a:pt x="1814039" y="1212993"/>
                </a:cubicBezTo>
                <a:cubicBezTo>
                  <a:pt x="1812230" y="1210612"/>
                  <a:pt x="1803562" y="1204706"/>
                  <a:pt x="1802324" y="1210421"/>
                </a:cubicBezTo>
                <a:cubicBezTo>
                  <a:pt x="1802324" y="1211754"/>
                  <a:pt x="1802895" y="1213279"/>
                  <a:pt x="1803562" y="1214041"/>
                </a:cubicBezTo>
                <a:cubicBezTo>
                  <a:pt x="1806991" y="1218422"/>
                  <a:pt x="1804133" y="1223946"/>
                  <a:pt x="1796513" y="1221089"/>
                </a:cubicBezTo>
                <a:cubicBezTo>
                  <a:pt x="1793751" y="1220041"/>
                  <a:pt x="1793751" y="1221279"/>
                  <a:pt x="1795085" y="1223089"/>
                </a:cubicBezTo>
                <a:cubicBezTo>
                  <a:pt x="1796513" y="1225851"/>
                  <a:pt x="1802038" y="1227471"/>
                  <a:pt x="1800800" y="1230995"/>
                </a:cubicBezTo>
                <a:cubicBezTo>
                  <a:pt x="1799085" y="1233853"/>
                  <a:pt x="1795942" y="1231281"/>
                  <a:pt x="1794608" y="1230042"/>
                </a:cubicBezTo>
                <a:cubicBezTo>
                  <a:pt x="1788322" y="1224423"/>
                  <a:pt x="1786798" y="1227090"/>
                  <a:pt x="1787941" y="1230804"/>
                </a:cubicBezTo>
                <a:cubicBezTo>
                  <a:pt x="1788512" y="1232900"/>
                  <a:pt x="1791465" y="1235662"/>
                  <a:pt x="1787750" y="1237282"/>
                </a:cubicBezTo>
                <a:cubicBezTo>
                  <a:pt x="1783940" y="1238996"/>
                  <a:pt x="1783083" y="1234329"/>
                  <a:pt x="1781464" y="1232233"/>
                </a:cubicBezTo>
                <a:cubicBezTo>
                  <a:pt x="1779178" y="1229376"/>
                  <a:pt x="1773463" y="1230424"/>
                  <a:pt x="1773082" y="1234710"/>
                </a:cubicBezTo>
                <a:cubicBezTo>
                  <a:pt x="1772796" y="1238710"/>
                  <a:pt x="1776511" y="1242711"/>
                  <a:pt x="1779368" y="1244711"/>
                </a:cubicBezTo>
                <a:close/>
                <a:moveTo>
                  <a:pt x="1772415" y="1177941"/>
                </a:moveTo>
                <a:cubicBezTo>
                  <a:pt x="1771367" y="1179465"/>
                  <a:pt x="1768700" y="1180417"/>
                  <a:pt x="1764414" y="1179560"/>
                </a:cubicBezTo>
                <a:cubicBezTo>
                  <a:pt x="1755842" y="1179084"/>
                  <a:pt x="1772606" y="1185561"/>
                  <a:pt x="1770320" y="1188228"/>
                </a:cubicBezTo>
                <a:cubicBezTo>
                  <a:pt x="1767367" y="1193943"/>
                  <a:pt x="1753365" y="1178798"/>
                  <a:pt x="1756985" y="1189752"/>
                </a:cubicBezTo>
                <a:cubicBezTo>
                  <a:pt x="1757937" y="1191657"/>
                  <a:pt x="1761271" y="1193847"/>
                  <a:pt x="1757651" y="1195848"/>
                </a:cubicBezTo>
                <a:cubicBezTo>
                  <a:pt x="1753937" y="1197943"/>
                  <a:pt x="1752413" y="1193657"/>
                  <a:pt x="1750508" y="1191942"/>
                </a:cubicBezTo>
                <a:cubicBezTo>
                  <a:pt x="1730219" y="1186894"/>
                  <a:pt x="1750698" y="1218327"/>
                  <a:pt x="1773654" y="1199658"/>
                </a:cubicBezTo>
                <a:cubicBezTo>
                  <a:pt x="1785560" y="1191276"/>
                  <a:pt x="1792322" y="1166987"/>
                  <a:pt x="1771653" y="1166606"/>
                </a:cubicBezTo>
                <a:cubicBezTo>
                  <a:pt x="1763938" y="1168416"/>
                  <a:pt x="1775844" y="1174512"/>
                  <a:pt x="1772415" y="1177941"/>
                </a:cubicBezTo>
                <a:close/>
                <a:moveTo>
                  <a:pt x="1785083" y="1019730"/>
                </a:moveTo>
                <a:cubicBezTo>
                  <a:pt x="1785560" y="1015254"/>
                  <a:pt x="1783369" y="1015063"/>
                  <a:pt x="1781750" y="1016587"/>
                </a:cubicBezTo>
                <a:cubicBezTo>
                  <a:pt x="1780892" y="1017444"/>
                  <a:pt x="1780511" y="1019540"/>
                  <a:pt x="1777940" y="1018016"/>
                </a:cubicBezTo>
                <a:cubicBezTo>
                  <a:pt x="1775368" y="1016492"/>
                  <a:pt x="1777654" y="1014968"/>
                  <a:pt x="1778035" y="1013634"/>
                </a:cubicBezTo>
                <a:cubicBezTo>
                  <a:pt x="1777844" y="1007634"/>
                  <a:pt x="1769367" y="1009062"/>
                  <a:pt x="1770129" y="1015539"/>
                </a:cubicBezTo>
                <a:cubicBezTo>
                  <a:pt x="1768605" y="1028017"/>
                  <a:pt x="1809372" y="1037161"/>
                  <a:pt x="1802038" y="1019826"/>
                </a:cubicBezTo>
                <a:cubicBezTo>
                  <a:pt x="1797847" y="1015444"/>
                  <a:pt x="1796513" y="1028589"/>
                  <a:pt x="1790894" y="1018492"/>
                </a:cubicBezTo>
                <a:cubicBezTo>
                  <a:pt x="1789084" y="1014873"/>
                  <a:pt x="1788798" y="1021159"/>
                  <a:pt x="1788417" y="1022207"/>
                </a:cubicBezTo>
                <a:cubicBezTo>
                  <a:pt x="1786893" y="1024683"/>
                  <a:pt x="1784321" y="1021254"/>
                  <a:pt x="1785083" y="1019730"/>
                </a:cubicBezTo>
                <a:close/>
                <a:moveTo>
                  <a:pt x="1771748" y="952008"/>
                </a:moveTo>
                <a:cubicBezTo>
                  <a:pt x="1775082" y="944483"/>
                  <a:pt x="1772034" y="943721"/>
                  <a:pt x="1768796" y="945912"/>
                </a:cubicBezTo>
                <a:cubicBezTo>
                  <a:pt x="1767081" y="947055"/>
                  <a:pt x="1765271" y="950579"/>
                  <a:pt x="1762509" y="947531"/>
                </a:cubicBezTo>
                <a:cubicBezTo>
                  <a:pt x="1759747" y="944388"/>
                  <a:pt x="1763843" y="942292"/>
                  <a:pt x="1765271" y="940197"/>
                </a:cubicBezTo>
                <a:cubicBezTo>
                  <a:pt x="1767176" y="937244"/>
                  <a:pt x="1764414" y="932100"/>
                  <a:pt x="1760128" y="932862"/>
                </a:cubicBezTo>
                <a:cubicBezTo>
                  <a:pt x="1756318" y="933624"/>
                  <a:pt x="1753937" y="938387"/>
                  <a:pt x="1752698" y="941625"/>
                </a:cubicBezTo>
                <a:cubicBezTo>
                  <a:pt x="1744126" y="964200"/>
                  <a:pt x="1797942" y="986107"/>
                  <a:pt x="1796133" y="956008"/>
                </a:cubicBezTo>
                <a:cubicBezTo>
                  <a:pt x="1794989" y="952198"/>
                  <a:pt x="1790989" y="954484"/>
                  <a:pt x="1789941" y="956199"/>
                </a:cubicBezTo>
                <a:cubicBezTo>
                  <a:pt x="1786988" y="960675"/>
                  <a:pt x="1780797" y="959437"/>
                  <a:pt x="1780892" y="951436"/>
                </a:cubicBezTo>
                <a:cubicBezTo>
                  <a:pt x="1780130" y="944864"/>
                  <a:pt x="1776225" y="955722"/>
                  <a:pt x="1775082" y="957246"/>
                </a:cubicBezTo>
                <a:cubicBezTo>
                  <a:pt x="1774606" y="958104"/>
                  <a:pt x="1774225" y="958580"/>
                  <a:pt x="1772891" y="958294"/>
                </a:cubicBezTo>
                <a:cubicBezTo>
                  <a:pt x="1769653" y="957246"/>
                  <a:pt x="1770986" y="953532"/>
                  <a:pt x="1771748" y="952008"/>
                </a:cubicBezTo>
                <a:close/>
                <a:moveTo>
                  <a:pt x="1803181" y="1050306"/>
                </a:moveTo>
                <a:cubicBezTo>
                  <a:pt x="1802990" y="1046019"/>
                  <a:pt x="1797466" y="1044876"/>
                  <a:pt x="1796037" y="1048305"/>
                </a:cubicBezTo>
                <a:cubicBezTo>
                  <a:pt x="1794799" y="1052020"/>
                  <a:pt x="1788322" y="1051544"/>
                  <a:pt x="1786512" y="1046877"/>
                </a:cubicBezTo>
                <a:cubicBezTo>
                  <a:pt x="1782797" y="1041924"/>
                  <a:pt x="1785083" y="1053544"/>
                  <a:pt x="1781464" y="1052877"/>
                </a:cubicBezTo>
                <a:cubicBezTo>
                  <a:pt x="1778416" y="1052973"/>
                  <a:pt x="1778511" y="1050687"/>
                  <a:pt x="1778606" y="1049163"/>
                </a:cubicBezTo>
                <a:cubicBezTo>
                  <a:pt x="1778987" y="1044495"/>
                  <a:pt x="1777083" y="1043067"/>
                  <a:pt x="1774034" y="1045638"/>
                </a:cubicBezTo>
                <a:cubicBezTo>
                  <a:pt x="1772891" y="1046781"/>
                  <a:pt x="1772415" y="1049448"/>
                  <a:pt x="1768986" y="1048020"/>
                </a:cubicBezTo>
                <a:cubicBezTo>
                  <a:pt x="1765462" y="1046496"/>
                  <a:pt x="1768415" y="1044114"/>
                  <a:pt x="1769081" y="1042495"/>
                </a:cubicBezTo>
                <a:cubicBezTo>
                  <a:pt x="1769939" y="1040114"/>
                  <a:pt x="1765843" y="1037066"/>
                  <a:pt x="1762319" y="1038399"/>
                </a:cubicBezTo>
                <a:cubicBezTo>
                  <a:pt x="1751936" y="1045638"/>
                  <a:pt x="1763462" y="1057068"/>
                  <a:pt x="1772701" y="1058688"/>
                </a:cubicBezTo>
                <a:cubicBezTo>
                  <a:pt x="1781464" y="1060212"/>
                  <a:pt x="1803371" y="1062021"/>
                  <a:pt x="1803181" y="1050306"/>
                </a:cubicBezTo>
                <a:close/>
                <a:moveTo>
                  <a:pt x="1749650" y="1019540"/>
                </a:moveTo>
                <a:cubicBezTo>
                  <a:pt x="1749460" y="1013825"/>
                  <a:pt x="1744221" y="1023255"/>
                  <a:pt x="1742983" y="1024588"/>
                </a:cubicBezTo>
                <a:cubicBezTo>
                  <a:pt x="1739268" y="1027827"/>
                  <a:pt x="1737173" y="1022874"/>
                  <a:pt x="1739744" y="1020111"/>
                </a:cubicBezTo>
                <a:cubicBezTo>
                  <a:pt x="1743935" y="1013444"/>
                  <a:pt x="1740792" y="1012777"/>
                  <a:pt x="1737268" y="1014587"/>
                </a:cubicBezTo>
                <a:cubicBezTo>
                  <a:pt x="1735363" y="1015539"/>
                  <a:pt x="1733172" y="1018683"/>
                  <a:pt x="1730600" y="1015825"/>
                </a:cubicBezTo>
                <a:cubicBezTo>
                  <a:pt x="1728029" y="1012872"/>
                  <a:pt x="1732505" y="1011063"/>
                  <a:pt x="1734125" y="1009253"/>
                </a:cubicBezTo>
                <a:cubicBezTo>
                  <a:pt x="1737935" y="991060"/>
                  <a:pt x="1704978" y="1012110"/>
                  <a:pt x="1727933" y="1030113"/>
                </a:cubicBezTo>
                <a:cubicBezTo>
                  <a:pt x="1763843" y="1050972"/>
                  <a:pt x="1774415" y="1013920"/>
                  <a:pt x="1758794" y="1023636"/>
                </a:cubicBezTo>
                <a:cubicBezTo>
                  <a:pt x="1754794" y="1027636"/>
                  <a:pt x="1748603" y="1026207"/>
                  <a:pt x="1749650" y="1019540"/>
                </a:cubicBezTo>
                <a:close/>
                <a:moveTo>
                  <a:pt x="1717932" y="1053449"/>
                </a:moveTo>
                <a:cubicBezTo>
                  <a:pt x="1717551" y="1046400"/>
                  <a:pt x="1707455" y="1047639"/>
                  <a:pt x="1707455" y="1054878"/>
                </a:cubicBezTo>
                <a:cubicBezTo>
                  <a:pt x="1705835" y="1076309"/>
                  <a:pt x="1735934" y="1078404"/>
                  <a:pt x="1749079" y="1069260"/>
                </a:cubicBezTo>
                <a:cubicBezTo>
                  <a:pt x="1756604" y="1065641"/>
                  <a:pt x="1757366" y="1057735"/>
                  <a:pt x="1752222" y="1052306"/>
                </a:cubicBezTo>
                <a:cubicBezTo>
                  <a:pt x="1749269" y="1049734"/>
                  <a:pt x="1747174" y="1053354"/>
                  <a:pt x="1746983" y="1055164"/>
                </a:cubicBezTo>
                <a:cubicBezTo>
                  <a:pt x="1746031" y="1061164"/>
                  <a:pt x="1739840" y="1060974"/>
                  <a:pt x="1736887" y="1055354"/>
                </a:cubicBezTo>
                <a:cubicBezTo>
                  <a:pt x="1733077" y="1050306"/>
                  <a:pt x="1734887" y="1060974"/>
                  <a:pt x="1734791" y="1062783"/>
                </a:cubicBezTo>
                <a:cubicBezTo>
                  <a:pt x="1734696" y="1063736"/>
                  <a:pt x="1734696" y="1064308"/>
                  <a:pt x="1733363" y="1064689"/>
                </a:cubicBezTo>
                <a:cubicBezTo>
                  <a:pt x="1730124" y="1065546"/>
                  <a:pt x="1729553" y="1061926"/>
                  <a:pt x="1729362" y="1060212"/>
                </a:cubicBezTo>
                <a:cubicBezTo>
                  <a:pt x="1728600" y="1054402"/>
                  <a:pt x="1726600" y="1051925"/>
                  <a:pt x="1723742" y="1056497"/>
                </a:cubicBezTo>
                <a:cubicBezTo>
                  <a:pt x="1722885" y="1058307"/>
                  <a:pt x="1723171" y="1062021"/>
                  <a:pt x="1719170" y="1060783"/>
                </a:cubicBezTo>
                <a:cubicBezTo>
                  <a:pt x="1715265" y="1059640"/>
                  <a:pt x="1717646" y="1055925"/>
                  <a:pt x="1717932" y="1053449"/>
                </a:cubicBezTo>
                <a:close/>
                <a:moveTo>
                  <a:pt x="1681261" y="1081548"/>
                </a:moveTo>
                <a:cubicBezTo>
                  <a:pt x="1682690" y="1073928"/>
                  <a:pt x="1680213" y="1074214"/>
                  <a:pt x="1677927" y="1076976"/>
                </a:cubicBezTo>
                <a:cubicBezTo>
                  <a:pt x="1676689" y="1078500"/>
                  <a:pt x="1675832" y="1082119"/>
                  <a:pt x="1673165" y="1080119"/>
                </a:cubicBezTo>
                <a:cubicBezTo>
                  <a:pt x="1670307" y="1078023"/>
                  <a:pt x="1673450" y="1074975"/>
                  <a:pt x="1674308" y="1072880"/>
                </a:cubicBezTo>
                <a:cubicBezTo>
                  <a:pt x="1675546" y="1069737"/>
                  <a:pt x="1672403" y="1066022"/>
                  <a:pt x="1669164" y="1067737"/>
                </a:cubicBezTo>
                <a:cubicBezTo>
                  <a:pt x="1666211" y="1069356"/>
                  <a:pt x="1664878" y="1074214"/>
                  <a:pt x="1664402" y="1077357"/>
                </a:cubicBezTo>
                <a:cubicBezTo>
                  <a:pt x="1661354" y="1102217"/>
                  <a:pt x="1708502" y="1102503"/>
                  <a:pt x="1701740" y="1077262"/>
                </a:cubicBezTo>
                <a:cubicBezTo>
                  <a:pt x="1700120" y="1074309"/>
                  <a:pt x="1697358" y="1077642"/>
                  <a:pt x="1696691" y="1079452"/>
                </a:cubicBezTo>
                <a:cubicBezTo>
                  <a:pt x="1694882" y="1084310"/>
                  <a:pt x="1689738" y="1085262"/>
                  <a:pt x="1688595" y="1078119"/>
                </a:cubicBezTo>
                <a:cubicBezTo>
                  <a:pt x="1686119" y="1071832"/>
                  <a:pt x="1686119" y="1087072"/>
                  <a:pt x="1683071" y="1086596"/>
                </a:cubicBezTo>
                <a:cubicBezTo>
                  <a:pt x="1680308" y="1086882"/>
                  <a:pt x="1680975" y="1083167"/>
                  <a:pt x="1681261" y="1081548"/>
                </a:cubicBezTo>
                <a:close/>
                <a:moveTo>
                  <a:pt x="1700787" y="1149080"/>
                </a:moveTo>
                <a:cubicBezTo>
                  <a:pt x="1702787" y="1179274"/>
                  <a:pt x="1746317" y="1169178"/>
                  <a:pt x="1753651" y="1147270"/>
                </a:cubicBezTo>
                <a:cubicBezTo>
                  <a:pt x="1761271" y="1137650"/>
                  <a:pt x="1745079" y="1121172"/>
                  <a:pt x="1740602" y="1128696"/>
                </a:cubicBezTo>
                <a:cubicBezTo>
                  <a:pt x="1740316" y="1130125"/>
                  <a:pt x="1740697" y="1131935"/>
                  <a:pt x="1741268" y="1132983"/>
                </a:cubicBezTo>
                <a:cubicBezTo>
                  <a:pt x="1744126" y="1138221"/>
                  <a:pt x="1740602" y="1143175"/>
                  <a:pt x="1733172" y="1140031"/>
                </a:cubicBezTo>
                <a:cubicBezTo>
                  <a:pt x="1730791" y="1138698"/>
                  <a:pt x="1726886" y="1136507"/>
                  <a:pt x="1729172" y="1140984"/>
                </a:cubicBezTo>
                <a:cubicBezTo>
                  <a:pt x="1730410" y="1144508"/>
                  <a:pt x="1736506" y="1147461"/>
                  <a:pt x="1734410" y="1151366"/>
                </a:cubicBezTo>
                <a:cubicBezTo>
                  <a:pt x="1731839" y="1154128"/>
                  <a:pt x="1728886" y="1150890"/>
                  <a:pt x="1727267" y="1148889"/>
                </a:cubicBezTo>
                <a:cubicBezTo>
                  <a:pt x="1722695" y="1143270"/>
                  <a:pt x="1718504" y="1141269"/>
                  <a:pt x="1719170" y="1148223"/>
                </a:cubicBezTo>
                <a:cubicBezTo>
                  <a:pt x="1719551" y="1150699"/>
                  <a:pt x="1722409" y="1154604"/>
                  <a:pt x="1717646" y="1155652"/>
                </a:cubicBezTo>
                <a:cubicBezTo>
                  <a:pt x="1712884" y="1156700"/>
                  <a:pt x="1712693" y="1151080"/>
                  <a:pt x="1711074" y="1148318"/>
                </a:cubicBezTo>
                <a:cubicBezTo>
                  <a:pt x="1709169" y="1144508"/>
                  <a:pt x="1702216" y="1144127"/>
                  <a:pt x="1700787" y="1149080"/>
                </a:cubicBezTo>
                <a:close/>
                <a:moveTo>
                  <a:pt x="1748984" y="1100026"/>
                </a:moveTo>
                <a:cubicBezTo>
                  <a:pt x="1744507" y="1107741"/>
                  <a:pt x="1736982" y="1093264"/>
                  <a:pt x="1737458" y="1100121"/>
                </a:cubicBezTo>
                <a:cubicBezTo>
                  <a:pt x="1737268" y="1103074"/>
                  <a:pt x="1741268" y="1106884"/>
                  <a:pt x="1738316" y="1109075"/>
                </a:cubicBezTo>
                <a:cubicBezTo>
                  <a:pt x="1732315" y="1112028"/>
                  <a:pt x="1731839" y="1092597"/>
                  <a:pt x="1727267" y="1103169"/>
                </a:cubicBezTo>
                <a:cubicBezTo>
                  <a:pt x="1726790" y="1105170"/>
                  <a:pt x="1727838" y="1108694"/>
                  <a:pt x="1723838" y="1108408"/>
                </a:cubicBezTo>
                <a:cubicBezTo>
                  <a:pt x="1719742" y="1108027"/>
                  <a:pt x="1721266" y="1103741"/>
                  <a:pt x="1720980" y="1101360"/>
                </a:cubicBezTo>
                <a:cubicBezTo>
                  <a:pt x="1712027" y="1088025"/>
                  <a:pt x="1704692" y="1112028"/>
                  <a:pt x="1721075" y="1118219"/>
                </a:cubicBezTo>
                <a:cubicBezTo>
                  <a:pt x="1734125" y="1124220"/>
                  <a:pt x="1758699" y="1115362"/>
                  <a:pt x="1759271" y="1100502"/>
                </a:cubicBezTo>
                <a:cubicBezTo>
                  <a:pt x="1756413" y="1091549"/>
                  <a:pt x="1749555" y="1088025"/>
                  <a:pt x="1748984" y="1100026"/>
                </a:cubicBezTo>
                <a:close/>
                <a:moveTo>
                  <a:pt x="1798609" y="1076881"/>
                </a:moveTo>
                <a:cubicBezTo>
                  <a:pt x="1797085" y="1075166"/>
                  <a:pt x="1794227" y="1077166"/>
                  <a:pt x="1793465" y="1078309"/>
                </a:cubicBezTo>
                <a:cubicBezTo>
                  <a:pt x="1785464" y="1086215"/>
                  <a:pt x="1785941" y="1073166"/>
                  <a:pt x="1783369" y="1077738"/>
                </a:cubicBezTo>
                <a:cubicBezTo>
                  <a:pt x="1781940" y="1079547"/>
                  <a:pt x="1782512" y="1082595"/>
                  <a:pt x="1779749" y="1083072"/>
                </a:cubicBezTo>
                <a:cubicBezTo>
                  <a:pt x="1776987" y="1083358"/>
                  <a:pt x="1777559" y="1080976"/>
                  <a:pt x="1777940" y="1079929"/>
                </a:cubicBezTo>
                <a:cubicBezTo>
                  <a:pt x="1779559" y="1075166"/>
                  <a:pt x="1776987" y="1075356"/>
                  <a:pt x="1774701" y="1077166"/>
                </a:cubicBezTo>
                <a:cubicBezTo>
                  <a:pt x="1773463" y="1078119"/>
                  <a:pt x="1772510" y="1080405"/>
                  <a:pt x="1769843" y="1079262"/>
                </a:cubicBezTo>
                <a:cubicBezTo>
                  <a:pt x="1767176" y="1078023"/>
                  <a:pt x="1770129" y="1076023"/>
                  <a:pt x="1770891" y="1074690"/>
                </a:cubicBezTo>
                <a:cubicBezTo>
                  <a:pt x="1772129" y="1072689"/>
                  <a:pt x="1769081" y="1070404"/>
                  <a:pt x="1765748" y="1071546"/>
                </a:cubicBezTo>
                <a:cubicBezTo>
                  <a:pt x="1756889" y="1076023"/>
                  <a:pt x="1761366" y="1086310"/>
                  <a:pt x="1770891" y="1088406"/>
                </a:cubicBezTo>
                <a:cubicBezTo>
                  <a:pt x="1779083" y="1090406"/>
                  <a:pt x="1802038" y="1088882"/>
                  <a:pt x="1798609" y="1076881"/>
                </a:cubicBezTo>
                <a:close/>
                <a:moveTo>
                  <a:pt x="1795847" y="1111647"/>
                </a:moveTo>
                <a:cubicBezTo>
                  <a:pt x="1795370" y="1107932"/>
                  <a:pt x="1787465" y="1103646"/>
                  <a:pt x="1787941" y="1110027"/>
                </a:cubicBezTo>
                <a:cubicBezTo>
                  <a:pt x="1788798" y="1113361"/>
                  <a:pt x="1784702" y="1116028"/>
                  <a:pt x="1780226" y="1112694"/>
                </a:cubicBezTo>
                <a:cubicBezTo>
                  <a:pt x="1774987" y="1110123"/>
                  <a:pt x="1782416" y="1118695"/>
                  <a:pt x="1779559" y="1119648"/>
                </a:cubicBezTo>
                <a:cubicBezTo>
                  <a:pt x="1777368" y="1120981"/>
                  <a:pt x="1775939" y="1118695"/>
                  <a:pt x="1775463" y="1117743"/>
                </a:cubicBezTo>
                <a:cubicBezTo>
                  <a:pt x="1773082" y="1112885"/>
                  <a:pt x="1770986" y="1114123"/>
                  <a:pt x="1770415" y="1116695"/>
                </a:cubicBezTo>
                <a:cubicBezTo>
                  <a:pt x="1770129" y="1118124"/>
                  <a:pt x="1771082" y="1120505"/>
                  <a:pt x="1767843" y="1120600"/>
                </a:cubicBezTo>
                <a:cubicBezTo>
                  <a:pt x="1764509" y="1120791"/>
                  <a:pt x="1765652" y="1117647"/>
                  <a:pt x="1765271" y="1116123"/>
                </a:cubicBezTo>
                <a:cubicBezTo>
                  <a:pt x="1764700" y="1113837"/>
                  <a:pt x="1760223" y="1113171"/>
                  <a:pt x="1758318" y="1115647"/>
                </a:cubicBezTo>
                <a:cubicBezTo>
                  <a:pt x="1754032" y="1137269"/>
                  <a:pt x="1796513" y="1127363"/>
                  <a:pt x="1795847" y="1111647"/>
                </a:cubicBezTo>
                <a:close/>
                <a:moveTo>
                  <a:pt x="1739649" y="1284811"/>
                </a:moveTo>
                <a:cubicBezTo>
                  <a:pt x="1753556" y="1317863"/>
                  <a:pt x="1796799" y="1272810"/>
                  <a:pt x="1764319" y="1261570"/>
                </a:cubicBezTo>
                <a:cubicBezTo>
                  <a:pt x="1760795" y="1261284"/>
                  <a:pt x="1762414" y="1265475"/>
                  <a:pt x="1763652" y="1267000"/>
                </a:cubicBezTo>
                <a:cubicBezTo>
                  <a:pt x="1767272" y="1271095"/>
                  <a:pt x="1765367" y="1275858"/>
                  <a:pt x="1758318" y="1273095"/>
                </a:cubicBezTo>
                <a:cubicBezTo>
                  <a:pt x="1755842" y="1272048"/>
                  <a:pt x="1755937" y="1273095"/>
                  <a:pt x="1757366" y="1274810"/>
                </a:cubicBezTo>
                <a:cubicBezTo>
                  <a:pt x="1758985" y="1276715"/>
                  <a:pt x="1761080" y="1278049"/>
                  <a:pt x="1762700" y="1279858"/>
                </a:cubicBezTo>
                <a:cubicBezTo>
                  <a:pt x="1765462" y="1284145"/>
                  <a:pt x="1759747" y="1283668"/>
                  <a:pt x="1757842" y="1281096"/>
                </a:cubicBezTo>
                <a:cubicBezTo>
                  <a:pt x="1751651" y="1275953"/>
                  <a:pt x="1750698" y="1278239"/>
                  <a:pt x="1752127" y="1281573"/>
                </a:cubicBezTo>
                <a:cubicBezTo>
                  <a:pt x="1752889" y="1283383"/>
                  <a:pt x="1755746" y="1285954"/>
                  <a:pt x="1752698" y="1287288"/>
                </a:cubicBezTo>
                <a:cubicBezTo>
                  <a:pt x="1749555" y="1288621"/>
                  <a:pt x="1748317" y="1284525"/>
                  <a:pt x="1746698" y="1282716"/>
                </a:cubicBezTo>
                <a:cubicBezTo>
                  <a:pt x="1744316" y="1279954"/>
                  <a:pt x="1739363" y="1280906"/>
                  <a:pt x="1739649" y="1284811"/>
                </a:cubicBezTo>
                <a:close/>
                <a:moveTo>
                  <a:pt x="1727552" y="1238329"/>
                </a:moveTo>
                <a:cubicBezTo>
                  <a:pt x="1736220" y="1255855"/>
                  <a:pt x="1766414" y="1244140"/>
                  <a:pt x="1763462" y="1226137"/>
                </a:cubicBezTo>
                <a:cubicBezTo>
                  <a:pt x="1762890" y="1221184"/>
                  <a:pt x="1754794" y="1212802"/>
                  <a:pt x="1755556" y="1222899"/>
                </a:cubicBezTo>
                <a:cubicBezTo>
                  <a:pt x="1756699" y="1228042"/>
                  <a:pt x="1752794" y="1231471"/>
                  <a:pt x="1748126" y="1226042"/>
                </a:cubicBezTo>
                <a:cubicBezTo>
                  <a:pt x="1746412" y="1224137"/>
                  <a:pt x="1746031" y="1225090"/>
                  <a:pt x="1746412" y="1227185"/>
                </a:cubicBezTo>
                <a:cubicBezTo>
                  <a:pt x="1746602" y="1230042"/>
                  <a:pt x="1750031" y="1233567"/>
                  <a:pt x="1747936" y="1236138"/>
                </a:cubicBezTo>
                <a:cubicBezTo>
                  <a:pt x="1745745" y="1237853"/>
                  <a:pt x="1744316" y="1234329"/>
                  <a:pt x="1743745" y="1232900"/>
                </a:cubicBezTo>
                <a:cubicBezTo>
                  <a:pt x="1740887" y="1225851"/>
                  <a:pt x="1739078" y="1227375"/>
                  <a:pt x="1738601" y="1230900"/>
                </a:cubicBezTo>
                <a:cubicBezTo>
                  <a:pt x="1738411" y="1232805"/>
                  <a:pt x="1739554" y="1236234"/>
                  <a:pt x="1736315" y="1236043"/>
                </a:cubicBezTo>
                <a:cubicBezTo>
                  <a:pt x="1732886" y="1235853"/>
                  <a:pt x="1733839" y="1231757"/>
                  <a:pt x="1733458" y="1229471"/>
                </a:cubicBezTo>
                <a:cubicBezTo>
                  <a:pt x="1732791" y="1226233"/>
                  <a:pt x="1728219" y="1224899"/>
                  <a:pt x="1726409" y="1228137"/>
                </a:cubicBezTo>
                <a:cubicBezTo>
                  <a:pt x="1724790" y="1230900"/>
                  <a:pt x="1726314" y="1235567"/>
                  <a:pt x="1727552" y="1238329"/>
                </a:cubicBezTo>
                <a:close/>
                <a:moveTo>
                  <a:pt x="1688881" y="1210231"/>
                </a:moveTo>
                <a:cubicBezTo>
                  <a:pt x="1701359" y="1229757"/>
                  <a:pt x="1735554" y="1212421"/>
                  <a:pt x="1729553" y="1191466"/>
                </a:cubicBezTo>
                <a:cubicBezTo>
                  <a:pt x="1728029" y="1186037"/>
                  <a:pt x="1717170" y="1176607"/>
                  <a:pt x="1719456" y="1188514"/>
                </a:cubicBezTo>
                <a:cubicBezTo>
                  <a:pt x="1721361" y="1193943"/>
                  <a:pt x="1718218" y="1198134"/>
                  <a:pt x="1712503" y="1194229"/>
                </a:cubicBezTo>
                <a:cubicBezTo>
                  <a:pt x="1710693" y="1192609"/>
                  <a:pt x="1707740" y="1190133"/>
                  <a:pt x="1709264" y="1194610"/>
                </a:cubicBezTo>
                <a:cubicBezTo>
                  <a:pt x="1709931" y="1198039"/>
                  <a:pt x="1714694" y="1201563"/>
                  <a:pt x="1712693" y="1204992"/>
                </a:cubicBezTo>
                <a:cubicBezTo>
                  <a:pt x="1710408" y="1207183"/>
                  <a:pt x="1708217" y="1203563"/>
                  <a:pt x="1707169" y="1201658"/>
                </a:cubicBezTo>
                <a:cubicBezTo>
                  <a:pt x="1703835" y="1195848"/>
                  <a:pt x="1700883" y="1193466"/>
                  <a:pt x="1700692" y="1199848"/>
                </a:cubicBezTo>
                <a:cubicBezTo>
                  <a:pt x="1700787" y="1202134"/>
                  <a:pt x="1702787" y="1206135"/>
                  <a:pt x="1698882" y="1206325"/>
                </a:cubicBezTo>
                <a:cubicBezTo>
                  <a:pt x="1694882" y="1206516"/>
                  <a:pt x="1695167" y="1201467"/>
                  <a:pt x="1694310" y="1198800"/>
                </a:cubicBezTo>
                <a:cubicBezTo>
                  <a:pt x="1692977" y="1194991"/>
                  <a:pt x="1687357" y="1193847"/>
                  <a:pt x="1685833" y="1197943"/>
                </a:cubicBezTo>
                <a:cubicBezTo>
                  <a:pt x="1684214" y="1201658"/>
                  <a:pt x="1686785" y="1207087"/>
                  <a:pt x="1688881" y="1210231"/>
                </a:cubicBezTo>
                <a:close/>
                <a:moveTo>
                  <a:pt x="1658877" y="1126029"/>
                </a:moveTo>
                <a:cubicBezTo>
                  <a:pt x="1654591" y="1162701"/>
                  <a:pt x="1715170" y="1143175"/>
                  <a:pt x="1692119" y="1118029"/>
                </a:cubicBezTo>
                <a:cubicBezTo>
                  <a:pt x="1689167" y="1116123"/>
                  <a:pt x="1688405" y="1120410"/>
                  <a:pt x="1688881" y="1122410"/>
                </a:cubicBezTo>
                <a:cubicBezTo>
                  <a:pt x="1690024" y="1127744"/>
                  <a:pt x="1686023" y="1130983"/>
                  <a:pt x="1681166" y="1125172"/>
                </a:cubicBezTo>
                <a:cubicBezTo>
                  <a:pt x="1679451" y="1123077"/>
                  <a:pt x="1678975" y="1124029"/>
                  <a:pt x="1679451" y="1126220"/>
                </a:cubicBezTo>
                <a:cubicBezTo>
                  <a:pt x="1679642" y="1129268"/>
                  <a:pt x="1683071" y="1132887"/>
                  <a:pt x="1681070" y="1135554"/>
                </a:cubicBezTo>
                <a:cubicBezTo>
                  <a:pt x="1676403" y="1138698"/>
                  <a:pt x="1674117" y="1118791"/>
                  <a:pt x="1671450" y="1129554"/>
                </a:cubicBezTo>
                <a:cubicBezTo>
                  <a:pt x="1671260" y="1131554"/>
                  <a:pt x="1672403" y="1135269"/>
                  <a:pt x="1669069" y="1134888"/>
                </a:cubicBezTo>
                <a:cubicBezTo>
                  <a:pt x="1665640" y="1134507"/>
                  <a:pt x="1666592" y="1130220"/>
                  <a:pt x="1666116" y="1127839"/>
                </a:cubicBezTo>
                <a:cubicBezTo>
                  <a:pt x="1665259" y="1124410"/>
                  <a:pt x="1660782" y="1122696"/>
                  <a:pt x="1658877" y="1126029"/>
                </a:cubicBezTo>
                <a:close/>
                <a:moveTo>
                  <a:pt x="1666688" y="1006681"/>
                </a:moveTo>
                <a:cubicBezTo>
                  <a:pt x="1656401" y="1015730"/>
                  <a:pt x="1662306" y="1033827"/>
                  <a:pt x="1674308" y="1038399"/>
                </a:cubicBezTo>
                <a:cubicBezTo>
                  <a:pt x="1687929" y="1044591"/>
                  <a:pt x="1712408" y="1035923"/>
                  <a:pt x="1705359" y="1018016"/>
                </a:cubicBezTo>
                <a:cubicBezTo>
                  <a:pt x="1703454" y="1014492"/>
                  <a:pt x="1700216" y="1018302"/>
                  <a:pt x="1699454" y="1020397"/>
                </a:cubicBezTo>
                <a:cubicBezTo>
                  <a:pt x="1697644" y="1025731"/>
                  <a:pt x="1692500" y="1026969"/>
                  <a:pt x="1690405" y="1020492"/>
                </a:cubicBezTo>
                <a:cubicBezTo>
                  <a:pt x="1689929" y="1018111"/>
                  <a:pt x="1689167" y="1014396"/>
                  <a:pt x="1687547" y="1018778"/>
                </a:cubicBezTo>
                <a:cubicBezTo>
                  <a:pt x="1686023" y="1021826"/>
                  <a:pt x="1687547" y="1027541"/>
                  <a:pt x="1683833" y="1028874"/>
                </a:cubicBezTo>
                <a:cubicBezTo>
                  <a:pt x="1680975" y="1029160"/>
                  <a:pt x="1681070" y="1025922"/>
                  <a:pt x="1681356" y="1023731"/>
                </a:cubicBezTo>
                <a:cubicBezTo>
                  <a:pt x="1682213" y="1019635"/>
                  <a:pt x="1682309" y="1011444"/>
                  <a:pt x="1677356" y="1017444"/>
                </a:cubicBezTo>
                <a:cubicBezTo>
                  <a:pt x="1676022" y="1019349"/>
                  <a:pt x="1675165" y="1023636"/>
                  <a:pt x="1671926" y="1021350"/>
                </a:cubicBezTo>
                <a:cubicBezTo>
                  <a:pt x="1668593" y="1019064"/>
                  <a:pt x="1671926" y="1015254"/>
                  <a:pt x="1672974" y="1012587"/>
                </a:cubicBezTo>
                <a:cubicBezTo>
                  <a:pt x="1674212" y="1008777"/>
                  <a:pt x="1670498" y="1004395"/>
                  <a:pt x="1666688" y="1006681"/>
                </a:cubicBezTo>
                <a:close/>
                <a:moveTo>
                  <a:pt x="1692215" y="974677"/>
                </a:moveTo>
                <a:cubicBezTo>
                  <a:pt x="1691453" y="976868"/>
                  <a:pt x="1689738" y="986583"/>
                  <a:pt x="1687071" y="980583"/>
                </a:cubicBezTo>
                <a:cubicBezTo>
                  <a:pt x="1687643" y="975915"/>
                  <a:pt x="1689262" y="968295"/>
                  <a:pt x="1684595" y="973248"/>
                </a:cubicBezTo>
                <a:cubicBezTo>
                  <a:pt x="1683452" y="974582"/>
                  <a:pt x="1682499" y="977916"/>
                  <a:pt x="1680213" y="976011"/>
                </a:cubicBezTo>
                <a:cubicBezTo>
                  <a:pt x="1677832" y="974106"/>
                  <a:pt x="1680594" y="971439"/>
                  <a:pt x="1681451" y="969343"/>
                </a:cubicBezTo>
                <a:cubicBezTo>
                  <a:pt x="1680213" y="952770"/>
                  <a:pt x="1662116" y="979154"/>
                  <a:pt x="1681166" y="989155"/>
                </a:cubicBezTo>
                <a:cubicBezTo>
                  <a:pt x="1710979" y="1001061"/>
                  <a:pt x="1709455" y="963533"/>
                  <a:pt x="1701168" y="976487"/>
                </a:cubicBezTo>
                <a:cubicBezTo>
                  <a:pt x="1699454" y="980964"/>
                  <a:pt x="1694786" y="981440"/>
                  <a:pt x="1694024" y="974772"/>
                </a:cubicBezTo>
                <a:cubicBezTo>
                  <a:pt x="1693739" y="972296"/>
                  <a:pt x="1692977" y="972867"/>
                  <a:pt x="1692215" y="974677"/>
                </a:cubicBezTo>
                <a:close/>
                <a:moveTo>
                  <a:pt x="1732982" y="929814"/>
                </a:moveTo>
                <a:cubicBezTo>
                  <a:pt x="1732029" y="926290"/>
                  <a:pt x="1728600" y="929148"/>
                  <a:pt x="1727648" y="930767"/>
                </a:cubicBezTo>
                <a:cubicBezTo>
                  <a:pt x="1724885" y="935434"/>
                  <a:pt x="1719647" y="934958"/>
                  <a:pt x="1720028" y="927433"/>
                </a:cubicBezTo>
                <a:cubicBezTo>
                  <a:pt x="1720218" y="924671"/>
                  <a:pt x="1719170" y="925147"/>
                  <a:pt x="1718027" y="926957"/>
                </a:cubicBezTo>
                <a:cubicBezTo>
                  <a:pt x="1716122" y="929243"/>
                  <a:pt x="1716122" y="934291"/>
                  <a:pt x="1712789" y="934767"/>
                </a:cubicBezTo>
                <a:cubicBezTo>
                  <a:pt x="1710026" y="934386"/>
                  <a:pt x="1711360" y="930767"/>
                  <a:pt x="1712122" y="929243"/>
                </a:cubicBezTo>
                <a:cubicBezTo>
                  <a:pt x="1715265" y="921813"/>
                  <a:pt x="1712693" y="921528"/>
                  <a:pt x="1709836" y="923909"/>
                </a:cubicBezTo>
                <a:cubicBezTo>
                  <a:pt x="1708312" y="925242"/>
                  <a:pt x="1706693" y="928671"/>
                  <a:pt x="1704407" y="926100"/>
                </a:cubicBezTo>
                <a:cubicBezTo>
                  <a:pt x="1702121" y="923528"/>
                  <a:pt x="1705740" y="921051"/>
                  <a:pt x="1706979" y="918956"/>
                </a:cubicBezTo>
                <a:cubicBezTo>
                  <a:pt x="1708788" y="916003"/>
                  <a:pt x="1706502" y="911526"/>
                  <a:pt x="1702883" y="912765"/>
                </a:cubicBezTo>
                <a:cubicBezTo>
                  <a:pt x="1674593" y="936387"/>
                  <a:pt x="1733077" y="964009"/>
                  <a:pt x="1732982" y="929814"/>
                </a:cubicBezTo>
                <a:close/>
                <a:moveTo>
                  <a:pt x="1731362" y="979059"/>
                </a:moveTo>
                <a:cubicBezTo>
                  <a:pt x="1727171" y="976487"/>
                  <a:pt x="1730505" y="972677"/>
                  <a:pt x="1731458" y="969534"/>
                </a:cubicBezTo>
                <a:cubicBezTo>
                  <a:pt x="1726409" y="945816"/>
                  <a:pt x="1702216" y="984012"/>
                  <a:pt x="1736411" y="997251"/>
                </a:cubicBezTo>
                <a:cubicBezTo>
                  <a:pt x="1788322" y="1011729"/>
                  <a:pt x="1771844" y="961914"/>
                  <a:pt x="1764033" y="979440"/>
                </a:cubicBezTo>
                <a:cubicBezTo>
                  <a:pt x="1762700" y="985155"/>
                  <a:pt x="1756508" y="986012"/>
                  <a:pt x="1753270" y="978868"/>
                </a:cubicBezTo>
                <a:cubicBezTo>
                  <a:pt x="1752413" y="976296"/>
                  <a:pt x="1750984" y="972010"/>
                  <a:pt x="1749650" y="976773"/>
                </a:cubicBezTo>
                <a:cubicBezTo>
                  <a:pt x="1748031" y="980011"/>
                  <a:pt x="1750698" y="986393"/>
                  <a:pt x="1746507" y="987536"/>
                </a:cubicBezTo>
                <a:cubicBezTo>
                  <a:pt x="1738697" y="987917"/>
                  <a:pt x="1747079" y="965724"/>
                  <a:pt x="1737268" y="974868"/>
                </a:cubicBezTo>
                <a:cubicBezTo>
                  <a:pt x="1736030" y="976963"/>
                  <a:pt x="1735554" y="981630"/>
                  <a:pt x="1731362" y="979059"/>
                </a:cubicBezTo>
                <a:close/>
                <a:moveTo>
                  <a:pt x="1750222" y="884761"/>
                </a:moveTo>
                <a:cubicBezTo>
                  <a:pt x="1738697" y="884475"/>
                  <a:pt x="1732791" y="899049"/>
                  <a:pt x="1737649" y="908383"/>
                </a:cubicBezTo>
                <a:cubicBezTo>
                  <a:pt x="1742697" y="920289"/>
                  <a:pt x="1764033" y="928481"/>
                  <a:pt x="1769748" y="913146"/>
                </a:cubicBezTo>
                <a:cubicBezTo>
                  <a:pt x="1770415" y="909812"/>
                  <a:pt x="1766129" y="910574"/>
                  <a:pt x="1764414" y="911526"/>
                </a:cubicBezTo>
                <a:cubicBezTo>
                  <a:pt x="1759747" y="914098"/>
                  <a:pt x="1755270" y="911336"/>
                  <a:pt x="1758985" y="905240"/>
                </a:cubicBezTo>
                <a:cubicBezTo>
                  <a:pt x="1760318" y="903049"/>
                  <a:pt x="1759271" y="902954"/>
                  <a:pt x="1757366" y="903906"/>
                </a:cubicBezTo>
                <a:cubicBezTo>
                  <a:pt x="1754604" y="904954"/>
                  <a:pt x="1752317" y="909240"/>
                  <a:pt x="1749174" y="908002"/>
                </a:cubicBezTo>
                <a:cubicBezTo>
                  <a:pt x="1746793" y="906383"/>
                  <a:pt x="1749746" y="904002"/>
                  <a:pt x="1751079" y="902954"/>
                </a:cubicBezTo>
                <a:cubicBezTo>
                  <a:pt x="1757175" y="898191"/>
                  <a:pt x="1754889" y="896667"/>
                  <a:pt x="1751460" y="897334"/>
                </a:cubicBezTo>
                <a:cubicBezTo>
                  <a:pt x="1749555" y="897715"/>
                  <a:pt x="1746602" y="899811"/>
                  <a:pt x="1745745" y="896572"/>
                </a:cubicBezTo>
                <a:cubicBezTo>
                  <a:pt x="1744888" y="893238"/>
                  <a:pt x="1749079" y="892953"/>
                  <a:pt x="1751174" y="891810"/>
                </a:cubicBezTo>
                <a:cubicBezTo>
                  <a:pt x="1753937" y="890286"/>
                  <a:pt x="1753937" y="885618"/>
                  <a:pt x="1750222" y="884761"/>
                </a:cubicBezTo>
                <a:close/>
                <a:moveTo>
                  <a:pt x="1789465" y="864854"/>
                </a:moveTo>
                <a:cubicBezTo>
                  <a:pt x="1784893" y="868569"/>
                  <a:pt x="1779749" y="866664"/>
                  <a:pt x="1781750" y="859996"/>
                </a:cubicBezTo>
                <a:cubicBezTo>
                  <a:pt x="1782702" y="857710"/>
                  <a:pt x="1784036" y="853995"/>
                  <a:pt x="1780321" y="856948"/>
                </a:cubicBezTo>
                <a:cubicBezTo>
                  <a:pt x="1777273" y="858663"/>
                  <a:pt x="1775368" y="864378"/>
                  <a:pt x="1771463" y="863425"/>
                </a:cubicBezTo>
                <a:cubicBezTo>
                  <a:pt x="1765748" y="860472"/>
                  <a:pt x="1785083" y="847423"/>
                  <a:pt x="1772415" y="850281"/>
                </a:cubicBezTo>
                <a:cubicBezTo>
                  <a:pt x="1770224" y="851043"/>
                  <a:pt x="1767081" y="854186"/>
                  <a:pt x="1765652" y="850471"/>
                </a:cubicBezTo>
                <a:cubicBezTo>
                  <a:pt x="1764129" y="846661"/>
                  <a:pt x="1769081" y="845518"/>
                  <a:pt x="1771272" y="843708"/>
                </a:cubicBezTo>
                <a:cubicBezTo>
                  <a:pt x="1774415" y="841232"/>
                  <a:pt x="1773654" y="835517"/>
                  <a:pt x="1769177" y="835326"/>
                </a:cubicBezTo>
                <a:cubicBezTo>
                  <a:pt x="1765081" y="835136"/>
                  <a:pt x="1760890" y="839327"/>
                  <a:pt x="1758604" y="842280"/>
                </a:cubicBezTo>
                <a:cubicBezTo>
                  <a:pt x="1744221" y="860472"/>
                  <a:pt x="1771844" y="888095"/>
                  <a:pt x="1790132" y="875712"/>
                </a:cubicBezTo>
                <a:cubicBezTo>
                  <a:pt x="1794799" y="872474"/>
                  <a:pt x="1800228" y="858663"/>
                  <a:pt x="1789465" y="864854"/>
                </a:cubicBezTo>
                <a:close/>
                <a:moveTo>
                  <a:pt x="1799466" y="902859"/>
                </a:moveTo>
                <a:cubicBezTo>
                  <a:pt x="1797942" y="904383"/>
                  <a:pt x="1796799" y="908383"/>
                  <a:pt x="1793656" y="905526"/>
                </a:cubicBezTo>
                <a:cubicBezTo>
                  <a:pt x="1790513" y="902573"/>
                  <a:pt x="1794227" y="899715"/>
                  <a:pt x="1795180" y="897239"/>
                </a:cubicBezTo>
                <a:cubicBezTo>
                  <a:pt x="1793942" y="876093"/>
                  <a:pt x="1769367" y="905049"/>
                  <a:pt x="1794894" y="922194"/>
                </a:cubicBezTo>
                <a:cubicBezTo>
                  <a:pt x="1834709" y="944578"/>
                  <a:pt x="1831280" y="895429"/>
                  <a:pt x="1820993" y="910574"/>
                </a:cubicBezTo>
                <a:cubicBezTo>
                  <a:pt x="1817659" y="917146"/>
                  <a:pt x="1812420" y="914098"/>
                  <a:pt x="1811754" y="906669"/>
                </a:cubicBezTo>
                <a:cubicBezTo>
                  <a:pt x="1811372" y="903430"/>
                  <a:pt x="1810325" y="904002"/>
                  <a:pt x="1809372" y="906192"/>
                </a:cubicBezTo>
                <a:cubicBezTo>
                  <a:pt x="1807658" y="908859"/>
                  <a:pt x="1808801" y="914860"/>
                  <a:pt x="1804991" y="915336"/>
                </a:cubicBezTo>
                <a:cubicBezTo>
                  <a:pt x="1798609" y="914574"/>
                  <a:pt x="1808896" y="895715"/>
                  <a:pt x="1799466" y="902859"/>
                </a:cubicBezTo>
                <a:close/>
                <a:moveTo>
                  <a:pt x="1840900" y="810657"/>
                </a:moveTo>
                <a:cubicBezTo>
                  <a:pt x="1835756" y="814276"/>
                  <a:pt x="1831946" y="810847"/>
                  <a:pt x="1834994" y="804656"/>
                </a:cubicBezTo>
                <a:cubicBezTo>
                  <a:pt x="1836233" y="802179"/>
                  <a:pt x="1835090" y="802179"/>
                  <a:pt x="1833280" y="803513"/>
                </a:cubicBezTo>
                <a:cubicBezTo>
                  <a:pt x="1830613" y="804846"/>
                  <a:pt x="1828803" y="809799"/>
                  <a:pt x="1825469" y="808942"/>
                </a:cubicBezTo>
                <a:cubicBezTo>
                  <a:pt x="1820802" y="805799"/>
                  <a:pt x="1837661" y="795512"/>
                  <a:pt x="1826708" y="797512"/>
                </a:cubicBezTo>
                <a:cubicBezTo>
                  <a:pt x="1824803" y="798179"/>
                  <a:pt x="1822040" y="800751"/>
                  <a:pt x="1820897" y="797512"/>
                </a:cubicBezTo>
                <a:cubicBezTo>
                  <a:pt x="1819754" y="794178"/>
                  <a:pt x="1823850" y="793226"/>
                  <a:pt x="1825850" y="791892"/>
                </a:cubicBezTo>
                <a:cubicBezTo>
                  <a:pt x="1828613" y="789797"/>
                  <a:pt x="1828041" y="784939"/>
                  <a:pt x="1824231" y="784653"/>
                </a:cubicBezTo>
                <a:cubicBezTo>
                  <a:pt x="1820707" y="784368"/>
                  <a:pt x="1817087" y="787797"/>
                  <a:pt x="1814992" y="790273"/>
                </a:cubicBezTo>
                <a:cubicBezTo>
                  <a:pt x="1802229" y="805227"/>
                  <a:pt x="1824803" y="830469"/>
                  <a:pt x="1840805" y="820086"/>
                </a:cubicBezTo>
                <a:cubicBezTo>
                  <a:pt x="1844996" y="817419"/>
                  <a:pt x="1850520" y="805513"/>
                  <a:pt x="1840900" y="810657"/>
                </a:cubicBezTo>
                <a:close/>
                <a:moveTo>
                  <a:pt x="1854711" y="868759"/>
                </a:moveTo>
                <a:cubicBezTo>
                  <a:pt x="1854044" y="863616"/>
                  <a:pt x="1848901" y="866568"/>
                  <a:pt x="1847186" y="868664"/>
                </a:cubicBezTo>
                <a:cubicBezTo>
                  <a:pt x="1842900" y="873903"/>
                  <a:pt x="1836614" y="872569"/>
                  <a:pt x="1836995" y="864092"/>
                </a:cubicBezTo>
                <a:cubicBezTo>
                  <a:pt x="1837471" y="861234"/>
                  <a:pt x="1838042" y="856472"/>
                  <a:pt x="1834518" y="860663"/>
                </a:cubicBezTo>
                <a:cubicBezTo>
                  <a:pt x="1831470" y="863235"/>
                  <a:pt x="1830899" y="870569"/>
                  <a:pt x="1826327" y="870093"/>
                </a:cubicBezTo>
                <a:cubicBezTo>
                  <a:pt x="1820135" y="867521"/>
                  <a:pt x="1831375" y="855805"/>
                  <a:pt x="1828422" y="853614"/>
                </a:cubicBezTo>
                <a:cubicBezTo>
                  <a:pt x="1824612" y="849804"/>
                  <a:pt x="1819754" y="861615"/>
                  <a:pt x="1815944" y="855710"/>
                </a:cubicBezTo>
                <a:cubicBezTo>
                  <a:pt x="1813182" y="851519"/>
                  <a:pt x="1818421" y="849138"/>
                  <a:pt x="1820421" y="846471"/>
                </a:cubicBezTo>
                <a:cubicBezTo>
                  <a:pt x="1823374" y="842851"/>
                  <a:pt x="1820897" y="836279"/>
                  <a:pt x="1815563" y="836946"/>
                </a:cubicBezTo>
                <a:cubicBezTo>
                  <a:pt x="1810801" y="837517"/>
                  <a:pt x="1807181" y="843518"/>
                  <a:pt x="1805276" y="847328"/>
                </a:cubicBezTo>
                <a:cubicBezTo>
                  <a:pt x="1791275" y="876570"/>
                  <a:pt x="1852330" y="907812"/>
                  <a:pt x="1854711" y="868759"/>
                </a:cubicBezTo>
                <a:close/>
                <a:moveTo>
                  <a:pt x="1880714" y="800370"/>
                </a:moveTo>
                <a:cubicBezTo>
                  <a:pt x="1875285" y="801417"/>
                  <a:pt x="1871856" y="797322"/>
                  <a:pt x="1877571" y="792559"/>
                </a:cubicBezTo>
                <a:cubicBezTo>
                  <a:pt x="1879667" y="790845"/>
                  <a:pt x="1878619" y="790368"/>
                  <a:pt x="1876428" y="790845"/>
                </a:cubicBezTo>
                <a:cubicBezTo>
                  <a:pt x="1873380" y="790940"/>
                  <a:pt x="1869761" y="794464"/>
                  <a:pt x="1867094" y="792273"/>
                </a:cubicBezTo>
                <a:cubicBezTo>
                  <a:pt x="1865474" y="789987"/>
                  <a:pt x="1868999" y="788463"/>
                  <a:pt x="1870523" y="787987"/>
                </a:cubicBezTo>
                <a:cubicBezTo>
                  <a:pt x="1878047" y="785320"/>
                  <a:pt x="1876333" y="783225"/>
                  <a:pt x="1872713" y="782748"/>
                </a:cubicBezTo>
                <a:cubicBezTo>
                  <a:pt x="1870713" y="782463"/>
                  <a:pt x="1867189" y="783606"/>
                  <a:pt x="1867379" y="780177"/>
                </a:cubicBezTo>
                <a:cubicBezTo>
                  <a:pt x="1867665" y="776748"/>
                  <a:pt x="1871856" y="777795"/>
                  <a:pt x="1874142" y="777319"/>
                </a:cubicBezTo>
                <a:cubicBezTo>
                  <a:pt x="1877476" y="776652"/>
                  <a:pt x="1878809" y="771985"/>
                  <a:pt x="1875476" y="770080"/>
                </a:cubicBezTo>
                <a:cubicBezTo>
                  <a:pt x="1872428" y="768366"/>
                  <a:pt x="1867760" y="769890"/>
                  <a:pt x="1864903" y="771128"/>
                </a:cubicBezTo>
                <a:cubicBezTo>
                  <a:pt x="1846901" y="779510"/>
                  <a:pt x="1858140" y="811419"/>
                  <a:pt x="1876809" y="808561"/>
                </a:cubicBezTo>
                <a:cubicBezTo>
                  <a:pt x="1882143" y="807990"/>
                  <a:pt x="1891478" y="799798"/>
                  <a:pt x="1880714" y="800370"/>
                </a:cubicBezTo>
                <a:close/>
                <a:moveTo>
                  <a:pt x="1887287" y="847709"/>
                </a:moveTo>
                <a:cubicBezTo>
                  <a:pt x="1889287" y="841041"/>
                  <a:pt x="1880714" y="850566"/>
                  <a:pt x="1879095" y="851614"/>
                </a:cubicBezTo>
                <a:cubicBezTo>
                  <a:pt x="1878238" y="852281"/>
                  <a:pt x="1877571" y="852662"/>
                  <a:pt x="1876428" y="851900"/>
                </a:cubicBezTo>
                <a:cubicBezTo>
                  <a:pt x="1873571" y="849995"/>
                  <a:pt x="1876619" y="846852"/>
                  <a:pt x="1877952" y="845518"/>
                </a:cubicBezTo>
                <a:cubicBezTo>
                  <a:pt x="1884334" y="839041"/>
                  <a:pt x="1881572" y="837422"/>
                  <a:pt x="1877571" y="838470"/>
                </a:cubicBezTo>
                <a:cubicBezTo>
                  <a:pt x="1875380" y="839041"/>
                  <a:pt x="1872237" y="841899"/>
                  <a:pt x="1870808" y="837993"/>
                </a:cubicBezTo>
                <a:cubicBezTo>
                  <a:pt x="1869380" y="833993"/>
                  <a:pt x="1874237" y="833231"/>
                  <a:pt x="1876428" y="831707"/>
                </a:cubicBezTo>
                <a:cubicBezTo>
                  <a:pt x="1886144" y="813133"/>
                  <a:pt x="1848425" y="825992"/>
                  <a:pt x="1862998" y="852852"/>
                </a:cubicBezTo>
                <a:cubicBezTo>
                  <a:pt x="1889477" y="891238"/>
                  <a:pt x="1912337" y="847518"/>
                  <a:pt x="1894240" y="855519"/>
                </a:cubicBezTo>
                <a:cubicBezTo>
                  <a:pt x="1889287" y="858948"/>
                  <a:pt x="1883762" y="855710"/>
                  <a:pt x="1887287" y="847709"/>
                </a:cubicBezTo>
                <a:close/>
                <a:moveTo>
                  <a:pt x="1915100" y="732933"/>
                </a:moveTo>
                <a:cubicBezTo>
                  <a:pt x="1901574" y="731218"/>
                  <a:pt x="1892716" y="747411"/>
                  <a:pt x="1896431" y="759317"/>
                </a:cubicBezTo>
                <a:cubicBezTo>
                  <a:pt x="1900145" y="775128"/>
                  <a:pt x="1923863" y="787987"/>
                  <a:pt x="1933197" y="769890"/>
                </a:cubicBezTo>
                <a:cubicBezTo>
                  <a:pt x="1934721" y="765984"/>
                  <a:pt x="1929387" y="766175"/>
                  <a:pt x="1927196" y="767127"/>
                </a:cubicBezTo>
                <a:cubicBezTo>
                  <a:pt x="1920338" y="770271"/>
                  <a:pt x="1917195" y="764175"/>
                  <a:pt x="1922053" y="758745"/>
                </a:cubicBezTo>
                <a:cubicBezTo>
                  <a:pt x="1925577" y="752649"/>
                  <a:pt x="1914719" y="760460"/>
                  <a:pt x="1912909" y="761031"/>
                </a:cubicBezTo>
                <a:cubicBezTo>
                  <a:pt x="1908146" y="762746"/>
                  <a:pt x="1908813" y="756840"/>
                  <a:pt x="1912433" y="755412"/>
                </a:cubicBezTo>
                <a:cubicBezTo>
                  <a:pt x="1919767" y="751125"/>
                  <a:pt x="1919958" y="747601"/>
                  <a:pt x="1914528" y="748173"/>
                </a:cubicBezTo>
                <a:cubicBezTo>
                  <a:pt x="1912242" y="748363"/>
                  <a:pt x="1908432" y="750554"/>
                  <a:pt x="1907956" y="746458"/>
                </a:cubicBezTo>
                <a:cubicBezTo>
                  <a:pt x="1907480" y="742362"/>
                  <a:pt x="1912528" y="742553"/>
                  <a:pt x="1915100" y="741410"/>
                </a:cubicBezTo>
                <a:cubicBezTo>
                  <a:pt x="1918719" y="740076"/>
                  <a:pt x="1919386" y="734361"/>
                  <a:pt x="1915100" y="732933"/>
                </a:cubicBezTo>
                <a:close/>
                <a:moveTo>
                  <a:pt x="2078168" y="741696"/>
                </a:moveTo>
                <a:cubicBezTo>
                  <a:pt x="2148653" y="725598"/>
                  <a:pt x="2197611" y="671496"/>
                  <a:pt x="2277717" y="693213"/>
                </a:cubicBezTo>
                <a:cubicBezTo>
                  <a:pt x="2168941" y="630634"/>
                  <a:pt x="1970630" y="723979"/>
                  <a:pt x="1896812" y="580628"/>
                </a:cubicBezTo>
                <a:cubicBezTo>
                  <a:pt x="1921196" y="652827"/>
                  <a:pt x="1981394" y="764175"/>
                  <a:pt x="2078168" y="741696"/>
                </a:cubicBezTo>
                <a:close/>
                <a:moveTo>
                  <a:pt x="2101218" y="572246"/>
                </a:moveTo>
                <a:cubicBezTo>
                  <a:pt x="2004158" y="587200"/>
                  <a:pt x="1965677" y="560911"/>
                  <a:pt x="1894049" y="506523"/>
                </a:cubicBezTo>
                <a:cubicBezTo>
                  <a:pt x="1930911" y="579675"/>
                  <a:pt x="2017874" y="618728"/>
                  <a:pt x="2101218" y="572246"/>
                </a:cubicBezTo>
                <a:close/>
                <a:moveTo>
                  <a:pt x="2004063" y="469185"/>
                </a:moveTo>
                <a:cubicBezTo>
                  <a:pt x="2029590" y="525573"/>
                  <a:pt x="2117220" y="514429"/>
                  <a:pt x="2166941" y="503856"/>
                </a:cubicBezTo>
                <a:cubicBezTo>
                  <a:pt x="2121602" y="494998"/>
                  <a:pt x="2046735" y="482330"/>
                  <a:pt x="2004063" y="469185"/>
                </a:cubicBezTo>
                <a:close/>
                <a:moveTo>
                  <a:pt x="2185134" y="508524"/>
                </a:moveTo>
                <a:cubicBezTo>
                  <a:pt x="2113791" y="544052"/>
                  <a:pt x="2002444" y="553196"/>
                  <a:pt x="1963582" y="468233"/>
                </a:cubicBezTo>
                <a:cubicBezTo>
                  <a:pt x="1928435" y="372888"/>
                  <a:pt x="1824422" y="382127"/>
                  <a:pt x="1771844" y="457946"/>
                </a:cubicBezTo>
                <a:cubicBezTo>
                  <a:pt x="1810896" y="417846"/>
                  <a:pt x="1855664" y="411750"/>
                  <a:pt x="1906622" y="437943"/>
                </a:cubicBezTo>
                <a:cubicBezTo>
                  <a:pt x="1906051" y="437658"/>
                  <a:pt x="1905575" y="437467"/>
                  <a:pt x="1905003" y="437181"/>
                </a:cubicBezTo>
                <a:cubicBezTo>
                  <a:pt x="1919005" y="443944"/>
                  <a:pt x="1932245" y="452421"/>
                  <a:pt x="1941960" y="464613"/>
                </a:cubicBezTo>
                <a:cubicBezTo>
                  <a:pt x="1941865" y="464518"/>
                  <a:pt x="1941865" y="464518"/>
                  <a:pt x="1941770" y="464423"/>
                </a:cubicBezTo>
                <a:cubicBezTo>
                  <a:pt x="1967678" y="523002"/>
                  <a:pt x="2029114" y="556911"/>
                  <a:pt x="2093122" y="553767"/>
                </a:cubicBezTo>
                <a:cubicBezTo>
                  <a:pt x="2092836" y="553767"/>
                  <a:pt x="2092550" y="553767"/>
                  <a:pt x="2092265" y="553767"/>
                </a:cubicBezTo>
                <a:cubicBezTo>
                  <a:pt x="2092646" y="553767"/>
                  <a:pt x="2093122" y="553767"/>
                  <a:pt x="2093503" y="553767"/>
                </a:cubicBezTo>
                <a:cubicBezTo>
                  <a:pt x="2093408" y="553767"/>
                  <a:pt x="2093217" y="553767"/>
                  <a:pt x="2093122" y="553767"/>
                </a:cubicBezTo>
                <a:cubicBezTo>
                  <a:pt x="2095598" y="553672"/>
                  <a:pt x="2098170" y="553577"/>
                  <a:pt x="2100647" y="553482"/>
                </a:cubicBezTo>
                <a:cubicBezTo>
                  <a:pt x="2099599" y="553577"/>
                  <a:pt x="2098551" y="553577"/>
                  <a:pt x="2097504" y="553672"/>
                </a:cubicBezTo>
                <a:cubicBezTo>
                  <a:pt x="2098742" y="553577"/>
                  <a:pt x="2100075" y="553577"/>
                  <a:pt x="2101314" y="553482"/>
                </a:cubicBezTo>
                <a:cubicBezTo>
                  <a:pt x="2101123" y="553482"/>
                  <a:pt x="2100837" y="553482"/>
                  <a:pt x="2100647" y="553482"/>
                </a:cubicBezTo>
                <a:cubicBezTo>
                  <a:pt x="2103885" y="553291"/>
                  <a:pt x="2107219" y="553005"/>
                  <a:pt x="2110458" y="552720"/>
                </a:cubicBezTo>
                <a:cubicBezTo>
                  <a:pt x="2109981" y="552815"/>
                  <a:pt x="2109505" y="552815"/>
                  <a:pt x="2109029" y="552815"/>
                </a:cubicBezTo>
                <a:cubicBezTo>
                  <a:pt x="2119316" y="551862"/>
                  <a:pt x="2129222" y="550243"/>
                  <a:pt x="2139223" y="548243"/>
                </a:cubicBezTo>
                <a:cubicBezTo>
                  <a:pt x="2139223" y="548243"/>
                  <a:pt x="2139223" y="548243"/>
                  <a:pt x="2139223" y="548243"/>
                </a:cubicBezTo>
                <a:cubicBezTo>
                  <a:pt x="2139699" y="548148"/>
                  <a:pt x="2140080" y="548052"/>
                  <a:pt x="2140556" y="547957"/>
                </a:cubicBezTo>
                <a:cubicBezTo>
                  <a:pt x="2140080" y="548052"/>
                  <a:pt x="2139699" y="548148"/>
                  <a:pt x="2139223" y="548243"/>
                </a:cubicBezTo>
                <a:cubicBezTo>
                  <a:pt x="2144367" y="547195"/>
                  <a:pt x="2149510" y="545957"/>
                  <a:pt x="2154558" y="544623"/>
                </a:cubicBezTo>
                <a:cubicBezTo>
                  <a:pt x="2154177" y="544719"/>
                  <a:pt x="2153796" y="544814"/>
                  <a:pt x="2153415" y="544909"/>
                </a:cubicBezTo>
                <a:cubicBezTo>
                  <a:pt x="2156368" y="544147"/>
                  <a:pt x="2159321" y="543290"/>
                  <a:pt x="2162178" y="542433"/>
                </a:cubicBezTo>
                <a:cubicBezTo>
                  <a:pt x="2161988" y="542528"/>
                  <a:pt x="2161797" y="542528"/>
                  <a:pt x="2161607" y="542623"/>
                </a:cubicBezTo>
                <a:cubicBezTo>
                  <a:pt x="2181419" y="536813"/>
                  <a:pt x="2199611" y="529764"/>
                  <a:pt x="2216471" y="521573"/>
                </a:cubicBezTo>
                <a:cubicBezTo>
                  <a:pt x="2205898" y="516715"/>
                  <a:pt x="2196278" y="512048"/>
                  <a:pt x="2185134" y="508524"/>
                </a:cubicBezTo>
                <a:close/>
                <a:moveTo>
                  <a:pt x="2406494" y="617109"/>
                </a:moveTo>
                <a:cubicBezTo>
                  <a:pt x="2418877" y="577199"/>
                  <a:pt x="2435546" y="531669"/>
                  <a:pt x="2469645" y="510143"/>
                </a:cubicBezTo>
                <a:cubicBezTo>
                  <a:pt x="2416972" y="504523"/>
                  <a:pt x="2408495" y="583009"/>
                  <a:pt x="2406494" y="617109"/>
                </a:cubicBezTo>
                <a:close/>
                <a:moveTo>
                  <a:pt x="2502887" y="512619"/>
                </a:moveTo>
                <a:cubicBezTo>
                  <a:pt x="2479266" y="528145"/>
                  <a:pt x="2462501" y="563388"/>
                  <a:pt x="2456120" y="587391"/>
                </a:cubicBezTo>
                <a:cubicBezTo>
                  <a:pt x="2478313" y="552815"/>
                  <a:pt x="2499935" y="523383"/>
                  <a:pt x="2533939" y="514239"/>
                </a:cubicBezTo>
                <a:cubicBezTo>
                  <a:pt x="2519556" y="510143"/>
                  <a:pt x="2510698" y="509667"/>
                  <a:pt x="2502887" y="512619"/>
                </a:cubicBezTo>
                <a:close/>
                <a:moveTo>
                  <a:pt x="2503173" y="586819"/>
                </a:moveTo>
                <a:cubicBezTo>
                  <a:pt x="2522414" y="561387"/>
                  <a:pt x="2566324" y="526812"/>
                  <a:pt x="2590327" y="528907"/>
                </a:cubicBezTo>
                <a:cubicBezTo>
                  <a:pt x="2583755" y="524621"/>
                  <a:pt x="2563848" y="519287"/>
                  <a:pt x="2559561" y="521763"/>
                </a:cubicBezTo>
                <a:cubicBezTo>
                  <a:pt x="2535273" y="531288"/>
                  <a:pt x="2510888" y="567102"/>
                  <a:pt x="2503173" y="586819"/>
                </a:cubicBezTo>
                <a:close/>
                <a:moveTo>
                  <a:pt x="2713104" y="501951"/>
                </a:moveTo>
                <a:cubicBezTo>
                  <a:pt x="2660145" y="529479"/>
                  <a:pt x="2587946" y="521763"/>
                  <a:pt x="2548322" y="475948"/>
                </a:cubicBezTo>
                <a:lnTo>
                  <a:pt x="2547560" y="476424"/>
                </a:lnTo>
                <a:cubicBezTo>
                  <a:pt x="2644619" y="593106"/>
                  <a:pt x="2768540" y="434324"/>
                  <a:pt x="2792352" y="547386"/>
                </a:cubicBezTo>
                <a:cubicBezTo>
                  <a:pt x="2792448" y="547386"/>
                  <a:pt x="2793114" y="547386"/>
                  <a:pt x="2793209" y="547386"/>
                </a:cubicBezTo>
                <a:cubicBezTo>
                  <a:pt x="2797305" y="497284"/>
                  <a:pt x="2751871" y="483473"/>
                  <a:pt x="2713104" y="501951"/>
                </a:cubicBezTo>
                <a:close/>
                <a:moveTo>
                  <a:pt x="2617664" y="828087"/>
                </a:moveTo>
                <a:cubicBezTo>
                  <a:pt x="2617664" y="828087"/>
                  <a:pt x="2617568" y="828183"/>
                  <a:pt x="2617568" y="828183"/>
                </a:cubicBezTo>
                <a:cubicBezTo>
                  <a:pt x="2618235" y="827802"/>
                  <a:pt x="2618902" y="827421"/>
                  <a:pt x="2619474" y="826944"/>
                </a:cubicBezTo>
                <a:cubicBezTo>
                  <a:pt x="2619378" y="827040"/>
                  <a:pt x="2619188" y="827135"/>
                  <a:pt x="2619093" y="827230"/>
                </a:cubicBezTo>
                <a:cubicBezTo>
                  <a:pt x="2636809" y="815991"/>
                  <a:pt x="2637857" y="787511"/>
                  <a:pt x="2613759" y="785225"/>
                </a:cubicBezTo>
                <a:cubicBezTo>
                  <a:pt x="2613759" y="785225"/>
                  <a:pt x="2613759" y="785225"/>
                  <a:pt x="2613854" y="785225"/>
                </a:cubicBezTo>
                <a:cubicBezTo>
                  <a:pt x="2613759" y="785225"/>
                  <a:pt x="2613663" y="785225"/>
                  <a:pt x="2613568" y="785320"/>
                </a:cubicBezTo>
                <a:cubicBezTo>
                  <a:pt x="2613663" y="785320"/>
                  <a:pt x="2613663" y="785320"/>
                  <a:pt x="2613759" y="785320"/>
                </a:cubicBezTo>
                <a:cubicBezTo>
                  <a:pt x="2608234" y="788082"/>
                  <a:pt x="2616426" y="793797"/>
                  <a:pt x="2616616" y="797512"/>
                </a:cubicBezTo>
                <a:cubicBezTo>
                  <a:pt x="2617187" y="804942"/>
                  <a:pt x="2607662" y="801989"/>
                  <a:pt x="2603471" y="800274"/>
                </a:cubicBezTo>
                <a:cubicBezTo>
                  <a:pt x="2598423" y="802275"/>
                  <a:pt x="2615187" y="810180"/>
                  <a:pt x="2612139" y="813990"/>
                </a:cubicBezTo>
                <a:cubicBezTo>
                  <a:pt x="2606424" y="819324"/>
                  <a:pt x="2600043" y="804656"/>
                  <a:pt x="2594709" y="807894"/>
                </a:cubicBezTo>
                <a:cubicBezTo>
                  <a:pt x="2592708" y="811228"/>
                  <a:pt x="2597757" y="814848"/>
                  <a:pt x="2597280" y="818277"/>
                </a:cubicBezTo>
                <a:cubicBezTo>
                  <a:pt x="2593280" y="823992"/>
                  <a:pt x="2588517" y="817134"/>
                  <a:pt x="2586422" y="813419"/>
                </a:cubicBezTo>
                <a:cubicBezTo>
                  <a:pt x="2560514" y="802656"/>
                  <a:pt x="2584802" y="847042"/>
                  <a:pt x="2616807" y="828754"/>
                </a:cubicBezTo>
                <a:cubicBezTo>
                  <a:pt x="2616711" y="828754"/>
                  <a:pt x="2616616" y="828849"/>
                  <a:pt x="2616616" y="828849"/>
                </a:cubicBezTo>
                <a:cubicBezTo>
                  <a:pt x="2616902" y="828468"/>
                  <a:pt x="2617283" y="828278"/>
                  <a:pt x="2617664" y="828087"/>
                </a:cubicBezTo>
                <a:close/>
                <a:moveTo>
                  <a:pt x="2579183" y="757126"/>
                </a:moveTo>
                <a:cubicBezTo>
                  <a:pt x="2578611" y="758364"/>
                  <a:pt x="2571849" y="759412"/>
                  <a:pt x="2574039" y="760746"/>
                </a:cubicBezTo>
                <a:cubicBezTo>
                  <a:pt x="2576611" y="762174"/>
                  <a:pt x="2589946" y="758936"/>
                  <a:pt x="2585088" y="764841"/>
                </a:cubicBezTo>
                <a:cubicBezTo>
                  <a:pt x="2581754" y="766556"/>
                  <a:pt x="2574611" y="764937"/>
                  <a:pt x="2573182" y="767699"/>
                </a:cubicBezTo>
                <a:cubicBezTo>
                  <a:pt x="2573468" y="771318"/>
                  <a:pt x="2585945" y="770747"/>
                  <a:pt x="2578040" y="775795"/>
                </a:cubicBezTo>
                <a:cubicBezTo>
                  <a:pt x="2574134" y="776271"/>
                  <a:pt x="2568801" y="772747"/>
                  <a:pt x="2566419" y="777700"/>
                </a:cubicBezTo>
                <a:cubicBezTo>
                  <a:pt x="2565657" y="788178"/>
                  <a:pt x="2585279" y="783701"/>
                  <a:pt x="2589565" y="778653"/>
                </a:cubicBezTo>
                <a:cubicBezTo>
                  <a:pt x="2589184" y="779034"/>
                  <a:pt x="2588708" y="779319"/>
                  <a:pt x="2588327" y="779700"/>
                </a:cubicBezTo>
                <a:cubicBezTo>
                  <a:pt x="2608615" y="766746"/>
                  <a:pt x="2591184" y="730075"/>
                  <a:pt x="2570896" y="748077"/>
                </a:cubicBezTo>
                <a:cubicBezTo>
                  <a:pt x="2573087" y="751697"/>
                  <a:pt x="2586136" y="750649"/>
                  <a:pt x="2579183" y="757126"/>
                </a:cubicBezTo>
                <a:close/>
                <a:moveTo>
                  <a:pt x="2571277" y="825706"/>
                </a:moveTo>
                <a:cubicBezTo>
                  <a:pt x="2562990" y="823420"/>
                  <a:pt x="2569848" y="842851"/>
                  <a:pt x="2559657" y="839613"/>
                </a:cubicBezTo>
                <a:cubicBezTo>
                  <a:pt x="2556418" y="839041"/>
                  <a:pt x="2555370" y="833517"/>
                  <a:pt x="2552418" y="832469"/>
                </a:cubicBezTo>
                <a:cubicBezTo>
                  <a:pt x="2549751" y="835612"/>
                  <a:pt x="2557370" y="853995"/>
                  <a:pt x="2547941" y="847995"/>
                </a:cubicBezTo>
                <a:cubicBezTo>
                  <a:pt x="2545369" y="844089"/>
                  <a:pt x="2546226" y="833612"/>
                  <a:pt x="2541654" y="834850"/>
                </a:cubicBezTo>
                <a:cubicBezTo>
                  <a:pt x="2538035" y="837136"/>
                  <a:pt x="2539844" y="849614"/>
                  <a:pt x="2532606" y="844185"/>
                </a:cubicBezTo>
                <a:cubicBezTo>
                  <a:pt x="2529653" y="840375"/>
                  <a:pt x="2534415" y="834564"/>
                  <a:pt x="2530415" y="831135"/>
                </a:cubicBezTo>
                <a:cubicBezTo>
                  <a:pt x="2527557" y="828087"/>
                  <a:pt x="2522509" y="829421"/>
                  <a:pt x="2521176" y="833326"/>
                </a:cubicBezTo>
                <a:cubicBezTo>
                  <a:pt x="2511079" y="881618"/>
                  <a:pt x="2600233" y="865711"/>
                  <a:pt x="2571277" y="825706"/>
                </a:cubicBezTo>
                <a:close/>
                <a:moveTo>
                  <a:pt x="2554513" y="798369"/>
                </a:moveTo>
                <a:cubicBezTo>
                  <a:pt x="2549941" y="803037"/>
                  <a:pt x="2548036" y="795321"/>
                  <a:pt x="2545369" y="793226"/>
                </a:cubicBezTo>
                <a:cubicBezTo>
                  <a:pt x="2545369" y="793226"/>
                  <a:pt x="2545369" y="793226"/>
                  <a:pt x="2545369" y="793226"/>
                </a:cubicBezTo>
                <a:cubicBezTo>
                  <a:pt x="2545369" y="793226"/>
                  <a:pt x="2545274" y="793226"/>
                  <a:pt x="2545274" y="793226"/>
                </a:cubicBezTo>
                <a:cubicBezTo>
                  <a:pt x="2545274" y="793226"/>
                  <a:pt x="2545274" y="793226"/>
                  <a:pt x="2545369" y="793226"/>
                </a:cubicBezTo>
                <a:cubicBezTo>
                  <a:pt x="2545274" y="793321"/>
                  <a:pt x="2545178" y="793416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3274" y="797226"/>
                  <a:pt x="2547084" y="803799"/>
                  <a:pt x="2543464" y="806275"/>
                </a:cubicBezTo>
                <a:cubicBezTo>
                  <a:pt x="2537844" y="807894"/>
                  <a:pt x="2541083" y="786463"/>
                  <a:pt x="2535082" y="797036"/>
                </a:cubicBezTo>
                <a:cubicBezTo>
                  <a:pt x="2534606" y="804751"/>
                  <a:pt x="2527081" y="803322"/>
                  <a:pt x="2529272" y="796083"/>
                </a:cubicBezTo>
                <a:cubicBezTo>
                  <a:pt x="2530701" y="792654"/>
                  <a:pt x="2528319" y="788178"/>
                  <a:pt x="2524414" y="789035"/>
                </a:cubicBezTo>
                <a:cubicBezTo>
                  <a:pt x="2508221" y="804846"/>
                  <a:pt x="2539178" y="830850"/>
                  <a:pt x="2559942" y="809895"/>
                </a:cubicBezTo>
                <a:cubicBezTo>
                  <a:pt x="2565371" y="806370"/>
                  <a:pt x="2565467" y="788463"/>
                  <a:pt x="2558228" y="789130"/>
                </a:cubicBezTo>
                <a:cubicBezTo>
                  <a:pt x="2555275" y="791321"/>
                  <a:pt x="2556704" y="795702"/>
                  <a:pt x="2554513" y="798369"/>
                </a:cubicBezTo>
                <a:close/>
                <a:moveTo>
                  <a:pt x="2541273" y="751697"/>
                </a:moveTo>
                <a:cubicBezTo>
                  <a:pt x="2519175" y="756936"/>
                  <a:pt x="2530796" y="787035"/>
                  <a:pt x="2550322" y="776081"/>
                </a:cubicBezTo>
                <a:cubicBezTo>
                  <a:pt x="2564228" y="768937"/>
                  <a:pt x="2556513" y="747792"/>
                  <a:pt x="2541273" y="751697"/>
                </a:cubicBezTo>
                <a:close/>
                <a:moveTo>
                  <a:pt x="2517461" y="779796"/>
                </a:moveTo>
                <a:cubicBezTo>
                  <a:pt x="2517651" y="779605"/>
                  <a:pt x="2517842" y="779415"/>
                  <a:pt x="2517937" y="779319"/>
                </a:cubicBezTo>
                <a:cubicBezTo>
                  <a:pt x="2517937" y="779415"/>
                  <a:pt x="2517746" y="779605"/>
                  <a:pt x="2517461" y="779796"/>
                </a:cubicBezTo>
                <a:cubicBezTo>
                  <a:pt x="2517746" y="779605"/>
                  <a:pt x="2517937" y="779415"/>
                  <a:pt x="2518032" y="779224"/>
                </a:cubicBezTo>
                <a:cubicBezTo>
                  <a:pt x="2518032" y="779224"/>
                  <a:pt x="2518032" y="779224"/>
                  <a:pt x="2518032" y="779224"/>
                </a:cubicBezTo>
                <a:cubicBezTo>
                  <a:pt x="2518032" y="779224"/>
                  <a:pt x="2518032" y="779224"/>
                  <a:pt x="2518032" y="779129"/>
                </a:cubicBezTo>
                <a:cubicBezTo>
                  <a:pt x="2518032" y="779129"/>
                  <a:pt x="2518032" y="779129"/>
                  <a:pt x="2518032" y="779129"/>
                </a:cubicBezTo>
                <a:cubicBezTo>
                  <a:pt x="2518127" y="779034"/>
                  <a:pt x="2518127" y="778938"/>
                  <a:pt x="2518127" y="778843"/>
                </a:cubicBezTo>
                <a:cubicBezTo>
                  <a:pt x="2518127" y="778843"/>
                  <a:pt x="2518127" y="778938"/>
                  <a:pt x="2518127" y="778938"/>
                </a:cubicBezTo>
                <a:cubicBezTo>
                  <a:pt x="2518127" y="778843"/>
                  <a:pt x="2518223" y="778748"/>
                  <a:pt x="2518223" y="778748"/>
                </a:cubicBezTo>
                <a:cubicBezTo>
                  <a:pt x="2518223" y="778748"/>
                  <a:pt x="2518223" y="778843"/>
                  <a:pt x="2518127" y="778843"/>
                </a:cubicBezTo>
                <a:cubicBezTo>
                  <a:pt x="2518223" y="778653"/>
                  <a:pt x="2518223" y="778462"/>
                  <a:pt x="2518223" y="778367"/>
                </a:cubicBezTo>
                <a:cubicBezTo>
                  <a:pt x="2518223" y="778462"/>
                  <a:pt x="2518223" y="778557"/>
                  <a:pt x="2518223" y="778748"/>
                </a:cubicBezTo>
                <a:cubicBezTo>
                  <a:pt x="2518223" y="778557"/>
                  <a:pt x="2518318" y="778462"/>
                  <a:pt x="2518223" y="778272"/>
                </a:cubicBezTo>
                <a:cubicBezTo>
                  <a:pt x="2518223" y="778272"/>
                  <a:pt x="2518223" y="778367"/>
                  <a:pt x="2518223" y="778367"/>
                </a:cubicBezTo>
                <a:cubicBezTo>
                  <a:pt x="2517175" y="774271"/>
                  <a:pt x="2504507" y="774081"/>
                  <a:pt x="2510984" y="768461"/>
                </a:cubicBezTo>
                <a:cubicBezTo>
                  <a:pt x="2511651" y="767127"/>
                  <a:pt x="2519080" y="766746"/>
                  <a:pt x="2517080" y="765127"/>
                </a:cubicBezTo>
                <a:cubicBezTo>
                  <a:pt x="2514699" y="763127"/>
                  <a:pt x="2502221" y="765318"/>
                  <a:pt x="2506317" y="759888"/>
                </a:cubicBezTo>
                <a:cubicBezTo>
                  <a:pt x="2509555" y="758269"/>
                  <a:pt x="2516699" y="760460"/>
                  <a:pt x="2518413" y="758745"/>
                </a:cubicBezTo>
                <a:cubicBezTo>
                  <a:pt x="2518413" y="758745"/>
                  <a:pt x="2518318" y="758745"/>
                  <a:pt x="2518318" y="758841"/>
                </a:cubicBezTo>
                <a:cubicBezTo>
                  <a:pt x="2518413" y="758841"/>
                  <a:pt x="2518413" y="758745"/>
                  <a:pt x="2518509" y="758745"/>
                </a:cubicBezTo>
                <a:cubicBezTo>
                  <a:pt x="2518509" y="758745"/>
                  <a:pt x="2518509" y="758745"/>
                  <a:pt x="2518413" y="758745"/>
                </a:cubicBezTo>
                <a:cubicBezTo>
                  <a:pt x="2520509" y="755602"/>
                  <a:pt x="2513460" y="755126"/>
                  <a:pt x="2512508" y="752840"/>
                </a:cubicBezTo>
                <a:cubicBezTo>
                  <a:pt x="2512412" y="747792"/>
                  <a:pt x="2518604" y="749982"/>
                  <a:pt x="2521366" y="751221"/>
                </a:cubicBezTo>
                <a:cubicBezTo>
                  <a:pt x="2538797" y="748268"/>
                  <a:pt x="2516032" y="734933"/>
                  <a:pt x="2503745" y="745601"/>
                </a:cubicBezTo>
                <a:cubicBezTo>
                  <a:pt x="2485552" y="756840"/>
                  <a:pt x="2494791" y="790273"/>
                  <a:pt x="2517461" y="779796"/>
                </a:cubicBezTo>
                <a:cubicBezTo>
                  <a:pt x="2517556" y="779700"/>
                  <a:pt x="2517556" y="779796"/>
                  <a:pt x="2517461" y="779796"/>
                </a:cubicBezTo>
                <a:close/>
                <a:moveTo>
                  <a:pt x="2551560" y="848852"/>
                </a:moveTo>
                <a:cubicBezTo>
                  <a:pt x="2551751" y="848757"/>
                  <a:pt x="2551941" y="848661"/>
                  <a:pt x="2552132" y="848471"/>
                </a:cubicBezTo>
                <a:cubicBezTo>
                  <a:pt x="2551941" y="848661"/>
                  <a:pt x="2551751" y="848757"/>
                  <a:pt x="2551560" y="848852"/>
                </a:cubicBezTo>
                <a:close/>
                <a:moveTo>
                  <a:pt x="2520794" y="817419"/>
                </a:moveTo>
                <a:cubicBezTo>
                  <a:pt x="2518318" y="809514"/>
                  <a:pt x="2510317" y="823515"/>
                  <a:pt x="2505840" y="821325"/>
                </a:cubicBezTo>
                <a:cubicBezTo>
                  <a:pt x="2500506" y="819801"/>
                  <a:pt x="2504411" y="813514"/>
                  <a:pt x="2504031" y="809990"/>
                </a:cubicBezTo>
                <a:cubicBezTo>
                  <a:pt x="2498601" y="810847"/>
                  <a:pt x="2497268" y="820944"/>
                  <a:pt x="2491458" y="820848"/>
                </a:cubicBezTo>
                <a:cubicBezTo>
                  <a:pt x="2485647" y="817038"/>
                  <a:pt x="2498411" y="809704"/>
                  <a:pt x="2495839" y="805227"/>
                </a:cubicBezTo>
                <a:cubicBezTo>
                  <a:pt x="2492505" y="802656"/>
                  <a:pt x="2486314" y="812943"/>
                  <a:pt x="2483266" y="807894"/>
                </a:cubicBezTo>
                <a:cubicBezTo>
                  <a:pt x="2482123" y="806085"/>
                  <a:pt x="2483171" y="804084"/>
                  <a:pt x="2484600" y="802941"/>
                </a:cubicBezTo>
                <a:cubicBezTo>
                  <a:pt x="2501173" y="790368"/>
                  <a:pt x="2479456" y="783320"/>
                  <a:pt x="2471645" y="805323"/>
                </a:cubicBezTo>
                <a:cubicBezTo>
                  <a:pt x="2462025" y="835898"/>
                  <a:pt x="2516223" y="849709"/>
                  <a:pt x="2520794" y="817419"/>
                </a:cubicBezTo>
                <a:close/>
                <a:moveTo>
                  <a:pt x="2481742" y="779510"/>
                </a:moveTo>
                <a:cubicBezTo>
                  <a:pt x="2492315" y="772080"/>
                  <a:pt x="2459453" y="771795"/>
                  <a:pt x="2474312" y="761508"/>
                </a:cubicBezTo>
                <a:cubicBezTo>
                  <a:pt x="2476122" y="759793"/>
                  <a:pt x="2482599" y="760079"/>
                  <a:pt x="2482790" y="757793"/>
                </a:cubicBezTo>
                <a:cubicBezTo>
                  <a:pt x="2478123" y="753792"/>
                  <a:pt x="2467835" y="757983"/>
                  <a:pt x="2464883" y="752268"/>
                </a:cubicBezTo>
                <a:cubicBezTo>
                  <a:pt x="2465931" y="744934"/>
                  <a:pt x="2480790" y="751125"/>
                  <a:pt x="2483647" y="748173"/>
                </a:cubicBezTo>
                <a:cubicBezTo>
                  <a:pt x="2489171" y="742553"/>
                  <a:pt x="2468788" y="741791"/>
                  <a:pt x="2476979" y="735219"/>
                </a:cubicBezTo>
                <a:cubicBezTo>
                  <a:pt x="2476979" y="735219"/>
                  <a:pt x="2476979" y="735219"/>
                  <a:pt x="2476979" y="735314"/>
                </a:cubicBezTo>
                <a:cubicBezTo>
                  <a:pt x="2476979" y="735314"/>
                  <a:pt x="2477075" y="735219"/>
                  <a:pt x="2477075" y="735219"/>
                </a:cubicBezTo>
                <a:cubicBezTo>
                  <a:pt x="2477075" y="735219"/>
                  <a:pt x="2476979" y="735219"/>
                  <a:pt x="2476979" y="735314"/>
                </a:cubicBezTo>
                <a:cubicBezTo>
                  <a:pt x="2479361" y="733218"/>
                  <a:pt x="2482694" y="734647"/>
                  <a:pt x="2485171" y="735695"/>
                </a:cubicBezTo>
                <a:cubicBezTo>
                  <a:pt x="2501649" y="741029"/>
                  <a:pt x="2502507" y="721693"/>
                  <a:pt x="2480409" y="722455"/>
                </a:cubicBezTo>
                <a:cubicBezTo>
                  <a:pt x="2439070" y="721598"/>
                  <a:pt x="2435260" y="794369"/>
                  <a:pt x="2481742" y="779510"/>
                </a:cubicBezTo>
                <a:close/>
                <a:moveTo>
                  <a:pt x="2495553" y="713216"/>
                </a:moveTo>
                <a:cubicBezTo>
                  <a:pt x="2497934" y="716740"/>
                  <a:pt x="2505174" y="725217"/>
                  <a:pt x="2510698" y="721122"/>
                </a:cubicBezTo>
                <a:cubicBezTo>
                  <a:pt x="2510603" y="721122"/>
                  <a:pt x="2510603" y="721217"/>
                  <a:pt x="2510508" y="721312"/>
                </a:cubicBezTo>
                <a:cubicBezTo>
                  <a:pt x="2510603" y="721217"/>
                  <a:pt x="2510698" y="721122"/>
                  <a:pt x="2510793" y="721122"/>
                </a:cubicBezTo>
                <a:cubicBezTo>
                  <a:pt x="2510793" y="721122"/>
                  <a:pt x="2510698" y="721217"/>
                  <a:pt x="2510698" y="721217"/>
                </a:cubicBezTo>
                <a:cubicBezTo>
                  <a:pt x="2511079" y="720931"/>
                  <a:pt x="2511365" y="720550"/>
                  <a:pt x="2511651" y="720169"/>
                </a:cubicBezTo>
                <a:cubicBezTo>
                  <a:pt x="2511651" y="720169"/>
                  <a:pt x="2511555" y="720264"/>
                  <a:pt x="2511555" y="720264"/>
                </a:cubicBezTo>
                <a:cubicBezTo>
                  <a:pt x="2511651" y="720169"/>
                  <a:pt x="2511746" y="720074"/>
                  <a:pt x="2511746" y="719883"/>
                </a:cubicBezTo>
                <a:cubicBezTo>
                  <a:pt x="2511746" y="719979"/>
                  <a:pt x="2511651" y="719979"/>
                  <a:pt x="2511555" y="720074"/>
                </a:cubicBezTo>
                <a:cubicBezTo>
                  <a:pt x="2511651" y="719883"/>
                  <a:pt x="2511841" y="719693"/>
                  <a:pt x="2511936" y="719502"/>
                </a:cubicBezTo>
                <a:cubicBezTo>
                  <a:pt x="2511841" y="719598"/>
                  <a:pt x="2511841" y="719693"/>
                  <a:pt x="2511746" y="719883"/>
                </a:cubicBezTo>
                <a:cubicBezTo>
                  <a:pt x="2511841" y="719693"/>
                  <a:pt x="2511936" y="719502"/>
                  <a:pt x="2512032" y="719407"/>
                </a:cubicBezTo>
                <a:cubicBezTo>
                  <a:pt x="2512032" y="719502"/>
                  <a:pt x="2511936" y="719502"/>
                  <a:pt x="2511936" y="719598"/>
                </a:cubicBezTo>
                <a:cubicBezTo>
                  <a:pt x="2515937" y="712263"/>
                  <a:pt x="2503840" y="711216"/>
                  <a:pt x="2504411" y="705120"/>
                </a:cubicBezTo>
                <a:cubicBezTo>
                  <a:pt x="2505554" y="699976"/>
                  <a:pt x="2510222" y="703215"/>
                  <a:pt x="2512889" y="704929"/>
                </a:cubicBezTo>
                <a:cubicBezTo>
                  <a:pt x="2526891" y="709215"/>
                  <a:pt x="2507936" y="693785"/>
                  <a:pt x="2511746" y="689689"/>
                </a:cubicBezTo>
                <a:cubicBezTo>
                  <a:pt x="2515651" y="684450"/>
                  <a:pt x="2524604" y="704167"/>
                  <a:pt x="2525843" y="697976"/>
                </a:cubicBezTo>
                <a:cubicBezTo>
                  <a:pt x="2523652" y="693023"/>
                  <a:pt x="2523747" y="684165"/>
                  <a:pt x="2530891" y="686832"/>
                </a:cubicBezTo>
                <a:cubicBezTo>
                  <a:pt x="2534225" y="687975"/>
                  <a:pt x="2537654" y="693118"/>
                  <a:pt x="2541464" y="691404"/>
                </a:cubicBezTo>
                <a:cubicBezTo>
                  <a:pt x="2545083" y="686260"/>
                  <a:pt x="2538035" y="678164"/>
                  <a:pt x="2533844" y="674354"/>
                </a:cubicBezTo>
                <a:cubicBezTo>
                  <a:pt x="2511746" y="661209"/>
                  <a:pt x="2480980" y="691118"/>
                  <a:pt x="2495553" y="713216"/>
                </a:cubicBezTo>
                <a:close/>
                <a:moveTo>
                  <a:pt x="2527748" y="726075"/>
                </a:moveTo>
                <a:cubicBezTo>
                  <a:pt x="2527271" y="738933"/>
                  <a:pt x="2532129" y="748363"/>
                  <a:pt x="2536796" y="730551"/>
                </a:cubicBezTo>
                <a:cubicBezTo>
                  <a:pt x="2541368" y="725884"/>
                  <a:pt x="2543845" y="734552"/>
                  <a:pt x="2545274" y="737695"/>
                </a:cubicBezTo>
                <a:cubicBezTo>
                  <a:pt x="2549084" y="736362"/>
                  <a:pt x="2544417" y="725122"/>
                  <a:pt x="2548608" y="723312"/>
                </a:cubicBezTo>
                <a:cubicBezTo>
                  <a:pt x="2554323" y="723598"/>
                  <a:pt x="2550227" y="735981"/>
                  <a:pt x="2553275" y="737886"/>
                </a:cubicBezTo>
                <a:cubicBezTo>
                  <a:pt x="2556894" y="739219"/>
                  <a:pt x="2556513" y="730932"/>
                  <a:pt x="2558990" y="729885"/>
                </a:cubicBezTo>
                <a:cubicBezTo>
                  <a:pt x="2568229" y="730266"/>
                  <a:pt x="2555751" y="745506"/>
                  <a:pt x="2566419" y="746268"/>
                </a:cubicBezTo>
                <a:cubicBezTo>
                  <a:pt x="2566419" y="746268"/>
                  <a:pt x="2566324" y="746268"/>
                  <a:pt x="2566324" y="746268"/>
                </a:cubicBezTo>
                <a:cubicBezTo>
                  <a:pt x="2566419" y="746268"/>
                  <a:pt x="2566610" y="746268"/>
                  <a:pt x="2566705" y="746268"/>
                </a:cubicBezTo>
                <a:cubicBezTo>
                  <a:pt x="2566610" y="746268"/>
                  <a:pt x="2566515" y="746268"/>
                  <a:pt x="2566419" y="746268"/>
                </a:cubicBezTo>
                <a:cubicBezTo>
                  <a:pt x="2566705" y="746268"/>
                  <a:pt x="2566991" y="746172"/>
                  <a:pt x="2567276" y="746077"/>
                </a:cubicBezTo>
                <a:cubicBezTo>
                  <a:pt x="2567276" y="746077"/>
                  <a:pt x="2567276" y="746077"/>
                  <a:pt x="2567181" y="746077"/>
                </a:cubicBezTo>
                <a:cubicBezTo>
                  <a:pt x="2567181" y="746077"/>
                  <a:pt x="2567181" y="746077"/>
                  <a:pt x="2567276" y="746077"/>
                </a:cubicBezTo>
                <a:cubicBezTo>
                  <a:pt x="2567276" y="746077"/>
                  <a:pt x="2567276" y="746077"/>
                  <a:pt x="2567276" y="746077"/>
                </a:cubicBezTo>
                <a:cubicBezTo>
                  <a:pt x="2587279" y="719883"/>
                  <a:pt x="2536130" y="691689"/>
                  <a:pt x="2527748" y="726075"/>
                </a:cubicBezTo>
                <a:close/>
                <a:moveTo>
                  <a:pt x="2570039" y="679497"/>
                </a:moveTo>
                <a:cubicBezTo>
                  <a:pt x="2571277" y="677592"/>
                  <a:pt x="2573468" y="676068"/>
                  <a:pt x="2575849" y="676735"/>
                </a:cubicBezTo>
                <a:cubicBezTo>
                  <a:pt x="2582135" y="678164"/>
                  <a:pt x="2575563" y="683974"/>
                  <a:pt x="2575087" y="687594"/>
                </a:cubicBezTo>
                <a:cubicBezTo>
                  <a:pt x="2575563" y="699786"/>
                  <a:pt x="2589184" y="676068"/>
                  <a:pt x="2594232" y="682450"/>
                </a:cubicBezTo>
                <a:cubicBezTo>
                  <a:pt x="2595661" y="687879"/>
                  <a:pt x="2587374" y="690832"/>
                  <a:pt x="2584898" y="695214"/>
                </a:cubicBezTo>
                <a:cubicBezTo>
                  <a:pt x="2582421" y="697976"/>
                  <a:pt x="2583088" y="699786"/>
                  <a:pt x="2586993" y="697595"/>
                </a:cubicBezTo>
                <a:cubicBezTo>
                  <a:pt x="2591089" y="695118"/>
                  <a:pt x="2600233" y="694166"/>
                  <a:pt x="2598423" y="701405"/>
                </a:cubicBezTo>
                <a:cubicBezTo>
                  <a:pt x="2596137" y="706263"/>
                  <a:pt x="2587279" y="718455"/>
                  <a:pt x="2599852" y="713883"/>
                </a:cubicBezTo>
                <a:cubicBezTo>
                  <a:pt x="2649668" y="685403"/>
                  <a:pt x="2572420" y="631777"/>
                  <a:pt x="2554799" y="682736"/>
                </a:cubicBezTo>
                <a:cubicBezTo>
                  <a:pt x="2556894" y="692451"/>
                  <a:pt x="2568038" y="685974"/>
                  <a:pt x="2570039" y="679497"/>
                </a:cubicBezTo>
                <a:close/>
                <a:moveTo>
                  <a:pt x="2608425" y="724836"/>
                </a:moveTo>
                <a:cubicBezTo>
                  <a:pt x="2600995" y="735219"/>
                  <a:pt x="2634142" y="723693"/>
                  <a:pt x="2622331" y="738933"/>
                </a:cubicBezTo>
                <a:cubicBezTo>
                  <a:pt x="2603852" y="752935"/>
                  <a:pt x="2632809" y="738076"/>
                  <a:pt x="2635761" y="743410"/>
                </a:cubicBezTo>
                <a:cubicBezTo>
                  <a:pt x="2637571" y="750459"/>
                  <a:pt x="2620140" y="749792"/>
                  <a:pt x="2618997" y="754364"/>
                </a:cubicBezTo>
                <a:cubicBezTo>
                  <a:pt x="2619188" y="759507"/>
                  <a:pt x="2628999" y="756078"/>
                  <a:pt x="2631380" y="758936"/>
                </a:cubicBezTo>
                <a:cubicBezTo>
                  <a:pt x="2633951" y="769032"/>
                  <a:pt x="2619378" y="762936"/>
                  <a:pt x="2615283" y="767794"/>
                </a:cubicBezTo>
                <a:cubicBezTo>
                  <a:pt x="2602805" y="790749"/>
                  <a:pt x="2667956" y="773319"/>
                  <a:pt x="2650906" y="734838"/>
                </a:cubicBezTo>
                <a:cubicBezTo>
                  <a:pt x="2644238" y="717121"/>
                  <a:pt x="2622045" y="711597"/>
                  <a:pt x="2608425" y="724836"/>
                </a:cubicBezTo>
                <a:close/>
                <a:moveTo>
                  <a:pt x="2705199" y="544623"/>
                </a:moveTo>
                <a:cubicBezTo>
                  <a:pt x="2704722" y="544623"/>
                  <a:pt x="2704341" y="544623"/>
                  <a:pt x="2703865" y="544623"/>
                </a:cubicBezTo>
                <a:cubicBezTo>
                  <a:pt x="2720724" y="544623"/>
                  <a:pt x="2735583" y="549291"/>
                  <a:pt x="2747013" y="559101"/>
                </a:cubicBezTo>
                <a:cubicBezTo>
                  <a:pt x="2746823" y="559006"/>
                  <a:pt x="2746727" y="558816"/>
                  <a:pt x="2746537" y="558720"/>
                </a:cubicBezTo>
                <a:cubicBezTo>
                  <a:pt x="2765396" y="574246"/>
                  <a:pt x="2771683" y="597011"/>
                  <a:pt x="2775207" y="620538"/>
                </a:cubicBezTo>
                <a:cubicBezTo>
                  <a:pt x="2805497" y="530622"/>
                  <a:pt x="2719010" y="511857"/>
                  <a:pt x="2652144" y="543576"/>
                </a:cubicBezTo>
                <a:cubicBezTo>
                  <a:pt x="2636904" y="547767"/>
                  <a:pt x="2618997" y="548433"/>
                  <a:pt x="2606043" y="538051"/>
                </a:cubicBezTo>
                <a:lnTo>
                  <a:pt x="2604424" y="539385"/>
                </a:lnTo>
                <a:cubicBezTo>
                  <a:pt x="2631761" y="568341"/>
                  <a:pt x="2672051" y="544052"/>
                  <a:pt x="2705199" y="544623"/>
                </a:cubicBezTo>
                <a:close/>
                <a:moveTo>
                  <a:pt x="2795115" y="556149"/>
                </a:moveTo>
                <a:cubicBezTo>
                  <a:pt x="2815212" y="579009"/>
                  <a:pt x="2820451" y="607298"/>
                  <a:pt x="2800068" y="632063"/>
                </a:cubicBezTo>
                <a:cubicBezTo>
                  <a:pt x="2802353" y="630729"/>
                  <a:pt x="2804640" y="629301"/>
                  <a:pt x="2806735" y="627586"/>
                </a:cubicBezTo>
                <a:cubicBezTo>
                  <a:pt x="2806354" y="627872"/>
                  <a:pt x="2805973" y="628253"/>
                  <a:pt x="2805592" y="628539"/>
                </a:cubicBezTo>
                <a:cubicBezTo>
                  <a:pt x="2806259" y="628062"/>
                  <a:pt x="2806830" y="627586"/>
                  <a:pt x="2807402" y="627110"/>
                </a:cubicBezTo>
                <a:cubicBezTo>
                  <a:pt x="2807211" y="627300"/>
                  <a:pt x="2807021" y="627396"/>
                  <a:pt x="2806735" y="627586"/>
                </a:cubicBezTo>
                <a:cubicBezTo>
                  <a:pt x="2807116" y="627300"/>
                  <a:pt x="2807497" y="626919"/>
                  <a:pt x="2807973" y="626634"/>
                </a:cubicBezTo>
                <a:cubicBezTo>
                  <a:pt x="2807973" y="626634"/>
                  <a:pt x="2807878" y="626729"/>
                  <a:pt x="2807878" y="626729"/>
                </a:cubicBezTo>
                <a:cubicBezTo>
                  <a:pt x="2808068" y="626538"/>
                  <a:pt x="2808259" y="626443"/>
                  <a:pt x="2808450" y="626253"/>
                </a:cubicBezTo>
                <a:cubicBezTo>
                  <a:pt x="2808259" y="626348"/>
                  <a:pt x="2808164" y="626538"/>
                  <a:pt x="2807973" y="626634"/>
                </a:cubicBezTo>
                <a:cubicBezTo>
                  <a:pt x="2808640" y="626062"/>
                  <a:pt x="2809211" y="625586"/>
                  <a:pt x="2809783" y="625014"/>
                </a:cubicBezTo>
                <a:cubicBezTo>
                  <a:pt x="2809688" y="625014"/>
                  <a:pt x="2809688" y="625110"/>
                  <a:pt x="2809688" y="625110"/>
                </a:cubicBezTo>
                <a:cubicBezTo>
                  <a:pt x="2809783" y="625014"/>
                  <a:pt x="2809974" y="624919"/>
                  <a:pt x="2810069" y="624729"/>
                </a:cubicBezTo>
                <a:cubicBezTo>
                  <a:pt x="2809974" y="624824"/>
                  <a:pt x="2809878" y="624824"/>
                  <a:pt x="2809878" y="624919"/>
                </a:cubicBezTo>
                <a:cubicBezTo>
                  <a:pt x="2810259" y="624633"/>
                  <a:pt x="2810545" y="624252"/>
                  <a:pt x="2810926" y="623871"/>
                </a:cubicBezTo>
                <a:cubicBezTo>
                  <a:pt x="2810735" y="624062"/>
                  <a:pt x="2810545" y="624252"/>
                  <a:pt x="2810354" y="624443"/>
                </a:cubicBezTo>
                <a:cubicBezTo>
                  <a:pt x="2810735" y="624062"/>
                  <a:pt x="2811021" y="623776"/>
                  <a:pt x="2811402" y="623395"/>
                </a:cubicBezTo>
                <a:cubicBezTo>
                  <a:pt x="2811212" y="623586"/>
                  <a:pt x="2811021" y="623681"/>
                  <a:pt x="2810926" y="623871"/>
                </a:cubicBezTo>
                <a:cubicBezTo>
                  <a:pt x="2812259" y="622538"/>
                  <a:pt x="2813498" y="621109"/>
                  <a:pt x="2814736" y="619585"/>
                </a:cubicBezTo>
                <a:cubicBezTo>
                  <a:pt x="2814736" y="619585"/>
                  <a:pt x="2814736" y="619585"/>
                  <a:pt x="2814641" y="619680"/>
                </a:cubicBezTo>
                <a:cubicBezTo>
                  <a:pt x="2815403" y="618633"/>
                  <a:pt x="2816165" y="617490"/>
                  <a:pt x="2816927" y="616347"/>
                </a:cubicBezTo>
                <a:cubicBezTo>
                  <a:pt x="2816927" y="616347"/>
                  <a:pt x="2816927" y="616347"/>
                  <a:pt x="2816927" y="616347"/>
                </a:cubicBezTo>
                <a:cubicBezTo>
                  <a:pt x="2816927" y="616347"/>
                  <a:pt x="2817022" y="616251"/>
                  <a:pt x="2817022" y="616251"/>
                </a:cubicBezTo>
                <a:cubicBezTo>
                  <a:pt x="2817022" y="616251"/>
                  <a:pt x="2816927" y="616347"/>
                  <a:pt x="2816927" y="616347"/>
                </a:cubicBezTo>
                <a:cubicBezTo>
                  <a:pt x="2817212" y="615870"/>
                  <a:pt x="2817498" y="615394"/>
                  <a:pt x="2817784" y="614918"/>
                </a:cubicBezTo>
                <a:cubicBezTo>
                  <a:pt x="2817784" y="614918"/>
                  <a:pt x="2817784" y="615013"/>
                  <a:pt x="2817689" y="615013"/>
                </a:cubicBezTo>
                <a:cubicBezTo>
                  <a:pt x="2817784" y="614823"/>
                  <a:pt x="2817879" y="614632"/>
                  <a:pt x="2818070" y="614442"/>
                </a:cubicBezTo>
                <a:cubicBezTo>
                  <a:pt x="2817975" y="614632"/>
                  <a:pt x="2817879" y="614727"/>
                  <a:pt x="2817784" y="614918"/>
                </a:cubicBezTo>
                <a:cubicBezTo>
                  <a:pt x="2818070" y="614346"/>
                  <a:pt x="2818356" y="613775"/>
                  <a:pt x="2818641" y="613203"/>
                </a:cubicBezTo>
                <a:cubicBezTo>
                  <a:pt x="2818546" y="613394"/>
                  <a:pt x="2818451" y="613584"/>
                  <a:pt x="2818356" y="613680"/>
                </a:cubicBezTo>
                <a:cubicBezTo>
                  <a:pt x="2818451" y="613489"/>
                  <a:pt x="2818546" y="613203"/>
                  <a:pt x="2818736" y="613013"/>
                </a:cubicBezTo>
                <a:cubicBezTo>
                  <a:pt x="2818736" y="613108"/>
                  <a:pt x="2818641" y="613108"/>
                  <a:pt x="2818641" y="613203"/>
                </a:cubicBezTo>
                <a:cubicBezTo>
                  <a:pt x="2818832" y="612727"/>
                  <a:pt x="2819118" y="612346"/>
                  <a:pt x="2819308" y="611870"/>
                </a:cubicBezTo>
                <a:cubicBezTo>
                  <a:pt x="2819308" y="611965"/>
                  <a:pt x="2819308" y="611965"/>
                  <a:pt x="2819213" y="612060"/>
                </a:cubicBezTo>
                <a:cubicBezTo>
                  <a:pt x="2819213" y="611965"/>
                  <a:pt x="2819308" y="611870"/>
                  <a:pt x="2819308" y="611870"/>
                </a:cubicBezTo>
                <a:cubicBezTo>
                  <a:pt x="2819308" y="611870"/>
                  <a:pt x="2819308" y="611965"/>
                  <a:pt x="2819308" y="611965"/>
                </a:cubicBezTo>
                <a:cubicBezTo>
                  <a:pt x="2828833" y="590343"/>
                  <a:pt x="2815974" y="565769"/>
                  <a:pt x="2795115" y="556149"/>
                </a:cubicBezTo>
                <a:close/>
                <a:moveTo>
                  <a:pt x="2961326" y="485664"/>
                </a:moveTo>
                <a:cubicBezTo>
                  <a:pt x="2958563" y="478234"/>
                  <a:pt x="2957230" y="470138"/>
                  <a:pt x="2956277" y="462518"/>
                </a:cubicBezTo>
                <a:cubicBezTo>
                  <a:pt x="2943990" y="480806"/>
                  <a:pt x="2957420" y="511000"/>
                  <a:pt x="2980757" y="509000"/>
                </a:cubicBezTo>
                <a:cubicBezTo>
                  <a:pt x="2972375" y="502904"/>
                  <a:pt x="2964755" y="495760"/>
                  <a:pt x="2961326" y="485664"/>
                </a:cubicBezTo>
                <a:close/>
                <a:moveTo>
                  <a:pt x="2717676" y="691880"/>
                </a:moveTo>
                <a:cubicBezTo>
                  <a:pt x="2738917" y="671115"/>
                  <a:pt x="2771111" y="673973"/>
                  <a:pt x="2798067" y="667591"/>
                </a:cubicBezTo>
                <a:cubicBezTo>
                  <a:pt x="2846264" y="658447"/>
                  <a:pt x="2895889" y="639588"/>
                  <a:pt x="2939704" y="613680"/>
                </a:cubicBezTo>
                <a:cubicBezTo>
                  <a:pt x="2980661" y="589486"/>
                  <a:pt x="3110773" y="476615"/>
                  <a:pt x="3139443" y="557958"/>
                </a:cubicBezTo>
                <a:cubicBezTo>
                  <a:pt x="3119155" y="478044"/>
                  <a:pt x="2997902" y="557863"/>
                  <a:pt x="2952086" y="592058"/>
                </a:cubicBezTo>
                <a:cubicBezTo>
                  <a:pt x="2917892" y="613965"/>
                  <a:pt x="2881411" y="632253"/>
                  <a:pt x="2843120" y="645874"/>
                </a:cubicBezTo>
                <a:lnTo>
                  <a:pt x="2843120" y="645874"/>
                </a:lnTo>
                <a:cubicBezTo>
                  <a:pt x="2900937" y="611394"/>
                  <a:pt x="2947038" y="555482"/>
                  <a:pt x="3008284" y="527574"/>
                </a:cubicBezTo>
                <a:cubicBezTo>
                  <a:pt x="3008189" y="527574"/>
                  <a:pt x="3008093" y="527669"/>
                  <a:pt x="3008093" y="527669"/>
                </a:cubicBezTo>
                <a:cubicBezTo>
                  <a:pt x="3008189" y="527574"/>
                  <a:pt x="3008284" y="527574"/>
                  <a:pt x="3008379" y="527574"/>
                </a:cubicBezTo>
                <a:cubicBezTo>
                  <a:pt x="3008379" y="527574"/>
                  <a:pt x="3008379" y="527574"/>
                  <a:pt x="3008284" y="527574"/>
                </a:cubicBezTo>
                <a:cubicBezTo>
                  <a:pt x="3038669" y="512429"/>
                  <a:pt x="3072578" y="502142"/>
                  <a:pt x="3106487" y="500904"/>
                </a:cubicBezTo>
                <a:cubicBezTo>
                  <a:pt x="3075816" y="501761"/>
                  <a:pt x="3042384" y="461756"/>
                  <a:pt x="3072197" y="438229"/>
                </a:cubicBezTo>
                <a:cubicBezTo>
                  <a:pt x="3071911" y="438420"/>
                  <a:pt x="3071625" y="438610"/>
                  <a:pt x="3071340" y="438801"/>
                </a:cubicBezTo>
                <a:cubicBezTo>
                  <a:pt x="3077531" y="434324"/>
                  <a:pt x="3085246" y="432228"/>
                  <a:pt x="3092771" y="431943"/>
                </a:cubicBezTo>
                <a:cubicBezTo>
                  <a:pt x="3092485" y="431943"/>
                  <a:pt x="3092199" y="431943"/>
                  <a:pt x="3091913" y="431943"/>
                </a:cubicBezTo>
                <a:cubicBezTo>
                  <a:pt x="3092485" y="431943"/>
                  <a:pt x="3093057" y="431847"/>
                  <a:pt x="3093628" y="431847"/>
                </a:cubicBezTo>
                <a:cubicBezTo>
                  <a:pt x="3067529" y="452612"/>
                  <a:pt x="3103820" y="489474"/>
                  <a:pt x="3124965" y="463661"/>
                </a:cubicBezTo>
                <a:cubicBezTo>
                  <a:pt x="3146206" y="430228"/>
                  <a:pt x="3092961" y="409368"/>
                  <a:pt x="3068101" y="426609"/>
                </a:cubicBezTo>
                <a:cubicBezTo>
                  <a:pt x="3068101" y="426609"/>
                  <a:pt x="3068196" y="426609"/>
                  <a:pt x="3068196" y="426513"/>
                </a:cubicBezTo>
                <a:cubicBezTo>
                  <a:pt x="3064386" y="428704"/>
                  <a:pt x="3060862" y="431466"/>
                  <a:pt x="3058004" y="434895"/>
                </a:cubicBezTo>
                <a:cubicBezTo>
                  <a:pt x="3058100" y="434800"/>
                  <a:pt x="3058100" y="434705"/>
                  <a:pt x="3058195" y="434610"/>
                </a:cubicBezTo>
                <a:cubicBezTo>
                  <a:pt x="3057719" y="435086"/>
                  <a:pt x="3057338" y="435657"/>
                  <a:pt x="3056861" y="436134"/>
                </a:cubicBezTo>
                <a:cubicBezTo>
                  <a:pt x="3056861" y="436134"/>
                  <a:pt x="3056957" y="436038"/>
                  <a:pt x="3056957" y="436038"/>
                </a:cubicBezTo>
                <a:cubicBezTo>
                  <a:pt x="3056576" y="436515"/>
                  <a:pt x="3056195" y="436991"/>
                  <a:pt x="3055909" y="437467"/>
                </a:cubicBezTo>
                <a:cubicBezTo>
                  <a:pt x="3055909" y="437372"/>
                  <a:pt x="3056004" y="437372"/>
                  <a:pt x="3056004" y="437277"/>
                </a:cubicBezTo>
                <a:cubicBezTo>
                  <a:pt x="3039431" y="459851"/>
                  <a:pt x="3056481" y="493569"/>
                  <a:pt x="3081817" y="500523"/>
                </a:cubicBezTo>
                <a:cubicBezTo>
                  <a:pt x="3059052" y="502523"/>
                  <a:pt x="3032192" y="507381"/>
                  <a:pt x="3012761" y="492522"/>
                </a:cubicBezTo>
                <a:cubicBezTo>
                  <a:pt x="3002188" y="483473"/>
                  <a:pt x="3001998" y="460422"/>
                  <a:pt x="3018285" y="458136"/>
                </a:cubicBezTo>
                <a:cubicBezTo>
                  <a:pt x="3025810" y="455755"/>
                  <a:pt x="3035907" y="463089"/>
                  <a:pt x="3033525" y="471281"/>
                </a:cubicBezTo>
                <a:cubicBezTo>
                  <a:pt x="3041717" y="452136"/>
                  <a:pt x="3010379" y="445754"/>
                  <a:pt x="3001521" y="460708"/>
                </a:cubicBezTo>
                <a:cubicBezTo>
                  <a:pt x="3001521" y="460708"/>
                  <a:pt x="3001521" y="460708"/>
                  <a:pt x="3001521" y="460708"/>
                </a:cubicBezTo>
                <a:cubicBezTo>
                  <a:pt x="3000664" y="461946"/>
                  <a:pt x="2999902" y="463280"/>
                  <a:pt x="2999331" y="464613"/>
                </a:cubicBezTo>
                <a:cubicBezTo>
                  <a:pt x="2999331" y="464518"/>
                  <a:pt x="2999426" y="464423"/>
                  <a:pt x="2999426" y="464328"/>
                </a:cubicBezTo>
                <a:cubicBezTo>
                  <a:pt x="2999331" y="464423"/>
                  <a:pt x="2999331" y="464613"/>
                  <a:pt x="2999235" y="464709"/>
                </a:cubicBezTo>
                <a:cubicBezTo>
                  <a:pt x="2999235" y="464709"/>
                  <a:pt x="2999235" y="464613"/>
                  <a:pt x="2999235" y="464613"/>
                </a:cubicBezTo>
                <a:cubicBezTo>
                  <a:pt x="2989425" y="488045"/>
                  <a:pt x="3010760" y="509762"/>
                  <a:pt x="3034192" y="509476"/>
                </a:cubicBezTo>
                <a:cubicBezTo>
                  <a:pt x="2959230" y="530622"/>
                  <a:pt x="2904938" y="594820"/>
                  <a:pt x="2842740" y="637778"/>
                </a:cubicBezTo>
                <a:cubicBezTo>
                  <a:pt x="2806830" y="663114"/>
                  <a:pt x="2736250" y="662543"/>
                  <a:pt x="2714724" y="694928"/>
                </a:cubicBezTo>
                <a:cubicBezTo>
                  <a:pt x="2715771" y="693785"/>
                  <a:pt x="2716724" y="692832"/>
                  <a:pt x="2717676" y="691880"/>
                </a:cubicBezTo>
                <a:close/>
                <a:moveTo>
                  <a:pt x="2734059" y="631872"/>
                </a:moveTo>
                <a:cubicBezTo>
                  <a:pt x="2747966" y="621490"/>
                  <a:pt x="2755300" y="603297"/>
                  <a:pt x="2752061" y="586248"/>
                </a:cubicBezTo>
                <a:cubicBezTo>
                  <a:pt x="2738726" y="575199"/>
                  <a:pt x="2720915" y="571389"/>
                  <a:pt x="2703865" y="572055"/>
                </a:cubicBezTo>
                <a:cubicBezTo>
                  <a:pt x="2699865" y="594344"/>
                  <a:pt x="2732154" y="605298"/>
                  <a:pt x="2742536" y="585200"/>
                </a:cubicBezTo>
                <a:cubicBezTo>
                  <a:pt x="2747204" y="643207"/>
                  <a:pt x="2657478" y="629015"/>
                  <a:pt x="2679862" y="575294"/>
                </a:cubicBezTo>
                <a:cubicBezTo>
                  <a:pt x="2673194" y="576723"/>
                  <a:pt x="2667194" y="578913"/>
                  <a:pt x="2660621" y="579771"/>
                </a:cubicBezTo>
                <a:cubicBezTo>
                  <a:pt x="2645667" y="622062"/>
                  <a:pt x="2699198" y="659971"/>
                  <a:pt x="2734059" y="631872"/>
                </a:cubicBezTo>
                <a:close/>
                <a:moveTo>
                  <a:pt x="2958183" y="745029"/>
                </a:moveTo>
                <a:cubicBezTo>
                  <a:pt x="2891888" y="779034"/>
                  <a:pt x="2822546" y="689880"/>
                  <a:pt x="2756634" y="736457"/>
                </a:cubicBezTo>
                <a:cubicBezTo>
                  <a:pt x="2756634" y="736457"/>
                  <a:pt x="2756729" y="736362"/>
                  <a:pt x="2756729" y="736362"/>
                </a:cubicBezTo>
                <a:cubicBezTo>
                  <a:pt x="2746727" y="742553"/>
                  <a:pt x="2738060" y="750649"/>
                  <a:pt x="2731678" y="760365"/>
                </a:cubicBezTo>
                <a:cubicBezTo>
                  <a:pt x="2812831" y="684546"/>
                  <a:pt x="2888078" y="800751"/>
                  <a:pt x="2958183" y="745029"/>
                </a:cubicBezTo>
                <a:close/>
                <a:moveTo>
                  <a:pt x="2962183" y="1018302"/>
                </a:moveTo>
                <a:cubicBezTo>
                  <a:pt x="2968184" y="1027065"/>
                  <a:pt x="2977042" y="1034018"/>
                  <a:pt x="2987234" y="1037066"/>
                </a:cubicBezTo>
                <a:cubicBezTo>
                  <a:pt x="2934465" y="1003538"/>
                  <a:pt x="2971041" y="961818"/>
                  <a:pt x="2974375" y="916670"/>
                </a:cubicBezTo>
                <a:cubicBezTo>
                  <a:pt x="2966755" y="949626"/>
                  <a:pt x="2937990" y="985631"/>
                  <a:pt x="2962183" y="1018302"/>
                </a:cubicBezTo>
                <a:close/>
                <a:moveTo>
                  <a:pt x="2878839" y="935815"/>
                </a:moveTo>
                <a:cubicBezTo>
                  <a:pt x="2887317" y="932196"/>
                  <a:pt x="2894175" y="926195"/>
                  <a:pt x="2898556" y="918194"/>
                </a:cubicBezTo>
                <a:cubicBezTo>
                  <a:pt x="2898556" y="918194"/>
                  <a:pt x="2898556" y="918289"/>
                  <a:pt x="2898461" y="918289"/>
                </a:cubicBezTo>
                <a:cubicBezTo>
                  <a:pt x="2898556" y="918194"/>
                  <a:pt x="2898556" y="918099"/>
                  <a:pt x="2898651" y="918003"/>
                </a:cubicBezTo>
                <a:cubicBezTo>
                  <a:pt x="2898651" y="918099"/>
                  <a:pt x="2898556" y="918099"/>
                  <a:pt x="2898556" y="918194"/>
                </a:cubicBezTo>
                <a:cubicBezTo>
                  <a:pt x="2904081" y="908097"/>
                  <a:pt x="2905319" y="896001"/>
                  <a:pt x="2902937" y="884571"/>
                </a:cubicBezTo>
                <a:cubicBezTo>
                  <a:pt x="2900080" y="893810"/>
                  <a:pt x="2898842" y="903430"/>
                  <a:pt x="2894936" y="912288"/>
                </a:cubicBezTo>
                <a:lnTo>
                  <a:pt x="2894936" y="912288"/>
                </a:lnTo>
                <a:cubicBezTo>
                  <a:pt x="2891317" y="921147"/>
                  <a:pt x="2884935" y="928290"/>
                  <a:pt x="2878839" y="935815"/>
                </a:cubicBezTo>
                <a:close/>
                <a:moveTo>
                  <a:pt x="2802353" y="926100"/>
                </a:moveTo>
                <a:cubicBezTo>
                  <a:pt x="2816165" y="913717"/>
                  <a:pt x="2837596" y="920575"/>
                  <a:pt x="2852169" y="909717"/>
                </a:cubicBezTo>
                <a:cubicBezTo>
                  <a:pt x="2852169" y="909717"/>
                  <a:pt x="2852074" y="909812"/>
                  <a:pt x="2852074" y="909812"/>
                </a:cubicBezTo>
                <a:cubicBezTo>
                  <a:pt x="2852169" y="909812"/>
                  <a:pt x="2852169" y="909717"/>
                  <a:pt x="2852265" y="909717"/>
                </a:cubicBezTo>
                <a:cubicBezTo>
                  <a:pt x="2852265" y="909717"/>
                  <a:pt x="2852265" y="909717"/>
                  <a:pt x="2852265" y="909717"/>
                </a:cubicBezTo>
                <a:cubicBezTo>
                  <a:pt x="2857599" y="905621"/>
                  <a:pt x="2860932" y="899334"/>
                  <a:pt x="2862361" y="892857"/>
                </a:cubicBezTo>
                <a:cubicBezTo>
                  <a:pt x="2862361" y="892953"/>
                  <a:pt x="2862361" y="892953"/>
                  <a:pt x="2862361" y="893048"/>
                </a:cubicBezTo>
                <a:cubicBezTo>
                  <a:pt x="2862361" y="892953"/>
                  <a:pt x="2862361" y="892953"/>
                  <a:pt x="2862361" y="892857"/>
                </a:cubicBezTo>
                <a:cubicBezTo>
                  <a:pt x="2862361" y="892857"/>
                  <a:pt x="2862361" y="892857"/>
                  <a:pt x="2862361" y="892857"/>
                </a:cubicBezTo>
                <a:cubicBezTo>
                  <a:pt x="2862551" y="891905"/>
                  <a:pt x="2862742" y="890952"/>
                  <a:pt x="2862933" y="890000"/>
                </a:cubicBezTo>
                <a:cubicBezTo>
                  <a:pt x="2862933" y="890095"/>
                  <a:pt x="2862933" y="890190"/>
                  <a:pt x="2862933" y="890286"/>
                </a:cubicBezTo>
                <a:cubicBezTo>
                  <a:pt x="2863028" y="889905"/>
                  <a:pt x="2863028" y="889619"/>
                  <a:pt x="2863028" y="889238"/>
                </a:cubicBezTo>
                <a:cubicBezTo>
                  <a:pt x="2863028" y="889428"/>
                  <a:pt x="2863028" y="889524"/>
                  <a:pt x="2862933" y="889714"/>
                </a:cubicBezTo>
                <a:cubicBezTo>
                  <a:pt x="2863028" y="888857"/>
                  <a:pt x="2863123" y="888000"/>
                  <a:pt x="2863218" y="887142"/>
                </a:cubicBezTo>
                <a:cubicBezTo>
                  <a:pt x="2863218" y="887238"/>
                  <a:pt x="2863218" y="887333"/>
                  <a:pt x="2863218" y="887428"/>
                </a:cubicBezTo>
                <a:cubicBezTo>
                  <a:pt x="2863218" y="887047"/>
                  <a:pt x="2863218" y="886761"/>
                  <a:pt x="2863313" y="886380"/>
                </a:cubicBezTo>
                <a:cubicBezTo>
                  <a:pt x="2863313" y="886571"/>
                  <a:pt x="2863313" y="886761"/>
                  <a:pt x="2863313" y="886952"/>
                </a:cubicBezTo>
                <a:cubicBezTo>
                  <a:pt x="2863599" y="883047"/>
                  <a:pt x="2863409" y="879141"/>
                  <a:pt x="2862837" y="875331"/>
                </a:cubicBezTo>
                <a:cubicBezTo>
                  <a:pt x="2861123" y="883809"/>
                  <a:pt x="2859694" y="891524"/>
                  <a:pt x="2855408" y="898287"/>
                </a:cubicBezTo>
                <a:cubicBezTo>
                  <a:pt x="2855408" y="898287"/>
                  <a:pt x="2855503" y="898191"/>
                  <a:pt x="2855503" y="898096"/>
                </a:cubicBezTo>
                <a:cubicBezTo>
                  <a:pt x="2855408" y="898191"/>
                  <a:pt x="2855312" y="898382"/>
                  <a:pt x="2855217" y="898477"/>
                </a:cubicBezTo>
                <a:cubicBezTo>
                  <a:pt x="2855217" y="898382"/>
                  <a:pt x="2855312" y="898382"/>
                  <a:pt x="2855312" y="898287"/>
                </a:cubicBezTo>
                <a:cubicBezTo>
                  <a:pt x="2854741" y="899144"/>
                  <a:pt x="2854265" y="899906"/>
                  <a:pt x="2853598" y="900668"/>
                </a:cubicBezTo>
                <a:cubicBezTo>
                  <a:pt x="2853598" y="900668"/>
                  <a:pt x="2853693" y="900573"/>
                  <a:pt x="2853693" y="900573"/>
                </a:cubicBezTo>
                <a:cubicBezTo>
                  <a:pt x="2850931" y="904097"/>
                  <a:pt x="2847026" y="906764"/>
                  <a:pt x="2842740" y="908097"/>
                </a:cubicBezTo>
                <a:cubicBezTo>
                  <a:pt x="2843120" y="908002"/>
                  <a:pt x="2843501" y="907907"/>
                  <a:pt x="2843883" y="907716"/>
                </a:cubicBezTo>
                <a:cubicBezTo>
                  <a:pt x="2829881" y="913146"/>
                  <a:pt x="2810831" y="911526"/>
                  <a:pt x="2802353" y="926100"/>
                </a:cubicBezTo>
                <a:close/>
                <a:moveTo>
                  <a:pt x="2692530" y="957723"/>
                </a:moveTo>
                <a:cubicBezTo>
                  <a:pt x="2692626" y="957627"/>
                  <a:pt x="2692626" y="957627"/>
                  <a:pt x="2692721" y="957532"/>
                </a:cubicBezTo>
                <a:cubicBezTo>
                  <a:pt x="2691959" y="958389"/>
                  <a:pt x="2691197" y="959151"/>
                  <a:pt x="2690340" y="960009"/>
                </a:cubicBezTo>
                <a:cubicBezTo>
                  <a:pt x="2690530" y="959818"/>
                  <a:pt x="2690625" y="959723"/>
                  <a:pt x="2690816" y="959532"/>
                </a:cubicBezTo>
                <a:cubicBezTo>
                  <a:pt x="2689673" y="960675"/>
                  <a:pt x="2688625" y="961818"/>
                  <a:pt x="2687387" y="962866"/>
                </a:cubicBezTo>
                <a:cubicBezTo>
                  <a:pt x="2687577" y="962676"/>
                  <a:pt x="2687673" y="962580"/>
                  <a:pt x="2687863" y="962390"/>
                </a:cubicBezTo>
                <a:cubicBezTo>
                  <a:pt x="2684910" y="965152"/>
                  <a:pt x="2681767" y="967629"/>
                  <a:pt x="2678433" y="970010"/>
                </a:cubicBezTo>
                <a:cubicBezTo>
                  <a:pt x="2678528" y="969915"/>
                  <a:pt x="2678719" y="969819"/>
                  <a:pt x="2678814" y="969724"/>
                </a:cubicBezTo>
                <a:cubicBezTo>
                  <a:pt x="2678052" y="970296"/>
                  <a:pt x="2677290" y="970772"/>
                  <a:pt x="2676433" y="971343"/>
                </a:cubicBezTo>
                <a:cubicBezTo>
                  <a:pt x="2676814" y="971153"/>
                  <a:pt x="2677100" y="970867"/>
                  <a:pt x="2677385" y="970677"/>
                </a:cubicBezTo>
                <a:cubicBezTo>
                  <a:pt x="2662622" y="980868"/>
                  <a:pt x="2644715" y="985536"/>
                  <a:pt x="2626998" y="987441"/>
                </a:cubicBezTo>
                <a:cubicBezTo>
                  <a:pt x="2657954" y="987536"/>
                  <a:pt x="2690911" y="973439"/>
                  <a:pt x="2707008" y="946293"/>
                </a:cubicBezTo>
                <a:cubicBezTo>
                  <a:pt x="2719676" y="921528"/>
                  <a:pt x="2719962" y="892476"/>
                  <a:pt x="2742441" y="873331"/>
                </a:cubicBezTo>
                <a:cubicBezTo>
                  <a:pt x="2785399" y="834945"/>
                  <a:pt x="2851884" y="838851"/>
                  <a:pt x="2901509" y="862187"/>
                </a:cubicBezTo>
                <a:cubicBezTo>
                  <a:pt x="2916653" y="868854"/>
                  <a:pt x="2932941" y="879237"/>
                  <a:pt x="2947610" y="888952"/>
                </a:cubicBezTo>
                <a:cubicBezTo>
                  <a:pt x="3004760" y="926671"/>
                  <a:pt x="3079055" y="901811"/>
                  <a:pt x="3117726" y="849614"/>
                </a:cubicBezTo>
                <a:cubicBezTo>
                  <a:pt x="3061434" y="911526"/>
                  <a:pt x="2991234" y="918099"/>
                  <a:pt x="2926083" y="865711"/>
                </a:cubicBezTo>
                <a:cubicBezTo>
                  <a:pt x="2853598" y="816848"/>
                  <a:pt x="2722439" y="823039"/>
                  <a:pt x="2708723" y="927243"/>
                </a:cubicBezTo>
                <a:cubicBezTo>
                  <a:pt x="2706437" y="938577"/>
                  <a:pt x="2700436" y="949055"/>
                  <a:pt x="2692530" y="957723"/>
                </a:cubicBezTo>
                <a:close/>
                <a:moveTo>
                  <a:pt x="2590232" y="896667"/>
                </a:moveTo>
                <a:cubicBezTo>
                  <a:pt x="2648049" y="878760"/>
                  <a:pt x="2700436" y="829421"/>
                  <a:pt x="2758729" y="812181"/>
                </a:cubicBezTo>
                <a:cubicBezTo>
                  <a:pt x="2886554" y="765508"/>
                  <a:pt x="3010094" y="979249"/>
                  <a:pt x="3120203" y="844756"/>
                </a:cubicBezTo>
                <a:cubicBezTo>
                  <a:pt x="3007808" y="974487"/>
                  <a:pt x="2890174" y="760460"/>
                  <a:pt x="2761682" y="800846"/>
                </a:cubicBezTo>
                <a:cubicBezTo>
                  <a:pt x="2671861" y="820277"/>
                  <a:pt x="2587660" y="926195"/>
                  <a:pt x="2491172" y="874950"/>
                </a:cubicBezTo>
                <a:cubicBezTo>
                  <a:pt x="2325722" y="767699"/>
                  <a:pt x="2481075" y="545004"/>
                  <a:pt x="2641191" y="661686"/>
                </a:cubicBezTo>
                <a:cubicBezTo>
                  <a:pt x="2611377" y="619204"/>
                  <a:pt x="2552799" y="607869"/>
                  <a:pt x="2503935" y="615489"/>
                </a:cubicBezTo>
                <a:cubicBezTo>
                  <a:pt x="2315340" y="659876"/>
                  <a:pt x="2407733" y="962580"/>
                  <a:pt x="2590232" y="896667"/>
                </a:cubicBezTo>
                <a:close/>
                <a:moveTo>
                  <a:pt x="2394779" y="924576"/>
                </a:moveTo>
                <a:cubicBezTo>
                  <a:pt x="2429545" y="961914"/>
                  <a:pt x="2494220" y="946007"/>
                  <a:pt x="2532891" y="928671"/>
                </a:cubicBezTo>
                <a:cubicBezTo>
                  <a:pt x="2532701" y="928386"/>
                  <a:pt x="2527462" y="919718"/>
                  <a:pt x="2523938" y="920670"/>
                </a:cubicBezTo>
                <a:cubicBezTo>
                  <a:pt x="2524033" y="920670"/>
                  <a:pt x="2524033" y="920575"/>
                  <a:pt x="2524128" y="920575"/>
                </a:cubicBezTo>
                <a:cubicBezTo>
                  <a:pt x="2524033" y="920575"/>
                  <a:pt x="2523843" y="920670"/>
                  <a:pt x="2523747" y="920670"/>
                </a:cubicBezTo>
                <a:cubicBezTo>
                  <a:pt x="2523843" y="920670"/>
                  <a:pt x="2523843" y="920670"/>
                  <a:pt x="2523938" y="920670"/>
                </a:cubicBezTo>
                <a:cubicBezTo>
                  <a:pt x="2523843" y="920670"/>
                  <a:pt x="2523747" y="920670"/>
                  <a:pt x="2523747" y="920766"/>
                </a:cubicBezTo>
                <a:cubicBezTo>
                  <a:pt x="2523747" y="920766"/>
                  <a:pt x="2523747" y="920766"/>
                  <a:pt x="2523747" y="920766"/>
                </a:cubicBezTo>
                <a:cubicBezTo>
                  <a:pt x="2523747" y="920766"/>
                  <a:pt x="2523652" y="920766"/>
                  <a:pt x="2523652" y="920766"/>
                </a:cubicBezTo>
                <a:cubicBezTo>
                  <a:pt x="2523652" y="920766"/>
                  <a:pt x="2523747" y="920766"/>
                  <a:pt x="2523747" y="920766"/>
                </a:cubicBezTo>
                <a:cubicBezTo>
                  <a:pt x="2523652" y="920861"/>
                  <a:pt x="2523461" y="920861"/>
                  <a:pt x="2523366" y="920956"/>
                </a:cubicBezTo>
                <a:cubicBezTo>
                  <a:pt x="2523366" y="920956"/>
                  <a:pt x="2523461" y="920956"/>
                  <a:pt x="2523461" y="920861"/>
                </a:cubicBezTo>
                <a:cubicBezTo>
                  <a:pt x="2523271" y="920956"/>
                  <a:pt x="2523176" y="921051"/>
                  <a:pt x="2523081" y="921147"/>
                </a:cubicBezTo>
                <a:cubicBezTo>
                  <a:pt x="2523176" y="921147"/>
                  <a:pt x="2523176" y="921051"/>
                  <a:pt x="2523271" y="921051"/>
                </a:cubicBezTo>
                <a:cubicBezTo>
                  <a:pt x="2522985" y="921242"/>
                  <a:pt x="2522795" y="921528"/>
                  <a:pt x="2522604" y="921813"/>
                </a:cubicBezTo>
                <a:cubicBezTo>
                  <a:pt x="2522604" y="921813"/>
                  <a:pt x="2522604" y="921813"/>
                  <a:pt x="2522604" y="921813"/>
                </a:cubicBezTo>
                <a:cubicBezTo>
                  <a:pt x="2522604" y="921813"/>
                  <a:pt x="2522509" y="921909"/>
                  <a:pt x="2522509" y="921909"/>
                </a:cubicBezTo>
                <a:cubicBezTo>
                  <a:pt x="2522509" y="921909"/>
                  <a:pt x="2522509" y="921813"/>
                  <a:pt x="2522604" y="921813"/>
                </a:cubicBezTo>
                <a:cubicBezTo>
                  <a:pt x="2522414" y="922099"/>
                  <a:pt x="2522318" y="922385"/>
                  <a:pt x="2522223" y="922671"/>
                </a:cubicBezTo>
                <a:cubicBezTo>
                  <a:pt x="2522223" y="922575"/>
                  <a:pt x="2522318" y="922575"/>
                  <a:pt x="2522318" y="922480"/>
                </a:cubicBezTo>
                <a:cubicBezTo>
                  <a:pt x="2522223" y="922575"/>
                  <a:pt x="2522223" y="922671"/>
                  <a:pt x="2522128" y="922861"/>
                </a:cubicBezTo>
                <a:cubicBezTo>
                  <a:pt x="2522128" y="922861"/>
                  <a:pt x="2522128" y="922766"/>
                  <a:pt x="2522223" y="922766"/>
                </a:cubicBezTo>
                <a:cubicBezTo>
                  <a:pt x="2517270" y="935910"/>
                  <a:pt x="2513651" y="917622"/>
                  <a:pt x="2510793" y="917718"/>
                </a:cubicBezTo>
                <a:cubicBezTo>
                  <a:pt x="2507078" y="918765"/>
                  <a:pt x="2506031" y="926481"/>
                  <a:pt x="2501935" y="927909"/>
                </a:cubicBezTo>
                <a:cubicBezTo>
                  <a:pt x="2494029" y="928290"/>
                  <a:pt x="2494886" y="914765"/>
                  <a:pt x="2489743" y="911907"/>
                </a:cubicBezTo>
                <a:cubicBezTo>
                  <a:pt x="2489743" y="911907"/>
                  <a:pt x="2489838" y="911907"/>
                  <a:pt x="2489838" y="911907"/>
                </a:cubicBezTo>
                <a:cubicBezTo>
                  <a:pt x="2489552" y="911907"/>
                  <a:pt x="2489267" y="912098"/>
                  <a:pt x="2489076" y="912288"/>
                </a:cubicBezTo>
                <a:cubicBezTo>
                  <a:pt x="2489076" y="912288"/>
                  <a:pt x="2489076" y="912193"/>
                  <a:pt x="2489171" y="912193"/>
                </a:cubicBezTo>
                <a:cubicBezTo>
                  <a:pt x="2484409" y="919146"/>
                  <a:pt x="2480694" y="933529"/>
                  <a:pt x="2471265" y="936577"/>
                </a:cubicBezTo>
                <a:cubicBezTo>
                  <a:pt x="2463835" y="936768"/>
                  <a:pt x="2474503" y="886666"/>
                  <a:pt x="2464407" y="911145"/>
                </a:cubicBezTo>
                <a:cubicBezTo>
                  <a:pt x="2460787" y="919623"/>
                  <a:pt x="2453262" y="940959"/>
                  <a:pt x="2442213" y="932100"/>
                </a:cubicBezTo>
                <a:cubicBezTo>
                  <a:pt x="2437260" y="925147"/>
                  <a:pt x="2446500" y="895143"/>
                  <a:pt x="2439165" y="890571"/>
                </a:cubicBezTo>
                <a:cubicBezTo>
                  <a:pt x="2433641" y="899811"/>
                  <a:pt x="2431831" y="919146"/>
                  <a:pt x="2418115" y="920670"/>
                </a:cubicBezTo>
                <a:cubicBezTo>
                  <a:pt x="2413924" y="920194"/>
                  <a:pt x="2408876" y="918480"/>
                  <a:pt x="2407638" y="914098"/>
                </a:cubicBezTo>
                <a:cubicBezTo>
                  <a:pt x="2405256" y="906669"/>
                  <a:pt x="2415258" y="881332"/>
                  <a:pt x="2407066" y="877522"/>
                </a:cubicBezTo>
                <a:cubicBezTo>
                  <a:pt x="2407161" y="877522"/>
                  <a:pt x="2407161" y="877427"/>
                  <a:pt x="2407256" y="877427"/>
                </a:cubicBezTo>
                <a:cubicBezTo>
                  <a:pt x="2407161" y="877427"/>
                  <a:pt x="2407161" y="877522"/>
                  <a:pt x="2407066" y="877522"/>
                </a:cubicBezTo>
                <a:cubicBezTo>
                  <a:pt x="2407066" y="877522"/>
                  <a:pt x="2407066" y="877522"/>
                  <a:pt x="2407066" y="877522"/>
                </a:cubicBezTo>
                <a:cubicBezTo>
                  <a:pt x="2401446" y="881332"/>
                  <a:pt x="2396779" y="904192"/>
                  <a:pt x="2387826" y="900001"/>
                </a:cubicBezTo>
                <a:cubicBezTo>
                  <a:pt x="2384492" y="896477"/>
                  <a:pt x="2383254" y="889714"/>
                  <a:pt x="2379348" y="889333"/>
                </a:cubicBezTo>
                <a:cubicBezTo>
                  <a:pt x="2379158" y="889333"/>
                  <a:pt x="2378777" y="889619"/>
                  <a:pt x="2378205" y="890571"/>
                </a:cubicBezTo>
                <a:cubicBezTo>
                  <a:pt x="2378967" y="903430"/>
                  <a:pt x="2385635" y="915241"/>
                  <a:pt x="2394779" y="924576"/>
                </a:cubicBezTo>
                <a:close/>
                <a:moveTo>
                  <a:pt x="2362680" y="600630"/>
                </a:moveTo>
                <a:cubicBezTo>
                  <a:pt x="2356584" y="596725"/>
                  <a:pt x="2349726" y="595106"/>
                  <a:pt x="2348011" y="588915"/>
                </a:cubicBezTo>
                <a:cubicBezTo>
                  <a:pt x="2354869" y="574818"/>
                  <a:pt x="2394302" y="592915"/>
                  <a:pt x="2379443" y="575008"/>
                </a:cubicBezTo>
                <a:cubicBezTo>
                  <a:pt x="2364299" y="550053"/>
                  <a:pt x="2392302" y="565197"/>
                  <a:pt x="2391445" y="555387"/>
                </a:cubicBezTo>
                <a:cubicBezTo>
                  <a:pt x="2377062" y="529193"/>
                  <a:pt x="2407161" y="557101"/>
                  <a:pt x="2396208" y="528050"/>
                </a:cubicBezTo>
                <a:cubicBezTo>
                  <a:pt x="2384682" y="535956"/>
                  <a:pt x="2374681" y="543385"/>
                  <a:pt x="2359251" y="557768"/>
                </a:cubicBezTo>
                <a:cubicBezTo>
                  <a:pt x="2340867" y="558149"/>
                  <a:pt x="2321817" y="552243"/>
                  <a:pt x="2306006" y="542337"/>
                </a:cubicBezTo>
                <a:cubicBezTo>
                  <a:pt x="2306196" y="542433"/>
                  <a:pt x="2306482" y="542623"/>
                  <a:pt x="2306672" y="542718"/>
                </a:cubicBezTo>
                <a:cubicBezTo>
                  <a:pt x="2293814" y="534908"/>
                  <a:pt x="2282574" y="524335"/>
                  <a:pt x="2273906" y="511857"/>
                </a:cubicBezTo>
                <a:cubicBezTo>
                  <a:pt x="2274002" y="512048"/>
                  <a:pt x="2274097" y="512143"/>
                  <a:pt x="2274192" y="512334"/>
                </a:cubicBezTo>
                <a:cubicBezTo>
                  <a:pt x="2254952" y="485187"/>
                  <a:pt x="2247332" y="445373"/>
                  <a:pt x="2265143" y="415845"/>
                </a:cubicBezTo>
                <a:cubicBezTo>
                  <a:pt x="2259619" y="423180"/>
                  <a:pt x="2255618" y="431943"/>
                  <a:pt x="2253428" y="440896"/>
                </a:cubicBezTo>
                <a:cubicBezTo>
                  <a:pt x="2253428" y="440801"/>
                  <a:pt x="2253428" y="440706"/>
                  <a:pt x="2253523" y="440515"/>
                </a:cubicBezTo>
                <a:cubicBezTo>
                  <a:pt x="2253428" y="440801"/>
                  <a:pt x="2253428" y="441087"/>
                  <a:pt x="2253333" y="441372"/>
                </a:cubicBezTo>
                <a:cubicBezTo>
                  <a:pt x="2253333" y="441182"/>
                  <a:pt x="2253428" y="440991"/>
                  <a:pt x="2253428" y="440801"/>
                </a:cubicBezTo>
                <a:cubicBezTo>
                  <a:pt x="2252856" y="442992"/>
                  <a:pt x="2252380" y="445182"/>
                  <a:pt x="2252094" y="447468"/>
                </a:cubicBezTo>
                <a:cubicBezTo>
                  <a:pt x="2252094" y="447373"/>
                  <a:pt x="2252094" y="447278"/>
                  <a:pt x="2252189" y="447087"/>
                </a:cubicBezTo>
                <a:cubicBezTo>
                  <a:pt x="2252094" y="447373"/>
                  <a:pt x="2252094" y="447659"/>
                  <a:pt x="2252094" y="447945"/>
                </a:cubicBezTo>
                <a:cubicBezTo>
                  <a:pt x="2252094" y="447754"/>
                  <a:pt x="2252189" y="447564"/>
                  <a:pt x="2252189" y="447373"/>
                </a:cubicBezTo>
                <a:cubicBezTo>
                  <a:pt x="2251809" y="449659"/>
                  <a:pt x="2251523" y="451945"/>
                  <a:pt x="2251332" y="454326"/>
                </a:cubicBezTo>
                <a:cubicBezTo>
                  <a:pt x="2251332" y="454136"/>
                  <a:pt x="2251332" y="454041"/>
                  <a:pt x="2251332" y="453850"/>
                </a:cubicBezTo>
                <a:cubicBezTo>
                  <a:pt x="2251332" y="454326"/>
                  <a:pt x="2251237" y="454803"/>
                  <a:pt x="2251237" y="455279"/>
                </a:cubicBezTo>
                <a:cubicBezTo>
                  <a:pt x="2251237" y="454898"/>
                  <a:pt x="2251332" y="454612"/>
                  <a:pt x="2251332" y="454231"/>
                </a:cubicBezTo>
                <a:cubicBezTo>
                  <a:pt x="2251237" y="455850"/>
                  <a:pt x="2251047" y="457470"/>
                  <a:pt x="2251047" y="459184"/>
                </a:cubicBezTo>
                <a:cubicBezTo>
                  <a:pt x="2251047" y="458232"/>
                  <a:pt x="2251142" y="457279"/>
                  <a:pt x="2251142" y="456327"/>
                </a:cubicBezTo>
                <a:cubicBezTo>
                  <a:pt x="2251047" y="457279"/>
                  <a:pt x="2251047" y="458232"/>
                  <a:pt x="2251047" y="459279"/>
                </a:cubicBezTo>
                <a:cubicBezTo>
                  <a:pt x="2251047" y="459279"/>
                  <a:pt x="2251047" y="459184"/>
                  <a:pt x="2251047" y="459184"/>
                </a:cubicBezTo>
                <a:cubicBezTo>
                  <a:pt x="2250951" y="461661"/>
                  <a:pt x="2250951" y="464137"/>
                  <a:pt x="2251047" y="466518"/>
                </a:cubicBezTo>
                <a:cubicBezTo>
                  <a:pt x="2251047" y="466328"/>
                  <a:pt x="2251047" y="466042"/>
                  <a:pt x="2251047" y="465852"/>
                </a:cubicBezTo>
                <a:cubicBezTo>
                  <a:pt x="2252285" y="517477"/>
                  <a:pt x="2292385" y="563864"/>
                  <a:pt x="2342296" y="575389"/>
                </a:cubicBezTo>
                <a:cubicBezTo>
                  <a:pt x="2333723" y="585390"/>
                  <a:pt x="2326008" y="596344"/>
                  <a:pt x="2320103" y="607584"/>
                </a:cubicBezTo>
                <a:cubicBezTo>
                  <a:pt x="2194563" y="492712"/>
                  <a:pt x="2028257" y="721503"/>
                  <a:pt x="1927958" y="560625"/>
                </a:cubicBezTo>
                <a:cubicBezTo>
                  <a:pt x="2024161" y="727980"/>
                  <a:pt x="2158940" y="540813"/>
                  <a:pt x="2283908" y="621681"/>
                </a:cubicBezTo>
                <a:cubicBezTo>
                  <a:pt x="2324389" y="649303"/>
                  <a:pt x="2292861" y="669210"/>
                  <a:pt x="2324675" y="709311"/>
                </a:cubicBezTo>
                <a:cubicBezTo>
                  <a:pt x="2324675" y="709311"/>
                  <a:pt x="2324580" y="709311"/>
                  <a:pt x="2324580" y="709311"/>
                </a:cubicBezTo>
                <a:cubicBezTo>
                  <a:pt x="2314483" y="720169"/>
                  <a:pt x="2305720" y="734361"/>
                  <a:pt x="2302005" y="747792"/>
                </a:cubicBezTo>
                <a:cubicBezTo>
                  <a:pt x="2214089" y="694071"/>
                  <a:pt x="2126745" y="795607"/>
                  <a:pt x="2031495" y="773319"/>
                </a:cubicBezTo>
                <a:cubicBezTo>
                  <a:pt x="2032829" y="773509"/>
                  <a:pt x="2034067" y="773700"/>
                  <a:pt x="2035400" y="773890"/>
                </a:cubicBezTo>
                <a:cubicBezTo>
                  <a:pt x="2005873" y="769794"/>
                  <a:pt x="1977393" y="756745"/>
                  <a:pt x="1957200" y="734266"/>
                </a:cubicBezTo>
                <a:cubicBezTo>
                  <a:pt x="2061689" y="871807"/>
                  <a:pt x="2235711" y="696071"/>
                  <a:pt x="2295243" y="801608"/>
                </a:cubicBezTo>
                <a:cubicBezTo>
                  <a:pt x="2235902" y="880284"/>
                  <a:pt x="2131413" y="951722"/>
                  <a:pt x="2031971" y="905049"/>
                </a:cubicBezTo>
                <a:cubicBezTo>
                  <a:pt x="2131031" y="962199"/>
                  <a:pt x="2245998" y="897525"/>
                  <a:pt x="2315435" y="821896"/>
                </a:cubicBezTo>
                <a:cubicBezTo>
                  <a:pt x="2322865" y="836660"/>
                  <a:pt x="2352393" y="866949"/>
                  <a:pt x="2361441" y="872474"/>
                </a:cubicBezTo>
                <a:cubicBezTo>
                  <a:pt x="2376776" y="845232"/>
                  <a:pt x="2343439" y="872760"/>
                  <a:pt x="2361727" y="847233"/>
                </a:cubicBezTo>
                <a:cubicBezTo>
                  <a:pt x="2362775" y="839803"/>
                  <a:pt x="2338676" y="851614"/>
                  <a:pt x="2350964" y="833707"/>
                </a:cubicBezTo>
                <a:cubicBezTo>
                  <a:pt x="2372300" y="810752"/>
                  <a:pt x="2337343" y="831612"/>
                  <a:pt x="2326675" y="819610"/>
                </a:cubicBezTo>
                <a:cubicBezTo>
                  <a:pt x="2325437" y="815610"/>
                  <a:pt x="2334105" y="811800"/>
                  <a:pt x="2342105" y="807418"/>
                </a:cubicBezTo>
                <a:cubicBezTo>
                  <a:pt x="2378872" y="787511"/>
                  <a:pt x="2326199" y="808752"/>
                  <a:pt x="2318484" y="796655"/>
                </a:cubicBezTo>
                <a:cubicBezTo>
                  <a:pt x="2313150" y="787320"/>
                  <a:pt x="2328199" y="783129"/>
                  <a:pt x="2334295" y="779224"/>
                </a:cubicBezTo>
                <a:cubicBezTo>
                  <a:pt x="2339534" y="777033"/>
                  <a:pt x="2369347" y="760365"/>
                  <a:pt x="2348297" y="765127"/>
                </a:cubicBezTo>
                <a:cubicBezTo>
                  <a:pt x="2336105" y="768556"/>
                  <a:pt x="2310673" y="770366"/>
                  <a:pt x="2317912" y="750268"/>
                </a:cubicBezTo>
                <a:cubicBezTo>
                  <a:pt x="2323532" y="742172"/>
                  <a:pt x="2340010" y="740648"/>
                  <a:pt x="2348201" y="733790"/>
                </a:cubicBezTo>
                <a:cubicBezTo>
                  <a:pt x="2372776" y="714930"/>
                  <a:pt x="2304196" y="743124"/>
                  <a:pt x="2329914" y="710835"/>
                </a:cubicBezTo>
                <a:cubicBezTo>
                  <a:pt x="2333247" y="697976"/>
                  <a:pt x="2311054" y="688546"/>
                  <a:pt x="2347154" y="689213"/>
                </a:cubicBezTo>
                <a:cubicBezTo>
                  <a:pt x="2376300" y="691499"/>
                  <a:pt x="2345820" y="674925"/>
                  <a:pt x="2337819" y="672735"/>
                </a:cubicBezTo>
                <a:cubicBezTo>
                  <a:pt x="2327151" y="669877"/>
                  <a:pt x="2321436" y="663210"/>
                  <a:pt x="2327437" y="652446"/>
                </a:cubicBezTo>
                <a:cubicBezTo>
                  <a:pt x="2327342" y="652732"/>
                  <a:pt x="2327151" y="653018"/>
                  <a:pt x="2327056" y="653304"/>
                </a:cubicBezTo>
                <a:cubicBezTo>
                  <a:pt x="2327437" y="652542"/>
                  <a:pt x="2327818" y="651780"/>
                  <a:pt x="2328294" y="651113"/>
                </a:cubicBezTo>
                <a:cubicBezTo>
                  <a:pt x="2328294" y="651113"/>
                  <a:pt x="2328294" y="651208"/>
                  <a:pt x="2328199" y="651208"/>
                </a:cubicBezTo>
                <a:cubicBezTo>
                  <a:pt x="2328389" y="650922"/>
                  <a:pt x="2328580" y="650732"/>
                  <a:pt x="2328771" y="650446"/>
                </a:cubicBezTo>
                <a:cubicBezTo>
                  <a:pt x="2328771" y="650446"/>
                  <a:pt x="2328675" y="650541"/>
                  <a:pt x="2328675" y="650541"/>
                </a:cubicBezTo>
                <a:cubicBezTo>
                  <a:pt x="2329056" y="650065"/>
                  <a:pt x="2329533" y="649589"/>
                  <a:pt x="2330009" y="649208"/>
                </a:cubicBezTo>
                <a:cubicBezTo>
                  <a:pt x="2329818" y="649303"/>
                  <a:pt x="2329723" y="649494"/>
                  <a:pt x="2329628" y="649589"/>
                </a:cubicBezTo>
                <a:cubicBezTo>
                  <a:pt x="2338772" y="640731"/>
                  <a:pt x="2356964" y="647017"/>
                  <a:pt x="2368109" y="647493"/>
                </a:cubicBezTo>
                <a:cubicBezTo>
                  <a:pt x="2374300" y="641588"/>
                  <a:pt x="2335247" y="627300"/>
                  <a:pt x="2333819" y="621204"/>
                </a:cubicBezTo>
                <a:cubicBezTo>
                  <a:pt x="2326294" y="593296"/>
                  <a:pt x="2405542" y="624062"/>
                  <a:pt x="2362680" y="600630"/>
                </a:cubicBezTo>
                <a:close/>
                <a:moveTo>
                  <a:pt x="2290766" y="807418"/>
                </a:moveTo>
                <a:cubicBezTo>
                  <a:pt x="2291814" y="806180"/>
                  <a:pt x="2292861" y="804846"/>
                  <a:pt x="2294004" y="803418"/>
                </a:cubicBezTo>
                <a:cubicBezTo>
                  <a:pt x="2292956" y="804751"/>
                  <a:pt x="2291909" y="806085"/>
                  <a:pt x="2290766" y="807418"/>
                </a:cubicBezTo>
                <a:close/>
                <a:moveTo>
                  <a:pt x="2031686" y="1002395"/>
                </a:moveTo>
                <a:cubicBezTo>
                  <a:pt x="2031686" y="1002395"/>
                  <a:pt x="2031686" y="1002300"/>
                  <a:pt x="2031781" y="1002300"/>
                </a:cubicBezTo>
                <a:cubicBezTo>
                  <a:pt x="2031495" y="1002776"/>
                  <a:pt x="2031209" y="1003157"/>
                  <a:pt x="2030829" y="1003633"/>
                </a:cubicBezTo>
                <a:cubicBezTo>
                  <a:pt x="2031114" y="1003157"/>
                  <a:pt x="2031400" y="1002776"/>
                  <a:pt x="2031686" y="1002395"/>
                </a:cubicBezTo>
                <a:cubicBezTo>
                  <a:pt x="2030829" y="1003633"/>
                  <a:pt x="2029971" y="1004871"/>
                  <a:pt x="2029209" y="1006110"/>
                </a:cubicBezTo>
                <a:cubicBezTo>
                  <a:pt x="2029495" y="1005633"/>
                  <a:pt x="2029876" y="1005157"/>
                  <a:pt x="2030162" y="1004586"/>
                </a:cubicBezTo>
                <a:cubicBezTo>
                  <a:pt x="2029781" y="1005157"/>
                  <a:pt x="2029400" y="1005729"/>
                  <a:pt x="2029114" y="1006300"/>
                </a:cubicBezTo>
                <a:cubicBezTo>
                  <a:pt x="2029209" y="1006205"/>
                  <a:pt x="2029209" y="1006110"/>
                  <a:pt x="2029304" y="1006110"/>
                </a:cubicBezTo>
                <a:cubicBezTo>
                  <a:pt x="2028257" y="1007729"/>
                  <a:pt x="2027304" y="1009539"/>
                  <a:pt x="2026447" y="1011253"/>
                </a:cubicBezTo>
                <a:cubicBezTo>
                  <a:pt x="2026542" y="1010967"/>
                  <a:pt x="2026733" y="1010777"/>
                  <a:pt x="2026828" y="1010491"/>
                </a:cubicBezTo>
                <a:cubicBezTo>
                  <a:pt x="2026637" y="1010967"/>
                  <a:pt x="2026352" y="1011348"/>
                  <a:pt x="2026161" y="1011825"/>
                </a:cubicBezTo>
                <a:cubicBezTo>
                  <a:pt x="2026256" y="1011634"/>
                  <a:pt x="2026352" y="1011444"/>
                  <a:pt x="2026447" y="1011253"/>
                </a:cubicBezTo>
                <a:cubicBezTo>
                  <a:pt x="2025494" y="1013158"/>
                  <a:pt x="2024542" y="1015063"/>
                  <a:pt x="2023685" y="1016968"/>
                </a:cubicBezTo>
                <a:cubicBezTo>
                  <a:pt x="2023685" y="1016873"/>
                  <a:pt x="2023780" y="1016778"/>
                  <a:pt x="2023780" y="1016682"/>
                </a:cubicBezTo>
                <a:cubicBezTo>
                  <a:pt x="2023685" y="1016968"/>
                  <a:pt x="2023589" y="1017159"/>
                  <a:pt x="2023399" y="1017444"/>
                </a:cubicBezTo>
                <a:cubicBezTo>
                  <a:pt x="2023494" y="1017254"/>
                  <a:pt x="2023589" y="1017159"/>
                  <a:pt x="2023589" y="1016968"/>
                </a:cubicBezTo>
                <a:cubicBezTo>
                  <a:pt x="2023304" y="1017635"/>
                  <a:pt x="2023113" y="1018206"/>
                  <a:pt x="2022827" y="1018873"/>
                </a:cubicBezTo>
                <a:cubicBezTo>
                  <a:pt x="2022923" y="1018778"/>
                  <a:pt x="2022923" y="1018587"/>
                  <a:pt x="2023018" y="1018492"/>
                </a:cubicBezTo>
                <a:cubicBezTo>
                  <a:pt x="2012826" y="1039733"/>
                  <a:pt x="2026733" y="1069070"/>
                  <a:pt x="2023494" y="1090787"/>
                </a:cubicBezTo>
                <a:cubicBezTo>
                  <a:pt x="2017684" y="1127744"/>
                  <a:pt x="1976726" y="1145270"/>
                  <a:pt x="1943579" y="1133268"/>
                </a:cubicBezTo>
                <a:cubicBezTo>
                  <a:pt x="1980060" y="1149937"/>
                  <a:pt x="2025780" y="1126506"/>
                  <a:pt x="2030066" y="1085548"/>
                </a:cubicBezTo>
                <a:cubicBezTo>
                  <a:pt x="2032067" y="1069832"/>
                  <a:pt x="2026352" y="1055164"/>
                  <a:pt x="2027304" y="1039638"/>
                </a:cubicBezTo>
                <a:cubicBezTo>
                  <a:pt x="2031686" y="995918"/>
                  <a:pt x="2079406" y="973629"/>
                  <a:pt x="2117792" y="965914"/>
                </a:cubicBezTo>
                <a:cubicBezTo>
                  <a:pt x="2119983" y="963819"/>
                  <a:pt x="2122268" y="961723"/>
                  <a:pt x="2124459" y="959723"/>
                </a:cubicBezTo>
                <a:cubicBezTo>
                  <a:pt x="2112839" y="961342"/>
                  <a:pt x="2100837" y="955722"/>
                  <a:pt x="2090169" y="959628"/>
                </a:cubicBezTo>
                <a:cubicBezTo>
                  <a:pt x="2090360" y="959532"/>
                  <a:pt x="2090550" y="959532"/>
                  <a:pt x="2090645" y="959437"/>
                </a:cubicBezTo>
                <a:cubicBezTo>
                  <a:pt x="2090455" y="959532"/>
                  <a:pt x="2090169" y="959628"/>
                  <a:pt x="2089883" y="959723"/>
                </a:cubicBezTo>
                <a:cubicBezTo>
                  <a:pt x="2089979" y="959723"/>
                  <a:pt x="2089979" y="959723"/>
                  <a:pt x="2090074" y="959628"/>
                </a:cubicBezTo>
                <a:cubicBezTo>
                  <a:pt x="2089217" y="960009"/>
                  <a:pt x="2088264" y="960390"/>
                  <a:pt x="2087407" y="960771"/>
                </a:cubicBezTo>
                <a:cubicBezTo>
                  <a:pt x="2087597" y="960675"/>
                  <a:pt x="2087788" y="960580"/>
                  <a:pt x="2087979" y="960485"/>
                </a:cubicBezTo>
                <a:cubicBezTo>
                  <a:pt x="2087407" y="960675"/>
                  <a:pt x="2086931" y="960961"/>
                  <a:pt x="2086359" y="961152"/>
                </a:cubicBezTo>
                <a:cubicBezTo>
                  <a:pt x="2086740" y="960961"/>
                  <a:pt x="2087026" y="960866"/>
                  <a:pt x="2087407" y="960675"/>
                </a:cubicBezTo>
                <a:cubicBezTo>
                  <a:pt x="2064928" y="970867"/>
                  <a:pt x="2051974" y="977344"/>
                  <a:pt x="2031686" y="1002395"/>
                </a:cubicBezTo>
                <a:close/>
                <a:moveTo>
                  <a:pt x="2268287" y="919432"/>
                </a:moveTo>
                <a:cubicBezTo>
                  <a:pt x="2268001" y="919527"/>
                  <a:pt x="2267715" y="919718"/>
                  <a:pt x="2267525" y="919813"/>
                </a:cubicBezTo>
                <a:cubicBezTo>
                  <a:pt x="2299243" y="904478"/>
                  <a:pt x="2335724" y="899715"/>
                  <a:pt x="2369347" y="894381"/>
                </a:cubicBezTo>
                <a:cubicBezTo>
                  <a:pt x="2256190" y="884666"/>
                  <a:pt x="2179990" y="944483"/>
                  <a:pt x="2173418" y="1059354"/>
                </a:cubicBezTo>
                <a:cubicBezTo>
                  <a:pt x="2187515" y="1004490"/>
                  <a:pt x="2213804" y="944483"/>
                  <a:pt x="2268287" y="919432"/>
                </a:cubicBezTo>
                <a:close/>
                <a:moveTo>
                  <a:pt x="2088169" y="1210707"/>
                </a:moveTo>
                <a:cubicBezTo>
                  <a:pt x="2089217" y="1210231"/>
                  <a:pt x="2090169" y="1209754"/>
                  <a:pt x="2091122" y="1209278"/>
                </a:cubicBezTo>
                <a:cubicBezTo>
                  <a:pt x="2090741" y="1209468"/>
                  <a:pt x="2090264" y="1209659"/>
                  <a:pt x="2089883" y="1209850"/>
                </a:cubicBezTo>
                <a:cubicBezTo>
                  <a:pt x="2210756" y="1131078"/>
                  <a:pt x="2023399" y="1055735"/>
                  <a:pt x="2182847" y="953436"/>
                </a:cubicBezTo>
                <a:cubicBezTo>
                  <a:pt x="2183800" y="951531"/>
                  <a:pt x="2184562" y="949912"/>
                  <a:pt x="2185324" y="948388"/>
                </a:cubicBezTo>
                <a:cubicBezTo>
                  <a:pt x="2173418" y="952389"/>
                  <a:pt x="2161226" y="955437"/>
                  <a:pt x="2149034" y="957342"/>
                </a:cubicBezTo>
                <a:cubicBezTo>
                  <a:pt x="2087788" y="1018111"/>
                  <a:pt x="2092550" y="1052496"/>
                  <a:pt x="2125221" y="1125553"/>
                </a:cubicBezTo>
                <a:cubicBezTo>
                  <a:pt x="2137127" y="1179560"/>
                  <a:pt x="2088550" y="1222613"/>
                  <a:pt x="2036924" y="1218041"/>
                </a:cubicBezTo>
                <a:cubicBezTo>
                  <a:pt x="2054450" y="1219851"/>
                  <a:pt x="2072548" y="1217946"/>
                  <a:pt x="2088645" y="1210516"/>
                </a:cubicBezTo>
                <a:cubicBezTo>
                  <a:pt x="2088455" y="1210612"/>
                  <a:pt x="2088359" y="1210707"/>
                  <a:pt x="2088169" y="1210707"/>
                </a:cubicBezTo>
                <a:close/>
                <a:moveTo>
                  <a:pt x="2130936" y="1296717"/>
                </a:moveTo>
                <a:cubicBezTo>
                  <a:pt x="2138461" y="1282049"/>
                  <a:pt x="2149415" y="1268619"/>
                  <a:pt x="2160845" y="1266618"/>
                </a:cubicBezTo>
                <a:cubicBezTo>
                  <a:pt x="2161035" y="1265666"/>
                  <a:pt x="2161035" y="1263856"/>
                  <a:pt x="2159702" y="1263856"/>
                </a:cubicBezTo>
                <a:cubicBezTo>
                  <a:pt x="2137223" y="1260904"/>
                  <a:pt x="2129126" y="1284049"/>
                  <a:pt x="2128650" y="1301194"/>
                </a:cubicBezTo>
                <a:lnTo>
                  <a:pt x="2130936" y="1296717"/>
                </a:lnTo>
                <a:close/>
                <a:moveTo>
                  <a:pt x="2089693" y="1286621"/>
                </a:moveTo>
                <a:cubicBezTo>
                  <a:pt x="2106743" y="1264047"/>
                  <a:pt x="2117506" y="1261189"/>
                  <a:pt x="2123602" y="1260713"/>
                </a:cubicBezTo>
                <a:cubicBezTo>
                  <a:pt x="2125317" y="1255093"/>
                  <a:pt x="2111981" y="1257665"/>
                  <a:pt x="2111315" y="1257284"/>
                </a:cubicBezTo>
                <a:cubicBezTo>
                  <a:pt x="2091979" y="1263666"/>
                  <a:pt x="2088169" y="1285478"/>
                  <a:pt x="2086550" y="1290812"/>
                </a:cubicBezTo>
                <a:lnTo>
                  <a:pt x="2089693" y="1286621"/>
                </a:lnTo>
                <a:close/>
                <a:moveTo>
                  <a:pt x="2053117" y="1279096"/>
                </a:moveTo>
                <a:cubicBezTo>
                  <a:pt x="2059880" y="1268142"/>
                  <a:pt x="2076548" y="1252045"/>
                  <a:pt x="2085311" y="1252807"/>
                </a:cubicBezTo>
                <a:cubicBezTo>
                  <a:pt x="2085597" y="1251855"/>
                  <a:pt x="2085978" y="1250045"/>
                  <a:pt x="2084645" y="1249854"/>
                </a:cubicBezTo>
                <a:cubicBezTo>
                  <a:pt x="2063785" y="1244330"/>
                  <a:pt x="2053212" y="1267857"/>
                  <a:pt x="2050164" y="1283287"/>
                </a:cubicBezTo>
                <a:lnTo>
                  <a:pt x="2053117" y="1279096"/>
                </a:lnTo>
                <a:close/>
                <a:moveTo>
                  <a:pt x="2018255" y="1266809"/>
                </a:moveTo>
                <a:cubicBezTo>
                  <a:pt x="2027876" y="1254236"/>
                  <a:pt x="2040258" y="1242425"/>
                  <a:pt x="2050831" y="1241949"/>
                </a:cubicBezTo>
                <a:cubicBezTo>
                  <a:pt x="2051117" y="1241091"/>
                  <a:pt x="2051688" y="1239282"/>
                  <a:pt x="2050450" y="1239091"/>
                </a:cubicBezTo>
                <a:cubicBezTo>
                  <a:pt x="2029971" y="1233186"/>
                  <a:pt x="2019589" y="1255665"/>
                  <a:pt x="2015208" y="1270809"/>
                </a:cubicBezTo>
                <a:lnTo>
                  <a:pt x="2018255" y="1266809"/>
                </a:lnTo>
                <a:close/>
                <a:moveTo>
                  <a:pt x="1990538" y="1254903"/>
                </a:moveTo>
                <a:cubicBezTo>
                  <a:pt x="2000348" y="1244616"/>
                  <a:pt x="2011588" y="1233091"/>
                  <a:pt x="2024542" y="1232614"/>
                </a:cubicBezTo>
                <a:cubicBezTo>
                  <a:pt x="2024637" y="1232424"/>
                  <a:pt x="2025113" y="1231281"/>
                  <a:pt x="2025018" y="1230995"/>
                </a:cubicBezTo>
                <a:cubicBezTo>
                  <a:pt x="2006063" y="1219946"/>
                  <a:pt x="1990347" y="1248235"/>
                  <a:pt x="1987013" y="1258617"/>
                </a:cubicBezTo>
                <a:lnTo>
                  <a:pt x="1990538" y="1254903"/>
                </a:lnTo>
                <a:close/>
                <a:moveTo>
                  <a:pt x="1950437" y="1234805"/>
                </a:moveTo>
                <a:cubicBezTo>
                  <a:pt x="1961010" y="1224613"/>
                  <a:pt x="1974059" y="1207849"/>
                  <a:pt x="1987013" y="1214612"/>
                </a:cubicBezTo>
                <a:cubicBezTo>
                  <a:pt x="1989299" y="1211469"/>
                  <a:pt x="1982727" y="1209850"/>
                  <a:pt x="1980822" y="1209183"/>
                </a:cubicBezTo>
                <a:cubicBezTo>
                  <a:pt x="1964725" y="1202801"/>
                  <a:pt x="1949961" y="1231757"/>
                  <a:pt x="1946913" y="1238520"/>
                </a:cubicBezTo>
                <a:lnTo>
                  <a:pt x="1950437" y="1234805"/>
                </a:lnTo>
                <a:close/>
                <a:moveTo>
                  <a:pt x="1924434" y="1218327"/>
                </a:moveTo>
                <a:cubicBezTo>
                  <a:pt x="1934721" y="1209945"/>
                  <a:pt x="1946246" y="1199372"/>
                  <a:pt x="1958438" y="1199181"/>
                </a:cubicBezTo>
                <a:cubicBezTo>
                  <a:pt x="1958819" y="1198515"/>
                  <a:pt x="1959867" y="1196800"/>
                  <a:pt x="1958915" y="1196324"/>
                </a:cubicBezTo>
                <a:cubicBezTo>
                  <a:pt x="1941960" y="1188418"/>
                  <a:pt x="1927482" y="1210612"/>
                  <a:pt x="1920529" y="1221661"/>
                </a:cubicBezTo>
                <a:lnTo>
                  <a:pt x="1924434" y="1218327"/>
                </a:lnTo>
                <a:close/>
                <a:moveTo>
                  <a:pt x="1899955" y="1195943"/>
                </a:moveTo>
                <a:cubicBezTo>
                  <a:pt x="1911671" y="1189847"/>
                  <a:pt x="1925863" y="1181560"/>
                  <a:pt x="1937102" y="1184132"/>
                </a:cubicBezTo>
                <a:cubicBezTo>
                  <a:pt x="1937579" y="1183560"/>
                  <a:pt x="1938912" y="1181941"/>
                  <a:pt x="1938055" y="1181370"/>
                </a:cubicBezTo>
                <a:cubicBezTo>
                  <a:pt x="1925672" y="1168416"/>
                  <a:pt x="1899479" y="1193752"/>
                  <a:pt x="1899288" y="1194419"/>
                </a:cubicBezTo>
                <a:lnTo>
                  <a:pt x="1895478" y="1198515"/>
                </a:lnTo>
                <a:lnTo>
                  <a:pt x="1899955" y="1195943"/>
                </a:lnTo>
                <a:close/>
                <a:moveTo>
                  <a:pt x="1877762" y="1176321"/>
                </a:moveTo>
                <a:cubicBezTo>
                  <a:pt x="1890430" y="1170511"/>
                  <a:pt x="1903003" y="1163177"/>
                  <a:pt x="1915385" y="1165844"/>
                </a:cubicBezTo>
                <a:cubicBezTo>
                  <a:pt x="1915957" y="1165272"/>
                  <a:pt x="1917386" y="1163844"/>
                  <a:pt x="1916529" y="1163177"/>
                </a:cubicBezTo>
                <a:cubicBezTo>
                  <a:pt x="1903193" y="1150414"/>
                  <a:pt x="1878809" y="1172797"/>
                  <a:pt x="1873094" y="1178608"/>
                </a:cubicBezTo>
                <a:lnTo>
                  <a:pt x="1877762" y="1176321"/>
                </a:lnTo>
                <a:close/>
                <a:moveTo>
                  <a:pt x="1860140" y="1152985"/>
                </a:moveTo>
                <a:cubicBezTo>
                  <a:pt x="1872618" y="1148604"/>
                  <a:pt x="1886620" y="1142222"/>
                  <a:pt x="1898145" y="1145651"/>
                </a:cubicBezTo>
                <a:cubicBezTo>
                  <a:pt x="1898717" y="1145175"/>
                  <a:pt x="1900336" y="1143937"/>
                  <a:pt x="1899669" y="1143270"/>
                </a:cubicBezTo>
                <a:cubicBezTo>
                  <a:pt x="1887572" y="1130983"/>
                  <a:pt x="1865665" y="1147461"/>
                  <a:pt x="1855378" y="1154890"/>
                </a:cubicBezTo>
                <a:lnTo>
                  <a:pt x="1860140" y="1152985"/>
                </a:lnTo>
                <a:close/>
                <a:moveTo>
                  <a:pt x="1847948" y="1127077"/>
                </a:moveTo>
                <a:cubicBezTo>
                  <a:pt x="1860617" y="1125267"/>
                  <a:pt x="1875571" y="1121362"/>
                  <a:pt x="1885286" y="1126410"/>
                </a:cubicBezTo>
                <a:cubicBezTo>
                  <a:pt x="1885953" y="1126029"/>
                  <a:pt x="1887763" y="1124982"/>
                  <a:pt x="1887287" y="1124315"/>
                </a:cubicBezTo>
                <a:cubicBezTo>
                  <a:pt x="1879857" y="1110694"/>
                  <a:pt x="1851473" y="1124410"/>
                  <a:pt x="1842995" y="1128030"/>
                </a:cubicBezTo>
                <a:lnTo>
                  <a:pt x="1847948" y="1127077"/>
                </a:lnTo>
                <a:close/>
                <a:moveTo>
                  <a:pt x="1837757" y="1106122"/>
                </a:moveTo>
                <a:cubicBezTo>
                  <a:pt x="1848425" y="1104884"/>
                  <a:pt x="1870237" y="1103074"/>
                  <a:pt x="1875095" y="1106979"/>
                </a:cubicBezTo>
                <a:cubicBezTo>
                  <a:pt x="1875666" y="1106694"/>
                  <a:pt x="1877666" y="1105932"/>
                  <a:pt x="1877381" y="1105265"/>
                </a:cubicBezTo>
                <a:cubicBezTo>
                  <a:pt x="1870332" y="1092978"/>
                  <a:pt x="1838328" y="1105170"/>
                  <a:pt x="1832804" y="1106598"/>
                </a:cubicBezTo>
                <a:lnTo>
                  <a:pt x="1837757" y="1106122"/>
                </a:lnTo>
                <a:close/>
                <a:moveTo>
                  <a:pt x="1833851" y="1085167"/>
                </a:moveTo>
                <a:cubicBezTo>
                  <a:pt x="1847472" y="1085929"/>
                  <a:pt x="1864236" y="1085929"/>
                  <a:pt x="1870427" y="1089835"/>
                </a:cubicBezTo>
                <a:cubicBezTo>
                  <a:pt x="1870999" y="1089644"/>
                  <a:pt x="1873190" y="1089263"/>
                  <a:pt x="1872904" y="1088596"/>
                </a:cubicBezTo>
                <a:cubicBezTo>
                  <a:pt x="1867475" y="1078500"/>
                  <a:pt x="1838233" y="1083834"/>
                  <a:pt x="1828708" y="1084881"/>
                </a:cubicBezTo>
                <a:lnTo>
                  <a:pt x="1833851" y="1085167"/>
                </a:lnTo>
                <a:close/>
                <a:moveTo>
                  <a:pt x="1833375" y="1068784"/>
                </a:moveTo>
                <a:cubicBezTo>
                  <a:pt x="1846043" y="1071737"/>
                  <a:pt x="1859188" y="1072785"/>
                  <a:pt x="1868522" y="1078214"/>
                </a:cubicBezTo>
                <a:cubicBezTo>
                  <a:pt x="1869094" y="1078119"/>
                  <a:pt x="1871285" y="1078023"/>
                  <a:pt x="1871285" y="1077452"/>
                </a:cubicBezTo>
                <a:cubicBezTo>
                  <a:pt x="1867189" y="1067451"/>
                  <a:pt x="1832708" y="1068117"/>
                  <a:pt x="1828422" y="1067737"/>
                </a:cubicBezTo>
                <a:lnTo>
                  <a:pt x="1833375" y="1068784"/>
                </a:lnTo>
                <a:close/>
                <a:moveTo>
                  <a:pt x="1830518" y="1052687"/>
                </a:moveTo>
                <a:cubicBezTo>
                  <a:pt x="1843472" y="1057926"/>
                  <a:pt x="1858997" y="1061545"/>
                  <a:pt x="1868904" y="1068594"/>
                </a:cubicBezTo>
                <a:cubicBezTo>
                  <a:pt x="1869475" y="1068594"/>
                  <a:pt x="1871666" y="1068784"/>
                  <a:pt x="1871666" y="1068308"/>
                </a:cubicBezTo>
                <a:cubicBezTo>
                  <a:pt x="1869189" y="1058878"/>
                  <a:pt x="1838328" y="1054497"/>
                  <a:pt x="1835947" y="1053544"/>
                </a:cubicBezTo>
                <a:cubicBezTo>
                  <a:pt x="1835947" y="1053544"/>
                  <a:pt x="1830518" y="1052687"/>
                  <a:pt x="1830518" y="1052687"/>
                </a:cubicBezTo>
                <a:close/>
                <a:moveTo>
                  <a:pt x="1842043" y="1034399"/>
                </a:moveTo>
                <a:lnTo>
                  <a:pt x="1836804" y="1032684"/>
                </a:lnTo>
                <a:cubicBezTo>
                  <a:pt x="1848520" y="1040114"/>
                  <a:pt x="1863569" y="1047162"/>
                  <a:pt x="1871856" y="1056306"/>
                </a:cubicBezTo>
                <a:cubicBezTo>
                  <a:pt x="1872428" y="1056402"/>
                  <a:pt x="1874523" y="1057068"/>
                  <a:pt x="1874618" y="1056497"/>
                </a:cubicBezTo>
                <a:cubicBezTo>
                  <a:pt x="1872428" y="1044972"/>
                  <a:pt x="1851187" y="1038780"/>
                  <a:pt x="1842043" y="1034399"/>
                </a:cubicBezTo>
                <a:close/>
                <a:moveTo>
                  <a:pt x="1850520" y="1010872"/>
                </a:moveTo>
                <a:cubicBezTo>
                  <a:pt x="1860236" y="1021921"/>
                  <a:pt x="1872047" y="1030589"/>
                  <a:pt x="1877095" y="1043352"/>
                </a:cubicBezTo>
                <a:cubicBezTo>
                  <a:pt x="1877666" y="1043638"/>
                  <a:pt x="1879667" y="1044591"/>
                  <a:pt x="1879952" y="1044019"/>
                </a:cubicBezTo>
                <a:cubicBezTo>
                  <a:pt x="1884620" y="1031922"/>
                  <a:pt x="1857473" y="1015444"/>
                  <a:pt x="1850520" y="1010872"/>
                </a:cubicBezTo>
                <a:close/>
                <a:moveTo>
                  <a:pt x="1868618" y="991346"/>
                </a:moveTo>
                <a:lnTo>
                  <a:pt x="1864141" y="988107"/>
                </a:lnTo>
                <a:cubicBezTo>
                  <a:pt x="1872713" y="1000014"/>
                  <a:pt x="1884905" y="1013063"/>
                  <a:pt x="1886429" y="1026207"/>
                </a:cubicBezTo>
                <a:cubicBezTo>
                  <a:pt x="1887001" y="1026588"/>
                  <a:pt x="1888715" y="1027827"/>
                  <a:pt x="1889192" y="1027160"/>
                </a:cubicBezTo>
                <a:cubicBezTo>
                  <a:pt x="1897574" y="1015444"/>
                  <a:pt x="1871951" y="993632"/>
                  <a:pt x="1868618" y="991346"/>
                </a:cubicBezTo>
                <a:close/>
                <a:moveTo>
                  <a:pt x="1907956" y="998394"/>
                </a:moveTo>
                <a:cubicBezTo>
                  <a:pt x="1904051" y="983821"/>
                  <a:pt x="1895478" y="973820"/>
                  <a:pt x="1885286" y="965247"/>
                </a:cubicBezTo>
                <a:cubicBezTo>
                  <a:pt x="1892430" y="977916"/>
                  <a:pt x="1903098" y="993441"/>
                  <a:pt x="1901765" y="1007729"/>
                </a:cubicBezTo>
                <a:cubicBezTo>
                  <a:pt x="1905860" y="1012968"/>
                  <a:pt x="1908527" y="998585"/>
                  <a:pt x="1907956" y="998394"/>
                </a:cubicBezTo>
                <a:close/>
                <a:moveTo>
                  <a:pt x="1929578" y="973820"/>
                </a:moveTo>
                <a:cubicBezTo>
                  <a:pt x="1928435" y="962580"/>
                  <a:pt x="1920338" y="948960"/>
                  <a:pt x="1914623" y="942578"/>
                </a:cubicBezTo>
                <a:cubicBezTo>
                  <a:pt x="1919195" y="957056"/>
                  <a:pt x="1926244" y="976201"/>
                  <a:pt x="1920815" y="988965"/>
                </a:cubicBezTo>
                <a:cubicBezTo>
                  <a:pt x="1923958" y="993822"/>
                  <a:pt x="1928244" y="983821"/>
                  <a:pt x="1929101" y="983059"/>
                </a:cubicBezTo>
                <a:cubicBezTo>
                  <a:pt x="1930911" y="978868"/>
                  <a:pt x="1929768" y="977630"/>
                  <a:pt x="1929578" y="973820"/>
                </a:cubicBezTo>
                <a:close/>
                <a:moveTo>
                  <a:pt x="1954724" y="944007"/>
                </a:moveTo>
                <a:cubicBezTo>
                  <a:pt x="1949580" y="927624"/>
                  <a:pt x="1946532" y="926385"/>
                  <a:pt x="1941674" y="919813"/>
                </a:cubicBezTo>
                <a:cubicBezTo>
                  <a:pt x="1946246" y="935148"/>
                  <a:pt x="1952533" y="954008"/>
                  <a:pt x="1945770" y="967533"/>
                </a:cubicBezTo>
                <a:cubicBezTo>
                  <a:pt x="1948723" y="972582"/>
                  <a:pt x="1953200" y="962866"/>
                  <a:pt x="1954914" y="961056"/>
                </a:cubicBezTo>
                <a:cubicBezTo>
                  <a:pt x="1957772" y="954960"/>
                  <a:pt x="1955867" y="950579"/>
                  <a:pt x="1954724" y="944007"/>
                </a:cubicBezTo>
                <a:close/>
                <a:moveTo>
                  <a:pt x="1982632" y="912384"/>
                </a:moveTo>
                <a:cubicBezTo>
                  <a:pt x="1980251" y="906859"/>
                  <a:pt x="1977584" y="903335"/>
                  <a:pt x="1974536" y="899144"/>
                </a:cubicBezTo>
                <a:cubicBezTo>
                  <a:pt x="1979012" y="915241"/>
                  <a:pt x="1982537" y="938006"/>
                  <a:pt x="1974917" y="947817"/>
                </a:cubicBezTo>
                <a:cubicBezTo>
                  <a:pt x="1975393" y="948674"/>
                  <a:pt x="1976536" y="950293"/>
                  <a:pt x="1977584" y="949436"/>
                </a:cubicBezTo>
                <a:cubicBezTo>
                  <a:pt x="1991966" y="940482"/>
                  <a:pt x="1987204" y="922671"/>
                  <a:pt x="1982632" y="912384"/>
                </a:cubicBezTo>
                <a:close/>
                <a:moveTo>
                  <a:pt x="1968725" y="965152"/>
                </a:moveTo>
                <a:cubicBezTo>
                  <a:pt x="1921862" y="998871"/>
                  <a:pt x="1855664" y="1049829"/>
                  <a:pt x="1889287" y="1111647"/>
                </a:cubicBezTo>
                <a:cubicBezTo>
                  <a:pt x="1911004" y="1155081"/>
                  <a:pt x="1952628" y="1188418"/>
                  <a:pt x="1997110" y="1207183"/>
                </a:cubicBezTo>
                <a:cubicBezTo>
                  <a:pt x="1996919" y="1207564"/>
                  <a:pt x="1997015" y="1207278"/>
                  <a:pt x="1997015" y="1207373"/>
                </a:cubicBezTo>
                <a:cubicBezTo>
                  <a:pt x="2000348" y="1208992"/>
                  <a:pt x="2003777" y="1210707"/>
                  <a:pt x="2007016" y="1212421"/>
                </a:cubicBezTo>
                <a:cubicBezTo>
                  <a:pt x="2085026" y="1192800"/>
                  <a:pt x="2080835" y="1149937"/>
                  <a:pt x="2068262" y="1060974"/>
                </a:cubicBezTo>
                <a:cubicBezTo>
                  <a:pt x="2068262" y="1061069"/>
                  <a:pt x="2068262" y="1061164"/>
                  <a:pt x="2068262" y="1061260"/>
                </a:cubicBezTo>
                <a:cubicBezTo>
                  <a:pt x="2068357" y="1056116"/>
                  <a:pt x="2068929" y="1050972"/>
                  <a:pt x="2069786" y="1045829"/>
                </a:cubicBezTo>
                <a:cubicBezTo>
                  <a:pt x="2069786" y="1046019"/>
                  <a:pt x="2069690" y="1046210"/>
                  <a:pt x="2069690" y="1046305"/>
                </a:cubicBezTo>
                <a:cubicBezTo>
                  <a:pt x="2074167" y="1019254"/>
                  <a:pt x="2089693" y="995251"/>
                  <a:pt x="2108172" y="975344"/>
                </a:cubicBezTo>
                <a:cubicBezTo>
                  <a:pt x="2082930" y="987060"/>
                  <a:pt x="2051402" y="1006395"/>
                  <a:pt x="2044544" y="1035256"/>
                </a:cubicBezTo>
                <a:cubicBezTo>
                  <a:pt x="2044354" y="1048401"/>
                  <a:pt x="2050545" y="1061069"/>
                  <a:pt x="2049212" y="1074499"/>
                </a:cubicBezTo>
                <a:cubicBezTo>
                  <a:pt x="2042068" y="1149270"/>
                  <a:pt x="1960153" y="1174321"/>
                  <a:pt x="1910147" y="1122696"/>
                </a:cubicBezTo>
                <a:cubicBezTo>
                  <a:pt x="1940627" y="1134697"/>
                  <a:pt x="1987490" y="1085834"/>
                  <a:pt x="1988537" y="1060593"/>
                </a:cubicBezTo>
                <a:cubicBezTo>
                  <a:pt x="1988061" y="1002300"/>
                  <a:pt x="2031876" y="973153"/>
                  <a:pt x="2079025" y="954008"/>
                </a:cubicBezTo>
                <a:cubicBezTo>
                  <a:pt x="2062833" y="947245"/>
                  <a:pt x="2048069" y="937815"/>
                  <a:pt x="2034448" y="926481"/>
                </a:cubicBezTo>
                <a:cubicBezTo>
                  <a:pt x="2010540" y="938863"/>
                  <a:pt x="1988347" y="951817"/>
                  <a:pt x="1968725" y="965152"/>
                </a:cubicBezTo>
                <a:close/>
                <a:moveTo>
                  <a:pt x="2001110" y="930957"/>
                </a:moveTo>
                <a:lnTo>
                  <a:pt x="2000539" y="931719"/>
                </a:lnTo>
                <a:cubicBezTo>
                  <a:pt x="2001015" y="932577"/>
                  <a:pt x="2002063" y="934291"/>
                  <a:pt x="2003111" y="933434"/>
                </a:cubicBezTo>
                <a:cubicBezTo>
                  <a:pt x="2014255" y="926385"/>
                  <a:pt x="2015684" y="919242"/>
                  <a:pt x="2014350" y="907716"/>
                </a:cubicBezTo>
                <a:cubicBezTo>
                  <a:pt x="2011779" y="904954"/>
                  <a:pt x="2009207" y="902097"/>
                  <a:pt x="2006730" y="899239"/>
                </a:cubicBezTo>
                <a:cubicBezTo>
                  <a:pt x="2008540" y="909336"/>
                  <a:pt x="2004730" y="929243"/>
                  <a:pt x="2001110" y="930957"/>
                </a:cubicBezTo>
                <a:close/>
                <a:moveTo>
                  <a:pt x="2211899" y="822277"/>
                </a:moveTo>
                <a:cubicBezTo>
                  <a:pt x="2125602" y="814752"/>
                  <a:pt x="2023018" y="839994"/>
                  <a:pt x="1958248" y="775224"/>
                </a:cubicBezTo>
                <a:cubicBezTo>
                  <a:pt x="2014160" y="858377"/>
                  <a:pt x="2121126" y="888190"/>
                  <a:pt x="2211899" y="822277"/>
                </a:cubicBezTo>
                <a:close/>
                <a:moveTo>
                  <a:pt x="1953295" y="862854"/>
                </a:moveTo>
                <a:cubicBezTo>
                  <a:pt x="1960534" y="869235"/>
                  <a:pt x="1975583" y="871998"/>
                  <a:pt x="1978536" y="860853"/>
                </a:cubicBezTo>
                <a:cubicBezTo>
                  <a:pt x="1977012" y="858472"/>
                  <a:pt x="1975583" y="856091"/>
                  <a:pt x="1974155" y="853710"/>
                </a:cubicBezTo>
                <a:cubicBezTo>
                  <a:pt x="1972059" y="858186"/>
                  <a:pt x="1967583" y="857520"/>
                  <a:pt x="1967201" y="849995"/>
                </a:cubicBezTo>
                <a:cubicBezTo>
                  <a:pt x="1967106" y="847233"/>
                  <a:pt x="1966249" y="847709"/>
                  <a:pt x="1965392" y="849519"/>
                </a:cubicBezTo>
                <a:cubicBezTo>
                  <a:pt x="1963868" y="851709"/>
                  <a:pt x="1964630" y="856853"/>
                  <a:pt x="1961582" y="857234"/>
                </a:cubicBezTo>
                <a:cubicBezTo>
                  <a:pt x="1959105" y="856758"/>
                  <a:pt x="1959962" y="853233"/>
                  <a:pt x="1960343" y="851614"/>
                </a:cubicBezTo>
                <a:cubicBezTo>
                  <a:pt x="1962248" y="844280"/>
                  <a:pt x="1959962" y="843994"/>
                  <a:pt x="1957676" y="846280"/>
                </a:cubicBezTo>
                <a:cubicBezTo>
                  <a:pt x="1956438" y="847518"/>
                  <a:pt x="1955390" y="850852"/>
                  <a:pt x="1953104" y="848280"/>
                </a:cubicBezTo>
                <a:cubicBezTo>
                  <a:pt x="1950723" y="845709"/>
                  <a:pt x="1953676" y="843423"/>
                  <a:pt x="1954533" y="841422"/>
                </a:cubicBezTo>
                <a:cubicBezTo>
                  <a:pt x="1953581" y="823611"/>
                  <a:pt x="1934912" y="847709"/>
                  <a:pt x="1953295" y="862854"/>
                </a:cubicBezTo>
                <a:close/>
                <a:moveTo>
                  <a:pt x="1953295" y="828849"/>
                </a:moveTo>
                <a:cubicBezTo>
                  <a:pt x="1955200" y="828849"/>
                  <a:pt x="1957581" y="828564"/>
                  <a:pt x="1959772" y="827897"/>
                </a:cubicBezTo>
                <a:cubicBezTo>
                  <a:pt x="1958248" y="825039"/>
                  <a:pt x="1956819" y="822087"/>
                  <a:pt x="1955390" y="819134"/>
                </a:cubicBezTo>
                <a:cubicBezTo>
                  <a:pt x="1953485" y="817991"/>
                  <a:pt x="1952533" y="816276"/>
                  <a:pt x="1953104" y="814467"/>
                </a:cubicBezTo>
                <a:cubicBezTo>
                  <a:pt x="1952057" y="812371"/>
                  <a:pt x="1951104" y="810180"/>
                  <a:pt x="1950056" y="808085"/>
                </a:cubicBezTo>
                <a:cubicBezTo>
                  <a:pt x="1945865" y="809323"/>
                  <a:pt x="1942627" y="804370"/>
                  <a:pt x="1947770" y="803132"/>
                </a:cubicBezTo>
                <a:cubicBezTo>
                  <a:pt x="1945104" y="797131"/>
                  <a:pt x="1942532" y="791130"/>
                  <a:pt x="1940055" y="785130"/>
                </a:cubicBezTo>
                <a:cubicBezTo>
                  <a:pt x="1925863" y="797322"/>
                  <a:pt x="1935007" y="826659"/>
                  <a:pt x="1953295" y="828849"/>
                </a:cubicBezTo>
                <a:close/>
                <a:moveTo>
                  <a:pt x="1910337" y="873998"/>
                </a:moveTo>
                <a:cubicBezTo>
                  <a:pt x="1912909" y="885333"/>
                  <a:pt x="1930435" y="900763"/>
                  <a:pt x="1938912" y="886666"/>
                </a:cubicBezTo>
                <a:cubicBezTo>
                  <a:pt x="1940055" y="883618"/>
                  <a:pt x="1935959" y="883332"/>
                  <a:pt x="1934245" y="883809"/>
                </a:cubicBezTo>
                <a:cubicBezTo>
                  <a:pt x="1929101" y="885142"/>
                  <a:pt x="1926149" y="880856"/>
                  <a:pt x="1930149" y="876474"/>
                </a:cubicBezTo>
                <a:cubicBezTo>
                  <a:pt x="1931673" y="874760"/>
                  <a:pt x="1930721" y="874379"/>
                  <a:pt x="1928816" y="874855"/>
                </a:cubicBezTo>
                <a:cubicBezTo>
                  <a:pt x="1926054" y="875141"/>
                  <a:pt x="1923386" y="878760"/>
                  <a:pt x="1920910" y="876760"/>
                </a:cubicBezTo>
                <a:cubicBezTo>
                  <a:pt x="1919005" y="874665"/>
                  <a:pt x="1921958" y="873045"/>
                  <a:pt x="1923196" y="872474"/>
                </a:cubicBezTo>
                <a:cubicBezTo>
                  <a:pt x="1929387" y="869426"/>
                  <a:pt x="1927577" y="867521"/>
                  <a:pt x="1924244" y="867235"/>
                </a:cubicBezTo>
                <a:cubicBezTo>
                  <a:pt x="1922434" y="867045"/>
                  <a:pt x="1919481" y="868378"/>
                  <a:pt x="1919100" y="865140"/>
                </a:cubicBezTo>
                <a:cubicBezTo>
                  <a:pt x="1918719" y="861806"/>
                  <a:pt x="1922624" y="862568"/>
                  <a:pt x="1924625" y="861996"/>
                </a:cubicBezTo>
                <a:cubicBezTo>
                  <a:pt x="1935388" y="850566"/>
                  <a:pt x="1904241" y="850852"/>
                  <a:pt x="1910337" y="873998"/>
                </a:cubicBezTo>
                <a:close/>
                <a:moveTo>
                  <a:pt x="1917195" y="843804"/>
                </a:moveTo>
                <a:cubicBezTo>
                  <a:pt x="1929006" y="851805"/>
                  <a:pt x="1946627" y="826563"/>
                  <a:pt x="1930530" y="831993"/>
                </a:cubicBezTo>
                <a:cubicBezTo>
                  <a:pt x="1925101" y="835231"/>
                  <a:pt x="1919767" y="831612"/>
                  <a:pt x="1924053" y="823896"/>
                </a:cubicBezTo>
                <a:cubicBezTo>
                  <a:pt x="1926625" y="817324"/>
                  <a:pt x="1917100" y="826278"/>
                  <a:pt x="1915385" y="827230"/>
                </a:cubicBezTo>
                <a:cubicBezTo>
                  <a:pt x="1914433" y="827802"/>
                  <a:pt x="1913766" y="828183"/>
                  <a:pt x="1912623" y="827325"/>
                </a:cubicBezTo>
                <a:cubicBezTo>
                  <a:pt x="1909861" y="825230"/>
                  <a:pt x="1913099" y="822182"/>
                  <a:pt x="1914623" y="820944"/>
                </a:cubicBezTo>
                <a:cubicBezTo>
                  <a:pt x="1921577" y="814943"/>
                  <a:pt x="1919005" y="813133"/>
                  <a:pt x="1914814" y="813895"/>
                </a:cubicBezTo>
                <a:cubicBezTo>
                  <a:pt x="1912528" y="814276"/>
                  <a:pt x="1909099" y="816943"/>
                  <a:pt x="1907956" y="812847"/>
                </a:cubicBezTo>
                <a:cubicBezTo>
                  <a:pt x="1906813" y="808752"/>
                  <a:pt x="1911766" y="808371"/>
                  <a:pt x="1914147" y="806942"/>
                </a:cubicBezTo>
                <a:cubicBezTo>
                  <a:pt x="1917481" y="804846"/>
                  <a:pt x="1917100" y="798846"/>
                  <a:pt x="1912718" y="797893"/>
                </a:cubicBezTo>
                <a:cubicBezTo>
                  <a:pt x="1886620" y="800846"/>
                  <a:pt x="1896621" y="839041"/>
                  <a:pt x="1917195" y="843804"/>
                </a:cubicBezTo>
                <a:close/>
                <a:moveTo>
                  <a:pt x="1884524" y="915432"/>
                </a:moveTo>
                <a:cubicBezTo>
                  <a:pt x="1892049" y="919146"/>
                  <a:pt x="1899574" y="915241"/>
                  <a:pt x="1901479" y="907716"/>
                </a:cubicBezTo>
                <a:cubicBezTo>
                  <a:pt x="1901669" y="899239"/>
                  <a:pt x="1886048" y="913908"/>
                  <a:pt x="1888715" y="899525"/>
                </a:cubicBezTo>
                <a:cubicBezTo>
                  <a:pt x="1893002" y="889238"/>
                  <a:pt x="1881953" y="903335"/>
                  <a:pt x="1879381" y="900668"/>
                </a:cubicBezTo>
                <a:cubicBezTo>
                  <a:pt x="1874237" y="896572"/>
                  <a:pt x="1892144" y="888762"/>
                  <a:pt x="1880524" y="888762"/>
                </a:cubicBezTo>
                <a:cubicBezTo>
                  <a:pt x="1878429" y="889047"/>
                  <a:pt x="1875571" y="891333"/>
                  <a:pt x="1874333" y="887619"/>
                </a:cubicBezTo>
                <a:cubicBezTo>
                  <a:pt x="1872999" y="883809"/>
                  <a:pt x="1877571" y="883809"/>
                  <a:pt x="1879571" y="882570"/>
                </a:cubicBezTo>
                <a:cubicBezTo>
                  <a:pt x="1882429" y="880856"/>
                  <a:pt x="1881858" y="875427"/>
                  <a:pt x="1877762" y="874379"/>
                </a:cubicBezTo>
                <a:cubicBezTo>
                  <a:pt x="1874142" y="873522"/>
                  <a:pt x="1870142" y="876474"/>
                  <a:pt x="1867951" y="878665"/>
                </a:cubicBezTo>
                <a:cubicBezTo>
                  <a:pt x="1857569" y="891810"/>
                  <a:pt x="1871189" y="910669"/>
                  <a:pt x="1884524" y="915432"/>
                </a:cubicBezTo>
                <a:close/>
                <a:moveTo>
                  <a:pt x="1854044" y="934863"/>
                </a:moveTo>
                <a:cubicBezTo>
                  <a:pt x="1859759" y="938577"/>
                  <a:pt x="1867094" y="937720"/>
                  <a:pt x="1869951" y="931815"/>
                </a:cubicBezTo>
                <a:cubicBezTo>
                  <a:pt x="1870713" y="928957"/>
                  <a:pt x="1866713" y="928671"/>
                  <a:pt x="1865093" y="929148"/>
                </a:cubicBezTo>
                <a:cubicBezTo>
                  <a:pt x="1860712" y="930386"/>
                  <a:pt x="1856711" y="926957"/>
                  <a:pt x="1860426" y="922290"/>
                </a:cubicBezTo>
                <a:cubicBezTo>
                  <a:pt x="1862808" y="916956"/>
                  <a:pt x="1852901" y="925338"/>
                  <a:pt x="1851282" y="922575"/>
                </a:cubicBezTo>
                <a:cubicBezTo>
                  <a:pt x="1849282" y="920575"/>
                  <a:pt x="1852044" y="919146"/>
                  <a:pt x="1853283" y="918480"/>
                </a:cubicBezTo>
                <a:cubicBezTo>
                  <a:pt x="1859093" y="915527"/>
                  <a:pt x="1857092" y="913717"/>
                  <a:pt x="1853854" y="913527"/>
                </a:cubicBezTo>
                <a:cubicBezTo>
                  <a:pt x="1852044" y="913431"/>
                  <a:pt x="1849282" y="914670"/>
                  <a:pt x="1848615" y="911622"/>
                </a:cubicBezTo>
                <a:cubicBezTo>
                  <a:pt x="1848044" y="908478"/>
                  <a:pt x="1851854" y="909145"/>
                  <a:pt x="1853759" y="908478"/>
                </a:cubicBezTo>
                <a:cubicBezTo>
                  <a:pt x="1856521" y="907621"/>
                  <a:pt x="1856711" y="903335"/>
                  <a:pt x="1853378" y="901811"/>
                </a:cubicBezTo>
                <a:cubicBezTo>
                  <a:pt x="1850520" y="900477"/>
                  <a:pt x="1846710" y="902001"/>
                  <a:pt x="1844329" y="903525"/>
                </a:cubicBezTo>
                <a:cubicBezTo>
                  <a:pt x="1833089" y="912003"/>
                  <a:pt x="1843376" y="929719"/>
                  <a:pt x="1854044" y="934863"/>
                </a:cubicBezTo>
                <a:close/>
                <a:moveTo>
                  <a:pt x="1829660" y="967248"/>
                </a:moveTo>
                <a:cubicBezTo>
                  <a:pt x="1837090" y="968772"/>
                  <a:pt x="1841376" y="963628"/>
                  <a:pt x="1840614" y="956865"/>
                </a:cubicBezTo>
                <a:cubicBezTo>
                  <a:pt x="1838519" y="949436"/>
                  <a:pt x="1828994" y="966676"/>
                  <a:pt x="1827851" y="951341"/>
                </a:cubicBezTo>
                <a:cubicBezTo>
                  <a:pt x="1827565" y="945912"/>
                  <a:pt x="1823755" y="954198"/>
                  <a:pt x="1822707" y="955437"/>
                </a:cubicBezTo>
                <a:cubicBezTo>
                  <a:pt x="1822231" y="956008"/>
                  <a:pt x="1821850" y="956389"/>
                  <a:pt x="1820707" y="956008"/>
                </a:cubicBezTo>
                <a:cubicBezTo>
                  <a:pt x="1815373" y="953722"/>
                  <a:pt x="1826993" y="942578"/>
                  <a:pt x="1817754" y="945531"/>
                </a:cubicBezTo>
                <a:cubicBezTo>
                  <a:pt x="1816230" y="946293"/>
                  <a:pt x="1814706" y="948960"/>
                  <a:pt x="1812515" y="946102"/>
                </a:cubicBezTo>
                <a:cubicBezTo>
                  <a:pt x="1810325" y="943245"/>
                  <a:pt x="1813754" y="941911"/>
                  <a:pt x="1815087" y="940387"/>
                </a:cubicBezTo>
                <a:cubicBezTo>
                  <a:pt x="1818230" y="935815"/>
                  <a:pt x="1810229" y="931053"/>
                  <a:pt x="1806896" y="936006"/>
                </a:cubicBezTo>
                <a:cubicBezTo>
                  <a:pt x="1795942" y="950103"/>
                  <a:pt x="1816516" y="966390"/>
                  <a:pt x="1829660" y="967248"/>
                </a:cubicBezTo>
                <a:close/>
                <a:moveTo>
                  <a:pt x="1812515" y="1001347"/>
                </a:moveTo>
                <a:cubicBezTo>
                  <a:pt x="1819278" y="1001919"/>
                  <a:pt x="1822136" y="997347"/>
                  <a:pt x="1820135" y="991536"/>
                </a:cubicBezTo>
                <a:cubicBezTo>
                  <a:pt x="1816706" y="985536"/>
                  <a:pt x="1811658" y="1000871"/>
                  <a:pt x="1807848" y="988012"/>
                </a:cubicBezTo>
                <a:cubicBezTo>
                  <a:pt x="1805848" y="982392"/>
                  <a:pt x="1805276" y="994013"/>
                  <a:pt x="1802419" y="992679"/>
                </a:cubicBezTo>
                <a:cubicBezTo>
                  <a:pt x="1797275" y="991346"/>
                  <a:pt x="1805372" y="980583"/>
                  <a:pt x="1797847" y="984107"/>
                </a:cubicBezTo>
                <a:cubicBezTo>
                  <a:pt x="1796704" y="984869"/>
                  <a:pt x="1795751" y="987345"/>
                  <a:pt x="1793275" y="985155"/>
                </a:cubicBezTo>
                <a:cubicBezTo>
                  <a:pt x="1790798" y="982869"/>
                  <a:pt x="1793561" y="981440"/>
                  <a:pt x="1794513" y="980011"/>
                </a:cubicBezTo>
                <a:cubicBezTo>
                  <a:pt x="1796513" y="975915"/>
                  <a:pt x="1788608" y="972296"/>
                  <a:pt x="1786512" y="977154"/>
                </a:cubicBezTo>
                <a:cubicBezTo>
                  <a:pt x="1779464" y="991346"/>
                  <a:pt x="1801371" y="1001823"/>
                  <a:pt x="1812515" y="1001347"/>
                </a:cubicBezTo>
                <a:close/>
                <a:moveTo>
                  <a:pt x="1811754" y="1133935"/>
                </a:moveTo>
                <a:cubicBezTo>
                  <a:pt x="1810801" y="1128792"/>
                  <a:pt x="1802419" y="1125172"/>
                  <a:pt x="1802895" y="1132506"/>
                </a:cubicBezTo>
                <a:cubicBezTo>
                  <a:pt x="1804038" y="1136983"/>
                  <a:pt x="1798228" y="1139841"/>
                  <a:pt x="1794132" y="1136316"/>
                </a:cubicBezTo>
                <a:cubicBezTo>
                  <a:pt x="1789560" y="1133745"/>
                  <a:pt x="1793846" y="1141269"/>
                  <a:pt x="1794227" y="1142889"/>
                </a:cubicBezTo>
                <a:cubicBezTo>
                  <a:pt x="1794704" y="1146318"/>
                  <a:pt x="1789655" y="1146032"/>
                  <a:pt x="1789084" y="1143365"/>
                </a:cubicBezTo>
                <a:cubicBezTo>
                  <a:pt x="1787084" y="1138888"/>
                  <a:pt x="1784226" y="1136983"/>
                  <a:pt x="1782988" y="1141841"/>
                </a:cubicBezTo>
                <a:cubicBezTo>
                  <a:pt x="1782702" y="1143556"/>
                  <a:pt x="1783845" y="1146413"/>
                  <a:pt x="1780130" y="1146794"/>
                </a:cubicBezTo>
                <a:cubicBezTo>
                  <a:pt x="1776320" y="1147175"/>
                  <a:pt x="1777463" y="1143365"/>
                  <a:pt x="1777083" y="1141460"/>
                </a:cubicBezTo>
                <a:cubicBezTo>
                  <a:pt x="1776511" y="1138698"/>
                  <a:pt x="1771367" y="1138126"/>
                  <a:pt x="1769177" y="1141269"/>
                </a:cubicBezTo>
                <a:cubicBezTo>
                  <a:pt x="1764224" y="1168892"/>
                  <a:pt x="1813468" y="1152509"/>
                  <a:pt x="1811754" y="1133935"/>
                </a:cubicBezTo>
                <a:close/>
                <a:moveTo>
                  <a:pt x="1831946" y="1176893"/>
                </a:moveTo>
                <a:cubicBezTo>
                  <a:pt x="1831565" y="1174607"/>
                  <a:pt x="1830422" y="1171368"/>
                  <a:pt x="1828136" y="1170511"/>
                </a:cubicBezTo>
                <a:cubicBezTo>
                  <a:pt x="1825565" y="1169368"/>
                  <a:pt x="1824231" y="1173273"/>
                  <a:pt x="1824517" y="1174988"/>
                </a:cubicBezTo>
                <a:cubicBezTo>
                  <a:pt x="1824898" y="1179465"/>
                  <a:pt x="1820707" y="1183084"/>
                  <a:pt x="1816611" y="1178703"/>
                </a:cubicBezTo>
                <a:cubicBezTo>
                  <a:pt x="1812801" y="1175750"/>
                  <a:pt x="1816040" y="1184227"/>
                  <a:pt x="1816135" y="1185751"/>
                </a:cubicBezTo>
                <a:cubicBezTo>
                  <a:pt x="1816040" y="1189942"/>
                  <a:pt x="1811754" y="1188609"/>
                  <a:pt x="1811468" y="1185370"/>
                </a:cubicBezTo>
                <a:cubicBezTo>
                  <a:pt x="1809944" y="1180322"/>
                  <a:pt x="1807848" y="1179750"/>
                  <a:pt x="1806515" y="1184132"/>
                </a:cubicBezTo>
                <a:cubicBezTo>
                  <a:pt x="1806038" y="1185942"/>
                  <a:pt x="1806800" y="1188894"/>
                  <a:pt x="1803562" y="1189180"/>
                </a:cubicBezTo>
                <a:cubicBezTo>
                  <a:pt x="1800133" y="1189371"/>
                  <a:pt x="1801657" y="1185466"/>
                  <a:pt x="1801466" y="1183465"/>
                </a:cubicBezTo>
                <a:cubicBezTo>
                  <a:pt x="1801181" y="1180608"/>
                  <a:pt x="1796799" y="1179846"/>
                  <a:pt x="1794513" y="1182989"/>
                </a:cubicBezTo>
                <a:cubicBezTo>
                  <a:pt x="1787560" y="1211088"/>
                  <a:pt x="1833280" y="1196705"/>
                  <a:pt x="1831946" y="1176893"/>
                </a:cubicBezTo>
                <a:close/>
                <a:moveTo>
                  <a:pt x="1854521" y="1202039"/>
                </a:moveTo>
                <a:cubicBezTo>
                  <a:pt x="1852997" y="1200706"/>
                  <a:pt x="1850330" y="1198800"/>
                  <a:pt x="1847663" y="1199086"/>
                </a:cubicBezTo>
                <a:cubicBezTo>
                  <a:pt x="1844519" y="1199372"/>
                  <a:pt x="1845567" y="1202610"/>
                  <a:pt x="1846520" y="1203754"/>
                </a:cubicBezTo>
                <a:cubicBezTo>
                  <a:pt x="1849187" y="1206802"/>
                  <a:pt x="1846901" y="1211183"/>
                  <a:pt x="1841090" y="1209754"/>
                </a:cubicBezTo>
                <a:cubicBezTo>
                  <a:pt x="1834994" y="1209564"/>
                  <a:pt x="1846424" y="1214612"/>
                  <a:pt x="1844424" y="1216898"/>
                </a:cubicBezTo>
                <a:cubicBezTo>
                  <a:pt x="1843091" y="1219184"/>
                  <a:pt x="1840709" y="1217565"/>
                  <a:pt x="1839662" y="1216803"/>
                </a:cubicBezTo>
                <a:cubicBezTo>
                  <a:pt x="1834804" y="1213183"/>
                  <a:pt x="1833756" y="1215279"/>
                  <a:pt x="1834518" y="1218041"/>
                </a:cubicBezTo>
                <a:cubicBezTo>
                  <a:pt x="1834994" y="1219565"/>
                  <a:pt x="1837185" y="1221375"/>
                  <a:pt x="1834328" y="1222899"/>
                </a:cubicBezTo>
                <a:cubicBezTo>
                  <a:pt x="1831375" y="1224518"/>
                  <a:pt x="1830708" y="1221089"/>
                  <a:pt x="1829565" y="1219755"/>
                </a:cubicBezTo>
                <a:cubicBezTo>
                  <a:pt x="1827851" y="1217850"/>
                  <a:pt x="1823469" y="1219184"/>
                  <a:pt x="1823183" y="1222422"/>
                </a:cubicBezTo>
                <a:cubicBezTo>
                  <a:pt x="1830232" y="1244806"/>
                  <a:pt x="1864522" y="1216993"/>
                  <a:pt x="1854521" y="1202039"/>
                </a:cubicBezTo>
                <a:close/>
                <a:moveTo>
                  <a:pt x="1879476" y="1231376"/>
                </a:moveTo>
                <a:cubicBezTo>
                  <a:pt x="1878524" y="1229376"/>
                  <a:pt x="1876523" y="1226709"/>
                  <a:pt x="1874237" y="1226233"/>
                </a:cubicBezTo>
                <a:cubicBezTo>
                  <a:pt x="1871475" y="1225756"/>
                  <a:pt x="1871570" y="1229566"/>
                  <a:pt x="1872142" y="1231090"/>
                </a:cubicBezTo>
                <a:cubicBezTo>
                  <a:pt x="1873761" y="1235091"/>
                  <a:pt x="1870808" y="1239282"/>
                  <a:pt x="1866046" y="1236138"/>
                </a:cubicBezTo>
                <a:cubicBezTo>
                  <a:pt x="1860712" y="1234329"/>
                  <a:pt x="1869665" y="1242996"/>
                  <a:pt x="1867284" y="1244806"/>
                </a:cubicBezTo>
                <a:cubicBezTo>
                  <a:pt x="1863665" y="1249092"/>
                  <a:pt x="1859569" y="1233281"/>
                  <a:pt x="1858426" y="1243187"/>
                </a:cubicBezTo>
                <a:cubicBezTo>
                  <a:pt x="1858426" y="1244901"/>
                  <a:pt x="1859950" y="1247568"/>
                  <a:pt x="1856997" y="1248426"/>
                </a:cubicBezTo>
                <a:cubicBezTo>
                  <a:pt x="1854044" y="1249283"/>
                  <a:pt x="1854330" y="1245473"/>
                  <a:pt x="1853568" y="1243663"/>
                </a:cubicBezTo>
                <a:cubicBezTo>
                  <a:pt x="1852520" y="1241187"/>
                  <a:pt x="1848329" y="1241377"/>
                  <a:pt x="1847186" y="1244711"/>
                </a:cubicBezTo>
                <a:cubicBezTo>
                  <a:pt x="1848044" y="1271476"/>
                  <a:pt x="1885858" y="1249283"/>
                  <a:pt x="1879476" y="1231376"/>
                </a:cubicBezTo>
                <a:close/>
                <a:moveTo>
                  <a:pt x="1914242" y="1263380"/>
                </a:moveTo>
                <a:cubicBezTo>
                  <a:pt x="1912909" y="1255474"/>
                  <a:pt x="1904813" y="1253950"/>
                  <a:pt x="1898240" y="1256998"/>
                </a:cubicBezTo>
                <a:cubicBezTo>
                  <a:pt x="1891192" y="1262142"/>
                  <a:pt x="1912052" y="1263285"/>
                  <a:pt x="1898621" y="1270429"/>
                </a:cubicBezTo>
                <a:cubicBezTo>
                  <a:pt x="1887763" y="1273953"/>
                  <a:pt x="1905384" y="1272429"/>
                  <a:pt x="1904908" y="1275953"/>
                </a:cubicBezTo>
                <a:cubicBezTo>
                  <a:pt x="1904622" y="1281858"/>
                  <a:pt x="1887668" y="1274810"/>
                  <a:pt x="1894526" y="1282430"/>
                </a:cubicBezTo>
                <a:cubicBezTo>
                  <a:pt x="1895954" y="1283573"/>
                  <a:pt x="1899479" y="1284145"/>
                  <a:pt x="1897193" y="1287288"/>
                </a:cubicBezTo>
                <a:cubicBezTo>
                  <a:pt x="1894907" y="1290431"/>
                  <a:pt x="1892144" y="1287478"/>
                  <a:pt x="1889954" y="1286907"/>
                </a:cubicBezTo>
                <a:cubicBezTo>
                  <a:pt x="1886810" y="1286050"/>
                  <a:pt x="1882810" y="1289764"/>
                  <a:pt x="1884429" y="1293098"/>
                </a:cubicBezTo>
                <a:cubicBezTo>
                  <a:pt x="1885953" y="1296146"/>
                  <a:pt x="1890620" y="1297003"/>
                  <a:pt x="1893764" y="1297099"/>
                </a:cubicBezTo>
                <a:cubicBezTo>
                  <a:pt x="1909099" y="1296717"/>
                  <a:pt x="1917862" y="1276143"/>
                  <a:pt x="1914242" y="1263380"/>
                </a:cubicBezTo>
                <a:close/>
                <a:moveTo>
                  <a:pt x="1920719" y="1305195"/>
                </a:moveTo>
                <a:cubicBezTo>
                  <a:pt x="1918719" y="1303004"/>
                  <a:pt x="1915195" y="1299956"/>
                  <a:pt x="1912052" y="1300051"/>
                </a:cubicBezTo>
                <a:cubicBezTo>
                  <a:pt x="1908337" y="1300051"/>
                  <a:pt x="1909766" y="1304814"/>
                  <a:pt x="1911099" y="1306528"/>
                </a:cubicBezTo>
                <a:cubicBezTo>
                  <a:pt x="1914719" y="1311195"/>
                  <a:pt x="1912433" y="1317006"/>
                  <a:pt x="1905003" y="1314243"/>
                </a:cubicBezTo>
                <a:cubicBezTo>
                  <a:pt x="1897383" y="1312910"/>
                  <a:pt x="1912242" y="1322054"/>
                  <a:pt x="1909766" y="1324721"/>
                </a:cubicBezTo>
                <a:cubicBezTo>
                  <a:pt x="1906813" y="1330722"/>
                  <a:pt x="1895097" y="1312243"/>
                  <a:pt x="1897574" y="1324721"/>
                </a:cubicBezTo>
                <a:cubicBezTo>
                  <a:pt x="1898240" y="1326912"/>
                  <a:pt x="1901193" y="1329674"/>
                  <a:pt x="1897764" y="1331484"/>
                </a:cubicBezTo>
                <a:cubicBezTo>
                  <a:pt x="1894145" y="1333293"/>
                  <a:pt x="1893097" y="1328436"/>
                  <a:pt x="1891478" y="1326340"/>
                </a:cubicBezTo>
                <a:cubicBezTo>
                  <a:pt x="1889096" y="1323292"/>
                  <a:pt x="1883572" y="1324721"/>
                  <a:pt x="1883572" y="1329293"/>
                </a:cubicBezTo>
                <a:cubicBezTo>
                  <a:pt x="1894049" y="1361392"/>
                  <a:pt x="1935579" y="1327579"/>
                  <a:pt x="1920719" y="1305195"/>
                </a:cubicBezTo>
                <a:close/>
                <a:moveTo>
                  <a:pt x="1961963" y="1285192"/>
                </a:moveTo>
                <a:cubicBezTo>
                  <a:pt x="1961677" y="1284335"/>
                  <a:pt x="1961296" y="1283478"/>
                  <a:pt x="1960915" y="1282620"/>
                </a:cubicBezTo>
                <a:lnTo>
                  <a:pt x="1961010" y="1282525"/>
                </a:lnTo>
                <a:cubicBezTo>
                  <a:pt x="1959010" y="1278049"/>
                  <a:pt x="1952533" y="1271667"/>
                  <a:pt x="1947008" y="1270905"/>
                </a:cubicBezTo>
                <a:cubicBezTo>
                  <a:pt x="1940912" y="1271857"/>
                  <a:pt x="1954533" y="1284430"/>
                  <a:pt x="1941960" y="1282716"/>
                </a:cubicBezTo>
                <a:cubicBezTo>
                  <a:pt x="1936531" y="1282430"/>
                  <a:pt x="1947104" y="1288431"/>
                  <a:pt x="1945675" y="1290812"/>
                </a:cubicBezTo>
                <a:cubicBezTo>
                  <a:pt x="1944722" y="1292908"/>
                  <a:pt x="1942246" y="1291574"/>
                  <a:pt x="1941198" y="1290431"/>
                </a:cubicBezTo>
                <a:cubicBezTo>
                  <a:pt x="1936531" y="1286335"/>
                  <a:pt x="1935674" y="1288716"/>
                  <a:pt x="1936626" y="1291669"/>
                </a:cubicBezTo>
                <a:cubicBezTo>
                  <a:pt x="1940150" y="1297194"/>
                  <a:pt x="1934912" y="1300242"/>
                  <a:pt x="1932245" y="1293479"/>
                </a:cubicBezTo>
                <a:cubicBezTo>
                  <a:pt x="1930625" y="1291383"/>
                  <a:pt x="1926720" y="1292812"/>
                  <a:pt x="1926530" y="1296337"/>
                </a:cubicBezTo>
                <a:cubicBezTo>
                  <a:pt x="1926339" y="1299384"/>
                  <a:pt x="1929101" y="1302242"/>
                  <a:pt x="1931102" y="1303671"/>
                </a:cubicBezTo>
                <a:cubicBezTo>
                  <a:pt x="1938436" y="1307195"/>
                  <a:pt x="1949104" y="1305480"/>
                  <a:pt x="1955867" y="1301861"/>
                </a:cubicBezTo>
                <a:cubicBezTo>
                  <a:pt x="1959296" y="1297479"/>
                  <a:pt x="1963582" y="1290907"/>
                  <a:pt x="1961963" y="1285192"/>
                </a:cubicBezTo>
                <a:close/>
                <a:moveTo>
                  <a:pt x="1914909" y="1386729"/>
                </a:moveTo>
                <a:lnTo>
                  <a:pt x="1914909" y="1386729"/>
                </a:lnTo>
                <a:lnTo>
                  <a:pt x="1914909" y="1386729"/>
                </a:lnTo>
                <a:lnTo>
                  <a:pt x="1914909" y="1386729"/>
                </a:lnTo>
                <a:lnTo>
                  <a:pt x="1914909" y="1386729"/>
                </a:lnTo>
                <a:close/>
                <a:moveTo>
                  <a:pt x="1975012" y="1327293"/>
                </a:moveTo>
                <a:cubicBezTo>
                  <a:pt x="1972059" y="1321673"/>
                  <a:pt x="1960058" y="1316529"/>
                  <a:pt x="1965106" y="1327388"/>
                </a:cubicBezTo>
                <a:cubicBezTo>
                  <a:pt x="1968535" y="1332627"/>
                  <a:pt x="1965868" y="1338246"/>
                  <a:pt x="1958534" y="1334532"/>
                </a:cubicBezTo>
                <a:cubicBezTo>
                  <a:pt x="1951009" y="1332341"/>
                  <a:pt x="1965296" y="1343295"/>
                  <a:pt x="1962725" y="1345771"/>
                </a:cubicBezTo>
                <a:cubicBezTo>
                  <a:pt x="1959581" y="1351486"/>
                  <a:pt x="1948818" y="1331484"/>
                  <a:pt x="1950437" y="1344342"/>
                </a:cubicBezTo>
                <a:cubicBezTo>
                  <a:pt x="1951009" y="1346533"/>
                  <a:pt x="1953771" y="1349772"/>
                  <a:pt x="1950152" y="1351200"/>
                </a:cubicBezTo>
                <a:cubicBezTo>
                  <a:pt x="1946437" y="1352629"/>
                  <a:pt x="1945675" y="1347676"/>
                  <a:pt x="1944246" y="1345295"/>
                </a:cubicBezTo>
                <a:cubicBezTo>
                  <a:pt x="1942151" y="1341961"/>
                  <a:pt x="1936531" y="1342818"/>
                  <a:pt x="1936150" y="1347391"/>
                </a:cubicBezTo>
                <a:cubicBezTo>
                  <a:pt x="1943675" y="1380442"/>
                  <a:pt x="1989109" y="1351962"/>
                  <a:pt x="1975012" y="1327293"/>
                </a:cubicBezTo>
                <a:close/>
                <a:moveTo>
                  <a:pt x="1994443" y="1291860"/>
                </a:moveTo>
                <a:cubicBezTo>
                  <a:pt x="1989776" y="1286812"/>
                  <a:pt x="1982251" y="1289764"/>
                  <a:pt x="1978250" y="1294527"/>
                </a:cubicBezTo>
                <a:cubicBezTo>
                  <a:pt x="1976250" y="1297479"/>
                  <a:pt x="1979870" y="1297861"/>
                  <a:pt x="1981584" y="1297479"/>
                </a:cubicBezTo>
                <a:cubicBezTo>
                  <a:pt x="1986251" y="1296337"/>
                  <a:pt x="1988347" y="1300146"/>
                  <a:pt x="1982918" y="1304814"/>
                </a:cubicBezTo>
                <a:cubicBezTo>
                  <a:pt x="1978250" y="1310148"/>
                  <a:pt x="1990919" y="1302147"/>
                  <a:pt x="1991490" y="1304814"/>
                </a:cubicBezTo>
                <a:cubicBezTo>
                  <a:pt x="1992538" y="1306909"/>
                  <a:pt x="1989395" y="1308338"/>
                  <a:pt x="1988061" y="1309005"/>
                </a:cubicBezTo>
                <a:cubicBezTo>
                  <a:pt x="1981394" y="1311862"/>
                  <a:pt x="1982537" y="1313767"/>
                  <a:pt x="1985585" y="1314053"/>
                </a:cubicBezTo>
                <a:cubicBezTo>
                  <a:pt x="1987204" y="1314243"/>
                  <a:pt x="1990347" y="1313005"/>
                  <a:pt x="1989776" y="1316244"/>
                </a:cubicBezTo>
                <a:cubicBezTo>
                  <a:pt x="1989204" y="1319482"/>
                  <a:pt x="1985775" y="1318625"/>
                  <a:pt x="1983775" y="1319196"/>
                </a:cubicBezTo>
                <a:cubicBezTo>
                  <a:pt x="1980917" y="1319958"/>
                  <a:pt x="1979203" y="1324340"/>
                  <a:pt x="1981870" y="1326054"/>
                </a:cubicBezTo>
                <a:cubicBezTo>
                  <a:pt x="1984346" y="1327483"/>
                  <a:pt x="1988442" y="1325959"/>
                  <a:pt x="1990919" y="1324721"/>
                </a:cubicBezTo>
                <a:cubicBezTo>
                  <a:pt x="2001872" y="1318816"/>
                  <a:pt x="2003492" y="1299575"/>
                  <a:pt x="1994443" y="1291860"/>
                </a:cubicBezTo>
                <a:close/>
                <a:moveTo>
                  <a:pt x="2007778" y="1345771"/>
                </a:moveTo>
                <a:cubicBezTo>
                  <a:pt x="2005683" y="1337104"/>
                  <a:pt x="1996253" y="1333770"/>
                  <a:pt x="1988537" y="1336627"/>
                </a:cubicBezTo>
                <a:cubicBezTo>
                  <a:pt x="1984918" y="1338532"/>
                  <a:pt x="1988537" y="1341771"/>
                  <a:pt x="1990633" y="1342628"/>
                </a:cubicBezTo>
                <a:cubicBezTo>
                  <a:pt x="1996348" y="1344724"/>
                  <a:pt x="1996919" y="1350724"/>
                  <a:pt x="1988442" y="1352153"/>
                </a:cubicBezTo>
                <a:cubicBezTo>
                  <a:pt x="1980536" y="1354820"/>
                  <a:pt x="1998920" y="1355106"/>
                  <a:pt x="1998062" y="1358630"/>
                </a:cubicBezTo>
                <a:cubicBezTo>
                  <a:pt x="1998348" y="1365012"/>
                  <a:pt x="1978060" y="1355582"/>
                  <a:pt x="1986537" y="1364726"/>
                </a:cubicBezTo>
                <a:cubicBezTo>
                  <a:pt x="1988252" y="1366155"/>
                  <a:pt x="1992347" y="1367107"/>
                  <a:pt x="1989966" y="1370346"/>
                </a:cubicBezTo>
                <a:cubicBezTo>
                  <a:pt x="1987490" y="1373584"/>
                  <a:pt x="1984156" y="1370060"/>
                  <a:pt x="1981584" y="1369203"/>
                </a:cubicBezTo>
                <a:cubicBezTo>
                  <a:pt x="1977965" y="1367869"/>
                  <a:pt x="1973679" y="1371489"/>
                  <a:pt x="1975583" y="1375489"/>
                </a:cubicBezTo>
                <a:cubicBezTo>
                  <a:pt x="1977298" y="1379109"/>
                  <a:pt x="1982918" y="1380347"/>
                  <a:pt x="1986442" y="1380823"/>
                </a:cubicBezTo>
                <a:cubicBezTo>
                  <a:pt x="2004254" y="1382252"/>
                  <a:pt x="2013588" y="1360249"/>
                  <a:pt x="2007778" y="1345771"/>
                </a:cubicBezTo>
                <a:close/>
                <a:moveTo>
                  <a:pt x="2010826" y="1406065"/>
                </a:moveTo>
                <a:cubicBezTo>
                  <a:pt x="2010921" y="1398635"/>
                  <a:pt x="2003968" y="1392825"/>
                  <a:pt x="1996919" y="1392920"/>
                </a:cubicBezTo>
                <a:cubicBezTo>
                  <a:pt x="1993490" y="1393396"/>
                  <a:pt x="1995872" y="1397016"/>
                  <a:pt x="1997396" y="1398254"/>
                </a:cubicBezTo>
                <a:cubicBezTo>
                  <a:pt x="2001682" y="1401683"/>
                  <a:pt x="2000729" y="1406541"/>
                  <a:pt x="1993395" y="1405112"/>
                </a:cubicBezTo>
                <a:cubicBezTo>
                  <a:pt x="1986442" y="1405112"/>
                  <a:pt x="2001206" y="1410351"/>
                  <a:pt x="1999777" y="1413113"/>
                </a:cubicBezTo>
                <a:cubicBezTo>
                  <a:pt x="1998253" y="1418161"/>
                  <a:pt x="1984156" y="1404731"/>
                  <a:pt x="1988823" y="1414446"/>
                </a:cubicBezTo>
                <a:cubicBezTo>
                  <a:pt x="1989871" y="1416066"/>
                  <a:pt x="1993014" y="1418066"/>
                  <a:pt x="1990252" y="1419876"/>
                </a:cubicBezTo>
                <a:cubicBezTo>
                  <a:pt x="1987394" y="1421686"/>
                  <a:pt x="1985585" y="1418066"/>
                  <a:pt x="1983775" y="1416447"/>
                </a:cubicBezTo>
                <a:cubicBezTo>
                  <a:pt x="1981203" y="1414351"/>
                  <a:pt x="1976726" y="1415875"/>
                  <a:pt x="1977393" y="1419495"/>
                </a:cubicBezTo>
                <a:cubicBezTo>
                  <a:pt x="1986347" y="1437973"/>
                  <a:pt x="2014064" y="1424638"/>
                  <a:pt x="2010826" y="1406065"/>
                </a:cubicBezTo>
                <a:close/>
                <a:moveTo>
                  <a:pt x="2039496" y="1315101"/>
                </a:moveTo>
                <a:cubicBezTo>
                  <a:pt x="2039210" y="1308147"/>
                  <a:pt x="2033305" y="1303290"/>
                  <a:pt x="2026828" y="1304528"/>
                </a:cubicBezTo>
                <a:cubicBezTo>
                  <a:pt x="2023875" y="1305480"/>
                  <a:pt x="2026161" y="1308719"/>
                  <a:pt x="2027590" y="1309671"/>
                </a:cubicBezTo>
                <a:cubicBezTo>
                  <a:pt x="2031495" y="1312338"/>
                  <a:pt x="2030924" y="1317291"/>
                  <a:pt x="2024542" y="1317006"/>
                </a:cubicBezTo>
                <a:cubicBezTo>
                  <a:pt x="2018541" y="1318149"/>
                  <a:pt x="2031686" y="1321006"/>
                  <a:pt x="2030543" y="1323768"/>
                </a:cubicBezTo>
                <a:cubicBezTo>
                  <a:pt x="2030066" y="1326436"/>
                  <a:pt x="2027114" y="1325102"/>
                  <a:pt x="2025780" y="1324530"/>
                </a:cubicBezTo>
                <a:cubicBezTo>
                  <a:pt x="2019684" y="1321768"/>
                  <a:pt x="2019303" y="1324245"/>
                  <a:pt x="2021208" y="1326816"/>
                </a:cubicBezTo>
                <a:cubicBezTo>
                  <a:pt x="2022256" y="1328245"/>
                  <a:pt x="2025018" y="1329674"/>
                  <a:pt x="2022827" y="1331865"/>
                </a:cubicBezTo>
                <a:cubicBezTo>
                  <a:pt x="2020541" y="1334055"/>
                  <a:pt x="2018636" y="1330722"/>
                  <a:pt x="2016922" y="1329674"/>
                </a:cubicBezTo>
                <a:cubicBezTo>
                  <a:pt x="2014541" y="1328055"/>
                  <a:pt x="2010826" y="1330245"/>
                  <a:pt x="2011588" y="1333770"/>
                </a:cubicBezTo>
                <a:cubicBezTo>
                  <a:pt x="2012255" y="1336913"/>
                  <a:pt x="2016065" y="1338723"/>
                  <a:pt x="2018541" y="1339675"/>
                </a:cubicBezTo>
                <a:cubicBezTo>
                  <a:pt x="2031686" y="1343676"/>
                  <a:pt x="2041782" y="1326912"/>
                  <a:pt x="2039496" y="1315101"/>
                </a:cubicBezTo>
                <a:close/>
                <a:moveTo>
                  <a:pt x="2048450" y="1358154"/>
                </a:moveTo>
                <a:cubicBezTo>
                  <a:pt x="2045497" y="1349772"/>
                  <a:pt x="2035877" y="1346819"/>
                  <a:pt x="2028257" y="1350438"/>
                </a:cubicBezTo>
                <a:cubicBezTo>
                  <a:pt x="2024733" y="1352534"/>
                  <a:pt x="2028733" y="1355582"/>
                  <a:pt x="2030924" y="1356154"/>
                </a:cubicBezTo>
                <a:cubicBezTo>
                  <a:pt x="2036924" y="1357868"/>
                  <a:pt x="2037877" y="1363869"/>
                  <a:pt x="2029495" y="1365774"/>
                </a:cubicBezTo>
                <a:cubicBezTo>
                  <a:pt x="2021780" y="1369012"/>
                  <a:pt x="2040354" y="1367965"/>
                  <a:pt x="2039687" y="1371584"/>
                </a:cubicBezTo>
                <a:cubicBezTo>
                  <a:pt x="2040449" y="1377966"/>
                  <a:pt x="2019398" y="1369774"/>
                  <a:pt x="2028638" y="1378442"/>
                </a:cubicBezTo>
                <a:cubicBezTo>
                  <a:pt x="2030447" y="1379775"/>
                  <a:pt x="2034734" y="1380442"/>
                  <a:pt x="2032543" y="1383871"/>
                </a:cubicBezTo>
                <a:cubicBezTo>
                  <a:pt x="2030352" y="1387300"/>
                  <a:pt x="2026733" y="1383966"/>
                  <a:pt x="2024066" y="1383300"/>
                </a:cubicBezTo>
                <a:cubicBezTo>
                  <a:pt x="2020351" y="1382252"/>
                  <a:pt x="2016255" y="1386348"/>
                  <a:pt x="2018541" y="1390062"/>
                </a:cubicBezTo>
                <a:cubicBezTo>
                  <a:pt x="2037496" y="1406350"/>
                  <a:pt x="2059308" y="1376346"/>
                  <a:pt x="2048450" y="1358154"/>
                </a:cubicBezTo>
                <a:close/>
                <a:moveTo>
                  <a:pt x="2084930" y="1329007"/>
                </a:moveTo>
                <a:cubicBezTo>
                  <a:pt x="2082835" y="1321101"/>
                  <a:pt x="2074262" y="1317672"/>
                  <a:pt x="2067119" y="1320530"/>
                </a:cubicBezTo>
                <a:cubicBezTo>
                  <a:pt x="2060356" y="1325292"/>
                  <a:pt x="2082359" y="1328721"/>
                  <a:pt x="2069024" y="1334913"/>
                </a:cubicBezTo>
                <a:cubicBezTo>
                  <a:pt x="2058070" y="1337580"/>
                  <a:pt x="2076548" y="1337866"/>
                  <a:pt x="2076263" y="1341295"/>
                </a:cubicBezTo>
                <a:cubicBezTo>
                  <a:pt x="2076358" y="1347581"/>
                  <a:pt x="2058260" y="1338437"/>
                  <a:pt x="2065880" y="1347200"/>
                </a:cubicBezTo>
                <a:cubicBezTo>
                  <a:pt x="2067404" y="1348629"/>
                  <a:pt x="2071214" y="1349486"/>
                  <a:pt x="2069024" y="1352534"/>
                </a:cubicBezTo>
                <a:cubicBezTo>
                  <a:pt x="2066833" y="1355677"/>
                  <a:pt x="2063785" y="1352248"/>
                  <a:pt x="2061499" y="1351486"/>
                </a:cubicBezTo>
                <a:cubicBezTo>
                  <a:pt x="2058260" y="1350248"/>
                  <a:pt x="2054355" y="1353867"/>
                  <a:pt x="2056165" y="1357487"/>
                </a:cubicBezTo>
                <a:cubicBezTo>
                  <a:pt x="2073024" y="1374346"/>
                  <a:pt x="2093503" y="1345962"/>
                  <a:pt x="2084930" y="1329007"/>
                </a:cubicBezTo>
                <a:close/>
                <a:moveTo>
                  <a:pt x="2079977" y="1374061"/>
                </a:moveTo>
                <a:cubicBezTo>
                  <a:pt x="2076072" y="1374251"/>
                  <a:pt x="2070071" y="1375204"/>
                  <a:pt x="2066928" y="1378156"/>
                </a:cubicBezTo>
                <a:cubicBezTo>
                  <a:pt x="2063309" y="1381585"/>
                  <a:pt x="2069024" y="1383776"/>
                  <a:pt x="2071786" y="1383871"/>
                </a:cubicBezTo>
                <a:cubicBezTo>
                  <a:pt x="2080644" y="1384062"/>
                  <a:pt x="2080644" y="1391967"/>
                  <a:pt x="2072834" y="1395206"/>
                </a:cubicBezTo>
                <a:cubicBezTo>
                  <a:pt x="2064642" y="1401016"/>
                  <a:pt x="2086264" y="1394730"/>
                  <a:pt x="2086550" y="1398825"/>
                </a:cubicBezTo>
                <a:cubicBezTo>
                  <a:pt x="2089217" y="1405969"/>
                  <a:pt x="2062070" y="1402636"/>
                  <a:pt x="2075405" y="1409875"/>
                </a:cubicBezTo>
                <a:cubicBezTo>
                  <a:pt x="2077977" y="1410827"/>
                  <a:pt x="2083121" y="1410351"/>
                  <a:pt x="2081597" y="1414828"/>
                </a:cubicBezTo>
                <a:cubicBezTo>
                  <a:pt x="2080073" y="1419304"/>
                  <a:pt x="2074739" y="1416733"/>
                  <a:pt x="2071405" y="1416637"/>
                </a:cubicBezTo>
                <a:cubicBezTo>
                  <a:pt x="2066738" y="1416447"/>
                  <a:pt x="2063118" y="1422162"/>
                  <a:pt x="2066928" y="1425781"/>
                </a:cubicBezTo>
                <a:cubicBezTo>
                  <a:pt x="2101980" y="1441688"/>
                  <a:pt x="2114077" y="1379013"/>
                  <a:pt x="2079977" y="1374061"/>
                </a:cubicBezTo>
                <a:close/>
                <a:moveTo>
                  <a:pt x="2123030" y="1341961"/>
                </a:moveTo>
                <a:cubicBezTo>
                  <a:pt x="2122364" y="1334817"/>
                  <a:pt x="2115601" y="1330245"/>
                  <a:pt x="2108934" y="1331198"/>
                </a:cubicBezTo>
                <a:cubicBezTo>
                  <a:pt x="2105885" y="1332055"/>
                  <a:pt x="2108457" y="1335389"/>
                  <a:pt x="2109981" y="1336437"/>
                </a:cubicBezTo>
                <a:cubicBezTo>
                  <a:pt x="2114268" y="1339104"/>
                  <a:pt x="2113886" y="1344152"/>
                  <a:pt x="2107219" y="1343771"/>
                </a:cubicBezTo>
                <a:cubicBezTo>
                  <a:pt x="2100837" y="1344628"/>
                  <a:pt x="2115030" y="1348057"/>
                  <a:pt x="2113886" y="1350629"/>
                </a:cubicBezTo>
                <a:cubicBezTo>
                  <a:pt x="2112934" y="1355868"/>
                  <a:pt x="2099027" y="1344724"/>
                  <a:pt x="2104266" y="1353582"/>
                </a:cubicBezTo>
                <a:cubicBezTo>
                  <a:pt x="2105409" y="1355011"/>
                  <a:pt x="2108362" y="1356534"/>
                  <a:pt x="2106171" y="1358725"/>
                </a:cubicBezTo>
                <a:cubicBezTo>
                  <a:pt x="2103885" y="1360916"/>
                  <a:pt x="2101790" y="1357487"/>
                  <a:pt x="2099980" y="1356344"/>
                </a:cubicBezTo>
                <a:cubicBezTo>
                  <a:pt x="2097408" y="1354725"/>
                  <a:pt x="2093693" y="1357011"/>
                  <a:pt x="2094646" y="1360440"/>
                </a:cubicBezTo>
                <a:cubicBezTo>
                  <a:pt x="2105695" y="1377585"/>
                  <a:pt x="2128174" y="1358249"/>
                  <a:pt x="2123030" y="1341961"/>
                </a:cubicBezTo>
                <a:close/>
                <a:moveTo>
                  <a:pt x="2141414" y="1374727"/>
                </a:moveTo>
                <a:cubicBezTo>
                  <a:pt x="2134080" y="1363774"/>
                  <a:pt x="2106743" y="1379966"/>
                  <a:pt x="2123983" y="1380728"/>
                </a:cubicBezTo>
                <a:cubicBezTo>
                  <a:pt x="2130365" y="1379585"/>
                  <a:pt x="2133794" y="1384443"/>
                  <a:pt x="2126650" y="1389967"/>
                </a:cubicBezTo>
                <a:cubicBezTo>
                  <a:pt x="2124078" y="1391967"/>
                  <a:pt x="2125221" y="1392444"/>
                  <a:pt x="2127793" y="1392063"/>
                </a:cubicBezTo>
                <a:cubicBezTo>
                  <a:pt x="2130651" y="1391587"/>
                  <a:pt x="2133318" y="1390253"/>
                  <a:pt x="2136080" y="1389777"/>
                </a:cubicBezTo>
                <a:cubicBezTo>
                  <a:pt x="2137223" y="1389586"/>
                  <a:pt x="2137985" y="1389491"/>
                  <a:pt x="2138651" y="1390634"/>
                </a:cubicBezTo>
                <a:cubicBezTo>
                  <a:pt x="2140366" y="1393396"/>
                  <a:pt x="2136080" y="1394920"/>
                  <a:pt x="2134175" y="1395492"/>
                </a:cubicBezTo>
                <a:cubicBezTo>
                  <a:pt x="2125317" y="1398445"/>
                  <a:pt x="2126936" y="1400921"/>
                  <a:pt x="2131127" y="1401588"/>
                </a:cubicBezTo>
                <a:cubicBezTo>
                  <a:pt x="2133413" y="1401969"/>
                  <a:pt x="2137604" y="1400730"/>
                  <a:pt x="2137032" y="1404731"/>
                </a:cubicBezTo>
                <a:cubicBezTo>
                  <a:pt x="2136461" y="1408732"/>
                  <a:pt x="2131698" y="1407398"/>
                  <a:pt x="2128936" y="1407874"/>
                </a:cubicBezTo>
                <a:cubicBezTo>
                  <a:pt x="2125031" y="1408636"/>
                  <a:pt x="2122935" y="1413970"/>
                  <a:pt x="2126745" y="1416256"/>
                </a:cubicBezTo>
                <a:cubicBezTo>
                  <a:pt x="2150653" y="1422829"/>
                  <a:pt x="2159130" y="1387015"/>
                  <a:pt x="2141414" y="1374727"/>
                </a:cubicBezTo>
                <a:close/>
                <a:moveTo>
                  <a:pt x="2172465" y="1345009"/>
                </a:moveTo>
                <a:cubicBezTo>
                  <a:pt x="2168560" y="1333960"/>
                  <a:pt x="2143128" y="1341009"/>
                  <a:pt x="2157035" y="1345771"/>
                </a:cubicBezTo>
                <a:cubicBezTo>
                  <a:pt x="2162464" y="1346343"/>
                  <a:pt x="2164179" y="1351391"/>
                  <a:pt x="2157225" y="1354249"/>
                </a:cubicBezTo>
                <a:cubicBezTo>
                  <a:pt x="2154749" y="1355296"/>
                  <a:pt x="2155511" y="1355963"/>
                  <a:pt x="2157701" y="1356249"/>
                </a:cubicBezTo>
                <a:cubicBezTo>
                  <a:pt x="2160083" y="1356534"/>
                  <a:pt x="2162559" y="1356154"/>
                  <a:pt x="2164845" y="1356439"/>
                </a:cubicBezTo>
                <a:cubicBezTo>
                  <a:pt x="2169608" y="1357773"/>
                  <a:pt x="2165226" y="1361392"/>
                  <a:pt x="2162083" y="1360821"/>
                </a:cubicBezTo>
                <a:cubicBezTo>
                  <a:pt x="2154272" y="1361107"/>
                  <a:pt x="2155034" y="1363678"/>
                  <a:pt x="2158273" y="1365202"/>
                </a:cubicBezTo>
                <a:cubicBezTo>
                  <a:pt x="2159988" y="1366059"/>
                  <a:pt x="2163702" y="1366059"/>
                  <a:pt x="2162369" y="1369298"/>
                </a:cubicBezTo>
                <a:cubicBezTo>
                  <a:pt x="2161035" y="1372537"/>
                  <a:pt x="2157511" y="1370250"/>
                  <a:pt x="2155130" y="1369965"/>
                </a:cubicBezTo>
                <a:cubicBezTo>
                  <a:pt x="2151796" y="1369584"/>
                  <a:pt x="2148939" y="1373679"/>
                  <a:pt x="2151510" y="1376442"/>
                </a:cubicBezTo>
                <a:cubicBezTo>
                  <a:pt x="2169798" y="1387681"/>
                  <a:pt x="2184181" y="1359011"/>
                  <a:pt x="2172465" y="1345009"/>
                </a:cubicBezTo>
                <a:close/>
                <a:moveTo>
                  <a:pt x="2194277" y="1374822"/>
                </a:moveTo>
                <a:cubicBezTo>
                  <a:pt x="2190944" y="1374822"/>
                  <a:pt x="2185610" y="1375489"/>
                  <a:pt x="2182943" y="1377870"/>
                </a:cubicBezTo>
                <a:cubicBezTo>
                  <a:pt x="2179800" y="1380633"/>
                  <a:pt x="2184562" y="1382824"/>
                  <a:pt x="2187039" y="1382919"/>
                </a:cubicBezTo>
                <a:cubicBezTo>
                  <a:pt x="2193611" y="1383395"/>
                  <a:pt x="2195897" y="1389015"/>
                  <a:pt x="2187705" y="1392539"/>
                </a:cubicBezTo>
                <a:cubicBezTo>
                  <a:pt x="2180561" y="1397206"/>
                  <a:pt x="2199230" y="1392539"/>
                  <a:pt x="2199326" y="1396158"/>
                </a:cubicBezTo>
                <a:cubicBezTo>
                  <a:pt x="2200373" y="1399207"/>
                  <a:pt x="2195801" y="1399683"/>
                  <a:pt x="2193897" y="1399778"/>
                </a:cubicBezTo>
                <a:cubicBezTo>
                  <a:pt x="2184467" y="1400540"/>
                  <a:pt x="2185610" y="1403302"/>
                  <a:pt x="2189515" y="1404921"/>
                </a:cubicBezTo>
                <a:cubicBezTo>
                  <a:pt x="2191706" y="1405779"/>
                  <a:pt x="2196087" y="1405683"/>
                  <a:pt x="2194659" y="1409398"/>
                </a:cubicBezTo>
                <a:cubicBezTo>
                  <a:pt x="2193134" y="1413113"/>
                  <a:pt x="2188848" y="1410637"/>
                  <a:pt x="2185991" y="1410541"/>
                </a:cubicBezTo>
                <a:cubicBezTo>
                  <a:pt x="2181895" y="1410255"/>
                  <a:pt x="2178752" y="1415208"/>
                  <a:pt x="2182085" y="1418257"/>
                </a:cubicBezTo>
                <a:cubicBezTo>
                  <a:pt x="2211422" y="1432449"/>
                  <a:pt x="2223234" y="1380157"/>
                  <a:pt x="2194277" y="1374822"/>
                </a:cubicBezTo>
                <a:close/>
                <a:moveTo>
                  <a:pt x="2225139" y="1344724"/>
                </a:moveTo>
                <a:cubicBezTo>
                  <a:pt x="2221233" y="1334722"/>
                  <a:pt x="2197135" y="1342342"/>
                  <a:pt x="2210565" y="1346152"/>
                </a:cubicBezTo>
                <a:cubicBezTo>
                  <a:pt x="2215709" y="1346438"/>
                  <a:pt x="2217614" y="1350915"/>
                  <a:pt x="2211232" y="1353963"/>
                </a:cubicBezTo>
                <a:cubicBezTo>
                  <a:pt x="2208946" y="1355011"/>
                  <a:pt x="2209708" y="1355677"/>
                  <a:pt x="2211804" y="1355772"/>
                </a:cubicBezTo>
                <a:cubicBezTo>
                  <a:pt x="2214089" y="1355963"/>
                  <a:pt x="2216376" y="1355391"/>
                  <a:pt x="2218566" y="1355487"/>
                </a:cubicBezTo>
                <a:cubicBezTo>
                  <a:pt x="2223138" y="1356439"/>
                  <a:pt x="2219138" y="1360059"/>
                  <a:pt x="2216185" y="1359678"/>
                </a:cubicBezTo>
                <a:cubicBezTo>
                  <a:pt x="2208851" y="1360440"/>
                  <a:pt x="2209708" y="1362630"/>
                  <a:pt x="2212851" y="1363964"/>
                </a:cubicBezTo>
                <a:cubicBezTo>
                  <a:pt x="2214566" y="1364631"/>
                  <a:pt x="2217995" y="1364536"/>
                  <a:pt x="2216947" y="1367488"/>
                </a:cubicBezTo>
                <a:cubicBezTo>
                  <a:pt x="2215804" y="1370536"/>
                  <a:pt x="2212375" y="1368631"/>
                  <a:pt x="2210184" y="1368536"/>
                </a:cubicBezTo>
                <a:cubicBezTo>
                  <a:pt x="2207041" y="1368441"/>
                  <a:pt x="2204660" y="1372251"/>
                  <a:pt x="2207136" y="1374727"/>
                </a:cubicBezTo>
                <a:cubicBezTo>
                  <a:pt x="2224567" y="1384062"/>
                  <a:pt x="2236759" y="1357392"/>
                  <a:pt x="2225139" y="1344724"/>
                </a:cubicBezTo>
                <a:close/>
                <a:moveTo>
                  <a:pt x="2247427" y="1388634"/>
                </a:moveTo>
                <a:cubicBezTo>
                  <a:pt x="2240188" y="1380823"/>
                  <a:pt x="2227805" y="1383014"/>
                  <a:pt x="2220947" y="1389967"/>
                </a:cubicBezTo>
                <a:cubicBezTo>
                  <a:pt x="2217900" y="1393968"/>
                  <a:pt x="2223996" y="1395111"/>
                  <a:pt x="2226853" y="1394825"/>
                </a:cubicBezTo>
                <a:cubicBezTo>
                  <a:pt x="2233806" y="1393777"/>
                  <a:pt x="2237711" y="1398730"/>
                  <a:pt x="2231520" y="1404255"/>
                </a:cubicBezTo>
                <a:cubicBezTo>
                  <a:pt x="2219900" y="1413684"/>
                  <a:pt x="2241998" y="1402826"/>
                  <a:pt x="2243903" y="1406922"/>
                </a:cubicBezTo>
                <a:cubicBezTo>
                  <a:pt x="2247903" y="1413208"/>
                  <a:pt x="2220471" y="1414637"/>
                  <a:pt x="2234854" y="1419400"/>
                </a:cubicBezTo>
                <a:cubicBezTo>
                  <a:pt x="2237521" y="1419876"/>
                  <a:pt x="2242569" y="1418733"/>
                  <a:pt x="2241807" y="1423209"/>
                </a:cubicBezTo>
                <a:cubicBezTo>
                  <a:pt x="2241045" y="1427877"/>
                  <a:pt x="2235426" y="1426067"/>
                  <a:pt x="2232092" y="1426543"/>
                </a:cubicBezTo>
                <a:cubicBezTo>
                  <a:pt x="2227425" y="1427210"/>
                  <a:pt x="2224853" y="1433401"/>
                  <a:pt x="2229234" y="1436163"/>
                </a:cubicBezTo>
                <a:cubicBezTo>
                  <a:pt x="2257047" y="1444926"/>
                  <a:pt x="2268382" y="1403397"/>
                  <a:pt x="2247427" y="1388634"/>
                </a:cubicBezTo>
                <a:close/>
                <a:moveTo>
                  <a:pt x="2272478" y="1348819"/>
                </a:moveTo>
                <a:cubicBezTo>
                  <a:pt x="2268572" y="1340342"/>
                  <a:pt x="2247427" y="1347771"/>
                  <a:pt x="2259333" y="1350724"/>
                </a:cubicBezTo>
                <a:cubicBezTo>
                  <a:pt x="2261524" y="1350724"/>
                  <a:pt x="2263239" y="1351677"/>
                  <a:pt x="2263619" y="1353010"/>
                </a:cubicBezTo>
                <a:cubicBezTo>
                  <a:pt x="2264001" y="1354344"/>
                  <a:pt x="2262953" y="1356058"/>
                  <a:pt x="2260286" y="1357487"/>
                </a:cubicBezTo>
                <a:cubicBezTo>
                  <a:pt x="2255904" y="1361202"/>
                  <a:pt x="2268287" y="1356820"/>
                  <a:pt x="2268763" y="1359487"/>
                </a:cubicBezTo>
                <a:cubicBezTo>
                  <a:pt x="2270287" y="1363869"/>
                  <a:pt x="2254094" y="1362059"/>
                  <a:pt x="2262191" y="1366250"/>
                </a:cubicBezTo>
                <a:cubicBezTo>
                  <a:pt x="2263810" y="1366821"/>
                  <a:pt x="2266953" y="1366441"/>
                  <a:pt x="2266096" y="1369203"/>
                </a:cubicBezTo>
                <a:cubicBezTo>
                  <a:pt x="2265239" y="1371965"/>
                  <a:pt x="2261905" y="1370441"/>
                  <a:pt x="2260095" y="1370441"/>
                </a:cubicBezTo>
                <a:cubicBezTo>
                  <a:pt x="2257428" y="1370441"/>
                  <a:pt x="2255428" y="1373965"/>
                  <a:pt x="2257714" y="1376061"/>
                </a:cubicBezTo>
                <a:cubicBezTo>
                  <a:pt x="2273430" y="1383490"/>
                  <a:pt x="2283908" y="1359487"/>
                  <a:pt x="2272478" y="1348819"/>
                </a:cubicBezTo>
                <a:close/>
                <a:moveTo>
                  <a:pt x="2291051" y="1379299"/>
                </a:moveTo>
                <a:cubicBezTo>
                  <a:pt x="2285718" y="1376632"/>
                  <a:pt x="2269811" y="1378633"/>
                  <a:pt x="2281622" y="1384919"/>
                </a:cubicBezTo>
                <a:cubicBezTo>
                  <a:pt x="2288004" y="1387205"/>
                  <a:pt x="2288765" y="1393206"/>
                  <a:pt x="2279717" y="1394349"/>
                </a:cubicBezTo>
                <a:cubicBezTo>
                  <a:pt x="2271335" y="1396730"/>
                  <a:pt x="2291051" y="1397587"/>
                  <a:pt x="2290289" y="1401112"/>
                </a:cubicBezTo>
                <a:cubicBezTo>
                  <a:pt x="2290766" y="1407398"/>
                  <a:pt x="2268954" y="1397397"/>
                  <a:pt x="2278097" y="1406731"/>
                </a:cubicBezTo>
                <a:cubicBezTo>
                  <a:pt x="2280002" y="1408160"/>
                  <a:pt x="2284384" y="1409303"/>
                  <a:pt x="2281908" y="1412351"/>
                </a:cubicBezTo>
                <a:cubicBezTo>
                  <a:pt x="2279431" y="1415494"/>
                  <a:pt x="2275811" y="1411970"/>
                  <a:pt x="2273049" y="1411017"/>
                </a:cubicBezTo>
                <a:cubicBezTo>
                  <a:pt x="2269144" y="1409589"/>
                  <a:pt x="2264667" y="1413494"/>
                  <a:pt x="2267144" y="1417304"/>
                </a:cubicBezTo>
                <a:cubicBezTo>
                  <a:pt x="2291718" y="1439021"/>
                  <a:pt x="2318960" y="1392444"/>
                  <a:pt x="2291051" y="1379299"/>
                </a:cubicBezTo>
                <a:close/>
                <a:moveTo>
                  <a:pt x="2323818" y="1344152"/>
                </a:moveTo>
                <a:cubicBezTo>
                  <a:pt x="2319055" y="1332341"/>
                  <a:pt x="2289147" y="1340342"/>
                  <a:pt x="2305720" y="1345200"/>
                </a:cubicBezTo>
                <a:cubicBezTo>
                  <a:pt x="2311626" y="1345676"/>
                  <a:pt x="2313911" y="1350248"/>
                  <a:pt x="2308006" y="1353487"/>
                </a:cubicBezTo>
                <a:cubicBezTo>
                  <a:pt x="2305815" y="1354439"/>
                  <a:pt x="2302291" y="1355963"/>
                  <a:pt x="2306958" y="1356439"/>
                </a:cubicBezTo>
                <a:cubicBezTo>
                  <a:pt x="2309721" y="1356725"/>
                  <a:pt x="2312578" y="1356154"/>
                  <a:pt x="2315340" y="1356439"/>
                </a:cubicBezTo>
                <a:cubicBezTo>
                  <a:pt x="2320865" y="1357678"/>
                  <a:pt x="2316102" y="1361773"/>
                  <a:pt x="2312292" y="1361202"/>
                </a:cubicBezTo>
                <a:cubicBezTo>
                  <a:pt x="2303148" y="1361773"/>
                  <a:pt x="2304291" y="1364345"/>
                  <a:pt x="2308006" y="1365964"/>
                </a:cubicBezTo>
                <a:cubicBezTo>
                  <a:pt x="2310101" y="1366821"/>
                  <a:pt x="2314293" y="1366821"/>
                  <a:pt x="2312864" y="1370250"/>
                </a:cubicBezTo>
                <a:cubicBezTo>
                  <a:pt x="2311340" y="1373775"/>
                  <a:pt x="2307244" y="1371393"/>
                  <a:pt x="2304482" y="1371108"/>
                </a:cubicBezTo>
                <a:cubicBezTo>
                  <a:pt x="2300672" y="1370822"/>
                  <a:pt x="2297529" y="1375204"/>
                  <a:pt x="2300576" y="1378156"/>
                </a:cubicBezTo>
                <a:cubicBezTo>
                  <a:pt x="2320674" y="1389777"/>
                  <a:pt x="2338296" y="1359773"/>
                  <a:pt x="2323818" y="1344152"/>
                </a:cubicBezTo>
                <a:close/>
                <a:moveTo>
                  <a:pt x="2334295" y="1380823"/>
                </a:moveTo>
                <a:cubicBezTo>
                  <a:pt x="2330771" y="1381109"/>
                  <a:pt x="2325246" y="1382347"/>
                  <a:pt x="2322675" y="1384919"/>
                </a:cubicBezTo>
                <a:cubicBezTo>
                  <a:pt x="2319626" y="1387967"/>
                  <a:pt x="2324960" y="1389491"/>
                  <a:pt x="2327437" y="1389491"/>
                </a:cubicBezTo>
                <a:cubicBezTo>
                  <a:pt x="2334295" y="1389300"/>
                  <a:pt x="2337248" y="1394634"/>
                  <a:pt x="2329151" y="1398921"/>
                </a:cubicBezTo>
                <a:cubicBezTo>
                  <a:pt x="2322198" y="1404159"/>
                  <a:pt x="2341058" y="1397873"/>
                  <a:pt x="2341629" y="1401302"/>
                </a:cubicBezTo>
                <a:cubicBezTo>
                  <a:pt x="2344296" y="1407112"/>
                  <a:pt x="2320198" y="1405588"/>
                  <a:pt x="2332390" y="1410922"/>
                </a:cubicBezTo>
                <a:cubicBezTo>
                  <a:pt x="2334676" y="1411589"/>
                  <a:pt x="2339248" y="1411017"/>
                  <a:pt x="2338105" y="1414828"/>
                </a:cubicBezTo>
                <a:cubicBezTo>
                  <a:pt x="2336962" y="1418637"/>
                  <a:pt x="2332200" y="1416637"/>
                  <a:pt x="2329342" y="1416733"/>
                </a:cubicBezTo>
                <a:cubicBezTo>
                  <a:pt x="2325056" y="1416828"/>
                  <a:pt x="2322389" y="1422066"/>
                  <a:pt x="2326199" y="1424733"/>
                </a:cubicBezTo>
                <a:cubicBezTo>
                  <a:pt x="2357250" y="1436068"/>
                  <a:pt x="2365251" y="1383109"/>
                  <a:pt x="2334295" y="1380823"/>
                </a:cubicBezTo>
                <a:close/>
                <a:moveTo>
                  <a:pt x="2376014" y="1347009"/>
                </a:moveTo>
                <a:cubicBezTo>
                  <a:pt x="2373633" y="1339961"/>
                  <a:pt x="2364680" y="1337199"/>
                  <a:pt x="2358108" y="1339390"/>
                </a:cubicBezTo>
                <a:cubicBezTo>
                  <a:pt x="2354964" y="1340913"/>
                  <a:pt x="2358584" y="1343485"/>
                  <a:pt x="2360489" y="1344152"/>
                </a:cubicBezTo>
                <a:cubicBezTo>
                  <a:pt x="2365823" y="1345866"/>
                  <a:pt x="2366489" y="1350724"/>
                  <a:pt x="2359060" y="1351772"/>
                </a:cubicBezTo>
                <a:cubicBezTo>
                  <a:pt x="2352583" y="1353963"/>
                  <a:pt x="2368204" y="1354058"/>
                  <a:pt x="2367823" y="1357011"/>
                </a:cubicBezTo>
                <a:cubicBezTo>
                  <a:pt x="2368109" y="1362154"/>
                  <a:pt x="2350297" y="1354344"/>
                  <a:pt x="2358012" y="1361773"/>
                </a:cubicBezTo>
                <a:cubicBezTo>
                  <a:pt x="2359536" y="1362916"/>
                  <a:pt x="2363156" y="1363774"/>
                  <a:pt x="2361251" y="1366250"/>
                </a:cubicBezTo>
                <a:cubicBezTo>
                  <a:pt x="2359251" y="1368822"/>
                  <a:pt x="2356298" y="1366059"/>
                  <a:pt x="2354012" y="1365297"/>
                </a:cubicBezTo>
                <a:cubicBezTo>
                  <a:pt x="2350868" y="1364250"/>
                  <a:pt x="2347344" y="1367298"/>
                  <a:pt x="2349249" y="1370346"/>
                </a:cubicBezTo>
                <a:cubicBezTo>
                  <a:pt x="2363537" y="1383966"/>
                  <a:pt x="2384873" y="1363202"/>
                  <a:pt x="2376014" y="1347009"/>
                </a:cubicBezTo>
                <a:close/>
                <a:moveTo>
                  <a:pt x="2376014" y="1437878"/>
                </a:moveTo>
                <a:cubicBezTo>
                  <a:pt x="2373633" y="1430829"/>
                  <a:pt x="2364489" y="1428067"/>
                  <a:pt x="2357822" y="1430449"/>
                </a:cubicBezTo>
                <a:cubicBezTo>
                  <a:pt x="2354583" y="1431972"/>
                  <a:pt x="2358298" y="1434544"/>
                  <a:pt x="2360203" y="1435211"/>
                </a:cubicBezTo>
                <a:cubicBezTo>
                  <a:pt x="2365537" y="1436925"/>
                  <a:pt x="2366299" y="1441783"/>
                  <a:pt x="2358774" y="1442831"/>
                </a:cubicBezTo>
                <a:cubicBezTo>
                  <a:pt x="2352202" y="1445117"/>
                  <a:pt x="2368014" y="1445022"/>
                  <a:pt x="2367633" y="1448070"/>
                </a:cubicBezTo>
                <a:cubicBezTo>
                  <a:pt x="2367823" y="1450641"/>
                  <a:pt x="2364013" y="1450070"/>
                  <a:pt x="2362298" y="1449784"/>
                </a:cubicBezTo>
                <a:cubicBezTo>
                  <a:pt x="2354393" y="1448451"/>
                  <a:pt x="2354774" y="1450832"/>
                  <a:pt x="2357631" y="1452928"/>
                </a:cubicBezTo>
                <a:cubicBezTo>
                  <a:pt x="2359251" y="1454070"/>
                  <a:pt x="2362870" y="1454833"/>
                  <a:pt x="2360870" y="1457404"/>
                </a:cubicBezTo>
                <a:cubicBezTo>
                  <a:pt x="2358869" y="1459976"/>
                  <a:pt x="2355822" y="1457214"/>
                  <a:pt x="2353535" y="1456452"/>
                </a:cubicBezTo>
                <a:cubicBezTo>
                  <a:pt x="2350297" y="1455404"/>
                  <a:pt x="2346773" y="1458452"/>
                  <a:pt x="2348678" y="1461500"/>
                </a:cubicBezTo>
                <a:cubicBezTo>
                  <a:pt x="2363251" y="1474835"/>
                  <a:pt x="2384968" y="1454166"/>
                  <a:pt x="2376014" y="1437878"/>
                </a:cubicBezTo>
                <a:close/>
                <a:moveTo>
                  <a:pt x="2391540" y="1377299"/>
                </a:moveTo>
                <a:cubicBezTo>
                  <a:pt x="2387921" y="1377680"/>
                  <a:pt x="2382396" y="1378823"/>
                  <a:pt x="2379825" y="1381490"/>
                </a:cubicBezTo>
                <a:cubicBezTo>
                  <a:pt x="2376776" y="1384633"/>
                  <a:pt x="2382206" y="1386062"/>
                  <a:pt x="2384682" y="1385967"/>
                </a:cubicBezTo>
                <a:cubicBezTo>
                  <a:pt x="2391635" y="1385681"/>
                  <a:pt x="2394684" y="1391015"/>
                  <a:pt x="2386492" y="1395301"/>
                </a:cubicBezTo>
                <a:cubicBezTo>
                  <a:pt x="2379539" y="1400635"/>
                  <a:pt x="2398493" y="1394063"/>
                  <a:pt x="2399065" y="1397587"/>
                </a:cubicBezTo>
                <a:cubicBezTo>
                  <a:pt x="2400494" y="1400540"/>
                  <a:pt x="2395826" y="1401397"/>
                  <a:pt x="2393731" y="1401778"/>
                </a:cubicBezTo>
                <a:cubicBezTo>
                  <a:pt x="2384015" y="1403493"/>
                  <a:pt x="2385539" y="1406160"/>
                  <a:pt x="2389730" y="1407303"/>
                </a:cubicBezTo>
                <a:cubicBezTo>
                  <a:pt x="2392112" y="1407970"/>
                  <a:pt x="2396589" y="1407303"/>
                  <a:pt x="2395541" y="1411113"/>
                </a:cubicBezTo>
                <a:cubicBezTo>
                  <a:pt x="2394398" y="1414923"/>
                  <a:pt x="2389635" y="1413018"/>
                  <a:pt x="2386683" y="1413113"/>
                </a:cubicBezTo>
                <a:cubicBezTo>
                  <a:pt x="2382396" y="1413304"/>
                  <a:pt x="2379729" y="1418542"/>
                  <a:pt x="2383539" y="1421114"/>
                </a:cubicBezTo>
                <a:cubicBezTo>
                  <a:pt x="2415067" y="1432068"/>
                  <a:pt x="2422782" y="1379204"/>
                  <a:pt x="2391540" y="1377299"/>
                </a:cubicBezTo>
                <a:close/>
                <a:moveTo>
                  <a:pt x="2429259" y="1348819"/>
                </a:moveTo>
                <a:cubicBezTo>
                  <a:pt x="2424497" y="1343104"/>
                  <a:pt x="2414972" y="1343485"/>
                  <a:pt x="2409447" y="1347962"/>
                </a:cubicBezTo>
                <a:cubicBezTo>
                  <a:pt x="2406971" y="1350438"/>
                  <a:pt x="2411352" y="1351677"/>
                  <a:pt x="2413448" y="1351582"/>
                </a:cubicBezTo>
                <a:cubicBezTo>
                  <a:pt x="2419068" y="1351391"/>
                  <a:pt x="2421544" y="1355677"/>
                  <a:pt x="2414876" y="1359106"/>
                </a:cubicBezTo>
                <a:cubicBezTo>
                  <a:pt x="2410114" y="1362535"/>
                  <a:pt x="2421354" y="1359963"/>
                  <a:pt x="2422973" y="1360059"/>
                </a:cubicBezTo>
                <a:cubicBezTo>
                  <a:pt x="2428021" y="1360630"/>
                  <a:pt x="2424021" y="1364536"/>
                  <a:pt x="2420782" y="1364345"/>
                </a:cubicBezTo>
                <a:cubicBezTo>
                  <a:pt x="2412876" y="1365774"/>
                  <a:pt x="2414114" y="1367869"/>
                  <a:pt x="2417543" y="1368822"/>
                </a:cubicBezTo>
                <a:cubicBezTo>
                  <a:pt x="2419448" y="1369393"/>
                  <a:pt x="2423163" y="1368822"/>
                  <a:pt x="2422211" y="1371870"/>
                </a:cubicBezTo>
                <a:cubicBezTo>
                  <a:pt x="2421258" y="1374918"/>
                  <a:pt x="2417448" y="1373394"/>
                  <a:pt x="2415067" y="1373489"/>
                </a:cubicBezTo>
                <a:cubicBezTo>
                  <a:pt x="2411733" y="1373679"/>
                  <a:pt x="2409447" y="1377680"/>
                  <a:pt x="2412400" y="1379871"/>
                </a:cubicBezTo>
                <a:cubicBezTo>
                  <a:pt x="2430879" y="1387586"/>
                  <a:pt x="2443642" y="1360916"/>
                  <a:pt x="2429259" y="1348819"/>
                </a:cubicBezTo>
                <a:close/>
                <a:moveTo>
                  <a:pt x="2435831" y="1387681"/>
                </a:moveTo>
                <a:cubicBezTo>
                  <a:pt x="2431736" y="1388824"/>
                  <a:pt x="2425544" y="1391205"/>
                  <a:pt x="2423068" y="1394730"/>
                </a:cubicBezTo>
                <a:cubicBezTo>
                  <a:pt x="2420210" y="1398921"/>
                  <a:pt x="2426783" y="1399492"/>
                  <a:pt x="2429640" y="1398921"/>
                </a:cubicBezTo>
                <a:cubicBezTo>
                  <a:pt x="2438975" y="1396920"/>
                  <a:pt x="2440975" y="1404350"/>
                  <a:pt x="2433641" y="1409303"/>
                </a:cubicBezTo>
                <a:cubicBezTo>
                  <a:pt x="2426688" y="1416733"/>
                  <a:pt x="2447357" y="1405588"/>
                  <a:pt x="2448690" y="1409493"/>
                </a:cubicBezTo>
                <a:cubicBezTo>
                  <a:pt x="2453262" y="1415304"/>
                  <a:pt x="2424592" y="1418828"/>
                  <a:pt x="2439927" y="1422447"/>
                </a:cubicBezTo>
                <a:cubicBezTo>
                  <a:pt x="2442785" y="1422733"/>
                  <a:pt x="2447928" y="1421209"/>
                  <a:pt x="2447357" y="1425686"/>
                </a:cubicBezTo>
                <a:cubicBezTo>
                  <a:pt x="2446785" y="1430258"/>
                  <a:pt x="2440880" y="1428925"/>
                  <a:pt x="2437546" y="1429687"/>
                </a:cubicBezTo>
                <a:cubicBezTo>
                  <a:pt x="2432593" y="1430734"/>
                  <a:pt x="2430593" y="1437211"/>
                  <a:pt x="2435546" y="1439497"/>
                </a:cubicBezTo>
                <a:cubicBezTo>
                  <a:pt x="2474598" y="1445784"/>
                  <a:pt x="2472408" y="1384062"/>
                  <a:pt x="2435831" y="1387681"/>
                </a:cubicBezTo>
                <a:close/>
                <a:moveTo>
                  <a:pt x="2474408" y="1341675"/>
                </a:moveTo>
                <a:cubicBezTo>
                  <a:pt x="2469455" y="1334437"/>
                  <a:pt x="2458215" y="1333865"/>
                  <a:pt x="2451167" y="1338342"/>
                </a:cubicBezTo>
                <a:cubicBezTo>
                  <a:pt x="2444785" y="1344628"/>
                  <a:pt x="2471169" y="1341675"/>
                  <a:pt x="2457929" y="1351105"/>
                </a:cubicBezTo>
                <a:cubicBezTo>
                  <a:pt x="2446595" y="1356534"/>
                  <a:pt x="2467074" y="1351772"/>
                  <a:pt x="2468026" y="1355296"/>
                </a:cubicBezTo>
                <a:cubicBezTo>
                  <a:pt x="2468978" y="1358154"/>
                  <a:pt x="2464692" y="1358535"/>
                  <a:pt x="2462501" y="1358725"/>
                </a:cubicBezTo>
                <a:cubicBezTo>
                  <a:pt x="2453072" y="1359392"/>
                  <a:pt x="2454215" y="1362059"/>
                  <a:pt x="2458120" y="1363583"/>
                </a:cubicBezTo>
                <a:cubicBezTo>
                  <a:pt x="2460311" y="1364440"/>
                  <a:pt x="2464692" y="1364250"/>
                  <a:pt x="2463263" y="1367679"/>
                </a:cubicBezTo>
                <a:cubicBezTo>
                  <a:pt x="2461740" y="1371108"/>
                  <a:pt x="2457453" y="1368917"/>
                  <a:pt x="2454596" y="1368726"/>
                </a:cubicBezTo>
                <a:cubicBezTo>
                  <a:pt x="2450595" y="1368536"/>
                  <a:pt x="2447547" y="1372917"/>
                  <a:pt x="2450595" y="1375775"/>
                </a:cubicBezTo>
                <a:cubicBezTo>
                  <a:pt x="2470884" y="1386729"/>
                  <a:pt x="2489838" y="1357678"/>
                  <a:pt x="2474408" y="1341675"/>
                </a:cubicBezTo>
                <a:close/>
                <a:moveTo>
                  <a:pt x="2507459" y="1376061"/>
                </a:moveTo>
                <a:cubicBezTo>
                  <a:pt x="2499744" y="1371012"/>
                  <a:pt x="2488409" y="1374537"/>
                  <a:pt x="2483457" y="1381776"/>
                </a:cubicBezTo>
                <a:cubicBezTo>
                  <a:pt x="2481456" y="1385586"/>
                  <a:pt x="2487171" y="1385395"/>
                  <a:pt x="2489552" y="1384633"/>
                </a:cubicBezTo>
                <a:cubicBezTo>
                  <a:pt x="2496220" y="1382442"/>
                  <a:pt x="2500792" y="1386633"/>
                  <a:pt x="2494125" y="1393015"/>
                </a:cubicBezTo>
                <a:cubicBezTo>
                  <a:pt x="2488981" y="1399968"/>
                  <a:pt x="2505459" y="1388538"/>
                  <a:pt x="2507078" y="1391682"/>
                </a:cubicBezTo>
                <a:cubicBezTo>
                  <a:pt x="2509365" y="1394063"/>
                  <a:pt x="2505078" y="1396158"/>
                  <a:pt x="2503173" y="1397111"/>
                </a:cubicBezTo>
                <a:cubicBezTo>
                  <a:pt x="2494315" y="1401397"/>
                  <a:pt x="2496506" y="1403493"/>
                  <a:pt x="2500983" y="1403493"/>
                </a:cubicBezTo>
                <a:cubicBezTo>
                  <a:pt x="2503459" y="1403493"/>
                  <a:pt x="2507650" y="1401683"/>
                  <a:pt x="2507745" y="1405493"/>
                </a:cubicBezTo>
                <a:cubicBezTo>
                  <a:pt x="2507745" y="1409398"/>
                  <a:pt x="2502602" y="1408922"/>
                  <a:pt x="2499840" y="1409875"/>
                </a:cubicBezTo>
                <a:cubicBezTo>
                  <a:pt x="2495839" y="1411208"/>
                  <a:pt x="2494696" y="1416637"/>
                  <a:pt x="2498982" y="1418257"/>
                </a:cubicBezTo>
                <a:cubicBezTo>
                  <a:pt x="2523938" y="1421019"/>
                  <a:pt x="2529081" y="1385205"/>
                  <a:pt x="2507459" y="1376061"/>
                </a:cubicBezTo>
                <a:close/>
                <a:moveTo>
                  <a:pt x="2547179" y="1344533"/>
                </a:moveTo>
                <a:cubicBezTo>
                  <a:pt x="2544512" y="1336818"/>
                  <a:pt x="2534225" y="1333865"/>
                  <a:pt x="2526891" y="1336246"/>
                </a:cubicBezTo>
                <a:cubicBezTo>
                  <a:pt x="2523271" y="1337866"/>
                  <a:pt x="2527367" y="1340628"/>
                  <a:pt x="2529558" y="1341390"/>
                </a:cubicBezTo>
                <a:cubicBezTo>
                  <a:pt x="2535558" y="1343295"/>
                  <a:pt x="2536320" y="1348533"/>
                  <a:pt x="2527938" y="1349486"/>
                </a:cubicBezTo>
                <a:cubicBezTo>
                  <a:pt x="2520223" y="1351677"/>
                  <a:pt x="2538416" y="1352153"/>
                  <a:pt x="2537749" y="1355201"/>
                </a:cubicBezTo>
                <a:cubicBezTo>
                  <a:pt x="2537940" y="1357963"/>
                  <a:pt x="2533653" y="1357296"/>
                  <a:pt x="2531843" y="1356916"/>
                </a:cubicBezTo>
                <a:cubicBezTo>
                  <a:pt x="2523081" y="1355391"/>
                  <a:pt x="2523461" y="1357963"/>
                  <a:pt x="2526605" y="1360249"/>
                </a:cubicBezTo>
                <a:cubicBezTo>
                  <a:pt x="2528319" y="1361487"/>
                  <a:pt x="2532415" y="1362345"/>
                  <a:pt x="2530129" y="1365107"/>
                </a:cubicBezTo>
                <a:cubicBezTo>
                  <a:pt x="2527843" y="1367869"/>
                  <a:pt x="2524509" y="1364821"/>
                  <a:pt x="2522033" y="1364059"/>
                </a:cubicBezTo>
                <a:cubicBezTo>
                  <a:pt x="2518509" y="1362916"/>
                  <a:pt x="2514508" y="1366155"/>
                  <a:pt x="2516603" y="1369488"/>
                </a:cubicBezTo>
                <a:cubicBezTo>
                  <a:pt x="2532034" y="1383776"/>
                  <a:pt x="2556799" y="1362630"/>
                  <a:pt x="2547179" y="1344533"/>
                </a:cubicBezTo>
                <a:close/>
                <a:moveTo>
                  <a:pt x="2599661" y="1338437"/>
                </a:moveTo>
                <a:cubicBezTo>
                  <a:pt x="2594804" y="1329007"/>
                  <a:pt x="2567372" y="1337770"/>
                  <a:pt x="2583088" y="1340723"/>
                </a:cubicBezTo>
                <a:cubicBezTo>
                  <a:pt x="2588993" y="1340628"/>
                  <a:pt x="2591375" y="1344914"/>
                  <a:pt x="2584421" y="1348248"/>
                </a:cubicBezTo>
                <a:cubicBezTo>
                  <a:pt x="2581850" y="1349391"/>
                  <a:pt x="2582802" y="1349962"/>
                  <a:pt x="2585184" y="1350058"/>
                </a:cubicBezTo>
                <a:cubicBezTo>
                  <a:pt x="2588232" y="1350534"/>
                  <a:pt x="2592708" y="1347962"/>
                  <a:pt x="2594994" y="1350438"/>
                </a:cubicBezTo>
                <a:cubicBezTo>
                  <a:pt x="2596137" y="1352820"/>
                  <a:pt x="2592137" y="1353391"/>
                  <a:pt x="2590422" y="1353582"/>
                </a:cubicBezTo>
                <a:cubicBezTo>
                  <a:pt x="2582231" y="1354725"/>
                  <a:pt x="2583469" y="1356916"/>
                  <a:pt x="2586993" y="1357868"/>
                </a:cubicBezTo>
                <a:cubicBezTo>
                  <a:pt x="2588898" y="1358440"/>
                  <a:pt x="2592803" y="1358058"/>
                  <a:pt x="2591756" y="1361011"/>
                </a:cubicBezTo>
                <a:cubicBezTo>
                  <a:pt x="2590708" y="1364059"/>
                  <a:pt x="2586803" y="1362345"/>
                  <a:pt x="2584326" y="1362440"/>
                </a:cubicBezTo>
                <a:cubicBezTo>
                  <a:pt x="2580802" y="1362535"/>
                  <a:pt x="2578421" y="1366441"/>
                  <a:pt x="2581374" y="1368631"/>
                </a:cubicBezTo>
                <a:cubicBezTo>
                  <a:pt x="2599471" y="1376632"/>
                  <a:pt x="2614425" y="1351200"/>
                  <a:pt x="2599661" y="1338437"/>
                </a:cubicBezTo>
                <a:close/>
                <a:moveTo>
                  <a:pt x="2782637" y="1349581"/>
                </a:moveTo>
                <a:cubicBezTo>
                  <a:pt x="2780827" y="1342152"/>
                  <a:pt x="2770921" y="1338532"/>
                  <a:pt x="2763873" y="1339961"/>
                </a:cubicBezTo>
                <a:cubicBezTo>
                  <a:pt x="2760158" y="1341009"/>
                  <a:pt x="2763873" y="1343962"/>
                  <a:pt x="2765873" y="1344819"/>
                </a:cubicBezTo>
                <a:cubicBezTo>
                  <a:pt x="2771493" y="1347200"/>
                  <a:pt x="2771683" y="1351867"/>
                  <a:pt x="2763396" y="1351962"/>
                </a:cubicBezTo>
                <a:cubicBezTo>
                  <a:pt x="2755776" y="1353105"/>
                  <a:pt x="2773207" y="1355391"/>
                  <a:pt x="2772350" y="1358154"/>
                </a:cubicBezTo>
                <a:cubicBezTo>
                  <a:pt x="2772254" y="1360630"/>
                  <a:pt x="2768254" y="1359583"/>
                  <a:pt x="2766444" y="1359106"/>
                </a:cubicBezTo>
                <a:cubicBezTo>
                  <a:pt x="2758158" y="1356820"/>
                  <a:pt x="2758253" y="1359201"/>
                  <a:pt x="2761110" y="1361487"/>
                </a:cubicBezTo>
                <a:cubicBezTo>
                  <a:pt x="2762634" y="1362821"/>
                  <a:pt x="2766444" y="1363964"/>
                  <a:pt x="2764063" y="1366250"/>
                </a:cubicBezTo>
                <a:cubicBezTo>
                  <a:pt x="2761586" y="1368441"/>
                  <a:pt x="2758729" y="1365393"/>
                  <a:pt x="2756348" y="1364440"/>
                </a:cubicBezTo>
                <a:cubicBezTo>
                  <a:pt x="2753014" y="1363107"/>
                  <a:pt x="2748918" y="1365583"/>
                  <a:pt x="2750633" y="1368726"/>
                </a:cubicBezTo>
                <a:cubicBezTo>
                  <a:pt x="2763301" y="1382633"/>
                  <a:pt x="2789781" y="1367774"/>
                  <a:pt x="2782637" y="1349581"/>
                </a:cubicBezTo>
                <a:close/>
                <a:moveTo>
                  <a:pt x="3339373" y="1800114"/>
                </a:moveTo>
                <a:cubicBezTo>
                  <a:pt x="3337849" y="1801066"/>
                  <a:pt x="3335468" y="1800018"/>
                  <a:pt x="3332610" y="1795732"/>
                </a:cubicBezTo>
                <a:cubicBezTo>
                  <a:pt x="3326324" y="1788970"/>
                  <a:pt x="3336325" y="1808877"/>
                  <a:pt x="3333277" y="1810401"/>
                </a:cubicBezTo>
                <a:cubicBezTo>
                  <a:pt x="3328800" y="1813068"/>
                  <a:pt x="3326705" y="1796208"/>
                  <a:pt x="3324228" y="1797447"/>
                </a:cubicBezTo>
                <a:cubicBezTo>
                  <a:pt x="3320513" y="1798018"/>
                  <a:pt x="3325467" y="1809543"/>
                  <a:pt x="3320418" y="1808496"/>
                </a:cubicBezTo>
                <a:cubicBezTo>
                  <a:pt x="3316703" y="1807829"/>
                  <a:pt x="3317561" y="1802304"/>
                  <a:pt x="3316799" y="1799161"/>
                </a:cubicBezTo>
                <a:cubicBezTo>
                  <a:pt x="3303654" y="1780397"/>
                  <a:pt x="3305654" y="1824498"/>
                  <a:pt x="3330038" y="1825450"/>
                </a:cubicBezTo>
                <a:cubicBezTo>
                  <a:pt x="3349374" y="1826308"/>
                  <a:pt x="3357375" y="1798399"/>
                  <a:pt x="3343374" y="1785636"/>
                </a:cubicBezTo>
                <a:cubicBezTo>
                  <a:pt x="3336325" y="1781826"/>
                  <a:pt x="3343659" y="1799352"/>
                  <a:pt x="3339373" y="1800114"/>
                </a:cubicBezTo>
                <a:close/>
                <a:moveTo>
                  <a:pt x="3306321" y="1727819"/>
                </a:moveTo>
                <a:cubicBezTo>
                  <a:pt x="3298320" y="1724866"/>
                  <a:pt x="3314894" y="1738201"/>
                  <a:pt x="3312512" y="1740963"/>
                </a:cubicBezTo>
                <a:cubicBezTo>
                  <a:pt x="3311274" y="1744107"/>
                  <a:pt x="3307845" y="1740106"/>
                  <a:pt x="3306321" y="1738487"/>
                </a:cubicBezTo>
                <a:cubicBezTo>
                  <a:pt x="3298987" y="1730581"/>
                  <a:pt x="3298130" y="1733629"/>
                  <a:pt x="3299940" y="1738201"/>
                </a:cubicBezTo>
                <a:cubicBezTo>
                  <a:pt x="3300987" y="1740678"/>
                  <a:pt x="3304035" y="1744583"/>
                  <a:pt x="3300701" y="1745821"/>
                </a:cubicBezTo>
                <a:cubicBezTo>
                  <a:pt x="3296987" y="1746964"/>
                  <a:pt x="3295749" y="1741059"/>
                  <a:pt x="3293939" y="1738963"/>
                </a:cubicBezTo>
                <a:cubicBezTo>
                  <a:pt x="3275651" y="1727629"/>
                  <a:pt x="3293558" y="1768395"/>
                  <a:pt x="3315465" y="1756680"/>
                </a:cubicBezTo>
                <a:cubicBezTo>
                  <a:pt x="3348041" y="1732010"/>
                  <a:pt x="3299368" y="1696767"/>
                  <a:pt x="3311751" y="1720199"/>
                </a:cubicBezTo>
                <a:cubicBezTo>
                  <a:pt x="3316418" y="1726676"/>
                  <a:pt x="3314608" y="1732772"/>
                  <a:pt x="3306321" y="1727819"/>
                </a:cubicBezTo>
                <a:close/>
                <a:moveTo>
                  <a:pt x="3266221" y="1674003"/>
                </a:moveTo>
                <a:cubicBezTo>
                  <a:pt x="3251838" y="1667145"/>
                  <a:pt x="3274032" y="1684004"/>
                  <a:pt x="3271841" y="1687909"/>
                </a:cubicBezTo>
                <a:cubicBezTo>
                  <a:pt x="3270317" y="1691338"/>
                  <a:pt x="3266411" y="1687052"/>
                  <a:pt x="3264316" y="1685147"/>
                </a:cubicBezTo>
                <a:cubicBezTo>
                  <a:pt x="3255362" y="1676098"/>
                  <a:pt x="3254410" y="1679718"/>
                  <a:pt x="3256601" y="1684861"/>
                </a:cubicBezTo>
                <a:cubicBezTo>
                  <a:pt x="3257839" y="1687719"/>
                  <a:pt x="3261840" y="1692005"/>
                  <a:pt x="3257744" y="1693338"/>
                </a:cubicBezTo>
                <a:cubicBezTo>
                  <a:pt x="3253743" y="1694767"/>
                  <a:pt x="3251743" y="1688671"/>
                  <a:pt x="3249457" y="1685718"/>
                </a:cubicBezTo>
                <a:cubicBezTo>
                  <a:pt x="3227835" y="1673241"/>
                  <a:pt x="3248885" y="1718294"/>
                  <a:pt x="3275365" y="1705340"/>
                </a:cubicBezTo>
                <a:cubicBezTo>
                  <a:pt x="3314703" y="1677432"/>
                  <a:pt x="3253838" y="1637427"/>
                  <a:pt x="3270221" y="1664192"/>
                </a:cubicBezTo>
                <a:cubicBezTo>
                  <a:pt x="3275651" y="1671145"/>
                  <a:pt x="3274412" y="1677622"/>
                  <a:pt x="3266221" y="1674003"/>
                </a:cubicBezTo>
                <a:close/>
                <a:moveTo>
                  <a:pt x="3284414" y="1898221"/>
                </a:moveTo>
                <a:cubicBezTo>
                  <a:pt x="3285747" y="1890411"/>
                  <a:pt x="3283461" y="1890696"/>
                  <a:pt x="3281651" y="1893554"/>
                </a:cubicBezTo>
                <a:cubicBezTo>
                  <a:pt x="3280604" y="1895078"/>
                  <a:pt x="3279842" y="1898602"/>
                  <a:pt x="3277556" y="1896602"/>
                </a:cubicBezTo>
                <a:cubicBezTo>
                  <a:pt x="3275175" y="1894602"/>
                  <a:pt x="3277746" y="1891744"/>
                  <a:pt x="3278318" y="1889458"/>
                </a:cubicBezTo>
                <a:cubicBezTo>
                  <a:pt x="3279175" y="1886315"/>
                  <a:pt x="3276508" y="1882791"/>
                  <a:pt x="3273746" y="1884696"/>
                </a:cubicBezTo>
                <a:cubicBezTo>
                  <a:pt x="3269078" y="1889077"/>
                  <a:pt x="3269078" y="1897936"/>
                  <a:pt x="3271841" y="1903365"/>
                </a:cubicBezTo>
                <a:cubicBezTo>
                  <a:pt x="3279842" y="1921272"/>
                  <a:pt x="3307559" y="1914414"/>
                  <a:pt x="3301844" y="1894030"/>
                </a:cubicBezTo>
                <a:cubicBezTo>
                  <a:pt x="3300416" y="1890601"/>
                  <a:pt x="3298130" y="1894411"/>
                  <a:pt x="3297558" y="1896412"/>
                </a:cubicBezTo>
                <a:cubicBezTo>
                  <a:pt x="3295749" y="1901936"/>
                  <a:pt x="3291462" y="1902412"/>
                  <a:pt x="3290700" y="1894792"/>
                </a:cubicBezTo>
                <a:cubicBezTo>
                  <a:pt x="3288795" y="1888125"/>
                  <a:pt x="3288509" y="1903936"/>
                  <a:pt x="3285747" y="1903555"/>
                </a:cubicBezTo>
                <a:cubicBezTo>
                  <a:pt x="3283366" y="1903650"/>
                  <a:pt x="3284128" y="1899936"/>
                  <a:pt x="3284414" y="1898221"/>
                </a:cubicBezTo>
                <a:close/>
                <a:moveTo>
                  <a:pt x="3329753" y="1853358"/>
                </a:moveTo>
                <a:cubicBezTo>
                  <a:pt x="3319656" y="1841357"/>
                  <a:pt x="3332706" y="1865455"/>
                  <a:pt x="3328991" y="1868217"/>
                </a:cubicBezTo>
                <a:cubicBezTo>
                  <a:pt x="3323085" y="1870980"/>
                  <a:pt x="3323276" y="1855073"/>
                  <a:pt x="3318513" y="1854311"/>
                </a:cubicBezTo>
                <a:cubicBezTo>
                  <a:pt x="3314322" y="1855263"/>
                  <a:pt x="3320037" y="1868027"/>
                  <a:pt x="3314132" y="1867265"/>
                </a:cubicBezTo>
                <a:cubicBezTo>
                  <a:pt x="3309845" y="1866789"/>
                  <a:pt x="3310988" y="1860502"/>
                  <a:pt x="3309941" y="1856978"/>
                </a:cubicBezTo>
                <a:cubicBezTo>
                  <a:pt x="3295272" y="1836595"/>
                  <a:pt x="3296510" y="1886505"/>
                  <a:pt x="3324990" y="1885934"/>
                </a:cubicBezTo>
                <a:cubicBezTo>
                  <a:pt x="3371853" y="1876790"/>
                  <a:pt x="3333468" y="1815544"/>
                  <a:pt x="3337182" y="1846405"/>
                </a:cubicBezTo>
                <a:cubicBezTo>
                  <a:pt x="3339468" y="1854692"/>
                  <a:pt x="3335753" y="1859931"/>
                  <a:pt x="3329753" y="1853358"/>
                </a:cubicBezTo>
                <a:close/>
                <a:moveTo>
                  <a:pt x="3314036" y="1939655"/>
                </a:moveTo>
                <a:cubicBezTo>
                  <a:pt x="3308702" y="1932892"/>
                  <a:pt x="3310131" y="1960610"/>
                  <a:pt x="3302130" y="1946418"/>
                </a:cubicBezTo>
                <a:cubicBezTo>
                  <a:pt x="3301368" y="1944037"/>
                  <a:pt x="3300035" y="1940226"/>
                  <a:pt x="3299559" y="1945275"/>
                </a:cubicBezTo>
                <a:cubicBezTo>
                  <a:pt x="3298796" y="1948799"/>
                  <a:pt x="3300701" y="1954228"/>
                  <a:pt x="3297653" y="1956609"/>
                </a:cubicBezTo>
                <a:cubicBezTo>
                  <a:pt x="3294986" y="1957467"/>
                  <a:pt x="3294986" y="1952990"/>
                  <a:pt x="3295082" y="1950799"/>
                </a:cubicBezTo>
                <a:cubicBezTo>
                  <a:pt x="3294986" y="1941179"/>
                  <a:pt x="3292510" y="1942322"/>
                  <a:pt x="3290986" y="1946227"/>
                </a:cubicBezTo>
                <a:cubicBezTo>
                  <a:pt x="3290224" y="1948418"/>
                  <a:pt x="3289843" y="1952800"/>
                  <a:pt x="3286890" y="1951180"/>
                </a:cubicBezTo>
                <a:cubicBezTo>
                  <a:pt x="3285366" y="1950323"/>
                  <a:pt x="3285271" y="1948894"/>
                  <a:pt x="3285461" y="1947275"/>
                </a:cubicBezTo>
                <a:cubicBezTo>
                  <a:pt x="3287652" y="1942989"/>
                  <a:pt x="3285557" y="1933654"/>
                  <a:pt x="3280032" y="1938607"/>
                </a:cubicBezTo>
                <a:cubicBezTo>
                  <a:pt x="3264983" y="1977088"/>
                  <a:pt x="3327943" y="1978993"/>
                  <a:pt x="3314036" y="1939655"/>
                </a:cubicBezTo>
                <a:close/>
                <a:moveTo>
                  <a:pt x="3302511" y="1782683"/>
                </a:moveTo>
                <a:cubicBezTo>
                  <a:pt x="3302321" y="1779540"/>
                  <a:pt x="3301463" y="1774587"/>
                  <a:pt x="3299559" y="1772015"/>
                </a:cubicBezTo>
                <a:cubicBezTo>
                  <a:pt x="3297273" y="1768967"/>
                  <a:pt x="3296034" y="1773444"/>
                  <a:pt x="3296129" y="1775634"/>
                </a:cubicBezTo>
                <a:cubicBezTo>
                  <a:pt x="3296225" y="1781635"/>
                  <a:pt x="3292129" y="1783350"/>
                  <a:pt x="3288986" y="1776016"/>
                </a:cubicBezTo>
                <a:cubicBezTo>
                  <a:pt x="3285176" y="1769538"/>
                  <a:pt x="3289557" y="1786017"/>
                  <a:pt x="3286890" y="1786207"/>
                </a:cubicBezTo>
                <a:cubicBezTo>
                  <a:pt x="3284604" y="1786969"/>
                  <a:pt x="3284128" y="1783064"/>
                  <a:pt x="3283842" y="1781254"/>
                </a:cubicBezTo>
                <a:cubicBezTo>
                  <a:pt x="3282794" y="1772967"/>
                  <a:pt x="3280794" y="1774015"/>
                  <a:pt x="3279746" y="1777349"/>
                </a:cubicBezTo>
                <a:cubicBezTo>
                  <a:pt x="3279175" y="1779159"/>
                  <a:pt x="3279556" y="1782969"/>
                  <a:pt x="3276699" y="1781635"/>
                </a:cubicBezTo>
                <a:cubicBezTo>
                  <a:pt x="3273841" y="1780302"/>
                  <a:pt x="3275460" y="1776682"/>
                  <a:pt x="3275460" y="1774206"/>
                </a:cubicBezTo>
                <a:cubicBezTo>
                  <a:pt x="3275460" y="1770777"/>
                  <a:pt x="3271555" y="1768110"/>
                  <a:pt x="3269555" y="1770777"/>
                </a:cubicBezTo>
                <a:cubicBezTo>
                  <a:pt x="3259839" y="1792875"/>
                  <a:pt x="3299463" y="1809353"/>
                  <a:pt x="3302511" y="1782683"/>
                </a:cubicBezTo>
                <a:close/>
                <a:moveTo>
                  <a:pt x="3349279" y="1918605"/>
                </a:moveTo>
                <a:cubicBezTo>
                  <a:pt x="3347565" y="1918319"/>
                  <a:pt x="3346231" y="1915747"/>
                  <a:pt x="3345755" y="1910318"/>
                </a:cubicBezTo>
                <a:cubicBezTo>
                  <a:pt x="3344040" y="1900412"/>
                  <a:pt x="3342516" y="1923177"/>
                  <a:pt x="3339087" y="1922415"/>
                </a:cubicBezTo>
                <a:cubicBezTo>
                  <a:pt x="3333658" y="1922700"/>
                  <a:pt x="3343278" y="1897650"/>
                  <a:pt x="3334610" y="1908127"/>
                </a:cubicBezTo>
                <a:cubicBezTo>
                  <a:pt x="3333277" y="1910223"/>
                  <a:pt x="3332134" y="1915176"/>
                  <a:pt x="3329467" y="1912223"/>
                </a:cubicBezTo>
                <a:cubicBezTo>
                  <a:pt x="3326705" y="1909270"/>
                  <a:pt x="3330038" y="1905365"/>
                  <a:pt x="3330896" y="1902222"/>
                </a:cubicBezTo>
                <a:cubicBezTo>
                  <a:pt x="3329276" y="1878219"/>
                  <a:pt x="3309274" y="1915652"/>
                  <a:pt x="3328991" y="1932130"/>
                </a:cubicBezTo>
                <a:cubicBezTo>
                  <a:pt x="3344612" y="1946227"/>
                  <a:pt x="3364709" y="1928320"/>
                  <a:pt x="3359471" y="1909842"/>
                </a:cubicBezTo>
                <a:cubicBezTo>
                  <a:pt x="3355851" y="1902222"/>
                  <a:pt x="3353375" y="1920795"/>
                  <a:pt x="3349279" y="1918605"/>
                </a:cubicBezTo>
                <a:close/>
                <a:moveTo>
                  <a:pt x="3341754" y="1994709"/>
                </a:moveTo>
                <a:cubicBezTo>
                  <a:pt x="3337849" y="2001758"/>
                  <a:pt x="3332610" y="2001187"/>
                  <a:pt x="3334039" y="1990614"/>
                </a:cubicBezTo>
                <a:cubicBezTo>
                  <a:pt x="3334515" y="1986804"/>
                  <a:pt x="3333372" y="1987470"/>
                  <a:pt x="3331943" y="1990137"/>
                </a:cubicBezTo>
                <a:cubicBezTo>
                  <a:pt x="3329658" y="1993281"/>
                  <a:pt x="3329276" y="2000139"/>
                  <a:pt x="3325371" y="2001091"/>
                </a:cubicBezTo>
                <a:cubicBezTo>
                  <a:pt x="3322514" y="2000615"/>
                  <a:pt x="3324514" y="1995662"/>
                  <a:pt x="3325467" y="1993471"/>
                </a:cubicBezTo>
                <a:cubicBezTo>
                  <a:pt x="3329562" y="1983184"/>
                  <a:pt x="3326705" y="1982994"/>
                  <a:pt x="3323657" y="1986328"/>
                </a:cubicBezTo>
                <a:cubicBezTo>
                  <a:pt x="3322228" y="1987661"/>
                  <a:pt x="3320133" y="1992900"/>
                  <a:pt x="3317846" y="1989471"/>
                </a:cubicBezTo>
                <a:cubicBezTo>
                  <a:pt x="3315656" y="1986137"/>
                  <a:pt x="3319561" y="1982899"/>
                  <a:pt x="3320990" y="1979946"/>
                </a:cubicBezTo>
                <a:cubicBezTo>
                  <a:pt x="3322990" y="1975850"/>
                  <a:pt x="3320799" y="1970421"/>
                  <a:pt x="3316989" y="1972230"/>
                </a:cubicBezTo>
                <a:cubicBezTo>
                  <a:pt x="3310036" y="1977088"/>
                  <a:pt x="3307464" y="1988995"/>
                  <a:pt x="3308988" y="1997091"/>
                </a:cubicBezTo>
                <a:cubicBezTo>
                  <a:pt x="3310417" y="2014521"/>
                  <a:pt x="3334896" y="2024237"/>
                  <a:pt x="3343945" y="2006806"/>
                </a:cubicBezTo>
                <a:cubicBezTo>
                  <a:pt x="3347279" y="2002711"/>
                  <a:pt x="3350993" y="1981470"/>
                  <a:pt x="3341754" y="1994709"/>
                </a:cubicBezTo>
                <a:close/>
                <a:moveTo>
                  <a:pt x="3261840" y="1998043"/>
                </a:moveTo>
                <a:cubicBezTo>
                  <a:pt x="3249076" y="2031286"/>
                  <a:pt x="3303559" y="2028618"/>
                  <a:pt x="3290891" y="1997091"/>
                </a:cubicBezTo>
                <a:cubicBezTo>
                  <a:pt x="3288891" y="1994424"/>
                  <a:pt x="3287367" y="1998900"/>
                  <a:pt x="3287176" y="2000996"/>
                </a:cubicBezTo>
                <a:cubicBezTo>
                  <a:pt x="3286509" y="2006806"/>
                  <a:pt x="3282413" y="2008902"/>
                  <a:pt x="3280127" y="2002044"/>
                </a:cubicBezTo>
                <a:cubicBezTo>
                  <a:pt x="3276889" y="1996519"/>
                  <a:pt x="3279746" y="2011664"/>
                  <a:pt x="3277079" y="2012140"/>
                </a:cubicBezTo>
                <a:cubicBezTo>
                  <a:pt x="3274793" y="2013093"/>
                  <a:pt x="3274698" y="2009187"/>
                  <a:pt x="3274698" y="2007568"/>
                </a:cubicBezTo>
                <a:cubicBezTo>
                  <a:pt x="3274508" y="1999567"/>
                  <a:pt x="3272412" y="2000710"/>
                  <a:pt x="3271079" y="2004044"/>
                </a:cubicBezTo>
                <a:cubicBezTo>
                  <a:pt x="3270317" y="2005854"/>
                  <a:pt x="3270317" y="2009568"/>
                  <a:pt x="3267650" y="2008425"/>
                </a:cubicBezTo>
                <a:cubicBezTo>
                  <a:pt x="3264983" y="2007187"/>
                  <a:pt x="3266888" y="2003663"/>
                  <a:pt x="3267174" y="2001282"/>
                </a:cubicBezTo>
                <a:cubicBezTo>
                  <a:pt x="3267554" y="1997853"/>
                  <a:pt x="3264221" y="1995471"/>
                  <a:pt x="3261840" y="1998043"/>
                </a:cubicBezTo>
                <a:close/>
                <a:moveTo>
                  <a:pt x="3264126" y="1831356"/>
                </a:moveTo>
                <a:cubicBezTo>
                  <a:pt x="3268983" y="1861169"/>
                  <a:pt x="3312608" y="1841452"/>
                  <a:pt x="3292701" y="1818592"/>
                </a:cubicBezTo>
                <a:cubicBezTo>
                  <a:pt x="3289938" y="1816497"/>
                  <a:pt x="3289748" y="1821069"/>
                  <a:pt x="3290224" y="1823164"/>
                </a:cubicBezTo>
                <a:cubicBezTo>
                  <a:pt x="3291462" y="1829260"/>
                  <a:pt x="3287652" y="1831641"/>
                  <a:pt x="3283652" y="1825641"/>
                </a:cubicBezTo>
                <a:cubicBezTo>
                  <a:pt x="3282033" y="1823450"/>
                  <a:pt x="3281747" y="1824403"/>
                  <a:pt x="3282223" y="1826688"/>
                </a:cubicBezTo>
                <a:cubicBezTo>
                  <a:pt x="3282318" y="1829641"/>
                  <a:pt x="3285366" y="1833546"/>
                  <a:pt x="3283461" y="1836118"/>
                </a:cubicBezTo>
                <a:cubicBezTo>
                  <a:pt x="3279461" y="1838595"/>
                  <a:pt x="3277746" y="1819259"/>
                  <a:pt x="3275365" y="1829641"/>
                </a:cubicBezTo>
                <a:cubicBezTo>
                  <a:pt x="3275175" y="1831546"/>
                  <a:pt x="3276127" y="1835166"/>
                  <a:pt x="3273174" y="1834594"/>
                </a:cubicBezTo>
                <a:cubicBezTo>
                  <a:pt x="3270221" y="1834118"/>
                  <a:pt x="3271269" y="1830117"/>
                  <a:pt x="3270698" y="1827832"/>
                </a:cubicBezTo>
                <a:cubicBezTo>
                  <a:pt x="3268126" y="1821164"/>
                  <a:pt x="3262316" y="1825831"/>
                  <a:pt x="3264126" y="1831356"/>
                </a:cubicBezTo>
                <a:close/>
                <a:moveTo>
                  <a:pt x="3238218" y="1747917"/>
                </a:moveTo>
                <a:cubicBezTo>
                  <a:pt x="3254315" y="1774015"/>
                  <a:pt x="3292129" y="1743726"/>
                  <a:pt x="3267269" y="1723533"/>
                </a:cubicBezTo>
                <a:cubicBezTo>
                  <a:pt x="3260601" y="1721247"/>
                  <a:pt x="3268221" y="1734201"/>
                  <a:pt x="3264887" y="1735725"/>
                </a:cubicBezTo>
                <a:cubicBezTo>
                  <a:pt x="3262411" y="1739820"/>
                  <a:pt x="3253648" y="1726771"/>
                  <a:pt x="3256125" y="1734391"/>
                </a:cubicBezTo>
                <a:cubicBezTo>
                  <a:pt x="3256886" y="1737725"/>
                  <a:pt x="3261077" y="1741821"/>
                  <a:pt x="3259268" y="1745154"/>
                </a:cubicBezTo>
                <a:cubicBezTo>
                  <a:pt x="3257458" y="1746774"/>
                  <a:pt x="3255743" y="1743916"/>
                  <a:pt x="3254696" y="1741916"/>
                </a:cubicBezTo>
                <a:cubicBezTo>
                  <a:pt x="3251267" y="1734201"/>
                  <a:pt x="3248028" y="1733439"/>
                  <a:pt x="3248504" y="1738773"/>
                </a:cubicBezTo>
                <a:cubicBezTo>
                  <a:pt x="3248695" y="1740963"/>
                  <a:pt x="3250314" y="1744964"/>
                  <a:pt x="3246885" y="1744774"/>
                </a:cubicBezTo>
                <a:cubicBezTo>
                  <a:pt x="3243456" y="1744583"/>
                  <a:pt x="3243647" y="1740011"/>
                  <a:pt x="3242694" y="1737344"/>
                </a:cubicBezTo>
                <a:cubicBezTo>
                  <a:pt x="3241361" y="1733725"/>
                  <a:pt x="3236408" y="1732582"/>
                  <a:pt x="3235169" y="1736391"/>
                </a:cubicBezTo>
                <a:cubicBezTo>
                  <a:pt x="3234122" y="1740011"/>
                  <a:pt x="3236503" y="1744869"/>
                  <a:pt x="3238218" y="1747917"/>
                </a:cubicBezTo>
                <a:close/>
                <a:moveTo>
                  <a:pt x="3196974" y="1678575"/>
                </a:moveTo>
                <a:cubicBezTo>
                  <a:pt x="3208785" y="1710483"/>
                  <a:pt x="3251076" y="1674860"/>
                  <a:pt x="3219739" y="1659239"/>
                </a:cubicBezTo>
                <a:cubicBezTo>
                  <a:pt x="3216310" y="1658477"/>
                  <a:pt x="3218025" y="1662763"/>
                  <a:pt x="3219358" y="1664478"/>
                </a:cubicBezTo>
                <a:cubicBezTo>
                  <a:pt x="3223073" y="1669526"/>
                  <a:pt x="3220596" y="1673145"/>
                  <a:pt x="3214405" y="1669621"/>
                </a:cubicBezTo>
                <a:cubicBezTo>
                  <a:pt x="3212024" y="1668288"/>
                  <a:pt x="3212119" y="1669336"/>
                  <a:pt x="3213452" y="1671145"/>
                </a:cubicBezTo>
                <a:cubicBezTo>
                  <a:pt x="3214881" y="1673717"/>
                  <a:pt x="3219263" y="1675908"/>
                  <a:pt x="3218691" y="1679051"/>
                </a:cubicBezTo>
                <a:cubicBezTo>
                  <a:pt x="3217453" y="1681146"/>
                  <a:pt x="3214881" y="1678384"/>
                  <a:pt x="3213738" y="1677146"/>
                </a:cubicBezTo>
                <a:cubicBezTo>
                  <a:pt x="3208309" y="1671336"/>
                  <a:pt x="3207261" y="1673526"/>
                  <a:pt x="3208500" y="1676765"/>
                </a:cubicBezTo>
                <a:cubicBezTo>
                  <a:pt x="3209166" y="1678575"/>
                  <a:pt x="3211452" y="1681337"/>
                  <a:pt x="3208595" y="1682194"/>
                </a:cubicBezTo>
                <a:cubicBezTo>
                  <a:pt x="3205737" y="1682956"/>
                  <a:pt x="3204880" y="1679051"/>
                  <a:pt x="3203451" y="1677241"/>
                </a:cubicBezTo>
                <a:cubicBezTo>
                  <a:pt x="3201356" y="1674479"/>
                  <a:pt x="3196879" y="1674955"/>
                  <a:pt x="3196974" y="1678575"/>
                </a:cubicBezTo>
                <a:close/>
                <a:moveTo>
                  <a:pt x="3176019" y="1637998"/>
                </a:moveTo>
                <a:cubicBezTo>
                  <a:pt x="3190783" y="1658858"/>
                  <a:pt x="3223740" y="1633521"/>
                  <a:pt x="3200784" y="1616853"/>
                </a:cubicBezTo>
                <a:cubicBezTo>
                  <a:pt x="3197451" y="1615138"/>
                  <a:pt x="3198212" y="1619615"/>
                  <a:pt x="3198975" y="1621615"/>
                </a:cubicBezTo>
                <a:cubicBezTo>
                  <a:pt x="3201260" y="1627045"/>
                  <a:pt x="3198212" y="1630378"/>
                  <a:pt x="3192593" y="1624949"/>
                </a:cubicBezTo>
                <a:cubicBezTo>
                  <a:pt x="3186687" y="1621044"/>
                  <a:pt x="3196974" y="1633521"/>
                  <a:pt x="3194593" y="1635045"/>
                </a:cubicBezTo>
                <a:cubicBezTo>
                  <a:pt x="3192878" y="1636665"/>
                  <a:pt x="3190878" y="1633331"/>
                  <a:pt x="3189926" y="1631807"/>
                </a:cubicBezTo>
                <a:cubicBezTo>
                  <a:pt x="3187259" y="1627045"/>
                  <a:pt x="3184306" y="1624663"/>
                  <a:pt x="3184687" y="1629997"/>
                </a:cubicBezTo>
                <a:cubicBezTo>
                  <a:pt x="3184973" y="1631902"/>
                  <a:pt x="3186592" y="1635236"/>
                  <a:pt x="3183544" y="1635141"/>
                </a:cubicBezTo>
                <a:cubicBezTo>
                  <a:pt x="3180496" y="1635045"/>
                  <a:pt x="3180401" y="1631140"/>
                  <a:pt x="3179448" y="1629045"/>
                </a:cubicBezTo>
                <a:cubicBezTo>
                  <a:pt x="3178019" y="1625997"/>
                  <a:pt x="3173543" y="1625140"/>
                  <a:pt x="3172685" y="1628473"/>
                </a:cubicBezTo>
                <a:cubicBezTo>
                  <a:pt x="3171924" y="1631426"/>
                  <a:pt x="3174305" y="1635522"/>
                  <a:pt x="3176019" y="1637998"/>
                </a:cubicBezTo>
                <a:close/>
                <a:moveTo>
                  <a:pt x="3091342" y="1573609"/>
                </a:moveTo>
                <a:cubicBezTo>
                  <a:pt x="3109630" y="1597898"/>
                  <a:pt x="3136109" y="1555036"/>
                  <a:pt x="3105344" y="1550845"/>
                </a:cubicBezTo>
                <a:cubicBezTo>
                  <a:pt x="3098771" y="1551797"/>
                  <a:pt x="3118393" y="1562179"/>
                  <a:pt x="3103629" y="1561227"/>
                </a:cubicBezTo>
                <a:cubicBezTo>
                  <a:pt x="3097628" y="1561227"/>
                  <a:pt x="3110963" y="1565608"/>
                  <a:pt x="3109916" y="1567990"/>
                </a:cubicBezTo>
                <a:cubicBezTo>
                  <a:pt x="3109535" y="1570085"/>
                  <a:pt x="3106487" y="1568561"/>
                  <a:pt x="3105153" y="1567894"/>
                </a:cubicBezTo>
                <a:cubicBezTo>
                  <a:pt x="3098867" y="1564561"/>
                  <a:pt x="3098676" y="1566656"/>
                  <a:pt x="3100581" y="1569133"/>
                </a:cubicBezTo>
                <a:cubicBezTo>
                  <a:pt x="3101629" y="1570466"/>
                  <a:pt x="3104486" y="1572085"/>
                  <a:pt x="3102296" y="1573609"/>
                </a:cubicBezTo>
                <a:cubicBezTo>
                  <a:pt x="3100010" y="1575133"/>
                  <a:pt x="3098200" y="1572085"/>
                  <a:pt x="3096485" y="1570942"/>
                </a:cubicBezTo>
                <a:cubicBezTo>
                  <a:pt x="3094009" y="1569133"/>
                  <a:pt x="3090485" y="1570657"/>
                  <a:pt x="3091342" y="1573609"/>
                </a:cubicBezTo>
                <a:close/>
                <a:moveTo>
                  <a:pt x="3045527" y="1546082"/>
                </a:moveTo>
                <a:cubicBezTo>
                  <a:pt x="3069244" y="1571037"/>
                  <a:pt x="3093723" y="1519698"/>
                  <a:pt x="3058481" y="1518650"/>
                </a:cubicBezTo>
                <a:cubicBezTo>
                  <a:pt x="3055052" y="1519412"/>
                  <a:pt x="3058385" y="1522650"/>
                  <a:pt x="3060291" y="1523603"/>
                </a:cubicBezTo>
                <a:cubicBezTo>
                  <a:pt x="3065434" y="1526461"/>
                  <a:pt x="3065339" y="1531223"/>
                  <a:pt x="3057814" y="1530461"/>
                </a:cubicBezTo>
                <a:cubicBezTo>
                  <a:pt x="3055052" y="1530270"/>
                  <a:pt x="3055623" y="1531128"/>
                  <a:pt x="3057624" y="1532271"/>
                </a:cubicBezTo>
                <a:cubicBezTo>
                  <a:pt x="3060005" y="1534176"/>
                  <a:pt x="3064958" y="1534176"/>
                  <a:pt x="3065720" y="1537319"/>
                </a:cubicBezTo>
                <a:cubicBezTo>
                  <a:pt x="3065529" y="1539795"/>
                  <a:pt x="3061910" y="1538367"/>
                  <a:pt x="3060291" y="1537700"/>
                </a:cubicBezTo>
                <a:cubicBezTo>
                  <a:pt x="3052861" y="1534652"/>
                  <a:pt x="3052861" y="1537033"/>
                  <a:pt x="3055337" y="1539605"/>
                </a:cubicBezTo>
                <a:cubicBezTo>
                  <a:pt x="3056671" y="1541034"/>
                  <a:pt x="3060005" y="1542558"/>
                  <a:pt x="3057719" y="1544558"/>
                </a:cubicBezTo>
                <a:cubicBezTo>
                  <a:pt x="3055433" y="1546558"/>
                  <a:pt x="3052956" y="1543320"/>
                  <a:pt x="3050861" y="1542177"/>
                </a:cubicBezTo>
                <a:cubicBezTo>
                  <a:pt x="3047908" y="1540653"/>
                  <a:pt x="3044098" y="1542843"/>
                  <a:pt x="3045527" y="1546082"/>
                </a:cubicBezTo>
                <a:close/>
                <a:moveTo>
                  <a:pt x="2958468" y="1506934"/>
                </a:moveTo>
                <a:cubicBezTo>
                  <a:pt x="2988091" y="1533890"/>
                  <a:pt x="3013809" y="1471978"/>
                  <a:pt x="2971899" y="1473692"/>
                </a:cubicBezTo>
                <a:cubicBezTo>
                  <a:pt x="2967898" y="1474930"/>
                  <a:pt x="2972089" y="1478359"/>
                  <a:pt x="2974280" y="1479312"/>
                </a:cubicBezTo>
                <a:cubicBezTo>
                  <a:pt x="2979995" y="1481979"/>
                  <a:pt x="2980661" y="1486837"/>
                  <a:pt x="2973708" y="1487503"/>
                </a:cubicBezTo>
                <a:cubicBezTo>
                  <a:pt x="2971232" y="1487503"/>
                  <a:pt x="2967231" y="1487694"/>
                  <a:pt x="2971708" y="1489694"/>
                </a:cubicBezTo>
                <a:cubicBezTo>
                  <a:pt x="2974566" y="1491694"/>
                  <a:pt x="2980566" y="1491218"/>
                  <a:pt x="2981614" y="1494933"/>
                </a:cubicBezTo>
                <a:cubicBezTo>
                  <a:pt x="2981519" y="1497790"/>
                  <a:pt x="2977328" y="1496552"/>
                  <a:pt x="2975232" y="1495885"/>
                </a:cubicBezTo>
                <a:cubicBezTo>
                  <a:pt x="2966279" y="1493028"/>
                  <a:pt x="2966374" y="1495790"/>
                  <a:pt x="2969517" y="1498552"/>
                </a:cubicBezTo>
                <a:cubicBezTo>
                  <a:pt x="2971232" y="1500076"/>
                  <a:pt x="2975327" y="1501600"/>
                  <a:pt x="2972756" y="1504077"/>
                </a:cubicBezTo>
                <a:cubicBezTo>
                  <a:pt x="2970184" y="1506649"/>
                  <a:pt x="2967041" y="1502934"/>
                  <a:pt x="2964469" y="1501886"/>
                </a:cubicBezTo>
                <a:cubicBezTo>
                  <a:pt x="2960945" y="1500457"/>
                  <a:pt x="2956659" y="1503315"/>
                  <a:pt x="2958468" y="1506934"/>
                </a:cubicBezTo>
                <a:close/>
                <a:moveTo>
                  <a:pt x="2889317" y="1490837"/>
                </a:moveTo>
                <a:cubicBezTo>
                  <a:pt x="2918940" y="1508458"/>
                  <a:pt x="2928465" y="1451594"/>
                  <a:pt x="2894365" y="1460452"/>
                </a:cubicBezTo>
                <a:cubicBezTo>
                  <a:pt x="2891317" y="1462167"/>
                  <a:pt x="2895318" y="1464358"/>
                  <a:pt x="2897413" y="1464834"/>
                </a:cubicBezTo>
                <a:cubicBezTo>
                  <a:pt x="2903033" y="1466167"/>
                  <a:pt x="2904271" y="1470739"/>
                  <a:pt x="2896937" y="1472263"/>
                </a:cubicBezTo>
                <a:cubicBezTo>
                  <a:pt x="2894270" y="1472835"/>
                  <a:pt x="2895032" y="1473597"/>
                  <a:pt x="2897223" y="1474073"/>
                </a:cubicBezTo>
                <a:cubicBezTo>
                  <a:pt x="2899985" y="1475216"/>
                  <a:pt x="2904747" y="1473787"/>
                  <a:pt x="2906367" y="1476645"/>
                </a:cubicBezTo>
                <a:cubicBezTo>
                  <a:pt x="2906843" y="1479121"/>
                  <a:pt x="2903033" y="1478740"/>
                  <a:pt x="2901318" y="1478645"/>
                </a:cubicBezTo>
                <a:cubicBezTo>
                  <a:pt x="2893317" y="1477883"/>
                  <a:pt x="2893984" y="1480169"/>
                  <a:pt x="2897032" y="1481979"/>
                </a:cubicBezTo>
                <a:cubicBezTo>
                  <a:pt x="2898746" y="1482931"/>
                  <a:pt x="2902366" y="1483503"/>
                  <a:pt x="2900747" y="1486075"/>
                </a:cubicBezTo>
                <a:cubicBezTo>
                  <a:pt x="2899032" y="1488646"/>
                  <a:pt x="2895794" y="1486265"/>
                  <a:pt x="2893508" y="1485693"/>
                </a:cubicBezTo>
                <a:cubicBezTo>
                  <a:pt x="2890269" y="1484836"/>
                  <a:pt x="2887126" y="1487979"/>
                  <a:pt x="2889317" y="1490837"/>
                </a:cubicBezTo>
                <a:close/>
                <a:moveTo>
                  <a:pt x="2843787" y="1466643"/>
                </a:moveTo>
                <a:cubicBezTo>
                  <a:pt x="2866457" y="1491694"/>
                  <a:pt x="2895222" y="1440545"/>
                  <a:pt x="2858932" y="1439402"/>
                </a:cubicBezTo>
                <a:cubicBezTo>
                  <a:pt x="2855312" y="1440164"/>
                  <a:pt x="2858551" y="1443403"/>
                  <a:pt x="2860361" y="1444355"/>
                </a:cubicBezTo>
                <a:cubicBezTo>
                  <a:pt x="2865409" y="1447117"/>
                  <a:pt x="2865123" y="1451784"/>
                  <a:pt x="2857408" y="1451213"/>
                </a:cubicBezTo>
                <a:cubicBezTo>
                  <a:pt x="2854646" y="1451022"/>
                  <a:pt x="2855122" y="1451880"/>
                  <a:pt x="2857122" y="1453023"/>
                </a:cubicBezTo>
                <a:cubicBezTo>
                  <a:pt x="2859503" y="1454833"/>
                  <a:pt x="2864647" y="1454737"/>
                  <a:pt x="2865218" y="1457976"/>
                </a:cubicBezTo>
                <a:cubicBezTo>
                  <a:pt x="2864837" y="1460452"/>
                  <a:pt x="2861218" y="1459024"/>
                  <a:pt x="2859599" y="1458452"/>
                </a:cubicBezTo>
                <a:cubicBezTo>
                  <a:pt x="2852074" y="1455499"/>
                  <a:pt x="2851884" y="1457880"/>
                  <a:pt x="2854360" y="1460452"/>
                </a:cubicBezTo>
                <a:cubicBezTo>
                  <a:pt x="2855693" y="1461881"/>
                  <a:pt x="2859123" y="1463310"/>
                  <a:pt x="2856646" y="1465310"/>
                </a:cubicBezTo>
                <a:cubicBezTo>
                  <a:pt x="2854169" y="1467310"/>
                  <a:pt x="2851788" y="1464072"/>
                  <a:pt x="2849598" y="1462929"/>
                </a:cubicBezTo>
                <a:cubicBezTo>
                  <a:pt x="2846645" y="1461309"/>
                  <a:pt x="2842549" y="1463405"/>
                  <a:pt x="2843787" y="1466643"/>
                </a:cubicBezTo>
                <a:close/>
                <a:moveTo>
                  <a:pt x="2790828" y="1469977"/>
                </a:moveTo>
                <a:cubicBezTo>
                  <a:pt x="2825690" y="1490361"/>
                  <a:pt x="2837310" y="1423209"/>
                  <a:pt x="2796924" y="1434163"/>
                </a:cubicBezTo>
                <a:cubicBezTo>
                  <a:pt x="2793305" y="1436259"/>
                  <a:pt x="2798067" y="1438735"/>
                  <a:pt x="2800449" y="1439307"/>
                </a:cubicBezTo>
                <a:cubicBezTo>
                  <a:pt x="2808259" y="1440926"/>
                  <a:pt x="2806926" y="1446927"/>
                  <a:pt x="2799782" y="1447975"/>
                </a:cubicBezTo>
                <a:cubicBezTo>
                  <a:pt x="2792067" y="1451022"/>
                  <a:pt x="2811212" y="1449784"/>
                  <a:pt x="2810926" y="1453023"/>
                </a:cubicBezTo>
                <a:cubicBezTo>
                  <a:pt x="2811402" y="1455499"/>
                  <a:pt x="2808068" y="1455595"/>
                  <a:pt x="2805878" y="1455499"/>
                </a:cubicBezTo>
                <a:cubicBezTo>
                  <a:pt x="2797496" y="1454547"/>
                  <a:pt x="2795115" y="1456833"/>
                  <a:pt x="2799972" y="1459404"/>
                </a:cubicBezTo>
                <a:cubicBezTo>
                  <a:pt x="2801973" y="1460547"/>
                  <a:pt x="2806259" y="1461119"/>
                  <a:pt x="2804354" y="1464167"/>
                </a:cubicBezTo>
                <a:cubicBezTo>
                  <a:pt x="2802353" y="1467310"/>
                  <a:pt x="2798543" y="1464453"/>
                  <a:pt x="2795781" y="1463881"/>
                </a:cubicBezTo>
                <a:cubicBezTo>
                  <a:pt x="2791876" y="1463024"/>
                  <a:pt x="2788161" y="1466834"/>
                  <a:pt x="2790828" y="1469977"/>
                </a:cubicBezTo>
                <a:close/>
                <a:moveTo>
                  <a:pt x="2803116" y="1378251"/>
                </a:moveTo>
                <a:cubicBezTo>
                  <a:pt x="2798448" y="1378823"/>
                  <a:pt x="2802068" y="1383109"/>
                  <a:pt x="2804354" y="1384538"/>
                </a:cubicBezTo>
                <a:cubicBezTo>
                  <a:pt x="2810545" y="1388538"/>
                  <a:pt x="2809497" y="1394158"/>
                  <a:pt x="2799591" y="1392634"/>
                </a:cubicBezTo>
                <a:cubicBezTo>
                  <a:pt x="2796067" y="1392063"/>
                  <a:pt x="2796543" y="1393301"/>
                  <a:pt x="2798925" y="1394825"/>
                </a:cubicBezTo>
                <a:cubicBezTo>
                  <a:pt x="2801687" y="1397301"/>
                  <a:pt x="2808259" y="1397778"/>
                  <a:pt x="2808640" y="1401778"/>
                </a:cubicBezTo>
                <a:cubicBezTo>
                  <a:pt x="2807211" y="1407588"/>
                  <a:pt x="2787494" y="1392444"/>
                  <a:pt x="2794448" y="1403588"/>
                </a:cubicBezTo>
                <a:cubicBezTo>
                  <a:pt x="2795972" y="1405398"/>
                  <a:pt x="2800163" y="1407588"/>
                  <a:pt x="2796734" y="1409779"/>
                </a:cubicBezTo>
                <a:cubicBezTo>
                  <a:pt x="2793305" y="1411970"/>
                  <a:pt x="2790638" y="1407779"/>
                  <a:pt x="2788066" y="1406160"/>
                </a:cubicBezTo>
                <a:cubicBezTo>
                  <a:pt x="2784446" y="1403874"/>
                  <a:pt x="2778922" y="1406160"/>
                  <a:pt x="2780160" y="1410255"/>
                </a:cubicBezTo>
                <a:cubicBezTo>
                  <a:pt x="2806259" y="1443212"/>
                  <a:pt x="2849693" y="1383871"/>
                  <a:pt x="2803116" y="1378251"/>
                </a:cubicBezTo>
                <a:close/>
                <a:moveTo>
                  <a:pt x="2840644" y="1359392"/>
                </a:moveTo>
                <a:cubicBezTo>
                  <a:pt x="2836929" y="1346343"/>
                  <a:pt x="2814545" y="1337389"/>
                  <a:pt x="2806163" y="1351486"/>
                </a:cubicBezTo>
                <a:cubicBezTo>
                  <a:pt x="2804925" y="1354629"/>
                  <a:pt x="2809783" y="1354153"/>
                  <a:pt x="2811878" y="1353391"/>
                </a:cubicBezTo>
                <a:cubicBezTo>
                  <a:pt x="2817498" y="1351296"/>
                  <a:pt x="2821880" y="1354344"/>
                  <a:pt x="2816832" y="1359773"/>
                </a:cubicBezTo>
                <a:cubicBezTo>
                  <a:pt x="2815022" y="1361773"/>
                  <a:pt x="2816165" y="1361964"/>
                  <a:pt x="2818451" y="1361107"/>
                </a:cubicBezTo>
                <a:cubicBezTo>
                  <a:pt x="2821594" y="1360345"/>
                  <a:pt x="2824737" y="1356534"/>
                  <a:pt x="2827976" y="1358058"/>
                </a:cubicBezTo>
                <a:cubicBezTo>
                  <a:pt x="2830167" y="1359868"/>
                  <a:pt x="2826737" y="1361678"/>
                  <a:pt x="2825118" y="1362535"/>
                </a:cubicBezTo>
                <a:cubicBezTo>
                  <a:pt x="2817879" y="1366441"/>
                  <a:pt x="2820070" y="1367965"/>
                  <a:pt x="2823975" y="1367679"/>
                </a:cubicBezTo>
                <a:cubicBezTo>
                  <a:pt x="2826071" y="1367583"/>
                  <a:pt x="2829595" y="1365964"/>
                  <a:pt x="2830071" y="1369012"/>
                </a:cubicBezTo>
                <a:cubicBezTo>
                  <a:pt x="2830548" y="1372155"/>
                  <a:pt x="2825976" y="1371965"/>
                  <a:pt x="2823690" y="1372822"/>
                </a:cubicBezTo>
                <a:cubicBezTo>
                  <a:pt x="2811688" y="1385014"/>
                  <a:pt x="2847311" y="1380252"/>
                  <a:pt x="2840644" y="1359392"/>
                </a:cubicBezTo>
                <a:close/>
                <a:moveTo>
                  <a:pt x="2848931" y="1386538"/>
                </a:moveTo>
                <a:cubicBezTo>
                  <a:pt x="2845026" y="1386157"/>
                  <a:pt x="2838834" y="1386062"/>
                  <a:pt x="2835596" y="1388158"/>
                </a:cubicBezTo>
                <a:cubicBezTo>
                  <a:pt x="2831786" y="1390539"/>
                  <a:pt x="2837310" y="1392920"/>
                  <a:pt x="2839977" y="1393301"/>
                </a:cubicBezTo>
                <a:cubicBezTo>
                  <a:pt x="2847407" y="1394444"/>
                  <a:pt x="2849598" y="1400064"/>
                  <a:pt x="2840168" y="1402540"/>
                </a:cubicBezTo>
                <a:cubicBezTo>
                  <a:pt x="2831976" y="1406160"/>
                  <a:pt x="2852931" y="1403779"/>
                  <a:pt x="2852931" y="1407303"/>
                </a:cubicBezTo>
                <a:cubicBezTo>
                  <a:pt x="2853788" y="1410351"/>
                  <a:pt x="2848740" y="1410255"/>
                  <a:pt x="2846550" y="1410160"/>
                </a:cubicBezTo>
                <a:cubicBezTo>
                  <a:pt x="2836072" y="1409875"/>
                  <a:pt x="2837215" y="1412637"/>
                  <a:pt x="2841406" y="1414637"/>
                </a:cubicBezTo>
                <a:cubicBezTo>
                  <a:pt x="2843692" y="1415685"/>
                  <a:pt x="2848550" y="1416066"/>
                  <a:pt x="2846645" y="1419400"/>
                </a:cubicBezTo>
                <a:cubicBezTo>
                  <a:pt x="2844740" y="1422829"/>
                  <a:pt x="2840263" y="1419971"/>
                  <a:pt x="2837120" y="1419495"/>
                </a:cubicBezTo>
                <a:cubicBezTo>
                  <a:pt x="2832834" y="1418828"/>
                  <a:pt x="2829119" y="1423114"/>
                  <a:pt x="2832262" y="1426258"/>
                </a:cubicBezTo>
                <a:cubicBezTo>
                  <a:pt x="2862170" y="1443212"/>
                  <a:pt x="2881983" y="1395016"/>
                  <a:pt x="2848931" y="1386538"/>
                </a:cubicBezTo>
                <a:close/>
                <a:moveTo>
                  <a:pt x="2894746" y="1363488"/>
                </a:moveTo>
                <a:cubicBezTo>
                  <a:pt x="2892555" y="1356154"/>
                  <a:pt x="2882173" y="1352343"/>
                  <a:pt x="2874934" y="1353772"/>
                </a:cubicBezTo>
                <a:cubicBezTo>
                  <a:pt x="2871219" y="1354820"/>
                  <a:pt x="2875125" y="1357773"/>
                  <a:pt x="2877315" y="1358630"/>
                </a:cubicBezTo>
                <a:cubicBezTo>
                  <a:pt x="2883221" y="1361011"/>
                  <a:pt x="2883602" y="1365679"/>
                  <a:pt x="2875220" y="1365774"/>
                </a:cubicBezTo>
                <a:cubicBezTo>
                  <a:pt x="2867504" y="1366917"/>
                  <a:pt x="2885411" y="1369203"/>
                  <a:pt x="2884650" y="1371965"/>
                </a:cubicBezTo>
                <a:cubicBezTo>
                  <a:pt x="2884650" y="1374441"/>
                  <a:pt x="2880459" y="1373394"/>
                  <a:pt x="2878649" y="1372822"/>
                </a:cubicBezTo>
                <a:cubicBezTo>
                  <a:pt x="2870076" y="1370536"/>
                  <a:pt x="2870267" y="1372917"/>
                  <a:pt x="2873315" y="1375204"/>
                </a:cubicBezTo>
                <a:cubicBezTo>
                  <a:pt x="2874934" y="1376442"/>
                  <a:pt x="2878934" y="1377680"/>
                  <a:pt x="2876553" y="1379871"/>
                </a:cubicBezTo>
                <a:cubicBezTo>
                  <a:pt x="2874172" y="1382062"/>
                  <a:pt x="2871029" y="1379109"/>
                  <a:pt x="2868648" y="1378156"/>
                </a:cubicBezTo>
                <a:cubicBezTo>
                  <a:pt x="2865218" y="1376823"/>
                  <a:pt x="2861123" y="1379299"/>
                  <a:pt x="2863028" y="1382442"/>
                </a:cubicBezTo>
                <a:cubicBezTo>
                  <a:pt x="2875886" y="1396063"/>
                  <a:pt x="2903033" y="1382157"/>
                  <a:pt x="2894746" y="1363488"/>
                </a:cubicBezTo>
                <a:close/>
                <a:moveTo>
                  <a:pt x="2912653" y="1404636"/>
                </a:moveTo>
                <a:cubicBezTo>
                  <a:pt x="2908176" y="1396349"/>
                  <a:pt x="2895318" y="1393682"/>
                  <a:pt x="2887031" y="1397111"/>
                </a:cubicBezTo>
                <a:cubicBezTo>
                  <a:pt x="2883126" y="1399302"/>
                  <a:pt x="2888459" y="1401969"/>
                  <a:pt x="2891222" y="1402540"/>
                </a:cubicBezTo>
                <a:cubicBezTo>
                  <a:pt x="2898746" y="1404159"/>
                  <a:pt x="2900556" y="1409875"/>
                  <a:pt x="2890936" y="1411684"/>
                </a:cubicBezTo>
                <a:cubicBezTo>
                  <a:pt x="2882459" y="1414828"/>
                  <a:pt x="2903700" y="1413684"/>
                  <a:pt x="2903509" y="1417113"/>
                </a:cubicBezTo>
                <a:cubicBezTo>
                  <a:pt x="2904271" y="1420162"/>
                  <a:pt x="2899127" y="1419780"/>
                  <a:pt x="2896937" y="1419590"/>
                </a:cubicBezTo>
                <a:cubicBezTo>
                  <a:pt x="2886459" y="1418637"/>
                  <a:pt x="2887412" y="1421495"/>
                  <a:pt x="2891508" y="1423686"/>
                </a:cubicBezTo>
                <a:cubicBezTo>
                  <a:pt x="2893793" y="1424924"/>
                  <a:pt x="2898651" y="1425495"/>
                  <a:pt x="2896556" y="1428734"/>
                </a:cubicBezTo>
                <a:cubicBezTo>
                  <a:pt x="2894460" y="1431972"/>
                  <a:pt x="2890079" y="1428925"/>
                  <a:pt x="2887031" y="1428353"/>
                </a:cubicBezTo>
                <a:cubicBezTo>
                  <a:pt x="2882744" y="1427496"/>
                  <a:pt x="2878744" y="1431496"/>
                  <a:pt x="2881792" y="1434830"/>
                </a:cubicBezTo>
                <a:cubicBezTo>
                  <a:pt x="2900937" y="1448927"/>
                  <a:pt x="2927607" y="1424638"/>
                  <a:pt x="2912653" y="1404636"/>
                </a:cubicBezTo>
                <a:close/>
                <a:moveTo>
                  <a:pt x="2957135" y="1380823"/>
                </a:moveTo>
                <a:cubicBezTo>
                  <a:pt x="2955325" y="1368345"/>
                  <a:pt x="2918273" y="1366059"/>
                  <a:pt x="2936180" y="1375870"/>
                </a:cubicBezTo>
                <a:cubicBezTo>
                  <a:pt x="2942847" y="1378251"/>
                  <a:pt x="2944181" y="1383109"/>
                  <a:pt x="2936561" y="1384157"/>
                </a:cubicBezTo>
                <a:cubicBezTo>
                  <a:pt x="2933894" y="1384347"/>
                  <a:pt x="2929417" y="1384633"/>
                  <a:pt x="2934560" y="1386538"/>
                </a:cubicBezTo>
                <a:cubicBezTo>
                  <a:pt x="2937990" y="1388348"/>
                  <a:pt x="2944371" y="1387491"/>
                  <a:pt x="2946181" y="1391205"/>
                </a:cubicBezTo>
                <a:cubicBezTo>
                  <a:pt x="2946467" y="1394158"/>
                  <a:pt x="2941609" y="1393111"/>
                  <a:pt x="2939323" y="1392539"/>
                </a:cubicBezTo>
                <a:cubicBezTo>
                  <a:pt x="2929036" y="1390158"/>
                  <a:pt x="2929608" y="1392920"/>
                  <a:pt x="2933322" y="1395587"/>
                </a:cubicBezTo>
                <a:cubicBezTo>
                  <a:pt x="2935418" y="1397016"/>
                  <a:pt x="2940085" y="1398349"/>
                  <a:pt x="2937609" y="1401016"/>
                </a:cubicBezTo>
                <a:cubicBezTo>
                  <a:pt x="2935037" y="1403779"/>
                  <a:pt x="2931132" y="1400254"/>
                  <a:pt x="2928179" y="1399302"/>
                </a:cubicBezTo>
                <a:cubicBezTo>
                  <a:pt x="2923988" y="1397873"/>
                  <a:pt x="2919511" y="1401112"/>
                  <a:pt x="2922083" y="1404636"/>
                </a:cubicBezTo>
                <a:cubicBezTo>
                  <a:pt x="2924369" y="1407779"/>
                  <a:pt x="2930369" y="1409398"/>
                  <a:pt x="2934275" y="1410065"/>
                </a:cubicBezTo>
                <a:cubicBezTo>
                  <a:pt x="2950848" y="1413018"/>
                  <a:pt x="2965707" y="1396540"/>
                  <a:pt x="2957135" y="1380823"/>
                </a:cubicBezTo>
                <a:close/>
                <a:moveTo>
                  <a:pt x="2951039" y="1422733"/>
                </a:moveTo>
                <a:cubicBezTo>
                  <a:pt x="2946467" y="1422352"/>
                  <a:pt x="2939323" y="1422447"/>
                  <a:pt x="2935703" y="1425019"/>
                </a:cubicBezTo>
                <a:cubicBezTo>
                  <a:pt x="2931512" y="1427972"/>
                  <a:pt x="2938085" y="1430544"/>
                  <a:pt x="2941323" y="1431020"/>
                </a:cubicBezTo>
                <a:cubicBezTo>
                  <a:pt x="2951610" y="1432258"/>
                  <a:pt x="2951229" y="1439688"/>
                  <a:pt x="2942276" y="1441783"/>
                </a:cubicBezTo>
                <a:cubicBezTo>
                  <a:pt x="2933132" y="1446260"/>
                  <a:pt x="2957230" y="1442926"/>
                  <a:pt x="2957420" y="1447117"/>
                </a:cubicBezTo>
                <a:cubicBezTo>
                  <a:pt x="2958659" y="1450641"/>
                  <a:pt x="2953039" y="1450546"/>
                  <a:pt x="2950277" y="1450546"/>
                </a:cubicBezTo>
                <a:cubicBezTo>
                  <a:pt x="2938180" y="1450451"/>
                  <a:pt x="2939704" y="1453690"/>
                  <a:pt x="2944657" y="1455880"/>
                </a:cubicBezTo>
                <a:cubicBezTo>
                  <a:pt x="2947419" y="1457023"/>
                  <a:pt x="2952944" y="1457404"/>
                  <a:pt x="2951039" y="1461309"/>
                </a:cubicBezTo>
                <a:cubicBezTo>
                  <a:pt x="2949038" y="1465310"/>
                  <a:pt x="2943704" y="1462071"/>
                  <a:pt x="2940180" y="1461691"/>
                </a:cubicBezTo>
                <a:cubicBezTo>
                  <a:pt x="2935132" y="1461119"/>
                  <a:pt x="2931227" y="1466072"/>
                  <a:pt x="2935037" y="1469787"/>
                </a:cubicBezTo>
                <a:cubicBezTo>
                  <a:pt x="2971422" y="1488456"/>
                  <a:pt x="2989710" y="1431687"/>
                  <a:pt x="2951039" y="1422733"/>
                </a:cubicBezTo>
                <a:close/>
                <a:moveTo>
                  <a:pt x="3006379" y="1402254"/>
                </a:moveTo>
                <a:cubicBezTo>
                  <a:pt x="3006188" y="1394349"/>
                  <a:pt x="2996473" y="1388634"/>
                  <a:pt x="2989139" y="1388062"/>
                </a:cubicBezTo>
                <a:cubicBezTo>
                  <a:pt x="2985043" y="1388062"/>
                  <a:pt x="2988282" y="1391872"/>
                  <a:pt x="2990186" y="1393301"/>
                </a:cubicBezTo>
                <a:cubicBezTo>
                  <a:pt x="2995520" y="1397016"/>
                  <a:pt x="2994568" y="1401588"/>
                  <a:pt x="2986091" y="1399492"/>
                </a:cubicBezTo>
                <a:cubicBezTo>
                  <a:pt x="2977994" y="1398540"/>
                  <a:pt x="2995330" y="1405303"/>
                  <a:pt x="2993901" y="1407684"/>
                </a:cubicBezTo>
                <a:cubicBezTo>
                  <a:pt x="2993234" y="1410065"/>
                  <a:pt x="2989329" y="1407970"/>
                  <a:pt x="2987615" y="1407112"/>
                </a:cubicBezTo>
                <a:cubicBezTo>
                  <a:pt x="2979614" y="1402731"/>
                  <a:pt x="2979233" y="1405112"/>
                  <a:pt x="2981614" y="1408065"/>
                </a:cubicBezTo>
                <a:cubicBezTo>
                  <a:pt x="2982948" y="1409684"/>
                  <a:pt x="2986567" y="1411875"/>
                  <a:pt x="2983519" y="1413304"/>
                </a:cubicBezTo>
                <a:cubicBezTo>
                  <a:pt x="2980566" y="1414828"/>
                  <a:pt x="2978280" y="1411113"/>
                  <a:pt x="2976090" y="1409684"/>
                </a:cubicBezTo>
                <a:cubicBezTo>
                  <a:pt x="2972946" y="1407588"/>
                  <a:pt x="2968184" y="1409017"/>
                  <a:pt x="2969327" y="1412446"/>
                </a:cubicBezTo>
                <a:cubicBezTo>
                  <a:pt x="2978661" y="1428162"/>
                  <a:pt x="3009141" y="1422257"/>
                  <a:pt x="3006379" y="1402254"/>
                </a:cubicBezTo>
                <a:close/>
                <a:moveTo>
                  <a:pt x="3023524" y="1438545"/>
                </a:moveTo>
                <a:cubicBezTo>
                  <a:pt x="3017142" y="1425781"/>
                  <a:pt x="2981804" y="1432734"/>
                  <a:pt x="3002093" y="1438450"/>
                </a:cubicBezTo>
                <a:cubicBezTo>
                  <a:pt x="3005903" y="1438830"/>
                  <a:pt x="3008570" y="1440450"/>
                  <a:pt x="3009141" y="1442355"/>
                </a:cubicBezTo>
                <a:cubicBezTo>
                  <a:pt x="3009713" y="1444260"/>
                  <a:pt x="3008189" y="1446355"/>
                  <a:pt x="3003617" y="1447689"/>
                </a:cubicBezTo>
                <a:cubicBezTo>
                  <a:pt x="2995997" y="1451689"/>
                  <a:pt x="3016666" y="1448546"/>
                  <a:pt x="3017047" y="1452070"/>
                </a:cubicBezTo>
                <a:cubicBezTo>
                  <a:pt x="3018381" y="1455118"/>
                  <a:pt x="3013237" y="1455118"/>
                  <a:pt x="3011046" y="1455118"/>
                </a:cubicBezTo>
                <a:cubicBezTo>
                  <a:pt x="3000569" y="1455118"/>
                  <a:pt x="3002093" y="1457976"/>
                  <a:pt x="3006474" y="1459786"/>
                </a:cubicBezTo>
                <a:cubicBezTo>
                  <a:pt x="3008856" y="1460833"/>
                  <a:pt x="3013809" y="1461024"/>
                  <a:pt x="3012284" y="1464453"/>
                </a:cubicBezTo>
                <a:cubicBezTo>
                  <a:pt x="3010760" y="1467882"/>
                  <a:pt x="3005903" y="1465310"/>
                  <a:pt x="3002855" y="1464929"/>
                </a:cubicBezTo>
                <a:cubicBezTo>
                  <a:pt x="2998473" y="1464453"/>
                  <a:pt x="2995330" y="1468834"/>
                  <a:pt x="2998854" y="1471978"/>
                </a:cubicBezTo>
                <a:cubicBezTo>
                  <a:pt x="3021143" y="1484550"/>
                  <a:pt x="3041907" y="1457118"/>
                  <a:pt x="3023524" y="1438545"/>
                </a:cubicBezTo>
                <a:close/>
                <a:moveTo>
                  <a:pt x="3031239" y="1490456"/>
                </a:moveTo>
                <a:cubicBezTo>
                  <a:pt x="3035621" y="1494457"/>
                  <a:pt x="3034097" y="1498838"/>
                  <a:pt x="3026667" y="1496171"/>
                </a:cubicBezTo>
                <a:cubicBezTo>
                  <a:pt x="3024000" y="1495218"/>
                  <a:pt x="3024286" y="1496266"/>
                  <a:pt x="3025905" y="1497790"/>
                </a:cubicBezTo>
                <a:cubicBezTo>
                  <a:pt x="3027715" y="1500171"/>
                  <a:pt x="3032763" y="1501410"/>
                  <a:pt x="3032668" y="1504648"/>
                </a:cubicBezTo>
                <a:cubicBezTo>
                  <a:pt x="3031716" y="1506934"/>
                  <a:pt x="3028477" y="1504648"/>
                  <a:pt x="3027048" y="1503600"/>
                </a:cubicBezTo>
                <a:cubicBezTo>
                  <a:pt x="3020381" y="1498838"/>
                  <a:pt x="3019714" y="1501029"/>
                  <a:pt x="3021428" y="1504077"/>
                </a:cubicBezTo>
                <a:cubicBezTo>
                  <a:pt x="3022381" y="1505791"/>
                  <a:pt x="3025334" y="1508077"/>
                  <a:pt x="3022476" y="1509316"/>
                </a:cubicBezTo>
                <a:cubicBezTo>
                  <a:pt x="3019524" y="1510554"/>
                  <a:pt x="3018000" y="1506839"/>
                  <a:pt x="3016190" y="1505220"/>
                </a:cubicBezTo>
                <a:cubicBezTo>
                  <a:pt x="3013618" y="1503029"/>
                  <a:pt x="3009141" y="1504077"/>
                  <a:pt x="3009618" y="1507506"/>
                </a:cubicBezTo>
                <a:cubicBezTo>
                  <a:pt x="3010094" y="1510554"/>
                  <a:pt x="3013999" y="1513411"/>
                  <a:pt x="3016571" y="1515126"/>
                </a:cubicBezTo>
                <a:cubicBezTo>
                  <a:pt x="3032001" y="1525508"/>
                  <a:pt x="3054480" y="1504362"/>
                  <a:pt x="3040574" y="1490075"/>
                </a:cubicBezTo>
                <a:cubicBezTo>
                  <a:pt x="3037716" y="1486741"/>
                  <a:pt x="3023810" y="1481407"/>
                  <a:pt x="3031239" y="1490456"/>
                </a:cubicBezTo>
                <a:close/>
                <a:moveTo>
                  <a:pt x="3068101" y="1424638"/>
                </a:moveTo>
                <a:cubicBezTo>
                  <a:pt x="3066863" y="1413018"/>
                  <a:pt x="3032287" y="1407684"/>
                  <a:pt x="3048670" y="1418257"/>
                </a:cubicBezTo>
                <a:cubicBezTo>
                  <a:pt x="3052004" y="1419685"/>
                  <a:pt x="3053909" y="1421686"/>
                  <a:pt x="3053718" y="1423305"/>
                </a:cubicBezTo>
                <a:cubicBezTo>
                  <a:pt x="3053623" y="1424924"/>
                  <a:pt x="3051527" y="1426067"/>
                  <a:pt x="3046956" y="1425972"/>
                </a:cubicBezTo>
                <a:cubicBezTo>
                  <a:pt x="3038764" y="1426829"/>
                  <a:pt x="3058290" y="1430258"/>
                  <a:pt x="3057624" y="1433306"/>
                </a:cubicBezTo>
                <a:cubicBezTo>
                  <a:pt x="3058004" y="1438640"/>
                  <a:pt x="3036287" y="1427115"/>
                  <a:pt x="3045527" y="1436259"/>
                </a:cubicBezTo>
                <a:cubicBezTo>
                  <a:pt x="3047432" y="1437687"/>
                  <a:pt x="3051718" y="1439402"/>
                  <a:pt x="3049337" y="1441593"/>
                </a:cubicBezTo>
                <a:cubicBezTo>
                  <a:pt x="3046860" y="1443879"/>
                  <a:pt x="3043336" y="1440354"/>
                  <a:pt x="3040669" y="1439212"/>
                </a:cubicBezTo>
                <a:cubicBezTo>
                  <a:pt x="3036859" y="1437592"/>
                  <a:pt x="3032573" y="1440164"/>
                  <a:pt x="3034859" y="1443688"/>
                </a:cubicBezTo>
                <a:cubicBezTo>
                  <a:pt x="3048860" y="1459214"/>
                  <a:pt x="3078674" y="1445974"/>
                  <a:pt x="3068101" y="1424638"/>
                </a:cubicBezTo>
                <a:close/>
                <a:moveTo>
                  <a:pt x="3094009" y="1473406"/>
                </a:moveTo>
                <a:cubicBezTo>
                  <a:pt x="3091723" y="1464072"/>
                  <a:pt x="3079817" y="1457785"/>
                  <a:pt x="3070292" y="1458642"/>
                </a:cubicBezTo>
                <a:cubicBezTo>
                  <a:pt x="3065815" y="1459595"/>
                  <a:pt x="3070577" y="1463691"/>
                  <a:pt x="3073149" y="1464929"/>
                </a:cubicBezTo>
                <a:cubicBezTo>
                  <a:pt x="3080198" y="1468644"/>
                  <a:pt x="3080579" y="1474645"/>
                  <a:pt x="3070482" y="1473597"/>
                </a:cubicBezTo>
                <a:cubicBezTo>
                  <a:pt x="3061338" y="1474073"/>
                  <a:pt x="3082579" y="1479216"/>
                  <a:pt x="3081626" y="1482455"/>
                </a:cubicBezTo>
                <a:cubicBezTo>
                  <a:pt x="3081531" y="1485598"/>
                  <a:pt x="3076578" y="1483693"/>
                  <a:pt x="3074483" y="1482836"/>
                </a:cubicBezTo>
                <a:cubicBezTo>
                  <a:pt x="3064291" y="1478836"/>
                  <a:pt x="3064577" y="1481883"/>
                  <a:pt x="3068006" y="1485122"/>
                </a:cubicBezTo>
                <a:cubicBezTo>
                  <a:pt x="3069911" y="1486932"/>
                  <a:pt x="3074578" y="1488932"/>
                  <a:pt x="3071625" y="1491408"/>
                </a:cubicBezTo>
                <a:cubicBezTo>
                  <a:pt x="3068673" y="1493885"/>
                  <a:pt x="3065148" y="1489694"/>
                  <a:pt x="3062291" y="1488265"/>
                </a:cubicBezTo>
                <a:cubicBezTo>
                  <a:pt x="3058195" y="1486265"/>
                  <a:pt x="3053337" y="1488932"/>
                  <a:pt x="3055433" y="1493028"/>
                </a:cubicBezTo>
                <a:cubicBezTo>
                  <a:pt x="3069720" y="1511411"/>
                  <a:pt x="3103534" y="1497600"/>
                  <a:pt x="3094009" y="1473406"/>
                </a:cubicBezTo>
                <a:close/>
                <a:moveTo>
                  <a:pt x="3131252" y="1454833"/>
                </a:moveTo>
                <a:cubicBezTo>
                  <a:pt x="3129442" y="1446927"/>
                  <a:pt x="3119155" y="1441116"/>
                  <a:pt x="3111344" y="1441307"/>
                </a:cubicBezTo>
                <a:cubicBezTo>
                  <a:pt x="3107534" y="1441783"/>
                  <a:pt x="3111440" y="1445498"/>
                  <a:pt x="3113631" y="1446736"/>
                </a:cubicBezTo>
                <a:cubicBezTo>
                  <a:pt x="3119631" y="1450165"/>
                  <a:pt x="3119822" y="1455118"/>
                  <a:pt x="3111249" y="1453690"/>
                </a:cubicBezTo>
                <a:cubicBezTo>
                  <a:pt x="3103439" y="1453594"/>
                  <a:pt x="3121536" y="1458928"/>
                  <a:pt x="3120584" y="1461691"/>
                </a:cubicBezTo>
                <a:cubicBezTo>
                  <a:pt x="3120488" y="1464262"/>
                  <a:pt x="3116393" y="1462357"/>
                  <a:pt x="3114488" y="1461595"/>
                </a:cubicBezTo>
                <a:cubicBezTo>
                  <a:pt x="3105820" y="1457785"/>
                  <a:pt x="3106010" y="1460262"/>
                  <a:pt x="3108963" y="1463119"/>
                </a:cubicBezTo>
                <a:cubicBezTo>
                  <a:pt x="3110583" y="1464738"/>
                  <a:pt x="3114488" y="1466643"/>
                  <a:pt x="3112011" y="1468453"/>
                </a:cubicBezTo>
                <a:cubicBezTo>
                  <a:pt x="3109440" y="1470358"/>
                  <a:pt x="3106487" y="1466739"/>
                  <a:pt x="3104106" y="1465310"/>
                </a:cubicBezTo>
                <a:cubicBezTo>
                  <a:pt x="3100676" y="1463310"/>
                  <a:pt x="3096485" y="1465215"/>
                  <a:pt x="3098200" y="1468739"/>
                </a:cubicBezTo>
                <a:cubicBezTo>
                  <a:pt x="3109725" y="1484170"/>
                  <a:pt x="3139158" y="1476073"/>
                  <a:pt x="3131252" y="1454833"/>
                </a:cubicBezTo>
                <a:close/>
                <a:moveTo>
                  <a:pt x="3135157" y="1505220"/>
                </a:moveTo>
                <a:cubicBezTo>
                  <a:pt x="3131728" y="1494552"/>
                  <a:pt x="3117536" y="1487503"/>
                  <a:pt x="3106868" y="1489408"/>
                </a:cubicBezTo>
                <a:cubicBezTo>
                  <a:pt x="3099343" y="1493695"/>
                  <a:pt x="3118584" y="1498552"/>
                  <a:pt x="3117250" y="1503124"/>
                </a:cubicBezTo>
                <a:cubicBezTo>
                  <a:pt x="3118107" y="1506077"/>
                  <a:pt x="3112678" y="1507696"/>
                  <a:pt x="3108868" y="1507315"/>
                </a:cubicBezTo>
                <a:cubicBezTo>
                  <a:pt x="3099915" y="1507982"/>
                  <a:pt x="3117917" y="1513221"/>
                  <a:pt x="3119822" y="1514364"/>
                </a:cubicBezTo>
                <a:cubicBezTo>
                  <a:pt x="3126394" y="1518650"/>
                  <a:pt x="3119250" y="1520745"/>
                  <a:pt x="3114297" y="1518079"/>
                </a:cubicBezTo>
                <a:cubicBezTo>
                  <a:pt x="3102486" y="1514078"/>
                  <a:pt x="3103058" y="1517697"/>
                  <a:pt x="3107344" y="1521317"/>
                </a:cubicBezTo>
                <a:cubicBezTo>
                  <a:pt x="3109630" y="1523317"/>
                  <a:pt x="3115059" y="1525413"/>
                  <a:pt x="3112011" y="1528461"/>
                </a:cubicBezTo>
                <a:cubicBezTo>
                  <a:pt x="3108963" y="1531604"/>
                  <a:pt x="3104582" y="1526937"/>
                  <a:pt x="3101248" y="1525413"/>
                </a:cubicBezTo>
                <a:cubicBezTo>
                  <a:pt x="3096581" y="1523222"/>
                  <a:pt x="3091247" y="1526937"/>
                  <a:pt x="3094104" y="1531509"/>
                </a:cubicBezTo>
                <a:cubicBezTo>
                  <a:pt x="3096581" y="1535795"/>
                  <a:pt x="3103343" y="1538176"/>
                  <a:pt x="3107820" y="1539415"/>
                </a:cubicBezTo>
                <a:cubicBezTo>
                  <a:pt x="3128109" y="1545129"/>
                  <a:pt x="3144396" y="1524651"/>
                  <a:pt x="3135157" y="1505220"/>
                </a:cubicBezTo>
                <a:close/>
                <a:moveTo>
                  <a:pt x="3137919" y="1591897"/>
                </a:moveTo>
                <a:cubicBezTo>
                  <a:pt x="3138967" y="1593897"/>
                  <a:pt x="3142206" y="1596850"/>
                  <a:pt x="3138967" y="1598184"/>
                </a:cubicBezTo>
                <a:cubicBezTo>
                  <a:pt x="3135633" y="1599517"/>
                  <a:pt x="3134014" y="1595136"/>
                  <a:pt x="3132109" y="1593136"/>
                </a:cubicBezTo>
                <a:cubicBezTo>
                  <a:pt x="3113726" y="1585611"/>
                  <a:pt x="3132871" y="1617615"/>
                  <a:pt x="3153921" y="1605804"/>
                </a:cubicBezTo>
                <a:cubicBezTo>
                  <a:pt x="3185354" y="1582753"/>
                  <a:pt x="3136205" y="1557798"/>
                  <a:pt x="3149159" y="1576086"/>
                </a:cubicBezTo>
                <a:cubicBezTo>
                  <a:pt x="3153635" y="1580753"/>
                  <a:pt x="3152493" y="1585420"/>
                  <a:pt x="3145730" y="1583420"/>
                </a:cubicBezTo>
                <a:cubicBezTo>
                  <a:pt x="3143444" y="1582467"/>
                  <a:pt x="3139634" y="1581134"/>
                  <a:pt x="3143063" y="1584754"/>
                </a:cubicBezTo>
                <a:cubicBezTo>
                  <a:pt x="3145063" y="1587611"/>
                  <a:pt x="3150778" y="1589421"/>
                  <a:pt x="3150492" y="1593231"/>
                </a:cubicBezTo>
                <a:cubicBezTo>
                  <a:pt x="3149349" y="1595803"/>
                  <a:pt x="3145920" y="1593136"/>
                  <a:pt x="3144206" y="1591707"/>
                </a:cubicBezTo>
                <a:cubicBezTo>
                  <a:pt x="3136776" y="1585611"/>
                  <a:pt x="3136014" y="1588183"/>
                  <a:pt x="3137919" y="1591897"/>
                </a:cubicBezTo>
                <a:close/>
                <a:moveTo>
                  <a:pt x="3182592" y="1494075"/>
                </a:moveTo>
                <a:cubicBezTo>
                  <a:pt x="3181639" y="1487122"/>
                  <a:pt x="3173257" y="1480741"/>
                  <a:pt x="3166399" y="1480169"/>
                </a:cubicBezTo>
                <a:cubicBezTo>
                  <a:pt x="3162970" y="1480169"/>
                  <a:pt x="3166113" y="1483788"/>
                  <a:pt x="3167923" y="1485122"/>
                </a:cubicBezTo>
                <a:cubicBezTo>
                  <a:pt x="3172876" y="1488741"/>
                  <a:pt x="3172590" y="1493218"/>
                  <a:pt x="3165161" y="1490932"/>
                </a:cubicBezTo>
                <a:cubicBezTo>
                  <a:pt x="3158303" y="1489980"/>
                  <a:pt x="3173638" y="1496742"/>
                  <a:pt x="3172590" y="1498933"/>
                </a:cubicBezTo>
                <a:cubicBezTo>
                  <a:pt x="3171733" y="1503315"/>
                  <a:pt x="3156398" y="1489599"/>
                  <a:pt x="3162208" y="1498933"/>
                </a:cubicBezTo>
                <a:cubicBezTo>
                  <a:pt x="3163446" y="1500553"/>
                  <a:pt x="3166780" y="1502648"/>
                  <a:pt x="3164399" y="1503982"/>
                </a:cubicBezTo>
                <a:cubicBezTo>
                  <a:pt x="3162018" y="1505315"/>
                  <a:pt x="3159732" y="1501791"/>
                  <a:pt x="3157731" y="1500362"/>
                </a:cubicBezTo>
                <a:cubicBezTo>
                  <a:pt x="3154874" y="1498362"/>
                  <a:pt x="3150968" y="1499505"/>
                  <a:pt x="3152207" y="1502838"/>
                </a:cubicBezTo>
                <a:cubicBezTo>
                  <a:pt x="3160779" y="1517697"/>
                  <a:pt x="3187544" y="1513697"/>
                  <a:pt x="3182592" y="1494075"/>
                </a:cubicBezTo>
                <a:close/>
                <a:moveTo>
                  <a:pt x="3182210" y="1530556"/>
                </a:moveTo>
                <a:cubicBezTo>
                  <a:pt x="3179734" y="1527222"/>
                  <a:pt x="3175162" y="1522365"/>
                  <a:pt x="3171257" y="1520936"/>
                </a:cubicBezTo>
                <a:cubicBezTo>
                  <a:pt x="3166590" y="1519221"/>
                  <a:pt x="3168590" y="1524937"/>
                  <a:pt x="3170209" y="1527318"/>
                </a:cubicBezTo>
                <a:cubicBezTo>
                  <a:pt x="3174686" y="1533795"/>
                  <a:pt x="3171638" y="1538557"/>
                  <a:pt x="3162875" y="1532557"/>
                </a:cubicBezTo>
                <a:cubicBezTo>
                  <a:pt x="3154112" y="1528080"/>
                  <a:pt x="3170781" y="1543034"/>
                  <a:pt x="3168209" y="1545129"/>
                </a:cubicBezTo>
                <a:cubicBezTo>
                  <a:pt x="3166399" y="1547511"/>
                  <a:pt x="3162970" y="1543510"/>
                  <a:pt x="3161446" y="1541796"/>
                </a:cubicBezTo>
                <a:cubicBezTo>
                  <a:pt x="3154302" y="1533509"/>
                  <a:pt x="3152874" y="1535890"/>
                  <a:pt x="3154207" y="1540272"/>
                </a:cubicBezTo>
                <a:cubicBezTo>
                  <a:pt x="3154969" y="1542653"/>
                  <a:pt x="3158112" y="1546654"/>
                  <a:pt x="3154112" y="1547034"/>
                </a:cubicBezTo>
                <a:cubicBezTo>
                  <a:pt x="3150111" y="1547511"/>
                  <a:pt x="3149159" y="1542367"/>
                  <a:pt x="3147254" y="1539795"/>
                </a:cubicBezTo>
                <a:cubicBezTo>
                  <a:pt x="3144587" y="1536176"/>
                  <a:pt x="3138681" y="1535795"/>
                  <a:pt x="3138395" y="1540176"/>
                </a:cubicBezTo>
                <a:cubicBezTo>
                  <a:pt x="3144587" y="1570466"/>
                  <a:pt x="3198117" y="1562655"/>
                  <a:pt x="3182210" y="1530556"/>
                </a:cubicBezTo>
                <a:close/>
                <a:moveTo>
                  <a:pt x="3181829" y="1587992"/>
                </a:moveTo>
                <a:cubicBezTo>
                  <a:pt x="3205261" y="1628854"/>
                  <a:pt x="3249743" y="1576276"/>
                  <a:pt x="3205928" y="1559893"/>
                </a:cubicBezTo>
                <a:cubicBezTo>
                  <a:pt x="3201356" y="1559417"/>
                  <a:pt x="3204785" y="1564751"/>
                  <a:pt x="3206785" y="1566846"/>
                </a:cubicBezTo>
                <a:cubicBezTo>
                  <a:pt x="3212405" y="1572562"/>
                  <a:pt x="3211071" y="1578276"/>
                  <a:pt x="3201737" y="1574276"/>
                </a:cubicBezTo>
                <a:cubicBezTo>
                  <a:pt x="3198403" y="1572847"/>
                  <a:pt x="3198784" y="1574181"/>
                  <a:pt x="3200975" y="1576467"/>
                </a:cubicBezTo>
                <a:cubicBezTo>
                  <a:pt x="3203356" y="1579800"/>
                  <a:pt x="3209738" y="1581705"/>
                  <a:pt x="3209738" y="1586087"/>
                </a:cubicBezTo>
                <a:cubicBezTo>
                  <a:pt x="3208404" y="1589230"/>
                  <a:pt x="3204213" y="1585230"/>
                  <a:pt x="3202880" y="1584277"/>
                </a:cubicBezTo>
                <a:cubicBezTo>
                  <a:pt x="3194307" y="1577419"/>
                  <a:pt x="3193736" y="1580372"/>
                  <a:pt x="3196022" y="1584563"/>
                </a:cubicBezTo>
                <a:cubicBezTo>
                  <a:pt x="3197355" y="1586849"/>
                  <a:pt x="3201165" y="1590087"/>
                  <a:pt x="3197641" y="1591516"/>
                </a:cubicBezTo>
                <a:cubicBezTo>
                  <a:pt x="3194117" y="1592945"/>
                  <a:pt x="3192021" y="1587992"/>
                  <a:pt x="3189735" y="1585706"/>
                </a:cubicBezTo>
                <a:cubicBezTo>
                  <a:pt x="3186401" y="1582467"/>
                  <a:pt x="3180972" y="1583515"/>
                  <a:pt x="3181829" y="1587992"/>
                </a:cubicBezTo>
                <a:close/>
                <a:moveTo>
                  <a:pt x="3228597" y="1520650"/>
                </a:moveTo>
                <a:cubicBezTo>
                  <a:pt x="3225740" y="1517697"/>
                  <a:pt x="3220596" y="1513411"/>
                  <a:pt x="3216405" y="1512554"/>
                </a:cubicBezTo>
                <a:cubicBezTo>
                  <a:pt x="3206690" y="1511125"/>
                  <a:pt x="3231550" y="1531604"/>
                  <a:pt x="3213834" y="1526651"/>
                </a:cubicBezTo>
                <a:cubicBezTo>
                  <a:pt x="3200879" y="1521031"/>
                  <a:pt x="3220882" y="1534462"/>
                  <a:pt x="3219549" y="1537891"/>
                </a:cubicBezTo>
                <a:cubicBezTo>
                  <a:pt x="3216977" y="1542082"/>
                  <a:pt x="3206690" y="1528651"/>
                  <a:pt x="3205166" y="1530937"/>
                </a:cubicBezTo>
                <a:cubicBezTo>
                  <a:pt x="3202118" y="1533128"/>
                  <a:pt x="3212309" y="1540653"/>
                  <a:pt x="3207261" y="1541986"/>
                </a:cubicBezTo>
                <a:cubicBezTo>
                  <a:pt x="3203642" y="1543034"/>
                  <a:pt x="3201737" y="1537986"/>
                  <a:pt x="3199356" y="1535604"/>
                </a:cubicBezTo>
                <a:cubicBezTo>
                  <a:pt x="3196117" y="1532271"/>
                  <a:pt x="3190593" y="1532747"/>
                  <a:pt x="3191354" y="1537224"/>
                </a:cubicBezTo>
                <a:cubicBezTo>
                  <a:pt x="3194021" y="1545034"/>
                  <a:pt x="3203451" y="1551987"/>
                  <a:pt x="3211452" y="1553226"/>
                </a:cubicBezTo>
                <a:cubicBezTo>
                  <a:pt x="3230121" y="1558083"/>
                  <a:pt x="3242027" y="1534080"/>
                  <a:pt x="3228597" y="1520650"/>
                </a:cubicBezTo>
                <a:close/>
                <a:moveTo>
                  <a:pt x="3232598" y="1631426"/>
                </a:moveTo>
                <a:cubicBezTo>
                  <a:pt x="3229740" y="1627902"/>
                  <a:pt x="3224216" y="1628283"/>
                  <a:pt x="3224501" y="1632855"/>
                </a:cubicBezTo>
                <a:cubicBezTo>
                  <a:pt x="3226311" y="1641141"/>
                  <a:pt x="3235360" y="1648762"/>
                  <a:pt x="3243551" y="1649904"/>
                </a:cubicBezTo>
                <a:cubicBezTo>
                  <a:pt x="3262125" y="1654572"/>
                  <a:pt x="3274222" y="1630474"/>
                  <a:pt x="3262792" y="1616472"/>
                </a:cubicBezTo>
                <a:cubicBezTo>
                  <a:pt x="3260125" y="1613233"/>
                  <a:pt x="3255267" y="1608852"/>
                  <a:pt x="3251552" y="1607899"/>
                </a:cubicBezTo>
                <a:cubicBezTo>
                  <a:pt x="3247171" y="1606851"/>
                  <a:pt x="3249743" y="1612566"/>
                  <a:pt x="3251552" y="1614853"/>
                </a:cubicBezTo>
                <a:cubicBezTo>
                  <a:pt x="3256696" y="1621425"/>
                  <a:pt x="3254219" y="1626473"/>
                  <a:pt x="3245742" y="1621520"/>
                </a:cubicBezTo>
                <a:cubicBezTo>
                  <a:pt x="3237265" y="1618186"/>
                  <a:pt x="3254505" y="1631521"/>
                  <a:pt x="3252219" y="1634188"/>
                </a:cubicBezTo>
                <a:cubicBezTo>
                  <a:pt x="3250886" y="1636950"/>
                  <a:pt x="3247266" y="1633236"/>
                  <a:pt x="3245647" y="1631521"/>
                </a:cubicBezTo>
                <a:cubicBezTo>
                  <a:pt x="3238027" y="1623711"/>
                  <a:pt x="3236979" y="1626568"/>
                  <a:pt x="3238884" y="1630950"/>
                </a:cubicBezTo>
                <a:cubicBezTo>
                  <a:pt x="3239932" y="1633331"/>
                  <a:pt x="3243170" y="1637141"/>
                  <a:pt x="3239646" y="1638093"/>
                </a:cubicBezTo>
                <a:cubicBezTo>
                  <a:pt x="3236122" y="1639046"/>
                  <a:pt x="3234598" y="1633903"/>
                  <a:pt x="3232598" y="1631426"/>
                </a:cubicBezTo>
                <a:close/>
                <a:moveTo>
                  <a:pt x="3274222" y="1573419"/>
                </a:moveTo>
                <a:cubicBezTo>
                  <a:pt x="3272603" y="1570275"/>
                  <a:pt x="3269459" y="1565513"/>
                  <a:pt x="3266411" y="1563703"/>
                </a:cubicBezTo>
                <a:cubicBezTo>
                  <a:pt x="3262792" y="1561512"/>
                  <a:pt x="3263744" y="1566561"/>
                  <a:pt x="3264792" y="1568751"/>
                </a:cubicBezTo>
                <a:cubicBezTo>
                  <a:pt x="3267650" y="1574847"/>
                  <a:pt x="3264697" y="1578276"/>
                  <a:pt x="3258220" y="1571800"/>
                </a:cubicBezTo>
                <a:cubicBezTo>
                  <a:pt x="3251552" y="1566466"/>
                  <a:pt x="3263459" y="1581705"/>
                  <a:pt x="3261077" y="1583039"/>
                </a:cubicBezTo>
                <a:cubicBezTo>
                  <a:pt x="3259363" y="1584658"/>
                  <a:pt x="3256886" y="1580848"/>
                  <a:pt x="3255839" y="1579134"/>
                </a:cubicBezTo>
                <a:cubicBezTo>
                  <a:pt x="3250886" y="1571037"/>
                  <a:pt x="3249457" y="1572752"/>
                  <a:pt x="3250124" y="1576657"/>
                </a:cubicBezTo>
                <a:cubicBezTo>
                  <a:pt x="3250505" y="1578753"/>
                  <a:pt x="3252600" y="1582563"/>
                  <a:pt x="3249267" y="1582182"/>
                </a:cubicBezTo>
                <a:cubicBezTo>
                  <a:pt x="3245837" y="1581896"/>
                  <a:pt x="3245742" y="1577419"/>
                  <a:pt x="3244504" y="1575038"/>
                </a:cubicBezTo>
                <a:cubicBezTo>
                  <a:pt x="3242694" y="1571609"/>
                  <a:pt x="3237836" y="1570180"/>
                  <a:pt x="3237170" y="1573704"/>
                </a:cubicBezTo>
                <a:cubicBezTo>
                  <a:pt x="3238503" y="1599422"/>
                  <a:pt x="3283366" y="1603327"/>
                  <a:pt x="3274222" y="1573419"/>
                </a:cubicBezTo>
                <a:close/>
                <a:moveTo>
                  <a:pt x="3307274" y="1627807"/>
                </a:moveTo>
                <a:cubicBezTo>
                  <a:pt x="3304607" y="1622758"/>
                  <a:pt x="3290795" y="1612281"/>
                  <a:pt x="3297749" y="1625140"/>
                </a:cubicBezTo>
                <a:cubicBezTo>
                  <a:pt x="3301940" y="1631236"/>
                  <a:pt x="3300225" y="1635808"/>
                  <a:pt x="3292796" y="1630378"/>
                </a:cubicBezTo>
                <a:cubicBezTo>
                  <a:pt x="3290129" y="1628473"/>
                  <a:pt x="3290319" y="1629712"/>
                  <a:pt x="3291938" y="1631997"/>
                </a:cubicBezTo>
                <a:cubicBezTo>
                  <a:pt x="3293653" y="1635331"/>
                  <a:pt x="3298796" y="1638284"/>
                  <a:pt x="3298320" y="1642189"/>
                </a:cubicBezTo>
                <a:cubicBezTo>
                  <a:pt x="3296796" y="1644570"/>
                  <a:pt x="3293748" y="1640094"/>
                  <a:pt x="3292701" y="1639141"/>
                </a:cubicBezTo>
                <a:cubicBezTo>
                  <a:pt x="3286224" y="1631521"/>
                  <a:pt x="3285366" y="1633903"/>
                  <a:pt x="3286985" y="1637903"/>
                </a:cubicBezTo>
                <a:cubicBezTo>
                  <a:pt x="3287843" y="1640094"/>
                  <a:pt x="3290700" y="1643713"/>
                  <a:pt x="3287652" y="1644190"/>
                </a:cubicBezTo>
                <a:cubicBezTo>
                  <a:pt x="3284509" y="1644666"/>
                  <a:pt x="3283271" y="1639999"/>
                  <a:pt x="3281556" y="1637522"/>
                </a:cubicBezTo>
                <a:cubicBezTo>
                  <a:pt x="3279175" y="1634093"/>
                  <a:pt x="3274508" y="1633807"/>
                  <a:pt x="3274793" y="1637903"/>
                </a:cubicBezTo>
                <a:cubicBezTo>
                  <a:pt x="3283461" y="1667335"/>
                  <a:pt x="3322990" y="1658382"/>
                  <a:pt x="3307274" y="1627807"/>
                </a:cubicBezTo>
                <a:close/>
                <a:moveTo>
                  <a:pt x="3341373" y="1673717"/>
                </a:moveTo>
                <a:cubicBezTo>
                  <a:pt x="3339468" y="1669812"/>
                  <a:pt x="3336039" y="1664001"/>
                  <a:pt x="3332610" y="1661906"/>
                </a:cubicBezTo>
                <a:cubicBezTo>
                  <a:pt x="3324038" y="1657334"/>
                  <a:pt x="3340516" y="1685052"/>
                  <a:pt x="3325467" y="1674193"/>
                </a:cubicBezTo>
                <a:cubicBezTo>
                  <a:pt x="3315084" y="1664383"/>
                  <a:pt x="3329658" y="1683909"/>
                  <a:pt x="3327086" y="1686671"/>
                </a:cubicBezTo>
                <a:cubicBezTo>
                  <a:pt x="3325181" y="1688862"/>
                  <a:pt x="3322704" y="1684099"/>
                  <a:pt x="3321466" y="1681908"/>
                </a:cubicBezTo>
                <a:cubicBezTo>
                  <a:pt x="3315942" y="1672098"/>
                  <a:pt x="3314322" y="1674384"/>
                  <a:pt x="3315084" y="1679146"/>
                </a:cubicBezTo>
                <a:cubicBezTo>
                  <a:pt x="3315465" y="1681718"/>
                  <a:pt x="3317846" y="1686385"/>
                  <a:pt x="3314227" y="1686100"/>
                </a:cubicBezTo>
                <a:cubicBezTo>
                  <a:pt x="3310512" y="1685814"/>
                  <a:pt x="3310226" y="1680480"/>
                  <a:pt x="3308893" y="1677432"/>
                </a:cubicBezTo>
                <a:cubicBezTo>
                  <a:pt x="3306988" y="1673145"/>
                  <a:pt x="3301749" y="1671717"/>
                  <a:pt x="3300987" y="1676098"/>
                </a:cubicBezTo>
                <a:cubicBezTo>
                  <a:pt x="3302892" y="1708959"/>
                  <a:pt x="3351565" y="1710865"/>
                  <a:pt x="3341373" y="1673717"/>
                </a:cubicBezTo>
                <a:close/>
                <a:moveTo>
                  <a:pt x="3372615" y="1761347"/>
                </a:moveTo>
                <a:cubicBezTo>
                  <a:pt x="3373092" y="1756394"/>
                  <a:pt x="3366329" y="1737344"/>
                  <a:pt x="3365186" y="1752203"/>
                </a:cubicBezTo>
                <a:cubicBezTo>
                  <a:pt x="3365567" y="1759728"/>
                  <a:pt x="3361090" y="1761823"/>
                  <a:pt x="3357375" y="1752298"/>
                </a:cubicBezTo>
                <a:cubicBezTo>
                  <a:pt x="3352994" y="1743630"/>
                  <a:pt x="3358518" y="1764871"/>
                  <a:pt x="3355566" y="1765062"/>
                </a:cubicBezTo>
                <a:cubicBezTo>
                  <a:pt x="3353089" y="1765919"/>
                  <a:pt x="3352327" y="1760871"/>
                  <a:pt x="3352041" y="1758680"/>
                </a:cubicBezTo>
                <a:cubicBezTo>
                  <a:pt x="3350517" y="1748203"/>
                  <a:pt x="3348326" y="1749345"/>
                  <a:pt x="3347374" y="1753537"/>
                </a:cubicBezTo>
                <a:cubicBezTo>
                  <a:pt x="3346898" y="1755822"/>
                  <a:pt x="3347374" y="1760680"/>
                  <a:pt x="3344231" y="1758775"/>
                </a:cubicBezTo>
                <a:cubicBezTo>
                  <a:pt x="3340992" y="1756966"/>
                  <a:pt x="3342611" y="1752393"/>
                  <a:pt x="3342516" y="1749345"/>
                </a:cubicBezTo>
                <a:cubicBezTo>
                  <a:pt x="3342231" y="1745059"/>
                  <a:pt x="3337849" y="1741535"/>
                  <a:pt x="3335753" y="1744774"/>
                </a:cubicBezTo>
                <a:cubicBezTo>
                  <a:pt x="3326228" y="1770300"/>
                  <a:pt x="3368901" y="1796399"/>
                  <a:pt x="3372615" y="1761347"/>
                </a:cubicBezTo>
                <a:close/>
                <a:moveTo>
                  <a:pt x="3387855" y="1822116"/>
                </a:moveTo>
                <a:cubicBezTo>
                  <a:pt x="3387569" y="1816497"/>
                  <a:pt x="3379664" y="1801542"/>
                  <a:pt x="3380521" y="1815830"/>
                </a:cubicBezTo>
                <a:cubicBezTo>
                  <a:pt x="3381664" y="1822974"/>
                  <a:pt x="3378235" y="1826403"/>
                  <a:pt x="3373949" y="1818497"/>
                </a:cubicBezTo>
                <a:cubicBezTo>
                  <a:pt x="3372425" y="1815640"/>
                  <a:pt x="3372044" y="1816878"/>
                  <a:pt x="3372520" y="1819640"/>
                </a:cubicBezTo>
                <a:cubicBezTo>
                  <a:pt x="3372615" y="1823355"/>
                  <a:pt x="3375854" y="1828022"/>
                  <a:pt x="3374044" y="1831261"/>
                </a:cubicBezTo>
                <a:cubicBezTo>
                  <a:pt x="3372139" y="1832880"/>
                  <a:pt x="3370806" y="1828308"/>
                  <a:pt x="3370234" y="1826308"/>
                </a:cubicBezTo>
                <a:cubicBezTo>
                  <a:pt x="3367662" y="1816783"/>
                  <a:pt x="3365948" y="1818592"/>
                  <a:pt x="3365662" y="1822879"/>
                </a:cubicBezTo>
                <a:cubicBezTo>
                  <a:pt x="3365471" y="1825260"/>
                  <a:pt x="3366519" y="1829641"/>
                  <a:pt x="3363662" y="1828879"/>
                </a:cubicBezTo>
                <a:cubicBezTo>
                  <a:pt x="3360709" y="1828022"/>
                  <a:pt x="3361471" y="1823259"/>
                  <a:pt x="3360995" y="1820402"/>
                </a:cubicBezTo>
                <a:cubicBezTo>
                  <a:pt x="3360328" y="1816306"/>
                  <a:pt x="3356327" y="1814211"/>
                  <a:pt x="3354803" y="1817925"/>
                </a:cubicBezTo>
                <a:cubicBezTo>
                  <a:pt x="3350041" y="1847643"/>
                  <a:pt x="3389760" y="1855549"/>
                  <a:pt x="3387855" y="1822116"/>
                </a:cubicBezTo>
                <a:close/>
                <a:moveTo>
                  <a:pt x="3390522" y="1890982"/>
                </a:moveTo>
                <a:cubicBezTo>
                  <a:pt x="3392142" y="1886791"/>
                  <a:pt x="3390999" y="1868027"/>
                  <a:pt x="3386236" y="1880981"/>
                </a:cubicBezTo>
                <a:cubicBezTo>
                  <a:pt x="3384712" y="1887744"/>
                  <a:pt x="3380331" y="1888506"/>
                  <a:pt x="3379378" y="1879171"/>
                </a:cubicBezTo>
                <a:cubicBezTo>
                  <a:pt x="3377663" y="1870313"/>
                  <a:pt x="3377283" y="1890601"/>
                  <a:pt x="3374711" y="1890125"/>
                </a:cubicBezTo>
                <a:cubicBezTo>
                  <a:pt x="3372329" y="1890316"/>
                  <a:pt x="3372901" y="1885648"/>
                  <a:pt x="3373187" y="1883553"/>
                </a:cubicBezTo>
                <a:cubicBezTo>
                  <a:pt x="3374425" y="1873837"/>
                  <a:pt x="3372234" y="1874313"/>
                  <a:pt x="3370329" y="1877838"/>
                </a:cubicBezTo>
                <a:cubicBezTo>
                  <a:pt x="3369282" y="1879743"/>
                  <a:pt x="3368615" y="1884220"/>
                  <a:pt x="3366329" y="1881743"/>
                </a:cubicBezTo>
                <a:cubicBezTo>
                  <a:pt x="3363948" y="1879266"/>
                  <a:pt x="3366615" y="1875647"/>
                  <a:pt x="3366995" y="1872885"/>
                </a:cubicBezTo>
                <a:cubicBezTo>
                  <a:pt x="3367758" y="1868979"/>
                  <a:pt x="3364805" y="1864693"/>
                  <a:pt x="3362138" y="1867075"/>
                </a:cubicBezTo>
                <a:cubicBezTo>
                  <a:pt x="3347755" y="1887553"/>
                  <a:pt x="3378616" y="1921367"/>
                  <a:pt x="3390522" y="1890982"/>
                </a:cubicBezTo>
                <a:close/>
                <a:moveTo>
                  <a:pt x="3380140" y="1972040"/>
                </a:moveTo>
                <a:cubicBezTo>
                  <a:pt x="3390618" y="1963753"/>
                  <a:pt x="3379283" y="1927177"/>
                  <a:pt x="3377092" y="1949656"/>
                </a:cubicBezTo>
                <a:cubicBezTo>
                  <a:pt x="3377473" y="1957181"/>
                  <a:pt x="3373758" y="1961277"/>
                  <a:pt x="3370043" y="1954895"/>
                </a:cubicBezTo>
                <a:cubicBezTo>
                  <a:pt x="3368805" y="1952323"/>
                  <a:pt x="3366995" y="1948799"/>
                  <a:pt x="3367281" y="1954419"/>
                </a:cubicBezTo>
                <a:cubicBezTo>
                  <a:pt x="3367472" y="1957848"/>
                  <a:pt x="3368234" y="1961182"/>
                  <a:pt x="3368234" y="1964611"/>
                </a:cubicBezTo>
                <a:cubicBezTo>
                  <a:pt x="3367662" y="1971468"/>
                  <a:pt x="3363567" y="1967182"/>
                  <a:pt x="3363662" y="1962134"/>
                </a:cubicBezTo>
                <a:cubicBezTo>
                  <a:pt x="3362709" y="1954324"/>
                  <a:pt x="3360518" y="1951085"/>
                  <a:pt x="3358899" y="1958324"/>
                </a:cubicBezTo>
                <a:cubicBezTo>
                  <a:pt x="3358328" y="1960991"/>
                  <a:pt x="3358804" y="1966039"/>
                  <a:pt x="3355566" y="1965182"/>
                </a:cubicBezTo>
                <a:cubicBezTo>
                  <a:pt x="3352232" y="1964325"/>
                  <a:pt x="3354042" y="1958800"/>
                  <a:pt x="3353851" y="1955562"/>
                </a:cubicBezTo>
                <a:cubicBezTo>
                  <a:pt x="3353565" y="1950895"/>
                  <a:pt x="3349184" y="1948608"/>
                  <a:pt x="3346993" y="1952800"/>
                </a:cubicBezTo>
                <a:cubicBezTo>
                  <a:pt x="3345088" y="1956705"/>
                  <a:pt x="3345659" y="1962991"/>
                  <a:pt x="3346421" y="1966992"/>
                </a:cubicBezTo>
                <a:cubicBezTo>
                  <a:pt x="3349374" y="1985470"/>
                  <a:pt x="3371377" y="1987470"/>
                  <a:pt x="3380140" y="1972040"/>
                </a:cubicBezTo>
                <a:close/>
                <a:moveTo>
                  <a:pt x="3375854" y="2029762"/>
                </a:moveTo>
                <a:cubicBezTo>
                  <a:pt x="3375759" y="2025475"/>
                  <a:pt x="3372139" y="2029190"/>
                  <a:pt x="3370901" y="2031286"/>
                </a:cubicBezTo>
                <a:cubicBezTo>
                  <a:pt x="3367376" y="2037286"/>
                  <a:pt x="3363090" y="2036620"/>
                  <a:pt x="3364995" y="2027475"/>
                </a:cubicBezTo>
                <a:cubicBezTo>
                  <a:pt x="3365662" y="2024142"/>
                  <a:pt x="3364709" y="2024713"/>
                  <a:pt x="3363376" y="2026999"/>
                </a:cubicBezTo>
                <a:cubicBezTo>
                  <a:pt x="3361185" y="2029666"/>
                  <a:pt x="3360709" y="2035476"/>
                  <a:pt x="3357375" y="2036429"/>
                </a:cubicBezTo>
                <a:cubicBezTo>
                  <a:pt x="3355089" y="2035858"/>
                  <a:pt x="3356994" y="2031666"/>
                  <a:pt x="3357851" y="2029762"/>
                </a:cubicBezTo>
                <a:cubicBezTo>
                  <a:pt x="3361852" y="2020903"/>
                  <a:pt x="3359661" y="2020713"/>
                  <a:pt x="3356899" y="2023475"/>
                </a:cubicBezTo>
                <a:cubicBezTo>
                  <a:pt x="3355375" y="2024999"/>
                  <a:pt x="3353375" y="2029000"/>
                  <a:pt x="3351946" y="2025951"/>
                </a:cubicBezTo>
                <a:cubicBezTo>
                  <a:pt x="3350422" y="2022904"/>
                  <a:pt x="3353946" y="2020237"/>
                  <a:pt x="3355375" y="2017760"/>
                </a:cubicBezTo>
                <a:cubicBezTo>
                  <a:pt x="3357280" y="2014236"/>
                  <a:pt x="3355756" y="2009378"/>
                  <a:pt x="3352518" y="2010807"/>
                </a:cubicBezTo>
                <a:cubicBezTo>
                  <a:pt x="3325752" y="2036429"/>
                  <a:pt x="3367948" y="2073195"/>
                  <a:pt x="3375854" y="2029762"/>
                </a:cubicBezTo>
                <a:close/>
                <a:moveTo>
                  <a:pt x="3354327" y="2048526"/>
                </a:moveTo>
                <a:lnTo>
                  <a:pt x="3354327" y="2048526"/>
                </a:lnTo>
                <a:lnTo>
                  <a:pt x="3354327" y="2048526"/>
                </a:lnTo>
                <a:close/>
                <a:moveTo>
                  <a:pt x="2505745" y="2165397"/>
                </a:moveTo>
                <a:cubicBezTo>
                  <a:pt x="2495553" y="2151205"/>
                  <a:pt x="2469359" y="2160445"/>
                  <a:pt x="2478218" y="2177875"/>
                </a:cubicBezTo>
                <a:cubicBezTo>
                  <a:pt x="2479646" y="2181495"/>
                  <a:pt x="2490695" y="2191210"/>
                  <a:pt x="2486504" y="2180923"/>
                </a:cubicBezTo>
                <a:cubicBezTo>
                  <a:pt x="2483742" y="2176066"/>
                  <a:pt x="2486028" y="2172827"/>
                  <a:pt x="2492029" y="2177685"/>
                </a:cubicBezTo>
                <a:cubicBezTo>
                  <a:pt x="2494220" y="2179399"/>
                  <a:pt x="2494220" y="2178447"/>
                  <a:pt x="2493077" y="2176542"/>
                </a:cubicBezTo>
                <a:cubicBezTo>
                  <a:pt x="2492029" y="2173875"/>
                  <a:pt x="2487933" y="2171208"/>
                  <a:pt x="2488791" y="2168350"/>
                </a:cubicBezTo>
                <a:cubicBezTo>
                  <a:pt x="2490219" y="2166731"/>
                  <a:pt x="2492505" y="2169874"/>
                  <a:pt x="2493458" y="2171208"/>
                </a:cubicBezTo>
                <a:cubicBezTo>
                  <a:pt x="2498220" y="2177685"/>
                  <a:pt x="2499363" y="2176066"/>
                  <a:pt x="2498601" y="2172827"/>
                </a:cubicBezTo>
                <a:cubicBezTo>
                  <a:pt x="2498125" y="2171017"/>
                  <a:pt x="2496029" y="2167969"/>
                  <a:pt x="2498982" y="2167969"/>
                </a:cubicBezTo>
                <a:cubicBezTo>
                  <a:pt x="2501935" y="2167969"/>
                  <a:pt x="2502411" y="2171684"/>
                  <a:pt x="2503554" y="2173684"/>
                </a:cubicBezTo>
                <a:cubicBezTo>
                  <a:pt x="2505174" y="2176542"/>
                  <a:pt x="2509555" y="2177399"/>
                  <a:pt x="2509936" y="2174351"/>
                </a:cubicBezTo>
                <a:cubicBezTo>
                  <a:pt x="2510412" y="2171684"/>
                  <a:pt x="2507650" y="2167779"/>
                  <a:pt x="2505745" y="2165397"/>
                </a:cubicBezTo>
                <a:close/>
                <a:moveTo>
                  <a:pt x="2584421" y="2226548"/>
                </a:moveTo>
                <a:cubicBezTo>
                  <a:pt x="2558609" y="2201878"/>
                  <a:pt x="2542893" y="2250265"/>
                  <a:pt x="2575277" y="2251789"/>
                </a:cubicBezTo>
                <a:cubicBezTo>
                  <a:pt x="2578326" y="2251122"/>
                  <a:pt x="2574896" y="2248075"/>
                  <a:pt x="2573087" y="2247027"/>
                </a:cubicBezTo>
                <a:cubicBezTo>
                  <a:pt x="2568038" y="2244265"/>
                  <a:pt x="2567562" y="2239788"/>
                  <a:pt x="2574611" y="2240645"/>
                </a:cubicBezTo>
                <a:cubicBezTo>
                  <a:pt x="2580707" y="2240074"/>
                  <a:pt x="2566038" y="2236454"/>
                  <a:pt x="2566515" y="2233978"/>
                </a:cubicBezTo>
                <a:cubicBezTo>
                  <a:pt x="2566419" y="2231692"/>
                  <a:pt x="2569943" y="2233120"/>
                  <a:pt x="2571468" y="2233787"/>
                </a:cubicBezTo>
                <a:cubicBezTo>
                  <a:pt x="2578707" y="2236835"/>
                  <a:pt x="2578516" y="2234644"/>
                  <a:pt x="2575944" y="2232168"/>
                </a:cubicBezTo>
                <a:cubicBezTo>
                  <a:pt x="2574516" y="2230834"/>
                  <a:pt x="2571182" y="2229215"/>
                  <a:pt x="2573087" y="2227501"/>
                </a:cubicBezTo>
                <a:cubicBezTo>
                  <a:pt x="2575087" y="2225691"/>
                  <a:pt x="2577754" y="2228834"/>
                  <a:pt x="2579754" y="2229977"/>
                </a:cubicBezTo>
                <a:cubicBezTo>
                  <a:pt x="2582707" y="2231501"/>
                  <a:pt x="2586136" y="2229596"/>
                  <a:pt x="2584421" y="2226548"/>
                </a:cubicBezTo>
                <a:close/>
                <a:moveTo>
                  <a:pt x="2682910" y="2285984"/>
                </a:moveTo>
                <a:cubicBezTo>
                  <a:pt x="2667194" y="2259028"/>
                  <a:pt x="2628903" y="2293414"/>
                  <a:pt x="2663003" y="2304939"/>
                </a:cubicBezTo>
                <a:cubicBezTo>
                  <a:pt x="2666622" y="2305320"/>
                  <a:pt x="2664241" y="2301700"/>
                  <a:pt x="2662622" y="2300367"/>
                </a:cubicBezTo>
                <a:cubicBezTo>
                  <a:pt x="2658335" y="2296557"/>
                  <a:pt x="2659764" y="2292747"/>
                  <a:pt x="2666908" y="2295509"/>
                </a:cubicBezTo>
                <a:cubicBezTo>
                  <a:pt x="2672623" y="2296938"/>
                  <a:pt x="2662812" y="2290651"/>
                  <a:pt x="2661860" y="2289604"/>
                </a:cubicBezTo>
                <a:cubicBezTo>
                  <a:pt x="2658717" y="2285889"/>
                  <a:pt x="2664622" y="2286746"/>
                  <a:pt x="2666432" y="2288842"/>
                </a:cubicBezTo>
                <a:cubicBezTo>
                  <a:pt x="2672909" y="2293414"/>
                  <a:pt x="2673480" y="2291509"/>
                  <a:pt x="2671766" y="2288651"/>
                </a:cubicBezTo>
                <a:cubicBezTo>
                  <a:pt x="2670813" y="2287127"/>
                  <a:pt x="2667956" y="2284936"/>
                  <a:pt x="2670718" y="2283889"/>
                </a:cubicBezTo>
                <a:cubicBezTo>
                  <a:pt x="2673480" y="2282841"/>
                  <a:pt x="2675004" y="2286270"/>
                  <a:pt x="2676719" y="2287794"/>
                </a:cubicBezTo>
                <a:cubicBezTo>
                  <a:pt x="2679291" y="2289985"/>
                  <a:pt x="2683672" y="2289222"/>
                  <a:pt x="2682910" y="2285984"/>
                </a:cubicBezTo>
                <a:close/>
                <a:moveTo>
                  <a:pt x="2739679" y="2304748"/>
                </a:moveTo>
                <a:cubicBezTo>
                  <a:pt x="2710247" y="2286651"/>
                  <a:pt x="2700341" y="2336276"/>
                  <a:pt x="2734059" y="2331037"/>
                </a:cubicBezTo>
                <a:cubicBezTo>
                  <a:pt x="2737107" y="2329799"/>
                  <a:pt x="2733107" y="2327513"/>
                  <a:pt x="2731107" y="2326942"/>
                </a:cubicBezTo>
                <a:cubicBezTo>
                  <a:pt x="2725296" y="2325322"/>
                  <a:pt x="2724629" y="2321131"/>
                  <a:pt x="2731773" y="2320465"/>
                </a:cubicBezTo>
                <a:cubicBezTo>
                  <a:pt x="2734440" y="2320179"/>
                  <a:pt x="2733678" y="2319417"/>
                  <a:pt x="2731487" y="2318845"/>
                </a:cubicBezTo>
                <a:cubicBezTo>
                  <a:pt x="2729106" y="2318083"/>
                  <a:pt x="2726630" y="2317893"/>
                  <a:pt x="2724249" y="2317131"/>
                </a:cubicBezTo>
                <a:cubicBezTo>
                  <a:pt x="2719676" y="2315130"/>
                  <a:pt x="2724629" y="2313226"/>
                  <a:pt x="2727582" y="2314464"/>
                </a:cubicBezTo>
                <a:cubicBezTo>
                  <a:pt x="2733011" y="2315607"/>
                  <a:pt x="2736250" y="2314940"/>
                  <a:pt x="2731868" y="2311987"/>
                </a:cubicBezTo>
                <a:cubicBezTo>
                  <a:pt x="2730249" y="2310940"/>
                  <a:pt x="2726630" y="2310082"/>
                  <a:pt x="2728344" y="2307987"/>
                </a:cubicBezTo>
                <a:cubicBezTo>
                  <a:pt x="2730059" y="2305796"/>
                  <a:pt x="2733202" y="2308463"/>
                  <a:pt x="2735488" y="2308939"/>
                </a:cubicBezTo>
                <a:cubicBezTo>
                  <a:pt x="2738631" y="2309892"/>
                  <a:pt x="2741775" y="2307320"/>
                  <a:pt x="2739679" y="2304748"/>
                </a:cubicBezTo>
                <a:close/>
                <a:moveTo>
                  <a:pt x="2786733" y="2333514"/>
                </a:moveTo>
                <a:cubicBezTo>
                  <a:pt x="2763587" y="2311225"/>
                  <a:pt x="2734631" y="2354945"/>
                  <a:pt x="2772159" y="2357231"/>
                </a:cubicBezTo>
                <a:cubicBezTo>
                  <a:pt x="2775874" y="2356660"/>
                  <a:pt x="2772445" y="2353802"/>
                  <a:pt x="2770540" y="2352850"/>
                </a:cubicBezTo>
                <a:cubicBezTo>
                  <a:pt x="2765206" y="2350278"/>
                  <a:pt x="2765492" y="2346182"/>
                  <a:pt x="2773398" y="2346944"/>
                </a:cubicBezTo>
                <a:cubicBezTo>
                  <a:pt x="2779493" y="2346849"/>
                  <a:pt x="2767968" y="2343229"/>
                  <a:pt x="2766635" y="2342467"/>
                </a:cubicBezTo>
                <a:cubicBezTo>
                  <a:pt x="2762349" y="2339610"/>
                  <a:pt x="2768635" y="2338943"/>
                  <a:pt x="2771016" y="2340562"/>
                </a:cubicBezTo>
                <a:cubicBezTo>
                  <a:pt x="2778827" y="2343325"/>
                  <a:pt x="2778827" y="2341324"/>
                  <a:pt x="2776350" y="2338943"/>
                </a:cubicBezTo>
                <a:cubicBezTo>
                  <a:pt x="2774921" y="2337705"/>
                  <a:pt x="2771493" y="2336276"/>
                  <a:pt x="2773874" y="2334562"/>
                </a:cubicBezTo>
                <a:cubicBezTo>
                  <a:pt x="2776350" y="2332847"/>
                  <a:pt x="2778827" y="2335800"/>
                  <a:pt x="2781018" y="2336847"/>
                </a:cubicBezTo>
                <a:cubicBezTo>
                  <a:pt x="2784066" y="2338372"/>
                  <a:pt x="2788161" y="2336276"/>
                  <a:pt x="2786733" y="2333514"/>
                </a:cubicBezTo>
                <a:close/>
                <a:moveTo>
                  <a:pt x="2904081" y="2338086"/>
                </a:moveTo>
                <a:cubicBezTo>
                  <a:pt x="2898270" y="2338848"/>
                  <a:pt x="2895603" y="2335419"/>
                  <a:pt x="2901985" y="2331799"/>
                </a:cubicBezTo>
                <a:cubicBezTo>
                  <a:pt x="2906367" y="2328466"/>
                  <a:pt x="2895318" y="2331799"/>
                  <a:pt x="2893793" y="2331799"/>
                </a:cubicBezTo>
                <a:cubicBezTo>
                  <a:pt x="2888841" y="2331895"/>
                  <a:pt x="2892555" y="2327989"/>
                  <a:pt x="2895699" y="2327894"/>
                </a:cubicBezTo>
                <a:cubicBezTo>
                  <a:pt x="2903414" y="2325989"/>
                  <a:pt x="2901985" y="2324275"/>
                  <a:pt x="2898556" y="2323798"/>
                </a:cubicBezTo>
                <a:cubicBezTo>
                  <a:pt x="2896651" y="2323513"/>
                  <a:pt x="2893032" y="2324275"/>
                  <a:pt x="2893793" y="2321608"/>
                </a:cubicBezTo>
                <a:cubicBezTo>
                  <a:pt x="2894460" y="2318845"/>
                  <a:pt x="2898366" y="2319893"/>
                  <a:pt x="2900651" y="2319512"/>
                </a:cubicBezTo>
                <a:cubicBezTo>
                  <a:pt x="2903985" y="2319131"/>
                  <a:pt x="2905700" y="2315416"/>
                  <a:pt x="2902747" y="2313892"/>
                </a:cubicBezTo>
                <a:cubicBezTo>
                  <a:pt x="2899985" y="2312464"/>
                  <a:pt x="2895508" y="2313511"/>
                  <a:pt x="2892651" y="2314368"/>
                </a:cubicBezTo>
                <a:cubicBezTo>
                  <a:pt x="2874172" y="2319798"/>
                  <a:pt x="2880173" y="2347039"/>
                  <a:pt x="2898842" y="2344658"/>
                </a:cubicBezTo>
                <a:cubicBezTo>
                  <a:pt x="2903604" y="2344563"/>
                  <a:pt x="2915606" y="2337895"/>
                  <a:pt x="2904081" y="2338086"/>
                </a:cubicBezTo>
                <a:close/>
                <a:moveTo>
                  <a:pt x="2957992" y="2314654"/>
                </a:moveTo>
                <a:cubicBezTo>
                  <a:pt x="2927988" y="2303415"/>
                  <a:pt x="2920368" y="2355993"/>
                  <a:pt x="2954753" y="2342658"/>
                </a:cubicBezTo>
                <a:cubicBezTo>
                  <a:pt x="2957801" y="2340658"/>
                  <a:pt x="2953610" y="2339324"/>
                  <a:pt x="2951420" y="2339229"/>
                </a:cubicBezTo>
                <a:cubicBezTo>
                  <a:pt x="2945609" y="2339038"/>
                  <a:pt x="2944181" y="2335133"/>
                  <a:pt x="2951515" y="2332561"/>
                </a:cubicBezTo>
                <a:cubicBezTo>
                  <a:pt x="2956944" y="2329990"/>
                  <a:pt x="2945133" y="2331323"/>
                  <a:pt x="2943609" y="2331133"/>
                </a:cubicBezTo>
                <a:cubicBezTo>
                  <a:pt x="2938656" y="2330275"/>
                  <a:pt x="2943990" y="2327037"/>
                  <a:pt x="2946657" y="2327513"/>
                </a:cubicBezTo>
                <a:cubicBezTo>
                  <a:pt x="2954753" y="2326942"/>
                  <a:pt x="2953992" y="2324941"/>
                  <a:pt x="2950753" y="2323893"/>
                </a:cubicBezTo>
                <a:cubicBezTo>
                  <a:pt x="2948943" y="2323322"/>
                  <a:pt x="2945324" y="2323417"/>
                  <a:pt x="2946752" y="2320846"/>
                </a:cubicBezTo>
                <a:cubicBezTo>
                  <a:pt x="2948276" y="2318274"/>
                  <a:pt x="2951706" y="2319893"/>
                  <a:pt x="2954087" y="2319988"/>
                </a:cubicBezTo>
                <a:cubicBezTo>
                  <a:pt x="2957516" y="2320179"/>
                  <a:pt x="2960373" y="2316655"/>
                  <a:pt x="2957992" y="2314654"/>
                </a:cubicBezTo>
                <a:close/>
                <a:moveTo>
                  <a:pt x="3014761" y="2315797"/>
                </a:moveTo>
                <a:cubicBezTo>
                  <a:pt x="3009046" y="2317702"/>
                  <a:pt x="3004950" y="2315226"/>
                  <a:pt x="3009999" y="2310082"/>
                </a:cubicBezTo>
                <a:cubicBezTo>
                  <a:pt x="3011808" y="2308463"/>
                  <a:pt x="3014856" y="2305796"/>
                  <a:pt x="3010094" y="2307320"/>
                </a:cubicBezTo>
                <a:cubicBezTo>
                  <a:pt x="3007332" y="2308272"/>
                  <a:pt x="3004665" y="2309701"/>
                  <a:pt x="3001902" y="2310463"/>
                </a:cubicBezTo>
                <a:cubicBezTo>
                  <a:pt x="2996092" y="2311416"/>
                  <a:pt x="2999807" y="2306272"/>
                  <a:pt x="3003521" y="2305510"/>
                </a:cubicBezTo>
                <a:cubicBezTo>
                  <a:pt x="3012189" y="2301605"/>
                  <a:pt x="3010284" y="2299795"/>
                  <a:pt x="3006188" y="2300081"/>
                </a:cubicBezTo>
                <a:cubicBezTo>
                  <a:pt x="3003998" y="2300272"/>
                  <a:pt x="2999902" y="2301700"/>
                  <a:pt x="3000283" y="2298462"/>
                </a:cubicBezTo>
                <a:cubicBezTo>
                  <a:pt x="3000664" y="2295223"/>
                  <a:pt x="3005236" y="2295509"/>
                  <a:pt x="3007903" y="2294557"/>
                </a:cubicBezTo>
                <a:cubicBezTo>
                  <a:pt x="3011618" y="2293318"/>
                  <a:pt x="3013046" y="2288651"/>
                  <a:pt x="3009332" y="2287413"/>
                </a:cubicBezTo>
                <a:cubicBezTo>
                  <a:pt x="3002283" y="2286270"/>
                  <a:pt x="2993711" y="2291318"/>
                  <a:pt x="2989996" y="2297224"/>
                </a:cubicBezTo>
                <a:cubicBezTo>
                  <a:pt x="2980090" y="2310368"/>
                  <a:pt x="2993616" y="2329894"/>
                  <a:pt x="3009618" y="2324655"/>
                </a:cubicBezTo>
                <a:cubicBezTo>
                  <a:pt x="3015047" y="2323893"/>
                  <a:pt x="3028191" y="2313130"/>
                  <a:pt x="3014761" y="2315797"/>
                </a:cubicBezTo>
                <a:close/>
                <a:moveTo>
                  <a:pt x="3101534" y="2260267"/>
                </a:moveTo>
                <a:cubicBezTo>
                  <a:pt x="3096485" y="2263791"/>
                  <a:pt x="3092866" y="2261505"/>
                  <a:pt x="3096771" y="2255504"/>
                </a:cubicBezTo>
                <a:cubicBezTo>
                  <a:pt x="3099152" y="2250456"/>
                  <a:pt x="3090866" y="2258552"/>
                  <a:pt x="3089437" y="2259219"/>
                </a:cubicBezTo>
                <a:cubicBezTo>
                  <a:pt x="3084960" y="2261505"/>
                  <a:pt x="3086579" y="2256361"/>
                  <a:pt x="3089342" y="2254837"/>
                </a:cubicBezTo>
                <a:cubicBezTo>
                  <a:pt x="3093533" y="2251218"/>
                  <a:pt x="3095152" y="2248360"/>
                  <a:pt x="3090009" y="2249789"/>
                </a:cubicBezTo>
                <a:cubicBezTo>
                  <a:pt x="3088199" y="2250361"/>
                  <a:pt x="3085246" y="2252742"/>
                  <a:pt x="3084675" y="2249980"/>
                </a:cubicBezTo>
                <a:cubicBezTo>
                  <a:pt x="3084008" y="2247217"/>
                  <a:pt x="3088008" y="2246455"/>
                  <a:pt x="3089913" y="2245026"/>
                </a:cubicBezTo>
                <a:cubicBezTo>
                  <a:pt x="3092580" y="2243026"/>
                  <a:pt x="3092485" y="2238930"/>
                  <a:pt x="3089056" y="2238930"/>
                </a:cubicBezTo>
                <a:cubicBezTo>
                  <a:pt x="3086008" y="2238930"/>
                  <a:pt x="3082388" y="2241979"/>
                  <a:pt x="3080293" y="2243979"/>
                </a:cubicBezTo>
                <a:cubicBezTo>
                  <a:pt x="3066386" y="2257314"/>
                  <a:pt x="3084389" y="2279126"/>
                  <a:pt x="3100010" y="2268649"/>
                </a:cubicBezTo>
                <a:cubicBezTo>
                  <a:pt x="3104201" y="2266458"/>
                  <a:pt x="3111630" y="2254647"/>
                  <a:pt x="3101534" y="2260267"/>
                </a:cubicBezTo>
                <a:close/>
                <a:moveTo>
                  <a:pt x="3143253" y="2247598"/>
                </a:moveTo>
                <a:cubicBezTo>
                  <a:pt x="3137824" y="2249884"/>
                  <a:pt x="3134776" y="2247027"/>
                  <a:pt x="3140396" y="2241407"/>
                </a:cubicBezTo>
                <a:cubicBezTo>
                  <a:pt x="3142396" y="2239407"/>
                  <a:pt x="3141443" y="2239216"/>
                  <a:pt x="3139348" y="2240074"/>
                </a:cubicBezTo>
                <a:cubicBezTo>
                  <a:pt x="3136491" y="2240740"/>
                  <a:pt x="3133252" y="2244741"/>
                  <a:pt x="3130394" y="2243407"/>
                </a:cubicBezTo>
                <a:cubicBezTo>
                  <a:pt x="3128870" y="2241693"/>
                  <a:pt x="3132300" y="2239693"/>
                  <a:pt x="3133824" y="2238835"/>
                </a:cubicBezTo>
                <a:cubicBezTo>
                  <a:pt x="3140967" y="2234740"/>
                  <a:pt x="3139348" y="2233311"/>
                  <a:pt x="3135919" y="2233692"/>
                </a:cubicBezTo>
                <a:cubicBezTo>
                  <a:pt x="3134014" y="2233882"/>
                  <a:pt x="3130680" y="2235692"/>
                  <a:pt x="3130966" y="2232644"/>
                </a:cubicBezTo>
                <a:cubicBezTo>
                  <a:pt x="3131157" y="2229596"/>
                  <a:pt x="3135062" y="2229596"/>
                  <a:pt x="3137252" y="2228643"/>
                </a:cubicBezTo>
                <a:cubicBezTo>
                  <a:pt x="3140396" y="2227310"/>
                  <a:pt x="3141443" y="2222833"/>
                  <a:pt x="3138300" y="2222071"/>
                </a:cubicBezTo>
                <a:cubicBezTo>
                  <a:pt x="3135443" y="2221405"/>
                  <a:pt x="3131252" y="2223691"/>
                  <a:pt x="3128680" y="2225310"/>
                </a:cubicBezTo>
                <a:cubicBezTo>
                  <a:pt x="3113345" y="2233978"/>
                  <a:pt x="3120203" y="2262743"/>
                  <a:pt x="3139253" y="2255885"/>
                </a:cubicBezTo>
                <a:cubicBezTo>
                  <a:pt x="3143253" y="2254933"/>
                  <a:pt x="3154493" y="2244455"/>
                  <a:pt x="3143253" y="2247598"/>
                </a:cubicBezTo>
                <a:close/>
                <a:moveTo>
                  <a:pt x="3178115" y="2201116"/>
                </a:moveTo>
                <a:cubicBezTo>
                  <a:pt x="3173352" y="2205307"/>
                  <a:pt x="3168876" y="2204164"/>
                  <a:pt x="3171352" y="2197687"/>
                </a:cubicBezTo>
                <a:cubicBezTo>
                  <a:pt x="3172400" y="2195497"/>
                  <a:pt x="3174019" y="2191877"/>
                  <a:pt x="3170304" y="2195020"/>
                </a:cubicBezTo>
                <a:cubicBezTo>
                  <a:pt x="3168113" y="2196925"/>
                  <a:pt x="3166304" y="2199402"/>
                  <a:pt x="3164113" y="2201212"/>
                </a:cubicBezTo>
                <a:cubicBezTo>
                  <a:pt x="3159255" y="2204545"/>
                  <a:pt x="3160493" y="2198164"/>
                  <a:pt x="3163542" y="2195973"/>
                </a:cubicBezTo>
                <a:cubicBezTo>
                  <a:pt x="3169828" y="2188924"/>
                  <a:pt x="3167447" y="2188162"/>
                  <a:pt x="3163732" y="2189877"/>
                </a:cubicBezTo>
                <a:cubicBezTo>
                  <a:pt x="3161732" y="2190829"/>
                  <a:pt x="3158684" y="2193972"/>
                  <a:pt x="3157636" y="2190734"/>
                </a:cubicBezTo>
                <a:cubicBezTo>
                  <a:pt x="3156588" y="2187496"/>
                  <a:pt x="3160970" y="2185972"/>
                  <a:pt x="3163065" y="2184162"/>
                </a:cubicBezTo>
                <a:cubicBezTo>
                  <a:pt x="3166018" y="2181590"/>
                  <a:pt x="3165256" y="2176542"/>
                  <a:pt x="3161446" y="2177018"/>
                </a:cubicBezTo>
                <a:cubicBezTo>
                  <a:pt x="3154398" y="2178637"/>
                  <a:pt x="3148778" y="2186829"/>
                  <a:pt x="3147825" y="2193782"/>
                </a:cubicBezTo>
                <a:cubicBezTo>
                  <a:pt x="3144206" y="2209689"/>
                  <a:pt x="3164875" y="2222643"/>
                  <a:pt x="3177258" y="2211308"/>
                </a:cubicBezTo>
                <a:cubicBezTo>
                  <a:pt x="3181639" y="2208260"/>
                  <a:pt x="3189450" y="2193496"/>
                  <a:pt x="3178115" y="2201116"/>
                </a:cubicBezTo>
                <a:close/>
                <a:moveTo>
                  <a:pt x="3227168" y="2134537"/>
                </a:moveTo>
                <a:cubicBezTo>
                  <a:pt x="3226121" y="2127297"/>
                  <a:pt x="3214881" y="2149681"/>
                  <a:pt x="3216024" y="2133203"/>
                </a:cubicBezTo>
                <a:cubicBezTo>
                  <a:pt x="3216501" y="2130536"/>
                  <a:pt x="3215548" y="2131012"/>
                  <a:pt x="3214310" y="2132917"/>
                </a:cubicBezTo>
                <a:cubicBezTo>
                  <a:pt x="3212405" y="2135203"/>
                  <a:pt x="3211643" y="2139966"/>
                  <a:pt x="3208595" y="2140442"/>
                </a:cubicBezTo>
                <a:cubicBezTo>
                  <a:pt x="3206213" y="2140061"/>
                  <a:pt x="3208023" y="2136632"/>
                  <a:pt x="3208881" y="2135203"/>
                </a:cubicBezTo>
                <a:cubicBezTo>
                  <a:pt x="3212595" y="2128155"/>
                  <a:pt x="3210214" y="2127964"/>
                  <a:pt x="3207642" y="2130250"/>
                </a:cubicBezTo>
                <a:cubicBezTo>
                  <a:pt x="3206213" y="2131489"/>
                  <a:pt x="3204309" y="2134632"/>
                  <a:pt x="3202689" y="2132251"/>
                </a:cubicBezTo>
                <a:cubicBezTo>
                  <a:pt x="3201070" y="2129869"/>
                  <a:pt x="3204499" y="2127679"/>
                  <a:pt x="3205737" y="2125774"/>
                </a:cubicBezTo>
                <a:cubicBezTo>
                  <a:pt x="3207642" y="2122916"/>
                  <a:pt x="3205737" y="2119011"/>
                  <a:pt x="3202499" y="2120344"/>
                </a:cubicBezTo>
                <a:cubicBezTo>
                  <a:pt x="3176400" y="2142538"/>
                  <a:pt x="3222406" y="2168541"/>
                  <a:pt x="3227168" y="2134537"/>
                </a:cubicBezTo>
                <a:close/>
                <a:moveTo>
                  <a:pt x="3240980" y="2091674"/>
                </a:moveTo>
                <a:cubicBezTo>
                  <a:pt x="3243266" y="2089293"/>
                  <a:pt x="3242694" y="2084816"/>
                  <a:pt x="3239456" y="2085102"/>
                </a:cubicBezTo>
                <a:cubicBezTo>
                  <a:pt x="3236503" y="2085483"/>
                  <a:pt x="3233550" y="2089102"/>
                  <a:pt x="3231645" y="2091483"/>
                </a:cubicBezTo>
                <a:cubicBezTo>
                  <a:pt x="3216882" y="2112629"/>
                  <a:pt x="3250409" y="2134155"/>
                  <a:pt x="3258601" y="2107105"/>
                </a:cubicBezTo>
                <a:cubicBezTo>
                  <a:pt x="3259173" y="2103485"/>
                  <a:pt x="3255267" y="2105580"/>
                  <a:pt x="3253743" y="2107105"/>
                </a:cubicBezTo>
                <a:cubicBezTo>
                  <a:pt x="3249552" y="2111200"/>
                  <a:pt x="3245552" y="2109486"/>
                  <a:pt x="3248790" y="2102342"/>
                </a:cubicBezTo>
                <a:cubicBezTo>
                  <a:pt x="3249933" y="2099770"/>
                  <a:pt x="3248981" y="2099961"/>
                  <a:pt x="3247266" y="2101485"/>
                </a:cubicBezTo>
                <a:cubicBezTo>
                  <a:pt x="3244885" y="2103199"/>
                  <a:pt x="3243266" y="2107962"/>
                  <a:pt x="3240123" y="2107771"/>
                </a:cubicBezTo>
                <a:cubicBezTo>
                  <a:pt x="3236217" y="2105295"/>
                  <a:pt x="3251457" y="2093579"/>
                  <a:pt x="3241742" y="2096817"/>
                </a:cubicBezTo>
                <a:cubicBezTo>
                  <a:pt x="3240027" y="2097675"/>
                  <a:pt x="3237551" y="2100437"/>
                  <a:pt x="3236693" y="2097580"/>
                </a:cubicBezTo>
                <a:cubicBezTo>
                  <a:pt x="3235551" y="2094722"/>
                  <a:pt x="3239265" y="2093388"/>
                  <a:pt x="3240980" y="2091674"/>
                </a:cubicBezTo>
                <a:close/>
                <a:moveTo>
                  <a:pt x="3324800" y="2065861"/>
                </a:moveTo>
                <a:cubicBezTo>
                  <a:pt x="3319561" y="2071481"/>
                  <a:pt x="3314703" y="2069195"/>
                  <a:pt x="3318799" y="2059194"/>
                </a:cubicBezTo>
                <a:cubicBezTo>
                  <a:pt x="3320323" y="2055574"/>
                  <a:pt x="3319085" y="2055860"/>
                  <a:pt x="3316989" y="2058051"/>
                </a:cubicBezTo>
                <a:cubicBezTo>
                  <a:pt x="3313941" y="2060337"/>
                  <a:pt x="3312036" y="2067004"/>
                  <a:pt x="3308036" y="2066623"/>
                </a:cubicBezTo>
                <a:cubicBezTo>
                  <a:pt x="3305559" y="2065195"/>
                  <a:pt x="3308702" y="2061004"/>
                  <a:pt x="3310036" y="2059194"/>
                </a:cubicBezTo>
                <a:cubicBezTo>
                  <a:pt x="3316513" y="2050431"/>
                  <a:pt x="3314036" y="2049383"/>
                  <a:pt x="3310226" y="2051574"/>
                </a:cubicBezTo>
                <a:cubicBezTo>
                  <a:pt x="3308131" y="2052812"/>
                  <a:pt x="3304988" y="2056622"/>
                  <a:pt x="3303940" y="2052717"/>
                </a:cubicBezTo>
                <a:cubicBezTo>
                  <a:pt x="3302892" y="2048716"/>
                  <a:pt x="3307464" y="2046811"/>
                  <a:pt x="3309560" y="2044525"/>
                </a:cubicBezTo>
                <a:cubicBezTo>
                  <a:pt x="3312512" y="2041191"/>
                  <a:pt x="3311751" y="2035000"/>
                  <a:pt x="3307750" y="2035572"/>
                </a:cubicBezTo>
                <a:cubicBezTo>
                  <a:pt x="3304035" y="2036143"/>
                  <a:pt x="3300416" y="2041191"/>
                  <a:pt x="3298034" y="2044525"/>
                </a:cubicBezTo>
                <a:cubicBezTo>
                  <a:pt x="3284414" y="2061289"/>
                  <a:pt x="3302987" y="2096722"/>
                  <a:pt x="3323466" y="2078625"/>
                </a:cubicBezTo>
                <a:cubicBezTo>
                  <a:pt x="3327848" y="2075672"/>
                  <a:pt x="3336611" y="2056336"/>
                  <a:pt x="3324800" y="2065861"/>
                </a:cubicBezTo>
                <a:close/>
                <a:moveTo>
                  <a:pt x="3311941" y="2097389"/>
                </a:moveTo>
                <a:cubicBezTo>
                  <a:pt x="3311084" y="2092912"/>
                  <a:pt x="3307083" y="2097961"/>
                  <a:pt x="3305845" y="2100628"/>
                </a:cubicBezTo>
                <a:cubicBezTo>
                  <a:pt x="3302226" y="2108152"/>
                  <a:pt x="3296606" y="2108438"/>
                  <a:pt x="3297558" y="2098532"/>
                </a:cubicBezTo>
                <a:cubicBezTo>
                  <a:pt x="3297082" y="2089483"/>
                  <a:pt x="3292224" y="2110819"/>
                  <a:pt x="3288986" y="2110057"/>
                </a:cubicBezTo>
                <a:cubicBezTo>
                  <a:pt x="3283176" y="2110248"/>
                  <a:pt x="3296987" y="2086816"/>
                  <a:pt x="3286509" y="2096722"/>
                </a:cubicBezTo>
                <a:cubicBezTo>
                  <a:pt x="3284795" y="2098722"/>
                  <a:pt x="3282794" y="2103390"/>
                  <a:pt x="3280509" y="2100628"/>
                </a:cubicBezTo>
                <a:cubicBezTo>
                  <a:pt x="3278127" y="2097865"/>
                  <a:pt x="3282223" y="2094150"/>
                  <a:pt x="3283557" y="2091198"/>
                </a:cubicBezTo>
                <a:cubicBezTo>
                  <a:pt x="3285557" y="2086912"/>
                  <a:pt x="3282699" y="2082149"/>
                  <a:pt x="3278794" y="2084816"/>
                </a:cubicBezTo>
                <a:cubicBezTo>
                  <a:pt x="3248600" y="2121297"/>
                  <a:pt x="3310131" y="2143966"/>
                  <a:pt x="3311941" y="2097389"/>
                </a:cubicBezTo>
                <a:close/>
                <a:moveTo>
                  <a:pt x="3279080" y="2149110"/>
                </a:moveTo>
                <a:cubicBezTo>
                  <a:pt x="3274698" y="2156158"/>
                  <a:pt x="3269174" y="2155872"/>
                  <a:pt x="3271174" y="2146062"/>
                </a:cubicBezTo>
                <a:cubicBezTo>
                  <a:pt x="3271841" y="2142442"/>
                  <a:pt x="3270698" y="2143204"/>
                  <a:pt x="3268983" y="2145871"/>
                </a:cubicBezTo>
                <a:cubicBezTo>
                  <a:pt x="3266411" y="2149110"/>
                  <a:pt x="3265554" y="2155396"/>
                  <a:pt x="3261459" y="2156539"/>
                </a:cubicBezTo>
                <a:cubicBezTo>
                  <a:pt x="3258506" y="2156254"/>
                  <a:pt x="3260887" y="2151586"/>
                  <a:pt x="3261935" y="2149491"/>
                </a:cubicBezTo>
                <a:cubicBezTo>
                  <a:pt x="3266793" y="2139680"/>
                  <a:pt x="3263840" y="2139680"/>
                  <a:pt x="3260411" y="2143014"/>
                </a:cubicBezTo>
                <a:cubicBezTo>
                  <a:pt x="3258506" y="2144824"/>
                  <a:pt x="3256029" y="2149205"/>
                  <a:pt x="3254029" y="2146252"/>
                </a:cubicBezTo>
                <a:cubicBezTo>
                  <a:pt x="3252981" y="2144728"/>
                  <a:pt x="3253648" y="2143204"/>
                  <a:pt x="3254696" y="2141680"/>
                </a:cubicBezTo>
                <a:cubicBezTo>
                  <a:pt x="3258601" y="2138632"/>
                  <a:pt x="3261935" y="2128155"/>
                  <a:pt x="3254219" y="2130250"/>
                </a:cubicBezTo>
                <a:cubicBezTo>
                  <a:pt x="3247171" y="2134918"/>
                  <a:pt x="3242885" y="2145967"/>
                  <a:pt x="3244313" y="2154063"/>
                </a:cubicBezTo>
                <a:cubicBezTo>
                  <a:pt x="3245742" y="2172827"/>
                  <a:pt x="3271936" y="2175399"/>
                  <a:pt x="3281080" y="2159968"/>
                </a:cubicBezTo>
                <a:cubicBezTo>
                  <a:pt x="3285081" y="2155206"/>
                  <a:pt x="3288986" y="2136537"/>
                  <a:pt x="3279080" y="2149110"/>
                </a:cubicBezTo>
                <a:close/>
                <a:moveTo>
                  <a:pt x="3245266" y="2044144"/>
                </a:moveTo>
                <a:cubicBezTo>
                  <a:pt x="3238313" y="2064813"/>
                  <a:pt x="3268983" y="2080339"/>
                  <a:pt x="3279651" y="2059956"/>
                </a:cubicBezTo>
                <a:cubicBezTo>
                  <a:pt x="3282794" y="2055670"/>
                  <a:pt x="3284128" y="2038429"/>
                  <a:pt x="3276603" y="2050145"/>
                </a:cubicBezTo>
                <a:cubicBezTo>
                  <a:pt x="3272984" y="2057575"/>
                  <a:pt x="3268031" y="2054717"/>
                  <a:pt x="3268983" y="2047573"/>
                </a:cubicBezTo>
                <a:cubicBezTo>
                  <a:pt x="3268317" y="2039382"/>
                  <a:pt x="3264411" y="2058146"/>
                  <a:pt x="3261363" y="2057193"/>
                </a:cubicBezTo>
                <a:cubicBezTo>
                  <a:pt x="3258601" y="2057003"/>
                  <a:pt x="3260125" y="2052907"/>
                  <a:pt x="3260887" y="2050907"/>
                </a:cubicBezTo>
                <a:cubicBezTo>
                  <a:pt x="3263268" y="2044811"/>
                  <a:pt x="3263078" y="2040715"/>
                  <a:pt x="3258696" y="2045192"/>
                </a:cubicBezTo>
                <a:cubicBezTo>
                  <a:pt x="3257172" y="2046811"/>
                  <a:pt x="3255458" y="2050907"/>
                  <a:pt x="3253267" y="2048240"/>
                </a:cubicBezTo>
                <a:cubicBezTo>
                  <a:pt x="3251076" y="2045573"/>
                  <a:pt x="3254696" y="2042620"/>
                  <a:pt x="3255743" y="2040049"/>
                </a:cubicBezTo>
                <a:cubicBezTo>
                  <a:pt x="3257363" y="2036524"/>
                  <a:pt x="3254886" y="2032143"/>
                  <a:pt x="3251362" y="2033953"/>
                </a:cubicBezTo>
                <a:cubicBezTo>
                  <a:pt x="3248219" y="2035762"/>
                  <a:pt x="3246409" y="2040906"/>
                  <a:pt x="3245266" y="2044144"/>
                </a:cubicBezTo>
                <a:close/>
                <a:moveTo>
                  <a:pt x="3344993" y="2106057"/>
                </a:moveTo>
                <a:cubicBezTo>
                  <a:pt x="3366710" y="2093388"/>
                  <a:pt x="3352803" y="2060908"/>
                  <a:pt x="3350708" y="2080530"/>
                </a:cubicBezTo>
                <a:cubicBezTo>
                  <a:pt x="3350898" y="2087007"/>
                  <a:pt x="3346612" y="2091007"/>
                  <a:pt x="3343374" y="2084435"/>
                </a:cubicBezTo>
                <a:cubicBezTo>
                  <a:pt x="3342135" y="2082054"/>
                  <a:pt x="3341659" y="2083292"/>
                  <a:pt x="3341659" y="2085864"/>
                </a:cubicBezTo>
                <a:cubicBezTo>
                  <a:pt x="3341278" y="2089388"/>
                  <a:pt x="3343754" y="2093674"/>
                  <a:pt x="3341373" y="2096722"/>
                </a:cubicBezTo>
                <a:cubicBezTo>
                  <a:pt x="3339087" y="2098722"/>
                  <a:pt x="3338516" y="2094532"/>
                  <a:pt x="3338230" y="2092722"/>
                </a:cubicBezTo>
                <a:cubicBezTo>
                  <a:pt x="3336992" y="2084149"/>
                  <a:pt x="3334992" y="2086150"/>
                  <a:pt x="3333944" y="2090341"/>
                </a:cubicBezTo>
                <a:cubicBezTo>
                  <a:pt x="3333372" y="2092626"/>
                  <a:pt x="3333849" y="2096722"/>
                  <a:pt x="3330896" y="2096437"/>
                </a:cubicBezTo>
                <a:cubicBezTo>
                  <a:pt x="3327943" y="2096151"/>
                  <a:pt x="3329562" y="2091483"/>
                  <a:pt x="3329467" y="2088816"/>
                </a:cubicBezTo>
                <a:cubicBezTo>
                  <a:pt x="3329372" y="2085102"/>
                  <a:pt x="3325562" y="2083673"/>
                  <a:pt x="3323466" y="2087483"/>
                </a:cubicBezTo>
                <a:cubicBezTo>
                  <a:pt x="3321657" y="2090912"/>
                  <a:pt x="3322037" y="2096055"/>
                  <a:pt x="3322514" y="2099199"/>
                </a:cubicBezTo>
                <a:cubicBezTo>
                  <a:pt x="3324800" y="2110343"/>
                  <a:pt x="3336992" y="2112439"/>
                  <a:pt x="3344993" y="2106057"/>
                </a:cubicBezTo>
                <a:close/>
                <a:moveTo>
                  <a:pt x="3297749" y="2156635"/>
                </a:moveTo>
                <a:cubicBezTo>
                  <a:pt x="3316989" y="2183400"/>
                  <a:pt x="3338992" y="2132632"/>
                  <a:pt x="3323276" y="2147776"/>
                </a:cubicBezTo>
                <a:cubicBezTo>
                  <a:pt x="3318894" y="2153110"/>
                  <a:pt x="3314608" y="2152253"/>
                  <a:pt x="3317751" y="2143680"/>
                </a:cubicBezTo>
                <a:cubicBezTo>
                  <a:pt x="3318894" y="2140537"/>
                  <a:pt x="3317846" y="2141014"/>
                  <a:pt x="3316132" y="2143109"/>
                </a:cubicBezTo>
                <a:cubicBezTo>
                  <a:pt x="3313560" y="2145490"/>
                  <a:pt x="3312227" y="2151015"/>
                  <a:pt x="3308702" y="2151586"/>
                </a:cubicBezTo>
                <a:cubicBezTo>
                  <a:pt x="3306512" y="2150920"/>
                  <a:pt x="3308988" y="2147014"/>
                  <a:pt x="3310131" y="2145300"/>
                </a:cubicBezTo>
                <a:cubicBezTo>
                  <a:pt x="3315465" y="2137204"/>
                  <a:pt x="3313275" y="2136822"/>
                  <a:pt x="3310036" y="2139204"/>
                </a:cubicBezTo>
                <a:cubicBezTo>
                  <a:pt x="3308226" y="2140537"/>
                  <a:pt x="3305750" y="2144157"/>
                  <a:pt x="3304607" y="2141109"/>
                </a:cubicBezTo>
                <a:cubicBezTo>
                  <a:pt x="3303559" y="2138061"/>
                  <a:pt x="3307369" y="2135870"/>
                  <a:pt x="3309179" y="2133584"/>
                </a:cubicBezTo>
                <a:cubicBezTo>
                  <a:pt x="3316227" y="2114058"/>
                  <a:pt x="3288128" y="2139013"/>
                  <a:pt x="3297749" y="2156635"/>
                </a:cubicBezTo>
                <a:close/>
                <a:moveTo>
                  <a:pt x="3253362" y="2211784"/>
                </a:moveTo>
                <a:cubicBezTo>
                  <a:pt x="3276794" y="2240931"/>
                  <a:pt x="3303273" y="2183400"/>
                  <a:pt x="3284318" y="2201021"/>
                </a:cubicBezTo>
                <a:cubicBezTo>
                  <a:pt x="3279461" y="2206736"/>
                  <a:pt x="3274698" y="2206450"/>
                  <a:pt x="3276889" y="2198830"/>
                </a:cubicBezTo>
                <a:cubicBezTo>
                  <a:pt x="3277842" y="2196259"/>
                  <a:pt x="3279461" y="2191782"/>
                  <a:pt x="3275651" y="2196163"/>
                </a:cubicBezTo>
                <a:cubicBezTo>
                  <a:pt x="3272698" y="2198926"/>
                  <a:pt x="3270793" y="2205117"/>
                  <a:pt x="3266602" y="2205688"/>
                </a:cubicBezTo>
                <a:cubicBezTo>
                  <a:pt x="3263935" y="2204926"/>
                  <a:pt x="3266983" y="2200735"/>
                  <a:pt x="3268412" y="2198735"/>
                </a:cubicBezTo>
                <a:cubicBezTo>
                  <a:pt x="3274793" y="2189591"/>
                  <a:pt x="3272031" y="2189210"/>
                  <a:pt x="3268221" y="2191972"/>
                </a:cubicBezTo>
                <a:cubicBezTo>
                  <a:pt x="3266126" y="2193496"/>
                  <a:pt x="3262983" y="2197592"/>
                  <a:pt x="3261744" y="2194258"/>
                </a:cubicBezTo>
                <a:cubicBezTo>
                  <a:pt x="3260506" y="2191020"/>
                  <a:pt x="3265078" y="2188258"/>
                  <a:pt x="3267174" y="2185781"/>
                </a:cubicBezTo>
                <a:cubicBezTo>
                  <a:pt x="3275556" y="2164255"/>
                  <a:pt x="3241742" y="2192163"/>
                  <a:pt x="3253362" y="2211784"/>
                </a:cubicBezTo>
                <a:close/>
                <a:moveTo>
                  <a:pt x="3219929" y="2245598"/>
                </a:moveTo>
                <a:cubicBezTo>
                  <a:pt x="3228597" y="2278078"/>
                  <a:pt x="3264126" y="2237121"/>
                  <a:pt x="3245457" y="2246074"/>
                </a:cubicBezTo>
                <a:cubicBezTo>
                  <a:pt x="3239932" y="2249694"/>
                  <a:pt x="3236312" y="2247313"/>
                  <a:pt x="3241932" y="2240169"/>
                </a:cubicBezTo>
                <a:cubicBezTo>
                  <a:pt x="3243933" y="2237597"/>
                  <a:pt x="3242885" y="2237692"/>
                  <a:pt x="3240694" y="2239026"/>
                </a:cubicBezTo>
                <a:cubicBezTo>
                  <a:pt x="3237646" y="2240359"/>
                  <a:pt x="3234693" y="2245312"/>
                  <a:pt x="3231455" y="2244550"/>
                </a:cubicBezTo>
                <a:cubicBezTo>
                  <a:pt x="3229740" y="2243122"/>
                  <a:pt x="3233169" y="2240264"/>
                  <a:pt x="3234788" y="2239026"/>
                </a:cubicBezTo>
                <a:cubicBezTo>
                  <a:pt x="3242123" y="2233120"/>
                  <a:pt x="3240313" y="2231977"/>
                  <a:pt x="3236598" y="2233120"/>
                </a:cubicBezTo>
                <a:cubicBezTo>
                  <a:pt x="3234598" y="2233787"/>
                  <a:pt x="3231169" y="2236359"/>
                  <a:pt x="3231169" y="2233120"/>
                </a:cubicBezTo>
                <a:cubicBezTo>
                  <a:pt x="3231169" y="2229787"/>
                  <a:pt x="3235360" y="2229025"/>
                  <a:pt x="3237646" y="2227501"/>
                </a:cubicBezTo>
                <a:cubicBezTo>
                  <a:pt x="3249933" y="2210927"/>
                  <a:pt x="3216786" y="2225500"/>
                  <a:pt x="3219929" y="2245598"/>
                </a:cubicBezTo>
                <a:close/>
                <a:moveTo>
                  <a:pt x="3222977" y="2210641"/>
                </a:moveTo>
                <a:cubicBezTo>
                  <a:pt x="3238979" y="2209784"/>
                  <a:pt x="3249648" y="2168731"/>
                  <a:pt x="3234026" y="2187876"/>
                </a:cubicBezTo>
                <a:cubicBezTo>
                  <a:pt x="3232312" y="2190639"/>
                  <a:pt x="3230121" y="2193306"/>
                  <a:pt x="3227168" y="2193592"/>
                </a:cubicBezTo>
                <a:cubicBezTo>
                  <a:pt x="3220882" y="2194830"/>
                  <a:pt x="3227454" y="2176161"/>
                  <a:pt x="3221644" y="2185114"/>
                </a:cubicBezTo>
                <a:cubicBezTo>
                  <a:pt x="3218596" y="2188734"/>
                  <a:pt x="3218025" y="2195878"/>
                  <a:pt x="3213262" y="2197306"/>
                </a:cubicBezTo>
                <a:cubicBezTo>
                  <a:pt x="3209738" y="2197211"/>
                  <a:pt x="3212214" y="2191972"/>
                  <a:pt x="3213357" y="2189496"/>
                </a:cubicBezTo>
                <a:cubicBezTo>
                  <a:pt x="3218596" y="2178447"/>
                  <a:pt x="3215167" y="2178733"/>
                  <a:pt x="3211167" y="2182543"/>
                </a:cubicBezTo>
                <a:cubicBezTo>
                  <a:pt x="3208976" y="2184638"/>
                  <a:pt x="3206309" y="2189591"/>
                  <a:pt x="3203737" y="2186448"/>
                </a:cubicBezTo>
                <a:cubicBezTo>
                  <a:pt x="3201165" y="2183209"/>
                  <a:pt x="3206118" y="2179399"/>
                  <a:pt x="3208023" y="2176351"/>
                </a:cubicBezTo>
                <a:cubicBezTo>
                  <a:pt x="3210690" y="2171970"/>
                  <a:pt x="3207833" y="2166636"/>
                  <a:pt x="3203166" y="2168922"/>
                </a:cubicBezTo>
                <a:cubicBezTo>
                  <a:pt x="3198879" y="2171017"/>
                  <a:pt x="3195641" y="2177209"/>
                  <a:pt x="3193926" y="2181400"/>
                </a:cubicBezTo>
                <a:cubicBezTo>
                  <a:pt x="3186020" y="2200354"/>
                  <a:pt x="3203261" y="2217976"/>
                  <a:pt x="3222977" y="2210641"/>
                </a:cubicBezTo>
                <a:close/>
                <a:moveTo>
                  <a:pt x="3167066" y="2296366"/>
                </a:moveTo>
                <a:cubicBezTo>
                  <a:pt x="3174495" y="2311511"/>
                  <a:pt x="3199070" y="2304367"/>
                  <a:pt x="3203356" y="2289413"/>
                </a:cubicBezTo>
                <a:cubicBezTo>
                  <a:pt x="3204309" y="2285508"/>
                  <a:pt x="3199260" y="2288270"/>
                  <a:pt x="3197260" y="2290080"/>
                </a:cubicBezTo>
                <a:cubicBezTo>
                  <a:pt x="3191640" y="2295033"/>
                  <a:pt x="3186878" y="2293509"/>
                  <a:pt x="3191450" y="2285698"/>
                </a:cubicBezTo>
                <a:cubicBezTo>
                  <a:pt x="3194402" y="2278174"/>
                  <a:pt x="3182496" y="2294080"/>
                  <a:pt x="3180210" y="2292366"/>
                </a:cubicBezTo>
                <a:cubicBezTo>
                  <a:pt x="3176495" y="2290175"/>
                  <a:pt x="3188973" y="2281317"/>
                  <a:pt x="3186973" y="2280079"/>
                </a:cubicBezTo>
                <a:cubicBezTo>
                  <a:pt x="3185163" y="2277507"/>
                  <a:pt x="3177924" y="2286270"/>
                  <a:pt x="3176781" y="2281984"/>
                </a:cubicBezTo>
                <a:cubicBezTo>
                  <a:pt x="3175924" y="2278936"/>
                  <a:pt x="3180686" y="2277221"/>
                  <a:pt x="3182782" y="2275221"/>
                </a:cubicBezTo>
                <a:cubicBezTo>
                  <a:pt x="3192878" y="2256933"/>
                  <a:pt x="3158112" y="2278078"/>
                  <a:pt x="3167066" y="2296366"/>
                </a:cubicBezTo>
                <a:close/>
                <a:moveTo>
                  <a:pt x="3169352" y="2257695"/>
                </a:moveTo>
                <a:cubicBezTo>
                  <a:pt x="3203451" y="2277602"/>
                  <a:pt x="3217548" y="2220833"/>
                  <a:pt x="3201070" y="2240931"/>
                </a:cubicBezTo>
                <a:cubicBezTo>
                  <a:pt x="3196879" y="2247408"/>
                  <a:pt x="3190688" y="2248075"/>
                  <a:pt x="3192307" y="2238930"/>
                </a:cubicBezTo>
                <a:cubicBezTo>
                  <a:pt x="3192212" y="2230739"/>
                  <a:pt x="3185735" y="2250265"/>
                  <a:pt x="3182496" y="2249408"/>
                </a:cubicBezTo>
                <a:cubicBezTo>
                  <a:pt x="3179258" y="2249408"/>
                  <a:pt x="3181544" y="2244931"/>
                  <a:pt x="3182496" y="2242931"/>
                </a:cubicBezTo>
                <a:cubicBezTo>
                  <a:pt x="3187163" y="2233501"/>
                  <a:pt x="3184116" y="2233882"/>
                  <a:pt x="3180496" y="2237121"/>
                </a:cubicBezTo>
                <a:cubicBezTo>
                  <a:pt x="3178591" y="2238930"/>
                  <a:pt x="3176210" y="2243217"/>
                  <a:pt x="3173924" y="2240645"/>
                </a:cubicBezTo>
                <a:cubicBezTo>
                  <a:pt x="3171638" y="2238073"/>
                  <a:pt x="3176019" y="2234644"/>
                  <a:pt x="3177734" y="2231977"/>
                </a:cubicBezTo>
                <a:cubicBezTo>
                  <a:pt x="3182115" y="2211499"/>
                  <a:pt x="3150968" y="2242169"/>
                  <a:pt x="3169352" y="2257695"/>
                </a:cubicBezTo>
                <a:close/>
                <a:moveTo>
                  <a:pt x="3114107" y="2338657"/>
                </a:moveTo>
                <a:cubicBezTo>
                  <a:pt x="3127823" y="2366185"/>
                  <a:pt x="3162779" y="2326370"/>
                  <a:pt x="3142872" y="2336181"/>
                </a:cubicBezTo>
                <a:cubicBezTo>
                  <a:pt x="3137157" y="2339991"/>
                  <a:pt x="3132776" y="2338276"/>
                  <a:pt x="3138015" y="2331418"/>
                </a:cubicBezTo>
                <a:cubicBezTo>
                  <a:pt x="3139919" y="2328942"/>
                  <a:pt x="3138681" y="2329132"/>
                  <a:pt x="3136491" y="2330561"/>
                </a:cubicBezTo>
                <a:cubicBezTo>
                  <a:pt x="3133347" y="2332085"/>
                  <a:pt x="3130490" y="2336752"/>
                  <a:pt x="3126870" y="2336467"/>
                </a:cubicBezTo>
                <a:cubicBezTo>
                  <a:pt x="3124679" y="2335419"/>
                  <a:pt x="3128204" y="2332466"/>
                  <a:pt x="3129728" y="2331228"/>
                </a:cubicBezTo>
                <a:cubicBezTo>
                  <a:pt x="3137062" y="2325227"/>
                  <a:pt x="3134871" y="2324465"/>
                  <a:pt x="3130966" y="2325894"/>
                </a:cubicBezTo>
                <a:cubicBezTo>
                  <a:pt x="3128870" y="2326656"/>
                  <a:pt x="3125346" y="2329323"/>
                  <a:pt x="3124965" y="2326465"/>
                </a:cubicBezTo>
                <a:cubicBezTo>
                  <a:pt x="3124584" y="2323608"/>
                  <a:pt x="3129061" y="2322370"/>
                  <a:pt x="3131347" y="2320846"/>
                </a:cubicBezTo>
                <a:cubicBezTo>
                  <a:pt x="3142968" y="2305320"/>
                  <a:pt x="3108011" y="2320941"/>
                  <a:pt x="3114107" y="2338657"/>
                </a:cubicBezTo>
                <a:close/>
                <a:moveTo>
                  <a:pt x="3112107" y="2297509"/>
                </a:moveTo>
                <a:cubicBezTo>
                  <a:pt x="3131252" y="2331037"/>
                  <a:pt x="3168304" y="2281126"/>
                  <a:pt x="3145825" y="2293985"/>
                </a:cubicBezTo>
                <a:cubicBezTo>
                  <a:pt x="3139348" y="2298652"/>
                  <a:pt x="3134014" y="2296652"/>
                  <a:pt x="3139634" y="2288365"/>
                </a:cubicBezTo>
                <a:cubicBezTo>
                  <a:pt x="3143349" y="2280269"/>
                  <a:pt x="3129251" y="2296652"/>
                  <a:pt x="3126870" y="2294557"/>
                </a:cubicBezTo>
                <a:cubicBezTo>
                  <a:pt x="3124203" y="2293318"/>
                  <a:pt x="3128109" y="2289699"/>
                  <a:pt x="3129823" y="2288175"/>
                </a:cubicBezTo>
                <a:cubicBezTo>
                  <a:pt x="3137919" y="2280841"/>
                  <a:pt x="3135252" y="2279888"/>
                  <a:pt x="3130776" y="2281698"/>
                </a:cubicBezTo>
                <a:cubicBezTo>
                  <a:pt x="3128299" y="2282650"/>
                  <a:pt x="3124489" y="2285889"/>
                  <a:pt x="3123727" y="2282460"/>
                </a:cubicBezTo>
                <a:cubicBezTo>
                  <a:pt x="3122965" y="2278936"/>
                  <a:pt x="3128109" y="2277507"/>
                  <a:pt x="3130776" y="2275602"/>
                </a:cubicBezTo>
                <a:cubicBezTo>
                  <a:pt x="3134395" y="2272840"/>
                  <a:pt x="3134300" y="2267505"/>
                  <a:pt x="3129823" y="2267791"/>
                </a:cubicBezTo>
                <a:cubicBezTo>
                  <a:pt x="3117631" y="2270363"/>
                  <a:pt x="3107916" y="2286746"/>
                  <a:pt x="3112107" y="2297509"/>
                </a:cubicBezTo>
                <a:close/>
                <a:moveTo>
                  <a:pt x="3109249" y="2313797"/>
                </a:moveTo>
                <a:cubicBezTo>
                  <a:pt x="3110678" y="2303605"/>
                  <a:pt x="3086199" y="2329323"/>
                  <a:pt x="3091818" y="2310654"/>
                </a:cubicBezTo>
                <a:cubicBezTo>
                  <a:pt x="3093342" y="2307796"/>
                  <a:pt x="3095533" y="2303605"/>
                  <a:pt x="3090485" y="2307606"/>
                </a:cubicBezTo>
                <a:cubicBezTo>
                  <a:pt x="3086484" y="2310082"/>
                  <a:pt x="3083246" y="2316464"/>
                  <a:pt x="3078198" y="2316274"/>
                </a:cubicBezTo>
                <a:cubicBezTo>
                  <a:pt x="3071530" y="2314178"/>
                  <a:pt x="3097533" y="2296747"/>
                  <a:pt x="3081531" y="2301796"/>
                </a:cubicBezTo>
                <a:cubicBezTo>
                  <a:pt x="3078674" y="2302939"/>
                  <a:pt x="3074387" y="2306749"/>
                  <a:pt x="3073149" y="2302939"/>
                </a:cubicBezTo>
                <a:cubicBezTo>
                  <a:pt x="3071816" y="2299033"/>
                  <a:pt x="3077912" y="2297319"/>
                  <a:pt x="3080769" y="2294938"/>
                </a:cubicBezTo>
                <a:cubicBezTo>
                  <a:pt x="3084960" y="2291509"/>
                  <a:pt x="3083912" y="2285508"/>
                  <a:pt x="3078578" y="2286365"/>
                </a:cubicBezTo>
                <a:cubicBezTo>
                  <a:pt x="3028096" y="2310082"/>
                  <a:pt x="3086865" y="2359041"/>
                  <a:pt x="3109249" y="2313797"/>
                </a:cubicBezTo>
                <a:close/>
                <a:moveTo>
                  <a:pt x="3059052" y="2366851"/>
                </a:moveTo>
                <a:cubicBezTo>
                  <a:pt x="3062100" y="2380282"/>
                  <a:pt x="3083151" y="2379139"/>
                  <a:pt x="3089532" y="2368185"/>
                </a:cubicBezTo>
                <a:cubicBezTo>
                  <a:pt x="3091151" y="2365327"/>
                  <a:pt x="3086484" y="2366470"/>
                  <a:pt x="3084579" y="2367518"/>
                </a:cubicBezTo>
                <a:cubicBezTo>
                  <a:pt x="3079150" y="2370280"/>
                  <a:pt x="3075531" y="2368375"/>
                  <a:pt x="3080769" y="2362851"/>
                </a:cubicBezTo>
                <a:cubicBezTo>
                  <a:pt x="3082674" y="2360851"/>
                  <a:pt x="3081626" y="2360946"/>
                  <a:pt x="3079531" y="2361993"/>
                </a:cubicBezTo>
                <a:cubicBezTo>
                  <a:pt x="3076578" y="2363041"/>
                  <a:pt x="3073626" y="2366851"/>
                  <a:pt x="3070482" y="2366089"/>
                </a:cubicBezTo>
                <a:cubicBezTo>
                  <a:pt x="3068673" y="2364851"/>
                  <a:pt x="3072197" y="2362851"/>
                  <a:pt x="3073626" y="2361898"/>
                </a:cubicBezTo>
                <a:cubicBezTo>
                  <a:pt x="3080674" y="2357326"/>
                  <a:pt x="3078864" y="2356469"/>
                  <a:pt x="3075245" y="2357326"/>
                </a:cubicBezTo>
                <a:cubicBezTo>
                  <a:pt x="3073340" y="2357803"/>
                  <a:pt x="3070006" y="2359803"/>
                  <a:pt x="3069911" y="2357231"/>
                </a:cubicBezTo>
                <a:cubicBezTo>
                  <a:pt x="3069816" y="2354659"/>
                  <a:pt x="3073911" y="2353993"/>
                  <a:pt x="3076102" y="2352850"/>
                </a:cubicBezTo>
                <a:cubicBezTo>
                  <a:pt x="3087913" y="2340086"/>
                  <a:pt x="3055147" y="2351421"/>
                  <a:pt x="3059052" y="2366851"/>
                </a:cubicBezTo>
                <a:close/>
                <a:moveTo>
                  <a:pt x="3057147" y="2288556"/>
                </a:moveTo>
                <a:cubicBezTo>
                  <a:pt x="3059433" y="2282650"/>
                  <a:pt x="3041241" y="2295128"/>
                  <a:pt x="3049051" y="2283031"/>
                </a:cubicBezTo>
                <a:cubicBezTo>
                  <a:pt x="3050575" y="2281222"/>
                  <a:pt x="3049623" y="2281222"/>
                  <a:pt x="3047813" y="2282079"/>
                </a:cubicBezTo>
                <a:cubicBezTo>
                  <a:pt x="3045336" y="2282936"/>
                  <a:pt x="3042955" y="2286460"/>
                  <a:pt x="3040193" y="2285698"/>
                </a:cubicBezTo>
                <a:cubicBezTo>
                  <a:pt x="3038574" y="2284460"/>
                  <a:pt x="3041336" y="2282555"/>
                  <a:pt x="3042574" y="2281698"/>
                </a:cubicBezTo>
                <a:cubicBezTo>
                  <a:pt x="3048384" y="2277697"/>
                  <a:pt x="3046670" y="2276745"/>
                  <a:pt x="3043622" y="2277316"/>
                </a:cubicBezTo>
                <a:cubicBezTo>
                  <a:pt x="3041907" y="2277697"/>
                  <a:pt x="3039240" y="2279412"/>
                  <a:pt x="3038954" y="2276935"/>
                </a:cubicBezTo>
                <a:cubicBezTo>
                  <a:pt x="3038669" y="2274459"/>
                  <a:pt x="3042193" y="2274078"/>
                  <a:pt x="3044003" y="2273125"/>
                </a:cubicBezTo>
                <a:cubicBezTo>
                  <a:pt x="3046670" y="2271697"/>
                  <a:pt x="3046860" y="2267887"/>
                  <a:pt x="3043812" y="2267696"/>
                </a:cubicBezTo>
                <a:cubicBezTo>
                  <a:pt x="3014475" y="2274173"/>
                  <a:pt x="3039050" y="2313035"/>
                  <a:pt x="3057147" y="2288556"/>
                </a:cubicBezTo>
                <a:close/>
                <a:moveTo>
                  <a:pt x="3047146" y="2353040"/>
                </a:moveTo>
                <a:cubicBezTo>
                  <a:pt x="3038288" y="2354088"/>
                  <a:pt x="3037716" y="2349230"/>
                  <a:pt x="3046003" y="2344753"/>
                </a:cubicBezTo>
                <a:cubicBezTo>
                  <a:pt x="3049337" y="2342848"/>
                  <a:pt x="3048099" y="2342467"/>
                  <a:pt x="3045146" y="2342848"/>
                </a:cubicBezTo>
                <a:cubicBezTo>
                  <a:pt x="3041336" y="2342943"/>
                  <a:pt x="3035716" y="2346658"/>
                  <a:pt x="3032573" y="2344182"/>
                </a:cubicBezTo>
                <a:cubicBezTo>
                  <a:pt x="3031334" y="2341705"/>
                  <a:pt x="3036478" y="2340372"/>
                  <a:pt x="3038669" y="2339800"/>
                </a:cubicBezTo>
                <a:cubicBezTo>
                  <a:pt x="3049146" y="2336943"/>
                  <a:pt x="3047718" y="2334657"/>
                  <a:pt x="3043336" y="2334180"/>
                </a:cubicBezTo>
                <a:cubicBezTo>
                  <a:pt x="3040859" y="2333895"/>
                  <a:pt x="3036097" y="2335133"/>
                  <a:pt x="3037526" y="2331514"/>
                </a:cubicBezTo>
                <a:cubicBezTo>
                  <a:pt x="3038954" y="2327894"/>
                  <a:pt x="3043812" y="2329037"/>
                  <a:pt x="3046956" y="2328466"/>
                </a:cubicBezTo>
                <a:cubicBezTo>
                  <a:pt x="3051337" y="2327704"/>
                  <a:pt x="3054480" y="2322846"/>
                  <a:pt x="3050861" y="2320941"/>
                </a:cubicBezTo>
                <a:cubicBezTo>
                  <a:pt x="3047527" y="2319226"/>
                  <a:pt x="3041431" y="2320750"/>
                  <a:pt x="3037526" y="2321989"/>
                </a:cubicBezTo>
                <a:cubicBezTo>
                  <a:pt x="3015618" y="2327418"/>
                  <a:pt x="3011237" y="2364184"/>
                  <a:pt x="3038669" y="2361803"/>
                </a:cubicBezTo>
                <a:cubicBezTo>
                  <a:pt x="3044003" y="2361993"/>
                  <a:pt x="3062576" y="2352564"/>
                  <a:pt x="3047146" y="2353040"/>
                </a:cubicBezTo>
                <a:close/>
                <a:moveTo>
                  <a:pt x="3010665" y="2403904"/>
                </a:moveTo>
                <a:cubicBezTo>
                  <a:pt x="3019143" y="2412095"/>
                  <a:pt x="3053433" y="2392474"/>
                  <a:pt x="3032096" y="2395617"/>
                </a:cubicBezTo>
                <a:cubicBezTo>
                  <a:pt x="3024953" y="2397808"/>
                  <a:pt x="3021048" y="2394950"/>
                  <a:pt x="3027143" y="2389902"/>
                </a:cubicBezTo>
                <a:cubicBezTo>
                  <a:pt x="3029334" y="2388283"/>
                  <a:pt x="3033144" y="2385425"/>
                  <a:pt x="3027525" y="2387044"/>
                </a:cubicBezTo>
                <a:cubicBezTo>
                  <a:pt x="3023429" y="2387711"/>
                  <a:pt x="3018571" y="2391997"/>
                  <a:pt x="3014666" y="2390283"/>
                </a:cubicBezTo>
                <a:cubicBezTo>
                  <a:pt x="3012761" y="2388283"/>
                  <a:pt x="3017809" y="2386378"/>
                  <a:pt x="3020000" y="2385425"/>
                </a:cubicBezTo>
                <a:cubicBezTo>
                  <a:pt x="3030382" y="2381234"/>
                  <a:pt x="3028382" y="2379520"/>
                  <a:pt x="3023619" y="2379805"/>
                </a:cubicBezTo>
                <a:cubicBezTo>
                  <a:pt x="3021048" y="2379996"/>
                  <a:pt x="3016190" y="2381710"/>
                  <a:pt x="3016952" y="2378376"/>
                </a:cubicBezTo>
                <a:cubicBezTo>
                  <a:pt x="3017714" y="2374947"/>
                  <a:pt x="3023048" y="2375138"/>
                  <a:pt x="3026191" y="2374186"/>
                </a:cubicBezTo>
                <a:cubicBezTo>
                  <a:pt x="3030668" y="2372852"/>
                  <a:pt x="3032763" y="2367994"/>
                  <a:pt x="3028572" y="2366851"/>
                </a:cubicBezTo>
                <a:cubicBezTo>
                  <a:pt x="3009332" y="2364184"/>
                  <a:pt x="2986853" y="2392759"/>
                  <a:pt x="3010665" y="2403904"/>
                </a:cubicBezTo>
                <a:close/>
                <a:moveTo>
                  <a:pt x="2989996" y="2377329"/>
                </a:moveTo>
                <a:cubicBezTo>
                  <a:pt x="2993996" y="2375995"/>
                  <a:pt x="2999807" y="2372947"/>
                  <a:pt x="3001998" y="2369995"/>
                </a:cubicBezTo>
                <a:cubicBezTo>
                  <a:pt x="3004569" y="2366375"/>
                  <a:pt x="2998283" y="2367042"/>
                  <a:pt x="2995616" y="2367899"/>
                </a:cubicBezTo>
                <a:cubicBezTo>
                  <a:pt x="2987805" y="2370471"/>
                  <a:pt x="2983805" y="2366851"/>
                  <a:pt x="2991520" y="2360755"/>
                </a:cubicBezTo>
                <a:cubicBezTo>
                  <a:pt x="2997711" y="2354374"/>
                  <a:pt x="2979042" y="2365422"/>
                  <a:pt x="2977423" y="2362565"/>
                </a:cubicBezTo>
                <a:cubicBezTo>
                  <a:pt x="2973232" y="2358850"/>
                  <a:pt x="2999521" y="2352373"/>
                  <a:pt x="2985329" y="2351802"/>
                </a:cubicBezTo>
                <a:cubicBezTo>
                  <a:pt x="2982757" y="2351992"/>
                  <a:pt x="2977994" y="2353707"/>
                  <a:pt x="2978376" y="2350278"/>
                </a:cubicBezTo>
                <a:cubicBezTo>
                  <a:pt x="2978757" y="2346754"/>
                  <a:pt x="2984186" y="2347135"/>
                  <a:pt x="2987234" y="2345992"/>
                </a:cubicBezTo>
                <a:cubicBezTo>
                  <a:pt x="2991520" y="2344563"/>
                  <a:pt x="2993139" y="2339515"/>
                  <a:pt x="2988853" y="2338467"/>
                </a:cubicBezTo>
                <a:cubicBezTo>
                  <a:pt x="2955420" y="2337705"/>
                  <a:pt x="2953896" y="2384663"/>
                  <a:pt x="2989996" y="2377329"/>
                </a:cubicBezTo>
                <a:close/>
                <a:moveTo>
                  <a:pt x="2946752" y="2416858"/>
                </a:moveTo>
                <a:cubicBezTo>
                  <a:pt x="2950086" y="2425906"/>
                  <a:pt x="2983233" y="2418286"/>
                  <a:pt x="2966184" y="2415524"/>
                </a:cubicBezTo>
                <a:cubicBezTo>
                  <a:pt x="2959421" y="2415524"/>
                  <a:pt x="2957897" y="2411619"/>
                  <a:pt x="2966660" y="2408761"/>
                </a:cubicBezTo>
                <a:cubicBezTo>
                  <a:pt x="2969803" y="2407714"/>
                  <a:pt x="2968851" y="2407237"/>
                  <a:pt x="2966279" y="2407142"/>
                </a:cubicBezTo>
                <a:cubicBezTo>
                  <a:pt x="2963040" y="2406666"/>
                  <a:pt x="2957706" y="2409047"/>
                  <a:pt x="2955325" y="2406571"/>
                </a:cubicBezTo>
                <a:cubicBezTo>
                  <a:pt x="2954753" y="2404475"/>
                  <a:pt x="2959326" y="2404189"/>
                  <a:pt x="2961326" y="2403904"/>
                </a:cubicBezTo>
                <a:cubicBezTo>
                  <a:pt x="2970851" y="2403046"/>
                  <a:pt x="2969993" y="2401046"/>
                  <a:pt x="2966279" y="2400093"/>
                </a:cubicBezTo>
                <a:cubicBezTo>
                  <a:pt x="2964278" y="2399522"/>
                  <a:pt x="2959897" y="2399808"/>
                  <a:pt x="2961802" y="2397141"/>
                </a:cubicBezTo>
                <a:cubicBezTo>
                  <a:pt x="2963707" y="2394474"/>
                  <a:pt x="2967612" y="2395998"/>
                  <a:pt x="2970375" y="2395998"/>
                </a:cubicBezTo>
                <a:cubicBezTo>
                  <a:pt x="2974280" y="2395998"/>
                  <a:pt x="2977899" y="2392569"/>
                  <a:pt x="2975042" y="2390473"/>
                </a:cubicBezTo>
                <a:cubicBezTo>
                  <a:pt x="2960373" y="2383806"/>
                  <a:pt x="2933799" y="2401237"/>
                  <a:pt x="2946752" y="2416858"/>
                </a:cubicBezTo>
                <a:close/>
                <a:moveTo>
                  <a:pt x="2924940" y="2394093"/>
                </a:moveTo>
                <a:cubicBezTo>
                  <a:pt x="2929036" y="2393140"/>
                  <a:pt x="2935418" y="2391330"/>
                  <a:pt x="2937990" y="2388473"/>
                </a:cubicBezTo>
                <a:cubicBezTo>
                  <a:pt x="2941037" y="2385235"/>
                  <a:pt x="2934751" y="2385139"/>
                  <a:pt x="2931893" y="2385616"/>
                </a:cubicBezTo>
                <a:cubicBezTo>
                  <a:pt x="2923893" y="2386949"/>
                  <a:pt x="2920083" y="2382949"/>
                  <a:pt x="2928845" y="2377996"/>
                </a:cubicBezTo>
                <a:cubicBezTo>
                  <a:pt x="2935894" y="2372471"/>
                  <a:pt x="2915796" y="2380853"/>
                  <a:pt x="2914558" y="2377996"/>
                </a:cubicBezTo>
                <a:cubicBezTo>
                  <a:pt x="2912748" y="2375710"/>
                  <a:pt x="2917892" y="2374281"/>
                  <a:pt x="2920083" y="2373614"/>
                </a:cubicBezTo>
                <a:cubicBezTo>
                  <a:pt x="2930655" y="2370661"/>
                  <a:pt x="2928655" y="2368661"/>
                  <a:pt x="2923893" y="2368280"/>
                </a:cubicBezTo>
                <a:cubicBezTo>
                  <a:pt x="2921226" y="2368090"/>
                  <a:pt x="2916368" y="2369233"/>
                  <a:pt x="2917225" y="2365899"/>
                </a:cubicBezTo>
                <a:cubicBezTo>
                  <a:pt x="2918082" y="2362470"/>
                  <a:pt x="2923416" y="2363422"/>
                  <a:pt x="2926559" y="2362851"/>
                </a:cubicBezTo>
                <a:cubicBezTo>
                  <a:pt x="2931036" y="2362089"/>
                  <a:pt x="2933322" y="2357231"/>
                  <a:pt x="2929226" y="2355707"/>
                </a:cubicBezTo>
                <a:cubicBezTo>
                  <a:pt x="2895984" y="2350373"/>
                  <a:pt x="2887793" y="2396474"/>
                  <a:pt x="2924940" y="2394093"/>
                </a:cubicBezTo>
                <a:close/>
                <a:moveTo>
                  <a:pt x="2881506" y="2422382"/>
                </a:moveTo>
                <a:cubicBezTo>
                  <a:pt x="2887698" y="2430383"/>
                  <a:pt x="2919320" y="2419525"/>
                  <a:pt x="2900651" y="2418858"/>
                </a:cubicBezTo>
                <a:cubicBezTo>
                  <a:pt x="2897223" y="2419334"/>
                  <a:pt x="2894746" y="2418477"/>
                  <a:pt x="2894079" y="2417334"/>
                </a:cubicBezTo>
                <a:cubicBezTo>
                  <a:pt x="2893412" y="2416096"/>
                  <a:pt x="2894651" y="2414381"/>
                  <a:pt x="2898556" y="2412571"/>
                </a:cubicBezTo>
                <a:cubicBezTo>
                  <a:pt x="2904938" y="2408571"/>
                  <a:pt x="2887126" y="2414095"/>
                  <a:pt x="2886269" y="2411714"/>
                </a:cubicBezTo>
                <a:cubicBezTo>
                  <a:pt x="2883887" y="2407809"/>
                  <a:pt x="2906843" y="2407523"/>
                  <a:pt x="2894936" y="2404570"/>
                </a:cubicBezTo>
                <a:cubicBezTo>
                  <a:pt x="2892651" y="2404285"/>
                  <a:pt x="2888364" y="2404856"/>
                  <a:pt x="2889317" y="2402284"/>
                </a:cubicBezTo>
                <a:cubicBezTo>
                  <a:pt x="2890269" y="2399522"/>
                  <a:pt x="2894841" y="2400760"/>
                  <a:pt x="2897699" y="2400379"/>
                </a:cubicBezTo>
                <a:cubicBezTo>
                  <a:pt x="2901604" y="2399903"/>
                  <a:pt x="2903985" y="2396188"/>
                  <a:pt x="2900461" y="2394664"/>
                </a:cubicBezTo>
                <a:cubicBezTo>
                  <a:pt x="2883507" y="2389426"/>
                  <a:pt x="2862170" y="2410190"/>
                  <a:pt x="2881506" y="2422382"/>
                </a:cubicBezTo>
                <a:close/>
                <a:moveTo>
                  <a:pt x="2873601" y="2389426"/>
                </a:moveTo>
                <a:cubicBezTo>
                  <a:pt x="2878268" y="2388378"/>
                  <a:pt x="2885221" y="2385806"/>
                  <a:pt x="2887888" y="2382663"/>
                </a:cubicBezTo>
                <a:cubicBezTo>
                  <a:pt x="2891317" y="2376662"/>
                  <a:pt x="2877792" y="2380472"/>
                  <a:pt x="2874934" y="2379805"/>
                </a:cubicBezTo>
                <a:cubicBezTo>
                  <a:pt x="2868362" y="2379043"/>
                  <a:pt x="2870648" y="2373614"/>
                  <a:pt x="2875791" y="2370757"/>
                </a:cubicBezTo>
                <a:cubicBezTo>
                  <a:pt x="2883126" y="2364375"/>
                  <a:pt x="2860932" y="2374186"/>
                  <a:pt x="2859313" y="2370757"/>
                </a:cubicBezTo>
                <a:cubicBezTo>
                  <a:pt x="2856932" y="2368185"/>
                  <a:pt x="2862551" y="2366470"/>
                  <a:pt x="2865123" y="2365804"/>
                </a:cubicBezTo>
                <a:cubicBezTo>
                  <a:pt x="2876934" y="2362375"/>
                  <a:pt x="2874362" y="2360089"/>
                  <a:pt x="2868838" y="2359708"/>
                </a:cubicBezTo>
                <a:cubicBezTo>
                  <a:pt x="2865790" y="2359517"/>
                  <a:pt x="2860266" y="2360851"/>
                  <a:pt x="2860932" y="2356945"/>
                </a:cubicBezTo>
                <a:cubicBezTo>
                  <a:pt x="2861599" y="2353040"/>
                  <a:pt x="2867790" y="2354088"/>
                  <a:pt x="2871315" y="2353421"/>
                </a:cubicBezTo>
                <a:cubicBezTo>
                  <a:pt x="2876363" y="2352468"/>
                  <a:pt x="2878363" y="2346944"/>
                  <a:pt x="2873505" y="2345134"/>
                </a:cubicBezTo>
                <a:cubicBezTo>
                  <a:pt x="2864647" y="2342753"/>
                  <a:pt x="2852836" y="2347325"/>
                  <a:pt x="2847216" y="2353993"/>
                </a:cubicBezTo>
                <a:cubicBezTo>
                  <a:pt x="2832167" y="2370566"/>
                  <a:pt x="2853979" y="2393807"/>
                  <a:pt x="2873601" y="2389426"/>
                </a:cubicBezTo>
                <a:close/>
                <a:moveTo>
                  <a:pt x="2826261" y="2427621"/>
                </a:moveTo>
                <a:cubicBezTo>
                  <a:pt x="2830928" y="2438098"/>
                  <a:pt x="2870838" y="2432193"/>
                  <a:pt x="2849502" y="2427526"/>
                </a:cubicBezTo>
                <a:cubicBezTo>
                  <a:pt x="2841977" y="2426954"/>
                  <a:pt x="2839215" y="2423049"/>
                  <a:pt x="2846835" y="2420477"/>
                </a:cubicBezTo>
                <a:cubicBezTo>
                  <a:pt x="2849502" y="2419715"/>
                  <a:pt x="2854169" y="2418477"/>
                  <a:pt x="2848264" y="2418001"/>
                </a:cubicBezTo>
                <a:cubicBezTo>
                  <a:pt x="2844168" y="2417143"/>
                  <a:pt x="2838072" y="2419429"/>
                  <a:pt x="2835024" y="2416572"/>
                </a:cubicBezTo>
                <a:cubicBezTo>
                  <a:pt x="2833976" y="2414095"/>
                  <a:pt x="2839406" y="2414000"/>
                  <a:pt x="2841787" y="2413905"/>
                </a:cubicBezTo>
                <a:cubicBezTo>
                  <a:pt x="2853122" y="2413714"/>
                  <a:pt x="2851788" y="2411428"/>
                  <a:pt x="2847216" y="2410000"/>
                </a:cubicBezTo>
                <a:cubicBezTo>
                  <a:pt x="2844740" y="2409238"/>
                  <a:pt x="2839501" y="2409142"/>
                  <a:pt x="2841406" y="2406285"/>
                </a:cubicBezTo>
                <a:cubicBezTo>
                  <a:pt x="2843311" y="2403427"/>
                  <a:pt x="2848264" y="2405523"/>
                  <a:pt x="2851598" y="2405713"/>
                </a:cubicBezTo>
                <a:cubicBezTo>
                  <a:pt x="2856265" y="2406094"/>
                  <a:pt x="2859980" y="2402189"/>
                  <a:pt x="2856456" y="2399808"/>
                </a:cubicBezTo>
                <a:cubicBezTo>
                  <a:pt x="2853122" y="2397522"/>
                  <a:pt x="2846645" y="2397522"/>
                  <a:pt x="2842454" y="2397808"/>
                </a:cubicBezTo>
                <a:cubicBezTo>
                  <a:pt x="2827023" y="2398189"/>
                  <a:pt x="2812355" y="2414476"/>
                  <a:pt x="2826261" y="2427621"/>
                </a:cubicBezTo>
                <a:close/>
                <a:moveTo>
                  <a:pt x="2829785" y="2352088"/>
                </a:moveTo>
                <a:cubicBezTo>
                  <a:pt x="2836739" y="2347230"/>
                  <a:pt x="2809593" y="2347801"/>
                  <a:pt x="2823975" y="2340753"/>
                </a:cubicBezTo>
                <a:cubicBezTo>
                  <a:pt x="2826261" y="2340086"/>
                  <a:pt x="2830167" y="2339038"/>
                  <a:pt x="2825309" y="2338372"/>
                </a:cubicBezTo>
                <a:cubicBezTo>
                  <a:pt x="2821975" y="2337514"/>
                  <a:pt x="2816546" y="2339324"/>
                  <a:pt x="2814260" y="2336371"/>
                </a:cubicBezTo>
                <a:cubicBezTo>
                  <a:pt x="2813593" y="2333800"/>
                  <a:pt x="2817975" y="2334085"/>
                  <a:pt x="2820070" y="2334085"/>
                </a:cubicBezTo>
                <a:cubicBezTo>
                  <a:pt x="2829500" y="2334180"/>
                  <a:pt x="2828547" y="2331895"/>
                  <a:pt x="2824833" y="2330275"/>
                </a:cubicBezTo>
                <a:cubicBezTo>
                  <a:pt x="2822737" y="2329418"/>
                  <a:pt x="2818451" y="2329228"/>
                  <a:pt x="2820165" y="2326465"/>
                </a:cubicBezTo>
                <a:cubicBezTo>
                  <a:pt x="2821975" y="2323608"/>
                  <a:pt x="2825880" y="2325894"/>
                  <a:pt x="2828643" y="2326180"/>
                </a:cubicBezTo>
                <a:cubicBezTo>
                  <a:pt x="2832643" y="2326656"/>
                  <a:pt x="2835882" y="2322941"/>
                  <a:pt x="2832834" y="2320369"/>
                </a:cubicBezTo>
                <a:cubicBezTo>
                  <a:pt x="2796638" y="2305034"/>
                  <a:pt x="2790352" y="2363899"/>
                  <a:pt x="2829785" y="2352088"/>
                </a:cubicBezTo>
                <a:close/>
                <a:moveTo>
                  <a:pt x="2791114" y="2394474"/>
                </a:moveTo>
                <a:cubicBezTo>
                  <a:pt x="2799972" y="2404094"/>
                  <a:pt x="2834453" y="2390188"/>
                  <a:pt x="2812355" y="2389711"/>
                </a:cubicBezTo>
                <a:cubicBezTo>
                  <a:pt x="2804544" y="2390664"/>
                  <a:pt x="2799972" y="2386568"/>
                  <a:pt x="2808164" y="2381996"/>
                </a:cubicBezTo>
                <a:cubicBezTo>
                  <a:pt x="2811117" y="2380377"/>
                  <a:pt x="2809688" y="2379901"/>
                  <a:pt x="2806640" y="2380282"/>
                </a:cubicBezTo>
                <a:cubicBezTo>
                  <a:pt x="2803306" y="2380663"/>
                  <a:pt x="2800163" y="2381805"/>
                  <a:pt x="2796829" y="2382187"/>
                </a:cubicBezTo>
                <a:cubicBezTo>
                  <a:pt x="2790161" y="2382091"/>
                  <a:pt x="2793686" y="2377900"/>
                  <a:pt x="2798734" y="2377424"/>
                </a:cubicBezTo>
                <a:cubicBezTo>
                  <a:pt x="2809021" y="2374947"/>
                  <a:pt x="2806735" y="2372852"/>
                  <a:pt x="2801877" y="2372376"/>
                </a:cubicBezTo>
                <a:cubicBezTo>
                  <a:pt x="2789590" y="2372662"/>
                  <a:pt x="2794638" y="2366089"/>
                  <a:pt x="2803973" y="2367137"/>
                </a:cubicBezTo>
                <a:cubicBezTo>
                  <a:pt x="2808354" y="2366566"/>
                  <a:pt x="2810164" y="2361993"/>
                  <a:pt x="2805878" y="2360184"/>
                </a:cubicBezTo>
                <a:cubicBezTo>
                  <a:pt x="2801973" y="2358565"/>
                  <a:pt x="2795972" y="2359803"/>
                  <a:pt x="2792162" y="2360755"/>
                </a:cubicBezTo>
                <a:cubicBezTo>
                  <a:pt x="2773683" y="2366375"/>
                  <a:pt x="2775302" y="2386092"/>
                  <a:pt x="2791114" y="2394474"/>
                </a:cubicBezTo>
                <a:close/>
                <a:moveTo>
                  <a:pt x="2740155" y="2411905"/>
                </a:moveTo>
                <a:cubicBezTo>
                  <a:pt x="2739488" y="2422287"/>
                  <a:pt x="2775969" y="2429145"/>
                  <a:pt x="2760158" y="2419048"/>
                </a:cubicBezTo>
                <a:cubicBezTo>
                  <a:pt x="2753395" y="2416000"/>
                  <a:pt x="2753585" y="2411524"/>
                  <a:pt x="2763587" y="2412667"/>
                </a:cubicBezTo>
                <a:cubicBezTo>
                  <a:pt x="2767206" y="2413047"/>
                  <a:pt x="2766444" y="2412095"/>
                  <a:pt x="2763873" y="2410952"/>
                </a:cubicBezTo>
                <a:cubicBezTo>
                  <a:pt x="2760825" y="2408952"/>
                  <a:pt x="2754633" y="2409047"/>
                  <a:pt x="2753204" y="2405618"/>
                </a:cubicBezTo>
                <a:cubicBezTo>
                  <a:pt x="2753490" y="2403237"/>
                  <a:pt x="2758253" y="2404856"/>
                  <a:pt x="2760348" y="2405523"/>
                </a:cubicBezTo>
                <a:cubicBezTo>
                  <a:pt x="2770159" y="2408857"/>
                  <a:pt x="2770159" y="2406571"/>
                  <a:pt x="2766920" y="2403999"/>
                </a:cubicBezTo>
                <a:cubicBezTo>
                  <a:pt x="2765111" y="2402570"/>
                  <a:pt x="2760729" y="2400855"/>
                  <a:pt x="2763682" y="2399141"/>
                </a:cubicBezTo>
                <a:cubicBezTo>
                  <a:pt x="2766730" y="2397331"/>
                  <a:pt x="2769968" y="2400665"/>
                  <a:pt x="2772731" y="2401903"/>
                </a:cubicBezTo>
                <a:cubicBezTo>
                  <a:pt x="2776636" y="2403522"/>
                  <a:pt x="2781684" y="2401522"/>
                  <a:pt x="2779779" y="2398379"/>
                </a:cubicBezTo>
                <a:cubicBezTo>
                  <a:pt x="2777779" y="2395331"/>
                  <a:pt x="2771969" y="2393617"/>
                  <a:pt x="2768635" y="2392474"/>
                </a:cubicBezTo>
                <a:cubicBezTo>
                  <a:pt x="2755776" y="2388473"/>
                  <a:pt x="2735202" y="2396093"/>
                  <a:pt x="2740155" y="2411905"/>
                </a:cubicBezTo>
                <a:close/>
                <a:moveTo>
                  <a:pt x="2713866" y="2377805"/>
                </a:moveTo>
                <a:cubicBezTo>
                  <a:pt x="2718724" y="2385616"/>
                  <a:pt x="2731868" y="2389140"/>
                  <a:pt x="2740822" y="2386568"/>
                </a:cubicBezTo>
                <a:cubicBezTo>
                  <a:pt x="2744918" y="2384949"/>
                  <a:pt x="2739203" y="2382187"/>
                  <a:pt x="2736345" y="2381520"/>
                </a:cubicBezTo>
                <a:cubicBezTo>
                  <a:pt x="2728440" y="2379520"/>
                  <a:pt x="2726630" y="2374281"/>
                  <a:pt x="2736631" y="2373519"/>
                </a:cubicBezTo>
                <a:cubicBezTo>
                  <a:pt x="2745299" y="2371423"/>
                  <a:pt x="2723486" y="2370661"/>
                  <a:pt x="2723582" y="2367518"/>
                </a:cubicBezTo>
                <a:cubicBezTo>
                  <a:pt x="2723201" y="2362755"/>
                  <a:pt x="2738917" y="2368471"/>
                  <a:pt x="2738917" y="2365899"/>
                </a:cubicBezTo>
                <a:cubicBezTo>
                  <a:pt x="2740060" y="2362660"/>
                  <a:pt x="2727773" y="2361613"/>
                  <a:pt x="2730916" y="2357898"/>
                </a:cubicBezTo>
                <a:cubicBezTo>
                  <a:pt x="2733107" y="2355231"/>
                  <a:pt x="2737584" y="2358279"/>
                  <a:pt x="2740727" y="2359041"/>
                </a:cubicBezTo>
                <a:cubicBezTo>
                  <a:pt x="2745203" y="2359993"/>
                  <a:pt x="2749204" y="2356755"/>
                  <a:pt x="2746061" y="2353612"/>
                </a:cubicBezTo>
                <a:cubicBezTo>
                  <a:pt x="2743203" y="2350849"/>
                  <a:pt x="2736917" y="2349706"/>
                  <a:pt x="2732916" y="2349230"/>
                </a:cubicBezTo>
                <a:cubicBezTo>
                  <a:pt x="2716438" y="2347039"/>
                  <a:pt x="2702532" y="2362851"/>
                  <a:pt x="2713866" y="2377805"/>
                </a:cubicBezTo>
                <a:close/>
                <a:moveTo>
                  <a:pt x="2679100" y="2399046"/>
                </a:moveTo>
                <a:cubicBezTo>
                  <a:pt x="2682719" y="2405904"/>
                  <a:pt x="2694340" y="2409238"/>
                  <a:pt x="2701769" y="2407999"/>
                </a:cubicBezTo>
                <a:cubicBezTo>
                  <a:pt x="2705389" y="2407047"/>
                  <a:pt x="2700626" y="2404285"/>
                  <a:pt x="2698150" y="2403522"/>
                </a:cubicBezTo>
                <a:cubicBezTo>
                  <a:pt x="2691483" y="2401332"/>
                  <a:pt x="2690054" y="2397046"/>
                  <a:pt x="2698721" y="2396950"/>
                </a:cubicBezTo>
                <a:cubicBezTo>
                  <a:pt x="2706246" y="2395903"/>
                  <a:pt x="2687577" y="2393807"/>
                  <a:pt x="2687673" y="2391330"/>
                </a:cubicBezTo>
                <a:cubicBezTo>
                  <a:pt x="2687101" y="2389045"/>
                  <a:pt x="2691673" y="2389997"/>
                  <a:pt x="2693578" y="2390473"/>
                </a:cubicBezTo>
                <a:cubicBezTo>
                  <a:pt x="2702912" y="2392569"/>
                  <a:pt x="2702151" y="2390378"/>
                  <a:pt x="2698531" y="2388283"/>
                </a:cubicBezTo>
                <a:cubicBezTo>
                  <a:pt x="2696531" y="2387140"/>
                  <a:pt x="2692244" y="2385997"/>
                  <a:pt x="2694245" y="2383996"/>
                </a:cubicBezTo>
                <a:cubicBezTo>
                  <a:pt x="2696245" y="2381996"/>
                  <a:pt x="2700055" y="2384663"/>
                  <a:pt x="2702722" y="2385616"/>
                </a:cubicBezTo>
                <a:cubicBezTo>
                  <a:pt x="2706532" y="2386854"/>
                  <a:pt x="2710151" y="2384568"/>
                  <a:pt x="2707580" y="2381710"/>
                </a:cubicBezTo>
                <a:cubicBezTo>
                  <a:pt x="2695102" y="2370471"/>
                  <a:pt x="2665956" y="2379615"/>
                  <a:pt x="2679100" y="2399046"/>
                </a:cubicBezTo>
                <a:close/>
                <a:moveTo>
                  <a:pt x="2665098" y="2351135"/>
                </a:moveTo>
                <a:cubicBezTo>
                  <a:pt x="2670718" y="2360279"/>
                  <a:pt x="2685958" y="2364280"/>
                  <a:pt x="2695769" y="2361041"/>
                </a:cubicBezTo>
                <a:cubicBezTo>
                  <a:pt x="2704436" y="2356088"/>
                  <a:pt x="2669384" y="2352373"/>
                  <a:pt x="2687292" y="2345706"/>
                </a:cubicBezTo>
                <a:cubicBezTo>
                  <a:pt x="2702055" y="2342753"/>
                  <a:pt x="2675385" y="2342848"/>
                  <a:pt x="2674528" y="2338562"/>
                </a:cubicBezTo>
                <a:cubicBezTo>
                  <a:pt x="2673480" y="2335228"/>
                  <a:pt x="2679195" y="2336181"/>
                  <a:pt x="2681862" y="2336562"/>
                </a:cubicBezTo>
                <a:cubicBezTo>
                  <a:pt x="2694054" y="2338181"/>
                  <a:pt x="2692626" y="2335038"/>
                  <a:pt x="2687768" y="2332561"/>
                </a:cubicBezTo>
                <a:cubicBezTo>
                  <a:pt x="2685006" y="2331228"/>
                  <a:pt x="2679576" y="2329990"/>
                  <a:pt x="2681672" y="2326846"/>
                </a:cubicBezTo>
                <a:cubicBezTo>
                  <a:pt x="2684243" y="2323513"/>
                  <a:pt x="2689482" y="2327513"/>
                  <a:pt x="2692626" y="2327894"/>
                </a:cubicBezTo>
                <a:cubicBezTo>
                  <a:pt x="2697674" y="2329037"/>
                  <a:pt x="2701769" y="2325037"/>
                  <a:pt x="2698055" y="2321322"/>
                </a:cubicBezTo>
                <a:cubicBezTo>
                  <a:pt x="2694626" y="2318083"/>
                  <a:pt x="2687673" y="2316940"/>
                  <a:pt x="2683196" y="2316369"/>
                </a:cubicBezTo>
                <a:cubicBezTo>
                  <a:pt x="2663003" y="2313988"/>
                  <a:pt x="2651668" y="2336086"/>
                  <a:pt x="2665098" y="2351135"/>
                </a:cubicBezTo>
                <a:close/>
                <a:moveTo>
                  <a:pt x="2629379" y="2379139"/>
                </a:moveTo>
                <a:cubicBezTo>
                  <a:pt x="2632237" y="2381234"/>
                  <a:pt x="2636904" y="2384282"/>
                  <a:pt x="2640428" y="2384758"/>
                </a:cubicBezTo>
                <a:cubicBezTo>
                  <a:pt x="2644619" y="2385235"/>
                  <a:pt x="2641476" y="2381520"/>
                  <a:pt x="2639571" y="2379996"/>
                </a:cubicBezTo>
                <a:cubicBezTo>
                  <a:pt x="2634428" y="2375710"/>
                  <a:pt x="2635571" y="2371900"/>
                  <a:pt x="2643953" y="2375138"/>
                </a:cubicBezTo>
                <a:cubicBezTo>
                  <a:pt x="2652430" y="2377519"/>
                  <a:pt x="2634999" y="2368471"/>
                  <a:pt x="2636523" y="2366470"/>
                </a:cubicBezTo>
                <a:cubicBezTo>
                  <a:pt x="2637381" y="2364470"/>
                  <a:pt x="2641095" y="2366947"/>
                  <a:pt x="2642715" y="2368090"/>
                </a:cubicBezTo>
                <a:cubicBezTo>
                  <a:pt x="2647572" y="2371423"/>
                  <a:pt x="2652240" y="2373138"/>
                  <a:pt x="2648810" y="2368185"/>
                </a:cubicBezTo>
                <a:cubicBezTo>
                  <a:pt x="2647477" y="2366566"/>
                  <a:pt x="2644048" y="2363994"/>
                  <a:pt x="2647096" y="2363232"/>
                </a:cubicBezTo>
                <a:cubicBezTo>
                  <a:pt x="2650144" y="2362375"/>
                  <a:pt x="2652335" y="2365899"/>
                  <a:pt x="2654526" y="2367518"/>
                </a:cubicBezTo>
                <a:cubicBezTo>
                  <a:pt x="2657574" y="2369804"/>
                  <a:pt x="2662526" y="2369328"/>
                  <a:pt x="2661574" y="2366089"/>
                </a:cubicBezTo>
                <a:cubicBezTo>
                  <a:pt x="2650430" y="2345801"/>
                  <a:pt x="2608043" y="2355993"/>
                  <a:pt x="2629379" y="2379139"/>
                </a:cubicBezTo>
                <a:close/>
                <a:moveTo>
                  <a:pt x="2613282" y="2338562"/>
                </a:moveTo>
                <a:cubicBezTo>
                  <a:pt x="2616426" y="2342563"/>
                  <a:pt x="2634999" y="2351516"/>
                  <a:pt x="2625284" y="2339800"/>
                </a:cubicBezTo>
                <a:cubicBezTo>
                  <a:pt x="2619664" y="2334562"/>
                  <a:pt x="2621378" y="2329894"/>
                  <a:pt x="2630903" y="2334085"/>
                </a:cubicBezTo>
                <a:cubicBezTo>
                  <a:pt x="2640428" y="2337324"/>
                  <a:pt x="2621093" y="2325703"/>
                  <a:pt x="2623093" y="2323513"/>
                </a:cubicBezTo>
                <a:cubicBezTo>
                  <a:pt x="2624236" y="2321131"/>
                  <a:pt x="2628427" y="2324179"/>
                  <a:pt x="2630237" y="2325608"/>
                </a:cubicBezTo>
                <a:cubicBezTo>
                  <a:pt x="2638904" y="2332085"/>
                  <a:pt x="2639667" y="2329704"/>
                  <a:pt x="2637285" y="2325989"/>
                </a:cubicBezTo>
                <a:cubicBezTo>
                  <a:pt x="2636047" y="2323893"/>
                  <a:pt x="2632142" y="2320846"/>
                  <a:pt x="2635857" y="2319893"/>
                </a:cubicBezTo>
                <a:cubicBezTo>
                  <a:pt x="2639571" y="2318941"/>
                  <a:pt x="2641571" y="2323417"/>
                  <a:pt x="2643953" y="2325513"/>
                </a:cubicBezTo>
                <a:cubicBezTo>
                  <a:pt x="2647286" y="2328370"/>
                  <a:pt x="2653097" y="2327894"/>
                  <a:pt x="2652240" y="2323989"/>
                </a:cubicBezTo>
                <a:cubicBezTo>
                  <a:pt x="2640143" y="2298081"/>
                  <a:pt x="2590994" y="2310654"/>
                  <a:pt x="2613282" y="2338562"/>
                </a:cubicBezTo>
                <a:close/>
                <a:moveTo>
                  <a:pt x="2597852" y="2281031"/>
                </a:moveTo>
                <a:cubicBezTo>
                  <a:pt x="2599376" y="2289127"/>
                  <a:pt x="2609758" y="2295414"/>
                  <a:pt x="2617759" y="2295318"/>
                </a:cubicBezTo>
                <a:cubicBezTo>
                  <a:pt x="2625760" y="2293890"/>
                  <a:pt x="2600709" y="2282841"/>
                  <a:pt x="2616330" y="2282460"/>
                </a:cubicBezTo>
                <a:cubicBezTo>
                  <a:pt x="2628332" y="2283889"/>
                  <a:pt x="2608615" y="2277602"/>
                  <a:pt x="2608996" y="2274364"/>
                </a:cubicBezTo>
                <a:cubicBezTo>
                  <a:pt x="2610044" y="2270077"/>
                  <a:pt x="2621569" y="2278840"/>
                  <a:pt x="2622331" y="2276554"/>
                </a:cubicBezTo>
                <a:cubicBezTo>
                  <a:pt x="2624236" y="2273983"/>
                  <a:pt x="2614235" y="2270077"/>
                  <a:pt x="2617950" y="2267601"/>
                </a:cubicBezTo>
                <a:cubicBezTo>
                  <a:pt x="2620617" y="2265696"/>
                  <a:pt x="2623379" y="2269601"/>
                  <a:pt x="2625855" y="2271030"/>
                </a:cubicBezTo>
                <a:cubicBezTo>
                  <a:pt x="2629284" y="2273030"/>
                  <a:pt x="2633570" y="2271220"/>
                  <a:pt x="2631951" y="2267601"/>
                </a:cubicBezTo>
                <a:cubicBezTo>
                  <a:pt x="2630332" y="2264267"/>
                  <a:pt x="2625379" y="2261886"/>
                  <a:pt x="2622236" y="2260457"/>
                </a:cubicBezTo>
                <a:cubicBezTo>
                  <a:pt x="2608329" y="2254456"/>
                  <a:pt x="2592708" y="2265601"/>
                  <a:pt x="2597852" y="2281031"/>
                </a:cubicBezTo>
                <a:close/>
                <a:moveTo>
                  <a:pt x="2564038" y="2337038"/>
                </a:moveTo>
                <a:cubicBezTo>
                  <a:pt x="2566705" y="2348754"/>
                  <a:pt x="2603376" y="2355040"/>
                  <a:pt x="2584517" y="2343705"/>
                </a:cubicBezTo>
                <a:cubicBezTo>
                  <a:pt x="2577754" y="2340943"/>
                  <a:pt x="2575849" y="2335990"/>
                  <a:pt x="2582707" y="2335609"/>
                </a:cubicBezTo>
                <a:cubicBezTo>
                  <a:pt x="2595185" y="2335324"/>
                  <a:pt x="2573087" y="2331323"/>
                  <a:pt x="2572610" y="2327894"/>
                </a:cubicBezTo>
                <a:cubicBezTo>
                  <a:pt x="2571944" y="2325037"/>
                  <a:pt x="2576706" y="2326561"/>
                  <a:pt x="2578897" y="2327227"/>
                </a:cubicBezTo>
                <a:cubicBezTo>
                  <a:pt x="2588898" y="2330466"/>
                  <a:pt x="2587946" y="2327704"/>
                  <a:pt x="2584041" y="2324846"/>
                </a:cubicBezTo>
                <a:cubicBezTo>
                  <a:pt x="2581945" y="2323322"/>
                  <a:pt x="2577278" y="2321608"/>
                  <a:pt x="2579278" y="2319322"/>
                </a:cubicBezTo>
                <a:cubicBezTo>
                  <a:pt x="2581278" y="2316940"/>
                  <a:pt x="2585469" y="2320560"/>
                  <a:pt x="2588327" y="2321798"/>
                </a:cubicBezTo>
                <a:cubicBezTo>
                  <a:pt x="2592423" y="2323513"/>
                  <a:pt x="2596233" y="2320846"/>
                  <a:pt x="2593280" y="2317226"/>
                </a:cubicBezTo>
                <a:cubicBezTo>
                  <a:pt x="2590708" y="2313892"/>
                  <a:pt x="2584802" y="2311987"/>
                  <a:pt x="2581088" y="2310844"/>
                </a:cubicBezTo>
                <a:cubicBezTo>
                  <a:pt x="2564514" y="2305987"/>
                  <a:pt x="2554037" y="2322274"/>
                  <a:pt x="2564038" y="2337038"/>
                </a:cubicBezTo>
                <a:close/>
                <a:moveTo>
                  <a:pt x="2547655" y="2292842"/>
                </a:moveTo>
                <a:cubicBezTo>
                  <a:pt x="2550132" y="2297224"/>
                  <a:pt x="2566800" y="2308463"/>
                  <a:pt x="2559085" y="2295700"/>
                </a:cubicBezTo>
                <a:cubicBezTo>
                  <a:pt x="2554418" y="2289794"/>
                  <a:pt x="2556799" y="2285413"/>
                  <a:pt x="2565467" y="2290842"/>
                </a:cubicBezTo>
                <a:cubicBezTo>
                  <a:pt x="2568610" y="2292747"/>
                  <a:pt x="2568419" y="2291604"/>
                  <a:pt x="2566610" y="2289222"/>
                </a:cubicBezTo>
                <a:cubicBezTo>
                  <a:pt x="2564800" y="2285984"/>
                  <a:pt x="2558894" y="2283222"/>
                  <a:pt x="2559371" y="2279317"/>
                </a:cubicBezTo>
                <a:cubicBezTo>
                  <a:pt x="2560800" y="2277126"/>
                  <a:pt x="2564419" y="2280745"/>
                  <a:pt x="2566038" y="2282365"/>
                </a:cubicBezTo>
                <a:cubicBezTo>
                  <a:pt x="2573468" y="2289985"/>
                  <a:pt x="2574706" y="2287603"/>
                  <a:pt x="2572896" y="2283698"/>
                </a:cubicBezTo>
                <a:cubicBezTo>
                  <a:pt x="2571944" y="2281507"/>
                  <a:pt x="2568705" y="2277888"/>
                  <a:pt x="2572325" y="2277507"/>
                </a:cubicBezTo>
                <a:cubicBezTo>
                  <a:pt x="2576040" y="2277126"/>
                  <a:pt x="2577468" y="2281698"/>
                  <a:pt x="2579468" y="2284079"/>
                </a:cubicBezTo>
                <a:cubicBezTo>
                  <a:pt x="2582231" y="2287413"/>
                  <a:pt x="2587946" y="2287794"/>
                  <a:pt x="2587755" y="2283793"/>
                </a:cubicBezTo>
                <a:cubicBezTo>
                  <a:pt x="2580135" y="2257123"/>
                  <a:pt x="2530319" y="2262267"/>
                  <a:pt x="2547655" y="2292842"/>
                </a:cubicBezTo>
                <a:close/>
                <a:moveTo>
                  <a:pt x="2542131" y="2205307"/>
                </a:moveTo>
                <a:cubicBezTo>
                  <a:pt x="2541083" y="2203307"/>
                  <a:pt x="2537749" y="2200450"/>
                  <a:pt x="2540797" y="2199402"/>
                </a:cubicBezTo>
                <a:cubicBezTo>
                  <a:pt x="2543845" y="2198354"/>
                  <a:pt x="2545655" y="2202640"/>
                  <a:pt x="2547655" y="2204641"/>
                </a:cubicBezTo>
                <a:cubicBezTo>
                  <a:pt x="2565943" y="2213022"/>
                  <a:pt x="2544702" y="2181304"/>
                  <a:pt x="2526224" y="2191496"/>
                </a:cubicBezTo>
                <a:cubicBezTo>
                  <a:pt x="2498696" y="2211118"/>
                  <a:pt x="2545178" y="2236740"/>
                  <a:pt x="2532415" y="2219309"/>
                </a:cubicBezTo>
                <a:cubicBezTo>
                  <a:pt x="2528129" y="2214832"/>
                  <a:pt x="2528891" y="2210451"/>
                  <a:pt x="2535273" y="2212832"/>
                </a:cubicBezTo>
                <a:cubicBezTo>
                  <a:pt x="2537463" y="2213785"/>
                  <a:pt x="2541083" y="2215404"/>
                  <a:pt x="2537749" y="2211784"/>
                </a:cubicBezTo>
                <a:cubicBezTo>
                  <a:pt x="2535749" y="2208927"/>
                  <a:pt x="2530415" y="2207117"/>
                  <a:pt x="2530319" y="2203497"/>
                </a:cubicBezTo>
                <a:cubicBezTo>
                  <a:pt x="2531272" y="2201116"/>
                  <a:pt x="2534701" y="2203974"/>
                  <a:pt x="2536320" y="2205307"/>
                </a:cubicBezTo>
                <a:cubicBezTo>
                  <a:pt x="2543464" y="2211213"/>
                  <a:pt x="2544131" y="2208832"/>
                  <a:pt x="2542131" y="2205307"/>
                </a:cubicBezTo>
                <a:close/>
                <a:moveTo>
                  <a:pt x="2508031" y="2303796"/>
                </a:moveTo>
                <a:cubicBezTo>
                  <a:pt x="2509936" y="2307415"/>
                  <a:pt x="2523461" y="2317417"/>
                  <a:pt x="2517366" y="2306653"/>
                </a:cubicBezTo>
                <a:cubicBezTo>
                  <a:pt x="2513651" y="2301605"/>
                  <a:pt x="2515651" y="2298176"/>
                  <a:pt x="2522700" y="2303034"/>
                </a:cubicBezTo>
                <a:cubicBezTo>
                  <a:pt x="2525271" y="2304748"/>
                  <a:pt x="2525081" y="2303796"/>
                  <a:pt x="2523652" y="2301796"/>
                </a:cubicBezTo>
                <a:cubicBezTo>
                  <a:pt x="2522223" y="2299033"/>
                  <a:pt x="2517366" y="2296557"/>
                  <a:pt x="2517842" y="2293318"/>
                </a:cubicBezTo>
                <a:cubicBezTo>
                  <a:pt x="2519080" y="2291604"/>
                  <a:pt x="2522033" y="2294747"/>
                  <a:pt x="2523271" y="2296080"/>
                </a:cubicBezTo>
                <a:cubicBezTo>
                  <a:pt x="2529272" y="2302653"/>
                  <a:pt x="2530319" y="2300843"/>
                  <a:pt x="2528986" y="2297509"/>
                </a:cubicBezTo>
                <a:cubicBezTo>
                  <a:pt x="2528224" y="2295700"/>
                  <a:pt x="2525557" y="2292556"/>
                  <a:pt x="2528605" y="2292366"/>
                </a:cubicBezTo>
                <a:cubicBezTo>
                  <a:pt x="2531748" y="2292175"/>
                  <a:pt x="2532796" y="2296080"/>
                  <a:pt x="2534415" y="2298176"/>
                </a:cubicBezTo>
                <a:cubicBezTo>
                  <a:pt x="2536701" y="2301129"/>
                  <a:pt x="2541368" y="2301700"/>
                  <a:pt x="2541368" y="2298462"/>
                </a:cubicBezTo>
                <a:cubicBezTo>
                  <a:pt x="2535939" y="2276459"/>
                  <a:pt x="2494125" y="2277221"/>
                  <a:pt x="2508031" y="2303796"/>
                </a:cubicBezTo>
                <a:close/>
                <a:moveTo>
                  <a:pt x="2493077" y="2250646"/>
                </a:moveTo>
                <a:cubicBezTo>
                  <a:pt x="2494886" y="2253885"/>
                  <a:pt x="2498220" y="2258838"/>
                  <a:pt x="2501744" y="2260838"/>
                </a:cubicBezTo>
                <a:cubicBezTo>
                  <a:pt x="2505840" y="2263219"/>
                  <a:pt x="2504793" y="2257980"/>
                  <a:pt x="2503650" y="2255695"/>
                </a:cubicBezTo>
                <a:cubicBezTo>
                  <a:pt x="2500506" y="2249313"/>
                  <a:pt x="2503935" y="2245884"/>
                  <a:pt x="2511269" y="2252742"/>
                </a:cubicBezTo>
                <a:cubicBezTo>
                  <a:pt x="2518890" y="2258552"/>
                  <a:pt x="2505364" y="2242360"/>
                  <a:pt x="2508126" y="2240931"/>
                </a:cubicBezTo>
                <a:cubicBezTo>
                  <a:pt x="2510126" y="2239216"/>
                  <a:pt x="2512793" y="2243407"/>
                  <a:pt x="2513936" y="2245122"/>
                </a:cubicBezTo>
                <a:cubicBezTo>
                  <a:pt x="2519461" y="2253694"/>
                  <a:pt x="2521176" y="2251885"/>
                  <a:pt x="2520509" y="2247884"/>
                </a:cubicBezTo>
                <a:cubicBezTo>
                  <a:pt x="2520128" y="2245693"/>
                  <a:pt x="2517746" y="2241693"/>
                  <a:pt x="2521557" y="2242074"/>
                </a:cubicBezTo>
                <a:cubicBezTo>
                  <a:pt x="2525367" y="2242550"/>
                  <a:pt x="2525652" y="2247122"/>
                  <a:pt x="2526986" y="2249694"/>
                </a:cubicBezTo>
                <a:cubicBezTo>
                  <a:pt x="2528891" y="2253409"/>
                  <a:pt x="2534510" y="2255028"/>
                  <a:pt x="2535368" y="2251408"/>
                </a:cubicBezTo>
                <a:cubicBezTo>
                  <a:pt x="2534510" y="2224929"/>
                  <a:pt x="2483457" y="2218928"/>
                  <a:pt x="2493077" y="2250646"/>
                </a:cubicBezTo>
                <a:close/>
                <a:moveTo>
                  <a:pt x="2467550" y="2270458"/>
                </a:moveTo>
                <a:cubicBezTo>
                  <a:pt x="2471360" y="2276650"/>
                  <a:pt x="2480123" y="2280460"/>
                  <a:pt x="2486600" y="2278078"/>
                </a:cubicBezTo>
                <a:cubicBezTo>
                  <a:pt x="2489076" y="2276554"/>
                  <a:pt x="2484885" y="2274078"/>
                  <a:pt x="2482885" y="2273411"/>
                </a:cubicBezTo>
                <a:cubicBezTo>
                  <a:pt x="2477456" y="2271697"/>
                  <a:pt x="2475265" y="2266934"/>
                  <a:pt x="2481837" y="2265982"/>
                </a:cubicBezTo>
                <a:cubicBezTo>
                  <a:pt x="2487362" y="2263886"/>
                  <a:pt x="2472217" y="2263505"/>
                  <a:pt x="2472217" y="2260743"/>
                </a:cubicBezTo>
                <a:cubicBezTo>
                  <a:pt x="2471265" y="2258171"/>
                  <a:pt x="2474979" y="2258838"/>
                  <a:pt x="2476503" y="2259219"/>
                </a:cubicBezTo>
                <a:cubicBezTo>
                  <a:pt x="2484123" y="2260647"/>
                  <a:pt x="2483076" y="2258266"/>
                  <a:pt x="2479837" y="2256266"/>
                </a:cubicBezTo>
                <a:cubicBezTo>
                  <a:pt x="2478123" y="2255123"/>
                  <a:pt x="2474503" y="2254266"/>
                  <a:pt x="2475646" y="2251885"/>
                </a:cubicBezTo>
                <a:cubicBezTo>
                  <a:pt x="2476694" y="2249408"/>
                  <a:pt x="2480313" y="2252170"/>
                  <a:pt x="2482504" y="2252837"/>
                </a:cubicBezTo>
                <a:cubicBezTo>
                  <a:pt x="2485647" y="2253885"/>
                  <a:pt x="2488028" y="2250932"/>
                  <a:pt x="2485457" y="2247979"/>
                </a:cubicBezTo>
                <a:cubicBezTo>
                  <a:pt x="2483171" y="2245312"/>
                  <a:pt x="2478503" y="2244265"/>
                  <a:pt x="2475646" y="2243884"/>
                </a:cubicBezTo>
                <a:cubicBezTo>
                  <a:pt x="2460501" y="2242931"/>
                  <a:pt x="2459644" y="2260457"/>
                  <a:pt x="2467550" y="2270458"/>
                </a:cubicBezTo>
                <a:close/>
                <a:moveTo>
                  <a:pt x="2462883" y="2216356"/>
                </a:moveTo>
                <a:cubicBezTo>
                  <a:pt x="2462978" y="2224834"/>
                  <a:pt x="2472217" y="2233311"/>
                  <a:pt x="2480313" y="2235121"/>
                </a:cubicBezTo>
                <a:cubicBezTo>
                  <a:pt x="2484409" y="2235597"/>
                  <a:pt x="2481170" y="2230739"/>
                  <a:pt x="2479266" y="2228929"/>
                </a:cubicBezTo>
                <a:cubicBezTo>
                  <a:pt x="2473932" y="2223881"/>
                  <a:pt x="2474789" y="2218642"/>
                  <a:pt x="2483361" y="2222262"/>
                </a:cubicBezTo>
                <a:cubicBezTo>
                  <a:pt x="2491458" y="2224357"/>
                  <a:pt x="2473932" y="2214166"/>
                  <a:pt x="2475456" y="2211689"/>
                </a:cubicBezTo>
                <a:cubicBezTo>
                  <a:pt x="2476122" y="2209022"/>
                  <a:pt x="2480123" y="2211975"/>
                  <a:pt x="2481837" y="2213308"/>
                </a:cubicBezTo>
                <a:cubicBezTo>
                  <a:pt x="2489934" y="2219500"/>
                  <a:pt x="2490410" y="2216833"/>
                  <a:pt x="2487933" y="2213118"/>
                </a:cubicBezTo>
                <a:cubicBezTo>
                  <a:pt x="2486600" y="2211022"/>
                  <a:pt x="2482980" y="2208070"/>
                  <a:pt x="2486028" y="2206736"/>
                </a:cubicBezTo>
                <a:cubicBezTo>
                  <a:pt x="2489076" y="2205403"/>
                  <a:pt x="2491362" y="2209975"/>
                  <a:pt x="2493648" y="2212070"/>
                </a:cubicBezTo>
                <a:cubicBezTo>
                  <a:pt x="2496792" y="2215023"/>
                  <a:pt x="2501744" y="2214166"/>
                  <a:pt x="2500697" y="2209975"/>
                </a:cubicBezTo>
                <a:cubicBezTo>
                  <a:pt x="2492410" y="2190829"/>
                  <a:pt x="2459549" y="2192068"/>
                  <a:pt x="2462883" y="2216356"/>
                </a:cubicBezTo>
                <a:close/>
                <a:moveTo>
                  <a:pt x="2457644" y="2145109"/>
                </a:moveTo>
                <a:cubicBezTo>
                  <a:pt x="2459834" y="2147110"/>
                  <a:pt x="2463549" y="2149872"/>
                  <a:pt x="2466311" y="2150253"/>
                </a:cubicBezTo>
                <a:cubicBezTo>
                  <a:pt x="2473265" y="2150920"/>
                  <a:pt x="2454024" y="2135489"/>
                  <a:pt x="2469264" y="2140156"/>
                </a:cubicBezTo>
                <a:cubicBezTo>
                  <a:pt x="2475646" y="2141871"/>
                  <a:pt x="2462025" y="2133679"/>
                  <a:pt x="2463359" y="2131679"/>
                </a:cubicBezTo>
                <a:cubicBezTo>
                  <a:pt x="2464026" y="2129584"/>
                  <a:pt x="2466978" y="2131965"/>
                  <a:pt x="2468312" y="2133013"/>
                </a:cubicBezTo>
                <a:cubicBezTo>
                  <a:pt x="2474598" y="2137966"/>
                  <a:pt x="2474979" y="2135965"/>
                  <a:pt x="2473169" y="2132917"/>
                </a:cubicBezTo>
                <a:cubicBezTo>
                  <a:pt x="2472217" y="2131298"/>
                  <a:pt x="2469359" y="2128822"/>
                  <a:pt x="2471836" y="2127869"/>
                </a:cubicBezTo>
                <a:cubicBezTo>
                  <a:pt x="2474312" y="2126821"/>
                  <a:pt x="2476027" y="2130536"/>
                  <a:pt x="2477742" y="2132155"/>
                </a:cubicBezTo>
                <a:cubicBezTo>
                  <a:pt x="2480123" y="2134537"/>
                  <a:pt x="2484123" y="2133965"/>
                  <a:pt x="2483361" y="2130631"/>
                </a:cubicBezTo>
                <a:cubicBezTo>
                  <a:pt x="2472693" y="2107771"/>
                  <a:pt x="2440689" y="2124726"/>
                  <a:pt x="2457644" y="2145109"/>
                </a:cubicBezTo>
                <a:close/>
                <a:moveTo>
                  <a:pt x="2398113" y="2093865"/>
                </a:moveTo>
                <a:cubicBezTo>
                  <a:pt x="2400494" y="2096341"/>
                  <a:pt x="2404494" y="2099961"/>
                  <a:pt x="2407733" y="2100723"/>
                </a:cubicBezTo>
                <a:cubicBezTo>
                  <a:pt x="2411447" y="2101580"/>
                  <a:pt x="2409257" y="2097008"/>
                  <a:pt x="2407638" y="2095198"/>
                </a:cubicBezTo>
                <a:cubicBezTo>
                  <a:pt x="2402399" y="2089197"/>
                  <a:pt x="2406685" y="2086150"/>
                  <a:pt x="2412495" y="2089864"/>
                </a:cubicBezTo>
                <a:cubicBezTo>
                  <a:pt x="2419830" y="2092722"/>
                  <a:pt x="2404780" y="2081673"/>
                  <a:pt x="2406494" y="2079577"/>
                </a:cubicBezTo>
                <a:cubicBezTo>
                  <a:pt x="2407542" y="2077291"/>
                  <a:pt x="2410781" y="2080244"/>
                  <a:pt x="2412305" y="2081673"/>
                </a:cubicBezTo>
                <a:cubicBezTo>
                  <a:pt x="2419163" y="2088150"/>
                  <a:pt x="2419925" y="2085864"/>
                  <a:pt x="2418115" y="2082244"/>
                </a:cubicBezTo>
                <a:cubicBezTo>
                  <a:pt x="2417163" y="2080244"/>
                  <a:pt x="2414019" y="2077101"/>
                  <a:pt x="2417067" y="2076339"/>
                </a:cubicBezTo>
                <a:cubicBezTo>
                  <a:pt x="2420210" y="2075482"/>
                  <a:pt x="2421734" y="2079863"/>
                  <a:pt x="2423544" y="2082054"/>
                </a:cubicBezTo>
                <a:cubicBezTo>
                  <a:pt x="2426116" y="2085007"/>
                  <a:pt x="2430879" y="2084911"/>
                  <a:pt x="2430497" y="2081101"/>
                </a:cubicBezTo>
                <a:cubicBezTo>
                  <a:pt x="2420972" y="2054431"/>
                  <a:pt x="2380586" y="2067480"/>
                  <a:pt x="2398113" y="2093865"/>
                </a:cubicBezTo>
                <a:close/>
                <a:moveTo>
                  <a:pt x="2282384" y="1952895"/>
                </a:moveTo>
                <a:cubicBezTo>
                  <a:pt x="2258952" y="1921272"/>
                  <a:pt x="2225805" y="1964706"/>
                  <a:pt x="2264001" y="1975945"/>
                </a:cubicBezTo>
                <a:cubicBezTo>
                  <a:pt x="2271906" y="1975374"/>
                  <a:pt x="2249904" y="1962705"/>
                  <a:pt x="2264763" y="1964134"/>
                </a:cubicBezTo>
                <a:cubicBezTo>
                  <a:pt x="2271525" y="1966420"/>
                  <a:pt x="2267525" y="1962991"/>
                  <a:pt x="2264381" y="1961086"/>
                </a:cubicBezTo>
                <a:cubicBezTo>
                  <a:pt x="2258190" y="1958610"/>
                  <a:pt x="2255523" y="1951561"/>
                  <a:pt x="2264572" y="1956800"/>
                </a:cubicBezTo>
                <a:cubicBezTo>
                  <a:pt x="2272573" y="1961658"/>
                  <a:pt x="2272859" y="1959467"/>
                  <a:pt x="2270382" y="1956229"/>
                </a:cubicBezTo>
                <a:cubicBezTo>
                  <a:pt x="2269049" y="1954514"/>
                  <a:pt x="2265334" y="1952037"/>
                  <a:pt x="2268096" y="1950704"/>
                </a:cubicBezTo>
                <a:cubicBezTo>
                  <a:pt x="2270954" y="1949370"/>
                  <a:pt x="2273430" y="1953276"/>
                  <a:pt x="2275621" y="1954990"/>
                </a:cubicBezTo>
                <a:cubicBezTo>
                  <a:pt x="2278955" y="1957467"/>
                  <a:pt x="2283622" y="1956609"/>
                  <a:pt x="2282384" y="1952895"/>
                </a:cubicBezTo>
                <a:close/>
                <a:moveTo>
                  <a:pt x="2317245" y="1975850"/>
                </a:moveTo>
                <a:cubicBezTo>
                  <a:pt x="2298767" y="1951466"/>
                  <a:pt x="2275907" y="1986804"/>
                  <a:pt x="2304482" y="1994329"/>
                </a:cubicBezTo>
                <a:cubicBezTo>
                  <a:pt x="2307339" y="1994424"/>
                  <a:pt x="2304863" y="1991280"/>
                  <a:pt x="2303434" y="1990137"/>
                </a:cubicBezTo>
                <a:cubicBezTo>
                  <a:pt x="2299529" y="1987090"/>
                  <a:pt x="2299719" y="1983470"/>
                  <a:pt x="2305910" y="1985375"/>
                </a:cubicBezTo>
                <a:cubicBezTo>
                  <a:pt x="2310673" y="1986137"/>
                  <a:pt x="2301719" y="1981279"/>
                  <a:pt x="2300767" y="1980327"/>
                </a:cubicBezTo>
                <a:cubicBezTo>
                  <a:pt x="2297624" y="1977279"/>
                  <a:pt x="2302196" y="1977374"/>
                  <a:pt x="2304196" y="1979279"/>
                </a:cubicBezTo>
                <a:cubicBezTo>
                  <a:pt x="2310292" y="1982994"/>
                  <a:pt x="2310387" y="1981184"/>
                  <a:pt x="2308482" y="1978708"/>
                </a:cubicBezTo>
                <a:cubicBezTo>
                  <a:pt x="2307434" y="1977374"/>
                  <a:pt x="2304672" y="1975564"/>
                  <a:pt x="2306672" y="1974421"/>
                </a:cubicBezTo>
                <a:cubicBezTo>
                  <a:pt x="2308768" y="1973278"/>
                  <a:pt x="2310673" y="1976326"/>
                  <a:pt x="2312388" y="1977660"/>
                </a:cubicBezTo>
                <a:cubicBezTo>
                  <a:pt x="2314864" y="1979470"/>
                  <a:pt x="2318293" y="1978612"/>
                  <a:pt x="2317245" y="1975850"/>
                </a:cubicBezTo>
                <a:close/>
                <a:moveTo>
                  <a:pt x="2354393" y="2060718"/>
                </a:moveTo>
                <a:cubicBezTo>
                  <a:pt x="2355917" y="2063099"/>
                  <a:pt x="2358774" y="2066623"/>
                  <a:pt x="2361441" y="2067862"/>
                </a:cubicBezTo>
                <a:cubicBezTo>
                  <a:pt x="2364584" y="2069290"/>
                  <a:pt x="2363537" y="2065290"/>
                  <a:pt x="2362489" y="2063575"/>
                </a:cubicBezTo>
                <a:cubicBezTo>
                  <a:pt x="2359727" y="2058908"/>
                  <a:pt x="2362013" y="2055670"/>
                  <a:pt x="2367823" y="2060432"/>
                </a:cubicBezTo>
                <a:cubicBezTo>
                  <a:pt x="2373824" y="2064242"/>
                  <a:pt x="2362775" y="2052621"/>
                  <a:pt x="2364584" y="2051288"/>
                </a:cubicBezTo>
                <a:cubicBezTo>
                  <a:pt x="2365918" y="2049669"/>
                  <a:pt x="2368299" y="2052717"/>
                  <a:pt x="2369252" y="2054050"/>
                </a:cubicBezTo>
                <a:cubicBezTo>
                  <a:pt x="2374014" y="2060432"/>
                  <a:pt x="2375062" y="2058813"/>
                  <a:pt x="2374300" y="2055670"/>
                </a:cubicBezTo>
                <a:cubicBezTo>
                  <a:pt x="2373824" y="2053955"/>
                  <a:pt x="2371728" y="2050907"/>
                  <a:pt x="2374586" y="2050907"/>
                </a:cubicBezTo>
                <a:cubicBezTo>
                  <a:pt x="2377443" y="2050907"/>
                  <a:pt x="2378015" y="2054622"/>
                  <a:pt x="2379158" y="2056622"/>
                </a:cubicBezTo>
                <a:cubicBezTo>
                  <a:pt x="2380777" y="2059479"/>
                  <a:pt x="2385063" y="2060337"/>
                  <a:pt x="2385444" y="2057289"/>
                </a:cubicBezTo>
                <a:cubicBezTo>
                  <a:pt x="2383158" y="2035381"/>
                  <a:pt x="2344296" y="2036429"/>
                  <a:pt x="2354393" y="2060718"/>
                </a:cubicBezTo>
                <a:close/>
                <a:moveTo>
                  <a:pt x="2343630" y="2026904"/>
                </a:moveTo>
                <a:cubicBezTo>
                  <a:pt x="2339439" y="2023189"/>
                  <a:pt x="2340010" y="2018998"/>
                  <a:pt x="2346773" y="2021665"/>
                </a:cubicBezTo>
                <a:cubicBezTo>
                  <a:pt x="2349249" y="2022618"/>
                  <a:pt x="2348868" y="2021665"/>
                  <a:pt x="2347249" y="2020141"/>
                </a:cubicBezTo>
                <a:cubicBezTo>
                  <a:pt x="2345344" y="2017855"/>
                  <a:pt x="2340867" y="2016712"/>
                  <a:pt x="2340391" y="2013569"/>
                </a:cubicBezTo>
                <a:cubicBezTo>
                  <a:pt x="2340867" y="2011474"/>
                  <a:pt x="2344010" y="2013664"/>
                  <a:pt x="2345439" y="2014617"/>
                </a:cubicBezTo>
                <a:cubicBezTo>
                  <a:pt x="2351916" y="2019284"/>
                  <a:pt x="2352297" y="2017188"/>
                  <a:pt x="2350297" y="2014331"/>
                </a:cubicBezTo>
                <a:cubicBezTo>
                  <a:pt x="2349249" y="2012712"/>
                  <a:pt x="2346201" y="2010426"/>
                  <a:pt x="2348583" y="2009378"/>
                </a:cubicBezTo>
                <a:cubicBezTo>
                  <a:pt x="2350964" y="2008235"/>
                  <a:pt x="2352964" y="2011854"/>
                  <a:pt x="2354774" y="2013474"/>
                </a:cubicBezTo>
                <a:cubicBezTo>
                  <a:pt x="2357346" y="2015760"/>
                  <a:pt x="2361251" y="2014998"/>
                  <a:pt x="2360298" y="2011759"/>
                </a:cubicBezTo>
                <a:cubicBezTo>
                  <a:pt x="2359441" y="2008807"/>
                  <a:pt x="2355536" y="2005854"/>
                  <a:pt x="2352964" y="2004139"/>
                </a:cubicBezTo>
                <a:cubicBezTo>
                  <a:pt x="2336486" y="1993281"/>
                  <a:pt x="2322293" y="2015283"/>
                  <a:pt x="2335819" y="2027190"/>
                </a:cubicBezTo>
                <a:cubicBezTo>
                  <a:pt x="2338676" y="2030333"/>
                  <a:pt x="2350964" y="2035191"/>
                  <a:pt x="2343630" y="2026904"/>
                </a:cubicBezTo>
                <a:close/>
                <a:moveTo>
                  <a:pt x="2306387" y="2061480"/>
                </a:moveTo>
                <a:cubicBezTo>
                  <a:pt x="2306482" y="2069481"/>
                  <a:pt x="2314769" y="2076815"/>
                  <a:pt x="2322293" y="2078244"/>
                </a:cubicBezTo>
                <a:cubicBezTo>
                  <a:pt x="2326104" y="2078625"/>
                  <a:pt x="2323246" y="2074053"/>
                  <a:pt x="2321531" y="2072433"/>
                </a:cubicBezTo>
                <a:cubicBezTo>
                  <a:pt x="2316674" y="2067862"/>
                  <a:pt x="2317531" y="2062908"/>
                  <a:pt x="2325627" y="2066052"/>
                </a:cubicBezTo>
                <a:cubicBezTo>
                  <a:pt x="2333247" y="2067766"/>
                  <a:pt x="2316864" y="2058717"/>
                  <a:pt x="2318293" y="2056336"/>
                </a:cubicBezTo>
                <a:cubicBezTo>
                  <a:pt x="2318960" y="2053765"/>
                  <a:pt x="2322675" y="2056336"/>
                  <a:pt x="2324294" y="2057575"/>
                </a:cubicBezTo>
                <a:cubicBezTo>
                  <a:pt x="2331914" y="2063194"/>
                  <a:pt x="2332390" y="2060718"/>
                  <a:pt x="2330104" y="2057193"/>
                </a:cubicBezTo>
                <a:cubicBezTo>
                  <a:pt x="2328866" y="2055288"/>
                  <a:pt x="2325342" y="2052526"/>
                  <a:pt x="2328294" y="2051097"/>
                </a:cubicBezTo>
                <a:cubicBezTo>
                  <a:pt x="2331247" y="2049764"/>
                  <a:pt x="2333438" y="2054050"/>
                  <a:pt x="2335533" y="2055955"/>
                </a:cubicBezTo>
                <a:cubicBezTo>
                  <a:pt x="2338486" y="2058717"/>
                  <a:pt x="2343248" y="2057860"/>
                  <a:pt x="2342296" y="2053860"/>
                </a:cubicBezTo>
                <a:cubicBezTo>
                  <a:pt x="2341439" y="2050240"/>
                  <a:pt x="2336772" y="2046716"/>
                  <a:pt x="2333723" y="2044620"/>
                </a:cubicBezTo>
                <a:cubicBezTo>
                  <a:pt x="2319817" y="2035858"/>
                  <a:pt x="2304291" y="2045859"/>
                  <a:pt x="2306387" y="2061480"/>
                </a:cubicBezTo>
                <a:close/>
                <a:moveTo>
                  <a:pt x="2301624" y="2019475"/>
                </a:moveTo>
                <a:cubicBezTo>
                  <a:pt x="2299719" y="2017474"/>
                  <a:pt x="2295243" y="2015093"/>
                  <a:pt x="2298005" y="2012807"/>
                </a:cubicBezTo>
                <a:cubicBezTo>
                  <a:pt x="2300862" y="2010426"/>
                  <a:pt x="2304386" y="2014998"/>
                  <a:pt x="2307244" y="2016712"/>
                </a:cubicBezTo>
                <a:cubicBezTo>
                  <a:pt x="2311244" y="2019189"/>
                  <a:pt x="2316197" y="2016998"/>
                  <a:pt x="2314102" y="2012521"/>
                </a:cubicBezTo>
                <a:cubicBezTo>
                  <a:pt x="2306958" y="2001472"/>
                  <a:pt x="2288099" y="1998234"/>
                  <a:pt x="2279622" y="2008902"/>
                </a:cubicBezTo>
                <a:cubicBezTo>
                  <a:pt x="2259714" y="2042144"/>
                  <a:pt x="2314864" y="2055860"/>
                  <a:pt x="2296290" y="2039667"/>
                </a:cubicBezTo>
                <a:cubicBezTo>
                  <a:pt x="2290385" y="2035858"/>
                  <a:pt x="2289623" y="2030428"/>
                  <a:pt x="2297052" y="2030809"/>
                </a:cubicBezTo>
                <a:cubicBezTo>
                  <a:pt x="2299814" y="2031190"/>
                  <a:pt x="2303910" y="2031762"/>
                  <a:pt x="2299243" y="2028714"/>
                </a:cubicBezTo>
                <a:cubicBezTo>
                  <a:pt x="2296100" y="2026047"/>
                  <a:pt x="2289813" y="2025570"/>
                  <a:pt x="2288575" y="2021475"/>
                </a:cubicBezTo>
                <a:cubicBezTo>
                  <a:pt x="2288575" y="2018332"/>
                  <a:pt x="2293242" y="2020332"/>
                  <a:pt x="2295433" y="2021379"/>
                </a:cubicBezTo>
                <a:cubicBezTo>
                  <a:pt x="2305244" y="2026142"/>
                  <a:pt x="2305053" y="2023094"/>
                  <a:pt x="2301624" y="2019475"/>
                </a:cubicBezTo>
                <a:close/>
                <a:moveTo>
                  <a:pt x="2273716" y="2071862"/>
                </a:moveTo>
                <a:cubicBezTo>
                  <a:pt x="2273811" y="2078149"/>
                  <a:pt x="2280288" y="2083768"/>
                  <a:pt x="2286289" y="2084721"/>
                </a:cubicBezTo>
                <a:cubicBezTo>
                  <a:pt x="2292861" y="2084721"/>
                  <a:pt x="2274478" y="2071767"/>
                  <a:pt x="2288861" y="2074910"/>
                </a:cubicBezTo>
                <a:cubicBezTo>
                  <a:pt x="2294766" y="2075767"/>
                  <a:pt x="2282003" y="2069576"/>
                  <a:pt x="2283051" y="2067385"/>
                </a:cubicBezTo>
                <a:cubicBezTo>
                  <a:pt x="2283527" y="2065290"/>
                  <a:pt x="2286480" y="2067290"/>
                  <a:pt x="2287813" y="2068147"/>
                </a:cubicBezTo>
                <a:cubicBezTo>
                  <a:pt x="2293814" y="2072338"/>
                  <a:pt x="2294195" y="2070338"/>
                  <a:pt x="2292385" y="2067671"/>
                </a:cubicBezTo>
                <a:cubicBezTo>
                  <a:pt x="2291433" y="2066147"/>
                  <a:pt x="2288670" y="2064051"/>
                  <a:pt x="2290956" y="2062908"/>
                </a:cubicBezTo>
                <a:cubicBezTo>
                  <a:pt x="2293242" y="2061766"/>
                  <a:pt x="2295052" y="2065099"/>
                  <a:pt x="2296671" y="2066528"/>
                </a:cubicBezTo>
                <a:cubicBezTo>
                  <a:pt x="2299052" y="2068624"/>
                  <a:pt x="2302767" y="2067766"/>
                  <a:pt x="2302005" y="2064623"/>
                </a:cubicBezTo>
                <a:cubicBezTo>
                  <a:pt x="2301339" y="2061766"/>
                  <a:pt x="2297719" y="2059099"/>
                  <a:pt x="2295243" y="2057575"/>
                </a:cubicBezTo>
                <a:cubicBezTo>
                  <a:pt x="2284193" y="2051002"/>
                  <a:pt x="2272097" y="2059670"/>
                  <a:pt x="2273716" y="2071862"/>
                </a:cubicBezTo>
                <a:close/>
                <a:moveTo>
                  <a:pt x="2239140" y="2040525"/>
                </a:moveTo>
                <a:cubicBezTo>
                  <a:pt x="2237616" y="2047383"/>
                  <a:pt x="2257428" y="2055860"/>
                  <a:pt x="2249713" y="2046716"/>
                </a:cubicBezTo>
                <a:cubicBezTo>
                  <a:pt x="2241617" y="2037953"/>
                  <a:pt x="2257714" y="2044430"/>
                  <a:pt x="2252571" y="2040620"/>
                </a:cubicBezTo>
                <a:cubicBezTo>
                  <a:pt x="2250951" y="2038905"/>
                  <a:pt x="2247236" y="2038429"/>
                  <a:pt x="2246951" y="2035953"/>
                </a:cubicBezTo>
                <a:cubicBezTo>
                  <a:pt x="2247332" y="2034143"/>
                  <a:pt x="2249904" y="2035572"/>
                  <a:pt x="2251047" y="2036238"/>
                </a:cubicBezTo>
                <a:cubicBezTo>
                  <a:pt x="2256380" y="2039382"/>
                  <a:pt x="2256666" y="2037762"/>
                  <a:pt x="2254952" y="2035381"/>
                </a:cubicBezTo>
                <a:cubicBezTo>
                  <a:pt x="2253999" y="2034143"/>
                  <a:pt x="2251618" y="2032619"/>
                  <a:pt x="2253523" y="2031381"/>
                </a:cubicBezTo>
                <a:cubicBezTo>
                  <a:pt x="2255428" y="2030142"/>
                  <a:pt x="2257143" y="2032905"/>
                  <a:pt x="2258571" y="2034143"/>
                </a:cubicBezTo>
                <a:cubicBezTo>
                  <a:pt x="2260667" y="2035762"/>
                  <a:pt x="2263905" y="2034810"/>
                  <a:pt x="2263048" y="2032143"/>
                </a:cubicBezTo>
                <a:cubicBezTo>
                  <a:pt x="2256285" y="2019379"/>
                  <a:pt x="2235902" y="2025951"/>
                  <a:pt x="2239140" y="2040525"/>
                </a:cubicBezTo>
                <a:close/>
                <a:moveTo>
                  <a:pt x="2239521" y="2011474"/>
                </a:moveTo>
                <a:cubicBezTo>
                  <a:pt x="2241617" y="2013855"/>
                  <a:pt x="2245236" y="2017379"/>
                  <a:pt x="2248380" y="2018236"/>
                </a:cubicBezTo>
                <a:cubicBezTo>
                  <a:pt x="2252094" y="2019284"/>
                  <a:pt x="2250475" y="2014807"/>
                  <a:pt x="2249142" y="2012997"/>
                </a:cubicBezTo>
                <a:cubicBezTo>
                  <a:pt x="2245046" y="2007283"/>
                  <a:pt x="2248380" y="2004139"/>
                  <a:pt x="2254952" y="2008140"/>
                </a:cubicBezTo>
                <a:cubicBezTo>
                  <a:pt x="2262286" y="2011283"/>
                  <a:pt x="2247998" y="1999948"/>
                  <a:pt x="2249999" y="1998138"/>
                </a:cubicBezTo>
                <a:cubicBezTo>
                  <a:pt x="2251332" y="1996043"/>
                  <a:pt x="2254476" y="1998996"/>
                  <a:pt x="2255809" y="2000425"/>
                </a:cubicBezTo>
                <a:cubicBezTo>
                  <a:pt x="2262096" y="2006997"/>
                  <a:pt x="2263239" y="2004901"/>
                  <a:pt x="2261905" y="2001282"/>
                </a:cubicBezTo>
                <a:cubicBezTo>
                  <a:pt x="2261143" y="1999282"/>
                  <a:pt x="2258285" y="1996138"/>
                  <a:pt x="2261619" y="1995567"/>
                </a:cubicBezTo>
                <a:cubicBezTo>
                  <a:pt x="2265048" y="1994995"/>
                  <a:pt x="2266096" y="1999282"/>
                  <a:pt x="2267715" y="2001377"/>
                </a:cubicBezTo>
                <a:cubicBezTo>
                  <a:pt x="2270001" y="2004425"/>
                  <a:pt x="2275050" y="2004806"/>
                  <a:pt x="2275240" y="2001091"/>
                </a:cubicBezTo>
                <a:cubicBezTo>
                  <a:pt x="2268763" y="1975088"/>
                  <a:pt x="2224662" y="1984994"/>
                  <a:pt x="2239521" y="2011474"/>
                </a:cubicBezTo>
                <a:close/>
                <a:moveTo>
                  <a:pt x="2200659" y="2018427"/>
                </a:moveTo>
                <a:cubicBezTo>
                  <a:pt x="2200850" y="2025380"/>
                  <a:pt x="2207898" y="2030524"/>
                  <a:pt x="2214471" y="2031000"/>
                </a:cubicBezTo>
                <a:cubicBezTo>
                  <a:pt x="2221424" y="2029762"/>
                  <a:pt x="2202659" y="2019475"/>
                  <a:pt x="2215804" y="2019570"/>
                </a:cubicBezTo>
                <a:cubicBezTo>
                  <a:pt x="2225901" y="2021379"/>
                  <a:pt x="2209994" y="2014903"/>
                  <a:pt x="2210851" y="2012236"/>
                </a:cubicBezTo>
                <a:cubicBezTo>
                  <a:pt x="2211422" y="2009854"/>
                  <a:pt x="2214566" y="2011664"/>
                  <a:pt x="2216090" y="2012616"/>
                </a:cubicBezTo>
                <a:cubicBezTo>
                  <a:pt x="2222852" y="2016617"/>
                  <a:pt x="2223329" y="2014426"/>
                  <a:pt x="2221233" y="2011569"/>
                </a:cubicBezTo>
                <a:cubicBezTo>
                  <a:pt x="2220090" y="2010045"/>
                  <a:pt x="2216947" y="2008045"/>
                  <a:pt x="2219519" y="2006520"/>
                </a:cubicBezTo>
                <a:cubicBezTo>
                  <a:pt x="2222090" y="2004996"/>
                  <a:pt x="2224186" y="2008521"/>
                  <a:pt x="2225996" y="2010045"/>
                </a:cubicBezTo>
                <a:cubicBezTo>
                  <a:pt x="2228663" y="2012140"/>
                  <a:pt x="2232854" y="2010902"/>
                  <a:pt x="2231997" y="2007568"/>
                </a:cubicBezTo>
                <a:cubicBezTo>
                  <a:pt x="2223519" y="1990614"/>
                  <a:pt x="2196944" y="1999662"/>
                  <a:pt x="2200659" y="2018427"/>
                </a:cubicBezTo>
                <a:close/>
                <a:moveTo>
                  <a:pt x="2200755" y="1980422"/>
                </a:moveTo>
                <a:cubicBezTo>
                  <a:pt x="2202564" y="1987756"/>
                  <a:pt x="2211137" y="1992424"/>
                  <a:pt x="2218471" y="1992042"/>
                </a:cubicBezTo>
                <a:cubicBezTo>
                  <a:pt x="2222090" y="1991471"/>
                  <a:pt x="2218661" y="1987947"/>
                  <a:pt x="2216756" y="1986804"/>
                </a:cubicBezTo>
                <a:cubicBezTo>
                  <a:pt x="2211422" y="1983756"/>
                  <a:pt x="2211232" y="1978898"/>
                  <a:pt x="2219328" y="1979755"/>
                </a:cubicBezTo>
                <a:cubicBezTo>
                  <a:pt x="2226758" y="1979565"/>
                  <a:pt x="2209803" y="1974993"/>
                  <a:pt x="2210565" y="1972421"/>
                </a:cubicBezTo>
                <a:cubicBezTo>
                  <a:pt x="2210660" y="1969849"/>
                  <a:pt x="2214661" y="1971373"/>
                  <a:pt x="2216376" y="1972135"/>
                </a:cubicBezTo>
                <a:cubicBezTo>
                  <a:pt x="2224662" y="1975564"/>
                  <a:pt x="2224567" y="1973088"/>
                  <a:pt x="2221709" y="1970325"/>
                </a:cubicBezTo>
                <a:cubicBezTo>
                  <a:pt x="2220185" y="1968801"/>
                  <a:pt x="2216280" y="1967087"/>
                  <a:pt x="2218757" y="1965087"/>
                </a:cubicBezTo>
                <a:cubicBezTo>
                  <a:pt x="2221233" y="1963087"/>
                  <a:pt x="2224186" y="1966611"/>
                  <a:pt x="2226567" y="1967944"/>
                </a:cubicBezTo>
                <a:cubicBezTo>
                  <a:pt x="2229901" y="1969849"/>
                  <a:pt x="2234187" y="1968040"/>
                  <a:pt x="2232473" y="1964420"/>
                </a:cubicBezTo>
                <a:cubicBezTo>
                  <a:pt x="2230949" y="1961086"/>
                  <a:pt x="2225805" y="1958895"/>
                  <a:pt x="2222472" y="1957657"/>
                </a:cubicBezTo>
                <a:cubicBezTo>
                  <a:pt x="2207136" y="1952609"/>
                  <a:pt x="2195611" y="1966516"/>
                  <a:pt x="2200755" y="1980422"/>
                </a:cubicBezTo>
                <a:close/>
                <a:moveTo>
                  <a:pt x="2199707" y="1941274"/>
                </a:moveTo>
                <a:cubicBezTo>
                  <a:pt x="2201897" y="1942893"/>
                  <a:pt x="2205517" y="1945275"/>
                  <a:pt x="2208279" y="1945656"/>
                </a:cubicBezTo>
                <a:cubicBezTo>
                  <a:pt x="2215518" y="1946227"/>
                  <a:pt x="2196278" y="1932702"/>
                  <a:pt x="2211994" y="1936797"/>
                </a:cubicBezTo>
                <a:cubicBezTo>
                  <a:pt x="2218757" y="1938512"/>
                  <a:pt x="2204850" y="1931083"/>
                  <a:pt x="2206089" y="1929368"/>
                </a:cubicBezTo>
                <a:cubicBezTo>
                  <a:pt x="2206851" y="1927463"/>
                  <a:pt x="2209994" y="1929463"/>
                  <a:pt x="2211327" y="1930511"/>
                </a:cubicBezTo>
                <a:cubicBezTo>
                  <a:pt x="2217709" y="1934988"/>
                  <a:pt x="2218280" y="1933178"/>
                  <a:pt x="2216566" y="1930511"/>
                </a:cubicBezTo>
                <a:cubicBezTo>
                  <a:pt x="2215614" y="1928987"/>
                  <a:pt x="2212661" y="1926796"/>
                  <a:pt x="2215328" y="1925939"/>
                </a:cubicBezTo>
                <a:cubicBezTo>
                  <a:pt x="2218090" y="1925082"/>
                  <a:pt x="2219709" y="1928416"/>
                  <a:pt x="2221519" y="1929940"/>
                </a:cubicBezTo>
                <a:cubicBezTo>
                  <a:pt x="2223900" y="1932130"/>
                  <a:pt x="2228186" y="1931845"/>
                  <a:pt x="2227710" y="1928892"/>
                </a:cubicBezTo>
                <a:cubicBezTo>
                  <a:pt x="2218471" y="1908699"/>
                  <a:pt x="2182371" y="1921367"/>
                  <a:pt x="2199707" y="1941274"/>
                </a:cubicBezTo>
                <a:close/>
                <a:moveTo>
                  <a:pt x="2168560" y="2004425"/>
                </a:moveTo>
                <a:cubicBezTo>
                  <a:pt x="2170179" y="2005949"/>
                  <a:pt x="2173037" y="2007759"/>
                  <a:pt x="2175323" y="2007949"/>
                </a:cubicBezTo>
                <a:cubicBezTo>
                  <a:pt x="2181323" y="2007854"/>
                  <a:pt x="2166274" y="1996329"/>
                  <a:pt x="2179038" y="1999091"/>
                </a:cubicBezTo>
                <a:cubicBezTo>
                  <a:pt x="2184467" y="1999948"/>
                  <a:pt x="2173418" y="1994233"/>
                  <a:pt x="2174656" y="1992328"/>
                </a:cubicBezTo>
                <a:cubicBezTo>
                  <a:pt x="2175418" y="1990423"/>
                  <a:pt x="2177894" y="1992233"/>
                  <a:pt x="2178942" y="1992995"/>
                </a:cubicBezTo>
                <a:cubicBezTo>
                  <a:pt x="2183990" y="1996805"/>
                  <a:pt x="2184657" y="1995091"/>
                  <a:pt x="2183324" y="1992614"/>
                </a:cubicBezTo>
                <a:cubicBezTo>
                  <a:pt x="2182657" y="1991185"/>
                  <a:pt x="2180276" y="1989280"/>
                  <a:pt x="2182657" y="1988328"/>
                </a:cubicBezTo>
                <a:cubicBezTo>
                  <a:pt x="2185038" y="1987280"/>
                  <a:pt x="2186181" y="1990423"/>
                  <a:pt x="2187515" y="1991757"/>
                </a:cubicBezTo>
                <a:cubicBezTo>
                  <a:pt x="2189420" y="1993662"/>
                  <a:pt x="2193134" y="1993090"/>
                  <a:pt x="2192849" y="1990233"/>
                </a:cubicBezTo>
                <a:cubicBezTo>
                  <a:pt x="2184848" y="1970421"/>
                  <a:pt x="2155797" y="1988137"/>
                  <a:pt x="2168560" y="2004425"/>
                </a:cubicBezTo>
                <a:close/>
                <a:moveTo>
                  <a:pt x="2155511" y="1962610"/>
                </a:moveTo>
                <a:cubicBezTo>
                  <a:pt x="2158178" y="1969468"/>
                  <a:pt x="2167036" y="1972421"/>
                  <a:pt x="2173894" y="1970992"/>
                </a:cubicBezTo>
                <a:cubicBezTo>
                  <a:pt x="2177228" y="1969849"/>
                  <a:pt x="2173513" y="1966896"/>
                  <a:pt x="2171513" y="1966134"/>
                </a:cubicBezTo>
                <a:cubicBezTo>
                  <a:pt x="2166084" y="1964134"/>
                  <a:pt x="2165131" y="1959276"/>
                  <a:pt x="2172942" y="1958895"/>
                </a:cubicBezTo>
                <a:cubicBezTo>
                  <a:pt x="2180085" y="1957467"/>
                  <a:pt x="2163131" y="1955752"/>
                  <a:pt x="2163512" y="1953180"/>
                </a:cubicBezTo>
                <a:cubicBezTo>
                  <a:pt x="2163131" y="1950704"/>
                  <a:pt x="2167226" y="1951371"/>
                  <a:pt x="2169036" y="1951847"/>
                </a:cubicBezTo>
                <a:cubicBezTo>
                  <a:pt x="2177418" y="1953847"/>
                  <a:pt x="2177037" y="1951466"/>
                  <a:pt x="2173894" y="1949180"/>
                </a:cubicBezTo>
                <a:cubicBezTo>
                  <a:pt x="2172180" y="1947942"/>
                  <a:pt x="2168274" y="1946799"/>
                  <a:pt x="2170275" y="1944513"/>
                </a:cubicBezTo>
                <a:cubicBezTo>
                  <a:pt x="2172370" y="1942132"/>
                  <a:pt x="2175704" y="1945179"/>
                  <a:pt x="2178180" y="1946132"/>
                </a:cubicBezTo>
                <a:cubicBezTo>
                  <a:pt x="2181705" y="1947466"/>
                  <a:pt x="2185514" y="1945084"/>
                  <a:pt x="2183419" y="1941750"/>
                </a:cubicBezTo>
                <a:cubicBezTo>
                  <a:pt x="2168941" y="1927654"/>
                  <a:pt x="2144843" y="1943846"/>
                  <a:pt x="2155511" y="1962610"/>
                </a:cubicBezTo>
                <a:close/>
                <a:moveTo>
                  <a:pt x="2156177" y="1913937"/>
                </a:moveTo>
                <a:cubicBezTo>
                  <a:pt x="2157606" y="1921367"/>
                  <a:pt x="2184752" y="1923748"/>
                  <a:pt x="2171513" y="1916700"/>
                </a:cubicBezTo>
                <a:cubicBezTo>
                  <a:pt x="2168846" y="1915842"/>
                  <a:pt x="2167226" y="1914509"/>
                  <a:pt x="2167226" y="1913271"/>
                </a:cubicBezTo>
                <a:cubicBezTo>
                  <a:pt x="2167131" y="1912033"/>
                  <a:pt x="2168655" y="1910890"/>
                  <a:pt x="2172275" y="1910794"/>
                </a:cubicBezTo>
                <a:cubicBezTo>
                  <a:pt x="2178656" y="1909461"/>
                  <a:pt x="2162940" y="1908413"/>
                  <a:pt x="2163035" y="1906222"/>
                </a:cubicBezTo>
                <a:cubicBezTo>
                  <a:pt x="2162845" y="1902603"/>
                  <a:pt x="2174275" y="1906984"/>
                  <a:pt x="2174275" y="1905270"/>
                </a:cubicBezTo>
                <a:cubicBezTo>
                  <a:pt x="2175323" y="1902793"/>
                  <a:pt x="2166084" y="1901841"/>
                  <a:pt x="2168560" y="1899174"/>
                </a:cubicBezTo>
                <a:cubicBezTo>
                  <a:pt x="2170275" y="1897269"/>
                  <a:pt x="2173704" y="1899555"/>
                  <a:pt x="2175989" y="1900317"/>
                </a:cubicBezTo>
                <a:cubicBezTo>
                  <a:pt x="2179323" y="1901365"/>
                  <a:pt x="2182657" y="1899269"/>
                  <a:pt x="2180371" y="1896697"/>
                </a:cubicBezTo>
                <a:cubicBezTo>
                  <a:pt x="2167608" y="1885648"/>
                  <a:pt x="2144271" y="1898031"/>
                  <a:pt x="2156177" y="1913937"/>
                </a:cubicBezTo>
                <a:close/>
                <a:moveTo>
                  <a:pt x="1713074" y="2275316"/>
                </a:moveTo>
                <a:cubicBezTo>
                  <a:pt x="1712789" y="2272268"/>
                  <a:pt x="1709836" y="2275602"/>
                  <a:pt x="1708883" y="2277412"/>
                </a:cubicBezTo>
                <a:cubicBezTo>
                  <a:pt x="1706121" y="2282460"/>
                  <a:pt x="1702311" y="2282936"/>
                  <a:pt x="1703549" y="2275792"/>
                </a:cubicBezTo>
                <a:cubicBezTo>
                  <a:pt x="1704026" y="2273221"/>
                  <a:pt x="1703168" y="2273792"/>
                  <a:pt x="1702121" y="2275792"/>
                </a:cubicBezTo>
                <a:cubicBezTo>
                  <a:pt x="1700883" y="2277983"/>
                  <a:pt x="1700120" y="2280364"/>
                  <a:pt x="1698977" y="2282460"/>
                </a:cubicBezTo>
                <a:cubicBezTo>
                  <a:pt x="1696215" y="2286555"/>
                  <a:pt x="1695739" y="2281507"/>
                  <a:pt x="1697454" y="2278936"/>
                </a:cubicBezTo>
                <a:cubicBezTo>
                  <a:pt x="1700597" y="2271601"/>
                  <a:pt x="1698692" y="2271887"/>
                  <a:pt x="1696406" y="2274459"/>
                </a:cubicBezTo>
                <a:cubicBezTo>
                  <a:pt x="1695167" y="2275888"/>
                  <a:pt x="1693548" y="2279317"/>
                  <a:pt x="1692215" y="2277316"/>
                </a:cubicBezTo>
                <a:cubicBezTo>
                  <a:pt x="1690786" y="2275316"/>
                  <a:pt x="1693739" y="2272649"/>
                  <a:pt x="1694786" y="2270554"/>
                </a:cubicBezTo>
                <a:cubicBezTo>
                  <a:pt x="1696406" y="2267505"/>
                  <a:pt x="1694977" y="2264076"/>
                  <a:pt x="1692119" y="2265982"/>
                </a:cubicBezTo>
                <a:cubicBezTo>
                  <a:pt x="1669545" y="2291794"/>
                  <a:pt x="1709169" y="2307701"/>
                  <a:pt x="1713074" y="2275316"/>
                </a:cubicBezTo>
                <a:close/>
                <a:moveTo>
                  <a:pt x="1714694" y="2323989"/>
                </a:moveTo>
                <a:cubicBezTo>
                  <a:pt x="1713646" y="2331037"/>
                  <a:pt x="1705454" y="2339134"/>
                  <a:pt x="1709455" y="2325989"/>
                </a:cubicBezTo>
                <a:cubicBezTo>
                  <a:pt x="1713265" y="2314940"/>
                  <a:pt x="1710312" y="2315893"/>
                  <a:pt x="1707169" y="2320179"/>
                </a:cubicBezTo>
                <a:cubicBezTo>
                  <a:pt x="1705454" y="2322560"/>
                  <a:pt x="1703454" y="2327608"/>
                  <a:pt x="1701168" y="2325322"/>
                </a:cubicBezTo>
                <a:cubicBezTo>
                  <a:pt x="1698787" y="2323036"/>
                  <a:pt x="1702787" y="2318464"/>
                  <a:pt x="1704216" y="2315226"/>
                </a:cubicBezTo>
                <a:cubicBezTo>
                  <a:pt x="1706216" y="2310654"/>
                  <a:pt x="1703645" y="2306368"/>
                  <a:pt x="1699739" y="2309511"/>
                </a:cubicBezTo>
                <a:cubicBezTo>
                  <a:pt x="1683261" y="2325513"/>
                  <a:pt x="1692881" y="2359041"/>
                  <a:pt x="1719075" y="2342658"/>
                </a:cubicBezTo>
                <a:cubicBezTo>
                  <a:pt x="1731362" y="2339610"/>
                  <a:pt x="1739078" y="2300462"/>
                  <a:pt x="1726790" y="2320274"/>
                </a:cubicBezTo>
                <a:cubicBezTo>
                  <a:pt x="1723647" y="2327418"/>
                  <a:pt x="1718408" y="2329609"/>
                  <a:pt x="1718408" y="2321893"/>
                </a:cubicBezTo>
                <a:cubicBezTo>
                  <a:pt x="1719170" y="2312749"/>
                  <a:pt x="1716027" y="2320369"/>
                  <a:pt x="1714694" y="2323989"/>
                </a:cubicBezTo>
                <a:close/>
                <a:moveTo>
                  <a:pt x="1747745" y="2282936"/>
                </a:moveTo>
                <a:cubicBezTo>
                  <a:pt x="1748031" y="2275030"/>
                  <a:pt x="1742411" y="2293795"/>
                  <a:pt x="1739840" y="2293318"/>
                </a:cubicBezTo>
                <a:cubicBezTo>
                  <a:pt x="1737363" y="2293509"/>
                  <a:pt x="1739268" y="2288937"/>
                  <a:pt x="1740125" y="2287032"/>
                </a:cubicBezTo>
                <a:cubicBezTo>
                  <a:pt x="1744126" y="2277793"/>
                  <a:pt x="1741649" y="2278078"/>
                  <a:pt x="1738792" y="2281412"/>
                </a:cubicBezTo>
                <a:cubicBezTo>
                  <a:pt x="1732124" y="2291223"/>
                  <a:pt x="1731553" y="2282269"/>
                  <a:pt x="1736792" y="2276554"/>
                </a:cubicBezTo>
                <a:cubicBezTo>
                  <a:pt x="1740411" y="2255980"/>
                  <a:pt x="1715265" y="2289127"/>
                  <a:pt x="1729458" y="2302176"/>
                </a:cubicBezTo>
                <a:cubicBezTo>
                  <a:pt x="1741554" y="2312749"/>
                  <a:pt x="1760318" y="2296462"/>
                  <a:pt x="1759556" y="2282079"/>
                </a:cubicBezTo>
                <a:cubicBezTo>
                  <a:pt x="1759175" y="2278174"/>
                  <a:pt x="1755556" y="2282460"/>
                  <a:pt x="1754318" y="2284841"/>
                </a:cubicBezTo>
                <a:cubicBezTo>
                  <a:pt x="1750889" y="2291223"/>
                  <a:pt x="1746126" y="2291890"/>
                  <a:pt x="1747745" y="2282936"/>
                </a:cubicBezTo>
                <a:close/>
                <a:moveTo>
                  <a:pt x="1728124" y="2228929"/>
                </a:moveTo>
                <a:cubicBezTo>
                  <a:pt x="1702502" y="2244360"/>
                  <a:pt x="1728695" y="2281793"/>
                  <a:pt x="1742697" y="2248075"/>
                </a:cubicBezTo>
                <a:cubicBezTo>
                  <a:pt x="1743840" y="2240645"/>
                  <a:pt x="1729458" y="2260552"/>
                  <a:pt x="1734696" y="2244455"/>
                </a:cubicBezTo>
                <a:cubicBezTo>
                  <a:pt x="1735839" y="2241883"/>
                  <a:pt x="1734982" y="2242169"/>
                  <a:pt x="1733458" y="2243788"/>
                </a:cubicBezTo>
                <a:cubicBezTo>
                  <a:pt x="1731267" y="2245503"/>
                  <a:pt x="1729934" y="2250170"/>
                  <a:pt x="1727171" y="2250361"/>
                </a:cubicBezTo>
                <a:cubicBezTo>
                  <a:pt x="1725457" y="2249599"/>
                  <a:pt x="1727743" y="2246455"/>
                  <a:pt x="1728695" y="2245122"/>
                </a:cubicBezTo>
                <a:cubicBezTo>
                  <a:pt x="1733363" y="2238645"/>
                  <a:pt x="1731743" y="2238168"/>
                  <a:pt x="1729076" y="2239883"/>
                </a:cubicBezTo>
                <a:cubicBezTo>
                  <a:pt x="1727648" y="2240836"/>
                  <a:pt x="1725362" y="2243788"/>
                  <a:pt x="1724790" y="2241121"/>
                </a:cubicBezTo>
                <a:cubicBezTo>
                  <a:pt x="1724219" y="2238454"/>
                  <a:pt x="1727362" y="2236740"/>
                  <a:pt x="1728886" y="2235025"/>
                </a:cubicBezTo>
                <a:cubicBezTo>
                  <a:pt x="1730981" y="2232549"/>
                  <a:pt x="1730886" y="2228358"/>
                  <a:pt x="1728124" y="2228929"/>
                </a:cubicBezTo>
                <a:close/>
                <a:moveTo>
                  <a:pt x="1756604" y="2195973"/>
                </a:moveTo>
                <a:cubicBezTo>
                  <a:pt x="1752413" y="2202831"/>
                  <a:pt x="1748793" y="2199783"/>
                  <a:pt x="1750698" y="2193306"/>
                </a:cubicBezTo>
                <a:cubicBezTo>
                  <a:pt x="1751365" y="2186924"/>
                  <a:pt x="1745936" y="2199402"/>
                  <a:pt x="1744983" y="2200735"/>
                </a:cubicBezTo>
                <a:cubicBezTo>
                  <a:pt x="1741459" y="2205403"/>
                  <a:pt x="1741364" y="2199116"/>
                  <a:pt x="1743554" y="2196259"/>
                </a:cubicBezTo>
                <a:cubicBezTo>
                  <a:pt x="1747650" y="2187781"/>
                  <a:pt x="1745459" y="2187876"/>
                  <a:pt x="1742602" y="2190734"/>
                </a:cubicBezTo>
                <a:cubicBezTo>
                  <a:pt x="1741078" y="2192353"/>
                  <a:pt x="1739078" y="2196163"/>
                  <a:pt x="1737649" y="2193687"/>
                </a:cubicBezTo>
                <a:cubicBezTo>
                  <a:pt x="1736220" y="2191115"/>
                  <a:pt x="1739649" y="2188162"/>
                  <a:pt x="1741078" y="2185781"/>
                </a:cubicBezTo>
                <a:cubicBezTo>
                  <a:pt x="1743078" y="2182447"/>
                  <a:pt x="1741840" y="2178066"/>
                  <a:pt x="1738601" y="2179685"/>
                </a:cubicBezTo>
                <a:cubicBezTo>
                  <a:pt x="1732886" y="2183590"/>
                  <a:pt x="1729267" y="2193306"/>
                  <a:pt x="1729838" y="2199973"/>
                </a:cubicBezTo>
                <a:cubicBezTo>
                  <a:pt x="1729648" y="2216071"/>
                  <a:pt x="1750698" y="2218261"/>
                  <a:pt x="1757842" y="2205117"/>
                </a:cubicBezTo>
                <a:cubicBezTo>
                  <a:pt x="1760699" y="2201307"/>
                  <a:pt x="1764700" y="2185686"/>
                  <a:pt x="1756604" y="2195973"/>
                </a:cubicBezTo>
                <a:close/>
                <a:moveTo>
                  <a:pt x="1762700" y="2222452"/>
                </a:moveTo>
                <a:cubicBezTo>
                  <a:pt x="1763747" y="2218547"/>
                  <a:pt x="1760890" y="2215594"/>
                  <a:pt x="1757842" y="2218738"/>
                </a:cubicBezTo>
                <a:cubicBezTo>
                  <a:pt x="1755080" y="2221595"/>
                  <a:pt x="1753937" y="2227215"/>
                  <a:pt x="1753556" y="2230834"/>
                </a:cubicBezTo>
                <a:cubicBezTo>
                  <a:pt x="1751555" y="2256361"/>
                  <a:pt x="1783750" y="2248265"/>
                  <a:pt x="1787846" y="2229977"/>
                </a:cubicBezTo>
                <a:cubicBezTo>
                  <a:pt x="1788608" y="2226548"/>
                  <a:pt x="1789370" y="2221214"/>
                  <a:pt x="1788131" y="2218642"/>
                </a:cubicBezTo>
                <a:cubicBezTo>
                  <a:pt x="1786703" y="2215499"/>
                  <a:pt x="1784036" y="2220452"/>
                  <a:pt x="1783369" y="2222929"/>
                </a:cubicBezTo>
                <a:cubicBezTo>
                  <a:pt x="1781559" y="2229501"/>
                  <a:pt x="1776701" y="2231882"/>
                  <a:pt x="1775939" y="2223881"/>
                </a:cubicBezTo>
                <a:cubicBezTo>
                  <a:pt x="1773939" y="2217214"/>
                  <a:pt x="1773272" y="2235311"/>
                  <a:pt x="1770510" y="2235597"/>
                </a:cubicBezTo>
                <a:cubicBezTo>
                  <a:pt x="1767938" y="2236740"/>
                  <a:pt x="1768700" y="2232168"/>
                  <a:pt x="1768986" y="2230263"/>
                </a:cubicBezTo>
                <a:cubicBezTo>
                  <a:pt x="1770605" y="2220928"/>
                  <a:pt x="1768129" y="2222167"/>
                  <a:pt x="1766033" y="2226072"/>
                </a:cubicBezTo>
                <a:cubicBezTo>
                  <a:pt x="1762223" y="2236073"/>
                  <a:pt x="1758509" y="2230072"/>
                  <a:pt x="1762700" y="2222452"/>
                </a:cubicBezTo>
                <a:close/>
                <a:moveTo>
                  <a:pt x="1792132" y="2124250"/>
                </a:moveTo>
                <a:cubicBezTo>
                  <a:pt x="1791179" y="2117677"/>
                  <a:pt x="1781559" y="2140061"/>
                  <a:pt x="1782512" y="2124535"/>
                </a:cubicBezTo>
                <a:cubicBezTo>
                  <a:pt x="1782988" y="2121964"/>
                  <a:pt x="1782131" y="2122535"/>
                  <a:pt x="1781083" y="2124535"/>
                </a:cubicBezTo>
                <a:cubicBezTo>
                  <a:pt x="1779273" y="2126917"/>
                  <a:pt x="1779083" y="2131489"/>
                  <a:pt x="1776225" y="2132632"/>
                </a:cubicBezTo>
                <a:cubicBezTo>
                  <a:pt x="1774225" y="2132727"/>
                  <a:pt x="1775654" y="2129203"/>
                  <a:pt x="1776320" y="2127583"/>
                </a:cubicBezTo>
                <a:cubicBezTo>
                  <a:pt x="1779464" y="2120249"/>
                  <a:pt x="1777559" y="2120440"/>
                  <a:pt x="1775177" y="2123107"/>
                </a:cubicBezTo>
                <a:cubicBezTo>
                  <a:pt x="1773844" y="2124535"/>
                  <a:pt x="1772320" y="2127964"/>
                  <a:pt x="1770891" y="2125964"/>
                </a:cubicBezTo>
                <a:cubicBezTo>
                  <a:pt x="1769462" y="2123964"/>
                  <a:pt x="1772415" y="2121201"/>
                  <a:pt x="1773558" y="2119106"/>
                </a:cubicBezTo>
                <a:cubicBezTo>
                  <a:pt x="1775273" y="2116058"/>
                  <a:pt x="1773749" y="2112534"/>
                  <a:pt x="1770891" y="2114343"/>
                </a:cubicBezTo>
                <a:cubicBezTo>
                  <a:pt x="1747841" y="2139966"/>
                  <a:pt x="1788131" y="2156730"/>
                  <a:pt x="1792132" y="2124250"/>
                </a:cubicBezTo>
                <a:close/>
                <a:moveTo>
                  <a:pt x="1792799" y="2172065"/>
                </a:moveTo>
                <a:cubicBezTo>
                  <a:pt x="1792132" y="2158730"/>
                  <a:pt x="1788703" y="2182257"/>
                  <a:pt x="1785179" y="2182828"/>
                </a:cubicBezTo>
                <a:cubicBezTo>
                  <a:pt x="1782131" y="2183590"/>
                  <a:pt x="1783559" y="2178351"/>
                  <a:pt x="1784131" y="2176066"/>
                </a:cubicBezTo>
                <a:cubicBezTo>
                  <a:pt x="1787084" y="2165207"/>
                  <a:pt x="1784226" y="2166160"/>
                  <a:pt x="1781369" y="2170446"/>
                </a:cubicBezTo>
                <a:cubicBezTo>
                  <a:pt x="1779749" y="2172827"/>
                  <a:pt x="1778225" y="2177780"/>
                  <a:pt x="1775654" y="2175685"/>
                </a:cubicBezTo>
                <a:cubicBezTo>
                  <a:pt x="1773082" y="2173494"/>
                  <a:pt x="1776797" y="2168922"/>
                  <a:pt x="1777940" y="2165683"/>
                </a:cubicBezTo>
                <a:cubicBezTo>
                  <a:pt x="1778892" y="2142823"/>
                  <a:pt x="1753651" y="2183400"/>
                  <a:pt x="1774320" y="2194830"/>
                </a:cubicBezTo>
                <a:cubicBezTo>
                  <a:pt x="1789655" y="2202450"/>
                  <a:pt x="1810325" y="2183305"/>
                  <a:pt x="1806800" y="2166541"/>
                </a:cubicBezTo>
                <a:cubicBezTo>
                  <a:pt x="1803752" y="2158540"/>
                  <a:pt x="1796228" y="2188353"/>
                  <a:pt x="1792799" y="2172065"/>
                </a:cubicBezTo>
                <a:close/>
                <a:moveTo>
                  <a:pt x="1880333" y="2070814"/>
                </a:moveTo>
                <a:cubicBezTo>
                  <a:pt x="1877857" y="2072243"/>
                  <a:pt x="1875857" y="2072433"/>
                  <a:pt x="1874904" y="2071481"/>
                </a:cubicBezTo>
                <a:cubicBezTo>
                  <a:pt x="1871475" y="2069957"/>
                  <a:pt x="1882048" y="2059670"/>
                  <a:pt x="1875857" y="2063004"/>
                </a:cubicBezTo>
                <a:cubicBezTo>
                  <a:pt x="1872999" y="2064051"/>
                  <a:pt x="1870046" y="2068814"/>
                  <a:pt x="1866903" y="2067766"/>
                </a:cubicBezTo>
                <a:cubicBezTo>
                  <a:pt x="1865189" y="2066147"/>
                  <a:pt x="1868618" y="2063480"/>
                  <a:pt x="1870142" y="2062337"/>
                </a:cubicBezTo>
                <a:cubicBezTo>
                  <a:pt x="1877190" y="2056908"/>
                  <a:pt x="1875666" y="2055670"/>
                  <a:pt x="1872047" y="2056336"/>
                </a:cubicBezTo>
                <a:cubicBezTo>
                  <a:pt x="1870142" y="2056812"/>
                  <a:pt x="1866713" y="2059194"/>
                  <a:pt x="1866808" y="2055765"/>
                </a:cubicBezTo>
                <a:cubicBezTo>
                  <a:pt x="1866903" y="2052241"/>
                  <a:pt x="1871094" y="2051859"/>
                  <a:pt x="1873380" y="2050621"/>
                </a:cubicBezTo>
                <a:cubicBezTo>
                  <a:pt x="1876619" y="2048812"/>
                  <a:pt x="1877857" y="2043858"/>
                  <a:pt x="1874523" y="2043096"/>
                </a:cubicBezTo>
                <a:cubicBezTo>
                  <a:pt x="1871475" y="2042430"/>
                  <a:pt x="1866998" y="2045478"/>
                  <a:pt x="1864236" y="2047668"/>
                </a:cubicBezTo>
                <a:cubicBezTo>
                  <a:pt x="1848615" y="2058717"/>
                  <a:pt x="1856711" y="2090341"/>
                  <a:pt x="1877000" y="2080149"/>
                </a:cubicBezTo>
                <a:cubicBezTo>
                  <a:pt x="1880905" y="2078625"/>
                  <a:pt x="1891287" y="2066433"/>
                  <a:pt x="1880333" y="2070814"/>
                </a:cubicBezTo>
                <a:close/>
                <a:moveTo>
                  <a:pt x="1859855" y="2094532"/>
                </a:moveTo>
                <a:cubicBezTo>
                  <a:pt x="1856330" y="2100056"/>
                  <a:pt x="1851568" y="2100151"/>
                  <a:pt x="1853378" y="2091865"/>
                </a:cubicBezTo>
                <a:cubicBezTo>
                  <a:pt x="1853949" y="2084245"/>
                  <a:pt x="1847758" y="2101580"/>
                  <a:pt x="1845281" y="2100723"/>
                </a:cubicBezTo>
                <a:cubicBezTo>
                  <a:pt x="1842805" y="2100628"/>
                  <a:pt x="1844805" y="2096532"/>
                  <a:pt x="1845662" y="2094817"/>
                </a:cubicBezTo>
                <a:cubicBezTo>
                  <a:pt x="1849854" y="2086435"/>
                  <a:pt x="1847472" y="2086435"/>
                  <a:pt x="1844519" y="2089293"/>
                </a:cubicBezTo>
                <a:cubicBezTo>
                  <a:pt x="1842900" y="2090817"/>
                  <a:pt x="1840805" y="2094722"/>
                  <a:pt x="1839090" y="2092245"/>
                </a:cubicBezTo>
                <a:cubicBezTo>
                  <a:pt x="1837471" y="2089674"/>
                  <a:pt x="1841186" y="2086816"/>
                  <a:pt x="1842710" y="2084340"/>
                </a:cubicBezTo>
                <a:cubicBezTo>
                  <a:pt x="1844900" y="2081006"/>
                  <a:pt x="1843567" y="2076720"/>
                  <a:pt x="1839947" y="2078339"/>
                </a:cubicBezTo>
                <a:cubicBezTo>
                  <a:pt x="1810229" y="2105676"/>
                  <a:pt x="1857759" y="2131012"/>
                  <a:pt x="1865189" y="2092722"/>
                </a:cubicBezTo>
                <a:cubicBezTo>
                  <a:pt x="1864998" y="2089197"/>
                  <a:pt x="1861188" y="2092626"/>
                  <a:pt x="1859855" y="2094532"/>
                </a:cubicBezTo>
                <a:close/>
                <a:moveTo>
                  <a:pt x="1841090" y="2130917"/>
                </a:moveTo>
                <a:cubicBezTo>
                  <a:pt x="1840709" y="2127202"/>
                  <a:pt x="1837090" y="2131012"/>
                  <a:pt x="1835852" y="2133108"/>
                </a:cubicBezTo>
                <a:cubicBezTo>
                  <a:pt x="1832518" y="2138918"/>
                  <a:pt x="1827755" y="2139299"/>
                  <a:pt x="1829279" y="2130822"/>
                </a:cubicBezTo>
                <a:cubicBezTo>
                  <a:pt x="1829851" y="2127774"/>
                  <a:pt x="1828803" y="2128441"/>
                  <a:pt x="1827470" y="2130726"/>
                </a:cubicBezTo>
                <a:cubicBezTo>
                  <a:pt x="1825279" y="2133584"/>
                  <a:pt x="1824898" y="2138918"/>
                  <a:pt x="1821469" y="2140251"/>
                </a:cubicBezTo>
                <a:cubicBezTo>
                  <a:pt x="1818992" y="2140251"/>
                  <a:pt x="1820802" y="2136061"/>
                  <a:pt x="1821659" y="2134251"/>
                </a:cubicBezTo>
                <a:cubicBezTo>
                  <a:pt x="1825565" y="2125583"/>
                  <a:pt x="1823183" y="2125774"/>
                  <a:pt x="1820326" y="2128822"/>
                </a:cubicBezTo>
                <a:cubicBezTo>
                  <a:pt x="1818707" y="2130536"/>
                  <a:pt x="1816802" y="2134441"/>
                  <a:pt x="1815087" y="2132060"/>
                </a:cubicBezTo>
                <a:cubicBezTo>
                  <a:pt x="1813373" y="2129584"/>
                  <a:pt x="1816992" y="2126440"/>
                  <a:pt x="1818421" y="2123964"/>
                </a:cubicBezTo>
                <a:cubicBezTo>
                  <a:pt x="1820516" y="2120344"/>
                  <a:pt x="1818707" y="2116058"/>
                  <a:pt x="1815183" y="2118154"/>
                </a:cubicBezTo>
                <a:cubicBezTo>
                  <a:pt x="1786703" y="2148253"/>
                  <a:pt x="1835756" y="2169684"/>
                  <a:pt x="1841090" y="2130917"/>
                </a:cubicBezTo>
                <a:close/>
                <a:moveTo>
                  <a:pt x="1812134" y="2093008"/>
                </a:moveTo>
                <a:cubicBezTo>
                  <a:pt x="1814135" y="2087674"/>
                  <a:pt x="1807181" y="2096722"/>
                  <a:pt x="1806134" y="2097580"/>
                </a:cubicBezTo>
                <a:cubicBezTo>
                  <a:pt x="1802324" y="2100532"/>
                  <a:pt x="1803943" y="2094722"/>
                  <a:pt x="1806134" y="2093198"/>
                </a:cubicBezTo>
                <a:cubicBezTo>
                  <a:pt x="1811182" y="2087197"/>
                  <a:pt x="1809563" y="2086435"/>
                  <a:pt x="1806800" y="2088054"/>
                </a:cubicBezTo>
                <a:cubicBezTo>
                  <a:pt x="1805276" y="2088912"/>
                  <a:pt x="1802800" y="2091674"/>
                  <a:pt x="1802324" y="2088912"/>
                </a:cubicBezTo>
                <a:cubicBezTo>
                  <a:pt x="1801847" y="2086150"/>
                  <a:pt x="1805181" y="2084721"/>
                  <a:pt x="1806800" y="2083101"/>
                </a:cubicBezTo>
                <a:cubicBezTo>
                  <a:pt x="1814992" y="2067004"/>
                  <a:pt x="1788798" y="2085387"/>
                  <a:pt x="1795180" y="2101485"/>
                </a:cubicBezTo>
                <a:cubicBezTo>
                  <a:pt x="1800133" y="2114820"/>
                  <a:pt x="1817183" y="2109105"/>
                  <a:pt x="1820135" y="2097294"/>
                </a:cubicBezTo>
                <a:cubicBezTo>
                  <a:pt x="1821469" y="2090150"/>
                  <a:pt x="1806229" y="2108533"/>
                  <a:pt x="1812134" y="2093008"/>
                </a:cubicBezTo>
                <a:close/>
                <a:moveTo>
                  <a:pt x="1832042" y="2040525"/>
                </a:moveTo>
                <a:cubicBezTo>
                  <a:pt x="1830232" y="2041858"/>
                  <a:pt x="1827660" y="2045383"/>
                  <a:pt x="1826612" y="2042620"/>
                </a:cubicBezTo>
                <a:cubicBezTo>
                  <a:pt x="1825469" y="2039858"/>
                  <a:pt x="1829470" y="2037477"/>
                  <a:pt x="1831280" y="2035286"/>
                </a:cubicBezTo>
                <a:cubicBezTo>
                  <a:pt x="1833851" y="2032238"/>
                  <a:pt x="1833185" y="2027666"/>
                  <a:pt x="1829660" y="2028809"/>
                </a:cubicBezTo>
                <a:cubicBezTo>
                  <a:pt x="1820135" y="2033667"/>
                  <a:pt x="1814420" y="2048812"/>
                  <a:pt x="1820231" y="2058051"/>
                </a:cubicBezTo>
                <a:cubicBezTo>
                  <a:pt x="1839471" y="2079863"/>
                  <a:pt x="1860807" y="2034429"/>
                  <a:pt x="1845472" y="2047954"/>
                </a:cubicBezTo>
                <a:cubicBezTo>
                  <a:pt x="1841662" y="2052526"/>
                  <a:pt x="1837566" y="2052336"/>
                  <a:pt x="1839281" y="2046049"/>
                </a:cubicBezTo>
                <a:cubicBezTo>
                  <a:pt x="1840043" y="2043858"/>
                  <a:pt x="1841376" y="2040239"/>
                  <a:pt x="1838233" y="2043858"/>
                </a:cubicBezTo>
                <a:cubicBezTo>
                  <a:pt x="1835756" y="2046145"/>
                  <a:pt x="1834328" y="2051288"/>
                  <a:pt x="1830899" y="2051955"/>
                </a:cubicBezTo>
                <a:cubicBezTo>
                  <a:pt x="1828613" y="2051479"/>
                  <a:pt x="1831089" y="2047764"/>
                  <a:pt x="1832232" y="2046049"/>
                </a:cubicBezTo>
                <a:cubicBezTo>
                  <a:pt x="1837471" y="2038429"/>
                  <a:pt x="1835280" y="2038048"/>
                  <a:pt x="1832042" y="2040525"/>
                </a:cubicBezTo>
                <a:close/>
                <a:moveTo>
                  <a:pt x="1850615" y="2022046"/>
                </a:moveTo>
                <a:cubicBezTo>
                  <a:pt x="1850615" y="2022046"/>
                  <a:pt x="1850615" y="2022046"/>
                  <a:pt x="1850615" y="2022046"/>
                </a:cubicBezTo>
                <a:lnTo>
                  <a:pt x="1850615" y="2022046"/>
                </a:lnTo>
                <a:lnTo>
                  <a:pt x="1850615" y="2022046"/>
                </a:lnTo>
                <a:close/>
                <a:moveTo>
                  <a:pt x="1871570" y="2008711"/>
                </a:moveTo>
                <a:cubicBezTo>
                  <a:pt x="1868618" y="2013379"/>
                  <a:pt x="1864522" y="2013855"/>
                  <a:pt x="1865855" y="2007187"/>
                </a:cubicBezTo>
                <a:cubicBezTo>
                  <a:pt x="1866332" y="2004711"/>
                  <a:pt x="1865474" y="2005282"/>
                  <a:pt x="1864236" y="2007187"/>
                </a:cubicBezTo>
                <a:cubicBezTo>
                  <a:pt x="1862331" y="2009473"/>
                  <a:pt x="1861950" y="2013855"/>
                  <a:pt x="1858997" y="2014903"/>
                </a:cubicBezTo>
                <a:cubicBezTo>
                  <a:pt x="1856807" y="2014998"/>
                  <a:pt x="1858426" y="2011664"/>
                  <a:pt x="1859188" y="2010235"/>
                </a:cubicBezTo>
                <a:cubicBezTo>
                  <a:pt x="1862617" y="2003282"/>
                  <a:pt x="1860617" y="2003472"/>
                  <a:pt x="1858045" y="2006044"/>
                </a:cubicBezTo>
                <a:cubicBezTo>
                  <a:pt x="1852425" y="2013283"/>
                  <a:pt x="1851473" y="2006901"/>
                  <a:pt x="1856330" y="2002329"/>
                </a:cubicBezTo>
                <a:cubicBezTo>
                  <a:pt x="1859855" y="1986613"/>
                  <a:pt x="1837280" y="2011474"/>
                  <a:pt x="1849663" y="2021379"/>
                </a:cubicBezTo>
                <a:cubicBezTo>
                  <a:pt x="1871189" y="2034715"/>
                  <a:pt x="1883667" y="1995281"/>
                  <a:pt x="1871570" y="2008711"/>
                </a:cubicBezTo>
                <a:close/>
                <a:moveTo>
                  <a:pt x="1888144" y="2024428"/>
                </a:moveTo>
                <a:cubicBezTo>
                  <a:pt x="1898240" y="2054908"/>
                  <a:pt x="1931197" y="2019665"/>
                  <a:pt x="1913480" y="2026142"/>
                </a:cubicBezTo>
                <a:cubicBezTo>
                  <a:pt x="1908337" y="2029095"/>
                  <a:pt x="1904622" y="2026523"/>
                  <a:pt x="1909766" y="2020046"/>
                </a:cubicBezTo>
                <a:cubicBezTo>
                  <a:pt x="1910718" y="2018808"/>
                  <a:pt x="1910909" y="2018332"/>
                  <a:pt x="1910623" y="2018141"/>
                </a:cubicBezTo>
                <a:cubicBezTo>
                  <a:pt x="1906908" y="2018046"/>
                  <a:pt x="1903289" y="2024713"/>
                  <a:pt x="1899479" y="2023570"/>
                </a:cubicBezTo>
                <a:cubicBezTo>
                  <a:pt x="1895954" y="2020332"/>
                  <a:pt x="1914814" y="2011759"/>
                  <a:pt x="1904336" y="2012521"/>
                </a:cubicBezTo>
                <a:cubicBezTo>
                  <a:pt x="1902336" y="2012997"/>
                  <a:pt x="1899002" y="2015379"/>
                  <a:pt x="1898907" y="2012140"/>
                </a:cubicBezTo>
                <a:cubicBezTo>
                  <a:pt x="1898812" y="2008711"/>
                  <a:pt x="1903098" y="2008330"/>
                  <a:pt x="1905479" y="2007092"/>
                </a:cubicBezTo>
                <a:cubicBezTo>
                  <a:pt x="1918910" y="1991662"/>
                  <a:pt x="1883858" y="2002806"/>
                  <a:pt x="1888144" y="2024428"/>
                </a:cubicBezTo>
                <a:close/>
                <a:moveTo>
                  <a:pt x="1917767" y="1977469"/>
                </a:moveTo>
                <a:cubicBezTo>
                  <a:pt x="1913480" y="1981279"/>
                  <a:pt x="1909289" y="1980517"/>
                  <a:pt x="1911766" y="1974802"/>
                </a:cubicBezTo>
                <a:cubicBezTo>
                  <a:pt x="1912814" y="1972802"/>
                  <a:pt x="1914433" y="1969563"/>
                  <a:pt x="1910909" y="1972516"/>
                </a:cubicBezTo>
                <a:cubicBezTo>
                  <a:pt x="1908146" y="1974421"/>
                  <a:pt x="1906146" y="1979184"/>
                  <a:pt x="1902622" y="1979279"/>
                </a:cubicBezTo>
                <a:cubicBezTo>
                  <a:pt x="1900336" y="1978517"/>
                  <a:pt x="1903193" y="1975279"/>
                  <a:pt x="1904622" y="1973850"/>
                </a:cubicBezTo>
                <a:cubicBezTo>
                  <a:pt x="1910813" y="1967182"/>
                  <a:pt x="1908623" y="1966516"/>
                  <a:pt x="1905098" y="1968420"/>
                </a:cubicBezTo>
                <a:cubicBezTo>
                  <a:pt x="1903098" y="1969468"/>
                  <a:pt x="1900050" y="1972516"/>
                  <a:pt x="1899288" y="1969754"/>
                </a:cubicBezTo>
                <a:cubicBezTo>
                  <a:pt x="1898431" y="1966992"/>
                  <a:pt x="1902812" y="1965182"/>
                  <a:pt x="1904908" y="1963277"/>
                </a:cubicBezTo>
                <a:cubicBezTo>
                  <a:pt x="1907765" y="1960610"/>
                  <a:pt x="1907956" y="1956324"/>
                  <a:pt x="1904051" y="1956800"/>
                </a:cubicBezTo>
                <a:cubicBezTo>
                  <a:pt x="1900526" y="1957467"/>
                  <a:pt x="1896526" y="1961562"/>
                  <a:pt x="1894240" y="1964229"/>
                </a:cubicBezTo>
                <a:cubicBezTo>
                  <a:pt x="1879571" y="1980803"/>
                  <a:pt x="1901384" y="1999377"/>
                  <a:pt x="1917100" y="1986042"/>
                </a:cubicBezTo>
                <a:cubicBezTo>
                  <a:pt x="1920529" y="1983661"/>
                  <a:pt x="1928149" y="1970707"/>
                  <a:pt x="1917767" y="1977469"/>
                </a:cubicBezTo>
                <a:close/>
                <a:moveTo>
                  <a:pt x="1945580" y="1942798"/>
                </a:moveTo>
                <a:cubicBezTo>
                  <a:pt x="1939579" y="1944227"/>
                  <a:pt x="1938531" y="1940893"/>
                  <a:pt x="1944056" y="1937179"/>
                </a:cubicBezTo>
                <a:cubicBezTo>
                  <a:pt x="1948437" y="1933464"/>
                  <a:pt x="1937769" y="1937941"/>
                  <a:pt x="1936531" y="1938417"/>
                </a:cubicBezTo>
                <a:cubicBezTo>
                  <a:pt x="1931864" y="1939465"/>
                  <a:pt x="1935769" y="1934702"/>
                  <a:pt x="1938436" y="1934416"/>
                </a:cubicBezTo>
                <a:cubicBezTo>
                  <a:pt x="1945865" y="1931463"/>
                  <a:pt x="1944722" y="1930035"/>
                  <a:pt x="1941484" y="1930130"/>
                </a:cubicBezTo>
                <a:cubicBezTo>
                  <a:pt x="1939674" y="1930130"/>
                  <a:pt x="1936150" y="1931463"/>
                  <a:pt x="1937007" y="1928796"/>
                </a:cubicBezTo>
                <a:cubicBezTo>
                  <a:pt x="1937864" y="1926129"/>
                  <a:pt x="1941579" y="1926415"/>
                  <a:pt x="1943865" y="1925749"/>
                </a:cubicBezTo>
                <a:cubicBezTo>
                  <a:pt x="1947104" y="1924796"/>
                  <a:pt x="1949294" y="1920986"/>
                  <a:pt x="1946532" y="1919938"/>
                </a:cubicBezTo>
                <a:cubicBezTo>
                  <a:pt x="1943960" y="1918986"/>
                  <a:pt x="1939388" y="1920700"/>
                  <a:pt x="1936436" y="1922034"/>
                </a:cubicBezTo>
                <a:cubicBezTo>
                  <a:pt x="1919958" y="1928034"/>
                  <a:pt x="1921767" y="1954990"/>
                  <a:pt x="1940817" y="1949847"/>
                </a:cubicBezTo>
                <a:cubicBezTo>
                  <a:pt x="1944341" y="1948990"/>
                  <a:pt x="1956057" y="1941465"/>
                  <a:pt x="1945580" y="1942798"/>
                </a:cubicBezTo>
                <a:close/>
                <a:moveTo>
                  <a:pt x="2129031" y="1981565"/>
                </a:moveTo>
                <a:cubicBezTo>
                  <a:pt x="2130269" y="1989090"/>
                  <a:pt x="2150653" y="1988518"/>
                  <a:pt x="2140747" y="1982899"/>
                </a:cubicBezTo>
                <a:cubicBezTo>
                  <a:pt x="2136747" y="1981755"/>
                  <a:pt x="2135889" y="1978041"/>
                  <a:pt x="2141509" y="1976993"/>
                </a:cubicBezTo>
                <a:cubicBezTo>
                  <a:pt x="2143509" y="1976707"/>
                  <a:pt x="2143033" y="1976041"/>
                  <a:pt x="2141414" y="1975469"/>
                </a:cubicBezTo>
                <a:cubicBezTo>
                  <a:pt x="2139604" y="1974993"/>
                  <a:pt x="2137699" y="1974993"/>
                  <a:pt x="2135889" y="1974516"/>
                </a:cubicBezTo>
                <a:cubicBezTo>
                  <a:pt x="2132365" y="1973088"/>
                  <a:pt x="2136175" y="1970897"/>
                  <a:pt x="2138461" y="1971850"/>
                </a:cubicBezTo>
                <a:cubicBezTo>
                  <a:pt x="2142843" y="1972421"/>
                  <a:pt x="2145224" y="1971754"/>
                  <a:pt x="2141890" y="1969278"/>
                </a:cubicBezTo>
                <a:cubicBezTo>
                  <a:pt x="2140556" y="1968516"/>
                  <a:pt x="2137699" y="1967944"/>
                  <a:pt x="2139033" y="1965944"/>
                </a:cubicBezTo>
                <a:cubicBezTo>
                  <a:pt x="2140461" y="1963849"/>
                  <a:pt x="2143033" y="1965849"/>
                  <a:pt x="2144843" y="1966420"/>
                </a:cubicBezTo>
                <a:cubicBezTo>
                  <a:pt x="2147414" y="1967182"/>
                  <a:pt x="2150081" y="1964801"/>
                  <a:pt x="2148462" y="1962420"/>
                </a:cubicBezTo>
                <a:cubicBezTo>
                  <a:pt x="2136175" y="1951942"/>
                  <a:pt x="2120744" y="1969183"/>
                  <a:pt x="2129031" y="1981565"/>
                </a:cubicBezTo>
                <a:close/>
                <a:moveTo>
                  <a:pt x="2125126" y="1949656"/>
                </a:moveTo>
                <a:cubicBezTo>
                  <a:pt x="2130460" y="1952133"/>
                  <a:pt x="2138366" y="1951657"/>
                  <a:pt x="2143509" y="1948799"/>
                </a:cubicBezTo>
                <a:cubicBezTo>
                  <a:pt x="2146843" y="1946418"/>
                  <a:pt x="2141604" y="1944322"/>
                  <a:pt x="2139033" y="1944132"/>
                </a:cubicBezTo>
                <a:cubicBezTo>
                  <a:pt x="2130841" y="1943655"/>
                  <a:pt x="2130651" y="1937559"/>
                  <a:pt x="2137794" y="1935464"/>
                </a:cubicBezTo>
                <a:cubicBezTo>
                  <a:pt x="2145129" y="1931368"/>
                  <a:pt x="2125412" y="1935274"/>
                  <a:pt x="2124840" y="1932321"/>
                </a:cubicBezTo>
                <a:cubicBezTo>
                  <a:pt x="2123411" y="1929558"/>
                  <a:pt x="2128174" y="1929178"/>
                  <a:pt x="2130460" y="1928987"/>
                </a:cubicBezTo>
                <a:cubicBezTo>
                  <a:pt x="2140747" y="1928320"/>
                  <a:pt x="2139318" y="1925939"/>
                  <a:pt x="2134842" y="1924320"/>
                </a:cubicBezTo>
                <a:cubicBezTo>
                  <a:pt x="2132365" y="1923462"/>
                  <a:pt x="2127507" y="1923748"/>
                  <a:pt x="2128746" y="1920415"/>
                </a:cubicBezTo>
                <a:cubicBezTo>
                  <a:pt x="2129984" y="1917081"/>
                  <a:pt x="2135222" y="1919081"/>
                  <a:pt x="2138366" y="1919462"/>
                </a:cubicBezTo>
                <a:cubicBezTo>
                  <a:pt x="2142843" y="1919748"/>
                  <a:pt x="2146176" y="1915652"/>
                  <a:pt x="2142366" y="1912795"/>
                </a:cubicBezTo>
                <a:cubicBezTo>
                  <a:pt x="2114744" y="1900412"/>
                  <a:pt x="2099123" y="1935369"/>
                  <a:pt x="2125126" y="1949656"/>
                </a:cubicBezTo>
                <a:close/>
                <a:moveTo>
                  <a:pt x="2096646" y="1980708"/>
                </a:moveTo>
                <a:cubicBezTo>
                  <a:pt x="2099409" y="1986423"/>
                  <a:pt x="2106647" y="1988328"/>
                  <a:pt x="2112172" y="1985756"/>
                </a:cubicBezTo>
                <a:cubicBezTo>
                  <a:pt x="2117315" y="1981755"/>
                  <a:pt x="2098647" y="1980517"/>
                  <a:pt x="2109219" y="1975183"/>
                </a:cubicBezTo>
                <a:cubicBezTo>
                  <a:pt x="2118077" y="1972516"/>
                  <a:pt x="2102647" y="1973469"/>
                  <a:pt x="2102456" y="1970897"/>
                </a:cubicBezTo>
                <a:cubicBezTo>
                  <a:pt x="2101980" y="1968611"/>
                  <a:pt x="2105219" y="1968801"/>
                  <a:pt x="2106838" y="1968897"/>
                </a:cubicBezTo>
                <a:cubicBezTo>
                  <a:pt x="2113886" y="1969563"/>
                  <a:pt x="2113410" y="1967468"/>
                  <a:pt x="2110648" y="1965754"/>
                </a:cubicBezTo>
                <a:cubicBezTo>
                  <a:pt x="2109124" y="1964801"/>
                  <a:pt x="2105790" y="1964420"/>
                  <a:pt x="2107314" y="1961943"/>
                </a:cubicBezTo>
                <a:cubicBezTo>
                  <a:pt x="2108838" y="1959372"/>
                  <a:pt x="2111886" y="1961848"/>
                  <a:pt x="2113982" y="1962325"/>
                </a:cubicBezTo>
                <a:cubicBezTo>
                  <a:pt x="2116934" y="1962991"/>
                  <a:pt x="2119983" y="1960229"/>
                  <a:pt x="2118077" y="1957467"/>
                </a:cubicBezTo>
                <a:cubicBezTo>
                  <a:pt x="2103409" y="1946037"/>
                  <a:pt x="2086359" y="1966801"/>
                  <a:pt x="2096646" y="1980708"/>
                </a:cubicBezTo>
                <a:close/>
                <a:moveTo>
                  <a:pt x="2101790" y="1912509"/>
                </a:moveTo>
                <a:cubicBezTo>
                  <a:pt x="2108267" y="1908222"/>
                  <a:pt x="2083216" y="1908318"/>
                  <a:pt x="2096551" y="1902222"/>
                </a:cubicBezTo>
                <a:cubicBezTo>
                  <a:pt x="2098742" y="1901650"/>
                  <a:pt x="2102552" y="1900698"/>
                  <a:pt x="2097789" y="1900031"/>
                </a:cubicBezTo>
                <a:cubicBezTo>
                  <a:pt x="2094551" y="1899079"/>
                  <a:pt x="2089407" y="1900983"/>
                  <a:pt x="2087026" y="1898412"/>
                </a:cubicBezTo>
                <a:cubicBezTo>
                  <a:pt x="2086169" y="1896221"/>
                  <a:pt x="2090550" y="1896030"/>
                  <a:pt x="2092646" y="1896030"/>
                </a:cubicBezTo>
                <a:cubicBezTo>
                  <a:pt x="2101980" y="1896221"/>
                  <a:pt x="2101123" y="1894125"/>
                  <a:pt x="2097313" y="1892697"/>
                </a:cubicBezTo>
                <a:cubicBezTo>
                  <a:pt x="2095884" y="1891935"/>
                  <a:pt x="2090836" y="1891935"/>
                  <a:pt x="2092455" y="1889172"/>
                </a:cubicBezTo>
                <a:cubicBezTo>
                  <a:pt x="2094170" y="1886601"/>
                  <a:pt x="2098456" y="1888696"/>
                  <a:pt x="2101218" y="1889077"/>
                </a:cubicBezTo>
                <a:cubicBezTo>
                  <a:pt x="2105314" y="1889554"/>
                  <a:pt x="2108934" y="1886410"/>
                  <a:pt x="2105790" y="1883838"/>
                </a:cubicBezTo>
                <a:cubicBezTo>
                  <a:pt x="2069119" y="1869456"/>
                  <a:pt x="2063690" y="1922129"/>
                  <a:pt x="2101790" y="1912509"/>
                </a:cubicBezTo>
                <a:close/>
                <a:moveTo>
                  <a:pt x="2073310" y="1952895"/>
                </a:moveTo>
                <a:cubicBezTo>
                  <a:pt x="2077501" y="1957943"/>
                  <a:pt x="2097884" y="1951275"/>
                  <a:pt x="2091788" y="1946704"/>
                </a:cubicBezTo>
                <a:cubicBezTo>
                  <a:pt x="2090645" y="1946322"/>
                  <a:pt x="2088931" y="1946418"/>
                  <a:pt x="2087883" y="1946704"/>
                </a:cubicBezTo>
                <a:cubicBezTo>
                  <a:pt x="2082359" y="1948132"/>
                  <a:pt x="2078739" y="1944703"/>
                  <a:pt x="2084454" y="1940036"/>
                </a:cubicBezTo>
                <a:cubicBezTo>
                  <a:pt x="2088931" y="1934797"/>
                  <a:pt x="2074834" y="1943179"/>
                  <a:pt x="2073596" y="1940798"/>
                </a:cubicBezTo>
                <a:cubicBezTo>
                  <a:pt x="2070738" y="1937369"/>
                  <a:pt x="2083406" y="1934988"/>
                  <a:pt x="2082263" y="1933083"/>
                </a:cubicBezTo>
                <a:cubicBezTo>
                  <a:pt x="2081501" y="1929940"/>
                  <a:pt x="2073024" y="1934416"/>
                  <a:pt x="2073024" y="1930225"/>
                </a:cubicBezTo>
                <a:cubicBezTo>
                  <a:pt x="2073024" y="1927177"/>
                  <a:pt x="2077596" y="1927654"/>
                  <a:pt x="2080073" y="1926987"/>
                </a:cubicBezTo>
                <a:cubicBezTo>
                  <a:pt x="2083597" y="1926034"/>
                  <a:pt x="2084835" y="1921938"/>
                  <a:pt x="2081025" y="1920510"/>
                </a:cubicBezTo>
                <a:cubicBezTo>
                  <a:pt x="2059594" y="1917843"/>
                  <a:pt x="2054355" y="1944894"/>
                  <a:pt x="2073310" y="1952895"/>
                </a:cubicBezTo>
                <a:close/>
                <a:moveTo>
                  <a:pt x="2046259" y="1978898"/>
                </a:moveTo>
                <a:cubicBezTo>
                  <a:pt x="2047878" y="1984899"/>
                  <a:pt x="2054831" y="1986042"/>
                  <a:pt x="2059975" y="1984041"/>
                </a:cubicBezTo>
                <a:cubicBezTo>
                  <a:pt x="2063880" y="1980708"/>
                  <a:pt x="2053403" y="1980041"/>
                  <a:pt x="2054165" y="1977088"/>
                </a:cubicBezTo>
                <a:cubicBezTo>
                  <a:pt x="2052926" y="1974326"/>
                  <a:pt x="2063499" y="1973850"/>
                  <a:pt x="2058356" y="1972326"/>
                </a:cubicBezTo>
                <a:cubicBezTo>
                  <a:pt x="2056355" y="1971754"/>
                  <a:pt x="2054260" y="1971754"/>
                  <a:pt x="2052260" y="1971373"/>
                </a:cubicBezTo>
                <a:cubicBezTo>
                  <a:pt x="2048259" y="1970040"/>
                  <a:pt x="2052736" y="1967468"/>
                  <a:pt x="2055117" y="1968420"/>
                </a:cubicBezTo>
                <a:cubicBezTo>
                  <a:pt x="2061785" y="1969183"/>
                  <a:pt x="2061404" y="1967182"/>
                  <a:pt x="2058832" y="1965658"/>
                </a:cubicBezTo>
                <a:cubicBezTo>
                  <a:pt x="2057403" y="1964801"/>
                  <a:pt x="2054260" y="1964325"/>
                  <a:pt x="2055784" y="1962134"/>
                </a:cubicBezTo>
                <a:cubicBezTo>
                  <a:pt x="2057403" y="1959943"/>
                  <a:pt x="2060165" y="1962039"/>
                  <a:pt x="2062070" y="1962515"/>
                </a:cubicBezTo>
                <a:cubicBezTo>
                  <a:pt x="2081978" y="1957657"/>
                  <a:pt x="2032543" y="1942893"/>
                  <a:pt x="2046259" y="1978898"/>
                </a:cubicBezTo>
                <a:close/>
                <a:moveTo>
                  <a:pt x="2047973" y="1924415"/>
                </a:moveTo>
                <a:cubicBezTo>
                  <a:pt x="2052450" y="1924605"/>
                  <a:pt x="2056641" y="1921653"/>
                  <a:pt x="2050069" y="1920033"/>
                </a:cubicBezTo>
                <a:cubicBezTo>
                  <a:pt x="2044259" y="1918891"/>
                  <a:pt x="2044735" y="1915271"/>
                  <a:pt x="2051021" y="1914223"/>
                </a:cubicBezTo>
                <a:cubicBezTo>
                  <a:pt x="2057498" y="1912223"/>
                  <a:pt x="2042163" y="1913080"/>
                  <a:pt x="2042258" y="1911080"/>
                </a:cubicBezTo>
                <a:cubicBezTo>
                  <a:pt x="2041877" y="1909175"/>
                  <a:pt x="2045592" y="1909175"/>
                  <a:pt x="2047211" y="1909270"/>
                </a:cubicBezTo>
                <a:cubicBezTo>
                  <a:pt x="2054831" y="1909746"/>
                  <a:pt x="2054450" y="1907937"/>
                  <a:pt x="2051593" y="1906603"/>
                </a:cubicBezTo>
                <a:cubicBezTo>
                  <a:pt x="2050069" y="1905841"/>
                  <a:pt x="2046449" y="1905555"/>
                  <a:pt x="2048259" y="1903460"/>
                </a:cubicBezTo>
                <a:cubicBezTo>
                  <a:pt x="2050069" y="1901365"/>
                  <a:pt x="2053212" y="1903270"/>
                  <a:pt x="2055403" y="1903650"/>
                </a:cubicBezTo>
                <a:cubicBezTo>
                  <a:pt x="2058546" y="1904127"/>
                  <a:pt x="2061975" y="1901841"/>
                  <a:pt x="2060070" y="1899555"/>
                </a:cubicBezTo>
                <a:cubicBezTo>
                  <a:pt x="2055212" y="1895745"/>
                  <a:pt x="2046068" y="1896507"/>
                  <a:pt x="2040830" y="1899650"/>
                </a:cubicBezTo>
                <a:cubicBezTo>
                  <a:pt x="2027209" y="1905841"/>
                  <a:pt x="2033114" y="1927177"/>
                  <a:pt x="2047973" y="1924415"/>
                </a:cubicBezTo>
                <a:close/>
                <a:moveTo>
                  <a:pt x="2032638" y="1962229"/>
                </a:moveTo>
                <a:cubicBezTo>
                  <a:pt x="2036829" y="1962039"/>
                  <a:pt x="2044925" y="1954038"/>
                  <a:pt x="2036353" y="1954704"/>
                </a:cubicBezTo>
                <a:cubicBezTo>
                  <a:pt x="2031400" y="1956038"/>
                  <a:pt x="2027685" y="1952418"/>
                  <a:pt x="2033686" y="1948037"/>
                </a:cubicBezTo>
                <a:cubicBezTo>
                  <a:pt x="2037020" y="1943084"/>
                  <a:pt x="2024447" y="1951085"/>
                  <a:pt x="2022923" y="1948704"/>
                </a:cubicBezTo>
                <a:cubicBezTo>
                  <a:pt x="2021208" y="1946894"/>
                  <a:pt x="2024923" y="1945084"/>
                  <a:pt x="2026637" y="1944513"/>
                </a:cubicBezTo>
                <a:cubicBezTo>
                  <a:pt x="2032543" y="1942512"/>
                  <a:pt x="2034258" y="1939941"/>
                  <a:pt x="2029114" y="1939655"/>
                </a:cubicBezTo>
                <a:cubicBezTo>
                  <a:pt x="2027018" y="1939655"/>
                  <a:pt x="2023208" y="1940893"/>
                  <a:pt x="2023494" y="1937941"/>
                </a:cubicBezTo>
                <a:cubicBezTo>
                  <a:pt x="2023780" y="1934892"/>
                  <a:pt x="2028352" y="1935464"/>
                  <a:pt x="2030733" y="1934797"/>
                </a:cubicBezTo>
                <a:cubicBezTo>
                  <a:pt x="2033781" y="1934035"/>
                  <a:pt x="2035210" y="1929558"/>
                  <a:pt x="2031876" y="1928320"/>
                </a:cubicBezTo>
                <a:cubicBezTo>
                  <a:pt x="2004063" y="1925844"/>
                  <a:pt x="2005778" y="1966325"/>
                  <a:pt x="2032638" y="1962229"/>
                </a:cubicBezTo>
                <a:close/>
                <a:moveTo>
                  <a:pt x="2006730" y="1982232"/>
                </a:moveTo>
                <a:cubicBezTo>
                  <a:pt x="2014445" y="2005663"/>
                  <a:pt x="2038544" y="1986137"/>
                  <a:pt x="2025590" y="1987470"/>
                </a:cubicBezTo>
                <a:cubicBezTo>
                  <a:pt x="2021684" y="1988709"/>
                  <a:pt x="2018922" y="1986137"/>
                  <a:pt x="2022827" y="1982327"/>
                </a:cubicBezTo>
                <a:cubicBezTo>
                  <a:pt x="2024256" y="1980898"/>
                  <a:pt x="2023494" y="1980708"/>
                  <a:pt x="2021875" y="1981184"/>
                </a:cubicBezTo>
                <a:cubicBezTo>
                  <a:pt x="2019589" y="1981470"/>
                  <a:pt x="2017303" y="1984422"/>
                  <a:pt x="2015208" y="1983279"/>
                </a:cubicBezTo>
                <a:cubicBezTo>
                  <a:pt x="2012636" y="1980041"/>
                  <a:pt x="2026923" y="1976707"/>
                  <a:pt x="2018732" y="1975850"/>
                </a:cubicBezTo>
                <a:cubicBezTo>
                  <a:pt x="2017303" y="1975755"/>
                  <a:pt x="2014731" y="1977183"/>
                  <a:pt x="2014541" y="1974707"/>
                </a:cubicBezTo>
                <a:cubicBezTo>
                  <a:pt x="2014445" y="1972135"/>
                  <a:pt x="2017779" y="1972516"/>
                  <a:pt x="2019494" y="1971945"/>
                </a:cubicBezTo>
                <a:cubicBezTo>
                  <a:pt x="2029495" y="1962325"/>
                  <a:pt x="2002730" y="1965754"/>
                  <a:pt x="2006730" y="1982232"/>
                </a:cubicBezTo>
                <a:close/>
                <a:moveTo>
                  <a:pt x="2005111" y="1920986"/>
                </a:moveTo>
                <a:cubicBezTo>
                  <a:pt x="2007683" y="1919938"/>
                  <a:pt x="2011683" y="1918033"/>
                  <a:pt x="2013207" y="1915842"/>
                </a:cubicBezTo>
                <a:cubicBezTo>
                  <a:pt x="2015017" y="1913271"/>
                  <a:pt x="2010731" y="1913652"/>
                  <a:pt x="2008826" y="1914318"/>
                </a:cubicBezTo>
                <a:cubicBezTo>
                  <a:pt x="2003587" y="1916033"/>
                  <a:pt x="2000348" y="1913652"/>
                  <a:pt x="2005968" y="1909175"/>
                </a:cubicBezTo>
                <a:cubicBezTo>
                  <a:pt x="2010445" y="1904508"/>
                  <a:pt x="1997015" y="1912604"/>
                  <a:pt x="1995872" y="1910794"/>
                </a:cubicBezTo>
                <a:cubicBezTo>
                  <a:pt x="1994252" y="1909461"/>
                  <a:pt x="1997777" y="1907841"/>
                  <a:pt x="1999301" y="1907079"/>
                </a:cubicBezTo>
                <a:cubicBezTo>
                  <a:pt x="2006635" y="1903746"/>
                  <a:pt x="2005016" y="1902508"/>
                  <a:pt x="2001491" y="1902888"/>
                </a:cubicBezTo>
                <a:cubicBezTo>
                  <a:pt x="1999586" y="1903079"/>
                  <a:pt x="1996062" y="1904508"/>
                  <a:pt x="1996348" y="1902031"/>
                </a:cubicBezTo>
                <a:cubicBezTo>
                  <a:pt x="1996634" y="1899459"/>
                  <a:pt x="2000729" y="1899459"/>
                  <a:pt x="2003015" y="1898697"/>
                </a:cubicBezTo>
                <a:cubicBezTo>
                  <a:pt x="2006254" y="1897554"/>
                  <a:pt x="2007778" y="1893935"/>
                  <a:pt x="2004444" y="1893173"/>
                </a:cubicBezTo>
                <a:cubicBezTo>
                  <a:pt x="1979108" y="1893173"/>
                  <a:pt x="1978727" y="1926415"/>
                  <a:pt x="2005111" y="1920986"/>
                </a:cubicBezTo>
                <a:close/>
                <a:moveTo>
                  <a:pt x="1980155" y="2004996"/>
                </a:moveTo>
                <a:cubicBezTo>
                  <a:pt x="1984251" y="2008521"/>
                  <a:pt x="1990919" y="2007759"/>
                  <a:pt x="1994443" y="2003854"/>
                </a:cubicBezTo>
                <a:cubicBezTo>
                  <a:pt x="1997586" y="1999091"/>
                  <a:pt x="1980536" y="2004520"/>
                  <a:pt x="1989585" y="1995948"/>
                </a:cubicBezTo>
                <a:cubicBezTo>
                  <a:pt x="1993109" y="1992138"/>
                  <a:pt x="1982727" y="1997662"/>
                  <a:pt x="1981870" y="1995567"/>
                </a:cubicBezTo>
                <a:cubicBezTo>
                  <a:pt x="1980822" y="1993947"/>
                  <a:pt x="1983584" y="1992995"/>
                  <a:pt x="1984823" y="1992614"/>
                </a:cubicBezTo>
                <a:cubicBezTo>
                  <a:pt x="1990538" y="1990709"/>
                  <a:pt x="1989490" y="1989185"/>
                  <a:pt x="1986918" y="1988899"/>
                </a:cubicBezTo>
                <a:cubicBezTo>
                  <a:pt x="1985489" y="1988709"/>
                  <a:pt x="1982727" y="1989471"/>
                  <a:pt x="1983204" y="1987090"/>
                </a:cubicBezTo>
                <a:cubicBezTo>
                  <a:pt x="1983680" y="1984613"/>
                  <a:pt x="1986728" y="1985280"/>
                  <a:pt x="1988537" y="1985184"/>
                </a:cubicBezTo>
                <a:cubicBezTo>
                  <a:pt x="1991109" y="1984899"/>
                  <a:pt x="1992729" y="1981755"/>
                  <a:pt x="1990347" y="1980232"/>
                </a:cubicBezTo>
                <a:cubicBezTo>
                  <a:pt x="1975964" y="1975564"/>
                  <a:pt x="1967487" y="1997567"/>
                  <a:pt x="1980155" y="2004996"/>
                </a:cubicBezTo>
                <a:close/>
                <a:moveTo>
                  <a:pt x="1972154" y="1965372"/>
                </a:moveTo>
                <a:cubicBezTo>
                  <a:pt x="1992347" y="1979565"/>
                  <a:pt x="2014922" y="1949085"/>
                  <a:pt x="1997205" y="1956419"/>
                </a:cubicBezTo>
                <a:cubicBezTo>
                  <a:pt x="1991681" y="1959562"/>
                  <a:pt x="1986918" y="1957943"/>
                  <a:pt x="1990157" y="1951847"/>
                </a:cubicBezTo>
                <a:cubicBezTo>
                  <a:pt x="1996919" y="1940893"/>
                  <a:pt x="1981584" y="1957086"/>
                  <a:pt x="1979012" y="1955371"/>
                </a:cubicBezTo>
                <a:cubicBezTo>
                  <a:pt x="1976631" y="1954228"/>
                  <a:pt x="1979108" y="1951657"/>
                  <a:pt x="1980822" y="1950037"/>
                </a:cubicBezTo>
                <a:cubicBezTo>
                  <a:pt x="1984156" y="1947466"/>
                  <a:pt x="1990728" y="1940703"/>
                  <a:pt x="1982346" y="1943084"/>
                </a:cubicBezTo>
                <a:cubicBezTo>
                  <a:pt x="1979870" y="1943941"/>
                  <a:pt x="1976155" y="1946989"/>
                  <a:pt x="1975202" y="1943655"/>
                </a:cubicBezTo>
                <a:cubicBezTo>
                  <a:pt x="1974250" y="1940226"/>
                  <a:pt x="1979584" y="1938893"/>
                  <a:pt x="1982346" y="1937179"/>
                </a:cubicBezTo>
                <a:cubicBezTo>
                  <a:pt x="1986156" y="1934892"/>
                  <a:pt x="1986537" y="1929749"/>
                  <a:pt x="1981679" y="1929654"/>
                </a:cubicBezTo>
                <a:cubicBezTo>
                  <a:pt x="1964439" y="1931463"/>
                  <a:pt x="1954819" y="1956800"/>
                  <a:pt x="1972154" y="1965372"/>
                </a:cubicBezTo>
                <a:close/>
                <a:moveTo>
                  <a:pt x="1964534" y="1991757"/>
                </a:moveTo>
                <a:cubicBezTo>
                  <a:pt x="1966535" y="1988804"/>
                  <a:pt x="1962153" y="1988709"/>
                  <a:pt x="1960153" y="1989280"/>
                </a:cubicBezTo>
                <a:cubicBezTo>
                  <a:pt x="1954629" y="1990804"/>
                  <a:pt x="1951485" y="1987566"/>
                  <a:pt x="1957676" y="1982517"/>
                </a:cubicBezTo>
                <a:cubicBezTo>
                  <a:pt x="1962725" y="1977088"/>
                  <a:pt x="1948247" y="1985851"/>
                  <a:pt x="1947199" y="1983375"/>
                </a:cubicBezTo>
                <a:cubicBezTo>
                  <a:pt x="1945675" y="1981470"/>
                  <a:pt x="1949485" y="1979850"/>
                  <a:pt x="1951104" y="1979088"/>
                </a:cubicBezTo>
                <a:cubicBezTo>
                  <a:pt x="1958915" y="1975659"/>
                  <a:pt x="1957391" y="1973945"/>
                  <a:pt x="1953866" y="1973945"/>
                </a:cubicBezTo>
                <a:cubicBezTo>
                  <a:pt x="1951866" y="1973945"/>
                  <a:pt x="1948151" y="1975469"/>
                  <a:pt x="1948723" y="1972326"/>
                </a:cubicBezTo>
                <a:cubicBezTo>
                  <a:pt x="1949390" y="1969087"/>
                  <a:pt x="1953485" y="1969563"/>
                  <a:pt x="1955867" y="1968801"/>
                </a:cubicBezTo>
                <a:cubicBezTo>
                  <a:pt x="1958819" y="1967944"/>
                  <a:pt x="1961772" y="1963753"/>
                  <a:pt x="1958058" y="1962039"/>
                </a:cubicBezTo>
                <a:cubicBezTo>
                  <a:pt x="1947104" y="1960134"/>
                  <a:pt x="1935864" y="1971468"/>
                  <a:pt x="1936150" y="1982041"/>
                </a:cubicBezTo>
                <a:cubicBezTo>
                  <a:pt x="1936340" y="1996900"/>
                  <a:pt x="1955390" y="2003187"/>
                  <a:pt x="1964534" y="1991757"/>
                </a:cubicBezTo>
                <a:close/>
                <a:moveTo>
                  <a:pt x="1926911" y="2020141"/>
                </a:moveTo>
                <a:cubicBezTo>
                  <a:pt x="1928530" y="2032905"/>
                  <a:pt x="1948247" y="2037000"/>
                  <a:pt x="1955962" y="2027475"/>
                </a:cubicBezTo>
                <a:cubicBezTo>
                  <a:pt x="1958819" y="2024332"/>
                  <a:pt x="1961677" y="2012997"/>
                  <a:pt x="1954247" y="2019760"/>
                </a:cubicBezTo>
                <a:cubicBezTo>
                  <a:pt x="1951390" y="2023570"/>
                  <a:pt x="1947389" y="2023380"/>
                  <a:pt x="1947961" y="2018141"/>
                </a:cubicBezTo>
                <a:cubicBezTo>
                  <a:pt x="1948342" y="2016236"/>
                  <a:pt x="1948818" y="2013283"/>
                  <a:pt x="1946532" y="2016331"/>
                </a:cubicBezTo>
                <a:cubicBezTo>
                  <a:pt x="1944532" y="2018332"/>
                  <a:pt x="1943865" y="2022713"/>
                  <a:pt x="1940817" y="2023094"/>
                </a:cubicBezTo>
                <a:cubicBezTo>
                  <a:pt x="1938436" y="2022713"/>
                  <a:pt x="1940150" y="2019760"/>
                  <a:pt x="1941008" y="2018236"/>
                </a:cubicBezTo>
                <a:cubicBezTo>
                  <a:pt x="1944818" y="2011759"/>
                  <a:pt x="1942627" y="2011474"/>
                  <a:pt x="1939769" y="2013569"/>
                </a:cubicBezTo>
                <a:cubicBezTo>
                  <a:pt x="1938245" y="2014712"/>
                  <a:pt x="1936340" y="2017665"/>
                  <a:pt x="1934721" y="2015379"/>
                </a:cubicBezTo>
                <a:cubicBezTo>
                  <a:pt x="1933102" y="2013093"/>
                  <a:pt x="1936626" y="2011092"/>
                  <a:pt x="1938055" y="2009283"/>
                </a:cubicBezTo>
                <a:cubicBezTo>
                  <a:pt x="1942055" y="1995662"/>
                  <a:pt x="1923482" y="2009759"/>
                  <a:pt x="1926911" y="2020141"/>
                </a:cubicBezTo>
                <a:close/>
                <a:moveTo>
                  <a:pt x="1920910" y="2068433"/>
                </a:moveTo>
                <a:cubicBezTo>
                  <a:pt x="1924148" y="2067004"/>
                  <a:pt x="1931006" y="2057860"/>
                  <a:pt x="1922720" y="2061480"/>
                </a:cubicBezTo>
                <a:cubicBezTo>
                  <a:pt x="1918814" y="2063861"/>
                  <a:pt x="1915766" y="2061956"/>
                  <a:pt x="1919386" y="2056812"/>
                </a:cubicBezTo>
                <a:cubicBezTo>
                  <a:pt x="1921862" y="2051669"/>
                  <a:pt x="1913004" y="2061289"/>
                  <a:pt x="1911480" y="2059670"/>
                </a:cubicBezTo>
                <a:cubicBezTo>
                  <a:pt x="1909956" y="2058527"/>
                  <a:pt x="1912433" y="2056432"/>
                  <a:pt x="1913576" y="2055574"/>
                </a:cubicBezTo>
                <a:cubicBezTo>
                  <a:pt x="1918814" y="2051383"/>
                  <a:pt x="1917290" y="2050336"/>
                  <a:pt x="1914528" y="2051097"/>
                </a:cubicBezTo>
                <a:cubicBezTo>
                  <a:pt x="1913004" y="2051479"/>
                  <a:pt x="1910528" y="2053383"/>
                  <a:pt x="1910242" y="2050812"/>
                </a:cubicBezTo>
                <a:cubicBezTo>
                  <a:pt x="1910051" y="2048240"/>
                  <a:pt x="1913290" y="2047764"/>
                  <a:pt x="1914909" y="2046716"/>
                </a:cubicBezTo>
                <a:cubicBezTo>
                  <a:pt x="1917386" y="2045287"/>
                  <a:pt x="1917862" y="2041668"/>
                  <a:pt x="1915195" y="2041191"/>
                </a:cubicBezTo>
                <a:cubicBezTo>
                  <a:pt x="1895002" y="2043478"/>
                  <a:pt x="1900526" y="2077863"/>
                  <a:pt x="1920910" y="2068433"/>
                </a:cubicBezTo>
                <a:close/>
                <a:moveTo>
                  <a:pt x="1906718" y="2066814"/>
                </a:moveTo>
                <a:lnTo>
                  <a:pt x="1906718" y="2066814"/>
                </a:lnTo>
                <a:cubicBezTo>
                  <a:pt x="1906718" y="2066814"/>
                  <a:pt x="1906718" y="2066814"/>
                  <a:pt x="1906718" y="2066814"/>
                </a:cubicBezTo>
                <a:lnTo>
                  <a:pt x="1906718" y="2066814"/>
                </a:lnTo>
                <a:close/>
                <a:moveTo>
                  <a:pt x="1883191" y="2105676"/>
                </a:moveTo>
                <a:cubicBezTo>
                  <a:pt x="1893287" y="2107105"/>
                  <a:pt x="1907384" y="2095198"/>
                  <a:pt x="1901384" y="2084435"/>
                </a:cubicBezTo>
                <a:cubicBezTo>
                  <a:pt x="1899860" y="2082340"/>
                  <a:pt x="1898145" y="2085959"/>
                  <a:pt x="1897955" y="2087578"/>
                </a:cubicBezTo>
                <a:cubicBezTo>
                  <a:pt x="1897193" y="2092150"/>
                  <a:pt x="1893478" y="2094055"/>
                  <a:pt x="1891763" y="2088721"/>
                </a:cubicBezTo>
                <a:cubicBezTo>
                  <a:pt x="1891192" y="2086721"/>
                  <a:pt x="1890525" y="2087483"/>
                  <a:pt x="1890239" y="2089293"/>
                </a:cubicBezTo>
                <a:cubicBezTo>
                  <a:pt x="1889477" y="2091674"/>
                  <a:pt x="1890906" y="2095293"/>
                  <a:pt x="1888715" y="2097103"/>
                </a:cubicBezTo>
                <a:cubicBezTo>
                  <a:pt x="1886715" y="2098056"/>
                  <a:pt x="1886715" y="2094912"/>
                  <a:pt x="1886715" y="2093579"/>
                </a:cubicBezTo>
                <a:cubicBezTo>
                  <a:pt x="1886810" y="2087007"/>
                  <a:pt x="1885001" y="2088054"/>
                  <a:pt x="1883667" y="2091007"/>
                </a:cubicBezTo>
                <a:cubicBezTo>
                  <a:pt x="1883000" y="2092626"/>
                  <a:pt x="1882810" y="2095675"/>
                  <a:pt x="1880524" y="2095008"/>
                </a:cubicBezTo>
                <a:cubicBezTo>
                  <a:pt x="1878238" y="2094341"/>
                  <a:pt x="1880048" y="2091007"/>
                  <a:pt x="1880333" y="2089007"/>
                </a:cubicBezTo>
                <a:cubicBezTo>
                  <a:pt x="1876619" y="2076053"/>
                  <a:pt x="1866046" y="2103866"/>
                  <a:pt x="1883191" y="2105676"/>
                </a:cubicBezTo>
                <a:close/>
                <a:moveTo>
                  <a:pt x="1851282" y="2139013"/>
                </a:moveTo>
                <a:cubicBezTo>
                  <a:pt x="1866236" y="2159397"/>
                  <a:pt x="1884429" y="2122916"/>
                  <a:pt x="1871761" y="2132917"/>
                </a:cubicBezTo>
                <a:cubicBezTo>
                  <a:pt x="1868332" y="2136727"/>
                  <a:pt x="1864808" y="2135870"/>
                  <a:pt x="1867379" y="2129393"/>
                </a:cubicBezTo>
                <a:cubicBezTo>
                  <a:pt x="1868332" y="2127107"/>
                  <a:pt x="1867475" y="2127393"/>
                  <a:pt x="1866046" y="2128822"/>
                </a:cubicBezTo>
                <a:cubicBezTo>
                  <a:pt x="1863950" y="2130536"/>
                  <a:pt x="1862808" y="2134727"/>
                  <a:pt x="1860045" y="2135013"/>
                </a:cubicBezTo>
                <a:cubicBezTo>
                  <a:pt x="1858235" y="2134346"/>
                  <a:pt x="1860331" y="2131489"/>
                  <a:pt x="1861188" y="2130250"/>
                </a:cubicBezTo>
                <a:cubicBezTo>
                  <a:pt x="1865474" y="2124250"/>
                  <a:pt x="1863760" y="2123773"/>
                  <a:pt x="1861188" y="2125488"/>
                </a:cubicBezTo>
                <a:cubicBezTo>
                  <a:pt x="1859759" y="2126440"/>
                  <a:pt x="1857664" y="2129107"/>
                  <a:pt x="1856807" y="2126726"/>
                </a:cubicBezTo>
                <a:cubicBezTo>
                  <a:pt x="1855949" y="2124250"/>
                  <a:pt x="1859093" y="2122630"/>
                  <a:pt x="1860617" y="2121011"/>
                </a:cubicBezTo>
                <a:cubicBezTo>
                  <a:pt x="1866617" y="2105580"/>
                  <a:pt x="1842805" y="2125107"/>
                  <a:pt x="1851282" y="2139013"/>
                </a:cubicBezTo>
                <a:close/>
                <a:moveTo>
                  <a:pt x="1835471" y="2190639"/>
                </a:moveTo>
                <a:cubicBezTo>
                  <a:pt x="1842614" y="2189210"/>
                  <a:pt x="1848139" y="2179971"/>
                  <a:pt x="1848615" y="2173018"/>
                </a:cubicBezTo>
                <a:cubicBezTo>
                  <a:pt x="1847663" y="2165588"/>
                  <a:pt x="1836899" y="2187972"/>
                  <a:pt x="1837471" y="2173589"/>
                </a:cubicBezTo>
                <a:cubicBezTo>
                  <a:pt x="1839376" y="2162540"/>
                  <a:pt x="1832899" y="2180542"/>
                  <a:pt x="1830041" y="2180257"/>
                </a:cubicBezTo>
                <a:cubicBezTo>
                  <a:pt x="1827755" y="2180066"/>
                  <a:pt x="1829660" y="2176161"/>
                  <a:pt x="1830613" y="2174446"/>
                </a:cubicBezTo>
                <a:cubicBezTo>
                  <a:pt x="1834709" y="2166350"/>
                  <a:pt x="1832613" y="2166350"/>
                  <a:pt x="1829756" y="2169017"/>
                </a:cubicBezTo>
                <a:cubicBezTo>
                  <a:pt x="1828232" y="2170446"/>
                  <a:pt x="1826136" y="2174161"/>
                  <a:pt x="1824708" y="2171684"/>
                </a:cubicBezTo>
                <a:cubicBezTo>
                  <a:pt x="1823279" y="2169112"/>
                  <a:pt x="1826803" y="2166350"/>
                  <a:pt x="1828232" y="2164159"/>
                </a:cubicBezTo>
                <a:cubicBezTo>
                  <a:pt x="1830327" y="2161016"/>
                  <a:pt x="1829089" y="2156730"/>
                  <a:pt x="1825850" y="2158254"/>
                </a:cubicBezTo>
                <a:cubicBezTo>
                  <a:pt x="1811468" y="2167017"/>
                  <a:pt x="1814516" y="2197211"/>
                  <a:pt x="1835471" y="2190639"/>
                </a:cubicBezTo>
                <a:close/>
                <a:moveTo>
                  <a:pt x="1799561" y="2221500"/>
                </a:moveTo>
                <a:cubicBezTo>
                  <a:pt x="1812611" y="2244741"/>
                  <a:pt x="1833089" y="2205498"/>
                  <a:pt x="1819945" y="2216071"/>
                </a:cubicBezTo>
                <a:cubicBezTo>
                  <a:pt x="1816230" y="2220071"/>
                  <a:pt x="1812896" y="2218928"/>
                  <a:pt x="1815944" y="2212070"/>
                </a:cubicBezTo>
                <a:cubicBezTo>
                  <a:pt x="1816992" y="2209593"/>
                  <a:pt x="1816230" y="2209879"/>
                  <a:pt x="1814706" y="2211403"/>
                </a:cubicBezTo>
                <a:cubicBezTo>
                  <a:pt x="1812515" y="2213118"/>
                  <a:pt x="1811182" y="2217595"/>
                  <a:pt x="1808420" y="2217785"/>
                </a:cubicBezTo>
                <a:cubicBezTo>
                  <a:pt x="1806705" y="2217023"/>
                  <a:pt x="1808991" y="2213975"/>
                  <a:pt x="1809944" y="2212642"/>
                </a:cubicBezTo>
                <a:cubicBezTo>
                  <a:pt x="1814611" y="2206355"/>
                  <a:pt x="1812992" y="2205784"/>
                  <a:pt x="1810229" y="2207498"/>
                </a:cubicBezTo>
                <a:cubicBezTo>
                  <a:pt x="1808801" y="2208451"/>
                  <a:pt x="1806515" y="2211308"/>
                  <a:pt x="1805848" y="2208641"/>
                </a:cubicBezTo>
                <a:cubicBezTo>
                  <a:pt x="1805181" y="2205974"/>
                  <a:pt x="1808420" y="2204355"/>
                  <a:pt x="1809944" y="2202640"/>
                </a:cubicBezTo>
                <a:cubicBezTo>
                  <a:pt x="1816802" y="2186257"/>
                  <a:pt x="1792418" y="2206450"/>
                  <a:pt x="1799561" y="2221500"/>
                </a:cubicBezTo>
                <a:close/>
                <a:moveTo>
                  <a:pt x="1786226" y="2279412"/>
                </a:moveTo>
                <a:cubicBezTo>
                  <a:pt x="1794418" y="2279126"/>
                  <a:pt x="1803181" y="2249694"/>
                  <a:pt x="1792989" y="2263124"/>
                </a:cubicBezTo>
                <a:cubicBezTo>
                  <a:pt x="1790036" y="2268649"/>
                  <a:pt x="1785941" y="2269315"/>
                  <a:pt x="1787179" y="2261505"/>
                </a:cubicBezTo>
                <a:cubicBezTo>
                  <a:pt x="1787655" y="2258743"/>
                  <a:pt x="1786798" y="2259409"/>
                  <a:pt x="1785560" y="2261505"/>
                </a:cubicBezTo>
                <a:cubicBezTo>
                  <a:pt x="1783655" y="2264172"/>
                  <a:pt x="1783369" y="2269125"/>
                  <a:pt x="1780416" y="2270554"/>
                </a:cubicBezTo>
                <a:cubicBezTo>
                  <a:pt x="1778225" y="2270744"/>
                  <a:pt x="1779845" y="2266839"/>
                  <a:pt x="1780511" y="2265124"/>
                </a:cubicBezTo>
                <a:cubicBezTo>
                  <a:pt x="1783845" y="2257028"/>
                  <a:pt x="1781750" y="2257314"/>
                  <a:pt x="1779273" y="2260267"/>
                </a:cubicBezTo>
                <a:cubicBezTo>
                  <a:pt x="1773558" y="2268934"/>
                  <a:pt x="1772987" y="2260838"/>
                  <a:pt x="1777463" y="2256076"/>
                </a:cubicBezTo>
                <a:cubicBezTo>
                  <a:pt x="1779178" y="2252837"/>
                  <a:pt x="1777654" y="2249122"/>
                  <a:pt x="1774701" y="2251027"/>
                </a:cubicBezTo>
                <a:cubicBezTo>
                  <a:pt x="1771939" y="2252742"/>
                  <a:pt x="1769843" y="2257600"/>
                  <a:pt x="1768700" y="2260743"/>
                </a:cubicBezTo>
                <a:cubicBezTo>
                  <a:pt x="1763938" y="2274173"/>
                  <a:pt x="1773082" y="2285793"/>
                  <a:pt x="1786226" y="2279412"/>
                </a:cubicBezTo>
                <a:close/>
                <a:moveTo>
                  <a:pt x="1745459" y="2332942"/>
                </a:moveTo>
                <a:cubicBezTo>
                  <a:pt x="1755270" y="2341705"/>
                  <a:pt x="1770796" y="2327989"/>
                  <a:pt x="1770510" y="2316369"/>
                </a:cubicBezTo>
                <a:cubicBezTo>
                  <a:pt x="1770320" y="2313130"/>
                  <a:pt x="1767272" y="2316750"/>
                  <a:pt x="1766224" y="2318655"/>
                </a:cubicBezTo>
                <a:cubicBezTo>
                  <a:pt x="1764795" y="2321226"/>
                  <a:pt x="1763081" y="2322751"/>
                  <a:pt x="1761842" y="2322560"/>
                </a:cubicBezTo>
                <a:cubicBezTo>
                  <a:pt x="1758890" y="2323513"/>
                  <a:pt x="1762795" y="2311225"/>
                  <a:pt x="1759366" y="2317036"/>
                </a:cubicBezTo>
                <a:cubicBezTo>
                  <a:pt x="1757556" y="2319607"/>
                  <a:pt x="1756985" y="2324179"/>
                  <a:pt x="1754127" y="2325608"/>
                </a:cubicBezTo>
                <a:cubicBezTo>
                  <a:pt x="1752127" y="2325703"/>
                  <a:pt x="1753746" y="2321989"/>
                  <a:pt x="1754508" y="2320369"/>
                </a:cubicBezTo>
                <a:cubicBezTo>
                  <a:pt x="1758033" y="2312749"/>
                  <a:pt x="1755937" y="2313035"/>
                  <a:pt x="1753556" y="2315797"/>
                </a:cubicBezTo>
                <a:cubicBezTo>
                  <a:pt x="1752222" y="2317321"/>
                  <a:pt x="1750412" y="2320846"/>
                  <a:pt x="1749174" y="2318845"/>
                </a:cubicBezTo>
                <a:cubicBezTo>
                  <a:pt x="1747841" y="2316845"/>
                  <a:pt x="1750889" y="2313988"/>
                  <a:pt x="1752127" y="2311797"/>
                </a:cubicBezTo>
                <a:cubicBezTo>
                  <a:pt x="1755365" y="2294652"/>
                  <a:pt x="1734315" y="2322655"/>
                  <a:pt x="1745459" y="2332942"/>
                </a:cubicBezTo>
                <a:close/>
                <a:moveTo>
                  <a:pt x="1714789" y="2380472"/>
                </a:moveTo>
                <a:cubicBezTo>
                  <a:pt x="1731172" y="2394379"/>
                  <a:pt x="1745555" y="2354659"/>
                  <a:pt x="1734125" y="2368280"/>
                </a:cubicBezTo>
                <a:cubicBezTo>
                  <a:pt x="1731172" y="2372947"/>
                  <a:pt x="1727743" y="2373328"/>
                  <a:pt x="1729458" y="2366661"/>
                </a:cubicBezTo>
                <a:cubicBezTo>
                  <a:pt x="1730315" y="2360755"/>
                  <a:pt x="1724790" y="2374662"/>
                  <a:pt x="1722980" y="2374186"/>
                </a:cubicBezTo>
                <a:cubicBezTo>
                  <a:pt x="1721171" y="2374186"/>
                  <a:pt x="1722885" y="2370947"/>
                  <a:pt x="1723647" y="2369518"/>
                </a:cubicBezTo>
                <a:cubicBezTo>
                  <a:pt x="1727171" y="2362660"/>
                  <a:pt x="1725457" y="2362946"/>
                  <a:pt x="1723076" y="2365327"/>
                </a:cubicBezTo>
                <a:cubicBezTo>
                  <a:pt x="1721837" y="2366661"/>
                  <a:pt x="1720028" y="2369804"/>
                  <a:pt x="1718980" y="2367899"/>
                </a:cubicBezTo>
                <a:cubicBezTo>
                  <a:pt x="1717932" y="2365994"/>
                  <a:pt x="1720790" y="2363518"/>
                  <a:pt x="1721933" y="2361613"/>
                </a:cubicBezTo>
                <a:cubicBezTo>
                  <a:pt x="1726029" y="2346087"/>
                  <a:pt x="1705835" y="2371233"/>
                  <a:pt x="1714789" y="2380472"/>
                </a:cubicBezTo>
                <a:close/>
                <a:moveTo>
                  <a:pt x="1679642" y="2426573"/>
                </a:moveTo>
                <a:cubicBezTo>
                  <a:pt x="1688024" y="2440575"/>
                  <a:pt x="1709169" y="2426954"/>
                  <a:pt x="1711646" y="2413714"/>
                </a:cubicBezTo>
                <a:cubicBezTo>
                  <a:pt x="1712408" y="2409618"/>
                  <a:pt x="1708026" y="2413333"/>
                  <a:pt x="1706216" y="2415429"/>
                </a:cubicBezTo>
                <a:cubicBezTo>
                  <a:pt x="1700406" y="2422096"/>
                  <a:pt x="1697549" y="2418286"/>
                  <a:pt x="1700883" y="2412000"/>
                </a:cubicBezTo>
                <a:cubicBezTo>
                  <a:pt x="1703740" y="2403808"/>
                  <a:pt x="1693167" y="2421334"/>
                  <a:pt x="1691167" y="2420191"/>
                </a:cubicBezTo>
                <a:cubicBezTo>
                  <a:pt x="1687071" y="2418667"/>
                  <a:pt x="1704121" y="2401903"/>
                  <a:pt x="1693358" y="2408380"/>
                </a:cubicBezTo>
                <a:cubicBezTo>
                  <a:pt x="1691453" y="2409809"/>
                  <a:pt x="1688595" y="2413429"/>
                  <a:pt x="1687738" y="2410666"/>
                </a:cubicBezTo>
                <a:cubicBezTo>
                  <a:pt x="1686881" y="2407809"/>
                  <a:pt x="1690976" y="2405428"/>
                  <a:pt x="1692977" y="2403046"/>
                </a:cubicBezTo>
                <a:cubicBezTo>
                  <a:pt x="1701454" y="2382949"/>
                  <a:pt x="1670879" y="2411333"/>
                  <a:pt x="1679642" y="2426573"/>
                </a:cubicBezTo>
                <a:close/>
                <a:moveTo>
                  <a:pt x="1674117" y="2381520"/>
                </a:moveTo>
                <a:cubicBezTo>
                  <a:pt x="1678689" y="2400379"/>
                  <a:pt x="1701168" y="2390473"/>
                  <a:pt x="1705454" y="2376376"/>
                </a:cubicBezTo>
                <a:cubicBezTo>
                  <a:pt x="1706883" y="2371995"/>
                  <a:pt x="1702311" y="2374757"/>
                  <a:pt x="1700311" y="2376567"/>
                </a:cubicBezTo>
                <a:cubicBezTo>
                  <a:pt x="1694977" y="2381520"/>
                  <a:pt x="1691167" y="2379710"/>
                  <a:pt x="1696120" y="2371042"/>
                </a:cubicBezTo>
                <a:cubicBezTo>
                  <a:pt x="1700025" y="2362565"/>
                  <a:pt x="1687643" y="2379615"/>
                  <a:pt x="1685738" y="2377805"/>
                </a:cubicBezTo>
                <a:cubicBezTo>
                  <a:pt x="1683737" y="2376186"/>
                  <a:pt x="1687738" y="2372471"/>
                  <a:pt x="1688690" y="2371233"/>
                </a:cubicBezTo>
                <a:cubicBezTo>
                  <a:pt x="1695644" y="2363518"/>
                  <a:pt x="1693643" y="2362660"/>
                  <a:pt x="1690024" y="2364661"/>
                </a:cubicBezTo>
                <a:cubicBezTo>
                  <a:pt x="1688024" y="2365804"/>
                  <a:pt x="1684785" y="2369233"/>
                  <a:pt x="1684499" y="2365804"/>
                </a:cubicBezTo>
                <a:cubicBezTo>
                  <a:pt x="1684214" y="2362279"/>
                  <a:pt x="1688405" y="2360565"/>
                  <a:pt x="1690595" y="2358469"/>
                </a:cubicBezTo>
                <a:cubicBezTo>
                  <a:pt x="1701740" y="2338372"/>
                  <a:pt x="1669164" y="2361041"/>
                  <a:pt x="1674117" y="2381520"/>
                </a:cubicBezTo>
                <a:close/>
                <a:moveTo>
                  <a:pt x="1680499" y="2331037"/>
                </a:moveTo>
                <a:cubicBezTo>
                  <a:pt x="1681833" y="2328751"/>
                  <a:pt x="1683547" y="2325037"/>
                  <a:pt x="1683452" y="2322655"/>
                </a:cubicBezTo>
                <a:cubicBezTo>
                  <a:pt x="1682880" y="2316940"/>
                  <a:pt x="1673355" y="2336371"/>
                  <a:pt x="1675070" y="2322751"/>
                </a:cubicBezTo>
                <a:cubicBezTo>
                  <a:pt x="1675355" y="2317417"/>
                  <a:pt x="1671069" y="2329990"/>
                  <a:pt x="1669164" y="2329704"/>
                </a:cubicBezTo>
                <a:cubicBezTo>
                  <a:pt x="1667450" y="2329704"/>
                  <a:pt x="1668879" y="2326656"/>
                  <a:pt x="1669545" y="2325322"/>
                </a:cubicBezTo>
                <a:cubicBezTo>
                  <a:pt x="1672688" y="2319036"/>
                  <a:pt x="1670974" y="2319131"/>
                  <a:pt x="1668783" y="2321322"/>
                </a:cubicBezTo>
                <a:cubicBezTo>
                  <a:pt x="1667640" y="2322560"/>
                  <a:pt x="1666021" y="2325418"/>
                  <a:pt x="1664973" y="2323703"/>
                </a:cubicBezTo>
                <a:cubicBezTo>
                  <a:pt x="1663830" y="2321893"/>
                  <a:pt x="1666497" y="2319607"/>
                  <a:pt x="1667640" y="2317893"/>
                </a:cubicBezTo>
                <a:cubicBezTo>
                  <a:pt x="1669164" y="2315416"/>
                  <a:pt x="1668212" y="2312273"/>
                  <a:pt x="1665640" y="2313702"/>
                </a:cubicBezTo>
                <a:cubicBezTo>
                  <a:pt x="1649162" y="2327037"/>
                  <a:pt x="1666211" y="2350278"/>
                  <a:pt x="1680499" y="2331037"/>
                </a:cubicBezTo>
                <a:close/>
                <a:moveTo>
                  <a:pt x="1649447" y="2477722"/>
                </a:moveTo>
                <a:cubicBezTo>
                  <a:pt x="1656115" y="2482294"/>
                  <a:pt x="1679546" y="2457529"/>
                  <a:pt x="1664687" y="2465530"/>
                </a:cubicBezTo>
                <a:cubicBezTo>
                  <a:pt x="1659258" y="2469531"/>
                  <a:pt x="1656401" y="2467626"/>
                  <a:pt x="1662211" y="2460482"/>
                </a:cubicBezTo>
                <a:cubicBezTo>
                  <a:pt x="1664306" y="2457910"/>
                  <a:pt x="1663354" y="2458101"/>
                  <a:pt x="1661258" y="2459530"/>
                </a:cubicBezTo>
                <a:cubicBezTo>
                  <a:pt x="1658401" y="2461053"/>
                  <a:pt x="1655448" y="2465816"/>
                  <a:pt x="1652210" y="2465530"/>
                </a:cubicBezTo>
                <a:cubicBezTo>
                  <a:pt x="1650876" y="2464387"/>
                  <a:pt x="1654496" y="2461530"/>
                  <a:pt x="1655924" y="2460196"/>
                </a:cubicBezTo>
                <a:cubicBezTo>
                  <a:pt x="1663163" y="2453910"/>
                  <a:pt x="1661639" y="2453052"/>
                  <a:pt x="1658306" y="2454576"/>
                </a:cubicBezTo>
                <a:cubicBezTo>
                  <a:pt x="1656496" y="2455434"/>
                  <a:pt x="1653067" y="2458101"/>
                  <a:pt x="1653448" y="2455148"/>
                </a:cubicBezTo>
                <a:cubicBezTo>
                  <a:pt x="1653829" y="2452100"/>
                  <a:pt x="1657639" y="2450862"/>
                  <a:pt x="1659830" y="2449243"/>
                </a:cubicBezTo>
                <a:cubicBezTo>
                  <a:pt x="1662973" y="2446957"/>
                  <a:pt x="1664306" y="2442385"/>
                  <a:pt x="1661258" y="2442575"/>
                </a:cubicBezTo>
                <a:cubicBezTo>
                  <a:pt x="1658401" y="2442766"/>
                  <a:pt x="1654210" y="2446290"/>
                  <a:pt x="1651543" y="2448766"/>
                </a:cubicBezTo>
                <a:cubicBezTo>
                  <a:pt x="1643161" y="2456958"/>
                  <a:pt x="1635350" y="2474008"/>
                  <a:pt x="1649447" y="2477722"/>
                </a:cubicBezTo>
                <a:close/>
                <a:moveTo>
                  <a:pt x="1638970" y="2428764"/>
                </a:moveTo>
                <a:cubicBezTo>
                  <a:pt x="1648971" y="2442194"/>
                  <a:pt x="1671355" y="2426859"/>
                  <a:pt x="1673165" y="2412762"/>
                </a:cubicBezTo>
                <a:cubicBezTo>
                  <a:pt x="1673546" y="2408857"/>
                  <a:pt x="1669259" y="2412571"/>
                  <a:pt x="1667450" y="2414857"/>
                </a:cubicBezTo>
                <a:cubicBezTo>
                  <a:pt x="1662687" y="2420953"/>
                  <a:pt x="1657829" y="2420953"/>
                  <a:pt x="1661258" y="2412095"/>
                </a:cubicBezTo>
                <a:cubicBezTo>
                  <a:pt x="1663259" y="2403999"/>
                  <a:pt x="1653734" y="2422382"/>
                  <a:pt x="1651352" y="2421525"/>
                </a:cubicBezTo>
                <a:cubicBezTo>
                  <a:pt x="1648876" y="2421334"/>
                  <a:pt x="1651638" y="2417048"/>
                  <a:pt x="1652876" y="2415143"/>
                </a:cubicBezTo>
                <a:cubicBezTo>
                  <a:pt x="1658687" y="2406285"/>
                  <a:pt x="1656210" y="2406380"/>
                  <a:pt x="1652686" y="2409333"/>
                </a:cubicBezTo>
                <a:cubicBezTo>
                  <a:pt x="1644113" y="2418382"/>
                  <a:pt x="1645637" y="2408857"/>
                  <a:pt x="1651733" y="2404094"/>
                </a:cubicBezTo>
                <a:cubicBezTo>
                  <a:pt x="1659354" y="2383996"/>
                  <a:pt x="1628873" y="2412857"/>
                  <a:pt x="1638970" y="2428764"/>
                </a:cubicBezTo>
                <a:close/>
                <a:moveTo>
                  <a:pt x="1635541" y="2377043"/>
                </a:moveTo>
                <a:cubicBezTo>
                  <a:pt x="1644113" y="2390378"/>
                  <a:pt x="1664021" y="2378758"/>
                  <a:pt x="1665926" y="2365327"/>
                </a:cubicBezTo>
                <a:cubicBezTo>
                  <a:pt x="1666783" y="2357231"/>
                  <a:pt x="1650305" y="2381615"/>
                  <a:pt x="1655353" y="2363422"/>
                </a:cubicBezTo>
                <a:cubicBezTo>
                  <a:pt x="1657353" y="2355802"/>
                  <a:pt x="1648590" y="2372471"/>
                  <a:pt x="1646495" y="2371423"/>
                </a:cubicBezTo>
                <a:cubicBezTo>
                  <a:pt x="1644304" y="2370947"/>
                  <a:pt x="1646780" y="2367137"/>
                  <a:pt x="1647923" y="2365518"/>
                </a:cubicBezTo>
                <a:cubicBezTo>
                  <a:pt x="1653162" y="2357612"/>
                  <a:pt x="1651067" y="2357422"/>
                  <a:pt x="1647828" y="2359898"/>
                </a:cubicBezTo>
                <a:cubicBezTo>
                  <a:pt x="1640018" y="2367709"/>
                  <a:pt x="1641542" y="2358850"/>
                  <a:pt x="1647066" y="2354850"/>
                </a:cubicBezTo>
                <a:cubicBezTo>
                  <a:pt x="1654115" y="2336181"/>
                  <a:pt x="1626206" y="2361708"/>
                  <a:pt x="1635541" y="2377043"/>
                </a:cubicBezTo>
                <a:close/>
                <a:moveTo>
                  <a:pt x="1581915" y="2446385"/>
                </a:moveTo>
                <a:cubicBezTo>
                  <a:pt x="1577534" y="2450195"/>
                  <a:pt x="1573819" y="2449243"/>
                  <a:pt x="1577629" y="2443147"/>
                </a:cubicBezTo>
                <a:cubicBezTo>
                  <a:pt x="1579915" y="2437622"/>
                  <a:pt x="1570676" y="2449433"/>
                  <a:pt x="1568675" y="2448290"/>
                </a:cubicBezTo>
                <a:cubicBezTo>
                  <a:pt x="1566866" y="2447623"/>
                  <a:pt x="1569628" y="2444956"/>
                  <a:pt x="1570866" y="2443813"/>
                </a:cubicBezTo>
                <a:cubicBezTo>
                  <a:pt x="1574867" y="2440194"/>
                  <a:pt x="1576391" y="2437146"/>
                  <a:pt x="1571628" y="2439432"/>
                </a:cubicBezTo>
                <a:cubicBezTo>
                  <a:pt x="1565818" y="2443813"/>
                  <a:pt x="1564865" y="2438956"/>
                  <a:pt x="1570009" y="2436479"/>
                </a:cubicBezTo>
                <a:cubicBezTo>
                  <a:pt x="1583344" y="2422192"/>
                  <a:pt x="1552769" y="2434765"/>
                  <a:pt x="1558484" y="2451433"/>
                </a:cubicBezTo>
                <a:cubicBezTo>
                  <a:pt x="1571342" y="2472484"/>
                  <a:pt x="1597631" y="2436003"/>
                  <a:pt x="1581915" y="2446385"/>
                </a:cubicBezTo>
                <a:close/>
                <a:moveTo>
                  <a:pt x="1620968" y="2420191"/>
                </a:moveTo>
                <a:cubicBezTo>
                  <a:pt x="1616300" y="2423430"/>
                  <a:pt x="1613443" y="2421525"/>
                  <a:pt x="1618301" y="2415334"/>
                </a:cubicBezTo>
                <a:cubicBezTo>
                  <a:pt x="1621444" y="2410285"/>
                  <a:pt x="1612681" y="2418286"/>
                  <a:pt x="1611443" y="2418953"/>
                </a:cubicBezTo>
                <a:cubicBezTo>
                  <a:pt x="1607156" y="2421239"/>
                  <a:pt x="1610109" y="2415715"/>
                  <a:pt x="1612395" y="2414572"/>
                </a:cubicBezTo>
                <a:cubicBezTo>
                  <a:pt x="1618586" y="2409333"/>
                  <a:pt x="1617158" y="2408476"/>
                  <a:pt x="1614110" y="2409618"/>
                </a:cubicBezTo>
                <a:cubicBezTo>
                  <a:pt x="1612490" y="2410285"/>
                  <a:pt x="1609538" y="2412476"/>
                  <a:pt x="1609728" y="2409809"/>
                </a:cubicBezTo>
                <a:cubicBezTo>
                  <a:pt x="1609823" y="2407047"/>
                  <a:pt x="1613252" y="2406190"/>
                  <a:pt x="1615158" y="2404856"/>
                </a:cubicBezTo>
                <a:cubicBezTo>
                  <a:pt x="1617920" y="2402951"/>
                  <a:pt x="1618777" y="2398951"/>
                  <a:pt x="1615919" y="2398855"/>
                </a:cubicBezTo>
                <a:cubicBezTo>
                  <a:pt x="1613252" y="2398855"/>
                  <a:pt x="1609633" y="2401713"/>
                  <a:pt x="1607442" y="2403808"/>
                </a:cubicBezTo>
                <a:cubicBezTo>
                  <a:pt x="1595155" y="2413429"/>
                  <a:pt x="1599346" y="2438575"/>
                  <a:pt x="1617634" y="2428383"/>
                </a:cubicBezTo>
                <a:cubicBezTo>
                  <a:pt x="1620777" y="2426954"/>
                  <a:pt x="1630969" y="2414857"/>
                  <a:pt x="1620968" y="2420191"/>
                </a:cubicBezTo>
                <a:close/>
                <a:moveTo>
                  <a:pt x="1622206" y="2474103"/>
                </a:moveTo>
                <a:cubicBezTo>
                  <a:pt x="1626778" y="2471245"/>
                  <a:pt x="1637351" y="2453910"/>
                  <a:pt x="1624492" y="2464292"/>
                </a:cubicBezTo>
                <a:cubicBezTo>
                  <a:pt x="1618491" y="2469817"/>
                  <a:pt x="1613538" y="2468959"/>
                  <a:pt x="1618872" y="2460673"/>
                </a:cubicBezTo>
                <a:cubicBezTo>
                  <a:pt x="1620587" y="2457529"/>
                  <a:pt x="1619444" y="2458101"/>
                  <a:pt x="1617062" y="2460196"/>
                </a:cubicBezTo>
                <a:cubicBezTo>
                  <a:pt x="1613633" y="2462577"/>
                  <a:pt x="1610966" y="2468007"/>
                  <a:pt x="1606871" y="2468578"/>
                </a:cubicBezTo>
                <a:cubicBezTo>
                  <a:pt x="1604394" y="2468007"/>
                  <a:pt x="1608109" y="2464101"/>
                  <a:pt x="1609728" y="2462482"/>
                </a:cubicBezTo>
                <a:cubicBezTo>
                  <a:pt x="1617348" y="2454576"/>
                  <a:pt x="1614872" y="2454291"/>
                  <a:pt x="1610776" y="2456672"/>
                </a:cubicBezTo>
                <a:cubicBezTo>
                  <a:pt x="1608490" y="2458006"/>
                  <a:pt x="1604870" y="2461530"/>
                  <a:pt x="1604204" y="2458672"/>
                </a:cubicBezTo>
                <a:cubicBezTo>
                  <a:pt x="1603537" y="2455815"/>
                  <a:pt x="1608395" y="2453529"/>
                  <a:pt x="1610776" y="2451338"/>
                </a:cubicBezTo>
                <a:cubicBezTo>
                  <a:pt x="1614014" y="2448100"/>
                  <a:pt x="1613919" y="2443432"/>
                  <a:pt x="1609919" y="2444670"/>
                </a:cubicBezTo>
                <a:cubicBezTo>
                  <a:pt x="1581725" y="2458386"/>
                  <a:pt x="1590488" y="2496772"/>
                  <a:pt x="1622206" y="2474103"/>
                </a:cubicBezTo>
                <a:close/>
                <a:moveTo>
                  <a:pt x="1584392" y="2511536"/>
                </a:moveTo>
                <a:cubicBezTo>
                  <a:pt x="1590202" y="2524871"/>
                  <a:pt x="1612205" y="2514775"/>
                  <a:pt x="1617158" y="2504107"/>
                </a:cubicBezTo>
                <a:cubicBezTo>
                  <a:pt x="1618682" y="2500868"/>
                  <a:pt x="1613824" y="2503440"/>
                  <a:pt x="1611824" y="2504964"/>
                </a:cubicBezTo>
                <a:cubicBezTo>
                  <a:pt x="1606204" y="2509250"/>
                  <a:pt x="1602299" y="2508488"/>
                  <a:pt x="1607442" y="2501630"/>
                </a:cubicBezTo>
                <a:cubicBezTo>
                  <a:pt x="1611347" y="2495248"/>
                  <a:pt x="1598489" y="2509060"/>
                  <a:pt x="1596679" y="2507821"/>
                </a:cubicBezTo>
                <a:cubicBezTo>
                  <a:pt x="1594679" y="2506774"/>
                  <a:pt x="1598965" y="2503726"/>
                  <a:pt x="1599727" y="2502868"/>
                </a:cubicBezTo>
                <a:cubicBezTo>
                  <a:pt x="1606871" y="2496486"/>
                  <a:pt x="1604870" y="2496106"/>
                  <a:pt x="1601156" y="2498010"/>
                </a:cubicBezTo>
                <a:cubicBezTo>
                  <a:pt x="1591631" y="2504107"/>
                  <a:pt x="1595726" y="2496201"/>
                  <a:pt x="1601727" y="2493534"/>
                </a:cubicBezTo>
                <a:cubicBezTo>
                  <a:pt x="1613252" y="2477818"/>
                  <a:pt x="1579534" y="2498677"/>
                  <a:pt x="1584392" y="2511536"/>
                </a:cubicBezTo>
                <a:close/>
                <a:moveTo>
                  <a:pt x="1582582" y="2492867"/>
                </a:moveTo>
                <a:cubicBezTo>
                  <a:pt x="1588392" y="2486581"/>
                  <a:pt x="1587725" y="2480961"/>
                  <a:pt x="1578677" y="2488295"/>
                </a:cubicBezTo>
                <a:cubicBezTo>
                  <a:pt x="1570390" y="2495248"/>
                  <a:pt x="1566104" y="2491819"/>
                  <a:pt x="1571247" y="2484580"/>
                </a:cubicBezTo>
                <a:cubicBezTo>
                  <a:pt x="1574771" y="2476389"/>
                  <a:pt x="1560008" y="2494867"/>
                  <a:pt x="1557055" y="2493153"/>
                </a:cubicBezTo>
                <a:cubicBezTo>
                  <a:pt x="1554293" y="2492581"/>
                  <a:pt x="1557341" y="2489533"/>
                  <a:pt x="1559341" y="2487533"/>
                </a:cubicBezTo>
                <a:cubicBezTo>
                  <a:pt x="1571438" y="2475722"/>
                  <a:pt x="1562960" y="2478389"/>
                  <a:pt x="1556388" y="2483247"/>
                </a:cubicBezTo>
                <a:cubicBezTo>
                  <a:pt x="1554864" y="2484009"/>
                  <a:pt x="1553531" y="2484104"/>
                  <a:pt x="1553054" y="2482580"/>
                </a:cubicBezTo>
                <a:cubicBezTo>
                  <a:pt x="1552102" y="2479627"/>
                  <a:pt x="1557722" y="2477056"/>
                  <a:pt x="1560579" y="2474674"/>
                </a:cubicBezTo>
                <a:cubicBezTo>
                  <a:pt x="1564675" y="2471245"/>
                  <a:pt x="1563913" y="2466292"/>
                  <a:pt x="1558865" y="2467721"/>
                </a:cubicBezTo>
                <a:cubicBezTo>
                  <a:pt x="1514859" y="2490867"/>
                  <a:pt x="1553626" y="2525919"/>
                  <a:pt x="1582582" y="2492867"/>
                </a:cubicBezTo>
                <a:close/>
                <a:moveTo>
                  <a:pt x="1549816" y="2549350"/>
                </a:moveTo>
                <a:cubicBezTo>
                  <a:pt x="1558484" y="2554684"/>
                  <a:pt x="1591345" y="2530395"/>
                  <a:pt x="1570676" y="2537920"/>
                </a:cubicBezTo>
                <a:cubicBezTo>
                  <a:pt x="1563818" y="2541444"/>
                  <a:pt x="1559912" y="2540016"/>
                  <a:pt x="1565532" y="2534301"/>
                </a:cubicBezTo>
                <a:cubicBezTo>
                  <a:pt x="1567533" y="2532491"/>
                  <a:pt x="1571247" y="2529157"/>
                  <a:pt x="1565818" y="2531824"/>
                </a:cubicBezTo>
                <a:cubicBezTo>
                  <a:pt x="1561913" y="2533348"/>
                  <a:pt x="1557531" y="2537730"/>
                  <a:pt x="1553340" y="2537253"/>
                </a:cubicBezTo>
                <a:cubicBezTo>
                  <a:pt x="1551435" y="2536015"/>
                  <a:pt x="1556388" y="2533348"/>
                  <a:pt x="1558484" y="2532205"/>
                </a:cubicBezTo>
                <a:cubicBezTo>
                  <a:pt x="1568390" y="2526395"/>
                  <a:pt x="1566294" y="2525347"/>
                  <a:pt x="1561722" y="2526681"/>
                </a:cubicBezTo>
                <a:cubicBezTo>
                  <a:pt x="1560198" y="2526871"/>
                  <a:pt x="1554959" y="2530300"/>
                  <a:pt x="1555150" y="2526967"/>
                </a:cubicBezTo>
                <a:cubicBezTo>
                  <a:pt x="1555817" y="2524014"/>
                  <a:pt x="1560865" y="2522966"/>
                  <a:pt x="1563913" y="2521442"/>
                </a:cubicBezTo>
                <a:cubicBezTo>
                  <a:pt x="1568104" y="2519251"/>
                  <a:pt x="1570009" y="2514775"/>
                  <a:pt x="1565818" y="2514775"/>
                </a:cubicBezTo>
                <a:cubicBezTo>
                  <a:pt x="1562008" y="2514870"/>
                  <a:pt x="1556388" y="2518203"/>
                  <a:pt x="1552769" y="2520490"/>
                </a:cubicBezTo>
                <a:cubicBezTo>
                  <a:pt x="1540862" y="2526585"/>
                  <a:pt x="1530766" y="2546017"/>
                  <a:pt x="1549816" y="2549350"/>
                </a:cubicBezTo>
                <a:close/>
                <a:moveTo>
                  <a:pt x="1171769" y="1442641"/>
                </a:moveTo>
                <a:cubicBezTo>
                  <a:pt x="1146146" y="1416923"/>
                  <a:pt x="1120619" y="1447212"/>
                  <a:pt x="1159196" y="1459214"/>
                </a:cubicBezTo>
                <a:cubicBezTo>
                  <a:pt x="1165958" y="1459119"/>
                  <a:pt x="1144146" y="1447975"/>
                  <a:pt x="1157767" y="1450070"/>
                </a:cubicBezTo>
                <a:cubicBezTo>
                  <a:pt x="1159862" y="1450737"/>
                  <a:pt x="1163577" y="1451880"/>
                  <a:pt x="1159577" y="1449213"/>
                </a:cubicBezTo>
                <a:cubicBezTo>
                  <a:pt x="1157005" y="1447022"/>
                  <a:pt x="1152147" y="1446260"/>
                  <a:pt x="1150433" y="1443403"/>
                </a:cubicBezTo>
                <a:cubicBezTo>
                  <a:pt x="1150337" y="1441593"/>
                  <a:pt x="1154528" y="1443498"/>
                  <a:pt x="1156243" y="1444260"/>
                </a:cubicBezTo>
                <a:cubicBezTo>
                  <a:pt x="1167863" y="1450356"/>
                  <a:pt x="1162244" y="1444545"/>
                  <a:pt x="1158338" y="1441688"/>
                </a:cubicBezTo>
                <a:cubicBezTo>
                  <a:pt x="1157481" y="1440831"/>
                  <a:pt x="1157005" y="1440164"/>
                  <a:pt x="1158148" y="1439688"/>
                </a:cubicBezTo>
                <a:cubicBezTo>
                  <a:pt x="1160529" y="1438735"/>
                  <a:pt x="1163577" y="1442164"/>
                  <a:pt x="1166054" y="1443593"/>
                </a:cubicBezTo>
                <a:cubicBezTo>
                  <a:pt x="1168244" y="1445117"/>
                  <a:pt x="1173483" y="1446546"/>
                  <a:pt x="1171769" y="1442641"/>
                </a:cubicBezTo>
                <a:close/>
                <a:moveTo>
                  <a:pt x="1188723" y="1475883"/>
                </a:moveTo>
                <a:cubicBezTo>
                  <a:pt x="1157005" y="1443688"/>
                  <a:pt x="1141860" y="1490456"/>
                  <a:pt x="1178531" y="1500743"/>
                </a:cubicBezTo>
                <a:cubicBezTo>
                  <a:pt x="1185580" y="1499981"/>
                  <a:pt x="1162529" y="1486932"/>
                  <a:pt x="1176245" y="1488265"/>
                </a:cubicBezTo>
                <a:cubicBezTo>
                  <a:pt x="1178627" y="1489027"/>
                  <a:pt x="1181960" y="1489980"/>
                  <a:pt x="1177865" y="1486837"/>
                </a:cubicBezTo>
                <a:cubicBezTo>
                  <a:pt x="1176341" y="1485122"/>
                  <a:pt x="1163768" y="1480359"/>
                  <a:pt x="1169673" y="1478740"/>
                </a:cubicBezTo>
                <a:cubicBezTo>
                  <a:pt x="1173293" y="1479502"/>
                  <a:pt x="1177865" y="1483598"/>
                  <a:pt x="1180913" y="1483217"/>
                </a:cubicBezTo>
                <a:cubicBezTo>
                  <a:pt x="1182437" y="1480836"/>
                  <a:pt x="1171959" y="1475978"/>
                  <a:pt x="1174912" y="1473883"/>
                </a:cubicBezTo>
                <a:cubicBezTo>
                  <a:pt x="1177007" y="1472263"/>
                  <a:pt x="1180722" y="1476454"/>
                  <a:pt x="1183294" y="1478169"/>
                </a:cubicBezTo>
                <a:cubicBezTo>
                  <a:pt x="1186913" y="1480836"/>
                  <a:pt x="1191009" y="1479883"/>
                  <a:pt x="1188723" y="1475883"/>
                </a:cubicBezTo>
                <a:close/>
                <a:moveTo>
                  <a:pt x="1199867" y="1509411"/>
                </a:moveTo>
                <a:cubicBezTo>
                  <a:pt x="1188818" y="1505601"/>
                  <a:pt x="1184151" y="1518174"/>
                  <a:pt x="1187485" y="1526841"/>
                </a:cubicBezTo>
                <a:cubicBezTo>
                  <a:pt x="1187580" y="1531223"/>
                  <a:pt x="1203868" y="1546654"/>
                  <a:pt x="1197486" y="1533985"/>
                </a:cubicBezTo>
                <a:cubicBezTo>
                  <a:pt x="1195867" y="1531509"/>
                  <a:pt x="1195200" y="1529413"/>
                  <a:pt x="1195772" y="1528461"/>
                </a:cubicBezTo>
                <a:cubicBezTo>
                  <a:pt x="1196629" y="1525317"/>
                  <a:pt x="1205487" y="1534462"/>
                  <a:pt x="1201677" y="1528651"/>
                </a:cubicBezTo>
                <a:cubicBezTo>
                  <a:pt x="1200153" y="1525794"/>
                  <a:pt x="1196057" y="1523603"/>
                  <a:pt x="1195962" y="1520365"/>
                </a:cubicBezTo>
                <a:cubicBezTo>
                  <a:pt x="1198058" y="1517126"/>
                  <a:pt x="1208726" y="1534462"/>
                  <a:pt x="1205201" y="1523984"/>
                </a:cubicBezTo>
                <a:cubicBezTo>
                  <a:pt x="1199677" y="1515126"/>
                  <a:pt x="1207297" y="1518650"/>
                  <a:pt x="1209488" y="1524555"/>
                </a:cubicBezTo>
                <a:cubicBezTo>
                  <a:pt x="1222442" y="1535033"/>
                  <a:pt x="1209678" y="1509982"/>
                  <a:pt x="1199867" y="1509411"/>
                </a:cubicBezTo>
                <a:close/>
                <a:moveTo>
                  <a:pt x="1221965" y="1566561"/>
                </a:moveTo>
                <a:cubicBezTo>
                  <a:pt x="1227109" y="1571037"/>
                  <a:pt x="1217203" y="1557321"/>
                  <a:pt x="1218441" y="1555893"/>
                </a:cubicBezTo>
                <a:cubicBezTo>
                  <a:pt x="1219394" y="1554083"/>
                  <a:pt x="1221680" y="1557607"/>
                  <a:pt x="1222632" y="1559226"/>
                </a:cubicBezTo>
                <a:cubicBezTo>
                  <a:pt x="1227109" y="1566846"/>
                  <a:pt x="1227871" y="1565037"/>
                  <a:pt x="1227014" y="1561322"/>
                </a:cubicBezTo>
                <a:cubicBezTo>
                  <a:pt x="1223204" y="1551321"/>
                  <a:pt x="1229966" y="1556369"/>
                  <a:pt x="1231205" y="1562655"/>
                </a:cubicBezTo>
                <a:cubicBezTo>
                  <a:pt x="1243778" y="1576753"/>
                  <a:pt x="1232062" y="1540176"/>
                  <a:pt x="1216441" y="1544463"/>
                </a:cubicBezTo>
                <a:cubicBezTo>
                  <a:pt x="1204344" y="1548558"/>
                  <a:pt x="1207964" y="1568275"/>
                  <a:pt x="1216917" y="1574752"/>
                </a:cubicBezTo>
                <a:cubicBezTo>
                  <a:pt x="1222823" y="1578372"/>
                  <a:pt x="1209869" y="1555607"/>
                  <a:pt x="1221965" y="1566561"/>
                </a:cubicBezTo>
                <a:close/>
                <a:moveTo>
                  <a:pt x="1223204" y="1736201"/>
                </a:moveTo>
                <a:cubicBezTo>
                  <a:pt x="1223394" y="1741249"/>
                  <a:pt x="1225680" y="1731343"/>
                  <a:pt x="1226252" y="1730200"/>
                </a:cubicBezTo>
                <a:cubicBezTo>
                  <a:pt x="1228157" y="1726390"/>
                  <a:pt x="1228728" y="1731724"/>
                  <a:pt x="1227680" y="1733725"/>
                </a:cubicBezTo>
                <a:cubicBezTo>
                  <a:pt x="1225871" y="1740583"/>
                  <a:pt x="1227299" y="1740487"/>
                  <a:pt x="1228823" y="1738201"/>
                </a:cubicBezTo>
                <a:cubicBezTo>
                  <a:pt x="1229681" y="1736963"/>
                  <a:pt x="1230633" y="1733725"/>
                  <a:pt x="1231776" y="1735820"/>
                </a:cubicBezTo>
                <a:cubicBezTo>
                  <a:pt x="1233014" y="1737916"/>
                  <a:pt x="1231014" y="1740297"/>
                  <a:pt x="1230347" y="1742202"/>
                </a:cubicBezTo>
                <a:cubicBezTo>
                  <a:pt x="1229585" y="1758966"/>
                  <a:pt x="1242920" y="1732105"/>
                  <a:pt x="1233014" y="1722866"/>
                </a:cubicBezTo>
                <a:cubicBezTo>
                  <a:pt x="1224251" y="1713912"/>
                  <a:pt x="1214441" y="1726295"/>
                  <a:pt x="1216060" y="1735820"/>
                </a:cubicBezTo>
                <a:cubicBezTo>
                  <a:pt x="1217393" y="1742011"/>
                  <a:pt x="1222632" y="1721533"/>
                  <a:pt x="1223204" y="1736201"/>
                </a:cubicBezTo>
                <a:close/>
                <a:moveTo>
                  <a:pt x="1183103" y="1968706"/>
                </a:moveTo>
                <a:cubicBezTo>
                  <a:pt x="1183675" y="1976326"/>
                  <a:pt x="1186532" y="1957371"/>
                  <a:pt x="1188723" y="1957276"/>
                </a:cubicBezTo>
                <a:cubicBezTo>
                  <a:pt x="1190819" y="1956609"/>
                  <a:pt x="1189771" y="1961277"/>
                  <a:pt x="1189199" y="1963277"/>
                </a:cubicBezTo>
                <a:cubicBezTo>
                  <a:pt x="1186818" y="1972897"/>
                  <a:pt x="1188818" y="1972040"/>
                  <a:pt x="1190914" y="1968325"/>
                </a:cubicBezTo>
                <a:cubicBezTo>
                  <a:pt x="1195676" y="1957467"/>
                  <a:pt x="1196915" y="1966611"/>
                  <a:pt x="1193105" y="1972612"/>
                </a:cubicBezTo>
                <a:cubicBezTo>
                  <a:pt x="1191771" y="1976612"/>
                  <a:pt x="1193676" y="1980327"/>
                  <a:pt x="1196438" y="1977565"/>
                </a:cubicBezTo>
                <a:cubicBezTo>
                  <a:pt x="1198915" y="1974993"/>
                  <a:pt x="1200439" y="1969278"/>
                  <a:pt x="1201201" y="1965563"/>
                </a:cubicBezTo>
                <a:cubicBezTo>
                  <a:pt x="1205582" y="1930320"/>
                  <a:pt x="1169197" y="1947370"/>
                  <a:pt x="1172816" y="1971945"/>
                </a:cubicBezTo>
                <a:cubicBezTo>
                  <a:pt x="1174721" y="1979565"/>
                  <a:pt x="1182151" y="1950133"/>
                  <a:pt x="1183103" y="1968706"/>
                </a:cubicBezTo>
                <a:close/>
                <a:moveTo>
                  <a:pt x="1195391" y="1934130"/>
                </a:moveTo>
                <a:cubicBezTo>
                  <a:pt x="1196724" y="1937750"/>
                  <a:pt x="1199391" y="1931749"/>
                  <a:pt x="1200058" y="1928892"/>
                </a:cubicBezTo>
                <a:cubicBezTo>
                  <a:pt x="1202153" y="1919557"/>
                  <a:pt x="1207011" y="1919653"/>
                  <a:pt x="1207297" y="1927558"/>
                </a:cubicBezTo>
                <a:cubicBezTo>
                  <a:pt x="1209107" y="1935369"/>
                  <a:pt x="1209869" y="1914128"/>
                  <a:pt x="1212536" y="1913557"/>
                </a:cubicBezTo>
                <a:cubicBezTo>
                  <a:pt x="1215012" y="1912128"/>
                  <a:pt x="1214250" y="1917652"/>
                  <a:pt x="1213964" y="1919843"/>
                </a:cubicBezTo>
                <a:cubicBezTo>
                  <a:pt x="1212440" y="1930892"/>
                  <a:pt x="1214726" y="1929368"/>
                  <a:pt x="1216822" y="1924701"/>
                </a:cubicBezTo>
                <a:cubicBezTo>
                  <a:pt x="1217965" y="1922129"/>
                  <a:pt x="1218822" y="1916890"/>
                  <a:pt x="1221204" y="1918509"/>
                </a:cubicBezTo>
                <a:cubicBezTo>
                  <a:pt x="1223585" y="1920033"/>
                  <a:pt x="1220822" y="1925272"/>
                  <a:pt x="1220156" y="1928606"/>
                </a:cubicBezTo>
                <a:cubicBezTo>
                  <a:pt x="1219013" y="1933559"/>
                  <a:pt x="1222156" y="1936797"/>
                  <a:pt x="1225013" y="1932702"/>
                </a:cubicBezTo>
                <a:cubicBezTo>
                  <a:pt x="1244540" y="1884982"/>
                  <a:pt x="1189485" y="1892887"/>
                  <a:pt x="1195391" y="1934130"/>
                </a:cubicBezTo>
                <a:close/>
                <a:moveTo>
                  <a:pt x="1208154" y="1875266"/>
                </a:moveTo>
                <a:cubicBezTo>
                  <a:pt x="1209678" y="1877933"/>
                  <a:pt x="1211393" y="1872694"/>
                  <a:pt x="1211678" y="1870313"/>
                </a:cubicBezTo>
                <a:cubicBezTo>
                  <a:pt x="1212440" y="1863741"/>
                  <a:pt x="1216155" y="1860502"/>
                  <a:pt x="1217774" y="1867837"/>
                </a:cubicBezTo>
                <a:cubicBezTo>
                  <a:pt x="1219584" y="1873170"/>
                  <a:pt x="1219584" y="1859740"/>
                  <a:pt x="1219870" y="1858312"/>
                </a:cubicBezTo>
                <a:cubicBezTo>
                  <a:pt x="1220918" y="1852882"/>
                  <a:pt x="1223585" y="1856025"/>
                  <a:pt x="1222823" y="1860407"/>
                </a:cubicBezTo>
                <a:cubicBezTo>
                  <a:pt x="1222537" y="1869456"/>
                  <a:pt x="1224442" y="1867837"/>
                  <a:pt x="1225775" y="1863741"/>
                </a:cubicBezTo>
                <a:cubicBezTo>
                  <a:pt x="1226537" y="1861455"/>
                  <a:pt x="1226728" y="1857168"/>
                  <a:pt x="1229014" y="1857930"/>
                </a:cubicBezTo>
                <a:cubicBezTo>
                  <a:pt x="1231300" y="1858692"/>
                  <a:pt x="1229395" y="1863360"/>
                  <a:pt x="1229014" y="1866217"/>
                </a:cubicBezTo>
                <a:cubicBezTo>
                  <a:pt x="1228538" y="1870408"/>
                  <a:pt x="1231586" y="1872313"/>
                  <a:pt x="1233586" y="1868503"/>
                </a:cubicBezTo>
                <a:cubicBezTo>
                  <a:pt x="1245873" y="1826117"/>
                  <a:pt x="1198534" y="1845072"/>
                  <a:pt x="1208154" y="1875266"/>
                </a:cubicBezTo>
                <a:close/>
                <a:moveTo>
                  <a:pt x="1222918" y="1811639"/>
                </a:moveTo>
                <a:cubicBezTo>
                  <a:pt x="1225299" y="1818687"/>
                  <a:pt x="1229871" y="1790493"/>
                  <a:pt x="1232443" y="1807924"/>
                </a:cubicBezTo>
                <a:cubicBezTo>
                  <a:pt x="1233681" y="1815068"/>
                  <a:pt x="1234729" y="1796970"/>
                  <a:pt x="1236824" y="1796685"/>
                </a:cubicBezTo>
                <a:cubicBezTo>
                  <a:pt x="1238825" y="1795828"/>
                  <a:pt x="1238253" y="1800400"/>
                  <a:pt x="1237872" y="1802304"/>
                </a:cubicBezTo>
                <a:cubicBezTo>
                  <a:pt x="1236443" y="1811639"/>
                  <a:pt x="1238253" y="1810687"/>
                  <a:pt x="1239968" y="1806972"/>
                </a:cubicBezTo>
                <a:cubicBezTo>
                  <a:pt x="1240920" y="1804876"/>
                  <a:pt x="1241682" y="1800590"/>
                  <a:pt x="1243587" y="1802209"/>
                </a:cubicBezTo>
                <a:cubicBezTo>
                  <a:pt x="1245492" y="1803924"/>
                  <a:pt x="1243206" y="1808020"/>
                  <a:pt x="1242539" y="1810782"/>
                </a:cubicBezTo>
                <a:cubicBezTo>
                  <a:pt x="1241587" y="1814878"/>
                  <a:pt x="1243873" y="1818307"/>
                  <a:pt x="1246254" y="1815163"/>
                </a:cubicBezTo>
                <a:cubicBezTo>
                  <a:pt x="1263018" y="1778206"/>
                  <a:pt x="1219394" y="1774301"/>
                  <a:pt x="1222918" y="1811639"/>
                </a:cubicBezTo>
                <a:close/>
                <a:moveTo>
                  <a:pt x="1252350" y="1754108"/>
                </a:moveTo>
                <a:cubicBezTo>
                  <a:pt x="1253303" y="1747536"/>
                  <a:pt x="1256351" y="1752108"/>
                  <a:pt x="1255874" y="1756870"/>
                </a:cubicBezTo>
                <a:cubicBezTo>
                  <a:pt x="1256255" y="1767633"/>
                  <a:pt x="1258160" y="1765919"/>
                  <a:pt x="1259399" y="1761061"/>
                </a:cubicBezTo>
                <a:cubicBezTo>
                  <a:pt x="1260065" y="1758394"/>
                  <a:pt x="1260065" y="1753346"/>
                  <a:pt x="1262542" y="1754394"/>
                </a:cubicBezTo>
                <a:cubicBezTo>
                  <a:pt x="1265114" y="1755441"/>
                  <a:pt x="1263304" y="1760966"/>
                  <a:pt x="1263209" y="1764300"/>
                </a:cubicBezTo>
                <a:cubicBezTo>
                  <a:pt x="1262923" y="1769158"/>
                  <a:pt x="1266257" y="1771920"/>
                  <a:pt x="1268447" y="1767538"/>
                </a:cubicBezTo>
                <a:cubicBezTo>
                  <a:pt x="1278925" y="1733534"/>
                  <a:pt x="1243968" y="1724200"/>
                  <a:pt x="1238634" y="1760299"/>
                </a:cubicBezTo>
                <a:cubicBezTo>
                  <a:pt x="1238539" y="1764204"/>
                  <a:pt x="1238634" y="1770205"/>
                  <a:pt x="1240254" y="1772967"/>
                </a:cubicBezTo>
                <a:cubicBezTo>
                  <a:pt x="1244444" y="1779540"/>
                  <a:pt x="1244349" y="1747250"/>
                  <a:pt x="1250731" y="1765157"/>
                </a:cubicBezTo>
                <a:cubicBezTo>
                  <a:pt x="1253017" y="1771825"/>
                  <a:pt x="1252255" y="1755822"/>
                  <a:pt x="1252350" y="1754108"/>
                </a:cubicBezTo>
                <a:close/>
                <a:moveTo>
                  <a:pt x="1248445" y="1644094"/>
                </a:moveTo>
                <a:cubicBezTo>
                  <a:pt x="1249302" y="1638855"/>
                  <a:pt x="1251874" y="1645142"/>
                  <a:pt x="1251302" y="1647904"/>
                </a:cubicBezTo>
                <a:cubicBezTo>
                  <a:pt x="1251302" y="1656858"/>
                  <a:pt x="1252922" y="1656286"/>
                  <a:pt x="1254065" y="1652953"/>
                </a:cubicBezTo>
                <a:cubicBezTo>
                  <a:pt x="1254636" y="1651143"/>
                  <a:pt x="1254827" y="1646952"/>
                  <a:pt x="1256827" y="1649047"/>
                </a:cubicBezTo>
                <a:cubicBezTo>
                  <a:pt x="1258922" y="1651238"/>
                  <a:pt x="1257303" y="1654762"/>
                  <a:pt x="1257113" y="1657429"/>
                </a:cubicBezTo>
                <a:cubicBezTo>
                  <a:pt x="1256732" y="1661144"/>
                  <a:pt x="1259208" y="1665240"/>
                  <a:pt x="1261208" y="1662668"/>
                </a:cubicBezTo>
                <a:cubicBezTo>
                  <a:pt x="1271495" y="1644761"/>
                  <a:pt x="1243778" y="1612852"/>
                  <a:pt x="1236920" y="1643142"/>
                </a:cubicBezTo>
                <a:cubicBezTo>
                  <a:pt x="1236253" y="1646666"/>
                  <a:pt x="1238825" y="1662478"/>
                  <a:pt x="1241301" y="1651143"/>
                </a:cubicBezTo>
                <a:cubicBezTo>
                  <a:pt x="1241587" y="1648190"/>
                  <a:pt x="1242444" y="1646380"/>
                  <a:pt x="1243587" y="1646380"/>
                </a:cubicBezTo>
                <a:cubicBezTo>
                  <a:pt x="1244635" y="1646380"/>
                  <a:pt x="1246064" y="1648095"/>
                  <a:pt x="1246826" y="1652286"/>
                </a:cubicBezTo>
                <a:cubicBezTo>
                  <a:pt x="1248635" y="1658477"/>
                  <a:pt x="1248350" y="1645618"/>
                  <a:pt x="1248445" y="1644094"/>
                </a:cubicBezTo>
                <a:close/>
                <a:moveTo>
                  <a:pt x="1262733" y="1706292"/>
                </a:moveTo>
                <a:cubicBezTo>
                  <a:pt x="1260732" y="1695625"/>
                  <a:pt x="1248445" y="1690100"/>
                  <a:pt x="1241682" y="1699339"/>
                </a:cubicBezTo>
                <a:cubicBezTo>
                  <a:pt x="1238158" y="1701530"/>
                  <a:pt x="1236062" y="1725533"/>
                  <a:pt x="1242063" y="1713055"/>
                </a:cubicBezTo>
                <a:cubicBezTo>
                  <a:pt x="1248731" y="1698768"/>
                  <a:pt x="1246159" y="1724009"/>
                  <a:pt x="1248635" y="1715437"/>
                </a:cubicBezTo>
                <a:cubicBezTo>
                  <a:pt x="1249969" y="1712579"/>
                  <a:pt x="1249397" y="1707531"/>
                  <a:pt x="1251874" y="1705816"/>
                </a:cubicBezTo>
                <a:cubicBezTo>
                  <a:pt x="1253684" y="1705816"/>
                  <a:pt x="1253112" y="1709912"/>
                  <a:pt x="1252636" y="1711817"/>
                </a:cubicBezTo>
                <a:cubicBezTo>
                  <a:pt x="1250731" y="1720675"/>
                  <a:pt x="1252541" y="1720485"/>
                  <a:pt x="1254255" y="1717437"/>
                </a:cubicBezTo>
                <a:cubicBezTo>
                  <a:pt x="1255208" y="1715722"/>
                  <a:pt x="1256255" y="1711626"/>
                  <a:pt x="1257779" y="1714103"/>
                </a:cubicBezTo>
                <a:cubicBezTo>
                  <a:pt x="1259399" y="1716675"/>
                  <a:pt x="1257017" y="1719913"/>
                  <a:pt x="1256255" y="1722485"/>
                </a:cubicBezTo>
                <a:cubicBezTo>
                  <a:pt x="1255398" y="1724866"/>
                  <a:pt x="1256160" y="1730676"/>
                  <a:pt x="1259399" y="1728581"/>
                </a:cubicBezTo>
                <a:cubicBezTo>
                  <a:pt x="1263590" y="1723437"/>
                  <a:pt x="1264828" y="1712579"/>
                  <a:pt x="1262733" y="1706292"/>
                </a:cubicBezTo>
                <a:close/>
                <a:moveTo>
                  <a:pt x="1220918" y="1684480"/>
                </a:moveTo>
                <a:cubicBezTo>
                  <a:pt x="1221584" y="1687147"/>
                  <a:pt x="1222823" y="1691148"/>
                  <a:pt x="1224442" y="1692672"/>
                </a:cubicBezTo>
                <a:cubicBezTo>
                  <a:pt x="1229014" y="1696291"/>
                  <a:pt x="1222823" y="1674288"/>
                  <a:pt x="1231109" y="1685147"/>
                </a:cubicBezTo>
                <a:cubicBezTo>
                  <a:pt x="1234729" y="1689433"/>
                  <a:pt x="1229014" y="1676003"/>
                  <a:pt x="1230633" y="1674860"/>
                </a:cubicBezTo>
                <a:cubicBezTo>
                  <a:pt x="1231776" y="1673431"/>
                  <a:pt x="1232824" y="1675812"/>
                  <a:pt x="1233395" y="1677527"/>
                </a:cubicBezTo>
                <a:cubicBezTo>
                  <a:pt x="1235205" y="1684099"/>
                  <a:pt x="1237015" y="1685147"/>
                  <a:pt x="1237110" y="1680289"/>
                </a:cubicBezTo>
                <a:cubicBezTo>
                  <a:pt x="1237110" y="1678289"/>
                  <a:pt x="1236158" y="1674765"/>
                  <a:pt x="1238253" y="1674955"/>
                </a:cubicBezTo>
                <a:cubicBezTo>
                  <a:pt x="1240444" y="1675146"/>
                  <a:pt x="1240158" y="1679337"/>
                  <a:pt x="1240539" y="1681623"/>
                </a:cubicBezTo>
                <a:cubicBezTo>
                  <a:pt x="1241111" y="1684957"/>
                  <a:pt x="1244159" y="1686290"/>
                  <a:pt x="1245111" y="1682861"/>
                </a:cubicBezTo>
                <a:cubicBezTo>
                  <a:pt x="1247302" y="1656191"/>
                  <a:pt x="1218060" y="1659239"/>
                  <a:pt x="1220918" y="1684480"/>
                </a:cubicBezTo>
                <a:close/>
                <a:moveTo>
                  <a:pt x="1233491" y="1599517"/>
                </a:moveTo>
                <a:cubicBezTo>
                  <a:pt x="1233967" y="1596755"/>
                  <a:pt x="1231776" y="1591992"/>
                  <a:pt x="1233872" y="1589992"/>
                </a:cubicBezTo>
                <a:cubicBezTo>
                  <a:pt x="1235681" y="1589707"/>
                  <a:pt x="1236158" y="1593802"/>
                  <a:pt x="1236348" y="1595612"/>
                </a:cubicBezTo>
                <a:cubicBezTo>
                  <a:pt x="1237110" y="1604089"/>
                  <a:pt x="1238634" y="1603804"/>
                  <a:pt x="1239587" y="1600660"/>
                </a:cubicBezTo>
                <a:cubicBezTo>
                  <a:pt x="1240063" y="1598946"/>
                  <a:pt x="1239872" y="1594945"/>
                  <a:pt x="1242158" y="1597136"/>
                </a:cubicBezTo>
                <a:cubicBezTo>
                  <a:pt x="1244444" y="1599327"/>
                  <a:pt x="1243016" y="1602661"/>
                  <a:pt x="1243016" y="1605137"/>
                </a:cubicBezTo>
                <a:cubicBezTo>
                  <a:pt x="1248921" y="1625330"/>
                  <a:pt x="1254065" y="1590278"/>
                  <a:pt x="1237777" y="1581420"/>
                </a:cubicBezTo>
                <a:cubicBezTo>
                  <a:pt x="1223870" y="1572847"/>
                  <a:pt x="1217489" y="1590183"/>
                  <a:pt x="1223585" y="1600851"/>
                </a:cubicBezTo>
                <a:cubicBezTo>
                  <a:pt x="1227871" y="1607899"/>
                  <a:pt x="1225109" y="1582563"/>
                  <a:pt x="1232252" y="1599612"/>
                </a:cubicBezTo>
                <a:cubicBezTo>
                  <a:pt x="1232919" y="1602470"/>
                  <a:pt x="1233395" y="1601803"/>
                  <a:pt x="1233491" y="1599517"/>
                </a:cubicBezTo>
                <a:close/>
                <a:moveTo>
                  <a:pt x="1228919" y="1491694"/>
                </a:moveTo>
                <a:cubicBezTo>
                  <a:pt x="1212536" y="1462357"/>
                  <a:pt x="1188818" y="1486075"/>
                  <a:pt x="1215965" y="1504172"/>
                </a:cubicBezTo>
                <a:cubicBezTo>
                  <a:pt x="1221489" y="1505982"/>
                  <a:pt x="1205201" y="1489122"/>
                  <a:pt x="1217774" y="1496362"/>
                </a:cubicBezTo>
                <a:cubicBezTo>
                  <a:pt x="1222156" y="1498838"/>
                  <a:pt x="1214060" y="1490837"/>
                  <a:pt x="1213107" y="1489789"/>
                </a:cubicBezTo>
                <a:cubicBezTo>
                  <a:pt x="1210154" y="1486075"/>
                  <a:pt x="1214536" y="1487408"/>
                  <a:pt x="1216441" y="1489980"/>
                </a:cubicBezTo>
                <a:cubicBezTo>
                  <a:pt x="1222061" y="1495695"/>
                  <a:pt x="1222251" y="1494075"/>
                  <a:pt x="1220441" y="1491028"/>
                </a:cubicBezTo>
                <a:cubicBezTo>
                  <a:pt x="1219489" y="1489313"/>
                  <a:pt x="1216917" y="1486551"/>
                  <a:pt x="1218822" y="1486265"/>
                </a:cubicBezTo>
                <a:cubicBezTo>
                  <a:pt x="1220822" y="1485979"/>
                  <a:pt x="1222537" y="1489599"/>
                  <a:pt x="1224156" y="1491504"/>
                </a:cubicBezTo>
                <a:cubicBezTo>
                  <a:pt x="1226442" y="1494171"/>
                  <a:pt x="1229776" y="1494742"/>
                  <a:pt x="1228919" y="1491694"/>
                </a:cubicBezTo>
                <a:close/>
                <a:moveTo>
                  <a:pt x="1248921" y="1534366"/>
                </a:moveTo>
                <a:cubicBezTo>
                  <a:pt x="1241968" y="1508934"/>
                  <a:pt x="1211202" y="1513316"/>
                  <a:pt x="1229490" y="1538653"/>
                </a:cubicBezTo>
                <a:cubicBezTo>
                  <a:pt x="1233681" y="1541986"/>
                  <a:pt x="1228633" y="1530937"/>
                  <a:pt x="1230919" y="1530937"/>
                </a:cubicBezTo>
                <a:cubicBezTo>
                  <a:pt x="1231776" y="1530556"/>
                  <a:pt x="1233300" y="1531604"/>
                  <a:pt x="1235300" y="1534747"/>
                </a:cubicBezTo>
                <a:cubicBezTo>
                  <a:pt x="1239396" y="1539510"/>
                  <a:pt x="1232348" y="1526841"/>
                  <a:pt x="1233586" y="1525889"/>
                </a:cubicBezTo>
                <a:cubicBezTo>
                  <a:pt x="1234729" y="1525032"/>
                  <a:pt x="1236443" y="1528366"/>
                  <a:pt x="1237015" y="1529890"/>
                </a:cubicBezTo>
                <a:cubicBezTo>
                  <a:pt x="1240063" y="1537033"/>
                  <a:pt x="1241111" y="1536176"/>
                  <a:pt x="1240825" y="1533128"/>
                </a:cubicBezTo>
                <a:cubicBezTo>
                  <a:pt x="1240634" y="1531509"/>
                  <a:pt x="1239301" y="1528080"/>
                  <a:pt x="1241587" y="1529223"/>
                </a:cubicBezTo>
                <a:cubicBezTo>
                  <a:pt x="1243873" y="1530366"/>
                  <a:pt x="1243873" y="1533700"/>
                  <a:pt x="1244635" y="1535795"/>
                </a:cubicBezTo>
                <a:cubicBezTo>
                  <a:pt x="1247302" y="1542653"/>
                  <a:pt x="1251017" y="1539986"/>
                  <a:pt x="1248921" y="1534366"/>
                </a:cubicBezTo>
                <a:close/>
                <a:moveTo>
                  <a:pt x="1272829" y="1573514"/>
                </a:moveTo>
                <a:cubicBezTo>
                  <a:pt x="1257970" y="1544749"/>
                  <a:pt x="1238634" y="1570466"/>
                  <a:pt x="1254731" y="1590278"/>
                </a:cubicBezTo>
                <a:cubicBezTo>
                  <a:pt x="1260065" y="1594850"/>
                  <a:pt x="1250731" y="1571609"/>
                  <a:pt x="1259780" y="1582277"/>
                </a:cubicBezTo>
                <a:cubicBezTo>
                  <a:pt x="1260923" y="1584087"/>
                  <a:pt x="1263018" y="1587420"/>
                  <a:pt x="1261685" y="1582849"/>
                </a:cubicBezTo>
                <a:cubicBezTo>
                  <a:pt x="1261208" y="1579515"/>
                  <a:pt x="1257970" y="1575609"/>
                  <a:pt x="1258732" y="1572371"/>
                </a:cubicBezTo>
                <a:cubicBezTo>
                  <a:pt x="1259970" y="1570942"/>
                  <a:pt x="1261685" y="1575133"/>
                  <a:pt x="1262447" y="1576848"/>
                </a:cubicBezTo>
                <a:cubicBezTo>
                  <a:pt x="1265780" y="1585611"/>
                  <a:pt x="1266828" y="1584087"/>
                  <a:pt x="1266447" y="1580182"/>
                </a:cubicBezTo>
                <a:cubicBezTo>
                  <a:pt x="1266257" y="1577991"/>
                  <a:pt x="1264733" y="1573895"/>
                  <a:pt x="1267114" y="1574752"/>
                </a:cubicBezTo>
                <a:cubicBezTo>
                  <a:pt x="1269590" y="1575609"/>
                  <a:pt x="1269590" y="1580086"/>
                  <a:pt x="1270448" y="1582753"/>
                </a:cubicBezTo>
                <a:cubicBezTo>
                  <a:pt x="1271591" y="1586563"/>
                  <a:pt x="1274924" y="1588945"/>
                  <a:pt x="1275591" y="1585516"/>
                </a:cubicBezTo>
                <a:cubicBezTo>
                  <a:pt x="1276163" y="1582277"/>
                  <a:pt x="1274258" y="1576943"/>
                  <a:pt x="1272829" y="1573514"/>
                </a:cubicBezTo>
                <a:close/>
                <a:moveTo>
                  <a:pt x="1283497" y="1613233"/>
                </a:moveTo>
                <a:cubicBezTo>
                  <a:pt x="1269114" y="1590183"/>
                  <a:pt x="1258160" y="1624282"/>
                  <a:pt x="1270448" y="1634855"/>
                </a:cubicBezTo>
                <a:cubicBezTo>
                  <a:pt x="1272448" y="1636474"/>
                  <a:pt x="1271972" y="1632093"/>
                  <a:pt x="1271305" y="1630188"/>
                </a:cubicBezTo>
                <a:cubicBezTo>
                  <a:pt x="1269590" y="1624949"/>
                  <a:pt x="1271210" y="1621520"/>
                  <a:pt x="1274829" y="1626759"/>
                </a:cubicBezTo>
                <a:cubicBezTo>
                  <a:pt x="1276163" y="1628664"/>
                  <a:pt x="1276163" y="1627616"/>
                  <a:pt x="1275496" y="1625520"/>
                </a:cubicBezTo>
                <a:cubicBezTo>
                  <a:pt x="1274924" y="1622568"/>
                  <a:pt x="1272258" y="1619615"/>
                  <a:pt x="1272734" y="1616662"/>
                </a:cubicBezTo>
                <a:cubicBezTo>
                  <a:pt x="1273591" y="1614948"/>
                  <a:pt x="1275115" y="1618282"/>
                  <a:pt x="1275782" y="1619710"/>
                </a:cubicBezTo>
                <a:cubicBezTo>
                  <a:pt x="1278830" y="1626759"/>
                  <a:pt x="1279496" y="1625044"/>
                  <a:pt x="1279020" y="1621520"/>
                </a:cubicBezTo>
                <a:cubicBezTo>
                  <a:pt x="1276639" y="1612757"/>
                  <a:pt x="1281592" y="1616186"/>
                  <a:pt x="1282163" y="1622568"/>
                </a:cubicBezTo>
                <a:cubicBezTo>
                  <a:pt x="1283211" y="1625806"/>
                  <a:pt x="1285973" y="1626854"/>
                  <a:pt x="1286259" y="1623425"/>
                </a:cubicBezTo>
                <a:cubicBezTo>
                  <a:pt x="1286640" y="1620282"/>
                  <a:pt x="1284830" y="1615900"/>
                  <a:pt x="1283497" y="1613233"/>
                </a:cubicBezTo>
                <a:close/>
                <a:moveTo>
                  <a:pt x="1289117" y="1675432"/>
                </a:moveTo>
                <a:cubicBezTo>
                  <a:pt x="1281401" y="1644570"/>
                  <a:pt x="1256446" y="1669812"/>
                  <a:pt x="1267304" y="1690195"/>
                </a:cubicBezTo>
                <a:cubicBezTo>
                  <a:pt x="1271210" y="1696005"/>
                  <a:pt x="1268162" y="1668954"/>
                  <a:pt x="1274829" y="1684385"/>
                </a:cubicBezTo>
                <a:cubicBezTo>
                  <a:pt x="1277782" y="1691148"/>
                  <a:pt x="1274067" y="1673431"/>
                  <a:pt x="1275782" y="1672765"/>
                </a:cubicBezTo>
                <a:cubicBezTo>
                  <a:pt x="1277306" y="1671431"/>
                  <a:pt x="1277972" y="1675908"/>
                  <a:pt x="1278258" y="1677717"/>
                </a:cubicBezTo>
                <a:cubicBezTo>
                  <a:pt x="1279306" y="1686766"/>
                  <a:pt x="1280735" y="1685433"/>
                  <a:pt x="1281306" y="1681432"/>
                </a:cubicBezTo>
                <a:cubicBezTo>
                  <a:pt x="1281783" y="1680099"/>
                  <a:pt x="1280830" y="1675146"/>
                  <a:pt x="1283306" y="1676003"/>
                </a:cubicBezTo>
                <a:cubicBezTo>
                  <a:pt x="1285497" y="1677146"/>
                  <a:pt x="1284449" y="1681623"/>
                  <a:pt x="1284545" y="1684385"/>
                </a:cubicBezTo>
                <a:cubicBezTo>
                  <a:pt x="1284735" y="1688290"/>
                  <a:pt x="1287402" y="1691053"/>
                  <a:pt x="1288926" y="1687719"/>
                </a:cubicBezTo>
                <a:cubicBezTo>
                  <a:pt x="1290260" y="1684671"/>
                  <a:pt x="1289783" y="1679051"/>
                  <a:pt x="1289117" y="1675432"/>
                </a:cubicBezTo>
                <a:close/>
                <a:moveTo>
                  <a:pt x="1285878" y="1728867"/>
                </a:moveTo>
                <a:cubicBezTo>
                  <a:pt x="1284164" y="1736582"/>
                  <a:pt x="1285497" y="1736487"/>
                  <a:pt x="1287116" y="1733820"/>
                </a:cubicBezTo>
                <a:cubicBezTo>
                  <a:pt x="1287974" y="1732391"/>
                  <a:pt x="1288831" y="1728771"/>
                  <a:pt x="1290164" y="1730962"/>
                </a:cubicBezTo>
                <a:cubicBezTo>
                  <a:pt x="1291403" y="1733248"/>
                  <a:pt x="1289402" y="1736011"/>
                  <a:pt x="1288640" y="1738201"/>
                </a:cubicBezTo>
                <a:cubicBezTo>
                  <a:pt x="1287497" y="1750488"/>
                  <a:pt x="1294355" y="1740297"/>
                  <a:pt x="1294546" y="1734391"/>
                </a:cubicBezTo>
                <a:cubicBezTo>
                  <a:pt x="1298832" y="1708959"/>
                  <a:pt x="1272543" y="1705245"/>
                  <a:pt x="1274353" y="1731534"/>
                </a:cubicBezTo>
                <a:cubicBezTo>
                  <a:pt x="1274829" y="1734867"/>
                  <a:pt x="1276734" y="1731534"/>
                  <a:pt x="1277401" y="1729629"/>
                </a:cubicBezTo>
                <a:cubicBezTo>
                  <a:pt x="1278830" y="1724485"/>
                  <a:pt x="1281783" y="1724200"/>
                  <a:pt x="1281592" y="1731724"/>
                </a:cubicBezTo>
                <a:cubicBezTo>
                  <a:pt x="1281783" y="1737439"/>
                  <a:pt x="1284068" y="1726104"/>
                  <a:pt x="1284449" y="1724866"/>
                </a:cubicBezTo>
                <a:cubicBezTo>
                  <a:pt x="1286069" y="1720580"/>
                  <a:pt x="1286831" y="1726581"/>
                  <a:pt x="1285878" y="1728867"/>
                </a:cubicBezTo>
                <a:close/>
                <a:moveTo>
                  <a:pt x="1265780" y="1799542"/>
                </a:moveTo>
                <a:cubicBezTo>
                  <a:pt x="1266923" y="1794018"/>
                  <a:pt x="1269971" y="1792303"/>
                  <a:pt x="1270448" y="1799352"/>
                </a:cubicBezTo>
                <a:cubicBezTo>
                  <a:pt x="1271400" y="1804305"/>
                  <a:pt x="1272448" y="1792970"/>
                  <a:pt x="1272829" y="1791637"/>
                </a:cubicBezTo>
                <a:cubicBezTo>
                  <a:pt x="1274258" y="1786969"/>
                  <a:pt x="1275686" y="1791351"/>
                  <a:pt x="1274734" y="1794494"/>
                </a:cubicBezTo>
                <a:cubicBezTo>
                  <a:pt x="1273686" y="1802400"/>
                  <a:pt x="1275210" y="1801542"/>
                  <a:pt x="1276544" y="1798399"/>
                </a:cubicBezTo>
                <a:cubicBezTo>
                  <a:pt x="1279306" y="1789160"/>
                  <a:pt x="1281116" y="1796590"/>
                  <a:pt x="1278639" y="1801638"/>
                </a:cubicBezTo>
                <a:cubicBezTo>
                  <a:pt x="1277972" y="1804971"/>
                  <a:pt x="1279687" y="1807829"/>
                  <a:pt x="1281592" y="1805353"/>
                </a:cubicBezTo>
                <a:cubicBezTo>
                  <a:pt x="1283306" y="1803066"/>
                  <a:pt x="1284068" y="1798209"/>
                  <a:pt x="1284354" y="1795161"/>
                </a:cubicBezTo>
                <a:cubicBezTo>
                  <a:pt x="1286164" y="1774872"/>
                  <a:pt x="1266257" y="1776301"/>
                  <a:pt x="1263018" y="1793161"/>
                </a:cubicBezTo>
                <a:cubicBezTo>
                  <a:pt x="1261685" y="1796970"/>
                  <a:pt x="1262447" y="1810115"/>
                  <a:pt x="1265780" y="1799542"/>
                </a:cubicBezTo>
                <a:close/>
                <a:moveTo>
                  <a:pt x="1260542" y="1826879"/>
                </a:moveTo>
                <a:cubicBezTo>
                  <a:pt x="1246254" y="1808305"/>
                  <a:pt x="1235300" y="1850691"/>
                  <a:pt x="1244540" y="1837357"/>
                </a:cubicBezTo>
                <a:cubicBezTo>
                  <a:pt x="1247016" y="1832594"/>
                  <a:pt x="1249874" y="1832784"/>
                  <a:pt x="1248445" y="1840119"/>
                </a:cubicBezTo>
                <a:cubicBezTo>
                  <a:pt x="1247873" y="1842786"/>
                  <a:pt x="1248540" y="1842309"/>
                  <a:pt x="1249588" y="1840404"/>
                </a:cubicBezTo>
                <a:cubicBezTo>
                  <a:pt x="1251112" y="1838214"/>
                  <a:pt x="1251398" y="1833737"/>
                  <a:pt x="1253874" y="1832689"/>
                </a:cubicBezTo>
                <a:cubicBezTo>
                  <a:pt x="1255398" y="1832975"/>
                  <a:pt x="1253969" y="1836499"/>
                  <a:pt x="1253398" y="1838023"/>
                </a:cubicBezTo>
                <a:cubicBezTo>
                  <a:pt x="1250445" y="1845262"/>
                  <a:pt x="1251779" y="1845358"/>
                  <a:pt x="1253874" y="1843071"/>
                </a:cubicBezTo>
                <a:cubicBezTo>
                  <a:pt x="1255017" y="1841833"/>
                  <a:pt x="1256446" y="1838500"/>
                  <a:pt x="1257303" y="1840881"/>
                </a:cubicBezTo>
                <a:cubicBezTo>
                  <a:pt x="1258256" y="1843357"/>
                  <a:pt x="1255779" y="1845643"/>
                  <a:pt x="1254636" y="1847643"/>
                </a:cubicBezTo>
                <a:cubicBezTo>
                  <a:pt x="1251207" y="1865550"/>
                  <a:pt x="1268638" y="1838976"/>
                  <a:pt x="1260542" y="1826879"/>
                </a:cubicBezTo>
                <a:close/>
                <a:moveTo>
                  <a:pt x="1242825" y="1888029"/>
                </a:moveTo>
                <a:cubicBezTo>
                  <a:pt x="1242444" y="1899174"/>
                  <a:pt x="1245873" y="1880314"/>
                  <a:pt x="1248350" y="1879457"/>
                </a:cubicBezTo>
                <a:cubicBezTo>
                  <a:pt x="1250350" y="1879076"/>
                  <a:pt x="1249112" y="1883458"/>
                  <a:pt x="1248540" y="1885362"/>
                </a:cubicBezTo>
                <a:cubicBezTo>
                  <a:pt x="1245968" y="1894411"/>
                  <a:pt x="1247778" y="1893840"/>
                  <a:pt x="1249874" y="1890506"/>
                </a:cubicBezTo>
                <a:cubicBezTo>
                  <a:pt x="1254731" y="1880409"/>
                  <a:pt x="1255208" y="1890030"/>
                  <a:pt x="1251683" y="1894983"/>
                </a:cubicBezTo>
                <a:cubicBezTo>
                  <a:pt x="1250064" y="1914985"/>
                  <a:pt x="1267971" y="1880409"/>
                  <a:pt x="1255874" y="1870218"/>
                </a:cubicBezTo>
                <a:cubicBezTo>
                  <a:pt x="1244254" y="1861359"/>
                  <a:pt x="1232252" y="1880219"/>
                  <a:pt x="1233586" y="1891458"/>
                </a:cubicBezTo>
                <a:cubicBezTo>
                  <a:pt x="1235205" y="1898507"/>
                  <a:pt x="1241777" y="1873647"/>
                  <a:pt x="1242825" y="1888029"/>
                </a:cubicBezTo>
                <a:close/>
                <a:moveTo>
                  <a:pt x="1217774" y="1962420"/>
                </a:moveTo>
                <a:cubicBezTo>
                  <a:pt x="1219584" y="1956991"/>
                  <a:pt x="1222823" y="1955657"/>
                  <a:pt x="1222537" y="1962801"/>
                </a:cubicBezTo>
                <a:cubicBezTo>
                  <a:pt x="1222442" y="1965372"/>
                  <a:pt x="1223013" y="1964611"/>
                  <a:pt x="1223775" y="1962515"/>
                </a:cubicBezTo>
                <a:cubicBezTo>
                  <a:pt x="1225013" y="1959753"/>
                  <a:pt x="1224728" y="1955562"/>
                  <a:pt x="1227014" y="1953657"/>
                </a:cubicBezTo>
                <a:cubicBezTo>
                  <a:pt x="1228728" y="1953085"/>
                  <a:pt x="1227871" y="1956895"/>
                  <a:pt x="1227395" y="1958515"/>
                </a:cubicBezTo>
                <a:cubicBezTo>
                  <a:pt x="1225490" y="1966230"/>
                  <a:pt x="1227109" y="1965563"/>
                  <a:pt x="1228823" y="1962610"/>
                </a:cubicBezTo>
                <a:cubicBezTo>
                  <a:pt x="1232538" y="1953847"/>
                  <a:pt x="1233681" y="1961277"/>
                  <a:pt x="1230633" y="1966039"/>
                </a:cubicBezTo>
                <a:cubicBezTo>
                  <a:pt x="1229585" y="1969278"/>
                  <a:pt x="1231109" y="1972230"/>
                  <a:pt x="1233300" y="1970040"/>
                </a:cubicBezTo>
                <a:cubicBezTo>
                  <a:pt x="1235300" y="1967944"/>
                  <a:pt x="1236539" y="1963372"/>
                  <a:pt x="1237110" y="1960324"/>
                </a:cubicBezTo>
                <a:cubicBezTo>
                  <a:pt x="1241206" y="1940417"/>
                  <a:pt x="1220822" y="1939083"/>
                  <a:pt x="1215584" y="1955657"/>
                </a:cubicBezTo>
                <a:cubicBezTo>
                  <a:pt x="1213964" y="1959372"/>
                  <a:pt x="1213202" y="1972707"/>
                  <a:pt x="1217774" y="1962420"/>
                </a:cubicBezTo>
                <a:close/>
                <a:moveTo>
                  <a:pt x="1205868" y="2009092"/>
                </a:moveTo>
                <a:cubicBezTo>
                  <a:pt x="1207011" y="2007854"/>
                  <a:pt x="1208726" y="2004616"/>
                  <a:pt x="1209488" y="2006997"/>
                </a:cubicBezTo>
                <a:cubicBezTo>
                  <a:pt x="1210345" y="2009473"/>
                  <a:pt x="1207678" y="2011664"/>
                  <a:pt x="1206535" y="2013664"/>
                </a:cubicBezTo>
                <a:cubicBezTo>
                  <a:pt x="1204916" y="2016522"/>
                  <a:pt x="1205487" y="2020522"/>
                  <a:pt x="1207868" y="2019379"/>
                </a:cubicBezTo>
                <a:cubicBezTo>
                  <a:pt x="1214726" y="2014141"/>
                  <a:pt x="1217012" y="1999567"/>
                  <a:pt x="1213583" y="1993090"/>
                </a:cubicBezTo>
                <a:cubicBezTo>
                  <a:pt x="1206344" y="1980517"/>
                  <a:pt x="1193486" y="1993662"/>
                  <a:pt x="1193105" y="2004044"/>
                </a:cubicBezTo>
                <a:cubicBezTo>
                  <a:pt x="1193009" y="2011283"/>
                  <a:pt x="1203201" y="1989375"/>
                  <a:pt x="1200439" y="2005854"/>
                </a:cubicBezTo>
                <a:cubicBezTo>
                  <a:pt x="1199772" y="2008521"/>
                  <a:pt x="1200439" y="2008045"/>
                  <a:pt x="1201582" y="2006235"/>
                </a:cubicBezTo>
                <a:cubicBezTo>
                  <a:pt x="1203296" y="2004139"/>
                  <a:pt x="1203868" y="1999567"/>
                  <a:pt x="1206344" y="1998615"/>
                </a:cubicBezTo>
                <a:cubicBezTo>
                  <a:pt x="1207868" y="1998996"/>
                  <a:pt x="1206249" y="2002520"/>
                  <a:pt x="1205582" y="2004044"/>
                </a:cubicBezTo>
                <a:cubicBezTo>
                  <a:pt x="1202249" y="2011092"/>
                  <a:pt x="1203773" y="2011283"/>
                  <a:pt x="1205868" y="2009092"/>
                </a:cubicBezTo>
                <a:close/>
                <a:moveTo>
                  <a:pt x="1194057" y="2071862"/>
                </a:moveTo>
                <a:cubicBezTo>
                  <a:pt x="1192819" y="2075577"/>
                  <a:pt x="1194629" y="2079482"/>
                  <a:pt x="1197105" y="2077005"/>
                </a:cubicBezTo>
                <a:cubicBezTo>
                  <a:pt x="1199391" y="2074720"/>
                  <a:pt x="1200820" y="2069386"/>
                  <a:pt x="1201582" y="2065957"/>
                </a:cubicBezTo>
                <a:cubicBezTo>
                  <a:pt x="1204630" y="2054431"/>
                  <a:pt x="1197010" y="2038239"/>
                  <a:pt x="1183961" y="2047478"/>
                </a:cubicBezTo>
                <a:cubicBezTo>
                  <a:pt x="1176341" y="2048716"/>
                  <a:pt x="1171197" y="2081863"/>
                  <a:pt x="1179198" y="2065861"/>
                </a:cubicBezTo>
                <a:cubicBezTo>
                  <a:pt x="1181294" y="2060051"/>
                  <a:pt x="1184627" y="2058622"/>
                  <a:pt x="1184723" y="2065195"/>
                </a:cubicBezTo>
                <a:cubicBezTo>
                  <a:pt x="1184723" y="2076434"/>
                  <a:pt x="1187580" y="2057289"/>
                  <a:pt x="1190057" y="2056432"/>
                </a:cubicBezTo>
                <a:cubicBezTo>
                  <a:pt x="1192057" y="2056050"/>
                  <a:pt x="1190914" y="2060527"/>
                  <a:pt x="1190438" y="2062337"/>
                </a:cubicBezTo>
                <a:cubicBezTo>
                  <a:pt x="1188056" y="2071481"/>
                  <a:pt x="1189961" y="2070909"/>
                  <a:pt x="1191962" y="2067480"/>
                </a:cubicBezTo>
                <a:cubicBezTo>
                  <a:pt x="1196724" y="2057193"/>
                  <a:pt x="1197486" y="2066623"/>
                  <a:pt x="1194057" y="2071862"/>
                </a:cubicBezTo>
                <a:close/>
                <a:moveTo>
                  <a:pt x="1184627" y="2110724"/>
                </a:moveTo>
                <a:cubicBezTo>
                  <a:pt x="1185294" y="2109200"/>
                  <a:pt x="1185770" y="2105962"/>
                  <a:pt x="1187199" y="2107200"/>
                </a:cubicBezTo>
                <a:cubicBezTo>
                  <a:pt x="1188628" y="2108438"/>
                  <a:pt x="1187009" y="2111486"/>
                  <a:pt x="1186628" y="2113582"/>
                </a:cubicBezTo>
                <a:cubicBezTo>
                  <a:pt x="1186056" y="2116534"/>
                  <a:pt x="1187675" y="2119011"/>
                  <a:pt x="1189485" y="2116820"/>
                </a:cubicBezTo>
                <a:cubicBezTo>
                  <a:pt x="1193390" y="2110915"/>
                  <a:pt x="1192724" y="2098151"/>
                  <a:pt x="1187104" y="2095103"/>
                </a:cubicBezTo>
                <a:cubicBezTo>
                  <a:pt x="1177293" y="2090531"/>
                  <a:pt x="1169197" y="2105962"/>
                  <a:pt x="1171959" y="2114629"/>
                </a:cubicBezTo>
                <a:cubicBezTo>
                  <a:pt x="1172816" y="2117201"/>
                  <a:pt x="1174340" y="2113486"/>
                  <a:pt x="1174721" y="2111676"/>
                </a:cubicBezTo>
                <a:cubicBezTo>
                  <a:pt x="1175769" y="2106724"/>
                  <a:pt x="1178531" y="2105295"/>
                  <a:pt x="1179008" y="2111581"/>
                </a:cubicBezTo>
                <a:cubicBezTo>
                  <a:pt x="1179865" y="2116058"/>
                  <a:pt x="1180722" y="2105866"/>
                  <a:pt x="1181198" y="2104723"/>
                </a:cubicBezTo>
                <a:cubicBezTo>
                  <a:pt x="1182437" y="2100628"/>
                  <a:pt x="1183865" y="2104628"/>
                  <a:pt x="1183008" y="2107295"/>
                </a:cubicBezTo>
                <a:cubicBezTo>
                  <a:pt x="1182056" y="2114248"/>
                  <a:pt x="1183484" y="2113486"/>
                  <a:pt x="1184627" y="2110724"/>
                </a:cubicBezTo>
                <a:close/>
                <a:moveTo>
                  <a:pt x="1182246" y="2165397"/>
                </a:moveTo>
                <a:cubicBezTo>
                  <a:pt x="1186532" y="2133679"/>
                  <a:pt x="1153100" y="2144633"/>
                  <a:pt x="1160624" y="2169589"/>
                </a:cubicBezTo>
                <a:cubicBezTo>
                  <a:pt x="1161863" y="2172351"/>
                  <a:pt x="1163196" y="2168065"/>
                  <a:pt x="1163387" y="2165969"/>
                </a:cubicBezTo>
                <a:cubicBezTo>
                  <a:pt x="1163672" y="2163112"/>
                  <a:pt x="1164625" y="2161207"/>
                  <a:pt x="1165673" y="2160921"/>
                </a:cubicBezTo>
                <a:cubicBezTo>
                  <a:pt x="1167768" y="2159111"/>
                  <a:pt x="1168625" y="2171398"/>
                  <a:pt x="1169483" y="2164921"/>
                </a:cubicBezTo>
                <a:cubicBezTo>
                  <a:pt x="1170149" y="2161968"/>
                  <a:pt x="1169102" y="2157778"/>
                  <a:pt x="1171102" y="2155587"/>
                </a:cubicBezTo>
                <a:cubicBezTo>
                  <a:pt x="1174340" y="2154539"/>
                  <a:pt x="1170530" y="2173208"/>
                  <a:pt x="1174626" y="2163969"/>
                </a:cubicBezTo>
                <a:cubicBezTo>
                  <a:pt x="1175293" y="2162159"/>
                  <a:pt x="1175579" y="2158444"/>
                  <a:pt x="1177293" y="2159778"/>
                </a:cubicBezTo>
                <a:cubicBezTo>
                  <a:pt x="1179008" y="2161111"/>
                  <a:pt x="1177388" y="2164636"/>
                  <a:pt x="1177198" y="2167017"/>
                </a:cubicBezTo>
                <a:cubicBezTo>
                  <a:pt x="1177293" y="2174827"/>
                  <a:pt x="1182437" y="2170351"/>
                  <a:pt x="1182246" y="2165397"/>
                </a:cubicBezTo>
                <a:close/>
                <a:moveTo>
                  <a:pt x="1129859" y="2247027"/>
                </a:moveTo>
                <a:cubicBezTo>
                  <a:pt x="1134240" y="2252170"/>
                  <a:pt x="1126715" y="2234740"/>
                  <a:pt x="1128906" y="2233025"/>
                </a:cubicBezTo>
                <a:cubicBezTo>
                  <a:pt x="1131764" y="2229596"/>
                  <a:pt x="1133764" y="2245598"/>
                  <a:pt x="1135478" y="2243979"/>
                </a:cubicBezTo>
                <a:cubicBezTo>
                  <a:pt x="1137860" y="2243026"/>
                  <a:pt x="1134240" y="2232454"/>
                  <a:pt x="1137764" y="2232644"/>
                </a:cubicBezTo>
                <a:cubicBezTo>
                  <a:pt x="1140241" y="2232739"/>
                  <a:pt x="1139860" y="2238168"/>
                  <a:pt x="1140431" y="2241121"/>
                </a:cubicBezTo>
                <a:cubicBezTo>
                  <a:pt x="1149956" y="2257600"/>
                  <a:pt x="1147194" y="2213975"/>
                  <a:pt x="1130811" y="2217785"/>
                </a:cubicBezTo>
                <a:cubicBezTo>
                  <a:pt x="1117095" y="2221500"/>
                  <a:pt x="1113285" y="2248265"/>
                  <a:pt x="1123191" y="2258743"/>
                </a:cubicBezTo>
                <a:cubicBezTo>
                  <a:pt x="1125668" y="2260933"/>
                  <a:pt x="1125382" y="2254647"/>
                  <a:pt x="1124810" y="2251980"/>
                </a:cubicBezTo>
                <a:cubicBezTo>
                  <a:pt x="1123001" y="2244550"/>
                  <a:pt x="1125477" y="2239693"/>
                  <a:pt x="1129859" y="2247027"/>
                </a:cubicBezTo>
                <a:close/>
                <a:moveTo>
                  <a:pt x="1139669" y="2302653"/>
                </a:moveTo>
                <a:cubicBezTo>
                  <a:pt x="1140717" y="2299986"/>
                  <a:pt x="1144432" y="2303701"/>
                  <a:pt x="1145956" y="2306177"/>
                </a:cubicBezTo>
                <a:cubicBezTo>
                  <a:pt x="1151671" y="2312464"/>
                  <a:pt x="1141384" y="2292175"/>
                  <a:pt x="1143765" y="2290080"/>
                </a:cubicBezTo>
                <a:cubicBezTo>
                  <a:pt x="1147004" y="2286555"/>
                  <a:pt x="1150718" y="2305034"/>
                  <a:pt x="1152528" y="2303224"/>
                </a:cubicBezTo>
                <a:cubicBezTo>
                  <a:pt x="1155481" y="2302272"/>
                  <a:pt x="1150147" y="2290080"/>
                  <a:pt x="1154338" y="2290556"/>
                </a:cubicBezTo>
                <a:cubicBezTo>
                  <a:pt x="1157386" y="2290842"/>
                  <a:pt x="1157386" y="2297033"/>
                  <a:pt x="1158338" y="2300462"/>
                </a:cubicBezTo>
                <a:cubicBezTo>
                  <a:pt x="1173483" y="2322751"/>
                  <a:pt x="1160434" y="2254837"/>
                  <a:pt x="1137098" y="2277507"/>
                </a:cubicBezTo>
                <a:cubicBezTo>
                  <a:pt x="1127477" y="2288175"/>
                  <a:pt x="1129001" y="2308558"/>
                  <a:pt x="1138907" y="2318750"/>
                </a:cubicBezTo>
                <a:cubicBezTo>
                  <a:pt x="1144813" y="2321417"/>
                  <a:pt x="1136812" y="2304177"/>
                  <a:pt x="1139669" y="2302653"/>
                </a:cubicBezTo>
                <a:close/>
                <a:moveTo>
                  <a:pt x="1173864" y="2262267"/>
                </a:moveTo>
                <a:cubicBezTo>
                  <a:pt x="1174055" y="2266172"/>
                  <a:pt x="1177198" y="2269030"/>
                  <a:pt x="1178722" y="2265982"/>
                </a:cubicBezTo>
                <a:cubicBezTo>
                  <a:pt x="1180151" y="2263124"/>
                  <a:pt x="1179389" y="2257695"/>
                  <a:pt x="1179103" y="2254266"/>
                </a:cubicBezTo>
                <a:cubicBezTo>
                  <a:pt x="1178055" y="2242264"/>
                  <a:pt x="1165006" y="2229882"/>
                  <a:pt x="1155671" y="2242645"/>
                </a:cubicBezTo>
                <a:cubicBezTo>
                  <a:pt x="1151099" y="2248075"/>
                  <a:pt x="1151385" y="2259695"/>
                  <a:pt x="1154814" y="2266363"/>
                </a:cubicBezTo>
                <a:cubicBezTo>
                  <a:pt x="1156814" y="2269601"/>
                  <a:pt x="1157576" y="2264458"/>
                  <a:pt x="1157386" y="2261981"/>
                </a:cubicBezTo>
                <a:cubicBezTo>
                  <a:pt x="1157195" y="2255695"/>
                  <a:pt x="1160053" y="2253218"/>
                  <a:pt x="1162434" y="2259314"/>
                </a:cubicBezTo>
                <a:cubicBezTo>
                  <a:pt x="1166530" y="2269982"/>
                  <a:pt x="1162339" y="2250837"/>
                  <a:pt x="1164720" y="2249218"/>
                </a:cubicBezTo>
                <a:cubicBezTo>
                  <a:pt x="1168530" y="2249122"/>
                  <a:pt x="1166244" y="2260171"/>
                  <a:pt x="1168816" y="2261791"/>
                </a:cubicBezTo>
                <a:cubicBezTo>
                  <a:pt x="1171292" y="2262172"/>
                  <a:pt x="1169578" y="2251694"/>
                  <a:pt x="1172721" y="2253885"/>
                </a:cubicBezTo>
                <a:cubicBezTo>
                  <a:pt x="1175007" y="2255218"/>
                  <a:pt x="1173578" y="2259505"/>
                  <a:pt x="1173864" y="2262267"/>
                </a:cubicBezTo>
                <a:close/>
                <a:moveTo>
                  <a:pt x="1158148" y="2204069"/>
                </a:moveTo>
                <a:cubicBezTo>
                  <a:pt x="1156814" y="2212070"/>
                  <a:pt x="1158434" y="2211784"/>
                  <a:pt x="1159862" y="2209022"/>
                </a:cubicBezTo>
                <a:cubicBezTo>
                  <a:pt x="1160624" y="2207498"/>
                  <a:pt x="1161386" y="2203879"/>
                  <a:pt x="1162815" y="2205974"/>
                </a:cubicBezTo>
                <a:cubicBezTo>
                  <a:pt x="1164339" y="2208165"/>
                  <a:pt x="1162434" y="2211022"/>
                  <a:pt x="1161863" y="2213308"/>
                </a:cubicBezTo>
                <a:cubicBezTo>
                  <a:pt x="1161672" y="2225596"/>
                  <a:pt x="1168054" y="2215213"/>
                  <a:pt x="1167863" y="2209117"/>
                </a:cubicBezTo>
                <a:cubicBezTo>
                  <a:pt x="1170816" y="2182733"/>
                  <a:pt x="1142622" y="2180638"/>
                  <a:pt x="1145861" y="2207498"/>
                </a:cubicBezTo>
                <a:cubicBezTo>
                  <a:pt x="1147861" y="2214832"/>
                  <a:pt x="1151576" y="2190067"/>
                  <a:pt x="1153671" y="2207212"/>
                </a:cubicBezTo>
                <a:cubicBezTo>
                  <a:pt x="1154338" y="2213118"/>
                  <a:pt x="1155862" y="2201307"/>
                  <a:pt x="1156338" y="2199973"/>
                </a:cubicBezTo>
                <a:cubicBezTo>
                  <a:pt x="1158243" y="2195592"/>
                  <a:pt x="1159005" y="2201688"/>
                  <a:pt x="1158148" y="2204069"/>
                </a:cubicBezTo>
                <a:close/>
                <a:moveTo>
                  <a:pt x="1123572" y="2177304"/>
                </a:moveTo>
                <a:cubicBezTo>
                  <a:pt x="1124429" y="2169684"/>
                  <a:pt x="1128144" y="2167017"/>
                  <a:pt x="1129668" y="2176351"/>
                </a:cubicBezTo>
                <a:cubicBezTo>
                  <a:pt x="1131287" y="2183305"/>
                  <a:pt x="1131573" y="2167398"/>
                  <a:pt x="1131859" y="2165779"/>
                </a:cubicBezTo>
                <a:cubicBezTo>
                  <a:pt x="1133097" y="2159397"/>
                  <a:pt x="1135574" y="2165112"/>
                  <a:pt x="1134716" y="2169303"/>
                </a:cubicBezTo>
                <a:cubicBezTo>
                  <a:pt x="1134335" y="2179876"/>
                  <a:pt x="1136240" y="2178447"/>
                  <a:pt x="1137574" y="2174161"/>
                </a:cubicBezTo>
                <a:cubicBezTo>
                  <a:pt x="1140050" y="2161873"/>
                  <a:pt x="1143289" y="2171017"/>
                  <a:pt x="1140717" y="2177971"/>
                </a:cubicBezTo>
                <a:cubicBezTo>
                  <a:pt x="1144527" y="2199021"/>
                  <a:pt x="1154147" y="2157111"/>
                  <a:pt x="1139003" y="2150634"/>
                </a:cubicBezTo>
                <a:cubicBezTo>
                  <a:pt x="1112237" y="2143490"/>
                  <a:pt x="1118619" y="2201497"/>
                  <a:pt x="1123572" y="2177304"/>
                </a:cubicBezTo>
                <a:close/>
                <a:moveTo>
                  <a:pt x="1131954" y="2138537"/>
                </a:moveTo>
                <a:cubicBezTo>
                  <a:pt x="1136526" y="2145205"/>
                  <a:pt x="1136050" y="2112439"/>
                  <a:pt x="1142622" y="2127679"/>
                </a:cubicBezTo>
                <a:cubicBezTo>
                  <a:pt x="1143289" y="2130631"/>
                  <a:pt x="1144337" y="2134537"/>
                  <a:pt x="1144908" y="2128536"/>
                </a:cubicBezTo>
                <a:cubicBezTo>
                  <a:pt x="1145765" y="2124059"/>
                  <a:pt x="1143860" y="2118058"/>
                  <a:pt x="1146718" y="2114343"/>
                </a:cubicBezTo>
                <a:cubicBezTo>
                  <a:pt x="1149194" y="2112534"/>
                  <a:pt x="1148909" y="2118344"/>
                  <a:pt x="1148909" y="2120725"/>
                </a:cubicBezTo>
                <a:cubicBezTo>
                  <a:pt x="1148909" y="2132536"/>
                  <a:pt x="1151004" y="2130536"/>
                  <a:pt x="1152433" y="2125393"/>
                </a:cubicBezTo>
                <a:cubicBezTo>
                  <a:pt x="1153195" y="2122535"/>
                  <a:pt x="1153481" y="2117106"/>
                  <a:pt x="1156148" y="2118344"/>
                </a:cubicBezTo>
                <a:cubicBezTo>
                  <a:pt x="1158719" y="2119678"/>
                  <a:pt x="1156624" y="2125393"/>
                  <a:pt x="1156338" y="2128917"/>
                </a:cubicBezTo>
                <a:cubicBezTo>
                  <a:pt x="1155862" y="2134155"/>
                  <a:pt x="1159577" y="2137013"/>
                  <a:pt x="1161863" y="2132441"/>
                </a:cubicBezTo>
                <a:cubicBezTo>
                  <a:pt x="1175674" y="2079387"/>
                  <a:pt x="1119762" y="2097103"/>
                  <a:pt x="1131954" y="2138537"/>
                </a:cubicBezTo>
                <a:close/>
                <a:moveTo>
                  <a:pt x="1143098" y="2070719"/>
                </a:moveTo>
                <a:cubicBezTo>
                  <a:pt x="1146337" y="2064433"/>
                  <a:pt x="1150052" y="2064718"/>
                  <a:pt x="1148051" y="2074243"/>
                </a:cubicBezTo>
                <a:cubicBezTo>
                  <a:pt x="1147385" y="2077672"/>
                  <a:pt x="1148147" y="2077101"/>
                  <a:pt x="1149480" y="2074624"/>
                </a:cubicBezTo>
                <a:cubicBezTo>
                  <a:pt x="1151480" y="2071767"/>
                  <a:pt x="1151861" y="2065957"/>
                  <a:pt x="1155005" y="2064528"/>
                </a:cubicBezTo>
                <a:cubicBezTo>
                  <a:pt x="1156910" y="2064909"/>
                  <a:pt x="1155100" y="2069481"/>
                  <a:pt x="1154338" y="2071481"/>
                </a:cubicBezTo>
                <a:cubicBezTo>
                  <a:pt x="1150528" y="2080911"/>
                  <a:pt x="1152433" y="2081006"/>
                  <a:pt x="1154909" y="2077958"/>
                </a:cubicBezTo>
                <a:cubicBezTo>
                  <a:pt x="1156338" y="2076243"/>
                  <a:pt x="1158148" y="2072053"/>
                  <a:pt x="1159291" y="2075005"/>
                </a:cubicBezTo>
                <a:cubicBezTo>
                  <a:pt x="1160434" y="2078053"/>
                  <a:pt x="1157386" y="2081101"/>
                  <a:pt x="1156052" y="2083768"/>
                </a:cubicBezTo>
                <a:cubicBezTo>
                  <a:pt x="1154243" y="2087483"/>
                  <a:pt x="1155290" y="2092626"/>
                  <a:pt x="1158148" y="2090912"/>
                </a:cubicBezTo>
                <a:cubicBezTo>
                  <a:pt x="1182056" y="2063099"/>
                  <a:pt x="1147766" y="2026809"/>
                  <a:pt x="1138717" y="2072529"/>
                </a:cubicBezTo>
                <a:cubicBezTo>
                  <a:pt x="1138717" y="2077005"/>
                  <a:pt x="1141955" y="2073005"/>
                  <a:pt x="1143098" y="2070719"/>
                </a:cubicBezTo>
                <a:close/>
                <a:moveTo>
                  <a:pt x="1192724" y="2324655"/>
                </a:moveTo>
                <a:cubicBezTo>
                  <a:pt x="1179103" y="2299510"/>
                  <a:pt x="1161291" y="2327037"/>
                  <a:pt x="1175674" y="2342277"/>
                </a:cubicBezTo>
                <a:cubicBezTo>
                  <a:pt x="1176817" y="2343325"/>
                  <a:pt x="1177293" y="2342658"/>
                  <a:pt x="1177293" y="2341515"/>
                </a:cubicBezTo>
                <a:cubicBezTo>
                  <a:pt x="1173007" y="2316369"/>
                  <a:pt x="1188247" y="2350849"/>
                  <a:pt x="1179770" y="2327132"/>
                </a:cubicBezTo>
                <a:cubicBezTo>
                  <a:pt x="1178817" y="2322274"/>
                  <a:pt x="1182437" y="2325608"/>
                  <a:pt x="1183008" y="2328656"/>
                </a:cubicBezTo>
                <a:cubicBezTo>
                  <a:pt x="1185866" y="2336086"/>
                  <a:pt x="1186818" y="2334562"/>
                  <a:pt x="1186628" y="2331133"/>
                </a:cubicBezTo>
                <a:cubicBezTo>
                  <a:pt x="1184913" y="2321989"/>
                  <a:pt x="1190057" y="2327132"/>
                  <a:pt x="1190152" y="2332847"/>
                </a:cubicBezTo>
                <a:cubicBezTo>
                  <a:pt x="1191104" y="2336086"/>
                  <a:pt x="1194057" y="2337514"/>
                  <a:pt x="1194819" y="2334466"/>
                </a:cubicBezTo>
                <a:cubicBezTo>
                  <a:pt x="1195391" y="2331704"/>
                  <a:pt x="1193867" y="2327418"/>
                  <a:pt x="1192724" y="2324655"/>
                </a:cubicBezTo>
                <a:close/>
                <a:moveTo>
                  <a:pt x="1203677" y="2378758"/>
                </a:moveTo>
                <a:cubicBezTo>
                  <a:pt x="1199296" y="2351421"/>
                  <a:pt x="1164815" y="2354659"/>
                  <a:pt x="1181389" y="2382663"/>
                </a:cubicBezTo>
                <a:cubicBezTo>
                  <a:pt x="1183580" y="2385520"/>
                  <a:pt x="1183675" y="2381234"/>
                  <a:pt x="1183294" y="2379234"/>
                </a:cubicBezTo>
                <a:cubicBezTo>
                  <a:pt x="1182151" y="2373519"/>
                  <a:pt x="1184818" y="2371900"/>
                  <a:pt x="1188437" y="2378853"/>
                </a:cubicBezTo>
                <a:cubicBezTo>
                  <a:pt x="1189771" y="2381425"/>
                  <a:pt x="1189961" y="2380567"/>
                  <a:pt x="1189580" y="2378376"/>
                </a:cubicBezTo>
                <a:cubicBezTo>
                  <a:pt x="1189485" y="2375519"/>
                  <a:pt x="1186723" y="2371614"/>
                  <a:pt x="1188152" y="2369233"/>
                </a:cubicBezTo>
                <a:cubicBezTo>
                  <a:pt x="1189676" y="2368471"/>
                  <a:pt x="1190723" y="2372185"/>
                  <a:pt x="1191200" y="2373900"/>
                </a:cubicBezTo>
                <a:cubicBezTo>
                  <a:pt x="1193486" y="2381710"/>
                  <a:pt x="1194724" y="2380758"/>
                  <a:pt x="1194914" y="2377615"/>
                </a:cubicBezTo>
                <a:cubicBezTo>
                  <a:pt x="1195010" y="2375900"/>
                  <a:pt x="1194057" y="2372280"/>
                  <a:pt x="1196343" y="2373519"/>
                </a:cubicBezTo>
                <a:cubicBezTo>
                  <a:pt x="1198724" y="2374852"/>
                  <a:pt x="1198058" y="2378376"/>
                  <a:pt x="1198724" y="2380472"/>
                </a:cubicBezTo>
                <a:cubicBezTo>
                  <a:pt x="1201106" y="2387140"/>
                  <a:pt x="1205678" y="2384568"/>
                  <a:pt x="1203677" y="2378758"/>
                </a:cubicBezTo>
                <a:close/>
                <a:moveTo>
                  <a:pt x="1237491" y="2422572"/>
                </a:moveTo>
                <a:cubicBezTo>
                  <a:pt x="1223013" y="2386473"/>
                  <a:pt x="1185485" y="2411524"/>
                  <a:pt x="1217108" y="2436479"/>
                </a:cubicBezTo>
                <a:cubicBezTo>
                  <a:pt x="1224347" y="2439718"/>
                  <a:pt x="1205868" y="2416286"/>
                  <a:pt x="1221489" y="2427240"/>
                </a:cubicBezTo>
                <a:cubicBezTo>
                  <a:pt x="1226918" y="2431240"/>
                  <a:pt x="1217774" y="2420001"/>
                  <a:pt x="1217108" y="2418667"/>
                </a:cubicBezTo>
                <a:cubicBezTo>
                  <a:pt x="1214345" y="2413429"/>
                  <a:pt x="1219965" y="2416476"/>
                  <a:pt x="1221584" y="2419620"/>
                </a:cubicBezTo>
                <a:cubicBezTo>
                  <a:pt x="1227395" y="2427145"/>
                  <a:pt x="1228157" y="2425144"/>
                  <a:pt x="1226728" y="2421430"/>
                </a:cubicBezTo>
                <a:cubicBezTo>
                  <a:pt x="1225966" y="2419334"/>
                  <a:pt x="1223394" y="2415905"/>
                  <a:pt x="1226061" y="2415810"/>
                </a:cubicBezTo>
                <a:cubicBezTo>
                  <a:pt x="1228823" y="2415810"/>
                  <a:pt x="1229966" y="2420001"/>
                  <a:pt x="1231490" y="2422382"/>
                </a:cubicBezTo>
                <a:cubicBezTo>
                  <a:pt x="1232919" y="2425049"/>
                  <a:pt x="1237872" y="2426764"/>
                  <a:pt x="1237491" y="2422572"/>
                </a:cubicBezTo>
                <a:close/>
                <a:moveTo>
                  <a:pt x="1263875" y="2448766"/>
                </a:moveTo>
                <a:cubicBezTo>
                  <a:pt x="1237777" y="2422572"/>
                  <a:pt x="1227966" y="2464768"/>
                  <a:pt x="1257017" y="2469721"/>
                </a:cubicBezTo>
                <a:cubicBezTo>
                  <a:pt x="1262828" y="2469150"/>
                  <a:pt x="1241206" y="2457625"/>
                  <a:pt x="1255589" y="2459720"/>
                </a:cubicBezTo>
                <a:cubicBezTo>
                  <a:pt x="1261304" y="2460292"/>
                  <a:pt x="1247207" y="2454767"/>
                  <a:pt x="1247778" y="2452481"/>
                </a:cubicBezTo>
                <a:cubicBezTo>
                  <a:pt x="1247683" y="2450385"/>
                  <a:pt x="1250826" y="2452386"/>
                  <a:pt x="1252255" y="2453243"/>
                </a:cubicBezTo>
                <a:cubicBezTo>
                  <a:pt x="1259113" y="2457053"/>
                  <a:pt x="1258827" y="2454958"/>
                  <a:pt x="1256255" y="2452481"/>
                </a:cubicBezTo>
                <a:cubicBezTo>
                  <a:pt x="1254827" y="2451148"/>
                  <a:pt x="1251969" y="2449052"/>
                  <a:pt x="1253588" y="2447909"/>
                </a:cubicBezTo>
                <a:cubicBezTo>
                  <a:pt x="1255303" y="2446671"/>
                  <a:pt x="1257684" y="2450005"/>
                  <a:pt x="1259780" y="2451148"/>
                </a:cubicBezTo>
                <a:cubicBezTo>
                  <a:pt x="1262542" y="2452862"/>
                  <a:pt x="1265495" y="2451624"/>
                  <a:pt x="1263875" y="2448766"/>
                </a:cubicBezTo>
                <a:close/>
                <a:moveTo>
                  <a:pt x="1365221" y="2495629"/>
                </a:moveTo>
                <a:cubicBezTo>
                  <a:pt x="1343600" y="2476960"/>
                  <a:pt x="1315406" y="2508774"/>
                  <a:pt x="1351410" y="2513727"/>
                </a:cubicBezTo>
                <a:cubicBezTo>
                  <a:pt x="1358935" y="2513060"/>
                  <a:pt x="1335504" y="2504583"/>
                  <a:pt x="1352648" y="2505535"/>
                </a:cubicBezTo>
                <a:cubicBezTo>
                  <a:pt x="1355411" y="2505916"/>
                  <a:pt x="1354839" y="2505250"/>
                  <a:pt x="1352934" y="2504297"/>
                </a:cubicBezTo>
                <a:cubicBezTo>
                  <a:pt x="1350648" y="2502773"/>
                  <a:pt x="1345981" y="2502583"/>
                  <a:pt x="1344933" y="2500011"/>
                </a:cubicBezTo>
                <a:cubicBezTo>
                  <a:pt x="1346076" y="2496772"/>
                  <a:pt x="1361411" y="2505821"/>
                  <a:pt x="1355411" y="2499344"/>
                </a:cubicBezTo>
                <a:cubicBezTo>
                  <a:pt x="1354077" y="2498201"/>
                  <a:pt x="1350839" y="2496868"/>
                  <a:pt x="1353125" y="2495725"/>
                </a:cubicBezTo>
                <a:cubicBezTo>
                  <a:pt x="1355506" y="2494582"/>
                  <a:pt x="1357792" y="2497058"/>
                  <a:pt x="1359887" y="2498010"/>
                </a:cubicBezTo>
                <a:cubicBezTo>
                  <a:pt x="1362840" y="2499344"/>
                  <a:pt x="1366650" y="2497915"/>
                  <a:pt x="1365221" y="2495629"/>
                </a:cubicBezTo>
                <a:close/>
                <a:moveTo>
                  <a:pt x="1427420" y="2515441"/>
                </a:moveTo>
                <a:cubicBezTo>
                  <a:pt x="1401607" y="2514393"/>
                  <a:pt x="1438945" y="2506202"/>
                  <a:pt x="1413799" y="2509822"/>
                </a:cubicBezTo>
                <a:cubicBezTo>
                  <a:pt x="1408846" y="2509726"/>
                  <a:pt x="1412846" y="2506774"/>
                  <a:pt x="1415990" y="2506774"/>
                </a:cubicBezTo>
                <a:cubicBezTo>
                  <a:pt x="1423895" y="2505440"/>
                  <a:pt x="1422562" y="2504107"/>
                  <a:pt x="1419133" y="2503630"/>
                </a:cubicBezTo>
                <a:cubicBezTo>
                  <a:pt x="1409894" y="2503440"/>
                  <a:pt x="1415894" y="2499249"/>
                  <a:pt x="1421514" y="2500392"/>
                </a:cubicBezTo>
                <a:cubicBezTo>
                  <a:pt x="1424848" y="2500106"/>
                  <a:pt x="1426848" y="2497344"/>
                  <a:pt x="1423991" y="2496010"/>
                </a:cubicBezTo>
                <a:cubicBezTo>
                  <a:pt x="1421419" y="2494772"/>
                  <a:pt x="1416942" y="2495439"/>
                  <a:pt x="1413989" y="2496010"/>
                </a:cubicBezTo>
                <a:cubicBezTo>
                  <a:pt x="1387129" y="2503535"/>
                  <a:pt x="1408560" y="2528967"/>
                  <a:pt x="1427801" y="2517346"/>
                </a:cubicBezTo>
                <a:cubicBezTo>
                  <a:pt x="1429039" y="2516299"/>
                  <a:pt x="1428467" y="2515727"/>
                  <a:pt x="1427420" y="2515441"/>
                </a:cubicBezTo>
                <a:close/>
                <a:moveTo>
                  <a:pt x="1518383" y="2493248"/>
                </a:moveTo>
                <a:cubicBezTo>
                  <a:pt x="1512383" y="2495629"/>
                  <a:pt x="1508954" y="2493534"/>
                  <a:pt x="1514002" y="2489152"/>
                </a:cubicBezTo>
                <a:cubicBezTo>
                  <a:pt x="1515812" y="2487628"/>
                  <a:pt x="1518764" y="2484961"/>
                  <a:pt x="1514192" y="2486866"/>
                </a:cubicBezTo>
                <a:cubicBezTo>
                  <a:pt x="1511621" y="2487914"/>
                  <a:pt x="1508668" y="2489343"/>
                  <a:pt x="1506096" y="2490295"/>
                </a:cubicBezTo>
                <a:cubicBezTo>
                  <a:pt x="1500381" y="2491724"/>
                  <a:pt x="1504477" y="2486961"/>
                  <a:pt x="1507906" y="2486104"/>
                </a:cubicBezTo>
                <a:cubicBezTo>
                  <a:pt x="1513526" y="2483628"/>
                  <a:pt x="1516859" y="2480580"/>
                  <a:pt x="1510763" y="2481437"/>
                </a:cubicBezTo>
                <a:cubicBezTo>
                  <a:pt x="1508573" y="2481723"/>
                  <a:pt x="1504572" y="2483437"/>
                  <a:pt x="1505048" y="2480675"/>
                </a:cubicBezTo>
                <a:cubicBezTo>
                  <a:pt x="1505525" y="2477913"/>
                  <a:pt x="1510001" y="2477818"/>
                  <a:pt x="1512478" y="2476675"/>
                </a:cubicBezTo>
                <a:cubicBezTo>
                  <a:pt x="1516097" y="2475151"/>
                  <a:pt x="1517526" y="2471055"/>
                  <a:pt x="1514097" y="2470578"/>
                </a:cubicBezTo>
                <a:cubicBezTo>
                  <a:pt x="1510859" y="2470102"/>
                  <a:pt x="1506191" y="2472674"/>
                  <a:pt x="1503048" y="2474103"/>
                </a:cubicBezTo>
                <a:cubicBezTo>
                  <a:pt x="1483903" y="2483533"/>
                  <a:pt x="1490951" y="2508678"/>
                  <a:pt x="1513145" y="2501154"/>
                </a:cubicBezTo>
                <a:cubicBezTo>
                  <a:pt x="1517717" y="2500297"/>
                  <a:pt x="1531623" y="2489248"/>
                  <a:pt x="1518383" y="2493248"/>
                </a:cubicBezTo>
                <a:close/>
                <a:moveTo>
                  <a:pt x="1512859" y="2540683"/>
                </a:moveTo>
                <a:cubicBezTo>
                  <a:pt x="1519812" y="2540778"/>
                  <a:pt x="1540672" y="2520109"/>
                  <a:pt x="1522479" y="2528872"/>
                </a:cubicBezTo>
                <a:cubicBezTo>
                  <a:pt x="1515716" y="2533158"/>
                  <a:pt x="1510097" y="2532301"/>
                  <a:pt x="1515716" y="2525347"/>
                </a:cubicBezTo>
                <a:cubicBezTo>
                  <a:pt x="1517717" y="2522871"/>
                  <a:pt x="1516288" y="2523157"/>
                  <a:pt x="1513621" y="2524871"/>
                </a:cubicBezTo>
                <a:cubicBezTo>
                  <a:pt x="1502858" y="2533539"/>
                  <a:pt x="1494285" y="2533920"/>
                  <a:pt x="1509716" y="2522680"/>
                </a:cubicBezTo>
                <a:cubicBezTo>
                  <a:pt x="1514097" y="2516108"/>
                  <a:pt x="1499143" y="2526490"/>
                  <a:pt x="1498762" y="2522394"/>
                </a:cubicBezTo>
                <a:cubicBezTo>
                  <a:pt x="1497905" y="2519823"/>
                  <a:pt x="1503524" y="2518489"/>
                  <a:pt x="1506191" y="2516775"/>
                </a:cubicBezTo>
                <a:cubicBezTo>
                  <a:pt x="1509906" y="2514298"/>
                  <a:pt x="1509811" y="2510298"/>
                  <a:pt x="1505239" y="2510965"/>
                </a:cubicBezTo>
                <a:cubicBezTo>
                  <a:pt x="1501048" y="2511536"/>
                  <a:pt x="1495904" y="2514775"/>
                  <a:pt x="1492856" y="2517156"/>
                </a:cubicBezTo>
                <a:cubicBezTo>
                  <a:pt x="1472949" y="2533443"/>
                  <a:pt x="1496666" y="2546112"/>
                  <a:pt x="1512859" y="2540683"/>
                </a:cubicBezTo>
                <a:close/>
                <a:moveTo>
                  <a:pt x="1462948" y="2574496"/>
                </a:moveTo>
                <a:cubicBezTo>
                  <a:pt x="1466567" y="2582593"/>
                  <a:pt x="1503715" y="2573068"/>
                  <a:pt x="1484855" y="2572115"/>
                </a:cubicBezTo>
                <a:cubicBezTo>
                  <a:pt x="1477331" y="2572686"/>
                  <a:pt x="1475807" y="2569353"/>
                  <a:pt x="1485713" y="2566114"/>
                </a:cubicBezTo>
                <a:cubicBezTo>
                  <a:pt x="1489332" y="2564971"/>
                  <a:pt x="1488284" y="2564590"/>
                  <a:pt x="1485332" y="2564781"/>
                </a:cubicBezTo>
                <a:cubicBezTo>
                  <a:pt x="1481712" y="2564590"/>
                  <a:pt x="1476092" y="2567257"/>
                  <a:pt x="1473140" y="2565067"/>
                </a:cubicBezTo>
                <a:cubicBezTo>
                  <a:pt x="1472949" y="2562876"/>
                  <a:pt x="1478474" y="2562685"/>
                  <a:pt x="1479902" y="2562304"/>
                </a:cubicBezTo>
                <a:cubicBezTo>
                  <a:pt x="1490475" y="2560685"/>
                  <a:pt x="1489618" y="2559066"/>
                  <a:pt x="1485522" y="2558494"/>
                </a:cubicBezTo>
                <a:cubicBezTo>
                  <a:pt x="1473140" y="2558113"/>
                  <a:pt x="1484855" y="2553351"/>
                  <a:pt x="1490285" y="2554589"/>
                </a:cubicBezTo>
                <a:cubicBezTo>
                  <a:pt x="1505429" y="2550112"/>
                  <a:pt x="1490761" y="2546969"/>
                  <a:pt x="1482855" y="2549541"/>
                </a:cubicBezTo>
                <a:cubicBezTo>
                  <a:pt x="1472283" y="2551446"/>
                  <a:pt x="1451613" y="2562781"/>
                  <a:pt x="1462948" y="2574496"/>
                </a:cubicBezTo>
                <a:close/>
                <a:moveTo>
                  <a:pt x="1462186" y="2525252"/>
                </a:moveTo>
                <a:cubicBezTo>
                  <a:pt x="1465710" y="2526014"/>
                  <a:pt x="1481331" y="2521156"/>
                  <a:pt x="1469901" y="2520299"/>
                </a:cubicBezTo>
                <a:cubicBezTo>
                  <a:pt x="1463996" y="2520585"/>
                  <a:pt x="1462758" y="2517537"/>
                  <a:pt x="1470377" y="2514870"/>
                </a:cubicBezTo>
                <a:cubicBezTo>
                  <a:pt x="1473140" y="2513917"/>
                  <a:pt x="1472283" y="2513536"/>
                  <a:pt x="1470092" y="2513632"/>
                </a:cubicBezTo>
                <a:cubicBezTo>
                  <a:pt x="1467234" y="2513346"/>
                  <a:pt x="1462853" y="2515536"/>
                  <a:pt x="1460662" y="2513536"/>
                </a:cubicBezTo>
                <a:cubicBezTo>
                  <a:pt x="1460186" y="2511822"/>
                  <a:pt x="1464186" y="2511536"/>
                  <a:pt x="1465901" y="2511250"/>
                </a:cubicBezTo>
                <a:cubicBezTo>
                  <a:pt x="1474092" y="2510107"/>
                  <a:pt x="1473330" y="2508583"/>
                  <a:pt x="1470187" y="2508012"/>
                </a:cubicBezTo>
                <a:cubicBezTo>
                  <a:pt x="1468472" y="2507631"/>
                  <a:pt x="1464662" y="2508012"/>
                  <a:pt x="1466377" y="2505821"/>
                </a:cubicBezTo>
                <a:cubicBezTo>
                  <a:pt x="1467996" y="2503630"/>
                  <a:pt x="1471425" y="2504678"/>
                  <a:pt x="1473806" y="2504583"/>
                </a:cubicBezTo>
                <a:cubicBezTo>
                  <a:pt x="1477140" y="2504392"/>
                  <a:pt x="1480188" y="2501535"/>
                  <a:pt x="1477807" y="2500011"/>
                </a:cubicBezTo>
                <a:cubicBezTo>
                  <a:pt x="1460376" y="2493058"/>
                  <a:pt x="1434563" y="2521537"/>
                  <a:pt x="1462186" y="2525252"/>
                </a:cubicBezTo>
                <a:close/>
                <a:moveTo>
                  <a:pt x="1431801" y="2560494"/>
                </a:moveTo>
                <a:cubicBezTo>
                  <a:pt x="1437135" y="2563257"/>
                  <a:pt x="1468663" y="2552970"/>
                  <a:pt x="1448089" y="2553541"/>
                </a:cubicBezTo>
                <a:cubicBezTo>
                  <a:pt x="1439707" y="2554684"/>
                  <a:pt x="1436087" y="2551541"/>
                  <a:pt x="1445422" y="2547541"/>
                </a:cubicBezTo>
                <a:cubicBezTo>
                  <a:pt x="1448756" y="2546112"/>
                  <a:pt x="1447422" y="2545826"/>
                  <a:pt x="1444184" y="2546207"/>
                </a:cubicBezTo>
                <a:cubicBezTo>
                  <a:pt x="1440659" y="2546683"/>
                  <a:pt x="1437230" y="2547636"/>
                  <a:pt x="1433706" y="2548112"/>
                </a:cubicBezTo>
                <a:cubicBezTo>
                  <a:pt x="1426658" y="2548493"/>
                  <a:pt x="1432182" y="2544397"/>
                  <a:pt x="1436659" y="2544207"/>
                </a:cubicBezTo>
                <a:cubicBezTo>
                  <a:pt x="1447803" y="2541826"/>
                  <a:pt x="1445803" y="2540206"/>
                  <a:pt x="1440945" y="2539920"/>
                </a:cubicBezTo>
                <a:cubicBezTo>
                  <a:pt x="1427610" y="2540587"/>
                  <a:pt x="1436278" y="2534777"/>
                  <a:pt x="1444088" y="2535634"/>
                </a:cubicBezTo>
                <a:cubicBezTo>
                  <a:pt x="1448756" y="2535063"/>
                  <a:pt x="1451327" y="2531158"/>
                  <a:pt x="1447232" y="2529919"/>
                </a:cubicBezTo>
                <a:cubicBezTo>
                  <a:pt x="1443422" y="2528681"/>
                  <a:pt x="1437135" y="2530015"/>
                  <a:pt x="1433135" y="2531062"/>
                </a:cubicBezTo>
                <a:cubicBezTo>
                  <a:pt x="1412465" y="2535539"/>
                  <a:pt x="1408846" y="2555542"/>
                  <a:pt x="1431801" y="2560494"/>
                </a:cubicBezTo>
                <a:close/>
                <a:moveTo>
                  <a:pt x="1397511" y="2583831"/>
                </a:moveTo>
                <a:cubicBezTo>
                  <a:pt x="1402750" y="2590689"/>
                  <a:pt x="1438373" y="2583355"/>
                  <a:pt x="1418371" y="2582116"/>
                </a:cubicBezTo>
                <a:cubicBezTo>
                  <a:pt x="1414656" y="2582307"/>
                  <a:pt x="1412084" y="2581735"/>
                  <a:pt x="1411418" y="2580783"/>
                </a:cubicBezTo>
                <a:cubicBezTo>
                  <a:pt x="1410846" y="2579830"/>
                  <a:pt x="1412275" y="2578497"/>
                  <a:pt x="1416561" y="2577163"/>
                </a:cubicBezTo>
                <a:cubicBezTo>
                  <a:pt x="1423610" y="2574306"/>
                  <a:pt x="1404464" y="2578116"/>
                  <a:pt x="1403417" y="2575925"/>
                </a:cubicBezTo>
                <a:cubicBezTo>
                  <a:pt x="1402369" y="2573068"/>
                  <a:pt x="1413227" y="2574115"/>
                  <a:pt x="1414656" y="2572972"/>
                </a:cubicBezTo>
                <a:cubicBezTo>
                  <a:pt x="1422276" y="2570115"/>
                  <a:pt x="1405036" y="2571734"/>
                  <a:pt x="1407512" y="2568686"/>
                </a:cubicBezTo>
                <a:cubicBezTo>
                  <a:pt x="1409227" y="2566495"/>
                  <a:pt x="1414085" y="2567829"/>
                  <a:pt x="1416466" y="2567448"/>
                </a:cubicBezTo>
                <a:cubicBezTo>
                  <a:pt x="1420657" y="2567162"/>
                  <a:pt x="1423419" y="2564305"/>
                  <a:pt x="1419895" y="2563066"/>
                </a:cubicBezTo>
                <a:cubicBezTo>
                  <a:pt x="1416561" y="2561828"/>
                  <a:pt x="1410846" y="2562685"/>
                  <a:pt x="1407131" y="2562876"/>
                </a:cubicBezTo>
                <a:cubicBezTo>
                  <a:pt x="1392749" y="2564305"/>
                  <a:pt x="1383033" y="2575449"/>
                  <a:pt x="1397511" y="2583831"/>
                </a:cubicBezTo>
                <a:close/>
                <a:moveTo>
                  <a:pt x="1375699" y="2553541"/>
                </a:moveTo>
                <a:cubicBezTo>
                  <a:pt x="1383129" y="2555637"/>
                  <a:pt x="1395225" y="2554494"/>
                  <a:pt x="1401226" y="2550589"/>
                </a:cubicBezTo>
                <a:cubicBezTo>
                  <a:pt x="1405322" y="2546017"/>
                  <a:pt x="1390463" y="2548302"/>
                  <a:pt x="1387986" y="2547160"/>
                </a:cubicBezTo>
                <a:cubicBezTo>
                  <a:pt x="1381414" y="2546017"/>
                  <a:pt x="1384081" y="2541730"/>
                  <a:pt x="1389796" y="2540301"/>
                </a:cubicBezTo>
                <a:cubicBezTo>
                  <a:pt x="1397702" y="2536110"/>
                  <a:pt x="1374175" y="2541254"/>
                  <a:pt x="1372746" y="2538397"/>
                </a:cubicBezTo>
                <a:cubicBezTo>
                  <a:pt x="1370555" y="2536110"/>
                  <a:pt x="1376842" y="2535444"/>
                  <a:pt x="1379318" y="2535158"/>
                </a:cubicBezTo>
                <a:cubicBezTo>
                  <a:pt x="1391796" y="2533825"/>
                  <a:pt x="1389415" y="2531729"/>
                  <a:pt x="1383795" y="2530776"/>
                </a:cubicBezTo>
                <a:cubicBezTo>
                  <a:pt x="1380747" y="2530300"/>
                  <a:pt x="1374937" y="2530681"/>
                  <a:pt x="1375985" y="2527728"/>
                </a:cubicBezTo>
                <a:cubicBezTo>
                  <a:pt x="1377128" y="2524681"/>
                  <a:pt x="1383224" y="2526300"/>
                  <a:pt x="1386938" y="2526109"/>
                </a:cubicBezTo>
                <a:cubicBezTo>
                  <a:pt x="1392177" y="2526014"/>
                  <a:pt x="1394844" y="2521918"/>
                  <a:pt x="1390082" y="2519918"/>
                </a:cubicBezTo>
                <a:cubicBezTo>
                  <a:pt x="1385795" y="2518013"/>
                  <a:pt x="1378652" y="2518680"/>
                  <a:pt x="1374175" y="2519347"/>
                </a:cubicBezTo>
                <a:cubicBezTo>
                  <a:pt x="1347505" y="2522490"/>
                  <a:pt x="1352077" y="2547445"/>
                  <a:pt x="1375699" y="2553541"/>
                </a:cubicBezTo>
                <a:close/>
                <a:moveTo>
                  <a:pt x="1330646" y="2570591"/>
                </a:moveTo>
                <a:cubicBezTo>
                  <a:pt x="1330646" y="2578687"/>
                  <a:pt x="1366460" y="2585069"/>
                  <a:pt x="1350553" y="2577068"/>
                </a:cubicBezTo>
                <a:cubicBezTo>
                  <a:pt x="1347124" y="2575925"/>
                  <a:pt x="1345505" y="2574496"/>
                  <a:pt x="1345886" y="2573449"/>
                </a:cubicBezTo>
                <a:cubicBezTo>
                  <a:pt x="1346267" y="2572496"/>
                  <a:pt x="1348743" y="2571925"/>
                  <a:pt x="1353601" y="2572496"/>
                </a:cubicBezTo>
                <a:cubicBezTo>
                  <a:pt x="1361697" y="2572401"/>
                  <a:pt x="1343028" y="2569258"/>
                  <a:pt x="1343123" y="2566876"/>
                </a:cubicBezTo>
                <a:cubicBezTo>
                  <a:pt x="1343314" y="2565162"/>
                  <a:pt x="1347981" y="2566781"/>
                  <a:pt x="1350077" y="2567257"/>
                </a:cubicBezTo>
                <a:cubicBezTo>
                  <a:pt x="1359887" y="2569924"/>
                  <a:pt x="1359792" y="2568210"/>
                  <a:pt x="1356458" y="2566305"/>
                </a:cubicBezTo>
                <a:cubicBezTo>
                  <a:pt x="1345790" y="2561352"/>
                  <a:pt x="1358078" y="2561828"/>
                  <a:pt x="1362078" y="2564876"/>
                </a:cubicBezTo>
                <a:cubicBezTo>
                  <a:pt x="1377318" y="2566876"/>
                  <a:pt x="1364745" y="2558590"/>
                  <a:pt x="1357601" y="2557923"/>
                </a:cubicBezTo>
                <a:cubicBezTo>
                  <a:pt x="1346076" y="2555446"/>
                  <a:pt x="1326074" y="2556303"/>
                  <a:pt x="1330646" y="2570591"/>
                </a:cubicBezTo>
                <a:close/>
                <a:moveTo>
                  <a:pt x="1301975" y="2536015"/>
                </a:moveTo>
                <a:cubicBezTo>
                  <a:pt x="1300451" y="2545921"/>
                  <a:pt x="1340456" y="2558209"/>
                  <a:pt x="1323502" y="2546398"/>
                </a:cubicBezTo>
                <a:cubicBezTo>
                  <a:pt x="1316263" y="2542492"/>
                  <a:pt x="1316739" y="2538492"/>
                  <a:pt x="1327693" y="2541254"/>
                </a:cubicBezTo>
                <a:cubicBezTo>
                  <a:pt x="1331598" y="2542207"/>
                  <a:pt x="1330931" y="2541254"/>
                  <a:pt x="1328169" y="2539730"/>
                </a:cubicBezTo>
                <a:cubicBezTo>
                  <a:pt x="1324931" y="2537349"/>
                  <a:pt x="1318358" y="2536587"/>
                  <a:pt x="1316834" y="2533158"/>
                </a:cubicBezTo>
                <a:cubicBezTo>
                  <a:pt x="1317406" y="2531062"/>
                  <a:pt x="1322454" y="2533348"/>
                  <a:pt x="1324645" y="2534301"/>
                </a:cubicBezTo>
                <a:cubicBezTo>
                  <a:pt x="1335218" y="2538968"/>
                  <a:pt x="1335313" y="2536873"/>
                  <a:pt x="1331884" y="2534015"/>
                </a:cubicBezTo>
                <a:cubicBezTo>
                  <a:pt x="1329979" y="2532396"/>
                  <a:pt x="1325312" y="2530205"/>
                  <a:pt x="1328741" y="2529062"/>
                </a:cubicBezTo>
                <a:cubicBezTo>
                  <a:pt x="1332170" y="2528014"/>
                  <a:pt x="1335408" y="2531539"/>
                  <a:pt x="1338361" y="2532777"/>
                </a:cubicBezTo>
                <a:cubicBezTo>
                  <a:pt x="1347981" y="2536206"/>
                  <a:pt x="1348838" y="2529538"/>
                  <a:pt x="1341028" y="2526681"/>
                </a:cubicBezTo>
                <a:cubicBezTo>
                  <a:pt x="1329312" y="2519918"/>
                  <a:pt x="1299213" y="2515822"/>
                  <a:pt x="1301975" y="2536015"/>
                </a:cubicBezTo>
                <a:close/>
                <a:moveTo>
                  <a:pt x="1298642" y="2508869"/>
                </a:moveTo>
                <a:cubicBezTo>
                  <a:pt x="1304452" y="2510965"/>
                  <a:pt x="1310072" y="2509441"/>
                  <a:pt x="1301404" y="2505059"/>
                </a:cubicBezTo>
                <a:cubicBezTo>
                  <a:pt x="1293498" y="2501344"/>
                  <a:pt x="1295689" y="2497630"/>
                  <a:pt x="1302547" y="2499058"/>
                </a:cubicBezTo>
                <a:cubicBezTo>
                  <a:pt x="1310167" y="2499344"/>
                  <a:pt x="1291784" y="2494296"/>
                  <a:pt x="1292069" y="2492010"/>
                </a:cubicBezTo>
                <a:cubicBezTo>
                  <a:pt x="1291784" y="2489819"/>
                  <a:pt x="1296260" y="2491438"/>
                  <a:pt x="1298070" y="2492200"/>
                </a:cubicBezTo>
                <a:cubicBezTo>
                  <a:pt x="1307119" y="2495629"/>
                  <a:pt x="1306547" y="2493534"/>
                  <a:pt x="1303214" y="2490962"/>
                </a:cubicBezTo>
                <a:cubicBezTo>
                  <a:pt x="1301404" y="2489533"/>
                  <a:pt x="1297308" y="2487819"/>
                  <a:pt x="1299404" y="2486295"/>
                </a:cubicBezTo>
                <a:cubicBezTo>
                  <a:pt x="1301594" y="2484771"/>
                  <a:pt x="1305023" y="2487819"/>
                  <a:pt x="1307500" y="2489057"/>
                </a:cubicBezTo>
                <a:cubicBezTo>
                  <a:pt x="1311215" y="2490962"/>
                  <a:pt x="1315025" y="2488771"/>
                  <a:pt x="1312453" y="2485914"/>
                </a:cubicBezTo>
                <a:cubicBezTo>
                  <a:pt x="1285307" y="2463816"/>
                  <a:pt x="1263494" y="2497439"/>
                  <a:pt x="1298642" y="2508869"/>
                </a:cubicBezTo>
                <a:close/>
                <a:moveTo>
                  <a:pt x="1259684" y="2544302"/>
                </a:moveTo>
                <a:cubicBezTo>
                  <a:pt x="1264066" y="2554589"/>
                  <a:pt x="1304833" y="2560971"/>
                  <a:pt x="1282449" y="2550969"/>
                </a:cubicBezTo>
                <a:cubicBezTo>
                  <a:pt x="1274924" y="2548302"/>
                  <a:pt x="1271686" y="2544016"/>
                  <a:pt x="1278734" y="2543921"/>
                </a:cubicBezTo>
                <a:cubicBezTo>
                  <a:pt x="1281687" y="2544111"/>
                  <a:pt x="1285211" y="2544111"/>
                  <a:pt x="1279782" y="2542111"/>
                </a:cubicBezTo>
                <a:cubicBezTo>
                  <a:pt x="1275686" y="2540206"/>
                  <a:pt x="1269781" y="2540301"/>
                  <a:pt x="1266638" y="2536968"/>
                </a:cubicBezTo>
                <a:cubicBezTo>
                  <a:pt x="1265780" y="2534015"/>
                  <a:pt x="1271400" y="2536396"/>
                  <a:pt x="1272924" y="2536587"/>
                </a:cubicBezTo>
                <a:cubicBezTo>
                  <a:pt x="1283878" y="2539635"/>
                  <a:pt x="1282259" y="2537158"/>
                  <a:pt x="1277687" y="2534682"/>
                </a:cubicBezTo>
                <a:cubicBezTo>
                  <a:pt x="1265399" y="2529348"/>
                  <a:pt x="1273210" y="2527252"/>
                  <a:pt x="1281401" y="2532110"/>
                </a:cubicBezTo>
                <a:cubicBezTo>
                  <a:pt x="1285973" y="2533729"/>
                  <a:pt x="1289117" y="2531539"/>
                  <a:pt x="1285497" y="2528300"/>
                </a:cubicBezTo>
                <a:cubicBezTo>
                  <a:pt x="1282259" y="2525347"/>
                  <a:pt x="1275877" y="2523728"/>
                  <a:pt x="1271876" y="2522490"/>
                </a:cubicBezTo>
                <a:cubicBezTo>
                  <a:pt x="1254827" y="2516870"/>
                  <a:pt x="1245778" y="2530205"/>
                  <a:pt x="1259684" y="2544302"/>
                </a:cubicBezTo>
                <a:close/>
                <a:moveTo>
                  <a:pt x="1234824" y="2502487"/>
                </a:moveTo>
                <a:cubicBezTo>
                  <a:pt x="1237015" y="2506393"/>
                  <a:pt x="1256732" y="2519632"/>
                  <a:pt x="1246730" y="2506774"/>
                </a:cubicBezTo>
                <a:cubicBezTo>
                  <a:pt x="1241111" y="2500773"/>
                  <a:pt x="1242920" y="2497249"/>
                  <a:pt x="1252350" y="2503249"/>
                </a:cubicBezTo>
                <a:cubicBezTo>
                  <a:pt x="1255779" y="2505440"/>
                  <a:pt x="1255398" y="2504297"/>
                  <a:pt x="1253208" y="2502011"/>
                </a:cubicBezTo>
                <a:cubicBezTo>
                  <a:pt x="1250921" y="2498773"/>
                  <a:pt x="1244825" y="2496010"/>
                  <a:pt x="1244635" y="2492200"/>
                </a:cubicBezTo>
                <a:cubicBezTo>
                  <a:pt x="1245778" y="2490486"/>
                  <a:pt x="1249874" y="2494105"/>
                  <a:pt x="1251588" y="2495820"/>
                </a:cubicBezTo>
                <a:cubicBezTo>
                  <a:pt x="1260065" y="2503535"/>
                  <a:pt x="1260827" y="2501630"/>
                  <a:pt x="1258541" y="2497820"/>
                </a:cubicBezTo>
                <a:cubicBezTo>
                  <a:pt x="1257303" y="2495725"/>
                  <a:pt x="1253588" y="2492200"/>
                  <a:pt x="1257113" y="2492200"/>
                </a:cubicBezTo>
                <a:cubicBezTo>
                  <a:pt x="1260732" y="2492295"/>
                  <a:pt x="1262733" y="2496486"/>
                  <a:pt x="1264923" y="2498868"/>
                </a:cubicBezTo>
                <a:cubicBezTo>
                  <a:pt x="1268257" y="2502011"/>
                  <a:pt x="1273972" y="2502583"/>
                  <a:pt x="1273115" y="2499153"/>
                </a:cubicBezTo>
                <a:cubicBezTo>
                  <a:pt x="1267114" y="2488295"/>
                  <a:pt x="1252731" y="2480294"/>
                  <a:pt x="1240730" y="2480008"/>
                </a:cubicBezTo>
                <a:cubicBezTo>
                  <a:pt x="1228538" y="2480866"/>
                  <a:pt x="1226537" y="2493819"/>
                  <a:pt x="1234824" y="2502487"/>
                </a:cubicBezTo>
                <a:close/>
                <a:moveTo>
                  <a:pt x="1196248" y="2503726"/>
                </a:moveTo>
                <a:cubicBezTo>
                  <a:pt x="1198534" y="2506774"/>
                  <a:pt x="1202630" y="2511536"/>
                  <a:pt x="1206154" y="2513346"/>
                </a:cubicBezTo>
                <a:cubicBezTo>
                  <a:pt x="1210154" y="2515536"/>
                  <a:pt x="1207583" y="2511060"/>
                  <a:pt x="1205963" y="2509060"/>
                </a:cubicBezTo>
                <a:cubicBezTo>
                  <a:pt x="1201487" y="2503535"/>
                  <a:pt x="1203773" y="2500677"/>
                  <a:pt x="1211012" y="2506869"/>
                </a:cubicBezTo>
                <a:cubicBezTo>
                  <a:pt x="1217203" y="2511060"/>
                  <a:pt x="1206535" y="2500297"/>
                  <a:pt x="1205868" y="2498677"/>
                </a:cubicBezTo>
                <a:cubicBezTo>
                  <a:pt x="1202820" y="2493439"/>
                  <a:pt x="1209297" y="2497915"/>
                  <a:pt x="1210821" y="2500582"/>
                </a:cubicBezTo>
                <a:cubicBezTo>
                  <a:pt x="1217870" y="2508107"/>
                  <a:pt x="1218632" y="2506583"/>
                  <a:pt x="1216822" y="2503154"/>
                </a:cubicBezTo>
                <a:cubicBezTo>
                  <a:pt x="1215774" y="2501249"/>
                  <a:pt x="1212726" y="2497820"/>
                  <a:pt x="1215774" y="2498296"/>
                </a:cubicBezTo>
                <a:cubicBezTo>
                  <a:pt x="1218917" y="2498773"/>
                  <a:pt x="1220441" y="2502678"/>
                  <a:pt x="1222346" y="2504964"/>
                </a:cubicBezTo>
                <a:cubicBezTo>
                  <a:pt x="1225013" y="2508202"/>
                  <a:pt x="1229966" y="2509726"/>
                  <a:pt x="1229300" y="2506488"/>
                </a:cubicBezTo>
                <a:cubicBezTo>
                  <a:pt x="1224347" y="2496296"/>
                  <a:pt x="1208059" y="2481818"/>
                  <a:pt x="1196057" y="2487057"/>
                </a:cubicBezTo>
                <a:cubicBezTo>
                  <a:pt x="1190628" y="2491343"/>
                  <a:pt x="1191581" y="2497249"/>
                  <a:pt x="1196248" y="2503726"/>
                </a:cubicBezTo>
                <a:close/>
                <a:moveTo>
                  <a:pt x="1241301" y="2443242"/>
                </a:moveTo>
                <a:lnTo>
                  <a:pt x="1241301" y="2443242"/>
                </a:lnTo>
                <a:cubicBezTo>
                  <a:pt x="1241301" y="2443242"/>
                  <a:pt x="1241301" y="2443242"/>
                  <a:pt x="1241301" y="2443242"/>
                </a:cubicBezTo>
                <a:close/>
                <a:moveTo>
                  <a:pt x="1179770" y="2447147"/>
                </a:moveTo>
                <a:cubicBezTo>
                  <a:pt x="1181294" y="2450957"/>
                  <a:pt x="1184342" y="2457053"/>
                  <a:pt x="1187580" y="2460292"/>
                </a:cubicBezTo>
                <a:cubicBezTo>
                  <a:pt x="1191962" y="2464101"/>
                  <a:pt x="1190152" y="2457910"/>
                  <a:pt x="1189485" y="2456005"/>
                </a:cubicBezTo>
                <a:cubicBezTo>
                  <a:pt x="1185961" y="2445623"/>
                  <a:pt x="1193390" y="2450576"/>
                  <a:pt x="1196629" y="2455719"/>
                </a:cubicBezTo>
                <a:cubicBezTo>
                  <a:pt x="1202439" y="2462101"/>
                  <a:pt x="1194343" y="2447814"/>
                  <a:pt x="1194057" y="2445909"/>
                </a:cubicBezTo>
                <a:cubicBezTo>
                  <a:pt x="1192628" y="2439622"/>
                  <a:pt x="1198724" y="2446576"/>
                  <a:pt x="1199296" y="2449528"/>
                </a:cubicBezTo>
                <a:cubicBezTo>
                  <a:pt x="1204439" y="2459244"/>
                  <a:pt x="1206249" y="2458101"/>
                  <a:pt x="1205487" y="2454100"/>
                </a:cubicBezTo>
                <a:cubicBezTo>
                  <a:pt x="1205106" y="2451910"/>
                  <a:pt x="1202820" y="2447528"/>
                  <a:pt x="1206440" y="2449052"/>
                </a:cubicBezTo>
                <a:cubicBezTo>
                  <a:pt x="1210059" y="2450576"/>
                  <a:pt x="1210250" y="2454862"/>
                  <a:pt x="1211583" y="2457720"/>
                </a:cubicBezTo>
                <a:cubicBezTo>
                  <a:pt x="1213393" y="2461816"/>
                  <a:pt x="1218632" y="2464864"/>
                  <a:pt x="1219394" y="2461625"/>
                </a:cubicBezTo>
                <a:cubicBezTo>
                  <a:pt x="1218155" y="2448290"/>
                  <a:pt x="1203868" y="2433241"/>
                  <a:pt x="1190628" y="2430955"/>
                </a:cubicBezTo>
                <a:cubicBezTo>
                  <a:pt x="1181579" y="2430097"/>
                  <a:pt x="1175483" y="2437622"/>
                  <a:pt x="1179770" y="2447147"/>
                </a:cubicBezTo>
                <a:close/>
                <a:moveTo>
                  <a:pt x="1174055" y="2414476"/>
                </a:moveTo>
                <a:cubicBezTo>
                  <a:pt x="1172531" y="2410571"/>
                  <a:pt x="1167959" y="2406571"/>
                  <a:pt x="1168149" y="2402380"/>
                </a:cubicBezTo>
                <a:cubicBezTo>
                  <a:pt x="1169197" y="2400189"/>
                  <a:pt x="1172054" y="2404761"/>
                  <a:pt x="1173293" y="2406761"/>
                </a:cubicBezTo>
                <a:cubicBezTo>
                  <a:pt x="1177293" y="2413143"/>
                  <a:pt x="1180532" y="2416476"/>
                  <a:pt x="1178531" y="2409333"/>
                </a:cubicBezTo>
                <a:cubicBezTo>
                  <a:pt x="1173388" y="2397141"/>
                  <a:pt x="1181389" y="2403237"/>
                  <a:pt x="1183484" y="2410762"/>
                </a:cubicBezTo>
                <a:cubicBezTo>
                  <a:pt x="1202630" y="2428097"/>
                  <a:pt x="1174721" y="2371995"/>
                  <a:pt x="1159481" y="2391807"/>
                </a:cubicBezTo>
                <a:cubicBezTo>
                  <a:pt x="1145765" y="2407047"/>
                  <a:pt x="1178817" y="2441908"/>
                  <a:pt x="1168816" y="2420572"/>
                </a:cubicBezTo>
                <a:cubicBezTo>
                  <a:pt x="1167292" y="2418001"/>
                  <a:pt x="1166054" y="2415048"/>
                  <a:pt x="1166911" y="2412857"/>
                </a:cubicBezTo>
                <a:cubicBezTo>
                  <a:pt x="1167863" y="2409142"/>
                  <a:pt x="1178531" y="2422763"/>
                  <a:pt x="1174055" y="2414476"/>
                </a:cubicBezTo>
                <a:close/>
                <a:moveTo>
                  <a:pt x="1155100" y="2456196"/>
                </a:moveTo>
                <a:cubicBezTo>
                  <a:pt x="1157195" y="2466292"/>
                  <a:pt x="1183961" y="2479818"/>
                  <a:pt x="1169768" y="2465435"/>
                </a:cubicBezTo>
                <a:cubicBezTo>
                  <a:pt x="1164530" y="2461530"/>
                  <a:pt x="1162529" y="2455910"/>
                  <a:pt x="1168911" y="2457720"/>
                </a:cubicBezTo>
                <a:cubicBezTo>
                  <a:pt x="1173578" y="2458196"/>
                  <a:pt x="1162720" y="2452100"/>
                  <a:pt x="1161577" y="2451052"/>
                </a:cubicBezTo>
                <a:cubicBezTo>
                  <a:pt x="1158053" y="2448004"/>
                  <a:pt x="1159958" y="2445528"/>
                  <a:pt x="1163863" y="2448957"/>
                </a:cubicBezTo>
                <a:cubicBezTo>
                  <a:pt x="1177674" y="2456482"/>
                  <a:pt x="1161577" y="2444099"/>
                  <a:pt x="1163577" y="2441242"/>
                </a:cubicBezTo>
                <a:cubicBezTo>
                  <a:pt x="1164720" y="2439241"/>
                  <a:pt x="1167768" y="2443527"/>
                  <a:pt x="1169768" y="2445147"/>
                </a:cubicBezTo>
                <a:cubicBezTo>
                  <a:pt x="1172816" y="2447433"/>
                  <a:pt x="1175007" y="2445528"/>
                  <a:pt x="1172816" y="2441623"/>
                </a:cubicBezTo>
                <a:cubicBezTo>
                  <a:pt x="1170911" y="2438098"/>
                  <a:pt x="1166911" y="2435050"/>
                  <a:pt x="1164339" y="2433431"/>
                </a:cubicBezTo>
                <a:cubicBezTo>
                  <a:pt x="1148432" y="2425621"/>
                  <a:pt x="1149290" y="2444956"/>
                  <a:pt x="1155100" y="2456196"/>
                </a:cubicBezTo>
                <a:close/>
                <a:moveTo>
                  <a:pt x="1150528" y="2365708"/>
                </a:moveTo>
                <a:cubicBezTo>
                  <a:pt x="1156148" y="2372376"/>
                  <a:pt x="1145670" y="2353135"/>
                  <a:pt x="1147575" y="2351707"/>
                </a:cubicBezTo>
                <a:cubicBezTo>
                  <a:pt x="1148909" y="2349801"/>
                  <a:pt x="1151099" y="2354659"/>
                  <a:pt x="1152052" y="2356755"/>
                </a:cubicBezTo>
                <a:cubicBezTo>
                  <a:pt x="1156529" y="2366851"/>
                  <a:pt x="1157576" y="2364756"/>
                  <a:pt x="1156910" y="2359993"/>
                </a:cubicBezTo>
                <a:cubicBezTo>
                  <a:pt x="1156529" y="2357422"/>
                  <a:pt x="1154624" y="2352659"/>
                  <a:pt x="1157291" y="2353326"/>
                </a:cubicBezTo>
                <a:cubicBezTo>
                  <a:pt x="1160053" y="2353897"/>
                  <a:pt x="1160434" y="2359136"/>
                  <a:pt x="1161577" y="2362279"/>
                </a:cubicBezTo>
                <a:cubicBezTo>
                  <a:pt x="1174436" y="2380282"/>
                  <a:pt x="1164339" y="2336847"/>
                  <a:pt x="1148147" y="2337324"/>
                </a:cubicBezTo>
                <a:cubicBezTo>
                  <a:pt x="1131192" y="2338943"/>
                  <a:pt x="1134716" y="2366566"/>
                  <a:pt x="1144527" y="2375614"/>
                </a:cubicBezTo>
                <a:cubicBezTo>
                  <a:pt x="1150909" y="2381234"/>
                  <a:pt x="1137193" y="2349611"/>
                  <a:pt x="1150528" y="2365708"/>
                </a:cubicBezTo>
                <a:close/>
                <a:moveTo>
                  <a:pt x="1122334" y="2394569"/>
                </a:moveTo>
                <a:cubicBezTo>
                  <a:pt x="1123001" y="2398760"/>
                  <a:pt x="1131764" y="2415238"/>
                  <a:pt x="1129097" y="2401808"/>
                </a:cubicBezTo>
                <a:cubicBezTo>
                  <a:pt x="1127096" y="2395045"/>
                  <a:pt x="1129382" y="2392569"/>
                  <a:pt x="1133954" y="2400665"/>
                </a:cubicBezTo>
                <a:cubicBezTo>
                  <a:pt x="1135669" y="2403618"/>
                  <a:pt x="1135669" y="2402475"/>
                  <a:pt x="1135002" y="2399903"/>
                </a:cubicBezTo>
                <a:cubicBezTo>
                  <a:pt x="1134431" y="2396474"/>
                  <a:pt x="1131192" y="2392188"/>
                  <a:pt x="1132145" y="2388854"/>
                </a:cubicBezTo>
                <a:cubicBezTo>
                  <a:pt x="1133478" y="2387711"/>
                  <a:pt x="1135097" y="2392188"/>
                  <a:pt x="1135859" y="2394093"/>
                </a:cubicBezTo>
                <a:cubicBezTo>
                  <a:pt x="1139288" y="2403332"/>
                  <a:pt x="1140431" y="2401999"/>
                  <a:pt x="1140050" y="2398093"/>
                </a:cubicBezTo>
                <a:cubicBezTo>
                  <a:pt x="1139860" y="2395903"/>
                  <a:pt x="1138336" y="2391712"/>
                  <a:pt x="1140812" y="2392950"/>
                </a:cubicBezTo>
                <a:cubicBezTo>
                  <a:pt x="1144051" y="2394855"/>
                  <a:pt x="1143003" y="2400855"/>
                  <a:pt x="1145384" y="2403904"/>
                </a:cubicBezTo>
                <a:cubicBezTo>
                  <a:pt x="1146432" y="2405428"/>
                  <a:pt x="1149099" y="2407428"/>
                  <a:pt x="1149575" y="2404666"/>
                </a:cubicBezTo>
                <a:cubicBezTo>
                  <a:pt x="1150147" y="2382568"/>
                  <a:pt x="1117381" y="2360755"/>
                  <a:pt x="1122334" y="2394569"/>
                </a:cubicBezTo>
                <a:close/>
                <a:moveTo>
                  <a:pt x="1103951" y="2330371"/>
                </a:moveTo>
                <a:cubicBezTo>
                  <a:pt x="1103951" y="2335228"/>
                  <a:pt x="1112428" y="2354088"/>
                  <a:pt x="1110523" y="2338181"/>
                </a:cubicBezTo>
                <a:cubicBezTo>
                  <a:pt x="1109666" y="2334562"/>
                  <a:pt x="1110047" y="2331990"/>
                  <a:pt x="1110904" y="2331133"/>
                </a:cubicBezTo>
                <a:cubicBezTo>
                  <a:pt x="1111952" y="2329418"/>
                  <a:pt x="1114904" y="2333895"/>
                  <a:pt x="1115952" y="2336276"/>
                </a:cubicBezTo>
                <a:cubicBezTo>
                  <a:pt x="1120334" y="2343610"/>
                  <a:pt x="1113190" y="2323798"/>
                  <a:pt x="1115285" y="2322560"/>
                </a:cubicBezTo>
                <a:cubicBezTo>
                  <a:pt x="1116905" y="2321131"/>
                  <a:pt x="1118143" y="2326275"/>
                  <a:pt x="1118619" y="2328370"/>
                </a:cubicBezTo>
                <a:cubicBezTo>
                  <a:pt x="1120143" y="2335133"/>
                  <a:pt x="1122620" y="2339896"/>
                  <a:pt x="1122715" y="2332752"/>
                </a:cubicBezTo>
                <a:cubicBezTo>
                  <a:pt x="1122620" y="2330275"/>
                  <a:pt x="1121667" y="2325322"/>
                  <a:pt x="1124144" y="2326656"/>
                </a:cubicBezTo>
                <a:cubicBezTo>
                  <a:pt x="1126811" y="2328275"/>
                  <a:pt x="1126239" y="2333418"/>
                  <a:pt x="1126906" y="2336086"/>
                </a:cubicBezTo>
                <a:cubicBezTo>
                  <a:pt x="1127858" y="2340562"/>
                  <a:pt x="1131478" y="2343420"/>
                  <a:pt x="1132430" y="2339610"/>
                </a:cubicBezTo>
                <a:cubicBezTo>
                  <a:pt x="1135478" y="2313035"/>
                  <a:pt x="1102427" y="2290937"/>
                  <a:pt x="1103951" y="2330371"/>
                </a:cubicBezTo>
                <a:close/>
                <a:moveTo>
                  <a:pt x="1098426" y="2283603"/>
                </a:moveTo>
                <a:cubicBezTo>
                  <a:pt x="1101474" y="2291509"/>
                  <a:pt x="1101474" y="2263029"/>
                  <a:pt x="1106141" y="2281984"/>
                </a:cubicBezTo>
                <a:cubicBezTo>
                  <a:pt x="1106618" y="2285127"/>
                  <a:pt x="1107094" y="2284365"/>
                  <a:pt x="1107380" y="2281888"/>
                </a:cubicBezTo>
                <a:cubicBezTo>
                  <a:pt x="1108046" y="2278840"/>
                  <a:pt x="1106522" y="2273792"/>
                  <a:pt x="1108618" y="2271506"/>
                </a:cubicBezTo>
                <a:cubicBezTo>
                  <a:pt x="1110237" y="2271220"/>
                  <a:pt x="1110237" y="2275602"/>
                  <a:pt x="1110237" y="2277602"/>
                </a:cubicBezTo>
                <a:cubicBezTo>
                  <a:pt x="1110142" y="2286841"/>
                  <a:pt x="1111666" y="2286270"/>
                  <a:pt x="1112714" y="2282841"/>
                </a:cubicBezTo>
                <a:cubicBezTo>
                  <a:pt x="1113285" y="2280936"/>
                  <a:pt x="1113380" y="2276745"/>
                  <a:pt x="1115190" y="2278936"/>
                </a:cubicBezTo>
                <a:cubicBezTo>
                  <a:pt x="1117095" y="2281126"/>
                  <a:pt x="1115571" y="2284651"/>
                  <a:pt x="1115381" y="2287318"/>
                </a:cubicBezTo>
                <a:cubicBezTo>
                  <a:pt x="1115285" y="2291128"/>
                  <a:pt x="1117857" y="2295128"/>
                  <a:pt x="1119476" y="2292461"/>
                </a:cubicBezTo>
                <a:cubicBezTo>
                  <a:pt x="1129001" y="2262172"/>
                  <a:pt x="1091473" y="2241597"/>
                  <a:pt x="1098426" y="2283603"/>
                </a:cubicBezTo>
                <a:close/>
                <a:moveTo>
                  <a:pt x="1099283" y="2197116"/>
                </a:moveTo>
                <a:cubicBezTo>
                  <a:pt x="1094902" y="2202736"/>
                  <a:pt x="1094616" y="2215023"/>
                  <a:pt x="1097283" y="2221786"/>
                </a:cubicBezTo>
                <a:cubicBezTo>
                  <a:pt x="1100712" y="2228358"/>
                  <a:pt x="1099569" y="2198259"/>
                  <a:pt x="1105189" y="2215690"/>
                </a:cubicBezTo>
                <a:cubicBezTo>
                  <a:pt x="1107570" y="2222929"/>
                  <a:pt x="1105284" y="2203879"/>
                  <a:pt x="1107189" y="2203212"/>
                </a:cubicBezTo>
                <a:cubicBezTo>
                  <a:pt x="1108904" y="2201974"/>
                  <a:pt x="1109094" y="2206736"/>
                  <a:pt x="1109189" y="2208736"/>
                </a:cubicBezTo>
                <a:cubicBezTo>
                  <a:pt x="1109570" y="2218452"/>
                  <a:pt x="1111094" y="2217118"/>
                  <a:pt x="1111952" y="2212927"/>
                </a:cubicBezTo>
                <a:cubicBezTo>
                  <a:pt x="1112428" y="2210641"/>
                  <a:pt x="1112333" y="2206165"/>
                  <a:pt x="1114333" y="2207498"/>
                </a:cubicBezTo>
                <a:cubicBezTo>
                  <a:pt x="1116333" y="2208832"/>
                  <a:pt x="1115000" y="2213404"/>
                  <a:pt x="1114904" y="2216261"/>
                </a:cubicBezTo>
                <a:cubicBezTo>
                  <a:pt x="1114714" y="2220547"/>
                  <a:pt x="1117571" y="2223310"/>
                  <a:pt x="1119095" y="2219690"/>
                </a:cubicBezTo>
                <a:cubicBezTo>
                  <a:pt x="1124715" y="2206069"/>
                  <a:pt x="1113285" y="2177875"/>
                  <a:pt x="1099283" y="2197116"/>
                </a:cubicBezTo>
                <a:close/>
                <a:moveTo>
                  <a:pt x="1104808" y="2131298"/>
                </a:moveTo>
                <a:cubicBezTo>
                  <a:pt x="1100141" y="2135870"/>
                  <a:pt x="1098712" y="2146824"/>
                  <a:pt x="1100331" y="2153110"/>
                </a:cubicBezTo>
                <a:cubicBezTo>
                  <a:pt x="1102903" y="2159206"/>
                  <a:pt x="1104998" y="2132346"/>
                  <a:pt x="1108237" y="2148538"/>
                </a:cubicBezTo>
                <a:cubicBezTo>
                  <a:pt x="1109666" y="2155206"/>
                  <a:pt x="1109570" y="2137966"/>
                  <a:pt x="1111380" y="2137585"/>
                </a:cubicBezTo>
                <a:cubicBezTo>
                  <a:pt x="1112999" y="2136632"/>
                  <a:pt x="1112714" y="2140918"/>
                  <a:pt x="1112618" y="2142823"/>
                </a:cubicBezTo>
                <a:cubicBezTo>
                  <a:pt x="1111952" y="2151682"/>
                  <a:pt x="1113476" y="2150539"/>
                  <a:pt x="1114714" y="2146919"/>
                </a:cubicBezTo>
                <a:cubicBezTo>
                  <a:pt x="1117095" y="2136727"/>
                  <a:pt x="1119476" y="2144633"/>
                  <a:pt x="1117095" y="2150253"/>
                </a:cubicBezTo>
                <a:cubicBezTo>
                  <a:pt x="1116524" y="2153968"/>
                  <a:pt x="1118619" y="2156825"/>
                  <a:pt x="1120524" y="2153968"/>
                </a:cubicBezTo>
                <a:cubicBezTo>
                  <a:pt x="1122239" y="2151301"/>
                  <a:pt x="1122715" y="2146157"/>
                  <a:pt x="1122905" y="2142823"/>
                </a:cubicBezTo>
                <a:cubicBezTo>
                  <a:pt x="1123382" y="2129488"/>
                  <a:pt x="1114523" y="2120440"/>
                  <a:pt x="1104808" y="2131298"/>
                </a:cubicBezTo>
                <a:close/>
                <a:moveTo>
                  <a:pt x="1114333" y="2083578"/>
                </a:moveTo>
                <a:cubicBezTo>
                  <a:pt x="1112999" y="2087292"/>
                  <a:pt x="1113190" y="2100056"/>
                  <a:pt x="1116619" y="2089864"/>
                </a:cubicBezTo>
                <a:cubicBezTo>
                  <a:pt x="1117952" y="2084530"/>
                  <a:pt x="1120810" y="2083006"/>
                  <a:pt x="1121000" y="2089769"/>
                </a:cubicBezTo>
                <a:cubicBezTo>
                  <a:pt x="1121096" y="2092150"/>
                  <a:pt x="1121572" y="2091388"/>
                  <a:pt x="1122143" y="2089388"/>
                </a:cubicBezTo>
                <a:cubicBezTo>
                  <a:pt x="1122239" y="2085578"/>
                  <a:pt x="1126144" y="2074053"/>
                  <a:pt x="1125191" y="2085197"/>
                </a:cubicBezTo>
                <a:cubicBezTo>
                  <a:pt x="1123953" y="2092722"/>
                  <a:pt x="1125382" y="2091865"/>
                  <a:pt x="1126715" y="2088912"/>
                </a:cubicBezTo>
                <a:cubicBezTo>
                  <a:pt x="1127477" y="2087292"/>
                  <a:pt x="1128144" y="2083768"/>
                  <a:pt x="1129478" y="2085102"/>
                </a:cubicBezTo>
                <a:cubicBezTo>
                  <a:pt x="1130906" y="2086435"/>
                  <a:pt x="1129097" y="2089674"/>
                  <a:pt x="1128525" y="2091960"/>
                </a:cubicBezTo>
                <a:cubicBezTo>
                  <a:pt x="1128430" y="2103295"/>
                  <a:pt x="1134526" y="2090055"/>
                  <a:pt x="1134050" y="2086054"/>
                </a:cubicBezTo>
                <a:cubicBezTo>
                  <a:pt x="1136621" y="2066718"/>
                  <a:pt x="1117857" y="2067576"/>
                  <a:pt x="1114333" y="2083578"/>
                </a:cubicBezTo>
                <a:close/>
                <a:moveTo>
                  <a:pt x="1132526" y="2019189"/>
                </a:moveTo>
                <a:cubicBezTo>
                  <a:pt x="1124906" y="2020237"/>
                  <a:pt x="1118524" y="2054908"/>
                  <a:pt x="1127192" y="2038334"/>
                </a:cubicBezTo>
                <a:cubicBezTo>
                  <a:pt x="1130049" y="2030142"/>
                  <a:pt x="1133573" y="2032714"/>
                  <a:pt x="1132621" y="2039477"/>
                </a:cubicBezTo>
                <a:cubicBezTo>
                  <a:pt x="1132907" y="2047192"/>
                  <a:pt x="1136050" y="2028428"/>
                  <a:pt x="1138336" y="2028523"/>
                </a:cubicBezTo>
                <a:cubicBezTo>
                  <a:pt x="1140336" y="2028142"/>
                  <a:pt x="1139003" y="2032714"/>
                  <a:pt x="1138526" y="2034715"/>
                </a:cubicBezTo>
                <a:cubicBezTo>
                  <a:pt x="1135955" y="2044240"/>
                  <a:pt x="1137860" y="2043668"/>
                  <a:pt x="1139955" y="2040049"/>
                </a:cubicBezTo>
                <a:cubicBezTo>
                  <a:pt x="1141098" y="2038048"/>
                  <a:pt x="1142432" y="2033667"/>
                  <a:pt x="1143956" y="2035858"/>
                </a:cubicBezTo>
                <a:cubicBezTo>
                  <a:pt x="1145480" y="2038048"/>
                  <a:pt x="1142813" y="2041858"/>
                  <a:pt x="1141860" y="2044620"/>
                </a:cubicBezTo>
                <a:cubicBezTo>
                  <a:pt x="1140527" y="2048526"/>
                  <a:pt x="1142051" y="2052526"/>
                  <a:pt x="1144718" y="2050050"/>
                </a:cubicBezTo>
                <a:cubicBezTo>
                  <a:pt x="1154243" y="2039858"/>
                  <a:pt x="1152338" y="2006901"/>
                  <a:pt x="1132526" y="2019189"/>
                </a:cubicBezTo>
                <a:close/>
                <a:moveTo>
                  <a:pt x="1162339" y="1972421"/>
                </a:moveTo>
                <a:cubicBezTo>
                  <a:pt x="1148813" y="1952228"/>
                  <a:pt x="1134812" y="1995757"/>
                  <a:pt x="1145194" y="1982327"/>
                </a:cubicBezTo>
                <a:cubicBezTo>
                  <a:pt x="1148051" y="1977469"/>
                  <a:pt x="1151004" y="1977850"/>
                  <a:pt x="1149004" y="1985375"/>
                </a:cubicBezTo>
                <a:cubicBezTo>
                  <a:pt x="1148242" y="1988137"/>
                  <a:pt x="1149004" y="1987661"/>
                  <a:pt x="1150147" y="1985756"/>
                </a:cubicBezTo>
                <a:cubicBezTo>
                  <a:pt x="1151861" y="1983565"/>
                  <a:pt x="1152528" y="1978898"/>
                  <a:pt x="1155100" y="1977945"/>
                </a:cubicBezTo>
                <a:cubicBezTo>
                  <a:pt x="1156624" y="1978326"/>
                  <a:pt x="1155005" y="1981851"/>
                  <a:pt x="1154243" y="1983470"/>
                </a:cubicBezTo>
                <a:cubicBezTo>
                  <a:pt x="1150718" y="1990804"/>
                  <a:pt x="1152242" y="1990995"/>
                  <a:pt x="1154433" y="1988709"/>
                </a:cubicBezTo>
                <a:cubicBezTo>
                  <a:pt x="1155576" y="1987470"/>
                  <a:pt x="1157291" y="1984137"/>
                  <a:pt x="1158053" y="1986613"/>
                </a:cubicBezTo>
                <a:cubicBezTo>
                  <a:pt x="1158815" y="1989090"/>
                  <a:pt x="1156243" y="1991376"/>
                  <a:pt x="1155005" y="1993471"/>
                </a:cubicBezTo>
                <a:cubicBezTo>
                  <a:pt x="1150718" y="2011664"/>
                  <a:pt x="1169768" y="1984804"/>
                  <a:pt x="1162339" y="1972421"/>
                </a:cubicBezTo>
                <a:close/>
                <a:moveTo>
                  <a:pt x="1157100" y="2016236"/>
                </a:moveTo>
                <a:cubicBezTo>
                  <a:pt x="1156148" y="2019855"/>
                  <a:pt x="1155005" y="2025570"/>
                  <a:pt x="1155671" y="2028714"/>
                </a:cubicBezTo>
                <a:cubicBezTo>
                  <a:pt x="1156433" y="2032333"/>
                  <a:pt x="1159100" y="2027380"/>
                  <a:pt x="1159862" y="2024808"/>
                </a:cubicBezTo>
                <a:cubicBezTo>
                  <a:pt x="1161958" y="2017855"/>
                  <a:pt x="1165958" y="2016141"/>
                  <a:pt x="1165863" y="2025094"/>
                </a:cubicBezTo>
                <a:cubicBezTo>
                  <a:pt x="1166244" y="2031952"/>
                  <a:pt x="1169197" y="2016998"/>
                  <a:pt x="1169768" y="2015665"/>
                </a:cubicBezTo>
                <a:cubicBezTo>
                  <a:pt x="1172150" y="2009950"/>
                  <a:pt x="1173388" y="2015760"/>
                  <a:pt x="1171959" y="2019475"/>
                </a:cubicBezTo>
                <a:cubicBezTo>
                  <a:pt x="1169768" y="2029285"/>
                  <a:pt x="1171769" y="2028428"/>
                  <a:pt x="1173864" y="2024523"/>
                </a:cubicBezTo>
                <a:cubicBezTo>
                  <a:pt x="1175007" y="2022427"/>
                  <a:pt x="1176150" y="2017855"/>
                  <a:pt x="1177960" y="2019760"/>
                </a:cubicBezTo>
                <a:cubicBezTo>
                  <a:pt x="1179770" y="2021665"/>
                  <a:pt x="1177103" y="2025856"/>
                  <a:pt x="1176245" y="2028714"/>
                </a:cubicBezTo>
                <a:cubicBezTo>
                  <a:pt x="1175007" y="2032809"/>
                  <a:pt x="1177007" y="2036524"/>
                  <a:pt x="1179674" y="2033667"/>
                </a:cubicBezTo>
                <a:cubicBezTo>
                  <a:pt x="1195486" y="2009187"/>
                  <a:pt x="1171197" y="1983946"/>
                  <a:pt x="1157100" y="2016236"/>
                </a:cubicBezTo>
                <a:close/>
                <a:moveTo>
                  <a:pt x="1165863" y="1926225"/>
                </a:moveTo>
                <a:cubicBezTo>
                  <a:pt x="1165006" y="1928987"/>
                  <a:pt x="1163958" y="1933464"/>
                  <a:pt x="1164434" y="1935940"/>
                </a:cubicBezTo>
                <a:cubicBezTo>
                  <a:pt x="1165006" y="1938798"/>
                  <a:pt x="1167197" y="1934988"/>
                  <a:pt x="1167863" y="1933083"/>
                </a:cubicBezTo>
                <a:cubicBezTo>
                  <a:pt x="1169673" y="1927749"/>
                  <a:pt x="1172912" y="1926415"/>
                  <a:pt x="1172626" y="1933464"/>
                </a:cubicBezTo>
                <a:cubicBezTo>
                  <a:pt x="1173102" y="1939560"/>
                  <a:pt x="1175388" y="1924320"/>
                  <a:pt x="1177198" y="1924320"/>
                </a:cubicBezTo>
                <a:cubicBezTo>
                  <a:pt x="1178912" y="1923748"/>
                  <a:pt x="1177960" y="1927463"/>
                  <a:pt x="1177579" y="1929178"/>
                </a:cubicBezTo>
                <a:cubicBezTo>
                  <a:pt x="1175674" y="1936893"/>
                  <a:pt x="1177293" y="1936226"/>
                  <a:pt x="1179008" y="1933178"/>
                </a:cubicBezTo>
                <a:cubicBezTo>
                  <a:pt x="1179960" y="1931559"/>
                  <a:pt x="1181008" y="1927939"/>
                  <a:pt x="1182341" y="1929463"/>
                </a:cubicBezTo>
                <a:cubicBezTo>
                  <a:pt x="1183770" y="1931083"/>
                  <a:pt x="1181579" y="1934321"/>
                  <a:pt x="1180817" y="1936512"/>
                </a:cubicBezTo>
                <a:cubicBezTo>
                  <a:pt x="1179770" y="1939655"/>
                  <a:pt x="1181198" y="1942703"/>
                  <a:pt x="1183484" y="1940512"/>
                </a:cubicBezTo>
                <a:cubicBezTo>
                  <a:pt x="1196915" y="1921653"/>
                  <a:pt x="1177388" y="1901079"/>
                  <a:pt x="1165863" y="1926225"/>
                </a:cubicBezTo>
                <a:close/>
                <a:moveTo>
                  <a:pt x="1182722" y="1874790"/>
                </a:moveTo>
                <a:cubicBezTo>
                  <a:pt x="1175674" y="1875361"/>
                  <a:pt x="1168625" y="1907079"/>
                  <a:pt x="1177388" y="1892220"/>
                </a:cubicBezTo>
                <a:cubicBezTo>
                  <a:pt x="1179674" y="1886696"/>
                  <a:pt x="1182913" y="1885458"/>
                  <a:pt x="1182818" y="1891744"/>
                </a:cubicBezTo>
                <a:cubicBezTo>
                  <a:pt x="1182627" y="1893935"/>
                  <a:pt x="1182246" y="1897745"/>
                  <a:pt x="1184151" y="1893363"/>
                </a:cubicBezTo>
                <a:cubicBezTo>
                  <a:pt x="1185770" y="1890411"/>
                  <a:pt x="1185675" y="1885362"/>
                  <a:pt x="1188437" y="1883458"/>
                </a:cubicBezTo>
                <a:cubicBezTo>
                  <a:pt x="1190438" y="1883172"/>
                  <a:pt x="1189104" y="1887458"/>
                  <a:pt x="1188533" y="1889268"/>
                </a:cubicBezTo>
                <a:cubicBezTo>
                  <a:pt x="1185866" y="1898031"/>
                  <a:pt x="1187675" y="1897554"/>
                  <a:pt x="1189771" y="1894316"/>
                </a:cubicBezTo>
                <a:cubicBezTo>
                  <a:pt x="1190914" y="1892506"/>
                  <a:pt x="1192343" y="1888506"/>
                  <a:pt x="1193771" y="1890601"/>
                </a:cubicBezTo>
                <a:cubicBezTo>
                  <a:pt x="1195200" y="1892697"/>
                  <a:pt x="1192533" y="1896221"/>
                  <a:pt x="1191485" y="1898697"/>
                </a:cubicBezTo>
                <a:cubicBezTo>
                  <a:pt x="1190057" y="1902317"/>
                  <a:pt x="1191485" y="1906127"/>
                  <a:pt x="1194152" y="1903936"/>
                </a:cubicBezTo>
                <a:cubicBezTo>
                  <a:pt x="1204058" y="1894411"/>
                  <a:pt x="1201772" y="1863836"/>
                  <a:pt x="1182722" y="1874790"/>
                </a:cubicBezTo>
                <a:close/>
                <a:moveTo>
                  <a:pt x="1204916" y="1811067"/>
                </a:moveTo>
                <a:cubicBezTo>
                  <a:pt x="1199105" y="1812401"/>
                  <a:pt x="1195486" y="1821354"/>
                  <a:pt x="1195010" y="1827260"/>
                </a:cubicBezTo>
                <a:cubicBezTo>
                  <a:pt x="1195295" y="1834690"/>
                  <a:pt x="1204820" y="1812020"/>
                  <a:pt x="1202820" y="1828879"/>
                </a:cubicBezTo>
                <a:cubicBezTo>
                  <a:pt x="1202153" y="1831641"/>
                  <a:pt x="1202915" y="1831165"/>
                  <a:pt x="1203963" y="1829260"/>
                </a:cubicBezTo>
                <a:cubicBezTo>
                  <a:pt x="1205678" y="1826974"/>
                  <a:pt x="1205963" y="1822307"/>
                  <a:pt x="1208535" y="1821259"/>
                </a:cubicBezTo>
                <a:cubicBezTo>
                  <a:pt x="1210154" y="1821545"/>
                  <a:pt x="1208726" y="1825260"/>
                  <a:pt x="1208059" y="1826784"/>
                </a:cubicBezTo>
                <a:cubicBezTo>
                  <a:pt x="1204820" y="1834308"/>
                  <a:pt x="1206344" y="1834404"/>
                  <a:pt x="1208535" y="1832022"/>
                </a:cubicBezTo>
                <a:cubicBezTo>
                  <a:pt x="1209773" y="1830689"/>
                  <a:pt x="1211297" y="1827260"/>
                  <a:pt x="1212250" y="1829737"/>
                </a:cubicBezTo>
                <a:cubicBezTo>
                  <a:pt x="1213202" y="1832308"/>
                  <a:pt x="1210535" y="1834690"/>
                  <a:pt x="1209392" y="1836785"/>
                </a:cubicBezTo>
                <a:cubicBezTo>
                  <a:pt x="1207773" y="1839738"/>
                  <a:pt x="1208535" y="1843929"/>
                  <a:pt x="1210916" y="1842691"/>
                </a:cubicBezTo>
                <a:cubicBezTo>
                  <a:pt x="1221013" y="1834975"/>
                  <a:pt x="1221775" y="1807067"/>
                  <a:pt x="1204916" y="1811067"/>
                </a:cubicBezTo>
                <a:close/>
                <a:moveTo>
                  <a:pt x="1212059" y="1765252"/>
                </a:moveTo>
                <a:cubicBezTo>
                  <a:pt x="1206630" y="1766776"/>
                  <a:pt x="1205297" y="1792589"/>
                  <a:pt x="1210440" y="1779540"/>
                </a:cubicBezTo>
                <a:cubicBezTo>
                  <a:pt x="1215107" y="1766491"/>
                  <a:pt x="1214726" y="1786398"/>
                  <a:pt x="1216250" y="1778968"/>
                </a:cubicBezTo>
                <a:cubicBezTo>
                  <a:pt x="1217203" y="1776396"/>
                  <a:pt x="1216250" y="1772491"/>
                  <a:pt x="1218251" y="1770586"/>
                </a:cubicBezTo>
                <a:cubicBezTo>
                  <a:pt x="1219775" y="1769920"/>
                  <a:pt x="1219489" y="1773349"/>
                  <a:pt x="1219298" y="1774968"/>
                </a:cubicBezTo>
                <a:cubicBezTo>
                  <a:pt x="1218441" y="1782207"/>
                  <a:pt x="1219870" y="1781445"/>
                  <a:pt x="1221204" y="1778492"/>
                </a:cubicBezTo>
                <a:cubicBezTo>
                  <a:pt x="1223775" y="1770110"/>
                  <a:pt x="1225775" y="1776682"/>
                  <a:pt x="1223299" y="1781445"/>
                </a:cubicBezTo>
                <a:cubicBezTo>
                  <a:pt x="1223585" y="1792494"/>
                  <a:pt x="1229681" y="1779825"/>
                  <a:pt x="1228919" y="1775539"/>
                </a:cubicBezTo>
                <a:cubicBezTo>
                  <a:pt x="1229681" y="1763824"/>
                  <a:pt x="1220632" y="1756870"/>
                  <a:pt x="1212059" y="1765252"/>
                </a:cubicBezTo>
                <a:close/>
                <a:moveTo>
                  <a:pt x="1212250" y="1637903"/>
                </a:moveTo>
                <a:cubicBezTo>
                  <a:pt x="1215393" y="1642951"/>
                  <a:pt x="1214155" y="1623234"/>
                  <a:pt x="1219108" y="1635998"/>
                </a:cubicBezTo>
                <a:cubicBezTo>
                  <a:pt x="1219679" y="1638189"/>
                  <a:pt x="1220060" y="1637617"/>
                  <a:pt x="1220156" y="1635808"/>
                </a:cubicBezTo>
                <a:cubicBezTo>
                  <a:pt x="1220632" y="1633521"/>
                  <a:pt x="1219013" y="1629997"/>
                  <a:pt x="1220632" y="1628283"/>
                </a:cubicBezTo>
                <a:cubicBezTo>
                  <a:pt x="1222061" y="1627807"/>
                  <a:pt x="1222346" y="1631045"/>
                  <a:pt x="1222442" y="1632474"/>
                </a:cubicBezTo>
                <a:cubicBezTo>
                  <a:pt x="1222727" y="1639141"/>
                  <a:pt x="1224061" y="1638665"/>
                  <a:pt x="1224823" y="1636093"/>
                </a:cubicBezTo>
                <a:cubicBezTo>
                  <a:pt x="1225204" y="1634665"/>
                  <a:pt x="1225204" y="1631521"/>
                  <a:pt x="1226918" y="1632950"/>
                </a:cubicBezTo>
                <a:cubicBezTo>
                  <a:pt x="1228633" y="1634379"/>
                  <a:pt x="1227490" y="1637236"/>
                  <a:pt x="1227395" y="1639141"/>
                </a:cubicBezTo>
                <a:cubicBezTo>
                  <a:pt x="1227299" y="1641904"/>
                  <a:pt x="1229490" y="1644761"/>
                  <a:pt x="1231014" y="1642761"/>
                </a:cubicBezTo>
                <a:cubicBezTo>
                  <a:pt x="1239396" y="1619710"/>
                  <a:pt x="1204058" y="1608566"/>
                  <a:pt x="1212250" y="1637903"/>
                </a:cubicBezTo>
                <a:close/>
                <a:moveTo>
                  <a:pt x="1199105" y="1594279"/>
                </a:moveTo>
                <a:cubicBezTo>
                  <a:pt x="1199582" y="1599327"/>
                  <a:pt x="1203582" y="1604851"/>
                  <a:pt x="1208440" y="1605804"/>
                </a:cubicBezTo>
                <a:cubicBezTo>
                  <a:pt x="1212631" y="1605232"/>
                  <a:pt x="1199772" y="1593897"/>
                  <a:pt x="1209488" y="1596374"/>
                </a:cubicBezTo>
                <a:cubicBezTo>
                  <a:pt x="1213488" y="1596755"/>
                  <a:pt x="1204249" y="1591421"/>
                  <a:pt x="1204916" y="1589516"/>
                </a:cubicBezTo>
                <a:cubicBezTo>
                  <a:pt x="1205011" y="1587516"/>
                  <a:pt x="1207202" y="1589230"/>
                  <a:pt x="1208059" y="1589992"/>
                </a:cubicBezTo>
                <a:cubicBezTo>
                  <a:pt x="1212440" y="1593707"/>
                  <a:pt x="1212536" y="1591802"/>
                  <a:pt x="1211012" y="1589230"/>
                </a:cubicBezTo>
                <a:cubicBezTo>
                  <a:pt x="1210250" y="1587801"/>
                  <a:pt x="1208154" y="1586087"/>
                  <a:pt x="1209488" y="1584754"/>
                </a:cubicBezTo>
                <a:cubicBezTo>
                  <a:pt x="1210821" y="1583420"/>
                  <a:pt x="1212440" y="1586563"/>
                  <a:pt x="1213679" y="1587897"/>
                </a:cubicBezTo>
                <a:cubicBezTo>
                  <a:pt x="1215393" y="1589802"/>
                  <a:pt x="1217774" y="1588754"/>
                  <a:pt x="1217012" y="1585706"/>
                </a:cubicBezTo>
                <a:cubicBezTo>
                  <a:pt x="1216250" y="1583039"/>
                  <a:pt x="1213393" y="1580658"/>
                  <a:pt x="1211678" y="1579420"/>
                </a:cubicBezTo>
                <a:cubicBezTo>
                  <a:pt x="1201772" y="1573514"/>
                  <a:pt x="1197200" y="1585706"/>
                  <a:pt x="1199105" y="1594279"/>
                </a:cubicBezTo>
                <a:close/>
                <a:moveTo>
                  <a:pt x="1180722" y="1557036"/>
                </a:moveTo>
                <a:cubicBezTo>
                  <a:pt x="1181484" y="1559798"/>
                  <a:pt x="1187961" y="1568561"/>
                  <a:pt x="1186151" y="1560274"/>
                </a:cubicBezTo>
                <a:cubicBezTo>
                  <a:pt x="1185485" y="1558179"/>
                  <a:pt x="1185485" y="1556750"/>
                  <a:pt x="1186151" y="1556274"/>
                </a:cubicBezTo>
                <a:cubicBezTo>
                  <a:pt x="1186818" y="1555797"/>
                  <a:pt x="1188342" y="1556274"/>
                  <a:pt x="1190152" y="1558655"/>
                </a:cubicBezTo>
                <a:cubicBezTo>
                  <a:pt x="1191485" y="1560370"/>
                  <a:pt x="1191581" y="1559608"/>
                  <a:pt x="1191009" y="1557988"/>
                </a:cubicBezTo>
                <a:cubicBezTo>
                  <a:pt x="1190628" y="1555702"/>
                  <a:pt x="1187771" y="1553321"/>
                  <a:pt x="1188533" y="1551130"/>
                </a:cubicBezTo>
                <a:cubicBezTo>
                  <a:pt x="1189580" y="1550083"/>
                  <a:pt x="1191009" y="1552750"/>
                  <a:pt x="1191676" y="1553988"/>
                </a:cubicBezTo>
                <a:cubicBezTo>
                  <a:pt x="1194533" y="1559703"/>
                  <a:pt x="1195391" y="1558655"/>
                  <a:pt x="1195105" y="1555988"/>
                </a:cubicBezTo>
                <a:cubicBezTo>
                  <a:pt x="1195010" y="1554464"/>
                  <a:pt x="1193676" y="1551797"/>
                  <a:pt x="1195676" y="1552273"/>
                </a:cubicBezTo>
                <a:cubicBezTo>
                  <a:pt x="1197772" y="1552654"/>
                  <a:pt x="1197772" y="1555797"/>
                  <a:pt x="1198439" y="1557607"/>
                </a:cubicBezTo>
                <a:cubicBezTo>
                  <a:pt x="1199391" y="1560084"/>
                  <a:pt x="1202344" y="1561608"/>
                  <a:pt x="1202820" y="1559226"/>
                </a:cubicBezTo>
                <a:cubicBezTo>
                  <a:pt x="1203296" y="1541605"/>
                  <a:pt x="1175579" y="1535890"/>
                  <a:pt x="1180722" y="1557036"/>
                </a:cubicBezTo>
                <a:close/>
                <a:moveTo>
                  <a:pt x="1155481" y="1521031"/>
                </a:moveTo>
                <a:cubicBezTo>
                  <a:pt x="1156814" y="1524746"/>
                  <a:pt x="1160815" y="1528556"/>
                  <a:pt x="1164434" y="1530175"/>
                </a:cubicBezTo>
                <a:cubicBezTo>
                  <a:pt x="1170054" y="1530937"/>
                  <a:pt x="1156433" y="1518079"/>
                  <a:pt x="1166816" y="1521793"/>
                </a:cubicBezTo>
                <a:cubicBezTo>
                  <a:pt x="1173197" y="1525699"/>
                  <a:pt x="1165673" y="1518079"/>
                  <a:pt x="1164149" y="1516554"/>
                </a:cubicBezTo>
                <a:cubicBezTo>
                  <a:pt x="1161863" y="1513697"/>
                  <a:pt x="1165387" y="1513697"/>
                  <a:pt x="1167197" y="1515983"/>
                </a:cubicBezTo>
                <a:cubicBezTo>
                  <a:pt x="1169292" y="1518079"/>
                  <a:pt x="1171864" y="1520174"/>
                  <a:pt x="1172245" y="1519793"/>
                </a:cubicBezTo>
                <a:cubicBezTo>
                  <a:pt x="1174245" y="1518650"/>
                  <a:pt x="1167959" y="1513221"/>
                  <a:pt x="1171102" y="1512745"/>
                </a:cubicBezTo>
                <a:cubicBezTo>
                  <a:pt x="1173578" y="1512363"/>
                  <a:pt x="1174817" y="1515888"/>
                  <a:pt x="1176055" y="1517412"/>
                </a:cubicBezTo>
                <a:cubicBezTo>
                  <a:pt x="1185104" y="1524270"/>
                  <a:pt x="1179960" y="1511697"/>
                  <a:pt x="1175579" y="1509316"/>
                </a:cubicBezTo>
                <a:cubicBezTo>
                  <a:pt x="1165958" y="1499791"/>
                  <a:pt x="1150718" y="1507791"/>
                  <a:pt x="1155481" y="1521031"/>
                </a:cubicBezTo>
                <a:close/>
                <a:moveTo>
                  <a:pt x="1133192" y="1501791"/>
                </a:moveTo>
                <a:cubicBezTo>
                  <a:pt x="1134621" y="1503124"/>
                  <a:pt x="1136812" y="1505315"/>
                  <a:pt x="1138812" y="1505791"/>
                </a:cubicBezTo>
                <a:cubicBezTo>
                  <a:pt x="1143860" y="1506744"/>
                  <a:pt x="1131478" y="1495409"/>
                  <a:pt x="1142336" y="1499981"/>
                </a:cubicBezTo>
                <a:cubicBezTo>
                  <a:pt x="1146908" y="1501695"/>
                  <a:pt x="1137764" y="1495314"/>
                  <a:pt x="1138812" y="1493980"/>
                </a:cubicBezTo>
                <a:cubicBezTo>
                  <a:pt x="1139479" y="1492742"/>
                  <a:pt x="1141574" y="1494647"/>
                  <a:pt x="1142527" y="1495409"/>
                </a:cubicBezTo>
                <a:cubicBezTo>
                  <a:pt x="1146813" y="1499314"/>
                  <a:pt x="1147385" y="1498171"/>
                  <a:pt x="1146337" y="1495980"/>
                </a:cubicBezTo>
                <a:cubicBezTo>
                  <a:pt x="1145765" y="1494837"/>
                  <a:pt x="1143765" y="1492933"/>
                  <a:pt x="1145861" y="1492647"/>
                </a:cubicBezTo>
                <a:cubicBezTo>
                  <a:pt x="1148051" y="1492361"/>
                  <a:pt x="1148909" y="1495028"/>
                  <a:pt x="1149956" y="1496362"/>
                </a:cubicBezTo>
                <a:cubicBezTo>
                  <a:pt x="1151480" y="1498266"/>
                  <a:pt x="1154719" y="1498647"/>
                  <a:pt x="1154624" y="1496457"/>
                </a:cubicBezTo>
                <a:cubicBezTo>
                  <a:pt x="1150337" y="1481026"/>
                  <a:pt x="1122143" y="1485027"/>
                  <a:pt x="1133192" y="1501791"/>
                </a:cubicBezTo>
                <a:close/>
                <a:moveTo>
                  <a:pt x="1115857" y="1466548"/>
                </a:moveTo>
                <a:cubicBezTo>
                  <a:pt x="1119762" y="1478264"/>
                  <a:pt x="1142908" y="1482169"/>
                  <a:pt x="1138812" y="1476264"/>
                </a:cubicBezTo>
                <a:cubicBezTo>
                  <a:pt x="1115666" y="1467215"/>
                  <a:pt x="1150433" y="1469787"/>
                  <a:pt x="1126620" y="1466262"/>
                </a:cubicBezTo>
                <a:cubicBezTo>
                  <a:pt x="1125001" y="1466262"/>
                  <a:pt x="1123096" y="1463976"/>
                  <a:pt x="1125572" y="1463595"/>
                </a:cubicBezTo>
                <a:cubicBezTo>
                  <a:pt x="1130144" y="1463691"/>
                  <a:pt x="1139193" y="1464834"/>
                  <a:pt x="1131859" y="1461309"/>
                </a:cubicBezTo>
                <a:cubicBezTo>
                  <a:pt x="1129954" y="1460452"/>
                  <a:pt x="1126334" y="1459881"/>
                  <a:pt x="1127096" y="1457976"/>
                </a:cubicBezTo>
                <a:cubicBezTo>
                  <a:pt x="1127954" y="1455880"/>
                  <a:pt x="1131859" y="1458071"/>
                  <a:pt x="1134335" y="1458547"/>
                </a:cubicBezTo>
                <a:cubicBezTo>
                  <a:pt x="1137764" y="1459309"/>
                  <a:pt x="1140146" y="1457023"/>
                  <a:pt x="1137098" y="1454737"/>
                </a:cubicBezTo>
                <a:cubicBezTo>
                  <a:pt x="1134240" y="1452642"/>
                  <a:pt x="1129287" y="1451784"/>
                  <a:pt x="1126144" y="1451784"/>
                </a:cubicBezTo>
                <a:cubicBezTo>
                  <a:pt x="1116047" y="1451594"/>
                  <a:pt x="1111571" y="1459309"/>
                  <a:pt x="1115857" y="1466548"/>
                </a:cubicBezTo>
                <a:close/>
                <a:moveTo>
                  <a:pt x="1098140" y="1485122"/>
                </a:moveTo>
                <a:cubicBezTo>
                  <a:pt x="1098521" y="1488837"/>
                  <a:pt x="1110809" y="1490456"/>
                  <a:pt x="1108808" y="1486741"/>
                </a:cubicBezTo>
                <a:cubicBezTo>
                  <a:pt x="1107380" y="1485217"/>
                  <a:pt x="1104046" y="1485598"/>
                  <a:pt x="1103855" y="1483122"/>
                </a:cubicBezTo>
                <a:cubicBezTo>
                  <a:pt x="1103855" y="1482169"/>
                  <a:pt x="1104522" y="1481217"/>
                  <a:pt x="1106808" y="1480931"/>
                </a:cubicBezTo>
                <a:cubicBezTo>
                  <a:pt x="1111475" y="1479979"/>
                  <a:pt x="1101474" y="1479597"/>
                  <a:pt x="1101665" y="1478454"/>
                </a:cubicBezTo>
                <a:cubicBezTo>
                  <a:pt x="1101474" y="1475597"/>
                  <a:pt x="1107856" y="1477788"/>
                  <a:pt x="1108237" y="1476645"/>
                </a:cubicBezTo>
                <a:cubicBezTo>
                  <a:pt x="1108427" y="1475311"/>
                  <a:pt x="1106141" y="1474645"/>
                  <a:pt x="1105094" y="1473978"/>
                </a:cubicBezTo>
                <a:cubicBezTo>
                  <a:pt x="1104522" y="1473692"/>
                  <a:pt x="1104236" y="1473216"/>
                  <a:pt x="1104713" y="1472454"/>
                </a:cubicBezTo>
                <a:cubicBezTo>
                  <a:pt x="1105951" y="1470644"/>
                  <a:pt x="1107856" y="1472549"/>
                  <a:pt x="1109380" y="1472835"/>
                </a:cubicBezTo>
                <a:cubicBezTo>
                  <a:pt x="1118524" y="1473311"/>
                  <a:pt x="1109666" y="1466548"/>
                  <a:pt x="1105665" y="1467405"/>
                </a:cubicBezTo>
                <a:cubicBezTo>
                  <a:pt x="1096426" y="1468167"/>
                  <a:pt x="1089854" y="1477597"/>
                  <a:pt x="1098140" y="1485122"/>
                </a:cubicBezTo>
                <a:close/>
                <a:moveTo>
                  <a:pt x="1094426" y="1439212"/>
                </a:moveTo>
                <a:cubicBezTo>
                  <a:pt x="1094426" y="1444355"/>
                  <a:pt x="1118429" y="1448927"/>
                  <a:pt x="1108427" y="1442831"/>
                </a:cubicBezTo>
                <a:cubicBezTo>
                  <a:pt x="1104141" y="1441212"/>
                  <a:pt x="1103855" y="1438545"/>
                  <a:pt x="1110713" y="1439021"/>
                </a:cubicBezTo>
                <a:cubicBezTo>
                  <a:pt x="1115857" y="1438926"/>
                  <a:pt x="1105951" y="1436640"/>
                  <a:pt x="1104713" y="1436068"/>
                </a:cubicBezTo>
                <a:cubicBezTo>
                  <a:pt x="1102427" y="1435497"/>
                  <a:pt x="1103189" y="1433878"/>
                  <a:pt x="1105379" y="1434258"/>
                </a:cubicBezTo>
                <a:cubicBezTo>
                  <a:pt x="1106427" y="1434354"/>
                  <a:pt x="1107665" y="1434640"/>
                  <a:pt x="1108427" y="1434830"/>
                </a:cubicBezTo>
                <a:cubicBezTo>
                  <a:pt x="1115381" y="1436640"/>
                  <a:pt x="1115476" y="1435401"/>
                  <a:pt x="1113095" y="1433878"/>
                </a:cubicBezTo>
                <a:cubicBezTo>
                  <a:pt x="1111856" y="1433020"/>
                  <a:pt x="1108523" y="1432068"/>
                  <a:pt x="1110713" y="1431020"/>
                </a:cubicBezTo>
                <a:cubicBezTo>
                  <a:pt x="1112999" y="1429972"/>
                  <a:pt x="1115476" y="1431782"/>
                  <a:pt x="1117381" y="1432925"/>
                </a:cubicBezTo>
                <a:cubicBezTo>
                  <a:pt x="1120143" y="1434354"/>
                  <a:pt x="1124048" y="1433782"/>
                  <a:pt x="1122810" y="1431687"/>
                </a:cubicBezTo>
                <a:cubicBezTo>
                  <a:pt x="1115476" y="1422829"/>
                  <a:pt x="1088234" y="1424924"/>
                  <a:pt x="1094426" y="1439212"/>
                </a:cubicBezTo>
                <a:close/>
                <a:moveTo>
                  <a:pt x="196504" y="1110027"/>
                </a:moveTo>
                <a:cubicBezTo>
                  <a:pt x="208124" y="1096883"/>
                  <a:pt x="221650" y="1085167"/>
                  <a:pt x="235080" y="1073642"/>
                </a:cubicBezTo>
                <a:lnTo>
                  <a:pt x="234318" y="1072689"/>
                </a:lnTo>
                <a:cubicBezTo>
                  <a:pt x="166119" y="1114314"/>
                  <a:pt x="134782" y="1178798"/>
                  <a:pt x="145831" y="1258237"/>
                </a:cubicBezTo>
                <a:cubicBezTo>
                  <a:pt x="160499" y="1206325"/>
                  <a:pt x="157166" y="1151747"/>
                  <a:pt x="196504" y="1110027"/>
                </a:cubicBezTo>
                <a:close/>
                <a:moveTo>
                  <a:pt x="375479" y="1070118"/>
                </a:moveTo>
                <a:cubicBezTo>
                  <a:pt x="397767" y="1075833"/>
                  <a:pt x="418055" y="1092311"/>
                  <a:pt x="442344" y="1090025"/>
                </a:cubicBezTo>
                <a:lnTo>
                  <a:pt x="442344" y="1088787"/>
                </a:lnTo>
                <a:cubicBezTo>
                  <a:pt x="430628" y="1088310"/>
                  <a:pt x="419389" y="1084977"/>
                  <a:pt x="409007" y="1079643"/>
                </a:cubicBezTo>
                <a:cubicBezTo>
                  <a:pt x="322520" y="1019064"/>
                  <a:pt x="246415" y="1128506"/>
                  <a:pt x="247177" y="1209468"/>
                </a:cubicBezTo>
                <a:cubicBezTo>
                  <a:pt x="270037" y="1151556"/>
                  <a:pt x="296707" y="1059450"/>
                  <a:pt x="375479" y="1070118"/>
                </a:cubicBezTo>
                <a:close/>
                <a:moveTo>
                  <a:pt x="418532" y="1166987"/>
                </a:moveTo>
                <a:cubicBezTo>
                  <a:pt x="440439" y="1173464"/>
                  <a:pt x="452822" y="1195086"/>
                  <a:pt x="471681" y="1206516"/>
                </a:cubicBezTo>
                <a:cubicBezTo>
                  <a:pt x="517020" y="1232709"/>
                  <a:pt x="568931" y="1203087"/>
                  <a:pt x="577313" y="1153462"/>
                </a:cubicBezTo>
                <a:cubicBezTo>
                  <a:pt x="566074" y="1207087"/>
                  <a:pt x="502066" y="1232233"/>
                  <a:pt x="463013" y="1190323"/>
                </a:cubicBezTo>
                <a:cubicBezTo>
                  <a:pt x="451012" y="1177655"/>
                  <a:pt x="438629" y="1163367"/>
                  <a:pt x="421675" y="1157367"/>
                </a:cubicBezTo>
                <a:cubicBezTo>
                  <a:pt x="376526" y="1143365"/>
                  <a:pt x="309851" y="1163558"/>
                  <a:pt x="297469" y="1213183"/>
                </a:cubicBezTo>
                <a:cubicBezTo>
                  <a:pt x="329473" y="1181941"/>
                  <a:pt x="373859" y="1155652"/>
                  <a:pt x="418532" y="1166987"/>
                </a:cubicBezTo>
                <a:close/>
                <a:moveTo>
                  <a:pt x="367668" y="1261284"/>
                </a:moveTo>
                <a:cubicBezTo>
                  <a:pt x="403101" y="1267762"/>
                  <a:pt x="443678" y="1297194"/>
                  <a:pt x="479587" y="1288716"/>
                </a:cubicBezTo>
                <a:cubicBezTo>
                  <a:pt x="479587" y="1288716"/>
                  <a:pt x="479301" y="1287574"/>
                  <a:pt x="479301" y="1287574"/>
                </a:cubicBezTo>
                <a:cubicBezTo>
                  <a:pt x="414150" y="1290621"/>
                  <a:pt x="320996" y="1192895"/>
                  <a:pt x="260036" y="1279858"/>
                </a:cubicBezTo>
                <a:cubicBezTo>
                  <a:pt x="289658" y="1254331"/>
                  <a:pt x="331664" y="1252998"/>
                  <a:pt x="367668" y="1261284"/>
                </a:cubicBezTo>
                <a:close/>
                <a:moveTo>
                  <a:pt x="258893" y="1322149"/>
                </a:moveTo>
                <a:cubicBezTo>
                  <a:pt x="329187" y="1361487"/>
                  <a:pt x="311090" y="1326054"/>
                  <a:pt x="363096" y="1345295"/>
                </a:cubicBezTo>
                <a:lnTo>
                  <a:pt x="363668" y="1344247"/>
                </a:lnTo>
                <a:cubicBezTo>
                  <a:pt x="350999" y="1336246"/>
                  <a:pt x="336045" y="1332627"/>
                  <a:pt x="321091" y="1335008"/>
                </a:cubicBezTo>
                <a:cubicBezTo>
                  <a:pt x="274228" y="1335865"/>
                  <a:pt x="257178" y="1282144"/>
                  <a:pt x="195551" y="1311767"/>
                </a:cubicBezTo>
                <a:cubicBezTo>
                  <a:pt x="217268" y="1311576"/>
                  <a:pt x="238604" y="1314625"/>
                  <a:pt x="258893" y="1322149"/>
                </a:cubicBezTo>
                <a:close/>
                <a:moveTo>
                  <a:pt x="127162" y="1274048"/>
                </a:moveTo>
                <a:cubicBezTo>
                  <a:pt x="124781" y="1295670"/>
                  <a:pt x="143259" y="1334151"/>
                  <a:pt x="168881" y="1316149"/>
                </a:cubicBezTo>
                <a:cubicBezTo>
                  <a:pt x="144116" y="1324054"/>
                  <a:pt x="134210" y="1291955"/>
                  <a:pt x="127162" y="1274048"/>
                </a:cubicBezTo>
                <a:close/>
                <a:moveTo>
                  <a:pt x="156975" y="1328626"/>
                </a:moveTo>
                <a:cubicBezTo>
                  <a:pt x="132877" y="1335484"/>
                  <a:pt x="126019" y="1310624"/>
                  <a:pt x="119066" y="1292908"/>
                </a:cubicBezTo>
                <a:cubicBezTo>
                  <a:pt x="114303" y="1314053"/>
                  <a:pt x="134020" y="1347676"/>
                  <a:pt x="156975" y="1328626"/>
                </a:cubicBezTo>
                <a:close/>
                <a:moveTo>
                  <a:pt x="143354" y="1341485"/>
                </a:moveTo>
                <a:cubicBezTo>
                  <a:pt x="120780" y="1346057"/>
                  <a:pt x="118113" y="1335103"/>
                  <a:pt x="111827" y="1316529"/>
                </a:cubicBezTo>
                <a:cubicBezTo>
                  <a:pt x="103159" y="1337484"/>
                  <a:pt x="124971" y="1360916"/>
                  <a:pt x="143354" y="1341485"/>
                </a:cubicBezTo>
                <a:close/>
                <a:moveTo>
                  <a:pt x="108874" y="1370632"/>
                </a:moveTo>
                <a:cubicBezTo>
                  <a:pt x="110588" y="1367203"/>
                  <a:pt x="113636" y="1362154"/>
                  <a:pt x="111160" y="1368822"/>
                </a:cubicBezTo>
                <a:cubicBezTo>
                  <a:pt x="110112" y="1372155"/>
                  <a:pt x="115160" y="1360916"/>
                  <a:pt x="116303" y="1359773"/>
                </a:cubicBezTo>
                <a:cubicBezTo>
                  <a:pt x="117256" y="1358630"/>
                  <a:pt x="115637" y="1361868"/>
                  <a:pt x="114970" y="1363297"/>
                </a:cubicBezTo>
                <a:cubicBezTo>
                  <a:pt x="111636" y="1370060"/>
                  <a:pt x="112589" y="1368917"/>
                  <a:pt x="114398" y="1365774"/>
                </a:cubicBezTo>
                <a:cubicBezTo>
                  <a:pt x="118494" y="1358154"/>
                  <a:pt x="117161" y="1362630"/>
                  <a:pt x="114208" y="1367583"/>
                </a:cubicBezTo>
                <a:cubicBezTo>
                  <a:pt x="112779" y="1370536"/>
                  <a:pt x="112684" y="1372251"/>
                  <a:pt x="114303" y="1369488"/>
                </a:cubicBezTo>
                <a:cubicBezTo>
                  <a:pt x="116303" y="1366059"/>
                  <a:pt x="118399" y="1361583"/>
                  <a:pt x="119923" y="1358058"/>
                </a:cubicBezTo>
                <a:cubicBezTo>
                  <a:pt x="118494" y="1357868"/>
                  <a:pt x="117161" y="1357487"/>
                  <a:pt x="115922" y="1357106"/>
                </a:cubicBezTo>
                <a:cubicBezTo>
                  <a:pt x="112589" y="1361297"/>
                  <a:pt x="107826" y="1369393"/>
                  <a:pt x="106302" y="1374537"/>
                </a:cubicBezTo>
                <a:cubicBezTo>
                  <a:pt x="105731" y="1376442"/>
                  <a:pt x="107921" y="1372441"/>
                  <a:pt x="108874" y="1370632"/>
                </a:cubicBezTo>
                <a:close/>
                <a:moveTo>
                  <a:pt x="70202" y="1465691"/>
                </a:moveTo>
                <a:cubicBezTo>
                  <a:pt x="72584" y="1459595"/>
                  <a:pt x="73155" y="1461691"/>
                  <a:pt x="71726" y="1467882"/>
                </a:cubicBezTo>
                <a:cubicBezTo>
                  <a:pt x="71155" y="1470549"/>
                  <a:pt x="71536" y="1469977"/>
                  <a:pt x="72203" y="1467977"/>
                </a:cubicBezTo>
                <a:cubicBezTo>
                  <a:pt x="73250" y="1465596"/>
                  <a:pt x="73822" y="1461691"/>
                  <a:pt x="75441" y="1459786"/>
                </a:cubicBezTo>
                <a:cubicBezTo>
                  <a:pt x="76108" y="1459881"/>
                  <a:pt x="74870" y="1463500"/>
                  <a:pt x="74393" y="1465024"/>
                </a:cubicBezTo>
                <a:cubicBezTo>
                  <a:pt x="72107" y="1472549"/>
                  <a:pt x="72869" y="1472454"/>
                  <a:pt x="74012" y="1469882"/>
                </a:cubicBezTo>
                <a:cubicBezTo>
                  <a:pt x="74679" y="1468453"/>
                  <a:pt x="75727" y="1465024"/>
                  <a:pt x="75917" y="1467215"/>
                </a:cubicBezTo>
                <a:cubicBezTo>
                  <a:pt x="76394" y="1469406"/>
                  <a:pt x="70774" y="1480645"/>
                  <a:pt x="74203" y="1479312"/>
                </a:cubicBezTo>
                <a:cubicBezTo>
                  <a:pt x="83823" y="1462833"/>
                  <a:pt x="79346" y="1428734"/>
                  <a:pt x="68297" y="1467501"/>
                </a:cubicBezTo>
                <a:cubicBezTo>
                  <a:pt x="67916" y="1470834"/>
                  <a:pt x="69536" y="1467501"/>
                  <a:pt x="70202" y="1465691"/>
                </a:cubicBezTo>
                <a:close/>
                <a:moveTo>
                  <a:pt x="53819" y="1622282"/>
                </a:moveTo>
                <a:cubicBezTo>
                  <a:pt x="56867" y="1626283"/>
                  <a:pt x="50771" y="1613519"/>
                  <a:pt x="50486" y="1611900"/>
                </a:cubicBezTo>
                <a:cubicBezTo>
                  <a:pt x="48771" y="1606566"/>
                  <a:pt x="51057" y="1607518"/>
                  <a:pt x="52676" y="1612662"/>
                </a:cubicBezTo>
                <a:cubicBezTo>
                  <a:pt x="54581" y="1617234"/>
                  <a:pt x="55534" y="1618853"/>
                  <a:pt x="55915" y="1618758"/>
                </a:cubicBezTo>
                <a:cubicBezTo>
                  <a:pt x="56963" y="1617615"/>
                  <a:pt x="52486" y="1607804"/>
                  <a:pt x="54391" y="1607518"/>
                </a:cubicBezTo>
                <a:cubicBezTo>
                  <a:pt x="56391" y="1607328"/>
                  <a:pt x="57439" y="1618091"/>
                  <a:pt x="60296" y="1618758"/>
                </a:cubicBezTo>
                <a:cubicBezTo>
                  <a:pt x="63059" y="1606185"/>
                  <a:pt x="43628" y="1574752"/>
                  <a:pt x="44485" y="1609233"/>
                </a:cubicBezTo>
                <a:cubicBezTo>
                  <a:pt x="42580" y="1612662"/>
                  <a:pt x="54391" y="1641808"/>
                  <a:pt x="54010" y="1632664"/>
                </a:cubicBezTo>
                <a:cubicBezTo>
                  <a:pt x="52676" y="1628283"/>
                  <a:pt x="46961" y="1612757"/>
                  <a:pt x="53819" y="1622282"/>
                </a:cubicBezTo>
                <a:close/>
                <a:moveTo>
                  <a:pt x="52581" y="1578372"/>
                </a:moveTo>
                <a:cubicBezTo>
                  <a:pt x="52772" y="1580277"/>
                  <a:pt x="53153" y="1582182"/>
                  <a:pt x="53534" y="1583611"/>
                </a:cubicBezTo>
                <a:cubicBezTo>
                  <a:pt x="55439" y="1588849"/>
                  <a:pt x="54200" y="1575609"/>
                  <a:pt x="55629" y="1576753"/>
                </a:cubicBezTo>
                <a:cubicBezTo>
                  <a:pt x="56105" y="1576848"/>
                  <a:pt x="56772" y="1578562"/>
                  <a:pt x="57534" y="1582467"/>
                </a:cubicBezTo>
                <a:cubicBezTo>
                  <a:pt x="58010" y="1585230"/>
                  <a:pt x="58201" y="1584563"/>
                  <a:pt x="58201" y="1582372"/>
                </a:cubicBezTo>
                <a:cubicBezTo>
                  <a:pt x="58296" y="1579705"/>
                  <a:pt x="57153" y="1575609"/>
                  <a:pt x="58296" y="1573324"/>
                </a:cubicBezTo>
                <a:cubicBezTo>
                  <a:pt x="59153" y="1573133"/>
                  <a:pt x="59153" y="1577038"/>
                  <a:pt x="59344" y="1578753"/>
                </a:cubicBezTo>
                <a:cubicBezTo>
                  <a:pt x="60011" y="1586754"/>
                  <a:pt x="60773" y="1586373"/>
                  <a:pt x="61058" y="1583420"/>
                </a:cubicBezTo>
                <a:cubicBezTo>
                  <a:pt x="61249" y="1581801"/>
                  <a:pt x="60963" y="1578181"/>
                  <a:pt x="62106" y="1580086"/>
                </a:cubicBezTo>
                <a:cubicBezTo>
                  <a:pt x="63821" y="1583325"/>
                  <a:pt x="61916" y="1588659"/>
                  <a:pt x="63916" y="1591802"/>
                </a:cubicBezTo>
                <a:cubicBezTo>
                  <a:pt x="66678" y="1595517"/>
                  <a:pt x="65345" y="1584849"/>
                  <a:pt x="65249" y="1582658"/>
                </a:cubicBezTo>
                <a:cubicBezTo>
                  <a:pt x="64583" y="1565704"/>
                  <a:pt x="51248" y="1551225"/>
                  <a:pt x="52581" y="1578372"/>
                </a:cubicBezTo>
                <a:close/>
                <a:moveTo>
                  <a:pt x="57058" y="1536462"/>
                </a:moveTo>
                <a:cubicBezTo>
                  <a:pt x="57153" y="1541224"/>
                  <a:pt x="58772" y="1544844"/>
                  <a:pt x="58963" y="1537224"/>
                </a:cubicBezTo>
                <a:cubicBezTo>
                  <a:pt x="59249" y="1531413"/>
                  <a:pt x="60773" y="1529223"/>
                  <a:pt x="61439" y="1536081"/>
                </a:cubicBezTo>
                <a:cubicBezTo>
                  <a:pt x="61725" y="1538557"/>
                  <a:pt x="61916" y="1537700"/>
                  <a:pt x="62011" y="1535414"/>
                </a:cubicBezTo>
                <a:cubicBezTo>
                  <a:pt x="61725" y="1531890"/>
                  <a:pt x="62963" y="1519507"/>
                  <a:pt x="63440" y="1530461"/>
                </a:cubicBezTo>
                <a:cubicBezTo>
                  <a:pt x="63821" y="1545415"/>
                  <a:pt x="64487" y="1527984"/>
                  <a:pt x="65916" y="1529413"/>
                </a:cubicBezTo>
                <a:cubicBezTo>
                  <a:pt x="66964" y="1529699"/>
                  <a:pt x="64964" y="1544844"/>
                  <a:pt x="67916" y="1539510"/>
                </a:cubicBezTo>
                <a:cubicBezTo>
                  <a:pt x="72488" y="1512649"/>
                  <a:pt x="57344" y="1505601"/>
                  <a:pt x="57058" y="1536462"/>
                </a:cubicBezTo>
                <a:close/>
                <a:moveTo>
                  <a:pt x="123828" y="1691815"/>
                </a:moveTo>
                <a:cubicBezTo>
                  <a:pt x="104111" y="1662763"/>
                  <a:pt x="92777" y="1683147"/>
                  <a:pt x="116399" y="1700863"/>
                </a:cubicBezTo>
                <a:cubicBezTo>
                  <a:pt x="118875" y="1702197"/>
                  <a:pt x="116113" y="1698672"/>
                  <a:pt x="114779" y="1697053"/>
                </a:cubicBezTo>
                <a:cubicBezTo>
                  <a:pt x="111065" y="1692576"/>
                  <a:pt x="110779" y="1689909"/>
                  <a:pt x="116113" y="1694291"/>
                </a:cubicBezTo>
                <a:cubicBezTo>
                  <a:pt x="118018" y="1695910"/>
                  <a:pt x="117637" y="1695053"/>
                  <a:pt x="116113" y="1693338"/>
                </a:cubicBezTo>
                <a:cubicBezTo>
                  <a:pt x="114398" y="1690957"/>
                  <a:pt x="111065" y="1688671"/>
                  <a:pt x="110112" y="1686004"/>
                </a:cubicBezTo>
                <a:cubicBezTo>
                  <a:pt x="110112" y="1684671"/>
                  <a:pt x="112684" y="1687433"/>
                  <a:pt x="113827" y="1688671"/>
                </a:cubicBezTo>
                <a:cubicBezTo>
                  <a:pt x="119256" y="1694482"/>
                  <a:pt x="119066" y="1693053"/>
                  <a:pt x="117256" y="1690195"/>
                </a:cubicBezTo>
                <a:cubicBezTo>
                  <a:pt x="116208" y="1688671"/>
                  <a:pt x="113732" y="1685909"/>
                  <a:pt x="115256" y="1686004"/>
                </a:cubicBezTo>
                <a:cubicBezTo>
                  <a:pt x="116303" y="1685433"/>
                  <a:pt x="125066" y="1698101"/>
                  <a:pt x="123828" y="1691815"/>
                </a:cubicBezTo>
                <a:close/>
                <a:moveTo>
                  <a:pt x="161166" y="1731153"/>
                </a:moveTo>
                <a:cubicBezTo>
                  <a:pt x="157070" y="1721628"/>
                  <a:pt x="121447" y="1704578"/>
                  <a:pt x="137830" y="1727629"/>
                </a:cubicBezTo>
                <a:cubicBezTo>
                  <a:pt x="139449" y="1729819"/>
                  <a:pt x="152022" y="1739535"/>
                  <a:pt x="145355" y="1731438"/>
                </a:cubicBezTo>
                <a:cubicBezTo>
                  <a:pt x="141449" y="1727438"/>
                  <a:pt x="142211" y="1725724"/>
                  <a:pt x="148403" y="1730295"/>
                </a:cubicBezTo>
                <a:cubicBezTo>
                  <a:pt x="150689" y="1731915"/>
                  <a:pt x="150308" y="1731248"/>
                  <a:pt x="148879" y="1729724"/>
                </a:cubicBezTo>
                <a:cubicBezTo>
                  <a:pt x="147164" y="1727629"/>
                  <a:pt x="143545" y="1725533"/>
                  <a:pt x="142783" y="1723152"/>
                </a:cubicBezTo>
                <a:cubicBezTo>
                  <a:pt x="145259" y="1722771"/>
                  <a:pt x="150022" y="1729533"/>
                  <a:pt x="152498" y="1730010"/>
                </a:cubicBezTo>
                <a:cubicBezTo>
                  <a:pt x="153070" y="1730105"/>
                  <a:pt x="152689" y="1729343"/>
                  <a:pt x="151832" y="1728200"/>
                </a:cubicBezTo>
                <a:cubicBezTo>
                  <a:pt x="150879" y="1726866"/>
                  <a:pt x="148212" y="1724390"/>
                  <a:pt x="150403" y="1724962"/>
                </a:cubicBezTo>
                <a:cubicBezTo>
                  <a:pt x="152784" y="1725533"/>
                  <a:pt x="160404" y="1735439"/>
                  <a:pt x="161166" y="1731153"/>
                </a:cubicBezTo>
                <a:close/>
                <a:moveTo>
                  <a:pt x="213839" y="1755251"/>
                </a:moveTo>
                <a:cubicBezTo>
                  <a:pt x="182216" y="1734201"/>
                  <a:pt x="168500" y="1757156"/>
                  <a:pt x="206315" y="1767919"/>
                </a:cubicBezTo>
                <a:cubicBezTo>
                  <a:pt x="209839" y="1768300"/>
                  <a:pt x="205457" y="1765633"/>
                  <a:pt x="203267" y="1764586"/>
                </a:cubicBezTo>
                <a:cubicBezTo>
                  <a:pt x="197647" y="1761823"/>
                  <a:pt x="196313" y="1759156"/>
                  <a:pt x="202600" y="1760775"/>
                </a:cubicBezTo>
                <a:cubicBezTo>
                  <a:pt x="204695" y="1761347"/>
                  <a:pt x="208601" y="1762300"/>
                  <a:pt x="204124" y="1760204"/>
                </a:cubicBezTo>
                <a:cubicBezTo>
                  <a:pt x="201171" y="1758490"/>
                  <a:pt x="196504" y="1757442"/>
                  <a:pt x="194313" y="1754965"/>
                </a:cubicBezTo>
                <a:cubicBezTo>
                  <a:pt x="194885" y="1752965"/>
                  <a:pt x="207077" y="1759918"/>
                  <a:pt x="206886" y="1758585"/>
                </a:cubicBezTo>
                <a:cubicBezTo>
                  <a:pt x="208029" y="1757442"/>
                  <a:pt x="198123" y="1753632"/>
                  <a:pt x="201076" y="1752965"/>
                </a:cubicBezTo>
                <a:cubicBezTo>
                  <a:pt x="203076" y="1752393"/>
                  <a:pt x="206410" y="1755061"/>
                  <a:pt x="208982" y="1756204"/>
                </a:cubicBezTo>
                <a:cubicBezTo>
                  <a:pt x="212506" y="1757728"/>
                  <a:pt x="216125" y="1757442"/>
                  <a:pt x="213839" y="1755251"/>
                </a:cubicBezTo>
                <a:close/>
                <a:moveTo>
                  <a:pt x="252320" y="1766776"/>
                </a:moveTo>
                <a:cubicBezTo>
                  <a:pt x="223745" y="1754870"/>
                  <a:pt x="224698" y="1777063"/>
                  <a:pt x="250892" y="1778111"/>
                </a:cubicBezTo>
                <a:cubicBezTo>
                  <a:pt x="253368" y="1777825"/>
                  <a:pt x="249653" y="1776396"/>
                  <a:pt x="247939" y="1775920"/>
                </a:cubicBezTo>
                <a:cubicBezTo>
                  <a:pt x="242986" y="1774587"/>
                  <a:pt x="241462" y="1772491"/>
                  <a:pt x="247653" y="1773063"/>
                </a:cubicBezTo>
                <a:cubicBezTo>
                  <a:pt x="249844" y="1773253"/>
                  <a:pt x="249177" y="1772872"/>
                  <a:pt x="247272" y="1772301"/>
                </a:cubicBezTo>
                <a:cubicBezTo>
                  <a:pt x="244796" y="1771348"/>
                  <a:pt x="241271" y="1771443"/>
                  <a:pt x="239271" y="1769824"/>
                </a:cubicBezTo>
                <a:cubicBezTo>
                  <a:pt x="238604" y="1768776"/>
                  <a:pt x="241938" y="1769538"/>
                  <a:pt x="243367" y="1769824"/>
                </a:cubicBezTo>
                <a:cubicBezTo>
                  <a:pt x="250225" y="1771348"/>
                  <a:pt x="249463" y="1770300"/>
                  <a:pt x="246701" y="1769158"/>
                </a:cubicBezTo>
                <a:cubicBezTo>
                  <a:pt x="245177" y="1768491"/>
                  <a:pt x="242033" y="1767729"/>
                  <a:pt x="243176" y="1766967"/>
                </a:cubicBezTo>
                <a:cubicBezTo>
                  <a:pt x="243748" y="1765824"/>
                  <a:pt x="255940" y="1771062"/>
                  <a:pt x="252320" y="1766776"/>
                </a:cubicBezTo>
                <a:close/>
                <a:moveTo>
                  <a:pt x="302231" y="1787160"/>
                </a:moveTo>
                <a:cubicBezTo>
                  <a:pt x="296516" y="1786493"/>
                  <a:pt x="294421" y="1784397"/>
                  <a:pt x="301374" y="1783921"/>
                </a:cubicBezTo>
                <a:cubicBezTo>
                  <a:pt x="303851" y="1783731"/>
                  <a:pt x="302993" y="1783350"/>
                  <a:pt x="300803" y="1783064"/>
                </a:cubicBezTo>
                <a:cubicBezTo>
                  <a:pt x="297183" y="1783254"/>
                  <a:pt x="284610" y="1780968"/>
                  <a:pt x="296040" y="1780968"/>
                </a:cubicBezTo>
                <a:cubicBezTo>
                  <a:pt x="311375" y="1781254"/>
                  <a:pt x="293278" y="1779254"/>
                  <a:pt x="295278" y="1777730"/>
                </a:cubicBezTo>
                <a:cubicBezTo>
                  <a:pt x="296516" y="1776587"/>
                  <a:pt x="300136" y="1777730"/>
                  <a:pt x="302422" y="1778016"/>
                </a:cubicBezTo>
                <a:cubicBezTo>
                  <a:pt x="317281" y="1776111"/>
                  <a:pt x="289182" y="1772491"/>
                  <a:pt x="286801" y="1775158"/>
                </a:cubicBezTo>
                <a:cubicBezTo>
                  <a:pt x="273752" y="1778683"/>
                  <a:pt x="287468" y="1789255"/>
                  <a:pt x="296040" y="1789160"/>
                </a:cubicBezTo>
                <a:cubicBezTo>
                  <a:pt x="299945" y="1790112"/>
                  <a:pt x="313280" y="1789065"/>
                  <a:pt x="302231" y="1787160"/>
                </a:cubicBezTo>
                <a:close/>
                <a:moveTo>
                  <a:pt x="401768" y="1773349"/>
                </a:moveTo>
                <a:cubicBezTo>
                  <a:pt x="364715" y="1770872"/>
                  <a:pt x="363953" y="1800876"/>
                  <a:pt x="402053" y="1789636"/>
                </a:cubicBezTo>
                <a:cubicBezTo>
                  <a:pt x="405387" y="1787731"/>
                  <a:pt x="398720" y="1788017"/>
                  <a:pt x="397672" y="1788112"/>
                </a:cubicBezTo>
                <a:cubicBezTo>
                  <a:pt x="389195" y="1788874"/>
                  <a:pt x="390623" y="1785826"/>
                  <a:pt x="396719" y="1784302"/>
                </a:cubicBezTo>
                <a:cubicBezTo>
                  <a:pt x="402720" y="1782207"/>
                  <a:pt x="388718" y="1784397"/>
                  <a:pt x="387385" y="1784493"/>
                </a:cubicBezTo>
                <a:cubicBezTo>
                  <a:pt x="381670" y="1784493"/>
                  <a:pt x="387194" y="1782112"/>
                  <a:pt x="390433" y="1782112"/>
                </a:cubicBezTo>
                <a:cubicBezTo>
                  <a:pt x="399767" y="1780778"/>
                  <a:pt x="398529" y="1779730"/>
                  <a:pt x="394624" y="1779540"/>
                </a:cubicBezTo>
                <a:cubicBezTo>
                  <a:pt x="392528" y="1779445"/>
                  <a:pt x="388147" y="1780016"/>
                  <a:pt x="389576" y="1778301"/>
                </a:cubicBezTo>
                <a:cubicBezTo>
                  <a:pt x="391004" y="1776587"/>
                  <a:pt x="395195" y="1777158"/>
                  <a:pt x="397958" y="1776873"/>
                </a:cubicBezTo>
                <a:cubicBezTo>
                  <a:pt x="401958" y="1776587"/>
                  <a:pt x="404816" y="1774111"/>
                  <a:pt x="401768" y="1773349"/>
                </a:cubicBezTo>
                <a:close/>
                <a:moveTo>
                  <a:pt x="472538" y="1768015"/>
                </a:moveTo>
                <a:cubicBezTo>
                  <a:pt x="467014" y="1769729"/>
                  <a:pt x="464252" y="1768491"/>
                  <a:pt x="470348" y="1765157"/>
                </a:cubicBezTo>
                <a:cubicBezTo>
                  <a:pt x="472538" y="1763919"/>
                  <a:pt x="471586" y="1763919"/>
                  <a:pt x="469395" y="1764586"/>
                </a:cubicBezTo>
                <a:cubicBezTo>
                  <a:pt x="467014" y="1765252"/>
                  <a:pt x="464728" y="1766300"/>
                  <a:pt x="462442" y="1766967"/>
                </a:cubicBezTo>
                <a:cubicBezTo>
                  <a:pt x="457870" y="1768110"/>
                  <a:pt x="461013" y="1765157"/>
                  <a:pt x="464156" y="1764490"/>
                </a:cubicBezTo>
                <a:cubicBezTo>
                  <a:pt x="471586" y="1761728"/>
                  <a:pt x="470157" y="1761061"/>
                  <a:pt x="466823" y="1761633"/>
                </a:cubicBezTo>
                <a:cubicBezTo>
                  <a:pt x="457679" y="1763824"/>
                  <a:pt x="463585" y="1759347"/>
                  <a:pt x="468728" y="1758870"/>
                </a:cubicBezTo>
                <a:cubicBezTo>
                  <a:pt x="482540" y="1750203"/>
                  <a:pt x="449202" y="1759347"/>
                  <a:pt x="449964" y="1767538"/>
                </a:cubicBezTo>
                <a:cubicBezTo>
                  <a:pt x="451298" y="1783064"/>
                  <a:pt x="490445" y="1764109"/>
                  <a:pt x="472538" y="1768015"/>
                </a:cubicBezTo>
                <a:close/>
                <a:moveTo>
                  <a:pt x="519211" y="1743916"/>
                </a:moveTo>
                <a:cubicBezTo>
                  <a:pt x="493874" y="1744392"/>
                  <a:pt x="480349" y="1776301"/>
                  <a:pt x="515306" y="1760680"/>
                </a:cubicBezTo>
                <a:cubicBezTo>
                  <a:pt x="518163" y="1758775"/>
                  <a:pt x="514258" y="1759061"/>
                  <a:pt x="512353" y="1759537"/>
                </a:cubicBezTo>
                <a:cubicBezTo>
                  <a:pt x="507019" y="1760871"/>
                  <a:pt x="505685" y="1759061"/>
                  <a:pt x="512639" y="1755727"/>
                </a:cubicBezTo>
                <a:cubicBezTo>
                  <a:pt x="515115" y="1754489"/>
                  <a:pt x="514448" y="1754394"/>
                  <a:pt x="512353" y="1754965"/>
                </a:cubicBezTo>
                <a:cubicBezTo>
                  <a:pt x="509686" y="1755251"/>
                  <a:pt x="505971" y="1757632"/>
                  <a:pt x="503590" y="1756870"/>
                </a:cubicBezTo>
                <a:cubicBezTo>
                  <a:pt x="503018" y="1755822"/>
                  <a:pt x="506733" y="1754679"/>
                  <a:pt x="508352" y="1754108"/>
                </a:cubicBezTo>
                <a:cubicBezTo>
                  <a:pt x="515972" y="1751727"/>
                  <a:pt x="515306" y="1750774"/>
                  <a:pt x="512258" y="1751060"/>
                </a:cubicBezTo>
                <a:cubicBezTo>
                  <a:pt x="510638" y="1751155"/>
                  <a:pt x="507114" y="1752203"/>
                  <a:pt x="508638" y="1750393"/>
                </a:cubicBezTo>
                <a:cubicBezTo>
                  <a:pt x="510162" y="1748488"/>
                  <a:pt x="513305" y="1748583"/>
                  <a:pt x="515591" y="1748012"/>
                </a:cubicBezTo>
                <a:cubicBezTo>
                  <a:pt x="518639" y="1747155"/>
                  <a:pt x="521402" y="1744392"/>
                  <a:pt x="519211" y="1743916"/>
                </a:cubicBezTo>
                <a:close/>
                <a:moveTo>
                  <a:pt x="565407" y="1731438"/>
                </a:moveTo>
                <a:cubicBezTo>
                  <a:pt x="558835" y="1735058"/>
                  <a:pt x="557311" y="1732296"/>
                  <a:pt x="563026" y="1728009"/>
                </a:cubicBezTo>
                <a:cubicBezTo>
                  <a:pt x="567884" y="1723628"/>
                  <a:pt x="555692" y="1731153"/>
                  <a:pt x="554358" y="1731629"/>
                </a:cubicBezTo>
                <a:cubicBezTo>
                  <a:pt x="549024" y="1733820"/>
                  <a:pt x="553120" y="1729343"/>
                  <a:pt x="556263" y="1728200"/>
                </a:cubicBezTo>
                <a:cubicBezTo>
                  <a:pt x="564455" y="1723437"/>
                  <a:pt x="562835" y="1722771"/>
                  <a:pt x="559121" y="1724104"/>
                </a:cubicBezTo>
                <a:cubicBezTo>
                  <a:pt x="557120" y="1724866"/>
                  <a:pt x="553215" y="1726866"/>
                  <a:pt x="553882" y="1724771"/>
                </a:cubicBezTo>
                <a:cubicBezTo>
                  <a:pt x="554549" y="1722675"/>
                  <a:pt x="558644" y="1721533"/>
                  <a:pt x="561121" y="1720199"/>
                </a:cubicBezTo>
                <a:cubicBezTo>
                  <a:pt x="574932" y="1707816"/>
                  <a:pt x="545786" y="1722199"/>
                  <a:pt x="544643" y="1726866"/>
                </a:cubicBezTo>
                <a:cubicBezTo>
                  <a:pt x="533213" y="1739249"/>
                  <a:pt x="549405" y="1744678"/>
                  <a:pt x="560359" y="1738201"/>
                </a:cubicBezTo>
                <a:cubicBezTo>
                  <a:pt x="564359" y="1736868"/>
                  <a:pt x="577409" y="1726295"/>
                  <a:pt x="565407" y="1731438"/>
                </a:cubicBezTo>
                <a:close/>
                <a:moveTo>
                  <a:pt x="604841" y="1703435"/>
                </a:moveTo>
                <a:cubicBezTo>
                  <a:pt x="601126" y="1706483"/>
                  <a:pt x="596744" y="1706864"/>
                  <a:pt x="601316" y="1701149"/>
                </a:cubicBezTo>
                <a:cubicBezTo>
                  <a:pt x="601697" y="1700578"/>
                  <a:pt x="601602" y="1700482"/>
                  <a:pt x="601031" y="1700673"/>
                </a:cubicBezTo>
                <a:cubicBezTo>
                  <a:pt x="597887" y="1702292"/>
                  <a:pt x="595792" y="1706388"/>
                  <a:pt x="592363" y="1707436"/>
                </a:cubicBezTo>
                <a:cubicBezTo>
                  <a:pt x="590077" y="1707150"/>
                  <a:pt x="595411" y="1703054"/>
                  <a:pt x="596173" y="1702101"/>
                </a:cubicBezTo>
                <a:cubicBezTo>
                  <a:pt x="602364" y="1694672"/>
                  <a:pt x="590839" y="1704768"/>
                  <a:pt x="590267" y="1702578"/>
                </a:cubicBezTo>
                <a:cubicBezTo>
                  <a:pt x="589886" y="1701435"/>
                  <a:pt x="591982" y="1700006"/>
                  <a:pt x="593887" y="1698672"/>
                </a:cubicBezTo>
                <a:cubicBezTo>
                  <a:pt x="596078" y="1697720"/>
                  <a:pt x="599888" y="1692576"/>
                  <a:pt x="595125" y="1694005"/>
                </a:cubicBezTo>
                <a:cubicBezTo>
                  <a:pt x="570170" y="1707816"/>
                  <a:pt x="584552" y="1724200"/>
                  <a:pt x="604079" y="1708007"/>
                </a:cubicBezTo>
                <a:cubicBezTo>
                  <a:pt x="608174" y="1705054"/>
                  <a:pt x="613413" y="1698101"/>
                  <a:pt x="604841" y="1703435"/>
                </a:cubicBezTo>
                <a:close/>
                <a:moveTo>
                  <a:pt x="689423" y="1644570"/>
                </a:moveTo>
                <a:cubicBezTo>
                  <a:pt x="684565" y="1647047"/>
                  <a:pt x="682755" y="1645523"/>
                  <a:pt x="688565" y="1640665"/>
                </a:cubicBezTo>
                <a:cubicBezTo>
                  <a:pt x="690661" y="1638855"/>
                  <a:pt x="689899" y="1638951"/>
                  <a:pt x="687994" y="1639903"/>
                </a:cubicBezTo>
                <a:cubicBezTo>
                  <a:pt x="684470" y="1642666"/>
                  <a:pt x="674278" y="1646952"/>
                  <a:pt x="683803" y="1639999"/>
                </a:cubicBezTo>
                <a:cubicBezTo>
                  <a:pt x="690566" y="1635808"/>
                  <a:pt x="689613" y="1635045"/>
                  <a:pt x="686756" y="1635998"/>
                </a:cubicBezTo>
                <a:cubicBezTo>
                  <a:pt x="685232" y="1636474"/>
                  <a:pt x="682088" y="1638284"/>
                  <a:pt x="682946" y="1636093"/>
                </a:cubicBezTo>
                <a:cubicBezTo>
                  <a:pt x="683898" y="1633807"/>
                  <a:pt x="687041" y="1633236"/>
                  <a:pt x="689042" y="1632093"/>
                </a:cubicBezTo>
                <a:cubicBezTo>
                  <a:pt x="691899" y="1630569"/>
                  <a:pt x="693899" y="1627140"/>
                  <a:pt x="691518" y="1627140"/>
                </a:cubicBezTo>
                <a:cubicBezTo>
                  <a:pt x="666467" y="1633236"/>
                  <a:pt x="663800" y="1669145"/>
                  <a:pt x="692661" y="1645142"/>
                </a:cubicBezTo>
                <a:cubicBezTo>
                  <a:pt x="694852" y="1642475"/>
                  <a:pt x="691137" y="1643618"/>
                  <a:pt x="689423" y="1644570"/>
                </a:cubicBezTo>
                <a:close/>
                <a:moveTo>
                  <a:pt x="820677" y="1543225"/>
                </a:moveTo>
                <a:cubicBezTo>
                  <a:pt x="815724" y="1546654"/>
                  <a:pt x="812486" y="1546272"/>
                  <a:pt x="816391" y="1541224"/>
                </a:cubicBezTo>
                <a:cubicBezTo>
                  <a:pt x="817820" y="1539605"/>
                  <a:pt x="820487" y="1536557"/>
                  <a:pt x="816391" y="1539319"/>
                </a:cubicBezTo>
                <a:cubicBezTo>
                  <a:pt x="813057" y="1542653"/>
                  <a:pt x="800579" y="1550368"/>
                  <a:pt x="810676" y="1540653"/>
                </a:cubicBezTo>
                <a:cubicBezTo>
                  <a:pt x="818010" y="1534747"/>
                  <a:pt x="816296" y="1534366"/>
                  <a:pt x="812771" y="1535986"/>
                </a:cubicBezTo>
                <a:cubicBezTo>
                  <a:pt x="810771" y="1536938"/>
                  <a:pt x="807342" y="1539605"/>
                  <a:pt x="807533" y="1537319"/>
                </a:cubicBezTo>
                <a:cubicBezTo>
                  <a:pt x="807723" y="1534938"/>
                  <a:pt x="811819" y="1533318"/>
                  <a:pt x="814105" y="1531699"/>
                </a:cubicBezTo>
                <a:cubicBezTo>
                  <a:pt x="817343" y="1529413"/>
                  <a:pt x="818582" y="1525699"/>
                  <a:pt x="815343" y="1526270"/>
                </a:cubicBezTo>
                <a:cubicBezTo>
                  <a:pt x="781625" y="1541415"/>
                  <a:pt x="798865" y="1572942"/>
                  <a:pt x="825344" y="1542653"/>
                </a:cubicBezTo>
                <a:cubicBezTo>
                  <a:pt x="827059" y="1539700"/>
                  <a:pt x="822582" y="1541796"/>
                  <a:pt x="820677" y="1543225"/>
                </a:cubicBezTo>
                <a:close/>
                <a:moveTo>
                  <a:pt x="880018" y="1495790"/>
                </a:moveTo>
                <a:cubicBezTo>
                  <a:pt x="875255" y="1498838"/>
                  <a:pt x="872112" y="1498266"/>
                  <a:pt x="876875" y="1493123"/>
                </a:cubicBezTo>
                <a:cubicBezTo>
                  <a:pt x="879827" y="1489122"/>
                  <a:pt x="870969" y="1496362"/>
                  <a:pt x="869826" y="1497124"/>
                </a:cubicBezTo>
                <a:cubicBezTo>
                  <a:pt x="865730" y="1499600"/>
                  <a:pt x="867826" y="1495504"/>
                  <a:pt x="870588" y="1493980"/>
                </a:cubicBezTo>
                <a:cubicBezTo>
                  <a:pt x="876875" y="1489027"/>
                  <a:pt x="875351" y="1488837"/>
                  <a:pt x="872207" y="1490170"/>
                </a:cubicBezTo>
                <a:cubicBezTo>
                  <a:pt x="863921" y="1494933"/>
                  <a:pt x="868016" y="1488551"/>
                  <a:pt x="873160" y="1486741"/>
                </a:cubicBezTo>
                <a:cubicBezTo>
                  <a:pt x="881732" y="1478264"/>
                  <a:pt x="867064" y="1484455"/>
                  <a:pt x="864778" y="1487789"/>
                </a:cubicBezTo>
                <a:cubicBezTo>
                  <a:pt x="848966" y="1501029"/>
                  <a:pt x="863635" y="1511792"/>
                  <a:pt x="877160" y="1501981"/>
                </a:cubicBezTo>
                <a:cubicBezTo>
                  <a:pt x="880685" y="1499981"/>
                  <a:pt x="889829" y="1490646"/>
                  <a:pt x="880018" y="1495790"/>
                </a:cubicBezTo>
                <a:close/>
                <a:moveTo>
                  <a:pt x="925547" y="1460738"/>
                </a:moveTo>
                <a:cubicBezTo>
                  <a:pt x="899258" y="1461500"/>
                  <a:pt x="892496" y="1499029"/>
                  <a:pt x="924119" y="1479597"/>
                </a:cubicBezTo>
                <a:cubicBezTo>
                  <a:pt x="929072" y="1474740"/>
                  <a:pt x="907545" y="1483788"/>
                  <a:pt x="920594" y="1474168"/>
                </a:cubicBezTo>
                <a:cubicBezTo>
                  <a:pt x="922880" y="1472740"/>
                  <a:pt x="922118" y="1472644"/>
                  <a:pt x="920118" y="1473311"/>
                </a:cubicBezTo>
                <a:cubicBezTo>
                  <a:pt x="917546" y="1473787"/>
                  <a:pt x="914117" y="1476645"/>
                  <a:pt x="911641" y="1475883"/>
                </a:cubicBezTo>
                <a:cubicBezTo>
                  <a:pt x="910879" y="1474740"/>
                  <a:pt x="914403" y="1473216"/>
                  <a:pt x="915927" y="1472644"/>
                </a:cubicBezTo>
                <a:cubicBezTo>
                  <a:pt x="923166" y="1469596"/>
                  <a:pt x="922309" y="1468644"/>
                  <a:pt x="919356" y="1469025"/>
                </a:cubicBezTo>
                <a:cubicBezTo>
                  <a:pt x="917737" y="1469215"/>
                  <a:pt x="914308" y="1470549"/>
                  <a:pt x="915546" y="1468453"/>
                </a:cubicBezTo>
                <a:cubicBezTo>
                  <a:pt x="916022" y="1465882"/>
                  <a:pt x="930119" y="1464262"/>
                  <a:pt x="925547" y="1460738"/>
                </a:cubicBezTo>
                <a:close/>
                <a:moveTo>
                  <a:pt x="977840" y="1451118"/>
                </a:moveTo>
                <a:cubicBezTo>
                  <a:pt x="970886" y="1453308"/>
                  <a:pt x="969743" y="1449975"/>
                  <a:pt x="975839" y="1446736"/>
                </a:cubicBezTo>
                <a:cubicBezTo>
                  <a:pt x="980316" y="1444165"/>
                  <a:pt x="973172" y="1446165"/>
                  <a:pt x="971934" y="1446832"/>
                </a:cubicBezTo>
                <a:cubicBezTo>
                  <a:pt x="969743" y="1447498"/>
                  <a:pt x="966695" y="1449689"/>
                  <a:pt x="964505" y="1448927"/>
                </a:cubicBezTo>
                <a:cubicBezTo>
                  <a:pt x="963647" y="1445784"/>
                  <a:pt x="974315" y="1444260"/>
                  <a:pt x="975458" y="1441879"/>
                </a:cubicBezTo>
                <a:cubicBezTo>
                  <a:pt x="975268" y="1439592"/>
                  <a:pt x="965648" y="1444069"/>
                  <a:pt x="966981" y="1440926"/>
                </a:cubicBezTo>
                <a:cubicBezTo>
                  <a:pt x="968124" y="1438354"/>
                  <a:pt x="972696" y="1438354"/>
                  <a:pt x="974982" y="1437592"/>
                </a:cubicBezTo>
                <a:cubicBezTo>
                  <a:pt x="978887" y="1436449"/>
                  <a:pt x="981269" y="1433116"/>
                  <a:pt x="977649" y="1432734"/>
                </a:cubicBezTo>
                <a:cubicBezTo>
                  <a:pt x="970696" y="1432544"/>
                  <a:pt x="961838" y="1436830"/>
                  <a:pt x="957170" y="1441593"/>
                </a:cubicBezTo>
                <a:cubicBezTo>
                  <a:pt x="945169" y="1452261"/>
                  <a:pt x="960409" y="1462357"/>
                  <a:pt x="972125" y="1457214"/>
                </a:cubicBezTo>
                <a:cubicBezTo>
                  <a:pt x="976316" y="1456261"/>
                  <a:pt x="990127" y="1448927"/>
                  <a:pt x="977840" y="1451118"/>
                </a:cubicBezTo>
                <a:close/>
                <a:moveTo>
                  <a:pt x="1018607" y="1433973"/>
                </a:moveTo>
                <a:cubicBezTo>
                  <a:pt x="1013749" y="1435020"/>
                  <a:pt x="1011368" y="1433401"/>
                  <a:pt x="1016892" y="1430639"/>
                </a:cubicBezTo>
                <a:cubicBezTo>
                  <a:pt x="1018892" y="1429687"/>
                  <a:pt x="1018035" y="1429496"/>
                  <a:pt x="1016130" y="1429972"/>
                </a:cubicBezTo>
                <a:cubicBezTo>
                  <a:pt x="1012987" y="1431401"/>
                  <a:pt x="1001843" y="1432830"/>
                  <a:pt x="1011463" y="1429210"/>
                </a:cubicBezTo>
                <a:cubicBezTo>
                  <a:pt x="1018226" y="1427210"/>
                  <a:pt x="1017083" y="1426448"/>
                  <a:pt x="1014035" y="1426543"/>
                </a:cubicBezTo>
                <a:cubicBezTo>
                  <a:pt x="1012320" y="1426638"/>
                  <a:pt x="1009082" y="1427496"/>
                  <a:pt x="1009748" y="1425876"/>
                </a:cubicBezTo>
                <a:cubicBezTo>
                  <a:pt x="1010320" y="1424257"/>
                  <a:pt x="1013844" y="1424353"/>
                  <a:pt x="1016035" y="1423876"/>
                </a:cubicBezTo>
                <a:cubicBezTo>
                  <a:pt x="1028513" y="1417304"/>
                  <a:pt x="1002986" y="1421495"/>
                  <a:pt x="1001652" y="1426067"/>
                </a:cubicBezTo>
                <a:cubicBezTo>
                  <a:pt x="992984" y="1434258"/>
                  <a:pt x="1006224" y="1440640"/>
                  <a:pt x="1014511" y="1438164"/>
                </a:cubicBezTo>
                <a:cubicBezTo>
                  <a:pt x="1017845" y="1437878"/>
                  <a:pt x="1028227" y="1432830"/>
                  <a:pt x="1018607" y="1433973"/>
                </a:cubicBezTo>
                <a:close/>
                <a:moveTo>
                  <a:pt x="1072137" y="1430353"/>
                </a:moveTo>
                <a:cubicBezTo>
                  <a:pt x="1066613" y="1430353"/>
                  <a:pt x="1064231" y="1428067"/>
                  <a:pt x="1070994" y="1426258"/>
                </a:cubicBezTo>
                <a:cubicBezTo>
                  <a:pt x="1075661" y="1424448"/>
                  <a:pt x="1064327" y="1425781"/>
                  <a:pt x="1062993" y="1425686"/>
                </a:cubicBezTo>
                <a:cubicBezTo>
                  <a:pt x="1058231" y="1425400"/>
                  <a:pt x="1062041" y="1423114"/>
                  <a:pt x="1065279" y="1423400"/>
                </a:cubicBezTo>
                <a:cubicBezTo>
                  <a:pt x="1073280" y="1422733"/>
                  <a:pt x="1072137" y="1421590"/>
                  <a:pt x="1068708" y="1421019"/>
                </a:cubicBezTo>
                <a:cubicBezTo>
                  <a:pt x="1059088" y="1420352"/>
                  <a:pt x="1066041" y="1417304"/>
                  <a:pt x="1071470" y="1418542"/>
                </a:cubicBezTo>
                <a:cubicBezTo>
                  <a:pt x="1086710" y="1414256"/>
                  <a:pt x="1058231" y="1412637"/>
                  <a:pt x="1054992" y="1417875"/>
                </a:cubicBezTo>
                <a:cubicBezTo>
                  <a:pt x="1043753" y="1425115"/>
                  <a:pt x="1056897" y="1435116"/>
                  <a:pt x="1066517" y="1434258"/>
                </a:cubicBezTo>
                <a:cubicBezTo>
                  <a:pt x="1070423" y="1434449"/>
                  <a:pt x="1082900" y="1431211"/>
                  <a:pt x="1072137" y="1430353"/>
                </a:cubicBezTo>
                <a:close/>
                <a:moveTo>
                  <a:pt x="1075280" y="1467882"/>
                </a:moveTo>
                <a:cubicBezTo>
                  <a:pt x="1079281" y="1469311"/>
                  <a:pt x="1097283" y="1466548"/>
                  <a:pt x="1084520" y="1464072"/>
                </a:cubicBezTo>
                <a:cubicBezTo>
                  <a:pt x="1078614" y="1463595"/>
                  <a:pt x="1076233" y="1460547"/>
                  <a:pt x="1083567" y="1458928"/>
                </a:cubicBezTo>
                <a:cubicBezTo>
                  <a:pt x="1086234" y="1458357"/>
                  <a:pt x="1085282" y="1457880"/>
                  <a:pt x="1082900" y="1457690"/>
                </a:cubicBezTo>
                <a:cubicBezTo>
                  <a:pt x="1080329" y="1457500"/>
                  <a:pt x="1077566" y="1457595"/>
                  <a:pt x="1074899" y="1457690"/>
                </a:cubicBezTo>
                <a:cubicBezTo>
                  <a:pt x="1069565" y="1457309"/>
                  <a:pt x="1074137" y="1454547"/>
                  <a:pt x="1077566" y="1454928"/>
                </a:cubicBezTo>
                <a:cubicBezTo>
                  <a:pt x="1086234" y="1454833"/>
                  <a:pt x="1085091" y="1453308"/>
                  <a:pt x="1081376" y="1452261"/>
                </a:cubicBezTo>
                <a:cubicBezTo>
                  <a:pt x="1080138" y="1451689"/>
                  <a:pt x="1075376" y="1452070"/>
                  <a:pt x="1076423" y="1449784"/>
                </a:cubicBezTo>
                <a:cubicBezTo>
                  <a:pt x="1077662" y="1447689"/>
                  <a:pt x="1081853" y="1449213"/>
                  <a:pt x="1084520" y="1449403"/>
                </a:cubicBezTo>
                <a:cubicBezTo>
                  <a:pt x="1088234" y="1449689"/>
                  <a:pt x="1091187" y="1447212"/>
                  <a:pt x="1088139" y="1445403"/>
                </a:cubicBezTo>
                <a:cubicBezTo>
                  <a:pt x="1067375" y="1436830"/>
                  <a:pt x="1047753" y="1460452"/>
                  <a:pt x="1075280" y="1467882"/>
                </a:cubicBezTo>
                <a:close/>
                <a:moveTo>
                  <a:pt x="1053182" y="1485503"/>
                </a:moveTo>
                <a:cubicBezTo>
                  <a:pt x="1056992" y="1488456"/>
                  <a:pt x="1064231" y="1487884"/>
                  <a:pt x="1068422" y="1485884"/>
                </a:cubicBezTo>
                <a:cubicBezTo>
                  <a:pt x="1072232" y="1482836"/>
                  <a:pt x="1053659" y="1484550"/>
                  <a:pt x="1064422" y="1479693"/>
                </a:cubicBezTo>
                <a:cubicBezTo>
                  <a:pt x="1068899" y="1477407"/>
                  <a:pt x="1056802" y="1480169"/>
                  <a:pt x="1056326" y="1478836"/>
                </a:cubicBezTo>
                <a:cubicBezTo>
                  <a:pt x="1055087" y="1475978"/>
                  <a:pt x="1069756" y="1476835"/>
                  <a:pt x="1062422" y="1474359"/>
                </a:cubicBezTo>
                <a:cubicBezTo>
                  <a:pt x="1060898" y="1473978"/>
                  <a:pt x="1057850" y="1474549"/>
                  <a:pt x="1058612" y="1472835"/>
                </a:cubicBezTo>
                <a:cubicBezTo>
                  <a:pt x="1059564" y="1470930"/>
                  <a:pt x="1062803" y="1471978"/>
                  <a:pt x="1064517" y="1471882"/>
                </a:cubicBezTo>
                <a:cubicBezTo>
                  <a:pt x="1067279" y="1471882"/>
                  <a:pt x="1069184" y="1469787"/>
                  <a:pt x="1066898" y="1468549"/>
                </a:cubicBezTo>
                <a:cubicBezTo>
                  <a:pt x="1055754" y="1463976"/>
                  <a:pt x="1039562" y="1477026"/>
                  <a:pt x="1053182" y="1485503"/>
                </a:cubicBezTo>
                <a:close/>
                <a:moveTo>
                  <a:pt x="1042514" y="1465786"/>
                </a:moveTo>
                <a:cubicBezTo>
                  <a:pt x="1047848" y="1464929"/>
                  <a:pt x="1061564" y="1458262"/>
                  <a:pt x="1047467" y="1459214"/>
                </a:cubicBezTo>
                <a:cubicBezTo>
                  <a:pt x="1045277" y="1459500"/>
                  <a:pt x="1042229" y="1459976"/>
                  <a:pt x="1040514" y="1458928"/>
                </a:cubicBezTo>
                <a:cubicBezTo>
                  <a:pt x="1037276" y="1457118"/>
                  <a:pt x="1044896" y="1453785"/>
                  <a:pt x="1045086" y="1452451"/>
                </a:cubicBezTo>
                <a:cubicBezTo>
                  <a:pt x="1040609" y="1451784"/>
                  <a:pt x="1034799" y="1456642"/>
                  <a:pt x="1030322" y="1455213"/>
                </a:cubicBezTo>
                <a:cubicBezTo>
                  <a:pt x="1028132" y="1453785"/>
                  <a:pt x="1032894" y="1452166"/>
                  <a:pt x="1034799" y="1451594"/>
                </a:cubicBezTo>
                <a:cubicBezTo>
                  <a:pt x="1044515" y="1448355"/>
                  <a:pt x="1042419" y="1447117"/>
                  <a:pt x="1037657" y="1447403"/>
                </a:cubicBezTo>
                <a:cubicBezTo>
                  <a:pt x="1035085" y="1447498"/>
                  <a:pt x="1030418" y="1448927"/>
                  <a:pt x="1030703" y="1446450"/>
                </a:cubicBezTo>
                <a:cubicBezTo>
                  <a:pt x="1030989" y="1443879"/>
                  <a:pt x="1036514" y="1443974"/>
                  <a:pt x="1039657" y="1443212"/>
                </a:cubicBezTo>
                <a:cubicBezTo>
                  <a:pt x="1043467" y="1442450"/>
                  <a:pt x="1046420" y="1438640"/>
                  <a:pt x="1041276" y="1437687"/>
                </a:cubicBezTo>
                <a:cubicBezTo>
                  <a:pt x="1007653" y="1437687"/>
                  <a:pt x="1007748" y="1470644"/>
                  <a:pt x="1042514" y="1465786"/>
                </a:cubicBezTo>
                <a:close/>
                <a:moveTo>
                  <a:pt x="1011749" y="1490837"/>
                </a:moveTo>
                <a:cubicBezTo>
                  <a:pt x="1014416" y="1494075"/>
                  <a:pt x="1033370" y="1486837"/>
                  <a:pt x="1022512" y="1487122"/>
                </a:cubicBezTo>
                <a:cubicBezTo>
                  <a:pt x="1020512" y="1487503"/>
                  <a:pt x="1018988" y="1487217"/>
                  <a:pt x="1018511" y="1486646"/>
                </a:cubicBezTo>
                <a:cubicBezTo>
                  <a:pt x="1016606" y="1485503"/>
                  <a:pt x="1024703" y="1482169"/>
                  <a:pt x="1020131" y="1483026"/>
                </a:cubicBezTo>
                <a:cubicBezTo>
                  <a:pt x="1017940" y="1483122"/>
                  <a:pt x="1015463" y="1485217"/>
                  <a:pt x="1013368" y="1484455"/>
                </a:cubicBezTo>
                <a:cubicBezTo>
                  <a:pt x="1011749" y="1482265"/>
                  <a:pt x="1025084" y="1480359"/>
                  <a:pt x="1018130" y="1479597"/>
                </a:cubicBezTo>
                <a:cubicBezTo>
                  <a:pt x="1014701" y="1480550"/>
                  <a:pt x="1012606" y="1478836"/>
                  <a:pt x="1016511" y="1477502"/>
                </a:cubicBezTo>
                <a:cubicBezTo>
                  <a:pt x="1018702" y="1477692"/>
                  <a:pt x="1024893" y="1475597"/>
                  <a:pt x="1021083" y="1473787"/>
                </a:cubicBezTo>
                <a:cubicBezTo>
                  <a:pt x="1010796" y="1471882"/>
                  <a:pt x="997937" y="1485884"/>
                  <a:pt x="1011749" y="1490837"/>
                </a:cubicBezTo>
                <a:close/>
                <a:moveTo>
                  <a:pt x="1002128" y="1476930"/>
                </a:moveTo>
                <a:cubicBezTo>
                  <a:pt x="1008701" y="1472549"/>
                  <a:pt x="982888" y="1477312"/>
                  <a:pt x="999271" y="1469311"/>
                </a:cubicBezTo>
                <a:cubicBezTo>
                  <a:pt x="1002128" y="1468358"/>
                  <a:pt x="1001271" y="1467977"/>
                  <a:pt x="998890" y="1468072"/>
                </a:cubicBezTo>
                <a:cubicBezTo>
                  <a:pt x="995842" y="1467882"/>
                  <a:pt x="991460" y="1470454"/>
                  <a:pt x="988984" y="1468834"/>
                </a:cubicBezTo>
                <a:cubicBezTo>
                  <a:pt x="987841" y="1465405"/>
                  <a:pt x="1007843" y="1465120"/>
                  <a:pt x="998985" y="1462643"/>
                </a:cubicBezTo>
                <a:cubicBezTo>
                  <a:pt x="997080" y="1462262"/>
                  <a:pt x="992984" y="1463024"/>
                  <a:pt x="994794" y="1460738"/>
                </a:cubicBezTo>
                <a:cubicBezTo>
                  <a:pt x="996604" y="1458452"/>
                  <a:pt x="1000414" y="1459500"/>
                  <a:pt x="1002986" y="1459309"/>
                </a:cubicBezTo>
                <a:cubicBezTo>
                  <a:pt x="1006700" y="1459119"/>
                  <a:pt x="1010320" y="1456071"/>
                  <a:pt x="1007558" y="1454642"/>
                </a:cubicBezTo>
                <a:cubicBezTo>
                  <a:pt x="976792" y="1448355"/>
                  <a:pt x="963266" y="1491313"/>
                  <a:pt x="1002128" y="1476930"/>
                </a:cubicBezTo>
                <a:close/>
                <a:moveTo>
                  <a:pt x="970505" y="1507601"/>
                </a:moveTo>
                <a:cubicBezTo>
                  <a:pt x="975935" y="1509506"/>
                  <a:pt x="984698" y="1506363"/>
                  <a:pt x="989079" y="1502458"/>
                </a:cubicBezTo>
                <a:cubicBezTo>
                  <a:pt x="991175" y="1500267"/>
                  <a:pt x="986984" y="1500648"/>
                  <a:pt x="985079" y="1501219"/>
                </a:cubicBezTo>
                <a:cubicBezTo>
                  <a:pt x="978602" y="1503315"/>
                  <a:pt x="978221" y="1499695"/>
                  <a:pt x="982983" y="1496933"/>
                </a:cubicBezTo>
                <a:cubicBezTo>
                  <a:pt x="988127" y="1492837"/>
                  <a:pt x="973934" y="1499981"/>
                  <a:pt x="973077" y="1498743"/>
                </a:cubicBezTo>
                <a:cubicBezTo>
                  <a:pt x="971744" y="1497695"/>
                  <a:pt x="975268" y="1495885"/>
                  <a:pt x="976887" y="1495314"/>
                </a:cubicBezTo>
                <a:cubicBezTo>
                  <a:pt x="984317" y="1492266"/>
                  <a:pt x="982983" y="1491313"/>
                  <a:pt x="979554" y="1491599"/>
                </a:cubicBezTo>
                <a:cubicBezTo>
                  <a:pt x="977649" y="1491790"/>
                  <a:pt x="974125" y="1493123"/>
                  <a:pt x="974696" y="1491028"/>
                </a:cubicBezTo>
                <a:cubicBezTo>
                  <a:pt x="975363" y="1488837"/>
                  <a:pt x="979268" y="1488741"/>
                  <a:pt x="981554" y="1487979"/>
                </a:cubicBezTo>
                <a:cubicBezTo>
                  <a:pt x="984793" y="1486932"/>
                  <a:pt x="986698" y="1483788"/>
                  <a:pt x="983745" y="1483217"/>
                </a:cubicBezTo>
                <a:cubicBezTo>
                  <a:pt x="971458" y="1481788"/>
                  <a:pt x="951646" y="1501410"/>
                  <a:pt x="970505" y="1507601"/>
                </a:cubicBezTo>
                <a:close/>
                <a:moveTo>
                  <a:pt x="954599" y="1493504"/>
                </a:moveTo>
                <a:cubicBezTo>
                  <a:pt x="958980" y="1491980"/>
                  <a:pt x="970505" y="1482836"/>
                  <a:pt x="958694" y="1486837"/>
                </a:cubicBezTo>
                <a:cubicBezTo>
                  <a:pt x="952884" y="1489408"/>
                  <a:pt x="949265" y="1487979"/>
                  <a:pt x="955456" y="1482836"/>
                </a:cubicBezTo>
                <a:cubicBezTo>
                  <a:pt x="957742" y="1481026"/>
                  <a:pt x="956599" y="1481026"/>
                  <a:pt x="954218" y="1482074"/>
                </a:cubicBezTo>
                <a:cubicBezTo>
                  <a:pt x="950884" y="1483026"/>
                  <a:pt x="947741" y="1486741"/>
                  <a:pt x="944312" y="1486551"/>
                </a:cubicBezTo>
                <a:cubicBezTo>
                  <a:pt x="942502" y="1485693"/>
                  <a:pt x="946312" y="1483408"/>
                  <a:pt x="948026" y="1482360"/>
                </a:cubicBezTo>
                <a:cubicBezTo>
                  <a:pt x="956027" y="1477788"/>
                  <a:pt x="954313" y="1477216"/>
                  <a:pt x="950312" y="1478074"/>
                </a:cubicBezTo>
                <a:cubicBezTo>
                  <a:pt x="948122" y="1478550"/>
                  <a:pt x="944407" y="1480836"/>
                  <a:pt x="944597" y="1478454"/>
                </a:cubicBezTo>
                <a:cubicBezTo>
                  <a:pt x="945074" y="1475787"/>
                  <a:pt x="949836" y="1475121"/>
                  <a:pt x="951836" y="1474073"/>
                </a:cubicBezTo>
                <a:cubicBezTo>
                  <a:pt x="955456" y="1472454"/>
                  <a:pt x="956980" y="1468929"/>
                  <a:pt x="953265" y="1468929"/>
                </a:cubicBezTo>
                <a:cubicBezTo>
                  <a:pt x="927452" y="1472930"/>
                  <a:pt x="923928" y="1504839"/>
                  <a:pt x="954599" y="1493504"/>
                </a:cubicBezTo>
                <a:close/>
                <a:moveTo>
                  <a:pt x="928024" y="1526841"/>
                </a:moveTo>
                <a:cubicBezTo>
                  <a:pt x="932310" y="1529128"/>
                  <a:pt x="940216" y="1525794"/>
                  <a:pt x="944026" y="1522746"/>
                </a:cubicBezTo>
                <a:cubicBezTo>
                  <a:pt x="948407" y="1518269"/>
                  <a:pt x="928691" y="1526079"/>
                  <a:pt x="940502" y="1517316"/>
                </a:cubicBezTo>
                <a:cubicBezTo>
                  <a:pt x="942597" y="1515983"/>
                  <a:pt x="941835" y="1515888"/>
                  <a:pt x="940025" y="1516459"/>
                </a:cubicBezTo>
                <a:cubicBezTo>
                  <a:pt x="937644" y="1516840"/>
                  <a:pt x="934501" y="1519412"/>
                  <a:pt x="932215" y="1518555"/>
                </a:cubicBezTo>
                <a:cubicBezTo>
                  <a:pt x="931453" y="1517412"/>
                  <a:pt x="934691" y="1516174"/>
                  <a:pt x="936025" y="1515602"/>
                </a:cubicBezTo>
                <a:cubicBezTo>
                  <a:pt x="942597" y="1513030"/>
                  <a:pt x="941835" y="1511983"/>
                  <a:pt x="939073" y="1512173"/>
                </a:cubicBezTo>
                <a:cubicBezTo>
                  <a:pt x="937549" y="1512268"/>
                  <a:pt x="934406" y="1513411"/>
                  <a:pt x="935453" y="1511411"/>
                </a:cubicBezTo>
                <a:cubicBezTo>
                  <a:pt x="936501" y="1509316"/>
                  <a:pt x="939549" y="1509411"/>
                  <a:pt x="941549" y="1508839"/>
                </a:cubicBezTo>
                <a:cubicBezTo>
                  <a:pt x="944312" y="1507887"/>
                  <a:pt x="946598" y="1505220"/>
                  <a:pt x="944407" y="1504458"/>
                </a:cubicBezTo>
                <a:cubicBezTo>
                  <a:pt x="934787" y="1502934"/>
                  <a:pt x="915260" y="1518936"/>
                  <a:pt x="928024" y="1526841"/>
                </a:cubicBezTo>
                <a:close/>
                <a:moveTo>
                  <a:pt x="916784" y="1512554"/>
                </a:moveTo>
                <a:cubicBezTo>
                  <a:pt x="918499" y="1509696"/>
                  <a:pt x="913736" y="1511506"/>
                  <a:pt x="911736" y="1512745"/>
                </a:cubicBezTo>
                <a:cubicBezTo>
                  <a:pt x="906212" y="1515983"/>
                  <a:pt x="902211" y="1515316"/>
                  <a:pt x="908021" y="1509220"/>
                </a:cubicBezTo>
                <a:cubicBezTo>
                  <a:pt x="912022" y="1504458"/>
                  <a:pt x="900782" y="1512840"/>
                  <a:pt x="899544" y="1513602"/>
                </a:cubicBezTo>
                <a:cubicBezTo>
                  <a:pt x="894496" y="1516269"/>
                  <a:pt x="897163" y="1511601"/>
                  <a:pt x="900401" y="1509792"/>
                </a:cubicBezTo>
                <a:cubicBezTo>
                  <a:pt x="905450" y="1505982"/>
                  <a:pt x="908307" y="1503220"/>
                  <a:pt x="902306" y="1505220"/>
                </a:cubicBezTo>
                <a:cubicBezTo>
                  <a:pt x="900211" y="1506077"/>
                  <a:pt x="896591" y="1508649"/>
                  <a:pt x="896591" y="1506363"/>
                </a:cubicBezTo>
                <a:cubicBezTo>
                  <a:pt x="896591" y="1504077"/>
                  <a:pt x="900973" y="1502458"/>
                  <a:pt x="903449" y="1501029"/>
                </a:cubicBezTo>
                <a:cubicBezTo>
                  <a:pt x="907069" y="1498933"/>
                  <a:pt x="907926" y="1495218"/>
                  <a:pt x="904116" y="1495790"/>
                </a:cubicBezTo>
                <a:cubicBezTo>
                  <a:pt x="866778" y="1511316"/>
                  <a:pt x="892305" y="1540081"/>
                  <a:pt x="916784" y="1512554"/>
                </a:cubicBezTo>
                <a:close/>
                <a:moveTo>
                  <a:pt x="876113" y="1547225"/>
                </a:moveTo>
                <a:cubicBezTo>
                  <a:pt x="880589" y="1556750"/>
                  <a:pt x="897068" y="1549416"/>
                  <a:pt x="901259" y="1541986"/>
                </a:cubicBezTo>
                <a:cubicBezTo>
                  <a:pt x="903449" y="1537033"/>
                  <a:pt x="885923" y="1550749"/>
                  <a:pt x="894115" y="1539700"/>
                </a:cubicBezTo>
                <a:cubicBezTo>
                  <a:pt x="897449" y="1535033"/>
                  <a:pt x="886876" y="1544844"/>
                  <a:pt x="885542" y="1543987"/>
                </a:cubicBezTo>
                <a:cubicBezTo>
                  <a:pt x="884018" y="1543510"/>
                  <a:pt x="886876" y="1541320"/>
                  <a:pt x="888114" y="1540272"/>
                </a:cubicBezTo>
                <a:cubicBezTo>
                  <a:pt x="894020" y="1535700"/>
                  <a:pt x="892496" y="1535319"/>
                  <a:pt x="889448" y="1536652"/>
                </a:cubicBezTo>
                <a:cubicBezTo>
                  <a:pt x="887828" y="1537414"/>
                  <a:pt x="884971" y="1539510"/>
                  <a:pt x="884876" y="1537700"/>
                </a:cubicBezTo>
                <a:cubicBezTo>
                  <a:pt x="884780" y="1535890"/>
                  <a:pt x="888305" y="1534557"/>
                  <a:pt x="890210" y="1533318"/>
                </a:cubicBezTo>
                <a:cubicBezTo>
                  <a:pt x="900306" y="1521412"/>
                  <a:pt x="871922" y="1537129"/>
                  <a:pt x="876113" y="1547225"/>
                </a:cubicBezTo>
                <a:close/>
                <a:moveTo>
                  <a:pt x="852681" y="1578943"/>
                </a:moveTo>
                <a:cubicBezTo>
                  <a:pt x="857825" y="1581705"/>
                  <a:pt x="882018" y="1560846"/>
                  <a:pt x="866873" y="1567990"/>
                </a:cubicBezTo>
                <a:cubicBezTo>
                  <a:pt x="860301" y="1572276"/>
                  <a:pt x="859444" y="1568751"/>
                  <a:pt x="863825" y="1564561"/>
                </a:cubicBezTo>
                <a:cubicBezTo>
                  <a:pt x="867635" y="1559131"/>
                  <a:pt x="855443" y="1570466"/>
                  <a:pt x="853729" y="1569609"/>
                </a:cubicBezTo>
                <a:cubicBezTo>
                  <a:pt x="852110" y="1568942"/>
                  <a:pt x="855634" y="1566180"/>
                  <a:pt x="857063" y="1565037"/>
                </a:cubicBezTo>
                <a:cubicBezTo>
                  <a:pt x="864206" y="1559608"/>
                  <a:pt x="862587" y="1559131"/>
                  <a:pt x="859063" y="1560560"/>
                </a:cubicBezTo>
                <a:cubicBezTo>
                  <a:pt x="857158" y="1561417"/>
                  <a:pt x="853729" y="1563799"/>
                  <a:pt x="853919" y="1561608"/>
                </a:cubicBezTo>
                <a:cubicBezTo>
                  <a:pt x="854110" y="1559322"/>
                  <a:pt x="858110" y="1557893"/>
                  <a:pt x="860396" y="1556464"/>
                </a:cubicBezTo>
                <a:cubicBezTo>
                  <a:pt x="870112" y="1546654"/>
                  <a:pt x="854681" y="1553130"/>
                  <a:pt x="851538" y="1557036"/>
                </a:cubicBezTo>
                <a:cubicBezTo>
                  <a:pt x="843156" y="1563132"/>
                  <a:pt x="837155" y="1579420"/>
                  <a:pt x="852681" y="1578943"/>
                </a:cubicBezTo>
                <a:close/>
                <a:moveTo>
                  <a:pt x="839822" y="1542272"/>
                </a:moveTo>
                <a:cubicBezTo>
                  <a:pt x="849728" y="1552464"/>
                  <a:pt x="873160" y="1539891"/>
                  <a:pt x="878494" y="1527984"/>
                </a:cubicBezTo>
                <a:cubicBezTo>
                  <a:pt x="879732" y="1524651"/>
                  <a:pt x="874208" y="1527699"/>
                  <a:pt x="872112" y="1529604"/>
                </a:cubicBezTo>
                <a:cubicBezTo>
                  <a:pt x="865064" y="1535700"/>
                  <a:pt x="861635" y="1533223"/>
                  <a:pt x="866111" y="1527127"/>
                </a:cubicBezTo>
                <a:cubicBezTo>
                  <a:pt x="869350" y="1520460"/>
                  <a:pt x="856205" y="1535986"/>
                  <a:pt x="853919" y="1535319"/>
                </a:cubicBezTo>
                <a:cubicBezTo>
                  <a:pt x="851252" y="1535224"/>
                  <a:pt x="855062" y="1531318"/>
                  <a:pt x="856586" y="1529794"/>
                </a:cubicBezTo>
                <a:cubicBezTo>
                  <a:pt x="864397" y="1522079"/>
                  <a:pt x="861825" y="1522174"/>
                  <a:pt x="857444" y="1524746"/>
                </a:cubicBezTo>
                <a:cubicBezTo>
                  <a:pt x="846966" y="1532557"/>
                  <a:pt x="849633" y="1524555"/>
                  <a:pt x="857444" y="1520269"/>
                </a:cubicBezTo>
                <a:cubicBezTo>
                  <a:pt x="861063" y="1517221"/>
                  <a:pt x="861158" y="1513221"/>
                  <a:pt x="856682" y="1514745"/>
                </a:cubicBezTo>
                <a:cubicBezTo>
                  <a:pt x="847252" y="1519126"/>
                  <a:pt x="834584" y="1531795"/>
                  <a:pt x="839822" y="1542272"/>
                </a:cubicBezTo>
                <a:close/>
                <a:moveTo>
                  <a:pt x="828488" y="1575895"/>
                </a:moveTo>
                <a:cubicBezTo>
                  <a:pt x="832964" y="1571800"/>
                  <a:pt x="838298" y="1560560"/>
                  <a:pt x="828678" y="1569323"/>
                </a:cubicBezTo>
                <a:cubicBezTo>
                  <a:pt x="824106" y="1574181"/>
                  <a:pt x="819344" y="1575038"/>
                  <a:pt x="822677" y="1568466"/>
                </a:cubicBezTo>
                <a:cubicBezTo>
                  <a:pt x="824297" y="1562941"/>
                  <a:pt x="815153" y="1576943"/>
                  <a:pt x="813057" y="1576657"/>
                </a:cubicBezTo>
                <a:cubicBezTo>
                  <a:pt x="810581" y="1577038"/>
                  <a:pt x="813343" y="1573514"/>
                  <a:pt x="814486" y="1572085"/>
                </a:cubicBezTo>
                <a:cubicBezTo>
                  <a:pt x="820201" y="1565037"/>
                  <a:pt x="817820" y="1565513"/>
                  <a:pt x="814295" y="1568180"/>
                </a:cubicBezTo>
                <a:cubicBezTo>
                  <a:pt x="812390" y="1569609"/>
                  <a:pt x="809628" y="1572942"/>
                  <a:pt x="808485" y="1571323"/>
                </a:cubicBezTo>
                <a:cubicBezTo>
                  <a:pt x="807247" y="1569704"/>
                  <a:pt x="811533" y="1566846"/>
                  <a:pt x="813438" y="1564751"/>
                </a:cubicBezTo>
                <a:cubicBezTo>
                  <a:pt x="816200" y="1561893"/>
                  <a:pt x="815438" y="1558845"/>
                  <a:pt x="811628" y="1560750"/>
                </a:cubicBezTo>
                <a:cubicBezTo>
                  <a:pt x="783625" y="1581420"/>
                  <a:pt x="807818" y="1596279"/>
                  <a:pt x="828488" y="1575895"/>
                </a:cubicBezTo>
                <a:close/>
                <a:moveTo>
                  <a:pt x="796388" y="1619901"/>
                </a:moveTo>
                <a:cubicBezTo>
                  <a:pt x="800389" y="1623711"/>
                  <a:pt x="824201" y="1605613"/>
                  <a:pt x="810771" y="1610757"/>
                </a:cubicBezTo>
                <a:cubicBezTo>
                  <a:pt x="805628" y="1613519"/>
                  <a:pt x="803532" y="1611804"/>
                  <a:pt x="809628" y="1606470"/>
                </a:cubicBezTo>
                <a:cubicBezTo>
                  <a:pt x="811819" y="1604470"/>
                  <a:pt x="810962" y="1604566"/>
                  <a:pt x="808961" y="1605613"/>
                </a:cubicBezTo>
                <a:cubicBezTo>
                  <a:pt x="806294" y="1606661"/>
                  <a:pt x="803151" y="1610185"/>
                  <a:pt x="800389" y="1609900"/>
                </a:cubicBezTo>
                <a:cubicBezTo>
                  <a:pt x="799436" y="1608852"/>
                  <a:pt x="802865" y="1606661"/>
                  <a:pt x="804389" y="1605708"/>
                </a:cubicBezTo>
                <a:cubicBezTo>
                  <a:pt x="811533" y="1601137"/>
                  <a:pt x="810485" y="1600279"/>
                  <a:pt x="807437" y="1601232"/>
                </a:cubicBezTo>
                <a:cubicBezTo>
                  <a:pt x="798293" y="1605137"/>
                  <a:pt x="805723" y="1597708"/>
                  <a:pt x="809819" y="1596945"/>
                </a:cubicBezTo>
                <a:cubicBezTo>
                  <a:pt x="819915" y="1588659"/>
                  <a:pt x="807342" y="1591802"/>
                  <a:pt x="802961" y="1595898"/>
                </a:cubicBezTo>
                <a:cubicBezTo>
                  <a:pt x="794579" y="1601708"/>
                  <a:pt x="784482" y="1615710"/>
                  <a:pt x="796388" y="1619901"/>
                </a:cubicBezTo>
                <a:close/>
                <a:moveTo>
                  <a:pt x="787816" y="1580943"/>
                </a:moveTo>
                <a:cubicBezTo>
                  <a:pt x="789911" y="1578276"/>
                  <a:pt x="786292" y="1579515"/>
                  <a:pt x="784577" y="1580467"/>
                </a:cubicBezTo>
                <a:cubicBezTo>
                  <a:pt x="779815" y="1583039"/>
                  <a:pt x="777910" y="1581515"/>
                  <a:pt x="783530" y="1576467"/>
                </a:cubicBezTo>
                <a:cubicBezTo>
                  <a:pt x="785530" y="1574657"/>
                  <a:pt x="784768" y="1574657"/>
                  <a:pt x="782958" y="1575705"/>
                </a:cubicBezTo>
                <a:cubicBezTo>
                  <a:pt x="780482" y="1576657"/>
                  <a:pt x="777624" y="1580086"/>
                  <a:pt x="775052" y="1579800"/>
                </a:cubicBezTo>
                <a:cubicBezTo>
                  <a:pt x="774100" y="1578848"/>
                  <a:pt x="777338" y="1576753"/>
                  <a:pt x="778672" y="1575800"/>
                </a:cubicBezTo>
                <a:cubicBezTo>
                  <a:pt x="785244" y="1571514"/>
                  <a:pt x="784292" y="1570752"/>
                  <a:pt x="781434" y="1571609"/>
                </a:cubicBezTo>
                <a:cubicBezTo>
                  <a:pt x="779910" y="1572085"/>
                  <a:pt x="776767" y="1574086"/>
                  <a:pt x="777624" y="1571800"/>
                </a:cubicBezTo>
                <a:cubicBezTo>
                  <a:pt x="778481" y="1569513"/>
                  <a:pt x="781625" y="1568751"/>
                  <a:pt x="783625" y="1567608"/>
                </a:cubicBezTo>
                <a:cubicBezTo>
                  <a:pt x="786482" y="1565989"/>
                  <a:pt x="788483" y="1562465"/>
                  <a:pt x="785911" y="1562560"/>
                </a:cubicBezTo>
                <a:cubicBezTo>
                  <a:pt x="760670" y="1569133"/>
                  <a:pt x="760003" y="1605613"/>
                  <a:pt x="787816" y="1580943"/>
                </a:cubicBezTo>
                <a:close/>
                <a:moveTo>
                  <a:pt x="783720" y="1611042"/>
                </a:moveTo>
                <a:cubicBezTo>
                  <a:pt x="785244" y="1607899"/>
                  <a:pt x="780577" y="1610662"/>
                  <a:pt x="778577" y="1612281"/>
                </a:cubicBezTo>
                <a:cubicBezTo>
                  <a:pt x="773147" y="1616662"/>
                  <a:pt x="769242" y="1616376"/>
                  <a:pt x="774481" y="1609518"/>
                </a:cubicBezTo>
                <a:cubicBezTo>
                  <a:pt x="778005" y="1603422"/>
                  <a:pt x="765813" y="1617043"/>
                  <a:pt x="763813" y="1616376"/>
                </a:cubicBezTo>
                <a:cubicBezTo>
                  <a:pt x="761908" y="1616091"/>
                  <a:pt x="765337" y="1612757"/>
                  <a:pt x="766861" y="1611424"/>
                </a:cubicBezTo>
                <a:cubicBezTo>
                  <a:pt x="774100" y="1604756"/>
                  <a:pt x="772100" y="1604566"/>
                  <a:pt x="768385" y="1606661"/>
                </a:cubicBezTo>
                <a:cubicBezTo>
                  <a:pt x="766385" y="1607804"/>
                  <a:pt x="762956" y="1610947"/>
                  <a:pt x="762765" y="1608661"/>
                </a:cubicBezTo>
                <a:cubicBezTo>
                  <a:pt x="762575" y="1606375"/>
                  <a:pt x="766861" y="1604280"/>
                  <a:pt x="769147" y="1602375"/>
                </a:cubicBezTo>
                <a:cubicBezTo>
                  <a:pt x="772481" y="1599612"/>
                  <a:pt x="773052" y="1595898"/>
                  <a:pt x="769337" y="1597136"/>
                </a:cubicBezTo>
                <a:cubicBezTo>
                  <a:pt x="732666" y="1619043"/>
                  <a:pt x="762003" y="1642094"/>
                  <a:pt x="783720" y="1611042"/>
                </a:cubicBezTo>
                <a:close/>
                <a:moveTo>
                  <a:pt x="748382" y="1650666"/>
                </a:moveTo>
                <a:cubicBezTo>
                  <a:pt x="756288" y="1665335"/>
                  <a:pt x="785530" y="1633236"/>
                  <a:pt x="770099" y="1643046"/>
                </a:cubicBezTo>
                <a:cubicBezTo>
                  <a:pt x="765623" y="1646666"/>
                  <a:pt x="762384" y="1646380"/>
                  <a:pt x="766766" y="1640856"/>
                </a:cubicBezTo>
                <a:cubicBezTo>
                  <a:pt x="769433" y="1636665"/>
                  <a:pt x="761146" y="1644666"/>
                  <a:pt x="760003" y="1645523"/>
                </a:cubicBezTo>
                <a:cubicBezTo>
                  <a:pt x="756098" y="1648285"/>
                  <a:pt x="757812" y="1644285"/>
                  <a:pt x="760574" y="1642380"/>
                </a:cubicBezTo>
                <a:cubicBezTo>
                  <a:pt x="766575" y="1636950"/>
                  <a:pt x="764956" y="1636855"/>
                  <a:pt x="761908" y="1638570"/>
                </a:cubicBezTo>
                <a:cubicBezTo>
                  <a:pt x="760193" y="1639522"/>
                  <a:pt x="757431" y="1641999"/>
                  <a:pt x="757241" y="1640189"/>
                </a:cubicBezTo>
                <a:cubicBezTo>
                  <a:pt x="757145" y="1638379"/>
                  <a:pt x="760670" y="1636570"/>
                  <a:pt x="762575" y="1635141"/>
                </a:cubicBezTo>
                <a:cubicBezTo>
                  <a:pt x="772385" y="1621806"/>
                  <a:pt x="744001" y="1641522"/>
                  <a:pt x="748382" y="1650666"/>
                </a:cubicBezTo>
                <a:close/>
                <a:moveTo>
                  <a:pt x="749811" y="1598755"/>
                </a:moveTo>
                <a:cubicBezTo>
                  <a:pt x="751049" y="1596183"/>
                  <a:pt x="747239" y="1598470"/>
                  <a:pt x="745620" y="1599803"/>
                </a:cubicBezTo>
                <a:cubicBezTo>
                  <a:pt x="741239" y="1603422"/>
                  <a:pt x="738095" y="1603232"/>
                  <a:pt x="742286" y="1597612"/>
                </a:cubicBezTo>
                <a:cubicBezTo>
                  <a:pt x="744858" y="1593421"/>
                  <a:pt x="736762" y="1601517"/>
                  <a:pt x="735714" y="1602279"/>
                </a:cubicBezTo>
                <a:cubicBezTo>
                  <a:pt x="731904" y="1605042"/>
                  <a:pt x="733619" y="1600946"/>
                  <a:pt x="736190" y="1599136"/>
                </a:cubicBezTo>
                <a:cubicBezTo>
                  <a:pt x="742001" y="1593612"/>
                  <a:pt x="740381" y="1593516"/>
                  <a:pt x="737429" y="1595326"/>
                </a:cubicBezTo>
                <a:cubicBezTo>
                  <a:pt x="735809" y="1596279"/>
                  <a:pt x="733047" y="1598755"/>
                  <a:pt x="732857" y="1596945"/>
                </a:cubicBezTo>
                <a:cubicBezTo>
                  <a:pt x="732666" y="1595136"/>
                  <a:pt x="736190" y="1593326"/>
                  <a:pt x="738000" y="1591802"/>
                </a:cubicBezTo>
                <a:cubicBezTo>
                  <a:pt x="740667" y="1589516"/>
                  <a:pt x="741143" y="1586468"/>
                  <a:pt x="738095" y="1587611"/>
                </a:cubicBezTo>
                <a:cubicBezTo>
                  <a:pt x="708663" y="1605518"/>
                  <a:pt x="732285" y="1624092"/>
                  <a:pt x="749811" y="1598755"/>
                </a:cubicBezTo>
                <a:close/>
                <a:moveTo>
                  <a:pt x="713997" y="1683718"/>
                </a:moveTo>
                <a:cubicBezTo>
                  <a:pt x="717617" y="1687338"/>
                  <a:pt x="740858" y="1670383"/>
                  <a:pt x="727999" y="1675146"/>
                </a:cubicBezTo>
                <a:cubicBezTo>
                  <a:pt x="723046" y="1677717"/>
                  <a:pt x="721141" y="1676193"/>
                  <a:pt x="727142" y="1671145"/>
                </a:cubicBezTo>
                <a:cubicBezTo>
                  <a:pt x="731714" y="1666383"/>
                  <a:pt x="719522" y="1675527"/>
                  <a:pt x="718379" y="1674479"/>
                </a:cubicBezTo>
                <a:cubicBezTo>
                  <a:pt x="717521" y="1673526"/>
                  <a:pt x="720855" y="1671431"/>
                  <a:pt x="722284" y="1670574"/>
                </a:cubicBezTo>
                <a:cubicBezTo>
                  <a:pt x="729237" y="1666287"/>
                  <a:pt x="728285" y="1665525"/>
                  <a:pt x="725332" y="1666478"/>
                </a:cubicBezTo>
                <a:cubicBezTo>
                  <a:pt x="716664" y="1670097"/>
                  <a:pt x="723998" y="1663240"/>
                  <a:pt x="727713" y="1662573"/>
                </a:cubicBezTo>
                <a:cubicBezTo>
                  <a:pt x="737524" y="1654762"/>
                  <a:pt x="725522" y="1658001"/>
                  <a:pt x="721427" y="1661716"/>
                </a:cubicBezTo>
                <a:cubicBezTo>
                  <a:pt x="713807" y="1667050"/>
                  <a:pt x="702948" y="1679622"/>
                  <a:pt x="713997" y="1683718"/>
                </a:cubicBezTo>
                <a:close/>
                <a:moveTo>
                  <a:pt x="705996" y="1650666"/>
                </a:moveTo>
                <a:cubicBezTo>
                  <a:pt x="716378" y="1660382"/>
                  <a:pt x="740096" y="1645428"/>
                  <a:pt x="744953" y="1633331"/>
                </a:cubicBezTo>
                <a:cubicBezTo>
                  <a:pt x="746382" y="1626473"/>
                  <a:pt x="725713" y="1649333"/>
                  <a:pt x="731428" y="1635522"/>
                </a:cubicBezTo>
                <a:cubicBezTo>
                  <a:pt x="731714" y="1635045"/>
                  <a:pt x="731999" y="1634474"/>
                  <a:pt x="732380" y="1633807"/>
                </a:cubicBezTo>
                <a:cubicBezTo>
                  <a:pt x="735428" y="1626949"/>
                  <a:pt x="722665" y="1643428"/>
                  <a:pt x="720188" y="1642951"/>
                </a:cubicBezTo>
                <a:cubicBezTo>
                  <a:pt x="717521" y="1643046"/>
                  <a:pt x="721427" y="1638855"/>
                  <a:pt x="722855" y="1637332"/>
                </a:cubicBezTo>
                <a:cubicBezTo>
                  <a:pt x="730571" y="1629045"/>
                  <a:pt x="727904" y="1629330"/>
                  <a:pt x="723617" y="1632283"/>
                </a:cubicBezTo>
                <a:cubicBezTo>
                  <a:pt x="713330" y="1640856"/>
                  <a:pt x="715902" y="1632664"/>
                  <a:pt x="723522" y="1627902"/>
                </a:cubicBezTo>
                <a:cubicBezTo>
                  <a:pt x="735238" y="1609518"/>
                  <a:pt x="696376" y="1638760"/>
                  <a:pt x="705996" y="1650666"/>
                </a:cubicBezTo>
                <a:close/>
                <a:moveTo>
                  <a:pt x="699900" y="1678384"/>
                </a:moveTo>
                <a:cubicBezTo>
                  <a:pt x="702758" y="1675146"/>
                  <a:pt x="698090" y="1676670"/>
                  <a:pt x="695900" y="1677813"/>
                </a:cubicBezTo>
                <a:cubicBezTo>
                  <a:pt x="689708" y="1680861"/>
                  <a:pt x="687422" y="1678956"/>
                  <a:pt x="694947" y="1672955"/>
                </a:cubicBezTo>
                <a:cubicBezTo>
                  <a:pt x="697614" y="1670764"/>
                  <a:pt x="696662" y="1670859"/>
                  <a:pt x="694280" y="1672003"/>
                </a:cubicBezTo>
                <a:cubicBezTo>
                  <a:pt x="691137" y="1673145"/>
                  <a:pt x="687232" y="1677146"/>
                  <a:pt x="684089" y="1676765"/>
                </a:cubicBezTo>
                <a:cubicBezTo>
                  <a:pt x="683041" y="1675622"/>
                  <a:pt x="687232" y="1673145"/>
                  <a:pt x="689042" y="1672003"/>
                </a:cubicBezTo>
                <a:cubicBezTo>
                  <a:pt x="697614" y="1666859"/>
                  <a:pt x="696471" y="1665907"/>
                  <a:pt x="692852" y="1666954"/>
                </a:cubicBezTo>
                <a:cubicBezTo>
                  <a:pt x="690851" y="1667526"/>
                  <a:pt x="686851" y="1669812"/>
                  <a:pt x="688089" y="1667050"/>
                </a:cubicBezTo>
                <a:cubicBezTo>
                  <a:pt x="689327" y="1664287"/>
                  <a:pt x="693233" y="1663430"/>
                  <a:pt x="695804" y="1662096"/>
                </a:cubicBezTo>
                <a:cubicBezTo>
                  <a:pt x="699424" y="1660191"/>
                  <a:pt x="702091" y="1655905"/>
                  <a:pt x="698948" y="1655905"/>
                </a:cubicBezTo>
                <a:cubicBezTo>
                  <a:pt x="666944" y="1664287"/>
                  <a:pt x="662657" y="1707626"/>
                  <a:pt x="699900" y="1678384"/>
                </a:cubicBezTo>
                <a:close/>
                <a:moveTo>
                  <a:pt x="650370" y="1718294"/>
                </a:moveTo>
                <a:cubicBezTo>
                  <a:pt x="661038" y="1725533"/>
                  <a:pt x="679231" y="1714484"/>
                  <a:pt x="684755" y="1704292"/>
                </a:cubicBezTo>
                <a:cubicBezTo>
                  <a:pt x="685803" y="1701625"/>
                  <a:pt x="680945" y="1704673"/>
                  <a:pt x="679040" y="1706292"/>
                </a:cubicBezTo>
                <a:cubicBezTo>
                  <a:pt x="672944" y="1711531"/>
                  <a:pt x="669801" y="1710198"/>
                  <a:pt x="673706" y="1705054"/>
                </a:cubicBezTo>
                <a:cubicBezTo>
                  <a:pt x="676373" y="1699911"/>
                  <a:pt x="665039" y="1712770"/>
                  <a:pt x="662943" y="1712293"/>
                </a:cubicBezTo>
                <a:cubicBezTo>
                  <a:pt x="658847" y="1712103"/>
                  <a:pt x="677707" y="1698006"/>
                  <a:pt x="666182" y="1704102"/>
                </a:cubicBezTo>
                <a:cubicBezTo>
                  <a:pt x="657228" y="1710674"/>
                  <a:pt x="659133" y="1704673"/>
                  <a:pt x="666086" y="1700768"/>
                </a:cubicBezTo>
                <a:cubicBezTo>
                  <a:pt x="676373" y="1686480"/>
                  <a:pt x="642274" y="1709626"/>
                  <a:pt x="650370" y="1718294"/>
                </a:cubicBezTo>
                <a:close/>
                <a:moveTo>
                  <a:pt x="653799" y="1684766"/>
                </a:moveTo>
                <a:cubicBezTo>
                  <a:pt x="656657" y="1682670"/>
                  <a:pt x="660848" y="1679146"/>
                  <a:pt x="662276" y="1676765"/>
                </a:cubicBezTo>
                <a:cubicBezTo>
                  <a:pt x="663991" y="1673908"/>
                  <a:pt x="659324" y="1676289"/>
                  <a:pt x="657323" y="1677717"/>
                </a:cubicBezTo>
                <a:cubicBezTo>
                  <a:pt x="652180" y="1681337"/>
                  <a:pt x="648751" y="1681242"/>
                  <a:pt x="652656" y="1676384"/>
                </a:cubicBezTo>
                <a:cubicBezTo>
                  <a:pt x="659228" y="1668288"/>
                  <a:pt x="645703" y="1681146"/>
                  <a:pt x="643131" y="1680861"/>
                </a:cubicBezTo>
                <a:cubicBezTo>
                  <a:pt x="641607" y="1680480"/>
                  <a:pt x="644084" y="1678384"/>
                  <a:pt x="645798" y="1676955"/>
                </a:cubicBezTo>
                <a:cubicBezTo>
                  <a:pt x="652180" y="1672098"/>
                  <a:pt x="653418" y="1669526"/>
                  <a:pt x="648370" y="1672098"/>
                </a:cubicBezTo>
                <a:cubicBezTo>
                  <a:pt x="646370" y="1673145"/>
                  <a:pt x="642845" y="1675717"/>
                  <a:pt x="642941" y="1673622"/>
                </a:cubicBezTo>
                <a:cubicBezTo>
                  <a:pt x="643036" y="1671526"/>
                  <a:pt x="647227" y="1669812"/>
                  <a:pt x="649513" y="1668192"/>
                </a:cubicBezTo>
                <a:cubicBezTo>
                  <a:pt x="652751" y="1665907"/>
                  <a:pt x="653704" y="1662478"/>
                  <a:pt x="650275" y="1663335"/>
                </a:cubicBezTo>
                <a:cubicBezTo>
                  <a:pt x="627605" y="1671621"/>
                  <a:pt x="622843" y="1701244"/>
                  <a:pt x="653799" y="1684766"/>
                </a:cubicBezTo>
                <a:close/>
                <a:moveTo>
                  <a:pt x="637702" y="1718866"/>
                </a:moveTo>
                <a:cubicBezTo>
                  <a:pt x="640940" y="1715913"/>
                  <a:pt x="636083" y="1717056"/>
                  <a:pt x="633701" y="1718008"/>
                </a:cubicBezTo>
                <a:cubicBezTo>
                  <a:pt x="625891" y="1720866"/>
                  <a:pt x="626272" y="1717722"/>
                  <a:pt x="633320" y="1713055"/>
                </a:cubicBezTo>
                <a:cubicBezTo>
                  <a:pt x="636273" y="1711055"/>
                  <a:pt x="635321" y="1711055"/>
                  <a:pt x="632749" y="1712103"/>
                </a:cubicBezTo>
                <a:cubicBezTo>
                  <a:pt x="629510" y="1713055"/>
                  <a:pt x="625129" y="1716579"/>
                  <a:pt x="621986" y="1715913"/>
                </a:cubicBezTo>
                <a:cubicBezTo>
                  <a:pt x="621128" y="1714675"/>
                  <a:pt x="625605" y="1712674"/>
                  <a:pt x="627510" y="1711817"/>
                </a:cubicBezTo>
                <a:cubicBezTo>
                  <a:pt x="636654" y="1707340"/>
                  <a:pt x="635606" y="1706292"/>
                  <a:pt x="631892" y="1707150"/>
                </a:cubicBezTo>
                <a:cubicBezTo>
                  <a:pt x="629796" y="1707626"/>
                  <a:pt x="625605" y="1709531"/>
                  <a:pt x="627129" y="1706959"/>
                </a:cubicBezTo>
                <a:cubicBezTo>
                  <a:pt x="628653" y="1704292"/>
                  <a:pt x="632749" y="1703721"/>
                  <a:pt x="635416" y="1702673"/>
                </a:cubicBezTo>
                <a:cubicBezTo>
                  <a:pt x="639226" y="1701054"/>
                  <a:pt x="642369" y="1697149"/>
                  <a:pt x="639416" y="1696863"/>
                </a:cubicBezTo>
                <a:cubicBezTo>
                  <a:pt x="628844" y="1698101"/>
                  <a:pt x="600935" y="1714389"/>
                  <a:pt x="614842" y="1726200"/>
                </a:cubicBezTo>
                <a:cubicBezTo>
                  <a:pt x="614175" y="1726676"/>
                  <a:pt x="614461" y="1726486"/>
                  <a:pt x="614461" y="1726581"/>
                </a:cubicBezTo>
                <a:cubicBezTo>
                  <a:pt x="621224" y="1728391"/>
                  <a:pt x="631987" y="1723628"/>
                  <a:pt x="637702" y="1718866"/>
                </a:cubicBezTo>
                <a:close/>
                <a:moveTo>
                  <a:pt x="619890" y="1751441"/>
                </a:moveTo>
                <a:cubicBezTo>
                  <a:pt x="621605" y="1750584"/>
                  <a:pt x="623891" y="1749155"/>
                  <a:pt x="625796" y="1748203"/>
                </a:cubicBezTo>
                <a:cubicBezTo>
                  <a:pt x="625510" y="1747821"/>
                  <a:pt x="625700" y="1748107"/>
                  <a:pt x="625700" y="1748012"/>
                </a:cubicBezTo>
                <a:cubicBezTo>
                  <a:pt x="625700" y="1748012"/>
                  <a:pt x="625700" y="1748012"/>
                  <a:pt x="625700" y="1748012"/>
                </a:cubicBezTo>
                <a:cubicBezTo>
                  <a:pt x="627415" y="1746869"/>
                  <a:pt x="625891" y="1745536"/>
                  <a:pt x="624367" y="1745916"/>
                </a:cubicBezTo>
                <a:lnTo>
                  <a:pt x="624462" y="1746107"/>
                </a:lnTo>
                <a:cubicBezTo>
                  <a:pt x="621414" y="1746107"/>
                  <a:pt x="620176" y="1746202"/>
                  <a:pt x="622652" y="1743250"/>
                </a:cubicBezTo>
                <a:lnTo>
                  <a:pt x="622557" y="1743059"/>
                </a:lnTo>
                <a:lnTo>
                  <a:pt x="622557" y="1743059"/>
                </a:lnTo>
                <a:cubicBezTo>
                  <a:pt x="624367" y="1741725"/>
                  <a:pt x="623700" y="1741345"/>
                  <a:pt x="621890" y="1742011"/>
                </a:cubicBezTo>
                <a:lnTo>
                  <a:pt x="621890" y="1742011"/>
                </a:lnTo>
                <a:lnTo>
                  <a:pt x="621986" y="1742202"/>
                </a:lnTo>
                <a:cubicBezTo>
                  <a:pt x="620271" y="1742297"/>
                  <a:pt x="617795" y="1744774"/>
                  <a:pt x="616271" y="1744107"/>
                </a:cubicBezTo>
                <a:cubicBezTo>
                  <a:pt x="615890" y="1742678"/>
                  <a:pt x="619509" y="1740868"/>
                  <a:pt x="620843" y="1740487"/>
                </a:cubicBezTo>
                <a:cubicBezTo>
                  <a:pt x="620652" y="1740201"/>
                  <a:pt x="620747" y="1740392"/>
                  <a:pt x="620747" y="1740297"/>
                </a:cubicBezTo>
                <a:cubicBezTo>
                  <a:pt x="621319" y="1740011"/>
                  <a:pt x="622081" y="1739725"/>
                  <a:pt x="622462" y="1739249"/>
                </a:cubicBezTo>
                <a:cubicBezTo>
                  <a:pt x="622367" y="1739249"/>
                  <a:pt x="621605" y="1739725"/>
                  <a:pt x="621700" y="1739630"/>
                </a:cubicBezTo>
                <a:cubicBezTo>
                  <a:pt x="621986" y="1739344"/>
                  <a:pt x="622557" y="1738773"/>
                  <a:pt x="622462" y="1738392"/>
                </a:cubicBezTo>
                <a:cubicBezTo>
                  <a:pt x="622367" y="1738106"/>
                  <a:pt x="621509" y="1738487"/>
                  <a:pt x="621128" y="1738582"/>
                </a:cubicBezTo>
                <a:cubicBezTo>
                  <a:pt x="621033" y="1738678"/>
                  <a:pt x="621795" y="1738201"/>
                  <a:pt x="621795" y="1738201"/>
                </a:cubicBezTo>
                <a:cubicBezTo>
                  <a:pt x="621033" y="1738011"/>
                  <a:pt x="620081" y="1738296"/>
                  <a:pt x="619319" y="1738201"/>
                </a:cubicBezTo>
                <a:lnTo>
                  <a:pt x="619319" y="1738201"/>
                </a:lnTo>
                <a:lnTo>
                  <a:pt x="619319" y="1738201"/>
                </a:lnTo>
                <a:lnTo>
                  <a:pt x="619414" y="1738392"/>
                </a:lnTo>
                <a:cubicBezTo>
                  <a:pt x="619033" y="1738296"/>
                  <a:pt x="618747" y="1738011"/>
                  <a:pt x="618842" y="1737534"/>
                </a:cubicBezTo>
                <a:lnTo>
                  <a:pt x="618747" y="1737344"/>
                </a:lnTo>
                <a:cubicBezTo>
                  <a:pt x="618842" y="1736106"/>
                  <a:pt x="619985" y="1736106"/>
                  <a:pt x="620843" y="1735629"/>
                </a:cubicBezTo>
                <a:cubicBezTo>
                  <a:pt x="623510" y="1735534"/>
                  <a:pt x="630463" y="1731153"/>
                  <a:pt x="627034" y="1730295"/>
                </a:cubicBezTo>
                <a:cubicBezTo>
                  <a:pt x="624462" y="1730105"/>
                  <a:pt x="619414" y="1732010"/>
                  <a:pt x="616652" y="1734010"/>
                </a:cubicBezTo>
                <a:lnTo>
                  <a:pt x="616652" y="1734010"/>
                </a:lnTo>
                <a:cubicBezTo>
                  <a:pt x="616652" y="1734105"/>
                  <a:pt x="616556" y="1733915"/>
                  <a:pt x="616747" y="1734105"/>
                </a:cubicBezTo>
                <a:cubicBezTo>
                  <a:pt x="605603" y="1741059"/>
                  <a:pt x="600650" y="1759061"/>
                  <a:pt x="619890" y="1751441"/>
                </a:cubicBezTo>
                <a:close/>
                <a:moveTo>
                  <a:pt x="607222" y="1750679"/>
                </a:moveTo>
                <a:cubicBezTo>
                  <a:pt x="607222" y="1750679"/>
                  <a:pt x="607222" y="1750679"/>
                  <a:pt x="607222" y="1750679"/>
                </a:cubicBezTo>
                <a:lnTo>
                  <a:pt x="607222" y="1750679"/>
                </a:lnTo>
                <a:close/>
                <a:moveTo>
                  <a:pt x="582362" y="1712293"/>
                </a:moveTo>
                <a:lnTo>
                  <a:pt x="582362" y="1712293"/>
                </a:lnTo>
                <a:lnTo>
                  <a:pt x="582362" y="1712293"/>
                </a:lnTo>
                <a:lnTo>
                  <a:pt x="582362" y="1712293"/>
                </a:lnTo>
                <a:lnTo>
                  <a:pt x="582362" y="1712293"/>
                </a:lnTo>
                <a:close/>
                <a:moveTo>
                  <a:pt x="591887" y="1730295"/>
                </a:moveTo>
                <a:cubicBezTo>
                  <a:pt x="581504" y="1730295"/>
                  <a:pt x="566741" y="1740963"/>
                  <a:pt x="561692" y="1748107"/>
                </a:cubicBezTo>
                <a:cubicBezTo>
                  <a:pt x="551501" y="1765538"/>
                  <a:pt x="575599" y="1761442"/>
                  <a:pt x="583790" y="1754394"/>
                </a:cubicBezTo>
                <a:cubicBezTo>
                  <a:pt x="587600" y="1751632"/>
                  <a:pt x="583028" y="1752108"/>
                  <a:pt x="580647" y="1752870"/>
                </a:cubicBezTo>
                <a:cubicBezTo>
                  <a:pt x="574170" y="1754870"/>
                  <a:pt x="573122" y="1752298"/>
                  <a:pt x="581885" y="1747441"/>
                </a:cubicBezTo>
                <a:cubicBezTo>
                  <a:pt x="585029" y="1745726"/>
                  <a:pt x="584267" y="1745536"/>
                  <a:pt x="581695" y="1746297"/>
                </a:cubicBezTo>
                <a:cubicBezTo>
                  <a:pt x="578552" y="1746774"/>
                  <a:pt x="573980" y="1750203"/>
                  <a:pt x="571217" y="1749155"/>
                </a:cubicBezTo>
                <a:cubicBezTo>
                  <a:pt x="570836" y="1747631"/>
                  <a:pt x="575313" y="1745916"/>
                  <a:pt x="577313" y="1745154"/>
                </a:cubicBezTo>
                <a:cubicBezTo>
                  <a:pt x="586648" y="1741630"/>
                  <a:pt x="585981" y="1740297"/>
                  <a:pt x="582552" y="1740678"/>
                </a:cubicBezTo>
                <a:cubicBezTo>
                  <a:pt x="580647" y="1740868"/>
                  <a:pt x="576361" y="1742392"/>
                  <a:pt x="578456" y="1739725"/>
                </a:cubicBezTo>
                <a:cubicBezTo>
                  <a:pt x="580552" y="1737058"/>
                  <a:pt x="584267" y="1737154"/>
                  <a:pt x="586934" y="1736201"/>
                </a:cubicBezTo>
                <a:cubicBezTo>
                  <a:pt x="590553" y="1734963"/>
                  <a:pt x="594363" y="1731058"/>
                  <a:pt x="591887" y="1730295"/>
                </a:cubicBezTo>
                <a:close/>
                <a:moveTo>
                  <a:pt x="558263" y="1780587"/>
                </a:moveTo>
                <a:cubicBezTo>
                  <a:pt x="567026" y="1783159"/>
                  <a:pt x="587029" y="1776016"/>
                  <a:pt x="590267" y="1765633"/>
                </a:cubicBezTo>
                <a:cubicBezTo>
                  <a:pt x="590267" y="1763824"/>
                  <a:pt x="586267" y="1766681"/>
                  <a:pt x="584838" y="1768015"/>
                </a:cubicBezTo>
                <a:cubicBezTo>
                  <a:pt x="580838" y="1771825"/>
                  <a:pt x="575980" y="1772872"/>
                  <a:pt x="578456" y="1768395"/>
                </a:cubicBezTo>
                <a:cubicBezTo>
                  <a:pt x="579123" y="1764776"/>
                  <a:pt x="571694" y="1774968"/>
                  <a:pt x="569598" y="1774777"/>
                </a:cubicBezTo>
                <a:cubicBezTo>
                  <a:pt x="567122" y="1775349"/>
                  <a:pt x="569408" y="1772777"/>
                  <a:pt x="570455" y="1771729"/>
                </a:cubicBezTo>
                <a:cubicBezTo>
                  <a:pt x="575313" y="1766586"/>
                  <a:pt x="572932" y="1767157"/>
                  <a:pt x="569693" y="1769253"/>
                </a:cubicBezTo>
                <a:cubicBezTo>
                  <a:pt x="564074" y="1774111"/>
                  <a:pt x="561026" y="1772110"/>
                  <a:pt x="568265" y="1767253"/>
                </a:cubicBezTo>
                <a:cubicBezTo>
                  <a:pt x="574361" y="1757251"/>
                  <a:pt x="545595" y="1776301"/>
                  <a:pt x="558263" y="1780587"/>
                </a:cubicBezTo>
                <a:close/>
                <a:moveTo>
                  <a:pt x="552929" y="1767824"/>
                </a:moveTo>
                <a:cubicBezTo>
                  <a:pt x="555406" y="1765062"/>
                  <a:pt x="549881" y="1766967"/>
                  <a:pt x="547405" y="1768205"/>
                </a:cubicBezTo>
                <a:cubicBezTo>
                  <a:pt x="541118" y="1771253"/>
                  <a:pt x="536546" y="1770777"/>
                  <a:pt x="544166" y="1765062"/>
                </a:cubicBezTo>
                <a:cubicBezTo>
                  <a:pt x="546738" y="1763062"/>
                  <a:pt x="545595" y="1763252"/>
                  <a:pt x="542928" y="1764586"/>
                </a:cubicBezTo>
                <a:cubicBezTo>
                  <a:pt x="539309" y="1766014"/>
                  <a:pt x="535403" y="1769348"/>
                  <a:pt x="531593" y="1769538"/>
                </a:cubicBezTo>
                <a:cubicBezTo>
                  <a:pt x="529784" y="1768872"/>
                  <a:pt x="534165" y="1766491"/>
                  <a:pt x="536165" y="1765538"/>
                </a:cubicBezTo>
                <a:cubicBezTo>
                  <a:pt x="542261" y="1762395"/>
                  <a:pt x="545881" y="1759442"/>
                  <a:pt x="539118" y="1761537"/>
                </a:cubicBezTo>
                <a:cubicBezTo>
                  <a:pt x="536737" y="1762204"/>
                  <a:pt x="532451" y="1764395"/>
                  <a:pt x="532927" y="1762300"/>
                </a:cubicBezTo>
                <a:cubicBezTo>
                  <a:pt x="533403" y="1760204"/>
                  <a:pt x="538356" y="1759061"/>
                  <a:pt x="541118" y="1757632"/>
                </a:cubicBezTo>
                <a:cubicBezTo>
                  <a:pt x="545214" y="1755632"/>
                  <a:pt x="546738" y="1752203"/>
                  <a:pt x="542738" y="1752775"/>
                </a:cubicBezTo>
                <a:cubicBezTo>
                  <a:pt x="499494" y="1766681"/>
                  <a:pt x="522259" y="1792875"/>
                  <a:pt x="552929" y="1767824"/>
                </a:cubicBezTo>
                <a:close/>
                <a:moveTo>
                  <a:pt x="509876" y="1803638"/>
                </a:moveTo>
                <a:cubicBezTo>
                  <a:pt x="513020" y="1807448"/>
                  <a:pt x="542071" y="1795256"/>
                  <a:pt x="526831" y="1797923"/>
                </a:cubicBezTo>
                <a:cubicBezTo>
                  <a:pt x="520925" y="1799637"/>
                  <a:pt x="518925" y="1798113"/>
                  <a:pt x="526259" y="1794399"/>
                </a:cubicBezTo>
                <a:cubicBezTo>
                  <a:pt x="531593" y="1790875"/>
                  <a:pt x="517306" y="1797447"/>
                  <a:pt x="515877" y="1796304"/>
                </a:cubicBezTo>
                <a:cubicBezTo>
                  <a:pt x="515020" y="1795446"/>
                  <a:pt x="519020" y="1794018"/>
                  <a:pt x="520830" y="1793351"/>
                </a:cubicBezTo>
                <a:cubicBezTo>
                  <a:pt x="529117" y="1790398"/>
                  <a:pt x="528069" y="1789636"/>
                  <a:pt x="524735" y="1790112"/>
                </a:cubicBezTo>
                <a:cubicBezTo>
                  <a:pt x="514734" y="1792303"/>
                  <a:pt x="523497" y="1787160"/>
                  <a:pt x="527879" y="1786969"/>
                </a:cubicBezTo>
                <a:cubicBezTo>
                  <a:pt x="539880" y="1781159"/>
                  <a:pt x="525116" y="1782969"/>
                  <a:pt x="520830" y="1785541"/>
                </a:cubicBezTo>
                <a:cubicBezTo>
                  <a:pt x="511877" y="1789255"/>
                  <a:pt x="497970" y="1798495"/>
                  <a:pt x="509876" y="1803638"/>
                </a:cubicBezTo>
                <a:close/>
                <a:moveTo>
                  <a:pt x="493589" y="1794018"/>
                </a:moveTo>
                <a:cubicBezTo>
                  <a:pt x="497018" y="1792875"/>
                  <a:pt x="502542" y="1790493"/>
                  <a:pt x="505209" y="1788112"/>
                </a:cubicBezTo>
                <a:cubicBezTo>
                  <a:pt x="507971" y="1785636"/>
                  <a:pt x="502256" y="1786969"/>
                  <a:pt x="499685" y="1787922"/>
                </a:cubicBezTo>
                <a:cubicBezTo>
                  <a:pt x="492541" y="1790398"/>
                  <a:pt x="488921" y="1789065"/>
                  <a:pt x="496827" y="1784493"/>
                </a:cubicBezTo>
                <a:cubicBezTo>
                  <a:pt x="502447" y="1780683"/>
                  <a:pt x="488064" y="1786874"/>
                  <a:pt x="486540" y="1787255"/>
                </a:cubicBezTo>
                <a:cubicBezTo>
                  <a:pt x="480635" y="1788874"/>
                  <a:pt x="484635" y="1785159"/>
                  <a:pt x="488731" y="1784112"/>
                </a:cubicBezTo>
                <a:cubicBezTo>
                  <a:pt x="495113" y="1781540"/>
                  <a:pt x="499018" y="1779254"/>
                  <a:pt x="492160" y="1780397"/>
                </a:cubicBezTo>
                <a:cubicBezTo>
                  <a:pt x="489779" y="1780873"/>
                  <a:pt x="485207" y="1782588"/>
                  <a:pt x="485969" y="1780587"/>
                </a:cubicBezTo>
                <a:cubicBezTo>
                  <a:pt x="486731" y="1778587"/>
                  <a:pt x="491684" y="1777920"/>
                  <a:pt x="494541" y="1776873"/>
                </a:cubicBezTo>
                <a:cubicBezTo>
                  <a:pt x="498637" y="1775349"/>
                  <a:pt x="500732" y="1772205"/>
                  <a:pt x="496922" y="1772301"/>
                </a:cubicBezTo>
                <a:cubicBezTo>
                  <a:pt x="470157" y="1775349"/>
                  <a:pt x="456155" y="1802590"/>
                  <a:pt x="493589" y="1794018"/>
                </a:cubicBezTo>
                <a:close/>
                <a:moveTo>
                  <a:pt x="449012" y="1820116"/>
                </a:moveTo>
                <a:cubicBezTo>
                  <a:pt x="453012" y="1824403"/>
                  <a:pt x="488445" y="1812687"/>
                  <a:pt x="469300" y="1814973"/>
                </a:cubicBezTo>
                <a:cubicBezTo>
                  <a:pt x="460251" y="1816973"/>
                  <a:pt x="461394" y="1813544"/>
                  <a:pt x="467776" y="1811258"/>
                </a:cubicBezTo>
                <a:cubicBezTo>
                  <a:pt x="470824" y="1810020"/>
                  <a:pt x="469681" y="1809925"/>
                  <a:pt x="466919" y="1810496"/>
                </a:cubicBezTo>
                <a:cubicBezTo>
                  <a:pt x="463204" y="1810972"/>
                  <a:pt x="458632" y="1813449"/>
                  <a:pt x="455012" y="1812782"/>
                </a:cubicBezTo>
                <a:cubicBezTo>
                  <a:pt x="453679" y="1811829"/>
                  <a:pt x="458727" y="1810401"/>
                  <a:pt x="460632" y="1809925"/>
                </a:cubicBezTo>
                <a:cubicBezTo>
                  <a:pt x="470538" y="1807258"/>
                  <a:pt x="469109" y="1806400"/>
                  <a:pt x="464823" y="1806686"/>
                </a:cubicBezTo>
                <a:cubicBezTo>
                  <a:pt x="452917" y="1808496"/>
                  <a:pt x="462251" y="1803543"/>
                  <a:pt x="468157" y="1803543"/>
                </a:cubicBezTo>
                <a:cubicBezTo>
                  <a:pt x="492541" y="1791255"/>
                  <a:pt x="419198" y="1808400"/>
                  <a:pt x="449012" y="1820116"/>
                </a:cubicBezTo>
                <a:close/>
                <a:moveTo>
                  <a:pt x="439487" y="1802590"/>
                </a:moveTo>
                <a:cubicBezTo>
                  <a:pt x="446249" y="1801162"/>
                  <a:pt x="461870" y="1792399"/>
                  <a:pt x="445202" y="1796304"/>
                </a:cubicBezTo>
                <a:cubicBezTo>
                  <a:pt x="435486" y="1799257"/>
                  <a:pt x="433391" y="1796208"/>
                  <a:pt x="440439" y="1792589"/>
                </a:cubicBezTo>
                <a:cubicBezTo>
                  <a:pt x="446345" y="1788208"/>
                  <a:pt x="427009" y="1796970"/>
                  <a:pt x="425009" y="1795446"/>
                </a:cubicBezTo>
                <a:cubicBezTo>
                  <a:pt x="422532" y="1794494"/>
                  <a:pt x="428152" y="1792684"/>
                  <a:pt x="430247" y="1791922"/>
                </a:cubicBezTo>
                <a:cubicBezTo>
                  <a:pt x="441201" y="1788112"/>
                  <a:pt x="438629" y="1787255"/>
                  <a:pt x="433391" y="1788208"/>
                </a:cubicBezTo>
                <a:cubicBezTo>
                  <a:pt x="430533" y="1788684"/>
                  <a:pt x="425294" y="1790208"/>
                  <a:pt x="425675" y="1788112"/>
                </a:cubicBezTo>
                <a:cubicBezTo>
                  <a:pt x="426056" y="1786017"/>
                  <a:pt x="432057" y="1785636"/>
                  <a:pt x="435391" y="1784493"/>
                </a:cubicBezTo>
                <a:cubicBezTo>
                  <a:pt x="440153" y="1783064"/>
                  <a:pt x="441868" y="1779825"/>
                  <a:pt x="437105" y="1779825"/>
                </a:cubicBezTo>
                <a:cubicBezTo>
                  <a:pt x="399482" y="1783636"/>
                  <a:pt x="399386" y="1810782"/>
                  <a:pt x="439487" y="1802590"/>
                </a:cubicBezTo>
                <a:close/>
                <a:moveTo>
                  <a:pt x="398053" y="1826022"/>
                </a:moveTo>
                <a:cubicBezTo>
                  <a:pt x="399577" y="1830594"/>
                  <a:pt x="429962" y="1826688"/>
                  <a:pt x="415579" y="1825260"/>
                </a:cubicBezTo>
                <a:cubicBezTo>
                  <a:pt x="409578" y="1825260"/>
                  <a:pt x="408721" y="1823355"/>
                  <a:pt x="416912" y="1821736"/>
                </a:cubicBezTo>
                <a:cubicBezTo>
                  <a:pt x="419865" y="1821164"/>
                  <a:pt x="419103" y="1820878"/>
                  <a:pt x="416817" y="1820878"/>
                </a:cubicBezTo>
                <a:cubicBezTo>
                  <a:pt x="413864" y="1820592"/>
                  <a:pt x="409483" y="1822021"/>
                  <a:pt x="407102" y="1820783"/>
                </a:cubicBezTo>
                <a:cubicBezTo>
                  <a:pt x="406816" y="1819735"/>
                  <a:pt x="411007" y="1819450"/>
                  <a:pt x="412817" y="1819259"/>
                </a:cubicBezTo>
                <a:cubicBezTo>
                  <a:pt x="421484" y="1818687"/>
                  <a:pt x="421008" y="1817735"/>
                  <a:pt x="417770" y="1817259"/>
                </a:cubicBezTo>
                <a:cubicBezTo>
                  <a:pt x="407864" y="1816592"/>
                  <a:pt x="418532" y="1814116"/>
                  <a:pt x="422056" y="1815068"/>
                </a:cubicBezTo>
                <a:cubicBezTo>
                  <a:pt x="446154" y="1808305"/>
                  <a:pt x="383765" y="1811639"/>
                  <a:pt x="398053" y="1826022"/>
                </a:cubicBezTo>
                <a:close/>
                <a:moveTo>
                  <a:pt x="384146" y="1815640"/>
                </a:moveTo>
                <a:cubicBezTo>
                  <a:pt x="389671" y="1815068"/>
                  <a:pt x="402815" y="1808686"/>
                  <a:pt x="388337" y="1810972"/>
                </a:cubicBezTo>
                <a:cubicBezTo>
                  <a:pt x="381194" y="1812401"/>
                  <a:pt x="376431" y="1810877"/>
                  <a:pt x="383480" y="1807734"/>
                </a:cubicBezTo>
                <a:cubicBezTo>
                  <a:pt x="388242" y="1804495"/>
                  <a:pt x="371573" y="1810496"/>
                  <a:pt x="369859" y="1809067"/>
                </a:cubicBezTo>
                <a:cubicBezTo>
                  <a:pt x="367478" y="1808115"/>
                  <a:pt x="372050" y="1807067"/>
                  <a:pt x="373955" y="1806591"/>
                </a:cubicBezTo>
                <a:cubicBezTo>
                  <a:pt x="383289" y="1804114"/>
                  <a:pt x="380908" y="1803352"/>
                  <a:pt x="376241" y="1803733"/>
                </a:cubicBezTo>
                <a:cubicBezTo>
                  <a:pt x="373669" y="1804019"/>
                  <a:pt x="369287" y="1804781"/>
                  <a:pt x="369287" y="1803162"/>
                </a:cubicBezTo>
                <a:cubicBezTo>
                  <a:pt x="369287" y="1801447"/>
                  <a:pt x="374621" y="1801542"/>
                  <a:pt x="377574" y="1800876"/>
                </a:cubicBezTo>
                <a:cubicBezTo>
                  <a:pt x="381670" y="1800018"/>
                  <a:pt x="382813" y="1797542"/>
                  <a:pt x="378431" y="1797161"/>
                </a:cubicBezTo>
                <a:cubicBezTo>
                  <a:pt x="339379" y="1799161"/>
                  <a:pt x="355952" y="1820974"/>
                  <a:pt x="384146" y="1815640"/>
                </a:cubicBezTo>
                <a:close/>
                <a:moveTo>
                  <a:pt x="336140" y="1829641"/>
                </a:moveTo>
                <a:cubicBezTo>
                  <a:pt x="339188" y="1833928"/>
                  <a:pt x="373574" y="1830594"/>
                  <a:pt x="355286" y="1828879"/>
                </a:cubicBezTo>
                <a:cubicBezTo>
                  <a:pt x="348428" y="1828879"/>
                  <a:pt x="345761" y="1826974"/>
                  <a:pt x="353762" y="1825450"/>
                </a:cubicBezTo>
                <a:cubicBezTo>
                  <a:pt x="359858" y="1823641"/>
                  <a:pt x="342808" y="1825831"/>
                  <a:pt x="341665" y="1824403"/>
                </a:cubicBezTo>
                <a:cubicBezTo>
                  <a:pt x="340427" y="1823259"/>
                  <a:pt x="344999" y="1823164"/>
                  <a:pt x="346904" y="1823069"/>
                </a:cubicBezTo>
                <a:cubicBezTo>
                  <a:pt x="356333" y="1822497"/>
                  <a:pt x="354905" y="1821545"/>
                  <a:pt x="350904" y="1821069"/>
                </a:cubicBezTo>
                <a:cubicBezTo>
                  <a:pt x="339855" y="1820592"/>
                  <a:pt x="348142" y="1817925"/>
                  <a:pt x="354047" y="1818973"/>
                </a:cubicBezTo>
                <a:cubicBezTo>
                  <a:pt x="367573" y="1816592"/>
                  <a:pt x="348999" y="1814496"/>
                  <a:pt x="345284" y="1815735"/>
                </a:cubicBezTo>
                <a:cubicBezTo>
                  <a:pt x="332711" y="1816401"/>
                  <a:pt x="322043" y="1823069"/>
                  <a:pt x="336140" y="1829641"/>
                </a:cubicBezTo>
                <a:close/>
                <a:moveTo>
                  <a:pt x="325853" y="1794875"/>
                </a:moveTo>
                <a:cubicBezTo>
                  <a:pt x="326425" y="1799447"/>
                  <a:pt x="354905" y="1800209"/>
                  <a:pt x="342046" y="1796685"/>
                </a:cubicBezTo>
                <a:cubicBezTo>
                  <a:pt x="336521" y="1795828"/>
                  <a:pt x="336045" y="1793732"/>
                  <a:pt x="343760" y="1793541"/>
                </a:cubicBezTo>
                <a:cubicBezTo>
                  <a:pt x="346523" y="1793446"/>
                  <a:pt x="345951" y="1793065"/>
                  <a:pt x="343760" y="1792779"/>
                </a:cubicBezTo>
                <a:cubicBezTo>
                  <a:pt x="341189" y="1792017"/>
                  <a:pt x="336902" y="1792684"/>
                  <a:pt x="334902" y="1791160"/>
                </a:cubicBezTo>
                <a:cubicBezTo>
                  <a:pt x="335759" y="1789255"/>
                  <a:pt x="346713" y="1791732"/>
                  <a:pt x="346808" y="1790589"/>
                </a:cubicBezTo>
                <a:cubicBezTo>
                  <a:pt x="347380" y="1790303"/>
                  <a:pt x="346618" y="1789827"/>
                  <a:pt x="345189" y="1789446"/>
                </a:cubicBezTo>
                <a:cubicBezTo>
                  <a:pt x="336236" y="1787350"/>
                  <a:pt x="346332" y="1786588"/>
                  <a:pt x="349380" y="1787922"/>
                </a:cubicBezTo>
                <a:cubicBezTo>
                  <a:pt x="372621" y="1784874"/>
                  <a:pt x="315090" y="1778968"/>
                  <a:pt x="325853" y="1794875"/>
                </a:cubicBezTo>
                <a:close/>
                <a:moveTo>
                  <a:pt x="300136" y="1815068"/>
                </a:moveTo>
                <a:cubicBezTo>
                  <a:pt x="303755" y="1817735"/>
                  <a:pt x="333759" y="1816497"/>
                  <a:pt x="315662" y="1813639"/>
                </a:cubicBezTo>
                <a:cubicBezTo>
                  <a:pt x="308042" y="1812972"/>
                  <a:pt x="305279" y="1810401"/>
                  <a:pt x="314423" y="1809639"/>
                </a:cubicBezTo>
                <a:cubicBezTo>
                  <a:pt x="317662" y="1809258"/>
                  <a:pt x="316519" y="1808972"/>
                  <a:pt x="313566" y="1808591"/>
                </a:cubicBezTo>
                <a:cubicBezTo>
                  <a:pt x="309661" y="1807924"/>
                  <a:pt x="304613" y="1808877"/>
                  <a:pt x="301184" y="1807162"/>
                </a:cubicBezTo>
                <a:cubicBezTo>
                  <a:pt x="299945" y="1805829"/>
                  <a:pt x="304994" y="1806019"/>
                  <a:pt x="307184" y="1806115"/>
                </a:cubicBezTo>
                <a:cubicBezTo>
                  <a:pt x="317662" y="1806495"/>
                  <a:pt x="316233" y="1805257"/>
                  <a:pt x="311756" y="1804305"/>
                </a:cubicBezTo>
                <a:cubicBezTo>
                  <a:pt x="309375" y="1803733"/>
                  <a:pt x="304517" y="1803543"/>
                  <a:pt x="305946" y="1802114"/>
                </a:cubicBezTo>
                <a:cubicBezTo>
                  <a:pt x="307470" y="1800685"/>
                  <a:pt x="312233" y="1802019"/>
                  <a:pt x="315376" y="1802304"/>
                </a:cubicBezTo>
                <a:cubicBezTo>
                  <a:pt x="319757" y="1802590"/>
                  <a:pt x="322901" y="1800685"/>
                  <a:pt x="319376" y="1799352"/>
                </a:cubicBezTo>
                <a:cubicBezTo>
                  <a:pt x="304708" y="1793922"/>
                  <a:pt x="268799" y="1801924"/>
                  <a:pt x="300136" y="1815068"/>
                </a:cubicBezTo>
                <a:close/>
                <a:moveTo>
                  <a:pt x="270989" y="1824021"/>
                </a:moveTo>
                <a:cubicBezTo>
                  <a:pt x="273180" y="1828308"/>
                  <a:pt x="305565" y="1830308"/>
                  <a:pt x="288801" y="1826117"/>
                </a:cubicBezTo>
                <a:cubicBezTo>
                  <a:pt x="285658" y="1825641"/>
                  <a:pt x="283467" y="1824879"/>
                  <a:pt x="283086" y="1824212"/>
                </a:cubicBezTo>
                <a:cubicBezTo>
                  <a:pt x="282705" y="1823545"/>
                  <a:pt x="284039" y="1823069"/>
                  <a:pt x="287944" y="1822879"/>
                </a:cubicBezTo>
                <a:cubicBezTo>
                  <a:pt x="293564" y="1822116"/>
                  <a:pt x="277943" y="1821545"/>
                  <a:pt x="276895" y="1820116"/>
                </a:cubicBezTo>
                <a:cubicBezTo>
                  <a:pt x="275942" y="1818973"/>
                  <a:pt x="280133" y="1819450"/>
                  <a:pt x="282038" y="1819735"/>
                </a:cubicBezTo>
                <a:cubicBezTo>
                  <a:pt x="290801" y="1820783"/>
                  <a:pt x="289658" y="1819545"/>
                  <a:pt x="286039" y="1818592"/>
                </a:cubicBezTo>
                <a:cubicBezTo>
                  <a:pt x="284039" y="1818021"/>
                  <a:pt x="279943" y="1817449"/>
                  <a:pt x="281276" y="1816401"/>
                </a:cubicBezTo>
                <a:cubicBezTo>
                  <a:pt x="282610" y="1815354"/>
                  <a:pt x="286610" y="1816783"/>
                  <a:pt x="289277" y="1817068"/>
                </a:cubicBezTo>
                <a:cubicBezTo>
                  <a:pt x="311090" y="1815354"/>
                  <a:pt x="246796" y="1805829"/>
                  <a:pt x="270989" y="1824021"/>
                </a:cubicBezTo>
                <a:close/>
                <a:moveTo>
                  <a:pt x="246415" y="1800780"/>
                </a:moveTo>
                <a:cubicBezTo>
                  <a:pt x="251463" y="1807543"/>
                  <a:pt x="294326" y="1809067"/>
                  <a:pt x="270227" y="1803543"/>
                </a:cubicBezTo>
                <a:cubicBezTo>
                  <a:pt x="259940" y="1802114"/>
                  <a:pt x="259274" y="1798685"/>
                  <a:pt x="267275" y="1798590"/>
                </a:cubicBezTo>
                <a:cubicBezTo>
                  <a:pt x="274704" y="1797351"/>
                  <a:pt x="252987" y="1796780"/>
                  <a:pt x="251749" y="1794684"/>
                </a:cubicBezTo>
                <a:cubicBezTo>
                  <a:pt x="249844" y="1792875"/>
                  <a:pt x="255845" y="1793637"/>
                  <a:pt x="257940" y="1793922"/>
                </a:cubicBezTo>
                <a:cubicBezTo>
                  <a:pt x="269656" y="1795161"/>
                  <a:pt x="267560" y="1793446"/>
                  <a:pt x="262417" y="1792113"/>
                </a:cubicBezTo>
                <a:cubicBezTo>
                  <a:pt x="248891" y="1789065"/>
                  <a:pt x="257083" y="1787160"/>
                  <a:pt x="265751" y="1789827"/>
                </a:cubicBezTo>
                <a:cubicBezTo>
                  <a:pt x="293754" y="1787350"/>
                  <a:pt x="206886" y="1772205"/>
                  <a:pt x="246415" y="1800780"/>
                </a:cubicBezTo>
                <a:close/>
                <a:moveTo>
                  <a:pt x="213268" y="1806686"/>
                </a:moveTo>
                <a:cubicBezTo>
                  <a:pt x="214411" y="1810591"/>
                  <a:pt x="242700" y="1817068"/>
                  <a:pt x="228698" y="1811163"/>
                </a:cubicBezTo>
                <a:cubicBezTo>
                  <a:pt x="223269" y="1809353"/>
                  <a:pt x="221555" y="1807162"/>
                  <a:pt x="228317" y="1808305"/>
                </a:cubicBezTo>
                <a:cubicBezTo>
                  <a:pt x="233366" y="1808496"/>
                  <a:pt x="219745" y="1805638"/>
                  <a:pt x="218983" y="1804305"/>
                </a:cubicBezTo>
                <a:cubicBezTo>
                  <a:pt x="218221" y="1803162"/>
                  <a:pt x="221936" y="1804209"/>
                  <a:pt x="223555" y="1804686"/>
                </a:cubicBezTo>
                <a:cubicBezTo>
                  <a:pt x="231175" y="1806876"/>
                  <a:pt x="230318" y="1805733"/>
                  <a:pt x="227174" y="1804305"/>
                </a:cubicBezTo>
                <a:cubicBezTo>
                  <a:pt x="218507" y="1800876"/>
                  <a:pt x="225746" y="1801257"/>
                  <a:pt x="230127" y="1803638"/>
                </a:cubicBezTo>
                <a:cubicBezTo>
                  <a:pt x="249463" y="1805162"/>
                  <a:pt x="194504" y="1787636"/>
                  <a:pt x="213268" y="1806686"/>
                </a:cubicBezTo>
                <a:close/>
                <a:moveTo>
                  <a:pt x="189646" y="1779825"/>
                </a:moveTo>
                <a:cubicBezTo>
                  <a:pt x="189074" y="1786017"/>
                  <a:pt x="222793" y="1799447"/>
                  <a:pt x="208505" y="1789827"/>
                </a:cubicBezTo>
                <a:cubicBezTo>
                  <a:pt x="205267" y="1788112"/>
                  <a:pt x="203838" y="1786493"/>
                  <a:pt x="204219" y="1785921"/>
                </a:cubicBezTo>
                <a:cubicBezTo>
                  <a:pt x="204695" y="1785350"/>
                  <a:pt x="207077" y="1785636"/>
                  <a:pt x="211934" y="1787255"/>
                </a:cubicBezTo>
                <a:cubicBezTo>
                  <a:pt x="215363" y="1788398"/>
                  <a:pt x="214792" y="1787731"/>
                  <a:pt x="212315" y="1786398"/>
                </a:cubicBezTo>
                <a:cubicBezTo>
                  <a:pt x="209363" y="1784493"/>
                  <a:pt x="204029" y="1783159"/>
                  <a:pt x="202219" y="1780397"/>
                </a:cubicBezTo>
                <a:cubicBezTo>
                  <a:pt x="202600" y="1779159"/>
                  <a:pt x="207077" y="1781540"/>
                  <a:pt x="209077" y="1782492"/>
                </a:cubicBezTo>
                <a:cubicBezTo>
                  <a:pt x="218507" y="1786969"/>
                  <a:pt x="218602" y="1785731"/>
                  <a:pt x="215459" y="1783445"/>
                </a:cubicBezTo>
                <a:cubicBezTo>
                  <a:pt x="213744" y="1782207"/>
                  <a:pt x="209458" y="1780111"/>
                  <a:pt x="212411" y="1779921"/>
                </a:cubicBezTo>
                <a:cubicBezTo>
                  <a:pt x="215459" y="1779730"/>
                  <a:pt x="218507" y="1782397"/>
                  <a:pt x="221174" y="1783826"/>
                </a:cubicBezTo>
                <a:cubicBezTo>
                  <a:pt x="224984" y="1785731"/>
                  <a:pt x="229937" y="1785826"/>
                  <a:pt x="228222" y="1783731"/>
                </a:cubicBezTo>
                <a:cubicBezTo>
                  <a:pt x="222221" y="1778111"/>
                  <a:pt x="186693" y="1763538"/>
                  <a:pt x="189646" y="1779825"/>
                </a:cubicBezTo>
                <a:close/>
                <a:moveTo>
                  <a:pt x="157070" y="1781445"/>
                </a:moveTo>
                <a:cubicBezTo>
                  <a:pt x="157832" y="1787541"/>
                  <a:pt x="192694" y="1802781"/>
                  <a:pt x="176216" y="1791827"/>
                </a:cubicBezTo>
                <a:cubicBezTo>
                  <a:pt x="170024" y="1788398"/>
                  <a:pt x="168596" y="1785445"/>
                  <a:pt x="175454" y="1787826"/>
                </a:cubicBezTo>
                <a:cubicBezTo>
                  <a:pt x="177740" y="1788588"/>
                  <a:pt x="182026" y="1790112"/>
                  <a:pt x="177168" y="1787445"/>
                </a:cubicBezTo>
                <a:cubicBezTo>
                  <a:pt x="174406" y="1785921"/>
                  <a:pt x="171167" y="1784207"/>
                  <a:pt x="168500" y="1782683"/>
                </a:cubicBezTo>
                <a:cubicBezTo>
                  <a:pt x="163928" y="1779825"/>
                  <a:pt x="168024" y="1780016"/>
                  <a:pt x="171739" y="1782397"/>
                </a:cubicBezTo>
                <a:cubicBezTo>
                  <a:pt x="176692" y="1785064"/>
                  <a:pt x="184121" y="1788493"/>
                  <a:pt x="177930" y="1783731"/>
                </a:cubicBezTo>
                <a:cubicBezTo>
                  <a:pt x="167357" y="1776682"/>
                  <a:pt x="177930" y="1780207"/>
                  <a:pt x="182502" y="1783826"/>
                </a:cubicBezTo>
                <a:cubicBezTo>
                  <a:pt x="208315" y="1791732"/>
                  <a:pt x="140783" y="1754679"/>
                  <a:pt x="157070" y="1781445"/>
                </a:cubicBezTo>
                <a:close/>
                <a:moveTo>
                  <a:pt x="144688" y="1754108"/>
                </a:moveTo>
                <a:cubicBezTo>
                  <a:pt x="145069" y="1760109"/>
                  <a:pt x="180121" y="1777444"/>
                  <a:pt x="163357" y="1765157"/>
                </a:cubicBezTo>
                <a:cubicBezTo>
                  <a:pt x="160023" y="1763157"/>
                  <a:pt x="158023" y="1761347"/>
                  <a:pt x="157928" y="1760395"/>
                </a:cubicBezTo>
                <a:cubicBezTo>
                  <a:pt x="157832" y="1759442"/>
                  <a:pt x="159547" y="1759633"/>
                  <a:pt x="163833" y="1761252"/>
                </a:cubicBezTo>
                <a:cubicBezTo>
                  <a:pt x="166976" y="1762490"/>
                  <a:pt x="166024" y="1761633"/>
                  <a:pt x="163452" y="1760013"/>
                </a:cubicBezTo>
                <a:cubicBezTo>
                  <a:pt x="160595" y="1758394"/>
                  <a:pt x="157737" y="1756680"/>
                  <a:pt x="154975" y="1754965"/>
                </a:cubicBezTo>
                <a:cubicBezTo>
                  <a:pt x="149927" y="1751346"/>
                  <a:pt x="155165" y="1752489"/>
                  <a:pt x="158690" y="1755061"/>
                </a:cubicBezTo>
                <a:cubicBezTo>
                  <a:pt x="164690" y="1758585"/>
                  <a:pt x="168881" y="1760204"/>
                  <a:pt x="163547" y="1755727"/>
                </a:cubicBezTo>
                <a:cubicBezTo>
                  <a:pt x="153356" y="1748298"/>
                  <a:pt x="162690" y="1751441"/>
                  <a:pt x="167643" y="1755632"/>
                </a:cubicBezTo>
                <a:cubicBezTo>
                  <a:pt x="192122" y="1764109"/>
                  <a:pt x="126876" y="1723437"/>
                  <a:pt x="144688" y="1754108"/>
                </a:cubicBezTo>
                <a:close/>
                <a:moveTo>
                  <a:pt x="108493" y="1742678"/>
                </a:moveTo>
                <a:cubicBezTo>
                  <a:pt x="106588" y="1746679"/>
                  <a:pt x="130877" y="1767538"/>
                  <a:pt x="121542" y="1755822"/>
                </a:cubicBezTo>
                <a:cubicBezTo>
                  <a:pt x="117161" y="1751250"/>
                  <a:pt x="117827" y="1749536"/>
                  <a:pt x="124781" y="1754870"/>
                </a:cubicBezTo>
                <a:cubicBezTo>
                  <a:pt x="127352" y="1756775"/>
                  <a:pt x="126971" y="1756108"/>
                  <a:pt x="125257" y="1754299"/>
                </a:cubicBezTo>
                <a:cubicBezTo>
                  <a:pt x="123352" y="1751917"/>
                  <a:pt x="119256" y="1749536"/>
                  <a:pt x="118399" y="1746774"/>
                </a:cubicBezTo>
                <a:cubicBezTo>
                  <a:pt x="120685" y="1746393"/>
                  <a:pt x="132686" y="1759918"/>
                  <a:pt x="128400" y="1752965"/>
                </a:cubicBezTo>
                <a:cubicBezTo>
                  <a:pt x="127257" y="1751536"/>
                  <a:pt x="124304" y="1748583"/>
                  <a:pt x="126686" y="1749345"/>
                </a:cubicBezTo>
                <a:cubicBezTo>
                  <a:pt x="129162" y="1749822"/>
                  <a:pt x="137925" y="1761442"/>
                  <a:pt x="138592" y="1756870"/>
                </a:cubicBezTo>
                <a:cubicBezTo>
                  <a:pt x="135449" y="1751727"/>
                  <a:pt x="109731" y="1729153"/>
                  <a:pt x="108493" y="1742678"/>
                </a:cubicBezTo>
                <a:close/>
                <a:moveTo>
                  <a:pt x="96682" y="1710960"/>
                </a:moveTo>
                <a:cubicBezTo>
                  <a:pt x="98777" y="1717913"/>
                  <a:pt x="108398" y="1727629"/>
                  <a:pt x="114970" y="1731343"/>
                </a:cubicBezTo>
                <a:cubicBezTo>
                  <a:pt x="119923" y="1733058"/>
                  <a:pt x="106493" y="1721151"/>
                  <a:pt x="108112" y="1720390"/>
                </a:cubicBezTo>
                <a:cubicBezTo>
                  <a:pt x="108207" y="1719532"/>
                  <a:pt x="109826" y="1720008"/>
                  <a:pt x="113636" y="1722771"/>
                </a:cubicBezTo>
                <a:cubicBezTo>
                  <a:pt x="119732" y="1726486"/>
                  <a:pt x="104778" y="1714198"/>
                  <a:pt x="104873" y="1712103"/>
                </a:cubicBezTo>
                <a:cubicBezTo>
                  <a:pt x="104969" y="1709245"/>
                  <a:pt x="121542" y="1727724"/>
                  <a:pt x="114494" y="1717437"/>
                </a:cubicBezTo>
                <a:cubicBezTo>
                  <a:pt x="105921" y="1707340"/>
                  <a:pt x="115446" y="1714103"/>
                  <a:pt x="118494" y="1718484"/>
                </a:cubicBezTo>
                <a:cubicBezTo>
                  <a:pt x="140021" y="1732677"/>
                  <a:pt x="86204" y="1677241"/>
                  <a:pt x="96682" y="1710960"/>
                </a:cubicBezTo>
                <a:close/>
                <a:moveTo>
                  <a:pt x="94682" y="1673526"/>
                </a:moveTo>
                <a:cubicBezTo>
                  <a:pt x="65249" y="1621329"/>
                  <a:pt x="59725" y="1671050"/>
                  <a:pt x="87728" y="1692005"/>
                </a:cubicBezTo>
                <a:cubicBezTo>
                  <a:pt x="90872" y="1693815"/>
                  <a:pt x="86776" y="1687909"/>
                  <a:pt x="84966" y="1685242"/>
                </a:cubicBezTo>
                <a:cubicBezTo>
                  <a:pt x="80108" y="1678670"/>
                  <a:pt x="78965" y="1673908"/>
                  <a:pt x="84395" y="1678575"/>
                </a:cubicBezTo>
                <a:cubicBezTo>
                  <a:pt x="92491" y="1686100"/>
                  <a:pt x="80680" y="1671812"/>
                  <a:pt x="79251" y="1669145"/>
                </a:cubicBezTo>
                <a:cubicBezTo>
                  <a:pt x="72298" y="1654667"/>
                  <a:pt x="94777" y="1687909"/>
                  <a:pt x="86585" y="1672193"/>
                </a:cubicBezTo>
                <a:cubicBezTo>
                  <a:pt x="85157" y="1669526"/>
                  <a:pt x="82013" y="1665049"/>
                  <a:pt x="83728" y="1664954"/>
                </a:cubicBezTo>
                <a:cubicBezTo>
                  <a:pt x="85538" y="1664763"/>
                  <a:pt x="88109" y="1670383"/>
                  <a:pt x="90205" y="1673241"/>
                </a:cubicBezTo>
                <a:cubicBezTo>
                  <a:pt x="93348" y="1677146"/>
                  <a:pt x="96491" y="1677908"/>
                  <a:pt x="94682" y="1673526"/>
                </a:cubicBezTo>
                <a:close/>
                <a:moveTo>
                  <a:pt x="69155" y="1693720"/>
                </a:moveTo>
                <a:cubicBezTo>
                  <a:pt x="68012" y="1698863"/>
                  <a:pt x="90014" y="1723247"/>
                  <a:pt x="80489" y="1708579"/>
                </a:cubicBezTo>
                <a:cubicBezTo>
                  <a:pt x="76584" y="1703149"/>
                  <a:pt x="76298" y="1700101"/>
                  <a:pt x="81823" y="1705816"/>
                </a:cubicBezTo>
                <a:cubicBezTo>
                  <a:pt x="86204" y="1709341"/>
                  <a:pt x="75441" y="1697529"/>
                  <a:pt x="75536" y="1695815"/>
                </a:cubicBezTo>
                <a:cubicBezTo>
                  <a:pt x="75536" y="1694291"/>
                  <a:pt x="78203" y="1697815"/>
                  <a:pt x="79442" y="1699339"/>
                </a:cubicBezTo>
                <a:cubicBezTo>
                  <a:pt x="85157" y="1706483"/>
                  <a:pt x="84966" y="1704959"/>
                  <a:pt x="82966" y="1701530"/>
                </a:cubicBezTo>
                <a:cubicBezTo>
                  <a:pt x="77060" y="1692576"/>
                  <a:pt x="83537" y="1698006"/>
                  <a:pt x="86109" y="1702959"/>
                </a:cubicBezTo>
                <a:cubicBezTo>
                  <a:pt x="102492" y="1717532"/>
                  <a:pt x="63249" y="1664192"/>
                  <a:pt x="69155" y="1693720"/>
                </a:cubicBezTo>
                <a:close/>
                <a:moveTo>
                  <a:pt x="69440" y="1631140"/>
                </a:moveTo>
                <a:cubicBezTo>
                  <a:pt x="70393" y="1633141"/>
                  <a:pt x="71345" y="1635045"/>
                  <a:pt x="72203" y="1636284"/>
                </a:cubicBezTo>
                <a:cubicBezTo>
                  <a:pt x="75632" y="1640094"/>
                  <a:pt x="69821" y="1625997"/>
                  <a:pt x="71155" y="1625997"/>
                </a:cubicBezTo>
                <a:cubicBezTo>
                  <a:pt x="71441" y="1624473"/>
                  <a:pt x="74108" y="1628664"/>
                  <a:pt x="74965" y="1630378"/>
                </a:cubicBezTo>
                <a:cubicBezTo>
                  <a:pt x="76394" y="1633141"/>
                  <a:pt x="76298" y="1632093"/>
                  <a:pt x="75441" y="1629521"/>
                </a:cubicBezTo>
                <a:cubicBezTo>
                  <a:pt x="74489" y="1626759"/>
                  <a:pt x="73346" y="1623996"/>
                  <a:pt x="72584" y="1621234"/>
                </a:cubicBezTo>
                <a:cubicBezTo>
                  <a:pt x="71250" y="1615615"/>
                  <a:pt x="74393" y="1620663"/>
                  <a:pt x="75155" y="1623901"/>
                </a:cubicBezTo>
                <a:cubicBezTo>
                  <a:pt x="82394" y="1640570"/>
                  <a:pt x="75346" y="1620663"/>
                  <a:pt x="77918" y="1622472"/>
                </a:cubicBezTo>
                <a:cubicBezTo>
                  <a:pt x="79442" y="1622949"/>
                  <a:pt x="83442" y="1639808"/>
                  <a:pt x="84966" y="1633141"/>
                </a:cubicBezTo>
                <a:cubicBezTo>
                  <a:pt x="83347" y="1624854"/>
                  <a:pt x="78394" y="1612471"/>
                  <a:pt x="71631" y="1607613"/>
                </a:cubicBezTo>
                <a:cubicBezTo>
                  <a:pt x="62011" y="1606185"/>
                  <a:pt x="65916" y="1624758"/>
                  <a:pt x="69440" y="1631140"/>
                </a:cubicBezTo>
                <a:close/>
                <a:moveTo>
                  <a:pt x="46390" y="1660477"/>
                </a:moveTo>
                <a:cubicBezTo>
                  <a:pt x="47914" y="1664287"/>
                  <a:pt x="50962" y="1670002"/>
                  <a:pt x="53153" y="1672669"/>
                </a:cubicBezTo>
                <a:cubicBezTo>
                  <a:pt x="56772" y="1676384"/>
                  <a:pt x="51057" y="1664763"/>
                  <a:pt x="50867" y="1663430"/>
                </a:cubicBezTo>
                <a:cubicBezTo>
                  <a:pt x="49438" y="1657620"/>
                  <a:pt x="53153" y="1662668"/>
                  <a:pt x="55058" y="1665811"/>
                </a:cubicBezTo>
                <a:cubicBezTo>
                  <a:pt x="59058" y="1671526"/>
                  <a:pt x="51724" y="1657334"/>
                  <a:pt x="51343" y="1655620"/>
                </a:cubicBezTo>
                <a:cubicBezTo>
                  <a:pt x="49438" y="1650476"/>
                  <a:pt x="52391" y="1653238"/>
                  <a:pt x="53915" y="1657525"/>
                </a:cubicBezTo>
                <a:cubicBezTo>
                  <a:pt x="55343" y="1660763"/>
                  <a:pt x="56772" y="1664001"/>
                  <a:pt x="58487" y="1665716"/>
                </a:cubicBezTo>
                <a:cubicBezTo>
                  <a:pt x="59915" y="1665716"/>
                  <a:pt x="54296" y="1654953"/>
                  <a:pt x="56963" y="1656762"/>
                </a:cubicBezTo>
                <a:cubicBezTo>
                  <a:pt x="58868" y="1657810"/>
                  <a:pt x="64773" y="1675432"/>
                  <a:pt x="65726" y="1668669"/>
                </a:cubicBezTo>
                <a:cubicBezTo>
                  <a:pt x="62773" y="1659429"/>
                  <a:pt x="56296" y="1645618"/>
                  <a:pt x="48485" y="1640284"/>
                </a:cubicBezTo>
                <a:cubicBezTo>
                  <a:pt x="40580" y="1638570"/>
                  <a:pt x="43342" y="1654000"/>
                  <a:pt x="46390" y="1660477"/>
                </a:cubicBezTo>
                <a:close/>
                <a:moveTo>
                  <a:pt x="42199" y="1554083"/>
                </a:moveTo>
                <a:cubicBezTo>
                  <a:pt x="43532" y="1560560"/>
                  <a:pt x="42485" y="1544844"/>
                  <a:pt x="42770" y="1543320"/>
                </a:cubicBezTo>
                <a:cubicBezTo>
                  <a:pt x="43151" y="1537129"/>
                  <a:pt x="44675" y="1542177"/>
                  <a:pt x="44390" y="1546463"/>
                </a:cubicBezTo>
                <a:cubicBezTo>
                  <a:pt x="44390" y="1551702"/>
                  <a:pt x="44961" y="1553988"/>
                  <a:pt x="45247" y="1554274"/>
                </a:cubicBezTo>
                <a:cubicBezTo>
                  <a:pt x="45628" y="1554654"/>
                  <a:pt x="45818" y="1553130"/>
                  <a:pt x="46009" y="1550845"/>
                </a:cubicBezTo>
                <a:cubicBezTo>
                  <a:pt x="46295" y="1548368"/>
                  <a:pt x="46295" y="1543510"/>
                  <a:pt x="47438" y="1544844"/>
                </a:cubicBezTo>
                <a:cubicBezTo>
                  <a:pt x="48581" y="1544939"/>
                  <a:pt x="47247" y="1565418"/>
                  <a:pt x="50581" y="1557988"/>
                </a:cubicBezTo>
                <a:cubicBezTo>
                  <a:pt x="52295" y="1548558"/>
                  <a:pt x="49438" y="1511601"/>
                  <a:pt x="38865" y="1534176"/>
                </a:cubicBezTo>
                <a:cubicBezTo>
                  <a:pt x="36008" y="1540748"/>
                  <a:pt x="35817" y="1553226"/>
                  <a:pt x="37817" y="1560846"/>
                </a:cubicBezTo>
                <a:cubicBezTo>
                  <a:pt x="38865" y="1564275"/>
                  <a:pt x="39246" y="1558369"/>
                  <a:pt x="39151" y="1555607"/>
                </a:cubicBezTo>
                <a:cubicBezTo>
                  <a:pt x="38865" y="1550940"/>
                  <a:pt x="40484" y="1543415"/>
                  <a:pt x="42199" y="1554083"/>
                </a:cubicBezTo>
                <a:close/>
                <a:moveTo>
                  <a:pt x="26387" y="1582658"/>
                </a:moveTo>
                <a:cubicBezTo>
                  <a:pt x="26578" y="1584944"/>
                  <a:pt x="26959" y="1587325"/>
                  <a:pt x="27435" y="1589040"/>
                </a:cubicBezTo>
                <a:cubicBezTo>
                  <a:pt x="28483" y="1593136"/>
                  <a:pt x="28864" y="1588468"/>
                  <a:pt x="28769" y="1585992"/>
                </a:cubicBezTo>
                <a:cubicBezTo>
                  <a:pt x="28673" y="1577895"/>
                  <a:pt x="30578" y="1579991"/>
                  <a:pt x="31721" y="1587706"/>
                </a:cubicBezTo>
                <a:cubicBezTo>
                  <a:pt x="33150" y="1594564"/>
                  <a:pt x="31817" y="1580182"/>
                  <a:pt x="32102" y="1578753"/>
                </a:cubicBezTo>
                <a:cubicBezTo>
                  <a:pt x="32674" y="1573228"/>
                  <a:pt x="33817" y="1580562"/>
                  <a:pt x="33722" y="1583229"/>
                </a:cubicBezTo>
                <a:cubicBezTo>
                  <a:pt x="34388" y="1592945"/>
                  <a:pt x="35246" y="1592469"/>
                  <a:pt x="35531" y="1588945"/>
                </a:cubicBezTo>
                <a:cubicBezTo>
                  <a:pt x="35722" y="1587040"/>
                  <a:pt x="35436" y="1582563"/>
                  <a:pt x="36674" y="1584944"/>
                </a:cubicBezTo>
                <a:cubicBezTo>
                  <a:pt x="37913" y="1587325"/>
                  <a:pt x="37341" y="1591040"/>
                  <a:pt x="37436" y="1593802"/>
                </a:cubicBezTo>
                <a:cubicBezTo>
                  <a:pt x="38579" y="1602851"/>
                  <a:pt x="41437" y="1601041"/>
                  <a:pt x="40484" y="1594279"/>
                </a:cubicBezTo>
                <a:cubicBezTo>
                  <a:pt x="41532" y="1573990"/>
                  <a:pt x="26197" y="1544653"/>
                  <a:pt x="26387" y="1582658"/>
                </a:cubicBezTo>
                <a:close/>
                <a:moveTo>
                  <a:pt x="36579" y="1503791"/>
                </a:moveTo>
                <a:cubicBezTo>
                  <a:pt x="26197" y="1499409"/>
                  <a:pt x="25054" y="1546749"/>
                  <a:pt x="28578" y="1526841"/>
                </a:cubicBezTo>
                <a:cubicBezTo>
                  <a:pt x="29245" y="1520460"/>
                  <a:pt x="30769" y="1518079"/>
                  <a:pt x="31055" y="1525699"/>
                </a:cubicBezTo>
                <a:cubicBezTo>
                  <a:pt x="31721" y="1531223"/>
                  <a:pt x="31912" y="1515697"/>
                  <a:pt x="33150" y="1514554"/>
                </a:cubicBezTo>
                <a:cubicBezTo>
                  <a:pt x="34103" y="1513507"/>
                  <a:pt x="33626" y="1517697"/>
                  <a:pt x="33436" y="1519507"/>
                </a:cubicBezTo>
                <a:cubicBezTo>
                  <a:pt x="32769" y="1528270"/>
                  <a:pt x="33722" y="1527032"/>
                  <a:pt x="34388" y="1523317"/>
                </a:cubicBezTo>
                <a:cubicBezTo>
                  <a:pt x="36198" y="1512459"/>
                  <a:pt x="36674" y="1522270"/>
                  <a:pt x="35531" y="1526365"/>
                </a:cubicBezTo>
                <a:cubicBezTo>
                  <a:pt x="36960" y="1543891"/>
                  <a:pt x="40961" y="1503886"/>
                  <a:pt x="36579" y="1503791"/>
                </a:cubicBezTo>
                <a:close/>
                <a:moveTo>
                  <a:pt x="50962" y="1457404"/>
                </a:moveTo>
                <a:cubicBezTo>
                  <a:pt x="47819" y="1440450"/>
                  <a:pt x="32579" y="1485979"/>
                  <a:pt x="40389" y="1470739"/>
                </a:cubicBezTo>
                <a:cubicBezTo>
                  <a:pt x="42770" y="1465310"/>
                  <a:pt x="44199" y="1465120"/>
                  <a:pt x="41913" y="1473025"/>
                </a:cubicBezTo>
                <a:cubicBezTo>
                  <a:pt x="41151" y="1475883"/>
                  <a:pt x="41627" y="1475311"/>
                  <a:pt x="42485" y="1473120"/>
                </a:cubicBezTo>
                <a:cubicBezTo>
                  <a:pt x="43723" y="1470549"/>
                  <a:pt x="44580" y="1466358"/>
                  <a:pt x="46295" y="1464358"/>
                </a:cubicBezTo>
                <a:cubicBezTo>
                  <a:pt x="47438" y="1465215"/>
                  <a:pt x="40008" y="1481788"/>
                  <a:pt x="44294" y="1475025"/>
                </a:cubicBezTo>
                <a:cubicBezTo>
                  <a:pt x="50962" y="1462071"/>
                  <a:pt x="40008" y="1488741"/>
                  <a:pt x="44104" y="1485122"/>
                </a:cubicBezTo>
                <a:cubicBezTo>
                  <a:pt x="47914" y="1478645"/>
                  <a:pt x="51343" y="1463215"/>
                  <a:pt x="50962" y="1457404"/>
                </a:cubicBezTo>
                <a:close/>
                <a:moveTo>
                  <a:pt x="54962" y="1475311"/>
                </a:moveTo>
                <a:cubicBezTo>
                  <a:pt x="47057" y="1485122"/>
                  <a:pt x="43056" y="1500933"/>
                  <a:pt x="44866" y="1513602"/>
                </a:cubicBezTo>
                <a:cubicBezTo>
                  <a:pt x="45628" y="1516936"/>
                  <a:pt x="46866" y="1510078"/>
                  <a:pt x="47152" y="1506934"/>
                </a:cubicBezTo>
                <a:cubicBezTo>
                  <a:pt x="48390" y="1496838"/>
                  <a:pt x="50962" y="1495980"/>
                  <a:pt x="50962" y="1503600"/>
                </a:cubicBezTo>
                <a:cubicBezTo>
                  <a:pt x="51438" y="1510363"/>
                  <a:pt x="52772" y="1493028"/>
                  <a:pt x="53153" y="1491408"/>
                </a:cubicBezTo>
                <a:cubicBezTo>
                  <a:pt x="54867" y="1484360"/>
                  <a:pt x="55439" y="1489218"/>
                  <a:pt x="54581" y="1494075"/>
                </a:cubicBezTo>
                <a:cubicBezTo>
                  <a:pt x="53629" y="1515126"/>
                  <a:pt x="56105" y="1490551"/>
                  <a:pt x="58391" y="1491028"/>
                </a:cubicBezTo>
                <a:cubicBezTo>
                  <a:pt x="59820" y="1490742"/>
                  <a:pt x="55058" y="1513697"/>
                  <a:pt x="60106" y="1504362"/>
                </a:cubicBezTo>
                <a:cubicBezTo>
                  <a:pt x="61725" y="1498647"/>
                  <a:pt x="67154" y="1464738"/>
                  <a:pt x="54962" y="1475311"/>
                </a:cubicBezTo>
                <a:close/>
                <a:moveTo>
                  <a:pt x="56201" y="1449117"/>
                </a:moveTo>
                <a:cubicBezTo>
                  <a:pt x="54867" y="1455785"/>
                  <a:pt x="61249" y="1440545"/>
                  <a:pt x="61725" y="1442355"/>
                </a:cubicBezTo>
                <a:cubicBezTo>
                  <a:pt x="62106" y="1442641"/>
                  <a:pt x="61725" y="1444926"/>
                  <a:pt x="60201" y="1449594"/>
                </a:cubicBezTo>
                <a:cubicBezTo>
                  <a:pt x="59153" y="1452928"/>
                  <a:pt x="59630" y="1452261"/>
                  <a:pt x="60773" y="1449784"/>
                </a:cubicBezTo>
                <a:cubicBezTo>
                  <a:pt x="62392" y="1446736"/>
                  <a:pt x="63535" y="1441879"/>
                  <a:pt x="65726" y="1439592"/>
                </a:cubicBezTo>
                <a:cubicBezTo>
                  <a:pt x="66583" y="1439688"/>
                  <a:pt x="64487" y="1444165"/>
                  <a:pt x="63725" y="1446165"/>
                </a:cubicBezTo>
                <a:cubicBezTo>
                  <a:pt x="59915" y="1455499"/>
                  <a:pt x="60868" y="1455499"/>
                  <a:pt x="62678" y="1452261"/>
                </a:cubicBezTo>
                <a:cubicBezTo>
                  <a:pt x="63725" y="1450546"/>
                  <a:pt x="65440" y="1446260"/>
                  <a:pt x="65345" y="1448927"/>
                </a:cubicBezTo>
                <a:cubicBezTo>
                  <a:pt x="65630" y="1451404"/>
                  <a:pt x="57344" y="1465977"/>
                  <a:pt x="61820" y="1464072"/>
                </a:cubicBezTo>
                <a:cubicBezTo>
                  <a:pt x="66678" y="1455690"/>
                  <a:pt x="71155" y="1441307"/>
                  <a:pt x="71726" y="1431591"/>
                </a:cubicBezTo>
                <a:cubicBezTo>
                  <a:pt x="69631" y="1416923"/>
                  <a:pt x="56867" y="1443879"/>
                  <a:pt x="56201" y="1449117"/>
                </a:cubicBezTo>
                <a:close/>
                <a:moveTo>
                  <a:pt x="81347" y="1391110"/>
                </a:moveTo>
                <a:cubicBezTo>
                  <a:pt x="73631" y="1393491"/>
                  <a:pt x="62773" y="1412446"/>
                  <a:pt x="61154" y="1421400"/>
                </a:cubicBezTo>
                <a:cubicBezTo>
                  <a:pt x="60868" y="1423781"/>
                  <a:pt x="63440" y="1418828"/>
                  <a:pt x="64487" y="1416542"/>
                </a:cubicBezTo>
                <a:cubicBezTo>
                  <a:pt x="67726" y="1409208"/>
                  <a:pt x="69726" y="1408255"/>
                  <a:pt x="67916" y="1413970"/>
                </a:cubicBezTo>
                <a:cubicBezTo>
                  <a:pt x="66773" y="1418257"/>
                  <a:pt x="69726" y="1411017"/>
                  <a:pt x="70202" y="1409970"/>
                </a:cubicBezTo>
                <a:cubicBezTo>
                  <a:pt x="70964" y="1407208"/>
                  <a:pt x="76679" y="1397492"/>
                  <a:pt x="73155" y="1406160"/>
                </a:cubicBezTo>
                <a:cubicBezTo>
                  <a:pt x="71536" y="1409493"/>
                  <a:pt x="70298" y="1413208"/>
                  <a:pt x="70679" y="1413018"/>
                </a:cubicBezTo>
                <a:cubicBezTo>
                  <a:pt x="71631" y="1412922"/>
                  <a:pt x="75441" y="1403588"/>
                  <a:pt x="76203" y="1404445"/>
                </a:cubicBezTo>
                <a:cubicBezTo>
                  <a:pt x="77156" y="1403969"/>
                  <a:pt x="68393" y="1421209"/>
                  <a:pt x="74012" y="1414161"/>
                </a:cubicBezTo>
                <a:cubicBezTo>
                  <a:pt x="76775" y="1407684"/>
                  <a:pt x="83823" y="1397206"/>
                  <a:pt x="81347" y="1391110"/>
                </a:cubicBezTo>
                <a:close/>
                <a:moveTo>
                  <a:pt x="82204" y="1414446"/>
                </a:moveTo>
                <a:cubicBezTo>
                  <a:pt x="80108" y="1418542"/>
                  <a:pt x="75822" y="1433211"/>
                  <a:pt x="81251" y="1421495"/>
                </a:cubicBezTo>
                <a:cubicBezTo>
                  <a:pt x="83633" y="1415685"/>
                  <a:pt x="85538" y="1413494"/>
                  <a:pt x="84109" y="1419304"/>
                </a:cubicBezTo>
                <a:cubicBezTo>
                  <a:pt x="81728" y="1428639"/>
                  <a:pt x="87252" y="1411684"/>
                  <a:pt x="88967" y="1410065"/>
                </a:cubicBezTo>
                <a:cubicBezTo>
                  <a:pt x="90110" y="1409112"/>
                  <a:pt x="88205" y="1413684"/>
                  <a:pt x="87633" y="1415208"/>
                </a:cubicBezTo>
                <a:cubicBezTo>
                  <a:pt x="84395" y="1423971"/>
                  <a:pt x="85538" y="1423019"/>
                  <a:pt x="87157" y="1419304"/>
                </a:cubicBezTo>
                <a:cubicBezTo>
                  <a:pt x="88014" y="1417304"/>
                  <a:pt x="89729" y="1413304"/>
                  <a:pt x="90014" y="1414637"/>
                </a:cubicBezTo>
                <a:cubicBezTo>
                  <a:pt x="90681" y="1415113"/>
                  <a:pt x="83156" y="1431306"/>
                  <a:pt x="87633" y="1426448"/>
                </a:cubicBezTo>
                <a:cubicBezTo>
                  <a:pt x="95634" y="1412065"/>
                  <a:pt x="100778" y="1380537"/>
                  <a:pt x="82204" y="1414446"/>
                </a:cubicBezTo>
                <a:close/>
                <a:moveTo>
                  <a:pt x="89062" y="1383109"/>
                </a:moveTo>
                <a:cubicBezTo>
                  <a:pt x="86300" y="1389110"/>
                  <a:pt x="95063" y="1375584"/>
                  <a:pt x="94967" y="1377204"/>
                </a:cubicBezTo>
                <a:cubicBezTo>
                  <a:pt x="95158" y="1377490"/>
                  <a:pt x="94205" y="1379490"/>
                  <a:pt x="91919" y="1383681"/>
                </a:cubicBezTo>
                <a:cubicBezTo>
                  <a:pt x="90205" y="1386729"/>
                  <a:pt x="90872" y="1386062"/>
                  <a:pt x="92300" y="1383871"/>
                </a:cubicBezTo>
                <a:cubicBezTo>
                  <a:pt x="94205" y="1381204"/>
                  <a:pt x="96396" y="1376823"/>
                  <a:pt x="98682" y="1374727"/>
                </a:cubicBezTo>
                <a:cubicBezTo>
                  <a:pt x="99254" y="1374822"/>
                  <a:pt x="96587" y="1378823"/>
                  <a:pt x="95444" y="1380633"/>
                </a:cubicBezTo>
                <a:cubicBezTo>
                  <a:pt x="90205" y="1389110"/>
                  <a:pt x="90967" y="1389015"/>
                  <a:pt x="93062" y="1386157"/>
                </a:cubicBezTo>
                <a:cubicBezTo>
                  <a:pt x="102968" y="1373108"/>
                  <a:pt x="84490" y="1400826"/>
                  <a:pt x="89443" y="1397111"/>
                </a:cubicBezTo>
                <a:cubicBezTo>
                  <a:pt x="95253" y="1389682"/>
                  <a:pt x="101825" y="1376346"/>
                  <a:pt x="105064" y="1367488"/>
                </a:cubicBezTo>
                <a:cubicBezTo>
                  <a:pt x="107921" y="1354534"/>
                  <a:pt x="90110" y="1379585"/>
                  <a:pt x="89062" y="1383109"/>
                </a:cubicBezTo>
                <a:close/>
                <a:moveTo>
                  <a:pt x="104492" y="1351200"/>
                </a:moveTo>
                <a:cubicBezTo>
                  <a:pt x="102587" y="1352915"/>
                  <a:pt x="92586" y="1365107"/>
                  <a:pt x="99635" y="1357868"/>
                </a:cubicBezTo>
                <a:cubicBezTo>
                  <a:pt x="103445" y="1353677"/>
                  <a:pt x="104302" y="1353582"/>
                  <a:pt x="99444" y="1359773"/>
                </a:cubicBezTo>
                <a:cubicBezTo>
                  <a:pt x="96015" y="1364440"/>
                  <a:pt x="103635" y="1355106"/>
                  <a:pt x="104588" y="1354249"/>
                </a:cubicBezTo>
                <a:cubicBezTo>
                  <a:pt x="105254" y="1353582"/>
                  <a:pt x="105635" y="1353010"/>
                  <a:pt x="105826" y="1353105"/>
                </a:cubicBezTo>
                <a:cubicBezTo>
                  <a:pt x="105254" y="1354629"/>
                  <a:pt x="94967" y="1366631"/>
                  <a:pt x="99825" y="1361678"/>
                </a:cubicBezTo>
                <a:cubicBezTo>
                  <a:pt x="100873" y="1360440"/>
                  <a:pt x="103349" y="1357582"/>
                  <a:pt x="102302" y="1359487"/>
                </a:cubicBezTo>
                <a:cubicBezTo>
                  <a:pt x="101540" y="1361297"/>
                  <a:pt x="92967" y="1370632"/>
                  <a:pt x="95444" y="1370155"/>
                </a:cubicBezTo>
                <a:cubicBezTo>
                  <a:pt x="99444" y="1365964"/>
                  <a:pt x="105159" y="1357582"/>
                  <a:pt x="108398" y="1352725"/>
                </a:cubicBezTo>
                <a:cubicBezTo>
                  <a:pt x="107445" y="1351772"/>
                  <a:pt x="106588" y="1350820"/>
                  <a:pt x="105731" y="1349772"/>
                </a:cubicBezTo>
                <a:cubicBezTo>
                  <a:pt x="105445" y="1350153"/>
                  <a:pt x="104969" y="1350629"/>
                  <a:pt x="104492" y="1351200"/>
                </a:cubicBezTo>
                <a:close/>
                <a:moveTo>
                  <a:pt x="77346" y="1374727"/>
                </a:moveTo>
                <a:cubicBezTo>
                  <a:pt x="77918" y="1375966"/>
                  <a:pt x="78489" y="1375394"/>
                  <a:pt x="79346" y="1375489"/>
                </a:cubicBezTo>
                <a:cubicBezTo>
                  <a:pt x="81918" y="1364250"/>
                  <a:pt x="91253" y="1352439"/>
                  <a:pt x="99158" y="1344914"/>
                </a:cubicBezTo>
                <a:lnTo>
                  <a:pt x="98968" y="1344819"/>
                </a:lnTo>
                <a:cubicBezTo>
                  <a:pt x="88586" y="1354915"/>
                  <a:pt x="78584" y="1362916"/>
                  <a:pt x="77346" y="1374727"/>
                </a:cubicBezTo>
                <a:close/>
                <a:moveTo>
                  <a:pt x="47723" y="1419400"/>
                </a:moveTo>
                <a:cubicBezTo>
                  <a:pt x="49057" y="1421304"/>
                  <a:pt x="49628" y="1420352"/>
                  <a:pt x="50962" y="1420447"/>
                </a:cubicBezTo>
                <a:cubicBezTo>
                  <a:pt x="50295" y="1408446"/>
                  <a:pt x="56391" y="1395396"/>
                  <a:pt x="62582" y="1386062"/>
                </a:cubicBezTo>
                <a:cubicBezTo>
                  <a:pt x="54867" y="1393587"/>
                  <a:pt x="44675" y="1413589"/>
                  <a:pt x="47723" y="1419400"/>
                </a:cubicBezTo>
                <a:close/>
                <a:moveTo>
                  <a:pt x="24197" y="1470834"/>
                </a:moveTo>
                <a:cubicBezTo>
                  <a:pt x="25816" y="1474835"/>
                  <a:pt x="25911" y="1473883"/>
                  <a:pt x="27911" y="1474740"/>
                </a:cubicBezTo>
                <a:cubicBezTo>
                  <a:pt x="25625" y="1460166"/>
                  <a:pt x="28959" y="1444165"/>
                  <a:pt x="34865" y="1431306"/>
                </a:cubicBezTo>
                <a:lnTo>
                  <a:pt x="34579" y="1431211"/>
                </a:lnTo>
                <a:cubicBezTo>
                  <a:pt x="26959" y="1443403"/>
                  <a:pt x="21625" y="1461405"/>
                  <a:pt x="24197" y="1470834"/>
                </a:cubicBezTo>
                <a:close/>
                <a:moveTo>
                  <a:pt x="2223900" y="2105771"/>
                </a:moveTo>
                <a:cubicBezTo>
                  <a:pt x="2239997" y="2122630"/>
                  <a:pt x="2262096" y="2111581"/>
                  <a:pt x="2267620" y="2103390"/>
                </a:cubicBezTo>
                <a:cubicBezTo>
                  <a:pt x="2247903" y="2110248"/>
                  <a:pt x="2228091" y="2106819"/>
                  <a:pt x="2224281" y="2103295"/>
                </a:cubicBezTo>
                <a:cubicBezTo>
                  <a:pt x="2223519" y="2103961"/>
                  <a:pt x="2222948" y="2104914"/>
                  <a:pt x="2223900" y="2105771"/>
                </a:cubicBezTo>
                <a:close/>
                <a:moveTo>
                  <a:pt x="2195325" y="2082816"/>
                </a:moveTo>
                <a:cubicBezTo>
                  <a:pt x="2210375" y="2094532"/>
                  <a:pt x="2227520" y="2085483"/>
                  <a:pt x="2234092" y="2072338"/>
                </a:cubicBezTo>
                <a:cubicBezTo>
                  <a:pt x="2221995" y="2079482"/>
                  <a:pt x="2205422" y="2084625"/>
                  <a:pt x="2195421" y="2080434"/>
                </a:cubicBezTo>
                <a:cubicBezTo>
                  <a:pt x="2194944" y="2081101"/>
                  <a:pt x="2194468" y="2082244"/>
                  <a:pt x="2195325" y="2082816"/>
                </a:cubicBezTo>
                <a:close/>
                <a:moveTo>
                  <a:pt x="2166464" y="2063290"/>
                </a:moveTo>
                <a:cubicBezTo>
                  <a:pt x="2180847" y="2073576"/>
                  <a:pt x="2198850" y="2059099"/>
                  <a:pt x="2202564" y="2048812"/>
                </a:cubicBezTo>
                <a:cubicBezTo>
                  <a:pt x="2191896" y="2055860"/>
                  <a:pt x="2178371" y="2063575"/>
                  <a:pt x="2166464" y="2061004"/>
                </a:cubicBezTo>
                <a:cubicBezTo>
                  <a:pt x="2166084" y="2061670"/>
                  <a:pt x="2165512" y="2062813"/>
                  <a:pt x="2166464" y="2063290"/>
                </a:cubicBezTo>
                <a:close/>
                <a:moveTo>
                  <a:pt x="2145700" y="2052336"/>
                </a:moveTo>
                <a:cubicBezTo>
                  <a:pt x="2160368" y="2060813"/>
                  <a:pt x="2175989" y="2043287"/>
                  <a:pt x="2178561" y="2033953"/>
                </a:cubicBezTo>
                <a:cubicBezTo>
                  <a:pt x="2170751" y="2041382"/>
                  <a:pt x="2153320" y="2052145"/>
                  <a:pt x="2145605" y="2050145"/>
                </a:cubicBezTo>
                <a:cubicBezTo>
                  <a:pt x="2145224" y="2050716"/>
                  <a:pt x="2144843" y="2051955"/>
                  <a:pt x="2145700" y="2052336"/>
                </a:cubicBezTo>
                <a:close/>
                <a:moveTo>
                  <a:pt x="2124364" y="2044335"/>
                </a:moveTo>
                <a:cubicBezTo>
                  <a:pt x="2140271" y="2048812"/>
                  <a:pt x="2149415" y="2032809"/>
                  <a:pt x="2152463" y="2021189"/>
                </a:cubicBezTo>
                <a:cubicBezTo>
                  <a:pt x="2144557" y="2030524"/>
                  <a:pt x="2132936" y="2041858"/>
                  <a:pt x="2123983" y="2042144"/>
                </a:cubicBezTo>
                <a:cubicBezTo>
                  <a:pt x="2123793" y="2042811"/>
                  <a:pt x="2123507" y="2044144"/>
                  <a:pt x="2124364" y="2044335"/>
                </a:cubicBezTo>
                <a:close/>
                <a:moveTo>
                  <a:pt x="2099027" y="2038048"/>
                </a:moveTo>
                <a:cubicBezTo>
                  <a:pt x="2114363" y="2040334"/>
                  <a:pt x="2121030" y="2022427"/>
                  <a:pt x="2122554" y="2011092"/>
                </a:cubicBezTo>
                <a:cubicBezTo>
                  <a:pt x="2116077" y="2020808"/>
                  <a:pt x="2109410" y="2032524"/>
                  <a:pt x="2098456" y="2035953"/>
                </a:cubicBezTo>
                <a:cubicBezTo>
                  <a:pt x="2098265" y="2036620"/>
                  <a:pt x="2098170" y="2038048"/>
                  <a:pt x="2099027" y="2038048"/>
                </a:cubicBezTo>
                <a:close/>
                <a:moveTo>
                  <a:pt x="2071119" y="2036238"/>
                </a:moveTo>
                <a:cubicBezTo>
                  <a:pt x="2086073" y="2041382"/>
                  <a:pt x="2093408" y="2018332"/>
                  <a:pt x="2093503" y="2008045"/>
                </a:cubicBezTo>
                <a:cubicBezTo>
                  <a:pt x="2087502" y="2018617"/>
                  <a:pt x="2082168" y="2030714"/>
                  <a:pt x="2071119" y="2035191"/>
                </a:cubicBezTo>
                <a:lnTo>
                  <a:pt x="2071119" y="2036238"/>
                </a:lnTo>
                <a:close/>
                <a:moveTo>
                  <a:pt x="2053022" y="2038143"/>
                </a:moveTo>
                <a:cubicBezTo>
                  <a:pt x="2053879" y="2039763"/>
                  <a:pt x="2055879" y="2038048"/>
                  <a:pt x="2057022" y="2037762"/>
                </a:cubicBezTo>
                <a:cubicBezTo>
                  <a:pt x="2055784" y="2033381"/>
                  <a:pt x="2059118" y="2029762"/>
                  <a:pt x="2059975" y="2025761"/>
                </a:cubicBezTo>
                <a:cubicBezTo>
                  <a:pt x="2061785" y="2018998"/>
                  <a:pt x="2061499" y="2012807"/>
                  <a:pt x="2059880" y="2006711"/>
                </a:cubicBezTo>
                <a:cubicBezTo>
                  <a:pt x="2058927" y="2012997"/>
                  <a:pt x="2054355" y="2022999"/>
                  <a:pt x="2055212" y="2028047"/>
                </a:cubicBezTo>
                <a:cubicBezTo>
                  <a:pt x="2055593" y="2032143"/>
                  <a:pt x="2057022" y="2035191"/>
                  <a:pt x="2052641" y="2037191"/>
                </a:cubicBezTo>
                <a:lnTo>
                  <a:pt x="2053022" y="2038143"/>
                </a:lnTo>
                <a:close/>
                <a:moveTo>
                  <a:pt x="2027876" y="2046430"/>
                </a:moveTo>
                <a:cubicBezTo>
                  <a:pt x="2043306" y="2045478"/>
                  <a:pt x="2039496" y="2018617"/>
                  <a:pt x="2035305" y="2012140"/>
                </a:cubicBezTo>
                <a:cubicBezTo>
                  <a:pt x="2035591" y="2021570"/>
                  <a:pt x="2033400" y="2041096"/>
                  <a:pt x="2027495" y="2045478"/>
                </a:cubicBezTo>
                <a:lnTo>
                  <a:pt x="2027876" y="2046430"/>
                </a:lnTo>
                <a:close/>
                <a:moveTo>
                  <a:pt x="2003873" y="2060051"/>
                </a:moveTo>
                <a:cubicBezTo>
                  <a:pt x="2019398" y="2056717"/>
                  <a:pt x="2013969" y="2033095"/>
                  <a:pt x="2008635" y="2024618"/>
                </a:cubicBezTo>
                <a:cubicBezTo>
                  <a:pt x="2009207" y="2035953"/>
                  <a:pt x="2010159" y="2051288"/>
                  <a:pt x="2003301" y="2059289"/>
                </a:cubicBezTo>
                <a:lnTo>
                  <a:pt x="2003873" y="2060051"/>
                </a:lnTo>
                <a:close/>
                <a:moveTo>
                  <a:pt x="1980155" y="2045097"/>
                </a:moveTo>
                <a:cubicBezTo>
                  <a:pt x="1984061" y="2057003"/>
                  <a:pt x="1985394" y="2069386"/>
                  <a:pt x="1980917" y="2076815"/>
                </a:cubicBezTo>
                <a:cubicBezTo>
                  <a:pt x="1981394" y="2077387"/>
                  <a:pt x="1982441" y="2078244"/>
                  <a:pt x="1983108" y="2077387"/>
                </a:cubicBezTo>
                <a:cubicBezTo>
                  <a:pt x="1995586" y="2066528"/>
                  <a:pt x="1988442" y="2050621"/>
                  <a:pt x="1979012" y="2041477"/>
                </a:cubicBezTo>
                <a:lnTo>
                  <a:pt x="1980155" y="2045097"/>
                </a:lnTo>
                <a:close/>
                <a:moveTo>
                  <a:pt x="1954629" y="2067576"/>
                </a:moveTo>
                <a:cubicBezTo>
                  <a:pt x="1959010" y="2078339"/>
                  <a:pt x="1961963" y="2091198"/>
                  <a:pt x="1957010" y="2100913"/>
                </a:cubicBezTo>
                <a:cubicBezTo>
                  <a:pt x="1957581" y="2101485"/>
                  <a:pt x="1958629" y="2102056"/>
                  <a:pt x="1959296" y="2101199"/>
                </a:cubicBezTo>
                <a:cubicBezTo>
                  <a:pt x="1971488" y="2088912"/>
                  <a:pt x="1964439" y="2072148"/>
                  <a:pt x="1953104" y="2063956"/>
                </a:cubicBezTo>
                <a:lnTo>
                  <a:pt x="1954629" y="2067576"/>
                </a:lnTo>
                <a:close/>
                <a:moveTo>
                  <a:pt x="1928435" y="2097294"/>
                </a:moveTo>
                <a:cubicBezTo>
                  <a:pt x="1933959" y="2108152"/>
                  <a:pt x="1937198" y="2121868"/>
                  <a:pt x="1932721" y="2132346"/>
                </a:cubicBezTo>
                <a:cubicBezTo>
                  <a:pt x="1935864" y="2134537"/>
                  <a:pt x="1937388" y="2127202"/>
                  <a:pt x="1938626" y="2125964"/>
                </a:cubicBezTo>
                <a:cubicBezTo>
                  <a:pt x="1947104" y="2114820"/>
                  <a:pt x="1934531" y="2096532"/>
                  <a:pt x="1926815" y="2093865"/>
                </a:cubicBezTo>
                <a:lnTo>
                  <a:pt x="1928435" y="2097294"/>
                </a:lnTo>
                <a:close/>
                <a:moveTo>
                  <a:pt x="1908242" y="2125107"/>
                </a:moveTo>
                <a:cubicBezTo>
                  <a:pt x="1915481" y="2137204"/>
                  <a:pt x="1917957" y="2150920"/>
                  <a:pt x="1914242" y="2160635"/>
                </a:cubicBezTo>
                <a:cubicBezTo>
                  <a:pt x="1917576" y="2162540"/>
                  <a:pt x="1918529" y="2155301"/>
                  <a:pt x="1919958" y="2153587"/>
                </a:cubicBezTo>
                <a:cubicBezTo>
                  <a:pt x="1927196" y="2137870"/>
                  <a:pt x="1917290" y="2126821"/>
                  <a:pt x="1906337" y="2121773"/>
                </a:cubicBezTo>
                <a:lnTo>
                  <a:pt x="1908242" y="2125107"/>
                </a:lnTo>
                <a:close/>
                <a:moveTo>
                  <a:pt x="1884905" y="2161588"/>
                </a:moveTo>
                <a:cubicBezTo>
                  <a:pt x="1891859" y="2171493"/>
                  <a:pt x="1894716" y="2191496"/>
                  <a:pt x="1890906" y="2198830"/>
                </a:cubicBezTo>
                <a:cubicBezTo>
                  <a:pt x="1891763" y="2199402"/>
                  <a:pt x="1892811" y="2199497"/>
                  <a:pt x="1893383" y="2198354"/>
                </a:cubicBezTo>
                <a:cubicBezTo>
                  <a:pt x="1903765" y="2182733"/>
                  <a:pt x="1899193" y="2164159"/>
                  <a:pt x="1883000" y="2158159"/>
                </a:cubicBezTo>
                <a:lnTo>
                  <a:pt x="1884905" y="2161588"/>
                </a:lnTo>
                <a:close/>
                <a:moveTo>
                  <a:pt x="1864141" y="2200640"/>
                </a:moveTo>
                <a:cubicBezTo>
                  <a:pt x="1870904" y="2215594"/>
                  <a:pt x="1871856" y="2229977"/>
                  <a:pt x="1867570" y="2241788"/>
                </a:cubicBezTo>
                <a:cubicBezTo>
                  <a:pt x="1868427" y="2242455"/>
                  <a:pt x="1869380" y="2242455"/>
                  <a:pt x="1870046" y="2241217"/>
                </a:cubicBezTo>
                <a:cubicBezTo>
                  <a:pt x="1881095" y="2224643"/>
                  <a:pt x="1877666" y="2203974"/>
                  <a:pt x="1862426" y="2196735"/>
                </a:cubicBezTo>
                <a:lnTo>
                  <a:pt x="1864141" y="2200640"/>
                </a:lnTo>
                <a:close/>
                <a:moveTo>
                  <a:pt x="1838709" y="2244550"/>
                </a:moveTo>
                <a:cubicBezTo>
                  <a:pt x="1846996" y="2257409"/>
                  <a:pt x="1848901" y="2272459"/>
                  <a:pt x="1844996" y="2283508"/>
                </a:cubicBezTo>
                <a:cubicBezTo>
                  <a:pt x="1848615" y="2285032"/>
                  <a:pt x="1849568" y="2276459"/>
                  <a:pt x="1850996" y="2274649"/>
                </a:cubicBezTo>
                <a:cubicBezTo>
                  <a:pt x="1858140" y="2257123"/>
                  <a:pt x="1849472" y="2245122"/>
                  <a:pt x="1836614" y="2241217"/>
                </a:cubicBezTo>
                <a:lnTo>
                  <a:pt x="1838709" y="2244550"/>
                </a:lnTo>
                <a:close/>
                <a:moveTo>
                  <a:pt x="1814992" y="2288556"/>
                </a:moveTo>
                <a:cubicBezTo>
                  <a:pt x="1822421" y="2299605"/>
                  <a:pt x="1823564" y="2321512"/>
                  <a:pt x="1819278" y="2329609"/>
                </a:cubicBezTo>
                <a:cubicBezTo>
                  <a:pt x="1820231" y="2330275"/>
                  <a:pt x="1821183" y="2330085"/>
                  <a:pt x="1821850" y="2328751"/>
                </a:cubicBezTo>
                <a:cubicBezTo>
                  <a:pt x="1832232" y="2312083"/>
                  <a:pt x="1831756" y="2290937"/>
                  <a:pt x="1813087" y="2285032"/>
                </a:cubicBezTo>
                <a:lnTo>
                  <a:pt x="1814992" y="2288556"/>
                </a:lnTo>
                <a:close/>
                <a:moveTo>
                  <a:pt x="1795370" y="2361517"/>
                </a:moveTo>
                <a:cubicBezTo>
                  <a:pt x="1794418" y="2370185"/>
                  <a:pt x="1792513" y="2374852"/>
                  <a:pt x="1790608" y="2379139"/>
                </a:cubicBezTo>
                <a:cubicBezTo>
                  <a:pt x="1791560" y="2379996"/>
                  <a:pt x="1792418" y="2379805"/>
                  <a:pt x="1793180" y="2378472"/>
                </a:cubicBezTo>
                <a:cubicBezTo>
                  <a:pt x="1805562" y="2361422"/>
                  <a:pt x="1807086" y="2337895"/>
                  <a:pt x="1790322" y="2329323"/>
                </a:cubicBezTo>
                <a:cubicBezTo>
                  <a:pt x="1794799" y="2340086"/>
                  <a:pt x="1796323" y="2353326"/>
                  <a:pt x="1795370" y="2361517"/>
                </a:cubicBezTo>
                <a:close/>
                <a:moveTo>
                  <a:pt x="1760699" y="2382377"/>
                </a:moveTo>
                <a:cubicBezTo>
                  <a:pt x="1767653" y="2397617"/>
                  <a:pt x="1765748" y="2414191"/>
                  <a:pt x="1759842" y="2425811"/>
                </a:cubicBezTo>
                <a:cubicBezTo>
                  <a:pt x="1763557" y="2427430"/>
                  <a:pt x="1765843" y="2418001"/>
                  <a:pt x="1767748" y="2416096"/>
                </a:cubicBezTo>
                <a:cubicBezTo>
                  <a:pt x="1777940" y="2398379"/>
                  <a:pt x="1772891" y="2383711"/>
                  <a:pt x="1758985" y="2378758"/>
                </a:cubicBezTo>
                <a:lnTo>
                  <a:pt x="1760699" y="2382377"/>
                </a:lnTo>
                <a:close/>
                <a:moveTo>
                  <a:pt x="1723552" y="2473817"/>
                </a:moveTo>
                <a:cubicBezTo>
                  <a:pt x="1737839" y="2462863"/>
                  <a:pt x="1746793" y="2433907"/>
                  <a:pt x="1726981" y="2425430"/>
                </a:cubicBezTo>
                <a:cubicBezTo>
                  <a:pt x="1732696" y="2440860"/>
                  <a:pt x="1731839" y="2460006"/>
                  <a:pt x="1722790" y="2473245"/>
                </a:cubicBezTo>
                <a:lnTo>
                  <a:pt x="1723552" y="2473817"/>
                </a:lnTo>
                <a:close/>
                <a:moveTo>
                  <a:pt x="1688881" y="2511726"/>
                </a:moveTo>
                <a:cubicBezTo>
                  <a:pt x="1705931" y="2499725"/>
                  <a:pt x="1720885" y="2471436"/>
                  <a:pt x="1699930" y="2459720"/>
                </a:cubicBezTo>
                <a:cubicBezTo>
                  <a:pt x="1705169" y="2476865"/>
                  <a:pt x="1699073" y="2498487"/>
                  <a:pt x="1688214" y="2511155"/>
                </a:cubicBezTo>
                <a:lnTo>
                  <a:pt x="1688881" y="2511726"/>
                </a:lnTo>
                <a:close/>
                <a:moveTo>
                  <a:pt x="1645923" y="2549255"/>
                </a:moveTo>
                <a:cubicBezTo>
                  <a:pt x="1664116" y="2539635"/>
                  <a:pt x="1683166" y="2512298"/>
                  <a:pt x="1662973" y="2499249"/>
                </a:cubicBezTo>
                <a:cubicBezTo>
                  <a:pt x="1665926" y="2518203"/>
                  <a:pt x="1656972" y="2538016"/>
                  <a:pt x="1645256" y="2548588"/>
                </a:cubicBezTo>
                <a:lnTo>
                  <a:pt x="1645923" y="2549255"/>
                </a:lnTo>
                <a:close/>
                <a:moveTo>
                  <a:pt x="1585154" y="2587260"/>
                </a:moveTo>
                <a:cubicBezTo>
                  <a:pt x="1593536" y="2585641"/>
                  <a:pt x="1602299" y="2576687"/>
                  <a:pt x="1605251" y="2575163"/>
                </a:cubicBezTo>
                <a:cubicBezTo>
                  <a:pt x="1616681" y="2566305"/>
                  <a:pt x="1623063" y="2548874"/>
                  <a:pt x="1612205" y="2539825"/>
                </a:cubicBezTo>
                <a:cubicBezTo>
                  <a:pt x="1612395" y="2557161"/>
                  <a:pt x="1596012" y="2580592"/>
                  <a:pt x="1584582" y="2586498"/>
                </a:cubicBezTo>
                <a:lnTo>
                  <a:pt x="1585154" y="2587260"/>
                </a:lnTo>
                <a:close/>
                <a:moveTo>
                  <a:pt x="1515907" y="2616120"/>
                </a:moveTo>
                <a:cubicBezTo>
                  <a:pt x="1538481" y="2612977"/>
                  <a:pt x="1567247" y="2592784"/>
                  <a:pt x="1557817" y="2572591"/>
                </a:cubicBezTo>
                <a:cubicBezTo>
                  <a:pt x="1551340" y="2591070"/>
                  <a:pt x="1531909" y="2609167"/>
                  <a:pt x="1515621" y="2615168"/>
                </a:cubicBezTo>
                <a:lnTo>
                  <a:pt x="1515907" y="2616120"/>
                </a:lnTo>
                <a:close/>
                <a:moveTo>
                  <a:pt x="1446946" y="2630122"/>
                </a:moveTo>
                <a:cubicBezTo>
                  <a:pt x="1464853" y="2631456"/>
                  <a:pt x="1501524" y="2617454"/>
                  <a:pt x="1489237" y="2595451"/>
                </a:cubicBezTo>
                <a:cubicBezTo>
                  <a:pt x="1481998" y="2612882"/>
                  <a:pt x="1464091" y="2625550"/>
                  <a:pt x="1446755" y="2629265"/>
                </a:cubicBezTo>
                <a:lnTo>
                  <a:pt x="1446946" y="2630122"/>
                </a:lnTo>
                <a:close/>
                <a:moveTo>
                  <a:pt x="1373032" y="2631456"/>
                </a:moveTo>
                <a:cubicBezTo>
                  <a:pt x="1392177" y="2633742"/>
                  <a:pt x="1427134" y="2629646"/>
                  <a:pt x="1421800" y="2605357"/>
                </a:cubicBezTo>
                <a:cubicBezTo>
                  <a:pt x="1410465" y="2620883"/>
                  <a:pt x="1388558" y="2629836"/>
                  <a:pt x="1370651" y="2629456"/>
                </a:cubicBezTo>
                <a:cubicBezTo>
                  <a:pt x="1370365" y="2630884"/>
                  <a:pt x="1371222" y="2631265"/>
                  <a:pt x="1373032" y="2631456"/>
                </a:cubicBezTo>
                <a:close/>
                <a:moveTo>
                  <a:pt x="1294165" y="2615549"/>
                </a:moveTo>
                <a:cubicBezTo>
                  <a:pt x="1315691" y="2623264"/>
                  <a:pt x="1349315" y="2626979"/>
                  <a:pt x="1354649" y="2603548"/>
                </a:cubicBezTo>
                <a:cubicBezTo>
                  <a:pt x="1334837" y="2615930"/>
                  <a:pt x="1312739" y="2618121"/>
                  <a:pt x="1292260" y="2613073"/>
                </a:cubicBezTo>
                <a:cubicBezTo>
                  <a:pt x="1291593" y="2614311"/>
                  <a:pt x="1292450" y="2614882"/>
                  <a:pt x="1294165" y="2615549"/>
                </a:cubicBezTo>
                <a:close/>
                <a:moveTo>
                  <a:pt x="1226156" y="2583831"/>
                </a:moveTo>
                <a:cubicBezTo>
                  <a:pt x="1243587" y="2594689"/>
                  <a:pt x="1277115" y="2606405"/>
                  <a:pt x="1281211" y="2581640"/>
                </a:cubicBezTo>
                <a:cubicBezTo>
                  <a:pt x="1264066" y="2591070"/>
                  <a:pt x="1241111" y="2589355"/>
                  <a:pt x="1224728" y="2580973"/>
                </a:cubicBezTo>
                <a:cubicBezTo>
                  <a:pt x="1223966" y="2582211"/>
                  <a:pt x="1224633" y="2582878"/>
                  <a:pt x="1226156" y="2583831"/>
                </a:cubicBezTo>
                <a:close/>
                <a:moveTo>
                  <a:pt x="1164053" y="2534872"/>
                </a:moveTo>
                <a:cubicBezTo>
                  <a:pt x="1176722" y="2548112"/>
                  <a:pt x="1207773" y="2569353"/>
                  <a:pt x="1218822" y="2546683"/>
                </a:cubicBezTo>
                <a:cubicBezTo>
                  <a:pt x="1199867" y="2551160"/>
                  <a:pt x="1177007" y="2543826"/>
                  <a:pt x="1163387" y="2531824"/>
                </a:cubicBezTo>
                <a:cubicBezTo>
                  <a:pt x="1162339" y="2532777"/>
                  <a:pt x="1162815" y="2533634"/>
                  <a:pt x="1164053" y="2534872"/>
                </a:cubicBezTo>
                <a:close/>
                <a:moveTo>
                  <a:pt x="1198343" y="1695148"/>
                </a:moveTo>
                <a:lnTo>
                  <a:pt x="1201296" y="1694672"/>
                </a:lnTo>
                <a:cubicBezTo>
                  <a:pt x="1191390" y="1689814"/>
                  <a:pt x="1181484" y="1681718"/>
                  <a:pt x="1178627" y="1671526"/>
                </a:cubicBezTo>
                <a:cubicBezTo>
                  <a:pt x="1177865" y="1671526"/>
                  <a:pt x="1177103" y="1671907"/>
                  <a:pt x="1177293" y="1672955"/>
                </a:cubicBezTo>
                <a:cubicBezTo>
                  <a:pt x="1177388" y="1686671"/>
                  <a:pt x="1187199" y="1696291"/>
                  <a:pt x="1198343" y="1695148"/>
                </a:cubicBezTo>
                <a:close/>
                <a:moveTo>
                  <a:pt x="1193200" y="1735915"/>
                </a:moveTo>
                <a:lnTo>
                  <a:pt x="1196248" y="1736391"/>
                </a:lnTo>
                <a:cubicBezTo>
                  <a:pt x="1186247" y="1725914"/>
                  <a:pt x="1180055" y="1716103"/>
                  <a:pt x="1178627" y="1704007"/>
                </a:cubicBezTo>
                <a:cubicBezTo>
                  <a:pt x="1177865" y="1703911"/>
                  <a:pt x="1177103" y="1704007"/>
                  <a:pt x="1177007" y="1704959"/>
                </a:cubicBezTo>
                <a:cubicBezTo>
                  <a:pt x="1174531" y="1719056"/>
                  <a:pt x="1181960" y="1733439"/>
                  <a:pt x="1193200" y="1735915"/>
                </a:cubicBezTo>
                <a:close/>
                <a:moveTo>
                  <a:pt x="1114333" y="2472865"/>
                </a:moveTo>
                <a:cubicBezTo>
                  <a:pt x="1123477" y="2488295"/>
                  <a:pt x="1148242" y="2514870"/>
                  <a:pt x="1163863" y="2495915"/>
                </a:cubicBezTo>
                <a:cubicBezTo>
                  <a:pt x="1144622" y="2495629"/>
                  <a:pt x="1125572" y="2484771"/>
                  <a:pt x="1114428" y="2469912"/>
                </a:cubicBezTo>
                <a:cubicBezTo>
                  <a:pt x="1113285" y="2470483"/>
                  <a:pt x="1113571" y="2471341"/>
                  <a:pt x="1114333" y="2472865"/>
                </a:cubicBezTo>
                <a:close/>
                <a:moveTo>
                  <a:pt x="1086520" y="2420477"/>
                </a:moveTo>
                <a:cubicBezTo>
                  <a:pt x="1094426" y="2439051"/>
                  <a:pt x="1112904" y="2464387"/>
                  <a:pt x="1130049" y="2448290"/>
                </a:cubicBezTo>
                <a:cubicBezTo>
                  <a:pt x="1111094" y="2445814"/>
                  <a:pt x="1094521" y="2431621"/>
                  <a:pt x="1087091" y="2417620"/>
                </a:cubicBezTo>
                <a:cubicBezTo>
                  <a:pt x="1085853" y="2418001"/>
                  <a:pt x="1085853" y="2418858"/>
                  <a:pt x="1086520" y="2420477"/>
                </a:cubicBezTo>
                <a:close/>
                <a:moveTo>
                  <a:pt x="1064612" y="2354374"/>
                </a:moveTo>
                <a:cubicBezTo>
                  <a:pt x="1068994" y="2373138"/>
                  <a:pt x="1082805" y="2399617"/>
                  <a:pt x="1102046" y="2388378"/>
                </a:cubicBezTo>
                <a:cubicBezTo>
                  <a:pt x="1085663" y="2382853"/>
                  <a:pt x="1070994" y="2367232"/>
                  <a:pt x="1065660" y="2351802"/>
                </a:cubicBezTo>
                <a:cubicBezTo>
                  <a:pt x="1064422" y="2351992"/>
                  <a:pt x="1064231" y="2352754"/>
                  <a:pt x="1064612" y="2354374"/>
                </a:cubicBezTo>
                <a:close/>
                <a:moveTo>
                  <a:pt x="1052039" y="2287508"/>
                </a:moveTo>
                <a:cubicBezTo>
                  <a:pt x="1053944" y="2308272"/>
                  <a:pt x="1062326" y="2333800"/>
                  <a:pt x="1084234" y="2330656"/>
                </a:cubicBezTo>
                <a:cubicBezTo>
                  <a:pt x="1068422" y="2320274"/>
                  <a:pt x="1056897" y="2303034"/>
                  <a:pt x="1053563" y="2285222"/>
                </a:cubicBezTo>
                <a:cubicBezTo>
                  <a:pt x="1052230" y="2285032"/>
                  <a:pt x="1051944" y="2285889"/>
                  <a:pt x="1052039" y="2287508"/>
                </a:cubicBezTo>
                <a:close/>
                <a:moveTo>
                  <a:pt x="1051087" y="2225024"/>
                </a:moveTo>
                <a:lnTo>
                  <a:pt x="1050896" y="2223500"/>
                </a:lnTo>
                <a:cubicBezTo>
                  <a:pt x="1049658" y="2223405"/>
                  <a:pt x="1049277" y="2224357"/>
                  <a:pt x="1049277" y="2225881"/>
                </a:cubicBezTo>
                <a:cubicBezTo>
                  <a:pt x="1048325" y="2245503"/>
                  <a:pt x="1057373" y="2272173"/>
                  <a:pt x="1076138" y="2264934"/>
                </a:cubicBezTo>
                <a:cubicBezTo>
                  <a:pt x="1062422" y="2256457"/>
                  <a:pt x="1052706" y="2239883"/>
                  <a:pt x="1051087" y="2225024"/>
                </a:cubicBezTo>
                <a:close/>
                <a:moveTo>
                  <a:pt x="1056992" y="2172922"/>
                </a:moveTo>
                <a:cubicBezTo>
                  <a:pt x="1055945" y="2167493"/>
                  <a:pt x="1055849" y="2164350"/>
                  <a:pt x="1055754" y="2160730"/>
                </a:cubicBezTo>
                <a:cubicBezTo>
                  <a:pt x="1054516" y="2160445"/>
                  <a:pt x="1054040" y="2161302"/>
                  <a:pt x="1053849" y="2162730"/>
                </a:cubicBezTo>
                <a:cubicBezTo>
                  <a:pt x="1051182" y="2181780"/>
                  <a:pt x="1054611" y="2206831"/>
                  <a:pt x="1075661" y="2204641"/>
                </a:cubicBezTo>
                <a:cubicBezTo>
                  <a:pt x="1066422" y="2196830"/>
                  <a:pt x="1059183" y="2184162"/>
                  <a:pt x="1056992" y="2172922"/>
                </a:cubicBezTo>
                <a:close/>
                <a:moveTo>
                  <a:pt x="1065851" y="2101009"/>
                </a:moveTo>
                <a:lnTo>
                  <a:pt x="1066041" y="2099580"/>
                </a:lnTo>
                <a:cubicBezTo>
                  <a:pt x="1064898" y="2099104"/>
                  <a:pt x="1064327" y="2099675"/>
                  <a:pt x="1064041" y="2101104"/>
                </a:cubicBezTo>
                <a:cubicBezTo>
                  <a:pt x="1058897" y="2120535"/>
                  <a:pt x="1061469" y="2145490"/>
                  <a:pt x="1080043" y="2148348"/>
                </a:cubicBezTo>
                <a:cubicBezTo>
                  <a:pt x="1066708" y="2131870"/>
                  <a:pt x="1064422" y="2107295"/>
                  <a:pt x="1065851" y="2101009"/>
                </a:cubicBezTo>
                <a:close/>
                <a:moveTo>
                  <a:pt x="1086520" y="2080530"/>
                </a:moveTo>
                <a:cubicBezTo>
                  <a:pt x="1078995" y="2067576"/>
                  <a:pt x="1078233" y="2057860"/>
                  <a:pt x="1079376" y="2046907"/>
                </a:cubicBezTo>
                <a:cubicBezTo>
                  <a:pt x="1078328" y="2046525"/>
                  <a:pt x="1077662" y="2047097"/>
                  <a:pt x="1077281" y="2048526"/>
                </a:cubicBezTo>
                <a:cubicBezTo>
                  <a:pt x="1071470" y="2066147"/>
                  <a:pt x="1074423" y="2090150"/>
                  <a:pt x="1092806" y="2089007"/>
                </a:cubicBezTo>
                <a:cubicBezTo>
                  <a:pt x="1090711" y="2086245"/>
                  <a:pt x="1088234" y="2083387"/>
                  <a:pt x="1086520" y="2080530"/>
                </a:cubicBezTo>
                <a:close/>
                <a:moveTo>
                  <a:pt x="1095664" y="1995567"/>
                </a:moveTo>
                <a:lnTo>
                  <a:pt x="1095854" y="1994329"/>
                </a:lnTo>
                <a:cubicBezTo>
                  <a:pt x="1094807" y="1993852"/>
                  <a:pt x="1094140" y="1994424"/>
                  <a:pt x="1093759" y="1995662"/>
                </a:cubicBezTo>
                <a:cubicBezTo>
                  <a:pt x="1087853" y="2012521"/>
                  <a:pt x="1087949" y="2034333"/>
                  <a:pt x="1106999" y="2036620"/>
                </a:cubicBezTo>
                <a:cubicBezTo>
                  <a:pt x="1098045" y="2027190"/>
                  <a:pt x="1092902" y="2004425"/>
                  <a:pt x="1095664" y="1995567"/>
                </a:cubicBezTo>
                <a:close/>
                <a:moveTo>
                  <a:pt x="1108427" y="1957848"/>
                </a:moveTo>
                <a:lnTo>
                  <a:pt x="1108618" y="1956609"/>
                </a:lnTo>
                <a:cubicBezTo>
                  <a:pt x="1107665" y="1956133"/>
                  <a:pt x="1106903" y="1956609"/>
                  <a:pt x="1106522" y="1957848"/>
                </a:cubicBezTo>
                <a:cubicBezTo>
                  <a:pt x="1100331" y="1974326"/>
                  <a:pt x="1100522" y="1995376"/>
                  <a:pt x="1119000" y="1998043"/>
                </a:cubicBezTo>
                <a:cubicBezTo>
                  <a:pt x="1110523" y="1988709"/>
                  <a:pt x="1105665" y="1966516"/>
                  <a:pt x="1108427" y="1957848"/>
                </a:cubicBezTo>
                <a:close/>
                <a:moveTo>
                  <a:pt x="1130811" y="1954038"/>
                </a:moveTo>
                <a:cubicBezTo>
                  <a:pt x="1122334" y="1942417"/>
                  <a:pt x="1119953" y="1928416"/>
                  <a:pt x="1122143" y="1917557"/>
                </a:cubicBezTo>
                <a:cubicBezTo>
                  <a:pt x="1121191" y="1917081"/>
                  <a:pt x="1120429" y="1917557"/>
                  <a:pt x="1120048" y="1918795"/>
                </a:cubicBezTo>
                <a:cubicBezTo>
                  <a:pt x="1113380" y="1934988"/>
                  <a:pt x="1115952" y="1956229"/>
                  <a:pt x="1132811" y="1956895"/>
                </a:cubicBezTo>
                <a:lnTo>
                  <a:pt x="1130811" y="1954038"/>
                </a:lnTo>
                <a:close/>
                <a:moveTo>
                  <a:pt x="1140527" y="1893935"/>
                </a:moveTo>
                <a:cubicBezTo>
                  <a:pt x="1137193" y="1883172"/>
                  <a:pt x="1137860" y="1876409"/>
                  <a:pt x="1138717" y="1871266"/>
                </a:cubicBezTo>
                <a:cubicBezTo>
                  <a:pt x="1137764" y="1870789"/>
                  <a:pt x="1137002" y="1871266"/>
                  <a:pt x="1136717" y="1872408"/>
                </a:cubicBezTo>
                <a:cubicBezTo>
                  <a:pt x="1130716" y="1888125"/>
                  <a:pt x="1131954" y="1907556"/>
                  <a:pt x="1149290" y="1910223"/>
                </a:cubicBezTo>
                <a:cubicBezTo>
                  <a:pt x="1145575" y="1905270"/>
                  <a:pt x="1142336" y="1899650"/>
                  <a:pt x="1140527" y="1893935"/>
                </a:cubicBezTo>
                <a:close/>
                <a:moveTo>
                  <a:pt x="1155671" y="1850787"/>
                </a:moveTo>
                <a:cubicBezTo>
                  <a:pt x="1152814" y="1842309"/>
                  <a:pt x="1151957" y="1833546"/>
                  <a:pt x="1153290" y="1825450"/>
                </a:cubicBezTo>
                <a:cubicBezTo>
                  <a:pt x="1152433" y="1824974"/>
                  <a:pt x="1151671" y="1825260"/>
                  <a:pt x="1151290" y="1826498"/>
                </a:cubicBezTo>
                <a:cubicBezTo>
                  <a:pt x="1145099" y="1842500"/>
                  <a:pt x="1147956" y="1862121"/>
                  <a:pt x="1162910" y="1866408"/>
                </a:cubicBezTo>
                <a:cubicBezTo>
                  <a:pt x="1159958" y="1861455"/>
                  <a:pt x="1157100" y="1855549"/>
                  <a:pt x="1155671" y="1850787"/>
                </a:cubicBezTo>
                <a:close/>
                <a:moveTo>
                  <a:pt x="1167197" y="1801162"/>
                </a:moveTo>
                <a:cubicBezTo>
                  <a:pt x="1165101" y="1795446"/>
                  <a:pt x="1164339" y="1789922"/>
                  <a:pt x="1164815" y="1784969"/>
                </a:cubicBezTo>
                <a:cubicBezTo>
                  <a:pt x="1161482" y="1784779"/>
                  <a:pt x="1162529" y="1791541"/>
                  <a:pt x="1161672" y="1793541"/>
                </a:cubicBezTo>
                <a:cubicBezTo>
                  <a:pt x="1159196" y="1809258"/>
                  <a:pt x="1167292" y="1818592"/>
                  <a:pt x="1178912" y="1819259"/>
                </a:cubicBezTo>
                <a:cubicBezTo>
                  <a:pt x="1174055" y="1814306"/>
                  <a:pt x="1169102" y="1807162"/>
                  <a:pt x="1167197" y="1801162"/>
                </a:cubicBezTo>
                <a:close/>
                <a:moveTo>
                  <a:pt x="1173102" y="1743821"/>
                </a:moveTo>
                <a:cubicBezTo>
                  <a:pt x="1167197" y="1757823"/>
                  <a:pt x="1174531" y="1776682"/>
                  <a:pt x="1189961" y="1776682"/>
                </a:cubicBezTo>
                <a:cubicBezTo>
                  <a:pt x="1181198" y="1768395"/>
                  <a:pt x="1173674" y="1755537"/>
                  <a:pt x="1173864" y="1743916"/>
                </a:cubicBezTo>
                <a:lnTo>
                  <a:pt x="1173102" y="1743821"/>
                </a:lnTo>
                <a:close/>
                <a:moveTo>
                  <a:pt x="1172626" y="1638284"/>
                </a:moveTo>
                <a:cubicBezTo>
                  <a:pt x="1174626" y="1652762"/>
                  <a:pt x="1187675" y="1662001"/>
                  <a:pt x="1199391" y="1657525"/>
                </a:cubicBezTo>
                <a:cubicBezTo>
                  <a:pt x="1189009" y="1653619"/>
                  <a:pt x="1177960" y="1646475"/>
                  <a:pt x="1173864" y="1636760"/>
                </a:cubicBezTo>
                <a:cubicBezTo>
                  <a:pt x="1173007" y="1636950"/>
                  <a:pt x="1172340" y="1637332"/>
                  <a:pt x="1172626" y="1638284"/>
                </a:cubicBezTo>
                <a:close/>
                <a:moveTo>
                  <a:pt x="1162434" y="1604280"/>
                </a:moveTo>
                <a:cubicBezTo>
                  <a:pt x="1166720" y="1617710"/>
                  <a:pt x="1179674" y="1624758"/>
                  <a:pt x="1191390" y="1618758"/>
                </a:cubicBezTo>
                <a:cubicBezTo>
                  <a:pt x="1180817" y="1616376"/>
                  <a:pt x="1169483" y="1611900"/>
                  <a:pt x="1163387" y="1602661"/>
                </a:cubicBezTo>
                <a:cubicBezTo>
                  <a:pt x="1162720" y="1602946"/>
                  <a:pt x="1162148" y="1603422"/>
                  <a:pt x="1162434" y="1604280"/>
                </a:cubicBezTo>
                <a:close/>
                <a:moveTo>
                  <a:pt x="1151195" y="1580753"/>
                </a:moveTo>
                <a:cubicBezTo>
                  <a:pt x="1157386" y="1593612"/>
                  <a:pt x="1171578" y="1596850"/>
                  <a:pt x="1181008" y="1589516"/>
                </a:cubicBezTo>
                <a:cubicBezTo>
                  <a:pt x="1170911" y="1589135"/>
                  <a:pt x="1158624" y="1586563"/>
                  <a:pt x="1151861" y="1579038"/>
                </a:cubicBezTo>
                <a:cubicBezTo>
                  <a:pt x="1151385" y="1579420"/>
                  <a:pt x="1150814" y="1579896"/>
                  <a:pt x="1151195" y="1580753"/>
                </a:cubicBezTo>
                <a:close/>
                <a:moveTo>
                  <a:pt x="1134812" y="1556274"/>
                </a:moveTo>
                <a:cubicBezTo>
                  <a:pt x="1141860" y="1566180"/>
                  <a:pt x="1156814" y="1566942"/>
                  <a:pt x="1164625" y="1558750"/>
                </a:cubicBezTo>
                <a:cubicBezTo>
                  <a:pt x="1155957" y="1560274"/>
                  <a:pt x="1140050" y="1559036"/>
                  <a:pt x="1135193" y="1554654"/>
                </a:cubicBezTo>
                <a:cubicBezTo>
                  <a:pt x="1134812" y="1555036"/>
                  <a:pt x="1134335" y="1555702"/>
                  <a:pt x="1134812" y="1556274"/>
                </a:cubicBezTo>
                <a:close/>
                <a:moveTo>
                  <a:pt x="1115666" y="1538748"/>
                </a:moveTo>
                <a:cubicBezTo>
                  <a:pt x="1124144" y="1546654"/>
                  <a:pt x="1138241" y="1542558"/>
                  <a:pt x="1144527" y="1535319"/>
                </a:cubicBezTo>
                <a:cubicBezTo>
                  <a:pt x="1135383" y="1537509"/>
                  <a:pt x="1123667" y="1540176"/>
                  <a:pt x="1115857" y="1537129"/>
                </a:cubicBezTo>
                <a:cubicBezTo>
                  <a:pt x="1115476" y="1537605"/>
                  <a:pt x="1115000" y="1538367"/>
                  <a:pt x="1115666" y="1538748"/>
                </a:cubicBezTo>
                <a:close/>
                <a:moveTo>
                  <a:pt x="1097188" y="1528556"/>
                </a:moveTo>
                <a:cubicBezTo>
                  <a:pt x="1108142" y="1532937"/>
                  <a:pt x="1117190" y="1524270"/>
                  <a:pt x="1120524" y="1515126"/>
                </a:cubicBezTo>
                <a:cubicBezTo>
                  <a:pt x="1113380" y="1520841"/>
                  <a:pt x="1103665" y="1527604"/>
                  <a:pt x="1096902" y="1526937"/>
                </a:cubicBezTo>
                <a:cubicBezTo>
                  <a:pt x="1096712" y="1527413"/>
                  <a:pt x="1096521" y="1528270"/>
                  <a:pt x="1097188" y="1528556"/>
                </a:cubicBezTo>
                <a:close/>
                <a:moveTo>
                  <a:pt x="1075661" y="1524079"/>
                </a:moveTo>
                <a:cubicBezTo>
                  <a:pt x="1078519" y="1526270"/>
                  <a:pt x="1084520" y="1524270"/>
                  <a:pt x="1085853" y="1524460"/>
                </a:cubicBezTo>
                <a:cubicBezTo>
                  <a:pt x="1089949" y="1523698"/>
                  <a:pt x="1093664" y="1522079"/>
                  <a:pt x="1094140" y="1518650"/>
                </a:cubicBezTo>
                <a:cubicBezTo>
                  <a:pt x="1096521" y="1510458"/>
                  <a:pt x="1096712" y="1509316"/>
                  <a:pt x="1097378" y="1505220"/>
                </a:cubicBezTo>
                <a:cubicBezTo>
                  <a:pt x="1095378" y="1515030"/>
                  <a:pt x="1084424" y="1522174"/>
                  <a:pt x="1075566" y="1523317"/>
                </a:cubicBezTo>
                <a:lnTo>
                  <a:pt x="1075661" y="1524079"/>
                </a:lnTo>
                <a:close/>
                <a:moveTo>
                  <a:pt x="1043276" y="1525603"/>
                </a:moveTo>
                <a:cubicBezTo>
                  <a:pt x="1055468" y="1528080"/>
                  <a:pt x="1068708" y="1515507"/>
                  <a:pt x="1067470" y="1503886"/>
                </a:cubicBezTo>
                <a:cubicBezTo>
                  <a:pt x="1061660" y="1512363"/>
                  <a:pt x="1052325" y="1522650"/>
                  <a:pt x="1043181" y="1524937"/>
                </a:cubicBezTo>
                <a:lnTo>
                  <a:pt x="1043276" y="1525603"/>
                </a:lnTo>
                <a:close/>
                <a:moveTo>
                  <a:pt x="1012130" y="1532366"/>
                </a:moveTo>
                <a:cubicBezTo>
                  <a:pt x="1025465" y="1531604"/>
                  <a:pt x="1035656" y="1518364"/>
                  <a:pt x="1029751" y="1506363"/>
                </a:cubicBezTo>
                <a:cubicBezTo>
                  <a:pt x="1026893" y="1517316"/>
                  <a:pt x="1019845" y="1527794"/>
                  <a:pt x="1011844" y="1531699"/>
                </a:cubicBezTo>
                <a:lnTo>
                  <a:pt x="1012130" y="1532366"/>
                </a:lnTo>
                <a:close/>
                <a:moveTo>
                  <a:pt x="977363" y="1545320"/>
                </a:moveTo>
                <a:cubicBezTo>
                  <a:pt x="991079" y="1542462"/>
                  <a:pt x="1001557" y="1528080"/>
                  <a:pt x="994032" y="1516174"/>
                </a:cubicBezTo>
                <a:cubicBezTo>
                  <a:pt x="992889" y="1526556"/>
                  <a:pt x="983936" y="1541224"/>
                  <a:pt x="976982" y="1544653"/>
                </a:cubicBezTo>
                <a:lnTo>
                  <a:pt x="977363" y="1545320"/>
                </a:lnTo>
                <a:close/>
                <a:moveTo>
                  <a:pt x="950312" y="1559036"/>
                </a:moveTo>
                <a:cubicBezTo>
                  <a:pt x="963933" y="1554750"/>
                  <a:pt x="974982" y="1539700"/>
                  <a:pt x="965933" y="1527984"/>
                </a:cubicBezTo>
                <a:cubicBezTo>
                  <a:pt x="964600" y="1539795"/>
                  <a:pt x="959075" y="1551607"/>
                  <a:pt x="949931" y="1558465"/>
                </a:cubicBezTo>
                <a:lnTo>
                  <a:pt x="950312" y="1559036"/>
                </a:lnTo>
                <a:close/>
                <a:moveTo>
                  <a:pt x="920785" y="1577133"/>
                </a:moveTo>
                <a:cubicBezTo>
                  <a:pt x="933834" y="1571800"/>
                  <a:pt x="945645" y="1555797"/>
                  <a:pt x="934501" y="1544653"/>
                </a:cubicBezTo>
                <a:cubicBezTo>
                  <a:pt x="934310" y="1557417"/>
                  <a:pt x="928214" y="1570085"/>
                  <a:pt x="920309" y="1576657"/>
                </a:cubicBezTo>
                <a:lnTo>
                  <a:pt x="920785" y="1577133"/>
                </a:lnTo>
                <a:close/>
                <a:moveTo>
                  <a:pt x="883256" y="1602470"/>
                </a:moveTo>
                <a:cubicBezTo>
                  <a:pt x="896496" y="1596183"/>
                  <a:pt x="908879" y="1579324"/>
                  <a:pt x="897449" y="1568085"/>
                </a:cubicBezTo>
                <a:cubicBezTo>
                  <a:pt x="898020" y="1579610"/>
                  <a:pt x="889733" y="1596850"/>
                  <a:pt x="882875" y="1601994"/>
                </a:cubicBezTo>
                <a:lnTo>
                  <a:pt x="883256" y="1602470"/>
                </a:lnTo>
                <a:close/>
                <a:moveTo>
                  <a:pt x="844204" y="1632093"/>
                </a:moveTo>
                <a:cubicBezTo>
                  <a:pt x="858301" y="1624854"/>
                  <a:pt x="871445" y="1606470"/>
                  <a:pt x="862111" y="1594564"/>
                </a:cubicBezTo>
                <a:cubicBezTo>
                  <a:pt x="860301" y="1609137"/>
                  <a:pt x="852681" y="1623520"/>
                  <a:pt x="843728" y="1631521"/>
                </a:cubicBezTo>
                <a:lnTo>
                  <a:pt x="844204" y="1632093"/>
                </a:lnTo>
                <a:close/>
                <a:moveTo>
                  <a:pt x="807247" y="1660858"/>
                </a:moveTo>
                <a:cubicBezTo>
                  <a:pt x="820391" y="1654000"/>
                  <a:pt x="834107" y="1633712"/>
                  <a:pt x="820868" y="1625044"/>
                </a:cubicBezTo>
                <a:cubicBezTo>
                  <a:pt x="821534" y="1638855"/>
                  <a:pt x="814962" y="1652571"/>
                  <a:pt x="806771" y="1660382"/>
                </a:cubicBezTo>
                <a:lnTo>
                  <a:pt x="807247" y="1660858"/>
                </a:lnTo>
                <a:close/>
                <a:moveTo>
                  <a:pt x="766289" y="1692291"/>
                </a:moveTo>
                <a:cubicBezTo>
                  <a:pt x="779339" y="1684957"/>
                  <a:pt x="795245" y="1666764"/>
                  <a:pt x="782291" y="1655429"/>
                </a:cubicBezTo>
                <a:cubicBezTo>
                  <a:pt x="782958" y="1667907"/>
                  <a:pt x="773147" y="1686100"/>
                  <a:pt x="765813" y="1691815"/>
                </a:cubicBezTo>
                <a:lnTo>
                  <a:pt x="766289" y="1692291"/>
                </a:lnTo>
                <a:close/>
                <a:moveTo>
                  <a:pt x="721903" y="1725152"/>
                </a:moveTo>
                <a:cubicBezTo>
                  <a:pt x="736857" y="1717722"/>
                  <a:pt x="753716" y="1699149"/>
                  <a:pt x="744477" y="1686100"/>
                </a:cubicBezTo>
                <a:cubicBezTo>
                  <a:pt x="742001" y="1700387"/>
                  <a:pt x="731714" y="1716770"/>
                  <a:pt x="721522" y="1724580"/>
                </a:cubicBezTo>
                <a:lnTo>
                  <a:pt x="721903" y="1725152"/>
                </a:lnTo>
                <a:close/>
                <a:moveTo>
                  <a:pt x="677612" y="1754394"/>
                </a:moveTo>
                <a:cubicBezTo>
                  <a:pt x="691518" y="1748488"/>
                  <a:pt x="711521" y="1728581"/>
                  <a:pt x="698090" y="1718484"/>
                </a:cubicBezTo>
                <a:cubicBezTo>
                  <a:pt x="696852" y="1732486"/>
                  <a:pt x="687613" y="1746107"/>
                  <a:pt x="677135" y="1753917"/>
                </a:cubicBezTo>
                <a:lnTo>
                  <a:pt x="677612" y="1754394"/>
                </a:lnTo>
                <a:close/>
                <a:moveTo>
                  <a:pt x="634844" y="1779159"/>
                </a:moveTo>
                <a:cubicBezTo>
                  <a:pt x="637607" y="1778968"/>
                  <a:pt x="640464" y="1775634"/>
                  <a:pt x="642750" y="1774396"/>
                </a:cubicBezTo>
                <a:cubicBezTo>
                  <a:pt x="642369" y="1773539"/>
                  <a:pt x="642941" y="1774301"/>
                  <a:pt x="642369" y="1773253"/>
                </a:cubicBezTo>
                <a:cubicBezTo>
                  <a:pt x="651608" y="1767157"/>
                  <a:pt x="660371" y="1755537"/>
                  <a:pt x="652275" y="1747631"/>
                </a:cubicBezTo>
                <a:cubicBezTo>
                  <a:pt x="650370" y="1755537"/>
                  <a:pt x="645893" y="1763442"/>
                  <a:pt x="640274" y="1769538"/>
                </a:cubicBezTo>
                <a:cubicBezTo>
                  <a:pt x="641036" y="1771158"/>
                  <a:pt x="640559" y="1771158"/>
                  <a:pt x="641512" y="1772301"/>
                </a:cubicBezTo>
                <a:cubicBezTo>
                  <a:pt x="639607" y="1774587"/>
                  <a:pt x="636654" y="1776873"/>
                  <a:pt x="634559" y="1778683"/>
                </a:cubicBezTo>
                <a:lnTo>
                  <a:pt x="634844" y="1779159"/>
                </a:lnTo>
                <a:close/>
                <a:moveTo>
                  <a:pt x="581028" y="1809067"/>
                </a:moveTo>
                <a:cubicBezTo>
                  <a:pt x="594649" y="1804686"/>
                  <a:pt x="619414" y="1787065"/>
                  <a:pt x="607698" y="1774491"/>
                </a:cubicBezTo>
                <a:cubicBezTo>
                  <a:pt x="604269" y="1788398"/>
                  <a:pt x="592458" y="1801828"/>
                  <a:pt x="580742" y="1808591"/>
                </a:cubicBezTo>
                <a:lnTo>
                  <a:pt x="581028" y="1809067"/>
                </a:lnTo>
                <a:close/>
                <a:moveTo>
                  <a:pt x="537023" y="1828212"/>
                </a:moveTo>
                <a:cubicBezTo>
                  <a:pt x="550643" y="1825069"/>
                  <a:pt x="577123" y="1809734"/>
                  <a:pt x="565407" y="1796685"/>
                </a:cubicBezTo>
                <a:cubicBezTo>
                  <a:pt x="560835" y="1811163"/>
                  <a:pt x="548072" y="1822307"/>
                  <a:pt x="536737" y="1827736"/>
                </a:cubicBezTo>
                <a:lnTo>
                  <a:pt x="537023" y="1828212"/>
                </a:lnTo>
                <a:close/>
                <a:moveTo>
                  <a:pt x="480063" y="1846120"/>
                </a:moveTo>
                <a:cubicBezTo>
                  <a:pt x="494065" y="1844310"/>
                  <a:pt x="522164" y="1832404"/>
                  <a:pt x="513305" y="1817925"/>
                </a:cubicBezTo>
                <a:cubicBezTo>
                  <a:pt x="507114" y="1830784"/>
                  <a:pt x="492827" y="1841166"/>
                  <a:pt x="479873" y="1845548"/>
                </a:cubicBezTo>
                <a:lnTo>
                  <a:pt x="480063" y="1846120"/>
                </a:lnTo>
                <a:close/>
                <a:moveTo>
                  <a:pt x="419770" y="1858121"/>
                </a:moveTo>
                <a:cubicBezTo>
                  <a:pt x="436248" y="1858026"/>
                  <a:pt x="463775" y="1849549"/>
                  <a:pt x="461394" y="1833928"/>
                </a:cubicBezTo>
                <a:cubicBezTo>
                  <a:pt x="449869" y="1846786"/>
                  <a:pt x="435105" y="1854311"/>
                  <a:pt x="419675" y="1857550"/>
                </a:cubicBezTo>
                <a:lnTo>
                  <a:pt x="419770" y="1858121"/>
                </a:lnTo>
                <a:close/>
                <a:moveTo>
                  <a:pt x="363287" y="1862121"/>
                </a:moveTo>
                <a:cubicBezTo>
                  <a:pt x="376431" y="1863741"/>
                  <a:pt x="407864" y="1858597"/>
                  <a:pt x="401101" y="1843167"/>
                </a:cubicBezTo>
                <a:cubicBezTo>
                  <a:pt x="392147" y="1854311"/>
                  <a:pt x="376622" y="1860312"/>
                  <a:pt x="363191" y="1861645"/>
                </a:cubicBezTo>
                <a:lnTo>
                  <a:pt x="363287" y="1862121"/>
                </a:lnTo>
                <a:close/>
                <a:moveTo>
                  <a:pt x="17434" y="1527889"/>
                </a:moveTo>
                <a:cubicBezTo>
                  <a:pt x="10766" y="1516745"/>
                  <a:pt x="11243" y="1495790"/>
                  <a:pt x="13624" y="1486741"/>
                </a:cubicBezTo>
                <a:cubicBezTo>
                  <a:pt x="8385" y="1494933"/>
                  <a:pt x="4575" y="1531318"/>
                  <a:pt x="17434" y="1527889"/>
                </a:cubicBezTo>
                <a:close/>
                <a:moveTo>
                  <a:pt x="302803" y="1858692"/>
                </a:moveTo>
                <a:cubicBezTo>
                  <a:pt x="315757" y="1862121"/>
                  <a:pt x="347761" y="1861264"/>
                  <a:pt x="344332" y="1845358"/>
                </a:cubicBezTo>
                <a:cubicBezTo>
                  <a:pt x="333569" y="1854692"/>
                  <a:pt x="316138" y="1858978"/>
                  <a:pt x="302803" y="1858121"/>
                </a:cubicBezTo>
                <a:lnTo>
                  <a:pt x="302803" y="1858692"/>
                </a:lnTo>
                <a:close/>
                <a:moveTo>
                  <a:pt x="242891" y="1847929"/>
                </a:moveTo>
                <a:cubicBezTo>
                  <a:pt x="256892" y="1851930"/>
                  <a:pt x="285753" y="1856692"/>
                  <a:pt x="289468" y="1841547"/>
                </a:cubicBezTo>
                <a:cubicBezTo>
                  <a:pt x="271656" y="1850120"/>
                  <a:pt x="249463" y="1848596"/>
                  <a:pt x="241271" y="1846405"/>
                </a:cubicBezTo>
                <a:cubicBezTo>
                  <a:pt x="240795" y="1847262"/>
                  <a:pt x="241557" y="1847548"/>
                  <a:pt x="242891" y="1847929"/>
                </a:cubicBezTo>
                <a:close/>
                <a:moveTo>
                  <a:pt x="187455" y="1828593"/>
                </a:moveTo>
                <a:cubicBezTo>
                  <a:pt x="200885" y="1834499"/>
                  <a:pt x="228698" y="1842691"/>
                  <a:pt x="228794" y="1826879"/>
                </a:cubicBezTo>
                <a:cubicBezTo>
                  <a:pt x="215649" y="1832975"/>
                  <a:pt x="198409" y="1831356"/>
                  <a:pt x="185836" y="1826784"/>
                </a:cubicBezTo>
                <a:cubicBezTo>
                  <a:pt x="185550" y="1827641"/>
                  <a:pt x="186312" y="1828022"/>
                  <a:pt x="187455" y="1828593"/>
                </a:cubicBezTo>
                <a:close/>
                <a:moveTo>
                  <a:pt x="132020" y="1797923"/>
                </a:moveTo>
                <a:cubicBezTo>
                  <a:pt x="141449" y="1804495"/>
                  <a:pt x="170501" y="1820783"/>
                  <a:pt x="174596" y="1805067"/>
                </a:cubicBezTo>
                <a:cubicBezTo>
                  <a:pt x="159928" y="1808115"/>
                  <a:pt x="143164" y="1803352"/>
                  <a:pt x="130781" y="1795923"/>
                </a:cubicBezTo>
                <a:cubicBezTo>
                  <a:pt x="130305" y="1796590"/>
                  <a:pt x="130972" y="1797066"/>
                  <a:pt x="132020" y="1797923"/>
                </a:cubicBezTo>
                <a:close/>
                <a:moveTo>
                  <a:pt x="94110" y="1767729"/>
                </a:moveTo>
                <a:cubicBezTo>
                  <a:pt x="102016" y="1775444"/>
                  <a:pt x="129257" y="1796590"/>
                  <a:pt x="135449" y="1781635"/>
                </a:cubicBezTo>
                <a:cubicBezTo>
                  <a:pt x="121542" y="1783159"/>
                  <a:pt x="100682" y="1772587"/>
                  <a:pt x="93158" y="1765538"/>
                </a:cubicBezTo>
                <a:cubicBezTo>
                  <a:pt x="92491" y="1766205"/>
                  <a:pt x="93158" y="1766681"/>
                  <a:pt x="94110" y="1767729"/>
                </a:cubicBezTo>
                <a:close/>
                <a:moveTo>
                  <a:pt x="58487" y="1728581"/>
                </a:moveTo>
                <a:cubicBezTo>
                  <a:pt x="64487" y="1737058"/>
                  <a:pt x="89062" y="1763538"/>
                  <a:pt x="95920" y="1748965"/>
                </a:cubicBezTo>
                <a:cubicBezTo>
                  <a:pt x="81061" y="1747345"/>
                  <a:pt x="66964" y="1736963"/>
                  <a:pt x="57915" y="1726200"/>
                </a:cubicBezTo>
                <a:cubicBezTo>
                  <a:pt x="57248" y="1726771"/>
                  <a:pt x="57725" y="1727533"/>
                  <a:pt x="58487" y="1728581"/>
                </a:cubicBezTo>
                <a:close/>
                <a:moveTo>
                  <a:pt x="25625" y="1671621"/>
                </a:moveTo>
                <a:cubicBezTo>
                  <a:pt x="29626" y="1681718"/>
                  <a:pt x="46866" y="1712770"/>
                  <a:pt x="57725" y="1701720"/>
                </a:cubicBezTo>
                <a:cubicBezTo>
                  <a:pt x="43437" y="1695815"/>
                  <a:pt x="32293" y="1682766"/>
                  <a:pt x="25625" y="1669240"/>
                </a:cubicBezTo>
                <a:cubicBezTo>
                  <a:pt x="24768" y="1669621"/>
                  <a:pt x="25244" y="1670383"/>
                  <a:pt x="25625" y="1671621"/>
                </a:cubicBezTo>
                <a:close/>
                <a:moveTo>
                  <a:pt x="6385" y="1607709"/>
                </a:moveTo>
                <a:cubicBezTo>
                  <a:pt x="8861" y="1622377"/>
                  <a:pt x="16577" y="1651429"/>
                  <a:pt x="31055" y="1649428"/>
                </a:cubicBezTo>
                <a:cubicBezTo>
                  <a:pt x="18577" y="1638093"/>
                  <a:pt x="10290" y="1621425"/>
                  <a:pt x="6956" y="1605518"/>
                </a:cubicBezTo>
                <a:lnTo>
                  <a:pt x="6480" y="1605613"/>
                </a:lnTo>
                <a:cubicBezTo>
                  <a:pt x="6290" y="1605708"/>
                  <a:pt x="6194" y="1606661"/>
                  <a:pt x="6385" y="1607709"/>
                </a:cubicBezTo>
                <a:close/>
                <a:moveTo>
                  <a:pt x="2861" y="1559131"/>
                </a:moveTo>
                <a:cubicBezTo>
                  <a:pt x="2765" y="1568085"/>
                  <a:pt x="6766" y="1591992"/>
                  <a:pt x="17148" y="1586087"/>
                </a:cubicBezTo>
                <a:cubicBezTo>
                  <a:pt x="7623" y="1575324"/>
                  <a:pt x="3718" y="1559798"/>
                  <a:pt x="3718" y="1546177"/>
                </a:cubicBezTo>
                <a:cubicBezTo>
                  <a:pt x="1241" y="1549035"/>
                  <a:pt x="3146" y="1555893"/>
                  <a:pt x="2861" y="1559131"/>
                </a:cubicBezTo>
                <a:close/>
                <a:moveTo>
                  <a:pt x="2974946" y="2803858"/>
                </a:moveTo>
                <a:cubicBezTo>
                  <a:pt x="2987043" y="2809288"/>
                  <a:pt x="2998664" y="2809002"/>
                  <a:pt x="3008856" y="2802334"/>
                </a:cubicBezTo>
                <a:cubicBezTo>
                  <a:pt x="3001426" y="2800906"/>
                  <a:pt x="2992663" y="2799096"/>
                  <a:pt x="2992187" y="2790047"/>
                </a:cubicBezTo>
                <a:cubicBezTo>
                  <a:pt x="2988853" y="2801858"/>
                  <a:pt x="2981709" y="2802906"/>
                  <a:pt x="2974946" y="2803858"/>
                </a:cubicBezTo>
                <a:close/>
                <a:moveTo>
                  <a:pt x="2905700" y="2797953"/>
                </a:moveTo>
                <a:cubicBezTo>
                  <a:pt x="2917796" y="2808621"/>
                  <a:pt x="2928845" y="2813193"/>
                  <a:pt x="2942371" y="2809573"/>
                </a:cubicBezTo>
                <a:cubicBezTo>
                  <a:pt x="2928655" y="2805668"/>
                  <a:pt x="2927036" y="2800143"/>
                  <a:pt x="2923607" y="2791857"/>
                </a:cubicBezTo>
                <a:cubicBezTo>
                  <a:pt x="2920749" y="2795952"/>
                  <a:pt x="2919320" y="2797476"/>
                  <a:pt x="2917130" y="2798429"/>
                </a:cubicBezTo>
                <a:cubicBezTo>
                  <a:pt x="2914939" y="2799382"/>
                  <a:pt x="2911510" y="2799763"/>
                  <a:pt x="2905700" y="2797953"/>
                </a:cubicBezTo>
                <a:close/>
                <a:moveTo>
                  <a:pt x="3084960" y="2754424"/>
                </a:moveTo>
                <a:cubicBezTo>
                  <a:pt x="3099629" y="2756519"/>
                  <a:pt x="3112678" y="2750899"/>
                  <a:pt x="3123441" y="2742803"/>
                </a:cubicBezTo>
                <a:cubicBezTo>
                  <a:pt x="3111249" y="2743565"/>
                  <a:pt x="3102867" y="2742993"/>
                  <a:pt x="3100772" y="2736040"/>
                </a:cubicBezTo>
                <a:cubicBezTo>
                  <a:pt x="3096390" y="2743375"/>
                  <a:pt x="3090866" y="2749375"/>
                  <a:pt x="3084960" y="2754424"/>
                </a:cubicBezTo>
                <a:close/>
                <a:moveTo>
                  <a:pt x="3052099" y="2510393"/>
                </a:moveTo>
                <a:cubicBezTo>
                  <a:pt x="3054480" y="2513251"/>
                  <a:pt x="3054671" y="2518203"/>
                  <a:pt x="3051909" y="2523442"/>
                </a:cubicBezTo>
                <a:cubicBezTo>
                  <a:pt x="3061624" y="2516775"/>
                  <a:pt x="3066577" y="2511441"/>
                  <a:pt x="3078864" y="2521347"/>
                </a:cubicBezTo>
                <a:cubicBezTo>
                  <a:pt x="3077912" y="2518394"/>
                  <a:pt x="3076197" y="2514584"/>
                  <a:pt x="3074673" y="2512774"/>
                </a:cubicBezTo>
                <a:cubicBezTo>
                  <a:pt x="3069339" y="2506583"/>
                  <a:pt x="3060957" y="2508107"/>
                  <a:pt x="3052099" y="2510393"/>
                </a:cubicBezTo>
                <a:close/>
                <a:moveTo>
                  <a:pt x="3137538" y="2617454"/>
                </a:moveTo>
                <a:cubicBezTo>
                  <a:pt x="3135633" y="2604500"/>
                  <a:pt x="3129156" y="2588403"/>
                  <a:pt x="3121727" y="2578687"/>
                </a:cubicBezTo>
                <a:cubicBezTo>
                  <a:pt x="3121727" y="2585545"/>
                  <a:pt x="3118965" y="2594023"/>
                  <a:pt x="3113250" y="2597356"/>
                </a:cubicBezTo>
                <a:cubicBezTo>
                  <a:pt x="3117345" y="2599166"/>
                  <a:pt x="3121155" y="2601452"/>
                  <a:pt x="3124775" y="2604214"/>
                </a:cubicBezTo>
                <a:cubicBezTo>
                  <a:pt x="3129728" y="2608215"/>
                  <a:pt x="3133919" y="2612692"/>
                  <a:pt x="3137538" y="2617454"/>
                </a:cubicBezTo>
                <a:close/>
                <a:moveTo>
                  <a:pt x="2817403" y="2507250"/>
                </a:moveTo>
                <a:cubicBezTo>
                  <a:pt x="2964564" y="2646029"/>
                  <a:pt x="2846645" y="2746327"/>
                  <a:pt x="2899890" y="2789285"/>
                </a:cubicBezTo>
                <a:cubicBezTo>
                  <a:pt x="2919511" y="2795667"/>
                  <a:pt x="2928845" y="2779189"/>
                  <a:pt x="2915129" y="2762234"/>
                </a:cubicBezTo>
                <a:cubicBezTo>
                  <a:pt x="2892746" y="2732516"/>
                  <a:pt x="2915796" y="2701274"/>
                  <a:pt x="2944467" y="2683367"/>
                </a:cubicBezTo>
                <a:cubicBezTo>
                  <a:pt x="2951991" y="2681176"/>
                  <a:pt x="2957706" y="2685939"/>
                  <a:pt x="2954753" y="2692606"/>
                </a:cubicBezTo>
                <a:cubicBezTo>
                  <a:pt x="2944943" y="2719657"/>
                  <a:pt x="3038383" y="2729944"/>
                  <a:pt x="3007808" y="2776712"/>
                </a:cubicBezTo>
                <a:cubicBezTo>
                  <a:pt x="2992187" y="2772711"/>
                  <a:pt x="2997044" y="2791952"/>
                  <a:pt x="2998283" y="2792143"/>
                </a:cubicBezTo>
                <a:cubicBezTo>
                  <a:pt x="3023143" y="2815002"/>
                  <a:pt x="3054385" y="2770044"/>
                  <a:pt x="3040669" y="2746994"/>
                </a:cubicBezTo>
                <a:cubicBezTo>
                  <a:pt x="3026001" y="2720324"/>
                  <a:pt x="2976566" y="2704703"/>
                  <a:pt x="2972565" y="2672509"/>
                </a:cubicBezTo>
                <a:cubicBezTo>
                  <a:pt x="2972565" y="2671366"/>
                  <a:pt x="2973613" y="2670413"/>
                  <a:pt x="2974661" y="2670127"/>
                </a:cubicBezTo>
                <a:cubicBezTo>
                  <a:pt x="2978280" y="2669080"/>
                  <a:pt x="2982185" y="2670508"/>
                  <a:pt x="2984186" y="2673651"/>
                </a:cubicBezTo>
                <a:cubicBezTo>
                  <a:pt x="2998759" y="2696607"/>
                  <a:pt x="3035049" y="2697750"/>
                  <a:pt x="3044669" y="2697369"/>
                </a:cubicBezTo>
                <a:cubicBezTo>
                  <a:pt x="3062195" y="2696607"/>
                  <a:pt x="3084770" y="2684796"/>
                  <a:pt x="3107725" y="2693749"/>
                </a:cubicBezTo>
                <a:cubicBezTo>
                  <a:pt x="3130585" y="2702703"/>
                  <a:pt x="3088675" y="2722705"/>
                  <a:pt x="3113440" y="2733850"/>
                </a:cubicBezTo>
                <a:cubicBezTo>
                  <a:pt x="3136967" y="2744422"/>
                  <a:pt x="3146968" y="2713942"/>
                  <a:pt x="3146968" y="2713942"/>
                </a:cubicBezTo>
                <a:cubicBezTo>
                  <a:pt x="3151635" y="2700226"/>
                  <a:pt x="3137348" y="2685177"/>
                  <a:pt x="3125251" y="2677081"/>
                </a:cubicBezTo>
                <a:cubicBezTo>
                  <a:pt x="3085818" y="2654887"/>
                  <a:pt x="3039717" y="2691463"/>
                  <a:pt x="2989139" y="2644410"/>
                </a:cubicBezTo>
                <a:cubicBezTo>
                  <a:pt x="2985805" y="2641362"/>
                  <a:pt x="2985519" y="2636123"/>
                  <a:pt x="2988758" y="2632789"/>
                </a:cubicBezTo>
                <a:cubicBezTo>
                  <a:pt x="2991425" y="2630027"/>
                  <a:pt x="2995616" y="2629646"/>
                  <a:pt x="2998950" y="2631551"/>
                </a:cubicBezTo>
                <a:cubicBezTo>
                  <a:pt x="3028858" y="2651935"/>
                  <a:pt x="3057052" y="2622026"/>
                  <a:pt x="3065339" y="2607929"/>
                </a:cubicBezTo>
                <a:cubicBezTo>
                  <a:pt x="3073626" y="2593832"/>
                  <a:pt x="3074102" y="2601738"/>
                  <a:pt x="3098200" y="2598118"/>
                </a:cubicBezTo>
                <a:cubicBezTo>
                  <a:pt x="3122298" y="2594499"/>
                  <a:pt x="3116869" y="2571543"/>
                  <a:pt x="3116869" y="2571543"/>
                </a:cubicBezTo>
                <a:lnTo>
                  <a:pt x="3116869" y="2571543"/>
                </a:lnTo>
                <a:cubicBezTo>
                  <a:pt x="3105153" y="2526585"/>
                  <a:pt x="3075054" y="2618692"/>
                  <a:pt x="2990949" y="2616311"/>
                </a:cubicBezTo>
                <a:cubicBezTo>
                  <a:pt x="2980947" y="2616692"/>
                  <a:pt x="2979900" y="2601071"/>
                  <a:pt x="2989901" y="2600118"/>
                </a:cubicBezTo>
                <a:cubicBezTo>
                  <a:pt x="3006474" y="2598404"/>
                  <a:pt x="3010570" y="2562876"/>
                  <a:pt x="3022571" y="2550017"/>
                </a:cubicBezTo>
                <a:cubicBezTo>
                  <a:pt x="3029620" y="2539920"/>
                  <a:pt x="3053147" y="2525633"/>
                  <a:pt x="3049146" y="2515346"/>
                </a:cubicBezTo>
                <a:cubicBezTo>
                  <a:pt x="3045527" y="2507250"/>
                  <a:pt x="3033716" y="2508583"/>
                  <a:pt x="3027810" y="2512774"/>
                </a:cubicBezTo>
                <a:cubicBezTo>
                  <a:pt x="3008189" y="2529538"/>
                  <a:pt x="3014570" y="2565162"/>
                  <a:pt x="2990853" y="2583259"/>
                </a:cubicBezTo>
                <a:cubicBezTo>
                  <a:pt x="2936466" y="2616692"/>
                  <a:pt x="2899509" y="2548969"/>
                  <a:pt x="2891508" y="2504868"/>
                </a:cubicBezTo>
                <a:cubicBezTo>
                  <a:pt x="2891508" y="2505059"/>
                  <a:pt x="2856360" y="2511536"/>
                  <a:pt x="2817403" y="2507250"/>
                </a:cubicBezTo>
                <a:close/>
                <a:moveTo>
                  <a:pt x="2449643" y="1627711"/>
                </a:moveTo>
                <a:cubicBezTo>
                  <a:pt x="2453453" y="1593612"/>
                  <a:pt x="2490791" y="1538271"/>
                  <a:pt x="2515842" y="1493599"/>
                </a:cubicBezTo>
                <a:cubicBezTo>
                  <a:pt x="2535653" y="1460071"/>
                  <a:pt x="2555846" y="1423781"/>
                  <a:pt x="2584231" y="1397111"/>
                </a:cubicBezTo>
                <a:cubicBezTo>
                  <a:pt x="2624236" y="1355963"/>
                  <a:pt x="2691959" y="1333675"/>
                  <a:pt x="2736726" y="1376537"/>
                </a:cubicBezTo>
                <a:cubicBezTo>
                  <a:pt x="2785685" y="1420447"/>
                  <a:pt x="2775112" y="1496742"/>
                  <a:pt x="2713676" y="1522936"/>
                </a:cubicBezTo>
                <a:cubicBezTo>
                  <a:pt x="2679005" y="1540272"/>
                  <a:pt x="2613187" y="1539319"/>
                  <a:pt x="2585374" y="1559512"/>
                </a:cubicBezTo>
                <a:cubicBezTo>
                  <a:pt x="2572325" y="1566561"/>
                  <a:pt x="2562895" y="1573800"/>
                  <a:pt x="2555846" y="1578753"/>
                </a:cubicBezTo>
                <a:cubicBezTo>
                  <a:pt x="2507269" y="1621520"/>
                  <a:pt x="2562514" y="1700863"/>
                  <a:pt x="2592803" y="1731915"/>
                </a:cubicBezTo>
                <a:lnTo>
                  <a:pt x="2593280" y="1731629"/>
                </a:lnTo>
                <a:cubicBezTo>
                  <a:pt x="2616140" y="1739630"/>
                  <a:pt x="2650049" y="1735439"/>
                  <a:pt x="2667003" y="1714484"/>
                </a:cubicBezTo>
                <a:cubicBezTo>
                  <a:pt x="2688053" y="1689243"/>
                  <a:pt x="2670432" y="1658572"/>
                  <a:pt x="2687292" y="1635808"/>
                </a:cubicBezTo>
                <a:cubicBezTo>
                  <a:pt x="2705675" y="1618948"/>
                  <a:pt x="2725296" y="1629235"/>
                  <a:pt x="2702722" y="1655620"/>
                </a:cubicBezTo>
                <a:cubicBezTo>
                  <a:pt x="2680719" y="1677051"/>
                  <a:pt x="2691578" y="1720104"/>
                  <a:pt x="2670909" y="1730391"/>
                </a:cubicBezTo>
                <a:cubicBezTo>
                  <a:pt x="2666241" y="1732391"/>
                  <a:pt x="2663860" y="1737058"/>
                  <a:pt x="2665384" y="1740963"/>
                </a:cubicBezTo>
                <a:cubicBezTo>
                  <a:pt x="2684529" y="1761442"/>
                  <a:pt x="2763206" y="1692005"/>
                  <a:pt x="2769207" y="1672955"/>
                </a:cubicBezTo>
                <a:cubicBezTo>
                  <a:pt x="2776255" y="1658096"/>
                  <a:pt x="2792733" y="1638570"/>
                  <a:pt x="2803782" y="1658191"/>
                </a:cubicBezTo>
                <a:lnTo>
                  <a:pt x="2803782" y="1658191"/>
                </a:lnTo>
                <a:cubicBezTo>
                  <a:pt x="2803782" y="1658191"/>
                  <a:pt x="2816546" y="1677432"/>
                  <a:pt x="2790828" y="1689529"/>
                </a:cubicBezTo>
                <a:cubicBezTo>
                  <a:pt x="2765111" y="1701625"/>
                  <a:pt x="2762253" y="1694386"/>
                  <a:pt x="2757205" y="1710483"/>
                </a:cubicBezTo>
                <a:cubicBezTo>
                  <a:pt x="2752157" y="1726486"/>
                  <a:pt x="2729583" y="1764300"/>
                  <a:pt x="2690244" y="1756299"/>
                </a:cubicBezTo>
                <a:cubicBezTo>
                  <a:pt x="2686053" y="1755727"/>
                  <a:pt x="2681386" y="1757632"/>
                  <a:pt x="2679291" y="1761157"/>
                </a:cubicBezTo>
                <a:cubicBezTo>
                  <a:pt x="2676719" y="1765443"/>
                  <a:pt x="2678624" y="1770205"/>
                  <a:pt x="2683196" y="1771825"/>
                </a:cubicBezTo>
                <a:cubicBezTo>
                  <a:pt x="2750728" y="1797161"/>
                  <a:pt x="2794067" y="1747059"/>
                  <a:pt x="2844549" y="1752965"/>
                </a:cubicBezTo>
                <a:cubicBezTo>
                  <a:pt x="2858360" y="1755632"/>
                  <a:pt x="2880935" y="1764490"/>
                  <a:pt x="2879601" y="1779349"/>
                </a:cubicBezTo>
                <a:cubicBezTo>
                  <a:pt x="2879601" y="1779349"/>
                  <a:pt x="2877506" y="1811258"/>
                  <a:pt x="2848169" y="1809925"/>
                </a:cubicBezTo>
                <a:cubicBezTo>
                  <a:pt x="2821308" y="1810115"/>
                  <a:pt x="2849978" y="1782207"/>
                  <a:pt x="2836453" y="1775825"/>
                </a:cubicBezTo>
                <a:cubicBezTo>
                  <a:pt x="2807592" y="1770396"/>
                  <a:pt x="2780827" y="1793827"/>
                  <a:pt x="2760825" y="1800971"/>
                </a:cubicBezTo>
                <a:cubicBezTo>
                  <a:pt x="2749871" y="1805733"/>
                  <a:pt x="2705484" y="1816401"/>
                  <a:pt x="2684529" y="1799923"/>
                </a:cubicBezTo>
                <a:cubicBezTo>
                  <a:pt x="2657097" y="1797351"/>
                  <a:pt x="2689101" y="1822021"/>
                  <a:pt x="2703008" y="1825641"/>
                </a:cubicBezTo>
                <a:cubicBezTo>
                  <a:pt x="2719295" y="1831927"/>
                  <a:pt x="2739869" y="1833642"/>
                  <a:pt x="2755871" y="1839738"/>
                </a:cubicBezTo>
                <a:cubicBezTo>
                  <a:pt x="2797972" y="1850025"/>
                  <a:pt x="2778541" y="1916604"/>
                  <a:pt x="2738631" y="1906317"/>
                </a:cubicBezTo>
                <a:cubicBezTo>
                  <a:pt x="2735012" y="1906222"/>
                  <a:pt x="2724344" y="1890220"/>
                  <a:pt x="2743108" y="1887934"/>
                </a:cubicBezTo>
                <a:cubicBezTo>
                  <a:pt x="2757015" y="1860121"/>
                  <a:pt x="2717295" y="1847167"/>
                  <a:pt x="2696340" y="1846786"/>
                </a:cubicBezTo>
                <a:cubicBezTo>
                  <a:pt x="2685386" y="1845548"/>
                  <a:pt x="2658240" y="1844119"/>
                  <a:pt x="2659098" y="1829165"/>
                </a:cubicBezTo>
                <a:cubicBezTo>
                  <a:pt x="2659574" y="1826688"/>
                  <a:pt x="2658717" y="1824307"/>
                  <a:pt x="2656811" y="1822688"/>
                </a:cubicBezTo>
                <a:cubicBezTo>
                  <a:pt x="2637190" y="1818021"/>
                  <a:pt x="2621283" y="1857550"/>
                  <a:pt x="2618045" y="1867646"/>
                </a:cubicBezTo>
                <a:cubicBezTo>
                  <a:pt x="2611663" y="1882505"/>
                  <a:pt x="2621759" y="1900603"/>
                  <a:pt x="2635666" y="1908032"/>
                </a:cubicBezTo>
                <a:cubicBezTo>
                  <a:pt x="2658621" y="1920795"/>
                  <a:pt x="2646906" y="1938036"/>
                  <a:pt x="2626712" y="1938512"/>
                </a:cubicBezTo>
                <a:cubicBezTo>
                  <a:pt x="2601948" y="1935178"/>
                  <a:pt x="2595280" y="1907556"/>
                  <a:pt x="2590899" y="1886982"/>
                </a:cubicBezTo>
                <a:cubicBezTo>
                  <a:pt x="2582040" y="1812782"/>
                  <a:pt x="2619188" y="1822593"/>
                  <a:pt x="2556037" y="1755918"/>
                </a:cubicBezTo>
                <a:lnTo>
                  <a:pt x="2556132" y="1755822"/>
                </a:lnTo>
                <a:cubicBezTo>
                  <a:pt x="2498220" y="1705150"/>
                  <a:pt x="2444309" y="1643142"/>
                  <a:pt x="2449643" y="1627711"/>
                </a:cubicBezTo>
                <a:close/>
                <a:moveTo>
                  <a:pt x="2496696" y="1674003"/>
                </a:moveTo>
                <a:lnTo>
                  <a:pt x="2497839" y="1677241"/>
                </a:lnTo>
                <a:cubicBezTo>
                  <a:pt x="2504602" y="1658763"/>
                  <a:pt x="2510412" y="1658096"/>
                  <a:pt x="2528415" y="1654953"/>
                </a:cubicBezTo>
                <a:cubicBezTo>
                  <a:pt x="2514794" y="1642570"/>
                  <a:pt x="2489457" y="1655048"/>
                  <a:pt x="2496696" y="1674003"/>
                </a:cubicBezTo>
                <a:close/>
                <a:moveTo>
                  <a:pt x="2472788" y="1621520"/>
                </a:moveTo>
                <a:cubicBezTo>
                  <a:pt x="2470407" y="1625235"/>
                  <a:pt x="2469264" y="1629997"/>
                  <a:pt x="2468217" y="1634379"/>
                </a:cubicBezTo>
                <a:cubicBezTo>
                  <a:pt x="2486504" y="1615138"/>
                  <a:pt x="2502983" y="1621615"/>
                  <a:pt x="2524033" y="1630950"/>
                </a:cubicBezTo>
                <a:cubicBezTo>
                  <a:pt x="2516127" y="1611233"/>
                  <a:pt x="2485076" y="1601041"/>
                  <a:pt x="2472788" y="1621520"/>
                </a:cubicBezTo>
                <a:close/>
                <a:moveTo>
                  <a:pt x="2484981" y="1570752"/>
                </a:moveTo>
                <a:lnTo>
                  <a:pt x="2482504" y="1573228"/>
                </a:lnTo>
                <a:cubicBezTo>
                  <a:pt x="2501744" y="1571704"/>
                  <a:pt x="2517746" y="1572657"/>
                  <a:pt x="2528510" y="1592469"/>
                </a:cubicBezTo>
                <a:cubicBezTo>
                  <a:pt x="2535844" y="1567608"/>
                  <a:pt x="2501554" y="1552273"/>
                  <a:pt x="2484981" y="1570752"/>
                </a:cubicBezTo>
                <a:close/>
                <a:moveTo>
                  <a:pt x="2656716" y="1375775"/>
                </a:moveTo>
                <a:cubicBezTo>
                  <a:pt x="2628141" y="1377775"/>
                  <a:pt x="2628618" y="1402921"/>
                  <a:pt x="2637095" y="1416733"/>
                </a:cubicBezTo>
                <a:cubicBezTo>
                  <a:pt x="2647001" y="1430067"/>
                  <a:pt x="2651573" y="1430353"/>
                  <a:pt x="2657669" y="1433878"/>
                </a:cubicBezTo>
                <a:cubicBezTo>
                  <a:pt x="2645762" y="1418542"/>
                  <a:pt x="2644810" y="1389872"/>
                  <a:pt x="2657669" y="1378251"/>
                </a:cubicBezTo>
                <a:lnTo>
                  <a:pt x="2657669" y="1378251"/>
                </a:lnTo>
                <a:lnTo>
                  <a:pt x="2659955" y="1375966"/>
                </a:lnTo>
                <a:lnTo>
                  <a:pt x="2656716" y="1375775"/>
                </a:lnTo>
                <a:close/>
                <a:moveTo>
                  <a:pt x="2714343" y="1387872"/>
                </a:moveTo>
                <a:cubicBezTo>
                  <a:pt x="2697674" y="1363869"/>
                  <a:pt x="2666908" y="1376156"/>
                  <a:pt x="2662908" y="1400159"/>
                </a:cubicBezTo>
                <a:cubicBezTo>
                  <a:pt x="2660050" y="1413304"/>
                  <a:pt x="2664622" y="1425400"/>
                  <a:pt x="2668242" y="1436259"/>
                </a:cubicBezTo>
                <a:cubicBezTo>
                  <a:pt x="2674337" y="1405588"/>
                  <a:pt x="2689006" y="1387872"/>
                  <a:pt x="2716438" y="1390253"/>
                </a:cubicBezTo>
                <a:lnTo>
                  <a:pt x="2714343" y="1387872"/>
                </a:lnTo>
                <a:close/>
                <a:moveTo>
                  <a:pt x="2737107" y="1419209"/>
                </a:moveTo>
                <a:cubicBezTo>
                  <a:pt x="2735107" y="1413113"/>
                  <a:pt x="2728535" y="1407398"/>
                  <a:pt x="2724725" y="1405683"/>
                </a:cubicBezTo>
                <a:cubicBezTo>
                  <a:pt x="2693768" y="1397206"/>
                  <a:pt x="2683291" y="1425019"/>
                  <a:pt x="2680338" y="1429401"/>
                </a:cubicBezTo>
                <a:cubicBezTo>
                  <a:pt x="2696912" y="1416828"/>
                  <a:pt x="2726344" y="1416542"/>
                  <a:pt x="2738250" y="1431687"/>
                </a:cubicBezTo>
                <a:cubicBezTo>
                  <a:pt x="2738631" y="1427496"/>
                  <a:pt x="2738536" y="1422543"/>
                  <a:pt x="2737107" y="1419209"/>
                </a:cubicBezTo>
                <a:close/>
                <a:moveTo>
                  <a:pt x="2723391" y="1474645"/>
                </a:moveTo>
                <a:cubicBezTo>
                  <a:pt x="2724344" y="1480359"/>
                  <a:pt x="2723772" y="1483026"/>
                  <a:pt x="2723963" y="1488075"/>
                </a:cubicBezTo>
                <a:cubicBezTo>
                  <a:pt x="2748156" y="1471501"/>
                  <a:pt x="2741965" y="1444450"/>
                  <a:pt x="2719010" y="1435973"/>
                </a:cubicBezTo>
                <a:cubicBezTo>
                  <a:pt x="2702436" y="1430639"/>
                  <a:pt x="2691578" y="1435497"/>
                  <a:pt x="2677957" y="1439878"/>
                </a:cubicBezTo>
                <a:cubicBezTo>
                  <a:pt x="2697769" y="1443688"/>
                  <a:pt x="2720724" y="1454451"/>
                  <a:pt x="2723391" y="1474645"/>
                </a:cubicBezTo>
                <a:close/>
                <a:moveTo>
                  <a:pt x="2685768" y="1510078"/>
                </a:moveTo>
                <a:cubicBezTo>
                  <a:pt x="2707294" y="1510363"/>
                  <a:pt x="2714819" y="1489694"/>
                  <a:pt x="2707961" y="1473883"/>
                </a:cubicBezTo>
                <a:cubicBezTo>
                  <a:pt x="2702627" y="1462453"/>
                  <a:pt x="2693673" y="1456166"/>
                  <a:pt x="2684815" y="1451975"/>
                </a:cubicBezTo>
                <a:cubicBezTo>
                  <a:pt x="2697007" y="1468929"/>
                  <a:pt x="2698531" y="1496076"/>
                  <a:pt x="2682529" y="1509887"/>
                </a:cubicBezTo>
                <a:lnTo>
                  <a:pt x="2685768" y="1510078"/>
                </a:lnTo>
                <a:close/>
                <a:moveTo>
                  <a:pt x="2628141" y="1498076"/>
                </a:moveTo>
                <a:cubicBezTo>
                  <a:pt x="2645382" y="1522936"/>
                  <a:pt x="2677671" y="1509220"/>
                  <a:pt x="2680052" y="1482455"/>
                </a:cubicBezTo>
                <a:cubicBezTo>
                  <a:pt x="2681672" y="1469501"/>
                  <a:pt x="2677481" y="1459881"/>
                  <a:pt x="2674242" y="1449689"/>
                </a:cubicBezTo>
                <a:cubicBezTo>
                  <a:pt x="2668718" y="1477407"/>
                  <a:pt x="2655287" y="1498457"/>
                  <a:pt x="2626046" y="1495695"/>
                </a:cubicBezTo>
                <a:lnTo>
                  <a:pt x="2628141" y="1498076"/>
                </a:lnTo>
                <a:close/>
                <a:moveTo>
                  <a:pt x="2608520" y="1472358"/>
                </a:moveTo>
                <a:cubicBezTo>
                  <a:pt x="2626141" y="1494457"/>
                  <a:pt x="2654526" y="1475787"/>
                  <a:pt x="2662241" y="1456547"/>
                </a:cubicBezTo>
                <a:cubicBezTo>
                  <a:pt x="2645096" y="1469501"/>
                  <a:pt x="2616140" y="1469120"/>
                  <a:pt x="2604329" y="1454261"/>
                </a:cubicBezTo>
                <a:cubicBezTo>
                  <a:pt x="2603376" y="1460929"/>
                  <a:pt x="2605186" y="1468358"/>
                  <a:pt x="2608520" y="1472358"/>
                </a:cubicBezTo>
                <a:close/>
                <a:moveTo>
                  <a:pt x="2604519" y="1432354"/>
                </a:moveTo>
                <a:cubicBezTo>
                  <a:pt x="2615378" y="1457309"/>
                  <a:pt x="2645762" y="1454166"/>
                  <a:pt x="2664527" y="1445974"/>
                </a:cubicBezTo>
                <a:cubicBezTo>
                  <a:pt x="2636904" y="1440164"/>
                  <a:pt x="2616044" y="1427877"/>
                  <a:pt x="2618521" y="1397778"/>
                </a:cubicBezTo>
                <a:cubicBezTo>
                  <a:pt x="2601281" y="1409875"/>
                  <a:pt x="2601662" y="1424353"/>
                  <a:pt x="2604519" y="1432354"/>
                </a:cubicBezTo>
                <a:close/>
                <a:moveTo>
                  <a:pt x="2567658" y="1485789"/>
                </a:moveTo>
                <a:cubicBezTo>
                  <a:pt x="2590613" y="1495790"/>
                  <a:pt x="2589089" y="1524841"/>
                  <a:pt x="2589851" y="1547511"/>
                </a:cubicBezTo>
                <a:cubicBezTo>
                  <a:pt x="2611282" y="1503600"/>
                  <a:pt x="2582231" y="1455213"/>
                  <a:pt x="2533177" y="1482931"/>
                </a:cubicBezTo>
                <a:cubicBezTo>
                  <a:pt x="2544893" y="1482645"/>
                  <a:pt x="2556799" y="1481979"/>
                  <a:pt x="2567658" y="1485789"/>
                </a:cubicBezTo>
                <a:close/>
                <a:moveTo>
                  <a:pt x="2554037" y="1556179"/>
                </a:moveTo>
                <a:lnTo>
                  <a:pt x="2554989" y="1559512"/>
                </a:lnTo>
                <a:cubicBezTo>
                  <a:pt x="2572706" y="1533700"/>
                  <a:pt x="2534892" y="1508363"/>
                  <a:pt x="2511555" y="1522174"/>
                </a:cubicBezTo>
                <a:cubicBezTo>
                  <a:pt x="2531843" y="1527032"/>
                  <a:pt x="2550608" y="1535128"/>
                  <a:pt x="2554037" y="1556179"/>
                </a:cubicBezTo>
                <a:close/>
                <a:moveTo>
                  <a:pt x="2546036" y="1691053"/>
                </a:moveTo>
                <a:cubicBezTo>
                  <a:pt x="2532986" y="1680861"/>
                  <a:pt x="2513270" y="1696291"/>
                  <a:pt x="2522700" y="1711245"/>
                </a:cubicBezTo>
                <a:cubicBezTo>
                  <a:pt x="2528319" y="1699149"/>
                  <a:pt x="2535844" y="1695815"/>
                  <a:pt x="2548322" y="1692767"/>
                </a:cubicBezTo>
                <a:lnTo>
                  <a:pt x="2546036" y="1691053"/>
                </a:lnTo>
                <a:close/>
                <a:moveTo>
                  <a:pt x="2714438" y="1924415"/>
                </a:moveTo>
                <a:cubicBezTo>
                  <a:pt x="2729487" y="1924987"/>
                  <a:pt x="2742060" y="1920795"/>
                  <a:pt x="2751776" y="1910794"/>
                </a:cubicBezTo>
                <a:cubicBezTo>
                  <a:pt x="2743108" y="1912128"/>
                  <a:pt x="2732726" y="1913557"/>
                  <a:pt x="2729583" y="1905460"/>
                </a:cubicBezTo>
                <a:cubicBezTo>
                  <a:pt x="2729487" y="1908508"/>
                  <a:pt x="2729011" y="1911080"/>
                  <a:pt x="2728059" y="1913175"/>
                </a:cubicBezTo>
                <a:cubicBezTo>
                  <a:pt x="2725487" y="1919367"/>
                  <a:pt x="2719772" y="1921938"/>
                  <a:pt x="2714438" y="1924415"/>
                </a:cubicBezTo>
                <a:close/>
                <a:moveTo>
                  <a:pt x="2635476" y="1943941"/>
                </a:moveTo>
                <a:cubicBezTo>
                  <a:pt x="2650525" y="1949180"/>
                  <a:pt x="2666813" y="1949751"/>
                  <a:pt x="2679767" y="1941465"/>
                </a:cubicBezTo>
                <a:cubicBezTo>
                  <a:pt x="2663479" y="1942608"/>
                  <a:pt x="2660621" y="1938988"/>
                  <a:pt x="2653668" y="1931845"/>
                </a:cubicBezTo>
                <a:cubicBezTo>
                  <a:pt x="2649192" y="1941941"/>
                  <a:pt x="2647858" y="1942322"/>
                  <a:pt x="2635476" y="1943941"/>
                </a:cubicBezTo>
                <a:close/>
                <a:moveTo>
                  <a:pt x="2822356" y="1838976"/>
                </a:moveTo>
                <a:cubicBezTo>
                  <a:pt x="2839215" y="1835547"/>
                  <a:pt x="2851502" y="1826308"/>
                  <a:pt x="2861790" y="1814306"/>
                </a:cubicBezTo>
                <a:cubicBezTo>
                  <a:pt x="2848454" y="1819450"/>
                  <a:pt x="2838929" y="1821926"/>
                  <a:pt x="2834548" y="1816211"/>
                </a:cubicBezTo>
                <a:cubicBezTo>
                  <a:pt x="2831786" y="1824498"/>
                  <a:pt x="2827404" y="1832213"/>
                  <a:pt x="2822356" y="1838976"/>
                </a:cubicBezTo>
                <a:close/>
                <a:moveTo>
                  <a:pt x="2717200" y="1636855"/>
                </a:moveTo>
                <a:cubicBezTo>
                  <a:pt x="2725868" y="1627425"/>
                  <a:pt x="2729773" y="1620377"/>
                  <a:pt x="2746632" y="1625235"/>
                </a:cubicBezTo>
                <a:cubicBezTo>
                  <a:pt x="2738441" y="1612852"/>
                  <a:pt x="2724439" y="1617615"/>
                  <a:pt x="2713485" y="1624758"/>
                </a:cubicBezTo>
                <a:cubicBezTo>
                  <a:pt x="2717105" y="1626568"/>
                  <a:pt x="2718724" y="1631045"/>
                  <a:pt x="2717200" y="1636855"/>
                </a:cubicBezTo>
                <a:close/>
                <a:moveTo>
                  <a:pt x="2811212" y="1662954"/>
                </a:moveTo>
                <a:cubicBezTo>
                  <a:pt x="2813307" y="1669336"/>
                  <a:pt x="2812736" y="1678099"/>
                  <a:pt x="2807307" y="1683337"/>
                </a:cubicBezTo>
                <a:cubicBezTo>
                  <a:pt x="2818736" y="1683718"/>
                  <a:pt x="2830928" y="1687433"/>
                  <a:pt x="2840358" y="1693148"/>
                </a:cubicBezTo>
                <a:cubicBezTo>
                  <a:pt x="2835691" y="1684290"/>
                  <a:pt x="2827214" y="1674574"/>
                  <a:pt x="2818451" y="1667812"/>
                </a:cubicBezTo>
                <a:cubicBezTo>
                  <a:pt x="2816069" y="1665907"/>
                  <a:pt x="2813593" y="1664287"/>
                  <a:pt x="2811212" y="1662954"/>
                </a:cubicBezTo>
                <a:close/>
                <a:moveTo>
                  <a:pt x="2200278" y="2202450"/>
                </a:moveTo>
                <a:cubicBezTo>
                  <a:pt x="2251809" y="2116249"/>
                  <a:pt x="2381348" y="2045478"/>
                  <a:pt x="2435451" y="2164064"/>
                </a:cubicBezTo>
                <a:cubicBezTo>
                  <a:pt x="2454405" y="2208165"/>
                  <a:pt x="2431355" y="2258933"/>
                  <a:pt x="2387730" y="2277888"/>
                </a:cubicBezTo>
                <a:cubicBezTo>
                  <a:pt x="2369823" y="2286555"/>
                  <a:pt x="2347344" y="2292271"/>
                  <a:pt x="2320008" y="2293699"/>
                </a:cubicBezTo>
                <a:cubicBezTo>
                  <a:pt x="2261429" y="2296843"/>
                  <a:pt x="2230092" y="2319417"/>
                  <a:pt x="2212565" y="2330371"/>
                </a:cubicBezTo>
                <a:cubicBezTo>
                  <a:pt x="2159416" y="2372280"/>
                  <a:pt x="2212661" y="2458386"/>
                  <a:pt x="2242569" y="2492581"/>
                </a:cubicBezTo>
                <a:lnTo>
                  <a:pt x="2243141" y="2492295"/>
                </a:lnTo>
                <a:cubicBezTo>
                  <a:pt x="2266668" y="2501916"/>
                  <a:pt x="2302196" y="2499439"/>
                  <a:pt x="2321151" y="2478484"/>
                </a:cubicBezTo>
                <a:cubicBezTo>
                  <a:pt x="2344582" y="2453243"/>
                  <a:pt x="2327818" y="2420191"/>
                  <a:pt x="2346773" y="2397426"/>
                </a:cubicBezTo>
                <a:cubicBezTo>
                  <a:pt x="2366966" y="2380853"/>
                  <a:pt x="2386873" y="2392664"/>
                  <a:pt x="2361822" y="2419048"/>
                </a:cubicBezTo>
                <a:cubicBezTo>
                  <a:pt x="2337438" y="2440575"/>
                  <a:pt x="2346487" y="2486009"/>
                  <a:pt x="2324294" y="2495439"/>
                </a:cubicBezTo>
                <a:cubicBezTo>
                  <a:pt x="2319341" y="2497249"/>
                  <a:pt x="2316483" y="2502011"/>
                  <a:pt x="2317912" y="2506107"/>
                </a:cubicBezTo>
                <a:cubicBezTo>
                  <a:pt x="2335819" y="2528872"/>
                  <a:pt x="2423449" y="2460196"/>
                  <a:pt x="2430307" y="2440765"/>
                </a:cubicBezTo>
                <a:cubicBezTo>
                  <a:pt x="2438594" y="2425621"/>
                  <a:pt x="2456882" y="2406094"/>
                  <a:pt x="2467264" y="2427335"/>
                </a:cubicBezTo>
                <a:lnTo>
                  <a:pt x="2467264" y="2427335"/>
                </a:lnTo>
                <a:cubicBezTo>
                  <a:pt x="2467264" y="2427335"/>
                  <a:pt x="2479551" y="2448195"/>
                  <a:pt x="2451929" y="2459339"/>
                </a:cubicBezTo>
                <a:cubicBezTo>
                  <a:pt x="2424306" y="2470483"/>
                  <a:pt x="2421734" y="2462863"/>
                  <a:pt x="2415543" y="2479342"/>
                </a:cubicBezTo>
                <a:cubicBezTo>
                  <a:pt x="2409352" y="2495820"/>
                  <a:pt x="2383634" y="2534110"/>
                  <a:pt x="2342963" y="2523442"/>
                </a:cubicBezTo>
                <a:cubicBezTo>
                  <a:pt x="2338581" y="2522585"/>
                  <a:pt x="2333628" y="2524300"/>
                  <a:pt x="2331247" y="2527824"/>
                </a:cubicBezTo>
                <a:cubicBezTo>
                  <a:pt x="2328294" y="2532110"/>
                  <a:pt x="2330009" y="2537253"/>
                  <a:pt x="2334676" y="2539159"/>
                </a:cubicBezTo>
                <a:cubicBezTo>
                  <a:pt x="2403827" y="2569448"/>
                  <a:pt x="2452024" y="2519537"/>
                  <a:pt x="2504411" y="2528491"/>
                </a:cubicBezTo>
                <a:cubicBezTo>
                  <a:pt x="2518699" y="2532015"/>
                  <a:pt x="2541750" y="2542588"/>
                  <a:pt x="2539559" y="2558018"/>
                </a:cubicBezTo>
                <a:cubicBezTo>
                  <a:pt x="2539559" y="2558018"/>
                  <a:pt x="2535558" y="2591260"/>
                  <a:pt x="2504983" y="2588212"/>
                </a:cubicBezTo>
                <a:cubicBezTo>
                  <a:pt x="2476884" y="2586974"/>
                  <a:pt x="2508412" y="2559351"/>
                  <a:pt x="2494601" y="2551827"/>
                </a:cubicBezTo>
                <a:cubicBezTo>
                  <a:pt x="2464692" y="2544493"/>
                  <a:pt x="2435451" y="2567543"/>
                  <a:pt x="2414114" y="2573830"/>
                </a:cubicBezTo>
                <a:cubicBezTo>
                  <a:pt x="2402399" y="2578116"/>
                  <a:pt x="2355440" y="2586879"/>
                  <a:pt x="2334390" y="2568400"/>
                </a:cubicBezTo>
                <a:cubicBezTo>
                  <a:pt x="2305244" y="2563828"/>
                  <a:pt x="2338200" y="2591832"/>
                  <a:pt x="2352297" y="2596309"/>
                </a:cubicBezTo>
                <a:cubicBezTo>
                  <a:pt x="2368966" y="2603833"/>
                  <a:pt x="2390397" y="2606786"/>
                  <a:pt x="2406780" y="2614025"/>
                </a:cubicBezTo>
                <a:cubicBezTo>
                  <a:pt x="2450214" y="2627169"/>
                  <a:pt x="2426116" y="2695654"/>
                  <a:pt x="2384968" y="2682605"/>
                </a:cubicBezTo>
                <a:cubicBezTo>
                  <a:pt x="2381158" y="2682319"/>
                  <a:pt x="2370966" y="2664984"/>
                  <a:pt x="2390683" y="2663555"/>
                </a:cubicBezTo>
                <a:cubicBezTo>
                  <a:pt x="2406780" y="2635266"/>
                  <a:pt x="2366013" y="2619454"/>
                  <a:pt x="2344106" y="2617930"/>
                </a:cubicBezTo>
                <a:cubicBezTo>
                  <a:pt x="2332771" y="2616025"/>
                  <a:pt x="2304482" y="2613073"/>
                  <a:pt x="2306101" y="2597451"/>
                </a:cubicBezTo>
                <a:cubicBezTo>
                  <a:pt x="2306768" y="2594880"/>
                  <a:pt x="2306006" y="2592308"/>
                  <a:pt x="2304101" y="2590498"/>
                </a:cubicBezTo>
                <a:cubicBezTo>
                  <a:pt x="2284384" y="2584212"/>
                  <a:pt x="2264667" y="2625360"/>
                  <a:pt x="2261048" y="2635266"/>
                </a:cubicBezTo>
                <a:cubicBezTo>
                  <a:pt x="2253523" y="2650410"/>
                  <a:pt x="2263143" y="2669937"/>
                  <a:pt x="2277145" y="2678509"/>
                </a:cubicBezTo>
                <a:cubicBezTo>
                  <a:pt x="2304958" y="2695273"/>
                  <a:pt x="2279526" y="2716705"/>
                  <a:pt x="2258476" y="2707846"/>
                </a:cubicBezTo>
                <a:cubicBezTo>
                  <a:pt x="2238569" y="2696893"/>
                  <a:pt x="2234854" y="2674509"/>
                  <a:pt x="2231520" y="2654125"/>
                </a:cubicBezTo>
                <a:cubicBezTo>
                  <a:pt x="2226472" y="2576020"/>
                  <a:pt x="2264763" y="2588403"/>
                  <a:pt x="2202469" y="2515156"/>
                </a:cubicBezTo>
                <a:lnTo>
                  <a:pt x="2202564" y="2515060"/>
                </a:lnTo>
                <a:cubicBezTo>
                  <a:pt x="2060546" y="2351992"/>
                  <a:pt x="2066928" y="2416476"/>
                  <a:pt x="2200278" y="2202450"/>
                </a:cubicBezTo>
                <a:close/>
                <a:moveTo>
                  <a:pt x="2290956" y="2168731"/>
                </a:moveTo>
                <a:cubicBezTo>
                  <a:pt x="2286765" y="2159016"/>
                  <a:pt x="2288099" y="2152729"/>
                  <a:pt x="2288384" y="2144824"/>
                </a:cubicBezTo>
                <a:cubicBezTo>
                  <a:pt x="2250761" y="2168636"/>
                  <a:pt x="2279431" y="2208736"/>
                  <a:pt x="2314769" y="2202355"/>
                </a:cubicBezTo>
                <a:cubicBezTo>
                  <a:pt x="2322960" y="2201212"/>
                  <a:pt x="2326484" y="2199497"/>
                  <a:pt x="2333723" y="2197783"/>
                </a:cubicBezTo>
                <a:cubicBezTo>
                  <a:pt x="2316674" y="2193401"/>
                  <a:pt x="2295623" y="2183305"/>
                  <a:pt x="2290956" y="2168731"/>
                </a:cubicBezTo>
                <a:close/>
                <a:moveTo>
                  <a:pt x="2329533" y="2124059"/>
                </a:moveTo>
                <a:cubicBezTo>
                  <a:pt x="2302481" y="2121487"/>
                  <a:pt x="2295814" y="2154730"/>
                  <a:pt x="2309244" y="2169589"/>
                </a:cubicBezTo>
                <a:cubicBezTo>
                  <a:pt x="2314102" y="2176542"/>
                  <a:pt x="2321913" y="2182066"/>
                  <a:pt x="2327342" y="2184829"/>
                </a:cubicBezTo>
                <a:cubicBezTo>
                  <a:pt x="2316293" y="2167588"/>
                  <a:pt x="2315340" y="2140633"/>
                  <a:pt x="2330485" y="2126631"/>
                </a:cubicBezTo>
                <a:lnTo>
                  <a:pt x="2330485" y="2126631"/>
                </a:lnTo>
                <a:lnTo>
                  <a:pt x="2332961" y="2124345"/>
                </a:lnTo>
                <a:lnTo>
                  <a:pt x="2329533" y="2124059"/>
                </a:lnTo>
                <a:close/>
                <a:moveTo>
                  <a:pt x="2389064" y="2139871"/>
                </a:moveTo>
                <a:cubicBezTo>
                  <a:pt x="2374109" y="2115487"/>
                  <a:pt x="2344201" y="2123773"/>
                  <a:pt x="2336295" y="2144728"/>
                </a:cubicBezTo>
                <a:cubicBezTo>
                  <a:pt x="2329818" y="2160254"/>
                  <a:pt x="2334581" y="2175304"/>
                  <a:pt x="2338105" y="2187876"/>
                </a:cubicBezTo>
                <a:cubicBezTo>
                  <a:pt x="2345439" y="2160064"/>
                  <a:pt x="2359536" y="2138061"/>
                  <a:pt x="2391064" y="2142538"/>
                </a:cubicBezTo>
                <a:lnTo>
                  <a:pt x="2389064" y="2139871"/>
                </a:lnTo>
                <a:close/>
                <a:moveTo>
                  <a:pt x="2411924" y="2183590"/>
                </a:moveTo>
                <a:cubicBezTo>
                  <a:pt x="2413448" y="2150158"/>
                  <a:pt x="2372585" y="2151396"/>
                  <a:pt x="2359917" y="2168922"/>
                </a:cubicBezTo>
                <a:cubicBezTo>
                  <a:pt x="2353250" y="2176351"/>
                  <a:pt x="2354297" y="2176066"/>
                  <a:pt x="2351059" y="2181304"/>
                </a:cubicBezTo>
                <a:cubicBezTo>
                  <a:pt x="2369347" y="2169208"/>
                  <a:pt x="2399446" y="2170160"/>
                  <a:pt x="2411447" y="2186924"/>
                </a:cubicBezTo>
                <a:lnTo>
                  <a:pt x="2411924" y="2183590"/>
                </a:lnTo>
                <a:close/>
                <a:moveTo>
                  <a:pt x="2388778" y="2217118"/>
                </a:moveTo>
                <a:cubicBezTo>
                  <a:pt x="2396779" y="2233597"/>
                  <a:pt x="2393350" y="2234168"/>
                  <a:pt x="2393540" y="2245217"/>
                </a:cubicBezTo>
                <a:cubicBezTo>
                  <a:pt x="2425068" y="2226453"/>
                  <a:pt x="2410685" y="2189210"/>
                  <a:pt x="2377824" y="2187400"/>
                </a:cubicBezTo>
                <a:cubicBezTo>
                  <a:pt x="2360489" y="2187019"/>
                  <a:pt x="2360679" y="2189591"/>
                  <a:pt x="2348201" y="2192258"/>
                </a:cubicBezTo>
                <a:cubicBezTo>
                  <a:pt x="2362680" y="2196544"/>
                  <a:pt x="2381730" y="2203402"/>
                  <a:pt x="2388778" y="2217118"/>
                </a:cubicBezTo>
                <a:close/>
                <a:moveTo>
                  <a:pt x="2352297" y="2265982"/>
                </a:moveTo>
                <a:cubicBezTo>
                  <a:pt x="2368776" y="2267601"/>
                  <a:pt x="2379634" y="2254361"/>
                  <a:pt x="2379443" y="2241121"/>
                </a:cubicBezTo>
                <a:cubicBezTo>
                  <a:pt x="2378586" y="2219976"/>
                  <a:pt x="2365442" y="2211784"/>
                  <a:pt x="2354583" y="2205212"/>
                </a:cubicBezTo>
                <a:cubicBezTo>
                  <a:pt x="2366871" y="2223500"/>
                  <a:pt x="2365537" y="2253790"/>
                  <a:pt x="2348964" y="2265601"/>
                </a:cubicBezTo>
                <a:lnTo>
                  <a:pt x="2352297" y="2265982"/>
                </a:lnTo>
                <a:close/>
                <a:moveTo>
                  <a:pt x="2292766" y="2250170"/>
                </a:moveTo>
                <a:cubicBezTo>
                  <a:pt x="2310197" y="2278078"/>
                  <a:pt x="2344392" y="2263124"/>
                  <a:pt x="2347916" y="2237026"/>
                </a:cubicBezTo>
                <a:cubicBezTo>
                  <a:pt x="2350202" y="2215975"/>
                  <a:pt x="2346677" y="2216356"/>
                  <a:pt x="2343725" y="2202164"/>
                </a:cubicBezTo>
                <a:cubicBezTo>
                  <a:pt x="2333914" y="2239502"/>
                  <a:pt x="2315817" y="2250646"/>
                  <a:pt x="2290766" y="2247503"/>
                </a:cubicBezTo>
                <a:lnTo>
                  <a:pt x="2292766" y="2250170"/>
                </a:lnTo>
                <a:close/>
                <a:moveTo>
                  <a:pt x="2282860" y="2230930"/>
                </a:moveTo>
                <a:cubicBezTo>
                  <a:pt x="2311054" y="2240264"/>
                  <a:pt x="2323532" y="2220357"/>
                  <a:pt x="2330771" y="2208736"/>
                </a:cubicBezTo>
                <a:cubicBezTo>
                  <a:pt x="2308292" y="2222452"/>
                  <a:pt x="2281717" y="2218071"/>
                  <a:pt x="2270382" y="2203117"/>
                </a:cubicBezTo>
                <a:cubicBezTo>
                  <a:pt x="2265905" y="2218452"/>
                  <a:pt x="2281717" y="2231406"/>
                  <a:pt x="2282860" y="2230930"/>
                </a:cubicBezTo>
                <a:close/>
                <a:moveTo>
                  <a:pt x="2138937" y="2318179"/>
                </a:moveTo>
                <a:lnTo>
                  <a:pt x="2136270" y="2320655"/>
                </a:lnTo>
                <a:cubicBezTo>
                  <a:pt x="2156844" y="2320274"/>
                  <a:pt x="2172751" y="2321703"/>
                  <a:pt x="2183324" y="2343325"/>
                </a:cubicBezTo>
                <a:cubicBezTo>
                  <a:pt x="2192372" y="2317702"/>
                  <a:pt x="2157321" y="2299795"/>
                  <a:pt x="2138937" y="2318179"/>
                </a:cubicBezTo>
                <a:close/>
                <a:moveTo>
                  <a:pt x="2230187" y="2233978"/>
                </a:moveTo>
                <a:cubicBezTo>
                  <a:pt x="2251713" y="2243122"/>
                  <a:pt x="2251142" y="2275316"/>
                  <a:pt x="2249999" y="2299700"/>
                </a:cubicBezTo>
                <a:cubicBezTo>
                  <a:pt x="2274954" y="2254551"/>
                  <a:pt x="2246951" y="2202926"/>
                  <a:pt x="2194373" y="2228929"/>
                </a:cubicBezTo>
                <a:cubicBezTo>
                  <a:pt x="2206946" y="2229405"/>
                  <a:pt x="2219805" y="2229501"/>
                  <a:pt x="2230187" y="2233978"/>
                </a:cubicBezTo>
                <a:close/>
                <a:moveTo>
                  <a:pt x="2211994" y="2306749"/>
                </a:moveTo>
                <a:lnTo>
                  <a:pt x="2212756" y="2310273"/>
                </a:lnTo>
                <a:cubicBezTo>
                  <a:pt x="2232568" y="2283603"/>
                  <a:pt x="2195135" y="2256076"/>
                  <a:pt x="2169417" y="2268744"/>
                </a:cubicBezTo>
                <a:cubicBezTo>
                  <a:pt x="2190468" y="2275126"/>
                  <a:pt x="2209613" y="2284555"/>
                  <a:pt x="2211994" y="2306749"/>
                </a:cubicBezTo>
                <a:close/>
                <a:moveTo>
                  <a:pt x="2169513" y="2464387"/>
                </a:moveTo>
                <a:lnTo>
                  <a:pt x="2170465" y="2467054"/>
                </a:lnTo>
                <a:cubicBezTo>
                  <a:pt x="2177037" y="2454767"/>
                  <a:pt x="2185134" y="2451719"/>
                  <a:pt x="2198278" y="2449147"/>
                </a:cubicBezTo>
                <a:cubicBezTo>
                  <a:pt x="2187229" y="2436289"/>
                  <a:pt x="2162845" y="2446957"/>
                  <a:pt x="2169513" y="2464387"/>
                </a:cubicBezTo>
                <a:close/>
                <a:moveTo>
                  <a:pt x="2145414" y="2426764"/>
                </a:moveTo>
                <a:lnTo>
                  <a:pt x="2146462" y="2430193"/>
                </a:lnTo>
                <a:cubicBezTo>
                  <a:pt x="2154844" y="2411047"/>
                  <a:pt x="2160368" y="2411047"/>
                  <a:pt x="2179704" y="2408571"/>
                </a:cubicBezTo>
                <a:cubicBezTo>
                  <a:pt x="2166179" y="2394950"/>
                  <a:pt x="2138937" y="2406475"/>
                  <a:pt x="2145414" y="2426764"/>
                </a:cubicBezTo>
                <a:close/>
                <a:moveTo>
                  <a:pt x="2121602" y="2381043"/>
                </a:moveTo>
                <a:cubicBezTo>
                  <a:pt x="2138461" y="2364470"/>
                  <a:pt x="2158940" y="2374281"/>
                  <a:pt x="2176466" y="2383330"/>
                </a:cubicBezTo>
                <a:cubicBezTo>
                  <a:pt x="2166274" y="2355136"/>
                  <a:pt x="2123793" y="2349897"/>
                  <a:pt x="2117887" y="2383806"/>
                </a:cubicBezTo>
                <a:lnTo>
                  <a:pt x="2121602" y="2381043"/>
                </a:lnTo>
                <a:close/>
                <a:moveTo>
                  <a:pt x="1982441" y="2269506"/>
                </a:moveTo>
                <a:cubicBezTo>
                  <a:pt x="1975298" y="2331990"/>
                  <a:pt x="2048354" y="2346277"/>
                  <a:pt x="2086454" y="2374281"/>
                </a:cubicBezTo>
                <a:cubicBezTo>
                  <a:pt x="2086931" y="2348849"/>
                  <a:pt x="2116458" y="2286937"/>
                  <a:pt x="2150463" y="2255980"/>
                </a:cubicBezTo>
                <a:cubicBezTo>
                  <a:pt x="2142652" y="2223500"/>
                  <a:pt x="2093408" y="2200259"/>
                  <a:pt x="2063309" y="2185305"/>
                </a:cubicBezTo>
                <a:cubicBezTo>
                  <a:pt x="2046545" y="2174542"/>
                  <a:pt x="2050164" y="2175780"/>
                  <a:pt x="2042163" y="2161397"/>
                </a:cubicBezTo>
                <a:cubicBezTo>
                  <a:pt x="2033019" y="2144157"/>
                  <a:pt x="2020922" y="2125678"/>
                  <a:pt x="2017398" y="2105485"/>
                </a:cubicBezTo>
                <a:cubicBezTo>
                  <a:pt x="2015684" y="2126059"/>
                  <a:pt x="2027018" y="2143776"/>
                  <a:pt x="2036924" y="2160064"/>
                </a:cubicBezTo>
                <a:cubicBezTo>
                  <a:pt x="2049783" y="2190925"/>
                  <a:pt x="2043020" y="2220357"/>
                  <a:pt x="2079977" y="2238073"/>
                </a:cubicBezTo>
                <a:cubicBezTo>
                  <a:pt x="2079977" y="2238073"/>
                  <a:pt x="2116934" y="2264648"/>
                  <a:pt x="2108076" y="2283984"/>
                </a:cubicBezTo>
                <a:cubicBezTo>
                  <a:pt x="2104838" y="2262553"/>
                  <a:pt x="2043878" y="2254266"/>
                  <a:pt x="2042258" y="2229310"/>
                </a:cubicBezTo>
                <a:cubicBezTo>
                  <a:pt x="2034638" y="2238168"/>
                  <a:pt x="2035400" y="2253599"/>
                  <a:pt x="2060832" y="2269030"/>
                </a:cubicBezTo>
                <a:cubicBezTo>
                  <a:pt x="2081501" y="2279602"/>
                  <a:pt x="2094646" y="2305605"/>
                  <a:pt x="2094551" y="2313130"/>
                </a:cubicBezTo>
                <a:cubicBezTo>
                  <a:pt x="2073881" y="2282269"/>
                  <a:pt x="2041020" y="2309320"/>
                  <a:pt x="2028066" y="2271506"/>
                </a:cubicBezTo>
                <a:cubicBezTo>
                  <a:pt x="2017589" y="2299891"/>
                  <a:pt x="2092169" y="2318369"/>
                  <a:pt x="2083311" y="2342372"/>
                </a:cubicBezTo>
                <a:cubicBezTo>
                  <a:pt x="2056355" y="2313988"/>
                  <a:pt x="2006635" y="2323036"/>
                  <a:pt x="1984537" y="2275221"/>
                </a:cubicBezTo>
                <a:cubicBezTo>
                  <a:pt x="1983965" y="2273887"/>
                  <a:pt x="1982156" y="2270935"/>
                  <a:pt x="1982441" y="2269506"/>
                </a:cubicBezTo>
                <a:close/>
                <a:moveTo>
                  <a:pt x="2358965" y="2700702"/>
                </a:moveTo>
                <a:cubicBezTo>
                  <a:pt x="2374681" y="2702131"/>
                  <a:pt x="2388111" y="2698417"/>
                  <a:pt x="2398684" y="2688606"/>
                </a:cubicBezTo>
                <a:cubicBezTo>
                  <a:pt x="2389540" y="2689558"/>
                  <a:pt x="2378681" y="2690511"/>
                  <a:pt x="2375824" y="2681748"/>
                </a:cubicBezTo>
                <a:cubicBezTo>
                  <a:pt x="2375634" y="2684986"/>
                  <a:pt x="2374872" y="2687558"/>
                  <a:pt x="2373824" y="2689749"/>
                </a:cubicBezTo>
                <a:cubicBezTo>
                  <a:pt x="2370776" y="2696035"/>
                  <a:pt x="2364775" y="2698512"/>
                  <a:pt x="2358965" y="2700702"/>
                </a:cubicBezTo>
                <a:close/>
                <a:moveTo>
                  <a:pt x="2275430" y="2716705"/>
                </a:moveTo>
                <a:cubicBezTo>
                  <a:pt x="2290861" y="2723086"/>
                  <a:pt x="2307911" y="2724515"/>
                  <a:pt x="2321817" y="2716609"/>
                </a:cubicBezTo>
                <a:cubicBezTo>
                  <a:pt x="2304768" y="2716800"/>
                  <a:pt x="2301910" y="2712894"/>
                  <a:pt x="2295052" y="2705084"/>
                </a:cubicBezTo>
                <a:cubicBezTo>
                  <a:pt x="2289813" y="2715371"/>
                  <a:pt x="2288384" y="2715752"/>
                  <a:pt x="2275430" y="2716705"/>
                </a:cubicBezTo>
                <a:close/>
                <a:moveTo>
                  <a:pt x="2476599" y="2617454"/>
                </a:moveTo>
                <a:cubicBezTo>
                  <a:pt x="2494410" y="2614787"/>
                  <a:pt x="2507841" y="2605834"/>
                  <a:pt x="2519175" y="2593927"/>
                </a:cubicBezTo>
                <a:cubicBezTo>
                  <a:pt x="2504983" y="2598499"/>
                  <a:pt x="2494791" y="2600595"/>
                  <a:pt x="2490600" y="2594403"/>
                </a:cubicBezTo>
                <a:cubicBezTo>
                  <a:pt x="2487267" y="2602881"/>
                  <a:pt x="2482313" y="2610691"/>
                  <a:pt x="2476599" y="2617454"/>
                </a:cubicBezTo>
                <a:close/>
                <a:moveTo>
                  <a:pt x="2378110" y="2400284"/>
                </a:moveTo>
                <a:cubicBezTo>
                  <a:pt x="2387730" y="2390950"/>
                  <a:pt x="2392207" y="2383806"/>
                  <a:pt x="2409543" y="2389807"/>
                </a:cubicBezTo>
                <a:cubicBezTo>
                  <a:pt x="2401732" y="2376472"/>
                  <a:pt x="2386778" y="2380567"/>
                  <a:pt x="2374967" y="2387425"/>
                </a:cubicBezTo>
                <a:cubicBezTo>
                  <a:pt x="2378491" y="2389521"/>
                  <a:pt x="2379920" y="2394379"/>
                  <a:pt x="2378110" y="2400284"/>
                </a:cubicBezTo>
                <a:close/>
                <a:moveTo>
                  <a:pt x="2474884" y="2432860"/>
                </a:moveTo>
                <a:cubicBezTo>
                  <a:pt x="2476694" y="2439622"/>
                  <a:pt x="2475551" y="2448766"/>
                  <a:pt x="2469645" y="2454005"/>
                </a:cubicBezTo>
                <a:cubicBezTo>
                  <a:pt x="2481551" y="2455053"/>
                  <a:pt x="2494125" y="2459625"/>
                  <a:pt x="2503650" y="2466102"/>
                </a:cubicBezTo>
                <a:cubicBezTo>
                  <a:pt x="2499268" y="2456577"/>
                  <a:pt x="2490981" y="2446004"/>
                  <a:pt x="2482123" y="2438384"/>
                </a:cubicBezTo>
                <a:cubicBezTo>
                  <a:pt x="2479742" y="2436289"/>
                  <a:pt x="2477265" y="2434384"/>
                  <a:pt x="2474884" y="2432860"/>
                </a:cubicBezTo>
                <a:close/>
                <a:moveTo>
                  <a:pt x="3513395" y="1325769"/>
                </a:moveTo>
                <a:cubicBezTo>
                  <a:pt x="3523110" y="1333389"/>
                  <a:pt x="3521301" y="1340437"/>
                  <a:pt x="3519586" y="1347009"/>
                </a:cubicBezTo>
                <a:cubicBezTo>
                  <a:pt x="3529206" y="1337866"/>
                  <a:pt x="3533397" y="1327007"/>
                  <a:pt x="3531207" y="1315005"/>
                </a:cubicBezTo>
                <a:cubicBezTo>
                  <a:pt x="3526920" y="1321387"/>
                  <a:pt x="3521872" y="1328817"/>
                  <a:pt x="3513395" y="1325769"/>
                </a:cubicBezTo>
                <a:close/>
                <a:moveTo>
                  <a:pt x="3487582" y="1409017"/>
                </a:moveTo>
                <a:cubicBezTo>
                  <a:pt x="3502060" y="1401874"/>
                  <a:pt x="3510633" y="1393396"/>
                  <a:pt x="3512347" y="1379490"/>
                </a:cubicBezTo>
                <a:cubicBezTo>
                  <a:pt x="3503489" y="1390634"/>
                  <a:pt x="3497678" y="1390158"/>
                  <a:pt x="3488725" y="1390062"/>
                </a:cubicBezTo>
                <a:cubicBezTo>
                  <a:pt x="3493964" y="1398730"/>
                  <a:pt x="3494059" y="1399968"/>
                  <a:pt x="3487582" y="1409017"/>
                </a:cubicBezTo>
                <a:close/>
                <a:moveTo>
                  <a:pt x="3515776" y="1226137"/>
                </a:moveTo>
                <a:cubicBezTo>
                  <a:pt x="3523301" y="1213374"/>
                  <a:pt x="3523110" y="1199086"/>
                  <a:pt x="3519681" y="1186037"/>
                </a:cubicBezTo>
                <a:cubicBezTo>
                  <a:pt x="3515776" y="1197658"/>
                  <a:pt x="3511966" y="1205277"/>
                  <a:pt x="3504822" y="1204516"/>
                </a:cubicBezTo>
                <a:cubicBezTo>
                  <a:pt x="3509870" y="1211278"/>
                  <a:pt x="3513395" y="1218708"/>
                  <a:pt x="3515776" y="1226137"/>
                </a:cubicBezTo>
                <a:close/>
                <a:moveTo>
                  <a:pt x="3297368" y="1142508"/>
                </a:moveTo>
                <a:cubicBezTo>
                  <a:pt x="3283842" y="1140317"/>
                  <a:pt x="3277937" y="1149842"/>
                  <a:pt x="3276984" y="1163177"/>
                </a:cubicBezTo>
                <a:cubicBezTo>
                  <a:pt x="3280604" y="1162129"/>
                  <a:pt x="3285271" y="1163844"/>
                  <a:pt x="3288986" y="1168320"/>
                </a:cubicBezTo>
                <a:cubicBezTo>
                  <a:pt x="3288319" y="1165558"/>
                  <a:pt x="3288605" y="1166987"/>
                  <a:pt x="3287938" y="1163939"/>
                </a:cubicBezTo>
                <a:cubicBezTo>
                  <a:pt x="3285938" y="1153462"/>
                  <a:pt x="3285366" y="1149556"/>
                  <a:pt x="3297368" y="1142508"/>
                </a:cubicBezTo>
                <a:close/>
                <a:moveTo>
                  <a:pt x="3408906" y="1124982"/>
                </a:moveTo>
                <a:cubicBezTo>
                  <a:pt x="3396237" y="1121839"/>
                  <a:pt x="3378807" y="1121648"/>
                  <a:pt x="3366900" y="1124887"/>
                </a:cubicBezTo>
                <a:cubicBezTo>
                  <a:pt x="3373282" y="1127554"/>
                  <a:pt x="3380045" y="1133268"/>
                  <a:pt x="3380997" y="1139936"/>
                </a:cubicBezTo>
                <a:cubicBezTo>
                  <a:pt x="3388617" y="1132602"/>
                  <a:pt x="3398904" y="1127458"/>
                  <a:pt x="3408906" y="1124982"/>
                </a:cubicBezTo>
                <a:close/>
                <a:moveTo>
                  <a:pt x="3477390" y="1411113"/>
                </a:moveTo>
                <a:cubicBezTo>
                  <a:pt x="3483296" y="1405398"/>
                  <a:pt x="3486058" y="1393491"/>
                  <a:pt x="3477771" y="1387300"/>
                </a:cubicBezTo>
                <a:cubicBezTo>
                  <a:pt x="3456721" y="1381300"/>
                  <a:pt x="3432432" y="1398540"/>
                  <a:pt x="3414906" y="1372917"/>
                </a:cubicBezTo>
                <a:cubicBezTo>
                  <a:pt x="3409286" y="1365583"/>
                  <a:pt x="3386331" y="1329865"/>
                  <a:pt x="3402048" y="1320720"/>
                </a:cubicBezTo>
                <a:cubicBezTo>
                  <a:pt x="3404524" y="1320530"/>
                  <a:pt x="3406905" y="1321483"/>
                  <a:pt x="3408620" y="1323292"/>
                </a:cubicBezTo>
                <a:cubicBezTo>
                  <a:pt x="3417002" y="1332341"/>
                  <a:pt x="3435671" y="1319482"/>
                  <a:pt x="3445386" y="1310529"/>
                </a:cubicBezTo>
                <a:cubicBezTo>
                  <a:pt x="3459959" y="1295955"/>
                  <a:pt x="3494154" y="1281382"/>
                  <a:pt x="3506918" y="1306242"/>
                </a:cubicBezTo>
                <a:cubicBezTo>
                  <a:pt x="3497202" y="1319196"/>
                  <a:pt x="3516919" y="1322054"/>
                  <a:pt x="3517586" y="1321006"/>
                </a:cubicBezTo>
                <a:cubicBezTo>
                  <a:pt x="3548256" y="1306719"/>
                  <a:pt x="3518538" y="1260522"/>
                  <a:pt x="3491868" y="1264333"/>
                </a:cubicBezTo>
                <a:cubicBezTo>
                  <a:pt x="3461484" y="1267762"/>
                  <a:pt x="3428146" y="1307576"/>
                  <a:pt x="3396809" y="1299004"/>
                </a:cubicBezTo>
                <a:cubicBezTo>
                  <a:pt x="3395761" y="1298527"/>
                  <a:pt x="3395285" y="1297289"/>
                  <a:pt x="3395380" y="1296146"/>
                </a:cubicBezTo>
                <a:cubicBezTo>
                  <a:pt x="3395761" y="1292431"/>
                  <a:pt x="3398618" y="1289383"/>
                  <a:pt x="3402333" y="1288716"/>
                </a:cubicBezTo>
                <a:cubicBezTo>
                  <a:pt x="3429289" y="1283954"/>
                  <a:pt x="3444148" y="1250807"/>
                  <a:pt x="3447482" y="1241663"/>
                </a:cubicBezTo>
                <a:cubicBezTo>
                  <a:pt x="3453483" y="1225090"/>
                  <a:pt x="3451196" y="1199658"/>
                  <a:pt x="3468246" y="1181846"/>
                </a:cubicBezTo>
                <a:cubicBezTo>
                  <a:pt x="3485391" y="1164034"/>
                  <a:pt x="3487773" y="1210516"/>
                  <a:pt x="3507584" y="1191847"/>
                </a:cubicBezTo>
                <a:cubicBezTo>
                  <a:pt x="3526444" y="1174131"/>
                  <a:pt x="3501965" y="1153176"/>
                  <a:pt x="3501965" y="1153176"/>
                </a:cubicBezTo>
                <a:cubicBezTo>
                  <a:pt x="3491011" y="1143651"/>
                  <a:pt x="3471580" y="1151080"/>
                  <a:pt x="3459483" y="1159177"/>
                </a:cubicBezTo>
                <a:cubicBezTo>
                  <a:pt x="3442719" y="1170321"/>
                  <a:pt x="3440243" y="1185275"/>
                  <a:pt x="3431384" y="1210612"/>
                </a:cubicBezTo>
                <a:cubicBezTo>
                  <a:pt x="3421859" y="1237758"/>
                  <a:pt x="3403571" y="1260332"/>
                  <a:pt x="3377092" y="1272905"/>
                </a:cubicBezTo>
                <a:cubicBezTo>
                  <a:pt x="3368424" y="1277191"/>
                  <a:pt x="3360995" y="1264523"/>
                  <a:pt x="3368901" y="1258903"/>
                </a:cubicBezTo>
                <a:cubicBezTo>
                  <a:pt x="3399190" y="1238901"/>
                  <a:pt x="3382331" y="1201372"/>
                  <a:pt x="3372425" y="1188323"/>
                </a:cubicBezTo>
                <a:cubicBezTo>
                  <a:pt x="3362519" y="1175274"/>
                  <a:pt x="3370043" y="1177845"/>
                  <a:pt x="3375854" y="1154128"/>
                </a:cubicBezTo>
                <a:cubicBezTo>
                  <a:pt x="3381664" y="1130411"/>
                  <a:pt x="3358423" y="1126601"/>
                  <a:pt x="3358423" y="1126601"/>
                </a:cubicBezTo>
                <a:lnTo>
                  <a:pt x="3358423" y="1126601"/>
                </a:lnTo>
                <a:cubicBezTo>
                  <a:pt x="3336611" y="1121362"/>
                  <a:pt x="3341183" y="1142984"/>
                  <a:pt x="3349374" y="1157557"/>
                </a:cubicBezTo>
                <a:cubicBezTo>
                  <a:pt x="3362138" y="1173083"/>
                  <a:pt x="3368138" y="1268524"/>
                  <a:pt x="3341564" y="1265190"/>
                </a:cubicBezTo>
                <a:cubicBezTo>
                  <a:pt x="3337468" y="1263761"/>
                  <a:pt x="3335182" y="1259379"/>
                  <a:pt x="3336420" y="1255188"/>
                </a:cubicBezTo>
                <a:cubicBezTo>
                  <a:pt x="3341183" y="1239187"/>
                  <a:pt x="3309750" y="1221756"/>
                  <a:pt x="3302416" y="1205754"/>
                </a:cubicBezTo>
                <a:cubicBezTo>
                  <a:pt x="3295749" y="1195371"/>
                  <a:pt x="3291462" y="1168130"/>
                  <a:pt x="3280413" y="1167844"/>
                </a:cubicBezTo>
                <a:cubicBezTo>
                  <a:pt x="3271460" y="1168130"/>
                  <a:pt x="3268221" y="1179560"/>
                  <a:pt x="3269936" y="1186608"/>
                </a:cubicBezTo>
                <a:cubicBezTo>
                  <a:pt x="3278032" y="1211278"/>
                  <a:pt x="3313465" y="1218898"/>
                  <a:pt x="3321180" y="1247854"/>
                </a:cubicBezTo>
                <a:cubicBezTo>
                  <a:pt x="3331562" y="1310910"/>
                  <a:pt x="3254219" y="1319578"/>
                  <a:pt x="3210404" y="1310053"/>
                </a:cubicBezTo>
                <a:cubicBezTo>
                  <a:pt x="3210404" y="1310053"/>
                  <a:pt x="3210404" y="1310148"/>
                  <a:pt x="3210404" y="1310243"/>
                </a:cubicBezTo>
                <a:cubicBezTo>
                  <a:pt x="3196308" y="1309386"/>
                  <a:pt x="3076578" y="1302242"/>
                  <a:pt x="3042860" y="1311195"/>
                </a:cubicBezTo>
                <a:cubicBezTo>
                  <a:pt x="3042860" y="1311195"/>
                  <a:pt x="3128109" y="1330626"/>
                  <a:pt x="3184211" y="1379680"/>
                </a:cubicBezTo>
                <a:cubicBezTo>
                  <a:pt x="3284604" y="1334246"/>
                  <a:pt x="3351565" y="1353105"/>
                  <a:pt x="3444815" y="1414637"/>
                </a:cubicBezTo>
                <a:cubicBezTo>
                  <a:pt x="3454340" y="1417971"/>
                  <a:pt x="3468532" y="1419018"/>
                  <a:pt x="3477390" y="1411113"/>
                </a:cubicBezTo>
                <a:close/>
              </a:path>
            </a:pathLst>
          </a:custGeom>
          <a:gradFill>
            <a:gsLst>
              <a:gs pos="57000">
                <a:srgbClr val="D8000F">
                  <a:alpha val="0"/>
                </a:srgbClr>
              </a:gs>
              <a:gs pos="89000">
                <a:srgbClr val="FF0000"/>
              </a:gs>
              <a:gs pos="70000">
                <a:srgbClr val="D8000F">
                  <a:alpha val="40000"/>
                </a:srgbClr>
              </a:gs>
            </a:gsLst>
            <a:lin ang="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7" name="图形 4">
            <a:extLst>
              <a:ext uri="{FF2B5EF4-FFF2-40B4-BE49-F238E27FC236}">
                <a16:creationId xmlns:a16="http://schemas.microsoft.com/office/drawing/2014/main" id="{5A778645-4AD9-8D7E-DF07-F836EE32D0BB}"/>
              </a:ext>
            </a:extLst>
          </p:cNvPr>
          <p:cNvSpPr/>
          <p:nvPr/>
        </p:nvSpPr>
        <p:spPr>
          <a:xfrm flipH="1">
            <a:off x="-658790" y="812502"/>
            <a:ext cx="7007428" cy="5576926"/>
          </a:xfrm>
          <a:custGeom>
            <a:avLst/>
            <a:gdLst>
              <a:gd name="connsiteX0" fmla="*/ 2194754 w 3531775"/>
              <a:gd name="connsiteY0" fmla="*/ 386127 h 2810796"/>
              <a:gd name="connsiteX1" fmla="*/ 2199897 w 3531775"/>
              <a:gd name="connsiteY1" fmla="*/ 390128 h 2810796"/>
              <a:gd name="connsiteX2" fmla="*/ 2194754 w 3531775"/>
              <a:gd name="connsiteY2" fmla="*/ 386127 h 2810796"/>
              <a:gd name="connsiteX3" fmla="*/ 2339915 w 3531775"/>
              <a:gd name="connsiteY3" fmla="*/ 310308 h 2810796"/>
              <a:gd name="connsiteX4" fmla="*/ 2278002 w 3531775"/>
              <a:gd name="connsiteY4" fmla="*/ 330120 h 2810796"/>
              <a:gd name="connsiteX5" fmla="*/ 2193230 w 3531775"/>
              <a:gd name="connsiteY5" fmla="*/ 200771 h 2810796"/>
              <a:gd name="connsiteX6" fmla="*/ 2245522 w 3531775"/>
              <a:gd name="connsiteY6" fmla="*/ 209915 h 2810796"/>
              <a:gd name="connsiteX7" fmla="*/ 2229615 w 3531775"/>
              <a:gd name="connsiteY7" fmla="*/ 219059 h 2810796"/>
              <a:gd name="connsiteX8" fmla="*/ 2299338 w 3531775"/>
              <a:gd name="connsiteY8" fmla="*/ 226107 h 2810796"/>
              <a:gd name="connsiteX9" fmla="*/ 2193039 w 3531775"/>
              <a:gd name="connsiteY9" fmla="*/ 155051 h 2810796"/>
              <a:gd name="connsiteX10" fmla="*/ 2163797 w 3531775"/>
              <a:gd name="connsiteY10" fmla="*/ 356314 h 2810796"/>
              <a:gd name="connsiteX11" fmla="*/ 2163321 w 3531775"/>
              <a:gd name="connsiteY11" fmla="*/ 355743 h 2810796"/>
              <a:gd name="connsiteX12" fmla="*/ 2223996 w 3531775"/>
              <a:gd name="connsiteY12" fmla="*/ 406606 h 2810796"/>
              <a:gd name="connsiteX13" fmla="*/ 2339915 w 3531775"/>
              <a:gd name="connsiteY13" fmla="*/ 310308 h 2810796"/>
              <a:gd name="connsiteX14" fmla="*/ 2228948 w 3531775"/>
              <a:gd name="connsiteY14" fmla="*/ 1073356 h 2810796"/>
              <a:gd name="connsiteX15" fmla="*/ 2346106 w 3531775"/>
              <a:gd name="connsiteY15" fmla="*/ 994870 h 2810796"/>
              <a:gd name="connsiteX16" fmla="*/ 2414876 w 3531775"/>
              <a:gd name="connsiteY16" fmla="*/ 1033732 h 2810796"/>
              <a:gd name="connsiteX17" fmla="*/ 2551275 w 3531775"/>
              <a:gd name="connsiteY17" fmla="*/ 961152 h 2810796"/>
              <a:gd name="connsiteX18" fmla="*/ 2540797 w 3531775"/>
              <a:gd name="connsiteY18" fmla="*/ 960104 h 2810796"/>
              <a:gd name="connsiteX19" fmla="*/ 2403065 w 3531775"/>
              <a:gd name="connsiteY19" fmla="*/ 1003157 h 2810796"/>
              <a:gd name="connsiteX20" fmla="*/ 2317055 w 3531775"/>
              <a:gd name="connsiteY20" fmla="*/ 968200 h 2810796"/>
              <a:gd name="connsiteX21" fmla="*/ 2219995 w 3531775"/>
              <a:gd name="connsiteY21" fmla="*/ 1112694 h 2810796"/>
              <a:gd name="connsiteX22" fmla="*/ 2596233 w 3531775"/>
              <a:gd name="connsiteY22" fmla="*/ 955818 h 2810796"/>
              <a:gd name="connsiteX23" fmla="*/ 2578802 w 3531775"/>
              <a:gd name="connsiteY23" fmla="*/ 959532 h 2810796"/>
              <a:gd name="connsiteX24" fmla="*/ 2358774 w 3531775"/>
              <a:gd name="connsiteY24" fmla="*/ 1012682 h 2810796"/>
              <a:gd name="connsiteX25" fmla="*/ 2228948 w 3531775"/>
              <a:gd name="connsiteY25" fmla="*/ 1073356 h 2810796"/>
              <a:gd name="connsiteX26" fmla="*/ 2327532 w 3531775"/>
              <a:gd name="connsiteY26" fmla="*/ 652542 h 2810796"/>
              <a:gd name="connsiteX27" fmla="*/ 2327627 w 3531775"/>
              <a:gd name="connsiteY27" fmla="*/ 652446 h 2810796"/>
              <a:gd name="connsiteX28" fmla="*/ 2327532 w 3531775"/>
              <a:gd name="connsiteY28" fmla="*/ 652542 h 2810796"/>
              <a:gd name="connsiteX29" fmla="*/ 3072673 w 3531775"/>
              <a:gd name="connsiteY29" fmla="*/ 437753 h 2810796"/>
              <a:gd name="connsiteX30" fmla="*/ 3072483 w 3531775"/>
              <a:gd name="connsiteY30" fmla="*/ 437848 h 2810796"/>
              <a:gd name="connsiteX31" fmla="*/ 3072673 w 3531775"/>
              <a:gd name="connsiteY31" fmla="*/ 437753 h 2810796"/>
              <a:gd name="connsiteX32" fmla="*/ 3124394 w 3531775"/>
              <a:gd name="connsiteY32" fmla="*/ 615489 h 2810796"/>
              <a:gd name="connsiteX33" fmla="*/ 3124775 w 3531775"/>
              <a:gd name="connsiteY33" fmla="*/ 615108 h 2810796"/>
              <a:gd name="connsiteX34" fmla="*/ 3124394 w 3531775"/>
              <a:gd name="connsiteY34" fmla="*/ 615489 h 2810796"/>
              <a:gd name="connsiteX35" fmla="*/ 2689482 w 3531775"/>
              <a:gd name="connsiteY35" fmla="*/ 960961 h 2810796"/>
              <a:gd name="connsiteX36" fmla="*/ 2689196 w 3531775"/>
              <a:gd name="connsiteY36" fmla="*/ 961152 h 2810796"/>
              <a:gd name="connsiteX37" fmla="*/ 2689482 w 3531775"/>
              <a:gd name="connsiteY37" fmla="*/ 960961 h 2810796"/>
              <a:gd name="connsiteX38" fmla="*/ 1892144 w 3531775"/>
              <a:gd name="connsiteY38" fmla="*/ 189436 h 2810796"/>
              <a:gd name="connsiteX39" fmla="*/ 1892621 w 3531775"/>
              <a:gd name="connsiteY39" fmla="*/ 189055 h 2810796"/>
              <a:gd name="connsiteX40" fmla="*/ 1892144 w 3531775"/>
              <a:gd name="connsiteY40" fmla="*/ 189436 h 2810796"/>
              <a:gd name="connsiteX41" fmla="*/ 2609091 w 3531775"/>
              <a:gd name="connsiteY41" fmla="*/ 1601137 h 2810796"/>
              <a:gd name="connsiteX42" fmla="*/ 2669480 w 3531775"/>
              <a:gd name="connsiteY42" fmla="*/ 1548082 h 2810796"/>
              <a:gd name="connsiteX43" fmla="*/ 2595661 w 3531775"/>
              <a:gd name="connsiteY43" fmla="*/ 1567132 h 2810796"/>
              <a:gd name="connsiteX44" fmla="*/ 2608996 w 3531775"/>
              <a:gd name="connsiteY44" fmla="*/ 1599517 h 2810796"/>
              <a:gd name="connsiteX45" fmla="*/ 2609091 w 3531775"/>
              <a:gd name="connsiteY45" fmla="*/ 1601137 h 2810796"/>
              <a:gd name="connsiteX46" fmla="*/ 2370680 w 3531775"/>
              <a:gd name="connsiteY46" fmla="*/ 2091960 h 2810796"/>
              <a:gd name="connsiteX47" fmla="*/ 2378301 w 3531775"/>
              <a:gd name="connsiteY47" fmla="*/ 2093960 h 2810796"/>
              <a:gd name="connsiteX48" fmla="*/ 2371252 w 3531775"/>
              <a:gd name="connsiteY48" fmla="*/ 2091293 h 2810796"/>
              <a:gd name="connsiteX49" fmla="*/ 2370680 w 3531775"/>
              <a:gd name="connsiteY49" fmla="*/ 2091960 h 2810796"/>
              <a:gd name="connsiteX50" fmla="*/ 618080 w 3531775"/>
              <a:gd name="connsiteY50" fmla="*/ 1733058 h 2810796"/>
              <a:gd name="connsiteX51" fmla="*/ 618747 w 3531775"/>
              <a:gd name="connsiteY51" fmla="*/ 1732677 h 2810796"/>
              <a:gd name="connsiteX52" fmla="*/ 618080 w 3531775"/>
              <a:gd name="connsiteY52" fmla="*/ 1733058 h 2810796"/>
              <a:gd name="connsiteX53" fmla="*/ 8480 w 3531775"/>
              <a:gd name="connsiteY53" fmla="*/ 1494361 h 2810796"/>
              <a:gd name="connsiteX54" fmla="*/ 101635 w 3531775"/>
              <a:gd name="connsiteY54" fmla="*/ 1341009 h 2810796"/>
              <a:gd name="connsiteX55" fmla="*/ 106493 w 3531775"/>
              <a:gd name="connsiteY55" fmla="*/ 1301480 h 2810796"/>
              <a:gd name="connsiteX56" fmla="*/ 264608 w 3531775"/>
              <a:gd name="connsiteY56" fmla="*/ 992775 h 2810796"/>
              <a:gd name="connsiteX57" fmla="*/ 228317 w 3531775"/>
              <a:gd name="connsiteY57" fmla="*/ 1100883 h 2810796"/>
              <a:gd name="connsiteX58" fmla="*/ 222221 w 3531775"/>
              <a:gd name="connsiteY58" fmla="*/ 1182894 h 2810796"/>
              <a:gd name="connsiteX59" fmla="*/ 497303 w 3531775"/>
              <a:gd name="connsiteY59" fmla="*/ 1060021 h 2810796"/>
              <a:gd name="connsiteX60" fmla="*/ 442344 w 3531775"/>
              <a:gd name="connsiteY60" fmla="*/ 1104408 h 2810796"/>
              <a:gd name="connsiteX61" fmla="*/ 290230 w 3531775"/>
              <a:gd name="connsiteY61" fmla="*/ 1158700 h 2810796"/>
              <a:gd name="connsiteX62" fmla="*/ 324520 w 3531775"/>
              <a:gd name="connsiteY62" fmla="*/ 1160319 h 2810796"/>
              <a:gd name="connsiteX63" fmla="*/ 456727 w 3531775"/>
              <a:gd name="connsiteY63" fmla="*/ 1137936 h 2810796"/>
              <a:gd name="connsiteX64" fmla="*/ 589029 w 3531775"/>
              <a:gd name="connsiteY64" fmla="*/ 1121362 h 2810796"/>
              <a:gd name="connsiteX65" fmla="*/ 493208 w 3531775"/>
              <a:gd name="connsiteY65" fmla="*/ 1231471 h 2810796"/>
              <a:gd name="connsiteX66" fmla="*/ 425294 w 3531775"/>
              <a:gd name="connsiteY66" fmla="*/ 1193466 h 2810796"/>
              <a:gd name="connsiteX67" fmla="*/ 321662 w 3531775"/>
              <a:gd name="connsiteY67" fmla="*/ 1206325 h 2810796"/>
              <a:gd name="connsiteX68" fmla="*/ 430438 w 3531775"/>
              <a:gd name="connsiteY68" fmla="*/ 1255188 h 2810796"/>
              <a:gd name="connsiteX69" fmla="*/ 533403 w 3531775"/>
              <a:gd name="connsiteY69" fmla="*/ 1269381 h 2810796"/>
              <a:gd name="connsiteX70" fmla="*/ 395005 w 3531775"/>
              <a:gd name="connsiteY70" fmla="*/ 1287574 h 2810796"/>
              <a:gd name="connsiteX71" fmla="*/ 318519 w 3531775"/>
              <a:gd name="connsiteY71" fmla="*/ 1319482 h 2810796"/>
              <a:gd name="connsiteX72" fmla="*/ 390338 w 3531775"/>
              <a:gd name="connsiteY72" fmla="*/ 1373584 h 2810796"/>
              <a:gd name="connsiteX73" fmla="*/ 250130 w 3531775"/>
              <a:gd name="connsiteY73" fmla="*/ 1335961 h 2810796"/>
              <a:gd name="connsiteX74" fmla="*/ 129067 w 3531775"/>
              <a:gd name="connsiteY74" fmla="*/ 1357868 h 2810796"/>
              <a:gd name="connsiteX75" fmla="*/ 111731 w 3531775"/>
              <a:gd name="connsiteY75" fmla="*/ 1410255 h 2810796"/>
              <a:gd name="connsiteX76" fmla="*/ 103635 w 3531775"/>
              <a:gd name="connsiteY76" fmla="*/ 1423686 h 2810796"/>
              <a:gd name="connsiteX77" fmla="*/ 102873 w 3531775"/>
              <a:gd name="connsiteY77" fmla="*/ 1450165 h 2810796"/>
              <a:gd name="connsiteX78" fmla="*/ 111446 w 3531775"/>
              <a:gd name="connsiteY78" fmla="*/ 1511697 h 2810796"/>
              <a:gd name="connsiteX79" fmla="*/ 102111 w 3531775"/>
              <a:gd name="connsiteY79" fmla="*/ 1560846 h 2810796"/>
              <a:gd name="connsiteX80" fmla="*/ 130781 w 3531775"/>
              <a:gd name="connsiteY80" fmla="*/ 1596755 h 2810796"/>
              <a:gd name="connsiteX81" fmla="*/ 151832 w 3531775"/>
              <a:gd name="connsiteY81" fmla="*/ 1625235 h 2810796"/>
              <a:gd name="connsiteX82" fmla="*/ 146402 w 3531775"/>
              <a:gd name="connsiteY82" fmla="*/ 1622854 h 2810796"/>
              <a:gd name="connsiteX83" fmla="*/ 125828 w 3531775"/>
              <a:gd name="connsiteY83" fmla="*/ 1638379 h 2810796"/>
              <a:gd name="connsiteX84" fmla="*/ 189551 w 3531775"/>
              <a:gd name="connsiteY84" fmla="*/ 1679622 h 2810796"/>
              <a:gd name="connsiteX85" fmla="*/ 180026 w 3531775"/>
              <a:gd name="connsiteY85" fmla="*/ 1689909 h 2810796"/>
              <a:gd name="connsiteX86" fmla="*/ 223174 w 3531775"/>
              <a:gd name="connsiteY86" fmla="*/ 1699434 h 2810796"/>
              <a:gd name="connsiteX87" fmla="*/ 264322 w 3531775"/>
              <a:gd name="connsiteY87" fmla="*/ 1727247 h 2810796"/>
              <a:gd name="connsiteX88" fmla="*/ 310899 w 3531775"/>
              <a:gd name="connsiteY88" fmla="*/ 1709626 h 2810796"/>
              <a:gd name="connsiteX89" fmla="*/ 350523 w 3531775"/>
              <a:gd name="connsiteY89" fmla="*/ 1702292 h 2810796"/>
              <a:gd name="connsiteX90" fmla="*/ 333950 w 3531775"/>
              <a:gd name="connsiteY90" fmla="*/ 1716103 h 2810796"/>
              <a:gd name="connsiteX91" fmla="*/ 349571 w 3531775"/>
              <a:gd name="connsiteY91" fmla="*/ 1736963 h 2810796"/>
              <a:gd name="connsiteX92" fmla="*/ 386623 w 3531775"/>
              <a:gd name="connsiteY92" fmla="*/ 1721342 h 2810796"/>
              <a:gd name="connsiteX93" fmla="*/ 426818 w 3531775"/>
              <a:gd name="connsiteY93" fmla="*/ 1703530 h 2810796"/>
              <a:gd name="connsiteX94" fmla="*/ 430438 w 3531775"/>
              <a:gd name="connsiteY94" fmla="*/ 1719818 h 2810796"/>
              <a:gd name="connsiteX95" fmla="*/ 522449 w 3531775"/>
              <a:gd name="connsiteY95" fmla="*/ 1661525 h 2810796"/>
              <a:gd name="connsiteX96" fmla="*/ 479015 w 3531775"/>
              <a:gd name="connsiteY96" fmla="*/ 1698768 h 2810796"/>
              <a:gd name="connsiteX97" fmla="*/ 502733 w 3531775"/>
              <a:gd name="connsiteY97" fmla="*/ 1718104 h 2810796"/>
              <a:gd name="connsiteX98" fmla="*/ 512829 w 3531775"/>
              <a:gd name="connsiteY98" fmla="*/ 1704483 h 2810796"/>
              <a:gd name="connsiteX99" fmla="*/ 564931 w 3531775"/>
              <a:gd name="connsiteY99" fmla="*/ 1685242 h 2810796"/>
              <a:gd name="connsiteX100" fmla="*/ 564931 w 3531775"/>
              <a:gd name="connsiteY100" fmla="*/ 1685242 h 2810796"/>
              <a:gd name="connsiteX101" fmla="*/ 564931 w 3531775"/>
              <a:gd name="connsiteY101" fmla="*/ 1685242 h 2810796"/>
              <a:gd name="connsiteX102" fmla="*/ 564931 w 3531775"/>
              <a:gd name="connsiteY102" fmla="*/ 1685242 h 2810796"/>
              <a:gd name="connsiteX103" fmla="*/ 564931 w 3531775"/>
              <a:gd name="connsiteY103" fmla="*/ 1685242 h 2810796"/>
              <a:gd name="connsiteX104" fmla="*/ 621033 w 3531775"/>
              <a:gd name="connsiteY104" fmla="*/ 1634474 h 2810796"/>
              <a:gd name="connsiteX105" fmla="*/ 609794 w 3531775"/>
              <a:gd name="connsiteY105" fmla="*/ 1651047 h 2810796"/>
              <a:gd name="connsiteX106" fmla="*/ 639321 w 3531775"/>
              <a:gd name="connsiteY106" fmla="*/ 1618186 h 2810796"/>
              <a:gd name="connsiteX107" fmla="*/ 669515 w 3531775"/>
              <a:gd name="connsiteY107" fmla="*/ 1556179 h 2810796"/>
              <a:gd name="connsiteX108" fmla="*/ 706187 w 3531775"/>
              <a:gd name="connsiteY108" fmla="*/ 1554178 h 2810796"/>
              <a:gd name="connsiteX109" fmla="*/ 746668 w 3531775"/>
              <a:gd name="connsiteY109" fmla="*/ 1474930 h 2810796"/>
              <a:gd name="connsiteX110" fmla="*/ 782863 w 3531775"/>
              <a:gd name="connsiteY110" fmla="*/ 1435116 h 2810796"/>
              <a:gd name="connsiteX111" fmla="*/ 806009 w 3531775"/>
              <a:gd name="connsiteY111" fmla="*/ 1470549 h 2810796"/>
              <a:gd name="connsiteX112" fmla="*/ 836489 w 3531775"/>
              <a:gd name="connsiteY112" fmla="*/ 1431306 h 2810796"/>
              <a:gd name="connsiteX113" fmla="*/ 880018 w 3531775"/>
              <a:gd name="connsiteY113" fmla="*/ 1392253 h 2810796"/>
              <a:gd name="connsiteX114" fmla="*/ 887352 w 3531775"/>
              <a:gd name="connsiteY114" fmla="*/ 1410351 h 2810796"/>
              <a:gd name="connsiteX115" fmla="*/ 935739 w 3531775"/>
              <a:gd name="connsiteY115" fmla="*/ 1368250 h 2810796"/>
              <a:gd name="connsiteX116" fmla="*/ 1044229 w 3531775"/>
              <a:gd name="connsiteY116" fmla="*/ 1339104 h 2810796"/>
              <a:gd name="connsiteX117" fmla="*/ 1102046 w 3531775"/>
              <a:gd name="connsiteY117" fmla="*/ 1323292 h 2810796"/>
              <a:gd name="connsiteX118" fmla="*/ 1136717 w 3531775"/>
              <a:gd name="connsiteY118" fmla="*/ 1328626 h 2810796"/>
              <a:gd name="connsiteX119" fmla="*/ 1171864 w 3531775"/>
              <a:gd name="connsiteY119" fmla="*/ 1374727 h 2810796"/>
              <a:gd name="connsiteX120" fmla="*/ 1261494 w 3531775"/>
              <a:gd name="connsiteY120" fmla="*/ 1411113 h 2810796"/>
              <a:gd name="connsiteX121" fmla="*/ 1246445 w 3531775"/>
              <a:gd name="connsiteY121" fmla="*/ 1425876 h 2810796"/>
              <a:gd name="connsiteX122" fmla="*/ 1349981 w 3531775"/>
              <a:gd name="connsiteY122" fmla="*/ 1548654 h 2810796"/>
              <a:gd name="connsiteX123" fmla="*/ 1299308 w 3531775"/>
              <a:gd name="connsiteY123" fmla="*/ 1482741 h 2810796"/>
              <a:gd name="connsiteX124" fmla="*/ 1275115 w 3531775"/>
              <a:gd name="connsiteY124" fmla="*/ 1503315 h 2810796"/>
              <a:gd name="connsiteX125" fmla="*/ 1292641 w 3531775"/>
              <a:gd name="connsiteY125" fmla="*/ 1534176 h 2810796"/>
              <a:gd name="connsiteX126" fmla="*/ 1297022 w 3531775"/>
              <a:gd name="connsiteY126" fmla="*/ 1528366 h 2810796"/>
              <a:gd name="connsiteX127" fmla="*/ 1309595 w 3531775"/>
              <a:gd name="connsiteY127" fmla="*/ 1595136 h 2810796"/>
              <a:gd name="connsiteX128" fmla="*/ 1309595 w 3531775"/>
              <a:gd name="connsiteY128" fmla="*/ 1595231 h 2810796"/>
              <a:gd name="connsiteX129" fmla="*/ 1342361 w 3531775"/>
              <a:gd name="connsiteY129" fmla="*/ 1680861 h 2810796"/>
              <a:gd name="connsiteX130" fmla="*/ 1335027 w 3531775"/>
              <a:gd name="connsiteY130" fmla="*/ 1667716 h 2810796"/>
              <a:gd name="connsiteX131" fmla="*/ 1324931 w 3531775"/>
              <a:gd name="connsiteY131" fmla="*/ 1677337 h 2810796"/>
              <a:gd name="connsiteX132" fmla="*/ 1340266 w 3531775"/>
              <a:gd name="connsiteY132" fmla="*/ 1707340 h 2810796"/>
              <a:gd name="connsiteX133" fmla="*/ 1367888 w 3531775"/>
              <a:gd name="connsiteY133" fmla="*/ 1784779 h 2810796"/>
              <a:gd name="connsiteX134" fmla="*/ 1333027 w 3531775"/>
              <a:gd name="connsiteY134" fmla="*/ 1834023 h 2810796"/>
              <a:gd name="connsiteX135" fmla="*/ 1354077 w 3531775"/>
              <a:gd name="connsiteY135" fmla="*/ 1907556 h 2810796"/>
              <a:gd name="connsiteX136" fmla="*/ 1348458 w 3531775"/>
              <a:gd name="connsiteY136" fmla="*/ 1960324 h 2810796"/>
              <a:gd name="connsiteX137" fmla="*/ 1345219 w 3531775"/>
              <a:gd name="connsiteY137" fmla="*/ 1951752 h 2810796"/>
              <a:gd name="connsiteX138" fmla="*/ 1301975 w 3531775"/>
              <a:gd name="connsiteY138" fmla="*/ 1942703 h 2810796"/>
              <a:gd name="connsiteX139" fmla="*/ 1303976 w 3531775"/>
              <a:gd name="connsiteY139" fmla="*/ 1990137 h 2810796"/>
              <a:gd name="connsiteX140" fmla="*/ 1300642 w 3531775"/>
              <a:gd name="connsiteY140" fmla="*/ 2040906 h 2810796"/>
              <a:gd name="connsiteX141" fmla="*/ 1279687 w 3531775"/>
              <a:gd name="connsiteY141" fmla="*/ 2032238 h 2810796"/>
              <a:gd name="connsiteX142" fmla="*/ 1284926 w 3531775"/>
              <a:gd name="connsiteY142" fmla="*/ 2085483 h 2810796"/>
              <a:gd name="connsiteX143" fmla="*/ 1249207 w 3531775"/>
              <a:gd name="connsiteY143" fmla="*/ 2123011 h 2810796"/>
              <a:gd name="connsiteX144" fmla="*/ 1285783 w 3531775"/>
              <a:gd name="connsiteY144" fmla="*/ 2197401 h 2810796"/>
              <a:gd name="connsiteX145" fmla="*/ 1270448 w 3531775"/>
              <a:gd name="connsiteY145" fmla="*/ 2202640 h 2810796"/>
              <a:gd name="connsiteX146" fmla="*/ 1237682 w 3531775"/>
              <a:gd name="connsiteY146" fmla="*/ 2220643 h 2810796"/>
              <a:gd name="connsiteX147" fmla="*/ 1256351 w 3531775"/>
              <a:gd name="connsiteY147" fmla="*/ 2250742 h 2810796"/>
              <a:gd name="connsiteX148" fmla="*/ 1275305 w 3531775"/>
              <a:gd name="connsiteY148" fmla="*/ 2285984 h 2810796"/>
              <a:gd name="connsiteX149" fmla="*/ 1251493 w 3531775"/>
              <a:gd name="connsiteY149" fmla="*/ 2290842 h 2810796"/>
              <a:gd name="connsiteX150" fmla="*/ 1307500 w 3531775"/>
              <a:gd name="connsiteY150" fmla="*/ 2358850 h 2810796"/>
              <a:gd name="connsiteX151" fmla="*/ 1270638 w 3531775"/>
              <a:gd name="connsiteY151" fmla="*/ 2332657 h 2810796"/>
              <a:gd name="connsiteX152" fmla="*/ 1239110 w 3531775"/>
              <a:gd name="connsiteY152" fmla="*/ 2354469 h 2810796"/>
              <a:gd name="connsiteX153" fmla="*/ 1250921 w 3531775"/>
              <a:gd name="connsiteY153" fmla="*/ 2372090 h 2810796"/>
              <a:gd name="connsiteX154" fmla="*/ 1256160 w 3531775"/>
              <a:gd name="connsiteY154" fmla="*/ 2366375 h 2810796"/>
              <a:gd name="connsiteX155" fmla="*/ 1273496 w 3531775"/>
              <a:gd name="connsiteY155" fmla="*/ 2411905 h 2810796"/>
              <a:gd name="connsiteX156" fmla="*/ 1273496 w 3531775"/>
              <a:gd name="connsiteY156" fmla="*/ 2411905 h 2810796"/>
              <a:gd name="connsiteX157" fmla="*/ 1323311 w 3531775"/>
              <a:gd name="connsiteY157" fmla="*/ 2431336 h 2810796"/>
              <a:gd name="connsiteX158" fmla="*/ 1323216 w 3531775"/>
              <a:gd name="connsiteY158" fmla="*/ 2444766 h 2810796"/>
              <a:gd name="connsiteX159" fmla="*/ 1347981 w 3531775"/>
              <a:gd name="connsiteY159" fmla="*/ 2436479 h 2810796"/>
              <a:gd name="connsiteX160" fmla="*/ 1395320 w 3531775"/>
              <a:gd name="connsiteY160" fmla="*/ 2404285 h 2810796"/>
              <a:gd name="connsiteX161" fmla="*/ 1433516 w 3531775"/>
              <a:gd name="connsiteY161" fmla="*/ 2424192 h 2810796"/>
              <a:gd name="connsiteX162" fmla="*/ 1460471 w 3531775"/>
              <a:gd name="connsiteY162" fmla="*/ 2365042 h 2810796"/>
              <a:gd name="connsiteX163" fmla="*/ 1471806 w 3531775"/>
              <a:gd name="connsiteY163" fmla="*/ 2352659 h 2810796"/>
              <a:gd name="connsiteX164" fmla="*/ 1476473 w 3531775"/>
              <a:gd name="connsiteY164" fmla="*/ 2394950 h 2810796"/>
              <a:gd name="connsiteX165" fmla="*/ 1507049 w 3531775"/>
              <a:gd name="connsiteY165" fmla="*/ 2395426 h 2810796"/>
              <a:gd name="connsiteX166" fmla="*/ 1529337 w 3531775"/>
              <a:gd name="connsiteY166" fmla="*/ 2333038 h 2810796"/>
              <a:gd name="connsiteX167" fmla="*/ 1547720 w 3531775"/>
              <a:gd name="connsiteY167" fmla="*/ 2351040 h 2810796"/>
              <a:gd name="connsiteX168" fmla="*/ 1556483 w 3531775"/>
              <a:gd name="connsiteY168" fmla="*/ 2302653 h 2810796"/>
              <a:gd name="connsiteX169" fmla="*/ 1604299 w 3531775"/>
              <a:gd name="connsiteY169" fmla="*/ 2274078 h 2810796"/>
              <a:gd name="connsiteX170" fmla="*/ 1590678 w 3531775"/>
              <a:gd name="connsiteY170" fmla="*/ 2211975 h 2810796"/>
              <a:gd name="connsiteX171" fmla="*/ 1601441 w 3531775"/>
              <a:gd name="connsiteY171" fmla="*/ 2164921 h 2810796"/>
              <a:gd name="connsiteX172" fmla="*/ 1612205 w 3531775"/>
              <a:gd name="connsiteY172" fmla="*/ 2192830 h 2810796"/>
              <a:gd name="connsiteX173" fmla="*/ 1652686 w 3531775"/>
              <a:gd name="connsiteY173" fmla="*/ 2193877 h 2810796"/>
              <a:gd name="connsiteX174" fmla="*/ 1655067 w 3531775"/>
              <a:gd name="connsiteY174" fmla="*/ 2145871 h 2810796"/>
              <a:gd name="connsiteX175" fmla="*/ 1666116 w 3531775"/>
              <a:gd name="connsiteY175" fmla="*/ 2092722 h 2810796"/>
              <a:gd name="connsiteX176" fmla="*/ 1690024 w 3531775"/>
              <a:gd name="connsiteY176" fmla="*/ 2106152 h 2810796"/>
              <a:gd name="connsiteX177" fmla="*/ 1737744 w 3531775"/>
              <a:gd name="connsiteY177" fmla="*/ 1973564 h 2810796"/>
              <a:gd name="connsiteX178" fmla="*/ 1715837 w 3531775"/>
              <a:gd name="connsiteY178" fmla="*/ 2046907 h 2810796"/>
              <a:gd name="connsiteX179" fmla="*/ 1734029 w 3531775"/>
              <a:gd name="connsiteY179" fmla="*/ 2070529 h 2810796"/>
              <a:gd name="connsiteX180" fmla="*/ 1762319 w 3531775"/>
              <a:gd name="connsiteY180" fmla="*/ 2055098 h 2810796"/>
              <a:gd name="connsiteX181" fmla="*/ 1760795 w 3531775"/>
              <a:gd name="connsiteY181" fmla="*/ 2033667 h 2810796"/>
              <a:gd name="connsiteX182" fmla="*/ 1810515 w 3531775"/>
              <a:gd name="connsiteY182" fmla="*/ 1989852 h 2810796"/>
              <a:gd name="connsiteX183" fmla="*/ 1810515 w 3531775"/>
              <a:gd name="connsiteY183" fmla="*/ 1989852 h 2810796"/>
              <a:gd name="connsiteX184" fmla="*/ 1856807 w 3531775"/>
              <a:gd name="connsiteY184" fmla="*/ 1914223 h 2810796"/>
              <a:gd name="connsiteX185" fmla="*/ 1847377 w 3531775"/>
              <a:gd name="connsiteY185" fmla="*/ 1938226 h 2810796"/>
              <a:gd name="connsiteX186" fmla="*/ 1880429 w 3531775"/>
              <a:gd name="connsiteY186" fmla="*/ 1905079 h 2810796"/>
              <a:gd name="connsiteX187" fmla="*/ 1878714 w 3531775"/>
              <a:gd name="connsiteY187" fmla="*/ 1892030 h 2810796"/>
              <a:gd name="connsiteX188" fmla="*/ 1929197 w 3531775"/>
              <a:gd name="connsiteY188" fmla="*/ 1810401 h 2810796"/>
              <a:gd name="connsiteX189" fmla="*/ 2021304 w 3531775"/>
              <a:gd name="connsiteY189" fmla="*/ 1805733 h 2810796"/>
              <a:gd name="connsiteX190" fmla="*/ 2083406 w 3531775"/>
              <a:gd name="connsiteY190" fmla="*/ 1758299 h 2810796"/>
              <a:gd name="connsiteX191" fmla="*/ 2157511 w 3531775"/>
              <a:gd name="connsiteY191" fmla="*/ 1751346 h 2810796"/>
              <a:gd name="connsiteX192" fmla="*/ 2146176 w 3531775"/>
              <a:gd name="connsiteY192" fmla="*/ 1756870 h 2810796"/>
              <a:gd name="connsiteX193" fmla="*/ 2159511 w 3531775"/>
              <a:gd name="connsiteY193" fmla="*/ 1814687 h 2810796"/>
              <a:gd name="connsiteX194" fmla="*/ 2273811 w 3531775"/>
              <a:gd name="connsiteY194" fmla="*/ 1816401 h 2810796"/>
              <a:gd name="connsiteX195" fmla="*/ 2259047 w 3531775"/>
              <a:gd name="connsiteY195" fmla="*/ 1841166 h 2810796"/>
              <a:gd name="connsiteX196" fmla="*/ 2328771 w 3531775"/>
              <a:gd name="connsiteY196" fmla="*/ 1850882 h 2810796"/>
              <a:gd name="connsiteX197" fmla="*/ 2380301 w 3531775"/>
              <a:gd name="connsiteY197" fmla="*/ 1913842 h 2810796"/>
              <a:gd name="connsiteX198" fmla="*/ 2444499 w 3531775"/>
              <a:gd name="connsiteY198" fmla="*/ 1915176 h 2810796"/>
              <a:gd name="connsiteX199" fmla="*/ 2493934 w 3531775"/>
              <a:gd name="connsiteY199" fmla="*/ 1942417 h 2810796"/>
              <a:gd name="connsiteX200" fmla="*/ 2460406 w 3531775"/>
              <a:gd name="connsiteY200" fmla="*/ 1945084 h 2810796"/>
              <a:gd name="connsiteX201" fmla="*/ 2446500 w 3531775"/>
              <a:gd name="connsiteY201" fmla="*/ 1988042 h 2810796"/>
              <a:gd name="connsiteX202" fmla="*/ 2473455 w 3531775"/>
              <a:gd name="connsiteY202" fmla="*/ 2000043 h 2810796"/>
              <a:gd name="connsiteX203" fmla="*/ 2542321 w 3531775"/>
              <a:gd name="connsiteY203" fmla="*/ 2028809 h 2810796"/>
              <a:gd name="connsiteX204" fmla="*/ 2520223 w 3531775"/>
              <a:gd name="connsiteY204" fmla="*/ 2049954 h 2810796"/>
              <a:gd name="connsiteX205" fmla="*/ 2625855 w 3531775"/>
              <a:gd name="connsiteY205" fmla="*/ 2108247 h 2810796"/>
              <a:gd name="connsiteX206" fmla="*/ 2540416 w 3531775"/>
              <a:gd name="connsiteY206" fmla="*/ 2098532 h 2810796"/>
              <a:gd name="connsiteX207" fmla="*/ 2543559 w 3531775"/>
              <a:gd name="connsiteY207" fmla="*/ 2131870 h 2810796"/>
              <a:gd name="connsiteX208" fmla="*/ 2564514 w 3531775"/>
              <a:gd name="connsiteY208" fmla="*/ 2132155 h 2810796"/>
              <a:gd name="connsiteX209" fmla="*/ 2595090 w 3531775"/>
              <a:gd name="connsiteY209" fmla="*/ 2181400 h 2810796"/>
              <a:gd name="connsiteX210" fmla="*/ 2595090 w 3531775"/>
              <a:gd name="connsiteY210" fmla="*/ 2181400 h 2810796"/>
              <a:gd name="connsiteX211" fmla="*/ 2595090 w 3531775"/>
              <a:gd name="connsiteY211" fmla="*/ 2181400 h 2810796"/>
              <a:gd name="connsiteX212" fmla="*/ 2595090 w 3531775"/>
              <a:gd name="connsiteY212" fmla="*/ 2181400 h 2810796"/>
              <a:gd name="connsiteX213" fmla="*/ 2595090 w 3531775"/>
              <a:gd name="connsiteY213" fmla="*/ 2181400 h 2810796"/>
              <a:gd name="connsiteX214" fmla="*/ 2661860 w 3531775"/>
              <a:gd name="connsiteY214" fmla="*/ 2204355 h 2810796"/>
              <a:gd name="connsiteX215" fmla="*/ 2640714 w 3531775"/>
              <a:gd name="connsiteY215" fmla="*/ 2205688 h 2810796"/>
              <a:gd name="connsiteX216" fmla="*/ 2682338 w 3531775"/>
              <a:gd name="connsiteY216" fmla="*/ 2211594 h 2810796"/>
              <a:gd name="connsiteX217" fmla="*/ 2748251 w 3531775"/>
              <a:gd name="connsiteY217" fmla="*/ 2186448 h 2810796"/>
              <a:gd name="connsiteX218" fmla="*/ 2787876 w 3531775"/>
              <a:gd name="connsiteY218" fmla="*/ 2220547 h 2810796"/>
              <a:gd name="connsiteX219" fmla="*/ 2836548 w 3531775"/>
              <a:gd name="connsiteY219" fmla="*/ 2174351 h 2810796"/>
              <a:gd name="connsiteX220" fmla="*/ 2853788 w 3531775"/>
              <a:gd name="connsiteY220" fmla="*/ 2167874 h 2810796"/>
              <a:gd name="connsiteX221" fmla="*/ 2841216 w 3531775"/>
              <a:gd name="connsiteY221" fmla="*/ 2194639 h 2810796"/>
              <a:gd name="connsiteX222" fmla="*/ 2846168 w 3531775"/>
              <a:gd name="connsiteY222" fmla="*/ 2234359 h 2810796"/>
              <a:gd name="connsiteX223" fmla="*/ 2863694 w 3531775"/>
              <a:gd name="connsiteY223" fmla="*/ 2235883 h 2810796"/>
              <a:gd name="connsiteX224" fmla="*/ 2873886 w 3531775"/>
              <a:gd name="connsiteY224" fmla="*/ 2225691 h 2810796"/>
              <a:gd name="connsiteX225" fmla="*/ 2916082 w 3531775"/>
              <a:gd name="connsiteY225" fmla="*/ 2187496 h 2810796"/>
              <a:gd name="connsiteX226" fmla="*/ 2922750 w 3531775"/>
              <a:gd name="connsiteY226" fmla="*/ 2218452 h 2810796"/>
              <a:gd name="connsiteX227" fmla="*/ 2950277 w 3531775"/>
              <a:gd name="connsiteY227" fmla="*/ 2179780 h 2810796"/>
              <a:gd name="connsiteX228" fmla="*/ 3003902 w 3531775"/>
              <a:gd name="connsiteY228" fmla="*/ 2179114 h 2810796"/>
              <a:gd name="connsiteX229" fmla="*/ 3022381 w 3531775"/>
              <a:gd name="connsiteY229" fmla="*/ 2092817 h 2810796"/>
              <a:gd name="connsiteX230" fmla="*/ 3048003 w 3531775"/>
              <a:gd name="connsiteY230" fmla="*/ 2149681 h 2810796"/>
              <a:gd name="connsiteX231" fmla="*/ 3074483 w 3531775"/>
              <a:gd name="connsiteY231" fmla="*/ 2140633 h 2810796"/>
              <a:gd name="connsiteX232" fmla="*/ 3076197 w 3531775"/>
              <a:gd name="connsiteY232" fmla="*/ 2107295 h 2810796"/>
              <a:gd name="connsiteX233" fmla="*/ 3086199 w 3531775"/>
              <a:gd name="connsiteY233" fmla="*/ 2068052 h 2810796"/>
              <a:gd name="connsiteX234" fmla="*/ 3112487 w 3531775"/>
              <a:gd name="connsiteY234" fmla="*/ 2088721 h 2810796"/>
              <a:gd name="connsiteX235" fmla="*/ 3127632 w 3531775"/>
              <a:gd name="connsiteY235" fmla="*/ 1994519 h 2810796"/>
              <a:gd name="connsiteX236" fmla="*/ 3131347 w 3531775"/>
              <a:gd name="connsiteY236" fmla="*/ 2046621 h 2810796"/>
              <a:gd name="connsiteX237" fmla="*/ 3184496 w 3531775"/>
              <a:gd name="connsiteY237" fmla="*/ 2061480 h 2810796"/>
              <a:gd name="connsiteX238" fmla="*/ 3176781 w 3531775"/>
              <a:gd name="connsiteY238" fmla="*/ 2042334 h 2810796"/>
              <a:gd name="connsiteX239" fmla="*/ 3212119 w 3531775"/>
              <a:gd name="connsiteY239" fmla="*/ 2002901 h 2810796"/>
              <a:gd name="connsiteX240" fmla="*/ 3212119 w 3531775"/>
              <a:gd name="connsiteY240" fmla="*/ 2002901 h 2810796"/>
              <a:gd name="connsiteX241" fmla="*/ 3205166 w 3531775"/>
              <a:gd name="connsiteY241" fmla="*/ 1950609 h 2810796"/>
              <a:gd name="connsiteX242" fmla="*/ 3222406 w 3531775"/>
              <a:gd name="connsiteY242" fmla="*/ 1939655 h 2810796"/>
              <a:gd name="connsiteX243" fmla="*/ 3200879 w 3531775"/>
              <a:gd name="connsiteY243" fmla="*/ 1916319 h 2810796"/>
              <a:gd name="connsiteX244" fmla="*/ 3144682 w 3531775"/>
              <a:gd name="connsiteY244" fmla="*/ 1872694 h 2810796"/>
              <a:gd name="connsiteX245" fmla="*/ 3159160 w 3531775"/>
              <a:gd name="connsiteY245" fmla="*/ 1824403 h 2810796"/>
              <a:gd name="connsiteX246" fmla="*/ 3077817 w 3531775"/>
              <a:gd name="connsiteY246" fmla="*/ 1793541 h 2810796"/>
              <a:gd name="connsiteX247" fmla="*/ 3144015 w 3531775"/>
              <a:gd name="connsiteY247" fmla="*/ 1773063 h 2810796"/>
              <a:gd name="connsiteX248" fmla="*/ 3139253 w 3531775"/>
              <a:gd name="connsiteY248" fmla="*/ 1751536 h 2810796"/>
              <a:gd name="connsiteX249" fmla="*/ 3107725 w 3531775"/>
              <a:gd name="connsiteY249" fmla="*/ 1747250 h 2810796"/>
              <a:gd name="connsiteX250" fmla="*/ 3070006 w 3531775"/>
              <a:gd name="connsiteY250" fmla="*/ 1731058 h 2810796"/>
              <a:gd name="connsiteX251" fmla="*/ 3096485 w 3531775"/>
              <a:gd name="connsiteY251" fmla="*/ 1708959 h 2810796"/>
              <a:gd name="connsiteX252" fmla="*/ 3047718 w 3531775"/>
              <a:gd name="connsiteY252" fmla="*/ 1703816 h 2810796"/>
              <a:gd name="connsiteX253" fmla="*/ 3024762 w 3531775"/>
              <a:gd name="connsiteY253" fmla="*/ 1654953 h 2810796"/>
              <a:gd name="connsiteX254" fmla="*/ 2973042 w 3531775"/>
              <a:gd name="connsiteY254" fmla="*/ 1680289 h 2810796"/>
              <a:gd name="connsiteX255" fmla="*/ 2936084 w 3531775"/>
              <a:gd name="connsiteY255" fmla="*/ 1680384 h 2810796"/>
              <a:gd name="connsiteX256" fmla="*/ 2961326 w 3531775"/>
              <a:gd name="connsiteY256" fmla="*/ 1659239 h 2810796"/>
              <a:gd name="connsiteX257" fmla="*/ 2975137 w 3531775"/>
              <a:gd name="connsiteY257" fmla="*/ 1616758 h 2810796"/>
              <a:gd name="connsiteX258" fmla="*/ 2959040 w 3531775"/>
              <a:gd name="connsiteY258" fmla="*/ 1607233 h 2810796"/>
              <a:gd name="connsiteX259" fmla="*/ 2926369 w 3531775"/>
              <a:gd name="connsiteY259" fmla="*/ 1621044 h 2810796"/>
              <a:gd name="connsiteX260" fmla="*/ 2882744 w 3531775"/>
              <a:gd name="connsiteY260" fmla="*/ 1627997 h 2810796"/>
              <a:gd name="connsiteX261" fmla="*/ 2892555 w 3531775"/>
              <a:gd name="connsiteY261" fmla="*/ 1593040 h 2810796"/>
              <a:gd name="connsiteX262" fmla="*/ 2782256 w 3531775"/>
              <a:gd name="connsiteY262" fmla="*/ 1609709 h 2810796"/>
              <a:gd name="connsiteX263" fmla="*/ 2840930 w 3531775"/>
              <a:gd name="connsiteY263" fmla="*/ 1590087 h 2810796"/>
              <a:gd name="connsiteX264" fmla="*/ 2837120 w 3531775"/>
              <a:gd name="connsiteY264" fmla="*/ 1530366 h 2810796"/>
              <a:gd name="connsiteX265" fmla="*/ 2819784 w 3531775"/>
              <a:gd name="connsiteY265" fmla="*/ 1544558 h 2810796"/>
              <a:gd name="connsiteX266" fmla="*/ 2835596 w 3531775"/>
              <a:gd name="connsiteY266" fmla="*/ 1559036 h 2810796"/>
              <a:gd name="connsiteX267" fmla="*/ 2767492 w 3531775"/>
              <a:gd name="connsiteY267" fmla="*/ 1518174 h 2810796"/>
              <a:gd name="connsiteX268" fmla="*/ 2767492 w 3531775"/>
              <a:gd name="connsiteY268" fmla="*/ 1518174 h 2810796"/>
              <a:gd name="connsiteX269" fmla="*/ 2767492 w 3531775"/>
              <a:gd name="connsiteY269" fmla="*/ 1518174 h 2810796"/>
              <a:gd name="connsiteX270" fmla="*/ 2688911 w 3531775"/>
              <a:gd name="connsiteY270" fmla="*/ 1543605 h 2810796"/>
              <a:gd name="connsiteX271" fmla="*/ 2757110 w 3531775"/>
              <a:gd name="connsiteY271" fmla="*/ 1503696 h 2810796"/>
              <a:gd name="connsiteX272" fmla="*/ 3109154 w 3531775"/>
              <a:gd name="connsiteY272" fmla="*/ 1629330 h 2810796"/>
              <a:gd name="connsiteX273" fmla="*/ 3224025 w 3531775"/>
              <a:gd name="connsiteY273" fmla="*/ 2006711 h 2810796"/>
              <a:gd name="connsiteX274" fmla="*/ 3224025 w 3531775"/>
              <a:gd name="connsiteY274" fmla="*/ 2006711 h 2810796"/>
              <a:gd name="connsiteX275" fmla="*/ 2986091 w 3531775"/>
              <a:gd name="connsiteY275" fmla="*/ 2261124 h 2810796"/>
              <a:gd name="connsiteX276" fmla="*/ 2587565 w 3531775"/>
              <a:gd name="connsiteY276" fmla="*/ 2190163 h 2810796"/>
              <a:gd name="connsiteX277" fmla="*/ 2587565 w 3531775"/>
              <a:gd name="connsiteY277" fmla="*/ 2190163 h 2810796"/>
              <a:gd name="connsiteX278" fmla="*/ 2587565 w 3531775"/>
              <a:gd name="connsiteY278" fmla="*/ 2190163 h 2810796"/>
              <a:gd name="connsiteX279" fmla="*/ 2164750 w 3531775"/>
              <a:gd name="connsiteY279" fmla="*/ 1865360 h 2810796"/>
              <a:gd name="connsiteX280" fmla="*/ 1818230 w 3531775"/>
              <a:gd name="connsiteY280" fmla="*/ 1996329 h 2810796"/>
              <a:gd name="connsiteX281" fmla="*/ 1818230 w 3531775"/>
              <a:gd name="connsiteY281" fmla="*/ 1996329 h 2810796"/>
              <a:gd name="connsiteX282" fmla="*/ 1818230 w 3531775"/>
              <a:gd name="connsiteY282" fmla="*/ 1996329 h 2810796"/>
              <a:gd name="connsiteX283" fmla="*/ 1588011 w 3531775"/>
              <a:gd name="connsiteY283" fmla="*/ 2379424 h 2810796"/>
              <a:gd name="connsiteX284" fmla="*/ 1266447 w 3531775"/>
              <a:gd name="connsiteY284" fmla="*/ 2418286 h 2810796"/>
              <a:gd name="connsiteX285" fmla="*/ 1266447 w 3531775"/>
              <a:gd name="connsiteY285" fmla="*/ 2418286 h 2810796"/>
              <a:gd name="connsiteX286" fmla="*/ 1266447 w 3531775"/>
              <a:gd name="connsiteY286" fmla="*/ 2418286 h 2810796"/>
              <a:gd name="connsiteX287" fmla="*/ 1198915 w 3531775"/>
              <a:gd name="connsiteY287" fmla="*/ 2238264 h 2810796"/>
              <a:gd name="connsiteX288" fmla="*/ 1247683 w 3531775"/>
              <a:gd name="connsiteY288" fmla="*/ 1486170 h 2810796"/>
              <a:gd name="connsiteX289" fmla="*/ 1081281 w 3531775"/>
              <a:gd name="connsiteY289" fmla="*/ 1396158 h 2810796"/>
              <a:gd name="connsiteX290" fmla="*/ 608079 w 3531775"/>
              <a:gd name="connsiteY290" fmla="*/ 1664763 h 2810796"/>
              <a:gd name="connsiteX291" fmla="*/ 577980 w 3531775"/>
              <a:gd name="connsiteY291" fmla="*/ 1683718 h 2810796"/>
              <a:gd name="connsiteX292" fmla="*/ 259369 w 3531775"/>
              <a:gd name="connsiteY292" fmla="*/ 1753917 h 2810796"/>
              <a:gd name="connsiteX293" fmla="*/ 124590 w 3531775"/>
              <a:gd name="connsiteY293" fmla="*/ 1357963 h 2810796"/>
              <a:gd name="connsiteX294" fmla="*/ 123447 w 3531775"/>
              <a:gd name="connsiteY294" fmla="*/ 1357963 h 2810796"/>
              <a:gd name="connsiteX295" fmla="*/ 105254 w 3531775"/>
              <a:gd name="connsiteY295" fmla="*/ 1652762 h 2810796"/>
              <a:gd name="connsiteX296" fmla="*/ 477015 w 3531775"/>
              <a:gd name="connsiteY296" fmla="*/ 1740868 h 2810796"/>
              <a:gd name="connsiteX297" fmla="*/ 586743 w 3531775"/>
              <a:gd name="connsiteY297" fmla="*/ 1682480 h 2810796"/>
              <a:gd name="connsiteX298" fmla="*/ 755907 w 3531775"/>
              <a:gd name="connsiteY298" fmla="*/ 1555226 h 2810796"/>
              <a:gd name="connsiteX299" fmla="*/ 981173 w 3531775"/>
              <a:gd name="connsiteY299" fmla="*/ 1414446 h 2810796"/>
              <a:gd name="connsiteX300" fmla="*/ 1296546 w 3531775"/>
              <a:gd name="connsiteY300" fmla="*/ 1598470 h 2810796"/>
              <a:gd name="connsiteX301" fmla="*/ 1201391 w 3531775"/>
              <a:gd name="connsiteY301" fmla="*/ 2138156 h 2810796"/>
              <a:gd name="connsiteX302" fmla="*/ 1262447 w 3531775"/>
              <a:gd name="connsiteY302" fmla="*/ 2422001 h 2810796"/>
              <a:gd name="connsiteX303" fmla="*/ 1262447 w 3531775"/>
              <a:gd name="connsiteY303" fmla="*/ 2422001 h 2810796"/>
              <a:gd name="connsiteX304" fmla="*/ 1607918 w 3531775"/>
              <a:gd name="connsiteY304" fmla="*/ 2363518 h 2810796"/>
              <a:gd name="connsiteX305" fmla="*/ 1823088 w 3531775"/>
              <a:gd name="connsiteY305" fmla="*/ 2000139 h 2810796"/>
              <a:gd name="connsiteX306" fmla="*/ 1823088 w 3531775"/>
              <a:gd name="connsiteY306" fmla="*/ 2000139 h 2810796"/>
              <a:gd name="connsiteX307" fmla="*/ 2063118 w 3531775"/>
              <a:gd name="connsiteY307" fmla="*/ 1862217 h 2810796"/>
              <a:gd name="connsiteX308" fmla="*/ 2583088 w 3531775"/>
              <a:gd name="connsiteY308" fmla="*/ 2195401 h 2810796"/>
              <a:gd name="connsiteX309" fmla="*/ 2583088 w 3531775"/>
              <a:gd name="connsiteY309" fmla="*/ 2195401 h 2810796"/>
              <a:gd name="connsiteX310" fmla="*/ 3231169 w 3531775"/>
              <a:gd name="connsiteY310" fmla="*/ 2008902 h 2810796"/>
              <a:gd name="connsiteX311" fmla="*/ 3231169 w 3531775"/>
              <a:gd name="connsiteY311" fmla="*/ 2008902 h 2810796"/>
              <a:gd name="connsiteX312" fmla="*/ 3231169 w 3531775"/>
              <a:gd name="connsiteY312" fmla="*/ 2008902 h 2810796"/>
              <a:gd name="connsiteX313" fmla="*/ 3193355 w 3531775"/>
              <a:gd name="connsiteY313" fmla="*/ 1713912 h 2810796"/>
              <a:gd name="connsiteX314" fmla="*/ 2769587 w 3531775"/>
              <a:gd name="connsiteY314" fmla="*/ 1496457 h 2810796"/>
              <a:gd name="connsiteX315" fmla="*/ 2769587 w 3531775"/>
              <a:gd name="connsiteY315" fmla="*/ 1496457 h 2810796"/>
              <a:gd name="connsiteX316" fmla="*/ 2769587 w 3531775"/>
              <a:gd name="connsiteY316" fmla="*/ 1496457 h 2810796"/>
              <a:gd name="connsiteX317" fmla="*/ 2763015 w 3531775"/>
              <a:gd name="connsiteY317" fmla="*/ 1495885 h 2810796"/>
              <a:gd name="connsiteX318" fmla="*/ 2768349 w 3531775"/>
              <a:gd name="connsiteY318" fmla="*/ 1487027 h 2810796"/>
              <a:gd name="connsiteX319" fmla="*/ 2770445 w 3531775"/>
              <a:gd name="connsiteY319" fmla="*/ 1487217 h 2810796"/>
              <a:gd name="connsiteX320" fmla="*/ 3200879 w 3531775"/>
              <a:gd name="connsiteY320" fmla="*/ 1709245 h 2810796"/>
              <a:gd name="connsiteX321" fmla="*/ 3239075 w 3531775"/>
              <a:gd name="connsiteY321" fmla="*/ 2012236 h 2810796"/>
              <a:gd name="connsiteX322" fmla="*/ 2578040 w 3531775"/>
              <a:gd name="connsiteY322" fmla="*/ 2201497 h 2810796"/>
              <a:gd name="connsiteX323" fmla="*/ 2578040 w 3531775"/>
              <a:gd name="connsiteY323" fmla="*/ 2201497 h 2810796"/>
              <a:gd name="connsiteX324" fmla="*/ 2578040 w 3531775"/>
              <a:gd name="connsiteY324" fmla="*/ 2201497 h 2810796"/>
              <a:gd name="connsiteX325" fmla="*/ 2165893 w 3531775"/>
              <a:gd name="connsiteY325" fmla="*/ 1879933 h 2810796"/>
              <a:gd name="connsiteX326" fmla="*/ 1923958 w 3531775"/>
              <a:gd name="connsiteY326" fmla="*/ 1916224 h 2810796"/>
              <a:gd name="connsiteX327" fmla="*/ 1621254 w 3531775"/>
              <a:gd name="connsiteY327" fmla="*/ 2357136 h 2810796"/>
              <a:gd name="connsiteX328" fmla="*/ 1257875 w 3531775"/>
              <a:gd name="connsiteY328" fmla="*/ 2426478 h 2810796"/>
              <a:gd name="connsiteX329" fmla="*/ 1257875 w 3531775"/>
              <a:gd name="connsiteY329" fmla="*/ 2426478 h 2810796"/>
              <a:gd name="connsiteX330" fmla="*/ 1257875 w 3531775"/>
              <a:gd name="connsiteY330" fmla="*/ 2426478 h 2810796"/>
              <a:gd name="connsiteX331" fmla="*/ 1202820 w 3531775"/>
              <a:gd name="connsiteY331" fmla="*/ 2329513 h 2810796"/>
              <a:gd name="connsiteX332" fmla="*/ 1291212 w 3531775"/>
              <a:gd name="connsiteY332" fmla="*/ 1600089 h 2810796"/>
              <a:gd name="connsiteX333" fmla="*/ 1291212 w 3531775"/>
              <a:gd name="connsiteY333" fmla="*/ 1600089 h 2810796"/>
              <a:gd name="connsiteX334" fmla="*/ 1291212 w 3531775"/>
              <a:gd name="connsiteY334" fmla="*/ 1600089 h 2810796"/>
              <a:gd name="connsiteX335" fmla="*/ 975935 w 3531775"/>
              <a:gd name="connsiteY335" fmla="*/ 1421781 h 2810796"/>
              <a:gd name="connsiteX336" fmla="*/ 591410 w 3531775"/>
              <a:gd name="connsiteY336" fmla="*/ 1685052 h 2810796"/>
              <a:gd name="connsiteX337" fmla="*/ 572265 w 3531775"/>
              <a:gd name="connsiteY337" fmla="*/ 1697911 h 2810796"/>
              <a:gd name="connsiteX338" fmla="*/ 572265 w 3531775"/>
              <a:gd name="connsiteY338" fmla="*/ 1697911 h 2810796"/>
              <a:gd name="connsiteX339" fmla="*/ 572265 w 3531775"/>
              <a:gd name="connsiteY339" fmla="*/ 1697911 h 2810796"/>
              <a:gd name="connsiteX340" fmla="*/ 121923 w 3531775"/>
              <a:gd name="connsiteY340" fmla="*/ 1358154 h 2810796"/>
              <a:gd name="connsiteX341" fmla="*/ 120590 w 3531775"/>
              <a:gd name="connsiteY341" fmla="*/ 1358058 h 2810796"/>
              <a:gd name="connsiteX342" fmla="*/ 479682 w 3531775"/>
              <a:gd name="connsiteY342" fmla="*/ 1749250 h 2810796"/>
              <a:gd name="connsiteX343" fmla="*/ 591220 w 3531775"/>
              <a:gd name="connsiteY343" fmla="*/ 1690481 h 2810796"/>
              <a:gd name="connsiteX344" fmla="*/ 761813 w 3531775"/>
              <a:gd name="connsiteY344" fmla="*/ 1562941 h 2810796"/>
              <a:gd name="connsiteX345" fmla="*/ 977459 w 3531775"/>
              <a:gd name="connsiteY345" fmla="*/ 1426638 h 2810796"/>
              <a:gd name="connsiteX346" fmla="*/ 1285783 w 3531775"/>
              <a:gd name="connsiteY346" fmla="*/ 1601517 h 2810796"/>
              <a:gd name="connsiteX347" fmla="*/ 1189390 w 3531775"/>
              <a:gd name="connsiteY347" fmla="*/ 2136156 h 2810796"/>
              <a:gd name="connsiteX348" fmla="*/ 1253112 w 3531775"/>
              <a:gd name="connsiteY348" fmla="*/ 2430859 h 2810796"/>
              <a:gd name="connsiteX349" fmla="*/ 1253112 w 3531775"/>
              <a:gd name="connsiteY349" fmla="*/ 2430859 h 2810796"/>
              <a:gd name="connsiteX350" fmla="*/ 1618396 w 3531775"/>
              <a:gd name="connsiteY350" fmla="*/ 2371900 h 2810796"/>
              <a:gd name="connsiteX351" fmla="*/ 1833947 w 3531775"/>
              <a:gd name="connsiteY351" fmla="*/ 2009187 h 2810796"/>
              <a:gd name="connsiteX352" fmla="*/ 1833947 w 3531775"/>
              <a:gd name="connsiteY352" fmla="*/ 2009187 h 2810796"/>
              <a:gd name="connsiteX353" fmla="*/ 2163702 w 3531775"/>
              <a:gd name="connsiteY353" fmla="*/ 1887267 h 2810796"/>
              <a:gd name="connsiteX354" fmla="*/ 2756538 w 3531775"/>
              <a:gd name="connsiteY354" fmla="*/ 2303129 h 2810796"/>
              <a:gd name="connsiteX355" fmla="*/ 3246314 w 3531775"/>
              <a:gd name="connsiteY355" fmla="*/ 1786303 h 2810796"/>
              <a:gd name="connsiteX356" fmla="*/ 2772254 w 3531775"/>
              <a:gd name="connsiteY356" fmla="*/ 1478074 h 2810796"/>
              <a:gd name="connsiteX357" fmla="*/ 2776255 w 3531775"/>
              <a:gd name="connsiteY357" fmla="*/ 1423495 h 2810796"/>
              <a:gd name="connsiteX358" fmla="*/ 2776255 w 3531775"/>
              <a:gd name="connsiteY358" fmla="*/ 1423495 h 2810796"/>
              <a:gd name="connsiteX359" fmla="*/ 2719772 w 3531775"/>
              <a:gd name="connsiteY359" fmla="*/ 1351200 h 2810796"/>
              <a:gd name="connsiteX360" fmla="*/ 2694531 w 3531775"/>
              <a:gd name="connsiteY360" fmla="*/ 1342914 h 2810796"/>
              <a:gd name="connsiteX361" fmla="*/ 2652335 w 3531775"/>
              <a:gd name="connsiteY361" fmla="*/ 1344057 h 2810796"/>
              <a:gd name="connsiteX362" fmla="*/ 2636237 w 3531775"/>
              <a:gd name="connsiteY362" fmla="*/ 1341485 h 2810796"/>
              <a:gd name="connsiteX363" fmla="*/ 2638047 w 3531775"/>
              <a:gd name="connsiteY363" fmla="*/ 1348057 h 2810796"/>
              <a:gd name="connsiteX364" fmla="*/ 2632809 w 3531775"/>
              <a:gd name="connsiteY364" fmla="*/ 1349962 h 2810796"/>
              <a:gd name="connsiteX365" fmla="*/ 2581374 w 3531775"/>
              <a:gd name="connsiteY365" fmla="*/ 1382633 h 2810796"/>
              <a:gd name="connsiteX366" fmla="*/ 2556037 w 3531775"/>
              <a:gd name="connsiteY366" fmla="*/ 1377775 h 2810796"/>
              <a:gd name="connsiteX367" fmla="*/ 2557751 w 3531775"/>
              <a:gd name="connsiteY367" fmla="*/ 1387015 h 2810796"/>
              <a:gd name="connsiteX368" fmla="*/ 2558704 w 3531775"/>
              <a:gd name="connsiteY368" fmla="*/ 1389205 h 2810796"/>
              <a:gd name="connsiteX369" fmla="*/ 2570610 w 3531775"/>
              <a:gd name="connsiteY369" fmla="*/ 1389491 h 2810796"/>
              <a:gd name="connsiteX370" fmla="*/ 2565086 w 3531775"/>
              <a:gd name="connsiteY370" fmla="*/ 1393491 h 2810796"/>
              <a:gd name="connsiteX371" fmla="*/ 2564419 w 3531775"/>
              <a:gd name="connsiteY371" fmla="*/ 1399492 h 2810796"/>
              <a:gd name="connsiteX372" fmla="*/ 2559752 w 3531775"/>
              <a:gd name="connsiteY372" fmla="*/ 1404731 h 2810796"/>
              <a:gd name="connsiteX373" fmla="*/ 2553751 w 3531775"/>
              <a:gd name="connsiteY373" fmla="*/ 1411875 h 2810796"/>
              <a:gd name="connsiteX374" fmla="*/ 2546988 w 3531775"/>
              <a:gd name="connsiteY374" fmla="*/ 1420542 h 2810796"/>
              <a:gd name="connsiteX375" fmla="*/ 2529653 w 3531775"/>
              <a:gd name="connsiteY375" fmla="*/ 1414923 h 2810796"/>
              <a:gd name="connsiteX376" fmla="*/ 2532034 w 3531775"/>
              <a:gd name="connsiteY376" fmla="*/ 1419590 h 2810796"/>
              <a:gd name="connsiteX377" fmla="*/ 2530510 w 3531775"/>
              <a:gd name="connsiteY377" fmla="*/ 1427115 h 2810796"/>
              <a:gd name="connsiteX378" fmla="*/ 2539083 w 3531775"/>
              <a:gd name="connsiteY378" fmla="*/ 1431496 h 2810796"/>
              <a:gd name="connsiteX379" fmla="*/ 2537177 w 3531775"/>
              <a:gd name="connsiteY379" fmla="*/ 1434258 h 2810796"/>
              <a:gd name="connsiteX380" fmla="*/ 2529367 w 3531775"/>
              <a:gd name="connsiteY380" fmla="*/ 1437021 h 2810796"/>
              <a:gd name="connsiteX381" fmla="*/ 2533082 w 3531775"/>
              <a:gd name="connsiteY381" fmla="*/ 1440450 h 2810796"/>
              <a:gd name="connsiteX382" fmla="*/ 2525176 w 3531775"/>
              <a:gd name="connsiteY382" fmla="*/ 1440545 h 2810796"/>
              <a:gd name="connsiteX383" fmla="*/ 2527557 w 3531775"/>
              <a:gd name="connsiteY383" fmla="*/ 1449213 h 2810796"/>
              <a:gd name="connsiteX384" fmla="*/ 2512603 w 3531775"/>
              <a:gd name="connsiteY384" fmla="*/ 1474168 h 2810796"/>
              <a:gd name="connsiteX385" fmla="*/ 1901384 w 3531775"/>
              <a:gd name="connsiteY385" fmla="*/ 1411399 h 2810796"/>
              <a:gd name="connsiteX386" fmla="*/ 1647447 w 3531775"/>
              <a:gd name="connsiteY386" fmla="*/ 1050306 h 2810796"/>
              <a:gd name="connsiteX387" fmla="*/ 1915957 w 3531775"/>
              <a:gd name="connsiteY387" fmla="*/ 718359 h 2810796"/>
              <a:gd name="connsiteX388" fmla="*/ 1912909 w 3531775"/>
              <a:gd name="connsiteY388" fmla="*/ 707882 h 2810796"/>
              <a:gd name="connsiteX389" fmla="*/ 1637065 w 3531775"/>
              <a:gd name="connsiteY389" fmla="*/ 1049448 h 2810796"/>
              <a:gd name="connsiteX390" fmla="*/ 1896812 w 3531775"/>
              <a:gd name="connsiteY390" fmla="*/ 1420257 h 2810796"/>
              <a:gd name="connsiteX391" fmla="*/ 2506698 w 3531775"/>
              <a:gd name="connsiteY391" fmla="*/ 1483884 h 2810796"/>
              <a:gd name="connsiteX392" fmla="*/ 2500983 w 3531775"/>
              <a:gd name="connsiteY392" fmla="*/ 1493599 h 2810796"/>
              <a:gd name="connsiteX393" fmla="*/ 1892430 w 3531775"/>
              <a:gd name="connsiteY393" fmla="*/ 1429210 h 2810796"/>
              <a:gd name="connsiteX394" fmla="*/ 1626873 w 3531775"/>
              <a:gd name="connsiteY394" fmla="*/ 1048782 h 2810796"/>
              <a:gd name="connsiteX395" fmla="*/ 1910051 w 3531775"/>
              <a:gd name="connsiteY395" fmla="*/ 697500 h 2810796"/>
              <a:gd name="connsiteX396" fmla="*/ 1909956 w 3531775"/>
              <a:gd name="connsiteY396" fmla="*/ 697214 h 2810796"/>
              <a:gd name="connsiteX397" fmla="*/ 1910623 w 3531775"/>
              <a:gd name="connsiteY397" fmla="*/ 696833 h 2810796"/>
              <a:gd name="connsiteX398" fmla="*/ 1909956 w 3531775"/>
              <a:gd name="connsiteY398" fmla="*/ 697023 h 2810796"/>
              <a:gd name="connsiteX399" fmla="*/ 1907575 w 3531775"/>
              <a:gd name="connsiteY399" fmla="*/ 688165 h 2810796"/>
              <a:gd name="connsiteX400" fmla="*/ 1622968 w 3531775"/>
              <a:gd name="connsiteY400" fmla="*/ 1009920 h 2810796"/>
              <a:gd name="connsiteX401" fmla="*/ 1888620 w 3531775"/>
              <a:gd name="connsiteY401" fmla="*/ 1436830 h 2810796"/>
              <a:gd name="connsiteX402" fmla="*/ 2495934 w 3531775"/>
              <a:gd name="connsiteY402" fmla="*/ 1501981 h 2810796"/>
              <a:gd name="connsiteX403" fmla="*/ 2459930 w 3531775"/>
              <a:gd name="connsiteY403" fmla="*/ 1565704 h 2810796"/>
              <a:gd name="connsiteX404" fmla="*/ 2360965 w 3531775"/>
              <a:gd name="connsiteY404" fmla="*/ 1616281 h 2810796"/>
              <a:gd name="connsiteX405" fmla="*/ 2361632 w 3531775"/>
              <a:gd name="connsiteY405" fmla="*/ 1579134 h 2810796"/>
              <a:gd name="connsiteX406" fmla="*/ 2308292 w 3531775"/>
              <a:gd name="connsiteY406" fmla="*/ 1613709 h 2810796"/>
              <a:gd name="connsiteX407" fmla="*/ 2244951 w 3531775"/>
              <a:gd name="connsiteY407" fmla="*/ 1579134 h 2810796"/>
              <a:gd name="connsiteX408" fmla="*/ 2183705 w 3531775"/>
              <a:gd name="connsiteY408" fmla="*/ 1637236 h 2810796"/>
              <a:gd name="connsiteX409" fmla="*/ 2124459 w 3531775"/>
              <a:gd name="connsiteY409" fmla="*/ 1649619 h 2810796"/>
              <a:gd name="connsiteX410" fmla="*/ 2151605 w 3531775"/>
              <a:gd name="connsiteY410" fmla="*/ 1620282 h 2810796"/>
              <a:gd name="connsiteX411" fmla="*/ 2147700 w 3531775"/>
              <a:gd name="connsiteY411" fmla="*/ 1572085 h 2810796"/>
              <a:gd name="connsiteX412" fmla="*/ 2122364 w 3531775"/>
              <a:gd name="connsiteY412" fmla="*/ 1566942 h 2810796"/>
              <a:gd name="connsiteX413" fmla="*/ 2094265 w 3531775"/>
              <a:gd name="connsiteY413" fmla="*/ 1582658 h 2810796"/>
              <a:gd name="connsiteX414" fmla="*/ 2019875 w 3531775"/>
              <a:gd name="connsiteY414" fmla="*/ 1597517 h 2810796"/>
              <a:gd name="connsiteX415" fmla="*/ 2028733 w 3531775"/>
              <a:gd name="connsiteY415" fmla="*/ 1559703 h 2810796"/>
              <a:gd name="connsiteX416" fmla="*/ 1871666 w 3531775"/>
              <a:gd name="connsiteY416" fmla="*/ 1550559 h 2810796"/>
              <a:gd name="connsiteX417" fmla="*/ 1957391 w 3531775"/>
              <a:gd name="connsiteY417" fmla="*/ 1550178 h 2810796"/>
              <a:gd name="connsiteX418" fmla="*/ 1980346 w 3531775"/>
              <a:gd name="connsiteY418" fmla="*/ 1516364 h 2810796"/>
              <a:gd name="connsiteX419" fmla="*/ 1959010 w 3531775"/>
              <a:gd name="connsiteY419" fmla="*/ 1485312 h 2810796"/>
              <a:gd name="connsiteX420" fmla="*/ 1935769 w 3531775"/>
              <a:gd name="connsiteY420" fmla="*/ 1496171 h 2810796"/>
              <a:gd name="connsiteX421" fmla="*/ 1882238 w 3531775"/>
              <a:gd name="connsiteY421" fmla="*/ 1449975 h 2810796"/>
              <a:gd name="connsiteX422" fmla="*/ 1882143 w 3531775"/>
              <a:gd name="connsiteY422" fmla="*/ 1449975 h 2810796"/>
              <a:gd name="connsiteX423" fmla="*/ 1865570 w 3531775"/>
              <a:gd name="connsiteY423" fmla="*/ 1469596 h 2810796"/>
              <a:gd name="connsiteX424" fmla="*/ 1794418 w 3531775"/>
              <a:gd name="connsiteY424" fmla="*/ 1432639 h 2810796"/>
              <a:gd name="connsiteX425" fmla="*/ 1822993 w 3531775"/>
              <a:gd name="connsiteY425" fmla="*/ 1431401 h 2810796"/>
              <a:gd name="connsiteX426" fmla="*/ 1780226 w 3531775"/>
              <a:gd name="connsiteY426" fmla="*/ 1409779 h 2810796"/>
              <a:gd name="connsiteX427" fmla="*/ 1752889 w 3531775"/>
              <a:gd name="connsiteY427" fmla="*/ 1427972 h 2810796"/>
              <a:gd name="connsiteX428" fmla="*/ 1660592 w 3531775"/>
              <a:gd name="connsiteY428" fmla="*/ 1412161 h 2810796"/>
              <a:gd name="connsiteX429" fmla="*/ 1636208 w 3531775"/>
              <a:gd name="connsiteY429" fmla="*/ 1328245 h 2810796"/>
              <a:gd name="connsiteX430" fmla="*/ 1543244 w 3531775"/>
              <a:gd name="connsiteY430" fmla="*/ 1299861 h 2810796"/>
              <a:gd name="connsiteX431" fmla="*/ 1494285 w 3531775"/>
              <a:gd name="connsiteY431" fmla="*/ 1234805 h 2810796"/>
              <a:gd name="connsiteX432" fmla="*/ 1507620 w 3531775"/>
              <a:gd name="connsiteY432" fmla="*/ 1242044 h 2810796"/>
              <a:gd name="connsiteX433" fmla="*/ 1578867 w 3531775"/>
              <a:gd name="connsiteY433" fmla="*/ 1224042 h 2810796"/>
              <a:gd name="connsiteX434" fmla="*/ 1570295 w 3531775"/>
              <a:gd name="connsiteY434" fmla="*/ 1192895 h 2810796"/>
              <a:gd name="connsiteX435" fmla="*/ 1553340 w 3531775"/>
              <a:gd name="connsiteY435" fmla="*/ 1176226 h 2810796"/>
              <a:gd name="connsiteX436" fmla="*/ 1501905 w 3531775"/>
              <a:gd name="connsiteY436" fmla="*/ 1077166 h 2810796"/>
              <a:gd name="connsiteX437" fmla="*/ 1541434 w 3531775"/>
              <a:gd name="connsiteY437" fmla="*/ 1079452 h 2810796"/>
              <a:gd name="connsiteX438" fmla="*/ 1513145 w 3531775"/>
              <a:gd name="connsiteY438" fmla="*/ 995156 h 2810796"/>
              <a:gd name="connsiteX439" fmla="*/ 1574295 w 3531775"/>
              <a:gd name="connsiteY439" fmla="*/ 919813 h 2810796"/>
              <a:gd name="connsiteX440" fmla="*/ 1553150 w 3531775"/>
              <a:gd name="connsiteY440" fmla="*/ 821229 h 2810796"/>
              <a:gd name="connsiteX441" fmla="*/ 1582963 w 3531775"/>
              <a:gd name="connsiteY441" fmla="*/ 748839 h 2810796"/>
              <a:gd name="connsiteX442" fmla="*/ 1586297 w 3531775"/>
              <a:gd name="connsiteY442" fmla="*/ 778081 h 2810796"/>
              <a:gd name="connsiteX443" fmla="*/ 1649733 w 3531775"/>
              <a:gd name="connsiteY443" fmla="*/ 807799 h 2810796"/>
              <a:gd name="connsiteX444" fmla="*/ 1700787 w 3531775"/>
              <a:gd name="connsiteY444" fmla="*/ 684736 h 2810796"/>
              <a:gd name="connsiteX445" fmla="*/ 1726505 w 3531775"/>
              <a:gd name="connsiteY445" fmla="*/ 717026 h 2810796"/>
              <a:gd name="connsiteX446" fmla="*/ 1828136 w 3531775"/>
              <a:gd name="connsiteY446" fmla="*/ 598630 h 2810796"/>
              <a:gd name="connsiteX447" fmla="*/ 1779464 w 3531775"/>
              <a:gd name="connsiteY447" fmla="*/ 665972 h 2810796"/>
              <a:gd name="connsiteX448" fmla="*/ 1817278 w 3531775"/>
              <a:gd name="connsiteY448" fmla="*/ 714073 h 2810796"/>
              <a:gd name="connsiteX449" fmla="*/ 1845377 w 3531775"/>
              <a:gd name="connsiteY449" fmla="*/ 694356 h 2810796"/>
              <a:gd name="connsiteX450" fmla="*/ 1827660 w 3531775"/>
              <a:gd name="connsiteY450" fmla="*/ 689118 h 2810796"/>
              <a:gd name="connsiteX451" fmla="*/ 1903479 w 3531775"/>
              <a:gd name="connsiteY451" fmla="*/ 672925 h 2810796"/>
              <a:gd name="connsiteX452" fmla="*/ 1903479 w 3531775"/>
              <a:gd name="connsiteY452" fmla="*/ 672925 h 2810796"/>
              <a:gd name="connsiteX453" fmla="*/ 1903955 w 3531775"/>
              <a:gd name="connsiteY453" fmla="*/ 673782 h 2810796"/>
              <a:gd name="connsiteX454" fmla="*/ 1894335 w 3531775"/>
              <a:gd name="connsiteY454" fmla="*/ 577485 h 2810796"/>
              <a:gd name="connsiteX455" fmla="*/ 1866046 w 3531775"/>
              <a:gd name="connsiteY455" fmla="*/ 491188 h 2810796"/>
              <a:gd name="connsiteX456" fmla="*/ 1864046 w 3531775"/>
              <a:gd name="connsiteY456" fmla="*/ 490236 h 2810796"/>
              <a:gd name="connsiteX457" fmla="*/ 1864236 w 3531775"/>
              <a:gd name="connsiteY457" fmla="*/ 490331 h 2810796"/>
              <a:gd name="connsiteX458" fmla="*/ 1864046 w 3531775"/>
              <a:gd name="connsiteY458" fmla="*/ 490236 h 2810796"/>
              <a:gd name="connsiteX459" fmla="*/ 1864141 w 3531775"/>
              <a:gd name="connsiteY459" fmla="*/ 490236 h 2810796"/>
              <a:gd name="connsiteX460" fmla="*/ 1860426 w 3531775"/>
              <a:gd name="connsiteY460" fmla="*/ 488521 h 2810796"/>
              <a:gd name="connsiteX461" fmla="*/ 1860902 w 3531775"/>
              <a:gd name="connsiteY461" fmla="*/ 488712 h 2810796"/>
              <a:gd name="connsiteX462" fmla="*/ 1859379 w 3531775"/>
              <a:gd name="connsiteY462" fmla="*/ 488045 h 2810796"/>
              <a:gd name="connsiteX463" fmla="*/ 1860331 w 3531775"/>
              <a:gd name="connsiteY463" fmla="*/ 488521 h 2810796"/>
              <a:gd name="connsiteX464" fmla="*/ 1808420 w 3531775"/>
              <a:gd name="connsiteY464" fmla="*/ 474424 h 2810796"/>
              <a:gd name="connsiteX465" fmla="*/ 1808705 w 3531775"/>
              <a:gd name="connsiteY465" fmla="*/ 474424 h 2810796"/>
              <a:gd name="connsiteX466" fmla="*/ 1808324 w 3531775"/>
              <a:gd name="connsiteY466" fmla="*/ 474424 h 2810796"/>
              <a:gd name="connsiteX467" fmla="*/ 1808420 w 3531775"/>
              <a:gd name="connsiteY467" fmla="*/ 474424 h 2810796"/>
              <a:gd name="connsiteX468" fmla="*/ 1803943 w 3531775"/>
              <a:gd name="connsiteY468" fmla="*/ 474138 h 2810796"/>
              <a:gd name="connsiteX469" fmla="*/ 1803943 w 3531775"/>
              <a:gd name="connsiteY469" fmla="*/ 474138 h 2810796"/>
              <a:gd name="connsiteX470" fmla="*/ 1803752 w 3531775"/>
              <a:gd name="connsiteY470" fmla="*/ 474138 h 2810796"/>
              <a:gd name="connsiteX471" fmla="*/ 1803848 w 3531775"/>
              <a:gd name="connsiteY471" fmla="*/ 474138 h 2810796"/>
              <a:gd name="connsiteX472" fmla="*/ 1798704 w 3531775"/>
              <a:gd name="connsiteY472" fmla="*/ 474043 h 2810796"/>
              <a:gd name="connsiteX473" fmla="*/ 1799942 w 3531775"/>
              <a:gd name="connsiteY473" fmla="*/ 474043 h 2810796"/>
              <a:gd name="connsiteX474" fmla="*/ 1798514 w 3531775"/>
              <a:gd name="connsiteY474" fmla="*/ 474043 h 2810796"/>
              <a:gd name="connsiteX475" fmla="*/ 1798799 w 3531775"/>
              <a:gd name="connsiteY475" fmla="*/ 474043 h 2810796"/>
              <a:gd name="connsiteX476" fmla="*/ 1793751 w 3531775"/>
              <a:gd name="connsiteY476" fmla="*/ 474138 h 2810796"/>
              <a:gd name="connsiteX477" fmla="*/ 1795275 w 3531775"/>
              <a:gd name="connsiteY477" fmla="*/ 474043 h 2810796"/>
              <a:gd name="connsiteX478" fmla="*/ 1793465 w 3531775"/>
              <a:gd name="connsiteY478" fmla="*/ 474138 h 2810796"/>
              <a:gd name="connsiteX479" fmla="*/ 1793846 w 3531775"/>
              <a:gd name="connsiteY479" fmla="*/ 474138 h 2810796"/>
              <a:gd name="connsiteX480" fmla="*/ 1788608 w 3531775"/>
              <a:gd name="connsiteY480" fmla="*/ 474519 h 2810796"/>
              <a:gd name="connsiteX481" fmla="*/ 1788798 w 3531775"/>
              <a:gd name="connsiteY481" fmla="*/ 474519 h 2810796"/>
              <a:gd name="connsiteX482" fmla="*/ 1788322 w 3531775"/>
              <a:gd name="connsiteY482" fmla="*/ 474519 h 2810796"/>
              <a:gd name="connsiteX483" fmla="*/ 1788608 w 3531775"/>
              <a:gd name="connsiteY483" fmla="*/ 474519 h 2810796"/>
              <a:gd name="connsiteX484" fmla="*/ 1778511 w 3531775"/>
              <a:gd name="connsiteY484" fmla="*/ 476043 h 2810796"/>
              <a:gd name="connsiteX485" fmla="*/ 1778511 w 3531775"/>
              <a:gd name="connsiteY485" fmla="*/ 476043 h 2810796"/>
              <a:gd name="connsiteX486" fmla="*/ 1777654 w 3531775"/>
              <a:gd name="connsiteY486" fmla="*/ 476234 h 2810796"/>
              <a:gd name="connsiteX487" fmla="*/ 1778416 w 3531775"/>
              <a:gd name="connsiteY487" fmla="*/ 476043 h 2810796"/>
              <a:gd name="connsiteX488" fmla="*/ 1775368 w 3531775"/>
              <a:gd name="connsiteY488" fmla="*/ 476710 h 2810796"/>
              <a:gd name="connsiteX489" fmla="*/ 1775558 w 3531775"/>
              <a:gd name="connsiteY489" fmla="*/ 476615 h 2810796"/>
              <a:gd name="connsiteX490" fmla="*/ 1775273 w 3531775"/>
              <a:gd name="connsiteY490" fmla="*/ 476710 h 2810796"/>
              <a:gd name="connsiteX491" fmla="*/ 1775368 w 3531775"/>
              <a:gd name="connsiteY491" fmla="*/ 476710 h 2810796"/>
              <a:gd name="connsiteX492" fmla="*/ 1771463 w 3531775"/>
              <a:gd name="connsiteY492" fmla="*/ 477853 h 2810796"/>
              <a:gd name="connsiteX493" fmla="*/ 1771558 w 3531775"/>
              <a:gd name="connsiteY493" fmla="*/ 477853 h 2810796"/>
              <a:gd name="connsiteX494" fmla="*/ 1770129 w 3531775"/>
              <a:gd name="connsiteY494" fmla="*/ 478329 h 2810796"/>
              <a:gd name="connsiteX495" fmla="*/ 1771558 w 3531775"/>
              <a:gd name="connsiteY495" fmla="*/ 477853 h 2810796"/>
              <a:gd name="connsiteX496" fmla="*/ 1742316 w 3531775"/>
              <a:gd name="connsiteY496" fmla="*/ 499856 h 2810796"/>
              <a:gd name="connsiteX497" fmla="*/ 1870618 w 3531775"/>
              <a:gd name="connsiteY497" fmla="*/ 377555 h 2810796"/>
              <a:gd name="connsiteX498" fmla="*/ 1888620 w 3531775"/>
              <a:gd name="connsiteY498" fmla="*/ 191055 h 2810796"/>
              <a:gd name="connsiteX499" fmla="*/ 1888049 w 3531775"/>
              <a:gd name="connsiteY499" fmla="*/ 191532 h 2810796"/>
              <a:gd name="connsiteX500" fmla="*/ 1889001 w 3531775"/>
              <a:gd name="connsiteY500" fmla="*/ 190674 h 2810796"/>
              <a:gd name="connsiteX501" fmla="*/ 1888715 w 3531775"/>
              <a:gd name="connsiteY501" fmla="*/ 190960 h 2810796"/>
              <a:gd name="connsiteX502" fmla="*/ 1895478 w 3531775"/>
              <a:gd name="connsiteY502" fmla="*/ 185721 h 2810796"/>
              <a:gd name="connsiteX503" fmla="*/ 1895192 w 3531775"/>
              <a:gd name="connsiteY503" fmla="*/ 185912 h 2810796"/>
              <a:gd name="connsiteX504" fmla="*/ 2037115 w 3531775"/>
              <a:gd name="connsiteY504" fmla="*/ 264112 h 2810796"/>
              <a:gd name="connsiteX505" fmla="*/ 1967297 w 3531775"/>
              <a:gd name="connsiteY505" fmla="*/ 260112 h 2810796"/>
              <a:gd name="connsiteX506" fmla="*/ 1970630 w 3531775"/>
              <a:gd name="connsiteY506" fmla="*/ 245824 h 2810796"/>
              <a:gd name="connsiteX507" fmla="*/ 1970345 w 3531775"/>
              <a:gd name="connsiteY507" fmla="*/ 245824 h 2810796"/>
              <a:gd name="connsiteX508" fmla="*/ 1974059 w 3531775"/>
              <a:gd name="connsiteY508" fmla="*/ 245157 h 2810796"/>
              <a:gd name="connsiteX509" fmla="*/ 1974059 w 3531775"/>
              <a:gd name="connsiteY509" fmla="*/ 245157 h 2810796"/>
              <a:gd name="connsiteX510" fmla="*/ 1974155 w 3531775"/>
              <a:gd name="connsiteY510" fmla="*/ 245157 h 2810796"/>
              <a:gd name="connsiteX511" fmla="*/ 1974059 w 3531775"/>
              <a:gd name="connsiteY511" fmla="*/ 245157 h 2810796"/>
              <a:gd name="connsiteX512" fmla="*/ 1974917 w 3531775"/>
              <a:gd name="connsiteY512" fmla="*/ 244872 h 2810796"/>
              <a:gd name="connsiteX513" fmla="*/ 1974821 w 3531775"/>
              <a:gd name="connsiteY513" fmla="*/ 244967 h 2810796"/>
              <a:gd name="connsiteX514" fmla="*/ 1975012 w 3531775"/>
              <a:gd name="connsiteY514" fmla="*/ 244872 h 2810796"/>
              <a:gd name="connsiteX515" fmla="*/ 1974917 w 3531775"/>
              <a:gd name="connsiteY515" fmla="*/ 244872 h 2810796"/>
              <a:gd name="connsiteX516" fmla="*/ 1978631 w 3531775"/>
              <a:gd name="connsiteY516" fmla="*/ 242776 h 2810796"/>
              <a:gd name="connsiteX517" fmla="*/ 1978631 w 3531775"/>
              <a:gd name="connsiteY517" fmla="*/ 242776 h 2810796"/>
              <a:gd name="connsiteX518" fmla="*/ 1978727 w 3531775"/>
              <a:gd name="connsiteY518" fmla="*/ 242681 h 2810796"/>
              <a:gd name="connsiteX519" fmla="*/ 1978631 w 3531775"/>
              <a:gd name="connsiteY519" fmla="*/ 242776 h 2810796"/>
              <a:gd name="connsiteX520" fmla="*/ 1901098 w 3531775"/>
              <a:gd name="connsiteY520" fmla="*/ 258969 h 2810796"/>
              <a:gd name="connsiteX521" fmla="*/ 2105695 w 3531775"/>
              <a:gd name="connsiteY521" fmla="*/ 327453 h 2810796"/>
              <a:gd name="connsiteX522" fmla="*/ 2128364 w 3531775"/>
              <a:gd name="connsiteY522" fmla="*/ 327834 h 2810796"/>
              <a:gd name="connsiteX523" fmla="*/ 2075691 w 3531775"/>
              <a:gd name="connsiteY523" fmla="*/ 395938 h 2810796"/>
              <a:gd name="connsiteX524" fmla="*/ 2087216 w 3531775"/>
              <a:gd name="connsiteY524" fmla="*/ 458803 h 2810796"/>
              <a:gd name="connsiteX525" fmla="*/ 2221614 w 3531775"/>
              <a:gd name="connsiteY525" fmla="*/ 440801 h 2810796"/>
              <a:gd name="connsiteX526" fmla="*/ 2376300 w 3531775"/>
              <a:gd name="connsiteY526" fmla="*/ 379936 h 2810796"/>
              <a:gd name="connsiteX527" fmla="*/ 2373157 w 3531775"/>
              <a:gd name="connsiteY527" fmla="*/ 439372 h 2810796"/>
              <a:gd name="connsiteX528" fmla="*/ 2332771 w 3531775"/>
              <a:gd name="connsiteY528" fmla="*/ 427180 h 2810796"/>
              <a:gd name="connsiteX529" fmla="*/ 2292576 w 3531775"/>
              <a:gd name="connsiteY529" fmla="*/ 415369 h 2810796"/>
              <a:gd name="connsiteX530" fmla="*/ 2381444 w 3531775"/>
              <a:gd name="connsiteY530" fmla="*/ 506619 h 2810796"/>
              <a:gd name="connsiteX531" fmla="*/ 2468407 w 3531775"/>
              <a:gd name="connsiteY531" fmla="*/ 399748 h 2810796"/>
              <a:gd name="connsiteX532" fmla="*/ 2486981 w 3531775"/>
              <a:gd name="connsiteY532" fmla="*/ 450326 h 2810796"/>
              <a:gd name="connsiteX533" fmla="*/ 2487076 w 3531775"/>
              <a:gd name="connsiteY533" fmla="*/ 450231 h 2810796"/>
              <a:gd name="connsiteX534" fmla="*/ 2456882 w 3531775"/>
              <a:gd name="connsiteY534" fmla="*/ 452517 h 2810796"/>
              <a:gd name="connsiteX535" fmla="*/ 2428116 w 3531775"/>
              <a:gd name="connsiteY535" fmla="*/ 493379 h 2810796"/>
              <a:gd name="connsiteX536" fmla="*/ 2533368 w 3531775"/>
              <a:gd name="connsiteY536" fmla="*/ 489569 h 2810796"/>
              <a:gd name="connsiteX537" fmla="*/ 2506793 w 3531775"/>
              <a:gd name="connsiteY537" fmla="*/ 403749 h 2810796"/>
              <a:gd name="connsiteX538" fmla="*/ 2506698 w 3531775"/>
              <a:gd name="connsiteY538" fmla="*/ 403844 h 2810796"/>
              <a:gd name="connsiteX539" fmla="*/ 2599566 w 3531775"/>
              <a:gd name="connsiteY539" fmla="*/ 402415 h 2810796"/>
              <a:gd name="connsiteX540" fmla="*/ 2573658 w 3531775"/>
              <a:gd name="connsiteY540" fmla="*/ 394700 h 2810796"/>
              <a:gd name="connsiteX541" fmla="*/ 2672337 w 3531775"/>
              <a:gd name="connsiteY541" fmla="*/ 498713 h 2810796"/>
              <a:gd name="connsiteX542" fmla="*/ 2747966 w 3531775"/>
              <a:gd name="connsiteY542" fmla="*/ 479282 h 2810796"/>
              <a:gd name="connsiteX543" fmla="*/ 2806449 w 3531775"/>
              <a:gd name="connsiteY543" fmla="*/ 542337 h 2810796"/>
              <a:gd name="connsiteX544" fmla="*/ 2907033 w 3531775"/>
              <a:gd name="connsiteY544" fmla="*/ 500904 h 2810796"/>
              <a:gd name="connsiteX545" fmla="*/ 2948467 w 3531775"/>
              <a:gd name="connsiteY545" fmla="*/ 533003 h 2810796"/>
              <a:gd name="connsiteX546" fmla="*/ 2907128 w 3531775"/>
              <a:gd name="connsiteY546" fmla="*/ 500808 h 2810796"/>
              <a:gd name="connsiteX547" fmla="*/ 2907128 w 3531775"/>
              <a:gd name="connsiteY547" fmla="*/ 500808 h 2810796"/>
              <a:gd name="connsiteX548" fmla="*/ 2955611 w 3531775"/>
              <a:gd name="connsiteY548" fmla="*/ 461946 h 2810796"/>
              <a:gd name="connsiteX549" fmla="*/ 3015713 w 3531775"/>
              <a:gd name="connsiteY549" fmla="*/ 426704 h 2810796"/>
              <a:gd name="connsiteX550" fmla="*/ 3046956 w 3531775"/>
              <a:gd name="connsiteY550" fmla="*/ 385365 h 2810796"/>
              <a:gd name="connsiteX551" fmla="*/ 3004569 w 3531775"/>
              <a:gd name="connsiteY551" fmla="*/ 363553 h 2810796"/>
              <a:gd name="connsiteX552" fmla="*/ 3004855 w 3531775"/>
              <a:gd name="connsiteY552" fmla="*/ 363648 h 2810796"/>
              <a:gd name="connsiteX553" fmla="*/ 3004474 w 3531775"/>
              <a:gd name="connsiteY553" fmla="*/ 363553 h 2810796"/>
              <a:gd name="connsiteX554" fmla="*/ 3004569 w 3531775"/>
              <a:gd name="connsiteY554" fmla="*/ 363553 h 2810796"/>
              <a:gd name="connsiteX555" fmla="*/ 2751490 w 3531775"/>
              <a:gd name="connsiteY555" fmla="*/ 459660 h 2810796"/>
              <a:gd name="connsiteX556" fmla="*/ 2663860 w 3531775"/>
              <a:gd name="connsiteY556" fmla="*/ 380793 h 2810796"/>
              <a:gd name="connsiteX557" fmla="*/ 2652144 w 3531775"/>
              <a:gd name="connsiteY557" fmla="*/ 244776 h 2810796"/>
              <a:gd name="connsiteX558" fmla="*/ 2390111 w 3531775"/>
              <a:gd name="connsiteY558" fmla="*/ 163433 h 2810796"/>
              <a:gd name="connsiteX559" fmla="*/ 2390111 w 3531775"/>
              <a:gd name="connsiteY559" fmla="*/ 163433 h 2810796"/>
              <a:gd name="connsiteX560" fmla="*/ 2654144 w 3531775"/>
              <a:gd name="connsiteY560" fmla="*/ 197247 h 2810796"/>
              <a:gd name="connsiteX561" fmla="*/ 2686339 w 3531775"/>
              <a:gd name="connsiteY561" fmla="*/ 371745 h 2810796"/>
              <a:gd name="connsiteX562" fmla="*/ 2799210 w 3531775"/>
              <a:gd name="connsiteY562" fmla="*/ 432228 h 2810796"/>
              <a:gd name="connsiteX563" fmla="*/ 3050003 w 3531775"/>
              <a:gd name="connsiteY563" fmla="*/ 383841 h 2810796"/>
              <a:gd name="connsiteX564" fmla="*/ 3109059 w 3531775"/>
              <a:gd name="connsiteY564" fmla="*/ 379936 h 2810796"/>
              <a:gd name="connsiteX565" fmla="*/ 2898080 w 3531775"/>
              <a:gd name="connsiteY565" fmla="*/ 341169 h 2810796"/>
              <a:gd name="connsiteX566" fmla="*/ 2898937 w 3531775"/>
              <a:gd name="connsiteY566" fmla="*/ 341265 h 2810796"/>
              <a:gd name="connsiteX567" fmla="*/ 2856170 w 3531775"/>
              <a:gd name="connsiteY567" fmla="*/ 328120 h 2810796"/>
              <a:gd name="connsiteX568" fmla="*/ 2856170 w 3531775"/>
              <a:gd name="connsiteY568" fmla="*/ 328120 h 2810796"/>
              <a:gd name="connsiteX569" fmla="*/ 2812736 w 3531775"/>
              <a:gd name="connsiteY569" fmla="*/ 20082 h 2810796"/>
              <a:gd name="connsiteX570" fmla="*/ 2812736 w 3531775"/>
              <a:gd name="connsiteY570" fmla="*/ 20082 h 2810796"/>
              <a:gd name="connsiteX571" fmla="*/ 2812736 w 3531775"/>
              <a:gd name="connsiteY571" fmla="*/ 20082 h 2810796"/>
              <a:gd name="connsiteX572" fmla="*/ 2812736 w 3531775"/>
              <a:gd name="connsiteY572" fmla="*/ 20082 h 2810796"/>
              <a:gd name="connsiteX573" fmla="*/ 2811117 w 3531775"/>
              <a:gd name="connsiteY573" fmla="*/ 19320 h 2810796"/>
              <a:gd name="connsiteX574" fmla="*/ 2812641 w 3531775"/>
              <a:gd name="connsiteY574" fmla="*/ 20082 h 2810796"/>
              <a:gd name="connsiteX575" fmla="*/ 2806830 w 3531775"/>
              <a:gd name="connsiteY575" fmla="*/ 17224 h 2810796"/>
              <a:gd name="connsiteX576" fmla="*/ 2811212 w 3531775"/>
              <a:gd name="connsiteY576" fmla="*/ 19320 h 2810796"/>
              <a:gd name="connsiteX577" fmla="*/ 2793686 w 3531775"/>
              <a:gd name="connsiteY577" fmla="*/ 11985 h 2810796"/>
              <a:gd name="connsiteX578" fmla="*/ 2797877 w 3531775"/>
              <a:gd name="connsiteY578" fmla="*/ 13509 h 2810796"/>
              <a:gd name="connsiteX579" fmla="*/ 2793114 w 3531775"/>
              <a:gd name="connsiteY579" fmla="*/ 11795 h 2810796"/>
              <a:gd name="connsiteX580" fmla="*/ 2793686 w 3531775"/>
              <a:gd name="connsiteY580" fmla="*/ 11985 h 2810796"/>
              <a:gd name="connsiteX581" fmla="*/ 2711771 w 3531775"/>
              <a:gd name="connsiteY581" fmla="*/ 8842 h 2810796"/>
              <a:gd name="connsiteX582" fmla="*/ 2711771 w 3531775"/>
              <a:gd name="connsiteY582" fmla="*/ 8842 h 2810796"/>
              <a:gd name="connsiteX583" fmla="*/ 2840453 w 3531775"/>
              <a:gd name="connsiteY583" fmla="*/ 23511 h 2810796"/>
              <a:gd name="connsiteX584" fmla="*/ 2839882 w 3531775"/>
              <a:gd name="connsiteY584" fmla="*/ 23130 h 2810796"/>
              <a:gd name="connsiteX585" fmla="*/ 2871410 w 3531775"/>
              <a:gd name="connsiteY585" fmla="*/ 315357 h 2810796"/>
              <a:gd name="connsiteX586" fmla="*/ 3044098 w 3531775"/>
              <a:gd name="connsiteY586" fmla="*/ 316309 h 2810796"/>
              <a:gd name="connsiteX587" fmla="*/ 3043431 w 3531775"/>
              <a:gd name="connsiteY587" fmla="*/ 316214 h 2810796"/>
              <a:gd name="connsiteX588" fmla="*/ 3045051 w 3531775"/>
              <a:gd name="connsiteY588" fmla="*/ 316404 h 2810796"/>
              <a:gd name="connsiteX589" fmla="*/ 3044098 w 3531775"/>
              <a:gd name="connsiteY589" fmla="*/ 316309 h 2810796"/>
              <a:gd name="connsiteX590" fmla="*/ 3110201 w 3531775"/>
              <a:gd name="connsiteY590" fmla="*/ 380508 h 2810796"/>
              <a:gd name="connsiteX591" fmla="*/ 3106201 w 3531775"/>
              <a:gd name="connsiteY591" fmla="*/ 500427 h 2810796"/>
              <a:gd name="connsiteX592" fmla="*/ 3167066 w 3531775"/>
              <a:gd name="connsiteY592" fmla="*/ 552720 h 2810796"/>
              <a:gd name="connsiteX593" fmla="*/ 3142301 w 3531775"/>
              <a:gd name="connsiteY593" fmla="*/ 586343 h 2810796"/>
              <a:gd name="connsiteX594" fmla="*/ 3133347 w 3531775"/>
              <a:gd name="connsiteY594" fmla="*/ 603583 h 2810796"/>
              <a:gd name="connsiteX595" fmla="*/ 3133538 w 3531775"/>
              <a:gd name="connsiteY595" fmla="*/ 603393 h 2810796"/>
              <a:gd name="connsiteX596" fmla="*/ 3132966 w 3531775"/>
              <a:gd name="connsiteY596" fmla="*/ 604155 h 2810796"/>
              <a:gd name="connsiteX597" fmla="*/ 3132966 w 3531775"/>
              <a:gd name="connsiteY597" fmla="*/ 604059 h 2810796"/>
              <a:gd name="connsiteX598" fmla="*/ 3129251 w 3531775"/>
              <a:gd name="connsiteY598" fmla="*/ 609012 h 2810796"/>
              <a:gd name="connsiteX599" fmla="*/ 3129442 w 3531775"/>
              <a:gd name="connsiteY599" fmla="*/ 608727 h 2810796"/>
              <a:gd name="connsiteX600" fmla="*/ 3128585 w 3531775"/>
              <a:gd name="connsiteY600" fmla="*/ 609774 h 2810796"/>
              <a:gd name="connsiteX601" fmla="*/ 3128775 w 3531775"/>
              <a:gd name="connsiteY601" fmla="*/ 609489 h 2810796"/>
              <a:gd name="connsiteX602" fmla="*/ 3124489 w 3531775"/>
              <a:gd name="connsiteY602" fmla="*/ 614442 h 2810796"/>
              <a:gd name="connsiteX603" fmla="*/ 3124679 w 3531775"/>
              <a:gd name="connsiteY603" fmla="*/ 614251 h 2810796"/>
              <a:gd name="connsiteX604" fmla="*/ 3119726 w 3531775"/>
              <a:gd name="connsiteY604" fmla="*/ 619299 h 2810796"/>
              <a:gd name="connsiteX605" fmla="*/ 3119822 w 3531775"/>
              <a:gd name="connsiteY605" fmla="*/ 619204 h 2810796"/>
              <a:gd name="connsiteX606" fmla="*/ 3114011 w 3531775"/>
              <a:gd name="connsiteY606" fmla="*/ 624348 h 2810796"/>
              <a:gd name="connsiteX607" fmla="*/ 3114297 w 3531775"/>
              <a:gd name="connsiteY607" fmla="*/ 624062 h 2810796"/>
              <a:gd name="connsiteX608" fmla="*/ 3113345 w 3531775"/>
              <a:gd name="connsiteY608" fmla="*/ 624824 h 2810796"/>
              <a:gd name="connsiteX609" fmla="*/ 3113631 w 3531775"/>
              <a:gd name="connsiteY609" fmla="*/ 624633 h 2810796"/>
              <a:gd name="connsiteX610" fmla="*/ 3098962 w 3531775"/>
              <a:gd name="connsiteY610" fmla="*/ 634920 h 2810796"/>
              <a:gd name="connsiteX611" fmla="*/ 3097248 w 3531775"/>
              <a:gd name="connsiteY611" fmla="*/ 555482 h 2810796"/>
              <a:gd name="connsiteX612" fmla="*/ 3083627 w 3531775"/>
              <a:gd name="connsiteY612" fmla="*/ 553577 h 2810796"/>
              <a:gd name="connsiteX613" fmla="*/ 3014666 w 3531775"/>
              <a:gd name="connsiteY613" fmla="*/ 669591 h 2810796"/>
              <a:gd name="connsiteX614" fmla="*/ 3014951 w 3531775"/>
              <a:gd name="connsiteY614" fmla="*/ 584057 h 2810796"/>
              <a:gd name="connsiteX615" fmla="*/ 2701579 w 3531775"/>
              <a:gd name="connsiteY615" fmla="*/ 735790 h 2810796"/>
              <a:gd name="connsiteX616" fmla="*/ 2984662 w 3531775"/>
              <a:gd name="connsiteY616" fmla="*/ 698357 h 2810796"/>
              <a:gd name="connsiteX617" fmla="*/ 2785018 w 3531775"/>
              <a:gd name="connsiteY617" fmla="*/ 777224 h 2810796"/>
              <a:gd name="connsiteX618" fmla="*/ 3014285 w 3531775"/>
              <a:gd name="connsiteY618" fmla="*/ 861711 h 2810796"/>
              <a:gd name="connsiteX619" fmla="*/ 3036573 w 3531775"/>
              <a:gd name="connsiteY619" fmla="*/ 786844 h 2810796"/>
              <a:gd name="connsiteX620" fmla="*/ 3066958 w 3531775"/>
              <a:gd name="connsiteY620" fmla="*/ 836755 h 2810796"/>
              <a:gd name="connsiteX621" fmla="*/ 3066958 w 3531775"/>
              <a:gd name="connsiteY621" fmla="*/ 836374 h 2810796"/>
              <a:gd name="connsiteX622" fmla="*/ 3065720 w 3531775"/>
              <a:gd name="connsiteY622" fmla="*/ 848090 h 2810796"/>
              <a:gd name="connsiteX623" fmla="*/ 3065720 w 3531775"/>
              <a:gd name="connsiteY623" fmla="*/ 847899 h 2810796"/>
              <a:gd name="connsiteX624" fmla="*/ 3061434 w 3531775"/>
              <a:gd name="connsiteY624" fmla="*/ 860663 h 2810796"/>
              <a:gd name="connsiteX625" fmla="*/ 3101629 w 3531775"/>
              <a:gd name="connsiteY625" fmla="*/ 800846 h 2810796"/>
              <a:gd name="connsiteX626" fmla="*/ 3109249 w 3531775"/>
              <a:gd name="connsiteY626" fmla="*/ 807228 h 2810796"/>
              <a:gd name="connsiteX627" fmla="*/ 3108963 w 3531775"/>
              <a:gd name="connsiteY627" fmla="*/ 806942 h 2810796"/>
              <a:gd name="connsiteX628" fmla="*/ 3121917 w 3531775"/>
              <a:gd name="connsiteY628" fmla="*/ 836660 h 2810796"/>
              <a:gd name="connsiteX629" fmla="*/ 2993425 w 3531775"/>
              <a:gd name="connsiteY629" fmla="*/ 932672 h 2810796"/>
              <a:gd name="connsiteX630" fmla="*/ 3025619 w 3531775"/>
              <a:gd name="connsiteY630" fmla="*/ 1058021 h 2810796"/>
              <a:gd name="connsiteX631" fmla="*/ 2951229 w 3531775"/>
              <a:gd name="connsiteY631" fmla="*/ 931815 h 2810796"/>
              <a:gd name="connsiteX632" fmla="*/ 2951229 w 3531775"/>
              <a:gd name="connsiteY632" fmla="*/ 931815 h 2810796"/>
              <a:gd name="connsiteX633" fmla="*/ 2948181 w 3531775"/>
              <a:gd name="connsiteY633" fmla="*/ 907050 h 2810796"/>
              <a:gd name="connsiteX634" fmla="*/ 2895794 w 3531775"/>
              <a:gd name="connsiteY634" fmla="*/ 962104 h 2810796"/>
              <a:gd name="connsiteX635" fmla="*/ 2908367 w 3531775"/>
              <a:gd name="connsiteY635" fmla="*/ 919813 h 2810796"/>
              <a:gd name="connsiteX636" fmla="*/ 2841977 w 3531775"/>
              <a:gd name="connsiteY636" fmla="*/ 955151 h 2810796"/>
              <a:gd name="connsiteX637" fmla="*/ 2884078 w 3531775"/>
              <a:gd name="connsiteY637" fmla="*/ 883332 h 2810796"/>
              <a:gd name="connsiteX638" fmla="*/ 2880268 w 3531775"/>
              <a:gd name="connsiteY638" fmla="*/ 882570 h 2810796"/>
              <a:gd name="connsiteX639" fmla="*/ 2858456 w 3531775"/>
              <a:gd name="connsiteY639" fmla="*/ 918003 h 2810796"/>
              <a:gd name="connsiteX640" fmla="*/ 2830928 w 3531775"/>
              <a:gd name="connsiteY640" fmla="*/ 924195 h 2810796"/>
              <a:gd name="connsiteX641" fmla="*/ 2761586 w 3531775"/>
              <a:gd name="connsiteY641" fmla="*/ 958104 h 2810796"/>
              <a:gd name="connsiteX642" fmla="*/ 2761586 w 3531775"/>
              <a:gd name="connsiteY642" fmla="*/ 958104 h 2810796"/>
              <a:gd name="connsiteX643" fmla="*/ 2793019 w 3531775"/>
              <a:gd name="connsiteY643" fmla="*/ 917908 h 2810796"/>
              <a:gd name="connsiteX644" fmla="*/ 2841120 w 3531775"/>
              <a:gd name="connsiteY644" fmla="*/ 878856 h 2810796"/>
              <a:gd name="connsiteX645" fmla="*/ 2834738 w 3531775"/>
              <a:gd name="connsiteY645" fmla="*/ 880380 h 2810796"/>
              <a:gd name="connsiteX646" fmla="*/ 2770731 w 3531775"/>
              <a:gd name="connsiteY646" fmla="*/ 890476 h 2810796"/>
              <a:gd name="connsiteX647" fmla="*/ 2725582 w 3531775"/>
              <a:gd name="connsiteY647" fmla="*/ 950865 h 2810796"/>
              <a:gd name="connsiteX648" fmla="*/ 2572039 w 3531775"/>
              <a:gd name="connsiteY648" fmla="*/ 993918 h 2810796"/>
              <a:gd name="connsiteX649" fmla="*/ 2702817 w 3531775"/>
              <a:gd name="connsiteY649" fmla="*/ 891905 h 2810796"/>
              <a:gd name="connsiteX650" fmla="*/ 2543274 w 3531775"/>
              <a:gd name="connsiteY650" fmla="*/ 945054 h 2810796"/>
              <a:gd name="connsiteX651" fmla="*/ 2389540 w 3531775"/>
              <a:gd name="connsiteY651" fmla="*/ 954294 h 2810796"/>
              <a:gd name="connsiteX652" fmla="*/ 2171322 w 3531775"/>
              <a:gd name="connsiteY652" fmla="*/ 1136602 h 2810796"/>
              <a:gd name="connsiteX653" fmla="*/ 2172275 w 3531775"/>
              <a:gd name="connsiteY653" fmla="*/ 978297 h 2810796"/>
              <a:gd name="connsiteX654" fmla="*/ 2153987 w 3531775"/>
              <a:gd name="connsiteY654" fmla="*/ 1105265 h 2810796"/>
              <a:gd name="connsiteX655" fmla="*/ 2058832 w 3531775"/>
              <a:gd name="connsiteY655" fmla="*/ 1233567 h 2810796"/>
              <a:gd name="connsiteX656" fmla="*/ 2224376 w 3531775"/>
              <a:gd name="connsiteY656" fmla="*/ 1262046 h 2810796"/>
              <a:gd name="connsiteX657" fmla="*/ 2791304 w 3531775"/>
              <a:gd name="connsiteY657" fmla="*/ 1268142 h 2810796"/>
              <a:gd name="connsiteX658" fmla="*/ 2791304 w 3531775"/>
              <a:gd name="connsiteY658" fmla="*/ 1268142 h 2810796"/>
              <a:gd name="connsiteX659" fmla="*/ 2791304 w 3531775"/>
              <a:gd name="connsiteY659" fmla="*/ 1268142 h 2810796"/>
              <a:gd name="connsiteX660" fmla="*/ 3398714 w 3531775"/>
              <a:gd name="connsiteY660" fmla="*/ 1633903 h 2810796"/>
              <a:gd name="connsiteX661" fmla="*/ 3229835 w 3531775"/>
              <a:gd name="connsiteY661" fmla="*/ 2361708 h 2810796"/>
              <a:gd name="connsiteX662" fmla="*/ 2459358 w 3531775"/>
              <a:gd name="connsiteY662" fmla="*/ 2345039 h 2810796"/>
              <a:gd name="connsiteX663" fmla="*/ 2459358 w 3531775"/>
              <a:gd name="connsiteY663" fmla="*/ 2345039 h 2810796"/>
              <a:gd name="connsiteX664" fmla="*/ 2459358 w 3531775"/>
              <a:gd name="connsiteY664" fmla="*/ 2345039 h 2810796"/>
              <a:gd name="connsiteX665" fmla="*/ 2396112 w 3531775"/>
              <a:gd name="connsiteY665" fmla="*/ 2286460 h 2810796"/>
              <a:gd name="connsiteX666" fmla="*/ 2402970 w 3531775"/>
              <a:gd name="connsiteY666" fmla="*/ 2282650 h 2810796"/>
              <a:gd name="connsiteX667" fmla="*/ 2440403 w 3531775"/>
              <a:gd name="connsiteY667" fmla="*/ 2274649 h 2810796"/>
              <a:gd name="connsiteX668" fmla="*/ 2409923 w 3531775"/>
              <a:gd name="connsiteY668" fmla="*/ 2278174 h 2810796"/>
              <a:gd name="connsiteX669" fmla="*/ 2430783 w 3531775"/>
              <a:gd name="connsiteY669" fmla="*/ 2259409 h 2810796"/>
              <a:gd name="connsiteX670" fmla="*/ 2487362 w 3531775"/>
              <a:gd name="connsiteY670" fmla="*/ 2311130 h 2810796"/>
              <a:gd name="connsiteX671" fmla="*/ 2487362 w 3531775"/>
              <a:gd name="connsiteY671" fmla="*/ 2311130 h 2810796"/>
              <a:gd name="connsiteX672" fmla="*/ 2487362 w 3531775"/>
              <a:gd name="connsiteY672" fmla="*/ 2311130 h 2810796"/>
              <a:gd name="connsiteX673" fmla="*/ 3387379 w 3531775"/>
              <a:gd name="connsiteY673" fmla="*/ 2058813 h 2810796"/>
              <a:gd name="connsiteX674" fmla="*/ 3387379 w 3531775"/>
              <a:gd name="connsiteY674" fmla="*/ 2058813 h 2810796"/>
              <a:gd name="connsiteX675" fmla="*/ 3354994 w 3531775"/>
              <a:gd name="connsiteY675" fmla="*/ 1656667 h 2810796"/>
              <a:gd name="connsiteX676" fmla="*/ 2786447 w 3531775"/>
              <a:gd name="connsiteY676" fmla="*/ 1319673 h 2810796"/>
              <a:gd name="connsiteX677" fmla="*/ 2786447 w 3531775"/>
              <a:gd name="connsiteY677" fmla="*/ 1319673 h 2810796"/>
              <a:gd name="connsiteX678" fmla="*/ 2786447 w 3531775"/>
              <a:gd name="connsiteY678" fmla="*/ 1319673 h 2810796"/>
              <a:gd name="connsiteX679" fmla="*/ 2221995 w 3531775"/>
              <a:gd name="connsiteY679" fmla="*/ 1316149 h 2810796"/>
              <a:gd name="connsiteX680" fmla="*/ 1972345 w 3531775"/>
              <a:gd name="connsiteY680" fmla="*/ 1256998 h 2810796"/>
              <a:gd name="connsiteX681" fmla="*/ 1972440 w 3531775"/>
              <a:gd name="connsiteY681" fmla="*/ 1256808 h 2810796"/>
              <a:gd name="connsiteX682" fmla="*/ 1838709 w 3531775"/>
              <a:gd name="connsiteY682" fmla="*/ 1137745 h 2810796"/>
              <a:gd name="connsiteX683" fmla="*/ 1992443 w 3531775"/>
              <a:gd name="connsiteY683" fmla="*/ 881618 h 2810796"/>
              <a:gd name="connsiteX684" fmla="*/ 1982441 w 3531775"/>
              <a:gd name="connsiteY684" fmla="*/ 867235 h 2810796"/>
              <a:gd name="connsiteX685" fmla="*/ 1823945 w 3531775"/>
              <a:gd name="connsiteY685" fmla="*/ 1145651 h 2810796"/>
              <a:gd name="connsiteX686" fmla="*/ 1965392 w 3531775"/>
              <a:gd name="connsiteY686" fmla="*/ 1271667 h 2810796"/>
              <a:gd name="connsiteX687" fmla="*/ 1965296 w 3531775"/>
              <a:gd name="connsiteY687" fmla="*/ 1271762 h 2810796"/>
              <a:gd name="connsiteX688" fmla="*/ 1969868 w 3531775"/>
              <a:gd name="connsiteY688" fmla="*/ 1274048 h 2810796"/>
              <a:gd name="connsiteX689" fmla="*/ 1969868 w 3531775"/>
              <a:gd name="connsiteY689" fmla="*/ 1274048 h 2810796"/>
              <a:gd name="connsiteX690" fmla="*/ 1969868 w 3531775"/>
              <a:gd name="connsiteY690" fmla="*/ 1274048 h 2810796"/>
              <a:gd name="connsiteX691" fmla="*/ 2221233 w 3531775"/>
              <a:gd name="connsiteY691" fmla="*/ 1332150 h 2810796"/>
              <a:gd name="connsiteX692" fmla="*/ 2784923 w 3531775"/>
              <a:gd name="connsiteY692" fmla="*/ 1334913 h 2810796"/>
              <a:gd name="connsiteX693" fmla="*/ 2784923 w 3531775"/>
              <a:gd name="connsiteY693" fmla="*/ 1334913 h 2810796"/>
              <a:gd name="connsiteX694" fmla="*/ 2784923 w 3531775"/>
              <a:gd name="connsiteY694" fmla="*/ 1334913 h 2810796"/>
              <a:gd name="connsiteX695" fmla="*/ 3341945 w 3531775"/>
              <a:gd name="connsiteY695" fmla="*/ 1663430 h 2810796"/>
              <a:gd name="connsiteX696" fmla="*/ 3373758 w 3531775"/>
              <a:gd name="connsiteY696" fmla="*/ 2054431 h 2810796"/>
              <a:gd name="connsiteX697" fmla="*/ 3373758 w 3531775"/>
              <a:gd name="connsiteY697" fmla="*/ 2054431 h 2810796"/>
              <a:gd name="connsiteX698" fmla="*/ 3373758 w 3531775"/>
              <a:gd name="connsiteY698" fmla="*/ 2054431 h 2810796"/>
              <a:gd name="connsiteX699" fmla="*/ 2873124 w 3531775"/>
              <a:gd name="connsiteY699" fmla="*/ 2437813 h 2810796"/>
              <a:gd name="connsiteX700" fmla="*/ 2438499 w 3531775"/>
              <a:gd name="connsiteY700" fmla="*/ 2248837 h 2810796"/>
              <a:gd name="connsiteX701" fmla="*/ 2449833 w 3531775"/>
              <a:gd name="connsiteY701" fmla="*/ 2223881 h 2810796"/>
              <a:gd name="connsiteX702" fmla="*/ 2451738 w 3531775"/>
              <a:gd name="connsiteY702" fmla="*/ 2215975 h 2810796"/>
              <a:gd name="connsiteX703" fmla="*/ 2452405 w 3531775"/>
              <a:gd name="connsiteY703" fmla="*/ 2181876 h 2810796"/>
              <a:gd name="connsiteX704" fmla="*/ 2450309 w 3531775"/>
              <a:gd name="connsiteY704" fmla="*/ 2171684 h 2810796"/>
              <a:gd name="connsiteX705" fmla="*/ 2457644 w 3531775"/>
              <a:gd name="connsiteY705" fmla="*/ 2177113 h 2810796"/>
              <a:gd name="connsiteX706" fmla="*/ 2464692 w 3531775"/>
              <a:gd name="connsiteY706" fmla="*/ 2175208 h 2810796"/>
              <a:gd name="connsiteX707" fmla="*/ 2447166 w 3531775"/>
              <a:gd name="connsiteY707" fmla="*/ 2161588 h 2810796"/>
              <a:gd name="connsiteX708" fmla="*/ 2420306 w 3531775"/>
              <a:gd name="connsiteY708" fmla="*/ 2119487 h 2810796"/>
              <a:gd name="connsiteX709" fmla="*/ 2428973 w 3531775"/>
              <a:gd name="connsiteY709" fmla="*/ 2124726 h 2810796"/>
              <a:gd name="connsiteX710" fmla="*/ 2408685 w 3531775"/>
              <a:gd name="connsiteY710" fmla="*/ 2109200 h 2810796"/>
              <a:gd name="connsiteX711" fmla="*/ 2381730 w 3531775"/>
              <a:gd name="connsiteY711" fmla="*/ 2094722 h 2810796"/>
              <a:gd name="connsiteX712" fmla="*/ 2353917 w 3531775"/>
              <a:gd name="connsiteY712" fmla="*/ 2089007 h 2810796"/>
              <a:gd name="connsiteX713" fmla="*/ 2319055 w 3531775"/>
              <a:gd name="connsiteY713" fmla="*/ 2091960 h 2810796"/>
              <a:gd name="connsiteX714" fmla="*/ 2292004 w 3531775"/>
              <a:gd name="connsiteY714" fmla="*/ 2101009 h 2810796"/>
              <a:gd name="connsiteX715" fmla="*/ 2024733 w 3531775"/>
              <a:gd name="connsiteY715" fmla="*/ 1997853 h 2810796"/>
              <a:gd name="connsiteX716" fmla="*/ 1905575 w 3531775"/>
              <a:gd name="connsiteY716" fmla="*/ 2094722 h 2810796"/>
              <a:gd name="connsiteX717" fmla="*/ 1525241 w 3531775"/>
              <a:gd name="connsiteY717" fmla="*/ 2568495 h 2810796"/>
              <a:gd name="connsiteX718" fmla="*/ 1160053 w 3531775"/>
              <a:gd name="connsiteY718" fmla="*/ 2469055 h 2810796"/>
              <a:gd name="connsiteX719" fmla="*/ 1099093 w 3531775"/>
              <a:gd name="connsiteY719" fmla="*/ 2119011 h 2810796"/>
              <a:gd name="connsiteX720" fmla="*/ 1212345 w 3531775"/>
              <a:gd name="connsiteY720" fmla="*/ 1708388 h 2810796"/>
              <a:gd name="connsiteX721" fmla="*/ 1101379 w 3531775"/>
              <a:gd name="connsiteY721" fmla="*/ 1493885 h 2810796"/>
              <a:gd name="connsiteX722" fmla="*/ 981935 w 3531775"/>
              <a:gd name="connsiteY722" fmla="*/ 1507982 h 2810796"/>
              <a:gd name="connsiteX723" fmla="*/ 627034 w 3531775"/>
              <a:gd name="connsiteY723" fmla="*/ 1749536 h 2810796"/>
              <a:gd name="connsiteX724" fmla="*/ 627986 w 3531775"/>
              <a:gd name="connsiteY724" fmla="*/ 1749060 h 2810796"/>
              <a:gd name="connsiteX725" fmla="*/ 626748 w 3531775"/>
              <a:gd name="connsiteY725" fmla="*/ 1749822 h 2810796"/>
              <a:gd name="connsiteX726" fmla="*/ 626748 w 3531775"/>
              <a:gd name="connsiteY726" fmla="*/ 1749822 h 2810796"/>
              <a:gd name="connsiteX727" fmla="*/ 626843 w 3531775"/>
              <a:gd name="connsiteY727" fmla="*/ 1750012 h 2810796"/>
              <a:gd name="connsiteX728" fmla="*/ 612461 w 3531775"/>
              <a:gd name="connsiteY728" fmla="*/ 1759156 h 2810796"/>
              <a:gd name="connsiteX729" fmla="*/ 612461 w 3531775"/>
              <a:gd name="connsiteY729" fmla="*/ 1759156 h 2810796"/>
              <a:gd name="connsiteX730" fmla="*/ 612461 w 3531775"/>
              <a:gd name="connsiteY730" fmla="*/ 1759156 h 2810796"/>
              <a:gd name="connsiteX731" fmla="*/ 30388 w 3531775"/>
              <a:gd name="connsiteY731" fmla="*/ 1621901 h 2810796"/>
              <a:gd name="connsiteX732" fmla="*/ 104683 w 3531775"/>
              <a:gd name="connsiteY732" fmla="*/ 1348343 h 2810796"/>
              <a:gd name="connsiteX733" fmla="*/ 103635 w 3531775"/>
              <a:gd name="connsiteY733" fmla="*/ 1346629 h 2810796"/>
              <a:gd name="connsiteX734" fmla="*/ 49819 w 3531775"/>
              <a:gd name="connsiteY734" fmla="*/ 1685337 h 2810796"/>
              <a:gd name="connsiteX735" fmla="*/ 630844 w 3531775"/>
              <a:gd name="connsiteY735" fmla="*/ 1756394 h 2810796"/>
              <a:gd name="connsiteX736" fmla="*/ 630653 w 3531775"/>
              <a:gd name="connsiteY736" fmla="*/ 1756204 h 2810796"/>
              <a:gd name="connsiteX737" fmla="*/ 630653 w 3531775"/>
              <a:gd name="connsiteY737" fmla="*/ 1756204 h 2810796"/>
              <a:gd name="connsiteX738" fmla="*/ 630653 w 3531775"/>
              <a:gd name="connsiteY738" fmla="*/ 1756204 h 2810796"/>
              <a:gd name="connsiteX739" fmla="*/ 631606 w 3531775"/>
              <a:gd name="connsiteY739" fmla="*/ 1755632 h 2810796"/>
              <a:gd name="connsiteX740" fmla="*/ 630558 w 3531775"/>
              <a:gd name="connsiteY740" fmla="*/ 1756204 h 2810796"/>
              <a:gd name="connsiteX741" fmla="*/ 980126 w 3531775"/>
              <a:gd name="connsiteY741" fmla="*/ 1517888 h 2810796"/>
              <a:gd name="connsiteX742" fmla="*/ 1099093 w 3531775"/>
              <a:gd name="connsiteY742" fmla="*/ 1502458 h 2810796"/>
              <a:gd name="connsiteX743" fmla="*/ 1195772 w 3531775"/>
              <a:gd name="connsiteY743" fmla="*/ 1625616 h 2810796"/>
              <a:gd name="connsiteX744" fmla="*/ 1195772 w 3531775"/>
              <a:gd name="connsiteY744" fmla="*/ 1625616 h 2810796"/>
              <a:gd name="connsiteX745" fmla="*/ 1195772 w 3531775"/>
              <a:gd name="connsiteY745" fmla="*/ 1625616 h 2810796"/>
              <a:gd name="connsiteX746" fmla="*/ 1099474 w 3531775"/>
              <a:gd name="connsiteY746" fmla="*/ 2072719 h 2810796"/>
              <a:gd name="connsiteX747" fmla="*/ 1175960 w 3531775"/>
              <a:gd name="connsiteY747" fmla="*/ 2504773 h 2810796"/>
              <a:gd name="connsiteX748" fmla="*/ 1175960 w 3531775"/>
              <a:gd name="connsiteY748" fmla="*/ 2504773 h 2810796"/>
              <a:gd name="connsiteX749" fmla="*/ 1175960 w 3531775"/>
              <a:gd name="connsiteY749" fmla="*/ 2504773 h 2810796"/>
              <a:gd name="connsiteX750" fmla="*/ 1623730 w 3531775"/>
              <a:gd name="connsiteY750" fmla="*/ 2526395 h 2810796"/>
              <a:gd name="connsiteX751" fmla="*/ 1718599 w 3531775"/>
              <a:gd name="connsiteY751" fmla="*/ 2429145 h 2810796"/>
              <a:gd name="connsiteX752" fmla="*/ 1901574 w 3531775"/>
              <a:gd name="connsiteY752" fmla="*/ 2120344 h 2810796"/>
              <a:gd name="connsiteX753" fmla="*/ 1956629 w 3531775"/>
              <a:gd name="connsiteY753" fmla="*/ 2054241 h 2810796"/>
              <a:gd name="connsiteX754" fmla="*/ 2280002 w 3531775"/>
              <a:gd name="connsiteY754" fmla="*/ 2107200 h 2810796"/>
              <a:gd name="connsiteX755" fmla="*/ 2244474 w 3531775"/>
              <a:gd name="connsiteY755" fmla="*/ 2132155 h 2810796"/>
              <a:gd name="connsiteX756" fmla="*/ 2057594 w 3531775"/>
              <a:gd name="connsiteY756" fmla="*/ 2043382 h 2810796"/>
              <a:gd name="connsiteX757" fmla="*/ 2057784 w 3531775"/>
              <a:gd name="connsiteY757" fmla="*/ 2043382 h 2810796"/>
              <a:gd name="connsiteX758" fmla="*/ 1832518 w 3531775"/>
              <a:gd name="connsiteY758" fmla="*/ 2319512 h 2810796"/>
              <a:gd name="connsiteX759" fmla="*/ 1703835 w 3531775"/>
              <a:gd name="connsiteY759" fmla="*/ 2504678 h 2810796"/>
              <a:gd name="connsiteX760" fmla="*/ 1064422 w 3531775"/>
              <a:gd name="connsiteY760" fmla="*/ 2376186 h 2810796"/>
              <a:gd name="connsiteX761" fmla="*/ 1158719 w 3531775"/>
              <a:gd name="connsiteY761" fmla="*/ 1781254 h 2810796"/>
              <a:gd name="connsiteX762" fmla="*/ 1172245 w 3531775"/>
              <a:gd name="connsiteY762" fmla="*/ 1674765 h 2810796"/>
              <a:gd name="connsiteX763" fmla="*/ 1091378 w 3531775"/>
              <a:gd name="connsiteY763" fmla="*/ 1530747 h 2810796"/>
              <a:gd name="connsiteX764" fmla="*/ 1091378 w 3531775"/>
              <a:gd name="connsiteY764" fmla="*/ 1530747 h 2810796"/>
              <a:gd name="connsiteX765" fmla="*/ 901163 w 3531775"/>
              <a:gd name="connsiteY765" fmla="*/ 1594755 h 2810796"/>
              <a:gd name="connsiteX766" fmla="*/ 656085 w 3531775"/>
              <a:gd name="connsiteY766" fmla="*/ 1770777 h 2810796"/>
              <a:gd name="connsiteX767" fmla="*/ 656085 w 3531775"/>
              <a:gd name="connsiteY767" fmla="*/ 1770777 h 2810796"/>
              <a:gd name="connsiteX768" fmla="*/ 629796 w 3531775"/>
              <a:gd name="connsiteY768" fmla="*/ 1786493 h 2810796"/>
              <a:gd name="connsiteX769" fmla="*/ 629796 w 3531775"/>
              <a:gd name="connsiteY769" fmla="*/ 1786493 h 2810796"/>
              <a:gd name="connsiteX770" fmla="*/ 629796 w 3531775"/>
              <a:gd name="connsiteY770" fmla="*/ 1786493 h 2810796"/>
              <a:gd name="connsiteX771" fmla="*/ 75060 w 3531775"/>
              <a:gd name="connsiteY771" fmla="*/ 1753251 h 2810796"/>
              <a:gd name="connsiteX772" fmla="*/ 8480 w 3531775"/>
              <a:gd name="connsiteY772" fmla="*/ 1494361 h 2810796"/>
              <a:gd name="connsiteX773" fmla="*/ 2455262 w 3531775"/>
              <a:gd name="connsiteY773" fmla="*/ 124952 h 2810796"/>
              <a:gd name="connsiteX774" fmla="*/ 2454882 w 3531775"/>
              <a:gd name="connsiteY774" fmla="*/ 125047 h 2810796"/>
              <a:gd name="connsiteX775" fmla="*/ 2455453 w 3531775"/>
              <a:gd name="connsiteY775" fmla="*/ 124857 h 2810796"/>
              <a:gd name="connsiteX776" fmla="*/ 2455262 w 3531775"/>
              <a:gd name="connsiteY776" fmla="*/ 124952 h 2810796"/>
              <a:gd name="connsiteX777" fmla="*/ 2471360 w 3531775"/>
              <a:gd name="connsiteY777" fmla="*/ 2307987 h 2810796"/>
              <a:gd name="connsiteX778" fmla="*/ 2426021 w 3531775"/>
              <a:gd name="connsiteY778" fmla="*/ 2303224 h 2810796"/>
              <a:gd name="connsiteX779" fmla="*/ 2426116 w 3531775"/>
              <a:gd name="connsiteY779" fmla="*/ 2306177 h 2810796"/>
              <a:gd name="connsiteX780" fmla="*/ 2475836 w 3531775"/>
              <a:gd name="connsiteY780" fmla="*/ 2306653 h 2810796"/>
              <a:gd name="connsiteX781" fmla="*/ 2471360 w 3531775"/>
              <a:gd name="connsiteY781" fmla="*/ 2307987 h 2810796"/>
              <a:gd name="connsiteX782" fmla="*/ 2519080 w 3531775"/>
              <a:gd name="connsiteY782" fmla="*/ 2346849 h 2810796"/>
              <a:gd name="connsiteX783" fmla="*/ 2471455 w 3531775"/>
              <a:gd name="connsiteY783" fmla="*/ 2343801 h 2810796"/>
              <a:gd name="connsiteX784" fmla="*/ 2471741 w 3531775"/>
              <a:gd name="connsiteY784" fmla="*/ 2346849 h 2810796"/>
              <a:gd name="connsiteX785" fmla="*/ 2523461 w 3531775"/>
              <a:gd name="connsiteY785" fmla="*/ 2345230 h 2810796"/>
              <a:gd name="connsiteX786" fmla="*/ 2519080 w 3531775"/>
              <a:gd name="connsiteY786" fmla="*/ 2346849 h 2810796"/>
              <a:gd name="connsiteX787" fmla="*/ 2570420 w 3531775"/>
              <a:gd name="connsiteY787" fmla="*/ 2381710 h 2810796"/>
              <a:gd name="connsiteX788" fmla="*/ 2521271 w 3531775"/>
              <a:gd name="connsiteY788" fmla="*/ 2382663 h 2810796"/>
              <a:gd name="connsiteX789" fmla="*/ 2531939 w 3531775"/>
              <a:gd name="connsiteY789" fmla="*/ 2391426 h 2810796"/>
              <a:gd name="connsiteX790" fmla="*/ 2574706 w 3531775"/>
              <a:gd name="connsiteY790" fmla="*/ 2379615 h 2810796"/>
              <a:gd name="connsiteX791" fmla="*/ 2570420 w 3531775"/>
              <a:gd name="connsiteY791" fmla="*/ 2381710 h 2810796"/>
              <a:gd name="connsiteX792" fmla="*/ 2628808 w 3531775"/>
              <a:gd name="connsiteY792" fmla="*/ 2414191 h 2810796"/>
              <a:gd name="connsiteX793" fmla="*/ 2574801 w 3531775"/>
              <a:gd name="connsiteY793" fmla="*/ 2416381 h 2810796"/>
              <a:gd name="connsiteX794" fmla="*/ 2575659 w 3531775"/>
              <a:gd name="connsiteY794" fmla="*/ 2419334 h 2810796"/>
              <a:gd name="connsiteX795" fmla="*/ 2633475 w 3531775"/>
              <a:gd name="connsiteY795" fmla="*/ 2412095 h 2810796"/>
              <a:gd name="connsiteX796" fmla="*/ 2628808 w 3531775"/>
              <a:gd name="connsiteY796" fmla="*/ 2414191 h 2810796"/>
              <a:gd name="connsiteX797" fmla="*/ 2687577 w 3531775"/>
              <a:gd name="connsiteY797" fmla="*/ 2435050 h 2810796"/>
              <a:gd name="connsiteX798" fmla="*/ 2637571 w 3531775"/>
              <a:gd name="connsiteY798" fmla="*/ 2446194 h 2810796"/>
              <a:gd name="connsiteX799" fmla="*/ 2639000 w 3531775"/>
              <a:gd name="connsiteY799" fmla="*/ 2449147 h 2810796"/>
              <a:gd name="connsiteX800" fmla="*/ 2691387 w 3531775"/>
              <a:gd name="connsiteY800" fmla="*/ 2432193 h 2810796"/>
              <a:gd name="connsiteX801" fmla="*/ 2687577 w 3531775"/>
              <a:gd name="connsiteY801" fmla="*/ 2435050 h 2810796"/>
              <a:gd name="connsiteX802" fmla="*/ 2753395 w 3531775"/>
              <a:gd name="connsiteY802" fmla="*/ 2447814 h 2810796"/>
              <a:gd name="connsiteX803" fmla="*/ 2702627 w 3531775"/>
              <a:gd name="connsiteY803" fmla="*/ 2468959 h 2810796"/>
              <a:gd name="connsiteX804" fmla="*/ 2704532 w 3531775"/>
              <a:gd name="connsiteY804" fmla="*/ 2471722 h 2810796"/>
              <a:gd name="connsiteX805" fmla="*/ 2753395 w 3531775"/>
              <a:gd name="connsiteY805" fmla="*/ 2447814 h 2810796"/>
              <a:gd name="connsiteX806" fmla="*/ 2818451 w 3531775"/>
              <a:gd name="connsiteY806" fmla="*/ 2461530 h 2810796"/>
              <a:gd name="connsiteX807" fmla="*/ 2766920 w 3531775"/>
              <a:gd name="connsiteY807" fmla="*/ 2482866 h 2810796"/>
              <a:gd name="connsiteX808" fmla="*/ 2768921 w 3531775"/>
              <a:gd name="connsiteY808" fmla="*/ 2485438 h 2810796"/>
              <a:gd name="connsiteX809" fmla="*/ 2822166 w 3531775"/>
              <a:gd name="connsiteY809" fmla="*/ 2457815 h 2810796"/>
              <a:gd name="connsiteX810" fmla="*/ 2818451 w 3531775"/>
              <a:gd name="connsiteY810" fmla="*/ 2461530 h 2810796"/>
              <a:gd name="connsiteX811" fmla="*/ 2885031 w 3531775"/>
              <a:gd name="connsiteY811" fmla="*/ 2460006 h 2810796"/>
              <a:gd name="connsiteX812" fmla="*/ 2884173 w 3531775"/>
              <a:gd name="connsiteY812" fmla="*/ 2455719 h 2810796"/>
              <a:gd name="connsiteX813" fmla="*/ 2838453 w 3531775"/>
              <a:gd name="connsiteY813" fmla="*/ 2488676 h 2810796"/>
              <a:gd name="connsiteX814" fmla="*/ 2840739 w 3531775"/>
              <a:gd name="connsiteY814" fmla="*/ 2490867 h 2810796"/>
              <a:gd name="connsiteX815" fmla="*/ 2885031 w 3531775"/>
              <a:gd name="connsiteY815" fmla="*/ 2460006 h 2810796"/>
              <a:gd name="connsiteX816" fmla="*/ 2949801 w 3531775"/>
              <a:gd name="connsiteY816" fmla="*/ 2454291 h 2810796"/>
              <a:gd name="connsiteX817" fmla="*/ 2947610 w 3531775"/>
              <a:gd name="connsiteY817" fmla="*/ 2448004 h 2810796"/>
              <a:gd name="connsiteX818" fmla="*/ 2907986 w 3531775"/>
              <a:gd name="connsiteY818" fmla="*/ 2486485 h 2810796"/>
              <a:gd name="connsiteX819" fmla="*/ 2922559 w 3531775"/>
              <a:gd name="connsiteY819" fmla="*/ 2486009 h 2810796"/>
              <a:gd name="connsiteX820" fmla="*/ 2949801 w 3531775"/>
              <a:gd name="connsiteY820" fmla="*/ 2454291 h 2810796"/>
              <a:gd name="connsiteX821" fmla="*/ 3003331 w 3531775"/>
              <a:gd name="connsiteY821" fmla="*/ 2444861 h 2810796"/>
              <a:gd name="connsiteX822" fmla="*/ 3000283 w 3531775"/>
              <a:gd name="connsiteY822" fmla="*/ 2435431 h 2810796"/>
              <a:gd name="connsiteX823" fmla="*/ 2963421 w 3531775"/>
              <a:gd name="connsiteY823" fmla="*/ 2477722 h 2810796"/>
              <a:gd name="connsiteX824" fmla="*/ 2966279 w 3531775"/>
              <a:gd name="connsiteY824" fmla="*/ 2479437 h 2810796"/>
              <a:gd name="connsiteX825" fmla="*/ 3003331 w 3531775"/>
              <a:gd name="connsiteY825" fmla="*/ 2444861 h 2810796"/>
              <a:gd name="connsiteX826" fmla="*/ 3050289 w 3531775"/>
              <a:gd name="connsiteY826" fmla="*/ 2429145 h 2810796"/>
              <a:gd name="connsiteX827" fmla="*/ 3046479 w 3531775"/>
              <a:gd name="connsiteY827" fmla="*/ 2420001 h 2810796"/>
              <a:gd name="connsiteX828" fmla="*/ 3013713 w 3531775"/>
              <a:gd name="connsiteY828" fmla="*/ 2465340 h 2810796"/>
              <a:gd name="connsiteX829" fmla="*/ 3016761 w 3531775"/>
              <a:gd name="connsiteY829" fmla="*/ 2466768 h 2810796"/>
              <a:gd name="connsiteX830" fmla="*/ 3050289 w 3531775"/>
              <a:gd name="connsiteY830" fmla="*/ 2429145 h 2810796"/>
              <a:gd name="connsiteX831" fmla="*/ 3109820 w 3531775"/>
              <a:gd name="connsiteY831" fmla="*/ 2405047 h 2810796"/>
              <a:gd name="connsiteX832" fmla="*/ 3104010 w 3531775"/>
              <a:gd name="connsiteY832" fmla="*/ 2394283 h 2810796"/>
              <a:gd name="connsiteX833" fmla="*/ 3078293 w 3531775"/>
              <a:gd name="connsiteY833" fmla="*/ 2442766 h 2810796"/>
              <a:gd name="connsiteX834" fmla="*/ 3091818 w 3531775"/>
              <a:gd name="connsiteY834" fmla="*/ 2438193 h 2810796"/>
              <a:gd name="connsiteX835" fmla="*/ 3109820 w 3531775"/>
              <a:gd name="connsiteY835" fmla="*/ 2405047 h 2810796"/>
              <a:gd name="connsiteX836" fmla="*/ 3168399 w 3531775"/>
              <a:gd name="connsiteY836" fmla="*/ 2375138 h 2810796"/>
              <a:gd name="connsiteX837" fmla="*/ 3163256 w 3531775"/>
              <a:gd name="connsiteY837" fmla="*/ 2361422 h 2810796"/>
              <a:gd name="connsiteX838" fmla="*/ 3136205 w 3531775"/>
              <a:gd name="connsiteY838" fmla="*/ 2414762 h 2810796"/>
              <a:gd name="connsiteX839" fmla="*/ 3139348 w 3531775"/>
              <a:gd name="connsiteY839" fmla="*/ 2415715 h 2810796"/>
              <a:gd name="connsiteX840" fmla="*/ 3168399 w 3531775"/>
              <a:gd name="connsiteY840" fmla="*/ 2375138 h 2810796"/>
              <a:gd name="connsiteX841" fmla="*/ 3217072 w 3531775"/>
              <a:gd name="connsiteY841" fmla="*/ 2331514 h 2810796"/>
              <a:gd name="connsiteX842" fmla="*/ 3210404 w 3531775"/>
              <a:gd name="connsiteY842" fmla="*/ 2323893 h 2810796"/>
              <a:gd name="connsiteX843" fmla="*/ 3194688 w 3531775"/>
              <a:gd name="connsiteY843" fmla="*/ 2377424 h 2810796"/>
              <a:gd name="connsiteX844" fmla="*/ 3198022 w 3531775"/>
              <a:gd name="connsiteY844" fmla="*/ 2377805 h 2810796"/>
              <a:gd name="connsiteX845" fmla="*/ 3217072 w 3531775"/>
              <a:gd name="connsiteY845" fmla="*/ 2331514 h 2810796"/>
              <a:gd name="connsiteX846" fmla="*/ 3269078 w 3531775"/>
              <a:gd name="connsiteY846" fmla="*/ 2300176 h 2810796"/>
              <a:gd name="connsiteX847" fmla="*/ 3256506 w 3531775"/>
              <a:gd name="connsiteY847" fmla="*/ 2281603 h 2810796"/>
              <a:gd name="connsiteX848" fmla="*/ 3247933 w 3531775"/>
              <a:gd name="connsiteY848" fmla="*/ 2335800 h 2810796"/>
              <a:gd name="connsiteX849" fmla="*/ 3251267 w 3531775"/>
              <a:gd name="connsiteY849" fmla="*/ 2335800 h 2810796"/>
              <a:gd name="connsiteX850" fmla="*/ 3269078 w 3531775"/>
              <a:gd name="connsiteY850" fmla="*/ 2300176 h 2810796"/>
              <a:gd name="connsiteX851" fmla="*/ 3311941 w 3531775"/>
              <a:gd name="connsiteY851" fmla="*/ 2243407 h 2810796"/>
              <a:gd name="connsiteX852" fmla="*/ 3302607 w 3531775"/>
              <a:gd name="connsiteY852" fmla="*/ 2231787 h 2810796"/>
              <a:gd name="connsiteX853" fmla="*/ 3293843 w 3531775"/>
              <a:gd name="connsiteY853" fmla="*/ 2291318 h 2810796"/>
              <a:gd name="connsiteX854" fmla="*/ 3304797 w 3531775"/>
              <a:gd name="connsiteY854" fmla="*/ 2281888 h 2810796"/>
              <a:gd name="connsiteX855" fmla="*/ 3311941 w 3531775"/>
              <a:gd name="connsiteY855" fmla="*/ 2243407 h 2810796"/>
              <a:gd name="connsiteX856" fmla="*/ 3351756 w 3531775"/>
              <a:gd name="connsiteY856" fmla="*/ 2197306 h 2810796"/>
              <a:gd name="connsiteX857" fmla="*/ 3335849 w 3531775"/>
              <a:gd name="connsiteY857" fmla="*/ 2180733 h 2810796"/>
              <a:gd name="connsiteX858" fmla="*/ 3337944 w 3531775"/>
              <a:gd name="connsiteY858" fmla="*/ 2237216 h 2810796"/>
              <a:gd name="connsiteX859" fmla="*/ 3341278 w 3531775"/>
              <a:gd name="connsiteY859" fmla="*/ 2236549 h 2810796"/>
              <a:gd name="connsiteX860" fmla="*/ 3351756 w 3531775"/>
              <a:gd name="connsiteY860" fmla="*/ 2197306 h 2810796"/>
              <a:gd name="connsiteX861" fmla="*/ 3378140 w 3531775"/>
              <a:gd name="connsiteY861" fmla="*/ 2130155 h 2810796"/>
              <a:gd name="connsiteX862" fmla="*/ 3366615 w 3531775"/>
              <a:gd name="connsiteY862" fmla="*/ 2124916 h 2810796"/>
              <a:gd name="connsiteX863" fmla="*/ 3375949 w 3531775"/>
              <a:gd name="connsiteY863" fmla="*/ 2180161 h 2810796"/>
              <a:gd name="connsiteX864" fmla="*/ 3379187 w 3531775"/>
              <a:gd name="connsiteY864" fmla="*/ 2179114 h 2810796"/>
              <a:gd name="connsiteX865" fmla="*/ 3378140 w 3531775"/>
              <a:gd name="connsiteY865" fmla="*/ 2130155 h 2810796"/>
              <a:gd name="connsiteX866" fmla="*/ 3387665 w 3531775"/>
              <a:gd name="connsiteY866" fmla="*/ 2074338 h 2810796"/>
              <a:gd name="connsiteX867" fmla="*/ 3401285 w 3531775"/>
              <a:gd name="connsiteY867" fmla="*/ 2130155 h 2810796"/>
              <a:gd name="connsiteX868" fmla="*/ 3404429 w 3531775"/>
              <a:gd name="connsiteY868" fmla="*/ 2128822 h 2810796"/>
              <a:gd name="connsiteX869" fmla="*/ 3387665 w 3531775"/>
              <a:gd name="connsiteY869" fmla="*/ 2074338 h 2810796"/>
              <a:gd name="connsiteX870" fmla="*/ 3453101 w 3531775"/>
              <a:gd name="connsiteY870" fmla="*/ 1925844 h 2810796"/>
              <a:gd name="connsiteX871" fmla="*/ 3455673 w 3531775"/>
              <a:gd name="connsiteY871" fmla="*/ 1923558 h 2810796"/>
              <a:gd name="connsiteX872" fmla="*/ 3420621 w 3531775"/>
              <a:gd name="connsiteY872" fmla="*/ 1871551 h 2810796"/>
              <a:gd name="connsiteX873" fmla="*/ 3453101 w 3531775"/>
              <a:gd name="connsiteY873" fmla="*/ 1925844 h 2810796"/>
              <a:gd name="connsiteX874" fmla="*/ 3443767 w 3531775"/>
              <a:gd name="connsiteY874" fmla="*/ 1981184 h 2810796"/>
              <a:gd name="connsiteX875" fmla="*/ 3445005 w 3531775"/>
              <a:gd name="connsiteY875" fmla="*/ 1993471 h 2810796"/>
              <a:gd name="connsiteX876" fmla="*/ 3448720 w 3531775"/>
              <a:gd name="connsiteY876" fmla="*/ 1978898 h 2810796"/>
              <a:gd name="connsiteX877" fmla="*/ 3417192 w 3531775"/>
              <a:gd name="connsiteY877" fmla="*/ 1943179 h 2810796"/>
              <a:gd name="connsiteX878" fmla="*/ 3443767 w 3531775"/>
              <a:gd name="connsiteY878" fmla="*/ 1981184 h 2810796"/>
              <a:gd name="connsiteX879" fmla="*/ 3411573 w 3531775"/>
              <a:gd name="connsiteY879" fmla="*/ 2008425 h 2810796"/>
              <a:gd name="connsiteX880" fmla="*/ 3406905 w 3531775"/>
              <a:gd name="connsiteY880" fmla="*/ 2008045 h 2810796"/>
              <a:gd name="connsiteX881" fmla="*/ 3427479 w 3531775"/>
              <a:gd name="connsiteY881" fmla="*/ 2062337 h 2810796"/>
              <a:gd name="connsiteX882" fmla="*/ 3430432 w 3531775"/>
              <a:gd name="connsiteY882" fmla="*/ 2060813 h 2810796"/>
              <a:gd name="connsiteX883" fmla="*/ 3411573 w 3531775"/>
              <a:gd name="connsiteY883" fmla="*/ 2008425 h 2810796"/>
              <a:gd name="connsiteX884" fmla="*/ 3416240 w 3531775"/>
              <a:gd name="connsiteY884" fmla="*/ 1810401 h 2810796"/>
              <a:gd name="connsiteX885" fmla="*/ 3451673 w 3531775"/>
              <a:gd name="connsiteY885" fmla="*/ 1851644 h 2810796"/>
              <a:gd name="connsiteX886" fmla="*/ 3453768 w 3531775"/>
              <a:gd name="connsiteY886" fmla="*/ 1848882 h 2810796"/>
              <a:gd name="connsiteX887" fmla="*/ 3411477 w 3531775"/>
              <a:gd name="connsiteY887" fmla="*/ 1808400 h 2810796"/>
              <a:gd name="connsiteX888" fmla="*/ 3416240 w 3531775"/>
              <a:gd name="connsiteY888" fmla="*/ 1810401 h 2810796"/>
              <a:gd name="connsiteX889" fmla="*/ 3401095 w 3531775"/>
              <a:gd name="connsiteY889" fmla="*/ 1745345 h 2810796"/>
              <a:gd name="connsiteX890" fmla="*/ 3441576 w 3531775"/>
              <a:gd name="connsiteY890" fmla="*/ 1779921 h 2810796"/>
              <a:gd name="connsiteX891" fmla="*/ 3443291 w 3531775"/>
              <a:gd name="connsiteY891" fmla="*/ 1776778 h 2810796"/>
              <a:gd name="connsiteX892" fmla="*/ 3396142 w 3531775"/>
              <a:gd name="connsiteY892" fmla="*/ 1744012 h 2810796"/>
              <a:gd name="connsiteX893" fmla="*/ 3401095 w 3531775"/>
              <a:gd name="connsiteY893" fmla="*/ 1745345 h 2810796"/>
              <a:gd name="connsiteX894" fmla="*/ 3378235 w 3531775"/>
              <a:gd name="connsiteY894" fmla="*/ 1678956 h 2810796"/>
              <a:gd name="connsiteX895" fmla="*/ 3423479 w 3531775"/>
              <a:gd name="connsiteY895" fmla="*/ 1714484 h 2810796"/>
              <a:gd name="connsiteX896" fmla="*/ 3425003 w 3531775"/>
              <a:gd name="connsiteY896" fmla="*/ 1711436 h 2810796"/>
              <a:gd name="connsiteX897" fmla="*/ 3372901 w 3531775"/>
              <a:gd name="connsiteY897" fmla="*/ 1677527 h 2810796"/>
              <a:gd name="connsiteX898" fmla="*/ 3378235 w 3531775"/>
              <a:gd name="connsiteY898" fmla="*/ 1678956 h 2810796"/>
              <a:gd name="connsiteX899" fmla="*/ 3346802 w 3531775"/>
              <a:gd name="connsiteY899" fmla="*/ 1622282 h 2810796"/>
              <a:gd name="connsiteX900" fmla="*/ 3395190 w 3531775"/>
              <a:gd name="connsiteY900" fmla="*/ 1647523 h 2810796"/>
              <a:gd name="connsiteX901" fmla="*/ 3396237 w 3531775"/>
              <a:gd name="connsiteY901" fmla="*/ 1644190 h 2810796"/>
              <a:gd name="connsiteX902" fmla="*/ 3341564 w 3531775"/>
              <a:gd name="connsiteY902" fmla="*/ 1621901 h 2810796"/>
              <a:gd name="connsiteX903" fmla="*/ 3346802 w 3531775"/>
              <a:gd name="connsiteY903" fmla="*/ 1622282 h 2810796"/>
              <a:gd name="connsiteX904" fmla="*/ 3308798 w 3531775"/>
              <a:gd name="connsiteY904" fmla="*/ 1567513 h 2810796"/>
              <a:gd name="connsiteX905" fmla="*/ 3358709 w 3531775"/>
              <a:gd name="connsiteY905" fmla="*/ 1583229 h 2810796"/>
              <a:gd name="connsiteX906" fmla="*/ 3359090 w 3531775"/>
              <a:gd name="connsiteY906" fmla="*/ 1579610 h 2810796"/>
              <a:gd name="connsiteX907" fmla="*/ 3303750 w 3531775"/>
              <a:gd name="connsiteY907" fmla="*/ 1568275 h 2810796"/>
              <a:gd name="connsiteX908" fmla="*/ 3308798 w 3531775"/>
              <a:gd name="connsiteY908" fmla="*/ 1567513 h 2810796"/>
              <a:gd name="connsiteX909" fmla="*/ 3273746 w 3531775"/>
              <a:gd name="connsiteY909" fmla="*/ 1526746 h 2810796"/>
              <a:gd name="connsiteX910" fmla="*/ 3324990 w 3531775"/>
              <a:gd name="connsiteY910" fmla="*/ 1538748 h 2810796"/>
              <a:gd name="connsiteX911" fmla="*/ 3325276 w 3531775"/>
              <a:gd name="connsiteY911" fmla="*/ 1535319 h 2810796"/>
              <a:gd name="connsiteX912" fmla="*/ 3268602 w 3531775"/>
              <a:gd name="connsiteY912" fmla="*/ 1527794 h 2810796"/>
              <a:gd name="connsiteX913" fmla="*/ 3273746 w 3531775"/>
              <a:gd name="connsiteY913" fmla="*/ 1526746 h 2810796"/>
              <a:gd name="connsiteX914" fmla="*/ 3238789 w 3531775"/>
              <a:gd name="connsiteY914" fmla="*/ 1492266 h 2810796"/>
              <a:gd name="connsiteX915" fmla="*/ 3291081 w 3531775"/>
              <a:gd name="connsiteY915" fmla="*/ 1500267 h 2810796"/>
              <a:gd name="connsiteX916" fmla="*/ 3291081 w 3531775"/>
              <a:gd name="connsiteY916" fmla="*/ 1496838 h 2810796"/>
              <a:gd name="connsiteX917" fmla="*/ 3233741 w 3531775"/>
              <a:gd name="connsiteY917" fmla="*/ 1493695 h 2810796"/>
              <a:gd name="connsiteX918" fmla="*/ 3238789 w 3531775"/>
              <a:gd name="connsiteY918" fmla="*/ 1492266 h 2810796"/>
              <a:gd name="connsiteX919" fmla="*/ 3189354 w 3531775"/>
              <a:gd name="connsiteY919" fmla="*/ 1451499 h 2810796"/>
              <a:gd name="connsiteX920" fmla="*/ 3241456 w 3531775"/>
              <a:gd name="connsiteY920" fmla="*/ 1452832 h 2810796"/>
              <a:gd name="connsiteX921" fmla="*/ 3231264 w 3531775"/>
              <a:gd name="connsiteY921" fmla="*/ 1442641 h 2810796"/>
              <a:gd name="connsiteX922" fmla="*/ 3184592 w 3531775"/>
              <a:gd name="connsiteY922" fmla="*/ 1453690 h 2810796"/>
              <a:gd name="connsiteX923" fmla="*/ 3189354 w 3531775"/>
              <a:gd name="connsiteY923" fmla="*/ 1451499 h 2810796"/>
              <a:gd name="connsiteX924" fmla="*/ 3133824 w 3531775"/>
              <a:gd name="connsiteY924" fmla="*/ 1412827 h 2810796"/>
              <a:gd name="connsiteX925" fmla="*/ 3190116 w 3531775"/>
              <a:gd name="connsiteY925" fmla="*/ 1413304 h 2810796"/>
              <a:gd name="connsiteX926" fmla="*/ 3189640 w 3531775"/>
              <a:gd name="connsiteY926" fmla="*/ 1409970 h 2810796"/>
              <a:gd name="connsiteX927" fmla="*/ 3128775 w 3531775"/>
              <a:gd name="connsiteY927" fmla="*/ 1414923 h 2810796"/>
              <a:gd name="connsiteX928" fmla="*/ 3133824 w 3531775"/>
              <a:gd name="connsiteY928" fmla="*/ 1412827 h 2810796"/>
              <a:gd name="connsiteX929" fmla="*/ 3078959 w 3531775"/>
              <a:gd name="connsiteY929" fmla="*/ 1386253 h 2810796"/>
              <a:gd name="connsiteX930" fmla="*/ 3130490 w 3531775"/>
              <a:gd name="connsiteY930" fmla="*/ 1377299 h 2810796"/>
              <a:gd name="connsiteX931" fmla="*/ 3129537 w 3531775"/>
              <a:gd name="connsiteY931" fmla="*/ 1373965 h 2810796"/>
              <a:gd name="connsiteX932" fmla="*/ 3074673 w 3531775"/>
              <a:gd name="connsiteY932" fmla="*/ 1389205 h 2810796"/>
              <a:gd name="connsiteX933" fmla="*/ 3078959 w 3531775"/>
              <a:gd name="connsiteY933" fmla="*/ 1386253 h 2810796"/>
              <a:gd name="connsiteX934" fmla="*/ 3022191 w 3531775"/>
              <a:gd name="connsiteY934" fmla="*/ 1362440 h 2810796"/>
              <a:gd name="connsiteX935" fmla="*/ 3070863 w 3531775"/>
              <a:gd name="connsiteY935" fmla="*/ 1347676 h 2810796"/>
              <a:gd name="connsiteX936" fmla="*/ 3058767 w 3531775"/>
              <a:gd name="connsiteY936" fmla="*/ 1341104 h 2810796"/>
              <a:gd name="connsiteX937" fmla="*/ 3018381 w 3531775"/>
              <a:gd name="connsiteY937" fmla="*/ 1365869 h 2810796"/>
              <a:gd name="connsiteX938" fmla="*/ 3022191 w 3531775"/>
              <a:gd name="connsiteY938" fmla="*/ 1362440 h 2810796"/>
              <a:gd name="connsiteX939" fmla="*/ 2961993 w 3531775"/>
              <a:gd name="connsiteY939" fmla="*/ 1341009 h 2810796"/>
              <a:gd name="connsiteX940" fmla="*/ 3013618 w 3531775"/>
              <a:gd name="connsiteY940" fmla="*/ 1325483 h 2810796"/>
              <a:gd name="connsiteX941" fmla="*/ 2993996 w 3531775"/>
              <a:gd name="connsiteY941" fmla="*/ 1318054 h 2810796"/>
              <a:gd name="connsiteX942" fmla="*/ 2957801 w 3531775"/>
              <a:gd name="connsiteY942" fmla="*/ 1344342 h 2810796"/>
              <a:gd name="connsiteX943" fmla="*/ 2961993 w 3531775"/>
              <a:gd name="connsiteY943" fmla="*/ 1341009 h 2810796"/>
              <a:gd name="connsiteX944" fmla="*/ 2906176 w 3531775"/>
              <a:gd name="connsiteY944" fmla="*/ 1329198 h 2810796"/>
              <a:gd name="connsiteX945" fmla="*/ 2951325 w 3531775"/>
              <a:gd name="connsiteY945" fmla="*/ 1307290 h 2810796"/>
              <a:gd name="connsiteX946" fmla="*/ 2949801 w 3531775"/>
              <a:gd name="connsiteY946" fmla="*/ 1304337 h 2810796"/>
              <a:gd name="connsiteX947" fmla="*/ 2902842 w 3531775"/>
              <a:gd name="connsiteY947" fmla="*/ 1333103 h 2810796"/>
              <a:gd name="connsiteX948" fmla="*/ 2906176 w 3531775"/>
              <a:gd name="connsiteY948" fmla="*/ 1329198 h 2810796"/>
              <a:gd name="connsiteX949" fmla="*/ 2849788 w 3531775"/>
              <a:gd name="connsiteY949" fmla="*/ 1318625 h 2810796"/>
              <a:gd name="connsiteX950" fmla="*/ 2891508 w 3531775"/>
              <a:gd name="connsiteY950" fmla="*/ 1293288 h 2810796"/>
              <a:gd name="connsiteX951" fmla="*/ 2879411 w 3531775"/>
              <a:gd name="connsiteY951" fmla="*/ 1289574 h 2810796"/>
              <a:gd name="connsiteX952" fmla="*/ 2846835 w 3531775"/>
              <a:gd name="connsiteY952" fmla="*/ 1322816 h 2810796"/>
              <a:gd name="connsiteX953" fmla="*/ 2849788 w 3531775"/>
              <a:gd name="connsiteY953" fmla="*/ 1318625 h 2810796"/>
              <a:gd name="connsiteX954" fmla="*/ 2802639 w 3531775"/>
              <a:gd name="connsiteY954" fmla="*/ 1312243 h 2810796"/>
              <a:gd name="connsiteX955" fmla="*/ 2843692 w 3531775"/>
              <a:gd name="connsiteY955" fmla="*/ 1285478 h 2810796"/>
              <a:gd name="connsiteX956" fmla="*/ 2841882 w 3531775"/>
              <a:gd name="connsiteY956" fmla="*/ 1282716 h 2810796"/>
              <a:gd name="connsiteX957" fmla="*/ 2799686 w 3531775"/>
              <a:gd name="connsiteY957" fmla="*/ 1316529 h 2810796"/>
              <a:gd name="connsiteX958" fmla="*/ 2802639 w 3531775"/>
              <a:gd name="connsiteY958" fmla="*/ 1312243 h 2810796"/>
              <a:gd name="connsiteX959" fmla="*/ 2741679 w 3531775"/>
              <a:gd name="connsiteY959" fmla="*/ 1306052 h 2810796"/>
              <a:gd name="connsiteX960" fmla="*/ 2741870 w 3531775"/>
              <a:gd name="connsiteY960" fmla="*/ 1311100 h 2810796"/>
              <a:gd name="connsiteX961" fmla="*/ 2783494 w 3531775"/>
              <a:gd name="connsiteY961" fmla="*/ 1277953 h 2810796"/>
              <a:gd name="connsiteX962" fmla="*/ 2781684 w 3531775"/>
              <a:gd name="connsiteY962" fmla="*/ 1275286 h 2810796"/>
              <a:gd name="connsiteX963" fmla="*/ 2741679 w 3531775"/>
              <a:gd name="connsiteY963" fmla="*/ 1306052 h 2810796"/>
              <a:gd name="connsiteX964" fmla="*/ 2687673 w 3531775"/>
              <a:gd name="connsiteY964" fmla="*/ 1302909 h 2810796"/>
              <a:gd name="connsiteX965" fmla="*/ 2688149 w 3531775"/>
              <a:gd name="connsiteY965" fmla="*/ 1307957 h 2810796"/>
              <a:gd name="connsiteX966" fmla="*/ 2726630 w 3531775"/>
              <a:gd name="connsiteY966" fmla="*/ 1272715 h 2810796"/>
              <a:gd name="connsiteX967" fmla="*/ 2724725 w 3531775"/>
              <a:gd name="connsiteY967" fmla="*/ 1270143 h 2810796"/>
              <a:gd name="connsiteX968" fmla="*/ 2687673 w 3531775"/>
              <a:gd name="connsiteY968" fmla="*/ 1302909 h 2810796"/>
              <a:gd name="connsiteX969" fmla="*/ 2634047 w 3531775"/>
              <a:gd name="connsiteY969" fmla="*/ 1299861 h 2810796"/>
              <a:gd name="connsiteX970" fmla="*/ 2673861 w 3531775"/>
              <a:gd name="connsiteY970" fmla="*/ 1269857 h 2810796"/>
              <a:gd name="connsiteX971" fmla="*/ 2655764 w 3531775"/>
              <a:gd name="connsiteY971" fmla="*/ 1268333 h 2810796"/>
              <a:gd name="connsiteX972" fmla="*/ 2631189 w 3531775"/>
              <a:gd name="connsiteY972" fmla="*/ 1304242 h 2810796"/>
              <a:gd name="connsiteX973" fmla="*/ 2634047 w 3531775"/>
              <a:gd name="connsiteY973" fmla="*/ 1299861 h 2810796"/>
              <a:gd name="connsiteX974" fmla="*/ 2580516 w 3531775"/>
              <a:gd name="connsiteY974" fmla="*/ 1301194 h 2810796"/>
              <a:gd name="connsiteX975" fmla="*/ 2581088 w 3531775"/>
              <a:gd name="connsiteY975" fmla="*/ 1306242 h 2810796"/>
              <a:gd name="connsiteX976" fmla="*/ 2617664 w 3531775"/>
              <a:gd name="connsiteY976" fmla="*/ 1269190 h 2810796"/>
              <a:gd name="connsiteX977" fmla="*/ 2615759 w 3531775"/>
              <a:gd name="connsiteY977" fmla="*/ 1266618 h 2810796"/>
              <a:gd name="connsiteX978" fmla="*/ 2580516 w 3531775"/>
              <a:gd name="connsiteY978" fmla="*/ 1301194 h 2810796"/>
              <a:gd name="connsiteX979" fmla="*/ 2528795 w 3531775"/>
              <a:gd name="connsiteY979" fmla="*/ 1299099 h 2810796"/>
              <a:gd name="connsiteX980" fmla="*/ 2529748 w 3531775"/>
              <a:gd name="connsiteY980" fmla="*/ 1306719 h 2810796"/>
              <a:gd name="connsiteX981" fmla="*/ 2563848 w 3531775"/>
              <a:gd name="connsiteY981" fmla="*/ 1268524 h 2810796"/>
              <a:gd name="connsiteX982" fmla="*/ 2561847 w 3531775"/>
              <a:gd name="connsiteY982" fmla="*/ 1266047 h 2810796"/>
              <a:gd name="connsiteX983" fmla="*/ 2528795 w 3531775"/>
              <a:gd name="connsiteY983" fmla="*/ 1299099 h 2810796"/>
              <a:gd name="connsiteX984" fmla="*/ 2475265 w 3531775"/>
              <a:gd name="connsiteY984" fmla="*/ 1306052 h 2810796"/>
              <a:gd name="connsiteX985" fmla="*/ 2514032 w 3531775"/>
              <a:gd name="connsiteY985" fmla="*/ 1269095 h 2810796"/>
              <a:gd name="connsiteX986" fmla="*/ 2496887 w 3531775"/>
              <a:gd name="connsiteY986" fmla="*/ 1268524 h 2810796"/>
              <a:gd name="connsiteX987" fmla="*/ 2475265 w 3531775"/>
              <a:gd name="connsiteY987" fmla="*/ 1306052 h 2810796"/>
              <a:gd name="connsiteX988" fmla="*/ 2426878 w 3531775"/>
              <a:gd name="connsiteY988" fmla="*/ 1304528 h 2810796"/>
              <a:gd name="connsiteX989" fmla="*/ 2427545 w 3531775"/>
              <a:gd name="connsiteY989" fmla="*/ 1309671 h 2810796"/>
              <a:gd name="connsiteX990" fmla="*/ 2460977 w 3531775"/>
              <a:gd name="connsiteY990" fmla="*/ 1271000 h 2810796"/>
              <a:gd name="connsiteX991" fmla="*/ 2459073 w 3531775"/>
              <a:gd name="connsiteY991" fmla="*/ 1268524 h 2810796"/>
              <a:gd name="connsiteX992" fmla="*/ 2426878 w 3531775"/>
              <a:gd name="connsiteY992" fmla="*/ 1304528 h 2810796"/>
              <a:gd name="connsiteX993" fmla="*/ 2377634 w 3531775"/>
              <a:gd name="connsiteY993" fmla="*/ 1303290 h 2810796"/>
              <a:gd name="connsiteX994" fmla="*/ 2378586 w 3531775"/>
              <a:gd name="connsiteY994" fmla="*/ 1311005 h 2810796"/>
              <a:gd name="connsiteX995" fmla="*/ 2410209 w 3531775"/>
              <a:gd name="connsiteY995" fmla="*/ 1271953 h 2810796"/>
              <a:gd name="connsiteX996" fmla="*/ 2408304 w 3531775"/>
              <a:gd name="connsiteY996" fmla="*/ 1269476 h 2810796"/>
              <a:gd name="connsiteX997" fmla="*/ 2377634 w 3531775"/>
              <a:gd name="connsiteY997" fmla="*/ 1303290 h 2810796"/>
              <a:gd name="connsiteX998" fmla="*/ 2337248 w 3531775"/>
              <a:gd name="connsiteY998" fmla="*/ 1307004 h 2810796"/>
              <a:gd name="connsiteX999" fmla="*/ 2337819 w 3531775"/>
              <a:gd name="connsiteY999" fmla="*/ 1312148 h 2810796"/>
              <a:gd name="connsiteX1000" fmla="*/ 2370204 w 3531775"/>
              <a:gd name="connsiteY1000" fmla="*/ 1273476 h 2810796"/>
              <a:gd name="connsiteX1001" fmla="*/ 2368299 w 3531775"/>
              <a:gd name="connsiteY1001" fmla="*/ 1270905 h 2810796"/>
              <a:gd name="connsiteX1002" fmla="*/ 2337248 w 3531775"/>
              <a:gd name="connsiteY1002" fmla="*/ 1307004 h 2810796"/>
              <a:gd name="connsiteX1003" fmla="*/ 2300958 w 3531775"/>
              <a:gd name="connsiteY1003" fmla="*/ 1307576 h 2810796"/>
              <a:gd name="connsiteX1004" fmla="*/ 2301529 w 3531775"/>
              <a:gd name="connsiteY1004" fmla="*/ 1312720 h 2810796"/>
              <a:gd name="connsiteX1005" fmla="*/ 2333628 w 3531775"/>
              <a:gd name="connsiteY1005" fmla="*/ 1274238 h 2810796"/>
              <a:gd name="connsiteX1006" fmla="*/ 2331818 w 3531775"/>
              <a:gd name="connsiteY1006" fmla="*/ 1271667 h 2810796"/>
              <a:gd name="connsiteX1007" fmla="*/ 2300958 w 3531775"/>
              <a:gd name="connsiteY1007" fmla="*/ 1307576 h 2810796"/>
              <a:gd name="connsiteX1008" fmla="*/ 2255428 w 3531775"/>
              <a:gd name="connsiteY1008" fmla="*/ 1307481 h 2810796"/>
              <a:gd name="connsiteX1009" fmla="*/ 2255904 w 3531775"/>
              <a:gd name="connsiteY1009" fmla="*/ 1312624 h 2810796"/>
              <a:gd name="connsiteX1010" fmla="*/ 2286098 w 3531775"/>
              <a:gd name="connsiteY1010" fmla="*/ 1274238 h 2810796"/>
              <a:gd name="connsiteX1011" fmla="*/ 2284384 w 3531775"/>
              <a:gd name="connsiteY1011" fmla="*/ 1271667 h 2810796"/>
              <a:gd name="connsiteX1012" fmla="*/ 2255428 w 3531775"/>
              <a:gd name="connsiteY1012" fmla="*/ 1307481 h 2810796"/>
              <a:gd name="connsiteX1013" fmla="*/ 2213327 w 3531775"/>
              <a:gd name="connsiteY1013" fmla="*/ 1303957 h 2810796"/>
              <a:gd name="connsiteX1014" fmla="*/ 2244951 w 3531775"/>
              <a:gd name="connsiteY1014" fmla="*/ 1273572 h 2810796"/>
              <a:gd name="connsiteX1015" fmla="*/ 2231901 w 3531775"/>
              <a:gd name="connsiteY1015" fmla="*/ 1272048 h 2810796"/>
              <a:gd name="connsiteX1016" fmla="*/ 2210756 w 3531775"/>
              <a:gd name="connsiteY1016" fmla="*/ 1308529 h 2810796"/>
              <a:gd name="connsiteX1017" fmla="*/ 2213327 w 3531775"/>
              <a:gd name="connsiteY1017" fmla="*/ 1303957 h 2810796"/>
              <a:gd name="connsiteX1018" fmla="*/ 2171894 w 3531775"/>
              <a:gd name="connsiteY1018" fmla="*/ 1302433 h 2810796"/>
              <a:gd name="connsiteX1019" fmla="*/ 2201993 w 3531775"/>
              <a:gd name="connsiteY1019" fmla="*/ 1271476 h 2810796"/>
              <a:gd name="connsiteX1020" fmla="*/ 2200659 w 3531775"/>
              <a:gd name="connsiteY1020" fmla="*/ 1268714 h 2810796"/>
              <a:gd name="connsiteX1021" fmla="*/ 2169513 w 3531775"/>
              <a:gd name="connsiteY1021" fmla="*/ 1306909 h 2810796"/>
              <a:gd name="connsiteX1022" fmla="*/ 2171894 w 3531775"/>
              <a:gd name="connsiteY1022" fmla="*/ 1302433 h 2810796"/>
              <a:gd name="connsiteX1023" fmla="*/ 2476694 w 3531775"/>
              <a:gd name="connsiteY1023" fmla="*/ 1467691 h 2810796"/>
              <a:gd name="connsiteX1024" fmla="*/ 2477360 w 3531775"/>
              <a:gd name="connsiteY1024" fmla="*/ 1430353 h 2810796"/>
              <a:gd name="connsiteX1025" fmla="*/ 2481551 w 3531775"/>
              <a:gd name="connsiteY1025" fmla="*/ 1435020 h 2810796"/>
              <a:gd name="connsiteX1026" fmla="*/ 2484028 w 3531775"/>
              <a:gd name="connsiteY1026" fmla="*/ 1443117 h 2810796"/>
              <a:gd name="connsiteX1027" fmla="*/ 2482980 w 3531775"/>
              <a:gd name="connsiteY1027" fmla="*/ 1446070 h 2810796"/>
              <a:gd name="connsiteX1028" fmla="*/ 2494029 w 3531775"/>
              <a:gd name="connsiteY1028" fmla="*/ 1447212 h 2810796"/>
              <a:gd name="connsiteX1029" fmla="*/ 2488505 w 3531775"/>
              <a:gd name="connsiteY1029" fmla="*/ 1450641 h 2810796"/>
              <a:gd name="connsiteX1030" fmla="*/ 2484218 w 3531775"/>
              <a:gd name="connsiteY1030" fmla="*/ 1455499 h 2810796"/>
              <a:gd name="connsiteX1031" fmla="*/ 2489267 w 3531775"/>
              <a:gd name="connsiteY1031" fmla="*/ 1459595 h 2810796"/>
              <a:gd name="connsiteX1032" fmla="*/ 2480694 w 3531775"/>
              <a:gd name="connsiteY1032" fmla="*/ 1460643 h 2810796"/>
              <a:gd name="connsiteX1033" fmla="*/ 2476694 w 3531775"/>
              <a:gd name="connsiteY1033" fmla="*/ 1467691 h 2810796"/>
              <a:gd name="connsiteX1034" fmla="*/ 2405351 w 3531775"/>
              <a:gd name="connsiteY1034" fmla="*/ 1445403 h 2810796"/>
              <a:gd name="connsiteX1035" fmla="*/ 2406780 w 3531775"/>
              <a:gd name="connsiteY1035" fmla="*/ 1452928 h 2810796"/>
              <a:gd name="connsiteX1036" fmla="*/ 2407542 w 3531775"/>
              <a:gd name="connsiteY1036" fmla="*/ 1454737 h 2810796"/>
              <a:gd name="connsiteX1037" fmla="*/ 2417067 w 3531775"/>
              <a:gd name="connsiteY1037" fmla="*/ 1454737 h 2810796"/>
              <a:gd name="connsiteX1038" fmla="*/ 2412781 w 3531775"/>
              <a:gd name="connsiteY1038" fmla="*/ 1458166 h 2810796"/>
              <a:gd name="connsiteX1039" fmla="*/ 2409543 w 3531775"/>
              <a:gd name="connsiteY1039" fmla="*/ 1462643 h 2810796"/>
              <a:gd name="connsiteX1040" fmla="*/ 2414210 w 3531775"/>
              <a:gd name="connsiteY1040" fmla="*/ 1465691 h 2810796"/>
              <a:gd name="connsiteX1041" fmla="*/ 2407066 w 3531775"/>
              <a:gd name="connsiteY1041" fmla="*/ 1467405 h 2810796"/>
              <a:gd name="connsiteX1042" fmla="*/ 2404399 w 3531775"/>
              <a:gd name="connsiteY1042" fmla="*/ 1473787 h 2810796"/>
              <a:gd name="connsiteX1043" fmla="*/ 2414876 w 3531775"/>
              <a:gd name="connsiteY1043" fmla="*/ 1474359 h 2810796"/>
              <a:gd name="connsiteX1044" fmla="*/ 2410971 w 3531775"/>
              <a:gd name="connsiteY1044" fmla="*/ 1438450 h 2810796"/>
              <a:gd name="connsiteX1045" fmla="*/ 2405351 w 3531775"/>
              <a:gd name="connsiteY1045" fmla="*/ 1445403 h 2810796"/>
              <a:gd name="connsiteX1046" fmla="*/ 2290289 w 3531775"/>
              <a:gd name="connsiteY1046" fmla="*/ 1472549 h 2810796"/>
              <a:gd name="connsiteX1047" fmla="*/ 2319150 w 3531775"/>
              <a:gd name="connsiteY1047" fmla="*/ 1459404 h 2810796"/>
              <a:gd name="connsiteX1048" fmla="*/ 2291718 w 3531775"/>
              <a:gd name="connsiteY1048" fmla="*/ 1434735 h 2810796"/>
              <a:gd name="connsiteX1049" fmla="*/ 2295814 w 3531775"/>
              <a:gd name="connsiteY1049" fmla="*/ 1439497 h 2810796"/>
              <a:gd name="connsiteX1050" fmla="*/ 2298100 w 3531775"/>
              <a:gd name="connsiteY1050" fmla="*/ 1447784 h 2810796"/>
              <a:gd name="connsiteX1051" fmla="*/ 2296957 w 3531775"/>
              <a:gd name="connsiteY1051" fmla="*/ 1450737 h 2810796"/>
              <a:gd name="connsiteX1052" fmla="*/ 2307911 w 3531775"/>
              <a:gd name="connsiteY1052" fmla="*/ 1452166 h 2810796"/>
              <a:gd name="connsiteX1053" fmla="*/ 2303243 w 3531775"/>
              <a:gd name="connsiteY1053" fmla="*/ 1455499 h 2810796"/>
              <a:gd name="connsiteX1054" fmla="*/ 2297909 w 3531775"/>
              <a:gd name="connsiteY1054" fmla="*/ 1460357 h 2810796"/>
              <a:gd name="connsiteX1055" fmla="*/ 2302863 w 3531775"/>
              <a:gd name="connsiteY1055" fmla="*/ 1464643 h 2810796"/>
              <a:gd name="connsiteX1056" fmla="*/ 2294290 w 3531775"/>
              <a:gd name="connsiteY1056" fmla="*/ 1465596 h 2810796"/>
              <a:gd name="connsiteX1057" fmla="*/ 2290289 w 3531775"/>
              <a:gd name="connsiteY1057" fmla="*/ 1472549 h 2810796"/>
              <a:gd name="connsiteX1058" fmla="*/ 2251237 w 3531775"/>
              <a:gd name="connsiteY1058" fmla="*/ 1450641 h 2810796"/>
              <a:gd name="connsiteX1059" fmla="*/ 2252189 w 3531775"/>
              <a:gd name="connsiteY1059" fmla="*/ 1457500 h 2810796"/>
              <a:gd name="connsiteX1060" fmla="*/ 2252761 w 3531775"/>
              <a:gd name="connsiteY1060" fmla="*/ 1459119 h 2810796"/>
              <a:gd name="connsiteX1061" fmla="*/ 2261143 w 3531775"/>
              <a:gd name="connsiteY1061" fmla="*/ 1459500 h 2810796"/>
              <a:gd name="connsiteX1062" fmla="*/ 2257238 w 3531775"/>
              <a:gd name="connsiteY1062" fmla="*/ 1462357 h 2810796"/>
              <a:gd name="connsiteX1063" fmla="*/ 2254190 w 3531775"/>
              <a:gd name="connsiteY1063" fmla="*/ 1466262 h 2810796"/>
              <a:gd name="connsiteX1064" fmla="*/ 2258285 w 3531775"/>
              <a:gd name="connsiteY1064" fmla="*/ 1469215 h 2810796"/>
              <a:gd name="connsiteX1065" fmla="*/ 2251809 w 3531775"/>
              <a:gd name="connsiteY1065" fmla="*/ 1470454 h 2810796"/>
              <a:gd name="connsiteX1066" fmla="*/ 2249142 w 3531775"/>
              <a:gd name="connsiteY1066" fmla="*/ 1476073 h 2810796"/>
              <a:gd name="connsiteX1067" fmla="*/ 2258476 w 3531775"/>
              <a:gd name="connsiteY1067" fmla="*/ 1476930 h 2810796"/>
              <a:gd name="connsiteX1068" fmla="*/ 2256380 w 3531775"/>
              <a:gd name="connsiteY1068" fmla="*/ 1444641 h 2810796"/>
              <a:gd name="connsiteX1069" fmla="*/ 2251237 w 3531775"/>
              <a:gd name="connsiteY1069" fmla="*/ 1450641 h 2810796"/>
              <a:gd name="connsiteX1070" fmla="*/ 2193134 w 3531775"/>
              <a:gd name="connsiteY1070" fmla="*/ 1474359 h 2810796"/>
              <a:gd name="connsiteX1071" fmla="*/ 2193515 w 3531775"/>
              <a:gd name="connsiteY1071" fmla="*/ 1441783 h 2810796"/>
              <a:gd name="connsiteX1072" fmla="*/ 2197040 w 3531775"/>
              <a:gd name="connsiteY1072" fmla="*/ 1445879 h 2810796"/>
              <a:gd name="connsiteX1073" fmla="*/ 2197706 w 3531775"/>
              <a:gd name="connsiteY1073" fmla="*/ 1453690 h 2810796"/>
              <a:gd name="connsiteX1074" fmla="*/ 2198278 w 3531775"/>
              <a:gd name="connsiteY1074" fmla="*/ 1455595 h 2810796"/>
              <a:gd name="connsiteX1075" fmla="*/ 2207708 w 3531775"/>
              <a:gd name="connsiteY1075" fmla="*/ 1456547 h 2810796"/>
              <a:gd name="connsiteX1076" fmla="*/ 2203040 w 3531775"/>
              <a:gd name="connsiteY1076" fmla="*/ 1459595 h 2810796"/>
              <a:gd name="connsiteX1077" fmla="*/ 2199421 w 3531775"/>
              <a:gd name="connsiteY1077" fmla="*/ 1463786 h 2810796"/>
              <a:gd name="connsiteX1078" fmla="*/ 2203802 w 3531775"/>
              <a:gd name="connsiteY1078" fmla="*/ 1467310 h 2810796"/>
              <a:gd name="connsiteX1079" fmla="*/ 2196468 w 3531775"/>
              <a:gd name="connsiteY1079" fmla="*/ 1468263 h 2810796"/>
              <a:gd name="connsiteX1080" fmla="*/ 2193134 w 3531775"/>
              <a:gd name="connsiteY1080" fmla="*/ 1474359 h 2810796"/>
              <a:gd name="connsiteX1081" fmla="*/ 2145129 w 3531775"/>
              <a:gd name="connsiteY1081" fmla="*/ 1449689 h 2810796"/>
              <a:gd name="connsiteX1082" fmla="*/ 2158273 w 3531775"/>
              <a:gd name="connsiteY1082" fmla="*/ 1419780 h 2810796"/>
              <a:gd name="connsiteX1083" fmla="*/ 2159988 w 3531775"/>
              <a:gd name="connsiteY1083" fmla="*/ 1424924 h 2810796"/>
              <a:gd name="connsiteX1084" fmla="*/ 2157606 w 3531775"/>
              <a:gd name="connsiteY1084" fmla="*/ 1432354 h 2810796"/>
              <a:gd name="connsiteX1085" fmla="*/ 2157416 w 3531775"/>
              <a:gd name="connsiteY1085" fmla="*/ 1434258 h 2810796"/>
              <a:gd name="connsiteX1086" fmla="*/ 2165607 w 3531775"/>
              <a:gd name="connsiteY1086" fmla="*/ 1438640 h 2810796"/>
              <a:gd name="connsiteX1087" fmla="*/ 2160178 w 3531775"/>
              <a:gd name="connsiteY1087" fmla="*/ 1439688 h 2810796"/>
              <a:gd name="connsiteX1088" fmla="*/ 2155225 w 3531775"/>
              <a:gd name="connsiteY1088" fmla="*/ 1442164 h 2810796"/>
              <a:gd name="connsiteX1089" fmla="*/ 2157797 w 3531775"/>
              <a:gd name="connsiteY1089" fmla="*/ 1447117 h 2810796"/>
              <a:gd name="connsiteX1090" fmla="*/ 2150748 w 3531775"/>
              <a:gd name="connsiteY1090" fmla="*/ 1445212 h 2810796"/>
              <a:gd name="connsiteX1091" fmla="*/ 2145129 w 3531775"/>
              <a:gd name="connsiteY1091" fmla="*/ 1449689 h 2810796"/>
              <a:gd name="connsiteX1092" fmla="*/ 2094265 w 3531775"/>
              <a:gd name="connsiteY1092" fmla="*/ 1461881 h 2810796"/>
              <a:gd name="connsiteX1093" fmla="*/ 2125126 w 3531775"/>
              <a:gd name="connsiteY1093" fmla="*/ 1453499 h 2810796"/>
              <a:gd name="connsiteX1094" fmla="*/ 2102456 w 3531775"/>
              <a:gd name="connsiteY1094" fmla="*/ 1424353 h 2810796"/>
              <a:gd name="connsiteX1095" fmla="*/ 2105505 w 3531775"/>
              <a:gd name="connsiteY1095" fmla="*/ 1429782 h 2810796"/>
              <a:gd name="connsiteX1096" fmla="*/ 2106267 w 3531775"/>
              <a:gd name="connsiteY1096" fmla="*/ 1438450 h 2810796"/>
              <a:gd name="connsiteX1097" fmla="*/ 2104647 w 3531775"/>
              <a:gd name="connsiteY1097" fmla="*/ 1441212 h 2810796"/>
              <a:gd name="connsiteX1098" fmla="*/ 2115220 w 3531775"/>
              <a:gd name="connsiteY1098" fmla="*/ 1444450 h 2810796"/>
              <a:gd name="connsiteX1099" fmla="*/ 2110076 w 3531775"/>
              <a:gd name="connsiteY1099" fmla="*/ 1446927 h 2810796"/>
              <a:gd name="connsiteX1100" fmla="*/ 2103980 w 3531775"/>
              <a:gd name="connsiteY1100" fmla="*/ 1450832 h 2810796"/>
              <a:gd name="connsiteX1101" fmla="*/ 2108172 w 3531775"/>
              <a:gd name="connsiteY1101" fmla="*/ 1455975 h 2810796"/>
              <a:gd name="connsiteX1102" fmla="*/ 2099504 w 3531775"/>
              <a:gd name="connsiteY1102" fmla="*/ 1455404 h 2810796"/>
              <a:gd name="connsiteX1103" fmla="*/ 2094265 w 3531775"/>
              <a:gd name="connsiteY1103" fmla="*/ 1461881 h 2810796"/>
              <a:gd name="connsiteX1104" fmla="*/ 2021113 w 3531775"/>
              <a:gd name="connsiteY1104" fmla="*/ 1449689 h 2810796"/>
              <a:gd name="connsiteX1105" fmla="*/ 2027876 w 3531775"/>
              <a:gd name="connsiteY1105" fmla="*/ 1417399 h 2810796"/>
              <a:gd name="connsiteX1106" fmla="*/ 2030543 w 3531775"/>
              <a:gd name="connsiteY1106" fmla="*/ 1422162 h 2810796"/>
              <a:gd name="connsiteX1107" fmla="*/ 2029685 w 3531775"/>
              <a:gd name="connsiteY1107" fmla="*/ 1429972 h 2810796"/>
              <a:gd name="connsiteX1108" fmla="*/ 2029876 w 3531775"/>
              <a:gd name="connsiteY1108" fmla="*/ 1431972 h 2810796"/>
              <a:gd name="connsiteX1109" fmla="*/ 2038925 w 3531775"/>
              <a:gd name="connsiteY1109" fmla="*/ 1434640 h 2810796"/>
              <a:gd name="connsiteX1110" fmla="*/ 2033781 w 3531775"/>
              <a:gd name="connsiteY1110" fmla="*/ 1436830 h 2810796"/>
              <a:gd name="connsiteX1111" fmla="*/ 2029400 w 3531775"/>
              <a:gd name="connsiteY1111" fmla="*/ 1440354 h 2810796"/>
              <a:gd name="connsiteX1112" fmla="*/ 2033114 w 3531775"/>
              <a:gd name="connsiteY1112" fmla="*/ 1444641 h 2810796"/>
              <a:gd name="connsiteX1113" fmla="*/ 2025590 w 3531775"/>
              <a:gd name="connsiteY1113" fmla="*/ 1444260 h 2810796"/>
              <a:gd name="connsiteX1114" fmla="*/ 2021113 w 3531775"/>
              <a:gd name="connsiteY1114" fmla="*/ 1449689 h 2810796"/>
              <a:gd name="connsiteX1115" fmla="*/ 1923958 w 3531775"/>
              <a:gd name="connsiteY1115" fmla="*/ 1410255 h 2810796"/>
              <a:gd name="connsiteX1116" fmla="*/ 1956057 w 3531775"/>
              <a:gd name="connsiteY1116" fmla="*/ 1409875 h 2810796"/>
              <a:gd name="connsiteX1117" fmla="*/ 1941865 w 3531775"/>
              <a:gd name="connsiteY1117" fmla="*/ 1375775 h 2810796"/>
              <a:gd name="connsiteX1118" fmla="*/ 1943389 w 3531775"/>
              <a:gd name="connsiteY1118" fmla="*/ 1381871 h 2810796"/>
              <a:gd name="connsiteX1119" fmla="*/ 1941865 w 3531775"/>
              <a:gd name="connsiteY1119" fmla="*/ 1390539 h 2810796"/>
              <a:gd name="connsiteX1120" fmla="*/ 1939579 w 3531775"/>
              <a:gd name="connsiteY1120" fmla="*/ 1392825 h 2810796"/>
              <a:gd name="connsiteX1121" fmla="*/ 1948818 w 3531775"/>
              <a:gd name="connsiteY1121" fmla="*/ 1398635 h 2810796"/>
              <a:gd name="connsiteX1122" fmla="*/ 1943294 w 3531775"/>
              <a:gd name="connsiteY1122" fmla="*/ 1399873 h 2810796"/>
              <a:gd name="connsiteX1123" fmla="*/ 1936436 w 3531775"/>
              <a:gd name="connsiteY1123" fmla="*/ 1402159 h 2810796"/>
              <a:gd name="connsiteX1124" fmla="*/ 1939198 w 3531775"/>
              <a:gd name="connsiteY1124" fmla="*/ 1408255 h 2810796"/>
              <a:gd name="connsiteX1125" fmla="*/ 1930911 w 3531775"/>
              <a:gd name="connsiteY1125" fmla="*/ 1405398 h 2810796"/>
              <a:gd name="connsiteX1126" fmla="*/ 1923958 w 3531775"/>
              <a:gd name="connsiteY1126" fmla="*/ 1410255 h 2810796"/>
              <a:gd name="connsiteX1127" fmla="*/ 1888430 w 3531775"/>
              <a:gd name="connsiteY1127" fmla="*/ 1394634 h 2810796"/>
              <a:gd name="connsiteX1128" fmla="*/ 1914623 w 3531775"/>
              <a:gd name="connsiteY1128" fmla="*/ 1387015 h 2810796"/>
              <a:gd name="connsiteX1129" fmla="*/ 1895097 w 3531775"/>
              <a:gd name="connsiteY1129" fmla="*/ 1361964 h 2810796"/>
              <a:gd name="connsiteX1130" fmla="*/ 1897669 w 3531775"/>
              <a:gd name="connsiteY1130" fmla="*/ 1366631 h 2810796"/>
              <a:gd name="connsiteX1131" fmla="*/ 1896812 w 3531775"/>
              <a:gd name="connsiteY1131" fmla="*/ 1374632 h 2810796"/>
              <a:gd name="connsiteX1132" fmla="*/ 1897002 w 3531775"/>
              <a:gd name="connsiteY1132" fmla="*/ 1376632 h 2810796"/>
              <a:gd name="connsiteX1133" fmla="*/ 1905956 w 3531775"/>
              <a:gd name="connsiteY1133" fmla="*/ 1379204 h 2810796"/>
              <a:gd name="connsiteX1134" fmla="*/ 1900908 w 3531775"/>
              <a:gd name="connsiteY1134" fmla="*/ 1381490 h 2810796"/>
              <a:gd name="connsiteX1135" fmla="*/ 1896526 w 3531775"/>
              <a:gd name="connsiteY1135" fmla="*/ 1385109 h 2810796"/>
              <a:gd name="connsiteX1136" fmla="*/ 1900241 w 3531775"/>
              <a:gd name="connsiteY1136" fmla="*/ 1389491 h 2810796"/>
              <a:gd name="connsiteX1137" fmla="*/ 1892811 w 3531775"/>
              <a:gd name="connsiteY1137" fmla="*/ 1389205 h 2810796"/>
              <a:gd name="connsiteX1138" fmla="*/ 1888430 w 3531775"/>
              <a:gd name="connsiteY1138" fmla="*/ 1394634 h 2810796"/>
              <a:gd name="connsiteX1139" fmla="*/ 1836233 w 3531775"/>
              <a:gd name="connsiteY1139" fmla="*/ 1355391 h 2810796"/>
              <a:gd name="connsiteX1140" fmla="*/ 1867856 w 3531775"/>
              <a:gd name="connsiteY1140" fmla="*/ 1356344 h 2810796"/>
              <a:gd name="connsiteX1141" fmla="*/ 1856426 w 3531775"/>
              <a:gd name="connsiteY1141" fmla="*/ 1321768 h 2810796"/>
              <a:gd name="connsiteX1142" fmla="*/ 1857378 w 3531775"/>
              <a:gd name="connsiteY1142" fmla="*/ 1327959 h 2810796"/>
              <a:gd name="connsiteX1143" fmla="*/ 1855187 w 3531775"/>
              <a:gd name="connsiteY1143" fmla="*/ 1336532 h 2810796"/>
              <a:gd name="connsiteX1144" fmla="*/ 1852806 w 3531775"/>
              <a:gd name="connsiteY1144" fmla="*/ 1338723 h 2810796"/>
              <a:gd name="connsiteX1145" fmla="*/ 1861569 w 3531775"/>
              <a:gd name="connsiteY1145" fmla="*/ 1344819 h 2810796"/>
              <a:gd name="connsiteX1146" fmla="*/ 1856045 w 3531775"/>
              <a:gd name="connsiteY1146" fmla="*/ 1345771 h 2810796"/>
              <a:gd name="connsiteX1147" fmla="*/ 1849091 w 3531775"/>
              <a:gd name="connsiteY1147" fmla="*/ 1347867 h 2810796"/>
              <a:gd name="connsiteX1148" fmla="*/ 1851377 w 3531775"/>
              <a:gd name="connsiteY1148" fmla="*/ 1354058 h 2810796"/>
              <a:gd name="connsiteX1149" fmla="*/ 1843376 w 3531775"/>
              <a:gd name="connsiteY1149" fmla="*/ 1350915 h 2810796"/>
              <a:gd name="connsiteX1150" fmla="*/ 1836233 w 3531775"/>
              <a:gd name="connsiteY1150" fmla="*/ 1355391 h 2810796"/>
              <a:gd name="connsiteX1151" fmla="*/ 1837757 w 3531775"/>
              <a:gd name="connsiteY1151" fmla="*/ 1301575 h 2810796"/>
              <a:gd name="connsiteX1152" fmla="*/ 1866141 w 3531775"/>
              <a:gd name="connsiteY1152" fmla="*/ 1266523 h 2810796"/>
              <a:gd name="connsiteX1153" fmla="*/ 1864141 w 3531775"/>
              <a:gd name="connsiteY1153" fmla="*/ 1272810 h 2810796"/>
              <a:gd name="connsiteX1154" fmla="*/ 1856807 w 3531775"/>
              <a:gd name="connsiteY1154" fmla="*/ 1279477 h 2810796"/>
              <a:gd name="connsiteX1155" fmla="*/ 1859759 w 3531775"/>
              <a:gd name="connsiteY1155" fmla="*/ 1290717 h 2810796"/>
              <a:gd name="connsiteX1156" fmla="*/ 1854044 w 3531775"/>
              <a:gd name="connsiteY1156" fmla="*/ 1288812 h 2810796"/>
              <a:gd name="connsiteX1157" fmla="*/ 1847663 w 3531775"/>
              <a:gd name="connsiteY1157" fmla="*/ 1288716 h 2810796"/>
              <a:gd name="connsiteX1158" fmla="*/ 1846710 w 3531775"/>
              <a:gd name="connsiteY1158" fmla="*/ 1295479 h 2810796"/>
              <a:gd name="connsiteX1159" fmla="*/ 1841376 w 3531775"/>
              <a:gd name="connsiteY1159" fmla="*/ 1289383 h 2810796"/>
              <a:gd name="connsiteX1160" fmla="*/ 1833089 w 3531775"/>
              <a:gd name="connsiteY1160" fmla="*/ 1290717 h 2810796"/>
              <a:gd name="connsiteX1161" fmla="*/ 1837757 w 3531775"/>
              <a:gd name="connsiteY1161" fmla="*/ 1301575 h 2810796"/>
              <a:gd name="connsiteX1162" fmla="*/ 1827089 w 3531775"/>
              <a:gd name="connsiteY1162" fmla="*/ 1285668 h 2810796"/>
              <a:gd name="connsiteX1163" fmla="*/ 1816897 w 3531775"/>
              <a:gd name="connsiteY1163" fmla="*/ 1245092 h 2810796"/>
              <a:gd name="connsiteX1164" fmla="*/ 1817278 w 3531775"/>
              <a:gd name="connsiteY1164" fmla="*/ 1252236 h 2810796"/>
              <a:gd name="connsiteX1165" fmla="*/ 1813754 w 3531775"/>
              <a:gd name="connsiteY1165" fmla="*/ 1262332 h 2810796"/>
              <a:gd name="connsiteX1166" fmla="*/ 1810706 w 3531775"/>
              <a:gd name="connsiteY1166" fmla="*/ 1264999 h 2810796"/>
              <a:gd name="connsiteX1167" fmla="*/ 1820516 w 3531775"/>
              <a:gd name="connsiteY1167" fmla="*/ 1272143 h 2810796"/>
              <a:gd name="connsiteX1168" fmla="*/ 1805372 w 3531775"/>
              <a:gd name="connsiteY1168" fmla="*/ 1275953 h 2810796"/>
              <a:gd name="connsiteX1169" fmla="*/ 1807658 w 3531775"/>
              <a:gd name="connsiteY1169" fmla="*/ 1283287 h 2810796"/>
              <a:gd name="connsiteX1170" fmla="*/ 1798418 w 3531775"/>
              <a:gd name="connsiteY1170" fmla="*/ 1279668 h 2810796"/>
              <a:gd name="connsiteX1171" fmla="*/ 1827089 w 3531775"/>
              <a:gd name="connsiteY1171" fmla="*/ 1285668 h 2810796"/>
              <a:gd name="connsiteX1172" fmla="*/ 1790608 w 3531775"/>
              <a:gd name="connsiteY1172" fmla="*/ 1338151 h 2810796"/>
              <a:gd name="connsiteX1173" fmla="*/ 1822040 w 3531775"/>
              <a:gd name="connsiteY1173" fmla="*/ 1317006 h 2810796"/>
              <a:gd name="connsiteX1174" fmla="*/ 1813087 w 3531775"/>
              <a:gd name="connsiteY1174" fmla="*/ 1315767 h 2810796"/>
              <a:gd name="connsiteX1175" fmla="*/ 1806800 w 3531775"/>
              <a:gd name="connsiteY1175" fmla="*/ 1320720 h 2810796"/>
              <a:gd name="connsiteX1176" fmla="*/ 1805467 w 3531775"/>
              <a:gd name="connsiteY1176" fmla="*/ 1322245 h 2810796"/>
              <a:gd name="connsiteX1177" fmla="*/ 1809848 w 3531775"/>
              <a:gd name="connsiteY1177" fmla="*/ 1330626 h 2810796"/>
              <a:gd name="connsiteX1178" fmla="*/ 1804610 w 3531775"/>
              <a:gd name="connsiteY1178" fmla="*/ 1328531 h 2810796"/>
              <a:gd name="connsiteX1179" fmla="*/ 1798895 w 3531775"/>
              <a:gd name="connsiteY1179" fmla="*/ 1327769 h 2810796"/>
              <a:gd name="connsiteX1180" fmla="*/ 1798228 w 3531775"/>
              <a:gd name="connsiteY1180" fmla="*/ 1333484 h 2810796"/>
              <a:gd name="connsiteX1181" fmla="*/ 1793275 w 3531775"/>
              <a:gd name="connsiteY1181" fmla="*/ 1327769 h 2810796"/>
              <a:gd name="connsiteX1182" fmla="*/ 1785941 w 3531775"/>
              <a:gd name="connsiteY1182" fmla="*/ 1328245 h 2810796"/>
              <a:gd name="connsiteX1183" fmla="*/ 1790608 w 3531775"/>
              <a:gd name="connsiteY1183" fmla="*/ 1338151 h 2810796"/>
              <a:gd name="connsiteX1184" fmla="*/ 1779368 w 3531775"/>
              <a:gd name="connsiteY1184" fmla="*/ 1244711 h 2810796"/>
              <a:gd name="connsiteX1185" fmla="*/ 1814039 w 3531775"/>
              <a:gd name="connsiteY1185" fmla="*/ 1212993 h 2810796"/>
              <a:gd name="connsiteX1186" fmla="*/ 1802324 w 3531775"/>
              <a:gd name="connsiteY1186" fmla="*/ 1210421 h 2810796"/>
              <a:gd name="connsiteX1187" fmla="*/ 1803562 w 3531775"/>
              <a:gd name="connsiteY1187" fmla="*/ 1214041 h 2810796"/>
              <a:gd name="connsiteX1188" fmla="*/ 1796513 w 3531775"/>
              <a:gd name="connsiteY1188" fmla="*/ 1221089 h 2810796"/>
              <a:gd name="connsiteX1189" fmla="*/ 1795085 w 3531775"/>
              <a:gd name="connsiteY1189" fmla="*/ 1223089 h 2810796"/>
              <a:gd name="connsiteX1190" fmla="*/ 1800800 w 3531775"/>
              <a:gd name="connsiteY1190" fmla="*/ 1230995 h 2810796"/>
              <a:gd name="connsiteX1191" fmla="*/ 1794608 w 3531775"/>
              <a:gd name="connsiteY1191" fmla="*/ 1230042 h 2810796"/>
              <a:gd name="connsiteX1192" fmla="*/ 1787941 w 3531775"/>
              <a:gd name="connsiteY1192" fmla="*/ 1230804 h 2810796"/>
              <a:gd name="connsiteX1193" fmla="*/ 1787750 w 3531775"/>
              <a:gd name="connsiteY1193" fmla="*/ 1237282 h 2810796"/>
              <a:gd name="connsiteX1194" fmla="*/ 1781464 w 3531775"/>
              <a:gd name="connsiteY1194" fmla="*/ 1232233 h 2810796"/>
              <a:gd name="connsiteX1195" fmla="*/ 1773082 w 3531775"/>
              <a:gd name="connsiteY1195" fmla="*/ 1234710 h 2810796"/>
              <a:gd name="connsiteX1196" fmla="*/ 1779368 w 3531775"/>
              <a:gd name="connsiteY1196" fmla="*/ 1244711 h 2810796"/>
              <a:gd name="connsiteX1197" fmla="*/ 1772415 w 3531775"/>
              <a:gd name="connsiteY1197" fmla="*/ 1177941 h 2810796"/>
              <a:gd name="connsiteX1198" fmla="*/ 1764414 w 3531775"/>
              <a:gd name="connsiteY1198" fmla="*/ 1179560 h 2810796"/>
              <a:gd name="connsiteX1199" fmla="*/ 1770320 w 3531775"/>
              <a:gd name="connsiteY1199" fmla="*/ 1188228 h 2810796"/>
              <a:gd name="connsiteX1200" fmla="*/ 1756985 w 3531775"/>
              <a:gd name="connsiteY1200" fmla="*/ 1189752 h 2810796"/>
              <a:gd name="connsiteX1201" fmla="*/ 1757651 w 3531775"/>
              <a:gd name="connsiteY1201" fmla="*/ 1195848 h 2810796"/>
              <a:gd name="connsiteX1202" fmla="*/ 1750508 w 3531775"/>
              <a:gd name="connsiteY1202" fmla="*/ 1191942 h 2810796"/>
              <a:gd name="connsiteX1203" fmla="*/ 1773654 w 3531775"/>
              <a:gd name="connsiteY1203" fmla="*/ 1199658 h 2810796"/>
              <a:gd name="connsiteX1204" fmla="*/ 1771653 w 3531775"/>
              <a:gd name="connsiteY1204" fmla="*/ 1166606 h 2810796"/>
              <a:gd name="connsiteX1205" fmla="*/ 1772415 w 3531775"/>
              <a:gd name="connsiteY1205" fmla="*/ 1177941 h 2810796"/>
              <a:gd name="connsiteX1206" fmla="*/ 1785083 w 3531775"/>
              <a:gd name="connsiteY1206" fmla="*/ 1019730 h 2810796"/>
              <a:gd name="connsiteX1207" fmla="*/ 1781750 w 3531775"/>
              <a:gd name="connsiteY1207" fmla="*/ 1016587 h 2810796"/>
              <a:gd name="connsiteX1208" fmla="*/ 1777940 w 3531775"/>
              <a:gd name="connsiteY1208" fmla="*/ 1018016 h 2810796"/>
              <a:gd name="connsiteX1209" fmla="*/ 1778035 w 3531775"/>
              <a:gd name="connsiteY1209" fmla="*/ 1013634 h 2810796"/>
              <a:gd name="connsiteX1210" fmla="*/ 1770129 w 3531775"/>
              <a:gd name="connsiteY1210" fmla="*/ 1015539 h 2810796"/>
              <a:gd name="connsiteX1211" fmla="*/ 1802038 w 3531775"/>
              <a:gd name="connsiteY1211" fmla="*/ 1019826 h 2810796"/>
              <a:gd name="connsiteX1212" fmla="*/ 1790894 w 3531775"/>
              <a:gd name="connsiteY1212" fmla="*/ 1018492 h 2810796"/>
              <a:gd name="connsiteX1213" fmla="*/ 1788417 w 3531775"/>
              <a:gd name="connsiteY1213" fmla="*/ 1022207 h 2810796"/>
              <a:gd name="connsiteX1214" fmla="*/ 1785083 w 3531775"/>
              <a:gd name="connsiteY1214" fmla="*/ 1019730 h 2810796"/>
              <a:gd name="connsiteX1215" fmla="*/ 1771748 w 3531775"/>
              <a:gd name="connsiteY1215" fmla="*/ 952008 h 2810796"/>
              <a:gd name="connsiteX1216" fmla="*/ 1768796 w 3531775"/>
              <a:gd name="connsiteY1216" fmla="*/ 945912 h 2810796"/>
              <a:gd name="connsiteX1217" fmla="*/ 1762509 w 3531775"/>
              <a:gd name="connsiteY1217" fmla="*/ 947531 h 2810796"/>
              <a:gd name="connsiteX1218" fmla="*/ 1765271 w 3531775"/>
              <a:gd name="connsiteY1218" fmla="*/ 940197 h 2810796"/>
              <a:gd name="connsiteX1219" fmla="*/ 1760128 w 3531775"/>
              <a:gd name="connsiteY1219" fmla="*/ 932862 h 2810796"/>
              <a:gd name="connsiteX1220" fmla="*/ 1752698 w 3531775"/>
              <a:gd name="connsiteY1220" fmla="*/ 941625 h 2810796"/>
              <a:gd name="connsiteX1221" fmla="*/ 1796133 w 3531775"/>
              <a:gd name="connsiteY1221" fmla="*/ 956008 h 2810796"/>
              <a:gd name="connsiteX1222" fmla="*/ 1789941 w 3531775"/>
              <a:gd name="connsiteY1222" fmla="*/ 956199 h 2810796"/>
              <a:gd name="connsiteX1223" fmla="*/ 1780892 w 3531775"/>
              <a:gd name="connsiteY1223" fmla="*/ 951436 h 2810796"/>
              <a:gd name="connsiteX1224" fmla="*/ 1775082 w 3531775"/>
              <a:gd name="connsiteY1224" fmla="*/ 957246 h 2810796"/>
              <a:gd name="connsiteX1225" fmla="*/ 1772891 w 3531775"/>
              <a:gd name="connsiteY1225" fmla="*/ 958294 h 2810796"/>
              <a:gd name="connsiteX1226" fmla="*/ 1771748 w 3531775"/>
              <a:gd name="connsiteY1226" fmla="*/ 952008 h 2810796"/>
              <a:gd name="connsiteX1227" fmla="*/ 1803181 w 3531775"/>
              <a:gd name="connsiteY1227" fmla="*/ 1050306 h 2810796"/>
              <a:gd name="connsiteX1228" fmla="*/ 1796037 w 3531775"/>
              <a:gd name="connsiteY1228" fmla="*/ 1048305 h 2810796"/>
              <a:gd name="connsiteX1229" fmla="*/ 1786512 w 3531775"/>
              <a:gd name="connsiteY1229" fmla="*/ 1046877 h 2810796"/>
              <a:gd name="connsiteX1230" fmla="*/ 1781464 w 3531775"/>
              <a:gd name="connsiteY1230" fmla="*/ 1052877 h 2810796"/>
              <a:gd name="connsiteX1231" fmla="*/ 1778606 w 3531775"/>
              <a:gd name="connsiteY1231" fmla="*/ 1049163 h 2810796"/>
              <a:gd name="connsiteX1232" fmla="*/ 1774034 w 3531775"/>
              <a:gd name="connsiteY1232" fmla="*/ 1045638 h 2810796"/>
              <a:gd name="connsiteX1233" fmla="*/ 1768986 w 3531775"/>
              <a:gd name="connsiteY1233" fmla="*/ 1048020 h 2810796"/>
              <a:gd name="connsiteX1234" fmla="*/ 1769081 w 3531775"/>
              <a:gd name="connsiteY1234" fmla="*/ 1042495 h 2810796"/>
              <a:gd name="connsiteX1235" fmla="*/ 1762319 w 3531775"/>
              <a:gd name="connsiteY1235" fmla="*/ 1038399 h 2810796"/>
              <a:gd name="connsiteX1236" fmla="*/ 1772701 w 3531775"/>
              <a:gd name="connsiteY1236" fmla="*/ 1058688 h 2810796"/>
              <a:gd name="connsiteX1237" fmla="*/ 1803181 w 3531775"/>
              <a:gd name="connsiteY1237" fmla="*/ 1050306 h 2810796"/>
              <a:gd name="connsiteX1238" fmla="*/ 1749650 w 3531775"/>
              <a:gd name="connsiteY1238" fmla="*/ 1019540 h 2810796"/>
              <a:gd name="connsiteX1239" fmla="*/ 1742983 w 3531775"/>
              <a:gd name="connsiteY1239" fmla="*/ 1024588 h 2810796"/>
              <a:gd name="connsiteX1240" fmla="*/ 1739744 w 3531775"/>
              <a:gd name="connsiteY1240" fmla="*/ 1020111 h 2810796"/>
              <a:gd name="connsiteX1241" fmla="*/ 1737268 w 3531775"/>
              <a:gd name="connsiteY1241" fmla="*/ 1014587 h 2810796"/>
              <a:gd name="connsiteX1242" fmla="*/ 1730600 w 3531775"/>
              <a:gd name="connsiteY1242" fmla="*/ 1015825 h 2810796"/>
              <a:gd name="connsiteX1243" fmla="*/ 1734125 w 3531775"/>
              <a:gd name="connsiteY1243" fmla="*/ 1009253 h 2810796"/>
              <a:gd name="connsiteX1244" fmla="*/ 1727933 w 3531775"/>
              <a:gd name="connsiteY1244" fmla="*/ 1030113 h 2810796"/>
              <a:gd name="connsiteX1245" fmla="*/ 1758794 w 3531775"/>
              <a:gd name="connsiteY1245" fmla="*/ 1023636 h 2810796"/>
              <a:gd name="connsiteX1246" fmla="*/ 1749650 w 3531775"/>
              <a:gd name="connsiteY1246" fmla="*/ 1019540 h 2810796"/>
              <a:gd name="connsiteX1247" fmla="*/ 1717932 w 3531775"/>
              <a:gd name="connsiteY1247" fmla="*/ 1053449 h 2810796"/>
              <a:gd name="connsiteX1248" fmla="*/ 1707455 w 3531775"/>
              <a:gd name="connsiteY1248" fmla="*/ 1054878 h 2810796"/>
              <a:gd name="connsiteX1249" fmla="*/ 1749079 w 3531775"/>
              <a:gd name="connsiteY1249" fmla="*/ 1069260 h 2810796"/>
              <a:gd name="connsiteX1250" fmla="*/ 1752222 w 3531775"/>
              <a:gd name="connsiteY1250" fmla="*/ 1052306 h 2810796"/>
              <a:gd name="connsiteX1251" fmla="*/ 1746983 w 3531775"/>
              <a:gd name="connsiteY1251" fmla="*/ 1055164 h 2810796"/>
              <a:gd name="connsiteX1252" fmla="*/ 1736887 w 3531775"/>
              <a:gd name="connsiteY1252" fmla="*/ 1055354 h 2810796"/>
              <a:gd name="connsiteX1253" fmla="*/ 1734791 w 3531775"/>
              <a:gd name="connsiteY1253" fmla="*/ 1062783 h 2810796"/>
              <a:gd name="connsiteX1254" fmla="*/ 1733363 w 3531775"/>
              <a:gd name="connsiteY1254" fmla="*/ 1064689 h 2810796"/>
              <a:gd name="connsiteX1255" fmla="*/ 1729362 w 3531775"/>
              <a:gd name="connsiteY1255" fmla="*/ 1060212 h 2810796"/>
              <a:gd name="connsiteX1256" fmla="*/ 1723742 w 3531775"/>
              <a:gd name="connsiteY1256" fmla="*/ 1056497 h 2810796"/>
              <a:gd name="connsiteX1257" fmla="*/ 1719170 w 3531775"/>
              <a:gd name="connsiteY1257" fmla="*/ 1060783 h 2810796"/>
              <a:gd name="connsiteX1258" fmla="*/ 1717932 w 3531775"/>
              <a:gd name="connsiteY1258" fmla="*/ 1053449 h 2810796"/>
              <a:gd name="connsiteX1259" fmla="*/ 1681261 w 3531775"/>
              <a:gd name="connsiteY1259" fmla="*/ 1081548 h 2810796"/>
              <a:gd name="connsiteX1260" fmla="*/ 1677927 w 3531775"/>
              <a:gd name="connsiteY1260" fmla="*/ 1076976 h 2810796"/>
              <a:gd name="connsiteX1261" fmla="*/ 1673165 w 3531775"/>
              <a:gd name="connsiteY1261" fmla="*/ 1080119 h 2810796"/>
              <a:gd name="connsiteX1262" fmla="*/ 1674308 w 3531775"/>
              <a:gd name="connsiteY1262" fmla="*/ 1072880 h 2810796"/>
              <a:gd name="connsiteX1263" fmla="*/ 1669164 w 3531775"/>
              <a:gd name="connsiteY1263" fmla="*/ 1067737 h 2810796"/>
              <a:gd name="connsiteX1264" fmla="*/ 1664402 w 3531775"/>
              <a:gd name="connsiteY1264" fmla="*/ 1077357 h 2810796"/>
              <a:gd name="connsiteX1265" fmla="*/ 1701740 w 3531775"/>
              <a:gd name="connsiteY1265" fmla="*/ 1077262 h 2810796"/>
              <a:gd name="connsiteX1266" fmla="*/ 1696691 w 3531775"/>
              <a:gd name="connsiteY1266" fmla="*/ 1079452 h 2810796"/>
              <a:gd name="connsiteX1267" fmla="*/ 1688595 w 3531775"/>
              <a:gd name="connsiteY1267" fmla="*/ 1078119 h 2810796"/>
              <a:gd name="connsiteX1268" fmla="*/ 1683071 w 3531775"/>
              <a:gd name="connsiteY1268" fmla="*/ 1086596 h 2810796"/>
              <a:gd name="connsiteX1269" fmla="*/ 1681261 w 3531775"/>
              <a:gd name="connsiteY1269" fmla="*/ 1081548 h 2810796"/>
              <a:gd name="connsiteX1270" fmla="*/ 1700787 w 3531775"/>
              <a:gd name="connsiteY1270" fmla="*/ 1149080 h 2810796"/>
              <a:gd name="connsiteX1271" fmla="*/ 1753651 w 3531775"/>
              <a:gd name="connsiteY1271" fmla="*/ 1147270 h 2810796"/>
              <a:gd name="connsiteX1272" fmla="*/ 1740602 w 3531775"/>
              <a:gd name="connsiteY1272" fmla="*/ 1128696 h 2810796"/>
              <a:gd name="connsiteX1273" fmla="*/ 1741268 w 3531775"/>
              <a:gd name="connsiteY1273" fmla="*/ 1132983 h 2810796"/>
              <a:gd name="connsiteX1274" fmla="*/ 1733172 w 3531775"/>
              <a:gd name="connsiteY1274" fmla="*/ 1140031 h 2810796"/>
              <a:gd name="connsiteX1275" fmla="*/ 1729172 w 3531775"/>
              <a:gd name="connsiteY1275" fmla="*/ 1140984 h 2810796"/>
              <a:gd name="connsiteX1276" fmla="*/ 1734410 w 3531775"/>
              <a:gd name="connsiteY1276" fmla="*/ 1151366 h 2810796"/>
              <a:gd name="connsiteX1277" fmla="*/ 1727267 w 3531775"/>
              <a:gd name="connsiteY1277" fmla="*/ 1148889 h 2810796"/>
              <a:gd name="connsiteX1278" fmla="*/ 1719170 w 3531775"/>
              <a:gd name="connsiteY1278" fmla="*/ 1148223 h 2810796"/>
              <a:gd name="connsiteX1279" fmla="*/ 1717646 w 3531775"/>
              <a:gd name="connsiteY1279" fmla="*/ 1155652 h 2810796"/>
              <a:gd name="connsiteX1280" fmla="*/ 1711074 w 3531775"/>
              <a:gd name="connsiteY1280" fmla="*/ 1148318 h 2810796"/>
              <a:gd name="connsiteX1281" fmla="*/ 1700787 w 3531775"/>
              <a:gd name="connsiteY1281" fmla="*/ 1149080 h 2810796"/>
              <a:gd name="connsiteX1282" fmla="*/ 1748984 w 3531775"/>
              <a:gd name="connsiteY1282" fmla="*/ 1100026 h 2810796"/>
              <a:gd name="connsiteX1283" fmla="*/ 1737458 w 3531775"/>
              <a:gd name="connsiteY1283" fmla="*/ 1100121 h 2810796"/>
              <a:gd name="connsiteX1284" fmla="*/ 1738316 w 3531775"/>
              <a:gd name="connsiteY1284" fmla="*/ 1109075 h 2810796"/>
              <a:gd name="connsiteX1285" fmla="*/ 1727267 w 3531775"/>
              <a:gd name="connsiteY1285" fmla="*/ 1103169 h 2810796"/>
              <a:gd name="connsiteX1286" fmla="*/ 1723838 w 3531775"/>
              <a:gd name="connsiteY1286" fmla="*/ 1108408 h 2810796"/>
              <a:gd name="connsiteX1287" fmla="*/ 1720980 w 3531775"/>
              <a:gd name="connsiteY1287" fmla="*/ 1101360 h 2810796"/>
              <a:gd name="connsiteX1288" fmla="*/ 1721075 w 3531775"/>
              <a:gd name="connsiteY1288" fmla="*/ 1118219 h 2810796"/>
              <a:gd name="connsiteX1289" fmla="*/ 1759271 w 3531775"/>
              <a:gd name="connsiteY1289" fmla="*/ 1100502 h 2810796"/>
              <a:gd name="connsiteX1290" fmla="*/ 1748984 w 3531775"/>
              <a:gd name="connsiteY1290" fmla="*/ 1100026 h 2810796"/>
              <a:gd name="connsiteX1291" fmla="*/ 1798609 w 3531775"/>
              <a:gd name="connsiteY1291" fmla="*/ 1076881 h 2810796"/>
              <a:gd name="connsiteX1292" fmla="*/ 1793465 w 3531775"/>
              <a:gd name="connsiteY1292" fmla="*/ 1078309 h 2810796"/>
              <a:gd name="connsiteX1293" fmla="*/ 1783369 w 3531775"/>
              <a:gd name="connsiteY1293" fmla="*/ 1077738 h 2810796"/>
              <a:gd name="connsiteX1294" fmla="*/ 1779749 w 3531775"/>
              <a:gd name="connsiteY1294" fmla="*/ 1083072 h 2810796"/>
              <a:gd name="connsiteX1295" fmla="*/ 1777940 w 3531775"/>
              <a:gd name="connsiteY1295" fmla="*/ 1079929 h 2810796"/>
              <a:gd name="connsiteX1296" fmla="*/ 1774701 w 3531775"/>
              <a:gd name="connsiteY1296" fmla="*/ 1077166 h 2810796"/>
              <a:gd name="connsiteX1297" fmla="*/ 1769843 w 3531775"/>
              <a:gd name="connsiteY1297" fmla="*/ 1079262 h 2810796"/>
              <a:gd name="connsiteX1298" fmla="*/ 1770891 w 3531775"/>
              <a:gd name="connsiteY1298" fmla="*/ 1074690 h 2810796"/>
              <a:gd name="connsiteX1299" fmla="*/ 1765748 w 3531775"/>
              <a:gd name="connsiteY1299" fmla="*/ 1071546 h 2810796"/>
              <a:gd name="connsiteX1300" fmla="*/ 1770891 w 3531775"/>
              <a:gd name="connsiteY1300" fmla="*/ 1088406 h 2810796"/>
              <a:gd name="connsiteX1301" fmla="*/ 1798609 w 3531775"/>
              <a:gd name="connsiteY1301" fmla="*/ 1076881 h 2810796"/>
              <a:gd name="connsiteX1302" fmla="*/ 1795847 w 3531775"/>
              <a:gd name="connsiteY1302" fmla="*/ 1111647 h 2810796"/>
              <a:gd name="connsiteX1303" fmla="*/ 1787941 w 3531775"/>
              <a:gd name="connsiteY1303" fmla="*/ 1110027 h 2810796"/>
              <a:gd name="connsiteX1304" fmla="*/ 1780226 w 3531775"/>
              <a:gd name="connsiteY1304" fmla="*/ 1112694 h 2810796"/>
              <a:gd name="connsiteX1305" fmla="*/ 1779559 w 3531775"/>
              <a:gd name="connsiteY1305" fmla="*/ 1119648 h 2810796"/>
              <a:gd name="connsiteX1306" fmla="*/ 1775463 w 3531775"/>
              <a:gd name="connsiteY1306" fmla="*/ 1117743 h 2810796"/>
              <a:gd name="connsiteX1307" fmla="*/ 1770415 w 3531775"/>
              <a:gd name="connsiteY1307" fmla="*/ 1116695 h 2810796"/>
              <a:gd name="connsiteX1308" fmla="*/ 1767843 w 3531775"/>
              <a:gd name="connsiteY1308" fmla="*/ 1120600 h 2810796"/>
              <a:gd name="connsiteX1309" fmla="*/ 1765271 w 3531775"/>
              <a:gd name="connsiteY1309" fmla="*/ 1116123 h 2810796"/>
              <a:gd name="connsiteX1310" fmla="*/ 1758318 w 3531775"/>
              <a:gd name="connsiteY1310" fmla="*/ 1115647 h 2810796"/>
              <a:gd name="connsiteX1311" fmla="*/ 1795847 w 3531775"/>
              <a:gd name="connsiteY1311" fmla="*/ 1111647 h 2810796"/>
              <a:gd name="connsiteX1312" fmla="*/ 1739649 w 3531775"/>
              <a:gd name="connsiteY1312" fmla="*/ 1284811 h 2810796"/>
              <a:gd name="connsiteX1313" fmla="*/ 1764319 w 3531775"/>
              <a:gd name="connsiteY1313" fmla="*/ 1261570 h 2810796"/>
              <a:gd name="connsiteX1314" fmla="*/ 1763652 w 3531775"/>
              <a:gd name="connsiteY1314" fmla="*/ 1267000 h 2810796"/>
              <a:gd name="connsiteX1315" fmla="*/ 1758318 w 3531775"/>
              <a:gd name="connsiteY1315" fmla="*/ 1273095 h 2810796"/>
              <a:gd name="connsiteX1316" fmla="*/ 1757366 w 3531775"/>
              <a:gd name="connsiteY1316" fmla="*/ 1274810 h 2810796"/>
              <a:gd name="connsiteX1317" fmla="*/ 1762700 w 3531775"/>
              <a:gd name="connsiteY1317" fmla="*/ 1279858 h 2810796"/>
              <a:gd name="connsiteX1318" fmla="*/ 1757842 w 3531775"/>
              <a:gd name="connsiteY1318" fmla="*/ 1281096 h 2810796"/>
              <a:gd name="connsiteX1319" fmla="*/ 1752127 w 3531775"/>
              <a:gd name="connsiteY1319" fmla="*/ 1281573 h 2810796"/>
              <a:gd name="connsiteX1320" fmla="*/ 1752698 w 3531775"/>
              <a:gd name="connsiteY1320" fmla="*/ 1287288 h 2810796"/>
              <a:gd name="connsiteX1321" fmla="*/ 1746698 w 3531775"/>
              <a:gd name="connsiteY1321" fmla="*/ 1282716 h 2810796"/>
              <a:gd name="connsiteX1322" fmla="*/ 1739649 w 3531775"/>
              <a:gd name="connsiteY1322" fmla="*/ 1284811 h 2810796"/>
              <a:gd name="connsiteX1323" fmla="*/ 1727552 w 3531775"/>
              <a:gd name="connsiteY1323" fmla="*/ 1238329 h 2810796"/>
              <a:gd name="connsiteX1324" fmla="*/ 1763462 w 3531775"/>
              <a:gd name="connsiteY1324" fmla="*/ 1226137 h 2810796"/>
              <a:gd name="connsiteX1325" fmla="*/ 1755556 w 3531775"/>
              <a:gd name="connsiteY1325" fmla="*/ 1222899 h 2810796"/>
              <a:gd name="connsiteX1326" fmla="*/ 1748126 w 3531775"/>
              <a:gd name="connsiteY1326" fmla="*/ 1226042 h 2810796"/>
              <a:gd name="connsiteX1327" fmla="*/ 1746412 w 3531775"/>
              <a:gd name="connsiteY1327" fmla="*/ 1227185 h 2810796"/>
              <a:gd name="connsiteX1328" fmla="*/ 1747936 w 3531775"/>
              <a:gd name="connsiteY1328" fmla="*/ 1236138 h 2810796"/>
              <a:gd name="connsiteX1329" fmla="*/ 1743745 w 3531775"/>
              <a:gd name="connsiteY1329" fmla="*/ 1232900 h 2810796"/>
              <a:gd name="connsiteX1330" fmla="*/ 1738601 w 3531775"/>
              <a:gd name="connsiteY1330" fmla="*/ 1230900 h 2810796"/>
              <a:gd name="connsiteX1331" fmla="*/ 1736315 w 3531775"/>
              <a:gd name="connsiteY1331" fmla="*/ 1236043 h 2810796"/>
              <a:gd name="connsiteX1332" fmla="*/ 1733458 w 3531775"/>
              <a:gd name="connsiteY1332" fmla="*/ 1229471 h 2810796"/>
              <a:gd name="connsiteX1333" fmla="*/ 1726409 w 3531775"/>
              <a:gd name="connsiteY1333" fmla="*/ 1228137 h 2810796"/>
              <a:gd name="connsiteX1334" fmla="*/ 1727552 w 3531775"/>
              <a:gd name="connsiteY1334" fmla="*/ 1238329 h 2810796"/>
              <a:gd name="connsiteX1335" fmla="*/ 1688881 w 3531775"/>
              <a:gd name="connsiteY1335" fmla="*/ 1210231 h 2810796"/>
              <a:gd name="connsiteX1336" fmla="*/ 1729553 w 3531775"/>
              <a:gd name="connsiteY1336" fmla="*/ 1191466 h 2810796"/>
              <a:gd name="connsiteX1337" fmla="*/ 1719456 w 3531775"/>
              <a:gd name="connsiteY1337" fmla="*/ 1188514 h 2810796"/>
              <a:gd name="connsiteX1338" fmla="*/ 1712503 w 3531775"/>
              <a:gd name="connsiteY1338" fmla="*/ 1194229 h 2810796"/>
              <a:gd name="connsiteX1339" fmla="*/ 1709264 w 3531775"/>
              <a:gd name="connsiteY1339" fmla="*/ 1194610 h 2810796"/>
              <a:gd name="connsiteX1340" fmla="*/ 1712693 w 3531775"/>
              <a:gd name="connsiteY1340" fmla="*/ 1204992 h 2810796"/>
              <a:gd name="connsiteX1341" fmla="*/ 1707169 w 3531775"/>
              <a:gd name="connsiteY1341" fmla="*/ 1201658 h 2810796"/>
              <a:gd name="connsiteX1342" fmla="*/ 1700692 w 3531775"/>
              <a:gd name="connsiteY1342" fmla="*/ 1199848 h 2810796"/>
              <a:gd name="connsiteX1343" fmla="*/ 1698882 w 3531775"/>
              <a:gd name="connsiteY1343" fmla="*/ 1206325 h 2810796"/>
              <a:gd name="connsiteX1344" fmla="*/ 1694310 w 3531775"/>
              <a:gd name="connsiteY1344" fmla="*/ 1198800 h 2810796"/>
              <a:gd name="connsiteX1345" fmla="*/ 1685833 w 3531775"/>
              <a:gd name="connsiteY1345" fmla="*/ 1197943 h 2810796"/>
              <a:gd name="connsiteX1346" fmla="*/ 1688881 w 3531775"/>
              <a:gd name="connsiteY1346" fmla="*/ 1210231 h 2810796"/>
              <a:gd name="connsiteX1347" fmla="*/ 1658877 w 3531775"/>
              <a:gd name="connsiteY1347" fmla="*/ 1126029 h 2810796"/>
              <a:gd name="connsiteX1348" fmla="*/ 1692119 w 3531775"/>
              <a:gd name="connsiteY1348" fmla="*/ 1118029 h 2810796"/>
              <a:gd name="connsiteX1349" fmla="*/ 1688881 w 3531775"/>
              <a:gd name="connsiteY1349" fmla="*/ 1122410 h 2810796"/>
              <a:gd name="connsiteX1350" fmla="*/ 1681166 w 3531775"/>
              <a:gd name="connsiteY1350" fmla="*/ 1125172 h 2810796"/>
              <a:gd name="connsiteX1351" fmla="*/ 1679451 w 3531775"/>
              <a:gd name="connsiteY1351" fmla="*/ 1126220 h 2810796"/>
              <a:gd name="connsiteX1352" fmla="*/ 1681070 w 3531775"/>
              <a:gd name="connsiteY1352" fmla="*/ 1135554 h 2810796"/>
              <a:gd name="connsiteX1353" fmla="*/ 1671450 w 3531775"/>
              <a:gd name="connsiteY1353" fmla="*/ 1129554 h 2810796"/>
              <a:gd name="connsiteX1354" fmla="*/ 1669069 w 3531775"/>
              <a:gd name="connsiteY1354" fmla="*/ 1134888 h 2810796"/>
              <a:gd name="connsiteX1355" fmla="*/ 1666116 w 3531775"/>
              <a:gd name="connsiteY1355" fmla="*/ 1127839 h 2810796"/>
              <a:gd name="connsiteX1356" fmla="*/ 1658877 w 3531775"/>
              <a:gd name="connsiteY1356" fmla="*/ 1126029 h 2810796"/>
              <a:gd name="connsiteX1357" fmla="*/ 1666688 w 3531775"/>
              <a:gd name="connsiteY1357" fmla="*/ 1006681 h 2810796"/>
              <a:gd name="connsiteX1358" fmla="*/ 1674308 w 3531775"/>
              <a:gd name="connsiteY1358" fmla="*/ 1038399 h 2810796"/>
              <a:gd name="connsiteX1359" fmla="*/ 1705359 w 3531775"/>
              <a:gd name="connsiteY1359" fmla="*/ 1018016 h 2810796"/>
              <a:gd name="connsiteX1360" fmla="*/ 1699454 w 3531775"/>
              <a:gd name="connsiteY1360" fmla="*/ 1020397 h 2810796"/>
              <a:gd name="connsiteX1361" fmla="*/ 1690405 w 3531775"/>
              <a:gd name="connsiteY1361" fmla="*/ 1020492 h 2810796"/>
              <a:gd name="connsiteX1362" fmla="*/ 1687547 w 3531775"/>
              <a:gd name="connsiteY1362" fmla="*/ 1018778 h 2810796"/>
              <a:gd name="connsiteX1363" fmla="*/ 1683833 w 3531775"/>
              <a:gd name="connsiteY1363" fmla="*/ 1028874 h 2810796"/>
              <a:gd name="connsiteX1364" fmla="*/ 1681356 w 3531775"/>
              <a:gd name="connsiteY1364" fmla="*/ 1023731 h 2810796"/>
              <a:gd name="connsiteX1365" fmla="*/ 1677356 w 3531775"/>
              <a:gd name="connsiteY1365" fmla="*/ 1017444 h 2810796"/>
              <a:gd name="connsiteX1366" fmla="*/ 1671926 w 3531775"/>
              <a:gd name="connsiteY1366" fmla="*/ 1021350 h 2810796"/>
              <a:gd name="connsiteX1367" fmla="*/ 1672974 w 3531775"/>
              <a:gd name="connsiteY1367" fmla="*/ 1012587 h 2810796"/>
              <a:gd name="connsiteX1368" fmla="*/ 1666688 w 3531775"/>
              <a:gd name="connsiteY1368" fmla="*/ 1006681 h 2810796"/>
              <a:gd name="connsiteX1369" fmla="*/ 1692215 w 3531775"/>
              <a:gd name="connsiteY1369" fmla="*/ 974677 h 2810796"/>
              <a:gd name="connsiteX1370" fmla="*/ 1687071 w 3531775"/>
              <a:gd name="connsiteY1370" fmla="*/ 980583 h 2810796"/>
              <a:gd name="connsiteX1371" fmla="*/ 1684595 w 3531775"/>
              <a:gd name="connsiteY1371" fmla="*/ 973248 h 2810796"/>
              <a:gd name="connsiteX1372" fmla="*/ 1680213 w 3531775"/>
              <a:gd name="connsiteY1372" fmla="*/ 976011 h 2810796"/>
              <a:gd name="connsiteX1373" fmla="*/ 1681451 w 3531775"/>
              <a:gd name="connsiteY1373" fmla="*/ 969343 h 2810796"/>
              <a:gd name="connsiteX1374" fmla="*/ 1681166 w 3531775"/>
              <a:gd name="connsiteY1374" fmla="*/ 989155 h 2810796"/>
              <a:gd name="connsiteX1375" fmla="*/ 1701168 w 3531775"/>
              <a:gd name="connsiteY1375" fmla="*/ 976487 h 2810796"/>
              <a:gd name="connsiteX1376" fmla="*/ 1694024 w 3531775"/>
              <a:gd name="connsiteY1376" fmla="*/ 974772 h 2810796"/>
              <a:gd name="connsiteX1377" fmla="*/ 1692215 w 3531775"/>
              <a:gd name="connsiteY1377" fmla="*/ 974677 h 2810796"/>
              <a:gd name="connsiteX1378" fmla="*/ 1732982 w 3531775"/>
              <a:gd name="connsiteY1378" fmla="*/ 929814 h 2810796"/>
              <a:gd name="connsiteX1379" fmla="*/ 1727648 w 3531775"/>
              <a:gd name="connsiteY1379" fmla="*/ 930767 h 2810796"/>
              <a:gd name="connsiteX1380" fmla="*/ 1720028 w 3531775"/>
              <a:gd name="connsiteY1380" fmla="*/ 927433 h 2810796"/>
              <a:gd name="connsiteX1381" fmla="*/ 1718027 w 3531775"/>
              <a:gd name="connsiteY1381" fmla="*/ 926957 h 2810796"/>
              <a:gd name="connsiteX1382" fmla="*/ 1712789 w 3531775"/>
              <a:gd name="connsiteY1382" fmla="*/ 934767 h 2810796"/>
              <a:gd name="connsiteX1383" fmla="*/ 1712122 w 3531775"/>
              <a:gd name="connsiteY1383" fmla="*/ 929243 h 2810796"/>
              <a:gd name="connsiteX1384" fmla="*/ 1709836 w 3531775"/>
              <a:gd name="connsiteY1384" fmla="*/ 923909 h 2810796"/>
              <a:gd name="connsiteX1385" fmla="*/ 1704407 w 3531775"/>
              <a:gd name="connsiteY1385" fmla="*/ 926100 h 2810796"/>
              <a:gd name="connsiteX1386" fmla="*/ 1706979 w 3531775"/>
              <a:gd name="connsiteY1386" fmla="*/ 918956 h 2810796"/>
              <a:gd name="connsiteX1387" fmla="*/ 1702883 w 3531775"/>
              <a:gd name="connsiteY1387" fmla="*/ 912765 h 2810796"/>
              <a:gd name="connsiteX1388" fmla="*/ 1732982 w 3531775"/>
              <a:gd name="connsiteY1388" fmla="*/ 929814 h 2810796"/>
              <a:gd name="connsiteX1389" fmla="*/ 1731362 w 3531775"/>
              <a:gd name="connsiteY1389" fmla="*/ 979059 h 2810796"/>
              <a:gd name="connsiteX1390" fmla="*/ 1731458 w 3531775"/>
              <a:gd name="connsiteY1390" fmla="*/ 969534 h 2810796"/>
              <a:gd name="connsiteX1391" fmla="*/ 1736411 w 3531775"/>
              <a:gd name="connsiteY1391" fmla="*/ 997251 h 2810796"/>
              <a:gd name="connsiteX1392" fmla="*/ 1764033 w 3531775"/>
              <a:gd name="connsiteY1392" fmla="*/ 979440 h 2810796"/>
              <a:gd name="connsiteX1393" fmla="*/ 1753270 w 3531775"/>
              <a:gd name="connsiteY1393" fmla="*/ 978868 h 2810796"/>
              <a:gd name="connsiteX1394" fmla="*/ 1749650 w 3531775"/>
              <a:gd name="connsiteY1394" fmla="*/ 976773 h 2810796"/>
              <a:gd name="connsiteX1395" fmla="*/ 1746507 w 3531775"/>
              <a:gd name="connsiteY1395" fmla="*/ 987536 h 2810796"/>
              <a:gd name="connsiteX1396" fmla="*/ 1737268 w 3531775"/>
              <a:gd name="connsiteY1396" fmla="*/ 974868 h 2810796"/>
              <a:gd name="connsiteX1397" fmla="*/ 1731362 w 3531775"/>
              <a:gd name="connsiteY1397" fmla="*/ 979059 h 2810796"/>
              <a:gd name="connsiteX1398" fmla="*/ 1750222 w 3531775"/>
              <a:gd name="connsiteY1398" fmla="*/ 884761 h 2810796"/>
              <a:gd name="connsiteX1399" fmla="*/ 1737649 w 3531775"/>
              <a:gd name="connsiteY1399" fmla="*/ 908383 h 2810796"/>
              <a:gd name="connsiteX1400" fmla="*/ 1769748 w 3531775"/>
              <a:gd name="connsiteY1400" fmla="*/ 913146 h 2810796"/>
              <a:gd name="connsiteX1401" fmla="*/ 1764414 w 3531775"/>
              <a:gd name="connsiteY1401" fmla="*/ 911526 h 2810796"/>
              <a:gd name="connsiteX1402" fmla="*/ 1758985 w 3531775"/>
              <a:gd name="connsiteY1402" fmla="*/ 905240 h 2810796"/>
              <a:gd name="connsiteX1403" fmla="*/ 1757366 w 3531775"/>
              <a:gd name="connsiteY1403" fmla="*/ 903906 h 2810796"/>
              <a:gd name="connsiteX1404" fmla="*/ 1749174 w 3531775"/>
              <a:gd name="connsiteY1404" fmla="*/ 908002 h 2810796"/>
              <a:gd name="connsiteX1405" fmla="*/ 1751079 w 3531775"/>
              <a:gd name="connsiteY1405" fmla="*/ 902954 h 2810796"/>
              <a:gd name="connsiteX1406" fmla="*/ 1751460 w 3531775"/>
              <a:gd name="connsiteY1406" fmla="*/ 897334 h 2810796"/>
              <a:gd name="connsiteX1407" fmla="*/ 1745745 w 3531775"/>
              <a:gd name="connsiteY1407" fmla="*/ 896572 h 2810796"/>
              <a:gd name="connsiteX1408" fmla="*/ 1751174 w 3531775"/>
              <a:gd name="connsiteY1408" fmla="*/ 891810 h 2810796"/>
              <a:gd name="connsiteX1409" fmla="*/ 1750222 w 3531775"/>
              <a:gd name="connsiteY1409" fmla="*/ 884761 h 2810796"/>
              <a:gd name="connsiteX1410" fmla="*/ 1789465 w 3531775"/>
              <a:gd name="connsiteY1410" fmla="*/ 864854 h 2810796"/>
              <a:gd name="connsiteX1411" fmla="*/ 1781750 w 3531775"/>
              <a:gd name="connsiteY1411" fmla="*/ 859996 h 2810796"/>
              <a:gd name="connsiteX1412" fmla="*/ 1780321 w 3531775"/>
              <a:gd name="connsiteY1412" fmla="*/ 856948 h 2810796"/>
              <a:gd name="connsiteX1413" fmla="*/ 1771463 w 3531775"/>
              <a:gd name="connsiteY1413" fmla="*/ 863425 h 2810796"/>
              <a:gd name="connsiteX1414" fmla="*/ 1772415 w 3531775"/>
              <a:gd name="connsiteY1414" fmla="*/ 850281 h 2810796"/>
              <a:gd name="connsiteX1415" fmla="*/ 1765652 w 3531775"/>
              <a:gd name="connsiteY1415" fmla="*/ 850471 h 2810796"/>
              <a:gd name="connsiteX1416" fmla="*/ 1771272 w 3531775"/>
              <a:gd name="connsiteY1416" fmla="*/ 843708 h 2810796"/>
              <a:gd name="connsiteX1417" fmla="*/ 1769177 w 3531775"/>
              <a:gd name="connsiteY1417" fmla="*/ 835326 h 2810796"/>
              <a:gd name="connsiteX1418" fmla="*/ 1758604 w 3531775"/>
              <a:gd name="connsiteY1418" fmla="*/ 842280 h 2810796"/>
              <a:gd name="connsiteX1419" fmla="*/ 1790132 w 3531775"/>
              <a:gd name="connsiteY1419" fmla="*/ 875712 h 2810796"/>
              <a:gd name="connsiteX1420" fmla="*/ 1789465 w 3531775"/>
              <a:gd name="connsiteY1420" fmla="*/ 864854 h 2810796"/>
              <a:gd name="connsiteX1421" fmla="*/ 1799466 w 3531775"/>
              <a:gd name="connsiteY1421" fmla="*/ 902859 h 2810796"/>
              <a:gd name="connsiteX1422" fmla="*/ 1793656 w 3531775"/>
              <a:gd name="connsiteY1422" fmla="*/ 905526 h 2810796"/>
              <a:gd name="connsiteX1423" fmla="*/ 1795180 w 3531775"/>
              <a:gd name="connsiteY1423" fmla="*/ 897239 h 2810796"/>
              <a:gd name="connsiteX1424" fmla="*/ 1794894 w 3531775"/>
              <a:gd name="connsiteY1424" fmla="*/ 922194 h 2810796"/>
              <a:gd name="connsiteX1425" fmla="*/ 1820993 w 3531775"/>
              <a:gd name="connsiteY1425" fmla="*/ 910574 h 2810796"/>
              <a:gd name="connsiteX1426" fmla="*/ 1811754 w 3531775"/>
              <a:gd name="connsiteY1426" fmla="*/ 906669 h 2810796"/>
              <a:gd name="connsiteX1427" fmla="*/ 1809372 w 3531775"/>
              <a:gd name="connsiteY1427" fmla="*/ 906192 h 2810796"/>
              <a:gd name="connsiteX1428" fmla="*/ 1804991 w 3531775"/>
              <a:gd name="connsiteY1428" fmla="*/ 915336 h 2810796"/>
              <a:gd name="connsiteX1429" fmla="*/ 1799466 w 3531775"/>
              <a:gd name="connsiteY1429" fmla="*/ 902859 h 2810796"/>
              <a:gd name="connsiteX1430" fmla="*/ 1840900 w 3531775"/>
              <a:gd name="connsiteY1430" fmla="*/ 810657 h 2810796"/>
              <a:gd name="connsiteX1431" fmla="*/ 1834994 w 3531775"/>
              <a:gd name="connsiteY1431" fmla="*/ 804656 h 2810796"/>
              <a:gd name="connsiteX1432" fmla="*/ 1833280 w 3531775"/>
              <a:gd name="connsiteY1432" fmla="*/ 803513 h 2810796"/>
              <a:gd name="connsiteX1433" fmla="*/ 1825469 w 3531775"/>
              <a:gd name="connsiteY1433" fmla="*/ 808942 h 2810796"/>
              <a:gd name="connsiteX1434" fmla="*/ 1826708 w 3531775"/>
              <a:gd name="connsiteY1434" fmla="*/ 797512 h 2810796"/>
              <a:gd name="connsiteX1435" fmla="*/ 1820897 w 3531775"/>
              <a:gd name="connsiteY1435" fmla="*/ 797512 h 2810796"/>
              <a:gd name="connsiteX1436" fmla="*/ 1825850 w 3531775"/>
              <a:gd name="connsiteY1436" fmla="*/ 791892 h 2810796"/>
              <a:gd name="connsiteX1437" fmla="*/ 1824231 w 3531775"/>
              <a:gd name="connsiteY1437" fmla="*/ 784653 h 2810796"/>
              <a:gd name="connsiteX1438" fmla="*/ 1814992 w 3531775"/>
              <a:gd name="connsiteY1438" fmla="*/ 790273 h 2810796"/>
              <a:gd name="connsiteX1439" fmla="*/ 1840805 w 3531775"/>
              <a:gd name="connsiteY1439" fmla="*/ 820086 h 2810796"/>
              <a:gd name="connsiteX1440" fmla="*/ 1840900 w 3531775"/>
              <a:gd name="connsiteY1440" fmla="*/ 810657 h 2810796"/>
              <a:gd name="connsiteX1441" fmla="*/ 1854711 w 3531775"/>
              <a:gd name="connsiteY1441" fmla="*/ 868759 h 2810796"/>
              <a:gd name="connsiteX1442" fmla="*/ 1847186 w 3531775"/>
              <a:gd name="connsiteY1442" fmla="*/ 868664 h 2810796"/>
              <a:gd name="connsiteX1443" fmla="*/ 1836995 w 3531775"/>
              <a:gd name="connsiteY1443" fmla="*/ 864092 h 2810796"/>
              <a:gd name="connsiteX1444" fmla="*/ 1834518 w 3531775"/>
              <a:gd name="connsiteY1444" fmla="*/ 860663 h 2810796"/>
              <a:gd name="connsiteX1445" fmla="*/ 1826327 w 3531775"/>
              <a:gd name="connsiteY1445" fmla="*/ 870093 h 2810796"/>
              <a:gd name="connsiteX1446" fmla="*/ 1828422 w 3531775"/>
              <a:gd name="connsiteY1446" fmla="*/ 853614 h 2810796"/>
              <a:gd name="connsiteX1447" fmla="*/ 1815944 w 3531775"/>
              <a:gd name="connsiteY1447" fmla="*/ 855710 h 2810796"/>
              <a:gd name="connsiteX1448" fmla="*/ 1820421 w 3531775"/>
              <a:gd name="connsiteY1448" fmla="*/ 846471 h 2810796"/>
              <a:gd name="connsiteX1449" fmla="*/ 1815563 w 3531775"/>
              <a:gd name="connsiteY1449" fmla="*/ 836946 h 2810796"/>
              <a:gd name="connsiteX1450" fmla="*/ 1805276 w 3531775"/>
              <a:gd name="connsiteY1450" fmla="*/ 847328 h 2810796"/>
              <a:gd name="connsiteX1451" fmla="*/ 1854711 w 3531775"/>
              <a:gd name="connsiteY1451" fmla="*/ 868759 h 2810796"/>
              <a:gd name="connsiteX1452" fmla="*/ 1880714 w 3531775"/>
              <a:gd name="connsiteY1452" fmla="*/ 800370 h 2810796"/>
              <a:gd name="connsiteX1453" fmla="*/ 1877571 w 3531775"/>
              <a:gd name="connsiteY1453" fmla="*/ 792559 h 2810796"/>
              <a:gd name="connsiteX1454" fmla="*/ 1876428 w 3531775"/>
              <a:gd name="connsiteY1454" fmla="*/ 790845 h 2810796"/>
              <a:gd name="connsiteX1455" fmla="*/ 1867094 w 3531775"/>
              <a:gd name="connsiteY1455" fmla="*/ 792273 h 2810796"/>
              <a:gd name="connsiteX1456" fmla="*/ 1870523 w 3531775"/>
              <a:gd name="connsiteY1456" fmla="*/ 787987 h 2810796"/>
              <a:gd name="connsiteX1457" fmla="*/ 1872713 w 3531775"/>
              <a:gd name="connsiteY1457" fmla="*/ 782748 h 2810796"/>
              <a:gd name="connsiteX1458" fmla="*/ 1867379 w 3531775"/>
              <a:gd name="connsiteY1458" fmla="*/ 780177 h 2810796"/>
              <a:gd name="connsiteX1459" fmla="*/ 1874142 w 3531775"/>
              <a:gd name="connsiteY1459" fmla="*/ 777319 h 2810796"/>
              <a:gd name="connsiteX1460" fmla="*/ 1875476 w 3531775"/>
              <a:gd name="connsiteY1460" fmla="*/ 770080 h 2810796"/>
              <a:gd name="connsiteX1461" fmla="*/ 1864903 w 3531775"/>
              <a:gd name="connsiteY1461" fmla="*/ 771128 h 2810796"/>
              <a:gd name="connsiteX1462" fmla="*/ 1876809 w 3531775"/>
              <a:gd name="connsiteY1462" fmla="*/ 808561 h 2810796"/>
              <a:gd name="connsiteX1463" fmla="*/ 1880714 w 3531775"/>
              <a:gd name="connsiteY1463" fmla="*/ 800370 h 2810796"/>
              <a:gd name="connsiteX1464" fmla="*/ 1887287 w 3531775"/>
              <a:gd name="connsiteY1464" fmla="*/ 847709 h 2810796"/>
              <a:gd name="connsiteX1465" fmla="*/ 1879095 w 3531775"/>
              <a:gd name="connsiteY1465" fmla="*/ 851614 h 2810796"/>
              <a:gd name="connsiteX1466" fmla="*/ 1876428 w 3531775"/>
              <a:gd name="connsiteY1466" fmla="*/ 851900 h 2810796"/>
              <a:gd name="connsiteX1467" fmla="*/ 1877952 w 3531775"/>
              <a:gd name="connsiteY1467" fmla="*/ 845518 h 2810796"/>
              <a:gd name="connsiteX1468" fmla="*/ 1877571 w 3531775"/>
              <a:gd name="connsiteY1468" fmla="*/ 838470 h 2810796"/>
              <a:gd name="connsiteX1469" fmla="*/ 1870808 w 3531775"/>
              <a:gd name="connsiteY1469" fmla="*/ 837993 h 2810796"/>
              <a:gd name="connsiteX1470" fmla="*/ 1876428 w 3531775"/>
              <a:gd name="connsiteY1470" fmla="*/ 831707 h 2810796"/>
              <a:gd name="connsiteX1471" fmla="*/ 1862998 w 3531775"/>
              <a:gd name="connsiteY1471" fmla="*/ 852852 h 2810796"/>
              <a:gd name="connsiteX1472" fmla="*/ 1894240 w 3531775"/>
              <a:gd name="connsiteY1472" fmla="*/ 855519 h 2810796"/>
              <a:gd name="connsiteX1473" fmla="*/ 1887287 w 3531775"/>
              <a:gd name="connsiteY1473" fmla="*/ 847709 h 2810796"/>
              <a:gd name="connsiteX1474" fmla="*/ 1915100 w 3531775"/>
              <a:gd name="connsiteY1474" fmla="*/ 732933 h 2810796"/>
              <a:gd name="connsiteX1475" fmla="*/ 1896431 w 3531775"/>
              <a:gd name="connsiteY1475" fmla="*/ 759317 h 2810796"/>
              <a:gd name="connsiteX1476" fmla="*/ 1933197 w 3531775"/>
              <a:gd name="connsiteY1476" fmla="*/ 769890 h 2810796"/>
              <a:gd name="connsiteX1477" fmla="*/ 1927196 w 3531775"/>
              <a:gd name="connsiteY1477" fmla="*/ 767127 h 2810796"/>
              <a:gd name="connsiteX1478" fmla="*/ 1922053 w 3531775"/>
              <a:gd name="connsiteY1478" fmla="*/ 758745 h 2810796"/>
              <a:gd name="connsiteX1479" fmla="*/ 1912909 w 3531775"/>
              <a:gd name="connsiteY1479" fmla="*/ 761031 h 2810796"/>
              <a:gd name="connsiteX1480" fmla="*/ 1912433 w 3531775"/>
              <a:gd name="connsiteY1480" fmla="*/ 755412 h 2810796"/>
              <a:gd name="connsiteX1481" fmla="*/ 1914528 w 3531775"/>
              <a:gd name="connsiteY1481" fmla="*/ 748173 h 2810796"/>
              <a:gd name="connsiteX1482" fmla="*/ 1907956 w 3531775"/>
              <a:gd name="connsiteY1482" fmla="*/ 746458 h 2810796"/>
              <a:gd name="connsiteX1483" fmla="*/ 1915100 w 3531775"/>
              <a:gd name="connsiteY1483" fmla="*/ 741410 h 2810796"/>
              <a:gd name="connsiteX1484" fmla="*/ 1915100 w 3531775"/>
              <a:gd name="connsiteY1484" fmla="*/ 732933 h 2810796"/>
              <a:gd name="connsiteX1485" fmla="*/ 2078168 w 3531775"/>
              <a:gd name="connsiteY1485" fmla="*/ 741696 h 2810796"/>
              <a:gd name="connsiteX1486" fmla="*/ 2277717 w 3531775"/>
              <a:gd name="connsiteY1486" fmla="*/ 693213 h 2810796"/>
              <a:gd name="connsiteX1487" fmla="*/ 1896812 w 3531775"/>
              <a:gd name="connsiteY1487" fmla="*/ 580628 h 2810796"/>
              <a:gd name="connsiteX1488" fmla="*/ 2078168 w 3531775"/>
              <a:gd name="connsiteY1488" fmla="*/ 741696 h 2810796"/>
              <a:gd name="connsiteX1489" fmla="*/ 2101218 w 3531775"/>
              <a:gd name="connsiteY1489" fmla="*/ 572246 h 2810796"/>
              <a:gd name="connsiteX1490" fmla="*/ 1894049 w 3531775"/>
              <a:gd name="connsiteY1490" fmla="*/ 506523 h 2810796"/>
              <a:gd name="connsiteX1491" fmla="*/ 2101218 w 3531775"/>
              <a:gd name="connsiteY1491" fmla="*/ 572246 h 2810796"/>
              <a:gd name="connsiteX1492" fmla="*/ 2004063 w 3531775"/>
              <a:gd name="connsiteY1492" fmla="*/ 469185 h 2810796"/>
              <a:gd name="connsiteX1493" fmla="*/ 2166941 w 3531775"/>
              <a:gd name="connsiteY1493" fmla="*/ 503856 h 2810796"/>
              <a:gd name="connsiteX1494" fmla="*/ 2004063 w 3531775"/>
              <a:gd name="connsiteY1494" fmla="*/ 469185 h 2810796"/>
              <a:gd name="connsiteX1495" fmla="*/ 2185134 w 3531775"/>
              <a:gd name="connsiteY1495" fmla="*/ 508524 h 2810796"/>
              <a:gd name="connsiteX1496" fmla="*/ 1963582 w 3531775"/>
              <a:gd name="connsiteY1496" fmla="*/ 468233 h 2810796"/>
              <a:gd name="connsiteX1497" fmla="*/ 1771844 w 3531775"/>
              <a:gd name="connsiteY1497" fmla="*/ 457946 h 2810796"/>
              <a:gd name="connsiteX1498" fmla="*/ 1906622 w 3531775"/>
              <a:gd name="connsiteY1498" fmla="*/ 437943 h 2810796"/>
              <a:gd name="connsiteX1499" fmla="*/ 1905003 w 3531775"/>
              <a:gd name="connsiteY1499" fmla="*/ 437181 h 2810796"/>
              <a:gd name="connsiteX1500" fmla="*/ 1941960 w 3531775"/>
              <a:gd name="connsiteY1500" fmla="*/ 464613 h 2810796"/>
              <a:gd name="connsiteX1501" fmla="*/ 1941770 w 3531775"/>
              <a:gd name="connsiteY1501" fmla="*/ 464423 h 2810796"/>
              <a:gd name="connsiteX1502" fmla="*/ 2093122 w 3531775"/>
              <a:gd name="connsiteY1502" fmla="*/ 553767 h 2810796"/>
              <a:gd name="connsiteX1503" fmla="*/ 2092265 w 3531775"/>
              <a:gd name="connsiteY1503" fmla="*/ 553767 h 2810796"/>
              <a:gd name="connsiteX1504" fmla="*/ 2093503 w 3531775"/>
              <a:gd name="connsiteY1504" fmla="*/ 553767 h 2810796"/>
              <a:gd name="connsiteX1505" fmla="*/ 2093122 w 3531775"/>
              <a:gd name="connsiteY1505" fmla="*/ 553767 h 2810796"/>
              <a:gd name="connsiteX1506" fmla="*/ 2100647 w 3531775"/>
              <a:gd name="connsiteY1506" fmla="*/ 553482 h 2810796"/>
              <a:gd name="connsiteX1507" fmla="*/ 2097504 w 3531775"/>
              <a:gd name="connsiteY1507" fmla="*/ 553672 h 2810796"/>
              <a:gd name="connsiteX1508" fmla="*/ 2101314 w 3531775"/>
              <a:gd name="connsiteY1508" fmla="*/ 553482 h 2810796"/>
              <a:gd name="connsiteX1509" fmla="*/ 2100647 w 3531775"/>
              <a:gd name="connsiteY1509" fmla="*/ 553482 h 2810796"/>
              <a:gd name="connsiteX1510" fmla="*/ 2110458 w 3531775"/>
              <a:gd name="connsiteY1510" fmla="*/ 552720 h 2810796"/>
              <a:gd name="connsiteX1511" fmla="*/ 2109029 w 3531775"/>
              <a:gd name="connsiteY1511" fmla="*/ 552815 h 2810796"/>
              <a:gd name="connsiteX1512" fmla="*/ 2139223 w 3531775"/>
              <a:gd name="connsiteY1512" fmla="*/ 548243 h 2810796"/>
              <a:gd name="connsiteX1513" fmla="*/ 2139223 w 3531775"/>
              <a:gd name="connsiteY1513" fmla="*/ 548243 h 2810796"/>
              <a:gd name="connsiteX1514" fmla="*/ 2140556 w 3531775"/>
              <a:gd name="connsiteY1514" fmla="*/ 547957 h 2810796"/>
              <a:gd name="connsiteX1515" fmla="*/ 2139223 w 3531775"/>
              <a:gd name="connsiteY1515" fmla="*/ 548243 h 2810796"/>
              <a:gd name="connsiteX1516" fmla="*/ 2154558 w 3531775"/>
              <a:gd name="connsiteY1516" fmla="*/ 544623 h 2810796"/>
              <a:gd name="connsiteX1517" fmla="*/ 2153415 w 3531775"/>
              <a:gd name="connsiteY1517" fmla="*/ 544909 h 2810796"/>
              <a:gd name="connsiteX1518" fmla="*/ 2162178 w 3531775"/>
              <a:gd name="connsiteY1518" fmla="*/ 542433 h 2810796"/>
              <a:gd name="connsiteX1519" fmla="*/ 2161607 w 3531775"/>
              <a:gd name="connsiteY1519" fmla="*/ 542623 h 2810796"/>
              <a:gd name="connsiteX1520" fmla="*/ 2216471 w 3531775"/>
              <a:gd name="connsiteY1520" fmla="*/ 521573 h 2810796"/>
              <a:gd name="connsiteX1521" fmla="*/ 2185134 w 3531775"/>
              <a:gd name="connsiteY1521" fmla="*/ 508524 h 2810796"/>
              <a:gd name="connsiteX1522" fmla="*/ 2406494 w 3531775"/>
              <a:gd name="connsiteY1522" fmla="*/ 617109 h 2810796"/>
              <a:gd name="connsiteX1523" fmla="*/ 2469645 w 3531775"/>
              <a:gd name="connsiteY1523" fmla="*/ 510143 h 2810796"/>
              <a:gd name="connsiteX1524" fmla="*/ 2406494 w 3531775"/>
              <a:gd name="connsiteY1524" fmla="*/ 617109 h 2810796"/>
              <a:gd name="connsiteX1525" fmla="*/ 2502887 w 3531775"/>
              <a:gd name="connsiteY1525" fmla="*/ 512619 h 2810796"/>
              <a:gd name="connsiteX1526" fmla="*/ 2456120 w 3531775"/>
              <a:gd name="connsiteY1526" fmla="*/ 587391 h 2810796"/>
              <a:gd name="connsiteX1527" fmla="*/ 2533939 w 3531775"/>
              <a:gd name="connsiteY1527" fmla="*/ 514239 h 2810796"/>
              <a:gd name="connsiteX1528" fmla="*/ 2502887 w 3531775"/>
              <a:gd name="connsiteY1528" fmla="*/ 512619 h 2810796"/>
              <a:gd name="connsiteX1529" fmla="*/ 2503173 w 3531775"/>
              <a:gd name="connsiteY1529" fmla="*/ 586819 h 2810796"/>
              <a:gd name="connsiteX1530" fmla="*/ 2590327 w 3531775"/>
              <a:gd name="connsiteY1530" fmla="*/ 528907 h 2810796"/>
              <a:gd name="connsiteX1531" fmla="*/ 2559561 w 3531775"/>
              <a:gd name="connsiteY1531" fmla="*/ 521763 h 2810796"/>
              <a:gd name="connsiteX1532" fmla="*/ 2503173 w 3531775"/>
              <a:gd name="connsiteY1532" fmla="*/ 586819 h 2810796"/>
              <a:gd name="connsiteX1533" fmla="*/ 2713104 w 3531775"/>
              <a:gd name="connsiteY1533" fmla="*/ 501951 h 2810796"/>
              <a:gd name="connsiteX1534" fmla="*/ 2548322 w 3531775"/>
              <a:gd name="connsiteY1534" fmla="*/ 475948 h 2810796"/>
              <a:gd name="connsiteX1535" fmla="*/ 2547560 w 3531775"/>
              <a:gd name="connsiteY1535" fmla="*/ 476424 h 2810796"/>
              <a:gd name="connsiteX1536" fmla="*/ 2792352 w 3531775"/>
              <a:gd name="connsiteY1536" fmla="*/ 547386 h 2810796"/>
              <a:gd name="connsiteX1537" fmla="*/ 2793209 w 3531775"/>
              <a:gd name="connsiteY1537" fmla="*/ 547386 h 2810796"/>
              <a:gd name="connsiteX1538" fmla="*/ 2713104 w 3531775"/>
              <a:gd name="connsiteY1538" fmla="*/ 501951 h 2810796"/>
              <a:gd name="connsiteX1539" fmla="*/ 2617664 w 3531775"/>
              <a:gd name="connsiteY1539" fmla="*/ 828087 h 2810796"/>
              <a:gd name="connsiteX1540" fmla="*/ 2617568 w 3531775"/>
              <a:gd name="connsiteY1540" fmla="*/ 828183 h 2810796"/>
              <a:gd name="connsiteX1541" fmla="*/ 2619474 w 3531775"/>
              <a:gd name="connsiteY1541" fmla="*/ 826944 h 2810796"/>
              <a:gd name="connsiteX1542" fmla="*/ 2619093 w 3531775"/>
              <a:gd name="connsiteY1542" fmla="*/ 827230 h 2810796"/>
              <a:gd name="connsiteX1543" fmla="*/ 2613759 w 3531775"/>
              <a:gd name="connsiteY1543" fmla="*/ 785225 h 2810796"/>
              <a:gd name="connsiteX1544" fmla="*/ 2613854 w 3531775"/>
              <a:gd name="connsiteY1544" fmla="*/ 785225 h 2810796"/>
              <a:gd name="connsiteX1545" fmla="*/ 2613568 w 3531775"/>
              <a:gd name="connsiteY1545" fmla="*/ 785320 h 2810796"/>
              <a:gd name="connsiteX1546" fmla="*/ 2613759 w 3531775"/>
              <a:gd name="connsiteY1546" fmla="*/ 785320 h 2810796"/>
              <a:gd name="connsiteX1547" fmla="*/ 2616616 w 3531775"/>
              <a:gd name="connsiteY1547" fmla="*/ 797512 h 2810796"/>
              <a:gd name="connsiteX1548" fmla="*/ 2603471 w 3531775"/>
              <a:gd name="connsiteY1548" fmla="*/ 800274 h 2810796"/>
              <a:gd name="connsiteX1549" fmla="*/ 2612139 w 3531775"/>
              <a:gd name="connsiteY1549" fmla="*/ 813990 h 2810796"/>
              <a:gd name="connsiteX1550" fmla="*/ 2594709 w 3531775"/>
              <a:gd name="connsiteY1550" fmla="*/ 807894 h 2810796"/>
              <a:gd name="connsiteX1551" fmla="*/ 2597280 w 3531775"/>
              <a:gd name="connsiteY1551" fmla="*/ 818277 h 2810796"/>
              <a:gd name="connsiteX1552" fmla="*/ 2586422 w 3531775"/>
              <a:gd name="connsiteY1552" fmla="*/ 813419 h 2810796"/>
              <a:gd name="connsiteX1553" fmla="*/ 2616807 w 3531775"/>
              <a:gd name="connsiteY1553" fmla="*/ 828754 h 2810796"/>
              <a:gd name="connsiteX1554" fmla="*/ 2616616 w 3531775"/>
              <a:gd name="connsiteY1554" fmla="*/ 828849 h 2810796"/>
              <a:gd name="connsiteX1555" fmla="*/ 2617664 w 3531775"/>
              <a:gd name="connsiteY1555" fmla="*/ 828087 h 2810796"/>
              <a:gd name="connsiteX1556" fmla="*/ 2579183 w 3531775"/>
              <a:gd name="connsiteY1556" fmla="*/ 757126 h 2810796"/>
              <a:gd name="connsiteX1557" fmla="*/ 2574039 w 3531775"/>
              <a:gd name="connsiteY1557" fmla="*/ 760746 h 2810796"/>
              <a:gd name="connsiteX1558" fmla="*/ 2585088 w 3531775"/>
              <a:gd name="connsiteY1558" fmla="*/ 764841 h 2810796"/>
              <a:gd name="connsiteX1559" fmla="*/ 2573182 w 3531775"/>
              <a:gd name="connsiteY1559" fmla="*/ 767699 h 2810796"/>
              <a:gd name="connsiteX1560" fmla="*/ 2578040 w 3531775"/>
              <a:gd name="connsiteY1560" fmla="*/ 775795 h 2810796"/>
              <a:gd name="connsiteX1561" fmla="*/ 2566419 w 3531775"/>
              <a:gd name="connsiteY1561" fmla="*/ 777700 h 2810796"/>
              <a:gd name="connsiteX1562" fmla="*/ 2589565 w 3531775"/>
              <a:gd name="connsiteY1562" fmla="*/ 778653 h 2810796"/>
              <a:gd name="connsiteX1563" fmla="*/ 2588327 w 3531775"/>
              <a:gd name="connsiteY1563" fmla="*/ 779700 h 2810796"/>
              <a:gd name="connsiteX1564" fmla="*/ 2570896 w 3531775"/>
              <a:gd name="connsiteY1564" fmla="*/ 748077 h 2810796"/>
              <a:gd name="connsiteX1565" fmla="*/ 2579183 w 3531775"/>
              <a:gd name="connsiteY1565" fmla="*/ 757126 h 2810796"/>
              <a:gd name="connsiteX1566" fmla="*/ 2571277 w 3531775"/>
              <a:gd name="connsiteY1566" fmla="*/ 825706 h 2810796"/>
              <a:gd name="connsiteX1567" fmla="*/ 2559657 w 3531775"/>
              <a:gd name="connsiteY1567" fmla="*/ 839613 h 2810796"/>
              <a:gd name="connsiteX1568" fmla="*/ 2552418 w 3531775"/>
              <a:gd name="connsiteY1568" fmla="*/ 832469 h 2810796"/>
              <a:gd name="connsiteX1569" fmla="*/ 2547941 w 3531775"/>
              <a:gd name="connsiteY1569" fmla="*/ 847995 h 2810796"/>
              <a:gd name="connsiteX1570" fmla="*/ 2541654 w 3531775"/>
              <a:gd name="connsiteY1570" fmla="*/ 834850 h 2810796"/>
              <a:gd name="connsiteX1571" fmla="*/ 2532606 w 3531775"/>
              <a:gd name="connsiteY1571" fmla="*/ 844185 h 2810796"/>
              <a:gd name="connsiteX1572" fmla="*/ 2530415 w 3531775"/>
              <a:gd name="connsiteY1572" fmla="*/ 831135 h 2810796"/>
              <a:gd name="connsiteX1573" fmla="*/ 2521176 w 3531775"/>
              <a:gd name="connsiteY1573" fmla="*/ 833326 h 2810796"/>
              <a:gd name="connsiteX1574" fmla="*/ 2571277 w 3531775"/>
              <a:gd name="connsiteY1574" fmla="*/ 825706 h 2810796"/>
              <a:gd name="connsiteX1575" fmla="*/ 2554513 w 3531775"/>
              <a:gd name="connsiteY1575" fmla="*/ 798369 h 2810796"/>
              <a:gd name="connsiteX1576" fmla="*/ 2545369 w 3531775"/>
              <a:gd name="connsiteY1576" fmla="*/ 793226 h 2810796"/>
              <a:gd name="connsiteX1577" fmla="*/ 2545369 w 3531775"/>
              <a:gd name="connsiteY1577" fmla="*/ 793226 h 2810796"/>
              <a:gd name="connsiteX1578" fmla="*/ 2545274 w 3531775"/>
              <a:gd name="connsiteY1578" fmla="*/ 793226 h 2810796"/>
              <a:gd name="connsiteX1579" fmla="*/ 2545369 w 3531775"/>
              <a:gd name="connsiteY1579" fmla="*/ 793226 h 2810796"/>
              <a:gd name="connsiteX1580" fmla="*/ 2545083 w 3531775"/>
              <a:gd name="connsiteY1580" fmla="*/ 793607 h 2810796"/>
              <a:gd name="connsiteX1581" fmla="*/ 2545083 w 3531775"/>
              <a:gd name="connsiteY1581" fmla="*/ 793607 h 2810796"/>
              <a:gd name="connsiteX1582" fmla="*/ 2545083 w 3531775"/>
              <a:gd name="connsiteY1582" fmla="*/ 793607 h 2810796"/>
              <a:gd name="connsiteX1583" fmla="*/ 2545083 w 3531775"/>
              <a:gd name="connsiteY1583" fmla="*/ 793607 h 2810796"/>
              <a:gd name="connsiteX1584" fmla="*/ 2543464 w 3531775"/>
              <a:gd name="connsiteY1584" fmla="*/ 806275 h 2810796"/>
              <a:gd name="connsiteX1585" fmla="*/ 2535082 w 3531775"/>
              <a:gd name="connsiteY1585" fmla="*/ 797036 h 2810796"/>
              <a:gd name="connsiteX1586" fmla="*/ 2529272 w 3531775"/>
              <a:gd name="connsiteY1586" fmla="*/ 796083 h 2810796"/>
              <a:gd name="connsiteX1587" fmla="*/ 2524414 w 3531775"/>
              <a:gd name="connsiteY1587" fmla="*/ 789035 h 2810796"/>
              <a:gd name="connsiteX1588" fmla="*/ 2559942 w 3531775"/>
              <a:gd name="connsiteY1588" fmla="*/ 809895 h 2810796"/>
              <a:gd name="connsiteX1589" fmla="*/ 2558228 w 3531775"/>
              <a:gd name="connsiteY1589" fmla="*/ 789130 h 2810796"/>
              <a:gd name="connsiteX1590" fmla="*/ 2554513 w 3531775"/>
              <a:gd name="connsiteY1590" fmla="*/ 798369 h 2810796"/>
              <a:gd name="connsiteX1591" fmla="*/ 2541273 w 3531775"/>
              <a:gd name="connsiteY1591" fmla="*/ 751697 h 2810796"/>
              <a:gd name="connsiteX1592" fmla="*/ 2550322 w 3531775"/>
              <a:gd name="connsiteY1592" fmla="*/ 776081 h 2810796"/>
              <a:gd name="connsiteX1593" fmla="*/ 2541273 w 3531775"/>
              <a:gd name="connsiteY1593" fmla="*/ 751697 h 2810796"/>
              <a:gd name="connsiteX1594" fmla="*/ 2517461 w 3531775"/>
              <a:gd name="connsiteY1594" fmla="*/ 779796 h 2810796"/>
              <a:gd name="connsiteX1595" fmla="*/ 2517937 w 3531775"/>
              <a:gd name="connsiteY1595" fmla="*/ 779319 h 2810796"/>
              <a:gd name="connsiteX1596" fmla="*/ 2517461 w 3531775"/>
              <a:gd name="connsiteY1596" fmla="*/ 779796 h 2810796"/>
              <a:gd name="connsiteX1597" fmla="*/ 2518032 w 3531775"/>
              <a:gd name="connsiteY1597" fmla="*/ 779224 h 2810796"/>
              <a:gd name="connsiteX1598" fmla="*/ 2518032 w 3531775"/>
              <a:gd name="connsiteY1598" fmla="*/ 779224 h 2810796"/>
              <a:gd name="connsiteX1599" fmla="*/ 2518032 w 3531775"/>
              <a:gd name="connsiteY1599" fmla="*/ 779129 h 2810796"/>
              <a:gd name="connsiteX1600" fmla="*/ 2518032 w 3531775"/>
              <a:gd name="connsiteY1600" fmla="*/ 779129 h 2810796"/>
              <a:gd name="connsiteX1601" fmla="*/ 2518127 w 3531775"/>
              <a:gd name="connsiteY1601" fmla="*/ 778843 h 2810796"/>
              <a:gd name="connsiteX1602" fmla="*/ 2518127 w 3531775"/>
              <a:gd name="connsiteY1602" fmla="*/ 778938 h 2810796"/>
              <a:gd name="connsiteX1603" fmla="*/ 2518223 w 3531775"/>
              <a:gd name="connsiteY1603" fmla="*/ 778748 h 2810796"/>
              <a:gd name="connsiteX1604" fmla="*/ 2518127 w 3531775"/>
              <a:gd name="connsiteY1604" fmla="*/ 778843 h 2810796"/>
              <a:gd name="connsiteX1605" fmla="*/ 2518223 w 3531775"/>
              <a:gd name="connsiteY1605" fmla="*/ 778367 h 2810796"/>
              <a:gd name="connsiteX1606" fmla="*/ 2518223 w 3531775"/>
              <a:gd name="connsiteY1606" fmla="*/ 778748 h 2810796"/>
              <a:gd name="connsiteX1607" fmla="*/ 2518223 w 3531775"/>
              <a:gd name="connsiteY1607" fmla="*/ 778272 h 2810796"/>
              <a:gd name="connsiteX1608" fmla="*/ 2518223 w 3531775"/>
              <a:gd name="connsiteY1608" fmla="*/ 778367 h 2810796"/>
              <a:gd name="connsiteX1609" fmla="*/ 2510984 w 3531775"/>
              <a:gd name="connsiteY1609" fmla="*/ 768461 h 2810796"/>
              <a:gd name="connsiteX1610" fmla="*/ 2517080 w 3531775"/>
              <a:gd name="connsiteY1610" fmla="*/ 765127 h 2810796"/>
              <a:gd name="connsiteX1611" fmla="*/ 2506317 w 3531775"/>
              <a:gd name="connsiteY1611" fmla="*/ 759888 h 2810796"/>
              <a:gd name="connsiteX1612" fmla="*/ 2518413 w 3531775"/>
              <a:gd name="connsiteY1612" fmla="*/ 758745 h 2810796"/>
              <a:gd name="connsiteX1613" fmla="*/ 2518318 w 3531775"/>
              <a:gd name="connsiteY1613" fmla="*/ 758841 h 2810796"/>
              <a:gd name="connsiteX1614" fmla="*/ 2518509 w 3531775"/>
              <a:gd name="connsiteY1614" fmla="*/ 758745 h 2810796"/>
              <a:gd name="connsiteX1615" fmla="*/ 2518413 w 3531775"/>
              <a:gd name="connsiteY1615" fmla="*/ 758745 h 2810796"/>
              <a:gd name="connsiteX1616" fmla="*/ 2512508 w 3531775"/>
              <a:gd name="connsiteY1616" fmla="*/ 752840 h 2810796"/>
              <a:gd name="connsiteX1617" fmla="*/ 2521366 w 3531775"/>
              <a:gd name="connsiteY1617" fmla="*/ 751221 h 2810796"/>
              <a:gd name="connsiteX1618" fmla="*/ 2503745 w 3531775"/>
              <a:gd name="connsiteY1618" fmla="*/ 745601 h 2810796"/>
              <a:gd name="connsiteX1619" fmla="*/ 2517461 w 3531775"/>
              <a:gd name="connsiteY1619" fmla="*/ 779796 h 2810796"/>
              <a:gd name="connsiteX1620" fmla="*/ 2517461 w 3531775"/>
              <a:gd name="connsiteY1620" fmla="*/ 779796 h 2810796"/>
              <a:gd name="connsiteX1621" fmla="*/ 2551560 w 3531775"/>
              <a:gd name="connsiteY1621" fmla="*/ 848852 h 2810796"/>
              <a:gd name="connsiteX1622" fmla="*/ 2552132 w 3531775"/>
              <a:gd name="connsiteY1622" fmla="*/ 848471 h 2810796"/>
              <a:gd name="connsiteX1623" fmla="*/ 2551560 w 3531775"/>
              <a:gd name="connsiteY1623" fmla="*/ 848852 h 2810796"/>
              <a:gd name="connsiteX1624" fmla="*/ 2520794 w 3531775"/>
              <a:gd name="connsiteY1624" fmla="*/ 817419 h 2810796"/>
              <a:gd name="connsiteX1625" fmla="*/ 2505840 w 3531775"/>
              <a:gd name="connsiteY1625" fmla="*/ 821325 h 2810796"/>
              <a:gd name="connsiteX1626" fmla="*/ 2504031 w 3531775"/>
              <a:gd name="connsiteY1626" fmla="*/ 809990 h 2810796"/>
              <a:gd name="connsiteX1627" fmla="*/ 2491458 w 3531775"/>
              <a:gd name="connsiteY1627" fmla="*/ 820848 h 2810796"/>
              <a:gd name="connsiteX1628" fmla="*/ 2495839 w 3531775"/>
              <a:gd name="connsiteY1628" fmla="*/ 805227 h 2810796"/>
              <a:gd name="connsiteX1629" fmla="*/ 2483266 w 3531775"/>
              <a:gd name="connsiteY1629" fmla="*/ 807894 h 2810796"/>
              <a:gd name="connsiteX1630" fmla="*/ 2484600 w 3531775"/>
              <a:gd name="connsiteY1630" fmla="*/ 802941 h 2810796"/>
              <a:gd name="connsiteX1631" fmla="*/ 2471645 w 3531775"/>
              <a:gd name="connsiteY1631" fmla="*/ 805323 h 2810796"/>
              <a:gd name="connsiteX1632" fmla="*/ 2520794 w 3531775"/>
              <a:gd name="connsiteY1632" fmla="*/ 817419 h 2810796"/>
              <a:gd name="connsiteX1633" fmla="*/ 2481742 w 3531775"/>
              <a:gd name="connsiteY1633" fmla="*/ 779510 h 2810796"/>
              <a:gd name="connsiteX1634" fmla="*/ 2474312 w 3531775"/>
              <a:gd name="connsiteY1634" fmla="*/ 761508 h 2810796"/>
              <a:gd name="connsiteX1635" fmla="*/ 2482790 w 3531775"/>
              <a:gd name="connsiteY1635" fmla="*/ 757793 h 2810796"/>
              <a:gd name="connsiteX1636" fmla="*/ 2464883 w 3531775"/>
              <a:gd name="connsiteY1636" fmla="*/ 752268 h 2810796"/>
              <a:gd name="connsiteX1637" fmla="*/ 2483647 w 3531775"/>
              <a:gd name="connsiteY1637" fmla="*/ 748173 h 2810796"/>
              <a:gd name="connsiteX1638" fmla="*/ 2476979 w 3531775"/>
              <a:gd name="connsiteY1638" fmla="*/ 735219 h 2810796"/>
              <a:gd name="connsiteX1639" fmla="*/ 2476979 w 3531775"/>
              <a:gd name="connsiteY1639" fmla="*/ 735314 h 2810796"/>
              <a:gd name="connsiteX1640" fmla="*/ 2477075 w 3531775"/>
              <a:gd name="connsiteY1640" fmla="*/ 735219 h 2810796"/>
              <a:gd name="connsiteX1641" fmla="*/ 2476979 w 3531775"/>
              <a:gd name="connsiteY1641" fmla="*/ 735314 h 2810796"/>
              <a:gd name="connsiteX1642" fmla="*/ 2485171 w 3531775"/>
              <a:gd name="connsiteY1642" fmla="*/ 735695 h 2810796"/>
              <a:gd name="connsiteX1643" fmla="*/ 2480409 w 3531775"/>
              <a:gd name="connsiteY1643" fmla="*/ 722455 h 2810796"/>
              <a:gd name="connsiteX1644" fmla="*/ 2481742 w 3531775"/>
              <a:gd name="connsiteY1644" fmla="*/ 779510 h 2810796"/>
              <a:gd name="connsiteX1645" fmla="*/ 2495553 w 3531775"/>
              <a:gd name="connsiteY1645" fmla="*/ 713216 h 2810796"/>
              <a:gd name="connsiteX1646" fmla="*/ 2510698 w 3531775"/>
              <a:gd name="connsiteY1646" fmla="*/ 721122 h 2810796"/>
              <a:gd name="connsiteX1647" fmla="*/ 2510508 w 3531775"/>
              <a:gd name="connsiteY1647" fmla="*/ 721312 h 2810796"/>
              <a:gd name="connsiteX1648" fmla="*/ 2510793 w 3531775"/>
              <a:gd name="connsiteY1648" fmla="*/ 721122 h 2810796"/>
              <a:gd name="connsiteX1649" fmla="*/ 2510698 w 3531775"/>
              <a:gd name="connsiteY1649" fmla="*/ 721217 h 2810796"/>
              <a:gd name="connsiteX1650" fmla="*/ 2511651 w 3531775"/>
              <a:gd name="connsiteY1650" fmla="*/ 720169 h 2810796"/>
              <a:gd name="connsiteX1651" fmla="*/ 2511555 w 3531775"/>
              <a:gd name="connsiteY1651" fmla="*/ 720264 h 2810796"/>
              <a:gd name="connsiteX1652" fmla="*/ 2511746 w 3531775"/>
              <a:gd name="connsiteY1652" fmla="*/ 719883 h 2810796"/>
              <a:gd name="connsiteX1653" fmla="*/ 2511555 w 3531775"/>
              <a:gd name="connsiteY1653" fmla="*/ 720074 h 2810796"/>
              <a:gd name="connsiteX1654" fmla="*/ 2511936 w 3531775"/>
              <a:gd name="connsiteY1654" fmla="*/ 719502 h 2810796"/>
              <a:gd name="connsiteX1655" fmla="*/ 2511746 w 3531775"/>
              <a:gd name="connsiteY1655" fmla="*/ 719883 h 2810796"/>
              <a:gd name="connsiteX1656" fmla="*/ 2512032 w 3531775"/>
              <a:gd name="connsiteY1656" fmla="*/ 719407 h 2810796"/>
              <a:gd name="connsiteX1657" fmla="*/ 2511936 w 3531775"/>
              <a:gd name="connsiteY1657" fmla="*/ 719598 h 2810796"/>
              <a:gd name="connsiteX1658" fmla="*/ 2504411 w 3531775"/>
              <a:gd name="connsiteY1658" fmla="*/ 705120 h 2810796"/>
              <a:gd name="connsiteX1659" fmla="*/ 2512889 w 3531775"/>
              <a:gd name="connsiteY1659" fmla="*/ 704929 h 2810796"/>
              <a:gd name="connsiteX1660" fmla="*/ 2511746 w 3531775"/>
              <a:gd name="connsiteY1660" fmla="*/ 689689 h 2810796"/>
              <a:gd name="connsiteX1661" fmla="*/ 2525843 w 3531775"/>
              <a:gd name="connsiteY1661" fmla="*/ 697976 h 2810796"/>
              <a:gd name="connsiteX1662" fmla="*/ 2530891 w 3531775"/>
              <a:gd name="connsiteY1662" fmla="*/ 686832 h 2810796"/>
              <a:gd name="connsiteX1663" fmla="*/ 2541464 w 3531775"/>
              <a:gd name="connsiteY1663" fmla="*/ 691404 h 2810796"/>
              <a:gd name="connsiteX1664" fmla="*/ 2533844 w 3531775"/>
              <a:gd name="connsiteY1664" fmla="*/ 674354 h 2810796"/>
              <a:gd name="connsiteX1665" fmla="*/ 2495553 w 3531775"/>
              <a:gd name="connsiteY1665" fmla="*/ 713216 h 2810796"/>
              <a:gd name="connsiteX1666" fmla="*/ 2527748 w 3531775"/>
              <a:gd name="connsiteY1666" fmla="*/ 726075 h 2810796"/>
              <a:gd name="connsiteX1667" fmla="*/ 2536796 w 3531775"/>
              <a:gd name="connsiteY1667" fmla="*/ 730551 h 2810796"/>
              <a:gd name="connsiteX1668" fmla="*/ 2545274 w 3531775"/>
              <a:gd name="connsiteY1668" fmla="*/ 737695 h 2810796"/>
              <a:gd name="connsiteX1669" fmla="*/ 2548608 w 3531775"/>
              <a:gd name="connsiteY1669" fmla="*/ 723312 h 2810796"/>
              <a:gd name="connsiteX1670" fmla="*/ 2553275 w 3531775"/>
              <a:gd name="connsiteY1670" fmla="*/ 737886 h 2810796"/>
              <a:gd name="connsiteX1671" fmla="*/ 2558990 w 3531775"/>
              <a:gd name="connsiteY1671" fmla="*/ 729885 h 2810796"/>
              <a:gd name="connsiteX1672" fmla="*/ 2566419 w 3531775"/>
              <a:gd name="connsiteY1672" fmla="*/ 746268 h 2810796"/>
              <a:gd name="connsiteX1673" fmla="*/ 2566324 w 3531775"/>
              <a:gd name="connsiteY1673" fmla="*/ 746268 h 2810796"/>
              <a:gd name="connsiteX1674" fmla="*/ 2566705 w 3531775"/>
              <a:gd name="connsiteY1674" fmla="*/ 746268 h 2810796"/>
              <a:gd name="connsiteX1675" fmla="*/ 2566419 w 3531775"/>
              <a:gd name="connsiteY1675" fmla="*/ 746268 h 2810796"/>
              <a:gd name="connsiteX1676" fmla="*/ 2567276 w 3531775"/>
              <a:gd name="connsiteY1676" fmla="*/ 746077 h 2810796"/>
              <a:gd name="connsiteX1677" fmla="*/ 2567181 w 3531775"/>
              <a:gd name="connsiteY1677" fmla="*/ 746077 h 2810796"/>
              <a:gd name="connsiteX1678" fmla="*/ 2567276 w 3531775"/>
              <a:gd name="connsiteY1678" fmla="*/ 746077 h 2810796"/>
              <a:gd name="connsiteX1679" fmla="*/ 2567276 w 3531775"/>
              <a:gd name="connsiteY1679" fmla="*/ 746077 h 2810796"/>
              <a:gd name="connsiteX1680" fmla="*/ 2527748 w 3531775"/>
              <a:gd name="connsiteY1680" fmla="*/ 726075 h 2810796"/>
              <a:gd name="connsiteX1681" fmla="*/ 2570039 w 3531775"/>
              <a:gd name="connsiteY1681" fmla="*/ 679497 h 2810796"/>
              <a:gd name="connsiteX1682" fmla="*/ 2575849 w 3531775"/>
              <a:gd name="connsiteY1682" fmla="*/ 676735 h 2810796"/>
              <a:gd name="connsiteX1683" fmla="*/ 2575087 w 3531775"/>
              <a:gd name="connsiteY1683" fmla="*/ 687594 h 2810796"/>
              <a:gd name="connsiteX1684" fmla="*/ 2594232 w 3531775"/>
              <a:gd name="connsiteY1684" fmla="*/ 682450 h 2810796"/>
              <a:gd name="connsiteX1685" fmla="*/ 2584898 w 3531775"/>
              <a:gd name="connsiteY1685" fmla="*/ 695214 h 2810796"/>
              <a:gd name="connsiteX1686" fmla="*/ 2586993 w 3531775"/>
              <a:gd name="connsiteY1686" fmla="*/ 697595 h 2810796"/>
              <a:gd name="connsiteX1687" fmla="*/ 2598423 w 3531775"/>
              <a:gd name="connsiteY1687" fmla="*/ 701405 h 2810796"/>
              <a:gd name="connsiteX1688" fmla="*/ 2599852 w 3531775"/>
              <a:gd name="connsiteY1688" fmla="*/ 713883 h 2810796"/>
              <a:gd name="connsiteX1689" fmla="*/ 2554799 w 3531775"/>
              <a:gd name="connsiteY1689" fmla="*/ 682736 h 2810796"/>
              <a:gd name="connsiteX1690" fmla="*/ 2570039 w 3531775"/>
              <a:gd name="connsiteY1690" fmla="*/ 679497 h 2810796"/>
              <a:gd name="connsiteX1691" fmla="*/ 2608425 w 3531775"/>
              <a:gd name="connsiteY1691" fmla="*/ 724836 h 2810796"/>
              <a:gd name="connsiteX1692" fmla="*/ 2622331 w 3531775"/>
              <a:gd name="connsiteY1692" fmla="*/ 738933 h 2810796"/>
              <a:gd name="connsiteX1693" fmla="*/ 2635761 w 3531775"/>
              <a:gd name="connsiteY1693" fmla="*/ 743410 h 2810796"/>
              <a:gd name="connsiteX1694" fmla="*/ 2618997 w 3531775"/>
              <a:gd name="connsiteY1694" fmla="*/ 754364 h 2810796"/>
              <a:gd name="connsiteX1695" fmla="*/ 2631380 w 3531775"/>
              <a:gd name="connsiteY1695" fmla="*/ 758936 h 2810796"/>
              <a:gd name="connsiteX1696" fmla="*/ 2615283 w 3531775"/>
              <a:gd name="connsiteY1696" fmla="*/ 767794 h 2810796"/>
              <a:gd name="connsiteX1697" fmla="*/ 2650906 w 3531775"/>
              <a:gd name="connsiteY1697" fmla="*/ 734838 h 2810796"/>
              <a:gd name="connsiteX1698" fmla="*/ 2608425 w 3531775"/>
              <a:gd name="connsiteY1698" fmla="*/ 724836 h 2810796"/>
              <a:gd name="connsiteX1699" fmla="*/ 2705199 w 3531775"/>
              <a:gd name="connsiteY1699" fmla="*/ 544623 h 2810796"/>
              <a:gd name="connsiteX1700" fmla="*/ 2703865 w 3531775"/>
              <a:gd name="connsiteY1700" fmla="*/ 544623 h 2810796"/>
              <a:gd name="connsiteX1701" fmla="*/ 2747013 w 3531775"/>
              <a:gd name="connsiteY1701" fmla="*/ 559101 h 2810796"/>
              <a:gd name="connsiteX1702" fmla="*/ 2746537 w 3531775"/>
              <a:gd name="connsiteY1702" fmla="*/ 558720 h 2810796"/>
              <a:gd name="connsiteX1703" fmla="*/ 2775207 w 3531775"/>
              <a:gd name="connsiteY1703" fmla="*/ 620538 h 2810796"/>
              <a:gd name="connsiteX1704" fmla="*/ 2652144 w 3531775"/>
              <a:gd name="connsiteY1704" fmla="*/ 543576 h 2810796"/>
              <a:gd name="connsiteX1705" fmla="*/ 2606043 w 3531775"/>
              <a:gd name="connsiteY1705" fmla="*/ 538051 h 2810796"/>
              <a:gd name="connsiteX1706" fmla="*/ 2604424 w 3531775"/>
              <a:gd name="connsiteY1706" fmla="*/ 539385 h 2810796"/>
              <a:gd name="connsiteX1707" fmla="*/ 2705199 w 3531775"/>
              <a:gd name="connsiteY1707" fmla="*/ 544623 h 2810796"/>
              <a:gd name="connsiteX1708" fmla="*/ 2795115 w 3531775"/>
              <a:gd name="connsiteY1708" fmla="*/ 556149 h 2810796"/>
              <a:gd name="connsiteX1709" fmla="*/ 2800068 w 3531775"/>
              <a:gd name="connsiteY1709" fmla="*/ 632063 h 2810796"/>
              <a:gd name="connsiteX1710" fmla="*/ 2806735 w 3531775"/>
              <a:gd name="connsiteY1710" fmla="*/ 627586 h 2810796"/>
              <a:gd name="connsiteX1711" fmla="*/ 2805592 w 3531775"/>
              <a:gd name="connsiteY1711" fmla="*/ 628539 h 2810796"/>
              <a:gd name="connsiteX1712" fmla="*/ 2807402 w 3531775"/>
              <a:gd name="connsiteY1712" fmla="*/ 627110 h 2810796"/>
              <a:gd name="connsiteX1713" fmla="*/ 2806735 w 3531775"/>
              <a:gd name="connsiteY1713" fmla="*/ 627586 h 2810796"/>
              <a:gd name="connsiteX1714" fmla="*/ 2807973 w 3531775"/>
              <a:gd name="connsiteY1714" fmla="*/ 626634 h 2810796"/>
              <a:gd name="connsiteX1715" fmla="*/ 2807878 w 3531775"/>
              <a:gd name="connsiteY1715" fmla="*/ 626729 h 2810796"/>
              <a:gd name="connsiteX1716" fmla="*/ 2808450 w 3531775"/>
              <a:gd name="connsiteY1716" fmla="*/ 626253 h 2810796"/>
              <a:gd name="connsiteX1717" fmla="*/ 2807973 w 3531775"/>
              <a:gd name="connsiteY1717" fmla="*/ 626634 h 2810796"/>
              <a:gd name="connsiteX1718" fmla="*/ 2809783 w 3531775"/>
              <a:gd name="connsiteY1718" fmla="*/ 625014 h 2810796"/>
              <a:gd name="connsiteX1719" fmla="*/ 2809688 w 3531775"/>
              <a:gd name="connsiteY1719" fmla="*/ 625110 h 2810796"/>
              <a:gd name="connsiteX1720" fmla="*/ 2810069 w 3531775"/>
              <a:gd name="connsiteY1720" fmla="*/ 624729 h 2810796"/>
              <a:gd name="connsiteX1721" fmla="*/ 2809878 w 3531775"/>
              <a:gd name="connsiteY1721" fmla="*/ 624919 h 2810796"/>
              <a:gd name="connsiteX1722" fmla="*/ 2810926 w 3531775"/>
              <a:gd name="connsiteY1722" fmla="*/ 623871 h 2810796"/>
              <a:gd name="connsiteX1723" fmla="*/ 2810354 w 3531775"/>
              <a:gd name="connsiteY1723" fmla="*/ 624443 h 2810796"/>
              <a:gd name="connsiteX1724" fmla="*/ 2811402 w 3531775"/>
              <a:gd name="connsiteY1724" fmla="*/ 623395 h 2810796"/>
              <a:gd name="connsiteX1725" fmla="*/ 2810926 w 3531775"/>
              <a:gd name="connsiteY1725" fmla="*/ 623871 h 2810796"/>
              <a:gd name="connsiteX1726" fmla="*/ 2814736 w 3531775"/>
              <a:gd name="connsiteY1726" fmla="*/ 619585 h 2810796"/>
              <a:gd name="connsiteX1727" fmla="*/ 2814641 w 3531775"/>
              <a:gd name="connsiteY1727" fmla="*/ 619680 h 2810796"/>
              <a:gd name="connsiteX1728" fmla="*/ 2816927 w 3531775"/>
              <a:gd name="connsiteY1728" fmla="*/ 616347 h 2810796"/>
              <a:gd name="connsiteX1729" fmla="*/ 2816927 w 3531775"/>
              <a:gd name="connsiteY1729" fmla="*/ 616347 h 2810796"/>
              <a:gd name="connsiteX1730" fmla="*/ 2817022 w 3531775"/>
              <a:gd name="connsiteY1730" fmla="*/ 616251 h 2810796"/>
              <a:gd name="connsiteX1731" fmla="*/ 2816927 w 3531775"/>
              <a:gd name="connsiteY1731" fmla="*/ 616347 h 2810796"/>
              <a:gd name="connsiteX1732" fmla="*/ 2817784 w 3531775"/>
              <a:gd name="connsiteY1732" fmla="*/ 614918 h 2810796"/>
              <a:gd name="connsiteX1733" fmla="*/ 2817689 w 3531775"/>
              <a:gd name="connsiteY1733" fmla="*/ 615013 h 2810796"/>
              <a:gd name="connsiteX1734" fmla="*/ 2818070 w 3531775"/>
              <a:gd name="connsiteY1734" fmla="*/ 614442 h 2810796"/>
              <a:gd name="connsiteX1735" fmla="*/ 2817784 w 3531775"/>
              <a:gd name="connsiteY1735" fmla="*/ 614918 h 2810796"/>
              <a:gd name="connsiteX1736" fmla="*/ 2818641 w 3531775"/>
              <a:gd name="connsiteY1736" fmla="*/ 613203 h 2810796"/>
              <a:gd name="connsiteX1737" fmla="*/ 2818356 w 3531775"/>
              <a:gd name="connsiteY1737" fmla="*/ 613680 h 2810796"/>
              <a:gd name="connsiteX1738" fmla="*/ 2818736 w 3531775"/>
              <a:gd name="connsiteY1738" fmla="*/ 613013 h 2810796"/>
              <a:gd name="connsiteX1739" fmla="*/ 2818641 w 3531775"/>
              <a:gd name="connsiteY1739" fmla="*/ 613203 h 2810796"/>
              <a:gd name="connsiteX1740" fmla="*/ 2819308 w 3531775"/>
              <a:gd name="connsiteY1740" fmla="*/ 611870 h 2810796"/>
              <a:gd name="connsiteX1741" fmla="*/ 2819213 w 3531775"/>
              <a:gd name="connsiteY1741" fmla="*/ 612060 h 2810796"/>
              <a:gd name="connsiteX1742" fmla="*/ 2819308 w 3531775"/>
              <a:gd name="connsiteY1742" fmla="*/ 611870 h 2810796"/>
              <a:gd name="connsiteX1743" fmla="*/ 2819308 w 3531775"/>
              <a:gd name="connsiteY1743" fmla="*/ 611965 h 2810796"/>
              <a:gd name="connsiteX1744" fmla="*/ 2795115 w 3531775"/>
              <a:gd name="connsiteY1744" fmla="*/ 556149 h 2810796"/>
              <a:gd name="connsiteX1745" fmla="*/ 2961326 w 3531775"/>
              <a:gd name="connsiteY1745" fmla="*/ 485664 h 2810796"/>
              <a:gd name="connsiteX1746" fmla="*/ 2956277 w 3531775"/>
              <a:gd name="connsiteY1746" fmla="*/ 462518 h 2810796"/>
              <a:gd name="connsiteX1747" fmla="*/ 2980757 w 3531775"/>
              <a:gd name="connsiteY1747" fmla="*/ 509000 h 2810796"/>
              <a:gd name="connsiteX1748" fmla="*/ 2961326 w 3531775"/>
              <a:gd name="connsiteY1748" fmla="*/ 485664 h 2810796"/>
              <a:gd name="connsiteX1749" fmla="*/ 2717676 w 3531775"/>
              <a:gd name="connsiteY1749" fmla="*/ 691880 h 2810796"/>
              <a:gd name="connsiteX1750" fmla="*/ 2798067 w 3531775"/>
              <a:gd name="connsiteY1750" fmla="*/ 667591 h 2810796"/>
              <a:gd name="connsiteX1751" fmla="*/ 2939704 w 3531775"/>
              <a:gd name="connsiteY1751" fmla="*/ 613680 h 2810796"/>
              <a:gd name="connsiteX1752" fmla="*/ 3139443 w 3531775"/>
              <a:gd name="connsiteY1752" fmla="*/ 557958 h 2810796"/>
              <a:gd name="connsiteX1753" fmla="*/ 2952086 w 3531775"/>
              <a:gd name="connsiteY1753" fmla="*/ 592058 h 2810796"/>
              <a:gd name="connsiteX1754" fmla="*/ 2843120 w 3531775"/>
              <a:gd name="connsiteY1754" fmla="*/ 645874 h 2810796"/>
              <a:gd name="connsiteX1755" fmla="*/ 2843120 w 3531775"/>
              <a:gd name="connsiteY1755" fmla="*/ 645874 h 2810796"/>
              <a:gd name="connsiteX1756" fmla="*/ 3008284 w 3531775"/>
              <a:gd name="connsiteY1756" fmla="*/ 527574 h 2810796"/>
              <a:gd name="connsiteX1757" fmla="*/ 3008093 w 3531775"/>
              <a:gd name="connsiteY1757" fmla="*/ 527669 h 2810796"/>
              <a:gd name="connsiteX1758" fmla="*/ 3008379 w 3531775"/>
              <a:gd name="connsiteY1758" fmla="*/ 527574 h 2810796"/>
              <a:gd name="connsiteX1759" fmla="*/ 3008284 w 3531775"/>
              <a:gd name="connsiteY1759" fmla="*/ 527574 h 2810796"/>
              <a:gd name="connsiteX1760" fmla="*/ 3106487 w 3531775"/>
              <a:gd name="connsiteY1760" fmla="*/ 500904 h 2810796"/>
              <a:gd name="connsiteX1761" fmla="*/ 3072197 w 3531775"/>
              <a:gd name="connsiteY1761" fmla="*/ 438229 h 2810796"/>
              <a:gd name="connsiteX1762" fmla="*/ 3071340 w 3531775"/>
              <a:gd name="connsiteY1762" fmla="*/ 438801 h 2810796"/>
              <a:gd name="connsiteX1763" fmla="*/ 3092771 w 3531775"/>
              <a:gd name="connsiteY1763" fmla="*/ 431943 h 2810796"/>
              <a:gd name="connsiteX1764" fmla="*/ 3091913 w 3531775"/>
              <a:gd name="connsiteY1764" fmla="*/ 431943 h 2810796"/>
              <a:gd name="connsiteX1765" fmla="*/ 3093628 w 3531775"/>
              <a:gd name="connsiteY1765" fmla="*/ 431847 h 2810796"/>
              <a:gd name="connsiteX1766" fmla="*/ 3124965 w 3531775"/>
              <a:gd name="connsiteY1766" fmla="*/ 463661 h 2810796"/>
              <a:gd name="connsiteX1767" fmla="*/ 3068101 w 3531775"/>
              <a:gd name="connsiteY1767" fmla="*/ 426609 h 2810796"/>
              <a:gd name="connsiteX1768" fmla="*/ 3068196 w 3531775"/>
              <a:gd name="connsiteY1768" fmla="*/ 426513 h 2810796"/>
              <a:gd name="connsiteX1769" fmla="*/ 3058004 w 3531775"/>
              <a:gd name="connsiteY1769" fmla="*/ 434895 h 2810796"/>
              <a:gd name="connsiteX1770" fmla="*/ 3058195 w 3531775"/>
              <a:gd name="connsiteY1770" fmla="*/ 434610 h 2810796"/>
              <a:gd name="connsiteX1771" fmla="*/ 3056861 w 3531775"/>
              <a:gd name="connsiteY1771" fmla="*/ 436134 h 2810796"/>
              <a:gd name="connsiteX1772" fmla="*/ 3056957 w 3531775"/>
              <a:gd name="connsiteY1772" fmla="*/ 436038 h 2810796"/>
              <a:gd name="connsiteX1773" fmla="*/ 3055909 w 3531775"/>
              <a:gd name="connsiteY1773" fmla="*/ 437467 h 2810796"/>
              <a:gd name="connsiteX1774" fmla="*/ 3056004 w 3531775"/>
              <a:gd name="connsiteY1774" fmla="*/ 437277 h 2810796"/>
              <a:gd name="connsiteX1775" fmla="*/ 3081817 w 3531775"/>
              <a:gd name="connsiteY1775" fmla="*/ 500523 h 2810796"/>
              <a:gd name="connsiteX1776" fmla="*/ 3012761 w 3531775"/>
              <a:gd name="connsiteY1776" fmla="*/ 492522 h 2810796"/>
              <a:gd name="connsiteX1777" fmla="*/ 3018285 w 3531775"/>
              <a:gd name="connsiteY1777" fmla="*/ 458136 h 2810796"/>
              <a:gd name="connsiteX1778" fmla="*/ 3033525 w 3531775"/>
              <a:gd name="connsiteY1778" fmla="*/ 471281 h 2810796"/>
              <a:gd name="connsiteX1779" fmla="*/ 3001521 w 3531775"/>
              <a:gd name="connsiteY1779" fmla="*/ 460708 h 2810796"/>
              <a:gd name="connsiteX1780" fmla="*/ 3001521 w 3531775"/>
              <a:gd name="connsiteY1780" fmla="*/ 460708 h 2810796"/>
              <a:gd name="connsiteX1781" fmla="*/ 2999331 w 3531775"/>
              <a:gd name="connsiteY1781" fmla="*/ 464613 h 2810796"/>
              <a:gd name="connsiteX1782" fmla="*/ 2999426 w 3531775"/>
              <a:gd name="connsiteY1782" fmla="*/ 464328 h 2810796"/>
              <a:gd name="connsiteX1783" fmla="*/ 2999235 w 3531775"/>
              <a:gd name="connsiteY1783" fmla="*/ 464709 h 2810796"/>
              <a:gd name="connsiteX1784" fmla="*/ 2999235 w 3531775"/>
              <a:gd name="connsiteY1784" fmla="*/ 464613 h 2810796"/>
              <a:gd name="connsiteX1785" fmla="*/ 3034192 w 3531775"/>
              <a:gd name="connsiteY1785" fmla="*/ 509476 h 2810796"/>
              <a:gd name="connsiteX1786" fmla="*/ 2842740 w 3531775"/>
              <a:gd name="connsiteY1786" fmla="*/ 637778 h 2810796"/>
              <a:gd name="connsiteX1787" fmla="*/ 2714724 w 3531775"/>
              <a:gd name="connsiteY1787" fmla="*/ 694928 h 2810796"/>
              <a:gd name="connsiteX1788" fmla="*/ 2717676 w 3531775"/>
              <a:gd name="connsiteY1788" fmla="*/ 691880 h 2810796"/>
              <a:gd name="connsiteX1789" fmla="*/ 2734059 w 3531775"/>
              <a:gd name="connsiteY1789" fmla="*/ 631872 h 2810796"/>
              <a:gd name="connsiteX1790" fmla="*/ 2752061 w 3531775"/>
              <a:gd name="connsiteY1790" fmla="*/ 586248 h 2810796"/>
              <a:gd name="connsiteX1791" fmla="*/ 2703865 w 3531775"/>
              <a:gd name="connsiteY1791" fmla="*/ 572055 h 2810796"/>
              <a:gd name="connsiteX1792" fmla="*/ 2742536 w 3531775"/>
              <a:gd name="connsiteY1792" fmla="*/ 585200 h 2810796"/>
              <a:gd name="connsiteX1793" fmla="*/ 2679862 w 3531775"/>
              <a:gd name="connsiteY1793" fmla="*/ 575294 h 2810796"/>
              <a:gd name="connsiteX1794" fmla="*/ 2660621 w 3531775"/>
              <a:gd name="connsiteY1794" fmla="*/ 579771 h 2810796"/>
              <a:gd name="connsiteX1795" fmla="*/ 2734059 w 3531775"/>
              <a:gd name="connsiteY1795" fmla="*/ 631872 h 2810796"/>
              <a:gd name="connsiteX1796" fmla="*/ 2958183 w 3531775"/>
              <a:gd name="connsiteY1796" fmla="*/ 745029 h 2810796"/>
              <a:gd name="connsiteX1797" fmla="*/ 2756634 w 3531775"/>
              <a:gd name="connsiteY1797" fmla="*/ 736457 h 2810796"/>
              <a:gd name="connsiteX1798" fmla="*/ 2756729 w 3531775"/>
              <a:gd name="connsiteY1798" fmla="*/ 736362 h 2810796"/>
              <a:gd name="connsiteX1799" fmla="*/ 2731678 w 3531775"/>
              <a:gd name="connsiteY1799" fmla="*/ 760365 h 2810796"/>
              <a:gd name="connsiteX1800" fmla="*/ 2958183 w 3531775"/>
              <a:gd name="connsiteY1800" fmla="*/ 745029 h 2810796"/>
              <a:gd name="connsiteX1801" fmla="*/ 2962183 w 3531775"/>
              <a:gd name="connsiteY1801" fmla="*/ 1018302 h 2810796"/>
              <a:gd name="connsiteX1802" fmla="*/ 2987234 w 3531775"/>
              <a:gd name="connsiteY1802" fmla="*/ 1037066 h 2810796"/>
              <a:gd name="connsiteX1803" fmla="*/ 2974375 w 3531775"/>
              <a:gd name="connsiteY1803" fmla="*/ 916670 h 2810796"/>
              <a:gd name="connsiteX1804" fmla="*/ 2962183 w 3531775"/>
              <a:gd name="connsiteY1804" fmla="*/ 1018302 h 2810796"/>
              <a:gd name="connsiteX1805" fmla="*/ 2878839 w 3531775"/>
              <a:gd name="connsiteY1805" fmla="*/ 935815 h 2810796"/>
              <a:gd name="connsiteX1806" fmla="*/ 2898556 w 3531775"/>
              <a:gd name="connsiteY1806" fmla="*/ 918194 h 2810796"/>
              <a:gd name="connsiteX1807" fmla="*/ 2898461 w 3531775"/>
              <a:gd name="connsiteY1807" fmla="*/ 918289 h 2810796"/>
              <a:gd name="connsiteX1808" fmla="*/ 2898651 w 3531775"/>
              <a:gd name="connsiteY1808" fmla="*/ 918003 h 2810796"/>
              <a:gd name="connsiteX1809" fmla="*/ 2898556 w 3531775"/>
              <a:gd name="connsiteY1809" fmla="*/ 918194 h 2810796"/>
              <a:gd name="connsiteX1810" fmla="*/ 2902937 w 3531775"/>
              <a:gd name="connsiteY1810" fmla="*/ 884571 h 2810796"/>
              <a:gd name="connsiteX1811" fmla="*/ 2894936 w 3531775"/>
              <a:gd name="connsiteY1811" fmla="*/ 912288 h 2810796"/>
              <a:gd name="connsiteX1812" fmla="*/ 2894936 w 3531775"/>
              <a:gd name="connsiteY1812" fmla="*/ 912288 h 2810796"/>
              <a:gd name="connsiteX1813" fmla="*/ 2878839 w 3531775"/>
              <a:gd name="connsiteY1813" fmla="*/ 935815 h 2810796"/>
              <a:gd name="connsiteX1814" fmla="*/ 2802353 w 3531775"/>
              <a:gd name="connsiteY1814" fmla="*/ 926100 h 2810796"/>
              <a:gd name="connsiteX1815" fmla="*/ 2852169 w 3531775"/>
              <a:gd name="connsiteY1815" fmla="*/ 909717 h 2810796"/>
              <a:gd name="connsiteX1816" fmla="*/ 2852074 w 3531775"/>
              <a:gd name="connsiteY1816" fmla="*/ 909812 h 2810796"/>
              <a:gd name="connsiteX1817" fmla="*/ 2852265 w 3531775"/>
              <a:gd name="connsiteY1817" fmla="*/ 909717 h 2810796"/>
              <a:gd name="connsiteX1818" fmla="*/ 2852265 w 3531775"/>
              <a:gd name="connsiteY1818" fmla="*/ 909717 h 2810796"/>
              <a:gd name="connsiteX1819" fmla="*/ 2862361 w 3531775"/>
              <a:gd name="connsiteY1819" fmla="*/ 892857 h 2810796"/>
              <a:gd name="connsiteX1820" fmla="*/ 2862361 w 3531775"/>
              <a:gd name="connsiteY1820" fmla="*/ 893048 h 2810796"/>
              <a:gd name="connsiteX1821" fmla="*/ 2862361 w 3531775"/>
              <a:gd name="connsiteY1821" fmla="*/ 892857 h 2810796"/>
              <a:gd name="connsiteX1822" fmla="*/ 2862361 w 3531775"/>
              <a:gd name="connsiteY1822" fmla="*/ 892857 h 2810796"/>
              <a:gd name="connsiteX1823" fmla="*/ 2862933 w 3531775"/>
              <a:gd name="connsiteY1823" fmla="*/ 890000 h 2810796"/>
              <a:gd name="connsiteX1824" fmla="*/ 2862933 w 3531775"/>
              <a:gd name="connsiteY1824" fmla="*/ 890286 h 2810796"/>
              <a:gd name="connsiteX1825" fmla="*/ 2863028 w 3531775"/>
              <a:gd name="connsiteY1825" fmla="*/ 889238 h 2810796"/>
              <a:gd name="connsiteX1826" fmla="*/ 2862933 w 3531775"/>
              <a:gd name="connsiteY1826" fmla="*/ 889714 h 2810796"/>
              <a:gd name="connsiteX1827" fmla="*/ 2863218 w 3531775"/>
              <a:gd name="connsiteY1827" fmla="*/ 887142 h 2810796"/>
              <a:gd name="connsiteX1828" fmla="*/ 2863218 w 3531775"/>
              <a:gd name="connsiteY1828" fmla="*/ 887428 h 2810796"/>
              <a:gd name="connsiteX1829" fmla="*/ 2863313 w 3531775"/>
              <a:gd name="connsiteY1829" fmla="*/ 886380 h 2810796"/>
              <a:gd name="connsiteX1830" fmla="*/ 2863313 w 3531775"/>
              <a:gd name="connsiteY1830" fmla="*/ 886952 h 2810796"/>
              <a:gd name="connsiteX1831" fmla="*/ 2862837 w 3531775"/>
              <a:gd name="connsiteY1831" fmla="*/ 875331 h 2810796"/>
              <a:gd name="connsiteX1832" fmla="*/ 2855408 w 3531775"/>
              <a:gd name="connsiteY1832" fmla="*/ 898287 h 2810796"/>
              <a:gd name="connsiteX1833" fmla="*/ 2855503 w 3531775"/>
              <a:gd name="connsiteY1833" fmla="*/ 898096 h 2810796"/>
              <a:gd name="connsiteX1834" fmla="*/ 2855217 w 3531775"/>
              <a:gd name="connsiteY1834" fmla="*/ 898477 h 2810796"/>
              <a:gd name="connsiteX1835" fmla="*/ 2855312 w 3531775"/>
              <a:gd name="connsiteY1835" fmla="*/ 898287 h 2810796"/>
              <a:gd name="connsiteX1836" fmla="*/ 2853598 w 3531775"/>
              <a:gd name="connsiteY1836" fmla="*/ 900668 h 2810796"/>
              <a:gd name="connsiteX1837" fmla="*/ 2853693 w 3531775"/>
              <a:gd name="connsiteY1837" fmla="*/ 900573 h 2810796"/>
              <a:gd name="connsiteX1838" fmla="*/ 2842740 w 3531775"/>
              <a:gd name="connsiteY1838" fmla="*/ 908097 h 2810796"/>
              <a:gd name="connsiteX1839" fmla="*/ 2843883 w 3531775"/>
              <a:gd name="connsiteY1839" fmla="*/ 907716 h 2810796"/>
              <a:gd name="connsiteX1840" fmla="*/ 2802353 w 3531775"/>
              <a:gd name="connsiteY1840" fmla="*/ 926100 h 2810796"/>
              <a:gd name="connsiteX1841" fmla="*/ 2692530 w 3531775"/>
              <a:gd name="connsiteY1841" fmla="*/ 957723 h 2810796"/>
              <a:gd name="connsiteX1842" fmla="*/ 2692721 w 3531775"/>
              <a:gd name="connsiteY1842" fmla="*/ 957532 h 2810796"/>
              <a:gd name="connsiteX1843" fmla="*/ 2690340 w 3531775"/>
              <a:gd name="connsiteY1843" fmla="*/ 960009 h 2810796"/>
              <a:gd name="connsiteX1844" fmla="*/ 2690816 w 3531775"/>
              <a:gd name="connsiteY1844" fmla="*/ 959532 h 2810796"/>
              <a:gd name="connsiteX1845" fmla="*/ 2687387 w 3531775"/>
              <a:gd name="connsiteY1845" fmla="*/ 962866 h 2810796"/>
              <a:gd name="connsiteX1846" fmla="*/ 2687863 w 3531775"/>
              <a:gd name="connsiteY1846" fmla="*/ 962390 h 2810796"/>
              <a:gd name="connsiteX1847" fmla="*/ 2678433 w 3531775"/>
              <a:gd name="connsiteY1847" fmla="*/ 970010 h 2810796"/>
              <a:gd name="connsiteX1848" fmla="*/ 2678814 w 3531775"/>
              <a:gd name="connsiteY1848" fmla="*/ 969724 h 2810796"/>
              <a:gd name="connsiteX1849" fmla="*/ 2676433 w 3531775"/>
              <a:gd name="connsiteY1849" fmla="*/ 971343 h 2810796"/>
              <a:gd name="connsiteX1850" fmla="*/ 2677385 w 3531775"/>
              <a:gd name="connsiteY1850" fmla="*/ 970677 h 2810796"/>
              <a:gd name="connsiteX1851" fmla="*/ 2626998 w 3531775"/>
              <a:gd name="connsiteY1851" fmla="*/ 987441 h 2810796"/>
              <a:gd name="connsiteX1852" fmla="*/ 2707008 w 3531775"/>
              <a:gd name="connsiteY1852" fmla="*/ 946293 h 2810796"/>
              <a:gd name="connsiteX1853" fmla="*/ 2742441 w 3531775"/>
              <a:gd name="connsiteY1853" fmla="*/ 873331 h 2810796"/>
              <a:gd name="connsiteX1854" fmla="*/ 2901509 w 3531775"/>
              <a:gd name="connsiteY1854" fmla="*/ 862187 h 2810796"/>
              <a:gd name="connsiteX1855" fmla="*/ 2947610 w 3531775"/>
              <a:gd name="connsiteY1855" fmla="*/ 888952 h 2810796"/>
              <a:gd name="connsiteX1856" fmla="*/ 3117726 w 3531775"/>
              <a:gd name="connsiteY1856" fmla="*/ 849614 h 2810796"/>
              <a:gd name="connsiteX1857" fmla="*/ 2926083 w 3531775"/>
              <a:gd name="connsiteY1857" fmla="*/ 865711 h 2810796"/>
              <a:gd name="connsiteX1858" fmla="*/ 2708723 w 3531775"/>
              <a:gd name="connsiteY1858" fmla="*/ 927243 h 2810796"/>
              <a:gd name="connsiteX1859" fmla="*/ 2692530 w 3531775"/>
              <a:gd name="connsiteY1859" fmla="*/ 957723 h 2810796"/>
              <a:gd name="connsiteX1860" fmla="*/ 2590232 w 3531775"/>
              <a:gd name="connsiteY1860" fmla="*/ 896667 h 2810796"/>
              <a:gd name="connsiteX1861" fmla="*/ 2758729 w 3531775"/>
              <a:gd name="connsiteY1861" fmla="*/ 812181 h 2810796"/>
              <a:gd name="connsiteX1862" fmla="*/ 3120203 w 3531775"/>
              <a:gd name="connsiteY1862" fmla="*/ 844756 h 2810796"/>
              <a:gd name="connsiteX1863" fmla="*/ 2761682 w 3531775"/>
              <a:gd name="connsiteY1863" fmla="*/ 800846 h 2810796"/>
              <a:gd name="connsiteX1864" fmla="*/ 2491172 w 3531775"/>
              <a:gd name="connsiteY1864" fmla="*/ 874950 h 2810796"/>
              <a:gd name="connsiteX1865" fmla="*/ 2641191 w 3531775"/>
              <a:gd name="connsiteY1865" fmla="*/ 661686 h 2810796"/>
              <a:gd name="connsiteX1866" fmla="*/ 2503935 w 3531775"/>
              <a:gd name="connsiteY1866" fmla="*/ 615489 h 2810796"/>
              <a:gd name="connsiteX1867" fmla="*/ 2590232 w 3531775"/>
              <a:gd name="connsiteY1867" fmla="*/ 896667 h 2810796"/>
              <a:gd name="connsiteX1868" fmla="*/ 2394779 w 3531775"/>
              <a:gd name="connsiteY1868" fmla="*/ 924576 h 2810796"/>
              <a:gd name="connsiteX1869" fmla="*/ 2532891 w 3531775"/>
              <a:gd name="connsiteY1869" fmla="*/ 928671 h 2810796"/>
              <a:gd name="connsiteX1870" fmla="*/ 2523938 w 3531775"/>
              <a:gd name="connsiteY1870" fmla="*/ 920670 h 2810796"/>
              <a:gd name="connsiteX1871" fmla="*/ 2524128 w 3531775"/>
              <a:gd name="connsiteY1871" fmla="*/ 920575 h 2810796"/>
              <a:gd name="connsiteX1872" fmla="*/ 2523747 w 3531775"/>
              <a:gd name="connsiteY1872" fmla="*/ 920670 h 2810796"/>
              <a:gd name="connsiteX1873" fmla="*/ 2523938 w 3531775"/>
              <a:gd name="connsiteY1873" fmla="*/ 920670 h 2810796"/>
              <a:gd name="connsiteX1874" fmla="*/ 2523747 w 3531775"/>
              <a:gd name="connsiteY1874" fmla="*/ 920766 h 2810796"/>
              <a:gd name="connsiteX1875" fmla="*/ 2523747 w 3531775"/>
              <a:gd name="connsiteY1875" fmla="*/ 920766 h 2810796"/>
              <a:gd name="connsiteX1876" fmla="*/ 2523652 w 3531775"/>
              <a:gd name="connsiteY1876" fmla="*/ 920766 h 2810796"/>
              <a:gd name="connsiteX1877" fmla="*/ 2523747 w 3531775"/>
              <a:gd name="connsiteY1877" fmla="*/ 920766 h 2810796"/>
              <a:gd name="connsiteX1878" fmla="*/ 2523366 w 3531775"/>
              <a:gd name="connsiteY1878" fmla="*/ 920956 h 2810796"/>
              <a:gd name="connsiteX1879" fmla="*/ 2523461 w 3531775"/>
              <a:gd name="connsiteY1879" fmla="*/ 920861 h 2810796"/>
              <a:gd name="connsiteX1880" fmla="*/ 2523081 w 3531775"/>
              <a:gd name="connsiteY1880" fmla="*/ 921147 h 2810796"/>
              <a:gd name="connsiteX1881" fmla="*/ 2523271 w 3531775"/>
              <a:gd name="connsiteY1881" fmla="*/ 921051 h 2810796"/>
              <a:gd name="connsiteX1882" fmla="*/ 2522604 w 3531775"/>
              <a:gd name="connsiteY1882" fmla="*/ 921813 h 2810796"/>
              <a:gd name="connsiteX1883" fmla="*/ 2522604 w 3531775"/>
              <a:gd name="connsiteY1883" fmla="*/ 921813 h 2810796"/>
              <a:gd name="connsiteX1884" fmla="*/ 2522509 w 3531775"/>
              <a:gd name="connsiteY1884" fmla="*/ 921909 h 2810796"/>
              <a:gd name="connsiteX1885" fmla="*/ 2522604 w 3531775"/>
              <a:gd name="connsiteY1885" fmla="*/ 921813 h 2810796"/>
              <a:gd name="connsiteX1886" fmla="*/ 2522223 w 3531775"/>
              <a:gd name="connsiteY1886" fmla="*/ 922671 h 2810796"/>
              <a:gd name="connsiteX1887" fmla="*/ 2522318 w 3531775"/>
              <a:gd name="connsiteY1887" fmla="*/ 922480 h 2810796"/>
              <a:gd name="connsiteX1888" fmla="*/ 2522128 w 3531775"/>
              <a:gd name="connsiteY1888" fmla="*/ 922861 h 2810796"/>
              <a:gd name="connsiteX1889" fmla="*/ 2522223 w 3531775"/>
              <a:gd name="connsiteY1889" fmla="*/ 922766 h 2810796"/>
              <a:gd name="connsiteX1890" fmla="*/ 2510793 w 3531775"/>
              <a:gd name="connsiteY1890" fmla="*/ 917718 h 2810796"/>
              <a:gd name="connsiteX1891" fmla="*/ 2501935 w 3531775"/>
              <a:gd name="connsiteY1891" fmla="*/ 927909 h 2810796"/>
              <a:gd name="connsiteX1892" fmla="*/ 2489743 w 3531775"/>
              <a:gd name="connsiteY1892" fmla="*/ 911907 h 2810796"/>
              <a:gd name="connsiteX1893" fmla="*/ 2489838 w 3531775"/>
              <a:gd name="connsiteY1893" fmla="*/ 911907 h 2810796"/>
              <a:gd name="connsiteX1894" fmla="*/ 2489076 w 3531775"/>
              <a:gd name="connsiteY1894" fmla="*/ 912288 h 2810796"/>
              <a:gd name="connsiteX1895" fmla="*/ 2489171 w 3531775"/>
              <a:gd name="connsiteY1895" fmla="*/ 912193 h 2810796"/>
              <a:gd name="connsiteX1896" fmla="*/ 2471265 w 3531775"/>
              <a:gd name="connsiteY1896" fmla="*/ 936577 h 2810796"/>
              <a:gd name="connsiteX1897" fmla="*/ 2464407 w 3531775"/>
              <a:gd name="connsiteY1897" fmla="*/ 911145 h 2810796"/>
              <a:gd name="connsiteX1898" fmla="*/ 2442213 w 3531775"/>
              <a:gd name="connsiteY1898" fmla="*/ 932100 h 2810796"/>
              <a:gd name="connsiteX1899" fmla="*/ 2439165 w 3531775"/>
              <a:gd name="connsiteY1899" fmla="*/ 890571 h 2810796"/>
              <a:gd name="connsiteX1900" fmla="*/ 2418115 w 3531775"/>
              <a:gd name="connsiteY1900" fmla="*/ 920670 h 2810796"/>
              <a:gd name="connsiteX1901" fmla="*/ 2407638 w 3531775"/>
              <a:gd name="connsiteY1901" fmla="*/ 914098 h 2810796"/>
              <a:gd name="connsiteX1902" fmla="*/ 2407066 w 3531775"/>
              <a:gd name="connsiteY1902" fmla="*/ 877522 h 2810796"/>
              <a:gd name="connsiteX1903" fmla="*/ 2407256 w 3531775"/>
              <a:gd name="connsiteY1903" fmla="*/ 877427 h 2810796"/>
              <a:gd name="connsiteX1904" fmla="*/ 2407066 w 3531775"/>
              <a:gd name="connsiteY1904" fmla="*/ 877522 h 2810796"/>
              <a:gd name="connsiteX1905" fmla="*/ 2407066 w 3531775"/>
              <a:gd name="connsiteY1905" fmla="*/ 877522 h 2810796"/>
              <a:gd name="connsiteX1906" fmla="*/ 2387826 w 3531775"/>
              <a:gd name="connsiteY1906" fmla="*/ 900001 h 2810796"/>
              <a:gd name="connsiteX1907" fmla="*/ 2379348 w 3531775"/>
              <a:gd name="connsiteY1907" fmla="*/ 889333 h 2810796"/>
              <a:gd name="connsiteX1908" fmla="*/ 2378205 w 3531775"/>
              <a:gd name="connsiteY1908" fmla="*/ 890571 h 2810796"/>
              <a:gd name="connsiteX1909" fmla="*/ 2394779 w 3531775"/>
              <a:gd name="connsiteY1909" fmla="*/ 924576 h 2810796"/>
              <a:gd name="connsiteX1910" fmla="*/ 2362680 w 3531775"/>
              <a:gd name="connsiteY1910" fmla="*/ 600630 h 2810796"/>
              <a:gd name="connsiteX1911" fmla="*/ 2348011 w 3531775"/>
              <a:gd name="connsiteY1911" fmla="*/ 588915 h 2810796"/>
              <a:gd name="connsiteX1912" fmla="*/ 2379443 w 3531775"/>
              <a:gd name="connsiteY1912" fmla="*/ 575008 h 2810796"/>
              <a:gd name="connsiteX1913" fmla="*/ 2391445 w 3531775"/>
              <a:gd name="connsiteY1913" fmla="*/ 555387 h 2810796"/>
              <a:gd name="connsiteX1914" fmla="*/ 2396208 w 3531775"/>
              <a:gd name="connsiteY1914" fmla="*/ 528050 h 2810796"/>
              <a:gd name="connsiteX1915" fmla="*/ 2359251 w 3531775"/>
              <a:gd name="connsiteY1915" fmla="*/ 557768 h 2810796"/>
              <a:gd name="connsiteX1916" fmla="*/ 2306006 w 3531775"/>
              <a:gd name="connsiteY1916" fmla="*/ 542337 h 2810796"/>
              <a:gd name="connsiteX1917" fmla="*/ 2306672 w 3531775"/>
              <a:gd name="connsiteY1917" fmla="*/ 542718 h 2810796"/>
              <a:gd name="connsiteX1918" fmla="*/ 2273906 w 3531775"/>
              <a:gd name="connsiteY1918" fmla="*/ 511857 h 2810796"/>
              <a:gd name="connsiteX1919" fmla="*/ 2274192 w 3531775"/>
              <a:gd name="connsiteY1919" fmla="*/ 512334 h 2810796"/>
              <a:gd name="connsiteX1920" fmla="*/ 2265143 w 3531775"/>
              <a:gd name="connsiteY1920" fmla="*/ 415845 h 2810796"/>
              <a:gd name="connsiteX1921" fmla="*/ 2253428 w 3531775"/>
              <a:gd name="connsiteY1921" fmla="*/ 440896 h 2810796"/>
              <a:gd name="connsiteX1922" fmla="*/ 2253523 w 3531775"/>
              <a:gd name="connsiteY1922" fmla="*/ 440515 h 2810796"/>
              <a:gd name="connsiteX1923" fmla="*/ 2253333 w 3531775"/>
              <a:gd name="connsiteY1923" fmla="*/ 441372 h 2810796"/>
              <a:gd name="connsiteX1924" fmla="*/ 2253428 w 3531775"/>
              <a:gd name="connsiteY1924" fmla="*/ 440801 h 2810796"/>
              <a:gd name="connsiteX1925" fmla="*/ 2252094 w 3531775"/>
              <a:gd name="connsiteY1925" fmla="*/ 447468 h 2810796"/>
              <a:gd name="connsiteX1926" fmla="*/ 2252189 w 3531775"/>
              <a:gd name="connsiteY1926" fmla="*/ 447087 h 2810796"/>
              <a:gd name="connsiteX1927" fmla="*/ 2252094 w 3531775"/>
              <a:gd name="connsiteY1927" fmla="*/ 447945 h 2810796"/>
              <a:gd name="connsiteX1928" fmla="*/ 2252189 w 3531775"/>
              <a:gd name="connsiteY1928" fmla="*/ 447373 h 2810796"/>
              <a:gd name="connsiteX1929" fmla="*/ 2251332 w 3531775"/>
              <a:gd name="connsiteY1929" fmla="*/ 454326 h 2810796"/>
              <a:gd name="connsiteX1930" fmla="*/ 2251332 w 3531775"/>
              <a:gd name="connsiteY1930" fmla="*/ 453850 h 2810796"/>
              <a:gd name="connsiteX1931" fmla="*/ 2251237 w 3531775"/>
              <a:gd name="connsiteY1931" fmla="*/ 455279 h 2810796"/>
              <a:gd name="connsiteX1932" fmla="*/ 2251332 w 3531775"/>
              <a:gd name="connsiteY1932" fmla="*/ 454231 h 2810796"/>
              <a:gd name="connsiteX1933" fmla="*/ 2251047 w 3531775"/>
              <a:gd name="connsiteY1933" fmla="*/ 459184 h 2810796"/>
              <a:gd name="connsiteX1934" fmla="*/ 2251142 w 3531775"/>
              <a:gd name="connsiteY1934" fmla="*/ 456327 h 2810796"/>
              <a:gd name="connsiteX1935" fmla="*/ 2251047 w 3531775"/>
              <a:gd name="connsiteY1935" fmla="*/ 459279 h 2810796"/>
              <a:gd name="connsiteX1936" fmla="*/ 2251047 w 3531775"/>
              <a:gd name="connsiteY1936" fmla="*/ 459184 h 2810796"/>
              <a:gd name="connsiteX1937" fmla="*/ 2251047 w 3531775"/>
              <a:gd name="connsiteY1937" fmla="*/ 466518 h 2810796"/>
              <a:gd name="connsiteX1938" fmla="*/ 2251047 w 3531775"/>
              <a:gd name="connsiteY1938" fmla="*/ 465852 h 2810796"/>
              <a:gd name="connsiteX1939" fmla="*/ 2342296 w 3531775"/>
              <a:gd name="connsiteY1939" fmla="*/ 575389 h 2810796"/>
              <a:gd name="connsiteX1940" fmla="*/ 2320103 w 3531775"/>
              <a:gd name="connsiteY1940" fmla="*/ 607584 h 2810796"/>
              <a:gd name="connsiteX1941" fmla="*/ 1927958 w 3531775"/>
              <a:gd name="connsiteY1941" fmla="*/ 560625 h 2810796"/>
              <a:gd name="connsiteX1942" fmla="*/ 2283908 w 3531775"/>
              <a:gd name="connsiteY1942" fmla="*/ 621681 h 2810796"/>
              <a:gd name="connsiteX1943" fmla="*/ 2324675 w 3531775"/>
              <a:gd name="connsiteY1943" fmla="*/ 709311 h 2810796"/>
              <a:gd name="connsiteX1944" fmla="*/ 2324580 w 3531775"/>
              <a:gd name="connsiteY1944" fmla="*/ 709311 h 2810796"/>
              <a:gd name="connsiteX1945" fmla="*/ 2302005 w 3531775"/>
              <a:gd name="connsiteY1945" fmla="*/ 747792 h 2810796"/>
              <a:gd name="connsiteX1946" fmla="*/ 2031495 w 3531775"/>
              <a:gd name="connsiteY1946" fmla="*/ 773319 h 2810796"/>
              <a:gd name="connsiteX1947" fmla="*/ 2035400 w 3531775"/>
              <a:gd name="connsiteY1947" fmla="*/ 773890 h 2810796"/>
              <a:gd name="connsiteX1948" fmla="*/ 1957200 w 3531775"/>
              <a:gd name="connsiteY1948" fmla="*/ 734266 h 2810796"/>
              <a:gd name="connsiteX1949" fmla="*/ 2295243 w 3531775"/>
              <a:gd name="connsiteY1949" fmla="*/ 801608 h 2810796"/>
              <a:gd name="connsiteX1950" fmla="*/ 2031971 w 3531775"/>
              <a:gd name="connsiteY1950" fmla="*/ 905049 h 2810796"/>
              <a:gd name="connsiteX1951" fmla="*/ 2315435 w 3531775"/>
              <a:gd name="connsiteY1951" fmla="*/ 821896 h 2810796"/>
              <a:gd name="connsiteX1952" fmla="*/ 2361441 w 3531775"/>
              <a:gd name="connsiteY1952" fmla="*/ 872474 h 2810796"/>
              <a:gd name="connsiteX1953" fmla="*/ 2361727 w 3531775"/>
              <a:gd name="connsiteY1953" fmla="*/ 847233 h 2810796"/>
              <a:gd name="connsiteX1954" fmla="*/ 2350964 w 3531775"/>
              <a:gd name="connsiteY1954" fmla="*/ 833707 h 2810796"/>
              <a:gd name="connsiteX1955" fmla="*/ 2326675 w 3531775"/>
              <a:gd name="connsiteY1955" fmla="*/ 819610 h 2810796"/>
              <a:gd name="connsiteX1956" fmla="*/ 2342105 w 3531775"/>
              <a:gd name="connsiteY1956" fmla="*/ 807418 h 2810796"/>
              <a:gd name="connsiteX1957" fmla="*/ 2318484 w 3531775"/>
              <a:gd name="connsiteY1957" fmla="*/ 796655 h 2810796"/>
              <a:gd name="connsiteX1958" fmla="*/ 2334295 w 3531775"/>
              <a:gd name="connsiteY1958" fmla="*/ 779224 h 2810796"/>
              <a:gd name="connsiteX1959" fmla="*/ 2348297 w 3531775"/>
              <a:gd name="connsiteY1959" fmla="*/ 765127 h 2810796"/>
              <a:gd name="connsiteX1960" fmla="*/ 2317912 w 3531775"/>
              <a:gd name="connsiteY1960" fmla="*/ 750268 h 2810796"/>
              <a:gd name="connsiteX1961" fmla="*/ 2348201 w 3531775"/>
              <a:gd name="connsiteY1961" fmla="*/ 733790 h 2810796"/>
              <a:gd name="connsiteX1962" fmla="*/ 2329914 w 3531775"/>
              <a:gd name="connsiteY1962" fmla="*/ 710835 h 2810796"/>
              <a:gd name="connsiteX1963" fmla="*/ 2347154 w 3531775"/>
              <a:gd name="connsiteY1963" fmla="*/ 689213 h 2810796"/>
              <a:gd name="connsiteX1964" fmla="*/ 2337819 w 3531775"/>
              <a:gd name="connsiteY1964" fmla="*/ 672735 h 2810796"/>
              <a:gd name="connsiteX1965" fmla="*/ 2327437 w 3531775"/>
              <a:gd name="connsiteY1965" fmla="*/ 652446 h 2810796"/>
              <a:gd name="connsiteX1966" fmla="*/ 2327056 w 3531775"/>
              <a:gd name="connsiteY1966" fmla="*/ 653304 h 2810796"/>
              <a:gd name="connsiteX1967" fmla="*/ 2328294 w 3531775"/>
              <a:gd name="connsiteY1967" fmla="*/ 651113 h 2810796"/>
              <a:gd name="connsiteX1968" fmla="*/ 2328199 w 3531775"/>
              <a:gd name="connsiteY1968" fmla="*/ 651208 h 2810796"/>
              <a:gd name="connsiteX1969" fmla="*/ 2328771 w 3531775"/>
              <a:gd name="connsiteY1969" fmla="*/ 650446 h 2810796"/>
              <a:gd name="connsiteX1970" fmla="*/ 2328675 w 3531775"/>
              <a:gd name="connsiteY1970" fmla="*/ 650541 h 2810796"/>
              <a:gd name="connsiteX1971" fmla="*/ 2330009 w 3531775"/>
              <a:gd name="connsiteY1971" fmla="*/ 649208 h 2810796"/>
              <a:gd name="connsiteX1972" fmla="*/ 2329628 w 3531775"/>
              <a:gd name="connsiteY1972" fmla="*/ 649589 h 2810796"/>
              <a:gd name="connsiteX1973" fmla="*/ 2368109 w 3531775"/>
              <a:gd name="connsiteY1973" fmla="*/ 647493 h 2810796"/>
              <a:gd name="connsiteX1974" fmla="*/ 2333819 w 3531775"/>
              <a:gd name="connsiteY1974" fmla="*/ 621204 h 2810796"/>
              <a:gd name="connsiteX1975" fmla="*/ 2362680 w 3531775"/>
              <a:gd name="connsiteY1975" fmla="*/ 600630 h 2810796"/>
              <a:gd name="connsiteX1976" fmla="*/ 2290766 w 3531775"/>
              <a:gd name="connsiteY1976" fmla="*/ 807418 h 2810796"/>
              <a:gd name="connsiteX1977" fmla="*/ 2294004 w 3531775"/>
              <a:gd name="connsiteY1977" fmla="*/ 803418 h 2810796"/>
              <a:gd name="connsiteX1978" fmla="*/ 2290766 w 3531775"/>
              <a:gd name="connsiteY1978" fmla="*/ 807418 h 2810796"/>
              <a:gd name="connsiteX1979" fmla="*/ 2031686 w 3531775"/>
              <a:gd name="connsiteY1979" fmla="*/ 1002395 h 2810796"/>
              <a:gd name="connsiteX1980" fmla="*/ 2031781 w 3531775"/>
              <a:gd name="connsiteY1980" fmla="*/ 1002300 h 2810796"/>
              <a:gd name="connsiteX1981" fmla="*/ 2030829 w 3531775"/>
              <a:gd name="connsiteY1981" fmla="*/ 1003633 h 2810796"/>
              <a:gd name="connsiteX1982" fmla="*/ 2031686 w 3531775"/>
              <a:gd name="connsiteY1982" fmla="*/ 1002395 h 2810796"/>
              <a:gd name="connsiteX1983" fmla="*/ 2029209 w 3531775"/>
              <a:gd name="connsiteY1983" fmla="*/ 1006110 h 2810796"/>
              <a:gd name="connsiteX1984" fmla="*/ 2030162 w 3531775"/>
              <a:gd name="connsiteY1984" fmla="*/ 1004586 h 2810796"/>
              <a:gd name="connsiteX1985" fmla="*/ 2029114 w 3531775"/>
              <a:gd name="connsiteY1985" fmla="*/ 1006300 h 2810796"/>
              <a:gd name="connsiteX1986" fmla="*/ 2029304 w 3531775"/>
              <a:gd name="connsiteY1986" fmla="*/ 1006110 h 2810796"/>
              <a:gd name="connsiteX1987" fmla="*/ 2026447 w 3531775"/>
              <a:gd name="connsiteY1987" fmla="*/ 1011253 h 2810796"/>
              <a:gd name="connsiteX1988" fmla="*/ 2026828 w 3531775"/>
              <a:gd name="connsiteY1988" fmla="*/ 1010491 h 2810796"/>
              <a:gd name="connsiteX1989" fmla="*/ 2026161 w 3531775"/>
              <a:gd name="connsiteY1989" fmla="*/ 1011825 h 2810796"/>
              <a:gd name="connsiteX1990" fmla="*/ 2026447 w 3531775"/>
              <a:gd name="connsiteY1990" fmla="*/ 1011253 h 2810796"/>
              <a:gd name="connsiteX1991" fmla="*/ 2023685 w 3531775"/>
              <a:gd name="connsiteY1991" fmla="*/ 1016968 h 2810796"/>
              <a:gd name="connsiteX1992" fmla="*/ 2023780 w 3531775"/>
              <a:gd name="connsiteY1992" fmla="*/ 1016682 h 2810796"/>
              <a:gd name="connsiteX1993" fmla="*/ 2023399 w 3531775"/>
              <a:gd name="connsiteY1993" fmla="*/ 1017444 h 2810796"/>
              <a:gd name="connsiteX1994" fmla="*/ 2023589 w 3531775"/>
              <a:gd name="connsiteY1994" fmla="*/ 1016968 h 2810796"/>
              <a:gd name="connsiteX1995" fmla="*/ 2022827 w 3531775"/>
              <a:gd name="connsiteY1995" fmla="*/ 1018873 h 2810796"/>
              <a:gd name="connsiteX1996" fmla="*/ 2023018 w 3531775"/>
              <a:gd name="connsiteY1996" fmla="*/ 1018492 h 2810796"/>
              <a:gd name="connsiteX1997" fmla="*/ 2023494 w 3531775"/>
              <a:gd name="connsiteY1997" fmla="*/ 1090787 h 2810796"/>
              <a:gd name="connsiteX1998" fmla="*/ 1943579 w 3531775"/>
              <a:gd name="connsiteY1998" fmla="*/ 1133268 h 2810796"/>
              <a:gd name="connsiteX1999" fmla="*/ 2030066 w 3531775"/>
              <a:gd name="connsiteY1999" fmla="*/ 1085548 h 2810796"/>
              <a:gd name="connsiteX2000" fmla="*/ 2027304 w 3531775"/>
              <a:gd name="connsiteY2000" fmla="*/ 1039638 h 2810796"/>
              <a:gd name="connsiteX2001" fmla="*/ 2117792 w 3531775"/>
              <a:gd name="connsiteY2001" fmla="*/ 965914 h 2810796"/>
              <a:gd name="connsiteX2002" fmla="*/ 2124459 w 3531775"/>
              <a:gd name="connsiteY2002" fmla="*/ 959723 h 2810796"/>
              <a:gd name="connsiteX2003" fmla="*/ 2090169 w 3531775"/>
              <a:gd name="connsiteY2003" fmla="*/ 959628 h 2810796"/>
              <a:gd name="connsiteX2004" fmla="*/ 2090645 w 3531775"/>
              <a:gd name="connsiteY2004" fmla="*/ 959437 h 2810796"/>
              <a:gd name="connsiteX2005" fmla="*/ 2089883 w 3531775"/>
              <a:gd name="connsiteY2005" fmla="*/ 959723 h 2810796"/>
              <a:gd name="connsiteX2006" fmla="*/ 2090074 w 3531775"/>
              <a:gd name="connsiteY2006" fmla="*/ 959628 h 2810796"/>
              <a:gd name="connsiteX2007" fmla="*/ 2087407 w 3531775"/>
              <a:gd name="connsiteY2007" fmla="*/ 960771 h 2810796"/>
              <a:gd name="connsiteX2008" fmla="*/ 2087979 w 3531775"/>
              <a:gd name="connsiteY2008" fmla="*/ 960485 h 2810796"/>
              <a:gd name="connsiteX2009" fmla="*/ 2086359 w 3531775"/>
              <a:gd name="connsiteY2009" fmla="*/ 961152 h 2810796"/>
              <a:gd name="connsiteX2010" fmla="*/ 2087407 w 3531775"/>
              <a:gd name="connsiteY2010" fmla="*/ 960675 h 2810796"/>
              <a:gd name="connsiteX2011" fmla="*/ 2031686 w 3531775"/>
              <a:gd name="connsiteY2011" fmla="*/ 1002395 h 2810796"/>
              <a:gd name="connsiteX2012" fmla="*/ 2268287 w 3531775"/>
              <a:gd name="connsiteY2012" fmla="*/ 919432 h 2810796"/>
              <a:gd name="connsiteX2013" fmla="*/ 2267525 w 3531775"/>
              <a:gd name="connsiteY2013" fmla="*/ 919813 h 2810796"/>
              <a:gd name="connsiteX2014" fmla="*/ 2369347 w 3531775"/>
              <a:gd name="connsiteY2014" fmla="*/ 894381 h 2810796"/>
              <a:gd name="connsiteX2015" fmla="*/ 2173418 w 3531775"/>
              <a:gd name="connsiteY2015" fmla="*/ 1059354 h 2810796"/>
              <a:gd name="connsiteX2016" fmla="*/ 2268287 w 3531775"/>
              <a:gd name="connsiteY2016" fmla="*/ 919432 h 2810796"/>
              <a:gd name="connsiteX2017" fmla="*/ 2088169 w 3531775"/>
              <a:gd name="connsiteY2017" fmla="*/ 1210707 h 2810796"/>
              <a:gd name="connsiteX2018" fmla="*/ 2091122 w 3531775"/>
              <a:gd name="connsiteY2018" fmla="*/ 1209278 h 2810796"/>
              <a:gd name="connsiteX2019" fmla="*/ 2089883 w 3531775"/>
              <a:gd name="connsiteY2019" fmla="*/ 1209850 h 2810796"/>
              <a:gd name="connsiteX2020" fmla="*/ 2182847 w 3531775"/>
              <a:gd name="connsiteY2020" fmla="*/ 953436 h 2810796"/>
              <a:gd name="connsiteX2021" fmla="*/ 2185324 w 3531775"/>
              <a:gd name="connsiteY2021" fmla="*/ 948388 h 2810796"/>
              <a:gd name="connsiteX2022" fmla="*/ 2149034 w 3531775"/>
              <a:gd name="connsiteY2022" fmla="*/ 957342 h 2810796"/>
              <a:gd name="connsiteX2023" fmla="*/ 2125221 w 3531775"/>
              <a:gd name="connsiteY2023" fmla="*/ 1125553 h 2810796"/>
              <a:gd name="connsiteX2024" fmla="*/ 2036924 w 3531775"/>
              <a:gd name="connsiteY2024" fmla="*/ 1218041 h 2810796"/>
              <a:gd name="connsiteX2025" fmla="*/ 2088645 w 3531775"/>
              <a:gd name="connsiteY2025" fmla="*/ 1210516 h 2810796"/>
              <a:gd name="connsiteX2026" fmla="*/ 2088169 w 3531775"/>
              <a:gd name="connsiteY2026" fmla="*/ 1210707 h 2810796"/>
              <a:gd name="connsiteX2027" fmla="*/ 2130936 w 3531775"/>
              <a:gd name="connsiteY2027" fmla="*/ 1296717 h 2810796"/>
              <a:gd name="connsiteX2028" fmla="*/ 2160845 w 3531775"/>
              <a:gd name="connsiteY2028" fmla="*/ 1266618 h 2810796"/>
              <a:gd name="connsiteX2029" fmla="*/ 2159702 w 3531775"/>
              <a:gd name="connsiteY2029" fmla="*/ 1263856 h 2810796"/>
              <a:gd name="connsiteX2030" fmla="*/ 2128650 w 3531775"/>
              <a:gd name="connsiteY2030" fmla="*/ 1301194 h 2810796"/>
              <a:gd name="connsiteX2031" fmla="*/ 2130936 w 3531775"/>
              <a:gd name="connsiteY2031" fmla="*/ 1296717 h 2810796"/>
              <a:gd name="connsiteX2032" fmla="*/ 2089693 w 3531775"/>
              <a:gd name="connsiteY2032" fmla="*/ 1286621 h 2810796"/>
              <a:gd name="connsiteX2033" fmla="*/ 2123602 w 3531775"/>
              <a:gd name="connsiteY2033" fmla="*/ 1260713 h 2810796"/>
              <a:gd name="connsiteX2034" fmla="*/ 2111315 w 3531775"/>
              <a:gd name="connsiteY2034" fmla="*/ 1257284 h 2810796"/>
              <a:gd name="connsiteX2035" fmla="*/ 2086550 w 3531775"/>
              <a:gd name="connsiteY2035" fmla="*/ 1290812 h 2810796"/>
              <a:gd name="connsiteX2036" fmla="*/ 2089693 w 3531775"/>
              <a:gd name="connsiteY2036" fmla="*/ 1286621 h 2810796"/>
              <a:gd name="connsiteX2037" fmla="*/ 2053117 w 3531775"/>
              <a:gd name="connsiteY2037" fmla="*/ 1279096 h 2810796"/>
              <a:gd name="connsiteX2038" fmla="*/ 2085311 w 3531775"/>
              <a:gd name="connsiteY2038" fmla="*/ 1252807 h 2810796"/>
              <a:gd name="connsiteX2039" fmla="*/ 2084645 w 3531775"/>
              <a:gd name="connsiteY2039" fmla="*/ 1249854 h 2810796"/>
              <a:gd name="connsiteX2040" fmla="*/ 2050164 w 3531775"/>
              <a:gd name="connsiteY2040" fmla="*/ 1283287 h 2810796"/>
              <a:gd name="connsiteX2041" fmla="*/ 2053117 w 3531775"/>
              <a:gd name="connsiteY2041" fmla="*/ 1279096 h 2810796"/>
              <a:gd name="connsiteX2042" fmla="*/ 2018255 w 3531775"/>
              <a:gd name="connsiteY2042" fmla="*/ 1266809 h 2810796"/>
              <a:gd name="connsiteX2043" fmla="*/ 2050831 w 3531775"/>
              <a:gd name="connsiteY2043" fmla="*/ 1241949 h 2810796"/>
              <a:gd name="connsiteX2044" fmla="*/ 2050450 w 3531775"/>
              <a:gd name="connsiteY2044" fmla="*/ 1239091 h 2810796"/>
              <a:gd name="connsiteX2045" fmla="*/ 2015208 w 3531775"/>
              <a:gd name="connsiteY2045" fmla="*/ 1270809 h 2810796"/>
              <a:gd name="connsiteX2046" fmla="*/ 2018255 w 3531775"/>
              <a:gd name="connsiteY2046" fmla="*/ 1266809 h 2810796"/>
              <a:gd name="connsiteX2047" fmla="*/ 1990538 w 3531775"/>
              <a:gd name="connsiteY2047" fmla="*/ 1254903 h 2810796"/>
              <a:gd name="connsiteX2048" fmla="*/ 2024542 w 3531775"/>
              <a:gd name="connsiteY2048" fmla="*/ 1232614 h 2810796"/>
              <a:gd name="connsiteX2049" fmla="*/ 2025018 w 3531775"/>
              <a:gd name="connsiteY2049" fmla="*/ 1230995 h 2810796"/>
              <a:gd name="connsiteX2050" fmla="*/ 1987013 w 3531775"/>
              <a:gd name="connsiteY2050" fmla="*/ 1258617 h 2810796"/>
              <a:gd name="connsiteX2051" fmla="*/ 1990538 w 3531775"/>
              <a:gd name="connsiteY2051" fmla="*/ 1254903 h 2810796"/>
              <a:gd name="connsiteX2052" fmla="*/ 1950437 w 3531775"/>
              <a:gd name="connsiteY2052" fmla="*/ 1234805 h 2810796"/>
              <a:gd name="connsiteX2053" fmla="*/ 1987013 w 3531775"/>
              <a:gd name="connsiteY2053" fmla="*/ 1214612 h 2810796"/>
              <a:gd name="connsiteX2054" fmla="*/ 1980822 w 3531775"/>
              <a:gd name="connsiteY2054" fmla="*/ 1209183 h 2810796"/>
              <a:gd name="connsiteX2055" fmla="*/ 1946913 w 3531775"/>
              <a:gd name="connsiteY2055" fmla="*/ 1238520 h 2810796"/>
              <a:gd name="connsiteX2056" fmla="*/ 1950437 w 3531775"/>
              <a:gd name="connsiteY2056" fmla="*/ 1234805 h 2810796"/>
              <a:gd name="connsiteX2057" fmla="*/ 1924434 w 3531775"/>
              <a:gd name="connsiteY2057" fmla="*/ 1218327 h 2810796"/>
              <a:gd name="connsiteX2058" fmla="*/ 1958438 w 3531775"/>
              <a:gd name="connsiteY2058" fmla="*/ 1199181 h 2810796"/>
              <a:gd name="connsiteX2059" fmla="*/ 1958915 w 3531775"/>
              <a:gd name="connsiteY2059" fmla="*/ 1196324 h 2810796"/>
              <a:gd name="connsiteX2060" fmla="*/ 1920529 w 3531775"/>
              <a:gd name="connsiteY2060" fmla="*/ 1221661 h 2810796"/>
              <a:gd name="connsiteX2061" fmla="*/ 1924434 w 3531775"/>
              <a:gd name="connsiteY2061" fmla="*/ 1218327 h 2810796"/>
              <a:gd name="connsiteX2062" fmla="*/ 1899955 w 3531775"/>
              <a:gd name="connsiteY2062" fmla="*/ 1195943 h 2810796"/>
              <a:gd name="connsiteX2063" fmla="*/ 1937102 w 3531775"/>
              <a:gd name="connsiteY2063" fmla="*/ 1184132 h 2810796"/>
              <a:gd name="connsiteX2064" fmla="*/ 1938055 w 3531775"/>
              <a:gd name="connsiteY2064" fmla="*/ 1181370 h 2810796"/>
              <a:gd name="connsiteX2065" fmla="*/ 1899288 w 3531775"/>
              <a:gd name="connsiteY2065" fmla="*/ 1194419 h 2810796"/>
              <a:gd name="connsiteX2066" fmla="*/ 1895478 w 3531775"/>
              <a:gd name="connsiteY2066" fmla="*/ 1198515 h 2810796"/>
              <a:gd name="connsiteX2067" fmla="*/ 1899955 w 3531775"/>
              <a:gd name="connsiteY2067" fmla="*/ 1195943 h 2810796"/>
              <a:gd name="connsiteX2068" fmla="*/ 1877762 w 3531775"/>
              <a:gd name="connsiteY2068" fmla="*/ 1176321 h 2810796"/>
              <a:gd name="connsiteX2069" fmla="*/ 1915385 w 3531775"/>
              <a:gd name="connsiteY2069" fmla="*/ 1165844 h 2810796"/>
              <a:gd name="connsiteX2070" fmla="*/ 1916529 w 3531775"/>
              <a:gd name="connsiteY2070" fmla="*/ 1163177 h 2810796"/>
              <a:gd name="connsiteX2071" fmla="*/ 1873094 w 3531775"/>
              <a:gd name="connsiteY2071" fmla="*/ 1178608 h 2810796"/>
              <a:gd name="connsiteX2072" fmla="*/ 1877762 w 3531775"/>
              <a:gd name="connsiteY2072" fmla="*/ 1176321 h 2810796"/>
              <a:gd name="connsiteX2073" fmla="*/ 1860140 w 3531775"/>
              <a:gd name="connsiteY2073" fmla="*/ 1152985 h 2810796"/>
              <a:gd name="connsiteX2074" fmla="*/ 1898145 w 3531775"/>
              <a:gd name="connsiteY2074" fmla="*/ 1145651 h 2810796"/>
              <a:gd name="connsiteX2075" fmla="*/ 1899669 w 3531775"/>
              <a:gd name="connsiteY2075" fmla="*/ 1143270 h 2810796"/>
              <a:gd name="connsiteX2076" fmla="*/ 1855378 w 3531775"/>
              <a:gd name="connsiteY2076" fmla="*/ 1154890 h 2810796"/>
              <a:gd name="connsiteX2077" fmla="*/ 1860140 w 3531775"/>
              <a:gd name="connsiteY2077" fmla="*/ 1152985 h 2810796"/>
              <a:gd name="connsiteX2078" fmla="*/ 1847948 w 3531775"/>
              <a:gd name="connsiteY2078" fmla="*/ 1127077 h 2810796"/>
              <a:gd name="connsiteX2079" fmla="*/ 1885286 w 3531775"/>
              <a:gd name="connsiteY2079" fmla="*/ 1126410 h 2810796"/>
              <a:gd name="connsiteX2080" fmla="*/ 1887287 w 3531775"/>
              <a:gd name="connsiteY2080" fmla="*/ 1124315 h 2810796"/>
              <a:gd name="connsiteX2081" fmla="*/ 1842995 w 3531775"/>
              <a:gd name="connsiteY2081" fmla="*/ 1128030 h 2810796"/>
              <a:gd name="connsiteX2082" fmla="*/ 1847948 w 3531775"/>
              <a:gd name="connsiteY2082" fmla="*/ 1127077 h 2810796"/>
              <a:gd name="connsiteX2083" fmla="*/ 1837757 w 3531775"/>
              <a:gd name="connsiteY2083" fmla="*/ 1106122 h 2810796"/>
              <a:gd name="connsiteX2084" fmla="*/ 1875095 w 3531775"/>
              <a:gd name="connsiteY2084" fmla="*/ 1106979 h 2810796"/>
              <a:gd name="connsiteX2085" fmla="*/ 1877381 w 3531775"/>
              <a:gd name="connsiteY2085" fmla="*/ 1105265 h 2810796"/>
              <a:gd name="connsiteX2086" fmla="*/ 1832804 w 3531775"/>
              <a:gd name="connsiteY2086" fmla="*/ 1106598 h 2810796"/>
              <a:gd name="connsiteX2087" fmla="*/ 1837757 w 3531775"/>
              <a:gd name="connsiteY2087" fmla="*/ 1106122 h 2810796"/>
              <a:gd name="connsiteX2088" fmla="*/ 1833851 w 3531775"/>
              <a:gd name="connsiteY2088" fmla="*/ 1085167 h 2810796"/>
              <a:gd name="connsiteX2089" fmla="*/ 1870427 w 3531775"/>
              <a:gd name="connsiteY2089" fmla="*/ 1089835 h 2810796"/>
              <a:gd name="connsiteX2090" fmla="*/ 1872904 w 3531775"/>
              <a:gd name="connsiteY2090" fmla="*/ 1088596 h 2810796"/>
              <a:gd name="connsiteX2091" fmla="*/ 1828708 w 3531775"/>
              <a:gd name="connsiteY2091" fmla="*/ 1084881 h 2810796"/>
              <a:gd name="connsiteX2092" fmla="*/ 1833851 w 3531775"/>
              <a:gd name="connsiteY2092" fmla="*/ 1085167 h 2810796"/>
              <a:gd name="connsiteX2093" fmla="*/ 1833375 w 3531775"/>
              <a:gd name="connsiteY2093" fmla="*/ 1068784 h 2810796"/>
              <a:gd name="connsiteX2094" fmla="*/ 1868522 w 3531775"/>
              <a:gd name="connsiteY2094" fmla="*/ 1078214 h 2810796"/>
              <a:gd name="connsiteX2095" fmla="*/ 1871285 w 3531775"/>
              <a:gd name="connsiteY2095" fmla="*/ 1077452 h 2810796"/>
              <a:gd name="connsiteX2096" fmla="*/ 1828422 w 3531775"/>
              <a:gd name="connsiteY2096" fmla="*/ 1067737 h 2810796"/>
              <a:gd name="connsiteX2097" fmla="*/ 1833375 w 3531775"/>
              <a:gd name="connsiteY2097" fmla="*/ 1068784 h 2810796"/>
              <a:gd name="connsiteX2098" fmla="*/ 1830518 w 3531775"/>
              <a:gd name="connsiteY2098" fmla="*/ 1052687 h 2810796"/>
              <a:gd name="connsiteX2099" fmla="*/ 1868904 w 3531775"/>
              <a:gd name="connsiteY2099" fmla="*/ 1068594 h 2810796"/>
              <a:gd name="connsiteX2100" fmla="*/ 1871666 w 3531775"/>
              <a:gd name="connsiteY2100" fmla="*/ 1068308 h 2810796"/>
              <a:gd name="connsiteX2101" fmla="*/ 1835947 w 3531775"/>
              <a:gd name="connsiteY2101" fmla="*/ 1053544 h 2810796"/>
              <a:gd name="connsiteX2102" fmla="*/ 1830518 w 3531775"/>
              <a:gd name="connsiteY2102" fmla="*/ 1052687 h 2810796"/>
              <a:gd name="connsiteX2103" fmla="*/ 1842043 w 3531775"/>
              <a:gd name="connsiteY2103" fmla="*/ 1034399 h 2810796"/>
              <a:gd name="connsiteX2104" fmla="*/ 1836804 w 3531775"/>
              <a:gd name="connsiteY2104" fmla="*/ 1032684 h 2810796"/>
              <a:gd name="connsiteX2105" fmla="*/ 1871856 w 3531775"/>
              <a:gd name="connsiteY2105" fmla="*/ 1056306 h 2810796"/>
              <a:gd name="connsiteX2106" fmla="*/ 1874618 w 3531775"/>
              <a:gd name="connsiteY2106" fmla="*/ 1056497 h 2810796"/>
              <a:gd name="connsiteX2107" fmla="*/ 1842043 w 3531775"/>
              <a:gd name="connsiteY2107" fmla="*/ 1034399 h 2810796"/>
              <a:gd name="connsiteX2108" fmla="*/ 1850520 w 3531775"/>
              <a:gd name="connsiteY2108" fmla="*/ 1010872 h 2810796"/>
              <a:gd name="connsiteX2109" fmla="*/ 1877095 w 3531775"/>
              <a:gd name="connsiteY2109" fmla="*/ 1043352 h 2810796"/>
              <a:gd name="connsiteX2110" fmla="*/ 1879952 w 3531775"/>
              <a:gd name="connsiteY2110" fmla="*/ 1044019 h 2810796"/>
              <a:gd name="connsiteX2111" fmla="*/ 1850520 w 3531775"/>
              <a:gd name="connsiteY2111" fmla="*/ 1010872 h 2810796"/>
              <a:gd name="connsiteX2112" fmla="*/ 1868618 w 3531775"/>
              <a:gd name="connsiteY2112" fmla="*/ 991346 h 2810796"/>
              <a:gd name="connsiteX2113" fmla="*/ 1864141 w 3531775"/>
              <a:gd name="connsiteY2113" fmla="*/ 988107 h 2810796"/>
              <a:gd name="connsiteX2114" fmla="*/ 1886429 w 3531775"/>
              <a:gd name="connsiteY2114" fmla="*/ 1026207 h 2810796"/>
              <a:gd name="connsiteX2115" fmla="*/ 1889192 w 3531775"/>
              <a:gd name="connsiteY2115" fmla="*/ 1027160 h 2810796"/>
              <a:gd name="connsiteX2116" fmla="*/ 1868618 w 3531775"/>
              <a:gd name="connsiteY2116" fmla="*/ 991346 h 2810796"/>
              <a:gd name="connsiteX2117" fmla="*/ 1907956 w 3531775"/>
              <a:gd name="connsiteY2117" fmla="*/ 998394 h 2810796"/>
              <a:gd name="connsiteX2118" fmla="*/ 1885286 w 3531775"/>
              <a:gd name="connsiteY2118" fmla="*/ 965247 h 2810796"/>
              <a:gd name="connsiteX2119" fmla="*/ 1901765 w 3531775"/>
              <a:gd name="connsiteY2119" fmla="*/ 1007729 h 2810796"/>
              <a:gd name="connsiteX2120" fmla="*/ 1907956 w 3531775"/>
              <a:gd name="connsiteY2120" fmla="*/ 998394 h 2810796"/>
              <a:gd name="connsiteX2121" fmla="*/ 1929578 w 3531775"/>
              <a:gd name="connsiteY2121" fmla="*/ 973820 h 2810796"/>
              <a:gd name="connsiteX2122" fmla="*/ 1914623 w 3531775"/>
              <a:gd name="connsiteY2122" fmla="*/ 942578 h 2810796"/>
              <a:gd name="connsiteX2123" fmla="*/ 1920815 w 3531775"/>
              <a:gd name="connsiteY2123" fmla="*/ 988965 h 2810796"/>
              <a:gd name="connsiteX2124" fmla="*/ 1929101 w 3531775"/>
              <a:gd name="connsiteY2124" fmla="*/ 983059 h 2810796"/>
              <a:gd name="connsiteX2125" fmla="*/ 1929578 w 3531775"/>
              <a:gd name="connsiteY2125" fmla="*/ 973820 h 2810796"/>
              <a:gd name="connsiteX2126" fmla="*/ 1954724 w 3531775"/>
              <a:gd name="connsiteY2126" fmla="*/ 944007 h 2810796"/>
              <a:gd name="connsiteX2127" fmla="*/ 1941674 w 3531775"/>
              <a:gd name="connsiteY2127" fmla="*/ 919813 h 2810796"/>
              <a:gd name="connsiteX2128" fmla="*/ 1945770 w 3531775"/>
              <a:gd name="connsiteY2128" fmla="*/ 967533 h 2810796"/>
              <a:gd name="connsiteX2129" fmla="*/ 1954914 w 3531775"/>
              <a:gd name="connsiteY2129" fmla="*/ 961056 h 2810796"/>
              <a:gd name="connsiteX2130" fmla="*/ 1954724 w 3531775"/>
              <a:gd name="connsiteY2130" fmla="*/ 944007 h 2810796"/>
              <a:gd name="connsiteX2131" fmla="*/ 1982632 w 3531775"/>
              <a:gd name="connsiteY2131" fmla="*/ 912384 h 2810796"/>
              <a:gd name="connsiteX2132" fmla="*/ 1974536 w 3531775"/>
              <a:gd name="connsiteY2132" fmla="*/ 899144 h 2810796"/>
              <a:gd name="connsiteX2133" fmla="*/ 1974917 w 3531775"/>
              <a:gd name="connsiteY2133" fmla="*/ 947817 h 2810796"/>
              <a:gd name="connsiteX2134" fmla="*/ 1977584 w 3531775"/>
              <a:gd name="connsiteY2134" fmla="*/ 949436 h 2810796"/>
              <a:gd name="connsiteX2135" fmla="*/ 1982632 w 3531775"/>
              <a:gd name="connsiteY2135" fmla="*/ 912384 h 2810796"/>
              <a:gd name="connsiteX2136" fmla="*/ 1968725 w 3531775"/>
              <a:gd name="connsiteY2136" fmla="*/ 965152 h 2810796"/>
              <a:gd name="connsiteX2137" fmla="*/ 1889287 w 3531775"/>
              <a:gd name="connsiteY2137" fmla="*/ 1111647 h 2810796"/>
              <a:gd name="connsiteX2138" fmla="*/ 1997110 w 3531775"/>
              <a:gd name="connsiteY2138" fmla="*/ 1207183 h 2810796"/>
              <a:gd name="connsiteX2139" fmla="*/ 1997015 w 3531775"/>
              <a:gd name="connsiteY2139" fmla="*/ 1207373 h 2810796"/>
              <a:gd name="connsiteX2140" fmla="*/ 2007016 w 3531775"/>
              <a:gd name="connsiteY2140" fmla="*/ 1212421 h 2810796"/>
              <a:gd name="connsiteX2141" fmla="*/ 2068262 w 3531775"/>
              <a:gd name="connsiteY2141" fmla="*/ 1060974 h 2810796"/>
              <a:gd name="connsiteX2142" fmla="*/ 2068262 w 3531775"/>
              <a:gd name="connsiteY2142" fmla="*/ 1061260 h 2810796"/>
              <a:gd name="connsiteX2143" fmla="*/ 2069786 w 3531775"/>
              <a:gd name="connsiteY2143" fmla="*/ 1045829 h 2810796"/>
              <a:gd name="connsiteX2144" fmla="*/ 2069690 w 3531775"/>
              <a:gd name="connsiteY2144" fmla="*/ 1046305 h 2810796"/>
              <a:gd name="connsiteX2145" fmla="*/ 2108172 w 3531775"/>
              <a:gd name="connsiteY2145" fmla="*/ 975344 h 2810796"/>
              <a:gd name="connsiteX2146" fmla="*/ 2044544 w 3531775"/>
              <a:gd name="connsiteY2146" fmla="*/ 1035256 h 2810796"/>
              <a:gd name="connsiteX2147" fmla="*/ 2049212 w 3531775"/>
              <a:gd name="connsiteY2147" fmla="*/ 1074499 h 2810796"/>
              <a:gd name="connsiteX2148" fmla="*/ 1910147 w 3531775"/>
              <a:gd name="connsiteY2148" fmla="*/ 1122696 h 2810796"/>
              <a:gd name="connsiteX2149" fmla="*/ 1988537 w 3531775"/>
              <a:gd name="connsiteY2149" fmla="*/ 1060593 h 2810796"/>
              <a:gd name="connsiteX2150" fmla="*/ 2079025 w 3531775"/>
              <a:gd name="connsiteY2150" fmla="*/ 954008 h 2810796"/>
              <a:gd name="connsiteX2151" fmla="*/ 2034448 w 3531775"/>
              <a:gd name="connsiteY2151" fmla="*/ 926481 h 2810796"/>
              <a:gd name="connsiteX2152" fmla="*/ 1968725 w 3531775"/>
              <a:gd name="connsiteY2152" fmla="*/ 965152 h 2810796"/>
              <a:gd name="connsiteX2153" fmla="*/ 2001110 w 3531775"/>
              <a:gd name="connsiteY2153" fmla="*/ 930957 h 2810796"/>
              <a:gd name="connsiteX2154" fmla="*/ 2000539 w 3531775"/>
              <a:gd name="connsiteY2154" fmla="*/ 931719 h 2810796"/>
              <a:gd name="connsiteX2155" fmla="*/ 2003111 w 3531775"/>
              <a:gd name="connsiteY2155" fmla="*/ 933434 h 2810796"/>
              <a:gd name="connsiteX2156" fmla="*/ 2014350 w 3531775"/>
              <a:gd name="connsiteY2156" fmla="*/ 907716 h 2810796"/>
              <a:gd name="connsiteX2157" fmla="*/ 2006730 w 3531775"/>
              <a:gd name="connsiteY2157" fmla="*/ 899239 h 2810796"/>
              <a:gd name="connsiteX2158" fmla="*/ 2001110 w 3531775"/>
              <a:gd name="connsiteY2158" fmla="*/ 930957 h 2810796"/>
              <a:gd name="connsiteX2159" fmla="*/ 2211899 w 3531775"/>
              <a:gd name="connsiteY2159" fmla="*/ 822277 h 2810796"/>
              <a:gd name="connsiteX2160" fmla="*/ 1958248 w 3531775"/>
              <a:gd name="connsiteY2160" fmla="*/ 775224 h 2810796"/>
              <a:gd name="connsiteX2161" fmla="*/ 2211899 w 3531775"/>
              <a:gd name="connsiteY2161" fmla="*/ 822277 h 2810796"/>
              <a:gd name="connsiteX2162" fmla="*/ 1953295 w 3531775"/>
              <a:gd name="connsiteY2162" fmla="*/ 862854 h 2810796"/>
              <a:gd name="connsiteX2163" fmla="*/ 1978536 w 3531775"/>
              <a:gd name="connsiteY2163" fmla="*/ 860853 h 2810796"/>
              <a:gd name="connsiteX2164" fmla="*/ 1974155 w 3531775"/>
              <a:gd name="connsiteY2164" fmla="*/ 853710 h 2810796"/>
              <a:gd name="connsiteX2165" fmla="*/ 1967201 w 3531775"/>
              <a:gd name="connsiteY2165" fmla="*/ 849995 h 2810796"/>
              <a:gd name="connsiteX2166" fmla="*/ 1965392 w 3531775"/>
              <a:gd name="connsiteY2166" fmla="*/ 849519 h 2810796"/>
              <a:gd name="connsiteX2167" fmla="*/ 1961582 w 3531775"/>
              <a:gd name="connsiteY2167" fmla="*/ 857234 h 2810796"/>
              <a:gd name="connsiteX2168" fmla="*/ 1960343 w 3531775"/>
              <a:gd name="connsiteY2168" fmla="*/ 851614 h 2810796"/>
              <a:gd name="connsiteX2169" fmla="*/ 1957676 w 3531775"/>
              <a:gd name="connsiteY2169" fmla="*/ 846280 h 2810796"/>
              <a:gd name="connsiteX2170" fmla="*/ 1953104 w 3531775"/>
              <a:gd name="connsiteY2170" fmla="*/ 848280 h 2810796"/>
              <a:gd name="connsiteX2171" fmla="*/ 1954533 w 3531775"/>
              <a:gd name="connsiteY2171" fmla="*/ 841422 h 2810796"/>
              <a:gd name="connsiteX2172" fmla="*/ 1953295 w 3531775"/>
              <a:gd name="connsiteY2172" fmla="*/ 862854 h 2810796"/>
              <a:gd name="connsiteX2173" fmla="*/ 1953295 w 3531775"/>
              <a:gd name="connsiteY2173" fmla="*/ 828849 h 2810796"/>
              <a:gd name="connsiteX2174" fmla="*/ 1959772 w 3531775"/>
              <a:gd name="connsiteY2174" fmla="*/ 827897 h 2810796"/>
              <a:gd name="connsiteX2175" fmla="*/ 1955390 w 3531775"/>
              <a:gd name="connsiteY2175" fmla="*/ 819134 h 2810796"/>
              <a:gd name="connsiteX2176" fmla="*/ 1953104 w 3531775"/>
              <a:gd name="connsiteY2176" fmla="*/ 814467 h 2810796"/>
              <a:gd name="connsiteX2177" fmla="*/ 1950056 w 3531775"/>
              <a:gd name="connsiteY2177" fmla="*/ 808085 h 2810796"/>
              <a:gd name="connsiteX2178" fmla="*/ 1947770 w 3531775"/>
              <a:gd name="connsiteY2178" fmla="*/ 803132 h 2810796"/>
              <a:gd name="connsiteX2179" fmla="*/ 1940055 w 3531775"/>
              <a:gd name="connsiteY2179" fmla="*/ 785130 h 2810796"/>
              <a:gd name="connsiteX2180" fmla="*/ 1953295 w 3531775"/>
              <a:gd name="connsiteY2180" fmla="*/ 828849 h 2810796"/>
              <a:gd name="connsiteX2181" fmla="*/ 1910337 w 3531775"/>
              <a:gd name="connsiteY2181" fmla="*/ 873998 h 2810796"/>
              <a:gd name="connsiteX2182" fmla="*/ 1938912 w 3531775"/>
              <a:gd name="connsiteY2182" fmla="*/ 886666 h 2810796"/>
              <a:gd name="connsiteX2183" fmla="*/ 1934245 w 3531775"/>
              <a:gd name="connsiteY2183" fmla="*/ 883809 h 2810796"/>
              <a:gd name="connsiteX2184" fmla="*/ 1930149 w 3531775"/>
              <a:gd name="connsiteY2184" fmla="*/ 876474 h 2810796"/>
              <a:gd name="connsiteX2185" fmla="*/ 1928816 w 3531775"/>
              <a:gd name="connsiteY2185" fmla="*/ 874855 h 2810796"/>
              <a:gd name="connsiteX2186" fmla="*/ 1920910 w 3531775"/>
              <a:gd name="connsiteY2186" fmla="*/ 876760 h 2810796"/>
              <a:gd name="connsiteX2187" fmla="*/ 1923196 w 3531775"/>
              <a:gd name="connsiteY2187" fmla="*/ 872474 h 2810796"/>
              <a:gd name="connsiteX2188" fmla="*/ 1924244 w 3531775"/>
              <a:gd name="connsiteY2188" fmla="*/ 867235 h 2810796"/>
              <a:gd name="connsiteX2189" fmla="*/ 1919100 w 3531775"/>
              <a:gd name="connsiteY2189" fmla="*/ 865140 h 2810796"/>
              <a:gd name="connsiteX2190" fmla="*/ 1924625 w 3531775"/>
              <a:gd name="connsiteY2190" fmla="*/ 861996 h 2810796"/>
              <a:gd name="connsiteX2191" fmla="*/ 1910337 w 3531775"/>
              <a:gd name="connsiteY2191" fmla="*/ 873998 h 2810796"/>
              <a:gd name="connsiteX2192" fmla="*/ 1917195 w 3531775"/>
              <a:gd name="connsiteY2192" fmla="*/ 843804 h 2810796"/>
              <a:gd name="connsiteX2193" fmla="*/ 1930530 w 3531775"/>
              <a:gd name="connsiteY2193" fmla="*/ 831993 h 2810796"/>
              <a:gd name="connsiteX2194" fmla="*/ 1924053 w 3531775"/>
              <a:gd name="connsiteY2194" fmla="*/ 823896 h 2810796"/>
              <a:gd name="connsiteX2195" fmla="*/ 1915385 w 3531775"/>
              <a:gd name="connsiteY2195" fmla="*/ 827230 h 2810796"/>
              <a:gd name="connsiteX2196" fmla="*/ 1912623 w 3531775"/>
              <a:gd name="connsiteY2196" fmla="*/ 827325 h 2810796"/>
              <a:gd name="connsiteX2197" fmla="*/ 1914623 w 3531775"/>
              <a:gd name="connsiteY2197" fmla="*/ 820944 h 2810796"/>
              <a:gd name="connsiteX2198" fmla="*/ 1914814 w 3531775"/>
              <a:gd name="connsiteY2198" fmla="*/ 813895 h 2810796"/>
              <a:gd name="connsiteX2199" fmla="*/ 1907956 w 3531775"/>
              <a:gd name="connsiteY2199" fmla="*/ 812847 h 2810796"/>
              <a:gd name="connsiteX2200" fmla="*/ 1914147 w 3531775"/>
              <a:gd name="connsiteY2200" fmla="*/ 806942 h 2810796"/>
              <a:gd name="connsiteX2201" fmla="*/ 1912718 w 3531775"/>
              <a:gd name="connsiteY2201" fmla="*/ 797893 h 2810796"/>
              <a:gd name="connsiteX2202" fmla="*/ 1917195 w 3531775"/>
              <a:gd name="connsiteY2202" fmla="*/ 843804 h 2810796"/>
              <a:gd name="connsiteX2203" fmla="*/ 1884524 w 3531775"/>
              <a:gd name="connsiteY2203" fmla="*/ 915432 h 2810796"/>
              <a:gd name="connsiteX2204" fmla="*/ 1901479 w 3531775"/>
              <a:gd name="connsiteY2204" fmla="*/ 907716 h 2810796"/>
              <a:gd name="connsiteX2205" fmla="*/ 1888715 w 3531775"/>
              <a:gd name="connsiteY2205" fmla="*/ 899525 h 2810796"/>
              <a:gd name="connsiteX2206" fmla="*/ 1879381 w 3531775"/>
              <a:gd name="connsiteY2206" fmla="*/ 900668 h 2810796"/>
              <a:gd name="connsiteX2207" fmla="*/ 1880524 w 3531775"/>
              <a:gd name="connsiteY2207" fmla="*/ 888762 h 2810796"/>
              <a:gd name="connsiteX2208" fmla="*/ 1874333 w 3531775"/>
              <a:gd name="connsiteY2208" fmla="*/ 887619 h 2810796"/>
              <a:gd name="connsiteX2209" fmla="*/ 1879571 w 3531775"/>
              <a:gd name="connsiteY2209" fmla="*/ 882570 h 2810796"/>
              <a:gd name="connsiteX2210" fmla="*/ 1877762 w 3531775"/>
              <a:gd name="connsiteY2210" fmla="*/ 874379 h 2810796"/>
              <a:gd name="connsiteX2211" fmla="*/ 1867951 w 3531775"/>
              <a:gd name="connsiteY2211" fmla="*/ 878665 h 2810796"/>
              <a:gd name="connsiteX2212" fmla="*/ 1884524 w 3531775"/>
              <a:gd name="connsiteY2212" fmla="*/ 915432 h 2810796"/>
              <a:gd name="connsiteX2213" fmla="*/ 1854044 w 3531775"/>
              <a:gd name="connsiteY2213" fmla="*/ 934863 h 2810796"/>
              <a:gd name="connsiteX2214" fmla="*/ 1869951 w 3531775"/>
              <a:gd name="connsiteY2214" fmla="*/ 931815 h 2810796"/>
              <a:gd name="connsiteX2215" fmla="*/ 1865093 w 3531775"/>
              <a:gd name="connsiteY2215" fmla="*/ 929148 h 2810796"/>
              <a:gd name="connsiteX2216" fmla="*/ 1860426 w 3531775"/>
              <a:gd name="connsiteY2216" fmla="*/ 922290 h 2810796"/>
              <a:gd name="connsiteX2217" fmla="*/ 1851282 w 3531775"/>
              <a:gd name="connsiteY2217" fmla="*/ 922575 h 2810796"/>
              <a:gd name="connsiteX2218" fmla="*/ 1853283 w 3531775"/>
              <a:gd name="connsiteY2218" fmla="*/ 918480 h 2810796"/>
              <a:gd name="connsiteX2219" fmla="*/ 1853854 w 3531775"/>
              <a:gd name="connsiteY2219" fmla="*/ 913527 h 2810796"/>
              <a:gd name="connsiteX2220" fmla="*/ 1848615 w 3531775"/>
              <a:gd name="connsiteY2220" fmla="*/ 911622 h 2810796"/>
              <a:gd name="connsiteX2221" fmla="*/ 1853759 w 3531775"/>
              <a:gd name="connsiteY2221" fmla="*/ 908478 h 2810796"/>
              <a:gd name="connsiteX2222" fmla="*/ 1853378 w 3531775"/>
              <a:gd name="connsiteY2222" fmla="*/ 901811 h 2810796"/>
              <a:gd name="connsiteX2223" fmla="*/ 1844329 w 3531775"/>
              <a:gd name="connsiteY2223" fmla="*/ 903525 h 2810796"/>
              <a:gd name="connsiteX2224" fmla="*/ 1854044 w 3531775"/>
              <a:gd name="connsiteY2224" fmla="*/ 934863 h 2810796"/>
              <a:gd name="connsiteX2225" fmla="*/ 1829660 w 3531775"/>
              <a:gd name="connsiteY2225" fmla="*/ 967248 h 2810796"/>
              <a:gd name="connsiteX2226" fmla="*/ 1840614 w 3531775"/>
              <a:gd name="connsiteY2226" fmla="*/ 956865 h 2810796"/>
              <a:gd name="connsiteX2227" fmla="*/ 1827851 w 3531775"/>
              <a:gd name="connsiteY2227" fmla="*/ 951341 h 2810796"/>
              <a:gd name="connsiteX2228" fmla="*/ 1822707 w 3531775"/>
              <a:gd name="connsiteY2228" fmla="*/ 955437 h 2810796"/>
              <a:gd name="connsiteX2229" fmla="*/ 1820707 w 3531775"/>
              <a:gd name="connsiteY2229" fmla="*/ 956008 h 2810796"/>
              <a:gd name="connsiteX2230" fmla="*/ 1817754 w 3531775"/>
              <a:gd name="connsiteY2230" fmla="*/ 945531 h 2810796"/>
              <a:gd name="connsiteX2231" fmla="*/ 1812515 w 3531775"/>
              <a:gd name="connsiteY2231" fmla="*/ 946102 h 2810796"/>
              <a:gd name="connsiteX2232" fmla="*/ 1815087 w 3531775"/>
              <a:gd name="connsiteY2232" fmla="*/ 940387 h 2810796"/>
              <a:gd name="connsiteX2233" fmla="*/ 1806896 w 3531775"/>
              <a:gd name="connsiteY2233" fmla="*/ 936006 h 2810796"/>
              <a:gd name="connsiteX2234" fmla="*/ 1829660 w 3531775"/>
              <a:gd name="connsiteY2234" fmla="*/ 967248 h 2810796"/>
              <a:gd name="connsiteX2235" fmla="*/ 1812515 w 3531775"/>
              <a:gd name="connsiteY2235" fmla="*/ 1001347 h 2810796"/>
              <a:gd name="connsiteX2236" fmla="*/ 1820135 w 3531775"/>
              <a:gd name="connsiteY2236" fmla="*/ 991536 h 2810796"/>
              <a:gd name="connsiteX2237" fmla="*/ 1807848 w 3531775"/>
              <a:gd name="connsiteY2237" fmla="*/ 988012 h 2810796"/>
              <a:gd name="connsiteX2238" fmla="*/ 1802419 w 3531775"/>
              <a:gd name="connsiteY2238" fmla="*/ 992679 h 2810796"/>
              <a:gd name="connsiteX2239" fmla="*/ 1797847 w 3531775"/>
              <a:gd name="connsiteY2239" fmla="*/ 984107 h 2810796"/>
              <a:gd name="connsiteX2240" fmla="*/ 1793275 w 3531775"/>
              <a:gd name="connsiteY2240" fmla="*/ 985155 h 2810796"/>
              <a:gd name="connsiteX2241" fmla="*/ 1794513 w 3531775"/>
              <a:gd name="connsiteY2241" fmla="*/ 980011 h 2810796"/>
              <a:gd name="connsiteX2242" fmla="*/ 1786512 w 3531775"/>
              <a:gd name="connsiteY2242" fmla="*/ 977154 h 2810796"/>
              <a:gd name="connsiteX2243" fmla="*/ 1812515 w 3531775"/>
              <a:gd name="connsiteY2243" fmla="*/ 1001347 h 2810796"/>
              <a:gd name="connsiteX2244" fmla="*/ 1811754 w 3531775"/>
              <a:gd name="connsiteY2244" fmla="*/ 1133935 h 2810796"/>
              <a:gd name="connsiteX2245" fmla="*/ 1802895 w 3531775"/>
              <a:gd name="connsiteY2245" fmla="*/ 1132506 h 2810796"/>
              <a:gd name="connsiteX2246" fmla="*/ 1794132 w 3531775"/>
              <a:gd name="connsiteY2246" fmla="*/ 1136316 h 2810796"/>
              <a:gd name="connsiteX2247" fmla="*/ 1794227 w 3531775"/>
              <a:gd name="connsiteY2247" fmla="*/ 1142889 h 2810796"/>
              <a:gd name="connsiteX2248" fmla="*/ 1789084 w 3531775"/>
              <a:gd name="connsiteY2248" fmla="*/ 1143365 h 2810796"/>
              <a:gd name="connsiteX2249" fmla="*/ 1782988 w 3531775"/>
              <a:gd name="connsiteY2249" fmla="*/ 1141841 h 2810796"/>
              <a:gd name="connsiteX2250" fmla="*/ 1780130 w 3531775"/>
              <a:gd name="connsiteY2250" fmla="*/ 1146794 h 2810796"/>
              <a:gd name="connsiteX2251" fmla="*/ 1777083 w 3531775"/>
              <a:gd name="connsiteY2251" fmla="*/ 1141460 h 2810796"/>
              <a:gd name="connsiteX2252" fmla="*/ 1769177 w 3531775"/>
              <a:gd name="connsiteY2252" fmla="*/ 1141269 h 2810796"/>
              <a:gd name="connsiteX2253" fmla="*/ 1811754 w 3531775"/>
              <a:gd name="connsiteY2253" fmla="*/ 1133935 h 2810796"/>
              <a:gd name="connsiteX2254" fmla="*/ 1831946 w 3531775"/>
              <a:gd name="connsiteY2254" fmla="*/ 1176893 h 2810796"/>
              <a:gd name="connsiteX2255" fmla="*/ 1828136 w 3531775"/>
              <a:gd name="connsiteY2255" fmla="*/ 1170511 h 2810796"/>
              <a:gd name="connsiteX2256" fmla="*/ 1824517 w 3531775"/>
              <a:gd name="connsiteY2256" fmla="*/ 1174988 h 2810796"/>
              <a:gd name="connsiteX2257" fmla="*/ 1816611 w 3531775"/>
              <a:gd name="connsiteY2257" fmla="*/ 1178703 h 2810796"/>
              <a:gd name="connsiteX2258" fmla="*/ 1816135 w 3531775"/>
              <a:gd name="connsiteY2258" fmla="*/ 1185751 h 2810796"/>
              <a:gd name="connsiteX2259" fmla="*/ 1811468 w 3531775"/>
              <a:gd name="connsiteY2259" fmla="*/ 1185370 h 2810796"/>
              <a:gd name="connsiteX2260" fmla="*/ 1806515 w 3531775"/>
              <a:gd name="connsiteY2260" fmla="*/ 1184132 h 2810796"/>
              <a:gd name="connsiteX2261" fmla="*/ 1803562 w 3531775"/>
              <a:gd name="connsiteY2261" fmla="*/ 1189180 h 2810796"/>
              <a:gd name="connsiteX2262" fmla="*/ 1801466 w 3531775"/>
              <a:gd name="connsiteY2262" fmla="*/ 1183465 h 2810796"/>
              <a:gd name="connsiteX2263" fmla="*/ 1794513 w 3531775"/>
              <a:gd name="connsiteY2263" fmla="*/ 1182989 h 2810796"/>
              <a:gd name="connsiteX2264" fmla="*/ 1831946 w 3531775"/>
              <a:gd name="connsiteY2264" fmla="*/ 1176893 h 2810796"/>
              <a:gd name="connsiteX2265" fmla="*/ 1854521 w 3531775"/>
              <a:gd name="connsiteY2265" fmla="*/ 1202039 h 2810796"/>
              <a:gd name="connsiteX2266" fmla="*/ 1847663 w 3531775"/>
              <a:gd name="connsiteY2266" fmla="*/ 1199086 h 2810796"/>
              <a:gd name="connsiteX2267" fmla="*/ 1846520 w 3531775"/>
              <a:gd name="connsiteY2267" fmla="*/ 1203754 h 2810796"/>
              <a:gd name="connsiteX2268" fmla="*/ 1841090 w 3531775"/>
              <a:gd name="connsiteY2268" fmla="*/ 1209754 h 2810796"/>
              <a:gd name="connsiteX2269" fmla="*/ 1844424 w 3531775"/>
              <a:gd name="connsiteY2269" fmla="*/ 1216898 h 2810796"/>
              <a:gd name="connsiteX2270" fmla="*/ 1839662 w 3531775"/>
              <a:gd name="connsiteY2270" fmla="*/ 1216803 h 2810796"/>
              <a:gd name="connsiteX2271" fmla="*/ 1834518 w 3531775"/>
              <a:gd name="connsiteY2271" fmla="*/ 1218041 h 2810796"/>
              <a:gd name="connsiteX2272" fmla="*/ 1834328 w 3531775"/>
              <a:gd name="connsiteY2272" fmla="*/ 1222899 h 2810796"/>
              <a:gd name="connsiteX2273" fmla="*/ 1829565 w 3531775"/>
              <a:gd name="connsiteY2273" fmla="*/ 1219755 h 2810796"/>
              <a:gd name="connsiteX2274" fmla="*/ 1823183 w 3531775"/>
              <a:gd name="connsiteY2274" fmla="*/ 1222422 h 2810796"/>
              <a:gd name="connsiteX2275" fmla="*/ 1854521 w 3531775"/>
              <a:gd name="connsiteY2275" fmla="*/ 1202039 h 2810796"/>
              <a:gd name="connsiteX2276" fmla="*/ 1879476 w 3531775"/>
              <a:gd name="connsiteY2276" fmla="*/ 1231376 h 2810796"/>
              <a:gd name="connsiteX2277" fmla="*/ 1874237 w 3531775"/>
              <a:gd name="connsiteY2277" fmla="*/ 1226233 h 2810796"/>
              <a:gd name="connsiteX2278" fmla="*/ 1872142 w 3531775"/>
              <a:gd name="connsiteY2278" fmla="*/ 1231090 h 2810796"/>
              <a:gd name="connsiteX2279" fmla="*/ 1866046 w 3531775"/>
              <a:gd name="connsiteY2279" fmla="*/ 1236138 h 2810796"/>
              <a:gd name="connsiteX2280" fmla="*/ 1867284 w 3531775"/>
              <a:gd name="connsiteY2280" fmla="*/ 1244806 h 2810796"/>
              <a:gd name="connsiteX2281" fmla="*/ 1858426 w 3531775"/>
              <a:gd name="connsiteY2281" fmla="*/ 1243187 h 2810796"/>
              <a:gd name="connsiteX2282" fmla="*/ 1856997 w 3531775"/>
              <a:gd name="connsiteY2282" fmla="*/ 1248426 h 2810796"/>
              <a:gd name="connsiteX2283" fmla="*/ 1853568 w 3531775"/>
              <a:gd name="connsiteY2283" fmla="*/ 1243663 h 2810796"/>
              <a:gd name="connsiteX2284" fmla="*/ 1847186 w 3531775"/>
              <a:gd name="connsiteY2284" fmla="*/ 1244711 h 2810796"/>
              <a:gd name="connsiteX2285" fmla="*/ 1879476 w 3531775"/>
              <a:gd name="connsiteY2285" fmla="*/ 1231376 h 2810796"/>
              <a:gd name="connsiteX2286" fmla="*/ 1914242 w 3531775"/>
              <a:gd name="connsiteY2286" fmla="*/ 1263380 h 2810796"/>
              <a:gd name="connsiteX2287" fmla="*/ 1898240 w 3531775"/>
              <a:gd name="connsiteY2287" fmla="*/ 1256998 h 2810796"/>
              <a:gd name="connsiteX2288" fmla="*/ 1898621 w 3531775"/>
              <a:gd name="connsiteY2288" fmla="*/ 1270429 h 2810796"/>
              <a:gd name="connsiteX2289" fmla="*/ 1904908 w 3531775"/>
              <a:gd name="connsiteY2289" fmla="*/ 1275953 h 2810796"/>
              <a:gd name="connsiteX2290" fmla="*/ 1894526 w 3531775"/>
              <a:gd name="connsiteY2290" fmla="*/ 1282430 h 2810796"/>
              <a:gd name="connsiteX2291" fmla="*/ 1897193 w 3531775"/>
              <a:gd name="connsiteY2291" fmla="*/ 1287288 h 2810796"/>
              <a:gd name="connsiteX2292" fmla="*/ 1889954 w 3531775"/>
              <a:gd name="connsiteY2292" fmla="*/ 1286907 h 2810796"/>
              <a:gd name="connsiteX2293" fmla="*/ 1884429 w 3531775"/>
              <a:gd name="connsiteY2293" fmla="*/ 1293098 h 2810796"/>
              <a:gd name="connsiteX2294" fmla="*/ 1893764 w 3531775"/>
              <a:gd name="connsiteY2294" fmla="*/ 1297099 h 2810796"/>
              <a:gd name="connsiteX2295" fmla="*/ 1914242 w 3531775"/>
              <a:gd name="connsiteY2295" fmla="*/ 1263380 h 2810796"/>
              <a:gd name="connsiteX2296" fmla="*/ 1920719 w 3531775"/>
              <a:gd name="connsiteY2296" fmla="*/ 1305195 h 2810796"/>
              <a:gd name="connsiteX2297" fmla="*/ 1912052 w 3531775"/>
              <a:gd name="connsiteY2297" fmla="*/ 1300051 h 2810796"/>
              <a:gd name="connsiteX2298" fmla="*/ 1911099 w 3531775"/>
              <a:gd name="connsiteY2298" fmla="*/ 1306528 h 2810796"/>
              <a:gd name="connsiteX2299" fmla="*/ 1905003 w 3531775"/>
              <a:gd name="connsiteY2299" fmla="*/ 1314243 h 2810796"/>
              <a:gd name="connsiteX2300" fmla="*/ 1909766 w 3531775"/>
              <a:gd name="connsiteY2300" fmla="*/ 1324721 h 2810796"/>
              <a:gd name="connsiteX2301" fmla="*/ 1897574 w 3531775"/>
              <a:gd name="connsiteY2301" fmla="*/ 1324721 h 2810796"/>
              <a:gd name="connsiteX2302" fmla="*/ 1897764 w 3531775"/>
              <a:gd name="connsiteY2302" fmla="*/ 1331484 h 2810796"/>
              <a:gd name="connsiteX2303" fmla="*/ 1891478 w 3531775"/>
              <a:gd name="connsiteY2303" fmla="*/ 1326340 h 2810796"/>
              <a:gd name="connsiteX2304" fmla="*/ 1883572 w 3531775"/>
              <a:gd name="connsiteY2304" fmla="*/ 1329293 h 2810796"/>
              <a:gd name="connsiteX2305" fmla="*/ 1920719 w 3531775"/>
              <a:gd name="connsiteY2305" fmla="*/ 1305195 h 2810796"/>
              <a:gd name="connsiteX2306" fmla="*/ 1961963 w 3531775"/>
              <a:gd name="connsiteY2306" fmla="*/ 1285192 h 2810796"/>
              <a:gd name="connsiteX2307" fmla="*/ 1960915 w 3531775"/>
              <a:gd name="connsiteY2307" fmla="*/ 1282620 h 2810796"/>
              <a:gd name="connsiteX2308" fmla="*/ 1961010 w 3531775"/>
              <a:gd name="connsiteY2308" fmla="*/ 1282525 h 2810796"/>
              <a:gd name="connsiteX2309" fmla="*/ 1947008 w 3531775"/>
              <a:gd name="connsiteY2309" fmla="*/ 1270905 h 2810796"/>
              <a:gd name="connsiteX2310" fmla="*/ 1941960 w 3531775"/>
              <a:gd name="connsiteY2310" fmla="*/ 1282716 h 2810796"/>
              <a:gd name="connsiteX2311" fmla="*/ 1945675 w 3531775"/>
              <a:gd name="connsiteY2311" fmla="*/ 1290812 h 2810796"/>
              <a:gd name="connsiteX2312" fmla="*/ 1941198 w 3531775"/>
              <a:gd name="connsiteY2312" fmla="*/ 1290431 h 2810796"/>
              <a:gd name="connsiteX2313" fmla="*/ 1936626 w 3531775"/>
              <a:gd name="connsiteY2313" fmla="*/ 1291669 h 2810796"/>
              <a:gd name="connsiteX2314" fmla="*/ 1932245 w 3531775"/>
              <a:gd name="connsiteY2314" fmla="*/ 1293479 h 2810796"/>
              <a:gd name="connsiteX2315" fmla="*/ 1926530 w 3531775"/>
              <a:gd name="connsiteY2315" fmla="*/ 1296337 h 2810796"/>
              <a:gd name="connsiteX2316" fmla="*/ 1931102 w 3531775"/>
              <a:gd name="connsiteY2316" fmla="*/ 1303671 h 2810796"/>
              <a:gd name="connsiteX2317" fmla="*/ 1955867 w 3531775"/>
              <a:gd name="connsiteY2317" fmla="*/ 1301861 h 2810796"/>
              <a:gd name="connsiteX2318" fmla="*/ 1961963 w 3531775"/>
              <a:gd name="connsiteY2318" fmla="*/ 1285192 h 2810796"/>
              <a:gd name="connsiteX2319" fmla="*/ 1914909 w 3531775"/>
              <a:gd name="connsiteY2319" fmla="*/ 1386729 h 2810796"/>
              <a:gd name="connsiteX2320" fmla="*/ 1914909 w 3531775"/>
              <a:gd name="connsiteY2320" fmla="*/ 1386729 h 2810796"/>
              <a:gd name="connsiteX2321" fmla="*/ 1914909 w 3531775"/>
              <a:gd name="connsiteY2321" fmla="*/ 1386729 h 2810796"/>
              <a:gd name="connsiteX2322" fmla="*/ 1914909 w 3531775"/>
              <a:gd name="connsiteY2322" fmla="*/ 1386729 h 2810796"/>
              <a:gd name="connsiteX2323" fmla="*/ 1914909 w 3531775"/>
              <a:gd name="connsiteY2323" fmla="*/ 1386729 h 2810796"/>
              <a:gd name="connsiteX2324" fmla="*/ 1975012 w 3531775"/>
              <a:gd name="connsiteY2324" fmla="*/ 1327293 h 2810796"/>
              <a:gd name="connsiteX2325" fmla="*/ 1965106 w 3531775"/>
              <a:gd name="connsiteY2325" fmla="*/ 1327388 h 2810796"/>
              <a:gd name="connsiteX2326" fmla="*/ 1958534 w 3531775"/>
              <a:gd name="connsiteY2326" fmla="*/ 1334532 h 2810796"/>
              <a:gd name="connsiteX2327" fmla="*/ 1962725 w 3531775"/>
              <a:gd name="connsiteY2327" fmla="*/ 1345771 h 2810796"/>
              <a:gd name="connsiteX2328" fmla="*/ 1950437 w 3531775"/>
              <a:gd name="connsiteY2328" fmla="*/ 1344342 h 2810796"/>
              <a:gd name="connsiteX2329" fmla="*/ 1950152 w 3531775"/>
              <a:gd name="connsiteY2329" fmla="*/ 1351200 h 2810796"/>
              <a:gd name="connsiteX2330" fmla="*/ 1944246 w 3531775"/>
              <a:gd name="connsiteY2330" fmla="*/ 1345295 h 2810796"/>
              <a:gd name="connsiteX2331" fmla="*/ 1936150 w 3531775"/>
              <a:gd name="connsiteY2331" fmla="*/ 1347391 h 2810796"/>
              <a:gd name="connsiteX2332" fmla="*/ 1975012 w 3531775"/>
              <a:gd name="connsiteY2332" fmla="*/ 1327293 h 2810796"/>
              <a:gd name="connsiteX2333" fmla="*/ 1994443 w 3531775"/>
              <a:gd name="connsiteY2333" fmla="*/ 1291860 h 2810796"/>
              <a:gd name="connsiteX2334" fmla="*/ 1978250 w 3531775"/>
              <a:gd name="connsiteY2334" fmla="*/ 1294527 h 2810796"/>
              <a:gd name="connsiteX2335" fmla="*/ 1981584 w 3531775"/>
              <a:gd name="connsiteY2335" fmla="*/ 1297479 h 2810796"/>
              <a:gd name="connsiteX2336" fmla="*/ 1982918 w 3531775"/>
              <a:gd name="connsiteY2336" fmla="*/ 1304814 h 2810796"/>
              <a:gd name="connsiteX2337" fmla="*/ 1991490 w 3531775"/>
              <a:gd name="connsiteY2337" fmla="*/ 1304814 h 2810796"/>
              <a:gd name="connsiteX2338" fmla="*/ 1988061 w 3531775"/>
              <a:gd name="connsiteY2338" fmla="*/ 1309005 h 2810796"/>
              <a:gd name="connsiteX2339" fmla="*/ 1985585 w 3531775"/>
              <a:gd name="connsiteY2339" fmla="*/ 1314053 h 2810796"/>
              <a:gd name="connsiteX2340" fmla="*/ 1989776 w 3531775"/>
              <a:gd name="connsiteY2340" fmla="*/ 1316244 h 2810796"/>
              <a:gd name="connsiteX2341" fmla="*/ 1983775 w 3531775"/>
              <a:gd name="connsiteY2341" fmla="*/ 1319196 h 2810796"/>
              <a:gd name="connsiteX2342" fmla="*/ 1981870 w 3531775"/>
              <a:gd name="connsiteY2342" fmla="*/ 1326054 h 2810796"/>
              <a:gd name="connsiteX2343" fmla="*/ 1990919 w 3531775"/>
              <a:gd name="connsiteY2343" fmla="*/ 1324721 h 2810796"/>
              <a:gd name="connsiteX2344" fmla="*/ 1994443 w 3531775"/>
              <a:gd name="connsiteY2344" fmla="*/ 1291860 h 2810796"/>
              <a:gd name="connsiteX2345" fmla="*/ 2007778 w 3531775"/>
              <a:gd name="connsiteY2345" fmla="*/ 1345771 h 2810796"/>
              <a:gd name="connsiteX2346" fmla="*/ 1988537 w 3531775"/>
              <a:gd name="connsiteY2346" fmla="*/ 1336627 h 2810796"/>
              <a:gd name="connsiteX2347" fmla="*/ 1990633 w 3531775"/>
              <a:gd name="connsiteY2347" fmla="*/ 1342628 h 2810796"/>
              <a:gd name="connsiteX2348" fmla="*/ 1988442 w 3531775"/>
              <a:gd name="connsiteY2348" fmla="*/ 1352153 h 2810796"/>
              <a:gd name="connsiteX2349" fmla="*/ 1998062 w 3531775"/>
              <a:gd name="connsiteY2349" fmla="*/ 1358630 h 2810796"/>
              <a:gd name="connsiteX2350" fmla="*/ 1986537 w 3531775"/>
              <a:gd name="connsiteY2350" fmla="*/ 1364726 h 2810796"/>
              <a:gd name="connsiteX2351" fmla="*/ 1989966 w 3531775"/>
              <a:gd name="connsiteY2351" fmla="*/ 1370346 h 2810796"/>
              <a:gd name="connsiteX2352" fmla="*/ 1981584 w 3531775"/>
              <a:gd name="connsiteY2352" fmla="*/ 1369203 h 2810796"/>
              <a:gd name="connsiteX2353" fmla="*/ 1975583 w 3531775"/>
              <a:gd name="connsiteY2353" fmla="*/ 1375489 h 2810796"/>
              <a:gd name="connsiteX2354" fmla="*/ 1986442 w 3531775"/>
              <a:gd name="connsiteY2354" fmla="*/ 1380823 h 2810796"/>
              <a:gd name="connsiteX2355" fmla="*/ 2007778 w 3531775"/>
              <a:gd name="connsiteY2355" fmla="*/ 1345771 h 2810796"/>
              <a:gd name="connsiteX2356" fmla="*/ 2010826 w 3531775"/>
              <a:gd name="connsiteY2356" fmla="*/ 1406065 h 2810796"/>
              <a:gd name="connsiteX2357" fmla="*/ 1996919 w 3531775"/>
              <a:gd name="connsiteY2357" fmla="*/ 1392920 h 2810796"/>
              <a:gd name="connsiteX2358" fmla="*/ 1997396 w 3531775"/>
              <a:gd name="connsiteY2358" fmla="*/ 1398254 h 2810796"/>
              <a:gd name="connsiteX2359" fmla="*/ 1993395 w 3531775"/>
              <a:gd name="connsiteY2359" fmla="*/ 1405112 h 2810796"/>
              <a:gd name="connsiteX2360" fmla="*/ 1999777 w 3531775"/>
              <a:gd name="connsiteY2360" fmla="*/ 1413113 h 2810796"/>
              <a:gd name="connsiteX2361" fmla="*/ 1988823 w 3531775"/>
              <a:gd name="connsiteY2361" fmla="*/ 1414446 h 2810796"/>
              <a:gd name="connsiteX2362" fmla="*/ 1990252 w 3531775"/>
              <a:gd name="connsiteY2362" fmla="*/ 1419876 h 2810796"/>
              <a:gd name="connsiteX2363" fmla="*/ 1983775 w 3531775"/>
              <a:gd name="connsiteY2363" fmla="*/ 1416447 h 2810796"/>
              <a:gd name="connsiteX2364" fmla="*/ 1977393 w 3531775"/>
              <a:gd name="connsiteY2364" fmla="*/ 1419495 h 2810796"/>
              <a:gd name="connsiteX2365" fmla="*/ 2010826 w 3531775"/>
              <a:gd name="connsiteY2365" fmla="*/ 1406065 h 2810796"/>
              <a:gd name="connsiteX2366" fmla="*/ 2039496 w 3531775"/>
              <a:gd name="connsiteY2366" fmla="*/ 1315101 h 2810796"/>
              <a:gd name="connsiteX2367" fmla="*/ 2026828 w 3531775"/>
              <a:gd name="connsiteY2367" fmla="*/ 1304528 h 2810796"/>
              <a:gd name="connsiteX2368" fmla="*/ 2027590 w 3531775"/>
              <a:gd name="connsiteY2368" fmla="*/ 1309671 h 2810796"/>
              <a:gd name="connsiteX2369" fmla="*/ 2024542 w 3531775"/>
              <a:gd name="connsiteY2369" fmla="*/ 1317006 h 2810796"/>
              <a:gd name="connsiteX2370" fmla="*/ 2030543 w 3531775"/>
              <a:gd name="connsiteY2370" fmla="*/ 1323768 h 2810796"/>
              <a:gd name="connsiteX2371" fmla="*/ 2025780 w 3531775"/>
              <a:gd name="connsiteY2371" fmla="*/ 1324530 h 2810796"/>
              <a:gd name="connsiteX2372" fmla="*/ 2021208 w 3531775"/>
              <a:gd name="connsiteY2372" fmla="*/ 1326816 h 2810796"/>
              <a:gd name="connsiteX2373" fmla="*/ 2022827 w 3531775"/>
              <a:gd name="connsiteY2373" fmla="*/ 1331865 h 2810796"/>
              <a:gd name="connsiteX2374" fmla="*/ 2016922 w 3531775"/>
              <a:gd name="connsiteY2374" fmla="*/ 1329674 h 2810796"/>
              <a:gd name="connsiteX2375" fmla="*/ 2011588 w 3531775"/>
              <a:gd name="connsiteY2375" fmla="*/ 1333770 h 2810796"/>
              <a:gd name="connsiteX2376" fmla="*/ 2018541 w 3531775"/>
              <a:gd name="connsiteY2376" fmla="*/ 1339675 h 2810796"/>
              <a:gd name="connsiteX2377" fmla="*/ 2039496 w 3531775"/>
              <a:gd name="connsiteY2377" fmla="*/ 1315101 h 2810796"/>
              <a:gd name="connsiteX2378" fmla="*/ 2048450 w 3531775"/>
              <a:gd name="connsiteY2378" fmla="*/ 1358154 h 2810796"/>
              <a:gd name="connsiteX2379" fmla="*/ 2028257 w 3531775"/>
              <a:gd name="connsiteY2379" fmla="*/ 1350438 h 2810796"/>
              <a:gd name="connsiteX2380" fmla="*/ 2030924 w 3531775"/>
              <a:gd name="connsiteY2380" fmla="*/ 1356154 h 2810796"/>
              <a:gd name="connsiteX2381" fmla="*/ 2029495 w 3531775"/>
              <a:gd name="connsiteY2381" fmla="*/ 1365774 h 2810796"/>
              <a:gd name="connsiteX2382" fmla="*/ 2039687 w 3531775"/>
              <a:gd name="connsiteY2382" fmla="*/ 1371584 h 2810796"/>
              <a:gd name="connsiteX2383" fmla="*/ 2028638 w 3531775"/>
              <a:gd name="connsiteY2383" fmla="*/ 1378442 h 2810796"/>
              <a:gd name="connsiteX2384" fmla="*/ 2032543 w 3531775"/>
              <a:gd name="connsiteY2384" fmla="*/ 1383871 h 2810796"/>
              <a:gd name="connsiteX2385" fmla="*/ 2024066 w 3531775"/>
              <a:gd name="connsiteY2385" fmla="*/ 1383300 h 2810796"/>
              <a:gd name="connsiteX2386" fmla="*/ 2018541 w 3531775"/>
              <a:gd name="connsiteY2386" fmla="*/ 1390062 h 2810796"/>
              <a:gd name="connsiteX2387" fmla="*/ 2048450 w 3531775"/>
              <a:gd name="connsiteY2387" fmla="*/ 1358154 h 2810796"/>
              <a:gd name="connsiteX2388" fmla="*/ 2084930 w 3531775"/>
              <a:gd name="connsiteY2388" fmla="*/ 1329007 h 2810796"/>
              <a:gd name="connsiteX2389" fmla="*/ 2067119 w 3531775"/>
              <a:gd name="connsiteY2389" fmla="*/ 1320530 h 2810796"/>
              <a:gd name="connsiteX2390" fmla="*/ 2069024 w 3531775"/>
              <a:gd name="connsiteY2390" fmla="*/ 1334913 h 2810796"/>
              <a:gd name="connsiteX2391" fmla="*/ 2076263 w 3531775"/>
              <a:gd name="connsiteY2391" fmla="*/ 1341295 h 2810796"/>
              <a:gd name="connsiteX2392" fmla="*/ 2065880 w 3531775"/>
              <a:gd name="connsiteY2392" fmla="*/ 1347200 h 2810796"/>
              <a:gd name="connsiteX2393" fmla="*/ 2069024 w 3531775"/>
              <a:gd name="connsiteY2393" fmla="*/ 1352534 h 2810796"/>
              <a:gd name="connsiteX2394" fmla="*/ 2061499 w 3531775"/>
              <a:gd name="connsiteY2394" fmla="*/ 1351486 h 2810796"/>
              <a:gd name="connsiteX2395" fmla="*/ 2056165 w 3531775"/>
              <a:gd name="connsiteY2395" fmla="*/ 1357487 h 2810796"/>
              <a:gd name="connsiteX2396" fmla="*/ 2084930 w 3531775"/>
              <a:gd name="connsiteY2396" fmla="*/ 1329007 h 2810796"/>
              <a:gd name="connsiteX2397" fmla="*/ 2079977 w 3531775"/>
              <a:gd name="connsiteY2397" fmla="*/ 1374061 h 2810796"/>
              <a:gd name="connsiteX2398" fmla="*/ 2066928 w 3531775"/>
              <a:gd name="connsiteY2398" fmla="*/ 1378156 h 2810796"/>
              <a:gd name="connsiteX2399" fmla="*/ 2071786 w 3531775"/>
              <a:gd name="connsiteY2399" fmla="*/ 1383871 h 2810796"/>
              <a:gd name="connsiteX2400" fmla="*/ 2072834 w 3531775"/>
              <a:gd name="connsiteY2400" fmla="*/ 1395206 h 2810796"/>
              <a:gd name="connsiteX2401" fmla="*/ 2086550 w 3531775"/>
              <a:gd name="connsiteY2401" fmla="*/ 1398825 h 2810796"/>
              <a:gd name="connsiteX2402" fmla="*/ 2075405 w 3531775"/>
              <a:gd name="connsiteY2402" fmla="*/ 1409875 h 2810796"/>
              <a:gd name="connsiteX2403" fmla="*/ 2081597 w 3531775"/>
              <a:gd name="connsiteY2403" fmla="*/ 1414828 h 2810796"/>
              <a:gd name="connsiteX2404" fmla="*/ 2071405 w 3531775"/>
              <a:gd name="connsiteY2404" fmla="*/ 1416637 h 2810796"/>
              <a:gd name="connsiteX2405" fmla="*/ 2066928 w 3531775"/>
              <a:gd name="connsiteY2405" fmla="*/ 1425781 h 2810796"/>
              <a:gd name="connsiteX2406" fmla="*/ 2079977 w 3531775"/>
              <a:gd name="connsiteY2406" fmla="*/ 1374061 h 2810796"/>
              <a:gd name="connsiteX2407" fmla="*/ 2123030 w 3531775"/>
              <a:gd name="connsiteY2407" fmla="*/ 1341961 h 2810796"/>
              <a:gd name="connsiteX2408" fmla="*/ 2108934 w 3531775"/>
              <a:gd name="connsiteY2408" fmla="*/ 1331198 h 2810796"/>
              <a:gd name="connsiteX2409" fmla="*/ 2109981 w 3531775"/>
              <a:gd name="connsiteY2409" fmla="*/ 1336437 h 2810796"/>
              <a:gd name="connsiteX2410" fmla="*/ 2107219 w 3531775"/>
              <a:gd name="connsiteY2410" fmla="*/ 1343771 h 2810796"/>
              <a:gd name="connsiteX2411" fmla="*/ 2113886 w 3531775"/>
              <a:gd name="connsiteY2411" fmla="*/ 1350629 h 2810796"/>
              <a:gd name="connsiteX2412" fmla="*/ 2104266 w 3531775"/>
              <a:gd name="connsiteY2412" fmla="*/ 1353582 h 2810796"/>
              <a:gd name="connsiteX2413" fmla="*/ 2106171 w 3531775"/>
              <a:gd name="connsiteY2413" fmla="*/ 1358725 h 2810796"/>
              <a:gd name="connsiteX2414" fmla="*/ 2099980 w 3531775"/>
              <a:gd name="connsiteY2414" fmla="*/ 1356344 h 2810796"/>
              <a:gd name="connsiteX2415" fmla="*/ 2094646 w 3531775"/>
              <a:gd name="connsiteY2415" fmla="*/ 1360440 h 2810796"/>
              <a:gd name="connsiteX2416" fmla="*/ 2123030 w 3531775"/>
              <a:gd name="connsiteY2416" fmla="*/ 1341961 h 2810796"/>
              <a:gd name="connsiteX2417" fmla="*/ 2141414 w 3531775"/>
              <a:gd name="connsiteY2417" fmla="*/ 1374727 h 2810796"/>
              <a:gd name="connsiteX2418" fmla="*/ 2123983 w 3531775"/>
              <a:gd name="connsiteY2418" fmla="*/ 1380728 h 2810796"/>
              <a:gd name="connsiteX2419" fmla="*/ 2126650 w 3531775"/>
              <a:gd name="connsiteY2419" fmla="*/ 1389967 h 2810796"/>
              <a:gd name="connsiteX2420" fmla="*/ 2127793 w 3531775"/>
              <a:gd name="connsiteY2420" fmla="*/ 1392063 h 2810796"/>
              <a:gd name="connsiteX2421" fmla="*/ 2136080 w 3531775"/>
              <a:gd name="connsiteY2421" fmla="*/ 1389777 h 2810796"/>
              <a:gd name="connsiteX2422" fmla="*/ 2138651 w 3531775"/>
              <a:gd name="connsiteY2422" fmla="*/ 1390634 h 2810796"/>
              <a:gd name="connsiteX2423" fmla="*/ 2134175 w 3531775"/>
              <a:gd name="connsiteY2423" fmla="*/ 1395492 h 2810796"/>
              <a:gd name="connsiteX2424" fmla="*/ 2131127 w 3531775"/>
              <a:gd name="connsiteY2424" fmla="*/ 1401588 h 2810796"/>
              <a:gd name="connsiteX2425" fmla="*/ 2137032 w 3531775"/>
              <a:gd name="connsiteY2425" fmla="*/ 1404731 h 2810796"/>
              <a:gd name="connsiteX2426" fmla="*/ 2128936 w 3531775"/>
              <a:gd name="connsiteY2426" fmla="*/ 1407874 h 2810796"/>
              <a:gd name="connsiteX2427" fmla="*/ 2126745 w 3531775"/>
              <a:gd name="connsiteY2427" fmla="*/ 1416256 h 2810796"/>
              <a:gd name="connsiteX2428" fmla="*/ 2141414 w 3531775"/>
              <a:gd name="connsiteY2428" fmla="*/ 1374727 h 2810796"/>
              <a:gd name="connsiteX2429" fmla="*/ 2172465 w 3531775"/>
              <a:gd name="connsiteY2429" fmla="*/ 1345009 h 2810796"/>
              <a:gd name="connsiteX2430" fmla="*/ 2157035 w 3531775"/>
              <a:gd name="connsiteY2430" fmla="*/ 1345771 h 2810796"/>
              <a:gd name="connsiteX2431" fmla="*/ 2157225 w 3531775"/>
              <a:gd name="connsiteY2431" fmla="*/ 1354249 h 2810796"/>
              <a:gd name="connsiteX2432" fmla="*/ 2157701 w 3531775"/>
              <a:gd name="connsiteY2432" fmla="*/ 1356249 h 2810796"/>
              <a:gd name="connsiteX2433" fmla="*/ 2164845 w 3531775"/>
              <a:gd name="connsiteY2433" fmla="*/ 1356439 h 2810796"/>
              <a:gd name="connsiteX2434" fmla="*/ 2162083 w 3531775"/>
              <a:gd name="connsiteY2434" fmla="*/ 1360821 h 2810796"/>
              <a:gd name="connsiteX2435" fmla="*/ 2158273 w 3531775"/>
              <a:gd name="connsiteY2435" fmla="*/ 1365202 h 2810796"/>
              <a:gd name="connsiteX2436" fmla="*/ 2162369 w 3531775"/>
              <a:gd name="connsiteY2436" fmla="*/ 1369298 h 2810796"/>
              <a:gd name="connsiteX2437" fmla="*/ 2155130 w 3531775"/>
              <a:gd name="connsiteY2437" fmla="*/ 1369965 h 2810796"/>
              <a:gd name="connsiteX2438" fmla="*/ 2151510 w 3531775"/>
              <a:gd name="connsiteY2438" fmla="*/ 1376442 h 2810796"/>
              <a:gd name="connsiteX2439" fmla="*/ 2172465 w 3531775"/>
              <a:gd name="connsiteY2439" fmla="*/ 1345009 h 2810796"/>
              <a:gd name="connsiteX2440" fmla="*/ 2194277 w 3531775"/>
              <a:gd name="connsiteY2440" fmla="*/ 1374822 h 2810796"/>
              <a:gd name="connsiteX2441" fmla="*/ 2182943 w 3531775"/>
              <a:gd name="connsiteY2441" fmla="*/ 1377870 h 2810796"/>
              <a:gd name="connsiteX2442" fmla="*/ 2187039 w 3531775"/>
              <a:gd name="connsiteY2442" fmla="*/ 1382919 h 2810796"/>
              <a:gd name="connsiteX2443" fmla="*/ 2187705 w 3531775"/>
              <a:gd name="connsiteY2443" fmla="*/ 1392539 h 2810796"/>
              <a:gd name="connsiteX2444" fmla="*/ 2199326 w 3531775"/>
              <a:gd name="connsiteY2444" fmla="*/ 1396158 h 2810796"/>
              <a:gd name="connsiteX2445" fmla="*/ 2193897 w 3531775"/>
              <a:gd name="connsiteY2445" fmla="*/ 1399778 h 2810796"/>
              <a:gd name="connsiteX2446" fmla="*/ 2189515 w 3531775"/>
              <a:gd name="connsiteY2446" fmla="*/ 1404921 h 2810796"/>
              <a:gd name="connsiteX2447" fmla="*/ 2194659 w 3531775"/>
              <a:gd name="connsiteY2447" fmla="*/ 1409398 h 2810796"/>
              <a:gd name="connsiteX2448" fmla="*/ 2185991 w 3531775"/>
              <a:gd name="connsiteY2448" fmla="*/ 1410541 h 2810796"/>
              <a:gd name="connsiteX2449" fmla="*/ 2182085 w 3531775"/>
              <a:gd name="connsiteY2449" fmla="*/ 1418257 h 2810796"/>
              <a:gd name="connsiteX2450" fmla="*/ 2194277 w 3531775"/>
              <a:gd name="connsiteY2450" fmla="*/ 1374822 h 2810796"/>
              <a:gd name="connsiteX2451" fmla="*/ 2225139 w 3531775"/>
              <a:gd name="connsiteY2451" fmla="*/ 1344724 h 2810796"/>
              <a:gd name="connsiteX2452" fmla="*/ 2210565 w 3531775"/>
              <a:gd name="connsiteY2452" fmla="*/ 1346152 h 2810796"/>
              <a:gd name="connsiteX2453" fmla="*/ 2211232 w 3531775"/>
              <a:gd name="connsiteY2453" fmla="*/ 1353963 h 2810796"/>
              <a:gd name="connsiteX2454" fmla="*/ 2211804 w 3531775"/>
              <a:gd name="connsiteY2454" fmla="*/ 1355772 h 2810796"/>
              <a:gd name="connsiteX2455" fmla="*/ 2218566 w 3531775"/>
              <a:gd name="connsiteY2455" fmla="*/ 1355487 h 2810796"/>
              <a:gd name="connsiteX2456" fmla="*/ 2216185 w 3531775"/>
              <a:gd name="connsiteY2456" fmla="*/ 1359678 h 2810796"/>
              <a:gd name="connsiteX2457" fmla="*/ 2212851 w 3531775"/>
              <a:gd name="connsiteY2457" fmla="*/ 1363964 h 2810796"/>
              <a:gd name="connsiteX2458" fmla="*/ 2216947 w 3531775"/>
              <a:gd name="connsiteY2458" fmla="*/ 1367488 h 2810796"/>
              <a:gd name="connsiteX2459" fmla="*/ 2210184 w 3531775"/>
              <a:gd name="connsiteY2459" fmla="*/ 1368536 h 2810796"/>
              <a:gd name="connsiteX2460" fmla="*/ 2207136 w 3531775"/>
              <a:gd name="connsiteY2460" fmla="*/ 1374727 h 2810796"/>
              <a:gd name="connsiteX2461" fmla="*/ 2225139 w 3531775"/>
              <a:gd name="connsiteY2461" fmla="*/ 1344724 h 2810796"/>
              <a:gd name="connsiteX2462" fmla="*/ 2247427 w 3531775"/>
              <a:gd name="connsiteY2462" fmla="*/ 1388634 h 2810796"/>
              <a:gd name="connsiteX2463" fmla="*/ 2220947 w 3531775"/>
              <a:gd name="connsiteY2463" fmla="*/ 1389967 h 2810796"/>
              <a:gd name="connsiteX2464" fmla="*/ 2226853 w 3531775"/>
              <a:gd name="connsiteY2464" fmla="*/ 1394825 h 2810796"/>
              <a:gd name="connsiteX2465" fmla="*/ 2231520 w 3531775"/>
              <a:gd name="connsiteY2465" fmla="*/ 1404255 h 2810796"/>
              <a:gd name="connsiteX2466" fmla="*/ 2243903 w 3531775"/>
              <a:gd name="connsiteY2466" fmla="*/ 1406922 h 2810796"/>
              <a:gd name="connsiteX2467" fmla="*/ 2234854 w 3531775"/>
              <a:gd name="connsiteY2467" fmla="*/ 1419400 h 2810796"/>
              <a:gd name="connsiteX2468" fmla="*/ 2241807 w 3531775"/>
              <a:gd name="connsiteY2468" fmla="*/ 1423209 h 2810796"/>
              <a:gd name="connsiteX2469" fmla="*/ 2232092 w 3531775"/>
              <a:gd name="connsiteY2469" fmla="*/ 1426543 h 2810796"/>
              <a:gd name="connsiteX2470" fmla="*/ 2229234 w 3531775"/>
              <a:gd name="connsiteY2470" fmla="*/ 1436163 h 2810796"/>
              <a:gd name="connsiteX2471" fmla="*/ 2247427 w 3531775"/>
              <a:gd name="connsiteY2471" fmla="*/ 1388634 h 2810796"/>
              <a:gd name="connsiteX2472" fmla="*/ 2272478 w 3531775"/>
              <a:gd name="connsiteY2472" fmla="*/ 1348819 h 2810796"/>
              <a:gd name="connsiteX2473" fmla="*/ 2259333 w 3531775"/>
              <a:gd name="connsiteY2473" fmla="*/ 1350724 h 2810796"/>
              <a:gd name="connsiteX2474" fmla="*/ 2263619 w 3531775"/>
              <a:gd name="connsiteY2474" fmla="*/ 1353010 h 2810796"/>
              <a:gd name="connsiteX2475" fmla="*/ 2260286 w 3531775"/>
              <a:gd name="connsiteY2475" fmla="*/ 1357487 h 2810796"/>
              <a:gd name="connsiteX2476" fmla="*/ 2268763 w 3531775"/>
              <a:gd name="connsiteY2476" fmla="*/ 1359487 h 2810796"/>
              <a:gd name="connsiteX2477" fmla="*/ 2262191 w 3531775"/>
              <a:gd name="connsiteY2477" fmla="*/ 1366250 h 2810796"/>
              <a:gd name="connsiteX2478" fmla="*/ 2266096 w 3531775"/>
              <a:gd name="connsiteY2478" fmla="*/ 1369203 h 2810796"/>
              <a:gd name="connsiteX2479" fmla="*/ 2260095 w 3531775"/>
              <a:gd name="connsiteY2479" fmla="*/ 1370441 h 2810796"/>
              <a:gd name="connsiteX2480" fmla="*/ 2257714 w 3531775"/>
              <a:gd name="connsiteY2480" fmla="*/ 1376061 h 2810796"/>
              <a:gd name="connsiteX2481" fmla="*/ 2272478 w 3531775"/>
              <a:gd name="connsiteY2481" fmla="*/ 1348819 h 2810796"/>
              <a:gd name="connsiteX2482" fmla="*/ 2291051 w 3531775"/>
              <a:gd name="connsiteY2482" fmla="*/ 1379299 h 2810796"/>
              <a:gd name="connsiteX2483" fmla="*/ 2281622 w 3531775"/>
              <a:gd name="connsiteY2483" fmla="*/ 1384919 h 2810796"/>
              <a:gd name="connsiteX2484" fmla="*/ 2279717 w 3531775"/>
              <a:gd name="connsiteY2484" fmla="*/ 1394349 h 2810796"/>
              <a:gd name="connsiteX2485" fmla="*/ 2290289 w 3531775"/>
              <a:gd name="connsiteY2485" fmla="*/ 1401112 h 2810796"/>
              <a:gd name="connsiteX2486" fmla="*/ 2278097 w 3531775"/>
              <a:gd name="connsiteY2486" fmla="*/ 1406731 h 2810796"/>
              <a:gd name="connsiteX2487" fmla="*/ 2281908 w 3531775"/>
              <a:gd name="connsiteY2487" fmla="*/ 1412351 h 2810796"/>
              <a:gd name="connsiteX2488" fmla="*/ 2273049 w 3531775"/>
              <a:gd name="connsiteY2488" fmla="*/ 1411017 h 2810796"/>
              <a:gd name="connsiteX2489" fmla="*/ 2267144 w 3531775"/>
              <a:gd name="connsiteY2489" fmla="*/ 1417304 h 2810796"/>
              <a:gd name="connsiteX2490" fmla="*/ 2291051 w 3531775"/>
              <a:gd name="connsiteY2490" fmla="*/ 1379299 h 2810796"/>
              <a:gd name="connsiteX2491" fmla="*/ 2323818 w 3531775"/>
              <a:gd name="connsiteY2491" fmla="*/ 1344152 h 2810796"/>
              <a:gd name="connsiteX2492" fmla="*/ 2305720 w 3531775"/>
              <a:gd name="connsiteY2492" fmla="*/ 1345200 h 2810796"/>
              <a:gd name="connsiteX2493" fmla="*/ 2308006 w 3531775"/>
              <a:gd name="connsiteY2493" fmla="*/ 1353487 h 2810796"/>
              <a:gd name="connsiteX2494" fmla="*/ 2306958 w 3531775"/>
              <a:gd name="connsiteY2494" fmla="*/ 1356439 h 2810796"/>
              <a:gd name="connsiteX2495" fmla="*/ 2315340 w 3531775"/>
              <a:gd name="connsiteY2495" fmla="*/ 1356439 h 2810796"/>
              <a:gd name="connsiteX2496" fmla="*/ 2312292 w 3531775"/>
              <a:gd name="connsiteY2496" fmla="*/ 1361202 h 2810796"/>
              <a:gd name="connsiteX2497" fmla="*/ 2308006 w 3531775"/>
              <a:gd name="connsiteY2497" fmla="*/ 1365964 h 2810796"/>
              <a:gd name="connsiteX2498" fmla="*/ 2312864 w 3531775"/>
              <a:gd name="connsiteY2498" fmla="*/ 1370250 h 2810796"/>
              <a:gd name="connsiteX2499" fmla="*/ 2304482 w 3531775"/>
              <a:gd name="connsiteY2499" fmla="*/ 1371108 h 2810796"/>
              <a:gd name="connsiteX2500" fmla="*/ 2300576 w 3531775"/>
              <a:gd name="connsiteY2500" fmla="*/ 1378156 h 2810796"/>
              <a:gd name="connsiteX2501" fmla="*/ 2323818 w 3531775"/>
              <a:gd name="connsiteY2501" fmla="*/ 1344152 h 2810796"/>
              <a:gd name="connsiteX2502" fmla="*/ 2334295 w 3531775"/>
              <a:gd name="connsiteY2502" fmla="*/ 1380823 h 2810796"/>
              <a:gd name="connsiteX2503" fmla="*/ 2322675 w 3531775"/>
              <a:gd name="connsiteY2503" fmla="*/ 1384919 h 2810796"/>
              <a:gd name="connsiteX2504" fmla="*/ 2327437 w 3531775"/>
              <a:gd name="connsiteY2504" fmla="*/ 1389491 h 2810796"/>
              <a:gd name="connsiteX2505" fmla="*/ 2329151 w 3531775"/>
              <a:gd name="connsiteY2505" fmla="*/ 1398921 h 2810796"/>
              <a:gd name="connsiteX2506" fmla="*/ 2341629 w 3531775"/>
              <a:gd name="connsiteY2506" fmla="*/ 1401302 h 2810796"/>
              <a:gd name="connsiteX2507" fmla="*/ 2332390 w 3531775"/>
              <a:gd name="connsiteY2507" fmla="*/ 1410922 h 2810796"/>
              <a:gd name="connsiteX2508" fmla="*/ 2338105 w 3531775"/>
              <a:gd name="connsiteY2508" fmla="*/ 1414828 h 2810796"/>
              <a:gd name="connsiteX2509" fmla="*/ 2329342 w 3531775"/>
              <a:gd name="connsiteY2509" fmla="*/ 1416733 h 2810796"/>
              <a:gd name="connsiteX2510" fmla="*/ 2326199 w 3531775"/>
              <a:gd name="connsiteY2510" fmla="*/ 1424733 h 2810796"/>
              <a:gd name="connsiteX2511" fmla="*/ 2334295 w 3531775"/>
              <a:gd name="connsiteY2511" fmla="*/ 1380823 h 2810796"/>
              <a:gd name="connsiteX2512" fmla="*/ 2376014 w 3531775"/>
              <a:gd name="connsiteY2512" fmla="*/ 1347009 h 2810796"/>
              <a:gd name="connsiteX2513" fmla="*/ 2358108 w 3531775"/>
              <a:gd name="connsiteY2513" fmla="*/ 1339390 h 2810796"/>
              <a:gd name="connsiteX2514" fmla="*/ 2360489 w 3531775"/>
              <a:gd name="connsiteY2514" fmla="*/ 1344152 h 2810796"/>
              <a:gd name="connsiteX2515" fmla="*/ 2359060 w 3531775"/>
              <a:gd name="connsiteY2515" fmla="*/ 1351772 h 2810796"/>
              <a:gd name="connsiteX2516" fmla="*/ 2367823 w 3531775"/>
              <a:gd name="connsiteY2516" fmla="*/ 1357011 h 2810796"/>
              <a:gd name="connsiteX2517" fmla="*/ 2358012 w 3531775"/>
              <a:gd name="connsiteY2517" fmla="*/ 1361773 h 2810796"/>
              <a:gd name="connsiteX2518" fmla="*/ 2361251 w 3531775"/>
              <a:gd name="connsiteY2518" fmla="*/ 1366250 h 2810796"/>
              <a:gd name="connsiteX2519" fmla="*/ 2354012 w 3531775"/>
              <a:gd name="connsiteY2519" fmla="*/ 1365297 h 2810796"/>
              <a:gd name="connsiteX2520" fmla="*/ 2349249 w 3531775"/>
              <a:gd name="connsiteY2520" fmla="*/ 1370346 h 2810796"/>
              <a:gd name="connsiteX2521" fmla="*/ 2376014 w 3531775"/>
              <a:gd name="connsiteY2521" fmla="*/ 1347009 h 2810796"/>
              <a:gd name="connsiteX2522" fmla="*/ 2376014 w 3531775"/>
              <a:gd name="connsiteY2522" fmla="*/ 1437878 h 2810796"/>
              <a:gd name="connsiteX2523" fmla="*/ 2357822 w 3531775"/>
              <a:gd name="connsiteY2523" fmla="*/ 1430449 h 2810796"/>
              <a:gd name="connsiteX2524" fmla="*/ 2360203 w 3531775"/>
              <a:gd name="connsiteY2524" fmla="*/ 1435211 h 2810796"/>
              <a:gd name="connsiteX2525" fmla="*/ 2358774 w 3531775"/>
              <a:gd name="connsiteY2525" fmla="*/ 1442831 h 2810796"/>
              <a:gd name="connsiteX2526" fmla="*/ 2367633 w 3531775"/>
              <a:gd name="connsiteY2526" fmla="*/ 1448070 h 2810796"/>
              <a:gd name="connsiteX2527" fmla="*/ 2362298 w 3531775"/>
              <a:gd name="connsiteY2527" fmla="*/ 1449784 h 2810796"/>
              <a:gd name="connsiteX2528" fmla="*/ 2357631 w 3531775"/>
              <a:gd name="connsiteY2528" fmla="*/ 1452928 h 2810796"/>
              <a:gd name="connsiteX2529" fmla="*/ 2360870 w 3531775"/>
              <a:gd name="connsiteY2529" fmla="*/ 1457404 h 2810796"/>
              <a:gd name="connsiteX2530" fmla="*/ 2353535 w 3531775"/>
              <a:gd name="connsiteY2530" fmla="*/ 1456452 h 2810796"/>
              <a:gd name="connsiteX2531" fmla="*/ 2348678 w 3531775"/>
              <a:gd name="connsiteY2531" fmla="*/ 1461500 h 2810796"/>
              <a:gd name="connsiteX2532" fmla="*/ 2376014 w 3531775"/>
              <a:gd name="connsiteY2532" fmla="*/ 1437878 h 2810796"/>
              <a:gd name="connsiteX2533" fmla="*/ 2391540 w 3531775"/>
              <a:gd name="connsiteY2533" fmla="*/ 1377299 h 2810796"/>
              <a:gd name="connsiteX2534" fmla="*/ 2379825 w 3531775"/>
              <a:gd name="connsiteY2534" fmla="*/ 1381490 h 2810796"/>
              <a:gd name="connsiteX2535" fmla="*/ 2384682 w 3531775"/>
              <a:gd name="connsiteY2535" fmla="*/ 1385967 h 2810796"/>
              <a:gd name="connsiteX2536" fmla="*/ 2386492 w 3531775"/>
              <a:gd name="connsiteY2536" fmla="*/ 1395301 h 2810796"/>
              <a:gd name="connsiteX2537" fmla="*/ 2399065 w 3531775"/>
              <a:gd name="connsiteY2537" fmla="*/ 1397587 h 2810796"/>
              <a:gd name="connsiteX2538" fmla="*/ 2393731 w 3531775"/>
              <a:gd name="connsiteY2538" fmla="*/ 1401778 h 2810796"/>
              <a:gd name="connsiteX2539" fmla="*/ 2389730 w 3531775"/>
              <a:gd name="connsiteY2539" fmla="*/ 1407303 h 2810796"/>
              <a:gd name="connsiteX2540" fmla="*/ 2395541 w 3531775"/>
              <a:gd name="connsiteY2540" fmla="*/ 1411113 h 2810796"/>
              <a:gd name="connsiteX2541" fmla="*/ 2386683 w 3531775"/>
              <a:gd name="connsiteY2541" fmla="*/ 1413113 h 2810796"/>
              <a:gd name="connsiteX2542" fmla="*/ 2383539 w 3531775"/>
              <a:gd name="connsiteY2542" fmla="*/ 1421114 h 2810796"/>
              <a:gd name="connsiteX2543" fmla="*/ 2391540 w 3531775"/>
              <a:gd name="connsiteY2543" fmla="*/ 1377299 h 2810796"/>
              <a:gd name="connsiteX2544" fmla="*/ 2429259 w 3531775"/>
              <a:gd name="connsiteY2544" fmla="*/ 1348819 h 2810796"/>
              <a:gd name="connsiteX2545" fmla="*/ 2409447 w 3531775"/>
              <a:gd name="connsiteY2545" fmla="*/ 1347962 h 2810796"/>
              <a:gd name="connsiteX2546" fmla="*/ 2413448 w 3531775"/>
              <a:gd name="connsiteY2546" fmla="*/ 1351582 h 2810796"/>
              <a:gd name="connsiteX2547" fmla="*/ 2414876 w 3531775"/>
              <a:gd name="connsiteY2547" fmla="*/ 1359106 h 2810796"/>
              <a:gd name="connsiteX2548" fmla="*/ 2422973 w 3531775"/>
              <a:gd name="connsiteY2548" fmla="*/ 1360059 h 2810796"/>
              <a:gd name="connsiteX2549" fmla="*/ 2420782 w 3531775"/>
              <a:gd name="connsiteY2549" fmla="*/ 1364345 h 2810796"/>
              <a:gd name="connsiteX2550" fmla="*/ 2417543 w 3531775"/>
              <a:gd name="connsiteY2550" fmla="*/ 1368822 h 2810796"/>
              <a:gd name="connsiteX2551" fmla="*/ 2422211 w 3531775"/>
              <a:gd name="connsiteY2551" fmla="*/ 1371870 h 2810796"/>
              <a:gd name="connsiteX2552" fmla="*/ 2415067 w 3531775"/>
              <a:gd name="connsiteY2552" fmla="*/ 1373489 h 2810796"/>
              <a:gd name="connsiteX2553" fmla="*/ 2412400 w 3531775"/>
              <a:gd name="connsiteY2553" fmla="*/ 1379871 h 2810796"/>
              <a:gd name="connsiteX2554" fmla="*/ 2429259 w 3531775"/>
              <a:gd name="connsiteY2554" fmla="*/ 1348819 h 2810796"/>
              <a:gd name="connsiteX2555" fmla="*/ 2435831 w 3531775"/>
              <a:gd name="connsiteY2555" fmla="*/ 1387681 h 2810796"/>
              <a:gd name="connsiteX2556" fmla="*/ 2423068 w 3531775"/>
              <a:gd name="connsiteY2556" fmla="*/ 1394730 h 2810796"/>
              <a:gd name="connsiteX2557" fmla="*/ 2429640 w 3531775"/>
              <a:gd name="connsiteY2557" fmla="*/ 1398921 h 2810796"/>
              <a:gd name="connsiteX2558" fmla="*/ 2433641 w 3531775"/>
              <a:gd name="connsiteY2558" fmla="*/ 1409303 h 2810796"/>
              <a:gd name="connsiteX2559" fmla="*/ 2448690 w 3531775"/>
              <a:gd name="connsiteY2559" fmla="*/ 1409493 h 2810796"/>
              <a:gd name="connsiteX2560" fmla="*/ 2439927 w 3531775"/>
              <a:gd name="connsiteY2560" fmla="*/ 1422447 h 2810796"/>
              <a:gd name="connsiteX2561" fmla="*/ 2447357 w 3531775"/>
              <a:gd name="connsiteY2561" fmla="*/ 1425686 h 2810796"/>
              <a:gd name="connsiteX2562" fmla="*/ 2437546 w 3531775"/>
              <a:gd name="connsiteY2562" fmla="*/ 1429687 h 2810796"/>
              <a:gd name="connsiteX2563" fmla="*/ 2435546 w 3531775"/>
              <a:gd name="connsiteY2563" fmla="*/ 1439497 h 2810796"/>
              <a:gd name="connsiteX2564" fmla="*/ 2435831 w 3531775"/>
              <a:gd name="connsiteY2564" fmla="*/ 1387681 h 2810796"/>
              <a:gd name="connsiteX2565" fmla="*/ 2474408 w 3531775"/>
              <a:gd name="connsiteY2565" fmla="*/ 1341675 h 2810796"/>
              <a:gd name="connsiteX2566" fmla="*/ 2451167 w 3531775"/>
              <a:gd name="connsiteY2566" fmla="*/ 1338342 h 2810796"/>
              <a:gd name="connsiteX2567" fmla="*/ 2457929 w 3531775"/>
              <a:gd name="connsiteY2567" fmla="*/ 1351105 h 2810796"/>
              <a:gd name="connsiteX2568" fmla="*/ 2468026 w 3531775"/>
              <a:gd name="connsiteY2568" fmla="*/ 1355296 h 2810796"/>
              <a:gd name="connsiteX2569" fmla="*/ 2462501 w 3531775"/>
              <a:gd name="connsiteY2569" fmla="*/ 1358725 h 2810796"/>
              <a:gd name="connsiteX2570" fmla="*/ 2458120 w 3531775"/>
              <a:gd name="connsiteY2570" fmla="*/ 1363583 h 2810796"/>
              <a:gd name="connsiteX2571" fmla="*/ 2463263 w 3531775"/>
              <a:gd name="connsiteY2571" fmla="*/ 1367679 h 2810796"/>
              <a:gd name="connsiteX2572" fmla="*/ 2454596 w 3531775"/>
              <a:gd name="connsiteY2572" fmla="*/ 1368726 h 2810796"/>
              <a:gd name="connsiteX2573" fmla="*/ 2450595 w 3531775"/>
              <a:gd name="connsiteY2573" fmla="*/ 1375775 h 2810796"/>
              <a:gd name="connsiteX2574" fmla="*/ 2474408 w 3531775"/>
              <a:gd name="connsiteY2574" fmla="*/ 1341675 h 2810796"/>
              <a:gd name="connsiteX2575" fmla="*/ 2507459 w 3531775"/>
              <a:gd name="connsiteY2575" fmla="*/ 1376061 h 2810796"/>
              <a:gd name="connsiteX2576" fmla="*/ 2483457 w 3531775"/>
              <a:gd name="connsiteY2576" fmla="*/ 1381776 h 2810796"/>
              <a:gd name="connsiteX2577" fmla="*/ 2489552 w 3531775"/>
              <a:gd name="connsiteY2577" fmla="*/ 1384633 h 2810796"/>
              <a:gd name="connsiteX2578" fmla="*/ 2494125 w 3531775"/>
              <a:gd name="connsiteY2578" fmla="*/ 1393015 h 2810796"/>
              <a:gd name="connsiteX2579" fmla="*/ 2507078 w 3531775"/>
              <a:gd name="connsiteY2579" fmla="*/ 1391682 h 2810796"/>
              <a:gd name="connsiteX2580" fmla="*/ 2503173 w 3531775"/>
              <a:gd name="connsiteY2580" fmla="*/ 1397111 h 2810796"/>
              <a:gd name="connsiteX2581" fmla="*/ 2500983 w 3531775"/>
              <a:gd name="connsiteY2581" fmla="*/ 1403493 h 2810796"/>
              <a:gd name="connsiteX2582" fmla="*/ 2507745 w 3531775"/>
              <a:gd name="connsiteY2582" fmla="*/ 1405493 h 2810796"/>
              <a:gd name="connsiteX2583" fmla="*/ 2499840 w 3531775"/>
              <a:gd name="connsiteY2583" fmla="*/ 1409875 h 2810796"/>
              <a:gd name="connsiteX2584" fmla="*/ 2498982 w 3531775"/>
              <a:gd name="connsiteY2584" fmla="*/ 1418257 h 2810796"/>
              <a:gd name="connsiteX2585" fmla="*/ 2507459 w 3531775"/>
              <a:gd name="connsiteY2585" fmla="*/ 1376061 h 2810796"/>
              <a:gd name="connsiteX2586" fmla="*/ 2547179 w 3531775"/>
              <a:gd name="connsiteY2586" fmla="*/ 1344533 h 2810796"/>
              <a:gd name="connsiteX2587" fmla="*/ 2526891 w 3531775"/>
              <a:gd name="connsiteY2587" fmla="*/ 1336246 h 2810796"/>
              <a:gd name="connsiteX2588" fmla="*/ 2529558 w 3531775"/>
              <a:gd name="connsiteY2588" fmla="*/ 1341390 h 2810796"/>
              <a:gd name="connsiteX2589" fmla="*/ 2527938 w 3531775"/>
              <a:gd name="connsiteY2589" fmla="*/ 1349486 h 2810796"/>
              <a:gd name="connsiteX2590" fmla="*/ 2537749 w 3531775"/>
              <a:gd name="connsiteY2590" fmla="*/ 1355201 h 2810796"/>
              <a:gd name="connsiteX2591" fmla="*/ 2531843 w 3531775"/>
              <a:gd name="connsiteY2591" fmla="*/ 1356916 h 2810796"/>
              <a:gd name="connsiteX2592" fmla="*/ 2526605 w 3531775"/>
              <a:gd name="connsiteY2592" fmla="*/ 1360249 h 2810796"/>
              <a:gd name="connsiteX2593" fmla="*/ 2530129 w 3531775"/>
              <a:gd name="connsiteY2593" fmla="*/ 1365107 h 2810796"/>
              <a:gd name="connsiteX2594" fmla="*/ 2522033 w 3531775"/>
              <a:gd name="connsiteY2594" fmla="*/ 1364059 h 2810796"/>
              <a:gd name="connsiteX2595" fmla="*/ 2516603 w 3531775"/>
              <a:gd name="connsiteY2595" fmla="*/ 1369488 h 2810796"/>
              <a:gd name="connsiteX2596" fmla="*/ 2547179 w 3531775"/>
              <a:gd name="connsiteY2596" fmla="*/ 1344533 h 2810796"/>
              <a:gd name="connsiteX2597" fmla="*/ 2599661 w 3531775"/>
              <a:gd name="connsiteY2597" fmla="*/ 1338437 h 2810796"/>
              <a:gd name="connsiteX2598" fmla="*/ 2583088 w 3531775"/>
              <a:gd name="connsiteY2598" fmla="*/ 1340723 h 2810796"/>
              <a:gd name="connsiteX2599" fmla="*/ 2584421 w 3531775"/>
              <a:gd name="connsiteY2599" fmla="*/ 1348248 h 2810796"/>
              <a:gd name="connsiteX2600" fmla="*/ 2585184 w 3531775"/>
              <a:gd name="connsiteY2600" fmla="*/ 1350058 h 2810796"/>
              <a:gd name="connsiteX2601" fmla="*/ 2594994 w 3531775"/>
              <a:gd name="connsiteY2601" fmla="*/ 1350438 h 2810796"/>
              <a:gd name="connsiteX2602" fmla="*/ 2590422 w 3531775"/>
              <a:gd name="connsiteY2602" fmla="*/ 1353582 h 2810796"/>
              <a:gd name="connsiteX2603" fmla="*/ 2586993 w 3531775"/>
              <a:gd name="connsiteY2603" fmla="*/ 1357868 h 2810796"/>
              <a:gd name="connsiteX2604" fmla="*/ 2591756 w 3531775"/>
              <a:gd name="connsiteY2604" fmla="*/ 1361011 h 2810796"/>
              <a:gd name="connsiteX2605" fmla="*/ 2584326 w 3531775"/>
              <a:gd name="connsiteY2605" fmla="*/ 1362440 h 2810796"/>
              <a:gd name="connsiteX2606" fmla="*/ 2581374 w 3531775"/>
              <a:gd name="connsiteY2606" fmla="*/ 1368631 h 2810796"/>
              <a:gd name="connsiteX2607" fmla="*/ 2599661 w 3531775"/>
              <a:gd name="connsiteY2607" fmla="*/ 1338437 h 2810796"/>
              <a:gd name="connsiteX2608" fmla="*/ 2782637 w 3531775"/>
              <a:gd name="connsiteY2608" fmla="*/ 1349581 h 2810796"/>
              <a:gd name="connsiteX2609" fmla="*/ 2763873 w 3531775"/>
              <a:gd name="connsiteY2609" fmla="*/ 1339961 h 2810796"/>
              <a:gd name="connsiteX2610" fmla="*/ 2765873 w 3531775"/>
              <a:gd name="connsiteY2610" fmla="*/ 1344819 h 2810796"/>
              <a:gd name="connsiteX2611" fmla="*/ 2763396 w 3531775"/>
              <a:gd name="connsiteY2611" fmla="*/ 1351962 h 2810796"/>
              <a:gd name="connsiteX2612" fmla="*/ 2772350 w 3531775"/>
              <a:gd name="connsiteY2612" fmla="*/ 1358154 h 2810796"/>
              <a:gd name="connsiteX2613" fmla="*/ 2766444 w 3531775"/>
              <a:gd name="connsiteY2613" fmla="*/ 1359106 h 2810796"/>
              <a:gd name="connsiteX2614" fmla="*/ 2761110 w 3531775"/>
              <a:gd name="connsiteY2614" fmla="*/ 1361487 h 2810796"/>
              <a:gd name="connsiteX2615" fmla="*/ 2764063 w 3531775"/>
              <a:gd name="connsiteY2615" fmla="*/ 1366250 h 2810796"/>
              <a:gd name="connsiteX2616" fmla="*/ 2756348 w 3531775"/>
              <a:gd name="connsiteY2616" fmla="*/ 1364440 h 2810796"/>
              <a:gd name="connsiteX2617" fmla="*/ 2750633 w 3531775"/>
              <a:gd name="connsiteY2617" fmla="*/ 1368726 h 2810796"/>
              <a:gd name="connsiteX2618" fmla="*/ 2782637 w 3531775"/>
              <a:gd name="connsiteY2618" fmla="*/ 1349581 h 2810796"/>
              <a:gd name="connsiteX2619" fmla="*/ 3339373 w 3531775"/>
              <a:gd name="connsiteY2619" fmla="*/ 1800114 h 2810796"/>
              <a:gd name="connsiteX2620" fmla="*/ 3332610 w 3531775"/>
              <a:gd name="connsiteY2620" fmla="*/ 1795732 h 2810796"/>
              <a:gd name="connsiteX2621" fmla="*/ 3333277 w 3531775"/>
              <a:gd name="connsiteY2621" fmla="*/ 1810401 h 2810796"/>
              <a:gd name="connsiteX2622" fmla="*/ 3324228 w 3531775"/>
              <a:gd name="connsiteY2622" fmla="*/ 1797447 h 2810796"/>
              <a:gd name="connsiteX2623" fmla="*/ 3320418 w 3531775"/>
              <a:gd name="connsiteY2623" fmla="*/ 1808496 h 2810796"/>
              <a:gd name="connsiteX2624" fmla="*/ 3316799 w 3531775"/>
              <a:gd name="connsiteY2624" fmla="*/ 1799161 h 2810796"/>
              <a:gd name="connsiteX2625" fmla="*/ 3330038 w 3531775"/>
              <a:gd name="connsiteY2625" fmla="*/ 1825450 h 2810796"/>
              <a:gd name="connsiteX2626" fmla="*/ 3343374 w 3531775"/>
              <a:gd name="connsiteY2626" fmla="*/ 1785636 h 2810796"/>
              <a:gd name="connsiteX2627" fmla="*/ 3339373 w 3531775"/>
              <a:gd name="connsiteY2627" fmla="*/ 1800114 h 2810796"/>
              <a:gd name="connsiteX2628" fmla="*/ 3306321 w 3531775"/>
              <a:gd name="connsiteY2628" fmla="*/ 1727819 h 2810796"/>
              <a:gd name="connsiteX2629" fmla="*/ 3312512 w 3531775"/>
              <a:gd name="connsiteY2629" fmla="*/ 1740963 h 2810796"/>
              <a:gd name="connsiteX2630" fmla="*/ 3306321 w 3531775"/>
              <a:gd name="connsiteY2630" fmla="*/ 1738487 h 2810796"/>
              <a:gd name="connsiteX2631" fmla="*/ 3299940 w 3531775"/>
              <a:gd name="connsiteY2631" fmla="*/ 1738201 h 2810796"/>
              <a:gd name="connsiteX2632" fmla="*/ 3300701 w 3531775"/>
              <a:gd name="connsiteY2632" fmla="*/ 1745821 h 2810796"/>
              <a:gd name="connsiteX2633" fmla="*/ 3293939 w 3531775"/>
              <a:gd name="connsiteY2633" fmla="*/ 1738963 h 2810796"/>
              <a:gd name="connsiteX2634" fmla="*/ 3315465 w 3531775"/>
              <a:gd name="connsiteY2634" fmla="*/ 1756680 h 2810796"/>
              <a:gd name="connsiteX2635" fmla="*/ 3311751 w 3531775"/>
              <a:gd name="connsiteY2635" fmla="*/ 1720199 h 2810796"/>
              <a:gd name="connsiteX2636" fmla="*/ 3306321 w 3531775"/>
              <a:gd name="connsiteY2636" fmla="*/ 1727819 h 2810796"/>
              <a:gd name="connsiteX2637" fmla="*/ 3266221 w 3531775"/>
              <a:gd name="connsiteY2637" fmla="*/ 1674003 h 2810796"/>
              <a:gd name="connsiteX2638" fmla="*/ 3271841 w 3531775"/>
              <a:gd name="connsiteY2638" fmla="*/ 1687909 h 2810796"/>
              <a:gd name="connsiteX2639" fmla="*/ 3264316 w 3531775"/>
              <a:gd name="connsiteY2639" fmla="*/ 1685147 h 2810796"/>
              <a:gd name="connsiteX2640" fmla="*/ 3256601 w 3531775"/>
              <a:gd name="connsiteY2640" fmla="*/ 1684861 h 2810796"/>
              <a:gd name="connsiteX2641" fmla="*/ 3257744 w 3531775"/>
              <a:gd name="connsiteY2641" fmla="*/ 1693338 h 2810796"/>
              <a:gd name="connsiteX2642" fmla="*/ 3249457 w 3531775"/>
              <a:gd name="connsiteY2642" fmla="*/ 1685718 h 2810796"/>
              <a:gd name="connsiteX2643" fmla="*/ 3275365 w 3531775"/>
              <a:gd name="connsiteY2643" fmla="*/ 1705340 h 2810796"/>
              <a:gd name="connsiteX2644" fmla="*/ 3270221 w 3531775"/>
              <a:gd name="connsiteY2644" fmla="*/ 1664192 h 2810796"/>
              <a:gd name="connsiteX2645" fmla="*/ 3266221 w 3531775"/>
              <a:gd name="connsiteY2645" fmla="*/ 1674003 h 2810796"/>
              <a:gd name="connsiteX2646" fmla="*/ 3284414 w 3531775"/>
              <a:gd name="connsiteY2646" fmla="*/ 1898221 h 2810796"/>
              <a:gd name="connsiteX2647" fmla="*/ 3281651 w 3531775"/>
              <a:gd name="connsiteY2647" fmla="*/ 1893554 h 2810796"/>
              <a:gd name="connsiteX2648" fmla="*/ 3277556 w 3531775"/>
              <a:gd name="connsiteY2648" fmla="*/ 1896602 h 2810796"/>
              <a:gd name="connsiteX2649" fmla="*/ 3278318 w 3531775"/>
              <a:gd name="connsiteY2649" fmla="*/ 1889458 h 2810796"/>
              <a:gd name="connsiteX2650" fmla="*/ 3273746 w 3531775"/>
              <a:gd name="connsiteY2650" fmla="*/ 1884696 h 2810796"/>
              <a:gd name="connsiteX2651" fmla="*/ 3271841 w 3531775"/>
              <a:gd name="connsiteY2651" fmla="*/ 1903365 h 2810796"/>
              <a:gd name="connsiteX2652" fmla="*/ 3301844 w 3531775"/>
              <a:gd name="connsiteY2652" fmla="*/ 1894030 h 2810796"/>
              <a:gd name="connsiteX2653" fmla="*/ 3297558 w 3531775"/>
              <a:gd name="connsiteY2653" fmla="*/ 1896412 h 2810796"/>
              <a:gd name="connsiteX2654" fmla="*/ 3290700 w 3531775"/>
              <a:gd name="connsiteY2654" fmla="*/ 1894792 h 2810796"/>
              <a:gd name="connsiteX2655" fmla="*/ 3285747 w 3531775"/>
              <a:gd name="connsiteY2655" fmla="*/ 1903555 h 2810796"/>
              <a:gd name="connsiteX2656" fmla="*/ 3284414 w 3531775"/>
              <a:gd name="connsiteY2656" fmla="*/ 1898221 h 2810796"/>
              <a:gd name="connsiteX2657" fmla="*/ 3329753 w 3531775"/>
              <a:gd name="connsiteY2657" fmla="*/ 1853358 h 2810796"/>
              <a:gd name="connsiteX2658" fmla="*/ 3328991 w 3531775"/>
              <a:gd name="connsiteY2658" fmla="*/ 1868217 h 2810796"/>
              <a:gd name="connsiteX2659" fmla="*/ 3318513 w 3531775"/>
              <a:gd name="connsiteY2659" fmla="*/ 1854311 h 2810796"/>
              <a:gd name="connsiteX2660" fmla="*/ 3314132 w 3531775"/>
              <a:gd name="connsiteY2660" fmla="*/ 1867265 h 2810796"/>
              <a:gd name="connsiteX2661" fmla="*/ 3309941 w 3531775"/>
              <a:gd name="connsiteY2661" fmla="*/ 1856978 h 2810796"/>
              <a:gd name="connsiteX2662" fmla="*/ 3324990 w 3531775"/>
              <a:gd name="connsiteY2662" fmla="*/ 1885934 h 2810796"/>
              <a:gd name="connsiteX2663" fmla="*/ 3337182 w 3531775"/>
              <a:gd name="connsiteY2663" fmla="*/ 1846405 h 2810796"/>
              <a:gd name="connsiteX2664" fmla="*/ 3329753 w 3531775"/>
              <a:gd name="connsiteY2664" fmla="*/ 1853358 h 2810796"/>
              <a:gd name="connsiteX2665" fmla="*/ 3314036 w 3531775"/>
              <a:gd name="connsiteY2665" fmla="*/ 1939655 h 2810796"/>
              <a:gd name="connsiteX2666" fmla="*/ 3302130 w 3531775"/>
              <a:gd name="connsiteY2666" fmla="*/ 1946418 h 2810796"/>
              <a:gd name="connsiteX2667" fmla="*/ 3299559 w 3531775"/>
              <a:gd name="connsiteY2667" fmla="*/ 1945275 h 2810796"/>
              <a:gd name="connsiteX2668" fmla="*/ 3297653 w 3531775"/>
              <a:gd name="connsiteY2668" fmla="*/ 1956609 h 2810796"/>
              <a:gd name="connsiteX2669" fmla="*/ 3295082 w 3531775"/>
              <a:gd name="connsiteY2669" fmla="*/ 1950799 h 2810796"/>
              <a:gd name="connsiteX2670" fmla="*/ 3290986 w 3531775"/>
              <a:gd name="connsiteY2670" fmla="*/ 1946227 h 2810796"/>
              <a:gd name="connsiteX2671" fmla="*/ 3286890 w 3531775"/>
              <a:gd name="connsiteY2671" fmla="*/ 1951180 h 2810796"/>
              <a:gd name="connsiteX2672" fmla="*/ 3285461 w 3531775"/>
              <a:gd name="connsiteY2672" fmla="*/ 1947275 h 2810796"/>
              <a:gd name="connsiteX2673" fmla="*/ 3280032 w 3531775"/>
              <a:gd name="connsiteY2673" fmla="*/ 1938607 h 2810796"/>
              <a:gd name="connsiteX2674" fmla="*/ 3314036 w 3531775"/>
              <a:gd name="connsiteY2674" fmla="*/ 1939655 h 2810796"/>
              <a:gd name="connsiteX2675" fmla="*/ 3302511 w 3531775"/>
              <a:gd name="connsiteY2675" fmla="*/ 1782683 h 2810796"/>
              <a:gd name="connsiteX2676" fmla="*/ 3299559 w 3531775"/>
              <a:gd name="connsiteY2676" fmla="*/ 1772015 h 2810796"/>
              <a:gd name="connsiteX2677" fmla="*/ 3296129 w 3531775"/>
              <a:gd name="connsiteY2677" fmla="*/ 1775634 h 2810796"/>
              <a:gd name="connsiteX2678" fmla="*/ 3288986 w 3531775"/>
              <a:gd name="connsiteY2678" fmla="*/ 1776016 h 2810796"/>
              <a:gd name="connsiteX2679" fmla="*/ 3286890 w 3531775"/>
              <a:gd name="connsiteY2679" fmla="*/ 1786207 h 2810796"/>
              <a:gd name="connsiteX2680" fmla="*/ 3283842 w 3531775"/>
              <a:gd name="connsiteY2680" fmla="*/ 1781254 h 2810796"/>
              <a:gd name="connsiteX2681" fmla="*/ 3279746 w 3531775"/>
              <a:gd name="connsiteY2681" fmla="*/ 1777349 h 2810796"/>
              <a:gd name="connsiteX2682" fmla="*/ 3276699 w 3531775"/>
              <a:gd name="connsiteY2682" fmla="*/ 1781635 h 2810796"/>
              <a:gd name="connsiteX2683" fmla="*/ 3275460 w 3531775"/>
              <a:gd name="connsiteY2683" fmla="*/ 1774206 h 2810796"/>
              <a:gd name="connsiteX2684" fmla="*/ 3269555 w 3531775"/>
              <a:gd name="connsiteY2684" fmla="*/ 1770777 h 2810796"/>
              <a:gd name="connsiteX2685" fmla="*/ 3302511 w 3531775"/>
              <a:gd name="connsiteY2685" fmla="*/ 1782683 h 2810796"/>
              <a:gd name="connsiteX2686" fmla="*/ 3349279 w 3531775"/>
              <a:gd name="connsiteY2686" fmla="*/ 1918605 h 2810796"/>
              <a:gd name="connsiteX2687" fmla="*/ 3345755 w 3531775"/>
              <a:gd name="connsiteY2687" fmla="*/ 1910318 h 2810796"/>
              <a:gd name="connsiteX2688" fmla="*/ 3339087 w 3531775"/>
              <a:gd name="connsiteY2688" fmla="*/ 1922415 h 2810796"/>
              <a:gd name="connsiteX2689" fmla="*/ 3334610 w 3531775"/>
              <a:gd name="connsiteY2689" fmla="*/ 1908127 h 2810796"/>
              <a:gd name="connsiteX2690" fmla="*/ 3329467 w 3531775"/>
              <a:gd name="connsiteY2690" fmla="*/ 1912223 h 2810796"/>
              <a:gd name="connsiteX2691" fmla="*/ 3330896 w 3531775"/>
              <a:gd name="connsiteY2691" fmla="*/ 1902222 h 2810796"/>
              <a:gd name="connsiteX2692" fmla="*/ 3328991 w 3531775"/>
              <a:gd name="connsiteY2692" fmla="*/ 1932130 h 2810796"/>
              <a:gd name="connsiteX2693" fmla="*/ 3359471 w 3531775"/>
              <a:gd name="connsiteY2693" fmla="*/ 1909842 h 2810796"/>
              <a:gd name="connsiteX2694" fmla="*/ 3349279 w 3531775"/>
              <a:gd name="connsiteY2694" fmla="*/ 1918605 h 2810796"/>
              <a:gd name="connsiteX2695" fmla="*/ 3341754 w 3531775"/>
              <a:gd name="connsiteY2695" fmla="*/ 1994709 h 2810796"/>
              <a:gd name="connsiteX2696" fmla="*/ 3334039 w 3531775"/>
              <a:gd name="connsiteY2696" fmla="*/ 1990614 h 2810796"/>
              <a:gd name="connsiteX2697" fmla="*/ 3331943 w 3531775"/>
              <a:gd name="connsiteY2697" fmla="*/ 1990137 h 2810796"/>
              <a:gd name="connsiteX2698" fmla="*/ 3325371 w 3531775"/>
              <a:gd name="connsiteY2698" fmla="*/ 2001091 h 2810796"/>
              <a:gd name="connsiteX2699" fmla="*/ 3325467 w 3531775"/>
              <a:gd name="connsiteY2699" fmla="*/ 1993471 h 2810796"/>
              <a:gd name="connsiteX2700" fmla="*/ 3323657 w 3531775"/>
              <a:gd name="connsiteY2700" fmla="*/ 1986328 h 2810796"/>
              <a:gd name="connsiteX2701" fmla="*/ 3317846 w 3531775"/>
              <a:gd name="connsiteY2701" fmla="*/ 1989471 h 2810796"/>
              <a:gd name="connsiteX2702" fmla="*/ 3320990 w 3531775"/>
              <a:gd name="connsiteY2702" fmla="*/ 1979946 h 2810796"/>
              <a:gd name="connsiteX2703" fmla="*/ 3316989 w 3531775"/>
              <a:gd name="connsiteY2703" fmla="*/ 1972230 h 2810796"/>
              <a:gd name="connsiteX2704" fmla="*/ 3308988 w 3531775"/>
              <a:gd name="connsiteY2704" fmla="*/ 1997091 h 2810796"/>
              <a:gd name="connsiteX2705" fmla="*/ 3343945 w 3531775"/>
              <a:gd name="connsiteY2705" fmla="*/ 2006806 h 2810796"/>
              <a:gd name="connsiteX2706" fmla="*/ 3341754 w 3531775"/>
              <a:gd name="connsiteY2706" fmla="*/ 1994709 h 2810796"/>
              <a:gd name="connsiteX2707" fmla="*/ 3261840 w 3531775"/>
              <a:gd name="connsiteY2707" fmla="*/ 1998043 h 2810796"/>
              <a:gd name="connsiteX2708" fmla="*/ 3290891 w 3531775"/>
              <a:gd name="connsiteY2708" fmla="*/ 1997091 h 2810796"/>
              <a:gd name="connsiteX2709" fmla="*/ 3287176 w 3531775"/>
              <a:gd name="connsiteY2709" fmla="*/ 2000996 h 2810796"/>
              <a:gd name="connsiteX2710" fmla="*/ 3280127 w 3531775"/>
              <a:gd name="connsiteY2710" fmla="*/ 2002044 h 2810796"/>
              <a:gd name="connsiteX2711" fmla="*/ 3277079 w 3531775"/>
              <a:gd name="connsiteY2711" fmla="*/ 2012140 h 2810796"/>
              <a:gd name="connsiteX2712" fmla="*/ 3274698 w 3531775"/>
              <a:gd name="connsiteY2712" fmla="*/ 2007568 h 2810796"/>
              <a:gd name="connsiteX2713" fmla="*/ 3271079 w 3531775"/>
              <a:gd name="connsiteY2713" fmla="*/ 2004044 h 2810796"/>
              <a:gd name="connsiteX2714" fmla="*/ 3267650 w 3531775"/>
              <a:gd name="connsiteY2714" fmla="*/ 2008425 h 2810796"/>
              <a:gd name="connsiteX2715" fmla="*/ 3267174 w 3531775"/>
              <a:gd name="connsiteY2715" fmla="*/ 2001282 h 2810796"/>
              <a:gd name="connsiteX2716" fmla="*/ 3261840 w 3531775"/>
              <a:gd name="connsiteY2716" fmla="*/ 1998043 h 2810796"/>
              <a:gd name="connsiteX2717" fmla="*/ 3264126 w 3531775"/>
              <a:gd name="connsiteY2717" fmla="*/ 1831356 h 2810796"/>
              <a:gd name="connsiteX2718" fmla="*/ 3292701 w 3531775"/>
              <a:gd name="connsiteY2718" fmla="*/ 1818592 h 2810796"/>
              <a:gd name="connsiteX2719" fmla="*/ 3290224 w 3531775"/>
              <a:gd name="connsiteY2719" fmla="*/ 1823164 h 2810796"/>
              <a:gd name="connsiteX2720" fmla="*/ 3283652 w 3531775"/>
              <a:gd name="connsiteY2720" fmla="*/ 1825641 h 2810796"/>
              <a:gd name="connsiteX2721" fmla="*/ 3282223 w 3531775"/>
              <a:gd name="connsiteY2721" fmla="*/ 1826688 h 2810796"/>
              <a:gd name="connsiteX2722" fmla="*/ 3283461 w 3531775"/>
              <a:gd name="connsiteY2722" fmla="*/ 1836118 h 2810796"/>
              <a:gd name="connsiteX2723" fmla="*/ 3275365 w 3531775"/>
              <a:gd name="connsiteY2723" fmla="*/ 1829641 h 2810796"/>
              <a:gd name="connsiteX2724" fmla="*/ 3273174 w 3531775"/>
              <a:gd name="connsiteY2724" fmla="*/ 1834594 h 2810796"/>
              <a:gd name="connsiteX2725" fmla="*/ 3270698 w 3531775"/>
              <a:gd name="connsiteY2725" fmla="*/ 1827832 h 2810796"/>
              <a:gd name="connsiteX2726" fmla="*/ 3264126 w 3531775"/>
              <a:gd name="connsiteY2726" fmla="*/ 1831356 h 2810796"/>
              <a:gd name="connsiteX2727" fmla="*/ 3238218 w 3531775"/>
              <a:gd name="connsiteY2727" fmla="*/ 1747917 h 2810796"/>
              <a:gd name="connsiteX2728" fmla="*/ 3267269 w 3531775"/>
              <a:gd name="connsiteY2728" fmla="*/ 1723533 h 2810796"/>
              <a:gd name="connsiteX2729" fmla="*/ 3264887 w 3531775"/>
              <a:gd name="connsiteY2729" fmla="*/ 1735725 h 2810796"/>
              <a:gd name="connsiteX2730" fmla="*/ 3256125 w 3531775"/>
              <a:gd name="connsiteY2730" fmla="*/ 1734391 h 2810796"/>
              <a:gd name="connsiteX2731" fmla="*/ 3259268 w 3531775"/>
              <a:gd name="connsiteY2731" fmla="*/ 1745154 h 2810796"/>
              <a:gd name="connsiteX2732" fmla="*/ 3254696 w 3531775"/>
              <a:gd name="connsiteY2732" fmla="*/ 1741916 h 2810796"/>
              <a:gd name="connsiteX2733" fmla="*/ 3248504 w 3531775"/>
              <a:gd name="connsiteY2733" fmla="*/ 1738773 h 2810796"/>
              <a:gd name="connsiteX2734" fmla="*/ 3246885 w 3531775"/>
              <a:gd name="connsiteY2734" fmla="*/ 1744774 h 2810796"/>
              <a:gd name="connsiteX2735" fmla="*/ 3242694 w 3531775"/>
              <a:gd name="connsiteY2735" fmla="*/ 1737344 h 2810796"/>
              <a:gd name="connsiteX2736" fmla="*/ 3235169 w 3531775"/>
              <a:gd name="connsiteY2736" fmla="*/ 1736391 h 2810796"/>
              <a:gd name="connsiteX2737" fmla="*/ 3238218 w 3531775"/>
              <a:gd name="connsiteY2737" fmla="*/ 1747917 h 2810796"/>
              <a:gd name="connsiteX2738" fmla="*/ 3196974 w 3531775"/>
              <a:gd name="connsiteY2738" fmla="*/ 1678575 h 2810796"/>
              <a:gd name="connsiteX2739" fmla="*/ 3219739 w 3531775"/>
              <a:gd name="connsiteY2739" fmla="*/ 1659239 h 2810796"/>
              <a:gd name="connsiteX2740" fmla="*/ 3219358 w 3531775"/>
              <a:gd name="connsiteY2740" fmla="*/ 1664478 h 2810796"/>
              <a:gd name="connsiteX2741" fmla="*/ 3214405 w 3531775"/>
              <a:gd name="connsiteY2741" fmla="*/ 1669621 h 2810796"/>
              <a:gd name="connsiteX2742" fmla="*/ 3213452 w 3531775"/>
              <a:gd name="connsiteY2742" fmla="*/ 1671145 h 2810796"/>
              <a:gd name="connsiteX2743" fmla="*/ 3218691 w 3531775"/>
              <a:gd name="connsiteY2743" fmla="*/ 1679051 h 2810796"/>
              <a:gd name="connsiteX2744" fmla="*/ 3213738 w 3531775"/>
              <a:gd name="connsiteY2744" fmla="*/ 1677146 h 2810796"/>
              <a:gd name="connsiteX2745" fmla="*/ 3208500 w 3531775"/>
              <a:gd name="connsiteY2745" fmla="*/ 1676765 h 2810796"/>
              <a:gd name="connsiteX2746" fmla="*/ 3208595 w 3531775"/>
              <a:gd name="connsiteY2746" fmla="*/ 1682194 h 2810796"/>
              <a:gd name="connsiteX2747" fmla="*/ 3203451 w 3531775"/>
              <a:gd name="connsiteY2747" fmla="*/ 1677241 h 2810796"/>
              <a:gd name="connsiteX2748" fmla="*/ 3196974 w 3531775"/>
              <a:gd name="connsiteY2748" fmla="*/ 1678575 h 2810796"/>
              <a:gd name="connsiteX2749" fmla="*/ 3176019 w 3531775"/>
              <a:gd name="connsiteY2749" fmla="*/ 1637998 h 2810796"/>
              <a:gd name="connsiteX2750" fmla="*/ 3200784 w 3531775"/>
              <a:gd name="connsiteY2750" fmla="*/ 1616853 h 2810796"/>
              <a:gd name="connsiteX2751" fmla="*/ 3198975 w 3531775"/>
              <a:gd name="connsiteY2751" fmla="*/ 1621615 h 2810796"/>
              <a:gd name="connsiteX2752" fmla="*/ 3192593 w 3531775"/>
              <a:gd name="connsiteY2752" fmla="*/ 1624949 h 2810796"/>
              <a:gd name="connsiteX2753" fmla="*/ 3194593 w 3531775"/>
              <a:gd name="connsiteY2753" fmla="*/ 1635045 h 2810796"/>
              <a:gd name="connsiteX2754" fmla="*/ 3189926 w 3531775"/>
              <a:gd name="connsiteY2754" fmla="*/ 1631807 h 2810796"/>
              <a:gd name="connsiteX2755" fmla="*/ 3184687 w 3531775"/>
              <a:gd name="connsiteY2755" fmla="*/ 1629997 h 2810796"/>
              <a:gd name="connsiteX2756" fmla="*/ 3183544 w 3531775"/>
              <a:gd name="connsiteY2756" fmla="*/ 1635141 h 2810796"/>
              <a:gd name="connsiteX2757" fmla="*/ 3179448 w 3531775"/>
              <a:gd name="connsiteY2757" fmla="*/ 1629045 h 2810796"/>
              <a:gd name="connsiteX2758" fmla="*/ 3172685 w 3531775"/>
              <a:gd name="connsiteY2758" fmla="*/ 1628473 h 2810796"/>
              <a:gd name="connsiteX2759" fmla="*/ 3176019 w 3531775"/>
              <a:gd name="connsiteY2759" fmla="*/ 1637998 h 2810796"/>
              <a:gd name="connsiteX2760" fmla="*/ 3091342 w 3531775"/>
              <a:gd name="connsiteY2760" fmla="*/ 1573609 h 2810796"/>
              <a:gd name="connsiteX2761" fmla="*/ 3105344 w 3531775"/>
              <a:gd name="connsiteY2761" fmla="*/ 1550845 h 2810796"/>
              <a:gd name="connsiteX2762" fmla="*/ 3103629 w 3531775"/>
              <a:gd name="connsiteY2762" fmla="*/ 1561227 h 2810796"/>
              <a:gd name="connsiteX2763" fmla="*/ 3109916 w 3531775"/>
              <a:gd name="connsiteY2763" fmla="*/ 1567990 h 2810796"/>
              <a:gd name="connsiteX2764" fmla="*/ 3105153 w 3531775"/>
              <a:gd name="connsiteY2764" fmla="*/ 1567894 h 2810796"/>
              <a:gd name="connsiteX2765" fmla="*/ 3100581 w 3531775"/>
              <a:gd name="connsiteY2765" fmla="*/ 1569133 h 2810796"/>
              <a:gd name="connsiteX2766" fmla="*/ 3102296 w 3531775"/>
              <a:gd name="connsiteY2766" fmla="*/ 1573609 h 2810796"/>
              <a:gd name="connsiteX2767" fmla="*/ 3096485 w 3531775"/>
              <a:gd name="connsiteY2767" fmla="*/ 1570942 h 2810796"/>
              <a:gd name="connsiteX2768" fmla="*/ 3091342 w 3531775"/>
              <a:gd name="connsiteY2768" fmla="*/ 1573609 h 2810796"/>
              <a:gd name="connsiteX2769" fmla="*/ 3045527 w 3531775"/>
              <a:gd name="connsiteY2769" fmla="*/ 1546082 h 2810796"/>
              <a:gd name="connsiteX2770" fmla="*/ 3058481 w 3531775"/>
              <a:gd name="connsiteY2770" fmla="*/ 1518650 h 2810796"/>
              <a:gd name="connsiteX2771" fmla="*/ 3060291 w 3531775"/>
              <a:gd name="connsiteY2771" fmla="*/ 1523603 h 2810796"/>
              <a:gd name="connsiteX2772" fmla="*/ 3057814 w 3531775"/>
              <a:gd name="connsiteY2772" fmla="*/ 1530461 h 2810796"/>
              <a:gd name="connsiteX2773" fmla="*/ 3057624 w 3531775"/>
              <a:gd name="connsiteY2773" fmla="*/ 1532271 h 2810796"/>
              <a:gd name="connsiteX2774" fmla="*/ 3065720 w 3531775"/>
              <a:gd name="connsiteY2774" fmla="*/ 1537319 h 2810796"/>
              <a:gd name="connsiteX2775" fmla="*/ 3060291 w 3531775"/>
              <a:gd name="connsiteY2775" fmla="*/ 1537700 h 2810796"/>
              <a:gd name="connsiteX2776" fmla="*/ 3055337 w 3531775"/>
              <a:gd name="connsiteY2776" fmla="*/ 1539605 h 2810796"/>
              <a:gd name="connsiteX2777" fmla="*/ 3057719 w 3531775"/>
              <a:gd name="connsiteY2777" fmla="*/ 1544558 h 2810796"/>
              <a:gd name="connsiteX2778" fmla="*/ 3050861 w 3531775"/>
              <a:gd name="connsiteY2778" fmla="*/ 1542177 h 2810796"/>
              <a:gd name="connsiteX2779" fmla="*/ 3045527 w 3531775"/>
              <a:gd name="connsiteY2779" fmla="*/ 1546082 h 2810796"/>
              <a:gd name="connsiteX2780" fmla="*/ 2958468 w 3531775"/>
              <a:gd name="connsiteY2780" fmla="*/ 1506934 h 2810796"/>
              <a:gd name="connsiteX2781" fmla="*/ 2971899 w 3531775"/>
              <a:gd name="connsiteY2781" fmla="*/ 1473692 h 2810796"/>
              <a:gd name="connsiteX2782" fmla="*/ 2974280 w 3531775"/>
              <a:gd name="connsiteY2782" fmla="*/ 1479312 h 2810796"/>
              <a:gd name="connsiteX2783" fmla="*/ 2973708 w 3531775"/>
              <a:gd name="connsiteY2783" fmla="*/ 1487503 h 2810796"/>
              <a:gd name="connsiteX2784" fmla="*/ 2971708 w 3531775"/>
              <a:gd name="connsiteY2784" fmla="*/ 1489694 h 2810796"/>
              <a:gd name="connsiteX2785" fmla="*/ 2981614 w 3531775"/>
              <a:gd name="connsiteY2785" fmla="*/ 1494933 h 2810796"/>
              <a:gd name="connsiteX2786" fmla="*/ 2975232 w 3531775"/>
              <a:gd name="connsiteY2786" fmla="*/ 1495885 h 2810796"/>
              <a:gd name="connsiteX2787" fmla="*/ 2969517 w 3531775"/>
              <a:gd name="connsiteY2787" fmla="*/ 1498552 h 2810796"/>
              <a:gd name="connsiteX2788" fmla="*/ 2972756 w 3531775"/>
              <a:gd name="connsiteY2788" fmla="*/ 1504077 h 2810796"/>
              <a:gd name="connsiteX2789" fmla="*/ 2964469 w 3531775"/>
              <a:gd name="connsiteY2789" fmla="*/ 1501886 h 2810796"/>
              <a:gd name="connsiteX2790" fmla="*/ 2958468 w 3531775"/>
              <a:gd name="connsiteY2790" fmla="*/ 1506934 h 2810796"/>
              <a:gd name="connsiteX2791" fmla="*/ 2889317 w 3531775"/>
              <a:gd name="connsiteY2791" fmla="*/ 1490837 h 2810796"/>
              <a:gd name="connsiteX2792" fmla="*/ 2894365 w 3531775"/>
              <a:gd name="connsiteY2792" fmla="*/ 1460452 h 2810796"/>
              <a:gd name="connsiteX2793" fmla="*/ 2897413 w 3531775"/>
              <a:gd name="connsiteY2793" fmla="*/ 1464834 h 2810796"/>
              <a:gd name="connsiteX2794" fmla="*/ 2896937 w 3531775"/>
              <a:gd name="connsiteY2794" fmla="*/ 1472263 h 2810796"/>
              <a:gd name="connsiteX2795" fmla="*/ 2897223 w 3531775"/>
              <a:gd name="connsiteY2795" fmla="*/ 1474073 h 2810796"/>
              <a:gd name="connsiteX2796" fmla="*/ 2906367 w 3531775"/>
              <a:gd name="connsiteY2796" fmla="*/ 1476645 h 2810796"/>
              <a:gd name="connsiteX2797" fmla="*/ 2901318 w 3531775"/>
              <a:gd name="connsiteY2797" fmla="*/ 1478645 h 2810796"/>
              <a:gd name="connsiteX2798" fmla="*/ 2897032 w 3531775"/>
              <a:gd name="connsiteY2798" fmla="*/ 1481979 h 2810796"/>
              <a:gd name="connsiteX2799" fmla="*/ 2900747 w 3531775"/>
              <a:gd name="connsiteY2799" fmla="*/ 1486075 h 2810796"/>
              <a:gd name="connsiteX2800" fmla="*/ 2893508 w 3531775"/>
              <a:gd name="connsiteY2800" fmla="*/ 1485693 h 2810796"/>
              <a:gd name="connsiteX2801" fmla="*/ 2889317 w 3531775"/>
              <a:gd name="connsiteY2801" fmla="*/ 1490837 h 2810796"/>
              <a:gd name="connsiteX2802" fmla="*/ 2843787 w 3531775"/>
              <a:gd name="connsiteY2802" fmla="*/ 1466643 h 2810796"/>
              <a:gd name="connsiteX2803" fmla="*/ 2858932 w 3531775"/>
              <a:gd name="connsiteY2803" fmla="*/ 1439402 h 2810796"/>
              <a:gd name="connsiteX2804" fmla="*/ 2860361 w 3531775"/>
              <a:gd name="connsiteY2804" fmla="*/ 1444355 h 2810796"/>
              <a:gd name="connsiteX2805" fmla="*/ 2857408 w 3531775"/>
              <a:gd name="connsiteY2805" fmla="*/ 1451213 h 2810796"/>
              <a:gd name="connsiteX2806" fmla="*/ 2857122 w 3531775"/>
              <a:gd name="connsiteY2806" fmla="*/ 1453023 h 2810796"/>
              <a:gd name="connsiteX2807" fmla="*/ 2865218 w 3531775"/>
              <a:gd name="connsiteY2807" fmla="*/ 1457976 h 2810796"/>
              <a:gd name="connsiteX2808" fmla="*/ 2859599 w 3531775"/>
              <a:gd name="connsiteY2808" fmla="*/ 1458452 h 2810796"/>
              <a:gd name="connsiteX2809" fmla="*/ 2854360 w 3531775"/>
              <a:gd name="connsiteY2809" fmla="*/ 1460452 h 2810796"/>
              <a:gd name="connsiteX2810" fmla="*/ 2856646 w 3531775"/>
              <a:gd name="connsiteY2810" fmla="*/ 1465310 h 2810796"/>
              <a:gd name="connsiteX2811" fmla="*/ 2849598 w 3531775"/>
              <a:gd name="connsiteY2811" fmla="*/ 1462929 h 2810796"/>
              <a:gd name="connsiteX2812" fmla="*/ 2843787 w 3531775"/>
              <a:gd name="connsiteY2812" fmla="*/ 1466643 h 2810796"/>
              <a:gd name="connsiteX2813" fmla="*/ 2790828 w 3531775"/>
              <a:gd name="connsiteY2813" fmla="*/ 1469977 h 2810796"/>
              <a:gd name="connsiteX2814" fmla="*/ 2796924 w 3531775"/>
              <a:gd name="connsiteY2814" fmla="*/ 1434163 h 2810796"/>
              <a:gd name="connsiteX2815" fmla="*/ 2800449 w 3531775"/>
              <a:gd name="connsiteY2815" fmla="*/ 1439307 h 2810796"/>
              <a:gd name="connsiteX2816" fmla="*/ 2799782 w 3531775"/>
              <a:gd name="connsiteY2816" fmla="*/ 1447975 h 2810796"/>
              <a:gd name="connsiteX2817" fmla="*/ 2810926 w 3531775"/>
              <a:gd name="connsiteY2817" fmla="*/ 1453023 h 2810796"/>
              <a:gd name="connsiteX2818" fmla="*/ 2805878 w 3531775"/>
              <a:gd name="connsiteY2818" fmla="*/ 1455499 h 2810796"/>
              <a:gd name="connsiteX2819" fmla="*/ 2799972 w 3531775"/>
              <a:gd name="connsiteY2819" fmla="*/ 1459404 h 2810796"/>
              <a:gd name="connsiteX2820" fmla="*/ 2804354 w 3531775"/>
              <a:gd name="connsiteY2820" fmla="*/ 1464167 h 2810796"/>
              <a:gd name="connsiteX2821" fmla="*/ 2795781 w 3531775"/>
              <a:gd name="connsiteY2821" fmla="*/ 1463881 h 2810796"/>
              <a:gd name="connsiteX2822" fmla="*/ 2790828 w 3531775"/>
              <a:gd name="connsiteY2822" fmla="*/ 1469977 h 2810796"/>
              <a:gd name="connsiteX2823" fmla="*/ 2803116 w 3531775"/>
              <a:gd name="connsiteY2823" fmla="*/ 1378251 h 2810796"/>
              <a:gd name="connsiteX2824" fmla="*/ 2804354 w 3531775"/>
              <a:gd name="connsiteY2824" fmla="*/ 1384538 h 2810796"/>
              <a:gd name="connsiteX2825" fmla="*/ 2799591 w 3531775"/>
              <a:gd name="connsiteY2825" fmla="*/ 1392634 h 2810796"/>
              <a:gd name="connsiteX2826" fmla="*/ 2798925 w 3531775"/>
              <a:gd name="connsiteY2826" fmla="*/ 1394825 h 2810796"/>
              <a:gd name="connsiteX2827" fmla="*/ 2808640 w 3531775"/>
              <a:gd name="connsiteY2827" fmla="*/ 1401778 h 2810796"/>
              <a:gd name="connsiteX2828" fmla="*/ 2794448 w 3531775"/>
              <a:gd name="connsiteY2828" fmla="*/ 1403588 h 2810796"/>
              <a:gd name="connsiteX2829" fmla="*/ 2796734 w 3531775"/>
              <a:gd name="connsiteY2829" fmla="*/ 1409779 h 2810796"/>
              <a:gd name="connsiteX2830" fmla="*/ 2788066 w 3531775"/>
              <a:gd name="connsiteY2830" fmla="*/ 1406160 h 2810796"/>
              <a:gd name="connsiteX2831" fmla="*/ 2780160 w 3531775"/>
              <a:gd name="connsiteY2831" fmla="*/ 1410255 h 2810796"/>
              <a:gd name="connsiteX2832" fmla="*/ 2803116 w 3531775"/>
              <a:gd name="connsiteY2832" fmla="*/ 1378251 h 2810796"/>
              <a:gd name="connsiteX2833" fmla="*/ 2840644 w 3531775"/>
              <a:gd name="connsiteY2833" fmla="*/ 1359392 h 2810796"/>
              <a:gd name="connsiteX2834" fmla="*/ 2806163 w 3531775"/>
              <a:gd name="connsiteY2834" fmla="*/ 1351486 h 2810796"/>
              <a:gd name="connsiteX2835" fmla="*/ 2811878 w 3531775"/>
              <a:gd name="connsiteY2835" fmla="*/ 1353391 h 2810796"/>
              <a:gd name="connsiteX2836" fmla="*/ 2816832 w 3531775"/>
              <a:gd name="connsiteY2836" fmla="*/ 1359773 h 2810796"/>
              <a:gd name="connsiteX2837" fmla="*/ 2818451 w 3531775"/>
              <a:gd name="connsiteY2837" fmla="*/ 1361107 h 2810796"/>
              <a:gd name="connsiteX2838" fmla="*/ 2827976 w 3531775"/>
              <a:gd name="connsiteY2838" fmla="*/ 1358058 h 2810796"/>
              <a:gd name="connsiteX2839" fmla="*/ 2825118 w 3531775"/>
              <a:gd name="connsiteY2839" fmla="*/ 1362535 h 2810796"/>
              <a:gd name="connsiteX2840" fmla="*/ 2823975 w 3531775"/>
              <a:gd name="connsiteY2840" fmla="*/ 1367679 h 2810796"/>
              <a:gd name="connsiteX2841" fmla="*/ 2830071 w 3531775"/>
              <a:gd name="connsiteY2841" fmla="*/ 1369012 h 2810796"/>
              <a:gd name="connsiteX2842" fmla="*/ 2823690 w 3531775"/>
              <a:gd name="connsiteY2842" fmla="*/ 1372822 h 2810796"/>
              <a:gd name="connsiteX2843" fmla="*/ 2840644 w 3531775"/>
              <a:gd name="connsiteY2843" fmla="*/ 1359392 h 2810796"/>
              <a:gd name="connsiteX2844" fmla="*/ 2848931 w 3531775"/>
              <a:gd name="connsiteY2844" fmla="*/ 1386538 h 2810796"/>
              <a:gd name="connsiteX2845" fmla="*/ 2835596 w 3531775"/>
              <a:gd name="connsiteY2845" fmla="*/ 1388158 h 2810796"/>
              <a:gd name="connsiteX2846" fmla="*/ 2839977 w 3531775"/>
              <a:gd name="connsiteY2846" fmla="*/ 1393301 h 2810796"/>
              <a:gd name="connsiteX2847" fmla="*/ 2840168 w 3531775"/>
              <a:gd name="connsiteY2847" fmla="*/ 1402540 h 2810796"/>
              <a:gd name="connsiteX2848" fmla="*/ 2852931 w 3531775"/>
              <a:gd name="connsiteY2848" fmla="*/ 1407303 h 2810796"/>
              <a:gd name="connsiteX2849" fmla="*/ 2846550 w 3531775"/>
              <a:gd name="connsiteY2849" fmla="*/ 1410160 h 2810796"/>
              <a:gd name="connsiteX2850" fmla="*/ 2841406 w 3531775"/>
              <a:gd name="connsiteY2850" fmla="*/ 1414637 h 2810796"/>
              <a:gd name="connsiteX2851" fmla="*/ 2846645 w 3531775"/>
              <a:gd name="connsiteY2851" fmla="*/ 1419400 h 2810796"/>
              <a:gd name="connsiteX2852" fmla="*/ 2837120 w 3531775"/>
              <a:gd name="connsiteY2852" fmla="*/ 1419495 h 2810796"/>
              <a:gd name="connsiteX2853" fmla="*/ 2832262 w 3531775"/>
              <a:gd name="connsiteY2853" fmla="*/ 1426258 h 2810796"/>
              <a:gd name="connsiteX2854" fmla="*/ 2848931 w 3531775"/>
              <a:gd name="connsiteY2854" fmla="*/ 1386538 h 2810796"/>
              <a:gd name="connsiteX2855" fmla="*/ 2894746 w 3531775"/>
              <a:gd name="connsiteY2855" fmla="*/ 1363488 h 2810796"/>
              <a:gd name="connsiteX2856" fmla="*/ 2874934 w 3531775"/>
              <a:gd name="connsiteY2856" fmla="*/ 1353772 h 2810796"/>
              <a:gd name="connsiteX2857" fmla="*/ 2877315 w 3531775"/>
              <a:gd name="connsiteY2857" fmla="*/ 1358630 h 2810796"/>
              <a:gd name="connsiteX2858" fmla="*/ 2875220 w 3531775"/>
              <a:gd name="connsiteY2858" fmla="*/ 1365774 h 2810796"/>
              <a:gd name="connsiteX2859" fmla="*/ 2884650 w 3531775"/>
              <a:gd name="connsiteY2859" fmla="*/ 1371965 h 2810796"/>
              <a:gd name="connsiteX2860" fmla="*/ 2878649 w 3531775"/>
              <a:gd name="connsiteY2860" fmla="*/ 1372822 h 2810796"/>
              <a:gd name="connsiteX2861" fmla="*/ 2873315 w 3531775"/>
              <a:gd name="connsiteY2861" fmla="*/ 1375204 h 2810796"/>
              <a:gd name="connsiteX2862" fmla="*/ 2876553 w 3531775"/>
              <a:gd name="connsiteY2862" fmla="*/ 1379871 h 2810796"/>
              <a:gd name="connsiteX2863" fmla="*/ 2868648 w 3531775"/>
              <a:gd name="connsiteY2863" fmla="*/ 1378156 h 2810796"/>
              <a:gd name="connsiteX2864" fmla="*/ 2863028 w 3531775"/>
              <a:gd name="connsiteY2864" fmla="*/ 1382442 h 2810796"/>
              <a:gd name="connsiteX2865" fmla="*/ 2894746 w 3531775"/>
              <a:gd name="connsiteY2865" fmla="*/ 1363488 h 2810796"/>
              <a:gd name="connsiteX2866" fmla="*/ 2912653 w 3531775"/>
              <a:gd name="connsiteY2866" fmla="*/ 1404636 h 2810796"/>
              <a:gd name="connsiteX2867" fmla="*/ 2887031 w 3531775"/>
              <a:gd name="connsiteY2867" fmla="*/ 1397111 h 2810796"/>
              <a:gd name="connsiteX2868" fmla="*/ 2891222 w 3531775"/>
              <a:gd name="connsiteY2868" fmla="*/ 1402540 h 2810796"/>
              <a:gd name="connsiteX2869" fmla="*/ 2890936 w 3531775"/>
              <a:gd name="connsiteY2869" fmla="*/ 1411684 h 2810796"/>
              <a:gd name="connsiteX2870" fmla="*/ 2903509 w 3531775"/>
              <a:gd name="connsiteY2870" fmla="*/ 1417113 h 2810796"/>
              <a:gd name="connsiteX2871" fmla="*/ 2896937 w 3531775"/>
              <a:gd name="connsiteY2871" fmla="*/ 1419590 h 2810796"/>
              <a:gd name="connsiteX2872" fmla="*/ 2891508 w 3531775"/>
              <a:gd name="connsiteY2872" fmla="*/ 1423686 h 2810796"/>
              <a:gd name="connsiteX2873" fmla="*/ 2896556 w 3531775"/>
              <a:gd name="connsiteY2873" fmla="*/ 1428734 h 2810796"/>
              <a:gd name="connsiteX2874" fmla="*/ 2887031 w 3531775"/>
              <a:gd name="connsiteY2874" fmla="*/ 1428353 h 2810796"/>
              <a:gd name="connsiteX2875" fmla="*/ 2881792 w 3531775"/>
              <a:gd name="connsiteY2875" fmla="*/ 1434830 h 2810796"/>
              <a:gd name="connsiteX2876" fmla="*/ 2912653 w 3531775"/>
              <a:gd name="connsiteY2876" fmla="*/ 1404636 h 2810796"/>
              <a:gd name="connsiteX2877" fmla="*/ 2957135 w 3531775"/>
              <a:gd name="connsiteY2877" fmla="*/ 1380823 h 2810796"/>
              <a:gd name="connsiteX2878" fmla="*/ 2936180 w 3531775"/>
              <a:gd name="connsiteY2878" fmla="*/ 1375870 h 2810796"/>
              <a:gd name="connsiteX2879" fmla="*/ 2936561 w 3531775"/>
              <a:gd name="connsiteY2879" fmla="*/ 1384157 h 2810796"/>
              <a:gd name="connsiteX2880" fmla="*/ 2934560 w 3531775"/>
              <a:gd name="connsiteY2880" fmla="*/ 1386538 h 2810796"/>
              <a:gd name="connsiteX2881" fmla="*/ 2946181 w 3531775"/>
              <a:gd name="connsiteY2881" fmla="*/ 1391205 h 2810796"/>
              <a:gd name="connsiteX2882" fmla="*/ 2939323 w 3531775"/>
              <a:gd name="connsiteY2882" fmla="*/ 1392539 h 2810796"/>
              <a:gd name="connsiteX2883" fmla="*/ 2933322 w 3531775"/>
              <a:gd name="connsiteY2883" fmla="*/ 1395587 h 2810796"/>
              <a:gd name="connsiteX2884" fmla="*/ 2937609 w 3531775"/>
              <a:gd name="connsiteY2884" fmla="*/ 1401016 h 2810796"/>
              <a:gd name="connsiteX2885" fmla="*/ 2928179 w 3531775"/>
              <a:gd name="connsiteY2885" fmla="*/ 1399302 h 2810796"/>
              <a:gd name="connsiteX2886" fmla="*/ 2922083 w 3531775"/>
              <a:gd name="connsiteY2886" fmla="*/ 1404636 h 2810796"/>
              <a:gd name="connsiteX2887" fmla="*/ 2934275 w 3531775"/>
              <a:gd name="connsiteY2887" fmla="*/ 1410065 h 2810796"/>
              <a:gd name="connsiteX2888" fmla="*/ 2957135 w 3531775"/>
              <a:gd name="connsiteY2888" fmla="*/ 1380823 h 2810796"/>
              <a:gd name="connsiteX2889" fmla="*/ 2951039 w 3531775"/>
              <a:gd name="connsiteY2889" fmla="*/ 1422733 h 2810796"/>
              <a:gd name="connsiteX2890" fmla="*/ 2935703 w 3531775"/>
              <a:gd name="connsiteY2890" fmla="*/ 1425019 h 2810796"/>
              <a:gd name="connsiteX2891" fmla="*/ 2941323 w 3531775"/>
              <a:gd name="connsiteY2891" fmla="*/ 1431020 h 2810796"/>
              <a:gd name="connsiteX2892" fmla="*/ 2942276 w 3531775"/>
              <a:gd name="connsiteY2892" fmla="*/ 1441783 h 2810796"/>
              <a:gd name="connsiteX2893" fmla="*/ 2957420 w 3531775"/>
              <a:gd name="connsiteY2893" fmla="*/ 1447117 h 2810796"/>
              <a:gd name="connsiteX2894" fmla="*/ 2950277 w 3531775"/>
              <a:gd name="connsiteY2894" fmla="*/ 1450546 h 2810796"/>
              <a:gd name="connsiteX2895" fmla="*/ 2944657 w 3531775"/>
              <a:gd name="connsiteY2895" fmla="*/ 1455880 h 2810796"/>
              <a:gd name="connsiteX2896" fmla="*/ 2951039 w 3531775"/>
              <a:gd name="connsiteY2896" fmla="*/ 1461309 h 2810796"/>
              <a:gd name="connsiteX2897" fmla="*/ 2940180 w 3531775"/>
              <a:gd name="connsiteY2897" fmla="*/ 1461691 h 2810796"/>
              <a:gd name="connsiteX2898" fmla="*/ 2935037 w 3531775"/>
              <a:gd name="connsiteY2898" fmla="*/ 1469787 h 2810796"/>
              <a:gd name="connsiteX2899" fmla="*/ 2951039 w 3531775"/>
              <a:gd name="connsiteY2899" fmla="*/ 1422733 h 2810796"/>
              <a:gd name="connsiteX2900" fmla="*/ 3006379 w 3531775"/>
              <a:gd name="connsiteY2900" fmla="*/ 1402254 h 2810796"/>
              <a:gd name="connsiteX2901" fmla="*/ 2989139 w 3531775"/>
              <a:gd name="connsiteY2901" fmla="*/ 1388062 h 2810796"/>
              <a:gd name="connsiteX2902" fmla="*/ 2990186 w 3531775"/>
              <a:gd name="connsiteY2902" fmla="*/ 1393301 h 2810796"/>
              <a:gd name="connsiteX2903" fmla="*/ 2986091 w 3531775"/>
              <a:gd name="connsiteY2903" fmla="*/ 1399492 h 2810796"/>
              <a:gd name="connsiteX2904" fmla="*/ 2993901 w 3531775"/>
              <a:gd name="connsiteY2904" fmla="*/ 1407684 h 2810796"/>
              <a:gd name="connsiteX2905" fmla="*/ 2987615 w 3531775"/>
              <a:gd name="connsiteY2905" fmla="*/ 1407112 h 2810796"/>
              <a:gd name="connsiteX2906" fmla="*/ 2981614 w 3531775"/>
              <a:gd name="connsiteY2906" fmla="*/ 1408065 h 2810796"/>
              <a:gd name="connsiteX2907" fmla="*/ 2983519 w 3531775"/>
              <a:gd name="connsiteY2907" fmla="*/ 1413304 h 2810796"/>
              <a:gd name="connsiteX2908" fmla="*/ 2976090 w 3531775"/>
              <a:gd name="connsiteY2908" fmla="*/ 1409684 h 2810796"/>
              <a:gd name="connsiteX2909" fmla="*/ 2969327 w 3531775"/>
              <a:gd name="connsiteY2909" fmla="*/ 1412446 h 2810796"/>
              <a:gd name="connsiteX2910" fmla="*/ 3006379 w 3531775"/>
              <a:gd name="connsiteY2910" fmla="*/ 1402254 h 2810796"/>
              <a:gd name="connsiteX2911" fmla="*/ 3023524 w 3531775"/>
              <a:gd name="connsiteY2911" fmla="*/ 1438545 h 2810796"/>
              <a:gd name="connsiteX2912" fmla="*/ 3002093 w 3531775"/>
              <a:gd name="connsiteY2912" fmla="*/ 1438450 h 2810796"/>
              <a:gd name="connsiteX2913" fmla="*/ 3009141 w 3531775"/>
              <a:gd name="connsiteY2913" fmla="*/ 1442355 h 2810796"/>
              <a:gd name="connsiteX2914" fmla="*/ 3003617 w 3531775"/>
              <a:gd name="connsiteY2914" fmla="*/ 1447689 h 2810796"/>
              <a:gd name="connsiteX2915" fmla="*/ 3017047 w 3531775"/>
              <a:gd name="connsiteY2915" fmla="*/ 1452070 h 2810796"/>
              <a:gd name="connsiteX2916" fmla="*/ 3011046 w 3531775"/>
              <a:gd name="connsiteY2916" fmla="*/ 1455118 h 2810796"/>
              <a:gd name="connsiteX2917" fmla="*/ 3006474 w 3531775"/>
              <a:gd name="connsiteY2917" fmla="*/ 1459786 h 2810796"/>
              <a:gd name="connsiteX2918" fmla="*/ 3012284 w 3531775"/>
              <a:gd name="connsiteY2918" fmla="*/ 1464453 h 2810796"/>
              <a:gd name="connsiteX2919" fmla="*/ 3002855 w 3531775"/>
              <a:gd name="connsiteY2919" fmla="*/ 1464929 h 2810796"/>
              <a:gd name="connsiteX2920" fmla="*/ 2998854 w 3531775"/>
              <a:gd name="connsiteY2920" fmla="*/ 1471978 h 2810796"/>
              <a:gd name="connsiteX2921" fmla="*/ 3023524 w 3531775"/>
              <a:gd name="connsiteY2921" fmla="*/ 1438545 h 2810796"/>
              <a:gd name="connsiteX2922" fmla="*/ 3031239 w 3531775"/>
              <a:gd name="connsiteY2922" fmla="*/ 1490456 h 2810796"/>
              <a:gd name="connsiteX2923" fmla="*/ 3026667 w 3531775"/>
              <a:gd name="connsiteY2923" fmla="*/ 1496171 h 2810796"/>
              <a:gd name="connsiteX2924" fmla="*/ 3025905 w 3531775"/>
              <a:gd name="connsiteY2924" fmla="*/ 1497790 h 2810796"/>
              <a:gd name="connsiteX2925" fmla="*/ 3032668 w 3531775"/>
              <a:gd name="connsiteY2925" fmla="*/ 1504648 h 2810796"/>
              <a:gd name="connsiteX2926" fmla="*/ 3027048 w 3531775"/>
              <a:gd name="connsiteY2926" fmla="*/ 1503600 h 2810796"/>
              <a:gd name="connsiteX2927" fmla="*/ 3021428 w 3531775"/>
              <a:gd name="connsiteY2927" fmla="*/ 1504077 h 2810796"/>
              <a:gd name="connsiteX2928" fmla="*/ 3022476 w 3531775"/>
              <a:gd name="connsiteY2928" fmla="*/ 1509316 h 2810796"/>
              <a:gd name="connsiteX2929" fmla="*/ 3016190 w 3531775"/>
              <a:gd name="connsiteY2929" fmla="*/ 1505220 h 2810796"/>
              <a:gd name="connsiteX2930" fmla="*/ 3009618 w 3531775"/>
              <a:gd name="connsiteY2930" fmla="*/ 1507506 h 2810796"/>
              <a:gd name="connsiteX2931" fmla="*/ 3016571 w 3531775"/>
              <a:gd name="connsiteY2931" fmla="*/ 1515126 h 2810796"/>
              <a:gd name="connsiteX2932" fmla="*/ 3040574 w 3531775"/>
              <a:gd name="connsiteY2932" fmla="*/ 1490075 h 2810796"/>
              <a:gd name="connsiteX2933" fmla="*/ 3031239 w 3531775"/>
              <a:gd name="connsiteY2933" fmla="*/ 1490456 h 2810796"/>
              <a:gd name="connsiteX2934" fmla="*/ 3068101 w 3531775"/>
              <a:gd name="connsiteY2934" fmla="*/ 1424638 h 2810796"/>
              <a:gd name="connsiteX2935" fmla="*/ 3048670 w 3531775"/>
              <a:gd name="connsiteY2935" fmla="*/ 1418257 h 2810796"/>
              <a:gd name="connsiteX2936" fmla="*/ 3053718 w 3531775"/>
              <a:gd name="connsiteY2936" fmla="*/ 1423305 h 2810796"/>
              <a:gd name="connsiteX2937" fmla="*/ 3046956 w 3531775"/>
              <a:gd name="connsiteY2937" fmla="*/ 1425972 h 2810796"/>
              <a:gd name="connsiteX2938" fmla="*/ 3057624 w 3531775"/>
              <a:gd name="connsiteY2938" fmla="*/ 1433306 h 2810796"/>
              <a:gd name="connsiteX2939" fmla="*/ 3045527 w 3531775"/>
              <a:gd name="connsiteY2939" fmla="*/ 1436259 h 2810796"/>
              <a:gd name="connsiteX2940" fmla="*/ 3049337 w 3531775"/>
              <a:gd name="connsiteY2940" fmla="*/ 1441593 h 2810796"/>
              <a:gd name="connsiteX2941" fmla="*/ 3040669 w 3531775"/>
              <a:gd name="connsiteY2941" fmla="*/ 1439212 h 2810796"/>
              <a:gd name="connsiteX2942" fmla="*/ 3034859 w 3531775"/>
              <a:gd name="connsiteY2942" fmla="*/ 1443688 h 2810796"/>
              <a:gd name="connsiteX2943" fmla="*/ 3068101 w 3531775"/>
              <a:gd name="connsiteY2943" fmla="*/ 1424638 h 2810796"/>
              <a:gd name="connsiteX2944" fmla="*/ 3094009 w 3531775"/>
              <a:gd name="connsiteY2944" fmla="*/ 1473406 h 2810796"/>
              <a:gd name="connsiteX2945" fmla="*/ 3070292 w 3531775"/>
              <a:gd name="connsiteY2945" fmla="*/ 1458642 h 2810796"/>
              <a:gd name="connsiteX2946" fmla="*/ 3073149 w 3531775"/>
              <a:gd name="connsiteY2946" fmla="*/ 1464929 h 2810796"/>
              <a:gd name="connsiteX2947" fmla="*/ 3070482 w 3531775"/>
              <a:gd name="connsiteY2947" fmla="*/ 1473597 h 2810796"/>
              <a:gd name="connsiteX2948" fmla="*/ 3081626 w 3531775"/>
              <a:gd name="connsiteY2948" fmla="*/ 1482455 h 2810796"/>
              <a:gd name="connsiteX2949" fmla="*/ 3074483 w 3531775"/>
              <a:gd name="connsiteY2949" fmla="*/ 1482836 h 2810796"/>
              <a:gd name="connsiteX2950" fmla="*/ 3068006 w 3531775"/>
              <a:gd name="connsiteY2950" fmla="*/ 1485122 h 2810796"/>
              <a:gd name="connsiteX2951" fmla="*/ 3071625 w 3531775"/>
              <a:gd name="connsiteY2951" fmla="*/ 1491408 h 2810796"/>
              <a:gd name="connsiteX2952" fmla="*/ 3062291 w 3531775"/>
              <a:gd name="connsiteY2952" fmla="*/ 1488265 h 2810796"/>
              <a:gd name="connsiteX2953" fmla="*/ 3055433 w 3531775"/>
              <a:gd name="connsiteY2953" fmla="*/ 1493028 h 2810796"/>
              <a:gd name="connsiteX2954" fmla="*/ 3094009 w 3531775"/>
              <a:gd name="connsiteY2954" fmla="*/ 1473406 h 2810796"/>
              <a:gd name="connsiteX2955" fmla="*/ 3131252 w 3531775"/>
              <a:gd name="connsiteY2955" fmla="*/ 1454833 h 2810796"/>
              <a:gd name="connsiteX2956" fmla="*/ 3111344 w 3531775"/>
              <a:gd name="connsiteY2956" fmla="*/ 1441307 h 2810796"/>
              <a:gd name="connsiteX2957" fmla="*/ 3113631 w 3531775"/>
              <a:gd name="connsiteY2957" fmla="*/ 1446736 h 2810796"/>
              <a:gd name="connsiteX2958" fmla="*/ 3111249 w 3531775"/>
              <a:gd name="connsiteY2958" fmla="*/ 1453690 h 2810796"/>
              <a:gd name="connsiteX2959" fmla="*/ 3120584 w 3531775"/>
              <a:gd name="connsiteY2959" fmla="*/ 1461691 h 2810796"/>
              <a:gd name="connsiteX2960" fmla="*/ 3114488 w 3531775"/>
              <a:gd name="connsiteY2960" fmla="*/ 1461595 h 2810796"/>
              <a:gd name="connsiteX2961" fmla="*/ 3108963 w 3531775"/>
              <a:gd name="connsiteY2961" fmla="*/ 1463119 h 2810796"/>
              <a:gd name="connsiteX2962" fmla="*/ 3112011 w 3531775"/>
              <a:gd name="connsiteY2962" fmla="*/ 1468453 h 2810796"/>
              <a:gd name="connsiteX2963" fmla="*/ 3104106 w 3531775"/>
              <a:gd name="connsiteY2963" fmla="*/ 1465310 h 2810796"/>
              <a:gd name="connsiteX2964" fmla="*/ 3098200 w 3531775"/>
              <a:gd name="connsiteY2964" fmla="*/ 1468739 h 2810796"/>
              <a:gd name="connsiteX2965" fmla="*/ 3131252 w 3531775"/>
              <a:gd name="connsiteY2965" fmla="*/ 1454833 h 2810796"/>
              <a:gd name="connsiteX2966" fmla="*/ 3135157 w 3531775"/>
              <a:gd name="connsiteY2966" fmla="*/ 1505220 h 2810796"/>
              <a:gd name="connsiteX2967" fmla="*/ 3106868 w 3531775"/>
              <a:gd name="connsiteY2967" fmla="*/ 1489408 h 2810796"/>
              <a:gd name="connsiteX2968" fmla="*/ 3117250 w 3531775"/>
              <a:gd name="connsiteY2968" fmla="*/ 1503124 h 2810796"/>
              <a:gd name="connsiteX2969" fmla="*/ 3108868 w 3531775"/>
              <a:gd name="connsiteY2969" fmla="*/ 1507315 h 2810796"/>
              <a:gd name="connsiteX2970" fmla="*/ 3119822 w 3531775"/>
              <a:gd name="connsiteY2970" fmla="*/ 1514364 h 2810796"/>
              <a:gd name="connsiteX2971" fmla="*/ 3114297 w 3531775"/>
              <a:gd name="connsiteY2971" fmla="*/ 1518079 h 2810796"/>
              <a:gd name="connsiteX2972" fmla="*/ 3107344 w 3531775"/>
              <a:gd name="connsiteY2972" fmla="*/ 1521317 h 2810796"/>
              <a:gd name="connsiteX2973" fmla="*/ 3112011 w 3531775"/>
              <a:gd name="connsiteY2973" fmla="*/ 1528461 h 2810796"/>
              <a:gd name="connsiteX2974" fmla="*/ 3101248 w 3531775"/>
              <a:gd name="connsiteY2974" fmla="*/ 1525413 h 2810796"/>
              <a:gd name="connsiteX2975" fmla="*/ 3094104 w 3531775"/>
              <a:gd name="connsiteY2975" fmla="*/ 1531509 h 2810796"/>
              <a:gd name="connsiteX2976" fmla="*/ 3107820 w 3531775"/>
              <a:gd name="connsiteY2976" fmla="*/ 1539415 h 2810796"/>
              <a:gd name="connsiteX2977" fmla="*/ 3135157 w 3531775"/>
              <a:gd name="connsiteY2977" fmla="*/ 1505220 h 2810796"/>
              <a:gd name="connsiteX2978" fmla="*/ 3137919 w 3531775"/>
              <a:gd name="connsiteY2978" fmla="*/ 1591897 h 2810796"/>
              <a:gd name="connsiteX2979" fmla="*/ 3138967 w 3531775"/>
              <a:gd name="connsiteY2979" fmla="*/ 1598184 h 2810796"/>
              <a:gd name="connsiteX2980" fmla="*/ 3132109 w 3531775"/>
              <a:gd name="connsiteY2980" fmla="*/ 1593136 h 2810796"/>
              <a:gd name="connsiteX2981" fmla="*/ 3153921 w 3531775"/>
              <a:gd name="connsiteY2981" fmla="*/ 1605804 h 2810796"/>
              <a:gd name="connsiteX2982" fmla="*/ 3149159 w 3531775"/>
              <a:gd name="connsiteY2982" fmla="*/ 1576086 h 2810796"/>
              <a:gd name="connsiteX2983" fmla="*/ 3145730 w 3531775"/>
              <a:gd name="connsiteY2983" fmla="*/ 1583420 h 2810796"/>
              <a:gd name="connsiteX2984" fmla="*/ 3143063 w 3531775"/>
              <a:gd name="connsiteY2984" fmla="*/ 1584754 h 2810796"/>
              <a:gd name="connsiteX2985" fmla="*/ 3150492 w 3531775"/>
              <a:gd name="connsiteY2985" fmla="*/ 1593231 h 2810796"/>
              <a:gd name="connsiteX2986" fmla="*/ 3144206 w 3531775"/>
              <a:gd name="connsiteY2986" fmla="*/ 1591707 h 2810796"/>
              <a:gd name="connsiteX2987" fmla="*/ 3137919 w 3531775"/>
              <a:gd name="connsiteY2987" fmla="*/ 1591897 h 2810796"/>
              <a:gd name="connsiteX2988" fmla="*/ 3182592 w 3531775"/>
              <a:gd name="connsiteY2988" fmla="*/ 1494075 h 2810796"/>
              <a:gd name="connsiteX2989" fmla="*/ 3166399 w 3531775"/>
              <a:gd name="connsiteY2989" fmla="*/ 1480169 h 2810796"/>
              <a:gd name="connsiteX2990" fmla="*/ 3167923 w 3531775"/>
              <a:gd name="connsiteY2990" fmla="*/ 1485122 h 2810796"/>
              <a:gd name="connsiteX2991" fmla="*/ 3165161 w 3531775"/>
              <a:gd name="connsiteY2991" fmla="*/ 1490932 h 2810796"/>
              <a:gd name="connsiteX2992" fmla="*/ 3172590 w 3531775"/>
              <a:gd name="connsiteY2992" fmla="*/ 1498933 h 2810796"/>
              <a:gd name="connsiteX2993" fmla="*/ 3162208 w 3531775"/>
              <a:gd name="connsiteY2993" fmla="*/ 1498933 h 2810796"/>
              <a:gd name="connsiteX2994" fmla="*/ 3164399 w 3531775"/>
              <a:gd name="connsiteY2994" fmla="*/ 1503982 h 2810796"/>
              <a:gd name="connsiteX2995" fmla="*/ 3157731 w 3531775"/>
              <a:gd name="connsiteY2995" fmla="*/ 1500362 h 2810796"/>
              <a:gd name="connsiteX2996" fmla="*/ 3152207 w 3531775"/>
              <a:gd name="connsiteY2996" fmla="*/ 1502838 h 2810796"/>
              <a:gd name="connsiteX2997" fmla="*/ 3182592 w 3531775"/>
              <a:gd name="connsiteY2997" fmla="*/ 1494075 h 2810796"/>
              <a:gd name="connsiteX2998" fmla="*/ 3182210 w 3531775"/>
              <a:gd name="connsiteY2998" fmla="*/ 1530556 h 2810796"/>
              <a:gd name="connsiteX2999" fmla="*/ 3171257 w 3531775"/>
              <a:gd name="connsiteY2999" fmla="*/ 1520936 h 2810796"/>
              <a:gd name="connsiteX3000" fmla="*/ 3170209 w 3531775"/>
              <a:gd name="connsiteY3000" fmla="*/ 1527318 h 2810796"/>
              <a:gd name="connsiteX3001" fmla="*/ 3162875 w 3531775"/>
              <a:gd name="connsiteY3001" fmla="*/ 1532557 h 2810796"/>
              <a:gd name="connsiteX3002" fmla="*/ 3168209 w 3531775"/>
              <a:gd name="connsiteY3002" fmla="*/ 1545129 h 2810796"/>
              <a:gd name="connsiteX3003" fmla="*/ 3161446 w 3531775"/>
              <a:gd name="connsiteY3003" fmla="*/ 1541796 h 2810796"/>
              <a:gd name="connsiteX3004" fmla="*/ 3154207 w 3531775"/>
              <a:gd name="connsiteY3004" fmla="*/ 1540272 h 2810796"/>
              <a:gd name="connsiteX3005" fmla="*/ 3154112 w 3531775"/>
              <a:gd name="connsiteY3005" fmla="*/ 1547034 h 2810796"/>
              <a:gd name="connsiteX3006" fmla="*/ 3147254 w 3531775"/>
              <a:gd name="connsiteY3006" fmla="*/ 1539795 h 2810796"/>
              <a:gd name="connsiteX3007" fmla="*/ 3138395 w 3531775"/>
              <a:gd name="connsiteY3007" fmla="*/ 1540176 h 2810796"/>
              <a:gd name="connsiteX3008" fmla="*/ 3182210 w 3531775"/>
              <a:gd name="connsiteY3008" fmla="*/ 1530556 h 2810796"/>
              <a:gd name="connsiteX3009" fmla="*/ 3181829 w 3531775"/>
              <a:gd name="connsiteY3009" fmla="*/ 1587992 h 2810796"/>
              <a:gd name="connsiteX3010" fmla="*/ 3205928 w 3531775"/>
              <a:gd name="connsiteY3010" fmla="*/ 1559893 h 2810796"/>
              <a:gd name="connsiteX3011" fmla="*/ 3206785 w 3531775"/>
              <a:gd name="connsiteY3011" fmla="*/ 1566846 h 2810796"/>
              <a:gd name="connsiteX3012" fmla="*/ 3201737 w 3531775"/>
              <a:gd name="connsiteY3012" fmla="*/ 1574276 h 2810796"/>
              <a:gd name="connsiteX3013" fmla="*/ 3200975 w 3531775"/>
              <a:gd name="connsiteY3013" fmla="*/ 1576467 h 2810796"/>
              <a:gd name="connsiteX3014" fmla="*/ 3209738 w 3531775"/>
              <a:gd name="connsiteY3014" fmla="*/ 1586087 h 2810796"/>
              <a:gd name="connsiteX3015" fmla="*/ 3202880 w 3531775"/>
              <a:gd name="connsiteY3015" fmla="*/ 1584277 h 2810796"/>
              <a:gd name="connsiteX3016" fmla="*/ 3196022 w 3531775"/>
              <a:gd name="connsiteY3016" fmla="*/ 1584563 h 2810796"/>
              <a:gd name="connsiteX3017" fmla="*/ 3197641 w 3531775"/>
              <a:gd name="connsiteY3017" fmla="*/ 1591516 h 2810796"/>
              <a:gd name="connsiteX3018" fmla="*/ 3189735 w 3531775"/>
              <a:gd name="connsiteY3018" fmla="*/ 1585706 h 2810796"/>
              <a:gd name="connsiteX3019" fmla="*/ 3181829 w 3531775"/>
              <a:gd name="connsiteY3019" fmla="*/ 1587992 h 2810796"/>
              <a:gd name="connsiteX3020" fmla="*/ 3228597 w 3531775"/>
              <a:gd name="connsiteY3020" fmla="*/ 1520650 h 2810796"/>
              <a:gd name="connsiteX3021" fmla="*/ 3216405 w 3531775"/>
              <a:gd name="connsiteY3021" fmla="*/ 1512554 h 2810796"/>
              <a:gd name="connsiteX3022" fmla="*/ 3213834 w 3531775"/>
              <a:gd name="connsiteY3022" fmla="*/ 1526651 h 2810796"/>
              <a:gd name="connsiteX3023" fmla="*/ 3219549 w 3531775"/>
              <a:gd name="connsiteY3023" fmla="*/ 1537891 h 2810796"/>
              <a:gd name="connsiteX3024" fmla="*/ 3205166 w 3531775"/>
              <a:gd name="connsiteY3024" fmla="*/ 1530937 h 2810796"/>
              <a:gd name="connsiteX3025" fmla="*/ 3207261 w 3531775"/>
              <a:gd name="connsiteY3025" fmla="*/ 1541986 h 2810796"/>
              <a:gd name="connsiteX3026" fmla="*/ 3199356 w 3531775"/>
              <a:gd name="connsiteY3026" fmla="*/ 1535604 h 2810796"/>
              <a:gd name="connsiteX3027" fmla="*/ 3191354 w 3531775"/>
              <a:gd name="connsiteY3027" fmla="*/ 1537224 h 2810796"/>
              <a:gd name="connsiteX3028" fmla="*/ 3211452 w 3531775"/>
              <a:gd name="connsiteY3028" fmla="*/ 1553226 h 2810796"/>
              <a:gd name="connsiteX3029" fmla="*/ 3228597 w 3531775"/>
              <a:gd name="connsiteY3029" fmla="*/ 1520650 h 2810796"/>
              <a:gd name="connsiteX3030" fmla="*/ 3232598 w 3531775"/>
              <a:gd name="connsiteY3030" fmla="*/ 1631426 h 2810796"/>
              <a:gd name="connsiteX3031" fmla="*/ 3224501 w 3531775"/>
              <a:gd name="connsiteY3031" fmla="*/ 1632855 h 2810796"/>
              <a:gd name="connsiteX3032" fmla="*/ 3243551 w 3531775"/>
              <a:gd name="connsiteY3032" fmla="*/ 1649904 h 2810796"/>
              <a:gd name="connsiteX3033" fmla="*/ 3262792 w 3531775"/>
              <a:gd name="connsiteY3033" fmla="*/ 1616472 h 2810796"/>
              <a:gd name="connsiteX3034" fmla="*/ 3251552 w 3531775"/>
              <a:gd name="connsiteY3034" fmla="*/ 1607899 h 2810796"/>
              <a:gd name="connsiteX3035" fmla="*/ 3251552 w 3531775"/>
              <a:gd name="connsiteY3035" fmla="*/ 1614853 h 2810796"/>
              <a:gd name="connsiteX3036" fmla="*/ 3245742 w 3531775"/>
              <a:gd name="connsiteY3036" fmla="*/ 1621520 h 2810796"/>
              <a:gd name="connsiteX3037" fmla="*/ 3252219 w 3531775"/>
              <a:gd name="connsiteY3037" fmla="*/ 1634188 h 2810796"/>
              <a:gd name="connsiteX3038" fmla="*/ 3245647 w 3531775"/>
              <a:gd name="connsiteY3038" fmla="*/ 1631521 h 2810796"/>
              <a:gd name="connsiteX3039" fmla="*/ 3238884 w 3531775"/>
              <a:gd name="connsiteY3039" fmla="*/ 1630950 h 2810796"/>
              <a:gd name="connsiteX3040" fmla="*/ 3239646 w 3531775"/>
              <a:gd name="connsiteY3040" fmla="*/ 1638093 h 2810796"/>
              <a:gd name="connsiteX3041" fmla="*/ 3232598 w 3531775"/>
              <a:gd name="connsiteY3041" fmla="*/ 1631426 h 2810796"/>
              <a:gd name="connsiteX3042" fmla="*/ 3274222 w 3531775"/>
              <a:gd name="connsiteY3042" fmla="*/ 1573419 h 2810796"/>
              <a:gd name="connsiteX3043" fmla="*/ 3266411 w 3531775"/>
              <a:gd name="connsiteY3043" fmla="*/ 1563703 h 2810796"/>
              <a:gd name="connsiteX3044" fmla="*/ 3264792 w 3531775"/>
              <a:gd name="connsiteY3044" fmla="*/ 1568751 h 2810796"/>
              <a:gd name="connsiteX3045" fmla="*/ 3258220 w 3531775"/>
              <a:gd name="connsiteY3045" fmla="*/ 1571800 h 2810796"/>
              <a:gd name="connsiteX3046" fmla="*/ 3261077 w 3531775"/>
              <a:gd name="connsiteY3046" fmla="*/ 1583039 h 2810796"/>
              <a:gd name="connsiteX3047" fmla="*/ 3255839 w 3531775"/>
              <a:gd name="connsiteY3047" fmla="*/ 1579134 h 2810796"/>
              <a:gd name="connsiteX3048" fmla="*/ 3250124 w 3531775"/>
              <a:gd name="connsiteY3048" fmla="*/ 1576657 h 2810796"/>
              <a:gd name="connsiteX3049" fmla="*/ 3249267 w 3531775"/>
              <a:gd name="connsiteY3049" fmla="*/ 1582182 h 2810796"/>
              <a:gd name="connsiteX3050" fmla="*/ 3244504 w 3531775"/>
              <a:gd name="connsiteY3050" fmla="*/ 1575038 h 2810796"/>
              <a:gd name="connsiteX3051" fmla="*/ 3237170 w 3531775"/>
              <a:gd name="connsiteY3051" fmla="*/ 1573704 h 2810796"/>
              <a:gd name="connsiteX3052" fmla="*/ 3274222 w 3531775"/>
              <a:gd name="connsiteY3052" fmla="*/ 1573419 h 2810796"/>
              <a:gd name="connsiteX3053" fmla="*/ 3307274 w 3531775"/>
              <a:gd name="connsiteY3053" fmla="*/ 1627807 h 2810796"/>
              <a:gd name="connsiteX3054" fmla="*/ 3297749 w 3531775"/>
              <a:gd name="connsiteY3054" fmla="*/ 1625140 h 2810796"/>
              <a:gd name="connsiteX3055" fmla="*/ 3292796 w 3531775"/>
              <a:gd name="connsiteY3055" fmla="*/ 1630378 h 2810796"/>
              <a:gd name="connsiteX3056" fmla="*/ 3291938 w 3531775"/>
              <a:gd name="connsiteY3056" fmla="*/ 1631997 h 2810796"/>
              <a:gd name="connsiteX3057" fmla="*/ 3298320 w 3531775"/>
              <a:gd name="connsiteY3057" fmla="*/ 1642189 h 2810796"/>
              <a:gd name="connsiteX3058" fmla="*/ 3292701 w 3531775"/>
              <a:gd name="connsiteY3058" fmla="*/ 1639141 h 2810796"/>
              <a:gd name="connsiteX3059" fmla="*/ 3286985 w 3531775"/>
              <a:gd name="connsiteY3059" fmla="*/ 1637903 h 2810796"/>
              <a:gd name="connsiteX3060" fmla="*/ 3287652 w 3531775"/>
              <a:gd name="connsiteY3060" fmla="*/ 1644190 h 2810796"/>
              <a:gd name="connsiteX3061" fmla="*/ 3281556 w 3531775"/>
              <a:gd name="connsiteY3061" fmla="*/ 1637522 h 2810796"/>
              <a:gd name="connsiteX3062" fmla="*/ 3274793 w 3531775"/>
              <a:gd name="connsiteY3062" fmla="*/ 1637903 h 2810796"/>
              <a:gd name="connsiteX3063" fmla="*/ 3307274 w 3531775"/>
              <a:gd name="connsiteY3063" fmla="*/ 1627807 h 2810796"/>
              <a:gd name="connsiteX3064" fmla="*/ 3341373 w 3531775"/>
              <a:gd name="connsiteY3064" fmla="*/ 1673717 h 2810796"/>
              <a:gd name="connsiteX3065" fmla="*/ 3332610 w 3531775"/>
              <a:gd name="connsiteY3065" fmla="*/ 1661906 h 2810796"/>
              <a:gd name="connsiteX3066" fmla="*/ 3325467 w 3531775"/>
              <a:gd name="connsiteY3066" fmla="*/ 1674193 h 2810796"/>
              <a:gd name="connsiteX3067" fmla="*/ 3327086 w 3531775"/>
              <a:gd name="connsiteY3067" fmla="*/ 1686671 h 2810796"/>
              <a:gd name="connsiteX3068" fmla="*/ 3321466 w 3531775"/>
              <a:gd name="connsiteY3068" fmla="*/ 1681908 h 2810796"/>
              <a:gd name="connsiteX3069" fmla="*/ 3315084 w 3531775"/>
              <a:gd name="connsiteY3069" fmla="*/ 1679146 h 2810796"/>
              <a:gd name="connsiteX3070" fmla="*/ 3314227 w 3531775"/>
              <a:gd name="connsiteY3070" fmla="*/ 1686100 h 2810796"/>
              <a:gd name="connsiteX3071" fmla="*/ 3308893 w 3531775"/>
              <a:gd name="connsiteY3071" fmla="*/ 1677432 h 2810796"/>
              <a:gd name="connsiteX3072" fmla="*/ 3300987 w 3531775"/>
              <a:gd name="connsiteY3072" fmla="*/ 1676098 h 2810796"/>
              <a:gd name="connsiteX3073" fmla="*/ 3341373 w 3531775"/>
              <a:gd name="connsiteY3073" fmla="*/ 1673717 h 2810796"/>
              <a:gd name="connsiteX3074" fmla="*/ 3372615 w 3531775"/>
              <a:gd name="connsiteY3074" fmla="*/ 1761347 h 2810796"/>
              <a:gd name="connsiteX3075" fmla="*/ 3365186 w 3531775"/>
              <a:gd name="connsiteY3075" fmla="*/ 1752203 h 2810796"/>
              <a:gd name="connsiteX3076" fmla="*/ 3357375 w 3531775"/>
              <a:gd name="connsiteY3076" fmla="*/ 1752298 h 2810796"/>
              <a:gd name="connsiteX3077" fmla="*/ 3355566 w 3531775"/>
              <a:gd name="connsiteY3077" fmla="*/ 1765062 h 2810796"/>
              <a:gd name="connsiteX3078" fmla="*/ 3352041 w 3531775"/>
              <a:gd name="connsiteY3078" fmla="*/ 1758680 h 2810796"/>
              <a:gd name="connsiteX3079" fmla="*/ 3347374 w 3531775"/>
              <a:gd name="connsiteY3079" fmla="*/ 1753537 h 2810796"/>
              <a:gd name="connsiteX3080" fmla="*/ 3344231 w 3531775"/>
              <a:gd name="connsiteY3080" fmla="*/ 1758775 h 2810796"/>
              <a:gd name="connsiteX3081" fmla="*/ 3342516 w 3531775"/>
              <a:gd name="connsiteY3081" fmla="*/ 1749345 h 2810796"/>
              <a:gd name="connsiteX3082" fmla="*/ 3335753 w 3531775"/>
              <a:gd name="connsiteY3082" fmla="*/ 1744774 h 2810796"/>
              <a:gd name="connsiteX3083" fmla="*/ 3372615 w 3531775"/>
              <a:gd name="connsiteY3083" fmla="*/ 1761347 h 2810796"/>
              <a:gd name="connsiteX3084" fmla="*/ 3387855 w 3531775"/>
              <a:gd name="connsiteY3084" fmla="*/ 1822116 h 2810796"/>
              <a:gd name="connsiteX3085" fmla="*/ 3380521 w 3531775"/>
              <a:gd name="connsiteY3085" fmla="*/ 1815830 h 2810796"/>
              <a:gd name="connsiteX3086" fmla="*/ 3373949 w 3531775"/>
              <a:gd name="connsiteY3086" fmla="*/ 1818497 h 2810796"/>
              <a:gd name="connsiteX3087" fmla="*/ 3372520 w 3531775"/>
              <a:gd name="connsiteY3087" fmla="*/ 1819640 h 2810796"/>
              <a:gd name="connsiteX3088" fmla="*/ 3374044 w 3531775"/>
              <a:gd name="connsiteY3088" fmla="*/ 1831261 h 2810796"/>
              <a:gd name="connsiteX3089" fmla="*/ 3370234 w 3531775"/>
              <a:gd name="connsiteY3089" fmla="*/ 1826308 h 2810796"/>
              <a:gd name="connsiteX3090" fmla="*/ 3365662 w 3531775"/>
              <a:gd name="connsiteY3090" fmla="*/ 1822879 h 2810796"/>
              <a:gd name="connsiteX3091" fmla="*/ 3363662 w 3531775"/>
              <a:gd name="connsiteY3091" fmla="*/ 1828879 h 2810796"/>
              <a:gd name="connsiteX3092" fmla="*/ 3360995 w 3531775"/>
              <a:gd name="connsiteY3092" fmla="*/ 1820402 h 2810796"/>
              <a:gd name="connsiteX3093" fmla="*/ 3354803 w 3531775"/>
              <a:gd name="connsiteY3093" fmla="*/ 1817925 h 2810796"/>
              <a:gd name="connsiteX3094" fmla="*/ 3387855 w 3531775"/>
              <a:gd name="connsiteY3094" fmla="*/ 1822116 h 2810796"/>
              <a:gd name="connsiteX3095" fmla="*/ 3390522 w 3531775"/>
              <a:gd name="connsiteY3095" fmla="*/ 1890982 h 2810796"/>
              <a:gd name="connsiteX3096" fmla="*/ 3386236 w 3531775"/>
              <a:gd name="connsiteY3096" fmla="*/ 1880981 h 2810796"/>
              <a:gd name="connsiteX3097" fmla="*/ 3379378 w 3531775"/>
              <a:gd name="connsiteY3097" fmla="*/ 1879171 h 2810796"/>
              <a:gd name="connsiteX3098" fmla="*/ 3374711 w 3531775"/>
              <a:gd name="connsiteY3098" fmla="*/ 1890125 h 2810796"/>
              <a:gd name="connsiteX3099" fmla="*/ 3373187 w 3531775"/>
              <a:gd name="connsiteY3099" fmla="*/ 1883553 h 2810796"/>
              <a:gd name="connsiteX3100" fmla="*/ 3370329 w 3531775"/>
              <a:gd name="connsiteY3100" fmla="*/ 1877838 h 2810796"/>
              <a:gd name="connsiteX3101" fmla="*/ 3366329 w 3531775"/>
              <a:gd name="connsiteY3101" fmla="*/ 1881743 h 2810796"/>
              <a:gd name="connsiteX3102" fmla="*/ 3366995 w 3531775"/>
              <a:gd name="connsiteY3102" fmla="*/ 1872885 h 2810796"/>
              <a:gd name="connsiteX3103" fmla="*/ 3362138 w 3531775"/>
              <a:gd name="connsiteY3103" fmla="*/ 1867075 h 2810796"/>
              <a:gd name="connsiteX3104" fmla="*/ 3390522 w 3531775"/>
              <a:gd name="connsiteY3104" fmla="*/ 1890982 h 2810796"/>
              <a:gd name="connsiteX3105" fmla="*/ 3380140 w 3531775"/>
              <a:gd name="connsiteY3105" fmla="*/ 1972040 h 2810796"/>
              <a:gd name="connsiteX3106" fmla="*/ 3377092 w 3531775"/>
              <a:gd name="connsiteY3106" fmla="*/ 1949656 h 2810796"/>
              <a:gd name="connsiteX3107" fmla="*/ 3370043 w 3531775"/>
              <a:gd name="connsiteY3107" fmla="*/ 1954895 h 2810796"/>
              <a:gd name="connsiteX3108" fmla="*/ 3367281 w 3531775"/>
              <a:gd name="connsiteY3108" fmla="*/ 1954419 h 2810796"/>
              <a:gd name="connsiteX3109" fmla="*/ 3368234 w 3531775"/>
              <a:gd name="connsiteY3109" fmla="*/ 1964611 h 2810796"/>
              <a:gd name="connsiteX3110" fmla="*/ 3363662 w 3531775"/>
              <a:gd name="connsiteY3110" fmla="*/ 1962134 h 2810796"/>
              <a:gd name="connsiteX3111" fmla="*/ 3358899 w 3531775"/>
              <a:gd name="connsiteY3111" fmla="*/ 1958324 h 2810796"/>
              <a:gd name="connsiteX3112" fmla="*/ 3355566 w 3531775"/>
              <a:gd name="connsiteY3112" fmla="*/ 1965182 h 2810796"/>
              <a:gd name="connsiteX3113" fmla="*/ 3353851 w 3531775"/>
              <a:gd name="connsiteY3113" fmla="*/ 1955562 h 2810796"/>
              <a:gd name="connsiteX3114" fmla="*/ 3346993 w 3531775"/>
              <a:gd name="connsiteY3114" fmla="*/ 1952800 h 2810796"/>
              <a:gd name="connsiteX3115" fmla="*/ 3346421 w 3531775"/>
              <a:gd name="connsiteY3115" fmla="*/ 1966992 h 2810796"/>
              <a:gd name="connsiteX3116" fmla="*/ 3380140 w 3531775"/>
              <a:gd name="connsiteY3116" fmla="*/ 1972040 h 2810796"/>
              <a:gd name="connsiteX3117" fmla="*/ 3375854 w 3531775"/>
              <a:gd name="connsiteY3117" fmla="*/ 2029762 h 2810796"/>
              <a:gd name="connsiteX3118" fmla="*/ 3370901 w 3531775"/>
              <a:gd name="connsiteY3118" fmla="*/ 2031286 h 2810796"/>
              <a:gd name="connsiteX3119" fmla="*/ 3364995 w 3531775"/>
              <a:gd name="connsiteY3119" fmla="*/ 2027475 h 2810796"/>
              <a:gd name="connsiteX3120" fmla="*/ 3363376 w 3531775"/>
              <a:gd name="connsiteY3120" fmla="*/ 2026999 h 2810796"/>
              <a:gd name="connsiteX3121" fmla="*/ 3357375 w 3531775"/>
              <a:gd name="connsiteY3121" fmla="*/ 2036429 h 2810796"/>
              <a:gd name="connsiteX3122" fmla="*/ 3357851 w 3531775"/>
              <a:gd name="connsiteY3122" fmla="*/ 2029762 h 2810796"/>
              <a:gd name="connsiteX3123" fmla="*/ 3356899 w 3531775"/>
              <a:gd name="connsiteY3123" fmla="*/ 2023475 h 2810796"/>
              <a:gd name="connsiteX3124" fmla="*/ 3351946 w 3531775"/>
              <a:gd name="connsiteY3124" fmla="*/ 2025951 h 2810796"/>
              <a:gd name="connsiteX3125" fmla="*/ 3355375 w 3531775"/>
              <a:gd name="connsiteY3125" fmla="*/ 2017760 h 2810796"/>
              <a:gd name="connsiteX3126" fmla="*/ 3352518 w 3531775"/>
              <a:gd name="connsiteY3126" fmla="*/ 2010807 h 2810796"/>
              <a:gd name="connsiteX3127" fmla="*/ 3375854 w 3531775"/>
              <a:gd name="connsiteY3127" fmla="*/ 2029762 h 2810796"/>
              <a:gd name="connsiteX3128" fmla="*/ 3354327 w 3531775"/>
              <a:gd name="connsiteY3128" fmla="*/ 2048526 h 2810796"/>
              <a:gd name="connsiteX3129" fmla="*/ 3354327 w 3531775"/>
              <a:gd name="connsiteY3129" fmla="*/ 2048526 h 2810796"/>
              <a:gd name="connsiteX3130" fmla="*/ 3354327 w 3531775"/>
              <a:gd name="connsiteY3130" fmla="*/ 2048526 h 2810796"/>
              <a:gd name="connsiteX3131" fmla="*/ 2505745 w 3531775"/>
              <a:gd name="connsiteY3131" fmla="*/ 2165397 h 2810796"/>
              <a:gd name="connsiteX3132" fmla="*/ 2478218 w 3531775"/>
              <a:gd name="connsiteY3132" fmla="*/ 2177875 h 2810796"/>
              <a:gd name="connsiteX3133" fmla="*/ 2486504 w 3531775"/>
              <a:gd name="connsiteY3133" fmla="*/ 2180923 h 2810796"/>
              <a:gd name="connsiteX3134" fmla="*/ 2492029 w 3531775"/>
              <a:gd name="connsiteY3134" fmla="*/ 2177685 h 2810796"/>
              <a:gd name="connsiteX3135" fmla="*/ 2493077 w 3531775"/>
              <a:gd name="connsiteY3135" fmla="*/ 2176542 h 2810796"/>
              <a:gd name="connsiteX3136" fmla="*/ 2488791 w 3531775"/>
              <a:gd name="connsiteY3136" fmla="*/ 2168350 h 2810796"/>
              <a:gd name="connsiteX3137" fmla="*/ 2493458 w 3531775"/>
              <a:gd name="connsiteY3137" fmla="*/ 2171208 h 2810796"/>
              <a:gd name="connsiteX3138" fmla="*/ 2498601 w 3531775"/>
              <a:gd name="connsiteY3138" fmla="*/ 2172827 h 2810796"/>
              <a:gd name="connsiteX3139" fmla="*/ 2498982 w 3531775"/>
              <a:gd name="connsiteY3139" fmla="*/ 2167969 h 2810796"/>
              <a:gd name="connsiteX3140" fmla="*/ 2503554 w 3531775"/>
              <a:gd name="connsiteY3140" fmla="*/ 2173684 h 2810796"/>
              <a:gd name="connsiteX3141" fmla="*/ 2509936 w 3531775"/>
              <a:gd name="connsiteY3141" fmla="*/ 2174351 h 2810796"/>
              <a:gd name="connsiteX3142" fmla="*/ 2505745 w 3531775"/>
              <a:gd name="connsiteY3142" fmla="*/ 2165397 h 2810796"/>
              <a:gd name="connsiteX3143" fmla="*/ 2584421 w 3531775"/>
              <a:gd name="connsiteY3143" fmla="*/ 2226548 h 2810796"/>
              <a:gd name="connsiteX3144" fmla="*/ 2575277 w 3531775"/>
              <a:gd name="connsiteY3144" fmla="*/ 2251789 h 2810796"/>
              <a:gd name="connsiteX3145" fmla="*/ 2573087 w 3531775"/>
              <a:gd name="connsiteY3145" fmla="*/ 2247027 h 2810796"/>
              <a:gd name="connsiteX3146" fmla="*/ 2574611 w 3531775"/>
              <a:gd name="connsiteY3146" fmla="*/ 2240645 h 2810796"/>
              <a:gd name="connsiteX3147" fmla="*/ 2566515 w 3531775"/>
              <a:gd name="connsiteY3147" fmla="*/ 2233978 h 2810796"/>
              <a:gd name="connsiteX3148" fmla="*/ 2571468 w 3531775"/>
              <a:gd name="connsiteY3148" fmla="*/ 2233787 h 2810796"/>
              <a:gd name="connsiteX3149" fmla="*/ 2575944 w 3531775"/>
              <a:gd name="connsiteY3149" fmla="*/ 2232168 h 2810796"/>
              <a:gd name="connsiteX3150" fmla="*/ 2573087 w 3531775"/>
              <a:gd name="connsiteY3150" fmla="*/ 2227501 h 2810796"/>
              <a:gd name="connsiteX3151" fmla="*/ 2579754 w 3531775"/>
              <a:gd name="connsiteY3151" fmla="*/ 2229977 h 2810796"/>
              <a:gd name="connsiteX3152" fmla="*/ 2584421 w 3531775"/>
              <a:gd name="connsiteY3152" fmla="*/ 2226548 h 2810796"/>
              <a:gd name="connsiteX3153" fmla="*/ 2682910 w 3531775"/>
              <a:gd name="connsiteY3153" fmla="*/ 2285984 h 2810796"/>
              <a:gd name="connsiteX3154" fmla="*/ 2663003 w 3531775"/>
              <a:gd name="connsiteY3154" fmla="*/ 2304939 h 2810796"/>
              <a:gd name="connsiteX3155" fmla="*/ 2662622 w 3531775"/>
              <a:gd name="connsiteY3155" fmla="*/ 2300367 h 2810796"/>
              <a:gd name="connsiteX3156" fmla="*/ 2666908 w 3531775"/>
              <a:gd name="connsiteY3156" fmla="*/ 2295509 h 2810796"/>
              <a:gd name="connsiteX3157" fmla="*/ 2661860 w 3531775"/>
              <a:gd name="connsiteY3157" fmla="*/ 2289604 h 2810796"/>
              <a:gd name="connsiteX3158" fmla="*/ 2666432 w 3531775"/>
              <a:gd name="connsiteY3158" fmla="*/ 2288842 h 2810796"/>
              <a:gd name="connsiteX3159" fmla="*/ 2671766 w 3531775"/>
              <a:gd name="connsiteY3159" fmla="*/ 2288651 h 2810796"/>
              <a:gd name="connsiteX3160" fmla="*/ 2670718 w 3531775"/>
              <a:gd name="connsiteY3160" fmla="*/ 2283889 h 2810796"/>
              <a:gd name="connsiteX3161" fmla="*/ 2676719 w 3531775"/>
              <a:gd name="connsiteY3161" fmla="*/ 2287794 h 2810796"/>
              <a:gd name="connsiteX3162" fmla="*/ 2682910 w 3531775"/>
              <a:gd name="connsiteY3162" fmla="*/ 2285984 h 2810796"/>
              <a:gd name="connsiteX3163" fmla="*/ 2739679 w 3531775"/>
              <a:gd name="connsiteY3163" fmla="*/ 2304748 h 2810796"/>
              <a:gd name="connsiteX3164" fmla="*/ 2734059 w 3531775"/>
              <a:gd name="connsiteY3164" fmla="*/ 2331037 h 2810796"/>
              <a:gd name="connsiteX3165" fmla="*/ 2731107 w 3531775"/>
              <a:gd name="connsiteY3165" fmla="*/ 2326942 h 2810796"/>
              <a:gd name="connsiteX3166" fmla="*/ 2731773 w 3531775"/>
              <a:gd name="connsiteY3166" fmla="*/ 2320465 h 2810796"/>
              <a:gd name="connsiteX3167" fmla="*/ 2731487 w 3531775"/>
              <a:gd name="connsiteY3167" fmla="*/ 2318845 h 2810796"/>
              <a:gd name="connsiteX3168" fmla="*/ 2724249 w 3531775"/>
              <a:gd name="connsiteY3168" fmla="*/ 2317131 h 2810796"/>
              <a:gd name="connsiteX3169" fmla="*/ 2727582 w 3531775"/>
              <a:gd name="connsiteY3169" fmla="*/ 2314464 h 2810796"/>
              <a:gd name="connsiteX3170" fmla="*/ 2731868 w 3531775"/>
              <a:gd name="connsiteY3170" fmla="*/ 2311987 h 2810796"/>
              <a:gd name="connsiteX3171" fmla="*/ 2728344 w 3531775"/>
              <a:gd name="connsiteY3171" fmla="*/ 2307987 h 2810796"/>
              <a:gd name="connsiteX3172" fmla="*/ 2735488 w 3531775"/>
              <a:gd name="connsiteY3172" fmla="*/ 2308939 h 2810796"/>
              <a:gd name="connsiteX3173" fmla="*/ 2739679 w 3531775"/>
              <a:gd name="connsiteY3173" fmla="*/ 2304748 h 2810796"/>
              <a:gd name="connsiteX3174" fmla="*/ 2786733 w 3531775"/>
              <a:gd name="connsiteY3174" fmla="*/ 2333514 h 2810796"/>
              <a:gd name="connsiteX3175" fmla="*/ 2772159 w 3531775"/>
              <a:gd name="connsiteY3175" fmla="*/ 2357231 h 2810796"/>
              <a:gd name="connsiteX3176" fmla="*/ 2770540 w 3531775"/>
              <a:gd name="connsiteY3176" fmla="*/ 2352850 h 2810796"/>
              <a:gd name="connsiteX3177" fmla="*/ 2773398 w 3531775"/>
              <a:gd name="connsiteY3177" fmla="*/ 2346944 h 2810796"/>
              <a:gd name="connsiteX3178" fmla="*/ 2766635 w 3531775"/>
              <a:gd name="connsiteY3178" fmla="*/ 2342467 h 2810796"/>
              <a:gd name="connsiteX3179" fmla="*/ 2771016 w 3531775"/>
              <a:gd name="connsiteY3179" fmla="*/ 2340562 h 2810796"/>
              <a:gd name="connsiteX3180" fmla="*/ 2776350 w 3531775"/>
              <a:gd name="connsiteY3180" fmla="*/ 2338943 h 2810796"/>
              <a:gd name="connsiteX3181" fmla="*/ 2773874 w 3531775"/>
              <a:gd name="connsiteY3181" fmla="*/ 2334562 h 2810796"/>
              <a:gd name="connsiteX3182" fmla="*/ 2781018 w 3531775"/>
              <a:gd name="connsiteY3182" fmla="*/ 2336847 h 2810796"/>
              <a:gd name="connsiteX3183" fmla="*/ 2786733 w 3531775"/>
              <a:gd name="connsiteY3183" fmla="*/ 2333514 h 2810796"/>
              <a:gd name="connsiteX3184" fmla="*/ 2904081 w 3531775"/>
              <a:gd name="connsiteY3184" fmla="*/ 2338086 h 2810796"/>
              <a:gd name="connsiteX3185" fmla="*/ 2901985 w 3531775"/>
              <a:gd name="connsiteY3185" fmla="*/ 2331799 h 2810796"/>
              <a:gd name="connsiteX3186" fmla="*/ 2893793 w 3531775"/>
              <a:gd name="connsiteY3186" fmla="*/ 2331799 h 2810796"/>
              <a:gd name="connsiteX3187" fmla="*/ 2895699 w 3531775"/>
              <a:gd name="connsiteY3187" fmla="*/ 2327894 h 2810796"/>
              <a:gd name="connsiteX3188" fmla="*/ 2898556 w 3531775"/>
              <a:gd name="connsiteY3188" fmla="*/ 2323798 h 2810796"/>
              <a:gd name="connsiteX3189" fmla="*/ 2893793 w 3531775"/>
              <a:gd name="connsiteY3189" fmla="*/ 2321608 h 2810796"/>
              <a:gd name="connsiteX3190" fmla="*/ 2900651 w 3531775"/>
              <a:gd name="connsiteY3190" fmla="*/ 2319512 h 2810796"/>
              <a:gd name="connsiteX3191" fmla="*/ 2902747 w 3531775"/>
              <a:gd name="connsiteY3191" fmla="*/ 2313892 h 2810796"/>
              <a:gd name="connsiteX3192" fmla="*/ 2892651 w 3531775"/>
              <a:gd name="connsiteY3192" fmla="*/ 2314368 h 2810796"/>
              <a:gd name="connsiteX3193" fmla="*/ 2898842 w 3531775"/>
              <a:gd name="connsiteY3193" fmla="*/ 2344658 h 2810796"/>
              <a:gd name="connsiteX3194" fmla="*/ 2904081 w 3531775"/>
              <a:gd name="connsiteY3194" fmla="*/ 2338086 h 2810796"/>
              <a:gd name="connsiteX3195" fmla="*/ 2957992 w 3531775"/>
              <a:gd name="connsiteY3195" fmla="*/ 2314654 h 2810796"/>
              <a:gd name="connsiteX3196" fmla="*/ 2954753 w 3531775"/>
              <a:gd name="connsiteY3196" fmla="*/ 2342658 h 2810796"/>
              <a:gd name="connsiteX3197" fmla="*/ 2951420 w 3531775"/>
              <a:gd name="connsiteY3197" fmla="*/ 2339229 h 2810796"/>
              <a:gd name="connsiteX3198" fmla="*/ 2951515 w 3531775"/>
              <a:gd name="connsiteY3198" fmla="*/ 2332561 h 2810796"/>
              <a:gd name="connsiteX3199" fmla="*/ 2943609 w 3531775"/>
              <a:gd name="connsiteY3199" fmla="*/ 2331133 h 2810796"/>
              <a:gd name="connsiteX3200" fmla="*/ 2946657 w 3531775"/>
              <a:gd name="connsiteY3200" fmla="*/ 2327513 h 2810796"/>
              <a:gd name="connsiteX3201" fmla="*/ 2950753 w 3531775"/>
              <a:gd name="connsiteY3201" fmla="*/ 2323893 h 2810796"/>
              <a:gd name="connsiteX3202" fmla="*/ 2946752 w 3531775"/>
              <a:gd name="connsiteY3202" fmla="*/ 2320846 h 2810796"/>
              <a:gd name="connsiteX3203" fmla="*/ 2954087 w 3531775"/>
              <a:gd name="connsiteY3203" fmla="*/ 2319988 h 2810796"/>
              <a:gd name="connsiteX3204" fmla="*/ 2957992 w 3531775"/>
              <a:gd name="connsiteY3204" fmla="*/ 2314654 h 2810796"/>
              <a:gd name="connsiteX3205" fmla="*/ 3014761 w 3531775"/>
              <a:gd name="connsiteY3205" fmla="*/ 2315797 h 2810796"/>
              <a:gd name="connsiteX3206" fmla="*/ 3009999 w 3531775"/>
              <a:gd name="connsiteY3206" fmla="*/ 2310082 h 2810796"/>
              <a:gd name="connsiteX3207" fmla="*/ 3010094 w 3531775"/>
              <a:gd name="connsiteY3207" fmla="*/ 2307320 h 2810796"/>
              <a:gd name="connsiteX3208" fmla="*/ 3001902 w 3531775"/>
              <a:gd name="connsiteY3208" fmla="*/ 2310463 h 2810796"/>
              <a:gd name="connsiteX3209" fmla="*/ 3003521 w 3531775"/>
              <a:gd name="connsiteY3209" fmla="*/ 2305510 h 2810796"/>
              <a:gd name="connsiteX3210" fmla="*/ 3006188 w 3531775"/>
              <a:gd name="connsiteY3210" fmla="*/ 2300081 h 2810796"/>
              <a:gd name="connsiteX3211" fmla="*/ 3000283 w 3531775"/>
              <a:gd name="connsiteY3211" fmla="*/ 2298462 h 2810796"/>
              <a:gd name="connsiteX3212" fmla="*/ 3007903 w 3531775"/>
              <a:gd name="connsiteY3212" fmla="*/ 2294557 h 2810796"/>
              <a:gd name="connsiteX3213" fmla="*/ 3009332 w 3531775"/>
              <a:gd name="connsiteY3213" fmla="*/ 2287413 h 2810796"/>
              <a:gd name="connsiteX3214" fmla="*/ 2989996 w 3531775"/>
              <a:gd name="connsiteY3214" fmla="*/ 2297224 h 2810796"/>
              <a:gd name="connsiteX3215" fmla="*/ 3009618 w 3531775"/>
              <a:gd name="connsiteY3215" fmla="*/ 2324655 h 2810796"/>
              <a:gd name="connsiteX3216" fmla="*/ 3014761 w 3531775"/>
              <a:gd name="connsiteY3216" fmla="*/ 2315797 h 2810796"/>
              <a:gd name="connsiteX3217" fmla="*/ 3101534 w 3531775"/>
              <a:gd name="connsiteY3217" fmla="*/ 2260267 h 2810796"/>
              <a:gd name="connsiteX3218" fmla="*/ 3096771 w 3531775"/>
              <a:gd name="connsiteY3218" fmla="*/ 2255504 h 2810796"/>
              <a:gd name="connsiteX3219" fmla="*/ 3089437 w 3531775"/>
              <a:gd name="connsiteY3219" fmla="*/ 2259219 h 2810796"/>
              <a:gd name="connsiteX3220" fmla="*/ 3089342 w 3531775"/>
              <a:gd name="connsiteY3220" fmla="*/ 2254837 h 2810796"/>
              <a:gd name="connsiteX3221" fmla="*/ 3090009 w 3531775"/>
              <a:gd name="connsiteY3221" fmla="*/ 2249789 h 2810796"/>
              <a:gd name="connsiteX3222" fmla="*/ 3084675 w 3531775"/>
              <a:gd name="connsiteY3222" fmla="*/ 2249980 h 2810796"/>
              <a:gd name="connsiteX3223" fmla="*/ 3089913 w 3531775"/>
              <a:gd name="connsiteY3223" fmla="*/ 2245026 h 2810796"/>
              <a:gd name="connsiteX3224" fmla="*/ 3089056 w 3531775"/>
              <a:gd name="connsiteY3224" fmla="*/ 2238930 h 2810796"/>
              <a:gd name="connsiteX3225" fmla="*/ 3080293 w 3531775"/>
              <a:gd name="connsiteY3225" fmla="*/ 2243979 h 2810796"/>
              <a:gd name="connsiteX3226" fmla="*/ 3100010 w 3531775"/>
              <a:gd name="connsiteY3226" fmla="*/ 2268649 h 2810796"/>
              <a:gd name="connsiteX3227" fmla="*/ 3101534 w 3531775"/>
              <a:gd name="connsiteY3227" fmla="*/ 2260267 h 2810796"/>
              <a:gd name="connsiteX3228" fmla="*/ 3143253 w 3531775"/>
              <a:gd name="connsiteY3228" fmla="*/ 2247598 h 2810796"/>
              <a:gd name="connsiteX3229" fmla="*/ 3140396 w 3531775"/>
              <a:gd name="connsiteY3229" fmla="*/ 2241407 h 2810796"/>
              <a:gd name="connsiteX3230" fmla="*/ 3139348 w 3531775"/>
              <a:gd name="connsiteY3230" fmla="*/ 2240074 h 2810796"/>
              <a:gd name="connsiteX3231" fmla="*/ 3130394 w 3531775"/>
              <a:gd name="connsiteY3231" fmla="*/ 2243407 h 2810796"/>
              <a:gd name="connsiteX3232" fmla="*/ 3133824 w 3531775"/>
              <a:gd name="connsiteY3232" fmla="*/ 2238835 h 2810796"/>
              <a:gd name="connsiteX3233" fmla="*/ 3135919 w 3531775"/>
              <a:gd name="connsiteY3233" fmla="*/ 2233692 h 2810796"/>
              <a:gd name="connsiteX3234" fmla="*/ 3130966 w 3531775"/>
              <a:gd name="connsiteY3234" fmla="*/ 2232644 h 2810796"/>
              <a:gd name="connsiteX3235" fmla="*/ 3137252 w 3531775"/>
              <a:gd name="connsiteY3235" fmla="*/ 2228643 h 2810796"/>
              <a:gd name="connsiteX3236" fmla="*/ 3138300 w 3531775"/>
              <a:gd name="connsiteY3236" fmla="*/ 2222071 h 2810796"/>
              <a:gd name="connsiteX3237" fmla="*/ 3128680 w 3531775"/>
              <a:gd name="connsiteY3237" fmla="*/ 2225310 h 2810796"/>
              <a:gd name="connsiteX3238" fmla="*/ 3139253 w 3531775"/>
              <a:gd name="connsiteY3238" fmla="*/ 2255885 h 2810796"/>
              <a:gd name="connsiteX3239" fmla="*/ 3143253 w 3531775"/>
              <a:gd name="connsiteY3239" fmla="*/ 2247598 h 2810796"/>
              <a:gd name="connsiteX3240" fmla="*/ 3178115 w 3531775"/>
              <a:gd name="connsiteY3240" fmla="*/ 2201116 h 2810796"/>
              <a:gd name="connsiteX3241" fmla="*/ 3171352 w 3531775"/>
              <a:gd name="connsiteY3241" fmla="*/ 2197687 h 2810796"/>
              <a:gd name="connsiteX3242" fmla="*/ 3170304 w 3531775"/>
              <a:gd name="connsiteY3242" fmla="*/ 2195020 h 2810796"/>
              <a:gd name="connsiteX3243" fmla="*/ 3164113 w 3531775"/>
              <a:gd name="connsiteY3243" fmla="*/ 2201212 h 2810796"/>
              <a:gd name="connsiteX3244" fmla="*/ 3163542 w 3531775"/>
              <a:gd name="connsiteY3244" fmla="*/ 2195973 h 2810796"/>
              <a:gd name="connsiteX3245" fmla="*/ 3163732 w 3531775"/>
              <a:gd name="connsiteY3245" fmla="*/ 2189877 h 2810796"/>
              <a:gd name="connsiteX3246" fmla="*/ 3157636 w 3531775"/>
              <a:gd name="connsiteY3246" fmla="*/ 2190734 h 2810796"/>
              <a:gd name="connsiteX3247" fmla="*/ 3163065 w 3531775"/>
              <a:gd name="connsiteY3247" fmla="*/ 2184162 h 2810796"/>
              <a:gd name="connsiteX3248" fmla="*/ 3161446 w 3531775"/>
              <a:gd name="connsiteY3248" fmla="*/ 2177018 h 2810796"/>
              <a:gd name="connsiteX3249" fmla="*/ 3147825 w 3531775"/>
              <a:gd name="connsiteY3249" fmla="*/ 2193782 h 2810796"/>
              <a:gd name="connsiteX3250" fmla="*/ 3177258 w 3531775"/>
              <a:gd name="connsiteY3250" fmla="*/ 2211308 h 2810796"/>
              <a:gd name="connsiteX3251" fmla="*/ 3178115 w 3531775"/>
              <a:gd name="connsiteY3251" fmla="*/ 2201116 h 2810796"/>
              <a:gd name="connsiteX3252" fmla="*/ 3227168 w 3531775"/>
              <a:gd name="connsiteY3252" fmla="*/ 2134537 h 2810796"/>
              <a:gd name="connsiteX3253" fmla="*/ 3216024 w 3531775"/>
              <a:gd name="connsiteY3253" fmla="*/ 2133203 h 2810796"/>
              <a:gd name="connsiteX3254" fmla="*/ 3214310 w 3531775"/>
              <a:gd name="connsiteY3254" fmla="*/ 2132917 h 2810796"/>
              <a:gd name="connsiteX3255" fmla="*/ 3208595 w 3531775"/>
              <a:gd name="connsiteY3255" fmla="*/ 2140442 h 2810796"/>
              <a:gd name="connsiteX3256" fmla="*/ 3208881 w 3531775"/>
              <a:gd name="connsiteY3256" fmla="*/ 2135203 h 2810796"/>
              <a:gd name="connsiteX3257" fmla="*/ 3207642 w 3531775"/>
              <a:gd name="connsiteY3257" fmla="*/ 2130250 h 2810796"/>
              <a:gd name="connsiteX3258" fmla="*/ 3202689 w 3531775"/>
              <a:gd name="connsiteY3258" fmla="*/ 2132251 h 2810796"/>
              <a:gd name="connsiteX3259" fmla="*/ 3205737 w 3531775"/>
              <a:gd name="connsiteY3259" fmla="*/ 2125774 h 2810796"/>
              <a:gd name="connsiteX3260" fmla="*/ 3202499 w 3531775"/>
              <a:gd name="connsiteY3260" fmla="*/ 2120344 h 2810796"/>
              <a:gd name="connsiteX3261" fmla="*/ 3227168 w 3531775"/>
              <a:gd name="connsiteY3261" fmla="*/ 2134537 h 2810796"/>
              <a:gd name="connsiteX3262" fmla="*/ 3240980 w 3531775"/>
              <a:gd name="connsiteY3262" fmla="*/ 2091674 h 2810796"/>
              <a:gd name="connsiteX3263" fmla="*/ 3239456 w 3531775"/>
              <a:gd name="connsiteY3263" fmla="*/ 2085102 h 2810796"/>
              <a:gd name="connsiteX3264" fmla="*/ 3231645 w 3531775"/>
              <a:gd name="connsiteY3264" fmla="*/ 2091483 h 2810796"/>
              <a:gd name="connsiteX3265" fmla="*/ 3258601 w 3531775"/>
              <a:gd name="connsiteY3265" fmla="*/ 2107105 h 2810796"/>
              <a:gd name="connsiteX3266" fmla="*/ 3253743 w 3531775"/>
              <a:gd name="connsiteY3266" fmla="*/ 2107105 h 2810796"/>
              <a:gd name="connsiteX3267" fmla="*/ 3248790 w 3531775"/>
              <a:gd name="connsiteY3267" fmla="*/ 2102342 h 2810796"/>
              <a:gd name="connsiteX3268" fmla="*/ 3247266 w 3531775"/>
              <a:gd name="connsiteY3268" fmla="*/ 2101485 h 2810796"/>
              <a:gd name="connsiteX3269" fmla="*/ 3240123 w 3531775"/>
              <a:gd name="connsiteY3269" fmla="*/ 2107771 h 2810796"/>
              <a:gd name="connsiteX3270" fmla="*/ 3241742 w 3531775"/>
              <a:gd name="connsiteY3270" fmla="*/ 2096817 h 2810796"/>
              <a:gd name="connsiteX3271" fmla="*/ 3236693 w 3531775"/>
              <a:gd name="connsiteY3271" fmla="*/ 2097580 h 2810796"/>
              <a:gd name="connsiteX3272" fmla="*/ 3240980 w 3531775"/>
              <a:gd name="connsiteY3272" fmla="*/ 2091674 h 2810796"/>
              <a:gd name="connsiteX3273" fmla="*/ 3324800 w 3531775"/>
              <a:gd name="connsiteY3273" fmla="*/ 2065861 h 2810796"/>
              <a:gd name="connsiteX3274" fmla="*/ 3318799 w 3531775"/>
              <a:gd name="connsiteY3274" fmla="*/ 2059194 h 2810796"/>
              <a:gd name="connsiteX3275" fmla="*/ 3316989 w 3531775"/>
              <a:gd name="connsiteY3275" fmla="*/ 2058051 h 2810796"/>
              <a:gd name="connsiteX3276" fmla="*/ 3308036 w 3531775"/>
              <a:gd name="connsiteY3276" fmla="*/ 2066623 h 2810796"/>
              <a:gd name="connsiteX3277" fmla="*/ 3310036 w 3531775"/>
              <a:gd name="connsiteY3277" fmla="*/ 2059194 h 2810796"/>
              <a:gd name="connsiteX3278" fmla="*/ 3310226 w 3531775"/>
              <a:gd name="connsiteY3278" fmla="*/ 2051574 h 2810796"/>
              <a:gd name="connsiteX3279" fmla="*/ 3303940 w 3531775"/>
              <a:gd name="connsiteY3279" fmla="*/ 2052717 h 2810796"/>
              <a:gd name="connsiteX3280" fmla="*/ 3309560 w 3531775"/>
              <a:gd name="connsiteY3280" fmla="*/ 2044525 h 2810796"/>
              <a:gd name="connsiteX3281" fmla="*/ 3307750 w 3531775"/>
              <a:gd name="connsiteY3281" fmla="*/ 2035572 h 2810796"/>
              <a:gd name="connsiteX3282" fmla="*/ 3298034 w 3531775"/>
              <a:gd name="connsiteY3282" fmla="*/ 2044525 h 2810796"/>
              <a:gd name="connsiteX3283" fmla="*/ 3323466 w 3531775"/>
              <a:gd name="connsiteY3283" fmla="*/ 2078625 h 2810796"/>
              <a:gd name="connsiteX3284" fmla="*/ 3324800 w 3531775"/>
              <a:gd name="connsiteY3284" fmla="*/ 2065861 h 2810796"/>
              <a:gd name="connsiteX3285" fmla="*/ 3311941 w 3531775"/>
              <a:gd name="connsiteY3285" fmla="*/ 2097389 h 2810796"/>
              <a:gd name="connsiteX3286" fmla="*/ 3305845 w 3531775"/>
              <a:gd name="connsiteY3286" fmla="*/ 2100628 h 2810796"/>
              <a:gd name="connsiteX3287" fmla="*/ 3297558 w 3531775"/>
              <a:gd name="connsiteY3287" fmla="*/ 2098532 h 2810796"/>
              <a:gd name="connsiteX3288" fmla="*/ 3288986 w 3531775"/>
              <a:gd name="connsiteY3288" fmla="*/ 2110057 h 2810796"/>
              <a:gd name="connsiteX3289" fmla="*/ 3286509 w 3531775"/>
              <a:gd name="connsiteY3289" fmla="*/ 2096722 h 2810796"/>
              <a:gd name="connsiteX3290" fmla="*/ 3280509 w 3531775"/>
              <a:gd name="connsiteY3290" fmla="*/ 2100628 h 2810796"/>
              <a:gd name="connsiteX3291" fmla="*/ 3283557 w 3531775"/>
              <a:gd name="connsiteY3291" fmla="*/ 2091198 h 2810796"/>
              <a:gd name="connsiteX3292" fmla="*/ 3278794 w 3531775"/>
              <a:gd name="connsiteY3292" fmla="*/ 2084816 h 2810796"/>
              <a:gd name="connsiteX3293" fmla="*/ 3311941 w 3531775"/>
              <a:gd name="connsiteY3293" fmla="*/ 2097389 h 2810796"/>
              <a:gd name="connsiteX3294" fmla="*/ 3279080 w 3531775"/>
              <a:gd name="connsiteY3294" fmla="*/ 2149110 h 2810796"/>
              <a:gd name="connsiteX3295" fmla="*/ 3271174 w 3531775"/>
              <a:gd name="connsiteY3295" fmla="*/ 2146062 h 2810796"/>
              <a:gd name="connsiteX3296" fmla="*/ 3268983 w 3531775"/>
              <a:gd name="connsiteY3296" fmla="*/ 2145871 h 2810796"/>
              <a:gd name="connsiteX3297" fmla="*/ 3261459 w 3531775"/>
              <a:gd name="connsiteY3297" fmla="*/ 2156539 h 2810796"/>
              <a:gd name="connsiteX3298" fmla="*/ 3261935 w 3531775"/>
              <a:gd name="connsiteY3298" fmla="*/ 2149491 h 2810796"/>
              <a:gd name="connsiteX3299" fmla="*/ 3260411 w 3531775"/>
              <a:gd name="connsiteY3299" fmla="*/ 2143014 h 2810796"/>
              <a:gd name="connsiteX3300" fmla="*/ 3254029 w 3531775"/>
              <a:gd name="connsiteY3300" fmla="*/ 2146252 h 2810796"/>
              <a:gd name="connsiteX3301" fmla="*/ 3254696 w 3531775"/>
              <a:gd name="connsiteY3301" fmla="*/ 2141680 h 2810796"/>
              <a:gd name="connsiteX3302" fmla="*/ 3254219 w 3531775"/>
              <a:gd name="connsiteY3302" fmla="*/ 2130250 h 2810796"/>
              <a:gd name="connsiteX3303" fmla="*/ 3244313 w 3531775"/>
              <a:gd name="connsiteY3303" fmla="*/ 2154063 h 2810796"/>
              <a:gd name="connsiteX3304" fmla="*/ 3281080 w 3531775"/>
              <a:gd name="connsiteY3304" fmla="*/ 2159968 h 2810796"/>
              <a:gd name="connsiteX3305" fmla="*/ 3279080 w 3531775"/>
              <a:gd name="connsiteY3305" fmla="*/ 2149110 h 2810796"/>
              <a:gd name="connsiteX3306" fmla="*/ 3245266 w 3531775"/>
              <a:gd name="connsiteY3306" fmla="*/ 2044144 h 2810796"/>
              <a:gd name="connsiteX3307" fmla="*/ 3279651 w 3531775"/>
              <a:gd name="connsiteY3307" fmla="*/ 2059956 h 2810796"/>
              <a:gd name="connsiteX3308" fmla="*/ 3276603 w 3531775"/>
              <a:gd name="connsiteY3308" fmla="*/ 2050145 h 2810796"/>
              <a:gd name="connsiteX3309" fmla="*/ 3268983 w 3531775"/>
              <a:gd name="connsiteY3309" fmla="*/ 2047573 h 2810796"/>
              <a:gd name="connsiteX3310" fmla="*/ 3261363 w 3531775"/>
              <a:gd name="connsiteY3310" fmla="*/ 2057193 h 2810796"/>
              <a:gd name="connsiteX3311" fmla="*/ 3260887 w 3531775"/>
              <a:gd name="connsiteY3311" fmla="*/ 2050907 h 2810796"/>
              <a:gd name="connsiteX3312" fmla="*/ 3258696 w 3531775"/>
              <a:gd name="connsiteY3312" fmla="*/ 2045192 h 2810796"/>
              <a:gd name="connsiteX3313" fmla="*/ 3253267 w 3531775"/>
              <a:gd name="connsiteY3313" fmla="*/ 2048240 h 2810796"/>
              <a:gd name="connsiteX3314" fmla="*/ 3255743 w 3531775"/>
              <a:gd name="connsiteY3314" fmla="*/ 2040049 h 2810796"/>
              <a:gd name="connsiteX3315" fmla="*/ 3251362 w 3531775"/>
              <a:gd name="connsiteY3315" fmla="*/ 2033953 h 2810796"/>
              <a:gd name="connsiteX3316" fmla="*/ 3245266 w 3531775"/>
              <a:gd name="connsiteY3316" fmla="*/ 2044144 h 2810796"/>
              <a:gd name="connsiteX3317" fmla="*/ 3344993 w 3531775"/>
              <a:gd name="connsiteY3317" fmla="*/ 2106057 h 2810796"/>
              <a:gd name="connsiteX3318" fmla="*/ 3350708 w 3531775"/>
              <a:gd name="connsiteY3318" fmla="*/ 2080530 h 2810796"/>
              <a:gd name="connsiteX3319" fmla="*/ 3343374 w 3531775"/>
              <a:gd name="connsiteY3319" fmla="*/ 2084435 h 2810796"/>
              <a:gd name="connsiteX3320" fmla="*/ 3341659 w 3531775"/>
              <a:gd name="connsiteY3320" fmla="*/ 2085864 h 2810796"/>
              <a:gd name="connsiteX3321" fmla="*/ 3341373 w 3531775"/>
              <a:gd name="connsiteY3321" fmla="*/ 2096722 h 2810796"/>
              <a:gd name="connsiteX3322" fmla="*/ 3338230 w 3531775"/>
              <a:gd name="connsiteY3322" fmla="*/ 2092722 h 2810796"/>
              <a:gd name="connsiteX3323" fmla="*/ 3333944 w 3531775"/>
              <a:gd name="connsiteY3323" fmla="*/ 2090341 h 2810796"/>
              <a:gd name="connsiteX3324" fmla="*/ 3330896 w 3531775"/>
              <a:gd name="connsiteY3324" fmla="*/ 2096437 h 2810796"/>
              <a:gd name="connsiteX3325" fmla="*/ 3329467 w 3531775"/>
              <a:gd name="connsiteY3325" fmla="*/ 2088816 h 2810796"/>
              <a:gd name="connsiteX3326" fmla="*/ 3323466 w 3531775"/>
              <a:gd name="connsiteY3326" fmla="*/ 2087483 h 2810796"/>
              <a:gd name="connsiteX3327" fmla="*/ 3322514 w 3531775"/>
              <a:gd name="connsiteY3327" fmla="*/ 2099199 h 2810796"/>
              <a:gd name="connsiteX3328" fmla="*/ 3344993 w 3531775"/>
              <a:gd name="connsiteY3328" fmla="*/ 2106057 h 2810796"/>
              <a:gd name="connsiteX3329" fmla="*/ 3297749 w 3531775"/>
              <a:gd name="connsiteY3329" fmla="*/ 2156635 h 2810796"/>
              <a:gd name="connsiteX3330" fmla="*/ 3323276 w 3531775"/>
              <a:gd name="connsiteY3330" fmla="*/ 2147776 h 2810796"/>
              <a:gd name="connsiteX3331" fmla="*/ 3317751 w 3531775"/>
              <a:gd name="connsiteY3331" fmla="*/ 2143680 h 2810796"/>
              <a:gd name="connsiteX3332" fmla="*/ 3316132 w 3531775"/>
              <a:gd name="connsiteY3332" fmla="*/ 2143109 h 2810796"/>
              <a:gd name="connsiteX3333" fmla="*/ 3308702 w 3531775"/>
              <a:gd name="connsiteY3333" fmla="*/ 2151586 h 2810796"/>
              <a:gd name="connsiteX3334" fmla="*/ 3310131 w 3531775"/>
              <a:gd name="connsiteY3334" fmla="*/ 2145300 h 2810796"/>
              <a:gd name="connsiteX3335" fmla="*/ 3310036 w 3531775"/>
              <a:gd name="connsiteY3335" fmla="*/ 2139204 h 2810796"/>
              <a:gd name="connsiteX3336" fmla="*/ 3304607 w 3531775"/>
              <a:gd name="connsiteY3336" fmla="*/ 2141109 h 2810796"/>
              <a:gd name="connsiteX3337" fmla="*/ 3309179 w 3531775"/>
              <a:gd name="connsiteY3337" fmla="*/ 2133584 h 2810796"/>
              <a:gd name="connsiteX3338" fmla="*/ 3297749 w 3531775"/>
              <a:gd name="connsiteY3338" fmla="*/ 2156635 h 2810796"/>
              <a:gd name="connsiteX3339" fmla="*/ 3253362 w 3531775"/>
              <a:gd name="connsiteY3339" fmla="*/ 2211784 h 2810796"/>
              <a:gd name="connsiteX3340" fmla="*/ 3284318 w 3531775"/>
              <a:gd name="connsiteY3340" fmla="*/ 2201021 h 2810796"/>
              <a:gd name="connsiteX3341" fmla="*/ 3276889 w 3531775"/>
              <a:gd name="connsiteY3341" fmla="*/ 2198830 h 2810796"/>
              <a:gd name="connsiteX3342" fmla="*/ 3275651 w 3531775"/>
              <a:gd name="connsiteY3342" fmla="*/ 2196163 h 2810796"/>
              <a:gd name="connsiteX3343" fmla="*/ 3266602 w 3531775"/>
              <a:gd name="connsiteY3343" fmla="*/ 2205688 h 2810796"/>
              <a:gd name="connsiteX3344" fmla="*/ 3268412 w 3531775"/>
              <a:gd name="connsiteY3344" fmla="*/ 2198735 h 2810796"/>
              <a:gd name="connsiteX3345" fmla="*/ 3268221 w 3531775"/>
              <a:gd name="connsiteY3345" fmla="*/ 2191972 h 2810796"/>
              <a:gd name="connsiteX3346" fmla="*/ 3261744 w 3531775"/>
              <a:gd name="connsiteY3346" fmla="*/ 2194258 h 2810796"/>
              <a:gd name="connsiteX3347" fmla="*/ 3267174 w 3531775"/>
              <a:gd name="connsiteY3347" fmla="*/ 2185781 h 2810796"/>
              <a:gd name="connsiteX3348" fmla="*/ 3253362 w 3531775"/>
              <a:gd name="connsiteY3348" fmla="*/ 2211784 h 2810796"/>
              <a:gd name="connsiteX3349" fmla="*/ 3219929 w 3531775"/>
              <a:gd name="connsiteY3349" fmla="*/ 2245598 h 2810796"/>
              <a:gd name="connsiteX3350" fmla="*/ 3245457 w 3531775"/>
              <a:gd name="connsiteY3350" fmla="*/ 2246074 h 2810796"/>
              <a:gd name="connsiteX3351" fmla="*/ 3241932 w 3531775"/>
              <a:gd name="connsiteY3351" fmla="*/ 2240169 h 2810796"/>
              <a:gd name="connsiteX3352" fmla="*/ 3240694 w 3531775"/>
              <a:gd name="connsiteY3352" fmla="*/ 2239026 h 2810796"/>
              <a:gd name="connsiteX3353" fmla="*/ 3231455 w 3531775"/>
              <a:gd name="connsiteY3353" fmla="*/ 2244550 h 2810796"/>
              <a:gd name="connsiteX3354" fmla="*/ 3234788 w 3531775"/>
              <a:gd name="connsiteY3354" fmla="*/ 2239026 h 2810796"/>
              <a:gd name="connsiteX3355" fmla="*/ 3236598 w 3531775"/>
              <a:gd name="connsiteY3355" fmla="*/ 2233120 h 2810796"/>
              <a:gd name="connsiteX3356" fmla="*/ 3231169 w 3531775"/>
              <a:gd name="connsiteY3356" fmla="*/ 2233120 h 2810796"/>
              <a:gd name="connsiteX3357" fmla="*/ 3237646 w 3531775"/>
              <a:gd name="connsiteY3357" fmla="*/ 2227501 h 2810796"/>
              <a:gd name="connsiteX3358" fmla="*/ 3219929 w 3531775"/>
              <a:gd name="connsiteY3358" fmla="*/ 2245598 h 2810796"/>
              <a:gd name="connsiteX3359" fmla="*/ 3222977 w 3531775"/>
              <a:gd name="connsiteY3359" fmla="*/ 2210641 h 2810796"/>
              <a:gd name="connsiteX3360" fmla="*/ 3234026 w 3531775"/>
              <a:gd name="connsiteY3360" fmla="*/ 2187876 h 2810796"/>
              <a:gd name="connsiteX3361" fmla="*/ 3227168 w 3531775"/>
              <a:gd name="connsiteY3361" fmla="*/ 2193592 h 2810796"/>
              <a:gd name="connsiteX3362" fmla="*/ 3221644 w 3531775"/>
              <a:gd name="connsiteY3362" fmla="*/ 2185114 h 2810796"/>
              <a:gd name="connsiteX3363" fmla="*/ 3213262 w 3531775"/>
              <a:gd name="connsiteY3363" fmla="*/ 2197306 h 2810796"/>
              <a:gd name="connsiteX3364" fmla="*/ 3213357 w 3531775"/>
              <a:gd name="connsiteY3364" fmla="*/ 2189496 h 2810796"/>
              <a:gd name="connsiteX3365" fmla="*/ 3211167 w 3531775"/>
              <a:gd name="connsiteY3365" fmla="*/ 2182543 h 2810796"/>
              <a:gd name="connsiteX3366" fmla="*/ 3203737 w 3531775"/>
              <a:gd name="connsiteY3366" fmla="*/ 2186448 h 2810796"/>
              <a:gd name="connsiteX3367" fmla="*/ 3208023 w 3531775"/>
              <a:gd name="connsiteY3367" fmla="*/ 2176351 h 2810796"/>
              <a:gd name="connsiteX3368" fmla="*/ 3203166 w 3531775"/>
              <a:gd name="connsiteY3368" fmla="*/ 2168922 h 2810796"/>
              <a:gd name="connsiteX3369" fmla="*/ 3193926 w 3531775"/>
              <a:gd name="connsiteY3369" fmla="*/ 2181400 h 2810796"/>
              <a:gd name="connsiteX3370" fmla="*/ 3222977 w 3531775"/>
              <a:gd name="connsiteY3370" fmla="*/ 2210641 h 2810796"/>
              <a:gd name="connsiteX3371" fmla="*/ 3167066 w 3531775"/>
              <a:gd name="connsiteY3371" fmla="*/ 2296366 h 2810796"/>
              <a:gd name="connsiteX3372" fmla="*/ 3203356 w 3531775"/>
              <a:gd name="connsiteY3372" fmla="*/ 2289413 h 2810796"/>
              <a:gd name="connsiteX3373" fmla="*/ 3197260 w 3531775"/>
              <a:gd name="connsiteY3373" fmla="*/ 2290080 h 2810796"/>
              <a:gd name="connsiteX3374" fmla="*/ 3191450 w 3531775"/>
              <a:gd name="connsiteY3374" fmla="*/ 2285698 h 2810796"/>
              <a:gd name="connsiteX3375" fmla="*/ 3180210 w 3531775"/>
              <a:gd name="connsiteY3375" fmla="*/ 2292366 h 2810796"/>
              <a:gd name="connsiteX3376" fmla="*/ 3186973 w 3531775"/>
              <a:gd name="connsiteY3376" fmla="*/ 2280079 h 2810796"/>
              <a:gd name="connsiteX3377" fmla="*/ 3176781 w 3531775"/>
              <a:gd name="connsiteY3377" fmla="*/ 2281984 h 2810796"/>
              <a:gd name="connsiteX3378" fmla="*/ 3182782 w 3531775"/>
              <a:gd name="connsiteY3378" fmla="*/ 2275221 h 2810796"/>
              <a:gd name="connsiteX3379" fmla="*/ 3167066 w 3531775"/>
              <a:gd name="connsiteY3379" fmla="*/ 2296366 h 2810796"/>
              <a:gd name="connsiteX3380" fmla="*/ 3169352 w 3531775"/>
              <a:gd name="connsiteY3380" fmla="*/ 2257695 h 2810796"/>
              <a:gd name="connsiteX3381" fmla="*/ 3201070 w 3531775"/>
              <a:gd name="connsiteY3381" fmla="*/ 2240931 h 2810796"/>
              <a:gd name="connsiteX3382" fmla="*/ 3192307 w 3531775"/>
              <a:gd name="connsiteY3382" fmla="*/ 2238930 h 2810796"/>
              <a:gd name="connsiteX3383" fmla="*/ 3182496 w 3531775"/>
              <a:gd name="connsiteY3383" fmla="*/ 2249408 h 2810796"/>
              <a:gd name="connsiteX3384" fmla="*/ 3182496 w 3531775"/>
              <a:gd name="connsiteY3384" fmla="*/ 2242931 h 2810796"/>
              <a:gd name="connsiteX3385" fmla="*/ 3180496 w 3531775"/>
              <a:gd name="connsiteY3385" fmla="*/ 2237121 h 2810796"/>
              <a:gd name="connsiteX3386" fmla="*/ 3173924 w 3531775"/>
              <a:gd name="connsiteY3386" fmla="*/ 2240645 h 2810796"/>
              <a:gd name="connsiteX3387" fmla="*/ 3177734 w 3531775"/>
              <a:gd name="connsiteY3387" fmla="*/ 2231977 h 2810796"/>
              <a:gd name="connsiteX3388" fmla="*/ 3169352 w 3531775"/>
              <a:gd name="connsiteY3388" fmla="*/ 2257695 h 2810796"/>
              <a:gd name="connsiteX3389" fmla="*/ 3114107 w 3531775"/>
              <a:gd name="connsiteY3389" fmla="*/ 2338657 h 2810796"/>
              <a:gd name="connsiteX3390" fmla="*/ 3142872 w 3531775"/>
              <a:gd name="connsiteY3390" fmla="*/ 2336181 h 2810796"/>
              <a:gd name="connsiteX3391" fmla="*/ 3138015 w 3531775"/>
              <a:gd name="connsiteY3391" fmla="*/ 2331418 h 2810796"/>
              <a:gd name="connsiteX3392" fmla="*/ 3136491 w 3531775"/>
              <a:gd name="connsiteY3392" fmla="*/ 2330561 h 2810796"/>
              <a:gd name="connsiteX3393" fmla="*/ 3126870 w 3531775"/>
              <a:gd name="connsiteY3393" fmla="*/ 2336467 h 2810796"/>
              <a:gd name="connsiteX3394" fmla="*/ 3129728 w 3531775"/>
              <a:gd name="connsiteY3394" fmla="*/ 2331228 h 2810796"/>
              <a:gd name="connsiteX3395" fmla="*/ 3130966 w 3531775"/>
              <a:gd name="connsiteY3395" fmla="*/ 2325894 h 2810796"/>
              <a:gd name="connsiteX3396" fmla="*/ 3124965 w 3531775"/>
              <a:gd name="connsiteY3396" fmla="*/ 2326465 h 2810796"/>
              <a:gd name="connsiteX3397" fmla="*/ 3131347 w 3531775"/>
              <a:gd name="connsiteY3397" fmla="*/ 2320846 h 2810796"/>
              <a:gd name="connsiteX3398" fmla="*/ 3114107 w 3531775"/>
              <a:gd name="connsiteY3398" fmla="*/ 2338657 h 2810796"/>
              <a:gd name="connsiteX3399" fmla="*/ 3112107 w 3531775"/>
              <a:gd name="connsiteY3399" fmla="*/ 2297509 h 2810796"/>
              <a:gd name="connsiteX3400" fmla="*/ 3145825 w 3531775"/>
              <a:gd name="connsiteY3400" fmla="*/ 2293985 h 2810796"/>
              <a:gd name="connsiteX3401" fmla="*/ 3139634 w 3531775"/>
              <a:gd name="connsiteY3401" fmla="*/ 2288365 h 2810796"/>
              <a:gd name="connsiteX3402" fmla="*/ 3126870 w 3531775"/>
              <a:gd name="connsiteY3402" fmla="*/ 2294557 h 2810796"/>
              <a:gd name="connsiteX3403" fmla="*/ 3129823 w 3531775"/>
              <a:gd name="connsiteY3403" fmla="*/ 2288175 h 2810796"/>
              <a:gd name="connsiteX3404" fmla="*/ 3130776 w 3531775"/>
              <a:gd name="connsiteY3404" fmla="*/ 2281698 h 2810796"/>
              <a:gd name="connsiteX3405" fmla="*/ 3123727 w 3531775"/>
              <a:gd name="connsiteY3405" fmla="*/ 2282460 h 2810796"/>
              <a:gd name="connsiteX3406" fmla="*/ 3130776 w 3531775"/>
              <a:gd name="connsiteY3406" fmla="*/ 2275602 h 2810796"/>
              <a:gd name="connsiteX3407" fmla="*/ 3129823 w 3531775"/>
              <a:gd name="connsiteY3407" fmla="*/ 2267791 h 2810796"/>
              <a:gd name="connsiteX3408" fmla="*/ 3112107 w 3531775"/>
              <a:gd name="connsiteY3408" fmla="*/ 2297509 h 2810796"/>
              <a:gd name="connsiteX3409" fmla="*/ 3109249 w 3531775"/>
              <a:gd name="connsiteY3409" fmla="*/ 2313797 h 2810796"/>
              <a:gd name="connsiteX3410" fmla="*/ 3091818 w 3531775"/>
              <a:gd name="connsiteY3410" fmla="*/ 2310654 h 2810796"/>
              <a:gd name="connsiteX3411" fmla="*/ 3090485 w 3531775"/>
              <a:gd name="connsiteY3411" fmla="*/ 2307606 h 2810796"/>
              <a:gd name="connsiteX3412" fmla="*/ 3078198 w 3531775"/>
              <a:gd name="connsiteY3412" fmla="*/ 2316274 h 2810796"/>
              <a:gd name="connsiteX3413" fmla="*/ 3081531 w 3531775"/>
              <a:gd name="connsiteY3413" fmla="*/ 2301796 h 2810796"/>
              <a:gd name="connsiteX3414" fmla="*/ 3073149 w 3531775"/>
              <a:gd name="connsiteY3414" fmla="*/ 2302939 h 2810796"/>
              <a:gd name="connsiteX3415" fmla="*/ 3080769 w 3531775"/>
              <a:gd name="connsiteY3415" fmla="*/ 2294938 h 2810796"/>
              <a:gd name="connsiteX3416" fmla="*/ 3078578 w 3531775"/>
              <a:gd name="connsiteY3416" fmla="*/ 2286365 h 2810796"/>
              <a:gd name="connsiteX3417" fmla="*/ 3109249 w 3531775"/>
              <a:gd name="connsiteY3417" fmla="*/ 2313797 h 2810796"/>
              <a:gd name="connsiteX3418" fmla="*/ 3059052 w 3531775"/>
              <a:gd name="connsiteY3418" fmla="*/ 2366851 h 2810796"/>
              <a:gd name="connsiteX3419" fmla="*/ 3089532 w 3531775"/>
              <a:gd name="connsiteY3419" fmla="*/ 2368185 h 2810796"/>
              <a:gd name="connsiteX3420" fmla="*/ 3084579 w 3531775"/>
              <a:gd name="connsiteY3420" fmla="*/ 2367518 h 2810796"/>
              <a:gd name="connsiteX3421" fmla="*/ 3080769 w 3531775"/>
              <a:gd name="connsiteY3421" fmla="*/ 2362851 h 2810796"/>
              <a:gd name="connsiteX3422" fmla="*/ 3079531 w 3531775"/>
              <a:gd name="connsiteY3422" fmla="*/ 2361993 h 2810796"/>
              <a:gd name="connsiteX3423" fmla="*/ 3070482 w 3531775"/>
              <a:gd name="connsiteY3423" fmla="*/ 2366089 h 2810796"/>
              <a:gd name="connsiteX3424" fmla="*/ 3073626 w 3531775"/>
              <a:gd name="connsiteY3424" fmla="*/ 2361898 h 2810796"/>
              <a:gd name="connsiteX3425" fmla="*/ 3075245 w 3531775"/>
              <a:gd name="connsiteY3425" fmla="*/ 2357326 h 2810796"/>
              <a:gd name="connsiteX3426" fmla="*/ 3069911 w 3531775"/>
              <a:gd name="connsiteY3426" fmla="*/ 2357231 h 2810796"/>
              <a:gd name="connsiteX3427" fmla="*/ 3076102 w 3531775"/>
              <a:gd name="connsiteY3427" fmla="*/ 2352850 h 2810796"/>
              <a:gd name="connsiteX3428" fmla="*/ 3059052 w 3531775"/>
              <a:gd name="connsiteY3428" fmla="*/ 2366851 h 2810796"/>
              <a:gd name="connsiteX3429" fmla="*/ 3057147 w 3531775"/>
              <a:gd name="connsiteY3429" fmla="*/ 2288556 h 2810796"/>
              <a:gd name="connsiteX3430" fmla="*/ 3049051 w 3531775"/>
              <a:gd name="connsiteY3430" fmla="*/ 2283031 h 2810796"/>
              <a:gd name="connsiteX3431" fmla="*/ 3047813 w 3531775"/>
              <a:gd name="connsiteY3431" fmla="*/ 2282079 h 2810796"/>
              <a:gd name="connsiteX3432" fmla="*/ 3040193 w 3531775"/>
              <a:gd name="connsiteY3432" fmla="*/ 2285698 h 2810796"/>
              <a:gd name="connsiteX3433" fmla="*/ 3042574 w 3531775"/>
              <a:gd name="connsiteY3433" fmla="*/ 2281698 h 2810796"/>
              <a:gd name="connsiteX3434" fmla="*/ 3043622 w 3531775"/>
              <a:gd name="connsiteY3434" fmla="*/ 2277316 h 2810796"/>
              <a:gd name="connsiteX3435" fmla="*/ 3038954 w 3531775"/>
              <a:gd name="connsiteY3435" fmla="*/ 2276935 h 2810796"/>
              <a:gd name="connsiteX3436" fmla="*/ 3044003 w 3531775"/>
              <a:gd name="connsiteY3436" fmla="*/ 2273125 h 2810796"/>
              <a:gd name="connsiteX3437" fmla="*/ 3043812 w 3531775"/>
              <a:gd name="connsiteY3437" fmla="*/ 2267696 h 2810796"/>
              <a:gd name="connsiteX3438" fmla="*/ 3057147 w 3531775"/>
              <a:gd name="connsiteY3438" fmla="*/ 2288556 h 2810796"/>
              <a:gd name="connsiteX3439" fmla="*/ 3047146 w 3531775"/>
              <a:gd name="connsiteY3439" fmla="*/ 2353040 h 2810796"/>
              <a:gd name="connsiteX3440" fmla="*/ 3046003 w 3531775"/>
              <a:gd name="connsiteY3440" fmla="*/ 2344753 h 2810796"/>
              <a:gd name="connsiteX3441" fmla="*/ 3045146 w 3531775"/>
              <a:gd name="connsiteY3441" fmla="*/ 2342848 h 2810796"/>
              <a:gd name="connsiteX3442" fmla="*/ 3032573 w 3531775"/>
              <a:gd name="connsiteY3442" fmla="*/ 2344182 h 2810796"/>
              <a:gd name="connsiteX3443" fmla="*/ 3038669 w 3531775"/>
              <a:gd name="connsiteY3443" fmla="*/ 2339800 h 2810796"/>
              <a:gd name="connsiteX3444" fmla="*/ 3043336 w 3531775"/>
              <a:gd name="connsiteY3444" fmla="*/ 2334180 h 2810796"/>
              <a:gd name="connsiteX3445" fmla="*/ 3037526 w 3531775"/>
              <a:gd name="connsiteY3445" fmla="*/ 2331514 h 2810796"/>
              <a:gd name="connsiteX3446" fmla="*/ 3046956 w 3531775"/>
              <a:gd name="connsiteY3446" fmla="*/ 2328466 h 2810796"/>
              <a:gd name="connsiteX3447" fmla="*/ 3050861 w 3531775"/>
              <a:gd name="connsiteY3447" fmla="*/ 2320941 h 2810796"/>
              <a:gd name="connsiteX3448" fmla="*/ 3037526 w 3531775"/>
              <a:gd name="connsiteY3448" fmla="*/ 2321989 h 2810796"/>
              <a:gd name="connsiteX3449" fmla="*/ 3038669 w 3531775"/>
              <a:gd name="connsiteY3449" fmla="*/ 2361803 h 2810796"/>
              <a:gd name="connsiteX3450" fmla="*/ 3047146 w 3531775"/>
              <a:gd name="connsiteY3450" fmla="*/ 2353040 h 2810796"/>
              <a:gd name="connsiteX3451" fmla="*/ 3010665 w 3531775"/>
              <a:gd name="connsiteY3451" fmla="*/ 2403904 h 2810796"/>
              <a:gd name="connsiteX3452" fmla="*/ 3032096 w 3531775"/>
              <a:gd name="connsiteY3452" fmla="*/ 2395617 h 2810796"/>
              <a:gd name="connsiteX3453" fmla="*/ 3027143 w 3531775"/>
              <a:gd name="connsiteY3453" fmla="*/ 2389902 h 2810796"/>
              <a:gd name="connsiteX3454" fmla="*/ 3027525 w 3531775"/>
              <a:gd name="connsiteY3454" fmla="*/ 2387044 h 2810796"/>
              <a:gd name="connsiteX3455" fmla="*/ 3014666 w 3531775"/>
              <a:gd name="connsiteY3455" fmla="*/ 2390283 h 2810796"/>
              <a:gd name="connsiteX3456" fmla="*/ 3020000 w 3531775"/>
              <a:gd name="connsiteY3456" fmla="*/ 2385425 h 2810796"/>
              <a:gd name="connsiteX3457" fmla="*/ 3023619 w 3531775"/>
              <a:gd name="connsiteY3457" fmla="*/ 2379805 h 2810796"/>
              <a:gd name="connsiteX3458" fmla="*/ 3016952 w 3531775"/>
              <a:gd name="connsiteY3458" fmla="*/ 2378376 h 2810796"/>
              <a:gd name="connsiteX3459" fmla="*/ 3026191 w 3531775"/>
              <a:gd name="connsiteY3459" fmla="*/ 2374186 h 2810796"/>
              <a:gd name="connsiteX3460" fmla="*/ 3028572 w 3531775"/>
              <a:gd name="connsiteY3460" fmla="*/ 2366851 h 2810796"/>
              <a:gd name="connsiteX3461" fmla="*/ 3010665 w 3531775"/>
              <a:gd name="connsiteY3461" fmla="*/ 2403904 h 2810796"/>
              <a:gd name="connsiteX3462" fmla="*/ 2989996 w 3531775"/>
              <a:gd name="connsiteY3462" fmla="*/ 2377329 h 2810796"/>
              <a:gd name="connsiteX3463" fmla="*/ 3001998 w 3531775"/>
              <a:gd name="connsiteY3463" fmla="*/ 2369995 h 2810796"/>
              <a:gd name="connsiteX3464" fmla="*/ 2995616 w 3531775"/>
              <a:gd name="connsiteY3464" fmla="*/ 2367899 h 2810796"/>
              <a:gd name="connsiteX3465" fmla="*/ 2991520 w 3531775"/>
              <a:gd name="connsiteY3465" fmla="*/ 2360755 h 2810796"/>
              <a:gd name="connsiteX3466" fmla="*/ 2977423 w 3531775"/>
              <a:gd name="connsiteY3466" fmla="*/ 2362565 h 2810796"/>
              <a:gd name="connsiteX3467" fmla="*/ 2985329 w 3531775"/>
              <a:gd name="connsiteY3467" fmla="*/ 2351802 h 2810796"/>
              <a:gd name="connsiteX3468" fmla="*/ 2978376 w 3531775"/>
              <a:gd name="connsiteY3468" fmla="*/ 2350278 h 2810796"/>
              <a:gd name="connsiteX3469" fmla="*/ 2987234 w 3531775"/>
              <a:gd name="connsiteY3469" fmla="*/ 2345992 h 2810796"/>
              <a:gd name="connsiteX3470" fmla="*/ 2988853 w 3531775"/>
              <a:gd name="connsiteY3470" fmla="*/ 2338467 h 2810796"/>
              <a:gd name="connsiteX3471" fmla="*/ 2989996 w 3531775"/>
              <a:gd name="connsiteY3471" fmla="*/ 2377329 h 2810796"/>
              <a:gd name="connsiteX3472" fmla="*/ 2946752 w 3531775"/>
              <a:gd name="connsiteY3472" fmla="*/ 2416858 h 2810796"/>
              <a:gd name="connsiteX3473" fmla="*/ 2966184 w 3531775"/>
              <a:gd name="connsiteY3473" fmla="*/ 2415524 h 2810796"/>
              <a:gd name="connsiteX3474" fmla="*/ 2966660 w 3531775"/>
              <a:gd name="connsiteY3474" fmla="*/ 2408761 h 2810796"/>
              <a:gd name="connsiteX3475" fmla="*/ 2966279 w 3531775"/>
              <a:gd name="connsiteY3475" fmla="*/ 2407142 h 2810796"/>
              <a:gd name="connsiteX3476" fmla="*/ 2955325 w 3531775"/>
              <a:gd name="connsiteY3476" fmla="*/ 2406571 h 2810796"/>
              <a:gd name="connsiteX3477" fmla="*/ 2961326 w 3531775"/>
              <a:gd name="connsiteY3477" fmla="*/ 2403904 h 2810796"/>
              <a:gd name="connsiteX3478" fmla="*/ 2966279 w 3531775"/>
              <a:gd name="connsiteY3478" fmla="*/ 2400093 h 2810796"/>
              <a:gd name="connsiteX3479" fmla="*/ 2961802 w 3531775"/>
              <a:gd name="connsiteY3479" fmla="*/ 2397141 h 2810796"/>
              <a:gd name="connsiteX3480" fmla="*/ 2970375 w 3531775"/>
              <a:gd name="connsiteY3480" fmla="*/ 2395998 h 2810796"/>
              <a:gd name="connsiteX3481" fmla="*/ 2975042 w 3531775"/>
              <a:gd name="connsiteY3481" fmla="*/ 2390473 h 2810796"/>
              <a:gd name="connsiteX3482" fmla="*/ 2946752 w 3531775"/>
              <a:gd name="connsiteY3482" fmla="*/ 2416858 h 2810796"/>
              <a:gd name="connsiteX3483" fmla="*/ 2924940 w 3531775"/>
              <a:gd name="connsiteY3483" fmla="*/ 2394093 h 2810796"/>
              <a:gd name="connsiteX3484" fmla="*/ 2937990 w 3531775"/>
              <a:gd name="connsiteY3484" fmla="*/ 2388473 h 2810796"/>
              <a:gd name="connsiteX3485" fmla="*/ 2931893 w 3531775"/>
              <a:gd name="connsiteY3485" fmla="*/ 2385616 h 2810796"/>
              <a:gd name="connsiteX3486" fmla="*/ 2928845 w 3531775"/>
              <a:gd name="connsiteY3486" fmla="*/ 2377996 h 2810796"/>
              <a:gd name="connsiteX3487" fmla="*/ 2914558 w 3531775"/>
              <a:gd name="connsiteY3487" fmla="*/ 2377996 h 2810796"/>
              <a:gd name="connsiteX3488" fmla="*/ 2920083 w 3531775"/>
              <a:gd name="connsiteY3488" fmla="*/ 2373614 h 2810796"/>
              <a:gd name="connsiteX3489" fmla="*/ 2923893 w 3531775"/>
              <a:gd name="connsiteY3489" fmla="*/ 2368280 h 2810796"/>
              <a:gd name="connsiteX3490" fmla="*/ 2917225 w 3531775"/>
              <a:gd name="connsiteY3490" fmla="*/ 2365899 h 2810796"/>
              <a:gd name="connsiteX3491" fmla="*/ 2926559 w 3531775"/>
              <a:gd name="connsiteY3491" fmla="*/ 2362851 h 2810796"/>
              <a:gd name="connsiteX3492" fmla="*/ 2929226 w 3531775"/>
              <a:gd name="connsiteY3492" fmla="*/ 2355707 h 2810796"/>
              <a:gd name="connsiteX3493" fmla="*/ 2924940 w 3531775"/>
              <a:gd name="connsiteY3493" fmla="*/ 2394093 h 2810796"/>
              <a:gd name="connsiteX3494" fmla="*/ 2881506 w 3531775"/>
              <a:gd name="connsiteY3494" fmla="*/ 2422382 h 2810796"/>
              <a:gd name="connsiteX3495" fmla="*/ 2900651 w 3531775"/>
              <a:gd name="connsiteY3495" fmla="*/ 2418858 h 2810796"/>
              <a:gd name="connsiteX3496" fmla="*/ 2894079 w 3531775"/>
              <a:gd name="connsiteY3496" fmla="*/ 2417334 h 2810796"/>
              <a:gd name="connsiteX3497" fmla="*/ 2898556 w 3531775"/>
              <a:gd name="connsiteY3497" fmla="*/ 2412571 h 2810796"/>
              <a:gd name="connsiteX3498" fmla="*/ 2886269 w 3531775"/>
              <a:gd name="connsiteY3498" fmla="*/ 2411714 h 2810796"/>
              <a:gd name="connsiteX3499" fmla="*/ 2894936 w 3531775"/>
              <a:gd name="connsiteY3499" fmla="*/ 2404570 h 2810796"/>
              <a:gd name="connsiteX3500" fmla="*/ 2889317 w 3531775"/>
              <a:gd name="connsiteY3500" fmla="*/ 2402284 h 2810796"/>
              <a:gd name="connsiteX3501" fmla="*/ 2897699 w 3531775"/>
              <a:gd name="connsiteY3501" fmla="*/ 2400379 h 2810796"/>
              <a:gd name="connsiteX3502" fmla="*/ 2900461 w 3531775"/>
              <a:gd name="connsiteY3502" fmla="*/ 2394664 h 2810796"/>
              <a:gd name="connsiteX3503" fmla="*/ 2881506 w 3531775"/>
              <a:gd name="connsiteY3503" fmla="*/ 2422382 h 2810796"/>
              <a:gd name="connsiteX3504" fmla="*/ 2873601 w 3531775"/>
              <a:gd name="connsiteY3504" fmla="*/ 2389426 h 2810796"/>
              <a:gd name="connsiteX3505" fmla="*/ 2887888 w 3531775"/>
              <a:gd name="connsiteY3505" fmla="*/ 2382663 h 2810796"/>
              <a:gd name="connsiteX3506" fmla="*/ 2874934 w 3531775"/>
              <a:gd name="connsiteY3506" fmla="*/ 2379805 h 2810796"/>
              <a:gd name="connsiteX3507" fmla="*/ 2875791 w 3531775"/>
              <a:gd name="connsiteY3507" fmla="*/ 2370757 h 2810796"/>
              <a:gd name="connsiteX3508" fmla="*/ 2859313 w 3531775"/>
              <a:gd name="connsiteY3508" fmla="*/ 2370757 h 2810796"/>
              <a:gd name="connsiteX3509" fmla="*/ 2865123 w 3531775"/>
              <a:gd name="connsiteY3509" fmla="*/ 2365804 h 2810796"/>
              <a:gd name="connsiteX3510" fmla="*/ 2868838 w 3531775"/>
              <a:gd name="connsiteY3510" fmla="*/ 2359708 h 2810796"/>
              <a:gd name="connsiteX3511" fmla="*/ 2860932 w 3531775"/>
              <a:gd name="connsiteY3511" fmla="*/ 2356945 h 2810796"/>
              <a:gd name="connsiteX3512" fmla="*/ 2871315 w 3531775"/>
              <a:gd name="connsiteY3512" fmla="*/ 2353421 h 2810796"/>
              <a:gd name="connsiteX3513" fmla="*/ 2873505 w 3531775"/>
              <a:gd name="connsiteY3513" fmla="*/ 2345134 h 2810796"/>
              <a:gd name="connsiteX3514" fmla="*/ 2847216 w 3531775"/>
              <a:gd name="connsiteY3514" fmla="*/ 2353993 h 2810796"/>
              <a:gd name="connsiteX3515" fmla="*/ 2873601 w 3531775"/>
              <a:gd name="connsiteY3515" fmla="*/ 2389426 h 2810796"/>
              <a:gd name="connsiteX3516" fmla="*/ 2826261 w 3531775"/>
              <a:gd name="connsiteY3516" fmla="*/ 2427621 h 2810796"/>
              <a:gd name="connsiteX3517" fmla="*/ 2849502 w 3531775"/>
              <a:gd name="connsiteY3517" fmla="*/ 2427526 h 2810796"/>
              <a:gd name="connsiteX3518" fmla="*/ 2846835 w 3531775"/>
              <a:gd name="connsiteY3518" fmla="*/ 2420477 h 2810796"/>
              <a:gd name="connsiteX3519" fmla="*/ 2848264 w 3531775"/>
              <a:gd name="connsiteY3519" fmla="*/ 2418001 h 2810796"/>
              <a:gd name="connsiteX3520" fmla="*/ 2835024 w 3531775"/>
              <a:gd name="connsiteY3520" fmla="*/ 2416572 h 2810796"/>
              <a:gd name="connsiteX3521" fmla="*/ 2841787 w 3531775"/>
              <a:gd name="connsiteY3521" fmla="*/ 2413905 h 2810796"/>
              <a:gd name="connsiteX3522" fmla="*/ 2847216 w 3531775"/>
              <a:gd name="connsiteY3522" fmla="*/ 2410000 h 2810796"/>
              <a:gd name="connsiteX3523" fmla="*/ 2841406 w 3531775"/>
              <a:gd name="connsiteY3523" fmla="*/ 2406285 h 2810796"/>
              <a:gd name="connsiteX3524" fmla="*/ 2851598 w 3531775"/>
              <a:gd name="connsiteY3524" fmla="*/ 2405713 h 2810796"/>
              <a:gd name="connsiteX3525" fmla="*/ 2856456 w 3531775"/>
              <a:gd name="connsiteY3525" fmla="*/ 2399808 h 2810796"/>
              <a:gd name="connsiteX3526" fmla="*/ 2842454 w 3531775"/>
              <a:gd name="connsiteY3526" fmla="*/ 2397808 h 2810796"/>
              <a:gd name="connsiteX3527" fmla="*/ 2826261 w 3531775"/>
              <a:gd name="connsiteY3527" fmla="*/ 2427621 h 2810796"/>
              <a:gd name="connsiteX3528" fmla="*/ 2829785 w 3531775"/>
              <a:gd name="connsiteY3528" fmla="*/ 2352088 h 2810796"/>
              <a:gd name="connsiteX3529" fmla="*/ 2823975 w 3531775"/>
              <a:gd name="connsiteY3529" fmla="*/ 2340753 h 2810796"/>
              <a:gd name="connsiteX3530" fmla="*/ 2825309 w 3531775"/>
              <a:gd name="connsiteY3530" fmla="*/ 2338372 h 2810796"/>
              <a:gd name="connsiteX3531" fmla="*/ 2814260 w 3531775"/>
              <a:gd name="connsiteY3531" fmla="*/ 2336371 h 2810796"/>
              <a:gd name="connsiteX3532" fmla="*/ 2820070 w 3531775"/>
              <a:gd name="connsiteY3532" fmla="*/ 2334085 h 2810796"/>
              <a:gd name="connsiteX3533" fmla="*/ 2824833 w 3531775"/>
              <a:gd name="connsiteY3533" fmla="*/ 2330275 h 2810796"/>
              <a:gd name="connsiteX3534" fmla="*/ 2820165 w 3531775"/>
              <a:gd name="connsiteY3534" fmla="*/ 2326465 h 2810796"/>
              <a:gd name="connsiteX3535" fmla="*/ 2828643 w 3531775"/>
              <a:gd name="connsiteY3535" fmla="*/ 2326180 h 2810796"/>
              <a:gd name="connsiteX3536" fmla="*/ 2832834 w 3531775"/>
              <a:gd name="connsiteY3536" fmla="*/ 2320369 h 2810796"/>
              <a:gd name="connsiteX3537" fmla="*/ 2829785 w 3531775"/>
              <a:gd name="connsiteY3537" fmla="*/ 2352088 h 2810796"/>
              <a:gd name="connsiteX3538" fmla="*/ 2791114 w 3531775"/>
              <a:gd name="connsiteY3538" fmla="*/ 2394474 h 2810796"/>
              <a:gd name="connsiteX3539" fmla="*/ 2812355 w 3531775"/>
              <a:gd name="connsiteY3539" fmla="*/ 2389711 h 2810796"/>
              <a:gd name="connsiteX3540" fmla="*/ 2808164 w 3531775"/>
              <a:gd name="connsiteY3540" fmla="*/ 2381996 h 2810796"/>
              <a:gd name="connsiteX3541" fmla="*/ 2806640 w 3531775"/>
              <a:gd name="connsiteY3541" fmla="*/ 2380282 h 2810796"/>
              <a:gd name="connsiteX3542" fmla="*/ 2796829 w 3531775"/>
              <a:gd name="connsiteY3542" fmla="*/ 2382187 h 2810796"/>
              <a:gd name="connsiteX3543" fmla="*/ 2798734 w 3531775"/>
              <a:gd name="connsiteY3543" fmla="*/ 2377424 h 2810796"/>
              <a:gd name="connsiteX3544" fmla="*/ 2801877 w 3531775"/>
              <a:gd name="connsiteY3544" fmla="*/ 2372376 h 2810796"/>
              <a:gd name="connsiteX3545" fmla="*/ 2803973 w 3531775"/>
              <a:gd name="connsiteY3545" fmla="*/ 2367137 h 2810796"/>
              <a:gd name="connsiteX3546" fmla="*/ 2805878 w 3531775"/>
              <a:gd name="connsiteY3546" fmla="*/ 2360184 h 2810796"/>
              <a:gd name="connsiteX3547" fmla="*/ 2792162 w 3531775"/>
              <a:gd name="connsiteY3547" fmla="*/ 2360755 h 2810796"/>
              <a:gd name="connsiteX3548" fmla="*/ 2791114 w 3531775"/>
              <a:gd name="connsiteY3548" fmla="*/ 2394474 h 2810796"/>
              <a:gd name="connsiteX3549" fmla="*/ 2740155 w 3531775"/>
              <a:gd name="connsiteY3549" fmla="*/ 2411905 h 2810796"/>
              <a:gd name="connsiteX3550" fmla="*/ 2760158 w 3531775"/>
              <a:gd name="connsiteY3550" fmla="*/ 2419048 h 2810796"/>
              <a:gd name="connsiteX3551" fmla="*/ 2763587 w 3531775"/>
              <a:gd name="connsiteY3551" fmla="*/ 2412667 h 2810796"/>
              <a:gd name="connsiteX3552" fmla="*/ 2763873 w 3531775"/>
              <a:gd name="connsiteY3552" fmla="*/ 2410952 h 2810796"/>
              <a:gd name="connsiteX3553" fmla="*/ 2753204 w 3531775"/>
              <a:gd name="connsiteY3553" fmla="*/ 2405618 h 2810796"/>
              <a:gd name="connsiteX3554" fmla="*/ 2760348 w 3531775"/>
              <a:gd name="connsiteY3554" fmla="*/ 2405523 h 2810796"/>
              <a:gd name="connsiteX3555" fmla="*/ 2766920 w 3531775"/>
              <a:gd name="connsiteY3555" fmla="*/ 2403999 h 2810796"/>
              <a:gd name="connsiteX3556" fmla="*/ 2763682 w 3531775"/>
              <a:gd name="connsiteY3556" fmla="*/ 2399141 h 2810796"/>
              <a:gd name="connsiteX3557" fmla="*/ 2772731 w 3531775"/>
              <a:gd name="connsiteY3557" fmla="*/ 2401903 h 2810796"/>
              <a:gd name="connsiteX3558" fmla="*/ 2779779 w 3531775"/>
              <a:gd name="connsiteY3558" fmla="*/ 2398379 h 2810796"/>
              <a:gd name="connsiteX3559" fmla="*/ 2768635 w 3531775"/>
              <a:gd name="connsiteY3559" fmla="*/ 2392474 h 2810796"/>
              <a:gd name="connsiteX3560" fmla="*/ 2740155 w 3531775"/>
              <a:gd name="connsiteY3560" fmla="*/ 2411905 h 2810796"/>
              <a:gd name="connsiteX3561" fmla="*/ 2713866 w 3531775"/>
              <a:gd name="connsiteY3561" fmla="*/ 2377805 h 2810796"/>
              <a:gd name="connsiteX3562" fmla="*/ 2740822 w 3531775"/>
              <a:gd name="connsiteY3562" fmla="*/ 2386568 h 2810796"/>
              <a:gd name="connsiteX3563" fmla="*/ 2736345 w 3531775"/>
              <a:gd name="connsiteY3563" fmla="*/ 2381520 h 2810796"/>
              <a:gd name="connsiteX3564" fmla="*/ 2736631 w 3531775"/>
              <a:gd name="connsiteY3564" fmla="*/ 2373519 h 2810796"/>
              <a:gd name="connsiteX3565" fmla="*/ 2723582 w 3531775"/>
              <a:gd name="connsiteY3565" fmla="*/ 2367518 h 2810796"/>
              <a:gd name="connsiteX3566" fmla="*/ 2738917 w 3531775"/>
              <a:gd name="connsiteY3566" fmla="*/ 2365899 h 2810796"/>
              <a:gd name="connsiteX3567" fmla="*/ 2730916 w 3531775"/>
              <a:gd name="connsiteY3567" fmla="*/ 2357898 h 2810796"/>
              <a:gd name="connsiteX3568" fmla="*/ 2740727 w 3531775"/>
              <a:gd name="connsiteY3568" fmla="*/ 2359041 h 2810796"/>
              <a:gd name="connsiteX3569" fmla="*/ 2746061 w 3531775"/>
              <a:gd name="connsiteY3569" fmla="*/ 2353612 h 2810796"/>
              <a:gd name="connsiteX3570" fmla="*/ 2732916 w 3531775"/>
              <a:gd name="connsiteY3570" fmla="*/ 2349230 h 2810796"/>
              <a:gd name="connsiteX3571" fmla="*/ 2713866 w 3531775"/>
              <a:gd name="connsiteY3571" fmla="*/ 2377805 h 2810796"/>
              <a:gd name="connsiteX3572" fmla="*/ 2679100 w 3531775"/>
              <a:gd name="connsiteY3572" fmla="*/ 2399046 h 2810796"/>
              <a:gd name="connsiteX3573" fmla="*/ 2701769 w 3531775"/>
              <a:gd name="connsiteY3573" fmla="*/ 2407999 h 2810796"/>
              <a:gd name="connsiteX3574" fmla="*/ 2698150 w 3531775"/>
              <a:gd name="connsiteY3574" fmla="*/ 2403522 h 2810796"/>
              <a:gd name="connsiteX3575" fmla="*/ 2698721 w 3531775"/>
              <a:gd name="connsiteY3575" fmla="*/ 2396950 h 2810796"/>
              <a:gd name="connsiteX3576" fmla="*/ 2687673 w 3531775"/>
              <a:gd name="connsiteY3576" fmla="*/ 2391330 h 2810796"/>
              <a:gd name="connsiteX3577" fmla="*/ 2693578 w 3531775"/>
              <a:gd name="connsiteY3577" fmla="*/ 2390473 h 2810796"/>
              <a:gd name="connsiteX3578" fmla="*/ 2698531 w 3531775"/>
              <a:gd name="connsiteY3578" fmla="*/ 2388283 h 2810796"/>
              <a:gd name="connsiteX3579" fmla="*/ 2694245 w 3531775"/>
              <a:gd name="connsiteY3579" fmla="*/ 2383996 h 2810796"/>
              <a:gd name="connsiteX3580" fmla="*/ 2702722 w 3531775"/>
              <a:gd name="connsiteY3580" fmla="*/ 2385616 h 2810796"/>
              <a:gd name="connsiteX3581" fmla="*/ 2707580 w 3531775"/>
              <a:gd name="connsiteY3581" fmla="*/ 2381710 h 2810796"/>
              <a:gd name="connsiteX3582" fmla="*/ 2679100 w 3531775"/>
              <a:gd name="connsiteY3582" fmla="*/ 2399046 h 2810796"/>
              <a:gd name="connsiteX3583" fmla="*/ 2665098 w 3531775"/>
              <a:gd name="connsiteY3583" fmla="*/ 2351135 h 2810796"/>
              <a:gd name="connsiteX3584" fmla="*/ 2695769 w 3531775"/>
              <a:gd name="connsiteY3584" fmla="*/ 2361041 h 2810796"/>
              <a:gd name="connsiteX3585" fmla="*/ 2687292 w 3531775"/>
              <a:gd name="connsiteY3585" fmla="*/ 2345706 h 2810796"/>
              <a:gd name="connsiteX3586" fmla="*/ 2674528 w 3531775"/>
              <a:gd name="connsiteY3586" fmla="*/ 2338562 h 2810796"/>
              <a:gd name="connsiteX3587" fmla="*/ 2681862 w 3531775"/>
              <a:gd name="connsiteY3587" fmla="*/ 2336562 h 2810796"/>
              <a:gd name="connsiteX3588" fmla="*/ 2687768 w 3531775"/>
              <a:gd name="connsiteY3588" fmla="*/ 2332561 h 2810796"/>
              <a:gd name="connsiteX3589" fmla="*/ 2681672 w 3531775"/>
              <a:gd name="connsiteY3589" fmla="*/ 2326846 h 2810796"/>
              <a:gd name="connsiteX3590" fmla="*/ 2692626 w 3531775"/>
              <a:gd name="connsiteY3590" fmla="*/ 2327894 h 2810796"/>
              <a:gd name="connsiteX3591" fmla="*/ 2698055 w 3531775"/>
              <a:gd name="connsiteY3591" fmla="*/ 2321322 h 2810796"/>
              <a:gd name="connsiteX3592" fmla="*/ 2683196 w 3531775"/>
              <a:gd name="connsiteY3592" fmla="*/ 2316369 h 2810796"/>
              <a:gd name="connsiteX3593" fmla="*/ 2665098 w 3531775"/>
              <a:gd name="connsiteY3593" fmla="*/ 2351135 h 2810796"/>
              <a:gd name="connsiteX3594" fmla="*/ 2629379 w 3531775"/>
              <a:gd name="connsiteY3594" fmla="*/ 2379139 h 2810796"/>
              <a:gd name="connsiteX3595" fmla="*/ 2640428 w 3531775"/>
              <a:gd name="connsiteY3595" fmla="*/ 2384758 h 2810796"/>
              <a:gd name="connsiteX3596" fmla="*/ 2639571 w 3531775"/>
              <a:gd name="connsiteY3596" fmla="*/ 2379996 h 2810796"/>
              <a:gd name="connsiteX3597" fmla="*/ 2643953 w 3531775"/>
              <a:gd name="connsiteY3597" fmla="*/ 2375138 h 2810796"/>
              <a:gd name="connsiteX3598" fmla="*/ 2636523 w 3531775"/>
              <a:gd name="connsiteY3598" fmla="*/ 2366470 h 2810796"/>
              <a:gd name="connsiteX3599" fmla="*/ 2642715 w 3531775"/>
              <a:gd name="connsiteY3599" fmla="*/ 2368090 h 2810796"/>
              <a:gd name="connsiteX3600" fmla="*/ 2648810 w 3531775"/>
              <a:gd name="connsiteY3600" fmla="*/ 2368185 h 2810796"/>
              <a:gd name="connsiteX3601" fmla="*/ 2647096 w 3531775"/>
              <a:gd name="connsiteY3601" fmla="*/ 2363232 h 2810796"/>
              <a:gd name="connsiteX3602" fmla="*/ 2654526 w 3531775"/>
              <a:gd name="connsiteY3602" fmla="*/ 2367518 h 2810796"/>
              <a:gd name="connsiteX3603" fmla="*/ 2661574 w 3531775"/>
              <a:gd name="connsiteY3603" fmla="*/ 2366089 h 2810796"/>
              <a:gd name="connsiteX3604" fmla="*/ 2629379 w 3531775"/>
              <a:gd name="connsiteY3604" fmla="*/ 2379139 h 2810796"/>
              <a:gd name="connsiteX3605" fmla="*/ 2613282 w 3531775"/>
              <a:gd name="connsiteY3605" fmla="*/ 2338562 h 2810796"/>
              <a:gd name="connsiteX3606" fmla="*/ 2625284 w 3531775"/>
              <a:gd name="connsiteY3606" fmla="*/ 2339800 h 2810796"/>
              <a:gd name="connsiteX3607" fmla="*/ 2630903 w 3531775"/>
              <a:gd name="connsiteY3607" fmla="*/ 2334085 h 2810796"/>
              <a:gd name="connsiteX3608" fmla="*/ 2623093 w 3531775"/>
              <a:gd name="connsiteY3608" fmla="*/ 2323513 h 2810796"/>
              <a:gd name="connsiteX3609" fmla="*/ 2630237 w 3531775"/>
              <a:gd name="connsiteY3609" fmla="*/ 2325608 h 2810796"/>
              <a:gd name="connsiteX3610" fmla="*/ 2637285 w 3531775"/>
              <a:gd name="connsiteY3610" fmla="*/ 2325989 h 2810796"/>
              <a:gd name="connsiteX3611" fmla="*/ 2635857 w 3531775"/>
              <a:gd name="connsiteY3611" fmla="*/ 2319893 h 2810796"/>
              <a:gd name="connsiteX3612" fmla="*/ 2643953 w 3531775"/>
              <a:gd name="connsiteY3612" fmla="*/ 2325513 h 2810796"/>
              <a:gd name="connsiteX3613" fmla="*/ 2652240 w 3531775"/>
              <a:gd name="connsiteY3613" fmla="*/ 2323989 h 2810796"/>
              <a:gd name="connsiteX3614" fmla="*/ 2613282 w 3531775"/>
              <a:gd name="connsiteY3614" fmla="*/ 2338562 h 2810796"/>
              <a:gd name="connsiteX3615" fmla="*/ 2597852 w 3531775"/>
              <a:gd name="connsiteY3615" fmla="*/ 2281031 h 2810796"/>
              <a:gd name="connsiteX3616" fmla="*/ 2617759 w 3531775"/>
              <a:gd name="connsiteY3616" fmla="*/ 2295318 h 2810796"/>
              <a:gd name="connsiteX3617" fmla="*/ 2616330 w 3531775"/>
              <a:gd name="connsiteY3617" fmla="*/ 2282460 h 2810796"/>
              <a:gd name="connsiteX3618" fmla="*/ 2608996 w 3531775"/>
              <a:gd name="connsiteY3618" fmla="*/ 2274364 h 2810796"/>
              <a:gd name="connsiteX3619" fmla="*/ 2622331 w 3531775"/>
              <a:gd name="connsiteY3619" fmla="*/ 2276554 h 2810796"/>
              <a:gd name="connsiteX3620" fmla="*/ 2617950 w 3531775"/>
              <a:gd name="connsiteY3620" fmla="*/ 2267601 h 2810796"/>
              <a:gd name="connsiteX3621" fmla="*/ 2625855 w 3531775"/>
              <a:gd name="connsiteY3621" fmla="*/ 2271030 h 2810796"/>
              <a:gd name="connsiteX3622" fmla="*/ 2631951 w 3531775"/>
              <a:gd name="connsiteY3622" fmla="*/ 2267601 h 2810796"/>
              <a:gd name="connsiteX3623" fmla="*/ 2622236 w 3531775"/>
              <a:gd name="connsiteY3623" fmla="*/ 2260457 h 2810796"/>
              <a:gd name="connsiteX3624" fmla="*/ 2597852 w 3531775"/>
              <a:gd name="connsiteY3624" fmla="*/ 2281031 h 2810796"/>
              <a:gd name="connsiteX3625" fmla="*/ 2564038 w 3531775"/>
              <a:gd name="connsiteY3625" fmla="*/ 2337038 h 2810796"/>
              <a:gd name="connsiteX3626" fmla="*/ 2584517 w 3531775"/>
              <a:gd name="connsiteY3626" fmla="*/ 2343705 h 2810796"/>
              <a:gd name="connsiteX3627" fmla="*/ 2582707 w 3531775"/>
              <a:gd name="connsiteY3627" fmla="*/ 2335609 h 2810796"/>
              <a:gd name="connsiteX3628" fmla="*/ 2572610 w 3531775"/>
              <a:gd name="connsiteY3628" fmla="*/ 2327894 h 2810796"/>
              <a:gd name="connsiteX3629" fmla="*/ 2578897 w 3531775"/>
              <a:gd name="connsiteY3629" fmla="*/ 2327227 h 2810796"/>
              <a:gd name="connsiteX3630" fmla="*/ 2584041 w 3531775"/>
              <a:gd name="connsiteY3630" fmla="*/ 2324846 h 2810796"/>
              <a:gd name="connsiteX3631" fmla="*/ 2579278 w 3531775"/>
              <a:gd name="connsiteY3631" fmla="*/ 2319322 h 2810796"/>
              <a:gd name="connsiteX3632" fmla="*/ 2588327 w 3531775"/>
              <a:gd name="connsiteY3632" fmla="*/ 2321798 h 2810796"/>
              <a:gd name="connsiteX3633" fmla="*/ 2593280 w 3531775"/>
              <a:gd name="connsiteY3633" fmla="*/ 2317226 h 2810796"/>
              <a:gd name="connsiteX3634" fmla="*/ 2581088 w 3531775"/>
              <a:gd name="connsiteY3634" fmla="*/ 2310844 h 2810796"/>
              <a:gd name="connsiteX3635" fmla="*/ 2564038 w 3531775"/>
              <a:gd name="connsiteY3635" fmla="*/ 2337038 h 2810796"/>
              <a:gd name="connsiteX3636" fmla="*/ 2547655 w 3531775"/>
              <a:gd name="connsiteY3636" fmla="*/ 2292842 h 2810796"/>
              <a:gd name="connsiteX3637" fmla="*/ 2559085 w 3531775"/>
              <a:gd name="connsiteY3637" fmla="*/ 2295700 h 2810796"/>
              <a:gd name="connsiteX3638" fmla="*/ 2565467 w 3531775"/>
              <a:gd name="connsiteY3638" fmla="*/ 2290842 h 2810796"/>
              <a:gd name="connsiteX3639" fmla="*/ 2566610 w 3531775"/>
              <a:gd name="connsiteY3639" fmla="*/ 2289222 h 2810796"/>
              <a:gd name="connsiteX3640" fmla="*/ 2559371 w 3531775"/>
              <a:gd name="connsiteY3640" fmla="*/ 2279317 h 2810796"/>
              <a:gd name="connsiteX3641" fmla="*/ 2566038 w 3531775"/>
              <a:gd name="connsiteY3641" fmla="*/ 2282365 h 2810796"/>
              <a:gd name="connsiteX3642" fmla="*/ 2572896 w 3531775"/>
              <a:gd name="connsiteY3642" fmla="*/ 2283698 h 2810796"/>
              <a:gd name="connsiteX3643" fmla="*/ 2572325 w 3531775"/>
              <a:gd name="connsiteY3643" fmla="*/ 2277507 h 2810796"/>
              <a:gd name="connsiteX3644" fmla="*/ 2579468 w 3531775"/>
              <a:gd name="connsiteY3644" fmla="*/ 2284079 h 2810796"/>
              <a:gd name="connsiteX3645" fmla="*/ 2587755 w 3531775"/>
              <a:gd name="connsiteY3645" fmla="*/ 2283793 h 2810796"/>
              <a:gd name="connsiteX3646" fmla="*/ 2547655 w 3531775"/>
              <a:gd name="connsiteY3646" fmla="*/ 2292842 h 2810796"/>
              <a:gd name="connsiteX3647" fmla="*/ 2542131 w 3531775"/>
              <a:gd name="connsiteY3647" fmla="*/ 2205307 h 2810796"/>
              <a:gd name="connsiteX3648" fmla="*/ 2540797 w 3531775"/>
              <a:gd name="connsiteY3648" fmla="*/ 2199402 h 2810796"/>
              <a:gd name="connsiteX3649" fmla="*/ 2547655 w 3531775"/>
              <a:gd name="connsiteY3649" fmla="*/ 2204641 h 2810796"/>
              <a:gd name="connsiteX3650" fmla="*/ 2526224 w 3531775"/>
              <a:gd name="connsiteY3650" fmla="*/ 2191496 h 2810796"/>
              <a:gd name="connsiteX3651" fmla="*/ 2532415 w 3531775"/>
              <a:gd name="connsiteY3651" fmla="*/ 2219309 h 2810796"/>
              <a:gd name="connsiteX3652" fmla="*/ 2535273 w 3531775"/>
              <a:gd name="connsiteY3652" fmla="*/ 2212832 h 2810796"/>
              <a:gd name="connsiteX3653" fmla="*/ 2537749 w 3531775"/>
              <a:gd name="connsiteY3653" fmla="*/ 2211784 h 2810796"/>
              <a:gd name="connsiteX3654" fmla="*/ 2530319 w 3531775"/>
              <a:gd name="connsiteY3654" fmla="*/ 2203497 h 2810796"/>
              <a:gd name="connsiteX3655" fmla="*/ 2536320 w 3531775"/>
              <a:gd name="connsiteY3655" fmla="*/ 2205307 h 2810796"/>
              <a:gd name="connsiteX3656" fmla="*/ 2542131 w 3531775"/>
              <a:gd name="connsiteY3656" fmla="*/ 2205307 h 2810796"/>
              <a:gd name="connsiteX3657" fmla="*/ 2508031 w 3531775"/>
              <a:gd name="connsiteY3657" fmla="*/ 2303796 h 2810796"/>
              <a:gd name="connsiteX3658" fmla="*/ 2517366 w 3531775"/>
              <a:gd name="connsiteY3658" fmla="*/ 2306653 h 2810796"/>
              <a:gd name="connsiteX3659" fmla="*/ 2522700 w 3531775"/>
              <a:gd name="connsiteY3659" fmla="*/ 2303034 h 2810796"/>
              <a:gd name="connsiteX3660" fmla="*/ 2523652 w 3531775"/>
              <a:gd name="connsiteY3660" fmla="*/ 2301796 h 2810796"/>
              <a:gd name="connsiteX3661" fmla="*/ 2517842 w 3531775"/>
              <a:gd name="connsiteY3661" fmla="*/ 2293318 h 2810796"/>
              <a:gd name="connsiteX3662" fmla="*/ 2523271 w 3531775"/>
              <a:gd name="connsiteY3662" fmla="*/ 2296080 h 2810796"/>
              <a:gd name="connsiteX3663" fmla="*/ 2528986 w 3531775"/>
              <a:gd name="connsiteY3663" fmla="*/ 2297509 h 2810796"/>
              <a:gd name="connsiteX3664" fmla="*/ 2528605 w 3531775"/>
              <a:gd name="connsiteY3664" fmla="*/ 2292366 h 2810796"/>
              <a:gd name="connsiteX3665" fmla="*/ 2534415 w 3531775"/>
              <a:gd name="connsiteY3665" fmla="*/ 2298176 h 2810796"/>
              <a:gd name="connsiteX3666" fmla="*/ 2541368 w 3531775"/>
              <a:gd name="connsiteY3666" fmla="*/ 2298462 h 2810796"/>
              <a:gd name="connsiteX3667" fmla="*/ 2508031 w 3531775"/>
              <a:gd name="connsiteY3667" fmla="*/ 2303796 h 2810796"/>
              <a:gd name="connsiteX3668" fmla="*/ 2493077 w 3531775"/>
              <a:gd name="connsiteY3668" fmla="*/ 2250646 h 2810796"/>
              <a:gd name="connsiteX3669" fmla="*/ 2501744 w 3531775"/>
              <a:gd name="connsiteY3669" fmla="*/ 2260838 h 2810796"/>
              <a:gd name="connsiteX3670" fmla="*/ 2503650 w 3531775"/>
              <a:gd name="connsiteY3670" fmla="*/ 2255695 h 2810796"/>
              <a:gd name="connsiteX3671" fmla="*/ 2511269 w 3531775"/>
              <a:gd name="connsiteY3671" fmla="*/ 2252742 h 2810796"/>
              <a:gd name="connsiteX3672" fmla="*/ 2508126 w 3531775"/>
              <a:gd name="connsiteY3672" fmla="*/ 2240931 h 2810796"/>
              <a:gd name="connsiteX3673" fmla="*/ 2513936 w 3531775"/>
              <a:gd name="connsiteY3673" fmla="*/ 2245122 h 2810796"/>
              <a:gd name="connsiteX3674" fmla="*/ 2520509 w 3531775"/>
              <a:gd name="connsiteY3674" fmla="*/ 2247884 h 2810796"/>
              <a:gd name="connsiteX3675" fmla="*/ 2521557 w 3531775"/>
              <a:gd name="connsiteY3675" fmla="*/ 2242074 h 2810796"/>
              <a:gd name="connsiteX3676" fmla="*/ 2526986 w 3531775"/>
              <a:gd name="connsiteY3676" fmla="*/ 2249694 h 2810796"/>
              <a:gd name="connsiteX3677" fmla="*/ 2535368 w 3531775"/>
              <a:gd name="connsiteY3677" fmla="*/ 2251408 h 2810796"/>
              <a:gd name="connsiteX3678" fmla="*/ 2493077 w 3531775"/>
              <a:gd name="connsiteY3678" fmla="*/ 2250646 h 2810796"/>
              <a:gd name="connsiteX3679" fmla="*/ 2467550 w 3531775"/>
              <a:gd name="connsiteY3679" fmla="*/ 2270458 h 2810796"/>
              <a:gd name="connsiteX3680" fmla="*/ 2486600 w 3531775"/>
              <a:gd name="connsiteY3680" fmla="*/ 2278078 h 2810796"/>
              <a:gd name="connsiteX3681" fmla="*/ 2482885 w 3531775"/>
              <a:gd name="connsiteY3681" fmla="*/ 2273411 h 2810796"/>
              <a:gd name="connsiteX3682" fmla="*/ 2481837 w 3531775"/>
              <a:gd name="connsiteY3682" fmla="*/ 2265982 h 2810796"/>
              <a:gd name="connsiteX3683" fmla="*/ 2472217 w 3531775"/>
              <a:gd name="connsiteY3683" fmla="*/ 2260743 h 2810796"/>
              <a:gd name="connsiteX3684" fmla="*/ 2476503 w 3531775"/>
              <a:gd name="connsiteY3684" fmla="*/ 2259219 h 2810796"/>
              <a:gd name="connsiteX3685" fmla="*/ 2479837 w 3531775"/>
              <a:gd name="connsiteY3685" fmla="*/ 2256266 h 2810796"/>
              <a:gd name="connsiteX3686" fmla="*/ 2475646 w 3531775"/>
              <a:gd name="connsiteY3686" fmla="*/ 2251885 h 2810796"/>
              <a:gd name="connsiteX3687" fmla="*/ 2482504 w 3531775"/>
              <a:gd name="connsiteY3687" fmla="*/ 2252837 h 2810796"/>
              <a:gd name="connsiteX3688" fmla="*/ 2485457 w 3531775"/>
              <a:gd name="connsiteY3688" fmla="*/ 2247979 h 2810796"/>
              <a:gd name="connsiteX3689" fmla="*/ 2475646 w 3531775"/>
              <a:gd name="connsiteY3689" fmla="*/ 2243884 h 2810796"/>
              <a:gd name="connsiteX3690" fmla="*/ 2467550 w 3531775"/>
              <a:gd name="connsiteY3690" fmla="*/ 2270458 h 2810796"/>
              <a:gd name="connsiteX3691" fmla="*/ 2462883 w 3531775"/>
              <a:gd name="connsiteY3691" fmla="*/ 2216356 h 2810796"/>
              <a:gd name="connsiteX3692" fmla="*/ 2480313 w 3531775"/>
              <a:gd name="connsiteY3692" fmla="*/ 2235121 h 2810796"/>
              <a:gd name="connsiteX3693" fmla="*/ 2479266 w 3531775"/>
              <a:gd name="connsiteY3693" fmla="*/ 2228929 h 2810796"/>
              <a:gd name="connsiteX3694" fmla="*/ 2483361 w 3531775"/>
              <a:gd name="connsiteY3694" fmla="*/ 2222262 h 2810796"/>
              <a:gd name="connsiteX3695" fmla="*/ 2475456 w 3531775"/>
              <a:gd name="connsiteY3695" fmla="*/ 2211689 h 2810796"/>
              <a:gd name="connsiteX3696" fmla="*/ 2481837 w 3531775"/>
              <a:gd name="connsiteY3696" fmla="*/ 2213308 h 2810796"/>
              <a:gd name="connsiteX3697" fmla="*/ 2487933 w 3531775"/>
              <a:gd name="connsiteY3697" fmla="*/ 2213118 h 2810796"/>
              <a:gd name="connsiteX3698" fmla="*/ 2486028 w 3531775"/>
              <a:gd name="connsiteY3698" fmla="*/ 2206736 h 2810796"/>
              <a:gd name="connsiteX3699" fmla="*/ 2493648 w 3531775"/>
              <a:gd name="connsiteY3699" fmla="*/ 2212070 h 2810796"/>
              <a:gd name="connsiteX3700" fmla="*/ 2500697 w 3531775"/>
              <a:gd name="connsiteY3700" fmla="*/ 2209975 h 2810796"/>
              <a:gd name="connsiteX3701" fmla="*/ 2462883 w 3531775"/>
              <a:gd name="connsiteY3701" fmla="*/ 2216356 h 2810796"/>
              <a:gd name="connsiteX3702" fmla="*/ 2457644 w 3531775"/>
              <a:gd name="connsiteY3702" fmla="*/ 2145109 h 2810796"/>
              <a:gd name="connsiteX3703" fmla="*/ 2466311 w 3531775"/>
              <a:gd name="connsiteY3703" fmla="*/ 2150253 h 2810796"/>
              <a:gd name="connsiteX3704" fmla="*/ 2469264 w 3531775"/>
              <a:gd name="connsiteY3704" fmla="*/ 2140156 h 2810796"/>
              <a:gd name="connsiteX3705" fmla="*/ 2463359 w 3531775"/>
              <a:gd name="connsiteY3705" fmla="*/ 2131679 h 2810796"/>
              <a:gd name="connsiteX3706" fmla="*/ 2468312 w 3531775"/>
              <a:gd name="connsiteY3706" fmla="*/ 2133013 h 2810796"/>
              <a:gd name="connsiteX3707" fmla="*/ 2473169 w 3531775"/>
              <a:gd name="connsiteY3707" fmla="*/ 2132917 h 2810796"/>
              <a:gd name="connsiteX3708" fmla="*/ 2471836 w 3531775"/>
              <a:gd name="connsiteY3708" fmla="*/ 2127869 h 2810796"/>
              <a:gd name="connsiteX3709" fmla="*/ 2477742 w 3531775"/>
              <a:gd name="connsiteY3709" fmla="*/ 2132155 h 2810796"/>
              <a:gd name="connsiteX3710" fmla="*/ 2483361 w 3531775"/>
              <a:gd name="connsiteY3710" fmla="*/ 2130631 h 2810796"/>
              <a:gd name="connsiteX3711" fmla="*/ 2457644 w 3531775"/>
              <a:gd name="connsiteY3711" fmla="*/ 2145109 h 2810796"/>
              <a:gd name="connsiteX3712" fmla="*/ 2398113 w 3531775"/>
              <a:gd name="connsiteY3712" fmla="*/ 2093865 h 2810796"/>
              <a:gd name="connsiteX3713" fmla="*/ 2407733 w 3531775"/>
              <a:gd name="connsiteY3713" fmla="*/ 2100723 h 2810796"/>
              <a:gd name="connsiteX3714" fmla="*/ 2407638 w 3531775"/>
              <a:gd name="connsiteY3714" fmla="*/ 2095198 h 2810796"/>
              <a:gd name="connsiteX3715" fmla="*/ 2412495 w 3531775"/>
              <a:gd name="connsiteY3715" fmla="*/ 2089864 h 2810796"/>
              <a:gd name="connsiteX3716" fmla="*/ 2406494 w 3531775"/>
              <a:gd name="connsiteY3716" fmla="*/ 2079577 h 2810796"/>
              <a:gd name="connsiteX3717" fmla="*/ 2412305 w 3531775"/>
              <a:gd name="connsiteY3717" fmla="*/ 2081673 h 2810796"/>
              <a:gd name="connsiteX3718" fmla="*/ 2418115 w 3531775"/>
              <a:gd name="connsiteY3718" fmla="*/ 2082244 h 2810796"/>
              <a:gd name="connsiteX3719" fmla="*/ 2417067 w 3531775"/>
              <a:gd name="connsiteY3719" fmla="*/ 2076339 h 2810796"/>
              <a:gd name="connsiteX3720" fmla="*/ 2423544 w 3531775"/>
              <a:gd name="connsiteY3720" fmla="*/ 2082054 h 2810796"/>
              <a:gd name="connsiteX3721" fmla="*/ 2430497 w 3531775"/>
              <a:gd name="connsiteY3721" fmla="*/ 2081101 h 2810796"/>
              <a:gd name="connsiteX3722" fmla="*/ 2398113 w 3531775"/>
              <a:gd name="connsiteY3722" fmla="*/ 2093865 h 2810796"/>
              <a:gd name="connsiteX3723" fmla="*/ 2282384 w 3531775"/>
              <a:gd name="connsiteY3723" fmla="*/ 1952895 h 2810796"/>
              <a:gd name="connsiteX3724" fmla="*/ 2264001 w 3531775"/>
              <a:gd name="connsiteY3724" fmla="*/ 1975945 h 2810796"/>
              <a:gd name="connsiteX3725" fmla="*/ 2264763 w 3531775"/>
              <a:gd name="connsiteY3725" fmla="*/ 1964134 h 2810796"/>
              <a:gd name="connsiteX3726" fmla="*/ 2264381 w 3531775"/>
              <a:gd name="connsiteY3726" fmla="*/ 1961086 h 2810796"/>
              <a:gd name="connsiteX3727" fmla="*/ 2264572 w 3531775"/>
              <a:gd name="connsiteY3727" fmla="*/ 1956800 h 2810796"/>
              <a:gd name="connsiteX3728" fmla="*/ 2270382 w 3531775"/>
              <a:gd name="connsiteY3728" fmla="*/ 1956229 h 2810796"/>
              <a:gd name="connsiteX3729" fmla="*/ 2268096 w 3531775"/>
              <a:gd name="connsiteY3729" fmla="*/ 1950704 h 2810796"/>
              <a:gd name="connsiteX3730" fmla="*/ 2275621 w 3531775"/>
              <a:gd name="connsiteY3730" fmla="*/ 1954990 h 2810796"/>
              <a:gd name="connsiteX3731" fmla="*/ 2282384 w 3531775"/>
              <a:gd name="connsiteY3731" fmla="*/ 1952895 h 2810796"/>
              <a:gd name="connsiteX3732" fmla="*/ 2317245 w 3531775"/>
              <a:gd name="connsiteY3732" fmla="*/ 1975850 h 2810796"/>
              <a:gd name="connsiteX3733" fmla="*/ 2304482 w 3531775"/>
              <a:gd name="connsiteY3733" fmla="*/ 1994329 h 2810796"/>
              <a:gd name="connsiteX3734" fmla="*/ 2303434 w 3531775"/>
              <a:gd name="connsiteY3734" fmla="*/ 1990137 h 2810796"/>
              <a:gd name="connsiteX3735" fmla="*/ 2305910 w 3531775"/>
              <a:gd name="connsiteY3735" fmla="*/ 1985375 h 2810796"/>
              <a:gd name="connsiteX3736" fmla="*/ 2300767 w 3531775"/>
              <a:gd name="connsiteY3736" fmla="*/ 1980327 h 2810796"/>
              <a:gd name="connsiteX3737" fmla="*/ 2304196 w 3531775"/>
              <a:gd name="connsiteY3737" fmla="*/ 1979279 h 2810796"/>
              <a:gd name="connsiteX3738" fmla="*/ 2308482 w 3531775"/>
              <a:gd name="connsiteY3738" fmla="*/ 1978708 h 2810796"/>
              <a:gd name="connsiteX3739" fmla="*/ 2306672 w 3531775"/>
              <a:gd name="connsiteY3739" fmla="*/ 1974421 h 2810796"/>
              <a:gd name="connsiteX3740" fmla="*/ 2312388 w 3531775"/>
              <a:gd name="connsiteY3740" fmla="*/ 1977660 h 2810796"/>
              <a:gd name="connsiteX3741" fmla="*/ 2317245 w 3531775"/>
              <a:gd name="connsiteY3741" fmla="*/ 1975850 h 2810796"/>
              <a:gd name="connsiteX3742" fmla="*/ 2354393 w 3531775"/>
              <a:gd name="connsiteY3742" fmla="*/ 2060718 h 2810796"/>
              <a:gd name="connsiteX3743" fmla="*/ 2361441 w 3531775"/>
              <a:gd name="connsiteY3743" fmla="*/ 2067862 h 2810796"/>
              <a:gd name="connsiteX3744" fmla="*/ 2362489 w 3531775"/>
              <a:gd name="connsiteY3744" fmla="*/ 2063575 h 2810796"/>
              <a:gd name="connsiteX3745" fmla="*/ 2367823 w 3531775"/>
              <a:gd name="connsiteY3745" fmla="*/ 2060432 h 2810796"/>
              <a:gd name="connsiteX3746" fmla="*/ 2364584 w 3531775"/>
              <a:gd name="connsiteY3746" fmla="*/ 2051288 h 2810796"/>
              <a:gd name="connsiteX3747" fmla="*/ 2369252 w 3531775"/>
              <a:gd name="connsiteY3747" fmla="*/ 2054050 h 2810796"/>
              <a:gd name="connsiteX3748" fmla="*/ 2374300 w 3531775"/>
              <a:gd name="connsiteY3748" fmla="*/ 2055670 h 2810796"/>
              <a:gd name="connsiteX3749" fmla="*/ 2374586 w 3531775"/>
              <a:gd name="connsiteY3749" fmla="*/ 2050907 h 2810796"/>
              <a:gd name="connsiteX3750" fmla="*/ 2379158 w 3531775"/>
              <a:gd name="connsiteY3750" fmla="*/ 2056622 h 2810796"/>
              <a:gd name="connsiteX3751" fmla="*/ 2385444 w 3531775"/>
              <a:gd name="connsiteY3751" fmla="*/ 2057289 h 2810796"/>
              <a:gd name="connsiteX3752" fmla="*/ 2354393 w 3531775"/>
              <a:gd name="connsiteY3752" fmla="*/ 2060718 h 2810796"/>
              <a:gd name="connsiteX3753" fmla="*/ 2343630 w 3531775"/>
              <a:gd name="connsiteY3753" fmla="*/ 2026904 h 2810796"/>
              <a:gd name="connsiteX3754" fmla="*/ 2346773 w 3531775"/>
              <a:gd name="connsiteY3754" fmla="*/ 2021665 h 2810796"/>
              <a:gd name="connsiteX3755" fmla="*/ 2347249 w 3531775"/>
              <a:gd name="connsiteY3755" fmla="*/ 2020141 h 2810796"/>
              <a:gd name="connsiteX3756" fmla="*/ 2340391 w 3531775"/>
              <a:gd name="connsiteY3756" fmla="*/ 2013569 h 2810796"/>
              <a:gd name="connsiteX3757" fmla="*/ 2345439 w 3531775"/>
              <a:gd name="connsiteY3757" fmla="*/ 2014617 h 2810796"/>
              <a:gd name="connsiteX3758" fmla="*/ 2350297 w 3531775"/>
              <a:gd name="connsiteY3758" fmla="*/ 2014331 h 2810796"/>
              <a:gd name="connsiteX3759" fmla="*/ 2348583 w 3531775"/>
              <a:gd name="connsiteY3759" fmla="*/ 2009378 h 2810796"/>
              <a:gd name="connsiteX3760" fmla="*/ 2354774 w 3531775"/>
              <a:gd name="connsiteY3760" fmla="*/ 2013474 h 2810796"/>
              <a:gd name="connsiteX3761" fmla="*/ 2360298 w 3531775"/>
              <a:gd name="connsiteY3761" fmla="*/ 2011759 h 2810796"/>
              <a:gd name="connsiteX3762" fmla="*/ 2352964 w 3531775"/>
              <a:gd name="connsiteY3762" fmla="*/ 2004139 h 2810796"/>
              <a:gd name="connsiteX3763" fmla="*/ 2335819 w 3531775"/>
              <a:gd name="connsiteY3763" fmla="*/ 2027190 h 2810796"/>
              <a:gd name="connsiteX3764" fmla="*/ 2343630 w 3531775"/>
              <a:gd name="connsiteY3764" fmla="*/ 2026904 h 2810796"/>
              <a:gd name="connsiteX3765" fmla="*/ 2306387 w 3531775"/>
              <a:gd name="connsiteY3765" fmla="*/ 2061480 h 2810796"/>
              <a:gd name="connsiteX3766" fmla="*/ 2322293 w 3531775"/>
              <a:gd name="connsiteY3766" fmla="*/ 2078244 h 2810796"/>
              <a:gd name="connsiteX3767" fmla="*/ 2321531 w 3531775"/>
              <a:gd name="connsiteY3767" fmla="*/ 2072433 h 2810796"/>
              <a:gd name="connsiteX3768" fmla="*/ 2325627 w 3531775"/>
              <a:gd name="connsiteY3768" fmla="*/ 2066052 h 2810796"/>
              <a:gd name="connsiteX3769" fmla="*/ 2318293 w 3531775"/>
              <a:gd name="connsiteY3769" fmla="*/ 2056336 h 2810796"/>
              <a:gd name="connsiteX3770" fmla="*/ 2324294 w 3531775"/>
              <a:gd name="connsiteY3770" fmla="*/ 2057575 h 2810796"/>
              <a:gd name="connsiteX3771" fmla="*/ 2330104 w 3531775"/>
              <a:gd name="connsiteY3771" fmla="*/ 2057193 h 2810796"/>
              <a:gd name="connsiteX3772" fmla="*/ 2328294 w 3531775"/>
              <a:gd name="connsiteY3772" fmla="*/ 2051097 h 2810796"/>
              <a:gd name="connsiteX3773" fmla="*/ 2335533 w 3531775"/>
              <a:gd name="connsiteY3773" fmla="*/ 2055955 h 2810796"/>
              <a:gd name="connsiteX3774" fmla="*/ 2342296 w 3531775"/>
              <a:gd name="connsiteY3774" fmla="*/ 2053860 h 2810796"/>
              <a:gd name="connsiteX3775" fmla="*/ 2333723 w 3531775"/>
              <a:gd name="connsiteY3775" fmla="*/ 2044620 h 2810796"/>
              <a:gd name="connsiteX3776" fmla="*/ 2306387 w 3531775"/>
              <a:gd name="connsiteY3776" fmla="*/ 2061480 h 2810796"/>
              <a:gd name="connsiteX3777" fmla="*/ 2301624 w 3531775"/>
              <a:gd name="connsiteY3777" fmla="*/ 2019475 h 2810796"/>
              <a:gd name="connsiteX3778" fmla="*/ 2298005 w 3531775"/>
              <a:gd name="connsiteY3778" fmla="*/ 2012807 h 2810796"/>
              <a:gd name="connsiteX3779" fmla="*/ 2307244 w 3531775"/>
              <a:gd name="connsiteY3779" fmla="*/ 2016712 h 2810796"/>
              <a:gd name="connsiteX3780" fmla="*/ 2314102 w 3531775"/>
              <a:gd name="connsiteY3780" fmla="*/ 2012521 h 2810796"/>
              <a:gd name="connsiteX3781" fmla="*/ 2279622 w 3531775"/>
              <a:gd name="connsiteY3781" fmla="*/ 2008902 h 2810796"/>
              <a:gd name="connsiteX3782" fmla="*/ 2296290 w 3531775"/>
              <a:gd name="connsiteY3782" fmla="*/ 2039667 h 2810796"/>
              <a:gd name="connsiteX3783" fmla="*/ 2297052 w 3531775"/>
              <a:gd name="connsiteY3783" fmla="*/ 2030809 h 2810796"/>
              <a:gd name="connsiteX3784" fmla="*/ 2299243 w 3531775"/>
              <a:gd name="connsiteY3784" fmla="*/ 2028714 h 2810796"/>
              <a:gd name="connsiteX3785" fmla="*/ 2288575 w 3531775"/>
              <a:gd name="connsiteY3785" fmla="*/ 2021475 h 2810796"/>
              <a:gd name="connsiteX3786" fmla="*/ 2295433 w 3531775"/>
              <a:gd name="connsiteY3786" fmla="*/ 2021379 h 2810796"/>
              <a:gd name="connsiteX3787" fmla="*/ 2301624 w 3531775"/>
              <a:gd name="connsiteY3787" fmla="*/ 2019475 h 2810796"/>
              <a:gd name="connsiteX3788" fmla="*/ 2273716 w 3531775"/>
              <a:gd name="connsiteY3788" fmla="*/ 2071862 h 2810796"/>
              <a:gd name="connsiteX3789" fmla="*/ 2286289 w 3531775"/>
              <a:gd name="connsiteY3789" fmla="*/ 2084721 h 2810796"/>
              <a:gd name="connsiteX3790" fmla="*/ 2288861 w 3531775"/>
              <a:gd name="connsiteY3790" fmla="*/ 2074910 h 2810796"/>
              <a:gd name="connsiteX3791" fmla="*/ 2283051 w 3531775"/>
              <a:gd name="connsiteY3791" fmla="*/ 2067385 h 2810796"/>
              <a:gd name="connsiteX3792" fmla="*/ 2287813 w 3531775"/>
              <a:gd name="connsiteY3792" fmla="*/ 2068147 h 2810796"/>
              <a:gd name="connsiteX3793" fmla="*/ 2292385 w 3531775"/>
              <a:gd name="connsiteY3793" fmla="*/ 2067671 h 2810796"/>
              <a:gd name="connsiteX3794" fmla="*/ 2290956 w 3531775"/>
              <a:gd name="connsiteY3794" fmla="*/ 2062908 h 2810796"/>
              <a:gd name="connsiteX3795" fmla="*/ 2296671 w 3531775"/>
              <a:gd name="connsiteY3795" fmla="*/ 2066528 h 2810796"/>
              <a:gd name="connsiteX3796" fmla="*/ 2302005 w 3531775"/>
              <a:gd name="connsiteY3796" fmla="*/ 2064623 h 2810796"/>
              <a:gd name="connsiteX3797" fmla="*/ 2295243 w 3531775"/>
              <a:gd name="connsiteY3797" fmla="*/ 2057575 h 2810796"/>
              <a:gd name="connsiteX3798" fmla="*/ 2273716 w 3531775"/>
              <a:gd name="connsiteY3798" fmla="*/ 2071862 h 2810796"/>
              <a:gd name="connsiteX3799" fmla="*/ 2239140 w 3531775"/>
              <a:gd name="connsiteY3799" fmla="*/ 2040525 h 2810796"/>
              <a:gd name="connsiteX3800" fmla="*/ 2249713 w 3531775"/>
              <a:gd name="connsiteY3800" fmla="*/ 2046716 h 2810796"/>
              <a:gd name="connsiteX3801" fmla="*/ 2252571 w 3531775"/>
              <a:gd name="connsiteY3801" fmla="*/ 2040620 h 2810796"/>
              <a:gd name="connsiteX3802" fmla="*/ 2246951 w 3531775"/>
              <a:gd name="connsiteY3802" fmla="*/ 2035953 h 2810796"/>
              <a:gd name="connsiteX3803" fmla="*/ 2251047 w 3531775"/>
              <a:gd name="connsiteY3803" fmla="*/ 2036238 h 2810796"/>
              <a:gd name="connsiteX3804" fmla="*/ 2254952 w 3531775"/>
              <a:gd name="connsiteY3804" fmla="*/ 2035381 h 2810796"/>
              <a:gd name="connsiteX3805" fmla="*/ 2253523 w 3531775"/>
              <a:gd name="connsiteY3805" fmla="*/ 2031381 h 2810796"/>
              <a:gd name="connsiteX3806" fmla="*/ 2258571 w 3531775"/>
              <a:gd name="connsiteY3806" fmla="*/ 2034143 h 2810796"/>
              <a:gd name="connsiteX3807" fmla="*/ 2263048 w 3531775"/>
              <a:gd name="connsiteY3807" fmla="*/ 2032143 h 2810796"/>
              <a:gd name="connsiteX3808" fmla="*/ 2239140 w 3531775"/>
              <a:gd name="connsiteY3808" fmla="*/ 2040525 h 2810796"/>
              <a:gd name="connsiteX3809" fmla="*/ 2239521 w 3531775"/>
              <a:gd name="connsiteY3809" fmla="*/ 2011474 h 2810796"/>
              <a:gd name="connsiteX3810" fmla="*/ 2248380 w 3531775"/>
              <a:gd name="connsiteY3810" fmla="*/ 2018236 h 2810796"/>
              <a:gd name="connsiteX3811" fmla="*/ 2249142 w 3531775"/>
              <a:gd name="connsiteY3811" fmla="*/ 2012997 h 2810796"/>
              <a:gd name="connsiteX3812" fmla="*/ 2254952 w 3531775"/>
              <a:gd name="connsiteY3812" fmla="*/ 2008140 h 2810796"/>
              <a:gd name="connsiteX3813" fmla="*/ 2249999 w 3531775"/>
              <a:gd name="connsiteY3813" fmla="*/ 1998138 h 2810796"/>
              <a:gd name="connsiteX3814" fmla="*/ 2255809 w 3531775"/>
              <a:gd name="connsiteY3814" fmla="*/ 2000425 h 2810796"/>
              <a:gd name="connsiteX3815" fmla="*/ 2261905 w 3531775"/>
              <a:gd name="connsiteY3815" fmla="*/ 2001282 h 2810796"/>
              <a:gd name="connsiteX3816" fmla="*/ 2261619 w 3531775"/>
              <a:gd name="connsiteY3816" fmla="*/ 1995567 h 2810796"/>
              <a:gd name="connsiteX3817" fmla="*/ 2267715 w 3531775"/>
              <a:gd name="connsiteY3817" fmla="*/ 2001377 h 2810796"/>
              <a:gd name="connsiteX3818" fmla="*/ 2275240 w 3531775"/>
              <a:gd name="connsiteY3818" fmla="*/ 2001091 h 2810796"/>
              <a:gd name="connsiteX3819" fmla="*/ 2239521 w 3531775"/>
              <a:gd name="connsiteY3819" fmla="*/ 2011474 h 2810796"/>
              <a:gd name="connsiteX3820" fmla="*/ 2200659 w 3531775"/>
              <a:gd name="connsiteY3820" fmla="*/ 2018427 h 2810796"/>
              <a:gd name="connsiteX3821" fmla="*/ 2214471 w 3531775"/>
              <a:gd name="connsiteY3821" fmla="*/ 2031000 h 2810796"/>
              <a:gd name="connsiteX3822" fmla="*/ 2215804 w 3531775"/>
              <a:gd name="connsiteY3822" fmla="*/ 2019570 h 2810796"/>
              <a:gd name="connsiteX3823" fmla="*/ 2210851 w 3531775"/>
              <a:gd name="connsiteY3823" fmla="*/ 2012236 h 2810796"/>
              <a:gd name="connsiteX3824" fmla="*/ 2216090 w 3531775"/>
              <a:gd name="connsiteY3824" fmla="*/ 2012616 h 2810796"/>
              <a:gd name="connsiteX3825" fmla="*/ 2221233 w 3531775"/>
              <a:gd name="connsiteY3825" fmla="*/ 2011569 h 2810796"/>
              <a:gd name="connsiteX3826" fmla="*/ 2219519 w 3531775"/>
              <a:gd name="connsiteY3826" fmla="*/ 2006520 h 2810796"/>
              <a:gd name="connsiteX3827" fmla="*/ 2225996 w 3531775"/>
              <a:gd name="connsiteY3827" fmla="*/ 2010045 h 2810796"/>
              <a:gd name="connsiteX3828" fmla="*/ 2231997 w 3531775"/>
              <a:gd name="connsiteY3828" fmla="*/ 2007568 h 2810796"/>
              <a:gd name="connsiteX3829" fmla="*/ 2200659 w 3531775"/>
              <a:gd name="connsiteY3829" fmla="*/ 2018427 h 2810796"/>
              <a:gd name="connsiteX3830" fmla="*/ 2200755 w 3531775"/>
              <a:gd name="connsiteY3830" fmla="*/ 1980422 h 2810796"/>
              <a:gd name="connsiteX3831" fmla="*/ 2218471 w 3531775"/>
              <a:gd name="connsiteY3831" fmla="*/ 1992042 h 2810796"/>
              <a:gd name="connsiteX3832" fmla="*/ 2216756 w 3531775"/>
              <a:gd name="connsiteY3832" fmla="*/ 1986804 h 2810796"/>
              <a:gd name="connsiteX3833" fmla="*/ 2219328 w 3531775"/>
              <a:gd name="connsiteY3833" fmla="*/ 1979755 h 2810796"/>
              <a:gd name="connsiteX3834" fmla="*/ 2210565 w 3531775"/>
              <a:gd name="connsiteY3834" fmla="*/ 1972421 h 2810796"/>
              <a:gd name="connsiteX3835" fmla="*/ 2216376 w 3531775"/>
              <a:gd name="connsiteY3835" fmla="*/ 1972135 h 2810796"/>
              <a:gd name="connsiteX3836" fmla="*/ 2221709 w 3531775"/>
              <a:gd name="connsiteY3836" fmla="*/ 1970325 h 2810796"/>
              <a:gd name="connsiteX3837" fmla="*/ 2218757 w 3531775"/>
              <a:gd name="connsiteY3837" fmla="*/ 1965087 h 2810796"/>
              <a:gd name="connsiteX3838" fmla="*/ 2226567 w 3531775"/>
              <a:gd name="connsiteY3838" fmla="*/ 1967944 h 2810796"/>
              <a:gd name="connsiteX3839" fmla="*/ 2232473 w 3531775"/>
              <a:gd name="connsiteY3839" fmla="*/ 1964420 h 2810796"/>
              <a:gd name="connsiteX3840" fmla="*/ 2222472 w 3531775"/>
              <a:gd name="connsiteY3840" fmla="*/ 1957657 h 2810796"/>
              <a:gd name="connsiteX3841" fmla="*/ 2200755 w 3531775"/>
              <a:gd name="connsiteY3841" fmla="*/ 1980422 h 2810796"/>
              <a:gd name="connsiteX3842" fmla="*/ 2199707 w 3531775"/>
              <a:gd name="connsiteY3842" fmla="*/ 1941274 h 2810796"/>
              <a:gd name="connsiteX3843" fmla="*/ 2208279 w 3531775"/>
              <a:gd name="connsiteY3843" fmla="*/ 1945656 h 2810796"/>
              <a:gd name="connsiteX3844" fmla="*/ 2211994 w 3531775"/>
              <a:gd name="connsiteY3844" fmla="*/ 1936797 h 2810796"/>
              <a:gd name="connsiteX3845" fmla="*/ 2206089 w 3531775"/>
              <a:gd name="connsiteY3845" fmla="*/ 1929368 h 2810796"/>
              <a:gd name="connsiteX3846" fmla="*/ 2211327 w 3531775"/>
              <a:gd name="connsiteY3846" fmla="*/ 1930511 h 2810796"/>
              <a:gd name="connsiteX3847" fmla="*/ 2216566 w 3531775"/>
              <a:gd name="connsiteY3847" fmla="*/ 1930511 h 2810796"/>
              <a:gd name="connsiteX3848" fmla="*/ 2215328 w 3531775"/>
              <a:gd name="connsiteY3848" fmla="*/ 1925939 h 2810796"/>
              <a:gd name="connsiteX3849" fmla="*/ 2221519 w 3531775"/>
              <a:gd name="connsiteY3849" fmla="*/ 1929940 h 2810796"/>
              <a:gd name="connsiteX3850" fmla="*/ 2227710 w 3531775"/>
              <a:gd name="connsiteY3850" fmla="*/ 1928892 h 2810796"/>
              <a:gd name="connsiteX3851" fmla="*/ 2199707 w 3531775"/>
              <a:gd name="connsiteY3851" fmla="*/ 1941274 h 2810796"/>
              <a:gd name="connsiteX3852" fmla="*/ 2168560 w 3531775"/>
              <a:gd name="connsiteY3852" fmla="*/ 2004425 h 2810796"/>
              <a:gd name="connsiteX3853" fmla="*/ 2175323 w 3531775"/>
              <a:gd name="connsiteY3853" fmla="*/ 2007949 h 2810796"/>
              <a:gd name="connsiteX3854" fmla="*/ 2179038 w 3531775"/>
              <a:gd name="connsiteY3854" fmla="*/ 1999091 h 2810796"/>
              <a:gd name="connsiteX3855" fmla="*/ 2174656 w 3531775"/>
              <a:gd name="connsiteY3855" fmla="*/ 1992328 h 2810796"/>
              <a:gd name="connsiteX3856" fmla="*/ 2178942 w 3531775"/>
              <a:gd name="connsiteY3856" fmla="*/ 1992995 h 2810796"/>
              <a:gd name="connsiteX3857" fmla="*/ 2183324 w 3531775"/>
              <a:gd name="connsiteY3857" fmla="*/ 1992614 h 2810796"/>
              <a:gd name="connsiteX3858" fmla="*/ 2182657 w 3531775"/>
              <a:gd name="connsiteY3858" fmla="*/ 1988328 h 2810796"/>
              <a:gd name="connsiteX3859" fmla="*/ 2187515 w 3531775"/>
              <a:gd name="connsiteY3859" fmla="*/ 1991757 h 2810796"/>
              <a:gd name="connsiteX3860" fmla="*/ 2192849 w 3531775"/>
              <a:gd name="connsiteY3860" fmla="*/ 1990233 h 2810796"/>
              <a:gd name="connsiteX3861" fmla="*/ 2168560 w 3531775"/>
              <a:gd name="connsiteY3861" fmla="*/ 2004425 h 2810796"/>
              <a:gd name="connsiteX3862" fmla="*/ 2155511 w 3531775"/>
              <a:gd name="connsiteY3862" fmla="*/ 1962610 h 2810796"/>
              <a:gd name="connsiteX3863" fmla="*/ 2173894 w 3531775"/>
              <a:gd name="connsiteY3863" fmla="*/ 1970992 h 2810796"/>
              <a:gd name="connsiteX3864" fmla="*/ 2171513 w 3531775"/>
              <a:gd name="connsiteY3864" fmla="*/ 1966134 h 2810796"/>
              <a:gd name="connsiteX3865" fmla="*/ 2172942 w 3531775"/>
              <a:gd name="connsiteY3865" fmla="*/ 1958895 h 2810796"/>
              <a:gd name="connsiteX3866" fmla="*/ 2163512 w 3531775"/>
              <a:gd name="connsiteY3866" fmla="*/ 1953180 h 2810796"/>
              <a:gd name="connsiteX3867" fmla="*/ 2169036 w 3531775"/>
              <a:gd name="connsiteY3867" fmla="*/ 1951847 h 2810796"/>
              <a:gd name="connsiteX3868" fmla="*/ 2173894 w 3531775"/>
              <a:gd name="connsiteY3868" fmla="*/ 1949180 h 2810796"/>
              <a:gd name="connsiteX3869" fmla="*/ 2170275 w 3531775"/>
              <a:gd name="connsiteY3869" fmla="*/ 1944513 h 2810796"/>
              <a:gd name="connsiteX3870" fmla="*/ 2178180 w 3531775"/>
              <a:gd name="connsiteY3870" fmla="*/ 1946132 h 2810796"/>
              <a:gd name="connsiteX3871" fmla="*/ 2183419 w 3531775"/>
              <a:gd name="connsiteY3871" fmla="*/ 1941750 h 2810796"/>
              <a:gd name="connsiteX3872" fmla="*/ 2155511 w 3531775"/>
              <a:gd name="connsiteY3872" fmla="*/ 1962610 h 2810796"/>
              <a:gd name="connsiteX3873" fmla="*/ 2156177 w 3531775"/>
              <a:gd name="connsiteY3873" fmla="*/ 1913937 h 2810796"/>
              <a:gd name="connsiteX3874" fmla="*/ 2171513 w 3531775"/>
              <a:gd name="connsiteY3874" fmla="*/ 1916700 h 2810796"/>
              <a:gd name="connsiteX3875" fmla="*/ 2167226 w 3531775"/>
              <a:gd name="connsiteY3875" fmla="*/ 1913271 h 2810796"/>
              <a:gd name="connsiteX3876" fmla="*/ 2172275 w 3531775"/>
              <a:gd name="connsiteY3876" fmla="*/ 1910794 h 2810796"/>
              <a:gd name="connsiteX3877" fmla="*/ 2163035 w 3531775"/>
              <a:gd name="connsiteY3877" fmla="*/ 1906222 h 2810796"/>
              <a:gd name="connsiteX3878" fmla="*/ 2174275 w 3531775"/>
              <a:gd name="connsiteY3878" fmla="*/ 1905270 h 2810796"/>
              <a:gd name="connsiteX3879" fmla="*/ 2168560 w 3531775"/>
              <a:gd name="connsiteY3879" fmla="*/ 1899174 h 2810796"/>
              <a:gd name="connsiteX3880" fmla="*/ 2175989 w 3531775"/>
              <a:gd name="connsiteY3880" fmla="*/ 1900317 h 2810796"/>
              <a:gd name="connsiteX3881" fmla="*/ 2180371 w 3531775"/>
              <a:gd name="connsiteY3881" fmla="*/ 1896697 h 2810796"/>
              <a:gd name="connsiteX3882" fmla="*/ 2156177 w 3531775"/>
              <a:gd name="connsiteY3882" fmla="*/ 1913937 h 2810796"/>
              <a:gd name="connsiteX3883" fmla="*/ 1713074 w 3531775"/>
              <a:gd name="connsiteY3883" fmla="*/ 2275316 h 2810796"/>
              <a:gd name="connsiteX3884" fmla="*/ 1708883 w 3531775"/>
              <a:gd name="connsiteY3884" fmla="*/ 2277412 h 2810796"/>
              <a:gd name="connsiteX3885" fmla="*/ 1703549 w 3531775"/>
              <a:gd name="connsiteY3885" fmla="*/ 2275792 h 2810796"/>
              <a:gd name="connsiteX3886" fmla="*/ 1702121 w 3531775"/>
              <a:gd name="connsiteY3886" fmla="*/ 2275792 h 2810796"/>
              <a:gd name="connsiteX3887" fmla="*/ 1698977 w 3531775"/>
              <a:gd name="connsiteY3887" fmla="*/ 2282460 h 2810796"/>
              <a:gd name="connsiteX3888" fmla="*/ 1697454 w 3531775"/>
              <a:gd name="connsiteY3888" fmla="*/ 2278936 h 2810796"/>
              <a:gd name="connsiteX3889" fmla="*/ 1696406 w 3531775"/>
              <a:gd name="connsiteY3889" fmla="*/ 2274459 h 2810796"/>
              <a:gd name="connsiteX3890" fmla="*/ 1692215 w 3531775"/>
              <a:gd name="connsiteY3890" fmla="*/ 2277316 h 2810796"/>
              <a:gd name="connsiteX3891" fmla="*/ 1694786 w 3531775"/>
              <a:gd name="connsiteY3891" fmla="*/ 2270554 h 2810796"/>
              <a:gd name="connsiteX3892" fmla="*/ 1692119 w 3531775"/>
              <a:gd name="connsiteY3892" fmla="*/ 2265982 h 2810796"/>
              <a:gd name="connsiteX3893" fmla="*/ 1713074 w 3531775"/>
              <a:gd name="connsiteY3893" fmla="*/ 2275316 h 2810796"/>
              <a:gd name="connsiteX3894" fmla="*/ 1714694 w 3531775"/>
              <a:gd name="connsiteY3894" fmla="*/ 2323989 h 2810796"/>
              <a:gd name="connsiteX3895" fmla="*/ 1709455 w 3531775"/>
              <a:gd name="connsiteY3895" fmla="*/ 2325989 h 2810796"/>
              <a:gd name="connsiteX3896" fmla="*/ 1707169 w 3531775"/>
              <a:gd name="connsiteY3896" fmla="*/ 2320179 h 2810796"/>
              <a:gd name="connsiteX3897" fmla="*/ 1701168 w 3531775"/>
              <a:gd name="connsiteY3897" fmla="*/ 2325322 h 2810796"/>
              <a:gd name="connsiteX3898" fmla="*/ 1704216 w 3531775"/>
              <a:gd name="connsiteY3898" fmla="*/ 2315226 h 2810796"/>
              <a:gd name="connsiteX3899" fmla="*/ 1699739 w 3531775"/>
              <a:gd name="connsiteY3899" fmla="*/ 2309511 h 2810796"/>
              <a:gd name="connsiteX3900" fmla="*/ 1719075 w 3531775"/>
              <a:gd name="connsiteY3900" fmla="*/ 2342658 h 2810796"/>
              <a:gd name="connsiteX3901" fmla="*/ 1726790 w 3531775"/>
              <a:gd name="connsiteY3901" fmla="*/ 2320274 h 2810796"/>
              <a:gd name="connsiteX3902" fmla="*/ 1718408 w 3531775"/>
              <a:gd name="connsiteY3902" fmla="*/ 2321893 h 2810796"/>
              <a:gd name="connsiteX3903" fmla="*/ 1714694 w 3531775"/>
              <a:gd name="connsiteY3903" fmla="*/ 2323989 h 2810796"/>
              <a:gd name="connsiteX3904" fmla="*/ 1747745 w 3531775"/>
              <a:gd name="connsiteY3904" fmla="*/ 2282936 h 2810796"/>
              <a:gd name="connsiteX3905" fmla="*/ 1739840 w 3531775"/>
              <a:gd name="connsiteY3905" fmla="*/ 2293318 h 2810796"/>
              <a:gd name="connsiteX3906" fmla="*/ 1740125 w 3531775"/>
              <a:gd name="connsiteY3906" fmla="*/ 2287032 h 2810796"/>
              <a:gd name="connsiteX3907" fmla="*/ 1738792 w 3531775"/>
              <a:gd name="connsiteY3907" fmla="*/ 2281412 h 2810796"/>
              <a:gd name="connsiteX3908" fmla="*/ 1736792 w 3531775"/>
              <a:gd name="connsiteY3908" fmla="*/ 2276554 h 2810796"/>
              <a:gd name="connsiteX3909" fmla="*/ 1729458 w 3531775"/>
              <a:gd name="connsiteY3909" fmla="*/ 2302176 h 2810796"/>
              <a:gd name="connsiteX3910" fmla="*/ 1759556 w 3531775"/>
              <a:gd name="connsiteY3910" fmla="*/ 2282079 h 2810796"/>
              <a:gd name="connsiteX3911" fmla="*/ 1754318 w 3531775"/>
              <a:gd name="connsiteY3911" fmla="*/ 2284841 h 2810796"/>
              <a:gd name="connsiteX3912" fmla="*/ 1747745 w 3531775"/>
              <a:gd name="connsiteY3912" fmla="*/ 2282936 h 2810796"/>
              <a:gd name="connsiteX3913" fmla="*/ 1728124 w 3531775"/>
              <a:gd name="connsiteY3913" fmla="*/ 2228929 h 2810796"/>
              <a:gd name="connsiteX3914" fmla="*/ 1742697 w 3531775"/>
              <a:gd name="connsiteY3914" fmla="*/ 2248075 h 2810796"/>
              <a:gd name="connsiteX3915" fmla="*/ 1734696 w 3531775"/>
              <a:gd name="connsiteY3915" fmla="*/ 2244455 h 2810796"/>
              <a:gd name="connsiteX3916" fmla="*/ 1733458 w 3531775"/>
              <a:gd name="connsiteY3916" fmla="*/ 2243788 h 2810796"/>
              <a:gd name="connsiteX3917" fmla="*/ 1727171 w 3531775"/>
              <a:gd name="connsiteY3917" fmla="*/ 2250361 h 2810796"/>
              <a:gd name="connsiteX3918" fmla="*/ 1728695 w 3531775"/>
              <a:gd name="connsiteY3918" fmla="*/ 2245122 h 2810796"/>
              <a:gd name="connsiteX3919" fmla="*/ 1729076 w 3531775"/>
              <a:gd name="connsiteY3919" fmla="*/ 2239883 h 2810796"/>
              <a:gd name="connsiteX3920" fmla="*/ 1724790 w 3531775"/>
              <a:gd name="connsiteY3920" fmla="*/ 2241121 h 2810796"/>
              <a:gd name="connsiteX3921" fmla="*/ 1728886 w 3531775"/>
              <a:gd name="connsiteY3921" fmla="*/ 2235025 h 2810796"/>
              <a:gd name="connsiteX3922" fmla="*/ 1728124 w 3531775"/>
              <a:gd name="connsiteY3922" fmla="*/ 2228929 h 2810796"/>
              <a:gd name="connsiteX3923" fmla="*/ 1756604 w 3531775"/>
              <a:gd name="connsiteY3923" fmla="*/ 2195973 h 2810796"/>
              <a:gd name="connsiteX3924" fmla="*/ 1750698 w 3531775"/>
              <a:gd name="connsiteY3924" fmla="*/ 2193306 h 2810796"/>
              <a:gd name="connsiteX3925" fmla="*/ 1744983 w 3531775"/>
              <a:gd name="connsiteY3925" fmla="*/ 2200735 h 2810796"/>
              <a:gd name="connsiteX3926" fmla="*/ 1743554 w 3531775"/>
              <a:gd name="connsiteY3926" fmla="*/ 2196259 h 2810796"/>
              <a:gd name="connsiteX3927" fmla="*/ 1742602 w 3531775"/>
              <a:gd name="connsiteY3927" fmla="*/ 2190734 h 2810796"/>
              <a:gd name="connsiteX3928" fmla="*/ 1737649 w 3531775"/>
              <a:gd name="connsiteY3928" fmla="*/ 2193687 h 2810796"/>
              <a:gd name="connsiteX3929" fmla="*/ 1741078 w 3531775"/>
              <a:gd name="connsiteY3929" fmla="*/ 2185781 h 2810796"/>
              <a:gd name="connsiteX3930" fmla="*/ 1738601 w 3531775"/>
              <a:gd name="connsiteY3930" fmla="*/ 2179685 h 2810796"/>
              <a:gd name="connsiteX3931" fmla="*/ 1729838 w 3531775"/>
              <a:gd name="connsiteY3931" fmla="*/ 2199973 h 2810796"/>
              <a:gd name="connsiteX3932" fmla="*/ 1757842 w 3531775"/>
              <a:gd name="connsiteY3932" fmla="*/ 2205117 h 2810796"/>
              <a:gd name="connsiteX3933" fmla="*/ 1756604 w 3531775"/>
              <a:gd name="connsiteY3933" fmla="*/ 2195973 h 2810796"/>
              <a:gd name="connsiteX3934" fmla="*/ 1762700 w 3531775"/>
              <a:gd name="connsiteY3934" fmla="*/ 2222452 h 2810796"/>
              <a:gd name="connsiteX3935" fmla="*/ 1757842 w 3531775"/>
              <a:gd name="connsiteY3935" fmla="*/ 2218738 h 2810796"/>
              <a:gd name="connsiteX3936" fmla="*/ 1753556 w 3531775"/>
              <a:gd name="connsiteY3936" fmla="*/ 2230834 h 2810796"/>
              <a:gd name="connsiteX3937" fmla="*/ 1787846 w 3531775"/>
              <a:gd name="connsiteY3937" fmla="*/ 2229977 h 2810796"/>
              <a:gd name="connsiteX3938" fmla="*/ 1788131 w 3531775"/>
              <a:gd name="connsiteY3938" fmla="*/ 2218642 h 2810796"/>
              <a:gd name="connsiteX3939" fmla="*/ 1783369 w 3531775"/>
              <a:gd name="connsiteY3939" fmla="*/ 2222929 h 2810796"/>
              <a:gd name="connsiteX3940" fmla="*/ 1775939 w 3531775"/>
              <a:gd name="connsiteY3940" fmla="*/ 2223881 h 2810796"/>
              <a:gd name="connsiteX3941" fmla="*/ 1770510 w 3531775"/>
              <a:gd name="connsiteY3941" fmla="*/ 2235597 h 2810796"/>
              <a:gd name="connsiteX3942" fmla="*/ 1768986 w 3531775"/>
              <a:gd name="connsiteY3942" fmla="*/ 2230263 h 2810796"/>
              <a:gd name="connsiteX3943" fmla="*/ 1766033 w 3531775"/>
              <a:gd name="connsiteY3943" fmla="*/ 2226072 h 2810796"/>
              <a:gd name="connsiteX3944" fmla="*/ 1762700 w 3531775"/>
              <a:gd name="connsiteY3944" fmla="*/ 2222452 h 2810796"/>
              <a:gd name="connsiteX3945" fmla="*/ 1792132 w 3531775"/>
              <a:gd name="connsiteY3945" fmla="*/ 2124250 h 2810796"/>
              <a:gd name="connsiteX3946" fmla="*/ 1782512 w 3531775"/>
              <a:gd name="connsiteY3946" fmla="*/ 2124535 h 2810796"/>
              <a:gd name="connsiteX3947" fmla="*/ 1781083 w 3531775"/>
              <a:gd name="connsiteY3947" fmla="*/ 2124535 h 2810796"/>
              <a:gd name="connsiteX3948" fmla="*/ 1776225 w 3531775"/>
              <a:gd name="connsiteY3948" fmla="*/ 2132632 h 2810796"/>
              <a:gd name="connsiteX3949" fmla="*/ 1776320 w 3531775"/>
              <a:gd name="connsiteY3949" fmla="*/ 2127583 h 2810796"/>
              <a:gd name="connsiteX3950" fmla="*/ 1775177 w 3531775"/>
              <a:gd name="connsiteY3950" fmla="*/ 2123107 h 2810796"/>
              <a:gd name="connsiteX3951" fmla="*/ 1770891 w 3531775"/>
              <a:gd name="connsiteY3951" fmla="*/ 2125964 h 2810796"/>
              <a:gd name="connsiteX3952" fmla="*/ 1773558 w 3531775"/>
              <a:gd name="connsiteY3952" fmla="*/ 2119106 h 2810796"/>
              <a:gd name="connsiteX3953" fmla="*/ 1770891 w 3531775"/>
              <a:gd name="connsiteY3953" fmla="*/ 2114343 h 2810796"/>
              <a:gd name="connsiteX3954" fmla="*/ 1792132 w 3531775"/>
              <a:gd name="connsiteY3954" fmla="*/ 2124250 h 2810796"/>
              <a:gd name="connsiteX3955" fmla="*/ 1792799 w 3531775"/>
              <a:gd name="connsiteY3955" fmla="*/ 2172065 h 2810796"/>
              <a:gd name="connsiteX3956" fmla="*/ 1785179 w 3531775"/>
              <a:gd name="connsiteY3956" fmla="*/ 2182828 h 2810796"/>
              <a:gd name="connsiteX3957" fmla="*/ 1784131 w 3531775"/>
              <a:gd name="connsiteY3957" fmla="*/ 2176066 h 2810796"/>
              <a:gd name="connsiteX3958" fmla="*/ 1781369 w 3531775"/>
              <a:gd name="connsiteY3958" fmla="*/ 2170446 h 2810796"/>
              <a:gd name="connsiteX3959" fmla="*/ 1775654 w 3531775"/>
              <a:gd name="connsiteY3959" fmla="*/ 2175685 h 2810796"/>
              <a:gd name="connsiteX3960" fmla="*/ 1777940 w 3531775"/>
              <a:gd name="connsiteY3960" fmla="*/ 2165683 h 2810796"/>
              <a:gd name="connsiteX3961" fmla="*/ 1774320 w 3531775"/>
              <a:gd name="connsiteY3961" fmla="*/ 2194830 h 2810796"/>
              <a:gd name="connsiteX3962" fmla="*/ 1806800 w 3531775"/>
              <a:gd name="connsiteY3962" fmla="*/ 2166541 h 2810796"/>
              <a:gd name="connsiteX3963" fmla="*/ 1792799 w 3531775"/>
              <a:gd name="connsiteY3963" fmla="*/ 2172065 h 2810796"/>
              <a:gd name="connsiteX3964" fmla="*/ 1880333 w 3531775"/>
              <a:gd name="connsiteY3964" fmla="*/ 2070814 h 2810796"/>
              <a:gd name="connsiteX3965" fmla="*/ 1874904 w 3531775"/>
              <a:gd name="connsiteY3965" fmla="*/ 2071481 h 2810796"/>
              <a:gd name="connsiteX3966" fmla="*/ 1875857 w 3531775"/>
              <a:gd name="connsiteY3966" fmla="*/ 2063004 h 2810796"/>
              <a:gd name="connsiteX3967" fmla="*/ 1866903 w 3531775"/>
              <a:gd name="connsiteY3967" fmla="*/ 2067766 h 2810796"/>
              <a:gd name="connsiteX3968" fmla="*/ 1870142 w 3531775"/>
              <a:gd name="connsiteY3968" fmla="*/ 2062337 h 2810796"/>
              <a:gd name="connsiteX3969" fmla="*/ 1872047 w 3531775"/>
              <a:gd name="connsiteY3969" fmla="*/ 2056336 h 2810796"/>
              <a:gd name="connsiteX3970" fmla="*/ 1866808 w 3531775"/>
              <a:gd name="connsiteY3970" fmla="*/ 2055765 h 2810796"/>
              <a:gd name="connsiteX3971" fmla="*/ 1873380 w 3531775"/>
              <a:gd name="connsiteY3971" fmla="*/ 2050621 h 2810796"/>
              <a:gd name="connsiteX3972" fmla="*/ 1874523 w 3531775"/>
              <a:gd name="connsiteY3972" fmla="*/ 2043096 h 2810796"/>
              <a:gd name="connsiteX3973" fmla="*/ 1864236 w 3531775"/>
              <a:gd name="connsiteY3973" fmla="*/ 2047668 h 2810796"/>
              <a:gd name="connsiteX3974" fmla="*/ 1877000 w 3531775"/>
              <a:gd name="connsiteY3974" fmla="*/ 2080149 h 2810796"/>
              <a:gd name="connsiteX3975" fmla="*/ 1880333 w 3531775"/>
              <a:gd name="connsiteY3975" fmla="*/ 2070814 h 2810796"/>
              <a:gd name="connsiteX3976" fmla="*/ 1859855 w 3531775"/>
              <a:gd name="connsiteY3976" fmla="*/ 2094532 h 2810796"/>
              <a:gd name="connsiteX3977" fmla="*/ 1853378 w 3531775"/>
              <a:gd name="connsiteY3977" fmla="*/ 2091865 h 2810796"/>
              <a:gd name="connsiteX3978" fmla="*/ 1845281 w 3531775"/>
              <a:gd name="connsiteY3978" fmla="*/ 2100723 h 2810796"/>
              <a:gd name="connsiteX3979" fmla="*/ 1845662 w 3531775"/>
              <a:gd name="connsiteY3979" fmla="*/ 2094817 h 2810796"/>
              <a:gd name="connsiteX3980" fmla="*/ 1844519 w 3531775"/>
              <a:gd name="connsiteY3980" fmla="*/ 2089293 h 2810796"/>
              <a:gd name="connsiteX3981" fmla="*/ 1839090 w 3531775"/>
              <a:gd name="connsiteY3981" fmla="*/ 2092245 h 2810796"/>
              <a:gd name="connsiteX3982" fmla="*/ 1842710 w 3531775"/>
              <a:gd name="connsiteY3982" fmla="*/ 2084340 h 2810796"/>
              <a:gd name="connsiteX3983" fmla="*/ 1839947 w 3531775"/>
              <a:gd name="connsiteY3983" fmla="*/ 2078339 h 2810796"/>
              <a:gd name="connsiteX3984" fmla="*/ 1865189 w 3531775"/>
              <a:gd name="connsiteY3984" fmla="*/ 2092722 h 2810796"/>
              <a:gd name="connsiteX3985" fmla="*/ 1859855 w 3531775"/>
              <a:gd name="connsiteY3985" fmla="*/ 2094532 h 2810796"/>
              <a:gd name="connsiteX3986" fmla="*/ 1841090 w 3531775"/>
              <a:gd name="connsiteY3986" fmla="*/ 2130917 h 2810796"/>
              <a:gd name="connsiteX3987" fmla="*/ 1835852 w 3531775"/>
              <a:gd name="connsiteY3987" fmla="*/ 2133108 h 2810796"/>
              <a:gd name="connsiteX3988" fmla="*/ 1829279 w 3531775"/>
              <a:gd name="connsiteY3988" fmla="*/ 2130822 h 2810796"/>
              <a:gd name="connsiteX3989" fmla="*/ 1827470 w 3531775"/>
              <a:gd name="connsiteY3989" fmla="*/ 2130726 h 2810796"/>
              <a:gd name="connsiteX3990" fmla="*/ 1821469 w 3531775"/>
              <a:gd name="connsiteY3990" fmla="*/ 2140251 h 2810796"/>
              <a:gd name="connsiteX3991" fmla="*/ 1821659 w 3531775"/>
              <a:gd name="connsiteY3991" fmla="*/ 2134251 h 2810796"/>
              <a:gd name="connsiteX3992" fmla="*/ 1820326 w 3531775"/>
              <a:gd name="connsiteY3992" fmla="*/ 2128822 h 2810796"/>
              <a:gd name="connsiteX3993" fmla="*/ 1815087 w 3531775"/>
              <a:gd name="connsiteY3993" fmla="*/ 2132060 h 2810796"/>
              <a:gd name="connsiteX3994" fmla="*/ 1818421 w 3531775"/>
              <a:gd name="connsiteY3994" fmla="*/ 2123964 h 2810796"/>
              <a:gd name="connsiteX3995" fmla="*/ 1815183 w 3531775"/>
              <a:gd name="connsiteY3995" fmla="*/ 2118154 h 2810796"/>
              <a:gd name="connsiteX3996" fmla="*/ 1841090 w 3531775"/>
              <a:gd name="connsiteY3996" fmla="*/ 2130917 h 2810796"/>
              <a:gd name="connsiteX3997" fmla="*/ 1812134 w 3531775"/>
              <a:gd name="connsiteY3997" fmla="*/ 2093008 h 2810796"/>
              <a:gd name="connsiteX3998" fmla="*/ 1806134 w 3531775"/>
              <a:gd name="connsiteY3998" fmla="*/ 2097580 h 2810796"/>
              <a:gd name="connsiteX3999" fmla="*/ 1806134 w 3531775"/>
              <a:gd name="connsiteY3999" fmla="*/ 2093198 h 2810796"/>
              <a:gd name="connsiteX4000" fmla="*/ 1806800 w 3531775"/>
              <a:gd name="connsiteY4000" fmla="*/ 2088054 h 2810796"/>
              <a:gd name="connsiteX4001" fmla="*/ 1802324 w 3531775"/>
              <a:gd name="connsiteY4001" fmla="*/ 2088912 h 2810796"/>
              <a:gd name="connsiteX4002" fmla="*/ 1806800 w 3531775"/>
              <a:gd name="connsiteY4002" fmla="*/ 2083101 h 2810796"/>
              <a:gd name="connsiteX4003" fmla="*/ 1795180 w 3531775"/>
              <a:gd name="connsiteY4003" fmla="*/ 2101485 h 2810796"/>
              <a:gd name="connsiteX4004" fmla="*/ 1820135 w 3531775"/>
              <a:gd name="connsiteY4004" fmla="*/ 2097294 h 2810796"/>
              <a:gd name="connsiteX4005" fmla="*/ 1812134 w 3531775"/>
              <a:gd name="connsiteY4005" fmla="*/ 2093008 h 2810796"/>
              <a:gd name="connsiteX4006" fmla="*/ 1832042 w 3531775"/>
              <a:gd name="connsiteY4006" fmla="*/ 2040525 h 2810796"/>
              <a:gd name="connsiteX4007" fmla="*/ 1826612 w 3531775"/>
              <a:gd name="connsiteY4007" fmla="*/ 2042620 h 2810796"/>
              <a:gd name="connsiteX4008" fmla="*/ 1831280 w 3531775"/>
              <a:gd name="connsiteY4008" fmla="*/ 2035286 h 2810796"/>
              <a:gd name="connsiteX4009" fmla="*/ 1829660 w 3531775"/>
              <a:gd name="connsiteY4009" fmla="*/ 2028809 h 2810796"/>
              <a:gd name="connsiteX4010" fmla="*/ 1820231 w 3531775"/>
              <a:gd name="connsiteY4010" fmla="*/ 2058051 h 2810796"/>
              <a:gd name="connsiteX4011" fmla="*/ 1845472 w 3531775"/>
              <a:gd name="connsiteY4011" fmla="*/ 2047954 h 2810796"/>
              <a:gd name="connsiteX4012" fmla="*/ 1839281 w 3531775"/>
              <a:gd name="connsiteY4012" fmla="*/ 2046049 h 2810796"/>
              <a:gd name="connsiteX4013" fmla="*/ 1838233 w 3531775"/>
              <a:gd name="connsiteY4013" fmla="*/ 2043858 h 2810796"/>
              <a:gd name="connsiteX4014" fmla="*/ 1830899 w 3531775"/>
              <a:gd name="connsiteY4014" fmla="*/ 2051955 h 2810796"/>
              <a:gd name="connsiteX4015" fmla="*/ 1832232 w 3531775"/>
              <a:gd name="connsiteY4015" fmla="*/ 2046049 h 2810796"/>
              <a:gd name="connsiteX4016" fmla="*/ 1832042 w 3531775"/>
              <a:gd name="connsiteY4016" fmla="*/ 2040525 h 2810796"/>
              <a:gd name="connsiteX4017" fmla="*/ 1850615 w 3531775"/>
              <a:gd name="connsiteY4017" fmla="*/ 2022046 h 2810796"/>
              <a:gd name="connsiteX4018" fmla="*/ 1850615 w 3531775"/>
              <a:gd name="connsiteY4018" fmla="*/ 2022046 h 2810796"/>
              <a:gd name="connsiteX4019" fmla="*/ 1850615 w 3531775"/>
              <a:gd name="connsiteY4019" fmla="*/ 2022046 h 2810796"/>
              <a:gd name="connsiteX4020" fmla="*/ 1850615 w 3531775"/>
              <a:gd name="connsiteY4020" fmla="*/ 2022046 h 2810796"/>
              <a:gd name="connsiteX4021" fmla="*/ 1871570 w 3531775"/>
              <a:gd name="connsiteY4021" fmla="*/ 2008711 h 2810796"/>
              <a:gd name="connsiteX4022" fmla="*/ 1865855 w 3531775"/>
              <a:gd name="connsiteY4022" fmla="*/ 2007187 h 2810796"/>
              <a:gd name="connsiteX4023" fmla="*/ 1864236 w 3531775"/>
              <a:gd name="connsiteY4023" fmla="*/ 2007187 h 2810796"/>
              <a:gd name="connsiteX4024" fmla="*/ 1858997 w 3531775"/>
              <a:gd name="connsiteY4024" fmla="*/ 2014903 h 2810796"/>
              <a:gd name="connsiteX4025" fmla="*/ 1859188 w 3531775"/>
              <a:gd name="connsiteY4025" fmla="*/ 2010235 h 2810796"/>
              <a:gd name="connsiteX4026" fmla="*/ 1858045 w 3531775"/>
              <a:gd name="connsiteY4026" fmla="*/ 2006044 h 2810796"/>
              <a:gd name="connsiteX4027" fmla="*/ 1856330 w 3531775"/>
              <a:gd name="connsiteY4027" fmla="*/ 2002329 h 2810796"/>
              <a:gd name="connsiteX4028" fmla="*/ 1849663 w 3531775"/>
              <a:gd name="connsiteY4028" fmla="*/ 2021379 h 2810796"/>
              <a:gd name="connsiteX4029" fmla="*/ 1871570 w 3531775"/>
              <a:gd name="connsiteY4029" fmla="*/ 2008711 h 2810796"/>
              <a:gd name="connsiteX4030" fmla="*/ 1888144 w 3531775"/>
              <a:gd name="connsiteY4030" fmla="*/ 2024428 h 2810796"/>
              <a:gd name="connsiteX4031" fmla="*/ 1913480 w 3531775"/>
              <a:gd name="connsiteY4031" fmla="*/ 2026142 h 2810796"/>
              <a:gd name="connsiteX4032" fmla="*/ 1909766 w 3531775"/>
              <a:gd name="connsiteY4032" fmla="*/ 2020046 h 2810796"/>
              <a:gd name="connsiteX4033" fmla="*/ 1910623 w 3531775"/>
              <a:gd name="connsiteY4033" fmla="*/ 2018141 h 2810796"/>
              <a:gd name="connsiteX4034" fmla="*/ 1899479 w 3531775"/>
              <a:gd name="connsiteY4034" fmla="*/ 2023570 h 2810796"/>
              <a:gd name="connsiteX4035" fmla="*/ 1904336 w 3531775"/>
              <a:gd name="connsiteY4035" fmla="*/ 2012521 h 2810796"/>
              <a:gd name="connsiteX4036" fmla="*/ 1898907 w 3531775"/>
              <a:gd name="connsiteY4036" fmla="*/ 2012140 h 2810796"/>
              <a:gd name="connsiteX4037" fmla="*/ 1905479 w 3531775"/>
              <a:gd name="connsiteY4037" fmla="*/ 2007092 h 2810796"/>
              <a:gd name="connsiteX4038" fmla="*/ 1888144 w 3531775"/>
              <a:gd name="connsiteY4038" fmla="*/ 2024428 h 2810796"/>
              <a:gd name="connsiteX4039" fmla="*/ 1917767 w 3531775"/>
              <a:gd name="connsiteY4039" fmla="*/ 1977469 h 2810796"/>
              <a:gd name="connsiteX4040" fmla="*/ 1911766 w 3531775"/>
              <a:gd name="connsiteY4040" fmla="*/ 1974802 h 2810796"/>
              <a:gd name="connsiteX4041" fmla="*/ 1910909 w 3531775"/>
              <a:gd name="connsiteY4041" fmla="*/ 1972516 h 2810796"/>
              <a:gd name="connsiteX4042" fmla="*/ 1902622 w 3531775"/>
              <a:gd name="connsiteY4042" fmla="*/ 1979279 h 2810796"/>
              <a:gd name="connsiteX4043" fmla="*/ 1904622 w 3531775"/>
              <a:gd name="connsiteY4043" fmla="*/ 1973850 h 2810796"/>
              <a:gd name="connsiteX4044" fmla="*/ 1905098 w 3531775"/>
              <a:gd name="connsiteY4044" fmla="*/ 1968420 h 2810796"/>
              <a:gd name="connsiteX4045" fmla="*/ 1899288 w 3531775"/>
              <a:gd name="connsiteY4045" fmla="*/ 1969754 h 2810796"/>
              <a:gd name="connsiteX4046" fmla="*/ 1904908 w 3531775"/>
              <a:gd name="connsiteY4046" fmla="*/ 1963277 h 2810796"/>
              <a:gd name="connsiteX4047" fmla="*/ 1904051 w 3531775"/>
              <a:gd name="connsiteY4047" fmla="*/ 1956800 h 2810796"/>
              <a:gd name="connsiteX4048" fmla="*/ 1894240 w 3531775"/>
              <a:gd name="connsiteY4048" fmla="*/ 1964229 h 2810796"/>
              <a:gd name="connsiteX4049" fmla="*/ 1917100 w 3531775"/>
              <a:gd name="connsiteY4049" fmla="*/ 1986042 h 2810796"/>
              <a:gd name="connsiteX4050" fmla="*/ 1917767 w 3531775"/>
              <a:gd name="connsiteY4050" fmla="*/ 1977469 h 2810796"/>
              <a:gd name="connsiteX4051" fmla="*/ 1945580 w 3531775"/>
              <a:gd name="connsiteY4051" fmla="*/ 1942798 h 2810796"/>
              <a:gd name="connsiteX4052" fmla="*/ 1944056 w 3531775"/>
              <a:gd name="connsiteY4052" fmla="*/ 1937179 h 2810796"/>
              <a:gd name="connsiteX4053" fmla="*/ 1936531 w 3531775"/>
              <a:gd name="connsiteY4053" fmla="*/ 1938417 h 2810796"/>
              <a:gd name="connsiteX4054" fmla="*/ 1938436 w 3531775"/>
              <a:gd name="connsiteY4054" fmla="*/ 1934416 h 2810796"/>
              <a:gd name="connsiteX4055" fmla="*/ 1941484 w 3531775"/>
              <a:gd name="connsiteY4055" fmla="*/ 1930130 h 2810796"/>
              <a:gd name="connsiteX4056" fmla="*/ 1937007 w 3531775"/>
              <a:gd name="connsiteY4056" fmla="*/ 1928796 h 2810796"/>
              <a:gd name="connsiteX4057" fmla="*/ 1943865 w 3531775"/>
              <a:gd name="connsiteY4057" fmla="*/ 1925749 h 2810796"/>
              <a:gd name="connsiteX4058" fmla="*/ 1946532 w 3531775"/>
              <a:gd name="connsiteY4058" fmla="*/ 1919938 h 2810796"/>
              <a:gd name="connsiteX4059" fmla="*/ 1936436 w 3531775"/>
              <a:gd name="connsiteY4059" fmla="*/ 1922034 h 2810796"/>
              <a:gd name="connsiteX4060" fmla="*/ 1940817 w 3531775"/>
              <a:gd name="connsiteY4060" fmla="*/ 1949847 h 2810796"/>
              <a:gd name="connsiteX4061" fmla="*/ 1945580 w 3531775"/>
              <a:gd name="connsiteY4061" fmla="*/ 1942798 h 2810796"/>
              <a:gd name="connsiteX4062" fmla="*/ 2129031 w 3531775"/>
              <a:gd name="connsiteY4062" fmla="*/ 1981565 h 2810796"/>
              <a:gd name="connsiteX4063" fmla="*/ 2140747 w 3531775"/>
              <a:gd name="connsiteY4063" fmla="*/ 1982899 h 2810796"/>
              <a:gd name="connsiteX4064" fmla="*/ 2141509 w 3531775"/>
              <a:gd name="connsiteY4064" fmla="*/ 1976993 h 2810796"/>
              <a:gd name="connsiteX4065" fmla="*/ 2141414 w 3531775"/>
              <a:gd name="connsiteY4065" fmla="*/ 1975469 h 2810796"/>
              <a:gd name="connsiteX4066" fmla="*/ 2135889 w 3531775"/>
              <a:gd name="connsiteY4066" fmla="*/ 1974516 h 2810796"/>
              <a:gd name="connsiteX4067" fmla="*/ 2138461 w 3531775"/>
              <a:gd name="connsiteY4067" fmla="*/ 1971850 h 2810796"/>
              <a:gd name="connsiteX4068" fmla="*/ 2141890 w 3531775"/>
              <a:gd name="connsiteY4068" fmla="*/ 1969278 h 2810796"/>
              <a:gd name="connsiteX4069" fmla="*/ 2139033 w 3531775"/>
              <a:gd name="connsiteY4069" fmla="*/ 1965944 h 2810796"/>
              <a:gd name="connsiteX4070" fmla="*/ 2144843 w 3531775"/>
              <a:gd name="connsiteY4070" fmla="*/ 1966420 h 2810796"/>
              <a:gd name="connsiteX4071" fmla="*/ 2148462 w 3531775"/>
              <a:gd name="connsiteY4071" fmla="*/ 1962420 h 2810796"/>
              <a:gd name="connsiteX4072" fmla="*/ 2129031 w 3531775"/>
              <a:gd name="connsiteY4072" fmla="*/ 1981565 h 2810796"/>
              <a:gd name="connsiteX4073" fmla="*/ 2125126 w 3531775"/>
              <a:gd name="connsiteY4073" fmla="*/ 1949656 h 2810796"/>
              <a:gd name="connsiteX4074" fmla="*/ 2143509 w 3531775"/>
              <a:gd name="connsiteY4074" fmla="*/ 1948799 h 2810796"/>
              <a:gd name="connsiteX4075" fmla="*/ 2139033 w 3531775"/>
              <a:gd name="connsiteY4075" fmla="*/ 1944132 h 2810796"/>
              <a:gd name="connsiteX4076" fmla="*/ 2137794 w 3531775"/>
              <a:gd name="connsiteY4076" fmla="*/ 1935464 h 2810796"/>
              <a:gd name="connsiteX4077" fmla="*/ 2124840 w 3531775"/>
              <a:gd name="connsiteY4077" fmla="*/ 1932321 h 2810796"/>
              <a:gd name="connsiteX4078" fmla="*/ 2130460 w 3531775"/>
              <a:gd name="connsiteY4078" fmla="*/ 1928987 h 2810796"/>
              <a:gd name="connsiteX4079" fmla="*/ 2134842 w 3531775"/>
              <a:gd name="connsiteY4079" fmla="*/ 1924320 h 2810796"/>
              <a:gd name="connsiteX4080" fmla="*/ 2128746 w 3531775"/>
              <a:gd name="connsiteY4080" fmla="*/ 1920415 h 2810796"/>
              <a:gd name="connsiteX4081" fmla="*/ 2138366 w 3531775"/>
              <a:gd name="connsiteY4081" fmla="*/ 1919462 h 2810796"/>
              <a:gd name="connsiteX4082" fmla="*/ 2142366 w 3531775"/>
              <a:gd name="connsiteY4082" fmla="*/ 1912795 h 2810796"/>
              <a:gd name="connsiteX4083" fmla="*/ 2125126 w 3531775"/>
              <a:gd name="connsiteY4083" fmla="*/ 1949656 h 2810796"/>
              <a:gd name="connsiteX4084" fmla="*/ 2096646 w 3531775"/>
              <a:gd name="connsiteY4084" fmla="*/ 1980708 h 2810796"/>
              <a:gd name="connsiteX4085" fmla="*/ 2112172 w 3531775"/>
              <a:gd name="connsiteY4085" fmla="*/ 1985756 h 2810796"/>
              <a:gd name="connsiteX4086" fmla="*/ 2109219 w 3531775"/>
              <a:gd name="connsiteY4086" fmla="*/ 1975183 h 2810796"/>
              <a:gd name="connsiteX4087" fmla="*/ 2102456 w 3531775"/>
              <a:gd name="connsiteY4087" fmla="*/ 1970897 h 2810796"/>
              <a:gd name="connsiteX4088" fmla="*/ 2106838 w 3531775"/>
              <a:gd name="connsiteY4088" fmla="*/ 1968897 h 2810796"/>
              <a:gd name="connsiteX4089" fmla="*/ 2110648 w 3531775"/>
              <a:gd name="connsiteY4089" fmla="*/ 1965754 h 2810796"/>
              <a:gd name="connsiteX4090" fmla="*/ 2107314 w 3531775"/>
              <a:gd name="connsiteY4090" fmla="*/ 1961943 h 2810796"/>
              <a:gd name="connsiteX4091" fmla="*/ 2113982 w 3531775"/>
              <a:gd name="connsiteY4091" fmla="*/ 1962325 h 2810796"/>
              <a:gd name="connsiteX4092" fmla="*/ 2118077 w 3531775"/>
              <a:gd name="connsiteY4092" fmla="*/ 1957467 h 2810796"/>
              <a:gd name="connsiteX4093" fmla="*/ 2096646 w 3531775"/>
              <a:gd name="connsiteY4093" fmla="*/ 1980708 h 2810796"/>
              <a:gd name="connsiteX4094" fmla="*/ 2101790 w 3531775"/>
              <a:gd name="connsiteY4094" fmla="*/ 1912509 h 2810796"/>
              <a:gd name="connsiteX4095" fmla="*/ 2096551 w 3531775"/>
              <a:gd name="connsiteY4095" fmla="*/ 1902222 h 2810796"/>
              <a:gd name="connsiteX4096" fmla="*/ 2097789 w 3531775"/>
              <a:gd name="connsiteY4096" fmla="*/ 1900031 h 2810796"/>
              <a:gd name="connsiteX4097" fmla="*/ 2087026 w 3531775"/>
              <a:gd name="connsiteY4097" fmla="*/ 1898412 h 2810796"/>
              <a:gd name="connsiteX4098" fmla="*/ 2092646 w 3531775"/>
              <a:gd name="connsiteY4098" fmla="*/ 1896030 h 2810796"/>
              <a:gd name="connsiteX4099" fmla="*/ 2097313 w 3531775"/>
              <a:gd name="connsiteY4099" fmla="*/ 1892697 h 2810796"/>
              <a:gd name="connsiteX4100" fmla="*/ 2092455 w 3531775"/>
              <a:gd name="connsiteY4100" fmla="*/ 1889172 h 2810796"/>
              <a:gd name="connsiteX4101" fmla="*/ 2101218 w 3531775"/>
              <a:gd name="connsiteY4101" fmla="*/ 1889077 h 2810796"/>
              <a:gd name="connsiteX4102" fmla="*/ 2105790 w 3531775"/>
              <a:gd name="connsiteY4102" fmla="*/ 1883838 h 2810796"/>
              <a:gd name="connsiteX4103" fmla="*/ 2101790 w 3531775"/>
              <a:gd name="connsiteY4103" fmla="*/ 1912509 h 2810796"/>
              <a:gd name="connsiteX4104" fmla="*/ 2073310 w 3531775"/>
              <a:gd name="connsiteY4104" fmla="*/ 1952895 h 2810796"/>
              <a:gd name="connsiteX4105" fmla="*/ 2091788 w 3531775"/>
              <a:gd name="connsiteY4105" fmla="*/ 1946704 h 2810796"/>
              <a:gd name="connsiteX4106" fmla="*/ 2087883 w 3531775"/>
              <a:gd name="connsiteY4106" fmla="*/ 1946704 h 2810796"/>
              <a:gd name="connsiteX4107" fmla="*/ 2084454 w 3531775"/>
              <a:gd name="connsiteY4107" fmla="*/ 1940036 h 2810796"/>
              <a:gd name="connsiteX4108" fmla="*/ 2073596 w 3531775"/>
              <a:gd name="connsiteY4108" fmla="*/ 1940798 h 2810796"/>
              <a:gd name="connsiteX4109" fmla="*/ 2082263 w 3531775"/>
              <a:gd name="connsiteY4109" fmla="*/ 1933083 h 2810796"/>
              <a:gd name="connsiteX4110" fmla="*/ 2073024 w 3531775"/>
              <a:gd name="connsiteY4110" fmla="*/ 1930225 h 2810796"/>
              <a:gd name="connsiteX4111" fmla="*/ 2080073 w 3531775"/>
              <a:gd name="connsiteY4111" fmla="*/ 1926987 h 2810796"/>
              <a:gd name="connsiteX4112" fmla="*/ 2081025 w 3531775"/>
              <a:gd name="connsiteY4112" fmla="*/ 1920510 h 2810796"/>
              <a:gd name="connsiteX4113" fmla="*/ 2073310 w 3531775"/>
              <a:gd name="connsiteY4113" fmla="*/ 1952895 h 2810796"/>
              <a:gd name="connsiteX4114" fmla="*/ 2046259 w 3531775"/>
              <a:gd name="connsiteY4114" fmla="*/ 1978898 h 2810796"/>
              <a:gd name="connsiteX4115" fmla="*/ 2059975 w 3531775"/>
              <a:gd name="connsiteY4115" fmla="*/ 1984041 h 2810796"/>
              <a:gd name="connsiteX4116" fmla="*/ 2054165 w 3531775"/>
              <a:gd name="connsiteY4116" fmla="*/ 1977088 h 2810796"/>
              <a:gd name="connsiteX4117" fmla="*/ 2058356 w 3531775"/>
              <a:gd name="connsiteY4117" fmla="*/ 1972326 h 2810796"/>
              <a:gd name="connsiteX4118" fmla="*/ 2052260 w 3531775"/>
              <a:gd name="connsiteY4118" fmla="*/ 1971373 h 2810796"/>
              <a:gd name="connsiteX4119" fmla="*/ 2055117 w 3531775"/>
              <a:gd name="connsiteY4119" fmla="*/ 1968420 h 2810796"/>
              <a:gd name="connsiteX4120" fmla="*/ 2058832 w 3531775"/>
              <a:gd name="connsiteY4120" fmla="*/ 1965658 h 2810796"/>
              <a:gd name="connsiteX4121" fmla="*/ 2055784 w 3531775"/>
              <a:gd name="connsiteY4121" fmla="*/ 1962134 h 2810796"/>
              <a:gd name="connsiteX4122" fmla="*/ 2062070 w 3531775"/>
              <a:gd name="connsiteY4122" fmla="*/ 1962515 h 2810796"/>
              <a:gd name="connsiteX4123" fmla="*/ 2046259 w 3531775"/>
              <a:gd name="connsiteY4123" fmla="*/ 1978898 h 2810796"/>
              <a:gd name="connsiteX4124" fmla="*/ 2047973 w 3531775"/>
              <a:gd name="connsiteY4124" fmla="*/ 1924415 h 2810796"/>
              <a:gd name="connsiteX4125" fmla="*/ 2050069 w 3531775"/>
              <a:gd name="connsiteY4125" fmla="*/ 1920033 h 2810796"/>
              <a:gd name="connsiteX4126" fmla="*/ 2051021 w 3531775"/>
              <a:gd name="connsiteY4126" fmla="*/ 1914223 h 2810796"/>
              <a:gd name="connsiteX4127" fmla="*/ 2042258 w 3531775"/>
              <a:gd name="connsiteY4127" fmla="*/ 1911080 h 2810796"/>
              <a:gd name="connsiteX4128" fmla="*/ 2047211 w 3531775"/>
              <a:gd name="connsiteY4128" fmla="*/ 1909270 h 2810796"/>
              <a:gd name="connsiteX4129" fmla="*/ 2051593 w 3531775"/>
              <a:gd name="connsiteY4129" fmla="*/ 1906603 h 2810796"/>
              <a:gd name="connsiteX4130" fmla="*/ 2048259 w 3531775"/>
              <a:gd name="connsiteY4130" fmla="*/ 1903460 h 2810796"/>
              <a:gd name="connsiteX4131" fmla="*/ 2055403 w 3531775"/>
              <a:gd name="connsiteY4131" fmla="*/ 1903650 h 2810796"/>
              <a:gd name="connsiteX4132" fmla="*/ 2060070 w 3531775"/>
              <a:gd name="connsiteY4132" fmla="*/ 1899555 h 2810796"/>
              <a:gd name="connsiteX4133" fmla="*/ 2040830 w 3531775"/>
              <a:gd name="connsiteY4133" fmla="*/ 1899650 h 2810796"/>
              <a:gd name="connsiteX4134" fmla="*/ 2047973 w 3531775"/>
              <a:gd name="connsiteY4134" fmla="*/ 1924415 h 2810796"/>
              <a:gd name="connsiteX4135" fmla="*/ 2032638 w 3531775"/>
              <a:gd name="connsiteY4135" fmla="*/ 1962229 h 2810796"/>
              <a:gd name="connsiteX4136" fmla="*/ 2036353 w 3531775"/>
              <a:gd name="connsiteY4136" fmla="*/ 1954704 h 2810796"/>
              <a:gd name="connsiteX4137" fmla="*/ 2033686 w 3531775"/>
              <a:gd name="connsiteY4137" fmla="*/ 1948037 h 2810796"/>
              <a:gd name="connsiteX4138" fmla="*/ 2022923 w 3531775"/>
              <a:gd name="connsiteY4138" fmla="*/ 1948704 h 2810796"/>
              <a:gd name="connsiteX4139" fmla="*/ 2026637 w 3531775"/>
              <a:gd name="connsiteY4139" fmla="*/ 1944513 h 2810796"/>
              <a:gd name="connsiteX4140" fmla="*/ 2029114 w 3531775"/>
              <a:gd name="connsiteY4140" fmla="*/ 1939655 h 2810796"/>
              <a:gd name="connsiteX4141" fmla="*/ 2023494 w 3531775"/>
              <a:gd name="connsiteY4141" fmla="*/ 1937941 h 2810796"/>
              <a:gd name="connsiteX4142" fmla="*/ 2030733 w 3531775"/>
              <a:gd name="connsiteY4142" fmla="*/ 1934797 h 2810796"/>
              <a:gd name="connsiteX4143" fmla="*/ 2031876 w 3531775"/>
              <a:gd name="connsiteY4143" fmla="*/ 1928320 h 2810796"/>
              <a:gd name="connsiteX4144" fmla="*/ 2032638 w 3531775"/>
              <a:gd name="connsiteY4144" fmla="*/ 1962229 h 2810796"/>
              <a:gd name="connsiteX4145" fmla="*/ 2006730 w 3531775"/>
              <a:gd name="connsiteY4145" fmla="*/ 1982232 h 2810796"/>
              <a:gd name="connsiteX4146" fmla="*/ 2025590 w 3531775"/>
              <a:gd name="connsiteY4146" fmla="*/ 1987470 h 2810796"/>
              <a:gd name="connsiteX4147" fmla="*/ 2022827 w 3531775"/>
              <a:gd name="connsiteY4147" fmla="*/ 1982327 h 2810796"/>
              <a:gd name="connsiteX4148" fmla="*/ 2021875 w 3531775"/>
              <a:gd name="connsiteY4148" fmla="*/ 1981184 h 2810796"/>
              <a:gd name="connsiteX4149" fmla="*/ 2015208 w 3531775"/>
              <a:gd name="connsiteY4149" fmla="*/ 1983279 h 2810796"/>
              <a:gd name="connsiteX4150" fmla="*/ 2018732 w 3531775"/>
              <a:gd name="connsiteY4150" fmla="*/ 1975850 h 2810796"/>
              <a:gd name="connsiteX4151" fmla="*/ 2014541 w 3531775"/>
              <a:gd name="connsiteY4151" fmla="*/ 1974707 h 2810796"/>
              <a:gd name="connsiteX4152" fmla="*/ 2019494 w 3531775"/>
              <a:gd name="connsiteY4152" fmla="*/ 1971945 h 2810796"/>
              <a:gd name="connsiteX4153" fmla="*/ 2006730 w 3531775"/>
              <a:gd name="connsiteY4153" fmla="*/ 1982232 h 2810796"/>
              <a:gd name="connsiteX4154" fmla="*/ 2005111 w 3531775"/>
              <a:gd name="connsiteY4154" fmla="*/ 1920986 h 2810796"/>
              <a:gd name="connsiteX4155" fmla="*/ 2013207 w 3531775"/>
              <a:gd name="connsiteY4155" fmla="*/ 1915842 h 2810796"/>
              <a:gd name="connsiteX4156" fmla="*/ 2008826 w 3531775"/>
              <a:gd name="connsiteY4156" fmla="*/ 1914318 h 2810796"/>
              <a:gd name="connsiteX4157" fmla="*/ 2005968 w 3531775"/>
              <a:gd name="connsiteY4157" fmla="*/ 1909175 h 2810796"/>
              <a:gd name="connsiteX4158" fmla="*/ 1995872 w 3531775"/>
              <a:gd name="connsiteY4158" fmla="*/ 1910794 h 2810796"/>
              <a:gd name="connsiteX4159" fmla="*/ 1999301 w 3531775"/>
              <a:gd name="connsiteY4159" fmla="*/ 1907079 h 2810796"/>
              <a:gd name="connsiteX4160" fmla="*/ 2001491 w 3531775"/>
              <a:gd name="connsiteY4160" fmla="*/ 1902888 h 2810796"/>
              <a:gd name="connsiteX4161" fmla="*/ 1996348 w 3531775"/>
              <a:gd name="connsiteY4161" fmla="*/ 1902031 h 2810796"/>
              <a:gd name="connsiteX4162" fmla="*/ 2003015 w 3531775"/>
              <a:gd name="connsiteY4162" fmla="*/ 1898697 h 2810796"/>
              <a:gd name="connsiteX4163" fmla="*/ 2004444 w 3531775"/>
              <a:gd name="connsiteY4163" fmla="*/ 1893173 h 2810796"/>
              <a:gd name="connsiteX4164" fmla="*/ 2005111 w 3531775"/>
              <a:gd name="connsiteY4164" fmla="*/ 1920986 h 2810796"/>
              <a:gd name="connsiteX4165" fmla="*/ 1980155 w 3531775"/>
              <a:gd name="connsiteY4165" fmla="*/ 2004996 h 2810796"/>
              <a:gd name="connsiteX4166" fmla="*/ 1994443 w 3531775"/>
              <a:gd name="connsiteY4166" fmla="*/ 2003854 h 2810796"/>
              <a:gd name="connsiteX4167" fmla="*/ 1989585 w 3531775"/>
              <a:gd name="connsiteY4167" fmla="*/ 1995948 h 2810796"/>
              <a:gd name="connsiteX4168" fmla="*/ 1981870 w 3531775"/>
              <a:gd name="connsiteY4168" fmla="*/ 1995567 h 2810796"/>
              <a:gd name="connsiteX4169" fmla="*/ 1984823 w 3531775"/>
              <a:gd name="connsiteY4169" fmla="*/ 1992614 h 2810796"/>
              <a:gd name="connsiteX4170" fmla="*/ 1986918 w 3531775"/>
              <a:gd name="connsiteY4170" fmla="*/ 1988899 h 2810796"/>
              <a:gd name="connsiteX4171" fmla="*/ 1983204 w 3531775"/>
              <a:gd name="connsiteY4171" fmla="*/ 1987090 h 2810796"/>
              <a:gd name="connsiteX4172" fmla="*/ 1988537 w 3531775"/>
              <a:gd name="connsiteY4172" fmla="*/ 1985184 h 2810796"/>
              <a:gd name="connsiteX4173" fmla="*/ 1990347 w 3531775"/>
              <a:gd name="connsiteY4173" fmla="*/ 1980232 h 2810796"/>
              <a:gd name="connsiteX4174" fmla="*/ 1980155 w 3531775"/>
              <a:gd name="connsiteY4174" fmla="*/ 2004996 h 2810796"/>
              <a:gd name="connsiteX4175" fmla="*/ 1972154 w 3531775"/>
              <a:gd name="connsiteY4175" fmla="*/ 1965372 h 2810796"/>
              <a:gd name="connsiteX4176" fmla="*/ 1997205 w 3531775"/>
              <a:gd name="connsiteY4176" fmla="*/ 1956419 h 2810796"/>
              <a:gd name="connsiteX4177" fmla="*/ 1990157 w 3531775"/>
              <a:gd name="connsiteY4177" fmla="*/ 1951847 h 2810796"/>
              <a:gd name="connsiteX4178" fmla="*/ 1979012 w 3531775"/>
              <a:gd name="connsiteY4178" fmla="*/ 1955371 h 2810796"/>
              <a:gd name="connsiteX4179" fmla="*/ 1980822 w 3531775"/>
              <a:gd name="connsiteY4179" fmla="*/ 1950037 h 2810796"/>
              <a:gd name="connsiteX4180" fmla="*/ 1982346 w 3531775"/>
              <a:gd name="connsiteY4180" fmla="*/ 1943084 h 2810796"/>
              <a:gd name="connsiteX4181" fmla="*/ 1975202 w 3531775"/>
              <a:gd name="connsiteY4181" fmla="*/ 1943655 h 2810796"/>
              <a:gd name="connsiteX4182" fmla="*/ 1982346 w 3531775"/>
              <a:gd name="connsiteY4182" fmla="*/ 1937179 h 2810796"/>
              <a:gd name="connsiteX4183" fmla="*/ 1981679 w 3531775"/>
              <a:gd name="connsiteY4183" fmla="*/ 1929654 h 2810796"/>
              <a:gd name="connsiteX4184" fmla="*/ 1972154 w 3531775"/>
              <a:gd name="connsiteY4184" fmla="*/ 1965372 h 2810796"/>
              <a:gd name="connsiteX4185" fmla="*/ 1964534 w 3531775"/>
              <a:gd name="connsiteY4185" fmla="*/ 1991757 h 2810796"/>
              <a:gd name="connsiteX4186" fmla="*/ 1960153 w 3531775"/>
              <a:gd name="connsiteY4186" fmla="*/ 1989280 h 2810796"/>
              <a:gd name="connsiteX4187" fmla="*/ 1957676 w 3531775"/>
              <a:gd name="connsiteY4187" fmla="*/ 1982517 h 2810796"/>
              <a:gd name="connsiteX4188" fmla="*/ 1947199 w 3531775"/>
              <a:gd name="connsiteY4188" fmla="*/ 1983375 h 2810796"/>
              <a:gd name="connsiteX4189" fmla="*/ 1951104 w 3531775"/>
              <a:gd name="connsiteY4189" fmla="*/ 1979088 h 2810796"/>
              <a:gd name="connsiteX4190" fmla="*/ 1953866 w 3531775"/>
              <a:gd name="connsiteY4190" fmla="*/ 1973945 h 2810796"/>
              <a:gd name="connsiteX4191" fmla="*/ 1948723 w 3531775"/>
              <a:gd name="connsiteY4191" fmla="*/ 1972326 h 2810796"/>
              <a:gd name="connsiteX4192" fmla="*/ 1955867 w 3531775"/>
              <a:gd name="connsiteY4192" fmla="*/ 1968801 h 2810796"/>
              <a:gd name="connsiteX4193" fmla="*/ 1958058 w 3531775"/>
              <a:gd name="connsiteY4193" fmla="*/ 1962039 h 2810796"/>
              <a:gd name="connsiteX4194" fmla="*/ 1936150 w 3531775"/>
              <a:gd name="connsiteY4194" fmla="*/ 1982041 h 2810796"/>
              <a:gd name="connsiteX4195" fmla="*/ 1964534 w 3531775"/>
              <a:gd name="connsiteY4195" fmla="*/ 1991757 h 2810796"/>
              <a:gd name="connsiteX4196" fmla="*/ 1926911 w 3531775"/>
              <a:gd name="connsiteY4196" fmla="*/ 2020141 h 2810796"/>
              <a:gd name="connsiteX4197" fmla="*/ 1955962 w 3531775"/>
              <a:gd name="connsiteY4197" fmla="*/ 2027475 h 2810796"/>
              <a:gd name="connsiteX4198" fmla="*/ 1954247 w 3531775"/>
              <a:gd name="connsiteY4198" fmla="*/ 2019760 h 2810796"/>
              <a:gd name="connsiteX4199" fmla="*/ 1947961 w 3531775"/>
              <a:gd name="connsiteY4199" fmla="*/ 2018141 h 2810796"/>
              <a:gd name="connsiteX4200" fmla="*/ 1946532 w 3531775"/>
              <a:gd name="connsiteY4200" fmla="*/ 2016331 h 2810796"/>
              <a:gd name="connsiteX4201" fmla="*/ 1940817 w 3531775"/>
              <a:gd name="connsiteY4201" fmla="*/ 2023094 h 2810796"/>
              <a:gd name="connsiteX4202" fmla="*/ 1941008 w 3531775"/>
              <a:gd name="connsiteY4202" fmla="*/ 2018236 h 2810796"/>
              <a:gd name="connsiteX4203" fmla="*/ 1939769 w 3531775"/>
              <a:gd name="connsiteY4203" fmla="*/ 2013569 h 2810796"/>
              <a:gd name="connsiteX4204" fmla="*/ 1934721 w 3531775"/>
              <a:gd name="connsiteY4204" fmla="*/ 2015379 h 2810796"/>
              <a:gd name="connsiteX4205" fmla="*/ 1938055 w 3531775"/>
              <a:gd name="connsiteY4205" fmla="*/ 2009283 h 2810796"/>
              <a:gd name="connsiteX4206" fmla="*/ 1926911 w 3531775"/>
              <a:gd name="connsiteY4206" fmla="*/ 2020141 h 2810796"/>
              <a:gd name="connsiteX4207" fmla="*/ 1920910 w 3531775"/>
              <a:gd name="connsiteY4207" fmla="*/ 2068433 h 2810796"/>
              <a:gd name="connsiteX4208" fmla="*/ 1922720 w 3531775"/>
              <a:gd name="connsiteY4208" fmla="*/ 2061480 h 2810796"/>
              <a:gd name="connsiteX4209" fmla="*/ 1919386 w 3531775"/>
              <a:gd name="connsiteY4209" fmla="*/ 2056812 h 2810796"/>
              <a:gd name="connsiteX4210" fmla="*/ 1911480 w 3531775"/>
              <a:gd name="connsiteY4210" fmla="*/ 2059670 h 2810796"/>
              <a:gd name="connsiteX4211" fmla="*/ 1913576 w 3531775"/>
              <a:gd name="connsiteY4211" fmla="*/ 2055574 h 2810796"/>
              <a:gd name="connsiteX4212" fmla="*/ 1914528 w 3531775"/>
              <a:gd name="connsiteY4212" fmla="*/ 2051097 h 2810796"/>
              <a:gd name="connsiteX4213" fmla="*/ 1910242 w 3531775"/>
              <a:gd name="connsiteY4213" fmla="*/ 2050812 h 2810796"/>
              <a:gd name="connsiteX4214" fmla="*/ 1914909 w 3531775"/>
              <a:gd name="connsiteY4214" fmla="*/ 2046716 h 2810796"/>
              <a:gd name="connsiteX4215" fmla="*/ 1915195 w 3531775"/>
              <a:gd name="connsiteY4215" fmla="*/ 2041191 h 2810796"/>
              <a:gd name="connsiteX4216" fmla="*/ 1920910 w 3531775"/>
              <a:gd name="connsiteY4216" fmla="*/ 2068433 h 2810796"/>
              <a:gd name="connsiteX4217" fmla="*/ 1906718 w 3531775"/>
              <a:gd name="connsiteY4217" fmla="*/ 2066814 h 2810796"/>
              <a:gd name="connsiteX4218" fmla="*/ 1906718 w 3531775"/>
              <a:gd name="connsiteY4218" fmla="*/ 2066814 h 2810796"/>
              <a:gd name="connsiteX4219" fmla="*/ 1906718 w 3531775"/>
              <a:gd name="connsiteY4219" fmla="*/ 2066814 h 2810796"/>
              <a:gd name="connsiteX4220" fmla="*/ 1906718 w 3531775"/>
              <a:gd name="connsiteY4220" fmla="*/ 2066814 h 2810796"/>
              <a:gd name="connsiteX4221" fmla="*/ 1883191 w 3531775"/>
              <a:gd name="connsiteY4221" fmla="*/ 2105676 h 2810796"/>
              <a:gd name="connsiteX4222" fmla="*/ 1901384 w 3531775"/>
              <a:gd name="connsiteY4222" fmla="*/ 2084435 h 2810796"/>
              <a:gd name="connsiteX4223" fmla="*/ 1897955 w 3531775"/>
              <a:gd name="connsiteY4223" fmla="*/ 2087578 h 2810796"/>
              <a:gd name="connsiteX4224" fmla="*/ 1891763 w 3531775"/>
              <a:gd name="connsiteY4224" fmla="*/ 2088721 h 2810796"/>
              <a:gd name="connsiteX4225" fmla="*/ 1890239 w 3531775"/>
              <a:gd name="connsiteY4225" fmla="*/ 2089293 h 2810796"/>
              <a:gd name="connsiteX4226" fmla="*/ 1888715 w 3531775"/>
              <a:gd name="connsiteY4226" fmla="*/ 2097103 h 2810796"/>
              <a:gd name="connsiteX4227" fmla="*/ 1886715 w 3531775"/>
              <a:gd name="connsiteY4227" fmla="*/ 2093579 h 2810796"/>
              <a:gd name="connsiteX4228" fmla="*/ 1883667 w 3531775"/>
              <a:gd name="connsiteY4228" fmla="*/ 2091007 h 2810796"/>
              <a:gd name="connsiteX4229" fmla="*/ 1880524 w 3531775"/>
              <a:gd name="connsiteY4229" fmla="*/ 2095008 h 2810796"/>
              <a:gd name="connsiteX4230" fmla="*/ 1880333 w 3531775"/>
              <a:gd name="connsiteY4230" fmla="*/ 2089007 h 2810796"/>
              <a:gd name="connsiteX4231" fmla="*/ 1883191 w 3531775"/>
              <a:gd name="connsiteY4231" fmla="*/ 2105676 h 2810796"/>
              <a:gd name="connsiteX4232" fmla="*/ 1851282 w 3531775"/>
              <a:gd name="connsiteY4232" fmla="*/ 2139013 h 2810796"/>
              <a:gd name="connsiteX4233" fmla="*/ 1871761 w 3531775"/>
              <a:gd name="connsiteY4233" fmla="*/ 2132917 h 2810796"/>
              <a:gd name="connsiteX4234" fmla="*/ 1867379 w 3531775"/>
              <a:gd name="connsiteY4234" fmla="*/ 2129393 h 2810796"/>
              <a:gd name="connsiteX4235" fmla="*/ 1866046 w 3531775"/>
              <a:gd name="connsiteY4235" fmla="*/ 2128822 h 2810796"/>
              <a:gd name="connsiteX4236" fmla="*/ 1860045 w 3531775"/>
              <a:gd name="connsiteY4236" fmla="*/ 2135013 h 2810796"/>
              <a:gd name="connsiteX4237" fmla="*/ 1861188 w 3531775"/>
              <a:gd name="connsiteY4237" fmla="*/ 2130250 h 2810796"/>
              <a:gd name="connsiteX4238" fmla="*/ 1861188 w 3531775"/>
              <a:gd name="connsiteY4238" fmla="*/ 2125488 h 2810796"/>
              <a:gd name="connsiteX4239" fmla="*/ 1856807 w 3531775"/>
              <a:gd name="connsiteY4239" fmla="*/ 2126726 h 2810796"/>
              <a:gd name="connsiteX4240" fmla="*/ 1860617 w 3531775"/>
              <a:gd name="connsiteY4240" fmla="*/ 2121011 h 2810796"/>
              <a:gd name="connsiteX4241" fmla="*/ 1851282 w 3531775"/>
              <a:gd name="connsiteY4241" fmla="*/ 2139013 h 2810796"/>
              <a:gd name="connsiteX4242" fmla="*/ 1835471 w 3531775"/>
              <a:gd name="connsiteY4242" fmla="*/ 2190639 h 2810796"/>
              <a:gd name="connsiteX4243" fmla="*/ 1848615 w 3531775"/>
              <a:gd name="connsiteY4243" fmla="*/ 2173018 h 2810796"/>
              <a:gd name="connsiteX4244" fmla="*/ 1837471 w 3531775"/>
              <a:gd name="connsiteY4244" fmla="*/ 2173589 h 2810796"/>
              <a:gd name="connsiteX4245" fmla="*/ 1830041 w 3531775"/>
              <a:gd name="connsiteY4245" fmla="*/ 2180257 h 2810796"/>
              <a:gd name="connsiteX4246" fmla="*/ 1830613 w 3531775"/>
              <a:gd name="connsiteY4246" fmla="*/ 2174446 h 2810796"/>
              <a:gd name="connsiteX4247" fmla="*/ 1829756 w 3531775"/>
              <a:gd name="connsiteY4247" fmla="*/ 2169017 h 2810796"/>
              <a:gd name="connsiteX4248" fmla="*/ 1824708 w 3531775"/>
              <a:gd name="connsiteY4248" fmla="*/ 2171684 h 2810796"/>
              <a:gd name="connsiteX4249" fmla="*/ 1828232 w 3531775"/>
              <a:gd name="connsiteY4249" fmla="*/ 2164159 h 2810796"/>
              <a:gd name="connsiteX4250" fmla="*/ 1825850 w 3531775"/>
              <a:gd name="connsiteY4250" fmla="*/ 2158254 h 2810796"/>
              <a:gd name="connsiteX4251" fmla="*/ 1835471 w 3531775"/>
              <a:gd name="connsiteY4251" fmla="*/ 2190639 h 2810796"/>
              <a:gd name="connsiteX4252" fmla="*/ 1799561 w 3531775"/>
              <a:gd name="connsiteY4252" fmla="*/ 2221500 h 2810796"/>
              <a:gd name="connsiteX4253" fmla="*/ 1819945 w 3531775"/>
              <a:gd name="connsiteY4253" fmla="*/ 2216071 h 2810796"/>
              <a:gd name="connsiteX4254" fmla="*/ 1815944 w 3531775"/>
              <a:gd name="connsiteY4254" fmla="*/ 2212070 h 2810796"/>
              <a:gd name="connsiteX4255" fmla="*/ 1814706 w 3531775"/>
              <a:gd name="connsiteY4255" fmla="*/ 2211403 h 2810796"/>
              <a:gd name="connsiteX4256" fmla="*/ 1808420 w 3531775"/>
              <a:gd name="connsiteY4256" fmla="*/ 2217785 h 2810796"/>
              <a:gd name="connsiteX4257" fmla="*/ 1809944 w 3531775"/>
              <a:gd name="connsiteY4257" fmla="*/ 2212642 h 2810796"/>
              <a:gd name="connsiteX4258" fmla="*/ 1810229 w 3531775"/>
              <a:gd name="connsiteY4258" fmla="*/ 2207498 h 2810796"/>
              <a:gd name="connsiteX4259" fmla="*/ 1805848 w 3531775"/>
              <a:gd name="connsiteY4259" fmla="*/ 2208641 h 2810796"/>
              <a:gd name="connsiteX4260" fmla="*/ 1809944 w 3531775"/>
              <a:gd name="connsiteY4260" fmla="*/ 2202640 h 2810796"/>
              <a:gd name="connsiteX4261" fmla="*/ 1799561 w 3531775"/>
              <a:gd name="connsiteY4261" fmla="*/ 2221500 h 2810796"/>
              <a:gd name="connsiteX4262" fmla="*/ 1786226 w 3531775"/>
              <a:gd name="connsiteY4262" fmla="*/ 2279412 h 2810796"/>
              <a:gd name="connsiteX4263" fmla="*/ 1792989 w 3531775"/>
              <a:gd name="connsiteY4263" fmla="*/ 2263124 h 2810796"/>
              <a:gd name="connsiteX4264" fmla="*/ 1787179 w 3531775"/>
              <a:gd name="connsiteY4264" fmla="*/ 2261505 h 2810796"/>
              <a:gd name="connsiteX4265" fmla="*/ 1785560 w 3531775"/>
              <a:gd name="connsiteY4265" fmla="*/ 2261505 h 2810796"/>
              <a:gd name="connsiteX4266" fmla="*/ 1780416 w 3531775"/>
              <a:gd name="connsiteY4266" fmla="*/ 2270554 h 2810796"/>
              <a:gd name="connsiteX4267" fmla="*/ 1780511 w 3531775"/>
              <a:gd name="connsiteY4267" fmla="*/ 2265124 h 2810796"/>
              <a:gd name="connsiteX4268" fmla="*/ 1779273 w 3531775"/>
              <a:gd name="connsiteY4268" fmla="*/ 2260267 h 2810796"/>
              <a:gd name="connsiteX4269" fmla="*/ 1777463 w 3531775"/>
              <a:gd name="connsiteY4269" fmla="*/ 2256076 h 2810796"/>
              <a:gd name="connsiteX4270" fmla="*/ 1774701 w 3531775"/>
              <a:gd name="connsiteY4270" fmla="*/ 2251027 h 2810796"/>
              <a:gd name="connsiteX4271" fmla="*/ 1768700 w 3531775"/>
              <a:gd name="connsiteY4271" fmla="*/ 2260743 h 2810796"/>
              <a:gd name="connsiteX4272" fmla="*/ 1786226 w 3531775"/>
              <a:gd name="connsiteY4272" fmla="*/ 2279412 h 2810796"/>
              <a:gd name="connsiteX4273" fmla="*/ 1745459 w 3531775"/>
              <a:gd name="connsiteY4273" fmla="*/ 2332942 h 2810796"/>
              <a:gd name="connsiteX4274" fmla="*/ 1770510 w 3531775"/>
              <a:gd name="connsiteY4274" fmla="*/ 2316369 h 2810796"/>
              <a:gd name="connsiteX4275" fmla="*/ 1766224 w 3531775"/>
              <a:gd name="connsiteY4275" fmla="*/ 2318655 h 2810796"/>
              <a:gd name="connsiteX4276" fmla="*/ 1761842 w 3531775"/>
              <a:gd name="connsiteY4276" fmla="*/ 2322560 h 2810796"/>
              <a:gd name="connsiteX4277" fmla="*/ 1759366 w 3531775"/>
              <a:gd name="connsiteY4277" fmla="*/ 2317036 h 2810796"/>
              <a:gd name="connsiteX4278" fmla="*/ 1754127 w 3531775"/>
              <a:gd name="connsiteY4278" fmla="*/ 2325608 h 2810796"/>
              <a:gd name="connsiteX4279" fmla="*/ 1754508 w 3531775"/>
              <a:gd name="connsiteY4279" fmla="*/ 2320369 h 2810796"/>
              <a:gd name="connsiteX4280" fmla="*/ 1753556 w 3531775"/>
              <a:gd name="connsiteY4280" fmla="*/ 2315797 h 2810796"/>
              <a:gd name="connsiteX4281" fmla="*/ 1749174 w 3531775"/>
              <a:gd name="connsiteY4281" fmla="*/ 2318845 h 2810796"/>
              <a:gd name="connsiteX4282" fmla="*/ 1752127 w 3531775"/>
              <a:gd name="connsiteY4282" fmla="*/ 2311797 h 2810796"/>
              <a:gd name="connsiteX4283" fmla="*/ 1745459 w 3531775"/>
              <a:gd name="connsiteY4283" fmla="*/ 2332942 h 2810796"/>
              <a:gd name="connsiteX4284" fmla="*/ 1714789 w 3531775"/>
              <a:gd name="connsiteY4284" fmla="*/ 2380472 h 2810796"/>
              <a:gd name="connsiteX4285" fmla="*/ 1734125 w 3531775"/>
              <a:gd name="connsiteY4285" fmla="*/ 2368280 h 2810796"/>
              <a:gd name="connsiteX4286" fmla="*/ 1729458 w 3531775"/>
              <a:gd name="connsiteY4286" fmla="*/ 2366661 h 2810796"/>
              <a:gd name="connsiteX4287" fmla="*/ 1722980 w 3531775"/>
              <a:gd name="connsiteY4287" fmla="*/ 2374186 h 2810796"/>
              <a:gd name="connsiteX4288" fmla="*/ 1723647 w 3531775"/>
              <a:gd name="connsiteY4288" fmla="*/ 2369518 h 2810796"/>
              <a:gd name="connsiteX4289" fmla="*/ 1723076 w 3531775"/>
              <a:gd name="connsiteY4289" fmla="*/ 2365327 h 2810796"/>
              <a:gd name="connsiteX4290" fmla="*/ 1718980 w 3531775"/>
              <a:gd name="connsiteY4290" fmla="*/ 2367899 h 2810796"/>
              <a:gd name="connsiteX4291" fmla="*/ 1721933 w 3531775"/>
              <a:gd name="connsiteY4291" fmla="*/ 2361613 h 2810796"/>
              <a:gd name="connsiteX4292" fmla="*/ 1714789 w 3531775"/>
              <a:gd name="connsiteY4292" fmla="*/ 2380472 h 2810796"/>
              <a:gd name="connsiteX4293" fmla="*/ 1679642 w 3531775"/>
              <a:gd name="connsiteY4293" fmla="*/ 2426573 h 2810796"/>
              <a:gd name="connsiteX4294" fmla="*/ 1711646 w 3531775"/>
              <a:gd name="connsiteY4294" fmla="*/ 2413714 h 2810796"/>
              <a:gd name="connsiteX4295" fmla="*/ 1706216 w 3531775"/>
              <a:gd name="connsiteY4295" fmla="*/ 2415429 h 2810796"/>
              <a:gd name="connsiteX4296" fmla="*/ 1700883 w 3531775"/>
              <a:gd name="connsiteY4296" fmla="*/ 2412000 h 2810796"/>
              <a:gd name="connsiteX4297" fmla="*/ 1691167 w 3531775"/>
              <a:gd name="connsiteY4297" fmla="*/ 2420191 h 2810796"/>
              <a:gd name="connsiteX4298" fmla="*/ 1693358 w 3531775"/>
              <a:gd name="connsiteY4298" fmla="*/ 2408380 h 2810796"/>
              <a:gd name="connsiteX4299" fmla="*/ 1687738 w 3531775"/>
              <a:gd name="connsiteY4299" fmla="*/ 2410666 h 2810796"/>
              <a:gd name="connsiteX4300" fmla="*/ 1692977 w 3531775"/>
              <a:gd name="connsiteY4300" fmla="*/ 2403046 h 2810796"/>
              <a:gd name="connsiteX4301" fmla="*/ 1679642 w 3531775"/>
              <a:gd name="connsiteY4301" fmla="*/ 2426573 h 2810796"/>
              <a:gd name="connsiteX4302" fmla="*/ 1674117 w 3531775"/>
              <a:gd name="connsiteY4302" fmla="*/ 2381520 h 2810796"/>
              <a:gd name="connsiteX4303" fmla="*/ 1705454 w 3531775"/>
              <a:gd name="connsiteY4303" fmla="*/ 2376376 h 2810796"/>
              <a:gd name="connsiteX4304" fmla="*/ 1700311 w 3531775"/>
              <a:gd name="connsiteY4304" fmla="*/ 2376567 h 2810796"/>
              <a:gd name="connsiteX4305" fmla="*/ 1696120 w 3531775"/>
              <a:gd name="connsiteY4305" fmla="*/ 2371042 h 2810796"/>
              <a:gd name="connsiteX4306" fmla="*/ 1685738 w 3531775"/>
              <a:gd name="connsiteY4306" fmla="*/ 2377805 h 2810796"/>
              <a:gd name="connsiteX4307" fmla="*/ 1688690 w 3531775"/>
              <a:gd name="connsiteY4307" fmla="*/ 2371233 h 2810796"/>
              <a:gd name="connsiteX4308" fmla="*/ 1690024 w 3531775"/>
              <a:gd name="connsiteY4308" fmla="*/ 2364661 h 2810796"/>
              <a:gd name="connsiteX4309" fmla="*/ 1684499 w 3531775"/>
              <a:gd name="connsiteY4309" fmla="*/ 2365804 h 2810796"/>
              <a:gd name="connsiteX4310" fmla="*/ 1690595 w 3531775"/>
              <a:gd name="connsiteY4310" fmla="*/ 2358469 h 2810796"/>
              <a:gd name="connsiteX4311" fmla="*/ 1674117 w 3531775"/>
              <a:gd name="connsiteY4311" fmla="*/ 2381520 h 2810796"/>
              <a:gd name="connsiteX4312" fmla="*/ 1680499 w 3531775"/>
              <a:gd name="connsiteY4312" fmla="*/ 2331037 h 2810796"/>
              <a:gd name="connsiteX4313" fmla="*/ 1683452 w 3531775"/>
              <a:gd name="connsiteY4313" fmla="*/ 2322655 h 2810796"/>
              <a:gd name="connsiteX4314" fmla="*/ 1675070 w 3531775"/>
              <a:gd name="connsiteY4314" fmla="*/ 2322751 h 2810796"/>
              <a:gd name="connsiteX4315" fmla="*/ 1669164 w 3531775"/>
              <a:gd name="connsiteY4315" fmla="*/ 2329704 h 2810796"/>
              <a:gd name="connsiteX4316" fmla="*/ 1669545 w 3531775"/>
              <a:gd name="connsiteY4316" fmla="*/ 2325322 h 2810796"/>
              <a:gd name="connsiteX4317" fmla="*/ 1668783 w 3531775"/>
              <a:gd name="connsiteY4317" fmla="*/ 2321322 h 2810796"/>
              <a:gd name="connsiteX4318" fmla="*/ 1664973 w 3531775"/>
              <a:gd name="connsiteY4318" fmla="*/ 2323703 h 2810796"/>
              <a:gd name="connsiteX4319" fmla="*/ 1667640 w 3531775"/>
              <a:gd name="connsiteY4319" fmla="*/ 2317893 h 2810796"/>
              <a:gd name="connsiteX4320" fmla="*/ 1665640 w 3531775"/>
              <a:gd name="connsiteY4320" fmla="*/ 2313702 h 2810796"/>
              <a:gd name="connsiteX4321" fmla="*/ 1680499 w 3531775"/>
              <a:gd name="connsiteY4321" fmla="*/ 2331037 h 2810796"/>
              <a:gd name="connsiteX4322" fmla="*/ 1649447 w 3531775"/>
              <a:gd name="connsiteY4322" fmla="*/ 2477722 h 2810796"/>
              <a:gd name="connsiteX4323" fmla="*/ 1664687 w 3531775"/>
              <a:gd name="connsiteY4323" fmla="*/ 2465530 h 2810796"/>
              <a:gd name="connsiteX4324" fmla="*/ 1662211 w 3531775"/>
              <a:gd name="connsiteY4324" fmla="*/ 2460482 h 2810796"/>
              <a:gd name="connsiteX4325" fmla="*/ 1661258 w 3531775"/>
              <a:gd name="connsiteY4325" fmla="*/ 2459530 h 2810796"/>
              <a:gd name="connsiteX4326" fmla="*/ 1652210 w 3531775"/>
              <a:gd name="connsiteY4326" fmla="*/ 2465530 h 2810796"/>
              <a:gd name="connsiteX4327" fmla="*/ 1655924 w 3531775"/>
              <a:gd name="connsiteY4327" fmla="*/ 2460196 h 2810796"/>
              <a:gd name="connsiteX4328" fmla="*/ 1658306 w 3531775"/>
              <a:gd name="connsiteY4328" fmla="*/ 2454576 h 2810796"/>
              <a:gd name="connsiteX4329" fmla="*/ 1653448 w 3531775"/>
              <a:gd name="connsiteY4329" fmla="*/ 2455148 h 2810796"/>
              <a:gd name="connsiteX4330" fmla="*/ 1659830 w 3531775"/>
              <a:gd name="connsiteY4330" fmla="*/ 2449243 h 2810796"/>
              <a:gd name="connsiteX4331" fmla="*/ 1661258 w 3531775"/>
              <a:gd name="connsiteY4331" fmla="*/ 2442575 h 2810796"/>
              <a:gd name="connsiteX4332" fmla="*/ 1651543 w 3531775"/>
              <a:gd name="connsiteY4332" fmla="*/ 2448766 h 2810796"/>
              <a:gd name="connsiteX4333" fmla="*/ 1649447 w 3531775"/>
              <a:gd name="connsiteY4333" fmla="*/ 2477722 h 2810796"/>
              <a:gd name="connsiteX4334" fmla="*/ 1638970 w 3531775"/>
              <a:gd name="connsiteY4334" fmla="*/ 2428764 h 2810796"/>
              <a:gd name="connsiteX4335" fmla="*/ 1673165 w 3531775"/>
              <a:gd name="connsiteY4335" fmla="*/ 2412762 h 2810796"/>
              <a:gd name="connsiteX4336" fmla="*/ 1667450 w 3531775"/>
              <a:gd name="connsiteY4336" fmla="*/ 2414857 h 2810796"/>
              <a:gd name="connsiteX4337" fmla="*/ 1661258 w 3531775"/>
              <a:gd name="connsiteY4337" fmla="*/ 2412095 h 2810796"/>
              <a:gd name="connsiteX4338" fmla="*/ 1651352 w 3531775"/>
              <a:gd name="connsiteY4338" fmla="*/ 2421525 h 2810796"/>
              <a:gd name="connsiteX4339" fmla="*/ 1652876 w 3531775"/>
              <a:gd name="connsiteY4339" fmla="*/ 2415143 h 2810796"/>
              <a:gd name="connsiteX4340" fmla="*/ 1652686 w 3531775"/>
              <a:gd name="connsiteY4340" fmla="*/ 2409333 h 2810796"/>
              <a:gd name="connsiteX4341" fmla="*/ 1651733 w 3531775"/>
              <a:gd name="connsiteY4341" fmla="*/ 2404094 h 2810796"/>
              <a:gd name="connsiteX4342" fmla="*/ 1638970 w 3531775"/>
              <a:gd name="connsiteY4342" fmla="*/ 2428764 h 2810796"/>
              <a:gd name="connsiteX4343" fmla="*/ 1635541 w 3531775"/>
              <a:gd name="connsiteY4343" fmla="*/ 2377043 h 2810796"/>
              <a:gd name="connsiteX4344" fmla="*/ 1665926 w 3531775"/>
              <a:gd name="connsiteY4344" fmla="*/ 2365327 h 2810796"/>
              <a:gd name="connsiteX4345" fmla="*/ 1655353 w 3531775"/>
              <a:gd name="connsiteY4345" fmla="*/ 2363422 h 2810796"/>
              <a:gd name="connsiteX4346" fmla="*/ 1646495 w 3531775"/>
              <a:gd name="connsiteY4346" fmla="*/ 2371423 h 2810796"/>
              <a:gd name="connsiteX4347" fmla="*/ 1647923 w 3531775"/>
              <a:gd name="connsiteY4347" fmla="*/ 2365518 h 2810796"/>
              <a:gd name="connsiteX4348" fmla="*/ 1647828 w 3531775"/>
              <a:gd name="connsiteY4348" fmla="*/ 2359898 h 2810796"/>
              <a:gd name="connsiteX4349" fmla="*/ 1647066 w 3531775"/>
              <a:gd name="connsiteY4349" fmla="*/ 2354850 h 2810796"/>
              <a:gd name="connsiteX4350" fmla="*/ 1635541 w 3531775"/>
              <a:gd name="connsiteY4350" fmla="*/ 2377043 h 2810796"/>
              <a:gd name="connsiteX4351" fmla="*/ 1581915 w 3531775"/>
              <a:gd name="connsiteY4351" fmla="*/ 2446385 h 2810796"/>
              <a:gd name="connsiteX4352" fmla="*/ 1577629 w 3531775"/>
              <a:gd name="connsiteY4352" fmla="*/ 2443147 h 2810796"/>
              <a:gd name="connsiteX4353" fmla="*/ 1568675 w 3531775"/>
              <a:gd name="connsiteY4353" fmla="*/ 2448290 h 2810796"/>
              <a:gd name="connsiteX4354" fmla="*/ 1570866 w 3531775"/>
              <a:gd name="connsiteY4354" fmla="*/ 2443813 h 2810796"/>
              <a:gd name="connsiteX4355" fmla="*/ 1571628 w 3531775"/>
              <a:gd name="connsiteY4355" fmla="*/ 2439432 h 2810796"/>
              <a:gd name="connsiteX4356" fmla="*/ 1570009 w 3531775"/>
              <a:gd name="connsiteY4356" fmla="*/ 2436479 h 2810796"/>
              <a:gd name="connsiteX4357" fmla="*/ 1558484 w 3531775"/>
              <a:gd name="connsiteY4357" fmla="*/ 2451433 h 2810796"/>
              <a:gd name="connsiteX4358" fmla="*/ 1581915 w 3531775"/>
              <a:gd name="connsiteY4358" fmla="*/ 2446385 h 2810796"/>
              <a:gd name="connsiteX4359" fmla="*/ 1620968 w 3531775"/>
              <a:gd name="connsiteY4359" fmla="*/ 2420191 h 2810796"/>
              <a:gd name="connsiteX4360" fmla="*/ 1618301 w 3531775"/>
              <a:gd name="connsiteY4360" fmla="*/ 2415334 h 2810796"/>
              <a:gd name="connsiteX4361" fmla="*/ 1611443 w 3531775"/>
              <a:gd name="connsiteY4361" fmla="*/ 2418953 h 2810796"/>
              <a:gd name="connsiteX4362" fmla="*/ 1612395 w 3531775"/>
              <a:gd name="connsiteY4362" fmla="*/ 2414572 h 2810796"/>
              <a:gd name="connsiteX4363" fmla="*/ 1614110 w 3531775"/>
              <a:gd name="connsiteY4363" fmla="*/ 2409618 h 2810796"/>
              <a:gd name="connsiteX4364" fmla="*/ 1609728 w 3531775"/>
              <a:gd name="connsiteY4364" fmla="*/ 2409809 h 2810796"/>
              <a:gd name="connsiteX4365" fmla="*/ 1615158 w 3531775"/>
              <a:gd name="connsiteY4365" fmla="*/ 2404856 h 2810796"/>
              <a:gd name="connsiteX4366" fmla="*/ 1615919 w 3531775"/>
              <a:gd name="connsiteY4366" fmla="*/ 2398855 h 2810796"/>
              <a:gd name="connsiteX4367" fmla="*/ 1607442 w 3531775"/>
              <a:gd name="connsiteY4367" fmla="*/ 2403808 h 2810796"/>
              <a:gd name="connsiteX4368" fmla="*/ 1617634 w 3531775"/>
              <a:gd name="connsiteY4368" fmla="*/ 2428383 h 2810796"/>
              <a:gd name="connsiteX4369" fmla="*/ 1620968 w 3531775"/>
              <a:gd name="connsiteY4369" fmla="*/ 2420191 h 2810796"/>
              <a:gd name="connsiteX4370" fmla="*/ 1622206 w 3531775"/>
              <a:gd name="connsiteY4370" fmla="*/ 2474103 h 2810796"/>
              <a:gd name="connsiteX4371" fmla="*/ 1624492 w 3531775"/>
              <a:gd name="connsiteY4371" fmla="*/ 2464292 h 2810796"/>
              <a:gd name="connsiteX4372" fmla="*/ 1618872 w 3531775"/>
              <a:gd name="connsiteY4372" fmla="*/ 2460673 h 2810796"/>
              <a:gd name="connsiteX4373" fmla="*/ 1617062 w 3531775"/>
              <a:gd name="connsiteY4373" fmla="*/ 2460196 h 2810796"/>
              <a:gd name="connsiteX4374" fmla="*/ 1606871 w 3531775"/>
              <a:gd name="connsiteY4374" fmla="*/ 2468578 h 2810796"/>
              <a:gd name="connsiteX4375" fmla="*/ 1609728 w 3531775"/>
              <a:gd name="connsiteY4375" fmla="*/ 2462482 h 2810796"/>
              <a:gd name="connsiteX4376" fmla="*/ 1610776 w 3531775"/>
              <a:gd name="connsiteY4376" fmla="*/ 2456672 h 2810796"/>
              <a:gd name="connsiteX4377" fmla="*/ 1604204 w 3531775"/>
              <a:gd name="connsiteY4377" fmla="*/ 2458672 h 2810796"/>
              <a:gd name="connsiteX4378" fmla="*/ 1610776 w 3531775"/>
              <a:gd name="connsiteY4378" fmla="*/ 2451338 h 2810796"/>
              <a:gd name="connsiteX4379" fmla="*/ 1609919 w 3531775"/>
              <a:gd name="connsiteY4379" fmla="*/ 2444670 h 2810796"/>
              <a:gd name="connsiteX4380" fmla="*/ 1622206 w 3531775"/>
              <a:gd name="connsiteY4380" fmla="*/ 2474103 h 2810796"/>
              <a:gd name="connsiteX4381" fmla="*/ 1584392 w 3531775"/>
              <a:gd name="connsiteY4381" fmla="*/ 2511536 h 2810796"/>
              <a:gd name="connsiteX4382" fmla="*/ 1617158 w 3531775"/>
              <a:gd name="connsiteY4382" fmla="*/ 2504107 h 2810796"/>
              <a:gd name="connsiteX4383" fmla="*/ 1611824 w 3531775"/>
              <a:gd name="connsiteY4383" fmla="*/ 2504964 h 2810796"/>
              <a:gd name="connsiteX4384" fmla="*/ 1607442 w 3531775"/>
              <a:gd name="connsiteY4384" fmla="*/ 2501630 h 2810796"/>
              <a:gd name="connsiteX4385" fmla="*/ 1596679 w 3531775"/>
              <a:gd name="connsiteY4385" fmla="*/ 2507821 h 2810796"/>
              <a:gd name="connsiteX4386" fmla="*/ 1599727 w 3531775"/>
              <a:gd name="connsiteY4386" fmla="*/ 2502868 h 2810796"/>
              <a:gd name="connsiteX4387" fmla="*/ 1601156 w 3531775"/>
              <a:gd name="connsiteY4387" fmla="*/ 2498010 h 2810796"/>
              <a:gd name="connsiteX4388" fmla="*/ 1601727 w 3531775"/>
              <a:gd name="connsiteY4388" fmla="*/ 2493534 h 2810796"/>
              <a:gd name="connsiteX4389" fmla="*/ 1584392 w 3531775"/>
              <a:gd name="connsiteY4389" fmla="*/ 2511536 h 2810796"/>
              <a:gd name="connsiteX4390" fmla="*/ 1582582 w 3531775"/>
              <a:gd name="connsiteY4390" fmla="*/ 2492867 h 2810796"/>
              <a:gd name="connsiteX4391" fmla="*/ 1578677 w 3531775"/>
              <a:gd name="connsiteY4391" fmla="*/ 2488295 h 2810796"/>
              <a:gd name="connsiteX4392" fmla="*/ 1571247 w 3531775"/>
              <a:gd name="connsiteY4392" fmla="*/ 2484580 h 2810796"/>
              <a:gd name="connsiteX4393" fmla="*/ 1557055 w 3531775"/>
              <a:gd name="connsiteY4393" fmla="*/ 2493153 h 2810796"/>
              <a:gd name="connsiteX4394" fmla="*/ 1559341 w 3531775"/>
              <a:gd name="connsiteY4394" fmla="*/ 2487533 h 2810796"/>
              <a:gd name="connsiteX4395" fmla="*/ 1556388 w 3531775"/>
              <a:gd name="connsiteY4395" fmla="*/ 2483247 h 2810796"/>
              <a:gd name="connsiteX4396" fmla="*/ 1553054 w 3531775"/>
              <a:gd name="connsiteY4396" fmla="*/ 2482580 h 2810796"/>
              <a:gd name="connsiteX4397" fmla="*/ 1560579 w 3531775"/>
              <a:gd name="connsiteY4397" fmla="*/ 2474674 h 2810796"/>
              <a:gd name="connsiteX4398" fmla="*/ 1558865 w 3531775"/>
              <a:gd name="connsiteY4398" fmla="*/ 2467721 h 2810796"/>
              <a:gd name="connsiteX4399" fmla="*/ 1582582 w 3531775"/>
              <a:gd name="connsiteY4399" fmla="*/ 2492867 h 2810796"/>
              <a:gd name="connsiteX4400" fmla="*/ 1549816 w 3531775"/>
              <a:gd name="connsiteY4400" fmla="*/ 2549350 h 2810796"/>
              <a:gd name="connsiteX4401" fmla="*/ 1570676 w 3531775"/>
              <a:gd name="connsiteY4401" fmla="*/ 2537920 h 2810796"/>
              <a:gd name="connsiteX4402" fmla="*/ 1565532 w 3531775"/>
              <a:gd name="connsiteY4402" fmla="*/ 2534301 h 2810796"/>
              <a:gd name="connsiteX4403" fmla="*/ 1565818 w 3531775"/>
              <a:gd name="connsiteY4403" fmla="*/ 2531824 h 2810796"/>
              <a:gd name="connsiteX4404" fmla="*/ 1553340 w 3531775"/>
              <a:gd name="connsiteY4404" fmla="*/ 2537253 h 2810796"/>
              <a:gd name="connsiteX4405" fmla="*/ 1558484 w 3531775"/>
              <a:gd name="connsiteY4405" fmla="*/ 2532205 h 2810796"/>
              <a:gd name="connsiteX4406" fmla="*/ 1561722 w 3531775"/>
              <a:gd name="connsiteY4406" fmla="*/ 2526681 h 2810796"/>
              <a:gd name="connsiteX4407" fmla="*/ 1555150 w 3531775"/>
              <a:gd name="connsiteY4407" fmla="*/ 2526967 h 2810796"/>
              <a:gd name="connsiteX4408" fmla="*/ 1563913 w 3531775"/>
              <a:gd name="connsiteY4408" fmla="*/ 2521442 h 2810796"/>
              <a:gd name="connsiteX4409" fmla="*/ 1565818 w 3531775"/>
              <a:gd name="connsiteY4409" fmla="*/ 2514775 h 2810796"/>
              <a:gd name="connsiteX4410" fmla="*/ 1552769 w 3531775"/>
              <a:gd name="connsiteY4410" fmla="*/ 2520490 h 2810796"/>
              <a:gd name="connsiteX4411" fmla="*/ 1549816 w 3531775"/>
              <a:gd name="connsiteY4411" fmla="*/ 2549350 h 2810796"/>
              <a:gd name="connsiteX4412" fmla="*/ 1171769 w 3531775"/>
              <a:gd name="connsiteY4412" fmla="*/ 1442641 h 2810796"/>
              <a:gd name="connsiteX4413" fmla="*/ 1159196 w 3531775"/>
              <a:gd name="connsiteY4413" fmla="*/ 1459214 h 2810796"/>
              <a:gd name="connsiteX4414" fmla="*/ 1157767 w 3531775"/>
              <a:gd name="connsiteY4414" fmla="*/ 1450070 h 2810796"/>
              <a:gd name="connsiteX4415" fmla="*/ 1159577 w 3531775"/>
              <a:gd name="connsiteY4415" fmla="*/ 1449213 h 2810796"/>
              <a:gd name="connsiteX4416" fmla="*/ 1150433 w 3531775"/>
              <a:gd name="connsiteY4416" fmla="*/ 1443403 h 2810796"/>
              <a:gd name="connsiteX4417" fmla="*/ 1156243 w 3531775"/>
              <a:gd name="connsiteY4417" fmla="*/ 1444260 h 2810796"/>
              <a:gd name="connsiteX4418" fmla="*/ 1158338 w 3531775"/>
              <a:gd name="connsiteY4418" fmla="*/ 1441688 h 2810796"/>
              <a:gd name="connsiteX4419" fmla="*/ 1158148 w 3531775"/>
              <a:gd name="connsiteY4419" fmla="*/ 1439688 h 2810796"/>
              <a:gd name="connsiteX4420" fmla="*/ 1166054 w 3531775"/>
              <a:gd name="connsiteY4420" fmla="*/ 1443593 h 2810796"/>
              <a:gd name="connsiteX4421" fmla="*/ 1171769 w 3531775"/>
              <a:gd name="connsiteY4421" fmla="*/ 1442641 h 2810796"/>
              <a:gd name="connsiteX4422" fmla="*/ 1188723 w 3531775"/>
              <a:gd name="connsiteY4422" fmla="*/ 1475883 h 2810796"/>
              <a:gd name="connsiteX4423" fmla="*/ 1178531 w 3531775"/>
              <a:gd name="connsiteY4423" fmla="*/ 1500743 h 2810796"/>
              <a:gd name="connsiteX4424" fmla="*/ 1176245 w 3531775"/>
              <a:gd name="connsiteY4424" fmla="*/ 1488265 h 2810796"/>
              <a:gd name="connsiteX4425" fmla="*/ 1177865 w 3531775"/>
              <a:gd name="connsiteY4425" fmla="*/ 1486837 h 2810796"/>
              <a:gd name="connsiteX4426" fmla="*/ 1169673 w 3531775"/>
              <a:gd name="connsiteY4426" fmla="*/ 1478740 h 2810796"/>
              <a:gd name="connsiteX4427" fmla="*/ 1180913 w 3531775"/>
              <a:gd name="connsiteY4427" fmla="*/ 1483217 h 2810796"/>
              <a:gd name="connsiteX4428" fmla="*/ 1174912 w 3531775"/>
              <a:gd name="connsiteY4428" fmla="*/ 1473883 h 2810796"/>
              <a:gd name="connsiteX4429" fmla="*/ 1183294 w 3531775"/>
              <a:gd name="connsiteY4429" fmla="*/ 1478169 h 2810796"/>
              <a:gd name="connsiteX4430" fmla="*/ 1188723 w 3531775"/>
              <a:gd name="connsiteY4430" fmla="*/ 1475883 h 2810796"/>
              <a:gd name="connsiteX4431" fmla="*/ 1199867 w 3531775"/>
              <a:gd name="connsiteY4431" fmla="*/ 1509411 h 2810796"/>
              <a:gd name="connsiteX4432" fmla="*/ 1187485 w 3531775"/>
              <a:gd name="connsiteY4432" fmla="*/ 1526841 h 2810796"/>
              <a:gd name="connsiteX4433" fmla="*/ 1197486 w 3531775"/>
              <a:gd name="connsiteY4433" fmla="*/ 1533985 h 2810796"/>
              <a:gd name="connsiteX4434" fmla="*/ 1195772 w 3531775"/>
              <a:gd name="connsiteY4434" fmla="*/ 1528461 h 2810796"/>
              <a:gd name="connsiteX4435" fmla="*/ 1201677 w 3531775"/>
              <a:gd name="connsiteY4435" fmla="*/ 1528651 h 2810796"/>
              <a:gd name="connsiteX4436" fmla="*/ 1195962 w 3531775"/>
              <a:gd name="connsiteY4436" fmla="*/ 1520365 h 2810796"/>
              <a:gd name="connsiteX4437" fmla="*/ 1205201 w 3531775"/>
              <a:gd name="connsiteY4437" fmla="*/ 1523984 h 2810796"/>
              <a:gd name="connsiteX4438" fmla="*/ 1209488 w 3531775"/>
              <a:gd name="connsiteY4438" fmla="*/ 1524555 h 2810796"/>
              <a:gd name="connsiteX4439" fmla="*/ 1199867 w 3531775"/>
              <a:gd name="connsiteY4439" fmla="*/ 1509411 h 2810796"/>
              <a:gd name="connsiteX4440" fmla="*/ 1221965 w 3531775"/>
              <a:gd name="connsiteY4440" fmla="*/ 1566561 h 2810796"/>
              <a:gd name="connsiteX4441" fmla="*/ 1218441 w 3531775"/>
              <a:gd name="connsiteY4441" fmla="*/ 1555893 h 2810796"/>
              <a:gd name="connsiteX4442" fmla="*/ 1222632 w 3531775"/>
              <a:gd name="connsiteY4442" fmla="*/ 1559226 h 2810796"/>
              <a:gd name="connsiteX4443" fmla="*/ 1227014 w 3531775"/>
              <a:gd name="connsiteY4443" fmla="*/ 1561322 h 2810796"/>
              <a:gd name="connsiteX4444" fmla="*/ 1231205 w 3531775"/>
              <a:gd name="connsiteY4444" fmla="*/ 1562655 h 2810796"/>
              <a:gd name="connsiteX4445" fmla="*/ 1216441 w 3531775"/>
              <a:gd name="connsiteY4445" fmla="*/ 1544463 h 2810796"/>
              <a:gd name="connsiteX4446" fmla="*/ 1216917 w 3531775"/>
              <a:gd name="connsiteY4446" fmla="*/ 1574752 h 2810796"/>
              <a:gd name="connsiteX4447" fmla="*/ 1221965 w 3531775"/>
              <a:gd name="connsiteY4447" fmla="*/ 1566561 h 2810796"/>
              <a:gd name="connsiteX4448" fmla="*/ 1223204 w 3531775"/>
              <a:gd name="connsiteY4448" fmla="*/ 1736201 h 2810796"/>
              <a:gd name="connsiteX4449" fmla="*/ 1226252 w 3531775"/>
              <a:gd name="connsiteY4449" fmla="*/ 1730200 h 2810796"/>
              <a:gd name="connsiteX4450" fmla="*/ 1227680 w 3531775"/>
              <a:gd name="connsiteY4450" fmla="*/ 1733725 h 2810796"/>
              <a:gd name="connsiteX4451" fmla="*/ 1228823 w 3531775"/>
              <a:gd name="connsiteY4451" fmla="*/ 1738201 h 2810796"/>
              <a:gd name="connsiteX4452" fmla="*/ 1231776 w 3531775"/>
              <a:gd name="connsiteY4452" fmla="*/ 1735820 h 2810796"/>
              <a:gd name="connsiteX4453" fmla="*/ 1230347 w 3531775"/>
              <a:gd name="connsiteY4453" fmla="*/ 1742202 h 2810796"/>
              <a:gd name="connsiteX4454" fmla="*/ 1233014 w 3531775"/>
              <a:gd name="connsiteY4454" fmla="*/ 1722866 h 2810796"/>
              <a:gd name="connsiteX4455" fmla="*/ 1216060 w 3531775"/>
              <a:gd name="connsiteY4455" fmla="*/ 1735820 h 2810796"/>
              <a:gd name="connsiteX4456" fmla="*/ 1223204 w 3531775"/>
              <a:gd name="connsiteY4456" fmla="*/ 1736201 h 2810796"/>
              <a:gd name="connsiteX4457" fmla="*/ 1183103 w 3531775"/>
              <a:gd name="connsiteY4457" fmla="*/ 1968706 h 2810796"/>
              <a:gd name="connsiteX4458" fmla="*/ 1188723 w 3531775"/>
              <a:gd name="connsiteY4458" fmla="*/ 1957276 h 2810796"/>
              <a:gd name="connsiteX4459" fmla="*/ 1189199 w 3531775"/>
              <a:gd name="connsiteY4459" fmla="*/ 1963277 h 2810796"/>
              <a:gd name="connsiteX4460" fmla="*/ 1190914 w 3531775"/>
              <a:gd name="connsiteY4460" fmla="*/ 1968325 h 2810796"/>
              <a:gd name="connsiteX4461" fmla="*/ 1193105 w 3531775"/>
              <a:gd name="connsiteY4461" fmla="*/ 1972612 h 2810796"/>
              <a:gd name="connsiteX4462" fmla="*/ 1196438 w 3531775"/>
              <a:gd name="connsiteY4462" fmla="*/ 1977565 h 2810796"/>
              <a:gd name="connsiteX4463" fmla="*/ 1201201 w 3531775"/>
              <a:gd name="connsiteY4463" fmla="*/ 1965563 h 2810796"/>
              <a:gd name="connsiteX4464" fmla="*/ 1172816 w 3531775"/>
              <a:gd name="connsiteY4464" fmla="*/ 1971945 h 2810796"/>
              <a:gd name="connsiteX4465" fmla="*/ 1183103 w 3531775"/>
              <a:gd name="connsiteY4465" fmla="*/ 1968706 h 2810796"/>
              <a:gd name="connsiteX4466" fmla="*/ 1195391 w 3531775"/>
              <a:gd name="connsiteY4466" fmla="*/ 1934130 h 2810796"/>
              <a:gd name="connsiteX4467" fmla="*/ 1200058 w 3531775"/>
              <a:gd name="connsiteY4467" fmla="*/ 1928892 h 2810796"/>
              <a:gd name="connsiteX4468" fmla="*/ 1207297 w 3531775"/>
              <a:gd name="connsiteY4468" fmla="*/ 1927558 h 2810796"/>
              <a:gd name="connsiteX4469" fmla="*/ 1212536 w 3531775"/>
              <a:gd name="connsiteY4469" fmla="*/ 1913557 h 2810796"/>
              <a:gd name="connsiteX4470" fmla="*/ 1213964 w 3531775"/>
              <a:gd name="connsiteY4470" fmla="*/ 1919843 h 2810796"/>
              <a:gd name="connsiteX4471" fmla="*/ 1216822 w 3531775"/>
              <a:gd name="connsiteY4471" fmla="*/ 1924701 h 2810796"/>
              <a:gd name="connsiteX4472" fmla="*/ 1221204 w 3531775"/>
              <a:gd name="connsiteY4472" fmla="*/ 1918509 h 2810796"/>
              <a:gd name="connsiteX4473" fmla="*/ 1220156 w 3531775"/>
              <a:gd name="connsiteY4473" fmla="*/ 1928606 h 2810796"/>
              <a:gd name="connsiteX4474" fmla="*/ 1225013 w 3531775"/>
              <a:gd name="connsiteY4474" fmla="*/ 1932702 h 2810796"/>
              <a:gd name="connsiteX4475" fmla="*/ 1195391 w 3531775"/>
              <a:gd name="connsiteY4475" fmla="*/ 1934130 h 2810796"/>
              <a:gd name="connsiteX4476" fmla="*/ 1208154 w 3531775"/>
              <a:gd name="connsiteY4476" fmla="*/ 1875266 h 2810796"/>
              <a:gd name="connsiteX4477" fmla="*/ 1211678 w 3531775"/>
              <a:gd name="connsiteY4477" fmla="*/ 1870313 h 2810796"/>
              <a:gd name="connsiteX4478" fmla="*/ 1217774 w 3531775"/>
              <a:gd name="connsiteY4478" fmla="*/ 1867837 h 2810796"/>
              <a:gd name="connsiteX4479" fmla="*/ 1219870 w 3531775"/>
              <a:gd name="connsiteY4479" fmla="*/ 1858312 h 2810796"/>
              <a:gd name="connsiteX4480" fmla="*/ 1222823 w 3531775"/>
              <a:gd name="connsiteY4480" fmla="*/ 1860407 h 2810796"/>
              <a:gd name="connsiteX4481" fmla="*/ 1225775 w 3531775"/>
              <a:gd name="connsiteY4481" fmla="*/ 1863741 h 2810796"/>
              <a:gd name="connsiteX4482" fmla="*/ 1229014 w 3531775"/>
              <a:gd name="connsiteY4482" fmla="*/ 1857930 h 2810796"/>
              <a:gd name="connsiteX4483" fmla="*/ 1229014 w 3531775"/>
              <a:gd name="connsiteY4483" fmla="*/ 1866217 h 2810796"/>
              <a:gd name="connsiteX4484" fmla="*/ 1233586 w 3531775"/>
              <a:gd name="connsiteY4484" fmla="*/ 1868503 h 2810796"/>
              <a:gd name="connsiteX4485" fmla="*/ 1208154 w 3531775"/>
              <a:gd name="connsiteY4485" fmla="*/ 1875266 h 2810796"/>
              <a:gd name="connsiteX4486" fmla="*/ 1222918 w 3531775"/>
              <a:gd name="connsiteY4486" fmla="*/ 1811639 h 2810796"/>
              <a:gd name="connsiteX4487" fmla="*/ 1232443 w 3531775"/>
              <a:gd name="connsiteY4487" fmla="*/ 1807924 h 2810796"/>
              <a:gd name="connsiteX4488" fmla="*/ 1236824 w 3531775"/>
              <a:gd name="connsiteY4488" fmla="*/ 1796685 h 2810796"/>
              <a:gd name="connsiteX4489" fmla="*/ 1237872 w 3531775"/>
              <a:gd name="connsiteY4489" fmla="*/ 1802304 h 2810796"/>
              <a:gd name="connsiteX4490" fmla="*/ 1239968 w 3531775"/>
              <a:gd name="connsiteY4490" fmla="*/ 1806972 h 2810796"/>
              <a:gd name="connsiteX4491" fmla="*/ 1243587 w 3531775"/>
              <a:gd name="connsiteY4491" fmla="*/ 1802209 h 2810796"/>
              <a:gd name="connsiteX4492" fmla="*/ 1242539 w 3531775"/>
              <a:gd name="connsiteY4492" fmla="*/ 1810782 h 2810796"/>
              <a:gd name="connsiteX4493" fmla="*/ 1246254 w 3531775"/>
              <a:gd name="connsiteY4493" fmla="*/ 1815163 h 2810796"/>
              <a:gd name="connsiteX4494" fmla="*/ 1222918 w 3531775"/>
              <a:gd name="connsiteY4494" fmla="*/ 1811639 h 2810796"/>
              <a:gd name="connsiteX4495" fmla="*/ 1252350 w 3531775"/>
              <a:gd name="connsiteY4495" fmla="*/ 1754108 h 2810796"/>
              <a:gd name="connsiteX4496" fmla="*/ 1255874 w 3531775"/>
              <a:gd name="connsiteY4496" fmla="*/ 1756870 h 2810796"/>
              <a:gd name="connsiteX4497" fmla="*/ 1259399 w 3531775"/>
              <a:gd name="connsiteY4497" fmla="*/ 1761061 h 2810796"/>
              <a:gd name="connsiteX4498" fmla="*/ 1262542 w 3531775"/>
              <a:gd name="connsiteY4498" fmla="*/ 1754394 h 2810796"/>
              <a:gd name="connsiteX4499" fmla="*/ 1263209 w 3531775"/>
              <a:gd name="connsiteY4499" fmla="*/ 1764300 h 2810796"/>
              <a:gd name="connsiteX4500" fmla="*/ 1268447 w 3531775"/>
              <a:gd name="connsiteY4500" fmla="*/ 1767538 h 2810796"/>
              <a:gd name="connsiteX4501" fmla="*/ 1238634 w 3531775"/>
              <a:gd name="connsiteY4501" fmla="*/ 1760299 h 2810796"/>
              <a:gd name="connsiteX4502" fmla="*/ 1240254 w 3531775"/>
              <a:gd name="connsiteY4502" fmla="*/ 1772967 h 2810796"/>
              <a:gd name="connsiteX4503" fmla="*/ 1250731 w 3531775"/>
              <a:gd name="connsiteY4503" fmla="*/ 1765157 h 2810796"/>
              <a:gd name="connsiteX4504" fmla="*/ 1252350 w 3531775"/>
              <a:gd name="connsiteY4504" fmla="*/ 1754108 h 2810796"/>
              <a:gd name="connsiteX4505" fmla="*/ 1248445 w 3531775"/>
              <a:gd name="connsiteY4505" fmla="*/ 1644094 h 2810796"/>
              <a:gd name="connsiteX4506" fmla="*/ 1251302 w 3531775"/>
              <a:gd name="connsiteY4506" fmla="*/ 1647904 h 2810796"/>
              <a:gd name="connsiteX4507" fmla="*/ 1254065 w 3531775"/>
              <a:gd name="connsiteY4507" fmla="*/ 1652953 h 2810796"/>
              <a:gd name="connsiteX4508" fmla="*/ 1256827 w 3531775"/>
              <a:gd name="connsiteY4508" fmla="*/ 1649047 h 2810796"/>
              <a:gd name="connsiteX4509" fmla="*/ 1257113 w 3531775"/>
              <a:gd name="connsiteY4509" fmla="*/ 1657429 h 2810796"/>
              <a:gd name="connsiteX4510" fmla="*/ 1261208 w 3531775"/>
              <a:gd name="connsiteY4510" fmla="*/ 1662668 h 2810796"/>
              <a:gd name="connsiteX4511" fmla="*/ 1236920 w 3531775"/>
              <a:gd name="connsiteY4511" fmla="*/ 1643142 h 2810796"/>
              <a:gd name="connsiteX4512" fmla="*/ 1241301 w 3531775"/>
              <a:gd name="connsiteY4512" fmla="*/ 1651143 h 2810796"/>
              <a:gd name="connsiteX4513" fmla="*/ 1243587 w 3531775"/>
              <a:gd name="connsiteY4513" fmla="*/ 1646380 h 2810796"/>
              <a:gd name="connsiteX4514" fmla="*/ 1246826 w 3531775"/>
              <a:gd name="connsiteY4514" fmla="*/ 1652286 h 2810796"/>
              <a:gd name="connsiteX4515" fmla="*/ 1248445 w 3531775"/>
              <a:gd name="connsiteY4515" fmla="*/ 1644094 h 2810796"/>
              <a:gd name="connsiteX4516" fmla="*/ 1262733 w 3531775"/>
              <a:gd name="connsiteY4516" fmla="*/ 1706292 h 2810796"/>
              <a:gd name="connsiteX4517" fmla="*/ 1241682 w 3531775"/>
              <a:gd name="connsiteY4517" fmla="*/ 1699339 h 2810796"/>
              <a:gd name="connsiteX4518" fmla="*/ 1242063 w 3531775"/>
              <a:gd name="connsiteY4518" fmla="*/ 1713055 h 2810796"/>
              <a:gd name="connsiteX4519" fmla="*/ 1248635 w 3531775"/>
              <a:gd name="connsiteY4519" fmla="*/ 1715437 h 2810796"/>
              <a:gd name="connsiteX4520" fmla="*/ 1251874 w 3531775"/>
              <a:gd name="connsiteY4520" fmla="*/ 1705816 h 2810796"/>
              <a:gd name="connsiteX4521" fmla="*/ 1252636 w 3531775"/>
              <a:gd name="connsiteY4521" fmla="*/ 1711817 h 2810796"/>
              <a:gd name="connsiteX4522" fmla="*/ 1254255 w 3531775"/>
              <a:gd name="connsiteY4522" fmla="*/ 1717437 h 2810796"/>
              <a:gd name="connsiteX4523" fmla="*/ 1257779 w 3531775"/>
              <a:gd name="connsiteY4523" fmla="*/ 1714103 h 2810796"/>
              <a:gd name="connsiteX4524" fmla="*/ 1256255 w 3531775"/>
              <a:gd name="connsiteY4524" fmla="*/ 1722485 h 2810796"/>
              <a:gd name="connsiteX4525" fmla="*/ 1259399 w 3531775"/>
              <a:gd name="connsiteY4525" fmla="*/ 1728581 h 2810796"/>
              <a:gd name="connsiteX4526" fmla="*/ 1262733 w 3531775"/>
              <a:gd name="connsiteY4526" fmla="*/ 1706292 h 2810796"/>
              <a:gd name="connsiteX4527" fmla="*/ 1220918 w 3531775"/>
              <a:gd name="connsiteY4527" fmla="*/ 1684480 h 2810796"/>
              <a:gd name="connsiteX4528" fmla="*/ 1224442 w 3531775"/>
              <a:gd name="connsiteY4528" fmla="*/ 1692672 h 2810796"/>
              <a:gd name="connsiteX4529" fmla="*/ 1231109 w 3531775"/>
              <a:gd name="connsiteY4529" fmla="*/ 1685147 h 2810796"/>
              <a:gd name="connsiteX4530" fmla="*/ 1230633 w 3531775"/>
              <a:gd name="connsiteY4530" fmla="*/ 1674860 h 2810796"/>
              <a:gd name="connsiteX4531" fmla="*/ 1233395 w 3531775"/>
              <a:gd name="connsiteY4531" fmla="*/ 1677527 h 2810796"/>
              <a:gd name="connsiteX4532" fmla="*/ 1237110 w 3531775"/>
              <a:gd name="connsiteY4532" fmla="*/ 1680289 h 2810796"/>
              <a:gd name="connsiteX4533" fmla="*/ 1238253 w 3531775"/>
              <a:gd name="connsiteY4533" fmla="*/ 1674955 h 2810796"/>
              <a:gd name="connsiteX4534" fmla="*/ 1240539 w 3531775"/>
              <a:gd name="connsiteY4534" fmla="*/ 1681623 h 2810796"/>
              <a:gd name="connsiteX4535" fmla="*/ 1245111 w 3531775"/>
              <a:gd name="connsiteY4535" fmla="*/ 1682861 h 2810796"/>
              <a:gd name="connsiteX4536" fmla="*/ 1220918 w 3531775"/>
              <a:gd name="connsiteY4536" fmla="*/ 1684480 h 2810796"/>
              <a:gd name="connsiteX4537" fmla="*/ 1233491 w 3531775"/>
              <a:gd name="connsiteY4537" fmla="*/ 1599517 h 2810796"/>
              <a:gd name="connsiteX4538" fmla="*/ 1233872 w 3531775"/>
              <a:gd name="connsiteY4538" fmla="*/ 1589992 h 2810796"/>
              <a:gd name="connsiteX4539" fmla="*/ 1236348 w 3531775"/>
              <a:gd name="connsiteY4539" fmla="*/ 1595612 h 2810796"/>
              <a:gd name="connsiteX4540" fmla="*/ 1239587 w 3531775"/>
              <a:gd name="connsiteY4540" fmla="*/ 1600660 h 2810796"/>
              <a:gd name="connsiteX4541" fmla="*/ 1242158 w 3531775"/>
              <a:gd name="connsiteY4541" fmla="*/ 1597136 h 2810796"/>
              <a:gd name="connsiteX4542" fmla="*/ 1243016 w 3531775"/>
              <a:gd name="connsiteY4542" fmla="*/ 1605137 h 2810796"/>
              <a:gd name="connsiteX4543" fmla="*/ 1237777 w 3531775"/>
              <a:gd name="connsiteY4543" fmla="*/ 1581420 h 2810796"/>
              <a:gd name="connsiteX4544" fmla="*/ 1223585 w 3531775"/>
              <a:gd name="connsiteY4544" fmla="*/ 1600851 h 2810796"/>
              <a:gd name="connsiteX4545" fmla="*/ 1232252 w 3531775"/>
              <a:gd name="connsiteY4545" fmla="*/ 1599612 h 2810796"/>
              <a:gd name="connsiteX4546" fmla="*/ 1233491 w 3531775"/>
              <a:gd name="connsiteY4546" fmla="*/ 1599517 h 2810796"/>
              <a:gd name="connsiteX4547" fmla="*/ 1228919 w 3531775"/>
              <a:gd name="connsiteY4547" fmla="*/ 1491694 h 2810796"/>
              <a:gd name="connsiteX4548" fmla="*/ 1215965 w 3531775"/>
              <a:gd name="connsiteY4548" fmla="*/ 1504172 h 2810796"/>
              <a:gd name="connsiteX4549" fmla="*/ 1217774 w 3531775"/>
              <a:gd name="connsiteY4549" fmla="*/ 1496362 h 2810796"/>
              <a:gd name="connsiteX4550" fmla="*/ 1213107 w 3531775"/>
              <a:gd name="connsiteY4550" fmla="*/ 1489789 h 2810796"/>
              <a:gd name="connsiteX4551" fmla="*/ 1216441 w 3531775"/>
              <a:gd name="connsiteY4551" fmla="*/ 1489980 h 2810796"/>
              <a:gd name="connsiteX4552" fmla="*/ 1220441 w 3531775"/>
              <a:gd name="connsiteY4552" fmla="*/ 1491028 h 2810796"/>
              <a:gd name="connsiteX4553" fmla="*/ 1218822 w 3531775"/>
              <a:gd name="connsiteY4553" fmla="*/ 1486265 h 2810796"/>
              <a:gd name="connsiteX4554" fmla="*/ 1224156 w 3531775"/>
              <a:gd name="connsiteY4554" fmla="*/ 1491504 h 2810796"/>
              <a:gd name="connsiteX4555" fmla="*/ 1228919 w 3531775"/>
              <a:gd name="connsiteY4555" fmla="*/ 1491694 h 2810796"/>
              <a:gd name="connsiteX4556" fmla="*/ 1248921 w 3531775"/>
              <a:gd name="connsiteY4556" fmla="*/ 1534366 h 2810796"/>
              <a:gd name="connsiteX4557" fmla="*/ 1229490 w 3531775"/>
              <a:gd name="connsiteY4557" fmla="*/ 1538653 h 2810796"/>
              <a:gd name="connsiteX4558" fmla="*/ 1230919 w 3531775"/>
              <a:gd name="connsiteY4558" fmla="*/ 1530937 h 2810796"/>
              <a:gd name="connsiteX4559" fmla="*/ 1235300 w 3531775"/>
              <a:gd name="connsiteY4559" fmla="*/ 1534747 h 2810796"/>
              <a:gd name="connsiteX4560" fmla="*/ 1233586 w 3531775"/>
              <a:gd name="connsiteY4560" fmla="*/ 1525889 h 2810796"/>
              <a:gd name="connsiteX4561" fmla="*/ 1237015 w 3531775"/>
              <a:gd name="connsiteY4561" fmla="*/ 1529890 h 2810796"/>
              <a:gd name="connsiteX4562" fmla="*/ 1240825 w 3531775"/>
              <a:gd name="connsiteY4562" fmla="*/ 1533128 h 2810796"/>
              <a:gd name="connsiteX4563" fmla="*/ 1241587 w 3531775"/>
              <a:gd name="connsiteY4563" fmla="*/ 1529223 h 2810796"/>
              <a:gd name="connsiteX4564" fmla="*/ 1244635 w 3531775"/>
              <a:gd name="connsiteY4564" fmla="*/ 1535795 h 2810796"/>
              <a:gd name="connsiteX4565" fmla="*/ 1248921 w 3531775"/>
              <a:gd name="connsiteY4565" fmla="*/ 1534366 h 2810796"/>
              <a:gd name="connsiteX4566" fmla="*/ 1272829 w 3531775"/>
              <a:gd name="connsiteY4566" fmla="*/ 1573514 h 2810796"/>
              <a:gd name="connsiteX4567" fmla="*/ 1254731 w 3531775"/>
              <a:gd name="connsiteY4567" fmla="*/ 1590278 h 2810796"/>
              <a:gd name="connsiteX4568" fmla="*/ 1259780 w 3531775"/>
              <a:gd name="connsiteY4568" fmla="*/ 1582277 h 2810796"/>
              <a:gd name="connsiteX4569" fmla="*/ 1261685 w 3531775"/>
              <a:gd name="connsiteY4569" fmla="*/ 1582849 h 2810796"/>
              <a:gd name="connsiteX4570" fmla="*/ 1258732 w 3531775"/>
              <a:gd name="connsiteY4570" fmla="*/ 1572371 h 2810796"/>
              <a:gd name="connsiteX4571" fmla="*/ 1262447 w 3531775"/>
              <a:gd name="connsiteY4571" fmla="*/ 1576848 h 2810796"/>
              <a:gd name="connsiteX4572" fmla="*/ 1266447 w 3531775"/>
              <a:gd name="connsiteY4572" fmla="*/ 1580182 h 2810796"/>
              <a:gd name="connsiteX4573" fmla="*/ 1267114 w 3531775"/>
              <a:gd name="connsiteY4573" fmla="*/ 1574752 h 2810796"/>
              <a:gd name="connsiteX4574" fmla="*/ 1270448 w 3531775"/>
              <a:gd name="connsiteY4574" fmla="*/ 1582753 h 2810796"/>
              <a:gd name="connsiteX4575" fmla="*/ 1275591 w 3531775"/>
              <a:gd name="connsiteY4575" fmla="*/ 1585516 h 2810796"/>
              <a:gd name="connsiteX4576" fmla="*/ 1272829 w 3531775"/>
              <a:gd name="connsiteY4576" fmla="*/ 1573514 h 2810796"/>
              <a:gd name="connsiteX4577" fmla="*/ 1283497 w 3531775"/>
              <a:gd name="connsiteY4577" fmla="*/ 1613233 h 2810796"/>
              <a:gd name="connsiteX4578" fmla="*/ 1270448 w 3531775"/>
              <a:gd name="connsiteY4578" fmla="*/ 1634855 h 2810796"/>
              <a:gd name="connsiteX4579" fmla="*/ 1271305 w 3531775"/>
              <a:gd name="connsiteY4579" fmla="*/ 1630188 h 2810796"/>
              <a:gd name="connsiteX4580" fmla="*/ 1274829 w 3531775"/>
              <a:gd name="connsiteY4580" fmla="*/ 1626759 h 2810796"/>
              <a:gd name="connsiteX4581" fmla="*/ 1275496 w 3531775"/>
              <a:gd name="connsiteY4581" fmla="*/ 1625520 h 2810796"/>
              <a:gd name="connsiteX4582" fmla="*/ 1272734 w 3531775"/>
              <a:gd name="connsiteY4582" fmla="*/ 1616662 h 2810796"/>
              <a:gd name="connsiteX4583" fmla="*/ 1275782 w 3531775"/>
              <a:gd name="connsiteY4583" fmla="*/ 1619710 h 2810796"/>
              <a:gd name="connsiteX4584" fmla="*/ 1279020 w 3531775"/>
              <a:gd name="connsiteY4584" fmla="*/ 1621520 h 2810796"/>
              <a:gd name="connsiteX4585" fmla="*/ 1282163 w 3531775"/>
              <a:gd name="connsiteY4585" fmla="*/ 1622568 h 2810796"/>
              <a:gd name="connsiteX4586" fmla="*/ 1286259 w 3531775"/>
              <a:gd name="connsiteY4586" fmla="*/ 1623425 h 2810796"/>
              <a:gd name="connsiteX4587" fmla="*/ 1283497 w 3531775"/>
              <a:gd name="connsiteY4587" fmla="*/ 1613233 h 2810796"/>
              <a:gd name="connsiteX4588" fmla="*/ 1289117 w 3531775"/>
              <a:gd name="connsiteY4588" fmla="*/ 1675432 h 2810796"/>
              <a:gd name="connsiteX4589" fmla="*/ 1267304 w 3531775"/>
              <a:gd name="connsiteY4589" fmla="*/ 1690195 h 2810796"/>
              <a:gd name="connsiteX4590" fmla="*/ 1274829 w 3531775"/>
              <a:gd name="connsiteY4590" fmla="*/ 1684385 h 2810796"/>
              <a:gd name="connsiteX4591" fmla="*/ 1275782 w 3531775"/>
              <a:gd name="connsiteY4591" fmla="*/ 1672765 h 2810796"/>
              <a:gd name="connsiteX4592" fmla="*/ 1278258 w 3531775"/>
              <a:gd name="connsiteY4592" fmla="*/ 1677717 h 2810796"/>
              <a:gd name="connsiteX4593" fmla="*/ 1281306 w 3531775"/>
              <a:gd name="connsiteY4593" fmla="*/ 1681432 h 2810796"/>
              <a:gd name="connsiteX4594" fmla="*/ 1283306 w 3531775"/>
              <a:gd name="connsiteY4594" fmla="*/ 1676003 h 2810796"/>
              <a:gd name="connsiteX4595" fmla="*/ 1284545 w 3531775"/>
              <a:gd name="connsiteY4595" fmla="*/ 1684385 h 2810796"/>
              <a:gd name="connsiteX4596" fmla="*/ 1288926 w 3531775"/>
              <a:gd name="connsiteY4596" fmla="*/ 1687719 h 2810796"/>
              <a:gd name="connsiteX4597" fmla="*/ 1289117 w 3531775"/>
              <a:gd name="connsiteY4597" fmla="*/ 1675432 h 2810796"/>
              <a:gd name="connsiteX4598" fmla="*/ 1285878 w 3531775"/>
              <a:gd name="connsiteY4598" fmla="*/ 1728867 h 2810796"/>
              <a:gd name="connsiteX4599" fmla="*/ 1287116 w 3531775"/>
              <a:gd name="connsiteY4599" fmla="*/ 1733820 h 2810796"/>
              <a:gd name="connsiteX4600" fmla="*/ 1290164 w 3531775"/>
              <a:gd name="connsiteY4600" fmla="*/ 1730962 h 2810796"/>
              <a:gd name="connsiteX4601" fmla="*/ 1288640 w 3531775"/>
              <a:gd name="connsiteY4601" fmla="*/ 1738201 h 2810796"/>
              <a:gd name="connsiteX4602" fmla="*/ 1294546 w 3531775"/>
              <a:gd name="connsiteY4602" fmla="*/ 1734391 h 2810796"/>
              <a:gd name="connsiteX4603" fmla="*/ 1274353 w 3531775"/>
              <a:gd name="connsiteY4603" fmla="*/ 1731534 h 2810796"/>
              <a:gd name="connsiteX4604" fmla="*/ 1277401 w 3531775"/>
              <a:gd name="connsiteY4604" fmla="*/ 1729629 h 2810796"/>
              <a:gd name="connsiteX4605" fmla="*/ 1281592 w 3531775"/>
              <a:gd name="connsiteY4605" fmla="*/ 1731724 h 2810796"/>
              <a:gd name="connsiteX4606" fmla="*/ 1284449 w 3531775"/>
              <a:gd name="connsiteY4606" fmla="*/ 1724866 h 2810796"/>
              <a:gd name="connsiteX4607" fmla="*/ 1285878 w 3531775"/>
              <a:gd name="connsiteY4607" fmla="*/ 1728867 h 2810796"/>
              <a:gd name="connsiteX4608" fmla="*/ 1265780 w 3531775"/>
              <a:gd name="connsiteY4608" fmla="*/ 1799542 h 2810796"/>
              <a:gd name="connsiteX4609" fmla="*/ 1270448 w 3531775"/>
              <a:gd name="connsiteY4609" fmla="*/ 1799352 h 2810796"/>
              <a:gd name="connsiteX4610" fmla="*/ 1272829 w 3531775"/>
              <a:gd name="connsiteY4610" fmla="*/ 1791637 h 2810796"/>
              <a:gd name="connsiteX4611" fmla="*/ 1274734 w 3531775"/>
              <a:gd name="connsiteY4611" fmla="*/ 1794494 h 2810796"/>
              <a:gd name="connsiteX4612" fmla="*/ 1276544 w 3531775"/>
              <a:gd name="connsiteY4612" fmla="*/ 1798399 h 2810796"/>
              <a:gd name="connsiteX4613" fmla="*/ 1278639 w 3531775"/>
              <a:gd name="connsiteY4613" fmla="*/ 1801638 h 2810796"/>
              <a:gd name="connsiteX4614" fmla="*/ 1281592 w 3531775"/>
              <a:gd name="connsiteY4614" fmla="*/ 1805353 h 2810796"/>
              <a:gd name="connsiteX4615" fmla="*/ 1284354 w 3531775"/>
              <a:gd name="connsiteY4615" fmla="*/ 1795161 h 2810796"/>
              <a:gd name="connsiteX4616" fmla="*/ 1263018 w 3531775"/>
              <a:gd name="connsiteY4616" fmla="*/ 1793161 h 2810796"/>
              <a:gd name="connsiteX4617" fmla="*/ 1265780 w 3531775"/>
              <a:gd name="connsiteY4617" fmla="*/ 1799542 h 2810796"/>
              <a:gd name="connsiteX4618" fmla="*/ 1260542 w 3531775"/>
              <a:gd name="connsiteY4618" fmla="*/ 1826879 h 2810796"/>
              <a:gd name="connsiteX4619" fmla="*/ 1244540 w 3531775"/>
              <a:gd name="connsiteY4619" fmla="*/ 1837357 h 2810796"/>
              <a:gd name="connsiteX4620" fmla="*/ 1248445 w 3531775"/>
              <a:gd name="connsiteY4620" fmla="*/ 1840119 h 2810796"/>
              <a:gd name="connsiteX4621" fmla="*/ 1249588 w 3531775"/>
              <a:gd name="connsiteY4621" fmla="*/ 1840404 h 2810796"/>
              <a:gd name="connsiteX4622" fmla="*/ 1253874 w 3531775"/>
              <a:gd name="connsiteY4622" fmla="*/ 1832689 h 2810796"/>
              <a:gd name="connsiteX4623" fmla="*/ 1253398 w 3531775"/>
              <a:gd name="connsiteY4623" fmla="*/ 1838023 h 2810796"/>
              <a:gd name="connsiteX4624" fmla="*/ 1253874 w 3531775"/>
              <a:gd name="connsiteY4624" fmla="*/ 1843071 h 2810796"/>
              <a:gd name="connsiteX4625" fmla="*/ 1257303 w 3531775"/>
              <a:gd name="connsiteY4625" fmla="*/ 1840881 h 2810796"/>
              <a:gd name="connsiteX4626" fmla="*/ 1254636 w 3531775"/>
              <a:gd name="connsiteY4626" fmla="*/ 1847643 h 2810796"/>
              <a:gd name="connsiteX4627" fmla="*/ 1260542 w 3531775"/>
              <a:gd name="connsiteY4627" fmla="*/ 1826879 h 2810796"/>
              <a:gd name="connsiteX4628" fmla="*/ 1242825 w 3531775"/>
              <a:gd name="connsiteY4628" fmla="*/ 1888029 h 2810796"/>
              <a:gd name="connsiteX4629" fmla="*/ 1248350 w 3531775"/>
              <a:gd name="connsiteY4629" fmla="*/ 1879457 h 2810796"/>
              <a:gd name="connsiteX4630" fmla="*/ 1248540 w 3531775"/>
              <a:gd name="connsiteY4630" fmla="*/ 1885362 h 2810796"/>
              <a:gd name="connsiteX4631" fmla="*/ 1249874 w 3531775"/>
              <a:gd name="connsiteY4631" fmla="*/ 1890506 h 2810796"/>
              <a:gd name="connsiteX4632" fmla="*/ 1251683 w 3531775"/>
              <a:gd name="connsiteY4632" fmla="*/ 1894983 h 2810796"/>
              <a:gd name="connsiteX4633" fmla="*/ 1255874 w 3531775"/>
              <a:gd name="connsiteY4633" fmla="*/ 1870218 h 2810796"/>
              <a:gd name="connsiteX4634" fmla="*/ 1233586 w 3531775"/>
              <a:gd name="connsiteY4634" fmla="*/ 1891458 h 2810796"/>
              <a:gd name="connsiteX4635" fmla="*/ 1242825 w 3531775"/>
              <a:gd name="connsiteY4635" fmla="*/ 1888029 h 2810796"/>
              <a:gd name="connsiteX4636" fmla="*/ 1217774 w 3531775"/>
              <a:gd name="connsiteY4636" fmla="*/ 1962420 h 2810796"/>
              <a:gd name="connsiteX4637" fmla="*/ 1222537 w 3531775"/>
              <a:gd name="connsiteY4637" fmla="*/ 1962801 h 2810796"/>
              <a:gd name="connsiteX4638" fmla="*/ 1223775 w 3531775"/>
              <a:gd name="connsiteY4638" fmla="*/ 1962515 h 2810796"/>
              <a:gd name="connsiteX4639" fmla="*/ 1227014 w 3531775"/>
              <a:gd name="connsiteY4639" fmla="*/ 1953657 h 2810796"/>
              <a:gd name="connsiteX4640" fmla="*/ 1227395 w 3531775"/>
              <a:gd name="connsiteY4640" fmla="*/ 1958515 h 2810796"/>
              <a:gd name="connsiteX4641" fmla="*/ 1228823 w 3531775"/>
              <a:gd name="connsiteY4641" fmla="*/ 1962610 h 2810796"/>
              <a:gd name="connsiteX4642" fmla="*/ 1230633 w 3531775"/>
              <a:gd name="connsiteY4642" fmla="*/ 1966039 h 2810796"/>
              <a:gd name="connsiteX4643" fmla="*/ 1233300 w 3531775"/>
              <a:gd name="connsiteY4643" fmla="*/ 1970040 h 2810796"/>
              <a:gd name="connsiteX4644" fmla="*/ 1237110 w 3531775"/>
              <a:gd name="connsiteY4644" fmla="*/ 1960324 h 2810796"/>
              <a:gd name="connsiteX4645" fmla="*/ 1215584 w 3531775"/>
              <a:gd name="connsiteY4645" fmla="*/ 1955657 h 2810796"/>
              <a:gd name="connsiteX4646" fmla="*/ 1217774 w 3531775"/>
              <a:gd name="connsiteY4646" fmla="*/ 1962420 h 2810796"/>
              <a:gd name="connsiteX4647" fmla="*/ 1205868 w 3531775"/>
              <a:gd name="connsiteY4647" fmla="*/ 2009092 h 2810796"/>
              <a:gd name="connsiteX4648" fmla="*/ 1209488 w 3531775"/>
              <a:gd name="connsiteY4648" fmla="*/ 2006997 h 2810796"/>
              <a:gd name="connsiteX4649" fmla="*/ 1206535 w 3531775"/>
              <a:gd name="connsiteY4649" fmla="*/ 2013664 h 2810796"/>
              <a:gd name="connsiteX4650" fmla="*/ 1207868 w 3531775"/>
              <a:gd name="connsiteY4650" fmla="*/ 2019379 h 2810796"/>
              <a:gd name="connsiteX4651" fmla="*/ 1213583 w 3531775"/>
              <a:gd name="connsiteY4651" fmla="*/ 1993090 h 2810796"/>
              <a:gd name="connsiteX4652" fmla="*/ 1193105 w 3531775"/>
              <a:gd name="connsiteY4652" fmla="*/ 2004044 h 2810796"/>
              <a:gd name="connsiteX4653" fmla="*/ 1200439 w 3531775"/>
              <a:gd name="connsiteY4653" fmla="*/ 2005854 h 2810796"/>
              <a:gd name="connsiteX4654" fmla="*/ 1201582 w 3531775"/>
              <a:gd name="connsiteY4654" fmla="*/ 2006235 h 2810796"/>
              <a:gd name="connsiteX4655" fmla="*/ 1206344 w 3531775"/>
              <a:gd name="connsiteY4655" fmla="*/ 1998615 h 2810796"/>
              <a:gd name="connsiteX4656" fmla="*/ 1205582 w 3531775"/>
              <a:gd name="connsiteY4656" fmla="*/ 2004044 h 2810796"/>
              <a:gd name="connsiteX4657" fmla="*/ 1205868 w 3531775"/>
              <a:gd name="connsiteY4657" fmla="*/ 2009092 h 2810796"/>
              <a:gd name="connsiteX4658" fmla="*/ 1194057 w 3531775"/>
              <a:gd name="connsiteY4658" fmla="*/ 2071862 h 2810796"/>
              <a:gd name="connsiteX4659" fmla="*/ 1197105 w 3531775"/>
              <a:gd name="connsiteY4659" fmla="*/ 2077005 h 2810796"/>
              <a:gd name="connsiteX4660" fmla="*/ 1201582 w 3531775"/>
              <a:gd name="connsiteY4660" fmla="*/ 2065957 h 2810796"/>
              <a:gd name="connsiteX4661" fmla="*/ 1183961 w 3531775"/>
              <a:gd name="connsiteY4661" fmla="*/ 2047478 h 2810796"/>
              <a:gd name="connsiteX4662" fmla="*/ 1179198 w 3531775"/>
              <a:gd name="connsiteY4662" fmla="*/ 2065861 h 2810796"/>
              <a:gd name="connsiteX4663" fmla="*/ 1184723 w 3531775"/>
              <a:gd name="connsiteY4663" fmla="*/ 2065195 h 2810796"/>
              <a:gd name="connsiteX4664" fmla="*/ 1190057 w 3531775"/>
              <a:gd name="connsiteY4664" fmla="*/ 2056432 h 2810796"/>
              <a:gd name="connsiteX4665" fmla="*/ 1190438 w 3531775"/>
              <a:gd name="connsiteY4665" fmla="*/ 2062337 h 2810796"/>
              <a:gd name="connsiteX4666" fmla="*/ 1191962 w 3531775"/>
              <a:gd name="connsiteY4666" fmla="*/ 2067480 h 2810796"/>
              <a:gd name="connsiteX4667" fmla="*/ 1194057 w 3531775"/>
              <a:gd name="connsiteY4667" fmla="*/ 2071862 h 2810796"/>
              <a:gd name="connsiteX4668" fmla="*/ 1184627 w 3531775"/>
              <a:gd name="connsiteY4668" fmla="*/ 2110724 h 2810796"/>
              <a:gd name="connsiteX4669" fmla="*/ 1187199 w 3531775"/>
              <a:gd name="connsiteY4669" fmla="*/ 2107200 h 2810796"/>
              <a:gd name="connsiteX4670" fmla="*/ 1186628 w 3531775"/>
              <a:gd name="connsiteY4670" fmla="*/ 2113582 h 2810796"/>
              <a:gd name="connsiteX4671" fmla="*/ 1189485 w 3531775"/>
              <a:gd name="connsiteY4671" fmla="*/ 2116820 h 2810796"/>
              <a:gd name="connsiteX4672" fmla="*/ 1187104 w 3531775"/>
              <a:gd name="connsiteY4672" fmla="*/ 2095103 h 2810796"/>
              <a:gd name="connsiteX4673" fmla="*/ 1171959 w 3531775"/>
              <a:gd name="connsiteY4673" fmla="*/ 2114629 h 2810796"/>
              <a:gd name="connsiteX4674" fmla="*/ 1174721 w 3531775"/>
              <a:gd name="connsiteY4674" fmla="*/ 2111676 h 2810796"/>
              <a:gd name="connsiteX4675" fmla="*/ 1179008 w 3531775"/>
              <a:gd name="connsiteY4675" fmla="*/ 2111581 h 2810796"/>
              <a:gd name="connsiteX4676" fmla="*/ 1181198 w 3531775"/>
              <a:gd name="connsiteY4676" fmla="*/ 2104723 h 2810796"/>
              <a:gd name="connsiteX4677" fmla="*/ 1183008 w 3531775"/>
              <a:gd name="connsiteY4677" fmla="*/ 2107295 h 2810796"/>
              <a:gd name="connsiteX4678" fmla="*/ 1184627 w 3531775"/>
              <a:gd name="connsiteY4678" fmla="*/ 2110724 h 2810796"/>
              <a:gd name="connsiteX4679" fmla="*/ 1182246 w 3531775"/>
              <a:gd name="connsiteY4679" fmla="*/ 2165397 h 2810796"/>
              <a:gd name="connsiteX4680" fmla="*/ 1160624 w 3531775"/>
              <a:gd name="connsiteY4680" fmla="*/ 2169589 h 2810796"/>
              <a:gd name="connsiteX4681" fmla="*/ 1163387 w 3531775"/>
              <a:gd name="connsiteY4681" fmla="*/ 2165969 h 2810796"/>
              <a:gd name="connsiteX4682" fmla="*/ 1165673 w 3531775"/>
              <a:gd name="connsiteY4682" fmla="*/ 2160921 h 2810796"/>
              <a:gd name="connsiteX4683" fmla="*/ 1169483 w 3531775"/>
              <a:gd name="connsiteY4683" fmla="*/ 2164921 h 2810796"/>
              <a:gd name="connsiteX4684" fmla="*/ 1171102 w 3531775"/>
              <a:gd name="connsiteY4684" fmla="*/ 2155587 h 2810796"/>
              <a:gd name="connsiteX4685" fmla="*/ 1174626 w 3531775"/>
              <a:gd name="connsiteY4685" fmla="*/ 2163969 h 2810796"/>
              <a:gd name="connsiteX4686" fmla="*/ 1177293 w 3531775"/>
              <a:gd name="connsiteY4686" fmla="*/ 2159778 h 2810796"/>
              <a:gd name="connsiteX4687" fmla="*/ 1177198 w 3531775"/>
              <a:gd name="connsiteY4687" fmla="*/ 2167017 h 2810796"/>
              <a:gd name="connsiteX4688" fmla="*/ 1182246 w 3531775"/>
              <a:gd name="connsiteY4688" fmla="*/ 2165397 h 2810796"/>
              <a:gd name="connsiteX4689" fmla="*/ 1129859 w 3531775"/>
              <a:gd name="connsiteY4689" fmla="*/ 2247027 h 2810796"/>
              <a:gd name="connsiteX4690" fmla="*/ 1128906 w 3531775"/>
              <a:gd name="connsiteY4690" fmla="*/ 2233025 h 2810796"/>
              <a:gd name="connsiteX4691" fmla="*/ 1135478 w 3531775"/>
              <a:gd name="connsiteY4691" fmla="*/ 2243979 h 2810796"/>
              <a:gd name="connsiteX4692" fmla="*/ 1137764 w 3531775"/>
              <a:gd name="connsiteY4692" fmla="*/ 2232644 h 2810796"/>
              <a:gd name="connsiteX4693" fmla="*/ 1140431 w 3531775"/>
              <a:gd name="connsiteY4693" fmla="*/ 2241121 h 2810796"/>
              <a:gd name="connsiteX4694" fmla="*/ 1130811 w 3531775"/>
              <a:gd name="connsiteY4694" fmla="*/ 2217785 h 2810796"/>
              <a:gd name="connsiteX4695" fmla="*/ 1123191 w 3531775"/>
              <a:gd name="connsiteY4695" fmla="*/ 2258743 h 2810796"/>
              <a:gd name="connsiteX4696" fmla="*/ 1124810 w 3531775"/>
              <a:gd name="connsiteY4696" fmla="*/ 2251980 h 2810796"/>
              <a:gd name="connsiteX4697" fmla="*/ 1129859 w 3531775"/>
              <a:gd name="connsiteY4697" fmla="*/ 2247027 h 2810796"/>
              <a:gd name="connsiteX4698" fmla="*/ 1139669 w 3531775"/>
              <a:gd name="connsiteY4698" fmla="*/ 2302653 h 2810796"/>
              <a:gd name="connsiteX4699" fmla="*/ 1145956 w 3531775"/>
              <a:gd name="connsiteY4699" fmla="*/ 2306177 h 2810796"/>
              <a:gd name="connsiteX4700" fmla="*/ 1143765 w 3531775"/>
              <a:gd name="connsiteY4700" fmla="*/ 2290080 h 2810796"/>
              <a:gd name="connsiteX4701" fmla="*/ 1152528 w 3531775"/>
              <a:gd name="connsiteY4701" fmla="*/ 2303224 h 2810796"/>
              <a:gd name="connsiteX4702" fmla="*/ 1154338 w 3531775"/>
              <a:gd name="connsiteY4702" fmla="*/ 2290556 h 2810796"/>
              <a:gd name="connsiteX4703" fmla="*/ 1158338 w 3531775"/>
              <a:gd name="connsiteY4703" fmla="*/ 2300462 h 2810796"/>
              <a:gd name="connsiteX4704" fmla="*/ 1137098 w 3531775"/>
              <a:gd name="connsiteY4704" fmla="*/ 2277507 h 2810796"/>
              <a:gd name="connsiteX4705" fmla="*/ 1138907 w 3531775"/>
              <a:gd name="connsiteY4705" fmla="*/ 2318750 h 2810796"/>
              <a:gd name="connsiteX4706" fmla="*/ 1139669 w 3531775"/>
              <a:gd name="connsiteY4706" fmla="*/ 2302653 h 2810796"/>
              <a:gd name="connsiteX4707" fmla="*/ 1173864 w 3531775"/>
              <a:gd name="connsiteY4707" fmla="*/ 2262267 h 2810796"/>
              <a:gd name="connsiteX4708" fmla="*/ 1178722 w 3531775"/>
              <a:gd name="connsiteY4708" fmla="*/ 2265982 h 2810796"/>
              <a:gd name="connsiteX4709" fmla="*/ 1179103 w 3531775"/>
              <a:gd name="connsiteY4709" fmla="*/ 2254266 h 2810796"/>
              <a:gd name="connsiteX4710" fmla="*/ 1155671 w 3531775"/>
              <a:gd name="connsiteY4710" fmla="*/ 2242645 h 2810796"/>
              <a:gd name="connsiteX4711" fmla="*/ 1154814 w 3531775"/>
              <a:gd name="connsiteY4711" fmla="*/ 2266363 h 2810796"/>
              <a:gd name="connsiteX4712" fmla="*/ 1157386 w 3531775"/>
              <a:gd name="connsiteY4712" fmla="*/ 2261981 h 2810796"/>
              <a:gd name="connsiteX4713" fmla="*/ 1162434 w 3531775"/>
              <a:gd name="connsiteY4713" fmla="*/ 2259314 h 2810796"/>
              <a:gd name="connsiteX4714" fmla="*/ 1164720 w 3531775"/>
              <a:gd name="connsiteY4714" fmla="*/ 2249218 h 2810796"/>
              <a:gd name="connsiteX4715" fmla="*/ 1168816 w 3531775"/>
              <a:gd name="connsiteY4715" fmla="*/ 2261791 h 2810796"/>
              <a:gd name="connsiteX4716" fmla="*/ 1172721 w 3531775"/>
              <a:gd name="connsiteY4716" fmla="*/ 2253885 h 2810796"/>
              <a:gd name="connsiteX4717" fmla="*/ 1173864 w 3531775"/>
              <a:gd name="connsiteY4717" fmla="*/ 2262267 h 2810796"/>
              <a:gd name="connsiteX4718" fmla="*/ 1158148 w 3531775"/>
              <a:gd name="connsiteY4718" fmla="*/ 2204069 h 2810796"/>
              <a:gd name="connsiteX4719" fmla="*/ 1159862 w 3531775"/>
              <a:gd name="connsiteY4719" fmla="*/ 2209022 h 2810796"/>
              <a:gd name="connsiteX4720" fmla="*/ 1162815 w 3531775"/>
              <a:gd name="connsiteY4720" fmla="*/ 2205974 h 2810796"/>
              <a:gd name="connsiteX4721" fmla="*/ 1161863 w 3531775"/>
              <a:gd name="connsiteY4721" fmla="*/ 2213308 h 2810796"/>
              <a:gd name="connsiteX4722" fmla="*/ 1167863 w 3531775"/>
              <a:gd name="connsiteY4722" fmla="*/ 2209117 h 2810796"/>
              <a:gd name="connsiteX4723" fmla="*/ 1145861 w 3531775"/>
              <a:gd name="connsiteY4723" fmla="*/ 2207498 h 2810796"/>
              <a:gd name="connsiteX4724" fmla="*/ 1153671 w 3531775"/>
              <a:gd name="connsiteY4724" fmla="*/ 2207212 h 2810796"/>
              <a:gd name="connsiteX4725" fmla="*/ 1156338 w 3531775"/>
              <a:gd name="connsiteY4725" fmla="*/ 2199973 h 2810796"/>
              <a:gd name="connsiteX4726" fmla="*/ 1158148 w 3531775"/>
              <a:gd name="connsiteY4726" fmla="*/ 2204069 h 2810796"/>
              <a:gd name="connsiteX4727" fmla="*/ 1123572 w 3531775"/>
              <a:gd name="connsiteY4727" fmla="*/ 2177304 h 2810796"/>
              <a:gd name="connsiteX4728" fmla="*/ 1129668 w 3531775"/>
              <a:gd name="connsiteY4728" fmla="*/ 2176351 h 2810796"/>
              <a:gd name="connsiteX4729" fmla="*/ 1131859 w 3531775"/>
              <a:gd name="connsiteY4729" fmla="*/ 2165779 h 2810796"/>
              <a:gd name="connsiteX4730" fmla="*/ 1134716 w 3531775"/>
              <a:gd name="connsiteY4730" fmla="*/ 2169303 h 2810796"/>
              <a:gd name="connsiteX4731" fmla="*/ 1137574 w 3531775"/>
              <a:gd name="connsiteY4731" fmla="*/ 2174161 h 2810796"/>
              <a:gd name="connsiteX4732" fmla="*/ 1140717 w 3531775"/>
              <a:gd name="connsiteY4732" fmla="*/ 2177971 h 2810796"/>
              <a:gd name="connsiteX4733" fmla="*/ 1139003 w 3531775"/>
              <a:gd name="connsiteY4733" fmla="*/ 2150634 h 2810796"/>
              <a:gd name="connsiteX4734" fmla="*/ 1123572 w 3531775"/>
              <a:gd name="connsiteY4734" fmla="*/ 2177304 h 2810796"/>
              <a:gd name="connsiteX4735" fmla="*/ 1131954 w 3531775"/>
              <a:gd name="connsiteY4735" fmla="*/ 2138537 h 2810796"/>
              <a:gd name="connsiteX4736" fmla="*/ 1142622 w 3531775"/>
              <a:gd name="connsiteY4736" fmla="*/ 2127679 h 2810796"/>
              <a:gd name="connsiteX4737" fmla="*/ 1144908 w 3531775"/>
              <a:gd name="connsiteY4737" fmla="*/ 2128536 h 2810796"/>
              <a:gd name="connsiteX4738" fmla="*/ 1146718 w 3531775"/>
              <a:gd name="connsiteY4738" fmla="*/ 2114343 h 2810796"/>
              <a:gd name="connsiteX4739" fmla="*/ 1148909 w 3531775"/>
              <a:gd name="connsiteY4739" fmla="*/ 2120725 h 2810796"/>
              <a:gd name="connsiteX4740" fmla="*/ 1152433 w 3531775"/>
              <a:gd name="connsiteY4740" fmla="*/ 2125393 h 2810796"/>
              <a:gd name="connsiteX4741" fmla="*/ 1156148 w 3531775"/>
              <a:gd name="connsiteY4741" fmla="*/ 2118344 h 2810796"/>
              <a:gd name="connsiteX4742" fmla="*/ 1156338 w 3531775"/>
              <a:gd name="connsiteY4742" fmla="*/ 2128917 h 2810796"/>
              <a:gd name="connsiteX4743" fmla="*/ 1161863 w 3531775"/>
              <a:gd name="connsiteY4743" fmla="*/ 2132441 h 2810796"/>
              <a:gd name="connsiteX4744" fmla="*/ 1131954 w 3531775"/>
              <a:gd name="connsiteY4744" fmla="*/ 2138537 h 2810796"/>
              <a:gd name="connsiteX4745" fmla="*/ 1143098 w 3531775"/>
              <a:gd name="connsiteY4745" fmla="*/ 2070719 h 2810796"/>
              <a:gd name="connsiteX4746" fmla="*/ 1148051 w 3531775"/>
              <a:gd name="connsiteY4746" fmla="*/ 2074243 h 2810796"/>
              <a:gd name="connsiteX4747" fmla="*/ 1149480 w 3531775"/>
              <a:gd name="connsiteY4747" fmla="*/ 2074624 h 2810796"/>
              <a:gd name="connsiteX4748" fmla="*/ 1155005 w 3531775"/>
              <a:gd name="connsiteY4748" fmla="*/ 2064528 h 2810796"/>
              <a:gd name="connsiteX4749" fmla="*/ 1154338 w 3531775"/>
              <a:gd name="connsiteY4749" fmla="*/ 2071481 h 2810796"/>
              <a:gd name="connsiteX4750" fmla="*/ 1154909 w 3531775"/>
              <a:gd name="connsiteY4750" fmla="*/ 2077958 h 2810796"/>
              <a:gd name="connsiteX4751" fmla="*/ 1159291 w 3531775"/>
              <a:gd name="connsiteY4751" fmla="*/ 2075005 h 2810796"/>
              <a:gd name="connsiteX4752" fmla="*/ 1156052 w 3531775"/>
              <a:gd name="connsiteY4752" fmla="*/ 2083768 h 2810796"/>
              <a:gd name="connsiteX4753" fmla="*/ 1158148 w 3531775"/>
              <a:gd name="connsiteY4753" fmla="*/ 2090912 h 2810796"/>
              <a:gd name="connsiteX4754" fmla="*/ 1138717 w 3531775"/>
              <a:gd name="connsiteY4754" fmla="*/ 2072529 h 2810796"/>
              <a:gd name="connsiteX4755" fmla="*/ 1143098 w 3531775"/>
              <a:gd name="connsiteY4755" fmla="*/ 2070719 h 2810796"/>
              <a:gd name="connsiteX4756" fmla="*/ 1192724 w 3531775"/>
              <a:gd name="connsiteY4756" fmla="*/ 2324655 h 2810796"/>
              <a:gd name="connsiteX4757" fmla="*/ 1175674 w 3531775"/>
              <a:gd name="connsiteY4757" fmla="*/ 2342277 h 2810796"/>
              <a:gd name="connsiteX4758" fmla="*/ 1177293 w 3531775"/>
              <a:gd name="connsiteY4758" fmla="*/ 2341515 h 2810796"/>
              <a:gd name="connsiteX4759" fmla="*/ 1179770 w 3531775"/>
              <a:gd name="connsiteY4759" fmla="*/ 2327132 h 2810796"/>
              <a:gd name="connsiteX4760" fmla="*/ 1183008 w 3531775"/>
              <a:gd name="connsiteY4760" fmla="*/ 2328656 h 2810796"/>
              <a:gd name="connsiteX4761" fmla="*/ 1186628 w 3531775"/>
              <a:gd name="connsiteY4761" fmla="*/ 2331133 h 2810796"/>
              <a:gd name="connsiteX4762" fmla="*/ 1190152 w 3531775"/>
              <a:gd name="connsiteY4762" fmla="*/ 2332847 h 2810796"/>
              <a:gd name="connsiteX4763" fmla="*/ 1194819 w 3531775"/>
              <a:gd name="connsiteY4763" fmla="*/ 2334466 h 2810796"/>
              <a:gd name="connsiteX4764" fmla="*/ 1192724 w 3531775"/>
              <a:gd name="connsiteY4764" fmla="*/ 2324655 h 2810796"/>
              <a:gd name="connsiteX4765" fmla="*/ 1203677 w 3531775"/>
              <a:gd name="connsiteY4765" fmla="*/ 2378758 h 2810796"/>
              <a:gd name="connsiteX4766" fmla="*/ 1181389 w 3531775"/>
              <a:gd name="connsiteY4766" fmla="*/ 2382663 h 2810796"/>
              <a:gd name="connsiteX4767" fmla="*/ 1183294 w 3531775"/>
              <a:gd name="connsiteY4767" fmla="*/ 2379234 h 2810796"/>
              <a:gd name="connsiteX4768" fmla="*/ 1188437 w 3531775"/>
              <a:gd name="connsiteY4768" fmla="*/ 2378853 h 2810796"/>
              <a:gd name="connsiteX4769" fmla="*/ 1189580 w 3531775"/>
              <a:gd name="connsiteY4769" fmla="*/ 2378376 h 2810796"/>
              <a:gd name="connsiteX4770" fmla="*/ 1188152 w 3531775"/>
              <a:gd name="connsiteY4770" fmla="*/ 2369233 h 2810796"/>
              <a:gd name="connsiteX4771" fmla="*/ 1191200 w 3531775"/>
              <a:gd name="connsiteY4771" fmla="*/ 2373900 h 2810796"/>
              <a:gd name="connsiteX4772" fmla="*/ 1194914 w 3531775"/>
              <a:gd name="connsiteY4772" fmla="*/ 2377615 h 2810796"/>
              <a:gd name="connsiteX4773" fmla="*/ 1196343 w 3531775"/>
              <a:gd name="connsiteY4773" fmla="*/ 2373519 h 2810796"/>
              <a:gd name="connsiteX4774" fmla="*/ 1198724 w 3531775"/>
              <a:gd name="connsiteY4774" fmla="*/ 2380472 h 2810796"/>
              <a:gd name="connsiteX4775" fmla="*/ 1203677 w 3531775"/>
              <a:gd name="connsiteY4775" fmla="*/ 2378758 h 2810796"/>
              <a:gd name="connsiteX4776" fmla="*/ 1237491 w 3531775"/>
              <a:gd name="connsiteY4776" fmla="*/ 2422572 h 2810796"/>
              <a:gd name="connsiteX4777" fmla="*/ 1217108 w 3531775"/>
              <a:gd name="connsiteY4777" fmla="*/ 2436479 h 2810796"/>
              <a:gd name="connsiteX4778" fmla="*/ 1221489 w 3531775"/>
              <a:gd name="connsiteY4778" fmla="*/ 2427240 h 2810796"/>
              <a:gd name="connsiteX4779" fmla="*/ 1217108 w 3531775"/>
              <a:gd name="connsiteY4779" fmla="*/ 2418667 h 2810796"/>
              <a:gd name="connsiteX4780" fmla="*/ 1221584 w 3531775"/>
              <a:gd name="connsiteY4780" fmla="*/ 2419620 h 2810796"/>
              <a:gd name="connsiteX4781" fmla="*/ 1226728 w 3531775"/>
              <a:gd name="connsiteY4781" fmla="*/ 2421430 h 2810796"/>
              <a:gd name="connsiteX4782" fmla="*/ 1226061 w 3531775"/>
              <a:gd name="connsiteY4782" fmla="*/ 2415810 h 2810796"/>
              <a:gd name="connsiteX4783" fmla="*/ 1231490 w 3531775"/>
              <a:gd name="connsiteY4783" fmla="*/ 2422382 h 2810796"/>
              <a:gd name="connsiteX4784" fmla="*/ 1237491 w 3531775"/>
              <a:gd name="connsiteY4784" fmla="*/ 2422572 h 2810796"/>
              <a:gd name="connsiteX4785" fmla="*/ 1263875 w 3531775"/>
              <a:gd name="connsiteY4785" fmla="*/ 2448766 h 2810796"/>
              <a:gd name="connsiteX4786" fmla="*/ 1257017 w 3531775"/>
              <a:gd name="connsiteY4786" fmla="*/ 2469721 h 2810796"/>
              <a:gd name="connsiteX4787" fmla="*/ 1255589 w 3531775"/>
              <a:gd name="connsiteY4787" fmla="*/ 2459720 h 2810796"/>
              <a:gd name="connsiteX4788" fmla="*/ 1247778 w 3531775"/>
              <a:gd name="connsiteY4788" fmla="*/ 2452481 h 2810796"/>
              <a:gd name="connsiteX4789" fmla="*/ 1252255 w 3531775"/>
              <a:gd name="connsiteY4789" fmla="*/ 2453243 h 2810796"/>
              <a:gd name="connsiteX4790" fmla="*/ 1256255 w 3531775"/>
              <a:gd name="connsiteY4790" fmla="*/ 2452481 h 2810796"/>
              <a:gd name="connsiteX4791" fmla="*/ 1253588 w 3531775"/>
              <a:gd name="connsiteY4791" fmla="*/ 2447909 h 2810796"/>
              <a:gd name="connsiteX4792" fmla="*/ 1259780 w 3531775"/>
              <a:gd name="connsiteY4792" fmla="*/ 2451148 h 2810796"/>
              <a:gd name="connsiteX4793" fmla="*/ 1263875 w 3531775"/>
              <a:gd name="connsiteY4793" fmla="*/ 2448766 h 2810796"/>
              <a:gd name="connsiteX4794" fmla="*/ 1365221 w 3531775"/>
              <a:gd name="connsiteY4794" fmla="*/ 2495629 h 2810796"/>
              <a:gd name="connsiteX4795" fmla="*/ 1351410 w 3531775"/>
              <a:gd name="connsiteY4795" fmla="*/ 2513727 h 2810796"/>
              <a:gd name="connsiteX4796" fmla="*/ 1352648 w 3531775"/>
              <a:gd name="connsiteY4796" fmla="*/ 2505535 h 2810796"/>
              <a:gd name="connsiteX4797" fmla="*/ 1352934 w 3531775"/>
              <a:gd name="connsiteY4797" fmla="*/ 2504297 h 2810796"/>
              <a:gd name="connsiteX4798" fmla="*/ 1344933 w 3531775"/>
              <a:gd name="connsiteY4798" fmla="*/ 2500011 h 2810796"/>
              <a:gd name="connsiteX4799" fmla="*/ 1355411 w 3531775"/>
              <a:gd name="connsiteY4799" fmla="*/ 2499344 h 2810796"/>
              <a:gd name="connsiteX4800" fmla="*/ 1353125 w 3531775"/>
              <a:gd name="connsiteY4800" fmla="*/ 2495725 h 2810796"/>
              <a:gd name="connsiteX4801" fmla="*/ 1359887 w 3531775"/>
              <a:gd name="connsiteY4801" fmla="*/ 2498010 h 2810796"/>
              <a:gd name="connsiteX4802" fmla="*/ 1365221 w 3531775"/>
              <a:gd name="connsiteY4802" fmla="*/ 2495629 h 2810796"/>
              <a:gd name="connsiteX4803" fmla="*/ 1427420 w 3531775"/>
              <a:gd name="connsiteY4803" fmla="*/ 2515441 h 2810796"/>
              <a:gd name="connsiteX4804" fmla="*/ 1413799 w 3531775"/>
              <a:gd name="connsiteY4804" fmla="*/ 2509822 h 2810796"/>
              <a:gd name="connsiteX4805" fmla="*/ 1415990 w 3531775"/>
              <a:gd name="connsiteY4805" fmla="*/ 2506774 h 2810796"/>
              <a:gd name="connsiteX4806" fmla="*/ 1419133 w 3531775"/>
              <a:gd name="connsiteY4806" fmla="*/ 2503630 h 2810796"/>
              <a:gd name="connsiteX4807" fmla="*/ 1421514 w 3531775"/>
              <a:gd name="connsiteY4807" fmla="*/ 2500392 h 2810796"/>
              <a:gd name="connsiteX4808" fmla="*/ 1423991 w 3531775"/>
              <a:gd name="connsiteY4808" fmla="*/ 2496010 h 2810796"/>
              <a:gd name="connsiteX4809" fmla="*/ 1413989 w 3531775"/>
              <a:gd name="connsiteY4809" fmla="*/ 2496010 h 2810796"/>
              <a:gd name="connsiteX4810" fmla="*/ 1427801 w 3531775"/>
              <a:gd name="connsiteY4810" fmla="*/ 2517346 h 2810796"/>
              <a:gd name="connsiteX4811" fmla="*/ 1427420 w 3531775"/>
              <a:gd name="connsiteY4811" fmla="*/ 2515441 h 2810796"/>
              <a:gd name="connsiteX4812" fmla="*/ 1518383 w 3531775"/>
              <a:gd name="connsiteY4812" fmla="*/ 2493248 h 2810796"/>
              <a:gd name="connsiteX4813" fmla="*/ 1514002 w 3531775"/>
              <a:gd name="connsiteY4813" fmla="*/ 2489152 h 2810796"/>
              <a:gd name="connsiteX4814" fmla="*/ 1514192 w 3531775"/>
              <a:gd name="connsiteY4814" fmla="*/ 2486866 h 2810796"/>
              <a:gd name="connsiteX4815" fmla="*/ 1506096 w 3531775"/>
              <a:gd name="connsiteY4815" fmla="*/ 2490295 h 2810796"/>
              <a:gd name="connsiteX4816" fmla="*/ 1507906 w 3531775"/>
              <a:gd name="connsiteY4816" fmla="*/ 2486104 h 2810796"/>
              <a:gd name="connsiteX4817" fmla="*/ 1510763 w 3531775"/>
              <a:gd name="connsiteY4817" fmla="*/ 2481437 h 2810796"/>
              <a:gd name="connsiteX4818" fmla="*/ 1505048 w 3531775"/>
              <a:gd name="connsiteY4818" fmla="*/ 2480675 h 2810796"/>
              <a:gd name="connsiteX4819" fmla="*/ 1512478 w 3531775"/>
              <a:gd name="connsiteY4819" fmla="*/ 2476675 h 2810796"/>
              <a:gd name="connsiteX4820" fmla="*/ 1514097 w 3531775"/>
              <a:gd name="connsiteY4820" fmla="*/ 2470578 h 2810796"/>
              <a:gd name="connsiteX4821" fmla="*/ 1503048 w 3531775"/>
              <a:gd name="connsiteY4821" fmla="*/ 2474103 h 2810796"/>
              <a:gd name="connsiteX4822" fmla="*/ 1513145 w 3531775"/>
              <a:gd name="connsiteY4822" fmla="*/ 2501154 h 2810796"/>
              <a:gd name="connsiteX4823" fmla="*/ 1518383 w 3531775"/>
              <a:gd name="connsiteY4823" fmla="*/ 2493248 h 2810796"/>
              <a:gd name="connsiteX4824" fmla="*/ 1512859 w 3531775"/>
              <a:gd name="connsiteY4824" fmla="*/ 2540683 h 2810796"/>
              <a:gd name="connsiteX4825" fmla="*/ 1522479 w 3531775"/>
              <a:gd name="connsiteY4825" fmla="*/ 2528872 h 2810796"/>
              <a:gd name="connsiteX4826" fmla="*/ 1515716 w 3531775"/>
              <a:gd name="connsiteY4826" fmla="*/ 2525347 h 2810796"/>
              <a:gd name="connsiteX4827" fmla="*/ 1513621 w 3531775"/>
              <a:gd name="connsiteY4827" fmla="*/ 2524871 h 2810796"/>
              <a:gd name="connsiteX4828" fmla="*/ 1509716 w 3531775"/>
              <a:gd name="connsiteY4828" fmla="*/ 2522680 h 2810796"/>
              <a:gd name="connsiteX4829" fmla="*/ 1498762 w 3531775"/>
              <a:gd name="connsiteY4829" fmla="*/ 2522394 h 2810796"/>
              <a:gd name="connsiteX4830" fmla="*/ 1506191 w 3531775"/>
              <a:gd name="connsiteY4830" fmla="*/ 2516775 h 2810796"/>
              <a:gd name="connsiteX4831" fmla="*/ 1505239 w 3531775"/>
              <a:gd name="connsiteY4831" fmla="*/ 2510965 h 2810796"/>
              <a:gd name="connsiteX4832" fmla="*/ 1492856 w 3531775"/>
              <a:gd name="connsiteY4832" fmla="*/ 2517156 h 2810796"/>
              <a:gd name="connsiteX4833" fmla="*/ 1512859 w 3531775"/>
              <a:gd name="connsiteY4833" fmla="*/ 2540683 h 2810796"/>
              <a:gd name="connsiteX4834" fmla="*/ 1462948 w 3531775"/>
              <a:gd name="connsiteY4834" fmla="*/ 2574496 h 2810796"/>
              <a:gd name="connsiteX4835" fmla="*/ 1484855 w 3531775"/>
              <a:gd name="connsiteY4835" fmla="*/ 2572115 h 2810796"/>
              <a:gd name="connsiteX4836" fmla="*/ 1485713 w 3531775"/>
              <a:gd name="connsiteY4836" fmla="*/ 2566114 h 2810796"/>
              <a:gd name="connsiteX4837" fmla="*/ 1485332 w 3531775"/>
              <a:gd name="connsiteY4837" fmla="*/ 2564781 h 2810796"/>
              <a:gd name="connsiteX4838" fmla="*/ 1473140 w 3531775"/>
              <a:gd name="connsiteY4838" fmla="*/ 2565067 h 2810796"/>
              <a:gd name="connsiteX4839" fmla="*/ 1479902 w 3531775"/>
              <a:gd name="connsiteY4839" fmla="*/ 2562304 h 2810796"/>
              <a:gd name="connsiteX4840" fmla="*/ 1485522 w 3531775"/>
              <a:gd name="connsiteY4840" fmla="*/ 2558494 h 2810796"/>
              <a:gd name="connsiteX4841" fmla="*/ 1490285 w 3531775"/>
              <a:gd name="connsiteY4841" fmla="*/ 2554589 h 2810796"/>
              <a:gd name="connsiteX4842" fmla="*/ 1482855 w 3531775"/>
              <a:gd name="connsiteY4842" fmla="*/ 2549541 h 2810796"/>
              <a:gd name="connsiteX4843" fmla="*/ 1462948 w 3531775"/>
              <a:gd name="connsiteY4843" fmla="*/ 2574496 h 2810796"/>
              <a:gd name="connsiteX4844" fmla="*/ 1462186 w 3531775"/>
              <a:gd name="connsiteY4844" fmla="*/ 2525252 h 2810796"/>
              <a:gd name="connsiteX4845" fmla="*/ 1469901 w 3531775"/>
              <a:gd name="connsiteY4845" fmla="*/ 2520299 h 2810796"/>
              <a:gd name="connsiteX4846" fmla="*/ 1470377 w 3531775"/>
              <a:gd name="connsiteY4846" fmla="*/ 2514870 h 2810796"/>
              <a:gd name="connsiteX4847" fmla="*/ 1470092 w 3531775"/>
              <a:gd name="connsiteY4847" fmla="*/ 2513632 h 2810796"/>
              <a:gd name="connsiteX4848" fmla="*/ 1460662 w 3531775"/>
              <a:gd name="connsiteY4848" fmla="*/ 2513536 h 2810796"/>
              <a:gd name="connsiteX4849" fmla="*/ 1465901 w 3531775"/>
              <a:gd name="connsiteY4849" fmla="*/ 2511250 h 2810796"/>
              <a:gd name="connsiteX4850" fmla="*/ 1470187 w 3531775"/>
              <a:gd name="connsiteY4850" fmla="*/ 2508012 h 2810796"/>
              <a:gd name="connsiteX4851" fmla="*/ 1466377 w 3531775"/>
              <a:gd name="connsiteY4851" fmla="*/ 2505821 h 2810796"/>
              <a:gd name="connsiteX4852" fmla="*/ 1473806 w 3531775"/>
              <a:gd name="connsiteY4852" fmla="*/ 2504583 h 2810796"/>
              <a:gd name="connsiteX4853" fmla="*/ 1477807 w 3531775"/>
              <a:gd name="connsiteY4853" fmla="*/ 2500011 h 2810796"/>
              <a:gd name="connsiteX4854" fmla="*/ 1462186 w 3531775"/>
              <a:gd name="connsiteY4854" fmla="*/ 2525252 h 2810796"/>
              <a:gd name="connsiteX4855" fmla="*/ 1431801 w 3531775"/>
              <a:gd name="connsiteY4855" fmla="*/ 2560494 h 2810796"/>
              <a:gd name="connsiteX4856" fmla="*/ 1448089 w 3531775"/>
              <a:gd name="connsiteY4856" fmla="*/ 2553541 h 2810796"/>
              <a:gd name="connsiteX4857" fmla="*/ 1445422 w 3531775"/>
              <a:gd name="connsiteY4857" fmla="*/ 2547541 h 2810796"/>
              <a:gd name="connsiteX4858" fmla="*/ 1444184 w 3531775"/>
              <a:gd name="connsiteY4858" fmla="*/ 2546207 h 2810796"/>
              <a:gd name="connsiteX4859" fmla="*/ 1433706 w 3531775"/>
              <a:gd name="connsiteY4859" fmla="*/ 2548112 h 2810796"/>
              <a:gd name="connsiteX4860" fmla="*/ 1436659 w 3531775"/>
              <a:gd name="connsiteY4860" fmla="*/ 2544207 h 2810796"/>
              <a:gd name="connsiteX4861" fmla="*/ 1440945 w 3531775"/>
              <a:gd name="connsiteY4861" fmla="*/ 2539920 h 2810796"/>
              <a:gd name="connsiteX4862" fmla="*/ 1444088 w 3531775"/>
              <a:gd name="connsiteY4862" fmla="*/ 2535634 h 2810796"/>
              <a:gd name="connsiteX4863" fmla="*/ 1447232 w 3531775"/>
              <a:gd name="connsiteY4863" fmla="*/ 2529919 h 2810796"/>
              <a:gd name="connsiteX4864" fmla="*/ 1433135 w 3531775"/>
              <a:gd name="connsiteY4864" fmla="*/ 2531062 h 2810796"/>
              <a:gd name="connsiteX4865" fmla="*/ 1431801 w 3531775"/>
              <a:gd name="connsiteY4865" fmla="*/ 2560494 h 2810796"/>
              <a:gd name="connsiteX4866" fmla="*/ 1397511 w 3531775"/>
              <a:gd name="connsiteY4866" fmla="*/ 2583831 h 2810796"/>
              <a:gd name="connsiteX4867" fmla="*/ 1418371 w 3531775"/>
              <a:gd name="connsiteY4867" fmla="*/ 2582116 h 2810796"/>
              <a:gd name="connsiteX4868" fmla="*/ 1411418 w 3531775"/>
              <a:gd name="connsiteY4868" fmla="*/ 2580783 h 2810796"/>
              <a:gd name="connsiteX4869" fmla="*/ 1416561 w 3531775"/>
              <a:gd name="connsiteY4869" fmla="*/ 2577163 h 2810796"/>
              <a:gd name="connsiteX4870" fmla="*/ 1403417 w 3531775"/>
              <a:gd name="connsiteY4870" fmla="*/ 2575925 h 2810796"/>
              <a:gd name="connsiteX4871" fmla="*/ 1414656 w 3531775"/>
              <a:gd name="connsiteY4871" fmla="*/ 2572972 h 2810796"/>
              <a:gd name="connsiteX4872" fmla="*/ 1407512 w 3531775"/>
              <a:gd name="connsiteY4872" fmla="*/ 2568686 h 2810796"/>
              <a:gd name="connsiteX4873" fmla="*/ 1416466 w 3531775"/>
              <a:gd name="connsiteY4873" fmla="*/ 2567448 h 2810796"/>
              <a:gd name="connsiteX4874" fmla="*/ 1419895 w 3531775"/>
              <a:gd name="connsiteY4874" fmla="*/ 2563066 h 2810796"/>
              <a:gd name="connsiteX4875" fmla="*/ 1407131 w 3531775"/>
              <a:gd name="connsiteY4875" fmla="*/ 2562876 h 2810796"/>
              <a:gd name="connsiteX4876" fmla="*/ 1397511 w 3531775"/>
              <a:gd name="connsiteY4876" fmla="*/ 2583831 h 2810796"/>
              <a:gd name="connsiteX4877" fmla="*/ 1375699 w 3531775"/>
              <a:gd name="connsiteY4877" fmla="*/ 2553541 h 2810796"/>
              <a:gd name="connsiteX4878" fmla="*/ 1401226 w 3531775"/>
              <a:gd name="connsiteY4878" fmla="*/ 2550589 h 2810796"/>
              <a:gd name="connsiteX4879" fmla="*/ 1387986 w 3531775"/>
              <a:gd name="connsiteY4879" fmla="*/ 2547160 h 2810796"/>
              <a:gd name="connsiteX4880" fmla="*/ 1389796 w 3531775"/>
              <a:gd name="connsiteY4880" fmla="*/ 2540301 h 2810796"/>
              <a:gd name="connsiteX4881" fmla="*/ 1372746 w 3531775"/>
              <a:gd name="connsiteY4881" fmla="*/ 2538397 h 2810796"/>
              <a:gd name="connsiteX4882" fmla="*/ 1379318 w 3531775"/>
              <a:gd name="connsiteY4882" fmla="*/ 2535158 h 2810796"/>
              <a:gd name="connsiteX4883" fmla="*/ 1383795 w 3531775"/>
              <a:gd name="connsiteY4883" fmla="*/ 2530776 h 2810796"/>
              <a:gd name="connsiteX4884" fmla="*/ 1375985 w 3531775"/>
              <a:gd name="connsiteY4884" fmla="*/ 2527728 h 2810796"/>
              <a:gd name="connsiteX4885" fmla="*/ 1386938 w 3531775"/>
              <a:gd name="connsiteY4885" fmla="*/ 2526109 h 2810796"/>
              <a:gd name="connsiteX4886" fmla="*/ 1390082 w 3531775"/>
              <a:gd name="connsiteY4886" fmla="*/ 2519918 h 2810796"/>
              <a:gd name="connsiteX4887" fmla="*/ 1374175 w 3531775"/>
              <a:gd name="connsiteY4887" fmla="*/ 2519347 h 2810796"/>
              <a:gd name="connsiteX4888" fmla="*/ 1375699 w 3531775"/>
              <a:gd name="connsiteY4888" fmla="*/ 2553541 h 2810796"/>
              <a:gd name="connsiteX4889" fmla="*/ 1330646 w 3531775"/>
              <a:gd name="connsiteY4889" fmla="*/ 2570591 h 2810796"/>
              <a:gd name="connsiteX4890" fmla="*/ 1350553 w 3531775"/>
              <a:gd name="connsiteY4890" fmla="*/ 2577068 h 2810796"/>
              <a:gd name="connsiteX4891" fmla="*/ 1345886 w 3531775"/>
              <a:gd name="connsiteY4891" fmla="*/ 2573449 h 2810796"/>
              <a:gd name="connsiteX4892" fmla="*/ 1353601 w 3531775"/>
              <a:gd name="connsiteY4892" fmla="*/ 2572496 h 2810796"/>
              <a:gd name="connsiteX4893" fmla="*/ 1343123 w 3531775"/>
              <a:gd name="connsiteY4893" fmla="*/ 2566876 h 2810796"/>
              <a:gd name="connsiteX4894" fmla="*/ 1350077 w 3531775"/>
              <a:gd name="connsiteY4894" fmla="*/ 2567257 h 2810796"/>
              <a:gd name="connsiteX4895" fmla="*/ 1356458 w 3531775"/>
              <a:gd name="connsiteY4895" fmla="*/ 2566305 h 2810796"/>
              <a:gd name="connsiteX4896" fmla="*/ 1362078 w 3531775"/>
              <a:gd name="connsiteY4896" fmla="*/ 2564876 h 2810796"/>
              <a:gd name="connsiteX4897" fmla="*/ 1357601 w 3531775"/>
              <a:gd name="connsiteY4897" fmla="*/ 2557923 h 2810796"/>
              <a:gd name="connsiteX4898" fmla="*/ 1330646 w 3531775"/>
              <a:gd name="connsiteY4898" fmla="*/ 2570591 h 2810796"/>
              <a:gd name="connsiteX4899" fmla="*/ 1301975 w 3531775"/>
              <a:gd name="connsiteY4899" fmla="*/ 2536015 h 2810796"/>
              <a:gd name="connsiteX4900" fmla="*/ 1323502 w 3531775"/>
              <a:gd name="connsiteY4900" fmla="*/ 2546398 h 2810796"/>
              <a:gd name="connsiteX4901" fmla="*/ 1327693 w 3531775"/>
              <a:gd name="connsiteY4901" fmla="*/ 2541254 h 2810796"/>
              <a:gd name="connsiteX4902" fmla="*/ 1328169 w 3531775"/>
              <a:gd name="connsiteY4902" fmla="*/ 2539730 h 2810796"/>
              <a:gd name="connsiteX4903" fmla="*/ 1316834 w 3531775"/>
              <a:gd name="connsiteY4903" fmla="*/ 2533158 h 2810796"/>
              <a:gd name="connsiteX4904" fmla="*/ 1324645 w 3531775"/>
              <a:gd name="connsiteY4904" fmla="*/ 2534301 h 2810796"/>
              <a:gd name="connsiteX4905" fmla="*/ 1331884 w 3531775"/>
              <a:gd name="connsiteY4905" fmla="*/ 2534015 h 2810796"/>
              <a:gd name="connsiteX4906" fmla="*/ 1328741 w 3531775"/>
              <a:gd name="connsiteY4906" fmla="*/ 2529062 h 2810796"/>
              <a:gd name="connsiteX4907" fmla="*/ 1338361 w 3531775"/>
              <a:gd name="connsiteY4907" fmla="*/ 2532777 h 2810796"/>
              <a:gd name="connsiteX4908" fmla="*/ 1341028 w 3531775"/>
              <a:gd name="connsiteY4908" fmla="*/ 2526681 h 2810796"/>
              <a:gd name="connsiteX4909" fmla="*/ 1301975 w 3531775"/>
              <a:gd name="connsiteY4909" fmla="*/ 2536015 h 2810796"/>
              <a:gd name="connsiteX4910" fmla="*/ 1298642 w 3531775"/>
              <a:gd name="connsiteY4910" fmla="*/ 2508869 h 2810796"/>
              <a:gd name="connsiteX4911" fmla="*/ 1301404 w 3531775"/>
              <a:gd name="connsiteY4911" fmla="*/ 2505059 h 2810796"/>
              <a:gd name="connsiteX4912" fmla="*/ 1302547 w 3531775"/>
              <a:gd name="connsiteY4912" fmla="*/ 2499058 h 2810796"/>
              <a:gd name="connsiteX4913" fmla="*/ 1292069 w 3531775"/>
              <a:gd name="connsiteY4913" fmla="*/ 2492010 h 2810796"/>
              <a:gd name="connsiteX4914" fmla="*/ 1298070 w 3531775"/>
              <a:gd name="connsiteY4914" fmla="*/ 2492200 h 2810796"/>
              <a:gd name="connsiteX4915" fmla="*/ 1303214 w 3531775"/>
              <a:gd name="connsiteY4915" fmla="*/ 2490962 h 2810796"/>
              <a:gd name="connsiteX4916" fmla="*/ 1299404 w 3531775"/>
              <a:gd name="connsiteY4916" fmla="*/ 2486295 h 2810796"/>
              <a:gd name="connsiteX4917" fmla="*/ 1307500 w 3531775"/>
              <a:gd name="connsiteY4917" fmla="*/ 2489057 h 2810796"/>
              <a:gd name="connsiteX4918" fmla="*/ 1312453 w 3531775"/>
              <a:gd name="connsiteY4918" fmla="*/ 2485914 h 2810796"/>
              <a:gd name="connsiteX4919" fmla="*/ 1298642 w 3531775"/>
              <a:gd name="connsiteY4919" fmla="*/ 2508869 h 2810796"/>
              <a:gd name="connsiteX4920" fmla="*/ 1259684 w 3531775"/>
              <a:gd name="connsiteY4920" fmla="*/ 2544302 h 2810796"/>
              <a:gd name="connsiteX4921" fmla="*/ 1282449 w 3531775"/>
              <a:gd name="connsiteY4921" fmla="*/ 2550969 h 2810796"/>
              <a:gd name="connsiteX4922" fmla="*/ 1278734 w 3531775"/>
              <a:gd name="connsiteY4922" fmla="*/ 2543921 h 2810796"/>
              <a:gd name="connsiteX4923" fmla="*/ 1279782 w 3531775"/>
              <a:gd name="connsiteY4923" fmla="*/ 2542111 h 2810796"/>
              <a:gd name="connsiteX4924" fmla="*/ 1266638 w 3531775"/>
              <a:gd name="connsiteY4924" fmla="*/ 2536968 h 2810796"/>
              <a:gd name="connsiteX4925" fmla="*/ 1272924 w 3531775"/>
              <a:gd name="connsiteY4925" fmla="*/ 2536587 h 2810796"/>
              <a:gd name="connsiteX4926" fmla="*/ 1277687 w 3531775"/>
              <a:gd name="connsiteY4926" fmla="*/ 2534682 h 2810796"/>
              <a:gd name="connsiteX4927" fmla="*/ 1281401 w 3531775"/>
              <a:gd name="connsiteY4927" fmla="*/ 2532110 h 2810796"/>
              <a:gd name="connsiteX4928" fmla="*/ 1285497 w 3531775"/>
              <a:gd name="connsiteY4928" fmla="*/ 2528300 h 2810796"/>
              <a:gd name="connsiteX4929" fmla="*/ 1271876 w 3531775"/>
              <a:gd name="connsiteY4929" fmla="*/ 2522490 h 2810796"/>
              <a:gd name="connsiteX4930" fmla="*/ 1259684 w 3531775"/>
              <a:gd name="connsiteY4930" fmla="*/ 2544302 h 2810796"/>
              <a:gd name="connsiteX4931" fmla="*/ 1234824 w 3531775"/>
              <a:gd name="connsiteY4931" fmla="*/ 2502487 h 2810796"/>
              <a:gd name="connsiteX4932" fmla="*/ 1246730 w 3531775"/>
              <a:gd name="connsiteY4932" fmla="*/ 2506774 h 2810796"/>
              <a:gd name="connsiteX4933" fmla="*/ 1252350 w 3531775"/>
              <a:gd name="connsiteY4933" fmla="*/ 2503249 h 2810796"/>
              <a:gd name="connsiteX4934" fmla="*/ 1253208 w 3531775"/>
              <a:gd name="connsiteY4934" fmla="*/ 2502011 h 2810796"/>
              <a:gd name="connsiteX4935" fmla="*/ 1244635 w 3531775"/>
              <a:gd name="connsiteY4935" fmla="*/ 2492200 h 2810796"/>
              <a:gd name="connsiteX4936" fmla="*/ 1251588 w 3531775"/>
              <a:gd name="connsiteY4936" fmla="*/ 2495820 h 2810796"/>
              <a:gd name="connsiteX4937" fmla="*/ 1258541 w 3531775"/>
              <a:gd name="connsiteY4937" fmla="*/ 2497820 h 2810796"/>
              <a:gd name="connsiteX4938" fmla="*/ 1257113 w 3531775"/>
              <a:gd name="connsiteY4938" fmla="*/ 2492200 h 2810796"/>
              <a:gd name="connsiteX4939" fmla="*/ 1264923 w 3531775"/>
              <a:gd name="connsiteY4939" fmla="*/ 2498868 h 2810796"/>
              <a:gd name="connsiteX4940" fmla="*/ 1273115 w 3531775"/>
              <a:gd name="connsiteY4940" fmla="*/ 2499153 h 2810796"/>
              <a:gd name="connsiteX4941" fmla="*/ 1240730 w 3531775"/>
              <a:gd name="connsiteY4941" fmla="*/ 2480008 h 2810796"/>
              <a:gd name="connsiteX4942" fmla="*/ 1234824 w 3531775"/>
              <a:gd name="connsiteY4942" fmla="*/ 2502487 h 2810796"/>
              <a:gd name="connsiteX4943" fmla="*/ 1196248 w 3531775"/>
              <a:gd name="connsiteY4943" fmla="*/ 2503726 h 2810796"/>
              <a:gd name="connsiteX4944" fmla="*/ 1206154 w 3531775"/>
              <a:gd name="connsiteY4944" fmla="*/ 2513346 h 2810796"/>
              <a:gd name="connsiteX4945" fmla="*/ 1205963 w 3531775"/>
              <a:gd name="connsiteY4945" fmla="*/ 2509060 h 2810796"/>
              <a:gd name="connsiteX4946" fmla="*/ 1211012 w 3531775"/>
              <a:gd name="connsiteY4946" fmla="*/ 2506869 h 2810796"/>
              <a:gd name="connsiteX4947" fmla="*/ 1205868 w 3531775"/>
              <a:gd name="connsiteY4947" fmla="*/ 2498677 h 2810796"/>
              <a:gd name="connsiteX4948" fmla="*/ 1210821 w 3531775"/>
              <a:gd name="connsiteY4948" fmla="*/ 2500582 h 2810796"/>
              <a:gd name="connsiteX4949" fmla="*/ 1216822 w 3531775"/>
              <a:gd name="connsiteY4949" fmla="*/ 2503154 h 2810796"/>
              <a:gd name="connsiteX4950" fmla="*/ 1215774 w 3531775"/>
              <a:gd name="connsiteY4950" fmla="*/ 2498296 h 2810796"/>
              <a:gd name="connsiteX4951" fmla="*/ 1222346 w 3531775"/>
              <a:gd name="connsiteY4951" fmla="*/ 2504964 h 2810796"/>
              <a:gd name="connsiteX4952" fmla="*/ 1229300 w 3531775"/>
              <a:gd name="connsiteY4952" fmla="*/ 2506488 h 2810796"/>
              <a:gd name="connsiteX4953" fmla="*/ 1196057 w 3531775"/>
              <a:gd name="connsiteY4953" fmla="*/ 2487057 h 2810796"/>
              <a:gd name="connsiteX4954" fmla="*/ 1196248 w 3531775"/>
              <a:gd name="connsiteY4954" fmla="*/ 2503726 h 2810796"/>
              <a:gd name="connsiteX4955" fmla="*/ 1241301 w 3531775"/>
              <a:gd name="connsiteY4955" fmla="*/ 2443242 h 2810796"/>
              <a:gd name="connsiteX4956" fmla="*/ 1241301 w 3531775"/>
              <a:gd name="connsiteY4956" fmla="*/ 2443242 h 2810796"/>
              <a:gd name="connsiteX4957" fmla="*/ 1241301 w 3531775"/>
              <a:gd name="connsiteY4957" fmla="*/ 2443242 h 2810796"/>
              <a:gd name="connsiteX4958" fmla="*/ 1179770 w 3531775"/>
              <a:gd name="connsiteY4958" fmla="*/ 2447147 h 2810796"/>
              <a:gd name="connsiteX4959" fmla="*/ 1187580 w 3531775"/>
              <a:gd name="connsiteY4959" fmla="*/ 2460292 h 2810796"/>
              <a:gd name="connsiteX4960" fmla="*/ 1189485 w 3531775"/>
              <a:gd name="connsiteY4960" fmla="*/ 2456005 h 2810796"/>
              <a:gd name="connsiteX4961" fmla="*/ 1196629 w 3531775"/>
              <a:gd name="connsiteY4961" fmla="*/ 2455719 h 2810796"/>
              <a:gd name="connsiteX4962" fmla="*/ 1194057 w 3531775"/>
              <a:gd name="connsiteY4962" fmla="*/ 2445909 h 2810796"/>
              <a:gd name="connsiteX4963" fmla="*/ 1199296 w 3531775"/>
              <a:gd name="connsiteY4963" fmla="*/ 2449528 h 2810796"/>
              <a:gd name="connsiteX4964" fmla="*/ 1205487 w 3531775"/>
              <a:gd name="connsiteY4964" fmla="*/ 2454100 h 2810796"/>
              <a:gd name="connsiteX4965" fmla="*/ 1206440 w 3531775"/>
              <a:gd name="connsiteY4965" fmla="*/ 2449052 h 2810796"/>
              <a:gd name="connsiteX4966" fmla="*/ 1211583 w 3531775"/>
              <a:gd name="connsiteY4966" fmla="*/ 2457720 h 2810796"/>
              <a:gd name="connsiteX4967" fmla="*/ 1219394 w 3531775"/>
              <a:gd name="connsiteY4967" fmla="*/ 2461625 h 2810796"/>
              <a:gd name="connsiteX4968" fmla="*/ 1190628 w 3531775"/>
              <a:gd name="connsiteY4968" fmla="*/ 2430955 h 2810796"/>
              <a:gd name="connsiteX4969" fmla="*/ 1179770 w 3531775"/>
              <a:gd name="connsiteY4969" fmla="*/ 2447147 h 2810796"/>
              <a:gd name="connsiteX4970" fmla="*/ 1174055 w 3531775"/>
              <a:gd name="connsiteY4970" fmla="*/ 2414476 h 2810796"/>
              <a:gd name="connsiteX4971" fmla="*/ 1168149 w 3531775"/>
              <a:gd name="connsiteY4971" fmla="*/ 2402380 h 2810796"/>
              <a:gd name="connsiteX4972" fmla="*/ 1173293 w 3531775"/>
              <a:gd name="connsiteY4972" fmla="*/ 2406761 h 2810796"/>
              <a:gd name="connsiteX4973" fmla="*/ 1178531 w 3531775"/>
              <a:gd name="connsiteY4973" fmla="*/ 2409333 h 2810796"/>
              <a:gd name="connsiteX4974" fmla="*/ 1183484 w 3531775"/>
              <a:gd name="connsiteY4974" fmla="*/ 2410762 h 2810796"/>
              <a:gd name="connsiteX4975" fmla="*/ 1159481 w 3531775"/>
              <a:gd name="connsiteY4975" fmla="*/ 2391807 h 2810796"/>
              <a:gd name="connsiteX4976" fmla="*/ 1168816 w 3531775"/>
              <a:gd name="connsiteY4976" fmla="*/ 2420572 h 2810796"/>
              <a:gd name="connsiteX4977" fmla="*/ 1166911 w 3531775"/>
              <a:gd name="connsiteY4977" fmla="*/ 2412857 h 2810796"/>
              <a:gd name="connsiteX4978" fmla="*/ 1174055 w 3531775"/>
              <a:gd name="connsiteY4978" fmla="*/ 2414476 h 2810796"/>
              <a:gd name="connsiteX4979" fmla="*/ 1155100 w 3531775"/>
              <a:gd name="connsiteY4979" fmla="*/ 2456196 h 2810796"/>
              <a:gd name="connsiteX4980" fmla="*/ 1169768 w 3531775"/>
              <a:gd name="connsiteY4980" fmla="*/ 2465435 h 2810796"/>
              <a:gd name="connsiteX4981" fmla="*/ 1168911 w 3531775"/>
              <a:gd name="connsiteY4981" fmla="*/ 2457720 h 2810796"/>
              <a:gd name="connsiteX4982" fmla="*/ 1161577 w 3531775"/>
              <a:gd name="connsiteY4982" fmla="*/ 2451052 h 2810796"/>
              <a:gd name="connsiteX4983" fmla="*/ 1163863 w 3531775"/>
              <a:gd name="connsiteY4983" fmla="*/ 2448957 h 2810796"/>
              <a:gd name="connsiteX4984" fmla="*/ 1163577 w 3531775"/>
              <a:gd name="connsiteY4984" fmla="*/ 2441242 h 2810796"/>
              <a:gd name="connsiteX4985" fmla="*/ 1169768 w 3531775"/>
              <a:gd name="connsiteY4985" fmla="*/ 2445147 h 2810796"/>
              <a:gd name="connsiteX4986" fmla="*/ 1172816 w 3531775"/>
              <a:gd name="connsiteY4986" fmla="*/ 2441623 h 2810796"/>
              <a:gd name="connsiteX4987" fmla="*/ 1164339 w 3531775"/>
              <a:gd name="connsiteY4987" fmla="*/ 2433431 h 2810796"/>
              <a:gd name="connsiteX4988" fmla="*/ 1155100 w 3531775"/>
              <a:gd name="connsiteY4988" fmla="*/ 2456196 h 2810796"/>
              <a:gd name="connsiteX4989" fmla="*/ 1150528 w 3531775"/>
              <a:gd name="connsiteY4989" fmla="*/ 2365708 h 2810796"/>
              <a:gd name="connsiteX4990" fmla="*/ 1147575 w 3531775"/>
              <a:gd name="connsiteY4990" fmla="*/ 2351707 h 2810796"/>
              <a:gd name="connsiteX4991" fmla="*/ 1152052 w 3531775"/>
              <a:gd name="connsiteY4991" fmla="*/ 2356755 h 2810796"/>
              <a:gd name="connsiteX4992" fmla="*/ 1156910 w 3531775"/>
              <a:gd name="connsiteY4992" fmla="*/ 2359993 h 2810796"/>
              <a:gd name="connsiteX4993" fmla="*/ 1157291 w 3531775"/>
              <a:gd name="connsiteY4993" fmla="*/ 2353326 h 2810796"/>
              <a:gd name="connsiteX4994" fmla="*/ 1161577 w 3531775"/>
              <a:gd name="connsiteY4994" fmla="*/ 2362279 h 2810796"/>
              <a:gd name="connsiteX4995" fmla="*/ 1148147 w 3531775"/>
              <a:gd name="connsiteY4995" fmla="*/ 2337324 h 2810796"/>
              <a:gd name="connsiteX4996" fmla="*/ 1144527 w 3531775"/>
              <a:gd name="connsiteY4996" fmla="*/ 2375614 h 2810796"/>
              <a:gd name="connsiteX4997" fmla="*/ 1150528 w 3531775"/>
              <a:gd name="connsiteY4997" fmla="*/ 2365708 h 2810796"/>
              <a:gd name="connsiteX4998" fmla="*/ 1122334 w 3531775"/>
              <a:gd name="connsiteY4998" fmla="*/ 2394569 h 2810796"/>
              <a:gd name="connsiteX4999" fmla="*/ 1129097 w 3531775"/>
              <a:gd name="connsiteY4999" fmla="*/ 2401808 h 2810796"/>
              <a:gd name="connsiteX5000" fmla="*/ 1133954 w 3531775"/>
              <a:gd name="connsiteY5000" fmla="*/ 2400665 h 2810796"/>
              <a:gd name="connsiteX5001" fmla="*/ 1135002 w 3531775"/>
              <a:gd name="connsiteY5001" fmla="*/ 2399903 h 2810796"/>
              <a:gd name="connsiteX5002" fmla="*/ 1132145 w 3531775"/>
              <a:gd name="connsiteY5002" fmla="*/ 2388854 h 2810796"/>
              <a:gd name="connsiteX5003" fmla="*/ 1135859 w 3531775"/>
              <a:gd name="connsiteY5003" fmla="*/ 2394093 h 2810796"/>
              <a:gd name="connsiteX5004" fmla="*/ 1140050 w 3531775"/>
              <a:gd name="connsiteY5004" fmla="*/ 2398093 h 2810796"/>
              <a:gd name="connsiteX5005" fmla="*/ 1140812 w 3531775"/>
              <a:gd name="connsiteY5005" fmla="*/ 2392950 h 2810796"/>
              <a:gd name="connsiteX5006" fmla="*/ 1145384 w 3531775"/>
              <a:gd name="connsiteY5006" fmla="*/ 2403904 h 2810796"/>
              <a:gd name="connsiteX5007" fmla="*/ 1149575 w 3531775"/>
              <a:gd name="connsiteY5007" fmla="*/ 2404666 h 2810796"/>
              <a:gd name="connsiteX5008" fmla="*/ 1122334 w 3531775"/>
              <a:gd name="connsiteY5008" fmla="*/ 2394569 h 2810796"/>
              <a:gd name="connsiteX5009" fmla="*/ 1103951 w 3531775"/>
              <a:gd name="connsiteY5009" fmla="*/ 2330371 h 2810796"/>
              <a:gd name="connsiteX5010" fmla="*/ 1110523 w 3531775"/>
              <a:gd name="connsiteY5010" fmla="*/ 2338181 h 2810796"/>
              <a:gd name="connsiteX5011" fmla="*/ 1110904 w 3531775"/>
              <a:gd name="connsiteY5011" fmla="*/ 2331133 h 2810796"/>
              <a:gd name="connsiteX5012" fmla="*/ 1115952 w 3531775"/>
              <a:gd name="connsiteY5012" fmla="*/ 2336276 h 2810796"/>
              <a:gd name="connsiteX5013" fmla="*/ 1115285 w 3531775"/>
              <a:gd name="connsiteY5013" fmla="*/ 2322560 h 2810796"/>
              <a:gd name="connsiteX5014" fmla="*/ 1118619 w 3531775"/>
              <a:gd name="connsiteY5014" fmla="*/ 2328370 h 2810796"/>
              <a:gd name="connsiteX5015" fmla="*/ 1122715 w 3531775"/>
              <a:gd name="connsiteY5015" fmla="*/ 2332752 h 2810796"/>
              <a:gd name="connsiteX5016" fmla="*/ 1124144 w 3531775"/>
              <a:gd name="connsiteY5016" fmla="*/ 2326656 h 2810796"/>
              <a:gd name="connsiteX5017" fmla="*/ 1126906 w 3531775"/>
              <a:gd name="connsiteY5017" fmla="*/ 2336086 h 2810796"/>
              <a:gd name="connsiteX5018" fmla="*/ 1132430 w 3531775"/>
              <a:gd name="connsiteY5018" fmla="*/ 2339610 h 2810796"/>
              <a:gd name="connsiteX5019" fmla="*/ 1103951 w 3531775"/>
              <a:gd name="connsiteY5019" fmla="*/ 2330371 h 2810796"/>
              <a:gd name="connsiteX5020" fmla="*/ 1098426 w 3531775"/>
              <a:gd name="connsiteY5020" fmla="*/ 2283603 h 2810796"/>
              <a:gd name="connsiteX5021" fmla="*/ 1106141 w 3531775"/>
              <a:gd name="connsiteY5021" fmla="*/ 2281984 h 2810796"/>
              <a:gd name="connsiteX5022" fmla="*/ 1107380 w 3531775"/>
              <a:gd name="connsiteY5022" fmla="*/ 2281888 h 2810796"/>
              <a:gd name="connsiteX5023" fmla="*/ 1108618 w 3531775"/>
              <a:gd name="connsiteY5023" fmla="*/ 2271506 h 2810796"/>
              <a:gd name="connsiteX5024" fmla="*/ 1110237 w 3531775"/>
              <a:gd name="connsiteY5024" fmla="*/ 2277602 h 2810796"/>
              <a:gd name="connsiteX5025" fmla="*/ 1112714 w 3531775"/>
              <a:gd name="connsiteY5025" fmla="*/ 2282841 h 2810796"/>
              <a:gd name="connsiteX5026" fmla="*/ 1115190 w 3531775"/>
              <a:gd name="connsiteY5026" fmla="*/ 2278936 h 2810796"/>
              <a:gd name="connsiteX5027" fmla="*/ 1115381 w 3531775"/>
              <a:gd name="connsiteY5027" fmla="*/ 2287318 h 2810796"/>
              <a:gd name="connsiteX5028" fmla="*/ 1119476 w 3531775"/>
              <a:gd name="connsiteY5028" fmla="*/ 2292461 h 2810796"/>
              <a:gd name="connsiteX5029" fmla="*/ 1098426 w 3531775"/>
              <a:gd name="connsiteY5029" fmla="*/ 2283603 h 2810796"/>
              <a:gd name="connsiteX5030" fmla="*/ 1099283 w 3531775"/>
              <a:gd name="connsiteY5030" fmla="*/ 2197116 h 2810796"/>
              <a:gd name="connsiteX5031" fmla="*/ 1097283 w 3531775"/>
              <a:gd name="connsiteY5031" fmla="*/ 2221786 h 2810796"/>
              <a:gd name="connsiteX5032" fmla="*/ 1105189 w 3531775"/>
              <a:gd name="connsiteY5032" fmla="*/ 2215690 h 2810796"/>
              <a:gd name="connsiteX5033" fmla="*/ 1107189 w 3531775"/>
              <a:gd name="connsiteY5033" fmla="*/ 2203212 h 2810796"/>
              <a:gd name="connsiteX5034" fmla="*/ 1109189 w 3531775"/>
              <a:gd name="connsiteY5034" fmla="*/ 2208736 h 2810796"/>
              <a:gd name="connsiteX5035" fmla="*/ 1111952 w 3531775"/>
              <a:gd name="connsiteY5035" fmla="*/ 2212927 h 2810796"/>
              <a:gd name="connsiteX5036" fmla="*/ 1114333 w 3531775"/>
              <a:gd name="connsiteY5036" fmla="*/ 2207498 h 2810796"/>
              <a:gd name="connsiteX5037" fmla="*/ 1114904 w 3531775"/>
              <a:gd name="connsiteY5037" fmla="*/ 2216261 h 2810796"/>
              <a:gd name="connsiteX5038" fmla="*/ 1119095 w 3531775"/>
              <a:gd name="connsiteY5038" fmla="*/ 2219690 h 2810796"/>
              <a:gd name="connsiteX5039" fmla="*/ 1099283 w 3531775"/>
              <a:gd name="connsiteY5039" fmla="*/ 2197116 h 2810796"/>
              <a:gd name="connsiteX5040" fmla="*/ 1104808 w 3531775"/>
              <a:gd name="connsiteY5040" fmla="*/ 2131298 h 2810796"/>
              <a:gd name="connsiteX5041" fmla="*/ 1100331 w 3531775"/>
              <a:gd name="connsiteY5041" fmla="*/ 2153110 h 2810796"/>
              <a:gd name="connsiteX5042" fmla="*/ 1108237 w 3531775"/>
              <a:gd name="connsiteY5042" fmla="*/ 2148538 h 2810796"/>
              <a:gd name="connsiteX5043" fmla="*/ 1111380 w 3531775"/>
              <a:gd name="connsiteY5043" fmla="*/ 2137585 h 2810796"/>
              <a:gd name="connsiteX5044" fmla="*/ 1112618 w 3531775"/>
              <a:gd name="connsiteY5044" fmla="*/ 2142823 h 2810796"/>
              <a:gd name="connsiteX5045" fmla="*/ 1114714 w 3531775"/>
              <a:gd name="connsiteY5045" fmla="*/ 2146919 h 2810796"/>
              <a:gd name="connsiteX5046" fmla="*/ 1117095 w 3531775"/>
              <a:gd name="connsiteY5046" fmla="*/ 2150253 h 2810796"/>
              <a:gd name="connsiteX5047" fmla="*/ 1120524 w 3531775"/>
              <a:gd name="connsiteY5047" fmla="*/ 2153968 h 2810796"/>
              <a:gd name="connsiteX5048" fmla="*/ 1122905 w 3531775"/>
              <a:gd name="connsiteY5048" fmla="*/ 2142823 h 2810796"/>
              <a:gd name="connsiteX5049" fmla="*/ 1104808 w 3531775"/>
              <a:gd name="connsiteY5049" fmla="*/ 2131298 h 2810796"/>
              <a:gd name="connsiteX5050" fmla="*/ 1114333 w 3531775"/>
              <a:gd name="connsiteY5050" fmla="*/ 2083578 h 2810796"/>
              <a:gd name="connsiteX5051" fmla="*/ 1116619 w 3531775"/>
              <a:gd name="connsiteY5051" fmla="*/ 2089864 h 2810796"/>
              <a:gd name="connsiteX5052" fmla="*/ 1121000 w 3531775"/>
              <a:gd name="connsiteY5052" fmla="*/ 2089769 h 2810796"/>
              <a:gd name="connsiteX5053" fmla="*/ 1122143 w 3531775"/>
              <a:gd name="connsiteY5053" fmla="*/ 2089388 h 2810796"/>
              <a:gd name="connsiteX5054" fmla="*/ 1125191 w 3531775"/>
              <a:gd name="connsiteY5054" fmla="*/ 2085197 h 2810796"/>
              <a:gd name="connsiteX5055" fmla="*/ 1126715 w 3531775"/>
              <a:gd name="connsiteY5055" fmla="*/ 2088912 h 2810796"/>
              <a:gd name="connsiteX5056" fmla="*/ 1129478 w 3531775"/>
              <a:gd name="connsiteY5056" fmla="*/ 2085102 h 2810796"/>
              <a:gd name="connsiteX5057" fmla="*/ 1128525 w 3531775"/>
              <a:gd name="connsiteY5057" fmla="*/ 2091960 h 2810796"/>
              <a:gd name="connsiteX5058" fmla="*/ 1134050 w 3531775"/>
              <a:gd name="connsiteY5058" fmla="*/ 2086054 h 2810796"/>
              <a:gd name="connsiteX5059" fmla="*/ 1114333 w 3531775"/>
              <a:gd name="connsiteY5059" fmla="*/ 2083578 h 2810796"/>
              <a:gd name="connsiteX5060" fmla="*/ 1132526 w 3531775"/>
              <a:gd name="connsiteY5060" fmla="*/ 2019189 h 2810796"/>
              <a:gd name="connsiteX5061" fmla="*/ 1127192 w 3531775"/>
              <a:gd name="connsiteY5061" fmla="*/ 2038334 h 2810796"/>
              <a:gd name="connsiteX5062" fmla="*/ 1132621 w 3531775"/>
              <a:gd name="connsiteY5062" fmla="*/ 2039477 h 2810796"/>
              <a:gd name="connsiteX5063" fmla="*/ 1138336 w 3531775"/>
              <a:gd name="connsiteY5063" fmla="*/ 2028523 h 2810796"/>
              <a:gd name="connsiteX5064" fmla="*/ 1138526 w 3531775"/>
              <a:gd name="connsiteY5064" fmla="*/ 2034715 h 2810796"/>
              <a:gd name="connsiteX5065" fmla="*/ 1139955 w 3531775"/>
              <a:gd name="connsiteY5065" fmla="*/ 2040049 h 2810796"/>
              <a:gd name="connsiteX5066" fmla="*/ 1143956 w 3531775"/>
              <a:gd name="connsiteY5066" fmla="*/ 2035858 h 2810796"/>
              <a:gd name="connsiteX5067" fmla="*/ 1141860 w 3531775"/>
              <a:gd name="connsiteY5067" fmla="*/ 2044620 h 2810796"/>
              <a:gd name="connsiteX5068" fmla="*/ 1144718 w 3531775"/>
              <a:gd name="connsiteY5068" fmla="*/ 2050050 h 2810796"/>
              <a:gd name="connsiteX5069" fmla="*/ 1132526 w 3531775"/>
              <a:gd name="connsiteY5069" fmla="*/ 2019189 h 2810796"/>
              <a:gd name="connsiteX5070" fmla="*/ 1162339 w 3531775"/>
              <a:gd name="connsiteY5070" fmla="*/ 1972421 h 2810796"/>
              <a:gd name="connsiteX5071" fmla="*/ 1145194 w 3531775"/>
              <a:gd name="connsiteY5071" fmla="*/ 1982327 h 2810796"/>
              <a:gd name="connsiteX5072" fmla="*/ 1149004 w 3531775"/>
              <a:gd name="connsiteY5072" fmla="*/ 1985375 h 2810796"/>
              <a:gd name="connsiteX5073" fmla="*/ 1150147 w 3531775"/>
              <a:gd name="connsiteY5073" fmla="*/ 1985756 h 2810796"/>
              <a:gd name="connsiteX5074" fmla="*/ 1155100 w 3531775"/>
              <a:gd name="connsiteY5074" fmla="*/ 1977945 h 2810796"/>
              <a:gd name="connsiteX5075" fmla="*/ 1154243 w 3531775"/>
              <a:gd name="connsiteY5075" fmla="*/ 1983470 h 2810796"/>
              <a:gd name="connsiteX5076" fmla="*/ 1154433 w 3531775"/>
              <a:gd name="connsiteY5076" fmla="*/ 1988709 h 2810796"/>
              <a:gd name="connsiteX5077" fmla="*/ 1158053 w 3531775"/>
              <a:gd name="connsiteY5077" fmla="*/ 1986613 h 2810796"/>
              <a:gd name="connsiteX5078" fmla="*/ 1155005 w 3531775"/>
              <a:gd name="connsiteY5078" fmla="*/ 1993471 h 2810796"/>
              <a:gd name="connsiteX5079" fmla="*/ 1162339 w 3531775"/>
              <a:gd name="connsiteY5079" fmla="*/ 1972421 h 2810796"/>
              <a:gd name="connsiteX5080" fmla="*/ 1157100 w 3531775"/>
              <a:gd name="connsiteY5080" fmla="*/ 2016236 h 2810796"/>
              <a:gd name="connsiteX5081" fmla="*/ 1155671 w 3531775"/>
              <a:gd name="connsiteY5081" fmla="*/ 2028714 h 2810796"/>
              <a:gd name="connsiteX5082" fmla="*/ 1159862 w 3531775"/>
              <a:gd name="connsiteY5082" fmla="*/ 2024808 h 2810796"/>
              <a:gd name="connsiteX5083" fmla="*/ 1165863 w 3531775"/>
              <a:gd name="connsiteY5083" fmla="*/ 2025094 h 2810796"/>
              <a:gd name="connsiteX5084" fmla="*/ 1169768 w 3531775"/>
              <a:gd name="connsiteY5084" fmla="*/ 2015665 h 2810796"/>
              <a:gd name="connsiteX5085" fmla="*/ 1171959 w 3531775"/>
              <a:gd name="connsiteY5085" fmla="*/ 2019475 h 2810796"/>
              <a:gd name="connsiteX5086" fmla="*/ 1173864 w 3531775"/>
              <a:gd name="connsiteY5086" fmla="*/ 2024523 h 2810796"/>
              <a:gd name="connsiteX5087" fmla="*/ 1177960 w 3531775"/>
              <a:gd name="connsiteY5087" fmla="*/ 2019760 h 2810796"/>
              <a:gd name="connsiteX5088" fmla="*/ 1176245 w 3531775"/>
              <a:gd name="connsiteY5088" fmla="*/ 2028714 h 2810796"/>
              <a:gd name="connsiteX5089" fmla="*/ 1179674 w 3531775"/>
              <a:gd name="connsiteY5089" fmla="*/ 2033667 h 2810796"/>
              <a:gd name="connsiteX5090" fmla="*/ 1157100 w 3531775"/>
              <a:gd name="connsiteY5090" fmla="*/ 2016236 h 2810796"/>
              <a:gd name="connsiteX5091" fmla="*/ 1165863 w 3531775"/>
              <a:gd name="connsiteY5091" fmla="*/ 1926225 h 2810796"/>
              <a:gd name="connsiteX5092" fmla="*/ 1164434 w 3531775"/>
              <a:gd name="connsiteY5092" fmla="*/ 1935940 h 2810796"/>
              <a:gd name="connsiteX5093" fmla="*/ 1167863 w 3531775"/>
              <a:gd name="connsiteY5093" fmla="*/ 1933083 h 2810796"/>
              <a:gd name="connsiteX5094" fmla="*/ 1172626 w 3531775"/>
              <a:gd name="connsiteY5094" fmla="*/ 1933464 h 2810796"/>
              <a:gd name="connsiteX5095" fmla="*/ 1177198 w 3531775"/>
              <a:gd name="connsiteY5095" fmla="*/ 1924320 h 2810796"/>
              <a:gd name="connsiteX5096" fmla="*/ 1177579 w 3531775"/>
              <a:gd name="connsiteY5096" fmla="*/ 1929178 h 2810796"/>
              <a:gd name="connsiteX5097" fmla="*/ 1179008 w 3531775"/>
              <a:gd name="connsiteY5097" fmla="*/ 1933178 h 2810796"/>
              <a:gd name="connsiteX5098" fmla="*/ 1182341 w 3531775"/>
              <a:gd name="connsiteY5098" fmla="*/ 1929463 h 2810796"/>
              <a:gd name="connsiteX5099" fmla="*/ 1180817 w 3531775"/>
              <a:gd name="connsiteY5099" fmla="*/ 1936512 h 2810796"/>
              <a:gd name="connsiteX5100" fmla="*/ 1183484 w 3531775"/>
              <a:gd name="connsiteY5100" fmla="*/ 1940512 h 2810796"/>
              <a:gd name="connsiteX5101" fmla="*/ 1165863 w 3531775"/>
              <a:gd name="connsiteY5101" fmla="*/ 1926225 h 2810796"/>
              <a:gd name="connsiteX5102" fmla="*/ 1182722 w 3531775"/>
              <a:gd name="connsiteY5102" fmla="*/ 1874790 h 2810796"/>
              <a:gd name="connsiteX5103" fmla="*/ 1177388 w 3531775"/>
              <a:gd name="connsiteY5103" fmla="*/ 1892220 h 2810796"/>
              <a:gd name="connsiteX5104" fmla="*/ 1182818 w 3531775"/>
              <a:gd name="connsiteY5104" fmla="*/ 1891744 h 2810796"/>
              <a:gd name="connsiteX5105" fmla="*/ 1184151 w 3531775"/>
              <a:gd name="connsiteY5105" fmla="*/ 1893363 h 2810796"/>
              <a:gd name="connsiteX5106" fmla="*/ 1188437 w 3531775"/>
              <a:gd name="connsiteY5106" fmla="*/ 1883458 h 2810796"/>
              <a:gd name="connsiteX5107" fmla="*/ 1188533 w 3531775"/>
              <a:gd name="connsiteY5107" fmla="*/ 1889268 h 2810796"/>
              <a:gd name="connsiteX5108" fmla="*/ 1189771 w 3531775"/>
              <a:gd name="connsiteY5108" fmla="*/ 1894316 h 2810796"/>
              <a:gd name="connsiteX5109" fmla="*/ 1193771 w 3531775"/>
              <a:gd name="connsiteY5109" fmla="*/ 1890601 h 2810796"/>
              <a:gd name="connsiteX5110" fmla="*/ 1191485 w 3531775"/>
              <a:gd name="connsiteY5110" fmla="*/ 1898697 h 2810796"/>
              <a:gd name="connsiteX5111" fmla="*/ 1194152 w 3531775"/>
              <a:gd name="connsiteY5111" fmla="*/ 1903936 h 2810796"/>
              <a:gd name="connsiteX5112" fmla="*/ 1182722 w 3531775"/>
              <a:gd name="connsiteY5112" fmla="*/ 1874790 h 2810796"/>
              <a:gd name="connsiteX5113" fmla="*/ 1204916 w 3531775"/>
              <a:gd name="connsiteY5113" fmla="*/ 1811067 h 2810796"/>
              <a:gd name="connsiteX5114" fmla="*/ 1195010 w 3531775"/>
              <a:gd name="connsiteY5114" fmla="*/ 1827260 h 2810796"/>
              <a:gd name="connsiteX5115" fmla="*/ 1202820 w 3531775"/>
              <a:gd name="connsiteY5115" fmla="*/ 1828879 h 2810796"/>
              <a:gd name="connsiteX5116" fmla="*/ 1203963 w 3531775"/>
              <a:gd name="connsiteY5116" fmla="*/ 1829260 h 2810796"/>
              <a:gd name="connsiteX5117" fmla="*/ 1208535 w 3531775"/>
              <a:gd name="connsiteY5117" fmla="*/ 1821259 h 2810796"/>
              <a:gd name="connsiteX5118" fmla="*/ 1208059 w 3531775"/>
              <a:gd name="connsiteY5118" fmla="*/ 1826784 h 2810796"/>
              <a:gd name="connsiteX5119" fmla="*/ 1208535 w 3531775"/>
              <a:gd name="connsiteY5119" fmla="*/ 1832022 h 2810796"/>
              <a:gd name="connsiteX5120" fmla="*/ 1212250 w 3531775"/>
              <a:gd name="connsiteY5120" fmla="*/ 1829737 h 2810796"/>
              <a:gd name="connsiteX5121" fmla="*/ 1209392 w 3531775"/>
              <a:gd name="connsiteY5121" fmla="*/ 1836785 h 2810796"/>
              <a:gd name="connsiteX5122" fmla="*/ 1210916 w 3531775"/>
              <a:gd name="connsiteY5122" fmla="*/ 1842691 h 2810796"/>
              <a:gd name="connsiteX5123" fmla="*/ 1204916 w 3531775"/>
              <a:gd name="connsiteY5123" fmla="*/ 1811067 h 2810796"/>
              <a:gd name="connsiteX5124" fmla="*/ 1212059 w 3531775"/>
              <a:gd name="connsiteY5124" fmla="*/ 1765252 h 2810796"/>
              <a:gd name="connsiteX5125" fmla="*/ 1210440 w 3531775"/>
              <a:gd name="connsiteY5125" fmla="*/ 1779540 h 2810796"/>
              <a:gd name="connsiteX5126" fmla="*/ 1216250 w 3531775"/>
              <a:gd name="connsiteY5126" fmla="*/ 1778968 h 2810796"/>
              <a:gd name="connsiteX5127" fmla="*/ 1218251 w 3531775"/>
              <a:gd name="connsiteY5127" fmla="*/ 1770586 h 2810796"/>
              <a:gd name="connsiteX5128" fmla="*/ 1219298 w 3531775"/>
              <a:gd name="connsiteY5128" fmla="*/ 1774968 h 2810796"/>
              <a:gd name="connsiteX5129" fmla="*/ 1221204 w 3531775"/>
              <a:gd name="connsiteY5129" fmla="*/ 1778492 h 2810796"/>
              <a:gd name="connsiteX5130" fmla="*/ 1223299 w 3531775"/>
              <a:gd name="connsiteY5130" fmla="*/ 1781445 h 2810796"/>
              <a:gd name="connsiteX5131" fmla="*/ 1228919 w 3531775"/>
              <a:gd name="connsiteY5131" fmla="*/ 1775539 h 2810796"/>
              <a:gd name="connsiteX5132" fmla="*/ 1212059 w 3531775"/>
              <a:gd name="connsiteY5132" fmla="*/ 1765252 h 2810796"/>
              <a:gd name="connsiteX5133" fmla="*/ 1212250 w 3531775"/>
              <a:gd name="connsiteY5133" fmla="*/ 1637903 h 2810796"/>
              <a:gd name="connsiteX5134" fmla="*/ 1219108 w 3531775"/>
              <a:gd name="connsiteY5134" fmla="*/ 1635998 h 2810796"/>
              <a:gd name="connsiteX5135" fmla="*/ 1220156 w 3531775"/>
              <a:gd name="connsiteY5135" fmla="*/ 1635808 h 2810796"/>
              <a:gd name="connsiteX5136" fmla="*/ 1220632 w 3531775"/>
              <a:gd name="connsiteY5136" fmla="*/ 1628283 h 2810796"/>
              <a:gd name="connsiteX5137" fmla="*/ 1222442 w 3531775"/>
              <a:gd name="connsiteY5137" fmla="*/ 1632474 h 2810796"/>
              <a:gd name="connsiteX5138" fmla="*/ 1224823 w 3531775"/>
              <a:gd name="connsiteY5138" fmla="*/ 1636093 h 2810796"/>
              <a:gd name="connsiteX5139" fmla="*/ 1226918 w 3531775"/>
              <a:gd name="connsiteY5139" fmla="*/ 1632950 h 2810796"/>
              <a:gd name="connsiteX5140" fmla="*/ 1227395 w 3531775"/>
              <a:gd name="connsiteY5140" fmla="*/ 1639141 h 2810796"/>
              <a:gd name="connsiteX5141" fmla="*/ 1231014 w 3531775"/>
              <a:gd name="connsiteY5141" fmla="*/ 1642761 h 2810796"/>
              <a:gd name="connsiteX5142" fmla="*/ 1212250 w 3531775"/>
              <a:gd name="connsiteY5142" fmla="*/ 1637903 h 2810796"/>
              <a:gd name="connsiteX5143" fmla="*/ 1199105 w 3531775"/>
              <a:gd name="connsiteY5143" fmla="*/ 1594279 h 2810796"/>
              <a:gd name="connsiteX5144" fmla="*/ 1208440 w 3531775"/>
              <a:gd name="connsiteY5144" fmla="*/ 1605804 h 2810796"/>
              <a:gd name="connsiteX5145" fmla="*/ 1209488 w 3531775"/>
              <a:gd name="connsiteY5145" fmla="*/ 1596374 h 2810796"/>
              <a:gd name="connsiteX5146" fmla="*/ 1204916 w 3531775"/>
              <a:gd name="connsiteY5146" fmla="*/ 1589516 h 2810796"/>
              <a:gd name="connsiteX5147" fmla="*/ 1208059 w 3531775"/>
              <a:gd name="connsiteY5147" fmla="*/ 1589992 h 2810796"/>
              <a:gd name="connsiteX5148" fmla="*/ 1211012 w 3531775"/>
              <a:gd name="connsiteY5148" fmla="*/ 1589230 h 2810796"/>
              <a:gd name="connsiteX5149" fmla="*/ 1209488 w 3531775"/>
              <a:gd name="connsiteY5149" fmla="*/ 1584754 h 2810796"/>
              <a:gd name="connsiteX5150" fmla="*/ 1213679 w 3531775"/>
              <a:gd name="connsiteY5150" fmla="*/ 1587897 h 2810796"/>
              <a:gd name="connsiteX5151" fmla="*/ 1217012 w 3531775"/>
              <a:gd name="connsiteY5151" fmla="*/ 1585706 h 2810796"/>
              <a:gd name="connsiteX5152" fmla="*/ 1211678 w 3531775"/>
              <a:gd name="connsiteY5152" fmla="*/ 1579420 h 2810796"/>
              <a:gd name="connsiteX5153" fmla="*/ 1199105 w 3531775"/>
              <a:gd name="connsiteY5153" fmla="*/ 1594279 h 2810796"/>
              <a:gd name="connsiteX5154" fmla="*/ 1180722 w 3531775"/>
              <a:gd name="connsiteY5154" fmla="*/ 1557036 h 2810796"/>
              <a:gd name="connsiteX5155" fmla="*/ 1186151 w 3531775"/>
              <a:gd name="connsiteY5155" fmla="*/ 1560274 h 2810796"/>
              <a:gd name="connsiteX5156" fmla="*/ 1186151 w 3531775"/>
              <a:gd name="connsiteY5156" fmla="*/ 1556274 h 2810796"/>
              <a:gd name="connsiteX5157" fmla="*/ 1190152 w 3531775"/>
              <a:gd name="connsiteY5157" fmla="*/ 1558655 h 2810796"/>
              <a:gd name="connsiteX5158" fmla="*/ 1191009 w 3531775"/>
              <a:gd name="connsiteY5158" fmla="*/ 1557988 h 2810796"/>
              <a:gd name="connsiteX5159" fmla="*/ 1188533 w 3531775"/>
              <a:gd name="connsiteY5159" fmla="*/ 1551130 h 2810796"/>
              <a:gd name="connsiteX5160" fmla="*/ 1191676 w 3531775"/>
              <a:gd name="connsiteY5160" fmla="*/ 1553988 h 2810796"/>
              <a:gd name="connsiteX5161" fmla="*/ 1195105 w 3531775"/>
              <a:gd name="connsiteY5161" fmla="*/ 1555988 h 2810796"/>
              <a:gd name="connsiteX5162" fmla="*/ 1195676 w 3531775"/>
              <a:gd name="connsiteY5162" fmla="*/ 1552273 h 2810796"/>
              <a:gd name="connsiteX5163" fmla="*/ 1198439 w 3531775"/>
              <a:gd name="connsiteY5163" fmla="*/ 1557607 h 2810796"/>
              <a:gd name="connsiteX5164" fmla="*/ 1202820 w 3531775"/>
              <a:gd name="connsiteY5164" fmla="*/ 1559226 h 2810796"/>
              <a:gd name="connsiteX5165" fmla="*/ 1180722 w 3531775"/>
              <a:gd name="connsiteY5165" fmla="*/ 1557036 h 2810796"/>
              <a:gd name="connsiteX5166" fmla="*/ 1155481 w 3531775"/>
              <a:gd name="connsiteY5166" fmla="*/ 1521031 h 2810796"/>
              <a:gd name="connsiteX5167" fmla="*/ 1164434 w 3531775"/>
              <a:gd name="connsiteY5167" fmla="*/ 1530175 h 2810796"/>
              <a:gd name="connsiteX5168" fmla="*/ 1166816 w 3531775"/>
              <a:gd name="connsiteY5168" fmla="*/ 1521793 h 2810796"/>
              <a:gd name="connsiteX5169" fmla="*/ 1164149 w 3531775"/>
              <a:gd name="connsiteY5169" fmla="*/ 1516554 h 2810796"/>
              <a:gd name="connsiteX5170" fmla="*/ 1167197 w 3531775"/>
              <a:gd name="connsiteY5170" fmla="*/ 1515983 h 2810796"/>
              <a:gd name="connsiteX5171" fmla="*/ 1172245 w 3531775"/>
              <a:gd name="connsiteY5171" fmla="*/ 1519793 h 2810796"/>
              <a:gd name="connsiteX5172" fmla="*/ 1171102 w 3531775"/>
              <a:gd name="connsiteY5172" fmla="*/ 1512745 h 2810796"/>
              <a:gd name="connsiteX5173" fmla="*/ 1176055 w 3531775"/>
              <a:gd name="connsiteY5173" fmla="*/ 1517412 h 2810796"/>
              <a:gd name="connsiteX5174" fmla="*/ 1175579 w 3531775"/>
              <a:gd name="connsiteY5174" fmla="*/ 1509316 h 2810796"/>
              <a:gd name="connsiteX5175" fmla="*/ 1155481 w 3531775"/>
              <a:gd name="connsiteY5175" fmla="*/ 1521031 h 2810796"/>
              <a:gd name="connsiteX5176" fmla="*/ 1133192 w 3531775"/>
              <a:gd name="connsiteY5176" fmla="*/ 1501791 h 2810796"/>
              <a:gd name="connsiteX5177" fmla="*/ 1138812 w 3531775"/>
              <a:gd name="connsiteY5177" fmla="*/ 1505791 h 2810796"/>
              <a:gd name="connsiteX5178" fmla="*/ 1142336 w 3531775"/>
              <a:gd name="connsiteY5178" fmla="*/ 1499981 h 2810796"/>
              <a:gd name="connsiteX5179" fmla="*/ 1138812 w 3531775"/>
              <a:gd name="connsiteY5179" fmla="*/ 1493980 h 2810796"/>
              <a:gd name="connsiteX5180" fmla="*/ 1142527 w 3531775"/>
              <a:gd name="connsiteY5180" fmla="*/ 1495409 h 2810796"/>
              <a:gd name="connsiteX5181" fmla="*/ 1146337 w 3531775"/>
              <a:gd name="connsiteY5181" fmla="*/ 1495980 h 2810796"/>
              <a:gd name="connsiteX5182" fmla="*/ 1145861 w 3531775"/>
              <a:gd name="connsiteY5182" fmla="*/ 1492647 h 2810796"/>
              <a:gd name="connsiteX5183" fmla="*/ 1149956 w 3531775"/>
              <a:gd name="connsiteY5183" fmla="*/ 1496362 h 2810796"/>
              <a:gd name="connsiteX5184" fmla="*/ 1154624 w 3531775"/>
              <a:gd name="connsiteY5184" fmla="*/ 1496457 h 2810796"/>
              <a:gd name="connsiteX5185" fmla="*/ 1133192 w 3531775"/>
              <a:gd name="connsiteY5185" fmla="*/ 1501791 h 2810796"/>
              <a:gd name="connsiteX5186" fmla="*/ 1115857 w 3531775"/>
              <a:gd name="connsiteY5186" fmla="*/ 1466548 h 2810796"/>
              <a:gd name="connsiteX5187" fmla="*/ 1138812 w 3531775"/>
              <a:gd name="connsiteY5187" fmla="*/ 1476264 h 2810796"/>
              <a:gd name="connsiteX5188" fmla="*/ 1126620 w 3531775"/>
              <a:gd name="connsiteY5188" fmla="*/ 1466262 h 2810796"/>
              <a:gd name="connsiteX5189" fmla="*/ 1125572 w 3531775"/>
              <a:gd name="connsiteY5189" fmla="*/ 1463595 h 2810796"/>
              <a:gd name="connsiteX5190" fmla="*/ 1131859 w 3531775"/>
              <a:gd name="connsiteY5190" fmla="*/ 1461309 h 2810796"/>
              <a:gd name="connsiteX5191" fmla="*/ 1127096 w 3531775"/>
              <a:gd name="connsiteY5191" fmla="*/ 1457976 h 2810796"/>
              <a:gd name="connsiteX5192" fmla="*/ 1134335 w 3531775"/>
              <a:gd name="connsiteY5192" fmla="*/ 1458547 h 2810796"/>
              <a:gd name="connsiteX5193" fmla="*/ 1137098 w 3531775"/>
              <a:gd name="connsiteY5193" fmla="*/ 1454737 h 2810796"/>
              <a:gd name="connsiteX5194" fmla="*/ 1126144 w 3531775"/>
              <a:gd name="connsiteY5194" fmla="*/ 1451784 h 2810796"/>
              <a:gd name="connsiteX5195" fmla="*/ 1115857 w 3531775"/>
              <a:gd name="connsiteY5195" fmla="*/ 1466548 h 2810796"/>
              <a:gd name="connsiteX5196" fmla="*/ 1098140 w 3531775"/>
              <a:gd name="connsiteY5196" fmla="*/ 1485122 h 2810796"/>
              <a:gd name="connsiteX5197" fmla="*/ 1108808 w 3531775"/>
              <a:gd name="connsiteY5197" fmla="*/ 1486741 h 2810796"/>
              <a:gd name="connsiteX5198" fmla="*/ 1103855 w 3531775"/>
              <a:gd name="connsiteY5198" fmla="*/ 1483122 h 2810796"/>
              <a:gd name="connsiteX5199" fmla="*/ 1106808 w 3531775"/>
              <a:gd name="connsiteY5199" fmla="*/ 1480931 h 2810796"/>
              <a:gd name="connsiteX5200" fmla="*/ 1101665 w 3531775"/>
              <a:gd name="connsiteY5200" fmla="*/ 1478454 h 2810796"/>
              <a:gd name="connsiteX5201" fmla="*/ 1108237 w 3531775"/>
              <a:gd name="connsiteY5201" fmla="*/ 1476645 h 2810796"/>
              <a:gd name="connsiteX5202" fmla="*/ 1105094 w 3531775"/>
              <a:gd name="connsiteY5202" fmla="*/ 1473978 h 2810796"/>
              <a:gd name="connsiteX5203" fmla="*/ 1104713 w 3531775"/>
              <a:gd name="connsiteY5203" fmla="*/ 1472454 h 2810796"/>
              <a:gd name="connsiteX5204" fmla="*/ 1109380 w 3531775"/>
              <a:gd name="connsiteY5204" fmla="*/ 1472835 h 2810796"/>
              <a:gd name="connsiteX5205" fmla="*/ 1105665 w 3531775"/>
              <a:gd name="connsiteY5205" fmla="*/ 1467405 h 2810796"/>
              <a:gd name="connsiteX5206" fmla="*/ 1098140 w 3531775"/>
              <a:gd name="connsiteY5206" fmla="*/ 1485122 h 2810796"/>
              <a:gd name="connsiteX5207" fmla="*/ 1094426 w 3531775"/>
              <a:gd name="connsiteY5207" fmla="*/ 1439212 h 2810796"/>
              <a:gd name="connsiteX5208" fmla="*/ 1108427 w 3531775"/>
              <a:gd name="connsiteY5208" fmla="*/ 1442831 h 2810796"/>
              <a:gd name="connsiteX5209" fmla="*/ 1110713 w 3531775"/>
              <a:gd name="connsiteY5209" fmla="*/ 1439021 h 2810796"/>
              <a:gd name="connsiteX5210" fmla="*/ 1104713 w 3531775"/>
              <a:gd name="connsiteY5210" fmla="*/ 1436068 h 2810796"/>
              <a:gd name="connsiteX5211" fmla="*/ 1105379 w 3531775"/>
              <a:gd name="connsiteY5211" fmla="*/ 1434258 h 2810796"/>
              <a:gd name="connsiteX5212" fmla="*/ 1108427 w 3531775"/>
              <a:gd name="connsiteY5212" fmla="*/ 1434830 h 2810796"/>
              <a:gd name="connsiteX5213" fmla="*/ 1113095 w 3531775"/>
              <a:gd name="connsiteY5213" fmla="*/ 1433878 h 2810796"/>
              <a:gd name="connsiteX5214" fmla="*/ 1110713 w 3531775"/>
              <a:gd name="connsiteY5214" fmla="*/ 1431020 h 2810796"/>
              <a:gd name="connsiteX5215" fmla="*/ 1117381 w 3531775"/>
              <a:gd name="connsiteY5215" fmla="*/ 1432925 h 2810796"/>
              <a:gd name="connsiteX5216" fmla="*/ 1122810 w 3531775"/>
              <a:gd name="connsiteY5216" fmla="*/ 1431687 h 2810796"/>
              <a:gd name="connsiteX5217" fmla="*/ 1094426 w 3531775"/>
              <a:gd name="connsiteY5217" fmla="*/ 1439212 h 2810796"/>
              <a:gd name="connsiteX5218" fmla="*/ 196504 w 3531775"/>
              <a:gd name="connsiteY5218" fmla="*/ 1110027 h 2810796"/>
              <a:gd name="connsiteX5219" fmla="*/ 235080 w 3531775"/>
              <a:gd name="connsiteY5219" fmla="*/ 1073642 h 2810796"/>
              <a:gd name="connsiteX5220" fmla="*/ 234318 w 3531775"/>
              <a:gd name="connsiteY5220" fmla="*/ 1072689 h 2810796"/>
              <a:gd name="connsiteX5221" fmla="*/ 145831 w 3531775"/>
              <a:gd name="connsiteY5221" fmla="*/ 1258237 h 2810796"/>
              <a:gd name="connsiteX5222" fmla="*/ 196504 w 3531775"/>
              <a:gd name="connsiteY5222" fmla="*/ 1110027 h 2810796"/>
              <a:gd name="connsiteX5223" fmla="*/ 375479 w 3531775"/>
              <a:gd name="connsiteY5223" fmla="*/ 1070118 h 2810796"/>
              <a:gd name="connsiteX5224" fmla="*/ 442344 w 3531775"/>
              <a:gd name="connsiteY5224" fmla="*/ 1090025 h 2810796"/>
              <a:gd name="connsiteX5225" fmla="*/ 442344 w 3531775"/>
              <a:gd name="connsiteY5225" fmla="*/ 1088787 h 2810796"/>
              <a:gd name="connsiteX5226" fmla="*/ 409007 w 3531775"/>
              <a:gd name="connsiteY5226" fmla="*/ 1079643 h 2810796"/>
              <a:gd name="connsiteX5227" fmla="*/ 247177 w 3531775"/>
              <a:gd name="connsiteY5227" fmla="*/ 1209468 h 2810796"/>
              <a:gd name="connsiteX5228" fmla="*/ 375479 w 3531775"/>
              <a:gd name="connsiteY5228" fmla="*/ 1070118 h 2810796"/>
              <a:gd name="connsiteX5229" fmla="*/ 418532 w 3531775"/>
              <a:gd name="connsiteY5229" fmla="*/ 1166987 h 2810796"/>
              <a:gd name="connsiteX5230" fmla="*/ 471681 w 3531775"/>
              <a:gd name="connsiteY5230" fmla="*/ 1206516 h 2810796"/>
              <a:gd name="connsiteX5231" fmla="*/ 577313 w 3531775"/>
              <a:gd name="connsiteY5231" fmla="*/ 1153462 h 2810796"/>
              <a:gd name="connsiteX5232" fmla="*/ 463013 w 3531775"/>
              <a:gd name="connsiteY5232" fmla="*/ 1190323 h 2810796"/>
              <a:gd name="connsiteX5233" fmla="*/ 421675 w 3531775"/>
              <a:gd name="connsiteY5233" fmla="*/ 1157367 h 2810796"/>
              <a:gd name="connsiteX5234" fmla="*/ 297469 w 3531775"/>
              <a:gd name="connsiteY5234" fmla="*/ 1213183 h 2810796"/>
              <a:gd name="connsiteX5235" fmla="*/ 418532 w 3531775"/>
              <a:gd name="connsiteY5235" fmla="*/ 1166987 h 2810796"/>
              <a:gd name="connsiteX5236" fmla="*/ 367668 w 3531775"/>
              <a:gd name="connsiteY5236" fmla="*/ 1261284 h 2810796"/>
              <a:gd name="connsiteX5237" fmla="*/ 479587 w 3531775"/>
              <a:gd name="connsiteY5237" fmla="*/ 1288716 h 2810796"/>
              <a:gd name="connsiteX5238" fmla="*/ 479301 w 3531775"/>
              <a:gd name="connsiteY5238" fmla="*/ 1287574 h 2810796"/>
              <a:gd name="connsiteX5239" fmla="*/ 260036 w 3531775"/>
              <a:gd name="connsiteY5239" fmla="*/ 1279858 h 2810796"/>
              <a:gd name="connsiteX5240" fmla="*/ 367668 w 3531775"/>
              <a:gd name="connsiteY5240" fmla="*/ 1261284 h 2810796"/>
              <a:gd name="connsiteX5241" fmla="*/ 258893 w 3531775"/>
              <a:gd name="connsiteY5241" fmla="*/ 1322149 h 2810796"/>
              <a:gd name="connsiteX5242" fmla="*/ 363096 w 3531775"/>
              <a:gd name="connsiteY5242" fmla="*/ 1345295 h 2810796"/>
              <a:gd name="connsiteX5243" fmla="*/ 363668 w 3531775"/>
              <a:gd name="connsiteY5243" fmla="*/ 1344247 h 2810796"/>
              <a:gd name="connsiteX5244" fmla="*/ 321091 w 3531775"/>
              <a:gd name="connsiteY5244" fmla="*/ 1335008 h 2810796"/>
              <a:gd name="connsiteX5245" fmla="*/ 195551 w 3531775"/>
              <a:gd name="connsiteY5245" fmla="*/ 1311767 h 2810796"/>
              <a:gd name="connsiteX5246" fmla="*/ 258893 w 3531775"/>
              <a:gd name="connsiteY5246" fmla="*/ 1322149 h 2810796"/>
              <a:gd name="connsiteX5247" fmla="*/ 127162 w 3531775"/>
              <a:gd name="connsiteY5247" fmla="*/ 1274048 h 2810796"/>
              <a:gd name="connsiteX5248" fmla="*/ 168881 w 3531775"/>
              <a:gd name="connsiteY5248" fmla="*/ 1316149 h 2810796"/>
              <a:gd name="connsiteX5249" fmla="*/ 127162 w 3531775"/>
              <a:gd name="connsiteY5249" fmla="*/ 1274048 h 2810796"/>
              <a:gd name="connsiteX5250" fmla="*/ 156975 w 3531775"/>
              <a:gd name="connsiteY5250" fmla="*/ 1328626 h 2810796"/>
              <a:gd name="connsiteX5251" fmla="*/ 119066 w 3531775"/>
              <a:gd name="connsiteY5251" fmla="*/ 1292908 h 2810796"/>
              <a:gd name="connsiteX5252" fmla="*/ 156975 w 3531775"/>
              <a:gd name="connsiteY5252" fmla="*/ 1328626 h 2810796"/>
              <a:gd name="connsiteX5253" fmla="*/ 143354 w 3531775"/>
              <a:gd name="connsiteY5253" fmla="*/ 1341485 h 2810796"/>
              <a:gd name="connsiteX5254" fmla="*/ 111827 w 3531775"/>
              <a:gd name="connsiteY5254" fmla="*/ 1316529 h 2810796"/>
              <a:gd name="connsiteX5255" fmla="*/ 143354 w 3531775"/>
              <a:gd name="connsiteY5255" fmla="*/ 1341485 h 2810796"/>
              <a:gd name="connsiteX5256" fmla="*/ 108874 w 3531775"/>
              <a:gd name="connsiteY5256" fmla="*/ 1370632 h 2810796"/>
              <a:gd name="connsiteX5257" fmla="*/ 111160 w 3531775"/>
              <a:gd name="connsiteY5257" fmla="*/ 1368822 h 2810796"/>
              <a:gd name="connsiteX5258" fmla="*/ 116303 w 3531775"/>
              <a:gd name="connsiteY5258" fmla="*/ 1359773 h 2810796"/>
              <a:gd name="connsiteX5259" fmla="*/ 114970 w 3531775"/>
              <a:gd name="connsiteY5259" fmla="*/ 1363297 h 2810796"/>
              <a:gd name="connsiteX5260" fmla="*/ 114398 w 3531775"/>
              <a:gd name="connsiteY5260" fmla="*/ 1365774 h 2810796"/>
              <a:gd name="connsiteX5261" fmla="*/ 114208 w 3531775"/>
              <a:gd name="connsiteY5261" fmla="*/ 1367583 h 2810796"/>
              <a:gd name="connsiteX5262" fmla="*/ 114303 w 3531775"/>
              <a:gd name="connsiteY5262" fmla="*/ 1369488 h 2810796"/>
              <a:gd name="connsiteX5263" fmla="*/ 119923 w 3531775"/>
              <a:gd name="connsiteY5263" fmla="*/ 1358058 h 2810796"/>
              <a:gd name="connsiteX5264" fmla="*/ 115922 w 3531775"/>
              <a:gd name="connsiteY5264" fmla="*/ 1357106 h 2810796"/>
              <a:gd name="connsiteX5265" fmla="*/ 106302 w 3531775"/>
              <a:gd name="connsiteY5265" fmla="*/ 1374537 h 2810796"/>
              <a:gd name="connsiteX5266" fmla="*/ 108874 w 3531775"/>
              <a:gd name="connsiteY5266" fmla="*/ 1370632 h 2810796"/>
              <a:gd name="connsiteX5267" fmla="*/ 70202 w 3531775"/>
              <a:gd name="connsiteY5267" fmla="*/ 1465691 h 2810796"/>
              <a:gd name="connsiteX5268" fmla="*/ 71726 w 3531775"/>
              <a:gd name="connsiteY5268" fmla="*/ 1467882 h 2810796"/>
              <a:gd name="connsiteX5269" fmla="*/ 72203 w 3531775"/>
              <a:gd name="connsiteY5269" fmla="*/ 1467977 h 2810796"/>
              <a:gd name="connsiteX5270" fmla="*/ 75441 w 3531775"/>
              <a:gd name="connsiteY5270" fmla="*/ 1459786 h 2810796"/>
              <a:gd name="connsiteX5271" fmla="*/ 74393 w 3531775"/>
              <a:gd name="connsiteY5271" fmla="*/ 1465024 h 2810796"/>
              <a:gd name="connsiteX5272" fmla="*/ 74012 w 3531775"/>
              <a:gd name="connsiteY5272" fmla="*/ 1469882 h 2810796"/>
              <a:gd name="connsiteX5273" fmla="*/ 75917 w 3531775"/>
              <a:gd name="connsiteY5273" fmla="*/ 1467215 h 2810796"/>
              <a:gd name="connsiteX5274" fmla="*/ 74203 w 3531775"/>
              <a:gd name="connsiteY5274" fmla="*/ 1479312 h 2810796"/>
              <a:gd name="connsiteX5275" fmla="*/ 68297 w 3531775"/>
              <a:gd name="connsiteY5275" fmla="*/ 1467501 h 2810796"/>
              <a:gd name="connsiteX5276" fmla="*/ 70202 w 3531775"/>
              <a:gd name="connsiteY5276" fmla="*/ 1465691 h 2810796"/>
              <a:gd name="connsiteX5277" fmla="*/ 53819 w 3531775"/>
              <a:gd name="connsiteY5277" fmla="*/ 1622282 h 2810796"/>
              <a:gd name="connsiteX5278" fmla="*/ 50486 w 3531775"/>
              <a:gd name="connsiteY5278" fmla="*/ 1611900 h 2810796"/>
              <a:gd name="connsiteX5279" fmla="*/ 52676 w 3531775"/>
              <a:gd name="connsiteY5279" fmla="*/ 1612662 h 2810796"/>
              <a:gd name="connsiteX5280" fmla="*/ 55915 w 3531775"/>
              <a:gd name="connsiteY5280" fmla="*/ 1618758 h 2810796"/>
              <a:gd name="connsiteX5281" fmla="*/ 54391 w 3531775"/>
              <a:gd name="connsiteY5281" fmla="*/ 1607518 h 2810796"/>
              <a:gd name="connsiteX5282" fmla="*/ 60296 w 3531775"/>
              <a:gd name="connsiteY5282" fmla="*/ 1618758 h 2810796"/>
              <a:gd name="connsiteX5283" fmla="*/ 44485 w 3531775"/>
              <a:gd name="connsiteY5283" fmla="*/ 1609233 h 2810796"/>
              <a:gd name="connsiteX5284" fmla="*/ 54010 w 3531775"/>
              <a:gd name="connsiteY5284" fmla="*/ 1632664 h 2810796"/>
              <a:gd name="connsiteX5285" fmla="*/ 53819 w 3531775"/>
              <a:gd name="connsiteY5285" fmla="*/ 1622282 h 2810796"/>
              <a:gd name="connsiteX5286" fmla="*/ 52581 w 3531775"/>
              <a:gd name="connsiteY5286" fmla="*/ 1578372 h 2810796"/>
              <a:gd name="connsiteX5287" fmla="*/ 53534 w 3531775"/>
              <a:gd name="connsiteY5287" fmla="*/ 1583611 h 2810796"/>
              <a:gd name="connsiteX5288" fmla="*/ 55629 w 3531775"/>
              <a:gd name="connsiteY5288" fmla="*/ 1576753 h 2810796"/>
              <a:gd name="connsiteX5289" fmla="*/ 57534 w 3531775"/>
              <a:gd name="connsiteY5289" fmla="*/ 1582467 h 2810796"/>
              <a:gd name="connsiteX5290" fmla="*/ 58201 w 3531775"/>
              <a:gd name="connsiteY5290" fmla="*/ 1582372 h 2810796"/>
              <a:gd name="connsiteX5291" fmla="*/ 58296 w 3531775"/>
              <a:gd name="connsiteY5291" fmla="*/ 1573324 h 2810796"/>
              <a:gd name="connsiteX5292" fmla="*/ 59344 w 3531775"/>
              <a:gd name="connsiteY5292" fmla="*/ 1578753 h 2810796"/>
              <a:gd name="connsiteX5293" fmla="*/ 61058 w 3531775"/>
              <a:gd name="connsiteY5293" fmla="*/ 1583420 h 2810796"/>
              <a:gd name="connsiteX5294" fmla="*/ 62106 w 3531775"/>
              <a:gd name="connsiteY5294" fmla="*/ 1580086 h 2810796"/>
              <a:gd name="connsiteX5295" fmla="*/ 63916 w 3531775"/>
              <a:gd name="connsiteY5295" fmla="*/ 1591802 h 2810796"/>
              <a:gd name="connsiteX5296" fmla="*/ 65249 w 3531775"/>
              <a:gd name="connsiteY5296" fmla="*/ 1582658 h 2810796"/>
              <a:gd name="connsiteX5297" fmla="*/ 52581 w 3531775"/>
              <a:gd name="connsiteY5297" fmla="*/ 1578372 h 2810796"/>
              <a:gd name="connsiteX5298" fmla="*/ 57058 w 3531775"/>
              <a:gd name="connsiteY5298" fmla="*/ 1536462 h 2810796"/>
              <a:gd name="connsiteX5299" fmla="*/ 58963 w 3531775"/>
              <a:gd name="connsiteY5299" fmla="*/ 1537224 h 2810796"/>
              <a:gd name="connsiteX5300" fmla="*/ 61439 w 3531775"/>
              <a:gd name="connsiteY5300" fmla="*/ 1536081 h 2810796"/>
              <a:gd name="connsiteX5301" fmla="*/ 62011 w 3531775"/>
              <a:gd name="connsiteY5301" fmla="*/ 1535414 h 2810796"/>
              <a:gd name="connsiteX5302" fmla="*/ 63440 w 3531775"/>
              <a:gd name="connsiteY5302" fmla="*/ 1530461 h 2810796"/>
              <a:gd name="connsiteX5303" fmla="*/ 65916 w 3531775"/>
              <a:gd name="connsiteY5303" fmla="*/ 1529413 h 2810796"/>
              <a:gd name="connsiteX5304" fmla="*/ 67916 w 3531775"/>
              <a:gd name="connsiteY5304" fmla="*/ 1539510 h 2810796"/>
              <a:gd name="connsiteX5305" fmla="*/ 57058 w 3531775"/>
              <a:gd name="connsiteY5305" fmla="*/ 1536462 h 2810796"/>
              <a:gd name="connsiteX5306" fmla="*/ 123828 w 3531775"/>
              <a:gd name="connsiteY5306" fmla="*/ 1691815 h 2810796"/>
              <a:gd name="connsiteX5307" fmla="*/ 116399 w 3531775"/>
              <a:gd name="connsiteY5307" fmla="*/ 1700863 h 2810796"/>
              <a:gd name="connsiteX5308" fmla="*/ 114779 w 3531775"/>
              <a:gd name="connsiteY5308" fmla="*/ 1697053 h 2810796"/>
              <a:gd name="connsiteX5309" fmla="*/ 116113 w 3531775"/>
              <a:gd name="connsiteY5309" fmla="*/ 1694291 h 2810796"/>
              <a:gd name="connsiteX5310" fmla="*/ 116113 w 3531775"/>
              <a:gd name="connsiteY5310" fmla="*/ 1693338 h 2810796"/>
              <a:gd name="connsiteX5311" fmla="*/ 110112 w 3531775"/>
              <a:gd name="connsiteY5311" fmla="*/ 1686004 h 2810796"/>
              <a:gd name="connsiteX5312" fmla="*/ 113827 w 3531775"/>
              <a:gd name="connsiteY5312" fmla="*/ 1688671 h 2810796"/>
              <a:gd name="connsiteX5313" fmla="*/ 117256 w 3531775"/>
              <a:gd name="connsiteY5313" fmla="*/ 1690195 h 2810796"/>
              <a:gd name="connsiteX5314" fmla="*/ 115256 w 3531775"/>
              <a:gd name="connsiteY5314" fmla="*/ 1686004 h 2810796"/>
              <a:gd name="connsiteX5315" fmla="*/ 123828 w 3531775"/>
              <a:gd name="connsiteY5315" fmla="*/ 1691815 h 2810796"/>
              <a:gd name="connsiteX5316" fmla="*/ 161166 w 3531775"/>
              <a:gd name="connsiteY5316" fmla="*/ 1731153 h 2810796"/>
              <a:gd name="connsiteX5317" fmla="*/ 137830 w 3531775"/>
              <a:gd name="connsiteY5317" fmla="*/ 1727629 h 2810796"/>
              <a:gd name="connsiteX5318" fmla="*/ 145355 w 3531775"/>
              <a:gd name="connsiteY5318" fmla="*/ 1731438 h 2810796"/>
              <a:gd name="connsiteX5319" fmla="*/ 148403 w 3531775"/>
              <a:gd name="connsiteY5319" fmla="*/ 1730295 h 2810796"/>
              <a:gd name="connsiteX5320" fmla="*/ 148879 w 3531775"/>
              <a:gd name="connsiteY5320" fmla="*/ 1729724 h 2810796"/>
              <a:gd name="connsiteX5321" fmla="*/ 142783 w 3531775"/>
              <a:gd name="connsiteY5321" fmla="*/ 1723152 h 2810796"/>
              <a:gd name="connsiteX5322" fmla="*/ 152498 w 3531775"/>
              <a:gd name="connsiteY5322" fmla="*/ 1730010 h 2810796"/>
              <a:gd name="connsiteX5323" fmla="*/ 151832 w 3531775"/>
              <a:gd name="connsiteY5323" fmla="*/ 1728200 h 2810796"/>
              <a:gd name="connsiteX5324" fmla="*/ 150403 w 3531775"/>
              <a:gd name="connsiteY5324" fmla="*/ 1724962 h 2810796"/>
              <a:gd name="connsiteX5325" fmla="*/ 161166 w 3531775"/>
              <a:gd name="connsiteY5325" fmla="*/ 1731153 h 2810796"/>
              <a:gd name="connsiteX5326" fmla="*/ 213839 w 3531775"/>
              <a:gd name="connsiteY5326" fmla="*/ 1755251 h 2810796"/>
              <a:gd name="connsiteX5327" fmla="*/ 206315 w 3531775"/>
              <a:gd name="connsiteY5327" fmla="*/ 1767919 h 2810796"/>
              <a:gd name="connsiteX5328" fmla="*/ 203267 w 3531775"/>
              <a:gd name="connsiteY5328" fmla="*/ 1764586 h 2810796"/>
              <a:gd name="connsiteX5329" fmla="*/ 202600 w 3531775"/>
              <a:gd name="connsiteY5329" fmla="*/ 1760775 h 2810796"/>
              <a:gd name="connsiteX5330" fmla="*/ 204124 w 3531775"/>
              <a:gd name="connsiteY5330" fmla="*/ 1760204 h 2810796"/>
              <a:gd name="connsiteX5331" fmla="*/ 194313 w 3531775"/>
              <a:gd name="connsiteY5331" fmla="*/ 1754965 h 2810796"/>
              <a:gd name="connsiteX5332" fmla="*/ 206886 w 3531775"/>
              <a:gd name="connsiteY5332" fmla="*/ 1758585 h 2810796"/>
              <a:gd name="connsiteX5333" fmla="*/ 201076 w 3531775"/>
              <a:gd name="connsiteY5333" fmla="*/ 1752965 h 2810796"/>
              <a:gd name="connsiteX5334" fmla="*/ 208982 w 3531775"/>
              <a:gd name="connsiteY5334" fmla="*/ 1756204 h 2810796"/>
              <a:gd name="connsiteX5335" fmla="*/ 213839 w 3531775"/>
              <a:gd name="connsiteY5335" fmla="*/ 1755251 h 2810796"/>
              <a:gd name="connsiteX5336" fmla="*/ 252320 w 3531775"/>
              <a:gd name="connsiteY5336" fmla="*/ 1766776 h 2810796"/>
              <a:gd name="connsiteX5337" fmla="*/ 250892 w 3531775"/>
              <a:gd name="connsiteY5337" fmla="*/ 1778111 h 2810796"/>
              <a:gd name="connsiteX5338" fmla="*/ 247939 w 3531775"/>
              <a:gd name="connsiteY5338" fmla="*/ 1775920 h 2810796"/>
              <a:gd name="connsiteX5339" fmla="*/ 247653 w 3531775"/>
              <a:gd name="connsiteY5339" fmla="*/ 1773063 h 2810796"/>
              <a:gd name="connsiteX5340" fmla="*/ 247272 w 3531775"/>
              <a:gd name="connsiteY5340" fmla="*/ 1772301 h 2810796"/>
              <a:gd name="connsiteX5341" fmla="*/ 239271 w 3531775"/>
              <a:gd name="connsiteY5341" fmla="*/ 1769824 h 2810796"/>
              <a:gd name="connsiteX5342" fmla="*/ 243367 w 3531775"/>
              <a:gd name="connsiteY5342" fmla="*/ 1769824 h 2810796"/>
              <a:gd name="connsiteX5343" fmla="*/ 246701 w 3531775"/>
              <a:gd name="connsiteY5343" fmla="*/ 1769158 h 2810796"/>
              <a:gd name="connsiteX5344" fmla="*/ 243176 w 3531775"/>
              <a:gd name="connsiteY5344" fmla="*/ 1766967 h 2810796"/>
              <a:gd name="connsiteX5345" fmla="*/ 252320 w 3531775"/>
              <a:gd name="connsiteY5345" fmla="*/ 1766776 h 2810796"/>
              <a:gd name="connsiteX5346" fmla="*/ 302231 w 3531775"/>
              <a:gd name="connsiteY5346" fmla="*/ 1787160 h 2810796"/>
              <a:gd name="connsiteX5347" fmla="*/ 301374 w 3531775"/>
              <a:gd name="connsiteY5347" fmla="*/ 1783921 h 2810796"/>
              <a:gd name="connsiteX5348" fmla="*/ 300803 w 3531775"/>
              <a:gd name="connsiteY5348" fmla="*/ 1783064 h 2810796"/>
              <a:gd name="connsiteX5349" fmla="*/ 296040 w 3531775"/>
              <a:gd name="connsiteY5349" fmla="*/ 1780968 h 2810796"/>
              <a:gd name="connsiteX5350" fmla="*/ 295278 w 3531775"/>
              <a:gd name="connsiteY5350" fmla="*/ 1777730 h 2810796"/>
              <a:gd name="connsiteX5351" fmla="*/ 302422 w 3531775"/>
              <a:gd name="connsiteY5351" fmla="*/ 1778016 h 2810796"/>
              <a:gd name="connsiteX5352" fmla="*/ 286801 w 3531775"/>
              <a:gd name="connsiteY5352" fmla="*/ 1775158 h 2810796"/>
              <a:gd name="connsiteX5353" fmla="*/ 296040 w 3531775"/>
              <a:gd name="connsiteY5353" fmla="*/ 1789160 h 2810796"/>
              <a:gd name="connsiteX5354" fmla="*/ 302231 w 3531775"/>
              <a:gd name="connsiteY5354" fmla="*/ 1787160 h 2810796"/>
              <a:gd name="connsiteX5355" fmla="*/ 401768 w 3531775"/>
              <a:gd name="connsiteY5355" fmla="*/ 1773349 h 2810796"/>
              <a:gd name="connsiteX5356" fmla="*/ 402053 w 3531775"/>
              <a:gd name="connsiteY5356" fmla="*/ 1789636 h 2810796"/>
              <a:gd name="connsiteX5357" fmla="*/ 397672 w 3531775"/>
              <a:gd name="connsiteY5357" fmla="*/ 1788112 h 2810796"/>
              <a:gd name="connsiteX5358" fmla="*/ 396719 w 3531775"/>
              <a:gd name="connsiteY5358" fmla="*/ 1784302 h 2810796"/>
              <a:gd name="connsiteX5359" fmla="*/ 387385 w 3531775"/>
              <a:gd name="connsiteY5359" fmla="*/ 1784493 h 2810796"/>
              <a:gd name="connsiteX5360" fmla="*/ 390433 w 3531775"/>
              <a:gd name="connsiteY5360" fmla="*/ 1782112 h 2810796"/>
              <a:gd name="connsiteX5361" fmla="*/ 394624 w 3531775"/>
              <a:gd name="connsiteY5361" fmla="*/ 1779540 h 2810796"/>
              <a:gd name="connsiteX5362" fmla="*/ 389576 w 3531775"/>
              <a:gd name="connsiteY5362" fmla="*/ 1778301 h 2810796"/>
              <a:gd name="connsiteX5363" fmla="*/ 397958 w 3531775"/>
              <a:gd name="connsiteY5363" fmla="*/ 1776873 h 2810796"/>
              <a:gd name="connsiteX5364" fmla="*/ 401768 w 3531775"/>
              <a:gd name="connsiteY5364" fmla="*/ 1773349 h 2810796"/>
              <a:gd name="connsiteX5365" fmla="*/ 472538 w 3531775"/>
              <a:gd name="connsiteY5365" fmla="*/ 1768015 h 2810796"/>
              <a:gd name="connsiteX5366" fmla="*/ 470348 w 3531775"/>
              <a:gd name="connsiteY5366" fmla="*/ 1765157 h 2810796"/>
              <a:gd name="connsiteX5367" fmla="*/ 469395 w 3531775"/>
              <a:gd name="connsiteY5367" fmla="*/ 1764586 h 2810796"/>
              <a:gd name="connsiteX5368" fmla="*/ 462442 w 3531775"/>
              <a:gd name="connsiteY5368" fmla="*/ 1766967 h 2810796"/>
              <a:gd name="connsiteX5369" fmla="*/ 464156 w 3531775"/>
              <a:gd name="connsiteY5369" fmla="*/ 1764490 h 2810796"/>
              <a:gd name="connsiteX5370" fmla="*/ 466823 w 3531775"/>
              <a:gd name="connsiteY5370" fmla="*/ 1761633 h 2810796"/>
              <a:gd name="connsiteX5371" fmla="*/ 468728 w 3531775"/>
              <a:gd name="connsiteY5371" fmla="*/ 1758870 h 2810796"/>
              <a:gd name="connsiteX5372" fmla="*/ 449964 w 3531775"/>
              <a:gd name="connsiteY5372" fmla="*/ 1767538 h 2810796"/>
              <a:gd name="connsiteX5373" fmla="*/ 472538 w 3531775"/>
              <a:gd name="connsiteY5373" fmla="*/ 1768015 h 2810796"/>
              <a:gd name="connsiteX5374" fmla="*/ 519211 w 3531775"/>
              <a:gd name="connsiteY5374" fmla="*/ 1743916 h 2810796"/>
              <a:gd name="connsiteX5375" fmla="*/ 515306 w 3531775"/>
              <a:gd name="connsiteY5375" fmla="*/ 1760680 h 2810796"/>
              <a:gd name="connsiteX5376" fmla="*/ 512353 w 3531775"/>
              <a:gd name="connsiteY5376" fmla="*/ 1759537 h 2810796"/>
              <a:gd name="connsiteX5377" fmla="*/ 512639 w 3531775"/>
              <a:gd name="connsiteY5377" fmla="*/ 1755727 h 2810796"/>
              <a:gd name="connsiteX5378" fmla="*/ 512353 w 3531775"/>
              <a:gd name="connsiteY5378" fmla="*/ 1754965 h 2810796"/>
              <a:gd name="connsiteX5379" fmla="*/ 503590 w 3531775"/>
              <a:gd name="connsiteY5379" fmla="*/ 1756870 h 2810796"/>
              <a:gd name="connsiteX5380" fmla="*/ 508352 w 3531775"/>
              <a:gd name="connsiteY5380" fmla="*/ 1754108 h 2810796"/>
              <a:gd name="connsiteX5381" fmla="*/ 512258 w 3531775"/>
              <a:gd name="connsiteY5381" fmla="*/ 1751060 h 2810796"/>
              <a:gd name="connsiteX5382" fmla="*/ 508638 w 3531775"/>
              <a:gd name="connsiteY5382" fmla="*/ 1750393 h 2810796"/>
              <a:gd name="connsiteX5383" fmla="*/ 515591 w 3531775"/>
              <a:gd name="connsiteY5383" fmla="*/ 1748012 h 2810796"/>
              <a:gd name="connsiteX5384" fmla="*/ 519211 w 3531775"/>
              <a:gd name="connsiteY5384" fmla="*/ 1743916 h 2810796"/>
              <a:gd name="connsiteX5385" fmla="*/ 565407 w 3531775"/>
              <a:gd name="connsiteY5385" fmla="*/ 1731438 h 2810796"/>
              <a:gd name="connsiteX5386" fmla="*/ 563026 w 3531775"/>
              <a:gd name="connsiteY5386" fmla="*/ 1728009 h 2810796"/>
              <a:gd name="connsiteX5387" fmla="*/ 554358 w 3531775"/>
              <a:gd name="connsiteY5387" fmla="*/ 1731629 h 2810796"/>
              <a:gd name="connsiteX5388" fmla="*/ 556263 w 3531775"/>
              <a:gd name="connsiteY5388" fmla="*/ 1728200 h 2810796"/>
              <a:gd name="connsiteX5389" fmla="*/ 559121 w 3531775"/>
              <a:gd name="connsiteY5389" fmla="*/ 1724104 h 2810796"/>
              <a:gd name="connsiteX5390" fmla="*/ 553882 w 3531775"/>
              <a:gd name="connsiteY5390" fmla="*/ 1724771 h 2810796"/>
              <a:gd name="connsiteX5391" fmla="*/ 561121 w 3531775"/>
              <a:gd name="connsiteY5391" fmla="*/ 1720199 h 2810796"/>
              <a:gd name="connsiteX5392" fmla="*/ 544643 w 3531775"/>
              <a:gd name="connsiteY5392" fmla="*/ 1726866 h 2810796"/>
              <a:gd name="connsiteX5393" fmla="*/ 560359 w 3531775"/>
              <a:gd name="connsiteY5393" fmla="*/ 1738201 h 2810796"/>
              <a:gd name="connsiteX5394" fmla="*/ 565407 w 3531775"/>
              <a:gd name="connsiteY5394" fmla="*/ 1731438 h 2810796"/>
              <a:gd name="connsiteX5395" fmla="*/ 604841 w 3531775"/>
              <a:gd name="connsiteY5395" fmla="*/ 1703435 h 2810796"/>
              <a:gd name="connsiteX5396" fmla="*/ 601316 w 3531775"/>
              <a:gd name="connsiteY5396" fmla="*/ 1701149 h 2810796"/>
              <a:gd name="connsiteX5397" fmla="*/ 601031 w 3531775"/>
              <a:gd name="connsiteY5397" fmla="*/ 1700673 h 2810796"/>
              <a:gd name="connsiteX5398" fmla="*/ 592363 w 3531775"/>
              <a:gd name="connsiteY5398" fmla="*/ 1707436 h 2810796"/>
              <a:gd name="connsiteX5399" fmla="*/ 596173 w 3531775"/>
              <a:gd name="connsiteY5399" fmla="*/ 1702101 h 2810796"/>
              <a:gd name="connsiteX5400" fmla="*/ 590267 w 3531775"/>
              <a:gd name="connsiteY5400" fmla="*/ 1702578 h 2810796"/>
              <a:gd name="connsiteX5401" fmla="*/ 593887 w 3531775"/>
              <a:gd name="connsiteY5401" fmla="*/ 1698672 h 2810796"/>
              <a:gd name="connsiteX5402" fmla="*/ 595125 w 3531775"/>
              <a:gd name="connsiteY5402" fmla="*/ 1694005 h 2810796"/>
              <a:gd name="connsiteX5403" fmla="*/ 604079 w 3531775"/>
              <a:gd name="connsiteY5403" fmla="*/ 1708007 h 2810796"/>
              <a:gd name="connsiteX5404" fmla="*/ 604841 w 3531775"/>
              <a:gd name="connsiteY5404" fmla="*/ 1703435 h 2810796"/>
              <a:gd name="connsiteX5405" fmla="*/ 689423 w 3531775"/>
              <a:gd name="connsiteY5405" fmla="*/ 1644570 h 2810796"/>
              <a:gd name="connsiteX5406" fmla="*/ 688565 w 3531775"/>
              <a:gd name="connsiteY5406" fmla="*/ 1640665 h 2810796"/>
              <a:gd name="connsiteX5407" fmla="*/ 687994 w 3531775"/>
              <a:gd name="connsiteY5407" fmla="*/ 1639903 h 2810796"/>
              <a:gd name="connsiteX5408" fmla="*/ 683803 w 3531775"/>
              <a:gd name="connsiteY5408" fmla="*/ 1639999 h 2810796"/>
              <a:gd name="connsiteX5409" fmla="*/ 686756 w 3531775"/>
              <a:gd name="connsiteY5409" fmla="*/ 1635998 h 2810796"/>
              <a:gd name="connsiteX5410" fmla="*/ 682946 w 3531775"/>
              <a:gd name="connsiteY5410" fmla="*/ 1636093 h 2810796"/>
              <a:gd name="connsiteX5411" fmla="*/ 689042 w 3531775"/>
              <a:gd name="connsiteY5411" fmla="*/ 1632093 h 2810796"/>
              <a:gd name="connsiteX5412" fmla="*/ 691518 w 3531775"/>
              <a:gd name="connsiteY5412" fmla="*/ 1627140 h 2810796"/>
              <a:gd name="connsiteX5413" fmla="*/ 692661 w 3531775"/>
              <a:gd name="connsiteY5413" fmla="*/ 1645142 h 2810796"/>
              <a:gd name="connsiteX5414" fmla="*/ 689423 w 3531775"/>
              <a:gd name="connsiteY5414" fmla="*/ 1644570 h 2810796"/>
              <a:gd name="connsiteX5415" fmla="*/ 820677 w 3531775"/>
              <a:gd name="connsiteY5415" fmla="*/ 1543225 h 2810796"/>
              <a:gd name="connsiteX5416" fmla="*/ 816391 w 3531775"/>
              <a:gd name="connsiteY5416" fmla="*/ 1541224 h 2810796"/>
              <a:gd name="connsiteX5417" fmla="*/ 816391 w 3531775"/>
              <a:gd name="connsiteY5417" fmla="*/ 1539319 h 2810796"/>
              <a:gd name="connsiteX5418" fmla="*/ 810676 w 3531775"/>
              <a:gd name="connsiteY5418" fmla="*/ 1540653 h 2810796"/>
              <a:gd name="connsiteX5419" fmla="*/ 812771 w 3531775"/>
              <a:gd name="connsiteY5419" fmla="*/ 1535986 h 2810796"/>
              <a:gd name="connsiteX5420" fmla="*/ 807533 w 3531775"/>
              <a:gd name="connsiteY5420" fmla="*/ 1537319 h 2810796"/>
              <a:gd name="connsiteX5421" fmla="*/ 814105 w 3531775"/>
              <a:gd name="connsiteY5421" fmla="*/ 1531699 h 2810796"/>
              <a:gd name="connsiteX5422" fmla="*/ 815343 w 3531775"/>
              <a:gd name="connsiteY5422" fmla="*/ 1526270 h 2810796"/>
              <a:gd name="connsiteX5423" fmla="*/ 825344 w 3531775"/>
              <a:gd name="connsiteY5423" fmla="*/ 1542653 h 2810796"/>
              <a:gd name="connsiteX5424" fmla="*/ 820677 w 3531775"/>
              <a:gd name="connsiteY5424" fmla="*/ 1543225 h 2810796"/>
              <a:gd name="connsiteX5425" fmla="*/ 880018 w 3531775"/>
              <a:gd name="connsiteY5425" fmla="*/ 1495790 h 2810796"/>
              <a:gd name="connsiteX5426" fmla="*/ 876875 w 3531775"/>
              <a:gd name="connsiteY5426" fmla="*/ 1493123 h 2810796"/>
              <a:gd name="connsiteX5427" fmla="*/ 869826 w 3531775"/>
              <a:gd name="connsiteY5427" fmla="*/ 1497124 h 2810796"/>
              <a:gd name="connsiteX5428" fmla="*/ 870588 w 3531775"/>
              <a:gd name="connsiteY5428" fmla="*/ 1493980 h 2810796"/>
              <a:gd name="connsiteX5429" fmla="*/ 872207 w 3531775"/>
              <a:gd name="connsiteY5429" fmla="*/ 1490170 h 2810796"/>
              <a:gd name="connsiteX5430" fmla="*/ 873160 w 3531775"/>
              <a:gd name="connsiteY5430" fmla="*/ 1486741 h 2810796"/>
              <a:gd name="connsiteX5431" fmla="*/ 864778 w 3531775"/>
              <a:gd name="connsiteY5431" fmla="*/ 1487789 h 2810796"/>
              <a:gd name="connsiteX5432" fmla="*/ 877160 w 3531775"/>
              <a:gd name="connsiteY5432" fmla="*/ 1501981 h 2810796"/>
              <a:gd name="connsiteX5433" fmla="*/ 880018 w 3531775"/>
              <a:gd name="connsiteY5433" fmla="*/ 1495790 h 2810796"/>
              <a:gd name="connsiteX5434" fmla="*/ 925547 w 3531775"/>
              <a:gd name="connsiteY5434" fmla="*/ 1460738 h 2810796"/>
              <a:gd name="connsiteX5435" fmla="*/ 924119 w 3531775"/>
              <a:gd name="connsiteY5435" fmla="*/ 1479597 h 2810796"/>
              <a:gd name="connsiteX5436" fmla="*/ 920594 w 3531775"/>
              <a:gd name="connsiteY5436" fmla="*/ 1474168 h 2810796"/>
              <a:gd name="connsiteX5437" fmla="*/ 920118 w 3531775"/>
              <a:gd name="connsiteY5437" fmla="*/ 1473311 h 2810796"/>
              <a:gd name="connsiteX5438" fmla="*/ 911641 w 3531775"/>
              <a:gd name="connsiteY5438" fmla="*/ 1475883 h 2810796"/>
              <a:gd name="connsiteX5439" fmla="*/ 915927 w 3531775"/>
              <a:gd name="connsiteY5439" fmla="*/ 1472644 h 2810796"/>
              <a:gd name="connsiteX5440" fmla="*/ 919356 w 3531775"/>
              <a:gd name="connsiteY5440" fmla="*/ 1469025 h 2810796"/>
              <a:gd name="connsiteX5441" fmla="*/ 915546 w 3531775"/>
              <a:gd name="connsiteY5441" fmla="*/ 1468453 h 2810796"/>
              <a:gd name="connsiteX5442" fmla="*/ 925547 w 3531775"/>
              <a:gd name="connsiteY5442" fmla="*/ 1460738 h 2810796"/>
              <a:gd name="connsiteX5443" fmla="*/ 977840 w 3531775"/>
              <a:gd name="connsiteY5443" fmla="*/ 1451118 h 2810796"/>
              <a:gd name="connsiteX5444" fmla="*/ 975839 w 3531775"/>
              <a:gd name="connsiteY5444" fmla="*/ 1446736 h 2810796"/>
              <a:gd name="connsiteX5445" fmla="*/ 971934 w 3531775"/>
              <a:gd name="connsiteY5445" fmla="*/ 1446832 h 2810796"/>
              <a:gd name="connsiteX5446" fmla="*/ 964505 w 3531775"/>
              <a:gd name="connsiteY5446" fmla="*/ 1448927 h 2810796"/>
              <a:gd name="connsiteX5447" fmla="*/ 975458 w 3531775"/>
              <a:gd name="connsiteY5447" fmla="*/ 1441879 h 2810796"/>
              <a:gd name="connsiteX5448" fmla="*/ 966981 w 3531775"/>
              <a:gd name="connsiteY5448" fmla="*/ 1440926 h 2810796"/>
              <a:gd name="connsiteX5449" fmla="*/ 974982 w 3531775"/>
              <a:gd name="connsiteY5449" fmla="*/ 1437592 h 2810796"/>
              <a:gd name="connsiteX5450" fmla="*/ 977649 w 3531775"/>
              <a:gd name="connsiteY5450" fmla="*/ 1432734 h 2810796"/>
              <a:gd name="connsiteX5451" fmla="*/ 957170 w 3531775"/>
              <a:gd name="connsiteY5451" fmla="*/ 1441593 h 2810796"/>
              <a:gd name="connsiteX5452" fmla="*/ 972125 w 3531775"/>
              <a:gd name="connsiteY5452" fmla="*/ 1457214 h 2810796"/>
              <a:gd name="connsiteX5453" fmla="*/ 977840 w 3531775"/>
              <a:gd name="connsiteY5453" fmla="*/ 1451118 h 2810796"/>
              <a:gd name="connsiteX5454" fmla="*/ 1018607 w 3531775"/>
              <a:gd name="connsiteY5454" fmla="*/ 1433973 h 2810796"/>
              <a:gd name="connsiteX5455" fmla="*/ 1016892 w 3531775"/>
              <a:gd name="connsiteY5455" fmla="*/ 1430639 h 2810796"/>
              <a:gd name="connsiteX5456" fmla="*/ 1016130 w 3531775"/>
              <a:gd name="connsiteY5456" fmla="*/ 1429972 h 2810796"/>
              <a:gd name="connsiteX5457" fmla="*/ 1011463 w 3531775"/>
              <a:gd name="connsiteY5457" fmla="*/ 1429210 h 2810796"/>
              <a:gd name="connsiteX5458" fmla="*/ 1014035 w 3531775"/>
              <a:gd name="connsiteY5458" fmla="*/ 1426543 h 2810796"/>
              <a:gd name="connsiteX5459" fmla="*/ 1009748 w 3531775"/>
              <a:gd name="connsiteY5459" fmla="*/ 1425876 h 2810796"/>
              <a:gd name="connsiteX5460" fmla="*/ 1016035 w 3531775"/>
              <a:gd name="connsiteY5460" fmla="*/ 1423876 h 2810796"/>
              <a:gd name="connsiteX5461" fmla="*/ 1001652 w 3531775"/>
              <a:gd name="connsiteY5461" fmla="*/ 1426067 h 2810796"/>
              <a:gd name="connsiteX5462" fmla="*/ 1014511 w 3531775"/>
              <a:gd name="connsiteY5462" fmla="*/ 1438164 h 2810796"/>
              <a:gd name="connsiteX5463" fmla="*/ 1018607 w 3531775"/>
              <a:gd name="connsiteY5463" fmla="*/ 1433973 h 2810796"/>
              <a:gd name="connsiteX5464" fmla="*/ 1072137 w 3531775"/>
              <a:gd name="connsiteY5464" fmla="*/ 1430353 h 2810796"/>
              <a:gd name="connsiteX5465" fmla="*/ 1070994 w 3531775"/>
              <a:gd name="connsiteY5465" fmla="*/ 1426258 h 2810796"/>
              <a:gd name="connsiteX5466" fmla="*/ 1062993 w 3531775"/>
              <a:gd name="connsiteY5466" fmla="*/ 1425686 h 2810796"/>
              <a:gd name="connsiteX5467" fmla="*/ 1065279 w 3531775"/>
              <a:gd name="connsiteY5467" fmla="*/ 1423400 h 2810796"/>
              <a:gd name="connsiteX5468" fmla="*/ 1068708 w 3531775"/>
              <a:gd name="connsiteY5468" fmla="*/ 1421019 h 2810796"/>
              <a:gd name="connsiteX5469" fmla="*/ 1071470 w 3531775"/>
              <a:gd name="connsiteY5469" fmla="*/ 1418542 h 2810796"/>
              <a:gd name="connsiteX5470" fmla="*/ 1054992 w 3531775"/>
              <a:gd name="connsiteY5470" fmla="*/ 1417875 h 2810796"/>
              <a:gd name="connsiteX5471" fmla="*/ 1066517 w 3531775"/>
              <a:gd name="connsiteY5471" fmla="*/ 1434258 h 2810796"/>
              <a:gd name="connsiteX5472" fmla="*/ 1072137 w 3531775"/>
              <a:gd name="connsiteY5472" fmla="*/ 1430353 h 2810796"/>
              <a:gd name="connsiteX5473" fmla="*/ 1075280 w 3531775"/>
              <a:gd name="connsiteY5473" fmla="*/ 1467882 h 2810796"/>
              <a:gd name="connsiteX5474" fmla="*/ 1084520 w 3531775"/>
              <a:gd name="connsiteY5474" fmla="*/ 1464072 h 2810796"/>
              <a:gd name="connsiteX5475" fmla="*/ 1083567 w 3531775"/>
              <a:gd name="connsiteY5475" fmla="*/ 1458928 h 2810796"/>
              <a:gd name="connsiteX5476" fmla="*/ 1082900 w 3531775"/>
              <a:gd name="connsiteY5476" fmla="*/ 1457690 h 2810796"/>
              <a:gd name="connsiteX5477" fmla="*/ 1074899 w 3531775"/>
              <a:gd name="connsiteY5477" fmla="*/ 1457690 h 2810796"/>
              <a:gd name="connsiteX5478" fmla="*/ 1077566 w 3531775"/>
              <a:gd name="connsiteY5478" fmla="*/ 1454928 h 2810796"/>
              <a:gd name="connsiteX5479" fmla="*/ 1081376 w 3531775"/>
              <a:gd name="connsiteY5479" fmla="*/ 1452261 h 2810796"/>
              <a:gd name="connsiteX5480" fmla="*/ 1076423 w 3531775"/>
              <a:gd name="connsiteY5480" fmla="*/ 1449784 h 2810796"/>
              <a:gd name="connsiteX5481" fmla="*/ 1084520 w 3531775"/>
              <a:gd name="connsiteY5481" fmla="*/ 1449403 h 2810796"/>
              <a:gd name="connsiteX5482" fmla="*/ 1088139 w 3531775"/>
              <a:gd name="connsiteY5482" fmla="*/ 1445403 h 2810796"/>
              <a:gd name="connsiteX5483" fmla="*/ 1075280 w 3531775"/>
              <a:gd name="connsiteY5483" fmla="*/ 1467882 h 2810796"/>
              <a:gd name="connsiteX5484" fmla="*/ 1053182 w 3531775"/>
              <a:gd name="connsiteY5484" fmla="*/ 1485503 h 2810796"/>
              <a:gd name="connsiteX5485" fmla="*/ 1068422 w 3531775"/>
              <a:gd name="connsiteY5485" fmla="*/ 1485884 h 2810796"/>
              <a:gd name="connsiteX5486" fmla="*/ 1064422 w 3531775"/>
              <a:gd name="connsiteY5486" fmla="*/ 1479693 h 2810796"/>
              <a:gd name="connsiteX5487" fmla="*/ 1056326 w 3531775"/>
              <a:gd name="connsiteY5487" fmla="*/ 1478836 h 2810796"/>
              <a:gd name="connsiteX5488" fmla="*/ 1062422 w 3531775"/>
              <a:gd name="connsiteY5488" fmla="*/ 1474359 h 2810796"/>
              <a:gd name="connsiteX5489" fmla="*/ 1058612 w 3531775"/>
              <a:gd name="connsiteY5489" fmla="*/ 1472835 h 2810796"/>
              <a:gd name="connsiteX5490" fmla="*/ 1064517 w 3531775"/>
              <a:gd name="connsiteY5490" fmla="*/ 1471882 h 2810796"/>
              <a:gd name="connsiteX5491" fmla="*/ 1066898 w 3531775"/>
              <a:gd name="connsiteY5491" fmla="*/ 1468549 h 2810796"/>
              <a:gd name="connsiteX5492" fmla="*/ 1053182 w 3531775"/>
              <a:gd name="connsiteY5492" fmla="*/ 1485503 h 2810796"/>
              <a:gd name="connsiteX5493" fmla="*/ 1042514 w 3531775"/>
              <a:gd name="connsiteY5493" fmla="*/ 1465786 h 2810796"/>
              <a:gd name="connsiteX5494" fmla="*/ 1047467 w 3531775"/>
              <a:gd name="connsiteY5494" fmla="*/ 1459214 h 2810796"/>
              <a:gd name="connsiteX5495" fmla="*/ 1040514 w 3531775"/>
              <a:gd name="connsiteY5495" fmla="*/ 1458928 h 2810796"/>
              <a:gd name="connsiteX5496" fmla="*/ 1045086 w 3531775"/>
              <a:gd name="connsiteY5496" fmla="*/ 1452451 h 2810796"/>
              <a:gd name="connsiteX5497" fmla="*/ 1030322 w 3531775"/>
              <a:gd name="connsiteY5497" fmla="*/ 1455213 h 2810796"/>
              <a:gd name="connsiteX5498" fmla="*/ 1034799 w 3531775"/>
              <a:gd name="connsiteY5498" fmla="*/ 1451594 h 2810796"/>
              <a:gd name="connsiteX5499" fmla="*/ 1037657 w 3531775"/>
              <a:gd name="connsiteY5499" fmla="*/ 1447403 h 2810796"/>
              <a:gd name="connsiteX5500" fmla="*/ 1030703 w 3531775"/>
              <a:gd name="connsiteY5500" fmla="*/ 1446450 h 2810796"/>
              <a:gd name="connsiteX5501" fmla="*/ 1039657 w 3531775"/>
              <a:gd name="connsiteY5501" fmla="*/ 1443212 h 2810796"/>
              <a:gd name="connsiteX5502" fmla="*/ 1041276 w 3531775"/>
              <a:gd name="connsiteY5502" fmla="*/ 1437687 h 2810796"/>
              <a:gd name="connsiteX5503" fmla="*/ 1042514 w 3531775"/>
              <a:gd name="connsiteY5503" fmla="*/ 1465786 h 2810796"/>
              <a:gd name="connsiteX5504" fmla="*/ 1011749 w 3531775"/>
              <a:gd name="connsiteY5504" fmla="*/ 1490837 h 2810796"/>
              <a:gd name="connsiteX5505" fmla="*/ 1022512 w 3531775"/>
              <a:gd name="connsiteY5505" fmla="*/ 1487122 h 2810796"/>
              <a:gd name="connsiteX5506" fmla="*/ 1018511 w 3531775"/>
              <a:gd name="connsiteY5506" fmla="*/ 1486646 h 2810796"/>
              <a:gd name="connsiteX5507" fmla="*/ 1020131 w 3531775"/>
              <a:gd name="connsiteY5507" fmla="*/ 1483026 h 2810796"/>
              <a:gd name="connsiteX5508" fmla="*/ 1013368 w 3531775"/>
              <a:gd name="connsiteY5508" fmla="*/ 1484455 h 2810796"/>
              <a:gd name="connsiteX5509" fmla="*/ 1018130 w 3531775"/>
              <a:gd name="connsiteY5509" fmla="*/ 1479597 h 2810796"/>
              <a:gd name="connsiteX5510" fmla="*/ 1016511 w 3531775"/>
              <a:gd name="connsiteY5510" fmla="*/ 1477502 h 2810796"/>
              <a:gd name="connsiteX5511" fmla="*/ 1021083 w 3531775"/>
              <a:gd name="connsiteY5511" fmla="*/ 1473787 h 2810796"/>
              <a:gd name="connsiteX5512" fmla="*/ 1011749 w 3531775"/>
              <a:gd name="connsiteY5512" fmla="*/ 1490837 h 2810796"/>
              <a:gd name="connsiteX5513" fmla="*/ 1002128 w 3531775"/>
              <a:gd name="connsiteY5513" fmla="*/ 1476930 h 2810796"/>
              <a:gd name="connsiteX5514" fmla="*/ 999271 w 3531775"/>
              <a:gd name="connsiteY5514" fmla="*/ 1469311 h 2810796"/>
              <a:gd name="connsiteX5515" fmla="*/ 998890 w 3531775"/>
              <a:gd name="connsiteY5515" fmla="*/ 1468072 h 2810796"/>
              <a:gd name="connsiteX5516" fmla="*/ 988984 w 3531775"/>
              <a:gd name="connsiteY5516" fmla="*/ 1468834 h 2810796"/>
              <a:gd name="connsiteX5517" fmla="*/ 998985 w 3531775"/>
              <a:gd name="connsiteY5517" fmla="*/ 1462643 h 2810796"/>
              <a:gd name="connsiteX5518" fmla="*/ 994794 w 3531775"/>
              <a:gd name="connsiteY5518" fmla="*/ 1460738 h 2810796"/>
              <a:gd name="connsiteX5519" fmla="*/ 1002986 w 3531775"/>
              <a:gd name="connsiteY5519" fmla="*/ 1459309 h 2810796"/>
              <a:gd name="connsiteX5520" fmla="*/ 1007558 w 3531775"/>
              <a:gd name="connsiteY5520" fmla="*/ 1454642 h 2810796"/>
              <a:gd name="connsiteX5521" fmla="*/ 1002128 w 3531775"/>
              <a:gd name="connsiteY5521" fmla="*/ 1476930 h 2810796"/>
              <a:gd name="connsiteX5522" fmla="*/ 970505 w 3531775"/>
              <a:gd name="connsiteY5522" fmla="*/ 1507601 h 2810796"/>
              <a:gd name="connsiteX5523" fmla="*/ 989079 w 3531775"/>
              <a:gd name="connsiteY5523" fmla="*/ 1502458 h 2810796"/>
              <a:gd name="connsiteX5524" fmla="*/ 985079 w 3531775"/>
              <a:gd name="connsiteY5524" fmla="*/ 1501219 h 2810796"/>
              <a:gd name="connsiteX5525" fmla="*/ 982983 w 3531775"/>
              <a:gd name="connsiteY5525" fmla="*/ 1496933 h 2810796"/>
              <a:gd name="connsiteX5526" fmla="*/ 973077 w 3531775"/>
              <a:gd name="connsiteY5526" fmla="*/ 1498743 h 2810796"/>
              <a:gd name="connsiteX5527" fmla="*/ 976887 w 3531775"/>
              <a:gd name="connsiteY5527" fmla="*/ 1495314 h 2810796"/>
              <a:gd name="connsiteX5528" fmla="*/ 979554 w 3531775"/>
              <a:gd name="connsiteY5528" fmla="*/ 1491599 h 2810796"/>
              <a:gd name="connsiteX5529" fmla="*/ 974696 w 3531775"/>
              <a:gd name="connsiteY5529" fmla="*/ 1491028 h 2810796"/>
              <a:gd name="connsiteX5530" fmla="*/ 981554 w 3531775"/>
              <a:gd name="connsiteY5530" fmla="*/ 1487979 h 2810796"/>
              <a:gd name="connsiteX5531" fmla="*/ 983745 w 3531775"/>
              <a:gd name="connsiteY5531" fmla="*/ 1483217 h 2810796"/>
              <a:gd name="connsiteX5532" fmla="*/ 970505 w 3531775"/>
              <a:gd name="connsiteY5532" fmla="*/ 1507601 h 2810796"/>
              <a:gd name="connsiteX5533" fmla="*/ 954599 w 3531775"/>
              <a:gd name="connsiteY5533" fmla="*/ 1493504 h 2810796"/>
              <a:gd name="connsiteX5534" fmla="*/ 958694 w 3531775"/>
              <a:gd name="connsiteY5534" fmla="*/ 1486837 h 2810796"/>
              <a:gd name="connsiteX5535" fmla="*/ 955456 w 3531775"/>
              <a:gd name="connsiteY5535" fmla="*/ 1482836 h 2810796"/>
              <a:gd name="connsiteX5536" fmla="*/ 954218 w 3531775"/>
              <a:gd name="connsiteY5536" fmla="*/ 1482074 h 2810796"/>
              <a:gd name="connsiteX5537" fmla="*/ 944312 w 3531775"/>
              <a:gd name="connsiteY5537" fmla="*/ 1486551 h 2810796"/>
              <a:gd name="connsiteX5538" fmla="*/ 948026 w 3531775"/>
              <a:gd name="connsiteY5538" fmla="*/ 1482360 h 2810796"/>
              <a:gd name="connsiteX5539" fmla="*/ 950312 w 3531775"/>
              <a:gd name="connsiteY5539" fmla="*/ 1478074 h 2810796"/>
              <a:gd name="connsiteX5540" fmla="*/ 944597 w 3531775"/>
              <a:gd name="connsiteY5540" fmla="*/ 1478454 h 2810796"/>
              <a:gd name="connsiteX5541" fmla="*/ 951836 w 3531775"/>
              <a:gd name="connsiteY5541" fmla="*/ 1474073 h 2810796"/>
              <a:gd name="connsiteX5542" fmla="*/ 953265 w 3531775"/>
              <a:gd name="connsiteY5542" fmla="*/ 1468929 h 2810796"/>
              <a:gd name="connsiteX5543" fmla="*/ 954599 w 3531775"/>
              <a:gd name="connsiteY5543" fmla="*/ 1493504 h 2810796"/>
              <a:gd name="connsiteX5544" fmla="*/ 928024 w 3531775"/>
              <a:gd name="connsiteY5544" fmla="*/ 1526841 h 2810796"/>
              <a:gd name="connsiteX5545" fmla="*/ 944026 w 3531775"/>
              <a:gd name="connsiteY5545" fmla="*/ 1522746 h 2810796"/>
              <a:gd name="connsiteX5546" fmla="*/ 940502 w 3531775"/>
              <a:gd name="connsiteY5546" fmla="*/ 1517316 h 2810796"/>
              <a:gd name="connsiteX5547" fmla="*/ 940025 w 3531775"/>
              <a:gd name="connsiteY5547" fmla="*/ 1516459 h 2810796"/>
              <a:gd name="connsiteX5548" fmla="*/ 932215 w 3531775"/>
              <a:gd name="connsiteY5548" fmla="*/ 1518555 h 2810796"/>
              <a:gd name="connsiteX5549" fmla="*/ 936025 w 3531775"/>
              <a:gd name="connsiteY5549" fmla="*/ 1515602 h 2810796"/>
              <a:gd name="connsiteX5550" fmla="*/ 939073 w 3531775"/>
              <a:gd name="connsiteY5550" fmla="*/ 1512173 h 2810796"/>
              <a:gd name="connsiteX5551" fmla="*/ 935453 w 3531775"/>
              <a:gd name="connsiteY5551" fmla="*/ 1511411 h 2810796"/>
              <a:gd name="connsiteX5552" fmla="*/ 941549 w 3531775"/>
              <a:gd name="connsiteY5552" fmla="*/ 1508839 h 2810796"/>
              <a:gd name="connsiteX5553" fmla="*/ 944407 w 3531775"/>
              <a:gd name="connsiteY5553" fmla="*/ 1504458 h 2810796"/>
              <a:gd name="connsiteX5554" fmla="*/ 928024 w 3531775"/>
              <a:gd name="connsiteY5554" fmla="*/ 1526841 h 2810796"/>
              <a:gd name="connsiteX5555" fmla="*/ 916784 w 3531775"/>
              <a:gd name="connsiteY5555" fmla="*/ 1512554 h 2810796"/>
              <a:gd name="connsiteX5556" fmla="*/ 911736 w 3531775"/>
              <a:gd name="connsiteY5556" fmla="*/ 1512745 h 2810796"/>
              <a:gd name="connsiteX5557" fmla="*/ 908021 w 3531775"/>
              <a:gd name="connsiteY5557" fmla="*/ 1509220 h 2810796"/>
              <a:gd name="connsiteX5558" fmla="*/ 899544 w 3531775"/>
              <a:gd name="connsiteY5558" fmla="*/ 1513602 h 2810796"/>
              <a:gd name="connsiteX5559" fmla="*/ 900401 w 3531775"/>
              <a:gd name="connsiteY5559" fmla="*/ 1509792 h 2810796"/>
              <a:gd name="connsiteX5560" fmla="*/ 902306 w 3531775"/>
              <a:gd name="connsiteY5560" fmla="*/ 1505220 h 2810796"/>
              <a:gd name="connsiteX5561" fmla="*/ 896591 w 3531775"/>
              <a:gd name="connsiteY5561" fmla="*/ 1506363 h 2810796"/>
              <a:gd name="connsiteX5562" fmla="*/ 903449 w 3531775"/>
              <a:gd name="connsiteY5562" fmla="*/ 1501029 h 2810796"/>
              <a:gd name="connsiteX5563" fmla="*/ 904116 w 3531775"/>
              <a:gd name="connsiteY5563" fmla="*/ 1495790 h 2810796"/>
              <a:gd name="connsiteX5564" fmla="*/ 916784 w 3531775"/>
              <a:gd name="connsiteY5564" fmla="*/ 1512554 h 2810796"/>
              <a:gd name="connsiteX5565" fmla="*/ 876113 w 3531775"/>
              <a:gd name="connsiteY5565" fmla="*/ 1547225 h 2810796"/>
              <a:gd name="connsiteX5566" fmla="*/ 901259 w 3531775"/>
              <a:gd name="connsiteY5566" fmla="*/ 1541986 h 2810796"/>
              <a:gd name="connsiteX5567" fmla="*/ 894115 w 3531775"/>
              <a:gd name="connsiteY5567" fmla="*/ 1539700 h 2810796"/>
              <a:gd name="connsiteX5568" fmla="*/ 885542 w 3531775"/>
              <a:gd name="connsiteY5568" fmla="*/ 1543987 h 2810796"/>
              <a:gd name="connsiteX5569" fmla="*/ 888114 w 3531775"/>
              <a:gd name="connsiteY5569" fmla="*/ 1540272 h 2810796"/>
              <a:gd name="connsiteX5570" fmla="*/ 889448 w 3531775"/>
              <a:gd name="connsiteY5570" fmla="*/ 1536652 h 2810796"/>
              <a:gd name="connsiteX5571" fmla="*/ 884876 w 3531775"/>
              <a:gd name="connsiteY5571" fmla="*/ 1537700 h 2810796"/>
              <a:gd name="connsiteX5572" fmla="*/ 890210 w 3531775"/>
              <a:gd name="connsiteY5572" fmla="*/ 1533318 h 2810796"/>
              <a:gd name="connsiteX5573" fmla="*/ 876113 w 3531775"/>
              <a:gd name="connsiteY5573" fmla="*/ 1547225 h 2810796"/>
              <a:gd name="connsiteX5574" fmla="*/ 852681 w 3531775"/>
              <a:gd name="connsiteY5574" fmla="*/ 1578943 h 2810796"/>
              <a:gd name="connsiteX5575" fmla="*/ 866873 w 3531775"/>
              <a:gd name="connsiteY5575" fmla="*/ 1567990 h 2810796"/>
              <a:gd name="connsiteX5576" fmla="*/ 863825 w 3531775"/>
              <a:gd name="connsiteY5576" fmla="*/ 1564561 h 2810796"/>
              <a:gd name="connsiteX5577" fmla="*/ 853729 w 3531775"/>
              <a:gd name="connsiteY5577" fmla="*/ 1569609 h 2810796"/>
              <a:gd name="connsiteX5578" fmla="*/ 857063 w 3531775"/>
              <a:gd name="connsiteY5578" fmla="*/ 1565037 h 2810796"/>
              <a:gd name="connsiteX5579" fmla="*/ 859063 w 3531775"/>
              <a:gd name="connsiteY5579" fmla="*/ 1560560 h 2810796"/>
              <a:gd name="connsiteX5580" fmla="*/ 853919 w 3531775"/>
              <a:gd name="connsiteY5580" fmla="*/ 1561608 h 2810796"/>
              <a:gd name="connsiteX5581" fmla="*/ 860396 w 3531775"/>
              <a:gd name="connsiteY5581" fmla="*/ 1556464 h 2810796"/>
              <a:gd name="connsiteX5582" fmla="*/ 851538 w 3531775"/>
              <a:gd name="connsiteY5582" fmla="*/ 1557036 h 2810796"/>
              <a:gd name="connsiteX5583" fmla="*/ 852681 w 3531775"/>
              <a:gd name="connsiteY5583" fmla="*/ 1578943 h 2810796"/>
              <a:gd name="connsiteX5584" fmla="*/ 839822 w 3531775"/>
              <a:gd name="connsiteY5584" fmla="*/ 1542272 h 2810796"/>
              <a:gd name="connsiteX5585" fmla="*/ 878494 w 3531775"/>
              <a:gd name="connsiteY5585" fmla="*/ 1527984 h 2810796"/>
              <a:gd name="connsiteX5586" fmla="*/ 872112 w 3531775"/>
              <a:gd name="connsiteY5586" fmla="*/ 1529604 h 2810796"/>
              <a:gd name="connsiteX5587" fmla="*/ 866111 w 3531775"/>
              <a:gd name="connsiteY5587" fmla="*/ 1527127 h 2810796"/>
              <a:gd name="connsiteX5588" fmla="*/ 853919 w 3531775"/>
              <a:gd name="connsiteY5588" fmla="*/ 1535319 h 2810796"/>
              <a:gd name="connsiteX5589" fmla="*/ 856586 w 3531775"/>
              <a:gd name="connsiteY5589" fmla="*/ 1529794 h 2810796"/>
              <a:gd name="connsiteX5590" fmla="*/ 857444 w 3531775"/>
              <a:gd name="connsiteY5590" fmla="*/ 1524746 h 2810796"/>
              <a:gd name="connsiteX5591" fmla="*/ 857444 w 3531775"/>
              <a:gd name="connsiteY5591" fmla="*/ 1520269 h 2810796"/>
              <a:gd name="connsiteX5592" fmla="*/ 856682 w 3531775"/>
              <a:gd name="connsiteY5592" fmla="*/ 1514745 h 2810796"/>
              <a:gd name="connsiteX5593" fmla="*/ 839822 w 3531775"/>
              <a:gd name="connsiteY5593" fmla="*/ 1542272 h 2810796"/>
              <a:gd name="connsiteX5594" fmla="*/ 828488 w 3531775"/>
              <a:gd name="connsiteY5594" fmla="*/ 1575895 h 2810796"/>
              <a:gd name="connsiteX5595" fmla="*/ 828678 w 3531775"/>
              <a:gd name="connsiteY5595" fmla="*/ 1569323 h 2810796"/>
              <a:gd name="connsiteX5596" fmla="*/ 822677 w 3531775"/>
              <a:gd name="connsiteY5596" fmla="*/ 1568466 h 2810796"/>
              <a:gd name="connsiteX5597" fmla="*/ 813057 w 3531775"/>
              <a:gd name="connsiteY5597" fmla="*/ 1576657 h 2810796"/>
              <a:gd name="connsiteX5598" fmla="*/ 814486 w 3531775"/>
              <a:gd name="connsiteY5598" fmla="*/ 1572085 h 2810796"/>
              <a:gd name="connsiteX5599" fmla="*/ 814295 w 3531775"/>
              <a:gd name="connsiteY5599" fmla="*/ 1568180 h 2810796"/>
              <a:gd name="connsiteX5600" fmla="*/ 808485 w 3531775"/>
              <a:gd name="connsiteY5600" fmla="*/ 1571323 h 2810796"/>
              <a:gd name="connsiteX5601" fmla="*/ 813438 w 3531775"/>
              <a:gd name="connsiteY5601" fmla="*/ 1564751 h 2810796"/>
              <a:gd name="connsiteX5602" fmla="*/ 811628 w 3531775"/>
              <a:gd name="connsiteY5602" fmla="*/ 1560750 h 2810796"/>
              <a:gd name="connsiteX5603" fmla="*/ 828488 w 3531775"/>
              <a:gd name="connsiteY5603" fmla="*/ 1575895 h 2810796"/>
              <a:gd name="connsiteX5604" fmla="*/ 796388 w 3531775"/>
              <a:gd name="connsiteY5604" fmla="*/ 1619901 h 2810796"/>
              <a:gd name="connsiteX5605" fmla="*/ 810771 w 3531775"/>
              <a:gd name="connsiteY5605" fmla="*/ 1610757 h 2810796"/>
              <a:gd name="connsiteX5606" fmla="*/ 809628 w 3531775"/>
              <a:gd name="connsiteY5606" fmla="*/ 1606470 h 2810796"/>
              <a:gd name="connsiteX5607" fmla="*/ 808961 w 3531775"/>
              <a:gd name="connsiteY5607" fmla="*/ 1605613 h 2810796"/>
              <a:gd name="connsiteX5608" fmla="*/ 800389 w 3531775"/>
              <a:gd name="connsiteY5608" fmla="*/ 1609900 h 2810796"/>
              <a:gd name="connsiteX5609" fmla="*/ 804389 w 3531775"/>
              <a:gd name="connsiteY5609" fmla="*/ 1605708 h 2810796"/>
              <a:gd name="connsiteX5610" fmla="*/ 807437 w 3531775"/>
              <a:gd name="connsiteY5610" fmla="*/ 1601232 h 2810796"/>
              <a:gd name="connsiteX5611" fmla="*/ 809819 w 3531775"/>
              <a:gd name="connsiteY5611" fmla="*/ 1596945 h 2810796"/>
              <a:gd name="connsiteX5612" fmla="*/ 802961 w 3531775"/>
              <a:gd name="connsiteY5612" fmla="*/ 1595898 h 2810796"/>
              <a:gd name="connsiteX5613" fmla="*/ 796388 w 3531775"/>
              <a:gd name="connsiteY5613" fmla="*/ 1619901 h 2810796"/>
              <a:gd name="connsiteX5614" fmla="*/ 787816 w 3531775"/>
              <a:gd name="connsiteY5614" fmla="*/ 1580943 h 2810796"/>
              <a:gd name="connsiteX5615" fmla="*/ 784577 w 3531775"/>
              <a:gd name="connsiteY5615" fmla="*/ 1580467 h 2810796"/>
              <a:gd name="connsiteX5616" fmla="*/ 783530 w 3531775"/>
              <a:gd name="connsiteY5616" fmla="*/ 1576467 h 2810796"/>
              <a:gd name="connsiteX5617" fmla="*/ 782958 w 3531775"/>
              <a:gd name="connsiteY5617" fmla="*/ 1575705 h 2810796"/>
              <a:gd name="connsiteX5618" fmla="*/ 775052 w 3531775"/>
              <a:gd name="connsiteY5618" fmla="*/ 1579800 h 2810796"/>
              <a:gd name="connsiteX5619" fmla="*/ 778672 w 3531775"/>
              <a:gd name="connsiteY5619" fmla="*/ 1575800 h 2810796"/>
              <a:gd name="connsiteX5620" fmla="*/ 781434 w 3531775"/>
              <a:gd name="connsiteY5620" fmla="*/ 1571609 h 2810796"/>
              <a:gd name="connsiteX5621" fmla="*/ 777624 w 3531775"/>
              <a:gd name="connsiteY5621" fmla="*/ 1571800 h 2810796"/>
              <a:gd name="connsiteX5622" fmla="*/ 783625 w 3531775"/>
              <a:gd name="connsiteY5622" fmla="*/ 1567608 h 2810796"/>
              <a:gd name="connsiteX5623" fmla="*/ 785911 w 3531775"/>
              <a:gd name="connsiteY5623" fmla="*/ 1562560 h 2810796"/>
              <a:gd name="connsiteX5624" fmla="*/ 787816 w 3531775"/>
              <a:gd name="connsiteY5624" fmla="*/ 1580943 h 2810796"/>
              <a:gd name="connsiteX5625" fmla="*/ 783720 w 3531775"/>
              <a:gd name="connsiteY5625" fmla="*/ 1611042 h 2810796"/>
              <a:gd name="connsiteX5626" fmla="*/ 778577 w 3531775"/>
              <a:gd name="connsiteY5626" fmla="*/ 1612281 h 2810796"/>
              <a:gd name="connsiteX5627" fmla="*/ 774481 w 3531775"/>
              <a:gd name="connsiteY5627" fmla="*/ 1609518 h 2810796"/>
              <a:gd name="connsiteX5628" fmla="*/ 763813 w 3531775"/>
              <a:gd name="connsiteY5628" fmla="*/ 1616376 h 2810796"/>
              <a:gd name="connsiteX5629" fmla="*/ 766861 w 3531775"/>
              <a:gd name="connsiteY5629" fmla="*/ 1611424 h 2810796"/>
              <a:gd name="connsiteX5630" fmla="*/ 768385 w 3531775"/>
              <a:gd name="connsiteY5630" fmla="*/ 1606661 h 2810796"/>
              <a:gd name="connsiteX5631" fmla="*/ 762765 w 3531775"/>
              <a:gd name="connsiteY5631" fmla="*/ 1608661 h 2810796"/>
              <a:gd name="connsiteX5632" fmla="*/ 769147 w 3531775"/>
              <a:gd name="connsiteY5632" fmla="*/ 1602375 h 2810796"/>
              <a:gd name="connsiteX5633" fmla="*/ 769337 w 3531775"/>
              <a:gd name="connsiteY5633" fmla="*/ 1597136 h 2810796"/>
              <a:gd name="connsiteX5634" fmla="*/ 783720 w 3531775"/>
              <a:gd name="connsiteY5634" fmla="*/ 1611042 h 2810796"/>
              <a:gd name="connsiteX5635" fmla="*/ 748382 w 3531775"/>
              <a:gd name="connsiteY5635" fmla="*/ 1650666 h 2810796"/>
              <a:gd name="connsiteX5636" fmla="*/ 770099 w 3531775"/>
              <a:gd name="connsiteY5636" fmla="*/ 1643046 h 2810796"/>
              <a:gd name="connsiteX5637" fmla="*/ 766766 w 3531775"/>
              <a:gd name="connsiteY5637" fmla="*/ 1640856 h 2810796"/>
              <a:gd name="connsiteX5638" fmla="*/ 760003 w 3531775"/>
              <a:gd name="connsiteY5638" fmla="*/ 1645523 h 2810796"/>
              <a:gd name="connsiteX5639" fmla="*/ 760574 w 3531775"/>
              <a:gd name="connsiteY5639" fmla="*/ 1642380 h 2810796"/>
              <a:gd name="connsiteX5640" fmla="*/ 761908 w 3531775"/>
              <a:gd name="connsiteY5640" fmla="*/ 1638570 h 2810796"/>
              <a:gd name="connsiteX5641" fmla="*/ 757241 w 3531775"/>
              <a:gd name="connsiteY5641" fmla="*/ 1640189 h 2810796"/>
              <a:gd name="connsiteX5642" fmla="*/ 762575 w 3531775"/>
              <a:gd name="connsiteY5642" fmla="*/ 1635141 h 2810796"/>
              <a:gd name="connsiteX5643" fmla="*/ 748382 w 3531775"/>
              <a:gd name="connsiteY5643" fmla="*/ 1650666 h 2810796"/>
              <a:gd name="connsiteX5644" fmla="*/ 749811 w 3531775"/>
              <a:gd name="connsiteY5644" fmla="*/ 1598755 h 2810796"/>
              <a:gd name="connsiteX5645" fmla="*/ 745620 w 3531775"/>
              <a:gd name="connsiteY5645" fmla="*/ 1599803 h 2810796"/>
              <a:gd name="connsiteX5646" fmla="*/ 742286 w 3531775"/>
              <a:gd name="connsiteY5646" fmla="*/ 1597612 h 2810796"/>
              <a:gd name="connsiteX5647" fmla="*/ 735714 w 3531775"/>
              <a:gd name="connsiteY5647" fmla="*/ 1602279 h 2810796"/>
              <a:gd name="connsiteX5648" fmla="*/ 736190 w 3531775"/>
              <a:gd name="connsiteY5648" fmla="*/ 1599136 h 2810796"/>
              <a:gd name="connsiteX5649" fmla="*/ 737429 w 3531775"/>
              <a:gd name="connsiteY5649" fmla="*/ 1595326 h 2810796"/>
              <a:gd name="connsiteX5650" fmla="*/ 732857 w 3531775"/>
              <a:gd name="connsiteY5650" fmla="*/ 1596945 h 2810796"/>
              <a:gd name="connsiteX5651" fmla="*/ 738000 w 3531775"/>
              <a:gd name="connsiteY5651" fmla="*/ 1591802 h 2810796"/>
              <a:gd name="connsiteX5652" fmla="*/ 738095 w 3531775"/>
              <a:gd name="connsiteY5652" fmla="*/ 1587611 h 2810796"/>
              <a:gd name="connsiteX5653" fmla="*/ 749811 w 3531775"/>
              <a:gd name="connsiteY5653" fmla="*/ 1598755 h 2810796"/>
              <a:gd name="connsiteX5654" fmla="*/ 713997 w 3531775"/>
              <a:gd name="connsiteY5654" fmla="*/ 1683718 h 2810796"/>
              <a:gd name="connsiteX5655" fmla="*/ 727999 w 3531775"/>
              <a:gd name="connsiteY5655" fmla="*/ 1675146 h 2810796"/>
              <a:gd name="connsiteX5656" fmla="*/ 727142 w 3531775"/>
              <a:gd name="connsiteY5656" fmla="*/ 1671145 h 2810796"/>
              <a:gd name="connsiteX5657" fmla="*/ 718379 w 3531775"/>
              <a:gd name="connsiteY5657" fmla="*/ 1674479 h 2810796"/>
              <a:gd name="connsiteX5658" fmla="*/ 722284 w 3531775"/>
              <a:gd name="connsiteY5658" fmla="*/ 1670574 h 2810796"/>
              <a:gd name="connsiteX5659" fmla="*/ 725332 w 3531775"/>
              <a:gd name="connsiteY5659" fmla="*/ 1666478 h 2810796"/>
              <a:gd name="connsiteX5660" fmla="*/ 727713 w 3531775"/>
              <a:gd name="connsiteY5660" fmla="*/ 1662573 h 2810796"/>
              <a:gd name="connsiteX5661" fmla="*/ 721427 w 3531775"/>
              <a:gd name="connsiteY5661" fmla="*/ 1661716 h 2810796"/>
              <a:gd name="connsiteX5662" fmla="*/ 713997 w 3531775"/>
              <a:gd name="connsiteY5662" fmla="*/ 1683718 h 2810796"/>
              <a:gd name="connsiteX5663" fmla="*/ 705996 w 3531775"/>
              <a:gd name="connsiteY5663" fmla="*/ 1650666 h 2810796"/>
              <a:gd name="connsiteX5664" fmla="*/ 744953 w 3531775"/>
              <a:gd name="connsiteY5664" fmla="*/ 1633331 h 2810796"/>
              <a:gd name="connsiteX5665" fmla="*/ 731428 w 3531775"/>
              <a:gd name="connsiteY5665" fmla="*/ 1635522 h 2810796"/>
              <a:gd name="connsiteX5666" fmla="*/ 732380 w 3531775"/>
              <a:gd name="connsiteY5666" fmla="*/ 1633807 h 2810796"/>
              <a:gd name="connsiteX5667" fmla="*/ 720188 w 3531775"/>
              <a:gd name="connsiteY5667" fmla="*/ 1642951 h 2810796"/>
              <a:gd name="connsiteX5668" fmla="*/ 722855 w 3531775"/>
              <a:gd name="connsiteY5668" fmla="*/ 1637332 h 2810796"/>
              <a:gd name="connsiteX5669" fmla="*/ 723617 w 3531775"/>
              <a:gd name="connsiteY5669" fmla="*/ 1632283 h 2810796"/>
              <a:gd name="connsiteX5670" fmla="*/ 723522 w 3531775"/>
              <a:gd name="connsiteY5670" fmla="*/ 1627902 h 2810796"/>
              <a:gd name="connsiteX5671" fmla="*/ 705996 w 3531775"/>
              <a:gd name="connsiteY5671" fmla="*/ 1650666 h 2810796"/>
              <a:gd name="connsiteX5672" fmla="*/ 699900 w 3531775"/>
              <a:gd name="connsiteY5672" fmla="*/ 1678384 h 2810796"/>
              <a:gd name="connsiteX5673" fmla="*/ 695900 w 3531775"/>
              <a:gd name="connsiteY5673" fmla="*/ 1677813 h 2810796"/>
              <a:gd name="connsiteX5674" fmla="*/ 694947 w 3531775"/>
              <a:gd name="connsiteY5674" fmla="*/ 1672955 h 2810796"/>
              <a:gd name="connsiteX5675" fmla="*/ 694280 w 3531775"/>
              <a:gd name="connsiteY5675" fmla="*/ 1672003 h 2810796"/>
              <a:gd name="connsiteX5676" fmla="*/ 684089 w 3531775"/>
              <a:gd name="connsiteY5676" fmla="*/ 1676765 h 2810796"/>
              <a:gd name="connsiteX5677" fmla="*/ 689042 w 3531775"/>
              <a:gd name="connsiteY5677" fmla="*/ 1672003 h 2810796"/>
              <a:gd name="connsiteX5678" fmla="*/ 692852 w 3531775"/>
              <a:gd name="connsiteY5678" fmla="*/ 1666954 h 2810796"/>
              <a:gd name="connsiteX5679" fmla="*/ 688089 w 3531775"/>
              <a:gd name="connsiteY5679" fmla="*/ 1667050 h 2810796"/>
              <a:gd name="connsiteX5680" fmla="*/ 695804 w 3531775"/>
              <a:gd name="connsiteY5680" fmla="*/ 1662096 h 2810796"/>
              <a:gd name="connsiteX5681" fmla="*/ 698948 w 3531775"/>
              <a:gd name="connsiteY5681" fmla="*/ 1655905 h 2810796"/>
              <a:gd name="connsiteX5682" fmla="*/ 699900 w 3531775"/>
              <a:gd name="connsiteY5682" fmla="*/ 1678384 h 2810796"/>
              <a:gd name="connsiteX5683" fmla="*/ 650370 w 3531775"/>
              <a:gd name="connsiteY5683" fmla="*/ 1718294 h 2810796"/>
              <a:gd name="connsiteX5684" fmla="*/ 684755 w 3531775"/>
              <a:gd name="connsiteY5684" fmla="*/ 1704292 h 2810796"/>
              <a:gd name="connsiteX5685" fmla="*/ 679040 w 3531775"/>
              <a:gd name="connsiteY5685" fmla="*/ 1706292 h 2810796"/>
              <a:gd name="connsiteX5686" fmla="*/ 673706 w 3531775"/>
              <a:gd name="connsiteY5686" fmla="*/ 1705054 h 2810796"/>
              <a:gd name="connsiteX5687" fmla="*/ 662943 w 3531775"/>
              <a:gd name="connsiteY5687" fmla="*/ 1712293 h 2810796"/>
              <a:gd name="connsiteX5688" fmla="*/ 666182 w 3531775"/>
              <a:gd name="connsiteY5688" fmla="*/ 1704102 h 2810796"/>
              <a:gd name="connsiteX5689" fmla="*/ 666086 w 3531775"/>
              <a:gd name="connsiteY5689" fmla="*/ 1700768 h 2810796"/>
              <a:gd name="connsiteX5690" fmla="*/ 650370 w 3531775"/>
              <a:gd name="connsiteY5690" fmla="*/ 1718294 h 2810796"/>
              <a:gd name="connsiteX5691" fmla="*/ 653799 w 3531775"/>
              <a:gd name="connsiteY5691" fmla="*/ 1684766 h 2810796"/>
              <a:gd name="connsiteX5692" fmla="*/ 662276 w 3531775"/>
              <a:gd name="connsiteY5692" fmla="*/ 1676765 h 2810796"/>
              <a:gd name="connsiteX5693" fmla="*/ 657323 w 3531775"/>
              <a:gd name="connsiteY5693" fmla="*/ 1677717 h 2810796"/>
              <a:gd name="connsiteX5694" fmla="*/ 652656 w 3531775"/>
              <a:gd name="connsiteY5694" fmla="*/ 1676384 h 2810796"/>
              <a:gd name="connsiteX5695" fmla="*/ 643131 w 3531775"/>
              <a:gd name="connsiteY5695" fmla="*/ 1680861 h 2810796"/>
              <a:gd name="connsiteX5696" fmla="*/ 645798 w 3531775"/>
              <a:gd name="connsiteY5696" fmla="*/ 1676955 h 2810796"/>
              <a:gd name="connsiteX5697" fmla="*/ 648370 w 3531775"/>
              <a:gd name="connsiteY5697" fmla="*/ 1672098 h 2810796"/>
              <a:gd name="connsiteX5698" fmla="*/ 642941 w 3531775"/>
              <a:gd name="connsiteY5698" fmla="*/ 1673622 h 2810796"/>
              <a:gd name="connsiteX5699" fmla="*/ 649513 w 3531775"/>
              <a:gd name="connsiteY5699" fmla="*/ 1668192 h 2810796"/>
              <a:gd name="connsiteX5700" fmla="*/ 650275 w 3531775"/>
              <a:gd name="connsiteY5700" fmla="*/ 1663335 h 2810796"/>
              <a:gd name="connsiteX5701" fmla="*/ 653799 w 3531775"/>
              <a:gd name="connsiteY5701" fmla="*/ 1684766 h 2810796"/>
              <a:gd name="connsiteX5702" fmla="*/ 637702 w 3531775"/>
              <a:gd name="connsiteY5702" fmla="*/ 1718866 h 2810796"/>
              <a:gd name="connsiteX5703" fmla="*/ 633701 w 3531775"/>
              <a:gd name="connsiteY5703" fmla="*/ 1718008 h 2810796"/>
              <a:gd name="connsiteX5704" fmla="*/ 633320 w 3531775"/>
              <a:gd name="connsiteY5704" fmla="*/ 1713055 h 2810796"/>
              <a:gd name="connsiteX5705" fmla="*/ 632749 w 3531775"/>
              <a:gd name="connsiteY5705" fmla="*/ 1712103 h 2810796"/>
              <a:gd name="connsiteX5706" fmla="*/ 621986 w 3531775"/>
              <a:gd name="connsiteY5706" fmla="*/ 1715913 h 2810796"/>
              <a:gd name="connsiteX5707" fmla="*/ 627510 w 3531775"/>
              <a:gd name="connsiteY5707" fmla="*/ 1711817 h 2810796"/>
              <a:gd name="connsiteX5708" fmla="*/ 631892 w 3531775"/>
              <a:gd name="connsiteY5708" fmla="*/ 1707150 h 2810796"/>
              <a:gd name="connsiteX5709" fmla="*/ 627129 w 3531775"/>
              <a:gd name="connsiteY5709" fmla="*/ 1706959 h 2810796"/>
              <a:gd name="connsiteX5710" fmla="*/ 635416 w 3531775"/>
              <a:gd name="connsiteY5710" fmla="*/ 1702673 h 2810796"/>
              <a:gd name="connsiteX5711" fmla="*/ 639416 w 3531775"/>
              <a:gd name="connsiteY5711" fmla="*/ 1696863 h 2810796"/>
              <a:gd name="connsiteX5712" fmla="*/ 614842 w 3531775"/>
              <a:gd name="connsiteY5712" fmla="*/ 1726200 h 2810796"/>
              <a:gd name="connsiteX5713" fmla="*/ 614461 w 3531775"/>
              <a:gd name="connsiteY5713" fmla="*/ 1726581 h 2810796"/>
              <a:gd name="connsiteX5714" fmla="*/ 637702 w 3531775"/>
              <a:gd name="connsiteY5714" fmla="*/ 1718866 h 2810796"/>
              <a:gd name="connsiteX5715" fmla="*/ 619890 w 3531775"/>
              <a:gd name="connsiteY5715" fmla="*/ 1751441 h 2810796"/>
              <a:gd name="connsiteX5716" fmla="*/ 625796 w 3531775"/>
              <a:gd name="connsiteY5716" fmla="*/ 1748203 h 2810796"/>
              <a:gd name="connsiteX5717" fmla="*/ 625700 w 3531775"/>
              <a:gd name="connsiteY5717" fmla="*/ 1748012 h 2810796"/>
              <a:gd name="connsiteX5718" fmla="*/ 625700 w 3531775"/>
              <a:gd name="connsiteY5718" fmla="*/ 1748012 h 2810796"/>
              <a:gd name="connsiteX5719" fmla="*/ 624367 w 3531775"/>
              <a:gd name="connsiteY5719" fmla="*/ 1745916 h 2810796"/>
              <a:gd name="connsiteX5720" fmla="*/ 624462 w 3531775"/>
              <a:gd name="connsiteY5720" fmla="*/ 1746107 h 2810796"/>
              <a:gd name="connsiteX5721" fmla="*/ 622652 w 3531775"/>
              <a:gd name="connsiteY5721" fmla="*/ 1743250 h 2810796"/>
              <a:gd name="connsiteX5722" fmla="*/ 622557 w 3531775"/>
              <a:gd name="connsiteY5722" fmla="*/ 1743059 h 2810796"/>
              <a:gd name="connsiteX5723" fmla="*/ 622557 w 3531775"/>
              <a:gd name="connsiteY5723" fmla="*/ 1743059 h 2810796"/>
              <a:gd name="connsiteX5724" fmla="*/ 621890 w 3531775"/>
              <a:gd name="connsiteY5724" fmla="*/ 1742011 h 2810796"/>
              <a:gd name="connsiteX5725" fmla="*/ 621890 w 3531775"/>
              <a:gd name="connsiteY5725" fmla="*/ 1742011 h 2810796"/>
              <a:gd name="connsiteX5726" fmla="*/ 621986 w 3531775"/>
              <a:gd name="connsiteY5726" fmla="*/ 1742202 h 2810796"/>
              <a:gd name="connsiteX5727" fmla="*/ 616271 w 3531775"/>
              <a:gd name="connsiteY5727" fmla="*/ 1744107 h 2810796"/>
              <a:gd name="connsiteX5728" fmla="*/ 620843 w 3531775"/>
              <a:gd name="connsiteY5728" fmla="*/ 1740487 h 2810796"/>
              <a:gd name="connsiteX5729" fmla="*/ 620747 w 3531775"/>
              <a:gd name="connsiteY5729" fmla="*/ 1740297 h 2810796"/>
              <a:gd name="connsiteX5730" fmla="*/ 622462 w 3531775"/>
              <a:gd name="connsiteY5730" fmla="*/ 1739249 h 2810796"/>
              <a:gd name="connsiteX5731" fmla="*/ 621700 w 3531775"/>
              <a:gd name="connsiteY5731" fmla="*/ 1739630 h 2810796"/>
              <a:gd name="connsiteX5732" fmla="*/ 622462 w 3531775"/>
              <a:gd name="connsiteY5732" fmla="*/ 1738392 h 2810796"/>
              <a:gd name="connsiteX5733" fmla="*/ 621128 w 3531775"/>
              <a:gd name="connsiteY5733" fmla="*/ 1738582 h 2810796"/>
              <a:gd name="connsiteX5734" fmla="*/ 621795 w 3531775"/>
              <a:gd name="connsiteY5734" fmla="*/ 1738201 h 2810796"/>
              <a:gd name="connsiteX5735" fmla="*/ 619319 w 3531775"/>
              <a:gd name="connsiteY5735" fmla="*/ 1738201 h 2810796"/>
              <a:gd name="connsiteX5736" fmla="*/ 619319 w 3531775"/>
              <a:gd name="connsiteY5736" fmla="*/ 1738201 h 2810796"/>
              <a:gd name="connsiteX5737" fmla="*/ 619319 w 3531775"/>
              <a:gd name="connsiteY5737" fmla="*/ 1738201 h 2810796"/>
              <a:gd name="connsiteX5738" fmla="*/ 619414 w 3531775"/>
              <a:gd name="connsiteY5738" fmla="*/ 1738392 h 2810796"/>
              <a:gd name="connsiteX5739" fmla="*/ 618842 w 3531775"/>
              <a:gd name="connsiteY5739" fmla="*/ 1737534 h 2810796"/>
              <a:gd name="connsiteX5740" fmla="*/ 618747 w 3531775"/>
              <a:gd name="connsiteY5740" fmla="*/ 1737344 h 2810796"/>
              <a:gd name="connsiteX5741" fmla="*/ 620843 w 3531775"/>
              <a:gd name="connsiteY5741" fmla="*/ 1735629 h 2810796"/>
              <a:gd name="connsiteX5742" fmla="*/ 627034 w 3531775"/>
              <a:gd name="connsiteY5742" fmla="*/ 1730295 h 2810796"/>
              <a:gd name="connsiteX5743" fmla="*/ 616652 w 3531775"/>
              <a:gd name="connsiteY5743" fmla="*/ 1734010 h 2810796"/>
              <a:gd name="connsiteX5744" fmla="*/ 616652 w 3531775"/>
              <a:gd name="connsiteY5744" fmla="*/ 1734010 h 2810796"/>
              <a:gd name="connsiteX5745" fmla="*/ 616747 w 3531775"/>
              <a:gd name="connsiteY5745" fmla="*/ 1734105 h 2810796"/>
              <a:gd name="connsiteX5746" fmla="*/ 619890 w 3531775"/>
              <a:gd name="connsiteY5746" fmla="*/ 1751441 h 2810796"/>
              <a:gd name="connsiteX5747" fmla="*/ 607222 w 3531775"/>
              <a:gd name="connsiteY5747" fmla="*/ 1750679 h 2810796"/>
              <a:gd name="connsiteX5748" fmla="*/ 607222 w 3531775"/>
              <a:gd name="connsiteY5748" fmla="*/ 1750679 h 2810796"/>
              <a:gd name="connsiteX5749" fmla="*/ 607222 w 3531775"/>
              <a:gd name="connsiteY5749" fmla="*/ 1750679 h 2810796"/>
              <a:gd name="connsiteX5750" fmla="*/ 582362 w 3531775"/>
              <a:gd name="connsiteY5750" fmla="*/ 1712293 h 2810796"/>
              <a:gd name="connsiteX5751" fmla="*/ 582362 w 3531775"/>
              <a:gd name="connsiteY5751" fmla="*/ 1712293 h 2810796"/>
              <a:gd name="connsiteX5752" fmla="*/ 582362 w 3531775"/>
              <a:gd name="connsiteY5752" fmla="*/ 1712293 h 2810796"/>
              <a:gd name="connsiteX5753" fmla="*/ 582362 w 3531775"/>
              <a:gd name="connsiteY5753" fmla="*/ 1712293 h 2810796"/>
              <a:gd name="connsiteX5754" fmla="*/ 582362 w 3531775"/>
              <a:gd name="connsiteY5754" fmla="*/ 1712293 h 2810796"/>
              <a:gd name="connsiteX5755" fmla="*/ 591887 w 3531775"/>
              <a:gd name="connsiteY5755" fmla="*/ 1730295 h 2810796"/>
              <a:gd name="connsiteX5756" fmla="*/ 561692 w 3531775"/>
              <a:gd name="connsiteY5756" fmla="*/ 1748107 h 2810796"/>
              <a:gd name="connsiteX5757" fmla="*/ 583790 w 3531775"/>
              <a:gd name="connsiteY5757" fmla="*/ 1754394 h 2810796"/>
              <a:gd name="connsiteX5758" fmla="*/ 580647 w 3531775"/>
              <a:gd name="connsiteY5758" fmla="*/ 1752870 h 2810796"/>
              <a:gd name="connsiteX5759" fmla="*/ 581885 w 3531775"/>
              <a:gd name="connsiteY5759" fmla="*/ 1747441 h 2810796"/>
              <a:gd name="connsiteX5760" fmla="*/ 581695 w 3531775"/>
              <a:gd name="connsiteY5760" fmla="*/ 1746297 h 2810796"/>
              <a:gd name="connsiteX5761" fmla="*/ 571217 w 3531775"/>
              <a:gd name="connsiteY5761" fmla="*/ 1749155 h 2810796"/>
              <a:gd name="connsiteX5762" fmla="*/ 577313 w 3531775"/>
              <a:gd name="connsiteY5762" fmla="*/ 1745154 h 2810796"/>
              <a:gd name="connsiteX5763" fmla="*/ 582552 w 3531775"/>
              <a:gd name="connsiteY5763" fmla="*/ 1740678 h 2810796"/>
              <a:gd name="connsiteX5764" fmla="*/ 578456 w 3531775"/>
              <a:gd name="connsiteY5764" fmla="*/ 1739725 h 2810796"/>
              <a:gd name="connsiteX5765" fmla="*/ 586934 w 3531775"/>
              <a:gd name="connsiteY5765" fmla="*/ 1736201 h 2810796"/>
              <a:gd name="connsiteX5766" fmla="*/ 591887 w 3531775"/>
              <a:gd name="connsiteY5766" fmla="*/ 1730295 h 2810796"/>
              <a:gd name="connsiteX5767" fmla="*/ 558263 w 3531775"/>
              <a:gd name="connsiteY5767" fmla="*/ 1780587 h 2810796"/>
              <a:gd name="connsiteX5768" fmla="*/ 590267 w 3531775"/>
              <a:gd name="connsiteY5768" fmla="*/ 1765633 h 2810796"/>
              <a:gd name="connsiteX5769" fmla="*/ 584838 w 3531775"/>
              <a:gd name="connsiteY5769" fmla="*/ 1768015 h 2810796"/>
              <a:gd name="connsiteX5770" fmla="*/ 578456 w 3531775"/>
              <a:gd name="connsiteY5770" fmla="*/ 1768395 h 2810796"/>
              <a:gd name="connsiteX5771" fmla="*/ 569598 w 3531775"/>
              <a:gd name="connsiteY5771" fmla="*/ 1774777 h 2810796"/>
              <a:gd name="connsiteX5772" fmla="*/ 570455 w 3531775"/>
              <a:gd name="connsiteY5772" fmla="*/ 1771729 h 2810796"/>
              <a:gd name="connsiteX5773" fmla="*/ 569693 w 3531775"/>
              <a:gd name="connsiteY5773" fmla="*/ 1769253 h 2810796"/>
              <a:gd name="connsiteX5774" fmla="*/ 568265 w 3531775"/>
              <a:gd name="connsiteY5774" fmla="*/ 1767253 h 2810796"/>
              <a:gd name="connsiteX5775" fmla="*/ 558263 w 3531775"/>
              <a:gd name="connsiteY5775" fmla="*/ 1780587 h 2810796"/>
              <a:gd name="connsiteX5776" fmla="*/ 552929 w 3531775"/>
              <a:gd name="connsiteY5776" fmla="*/ 1767824 h 2810796"/>
              <a:gd name="connsiteX5777" fmla="*/ 547405 w 3531775"/>
              <a:gd name="connsiteY5777" fmla="*/ 1768205 h 2810796"/>
              <a:gd name="connsiteX5778" fmla="*/ 544166 w 3531775"/>
              <a:gd name="connsiteY5778" fmla="*/ 1765062 h 2810796"/>
              <a:gd name="connsiteX5779" fmla="*/ 542928 w 3531775"/>
              <a:gd name="connsiteY5779" fmla="*/ 1764586 h 2810796"/>
              <a:gd name="connsiteX5780" fmla="*/ 531593 w 3531775"/>
              <a:gd name="connsiteY5780" fmla="*/ 1769538 h 2810796"/>
              <a:gd name="connsiteX5781" fmla="*/ 536165 w 3531775"/>
              <a:gd name="connsiteY5781" fmla="*/ 1765538 h 2810796"/>
              <a:gd name="connsiteX5782" fmla="*/ 539118 w 3531775"/>
              <a:gd name="connsiteY5782" fmla="*/ 1761537 h 2810796"/>
              <a:gd name="connsiteX5783" fmla="*/ 532927 w 3531775"/>
              <a:gd name="connsiteY5783" fmla="*/ 1762300 h 2810796"/>
              <a:gd name="connsiteX5784" fmla="*/ 541118 w 3531775"/>
              <a:gd name="connsiteY5784" fmla="*/ 1757632 h 2810796"/>
              <a:gd name="connsiteX5785" fmla="*/ 542738 w 3531775"/>
              <a:gd name="connsiteY5785" fmla="*/ 1752775 h 2810796"/>
              <a:gd name="connsiteX5786" fmla="*/ 552929 w 3531775"/>
              <a:gd name="connsiteY5786" fmla="*/ 1767824 h 2810796"/>
              <a:gd name="connsiteX5787" fmla="*/ 509876 w 3531775"/>
              <a:gd name="connsiteY5787" fmla="*/ 1803638 h 2810796"/>
              <a:gd name="connsiteX5788" fmla="*/ 526831 w 3531775"/>
              <a:gd name="connsiteY5788" fmla="*/ 1797923 h 2810796"/>
              <a:gd name="connsiteX5789" fmla="*/ 526259 w 3531775"/>
              <a:gd name="connsiteY5789" fmla="*/ 1794399 h 2810796"/>
              <a:gd name="connsiteX5790" fmla="*/ 515877 w 3531775"/>
              <a:gd name="connsiteY5790" fmla="*/ 1796304 h 2810796"/>
              <a:gd name="connsiteX5791" fmla="*/ 520830 w 3531775"/>
              <a:gd name="connsiteY5791" fmla="*/ 1793351 h 2810796"/>
              <a:gd name="connsiteX5792" fmla="*/ 524735 w 3531775"/>
              <a:gd name="connsiteY5792" fmla="*/ 1790112 h 2810796"/>
              <a:gd name="connsiteX5793" fmla="*/ 527879 w 3531775"/>
              <a:gd name="connsiteY5793" fmla="*/ 1786969 h 2810796"/>
              <a:gd name="connsiteX5794" fmla="*/ 520830 w 3531775"/>
              <a:gd name="connsiteY5794" fmla="*/ 1785541 h 2810796"/>
              <a:gd name="connsiteX5795" fmla="*/ 509876 w 3531775"/>
              <a:gd name="connsiteY5795" fmla="*/ 1803638 h 2810796"/>
              <a:gd name="connsiteX5796" fmla="*/ 493589 w 3531775"/>
              <a:gd name="connsiteY5796" fmla="*/ 1794018 h 2810796"/>
              <a:gd name="connsiteX5797" fmla="*/ 505209 w 3531775"/>
              <a:gd name="connsiteY5797" fmla="*/ 1788112 h 2810796"/>
              <a:gd name="connsiteX5798" fmla="*/ 499685 w 3531775"/>
              <a:gd name="connsiteY5798" fmla="*/ 1787922 h 2810796"/>
              <a:gd name="connsiteX5799" fmla="*/ 496827 w 3531775"/>
              <a:gd name="connsiteY5799" fmla="*/ 1784493 h 2810796"/>
              <a:gd name="connsiteX5800" fmla="*/ 486540 w 3531775"/>
              <a:gd name="connsiteY5800" fmla="*/ 1787255 h 2810796"/>
              <a:gd name="connsiteX5801" fmla="*/ 488731 w 3531775"/>
              <a:gd name="connsiteY5801" fmla="*/ 1784112 h 2810796"/>
              <a:gd name="connsiteX5802" fmla="*/ 492160 w 3531775"/>
              <a:gd name="connsiteY5802" fmla="*/ 1780397 h 2810796"/>
              <a:gd name="connsiteX5803" fmla="*/ 485969 w 3531775"/>
              <a:gd name="connsiteY5803" fmla="*/ 1780587 h 2810796"/>
              <a:gd name="connsiteX5804" fmla="*/ 494541 w 3531775"/>
              <a:gd name="connsiteY5804" fmla="*/ 1776873 h 2810796"/>
              <a:gd name="connsiteX5805" fmla="*/ 496922 w 3531775"/>
              <a:gd name="connsiteY5805" fmla="*/ 1772301 h 2810796"/>
              <a:gd name="connsiteX5806" fmla="*/ 493589 w 3531775"/>
              <a:gd name="connsiteY5806" fmla="*/ 1794018 h 2810796"/>
              <a:gd name="connsiteX5807" fmla="*/ 449012 w 3531775"/>
              <a:gd name="connsiteY5807" fmla="*/ 1820116 h 2810796"/>
              <a:gd name="connsiteX5808" fmla="*/ 469300 w 3531775"/>
              <a:gd name="connsiteY5808" fmla="*/ 1814973 h 2810796"/>
              <a:gd name="connsiteX5809" fmla="*/ 467776 w 3531775"/>
              <a:gd name="connsiteY5809" fmla="*/ 1811258 h 2810796"/>
              <a:gd name="connsiteX5810" fmla="*/ 466919 w 3531775"/>
              <a:gd name="connsiteY5810" fmla="*/ 1810496 h 2810796"/>
              <a:gd name="connsiteX5811" fmla="*/ 455012 w 3531775"/>
              <a:gd name="connsiteY5811" fmla="*/ 1812782 h 2810796"/>
              <a:gd name="connsiteX5812" fmla="*/ 460632 w 3531775"/>
              <a:gd name="connsiteY5812" fmla="*/ 1809925 h 2810796"/>
              <a:gd name="connsiteX5813" fmla="*/ 464823 w 3531775"/>
              <a:gd name="connsiteY5813" fmla="*/ 1806686 h 2810796"/>
              <a:gd name="connsiteX5814" fmla="*/ 468157 w 3531775"/>
              <a:gd name="connsiteY5814" fmla="*/ 1803543 h 2810796"/>
              <a:gd name="connsiteX5815" fmla="*/ 449012 w 3531775"/>
              <a:gd name="connsiteY5815" fmla="*/ 1820116 h 2810796"/>
              <a:gd name="connsiteX5816" fmla="*/ 439487 w 3531775"/>
              <a:gd name="connsiteY5816" fmla="*/ 1802590 h 2810796"/>
              <a:gd name="connsiteX5817" fmla="*/ 445202 w 3531775"/>
              <a:gd name="connsiteY5817" fmla="*/ 1796304 h 2810796"/>
              <a:gd name="connsiteX5818" fmla="*/ 440439 w 3531775"/>
              <a:gd name="connsiteY5818" fmla="*/ 1792589 h 2810796"/>
              <a:gd name="connsiteX5819" fmla="*/ 425009 w 3531775"/>
              <a:gd name="connsiteY5819" fmla="*/ 1795446 h 2810796"/>
              <a:gd name="connsiteX5820" fmla="*/ 430247 w 3531775"/>
              <a:gd name="connsiteY5820" fmla="*/ 1791922 h 2810796"/>
              <a:gd name="connsiteX5821" fmla="*/ 433391 w 3531775"/>
              <a:gd name="connsiteY5821" fmla="*/ 1788208 h 2810796"/>
              <a:gd name="connsiteX5822" fmla="*/ 425675 w 3531775"/>
              <a:gd name="connsiteY5822" fmla="*/ 1788112 h 2810796"/>
              <a:gd name="connsiteX5823" fmla="*/ 435391 w 3531775"/>
              <a:gd name="connsiteY5823" fmla="*/ 1784493 h 2810796"/>
              <a:gd name="connsiteX5824" fmla="*/ 437105 w 3531775"/>
              <a:gd name="connsiteY5824" fmla="*/ 1779825 h 2810796"/>
              <a:gd name="connsiteX5825" fmla="*/ 439487 w 3531775"/>
              <a:gd name="connsiteY5825" fmla="*/ 1802590 h 2810796"/>
              <a:gd name="connsiteX5826" fmla="*/ 398053 w 3531775"/>
              <a:gd name="connsiteY5826" fmla="*/ 1826022 h 2810796"/>
              <a:gd name="connsiteX5827" fmla="*/ 415579 w 3531775"/>
              <a:gd name="connsiteY5827" fmla="*/ 1825260 h 2810796"/>
              <a:gd name="connsiteX5828" fmla="*/ 416912 w 3531775"/>
              <a:gd name="connsiteY5828" fmla="*/ 1821736 h 2810796"/>
              <a:gd name="connsiteX5829" fmla="*/ 416817 w 3531775"/>
              <a:gd name="connsiteY5829" fmla="*/ 1820878 h 2810796"/>
              <a:gd name="connsiteX5830" fmla="*/ 407102 w 3531775"/>
              <a:gd name="connsiteY5830" fmla="*/ 1820783 h 2810796"/>
              <a:gd name="connsiteX5831" fmla="*/ 412817 w 3531775"/>
              <a:gd name="connsiteY5831" fmla="*/ 1819259 h 2810796"/>
              <a:gd name="connsiteX5832" fmla="*/ 417770 w 3531775"/>
              <a:gd name="connsiteY5832" fmla="*/ 1817259 h 2810796"/>
              <a:gd name="connsiteX5833" fmla="*/ 422056 w 3531775"/>
              <a:gd name="connsiteY5833" fmla="*/ 1815068 h 2810796"/>
              <a:gd name="connsiteX5834" fmla="*/ 398053 w 3531775"/>
              <a:gd name="connsiteY5834" fmla="*/ 1826022 h 2810796"/>
              <a:gd name="connsiteX5835" fmla="*/ 384146 w 3531775"/>
              <a:gd name="connsiteY5835" fmla="*/ 1815640 h 2810796"/>
              <a:gd name="connsiteX5836" fmla="*/ 388337 w 3531775"/>
              <a:gd name="connsiteY5836" fmla="*/ 1810972 h 2810796"/>
              <a:gd name="connsiteX5837" fmla="*/ 383480 w 3531775"/>
              <a:gd name="connsiteY5837" fmla="*/ 1807734 h 2810796"/>
              <a:gd name="connsiteX5838" fmla="*/ 369859 w 3531775"/>
              <a:gd name="connsiteY5838" fmla="*/ 1809067 h 2810796"/>
              <a:gd name="connsiteX5839" fmla="*/ 373955 w 3531775"/>
              <a:gd name="connsiteY5839" fmla="*/ 1806591 h 2810796"/>
              <a:gd name="connsiteX5840" fmla="*/ 376241 w 3531775"/>
              <a:gd name="connsiteY5840" fmla="*/ 1803733 h 2810796"/>
              <a:gd name="connsiteX5841" fmla="*/ 369287 w 3531775"/>
              <a:gd name="connsiteY5841" fmla="*/ 1803162 h 2810796"/>
              <a:gd name="connsiteX5842" fmla="*/ 377574 w 3531775"/>
              <a:gd name="connsiteY5842" fmla="*/ 1800876 h 2810796"/>
              <a:gd name="connsiteX5843" fmla="*/ 378431 w 3531775"/>
              <a:gd name="connsiteY5843" fmla="*/ 1797161 h 2810796"/>
              <a:gd name="connsiteX5844" fmla="*/ 384146 w 3531775"/>
              <a:gd name="connsiteY5844" fmla="*/ 1815640 h 2810796"/>
              <a:gd name="connsiteX5845" fmla="*/ 336140 w 3531775"/>
              <a:gd name="connsiteY5845" fmla="*/ 1829641 h 2810796"/>
              <a:gd name="connsiteX5846" fmla="*/ 355286 w 3531775"/>
              <a:gd name="connsiteY5846" fmla="*/ 1828879 h 2810796"/>
              <a:gd name="connsiteX5847" fmla="*/ 353762 w 3531775"/>
              <a:gd name="connsiteY5847" fmla="*/ 1825450 h 2810796"/>
              <a:gd name="connsiteX5848" fmla="*/ 341665 w 3531775"/>
              <a:gd name="connsiteY5848" fmla="*/ 1824403 h 2810796"/>
              <a:gd name="connsiteX5849" fmla="*/ 346904 w 3531775"/>
              <a:gd name="connsiteY5849" fmla="*/ 1823069 h 2810796"/>
              <a:gd name="connsiteX5850" fmla="*/ 350904 w 3531775"/>
              <a:gd name="connsiteY5850" fmla="*/ 1821069 h 2810796"/>
              <a:gd name="connsiteX5851" fmla="*/ 354047 w 3531775"/>
              <a:gd name="connsiteY5851" fmla="*/ 1818973 h 2810796"/>
              <a:gd name="connsiteX5852" fmla="*/ 345284 w 3531775"/>
              <a:gd name="connsiteY5852" fmla="*/ 1815735 h 2810796"/>
              <a:gd name="connsiteX5853" fmla="*/ 336140 w 3531775"/>
              <a:gd name="connsiteY5853" fmla="*/ 1829641 h 2810796"/>
              <a:gd name="connsiteX5854" fmla="*/ 325853 w 3531775"/>
              <a:gd name="connsiteY5854" fmla="*/ 1794875 h 2810796"/>
              <a:gd name="connsiteX5855" fmla="*/ 342046 w 3531775"/>
              <a:gd name="connsiteY5855" fmla="*/ 1796685 h 2810796"/>
              <a:gd name="connsiteX5856" fmla="*/ 343760 w 3531775"/>
              <a:gd name="connsiteY5856" fmla="*/ 1793541 h 2810796"/>
              <a:gd name="connsiteX5857" fmla="*/ 343760 w 3531775"/>
              <a:gd name="connsiteY5857" fmla="*/ 1792779 h 2810796"/>
              <a:gd name="connsiteX5858" fmla="*/ 334902 w 3531775"/>
              <a:gd name="connsiteY5858" fmla="*/ 1791160 h 2810796"/>
              <a:gd name="connsiteX5859" fmla="*/ 346808 w 3531775"/>
              <a:gd name="connsiteY5859" fmla="*/ 1790589 h 2810796"/>
              <a:gd name="connsiteX5860" fmla="*/ 345189 w 3531775"/>
              <a:gd name="connsiteY5860" fmla="*/ 1789446 h 2810796"/>
              <a:gd name="connsiteX5861" fmla="*/ 349380 w 3531775"/>
              <a:gd name="connsiteY5861" fmla="*/ 1787922 h 2810796"/>
              <a:gd name="connsiteX5862" fmla="*/ 325853 w 3531775"/>
              <a:gd name="connsiteY5862" fmla="*/ 1794875 h 2810796"/>
              <a:gd name="connsiteX5863" fmla="*/ 300136 w 3531775"/>
              <a:gd name="connsiteY5863" fmla="*/ 1815068 h 2810796"/>
              <a:gd name="connsiteX5864" fmla="*/ 315662 w 3531775"/>
              <a:gd name="connsiteY5864" fmla="*/ 1813639 h 2810796"/>
              <a:gd name="connsiteX5865" fmla="*/ 314423 w 3531775"/>
              <a:gd name="connsiteY5865" fmla="*/ 1809639 h 2810796"/>
              <a:gd name="connsiteX5866" fmla="*/ 313566 w 3531775"/>
              <a:gd name="connsiteY5866" fmla="*/ 1808591 h 2810796"/>
              <a:gd name="connsiteX5867" fmla="*/ 301184 w 3531775"/>
              <a:gd name="connsiteY5867" fmla="*/ 1807162 h 2810796"/>
              <a:gd name="connsiteX5868" fmla="*/ 307184 w 3531775"/>
              <a:gd name="connsiteY5868" fmla="*/ 1806115 h 2810796"/>
              <a:gd name="connsiteX5869" fmla="*/ 311756 w 3531775"/>
              <a:gd name="connsiteY5869" fmla="*/ 1804305 h 2810796"/>
              <a:gd name="connsiteX5870" fmla="*/ 305946 w 3531775"/>
              <a:gd name="connsiteY5870" fmla="*/ 1802114 h 2810796"/>
              <a:gd name="connsiteX5871" fmla="*/ 315376 w 3531775"/>
              <a:gd name="connsiteY5871" fmla="*/ 1802304 h 2810796"/>
              <a:gd name="connsiteX5872" fmla="*/ 319376 w 3531775"/>
              <a:gd name="connsiteY5872" fmla="*/ 1799352 h 2810796"/>
              <a:gd name="connsiteX5873" fmla="*/ 300136 w 3531775"/>
              <a:gd name="connsiteY5873" fmla="*/ 1815068 h 2810796"/>
              <a:gd name="connsiteX5874" fmla="*/ 270989 w 3531775"/>
              <a:gd name="connsiteY5874" fmla="*/ 1824021 h 2810796"/>
              <a:gd name="connsiteX5875" fmla="*/ 288801 w 3531775"/>
              <a:gd name="connsiteY5875" fmla="*/ 1826117 h 2810796"/>
              <a:gd name="connsiteX5876" fmla="*/ 283086 w 3531775"/>
              <a:gd name="connsiteY5876" fmla="*/ 1824212 h 2810796"/>
              <a:gd name="connsiteX5877" fmla="*/ 287944 w 3531775"/>
              <a:gd name="connsiteY5877" fmla="*/ 1822879 h 2810796"/>
              <a:gd name="connsiteX5878" fmla="*/ 276895 w 3531775"/>
              <a:gd name="connsiteY5878" fmla="*/ 1820116 h 2810796"/>
              <a:gd name="connsiteX5879" fmla="*/ 282038 w 3531775"/>
              <a:gd name="connsiteY5879" fmla="*/ 1819735 h 2810796"/>
              <a:gd name="connsiteX5880" fmla="*/ 286039 w 3531775"/>
              <a:gd name="connsiteY5880" fmla="*/ 1818592 h 2810796"/>
              <a:gd name="connsiteX5881" fmla="*/ 281276 w 3531775"/>
              <a:gd name="connsiteY5881" fmla="*/ 1816401 h 2810796"/>
              <a:gd name="connsiteX5882" fmla="*/ 289277 w 3531775"/>
              <a:gd name="connsiteY5882" fmla="*/ 1817068 h 2810796"/>
              <a:gd name="connsiteX5883" fmla="*/ 270989 w 3531775"/>
              <a:gd name="connsiteY5883" fmla="*/ 1824021 h 2810796"/>
              <a:gd name="connsiteX5884" fmla="*/ 246415 w 3531775"/>
              <a:gd name="connsiteY5884" fmla="*/ 1800780 h 2810796"/>
              <a:gd name="connsiteX5885" fmla="*/ 270227 w 3531775"/>
              <a:gd name="connsiteY5885" fmla="*/ 1803543 h 2810796"/>
              <a:gd name="connsiteX5886" fmla="*/ 267275 w 3531775"/>
              <a:gd name="connsiteY5886" fmla="*/ 1798590 h 2810796"/>
              <a:gd name="connsiteX5887" fmla="*/ 251749 w 3531775"/>
              <a:gd name="connsiteY5887" fmla="*/ 1794684 h 2810796"/>
              <a:gd name="connsiteX5888" fmla="*/ 257940 w 3531775"/>
              <a:gd name="connsiteY5888" fmla="*/ 1793922 h 2810796"/>
              <a:gd name="connsiteX5889" fmla="*/ 262417 w 3531775"/>
              <a:gd name="connsiteY5889" fmla="*/ 1792113 h 2810796"/>
              <a:gd name="connsiteX5890" fmla="*/ 265751 w 3531775"/>
              <a:gd name="connsiteY5890" fmla="*/ 1789827 h 2810796"/>
              <a:gd name="connsiteX5891" fmla="*/ 246415 w 3531775"/>
              <a:gd name="connsiteY5891" fmla="*/ 1800780 h 2810796"/>
              <a:gd name="connsiteX5892" fmla="*/ 213268 w 3531775"/>
              <a:gd name="connsiteY5892" fmla="*/ 1806686 h 2810796"/>
              <a:gd name="connsiteX5893" fmla="*/ 228698 w 3531775"/>
              <a:gd name="connsiteY5893" fmla="*/ 1811163 h 2810796"/>
              <a:gd name="connsiteX5894" fmla="*/ 228317 w 3531775"/>
              <a:gd name="connsiteY5894" fmla="*/ 1808305 h 2810796"/>
              <a:gd name="connsiteX5895" fmla="*/ 218983 w 3531775"/>
              <a:gd name="connsiteY5895" fmla="*/ 1804305 h 2810796"/>
              <a:gd name="connsiteX5896" fmla="*/ 223555 w 3531775"/>
              <a:gd name="connsiteY5896" fmla="*/ 1804686 h 2810796"/>
              <a:gd name="connsiteX5897" fmla="*/ 227174 w 3531775"/>
              <a:gd name="connsiteY5897" fmla="*/ 1804305 h 2810796"/>
              <a:gd name="connsiteX5898" fmla="*/ 230127 w 3531775"/>
              <a:gd name="connsiteY5898" fmla="*/ 1803638 h 2810796"/>
              <a:gd name="connsiteX5899" fmla="*/ 213268 w 3531775"/>
              <a:gd name="connsiteY5899" fmla="*/ 1806686 h 2810796"/>
              <a:gd name="connsiteX5900" fmla="*/ 189646 w 3531775"/>
              <a:gd name="connsiteY5900" fmla="*/ 1779825 h 2810796"/>
              <a:gd name="connsiteX5901" fmla="*/ 208505 w 3531775"/>
              <a:gd name="connsiteY5901" fmla="*/ 1789827 h 2810796"/>
              <a:gd name="connsiteX5902" fmla="*/ 204219 w 3531775"/>
              <a:gd name="connsiteY5902" fmla="*/ 1785921 h 2810796"/>
              <a:gd name="connsiteX5903" fmla="*/ 211934 w 3531775"/>
              <a:gd name="connsiteY5903" fmla="*/ 1787255 h 2810796"/>
              <a:gd name="connsiteX5904" fmla="*/ 212315 w 3531775"/>
              <a:gd name="connsiteY5904" fmla="*/ 1786398 h 2810796"/>
              <a:gd name="connsiteX5905" fmla="*/ 202219 w 3531775"/>
              <a:gd name="connsiteY5905" fmla="*/ 1780397 h 2810796"/>
              <a:gd name="connsiteX5906" fmla="*/ 209077 w 3531775"/>
              <a:gd name="connsiteY5906" fmla="*/ 1782492 h 2810796"/>
              <a:gd name="connsiteX5907" fmla="*/ 215459 w 3531775"/>
              <a:gd name="connsiteY5907" fmla="*/ 1783445 h 2810796"/>
              <a:gd name="connsiteX5908" fmla="*/ 212411 w 3531775"/>
              <a:gd name="connsiteY5908" fmla="*/ 1779921 h 2810796"/>
              <a:gd name="connsiteX5909" fmla="*/ 221174 w 3531775"/>
              <a:gd name="connsiteY5909" fmla="*/ 1783826 h 2810796"/>
              <a:gd name="connsiteX5910" fmla="*/ 228222 w 3531775"/>
              <a:gd name="connsiteY5910" fmla="*/ 1783731 h 2810796"/>
              <a:gd name="connsiteX5911" fmla="*/ 189646 w 3531775"/>
              <a:gd name="connsiteY5911" fmla="*/ 1779825 h 2810796"/>
              <a:gd name="connsiteX5912" fmla="*/ 157070 w 3531775"/>
              <a:gd name="connsiteY5912" fmla="*/ 1781445 h 2810796"/>
              <a:gd name="connsiteX5913" fmla="*/ 176216 w 3531775"/>
              <a:gd name="connsiteY5913" fmla="*/ 1791827 h 2810796"/>
              <a:gd name="connsiteX5914" fmla="*/ 175454 w 3531775"/>
              <a:gd name="connsiteY5914" fmla="*/ 1787826 h 2810796"/>
              <a:gd name="connsiteX5915" fmla="*/ 177168 w 3531775"/>
              <a:gd name="connsiteY5915" fmla="*/ 1787445 h 2810796"/>
              <a:gd name="connsiteX5916" fmla="*/ 168500 w 3531775"/>
              <a:gd name="connsiteY5916" fmla="*/ 1782683 h 2810796"/>
              <a:gd name="connsiteX5917" fmla="*/ 171739 w 3531775"/>
              <a:gd name="connsiteY5917" fmla="*/ 1782397 h 2810796"/>
              <a:gd name="connsiteX5918" fmla="*/ 177930 w 3531775"/>
              <a:gd name="connsiteY5918" fmla="*/ 1783731 h 2810796"/>
              <a:gd name="connsiteX5919" fmla="*/ 182502 w 3531775"/>
              <a:gd name="connsiteY5919" fmla="*/ 1783826 h 2810796"/>
              <a:gd name="connsiteX5920" fmla="*/ 157070 w 3531775"/>
              <a:gd name="connsiteY5920" fmla="*/ 1781445 h 2810796"/>
              <a:gd name="connsiteX5921" fmla="*/ 144688 w 3531775"/>
              <a:gd name="connsiteY5921" fmla="*/ 1754108 h 2810796"/>
              <a:gd name="connsiteX5922" fmla="*/ 163357 w 3531775"/>
              <a:gd name="connsiteY5922" fmla="*/ 1765157 h 2810796"/>
              <a:gd name="connsiteX5923" fmla="*/ 157928 w 3531775"/>
              <a:gd name="connsiteY5923" fmla="*/ 1760395 h 2810796"/>
              <a:gd name="connsiteX5924" fmla="*/ 163833 w 3531775"/>
              <a:gd name="connsiteY5924" fmla="*/ 1761252 h 2810796"/>
              <a:gd name="connsiteX5925" fmla="*/ 163452 w 3531775"/>
              <a:gd name="connsiteY5925" fmla="*/ 1760013 h 2810796"/>
              <a:gd name="connsiteX5926" fmla="*/ 154975 w 3531775"/>
              <a:gd name="connsiteY5926" fmla="*/ 1754965 h 2810796"/>
              <a:gd name="connsiteX5927" fmla="*/ 158690 w 3531775"/>
              <a:gd name="connsiteY5927" fmla="*/ 1755061 h 2810796"/>
              <a:gd name="connsiteX5928" fmla="*/ 163547 w 3531775"/>
              <a:gd name="connsiteY5928" fmla="*/ 1755727 h 2810796"/>
              <a:gd name="connsiteX5929" fmla="*/ 167643 w 3531775"/>
              <a:gd name="connsiteY5929" fmla="*/ 1755632 h 2810796"/>
              <a:gd name="connsiteX5930" fmla="*/ 144688 w 3531775"/>
              <a:gd name="connsiteY5930" fmla="*/ 1754108 h 2810796"/>
              <a:gd name="connsiteX5931" fmla="*/ 108493 w 3531775"/>
              <a:gd name="connsiteY5931" fmla="*/ 1742678 h 2810796"/>
              <a:gd name="connsiteX5932" fmla="*/ 121542 w 3531775"/>
              <a:gd name="connsiteY5932" fmla="*/ 1755822 h 2810796"/>
              <a:gd name="connsiteX5933" fmla="*/ 124781 w 3531775"/>
              <a:gd name="connsiteY5933" fmla="*/ 1754870 h 2810796"/>
              <a:gd name="connsiteX5934" fmla="*/ 125257 w 3531775"/>
              <a:gd name="connsiteY5934" fmla="*/ 1754299 h 2810796"/>
              <a:gd name="connsiteX5935" fmla="*/ 118399 w 3531775"/>
              <a:gd name="connsiteY5935" fmla="*/ 1746774 h 2810796"/>
              <a:gd name="connsiteX5936" fmla="*/ 128400 w 3531775"/>
              <a:gd name="connsiteY5936" fmla="*/ 1752965 h 2810796"/>
              <a:gd name="connsiteX5937" fmla="*/ 126686 w 3531775"/>
              <a:gd name="connsiteY5937" fmla="*/ 1749345 h 2810796"/>
              <a:gd name="connsiteX5938" fmla="*/ 138592 w 3531775"/>
              <a:gd name="connsiteY5938" fmla="*/ 1756870 h 2810796"/>
              <a:gd name="connsiteX5939" fmla="*/ 108493 w 3531775"/>
              <a:gd name="connsiteY5939" fmla="*/ 1742678 h 2810796"/>
              <a:gd name="connsiteX5940" fmla="*/ 96682 w 3531775"/>
              <a:gd name="connsiteY5940" fmla="*/ 1710960 h 2810796"/>
              <a:gd name="connsiteX5941" fmla="*/ 114970 w 3531775"/>
              <a:gd name="connsiteY5941" fmla="*/ 1731343 h 2810796"/>
              <a:gd name="connsiteX5942" fmla="*/ 108112 w 3531775"/>
              <a:gd name="connsiteY5942" fmla="*/ 1720390 h 2810796"/>
              <a:gd name="connsiteX5943" fmla="*/ 113636 w 3531775"/>
              <a:gd name="connsiteY5943" fmla="*/ 1722771 h 2810796"/>
              <a:gd name="connsiteX5944" fmla="*/ 104873 w 3531775"/>
              <a:gd name="connsiteY5944" fmla="*/ 1712103 h 2810796"/>
              <a:gd name="connsiteX5945" fmla="*/ 114494 w 3531775"/>
              <a:gd name="connsiteY5945" fmla="*/ 1717437 h 2810796"/>
              <a:gd name="connsiteX5946" fmla="*/ 118494 w 3531775"/>
              <a:gd name="connsiteY5946" fmla="*/ 1718484 h 2810796"/>
              <a:gd name="connsiteX5947" fmla="*/ 96682 w 3531775"/>
              <a:gd name="connsiteY5947" fmla="*/ 1710960 h 2810796"/>
              <a:gd name="connsiteX5948" fmla="*/ 94682 w 3531775"/>
              <a:gd name="connsiteY5948" fmla="*/ 1673526 h 2810796"/>
              <a:gd name="connsiteX5949" fmla="*/ 87728 w 3531775"/>
              <a:gd name="connsiteY5949" fmla="*/ 1692005 h 2810796"/>
              <a:gd name="connsiteX5950" fmla="*/ 84966 w 3531775"/>
              <a:gd name="connsiteY5950" fmla="*/ 1685242 h 2810796"/>
              <a:gd name="connsiteX5951" fmla="*/ 84395 w 3531775"/>
              <a:gd name="connsiteY5951" fmla="*/ 1678575 h 2810796"/>
              <a:gd name="connsiteX5952" fmla="*/ 79251 w 3531775"/>
              <a:gd name="connsiteY5952" fmla="*/ 1669145 h 2810796"/>
              <a:gd name="connsiteX5953" fmla="*/ 86585 w 3531775"/>
              <a:gd name="connsiteY5953" fmla="*/ 1672193 h 2810796"/>
              <a:gd name="connsiteX5954" fmla="*/ 83728 w 3531775"/>
              <a:gd name="connsiteY5954" fmla="*/ 1664954 h 2810796"/>
              <a:gd name="connsiteX5955" fmla="*/ 90205 w 3531775"/>
              <a:gd name="connsiteY5955" fmla="*/ 1673241 h 2810796"/>
              <a:gd name="connsiteX5956" fmla="*/ 94682 w 3531775"/>
              <a:gd name="connsiteY5956" fmla="*/ 1673526 h 2810796"/>
              <a:gd name="connsiteX5957" fmla="*/ 69155 w 3531775"/>
              <a:gd name="connsiteY5957" fmla="*/ 1693720 h 2810796"/>
              <a:gd name="connsiteX5958" fmla="*/ 80489 w 3531775"/>
              <a:gd name="connsiteY5958" fmla="*/ 1708579 h 2810796"/>
              <a:gd name="connsiteX5959" fmla="*/ 81823 w 3531775"/>
              <a:gd name="connsiteY5959" fmla="*/ 1705816 h 2810796"/>
              <a:gd name="connsiteX5960" fmla="*/ 75536 w 3531775"/>
              <a:gd name="connsiteY5960" fmla="*/ 1695815 h 2810796"/>
              <a:gd name="connsiteX5961" fmla="*/ 79442 w 3531775"/>
              <a:gd name="connsiteY5961" fmla="*/ 1699339 h 2810796"/>
              <a:gd name="connsiteX5962" fmla="*/ 82966 w 3531775"/>
              <a:gd name="connsiteY5962" fmla="*/ 1701530 h 2810796"/>
              <a:gd name="connsiteX5963" fmla="*/ 86109 w 3531775"/>
              <a:gd name="connsiteY5963" fmla="*/ 1702959 h 2810796"/>
              <a:gd name="connsiteX5964" fmla="*/ 69155 w 3531775"/>
              <a:gd name="connsiteY5964" fmla="*/ 1693720 h 2810796"/>
              <a:gd name="connsiteX5965" fmla="*/ 69440 w 3531775"/>
              <a:gd name="connsiteY5965" fmla="*/ 1631140 h 2810796"/>
              <a:gd name="connsiteX5966" fmla="*/ 72203 w 3531775"/>
              <a:gd name="connsiteY5966" fmla="*/ 1636284 h 2810796"/>
              <a:gd name="connsiteX5967" fmla="*/ 71155 w 3531775"/>
              <a:gd name="connsiteY5967" fmla="*/ 1625997 h 2810796"/>
              <a:gd name="connsiteX5968" fmla="*/ 74965 w 3531775"/>
              <a:gd name="connsiteY5968" fmla="*/ 1630378 h 2810796"/>
              <a:gd name="connsiteX5969" fmla="*/ 75441 w 3531775"/>
              <a:gd name="connsiteY5969" fmla="*/ 1629521 h 2810796"/>
              <a:gd name="connsiteX5970" fmla="*/ 72584 w 3531775"/>
              <a:gd name="connsiteY5970" fmla="*/ 1621234 h 2810796"/>
              <a:gd name="connsiteX5971" fmla="*/ 75155 w 3531775"/>
              <a:gd name="connsiteY5971" fmla="*/ 1623901 h 2810796"/>
              <a:gd name="connsiteX5972" fmla="*/ 77918 w 3531775"/>
              <a:gd name="connsiteY5972" fmla="*/ 1622472 h 2810796"/>
              <a:gd name="connsiteX5973" fmla="*/ 84966 w 3531775"/>
              <a:gd name="connsiteY5973" fmla="*/ 1633141 h 2810796"/>
              <a:gd name="connsiteX5974" fmla="*/ 71631 w 3531775"/>
              <a:gd name="connsiteY5974" fmla="*/ 1607613 h 2810796"/>
              <a:gd name="connsiteX5975" fmla="*/ 69440 w 3531775"/>
              <a:gd name="connsiteY5975" fmla="*/ 1631140 h 2810796"/>
              <a:gd name="connsiteX5976" fmla="*/ 46390 w 3531775"/>
              <a:gd name="connsiteY5976" fmla="*/ 1660477 h 2810796"/>
              <a:gd name="connsiteX5977" fmla="*/ 53153 w 3531775"/>
              <a:gd name="connsiteY5977" fmla="*/ 1672669 h 2810796"/>
              <a:gd name="connsiteX5978" fmla="*/ 50867 w 3531775"/>
              <a:gd name="connsiteY5978" fmla="*/ 1663430 h 2810796"/>
              <a:gd name="connsiteX5979" fmla="*/ 55058 w 3531775"/>
              <a:gd name="connsiteY5979" fmla="*/ 1665811 h 2810796"/>
              <a:gd name="connsiteX5980" fmla="*/ 51343 w 3531775"/>
              <a:gd name="connsiteY5980" fmla="*/ 1655620 h 2810796"/>
              <a:gd name="connsiteX5981" fmla="*/ 53915 w 3531775"/>
              <a:gd name="connsiteY5981" fmla="*/ 1657525 h 2810796"/>
              <a:gd name="connsiteX5982" fmla="*/ 58487 w 3531775"/>
              <a:gd name="connsiteY5982" fmla="*/ 1665716 h 2810796"/>
              <a:gd name="connsiteX5983" fmla="*/ 56963 w 3531775"/>
              <a:gd name="connsiteY5983" fmla="*/ 1656762 h 2810796"/>
              <a:gd name="connsiteX5984" fmla="*/ 65726 w 3531775"/>
              <a:gd name="connsiteY5984" fmla="*/ 1668669 h 2810796"/>
              <a:gd name="connsiteX5985" fmla="*/ 48485 w 3531775"/>
              <a:gd name="connsiteY5985" fmla="*/ 1640284 h 2810796"/>
              <a:gd name="connsiteX5986" fmla="*/ 46390 w 3531775"/>
              <a:gd name="connsiteY5986" fmla="*/ 1660477 h 2810796"/>
              <a:gd name="connsiteX5987" fmla="*/ 42199 w 3531775"/>
              <a:gd name="connsiteY5987" fmla="*/ 1554083 h 2810796"/>
              <a:gd name="connsiteX5988" fmla="*/ 42770 w 3531775"/>
              <a:gd name="connsiteY5988" fmla="*/ 1543320 h 2810796"/>
              <a:gd name="connsiteX5989" fmla="*/ 44390 w 3531775"/>
              <a:gd name="connsiteY5989" fmla="*/ 1546463 h 2810796"/>
              <a:gd name="connsiteX5990" fmla="*/ 45247 w 3531775"/>
              <a:gd name="connsiteY5990" fmla="*/ 1554274 h 2810796"/>
              <a:gd name="connsiteX5991" fmla="*/ 46009 w 3531775"/>
              <a:gd name="connsiteY5991" fmla="*/ 1550845 h 2810796"/>
              <a:gd name="connsiteX5992" fmla="*/ 47438 w 3531775"/>
              <a:gd name="connsiteY5992" fmla="*/ 1544844 h 2810796"/>
              <a:gd name="connsiteX5993" fmla="*/ 50581 w 3531775"/>
              <a:gd name="connsiteY5993" fmla="*/ 1557988 h 2810796"/>
              <a:gd name="connsiteX5994" fmla="*/ 38865 w 3531775"/>
              <a:gd name="connsiteY5994" fmla="*/ 1534176 h 2810796"/>
              <a:gd name="connsiteX5995" fmla="*/ 37817 w 3531775"/>
              <a:gd name="connsiteY5995" fmla="*/ 1560846 h 2810796"/>
              <a:gd name="connsiteX5996" fmla="*/ 39151 w 3531775"/>
              <a:gd name="connsiteY5996" fmla="*/ 1555607 h 2810796"/>
              <a:gd name="connsiteX5997" fmla="*/ 42199 w 3531775"/>
              <a:gd name="connsiteY5997" fmla="*/ 1554083 h 2810796"/>
              <a:gd name="connsiteX5998" fmla="*/ 26387 w 3531775"/>
              <a:gd name="connsiteY5998" fmla="*/ 1582658 h 2810796"/>
              <a:gd name="connsiteX5999" fmla="*/ 27435 w 3531775"/>
              <a:gd name="connsiteY5999" fmla="*/ 1589040 h 2810796"/>
              <a:gd name="connsiteX6000" fmla="*/ 28769 w 3531775"/>
              <a:gd name="connsiteY6000" fmla="*/ 1585992 h 2810796"/>
              <a:gd name="connsiteX6001" fmla="*/ 31721 w 3531775"/>
              <a:gd name="connsiteY6001" fmla="*/ 1587706 h 2810796"/>
              <a:gd name="connsiteX6002" fmla="*/ 32102 w 3531775"/>
              <a:gd name="connsiteY6002" fmla="*/ 1578753 h 2810796"/>
              <a:gd name="connsiteX6003" fmla="*/ 33722 w 3531775"/>
              <a:gd name="connsiteY6003" fmla="*/ 1583229 h 2810796"/>
              <a:gd name="connsiteX6004" fmla="*/ 35531 w 3531775"/>
              <a:gd name="connsiteY6004" fmla="*/ 1588945 h 2810796"/>
              <a:gd name="connsiteX6005" fmla="*/ 36674 w 3531775"/>
              <a:gd name="connsiteY6005" fmla="*/ 1584944 h 2810796"/>
              <a:gd name="connsiteX6006" fmla="*/ 37436 w 3531775"/>
              <a:gd name="connsiteY6006" fmla="*/ 1593802 h 2810796"/>
              <a:gd name="connsiteX6007" fmla="*/ 40484 w 3531775"/>
              <a:gd name="connsiteY6007" fmla="*/ 1594279 h 2810796"/>
              <a:gd name="connsiteX6008" fmla="*/ 26387 w 3531775"/>
              <a:gd name="connsiteY6008" fmla="*/ 1582658 h 2810796"/>
              <a:gd name="connsiteX6009" fmla="*/ 36579 w 3531775"/>
              <a:gd name="connsiteY6009" fmla="*/ 1503791 h 2810796"/>
              <a:gd name="connsiteX6010" fmla="*/ 28578 w 3531775"/>
              <a:gd name="connsiteY6010" fmla="*/ 1526841 h 2810796"/>
              <a:gd name="connsiteX6011" fmla="*/ 31055 w 3531775"/>
              <a:gd name="connsiteY6011" fmla="*/ 1525699 h 2810796"/>
              <a:gd name="connsiteX6012" fmla="*/ 33150 w 3531775"/>
              <a:gd name="connsiteY6012" fmla="*/ 1514554 h 2810796"/>
              <a:gd name="connsiteX6013" fmla="*/ 33436 w 3531775"/>
              <a:gd name="connsiteY6013" fmla="*/ 1519507 h 2810796"/>
              <a:gd name="connsiteX6014" fmla="*/ 34388 w 3531775"/>
              <a:gd name="connsiteY6014" fmla="*/ 1523317 h 2810796"/>
              <a:gd name="connsiteX6015" fmla="*/ 35531 w 3531775"/>
              <a:gd name="connsiteY6015" fmla="*/ 1526365 h 2810796"/>
              <a:gd name="connsiteX6016" fmla="*/ 36579 w 3531775"/>
              <a:gd name="connsiteY6016" fmla="*/ 1503791 h 2810796"/>
              <a:gd name="connsiteX6017" fmla="*/ 50962 w 3531775"/>
              <a:gd name="connsiteY6017" fmla="*/ 1457404 h 2810796"/>
              <a:gd name="connsiteX6018" fmla="*/ 40389 w 3531775"/>
              <a:gd name="connsiteY6018" fmla="*/ 1470739 h 2810796"/>
              <a:gd name="connsiteX6019" fmla="*/ 41913 w 3531775"/>
              <a:gd name="connsiteY6019" fmla="*/ 1473025 h 2810796"/>
              <a:gd name="connsiteX6020" fmla="*/ 42485 w 3531775"/>
              <a:gd name="connsiteY6020" fmla="*/ 1473120 h 2810796"/>
              <a:gd name="connsiteX6021" fmla="*/ 46295 w 3531775"/>
              <a:gd name="connsiteY6021" fmla="*/ 1464358 h 2810796"/>
              <a:gd name="connsiteX6022" fmla="*/ 44294 w 3531775"/>
              <a:gd name="connsiteY6022" fmla="*/ 1475025 h 2810796"/>
              <a:gd name="connsiteX6023" fmla="*/ 44104 w 3531775"/>
              <a:gd name="connsiteY6023" fmla="*/ 1485122 h 2810796"/>
              <a:gd name="connsiteX6024" fmla="*/ 50962 w 3531775"/>
              <a:gd name="connsiteY6024" fmla="*/ 1457404 h 2810796"/>
              <a:gd name="connsiteX6025" fmla="*/ 54962 w 3531775"/>
              <a:gd name="connsiteY6025" fmla="*/ 1475311 h 2810796"/>
              <a:gd name="connsiteX6026" fmla="*/ 44866 w 3531775"/>
              <a:gd name="connsiteY6026" fmla="*/ 1513602 h 2810796"/>
              <a:gd name="connsiteX6027" fmla="*/ 47152 w 3531775"/>
              <a:gd name="connsiteY6027" fmla="*/ 1506934 h 2810796"/>
              <a:gd name="connsiteX6028" fmla="*/ 50962 w 3531775"/>
              <a:gd name="connsiteY6028" fmla="*/ 1503600 h 2810796"/>
              <a:gd name="connsiteX6029" fmla="*/ 53153 w 3531775"/>
              <a:gd name="connsiteY6029" fmla="*/ 1491408 h 2810796"/>
              <a:gd name="connsiteX6030" fmla="*/ 54581 w 3531775"/>
              <a:gd name="connsiteY6030" fmla="*/ 1494075 h 2810796"/>
              <a:gd name="connsiteX6031" fmla="*/ 58391 w 3531775"/>
              <a:gd name="connsiteY6031" fmla="*/ 1491028 h 2810796"/>
              <a:gd name="connsiteX6032" fmla="*/ 60106 w 3531775"/>
              <a:gd name="connsiteY6032" fmla="*/ 1504362 h 2810796"/>
              <a:gd name="connsiteX6033" fmla="*/ 54962 w 3531775"/>
              <a:gd name="connsiteY6033" fmla="*/ 1475311 h 2810796"/>
              <a:gd name="connsiteX6034" fmla="*/ 56201 w 3531775"/>
              <a:gd name="connsiteY6034" fmla="*/ 1449117 h 2810796"/>
              <a:gd name="connsiteX6035" fmla="*/ 61725 w 3531775"/>
              <a:gd name="connsiteY6035" fmla="*/ 1442355 h 2810796"/>
              <a:gd name="connsiteX6036" fmla="*/ 60201 w 3531775"/>
              <a:gd name="connsiteY6036" fmla="*/ 1449594 h 2810796"/>
              <a:gd name="connsiteX6037" fmla="*/ 60773 w 3531775"/>
              <a:gd name="connsiteY6037" fmla="*/ 1449784 h 2810796"/>
              <a:gd name="connsiteX6038" fmla="*/ 65726 w 3531775"/>
              <a:gd name="connsiteY6038" fmla="*/ 1439592 h 2810796"/>
              <a:gd name="connsiteX6039" fmla="*/ 63725 w 3531775"/>
              <a:gd name="connsiteY6039" fmla="*/ 1446165 h 2810796"/>
              <a:gd name="connsiteX6040" fmla="*/ 62678 w 3531775"/>
              <a:gd name="connsiteY6040" fmla="*/ 1452261 h 2810796"/>
              <a:gd name="connsiteX6041" fmla="*/ 65345 w 3531775"/>
              <a:gd name="connsiteY6041" fmla="*/ 1448927 h 2810796"/>
              <a:gd name="connsiteX6042" fmla="*/ 61820 w 3531775"/>
              <a:gd name="connsiteY6042" fmla="*/ 1464072 h 2810796"/>
              <a:gd name="connsiteX6043" fmla="*/ 71726 w 3531775"/>
              <a:gd name="connsiteY6043" fmla="*/ 1431591 h 2810796"/>
              <a:gd name="connsiteX6044" fmla="*/ 56201 w 3531775"/>
              <a:gd name="connsiteY6044" fmla="*/ 1449117 h 2810796"/>
              <a:gd name="connsiteX6045" fmla="*/ 81347 w 3531775"/>
              <a:gd name="connsiteY6045" fmla="*/ 1391110 h 2810796"/>
              <a:gd name="connsiteX6046" fmla="*/ 61154 w 3531775"/>
              <a:gd name="connsiteY6046" fmla="*/ 1421400 h 2810796"/>
              <a:gd name="connsiteX6047" fmla="*/ 64487 w 3531775"/>
              <a:gd name="connsiteY6047" fmla="*/ 1416542 h 2810796"/>
              <a:gd name="connsiteX6048" fmla="*/ 67916 w 3531775"/>
              <a:gd name="connsiteY6048" fmla="*/ 1413970 h 2810796"/>
              <a:gd name="connsiteX6049" fmla="*/ 70202 w 3531775"/>
              <a:gd name="connsiteY6049" fmla="*/ 1409970 h 2810796"/>
              <a:gd name="connsiteX6050" fmla="*/ 73155 w 3531775"/>
              <a:gd name="connsiteY6050" fmla="*/ 1406160 h 2810796"/>
              <a:gd name="connsiteX6051" fmla="*/ 70679 w 3531775"/>
              <a:gd name="connsiteY6051" fmla="*/ 1413018 h 2810796"/>
              <a:gd name="connsiteX6052" fmla="*/ 76203 w 3531775"/>
              <a:gd name="connsiteY6052" fmla="*/ 1404445 h 2810796"/>
              <a:gd name="connsiteX6053" fmla="*/ 74012 w 3531775"/>
              <a:gd name="connsiteY6053" fmla="*/ 1414161 h 2810796"/>
              <a:gd name="connsiteX6054" fmla="*/ 81347 w 3531775"/>
              <a:gd name="connsiteY6054" fmla="*/ 1391110 h 2810796"/>
              <a:gd name="connsiteX6055" fmla="*/ 82204 w 3531775"/>
              <a:gd name="connsiteY6055" fmla="*/ 1414446 h 2810796"/>
              <a:gd name="connsiteX6056" fmla="*/ 81251 w 3531775"/>
              <a:gd name="connsiteY6056" fmla="*/ 1421495 h 2810796"/>
              <a:gd name="connsiteX6057" fmla="*/ 84109 w 3531775"/>
              <a:gd name="connsiteY6057" fmla="*/ 1419304 h 2810796"/>
              <a:gd name="connsiteX6058" fmla="*/ 88967 w 3531775"/>
              <a:gd name="connsiteY6058" fmla="*/ 1410065 h 2810796"/>
              <a:gd name="connsiteX6059" fmla="*/ 87633 w 3531775"/>
              <a:gd name="connsiteY6059" fmla="*/ 1415208 h 2810796"/>
              <a:gd name="connsiteX6060" fmla="*/ 87157 w 3531775"/>
              <a:gd name="connsiteY6060" fmla="*/ 1419304 h 2810796"/>
              <a:gd name="connsiteX6061" fmla="*/ 90014 w 3531775"/>
              <a:gd name="connsiteY6061" fmla="*/ 1414637 h 2810796"/>
              <a:gd name="connsiteX6062" fmla="*/ 87633 w 3531775"/>
              <a:gd name="connsiteY6062" fmla="*/ 1426448 h 2810796"/>
              <a:gd name="connsiteX6063" fmla="*/ 82204 w 3531775"/>
              <a:gd name="connsiteY6063" fmla="*/ 1414446 h 2810796"/>
              <a:gd name="connsiteX6064" fmla="*/ 89062 w 3531775"/>
              <a:gd name="connsiteY6064" fmla="*/ 1383109 h 2810796"/>
              <a:gd name="connsiteX6065" fmla="*/ 94967 w 3531775"/>
              <a:gd name="connsiteY6065" fmla="*/ 1377204 h 2810796"/>
              <a:gd name="connsiteX6066" fmla="*/ 91919 w 3531775"/>
              <a:gd name="connsiteY6066" fmla="*/ 1383681 h 2810796"/>
              <a:gd name="connsiteX6067" fmla="*/ 92300 w 3531775"/>
              <a:gd name="connsiteY6067" fmla="*/ 1383871 h 2810796"/>
              <a:gd name="connsiteX6068" fmla="*/ 98682 w 3531775"/>
              <a:gd name="connsiteY6068" fmla="*/ 1374727 h 2810796"/>
              <a:gd name="connsiteX6069" fmla="*/ 95444 w 3531775"/>
              <a:gd name="connsiteY6069" fmla="*/ 1380633 h 2810796"/>
              <a:gd name="connsiteX6070" fmla="*/ 93062 w 3531775"/>
              <a:gd name="connsiteY6070" fmla="*/ 1386157 h 2810796"/>
              <a:gd name="connsiteX6071" fmla="*/ 89443 w 3531775"/>
              <a:gd name="connsiteY6071" fmla="*/ 1397111 h 2810796"/>
              <a:gd name="connsiteX6072" fmla="*/ 105064 w 3531775"/>
              <a:gd name="connsiteY6072" fmla="*/ 1367488 h 2810796"/>
              <a:gd name="connsiteX6073" fmla="*/ 89062 w 3531775"/>
              <a:gd name="connsiteY6073" fmla="*/ 1383109 h 2810796"/>
              <a:gd name="connsiteX6074" fmla="*/ 104492 w 3531775"/>
              <a:gd name="connsiteY6074" fmla="*/ 1351200 h 2810796"/>
              <a:gd name="connsiteX6075" fmla="*/ 99635 w 3531775"/>
              <a:gd name="connsiteY6075" fmla="*/ 1357868 h 2810796"/>
              <a:gd name="connsiteX6076" fmla="*/ 99444 w 3531775"/>
              <a:gd name="connsiteY6076" fmla="*/ 1359773 h 2810796"/>
              <a:gd name="connsiteX6077" fmla="*/ 104588 w 3531775"/>
              <a:gd name="connsiteY6077" fmla="*/ 1354249 h 2810796"/>
              <a:gd name="connsiteX6078" fmla="*/ 105826 w 3531775"/>
              <a:gd name="connsiteY6078" fmla="*/ 1353105 h 2810796"/>
              <a:gd name="connsiteX6079" fmla="*/ 99825 w 3531775"/>
              <a:gd name="connsiteY6079" fmla="*/ 1361678 h 2810796"/>
              <a:gd name="connsiteX6080" fmla="*/ 102302 w 3531775"/>
              <a:gd name="connsiteY6080" fmla="*/ 1359487 h 2810796"/>
              <a:gd name="connsiteX6081" fmla="*/ 95444 w 3531775"/>
              <a:gd name="connsiteY6081" fmla="*/ 1370155 h 2810796"/>
              <a:gd name="connsiteX6082" fmla="*/ 108398 w 3531775"/>
              <a:gd name="connsiteY6082" fmla="*/ 1352725 h 2810796"/>
              <a:gd name="connsiteX6083" fmla="*/ 105731 w 3531775"/>
              <a:gd name="connsiteY6083" fmla="*/ 1349772 h 2810796"/>
              <a:gd name="connsiteX6084" fmla="*/ 104492 w 3531775"/>
              <a:gd name="connsiteY6084" fmla="*/ 1351200 h 2810796"/>
              <a:gd name="connsiteX6085" fmla="*/ 77346 w 3531775"/>
              <a:gd name="connsiteY6085" fmla="*/ 1374727 h 2810796"/>
              <a:gd name="connsiteX6086" fmla="*/ 79346 w 3531775"/>
              <a:gd name="connsiteY6086" fmla="*/ 1375489 h 2810796"/>
              <a:gd name="connsiteX6087" fmla="*/ 99158 w 3531775"/>
              <a:gd name="connsiteY6087" fmla="*/ 1344914 h 2810796"/>
              <a:gd name="connsiteX6088" fmla="*/ 98968 w 3531775"/>
              <a:gd name="connsiteY6088" fmla="*/ 1344819 h 2810796"/>
              <a:gd name="connsiteX6089" fmla="*/ 77346 w 3531775"/>
              <a:gd name="connsiteY6089" fmla="*/ 1374727 h 2810796"/>
              <a:gd name="connsiteX6090" fmla="*/ 47723 w 3531775"/>
              <a:gd name="connsiteY6090" fmla="*/ 1419400 h 2810796"/>
              <a:gd name="connsiteX6091" fmla="*/ 50962 w 3531775"/>
              <a:gd name="connsiteY6091" fmla="*/ 1420447 h 2810796"/>
              <a:gd name="connsiteX6092" fmla="*/ 62582 w 3531775"/>
              <a:gd name="connsiteY6092" fmla="*/ 1386062 h 2810796"/>
              <a:gd name="connsiteX6093" fmla="*/ 47723 w 3531775"/>
              <a:gd name="connsiteY6093" fmla="*/ 1419400 h 2810796"/>
              <a:gd name="connsiteX6094" fmla="*/ 24197 w 3531775"/>
              <a:gd name="connsiteY6094" fmla="*/ 1470834 h 2810796"/>
              <a:gd name="connsiteX6095" fmla="*/ 27911 w 3531775"/>
              <a:gd name="connsiteY6095" fmla="*/ 1474740 h 2810796"/>
              <a:gd name="connsiteX6096" fmla="*/ 34865 w 3531775"/>
              <a:gd name="connsiteY6096" fmla="*/ 1431306 h 2810796"/>
              <a:gd name="connsiteX6097" fmla="*/ 34579 w 3531775"/>
              <a:gd name="connsiteY6097" fmla="*/ 1431211 h 2810796"/>
              <a:gd name="connsiteX6098" fmla="*/ 24197 w 3531775"/>
              <a:gd name="connsiteY6098" fmla="*/ 1470834 h 2810796"/>
              <a:gd name="connsiteX6099" fmla="*/ 2223900 w 3531775"/>
              <a:gd name="connsiteY6099" fmla="*/ 2105771 h 2810796"/>
              <a:gd name="connsiteX6100" fmla="*/ 2267620 w 3531775"/>
              <a:gd name="connsiteY6100" fmla="*/ 2103390 h 2810796"/>
              <a:gd name="connsiteX6101" fmla="*/ 2224281 w 3531775"/>
              <a:gd name="connsiteY6101" fmla="*/ 2103295 h 2810796"/>
              <a:gd name="connsiteX6102" fmla="*/ 2223900 w 3531775"/>
              <a:gd name="connsiteY6102" fmla="*/ 2105771 h 2810796"/>
              <a:gd name="connsiteX6103" fmla="*/ 2195325 w 3531775"/>
              <a:gd name="connsiteY6103" fmla="*/ 2082816 h 2810796"/>
              <a:gd name="connsiteX6104" fmla="*/ 2234092 w 3531775"/>
              <a:gd name="connsiteY6104" fmla="*/ 2072338 h 2810796"/>
              <a:gd name="connsiteX6105" fmla="*/ 2195421 w 3531775"/>
              <a:gd name="connsiteY6105" fmla="*/ 2080434 h 2810796"/>
              <a:gd name="connsiteX6106" fmla="*/ 2195325 w 3531775"/>
              <a:gd name="connsiteY6106" fmla="*/ 2082816 h 2810796"/>
              <a:gd name="connsiteX6107" fmla="*/ 2166464 w 3531775"/>
              <a:gd name="connsiteY6107" fmla="*/ 2063290 h 2810796"/>
              <a:gd name="connsiteX6108" fmla="*/ 2202564 w 3531775"/>
              <a:gd name="connsiteY6108" fmla="*/ 2048812 h 2810796"/>
              <a:gd name="connsiteX6109" fmla="*/ 2166464 w 3531775"/>
              <a:gd name="connsiteY6109" fmla="*/ 2061004 h 2810796"/>
              <a:gd name="connsiteX6110" fmla="*/ 2166464 w 3531775"/>
              <a:gd name="connsiteY6110" fmla="*/ 2063290 h 2810796"/>
              <a:gd name="connsiteX6111" fmla="*/ 2145700 w 3531775"/>
              <a:gd name="connsiteY6111" fmla="*/ 2052336 h 2810796"/>
              <a:gd name="connsiteX6112" fmla="*/ 2178561 w 3531775"/>
              <a:gd name="connsiteY6112" fmla="*/ 2033953 h 2810796"/>
              <a:gd name="connsiteX6113" fmla="*/ 2145605 w 3531775"/>
              <a:gd name="connsiteY6113" fmla="*/ 2050145 h 2810796"/>
              <a:gd name="connsiteX6114" fmla="*/ 2145700 w 3531775"/>
              <a:gd name="connsiteY6114" fmla="*/ 2052336 h 2810796"/>
              <a:gd name="connsiteX6115" fmla="*/ 2124364 w 3531775"/>
              <a:gd name="connsiteY6115" fmla="*/ 2044335 h 2810796"/>
              <a:gd name="connsiteX6116" fmla="*/ 2152463 w 3531775"/>
              <a:gd name="connsiteY6116" fmla="*/ 2021189 h 2810796"/>
              <a:gd name="connsiteX6117" fmla="*/ 2123983 w 3531775"/>
              <a:gd name="connsiteY6117" fmla="*/ 2042144 h 2810796"/>
              <a:gd name="connsiteX6118" fmla="*/ 2124364 w 3531775"/>
              <a:gd name="connsiteY6118" fmla="*/ 2044335 h 2810796"/>
              <a:gd name="connsiteX6119" fmla="*/ 2099027 w 3531775"/>
              <a:gd name="connsiteY6119" fmla="*/ 2038048 h 2810796"/>
              <a:gd name="connsiteX6120" fmla="*/ 2122554 w 3531775"/>
              <a:gd name="connsiteY6120" fmla="*/ 2011092 h 2810796"/>
              <a:gd name="connsiteX6121" fmla="*/ 2098456 w 3531775"/>
              <a:gd name="connsiteY6121" fmla="*/ 2035953 h 2810796"/>
              <a:gd name="connsiteX6122" fmla="*/ 2099027 w 3531775"/>
              <a:gd name="connsiteY6122" fmla="*/ 2038048 h 2810796"/>
              <a:gd name="connsiteX6123" fmla="*/ 2071119 w 3531775"/>
              <a:gd name="connsiteY6123" fmla="*/ 2036238 h 2810796"/>
              <a:gd name="connsiteX6124" fmla="*/ 2093503 w 3531775"/>
              <a:gd name="connsiteY6124" fmla="*/ 2008045 h 2810796"/>
              <a:gd name="connsiteX6125" fmla="*/ 2071119 w 3531775"/>
              <a:gd name="connsiteY6125" fmla="*/ 2035191 h 2810796"/>
              <a:gd name="connsiteX6126" fmla="*/ 2071119 w 3531775"/>
              <a:gd name="connsiteY6126" fmla="*/ 2036238 h 2810796"/>
              <a:gd name="connsiteX6127" fmla="*/ 2053022 w 3531775"/>
              <a:gd name="connsiteY6127" fmla="*/ 2038143 h 2810796"/>
              <a:gd name="connsiteX6128" fmla="*/ 2057022 w 3531775"/>
              <a:gd name="connsiteY6128" fmla="*/ 2037762 h 2810796"/>
              <a:gd name="connsiteX6129" fmla="*/ 2059975 w 3531775"/>
              <a:gd name="connsiteY6129" fmla="*/ 2025761 h 2810796"/>
              <a:gd name="connsiteX6130" fmla="*/ 2059880 w 3531775"/>
              <a:gd name="connsiteY6130" fmla="*/ 2006711 h 2810796"/>
              <a:gd name="connsiteX6131" fmla="*/ 2055212 w 3531775"/>
              <a:gd name="connsiteY6131" fmla="*/ 2028047 h 2810796"/>
              <a:gd name="connsiteX6132" fmla="*/ 2052641 w 3531775"/>
              <a:gd name="connsiteY6132" fmla="*/ 2037191 h 2810796"/>
              <a:gd name="connsiteX6133" fmla="*/ 2053022 w 3531775"/>
              <a:gd name="connsiteY6133" fmla="*/ 2038143 h 2810796"/>
              <a:gd name="connsiteX6134" fmla="*/ 2027876 w 3531775"/>
              <a:gd name="connsiteY6134" fmla="*/ 2046430 h 2810796"/>
              <a:gd name="connsiteX6135" fmla="*/ 2035305 w 3531775"/>
              <a:gd name="connsiteY6135" fmla="*/ 2012140 h 2810796"/>
              <a:gd name="connsiteX6136" fmla="*/ 2027495 w 3531775"/>
              <a:gd name="connsiteY6136" fmla="*/ 2045478 h 2810796"/>
              <a:gd name="connsiteX6137" fmla="*/ 2027876 w 3531775"/>
              <a:gd name="connsiteY6137" fmla="*/ 2046430 h 2810796"/>
              <a:gd name="connsiteX6138" fmla="*/ 2003873 w 3531775"/>
              <a:gd name="connsiteY6138" fmla="*/ 2060051 h 2810796"/>
              <a:gd name="connsiteX6139" fmla="*/ 2008635 w 3531775"/>
              <a:gd name="connsiteY6139" fmla="*/ 2024618 h 2810796"/>
              <a:gd name="connsiteX6140" fmla="*/ 2003301 w 3531775"/>
              <a:gd name="connsiteY6140" fmla="*/ 2059289 h 2810796"/>
              <a:gd name="connsiteX6141" fmla="*/ 2003873 w 3531775"/>
              <a:gd name="connsiteY6141" fmla="*/ 2060051 h 2810796"/>
              <a:gd name="connsiteX6142" fmla="*/ 1980155 w 3531775"/>
              <a:gd name="connsiteY6142" fmla="*/ 2045097 h 2810796"/>
              <a:gd name="connsiteX6143" fmla="*/ 1980917 w 3531775"/>
              <a:gd name="connsiteY6143" fmla="*/ 2076815 h 2810796"/>
              <a:gd name="connsiteX6144" fmla="*/ 1983108 w 3531775"/>
              <a:gd name="connsiteY6144" fmla="*/ 2077387 h 2810796"/>
              <a:gd name="connsiteX6145" fmla="*/ 1979012 w 3531775"/>
              <a:gd name="connsiteY6145" fmla="*/ 2041477 h 2810796"/>
              <a:gd name="connsiteX6146" fmla="*/ 1980155 w 3531775"/>
              <a:gd name="connsiteY6146" fmla="*/ 2045097 h 2810796"/>
              <a:gd name="connsiteX6147" fmla="*/ 1954629 w 3531775"/>
              <a:gd name="connsiteY6147" fmla="*/ 2067576 h 2810796"/>
              <a:gd name="connsiteX6148" fmla="*/ 1957010 w 3531775"/>
              <a:gd name="connsiteY6148" fmla="*/ 2100913 h 2810796"/>
              <a:gd name="connsiteX6149" fmla="*/ 1959296 w 3531775"/>
              <a:gd name="connsiteY6149" fmla="*/ 2101199 h 2810796"/>
              <a:gd name="connsiteX6150" fmla="*/ 1953104 w 3531775"/>
              <a:gd name="connsiteY6150" fmla="*/ 2063956 h 2810796"/>
              <a:gd name="connsiteX6151" fmla="*/ 1954629 w 3531775"/>
              <a:gd name="connsiteY6151" fmla="*/ 2067576 h 2810796"/>
              <a:gd name="connsiteX6152" fmla="*/ 1928435 w 3531775"/>
              <a:gd name="connsiteY6152" fmla="*/ 2097294 h 2810796"/>
              <a:gd name="connsiteX6153" fmla="*/ 1932721 w 3531775"/>
              <a:gd name="connsiteY6153" fmla="*/ 2132346 h 2810796"/>
              <a:gd name="connsiteX6154" fmla="*/ 1938626 w 3531775"/>
              <a:gd name="connsiteY6154" fmla="*/ 2125964 h 2810796"/>
              <a:gd name="connsiteX6155" fmla="*/ 1926815 w 3531775"/>
              <a:gd name="connsiteY6155" fmla="*/ 2093865 h 2810796"/>
              <a:gd name="connsiteX6156" fmla="*/ 1928435 w 3531775"/>
              <a:gd name="connsiteY6156" fmla="*/ 2097294 h 2810796"/>
              <a:gd name="connsiteX6157" fmla="*/ 1908242 w 3531775"/>
              <a:gd name="connsiteY6157" fmla="*/ 2125107 h 2810796"/>
              <a:gd name="connsiteX6158" fmla="*/ 1914242 w 3531775"/>
              <a:gd name="connsiteY6158" fmla="*/ 2160635 h 2810796"/>
              <a:gd name="connsiteX6159" fmla="*/ 1919958 w 3531775"/>
              <a:gd name="connsiteY6159" fmla="*/ 2153587 h 2810796"/>
              <a:gd name="connsiteX6160" fmla="*/ 1906337 w 3531775"/>
              <a:gd name="connsiteY6160" fmla="*/ 2121773 h 2810796"/>
              <a:gd name="connsiteX6161" fmla="*/ 1908242 w 3531775"/>
              <a:gd name="connsiteY6161" fmla="*/ 2125107 h 2810796"/>
              <a:gd name="connsiteX6162" fmla="*/ 1884905 w 3531775"/>
              <a:gd name="connsiteY6162" fmla="*/ 2161588 h 2810796"/>
              <a:gd name="connsiteX6163" fmla="*/ 1890906 w 3531775"/>
              <a:gd name="connsiteY6163" fmla="*/ 2198830 h 2810796"/>
              <a:gd name="connsiteX6164" fmla="*/ 1893383 w 3531775"/>
              <a:gd name="connsiteY6164" fmla="*/ 2198354 h 2810796"/>
              <a:gd name="connsiteX6165" fmla="*/ 1883000 w 3531775"/>
              <a:gd name="connsiteY6165" fmla="*/ 2158159 h 2810796"/>
              <a:gd name="connsiteX6166" fmla="*/ 1884905 w 3531775"/>
              <a:gd name="connsiteY6166" fmla="*/ 2161588 h 2810796"/>
              <a:gd name="connsiteX6167" fmla="*/ 1864141 w 3531775"/>
              <a:gd name="connsiteY6167" fmla="*/ 2200640 h 2810796"/>
              <a:gd name="connsiteX6168" fmla="*/ 1867570 w 3531775"/>
              <a:gd name="connsiteY6168" fmla="*/ 2241788 h 2810796"/>
              <a:gd name="connsiteX6169" fmla="*/ 1870046 w 3531775"/>
              <a:gd name="connsiteY6169" fmla="*/ 2241217 h 2810796"/>
              <a:gd name="connsiteX6170" fmla="*/ 1862426 w 3531775"/>
              <a:gd name="connsiteY6170" fmla="*/ 2196735 h 2810796"/>
              <a:gd name="connsiteX6171" fmla="*/ 1864141 w 3531775"/>
              <a:gd name="connsiteY6171" fmla="*/ 2200640 h 2810796"/>
              <a:gd name="connsiteX6172" fmla="*/ 1838709 w 3531775"/>
              <a:gd name="connsiteY6172" fmla="*/ 2244550 h 2810796"/>
              <a:gd name="connsiteX6173" fmla="*/ 1844996 w 3531775"/>
              <a:gd name="connsiteY6173" fmla="*/ 2283508 h 2810796"/>
              <a:gd name="connsiteX6174" fmla="*/ 1850996 w 3531775"/>
              <a:gd name="connsiteY6174" fmla="*/ 2274649 h 2810796"/>
              <a:gd name="connsiteX6175" fmla="*/ 1836614 w 3531775"/>
              <a:gd name="connsiteY6175" fmla="*/ 2241217 h 2810796"/>
              <a:gd name="connsiteX6176" fmla="*/ 1838709 w 3531775"/>
              <a:gd name="connsiteY6176" fmla="*/ 2244550 h 2810796"/>
              <a:gd name="connsiteX6177" fmla="*/ 1814992 w 3531775"/>
              <a:gd name="connsiteY6177" fmla="*/ 2288556 h 2810796"/>
              <a:gd name="connsiteX6178" fmla="*/ 1819278 w 3531775"/>
              <a:gd name="connsiteY6178" fmla="*/ 2329609 h 2810796"/>
              <a:gd name="connsiteX6179" fmla="*/ 1821850 w 3531775"/>
              <a:gd name="connsiteY6179" fmla="*/ 2328751 h 2810796"/>
              <a:gd name="connsiteX6180" fmla="*/ 1813087 w 3531775"/>
              <a:gd name="connsiteY6180" fmla="*/ 2285032 h 2810796"/>
              <a:gd name="connsiteX6181" fmla="*/ 1814992 w 3531775"/>
              <a:gd name="connsiteY6181" fmla="*/ 2288556 h 2810796"/>
              <a:gd name="connsiteX6182" fmla="*/ 1795370 w 3531775"/>
              <a:gd name="connsiteY6182" fmla="*/ 2361517 h 2810796"/>
              <a:gd name="connsiteX6183" fmla="*/ 1790608 w 3531775"/>
              <a:gd name="connsiteY6183" fmla="*/ 2379139 h 2810796"/>
              <a:gd name="connsiteX6184" fmla="*/ 1793180 w 3531775"/>
              <a:gd name="connsiteY6184" fmla="*/ 2378472 h 2810796"/>
              <a:gd name="connsiteX6185" fmla="*/ 1790322 w 3531775"/>
              <a:gd name="connsiteY6185" fmla="*/ 2329323 h 2810796"/>
              <a:gd name="connsiteX6186" fmla="*/ 1795370 w 3531775"/>
              <a:gd name="connsiteY6186" fmla="*/ 2361517 h 2810796"/>
              <a:gd name="connsiteX6187" fmla="*/ 1760699 w 3531775"/>
              <a:gd name="connsiteY6187" fmla="*/ 2382377 h 2810796"/>
              <a:gd name="connsiteX6188" fmla="*/ 1759842 w 3531775"/>
              <a:gd name="connsiteY6188" fmla="*/ 2425811 h 2810796"/>
              <a:gd name="connsiteX6189" fmla="*/ 1767748 w 3531775"/>
              <a:gd name="connsiteY6189" fmla="*/ 2416096 h 2810796"/>
              <a:gd name="connsiteX6190" fmla="*/ 1758985 w 3531775"/>
              <a:gd name="connsiteY6190" fmla="*/ 2378758 h 2810796"/>
              <a:gd name="connsiteX6191" fmla="*/ 1760699 w 3531775"/>
              <a:gd name="connsiteY6191" fmla="*/ 2382377 h 2810796"/>
              <a:gd name="connsiteX6192" fmla="*/ 1723552 w 3531775"/>
              <a:gd name="connsiteY6192" fmla="*/ 2473817 h 2810796"/>
              <a:gd name="connsiteX6193" fmla="*/ 1726981 w 3531775"/>
              <a:gd name="connsiteY6193" fmla="*/ 2425430 h 2810796"/>
              <a:gd name="connsiteX6194" fmla="*/ 1722790 w 3531775"/>
              <a:gd name="connsiteY6194" fmla="*/ 2473245 h 2810796"/>
              <a:gd name="connsiteX6195" fmla="*/ 1723552 w 3531775"/>
              <a:gd name="connsiteY6195" fmla="*/ 2473817 h 2810796"/>
              <a:gd name="connsiteX6196" fmla="*/ 1688881 w 3531775"/>
              <a:gd name="connsiteY6196" fmla="*/ 2511726 h 2810796"/>
              <a:gd name="connsiteX6197" fmla="*/ 1699930 w 3531775"/>
              <a:gd name="connsiteY6197" fmla="*/ 2459720 h 2810796"/>
              <a:gd name="connsiteX6198" fmla="*/ 1688214 w 3531775"/>
              <a:gd name="connsiteY6198" fmla="*/ 2511155 h 2810796"/>
              <a:gd name="connsiteX6199" fmla="*/ 1688881 w 3531775"/>
              <a:gd name="connsiteY6199" fmla="*/ 2511726 h 2810796"/>
              <a:gd name="connsiteX6200" fmla="*/ 1645923 w 3531775"/>
              <a:gd name="connsiteY6200" fmla="*/ 2549255 h 2810796"/>
              <a:gd name="connsiteX6201" fmla="*/ 1662973 w 3531775"/>
              <a:gd name="connsiteY6201" fmla="*/ 2499249 h 2810796"/>
              <a:gd name="connsiteX6202" fmla="*/ 1645256 w 3531775"/>
              <a:gd name="connsiteY6202" fmla="*/ 2548588 h 2810796"/>
              <a:gd name="connsiteX6203" fmla="*/ 1645923 w 3531775"/>
              <a:gd name="connsiteY6203" fmla="*/ 2549255 h 2810796"/>
              <a:gd name="connsiteX6204" fmla="*/ 1585154 w 3531775"/>
              <a:gd name="connsiteY6204" fmla="*/ 2587260 h 2810796"/>
              <a:gd name="connsiteX6205" fmla="*/ 1605251 w 3531775"/>
              <a:gd name="connsiteY6205" fmla="*/ 2575163 h 2810796"/>
              <a:gd name="connsiteX6206" fmla="*/ 1612205 w 3531775"/>
              <a:gd name="connsiteY6206" fmla="*/ 2539825 h 2810796"/>
              <a:gd name="connsiteX6207" fmla="*/ 1584582 w 3531775"/>
              <a:gd name="connsiteY6207" fmla="*/ 2586498 h 2810796"/>
              <a:gd name="connsiteX6208" fmla="*/ 1585154 w 3531775"/>
              <a:gd name="connsiteY6208" fmla="*/ 2587260 h 2810796"/>
              <a:gd name="connsiteX6209" fmla="*/ 1515907 w 3531775"/>
              <a:gd name="connsiteY6209" fmla="*/ 2616120 h 2810796"/>
              <a:gd name="connsiteX6210" fmla="*/ 1557817 w 3531775"/>
              <a:gd name="connsiteY6210" fmla="*/ 2572591 h 2810796"/>
              <a:gd name="connsiteX6211" fmla="*/ 1515621 w 3531775"/>
              <a:gd name="connsiteY6211" fmla="*/ 2615168 h 2810796"/>
              <a:gd name="connsiteX6212" fmla="*/ 1515907 w 3531775"/>
              <a:gd name="connsiteY6212" fmla="*/ 2616120 h 2810796"/>
              <a:gd name="connsiteX6213" fmla="*/ 1446946 w 3531775"/>
              <a:gd name="connsiteY6213" fmla="*/ 2630122 h 2810796"/>
              <a:gd name="connsiteX6214" fmla="*/ 1489237 w 3531775"/>
              <a:gd name="connsiteY6214" fmla="*/ 2595451 h 2810796"/>
              <a:gd name="connsiteX6215" fmla="*/ 1446755 w 3531775"/>
              <a:gd name="connsiteY6215" fmla="*/ 2629265 h 2810796"/>
              <a:gd name="connsiteX6216" fmla="*/ 1446946 w 3531775"/>
              <a:gd name="connsiteY6216" fmla="*/ 2630122 h 2810796"/>
              <a:gd name="connsiteX6217" fmla="*/ 1373032 w 3531775"/>
              <a:gd name="connsiteY6217" fmla="*/ 2631456 h 2810796"/>
              <a:gd name="connsiteX6218" fmla="*/ 1421800 w 3531775"/>
              <a:gd name="connsiteY6218" fmla="*/ 2605357 h 2810796"/>
              <a:gd name="connsiteX6219" fmla="*/ 1370651 w 3531775"/>
              <a:gd name="connsiteY6219" fmla="*/ 2629456 h 2810796"/>
              <a:gd name="connsiteX6220" fmla="*/ 1373032 w 3531775"/>
              <a:gd name="connsiteY6220" fmla="*/ 2631456 h 2810796"/>
              <a:gd name="connsiteX6221" fmla="*/ 1294165 w 3531775"/>
              <a:gd name="connsiteY6221" fmla="*/ 2615549 h 2810796"/>
              <a:gd name="connsiteX6222" fmla="*/ 1354649 w 3531775"/>
              <a:gd name="connsiteY6222" fmla="*/ 2603548 h 2810796"/>
              <a:gd name="connsiteX6223" fmla="*/ 1292260 w 3531775"/>
              <a:gd name="connsiteY6223" fmla="*/ 2613073 h 2810796"/>
              <a:gd name="connsiteX6224" fmla="*/ 1294165 w 3531775"/>
              <a:gd name="connsiteY6224" fmla="*/ 2615549 h 2810796"/>
              <a:gd name="connsiteX6225" fmla="*/ 1226156 w 3531775"/>
              <a:gd name="connsiteY6225" fmla="*/ 2583831 h 2810796"/>
              <a:gd name="connsiteX6226" fmla="*/ 1281211 w 3531775"/>
              <a:gd name="connsiteY6226" fmla="*/ 2581640 h 2810796"/>
              <a:gd name="connsiteX6227" fmla="*/ 1224728 w 3531775"/>
              <a:gd name="connsiteY6227" fmla="*/ 2580973 h 2810796"/>
              <a:gd name="connsiteX6228" fmla="*/ 1226156 w 3531775"/>
              <a:gd name="connsiteY6228" fmla="*/ 2583831 h 2810796"/>
              <a:gd name="connsiteX6229" fmla="*/ 1164053 w 3531775"/>
              <a:gd name="connsiteY6229" fmla="*/ 2534872 h 2810796"/>
              <a:gd name="connsiteX6230" fmla="*/ 1218822 w 3531775"/>
              <a:gd name="connsiteY6230" fmla="*/ 2546683 h 2810796"/>
              <a:gd name="connsiteX6231" fmla="*/ 1163387 w 3531775"/>
              <a:gd name="connsiteY6231" fmla="*/ 2531824 h 2810796"/>
              <a:gd name="connsiteX6232" fmla="*/ 1164053 w 3531775"/>
              <a:gd name="connsiteY6232" fmla="*/ 2534872 h 2810796"/>
              <a:gd name="connsiteX6233" fmla="*/ 1198343 w 3531775"/>
              <a:gd name="connsiteY6233" fmla="*/ 1695148 h 2810796"/>
              <a:gd name="connsiteX6234" fmla="*/ 1201296 w 3531775"/>
              <a:gd name="connsiteY6234" fmla="*/ 1694672 h 2810796"/>
              <a:gd name="connsiteX6235" fmla="*/ 1178627 w 3531775"/>
              <a:gd name="connsiteY6235" fmla="*/ 1671526 h 2810796"/>
              <a:gd name="connsiteX6236" fmla="*/ 1177293 w 3531775"/>
              <a:gd name="connsiteY6236" fmla="*/ 1672955 h 2810796"/>
              <a:gd name="connsiteX6237" fmla="*/ 1198343 w 3531775"/>
              <a:gd name="connsiteY6237" fmla="*/ 1695148 h 2810796"/>
              <a:gd name="connsiteX6238" fmla="*/ 1193200 w 3531775"/>
              <a:gd name="connsiteY6238" fmla="*/ 1735915 h 2810796"/>
              <a:gd name="connsiteX6239" fmla="*/ 1196248 w 3531775"/>
              <a:gd name="connsiteY6239" fmla="*/ 1736391 h 2810796"/>
              <a:gd name="connsiteX6240" fmla="*/ 1178627 w 3531775"/>
              <a:gd name="connsiteY6240" fmla="*/ 1704007 h 2810796"/>
              <a:gd name="connsiteX6241" fmla="*/ 1177007 w 3531775"/>
              <a:gd name="connsiteY6241" fmla="*/ 1704959 h 2810796"/>
              <a:gd name="connsiteX6242" fmla="*/ 1193200 w 3531775"/>
              <a:gd name="connsiteY6242" fmla="*/ 1735915 h 2810796"/>
              <a:gd name="connsiteX6243" fmla="*/ 1114333 w 3531775"/>
              <a:gd name="connsiteY6243" fmla="*/ 2472865 h 2810796"/>
              <a:gd name="connsiteX6244" fmla="*/ 1163863 w 3531775"/>
              <a:gd name="connsiteY6244" fmla="*/ 2495915 h 2810796"/>
              <a:gd name="connsiteX6245" fmla="*/ 1114428 w 3531775"/>
              <a:gd name="connsiteY6245" fmla="*/ 2469912 h 2810796"/>
              <a:gd name="connsiteX6246" fmla="*/ 1114333 w 3531775"/>
              <a:gd name="connsiteY6246" fmla="*/ 2472865 h 2810796"/>
              <a:gd name="connsiteX6247" fmla="*/ 1086520 w 3531775"/>
              <a:gd name="connsiteY6247" fmla="*/ 2420477 h 2810796"/>
              <a:gd name="connsiteX6248" fmla="*/ 1130049 w 3531775"/>
              <a:gd name="connsiteY6248" fmla="*/ 2448290 h 2810796"/>
              <a:gd name="connsiteX6249" fmla="*/ 1087091 w 3531775"/>
              <a:gd name="connsiteY6249" fmla="*/ 2417620 h 2810796"/>
              <a:gd name="connsiteX6250" fmla="*/ 1086520 w 3531775"/>
              <a:gd name="connsiteY6250" fmla="*/ 2420477 h 2810796"/>
              <a:gd name="connsiteX6251" fmla="*/ 1064612 w 3531775"/>
              <a:gd name="connsiteY6251" fmla="*/ 2354374 h 2810796"/>
              <a:gd name="connsiteX6252" fmla="*/ 1102046 w 3531775"/>
              <a:gd name="connsiteY6252" fmla="*/ 2388378 h 2810796"/>
              <a:gd name="connsiteX6253" fmla="*/ 1065660 w 3531775"/>
              <a:gd name="connsiteY6253" fmla="*/ 2351802 h 2810796"/>
              <a:gd name="connsiteX6254" fmla="*/ 1064612 w 3531775"/>
              <a:gd name="connsiteY6254" fmla="*/ 2354374 h 2810796"/>
              <a:gd name="connsiteX6255" fmla="*/ 1052039 w 3531775"/>
              <a:gd name="connsiteY6255" fmla="*/ 2287508 h 2810796"/>
              <a:gd name="connsiteX6256" fmla="*/ 1084234 w 3531775"/>
              <a:gd name="connsiteY6256" fmla="*/ 2330656 h 2810796"/>
              <a:gd name="connsiteX6257" fmla="*/ 1053563 w 3531775"/>
              <a:gd name="connsiteY6257" fmla="*/ 2285222 h 2810796"/>
              <a:gd name="connsiteX6258" fmla="*/ 1052039 w 3531775"/>
              <a:gd name="connsiteY6258" fmla="*/ 2287508 h 2810796"/>
              <a:gd name="connsiteX6259" fmla="*/ 1051087 w 3531775"/>
              <a:gd name="connsiteY6259" fmla="*/ 2225024 h 2810796"/>
              <a:gd name="connsiteX6260" fmla="*/ 1050896 w 3531775"/>
              <a:gd name="connsiteY6260" fmla="*/ 2223500 h 2810796"/>
              <a:gd name="connsiteX6261" fmla="*/ 1049277 w 3531775"/>
              <a:gd name="connsiteY6261" fmla="*/ 2225881 h 2810796"/>
              <a:gd name="connsiteX6262" fmla="*/ 1076138 w 3531775"/>
              <a:gd name="connsiteY6262" fmla="*/ 2264934 h 2810796"/>
              <a:gd name="connsiteX6263" fmla="*/ 1051087 w 3531775"/>
              <a:gd name="connsiteY6263" fmla="*/ 2225024 h 2810796"/>
              <a:gd name="connsiteX6264" fmla="*/ 1056992 w 3531775"/>
              <a:gd name="connsiteY6264" fmla="*/ 2172922 h 2810796"/>
              <a:gd name="connsiteX6265" fmla="*/ 1055754 w 3531775"/>
              <a:gd name="connsiteY6265" fmla="*/ 2160730 h 2810796"/>
              <a:gd name="connsiteX6266" fmla="*/ 1053849 w 3531775"/>
              <a:gd name="connsiteY6266" fmla="*/ 2162730 h 2810796"/>
              <a:gd name="connsiteX6267" fmla="*/ 1075661 w 3531775"/>
              <a:gd name="connsiteY6267" fmla="*/ 2204641 h 2810796"/>
              <a:gd name="connsiteX6268" fmla="*/ 1056992 w 3531775"/>
              <a:gd name="connsiteY6268" fmla="*/ 2172922 h 2810796"/>
              <a:gd name="connsiteX6269" fmla="*/ 1065851 w 3531775"/>
              <a:gd name="connsiteY6269" fmla="*/ 2101009 h 2810796"/>
              <a:gd name="connsiteX6270" fmla="*/ 1066041 w 3531775"/>
              <a:gd name="connsiteY6270" fmla="*/ 2099580 h 2810796"/>
              <a:gd name="connsiteX6271" fmla="*/ 1064041 w 3531775"/>
              <a:gd name="connsiteY6271" fmla="*/ 2101104 h 2810796"/>
              <a:gd name="connsiteX6272" fmla="*/ 1080043 w 3531775"/>
              <a:gd name="connsiteY6272" fmla="*/ 2148348 h 2810796"/>
              <a:gd name="connsiteX6273" fmla="*/ 1065851 w 3531775"/>
              <a:gd name="connsiteY6273" fmla="*/ 2101009 h 2810796"/>
              <a:gd name="connsiteX6274" fmla="*/ 1086520 w 3531775"/>
              <a:gd name="connsiteY6274" fmla="*/ 2080530 h 2810796"/>
              <a:gd name="connsiteX6275" fmla="*/ 1079376 w 3531775"/>
              <a:gd name="connsiteY6275" fmla="*/ 2046907 h 2810796"/>
              <a:gd name="connsiteX6276" fmla="*/ 1077281 w 3531775"/>
              <a:gd name="connsiteY6276" fmla="*/ 2048526 h 2810796"/>
              <a:gd name="connsiteX6277" fmla="*/ 1092806 w 3531775"/>
              <a:gd name="connsiteY6277" fmla="*/ 2089007 h 2810796"/>
              <a:gd name="connsiteX6278" fmla="*/ 1086520 w 3531775"/>
              <a:gd name="connsiteY6278" fmla="*/ 2080530 h 2810796"/>
              <a:gd name="connsiteX6279" fmla="*/ 1095664 w 3531775"/>
              <a:gd name="connsiteY6279" fmla="*/ 1995567 h 2810796"/>
              <a:gd name="connsiteX6280" fmla="*/ 1095854 w 3531775"/>
              <a:gd name="connsiteY6280" fmla="*/ 1994329 h 2810796"/>
              <a:gd name="connsiteX6281" fmla="*/ 1093759 w 3531775"/>
              <a:gd name="connsiteY6281" fmla="*/ 1995662 h 2810796"/>
              <a:gd name="connsiteX6282" fmla="*/ 1106999 w 3531775"/>
              <a:gd name="connsiteY6282" fmla="*/ 2036620 h 2810796"/>
              <a:gd name="connsiteX6283" fmla="*/ 1095664 w 3531775"/>
              <a:gd name="connsiteY6283" fmla="*/ 1995567 h 2810796"/>
              <a:gd name="connsiteX6284" fmla="*/ 1108427 w 3531775"/>
              <a:gd name="connsiteY6284" fmla="*/ 1957848 h 2810796"/>
              <a:gd name="connsiteX6285" fmla="*/ 1108618 w 3531775"/>
              <a:gd name="connsiteY6285" fmla="*/ 1956609 h 2810796"/>
              <a:gd name="connsiteX6286" fmla="*/ 1106522 w 3531775"/>
              <a:gd name="connsiteY6286" fmla="*/ 1957848 h 2810796"/>
              <a:gd name="connsiteX6287" fmla="*/ 1119000 w 3531775"/>
              <a:gd name="connsiteY6287" fmla="*/ 1998043 h 2810796"/>
              <a:gd name="connsiteX6288" fmla="*/ 1108427 w 3531775"/>
              <a:gd name="connsiteY6288" fmla="*/ 1957848 h 2810796"/>
              <a:gd name="connsiteX6289" fmla="*/ 1130811 w 3531775"/>
              <a:gd name="connsiteY6289" fmla="*/ 1954038 h 2810796"/>
              <a:gd name="connsiteX6290" fmla="*/ 1122143 w 3531775"/>
              <a:gd name="connsiteY6290" fmla="*/ 1917557 h 2810796"/>
              <a:gd name="connsiteX6291" fmla="*/ 1120048 w 3531775"/>
              <a:gd name="connsiteY6291" fmla="*/ 1918795 h 2810796"/>
              <a:gd name="connsiteX6292" fmla="*/ 1132811 w 3531775"/>
              <a:gd name="connsiteY6292" fmla="*/ 1956895 h 2810796"/>
              <a:gd name="connsiteX6293" fmla="*/ 1130811 w 3531775"/>
              <a:gd name="connsiteY6293" fmla="*/ 1954038 h 2810796"/>
              <a:gd name="connsiteX6294" fmla="*/ 1140527 w 3531775"/>
              <a:gd name="connsiteY6294" fmla="*/ 1893935 h 2810796"/>
              <a:gd name="connsiteX6295" fmla="*/ 1138717 w 3531775"/>
              <a:gd name="connsiteY6295" fmla="*/ 1871266 h 2810796"/>
              <a:gd name="connsiteX6296" fmla="*/ 1136717 w 3531775"/>
              <a:gd name="connsiteY6296" fmla="*/ 1872408 h 2810796"/>
              <a:gd name="connsiteX6297" fmla="*/ 1149290 w 3531775"/>
              <a:gd name="connsiteY6297" fmla="*/ 1910223 h 2810796"/>
              <a:gd name="connsiteX6298" fmla="*/ 1140527 w 3531775"/>
              <a:gd name="connsiteY6298" fmla="*/ 1893935 h 2810796"/>
              <a:gd name="connsiteX6299" fmla="*/ 1155671 w 3531775"/>
              <a:gd name="connsiteY6299" fmla="*/ 1850787 h 2810796"/>
              <a:gd name="connsiteX6300" fmla="*/ 1153290 w 3531775"/>
              <a:gd name="connsiteY6300" fmla="*/ 1825450 h 2810796"/>
              <a:gd name="connsiteX6301" fmla="*/ 1151290 w 3531775"/>
              <a:gd name="connsiteY6301" fmla="*/ 1826498 h 2810796"/>
              <a:gd name="connsiteX6302" fmla="*/ 1162910 w 3531775"/>
              <a:gd name="connsiteY6302" fmla="*/ 1866408 h 2810796"/>
              <a:gd name="connsiteX6303" fmla="*/ 1155671 w 3531775"/>
              <a:gd name="connsiteY6303" fmla="*/ 1850787 h 2810796"/>
              <a:gd name="connsiteX6304" fmla="*/ 1167197 w 3531775"/>
              <a:gd name="connsiteY6304" fmla="*/ 1801162 h 2810796"/>
              <a:gd name="connsiteX6305" fmla="*/ 1164815 w 3531775"/>
              <a:gd name="connsiteY6305" fmla="*/ 1784969 h 2810796"/>
              <a:gd name="connsiteX6306" fmla="*/ 1161672 w 3531775"/>
              <a:gd name="connsiteY6306" fmla="*/ 1793541 h 2810796"/>
              <a:gd name="connsiteX6307" fmla="*/ 1178912 w 3531775"/>
              <a:gd name="connsiteY6307" fmla="*/ 1819259 h 2810796"/>
              <a:gd name="connsiteX6308" fmla="*/ 1167197 w 3531775"/>
              <a:gd name="connsiteY6308" fmla="*/ 1801162 h 2810796"/>
              <a:gd name="connsiteX6309" fmla="*/ 1173102 w 3531775"/>
              <a:gd name="connsiteY6309" fmla="*/ 1743821 h 2810796"/>
              <a:gd name="connsiteX6310" fmla="*/ 1189961 w 3531775"/>
              <a:gd name="connsiteY6310" fmla="*/ 1776682 h 2810796"/>
              <a:gd name="connsiteX6311" fmla="*/ 1173864 w 3531775"/>
              <a:gd name="connsiteY6311" fmla="*/ 1743916 h 2810796"/>
              <a:gd name="connsiteX6312" fmla="*/ 1173102 w 3531775"/>
              <a:gd name="connsiteY6312" fmla="*/ 1743821 h 2810796"/>
              <a:gd name="connsiteX6313" fmla="*/ 1172626 w 3531775"/>
              <a:gd name="connsiteY6313" fmla="*/ 1638284 h 2810796"/>
              <a:gd name="connsiteX6314" fmla="*/ 1199391 w 3531775"/>
              <a:gd name="connsiteY6314" fmla="*/ 1657525 h 2810796"/>
              <a:gd name="connsiteX6315" fmla="*/ 1173864 w 3531775"/>
              <a:gd name="connsiteY6315" fmla="*/ 1636760 h 2810796"/>
              <a:gd name="connsiteX6316" fmla="*/ 1172626 w 3531775"/>
              <a:gd name="connsiteY6316" fmla="*/ 1638284 h 2810796"/>
              <a:gd name="connsiteX6317" fmla="*/ 1162434 w 3531775"/>
              <a:gd name="connsiteY6317" fmla="*/ 1604280 h 2810796"/>
              <a:gd name="connsiteX6318" fmla="*/ 1191390 w 3531775"/>
              <a:gd name="connsiteY6318" fmla="*/ 1618758 h 2810796"/>
              <a:gd name="connsiteX6319" fmla="*/ 1163387 w 3531775"/>
              <a:gd name="connsiteY6319" fmla="*/ 1602661 h 2810796"/>
              <a:gd name="connsiteX6320" fmla="*/ 1162434 w 3531775"/>
              <a:gd name="connsiteY6320" fmla="*/ 1604280 h 2810796"/>
              <a:gd name="connsiteX6321" fmla="*/ 1151195 w 3531775"/>
              <a:gd name="connsiteY6321" fmla="*/ 1580753 h 2810796"/>
              <a:gd name="connsiteX6322" fmla="*/ 1181008 w 3531775"/>
              <a:gd name="connsiteY6322" fmla="*/ 1589516 h 2810796"/>
              <a:gd name="connsiteX6323" fmla="*/ 1151861 w 3531775"/>
              <a:gd name="connsiteY6323" fmla="*/ 1579038 h 2810796"/>
              <a:gd name="connsiteX6324" fmla="*/ 1151195 w 3531775"/>
              <a:gd name="connsiteY6324" fmla="*/ 1580753 h 2810796"/>
              <a:gd name="connsiteX6325" fmla="*/ 1134812 w 3531775"/>
              <a:gd name="connsiteY6325" fmla="*/ 1556274 h 2810796"/>
              <a:gd name="connsiteX6326" fmla="*/ 1164625 w 3531775"/>
              <a:gd name="connsiteY6326" fmla="*/ 1558750 h 2810796"/>
              <a:gd name="connsiteX6327" fmla="*/ 1135193 w 3531775"/>
              <a:gd name="connsiteY6327" fmla="*/ 1554654 h 2810796"/>
              <a:gd name="connsiteX6328" fmla="*/ 1134812 w 3531775"/>
              <a:gd name="connsiteY6328" fmla="*/ 1556274 h 2810796"/>
              <a:gd name="connsiteX6329" fmla="*/ 1115666 w 3531775"/>
              <a:gd name="connsiteY6329" fmla="*/ 1538748 h 2810796"/>
              <a:gd name="connsiteX6330" fmla="*/ 1144527 w 3531775"/>
              <a:gd name="connsiteY6330" fmla="*/ 1535319 h 2810796"/>
              <a:gd name="connsiteX6331" fmla="*/ 1115857 w 3531775"/>
              <a:gd name="connsiteY6331" fmla="*/ 1537129 h 2810796"/>
              <a:gd name="connsiteX6332" fmla="*/ 1115666 w 3531775"/>
              <a:gd name="connsiteY6332" fmla="*/ 1538748 h 2810796"/>
              <a:gd name="connsiteX6333" fmla="*/ 1097188 w 3531775"/>
              <a:gd name="connsiteY6333" fmla="*/ 1528556 h 2810796"/>
              <a:gd name="connsiteX6334" fmla="*/ 1120524 w 3531775"/>
              <a:gd name="connsiteY6334" fmla="*/ 1515126 h 2810796"/>
              <a:gd name="connsiteX6335" fmla="*/ 1096902 w 3531775"/>
              <a:gd name="connsiteY6335" fmla="*/ 1526937 h 2810796"/>
              <a:gd name="connsiteX6336" fmla="*/ 1097188 w 3531775"/>
              <a:gd name="connsiteY6336" fmla="*/ 1528556 h 2810796"/>
              <a:gd name="connsiteX6337" fmla="*/ 1075661 w 3531775"/>
              <a:gd name="connsiteY6337" fmla="*/ 1524079 h 2810796"/>
              <a:gd name="connsiteX6338" fmla="*/ 1085853 w 3531775"/>
              <a:gd name="connsiteY6338" fmla="*/ 1524460 h 2810796"/>
              <a:gd name="connsiteX6339" fmla="*/ 1094140 w 3531775"/>
              <a:gd name="connsiteY6339" fmla="*/ 1518650 h 2810796"/>
              <a:gd name="connsiteX6340" fmla="*/ 1097378 w 3531775"/>
              <a:gd name="connsiteY6340" fmla="*/ 1505220 h 2810796"/>
              <a:gd name="connsiteX6341" fmla="*/ 1075566 w 3531775"/>
              <a:gd name="connsiteY6341" fmla="*/ 1523317 h 2810796"/>
              <a:gd name="connsiteX6342" fmla="*/ 1075661 w 3531775"/>
              <a:gd name="connsiteY6342" fmla="*/ 1524079 h 2810796"/>
              <a:gd name="connsiteX6343" fmla="*/ 1043276 w 3531775"/>
              <a:gd name="connsiteY6343" fmla="*/ 1525603 h 2810796"/>
              <a:gd name="connsiteX6344" fmla="*/ 1067470 w 3531775"/>
              <a:gd name="connsiteY6344" fmla="*/ 1503886 h 2810796"/>
              <a:gd name="connsiteX6345" fmla="*/ 1043181 w 3531775"/>
              <a:gd name="connsiteY6345" fmla="*/ 1524937 h 2810796"/>
              <a:gd name="connsiteX6346" fmla="*/ 1043276 w 3531775"/>
              <a:gd name="connsiteY6346" fmla="*/ 1525603 h 2810796"/>
              <a:gd name="connsiteX6347" fmla="*/ 1012130 w 3531775"/>
              <a:gd name="connsiteY6347" fmla="*/ 1532366 h 2810796"/>
              <a:gd name="connsiteX6348" fmla="*/ 1029751 w 3531775"/>
              <a:gd name="connsiteY6348" fmla="*/ 1506363 h 2810796"/>
              <a:gd name="connsiteX6349" fmla="*/ 1011844 w 3531775"/>
              <a:gd name="connsiteY6349" fmla="*/ 1531699 h 2810796"/>
              <a:gd name="connsiteX6350" fmla="*/ 1012130 w 3531775"/>
              <a:gd name="connsiteY6350" fmla="*/ 1532366 h 2810796"/>
              <a:gd name="connsiteX6351" fmla="*/ 977363 w 3531775"/>
              <a:gd name="connsiteY6351" fmla="*/ 1545320 h 2810796"/>
              <a:gd name="connsiteX6352" fmla="*/ 994032 w 3531775"/>
              <a:gd name="connsiteY6352" fmla="*/ 1516174 h 2810796"/>
              <a:gd name="connsiteX6353" fmla="*/ 976982 w 3531775"/>
              <a:gd name="connsiteY6353" fmla="*/ 1544653 h 2810796"/>
              <a:gd name="connsiteX6354" fmla="*/ 977363 w 3531775"/>
              <a:gd name="connsiteY6354" fmla="*/ 1545320 h 2810796"/>
              <a:gd name="connsiteX6355" fmla="*/ 950312 w 3531775"/>
              <a:gd name="connsiteY6355" fmla="*/ 1559036 h 2810796"/>
              <a:gd name="connsiteX6356" fmla="*/ 965933 w 3531775"/>
              <a:gd name="connsiteY6356" fmla="*/ 1527984 h 2810796"/>
              <a:gd name="connsiteX6357" fmla="*/ 949931 w 3531775"/>
              <a:gd name="connsiteY6357" fmla="*/ 1558465 h 2810796"/>
              <a:gd name="connsiteX6358" fmla="*/ 950312 w 3531775"/>
              <a:gd name="connsiteY6358" fmla="*/ 1559036 h 2810796"/>
              <a:gd name="connsiteX6359" fmla="*/ 920785 w 3531775"/>
              <a:gd name="connsiteY6359" fmla="*/ 1577133 h 2810796"/>
              <a:gd name="connsiteX6360" fmla="*/ 934501 w 3531775"/>
              <a:gd name="connsiteY6360" fmla="*/ 1544653 h 2810796"/>
              <a:gd name="connsiteX6361" fmla="*/ 920309 w 3531775"/>
              <a:gd name="connsiteY6361" fmla="*/ 1576657 h 2810796"/>
              <a:gd name="connsiteX6362" fmla="*/ 920785 w 3531775"/>
              <a:gd name="connsiteY6362" fmla="*/ 1577133 h 2810796"/>
              <a:gd name="connsiteX6363" fmla="*/ 883256 w 3531775"/>
              <a:gd name="connsiteY6363" fmla="*/ 1602470 h 2810796"/>
              <a:gd name="connsiteX6364" fmla="*/ 897449 w 3531775"/>
              <a:gd name="connsiteY6364" fmla="*/ 1568085 h 2810796"/>
              <a:gd name="connsiteX6365" fmla="*/ 882875 w 3531775"/>
              <a:gd name="connsiteY6365" fmla="*/ 1601994 h 2810796"/>
              <a:gd name="connsiteX6366" fmla="*/ 883256 w 3531775"/>
              <a:gd name="connsiteY6366" fmla="*/ 1602470 h 2810796"/>
              <a:gd name="connsiteX6367" fmla="*/ 844204 w 3531775"/>
              <a:gd name="connsiteY6367" fmla="*/ 1632093 h 2810796"/>
              <a:gd name="connsiteX6368" fmla="*/ 862111 w 3531775"/>
              <a:gd name="connsiteY6368" fmla="*/ 1594564 h 2810796"/>
              <a:gd name="connsiteX6369" fmla="*/ 843728 w 3531775"/>
              <a:gd name="connsiteY6369" fmla="*/ 1631521 h 2810796"/>
              <a:gd name="connsiteX6370" fmla="*/ 844204 w 3531775"/>
              <a:gd name="connsiteY6370" fmla="*/ 1632093 h 2810796"/>
              <a:gd name="connsiteX6371" fmla="*/ 807247 w 3531775"/>
              <a:gd name="connsiteY6371" fmla="*/ 1660858 h 2810796"/>
              <a:gd name="connsiteX6372" fmla="*/ 820868 w 3531775"/>
              <a:gd name="connsiteY6372" fmla="*/ 1625044 h 2810796"/>
              <a:gd name="connsiteX6373" fmla="*/ 806771 w 3531775"/>
              <a:gd name="connsiteY6373" fmla="*/ 1660382 h 2810796"/>
              <a:gd name="connsiteX6374" fmla="*/ 807247 w 3531775"/>
              <a:gd name="connsiteY6374" fmla="*/ 1660858 h 2810796"/>
              <a:gd name="connsiteX6375" fmla="*/ 766289 w 3531775"/>
              <a:gd name="connsiteY6375" fmla="*/ 1692291 h 2810796"/>
              <a:gd name="connsiteX6376" fmla="*/ 782291 w 3531775"/>
              <a:gd name="connsiteY6376" fmla="*/ 1655429 h 2810796"/>
              <a:gd name="connsiteX6377" fmla="*/ 765813 w 3531775"/>
              <a:gd name="connsiteY6377" fmla="*/ 1691815 h 2810796"/>
              <a:gd name="connsiteX6378" fmla="*/ 766289 w 3531775"/>
              <a:gd name="connsiteY6378" fmla="*/ 1692291 h 2810796"/>
              <a:gd name="connsiteX6379" fmla="*/ 721903 w 3531775"/>
              <a:gd name="connsiteY6379" fmla="*/ 1725152 h 2810796"/>
              <a:gd name="connsiteX6380" fmla="*/ 744477 w 3531775"/>
              <a:gd name="connsiteY6380" fmla="*/ 1686100 h 2810796"/>
              <a:gd name="connsiteX6381" fmla="*/ 721522 w 3531775"/>
              <a:gd name="connsiteY6381" fmla="*/ 1724580 h 2810796"/>
              <a:gd name="connsiteX6382" fmla="*/ 721903 w 3531775"/>
              <a:gd name="connsiteY6382" fmla="*/ 1725152 h 2810796"/>
              <a:gd name="connsiteX6383" fmla="*/ 677612 w 3531775"/>
              <a:gd name="connsiteY6383" fmla="*/ 1754394 h 2810796"/>
              <a:gd name="connsiteX6384" fmla="*/ 698090 w 3531775"/>
              <a:gd name="connsiteY6384" fmla="*/ 1718484 h 2810796"/>
              <a:gd name="connsiteX6385" fmla="*/ 677135 w 3531775"/>
              <a:gd name="connsiteY6385" fmla="*/ 1753917 h 2810796"/>
              <a:gd name="connsiteX6386" fmla="*/ 677612 w 3531775"/>
              <a:gd name="connsiteY6386" fmla="*/ 1754394 h 2810796"/>
              <a:gd name="connsiteX6387" fmla="*/ 634844 w 3531775"/>
              <a:gd name="connsiteY6387" fmla="*/ 1779159 h 2810796"/>
              <a:gd name="connsiteX6388" fmla="*/ 642750 w 3531775"/>
              <a:gd name="connsiteY6388" fmla="*/ 1774396 h 2810796"/>
              <a:gd name="connsiteX6389" fmla="*/ 642369 w 3531775"/>
              <a:gd name="connsiteY6389" fmla="*/ 1773253 h 2810796"/>
              <a:gd name="connsiteX6390" fmla="*/ 652275 w 3531775"/>
              <a:gd name="connsiteY6390" fmla="*/ 1747631 h 2810796"/>
              <a:gd name="connsiteX6391" fmla="*/ 640274 w 3531775"/>
              <a:gd name="connsiteY6391" fmla="*/ 1769538 h 2810796"/>
              <a:gd name="connsiteX6392" fmla="*/ 641512 w 3531775"/>
              <a:gd name="connsiteY6392" fmla="*/ 1772301 h 2810796"/>
              <a:gd name="connsiteX6393" fmla="*/ 634559 w 3531775"/>
              <a:gd name="connsiteY6393" fmla="*/ 1778683 h 2810796"/>
              <a:gd name="connsiteX6394" fmla="*/ 634844 w 3531775"/>
              <a:gd name="connsiteY6394" fmla="*/ 1779159 h 2810796"/>
              <a:gd name="connsiteX6395" fmla="*/ 581028 w 3531775"/>
              <a:gd name="connsiteY6395" fmla="*/ 1809067 h 2810796"/>
              <a:gd name="connsiteX6396" fmla="*/ 607698 w 3531775"/>
              <a:gd name="connsiteY6396" fmla="*/ 1774491 h 2810796"/>
              <a:gd name="connsiteX6397" fmla="*/ 580742 w 3531775"/>
              <a:gd name="connsiteY6397" fmla="*/ 1808591 h 2810796"/>
              <a:gd name="connsiteX6398" fmla="*/ 581028 w 3531775"/>
              <a:gd name="connsiteY6398" fmla="*/ 1809067 h 2810796"/>
              <a:gd name="connsiteX6399" fmla="*/ 537023 w 3531775"/>
              <a:gd name="connsiteY6399" fmla="*/ 1828212 h 2810796"/>
              <a:gd name="connsiteX6400" fmla="*/ 565407 w 3531775"/>
              <a:gd name="connsiteY6400" fmla="*/ 1796685 h 2810796"/>
              <a:gd name="connsiteX6401" fmla="*/ 536737 w 3531775"/>
              <a:gd name="connsiteY6401" fmla="*/ 1827736 h 2810796"/>
              <a:gd name="connsiteX6402" fmla="*/ 537023 w 3531775"/>
              <a:gd name="connsiteY6402" fmla="*/ 1828212 h 2810796"/>
              <a:gd name="connsiteX6403" fmla="*/ 480063 w 3531775"/>
              <a:gd name="connsiteY6403" fmla="*/ 1846120 h 2810796"/>
              <a:gd name="connsiteX6404" fmla="*/ 513305 w 3531775"/>
              <a:gd name="connsiteY6404" fmla="*/ 1817925 h 2810796"/>
              <a:gd name="connsiteX6405" fmla="*/ 479873 w 3531775"/>
              <a:gd name="connsiteY6405" fmla="*/ 1845548 h 2810796"/>
              <a:gd name="connsiteX6406" fmla="*/ 480063 w 3531775"/>
              <a:gd name="connsiteY6406" fmla="*/ 1846120 h 2810796"/>
              <a:gd name="connsiteX6407" fmla="*/ 419770 w 3531775"/>
              <a:gd name="connsiteY6407" fmla="*/ 1858121 h 2810796"/>
              <a:gd name="connsiteX6408" fmla="*/ 461394 w 3531775"/>
              <a:gd name="connsiteY6408" fmla="*/ 1833928 h 2810796"/>
              <a:gd name="connsiteX6409" fmla="*/ 419675 w 3531775"/>
              <a:gd name="connsiteY6409" fmla="*/ 1857550 h 2810796"/>
              <a:gd name="connsiteX6410" fmla="*/ 419770 w 3531775"/>
              <a:gd name="connsiteY6410" fmla="*/ 1858121 h 2810796"/>
              <a:gd name="connsiteX6411" fmla="*/ 363287 w 3531775"/>
              <a:gd name="connsiteY6411" fmla="*/ 1862121 h 2810796"/>
              <a:gd name="connsiteX6412" fmla="*/ 401101 w 3531775"/>
              <a:gd name="connsiteY6412" fmla="*/ 1843167 h 2810796"/>
              <a:gd name="connsiteX6413" fmla="*/ 363191 w 3531775"/>
              <a:gd name="connsiteY6413" fmla="*/ 1861645 h 2810796"/>
              <a:gd name="connsiteX6414" fmla="*/ 363287 w 3531775"/>
              <a:gd name="connsiteY6414" fmla="*/ 1862121 h 2810796"/>
              <a:gd name="connsiteX6415" fmla="*/ 17434 w 3531775"/>
              <a:gd name="connsiteY6415" fmla="*/ 1527889 h 2810796"/>
              <a:gd name="connsiteX6416" fmla="*/ 13624 w 3531775"/>
              <a:gd name="connsiteY6416" fmla="*/ 1486741 h 2810796"/>
              <a:gd name="connsiteX6417" fmla="*/ 17434 w 3531775"/>
              <a:gd name="connsiteY6417" fmla="*/ 1527889 h 2810796"/>
              <a:gd name="connsiteX6418" fmla="*/ 302803 w 3531775"/>
              <a:gd name="connsiteY6418" fmla="*/ 1858692 h 2810796"/>
              <a:gd name="connsiteX6419" fmla="*/ 344332 w 3531775"/>
              <a:gd name="connsiteY6419" fmla="*/ 1845358 h 2810796"/>
              <a:gd name="connsiteX6420" fmla="*/ 302803 w 3531775"/>
              <a:gd name="connsiteY6420" fmla="*/ 1858121 h 2810796"/>
              <a:gd name="connsiteX6421" fmla="*/ 302803 w 3531775"/>
              <a:gd name="connsiteY6421" fmla="*/ 1858692 h 2810796"/>
              <a:gd name="connsiteX6422" fmla="*/ 242891 w 3531775"/>
              <a:gd name="connsiteY6422" fmla="*/ 1847929 h 2810796"/>
              <a:gd name="connsiteX6423" fmla="*/ 289468 w 3531775"/>
              <a:gd name="connsiteY6423" fmla="*/ 1841547 h 2810796"/>
              <a:gd name="connsiteX6424" fmla="*/ 241271 w 3531775"/>
              <a:gd name="connsiteY6424" fmla="*/ 1846405 h 2810796"/>
              <a:gd name="connsiteX6425" fmla="*/ 242891 w 3531775"/>
              <a:gd name="connsiteY6425" fmla="*/ 1847929 h 2810796"/>
              <a:gd name="connsiteX6426" fmla="*/ 187455 w 3531775"/>
              <a:gd name="connsiteY6426" fmla="*/ 1828593 h 2810796"/>
              <a:gd name="connsiteX6427" fmla="*/ 228794 w 3531775"/>
              <a:gd name="connsiteY6427" fmla="*/ 1826879 h 2810796"/>
              <a:gd name="connsiteX6428" fmla="*/ 185836 w 3531775"/>
              <a:gd name="connsiteY6428" fmla="*/ 1826784 h 2810796"/>
              <a:gd name="connsiteX6429" fmla="*/ 187455 w 3531775"/>
              <a:gd name="connsiteY6429" fmla="*/ 1828593 h 2810796"/>
              <a:gd name="connsiteX6430" fmla="*/ 132020 w 3531775"/>
              <a:gd name="connsiteY6430" fmla="*/ 1797923 h 2810796"/>
              <a:gd name="connsiteX6431" fmla="*/ 174596 w 3531775"/>
              <a:gd name="connsiteY6431" fmla="*/ 1805067 h 2810796"/>
              <a:gd name="connsiteX6432" fmla="*/ 130781 w 3531775"/>
              <a:gd name="connsiteY6432" fmla="*/ 1795923 h 2810796"/>
              <a:gd name="connsiteX6433" fmla="*/ 132020 w 3531775"/>
              <a:gd name="connsiteY6433" fmla="*/ 1797923 h 2810796"/>
              <a:gd name="connsiteX6434" fmla="*/ 94110 w 3531775"/>
              <a:gd name="connsiteY6434" fmla="*/ 1767729 h 2810796"/>
              <a:gd name="connsiteX6435" fmla="*/ 135449 w 3531775"/>
              <a:gd name="connsiteY6435" fmla="*/ 1781635 h 2810796"/>
              <a:gd name="connsiteX6436" fmla="*/ 93158 w 3531775"/>
              <a:gd name="connsiteY6436" fmla="*/ 1765538 h 2810796"/>
              <a:gd name="connsiteX6437" fmla="*/ 94110 w 3531775"/>
              <a:gd name="connsiteY6437" fmla="*/ 1767729 h 2810796"/>
              <a:gd name="connsiteX6438" fmla="*/ 58487 w 3531775"/>
              <a:gd name="connsiteY6438" fmla="*/ 1728581 h 2810796"/>
              <a:gd name="connsiteX6439" fmla="*/ 95920 w 3531775"/>
              <a:gd name="connsiteY6439" fmla="*/ 1748965 h 2810796"/>
              <a:gd name="connsiteX6440" fmla="*/ 57915 w 3531775"/>
              <a:gd name="connsiteY6440" fmla="*/ 1726200 h 2810796"/>
              <a:gd name="connsiteX6441" fmla="*/ 58487 w 3531775"/>
              <a:gd name="connsiteY6441" fmla="*/ 1728581 h 2810796"/>
              <a:gd name="connsiteX6442" fmla="*/ 25625 w 3531775"/>
              <a:gd name="connsiteY6442" fmla="*/ 1671621 h 2810796"/>
              <a:gd name="connsiteX6443" fmla="*/ 57725 w 3531775"/>
              <a:gd name="connsiteY6443" fmla="*/ 1701720 h 2810796"/>
              <a:gd name="connsiteX6444" fmla="*/ 25625 w 3531775"/>
              <a:gd name="connsiteY6444" fmla="*/ 1669240 h 2810796"/>
              <a:gd name="connsiteX6445" fmla="*/ 25625 w 3531775"/>
              <a:gd name="connsiteY6445" fmla="*/ 1671621 h 2810796"/>
              <a:gd name="connsiteX6446" fmla="*/ 6385 w 3531775"/>
              <a:gd name="connsiteY6446" fmla="*/ 1607709 h 2810796"/>
              <a:gd name="connsiteX6447" fmla="*/ 31055 w 3531775"/>
              <a:gd name="connsiteY6447" fmla="*/ 1649428 h 2810796"/>
              <a:gd name="connsiteX6448" fmla="*/ 6956 w 3531775"/>
              <a:gd name="connsiteY6448" fmla="*/ 1605518 h 2810796"/>
              <a:gd name="connsiteX6449" fmla="*/ 6480 w 3531775"/>
              <a:gd name="connsiteY6449" fmla="*/ 1605613 h 2810796"/>
              <a:gd name="connsiteX6450" fmla="*/ 6385 w 3531775"/>
              <a:gd name="connsiteY6450" fmla="*/ 1607709 h 2810796"/>
              <a:gd name="connsiteX6451" fmla="*/ 2861 w 3531775"/>
              <a:gd name="connsiteY6451" fmla="*/ 1559131 h 2810796"/>
              <a:gd name="connsiteX6452" fmla="*/ 17148 w 3531775"/>
              <a:gd name="connsiteY6452" fmla="*/ 1586087 h 2810796"/>
              <a:gd name="connsiteX6453" fmla="*/ 3718 w 3531775"/>
              <a:gd name="connsiteY6453" fmla="*/ 1546177 h 2810796"/>
              <a:gd name="connsiteX6454" fmla="*/ 2861 w 3531775"/>
              <a:gd name="connsiteY6454" fmla="*/ 1559131 h 2810796"/>
              <a:gd name="connsiteX6455" fmla="*/ 2974946 w 3531775"/>
              <a:gd name="connsiteY6455" fmla="*/ 2803858 h 2810796"/>
              <a:gd name="connsiteX6456" fmla="*/ 3008856 w 3531775"/>
              <a:gd name="connsiteY6456" fmla="*/ 2802334 h 2810796"/>
              <a:gd name="connsiteX6457" fmla="*/ 2992187 w 3531775"/>
              <a:gd name="connsiteY6457" fmla="*/ 2790047 h 2810796"/>
              <a:gd name="connsiteX6458" fmla="*/ 2974946 w 3531775"/>
              <a:gd name="connsiteY6458" fmla="*/ 2803858 h 2810796"/>
              <a:gd name="connsiteX6459" fmla="*/ 2905700 w 3531775"/>
              <a:gd name="connsiteY6459" fmla="*/ 2797953 h 2810796"/>
              <a:gd name="connsiteX6460" fmla="*/ 2942371 w 3531775"/>
              <a:gd name="connsiteY6460" fmla="*/ 2809573 h 2810796"/>
              <a:gd name="connsiteX6461" fmla="*/ 2923607 w 3531775"/>
              <a:gd name="connsiteY6461" fmla="*/ 2791857 h 2810796"/>
              <a:gd name="connsiteX6462" fmla="*/ 2917130 w 3531775"/>
              <a:gd name="connsiteY6462" fmla="*/ 2798429 h 2810796"/>
              <a:gd name="connsiteX6463" fmla="*/ 2905700 w 3531775"/>
              <a:gd name="connsiteY6463" fmla="*/ 2797953 h 2810796"/>
              <a:gd name="connsiteX6464" fmla="*/ 3084960 w 3531775"/>
              <a:gd name="connsiteY6464" fmla="*/ 2754424 h 2810796"/>
              <a:gd name="connsiteX6465" fmla="*/ 3123441 w 3531775"/>
              <a:gd name="connsiteY6465" fmla="*/ 2742803 h 2810796"/>
              <a:gd name="connsiteX6466" fmla="*/ 3100772 w 3531775"/>
              <a:gd name="connsiteY6466" fmla="*/ 2736040 h 2810796"/>
              <a:gd name="connsiteX6467" fmla="*/ 3084960 w 3531775"/>
              <a:gd name="connsiteY6467" fmla="*/ 2754424 h 2810796"/>
              <a:gd name="connsiteX6468" fmla="*/ 3052099 w 3531775"/>
              <a:gd name="connsiteY6468" fmla="*/ 2510393 h 2810796"/>
              <a:gd name="connsiteX6469" fmla="*/ 3051909 w 3531775"/>
              <a:gd name="connsiteY6469" fmla="*/ 2523442 h 2810796"/>
              <a:gd name="connsiteX6470" fmla="*/ 3078864 w 3531775"/>
              <a:gd name="connsiteY6470" fmla="*/ 2521347 h 2810796"/>
              <a:gd name="connsiteX6471" fmla="*/ 3074673 w 3531775"/>
              <a:gd name="connsiteY6471" fmla="*/ 2512774 h 2810796"/>
              <a:gd name="connsiteX6472" fmla="*/ 3052099 w 3531775"/>
              <a:gd name="connsiteY6472" fmla="*/ 2510393 h 2810796"/>
              <a:gd name="connsiteX6473" fmla="*/ 3137538 w 3531775"/>
              <a:gd name="connsiteY6473" fmla="*/ 2617454 h 2810796"/>
              <a:gd name="connsiteX6474" fmla="*/ 3121727 w 3531775"/>
              <a:gd name="connsiteY6474" fmla="*/ 2578687 h 2810796"/>
              <a:gd name="connsiteX6475" fmla="*/ 3113250 w 3531775"/>
              <a:gd name="connsiteY6475" fmla="*/ 2597356 h 2810796"/>
              <a:gd name="connsiteX6476" fmla="*/ 3124775 w 3531775"/>
              <a:gd name="connsiteY6476" fmla="*/ 2604214 h 2810796"/>
              <a:gd name="connsiteX6477" fmla="*/ 3137538 w 3531775"/>
              <a:gd name="connsiteY6477" fmla="*/ 2617454 h 2810796"/>
              <a:gd name="connsiteX6478" fmla="*/ 2817403 w 3531775"/>
              <a:gd name="connsiteY6478" fmla="*/ 2507250 h 2810796"/>
              <a:gd name="connsiteX6479" fmla="*/ 2899890 w 3531775"/>
              <a:gd name="connsiteY6479" fmla="*/ 2789285 h 2810796"/>
              <a:gd name="connsiteX6480" fmla="*/ 2915129 w 3531775"/>
              <a:gd name="connsiteY6480" fmla="*/ 2762234 h 2810796"/>
              <a:gd name="connsiteX6481" fmla="*/ 2944467 w 3531775"/>
              <a:gd name="connsiteY6481" fmla="*/ 2683367 h 2810796"/>
              <a:gd name="connsiteX6482" fmla="*/ 2954753 w 3531775"/>
              <a:gd name="connsiteY6482" fmla="*/ 2692606 h 2810796"/>
              <a:gd name="connsiteX6483" fmla="*/ 3007808 w 3531775"/>
              <a:gd name="connsiteY6483" fmla="*/ 2776712 h 2810796"/>
              <a:gd name="connsiteX6484" fmla="*/ 2998283 w 3531775"/>
              <a:gd name="connsiteY6484" fmla="*/ 2792143 h 2810796"/>
              <a:gd name="connsiteX6485" fmla="*/ 3040669 w 3531775"/>
              <a:gd name="connsiteY6485" fmla="*/ 2746994 h 2810796"/>
              <a:gd name="connsiteX6486" fmla="*/ 2972565 w 3531775"/>
              <a:gd name="connsiteY6486" fmla="*/ 2672509 h 2810796"/>
              <a:gd name="connsiteX6487" fmla="*/ 2974661 w 3531775"/>
              <a:gd name="connsiteY6487" fmla="*/ 2670127 h 2810796"/>
              <a:gd name="connsiteX6488" fmla="*/ 2984186 w 3531775"/>
              <a:gd name="connsiteY6488" fmla="*/ 2673651 h 2810796"/>
              <a:gd name="connsiteX6489" fmla="*/ 3044669 w 3531775"/>
              <a:gd name="connsiteY6489" fmla="*/ 2697369 h 2810796"/>
              <a:gd name="connsiteX6490" fmla="*/ 3107725 w 3531775"/>
              <a:gd name="connsiteY6490" fmla="*/ 2693749 h 2810796"/>
              <a:gd name="connsiteX6491" fmla="*/ 3113440 w 3531775"/>
              <a:gd name="connsiteY6491" fmla="*/ 2733850 h 2810796"/>
              <a:gd name="connsiteX6492" fmla="*/ 3146968 w 3531775"/>
              <a:gd name="connsiteY6492" fmla="*/ 2713942 h 2810796"/>
              <a:gd name="connsiteX6493" fmla="*/ 3125251 w 3531775"/>
              <a:gd name="connsiteY6493" fmla="*/ 2677081 h 2810796"/>
              <a:gd name="connsiteX6494" fmla="*/ 2989139 w 3531775"/>
              <a:gd name="connsiteY6494" fmla="*/ 2644410 h 2810796"/>
              <a:gd name="connsiteX6495" fmla="*/ 2988758 w 3531775"/>
              <a:gd name="connsiteY6495" fmla="*/ 2632789 h 2810796"/>
              <a:gd name="connsiteX6496" fmla="*/ 2998950 w 3531775"/>
              <a:gd name="connsiteY6496" fmla="*/ 2631551 h 2810796"/>
              <a:gd name="connsiteX6497" fmla="*/ 3065339 w 3531775"/>
              <a:gd name="connsiteY6497" fmla="*/ 2607929 h 2810796"/>
              <a:gd name="connsiteX6498" fmla="*/ 3098200 w 3531775"/>
              <a:gd name="connsiteY6498" fmla="*/ 2598118 h 2810796"/>
              <a:gd name="connsiteX6499" fmla="*/ 3116869 w 3531775"/>
              <a:gd name="connsiteY6499" fmla="*/ 2571543 h 2810796"/>
              <a:gd name="connsiteX6500" fmla="*/ 3116869 w 3531775"/>
              <a:gd name="connsiteY6500" fmla="*/ 2571543 h 2810796"/>
              <a:gd name="connsiteX6501" fmla="*/ 2990949 w 3531775"/>
              <a:gd name="connsiteY6501" fmla="*/ 2616311 h 2810796"/>
              <a:gd name="connsiteX6502" fmla="*/ 2989901 w 3531775"/>
              <a:gd name="connsiteY6502" fmla="*/ 2600118 h 2810796"/>
              <a:gd name="connsiteX6503" fmla="*/ 3022571 w 3531775"/>
              <a:gd name="connsiteY6503" fmla="*/ 2550017 h 2810796"/>
              <a:gd name="connsiteX6504" fmla="*/ 3049146 w 3531775"/>
              <a:gd name="connsiteY6504" fmla="*/ 2515346 h 2810796"/>
              <a:gd name="connsiteX6505" fmla="*/ 3027810 w 3531775"/>
              <a:gd name="connsiteY6505" fmla="*/ 2512774 h 2810796"/>
              <a:gd name="connsiteX6506" fmla="*/ 2990853 w 3531775"/>
              <a:gd name="connsiteY6506" fmla="*/ 2583259 h 2810796"/>
              <a:gd name="connsiteX6507" fmla="*/ 2891508 w 3531775"/>
              <a:gd name="connsiteY6507" fmla="*/ 2504868 h 2810796"/>
              <a:gd name="connsiteX6508" fmla="*/ 2817403 w 3531775"/>
              <a:gd name="connsiteY6508" fmla="*/ 2507250 h 2810796"/>
              <a:gd name="connsiteX6509" fmla="*/ 2449643 w 3531775"/>
              <a:gd name="connsiteY6509" fmla="*/ 1627711 h 2810796"/>
              <a:gd name="connsiteX6510" fmla="*/ 2515842 w 3531775"/>
              <a:gd name="connsiteY6510" fmla="*/ 1493599 h 2810796"/>
              <a:gd name="connsiteX6511" fmla="*/ 2584231 w 3531775"/>
              <a:gd name="connsiteY6511" fmla="*/ 1397111 h 2810796"/>
              <a:gd name="connsiteX6512" fmla="*/ 2736726 w 3531775"/>
              <a:gd name="connsiteY6512" fmla="*/ 1376537 h 2810796"/>
              <a:gd name="connsiteX6513" fmla="*/ 2713676 w 3531775"/>
              <a:gd name="connsiteY6513" fmla="*/ 1522936 h 2810796"/>
              <a:gd name="connsiteX6514" fmla="*/ 2585374 w 3531775"/>
              <a:gd name="connsiteY6514" fmla="*/ 1559512 h 2810796"/>
              <a:gd name="connsiteX6515" fmla="*/ 2555846 w 3531775"/>
              <a:gd name="connsiteY6515" fmla="*/ 1578753 h 2810796"/>
              <a:gd name="connsiteX6516" fmla="*/ 2592803 w 3531775"/>
              <a:gd name="connsiteY6516" fmla="*/ 1731915 h 2810796"/>
              <a:gd name="connsiteX6517" fmla="*/ 2593280 w 3531775"/>
              <a:gd name="connsiteY6517" fmla="*/ 1731629 h 2810796"/>
              <a:gd name="connsiteX6518" fmla="*/ 2667003 w 3531775"/>
              <a:gd name="connsiteY6518" fmla="*/ 1714484 h 2810796"/>
              <a:gd name="connsiteX6519" fmla="*/ 2687292 w 3531775"/>
              <a:gd name="connsiteY6519" fmla="*/ 1635808 h 2810796"/>
              <a:gd name="connsiteX6520" fmla="*/ 2702722 w 3531775"/>
              <a:gd name="connsiteY6520" fmla="*/ 1655620 h 2810796"/>
              <a:gd name="connsiteX6521" fmla="*/ 2670909 w 3531775"/>
              <a:gd name="connsiteY6521" fmla="*/ 1730391 h 2810796"/>
              <a:gd name="connsiteX6522" fmla="*/ 2665384 w 3531775"/>
              <a:gd name="connsiteY6522" fmla="*/ 1740963 h 2810796"/>
              <a:gd name="connsiteX6523" fmla="*/ 2769207 w 3531775"/>
              <a:gd name="connsiteY6523" fmla="*/ 1672955 h 2810796"/>
              <a:gd name="connsiteX6524" fmla="*/ 2803782 w 3531775"/>
              <a:gd name="connsiteY6524" fmla="*/ 1658191 h 2810796"/>
              <a:gd name="connsiteX6525" fmla="*/ 2803782 w 3531775"/>
              <a:gd name="connsiteY6525" fmla="*/ 1658191 h 2810796"/>
              <a:gd name="connsiteX6526" fmla="*/ 2790828 w 3531775"/>
              <a:gd name="connsiteY6526" fmla="*/ 1689529 h 2810796"/>
              <a:gd name="connsiteX6527" fmla="*/ 2757205 w 3531775"/>
              <a:gd name="connsiteY6527" fmla="*/ 1710483 h 2810796"/>
              <a:gd name="connsiteX6528" fmla="*/ 2690244 w 3531775"/>
              <a:gd name="connsiteY6528" fmla="*/ 1756299 h 2810796"/>
              <a:gd name="connsiteX6529" fmla="*/ 2679291 w 3531775"/>
              <a:gd name="connsiteY6529" fmla="*/ 1761157 h 2810796"/>
              <a:gd name="connsiteX6530" fmla="*/ 2683196 w 3531775"/>
              <a:gd name="connsiteY6530" fmla="*/ 1771825 h 2810796"/>
              <a:gd name="connsiteX6531" fmla="*/ 2844549 w 3531775"/>
              <a:gd name="connsiteY6531" fmla="*/ 1752965 h 2810796"/>
              <a:gd name="connsiteX6532" fmla="*/ 2879601 w 3531775"/>
              <a:gd name="connsiteY6532" fmla="*/ 1779349 h 2810796"/>
              <a:gd name="connsiteX6533" fmla="*/ 2848169 w 3531775"/>
              <a:gd name="connsiteY6533" fmla="*/ 1809925 h 2810796"/>
              <a:gd name="connsiteX6534" fmla="*/ 2836453 w 3531775"/>
              <a:gd name="connsiteY6534" fmla="*/ 1775825 h 2810796"/>
              <a:gd name="connsiteX6535" fmla="*/ 2760825 w 3531775"/>
              <a:gd name="connsiteY6535" fmla="*/ 1800971 h 2810796"/>
              <a:gd name="connsiteX6536" fmla="*/ 2684529 w 3531775"/>
              <a:gd name="connsiteY6536" fmla="*/ 1799923 h 2810796"/>
              <a:gd name="connsiteX6537" fmla="*/ 2703008 w 3531775"/>
              <a:gd name="connsiteY6537" fmla="*/ 1825641 h 2810796"/>
              <a:gd name="connsiteX6538" fmla="*/ 2755871 w 3531775"/>
              <a:gd name="connsiteY6538" fmla="*/ 1839738 h 2810796"/>
              <a:gd name="connsiteX6539" fmla="*/ 2738631 w 3531775"/>
              <a:gd name="connsiteY6539" fmla="*/ 1906317 h 2810796"/>
              <a:gd name="connsiteX6540" fmla="*/ 2743108 w 3531775"/>
              <a:gd name="connsiteY6540" fmla="*/ 1887934 h 2810796"/>
              <a:gd name="connsiteX6541" fmla="*/ 2696340 w 3531775"/>
              <a:gd name="connsiteY6541" fmla="*/ 1846786 h 2810796"/>
              <a:gd name="connsiteX6542" fmla="*/ 2659098 w 3531775"/>
              <a:gd name="connsiteY6542" fmla="*/ 1829165 h 2810796"/>
              <a:gd name="connsiteX6543" fmla="*/ 2656811 w 3531775"/>
              <a:gd name="connsiteY6543" fmla="*/ 1822688 h 2810796"/>
              <a:gd name="connsiteX6544" fmla="*/ 2618045 w 3531775"/>
              <a:gd name="connsiteY6544" fmla="*/ 1867646 h 2810796"/>
              <a:gd name="connsiteX6545" fmla="*/ 2635666 w 3531775"/>
              <a:gd name="connsiteY6545" fmla="*/ 1908032 h 2810796"/>
              <a:gd name="connsiteX6546" fmla="*/ 2626712 w 3531775"/>
              <a:gd name="connsiteY6546" fmla="*/ 1938512 h 2810796"/>
              <a:gd name="connsiteX6547" fmla="*/ 2590899 w 3531775"/>
              <a:gd name="connsiteY6547" fmla="*/ 1886982 h 2810796"/>
              <a:gd name="connsiteX6548" fmla="*/ 2556037 w 3531775"/>
              <a:gd name="connsiteY6548" fmla="*/ 1755918 h 2810796"/>
              <a:gd name="connsiteX6549" fmla="*/ 2556132 w 3531775"/>
              <a:gd name="connsiteY6549" fmla="*/ 1755822 h 2810796"/>
              <a:gd name="connsiteX6550" fmla="*/ 2449643 w 3531775"/>
              <a:gd name="connsiteY6550" fmla="*/ 1627711 h 2810796"/>
              <a:gd name="connsiteX6551" fmla="*/ 2496696 w 3531775"/>
              <a:gd name="connsiteY6551" fmla="*/ 1674003 h 2810796"/>
              <a:gd name="connsiteX6552" fmla="*/ 2497839 w 3531775"/>
              <a:gd name="connsiteY6552" fmla="*/ 1677241 h 2810796"/>
              <a:gd name="connsiteX6553" fmla="*/ 2528415 w 3531775"/>
              <a:gd name="connsiteY6553" fmla="*/ 1654953 h 2810796"/>
              <a:gd name="connsiteX6554" fmla="*/ 2496696 w 3531775"/>
              <a:gd name="connsiteY6554" fmla="*/ 1674003 h 2810796"/>
              <a:gd name="connsiteX6555" fmla="*/ 2472788 w 3531775"/>
              <a:gd name="connsiteY6555" fmla="*/ 1621520 h 2810796"/>
              <a:gd name="connsiteX6556" fmla="*/ 2468217 w 3531775"/>
              <a:gd name="connsiteY6556" fmla="*/ 1634379 h 2810796"/>
              <a:gd name="connsiteX6557" fmla="*/ 2524033 w 3531775"/>
              <a:gd name="connsiteY6557" fmla="*/ 1630950 h 2810796"/>
              <a:gd name="connsiteX6558" fmla="*/ 2472788 w 3531775"/>
              <a:gd name="connsiteY6558" fmla="*/ 1621520 h 2810796"/>
              <a:gd name="connsiteX6559" fmla="*/ 2484981 w 3531775"/>
              <a:gd name="connsiteY6559" fmla="*/ 1570752 h 2810796"/>
              <a:gd name="connsiteX6560" fmla="*/ 2482504 w 3531775"/>
              <a:gd name="connsiteY6560" fmla="*/ 1573228 h 2810796"/>
              <a:gd name="connsiteX6561" fmla="*/ 2528510 w 3531775"/>
              <a:gd name="connsiteY6561" fmla="*/ 1592469 h 2810796"/>
              <a:gd name="connsiteX6562" fmla="*/ 2484981 w 3531775"/>
              <a:gd name="connsiteY6562" fmla="*/ 1570752 h 2810796"/>
              <a:gd name="connsiteX6563" fmla="*/ 2656716 w 3531775"/>
              <a:gd name="connsiteY6563" fmla="*/ 1375775 h 2810796"/>
              <a:gd name="connsiteX6564" fmla="*/ 2637095 w 3531775"/>
              <a:gd name="connsiteY6564" fmla="*/ 1416733 h 2810796"/>
              <a:gd name="connsiteX6565" fmla="*/ 2657669 w 3531775"/>
              <a:gd name="connsiteY6565" fmla="*/ 1433878 h 2810796"/>
              <a:gd name="connsiteX6566" fmla="*/ 2657669 w 3531775"/>
              <a:gd name="connsiteY6566" fmla="*/ 1378251 h 2810796"/>
              <a:gd name="connsiteX6567" fmla="*/ 2657669 w 3531775"/>
              <a:gd name="connsiteY6567" fmla="*/ 1378251 h 2810796"/>
              <a:gd name="connsiteX6568" fmla="*/ 2659955 w 3531775"/>
              <a:gd name="connsiteY6568" fmla="*/ 1375966 h 2810796"/>
              <a:gd name="connsiteX6569" fmla="*/ 2656716 w 3531775"/>
              <a:gd name="connsiteY6569" fmla="*/ 1375775 h 2810796"/>
              <a:gd name="connsiteX6570" fmla="*/ 2714343 w 3531775"/>
              <a:gd name="connsiteY6570" fmla="*/ 1387872 h 2810796"/>
              <a:gd name="connsiteX6571" fmla="*/ 2662908 w 3531775"/>
              <a:gd name="connsiteY6571" fmla="*/ 1400159 h 2810796"/>
              <a:gd name="connsiteX6572" fmla="*/ 2668242 w 3531775"/>
              <a:gd name="connsiteY6572" fmla="*/ 1436259 h 2810796"/>
              <a:gd name="connsiteX6573" fmla="*/ 2716438 w 3531775"/>
              <a:gd name="connsiteY6573" fmla="*/ 1390253 h 2810796"/>
              <a:gd name="connsiteX6574" fmla="*/ 2714343 w 3531775"/>
              <a:gd name="connsiteY6574" fmla="*/ 1387872 h 2810796"/>
              <a:gd name="connsiteX6575" fmla="*/ 2737107 w 3531775"/>
              <a:gd name="connsiteY6575" fmla="*/ 1419209 h 2810796"/>
              <a:gd name="connsiteX6576" fmla="*/ 2724725 w 3531775"/>
              <a:gd name="connsiteY6576" fmla="*/ 1405683 h 2810796"/>
              <a:gd name="connsiteX6577" fmla="*/ 2680338 w 3531775"/>
              <a:gd name="connsiteY6577" fmla="*/ 1429401 h 2810796"/>
              <a:gd name="connsiteX6578" fmla="*/ 2738250 w 3531775"/>
              <a:gd name="connsiteY6578" fmla="*/ 1431687 h 2810796"/>
              <a:gd name="connsiteX6579" fmla="*/ 2737107 w 3531775"/>
              <a:gd name="connsiteY6579" fmla="*/ 1419209 h 2810796"/>
              <a:gd name="connsiteX6580" fmla="*/ 2723391 w 3531775"/>
              <a:gd name="connsiteY6580" fmla="*/ 1474645 h 2810796"/>
              <a:gd name="connsiteX6581" fmla="*/ 2723963 w 3531775"/>
              <a:gd name="connsiteY6581" fmla="*/ 1488075 h 2810796"/>
              <a:gd name="connsiteX6582" fmla="*/ 2719010 w 3531775"/>
              <a:gd name="connsiteY6582" fmla="*/ 1435973 h 2810796"/>
              <a:gd name="connsiteX6583" fmla="*/ 2677957 w 3531775"/>
              <a:gd name="connsiteY6583" fmla="*/ 1439878 h 2810796"/>
              <a:gd name="connsiteX6584" fmla="*/ 2723391 w 3531775"/>
              <a:gd name="connsiteY6584" fmla="*/ 1474645 h 2810796"/>
              <a:gd name="connsiteX6585" fmla="*/ 2685768 w 3531775"/>
              <a:gd name="connsiteY6585" fmla="*/ 1510078 h 2810796"/>
              <a:gd name="connsiteX6586" fmla="*/ 2707961 w 3531775"/>
              <a:gd name="connsiteY6586" fmla="*/ 1473883 h 2810796"/>
              <a:gd name="connsiteX6587" fmla="*/ 2684815 w 3531775"/>
              <a:gd name="connsiteY6587" fmla="*/ 1451975 h 2810796"/>
              <a:gd name="connsiteX6588" fmla="*/ 2682529 w 3531775"/>
              <a:gd name="connsiteY6588" fmla="*/ 1509887 h 2810796"/>
              <a:gd name="connsiteX6589" fmla="*/ 2685768 w 3531775"/>
              <a:gd name="connsiteY6589" fmla="*/ 1510078 h 2810796"/>
              <a:gd name="connsiteX6590" fmla="*/ 2628141 w 3531775"/>
              <a:gd name="connsiteY6590" fmla="*/ 1498076 h 2810796"/>
              <a:gd name="connsiteX6591" fmla="*/ 2680052 w 3531775"/>
              <a:gd name="connsiteY6591" fmla="*/ 1482455 h 2810796"/>
              <a:gd name="connsiteX6592" fmla="*/ 2674242 w 3531775"/>
              <a:gd name="connsiteY6592" fmla="*/ 1449689 h 2810796"/>
              <a:gd name="connsiteX6593" fmla="*/ 2626046 w 3531775"/>
              <a:gd name="connsiteY6593" fmla="*/ 1495695 h 2810796"/>
              <a:gd name="connsiteX6594" fmla="*/ 2628141 w 3531775"/>
              <a:gd name="connsiteY6594" fmla="*/ 1498076 h 2810796"/>
              <a:gd name="connsiteX6595" fmla="*/ 2608520 w 3531775"/>
              <a:gd name="connsiteY6595" fmla="*/ 1472358 h 2810796"/>
              <a:gd name="connsiteX6596" fmla="*/ 2662241 w 3531775"/>
              <a:gd name="connsiteY6596" fmla="*/ 1456547 h 2810796"/>
              <a:gd name="connsiteX6597" fmla="*/ 2604329 w 3531775"/>
              <a:gd name="connsiteY6597" fmla="*/ 1454261 h 2810796"/>
              <a:gd name="connsiteX6598" fmla="*/ 2608520 w 3531775"/>
              <a:gd name="connsiteY6598" fmla="*/ 1472358 h 2810796"/>
              <a:gd name="connsiteX6599" fmla="*/ 2604519 w 3531775"/>
              <a:gd name="connsiteY6599" fmla="*/ 1432354 h 2810796"/>
              <a:gd name="connsiteX6600" fmla="*/ 2664527 w 3531775"/>
              <a:gd name="connsiteY6600" fmla="*/ 1445974 h 2810796"/>
              <a:gd name="connsiteX6601" fmla="*/ 2618521 w 3531775"/>
              <a:gd name="connsiteY6601" fmla="*/ 1397778 h 2810796"/>
              <a:gd name="connsiteX6602" fmla="*/ 2604519 w 3531775"/>
              <a:gd name="connsiteY6602" fmla="*/ 1432354 h 2810796"/>
              <a:gd name="connsiteX6603" fmla="*/ 2567658 w 3531775"/>
              <a:gd name="connsiteY6603" fmla="*/ 1485789 h 2810796"/>
              <a:gd name="connsiteX6604" fmla="*/ 2589851 w 3531775"/>
              <a:gd name="connsiteY6604" fmla="*/ 1547511 h 2810796"/>
              <a:gd name="connsiteX6605" fmla="*/ 2533177 w 3531775"/>
              <a:gd name="connsiteY6605" fmla="*/ 1482931 h 2810796"/>
              <a:gd name="connsiteX6606" fmla="*/ 2567658 w 3531775"/>
              <a:gd name="connsiteY6606" fmla="*/ 1485789 h 2810796"/>
              <a:gd name="connsiteX6607" fmla="*/ 2554037 w 3531775"/>
              <a:gd name="connsiteY6607" fmla="*/ 1556179 h 2810796"/>
              <a:gd name="connsiteX6608" fmla="*/ 2554989 w 3531775"/>
              <a:gd name="connsiteY6608" fmla="*/ 1559512 h 2810796"/>
              <a:gd name="connsiteX6609" fmla="*/ 2511555 w 3531775"/>
              <a:gd name="connsiteY6609" fmla="*/ 1522174 h 2810796"/>
              <a:gd name="connsiteX6610" fmla="*/ 2554037 w 3531775"/>
              <a:gd name="connsiteY6610" fmla="*/ 1556179 h 2810796"/>
              <a:gd name="connsiteX6611" fmla="*/ 2546036 w 3531775"/>
              <a:gd name="connsiteY6611" fmla="*/ 1691053 h 2810796"/>
              <a:gd name="connsiteX6612" fmla="*/ 2522700 w 3531775"/>
              <a:gd name="connsiteY6612" fmla="*/ 1711245 h 2810796"/>
              <a:gd name="connsiteX6613" fmla="*/ 2548322 w 3531775"/>
              <a:gd name="connsiteY6613" fmla="*/ 1692767 h 2810796"/>
              <a:gd name="connsiteX6614" fmla="*/ 2546036 w 3531775"/>
              <a:gd name="connsiteY6614" fmla="*/ 1691053 h 2810796"/>
              <a:gd name="connsiteX6615" fmla="*/ 2714438 w 3531775"/>
              <a:gd name="connsiteY6615" fmla="*/ 1924415 h 2810796"/>
              <a:gd name="connsiteX6616" fmla="*/ 2751776 w 3531775"/>
              <a:gd name="connsiteY6616" fmla="*/ 1910794 h 2810796"/>
              <a:gd name="connsiteX6617" fmla="*/ 2729583 w 3531775"/>
              <a:gd name="connsiteY6617" fmla="*/ 1905460 h 2810796"/>
              <a:gd name="connsiteX6618" fmla="*/ 2728059 w 3531775"/>
              <a:gd name="connsiteY6618" fmla="*/ 1913175 h 2810796"/>
              <a:gd name="connsiteX6619" fmla="*/ 2714438 w 3531775"/>
              <a:gd name="connsiteY6619" fmla="*/ 1924415 h 2810796"/>
              <a:gd name="connsiteX6620" fmla="*/ 2635476 w 3531775"/>
              <a:gd name="connsiteY6620" fmla="*/ 1943941 h 2810796"/>
              <a:gd name="connsiteX6621" fmla="*/ 2679767 w 3531775"/>
              <a:gd name="connsiteY6621" fmla="*/ 1941465 h 2810796"/>
              <a:gd name="connsiteX6622" fmla="*/ 2653668 w 3531775"/>
              <a:gd name="connsiteY6622" fmla="*/ 1931845 h 2810796"/>
              <a:gd name="connsiteX6623" fmla="*/ 2635476 w 3531775"/>
              <a:gd name="connsiteY6623" fmla="*/ 1943941 h 2810796"/>
              <a:gd name="connsiteX6624" fmla="*/ 2822356 w 3531775"/>
              <a:gd name="connsiteY6624" fmla="*/ 1838976 h 2810796"/>
              <a:gd name="connsiteX6625" fmla="*/ 2861790 w 3531775"/>
              <a:gd name="connsiteY6625" fmla="*/ 1814306 h 2810796"/>
              <a:gd name="connsiteX6626" fmla="*/ 2834548 w 3531775"/>
              <a:gd name="connsiteY6626" fmla="*/ 1816211 h 2810796"/>
              <a:gd name="connsiteX6627" fmla="*/ 2822356 w 3531775"/>
              <a:gd name="connsiteY6627" fmla="*/ 1838976 h 2810796"/>
              <a:gd name="connsiteX6628" fmla="*/ 2717200 w 3531775"/>
              <a:gd name="connsiteY6628" fmla="*/ 1636855 h 2810796"/>
              <a:gd name="connsiteX6629" fmla="*/ 2746632 w 3531775"/>
              <a:gd name="connsiteY6629" fmla="*/ 1625235 h 2810796"/>
              <a:gd name="connsiteX6630" fmla="*/ 2713485 w 3531775"/>
              <a:gd name="connsiteY6630" fmla="*/ 1624758 h 2810796"/>
              <a:gd name="connsiteX6631" fmla="*/ 2717200 w 3531775"/>
              <a:gd name="connsiteY6631" fmla="*/ 1636855 h 2810796"/>
              <a:gd name="connsiteX6632" fmla="*/ 2811212 w 3531775"/>
              <a:gd name="connsiteY6632" fmla="*/ 1662954 h 2810796"/>
              <a:gd name="connsiteX6633" fmla="*/ 2807307 w 3531775"/>
              <a:gd name="connsiteY6633" fmla="*/ 1683337 h 2810796"/>
              <a:gd name="connsiteX6634" fmla="*/ 2840358 w 3531775"/>
              <a:gd name="connsiteY6634" fmla="*/ 1693148 h 2810796"/>
              <a:gd name="connsiteX6635" fmla="*/ 2818451 w 3531775"/>
              <a:gd name="connsiteY6635" fmla="*/ 1667812 h 2810796"/>
              <a:gd name="connsiteX6636" fmla="*/ 2811212 w 3531775"/>
              <a:gd name="connsiteY6636" fmla="*/ 1662954 h 2810796"/>
              <a:gd name="connsiteX6637" fmla="*/ 2200278 w 3531775"/>
              <a:gd name="connsiteY6637" fmla="*/ 2202450 h 2810796"/>
              <a:gd name="connsiteX6638" fmla="*/ 2435451 w 3531775"/>
              <a:gd name="connsiteY6638" fmla="*/ 2164064 h 2810796"/>
              <a:gd name="connsiteX6639" fmla="*/ 2387730 w 3531775"/>
              <a:gd name="connsiteY6639" fmla="*/ 2277888 h 2810796"/>
              <a:gd name="connsiteX6640" fmla="*/ 2320008 w 3531775"/>
              <a:gd name="connsiteY6640" fmla="*/ 2293699 h 2810796"/>
              <a:gd name="connsiteX6641" fmla="*/ 2212565 w 3531775"/>
              <a:gd name="connsiteY6641" fmla="*/ 2330371 h 2810796"/>
              <a:gd name="connsiteX6642" fmla="*/ 2242569 w 3531775"/>
              <a:gd name="connsiteY6642" fmla="*/ 2492581 h 2810796"/>
              <a:gd name="connsiteX6643" fmla="*/ 2243141 w 3531775"/>
              <a:gd name="connsiteY6643" fmla="*/ 2492295 h 2810796"/>
              <a:gd name="connsiteX6644" fmla="*/ 2321151 w 3531775"/>
              <a:gd name="connsiteY6644" fmla="*/ 2478484 h 2810796"/>
              <a:gd name="connsiteX6645" fmla="*/ 2346773 w 3531775"/>
              <a:gd name="connsiteY6645" fmla="*/ 2397426 h 2810796"/>
              <a:gd name="connsiteX6646" fmla="*/ 2361822 w 3531775"/>
              <a:gd name="connsiteY6646" fmla="*/ 2419048 h 2810796"/>
              <a:gd name="connsiteX6647" fmla="*/ 2324294 w 3531775"/>
              <a:gd name="connsiteY6647" fmla="*/ 2495439 h 2810796"/>
              <a:gd name="connsiteX6648" fmla="*/ 2317912 w 3531775"/>
              <a:gd name="connsiteY6648" fmla="*/ 2506107 h 2810796"/>
              <a:gd name="connsiteX6649" fmla="*/ 2430307 w 3531775"/>
              <a:gd name="connsiteY6649" fmla="*/ 2440765 h 2810796"/>
              <a:gd name="connsiteX6650" fmla="*/ 2467264 w 3531775"/>
              <a:gd name="connsiteY6650" fmla="*/ 2427335 h 2810796"/>
              <a:gd name="connsiteX6651" fmla="*/ 2467264 w 3531775"/>
              <a:gd name="connsiteY6651" fmla="*/ 2427335 h 2810796"/>
              <a:gd name="connsiteX6652" fmla="*/ 2451929 w 3531775"/>
              <a:gd name="connsiteY6652" fmla="*/ 2459339 h 2810796"/>
              <a:gd name="connsiteX6653" fmla="*/ 2415543 w 3531775"/>
              <a:gd name="connsiteY6653" fmla="*/ 2479342 h 2810796"/>
              <a:gd name="connsiteX6654" fmla="*/ 2342963 w 3531775"/>
              <a:gd name="connsiteY6654" fmla="*/ 2523442 h 2810796"/>
              <a:gd name="connsiteX6655" fmla="*/ 2331247 w 3531775"/>
              <a:gd name="connsiteY6655" fmla="*/ 2527824 h 2810796"/>
              <a:gd name="connsiteX6656" fmla="*/ 2334676 w 3531775"/>
              <a:gd name="connsiteY6656" fmla="*/ 2539159 h 2810796"/>
              <a:gd name="connsiteX6657" fmla="*/ 2504411 w 3531775"/>
              <a:gd name="connsiteY6657" fmla="*/ 2528491 h 2810796"/>
              <a:gd name="connsiteX6658" fmla="*/ 2539559 w 3531775"/>
              <a:gd name="connsiteY6658" fmla="*/ 2558018 h 2810796"/>
              <a:gd name="connsiteX6659" fmla="*/ 2504983 w 3531775"/>
              <a:gd name="connsiteY6659" fmla="*/ 2588212 h 2810796"/>
              <a:gd name="connsiteX6660" fmla="*/ 2494601 w 3531775"/>
              <a:gd name="connsiteY6660" fmla="*/ 2551827 h 2810796"/>
              <a:gd name="connsiteX6661" fmla="*/ 2414114 w 3531775"/>
              <a:gd name="connsiteY6661" fmla="*/ 2573830 h 2810796"/>
              <a:gd name="connsiteX6662" fmla="*/ 2334390 w 3531775"/>
              <a:gd name="connsiteY6662" fmla="*/ 2568400 h 2810796"/>
              <a:gd name="connsiteX6663" fmla="*/ 2352297 w 3531775"/>
              <a:gd name="connsiteY6663" fmla="*/ 2596309 h 2810796"/>
              <a:gd name="connsiteX6664" fmla="*/ 2406780 w 3531775"/>
              <a:gd name="connsiteY6664" fmla="*/ 2614025 h 2810796"/>
              <a:gd name="connsiteX6665" fmla="*/ 2384968 w 3531775"/>
              <a:gd name="connsiteY6665" fmla="*/ 2682605 h 2810796"/>
              <a:gd name="connsiteX6666" fmla="*/ 2390683 w 3531775"/>
              <a:gd name="connsiteY6666" fmla="*/ 2663555 h 2810796"/>
              <a:gd name="connsiteX6667" fmla="*/ 2344106 w 3531775"/>
              <a:gd name="connsiteY6667" fmla="*/ 2617930 h 2810796"/>
              <a:gd name="connsiteX6668" fmla="*/ 2306101 w 3531775"/>
              <a:gd name="connsiteY6668" fmla="*/ 2597451 h 2810796"/>
              <a:gd name="connsiteX6669" fmla="*/ 2304101 w 3531775"/>
              <a:gd name="connsiteY6669" fmla="*/ 2590498 h 2810796"/>
              <a:gd name="connsiteX6670" fmla="*/ 2261048 w 3531775"/>
              <a:gd name="connsiteY6670" fmla="*/ 2635266 h 2810796"/>
              <a:gd name="connsiteX6671" fmla="*/ 2277145 w 3531775"/>
              <a:gd name="connsiteY6671" fmla="*/ 2678509 h 2810796"/>
              <a:gd name="connsiteX6672" fmla="*/ 2258476 w 3531775"/>
              <a:gd name="connsiteY6672" fmla="*/ 2707846 h 2810796"/>
              <a:gd name="connsiteX6673" fmla="*/ 2231520 w 3531775"/>
              <a:gd name="connsiteY6673" fmla="*/ 2654125 h 2810796"/>
              <a:gd name="connsiteX6674" fmla="*/ 2202469 w 3531775"/>
              <a:gd name="connsiteY6674" fmla="*/ 2515156 h 2810796"/>
              <a:gd name="connsiteX6675" fmla="*/ 2202564 w 3531775"/>
              <a:gd name="connsiteY6675" fmla="*/ 2515060 h 2810796"/>
              <a:gd name="connsiteX6676" fmla="*/ 2200278 w 3531775"/>
              <a:gd name="connsiteY6676" fmla="*/ 2202450 h 2810796"/>
              <a:gd name="connsiteX6677" fmla="*/ 2290956 w 3531775"/>
              <a:gd name="connsiteY6677" fmla="*/ 2168731 h 2810796"/>
              <a:gd name="connsiteX6678" fmla="*/ 2288384 w 3531775"/>
              <a:gd name="connsiteY6678" fmla="*/ 2144824 h 2810796"/>
              <a:gd name="connsiteX6679" fmla="*/ 2314769 w 3531775"/>
              <a:gd name="connsiteY6679" fmla="*/ 2202355 h 2810796"/>
              <a:gd name="connsiteX6680" fmla="*/ 2333723 w 3531775"/>
              <a:gd name="connsiteY6680" fmla="*/ 2197783 h 2810796"/>
              <a:gd name="connsiteX6681" fmla="*/ 2290956 w 3531775"/>
              <a:gd name="connsiteY6681" fmla="*/ 2168731 h 2810796"/>
              <a:gd name="connsiteX6682" fmla="*/ 2329533 w 3531775"/>
              <a:gd name="connsiteY6682" fmla="*/ 2124059 h 2810796"/>
              <a:gd name="connsiteX6683" fmla="*/ 2309244 w 3531775"/>
              <a:gd name="connsiteY6683" fmla="*/ 2169589 h 2810796"/>
              <a:gd name="connsiteX6684" fmla="*/ 2327342 w 3531775"/>
              <a:gd name="connsiteY6684" fmla="*/ 2184829 h 2810796"/>
              <a:gd name="connsiteX6685" fmla="*/ 2330485 w 3531775"/>
              <a:gd name="connsiteY6685" fmla="*/ 2126631 h 2810796"/>
              <a:gd name="connsiteX6686" fmla="*/ 2330485 w 3531775"/>
              <a:gd name="connsiteY6686" fmla="*/ 2126631 h 2810796"/>
              <a:gd name="connsiteX6687" fmla="*/ 2332961 w 3531775"/>
              <a:gd name="connsiteY6687" fmla="*/ 2124345 h 2810796"/>
              <a:gd name="connsiteX6688" fmla="*/ 2329533 w 3531775"/>
              <a:gd name="connsiteY6688" fmla="*/ 2124059 h 2810796"/>
              <a:gd name="connsiteX6689" fmla="*/ 2389064 w 3531775"/>
              <a:gd name="connsiteY6689" fmla="*/ 2139871 h 2810796"/>
              <a:gd name="connsiteX6690" fmla="*/ 2336295 w 3531775"/>
              <a:gd name="connsiteY6690" fmla="*/ 2144728 h 2810796"/>
              <a:gd name="connsiteX6691" fmla="*/ 2338105 w 3531775"/>
              <a:gd name="connsiteY6691" fmla="*/ 2187876 h 2810796"/>
              <a:gd name="connsiteX6692" fmla="*/ 2391064 w 3531775"/>
              <a:gd name="connsiteY6692" fmla="*/ 2142538 h 2810796"/>
              <a:gd name="connsiteX6693" fmla="*/ 2389064 w 3531775"/>
              <a:gd name="connsiteY6693" fmla="*/ 2139871 h 2810796"/>
              <a:gd name="connsiteX6694" fmla="*/ 2411924 w 3531775"/>
              <a:gd name="connsiteY6694" fmla="*/ 2183590 h 2810796"/>
              <a:gd name="connsiteX6695" fmla="*/ 2359917 w 3531775"/>
              <a:gd name="connsiteY6695" fmla="*/ 2168922 h 2810796"/>
              <a:gd name="connsiteX6696" fmla="*/ 2351059 w 3531775"/>
              <a:gd name="connsiteY6696" fmla="*/ 2181304 h 2810796"/>
              <a:gd name="connsiteX6697" fmla="*/ 2411447 w 3531775"/>
              <a:gd name="connsiteY6697" fmla="*/ 2186924 h 2810796"/>
              <a:gd name="connsiteX6698" fmla="*/ 2411924 w 3531775"/>
              <a:gd name="connsiteY6698" fmla="*/ 2183590 h 2810796"/>
              <a:gd name="connsiteX6699" fmla="*/ 2388778 w 3531775"/>
              <a:gd name="connsiteY6699" fmla="*/ 2217118 h 2810796"/>
              <a:gd name="connsiteX6700" fmla="*/ 2393540 w 3531775"/>
              <a:gd name="connsiteY6700" fmla="*/ 2245217 h 2810796"/>
              <a:gd name="connsiteX6701" fmla="*/ 2377824 w 3531775"/>
              <a:gd name="connsiteY6701" fmla="*/ 2187400 h 2810796"/>
              <a:gd name="connsiteX6702" fmla="*/ 2348201 w 3531775"/>
              <a:gd name="connsiteY6702" fmla="*/ 2192258 h 2810796"/>
              <a:gd name="connsiteX6703" fmla="*/ 2388778 w 3531775"/>
              <a:gd name="connsiteY6703" fmla="*/ 2217118 h 2810796"/>
              <a:gd name="connsiteX6704" fmla="*/ 2352297 w 3531775"/>
              <a:gd name="connsiteY6704" fmla="*/ 2265982 h 2810796"/>
              <a:gd name="connsiteX6705" fmla="*/ 2379443 w 3531775"/>
              <a:gd name="connsiteY6705" fmla="*/ 2241121 h 2810796"/>
              <a:gd name="connsiteX6706" fmla="*/ 2354583 w 3531775"/>
              <a:gd name="connsiteY6706" fmla="*/ 2205212 h 2810796"/>
              <a:gd name="connsiteX6707" fmla="*/ 2348964 w 3531775"/>
              <a:gd name="connsiteY6707" fmla="*/ 2265601 h 2810796"/>
              <a:gd name="connsiteX6708" fmla="*/ 2352297 w 3531775"/>
              <a:gd name="connsiteY6708" fmla="*/ 2265982 h 2810796"/>
              <a:gd name="connsiteX6709" fmla="*/ 2292766 w 3531775"/>
              <a:gd name="connsiteY6709" fmla="*/ 2250170 h 2810796"/>
              <a:gd name="connsiteX6710" fmla="*/ 2347916 w 3531775"/>
              <a:gd name="connsiteY6710" fmla="*/ 2237026 h 2810796"/>
              <a:gd name="connsiteX6711" fmla="*/ 2343725 w 3531775"/>
              <a:gd name="connsiteY6711" fmla="*/ 2202164 h 2810796"/>
              <a:gd name="connsiteX6712" fmla="*/ 2290766 w 3531775"/>
              <a:gd name="connsiteY6712" fmla="*/ 2247503 h 2810796"/>
              <a:gd name="connsiteX6713" fmla="*/ 2292766 w 3531775"/>
              <a:gd name="connsiteY6713" fmla="*/ 2250170 h 2810796"/>
              <a:gd name="connsiteX6714" fmla="*/ 2282860 w 3531775"/>
              <a:gd name="connsiteY6714" fmla="*/ 2230930 h 2810796"/>
              <a:gd name="connsiteX6715" fmla="*/ 2330771 w 3531775"/>
              <a:gd name="connsiteY6715" fmla="*/ 2208736 h 2810796"/>
              <a:gd name="connsiteX6716" fmla="*/ 2270382 w 3531775"/>
              <a:gd name="connsiteY6716" fmla="*/ 2203117 h 2810796"/>
              <a:gd name="connsiteX6717" fmla="*/ 2282860 w 3531775"/>
              <a:gd name="connsiteY6717" fmla="*/ 2230930 h 2810796"/>
              <a:gd name="connsiteX6718" fmla="*/ 2138937 w 3531775"/>
              <a:gd name="connsiteY6718" fmla="*/ 2318179 h 2810796"/>
              <a:gd name="connsiteX6719" fmla="*/ 2136270 w 3531775"/>
              <a:gd name="connsiteY6719" fmla="*/ 2320655 h 2810796"/>
              <a:gd name="connsiteX6720" fmla="*/ 2183324 w 3531775"/>
              <a:gd name="connsiteY6720" fmla="*/ 2343325 h 2810796"/>
              <a:gd name="connsiteX6721" fmla="*/ 2138937 w 3531775"/>
              <a:gd name="connsiteY6721" fmla="*/ 2318179 h 2810796"/>
              <a:gd name="connsiteX6722" fmla="*/ 2230187 w 3531775"/>
              <a:gd name="connsiteY6722" fmla="*/ 2233978 h 2810796"/>
              <a:gd name="connsiteX6723" fmla="*/ 2249999 w 3531775"/>
              <a:gd name="connsiteY6723" fmla="*/ 2299700 h 2810796"/>
              <a:gd name="connsiteX6724" fmla="*/ 2194373 w 3531775"/>
              <a:gd name="connsiteY6724" fmla="*/ 2228929 h 2810796"/>
              <a:gd name="connsiteX6725" fmla="*/ 2230187 w 3531775"/>
              <a:gd name="connsiteY6725" fmla="*/ 2233978 h 2810796"/>
              <a:gd name="connsiteX6726" fmla="*/ 2211994 w 3531775"/>
              <a:gd name="connsiteY6726" fmla="*/ 2306749 h 2810796"/>
              <a:gd name="connsiteX6727" fmla="*/ 2212756 w 3531775"/>
              <a:gd name="connsiteY6727" fmla="*/ 2310273 h 2810796"/>
              <a:gd name="connsiteX6728" fmla="*/ 2169417 w 3531775"/>
              <a:gd name="connsiteY6728" fmla="*/ 2268744 h 2810796"/>
              <a:gd name="connsiteX6729" fmla="*/ 2211994 w 3531775"/>
              <a:gd name="connsiteY6729" fmla="*/ 2306749 h 2810796"/>
              <a:gd name="connsiteX6730" fmla="*/ 2169513 w 3531775"/>
              <a:gd name="connsiteY6730" fmla="*/ 2464387 h 2810796"/>
              <a:gd name="connsiteX6731" fmla="*/ 2170465 w 3531775"/>
              <a:gd name="connsiteY6731" fmla="*/ 2467054 h 2810796"/>
              <a:gd name="connsiteX6732" fmla="*/ 2198278 w 3531775"/>
              <a:gd name="connsiteY6732" fmla="*/ 2449147 h 2810796"/>
              <a:gd name="connsiteX6733" fmla="*/ 2169513 w 3531775"/>
              <a:gd name="connsiteY6733" fmla="*/ 2464387 h 2810796"/>
              <a:gd name="connsiteX6734" fmla="*/ 2145414 w 3531775"/>
              <a:gd name="connsiteY6734" fmla="*/ 2426764 h 2810796"/>
              <a:gd name="connsiteX6735" fmla="*/ 2146462 w 3531775"/>
              <a:gd name="connsiteY6735" fmla="*/ 2430193 h 2810796"/>
              <a:gd name="connsiteX6736" fmla="*/ 2179704 w 3531775"/>
              <a:gd name="connsiteY6736" fmla="*/ 2408571 h 2810796"/>
              <a:gd name="connsiteX6737" fmla="*/ 2145414 w 3531775"/>
              <a:gd name="connsiteY6737" fmla="*/ 2426764 h 2810796"/>
              <a:gd name="connsiteX6738" fmla="*/ 2121602 w 3531775"/>
              <a:gd name="connsiteY6738" fmla="*/ 2381043 h 2810796"/>
              <a:gd name="connsiteX6739" fmla="*/ 2176466 w 3531775"/>
              <a:gd name="connsiteY6739" fmla="*/ 2383330 h 2810796"/>
              <a:gd name="connsiteX6740" fmla="*/ 2117887 w 3531775"/>
              <a:gd name="connsiteY6740" fmla="*/ 2383806 h 2810796"/>
              <a:gd name="connsiteX6741" fmla="*/ 2121602 w 3531775"/>
              <a:gd name="connsiteY6741" fmla="*/ 2381043 h 2810796"/>
              <a:gd name="connsiteX6742" fmla="*/ 1982441 w 3531775"/>
              <a:gd name="connsiteY6742" fmla="*/ 2269506 h 2810796"/>
              <a:gd name="connsiteX6743" fmla="*/ 2086454 w 3531775"/>
              <a:gd name="connsiteY6743" fmla="*/ 2374281 h 2810796"/>
              <a:gd name="connsiteX6744" fmla="*/ 2150463 w 3531775"/>
              <a:gd name="connsiteY6744" fmla="*/ 2255980 h 2810796"/>
              <a:gd name="connsiteX6745" fmla="*/ 2063309 w 3531775"/>
              <a:gd name="connsiteY6745" fmla="*/ 2185305 h 2810796"/>
              <a:gd name="connsiteX6746" fmla="*/ 2042163 w 3531775"/>
              <a:gd name="connsiteY6746" fmla="*/ 2161397 h 2810796"/>
              <a:gd name="connsiteX6747" fmla="*/ 2017398 w 3531775"/>
              <a:gd name="connsiteY6747" fmla="*/ 2105485 h 2810796"/>
              <a:gd name="connsiteX6748" fmla="*/ 2036924 w 3531775"/>
              <a:gd name="connsiteY6748" fmla="*/ 2160064 h 2810796"/>
              <a:gd name="connsiteX6749" fmla="*/ 2079977 w 3531775"/>
              <a:gd name="connsiteY6749" fmla="*/ 2238073 h 2810796"/>
              <a:gd name="connsiteX6750" fmla="*/ 2108076 w 3531775"/>
              <a:gd name="connsiteY6750" fmla="*/ 2283984 h 2810796"/>
              <a:gd name="connsiteX6751" fmla="*/ 2042258 w 3531775"/>
              <a:gd name="connsiteY6751" fmla="*/ 2229310 h 2810796"/>
              <a:gd name="connsiteX6752" fmla="*/ 2060832 w 3531775"/>
              <a:gd name="connsiteY6752" fmla="*/ 2269030 h 2810796"/>
              <a:gd name="connsiteX6753" fmla="*/ 2094551 w 3531775"/>
              <a:gd name="connsiteY6753" fmla="*/ 2313130 h 2810796"/>
              <a:gd name="connsiteX6754" fmla="*/ 2028066 w 3531775"/>
              <a:gd name="connsiteY6754" fmla="*/ 2271506 h 2810796"/>
              <a:gd name="connsiteX6755" fmla="*/ 2083311 w 3531775"/>
              <a:gd name="connsiteY6755" fmla="*/ 2342372 h 2810796"/>
              <a:gd name="connsiteX6756" fmla="*/ 1984537 w 3531775"/>
              <a:gd name="connsiteY6756" fmla="*/ 2275221 h 2810796"/>
              <a:gd name="connsiteX6757" fmla="*/ 1982441 w 3531775"/>
              <a:gd name="connsiteY6757" fmla="*/ 2269506 h 2810796"/>
              <a:gd name="connsiteX6758" fmla="*/ 2358965 w 3531775"/>
              <a:gd name="connsiteY6758" fmla="*/ 2700702 h 2810796"/>
              <a:gd name="connsiteX6759" fmla="*/ 2398684 w 3531775"/>
              <a:gd name="connsiteY6759" fmla="*/ 2688606 h 2810796"/>
              <a:gd name="connsiteX6760" fmla="*/ 2375824 w 3531775"/>
              <a:gd name="connsiteY6760" fmla="*/ 2681748 h 2810796"/>
              <a:gd name="connsiteX6761" fmla="*/ 2373824 w 3531775"/>
              <a:gd name="connsiteY6761" fmla="*/ 2689749 h 2810796"/>
              <a:gd name="connsiteX6762" fmla="*/ 2358965 w 3531775"/>
              <a:gd name="connsiteY6762" fmla="*/ 2700702 h 2810796"/>
              <a:gd name="connsiteX6763" fmla="*/ 2275430 w 3531775"/>
              <a:gd name="connsiteY6763" fmla="*/ 2716705 h 2810796"/>
              <a:gd name="connsiteX6764" fmla="*/ 2321817 w 3531775"/>
              <a:gd name="connsiteY6764" fmla="*/ 2716609 h 2810796"/>
              <a:gd name="connsiteX6765" fmla="*/ 2295052 w 3531775"/>
              <a:gd name="connsiteY6765" fmla="*/ 2705084 h 2810796"/>
              <a:gd name="connsiteX6766" fmla="*/ 2275430 w 3531775"/>
              <a:gd name="connsiteY6766" fmla="*/ 2716705 h 2810796"/>
              <a:gd name="connsiteX6767" fmla="*/ 2476599 w 3531775"/>
              <a:gd name="connsiteY6767" fmla="*/ 2617454 h 2810796"/>
              <a:gd name="connsiteX6768" fmla="*/ 2519175 w 3531775"/>
              <a:gd name="connsiteY6768" fmla="*/ 2593927 h 2810796"/>
              <a:gd name="connsiteX6769" fmla="*/ 2490600 w 3531775"/>
              <a:gd name="connsiteY6769" fmla="*/ 2594403 h 2810796"/>
              <a:gd name="connsiteX6770" fmla="*/ 2476599 w 3531775"/>
              <a:gd name="connsiteY6770" fmla="*/ 2617454 h 2810796"/>
              <a:gd name="connsiteX6771" fmla="*/ 2378110 w 3531775"/>
              <a:gd name="connsiteY6771" fmla="*/ 2400284 h 2810796"/>
              <a:gd name="connsiteX6772" fmla="*/ 2409543 w 3531775"/>
              <a:gd name="connsiteY6772" fmla="*/ 2389807 h 2810796"/>
              <a:gd name="connsiteX6773" fmla="*/ 2374967 w 3531775"/>
              <a:gd name="connsiteY6773" fmla="*/ 2387425 h 2810796"/>
              <a:gd name="connsiteX6774" fmla="*/ 2378110 w 3531775"/>
              <a:gd name="connsiteY6774" fmla="*/ 2400284 h 2810796"/>
              <a:gd name="connsiteX6775" fmla="*/ 2474884 w 3531775"/>
              <a:gd name="connsiteY6775" fmla="*/ 2432860 h 2810796"/>
              <a:gd name="connsiteX6776" fmla="*/ 2469645 w 3531775"/>
              <a:gd name="connsiteY6776" fmla="*/ 2454005 h 2810796"/>
              <a:gd name="connsiteX6777" fmla="*/ 2503650 w 3531775"/>
              <a:gd name="connsiteY6777" fmla="*/ 2466102 h 2810796"/>
              <a:gd name="connsiteX6778" fmla="*/ 2482123 w 3531775"/>
              <a:gd name="connsiteY6778" fmla="*/ 2438384 h 2810796"/>
              <a:gd name="connsiteX6779" fmla="*/ 2474884 w 3531775"/>
              <a:gd name="connsiteY6779" fmla="*/ 2432860 h 2810796"/>
              <a:gd name="connsiteX6780" fmla="*/ 3513395 w 3531775"/>
              <a:gd name="connsiteY6780" fmla="*/ 1325769 h 2810796"/>
              <a:gd name="connsiteX6781" fmla="*/ 3519586 w 3531775"/>
              <a:gd name="connsiteY6781" fmla="*/ 1347009 h 2810796"/>
              <a:gd name="connsiteX6782" fmla="*/ 3531207 w 3531775"/>
              <a:gd name="connsiteY6782" fmla="*/ 1315005 h 2810796"/>
              <a:gd name="connsiteX6783" fmla="*/ 3513395 w 3531775"/>
              <a:gd name="connsiteY6783" fmla="*/ 1325769 h 2810796"/>
              <a:gd name="connsiteX6784" fmla="*/ 3487582 w 3531775"/>
              <a:gd name="connsiteY6784" fmla="*/ 1409017 h 2810796"/>
              <a:gd name="connsiteX6785" fmla="*/ 3512347 w 3531775"/>
              <a:gd name="connsiteY6785" fmla="*/ 1379490 h 2810796"/>
              <a:gd name="connsiteX6786" fmla="*/ 3488725 w 3531775"/>
              <a:gd name="connsiteY6786" fmla="*/ 1390062 h 2810796"/>
              <a:gd name="connsiteX6787" fmla="*/ 3487582 w 3531775"/>
              <a:gd name="connsiteY6787" fmla="*/ 1409017 h 2810796"/>
              <a:gd name="connsiteX6788" fmla="*/ 3515776 w 3531775"/>
              <a:gd name="connsiteY6788" fmla="*/ 1226137 h 2810796"/>
              <a:gd name="connsiteX6789" fmla="*/ 3519681 w 3531775"/>
              <a:gd name="connsiteY6789" fmla="*/ 1186037 h 2810796"/>
              <a:gd name="connsiteX6790" fmla="*/ 3504822 w 3531775"/>
              <a:gd name="connsiteY6790" fmla="*/ 1204516 h 2810796"/>
              <a:gd name="connsiteX6791" fmla="*/ 3515776 w 3531775"/>
              <a:gd name="connsiteY6791" fmla="*/ 1226137 h 2810796"/>
              <a:gd name="connsiteX6792" fmla="*/ 3297368 w 3531775"/>
              <a:gd name="connsiteY6792" fmla="*/ 1142508 h 2810796"/>
              <a:gd name="connsiteX6793" fmla="*/ 3276984 w 3531775"/>
              <a:gd name="connsiteY6793" fmla="*/ 1163177 h 2810796"/>
              <a:gd name="connsiteX6794" fmla="*/ 3288986 w 3531775"/>
              <a:gd name="connsiteY6794" fmla="*/ 1168320 h 2810796"/>
              <a:gd name="connsiteX6795" fmla="*/ 3287938 w 3531775"/>
              <a:gd name="connsiteY6795" fmla="*/ 1163939 h 2810796"/>
              <a:gd name="connsiteX6796" fmla="*/ 3297368 w 3531775"/>
              <a:gd name="connsiteY6796" fmla="*/ 1142508 h 2810796"/>
              <a:gd name="connsiteX6797" fmla="*/ 3408906 w 3531775"/>
              <a:gd name="connsiteY6797" fmla="*/ 1124982 h 2810796"/>
              <a:gd name="connsiteX6798" fmla="*/ 3366900 w 3531775"/>
              <a:gd name="connsiteY6798" fmla="*/ 1124887 h 2810796"/>
              <a:gd name="connsiteX6799" fmla="*/ 3380997 w 3531775"/>
              <a:gd name="connsiteY6799" fmla="*/ 1139936 h 2810796"/>
              <a:gd name="connsiteX6800" fmla="*/ 3408906 w 3531775"/>
              <a:gd name="connsiteY6800" fmla="*/ 1124982 h 2810796"/>
              <a:gd name="connsiteX6801" fmla="*/ 3477390 w 3531775"/>
              <a:gd name="connsiteY6801" fmla="*/ 1411113 h 2810796"/>
              <a:gd name="connsiteX6802" fmla="*/ 3477771 w 3531775"/>
              <a:gd name="connsiteY6802" fmla="*/ 1387300 h 2810796"/>
              <a:gd name="connsiteX6803" fmla="*/ 3414906 w 3531775"/>
              <a:gd name="connsiteY6803" fmla="*/ 1372917 h 2810796"/>
              <a:gd name="connsiteX6804" fmla="*/ 3402048 w 3531775"/>
              <a:gd name="connsiteY6804" fmla="*/ 1320720 h 2810796"/>
              <a:gd name="connsiteX6805" fmla="*/ 3408620 w 3531775"/>
              <a:gd name="connsiteY6805" fmla="*/ 1323292 h 2810796"/>
              <a:gd name="connsiteX6806" fmla="*/ 3445386 w 3531775"/>
              <a:gd name="connsiteY6806" fmla="*/ 1310529 h 2810796"/>
              <a:gd name="connsiteX6807" fmla="*/ 3506918 w 3531775"/>
              <a:gd name="connsiteY6807" fmla="*/ 1306242 h 2810796"/>
              <a:gd name="connsiteX6808" fmla="*/ 3517586 w 3531775"/>
              <a:gd name="connsiteY6808" fmla="*/ 1321006 h 2810796"/>
              <a:gd name="connsiteX6809" fmla="*/ 3491868 w 3531775"/>
              <a:gd name="connsiteY6809" fmla="*/ 1264333 h 2810796"/>
              <a:gd name="connsiteX6810" fmla="*/ 3396809 w 3531775"/>
              <a:gd name="connsiteY6810" fmla="*/ 1299004 h 2810796"/>
              <a:gd name="connsiteX6811" fmla="*/ 3395380 w 3531775"/>
              <a:gd name="connsiteY6811" fmla="*/ 1296146 h 2810796"/>
              <a:gd name="connsiteX6812" fmla="*/ 3402333 w 3531775"/>
              <a:gd name="connsiteY6812" fmla="*/ 1288716 h 2810796"/>
              <a:gd name="connsiteX6813" fmla="*/ 3447482 w 3531775"/>
              <a:gd name="connsiteY6813" fmla="*/ 1241663 h 2810796"/>
              <a:gd name="connsiteX6814" fmla="*/ 3468246 w 3531775"/>
              <a:gd name="connsiteY6814" fmla="*/ 1181846 h 2810796"/>
              <a:gd name="connsiteX6815" fmla="*/ 3507584 w 3531775"/>
              <a:gd name="connsiteY6815" fmla="*/ 1191847 h 2810796"/>
              <a:gd name="connsiteX6816" fmla="*/ 3501965 w 3531775"/>
              <a:gd name="connsiteY6816" fmla="*/ 1153176 h 2810796"/>
              <a:gd name="connsiteX6817" fmla="*/ 3459483 w 3531775"/>
              <a:gd name="connsiteY6817" fmla="*/ 1159177 h 2810796"/>
              <a:gd name="connsiteX6818" fmla="*/ 3431384 w 3531775"/>
              <a:gd name="connsiteY6818" fmla="*/ 1210612 h 2810796"/>
              <a:gd name="connsiteX6819" fmla="*/ 3377092 w 3531775"/>
              <a:gd name="connsiteY6819" fmla="*/ 1272905 h 2810796"/>
              <a:gd name="connsiteX6820" fmla="*/ 3368901 w 3531775"/>
              <a:gd name="connsiteY6820" fmla="*/ 1258903 h 2810796"/>
              <a:gd name="connsiteX6821" fmla="*/ 3372425 w 3531775"/>
              <a:gd name="connsiteY6821" fmla="*/ 1188323 h 2810796"/>
              <a:gd name="connsiteX6822" fmla="*/ 3375854 w 3531775"/>
              <a:gd name="connsiteY6822" fmla="*/ 1154128 h 2810796"/>
              <a:gd name="connsiteX6823" fmla="*/ 3358423 w 3531775"/>
              <a:gd name="connsiteY6823" fmla="*/ 1126601 h 2810796"/>
              <a:gd name="connsiteX6824" fmla="*/ 3358423 w 3531775"/>
              <a:gd name="connsiteY6824" fmla="*/ 1126601 h 2810796"/>
              <a:gd name="connsiteX6825" fmla="*/ 3349374 w 3531775"/>
              <a:gd name="connsiteY6825" fmla="*/ 1157557 h 2810796"/>
              <a:gd name="connsiteX6826" fmla="*/ 3341564 w 3531775"/>
              <a:gd name="connsiteY6826" fmla="*/ 1265190 h 2810796"/>
              <a:gd name="connsiteX6827" fmla="*/ 3336420 w 3531775"/>
              <a:gd name="connsiteY6827" fmla="*/ 1255188 h 2810796"/>
              <a:gd name="connsiteX6828" fmla="*/ 3302416 w 3531775"/>
              <a:gd name="connsiteY6828" fmla="*/ 1205754 h 2810796"/>
              <a:gd name="connsiteX6829" fmla="*/ 3280413 w 3531775"/>
              <a:gd name="connsiteY6829" fmla="*/ 1167844 h 2810796"/>
              <a:gd name="connsiteX6830" fmla="*/ 3269936 w 3531775"/>
              <a:gd name="connsiteY6830" fmla="*/ 1186608 h 2810796"/>
              <a:gd name="connsiteX6831" fmla="*/ 3321180 w 3531775"/>
              <a:gd name="connsiteY6831" fmla="*/ 1247854 h 2810796"/>
              <a:gd name="connsiteX6832" fmla="*/ 3210404 w 3531775"/>
              <a:gd name="connsiteY6832" fmla="*/ 1310053 h 2810796"/>
              <a:gd name="connsiteX6833" fmla="*/ 3210404 w 3531775"/>
              <a:gd name="connsiteY6833" fmla="*/ 1310243 h 2810796"/>
              <a:gd name="connsiteX6834" fmla="*/ 3042860 w 3531775"/>
              <a:gd name="connsiteY6834" fmla="*/ 1311195 h 2810796"/>
              <a:gd name="connsiteX6835" fmla="*/ 3184211 w 3531775"/>
              <a:gd name="connsiteY6835" fmla="*/ 1379680 h 2810796"/>
              <a:gd name="connsiteX6836" fmla="*/ 3444815 w 3531775"/>
              <a:gd name="connsiteY6836" fmla="*/ 1414637 h 2810796"/>
              <a:gd name="connsiteX6837" fmla="*/ 3477390 w 3531775"/>
              <a:gd name="connsiteY6837" fmla="*/ 1411113 h 2810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</a:cxnLst>
            <a:rect l="l" t="t" r="r" b="b"/>
            <a:pathLst>
              <a:path w="3531775" h="2810796">
                <a:moveTo>
                  <a:pt x="2194754" y="386127"/>
                </a:moveTo>
                <a:cubicBezTo>
                  <a:pt x="2196468" y="387461"/>
                  <a:pt x="2198088" y="388794"/>
                  <a:pt x="2199897" y="390128"/>
                </a:cubicBezTo>
                <a:cubicBezTo>
                  <a:pt x="2198088" y="388794"/>
                  <a:pt x="2196373" y="387461"/>
                  <a:pt x="2194754" y="386127"/>
                </a:cubicBezTo>
                <a:close/>
                <a:moveTo>
                  <a:pt x="2339915" y="310308"/>
                </a:moveTo>
                <a:cubicBezTo>
                  <a:pt x="2337724" y="271161"/>
                  <a:pt x="2322293" y="321453"/>
                  <a:pt x="2278002" y="330120"/>
                </a:cubicBezTo>
                <a:cubicBezTo>
                  <a:pt x="2199993" y="355647"/>
                  <a:pt x="2115506" y="254778"/>
                  <a:pt x="2193230" y="200771"/>
                </a:cubicBezTo>
                <a:cubicBezTo>
                  <a:pt x="2207231" y="191151"/>
                  <a:pt x="2249332" y="185055"/>
                  <a:pt x="2245522" y="209915"/>
                </a:cubicBezTo>
                <a:cubicBezTo>
                  <a:pt x="2239235" y="223440"/>
                  <a:pt x="2233521" y="214963"/>
                  <a:pt x="2229615" y="219059"/>
                </a:cubicBezTo>
                <a:cubicBezTo>
                  <a:pt x="2214280" y="245538"/>
                  <a:pt x="2293718" y="258207"/>
                  <a:pt x="2299338" y="226107"/>
                </a:cubicBezTo>
                <a:cubicBezTo>
                  <a:pt x="2302386" y="176577"/>
                  <a:pt x="2237616" y="140478"/>
                  <a:pt x="2193039" y="155051"/>
                </a:cubicBezTo>
                <a:cubicBezTo>
                  <a:pt x="2110362" y="182102"/>
                  <a:pt x="2105790" y="295164"/>
                  <a:pt x="2163797" y="356314"/>
                </a:cubicBezTo>
                <a:cubicBezTo>
                  <a:pt x="2163607" y="356124"/>
                  <a:pt x="2163417" y="355933"/>
                  <a:pt x="2163321" y="355743"/>
                </a:cubicBezTo>
                <a:cubicBezTo>
                  <a:pt x="2180752" y="376317"/>
                  <a:pt x="2200659" y="392223"/>
                  <a:pt x="2223996" y="406606"/>
                </a:cubicBezTo>
                <a:cubicBezTo>
                  <a:pt x="2255142" y="334597"/>
                  <a:pt x="2334485" y="365363"/>
                  <a:pt x="2339915" y="310308"/>
                </a:cubicBezTo>
                <a:close/>
                <a:moveTo>
                  <a:pt x="2228948" y="1073356"/>
                </a:moveTo>
                <a:cubicBezTo>
                  <a:pt x="2229901" y="1014968"/>
                  <a:pt x="2290766" y="969819"/>
                  <a:pt x="2346106" y="994870"/>
                </a:cubicBezTo>
                <a:cubicBezTo>
                  <a:pt x="2370204" y="1005538"/>
                  <a:pt x="2387921" y="1029255"/>
                  <a:pt x="2414876" y="1033732"/>
                </a:cubicBezTo>
                <a:cubicBezTo>
                  <a:pt x="2469550" y="1040495"/>
                  <a:pt x="2518127" y="1002776"/>
                  <a:pt x="2551275" y="961152"/>
                </a:cubicBezTo>
                <a:cubicBezTo>
                  <a:pt x="2544702" y="960866"/>
                  <a:pt x="2540797" y="960104"/>
                  <a:pt x="2540797" y="960104"/>
                </a:cubicBezTo>
                <a:cubicBezTo>
                  <a:pt x="2520223" y="987441"/>
                  <a:pt x="2432593" y="1032875"/>
                  <a:pt x="2403065" y="1003157"/>
                </a:cubicBezTo>
                <a:cubicBezTo>
                  <a:pt x="2377729" y="978487"/>
                  <a:pt x="2351059" y="965057"/>
                  <a:pt x="2317055" y="968200"/>
                </a:cubicBezTo>
                <a:cubicBezTo>
                  <a:pt x="2182943" y="981345"/>
                  <a:pt x="2219995" y="1112694"/>
                  <a:pt x="2219995" y="1112694"/>
                </a:cubicBezTo>
                <a:cubicBezTo>
                  <a:pt x="2276955" y="980202"/>
                  <a:pt x="2429831" y="1190037"/>
                  <a:pt x="2596233" y="955818"/>
                </a:cubicBezTo>
                <a:cubicBezTo>
                  <a:pt x="2590041" y="957532"/>
                  <a:pt x="2584231" y="958675"/>
                  <a:pt x="2578802" y="959532"/>
                </a:cubicBezTo>
                <a:cubicBezTo>
                  <a:pt x="2529843" y="1026493"/>
                  <a:pt x="2427830" y="1087644"/>
                  <a:pt x="2358774" y="1012682"/>
                </a:cubicBezTo>
                <a:cubicBezTo>
                  <a:pt x="2307911" y="968676"/>
                  <a:pt x="2233139" y="1009158"/>
                  <a:pt x="2228948" y="1073356"/>
                </a:cubicBezTo>
                <a:close/>
                <a:moveTo>
                  <a:pt x="2327532" y="652542"/>
                </a:moveTo>
                <a:cubicBezTo>
                  <a:pt x="2327532" y="652542"/>
                  <a:pt x="2327627" y="652446"/>
                  <a:pt x="2327627" y="652446"/>
                </a:cubicBezTo>
                <a:cubicBezTo>
                  <a:pt x="2327627" y="652446"/>
                  <a:pt x="2327627" y="652446"/>
                  <a:pt x="2327532" y="652542"/>
                </a:cubicBezTo>
                <a:close/>
                <a:moveTo>
                  <a:pt x="3072673" y="437753"/>
                </a:moveTo>
                <a:cubicBezTo>
                  <a:pt x="3072578" y="437753"/>
                  <a:pt x="3072578" y="437848"/>
                  <a:pt x="3072483" y="437848"/>
                </a:cubicBezTo>
                <a:cubicBezTo>
                  <a:pt x="3072578" y="437848"/>
                  <a:pt x="3072578" y="437753"/>
                  <a:pt x="3072673" y="437753"/>
                </a:cubicBezTo>
                <a:close/>
                <a:moveTo>
                  <a:pt x="3124394" y="615489"/>
                </a:moveTo>
                <a:cubicBezTo>
                  <a:pt x="3124489" y="615394"/>
                  <a:pt x="3124584" y="615299"/>
                  <a:pt x="3124775" y="615108"/>
                </a:cubicBezTo>
                <a:cubicBezTo>
                  <a:pt x="3124584" y="615299"/>
                  <a:pt x="3124489" y="615394"/>
                  <a:pt x="3124394" y="615489"/>
                </a:cubicBezTo>
                <a:close/>
                <a:moveTo>
                  <a:pt x="2689482" y="960961"/>
                </a:moveTo>
                <a:cubicBezTo>
                  <a:pt x="2689387" y="961056"/>
                  <a:pt x="2689292" y="961152"/>
                  <a:pt x="2689196" y="961152"/>
                </a:cubicBezTo>
                <a:cubicBezTo>
                  <a:pt x="2689292" y="961056"/>
                  <a:pt x="2689387" y="960961"/>
                  <a:pt x="2689482" y="960961"/>
                </a:cubicBezTo>
                <a:close/>
                <a:moveTo>
                  <a:pt x="1892144" y="189436"/>
                </a:moveTo>
                <a:cubicBezTo>
                  <a:pt x="1892335" y="189341"/>
                  <a:pt x="1892430" y="189150"/>
                  <a:pt x="1892621" y="189055"/>
                </a:cubicBezTo>
                <a:cubicBezTo>
                  <a:pt x="1892430" y="189150"/>
                  <a:pt x="1892335" y="189341"/>
                  <a:pt x="1892144" y="189436"/>
                </a:cubicBezTo>
                <a:close/>
                <a:moveTo>
                  <a:pt x="2609091" y="1601137"/>
                </a:moveTo>
                <a:cubicBezTo>
                  <a:pt x="2637857" y="1596755"/>
                  <a:pt x="2661669" y="1571609"/>
                  <a:pt x="2669480" y="1548082"/>
                </a:cubicBezTo>
                <a:cubicBezTo>
                  <a:pt x="2642810" y="1550559"/>
                  <a:pt x="2612139" y="1557893"/>
                  <a:pt x="2595661" y="1567132"/>
                </a:cubicBezTo>
                <a:cubicBezTo>
                  <a:pt x="2603662" y="1575895"/>
                  <a:pt x="2607662" y="1588945"/>
                  <a:pt x="2608996" y="1599517"/>
                </a:cubicBezTo>
                <a:cubicBezTo>
                  <a:pt x="2609091" y="1600184"/>
                  <a:pt x="2609186" y="1600755"/>
                  <a:pt x="2609091" y="1601137"/>
                </a:cubicBezTo>
                <a:close/>
                <a:moveTo>
                  <a:pt x="2370680" y="2091960"/>
                </a:moveTo>
                <a:cubicBezTo>
                  <a:pt x="2373252" y="2092531"/>
                  <a:pt x="2375729" y="2093198"/>
                  <a:pt x="2378301" y="2093960"/>
                </a:cubicBezTo>
                <a:cubicBezTo>
                  <a:pt x="2376014" y="2092245"/>
                  <a:pt x="2373252" y="2089293"/>
                  <a:pt x="2371252" y="2091293"/>
                </a:cubicBezTo>
                <a:cubicBezTo>
                  <a:pt x="2370966" y="2091483"/>
                  <a:pt x="2370871" y="2091769"/>
                  <a:pt x="2370680" y="2091960"/>
                </a:cubicBezTo>
                <a:close/>
                <a:moveTo>
                  <a:pt x="618080" y="1733058"/>
                </a:moveTo>
                <a:lnTo>
                  <a:pt x="618747" y="1732677"/>
                </a:lnTo>
                <a:cubicBezTo>
                  <a:pt x="618461" y="1732867"/>
                  <a:pt x="618271" y="1732962"/>
                  <a:pt x="618080" y="1733058"/>
                </a:cubicBezTo>
                <a:close/>
                <a:moveTo>
                  <a:pt x="8480" y="1494361"/>
                </a:moveTo>
                <a:cubicBezTo>
                  <a:pt x="23149" y="1435687"/>
                  <a:pt x="56772" y="1380061"/>
                  <a:pt x="101635" y="1341009"/>
                </a:cubicBezTo>
                <a:cubicBezTo>
                  <a:pt x="97825" y="1326150"/>
                  <a:pt x="99825" y="1314529"/>
                  <a:pt x="106493" y="1301480"/>
                </a:cubicBezTo>
                <a:cubicBezTo>
                  <a:pt x="78108" y="1045257"/>
                  <a:pt x="250511" y="1117647"/>
                  <a:pt x="264608" y="992775"/>
                </a:cubicBezTo>
                <a:cubicBezTo>
                  <a:pt x="264608" y="992775"/>
                  <a:pt x="280895" y="1047924"/>
                  <a:pt x="228317" y="1100883"/>
                </a:cubicBezTo>
                <a:cubicBezTo>
                  <a:pt x="175644" y="1153938"/>
                  <a:pt x="198123" y="1207373"/>
                  <a:pt x="222221" y="1182894"/>
                </a:cubicBezTo>
                <a:cubicBezTo>
                  <a:pt x="365192" y="896191"/>
                  <a:pt x="407864" y="1149270"/>
                  <a:pt x="497303" y="1060021"/>
                </a:cubicBezTo>
                <a:cubicBezTo>
                  <a:pt x="497303" y="1060021"/>
                  <a:pt x="511115" y="1108313"/>
                  <a:pt x="442344" y="1104408"/>
                </a:cubicBezTo>
                <a:cubicBezTo>
                  <a:pt x="373574" y="1100502"/>
                  <a:pt x="324901" y="1057926"/>
                  <a:pt x="290230" y="1158700"/>
                </a:cubicBezTo>
                <a:cubicBezTo>
                  <a:pt x="284229" y="1175750"/>
                  <a:pt x="313566" y="1167939"/>
                  <a:pt x="324520" y="1160319"/>
                </a:cubicBezTo>
                <a:cubicBezTo>
                  <a:pt x="360715" y="1138221"/>
                  <a:pt x="410054" y="1119171"/>
                  <a:pt x="456727" y="1137936"/>
                </a:cubicBezTo>
                <a:cubicBezTo>
                  <a:pt x="545024" y="1173464"/>
                  <a:pt x="586648" y="1141841"/>
                  <a:pt x="589029" y="1121362"/>
                </a:cubicBezTo>
                <a:cubicBezTo>
                  <a:pt x="589029" y="1121362"/>
                  <a:pt x="606174" y="1234519"/>
                  <a:pt x="493208" y="1231471"/>
                </a:cubicBezTo>
                <a:cubicBezTo>
                  <a:pt x="464537" y="1230519"/>
                  <a:pt x="443773" y="1216612"/>
                  <a:pt x="425294" y="1193466"/>
                </a:cubicBezTo>
                <a:cubicBezTo>
                  <a:pt x="409292" y="1172131"/>
                  <a:pt x="346427" y="1183179"/>
                  <a:pt x="321662" y="1206325"/>
                </a:cubicBezTo>
                <a:cubicBezTo>
                  <a:pt x="319662" y="1224708"/>
                  <a:pt x="381479" y="1223470"/>
                  <a:pt x="430438" y="1255188"/>
                </a:cubicBezTo>
                <a:cubicBezTo>
                  <a:pt x="482159" y="1288716"/>
                  <a:pt x="533403" y="1269381"/>
                  <a:pt x="533403" y="1269381"/>
                </a:cubicBezTo>
                <a:cubicBezTo>
                  <a:pt x="504542" y="1297861"/>
                  <a:pt x="487016" y="1316911"/>
                  <a:pt x="395005" y="1287574"/>
                </a:cubicBezTo>
                <a:cubicBezTo>
                  <a:pt x="303089" y="1258237"/>
                  <a:pt x="251273" y="1313958"/>
                  <a:pt x="318519" y="1319482"/>
                </a:cubicBezTo>
                <a:cubicBezTo>
                  <a:pt x="385670" y="1324912"/>
                  <a:pt x="390338" y="1373584"/>
                  <a:pt x="390338" y="1373584"/>
                </a:cubicBezTo>
                <a:cubicBezTo>
                  <a:pt x="350714" y="1331770"/>
                  <a:pt x="325949" y="1380252"/>
                  <a:pt x="250130" y="1335961"/>
                </a:cubicBezTo>
                <a:cubicBezTo>
                  <a:pt x="180121" y="1310243"/>
                  <a:pt x="170977" y="1351200"/>
                  <a:pt x="129067" y="1357868"/>
                </a:cubicBezTo>
                <a:cubicBezTo>
                  <a:pt x="128781" y="1370917"/>
                  <a:pt x="96587" y="1472740"/>
                  <a:pt x="111731" y="1410255"/>
                </a:cubicBezTo>
                <a:cubicBezTo>
                  <a:pt x="114208" y="1401969"/>
                  <a:pt x="108588" y="1404255"/>
                  <a:pt x="103635" y="1423686"/>
                </a:cubicBezTo>
                <a:cubicBezTo>
                  <a:pt x="101921" y="1436068"/>
                  <a:pt x="97253" y="1444355"/>
                  <a:pt x="102873" y="1450165"/>
                </a:cubicBezTo>
                <a:cubicBezTo>
                  <a:pt x="110588" y="1462643"/>
                  <a:pt x="110112" y="1489789"/>
                  <a:pt x="111446" y="1511697"/>
                </a:cubicBezTo>
                <a:cubicBezTo>
                  <a:pt x="95825" y="1515221"/>
                  <a:pt x="94301" y="1546654"/>
                  <a:pt x="102111" y="1560846"/>
                </a:cubicBezTo>
                <a:cubicBezTo>
                  <a:pt x="109445" y="1575895"/>
                  <a:pt x="122114" y="1582467"/>
                  <a:pt x="130781" y="1596755"/>
                </a:cubicBezTo>
                <a:cubicBezTo>
                  <a:pt x="137544" y="1606090"/>
                  <a:pt x="144212" y="1616091"/>
                  <a:pt x="151832" y="1625235"/>
                </a:cubicBezTo>
                <a:cubicBezTo>
                  <a:pt x="151927" y="1625425"/>
                  <a:pt x="149546" y="1624473"/>
                  <a:pt x="146402" y="1622854"/>
                </a:cubicBezTo>
                <a:cubicBezTo>
                  <a:pt x="128876" y="1613424"/>
                  <a:pt x="113922" y="1611424"/>
                  <a:pt x="125828" y="1638379"/>
                </a:cubicBezTo>
                <a:cubicBezTo>
                  <a:pt x="139354" y="1658191"/>
                  <a:pt x="169834" y="1666097"/>
                  <a:pt x="189551" y="1679622"/>
                </a:cubicBezTo>
                <a:cubicBezTo>
                  <a:pt x="183550" y="1679146"/>
                  <a:pt x="171739" y="1678479"/>
                  <a:pt x="180026" y="1689909"/>
                </a:cubicBezTo>
                <a:cubicBezTo>
                  <a:pt x="194408" y="1690862"/>
                  <a:pt x="209267" y="1694767"/>
                  <a:pt x="223174" y="1699434"/>
                </a:cubicBezTo>
                <a:cubicBezTo>
                  <a:pt x="219745" y="1719913"/>
                  <a:pt x="247272" y="1730962"/>
                  <a:pt x="264322" y="1727247"/>
                </a:cubicBezTo>
                <a:cubicBezTo>
                  <a:pt x="282134" y="1724200"/>
                  <a:pt x="292802" y="1712388"/>
                  <a:pt x="310899" y="1709626"/>
                </a:cubicBezTo>
                <a:cubicBezTo>
                  <a:pt x="320234" y="1707340"/>
                  <a:pt x="332902" y="1705245"/>
                  <a:pt x="350523" y="1702292"/>
                </a:cubicBezTo>
                <a:cubicBezTo>
                  <a:pt x="347475" y="1704959"/>
                  <a:pt x="338045" y="1711626"/>
                  <a:pt x="333950" y="1716103"/>
                </a:cubicBezTo>
                <a:cubicBezTo>
                  <a:pt x="319662" y="1728676"/>
                  <a:pt x="334331" y="1736772"/>
                  <a:pt x="349571" y="1736963"/>
                </a:cubicBezTo>
                <a:cubicBezTo>
                  <a:pt x="360429" y="1738582"/>
                  <a:pt x="375764" y="1727343"/>
                  <a:pt x="386623" y="1721342"/>
                </a:cubicBezTo>
                <a:cubicBezTo>
                  <a:pt x="399196" y="1715055"/>
                  <a:pt x="414436" y="1708102"/>
                  <a:pt x="426818" y="1703530"/>
                </a:cubicBezTo>
                <a:cubicBezTo>
                  <a:pt x="421294" y="1709245"/>
                  <a:pt x="413960" y="1718961"/>
                  <a:pt x="430438" y="1719818"/>
                </a:cubicBezTo>
                <a:cubicBezTo>
                  <a:pt x="454727" y="1695434"/>
                  <a:pt x="486921" y="1676098"/>
                  <a:pt x="522449" y="1661525"/>
                </a:cubicBezTo>
                <a:cubicBezTo>
                  <a:pt x="507876" y="1671526"/>
                  <a:pt x="489588" y="1684385"/>
                  <a:pt x="479015" y="1698768"/>
                </a:cubicBezTo>
                <a:cubicBezTo>
                  <a:pt x="468728" y="1716294"/>
                  <a:pt x="475491" y="1727152"/>
                  <a:pt x="502733" y="1718104"/>
                </a:cubicBezTo>
                <a:cubicBezTo>
                  <a:pt x="521402" y="1712770"/>
                  <a:pt x="520163" y="1700863"/>
                  <a:pt x="512829" y="1704483"/>
                </a:cubicBezTo>
                <a:cubicBezTo>
                  <a:pt x="452631" y="1728105"/>
                  <a:pt x="553215" y="1664192"/>
                  <a:pt x="564931" y="1685242"/>
                </a:cubicBezTo>
                <a:lnTo>
                  <a:pt x="564931" y="1685242"/>
                </a:lnTo>
                <a:lnTo>
                  <a:pt x="564931" y="1685242"/>
                </a:lnTo>
                <a:lnTo>
                  <a:pt x="564931" y="1685242"/>
                </a:lnTo>
                <a:lnTo>
                  <a:pt x="564931" y="1685242"/>
                </a:lnTo>
                <a:cubicBezTo>
                  <a:pt x="550548" y="1666287"/>
                  <a:pt x="639512" y="1612852"/>
                  <a:pt x="621033" y="1634474"/>
                </a:cubicBezTo>
                <a:cubicBezTo>
                  <a:pt x="618557" y="1639332"/>
                  <a:pt x="600269" y="1647237"/>
                  <a:pt x="609794" y="1651047"/>
                </a:cubicBezTo>
                <a:cubicBezTo>
                  <a:pt x="620557" y="1654476"/>
                  <a:pt x="648560" y="1621806"/>
                  <a:pt x="639321" y="1618186"/>
                </a:cubicBezTo>
                <a:cubicBezTo>
                  <a:pt x="633225" y="1601137"/>
                  <a:pt x="655228" y="1569609"/>
                  <a:pt x="669515" y="1556179"/>
                </a:cubicBezTo>
                <a:cubicBezTo>
                  <a:pt x="680279" y="1563799"/>
                  <a:pt x="690185" y="1563513"/>
                  <a:pt x="706187" y="1554178"/>
                </a:cubicBezTo>
                <a:cubicBezTo>
                  <a:pt x="741810" y="1525222"/>
                  <a:pt x="724379" y="1502172"/>
                  <a:pt x="746668" y="1474930"/>
                </a:cubicBezTo>
                <a:cubicBezTo>
                  <a:pt x="757336" y="1459786"/>
                  <a:pt x="767623" y="1449213"/>
                  <a:pt x="782863" y="1435116"/>
                </a:cubicBezTo>
                <a:cubicBezTo>
                  <a:pt x="776005" y="1451308"/>
                  <a:pt x="760574" y="1497504"/>
                  <a:pt x="806009" y="1470549"/>
                </a:cubicBezTo>
                <a:cubicBezTo>
                  <a:pt x="820391" y="1462071"/>
                  <a:pt x="825440" y="1444545"/>
                  <a:pt x="836489" y="1431306"/>
                </a:cubicBezTo>
                <a:cubicBezTo>
                  <a:pt x="848204" y="1416828"/>
                  <a:pt x="864968" y="1401969"/>
                  <a:pt x="880018" y="1392253"/>
                </a:cubicBezTo>
                <a:cubicBezTo>
                  <a:pt x="875160" y="1399492"/>
                  <a:pt x="867731" y="1414542"/>
                  <a:pt x="887352" y="1410351"/>
                </a:cubicBezTo>
                <a:cubicBezTo>
                  <a:pt x="898973" y="1391205"/>
                  <a:pt x="913641" y="1379109"/>
                  <a:pt x="935739" y="1368250"/>
                </a:cubicBezTo>
                <a:cubicBezTo>
                  <a:pt x="968124" y="1400540"/>
                  <a:pt x="1018035" y="1361868"/>
                  <a:pt x="1044229" y="1339104"/>
                </a:cubicBezTo>
                <a:cubicBezTo>
                  <a:pt x="1059755" y="1328817"/>
                  <a:pt x="1082234" y="1324721"/>
                  <a:pt x="1102046" y="1323292"/>
                </a:cubicBezTo>
                <a:cubicBezTo>
                  <a:pt x="1111190" y="1321387"/>
                  <a:pt x="1175864" y="1326436"/>
                  <a:pt x="1136717" y="1328626"/>
                </a:cubicBezTo>
                <a:cubicBezTo>
                  <a:pt x="1056611" y="1348438"/>
                  <a:pt x="1133573" y="1375489"/>
                  <a:pt x="1171864" y="1374727"/>
                </a:cubicBezTo>
                <a:cubicBezTo>
                  <a:pt x="1203677" y="1374822"/>
                  <a:pt x="1237682" y="1391777"/>
                  <a:pt x="1261494" y="1411113"/>
                </a:cubicBezTo>
                <a:cubicBezTo>
                  <a:pt x="1251207" y="1407493"/>
                  <a:pt x="1231967" y="1404445"/>
                  <a:pt x="1246445" y="1425876"/>
                </a:cubicBezTo>
                <a:cubicBezTo>
                  <a:pt x="1298356" y="1442736"/>
                  <a:pt x="1336742" y="1491408"/>
                  <a:pt x="1349981" y="1548654"/>
                </a:cubicBezTo>
                <a:cubicBezTo>
                  <a:pt x="1339599" y="1524270"/>
                  <a:pt x="1323026" y="1496838"/>
                  <a:pt x="1299308" y="1482741"/>
                </a:cubicBezTo>
                <a:cubicBezTo>
                  <a:pt x="1281306" y="1472168"/>
                  <a:pt x="1265399" y="1484170"/>
                  <a:pt x="1275115" y="1503315"/>
                </a:cubicBezTo>
                <a:cubicBezTo>
                  <a:pt x="1278639" y="1512840"/>
                  <a:pt x="1282735" y="1529985"/>
                  <a:pt x="1292641" y="1534176"/>
                </a:cubicBezTo>
                <a:cubicBezTo>
                  <a:pt x="1296546" y="1535604"/>
                  <a:pt x="1299118" y="1533128"/>
                  <a:pt x="1297022" y="1528366"/>
                </a:cubicBezTo>
                <a:cubicBezTo>
                  <a:pt x="1263971" y="1450641"/>
                  <a:pt x="1349600" y="1576181"/>
                  <a:pt x="1309595" y="1595136"/>
                </a:cubicBezTo>
                <a:cubicBezTo>
                  <a:pt x="1309595" y="1595136"/>
                  <a:pt x="1309595" y="1595136"/>
                  <a:pt x="1309595" y="1595231"/>
                </a:cubicBezTo>
                <a:cubicBezTo>
                  <a:pt x="1342076" y="1596279"/>
                  <a:pt x="1346457" y="1665811"/>
                  <a:pt x="1342361" y="1680861"/>
                </a:cubicBezTo>
                <a:cubicBezTo>
                  <a:pt x="1338742" y="1690671"/>
                  <a:pt x="1335980" y="1671526"/>
                  <a:pt x="1335027" y="1667716"/>
                </a:cubicBezTo>
                <a:cubicBezTo>
                  <a:pt x="1332646" y="1639522"/>
                  <a:pt x="1319216" y="1660858"/>
                  <a:pt x="1324931" y="1677337"/>
                </a:cubicBezTo>
                <a:cubicBezTo>
                  <a:pt x="1329788" y="1700101"/>
                  <a:pt x="1332646" y="1707436"/>
                  <a:pt x="1340266" y="1707340"/>
                </a:cubicBezTo>
                <a:cubicBezTo>
                  <a:pt x="1365126" y="1720104"/>
                  <a:pt x="1369412" y="1758680"/>
                  <a:pt x="1367888" y="1784779"/>
                </a:cubicBezTo>
                <a:cubicBezTo>
                  <a:pt x="1347505" y="1784207"/>
                  <a:pt x="1330646" y="1812020"/>
                  <a:pt x="1333027" y="1834023"/>
                </a:cubicBezTo>
                <a:cubicBezTo>
                  <a:pt x="1335122" y="1863360"/>
                  <a:pt x="1355315" y="1880314"/>
                  <a:pt x="1354077" y="1907556"/>
                </a:cubicBezTo>
                <a:cubicBezTo>
                  <a:pt x="1354554" y="1920319"/>
                  <a:pt x="1353220" y="1937559"/>
                  <a:pt x="1348458" y="1960324"/>
                </a:cubicBezTo>
                <a:cubicBezTo>
                  <a:pt x="1348267" y="1960610"/>
                  <a:pt x="1347219" y="1956991"/>
                  <a:pt x="1345219" y="1951752"/>
                </a:cubicBezTo>
                <a:cubicBezTo>
                  <a:pt x="1336837" y="1925463"/>
                  <a:pt x="1317977" y="1907365"/>
                  <a:pt x="1301975" y="1942703"/>
                </a:cubicBezTo>
                <a:cubicBezTo>
                  <a:pt x="1295403" y="1953942"/>
                  <a:pt x="1302928" y="1975279"/>
                  <a:pt x="1303976" y="1990137"/>
                </a:cubicBezTo>
                <a:cubicBezTo>
                  <a:pt x="1305214" y="2004901"/>
                  <a:pt x="1303023" y="2030904"/>
                  <a:pt x="1300642" y="2040906"/>
                </a:cubicBezTo>
                <a:cubicBezTo>
                  <a:pt x="1297689" y="2032047"/>
                  <a:pt x="1291022" y="2019379"/>
                  <a:pt x="1279687" y="2032238"/>
                </a:cubicBezTo>
                <a:cubicBezTo>
                  <a:pt x="1286164" y="2047764"/>
                  <a:pt x="1288164" y="2067004"/>
                  <a:pt x="1284926" y="2085483"/>
                </a:cubicBezTo>
                <a:cubicBezTo>
                  <a:pt x="1266447" y="2081387"/>
                  <a:pt x="1244921" y="2101675"/>
                  <a:pt x="1249207" y="2123011"/>
                </a:cubicBezTo>
                <a:cubicBezTo>
                  <a:pt x="1256827" y="2154253"/>
                  <a:pt x="1281973" y="2163493"/>
                  <a:pt x="1285783" y="2197401"/>
                </a:cubicBezTo>
                <a:cubicBezTo>
                  <a:pt x="1292355" y="2229120"/>
                  <a:pt x="1290736" y="2217023"/>
                  <a:pt x="1270448" y="2202640"/>
                </a:cubicBezTo>
                <a:cubicBezTo>
                  <a:pt x="1254541" y="2189115"/>
                  <a:pt x="1237205" y="2198735"/>
                  <a:pt x="1237682" y="2220643"/>
                </a:cubicBezTo>
                <a:cubicBezTo>
                  <a:pt x="1238444" y="2232549"/>
                  <a:pt x="1250445" y="2240645"/>
                  <a:pt x="1256351" y="2250742"/>
                </a:cubicBezTo>
                <a:cubicBezTo>
                  <a:pt x="1263971" y="2262076"/>
                  <a:pt x="1270352" y="2274078"/>
                  <a:pt x="1275305" y="2285984"/>
                </a:cubicBezTo>
                <a:cubicBezTo>
                  <a:pt x="1267400" y="2281126"/>
                  <a:pt x="1255208" y="2275602"/>
                  <a:pt x="1251493" y="2290842"/>
                </a:cubicBezTo>
                <a:cubicBezTo>
                  <a:pt x="1274543" y="2306653"/>
                  <a:pt x="1298451" y="2330942"/>
                  <a:pt x="1307500" y="2358850"/>
                </a:cubicBezTo>
                <a:cubicBezTo>
                  <a:pt x="1297404" y="2348659"/>
                  <a:pt x="1284735" y="2337800"/>
                  <a:pt x="1270638" y="2332657"/>
                </a:cubicBezTo>
                <a:cubicBezTo>
                  <a:pt x="1255493" y="2327227"/>
                  <a:pt x="1233014" y="2333514"/>
                  <a:pt x="1239110" y="2354469"/>
                </a:cubicBezTo>
                <a:cubicBezTo>
                  <a:pt x="1239110" y="2362279"/>
                  <a:pt x="1245492" y="2373138"/>
                  <a:pt x="1250921" y="2372090"/>
                </a:cubicBezTo>
                <a:cubicBezTo>
                  <a:pt x="1254446" y="2372185"/>
                  <a:pt x="1257779" y="2369995"/>
                  <a:pt x="1256160" y="2366375"/>
                </a:cubicBezTo>
                <a:cubicBezTo>
                  <a:pt x="1236443" y="2313702"/>
                  <a:pt x="1298737" y="2392759"/>
                  <a:pt x="1273496" y="2411905"/>
                </a:cubicBezTo>
                <a:cubicBezTo>
                  <a:pt x="1273496" y="2411905"/>
                  <a:pt x="1273496" y="2411905"/>
                  <a:pt x="1273496" y="2411905"/>
                </a:cubicBezTo>
                <a:cubicBezTo>
                  <a:pt x="1290641" y="2390283"/>
                  <a:pt x="1362078" y="2439622"/>
                  <a:pt x="1323311" y="2431336"/>
                </a:cubicBezTo>
                <a:cubicBezTo>
                  <a:pt x="1307405" y="2422001"/>
                  <a:pt x="1309405" y="2444194"/>
                  <a:pt x="1323216" y="2444766"/>
                </a:cubicBezTo>
                <a:cubicBezTo>
                  <a:pt x="1332360" y="2446576"/>
                  <a:pt x="1345219" y="2447433"/>
                  <a:pt x="1347981" y="2436479"/>
                </a:cubicBezTo>
                <a:cubicBezTo>
                  <a:pt x="1353696" y="2423525"/>
                  <a:pt x="1378747" y="2406190"/>
                  <a:pt x="1395320" y="2404285"/>
                </a:cubicBezTo>
                <a:cubicBezTo>
                  <a:pt x="1393415" y="2424763"/>
                  <a:pt x="1417609" y="2446861"/>
                  <a:pt x="1433516" y="2424192"/>
                </a:cubicBezTo>
                <a:cubicBezTo>
                  <a:pt x="1446184" y="2405523"/>
                  <a:pt x="1443898" y="2381425"/>
                  <a:pt x="1460471" y="2365042"/>
                </a:cubicBezTo>
                <a:cubicBezTo>
                  <a:pt x="1463996" y="2360851"/>
                  <a:pt x="1467615" y="2356564"/>
                  <a:pt x="1471806" y="2352659"/>
                </a:cubicBezTo>
                <a:cubicBezTo>
                  <a:pt x="1472283" y="2364184"/>
                  <a:pt x="1470187" y="2383806"/>
                  <a:pt x="1476473" y="2394950"/>
                </a:cubicBezTo>
                <a:cubicBezTo>
                  <a:pt x="1482474" y="2405809"/>
                  <a:pt x="1499905" y="2406190"/>
                  <a:pt x="1507049" y="2395426"/>
                </a:cubicBezTo>
                <a:cubicBezTo>
                  <a:pt x="1514764" y="2375710"/>
                  <a:pt x="1517050" y="2350754"/>
                  <a:pt x="1529337" y="2333038"/>
                </a:cubicBezTo>
                <a:cubicBezTo>
                  <a:pt x="1530861" y="2341991"/>
                  <a:pt x="1534290" y="2354659"/>
                  <a:pt x="1547720" y="2351040"/>
                </a:cubicBezTo>
                <a:cubicBezTo>
                  <a:pt x="1544672" y="2334657"/>
                  <a:pt x="1547816" y="2317321"/>
                  <a:pt x="1556483" y="2302653"/>
                </a:cubicBezTo>
                <a:cubicBezTo>
                  <a:pt x="1576581" y="2316655"/>
                  <a:pt x="1608490" y="2302272"/>
                  <a:pt x="1604299" y="2274078"/>
                </a:cubicBezTo>
                <a:cubicBezTo>
                  <a:pt x="1602680" y="2251313"/>
                  <a:pt x="1587630" y="2235121"/>
                  <a:pt x="1590678" y="2211975"/>
                </a:cubicBezTo>
                <a:cubicBezTo>
                  <a:pt x="1592012" y="2195401"/>
                  <a:pt x="1595441" y="2182447"/>
                  <a:pt x="1601441" y="2164921"/>
                </a:cubicBezTo>
                <a:cubicBezTo>
                  <a:pt x="1601822" y="2164350"/>
                  <a:pt x="1605251" y="2180161"/>
                  <a:pt x="1612205" y="2192830"/>
                </a:cubicBezTo>
                <a:cubicBezTo>
                  <a:pt x="1621063" y="2211975"/>
                  <a:pt x="1639637" y="2213404"/>
                  <a:pt x="1652686" y="2193877"/>
                </a:cubicBezTo>
                <a:cubicBezTo>
                  <a:pt x="1661354" y="2184067"/>
                  <a:pt x="1654496" y="2160635"/>
                  <a:pt x="1655067" y="2145871"/>
                </a:cubicBezTo>
                <a:cubicBezTo>
                  <a:pt x="1655258" y="2129965"/>
                  <a:pt x="1661449" y="2103009"/>
                  <a:pt x="1666116" y="2092722"/>
                </a:cubicBezTo>
                <a:cubicBezTo>
                  <a:pt x="1668116" y="2104057"/>
                  <a:pt x="1674212" y="2118916"/>
                  <a:pt x="1690024" y="2106152"/>
                </a:cubicBezTo>
                <a:cubicBezTo>
                  <a:pt x="1679261" y="2069004"/>
                  <a:pt x="1702692" y="2003568"/>
                  <a:pt x="1737744" y="1973564"/>
                </a:cubicBezTo>
                <a:cubicBezTo>
                  <a:pt x="1725266" y="1992900"/>
                  <a:pt x="1712503" y="2022618"/>
                  <a:pt x="1715837" y="2046907"/>
                </a:cubicBezTo>
                <a:cubicBezTo>
                  <a:pt x="1717170" y="2057860"/>
                  <a:pt x="1723742" y="2066147"/>
                  <a:pt x="1734029" y="2070529"/>
                </a:cubicBezTo>
                <a:cubicBezTo>
                  <a:pt x="1745840" y="2074338"/>
                  <a:pt x="1751651" y="2064909"/>
                  <a:pt x="1762319" y="2055098"/>
                </a:cubicBezTo>
                <a:cubicBezTo>
                  <a:pt x="1778035" y="2039382"/>
                  <a:pt x="1766224" y="2025761"/>
                  <a:pt x="1760795" y="2033667"/>
                </a:cubicBezTo>
                <a:cubicBezTo>
                  <a:pt x="1711360" y="2096055"/>
                  <a:pt x="1770129" y="1961848"/>
                  <a:pt x="1810515" y="1989852"/>
                </a:cubicBezTo>
                <a:cubicBezTo>
                  <a:pt x="1810515" y="1989852"/>
                  <a:pt x="1810515" y="1989852"/>
                  <a:pt x="1810515" y="1989852"/>
                </a:cubicBezTo>
                <a:cubicBezTo>
                  <a:pt x="1776892" y="1958991"/>
                  <a:pt x="1873952" y="1882124"/>
                  <a:pt x="1856807" y="1914223"/>
                </a:cubicBezTo>
                <a:cubicBezTo>
                  <a:pt x="1853663" y="1921843"/>
                  <a:pt x="1833185" y="1933750"/>
                  <a:pt x="1847377" y="1938226"/>
                </a:cubicBezTo>
                <a:cubicBezTo>
                  <a:pt x="1862712" y="1938512"/>
                  <a:pt x="1873856" y="1916795"/>
                  <a:pt x="1880429" y="1905079"/>
                </a:cubicBezTo>
                <a:cubicBezTo>
                  <a:pt x="1882429" y="1899745"/>
                  <a:pt x="1881667" y="1895840"/>
                  <a:pt x="1878714" y="1892030"/>
                </a:cubicBezTo>
                <a:cubicBezTo>
                  <a:pt x="1866903" y="1866027"/>
                  <a:pt x="1902908" y="1822212"/>
                  <a:pt x="1929197" y="1810401"/>
                </a:cubicBezTo>
                <a:cubicBezTo>
                  <a:pt x="1951295" y="1841452"/>
                  <a:pt x="1996729" y="1826879"/>
                  <a:pt x="2021304" y="1805733"/>
                </a:cubicBezTo>
                <a:cubicBezTo>
                  <a:pt x="2042925" y="1787636"/>
                  <a:pt x="2053784" y="1765538"/>
                  <a:pt x="2083406" y="1758299"/>
                </a:cubicBezTo>
                <a:cubicBezTo>
                  <a:pt x="2106933" y="1751060"/>
                  <a:pt x="2132079" y="1749441"/>
                  <a:pt x="2157511" y="1751346"/>
                </a:cubicBezTo>
                <a:cubicBezTo>
                  <a:pt x="2157987" y="1751536"/>
                  <a:pt x="2152939" y="1753346"/>
                  <a:pt x="2146176" y="1756870"/>
                </a:cubicBezTo>
                <a:cubicBezTo>
                  <a:pt x="2096265" y="1780683"/>
                  <a:pt x="2107219" y="1811829"/>
                  <a:pt x="2159511" y="1814687"/>
                </a:cubicBezTo>
                <a:cubicBezTo>
                  <a:pt x="2200469" y="1805067"/>
                  <a:pt x="2234568" y="1801162"/>
                  <a:pt x="2273811" y="1816401"/>
                </a:cubicBezTo>
                <a:cubicBezTo>
                  <a:pt x="2260667" y="1817259"/>
                  <a:pt x="2244760" y="1826974"/>
                  <a:pt x="2259047" y="1841166"/>
                </a:cubicBezTo>
                <a:cubicBezTo>
                  <a:pt x="2282669" y="1835737"/>
                  <a:pt x="2305720" y="1839262"/>
                  <a:pt x="2328771" y="1850882"/>
                </a:cubicBezTo>
                <a:cubicBezTo>
                  <a:pt x="2313435" y="1883362"/>
                  <a:pt x="2346392" y="1918509"/>
                  <a:pt x="2380301" y="1913842"/>
                </a:cubicBezTo>
                <a:cubicBezTo>
                  <a:pt x="2404018" y="1913271"/>
                  <a:pt x="2421830" y="1905746"/>
                  <a:pt x="2444499" y="1915176"/>
                </a:cubicBezTo>
                <a:cubicBezTo>
                  <a:pt x="2457549" y="1919653"/>
                  <a:pt x="2474217" y="1928034"/>
                  <a:pt x="2493934" y="1942417"/>
                </a:cubicBezTo>
                <a:cubicBezTo>
                  <a:pt x="2494410" y="1942989"/>
                  <a:pt x="2476218" y="1941465"/>
                  <a:pt x="2460406" y="1945084"/>
                </a:cubicBezTo>
                <a:cubicBezTo>
                  <a:pt x="2436498" y="1948704"/>
                  <a:pt x="2430879" y="1969087"/>
                  <a:pt x="2446500" y="1988042"/>
                </a:cubicBezTo>
                <a:cubicBezTo>
                  <a:pt x="2451262" y="1993471"/>
                  <a:pt x="2459453" y="1998996"/>
                  <a:pt x="2473455" y="2000043"/>
                </a:cubicBezTo>
                <a:cubicBezTo>
                  <a:pt x="2495363" y="2000996"/>
                  <a:pt x="2528034" y="2017379"/>
                  <a:pt x="2542321" y="2028809"/>
                </a:cubicBezTo>
                <a:cubicBezTo>
                  <a:pt x="2530319" y="2028428"/>
                  <a:pt x="2514127" y="2031190"/>
                  <a:pt x="2520223" y="2049954"/>
                </a:cubicBezTo>
                <a:cubicBezTo>
                  <a:pt x="2549846" y="2047668"/>
                  <a:pt x="2606519" y="2072910"/>
                  <a:pt x="2625855" y="2108247"/>
                </a:cubicBezTo>
                <a:cubicBezTo>
                  <a:pt x="2603471" y="2092722"/>
                  <a:pt x="2564895" y="2072148"/>
                  <a:pt x="2540416" y="2098532"/>
                </a:cubicBezTo>
                <a:cubicBezTo>
                  <a:pt x="2531843" y="2107009"/>
                  <a:pt x="2532891" y="2113772"/>
                  <a:pt x="2543559" y="2131870"/>
                </a:cubicBezTo>
                <a:cubicBezTo>
                  <a:pt x="2554132" y="2149491"/>
                  <a:pt x="2570420" y="2138061"/>
                  <a:pt x="2564514" y="2132155"/>
                </a:cubicBezTo>
                <a:cubicBezTo>
                  <a:pt x="2520604" y="2078625"/>
                  <a:pt x="2626617" y="2144633"/>
                  <a:pt x="2595090" y="2181400"/>
                </a:cubicBezTo>
                <a:lnTo>
                  <a:pt x="2595090" y="2181400"/>
                </a:lnTo>
                <a:lnTo>
                  <a:pt x="2595090" y="2181400"/>
                </a:lnTo>
                <a:lnTo>
                  <a:pt x="2595090" y="2181400"/>
                </a:lnTo>
                <a:lnTo>
                  <a:pt x="2595090" y="2181400"/>
                </a:lnTo>
                <a:cubicBezTo>
                  <a:pt x="2618045" y="2150729"/>
                  <a:pt x="2689101" y="2205403"/>
                  <a:pt x="2661860" y="2204355"/>
                </a:cubicBezTo>
                <a:cubicBezTo>
                  <a:pt x="2654049" y="2204260"/>
                  <a:pt x="2643000" y="2191877"/>
                  <a:pt x="2640714" y="2205688"/>
                </a:cubicBezTo>
                <a:cubicBezTo>
                  <a:pt x="2639571" y="2221690"/>
                  <a:pt x="2676433" y="2228167"/>
                  <a:pt x="2682338" y="2211594"/>
                </a:cubicBezTo>
                <a:cubicBezTo>
                  <a:pt x="2691768" y="2196354"/>
                  <a:pt x="2727487" y="2181971"/>
                  <a:pt x="2748251" y="2186448"/>
                </a:cubicBezTo>
                <a:cubicBezTo>
                  <a:pt x="2737488" y="2214737"/>
                  <a:pt x="2759205" y="2248837"/>
                  <a:pt x="2787876" y="2220547"/>
                </a:cubicBezTo>
                <a:cubicBezTo>
                  <a:pt x="2807402" y="2200068"/>
                  <a:pt x="2811783" y="2184543"/>
                  <a:pt x="2836548" y="2174351"/>
                </a:cubicBezTo>
                <a:cubicBezTo>
                  <a:pt x="2842263" y="2171779"/>
                  <a:pt x="2847597" y="2169779"/>
                  <a:pt x="2853788" y="2167874"/>
                </a:cubicBezTo>
                <a:cubicBezTo>
                  <a:pt x="2851312" y="2173684"/>
                  <a:pt x="2844644" y="2185686"/>
                  <a:pt x="2841216" y="2194639"/>
                </a:cubicBezTo>
                <a:cubicBezTo>
                  <a:pt x="2835786" y="2208070"/>
                  <a:pt x="2831500" y="2225596"/>
                  <a:pt x="2846168" y="2234359"/>
                </a:cubicBezTo>
                <a:cubicBezTo>
                  <a:pt x="2850359" y="2238073"/>
                  <a:pt x="2857694" y="2239216"/>
                  <a:pt x="2863694" y="2235883"/>
                </a:cubicBezTo>
                <a:cubicBezTo>
                  <a:pt x="2867028" y="2234168"/>
                  <a:pt x="2870552" y="2230834"/>
                  <a:pt x="2873886" y="2225691"/>
                </a:cubicBezTo>
                <a:cubicBezTo>
                  <a:pt x="2885126" y="2209022"/>
                  <a:pt x="2900080" y="2196259"/>
                  <a:pt x="2916082" y="2187496"/>
                </a:cubicBezTo>
                <a:cubicBezTo>
                  <a:pt x="2912653" y="2197687"/>
                  <a:pt x="2909129" y="2212165"/>
                  <a:pt x="2922750" y="2218452"/>
                </a:cubicBezTo>
                <a:cubicBezTo>
                  <a:pt x="2927798" y="2203879"/>
                  <a:pt x="2936466" y="2188258"/>
                  <a:pt x="2950277" y="2179780"/>
                </a:cubicBezTo>
                <a:cubicBezTo>
                  <a:pt x="2961611" y="2209117"/>
                  <a:pt x="3001045" y="2220166"/>
                  <a:pt x="3003902" y="2179114"/>
                </a:cubicBezTo>
                <a:cubicBezTo>
                  <a:pt x="3005998" y="2144252"/>
                  <a:pt x="2995235" y="2132155"/>
                  <a:pt x="3022381" y="2092817"/>
                </a:cubicBezTo>
                <a:cubicBezTo>
                  <a:pt x="3026762" y="2109200"/>
                  <a:pt x="3029049" y="2140633"/>
                  <a:pt x="3048003" y="2149681"/>
                </a:cubicBezTo>
                <a:cubicBezTo>
                  <a:pt x="3056861" y="2153110"/>
                  <a:pt x="3070196" y="2151586"/>
                  <a:pt x="3074483" y="2140633"/>
                </a:cubicBezTo>
                <a:cubicBezTo>
                  <a:pt x="3078483" y="2132060"/>
                  <a:pt x="3074483" y="2117296"/>
                  <a:pt x="3076197" y="2107295"/>
                </a:cubicBezTo>
                <a:cubicBezTo>
                  <a:pt x="3077150" y="2095389"/>
                  <a:pt x="3082293" y="2075196"/>
                  <a:pt x="3086199" y="2068052"/>
                </a:cubicBezTo>
                <a:cubicBezTo>
                  <a:pt x="3090009" y="2078911"/>
                  <a:pt x="3096676" y="2093388"/>
                  <a:pt x="3112487" y="2088721"/>
                </a:cubicBezTo>
                <a:cubicBezTo>
                  <a:pt x="3103439" y="2057765"/>
                  <a:pt x="3101915" y="2020713"/>
                  <a:pt x="3127632" y="1994519"/>
                </a:cubicBezTo>
                <a:cubicBezTo>
                  <a:pt x="3123346" y="2010807"/>
                  <a:pt x="3123727" y="2030714"/>
                  <a:pt x="3131347" y="2046621"/>
                </a:cubicBezTo>
                <a:cubicBezTo>
                  <a:pt x="3140491" y="2064909"/>
                  <a:pt x="3165732" y="2085007"/>
                  <a:pt x="3184496" y="2061480"/>
                </a:cubicBezTo>
                <a:cubicBezTo>
                  <a:pt x="3195641" y="2052812"/>
                  <a:pt x="3185068" y="2035381"/>
                  <a:pt x="3176781" y="2042334"/>
                </a:cubicBezTo>
                <a:cubicBezTo>
                  <a:pt x="3141062" y="2090245"/>
                  <a:pt x="3165732" y="1985851"/>
                  <a:pt x="3212119" y="2002901"/>
                </a:cubicBezTo>
                <a:cubicBezTo>
                  <a:pt x="3212119" y="2002901"/>
                  <a:pt x="3212119" y="2002901"/>
                  <a:pt x="3212119" y="2002901"/>
                </a:cubicBezTo>
                <a:cubicBezTo>
                  <a:pt x="3164780" y="1989375"/>
                  <a:pt x="3201832" y="1892220"/>
                  <a:pt x="3205166" y="1950609"/>
                </a:cubicBezTo>
                <a:cubicBezTo>
                  <a:pt x="3208214" y="1960610"/>
                  <a:pt x="3226883" y="1953276"/>
                  <a:pt x="3222406" y="1939655"/>
                </a:cubicBezTo>
                <a:cubicBezTo>
                  <a:pt x="3218120" y="1921748"/>
                  <a:pt x="3212500" y="1916795"/>
                  <a:pt x="3200879" y="1916319"/>
                </a:cubicBezTo>
                <a:cubicBezTo>
                  <a:pt x="3183544" y="1914604"/>
                  <a:pt x="3151350" y="1893268"/>
                  <a:pt x="3144682" y="1872694"/>
                </a:cubicBezTo>
                <a:cubicBezTo>
                  <a:pt x="3175162" y="1869646"/>
                  <a:pt x="3202118" y="1836690"/>
                  <a:pt x="3159160" y="1824403"/>
                </a:cubicBezTo>
                <a:cubicBezTo>
                  <a:pt x="3124965" y="1818116"/>
                  <a:pt x="3100962" y="1819354"/>
                  <a:pt x="3077817" y="1793541"/>
                </a:cubicBezTo>
                <a:cubicBezTo>
                  <a:pt x="3096771" y="1791446"/>
                  <a:pt x="3133347" y="1795351"/>
                  <a:pt x="3144015" y="1773063"/>
                </a:cubicBezTo>
                <a:cubicBezTo>
                  <a:pt x="3146587" y="1766300"/>
                  <a:pt x="3147444" y="1755632"/>
                  <a:pt x="3139253" y="1751536"/>
                </a:cubicBezTo>
                <a:cubicBezTo>
                  <a:pt x="3129728" y="1746297"/>
                  <a:pt x="3117917" y="1750488"/>
                  <a:pt x="3107725" y="1747250"/>
                </a:cubicBezTo>
                <a:cubicBezTo>
                  <a:pt x="3094485" y="1743821"/>
                  <a:pt x="3080388" y="1738201"/>
                  <a:pt x="3070006" y="1731058"/>
                </a:cubicBezTo>
                <a:cubicBezTo>
                  <a:pt x="3081436" y="1728962"/>
                  <a:pt x="3096581" y="1724866"/>
                  <a:pt x="3096485" y="1708959"/>
                </a:cubicBezTo>
                <a:cubicBezTo>
                  <a:pt x="3080484" y="1711817"/>
                  <a:pt x="3062100" y="1712198"/>
                  <a:pt x="3047718" y="1703816"/>
                </a:cubicBezTo>
                <a:cubicBezTo>
                  <a:pt x="3068673" y="1681146"/>
                  <a:pt x="3067053" y="1636474"/>
                  <a:pt x="3024762" y="1654953"/>
                </a:cubicBezTo>
                <a:cubicBezTo>
                  <a:pt x="2999807" y="1665716"/>
                  <a:pt x="2997235" y="1675432"/>
                  <a:pt x="2973042" y="1680289"/>
                </a:cubicBezTo>
                <a:cubicBezTo>
                  <a:pt x="2963231" y="1682290"/>
                  <a:pt x="2951325" y="1682766"/>
                  <a:pt x="2936084" y="1680384"/>
                </a:cubicBezTo>
                <a:cubicBezTo>
                  <a:pt x="2941514" y="1675812"/>
                  <a:pt x="2953896" y="1666764"/>
                  <a:pt x="2961326" y="1659239"/>
                </a:cubicBezTo>
                <a:cubicBezTo>
                  <a:pt x="2972756" y="1648285"/>
                  <a:pt x="2985138" y="1632093"/>
                  <a:pt x="2975137" y="1616758"/>
                </a:cubicBezTo>
                <a:cubicBezTo>
                  <a:pt x="2972851" y="1611233"/>
                  <a:pt x="2966374" y="1606566"/>
                  <a:pt x="2959040" y="1607233"/>
                </a:cubicBezTo>
                <a:cubicBezTo>
                  <a:pt x="2949229" y="1607518"/>
                  <a:pt x="2936656" y="1618377"/>
                  <a:pt x="2926369" y="1621044"/>
                </a:cubicBezTo>
                <a:cubicBezTo>
                  <a:pt x="2912462" y="1625806"/>
                  <a:pt x="2896175" y="1628854"/>
                  <a:pt x="2882744" y="1627997"/>
                </a:cubicBezTo>
                <a:cubicBezTo>
                  <a:pt x="2892365" y="1619805"/>
                  <a:pt x="2903700" y="1607137"/>
                  <a:pt x="2892555" y="1593040"/>
                </a:cubicBezTo>
                <a:cubicBezTo>
                  <a:pt x="2862361" y="1617805"/>
                  <a:pt x="2821403" y="1628950"/>
                  <a:pt x="2782256" y="1609709"/>
                </a:cubicBezTo>
                <a:cubicBezTo>
                  <a:pt x="2801115" y="1610280"/>
                  <a:pt x="2825880" y="1604470"/>
                  <a:pt x="2840930" y="1590087"/>
                </a:cubicBezTo>
                <a:cubicBezTo>
                  <a:pt x="2857408" y="1574086"/>
                  <a:pt x="2867124" y="1540938"/>
                  <a:pt x="2837120" y="1530366"/>
                </a:cubicBezTo>
                <a:cubicBezTo>
                  <a:pt x="2824642" y="1521698"/>
                  <a:pt x="2809878" y="1538271"/>
                  <a:pt x="2819784" y="1544558"/>
                </a:cubicBezTo>
                <a:cubicBezTo>
                  <a:pt x="2827690" y="1546177"/>
                  <a:pt x="2845311" y="1553892"/>
                  <a:pt x="2835596" y="1559036"/>
                </a:cubicBezTo>
                <a:cubicBezTo>
                  <a:pt x="2815403" y="1566466"/>
                  <a:pt x="2764158" y="1554464"/>
                  <a:pt x="2767492" y="1518174"/>
                </a:cubicBezTo>
                <a:lnTo>
                  <a:pt x="2767492" y="1518174"/>
                </a:lnTo>
                <a:lnTo>
                  <a:pt x="2767492" y="1518174"/>
                </a:lnTo>
                <a:cubicBezTo>
                  <a:pt x="2763587" y="1553512"/>
                  <a:pt x="2709390" y="1561036"/>
                  <a:pt x="2688911" y="1543605"/>
                </a:cubicBezTo>
                <a:cubicBezTo>
                  <a:pt x="2718152" y="1535890"/>
                  <a:pt x="2741489" y="1522174"/>
                  <a:pt x="2757110" y="1503696"/>
                </a:cubicBezTo>
                <a:cubicBezTo>
                  <a:pt x="2882649" y="1513507"/>
                  <a:pt x="3012666" y="1544844"/>
                  <a:pt x="3109154" y="1629330"/>
                </a:cubicBezTo>
                <a:cubicBezTo>
                  <a:pt x="3217739" y="1719437"/>
                  <a:pt x="3269269" y="1870980"/>
                  <a:pt x="3224025" y="2006711"/>
                </a:cubicBezTo>
                <a:lnTo>
                  <a:pt x="3224025" y="2006711"/>
                </a:lnTo>
                <a:cubicBezTo>
                  <a:pt x="3187926" y="2121201"/>
                  <a:pt x="3096771" y="2215785"/>
                  <a:pt x="2986091" y="2261124"/>
                </a:cubicBezTo>
                <a:cubicBezTo>
                  <a:pt x="2852741" y="2318845"/>
                  <a:pt x="2695197" y="2284841"/>
                  <a:pt x="2587565" y="2190163"/>
                </a:cubicBezTo>
                <a:lnTo>
                  <a:pt x="2587565" y="2190163"/>
                </a:lnTo>
                <a:lnTo>
                  <a:pt x="2587565" y="2190163"/>
                </a:lnTo>
                <a:cubicBezTo>
                  <a:pt x="2452976" y="2080434"/>
                  <a:pt x="2343439" y="1912033"/>
                  <a:pt x="2164750" y="1865360"/>
                </a:cubicBezTo>
                <a:cubicBezTo>
                  <a:pt x="2029971" y="1829546"/>
                  <a:pt x="1900622" y="1888411"/>
                  <a:pt x="1818230" y="1996329"/>
                </a:cubicBezTo>
                <a:lnTo>
                  <a:pt x="1818230" y="1996329"/>
                </a:lnTo>
                <a:lnTo>
                  <a:pt x="1818230" y="1996329"/>
                </a:lnTo>
                <a:cubicBezTo>
                  <a:pt x="1724885" y="2114153"/>
                  <a:pt x="1683642" y="2264458"/>
                  <a:pt x="1588011" y="2379424"/>
                </a:cubicBezTo>
                <a:cubicBezTo>
                  <a:pt x="1512478" y="2474865"/>
                  <a:pt x="1356649" y="2513441"/>
                  <a:pt x="1266447" y="2418286"/>
                </a:cubicBezTo>
                <a:lnTo>
                  <a:pt x="1266447" y="2418286"/>
                </a:lnTo>
                <a:lnTo>
                  <a:pt x="1266447" y="2418286"/>
                </a:lnTo>
                <a:cubicBezTo>
                  <a:pt x="1220632" y="2370661"/>
                  <a:pt x="1202249" y="2302939"/>
                  <a:pt x="1198915" y="2238264"/>
                </a:cubicBezTo>
                <a:cubicBezTo>
                  <a:pt x="1193581" y="1984708"/>
                  <a:pt x="1425038" y="1728867"/>
                  <a:pt x="1247683" y="1486170"/>
                </a:cubicBezTo>
                <a:cubicBezTo>
                  <a:pt x="1208821" y="1433878"/>
                  <a:pt x="1147575" y="1395968"/>
                  <a:pt x="1081281" y="1396158"/>
                </a:cubicBezTo>
                <a:cubicBezTo>
                  <a:pt x="885257" y="1391777"/>
                  <a:pt x="758384" y="1568656"/>
                  <a:pt x="608079" y="1664763"/>
                </a:cubicBezTo>
                <a:cubicBezTo>
                  <a:pt x="598268" y="1671431"/>
                  <a:pt x="587505" y="1676765"/>
                  <a:pt x="577980" y="1683718"/>
                </a:cubicBezTo>
                <a:cubicBezTo>
                  <a:pt x="486826" y="1747726"/>
                  <a:pt x="369097" y="1779349"/>
                  <a:pt x="259369" y="1753917"/>
                </a:cubicBezTo>
                <a:cubicBezTo>
                  <a:pt x="57725" y="1703816"/>
                  <a:pt x="44675" y="1521984"/>
                  <a:pt x="124590" y="1357963"/>
                </a:cubicBezTo>
                <a:cubicBezTo>
                  <a:pt x="124209" y="1357963"/>
                  <a:pt x="123828" y="1357963"/>
                  <a:pt x="123447" y="1357963"/>
                </a:cubicBezTo>
                <a:cubicBezTo>
                  <a:pt x="80585" y="1448070"/>
                  <a:pt x="50295" y="1561989"/>
                  <a:pt x="105254" y="1652762"/>
                </a:cubicBezTo>
                <a:cubicBezTo>
                  <a:pt x="181454" y="1774872"/>
                  <a:pt x="352333" y="1787826"/>
                  <a:pt x="477015" y="1740868"/>
                </a:cubicBezTo>
                <a:cubicBezTo>
                  <a:pt x="516068" y="1726581"/>
                  <a:pt x="552929" y="1706578"/>
                  <a:pt x="586743" y="1682480"/>
                </a:cubicBezTo>
                <a:cubicBezTo>
                  <a:pt x="648275" y="1647047"/>
                  <a:pt x="701043" y="1600565"/>
                  <a:pt x="755907" y="1555226"/>
                </a:cubicBezTo>
                <a:cubicBezTo>
                  <a:pt x="824106" y="1498933"/>
                  <a:pt x="895639" y="1441593"/>
                  <a:pt x="981173" y="1414446"/>
                </a:cubicBezTo>
                <a:cubicBezTo>
                  <a:pt x="1138717" y="1365679"/>
                  <a:pt x="1252731" y="1445498"/>
                  <a:pt x="1296546" y="1598470"/>
                </a:cubicBezTo>
                <a:cubicBezTo>
                  <a:pt x="1347314" y="1784397"/>
                  <a:pt x="1232919" y="1960610"/>
                  <a:pt x="1201391" y="2138156"/>
                </a:cubicBezTo>
                <a:cubicBezTo>
                  <a:pt x="1183389" y="2235406"/>
                  <a:pt x="1192628" y="2346944"/>
                  <a:pt x="1262447" y="2422001"/>
                </a:cubicBezTo>
                <a:lnTo>
                  <a:pt x="1262447" y="2422001"/>
                </a:lnTo>
                <a:cubicBezTo>
                  <a:pt x="1364459" y="2527538"/>
                  <a:pt x="1532576" y="2474198"/>
                  <a:pt x="1607918" y="2363518"/>
                </a:cubicBezTo>
                <a:cubicBezTo>
                  <a:pt x="1693548" y="2251408"/>
                  <a:pt x="1734791" y="2111296"/>
                  <a:pt x="1823088" y="2000139"/>
                </a:cubicBezTo>
                <a:lnTo>
                  <a:pt x="1823088" y="2000139"/>
                </a:lnTo>
                <a:cubicBezTo>
                  <a:pt x="1880714" y="1925653"/>
                  <a:pt x="1967011" y="1866979"/>
                  <a:pt x="2063118" y="1862217"/>
                </a:cubicBezTo>
                <a:cubicBezTo>
                  <a:pt x="2291337" y="1848977"/>
                  <a:pt x="2426688" y="2066718"/>
                  <a:pt x="2583088" y="2195401"/>
                </a:cubicBezTo>
                <a:lnTo>
                  <a:pt x="2583088" y="2195401"/>
                </a:lnTo>
                <a:cubicBezTo>
                  <a:pt x="2807307" y="2392283"/>
                  <a:pt x="3138300" y="2283889"/>
                  <a:pt x="3231169" y="2008902"/>
                </a:cubicBezTo>
                <a:lnTo>
                  <a:pt x="3231169" y="2008902"/>
                </a:lnTo>
                <a:lnTo>
                  <a:pt x="3231169" y="2008902"/>
                </a:lnTo>
                <a:cubicBezTo>
                  <a:pt x="3263459" y="1910890"/>
                  <a:pt x="3247838" y="1800971"/>
                  <a:pt x="3193355" y="1713912"/>
                </a:cubicBezTo>
                <a:cubicBezTo>
                  <a:pt x="3103248" y="1570275"/>
                  <a:pt x="2932370" y="1508458"/>
                  <a:pt x="2769587" y="1496457"/>
                </a:cubicBezTo>
                <a:lnTo>
                  <a:pt x="2769587" y="1496457"/>
                </a:lnTo>
                <a:lnTo>
                  <a:pt x="2769587" y="1496457"/>
                </a:lnTo>
                <a:cubicBezTo>
                  <a:pt x="2767397" y="1496266"/>
                  <a:pt x="2765206" y="1496076"/>
                  <a:pt x="2763015" y="1495885"/>
                </a:cubicBezTo>
                <a:cubicBezTo>
                  <a:pt x="2764920" y="1493028"/>
                  <a:pt x="2766730" y="1490075"/>
                  <a:pt x="2768349" y="1487027"/>
                </a:cubicBezTo>
                <a:cubicBezTo>
                  <a:pt x="2769016" y="1487122"/>
                  <a:pt x="2769778" y="1487122"/>
                  <a:pt x="2770445" y="1487217"/>
                </a:cubicBezTo>
                <a:cubicBezTo>
                  <a:pt x="2935894" y="1499409"/>
                  <a:pt x="3109820" y="1563513"/>
                  <a:pt x="3200879" y="1709245"/>
                </a:cubicBezTo>
                <a:cubicBezTo>
                  <a:pt x="3256886" y="1799066"/>
                  <a:pt x="3272412" y="1911651"/>
                  <a:pt x="3239075" y="2012236"/>
                </a:cubicBezTo>
                <a:cubicBezTo>
                  <a:pt x="3143729" y="2292175"/>
                  <a:pt x="2806259" y="2402094"/>
                  <a:pt x="2578040" y="2201497"/>
                </a:cubicBezTo>
                <a:lnTo>
                  <a:pt x="2578040" y="2201497"/>
                </a:lnTo>
                <a:lnTo>
                  <a:pt x="2578040" y="2201497"/>
                </a:lnTo>
                <a:cubicBezTo>
                  <a:pt x="2444118" y="2092245"/>
                  <a:pt x="2340296" y="1929654"/>
                  <a:pt x="2165893" y="1879933"/>
                </a:cubicBezTo>
                <a:cubicBezTo>
                  <a:pt x="2082073" y="1857359"/>
                  <a:pt x="1997110" y="1869170"/>
                  <a:pt x="1923958" y="1916224"/>
                </a:cubicBezTo>
                <a:cubicBezTo>
                  <a:pt x="1768415" y="2018236"/>
                  <a:pt x="1726219" y="2213975"/>
                  <a:pt x="1621254" y="2357136"/>
                </a:cubicBezTo>
                <a:cubicBezTo>
                  <a:pt x="1542767" y="2477341"/>
                  <a:pt x="1369412" y="2539349"/>
                  <a:pt x="1257875" y="2426478"/>
                </a:cubicBezTo>
                <a:lnTo>
                  <a:pt x="1257875" y="2426478"/>
                </a:lnTo>
                <a:lnTo>
                  <a:pt x="1257875" y="2426478"/>
                </a:lnTo>
                <a:cubicBezTo>
                  <a:pt x="1231871" y="2399332"/>
                  <a:pt x="1213774" y="2365422"/>
                  <a:pt x="1202820" y="2329513"/>
                </a:cubicBezTo>
                <a:cubicBezTo>
                  <a:pt x="1126334" y="2080816"/>
                  <a:pt x="1358935" y="1849929"/>
                  <a:pt x="1291212" y="1600089"/>
                </a:cubicBezTo>
                <a:lnTo>
                  <a:pt x="1291212" y="1600089"/>
                </a:lnTo>
                <a:lnTo>
                  <a:pt x="1291212" y="1600089"/>
                </a:lnTo>
                <a:cubicBezTo>
                  <a:pt x="1247397" y="1446546"/>
                  <a:pt x="1132430" y="1369679"/>
                  <a:pt x="975935" y="1421781"/>
                </a:cubicBezTo>
                <a:cubicBezTo>
                  <a:pt x="825821" y="1473311"/>
                  <a:pt x="725808" y="1607042"/>
                  <a:pt x="591410" y="1685052"/>
                </a:cubicBezTo>
                <a:cubicBezTo>
                  <a:pt x="584838" y="1688862"/>
                  <a:pt x="578742" y="1693910"/>
                  <a:pt x="572265" y="1697911"/>
                </a:cubicBezTo>
                <a:lnTo>
                  <a:pt x="572265" y="1697911"/>
                </a:lnTo>
                <a:lnTo>
                  <a:pt x="572265" y="1697911"/>
                </a:lnTo>
                <a:cubicBezTo>
                  <a:pt x="292992" y="1879171"/>
                  <a:pt x="-59909" y="1705530"/>
                  <a:pt x="121923" y="1358154"/>
                </a:cubicBezTo>
                <a:cubicBezTo>
                  <a:pt x="121447" y="1358154"/>
                  <a:pt x="121066" y="1358154"/>
                  <a:pt x="120590" y="1358058"/>
                </a:cubicBezTo>
                <a:cubicBezTo>
                  <a:pt x="-36763" y="1646857"/>
                  <a:pt x="191646" y="1847358"/>
                  <a:pt x="479682" y="1749250"/>
                </a:cubicBezTo>
                <a:cubicBezTo>
                  <a:pt x="519306" y="1734963"/>
                  <a:pt x="556835" y="1714865"/>
                  <a:pt x="591220" y="1690481"/>
                </a:cubicBezTo>
                <a:cubicBezTo>
                  <a:pt x="653132" y="1655048"/>
                  <a:pt x="706758" y="1608280"/>
                  <a:pt x="761813" y="1562941"/>
                </a:cubicBezTo>
                <a:cubicBezTo>
                  <a:pt x="827535" y="1509125"/>
                  <a:pt x="895829" y="1453975"/>
                  <a:pt x="977459" y="1426638"/>
                </a:cubicBezTo>
                <a:cubicBezTo>
                  <a:pt x="1131192" y="1375680"/>
                  <a:pt x="1242825" y="1450832"/>
                  <a:pt x="1285783" y="1601517"/>
                </a:cubicBezTo>
                <a:cubicBezTo>
                  <a:pt x="1335122" y="1785921"/>
                  <a:pt x="1220537" y="1959562"/>
                  <a:pt x="1189390" y="2136156"/>
                </a:cubicBezTo>
                <a:cubicBezTo>
                  <a:pt x="1170435" y="2236930"/>
                  <a:pt x="1180627" y="2353040"/>
                  <a:pt x="1253112" y="2430859"/>
                </a:cubicBezTo>
                <a:lnTo>
                  <a:pt x="1253112" y="2430859"/>
                </a:lnTo>
                <a:cubicBezTo>
                  <a:pt x="1360364" y="2542492"/>
                  <a:pt x="1538195" y="2488771"/>
                  <a:pt x="1618396" y="2371900"/>
                </a:cubicBezTo>
                <a:cubicBezTo>
                  <a:pt x="1704502" y="2260076"/>
                  <a:pt x="1745840" y="2120154"/>
                  <a:pt x="1833947" y="2009187"/>
                </a:cubicBezTo>
                <a:lnTo>
                  <a:pt x="1833947" y="2009187"/>
                </a:lnTo>
                <a:cubicBezTo>
                  <a:pt x="1913957" y="1905555"/>
                  <a:pt x="2034353" y="1851358"/>
                  <a:pt x="2163702" y="1887267"/>
                </a:cubicBezTo>
                <a:cubicBezTo>
                  <a:pt x="2405733" y="1956609"/>
                  <a:pt x="2509079" y="2246646"/>
                  <a:pt x="2756538" y="2303129"/>
                </a:cubicBezTo>
                <a:cubicBezTo>
                  <a:pt x="3044765" y="2374567"/>
                  <a:pt x="3345564" y="2073862"/>
                  <a:pt x="3246314" y="1786303"/>
                </a:cubicBezTo>
                <a:cubicBezTo>
                  <a:pt x="3180115" y="1585516"/>
                  <a:pt x="2970279" y="1491980"/>
                  <a:pt x="2772254" y="1478074"/>
                </a:cubicBezTo>
                <a:cubicBezTo>
                  <a:pt x="2779208" y="1460738"/>
                  <a:pt x="2780351" y="1441688"/>
                  <a:pt x="2776255" y="1423495"/>
                </a:cubicBezTo>
                <a:lnTo>
                  <a:pt x="2776255" y="1423495"/>
                </a:lnTo>
                <a:cubicBezTo>
                  <a:pt x="2769968" y="1394920"/>
                  <a:pt x="2747870" y="1364821"/>
                  <a:pt x="2719772" y="1351200"/>
                </a:cubicBezTo>
                <a:cubicBezTo>
                  <a:pt x="2714057" y="1343200"/>
                  <a:pt x="2704056" y="1338246"/>
                  <a:pt x="2694531" y="1342914"/>
                </a:cubicBezTo>
                <a:cubicBezTo>
                  <a:pt x="2681005" y="1340533"/>
                  <a:pt x="2666718" y="1340913"/>
                  <a:pt x="2652335" y="1344057"/>
                </a:cubicBezTo>
                <a:cubicBezTo>
                  <a:pt x="2651287" y="1334722"/>
                  <a:pt x="2622712" y="1333579"/>
                  <a:pt x="2636237" y="1341485"/>
                </a:cubicBezTo>
                <a:cubicBezTo>
                  <a:pt x="2640714" y="1343009"/>
                  <a:pt x="2641952" y="1346438"/>
                  <a:pt x="2638047" y="1348057"/>
                </a:cubicBezTo>
                <a:cubicBezTo>
                  <a:pt x="2637285" y="1348819"/>
                  <a:pt x="2631284" y="1348533"/>
                  <a:pt x="2632809" y="1349962"/>
                </a:cubicBezTo>
                <a:cubicBezTo>
                  <a:pt x="2613759" y="1357487"/>
                  <a:pt x="2597757" y="1368060"/>
                  <a:pt x="2581374" y="1382633"/>
                </a:cubicBezTo>
                <a:cubicBezTo>
                  <a:pt x="2573277" y="1358440"/>
                  <a:pt x="2536225" y="1375108"/>
                  <a:pt x="2556037" y="1377775"/>
                </a:cubicBezTo>
                <a:cubicBezTo>
                  <a:pt x="2563181" y="1377680"/>
                  <a:pt x="2566229" y="1382919"/>
                  <a:pt x="2557751" y="1387015"/>
                </a:cubicBezTo>
                <a:cubicBezTo>
                  <a:pt x="2554703" y="1388538"/>
                  <a:pt x="2555846" y="1389205"/>
                  <a:pt x="2558704" y="1389205"/>
                </a:cubicBezTo>
                <a:cubicBezTo>
                  <a:pt x="2562419" y="1389682"/>
                  <a:pt x="2567848" y="1386443"/>
                  <a:pt x="2570610" y="1389491"/>
                </a:cubicBezTo>
                <a:cubicBezTo>
                  <a:pt x="2571944" y="1392349"/>
                  <a:pt x="2567181" y="1393206"/>
                  <a:pt x="2565086" y="1393491"/>
                </a:cubicBezTo>
                <a:cubicBezTo>
                  <a:pt x="2552132" y="1395492"/>
                  <a:pt x="2558799" y="1399111"/>
                  <a:pt x="2564419" y="1399492"/>
                </a:cubicBezTo>
                <a:cubicBezTo>
                  <a:pt x="2562895" y="1401207"/>
                  <a:pt x="2561276" y="1402921"/>
                  <a:pt x="2559752" y="1404731"/>
                </a:cubicBezTo>
                <a:cubicBezTo>
                  <a:pt x="2555370" y="1403397"/>
                  <a:pt x="2550227" y="1408255"/>
                  <a:pt x="2553751" y="1411875"/>
                </a:cubicBezTo>
                <a:cubicBezTo>
                  <a:pt x="2551465" y="1414732"/>
                  <a:pt x="2549179" y="1417590"/>
                  <a:pt x="2546988" y="1420542"/>
                </a:cubicBezTo>
                <a:cubicBezTo>
                  <a:pt x="2544035" y="1414828"/>
                  <a:pt x="2535463" y="1413018"/>
                  <a:pt x="2529653" y="1414923"/>
                </a:cubicBezTo>
                <a:cubicBezTo>
                  <a:pt x="2526414" y="1416447"/>
                  <a:pt x="2530034" y="1419018"/>
                  <a:pt x="2532034" y="1419590"/>
                </a:cubicBezTo>
                <a:cubicBezTo>
                  <a:pt x="2537463" y="1421304"/>
                  <a:pt x="2538130" y="1426067"/>
                  <a:pt x="2530510" y="1427115"/>
                </a:cubicBezTo>
                <a:cubicBezTo>
                  <a:pt x="2524128" y="1428829"/>
                  <a:pt x="2538225" y="1429877"/>
                  <a:pt x="2539083" y="1431496"/>
                </a:cubicBezTo>
                <a:cubicBezTo>
                  <a:pt x="2538416" y="1432449"/>
                  <a:pt x="2537844" y="1433306"/>
                  <a:pt x="2537177" y="1434258"/>
                </a:cubicBezTo>
                <a:cubicBezTo>
                  <a:pt x="2531939" y="1433782"/>
                  <a:pt x="2523557" y="1432449"/>
                  <a:pt x="2529367" y="1437021"/>
                </a:cubicBezTo>
                <a:cubicBezTo>
                  <a:pt x="2530701" y="1437973"/>
                  <a:pt x="2533463" y="1438735"/>
                  <a:pt x="2533082" y="1440450"/>
                </a:cubicBezTo>
                <a:cubicBezTo>
                  <a:pt x="2531558" y="1444260"/>
                  <a:pt x="2527843" y="1441688"/>
                  <a:pt x="2525176" y="1440545"/>
                </a:cubicBezTo>
                <a:cubicBezTo>
                  <a:pt x="2515460" y="1440164"/>
                  <a:pt x="2520318" y="1448927"/>
                  <a:pt x="2527557" y="1449213"/>
                </a:cubicBezTo>
                <a:cubicBezTo>
                  <a:pt x="2522318" y="1457785"/>
                  <a:pt x="2517270" y="1466358"/>
                  <a:pt x="2512603" y="1474168"/>
                </a:cubicBezTo>
                <a:cubicBezTo>
                  <a:pt x="2308482" y="1481883"/>
                  <a:pt x="2090836" y="1505315"/>
                  <a:pt x="1901384" y="1411399"/>
                </a:cubicBezTo>
                <a:cubicBezTo>
                  <a:pt x="1759747" y="1351296"/>
                  <a:pt x="1636589" y="1211564"/>
                  <a:pt x="1647447" y="1050306"/>
                </a:cubicBezTo>
                <a:cubicBezTo>
                  <a:pt x="1659068" y="896191"/>
                  <a:pt x="1788893" y="786939"/>
                  <a:pt x="1915957" y="718359"/>
                </a:cubicBezTo>
                <a:cubicBezTo>
                  <a:pt x="1914909" y="714835"/>
                  <a:pt x="1913861" y="711311"/>
                  <a:pt x="1912909" y="707882"/>
                </a:cubicBezTo>
                <a:cubicBezTo>
                  <a:pt x="1781940" y="778081"/>
                  <a:pt x="1648876" y="890762"/>
                  <a:pt x="1637065" y="1049448"/>
                </a:cubicBezTo>
                <a:cubicBezTo>
                  <a:pt x="1625825" y="1214898"/>
                  <a:pt x="1751365" y="1358535"/>
                  <a:pt x="1896812" y="1420257"/>
                </a:cubicBezTo>
                <a:cubicBezTo>
                  <a:pt x="2085883" y="1513887"/>
                  <a:pt x="2303053" y="1492170"/>
                  <a:pt x="2506698" y="1483884"/>
                </a:cubicBezTo>
                <a:cubicBezTo>
                  <a:pt x="2504697" y="1487217"/>
                  <a:pt x="2502792" y="1490456"/>
                  <a:pt x="2500983" y="1493599"/>
                </a:cubicBezTo>
                <a:cubicBezTo>
                  <a:pt x="2297814" y="1502553"/>
                  <a:pt x="2081025" y="1522650"/>
                  <a:pt x="1892430" y="1429210"/>
                </a:cubicBezTo>
                <a:cubicBezTo>
                  <a:pt x="1743269" y="1365964"/>
                  <a:pt x="1615348" y="1218327"/>
                  <a:pt x="1626873" y="1048782"/>
                </a:cubicBezTo>
                <a:cubicBezTo>
                  <a:pt x="1638684" y="885809"/>
                  <a:pt x="1775368" y="769223"/>
                  <a:pt x="1910051" y="697500"/>
                </a:cubicBezTo>
                <a:cubicBezTo>
                  <a:pt x="1910051" y="697404"/>
                  <a:pt x="1910051" y="697309"/>
                  <a:pt x="1909956" y="697214"/>
                </a:cubicBezTo>
                <a:cubicBezTo>
                  <a:pt x="1910147" y="697119"/>
                  <a:pt x="1910337" y="696928"/>
                  <a:pt x="1910623" y="696833"/>
                </a:cubicBezTo>
                <a:cubicBezTo>
                  <a:pt x="1910433" y="696928"/>
                  <a:pt x="1910147" y="697023"/>
                  <a:pt x="1909956" y="697023"/>
                </a:cubicBezTo>
                <a:cubicBezTo>
                  <a:pt x="1909099" y="693975"/>
                  <a:pt x="1908337" y="691118"/>
                  <a:pt x="1907575" y="688165"/>
                </a:cubicBezTo>
                <a:cubicBezTo>
                  <a:pt x="1779940" y="756459"/>
                  <a:pt x="1652495" y="860187"/>
                  <a:pt x="1622968" y="1009920"/>
                </a:cubicBezTo>
                <a:cubicBezTo>
                  <a:pt x="1586201" y="1194514"/>
                  <a:pt x="1724790" y="1368536"/>
                  <a:pt x="1888620" y="1436830"/>
                </a:cubicBezTo>
                <a:cubicBezTo>
                  <a:pt x="2077310" y="1530175"/>
                  <a:pt x="2292671" y="1511316"/>
                  <a:pt x="2495934" y="1501981"/>
                </a:cubicBezTo>
                <a:cubicBezTo>
                  <a:pt x="2480218" y="1528842"/>
                  <a:pt x="2468502" y="1549511"/>
                  <a:pt x="2459930" y="1565704"/>
                </a:cubicBezTo>
                <a:cubicBezTo>
                  <a:pt x="2432022" y="1556369"/>
                  <a:pt x="2420972" y="1605994"/>
                  <a:pt x="2360965" y="1616281"/>
                </a:cubicBezTo>
                <a:cubicBezTo>
                  <a:pt x="2369347" y="1605994"/>
                  <a:pt x="2378110" y="1589802"/>
                  <a:pt x="2361632" y="1579134"/>
                </a:cubicBezTo>
                <a:cubicBezTo>
                  <a:pt x="2350964" y="1594183"/>
                  <a:pt x="2332961" y="1609804"/>
                  <a:pt x="2308292" y="1613709"/>
                </a:cubicBezTo>
                <a:cubicBezTo>
                  <a:pt x="2306482" y="1582467"/>
                  <a:pt x="2274478" y="1552178"/>
                  <a:pt x="2244951" y="1579134"/>
                </a:cubicBezTo>
                <a:cubicBezTo>
                  <a:pt x="2220947" y="1597231"/>
                  <a:pt x="2212661" y="1626187"/>
                  <a:pt x="2183705" y="1637236"/>
                </a:cubicBezTo>
                <a:cubicBezTo>
                  <a:pt x="2170275" y="1643237"/>
                  <a:pt x="2151510" y="1648476"/>
                  <a:pt x="2124459" y="1649619"/>
                </a:cubicBezTo>
                <a:cubicBezTo>
                  <a:pt x="2123697" y="1649333"/>
                  <a:pt x="2140652" y="1636665"/>
                  <a:pt x="2151605" y="1620282"/>
                </a:cubicBezTo>
                <a:cubicBezTo>
                  <a:pt x="2162655" y="1603994"/>
                  <a:pt x="2167893" y="1584658"/>
                  <a:pt x="2147700" y="1572085"/>
                </a:cubicBezTo>
                <a:cubicBezTo>
                  <a:pt x="2141604" y="1567037"/>
                  <a:pt x="2131698" y="1564370"/>
                  <a:pt x="2122364" y="1566942"/>
                </a:cubicBezTo>
                <a:cubicBezTo>
                  <a:pt x="2113791" y="1568275"/>
                  <a:pt x="2103028" y="1577705"/>
                  <a:pt x="2094265" y="1582658"/>
                </a:cubicBezTo>
                <a:cubicBezTo>
                  <a:pt x="2072453" y="1594279"/>
                  <a:pt x="2043306" y="1599327"/>
                  <a:pt x="2019875" y="1597517"/>
                </a:cubicBezTo>
                <a:cubicBezTo>
                  <a:pt x="2032543" y="1589611"/>
                  <a:pt x="2046640" y="1575133"/>
                  <a:pt x="2028733" y="1559703"/>
                </a:cubicBezTo>
                <a:cubicBezTo>
                  <a:pt x="1985585" y="1591230"/>
                  <a:pt x="1914623" y="1585230"/>
                  <a:pt x="1871666" y="1550559"/>
                </a:cubicBezTo>
                <a:cubicBezTo>
                  <a:pt x="1896716" y="1559417"/>
                  <a:pt x="1931768" y="1564084"/>
                  <a:pt x="1957391" y="1550178"/>
                </a:cubicBezTo>
                <a:cubicBezTo>
                  <a:pt x="1970249" y="1543320"/>
                  <a:pt x="1977488" y="1530937"/>
                  <a:pt x="1980346" y="1516364"/>
                </a:cubicBezTo>
                <a:cubicBezTo>
                  <a:pt x="1982727" y="1501124"/>
                  <a:pt x="1972535" y="1495504"/>
                  <a:pt x="1959010" y="1485312"/>
                </a:cubicBezTo>
                <a:cubicBezTo>
                  <a:pt x="1946818" y="1473692"/>
                  <a:pt x="1924720" y="1486455"/>
                  <a:pt x="1935769" y="1496171"/>
                </a:cubicBezTo>
                <a:cubicBezTo>
                  <a:pt x="2012159" y="1535890"/>
                  <a:pt x="1854521" y="1513030"/>
                  <a:pt x="1882238" y="1449975"/>
                </a:cubicBezTo>
                <a:cubicBezTo>
                  <a:pt x="1882238" y="1449975"/>
                  <a:pt x="1882238" y="1449975"/>
                  <a:pt x="1882143" y="1449975"/>
                </a:cubicBezTo>
                <a:cubicBezTo>
                  <a:pt x="1877381" y="1456547"/>
                  <a:pt x="1871856" y="1465024"/>
                  <a:pt x="1865570" y="1469596"/>
                </a:cubicBezTo>
                <a:cubicBezTo>
                  <a:pt x="1835090" y="1484170"/>
                  <a:pt x="1759366" y="1428543"/>
                  <a:pt x="1794418" y="1432639"/>
                </a:cubicBezTo>
                <a:cubicBezTo>
                  <a:pt x="1804324" y="1433020"/>
                  <a:pt x="1821564" y="1450070"/>
                  <a:pt x="1822993" y="1431401"/>
                </a:cubicBezTo>
                <a:cubicBezTo>
                  <a:pt x="1825660" y="1415875"/>
                  <a:pt x="1789274" y="1408541"/>
                  <a:pt x="1780226" y="1409779"/>
                </a:cubicBezTo>
                <a:cubicBezTo>
                  <a:pt x="1766795" y="1410827"/>
                  <a:pt x="1766891" y="1423305"/>
                  <a:pt x="1752889" y="1427972"/>
                </a:cubicBezTo>
                <a:cubicBezTo>
                  <a:pt x="1723838" y="1440069"/>
                  <a:pt x="1686690" y="1433496"/>
                  <a:pt x="1660592" y="1412161"/>
                </a:cubicBezTo>
                <a:cubicBezTo>
                  <a:pt x="1684118" y="1385395"/>
                  <a:pt x="1674784" y="1336151"/>
                  <a:pt x="1636208" y="1328245"/>
                </a:cubicBezTo>
                <a:cubicBezTo>
                  <a:pt x="1603156" y="1317768"/>
                  <a:pt x="1570295" y="1325197"/>
                  <a:pt x="1543244" y="1299861"/>
                </a:cubicBezTo>
                <a:cubicBezTo>
                  <a:pt x="1521812" y="1281478"/>
                  <a:pt x="1508763" y="1262904"/>
                  <a:pt x="1494285" y="1234805"/>
                </a:cubicBezTo>
                <a:cubicBezTo>
                  <a:pt x="1494190" y="1234233"/>
                  <a:pt x="1499524" y="1237853"/>
                  <a:pt x="1507620" y="1242044"/>
                </a:cubicBezTo>
                <a:cubicBezTo>
                  <a:pt x="1531718" y="1256712"/>
                  <a:pt x="1580867" y="1265857"/>
                  <a:pt x="1578867" y="1224042"/>
                </a:cubicBezTo>
                <a:cubicBezTo>
                  <a:pt x="1580010" y="1213660"/>
                  <a:pt x="1577248" y="1202801"/>
                  <a:pt x="1570295" y="1192895"/>
                </a:cubicBezTo>
                <a:cubicBezTo>
                  <a:pt x="1565913" y="1186513"/>
                  <a:pt x="1560103" y="1181179"/>
                  <a:pt x="1553340" y="1176226"/>
                </a:cubicBezTo>
                <a:cubicBezTo>
                  <a:pt x="1524956" y="1155938"/>
                  <a:pt x="1505810" y="1111170"/>
                  <a:pt x="1501905" y="1077166"/>
                </a:cubicBezTo>
                <a:cubicBezTo>
                  <a:pt x="1507715" y="1086406"/>
                  <a:pt x="1530861" y="1105932"/>
                  <a:pt x="1541434" y="1079452"/>
                </a:cubicBezTo>
                <a:cubicBezTo>
                  <a:pt x="1521336" y="1060212"/>
                  <a:pt x="1509716" y="1024398"/>
                  <a:pt x="1513145" y="995156"/>
                </a:cubicBezTo>
                <a:cubicBezTo>
                  <a:pt x="1551530" y="997823"/>
                  <a:pt x="1586011" y="958008"/>
                  <a:pt x="1574295" y="919813"/>
                </a:cubicBezTo>
                <a:cubicBezTo>
                  <a:pt x="1567056" y="881332"/>
                  <a:pt x="1544863" y="864092"/>
                  <a:pt x="1553150" y="821229"/>
                </a:cubicBezTo>
                <a:cubicBezTo>
                  <a:pt x="1556388" y="802560"/>
                  <a:pt x="1564675" y="777700"/>
                  <a:pt x="1582963" y="748839"/>
                </a:cubicBezTo>
                <a:cubicBezTo>
                  <a:pt x="1584011" y="756936"/>
                  <a:pt x="1584201" y="768556"/>
                  <a:pt x="1586297" y="778081"/>
                </a:cubicBezTo>
                <a:cubicBezTo>
                  <a:pt x="1592012" y="815514"/>
                  <a:pt x="1617539" y="836850"/>
                  <a:pt x="1649733" y="807799"/>
                </a:cubicBezTo>
                <a:cubicBezTo>
                  <a:pt x="1674403" y="779891"/>
                  <a:pt x="1647161" y="743791"/>
                  <a:pt x="1700787" y="684736"/>
                </a:cubicBezTo>
                <a:cubicBezTo>
                  <a:pt x="1698882" y="700643"/>
                  <a:pt x="1701835" y="721598"/>
                  <a:pt x="1726505" y="717026"/>
                </a:cubicBezTo>
                <a:cubicBezTo>
                  <a:pt x="1728886" y="663781"/>
                  <a:pt x="1773177" y="610822"/>
                  <a:pt x="1828136" y="598630"/>
                </a:cubicBezTo>
                <a:cubicBezTo>
                  <a:pt x="1805943" y="613584"/>
                  <a:pt x="1783559" y="638064"/>
                  <a:pt x="1779464" y="665972"/>
                </a:cubicBezTo>
                <a:cubicBezTo>
                  <a:pt x="1776225" y="685403"/>
                  <a:pt x="1791179" y="721026"/>
                  <a:pt x="1817278" y="714073"/>
                </a:cubicBezTo>
                <a:cubicBezTo>
                  <a:pt x="1828041" y="713406"/>
                  <a:pt x="1848425" y="706072"/>
                  <a:pt x="1845377" y="694356"/>
                </a:cubicBezTo>
                <a:cubicBezTo>
                  <a:pt x="1843662" y="681212"/>
                  <a:pt x="1835756" y="685117"/>
                  <a:pt x="1827660" y="689118"/>
                </a:cubicBezTo>
                <a:cubicBezTo>
                  <a:pt x="1767843" y="709215"/>
                  <a:pt x="1871094" y="614061"/>
                  <a:pt x="1903479" y="672925"/>
                </a:cubicBezTo>
                <a:lnTo>
                  <a:pt x="1903479" y="672925"/>
                </a:lnTo>
                <a:lnTo>
                  <a:pt x="1903955" y="673782"/>
                </a:lnTo>
                <a:cubicBezTo>
                  <a:pt x="1894049" y="630920"/>
                  <a:pt x="1893002" y="600059"/>
                  <a:pt x="1894335" y="577485"/>
                </a:cubicBezTo>
                <a:cubicBezTo>
                  <a:pt x="1879476" y="551005"/>
                  <a:pt x="1870523" y="521097"/>
                  <a:pt x="1866046" y="491188"/>
                </a:cubicBezTo>
                <a:cubicBezTo>
                  <a:pt x="1865379" y="490902"/>
                  <a:pt x="1864712" y="490617"/>
                  <a:pt x="1864046" y="490236"/>
                </a:cubicBezTo>
                <a:cubicBezTo>
                  <a:pt x="1864141" y="490236"/>
                  <a:pt x="1864141" y="490236"/>
                  <a:pt x="1864236" y="490331"/>
                </a:cubicBezTo>
                <a:cubicBezTo>
                  <a:pt x="1864141" y="490331"/>
                  <a:pt x="1864046" y="490236"/>
                  <a:pt x="1864046" y="490236"/>
                </a:cubicBezTo>
                <a:cubicBezTo>
                  <a:pt x="1864046" y="490236"/>
                  <a:pt x="1864141" y="490236"/>
                  <a:pt x="1864141" y="490236"/>
                </a:cubicBezTo>
                <a:cubicBezTo>
                  <a:pt x="1862903" y="489664"/>
                  <a:pt x="1861664" y="489093"/>
                  <a:pt x="1860426" y="488521"/>
                </a:cubicBezTo>
                <a:cubicBezTo>
                  <a:pt x="1860617" y="488616"/>
                  <a:pt x="1860712" y="488616"/>
                  <a:pt x="1860902" y="488712"/>
                </a:cubicBezTo>
                <a:cubicBezTo>
                  <a:pt x="1860426" y="488521"/>
                  <a:pt x="1859950" y="488235"/>
                  <a:pt x="1859379" y="488045"/>
                </a:cubicBezTo>
                <a:cubicBezTo>
                  <a:pt x="1859664" y="488140"/>
                  <a:pt x="1860045" y="488331"/>
                  <a:pt x="1860331" y="488521"/>
                </a:cubicBezTo>
                <a:cubicBezTo>
                  <a:pt x="1843853" y="481282"/>
                  <a:pt x="1826327" y="476043"/>
                  <a:pt x="1808420" y="474424"/>
                </a:cubicBezTo>
                <a:cubicBezTo>
                  <a:pt x="1808515" y="474424"/>
                  <a:pt x="1808610" y="474424"/>
                  <a:pt x="1808705" y="474424"/>
                </a:cubicBezTo>
                <a:cubicBezTo>
                  <a:pt x="1808610" y="474424"/>
                  <a:pt x="1808420" y="474424"/>
                  <a:pt x="1808324" y="474424"/>
                </a:cubicBezTo>
                <a:cubicBezTo>
                  <a:pt x="1808324" y="474424"/>
                  <a:pt x="1808324" y="474424"/>
                  <a:pt x="1808420" y="474424"/>
                </a:cubicBezTo>
                <a:cubicBezTo>
                  <a:pt x="1806896" y="474329"/>
                  <a:pt x="1805372" y="474234"/>
                  <a:pt x="1803943" y="474138"/>
                </a:cubicBezTo>
                <a:cubicBezTo>
                  <a:pt x="1803943" y="474138"/>
                  <a:pt x="1803943" y="474138"/>
                  <a:pt x="1803943" y="474138"/>
                </a:cubicBezTo>
                <a:cubicBezTo>
                  <a:pt x="1803848" y="474138"/>
                  <a:pt x="1803848" y="474138"/>
                  <a:pt x="1803752" y="474138"/>
                </a:cubicBezTo>
                <a:cubicBezTo>
                  <a:pt x="1803752" y="474138"/>
                  <a:pt x="1803848" y="474138"/>
                  <a:pt x="1803848" y="474138"/>
                </a:cubicBezTo>
                <a:cubicBezTo>
                  <a:pt x="1802133" y="474043"/>
                  <a:pt x="1800419" y="474043"/>
                  <a:pt x="1798704" y="474043"/>
                </a:cubicBezTo>
                <a:cubicBezTo>
                  <a:pt x="1799085" y="474043"/>
                  <a:pt x="1799466" y="474043"/>
                  <a:pt x="1799942" y="474043"/>
                </a:cubicBezTo>
                <a:cubicBezTo>
                  <a:pt x="1799466" y="474043"/>
                  <a:pt x="1798990" y="474043"/>
                  <a:pt x="1798514" y="474043"/>
                </a:cubicBezTo>
                <a:cubicBezTo>
                  <a:pt x="1798609" y="474043"/>
                  <a:pt x="1798704" y="474043"/>
                  <a:pt x="1798799" y="474043"/>
                </a:cubicBezTo>
                <a:cubicBezTo>
                  <a:pt x="1797085" y="474043"/>
                  <a:pt x="1795466" y="474043"/>
                  <a:pt x="1793751" y="474138"/>
                </a:cubicBezTo>
                <a:cubicBezTo>
                  <a:pt x="1794227" y="474138"/>
                  <a:pt x="1794704" y="474043"/>
                  <a:pt x="1795275" y="474043"/>
                </a:cubicBezTo>
                <a:cubicBezTo>
                  <a:pt x="1794608" y="474043"/>
                  <a:pt x="1794037" y="474043"/>
                  <a:pt x="1793465" y="474138"/>
                </a:cubicBezTo>
                <a:cubicBezTo>
                  <a:pt x="1793561" y="474138"/>
                  <a:pt x="1793751" y="474138"/>
                  <a:pt x="1793846" y="474138"/>
                </a:cubicBezTo>
                <a:cubicBezTo>
                  <a:pt x="1792132" y="474234"/>
                  <a:pt x="1790417" y="474329"/>
                  <a:pt x="1788608" y="474519"/>
                </a:cubicBezTo>
                <a:cubicBezTo>
                  <a:pt x="1788703" y="474519"/>
                  <a:pt x="1788798" y="474519"/>
                  <a:pt x="1788798" y="474519"/>
                </a:cubicBezTo>
                <a:cubicBezTo>
                  <a:pt x="1788608" y="474519"/>
                  <a:pt x="1788512" y="474519"/>
                  <a:pt x="1788322" y="474519"/>
                </a:cubicBezTo>
                <a:cubicBezTo>
                  <a:pt x="1788417" y="474519"/>
                  <a:pt x="1788512" y="474519"/>
                  <a:pt x="1788608" y="474519"/>
                </a:cubicBezTo>
                <a:cubicBezTo>
                  <a:pt x="1785083" y="474805"/>
                  <a:pt x="1781654" y="475377"/>
                  <a:pt x="1778511" y="476043"/>
                </a:cubicBezTo>
                <a:cubicBezTo>
                  <a:pt x="1778511" y="476043"/>
                  <a:pt x="1778511" y="476043"/>
                  <a:pt x="1778511" y="476043"/>
                </a:cubicBezTo>
                <a:cubicBezTo>
                  <a:pt x="1778225" y="476139"/>
                  <a:pt x="1777940" y="476139"/>
                  <a:pt x="1777654" y="476234"/>
                </a:cubicBezTo>
                <a:cubicBezTo>
                  <a:pt x="1777940" y="476139"/>
                  <a:pt x="1778130" y="476139"/>
                  <a:pt x="1778416" y="476043"/>
                </a:cubicBezTo>
                <a:cubicBezTo>
                  <a:pt x="1777368" y="476234"/>
                  <a:pt x="1776416" y="476520"/>
                  <a:pt x="1775368" y="476710"/>
                </a:cubicBezTo>
                <a:cubicBezTo>
                  <a:pt x="1775463" y="476710"/>
                  <a:pt x="1775463" y="476710"/>
                  <a:pt x="1775558" y="476615"/>
                </a:cubicBezTo>
                <a:cubicBezTo>
                  <a:pt x="1775463" y="476615"/>
                  <a:pt x="1775368" y="476615"/>
                  <a:pt x="1775273" y="476710"/>
                </a:cubicBezTo>
                <a:cubicBezTo>
                  <a:pt x="1775273" y="476710"/>
                  <a:pt x="1775368" y="476710"/>
                  <a:pt x="1775368" y="476710"/>
                </a:cubicBezTo>
                <a:cubicBezTo>
                  <a:pt x="1774034" y="477091"/>
                  <a:pt x="1772701" y="477377"/>
                  <a:pt x="1771463" y="477853"/>
                </a:cubicBezTo>
                <a:cubicBezTo>
                  <a:pt x="1771463" y="477853"/>
                  <a:pt x="1771558" y="477853"/>
                  <a:pt x="1771558" y="477853"/>
                </a:cubicBezTo>
                <a:cubicBezTo>
                  <a:pt x="1771082" y="478044"/>
                  <a:pt x="1770605" y="478139"/>
                  <a:pt x="1770129" y="478329"/>
                </a:cubicBezTo>
                <a:cubicBezTo>
                  <a:pt x="1770605" y="478139"/>
                  <a:pt x="1771082" y="478044"/>
                  <a:pt x="1771558" y="477853"/>
                </a:cubicBezTo>
                <a:cubicBezTo>
                  <a:pt x="1759747" y="481568"/>
                  <a:pt x="1747841" y="488426"/>
                  <a:pt x="1742316" y="499856"/>
                </a:cubicBezTo>
                <a:cubicBezTo>
                  <a:pt x="1752317" y="439372"/>
                  <a:pt x="1801657" y="372316"/>
                  <a:pt x="1870618" y="377555"/>
                </a:cubicBezTo>
                <a:cubicBezTo>
                  <a:pt x="1831280" y="322881"/>
                  <a:pt x="1836709" y="233061"/>
                  <a:pt x="1888620" y="191055"/>
                </a:cubicBezTo>
                <a:cubicBezTo>
                  <a:pt x="1888430" y="191246"/>
                  <a:pt x="1888239" y="191436"/>
                  <a:pt x="1888049" y="191532"/>
                </a:cubicBezTo>
                <a:cubicBezTo>
                  <a:pt x="1888334" y="191246"/>
                  <a:pt x="1888715" y="190960"/>
                  <a:pt x="1889001" y="190674"/>
                </a:cubicBezTo>
                <a:cubicBezTo>
                  <a:pt x="1888906" y="190770"/>
                  <a:pt x="1888811" y="190865"/>
                  <a:pt x="1888715" y="190960"/>
                </a:cubicBezTo>
                <a:cubicBezTo>
                  <a:pt x="1890906" y="189150"/>
                  <a:pt x="1893192" y="187341"/>
                  <a:pt x="1895478" y="185721"/>
                </a:cubicBezTo>
                <a:cubicBezTo>
                  <a:pt x="1895383" y="185817"/>
                  <a:pt x="1895288" y="185817"/>
                  <a:pt x="1895192" y="185912"/>
                </a:cubicBezTo>
                <a:cubicBezTo>
                  <a:pt x="1961582" y="129333"/>
                  <a:pt x="2103980" y="214201"/>
                  <a:pt x="2037115" y="264112"/>
                </a:cubicBezTo>
                <a:cubicBezTo>
                  <a:pt x="2019779" y="273447"/>
                  <a:pt x="1984156" y="278685"/>
                  <a:pt x="1967297" y="260112"/>
                </a:cubicBezTo>
                <a:cubicBezTo>
                  <a:pt x="1964915" y="256873"/>
                  <a:pt x="1965201" y="246777"/>
                  <a:pt x="1970630" y="245824"/>
                </a:cubicBezTo>
                <a:cubicBezTo>
                  <a:pt x="1970535" y="245824"/>
                  <a:pt x="1970440" y="245824"/>
                  <a:pt x="1970345" y="245824"/>
                </a:cubicBezTo>
                <a:cubicBezTo>
                  <a:pt x="1971583" y="245729"/>
                  <a:pt x="1972821" y="245538"/>
                  <a:pt x="1974059" y="245157"/>
                </a:cubicBezTo>
                <a:cubicBezTo>
                  <a:pt x="1974059" y="245157"/>
                  <a:pt x="1974059" y="245157"/>
                  <a:pt x="1974059" y="245157"/>
                </a:cubicBezTo>
                <a:cubicBezTo>
                  <a:pt x="1974059" y="245157"/>
                  <a:pt x="1974155" y="245157"/>
                  <a:pt x="1974155" y="245157"/>
                </a:cubicBezTo>
                <a:cubicBezTo>
                  <a:pt x="1974155" y="245157"/>
                  <a:pt x="1974059" y="245157"/>
                  <a:pt x="1974059" y="245157"/>
                </a:cubicBezTo>
                <a:cubicBezTo>
                  <a:pt x="1974345" y="245062"/>
                  <a:pt x="1974631" y="244967"/>
                  <a:pt x="1974917" y="244872"/>
                </a:cubicBezTo>
                <a:cubicBezTo>
                  <a:pt x="1974917" y="244872"/>
                  <a:pt x="1974821" y="244872"/>
                  <a:pt x="1974821" y="244967"/>
                </a:cubicBezTo>
                <a:cubicBezTo>
                  <a:pt x="1974917" y="244967"/>
                  <a:pt x="1974917" y="244872"/>
                  <a:pt x="1975012" y="244872"/>
                </a:cubicBezTo>
                <a:cubicBezTo>
                  <a:pt x="1975012" y="244872"/>
                  <a:pt x="1975012" y="244872"/>
                  <a:pt x="1974917" y="244872"/>
                </a:cubicBezTo>
                <a:cubicBezTo>
                  <a:pt x="1976250" y="244395"/>
                  <a:pt x="1977488" y="243633"/>
                  <a:pt x="1978631" y="242776"/>
                </a:cubicBezTo>
                <a:cubicBezTo>
                  <a:pt x="1978631" y="242776"/>
                  <a:pt x="1978631" y="242776"/>
                  <a:pt x="1978631" y="242776"/>
                </a:cubicBezTo>
                <a:cubicBezTo>
                  <a:pt x="1978631" y="242776"/>
                  <a:pt x="1978727" y="242681"/>
                  <a:pt x="1978727" y="242681"/>
                </a:cubicBezTo>
                <a:cubicBezTo>
                  <a:pt x="1978727" y="242681"/>
                  <a:pt x="1978631" y="242681"/>
                  <a:pt x="1978631" y="242776"/>
                </a:cubicBezTo>
                <a:cubicBezTo>
                  <a:pt x="2006540" y="202009"/>
                  <a:pt x="1920148" y="209248"/>
                  <a:pt x="1901098" y="258969"/>
                </a:cubicBezTo>
                <a:cubicBezTo>
                  <a:pt x="1854425" y="383270"/>
                  <a:pt x="2048926" y="431085"/>
                  <a:pt x="2105695" y="327453"/>
                </a:cubicBezTo>
                <a:cubicBezTo>
                  <a:pt x="2114744" y="311261"/>
                  <a:pt x="2121030" y="303831"/>
                  <a:pt x="2128364" y="327834"/>
                </a:cubicBezTo>
                <a:cubicBezTo>
                  <a:pt x="2133698" y="370411"/>
                  <a:pt x="2105219" y="378031"/>
                  <a:pt x="2075691" y="395938"/>
                </a:cubicBezTo>
                <a:cubicBezTo>
                  <a:pt x="2051402" y="414321"/>
                  <a:pt x="2056260" y="450326"/>
                  <a:pt x="2087216" y="458803"/>
                </a:cubicBezTo>
                <a:cubicBezTo>
                  <a:pt x="2124555" y="474043"/>
                  <a:pt x="2182943" y="461756"/>
                  <a:pt x="2221614" y="440801"/>
                </a:cubicBezTo>
                <a:cubicBezTo>
                  <a:pt x="2234759" y="376507"/>
                  <a:pt x="2326865" y="326310"/>
                  <a:pt x="2376300" y="379936"/>
                </a:cubicBezTo>
                <a:cubicBezTo>
                  <a:pt x="2390969" y="397748"/>
                  <a:pt x="2391826" y="427085"/>
                  <a:pt x="2373157" y="439372"/>
                </a:cubicBezTo>
                <a:cubicBezTo>
                  <a:pt x="2360775" y="448326"/>
                  <a:pt x="2331723" y="446325"/>
                  <a:pt x="2332771" y="427180"/>
                </a:cubicBezTo>
                <a:cubicBezTo>
                  <a:pt x="2360203" y="405177"/>
                  <a:pt x="2315531" y="387747"/>
                  <a:pt x="2292576" y="415369"/>
                </a:cubicBezTo>
                <a:cubicBezTo>
                  <a:pt x="2244665" y="466804"/>
                  <a:pt x="2328389" y="538623"/>
                  <a:pt x="2381444" y="506619"/>
                </a:cubicBezTo>
                <a:cubicBezTo>
                  <a:pt x="2365537" y="454898"/>
                  <a:pt x="2411067" y="382032"/>
                  <a:pt x="2468407" y="399748"/>
                </a:cubicBezTo>
                <a:cubicBezTo>
                  <a:pt x="2489171" y="407178"/>
                  <a:pt x="2502887" y="433752"/>
                  <a:pt x="2486981" y="450326"/>
                </a:cubicBezTo>
                <a:cubicBezTo>
                  <a:pt x="2486981" y="450231"/>
                  <a:pt x="2487076" y="450231"/>
                  <a:pt x="2487076" y="450231"/>
                </a:cubicBezTo>
                <a:cubicBezTo>
                  <a:pt x="2480313" y="458613"/>
                  <a:pt x="2462311" y="464328"/>
                  <a:pt x="2456882" y="452517"/>
                </a:cubicBezTo>
                <a:cubicBezTo>
                  <a:pt x="2468883" y="413559"/>
                  <a:pt x="2400208" y="443468"/>
                  <a:pt x="2428116" y="493379"/>
                </a:cubicBezTo>
                <a:cubicBezTo>
                  <a:pt x="2455643" y="487378"/>
                  <a:pt x="2510603" y="486330"/>
                  <a:pt x="2533368" y="489569"/>
                </a:cubicBezTo>
                <a:cubicBezTo>
                  <a:pt x="2506602" y="472043"/>
                  <a:pt x="2496220" y="433276"/>
                  <a:pt x="2506793" y="403749"/>
                </a:cubicBezTo>
                <a:cubicBezTo>
                  <a:pt x="2506793" y="403749"/>
                  <a:pt x="2506793" y="403844"/>
                  <a:pt x="2506698" y="403844"/>
                </a:cubicBezTo>
                <a:cubicBezTo>
                  <a:pt x="2521557" y="363363"/>
                  <a:pt x="2587946" y="355457"/>
                  <a:pt x="2599566" y="402415"/>
                </a:cubicBezTo>
                <a:cubicBezTo>
                  <a:pt x="2593851" y="395271"/>
                  <a:pt x="2579087" y="393938"/>
                  <a:pt x="2573658" y="394700"/>
                </a:cubicBezTo>
                <a:cubicBezTo>
                  <a:pt x="2489457" y="409845"/>
                  <a:pt x="2578516" y="521954"/>
                  <a:pt x="2672337" y="498713"/>
                </a:cubicBezTo>
                <a:cubicBezTo>
                  <a:pt x="2704151" y="495189"/>
                  <a:pt x="2722058" y="482901"/>
                  <a:pt x="2747966" y="479282"/>
                </a:cubicBezTo>
                <a:cubicBezTo>
                  <a:pt x="2787399" y="472424"/>
                  <a:pt x="2808068" y="510810"/>
                  <a:pt x="2806449" y="542337"/>
                </a:cubicBezTo>
                <a:cubicBezTo>
                  <a:pt x="2835691" y="583295"/>
                  <a:pt x="2893032" y="520906"/>
                  <a:pt x="2907033" y="500904"/>
                </a:cubicBezTo>
                <a:cubicBezTo>
                  <a:pt x="2903509" y="522525"/>
                  <a:pt x="2928179" y="544433"/>
                  <a:pt x="2948467" y="533003"/>
                </a:cubicBezTo>
                <a:cubicBezTo>
                  <a:pt x="2929608" y="530717"/>
                  <a:pt x="2915892" y="516715"/>
                  <a:pt x="2907128" y="500808"/>
                </a:cubicBezTo>
                <a:lnTo>
                  <a:pt x="2907128" y="500808"/>
                </a:lnTo>
                <a:cubicBezTo>
                  <a:pt x="2907414" y="475377"/>
                  <a:pt x="2932179" y="458803"/>
                  <a:pt x="2955611" y="461946"/>
                </a:cubicBezTo>
                <a:cubicBezTo>
                  <a:pt x="2962088" y="436419"/>
                  <a:pt x="2991996" y="423846"/>
                  <a:pt x="3015713" y="426704"/>
                </a:cubicBezTo>
                <a:cubicBezTo>
                  <a:pt x="3020000" y="409083"/>
                  <a:pt x="3030953" y="394224"/>
                  <a:pt x="3046956" y="385365"/>
                </a:cubicBezTo>
                <a:cubicBezTo>
                  <a:pt x="3035716" y="373745"/>
                  <a:pt x="3020381" y="366506"/>
                  <a:pt x="3004569" y="363553"/>
                </a:cubicBezTo>
                <a:cubicBezTo>
                  <a:pt x="3004665" y="363553"/>
                  <a:pt x="3004760" y="363553"/>
                  <a:pt x="3004855" y="363648"/>
                </a:cubicBezTo>
                <a:cubicBezTo>
                  <a:pt x="3004760" y="363648"/>
                  <a:pt x="3004569" y="363553"/>
                  <a:pt x="3004474" y="363553"/>
                </a:cubicBezTo>
                <a:cubicBezTo>
                  <a:pt x="3004474" y="363553"/>
                  <a:pt x="3004569" y="363553"/>
                  <a:pt x="3004569" y="363553"/>
                </a:cubicBezTo>
                <a:cubicBezTo>
                  <a:pt x="2907414" y="350694"/>
                  <a:pt x="2849217" y="470519"/>
                  <a:pt x="2751490" y="459660"/>
                </a:cubicBezTo>
                <a:cubicBezTo>
                  <a:pt x="2708818" y="456422"/>
                  <a:pt x="2671575" y="422799"/>
                  <a:pt x="2663860" y="380793"/>
                </a:cubicBezTo>
                <a:cubicBezTo>
                  <a:pt x="2656716" y="335740"/>
                  <a:pt x="2668432" y="288687"/>
                  <a:pt x="2652144" y="244776"/>
                </a:cubicBezTo>
                <a:cubicBezTo>
                  <a:pt x="2621378" y="134096"/>
                  <a:pt x="2478884" y="92472"/>
                  <a:pt x="2390111" y="163433"/>
                </a:cubicBezTo>
                <a:lnTo>
                  <a:pt x="2390111" y="163433"/>
                </a:lnTo>
                <a:cubicBezTo>
                  <a:pt x="2463930" y="87614"/>
                  <a:pt x="2600424" y="107426"/>
                  <a:pt x="2654144" y="197247"/>
                </a:cubicBezTo>
                <a:cubicBezTo>
                  <a:pt x="2690530" y="252015"/>
                  <a:pt x="2683767" y="310308"/>
                  <a:pt x="2686339" y="371745"/>
                </a:cubicBezTo>
                <a:cubicBezTo>
                  <a:pt x="2692340" y="423942"/>
                  <a:pt x="2752252" y="451088"/>
                  <a:pt x="2799210" y="432228"/>
                </a:cubicBezTo>
                <a:cubicBezTo>
                  <a:pt x="2876934" y="404606"/>
                  <a:pt x="2973803" y="299069"/>
                  <a:pt x="3050003" y="383841"/>
                </a:cubicBezTo>
                <a:cubicBezTo>
                  <a:pt x="3072292" y="372792"/>
                  <a:pt x="3092485" y="372983"/>
                  <a:pt x="3109059" y="379936"/>
                </a:cubicBezTo>
                <a:cubicBezTo>
                  <a:pt x="3089056" y="280971"/>
                  <a:pt x="2964088" y="350218"/>
                  <a:pt x="2898080" y="341169"/>
                </a:cubicBezTo>
                <a:cubicBezTo>
                  <a:pt x="2898366" y="341169"/>
                  <a:pt x="2898651" y="341169"/>
                  <a:pt x="2898937" y="341265"/>
                </a:cubicBezTo>
                <a:cubicBezTo>
                  <a:pt x="2883602" y="339931"/>
                  <a:pt x="2868457" y="335264"/>
                  <a:pt x="2856170" y="328120"/>
                </a:cubicBezTo>
                <a:lnTo>
                  <a:pt x="2856170" y="328120"/>
                </a:lnTo>
                <a:cubicBezTo>
                  <a:pt x="2742632" y="251920"/>
                  <a:pt x="2982948" y="12895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164" y="19796"/>
                  <a:pt x="2811688" y="19510"/>
                  <a:pt x="2811117" y="19320"/>
                </a:cubicBezTo>
                <a:cubicBezTo>
                  <a:pt x="2811593" y="19605"/>
                  <a:pt x="2812069" y="19796"/>
                  <a:pt x="2812641" y="20082"/>
                </a:cubicBezTo>
                <a:cubicBezTo>
                  <a:pt x="2810735" y="19129"/>
                  <a:pt x="2808735" y="18177"/>
                  <a:pt x="2806830" y="17224"/>
                </a:cubicBezTo>
                <a:cubicBezTo>
                  <a:pt x="2808259" y="17891"/>
                  <a:pt x="2809783" y="18653"/>
                  <a:pt x="2811212" y="19320"/>
                </a:cubicBezTo>
                <a:cubicBezTo>
                  <a:pt x="2805592" y="16462"/>
                  <a:pt x="2799782" y="14081"/>
                  <a:pt x="2793686" y="11985"/>
                </a:cubicBezTo>
                <a:cubicBezTo>
                  <a:pt x="2795115" y="12462"/>
                  <a:pt x="2796448" y="12938"/>
                  <a:pt x="2797877" y="13509"/>
                </a:cubicBezTo>
                <a:cubicBezTo>
                  <a:pt x="2796258" y="12938"/>
                  <a:pt x="2794734" y="12366"/>
                  <a:pt x="2793114" y="11795"/>
                </a:cubicBezTo>
                <a:cubicBezTo>
                  <a:pt x="2793305" y="11890"/>
                  <a:pt x="2793495" y="11890"/>
                  <a:pt x="2793686" y="11985"/>
                </a:cubicBezTo>
                <a:cubicBezTo>
                  <a:pt x="2768254" y="3603"/>
                  <a:pt x="2739965" y="2365"/>
                  <a:pt x="2711771" y="8842"/>
                </a:cubicBezTo>
                <a:lnTo>
                  <a:pt x="2711771" y="8842"/>
                </a:lnTo>
                <a:cubicBezTo>
                  <a:pt x="2753871" y="-6398"/>
                  <a:pt x="2803306" y="-2207"/>
                  <a:pt x="2840453" y="23511"/>
                </a:cubicBezTo>
                <a:cubicBezTo>
                  <a:pt x="2840263" y="23415"/>
                  <a:pt x="2840073" y="23320"/>
                  <a:pt x="2839882" y="23130"/>
                </a:cubicBezTo>
                <a:cubicBezTo>
                  <a:pt x="2988282" y="134477"/>
                  <a:pt x="2774826" y="253158"/>
                  <a:pt x="2871410" y="315357"/>
                </a:cubicBezTo>
                <a:cubicBezTo>
                  <a:pt x="2925702" y="342027"/>
                  <a:pt x="2987424" y="308499"/>
                  <a:pt x="3044098" y="316309"/>
                </a:cubicBezTo>
                <a:cubicBezTo>
                  <a:pt x="3043908" y="316309"/>
                  <a:pt x="3043622" y="316309"/>
                  <a:pt x="3043431" y="316214"/>
                </a:cubicBezTo>
                <a:cubicBezTo>
                  <a:pt x="3044003" y="316309"/>
                  <a:pt x="3044479" y="316309"/>
                  <a:pt x="3045051" y="316404"/>
                </a:cubicBezTo>
                <a:cubicBezTo>
                  <a:pt x="3044765" y="316404"/>
                  <a:pt x="3044384" y="316309"/>
                  <a:pt x="3044098" y="316309"/>
                </a:cubicBezTo>
                <a:cubicBezTo>
                  <a:pt x="3077626" y="318881"/>
                  <a:pt x="3115059" y="343074"/>
                  <a:pt x="3110201" y="380508"/>
                </a:cubicBezTo>
                <a:cubicBezTo>
                  <a:pt x="3168780" y="406225"/>
                  <a:pt x="3177638" y="506238"/>
                  <a:pt x="3106201" y="500427"/>
                </a:cubicBezTo>
                <a:cubicBezTo>
                  <a:pt x="3131823" y="507381"/>
                  <a:pt x="3160112" y="525192"/>
                  <a:pt x="3167066" y="552720"/>
                </a:cubicBezTo>
                <a:cubicBezTo>
                  <a:pt x="3172781" y="576437"/>
                  <a:pt x="3168209" y="637206"/>
                  <a:pt x="3142301" y="586343"/>
                </a:cubicBezTo>
                <a:cubicBezTo>
                  <a:pt x="3140015" y="592439"/>
                  <a:pt x="3136967" y="598154"/>
                  <a:pt x="3133347" y="603583"/>
                </a:cubicBezTo>
                <a:cubicBezTo>
                  <a:pt x="3133443" y="603488"/>
                  <a:pt x="3133443" y="603393"/>
                  <a:pt x="3133538" y="603393"/>
                </a:cubicBezTo>
                <a:cubicBezTo>
                  <a:pt x="3133347" y="603678"/>
                  <a:pt x="3133157" y="603964"/>
                  <a:pt x="3132966" y="604155"/>
                </a:cubicBezTo>
                <a:cubicBezTo>
                  <a:pt x="3132966" y="604155"/>
                  <a:pt x="3132966" y="604155"/>
                  <a:pt x="3132966" y="604059"/>
                </a:cubicBezTo>
                <a:cubicBezTo>
                  <a:pt x="3131823" y="605774"/>
                  <a:pt x="3130585" y="607393"/>
                  <a:pt x="3129251" y="609012"/>
                </a:cubicBezTo>
                <a:cubicBezTo>
                  <a:pt x="3129347" y="608917"/>
                  <a:pt x="3129442" y="608822"/>
                  <a:pt x="3129442" y="608727"/>
                </a:cubicBezTo>
                <a:cubicBezTo>
                  <a:pt x="3129156" y="609108"/>
                  <a:pt x="3128870" y="609489"/>
                  <a:pt x="3128585" y="609774"/>
                </a:cubicBezTo>
                <a:cubicBezTo>
                  <a:pt x="3128680" y="609679"/>
                  <a:pt x="3128775" y="609584"/>
                  <a:pt x="3128775" y="609489"/>
                </a:cubicBezTo>
                <a:cubicBezTo>
                  <a:pt x="3127442" y="611203"/>
                  <a:pt x="3126013" y="612822"/>
                  <a:pt x="3124489" y="614442"/>
                </a:cubicBezTo>
                <a:cubicBezTo>
                  <a:pt x="3124584" y="614346"/>
                  <a:pt x="3124584" y="614346"/>
                  <a:pt x="3124679" y="614251"/>
                </a:cubicBezTo>
                <a:cubicBezTo>
                  <a:pt x="3123060" y="615966"/>
                  <a:pt x="3121441" y="617680"/>
                  <a:pt x="3119726" y="619299"/>
                </a:cubicBezTo>
                <a:cubicBezTo>
                  <a:pt x="3119726" y="619299"/>
                  <a:pt x="3119726" y="619299"/>
                  <a:pt x="3119822" y="619204"/>
                </a:cubicBezTo>
                <a:cubicBezTo>
                  <a:pt x="3118012" y="621014"/>
                  <a:pt x="3116012" y="622633"/>
                  <a:pt x="3114011" y="624348"/>
                </a:cubicBezTo>
                <a:cubicBezTo>
                  <a:pt x="3114107" y="624252"/>
                  <a:pt x="3114202" y="624157"/>
                  <a:pt x="3114297" y="624062"/>
                </a:cubicBezTo>
                <a:cubicBezTo>
                  <a:pt x="3114011" y="624348"/>
                  <a:pt x="3113631" y="624538"/>
                  <a:pt x="3113345" y="624824"/>
                </a:cubicBezTo>
                <a:cubicBezTo>
                  <a:pt x="3113440" y="624729"/>
                  <a:pt x="3113535" y="624729"/>
                  <a:pt x="3113631" y="624633"/>
                </a:cubicBezTo>
                <a:cubicBezTo>
                  <a:pt x="3109059" y="628348"/>
                  <a:pt x="3104296" y="631682"/>
                  <a:pt x="3098962" y="634920"/>
                </a:cubicBezTo>
                <a:cubicBezTo>
                  <a:pt x="3101819" y="621204"/>
                  <a:pt x="3103915" y="572913"/>
                  <a:pt x="3097248" y="555482"/>
                </a:cubicBezTo>
                <a:cubicBezTo>
                  <a:pt x="3092771" y="554339"/>
                  <a:pt x="3088199" y="553672"/>
                  <a:pt x="3083627" y="553577"/>
                </a:cubicBezTo>
                <a:cubicBezTo>
                  <a:pt x="3090009" y="595487"/>
                  <a:pt x="3054766" y="648636"/>
                  <a:pt x="3014666" y="669591"/>
                </a:cubicBezTo>
                <a:cubicBezTo>
                  <a:pt x="3020000" y="653970"/>
                  <a:pt x="3023715" y="603869"/>
                  <a:pt x="3014951" y="584057"/>
                </a:cubicBezTo>
                <a:cubicBezTo>
                  <a:pt x="2873219" y="709977"/>
                  <a:pt x="2758729" y="636635"/>
                  <a:pt x="2701579" y="735790"/>
                </a:cubicBezTo>
                <a:cubicBezTo>
                  <a:pt x="2845502" y="616442"/>
                  <a:pt x="2937323" y="814371"/>
                  <a:pt x="2984662" y="698357"/>
                </a:cubicBezTo>
                <a:cubicBezTo>
                  <a:pt x="2973518" y="846375"/>
                  <a:pt x="2859218" y="736266"/>
                  <a:pt x="2785018" y="777224"/>
                </a:cubicBezTo>
                <a:cubicBezTo>
                  <a:pt x="2934370" y="767032"/>
                  <a:pt x="2926559" y="836660"/>
                  <a:pt x="3014285" y="861711"/>
                </a:cubicBezTo>
                <a:cubicBezTo>
                  <a:pt x="3033049" y="847233"/>
                  <a:pt x="3043431" y="804561"/>
                  <a:pt x="3036573" y="786844"/>
                </a:cubicBezTo>
                <a:cubicBezTo>
                  <a:pt x="3053147" y="798179"/>
                  <a:pt x="3067625" y="817229"/>
                  <a:pt x="3066958" y="836755"/>
                </a:cubicBezTo>
                <a:cubicBezTo>
                  <a:pt x="3066958" y="836660"/>
                  <a:pt x="3066958" y="836469"/>
                  <a:pt x="3066958" y="836374"/>
                </a:cubicBezTo>
                <a:cubicBezTo>
                  <a:pt x="3066958" y="840279"/>
                  <a:pt x="3066577" y="844185"/>
                  <a:pt x="3065720" y="848090"/>
                </a:cubicBezTo>
                <a:cubicBezTo>
                  <a:pt x="3065720" y="847995"/>
                  <a:pt x="3065720" y="847995"/>
                  <a:pt x="3065720" y="847899"/>
                </a:cubicBezTo>
                <a:cubicBezTo>
                  <a:pt x="3064767" y="852281"/>
                  <a:pt x="3063243" y="856567"/>
                  <a:pt x="3061434" y="860663"/>
                </a:cubicBezTo>
                <a:cubicBezTo>
                  <a:pt x="3093342" y="859710"/>
                  <a:pt x="3105629" y="825801"/>
                  <a:pt x="3101629" y="800846"/>
                </a:cubicBezTo>
                <a:cubicBezTo>
                  <a:pt x="3104486" y="802846"/>
                  <a:pt x="3106868" y="804942"/>
                  <a:pt x="3109249" y="807228"/>
                </a:cubicBezTo>
                <a:cubicBezTo>
                  <a:pt x="3109154" y="807132"/>
                  <a:pt x="3109059" y="807037"/>
                  <a:pt x="3108963" y="806942"/>
                </a:cubicBezTo>
                <a:cubicBezTo>
                  <a:pt x="3117155" y="814562"/>
                  <a:pt x="3122870" y="825325"/>
                  <a:pt x="3121917" y="836660"/>
                </a:cubicBezTo>
                <a:cubicBezTo>
                  <a:pt x="3206023" y="775890"/>
                  <a:pt x="3113821" y="980773"/>
                  <a:pt x="2993425" y="932672"/>
                </a:cubicBezTo>
                <a:cubicBezTo>
                  <a:pt x="2953515" y="1005538"/>
                  <a:pt x="2967803" y="1007634"/>
                  <a:pt x="3025619" y="1058021"/>
                </a:cubicBezTo>
                <a:cubicBezTo>
                  <a:pt x="2937513" y="1035447"/>
                  <a:pt x="2920083" y="1015063"/>
                  <a:pt x="2951229" y="931815"/>
                </a:cubicBezTo>
                <a:cubicBezTo>
                  <a:pt x="2951229" y="931815"/>
                  <a:pt x="2951229" y="931815"/>
                  <a:pt x="2951229" y="931815"/>
                </a:cubicBezTo>
                <a:cubicBezTo>
                  <a:pt x="2953325" y="923528"/>
                  <a:pt x="2955801" y="912955"/>
                  <a:pt x="2948181" y="907050"/>
                </a:cubicBezTo>
                <a:cubicBezTo>
                  <a:pt x="2940276" y="932100"/>
                  <a:pt x="2919987" y="952484"/>
                  <a:pt x="2895794" y="962104"/>
                </a:cubicBezTo>
                <a:cubicBezTo>
                  <a:pt x="2952563" y="918861"/>
                  <a:pt x="2920178" y="879427"/>
                  <a:pt x="2908367" y="919813"/>
                </a:cubicBezTo>
                <a:cubicBezTo>
                  <a:pt x="2896079" y="943626"/>
                  <a:pt x="2866361" y="950960"/>
                  <a:pt x="2841977" y="955151"/>
                </a:cubicBezTo>
                <a:cubicBezTo>
                  <a:pt x="2867695" y="941054"/>
                  <a:pt x="2889412" y="913908"/>
                  <a:pt x="2884078" y="883332"/>
                </a:cubicBezTo>
                <a:cubicBezTo>
                  <a:pt x="2883411" y="881904"/>
                  <a:pt x="2881411" y="881427"/>
                  <a:pt x="2880268" y="882570"/>
                </a:cubicBezTo>
                <a:cubicBezTo>
                  <a:pt x="2870838" y="890571"/>
                  <a:pt x="2869028" y="909621"/>
                  <a:pt x="2858456" y="918003"/>
                </a:cubicBezTo>
                <a:cubicBezTo>
                  <a:pt x="2850931" y="925052"/>
                  <a:pt x="2840168" y="922194"/>
                  <a:pt x="2830928" y="924195"/>
                </a:cubicBezTo>
                <a:cubicBezTo>
                  <a:pt x="2806449" y="928957"/>
                  <a:pt x="2782256" y="942102"/>
                  <a:pt x="2761586" y="958104"/>
                </a:cubicBezTo>
                <a:lnTo>
                  <a:pt x="2761586" y="958104"/>
                </a:lnTo>
                <a:cubicBezTo>
                  <a:pt x="2774350" y="945816"/>
                  <a:pt x="2780065" y="929529"/>
                  <a:pt x="2793019" y="917908"/>
                </a:cubicBezTo>
                <a:cubicBezTo>
                  <a:pt x="2807211" y="904383"/>
                  <a:pt x="2843216" y="905430"/>
                  <a:pt x="2841120" y="878856"/>
                </a:cubicBezTo>
                <a:cubicBezTo>
                  <a:pt x="2839787" y="875617"/>
                  <a:pt x="2836929" y="878379"/>
                  <a:pt x="2834738" y="880380"/>
                </a:cubicBezTo>
                <a:cubicBezTo>
                  <a:pt x="2816641" y="894381"/>
                  <a:pt x="2790638" y="882380"/>
                  <a:pt x="2770731" y="890476"/>
                </a:cubicBezTo>
                <a:cubicBezTo>
                  <a:pt x="2746918" y="901430"/>
                  <a:pt x="2738822" y="929719"/>
                  <a:pt x="2725582" y="950865"/>
                </a:cubicBezTo>
                <a:cubicBezTo>
                  <a:pt x="2693673" y="1004014"/>
                  <a:pt x="2625474" y="995251"/>
                  <a:pt x="2572039" y="993918"/>
                </a:cubicBezTo>
                <a:cubicBezTo>
                  <a:pt x="2654049" y="971724"/>
                  <a:pt x="2673194" y="977725"/>
                  <a:pt x="2702817" y="891905"/>
                </a:cubicBezTo>
                <a:cubicBezTo>
                  <a:pt x="2662908" y="935720"/>
                  <a:pt x="2601567" y="956199"/>
                  <a:pt x="2543274" y="945054"/>
                </a:cubicBezTo>
                <a:cubicBezTo>
                  <a:pt x="2500792" y="982392"/>
                  <a:pt x="2433355" y="997918"/>
                  <a:pt x="2389540" y="954294"/>
                </a:cubicBezTo>
                <a:cubicBezTo>
                  <a:pt x="2247236" y="896572"/>
                  <a:pt x="2188181" y="1012110"/>
                  <a:pt x="2171322" y="1136602"/>
                </a:cubicBezTo>
                <a:cubicBezTo>
                  <a:pt x="2160940" y="1105551"/>
                  <a:pt x="2156273" y="1017921"/>
                  <a:pt x="2172275" y="978297"/>
                </a:cubicBezTo>
                <a:cubicBezTo>
                  <a:pt x="2123602" y="1036685"/>
                  <a:pt x="2128650" y="1041638"/>
                  <a:pt x="2153987" y="1105265"/>
                </a:cubicBezTo>
                <a:cubicBezTo>
                  <a:pt x="2165893" y="1175845"/>
                  <a:pt x="2118268" y="1229280"/>
                  <a:pt x="2058832" y="1233567"/>
                </a:cubicBezTo>
                <a:cubicBezTo>
                  <a:pt x="2110076" y="1250426"/>
                  <a:pt x="2169131" y="1258713"/>
                  <a:pt x="2224376" y="1262046"/>
                </a:cubicBezTo>
                <a:cubicBezTo>
                  <a:pt x="2413067" y="1268809"/>
                  <a:pt x="2597090" y="1245949"/>
                  <a:pt x="2791304" y="1268142"/>
                </a:cubicBezTo>
                <a:lnTo>
                  <a:pt x="2791304" y="1268142"/>
                </a:lnTo>
                <a:lnTo>
                  <a:pt x="2791304" y="1268142"/>
                </a:lnTo>
                <a:cubicBezTo>
                  <a:pt x="3034668" y="1289479"/>
                  <a:pt x="3284128" y="1407208"/>
                  <a:pt x="3398714" y="1633903"/>
                </a:cubicBezTo>
                <a:cubicBezTo>
                  <a:pt x="3530254" y="1884505"/>
                  <a:pt x="3448815" y="2189686"/>
                  <a:pt x="3229835" y="2361708"/>
                </a:cubicBezTo>
                <a:cubicBezTo>
                  <a:pt x="2999807" y="2547064"/>
                  <a:pt x="2680624" y="2541826"/>
                  <a:pt x="2459358" y="2345039"/>
                </a:cubicBezTo>
                <a:lnTo>
                  <a:pt x="2459358" y="2345039"/>
                </a:lnTo>
                <a:lnTo>
                  <a:pt x="2459358" y="2345039"/>
                </a:lnTo>
                <a:cubicBezTo>
                  <a:pt x="2436498" y="2325418"/>
                  <a:pt x="2415639" y="2305796"/>
                  <a:pt x="2396112" y="2286460"/>
                </a:cubicBezTo>
                <a:cubicBezTo>
                  <a:pt x="2398493" y="2285222"/>
                  <a:pt x="2400780" y="2283984"/>
                  <a:pt x="2402970" y="2282650"/>
                </a:cubicBezTo>
                <a:cubicBezTo>
                  <a:pt x="2418496" y="2292842"/>
                  <a:pt x="2433546" y="2286270"/>
                  <a:pt x="2440403" y="2274649"/>
                </a:cubicBezTo>
                <a:cubicBezTo>
                  <a:pt x="2431259" y="2278078"/>
                  <a:pt x="2418210" y="2279888"/>
                  <a:pt x="2409923" y="2278174"/>
                </a:cubicBezTo>
                <a:cubicBezTo>
                  <a:pt x="2417829" y="2272649"/>
                  <a:pt x="2424878" y="2266363"/>
                  <a:pt x="2430783" y="2259409"/>
                </a:cubicBezTo>
                <a:cubicBezTo>
                  <a:pt x="2448500" y="2276650"/>
                  <a:pt x="2467264" y="2294080"/>
                  <a:pt x="2487362" y="2311130"/>
                </a:cubicBezTo>
                <a:lnTo>
                  <a:pt x="2487362" y="2311130"/>
                </a:lnTo>
                <a:lnTo>
                  <a:pt x="2487362" y="2311130"/>
                </a:lnTo>
                <a:cubicBezTo>
                  <a:pt x="2795305" y="2583259"/>
                  <a:pt x="3255839" y="2437527"/>
                  <a:pt x="3387379" y="2058813"/>
                </a:cubicBezTo>
                <a:lnTo>
                  <a:pt x="3387379" y="2058813"/>
                </a:lnTo>
                <a:cubicBezTo>
                  <a:pt x="3431956" y="1927749"/>
                  <a:pt x="3419193" y="1779254"/>
                  <a:pt x="3354994" y="1656667"/>
                </a:cubicBezTo>
                <a:cubicBezTo>
                  <a:pt x="3247743" y="1445688"/>
                  <a:pt x="3012951" y="1338628"/>
                  <a:pt x="2786447" y="1319673"/>
                </a:cubicBezTo>
                <a:lnTo>
                  <a:pt x="2786447" y="1319673"/>
                </a:lnTo>
                <a:lnTo>
                  <a:pt x="2786447" y="1319673"/>
                </a:lnTo>
                <a:cubicBezTo>
                  <a:pt x="2594518" y="1298527"/>
                  <a:pt x="2410019" y="1322340"/>
                  <a:pt x="2221995" y="1316149"/>
                </a:cubicBezTo>
                <a:cubicBezTo>
                  <a:pt x="2135889" y="1311195"/>
                  <a:pt x="2048735" y="1297003"/>
                  <a:pt x="1972345" y="1256998"/>
                </a:cubicBezTo>
                <a:cubicBezTo>
                  <a:pt x="1972345" y="1256903"/>
                  <a:pt x="1972250" y="1257189"/>
                  <a:pt x="1972440" y="1256808"/>
                </a:cubicBezTo>
                <a:cubicBezTo>
                  <a:pt x="1917005" y="1233186"/>
                  <a:pt x="1866141" y="1191085"/>
                  <a:pt x="1838709" y="1137745"/>
                </a:cubicBezTo>
                <a:cubicBezTo>
                  <a:pt x="1776797" y="1024398"/>
                  <a:pt x="1901669" y="930100"/>
                  <a:pt x="1992443" y="881618"/>
                </a:cubicBezTo>
                <a:cubicBezTo>
                  <a:pt x="1989014" y="876951"/>
                  <a:pt x="1985680" y="872188"/>
                  <a:pt x="1982441" y="867235"/>
                </a:cubicBezTo>
                <a:cubicBezTo>
                  <a:pt x="1883381" y="919242"/>
                  <a:pt x="1756604" y="1024588"/>
                  <a:pt x="1823945" y="1145651"/>
                </a:cubicBezTo>
                <a:cubicBezTo>
                  <a:pt x="1853283" y="1202229"/>
                  <a:pt x="1906718" y="1246521"/>
                  <a:pt x="1965392" y="1271667"/>
                </a:cubicBezTo>
                <a:cubicBezTo>
                  <a:pt x="1965296" y="1271953"/>
                  <a:pt x="1965392" y="1271762"/>
                  <a:pt x="1965296" y="1271762"/>
                </a:cubicBezTo>
                <a:cubicBezTo>
                  <a:pt x="1966725" y="1272429"/>
                  <a:pt x="1968535" y="1273286"/>
                  <a:pt x="1969868" y="1274048"/>
                </a:cubicBezTo>
                <a:lnTo>
                  <a:pt x="1969868" y="1274048"/>
                </a:lnTo>
                <a:lnTo>
                  <a:pt x="1969868" y="1274048"/>
                </a:lnTo>
                <a:cubicBezTo>
                  <a:pt x="2047021" y="1313386"/>
                  <a:pt x="2134842" y="1327293"/>
                  <a:pt x="2221233" y="1332150"/>
                </a:cubicBezTo>
                <a:cubicBezTo>
                  <a:pt x="2409066" y="1338246"/>
                  <a:pt x="2593756" y="1314148"/>
                  <a:pt x="2784923" y="1334913"/>
                </a:cubicBezTo>
                <a:lnTo>
                  <a:pt x="2784923" y="1334913"/>
                </a:lnTo>
                <a:lnTo>
                  <a:pt x="2784923" y="1334913"/>
                </a:lnTo>
                <a:cubicBezTo>
                  <a:pt x="3006569" y="1353201"/>
                  <a:pt x="3236693" y="1457023"/>
                  <a:pt x="3341945" y="1663430"/>
                </a:cubicBezTo>
                <a:cubicBezTo>
                  <a:pt x="3404429" y="1782492"/>
                  <a:pt x="3417002" y="1926891"/>
                  <a:pt x="3373758" y="2054431"/>
                </a:cubicBezTo>
                <a:lnTo>
                  <a:pt x="3373758" y="2054431"/>
                </a:lnTo>
                <a:lnTo>
                  <a:pt x="3373758" y="2054431"/>
                </a:lnTo>
                <a:cubicBezTo>
                  <a:pt x="3304226" y="2267315"/>
                  <a:pt x="3097438" y="2428002"/>
                  <a:pt x="2873124" y="2437813"/>
                </a:cubicBezTo>
                <a:cubicBezTo>
                  <a:pt x="2705103" y="2447528"/>
                  <a:pt x="2553084" y="2366185"/>
                  <a:pt x="2438499" y="2248837"/>
                </a:cubicBezTo>
                <a:cubicBezTo>
                  <a:pt x="2443451" y="2241217"/>
                  <a:pt x="2447357" y="2232739"/>
                  <a:pt x="2449833" y="2223881"/>
                </a:cubicBezTo>
                <a:cubicBezTo>
                  <a:pt x="2457644" y="2229501"/>
                  <a:pt x="2456120" y="2219595"/>
                  <a:pt x="2451738" y="2215975"/>
                </a:cubicBezTo>
                <a:cubicBezTo>
                  <a:pt x="2453929" y="2204736"/>
                  <a:pt x="2454119" y="2193306"/>
                  <a:pt x="2452405" y="2181876"/>
                </a:cubicBezTo>
                <a:cubicBezTo>
                  <a:pt x="2454501" y="2180733"/>
                  <a:pt x="2450024" y="2174351"/>
                  <a:pt x="2450309" y="2171684"/>
                </a:cubicBezTo>
                <a:cubicBezTo>
                  <a:pt x="2453358" y="2170446"/>
                  <a:pt x="2455453" y="2175018"/>
                  <a:pt x="2457644" y="2177113"/>
                </a:cubicBezTo>
                <a:cubicBezTo>
                  <a:pt x="2460692" y="2180066"/>
                  <a:pt x="2465550" y="2179399"/>
                  <a:pt x="2464692" y="2175208"/>
                </a:cubicBezTo>
                <a:cubicBezTo>
                  <a:pt x="2462311" y="2168446"/>
                  <a:pt x="2454024" y="2162730"/>
                  <a:pt x="2447166" y="2161588"/>
                </a:cubicBezTo>
                <a:cubicBezTo>
                  <a:pt x="2441642" y="2146538"/>
                  <a:pt x="2432593" y="2131965"/>
                  <a:pt x="2420306" y="2119487"/>
                </a:cubicBezTo>
                <a:cubicBezTo>
                  <a:pt x="2423354" y="2118058"/>
                  <a:pt x="2426402" y="2122726"/>
                  <a:pt x="2428973" y="2124726"/>
                </a:cubicBezTo>
                <a:cubicBezTo>
                  <a:pt x="2448881" y="2131584"/>
                  <a:pt x="2426306" y="2102056"/>
                  <a:pt x="2408685" y="2109200"/>
                </a:cubicBezTo>
                <a:cubicBezTo>
                  <a:pt x="2400494" y="2103009"/>
                  <a:pt x="2391445" y="2098056"/>
                  <a:pt x="2381730" y="2094722"/>
                </a:cubicBezTo>
                <a:cubicBezTo>
                  <a:pt x="2394017" y="2088912"/>
                  <a:pt x="2361727" y="2071957"/>
                  <a:pt x="2353917" y="2089007"/>
                </a:cubicBezTo>
                <a:cubicBezTo>
                  <a:pt x="2342868" y="2090341"/>
                  <a:pt x="2328009" y="2084816"/>
                  <a:pt x="2319055" y="2091960"/>
                </a:cubicBezTo>
                <a:cubicBezTo>
                  <a:pt x="2310101" y="2094055"/>
                  <a:pt x="2300958" y="2097008"/>
                  <a:pt x="2292004" y="2101009"/>
                </a:cubicBezTo>
                <a:cubicBezTo>
                  <a:pt x="2221995" y="2033571"/>
                  <a:pt x="2125888" y="1963182"/>
                  <a:pt x="2024733" y="1997853"/>
                </a:cubicBezTo>
                <a:cubicBezTo>
                  <a:pt x="1975107" y="2015188"/>
                  <a:pt x="1936055" y="2052907"/>
                  <a:pt x="1905575" y="2094722"/>
                </a:cubicBezTo>
                <a:cubicBezTo>
                  <a:pt x="1790036" y="2257218"/>
                  <a:pt x="1731077" y="2492105"/>
                  <a:pt x="1525241" y="2568495"/>
                </a:cubicBezTo>
                <a:cubicBezTo>
                  <a:pt x="1398083" y="2619359"/>
                  <a:pt x="1240539" y="2583259"/>
                  <a:pt x="1160053" y="2469055"/>
                </a:cubicBezTo>
                <a:cubicBezTo>
                  <a:pt x="1087282" y="2370185"/>
                  <a:pt x="1075090" y="2235406"/>
                  <a:pt x="1099093" y="2119011"/>
                </a:cubicBezTo>
                <a:cubicBezTo>
                  <a:pt x="1125001" y="1979088"/>
                  <a:pt x="1199677" y="1850691"/>
                  <a:pt x="1212345" y="1708388"/>
                </a:cubicBezTo>
                <a:cubicBezTo>
                  <a:pt x="1217489" y="1627140"/>
                  <a:pt x="1185199" y="1521126"/>
                  <a:pt x="1101379" y="1493885"/>
                </a:cubicBezTo>
                <a:cubicBezTo>
                  <a:pt x="1061469" y="1486170"/>
                  <a:pt x="1019654" y="1492837"/>
                  <a:pt x="981935" y="1507982"/>
                </a:cubicBezTo>
                <a:cubicBezTo>
                  <a:pt x="849062" y="1564656"/>
                  <a:pt x="754478" y="1682004"/>
                  <a:pt x="627034" y="1749536"/>
                </a:cubicBezTo>
                <a:cubicBezTo>
                  <a:pt x="627034" y="1749536"/>
                  <a:pt x="628082" y="1748965"/>
                  <a:pt x="627986" y="1749060"/>
                </a:cubicBezTo>
                <a:cubicBezTo>
                  <a:pt x="627605" y="1749345"/>
                  <a:pt x="627129" y="1749631"/>
                  <a:pt x="626748" y="1749822"/>
                </a:cubicBezTo>
                <a:cubicBezTo>
                  <a:pt x="626748" y="1749822"/>
                  <a:pt x="626748" y="1749822"/>
                  <a:pt x="626748" y="1749822"/>
                </a:cubicBezTo>
                <a:cubicBezTo>
                  <a:pt x="626843" y="1749917"/>
                  <a:pt x="626653" y="1749631"/>
                  <a:pt x="626843" y="1750012"/>
                </a:cubicBezTo>
                <a:cubicBezTo>
                  <a:pt x="622081" y="1752679"/>
                  <a:pt x="617318" y="1756394"/>
                  <a:pt x="612461" y="1759156"/>
                </a:cubicBezTo>
                <a:lnTo>
                  <a:pt x="612461" y="1759156"/>
                </a:lnTo>
                <a:lnTo>
                  <a:pt x="612461" y="1759156"/>
                </a:lnTo>
                <a:cubicBezTo>
                  <a:pt x="429771" y="1882981"/>
                  <a:pt x="99063" y="1867360"/>
                  <a:pt x="30388" y="1621901"/>
                </a:cubicBezTo>
                <a:cubicBezTo>
                  <a:pt x="4575" y="1525603"/>
                  <a:pt x="40294" y="1420828"/>
                  <a:pt x="104683" y="1348343"/>
                </a:cubicBezTo>
                <a:cubicBezTo>
                  <a:pt x="104302" y="1347771"/>
                  <a:pt x="103921" y="1347200"/>
                  <a:pt x="103635" y="1346629"/>
                </a:cubicBezTo>
                <a:cubicBezTo>
                  <a:pt x="19720" y="1434068"/>
                  <a:pt x="-12856" y="1576371"/>
                  <a:pt x="49819" y="1685337"/>
                </a:cubicBezTo>
                <a:cubicBezTo>
                  <a:pt x="166786" y="1886887"/>
                  <a:pt x="458346" y="1875742"/>
                  <a:pt x="630844" y="1756394"/>
                </a:cubicBezTo>
                <a:cubicBezTo>
                  <a:pt x="630558" y="1755918"/>
                  <a:pt x="630749" y="1756299"/>
                  <a:pt x="630653" y="1756204"/>
                </a:cubicBezTo>
                <a:lnTo>
                  <a:pt x="630653" y="1756204"/>
                </a:lnTo>
                <a:lnTo>
                  <a:pt x="630653" y="1756204"/>
                </a:lnTo>
                <a:cubicBezTo>
                  <a:pt x="630939" y="1756013"/>
                  <a:pt x="631320" y="1755822"/>
                  <a:pt x="631606" y="1755632"/>
                </a:cubicBezTo>
                <a:cubicBezTo>
                  <a:pt x="631701" y="1755537"/>
                  <a:pt x="630558" y="1756204"/>
                  <a:pt x="630558" y="1756204"/>
                </a:cubicBezTo>
                <a:cubicBezTo>
                  <a:pt x="755812" y="1690291"/>
                  <a:pt x="850490" y="1575419"/>
                  <a:pt x="980126" y="1517888"/>
                </a:cubicBezTo>
                <a:cubicBezTo>
                  <a:pt x="1017559" y="1502172"/>
                  <a:pt x="1059183" y="1494837"/>
                  <a:pt x="1099093" y="1502458"/>
                </a:cubicBezTo>
                <a:cubicBezTo>
                  <a:pt x="1150909" y="1517793"/>
                  <a:pt x="1183199" y="1574086"/>
                  <a:pt x="1195772" y="1625616"/>
                </a:cubicBezTo>
                <a:lnTo>
                  <a:pt x="1195772" y="1625616"/>
                </a:lnTo>
                <a:lnTo>
                  <a:pt x="1195772" y="1625616"/>
                </a:lnTo>
                <a:cubicBezTo>
                  <a:pt x="1230443" y="1767633"/>
                  <a:pt x="1131383" y="1933178"/>
                  <a:pt x="1099474" y="2072719"/>
                </a:cubicBezTo>
                <a:cubicBezTo>
                  <a:pt x="1059850" y="2216071"/>
                  <a:pt x="1069375" y="2390568"/>
                  <a:pt x="1175960" y="2504773"/>
                </a:cubicBezTo>
                <a:lnTo>
                  <a:pt x="1175960" y="2504773"/>
                </a:lnTo>
                <a:lnTo>
                  <a:pt x="1175960" y="2504773"/>
                </a:lnTo>
                <a:cubicBezTo>
                  <a:pt x="1291784" y="2631360"/>
                  <a:pt x="1493237" y="2628122"/>
                  <a:pt x="1623730" y="2526395"/>
                </a:cubicBezTo>
                <a:cubicBezTo>
                  <a:pt x="1660401" y="2499725"/>
                  <a:pt x="1691453" y="2465149"/>
                  <a:pt x="1718599" y="2429145"/>
                </a:cubicBezTo>
                <a:cubicBezTo>
                  <a:pt x="1791846" y="2333514"/>
                  <a:pt x="1835947" y="2218261"/>
                  <a:pt x="1901574" y="2120344"/>
                </a:cubicBezTo>
                <a:cubicBezTo>
                  <a:pt x="1917767" y="2096817"/>
                  <a:pt x="1935674" y="2073576"/>
                  <a:pt x="1956629" y="2054241"/>
                </a:cubicBezTo>
                <a:cubicBezTo>
                  <a:pt x="2066452" y="1949847"/>
                  <a:pt x="2187419" y="2016903"/>
                  <a:pt x="2280002" y="2107200"/>
                </a:cubicBezTo>
                <a:cubicBezTo>
                  <a:pt x="2267906" y="2113772"/>
                  <a:pt x="2256095" y="2122154"/>
                  <a:pt x="2244474" y="2132155"/>
                </a:cubicBezTo>
                <a:cubicBezTo>
                  <a:pt x="2192849" y="2084625"/>
                  <a:pt x="2131508" y="2033667"/>
                  <a:pt x="2057594" y="2043382"/>
                </a:cubicBezTo>
                <a:cubicBezTo>
                  <a:pt x="2057689" y="2043382"/>
                  <a:pt x="2057784" y="2043382"/>
                  <a:pt x="2057784" y="2043382"/>
                </a:cubicBezTo>
                <a:cubicBezTo>
                  <a:pt x="1949294" y="2065480"/>
                  <a:pt x="1885763" y="2229787"/>
                  <a:pt x="1832518" y="2319512"/>
                </a:cubicBezTo>
                <a:cubicBezTo>
                  <a:pt x="1796799" y="2384758"/>
                  <a:pt x="1755175" y="2450005"/>
                  <a:pt x="1703835" y="2504678"/>
                </a:cubicBezTo>
                <a:cubicBezTo>
                  <a:pt x="1501619" y="2719086"/>
                  <a:pt x="1153004" y="2672509"/>
                  <a:pt x="1064422" y="2376186"/>
                </a:cubicBezTo>
                <a:cubicBezTo>
                  <a:pt x="998890" y="2157587"/>
                  <a:pt x="1101950" y="1983089"/>
                  <a:pt x="1158719" y="1781254"/>
                </a:cubicBezTo>
                <a:cubicBezTo>
                  <a:pt x="1167101" y="1746488"/>
                  <a:pt x="1174150" y="1710579"/>
                  <a:pt x="1172245" y="1674765"/>
                </a:cubicBezTo>
                <a:cubicBezTo>
                  <a:pt x="1168054" y="1619615"/>
                  <a:pt x="1146813" y="1551892"/>
                  <a:pt x="1091378" y="1530747"/>
                </a:cubicBezTo>
                <a:cubicBezTo>
                  <a:pt x="1091378" y="1530747"/>
                  <a:pt x="1091378" y="1530747"/>
                  <a:pt x="1091378" y="1530747"/>
                </a:cubicBezTo>
                <a:cubicBezTo>
                  <a:pt x="1021750" y="1518459"/>
                  <a:pt x="956980" y="1556750"/>
                  <a:pt x="901163" y="1594755"/>
                </a:cubicBezTo>
                <a:cubicBezTo>
                  <a:pt x="819058" y="1651714"/>
                  <a:pt x="744382" y="1722009"/>
                  <a:pt x="656085" y="1770777"/>
                </a:cubicBezTo>
                <a:lnTo>
                  <a:pt x="656085" y="1770777"/>
                </a:lnTo>
                <a:cubicBezTo>
                  <a:pt x="649227" y="1774682"/>
                  <a:pt x="636654" y="1782207"/>
                  <a:pt x="629796" y="1786493"/>
                </a:cubicBezTo>
                <a:lnTo>
                  <a:pt x="629796" y="1786493"/>
                </a:lnTo>
                <a:lnTo>
                  <a:pt x="629796" y="1786493"/>
                </a:lnTo>
                <a:cubicBezTo>
                  <a:pt x="463871" y="1889934"/>
                  <a:pt x="217840" y="1903841"/>
                  <a:pt x="75060" y="1753251"/>
                </a:cubicBezTo>
                <a:cubicBezTo>
                  <a:pt x="12005" y="1685814"/>
                  <a:pt x="-15237" y="1584468"/>
                  <a:pt x="8480" y="1494361"/>
                </a:cubicBezTo>
                <a:close/>
                <a:moveTo>
                  <a:pt x="2455262" y="124952"/>
                </a:moveTo>
                <a:cubicBezTo>
                  <a:pt x="2455167" y="124952"/>
                  <a:pt x="2454977" y="125047"/>
                  <a:pt x="2454882" y="125047"/>
                </a:cubicBezTo>
                <a:cubicBezTo>
                  <a:pt x="2455072" y="124952"/>
                  <a:pt x="2455262" y="124952"/>
                  <a:pt x="2455453" y="124857"/>
                </a:cubicBezTo>
                <a:cubicBezTo>
                  <a:pt x="2455358" y="124857"/>
                  <a:pt x="2455358" y="124857"/>
                  <a:pt x="2455262" y="124952"/>
                </a:cubicBezTo>
                <a:close/>
                <a:moveTo>
                  <a:pt x="2471360" y="2307987"/>
                </a:moveTo>
                <a:cubicBezTo>
                  <a:pt x="2456501" y="2312749"/>
                  <a:pt x="2437927" y="2311511"/>
                  <a:pt x="2426021" y="2303224"/>
                </a:cubicBezTo>
                <a:cubicBezTo>
                  <a:pt x="2425068" y="2304082"/>
                  <a:pt x="2424878" y="2305129"/>
                  <a:pt x="2426116" y="2306177"/>
                </a:cubicBezTo>
                <a:cubicBezTo>
                  <a:pt x="2441356" y="2322084"/>
                  <a:pt x="2464978" y="2325322"/>
                  <a:pt x="2475836" y="2306653"/>
                </a:cubicBezTo>
                <a:lnTo>
                  <a:pt x="2471360" y="2307987"/>
                </a:lnTo>
                <a:close/>
                <a:moveTo>
                  <a:pt x="2519080" y="2346849"/>
                </a:moveTo>
                <a:cubicBezTo>
                  <a:pt x="2503935" y="2352564"/>
                  <a:pt x="2484695" y="2351992"/>
                  <a:pt x="2471455" y="2343801"/>
                </a:cubicBezTo>
                <a:cubicBezTo>
                  <a:pt x="2470502" y="2344753"/>
                  <a:pt x="2470502" y="2345896"/>
                  <a:pt x="2471741" y="2346849"/>
                </a:cubicBezTo>
                <a:cubicBezTo>
                  <a:pt x="2488505" y="2362184"/>
                  <a:pt x="2513460" y="2365804"/>
                  <a:pt x="2523461" y="2345230"/>
                </a:cubicBezTo>
                <a:lnTo>
                  <a:pt x="2519080" y="2346849"/>
                </a:lnTo>
                <a:close/>
                <a:moveTo>
                  <a:pt x="2570420" y="2381710"/>
                </a:moveTo>
                <a:cubicBezTo>
                  <a:pt x="2553370" y="2390188"/>
                  <a:pt x="2534320" y="2389235"/>
                  <a:pt x="2521271" y="2382663"/>
                </a:cubicBezTo>
                <a:cubicBezTo>
                  <a:pt x="2518985" y="2386568"/>
                  <a:pt x="2529938" y="2389521"/>
                  <a:pt x="2531939" y="2391426"/>
                </a:cubicBezTo>
                <a:cubicBezTo>
                  <a:pt x="2552703" y="2402665"/>
                  <a:pt x="2569467" y="2395712"/>
                  <a:pt x="2574706" y="2379615"/>
                </a:cubicBezTo>
                <a:lnTo>
                  <a:pt x="2570420" y="2381710"/>
                </a:lnTo>
                <a:close/>
                <a:moveTo>
                  <a:pt x="2628808" y="2414191"/>
                </a:moveTo>
                <a:cubicBezTo>
                  <a:pt x="2609853" y="2422572"/>
                  <a:pt x="2589851" y="2422477"/>
                  <a:pt x="2574801" y="2416381"/>
                </a:cubicBezTo>
                <a:cubicBezTo>
                  <a:pt x="2573944" y="2417524"/>
                  <a:pt x="2574134" y="2418572"/>
                  <a:pt x="2575659" y="2419334"/>
                </a:cubicBezTo>
                <a:cubicBezTo>
                  <a:pt x="2596423" y="2432955"/>
                  <a:pt x="2625284" y="2432860"/>
                  <a:pt x="2633475" y="2412095"/>
                </a:cubicBezTo>
                <a:lnTo>
                  <a:pt x="2628808" y="2414191"/>
                </a:lnTo>
                <a:close/>
                <a:moveTo>
                  <a:pt x="2687577" y="2435050"/>
                </a:moveTo>
                <a:cubicBezTo>
                  <a:pt x="2675290" y="2446194"/>
                  <a:pt x="2648239" y="2450385"/>
                  <a:pt x="2637571" y="2446194"/>
                </a:cubicBezTo>
                <a:cubicBezTo>
                  <a:pt x="2636904" y="2447433"/>
                  <a:pt x="2637381" y="2448481"/>
                  <a:pt x="2639000" y="2449147"/>
                </a:cubicBezTo>
                <a:cubicBezTo>
                  <a:pt x="2661002" y="2458577"/>
                  <a:pt x="2688244" y="2457053"/>
                  <a:pt x="2691387" y="2432193"/>
                </a:cubicBezTo>
                <a:lnTo>
                  <a:pt x="2687577" y="2435050"/>
                </a:lnTo>
                <a:close/>
                <a:moveTo>
                  <a:pt x="2753395" y="2447814"/>
                </a:moveTo>
                <a:cubicBezTo>
                  <a:pt x="2740441" y="2463530"/>
                  <a:pt x="2718915" y="2471531"/>
                  <a:pt x="2702627" y="2468959"/>
                </a:cubicBezTo>
                <a:cubicBezTo>
                  <a:pt x="2702151" y="2470293"/>
                  <a:pt x="2702817" y="2471341"/>
                  <a:pt x="2704532" y="2471722"/>
                </a:cubicBezTo>
                <a:cubicBezTo>
                  <a:pt x="2727392" y="2478770"/>
                  <a:pt x="2754633" y="2472865"/>
                  <a:pt x="2753395" y="2447814"/>
                </a:cubicBezTo>
                <a:close/>
                <a:moveTo>
                  <a:pt x="2818451" y="2461530"/>
                </a:moveTo>
                <a:cubicBezTo>
                  <a:pt x="2806354" y="2474769"/>
                  <a:pt x="2782542" y="2484199"/>
                  <a:pt x="2766920" y="2482866"/>
                </a:cubicBezTo>
                <a:cubicBezTo>
                  <a:pt x="2766444" y="2484294"/>
                  <a:pt x="2767016" y="2485152"/>
                  <a:pt x="2768921" y="2485438"/>
                </a:cubicBezTo>
                <a:cubicBezTo>
                  <a:pt x="2793400" y="2490581"/>
                  <a:pt x="2820832" y="2482485"/>
                  <a:pt x="2822166" y="2457815"/>
                </a:cubicBezTo>
                <a:lnTo>
                  <a:pt x="2818451" y="2461530"/>
                </a:lnTo>
                <a:close/>
                <a:moveTo>
                  <a:pt x="2885031" y="2460006"/>
                </a:moveTo>
                <a:lnTo>
                  <a:pt x="2884173" y="2455719"/>
                </a:lnTo>
                <a:cubicBezTo>
                  <a:pt x="2877029" y="2472484"/>
                  <a:pt x="2851979" y="2488867"/>
                  <a:pt x="2838453" y="2488676"/>
                </a:cubicBezTo>
                <a:cubicBezTo>
                  <a:pt x="2838263" y="2490105"/>
                  <a:pt x="2838929" y="2490867"/>
                  <a:pt x="2840739" y="2490867"/>
                </a:cubicBezTo>
                <a:cubicBezTo>
                  <a:pt x="2863694" y="2491819"/>
                  <a:pt x="2886364" y="2482675"/>
                  <a:pt x="2885031" y="2460006"/>
                </a:cubicBezTo>
                <a:close/>
                <a:moveTo>
                  <a:pt x="2949801" y="2454291"/>
                </a:moveTo>
                <a:cubicBezTo>
                  <a:pt x="2949324" y="2451814"/>
                  <a:pt x="2948372" y="2450005"/>
                  <a:pt x="2947610" y="2448004"/>
                </a:cubicBezTo>
                <a:cubicBezTo>
                  <a:pt x="2941609" y="2466292"/>
                  <a:pt x="2925702" y="2482294"/>
                  <a:pt x="2907986" y="2486485"/>
                </a:cubicBezTo>
                <a:cubicBezTo>
                  <a:pt x="2908938" y="2491152"/>
                  <a:pt x="2919606" y="2485914"/>
                  <a:pt x="2922559" y="2486009"/>
                </a:cubicBezTo>
                <a:cubicBezTo>
                  <a:pt x="2939609" y="2484199"/>
                  <a:pt x="2953229" y="2466578"/>
                  <a:pt x="2949801" y="2454291"/>
                </a:cubicBezTo>
                <a:close/>
                <a:moveTo>
                  <a:pt x="3003331" y="2444861"/>
                </a:moveTo>
                <a:cubicBezTo>
                  <a:pt x="3002664" y="2439146"/>
                  <a:pt x="3001807" y="2439336"/>
                  <a:pt x="3000283" y="2435431"/>
                </a:cubicBezTo>
                <a:cubicBezTo>
                  <a:pt x="2995616" y="2454005"/>
                  <a:pt x="2980757" y="2472198"/>
                  <a:pt x="2963421" y="2477722"/>
                </a:cubicBezTo>
                <a:cubicBezTo>
                  <a:pt x="2963517" y="2479246"/>
                  <a:pt x="2964564" y="2479818"/>
                  <a:pt x="2966279" y="2479437"/>
                </a:cubicBezTo>
                <a:cubicBezTo>
                  <a:pt x="2987519" y="2474865"/>
                  <a:pt x="3003712" y="2465340"/>
                  <a:pt x="3003331" y="2444861"/>
                </a:cubicBezTo>
                <a:close/>
                <a:moveTo>
                  <a:pt x="3050289" y="2429145"/>
                </a:moveTo>
                <a:cubicBezTo>
                  <a:pt x="3049051" y="2423430"/>
                  <a:pt x="3048289" y="2423716"/>
                  <a:pt x="3046479" y="2420001"/>
                </a:cubicBezTo>
                <a:cubicBezTo>
                  <a:pt x="3043241" y="2439146"/>
                  <a:pt x="3031049" y="2457720"/>
                  <a:pt x="3013713" y="2465340"/>
                </a:cubicBezTo>
                <a:cubicBezTo>
                  <a:pt x="3013999" y="2466768"/>
                  <a:pt x="3015047" y="2467340"/>
                  <a:pt x="3016761" y="2466768"/>
                </a:cubicBezTo>
                <a:cubicBezTo>
                  <a:pt x="3037431" y="2460387"/>
                  <a:pt x="3052575" y="2449243"/>
                  <a:pt x="3050289" y="2429145"/>
                </a:cubicBezTo>
                <a:close/>
                <a:moveTo>
                  <a:pt x="3109820" y="2405047"/>
                </a:moveTo>
                <a:cubicBezTo>
                  <a:pt x="3108773" y="2400284"/>
                  <a:pt x="3106582" y="2397522"/>
                  <a:pt x="3104010" y="2394283"/>
                </a:cubicBezTo>
                <a:cubicBezTo>
                  <a:pt x="3103915" y="2412952"/>
                  <a:pt x="3094009" y="2433622"/>
                  <a:pt x="3078293" y="2442766"/>
                </a:cubicBezTo>
                <a:cubicBezTo>
                  <a:pt x="3080579" y="2446957"/>
                  <a:pt x="3089056" y="2439051"/>
                  <a:pt x="3091818" y="2438193"/>
                </a:cubicBezTo>
                <a:cubicBezTo>
                  <a:pt x="3108963" y="2429145"/>
                  <a:pt x="3111630" y="2415143"/>
                  <a:pt x="3109820" y="2405047"/>
                </a:cubicBezTo>
                <a:close/>
                <a:moveTo>
                  <a:pt x="3168399" y="2375138"/>
                </a:moveTo>
                <a:cubicBezTo>
                  <a:pt x="3167161" y="2365518"/>
                  <a:pt x="3166018" y="2366470"/>
                  <a:pt x="3163256" y="2361422"/>
                </a:cubicBezTo>
                <a:cubicBezTo>
                  <a:pt x="3162494" y="2381139"/>
                  <a:pt x="3151064" y="2405047"/>
                  <a:pt x="3136205" y="2414762"/>
                </a:cubicBezTo>
                <a:cubicBezTo>
                  <a:pt x="3136681" y="2416191"/>
                  <a:pt x="3137729" y="2416572"/>
                  <a:pt x="3139348" y="2415715"/>
                </a:cubicBezTo>
                <a:cubicBezTo>
                  <a:pt x="3158017" y="2405332"/>
                  <a:pt x="3168876" y="2394188"/>
                  <a:pt x="3168399" y="2375138"/>
                </a:cubicBezTo>
                <a:close/>
                <a:moveTo>
                  <a:pt x="3217072" y="2331514"/>
                </a:moveTo>
                <a:cubicBezTo>
                  <a:pt x="3214024" y="2326465"/>
                  <a:pt x="3213452" y="2326942"/>
                  <a:pt x="3210404" y="2323893"/>
                </a:cubicBezTo>
                <a:cubicBezTo>
                  <a:pt x="3213834" y="2342658"/>
                  <a:pt x="3208214" y="2365232"/>
                  <a:pt x="3194688" y="2377424"/>
                </a:cubicBezTo>
                <a:cubicBezTo>
                  <a:pt x="3195355" y="2378758"/>
                  <a:pt x="3196593" y="2378948"/>
                  <a:pt x="3198022" y="2377805"/>
                </a:cubicBezTo>
                <a:cubicBezTo>
                  <a:pt x="3215548" y="2365327"/>
                  <a:pt x="3225740" y="2349516"/>
                  <a:pt x="3217072" y="2331514"/>
                </a:cubicBezTo>
                <a:close/>
                <a:moveTo>
                  <a:pt x="3269078" y="2300176"/>
                </a:moveTo>
                <a:cubicBezTo>
                  <a:pt x="3267840" y="2291318"/>
                  <a:pt x="3263268" y="2285603"/>
                  <a:pt x="3256506" y="2281603"/>
                </a:cubicBezTo>
                <a:cubicBezTo>
                  <a:pt x="3262887" y="2300843"/>
                  <a:pt x="3258887" y="2323513"/>
                  <a:pt x="3247933" y="2335800"/>
                </a:cubicBezTo>
                <a:cubicBezTo>
                  <a:pt x="3248790" y="2336943"/>
                  <a:pt x="3250028" y="2337038"/>
                  <a:pt x="3251267" y="2335800"/>
                </a:cubicBezTo>
                <a:cubicBezTo>
                  <a:pt x="3263078" y="2324941"/>
                  <a:pt x="3271555" y="2312654"/>
                  <a:pt x="3269078" y="2300176"/>
                </a:cubicBezTo>
                <a:close/>
                <a:moveTo>
                  <a:pt x="3311941" y="2243407"/>
                </a:moveTo>
                <a:cubicBezTo>
                  <a:pt x="3307655" y="2234549"/>
                  <a:pt x="3306893" y="2235787"/>
                  <a:pt x="3302607" y="2231787"/>
                </a:cubicBezTo>
                <a:cubicBezTo>
                  <a:pt x="3308036" y="2254647"/>
                  <a:pt x="3305654" y="2274268"/>
                  <a:pt x="3293843" y="2291318"/>
                </a:cubicBezTo>
                <a:cubicBezTo>
                  <a:pt x="3297273" y="2294747"/>
                  <a:pt x="3302892" y="2283031"/>
                  <a:pt x="3304797" y="2281888"/>
                </a:cubicBezTo>
                <a:cubicBezTo>
                  <a:pt x="3314894" y="2271220"/>
                  <a:pt x="3316323" y="2251789"/>
                  <a:pt x="3311941" y="2243407"/>
                </a:cubicBezTo>
                <a:close/>
                <a:moveTo>
                  <a:pt x="3351756" y="2197306"/>
                </a:moveTo>
                <a:cubicBezTo>
                  <a:pt x="3348708" y="2187972"/>
                  <a:pt x="3342897" y="2183400"/>
                  <a:pt x="3335849" y="2180733"/>
                </a:cubicBezTo>
                <a:cubicBezTo>
                  <a:pt x="3345088" y="2197497"/>
                  <a:pt x="3346993" y="2221214"/>
                  <a:pt x="3337944" y="2237216"/>
                </a:cubicBezTo>
                <a:cubicBezTo>
                  <a:pt x="3338992" y="2238264"/>
                  <a:pt x="3340230" y="2238073"/>
                  <a:pt x="3341278" y="2236549"/>
                </a:cubicBezTo>
                <a:cubicBezTo>
                  <a:pt x="3349660" y="2224357"/>
                  <a:pt x="3356804" y="2210832"/>
                  <a:pt x="3351756" y="2197306"/>
                </a:cubicBezTo>
                <a:close/>
                <a:moveTo>
                  <a:pt x="3378140" y="2130155"/>
                </a:moveTo>
                <a:cubicBezTo>
                  <a:pt x="3374330" y="2126917"/>
                  <a:pt x="3370806" y="2125964"/>
                  <a:pt x="3366615" y="2124916"/>
                </a:cubicBezTo>
                <a:cubicBezTo>
                  <a:pt x="3379092" y="2141395"/>
                  <a:pt x="3382521" y="2164731"/>
                  <a:pt x="3375949" y="2180161"/>
                </a:cubicBezTo>
                <a:cubicBezTo>
                  <a:pt x="3377187" y="2181018"/>
                  <a:pt x="3378330" y="2180733"/>
                  <a:pt x="3379187" y="2179114"/>
                </a:cubicBezTo>
                <a:cubicBezTo>
                  <a:pt x="3389284" y="2161111"/>
                  <a:pt x="3392237" y="2142347"/>
                  <a:pt x="3378140" y="2130155"/>
                </a:cubicBezTo>
                <a:close/>
                <a:moveTo>
                  <a:pt x="3387665" y="2074338"/>
                </a:moveTo>
                <a:cubicBezTo>
                  <a:pt x="3400333" y="2089197"/>
                  <a:pt x="3407001" y="2112343"/>
                  <a:pt x="3401285" y="2130155"/>
                </a:cubicBezTo>
                <a:cubicBezTo>
                  <a:pt x="3402619" y="2130917"/>
                  <a:pt x="3403762" y="2130536"/>
                  <a:pt x="3404429" y="2128822"/>
                </a:cubicBezTo>
                <a:cubicBezTo>
                  <a:pt x="3415478" y="2106247"/>
                  <a:pt x="3413096" y="2078625"/>
                  <a:pt x="3387665" y="2074338"/>
                </a:cubicBezTo>
                <a:close/>
                <a:moveTo>
                  <a:pt x="3453101" y="1925844"/>
                </a:moveTo>
                <a:cubicBezTo>
                  <a:pt x="3454626" y="1926225"/>
                  <a:pt x="3455578" y="1925463"/>
                  <a:pt x="3455673" y="1923558"/>
                </a:cubicBezTo>
                <a:cubicBezTo>
                  <a:pt x="3458817" y="1896602"/>
                  <a:pt x="3445005" y="1869361"/>
                  <a:pt x="3420621" y="1871551"/>
                </a:cubicBezTo>
                <a:cubicBezTo>
                  <a:pt x="3439481" y="1884982"/>
                  <a:pt x="3452435" y="1906984"/>
                  <a:pt x="3453101" y="1925844"/>
                </a:cubicBezTo>
                <a:close/>
                <a:moveTo>
                  <a:pt x="3443767" y="1981184"/>
                </a:moveTo>
                <a:cubicBezTo>
                  <a:pt x="3444910" y="1986804"/>
                  <a:pt x="3445101" y="1989757"/>
                  <a:pt x="3445005" y="1993471"/>
                </a:cubicBezTo>
                <a:cubicBezTo>
                  <a:pt x="3450053" y="1993947"/>
                  <a:pt x="3447768" y="1981755"/>
                  <a:pt x="3448720" y="1978898"/>
                </a:cubicBezTo>
                <a:cubicBezTo>
                  <a:pt x="3451387" y="1956991"/>
                  <a:pt x="3434623" y="1939274"/>
                  <a:pt x="3417192" y="1943179"/>
                </a:cubicBezTo>
                <a:cubicBezTo>
                  <a:pt x="3430051" y="1951942"/>
                  <a:pt x="3441100" y="1966706"/>
                  <a:pt x="3443767" y="1981184"/>
                </a:cubicBezTo>
                <a:close/>
                <a:moveTo>
                  <a:pt x="3411573" y="2008425"/>
                </a:moveTo>
                <a:lnTo>
                  <a:pt x="3406905" y="2008045"/>
                </a:lnTo>
                <a:cubicBezTo>
                  <a:pt x="3421478" y="2021379"/>
                  <a:pt x="3430908" y="2043763"/>
                  <a:pt x="3427479" y="2062337"/>
                </a:cubicBezTo>
                <a:cubicBezTo>
                  <a:pt x="3428813" y="2062908"/>
                  <a:pt x="3429860" y="2062528"/>
                  <a:pt x="3430432" y="2060813"/>
                </a:cubicBezTo>
                <a:cubicBezTo>
                  <a:pt x="3437957" y="2038143"/>
                  <a:pt x="3434337" y="2013474"/>
                  <a:pt x="3411573" y="2008425"/>
                </a:cubicBezTo>
                <a:close/>
                <a:moveTo>
                  <a:pt x="3416240" y="1810401"/>
                </a:moveTo>
                <a:cubicBezTo>
                  <a:pt x="3433385" y="1817545"/>
                  <a:pt x="3448244" y="1834690"/>
                  <a:pt x="3451673" y="1851644"/>
                </a:cubicBezTo>
                <a:cubicBezTo>
                  <a:pt x="3453197" y="1851739"/>
                  <a:pt x="3454054" y="1850691"/>
                  <a:pt x="3453768" y="1848882"/>
                </a:cubicBezTo>
                <a:cubicBezTo>
                  <a:pt x="3452340" y="1822974"/>
                  <a:pt x="3436433" y="1799161"/>
                  <a:pt x="3411477" y="1808400"/>
                </a:cubicBezTo>
                <a:lnTo>
                  <a:pt x="3416240" y="1810401"/>
                </a:lnTo>
                <a:close/>
                <a:moveTo>
                  <a:pt x="3401095" y="1745345"/>
                </a:moveTo>
                <a:cubicBezTo>
                  <a:pt x="3421098" y="1750298"/>
                  <a:pt x="3436052" y="1764966"/>
                  <a:pt x="3441576" y="1779921"/>
                </a:cubicBezTo>
                <a:cubicBezTo>
                  <a:pt x="3443100" y="1779730"/>
                  <a:pt x="3443767" y="1778683"/>
                  <a:pt x="3443291" y="1776778"/>
                </a:cubicBezTo>
                <a:cubicBezTo>
                  <a:pt x="3438719" y="1751441"/>
                  <a:pt x="3418907" y="1730676"/>
                  <a:pt x="3396142" y="1744012"/>
                </a:cubicBezTo>
                <a:lnTo>
                  <a:pt x="3401095" y="1745345"/>
                </a:lnTo>
                <a:close/>
                <a:moveTo>
                  <a:pt x="3378235" y="1678956"/>
                </a:moveTo>
                <a:cubicBezTo>
                  <a:pt x="3396904" y="1683433"/>
                  <a:pt x="3416716" y="1699244"/>
                  <a:pt x="3423479" y="1714484"/>
                </a:cubicBezTo>
                <a:cubicBezTo>
                  <a:pt x="3425003" y="1714198"/>
                  <a:pt x="3425669" y="1713246"/>
                  <a:pt x="3425003" y="1711436"/>
                </a:cubicBezTo>
                <a:cubicBezTo>
                  <a:pt x="3417859" y="1685147"/>
                  <a:pt x="3394618" y="1666383"/>
                  <a:pt x="3372901" y="1677527"/>
                </a:cubicBezTo>
                <a:lnTo>
                  <a:pt x="3378235" y="1678956"/>
                </a:lnTo>
                <a:close/>
                <a:moveTo>
                  <a:pt x="3346802" y="1622282"/>
                </a:moveTo>
                <a:cubicBezTo>
                  <a:pt x="3364900" y="1623425"/>
                  <a:pt x="3385093" y="1632950"/>
                  <a:pt x="3395190" y="1647523"/>
                </a:cubicBezTo>
                <a:cubicBezTo>
                  <a:pt x="3396618" y="1647047"/>
                  <a:pt x="3397094" y="1645809"/>
                  <a:pt x="3396237" y="1644190"/>
                </a:cubicBezTo>
                <a:cubicBezTo>
                  <a:pt x="3385665" y="1620949"/>
                  <a:pt x="3360900" y="1604375"/>
                  <a:pt x="3341564" y="1621901"/>
                </a:cubicBezTo>
                <a:lnTo>
                  <a:pt x="3346802" y="1622282"/>
                </a:lnTo>
                <a:close/>
                <a:moveTo>
                  <a:pt x="3308798" y="1567513"/>
                </a:moveTo>
                <a:cubicBezTo>
                  <a:pt x="3329086" y="1564370"/>
                  <a:pt x="3348231" y="1571133"/>
                  <a:pt x="3358709" y="1583229"/>
                </a:cubicBezTo>
                <a:cubicBezTo>
                  <a:pt x="3360137" y="1582467"/>
                  <a:pt x="3360233" y="1581134"/>
                  <a:pt x="3359090" y="1579610"/>
                </a:cubicBezTo>
                <a:cubicBezTo>
                  <a:pt x="3345469" y="1557607"/>
                  <a:pt x="3319751" y="1548178"/>
                  <a:pt x="3303750" y="1568275"/>
                </a:cubicBezTo>
                <a:lnTo>
                  <a:pt x="3308798" y="1567513"/>
                </a:lnTo>
                <a:close/>
                <a:moveTo>
                  <a:pt x="3273746" y="1526746"/>
                </a:moveTo>
                <a:cubicBezTo>
                  <a:pt x="3290129" y="1521888"/>
                  <a:pt x="3317370" y="1529699"/>
                  <a:pt x="3324990" y="1538748"/>
                </a:cubicBezTo>
                <a:cubicBezTo>
                  <a:pt x="3326228" y="1537891"/>
                  <a:pt x="3326514" y="1536652"/>
                  <a:pt x="3325276" y="1535319"/>
                </a:cubicBezTo>
                <a:cubicBezTo>
                  <a:pt x="3309655" y="1514935"/>
                  <a:pt x="3283747" y="1507125"/>
                  <a:pt x="3268602" y="1527794"/>
                </a:cubicBezTo>
                <a:lnTo>
                  <a:pt x="3273746" y="1526746"/>
                </a:lnTo>
                <a:close/>
                <a:moveTo>
                  <a:pt x="3238789" y="1492266"/>
                </a:moveTo>
                <a:cubicBezTo>
                  <a:pt x="3254982" y="1486075"/>
                  <a:pt x="3282699" y="1491885"/>
                  <a:pt x="3291081" y="1500267"/>
                </a:cubicBezTo>
                <a:cubicBezTo>
                  <a:pt x="3292319" y="1499314"/>
                  <a:pt x="3292415" y="1498076"/>
                  <a:pt x="3291081" y="1496838"/>
                </a:cubicBezTo>
                <a:cubicBezTo>
                  <a:pt x="3273841" y="1477502"/>
                  <a:pt x="3247171" y="1471787"/>
                  <a:pt x="3233741" y="1493695"/>
                </a:cubicBezTo>
                <a:lnTo>
                  <a:pt x="3238789" y="1492266"/>
                </a:lnTo>
                <a:close/>
                <a:moveTo>
                  <a:pt x="3189354" y="1451499"/>
                </a:moveTo>
                <a:cubicBezTo>
                  <a:pt x="3205928" y="1443879"/>
                  <a:pt x="3226597" y="1443783"/>
                  <a:pt x="3241456" y="1452832"/>
                </a:cubicBezTo>
                <a:cubicBezTo>
                  <a:pt x="3244599" y="1448832"/>
                  <a:pt x="3233265" y="1444831"/>
                  <a:pt x="3231264" y="1442641"/>
                </a:cubicBezTo>
                <a:cubicBezTo>
                  <a:pt x="3209928" y="1428829"/>
                  <a:pt x="3192021" y="1437402"/>
                  <a:pt x="3184592" y="1453690"/>
                </a:cubicBezTo>
                <a:lnTo>
                  <a:pt x="3189354" y="1451499"/>
                </a:lnTo>
                <a:close/>
                <a:moveTo>
                  <a:pt x="3133824" y="1412827"/>
                </a:moveTo>
                <a:cubicBezTo>
                  <a:pt x="3154398" y="1404541"/>
                  <a:pt x="3174781" y="1405588"/>
                  <a:pt x="3190116" y="1413304"/>
                </a:cubicBezTo>
                <a:cubicBezTo>
                  <a:pt x="3191164" y="1412256"/>
                  <a:pt x="3191259" y="1411017"/>
                  <a:pt x="3189640" y="1409970"/>
                </a:cubicBezTo>
                <a:cubicBezTo>
                  <a:pt x="3168399" y="1392920"/>
                  <a:pt x="3139443" y="1393682"/>
                  <a:pt x="3128775" y="1414923"/>
                </a:cubicBezTo>
                <a:lnTo>
                  <a:pt x="3133824" y="1412827"/>
                </a:lnTo>
                <a:close/>
                <a:moveTo>
                  <a:pt x="3078959" y="1386253"/>
                </a:moveTo>
                <a:cubicBezTo>
                  <a:pt x="3093628" y="1375775"/>
                  <a:pt x="3114774" y="1371393"/>
                  <a:pt x="3130490" y="1377299"/>
                </a:cubicBezTo>
                <a:cubicBezTo>
                  <a:pt x="3131347" y="1376061"/>
                  <a:pt x="3131157" y="1374822"/>
                  <a:pt x="3129537" y="1373965"/>
                </a:cubicBezTo>
                <a:cubicBezTo>
                  <a:pt x="3107249" y="1360535"/>
                  <a:pt x="3080865" y="1364821"/>
                  <a:pt x="3074673" y="1389205"/>
                </a:cubicBezTo>
                <a:lnTo>
                  <a:pt x="3078959" y="1386253"/>
                </a:lnTo>
                <a:close/>
                <a:moveTo>
                  <a:pt x="3022191" y="1362440"/>
                </a:moveTo>
                <a:cubicBezTo>
                  <a:pt x="3036954" y="1349105"/>
                  <a:pt x="3056100" y="1343962"/>
                  <a:pt x="3070863" y="1347676"/>
                </a:cubicBezTo>
                <a:cubicBezTo>
                  <a:pt x="3072578" y="1342818"/>
                  <a:pt x="3061338" y="1342628"/>
                  <a:pt x="3058767" y="1341104"/>
                </a:cubicBezTo>
                <a:cubicBezTo>
                  <a:pt x="3034859" y="1334246"/>
                  <a:pt x="3021143" y="1348724"/>
                  <a:pt x="3018381" y="1365869"/>
                </a:cubicBezTo>
                <a:lnTo>
                  <a:pt x="3022191" y="1362440"/>
                </a:lnTo>
                <a:close/>
                <a:moveTo>
                  <a:pt x="2961993" y="1341009"/>
                </a:moveTo>
                <a:cubicBezTo>
                  <a:pt x="2986091" y="1322530"/>
                  <a:pt x="3004379" y="1323959"/>
                  <a:pt x="3013618" y="1325483"/>
                </a:cubicBezTo>
                <a:cubicBezTo>
                  <a:pt x="3016380" y="1320054"/>
                  <a:pt x="2993234" y="1318530"/>
                  <a:pt x="2993996" y="1318054"/>
                </a:cubicBezTo>
                <a:cubicBezTo>
                  <a:pt x="2967898" y="1316625"/>
                  <a:pt x="2958373" y="1339008"/>
                  <a:pt x="2957801" y="1344342"/>
                </a:cubicBezTo>
                <a:lnTo>
                  <a:pt x="2961993" y="1341009"/>
                </a:lnTo>
                <a:close/>
                <a:moveTo>
                  <a:pt x="2906176" y="1329198"/>
                </a:moveTo>
                <a:cubicBezTo>
                  <a:pt x="2915701" y="1315958"/>
                  <a:pt x="2940276" y="1304814"/>
                  <a:pt x="2951325" y="1307290"/>
                </a:cubicBezTo>
                <a:cubicBezTo>
                  <a:pt x="2951801" y="1305957"/>
                  <a:pt x="2951515" y="1304623"/>
                  <a:pt x="2949801" y="1304337"/>
                </a:cubicBezTo>
                <a:cubicBezTo>
                  <a:pt x="2925321" y="1296908"/>
                  <a:pt x="2903509" y="1309386"/>
                  <a:pt x="2902842" y="1333103"/>
                </a:cubicBezTo>
                <a:lnTo>
                  <a:pt x="2906176" y="1329198"/>
                </a:lnTo>
                <a:close/>
                <a:moveTo>
                  <a:pt x="2849788" y="1318625"/>
                </a:moveTo>
                <a:cubicBezTo>
                  <a:pt x="2859408" y="1304528"/>
                  <a:pt x="2875506" y="1293288"/>
                  <a:pt x="2891508" y="1293288"/>
                </a:cubicBezTo>
                <a:cubicBezTo>
                  <a:pt x="2892460" y="1288336"/>
                  <a:pt x="2882078" y="1290526"/>
                  <a:pt x="2879411" y="1289574"/>
                </a:cubicBezTo>
                <a:cubicBezTo>
                  <a:pt x="2855503" y="1288336"/>
                  <a:pt x="2846550" y="1306147"/>
                  <a:pt x="2846835" y="1322816"/>
                </a:cubicBezTo>
                <a:lnTo>
                  <a:pt x="2849788" y="1318625"/>
                </a:lnTo>
                <a:close/>
                <a:moveTo>
                  <a:pt x="2802639" y="1312243"/>
                </a:moveTo>
                <a:cubicBezTo>
                  <a:pt x="2810354" y="1298337"/>
                  <a:pt x="2832738" y="1284240"/>
                  <a:pt x="2843692" y="1285478"/>
                </a:cubicBezTo>
                <a:cubicBezTo>
                  <a:pt x="2843978" y="1284145"/>
                  <a:pt x="2843692" y="1282811"/>
                  <a:pt x="2841882" y="1282716"/>
                </a:cubicBezTo>
                <a:cubicBezTo>
                  <a:pt x="2817022" y="1277763"/>
                  <a:pt x="2798162" y="1293765"/>
                  <a:pt x="2799686" y="1316529"/>
                </a:cubicBezTo>
                <a:lnTo>
                  <a:pt x="2802639" y="1312243"/>
                </a:lnTo>
                <a:close/>
                <a:moveTo>
                  <a:pt x="2741679" y="1306052"/>
                </a:moveTo>
                <a:lnTo>
                  <a:pt x="2741870" y="1311100"/>
                </a:lnTo>
                <a:cubicBezTo>
                  <a:pt x="2748728" y="1295765"/>
                  <a:pt x="2770635" y="1277191"/>
                  <a:pt x="2783494" y="1277953"/>
                </a:cubicBezTo>
                <a:cubicBezTo>
                  <a:pt x="2783780" y="1276620"/>
                  <a:pt x="2783399" y="1275286"/>
                  <a:pt x="2781684" y="1275286"/>
                </a:cubicBezTo>
                <a:cubicBezTo>
                  <a:pt x="2759110" y="1271667"/>
                  <a:pt x="2742156" y="1286050"/>
                  <a:pt x="2741679" y="1306052"/>
                </a:cubicBezTo>
                <a:close/>
                <a:moveTo>
                  <a:pt x="2687673" y="1302909"/>
                </a:moveTo>
                <a:lnTo>
                  <a:pt x="2688149" y="1307957"/>
                </a:lnTo>
                <a:cubicBezTo>
                  <a:pt x="2695769" y="1290431"/>
                  <a:pt x="2711485" y="1274238"/>
                  <a:pt x="2726630" y="1272715"/>
                </a:cubicBezTo>
                <a:cubicBezTo>
                  <a:pt x="2726820" y="1271381"/>
                  <a:pt x="2726344" y="1270047"/>
                  <a:pt x="2724725" y="1270143"/>
                </a:cubicBezTo>
                <a:cubicBezTo>
                  <a:pt x="2701293" y="1267476"/>
                  <a:pt x="2686529" y="1284525"/>
                  <a:pt x="2687673" y="1302909"/>
                </a:cubicBezTo>
                <a:close/>
                <a:moveTo>
                  <a:pt x="2634047" y="1299861"/>
                </a:moveTo>
                <a:cubicBezTo>
                  <a:pt x="2645382" y="1282620"/>
                  <a:pt x="2658526" y="1272333"/>
                  <a:pt x="2673861" y="1269857"/>
                </a:cubicBezTo>
                <a:cubicBezTo>
                  <a:pt x="2674909" y="1263951"/>
                  <a:pt x="2655573" y="1268904"/>
                  <a:pt x="2655764" y="1268333"/>
                </a:cubicBezTo>
                <a:cubicBezTo>
                  <a:pt x="2632523" y="1275286"/>
                  <a:pt x="2630903" y="1298908"/>
                  <a:pt x="2631189" y="1304242"/>
                </a:cubicBezTo>
                <a:lnTo>
                  <a:pt x="2634047" y="1299861"/>
                </a:lnTo>
                <a:close/>
                <a:moveTo>
                  <a:pt x="2580516" y="1301194"/>
                </a:moveTo>
                <a:lnTo>
                  <a:pt x="2581088" y="1306242"/>
                </a:lnTo>
                <a:cubicBezTo>
                  <a:pt x="2586231" y="1290812"/>
                  <a:pt x="2605091" y="1269762"/>
                  <a:pt x="2617664" y="1269190"/>
                </a:cubicBezTo>
                <a:cubicBezTo>
                  <a:pt x="2617759" y="1267952"/>
                  <a:pt x="2617378" y="1266523"/>
                  <a:pt x="2615759" y="1266618"/>
                </a:cubicBezTo>
                <a:cubicBezTo>
                  <a:pt x="2593184" y="1264999"/>
                  <a:pt x="2579373" y="1282144"/>
                  <a:pt x="2580516" y="1301194"/>
                </a:cubicBezTo>
                <a:close/>
                <a:moveTo>
                  <a:pt x="2528795" y="1299099"/>
                </a:moveTo>
                <a:cubicBezTo>
                  <a:pt x="2528891" y="1301956"/>
                  <a:pt x="2529462" y="1304337"/>
                  <a:pt x="2529748" y="1306719"/>
                </a:cubicBezTo>
                <a:cubicBezTo>
                  <a:pt x="2535749" y="1289097"/>
                  <a:pt x="2549369" y="1271381"/>
                  <a:pt x="2563848" y="1268524"/>
                </a:cubicBezTo>
                <a:cubicBezTo>
                  <a:pt x="2563943" y="1267285"/>
                  <a:pt x="2563467" y="1265857"/>
                  <a:pt x="2561847" y="1266047"/>
                </a:cubicBezTo>
                <a:cubicBezTo>
                  <a:pt x="2539749" y="1265285"/>
                  <a:pt x="2528034" y="1282430"/>
                  <a:pt x="2528795" y="1299099"/>
                </a:cubicBezTo>
                <a:close/>
                <a:moveTo>
                  <a:pt x="2475265" y="1306052"/>
                </a:moveTo>
                <a:cubicBezTo>
                  <a:pt x="2486028" y="1282335"/>
                  <a:pt x="2507078" y="1269000"/>
                  <a:pt x="2514032" y="1269095"/>
                </a:cubicBezTo>
                <a:cubicBezTo>
                  <a:pt x="2514699" y="1263094"/>
                  <a:pt x="2496887" y="1269095"/>
                  <a:pt x="2496887" y="1268524"/>
                </a:cubicBezTo>
                <a:cubicBezTo>
                  <a:pt x="2474884" y="1277191"/>
                  <a:pt x="2474884" y="1300623"/>
                  <a:pt x="2475265" y="1306052"/>
                </a:cubicBezTo>
                <a:close/>
                <a:moveTo>
                  <a:pt x="2426878" y="1304528"/>
                </a:moveTo>
                <a:lnTo>
                  <a:pt x="2427545" y="1309671"/>
                </a:lnTo>
                <a:cubicBezTo>
                  <a:pt x="2431831" y="1294432"/>
                  <a:pt x="2448785" y="1272333"/>
                  <a:pt x="2460977" y="1271000"/>
                </a:cubicBezTo>
                <a:cubicBezTo>
                  <a:pt x="2461073" y="1269762"/>
                  <a:pt x="2460596" y="1268333"/>
                  <a:pt x="2459073" y="1268524"/>
                </a:cubicBezTo>
                <a:cubicBezTo>
                  <a:pt x="2436975" y="1267762"/>
                  <a:pt x="2425354" y="1286430"/>
                  <a:pt x="2426878" y="1304528"/>
                </a:cubicBezTo>
                <a:close/>
                <a:moveTo>
                  <a:pt x="2377634" y="1303290"/>
                </a:moveTo>
                <a:cubicBezTo>
                  <a:pt x="2377729" y="1306242"/>
                  <a:pt x="2378301" y="1308529"/>
                  <a:pt x="2378586" y="1311005"/>
                </a:cubicBezTo>
                <a:cubicBezTo>
                  <a:pt x="2384015" y="1293670"/>
                  <a:pt x="2396303" y="1275191"/>
                  <a:pt x="2410209" y="1271953"/>
                </a:cubicBezTo>
                <a:cubicBezTo>
                  <a:pt x="2410209" y="1270809"/>
                  <a:pt x="2409828" y="1269286"/>
                  <a:pt x="2408304" y="1269476"/>
                </a:cubicBezTo>
                <a:cubicBezTo>
                  <a:pt x="2386968" y="1269095"/>
                  <a:pt x="2376681" y="1287478"/>
                  <a:pt x="2377634" y="1303290"/>
                </a:cubicBezTo>
                <a:close/>
                <a:moveTo>
                  <a:pt x="2337248" y="1307004"/>
                </a:moveTo>
                <a:lnTo>
                  <a:pt x="2337819" y="1312148"/>
                </a:lnTo>
                <a:cubicBezTo>
                  <a:pt x="2342105" y="1297194"/>
                  <a:pt x="2358203" y="1274905"/>
                  <a:pt x="2370204" y="1273476"/>
                </a:cubicBezTo>
                <a:cubicBezTo>
                  <a:pt x="2370300" y="1272333"/>
                  <a:pt x="2369918" y="1270714"/>
                  <a:pt x="2368299" y="1270905"/>
                </a:cubicBezTo>
                <a:cubicBezTo>
                  <a:pt x="2346582" y="1270238"/>
                  <a:pt x="2335914" y="1289479"/>
                  <a:pt x="2337248" y="1307004"/>
                </a:cubicBezTo>
                <a:close/>
                <a:moveTo>
                  <a:pt x="2300958" y="1307576"/>
                </a:moveTo>
                <a:lnTo>
                  <a:pt x="2301529" y="1312720"/>
                </a:lnTo>
                <a:cubicBezTo>
                  <a:pt x="2305815" y="1297956"/>
                  <a:pt x="2321722" y="1275572"/>
                  <a:pt x="2333628" y="1274238"/>
                </a:cubicBezTo>
                <a:cubicBezTo>
                  <a:pt x="2333723" y="1273095"/>
                  <a:pt x="2333343" y="1271476"/>
                  <a:pt x="2331818" y="1271667"/>
                </a:cubicBezTo>
                <a:cubicBezTo>
                  <a:pt x="2310197" y="1270809"/>
                  <a:pt x="2299910" y="1290241"/>
                  <a:pt x="2300958" y="1307576"/>
                </a:cubicBezTo>
                <a:close/>
                <a:moveTo>
                  <a:pt x="2255428" y="1307481"/>
                </a:moveTo>
                <a:lnTo>
                  <a:pt x="2255904" y="1312624"/>
                </a:lnTo>
                <a:cubicBezTo>
                  <a:pt x="2260762" y="1295670"/>
                  <a:pt x="2272764" y="1277382"/>
                  <a:pt x="2286098" y="1274238"/>
                </a:cubicBezTo>
                <a:cubicBezTo>
                  <a:pt x="2286194" y="1273095"/>
                  <a:pt x="2285908" y="1271476"/>
                  <a:pt x="2284384" y="1271667"/>
                </a:cubicBezTo>
                <a:cubicBezTo>
                  <a:pt x="2262572" y="1271000"/>
                  <a:pt x="2254571" y="1289955"/>
                  <a:pt x="2255428" y="1307481"/>
                </a:cubicBezTo>
                <a:close/>
                <a:moveTo>
                  <a:pt x="2213327" y="1303957"/>
                </a:moveTo>
                <a:cubicBezTo>
                  <a:pt x="2223329" y="1287574"/>
                  <a:pt x="2231806" y="1277477"/>
                  <a:pt x="2244951" y="1273572"/>
                </a:cubicBezTo>
                <a:cubicBezTo>
                  <a:pt x="2245998" y="1267762"/>
                  <a:pt x="2232377" y="1272333"/>
                  <a:pt x="2231901" y="1272048"/>
                </a:cubicBezTo>
                <a:cubicBezTo>
                  <a:pt x="2211994" y="1280620"/>
                  <a:pt x="2211327" y="1302909"/>
                  <a:pt x="2210756" y="1308529"/>
                </a:cubicBezTo>
                <a:lnTo>
                  <a:pt x="2213327" y="1303957"/>
                </a:lnTo>
                <a:close/>
                <a:moveTo>
                  <a:pt x="2171894" y="1302433"/>
                </a:moveTo>
                <a:cubicBezTo>
                  <a:pt x="2178656" y="1289097"/>
                  <a:pt x="2188372" y="1274715"/>
                  <a:pt x="2201993" y="1271476"/>
                </a:cubicBezTo>
                <a:cubicBezTo>
                  <a:pt x="2202088" y="1270429"/>
                  <a:pt x="2202088" y="1268714"/>
                  <a:pt x="2200659" y="1268714"/>
                </a:cubicBezTo>
                <a:cubicBezTo>
                  <a:pt x="2177418" y="1265190"/>
                  <a:pt x="2168465" y="1293479"/>
                  <a:pt x="2169513" y="1306909"/>
                </a:cubicBezTo>
                <a:lnTo>
                  <a:pt x="2171894" y="1302433"/>
                </a:lnTo>
                <a:close/>
                <a:moveTo>
                  <a:pt x="2476694" y="1467691"/>
                </a:moveTo>
                <a:cubicBezTo>
                  <a:pt x="2514603" y="1482741"/>
                  <a:pt x="2515079" y="1413113"/>
                  <a:pt x="2477360" y="1430353"/>
                </a:cubicBezTo>
                <a:cubicBezTo>
                  <a:pt x="2474122" y="1433020"/>
                  <a:pt x="2479170" y="1434830"/>
                  <a:pt x="2481551" y="1435020"/>
                </a:cubicBezTo>
                <a:cubicBezTo>
                  <a:pt x="2487743" y="1435401"/>
                  <a:pt x="2490124" y="1439878"/>
                  <a:pt x="2484028" y="1443117"/>
                </a:cubicBezTo>
                <a:cubicBezTo>
                  <a:pt x="2481742" y="1444069"/>
                  <a:pt x="2478123" y="1445688"/>
                  <a:pt x="2482980" y="1446070"/>
                </a:cubicBezTo>
                <a:cubicBezTo>
                  <a:pt x="2486409" y="1446832"/>
                  <a:pt x="2491743" y="1444165"/>
                  <a:pt x="2494029" y="1447212"/>
                </a:cubicBezTo>
                <a:cubicBezTo>
                  <a:pt x="2494982" y="1450070"/>
                  <a:pt x="2490791" y="1450451"/>
                  <a:pt x="2488505" y="1450641"/>
                </a:cubicBezTo>
                <a:cubicBezTo>
                  <a:pt x="2479075" y="1451404"/>
                  <a:pt x="2480313" y="1453975"/>
                  <a:pt x="2484218" y="1455499"/>
                </a:cubicBezTo>
                <a:cubicBezTo>
                  <a:pt x="2486314" y="1456357"/>
                  <a:pt x="2490695" y="1456166"/>
                  <a:pt x="2489267" y="1459595"/>
                </a:cubicBezTo>
                <a:cubicBezTo>
                  <a:pt x="2487743" y="1463119"/>
                  <a:pt x="2483457" y="1460833"/>
                  <a:pt x="2480694" y="1460643"/>
                </a:cubicBezTo>
                <a:cubicBezTo>
                  <a:pt x="2476694" y="1460452"/>
                  <a:pt x="2473646" y="1464834"/>
                  <a:pt x="2476694" y="1467691"/>
                </a:cubicBezTo>
                <a:close/>
                <a:moveTo>
                  <a:pt x="2405351" y="1445403"/>
                </a:moveTo>
                <a:cubicBezTo>
                  <a:pt x="2411067" y="1445117"/>
                  <a:pt x="2413543" y="1449403"/>
                  <a:pt x="2406780" y="1452928"/>
                </a:cubicBezTo>
                <a:cubicBezTo>
                  <a:pt x="2404399" y="1454166"/>
                  <a:pt x="2405256" y="1454737"/>
                  <a:pt x="2407542" y="1454737"/>
                </a:cubicBezTo>
                <a:cubicBezTo>
                  <a:pt x="2410495" y="1455118"/>
                  <a:pt x="2414781" y="1452356"/>
                  <a:pt x="2417067" y="1454737"/>
                </a:cubicBezTo>
                <a:cubicBezTo>
                  <a:pt x="2418210" y="1457118"/>
                  <a:pt x="2414400" y="1457785"/>
                  <a:pt x="2412781" y="1458166"/>
                </a:cubicBezTo>
                <a:cubicBezTo>
                  <a:pt x="2404875" y="1459595"/>
                  <a:pt x="2406114" y="1461691"/>
                  <a:pt x="2409543" y="1462643"/>
                </a:cubicBezTo>
                <a:cubicBezTo>
                  <a:pt x="2411447" y="1463119"/>
                  <a:pt x="2415162" y="1462643"/>
                  <a:pt x="2414210" y="1465691"/>
                </a:cubicBezTo>
                <a:cubicBezTo>
                  <a:pt x="2413257" y="1468834"/>
                  <a:pt x="2409447" y="1467215"/>
                  <a:pt x="2407066" y="1467405"/>
                </a:cubicBezTo>
                <a:cubicBezTo>
                  <a:pt x="2403732" y="1467596"/>
                  <a:pt x="2401446" y="1471596"/>
                  <a:pt x="2404399" y="1473787"/>
                </a:cubicBezTo>
                <a:cubicBezTo>
                  <a:pt x="2407066" y="1475692"/>
                  <a:pt x="2411829" y="1475025"/>
                  <a:pt x="2414876" y="1474359"/>
                </a:cubicBezTo>
                <a:cubicBezTo>
                  <a:pt x="2433736" y="1469787"/>
                  <a:pt x="2430021" y="1438450"/>
                  <a:pt x="2410971" y="1438450"/>
                </a:cubicBezTo>
                <a:cubicBezTo>
                  <a:pt x="2406018" y="1437973"/>
                  <a:pt x="2394207" y="1444355"/>
                  <a:pt x="2405351" y="1445403"/>
                </a:cubicBezTo>
                <a:close/>
                <a:moveTo>
                  <a:pt x="2290289" y="1472549"/>
                </a:moveTo>
                <a:cubicBezTo>
                  <a:pt x="2300958" y="1479597"/>
                  <a:pt x="2316293" y="1471025"/>
                  <a:pt x="2319150" y="1459404"/>
                </a:cubicBezTo>
                <a:cubicBezTo>
                  <a:pt x="2324008" y="1443688"/>
                  <a:pt x="2307530" y="1424353"/>
                  <a:pt x="2291718" y="1434735"/>
                </a:cubicBezTo>
                <a:cubicBezTo>
                  <a:pt x="2288480" y="1437307"/>
                  <a:pt x="2293338" y="1439307"/>
                  <a:pt x="2295814" y="1439497"/>
                </a:cubicBezTo>
                <a:cubicBezTo>
                  <a:pt x="2301910" y="1439974"/>
                  <a:pt x="2304291" y="1444545"/>
                  <a:pt x="2298100" y="1447784"/>
                </a:cubicBezTo>
                <a:cubicBezTo>
                  <a:pt x="2295814" y="1448737"/>
                  <a:pt x="2292194" y="1450356"/>
                  <a:pt x="2296957" y="1450737"/>
                </a:cubicBezTo>
                <a:cubicBezTo>
                  <a:pt x="2300386" y="1451594"/>
                  <a:pt x="2305720" y="1448927"/>
                  <a:pt x="2307911" y="1452166"/>
                </a:cubicBezTo>
                <a:cubicBezTo>
                  <a:pt x="2308768" y="1454737"/>
                  <a:pt x="2305434" y="1455309"/>
                  <a:pt x="2303243" y="1455499"/>
                </a:cubicBezTo>
                <a:cubicBezTo>
                  <a:pt x="2294766" y="1455690"/>
                  <a:pt x="2292861" y="1458452"/>
                  <a:pt x="2297909" y="1460357"/>
                </a:cubicBezTo>
                <a:cubicBezTo>
                  <a:pt x="2300005" y="1461214"/>
                  <a:pt x="2304386" y="1461119"/>
                  <a:pt x="2302863" y="1464643"/>
                </a:cubicBezTo>
                <a:cubicBezTo>
                  <a:pt x="2301339" y="1468167"/>
                  <a:pt x="2297052" y="1465786"/>
                  <a:pt x="2294290" y="1465596"/>
                </a:cubicBezTo>
                <a:cubicBezTo>
                  <a:pt x="2290480" y="1465215"/>
                  <a:pt x="2287242" y="1469596"/>
                  <a:pt x="2290289" y="1472549"/>
                </a:cubicBezTo>
                <a:close/>
                <a:moveTo>
                  <a:pt x="2251237" y="1450641"/>
                </a:moveTo>
                <a:cubicBezTo>
                  <a:pt x="2256190" y="1450641"/>
                  <a:pt x="2258190" y="1454547"/>
                  <a:pt x="2252189" y="1457500"/>
                </a:cubicBezTo>
                <a:cubicBezTo>
                  <a:pt x="2249999" y="1458547"/>
                  <a:pt x="2250761" y="1459119"/>
                  <a:pt x="2252761" y="1459119"/>
                </a:cubicBezTo>
                <a:cubicBezTo>
                  <a:pt x="2255428" y="1459500"/>
                  <a:pt x="2259238" y="1457214"/>
                  <a:pt x="2261143" y="1459500"/>
                </a:cubicBezTo>
                <a:cubicBezTo>
                  <a:pt x="2262096" y="1461595"/>
                  <a:pt x="2258667" y="1462167"/>
                  <a:pt x="2257238" y="1462357"/>
                </a:cubicBezTo>
                <a:cubicBezTo>
                  <a:pt x="2250189" y="1463310"/>
                  <a:pt x="2251142" y="1465310"/>
                  <a:pt x="2254190" y="1466262"/>
                </a:cubicBezTo>
                <a:cubicBezTo>
                  <a:pt x="2255904" y="1466834"/>
                  <a:pt x="2259143" y="1466453"/>
                  <a:pt x="2258285" y="1469215"/>
                </a:cubicBezTo>
                <a:cubicBezTo>
                  <a:pt x="2257333" y="1471978"/>
                  <a:pt x="2253904" y="1470454"/>
                  <a:pt x="2251809" y="1470454"/>
                </a:cubicBezTo>
                <a:cubicBezTo>
                  <a:pt x="2248760" y="1470454"/>
                  <a:pt x="2246570" y="1473978"/>
                  <a:pt x="2249142" y="1476073"/>
                </a:cubicBezTo>
                <a:cubicBezTo>
                  <a:pt x="2251427" y="1477883"/>
                  <a:pt x="2255809" y="1477502"/>
                  <a:pt x="2258476" y="1476930"/>
                </a:cubicBezTo>
                <a:cubicBezTo>
                  <a:pt x="2275430" y="1473597"/>
                  <a:pt x="2273144" y="1445498"/>
                  <a:pt x="2256380" y="1444641"/>
                </a:cubicBezTo>
                <a:cubicBezTo>
                  <a:pt x="2252094" y="1443974"/>
                  <a:pt x="2241522" y="1449213"/>
                  <a:pt x="2251237" y="1450641"/>
                </a:cubicBezTo>
                <a:close/>
                <a:moveTo>
                  <a:pt x="2193134" y="1474359"/>
                </a:moveTo>
                <a:cubicBezTo>
                  <a:pt x="2225710" y="1487694"/>
                  <a:pt x="2225424" y="1426734"/>
                  <a:pt x="2193515" y="1441783"/>
                </a:cubicBezTo>
                <a:cubicBezTo>
                  <a:pt x="2190848" y="1444069"/>
                  <a:pt x="2195039" y="1445688"/>
                  <a:pt x="2197040" y="1445879"/>
                </a:cubicBezTo>
                <a:cubicBezTo>
                  <a:pt x="2202659" y="1446260"/>
                  <a:pt x="2204660" y="1450832"/>
                  <a:pt x="2197706" y="1453690"/>
                </a:cubicBezTo>
                <a:cubicBezTo>
                  <a:pt x="2195230" y="1454737"/>
                  <a:pt x="2196087" y="1455404"/>
                  <a:pt x="2198278" y="1455595"/>
                </a:cubicBezTo>
                <a:cubicBezTo>
                  <a:pt x="2201231" y="1456261"/>
                  <a:pt x="2205708" y="1453880"/>
                  <a:pt x="2207708" y="1456547"/>
                </a:cubicBezTo>
                <a:cubicBezTo>
                  <a:pt x="2208660" y="1459024"/>
                  <a:pt x="2204755" y="1459404"/>
                  <a:pt x="2203040" y="1459595"/>
                </a:cubicBezTo>
                <a:cubicBezTo>
                  <a:pt x="2195039" y="1460262"/>
                  <a:pt x="2195992" y="1462453"/>
                  <a:pt x="2199421" y="1463786"/>
                </a:cubicBezTo>
                <a:cubicBezTo>
                  <a:pt x="2201231" y="1464548"/>
                  <a:pt x="2205041" y="1464358"/>
                  <a:pt x="2203802" y="1467310"/>
                </a:cubicBezTo>
                <a:cubicBezTo>
                  <a:pt x="2202564" y="1470358"/>
                  <a:pt x="2198850" y="1468358"/>
                  <a:pt x="2196468" y="1468263"/>
                </a:cubicBezTo>
                <a:cubicBezTo>
                  <a:pt x="2193039" y="1467977"/>
                  <a:pt x="2190372" y="1471787"/>
                  <a:pt x="2193134" y="1474359"/>
                </a:cubicBezTo>
                <a:close/>
                <a:moveTo>
                  <a:pt x="2145129" y="1449689"/>
                </a:moveTo>
                <a:cubicBezTo>
                  <a:pt x="2169608" y="1474359"/>
                  <a:pt x="2193230" y="1417971"/>
                  <a:pt x="2158273" y="1419780"/>
                </a:cubicBezTo>
                <a:cubicBezTo>
                  <a:pt x="2154939" y="1420828"/>
                  <a:pt x="2158178" y="1423971"/>
                  <a:pt x="2159988" y="1424924"/>
                </a:cubicBezTo>
                <a:cubicBezTo>
                  <a:pt x="2164940" y="1427305"/>
                  <a:pt x="2165036" y="1432354"/>
                  <a:pt x="2157606" y="1432354"/>
                </a:cubicBezTo>
                <a:cubicBezTo>
                  <a:pt x="2154939" y="1432354"/>
                  <a:pt x="2155415" y="1433306"/>
                  <a:pt x="2157416" y="1434258"/>
                </a:cubicBezTo>
                <a:cubicBezTo>
                  <a:pt x="2159797" y="1435973"/>
                  <a:pt x="2164845" y="1435497"/>
                  <a:pt x="2165607" y="1438640"/>
                </a:cubicBezTo>
                <a:cubicBezTo>
                  <a:pt x="2165512" y="1441307"/>
                  <a:pt x="2161797" y="1440164"/>
                  <a:pt x="2160178" y="1439688"/>
                </a:cubicBezTo>
                <a:cubicBezTo>
                  <a:pt x="2152653" y="1437211"/>
                  <a:pt x="2152653" y="1439688"/>
                  <a:pt x="2155225" y="1442164"/>
                </a:cubicBezTo>
                <a:cubicBezTo>
                  <a:pt x="2156654" y="1443498"/>
                  <a:pt x="2160083" y="1444831"/>
                  <a:pt x="2157797" y="1447117"/>
                </a:cubicBezTo>
                <a:cubicBezTo>
                  <a:pt x="2155511" y="1449403"/>
                  <a:pt x="2152844" y="1446165"/>
                  <a:pt x="2150748" y="1445212"/>
                </a:cubicBezTo>
                <a:cubicBezTo>
                  <a:pt x="2147700" y="1443879"/>
                  <a:pt x="2143700" y="1446355"/>
                  <a:pt x="2145129" y="1449689"/>
                </a:cubicBezTo>
                <a:close/>
                <a:moveTo>
                  <a:pt x="2094265" y="1461881"/>
                </a:moveTo>
                <a:cubicBezTo>
                  <a:pt x="2103695" y="1470834"/>
                  <a:pt x="2120459" y="1464834"/>
                  <a:pt x="2125126" y="1453499"/>
                </a:cubicBezTo>
                <a:cubicBezTo>
                  <a:pt x="2132175" y="1438926"/>
                  <a:pt x="2119792" y="1416733"/>
                  <a:pt x="2102456" y="1424353"/>
                </a:cubicBezTo>
                <a:cubicBezTo>
                  <a:pt x="2098837" y="1426448"/>
                  <a:pt x="2103218" y="1429210"/>
                  <a:pt x="2105505" y="1429782"/>
                </a:cubicBezTo>
                <a:cubicBezTo>
                  <a:pt x="2111315" y="1431306"/>
                  <a:pt x="2112839" y="1436259"/>
                  <a:pt x="2106267" y="1438450"/>
                </a:cubicBezTo>
                <a:cubicBezTo>
                  <a:pt x="2103885" y="1439021"/>
                  <a:pt x="2100075" y="1439974"/>
                  <a:pt x="2104647" y="1441212"/>
                </a:cubicBezTo>
                <a:cubicBezTo>
                  <a:pt x="2107790" y="1442641"/>
                  <a:pt x="2113505" y="1441021"/>
                  <a:pt x="2115220" y="1444450"/>
                </a:cubicBezTo>
                <a:cubicBezTo>
                  <a:pt x="2115601" y="1447117"/>
                  <a:pt x="2112267" y="1447117"/>
                  <a:pt x="2110076" y="1446927"/>
                </a:cubicBezTo>
                <a:cubicBezTo>
                  <a:pt x="2101694" y="1445688"/>
                  <a:pt x="2099313" y="1448070"/>
                  <a:pt x="2103980" y="1450832"/>
                </a:cubicBezTo>
                <a:cubicBezTo>
                  <a:pt x="2105885" y="1452070"/>
                  <a:pt x="2110267" y="1452737"/>
                  <a:pt x="2108172" y="1455975"/>
                </a:cubicBezTo>
                <a:cubicBezTo>
                  <a:pt x="2106076" y="1459214"/>
                  <a:pt x="2102171" y="1456071"/>
                  <a:pt x="2099504" y="1455404"/>
                </a:cubicBezTo>
                <a:cubicBezTo>
                  <a:pt x="2095789" y="1454642"/>
                  <a:pt x="2091788" y="1458452"/>
                  <a:pt x="2094265" y="1461881"/>
                </a:cubicBezTo>
                <a:close/>
                <a:moveTo>
                  <a:pt x="2021113" y="1449689"/>
                </a:moveTo>
                <a:cubicBezTo>
                  <a:pt x="2051117" y="1468929"/>
                  <a:pt x="2061689" y="1408446"/>
                  <a:pt x="2027876" y="1417399"/>
                </a:cubicBezTo>
                <a:cubicBezTo>
                  <a:pt x="2024828" y="1419114"/>
                  <a:pt x="2028542" y="1421590"/>
                  <a:pt x="2030543" y="1422162"/>
                </a:cubicBezTo>
                <a:cubicBezTo>
                  <a:pt x="2035972" y="1423495"/>
                  <a:pt x="2037115" y="1428353"/>
                  <a:pt x="2029685" y="1429972"/>
                </a:cubicBezTo>
                <a:cubicBezTo>
                  <a:pt x="2027018" y="1430544"/>
                  <a:pt x="2027685" y="1431401"/>
                  <a:pt x="2029876" y="1431972"/>
                </a:cubicBezTo>
                <a:cubicBezTo>
                  <a:pt x="2032638" y="1433116"/>
                  <a:pt x="2037496" y="1431591"/>
                  <a:pt x="2038925" y="1434640"/>
                </a:cubicBezTo>
                <a:cubicBezTo>
                  <a:pt x="2039401" y="1437307"/>
                  <a:pt x="2035496" y="1436925"/>
                  <a:pt x="2033781" y="1436830"/>
                </a:cubicBezTo>
                <a:cubicBezTo>
                  <a:pt x="2025780" y="1436068"/>
                  <a:pt x="2026256" y="1438450"/>
                  <a:pt x="2029400" y="1440354"/>
                </a:cubicBezTo>
                <a:cubicBezTo>
                  <a:pt x="2031114" y="1441402"/>
                  <a:pt x="2034829" y="1441974"/>
                  <a:pt x="2033114" y="1444641"/>
                </a:cubicBezTo>
                <a:cubicBezTo>
                  <a:pt x="2031305" y="1447403"/>
                  <a:pt x="2027971" y="1444831"/>
                  <a:pt x="2025590" y="1444260"/>
                </a:cubicBezTo>
                <a:cubicBezTo>
                  <a:pt x="2022351" y="1443498"/>
                  <a:pt x="2018922" y="1446641"/>
                  <a:pt x="2021113" y="1449689"/>
                </a:cubicBezTo>
                <a:close/>
                <a:moveTo>
                  <a:pt x="1923958" y="1410255"/>
                </a:moveTo>
                <a:cubicBezTo>
                  <a:pt x="1930816" y="1421590"/>
                  <a:pt x="1948723" y="1419876"/>
                  <a:pt x="1956057" y="1409875"/>
                </a:cubicBezTo>
                <a:cubicBezTo>
                  <a:pt x="1966154" y="1397683"/>
                  <a:pt x="1960629" y="1372727"/>
                  <a:pt x="1941865" y="1375775"/>
                </a:cubicBezTo>
                <a:cubicBezTo>
                  <a:pt x="1937864" y="1376918"/>
                  <a:pt x="1941293" y="1380728"/>
                  <a:pt x="1943389" y="1381871"/>
                </a:cubicBezTo>
                <a:cubicBezTo>
                  <a:pt x="1948533" y="1384824"/>
                  <a:pt x="1948723" y="1390062"/>
                  <a:pt x="1941865" y="1390539"/>
                </a:cubicBezTo>
                <a:cubicBezTo>
                  <a:pt x="1939388" y="1390443"/>
                  <a:pt x="1935483" y="1390443"/>
                  <a:pt x="1939579" y="1392825"/>
                </a:cubicBezTo>
                <a:cubicBezTo>
                  <a:pt x="1942246" y="1395016"/>
                  <a:pt x="1948151" y="1394920"/>
                  <a:pt x="1948818" y="1398635"/>
                </a:cubicBezTo>
                <a:cubicBezTo>
                  <a:pt x="1948533" y="1401302"/>
                  <a:pt x="1945294" y="1400635"/>
                  <a:pt x="1943294" y="1399873"/>
                </a:cubicBezTo>
                <a:cubicBezTo>
                  <a:pt x="1935579" y="1396540"/>
                  <a:pt x="1932626" y="1398254"/>
                  <a:pt x="1936436" y="1402159"/>
                </a:cubicBezTo>
                <a:cubicBezTo>
                  <a:pt x="1937960" y="1403874"/>
                  <a:pt x="1941960" y="1405683"/>
                  <a:pt x="1939198" y="1408255"/>
                </a:cubicBezTo>
                <a:cubicBezTo>
                  <a:pt x="1936340" y="1410827"/>
                  <a:pt x="1933388" y="1406826"/>
                  <a:pt x="1930911" y="1405398"/>
                </a:cubicBezTo>
                <a:cubicBezTo>
                  <a:pt x="1927292" y="1403493"/>
                  <a:pt x="1922434" y="1406160"/>
                  <a:pt x="1923958" y="1410255"/>
                </a:cubicBezTo>
                <a:close/>
                <a:moveTo>
                  <a:pt x="1888430" y="1394634"/>
                </a:moveTo>
                <a:cubicBezTo>
                  <a:pt x="1896716" y="1402254"/>
                  <a:pt x="1910433" y="1396540"/>
                  <a:pt x="1914623" y="1387015"/>
                </a:cubicBezTo>
                <a:cubicBezTo>
                  <a:pt x="1920910" y="1374822"/>
                  <a:pt x="1909956" y="1354915"/>
                  <a:pt x="1895097" y="1361964"/>
                </a:cubicBezTo>
                <a:cubicBezTo>
                  <a:pt x="1892049" y="1363774"/>
                  <a:pt x="1895764" y="1366155"/>
                  <a:pt x="1897669" y="1366631"/>
                </a:cubicBezTo>
                <a:cubicBezTo>
                  <a:pt x="1902908" y="1367965"/>
                  <a:pt x="1904146" y="1372727"/>
                  <a:pt x="1896812" y="1374632"/>
                </a:cubicBezTo>
                <a:cubicBezTo>
                  <a:pt x="1894145" y="1375204"/>
                  <a:pt x="1894907" y="1376061"/>
                  <a:pt x="1897002" y="1376632"/>
                </a:cubicBezTo>
                <a:cubicBezTo>
                  <a:pt x="1899764" y="1377775"/>
                  <a:pt x="1904527" y="1376156"/>
                  <a:pt x="1905956" y="1379204"/>
                </a:cubicBezTo>
                <a:cubicBezTo>
                  <a:pt x="1906432" y="1381871"/>
                  <a:pt x="1902622" y="1381585"/>
                  <a:pt x="1900908" y="1381490"/>
                </a:cubicBezTo>
                <a:cubicBezTo>
                  <a:pt x="1892906" y="1380823"/>
                  <a:pt x="1893478" y="1383204"/>
                  <a:pt x="1896526" y="1385109"/>
                </a:cubicBezTo>
                <a:cubicBezTo>
                  <a:pt x="1898240" y="1386157"/>
                  <a:pt x="1901955" y="1386633"/>
                  <a:pt x="1900241" y="1389491"/>
                </a:cubicBezTo>
                <a:cubicBezTo>
                  <a:pt x="1898526" y="1392349"/>
                  <a:pt x="1895192" y="1389682"/>
                  <a:pt x="1892811" y="1389205"/>
                </a:cubicBezTo>
                <a:cubicBezTo>
                  <a:pt x="1889573" y="1388253"/>
                  <a:pt x="1886239" y="1391587"/>
                  <a:pt x="1888430" y="1394634"/>
                </a:cubicBezTo>
                <a:close/>
                <a:moveTo>
                  <a:pt x="1836233" y="1355391"/>
                </a:moveTo>
                <a:cubicBezTo>
                  <a:pt x="1842233" y="1367203"/>
                  <a:pt x="1860331" y="1366059"/>
                  <a:pt x="1867856" y="1356344"/>
                </a:cubicBezTo>
                <a:cubicBezTo>
                  <a:pt x="1878047" y="1344819"/>
                  <a:pt x="1875380" y="1319673"/>
                  <a:pt x="1856426" y="1321768"/>
                </a:cubicBezTo>
                <a:cubicBezTo>
                  <a:pt x="1852425" y="1322721"/>
                  <a:pt x="1855473" y="1326626"/>
                  <a:pt x="1857378" y="1327959"/>
                </a:cubicBezTo>
                <a:cubicBezTo>
                  <a:pt x="1862141" y="1331103"/>
                  <a:pt x="1861950" y="1336246"/>
                  <a:pt x="1855187" y="1336532"/>
                </a:cubicBezTo>
                <a:cubicBezTo>
                  <a:pt x="1852806" y="1336341"/>
                  <a:pt x="1848996" y="1336151"/>
                  <a:pt x="1852806" y="1338723"/>
                </a:cubicBezTo>
                <a:cubicBezTo>
                  <a:pt x="1855283" y="1341009"/>
                  <a:pt x="1861188" y="1341009"/>
                  <a:pt x="1861569" y="1344819"/>
                </a:cubicBezTo>
                <a:cubicBezTo>
                  <a:pt x="1861093" y="1347581"/>
                  <a:pt x="1858045" y="1346629"/>
                  <a:pt x="1856045" y="1345771"/>
                </a:cubicBezTo>
                <a:cubicBezTo>
                  <a:pt x="1850615" y="1343200"/>
                  <a:pt x="1844996" y="1342152"/>
                  <a:pt x="1849091" y="1347867"/>
                </a:cubicBezTo>
                <a:cubicBezTo>
                  <a:pt x="1850520" y="1349581"/>
                  <a:pt x="1854425" y="1351582"/>
                  <a:pt x="1851377" y="1354058"/>
                </a:cubicBezTo>
                <a:cubicBezTo>
                  <a:pt x="1848329" y="1356534"/>
                  <a:pt x="1845662" y="1352439"/>
                  <a:pt x="1843376" y="1350915"/>
                </a:cubicBezTo>
                <a:cubicBezTo>
                  <a:pt x="1840043" y="1348724"/>
                  <a:pt x="1834994" y="1351200"/>
                  <a:pt x="1836233" y="1355391"/>
                </a:cubicBezTo>
                <a:close/>
                <a:moveTo>
                  <a:pt x="1837757" y="1301575"/>
                </a:moveTo>
                <a:cubicBezTo>
                  <a:pt x="1856997" y="1321578"/>
                  <a:pt x="1892525" y="1278525"/>
                  <a:pt x="1866141" y="1266523"/>
                </a:cubicBezTo>
                <a:cubicBezTo>
                  <a:pt x="1862522" y="1265857"/>
                  <a:pt x="1863093" y="1270905"/>
                  <a:pt x="1864141" y="1272810"/>
                </a:cubicBezTo>
                <a:cubicBezTo>
                  <a:pt x="1866903" y="1278049"/>
                  <a:pt x="1863760" y="1283383"/>
                  <a:pt x="1856807" y="1279477"/>
                </a:cubicBezTo>
                <a:cubicBezTo>
                  <a:pt x="1849472" y="1276905"/>
                  <a:pt x="1862617" y="1288431"/>
                  <a:pt x="1859759" y="1290717"/>
                </a:cubicBezTo>
                <a:cubicBezTo>
                  <a:pt x="1857854" y="1293479"/>
                  <a:pt x="1855187" y="1290241"/>
                  <a:pt x="1854044" y="1288812"/>
                </a:cubicBezTo>
                <a:cubicBezTo>
                  <a:pt x="1848710" y="1282049"/>
                  <a:pt x="1847091" y="1284525"/>
                  <a:pt x="1847663" y="1288716"/>
                </a:cubicBezTo>
                <a:cubicBezTo>
                  <a:pt x="1847948" y="1291003"/>
                  <a:pt x="1850425" y="1294241"/>
                  <a:pt x="1846710" y="1295479"/>
                </a:cubicBezTo>
                <a:cubicBezTo>
                  <a:pt x="1842900" y="1296717"/>
                  <a:pt x="1842710" y="1291669"/>
                  <a:pt x="1841376" y="1289383"/>
                </a:cubicBezTo>
                <a:cubicBezTo>
                  <a:pt x="1839566" y="1286145"/>
                  <a:pt x="1834137" y="1286430"/>
                  <a:pt x="1833089" y="1290717"/>
                </a:cubicBezTo>
                <a:cubicBezTo>
                  <a:pt x="1832232" y="1294432"/>
                  <a:pt x="1835375" y="1298908"/>
                  <a:pt x="1837757" y="1301575"/>
                </a:cubicBezTo>
                <a:close/>
                <a:moveTo>
                  <a:pt x="1827089" y="1285668"/>
                </a:moveTo>
                <a:cubicBezTo>
                  <a:pt x="1839376" y="1272524"/>
                  <a:pt x="1840519" y="1242520"/>
                  <a:pt x="1816897" y="1245092"/>
                </a:cubicBezTo>
                <a:cubicBezTo>
                  <a:pt x="1812039" y="1246140"/>
                  <a:pt x="1815087" y="1250902"/>
                  <a:pt x="1817278" y="1252236"/>
                </a:cubicBezTo>
                <a:cubicBezTo>
                  <a:pt x="1822612" y="1255760"/>
                  <a:pt x="1821755" y="1262046"/>
                  <a:pt x="1813754" y="1262332"/>
                </a:cubicBezTo>
                <a:cubicBezTo>
                  <a:pt x="1810991" y="1262142"/>
                  <a:pt x="1806324" y="1261951"/>
                  <a:pt x="1810706" y="1264999"/>
                </a:cubicBezTo>
                <a:cubicBezTo>
                  <a:pt x="1813468" y="1267762"/>
                  <a:pt x="1820516" y="1267666"/>
                  <a:pt x="1820516" y="1272143"/>
                </a:cubicBezTo>
                <a:cubicBezTo>
                  <a:pt x="1818611" y="1279572"/>
                  <a:pt x="1798609" y="1263190"/>
                  <a:pt x="1805372" y="1275953"/>
                </a:cubicBezTo>
                <a:cubicBezTo>
                  <a:pt x="1806991" y="1278049"/>
                  <a:pt x="1811372" y="1280239"/>
                  <a:pt x="1807658" y="1283287"/>
                </a:cubicBezTo>
                <a:cubicBezTo>
                  <a:pt x="1803848" y="1286335"/>
                  <a:pt x="1800990" y="1281478"/>
                  <a:pt x="1798418" y="1279668"/>
                </a:cubicBezTo>
                <a:cubicBezTo>
                  <a:pt x="1774130" y="1275858"/>
                  <a:pt x="1803371" y="1312148"/>
                  <a:pt x="1827089" y="1285668"/>
                </a:cubicBezTo>
                <a:close/>
                <a:moveTo>
                  <a:pt x="1790608" y="1338151"/>
                </a:moveTo>
                <a:cubicBezTo>
                  <a:pt x="1803848" y="1353105"/>
                  <a:pt x="1830804" y="1334341"/>
                  <a:pt x="1822040" y="1317006"/>
                </a:cubicBezTo>
                <a:cubicBezTo>
                  <a:pt x="1820040" y="1312529"/>
                  <a:pt x="1809277" y="1305671"/>
                  <a:pt x="1813087" y="1315767"/>
                </a:cubicBezTo>
                <a:cubicBezTo>
                  <a:pt x="1815849" y="1320530"/>
                  <a:pt x="1813087" y="1324912"/>
                  <a:pt x="1806800" y="1320720"/>
                </a:cubicBezTo>
                <a:cubicBezTo>
                  <a:pt x="1804514" y="1319196"/>
                  <a:pt x="1804419" y="1320244"/>
                  <a:pt x="1805467" y="1322245"/>
                </a:cubicBezTo>
                <a:cubicBezTo>
                  <a:pt x="1806515" y="1325102"/>
                  <a:pt x="1811087" y="1327483"/>
                  <a:pt x="1809848" y="1330626"/>
                </a:cubicBezTo>
                <a:cubicBezTo>
                  <a:pt x="1808229" y="1332817"/>
                  <a:pt x="1805753" y="1329769"/>
                  <a:pt x="1804610" y="1328531"/>
                </a:cubicBezTo>
                <a:cubicBezTo>
                  <a:pt x="1799657" y="1322149"/>
                  <a:pt x="1798228" y="1324245"/>
                  <a:pt x="1798895" y="1327769"/>
                </a:cubicBezTo>
                <a:cubicBezTo>
                  <a:pt x="1799276" y="1329769"/>
                  <a:pt x="1801466" y="1332817"/>
                  <a:pt x="1798228" y="1333484"/>
                </a:cubicBezTo>
                <a:cubicBezTo>
                  <a:pt x="1794894" y="1334151"/>
                  <a:pt x="1794513" y="1329865"/>
                  <a:pt x="1793275" y="1327769"/>
                </a:cubicBezTo>
                <a:cubicBezTo>
                  <a:pt x="1791560" y="1324816"/>
                  <a:pt x="1786703" y="1324626"/>
                  <a:pt x="1785941" y="1328245"/>
                </a:cubicBezTo>
                <a:cubicBezTo>
                  <a:pt x="1785464" y="1331674"/>
                  <a:pt x="1788417" y="1335770"/>
                  <a:pt x="1790608" y="1338151"/>
                </a:cubicBezTo>
                <a:close/>
                <a:moveTo>
                  <a:pt x="1779368" y="1244711"/>
                </a:moveTo>
                <a:cubicBezTo>
                  <a:pt x="1796228" y="1257093"/>
                  <a:pt x="1824422" y="1230042"/>
                  <a:pt x="1814039" y="1212993"/>
                </a:cubicBezTo>
                <a:cubicBezTo>
                  <a:pt x="1812230" y="1210612"/>
                  <a:pt x="1803562" y="1204706"/>
                  <a:pt x="1802324" y="1210421"/>
                </a:cubicBezTo>
                <a:cubicBezTo>
                  <a:pt x="1802324" y="1211754"/>
                  <a:pt x="1802895" y="1213279"/>
                  <a:pt x="1803562" y="1214041"/>
                </a:cubicBezTo>
                <a:cubicBezTo>
                  <a:pt x="1806991" y="1218422"/>
                  <a:pt x="1804133" y="1223946"/>
                  <a:pt x="1796513" y="1221089"/>
                </a:cubicBezTo>
                <a:cubicBezTo>
                  <a:pt x="1793751" y="1220041"/>
                  <a:pt x="1793751" y="1221279"/>
                  <a:pt x="1795085" y="1223089"/>
                </a:cubicBezTo>
                <a:cubicBezTo>
                  <a:pt x="1796513" y="1225851"/>
                  <a:pt x="1802038" y="1227471"/>
                  <a:pt x="1800800" y="1230995"/>
                </a:cubicBezTo>
                <a:cubicBezTo>
                  <a:pt x="1799085" y="1233853"/>
                  <a:pt x="1795942" y="1231281"/>
                  <a:pt x="1794608" y="1230042"/>
                </a:cubicBezTo>
                <a:cubicBezTo>
                  <a:pt x="1788322" y="1224423"/>
                  <a:pt x="1786798" y="1227090"/>
                  <a:pt x="1787941" y="1230804"/>
                </a:cubicBezTo>
                <a:cubicBezTo>
                  <a:pt x="1788512" y="1232900"/>
                  <a:pt x="1791465" y="1235662"/>
                  <a:pt x="1787750" y="1237282"/>
                </a:cubicBezTo>
                <a:cubicBezTo>
                  <a:pt x="1783940" y="1238996"/>
                  <a:pt x="1783083" y="1234329"/>
                  <a:pt x="1781464" y="1232233"/>
                </a:cubicBezTo>
                <a:cubicBezTo>
                  <a:pt x="1779178" y="1229376"/>
                  <a:pt x="1773463" y="1230424"/>
                  <a:pt x="1773082" y="1234710"/>
                </a:cubicBezTo>
                <a:cubicBezTo>
                  <a:pt x="1772796" y="1238710"/>
                  <a:pt x="1776511" y="1242711"/>
                  <a:pt x="1779368" y="1244711"/>
                </a:cubicBezTo>
                <a:close/>
                <a:moveTo>
                  <a:pt x="1772415" y="1177941"/>
                </a:moveTo>
                <a:cubicBezTo>
                  <a:pt x="1771367" y="1179465"/>
                  <a:pt x="1768700" y="1180417"/>
                  <a:pt x="1764414" y="1179560"/>
                </a:cubicBezTo>
                <a:cubicBezTo>
                  <a:pt x="1755842" y="1179084"/>
                  <a:pt x="1772606" y="1185561"/>
                  <a:pt x="1770320" y="1188228"/>
                </a:cubicBezTo>
                <a:cubicBezTo>
                  <a:pt x="1767367" y="1193943"/>
                  <a:pt x="1753365" y="1178798"/>
                  <a:pt x="1756985" y="1189752"/>
                </a:cubicBezTo>
                <a:cubicBezTo>
                  <a:pt x="1757937" y="1191657"/>
                  <a:pt x="1761271" y="1193847"/>
                  <a:pt x="1757651" y="1195848"/>
                </a:cubicBezTo>
                <a:cubicBezTo>
                  <a:pt x="1753937" y="1197943"/>
                  <a:pt x="1752413" y="1193657"/>
                  <a:pt x="1750508" y="1191942"/>
                </a:cubicBezTo>
                <a:cubicBezTo>
                  <a:pt x="1730219" y="1186894"/>
                  <a:pt x="1750698" y="1218327"/>
                  <a:pt x="1773654" y="1199658"/>
                </a:cubicBezTo>
                <a:cubicBezTo>
                  <a:pt x="1785560" y="1191276"/>
                  <a:pt x="1792322" y="1166987"/>
                  <a:pt x="1771653" y="1166606"/>
                </a:cubicBezTo>
                <a:cubicBezTo>
                  <a:pt x="1763938" y="1168416"/>
                  <a:pt x="1775844" y="1174512"/>
                  <a:pt x="1772415" y="1177941"/>
                </a:cubicBezTo>
                <a:close/>
                <a:moveTo>
                  <a:pt x="1785083" y="1019730"/>
                </a:moveTo>
                <a:cubicBezTo>
                  <a:pt x="1785560" y="1015254"/>
                  <a:pt x="1783369" y="1015063"/>
                  <a:pt x="1781750" y="1016587"/>
                </a:cubicBezTo>
                <a:cubicBezTo>
                  <a:pt x="1780892" y="1017444"/>
                  <a:pt x="1780511" y="1019540"/>
                  <a:pt x="1777940" y="1018016"/>
                </a:cubicBezTo>
                <a:cubicBezTo>
                  <a:pt x="1775368" y="1016492"/>
                  <a:pt x="1777654" y="1014968"/>
                  <a:pt x="1778035" y="1013634"/>
                </a:cubicBezTo>
                <a:cubicBezTo>
                  <a:pt x="1777844" y="1007634"/>
                  <a:pt x="1769367" y="1009062"/>
                  <a:pt x="1770129" y="1015539"/>
                </a:cubicBezTo>
                <a:cubicBezTo>
                  <a:pt x="1768605" y="1028017"/>
                  <a:pt x="1809372" y="1037161"/>
                  <a:pt x="1802038" y="1019826"/>
                </a:cubicBezTo>
                <a:cubicBezTo>
                  <a:pt x="1797847" y="1015444"/>
                  <a:pt x="1796513" y="1028589"/>
                  <a:pt x="1790894" y="1018492"/>
                </a:cubicBezTo>
                <a:cubicBezTo>
                  <a:pt x="1789084" y="1014873"/>
                  <a:pt x="1788798" y="1021159"/>
                  <a:pt x="1788417" y="1022207"/>
                </a:cubicBezTo>
                <a:cubicBezTo>
                  <a:pt x="1786893" y="1024683"/>
                  <a:pt x="1784321" y="1021254"/>
                  <a:pt x="1785083" y="1019730"/>
                </a:cubicBezTo>
                <a:close/>
                <a:moveTo>
                  <a:pt x="1771748" y="952008"/>
                </a:moveTo>
                <a:cubicBezTo>
                  <a:pt x="1775082" y="944483"/>
                  <a:pt x="1772034" y="943721"/>
                  <a:pt x="1768796" y="945912"/>
                </a:cubicBezTo>
                <a:cubicBezTo>
                  <a:pt x="1767081" y="947055"/>
                  <a:pt x="1765271" y="950579"/>
                  <a:pt x="1762509" y="947531"/>
                </a:cubicBezTo>
                <a:cubicBezTo>
                  <a:pt x="1759747" y="944388"/>
                  <a:pt x="1763843" y="942292"/>
                  <a:pt x="1765271" y="940197"/>
                </a:cubicBezTo>
                <a:cubicBezTo>
                  <a:pt x="1767176" y="937244"/>
                  <a:pt x="1764414" y="932100"/>
                  <a:pt x="1760128" y="932862"/>
                </a:cubicBezTo>
                <a:cubicBezTo>
                  <a:pt x="1756318" y="933624"/>
                  <a:pt x="1753937" y="938387"/>
                  <a:pt x="1752698" y="941625"/>
                </a:cubicBezTo>
                <a:cubicBezTo>
                  <a:pt x="1744126" y="964200"/>
                  <a:pt x="1797942" y="986107"/>
                  <a:pt x="1796133" y="956008"/>
                </a:cubicBezTo>
                <a:cubicBezTo>
                  <a:pt x="1794989" y="952198"/>
                  <a:pt x="1790989" y="954484"/>
                  <a:pt x="1789941" y="956199"/>
                </a:cubicBezTo>
                <a:cubicBezTo>
                  <a:pt x="1786988" y="960675"/>
                  <a:pt x="1780797" y="959437"/>
                  <a:pt x="1780892" y="951436"/>
                </a:cubicBezTo>
                <a:cubicBezTo>
                  <a:pt x="1780130" y="944864"/>
                  <a:pt x="1776225" y="955722"/>
                  <a:pt x="1775082" y="957246"/>
                </a:cubicBezTo>
                <a:cubicBezTo>
                  <a:pt x="1774606" y="958104"/>
                  <a:pt x="1774225" y="958580"/>
                  <a:pt x="1772891" y="958294"/>
                </a:cubicBezTo>
                <a:cubicBezTo>
                  <a:pt x="1769653" y="957246"/>
                  <a:pt x="1770986" y="953532"/>
                  <a:pt x="1771748" y="952008"/>
                </a:cubicBezTo>
                <a:close/>
                <a:moveTo>
                  <a:pt x="1803181" y="1050306"/>
                </a:moveTo>
                <a:cubicBezTo>
                  <a:pt x="1802990" y="1046019"/>
                  <a:pt x="1797466" y="1044876"/>
                  <a:pt x="1796037" y="1048305"/>
                </a:cubicBezTo>
                <a:cubicBezTo>
                  <a:pt x="1794799" y="1052020"/>
                  <a:pt x="1788322" y="1051544"/>
                  <a:pt x="1786512" y="1046877"/>
                </a:cubicBezTo>
                <a:cubicBezTo>
                  <a:pt x="1782797" y="1041924"/>
                  <a:pt x="1785083" y="1053544"/>
                  <a:pt x="1781464" y="1052877"/>
                </a:cubicBezTo>
                <a:cubicBezTo>
                  <a:pt x="1778416" y="1052973"/>
                  <a:pt x="1778511" y="1050687"/>
                  <a:pt x="1778606" y="1049163"/>
                </a:cubicBezTo>
                <a:cubicBezTo>
                  <a:pt x="1778987" y="1044495"/>
                  <a:pt x="1777083" y="1043067"/>
                  <a:pt x="1774034" y="1045638"/>
                </a:cubicBezTo>
                <a:cubicBezTo>
                  <a:pt x="1772891" y="1046781"/>
                  <a:pt x="1772415" y="1049448"/>
                  <a:pt x="1768986" y="1048020"/>
                </a:cubicBezTo>
                <a:cubicBezTo>
                  <a:pt x="1765462" y="1046496"/>
                  <a:pt x="1768415" y="1044114"/>
                  <a:pt x="1769081" y="1042495"/>
                </a:cubicBezTo>
                <a:cubicBezTo>
                  <a:pt x="1769939" y="1040114"/>
                  <a:pt x="1765843" y="1037066"/>
                  <a:pt x="1762319" y="1038399"/>
                </a:cubicBezTo>
                <a:cubicBezTo>
                  <a:pt x="1751936" y="1045638"/>
                  <a:pt x="1763462" y="1057068"/>
                  <a:pt x="1772701" y="1058688"/>
                </a:cubicBezTo>
                <a:cubicBezTo>
                  <a:pt x="1781464" y="1060212"/>
                  <a:pt x="1803371" y="1062021"/>
                  <a:pt x="1803181" y="1050306"/>
                </a:cubicBezTo>
                <a:close/>
                <a:moveTo>
                  <a:pt x="1749650" y="1019540"/>
                </a:moveTo>
                <a:cubicBezTo>
                  <a:pt x="1749460" y="1013825"/>
                  <a:pt x="1744221" y="1023255"/>
                  <a:pt x="1742983" y="1024588"/>
                </a:cubicBezTo>
                <a:cubicBezTo>
                  <a:pt x="1739268" y="1027827"/>
                  <a:pt x="1737173" y="1022874"/>
                  <a:pt x="1739744" y="1020111"/>
                </a:cubicBezTo>
                <a:cubicBezTo>
                  <a:pt x="1743935" y="1013444"/>
                  <a:pt x="1740792" y="1012777"/>
                  <a:pt x="1737268" y="1014587"/>
                </a:cubicBezTo>
                <a:cubicBezTo>
                  <a:pt x="1735363" y="1015539"/>
                  <a:pt x="1733172" y="1018683"/>
                  <a:pt x="1730600" y="1015825"/>
                </a:cubicBezTo>
                <a:cubicBezTo>
                  <a:pt x="1728029" y="1012872"/>
                  <a:pt x="1732505" y="1011063"/>
                  <a:pt x="1734125" y="1009253"/>
                </a:cubicBezTo>
                <a:cubicBezTo>
                  <a:pt x="1737935" y="991060"/>
                  <a:pt x="1704978" y="1012110"/>
                  <a:pt x="1727933" y="1030113"/>
                </a:cubicBezTo>
                <a:cubicBezTo>
                  <a:pt x="1763843" y="1050972"/>
                  <a:pt x="1774415" y="1013920"/>
                  <a:pt x="1758794" y="1023636"/>
                </a:cubicBezTo>
                <a:cubicBezTo>
                  <a:pt x="1754794" y="1027636"/>
                  <a:pt x="1748603" y="1026207"/>
                  <a:pt x="1749650" y="1019540"/>
                </a:cubicBezTo>
                <a:close/>
                <a:moveTo>
                  <a:pt x="1717932" y="1053449"/>
                </a:moveTo>
                <a:cubicBezTo>
                  <a:pt x="1717551" y="1046400"/>
                  <a:pt x="1707455" y="1047639"/>
                  <a:pt x="1707455" y="1054878"/>
                </a:cubicBezTo>
                <a:cubicBezTo>
                  <a:pt x="1705835" y="1076309"/>
                  <a:pt x="1735934" y="1078404"/>
                  <a:pt x="1749079" y="1069260"/>
                </a:cubicBezTo>
                <a:cubicBezTo>
                  <a:pt x="1756604" y="1065641"/>
                  <a:pt x="1757366" y="1057735"/>
                  <a:pt x="1752222" y="1052306"/>
                </a:cubicBezTo>
                <a:cubicBezTo>
                  <a:pt x="1749269" y="1049734"/>
                  <a:pt x="1747174" y="1053354"/>
                  <a:pt x="1746983" y="1055164"/>
                </a:cubicBezTo>
                <a:cubicBezTo>
                  <a:pt x="1746031" y="1061164"/>
                  <a:pt x="1739840" y="1060974"/>
                  <a:pt x="1736887" y="1055354"/>
                </a:cubicBezTo>
                <a:cubicBezTo>
                  <a:pt x="1733077" y="1050306"/>
                  <a:pt x="1734887" y="1060974"/>
                  <a:pt x="1734791" y="1062783"/>
                </a:cubicBezTo>
                <a:cubicBezTo>
                  <a:pt x="1734696" y="1063736"/>
                  <a:pt x="1734696" y="1064308"/>
                  <a:pt x="1733363" y="1064689"/>
                </a:cubicBezTo>
                <a:cubicBezTo>
                  <a:pt x="1730124" y="1065546"/>
                  <a:pt x="1729553" y="1061926"/>
                  <a:pt x="1729362" y="1060212"/>
                </a:cubicBezTo>
                <a:cubicBezTo>
                  <a:pt x="1728600" y="1054402"/>
                  <a:pt x="1726600" y="1051925"/>
                  <a:pt x="1723742" y="1056497"/>
                </a:cubicBezTo>
                <a:cubicBezTo>
                  <a:pt x="1722885" y="1058307"/>
                  <a:pt x="1723171" y="1062021"/>
                  <a:pt x="1719170" y="1060783"/>
                </a:cubicBezTo>
                <a:cubicBezTo>
                  <a:pt x="1715265" y="1059640"/>
                  <a:pt x="1717646" y="1055925"/>
                  <a:pt x="1717932" y="1053449"/>
                </a:cubicBezTo>
                <a:close/>
                <a:moveTo>
                  <a:pt x="1681261" y="1081548"/>
                </a:moveTo>
                <a:cubicBezTo>
                  <a:pt x="1682690" y="1073928"/>
                  <a:pt x="1680213" y="1074214"/>
                  <a:pt x="1677927" y="1076976"/>
                </a:cubicBezTo>
                <a:cubicBezTo>
                  <a:pt x="1676689" y="1078500"/>
                  <a:pt x="1675832" y="1082119"/>
                  <a:pt x="1673165" y="1080119"/>
                </a:cubicBezTo>
                <a:cubicBezTo>
                  <a:pt x="1670307" y="1078023"/>
                  <a:pt x="1673450" y="1074975"/>
                  <a:pt x="1674308" y="1072880"/>
                </a:cubicBezTo>
                <a:cubicBezTo>
                  <a:pt x="1675546" y="1069737"/>
                  <a:pt x="1672403" y="1066022"/>
                  <a:pt x="1669164" y="1067737"/>
                </a:cubicBezTo>
                <a:cubicBezTo>
                  <a:pt x="1666211" y="1069356"/>
                  <a:pt x="1664878" y="1074214"/>
                  <a:pt x="1664402" y="1077357"/>
                </a:cubicBezTo>
                <a:cubicBezTo>
                  <a:pt x="1661354" y="1102217"/>
                  <a:pt x="1708502" y="1102503"/>
                  <a:pt x="1701740" y="1077262"/>
                </a:cubicBezTo>
                <a:cubicBezTo>
                  <a:pt x="1700120" y="1074309"/>
                  <a:pt x="1697358" y="1077642"/>
                  <a:pt x="1696691" y="1079452"/>
                </a:cubicBezTo>
                <a:cubicBezTo>
                  <a:pt x="1694882" y="1084310"/>
                  <a:pt x="1689738" y="1085262"/>
                  <a:pt x="1688595" y="1078119"/>
                </a:cubicBezTo>
                <a:cubicBezTo>
                  <a:pt x="1686119" y="1071832"/>
                  <a:pt x="1686119" y="1087072"/>
                  <a:pt x="1683071" y="1086596"/>
                </a:cubicBezTo>
                <a:cubicBezTo>
                  <a:pt x="1680308" y="1086882"/>
                  <a:pt x="1680975" y="1083167"/>
                  <a:pt x="1681261" y="1081548"/>
                </a:cubicBezTo>
                <a:close/>
                <a:moveTo>
                  <a:pt x="1700787" y="1149080"/>
                </a:moveTo>
                <a:cubicBezTo>
                  <a:pt x="1702787" y="1179274"/>
                  <a:pt x="1746317" y="1169178"/>
                  <a:pt x="1753651" y="1147270"/>
                </a:cubicBezTo>
                <a:cubicBezTo>
                  <a:pt x="1761271" y="1137650"/>
                  <a:pt x="1745079" y="1121172"/>
                  <a:pt x="1740602" y="1128696"/>
                </a:cubicBezTo>
                <a:cubicBezTo>
                  <a:pt x="1740316" y="1130125"/>
                  <a:pt x="1740697" y="1131935"/>
                  <a:pt x="1741268" y="1132983"/>
                </a:cubicBezTo>
                <a:cubicBezTo>
                  <a:pt x="1744126" y="1138221"/>
                  <a:pt x="1740602" y="1143175"/>
                  <a:pt x="1733172" y="1140031"/>
                </a:cubicBezTo>
                <a:cubicBezTo>
                  <a:pt x="1730791" y="1138698"/>
                  <a:pt x="1726886" y="1136507"/>
                  <a:pt x="1729172" y="1140984"/>
                </a:cubicBezTo>
                <a:cubicBezTo>
                  <a:pt x="1730410" y="1144508"/>
                  <a:pt x="1736506" y="1147461"/>
                  <a:pt x="1734410" y="1151366"/>
                </a:cubicBezTo>
                <a:cubicBezTo>
                  <a:pt x="1731839" y="1154128"/>
                  <a:pt x="1728886" y="1150890"/>
                  <a:pt x="1727267" y="1148889"/>
                </a:cubicBezTo>
                <a:cubicBezTo>
                  <a:pt x="1722695" y="1143270"/>
                  <a:pt x="1718504" y="1141269"/>
                  <a:pt x="1719170" y="1148223"/>
                </a:cubicBezTo>
                <a:cubicBezTo>
                  <a:pt x="1719551" y="1150699"/>
                  <a:pt x="1722409" y="1154604"/>
                  <a:pt x="1717646" y="1155652"/>
                </a:cubicBezTo>
                <a:cubicBezTo>
                  <a:pt x="1712884" y="1156700"/>
                  <a:pt x="1712693" y="1151080"/>
                  <a:pt x="1711074" y="1148318"/>
                </a:cubicBezTo>
                <a:cubicBezTo>
                  <a:pt x="1709169" y="1144508"/>
                  <a:pt x="1702216" y="1144127"/>
                  <a:pt x="1700787" y="1149080"/>
                </a:cubicBezTo>
                <a:close/>
                <a:moveTo>
                  <a:pt x="1748984" y="1100026"/>
                </a:moveTo>
                <a:cubicBezTo>
                  <a:pt x="1744507" y="1107741"/>
                  <a:pt x="1736982" y="1093264"/>
                  <a:pt x="1737458" y="1100121"/>
                </a:cubicBezTo>
                <a:cubicBezTo>
                  <a:pt x="1737268" y="1103074"/>
                  <a:pt x="1741268" y="1106884"/>
                  <a:pt x="1738316" y="1109075"/>
                </a:cubicBezTo>
                <a:cubicBezTo>
                  <a:pt x="1732315" y="1112028"/>
                  <a:pt x="1731839" y="1092597"/>
                  <a:pt x="1727267" y="1103169"/>
                </a:cubicBezTo>
                <a:cubicBezTo>
                  <a:pt x="1726790" y="1105170"/>
                  <a:pt x="1727838" y="1108694"/>
                  <a:pt x="1723838" y="1108408"/>
                </a:cubicBezTo>
                <a:cubicBezTo>
                  <a:pt x="1719742" y="1108027"/>
                  <a:pt x="1721266" y="1103741"/>
                  <a:pt x="1720980" y="1101360"/>
                </a:cubicBezTo>
                <a:cubicBezTo>
                  <a:pt x="1712027" y="1088025"/>
                  <a:pt x="1704692" y="1112028"/>
                  <a:pt x="1721075" y="1118219"/>
                </a:cubicBezTo>
                <a:cubicBezTo>
                  <a:pt x="1734125" y="1124220"/>
                  <a:pt x="1758699" y="1115362"/>
                  <a:pt x="1759271" y="1100502"/>
                </a:cubicBezTo>
                <a:cubicBezTo>
                  <a:pt x="1756413" y="1091549"/>
                  <a:pt x="1749555" y="1088025"/>
                  <a:pt x="1748984" y="1100026"/>
                </a:cubicBezTo>
                <a:close/>
                <a:moveTo>
                  <a:pt x="1798609" y="1076881"/>
                </a:moveTo>
                <a:cubicBezTo>
                  <a:pt x="1797085" y="1075166"/>
                  <a:pt x="1794227" y="1077166"/>
                  <a:pt x="1793465" y="1078309"/>
                </a:cubicBezTo>
                <a:cubicBezTo>
                  <a:pt x="1785464" y="1086215"/>
                  <a:pt x="1785941" y="1073166"/>
                  <a:pt x="1783369" y="1077738"/>
                </a:cubicBezTo>
                <a:cubicBezTo>
                  <a:pt x="1781940" y="1079547"/>
                  <a:pt x="1782512" y="1082595"/>
                  <a:pt x="1779749" y="1083072"/>
                </a:cubicBezTo>
                <a:cubicBezTo>
                  <a:pt x="1776987" y="1083358"/>
                  <a:pt x="1777559" y="1080976"/>
                  <a:pt x="1777940" y="1079929"/>
                </a:cubicBezTo>
                <a:cubicBezTo>
                  <a:pt x="1779559" y="1075166"/>
                  <a:pt x="1776987" y="1075356"/>
                  <a:pt x="1774701" y="1077166"/>
                </a:cubicBezTo>
                <a:cubicBezTo>
                  <a:pt x="1773463" y="1078119"/>
                  <a:pt x="1772510" y="1080405"/>
                  <a:pt x="1769843" y="1079262"/>
                </a:cubicBezTo>
                <a:cubicBezTo>
                  <a:pt x="1767176" y="1078023"/>
                  <a:pt x="1770129" y="1076023"/>
                  <a:pt x="1770891" y="1074690"/>
                </a:cubicBezTo>
                <a:cubicBezTo>
                  <a:pt x="1772129" y="1072689"/>
                  <a:pt x="1769081" y="1070404"/>
                  <a:pt x="1765748" y="1071546"/>
                </a:cubicBezTo>
                <a:cubicBezTo>
                  <a:pt x="1756889" y="1076023"/>
                  <a:pt x="1761366" y="1086310"/>
                  <a:pt x="1770891" y="1088406"/>
                </a:cubicBezTo>
                <a:cubicBezTo>
                  <a:pt x="1779083" y="1090406"/>
                  <a:pt x="1802038" y="1088882"/>
                  <a:pt x="1798609" y="1076881"/>
                </a:cubicBezTo>
                <a:close/>
                <a:moveTo>
                  <a:pt x="1795847" y="1111647"/>
                </a:moveTo>
                <a:cubicBezTo>
                  <a:pt x="1795370" y="1107932"/>
                  <a:pt x="1787465" y="1103646"/>
                  <a:pt x="1787941" y="1110027"/>
                </a:cubicBezTo>
                <a:cubicBezTo>
                  <a:pt x="1788798" y="1113361"/>
                  <a:pt x="1784702" y="1116028"/>
                  <a:pt x="1780226" y="1112694"/>
                </a:cubicBezTo>
                <a:cubicBezTo>
                  <a:pt x="1774987" y="1110123"/>
                  <a:pt x="1782416" y="1118695"/>
                  <a:pt x="1779559" y="1119648"/>
                </a:cubicBezTo>
                <a:cubicBezTo>
                  <a:pt x="1777368" y="1120981"/>
                  <a:pt x="1775939" y="1118695"/>
                  <a:pt x="1775463" y="1117743"/>
                </a:cubicBezTo>
                <a:cubicBezTo>
                  <a:pt x="1773082" y="1112885"/>
                  <a:pt x="1770986" y="1114123"/>
                  <a:pt x="1770415" y="1116695"/>
                </a:cubicBezTo>
                <a:cubicBezTo>
                  <a:pt x="1770129" y="1118124"/>
                  <a:pt x="1771082" y="1120505"/>
                  <a:pt x="1767843" y="1120600"/>
                </a:cubicBezTo>
                <a:cubicBezTo>
                  <a:pt x="1764509" y="1120791"/>
                  <a:pt x="1765652" y="1117647"/>
                  <a:pt x="1765271" y="1116123"/>
                </a:cubicBezTo>
                <a:cubicBezTo>
                  <a:pt x="1764700" y="1113837"/>
                  <a:pt x="1760223" y="1113171"/>
                  <a:pt x="1758318" y="1115647"/>
                </a:cubicBezTo>
                <a:cubicBezTo>
                  <a:pt x="1754032" y="1137269"/>
                  <a:pt x="1796513" y="1127363"/>
                  <a:pt x="1795847" y="1111647"/>
                </a:cubicBezTo>
                <a:close/>
                <a:moveTo>
                  <a:pt x="1739649" y="1284811"/>
                </a:moveTo>
                <a:cubicBezTo>
                  <a:pt x="1753556" y="1317863"/>
                  <a:pt x="1796799" y="1272810"/>
                  <a:pt x="1764319" y="1261570"/>
                </a:cubicBezTo>
                <a:cubicBezTo>
                  <a:pt x="1760795" y="1261284"/>
                  <a:pt x="1762414" y="1265475"/>
                  <a:pt x="1763652" y="1267000"/>
                </a:cubicBezTo>
                <a:cubicBezTo>
                  <a:pt x="1767272" y="1271095"/>
                  <a:pt x="1765367" y="1275858"/>
                  <a:pt x="1758318" y="1273095"/>
                </a:cubicBezTo>
                <a:cubicBezTo>
                  <a:pt x="1755842" y="1272048"/>
                  <a:pt x="1755937" y="1273095"/>
                  <a:pt x="1757366" y="1274810"/>
                </a:cubicBezTo>
                <a:cubicBezTo>
                  <a:pt x="1758985" y="1276715"/>
                  <a:pt x="1761080" y="1278049"/>
                  <a:pt x="1762700" y="1279858"/>
                </a:cubicBezTo>
                <a:cubicBezTo>
                  <a:pt x="1765462" y="1284145"/>
                  <a:pt x="1759747" y="1283668"/>
                  <a:pt x="1757842" y="1281096"/>
                </a:cubicBezTo>
                <a:cubicBezTo>
                  <a:pt x="1751651" y="1275953"/>
                  <a:pt x="1750698" y="1278239"/>
                  <a:pt x="1752127" y="1281573"/>
                </a:cubicBezTo>
                <a:cubicBezTo>
                  <a:pt x="1752889" y="1283383"/>
                  <a:pt x="1755746" y="1285954"/>
                  <a:pt x="1752698" y="1287288"/>
                </a:cubicBezTo>
                <a:cubicBezTo>
                  <a:pt x="1749555" y="1288621"/>
                  <a:pt x="1748317" y="1284525"/>
                  <a:pt x="1746698" y="1282716"/>
                </a:cubicBezTo>
                <a:cubicBezTo>
                  <a:pt x="1744316" y="1279954"/>
                  <a:pt x="1739363" y="1280906"/>
                  <a:pt x="1739649" y="1284811"/>
                </a:cubicBezTo>
                <a:close/>
                <a:moveTo>
                  <a:pt x="1727552" y="1238329"/>
                </a:moveTo>
                <a:cubicBezTo>
                  <a:pt x="1736220" y="1255855"/>
                  <a:pt x="1766414" y="1244140"/>
                  <a:pt x="1763462" y="1226137"/>
                </a:cubicBezTo>
                <a:cubicBezTo>
                  <a:pt x="1762890" y="1221184"/>
                  <a:pt x="1754794" y="1212802"/>
                  <a:pt x="1755556" y="1222899"/>
                </a:cubicBezTo>
                <a:cubicBezTo>
                  <a:pt x="1756699" y="1228042"/>
                  <a:pt x="1752794" y="1231471"/>
                  <a:pt x="1748126" y="1226042"/>
                </a:cubicBezTo>
                <a:cubicBezTo>
                  <a:pt x="1746412" y="1224137"/>
                  <a:pt x="1746031" y="1225090"/>
                  <a:pt x="1746412" y="1227185"/>
                </a:cubicBezTo>
                <a:cubicBezTo>
                  <a:pt x="1746602" y="1230042"/>
                  <a:pt x="1750031" y="1233567"/>
                  <a:pt x="1747936" y="1236138"/>
                </a:cubicBezTo>
                <a:cubicBezTo>
                  <a:pt x="1745745" y="1237853"/>
                  <a:pt x="1744316" y="1234329"/>
                  <a:pt x="1743745" y="1232900"/>
                </a:cubicBezTo>
                <a:cubicBezTo>
                  <a:pt x="1740887" y="1225851"/>
                  <a:pt x="1739078" y="1227375"/>
                  <a:pt x="1738601" y="1230900"/>
                </a:cubicBezTo>
                <a:cubicBezTo>
                  <a:pt x="1738411" y="1232805"/>
                  <a:pt x="1739554" y="1236234"/>
                  <a:pt x="1736315" y="1236043"/>
                </a:cubicBezTo>
                <a:cubicBezTo>
                  <a:pt x="1732886" y="1235853"/>
                  <a:pt x="1733839" y="1231757"/>
                  <a:pt x="1733458" y="1229471"/>
                </a:cubicBezTo>
                <a:cubicBezTo>
                  <a:pt x="1732791" y="1226233"/>
                  <a:pt x="1728219" y="1224899"/>
                  <a:pt x="1726409" y="1228137"/>
                </a:cubicBezTo>
                <a:cubicBezTo>
                  <a:pt x="1724790" y="1230900"/>
                  <a:pt x="1726314" y="1235567"/>
                  <a:pt x="1727552" y="1238329"/>
                </a:cubicBezTo>
                <a:close/>
                <a:moveTo>
                  <a:pt x="1688881" y="1210231"/>
                </a:moveTo>
                <a:cubicBezTo>
                  <a:pt x="1701359" y="1229757"/>
                  <a:pt x="1735554" y="1212421"/>
                  <a:pt x="1729553" y="1191466"/>
                </a:cubicBezTo>
                <a:cubicBezTo>
                  <a:pt x="1728029" y="1186037"/>
                  <a:pt x="1717170" y="1176607"/>
                  <a:pt x="1719456" y="1188514"/>
                </a:cubicBezTo>
                <a:cubicBezTo>
                  <a:pt x="1721361" y="1193943"/>
                  <a:pt x="1718218" y="1198134"/>
                  <a:pt x="1712503" y="1194229"/>
                </a:cubicBezTo>
                <a:cubicBezTo>
                  <a:pt x="1710693" y="1192609"/>
                  <a:pt x="1707740" y="1190133"/>
                  <a:pt x="1709264" y="1194610"/>
                </a:cubicBezTo>
                <a:cubicBezTo>
                  <a:pt x="1709931" y="1198039"/>
                  <a:pt x="1714694" y="1201563"/>
                  <a:pt x="1712693" y="1204992"/>
                </a:cubicBezTo>
                <a:cubicBezTo>
                  <a:pt x="1710408" y="1207183"/>
                  <a:pt x="1708217" y="1203563"/>
                  <a:pt x="1707169" y="1201658"/>
                </a:cubicBezTo>
                <a:cubicBezTo>
                  <a:pt x="1703835" y="1195848"/>
                  <a:pt x="1700883" y="1193466"/>
                  <a:pt x="1700692" y="1199848"/>
                </a:cubicBezTo>
                <a:cubicBezTo>
                  <a:pt x="1700787" y="1202134"/>
                  <a:pt x="1702787" y="1206135"/>
                  <a:pt x="1698882" y="1206325"/>
                </a:cubicBezTo>
                <a:cubicBezTo>
                  <a:pt x="1694882" y="1206516"/>
                  <a:pt x="1695167" y="1201467"/>
                  <a:pt x="1694310" y="1198800"/>
                </a:cubicBezTo>
                <a:cubicBezTo>
                  <a:pt x="1692977" y="1194991"/>
                  <a:pt x="1687357" y="1193847"/>
                  <a:pt x="1685833" y="1197943"/>
                </a:cubicBezTo>
                <a:cubicBezTo>
                  <a:pt x="1684214" y="1201658"/>
                  <a:pt x="1686785" y="1207087"/>
                  <a:pt x="1688881" y="1210231"/>
                </a:cubicBezTo>
                <a:close/>
                <a:moveTo>
                  <a:pt x="1658877" y="1126029"/>
                </a:moveTo>
                <a:cubicBezTo>
                  <a:pt x="1654591" y="1162701"/>
                  <a:pt x="1715170" y="1143175"/>
                  <a:pt x="1692119" y="1118029"/>
                </a:cubicBezTo>
                <a:cubicBezTo>
                  <a:pt x="1689167" y="1116123"/>
                  <a:pt x="1688405" y="1120410"/>
                  <a:pt x="1688881" y="1122410"/>
                </a:cubicBezTo>
                <a:cubicBezTo>
                  <a:pt x="1690024" y="1127744"/>
                  <a:pt x="1686023" y="1130983"/>
                  <a:pt x="1681166" y="1125172"/>
                </a:cubicBezTo>
                <a:cubicBezTo>
                  <a:pt x="1679451" y="1123077"/>
                  <a:pt x="1678975" y="1124029"/>
                  <a:pt x="1679451" y="1126220"/>
                </a:cubicBezTo>
                <a:cubicBezTo>
                  <a:pt x="1679642" y="1129268"/>
                  <a:pt x="1683071" y="1132887"/>
                  <a:pt x="1681070" y="1135554"/>
                </a:cubicBezTo>
                <a:cubicBezTo>
                  <a:pt x="1676403" y="1138698"/>
                  <a:pt x="1674117" y="1118791"/>
                  <a:pt x="1671450" y="1129554"/>
                </a:cubicBezTo>
                <a:cubicBezTo>
                  <a:pt x="1671260" y="1131554"/>
                  <a:pt x="1672403" y="1135269"/>
                  <a:pt x="1669069" y="1134888"/>
                </a:cubicBezTo>
                <a:cubicBezTo>
                  <a:pt x="1665640" y="1134507"/>
                  <a:pt x="1666592" y="1130220"/>
                  <a:pt x="1666116" y="1127839"/>
                </a:cubicBezTo>
                <a:cubicBezTo>
                  <a:pt x="1665259" y="1124410"/>
                  <a:pt x="1660782" y="1122696"/>
                  <a:pt x="1658877" y="1126029"/>
                </a:cubicBezTo>
                <a:close/>
                <a:moveTo>
                  <a:pt x="1666688" y="1006681"/>
                </a:moveTo>
                <a:cubicBezTo>
                  <a:pt x="1656401" y="1015730"/>
                  <a:pt x="1662306" y="1033827"/>
                  <a:pt x="1674308" y="1038399"/>
                </a:cubicBezTo>
                <a:cubicBezTo>
                  <a:pt x="1687929" y="1044591"/>
                  <a:pt x="1712408" y="1035923"/>
                  <a:pt x="1705359" y="1018016"/>
                </a:cubicBezTo>
                <a:cubicBezTo>
                  <a:pt x="1703454" y="1014492"/>
                  <a:pt x="1700216" y="1018302"/>
                  <a:pt x="1699454" y="1020397"/>
                </a:cubicBezTo>
                <a:cubicBezTo>
                  <a:pt x="1697644" y="1025731"/>
                  <a:pt x="1692500" y="1026969"/>
                  <a:pt x="1690405" y="1020492"/>
                </a:cubicBezTo>
                <a:cubicBezTo>
                  <a:pt x="1689929" y="1018111"/>
                  <a:pt x="1689167" y="1014396"/>
                  <a:pt x="1687547" y="1018778"/>
                </a:cubicBezTo>
                <a:cubicBezTo>
                  <a:pt x="1686023" y="1021826"/>
                  <a:pt x="1687547" y="1027541"/>
                  <a:pt x="1683833" y="1028874"/>
                </a:cubicBezTo>
                <a:cubicBezTo>
                  <a:pt x="1680975" y="1029160"/>
                  <a:pt x="1681070" y="1025922"/>
                  <a:pt x="1681356" y="1023731"/>
                </a:cubicBezTo>
                <a:cubicBezTo>
                  <a:pt x="1682213" y="1019635"/>
                  <a:pt x="1682309" y="1011444"/>
                  <a:pt x="1677356" y="1017444"/>
                </a:cubicBezTo>
                <a:cubicBezTo>
                  <a:pt x="1676022" y="1019349"/>
                  <a:pt x="1675165" y="1023636"/>
                  <a:pt x="1671926" y="1021350"/>
                </a:cubicBezTo>
                <a:cubicBezTo>
                  <a:pt x="1668593" y="1019064"/>
                  <a:pt x="1671926" y="1015254"/>
                  <a:pt x="1672974" y="1012587"/>
                </a:cubicBezTo>
                <a:cubicBezTo>
                  <a:pt x="1674212" y="1008777"/>
                  <a:pt x="1670498" y="1004395"/>
                  <a:pt x="1666688" y="1006681"/>
                </a:cubicBezTo>
                <a:close/>
                <a:moveTo>
                  <a:pt x="1692215" y="974677"/>
                </a:moveTo>
                <a:cubicBezTo>
                  <a:pt x="1691453" y="976868"/>
                  <a:pt x="1689738" y="986583"/>
                  <a:pt x="1687071" y="980583"/>
                </a:cubicBezTo>
                <a:cubicBezTo>
                  <a:pt x="1687643" y="975915"/>
                  <a:pt x="1689262" y="968295"/>
                  <a:pt x="1684595" y="973248"/>
                </a:cubicBezTo>
                <a:cubicBezTo>
                  <a:pt x="1683452" y="974582"/>
                  <a:pt x="1682499" y="977916"/>
                  <a:pt x="1680213" y="976011"/>
                </a:cubicBezTo>
                <a:cubicBezTo>
                  <a:pt x="1677832" y="974106"/>
                  <a:pt x="1680594" y="971439"/>
                  <a:pt x="1681451" y="969343"/>
                </a:cubicBezTo>
                <a:cubicBezTo>
                  <a:pt x="1680213" y="952770"/>
                  <a:pt x="1662116" y="979154"/>
                  <a:pt x="1681166" y="989155"/>
                </a:cubicBezTo>
                <a:cubicBezTo>
                  <a:pt x="1710979" y="1001061"/>
                  <a:pt x="1709455" y="963533"/>
                  <a:pt x="1701168" y="976487"/>
                </a:cubicBezTo>
                <a:cubicBezTo>
                  <a:pt x="1699454" y="980964"/>
                  <a:pt x="1694786" y="981440"/>
                  <a:pt x="1694024" y="974772"/>
                </a:cubicBezTo>
                <a:cubicBezTo>
                  <a:pt x="1693739" y="972296"/>
                  <a:pt x="1692977" y="972867"/>
                  <a:pt x="1692215" y="974677"/>
                </a:cubicBezTo>
                <a:close/>
                <a:moveTo>
                  <a:pt x="1732982" y="929814"/>
                </a:moveTo>
                <a:cubicBezTo>
                  <a:pt x="1732029" y="926290"/>
                  <a:pt x="1728600" y="929148"/>
                  <a:pt x="1727648" y="930767"/>
                </a:cubicBezTo>
                <a:cubicBezTo>
                  <a:pt x="1724885" y="935434"/>
                  <a:pt x="1719647" y="934958"/>
                  <a:pt x="1720028" y="927433"/>
                </a:cubicBezTo>
                <a:cubicBezTo>
                  <a:pt x="1720218" y="924671"/>
                  <a:pt x="1719170" y="925147"/>
                  <a:pt x="1718027" y="926957"/>
                </a:cubicBezTo>
                <a:cubicBezTo>
                  <a:pt x="1716122" y="929243"/>
                  <a:pt x="1716122" y="934291"/>
                  <a:pt x="1712789" y="934767"/>
                </a:cubicBezTo>
                <a:cubicBezTo>
                  <a:pt x="1710026" y="934386"/>
                  <a:pt x="1711360" y="930767"/>
                  <a:pt x="1712122" y="929243"/>
                </a:cubicBezTo>
                <a:cubicBezTo>
                  <a:pt x="1715265" y="921813"/>
                  <a:pt x="1712693" y="921528"/>
                  <a:pt x="1709836" y="923909"/>
                </a:cubicBezTo>
                <a:cubicBezTo>
                  <a:pt x="1708312" y="925242"/>
                  <a:pt x="1706693" y="928671"/>
                  <a:pt x="1704407" y="926100"/>
                </a:cubicBezTo>
                <a:cubicBezTo>
                  <a:pt x="1702121" y="923528"/>
                  <a:pt x="1705740" y="921051"/>
                  <a:pt x="1706979" y="918956"/>
                </a:cubicBezTo>
                <a:cubicBezTo>
                  <a:pt x="1708788" y="916003"/>
                  <a:pt x="1706502" y="911526"/>
                  <a:pt x="1702883" y="912765"/>
                </a:cubicBezTo>
                <a:cubicBezTo>
                  <a:pt x="1674593" y="936387"/>
                  <a:pt x="1733077" y="964009"/>
                  <a:pt x="1732982" y="929814"/>
                </a:cubicBezTo>
                <a:close/>
                <a:moveTo>
                  <a:pt x="1731362" y="979059"/>
                </a:moveTo>
                <a:cubicBezTo>
                  <a:pt x="1727171" y="976487"/>
                  <a:pt x="1730505" y="972677"/>
                  <a:pt x="1731458" y="969534"/>
                </a:cubicBezTo>
                <a:cubicBezTo>
                  <a:pt x="1726409" y="945816"/>
                  <a:pt x="1702216" y="984012"/>
                  <a:pt x="1736411" y="997251"/>
                </a:cubicBezTo>
                <a:cubicBezTo>
                  <a:pt x="1788322" y="1011729"/>
                  <a:pt x="1771844" y="961914"/>
                  <a:pt x="1764033" y="979440"/>
                </a:cubicBezTo>
                <a:cubicBezTo>
                  <a:pt x="1762700" y="985155"/>
                  <a:pt x="1756508" y="986012"/>
                  <a:pt x="1753270" y="978868"/>
                </a:cubicBezTo>
                <a:cubicBezTo>
                  <a:pt x="1752413" y="976296"/>
                  <a:pt x="1750984" y="972010"/>
                  <a:pt x="1749650" y="976773"/>
                </a:cubicBezTo>
                <a:cubicBezTo>
                  <a:pt x="1748031" y="980011"/>
                  <a:pt x="1750698" y="986393"/>
                  <a:pt x="1746507" y="987536"/>
                </a:cubicBezTo>
                <a:cubicBezTo>
                  <a:pt x="1738697" y="987917"/>
                  <a:pt x="1747079" y="965724"/>
                  <a:pt x="1737268" y="974868"/>
                </a:cubicBezTo>
                <a:cubicBezTo>
                  <a:pt x="1736030" y="976963"/>
                  <a:pt x="1735554" y="981630"/>
                  <a:pt x="1731362" y="979059"/>
                </a:cubicBezTo>
                <a:close/>
                <a:moveTo>
                  <a:pt x="1750222" y="884761"/>
                </a:moveTo>
                <a:cubicBezTo>
                  <a:pt x="1738697" y="884475"/>
                  <a:pt x="1732791" y="899049"/>
                  <a:pt x="1737649" y="908383"/>
                </a:cubicBezTo>
                <a:cubicBezTo>
                  <a:pt x="1742697" y="920289"/>
                  <a:pt x="1764033" y="928481"/>
                  <a:pt x="1769748" y="913146"/>
                </a:cubicBezTo>
                <a:cubicBezTo>
                  <a:pt x="1770415" y="909812"/>
                  <a:pt x="1766129" y="910574"/>
                  <a:pt x="1764414" y="911526"/>
                </a:cubicBezTo>
                <a:cubicBezTo>
                  <a:pt x="1759747" y="914098"/>
                  <a:pt x="1755270" y="911336"/>
                  <a:pt x="1758985" y="905240"/>
                </a:cubicBezTo>
                <a:cubicBezTo>
                  <a:pt x="1760318" y="903049"/>
                  <a:pt x="1759271" y="902954"/>
                  <a:pt x="1757366" y="903906"/>
                </a:cubicBezTo>
                <a:cubicBezTo>
                  <a:pt x="1754604" y="904954"/>
                  <a:pt x="1752317" y="909240"/>
                  <a:pt x="1749174" y="908002"/>
                </a:cubicBezTo>
                <a:cubicBezTo>
                  <a:pt x="1746793" y="906383"/>
                  <a:pt x="1749746" y="904002"/>
                  <a:pt x="1751079" y="902954"/>
                </a:cubicBezTo>
                <a:cubicBezTo>
                  <a:pt x="1757175" y="898191"/>
                  <a:pt x="1754889" y="896667"/>
                  <a:pt x="1751460" y="897334"/>
                </a:cubicBezTo>
                <a:cubicBezTo>
                  <a:pt x="1749555" y="897715"/>
                  <a:pt x="1746602" y="899811"/>
                  <a:pt x="1745745" y="896572"/>
                </a:cubicBezTo>
                <a:cubicBezTo>
                  <a:pt x="1744888" y="893238"/>
                  <a:pt x="1749079" y="892953"/>
                  <a:pt x="1751174" y="891810"/>
                </a:cubicBezTo>
                <a:cubicBezTo>
                  <a:pt x="1753937" y="890286"/>
                  <a:pt x="1753937" y="885618"/>
                  <a:pt x="1750222" y="884761"/>
                </a:cubicBezTo>
                <a:close/>
                <a:moveTo>
                  <a:pt x="1789465" y="864854"/>
                </a:moveTo>
                <a:cubicBezTo>
                  <a:pt x="1784893" y="868569"/>
                  <a:pt x="1779749" y="866664"/>
                  <a:pt x="1781750" y="859996"/>
                </a:cubicBezTo>
                <a:cubicBezTo>
                  <a:pt x="1782702" y="857710"/>
                  <a:pt x="1784036" y="853995"/>
                  <a:pt x="1780321" y="856948"/>
                </a:cubicBezTo>
                <a:cubicBezTo>
                  <a:pt x="1777273" y="858663"/>
                  <a:pt x="1775368" y="864378"/>
                  <a:pt x="1771463" y="863425"/>
                </a:cubicBezTo>
                <a:cubicBezTo>
                  <a:pt x="1765748" y="860472"/>
                  <a:pt x="1785083" y="847423"/>
                  <a:pt x="1772415" y="850281"/>
                </a:cubicBezTo>
                <a:cubicBezTo>
                  <a:pt x="1770224" y="851043"/>
                  <a:pt x="1767081" y="854186"/>
                  <a:pt x="1765652" y="850471"/>
                </a:cubicBezTo>
                <a:cubicBezTo>
                  <a:pt x="1764129" y="846661"/>
                  <a:pt x="1769081" y="845518"/>
                  <a:pt x="1771272" y="843708"/>
                </a:cubicBezTo>
                <a:cubicBezTo>
                  <a:pt x="1774415" y="841232"/>
                  <a:pt x="1773654" y="835517"/>
                  <a:pt x="1769177" y="835326"/>
                </a:cubicBezTo>
                <a:cubicBezTo>
                  <a:pt x="1765081" y="835136"/>
                  <a:pt x="1760890" y="839327"/>
                  <a:pt x="1758604" y="842280"/>
                </a:cubicBezTo>
                <a:cubicBezTo>
                  <a:pt x="1744221" y="860472"/>
                  <a:pt x="1771844" y="888095"/>
                  <a:pt x="1790132" y="875712"/>
                </a:cubicBezTo>
                <a:cubicBezTo>
                  <a:pt x="1794799" y="872474"/>
                  <a:pt x="1800228" y="858663"/>
                  <a:pt x="1789465" y="864854"/>
                </a:cubicBezTo>
                <a:close/>
                <a:moveTo>
                  <a:pt x="1799466" y="902859"/>
                </a:moveTo>
                <a:cubicBezTo>
                  <a:pt x="1797942" y="904383"/>
                  <a:pt x="1796799" y="908383"/>
                  <a:pt x="1793656" y="905526"/>
                </a:cubicBezTo>
                <a:cubicBezTo>
                  <a:pt x="1790513" y="902573"/>
                  <a:pt x="1794227" y="899715"/>
                  <a:pt x="1795180" y="897239"/>
                </a:cubicBezTo>
                <a:cubicBezTo>
                  <a:pt x="1793942" y="876093"/>
                  <a:pt x="1769367" y="905049"/>
                  <a:pt x="1794894" y="922194"/>
                </a:cubicBezTo>
                <a:cubicBezTo>
                  <a:pt x="1834709" y="944578"/>
                  <a:pt x="1831280" y="895429"/>
                  <a:pt x="1820993" y="910574"/>
                </a:cubicBezTo>
                <a:cubicBezTo>
                  <a:pt x="1817659" y="917146"/>
                  <a:pt x="1812420" y="914098"/>
                  <a:pt x="1811754" y="906669"/>
                </a:cubicBezTo>
                <a:cubicBezTo>
                  <a:pt x="1811372" y="903430"/>
                  <a:pt x="1810325" y="904002"/>
                  <a:pt x="1809372" y="906192"/>
                </a:cubicBezTo>
                <a:cubicBezTo>
                  <a:pt x="1807658" y="908859"/>
                  <a:pt x="1808801" y="914860"/>
                  <a:pt x="1804991" y="915336"/>
                </a:cubicBezTo>
                <a:cubicBezTo>
                  <a:pt x="1798609" y="914574"/>
                  <a:pt x="1808896" y="895715"/>
                  <a:pt x="1799466" y="902859"/>
                </a:cubicBezTo>
                <a:close/>
                <a:moveTo>
                  <a:pt x="1840900" y="810657"/>
                </a:moveTo>
                <a:cubicBezTo>
                  <a:pt x="1835756" y="814276"/>
                  <a:pt x="1831946" y="810847"/>
                  <a:pt x="1834994" y="804656"/>
                </a:cubicBezTo>
                <a:cubicBezTo>
                  <a:pt x="1836233" y="802179"/>
                  <a:pt x="1835090" y="802179"/>
                  <a:pt x="1833280" y="803513"/>
                </a:cubicBezTo>
                <a:cubicBezTo>
                  <a:pt x="1830613" y="804846"/>
                  <a:pt x="1828803" y="809799"/>
                  <a:pt x="1825469" y="808942"/>
                </a:cubicBezTo>
                <a:cubicBezTo>
                  <a:pt x="1820802" y="805799"/>
                  <a:pt x="1837661" y="795512"/>
                  <a:pt x="1826708" y="797512"/>
                </a:cubicBezTo>
                <a:cubicBezTo>
                  <a:pt x="1824803" y="798179"/>
                  <a:pt x="1822040" y="800751"/>
                  <a:pt x="1820897" y="797512"/>
                </a:cubicBezTo>
                <a:cubicBezTo>
                  <a:pt x="1819754" y="794178"/>
                  <a:pt x="1823850" y="793226"/>
                  <a:pt x="1825850" y="791892"/>
                </a:cubicBezTo>
                <a:cubicBezTo>
                  <a:pt x="1828613" y="789797"/>
                  <a:pt x="1828041" y="784939"/>
                  <a:pt x="1824231" y="784653"/>
                </a:cubicBezTo>
                <a:cubicBezTo>
                  <a:pt x="1820707" y="784368"/>
                  <a:pt x="1817087" y="787797"/>
                  <a:pt x="1814992" y="790273"/>
                </a:cubicBezTo>
                <a:cubicBezTo>
                  <a:pt x="1802229" y="805227"/>
                  <a:pt x="1824803" y="830469"/>
                  <a:pt x="1840805" y="820086"/>
                </a:cubicBezTo>
                <a:cubicBezTo>
                  <a:pt x="1844996" y="817419"/>
                  <a:pt x="1850520" y="805513"/>
                  <a:pt x="1840900" y="810657"/>
                </a:cubicBezTo>
                <a:close/>
                <a:moveTo>
                  <a:pt x="1854711" y="868759"/>
                </a:moveTo>
                <a:cubicBezTo>
                  <a:pt x="1854044" y="863616"/>
                  <a:pt x="1848901" y="866568"/>
                  <a:pt x="1847186" y="868664"/>
                </a:cubicBezTo>
                <a:cubicBezTo>
                  <a:pt x="1842900" y="873903"/>
                  <a:pt x="1836614" y="872569"/>
                  <a:pt x="1836995" y="864092"/>
                </a:cubicBezTo>
                <a:cubicBezTo>
                  <a:pt x="1837471" y="861234"/>
                  <a:pt x="1838042" y="856472"/>
                  <a:pt x="1834518" y="860663"/>
                </a:cubicBezTo>
                <a:cubicBezTo>
                  <a:pt x="1831470" y="863235"/>
                  <a:pt x="1830899" y="870569"/>
                  <a:pt x="1826327" y="870093"/>
                </a:cubicBezTo>
                <a:cubicBezTo>
                  <a:pt x="1820135" y="867521"/>
                  <a:pt x="1831375" y="855805"/>
                  <a:pt x="1828422" y="853614"/>
                </a:cubicBezTo>
                <a:cubicBezTo>
                  <a:pt x="1824612" y="849804"/>
                  <a:pt x="1819754" y="861615"/>
                  <a:pt x="1815944" y="855710"/>
                </a:cubicBezTo>
                <a:cubicBezTo>
                  <a:pt x="1813182" y="851519"/>
                  <a:pt x="1818421" y="849138"/>
                  <a:pt x="1820421" y="846471"/>
                </a:cubicBezTo>
                <a:cubicBezTo>
                  <a:pt x="1823374" y="842851"/>
                  <a:pt x="1820897" y="836279"/>
                  <a:pt x="1815563" y="836946"/>
                </a:cubicBezTo>
                <a:cubicBezTo>
                  <a:pt x="1810801" y="837517"/>
                  <a:pt x="1807181" y="843518"/>
                  <a:pt x="1805276" y="847328"/>
                </a:cubicBezTo>
                <a:cubicBezTo>
                  <a:pt x="1791275" y="876570"/>
                  <a:pt x="1852330" y="907812"/>
                  <a:pt x="1854711" y="868759"/>
                </a:cubicBezTo>
                <a:close/>
                <a:moveTo>
                  <a:pt x="1880714" y="800370"/>
                </a:moveTo>
                <a:cubicBezTo>
                  <a:pt x="1875285" y="801417"/>
                  <a:pt x="1871856" y="797322"/>
                  <a:pt x="1877571" y="792559"/>
                </a:cubicBezTo>
                <a:cubicBezTo>
                  <a:pt x="1879667" y="790845"/>
                  <a:pt x="1878619" y="790368"/>
                  <a:pt x="1876428" y="790845"/>
                </a:cubicBezTo>
                <a:cubicBezTo>
                  <a:pt x="1873380" y="790940"/>
                  <a:pt x="1869761" y="794464"/>
                  <a:pt x="1867094" y="792273"/>
                </a:cubicBezTo>
                <a:cubicBezTo>
                  <a:pt x="1865474" y="789987"/>
                  <a:pt x="1868999" y="788463"/>
                  <a:pt x="1870523" y="787987"/>
                </a:cubicBezTo>
                <a:cubicBezTo>
                  <a:pt x="1878047" y="785320"/>
                  <a:pt x="1876333" y="783225"/>
                  <a:pt x="1872713" y="782748"/>
                </a:cubicBezTo>
                <a:cubicBezTo>
                  <a:pt x="1870713" y="782463"/>
                  <a:pt x="1867189" y="783606"/>
                  <a:pt x="1867379" y="780177"/>
                </a:cubicBezTo>
                <a:cubicBezTo>
                  <a:pt x="1867665" y="776748"/>
                  <a:pt x="1871856" y="777795"/>
                  <a:pt x="1874142" y="777319"/>
                </a:cubicBezTo>
                <a:cubicBezTo>
                  <a:pt x="1877476" y="776652"/>
                  <a:pt x="1878809" y="771985"/>
                  <a:pt x="1875476" y="770080"/>
                </a:cubicBezTo>
                <a:cubicBezTo>
                  <a:pt x="1872428" y="768366"/>
                  <a:pt x="1867760" y="769890"/>
                  <a:pt x="1864903" y="771128"/>
                </a:cubicBezTo>
                <a:cubicBezTo>
                  <a:pt x="1846901" y="779510"/>
                  <a:pt x="1858140" y="811419"/>
                  <a:pt x="1876809" y="808561"/>
                </a:cubicBezTo>
                <a:cubicBezTo>
                  <a:pt x="1882143" y="807990"/>
                  <a:pt x="1891478" y="799798"/>
                  <a:pt x="1880714" y="800370"/>
                </a:cubicBezTo>
                <a:close/>
                <a:moveTo>
                  <a:pt x="1887287" y="847709"/>
                </a:moveTo>
                <a:cubicBezTo>
                  <a:pt x="1889287" y="841041"/>
                  <a:pt x="1880714" y="850566"/>
                  <a:pt x="1879095" y="851614"/>
                </a:cubicBezTo>
                <a:cubicBezTo>
                  <a:pt x="1878238" y="852281"/>
                  <a:pt x="1877571" y="852662"/>
                  <a:pt x="1876428" y="851900"/>
                </a:cubicBezTo>
                <a:cubicBezTo>
                  <a:pt x="1873571" y="849995"/>
                  <a:pt x="1876619" y="846852"/>
                  <a:pt x="1877952" y="845518"/>
                </a:cubicBezTo>
                <a:cubicBezTo>
                  <a:pt x="1884334" y="839041"/>
                  <a:pt x="1881572" y="837422"/>
                  <a:pt x="1877571" y="838470"/>
                </a:cubicBezTo>
                <a:cubicBezTo>
                  <a:pt x="1875380" y="839041"/>
                  <a:pt x="1872237" y="841899"/>
                  <a:pt x="1870808" y="837993"/>
                </a:cubicBezTo>
                <a:cubicBezTo>
                  <a:pt x="1869380" y="833993"/>
                  <a:pt x="1874237" y="833231"/>
                  <a:pt x="1876428" y="831707"/>
                </a:cubicBezTo>
                <a:cubicBezTo>
                  <a:pt x="1886144" y="813133"/>
                  <a:pt x="1848425" y="825992"/>
                  <a:pt x="1862998" y="852852"/>
                </a:cubicBezTo>
                <a:cubicBezTo>
                  <a:pt x="1889477" y="891238"/>
                  <a:pt x="1912337" y="847518"/>
                  <a:pt x="1894240" y="855519"/>
                </a:cubicBezTo>
                <a:cubicBezTo>
                  <a:pt x="1889287" y="858948"/>
                  <a:pt x="1883762" y="855710"/>
                  <a:pt x="1887287" y="847709"/>
                </a:cubicBezTo>
                <a:close/>
                <a:moveTo>
                  <a:pt x="1915100" y="732933"/>
                </a:moveTo>
                <a:cubicBezTo>
                  <a:pt x="1901574" y="731218"/>
                  <a:pt x="1892716" y="747411"/>
                  <a:pt x="1896431" y="759317"/>
                </a:cubicBezTo>
                <a:cubicBezTo>
                  <a:pt x="1900145" y="775128"/>
                  <a:pt x="1923863" y="787987"/>
                  <a:pt x="1933197" y="769890"/>
                </a:cubicBezTo>
                <a:cubicBezTo>
                  <a:pt x="1934721" y="765984"/>
                  <a:pt x="1929387" y="766175"/>
                  <a:pt x="1927196" y="767127"/>
                </a:cubicBezTo>
                <a:cubicBezTo>
                  <a:pt x="1920338" y="770271"/>
                  <a:pt x="1917195" y="764175"/>
                  <a:pt x="1922053" y="758745"/>
                </a:cubicBezTo>
                <a:cubicBezTo>
                  <a:pt x="1925577" y="752649"/>
                  <a:pt x="1914719" y="760460"/>
                  <a:pt x="1912909" y="761031"/>
                </a:cubicBezTo>
                <a:cubicBezTo>
                  <a:pt x="1908146" y="762746"/>
                  <a:pt x="1908813" y="756840"/>
                  <a:pt x="1912433" y="755412"/>
                </a:cubicBezTo>
                <a:cubicBezTo>
                  <a:pt x="1919767" y="751125"/>
                  <a:pt x="1919958" y="747601"/>
                  <a:pt x="1914528" y="748173"/>
                </a:cubicBezTo>
                <a:cubicBezTo>
                  <a:pt x="1912242" y="748363"/>
                  <a:pt x="1908432" y="750554"/>
                  <a:pt x="1907956" y="746458"/>
                </a:cubicBezTo>
                <a:cubicBezTo>
                  <a:pt x="1907480" y="742362"/>
                  <a:pt x="1912528" y="742553"/>
                  <a:pt x="1915100" y="741410"/>
                </a:cubicBezTo>
                <a:cubicBezTo>
                  <a:pt x="1918719" y="740076"/>
                  <a:pt x="1919386" y="734361"/>
                  <a:pt x="1915100" y="732933"/>
                </a:cubicBezTo>
                <a:close/>
                <a:moveTo>
                  <a:pt x="2078168" y="741696"/>
                </a:moveTo>
                <a:cubicBezTo>
                  <a:pt x="2148653" y="725598"/>
                  <a:pt x="2197611" y="671496"/>
                  <a:pt x="2277717" y="693213"/>
                </a:cubicBezTo>
                <a:cubicBezTo>
                  <a:pt x="2168941" y="630634"/>
                  <a:pt x="1970630" y="723979"/>
                  <a:pt x="1896812" y="580628"/>
                </a:cubicBezTo>
                <a:cubicBezTo>
                  <a:pt x="1921196" y="652827"/>
                  <a:pt x="1981394" y="764175"/>
                  <a:pt x="2078168" y="741696"/>
                </a:cubicBezTo>
                <a:close/>
                <a:moveTo>
                  <a:pt x="2101218" y="572246"/>
                </a:moveTo>
                <a:cubicBezTo>
                  <a:pt x="2004158" y="587200"/>
                  <a:pt x="1965677" y="560911"/>
                  <a:pt x="1894049" y="506523"/>
                </a:cubicBezTo>
                <a:cubicBezTo>
                  <a:pt x="1930911" y="579675"/>
                  <a:pt x="2017874" y="618728"/>
                  <a:pt x="2101218" y="572246"/>
                </a:cubicBezTo>
                <a:close/>
                <a:moveTo>
                  <a:pt x="2004063" y="469185"/>
                </a:moveTo>
                <a:cubicBezTo>
                  <a:pt x="2029590" y="525573"/>
                  <a:pt x="2117220" y="514429"/>
                  <a:pt x="2166941" y="503856"/>
                </a:cubicBezTo>
                <a:cubicBezTo>
                  <a:pt x="2121602" y="494998"/>
                  <a:pt x="2046735" y="482330"/>
                  <a:pt x="2004063" y="469185"/>
                </a:cubicBezTo>
                <a:close/>
                <a:moveTo>
                  <a:pt x="2185134" y="508524"/>
                </a:moveTo>
                <a:cubicBezTo>
                  <a:pt x="2113791" y="544052"/>
                  <a:pt x="2002444" y="553196"/>
                  <a:pt x="1963582" y="468233"/>
                </a:cubicBezTo>
                <a:cubicBezTo>
                  <a:pt x="1928435" y="372888"/>
                  <a:pt x="1824422" y="382127"/>
                  <a:pt x="1771844" y="457946"/>
                </a:cubicBezTo>
                <a:cubicBezTo>
                  <a:pt x="1810896" y="417846"/>
                  <a:pt x="1855664" y="411750"/>
                  <a:pt x="1906622" y="437943"/>
                </a:cubicBezTo>
                <a:cubicBezTo>
                  <a:pt x="1906051" y="437658"/>
                  <a:pt x="1905575" y="437467"/>
                  <a:pt x="1905003" y="437181"/>
                </a:cubicBezTo>
                <a:cubicBezTo>
                  <a:pt x="1919005" y="443944"/>
                  <a:pt x="1932245" y="452421"/>
                  <a:pt x="1941960" y="464613"/>
                </a:cubicBezTo>
                <a:cubicBezTo>
                  <a:pt x="1941865" y="464518"/>
                  <a:pt x="1941865" y="464518"/>
                  <a:pt x="1941770" y="464423"/>
                </a:cubicBezTo>
                <a:cubicBezTo>
                  <a:pt x="1967678" y="523002"/>
                  <a:pt x="2029114" y="556911"/>
                  <a:pt x="2093122" y="553767"/>
                </a:cubicBezTo>
                <a:cubicBezTo>
                  <a:pt x="2092836" y="553767"/>
                  <a:pt x="2092550" y="553767"/>
                  <a:pt x="2092265" y="553767"/>
                </a:cubicBezTo>
                <a:cubicBezTo>
                  <a:pt x="2092646" y="553767"/>
                  <a:pt x="2093122" y="553767"/>
                  <a:pt x="2093503" y="553767"/>
                </a:cubicBezTo>
                <a:cubicBezTo>
                  <a:pt x="2093408" y="553767"/>
                  <a:pt x="2093217" y="553767"/>
                  <a:pt x="2093122" y="553767"/>
                </a:cubicBezTo>
                <a:cubicBezTo>
                  <a:pt x="2095598" y="553672"/>
                  <a:pt x="2098170" y="553577"/>
                  <a:pt x="2100647" y="553482"/>
                </a:cubicBezTo>
                <a:cubicBezTo>
                  <a:pt x="2099599" y="553577"/>
                  <a:pt x="2098551" y="553577"/>
                  <a:pt x="2097504" y="553672"/>
                </a:cubicBezTo>
                <a:cubicBezTo>
                  <a:pt x="2098742" y="553577"/>
                  <a:pt x="2100075" y="553577"/>
                  <a:pt x="2101314" y="553482"/>
                </a:cubicBezTo>
                <a:cubicBezTo>
                  <a:pt x="2101123" y="553482"/>
                  <a:pt x="2100837" y="553482"/>
                  <a:pt x="2100647" y="553482"/>
                </a:cubicBezTo>
                <a:cubicBezTo>
                  <a:pt x="2103885" y="553291"/>
                  <a:pt x="2107219" y="553005"/>
                  <a:pt x="2110458" y="552720"/>
                </a:cubicBezTo>
                <a:cubicBezTo>
                  <a:pt x="2109981" y="552815"/>
                  <a:pt x="2109505" y="552815"/>
                  <a:pt x="2109029" y="552815"/>
                </a:cubicBezTo>
                <a:cubicBezTo>
                  <a:pt x="2119316" y="551862"/>
                  <a:pt x="2129222" y="550243"/>
                  <a:pt x="2139223" y="548243"/>
                </a:cubicBezTo>
                <a:cubicBezTo>
                  <a:pt x="2139223" y="548243"/>
                  <a:pt x="2139223" y="548243"/>
                  <a:pt x="2139223" y="548243"/>
                </a:cubicBezTo>
                <a:cubicBezTo>
                  <a:pt x="2139699" y="548148"/>
                  <a:pt x="2140080" y="548052"/>
                  <a:pt x="2140556" y="547957"/>
                </a:cubicBezTo>
                <a:cubicBezTo>
                  <a:pt x="2140080" y="548052"/>
                  <a:pt x="2139699" y="548148"/>
                  <a:pt x="2139223" y="548243"/>
                </a:cubicBezTo>
                <a:cubicBezTo>
                  <a:pt x="2144367" y="547195"/>
                  <a:pt x="2149510" y="545957"/>
                  <a:pt x="2154558" y="544623"/>
                </a:cubicBezTo>
                <a:cubicBezTo>
                  <a:pt x="2154177" y="544719"/>
                  <a:pt x="2153796" y="544814"/>
                  <a:pt x="2153415" y="544909"/>
                </a:cubicBezTo>
                <a:cubicBezTo>
                  <a:pt x="2156368" y="544147"/>
                  <a:pt x="2159321" y="543290"/>
                  <a:pt x="2162178" y="542433"/>
                </a:cubicBezTo>
                <a:cubicBezTo>
                  <a:pt x="2161988" y="542528"/>
                  <a:pt x="2161797" y="542528"/>
                  <a:pt x="2161607" y="542623"/>
                </a:cubicBezTo>
                <a:cubicBezTo>
                  <a:pt x="2181419" y="536813"/>
                  <a:pt x="2199611" y="529764"/>
                  <a:pt x="2216471" y="521573"/>
                </a:cubicBezTo>
                <a:cubicBezTo>
                  <a:pt x="2205898" y="516715"/>
                  <a:pt x="2196278" y="512048"/>
                  <a:pt x="2185134" y="508524"/>
                </a:cubicBezTo>
                <a:close/>
                <a:moveTo>
                  <a:pt x="2406494" y="617109"/>
                </a:moveTo>
                <a:cubicBezTo>
                  <a:pt x="2418877" y="577199"/>
                  <a:pt x="2435546" y="531669"/>
                  <a:pt x="2469645" y="510143"/>
                </a:cubicBezTo>
                <a:cubicBezTo>
                  <a:pt x="2416972" y="504523"/>
                  <a:pt x="2408495" y="583009"/>
                  <a:pt x="2406494" y="617109"/>
                </a:cubicBezTo>
                <a:close/>
                <a:moveTo>
                  <a:pt x="2502887" y="512619"/>
                </a:moveTo>
                <a:cubicBezTo>
                  <a:pt x="2479266" y="528145"/>
                  <a:pt x="2462501" y="563388"/>
                  <a:pt x="2456120" y="587391"/>
                </a:cubicBezTo>
                <a:cubicBezTo>
                  <a:pt x="2478313" y="552815"/>
                  <a:pt x="2499935" y="523383"/>
                  <a:pt x="2533939" y="514239"/>
                </a:cubicBezTo>
                <a:cubicBezTo>
                  <a:pt x="2519556" y="510143"/>
                  <a:pt x="2510698" y="509667"/>
                  <a:pt x="2502887" y="512619"/>
                </a:cubicBezTo>
                <a:close/>
                <a:moveTo>
                  <a:pt x="2503173" y="586819"/>
                </a:moveTo>
                <a:cubicBezTo>
                  <a:pt x="2522414" y="561387"/>
                  <a:pt x="2566324" y="526812"/>
                  <a:pt x="2590327" y="528907"/>
                </a:cubicBezTo>
                <a:cubicBezTo>
                  <a:pt x="2583755" y="524621"/>
                  <a:pt x="2563848" y="519287"/>
                  <a:pt x="2559561" y="521763"/>
                </a:cubicBezTo>
                <a:cubicBezTo>
                  <a:pt x="2535273" y="531288"/>
                  <a:pt x="2510888" y="567102"/>
                  <a:pt x="2503173" y="586819"/>
                </a:cubicBezTo>
                <a:close/>
                <a:moveTo>
                  <a:pt x="2713104" y="501951"/>
                </a:moveTo>
                <a:cubicBezTo>
                  <a:pt x="2660145" y="529479"/>
                  <a:pt x="2587946" y="521763"/>
                  <a:pt x="2548322" y="475948"/>
                </a:cubicBezTo>
                <a:lnTo>
                  <a:pt x="2547560" y="476424"/>
                </a:lnTo>
                <a:cubicBezTo>
                  <a:pt x="2644619" y="593106"/>
                  <a:pt x="2768540" y="434324"/>
                  <a:pt x="2792352" y="547386"/>
                </a:cubicBezTo>
                <a:cubicBezTo>
                  <a:pt x="2792448" y="547386"/>
                  <a:pt x="2793114" y="547386"/>
                  <a:pt x="2793209" y="547386"/>
                </a:cubicBezTo>
                <a:cubicBezTo>
                  <a:pt x="2797305" y="497284"/>
                  <a:pt x="2751871" y="483473"/>
                  <a:pt x="2713104" y="501951"/>
                </a:cubicBezTo>
                <a:close/>
                <a:moveTo>
                  <a:pt x="2617664" y="828087"/>
                </a:moveTo>
                <a:cubicBezTo>
                  <a:pt x="2617664" y="828087"/>
                  <a:pt x="2617568" y="828183"/>
                  <a:pt x="2617568" y="828183"/>
                </a:cubicBezTo>
                <a:cubicBezTo>
                  <a:pt x="2618235" y="827802"/>
                  <a:pt x="2618902" y="827421"/>
                  <a:pt x="2619474" y="826944"/>
                </a:cubicBezTo>
                <a:cubicBezTo>
                  <a:pt x="2619378" y="827040"/>
                  <a:pt x="2619188" y="827135"/>
                  <a:pt x="2619093" y="827230"/>
                </a:cubicBezTo>
                <a:cubicBezTo>
                  <a:pt x="2636809" y="815991"/>
                  <a:pt x="2637857" y="787511"/>
                  <a:pt x="2613759" y="785225"/>
                </a:cubicBezTo>
                <a:cubicBezTo>
                  <a:pt x="2613759" y="785225"/>
                  <a:pt x="2613759" y="785225"/>
                  <a:pt x="2613854" y="785225"/>
                </a:cubicBezTo>
                <a:cubicBezTo>
                  <a:pt x="2613759" y="785225"/>
                  <a:pt x="2613663" y="785225"/>
                  <a:pt x="2613568" y="785320"/>
                </a:cubicBezTo>
                <a:cubicBezTo>
                  <a:pt x="2613663" y="785320"/>
                  <a:pt x="2613663" y="785320"/>
                  <a:pt x="2613759" y="785320"/>
                </a:cubicBezTo>
                <a:cubicBezTo>
                  <a:pt x="2608234" y="788082"/>
                  <a:pt x="2616426" y="793797"/>
                  <a:pt x="2616616" y="797512"/>
                </a:cubicBezTo>
                <a:cubicBezTo>
                  <a:pt x="2617187" y="804942"/>
                  <a:pt x="2607662" y="801989"/>
                  <a:pt x="2603471" y="800274"/>
                </a:cubicBezTo>
                <a:cubicBezTo>
                  <a:pt x="2598423" y="802275"/>
                  <a:pt x="2615187" y="810180"/>
                  <a:pt x="2612139" y="813990"/>
                </a:cubicBezTo>
                <a:cubicBezTo>
                  <a:pt x="2606424" y="819324"/>
                  <a:pt x="2600043" y="804656"/>
                  <a:pt x="2594709" y="807894"/>
                </a:cubicBezTo>
                <a:cubicBezTo>
                  <a:pt x="2592708" y="811228"/>
                  <a:pt x="2597757" y="814848"/>
                  <a:pt x="2597280" y="818277"/>
                </a:cubicBezTo>
                <a:cubicBezTo>
                  <a:pt x="2593280" y="823992"/>
                  <a:pt x="2588517" y="817134"/>
                  <a:pt x="2586422" y="813419"/>
                </a:cubicBezTo>
                <a:cubicBezTo>
                  <a:pt x="2560514" y="802656"/>
                  <a:pt x="2584802" y="847042"/>
                  <a:pt x="2616807" y="828754"/>
                </a:cubicBezTo>
                <a:cubicBezTo>
                  <a:pt x="2616711" y="828754"/>
                  <a:pt x="2616616" y="828849"/>
                  <a:pt x="2616616" y="828849"/>
                </a:cubicBezTo>
                <a:cubicBezTo>
                  <a:pt x="2616902" y="828468"/>
                  <a:pt x="2617283" y="828278"/>
                  <a:pt x="2617664" y="828087"/>
                </a:cubicBezTo>
                <a:close/>
                <a:moveTo>
                  <a:pt x="2579183" y="757126"/>
                </a:moveTo>
                <a:cubicBezTo>
                  <a:pt x="2578611" y="758364"/>
                  <a:pt x="2571849" y="759412"/>
                  <a:pt x="2574039" y="760746"/>
                </a:cubicBezTo>
                <a:cubicBezTo>
                  <a:pt x="2576611" y="762174"/>
                  <a:pt x="2589946" y="758936"/>
                  <a:pt x="2585088" y="764841"/>
                </a:cubicBezTo>
                <a:cubicBezTo>
                  <a:pt x="2581754" y="766556"/>
                  <a:pt x="2574611" y="764937"/>
                  <a:pt x="2573182" y="767699"/>
                </a:cubicBezTo>
                <a:cubicBezTo>
                  <a:pt x="2573468" y="771318"/>
                  <a:pt x="2585945" y="770747"/>
                  <a:pt x="2578040" y="775795"/>
                </a:cubicBezTo>
                <a:cubicBezTo>
                  <a:pt x="2574134" y="776271"/>
                  <a:pt x="2568801" y="772747"/>
                  <a:pt x="2566419" y="777700"/>
                </a:cubicBezTo>
                <a:cubicBezTo>
                  <a:pt x="2565657" y="788178"/>
                  <a:pt x="2585279" y="783701"/>
                  <a:pt x="2589565" y="778653"/>
                </a:cubicBezTo>
                <a:cubicBezTo>
                  <a:pt x="2589184" y="779034"/>
                  <a:pt x="2588708" y="779319"/>
                  <a:pt x="2588327" y="779700"/>
                </a:cubicBezTo>
                <a:cubicBezTo>
                  <a:pt x="2608615" y="766746"/>
                  <a:pt x="2591184" y="730075"/>
                  <a:pt x="2570896" y="748077"/>
                </a:cubicBezTo>
                <a:cubicBezTo>
                  <a:pt x="2573087" y="751697"/>
                  <a:pt x="2586136" y="750649"/>
                  <a:pt x="2579183" y="757126"/>
                </a:cubicBezTo>
                <a:close/>
                <a:moveTo>
                  <a:pt x="2571277" y="825706"/>
                </a:moveTo>
                <a:cubicBezTo>
                  <a:pt x="2562990" y="823420"/>
                  <a:pt x="2569848" y="842851"/>
                  <a:pt x="2559657" y="839613"/>
                </a:cubicBezTo>
                <a:cubicBezTo>
                  <a:pt x="2556418" y="839041"/>
                  <a:pt x="2555370" y="833517"/>
                  <a:pt x="2552418" y="832469"/>
                </a:cubicBezTo>
                <a:cubicBezTo>
                  <a:pt x="2549751" y="835612"/>
                  <a:pt x="2557370" y="853995"/>
                  <a:pt x="2547941" y="847995"/>
                </a:cubicBezTo>
                <a:cubicBezTo>
                  <a:pt x="2545369" y="844089"/>
                  <a:pt x="2546226" y="833612"/>
                  <a:pt x="2541654" y="834850"/>
                </a:cubicBezTo>
                <a:cubicBezTo>
                  <a:pt x="2538035" y="837136"/>
                  <a:pt x="2539844" y="849614"/>
                  <a:pt x="2532606" y="844185"/>
                </a:cubicBezTo>
                <a:cubicBezTo>
                  <a:pt x="2529653" y="840375"/>
                  <a:pt x="2534415" y="834564"/>
                  <a:pt x="2530415" y="831135"/>
                </a:cubicBezTo>
                <a:cubicBezTo>
                  <a:pt x="2527557" y="828087"/>
                  <a:pt x="2522509" y="829421"/>
                  <a:pt x="2521176" y="833326"/>
                </a:cubicBezTo>
                <a:cubicBezTo>
                  <a:pt x="2511079" y="881618"/>
                  <a:pt x="2600233" y="865711"/>
                  <a:pt x="2571277" y="825706"/>
                </a:cubicBezTo>
                <a:close/>
                <a:moveTo>
                  <a:pt x="2554513" y="798369"/>
                </a:moveTo>
                <a:cubicBezTo>
                  <a:pt x="2549941" y="803037"/>
                  <a:pt x="2548036" y="795321"/>
                  <a:pt x="2545369" y="793226"/>
                </a:cubicBezTo>
                <a:cubicBezTo>
                  <a:pt x="2545369" y="793226"/>
                  <a:pt x="2545369" y="793226"/>
                  <a:pt x="2545369" y="793226"/>
                </a:cubicBezTo>
                <a:cubicBezTo>
                  <a:pt x="2545369" y="793226"/>
                  <a:pt x="2545274" y="793226"/>
                  <a:pt x="2545274" y="793226"/>
                </a:cubicBezTo>
                <a:cubicBezTo>
                  <a:pt x="2545274" y="793226"/>
                  <a:pt x="2545274" y="793226"/>
                  <a:pt x="2545369" y="793226"/>
                </a:cubicBezTo>
                <a:cubicBezTo>
                  <a:pt x="2545274" y="793321"/>
                  <a:pt x="2545178" y="793416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3274" y="797226"/>
                  <a:pt x="2547084" y="803799"/>
                  <a:pt x="2543464" y="806275"/>
                </a:cubicBezTo>
                <a:cubicBezTo>
                  <a:pt x="2537844" y="807894"/>
                  <a:pt x="2541083" y="786463"/>
                  <a:pt x="2535082" y="797036"/>
                </a:cubicBezTo>
                <a:cubicBezTo>
                  <a:pt x="2534606" y="804751"/>
                  <a:pt x="2527081" y="803322"/>
                  <a:pt x="2529272" y="796083"/>
                </a:cubicBezTo>
                <a:cubicBezTo>
                  <a:pt x="2530701" y="792654"/>
                  <a:pt x="2528319" y="788178"/>
                  <a:pt x="2524414" y="789035"/>
                </a:cubicBezTo>
                <a:cubicBezTo>
                  <a:pt x="2508221" y="804846"/>
                  <a:pt x="2539178" y="830850"/>
                  <a:pt x="2559942" y="809895"/>
                </a:cubicBezTo>
                <a:cubicBezTo>
                  <a:pt x="2565371" y="806370"/>
                  <a:pt x="2565467" y="788463"/>
                  <a:pt x="2558228" y="789130"/>
                </a:cubicBezTo>
                <a:cubicBezTo>
                  <a:pt x="2555275" y="791321"/>
                  <a:pt x="2556704" y="795702"/>
                  <a:pt x="2554513" y="798369"/>
                </a:cubicBezTo>
                <a:close/>
                <a:moveTo>
                  <a:pt x="2541273" y="751697"/>
                </a:moveTo>
                <a:cubicBezTo>
                  <a:pt x="2519175" y="756936"/>
                  <a:pt x="2530796" y="787035"/>
                  <a:pt x="2550322" y="776081"/>
                </a:cubicBezTo>
                <a:cubicBezTo>
                  <a:pt x="2564228" y="768937"/>
                  <a:pt x="2556513" y="747792"/>
                  <a:pt x="2541273" y="751697"/>
                </a:cubicBezTo>
                <a:close/>
                <a:moveTo>
                  <a:pt x="2517461" y="779796"/>
                </a:moveTo>
                <a:cubicBezTo>
                  <a:pt x="2517651" y="779605"/>
                  <a:pt x="2517842" y="779415"/>
                  <a:pt x="2517937" y="779319"/>
                </a:cubicBezTo>
                <a:cubicBezTo>
                  <a:pt x="2517937" y="779415"/>
                  <a:pt x="2517746" y="779605"/>
                  <a:pt x="2517461" y="779796"/>
                </a:cubicBezTo>
                <a:cubicBezTo>
                  <a:pt x="2517746" y="779605"/>
                  <a:pt x="2517937" y="779415"/>
                  <a:pt x="2518032" y="779224"/>
                </a:cubicBezTo>
                <a:cubicBezTo>
                  <a:pt x="2518032" y="779224"/>
                  <a:pt x="2518032" y="779224"/>
                  <a:pt x="2518032" y="779224"/>
                </a:cubicBezTo>
                <a:cubicBezTo>
                  <a:pt x="2518032" y="779224"/>
                  <a:pt x="2518032" y="779224"/>
                  <a:pt x="2518032" y="779129"/>
                </a:cubicBezTo>
                <a:cubicBezTo>
                  <a:pt x="2518032" y="779129"/>
                  <a:pt x="2518032" y="779129"/>
                  <a:pt x="2518032" y="779129"/>
                </a:cubicBezTo>
                <a:cubicBezTo>
                  <a:pt x="2518127" y="779034"/>
                  <a:pt x="2518127" y="778938"/>
                  <a:pt x="2518127" y="778843"/>
                </a:cubicBezTo>
                <a:cubicBezTo>
                  <a:pt x="2518127" y="778843"/>
                  <a:pt x="2518127" y="778938"/>
                  <a:pt x="2518127" y="778938"/>
                </a:cubicBezTo>
                <a:cubicBezTo>
                  <a:pt x="2518127" y="778843"/>
                  <a:pt x="2518223" y="778748"/>
                  <a:pt x="2518223" y="778748"/>
                </a:cubicBezTo>
                <a:cubicBezTo>
                  <a:pt x="2518223" y="778748"/>
                  <a:pt x="2518223" y="778843"/>
                  <a:pt x="2518127" y="778843"/>
                </a:cubicBezTo>
                <a:cubicBezTo>
                  <a:pt x="2518223" y="778653"/>
                  <a:pt x="2518223" y="778462"/>
                  <a:pt x="2518223" y="778367"/>
                </a:cubicBezTo>
                <a:cubicBezTo>
                  <a:pt x="2518223" y="778462"/>
                  <a:pt x="2518223" y="778557"/>
                  <a:pt x="2518223" y="778748"/>
                </a:cubicBezTo>
                <a:cubicBezTo>
                  <a:pt x="2518223" y="778557"/>
                  <a:pt x="2518318" y="778462"/>
                  <a:pt x="2518223" y="778272"/>
                </a:cubicBezTo>
                <a:cubicBezTo>
                  <a:pt x="2518223" y="778272"/>
                  <a:pt x="2518223" y="778367"/>
                  <a:pt x="2518223" y="778367"/>
                </a:cubicBezTo>
                <a:cubicBezTo>
                  <a:pt x="2517175" y="774271"/>
                  <a:pt x="2504507" y="774081"/>
                  <a:pt x="2510984" y="768461"/>
                </a:cubicBezTo>
                <a:cubicBezTo>
                  <a:pt x="2511651" y="767127"/>
                  <a:pt x="2519080" y="766746"/>
                  <a:pt x="2517080" y="765127"/>
                </a:cubicBezTo>
                <a:cubicBezTo>
                  <a:pt x="2514699" y="763127"/>
                  <a:pt x="2502221" y="765318"/>
                  <a:pt x="2506317" y="759888"/>
                </a:cubicBezTo>
                <a:cubicBezTo>
                  <a:pt x="2509555" y="758269"/>
                  <a:pt x="2516699" y="760460"/>
                  <a:pt x="2518413" y="758745"/>
                </a:cubicBezTo>
                <a:cubicBezTo>
                  <a:pt x="2518413" y="758745"/>
                  <a:pt x="2518318" y="758745"/>
                  <a:pt x="2518318" y="758841"/>
                </a:cubicBezTo>
                <a:cubicBezTo>
                  <a:pt x="2518413" y="758841"/>
                  <a:pt x="2518413" y="758745"/>
                  <a:pt x="2518509" y="758745"/>
                </a:cubicBezTo>
                <a:cubicBezTo>
                  <a:pt x="2518509" y="758745"/>
                  <a:pt x="2518509" y="758745"/>
                  <a:pt x="2518413" y="758745"/>
                </a:cubicBezTo>
                <a:cubicBezTo>
                  <a:pt x="2520509" y="755602"/>
                  <a:pt x="2513460" y="755126"/>
                  <a:pt x="2512508" y="752840"/>
                </a:cubicBezTo>
                <a:cubicBezTo>
                  <a:pt x="2512412" y="747792"/>
                  <a:pt x="2518604" y="749982"/>
                  <a:pt x="2521366" y="751221"/>
                </a:cubicBezTo>
                <a:cubicBezTo>
                  <a:pt x="2538797" y="748268"/>
                  <a:pt x="2516032" y="734933"/>
                  <a:pt x="2503745" y="745601"/>
                </a:cubicBezTo>
                <a:cubicBezTo>
                  <a:pt x="2485552" y="756840"/>
                  <a:pt x="2494791" y="790273"/>
                  <a:pt x="2517461" y="779796"/>
                </a:cubicBezTo>
                <a:cubicBezTo>
                  <a:pt x="2517556" y="779700"/>
                  <a:pt x="2517556" y="779796"/>
                  <a:pt x="2517461" y="779796"/>
                </a:cubicBezTo>
                <a:close/>
                <a:moveTo>
                  <a:pt x="2551560" y="848852"/>
                </a:moveTo>
                <a:cubicBezTo>
                  <a:pt x="2551751" y="848757"/>
                  <a:pt x="2551941" y="848661"/>
                  <a:pt x="2552132" y="848471"/>
                </a:cubicBezTo>
                <a:cubicBezTo>
                  <a:pt x="2551941" y="848661"/>
                  <a:pt x="2551751" y="848757"/>
                  <a:pt x="2551560" y="848852"/>
                </a:cubicBezTo>
                <a:close/>
                <a:moveTo>
                  <a:pt x="2520794" y="817419"/>
                </a:moveTo>
                <a:cubicBezTo>
                  <a:pt x="2518318" y="809514"/>
                  <a:pt x="2510317" y="823515"/>
                  <a:pt x="2505840" y="821325"/>
                </a:cubicBezTo>
                <a:cubicBezTo>
                  <a:pt x="2500506" y="819801"/>
                  <a:pt x="2504411" y="813514"/>
                  <a:pt x="2504031" y="809990"/>
                </a:cubicBezTo>
                <a:cubicBezTo>
                  <a:pt x="2498601" y="810847"/>
                  <a:pt x="2497268" y="820944"/>
                  <a:pt x="2491458" y="820848"/>
                </a:cubicBezTo>
                <a:cubicBezTo>
                  <a:pt x="2485647" y="817038"/>
                  <a:pt x="2498411" y="809704"/>
                  <a:pt x="2495839" y="805227"/>
                </a:cubicBezTo>
                <a:cubicBezTo>
                  <a:pt x="2492505" y="802656"/>
                  <a:pt x="2486314" y="812943"/>
                  <a:pt x="2483266" y="807894"/>
                </a:cubicBezTo>
                <a:cubicBezTo>
                  <a:pt x="2482123" y="806085"/>
                  <a:pt x="2483171" y="804084"/>
                  <a:pt x="2484600" y="802941"/>
                </a:cubicBezTo>
                <a:cubicBezTo>
                  <a:pt x="2501173" y="790368"/>
                  <a:pt x="2479456" y="783320"/>
                  <a:pt x="2471645" y="805323"/>
                </a:cubicBezTo>
                <a:cubicBezTo>
                  <a:pt x="2462025" y="835898"/>
                  <a:pt x="2516223" y="849709"/>
                  <a:pt x="2520794" y="817419"/>
                </a:cubicBezTo>
                <a:close/>
                <a:moveTo>
                  <a:pt x="2481742" y="779510"/>
                </a:moveTo>
                <a:cubicBezTo>
                  <a:pt x="2492315" y="772080"/>
                  <a:pt x="2459453" y="771795"/>
                  <a:pt x="2474312" y="761508"/>
                </a:cubicBezTo>
                <a:cubicBezTo>
                  <a:pt x="2476122" y="759793"/>
                  <a:pt x="2482599" y="760079"/>
                  <a:pt x="2482790" y="757793"/>
                </a:cubicBezTo>
                <a:cubicBezTo>
                  <a:pt x="2478123" y="753792"/>
                  <a:pt x="2467835" y="757983"/>
                  <a:pt x="2464883" y="752268"/>
                </a:cubicBezTo>
                <a:cubicBezTo>
                  <a:pt x="2465931" y="744934"/>
                  <a:pt x="2480790" y="751125"/>
                  <a:pt x="2483647" y="748173"/>
                </a:cubicBezTo>
                <a:cubicBezTo>
                  <a:pt x="2489171" y="742553"/>
                  <a:pt x="2468788" y="741791"/>
                  <a:pt x="2476979" y="735219"/>
                </a:cubicBezTo>
                <a:cubicBezTo>
                  <a:pt x="2476979" y="735219"/>
                  <a:pt x="2476979" y="735219"/>
                  <a:pt x="2476979" y="735314"/>
                </a:cubicBezTo>
                <a:cubicBezTo>
                  <a:pt x="2476979" y="735314"/>
                  <a:pt x="2477075" y="735219"/>
                  <a:pt x="2477075" y="735219"/>
                </a:cubicBezTo>
                <a:cubicBezTo>
                  <a:pt x="2477075" y="735219"/>
                  <a:pt x="2476979" y="735219"/>
                  <a:pt x="2476979" y="735314"/>
                </a:cubicBezTo>
                <a:cubicBezTo>
                  <a:pt x="2479361" y="733218"/>
                  <a:pt x="2482694" y="734647"/>
                  <a:pt x="2485171" y="735695"/>
                </a:cubicBezTo>
                <a:cubicBezTo>
                  <a:pt x="2501649" y="741029"/>
                  <a:pt x="2502507" y="721693"/>
                  <a:pt x="2480409" y="722455"/>
                </a:cubicBezTo>
                <a:cubicBezTo>
                  <a:pt x="2439070" y="721598"/>
                  <a:pt x="2435260" y="794369"/>
                  <a:pt x="2481742" y="779510"/>
                </a:cubicBezTo>
                <a:close/>
                <a:moveTo>
                  <a:pt x="2495553" y="713216"/>
                </a:moveTo>
                <a:cubicBezTo>
                  <a:pt x="2497934" y="716740"/>
                  <a:pt x="2505174" y="725217"/>
                  <a:pt x="2510698" y="721122"/>
                </a:cubicBezTo>
                <a:cubicBezTo>
                  <a:pt x="2510603" y="721122"/>
                  <a:pt x="2510603" y="721217"/>
                  <a:pt x="2510508" y="721312"/>
                </a:cubicBezTo>
                <a:cubicBezTo>
                  <a:pt x="2510603" y="721217"/>
                  <a:pt x="2510698" y="721122"/>
                  <a:pt x="2510793" y="721122"/>
                </a:cubicBezTo>
                <a:cubicBezTo>
                  <a:pt x="2510793" y="721122"/>
                  <a:pt x="2510698" y="721217"/>
                  <a:pt x="2510698" y="721217"/>
                </a:cubicBezTo>
                <a:cubicBezTo>
                  <a:pt x="2511079" y="720931"/>
                  <a:pt x="2511365" y="720550"/>
                  <a:pt x="2511651" y="720169"/>
                </a:cubicBezTo>
                <a:cubicBezTo>
                  <a:pt x="2511651" y="720169"/>
                  <a:pt x="2511555" y="720264"/>
                  <a:pt x="2511555" y="720264"/>
                </a:cubicBezTo>
                <a:cubicBezTo>
                  <a:pt x="2511651" y="720169"/>
                  <a:pt x="2511746" y="720074"/>
                  <a:pt x="2511746" y="719883"/>
                </a:cubicBezTo>
                <a:cubicBezTo>
                  <a:pt x="2511746" y="719979"/>
                  <a:pt x="2511651" y="719979"/>
                  <a:pt x="2511555" y="720074"/>
                </a:cubicBezTo>
                <a:cubicBezTo>
                  <a:pt x="2511651" y="719883"/>
                  <a:pt x="2511841" y="719693"/>
                  <a:pt x="2511936" y="719502"/>
                </a:cubicBezTo>
                <a:cubicBezTo>
                  <a:pt x="2511841" y="719598"/>
                  <a:pt x="2511841" y="719693"/>
                  <a:pt x="2511746" y="719883"/>
                </a:cubicBezTo>
                <a:cubicBezTo>
                  <a:pt x="2511841" y="719693"/>
                  <a:pt x="2511936" y="719502"/>
                  <a:pt x="2512032" y="719407"/>
                </a:cubicBezTo>
                <a:cubicBezTo>
                  <a:pt x="2512032" y="719502"/>
                  <a:pt x="2511936" y="719502"/>
                  <a:pt x="2511936" y="719598"/>
                </a:cubicBezTo>
                <a:cubicBezTo>
                  <a:pt x="2515937" y="712263"/>
                  <a:pt x="2503840" y="711216"/>
                  <a:pt x="2504411" y="705120"/>
                </a:cubicBezTo>
                <a:cubicBezTo>
                  <a:pt x="2505554" y="699976"/>
                  <a:pt x="2510222" y="703215"/>
                  <a:pt x="2512889" y="704929"/>
                </a:cubicBezTo>
                <a:cubicBezTo>
                  <a:pt x="2526891" y="709215"/>
                  <a:pt x="2507936" y="693785"/>
                  <a:pt x="2511746" y="689689"/>
                </a:cubicBezTo>
                <a:cubicBezTo>
                  <a:pt x="2515651" y="684450"/>
                  <a:pt x="2524604" y="704167"/>
                  <a:pt x="2525843" y="697976"/>
                </a:cubicBezTo>
                <a:cubicBezTo>
                  <a:pt x="2523652" y="693023"/>
                  <a:pt x="2523747" y="684165"/>
                  <a:pt x="2530891" y="686832"/>
                </a:cubicBezTo>
                <a:cubicBezTo>
                  <a:pt x="2534225" y="687975"/>
                  <a:pt x="2537654" y="693118"/>
                  <a:pt x="2541464" y="691404"/>
                </a:cubicBezTo>
                <a:cubicBezTo>
                  <a:pt x="2545083" y="686260"/>
                  <a:pt x="2538035" y="678164"/>
                  <a:pt x="2533844" y="674354"/>
                </a:cubicBezTo>
                <a:cubicBezTo>
                  <a:pt x="2511746" y="661209"/>
                  <a:pt x="2480980" y="691118"/>
                  <a:pt x="2495553" y="713216"/>
                </a:cubicBezTo>
                <a:close/>
                <a:moveTo>
                  <a:pt x="2527748" y="726075"/>
                </a:moveTo>
                <a:cubicBezTo>
                  <a:pt x="2527271" y="738933"/>
                  <a:pt x="2532129" y="748363"/>
                  <a:pt x="2536796" y="730551"/>
                </a:cubicBezTo>
                <a:cubicBezTo>
                  <a:pt x="2541368" y="725884"/>
                  <a:pt x="2543845" y="734552"/>
                  <a:pt x="2545274" y="737695"/>
                </a:cubicBezTo>
                <a:cubicBezTo>
                  <a:pt x="2549084" y="736362"/>
                  <a:pt x="2544417" y="725122"/>
                  <a:pt x="2548608" y="723312"/>
                </a:cubicBezTo>
                <a:cubicBezTo>
                  <a:pt x="2554323" y="723598"/>
                  <a:pt x="2550227" y="735981"/>
                  <a:pt x="2553275" y="737886"/>
                </a:cubicBezTo>
                <a:cubicBezTo>
                  <a:pt x="2556894" y="739219"/>
                  <a:pt x="2556513" y="730932"/>
                  <a:pt x="2558990" y="729885"/>
                </a:cubicBezTo>
                <a:cubicBezTo>
                  <a:pt x="2568229" y="730266"/>
                  <a:pt x="2555751" y="745506"/>
                  <a:pt x="2566419" y="746268"/>
                </a:cubicBezTo>
                <a:cubicBezTo>
                  <a:pt x="2566419" y="746268"/>
                  <a:pt x="2566324" y="746268"/>
                  <a:pt x="2566324" y="746268"/>
                </a:cubicBezTo>
                <a:cubicBezTo>
                  <a:pt x="2566419" y="746268"/>
                  <a:pt x="2566610" y="746268"/>
                  <a:pt x="2566705" y="746268"/>
                </a:cubicBezTo>
                <a:cubicBezTo>
                  <a:pt x="2566610" y="746268"/>
                  <a:pt x="2566515" y="746268"/>
                  <a:pt x="2566419" y="746268"/>
                </a:cubicBezTo>
                <a:cubicBezTo>
                  <a:pt x="2566705" y="746268"/>
                  <a:pt x="2566991" y="746172"/>
                  <a:pt x="2567276" y="746077"/>
                </a:cubicBezTo>
                <a:cubicBezTo>
                  <a:pt x="2567276" y="746077"/>
                  <a:pt x="2567276" y="746077"/>
                  <a:pt x="2567181" y="746077"/>
                </a:cubicBezTo>
                <a:cubicBezTo>
                  <a:pt x="2567181" y="746077"/>
                  <a:pt x="2567181" y="746077"/>
                  <a:pt x="2567276" y="746077"/>
                </a:cubicBezTo>
                <a:cubicBezTo>
                  <a:pt x="2567276" y="746077"/>
                  <a:pt x="2567276" y="746077"/>
                  <a:pt x="2567276" y="746077"/>
                </a:cubicBezTo>
                <a:cubicBezTo>
                  <a:pt x="2587279" y="719883"/>
                  <a:pt x="2536130" y="691689"/>
                  <a:pt x="2527748" y="726075"/>
                </a:cubicBezTo>
                <a:close/>
                <a:moveTo>
                  <a:pt x="2570039" y="679497"/>
                </a:moveTo>
                <a:cubicBezTo>
                  <a:pt x="2571277" y="677592"/>
                  <a:pt x="2573468" y="676068"/>
                  <a:pt x="2575849" y="676735"/>
                </a:cubicBezTo>
                <a:cubicBezTo>
                  <a:pt x="2582135" y="678164"/>
                  <a:pt x="2575563" y="683974"/>
                  <a:pt x="2575087" y="687594"/>
                </a:cubicBezTo>
                <a:cubicBezTo>
                  <a:pt x="2575563" y="699786"/>
                  <a:pt x="2589184" y="676068"/>
                  <a:pt x="2594232" y="682450"/>
                </a:cubicBezTo>
                <a:cubicBezTo>
                  <a:pt x="2595661" y="687879"/>
                  <a:pt x="2587374" y="690832"/>
                  <a:pt x="2584898" y="695214"/>
                </a:cubicBezTo>
                <a:cubicBezTo>
                  <a:pt x="2582421" y="697976"/>
                  <a:pt x="2583088" y="699786"/>
                  <a:pt x="2586993" y="697595"/>
                </a:cubicBezTo>
                <a:cubicBezTo>
                  <a:pt x="2591089" y="695118"/>
                  <a:pt x="2600233" y="694166"/>
                  <a:pt x="2598423" y="701405"/>
                </a:cubicBezTo>
                <a:cubicBezTo>
                  <a:pt x="2596137" y="706263"/>
                  <a:pt x="2587279" y="718455"/>
                  <a:pt x="2599852" y="713883"/>
                </a:cubicBezTo>
                <a:cubicBezTo>
                  <a:pt x="2649668" y="685403"/>
                  <a:pt x="2572420" y="631777"/>
                  <a:pt x="2554799" y="682736"/>
                </a:cubicBezTo>
                <a:cubicBezTo>
                  <a:pt x="2556894" y="692451"/>
                  <a:pt x="2568038" y="685974"/>
                  <a:pt x="2570039" y="679497"/>
                </a:cubicBezTo>
                <a:close/>
                <a:moveTo>
                  <a:pt x="2608425" y="724836"/>
                </a:moveTo>
                <a:cubicBezTo>
                  <a:pt x="2600995" y="735219"/>
                  <a:pt x="2634142" y="723693"/>
                  <a:pt x="2622331" y="738933"/>
                </a:cubicBezTo>
                <a:cubicBezTo>
                  <a:pt x="2603852" y="752935"/>
                  <a:pt x="2632809" y="738076"/>
                  <a:pt x="2635761" y="743410"/>
                </a:cubicBezTo>
                <a:cubicBezTo>
                  <a:pt x="2637571" y="750459"/>
                  <a:pt x="2620140" y="749792"/>
                  <a:pt x="2618997" y="754364"/>
                </a:cubicBezTo>
                <a:cubicBezTo>
                  <a:pt x="2619188" y="759507"/>
                  <a:pt x="2628999" y="756078"/>
                  <a:pt x="2631380" y="758936"/>
                </a:cubicBezTo>
                <a:cubicBezTo>
                  <a:pt x="2633951" y="769032"/>
                  <a:pt x="2619378" y="762936"/>
                  <a:pt x="2615283" y="767794"/>
                </a:cubicBezTo>
                <a:cubicBezTo>
                  <a:pt x="2602805" y="790749"/>
                  <a:pt x="2667956" y="773319"/>
                  <a:pt x="2650906" y="734838"/>
                </a:cubicBezTo>
                <a:cubicBezTo>
                  <a:pt x="2644238" y="717121"/>
                  <a:pt x="2622045" y="711597"/>
                  <a:pt x="2608425" y="724836"/>
                </a:cubicBezTo>
                <a:close/>
                <a:moveTo>
                  <a:pt x="2705199" y="544623"/>
                </a:moveTo>
                <a:cubicBezTo>
                  <a:pt x="2704722" y="544623"/>
                  <a:pt x="2704341" y="544623"/>
                  <a:pt x="2703865" y="544623"/>
                </a:cubicBezTo>
                <a:cubicBezTo>
                  <a:pt x="2720724" y="544623"/>
                  <a:pt x="2735583" y="549291"/>
                  <a:pt x="2747013" y="559101"/>
                </a:cubicBezTo>
                <a:cubicBezTo>
                  <a:pt x="2746823" y="559006"/>
                  <a:pt x="2746727" y="558816"/>
                  <a:pt x="2746537" y="558720"/>
                </a:cubicBezTo>
                <a:cubicBezTo>
                  <a:pt x="2765396" y="574246"/>
                  <a:pt x="2771683" y="597011"/>
                  <a:pt x="2775207" y="620538"/>
                </a:cubicBezTo>
                <a:cubicBezTo>
                  <a:pt x="2805497" y="530622"/>
                  <a:pt x="2719010" y="511857"/>
                  <a:pt x="2652144" y="543576"/>
                </a:cubicBezTo>
                <a:cubicBezTo>
                  <a:pt x="2636904" y="547767"/>
                  <a:pt x="2618997" y="548433"/>
                  <a:pt x="2606043" y="538051"/>
                </a:cubicBezTo>
                <a:lnTo>
                  <a:pt x="2604424" y="539385"/>
                </a:lnTo>
                <a:cubicBezTo>
                  <a:pt x="2631761" y="568341"/>
                  <a:pt x="2672051" y="544052"/>
                  <a:pt x="2705199" y="544623"/>
                </a:cubicBezTo>
                <a:close/>
                <a:moveTo>
                  <a:pt x="2795115" y="556149"/>
                </a:moveTo>
                <a:cubicBezTo>
                  <a:pt x="2815212" y="579009"/>
                  <a:pt x="2820451" y="607298"/>
                  <a:pt x="2800068" y="632063"/>
                </a:cubicBezTo>
                <a:cubicBezTo>
                  <a:pt x="2802353" y="630729"/>
                  <a:pt x="2804640" y="629301"/>
                  <a:pt x="2806735" y="627586"/>
                </a:cubicBezTo>
                <a:cubicBezTo>
                  <a:pt x="2806354" y="627872"/>
                  <a:pt x="2805973" y="628253"/>
                  <a:pt x="2805592" y="628539"/>
                </a:cubicBezTo>
                <a:cubicBezTo>
                  <a:pt x="2806259" y="628062"/>
                  <a:pt x="2806830" y="627586"/>
                  <a:pt x="2807402" y="627110"/>
                </a:cubicBezTo>
                <a:cubicBezTo>
                  <a:pt x="2807211" y="627300"/>
                  <a:pt x="2807021" y="627396"/>
                  <a:pt x="2806735" y="627586"/>
                </a:cubicBezTo>
                <a:cubicBezTo>
                  <a:pt x="2807116" y="627300"/>
                  <a:pt x="2807497" y="626919"/>
                  <a:pt x="2807973" y="626634"/>
                </a:cubicBezTo>
                <a:cubicBezTo>
                  <a:pt x="2807973" y="626634"/>
                  <a:pt x="2807878" y="626729"/>
                  <a:pt x="2807878" y="626729"/>
                </a:cubicBezTo>
                <a:cubicBezTo>
                  <a:pt x="2808068" y="626538"/>
                  <a:pt x="2808259" y="626443"/>
                  <a:pt x="2808450" y="626253"/>
                </a:cubicBezTo>
                <a:cubicBezTo>
                  <a:pt x="2808259" y="626348"/>
                  <a:pt x="2808164" y="626538"/>
                  <a:pt x="2807973" y="626634"/>
                </a:cubicBezTo>
                <a:cubicBezTo>
                  <a:pt x="2808640" y="626062"/>
                  <a:pt x="2809211" y="625586"/>
                  <a:pt x="2809783" y="625014"/>
                </a:cubicBezTo>
                <a:cubicBezTo>
                  <a:pt x="2809688" y="625014"/>
                  <a:pt x="2809688" y="625110"/>
                  <a:pt x="2809688" y="625110"/>
                </a:cubicBezTo>
                <a:cubicBezTo>
                  <a:pt x="2809783" y="625014"/>
                  <a:pt x="2809974" y="624919"/>
                  <a:pt x="2810069" y="624729"/>
                </a:cubicBezTo>
                <a:cubicBezTo>
                  <a:pt x="2809974" y="624824"/>
                  <a:pt x="2809878" y="624824"/>
                  <a:pt x="2809878" y="624919"/>
                </a:cubicBezTo>
                <a:cubicBezTo>
                  <a:pt x="2810259" y="624633"/>
                  <a:pt x="2810545" y="624252"/>
                  <a:pt x="2810926" y="623871"/>
                </a:cubicBezTo>
                <a:cubicBezTo>
                  <a:pt x="2810735" y="624062"/>
                  <a:pt x="2810545" y="624252"/>
                  <a:pt x="2810354" y="624443"/>
                </a:cubicBezTo>
                <a:cubicBezTo>
                  <a:pt x="2810735" y="624062"/>
                  <a:pt x="2811021" y="623776"/>
                  <a:pt x="2811402" y="623395"/>
                </a:cubicBezTo>
                <a:cubicBezTo>
                  <a:pt x="2811212" y="623586"/>
                  <a:pt x="2811021" y="623681"/>
                  <a:pt x="2810926" y="623871"/>
                </a:cubicBezTo>
                <a:cubicBezTo>
                  <a:pt x="2812259" y="622538"/>
                  <a:pt x="2813498" y="621109"/>
                  <a:pt x="2814736" y="619585"/>
                </a:cubicBezTo>
                <a:cubicBezTo>
                  <a:pt x="2814736" y="619585"/>
                  <a:pt x="2814736" y="619585"/>
                  <a:pt x="2814641" y="619680"/>
                </a:cubicBezTo>
                <a:cubicBezTo>
                  <a:pt x="2815403" y="618633"/>
                  <a:pt x="2816165" y="617490"/>
                  <a:pt x="2816927" y="616347"/>
                </a:cubicBezTo>
                <a:cubicBezTo>
                  <a:pt x="2816927" y="616347"/>
                  <a:pt x="2816927" y="616347"/>
                  <a:pt x="2816927" y="616347"/>
                </a:cubicBezTo>
                <a:cubicBezTo>
                  <a:pt x="2816927" y="616347"/>
                  <a:pt x="2817022" y="616251"/>
                  <a:pt x="2817022" y="616251"/>
                </a:cubicBezTo>
                <a:cubicBezTo>
                  <a:pt x="2817022" y="616251"/>
                  <a:pt x="2816927" y="616347"/>
                  <a:pt x="2816927" y="616347"/>
                </a:cubicBezTo>
                <a:cubicBezTo>
                  <a:pt x="2817212" y="615870"/>
                  <a:pt x="2817498" y="615394"/>
                  <a:pt x="2817784" y="614918"/>
                </a:cubicBezTo>
                <a:cubicBezTo>
                  <a:pt x="2817784" y="614918"/>
                  <a:pt x="2817784" y="615013"/>
                  <a:pt x="2817689" y="615013"/>
                </a:cubicBezTo>
                <a:cubicBezTo>
                  <a:pt x="2817784" y="614823"/>
                  <a:pt x="2817879" y="614632"/>
                  <a:pt x="2818070" y="614442"/>
                </a:cubicBezTo>
                <a:cubicBezTo>
                  <a:pt x="2817975" y="614632"/>
                  <a:pt x="2817879" y="614727"/>
                  <a:pt x="2817784" y="614918"/>
                </a:cubicBezTo>
                <a:cubicBezTo>
                  <a:pt x="2818070" y="614346"/>
                  <a:pt x="2818356" y="613775"/>
                  <a:pt x="2818641" y="613203"/>
                </a:cubicBezTo>
                <a:cubicBezTo>
                  <a:pt x="2818546" y="613394"/>
                  <a:pt x="2818451" y="613584"/>
                  <a:pt x="2818356" y="613680"/>
                </a:cubicBezTo>
                <a:cubicBezTo>
                  <a:pt x="2818451" y="613489"/>
                  <a:pt x="2818546" y="613203"/>
                  <a:pt x="2818736" y="613013"/>
                </a:cubicBezTo>
                <a:cubicBezTo>
                  <a:pt x="2818736" y="613108"/>
                  <a:pt x="2818641" y="613108"/>
                  <a:pt x="2818641" y="613203"/>
                </a:cubicBezTo>
                <a:cubicBezTo>
                  <a:pt x="2818832" y="612727"/>
                  <a:pt x="2819118" y="612346"/>
                  <a:pt x="2819308" y="611870"/>
                </a:cubicBezTo>
                <a:cubicBezTo>
                  <a:pt x="2819308" y="611965"/>
                  <a:pt x="2819308" y="611965"/>
                  <a:pt x="2819213" y="612060"/>
                </a:cubicBezTo>
                <a:cubicBezTo>
                  <a:pt x="2819213" y="611965"/>
                  <a:pt x="2819308" y="611870"/>
                  <a:pt x="2819308" y="611870"/>
                </a:cubicBezTo>
                <a:cubicBezTo>
                  <a:pt x="2819308" y="611870"/>
                  <a:pt x="2819308" y="611965"/>
                  <a:pt x="2819308" y="611965"/>
                </a:cubicBezTo>
                <a:cubicBezTo>
                  <a:pt x="2828833" y="590343"/>
                  <a:pt x="2815974" y="565769"/>
                  <a:pt x="2795115" y="556149"/>
                </a:cubicBezTo>
                <a:close/>
                <a:moveTo>
                  <a:pt x="2961326" y="485664"/>
                </a:moveTo>
                <a:cubicBezTo>
                  <a:pt x="2958563" y="478234"/>
                  <a:pt x="2957230" y="470138"/>
                  <a:pt x="2956277" y="462518"/>
                </a:cubicBezTo>
                <a:cubicBezTo>
                  <a:pt x="2943990" y="480806"/>
                  <a:pt x="2957420" y="511000"/>
                  <a:pt x="2980757" y="509000"/>
                </a:cubicBezTo>
                <a:cubicBezTo>
                  <a:pt x="2972375" y="502904"/>
                  <a:pt x="2964755" y="495760"/>
                  <a:pt x="2961326" y="485664"/>
                </a:cubicBezTo>
                <a:close/>
                <a:moveTo>
                  <a:pt x="2717676" y="691880"/>
                </a:moveTo>
                <a:cubicBezTo>
                  <a:pt x="2738917" y="671115"/>
                  <a:pt x="2771111" y="673973"/>
                  <a:pt x="2798067" y="667591"/>
                </a:cubicBezTo>
                <a:cubicBezTo>
                  <a:pt x="2846264" y="658447"/>
                  <a:pt x="2895889" y="639588"/>
                  <a:pt x="2939704" y="613680"/>
                </a:cubicBezTo>
                <a:cubicBezTo>
                  <a:pt x="2980661" y="589486"/>
                  <a:pt x="3110773" y="476615"/>
                  <a:pt x="3139443" y="557958"/>
                </a:cubicBezTo>
                <a:cubicBezTo>
                  <a:pt x="3119155" y="478044"/>
                  <a:pt x="2997902" y="557863"/>
                  <a:pt x="2952086" y="592058"/>
                </a:cubicBezTo>
                <a:cubicBezTo>
                  <a:pt x="2917892" y="613965"/>
                  <a:pt x="2881411" y="632253"/>
                  <a:pt x="2843120" y="645874"/>
                </a:cubicBezTo>
                <a:lnTo>
                  <a:pt x="2843120" y="645874"/>
                </a:lnTo>
                <a:cubicBezTo>
                  <a:pt x="2900937" y="611394"/>
                  <a:pt x="2947038" y="555482"/>
                  <a:pt x="3008284" y="527574"/>
                </a:cubicBezTo>
                <a:cubicBezTo>
                  <a:pt x="3008189" y="527574"/>
                  <a:pt x="3008093" y="527669"/>
                  <a:pt x="3008093" y="527669"/>
                </a:cubicBezTo>
                <a:cubicBezTo>
                  <a:pt x="3008189" y="527574"/>
                  <a:pt x="3008284" y="527574"/>
                  <a:pt x="3008379" y="527574"/>
                </a:cubicBezTo>
                <a:cubicBezTo>
                  <a:pt x="3008379" y="527574"/>
                  <a:pt x="3008379" y="527574"/>
                  <a:pt x="3008284" y="527574"/>
                </a:cubicBezTo>
                <a:cubicBezTo>
                  <a:pt x="3038669" y="512429"/>
                  <a:pt x="3072578" y="502142"/>
                  <a:pt x="3106487" y="500904"/>
                </a:cubicBezTo>
                <a:cubicBezTo>
                  <a:pt x="3075816" y="501761"/>
                  <a:pt x="3042384" y="461756"/>
                  <a:pt x="3072197" y="438229"/>
                </a:cubicBezTo>
                <a:cubicBezTo>
                  <a:pt x="3071911" y="438420"/>
                  <a:pt x="3071625" y="438610"/>
                  <a:pt x="3071340" y="438801"/>
                </a:cubicBezTo>
                <a:cubicBezTo>
                  <a:pt x="3077531" y="434324"/>
                  <a:pt x="3085246" y="432228"/>
                  <a:pt x="3092771" y="431943"/>
                </a:cubicBezTo>
                <a:cubicBezTo>
                  <a:pt x="3092485" y="431943"/>
                  <a:pt x="3092199" y="431943"/>
                  <a:pt x="3091913" y="431943"/>
                </a:cubicBezTo>
                <a:cubicBezTo>
                  <a:pt x="3092485" y="431943"/>
                  <a:pt x="3093057" y="431847"/>
                  <a:pt x="3093628" y="431847"/>
                </a:cubicBezTo>
                <a:cubicBezTo>
                  <a:pt x="3067529" y="452612"/>
                  <a:pt x="3103820" y="489474"/>
                  <a:pt x="3124965" y="463661"/>
                </a:cubicBezTo>
                <a:cubicBezTo>
                  <a:pt x="3146206" y="430228"/>
                  <a:pt x="3092961" y="409368"/>
                  <a:pt x="3068101" y="426609"/>
                </a:cubicBezTo>
                <a:cubicBezTo>
                  <a:pt x="3068101" y="426609"/>
                  <a:pt x="3068196" y="426609"/>
                  <a:pt x="3068196" y="426513"/>
                </a:cubicBezTo>
                <a:cubicBezTo>
                  <a:pt x="3064386" y="428704"/>
                  <a:pt x="3060862" y="431466"/>
                  <a:pt x="3058004" y="434895"/>
                </a:cubicBezTo>
                <a:cubicBezTo>
                  <a:pt x="3058100" y="434800"/>
                  <a:pt x="3058100" y="434705"/>
                  <a:pt x="3058195" y="434610"/>
                </a:cubicBezTo>
                <a:cubicBezTo>
                  <a:pt x="3057719" y="435086"/>
                  <a:pt x="3057338" y="435657"/>
                  <a:pt x="3056861" y="436134"/>
                </a:cubicBezTo>
                <a:cubicBezTo>
                  <a:pt x="3056861" y="436134"/>
                  <a:pt x="3056957" y="436038"/>
                  <a:pt x="3056957" y="436038"/>
                </a:cubicBezTo>
                <a:cubicBezTo>
                  <a:pt x="3056576" y="436515"/>
                  <a:pt x="3056195" y="436991"/>
                  <a:pt x="3055909" y="437467"/>
                </a:cubicBezTo>
                <a:cubicBezTo>
                  <a:pt x="3055909" y="437372"/>
                  <a:pt x="3056004" y="437372"/>
                  <a:pt x="3056004" y="437277"/>
                </a:cubicBezTo>
                <a:cubicBezTo>
                  <a:pt x="3039431" y="459851"/>
                  <a:pt x="3056481" y="493569"/>
                  <a:pt x="3081817" y="500523"/>
                </a:cubicBezTo>
                <a:cubicBezTo>
                  <a:pt x="3059052" y="502523"/>
                  <a:pt x="3032192" y="507381"/>
                  <a:pt x="3012761" y="492522"/>
                </a:cubicBezTo>
                <a:cubicBezTo>
                  <a:pt x="3002188" y="483473"/>
                  <a:pt x="3001998" y="460422"/>
                  <a:pt x="3018285" y="458136"/>
                </a:cubicBezTo>
                <a:cubicBezTo>
                  <a:pt x="3025810" y="455755"/>
                  <a:pt x="3035907" y="463089"/>
                  <a:pt x="3033525" y="471281"/>
                </a:cubicBezTo>
                <a:cubicBezTo>
                  <a:pt x="3041717" y="452136"/>
                  <a:pt x="3010379" y="445754"/>
                  <a:pt x="3001521" y="460708"/>
                </a:cubicBezTo>
                <a:cubicBezTo>
                  <a:pt x="3001521" y="460708"/>
                  <a:pt x="3001521" y="460708"/>
                  <a:pt x="3001521" y="460708"/>
                </a:cubicBezTo>
                <a:cubicBezTo>
                  <a:pt x="3000664" y="461946"/>
                  <a:pt x="2999902" y="463280"/>
                  <a:pt x="2999331" y="464613"/>
                </a:cubicBezTo>
                <a:cubicBezTo>
                  <a:pt x="2999331" y="464518"/>
                  <a:pt x="2999426" y="464423"/>
                  <a:pt x="2999426" y="464328"/>
                </a:cubicBezTo>
                <a:cubicBezTo>
                  <a:pt x="2999331" y="464423"/>
                  <a:pt x="2999331" y="464613"/>
                  <a:pt x="2999235" y="464709"/>
                </a:cubicBezTo>
                <a:cubicBezTo>
                  <a:pt x="2999235" y="464709"/>
                  <a:pt x="2999235" y="464613"/>
                  <a:pt x="2999235" y="464613"/>
                </a:cubicBezTo>
                <a:cubicBezTo>
                  <a:pt x="2989425" y="488045"/>
                  <a:pt x="3010760" y="509762"/>
                  <a:pt x="3034192" y="509476"/>
                </a:cubicBezTo>
                <a:cubicBezTo>
                  <a:pt x="2959230" y="530622"/>
                  <a:pt x="2904938" y="594820"/>
                  <a:pt x="2842740" y="637778"/>
                </a:cubicBezTo>
                <a:cubicBezTo>
                  <a:pt x="2806830" y="663114"/>
                  <a:pt x="2736250" y="662543"/>
                  <a:pt x="2714724" y="694928"/>
                </a:cubicBezTo>
                <a:cubicBezTo>
                  <a:pt x="2715771" y="693785"/>
                  <a:pt x="2716724" y="692832"/>
                  <a:pt x="2717676" y="691880"/>
                </a:cubicBezTo>
                <a:close/>
                <a:moveTo>
                  <a:pt x="2734059" y="631872"/>
                </a:moveTo>
                <a:cubicBezTo>
                  <a:pt x="2747966" y="621490"/>
                  <a:pt x="2755300" y="603297"/>
                  <a:pt x="2752061" y="586248"/>
                </a:cubicBezTo>
                <a:cubicBezTo>
                  <a:pt x="2738726" y="575199"/>
                  <a:pt x="2720915" y="571389"/>
                  <a:pt x="2703865" y="572055"/>
                </a:cubicBezTo>
                <a:cubicBezTo>
                  <a:pt x="2699865" y="594344"/>
                  <a:pt x="2732154" y="605298"/>
                  <a:pt x="2742536" y="585200"/>
                </a:cubicBezTo>
                <a:cubicBezTo>
                  <a:pt x="2747204" y="643207"/>
                  <a:pt x="2657478" y="629015"/>
                  <a:pt x="2679862" y="575294"/>
                </a:cubicBezTo>
                <a:cubicBezTo>
                  <a:pt x="2673194" y="576723"/>
                  <a:pt x="2667194" y="578913"/>
                  <a:pt x="2660621" y="579771"/>
                </a:cubicBezTo>
                <a:cubicBezTo>
                  <a:pt x="2645667" y="622062"/>
                  <a:pt x="2699198" y="659971"/>
                  <a:pt x="2734059" y="631872"/>
                </a:cubicBezTo>
                <a:close/>
                <a:moveTo>
                  <a:pt x="2958183" y="745029"/>
                </a:moveTo>
                <a:cubicBezTo>
                  <a:pt x="2891888" y="779034"/>
                  <a:pt x="2822546" y="689880"/>
                  <a:pt x="2756634" y="736457"/>
                </a:cubicBezTo>
                <a:cubicBezTo>
                  <a:pt x="2756634" y="736457"/>
                  <a:pt x="2756729" y="736362"/>
                  <a:pt x="2756729" y="736362"/>
                </a:cubicBezTo>
                <a:cubicBezTo>
                  <a:pt x="2746727" y="742553"/>
                  <a:pt x="2738060" y="750649"/>
                  <a:pt x="2731678" y="760365"/>
                </a:cubicBezTo>
                <a:cubicBezTo>
                  <a:pt x="2812831" y="684546"/>
                  <a:pt x="2888078" y="800751"/>
                  <a:pt x="2958183" y="745029"/>
                </a:cubicBezTo>
                <a:close/>
                <a:moveTo>
                  <a:pt x="2962183" y="1018302"/>
                </a:moveTo>
                <a:cubicBezTo>
                  <a:pt x="2968184" y="1027065"/>
                  <a:pt x="2977042" y="1034018"/>
                  <a:pt x="2987234" y="1037066"/>
                </a:cubicBezTo>
                <a:cubicBezTo>
                  <a:pt x="2934465" y="1003538"/>
                  <a:pt x="2971041" y="961818"/>
                  <a:pt x="2974375" y="916670"/>
                </a:cubicBezTo>
                <a:cubicBezTo>
                  <a:pt x="2966755" y="949626"/>
                  <a:pt x="2937990" y="985631"/>
                  <a:pt x="2962183" y="1018302"/>
                </a:cubicBezTo>
                <a:close/>
                <a:moveTo>
                  <a:pt x="2878839" y="935815"/>
                </a:moveTo>
                <a:cubicBezTo>
                  <a:pt x="2887317" y="932196"/>
                  <a:pt x="2894175" y="926195"/>
                  <a:pt x="2898556" y="918194"/>
                </a:cubicBezTo>
                <a:cubicBezTo>
                  <a:pt x="2898556" y="918194"/>
                  <a:pt x="2898556" y="918289"/>
                  <a:pt x="2898461" y="918289"/>
                </a:cubicBezTo>
                <a:cubicBezTo>
                  <a:pt x="2898556" y="918194"/>
                  <a:pt x="2898556" y="918099"/>
                  <a:pt x="2898651" y="918003"/>
                </a:cubicBezTo>
                <a:cubicBezTo>
                  <a:pt x="2898651" y="918099"/>
                  <a:pt x="2898556" y="918099"/>
                  <a:pt x="2898556" y="918194"/>
                </a:cubicBezTo>
                <a:cubicBezTo>
                  <a:pt x="2904081" y="908097"/>
                  <a:pt x="2905319" y="896001"/>
                  <a:pt x="2902937" y="884571"/>
                </a:cubicBezTo>
                <a:cubicBezTo>
                  <a:pt x="2900080" y="893810"/>
                  <a:pt x="2898842" y="903430"/>
                  <a:pt x="2894936" y="912288"/>
                </a:cubicBezTo>
                <a:lnTo>
                  <a:pt x="2894936" y="912288"/>
                </a:lnTo>
                <a:cubicBezTo>
                  <a:pt x="2891317" y="921147"/>
                  <a:pt x="2884935" y="928290"/>
                  <a:pt x="2878839" y="935815"/>
                </a:cubicBezTo>
                <a:close/>
                <a:moveTo>
                  <a:pt x="2802353" y="926100"/>
                </a:moveTo>
                <a:cubicBezTo>
                  <a:pt x="2816165" y="913717"/>
                  <a:pt x="2837596" y="920575"/>
                  <a:pt x="2852169" y="909717"/>
                </a:cubicBezTo>
                <a:cubicBezTo>
                  <a:pt x="2852169" y="909717"/>
                  <a:pt x="2852074" y="909812"/>
                  <a:pt x="2852074" y="909812"/>
                </a:cubicBezTo>
                <a:cubicBezTo>
                  <a:pt x="2852169" y="909812"/>
                  <a:pt x="2852169" y="909717"/>
                  <a:pt x="2852265" y="909717"/>
                </a:cubicBezTo>
                <a:cubicBezTo>
                  <a:pt x="2852265" y="909717"/>
                  <a:pt x="2852265" y="909717"/>
                  <a:pt x="2852265" y="909717"/>
                </a:cubicBezTo>
                <a:cubicBezTo>
                  <a:pt x="2857599" y="905621"/>
                  <a:pt x="2860932" y="899334"/>
                  <a:pt x="2862361" y="892857"/>
                </a:cubicBezTo>
                <a:cubicBezTo>
                  <a:pt x="2862361" y="892953"/>
                  <a:pt x="2862361" y="892953"/>
                  <a:pt x="2862361" y="893048"/>
                </a:cubicBezTo>
                <a:cubicBezTo>
                  <a:pt x="2862361" y="892953"/>
                  <a:pt x="2862361" y="892953"/>
                  <a:pt x="2862361" y="892857"/>
                </a:cubicBezTo>
                <a:cubicBezTo>
                  <a:pt x="2862361" y="892857"/>
                  <a:pt x="2862361" y="892857"/>
                  <a:pt x="2862361" y="892857"/>
                </a:cubicBezTo>
                <a:cubicBezTo>
                  <a:pt x="2862551" y="891905"/>
                  <a:pt x="2862742" y="890952"/>
                  <a:pt x="2862933" y="890000"/>
                </a:cubicBezTo>
                <a:cubicBezTo>
                  <a:pt x="2862933" y="890095"/>
                  <a:pt x="2862933" y="890190"/>
                  <a:pt x="2862933" y="890286"/>
                </a:cubicBezTo>
                <a:cubicBezTo>
                  <a:pt x="2863028" y="889905"/>
                  <a:pt x="2863028" y="889619"/>
                  <a:pt x="2863028" y="889238"/>
                </a:cubicBezTo>
                <a:cubicBezTo>
                  <a:pt x="2863028" y="889428"/>
                  <a:pt x="2863028" y="889524"/>
                  <a:pt x="2862933" y="889714"/>
                </a:cubicBezTo>
                <a:cubicBezTo>
                  <a:pt x="2863028" y="888857"/>
                  <a:pt x="2863123" y="888000"/>
                  <a:pt x="2863218" y="887142"/>
                </a:cubicBezTo>
                <a:cubicBezTo>
                  <a:pt x="2863218" y="887238"/>
                  <a:pt x="2863218" y="887333"/>
                  <a:pt x="2863218" y="887428"/>
                </a:cubicBezTo>
                <a:cubicBezTo>
                  <a:pt x="2863218" y="887047"/>
                  <a:pt x="2863218" y="886761"/>
                  <a:pt x="2863313" y="886380"/>
                </a:cubicBezTo>
                <a:cubicBezTo>
                  <a:pt x="2863313" y="886571"/>
                  <a:pt x="2863313" y="886761"/>
                  <a:pt x="2863313" y="886952"/>
                </a:cubicBezTo>
                <a:cubicBezTo>
                  <a:pt x="2863599" y="883047"/>
                  <a:pt x="2863409" y="879141"/>
                  <a:pt x="2862837" y="875331"/>
                </a:cubicBezTo>
                <a:cubicBezTo>
                  <a:pt x="2861123" y="883809"/>
                  <a:pt x="2859694" y="891524"/>
                  <a:pt x="2855408" y="898287"/>
                </a:cubicBezTo>
                <a:cubicBezTo>
                  <a:pt x="2855408" y="898287"/>
                  <a:pt x="2855503" y="898191"/>
                  <a:pt x="2855503" y="898096"/>
                </a:cubicBezTo>
                <a:cubicBezTo>
                  <a:pt x="2855408" y="898191"/>
                  <a:pt x="2855312" y="898382"/>
                  <a:pt x="2855217" y="898477"/>
                </a:cubicBezTo>
                <a:cubicBezTo>
                  <a:pt x="2855217" y="898382"/>
                  <a:pt x="2855312" y="898382"/>
                  <a:pt x="2855312" y="898287"/>
                </a:cubicBezTo>
                <a:cubicBezTo>
                  <a:pt x="2854741" y="899144"/>
                  <a:pt x="2854265" y="899906"/>
                  <a:pt x="2853598" y="900668"/>
                </a:cubicBezTo>
                <a:cubicBezTo>
                  <a:pt x="2853598" y="900668"/>
                  <a:pt x="2853693" y="900573"/>
                  <a:pt x="2853693" y="900573"/>
                </a:cubicBezTo>
                <a:cubicBezTo>
                  <a:pt x="2850931" y="904097"/>
                  <a:pt x="2847026" y="906764"/>
                  <a:pt x="2842740" y="908097"/>
                </a:cubicBezTo>
                <a:cubicBezTo>
                  <a:pt x="2843120" y="908002"/>
                  <a:pt x="2843501" y="907907"/>
                  <a:pt x="2843883" y="907716"/>
                </a:cubicBezTo>
                <a:cubicBezTo>
                  <a:pt x="2829881" y="913146"/>
                  <a:pt x="2810831" y="911526"/>
                  <a:pt x="2802353" y="926100"/>
                </a:cubicBezTo>
                <a:close/>
                <a:moveTo>
                  <a:pt x="2692530" y="957723"/>
                </a:moveTo>
                <a:cubicBezTo>
                  <a:pt x="2692626" y="957627"/>
                  <a:pt x="2692626" y="957627"/>
                  <a:pt x="2692721" y="957532"/>
                </a:cubicBezTo>
                <a:cubicBezTo>
                  <a:pt x="2691959" y="958389"/>
                  <a:pt x="2691197" y="959151"/>
                  <a:pt x="2690340" y="960009"/>
                </a:cubicBezTo>
                <a:cubicBezTo>
                  <a:pt x="2690530" y="959818"/>
                  <a:pt x="2690625" y="959723"/>
                  <a:pt x="2690816" y="959532"/>
                </a:cubicBezTo>
                <a:cubicBezTo>
                  <a:pt x="2689673" y="960675"/>
                  <a:pt x="2688625" y="961818"/>
                  <a:pt x="2687387" y="962866"/>
                </a:cubicBezTo>
                <a:cubicBezTo>
                  <a:pt x="2687577" y="962676"/>
                  <a:pt x="2687673" y="962580"/>
                  <a:pt x="2687863" y="962390"/>
                </a:cubicBezTo>
                <a:cubicBezTo>
                  <a:pt x="2684910" y="965152"/>
                  <a:pt x="2681767" y="967629"/>
                  <a:pt x="2678433" y="970010"/>
                </a:cubicBezTo>
                <a:cubicBezTo>
                  <a:pt x="2678528" y="969915"/>
                  <a:pt x="2678719" y="969819"/>
                  <a:pt x="2678814" y="969724"/>
                </a:cubicBezTo>
                <a:cubicBezTo>
                  <a:pt x="2678052" y="970296"/>
                  <a:pt x="2677290" y="970772"/>
                  <a:pt x="2676433" y="971343"/>
                </a:cubicBezTo>
                <a:cubicBezTo>
                  <a:pt x="2676814" y="971153"/>
                  <a:pt x="2677100" y="970867"/>
                  <a:pt x="2677385" y="970677"/>
                </a:cubicBezTo>
                <a:cubicBezTo>
                  <a:pt x="2662622" y="980868"/>
                  <a:pt x="2644715" y="985536"/>
                  <a:pt x="2626998" y="987441"/>
                </a:cubicBezTo>
                <a:cubicBezTo>
                  <a:pt x="2657954" y="987536"/>
                  <a:pt x="2690911" y="973439"/>
                  <a:pt x="2707008" y="946293"/>
                </a:cubicBezTo>
                <a:cubicBezTo>
                  <a:pt x="2719676" y="921528"/>
                  <a:pt x="2719962" y="892476"/>
                  <a:pt x="2742441" y="873331"/>
                </a:cubicBezTo>
                <a:cubicBezTo>
                  <a:pt x="2785399" y="834945"/>
                  <a:pt x="2851884" y="838851"/>
                  <a:pt x="2901509" y="862187"/>
                </a:cubicBezTo>
                <a:cubicBezTo>
                  <a:pt x="2916653" y="868854"/>
                  <a:pt x="2932941" y="879237"/>
                  <a:pt x="2947610" y="888952"/>
                </a:cubicBezTo>
                <a:cubicBezTo>
                  <a:pt x="3004760" y="926671"/>
                  <a:pt x="3079055" y="901811"/>
                  <a:pt x="3117726" y="849614"/>
                </a:cubicBezTo>
                <a:cubicBezTo>
                  <a:pt x="3061434" y="911526"/>
                  <a:pt x="2991234" y="918099"/>
                  <a:pt x="2926083" y="865711"/>
                </a:cubicBezTo>
                <a:cubicBezTo>
                  <a:pt x="2853598" y="816848"/>
                  <a:pt x="2722439" y="823039"/>
                  <a:pt x="2708723" y="927243"/>
                </a:cubicBezTo>
                <a:cubicBezTo>
                  <a:pt x="2706437" y="938577"/>
                  <a:pt x="2700436" y="949055"/>
                  <a:pt x="2692530" y="957723"/>
                </a:cubicBezTo>
                <a:close/>
                <a:moveTo>
                  <a:pt x="2590232" y="896667"/>
                </a:moveTo>
                <a:cubicBezTo>
                  <a:pt x="2648049" y="878760"/>
                  <a:pt x="2700436" y="829421"/>
                  <a:pt x="2758729" y="812181"/>
                </a:cubicBezTo>
                <a:cubicBezTo>
                  <a:pt x="2886554" y="765508"/>
                  <a:pt x="3010094" y="979249"/>
                  <a:pt x="3120203" y="844756"/>
                </a:cubicBezTo>
                <a:cubicBezTo>
                  <a:pt x="3007808" y="974487"/>
                  <a:pt x="2890174" y="760460"/>
                  <a:pt x="2761682" y="800846"/>
                </a:cubicBezTo>
                <a:cubicBezTo>
                  <a:pt x="2671861" y="820277"/>
                  <a:pt x="2587660" y="926195"/>
                  <a:pt x="2491172" y="874950"/>
                </a:cubicBezTo>
                <a:cubicBezTo>
                  <a:pt x="2325722" y="767699"/>
                  <a:pt x="2481075" y="545004"/>
                  <a:pt x="2641191" y="661686"/>
                </a:cubicBezTo>
                <a:cubicBezTo>
                  <a:pt x="2611377" y="619204"/>
                  <a:pt x="2552799" y="607869"/>
                  <a:pt x="2503935" y="615489"/>
                </a:cubicBezTo>
                <a:cubicBezTo>
                  <a:pt x="2315340" y="659876"/>
                  <a:pt x="2407733" y="962580"/>
                  <a:pt x="2590232" y="896667"/>
                </a:cubicBezTo>
                <a:close/>
                <a:moveTo>
                  <a:pt x="2394779" y="924576"/>
                </a:moveTo>
                <a:cubicBezTo>
                  <a:pt x="2429545" y="961914"/>
                  <a:pt x="2494220" y="946007"/>
                  <a:pt x="2532891" y="928671"/>
                </a:cubicBezTo>
                <a:cubicBezTo>
                  <a:pt x="2532701" y="928386"/>
                  <a:pt x="2527462" y="919718"/>
                  <a:pt x="2523938" y="920670"/>
                </a:cubicBezTo>
                <a:cubicBezTo>
                  <a:pt x="2524033" y="920670"/>
                  <a:pt x="2524033" y="920575"/>
                  <a:pt x="2524128" y="920575"/>
                </a:cubicBezTo>
                <a:cubicBezTo>
                  <a:pt x="2524033" y="920575"/>
                  <a:pt x="2523843" y="920670"/>
                  <a:pt x="2523747" y="920670"/>
                </a:cubicBezTo>
                <a:cubicBezTo>
                  <a:pt x="2523843" y="920670"/>
                  <a:pt x="2523843" y="920670"/>
                  <a:pt x="2523938" y="920670"/>
                </a:cubicBezTo>
                <a:cubicBezTo>
                  <a:pt x="2523843" y="920670"/>
                  <a:pt x="2523747" y="920670"/>
                  <a:pt x="2523747" y="920766"/>
                </a:cubicBezTo>
                <a:cubicBezTo>
                  <a:pt x="2523747" y="920766"/>
                  <a:pt x="2523747" y="920766"/>
                  <a:pt x="2523747" y="920766"/>
                </a:cubicBezTo>
                <a:cubicBezTo>
                  <a:pt x="2523747" y="920766"/>
                  <a:pt x="2523652" y="920766"/>
                  <a:pt x="2523652" y="920766"/>
                </a:cubicBezTo>
                <a:cubicBezTo>
                  <a:pt x="2523652" y="920766"/>
                  <a:pt x="2523747" y="920766"/>
                  <a:pt x="2523747" y="920766"/>
                </a:cubicBezTo>
                <a:cubicBezTo>
                  <a:pt x="2523652" y="920861"/>
                  <a:pt x="2523461" y="920861"/>
                  <a:pt x="2523366" y="920956"/>
                </a:cubicBezTo>
                <a:cubicBezTo>
                  <a:pt x="2523366" y="920956"/>
                  <a:pt x="2523461" y="920956"/>
                  <a:pt x="2523461" y="920861"/>
                </a:cubicBezTo>
                <a:cubicBezTo>
                  <a:pt x="2523271" y="920956"/>
                  <a:pt x="2523176" y="921051"/>
                  <a:pt x="2523081" y="921147"/>
                </a:cubicBezTo>
                <a:cubicBezTo>
                  <a:pt x="2523176" y="921147"/>
                  <a:pt x="2523176" y="921051"/>
                  <a:pt x="2523271" y="921051"/>
                </a:cubicBezTo>
                <a:cubicBezTo>
                  <a:pt x="2522985" y="921242"/>
                  <a:pt x="2522795" y="921528"/>
                  <a:pt x="2522604" y="921813"/>
                </a:cubicBezTo>
                <a:cubicBezTo>
                  <a:pt x="2522604" y="921813"/>
                  <a:pt x="2522604" y="921813"/>
                  <a:pt x="2522604" y="921813"/>
                </a:cubicBezTo>
                <a:cubicBezTo>
                  <a:pt x="2522604" y="921813"/>
                  <a:pt x="2522509" y="921909"/>
                  <a:pt x="2522509" y="921909"/>
                </a:cubicBezTo>
                <a:cubicBezTo>
                  <a:pt x="2522509" y="921909"/>
                  <a:pt x="2522509" y="921813"/>
                  <a:pt x="2522604" y="921813"/>
                </a:cubicBezTo>
                <a:cubicBezTo>
                  <a:pt x="2522414" y="922099"/>
                  <a:pt x="2522318" y="922385"/>
                  <a:pt x="2522223" y="922671"/>
                </a:cubicBezTo>
                <a:cubicBezTo>
                  <a:pt x="2522223" y="922575"/>
                  <a:pt x="2522318" y="922575"/>
                  <a:pt x="2522318" y="922480"/>
                </a:cubicBezTo>
                <a:cubicBezTo>
                  <a:pt x="2522223" y="922575"/>
                  <a:pt x="2522223" y="922671"/>
                  <a:pt x="2522128" y="922861"/>
                </a:cubicBezTo>
                <a:cubicBezTo>
                  <a:pt x="2522128" y="922861"/>
                  <a:pt x="2522128" y="922766"/>
                  <a:pt x="2522223" y="922766"/>
                </a:cubicBezTo>
                <a:cubicBezTo>
                  <a:pt x="2517270" y="935910"/>
                  <a:pt x="2513651" y="917622"/>
                  <a:pt x="2510793" y="917718"/>
                </a:cubicBezTo>
                <a:cubicBezTo>
                  <a:pt x="2507078" y="918765"/>
                  <a:pt x="2506031" y="926481"/>
                  <a:pt x="2501935" y="927909"/>
                </a:cubicBezTo>
                <a:cubicBezTo>
                  <a:pt x="2494029" y="928290"/>
                  <a:pt x="2494886" y="914765"/>
                  <a:pt x="2489743" y="911907"/>
                </a:cubicBezTo>
                <a:cubicBezTo>
                  <a:pt x="2489743" y="911907"/>
                  <a:pt x="2489838" y="911907"/>
                  <a:pt x="2489838" y="911907"/>
                </a:cubicBezTo>
                <a:cubicBezTo>
                  <a:pt x="2489552" y="911907"/>
                  <a:pt x="2489267" y="912098"/>
                  <a:pt x="2489076" y="912288"/>
                </a:cubicBezTo>
                <a:cubicBezTo>
                  <a:pt x="2489076" y="912288"/>
                  <a:pt x="2489076" y="912193"/>
                  <a:pt x="2489171" y="912193"/>
                </a:cubicBezTo>
                <a:cubicBezTo>
                  <a:pt x="2484409" y="919146"/>
                  <a:pt x="2480694" y="933529"/>
                  <a:pt x="2471265" y="936577"/>
                </a:cubicBezTo>
                <a:cubicBezTo>
                  <a:pt x="2463835" y="936768"/>
                  <a:pt x="2474503" y="886666"/>
                  <a:pt x="2464407" y="911145"/>
                </a:cubicBezTo>
                <a:cubicBezTo>
                  <a:pt x="2460787" y="919623"/>
                  <a:pt x="2453262" y="940959"/>
                  <a:pt x="2442213" y="932100"/>
                </a:cubicBezTo>
                <a:cubicBezTo>
                  <a:pt x="2437260" y="925147"/>
                  <a:pt x="2446500" y="895143"/>
                  <a:pt x="2439165" y="890571"/>
                </a:cubicBezTo>
                <a:cubicBezTo>
                  <a:pt x="2433641" y="899811"/>
                  <a:pt x="2431831" y="919146"/>
                  <a:pt x="2418115" y="920670"/>
                </a:cubicBezTo>
                <a:cubicBezTo>
                  <a:pt x="2413924" y="920194"/>
                  <a:pt x="2408876" y="918480"/>
                  <a:pt x="2407638" y="914098"/>
                </a:cubicBezTo>
                <a:cubicBezTo>
                  <a:pt x="2405256" y="906669"/>
                  <a:pt x="2415258" y="881332"/>
                  <a:pt x="2407066" y="877522"/>
                </a:cubicBezTo>
                <a:cubicBezTo>
                  <a:pt x="2407161" y="877522"/>
                  <a:pt x="2407161" y="877427"/>
                  <a:pt x="2407256" y="877427"/>
                </a:cubicBezTo>
                <a:cubicBezTo>
                  <a:pt x="2407161" y="877427"/>
                  <a:pt x="2407161" y="877522"/>
                  <a:pt x="2407066" y="877522"/>
                </a:cubicBezTo>
                <a:cubicBezTo>
                  <a:pt x="2407066" y="877522"/>
                  <a:pt x="2407066" y="877522"/>
                  <a:pt x="2407066" y="877522"/>
                </a:cubicBezTo>
                <a:cubicBezTo>
                  <a:pt x="2401446" y="881332"/>
                  <a:pt x="2396779" y="904192"/>
                  <a:pt x="2387826" y="900001"/>
                </a:cubicBezTo>
                <a:cubicBezTo>
                  <a:pt x="2384492" y="896477"/>
                  <a:pt x="2383254" y="889714"/>
                  <a:pt x="2379348" y="889333"/>
                </a:cubicBezTo>
                <a:cubicBezTo>
                  <a:pt x="2379158" y="889333"/>
                  <a:pt x="2378777" y="889619"/>
                  <a:pt x="2378205" y="890571"/>
                </a:cubicBezTo>
                <a:cubicBezTo>
                  <a:pt x="2378967" y="903430"/>
                  <a:pt x="2385635" y="915241"/>
                  <a:pt x="2394779" y="924576"/>
                </a:cubicBezTo>
                <a:close/>
                <a:moveTo>
                  <a:pt x="2362680" y="600630"/>
                </a:moveTo>
                <a:cubicBezTo>
                  <a:pt x="2356584" y="596725"/>
                  <a:pt x="2349726" y="595106"/>
                  <a:pt x="2348011" y="588915"/>
                </a:cubicBezTo>
                <a:cubicBezTo>
                  <a:pt x="2354869" y="574818"/>
                  <a:pt x="2394302" y="592915"/>
                  <a:pt x="2379443" y="575008"/>
                </a:cubicBezTo>
                <a:cubicBezTo>
                  <a:pt x="2364299" y="550053"/>
                  <a:pt x="2392302" y="565197"/>
                  <a:pt x="2391445" y="555387"/>
                </a:cubicBezTo>
                <a:cubicBezTo>
                  <a:pt x="2377062" y="529193"/>
                  <a:pt x="2407161" y="557101"/>
                  <a:pt x="2396208" y="528050"/>
                </a:cubicBezTo>
                <a:cubicBezTo>
                  <a:pt x="2384682" y="535956"/>
                  <a:pt x="2374681" y="543385"/>
                  <a:pt x="2359251" y="557768"/>
                </a:cubicBezTo>
                <a:cubicBezTo>
                  <a:pt x="2340867" y="558149"/>
                  <a:pt x="2321817" y="552243"/>
                  <a:pt x="2306006" y="542337"/>
                </a:cubicBezTo>
                <a:cubicBezTo>
                  <a:pt x="2306196" y="542433"/>
                  <a:pt x="2306482" y="542623"/>
                  <a:pt x="2306672" y="542718"/>
                </a:cubicBezTo>
                <a:cubicBezTo>
                  <a:pt x="2293814" y="534908"/>
                  <a:pt x="2282574" y="524335"/>
                  <a:pt x="2273906" y="511857"/>
                </a:cubicBezTo>
                <a:cubicBezTo>
                  <a:pt x="2274002" y="512048"/>
                  <a:pt x="2274097" y="512143"/>
                  <a:pt x="2274192" y="512334"/>
                </a:cubicBezTo>
                <a:cubicBezTo>
                  <a:pt x="2254952" y="485187"/>
                  <a:pt x="2247332" y="445373"/>
                  <a:pt x="2265143" y="415845"/>
                </a:cubicBezTo>
                <a:cubicBezTo>
                  <a:pt x="2259619" y="423180"/>
                  <a:pt x="2255618" y="431943"/>
                  <a:pt x="2253428" y="440896"/>
                </a:cubicBezTo>
                <a:cubicBezTo>
                  <a:pt x="2253428" y="440801"/>
                  <a:pt x="2253428" y="440706"/>
                  <a:pt x="2253523" y="440515"/>
                </a:cubicBezTo>
                <a:cubicBezTo>
                  <a:pt x="2253428" y="440801"/>
                  <a:pt x="2253428" y="441087"/>
                  <a:pt x="2253333" y="441372"/>
                </a:cubicBezTo>
                <a:cubicBezTo>
                  <a:pt x="2253333" y="441182"/>
                  <a:pt x="2253428" y="440991"/>
                  <a:pt x="2253428" y="440801"/>
                </a:cubicBezTo>
                <a:cubicBezTo>
                  <a:pt x="2252856" y="442992"/>
                  <a:pt x="2252380" y="445182"/>
                  <a:pt x="2252094" y="447468"/>
                </a:cubicBezTo>
                <a:cubicBezTo>
                  <a:pt x="2252094" y="447373"/>
                  <a:pt x="2252094" y="447278"/>
                  <a:pt x="2252189" y="447087"/>
                </a:cubicBezTo>
                <a:cubicBezTo>
                  <a:pt x="2252094" y="447373"/>
                  <a:pt x="2252094" y="447659"/>
                  <a:pt x="2252094" y="447945"/>
                </a:cubicBezTo>
                <a:cubicBezTo>
                  <a:pt x="2252094" y="447754"/>
                  <a:pt x="2252189" y="447564"/>
                  <a:pt x="2252189" y="447373"/>
                </a:cubicBezTo>
                <a:cubicBezTo>
                  <a:pt x="2251809" y="449659"/>
                  <a:pt x="2251523" y="451945"/>
                  <a:pt x="2251332" y="454326"/>
                </a:cubicBezTo>
                <a:cubicBezTo>
                  <a:pt x="2251332" y="454136"/>
                  <a:pt x="2251332" y="454041"/>
                  <a:pt x="2251332" y="453850"/>
                </a:cubicBezTo>
                <a:cubicBezTo>
                  <a:pt x="2251332" y="454326"/>
                  <a:pt x="2251237" y="454803"/>
                  <a:pt x="2251237" y="455279"/>
                </a:cubicBezTo>
                <a:cubicBezTo>
                  <a:pt x="2251237" y="454898"/>
                  <a:pt x="2251332" y="454612"/>
                  <a:pt x="2251332" y="454231"/>
                </a:cubicBezTo>
                <a:cubicBezTo>
                  <a:pt x="2251237" y="455850"/>
                  <a:pt x="2251047" y="457470"/>
                  <a:pt x="2251047" y="459184"/>
                </a:cubicBezTo>
                <a:cubicBezTo>
                  <a:pt x="2251047" y="458232"/>
                  <a:pt x="2251142" y="457279"/>
                  <a:pt x="2251142" y="456327"/>
                </a:cubicBezTo>
                <a:cubicBezTo>
                  <a:pt x="2251047" y="457279"/>
                  <a:pt x="2251047" y="458232"/>
                  <a:pt x="2251047" y="459279"/>
                </a:cubicBezTo>
                <a:cubicBezTo>
                  <a:pt x="2251047" y="459279"/>
                  <a:pt x="2251047" y="459184"/>
                  <a:pt x="2251047" y="459184"/>
                </a:cubicBezTo>
                <a:cubicBezTo>
                  <a:pt x="2250951" y="461661"/>
                  <a:pt x="2250951" y="464137"/>
                  <a:pt x="2251047" y="466518"/>
                </a:cubicBezTo>
                <a:cubicBezTo>
                  <a:pt x="2251047" y="466328"/>
                  <a:pt x="2251047" y="466042"/>
                  <a:pt x="2251047" y="465852"/>
                </a:cubicBezTo>
                <a:cubicBezTo>
                  <a:pt x="2252285" y="517477"/>
                  <a:pt x="2292385" y="563864"/>
                  <a:pt x="2342296" y="575389"/>
                </a:cubicBezTo>
                <a:cubicBezTo>
                  <a:pt x="2333723" y="585390"/>
                  <a:pt x="2326008" y="596344"/>
                  <a:pt x="2320103" y="607584"/>
                </a:cubicBezTo>
                <a:cubicBezTo>
                  <a:pt x="2194563" y="492712"/>
                  <a:pt x="2028257" y="721503"/>
                  <a:pt x="1927958" y="560625"/>
                </a:cubicBezTo>
                <a:cubicBezTo>
                  <a:pt x="2024161" y="727980"/>
                  <a:pt x="2158940" y="540813"/>
                  <a:pt x="2283908" y="621681"/>
                </a:cubicBezTo>
                <a:cubicBezTo>
                  <a:pt x="2324389" y="649303"/>
                  <a:pt x="2292861" y="669210"/>
                  <a:pt x="2324675" y="709311"/>
                </a:cubicBezTo>
                <a:cubicBezTo>
                  <a:pt x="2324675" y="709311"/>
                  <a:pt x="2324580" y="709311"/>
                  <a:pt x="2324580" y="709311"/>
                </a:cubicBezTo>
                <a:cubicBezTo>
                  <a:pt x="2314483" y="720169"/>
                  <a:pt x="2305720" y="734361"/>
                  <a:pt x="2302005" y="747792"/>
                </a:cubicBezTo>
                <a:cubicBezTo>
                  <a:pt x="2214089" y="694071"/>
                  <a:pt x="2126745" y="795607"/>
                  <a:pt x="2031495" y="773319"/>
                </a:cubicBezTo>
                <a:cubicBezTo>
                  <a:pt x="2032829" y="773509"/>
                  <a:pt x="2034067" y="773700"/>
                  <a:pt x="2035400" y="773890"/>
                </a:cubicBezTo>
                <a:cubicBezTo>
                  <a:pt x="2005873" y="769794"/>
                  <a:pt x="1977393" y="756745"/>
                  <a:pt x="1957200" y="734266"/>
                </a:cubicBezTo>
                <a:cubicBezTo>
                  <a:pt x="2061689" y="871807"/>
                  <a:pt x="2235711" y="696071"/>
                  <a:pt x="2295243" y="801608"/>
                </a:cubicBezTo>
                <a:cubicBezTo>
                  <a:pt x="2235902" y="880284"/>
                  <a:pt x="2131413" y="951722"/>
                  <a:pt x="2031971" y="905049"/>
                </a:cubicBezTo>
                <a:cubicBezTo>
                  <a:pt x="2131031" y="962199"/>
                  <a:pt x="2245998" y="897525"/>
                  <a:pt x="2315435" y="821896"/>
                </a:cubicBezTo>
                <a:cubicBezTo>
                  <a:pt x="2322865" y="836660"/>
                  <a:pt x="2352393" y="866949"/>
                  <a:pt x="2361441" y="872474"/>
                </a:cubicBezTo>
                <a:cubicBezTo>
                  <a:pt x="2376776" y="845232"/>
                  <a:pt x="2343439" y="872760"/>
                  <a:pt x="2361727" y="847233"/>
                </a:cubicBezTo>
                <a:cubicBezTo>
                  <a:pt x="2362775" y="839803"/>
                  <a:pt x="2338676" y="851614"/>
                  <a:pt x="2350964" y="833707"/>
                </a:cubicBezTo>
                <a:cubicBezTo>
                  <a:pt x="2372300" y="810752"/>
                  <a:pt x="2337343" y="831612"/>
                  <a:pt x="2326675" y="819610"/>
                </a:cubicBezTo>
                <a:cubicBezTo>
                  <a:pt x="2325437" y="815610"/>
                  <a:pt x="2334105" y="811800"/>
                  <a:pt x="2342105" y="807418"/>
                </a:cubicBezTo>
                <a:cubicBezTo>
                  <a:pt x="2378872" y="787511"/>
                  <a:pt x="2326199" y="808752"/>
                  <a:pt x="2318484" y="796655"/>
                </a:cubicBezTo>
                <a:cubicBezTo>
                  <a:pt x="2313150" y="787320"/>
                  <a:pt x="2328199" y="783129"/>
                  <a:pt x="2334295" y="779224"/>
                </a:cubicBezTo>
                <a:cubicBezTo>
                  <a:pt x="2339534" y="777033"/>
                  <a:pt x="2369347" y="760365"/>
                  <a:pt x="2348297" y="765127"/>
                </a:cubicBezTo>
                <a:cubicBezTo>
                  <a:pt x="2336105" y="768556"/>
                  <a:pt x="2310673" y="770366"/>
                  <a:pt x="2317912" y="750268"/>
                </a:cubicBezTo>
                <a:cubicBezTo>
                  <a:pt x="2323532" y="742172"/>
                  <a:pt x="2340010" y="740648"/>
                  <a:pt x="2348201" y="733790"/>
                </a:cubicBezTo>
                <a:cubicBezTo>
                  <a:pt x="2372776" y="714930"/>
                  <a:pt x="2304196" y="743124"/>
                  <a:pt x="2329914" y="710835"/>
                </a:cubicBezTo>
                <a:cubicBezTo>
                  <a:pt x="2333247" y="697976"/>
                  <a:pt x="2311054" y="688546"/>
                  <a:pt x="2347154" y="689213"/>
                </a:cubicBezTo>
                <a:cubicBezTo>
                  <a:pt x="2376300" y="691499"/>
                  <a:pt x="2345820" y="674925"/>
                  <a:pt x="2337819" y="672735"/>
                </a:cubicBezTo>
                <a:cubicBezTo>
                  <a:pt x="2327151" y="669877"/>
                  <a:pt x="2321436" y="663210"/>
                  <a:pt x="2327437" y="652446"/>
                </a:cubicBezTo>
                <a:cubicBezTo>
                  <a:pt x="2327342" y="652732"/>
                  <a:pt x="2327151" y="653018"/>
                  <a:pt x="2327056" y="653304"/>
                </a:cubicBezTo>
                <a:cubicBezTo>
                  <a:pt x="2327437" y="652542"/>
                  <a:pt x="2327818" y="651780"/>
                  <a:pt x="2328294" y="651113"/>
                </a:cubicBezTo>
                <a:cubicBezTo>
                  <a:pt x="2328294" y="651113"/>
                  <a:pt x="2328294" y="651208"/>
                  <a:pt x="2328199" y="651208"/>
                </a:cubicBezTo>
                <a:cubicBezTo>
                  <a:pt x="2328389" y="650922"/>
                  <a:pt x="2328580" y="650732"/>
                  <a:pt x="2328771" y="650446"/>
                </a:cubicBezTo>
                <a:cubicBezTo>
                  <a:pt x="2328771" y="650446"/>
                  <a:pt x="2328675" y="650541"/>
                  <a:pt x="2328675" y="650541"/>
                </a:cubicBezTo>
                <a:cubicBezTo>
                  <a:pt x="2329056" y="650065"/>
                  <a:pt x="2329533" y="649589"/>
                  <a:pt x="2330009" y="649208"/>
                </a:cubicBezTo>
                <a:cubicBezTo>
                  <a:pt x="2329818" y="649303"/>
                  <a:pt x="2329723" y="649494"/>
                  <a:pt x="2329628" y="649589"/>
                </a:cubicBezTo>
                <a:cubicBezTo>
                  <a:pt x="2338772" y="640731"/>
                  <a:pt x="2356964" y="647017"/>
                  <a:pt x="2368109" y="647493"/>
                </a:cubicBezTo>
                <a:cubicBezTo>
                  <a:pt x="2374300" y="641588"/>
                  <a:pt x="2335247" y="627300"/>
                  <a:pt x="2333819" y="621204"/>
                </a:cubicBezTo>
                <a:cubicBezTo>
                  <a:pt x="2326294" y="593296"/>
                  <a:pt x="2405542" y="624062"/>
                  <a:pt x="2362680" y="600630"/>
                </a:cubicBezTo>
                <a:close/>
                <a:moveTo>
                  <a:pt x="2290766" y="807418"/>
                </a:moveTo>
                <a:cubicBezTo>
                  <a:pt x="2291814" y="806180"/>
                  <a:pt x="2292861" y="804846"/>
                  <a:pt x="2294004" y="803418"/>
                </a:cubicBezTo>
                <a:cubicBezTo>
                  <a:pt x="2292956" y="804751"/>
                  <a:pt x="2291909" y="806085"/>
                  <a:pt x="2290766" y="807418"/>
                </a:cubicBezTo>
                <a:close/>
                <a:moveTo>
                  <a:pt x="2031686" y="1002395"/>
                </a:moveTo>
                <a:cubicBezTo>
                  <a:pt x="2031686" y="1002395"/>
                  <a:pt x="2031686" y="1002300"/>
                  <a:pt x="2031781" y="1002300"/>
                </a:cubicBezTo>
                <a:cubicBezTo>
                  <a:pt x="2031495" y="1002776"/>
                  <a:pt x="2031209" y="1003157"/>
                  <a:pt x="2030829" y="1003633"/>
                </a:cubicBezTo>
                <a:cubicBezTo>
                  <a:pt x="2031114" y="1003157"/>
                  <a:pt x="2031400" y="1002776"/>
                  <a:pt x="2031686" y="1002395"/>
                </a:cubicBezTo>
                <a:cubicBezTo>
                  <a:pt x="2030829" y="1003633"/>
                  <a:pt x="2029971" y="1004871"/>
                  <a:pt x="2029209" y="1006110"/>
                </a:cubicBezTo>
                <a:cubicBezTo>
                  <a:pt x="2029495" y="1005633"/>
                  <a:pt x="2029876" y="1005157"/>
                  <a:pt x="2030162" y="1004586"/>
                </a:cubicBezTo>
                <a:cubicBezTo>
                  <a:pt x="2029781" y="1005157"/>
                  <a:pt x="2029400" y="1005729"/>
                  <a:pt x="2029114" y="1006300"/>
                </a:cubicBezTo>
                <a:cubicBezTo>
                  <a:pt x="2029209" y="1006205"/>
                  <a:pt x="2029209" y="1006110"/>
                  <a:pt x="2029304" y="1006110"/>
                </a:cubicBezTo>
                <a:cubicBezTo>
                  <a:pt x="2028257" y="1007729"/>
                  <a:pt x="2027304" y="1009539"/>
                  <a:pt x="2026447" y="1011253"/>
                </a:cubicBezTo>
                <a:cubicBezTo>
                  <a:pt x="2026542" y="1010967"/>
                  <a:pt x="2026733" y="1010777"/>
                  <a:pt x="2026828" y="1010491"/>
                </a:cubicBezTo>
                <a:cubicBezTo>
                  <a:pt x="2026637" y="1010967"/>
                  <a:pt x="2026352" y="1011348"/>
                  <a:pt x="2026161" y="1011825"/>
                </a:cubicBezTo>
                <a:cubicBezTo>
                  <a:pt x="2026256" y="1011634"/>
                  <a:pt x="2026352" y="1011444"/>
                  <a:pt x="2026447" y="1011253"/>
                </a:cubicBezTo>
                <a:cubicBezTo>
                  <a:pt x="2025494" y="1013158"/>
                  <a:pt x="2024542" y="1015063"/>
                  <a:pt x="2023685" y="1016968"/>
                </a:cubicBezTo>
                <a:cubicBezTo>
                  <a:pt x="2023685" y="1016873"/>
                  <a:pt x="2023780" y="1016778"/>
                  <a:pt x="2023780" y="1016682"/>
                </a:cubicBezTo>
                <a:cubicBezTo>
                  <a:pt x="2023685" y="1016968"/>
                  <a:pt x="2023589" y="1017159"/>
                  <a:pt x="2023399" y="1017444"/>
                </a:cubicBezTo>
                <a:cubicBezTo>
                  <a:pt x="2023494" y="1017254"/>
                  <a:pt x="2023589" y="1017159"/>
                  <a:pt x="2023589" y="1016968"/>
                </a:cubicBezTo>
                <a:cubicBezTo>
                  <a:pt x="2023304" y="1017635"/>
                  <a:pt x="2023113" y="1018206"/>
                  <a:pt x="2022827" y="1018873"/>
                </a:cubicBezTo>
                <a:cubicBezTo>
                  <a:pt x="2022923" y="1018778"/>
                  <a:pt x="2022923" y="1018587"/>
                  <a:pt x="2023018" y="1018492"/>
                </a:cubicBezTo>
                <a:cubicBezTo>
                  <a:pt x="2012826" y="1039733"/>
                  <a:pt x="2026733" y="1069070"/>
                  <a:pt x="2023494" y="1090787"/>
                </a:cubicBezTo>
                <a:cubicBezTo>
                  <a:pt x="2017684" y="1127744"/>
                  <a:pt x="1976726" y="1145270"/>
                  <a:pt x="1943579" y="1133268"/>
                </a:cubicBezTo>
                <a:cubicBezTo>
                  <a:pt x="1980060" y="1149937"/>
                  <a:pt x="2025780" y="1126506"/>
                  <a:pt x="2030066" y="1085548"/>
                </a:cubicBezTo>
                <a:cubicBezTo>
                  <a:pt x="2032067" y="1069832"/>
                  <a:pt x="2026352" y="1055164"/>
                  <a:pt x="2027304" y="1039638"/>
                </a:cubicBezTo>
                <a:cubicBezTo>
                  <a:pt x="2031686" y="995918"/>
                  <a:pt x="2079406" y="973629"/>
                  <a:pt x="2117792" y="965914"/>
                </a:cubicBezTo>
                <a:cubicBezTo>
                  <a:pt x="2119983" y="963819"/>
                  <a:pt x="2122268" y="961723"/>
                  <a:pt x="2124459" y="959723"/>
                </a:cubicBezTo>
                <a:cubicBezTo>
                  <a:pt x="2112839" y="961342"/>
                  <a:pt x="2100837" y="955722"/>
                  <a:pt x="2090169" y="959628"/>
                </a:cubicBezTo>
                <a:cubicBezTo>
                  <a:pt x="2090360" y="959532"/>
                  <a:pt x="2090550" y="959532"/>
                  <a:pt x="2090645" y="959437"/>
                </a:cubicBezTo>
                <a:cubicBezTo>
                  <a:pt x="2090455" y="959532"/>
                  <a:pt x="2090169" y="959628"/>
                  <a:pt x="2089883" y="959723"/>
                </a:cubicBezTo>
                <a:cubicBezTo>
                  <a:pt x="2089979" y="959723"/>
                  <a:pt x="2089979" y="959723"/>
                  <a:pt x="2090074" y="959628"/>
                </a:cubicBezTo>
                <a:cubicBezTo>
                  <a:pt x="2089217" y="960009"/>
                  <a:pt x="2088264" y="960390"/>
                  <a:pt x="2087407" y="960771"/>
                </a:cubicBezTo>
                <a:cubicBezTo>
                  <a:pt x="2087597" y="960675"/>
                  <a:pt x="2087788" y="960580"/>
                  <a:pt x="2087979" y="960485"/>
                </a:cubicBezTo>
                <a:cubicBezTo>
                  <a:pt x="2087407" y="960675"/>
                  <a:pt x="2086931" y="960961"/>
                  <a:pt x="2086359" y="961152"/>
                </a:cubicBezTo>
                <a:cubicBezTo>
                  <a:pt x="2086740" y="960961"/>
                  <a:pt x="2087026" y="960866"/>
                  <a:pt x="2087407" y="960675"/>
                </a:cubicBezTo>
                <a:cubicBezTo>
                  <a:pt x="2064928" y="970867"/>
                  <a:pt x="2051974" y="977344"/>
                  <a:pt x="2031686" y="1002395"/>
                </a:cubicBezTo>
                <a:close/>
                <a:moveTo>
                  <a:pt x="2268287" y="919432"/>
                </a:moveTo>
                <a:cubicBezTo>
                  <a:pt x="2268001" y="919527"/>
                  <a:pt x="2267715" y="919718"/>
                  <a:pt x="2267525" y="919813"/>
                </a:cubicBezTo>
                <a:cubicBezTo>
                  <a:pt x="2299243" y="904478"/>
                  <a:pt x="2335724" y="899715"/>
                  <a:pt x="2369347" y="894381"/>
                </a:cubicBezTo>
                <a:cubicBezTo>
                  <a:pt x="2256190" y="884666"/>
                  <a:pt x="2179990" y="944483"/>
                  <a:pt x="2173418" y="1059354"/>
                </a:cubicBezTo>
                <a:cubicBezTo>
                  <a:pt x="2187515" y="1004490"/>
                  <a:pt x="2213804" y="944483"/>
                  <a:pt x="2268287" y="919432"/>
                </a:cubicBezTo>
                <a:close/>
                <a:moveTo>
                  <a:pt x="2088169" y="1210707"/>
                </a:moveTo>
                <a:cubicBezTo>
                  <a:pt x="2089217" y="1210231"/>
                  <a:pt x="2090169" y="1209754"/>
                  <a:pt x="2091122" y="1209278"/>
                </a:cubicBezTo>
                <a:cubicBezTo>
                  <a:pt x="2090741" y="1209468"/>
                  <a:pt x="2090264" y="1209659"/>
                  <a:pt x="2089883" y="1209850"/>
                </a:cubicBezTo>
                <a:cubicBezTo>
                  <a:pt x="2210756" y="1131078"/>
                  <a:pt x="2023399" y="1055735"/>
                  <a:pt x="2182847" y="953436"/>
                </a:cubicBezTo>
                <a:cubicBezTo>
                  <a:pt x="2183800" y="951531"/>
                  <a:pt x="2184562" y="949912"/>
                  <a:pt x="2185324" y="948388"/>
                </a:cubicBezTo>
                <a:cubicBezTo>
                  <a:pt x="2173418" y="952389"/>
                  <a:pt x="2161226" y="955437"/>
                  <a:pt x="2149034" y="957342"/>
                </a:cubicBezTo>
                <a:cubicBezTo>
                  <a:pt x="2087788" y="1018111"/>
                  <a:pt x="2092550" y="1052496"/>
                  <a:pt x="2125221" y="1125553"/>
                </a:cubicBezTo>
                <a:cubicBezTo>
                  <a:pt x="2137127" y="1179560"/>
                  <a:pt x="2088550" y="1222613"/>
                  <a:pt x="2036924" y="1218041"/>
                </a:cubicBezTo>
                <a:cubicBezTo>
                  <a:pt x="2054450" y="1219851"/>
                  <a:pt x="2072548" y="1217946"/>
                  <a:pt x="2088645" y="1210516"/>
                </a:cubicBezTo>
                <a:cubicBezTo>
                  <a:pt x="2088455" y="1210612"/>
                  <a:pt x="2088359" y="1210707"/>
                  <a:pt x="2088169" y="1210707"/>
                </a:cubicBezTo>
                <a:close/>
                <a:moveTo>
                  <a:pt x="2130936" y="1296717"/>
                </a:moveTo>
                <a:cubicBezTo>
                  <a:pt x="2138461" y="1282049"/>
                  <a:pt x="2149415" y="1268619"/>
                  <a:pt x="2160845" y="1266618"/>
                </a:cubicBezTo>
                <a:cubicBezTo>
                  <a:pt x="2161035" y="1265666"/>
                  <a:pt x="2161035" y="1263856"/>
                  <a:pt x="2159702" y="1263856"/>
                </a:cubicBezTo>
                <a:cubicBezTo>
                  <a:pt x="2137223" y="1260904"/>
                  <a:pt x="2129126" y="1284049"/>
                  <a:pt x="2128650" y="1301194"/>
                </a:cubicBezTo>
                <a:lnTo>
                  <a:pt x="2130936" y="1296717"/>
                </a:lnTo>
                <a:close/>
                <a:moveTo>
                  <a:pt x="2089693" y="1286621"/>
                </a:moveTo>
                <a:cubicBezTo>
                  <a:pt x="2106743" y="1264047"/>
                  <a:pt x="2117506" y="1261189"/>
                  <a:pt x="2123602" y="1260713"/>
                </a:cubicBezTo>
                <a:cubicBezTo>
                  <a:pt x="2125317" y="1255093"/>
                  <a:pt x="2111981" y="1257665"/>
                  <a:pt x="2111315" y="1257284"/>
                </a:cubicBezTo>
                <a:cubicBezTo>
                  <a:pt x="2091979" y="1263666"/>
                  <a:pt x="2088169" y="1285478"/>
                  <a:pt x="2086550" y="1290812"/>
                </a:cubicBezTo>
                <a:lnTo>
                  <a:pt x="2089693" y="1286621"/>
                </a:lnTo>
                <a:close/>
                <a:moveTo>
                  <a:pt x="2053117" y="1279096"/>
                </a:moveTo>
                <a:cubicBezTo>
                  <a:pt x="2059880" y="1268142"/>
                  <a:pt x="2076548" y="1252045"/>
                  <a:pt x="2085311" y="1252807"/>
                </a:cubicBezTo>
                <a:cubicBezTo>
                  <a:pt x="2085597" y="1251855"/>
                  <a:pt x="2085978" y="1250045"/>
                  <a:pt x="2084645" y="1249854"/>
                </a:cubicBezTo>
                <a:cubicBezTo>
                  <a:pt x="2063785" y="1244330"/>
                  <a:pt x="2053212" y="1267857"/>
                  <a:pt x="2050164" y="1283287"/>
                </a:cubicBezTo>
                <a:lnTo>
                  <a:pt x="2053117" y="1279096"/>
                </a:lnTo>
                <a:close/>
                <a:moveTo>
                  <a:pt x="2018255" y="1266809"/>
                </a:moveTo>
                <a:cubicBezTo>
                  <a:pt x="2027876" y="1254236"/>
                  <a:pt x="2040258" y="1242425"/>
                  <a:pt x="2050831" y="1241949"/>
                </a:cubicBezTo>
                <a:cubicBezTo>
                  <a:pt x="2051117" y="1241091"/>
                  <a:pt x="2051688" y="1239282"/>
                  <a:pt x="2050450" y="1239091"/>
                </a:cubicBezTo>
                <a:cubicBezTo>
                  <a:pt x="2029971" y="1233186"/>
                  <a:pt x="2019589" y="1255665"/>
                  <a:pt x="2015208" y="1270809"/>
                </a:cubicBezTo>
                <a:lnTo>
                  <a:pt x="2018255" y="1266809"/>
                </a:lnTo>
                <a:close/>
                <a:moveTo>
                  <a:pt x="1990538" y="1254903"/>
                </a:moveTo>
                <a:cubicBezTo>
                  <a:pt x="2000348" y="1244616"/>
                  <a:pt x="2011588" y="1233091"/>
                  <a:pt x="2024542" y="1232614"/>
                </a:cubicBezTo>
                <a:cubicBezTo>
                  <a:pt x="2024637" y="1232424"/>
                  <a:pt x="2025113" y="1231281"/>
                  <a:pt x="2025018" y="1230995"/>
                </a:cubicBezTo>
                <a:cubicBezTo>
                  <a:pt x="2006063" y="1219946"/>
                  <a:pt x="1990347" y="1248235"/>
                  <a:pt x="1987013" y="1258617"/>
                </a:cubicBezTo>
                <a:lnTo>
                  <a:pt x="1990538" y="1254903"/>
                </a:lnTo>
                <a:close/>
                <a:moveTo>
                  <a:pt x="1950437" y="1234805"/>
                </a:moveTo>
                <a:cubicBezTo>
                  <a:pt x="1961010" y="1224613"/>
                  <a:pt x="1974059" y="1207849"/>
                  <a:pt x="1987013" y="1214612"/>
                </a:cubicBezTo>
                <a:cubicBezTo>
                  <a:pt x="1989299" y="1211469"/>
                  <a:pt x="1982727" y="1209850"/>
                  <a:pt x="1980822" y="1209183"/>
                </a:cubicBezTo>
                <a:cubicBezTo>
                  <a:pt x="1964725" y="1202801"/>
                  <a:pt x="1949961" y="1231757"/>
                  <a:pt x="1946913" y="1238520"/>
                </a:cubicBezTo>
                <a:lnTo>
                  <a:pt x="1950437" y="1234805"/>
                </a:lnTo>
                <a:close/>
                <a:moveTo>
                  <a:pt x="1924434" y="1218327"/>
                </a:moveTo>
                <a:cubicBezTo>
                  <a:pt x="1934721" y="1209945"/>
                  <a:pt x="1946246" y="1199372"/>
                  <a:pt x="1958438" y="1199181"/>
                </a:cubicBezTo>
                <a:cubicBezTo>
                  <a:pt x="1958819" y="1198515"/>
                  <a:pt x="1959867" y="1196800"/>
                  <a:pt x="1958915" y="1196324"/>
                </a:cubicBezTo>
                <a:cubicBezTo>
                  <a:pt x="1941960" y="1188418"/>
                  <a:pt x="1927482" y="1210612"/>
                  <a:pt x="1920529" y="1221661"/>
                </a:cubicBezTo>
                <a:lnTo>
                  <a:pt x="1924434" y="1218327"/>
                </a:lnTo>
                <a:close/>
                <a:moveTo>
                  <a:pt x="1899955" y="1195943"/>
                </a:moveTo>
                <a:cubicBezTo>
                  <a:pt x="1911671" y="1189847"/>
                  <a:pt x="1925863" y="1181560"/>
                  <a:pt x="1937102" y="1184132"/>
                </a:cubicBezTo>
                <a:cubicBezTo>
                  <a:pt x="1937579" y="1183560"/>
                  <a:pt x="1938912" y="1181941"/>
                  <a:pt x="1938055" y="1181370"/>
                </a:cubicBezTo>
                <a:cubicBezTo>
                  <a:pt x="1925672" y="1168416"/>
                  <a:pt x="1899479" y="1193752"/>
                  <a:pt x="1899288" y="1194419"/>
                </a:cubicBezTo>
                <a:lnTo>
                  <a:pt x="1895478" y="1198515"/>
                </a:lnTo>
                <a:lnTo>
                  <a:pt x="1899955" y="1195943"/>
                </a:lnTo>
                <a:close/>
                <a:moveTo>
                  <a:pt x="1877762" y="1176321"/>
                </a:moveTo>
                <a:cubicBezTo>
                  <a:pt x="1890430" y="1170511"/>
                  <a:pt x="1903003" y="1163177"/>
                  <a:pt x="1915385" y="1165844"/>
                </a:cubicBezTo>
                <a:cubicBezTo>
                  <a:pt x="1915957" y="1165272"/>
                  <a:pt x="1917386" y="1163844"/>
                  <a:pt x="1916529" y="1163177"/>
                </a:cubicBezTo>
                <a:cubicBezTo>
                  <a:pt x="1903193" y="1150414"/>
                  <a:pt x="1878809" y="1172797"/>
                  <a:pt x="1873094" y="1178608"/>
                </a:cubicBezTo>
                <a:lnTo>
                  <a:pt x="1877762" y="1176321"/>
                </a:lnTo>
                <a:close/>
                <a:moveTo>
                  <a:pt x="1860140" y="1152985"/>
                </a:moveTo>
                <a:cubicBezTo>
                  <a:pt x="1872618" y="1148604"/>
                  <a:pt x="1886620" y="1142222"/>
                  <a:pt x="1898145" y="1145651"/>
                </a:cubicBezTo>
                <a:cubicBezTo>
                  <a:pt x="1898717" y="1145175"/>
                  <a:pt x="1900336" y="1143937"/>
                  <a:pt x="1899669" y="1143270"/>
                </a:cubicBezTo>
                <a:cubicBezTo>
                  <a:pt x="1887572" y="1130983"/>
                  <a:pt x="1865665" y="1147461"/>
                  <a:pt x="1855378" y="1154890"/>
                </a:cubicBezTo>
                <a:lnTo>
                  <a:pt x="1860140" y="1152985"/>
                </a:lnTo>
                <a:close/>
                <a:moveTo>
                  <a:pt x="1847948" y="1127077"/>
                </a:moveTo>
                <a:cubicBezTo>
                  <a:pt x="1860617" y="1125267"/>
                  <a:pt x="1875571" y="1121362"/>
                  <a:pt x="1885286" y="1126410"/>
                </a:cubicBezTo>
                <a:cubicBezTo>
                  <a:pt x="1885953" y="1126029"/>
                  <a:pt x="1887763" y="1124982"/>
                  <a:pt x="1887287" y="1124315"/>
                </a:cubicBezTo>
                <a:cubicBezTo>
                  <a:pt x="1879857" y="1110694"/>
                  <a:pt x="1851473" y="1124410"/>
                  <a:pt x="1842995" y="1128030"/>
                </a:cubicBezTo>
                <a:lnTo>
                  <a:pt x="1847948" y="1127077"/>
                </a:lnTo>
                <a:close/>
                <a:moveTo>
                  <a:pt x="1837757" y="1106122"/>
                </a:moveTo>
                <a:cubicBezTo>
                  <a:pt x="1848425" y="1104884"/>
                  <a:pt x="1870237" y="1103074"/>
                  <a:pt x="1875095" y="1106979"/>
                </a:cubicBezTo>
                <a:cubicBezTo>
                  <a:pt x="1875666" y="1106694"/>
                  <a:pt x="1877666" y="1105932"/>
                  <a:pt x="1877381" y="1105265"/>
                </a:cubicBezTo>
                <a:cubicBezTo>
                  <a:pt x="1870332" y="1092978"/>
                  <a:pt x="1838328" y="1105170"/>
                  <a:pt x="1832804" y="1106598"/>
                </a:cubicBezTo>
                <a:lnTo>
                  <a:pt x="1837757" y="1106122"/>
                </a:lnTo>
                <a:close/>
                <a:moveTo>
                  <a:pt x="1833851" y="1085167"/>
                </a:moveTo>
                <a:cubicBezTo>
                  <a:pt x="1847472" y="1085929"/>
                  <a:pt x="1864236" y="1085929"/>
                  <a:pt x="1870427" y="1089835"/>
                </a:cubicBezTo>
                <a:cubicBezTo>
                  <a:pt x="1870999" y="1089644"/>
                  <a:pt x="1873190" y="1089263"/>
                  <a:pt x="1872904" y="1088596"/>
                </a:cubicBezTo>
                <a:cubicBezTo>
                  <a:pt x="1867475" y="1078500"/>
                  <a:pt x="1838233" y="1083834"/>
                  <a:pt x="1828708" y="1084881"/>
                </a:cubicBezTo>
                <a:lnTo>
                  <a:pt x="1833851" y="1085167"/>
                </a:lnTo>
                <a:close/>
                <a:moveTo>
                  <a:pt x="1833375" y="1068784"/>
                </a:moveTo>
                <a:cubicBezTo>
                  <a:pt x="1846043" y="1071737"/>
                  <a:pt x="1859188" y="1072785"/>
                  <a:pt x="1868522" y="1078214"/>
                </a:cubicBezTo>
                <a:cubicBezTo>
                  <a:pt x="1869094" y="1078119"/>
                  <a:pt x="1871285" y="1078023"/>
                  <a:pt x="1871285" y="1077452"/>
                </a:cubicBezTo>
                <a:cubicBezTo>
                  <a:pt x="1867189" y="1067451"/>
                  <a:pt x="1832708" y="1068117"/>
                  <a:pt x="1828422" y="1067737"/>
                </a:cubicBezTo>
                <a:lnTo>
                  <a:pt x="1833375" y="1068784"/>
                </a:lnTo>
                <a:close/>
                <a:moveTo>
                  <a:pt x="1830518" y="1052687"/>
                </a:moveTo>
                <a:cubicBezTo>
                  <a:pt x="1843472" y="1057926"/>
                  <a:pt x="1858997" y="1061545"/>
                  <a:pt x="1868904" y="1068594"/>
                </a:cubicBezTo>
                <a:cubicBezTo>
                  <a:pt x="1869475" y="1068594"/>
                  <a:pt x="1871666" y="1068784"/>
                  <a:pt x="1871666" y="1068308"/>
                </a:cubicBezTo>
                <a:cubicBezTo>
                  <a:pt x="1869189" y="1058878"/>
                  <a:pt x="1838328" y="1054497"/>
                  <a:pt x="1835947" y="1053544"/>
                </a:cubicBezTo>
                <a:cubicBezTo>
                  <a:pt x="1835947" y="1053544"/>
                  <a:pt x="1830518" y="1052687"/>
                  <a:pt x="1830518" y="1052687"/>
                </a:cubicBezTo>
                <a:close/>
                <a:moveTo>
                  <a:pt x="1842043" y="1034399"/>
                </a:moveTo>
                <a:lnTo>
                  <a:pt x="1836804" y="1032684"/>
                </a:lnTo>
                <a:cubicBezTo>
                  <a:pt x="1848520" y="1040114"/>
                  <a:pt x="1863569" y="1047162"/>
                  <a:pt x="1871856" y="1056306"/>
                </a:cubicBezTo>
                <a:cubicBezTo>
                  <a:pt x="1872428" y="1056402"/>
                  <a:pt x="1874523" y="1057068"/>
                  <a:pt x="1874618" y="1056497"/>
                </a:cubicBezTo>
                <a:cubicBezTo>
                  <a:pt x="1872428" y="1044972"/>
                  <a:pt x="1851187" y="1038780"/>
                  <a:pt x="1842043" y="1034399"/>
                </a:cubicBezTo>
                <a:close/>
                <a:moveTo>
                  <a:pt x="1850520" y="1010872"/>
                </a:moveTo>
                <a:cubicBezTo>
                  <a:pt x="1860236" y="1021921"/>
                  <a:pt x="1872047" y="1030589"/>
                  <a:pt x="1877095" y="1043352"/>
                </a:cubicBezTo>
                <a:cubicBezTo>
                  <a:pt x="1877666" y="1043638"/>
                  <a:pt x="1879667" y="1044591"/>
                  <a:pt x="1879952" y="1044019"/>
                </a:cubicBezTo>
                <a:cubicBezTo>
                  <a:pt x="1884620" y="1031922"/>
                  <a:pt x="1857473" y="1015444"/>
                  <a:pt x="1850520" y="1010872"/>
                </a:cubicBezTo>
                <a:close/>
                <a:moveTo>
                  <a:pt x="1868618" y="991346"/>
                </a:moveTo>
                <a:lnTo>
                  <a:pt x="1864141" y="988107"/>
                </a:lnTo>
                <a:cubicBezTo>
                  <a:pt x="1872713" y="1000014"/>
                  <a:pt x="1884905" y="1013063"/>
                  <a:pt x="1886429" y="1026207"/>
                </a:cubicBezTo>
                <a:cubicBezTo>
                  <a:pt x="1887001" y="1026588"/>
                  <a:pt x="1888715" y="1027827"/>
                  <a:pt x="1889192" y="1027160"/>
                </a:cubicBezTo>
                <a:cubicBezTo>
                  <a:pt x="1897574" y="1015444"/>
                  <a:pt x="1871951" y="993632"/>
                  <a:pt x="1868618" y="991346"/>
                </a:cubicBezTo>
                <a:close/>
                <a:moveTo>
                  <a:pt x="1907956" y="998394"/>
                </a:moveTo>
                <a:cubicBezTo>
                  <a:pt x="1904051" y="983821"/>
                  <a:pt x="1895478" y="973820"/>
                  <a:pt x="1885286" y="965247"/>
                </a:cubicBezTo>
                <a:cubicBezTo>
                  <a:pt x="1892430" y="977916"/>
                  <a:pt x="1903098" y="993441"/>
                  <a:pt x="1901765" y="1007729"/>
                </a:cubicBezTo>
                <a:cubicBezTo>
                  <a:pt x="1905860" y="1012968"/>
                  <a:pt x="1908527" y="998585"/>
                  <a:pt x="1907956" y="998394"/>
                </a:cubicBezTo>
                <a:close/>
                <a:moveTo>
                  <a:pt x="1929578" y="973820"/>
                </a:moveTo>
                <a:cubicBezTo>
                  <a:pt x="1928435" y="962580"/>
                  <a:pt x="1920338" y="948960"/>
                  <a:pt x="1914623" y="942578"/>
                </a:cubicBezTo>
                <a:cubicBezTo>
                  <a:pt x="1919195" y="957056"/>
                  <a:pt x="1926244" y="976201"/>
                  <a:pt x="1920815" y="988965"/>
                </a:cubicBezTo>
                <a:cubicBezTo>
                  <a:pt x="1923958" y="993822"/>
                  <a:pt x="1928244" y="983821"/>
                  <a:pt x="1929101" y="983059"/>
                </a:cubicBezTo>
                <a:cubicBezTo>
                  <a:pt x="1930911" y="978868"/>
                  <a:pt x="1929768" y="977630"/>
                  <a:pt x="1929578" y="973820"/>
                </a:cubicBezTo>
                <a:close/>
                <a:moveTo>
                  <a:pt x="1954724" y="944007"/>
                </a:moveTo>
                <a:cubicBezTo>
                  <a:pt x="1949580" y="927624"/>
                  <a:pt x="1946532" y="926385"/>
                  <a:pt x="1941674" y="919813"/>
                </a:cubicBezTo>
                <a:cubicBezTo>
                  <a:pt x="1946246" y="935148"/>
                  <a:pt x="1952533" y="954008"/>
                  <a:pt x="1945770" y="967533"/>
                </a:cubicBezTo>
                <a:cubicBezTo>
                  <a:pt x="1948723" y="972582"/>
                  <a:pt x="1953200" y="962866"/>
                  <a:pt x="1954914" y="961056"/>
                </a:cubicBezTo>
                <a:cubicBezTo>
                  <a:pt x="1957772" y="954960"/>
                  <a:pt x="1955867" y="950579"/>
                  <a:pt x="1954724" y="944007"/>
                </a:cubicBezTo>
                <a:close/>
                <a:moveTo>
                  <a:pt x="1982632" y="912384"/>
                </a:moveTo>
                <a:cubicBezTo>
                  <a:pt x="1980251" y="906859"/>
                  <a:pt x="1977584" y="903335"/>
                  <a:pt x="1974536" y="899144"/>
                </a:cubicBezTo>
                <a:cubicBezTo>
                  <a:pt x="1979012" y="915241"/>
                  <a:pt x="1982537" y="938006"/>
                  <a:pt x="1974917" y="947817"/>
                </a:cubicBezTo>
                <a:cubicBezTo>
                  <a:pt x="1975393" y="948674"/>
                  <a:pt x="1976536" y="950293"/>
                  <a:pt x="1977584" y="949436"/>
                </a:cubicBezTo>
                <a:cubicBezTo>
                  <a:pt x="1991966" y="940482"/>
                  <a:pt x="1987204" y="922671"/>
                  <a:pt x="1982632" y="912384"/>
                </a:cubicBezTo>
                <a:close/>
                <a:moveTo>
                  <a:pt x="1968725" y="965152"/>
                </a:moveTo>
                <a:cubicBezTo>
                  <a:pt x="1921862" y="998871"/>
                  <a:pt x="1855664" y="1049829"/>
                  <a:pt x="1889287" y="1111647"/>
                </a:cubicBezTo>
                <a:cubicBezTo>
                  <a:pt x="1911004" y="1155081"/>
                  <a:pt x="1952628" y="1188418"/>
                  <a:pt x="1997110" y="1207183"/>
                </a:cubicBezTo>
                <a:cubicBezTo>
                  <a:pt x="1996919" y="1207564"/>
                  <a:pt x="1997015" y="1207278"/>
                  <a:pt x="1997015" y="1207373"/>
                </a:cubicBezTo>
                <a:cubicBezTo>
                  <a:pt x="2000348" y="1208992"/>
                  <a:pt x="2003777" y="1210707"/>
                  <a:pt x="2007016" y="1212421"/>
                </a:cubicBezTo>
                <a:cubicBezTo>
                  <a:pt x="2085026" y="1192800"/>
                  <a:pt x="2080835" y="1149937"/>
                  <a:pt x="2068262" y="1060974"/>
                </a:cubicBezTo>
                <a:cubicBezTo>
                  <a:pt x="2068262" y="1061069"/>
                  <a:pt x="2068262" y="1061164"/>
                  <a:pt x="2068262" y="1061260"/>
                </a:cubicBezTo>
                <a:cubicBezTo>
                  <a:pt x="2068357" y="1056116"/>
                  <a:pt x="2068929" y="1050972"/>
                  <a:pt x="2069786" y="1045829"/>
                </a:cubicBezTo>
                <a:cubicBezTo>
                  <a:pt x="2069786" y="1046019"/>
                  <a:pt x="2069690" y="1046210"/>
                  <a:pt x="2069690" y="1046305"/>
                </a:cubicBezTo>
                <a:cubicBezTo>
                  <a:pt x="2074167" y="1019254"/>
                  <a:pt x="2089693" y="995251"/>
                  <a:pt x="2108172" y="975344"/>
                </a:cubicBezTo>
                <a:cubicBezTo>
                  <a:pt x="2082930" y="987060"/>
                  <a:pt x="2051402" y="1006395"/>
                  <a:pt x="2044544" y="1035256"/>
                </a:cubicBezTo>
                <a:cubicBezTo>
                  <a:pt x="2044354" y="1048401"/>
                  <a:pt x="2050545" y="1061069"/>
                  <a:pt x="2049212" y="1074499"/>
                </a:cubicBezTo>
                <a:cubicBezTo>
                  <a:pt x="2042068" y="1149270"/>
                  <a:pt x="1960153" y="1174321"/>
                  <a:pt x="1910147" y="1122696"/>
                </a:cubicBezTo>
                <a:cubicBezTo>
                  <a:pt x="1940627" y="1134697"/>
                  <a:pt x="1987490" y="1085834"/>
                  <a:pt x="1988537" y="1060593"/>
                </a:cubicBezTo>
                <a:cubicBezTo>
                  <a:pt x="1988061" y="1002300"/>
                  <a:pt x="2031876" y="973153"/>
                  <a:pt x="2079025" y="954008"/>
                </a:cubicBezTo>
                <a:cubicBezTo>
                  <a:pt x="2062833" y="947245"/>
                  <a:pt x="2048069" y="937815"/>
                  <a:pt x="2034448" y="926481"/>
                </a:cubicBezTo>
                <a:cubicBezTo>
                  <a:pt x="2010540" y="938863"/>
                  <a:pt x="1988347" y="951817"/>
                  <a:pt x="1968725" y="965152"/>
                </a:cubicBezTo>
                <a:close/>
                <a:moveTo>
                  <a:pt x="2001110" y="930957"/>
                </a:moveTo>
                <a:lnTo>
                  <a:pt x="2000539" y="931719"/>
                </a:lnTo>
                <a:cubicBezTo>
                  <a:pt x="2001015" y="932577"/>
                  <a:pt x="2002063" y="934291"/>
                  <a:pt x="2003111" y="933434"/>
                </a:cubicBezTo>
                <a:cubicBezTo>
                  <a:pt x="2014255" y="926385"/>
                  <a:pt x="2015684" y="919242"/>
                  <a:pt x="2014350" y="907716"/>
                </a:cubicBezTo>
                <a:cubicBezTo>
                  <a:pt x="2011779" y="904954"/>
                  <a:pt x="2009207" y="902097"/>
                  <a:pt x="2006730" y="899239"/>
                </a:cubicBezTo>
                <a:cubicBezTo>
                  <a:pt x="2008540" y="909336"/>
                  <a:pt x="2004730" y="929243"/>
                  <a:pt x="2001110" y="930957"/>
                </a:cubicBezTo>
                <a:close/>
                <a:moveTo>
                  <a:pt x="2211899" y="822277"/>
                </a:moveTo>
                <a:cubicBezTo>
                  <a:pt x="2125602" y="814752"/>
                  <a:pt x="2023018" y="839994"/>
                  <a:pt x="1958248" y="775224"/>
                </a:cubicBezTo>
                <a:cubicBezTo>
                  <a:pt x="2014160" y="858377"/>
                  <a:pt x="2121126" y="888190"/>
                  <a:pt x="2211899" y="822277"/>
                </a:cubicBezTo>
                <a:close/>
                <a:moveTo>
                  <a:pt x="1953295" y="862854"/>
                </a:moveTo>
                <a:cubicBezTo>
                  <a:pt x="1960534" y="869235"/>
                  <a:pt x="1975583" y="871998"/>
                  <a:pt x="1978536" y="860853"/>
                </a:cubicBezTo>
                <a:cubicBezTo>
                  <a:pt x="1977012" y="858472"/>
                  <a:pt x="1975583" y="856091"/>
                  <a:pt x="1974155" y="853710"/>
                </a:cubicBezTo>
                <a:cubicBezTo>
                  <a:pt x="1972059" y="858186"/>
                  <a:pt x="1967583" y="857520"/>
                  <a:pt x="1967201" y="849995"/>
                </a:cubicBezTo>
                <a:cubicBezTo>
                  <a:pt x="1967106" y="847233"/>
                  <a:pt x="1966249" y="847709"/>
                  <a:pt x="1965392" y="849519"/>
                </a:cubicBezTo>
                <a:cubicBezTo>
                  <a:pt x="1963868" y="851709"/>
                  <a:pt x="1964630" y="856853"/>
                  <a:pt x="1961582" y="857234"/>
                </a:cubicBezTo>
                <a:cubicBezTo>
                  <a:pt x="1959105" y="856758"/>
                  <a:pt x="1959962" y="853233"/>
                  <a:pt x="1960343" y="851614"/>
                </a:cubicBezTo>
                <a:cubicBezTo>
                  <a:pt x="1962248" y="844280"/>
                  <a:pt x="1959962" y="843994"/>
                  <a:pt x="1957676" y="846280"/>
                </a:cubicBezTo>
                <a:cubicBezTo>
                  <a:pt x="1956438" y="847518"/>
                  <a:pt x="1955390" y="850852"/>
                  <a:pt x="1953104" y="848280"/>
                </a:cubicBezTo>
                <a:cubicBezTo>
                  <a:pt x="1950723" y="845709"/>
                  <a:pt x="1953676" y="843423"/>
                  <a:pt x="1954533" y="841422"/>
                </a:cubicBezTo>
                <a:cubicBezTo>
                  <a:pt x="1953581" y="823611"/>
                  <a:pt x="1934912" y="847709"/>
                  <a:pt x="1953295" y="862854"/>
                </a:cubicBezTo>
                <a:close/>
                <a:moveTo>
                  <a:pt x="1953295" y="828849"/>
                </a:moveTo>
                <a:cubicBezTo>
                  <a:pt x="1955200" y="828849"/>
                  <a:pt x="1957581" y="828564"/>
                  <a:pt x="1959772" y="827897"/>
                </a:cubicBezTo>
                <a:cubicBezTo>
                  <a:pt x="1958248" y="825039"/>
                  <a:pt x="1956819" y="822087"/>
                  <a:pt x="1955390" y="819134"/>
                </a:cubicBezTo>
                <a:cubicBezTo>
                  <a:pt x="1953485" y="817991"/>
                  <a:pt x="1952533" y="816276"/>
                  <a:pt x="1953104" y="814467"/>
                </a:cubicBezTo>
                <a:cubicBezTo>
                  <a:pt x="1952057" y="812371"/>
                  <a:pt x="1951104" y="810180"/>
                  <a:pt x="1950056" y="808085"/>
                </a:cubicBezTo>
                <a:cubicBezTo>
                  <a:pt x="1945865" y="809323"/>
                  <a:pt x="1942627" y="804370"/>
                  <a:pt x="1947770" y="803132"/>
                </a:cubicBezTo>
                <a:cubicBezTo>
                  <a:pt x="1945104" y="797131"/>
                  <a:pt x="1942532" y="791130"/>
                  <a:pt x="1940055" y="785130"/>
                </a:cubicBezTo>
                <a:cubicBezTo>
                  <a:pt x="1925863" y="797322"/>
                  <a:pt x="1935007" y="826659"/>
                  <a:pt x="1953295" y="828849"/>
                </a:cubicBezTo>
                <a:close/>
                <a:moveTo>
                  <a:pt x="1910337" y="873998"/>
                </a:moveTo>
                <a:cubicBezTo>
                  <a:pt x="1912909" y="885333"/>
                  <a:pt x="1930435" y="900763"/>
                  <a:pt x="1938912" y="886666"/>
                </a:cubicBezTo>
                <a:cubicBezTo>
                  <a:pt x="1940055" y="883618"/>
                  <a:pt x="1935959" y="883332"/>
                  <a:pt x="1934245" y="883809"/>
                </a:cubicBezTo>
                <a:cubicBezTo>
                  <a:pt x="1929101" y="885142"/>
                  <a:pt x="1926149" y="880856"/>
                  <a:pt x="1930149" y="876474"/>
                </a:cubicBezTo>
                <a:cubicBezTo>
                  <a:pt x="1931673" y="874760"/>
                  <a:pt x="1930721" y="874379"/>
                  <a:pt x="1928816" y="874855"/>
                </a:cubicBezTo>
                <a:cubicBezTo>
                  <a:pt x="1926054" y="875141"/>
                  <a:pt x="1923386" y="878760"/>
                  <a:pt x="1920910" y="876760"/>
                </a:cubicBezTo>
                <a:cubicBezTo>
                  <a:pt x="1919005" y="874665"/>
                  <a:pt x="1921958" y="873045"/>
                  <a:pt x="1923196" y="872474"/>
                </a:cubicBezTo>
                <a:cubicBezTo>
                  <a:pt x="1929387" y="869426"/>
                  <a:pt x="1927577" y="867521"/>
                  <a:pt x="1924244" y="867235"/>
                </a:cubicBezTo>
                <a:cubicBezTo>
                  <a:pt x="1922434" y="867045"/>
                  <a:pt x="1919481" y="868378"/>
                  <a:pt x="1919100" y="865140"/>
                </a:cubicBezTo>
                <a:cubicBezTo>
                  <a:pt x="1918719" y="861806"/>
                  <a:pt x="1922624" y="862568"/>
                  <a:pt x="1924625" y="861996"/>
                </a:cubicBezTo>
                <a:cubicBezTo>
                  <a:pt x="1935388" y="850566"/>
                  <a:pt x="1904241" y="850852"/>
                  <a:pt x="1910337" y="873998"/>
                </a:cubicBezTo>
                <a:close/>
                <a:moveTo>
                  <a:pt x="1917195" y="843804"/>
                </a:moveTo>
                <a:cubicBezTo>
                  <a:pt x="1929006" y="851805"/>
                  <a:pt x="1946627" y="826563"/>
                  <a:pt x="1930530" y="831993"/>
                </a:cubicBezTo>
                <a:cubicBezTo>
                  <a:pt x="1925101" y="835231"/>
                  <a:pt x="1919767" y="831612"/>
                  <a:pt x="1924053" y="823896"/>
                </a:cubicBezTo>
                <a:cubicBezTo>
                  <a:pt x="1926625" y="817324"/>
                  <a:pt x="1917100" y="826278"/>
                  <a:pt x="1915385" y="827230"/>
                </a:cubicBezTo>
                <a:cubicBezTo>
                  <a:pt x="1914433" y="827802"/>
                  <a:pt x="1913766" y="828183"/>
                  <a:pt x="1912623" y="827325"/>
                </a:cubicBezTo>
                <a:cubicBezTo>
                  <a:pt x="1909861" y="825230"/>
                  <a:pt x="1913099" y="822182"/>
                  <a:pt x="1914623" y="820944"/>
                </a:cubicBezTo>
                <a:cubicBezTo>
                  <a:pt x="1921577" y="814943"/>
                  <a:pt x="1919005" y="813133"/>
                  <a:pt x="1914814" y="813895"/>
                </a:cubicBezTo>
                <a:cubicBezTo>
                  <a:pt x="1912528" y="814276"/>
                  <a:pt x="1909099" y="816943"/>
                  <a:pt x="1907956" y="812847"/>
                </a:cubicBezTo>
                <a:cubicBezTo>
                  <a:pt x="1906813" y="808752"/>
                  <a:pt x="1911766" y="808371"/>
                  <a:pt x="1914147" y="806942"/>
                </a:cubicBezTo>
                <a:cubicBezTo>
                  <a:pt x="1917481" y="804846"/>
                  <a:pt x="1917100" y="798846"/>
                  <a:pt x="1912718" y="797893"/>
                </a:cubicBezTo>
                <a:cubicBezTo>
                  <a:pt x="1886620" y="800846"/>
                  <a:pt x="1896621" y="839041"/>
                  <a:pt x="1917195" y="843804"/>
                </a:cubicBezTo>
                <a:close/>
                <a:moveTo>
                  <a:pt x="1884524" y="915432"/>
                </a:moveTo>
                <a:cubicBezTo>
                  <a:pt x="1892049" y="919146"/>
                  <a:pt x="1899574" y="915241"/>
                  <a:pt x="1901479" y="907716"/>
                </a:cubicBezTo>
                <a:cubicBezTo>
                  <a:pt x="1901669" y="899239"/>
                  <a:pt x="1886048" y="913908"/>
                  <a:pt x="1888715" y="899525"/>
                </a:cubicBezTo>
                <a:cubicBezTo>
                  <a:pt x="1893002" y="889238"/>
                  <a:pt x="1881953" y="903335"/>
                  <a:pt x="1879381" y="900668"/>
                </a:cubicBezTo>
                <a:cubicBezTo>
                  <a:pt x="1874237" y="896572"/>
                  <a:pt x="1892144" y="888762"/>
                  <a:pt x="1880524" y="888762"/>
                </a:cubicBezTo>
                <a:cubicBezTo>
                  <a:pt x="1878429" y="889047"/>
                  <a:pt x="1875571" y="891333"/>
                  <a:pt x="1874333" y="887619"/>
                </a:cubicBezTo>
                <a:cubicBezTo>
                  <a:pt x="1872999" y="883809"/>
                  <a:pt x="1877571" y="883809"/>
                  <a:pt x="1879571" y="882570"/>
                </a:cubicBezTo>
                <a:cubicBezTo>
                  <a:pt x="1882429" y="880856"/>
                  <a:pt x="1881858" y="875427"/>
                  <a:pt x="1877762" y="874379"/>
                </a:cubicBezTo>
                <a:cubicBezTo>
                  <a:pt x="1874142" y="873522"/>
                  <a:pt x="1870142" y="876474"/>
                  <a:pt x="1867951" y="878665"/>
                </a:cubicBezTo>
                <a:cubicBezTo>
                  <a:pt x="1857569" y="891810"/>
                  <a:pt x="1871189" y="910669"/>
                  <a:pt x="1884524" y="915432"/>
                </a:cubicBezTo>
                <a:close/>
                <a:moveTo>
                  <a:pt x="1854044" y="934863"/>
                </a:moveTo>
                <a:cubicBezTo>
                  <a:pt x="1859759" y="938577"/>
                  <a:pt x="1867094" y="937720"/>
                  <a:pt x="1869951" y="931815"/>
                </a:cubicBezTo>
                <a:cubicBezTo>
                  <a:pt x="1870713" y="928957"/>
                  <a:pt x="1866713" y="928671"/>
                  <a:pt x="1865093" y="929148"/>
                </a:cubicBezTo>
                <a:cubicBezTo>
                  <a:pt x="1860712" y="930386"/>
                  <a:pt x="1856711" y="926957"/>
                  <a:pt x="1860426" y="922290"/>
                </a:cubicBezTo>
                <a:cubicBezTo>
                  <a:pt x="1862808" y="916956"/>
                  <a:pt x="1852901" y="925338"/>
                  <a:pt x="1851282" y="922575"/>
                </a:cubicBezTo>
                <a:cubicBezTo>
                  <a:pt x="1849282" y="920575"/>
                  <a:pt x="1852044" y="919146"/>
                  <a:pt x="1853283" y="918480"/>
                </a:cubicBezTo>
                <a:cubicBezTo>
                  <a:pt x="1859093" y="915527"/>
                  <a:pt x="1857092" y="913717"/>
                  <a:pt x="1853854" y="913527"/>
                </a:cubicBezTo>
                <a:cubicBezTo>
                  <a:pt x="1852044" y="913431"/>
                  <a:pt x="1849282" y="914670"/>
                  <a:pt x="1848615" y="911622"/>
                </a:cubicBezTo>
                <a:cubicBezTo>
                  <a:pt x="1848044" y="908478"/>
                  <a:pt x="1851854" y="909145"/>
                  <a:pt x="1853759" y="908478"/>
                </a:cubicBezTo>
                <a:cubicBezTo>
                  <a:pt x="1856521" y="907621"/>
                  <a:pt x="1856711" y="903335"/>
                  <a:pt x="1853378" y="901811"/>
                </a:cubicBezTo>
                <a:cubicBezTo>
                  <a:pt x="1850520" y="900477"/>
                  <a:pt x="1846710" y="902001"/>
                  <a:pt x="1844329" y="903525"/>
                </a:cubicBezTo>
                <a:cubicBezTo>
                  <a:pt x="1833089" y="912003"/>
                  <a:pt x="1843376" y="929719"/>
                  <a:pt x="1854044" y="934863"/>
                </a:cubicBezTo>
                <a:close/>
                <a:moveTo>
                  <a:pt x="1829660" y="967248"/>
                </a:moveTo>
                <a:cubicBezTo>
                  <a:pt x="1837090" y="968772"/>
                  <a:pt x="1841376" y="963628"/>
                  <a:pt x="1840614" y="956865"/>
                </a:cubicBezTo>
                <a:cubicBezTo>
                  <a:pt x="1838519" y="949436"/>
                  <a:pt x="1828994" y="966676"/>
                  <a:pt x="1827851" y="951341"/>
                </a:cubicBezTo>
                <a:cubicBezTo>
                  <a:pt x="1827565" y="945912"/>
                  <a:pt x="1823755" y="954198"/>
                  <a:pt x="1822707" y="955437"/>
                </a:cubicBezTo>
                <a:cubicBezTo>
                  <a:pt x="1822231" y="956008"/>
                  <a:pt x="1821850" y="956389"/>
                  <a:pt x="1820707" y="956008"/>
                </a:cubicBezTo>
                <a:cubicBezTo>
                  <a:pt x="1815373" y="953722"/>
                  <a:pt x="1826993" y="942578"/>
                  <a:pt x="1817754" y="945531"/>
                </a:cubicBezTo>
                <a:cubicBezTo>
                  <a:pt x="1816230" y="946293"/>
                  <a:pt x="1814706" y="948960"/>
                  <a:pt x="1812515" y="946102"/>
                </a:cubicBezTo>
                <a:cubicBezTo>
                  <a:pt x="1810325" y="943245"/>
                  <a:pt x="1813754" y="941911"/>
                  <a:pt x="1815087" y="940387"/>
                </a:cubicBezTo>
                <a:cubicBezTo>
                  <a:pt x="1818230" y="935815"/>
                  <a:pt x="1810229" y="931053"/>
                  <a:pt x="1806896" y="936006"/>
                </a:cubicBezTo>
                <a:cubicBezTo>
                  <a:pt x="1795942" y="950103"/>
                  <a:pt x="1816516" y="966390"/>
                  <a:pt x="1829660" y="967248"/>
                </a:cubicBezTo>
                <a:close/>
                <a:moveTo>
                  <a:pt x="1812515" y="1001347"/>
                </a:moveTo>
                <a:cubicBezTo>
                  <a:pt x="1819278" y="1001919"/>
                  <a:pt x="1822136" y="997347"/>
                  <a:pt x="1820135" y="991536"/>
                </a:cubicBezTo>
                <a:cubicBezTo>
                  <a:pt x="1816706" y="985536"/>
                  <a:pt x="1811658" y="1000871"/>
                  <a:pt x="1807848" y="988012"/>
                </a:cubicBezTo>
                <a:cubicBezTo>
                  <a:pt x="1805848" y="982392"/>
                  <a:pt x="1805276" y="994013"/>
                  <a:pt x="1802419" y="992679"/>
                </a:cubicBezTo>
                <a:cubicBezTo>
                  <a:pt x="1797275" y="991346"/>
                  <a:pt x="1805372" y="980583"/>
                  <a:pt x="1797847" y="984107"/>
                </a:cubicBezTo>
                <a:cubicBezTo>
                  <a:pt x="1796704" y="984869"/>
                  <a:pt x="1795751" y="987345"/>
                  <a:pt x="1793275" y="985155"/>
                </a:cubicBezTo>
                <a:cubicBezTo>
                  <a:pt x="1790798" y="982869"/>
                  <a:pt x="1793561" y="981440"/>
                  <a:pt x="1794513" y="980011"/>
                </a:cubicBezTo>
                <a:cubicBezTo>
                  <a:pt x="1796513" y="975915"/>
                  <a:pt x="1788608" y="972296"/>
                  <a:pt x="1786512" y="977154"/>
                </a:cubicBezTo>
                <a:cubicBezTo>
                  <a:pt x="1779464" y="991346"/>
                  <a:pt x="1801371" y="1001823"/>
                  <a:pt x="1812515" y="1001347"/>
                </a:cubicBezTo>
                <a:close/>
                <a:moveTo>
                  <a:pt x="1811754" y="1133935"/>
                </a:moveTo>
                <a:cubicBezTo>
                  <a:pt x="1810801" y="1128792"/>
                  <a:pt x="1802419" y="1125172"/>
                  <a:pt x="1802895" y="1132506"/>
                </a:cubicBezTo>
                <a:cubicBezTo>
                  <a:pt x="1804038" y="1136983"/>
                  <a:pt x="1798228" y="1139841"/>
                  <a:pt x="1794132" y="1136316"/>
                </a:cubicBezTo>
                <a:cubicBezTo>
                  <a:pt x="1789560" y="1133745"/>
                  <a:pt x="1793846" y="1141269"/>
                  <a:pt x="1794227" y="1142889"/>
                </a:cubicBezTo>
                <a:cubicBezTo>
                  <a:pt x="1794704" y="1146318"/>
                  <a:pt x="1789655" y="1146032"/>
                  <a:pt x="1789084" y="1143365"/>
                </a:cubicBezTo>
                <a:cubicBezTo>
                  <a:pt x="1787084" y="1138888"/>
                  <a:pt x="1784226" y="1136983"/>
                  <a:pt x="1782988" y="1141841"/>
                </a:cubicBezTo>
                <a:cubicBezTo>
                  <a:pt x="1782702" y="1143556"/>
                  <a:pt x="1783845" y="1146413"/>
                  <a:pt x="1780130" y="1146794"/>
                </a:cubicBezTo>
                <a:cubicBezTo>
                  <a:pt x="1776320" y="1147175"/>
                  <a:pt x="1777463" y="1143365"/>
                  <a:pt x="1777083" y="1141460"/>
                </a:cubicBezTo>
                <a:cubicBezTo>
                  <a:pt x="1776511" y="1138698"/>
                  <a:pt x="1771367" y="1138126"/>
                  <a:pt x="1769177" y="1141269"/>
                </a:cubicBezTo>
                <a:cubicBezTo>
                  <a:pt x="1764224" y="1168892"/>
                  <a:pt x="1813468" y="1152509"/>
                  <a:pt x="1811754" y="1133935"/>
                </a:cubicBezTo>
                <a:close/>
                <a:moveTo>
                  <a:pt x="1831946" y="1176893"/>
                </a:moveTo>
                <a:cubicBezTo>
                  <a:pt x="1831565" y="1174607"/>
                  <a:pt x="1830422" y="1171368"/>
                  <a:pt x="1828136" y="1170511"/>
                </a:cubicBezTo>
                <a:cubicBezTo>
                  <a:pt x="1825565" y="1169368"/>
                  <a:pt x="1824231" y="1173273"/>
                  <a:pt x="1824517" y="1174988"/>
                </a:cubicBezTo>
                <a:cubicBezTo>
                  <a:pt x="1824898" y="1179465"/>
                  <a:pt x="1820707" y="1183084"/>
                  <a:pt x="1816611" y="1178703"/>
                </a:cubicBezTo>
                <a:cubicBezTo>
                  <a:pt x="1812801" y="1175750"/>
                  <a:pt x="1816040" y="1184227"/>
                  <a:pt x="1816135" y="1185751"/>
                </a:cubicBezTo>
                <a:cubicBezTo>
                  <a:pt x="1816040" y="1189942"/>
                  <a:pt x="1811754" y="1188609"/>
                  <a:pt x="1811468" y="1185370"/>
                </a:cubicBezTo>
                <a:cubicBezTo>
                  <a:pt x="1809944" y="1180322"/>
                  <a:pt x="1807848" y="1179750"/>
                  <a:pt x="1806515" y="1184132"/>
                </a:cubicBezTo>
                <a:cubicBezTo>
                  <a:pt x="1806038" y="1185942"/>
                  <a:pt x="1806800" y="1188894"/>
                  <a:pt x="1803562" y="1189180"/>
                </a:cubicBezTo>
                <a:cubicBezTo>
                  <a:pt x="1800133" y="1189371"/>
                  <a:pt x="1801657" y="1185466"/>
                  <a:pt x="1801466" y="1183465"/>
                </a:cubicBezTo>
                <a:cubicBezTo>
                  <a:pt x="1801181" y="1180608"/>
                  <a:pt x="1796799" y="1179846"/>
                  <a:pt x="1794513" y="1182989"/>
                </a:cubicBezTo>
                <a:cubicBezTo>
                  <a:pt x="1787560" y="1211088"/>
                  <a:pt x="1833280" y="1196705"/>
                  <a:pt x="1831946" y="1176893"/>
                </a:cubicBezTo>
                <a:close/>
                <a:moveTo>
                  <a:pt x="1854521" y="1202039"/>
                </a:moveTo>
                <a:cubicBezTo>
                  <a:pt x="1852997" y="1200706"/>
                  <a:pt x="1850330" y="1198800"/>
                  <a:pt x="1847663" y="1199086"/>
                </a:cubicBezTo>
                <a:cubicBezTo>
                  <a:pt x="1844519" y="1199372"/>
                  <a:pt x="1845567" y="1202610"/>
                  <a:pt x="1846520" y="1203754"/>
                </a:cubicBezTo>
                <a:cubicBezTo>
                  <a:pt x="1849187" y="1206802"/>
                  <a:pt x="1846901" y="1211183"/>
                  <a:pt x="1841090" y="1209754"/>
                </a:cubicBezTo>
                <a:cubicBezTo>
                  <a:pt x="1834994" y="1209564"/>
                  <a:pt x="1846424" y="1214612"/>
                  <a:pt x="1844424" y="1216898"/>
                </a:cubicBezTo>
                <a:cubicBezTo>
                  <a:pt x="1843091" y="1219184"/>
                  <a:pt x="1840709" y="1217565"/>
                  <a:pt x="1839662" y="1216803"/>
                </a:cubicBezTo>
                <a:cubicBezTo>
                  <a:pt x="1834804" y="1213183"/>
                  <a:pt x="1833756" y="1215279"/>
                  <a:pt x="1834518" y="1218041"/>
                </a:cubicBezTo>
                <a:cubicBezTo>
                  <a:pt x="1834994" y="1219565"/>
                  <a:pt x="1837185" y="1221375"/>
                  <a:pt x="1834328" y="1222899"/>
                </a:cubicBezTo>
                <a:cubicBezTo>
                  <a:pt x="1831375" y="1224518"/>
                  <a:pt x="1830708" y="1221089"/>
                  <a:pt x="1829565" y="1219755"/>
                </a:cubicBezTo>
                <a:cubicBezTo>
                  <a:pt x="1827851" y="1217850"/>
                  <a:pt x="1823469" y="1219184"/>
                  <a:pt x="1823183" y="1222422"/>
                </a:cubicBezTo>
                <a:cubicBezTo>
                  <a:pt x="1830232" y="1244806"/>
                  <a:pt x="1864522" y="1216993"/>
                  <a:pt x="1854521" y="1202039"/>
                </a:cubicBezTo>
                <a:close/>
                <a:moveTo>
                  <a:pt x="1879476" y="1231376"/>
                </a:moveTo>
                <a:cubicBezTo>
                  <a:pt x="1878524" y="1229376"/>
                  <a:pt x="1876523" y="1226709"/>
                  <a:pt x="1874237" y="1226233"/>
                </a:cubicBezTo>
                <a:cubicBezTo>
                  <a:pt x="1871475" y="1225756"/>
                  <a:pt x="1871570" y="1229566"/>
                  <a:pt x="1872142" y="1231090"/>
                </a:cubicBezTo>
                <a:cubicBezTo>
                  <a:pt x="1873761" y="1235091"/>
                  <a:pt x="1870808" y="1239282"/>
                  <a:pt x="1866046" y="1236138"/>
                </a:cubicBezTo>
                <a:cubicBezTo>
                  <a:pt x="1860712" y="1234329"/>
                  <a:pt x="1869665" y="1242996"/>
                  <a:pt x="1867284" y="1244806"/>
                </a:cubicBezTo>
                <a:cubicBezTo>
                  <a:pt x="1863665" y="1249092"/>
                  <a:pt x="1859569" y="1233281"/>
                  <a:pt x="1858426" y="1243187"/>
                </a:cubicBezTo>
                <a:cubicBezTo>
                  <a:pt x="1858426" y="1244901"/>
                  <a:pt x="1859950" y="1247568"/>
                  <a:pt x="1856997" y="1248426"/>
                </a:cubicBezTo>
                <a:cubicBezTo>
                  <a:pt x="1854044" y="1249283"/>
                  <a:pt x="1854330" y="1245473"/>
                  <a:pt x="1853568" y="1243663"/>
                </a:cubicBezTo>
                <a:cubicBezTo>
                  <a:pt x="1852520" y="1241187"/>
                  <a:pt x="1848329" y="1241377"/>
                  <a:pt x="1847186" y="1244711"/>
                </a:cubicBezTo>
                <a:cubicBezTo>
                  <a:pt x="1848044" y="1271476"/>
                  <a:pt x="1885858" y="1249283"/>
                  <a:pt x="1879476" y="1231376"/>
                </a:cubicBezTo>
                <a:close/>
                <a:moveTo>
                  <a:pt x="1914242" y="1263380"/>
                </a:moveTo>
                <a:cubicBezTo>
                  <a:pt x="1912909" y="1255474"/>
                  <a:pt x="1904813" y="1253950"/>
                  <a:pt x="1898240" y="1256998"/>
                </a:cubicBezTo>
                <a:cubicBezTo>
                  <a:pt x="1891192" y="1262142"/>
                  <a:pt x="1912052" y="1263285"/>
                  <a:pt x="1898621" y="1270429"/>
                </a:cubicBezTo>
                <a:cubicBezTo>
                  <a:pt x="1887763" y="1273953"/>
                  <a:pt x="1905384" y="1272429"/>
                  <a:pt x="1904908" y="1275953"/>
                </a:cubicBezTo>
                <a:cubicBezTo>
                  <a:pt x="1904622" y="1281858"/>
                  <a:pt x="1887668" y="1274810"/>
                  <a:pt x="1894526" y="1282430"/>
                </a:cubicBezTo>
                <a:cubicBezTo>
                  <a:pt x="1895954" y="1283573"/>
                  <a:pt x="1899479" y="1284145"/>
                  <a:pt x="1897193" y="1287288"/>
                </a:cubicBezTo>
                <a:cubicBezTo>
                  <a:pt x="1894907" y="1290431"/>
                  <a:pt x="1892144" y="1287478"/>
                  <a:pt x="1889954" y="1286907"/>
                </a:cubicBezTo>
                <a:cubicBezTo>
                  <a:pt x="1886810" y="1286050"/>
                  <a:pt x="1882810" y="1289764"/>
                  <a:pt x="1884429" y="1293098"/>
                </a:cubicBezTo>
                <a:cubicBezTo>
                  <a:pt x="1885953" y="1296146"/>
                  <a:pt x="1890620" y="1297003"/>
                  <a:pt x="1893764" y="1297099"/>
                </a:cubicBezTo>
                <a:cubicBezTo>
                  <a:pt x="1909099" y="1296717"/>
                  <a:pt x="1917862" y="1276143"/>
                  <a:pt x="1914242" y="1263380"/>
                </a:cubicBezTo>
                <a:close/>
                <a:moveTo>
                  <a:pt x="1920719" y="1305195"/>
                </a:moveTo>
                <a:cubicBezTo>
                  <a:pt x="1918719" y="1303004"/>
                  <a:pt x="1915195" y="1299956"/>
                  <a:pt x="1912052" y="1300051"/>
                </a:cubicBezTo>
                <a:cubicBezTo>
                  <a:pt x="1908337" y="1300051"/>
                  <a:pt x="1909766" y="1304814"/>
                  <a:pt x="1911099" y="1306528"/>
                </a:cubicBezTo>
                <a:cubicBezTo>
                  <a:pt x="1914719" y="1311195"/>
                  <a:pt x="1912433" y="1317006"/>
                  <a:pt x="1905003" y="1314243"/>
                </a:cubicBezTo>
                <a:cubicBezTo>
                  <a:pt x="1897383" y="1312910"/>
                  <a:pt x="1912242" y="1322054"/>
                  <a:pt x="1909766" y="1324721"/>
                </a:cubicBezTo>
                <a:cubicBezTo>
                  <a:pt x="1906813" y="1330722"/>
                  <a:pt x="1895097" y="1312243"/>
                  <a:pt x="1897574" y="1324721"/>
                </a:cubicBezTo>
                <a:cubicBezTo>
                  <a:pt x="1898240" y="1326912"/>
                  <a:pt x="1901193" y="1329674"/>
                  <a:pt x="1897764" y="1331484"/>
                </a:cubicBezTo>
                <a:cubicBezTo>
                  <a:pt x="1894145" y="1333293"/>
                  <a:pt x="1893097" y="1328436"/>
                  <a:pt x="1891478" y="1326340"/>
                </a:cubicBezTo>
                <a:cubicBezTo>
                  <a:pt x="1889096" y="1323292"/>
                  <a:pt x="1883572" y="1324721"/>
                  <a:pt x="1883572" y="1329293"/>
                </a:cubicBezTo>
                <a:cubicBezTo>
                  <a:pt x="1894049" y="1361392"/>
                  <a:pt x="1935579" y="1327579"/>
                  <a:pt x="1920719" y="1305195"/>
                </a:cubicBezTo>
                <a:close/>
                <a:moveTo>
                  <a:pt x="1961963" y="1285192"/>
                </a:moveTo>
                <a:cubicBezTo>
                  <a:pt x="1961677" y="1284335"/>
                  <a:pt x="1961296" y="1283478"/>
                  <a:pt x="1960915" y="1282620"/>
                </a:cubicBezTo>
                <a:lnTo>
                  <a:pt x="1961010" y="1282525"/>
                </a:lnTo>
                <a:cubicBezTo>
                  <a:pt x="1959010" y="1278049"/>
                  <a:pt x="1952533" y="1271667"/>
                  <a:pt x="1947008" y="1270905"/>
                </a:cubicBezTo>
                <a:cubicBezTo>
                  <a:pt x="1940912" y="1271857"/>
                  <a:pt x="1954533" y="1284430"/>
                  <a:pt x="1941960" y="1282716"/>
                </a:cubicBezTo>
                <a:cubicBezTo>
                  <a:pt x="1936531" y="1282430"/>
                  <a:pt x="1947104" y="1288431"/>
                  <a:pt x="1945675" y="1290812"/>
                </a:cubicBezTo>
                <a:cubicBezTo>
                  <a:pt x="1944722" y="1292908"/>
                  <a:pt x="1942246" y="1291574"/>
                  <a:pt x="1941198" y="1290431"/>
                </a:cubicBezTo>
                <a:cubicBezTo>
                  <a:pt x="1936531" y="1286335"/>
                  <a:pt x="1935674" y="1288716"/>
                  <a:pt x="1936626" y="1291669"/>
                </a:cubicBezTo>
                <a:cubicBezTo>
                  <a:pt x="1940150" y="1297194"/>
                  <a:pt x="1934912" y="1300242"/>
                  <a:pt x="1932245" y="1293479"/>
                </a:cubicBezTo>
                <a:cubicBezTo>
                  <a:pt x="1930625" y="1291383"/>
                  <a:pt x="1926720" y="1292812"/>
                  <a:pt x="1926530" y="1296337"/>
                </a:cubicBezTo>
                <a:cubicBezTo>
                  <a:pt x="1926339" y="1299384"/>
                  <a:pt x="1929101" y="1302242"/>
                  <a:pt x="1931102" y="1303671"/>
                </a:cubicBezTo>
                <a:cubicBezTo>
                  <a:pt x="1938436" y="1307195"/>
                  <a:pt x="1949104" y="1305480"/>
                  <a:pt x="1955867" y="1301861"/>
                </a:cubicBezTo>
                <a:cubicBezTo>
                  <a:pt x="1959296" y="1297479"/>
                  <a:pt x="1963582" y="1290907"/>
                  <a:pt x="1961963" y="1285192"/>
                </a:cubicBezTo>
                <a:close/>
                <a:moveTo>
                  <a:pt x="1914909" y="1386729"/>
                </a:moveTo>
                <a:lnTo>
                  <a:pt x="1914909" y="1386729"/>
                </a:lnTo>
                <a:lnTo>
                  <a:pt x="1914909" y="1386729"/>
                </a:lnTo>
                <a:lnTo>
                  <a:pt x="1914909" y="1386729"/>
                </a:lnTo>
                <a:lnTo>
                  <a:pt x="1914909" y="1386729"/>
                </a:lnTo>
                <a:close/>
                <a:moveTo>
                  <a:pt x="1975012" y="1327293"/>
                </a:moveTo>
                <a:cubicBezTo>
                  <a:pt x="1972059" y="1321673"/>
                  <a:pt x="1960058" y="1316529"/>
                  <a:pt x="1965106" y="1327388"/>
                </a:cubicBezTo>
                <a:cubicBezTo>
                  <a:pt x="1968535" y="1332627"/>
                  <a:pt x="1965868" y="1338246"/>
                  <a:pt x="1958534" y="1334532"/>
                </a:cubicBezTo>
                <a:cubicBezTo>
                  <a:pt x="1951009" y="1332341"/>
                  <a:pt x="1965296" y="1343295"/>
                  <a:pt x="1962725" y="1345771"/>
                </a:cubicBezTo>
                <a:cubicBezTo>
                  <a:pt x="1959581" y="1351486"/>
                  <a:pt x="1948818" y="1331484"/>
                  <a:pt x="1950437" y="1344342"/>
                </a:cubicBezTo>
                <a:cubicBezTo>
                  <a:pt x="1951009" y="1346533"/>
                  <a:pt x="1953771" y="1349772"/>
                  <a:pt x="1950152" y="1351200"/>
                </a:cubicBezTo>
                <a:cubicBezTo>
                  <a:pt x="1946437" y="1352629"/>
                  <a:pt x="1945675" y="1347676"/>
                  <a:pt x="1944246" y="1345295"/>
                </a:cubicBezTo>
                <a:cubicBezTo>
                  <a:pt x="1942151" y="1341961"/>
                  <a:pt x="1936531" y="1342818"/>
                  <a:pt x="1936150" y="1347391"/>
                </a:cubicBezTo>
                <a:cubicBezTo>
                  <a:pt x="1943675" y="1380442"/>
                  <a:pt x="1989109" y="1351962"/>
                  <a:pt x="1975012" y="1327293"/>
                </a:cubicBezTo>
                <a:close/>
                <a:moveTo>
                  <a:pt x="1994443" y="1291860"/>
                </a:moveTo>
                <a:cubicBezTo>
                  <a:pt x="1989776" y="1286812"/>
                  <a:pt x="1982251" y="1289764"/>
                  <a:pt x="1978250" y="1294527"/>
                </a:cubicBezTo>
                <a:cubicBezTo>
                  <a:pt x="1976250" y="1297479"/>
                  <a:pt x="1979870" y="1297861"/>
                  <a:pt x="1981584" y="1297479"/>
                </a:cubicBezTo>
                <a:cubicBezTo>
                  <a:pt x="1986251" y="1296337"/>
                  <a:pt x="1988347" y="1300146"/>
                  <a:pt x="1982918" y="1304814"/>
                </a:cubicBezTo>
                <a:cubicBezTo>
                  <a:pt x="1978250" y="1310148"/>
                  <a:pt x="1990919" y="1302147"/>
                  <a:pt x="1991490" y="1304814"/>
                </a:cubicBezTo>
                <a:cubicBezTo>
                  <a:pt x="1992538" y="1306909"/>
                  <a:pt x="1989395" y="1308338"/>
                  <a:pt x="1988061" y="1309005"/>
                </a:cubicBezTo>
                <a:cubicBezTo>
                  <a:pt x="1981394" y="1311862"/>
                  <a:pt x="1982537" y="1313767"/>
                  <a:pt x="1985585" y="1314053"/>
                </a:cubicBezTo>
                <a:cubicBezTo>
                  <a:pt x="1987204" y="1314243"/>
                  <a:pt x="1990347" y="1313005"/>
                  <a:pt x="1989776" y="1316244"/>
                </a:cubicBezTo>
                <a:cubicBezTo>
                  <a:pt x="1989204" y="1319482"/>
                  <a:pt x="1985775" y="1318625"/>
                  <a:pt x="1983775" y="1319196"/>
                </a:cubicBezTo>
                <a:cubicBezTo>
                  <a:pt x="1980917" y="1319958"/>
                  <a:pt x="1979203" y="1324340"/>
                  <a:pt x="1981870" y="1326054"/>
                </a:cubicBezTo>
                <a:cubicBezTo>
                  <a:pt x="1984346" y="1327483"/>
                  <a:pt x="1988442" y="1325959"/>
                  <a:pt x="1990919" y="1324721"/>
                </a:cubicBezTo>
                <a:cubicBezTo>
                  <a:pt x="2001872" y="1318816"/>
                  <a:pt x="2003492" y="1299575"/>
                  <a:pt x="1994443" y="1291860"/>
                </a:cubicBezTo>
                <a:close/>
                <a:moveTo>
                  <a:pt x="2007778" y="1345771"/>
                </a:moveTo>
                <a:cubicBezTo>
                  <a:pt x="2005683" y="1337104"/>
                  <a:pt x="1996253" y="1333770"/>
                  <a:pt x="1988537" y="1336627"/>
                </a:cubicBezTo>
                <a:cubicBezTo>
                  <a:pt x="1984918" y="1338532"/>
                  <a:pt x="1988537" y="1341771"/>
                  <a:pt x="1990633" y="1342628"/>
                </a:cubicBezTo>
                <a:cubicBezTo>
                  <a:pt x="1996348" y="1344724"/>
                  <a:pt x="1996919" y="1350724"/>
                  <a:pt x="1988442" y="1352153"/>
                </a:cubicBezTo>
                <a:cubicBezTo>
                  <a:pt x="1980536" y="1354820"/>
                  <a:pt x="1998920" y="1355106"/>
                  <a:pt x="1998062" y="1358630"/>
                </a:cubicBezTo>
                <a:cubicBezTo>
                  <a:pt x="1998348" y="1365012"/>
                  <a:pt x="1978060" y="1355582"/>
                  <a:pt x="1986537" y="1364726"/>
                </a:cubicBezTo>
                <a:cubicBezTo>
                  <a:pt x="1988252" y="1366155"/>
                  <a:pt x="1992347" y="1367107"/>
                  <a:pt x="1989966" y="1370346"/>
                </a:cubicBezTo>
                <a:cubicBezTo>
                  <a:pt x="1987490" y="1373584"/>
                  <a:pt x="1984156" y="1370060"/>
                  <a:pt x="1981584" y="1369203"/>
                </a:cubicBezTo>
                <a:cubicBezTo>
                  <a:pt x="1977965" y="1367869"/>
                  <a:pt x="1973679" y="1371489"/>
                  <a:pt x="1975583" y="1375489"/>
                </a:cubicBezTo>
                <a:cubicBezTo>
                  <a:pt x="1977298" y="1379109"/>
                  <a:pt x="1982918" y="1380347"/>
                  <a:pt x="1986442" y="1380823"/>
                </a:cubicBezTo>
                <a:cubicBezTo>
                  <a:pt x="2004254" y="1382252"/>
                  <a:pt x="2013588" y="1360249"/>
                  <a:pt x="2007778" y="1345771"/>
                </a:cubicBezTo>
                <a:close/>
                <a:moveTo>
                  <a:pt x="2010826" y="1406065"/>
                </a:moveTo>
                <a:cubicBezTo>
                  <a:pt x="2010921" y="1398635"/>
                  <a:pt x="2003968" y="1392825"/>
                  <a:pt x="1996919" y="1392920"/>
                </a:cubicBezTo>
                <a:cubicBezTo>
                  <a:pt x="1993490" y="1393396"/>
                  <a:pt x="1995872" y="1397016"/>
                  <a:pt x="1997396" y="1398254"/>
                </a:cubicBezTo>
                <a:cubicBezTo>
                  <a:pt x="2001682" y="1401683"/>
                  <a:pt x="2000729" y="1406541"/>
                  <a:pt x="1993395" y="1405112"/>
                </a:cubicBezTo>
                <a:cubicBezTo>
                  <a:pt x="1986442" y="1405112"/>
                  <a:pt x="2001206" y="1410351"/>
                  <a:pt x="1999777" y="1413113"/>
                </a:cubicBezTo>
                <a:cubicBezTo>
                  <a:pt x="1998253" y="1418161"/>
                  <a:pt x="1984156" y="1404731"/>
                  <a:pt x="1988823" y="1414446"/>
                </a:cubicBezTo>
                <a:cubicBezTo>
                  <a:pt x="1989871" y="1416066"/>
                  <a:pt x="1993014" y="1418066"/>
                  <a:pt x="1990252" y="1419876"/>
                </a:cubicBezTo>
                <a:cubicBezTo>
                  <a:pt x="1987394" y="1421686"/>
                  <a:pt x="1985585" y="1418066"/>
                  <a:pt x="1983775" y="1416447"/>
                </a:cubicBezTo>
                <a:cubicBezTo>
                  <a:pt x="1981203" y="1414351"/>
                  <a:pt x="1976726" y="1415875"/>
                  <a:pt x="1977393" y="1419495"/>
                </a:cubicBezTo>
                <a:cubicBezTo>
                  <a:pt x="1986347" y="1437973"/>
                  <a:pt x="2014064" y="1424638"/>
                  <a:pt x="2010826" y="1406065"/>
                </a:cubicBezTo>
                <a:close/>
                <a:moveTo>
                  <a:pt x="2039496" y="1315101"/>
                </a:moveTo>
                <a:cubicBezTo>
                  <a:pt x="2039210" y="1308147"/>
                  <a:pt x="2033305" y="1303290"/>
                  <a:pt x="2026828" y="1304528"/>
                </a:cubicBezTo>
                <a:cubicBezTo>
                  <a:pt x="2023875" y="1305480"/>
                  <a:pt x="2026161" y="1308719"/>
                  <a:pt x="2027590" y="1309671"/>
                </a:cubicBezTo>
                <a:cubicBezTo>
                  <a:pt x="2031495" y="1312338"/>
                  <a:pt x="2030924" y="1317291"/>
                  <a:pt x="2024542" y="1317006"/>
                </a:cubicBezTo>
                <a:cubicBezTo>
                  <a:pt x="2018541" y="1318149"/>
                  <a:pt x="2031686" y="1321006"/>
                  <a:pt x="2030543" y="1323768"/>
                </a:cubicBezTo>
                <a:cubicBezTo>
                  <a:pt x="2030066" y="1326436"/>
                  <a:pt x="2027114" y="1325102"/>
                  <a:pt x="2025780" y="1324530"/>
                </a:cubicBezTo>
                <a:cubicBezTo>
                  <a:pt x="2019684" y="1321768"/>
                  <a:pt x="2019303" y="1324245"/>
                  <a:pt x="2021208" y="1326816"/>
                </a:cubicBezTo>
                <a:cubicBezTo>
                  <a:pt x="2022256" y="1328245"/>
                  <a:pt x="2025018" y="1329674"/>
                  <a:pt x="2022827" y="1331865"/>
                </a:cubicBezTo>
                <a:cubicBezTo>
                  <a:pt x="2020541" y="1334055"/>
                  <a:pt x="2018636" y="1330722"/>
                  <a:pt x="2016922" y="1329674"/>
                </a:cubicBezTo>
                <a:cubicBezTo>
                  <a:pt x="2014541" y="1328055"/>
                  <a:pt x="2010826" y="1330245"/>
                  <a:pt x="2011588" y="1333770"/>
                </a:cubicBezTo>
                <a:cubicBezTo>
                  <a:pt x="2012255" y="1336913"/>
                  <a:pt x="2016065" y="1338723"/>
                  <a:pt x="2018541" y="1339675"/>
                </a:cubicBezTo>
                <a:cubicBezTo>
                  <a:pt x="2031686" y="1343676"/>
                  <a:pt x="2041782" y="1326912"/>
                  <a:pt x="2039496" y="1315101"/>
                </a:cubicBezTo>
                <a:close/>
                <a:moveTo>
                  <a:pt x="2048450" y="1358154"/>
                </a:moveTo>
                <a:cubicBezTo>
                  <a:pt x="2045497" y="1349772"/>
                  <a:pt x="2035877" y="1346819"/>
                  <a:pt x="2028257" y="1350438"/>
                </a:cubicBezTo>
                <a:cubicBezTo>
                  <a:pt x="2024733" y="1352534"/>
                  <a:pt x="2028733" y="1355582"/>
                  <a:pt x="2030924" y="1356154"/>
                </a:cubicBezTo>
                <a:cubicBezTo>
                  <a:pt x="2036924" y="1357868"/>
                  <a:pt x="2037877" y="1363869"/>
                  <a:pt x="2029495" y="1365774"/>
                </a:cubicBezTo>
                <a:cubicBezTo>
                  <a:pt x="2021780" y="1369012"/>
                  <a:pt x="2040354" y="1367965"/>
                  <a:pt x="2039687" y="1371584"/>
                </a:cubicBezTo>
                <a:cubicBezTo>
                  <a:pt x="2040449" y="1377966"/>
                  <a:pt x="2019398" y="1369774"/>
                  <a:pt x="2028638" y="1378442"/>
                </a:cubicBezTo>
                <a:cubicBezTo>
                  <a:pt x="2030447" y="1379775"/>
                  <a:pt x="2034734" y="1380442"/>
                  <a:pt x="2032543" y="1383871"/>
                </a:cubicBezTo>
                <a:cubicBezTo>
                  <a:pt x="2030352" y="1387300"/>
                  <a:pt x="2026733" y="1383966"/>
                  <a:pt x="2024066" y="1383300"/>
                </a:cubicBezTo>
                <a:cubicBezTo>
                  <a:pt x="2020351" y="1382252"/>
                  <a:pt x="2016255" y="1386348"/>
                  <a:pt x="2018541" y="1390062"/>
                </a:cubicBezTo>
                <a:cubicBezTo>
                  <a:pt x="2037496" y="1406350"/>
                  <a:pt x="2059308" y="1376346"/>
                  <a:pt x="2048450" y="1358154"/>
                </a:cubicBezTo>
                <a:close/>
                <a:moveTo>
                  <a:pt x="2084930" y="1329007"/>
                </a:moveTo>
                <a:cubicBezTo>
                  <a:pt x="2082835" y="1321101"/>
                  <a:pt x="2074262" y="1317672"/>
                  <a:pt x="2067119" y="1320530"/>
                </a:cubicBezTo>
                <a:cubicBezTo>
                  <a:pt x="2060356" y="1325292"/>
                  <a:pt x="2082359" y="1328721"/>
                  <a:pt x="2069024" y="1334913"/>
                </a:cubicBezTo>
                <a:cubicBezTo>
                  <a:pt x="2058070" y="1337580"/>
                  <a:pt x="2076548" y="1337866"/>
                  <a:pt x="2076263" y="1341295"/>
                </a:cubicBezTo>
                <a:cubicBezTo>
                  <a:pt x="2076358" y="1347581"/>
                  <a:pt x="2058260" y="1338437"/>
                  <a:pt x="2065880" y="1347200"/>
                </a:cubicBezTo>
                <a:cubicBezTo>
                  <a:pt x="2067404" y="1348629"/>
                  <a:pt x="2071214" y="1349486"/>
                  <a:pt x="2069024" y="1352534"/>
                </a:cubicBezTo>
                <a:cubicBezTo>
                  <a:pt x="2066833" y="1355677"/>
                  <a:pt x="2063785" y="1352248"/>
                  <a:pt x="2061499" y="1351486"/>
                </a:cubicBezTo>
                <a:cubicBezTo>
                  <a:pt x="2058260" y="1350248"/>
                  <a:pt x="2054355" y="1353867"/>
                  <a:pt x="2056165" y="1357487"/>
                </a:cubicBezTo>
                <a:cubicBezTo>
                  <a:pt x="2073024" y="1374346"/>
                  <a:pt x="2093503" y="1345962"/>
                  <a:pt x="2084930" y="1329007"/>
                </a:cubicBezTo>
                <a:close/>
                <a:moveTo>
                  <a:pt x="2079977" y="1374061"/>
                </a:moveTo>
                <a:cubicBezTo>
                  <a:pt x="2076072" y="1374251"/>
                  <a:pt x="2070071" y="1375204"/>
                  <a:pt x="2066928" y="1378156"/>
                </a:cubicBezTo>
                <a:cubicBezTo>
                  <a:pt x="2063309" y="1381585"/>
                  <a:pt x="2069024" y="1383776"/>
                  <a:pt x="2071786" y="1383871"/>
                </a:cubicBezTo>
                <a:cubicBezTo>
                  <a:pt x="2080644" y="1384062"/>
                  <a:pt x="2080644" y="1391967"/>
                  <a:pt x="2072834" y="1395206"/>
                </a:cubicBezTo>
                <a:cubicBezTo>
                  <a:pt x="2064642" y="1401016"/>
                  <a:pt x="2086264" y="1394730"/>
                  <a:pt x="2086550" y="1398825"/>
                </a:cubicBezTo>
                <a:cubicBezTo>
                  <a:pt x="2089217" y="1405969"/>
                  <a:pt x="2062070" y="1402636"/>
                  <a:pt x="2075405" y="1409875"/>
                </a:cubicBezTo>
                <a:cubicBezTo>
                  <a:pt x="2077977" y="1410827"/>
                  <a:pt x="2083121" y="1410351"/>
                  <a:pt x="2081597" y="1414828"/>
                </a:cubicBezTo>
                <a:cubicBezTo>
                  <a:pt x="2080073" y="1419304"/>
                  <a:pt x="2074739" y="1416733"/>
                  <a:pt x="2071405" y="1416637"/>
                </a:cubicBezTo>
                <a:cubicBezTo>
                  <a:pt x="2066738" y="1416447"/>
                  <a:pt x="2063118" y="1422162"/>
                  <a:pt x="2066928" y="1425781"/>
                </a:cubicBezTo>
                <a:cubicBezTo>
                  <a:pt x="2101980" y="1441688"/>
                  <a:pt x="2114077" y="1379013"/>
                  <a:pt x="2079977" y="1374061"/>
                </a:cubicBezTo>
                <a:close/>
                <a:moveTo>
                  <a:pt x="2123030" y="1341961"/>
                </a:moveTo>
                <a:cubicBezTo>
                  <a:pt x="2122364" y="1334817"/>
                  <a:pt x="2115601" y="1330245"/>
                  <a:pt x="2108934" y="1331198"/>
                </a:cubicBezTo>
                <a:cubicBezTo>
                  <a:pt x="2105885" y="1332055"/>
                  <a:pt x="2108457" y="1335389"/>
                  <a:pt x="2109981" y="1336437"/>
                </a:cubicBezTo>
                <a:cubicBezTo>
                  <a:pt x="2114268" y="1339104"/>
                  <a:pt x="2113886" y="1344152"/>
                  <a:pt x="2107219" y="1343771"/>
                </a:cubicBezTo>
                <a:cubicBezTo>
                  <a:pt x="2100837" y="1344628"/>
                  <a:pt x="2115030" y="1348057"/>
                  <a:pt x="2113886" y="1350629"/>
                </a:cubicBezTo>
                <a:cubicBezTo>
                  <a:pt x="2112934" y="1355868"/>
                  <a:pt x="2099027" y="1344724"/>
                  <a:pt x="2104266" y="1353582"/>
                </a:cubicBezTo>
                <a:cubicBezTo>
                  <a:pt x="2105409" y="1355011"/>
                  <a:pt x="2108362" y="1356534"/>
                  <a:pt x="2106171" y="1358725"/>
                </a:cubicBezTo>
                <a:cubicBezTo>
                  <a:pt x="2103885" y="1360916"/>
                  <a:pt x="2101790" y="1357487"/>
                  <a:pt x="2099980" y="1356344"/>
                </a:cubicBezTo>
                <a:cubicBezTo>
                  <a:pt x="2097408" y="1354725"/>
                  <a:pt x="2093693" y="1357011"/>
                  <a:pt x="2094646" y="1360440"/>
                </a:cubicBezTo>
                <a:cubicBezTo>
                  <a:pt x="2105695" y="1377585"/>
                  <a:pt x="2128174" y="1358249"/>
                  <a:pt x="2123030" y="1341961"/>
                </a:cubicBezTo>
                <a:close/>
                <a:moveTo>
                  <a:pt x="2141414" y="1374727"/>
                </a:moveTo>
                <a:cubicBezTo>
                  <a:pt x="2134080" y="1363774"/>
                  <a:pt x="2106743" y="1379966"/>
                  <a:pt x="2123983" y="1380728"/>
                </a:cubicBezTo>
                <a:cubicBezTo>
                  <a:pt x="2130365" y="1379585"/>
                  <a:pt x="2133794" y="1384443"/>
                  <a:pt x="2126650" y="1389967"/>
                </a:cubicBezTo>
                <a:cubicBezTo>
                  <a:pt x="2124078" y="1391967"/>
                  <a:pt x="2125221" y="1392444"/>
                  <a:pt x="2127793" y="1392063"/>
                </a:cubicBezTo>
                <a:cubicBezTo>
                  <a:pt x="2130651" y="1391587"/>
                  <a:pt x="2133318" y="1390253"/>
                  <a:pt x="2136080" y="1389777"/>
                </a:cubicBezTo>
                <a:cubicBezTo>
                  <a:pt x="2137223" y="1389586"/>
                  <a:pt x="2137985" y="1389491"/>
                  <a:pt x="2138651" y="1390634"/>
                </a:cubicBezTo>
                <a:cubicBezTo>
                  <a:pt x="2140366" y="1393396"/>
                  <a:pt x="2136080" y="1394920"/>
                  <a:pt x="2134175" y="1395492"/>
                </a:cubicBezTo>
                <a:cubicBezTo>
                  <a:pt x="2125317" y="1398445"/>
                  <a:pt x="2126936" y="1400921"/>
                  <a:pt x="2131127" y="1401588"/>
                </a:cubicBezTo>
                <a:cubicBezTo>
                  <a:pt x="2133413" y="1401969"/>
                  <a:pt x="2137604" y="1400730"/>
                  <a:pt x="2137032" y="1404731"/>
                </a:cubicBezTo>
                <a:cubicBezTo>
                  <a:pt x="2136461" y="1408732"/>
                  <a:pt x="2131698" y="1407398"/>
                  <a:pt x="2128936" y="1407874"/>
                </a:cubicBezTo>
                <a:cubicBezTo>
                  <a:pt x="2125031" y="1408636"/>
                  <a:pt x="2122935" y="1413970"/>
                  <a:pt x="2126745" y="1416256"/>
                </a:cubicBezTo>
                <a:cubicBezTo>
                  <a:pt x="2150653" y="1422829"/>
                  <a:pt x="2159130" y="1387015"/>
                  <a:pt x="2141414" y="1374727"/>
                </a:cubicBezTo>
                <a:close/>
                <a:moveTo>
                  <a:pt x="2172465" y="1345009"/>
                </a:moveTo>
                <a:cubicBezTo>
                  <a:pt x="2168560" y="1333960"/>
                  <a:pt x="2143128" y="1341009"/>
                  <a:pt x="2157035" y="1345771"/>
                </a:cubicBezTo>
                <a:cubicBezTo>
                  <a:pt x="2162464" y="1346343"/>
                  <a:pt x="2164179" y="1351391"/>
                  <a:pt x="2157225" y="1354249"/>
                </a:cubicBezTo>
                <a:cubicBezTo>
                  <a:pt x="2154749" y="1355296"/>
                  <a:pt x="2155511" y="1355963"/>
                  <a:pt x="2157701" y="1356249"/>
                </a:cubicBezTo>
                <a:cubicBezTo>
                  <a:pt x="2160083" y="1356534"/>
                  <a:pt x="2162559" y="1356154"/>
                  <a:pt x="2164845" y="1356439"/>
                </a:cubicBezTo>
                <a:cubicBezTo>
                  <a:pt x="2169608" y="1357773"/>
                  <a:pt x="2165226" y="1361392"/>
                  <a:pt x="2162083" y="1360821"/>
                </a:cubicBezTo>
                <a:cubicBezTo>
                  <a:pt x="2154272" y="1361107"/>
                  <a:pt x="2155034" y="1363678"/>
                  <a:pt x="2158273" y="1365202"/>
                </a:cubicBezTo>
                <a:cubicBezTo>
                  <a:pt x="2159988" y="1366059"/>
                  <a:pt x="2163702" y="1366059"/>
                  <a:pt x="2162369" y="1369298"/>
                </a:cubicBezTo>
                <a:cubicBezTo>
                  <a:pt x="2161035" y="1372537"/>
                  <a:pt x="2157511" y="1370250"/>
                  <a:pt x="2155130" y="1369965"/>
                </a:cubicBezTo>
                <a:cubicBezTo>
                  <a:pt x="2151796" y="1369584"/>
                  <a:pt x="2148939" y="1373679"/>
                  <a:pt x="2151510" y="1376442"/>
                </a:cubicBezTo>
                <a:cubicBezTo>
                  <a:pt x="2169798" y="1387681"/>
                  <a:pt x="2184181" y="1359011"/>
                  <a:pt x="2172465" y="1345009"/>
                </a:cubicBezTo>
                <a:close/>
                <a:moveTo>
                  <a:pt x="2194277" y="1374822"/>
                </a:moveTo>
                <a:cubicBezTo>
                  <a:pt x="2190944" y="1374822"/>
                  <a:pt x="2185610" y="1375489"/>
                  <a:pt x="2182943" y="1377870"/>
                </a:cubicBezTo>
                <a:cubicBezTo>
                  <a:pt x="2179800" y="1380633"/>
                  <a:pt x="2184562" y="1382824"/>
                  <a:pt x="2187039" y="1382919"/>
                </a:cubicBezTo>
                <a:cubicBezTo>
                  <a:pt x="2193611" y="1383395"/>
                  <a:pt x="2195897" y="1389015"/>
                  <a:pt x="2187705" y="1392539"/>
                </a:cubicBezTo>
                <a:cubicBezTo>
                  <a:pt x="2180561" y="1397206"/>
                  <a:pt x="2199230" y="1392539"/>
                  <a:pt x="2199326" y="1396158"/>
                </a:cubicBezTo>
                <a:cubicBezTo>
                  <a:pt x="2200373" y="1399207"/>
                  <a:pt x="2195801" y="1399683"/>
                  <a:pt x="2193897" y="1399778"/>
                </a:cubicBezTo>
                <a:cubicBezTo>
                  <a:pt x="2184467" y="1400540"/>
                  <a:pt x="2185610" y="1403302"/>
                  <a:pt x="2189515" y="1404921"/>
                </a:cubicBezTo>
                <a:cubicBezTo>
                  <a:pt x="2191706" y="1405779"/>
                  <a:pt x="2196087" y="1405683"/>
                  <a:pt x="2194659" y="1409398"/>
                </a:cubicBezTo>
                <a:cubicBezTo>
                  <a:pt x="2193134" y="1413113"/>
                  <a:pt x="2188848" y="1410637"/>
                  <a:pt x="2185991" y="1410541"/>
                </a:cubicBezTo>
                <a:cubicBezTo>
                  <a:pt x="2181895" y="1410255"/>
                  <a:pt x="2178752" y="1415208"/>
                  <a:pt x="2182085" y="1418257"/>
                </a:cubicBezTo>
                <a:cubicBezTo>
                  <a:pt x="2211422" y="1432449"/>
                  <a:pt x="2223234" y="1380157"/>
                  <a:pt x="2194277" y="1374822"/>
                </a:cubicBezTo>
                <a:close/>
                <a:moveTo>
                  <a:pt x="2225139" y="1344724"/>
                </a:moveTo>
                <a:cubicBezTo>
                  <a:pt x="2221233" y="1334722"/>
                  <a:pt x="2197135" y="1342342"/>
                  <a:pt x="2210565" y="1346152"/>
                </a:cubicBezTo>
                <a:cubicBezTo>
                  <a:pt x="2215709" y="1346438"/>
                  <a:pt x="2217614" y="1350915"/>
                  <a:pt x="2211232" y="1353963"/>
                </a:cubicBezTo>
                <a:cubicBezTo>
                  <a:pt x="2208946" y="1355011"/>
                  <a:pt x="2209708" y="1355677"/>
                  <a:pt x="2211804" y="1355772"/>
                </a:cubicBezTo>
                <a:cubicBezTo>
                  <a:pt x="2214089" y="1355963"/>
                  <a:pt x="2216376" y="1355391"/>
                  <a:pt x="2218566" y="1355487"/>
                </a:cubicBezTo>
                <a:cubicBezTo>
                  <a:pt x="2223138" y="1356439"/>
                  <a:pt x="2219138" y="1360059"/>
                  <a:pt x="2216185" y="1359678"/>
                </a:cubicBezTo>
                <a:cubicBezTo>
                  <a:pt x="2208851" y="1360440"/>
                  <a:pt x="2209708" y="1362630"/>
                  <a:pt x="2212851" y="1363964"/>
                </a:cubicBezTo>
                <a:cubicBezTo>
                  <a:pt x="2214566" y="1364631"/>
                  <a:pt x="2217995" y="1364536"/>
                  <a:pt x="2216947" y="1367488"/>
                </a:cubicBezTo>
                <a:cubicBezTo>
                  <a:pt x="2215804" y="1370536"/>
                  <a:pt x="2212375" y="1368631"/>
                  <a:pt x="2210184" y="1368536"/>
                </a:cubicBezTo>
                <a:cubicBezTo>
                  <a:pt x="2207041" y="1368441"/>
                  <a:pt x="2204660" y="1372251"/>
                  <a:pt x="2207136" y="1374727"/>
                </a:cubicBezTo>
                <a:cubicBezTo>
                  <a:pt x="2224567" y="1384062"/>
                  <a:pt x="2236759" y="1357392"/>
                  <a:pt x="2225139" y="1344724"/>
                </a:cubicBezTo>
                <a:close/>
                <a:moveTo>
                  <a:pt x="2247427" y="1388634"/>
                </a:moveTo>
                <a:cubicBezTo>
                  <a:pt x="2240188" y="1380823"/>
                  <a:pt x="2227805" y="1383014"/>
                  <a:pt x="2220947" y="1389967"/>
                </a:cubicBezTo>
                <a:cubicBezTo>
                  <a:pt x="2217900" y="1393968"/>
                  <a:pt x="2223996" y="1395111"/>
                  <a:pt x="2226853" y="1394825"/>
                </a:cubicBezTo>
                <a:cubicBezTo>
                  <a:pt x="2233806" y="1393777"/>
                  <a:pt x="2237711" y="1398730"/>
                  <a:pt x="2231520" y="1404255"/>
                </a:cubicBezTo>
                <a:cubicBezTo>
                  <a:pt x="2219900" y="1413684"/>
                  <a:pt x="2241998" y="1402826"/>
                  <a:pt x="2243903" y="1406922"/>
                </a:cubicBezTo>
                <a:cubicBezTo>
                  <a:pt x="2247903" y="1413208"/>
                  <a:pt x="2220471" y="1414637"/>
                  <a:pt x="2234854" y="1419400"/>
                </a:cubicBezTo>
                <a:cubicBezTo>
                  <a:pt x="2237521" y="1419876"/>
                  <a:pt x="2242569" y="1418733"/>
                  <a:pt x="2241807" y="1423209"/>
                </a:cubicBezTo>
                <a:cubicBezTo>
                  <a:pt x="2241045" y="1427877"/>
                  <a:pt x="2235426" y="1426067"/>
                  <a:pt x="2232092" y="1426543"/>
                </a:cubicBezTo>
                <a:cubicBezTo>
                  <a:pt x="2227425" y="1427210"/>
                  <a:pt x="2224853" y="1433401"/>
                  <a:pt x="2229234" y="1436163"/>
                </a:cubicBezTo>
                <a:cubicBezTo>
                  <a:pt x="2257047" y="1444926"/>
                  <a:pt x="2268382" y="1403397"/>
                  <a:pt x="2247427" y="1388634"/>
                </a:cubicBezTo>
                <a:close/>
                <a:moveTo>
                  <a:pt x="2272478" y="1348819"/>
                </a:moveTo>
                <a:cubicBezTo>
                  <a:pt x="2268572" y="1340342"/>
                  <a:pt x="2247427" y="1347771"/>
                  <a:pt x="2259333" y="1350724"/>
                </a:cubicBezTo>
                <a:cubicBezTo>
                  <a:pt x="2261524" y="1350724"/>
                  <a:pt x="2263239" y="1351677"/>
                  <a:pt x="2263619" y="1353010"/>
                </a:cubicBezTo>
                <a:cubicBezTo>
                  <a:pt x="2264001" y="1354344"/>
                  <a:pt x="2262953" y="1356058"/>
                  <a:pt x="2260286" y="1357487"/>
                </a:cubicBezTo>
                <a:cubicBezTo>
                  <a:pt x="2255904" y="1361202"/>
                  <a:pt x="2268287" y="1356820"/>
                  <a:pt x="2268763" y="1359487"/>
                </a:cubicBezTo>
                <a:cubicBezTo>
                  <a:pt x="2270287" y="1363869"/>
                  <a:pt x="2254094" y="1362059"/>
                  <a:pt x="2262191" y="1366250"/>
                </a:cubicBezTo>
                <a:cubicBezTo>
                  <a:pt x="2263810" y="1366821"/>
                  <a:pt x="2266953" y="1366441"/>
                  <a:pt x="2266096" y="1369203"/>
                </a:cubicBezTo>
                <a:cubicBezTo>
                  <a:pt x="2265239" y="1371965"/>
                  <a:pt x="2261905" y="1370441"/>
                  <a:pt x="2260095" y="1370441"/>
                </a:cubicBezTo>
                <a:cubicBezTo>
                  <a:pt x="2257428" y="1370441"/>
                  <a:pt x="2255428" y="1373965"/>
                  <a:pt x="2257714" y="1376061"/>
                </a:cubicBezTo>
                <a:cubicBezTo>
                  <a:pt x="2273430" y="1383490"/>
                  <a:pt x="2283908" y="1359487"/>
                  <a:pt x="2272478" y="1348819"/>
                </a:cubicBezTo>
                <a:close/>
                <a:moveTo>
                  <a:pt x="2291051" y="1379299"/>
                </a:moveTo>
                <a:cubicBezTo>
                  <a:pt x="2285718" y="1376632"/>
                  <a:pt x="2269811" y="1378633"/>
                  <a:pt x="2281622" y="1384919"/>
                </a:cubicBezTo>
                <a:cubicBezTo>
                  <a:pt x="2288004" y="1387205"/>
                  <a:pt x="2288765" y="1393206"/>
                  <a:pt x="2279717" y="1394349"/>
                </a:cubicBezTo>
                <a:cubicBezTo>
                  <a:pt x="2271335" y="1396730"/>
                  <a:pt x="2291051" y="1397587"/>
                  <a:pt x="2290289" y="1401112"/>
                </a:cubicBezTo>
                <a:cubicBezTo>
                  <a:pt x="2290766" y="1407398"/>
                  <a:pt x="2268954" y="1397397"/>
                  <a:pt x="2278097" y="1406731"/>
                </a:cubicBezTo>
                <a:cubicBezTo>
                  <a:pt x="2280002" y="1408160"/>
                  <a:pt x="2284384" y="1409303"/>
                  <a:pt x="2281908" y="1412351"/>
                </a:cubicBezTo>
                <a:cubicBezTo>
                  <a:pt x="2279431" y="1415494"/>
                  <a:pt x="2275811" y="1411970"/>
                  <a:pt x="2273049" y="1411017"/>
                </a:cubicBezTo>
                <a:cubicBezTo>
                  <a:pt x="2269144" y="1409589"/>
                  <a:pt x="2264667" y="1413494"/>
                  <a:pt x="2267144" y="1417304"/>
                </a:cubicBezTo>
                <a:cubicBezTo>
                  <a:pt x="2291718" y="1439021"/>
                  <a:pt x="2318960" y="1392444"/>
                  <a:pt x="2291051" y="1379299"/>
                </a:cubicBezTo>
                <a:close/>
                <a:moveTo>
                  <a:pt x="2323818" y="1344152"/>
                </a:moveTo>
                <a:cubicBezTo>
                  <a:pt x="2319055" y="1332341"/>
                  <a:pt x="2289147" y="1340342"/>
                  <a:pt x="2305720" y="1345200"/>
                </a:cubicBezTo>
                <a:cubicBezTo>
                  <a:pt x="2311626" y="1345676"/>
                  <a:pt x="2313911" y="1350248"/>
                  <a:pt x="2308006" y="1353487"/>
                </a:cubicBezTo>
                <a:cubicBezTo>
                  <a:pt x="2305815" y="1354439"/>
                  <a:pt x="2302291" y="1355963"/>
                  <a:pt x="2306958" y="1356439"/>
                </a:cubicBezTo>
                <a:cubicBezTo>
                  <a:pt x="2309721" y="1356725"/>
                  <a:pt x="2312578" y="1356154"/>
                  <a:pt x="2315340" y="1356439"/>
                </a:cubicBezTo>
                <a:cubicBezTo>
                  <a:pt x="2320865" y="1357678"/>
                  <a:pt x="2316102" y="1361773"/>
                  <a:pt x="2312292" y="1361202"/>
                </a:cubicBezTo>
                <a:cubicBezTo>
                  <a:pt x="2303148" y="1361773"/>
                  <a:pt x="2304291" y="1364345"/>
                  <a:pt x="2308006" y="1365964"/>
                </a:cubicBezTo>
                <a:cubicBezTo>
                  <a:pt x="2310101" y="1366821"/>
                  <a:pt x="2314293" y="1366821"/>
                  <a:pt x="2312864" y="1370250"/>
                </a:cubicBezTo>
                <a:cubicBezTo>
                  <a:pt x="2311340" y="1373775"/>
                  <a:pt x="2307244" y="1371393"/>
                  <a:pt x="2304482" y="1371108"/>
                </a:cubicBezTo>
                <a:cubicBezTo>
                  <a:pt x="2300672" y="1370822"/>
                  <a:pt x="2297529" y="1375204"/>
                  <a:pt x="2300576" y="1378156"/>
                </a:cubicBezTo>
                <a:cubicBezTo>
                  <a:pt x="2320674" y="1389777"/>
                  <a:pt x="2338296" y="1359773"/>
                  <a:pt x="2323818" y="1344152"/>
                </a:cubicBezTo>
                <a:close/>
                <a:moveTo>
                  <a:pt x="2334295" y="1380823"/>
                </a:moveTo>
                <a:cubicBezTo>
                  <a:pt x="2330771" y="1381109"/>
                  <a:pt x="2325246" y="1382347"/>
                  <a:pt x="2322675" y="1384919"/>
                </a:cubicBezTo>
                <a:cubicBezTo>
                  <a:pt x="2319626" y="1387967"/>
                  <a:pt x="2324960" y="1389491"/>
                  <a:pt x="2327437" y="1389491"/>
                </a:cubicBezTo>
                <a:cubicBezTo>
                  <a:pt x="2334295" y="1389300"/>
                  <a:pt x="2337248" y="1394634"/>
                  <a:pt x="2329151" y="1398921"/>
                </a:cubicBezTo>
                <a:cubicBezTo>
                  <a:pt x="2322198" y="1404159"/>
                  <a:pt x="2341058" y="1397873"/>
                  <a:pt x="2341629" y="1401302"/>
                </a:cubicBezTo>
                <a:cubicBezTo>
                  <a:pt x="2344296" y="1407112"/>
                  <a:pt x="2320198" y="1405588"/>
                  <a:pt x="2332390" y="1410922"/>
                </a:cubicBezTo>
                <a:cubicBezTo>
                  <a:pt x="2334676" y="1411589"/>
                  <a:pt x="2339248" y="1411017"/>
                  <a:pt x="2338105" y="1414828"/>
                </a:cubicBezTo>
                <a:cubicBezTo>
                  <a:pt x="2336962" y="1418637"/>
                  <a:pt x="2332200" y="1416637"/>
                  <a:pt x="2329342" y="1416733"/>
                </a:cubicBezTo>
                <a:cubicBezTo>
                  <a:pt x="2325056" y="1416828"/>
                  <a:pt x="2322389" y="1422066"/>
                  <a:pt x="2326199" y="1424733"/>
                </a:cubicBezTo>
                <a:cubicBezTo>
                  <a:pt x="2357250" y="1436068"/>
                  <a:pt x="2365251" y="1383109"/>
                  <a:pt x="2334295" y="1380823"/>
                </a:cubicBezTo>
                <a:close/>
                <a:moveTo>
                  <a:pt x="2376014" y="1347009"/>
                </a:moveTo>
                <a:cubicBezTo>
                  <a:pt x="2373633" y="1339961"/>
                  <a:pt x="2364680" y="1337199"/>
                  <a:pt x="2358108" y="1339390"/>
                </a:cubicBezTo>
                <a:cubicBezTo>
                  <a:pt x="2354964" y="1340913"/>
                  <a:pt x="2358584" y="1343485"/>
                  <a:pt x="2360489" y="1344152"/>
                </a:cubicBezTo>
                <a:cubicBezTo>
                  <a:pt x="2365823" y="1345866"/>
                  <a:pt x="2366489" y="1350724"/>
                  <a:pt x="2359060" y="1351772"/>
                </a:cubicBezTo>
                <a:cubicBezTo>
                  <a:pt x="2352583" y="1353963"/>
                  <a:pt x="2368204" y="1354058"/>
                  <a:pt x="2367823" y="1357011"/>
                </a:cubicBezTo>
                <a:cubicBezTo>
                  <a:pt x="2368109" y="1362154"/>
                  <a:pt x="2350297" y="1354344"/>
                  <a:pt x="2358012" y="1361773"/>
                </a:cubicBezTo>
                <a:cubicBezTo>
                  <a:pt x="2359536" y="1362916"/>
                  <a:pt x="2363156" y="1363774"/>
                  <a:pt x="2361251" y="1366250"/>
                </a:cubicBezTo>
                <a:cubicBezTo>
                  <a:pt x="2359251" y="1368822"/>
                  <a:pt x="2356298" y="1366059"/>
                  <a:pt x="2354012" y="1365297"/>
                </a:cubicBezTo>
                <a:cubicBezTo>
                  <a:pt x="2350868" y="1364250"/>
                  <a:pt x="2347344" y="1367298"/>
                  <a:pt x="2349249" y="1370346"/>
                </a:cubicBezTo>
                <a:cubicBezTo>
                  <a:pt x="2363537" y="1383966"/>
                  <a:pt x="2384873" y="1363202"/>
                  <a:pt x="2376014" y="1347009"/>
                </a:cubicBezTo>
                <a:close/>
                <a:moveTo>
                  <a:pt x="2376014" y="1437878"/>
                </a:moveTo>
                <a:cubicBezTo>
                  <a:pt x="2373633" y="1430829"/>
                  <a:pt x="2364489" y="1428067"/>
                  <a:pt x="2357822" y="1430449"/>
                </a:cubicBezTo>
                <a:cubicBezTo>
                  <a:pt x="2354583" y="1431972"/>
                  <a:pt x="2358298" y="1434544"/>
                  <a:pt x="2360203" y="1435211"/>
                </a:cubicBezTo>
                <a:cubicBezTo>
                  <a:pt x="2365537" y="1436925"/>
                  <a:pt x="2366299" y="1441783"/>
                  <a:pt x="2358774" y="1442831"/>
                </a:cubicBezTo>
                <a:cubicBezTo>
                  <a:pt x="2352202" y="1445117"/>
                  <a:pt x="2368014" y="1445022"/>
                  <a:pt x="2367633" y="1448070"/>
                </a:cubicBezTo>
                <a:cubicBezTo>
                  <a:pt x="2367823" y="1450641"/>
                  <a:pt x="2364013" y="1450070"/>
                  <a:pt x="2362298" y="1449784"/>
                </a:cubicBezTo>
                <a:cubicBezTo>
                  <a:pt x="2354393" y="1448451"/>
                  <a:pt x="2354774" y="1450832"/>
                  <a:pt x="2357631" y="1452928"/>
                </a:cubicBezTo>
                <a:cubicBezTo>
                  <a:pt x="2359251" y="1454070"/>
                  <a:pt x="2362870" y="1454833"/>
                  <a:pt x="2360870" y="1457404"/>
                </a:cubicBezTo>
                <a:cubicBezTo>
                  <a:pt x="2358869" y="1459976"/>
                  <a:pt x="2355822" y="1457214"/>
                  <a:pt x="2353535" y="1456452"/>
                </a:cubicBezTo>
                <a:cubicBezTo>
                  <a:pt x="2350297" y="1455404"/>
                  <a:pt x="2346773" y="1458452"/>
                  <a:pt x="2348678" y="1461500"/>
                </a:cubicBezTo>
                <a:cubicBezTo>
                  <a:pt x="2363251" y="1474835"/>
                  <a:pt x="2384968" y="1454166"/>
                  <a:pt x="2376014" y="1437878"/>
                </a:cubicBezTo>
                <a:close/>
                <a:moveTo>
                  <a:pt x="2391540" y="1377299"/>
                </a:moveTo>
                <a:cubicBezTo>
                  <a:pt x="2387921" y="1377680"/>
                  <a:pt x="2382396" y="1378823"/>
                  <a:pt x="2379825" y="1381490"/>
                </a:cubicBezTo>
                <a:cubicBezTo>
                  <a:pt x="2376776" y="1384633"/>
                  <a:pt x="2382206" y="1386062"/>
                  <a:pt x="2384682" y="1385967"/>
                </a:cubicBezTo>
                <a:cubicBezTo>
                  <a:pt x="2391635" y="1385681"/>
                  <a:pt x="2394684" y="1391015"/>
                  <a:pt x="2386492" y="1395301"/>
                </a:cubicBezTo>
                <a:cubicBezTo>
                  <a:pt x="2379539" y="1400635"/>
                  <a:pt x="2398493" y="1394063"/>
                  <a:pt x="2399065" y="1397587"/>
                </a:cubicBezTo>
                <a:cubicBezTo>
                  <a:pt x="2400494" y="1400540"/>
                  <a:pt x="2395826" y="1401397"/>
                  <a:pt x="2393731" y="1401778"/>
                </a:cubicBezTo>
                <a:cubicBezTo>
                  <a:pt x="2384015" y="1403493"/>
                  <a:pt x="2385539" y="1406160"/>
                  <a:pt x="2389730" y="1407303"/>
                </a:cubicBezTo>
                <a:cubicBezTo>
                  <a:pt x="2392112" y="1407970"/>
                  <a:pt x="2396589" y="1407303"/>
                  <a:pt x="2395541" y="1411113"/>
                </a:cubicBezTo>
                <a:cubicBezTo>
                  <a:pt x="2394398" y="1414923"/>
                  <a:pt x="2389635" y="1413018"/>
                  <a:pt x="2386683" y="1413113"/>
                </a:cubicBezTo>
                <a:cubicBezTo>
                  <a:pt x="2382396" y="1413304"/>
                  <a:pt x="2379729" y="1418542"/>
                  <a:pt x="2383539" y="1421114"/>
                </a:cubicBezTo>
                <a:cubicBezTo>
                  <a:pt x="2415067" y="1432068"/>
                  <a:pt x="2422782" y="1379204"/>
                  <a:pt x="2391540" y="1377299"/>
                </a:cubicBezTo>
                <a:close/>
                <a:moveTo>
                  <a:pt x="2429259" y="1348819"/>
                </a:moveTo>
                <a:cubicBezTo>
                  <a:pt x="2424497" y="1343104"/>
                  <a:pt x="2414972" y="1343485"/>
                  <a:pt x="2409447" y="1347962"/>
                </a:cubicBezTo>
                <a:cubicBezTo>
                  <a:pt x="2406971" y="1350438"/>
                  <a:pt x="2411352" y="1351677"/>
                  <a:pt x="2413448" y="1351582"/>
                </a:cubicBezTo>
                <a:cubicBezTo>
                  <a:pt x="2419068" y="1351391"/>
                  <a:pt x="2421544" y="1355677"/>
                  <a:pt x="2414876" y="1359106"/>
                </a:cubicBezTo>
                <a:cubicBezTo>
                  <a:pt x="2410114" y="1362535"/>
                  <a:pt x="2421354" y="1359963"/>
                  <a:pt x="2422973" y="1360059"/>
                </a:cubicBezTo>
                <a:cubicBezTo>
                  <a:pt x="2428021" y="1360630"/>
                  <a:pt x="2424021" y="1364536"/>
                  <a:pt x="2420782" y="1364345"/>
                </a:cubicBezTo>
                <a:cubicBezTo>
                  <a:pt x="2412876" y="1365774"/>
                  <a:pt x="2414114" y="1367869"/>
                  <a:pt x="2417543" y="1368822"/>
                </a:cubicBezTo>
                <a:cubicBezTo>
                  <a:pt x="2419448" y="1369393"/>
                  <a:pt x="2423163" y="1368822"/>
                  <a:pt x="2422211" y="1371870"/>
                </a:cubicBezTo>
                <a:cubicBezTo>
                  <a:pt x="2421258" y="1374918"/>
                  <a:pt x="2417448" y="1373394"/>
                  <a:pt x="2415067" y="1373489"/>
                </a:cubicBezTo>
                <a:cubicBezTo>
                  <a:pt x="2411733" y="1373679"/>
                  <a:pt x="2409447" y="1377680"/>
                  <a:pt x="2412400" y="1379871"/>
                </a:cubicBezTo>
                <a:cubicBezTo>
                  <a:pt x="2430879" y="1387586"/>
                  <a:pt x="2443642" y="1360916"/>
                  <a:pt x="2429259" y="1348819"/>
                </a:cubicBezTo>
                <a:close/>
                <a:moveTo>
                  <a:pt x="2435831" y="1387681"/>
                </a:moveTo>
                <a:cubicBezTo>
                  <a:pt x="2431736" y="1388824"/>
                  <a:pt x="2425544" y="1391205"/>
                  <a:pt x="2423068" y="1394730"/>
                </a:cubicBezTo>
                <a:cubicBezTo>
                  <a:pt x="2420210" y="1398921"/>
                  <a:pt x="2426783" y="1399492"/>
                  <a:pt x="2429640" y="1398921"/>
                </a:cubicBezTo>
                <a:cubicBezTo>
                  <a:pt x="2438975" y="1396920"/>
                  <a:pt x="2440975" y="1404350"/>
                  <a:pt x="2433641" y="1409303"/>
                </a:cubicBezTo>
                <a:cubicBezTo>
                  <a:pt x="2426688" y="1416733"/>
                  <a:pt x="2447357" y="1405588"/>
                  <a:pt x="2448690" y="1409493"/>
                </a:cubicBezTo>
                <a:cubicBezTo>
                  <a:pt x="2453262" y="1415304"/>
                  <a:pt x="2424592" y="1418828"/>
                  <a:pt x="2439927" y="1422447"/>
                </a:cubicBezTo>
                <a:cubicBezTo>
                  <a:pt x="2442785" y="1422733"/>
                  <a:pt x="2447928" y="1421209"/>
                  <a:pt x="2447357" y="1425686"/>
                </a:cubicBezTo>
                <a:cubicBezTo>
                  <a:pt x="2446785" y="1430258"/>
                  <a:pt x="2440880" y="1428925"/>
                  <a:pt x="2437546" y="1429687"/>
                </a:cubicBezTo>
                <a:cubicBezTo>
                  <a:pt x="2432593" y="1430734"/>
                  <a:pt x="2430593" y="1437211"/>
                  <a:pt x="2435546" y="1439497"/>
                </a:cubicBezTo>
                <a:cubicBezTo>
                  <a:pt x="2474598" y="1445784"/>
                  <a:pt x="2472408" y="1384062"/>
                  <a:pt x="2435831" y="1387681"/>
                </a:cubicBezTo>
                <a:close/>
                <a:moveTo>
                  <a:pt x="2474408" y="1341675"/>
                </a:moveTo>
                <a:cubicBezTo>
                  <a:pt x="2469455" y="1334437"/>
                  <a:pt x="2458215" y="1333865"/>
                  <a:pt x="2451167" y="1338342"/>
                </a:cubicBezTo>
                <a:cubicBezTo>
                  <a:pt x="2444785" y="1344628"/>
                  <a:pt x="2471169" y="1341675"/>
                  <a:pt x="2457929" y="1351105"/>
                </a:cubicBezTo>
                <a:cubicBezTo>
                  <a:pt x="2446595" y="1356534"/>
                  <a:pt x="2467074" y="1351772"/>
                  <a:pt x="2468026" y="1355296"/>
                </a:cubicBezTo>
                <a:cubicBezTo>
                  <a:pt x="2468978" y="1358154"/>
                  <a:pt x="2464692" y="1358535"/>
                  <a:pt x="2462501" y="1358725"/>
                </a:cubicBezTo>
                <a:cubicBezTo>
                  <a:pt x="2453072" y="1359392"/>
                  <a:pt x="2454215" y="1362059"/>
                  <a:pt x="2458120" y="1363583"/>
                </a:cubicBezTo>
                <a:cubicBezTo>
                  <a:pt x="2460311" y="1364440"/>
                  <a:pt x="2464692" y="1364250"/>
                  <a:pt x="2463263" y="1367679"/>
                </a:cubicBezTo>
                <a:cubicBezTo>
                  <a:pt x="2461740" y="1371108"/>
                  <a:pt x="2457453" y="1368917"/>
                  <a:pt x="2454596" y="1368726"/>
                </a:cubicBezTo>
                <a:cubicBezTo>
                  <a:pt x="2450595" y="1368536"/>
                  <a:pt x="2447547" y="1372917"/>
                  <a:pt x="2450595" y="1375775"/>
                </a:cubicBezTo>
                <a:cubicBezTo>
                  <a:pt x="2470884" y="1386729"/>
                  <a:pt x="2489838" y="1357678"/>
                  <a:pt x="2474408" y="1341675"/>
                </a:cubicBezTo>
                <a:close/>
                <a:moveTo>
                  <a:pt x="2507459" y="1376061"/>
                </a:moveTo>
                <a:cubicBezTo>
                  <a:pt x="2499744" y="1371012"/>
                  <a:pt x="2488409" y="1374537"/>
                  <a:pt x="2483457" y="1381776"/>
                </a:cubicBezTo>
                <a:cubicBezTo>
                  <a:pt x="2481456" y="1385586"/>
                  <a:pt x="2487171" y="1385395"/>
                  <a:pt x="2489552" y="1384633"/>
                </a:cubicBezTo>
                <a:cubicBezTo>
                  <a:pt x="2496220" y="1382442"/>
                  <a:pt x="2500792" y="1386633"/>
                  <a:pt x="2494125" y="1393015"/>
                </a:cubicBezTo>
                <a:cubicBezTo>
                  <a:pt x="2488981" y="1399968"/>
                  <a:pt x="2505459" y="1388538"/>
                  <a:pt x="2507078" y="1391682"/>
                </a:cubicBezTo>
                <a:cubicBezTo>
                  <a:pt x="2509365" y="1394063"/>
                  <a:pt x="2505078" y="1396158"/>
                  <a:pt x="2503173" y="1397111"/>
                </a:cubicBezTo>
                <a:cubicBezTo>
                  <a:pt x="2494315" y="1401397"/>
                  <a:pt x="2496506" y="1403493"/>
                  <a:pt x="2500983" y="1403493"/>
                </a:cubicBezTo>
                <a:cubicBezTo>
                  <a:pt x="2503459" y="1403493"/>
                  <a:pt x="2507650" y="1401683"/>
                  <a:pt x="2507745" y="1405493"/>
                </a:cubicBezTo>
                <a:cubicBezTo>
                  <a:pt x="2507745" y="1409398"/>
                  <a:pt x="2502602" y="1408922"/>
                  <a:pt x="2499840" y="1409875"/>
                </a:cubicBezTo>
                <a:cubicBezTo>
                  <a:pt x="2495839" y="1411208"/>
                  <a:pt x="2494696" y="1416637"/>
                  <a:pt x="2498982" y="1418257"/>
                </a:cubicBezTo>
                <a:cubicBezTo>
                  <a:pt x="2523938" y="1421019"/>
                  <a:pt x="2529081" y="1385205"/>
                  <a:pt x="2507459" y="1376061"/>
                </a:cubicBezTo>
                <a:close/>
                <a:moveTo>
                  <a:pt x="2547179" y="1344533"/>
                </a:moveTo>
                <a:cubicBezTo>
                  <a:pt x="2544512" y="1336818"/>
                  <a:pt x="2534225" y="1333865"/>
                  <a:pt x="2526891" y="1336246"/>
                </a:cubicBezTo>
                <a:cubicBezTo>
                  <a:pt x="2523271" y="1337866"/>
                  <a:pt x="2527367" y="1340628"/>
                  <a:pt x="2529558" y="1341390"/>
                </a:cubicBezTo>
                <a:cubicBezTo>
                  <a:pt x="2535558" y="1343295"/>
                  <a:pt x="2536320" y="1348533"/>
                  <a:pt x="2527938" y="1349486"/>
                </a:cubicBezTo>
                <a:cubicBezTo>
                  <a:pt x="2520223" y="1351677"/>
                  <a:pt x="2538416" y="1352153"/>
                  <a:pt x="2537749" y="1355201"/>
                </a:cubicBezTo>
                <a:cubicBezTo>
                  <a:pt x="2537940" y="1357963"/>
                  <a:pt x="2533653" y="1357296"/>
                  <a:pt x="2531843" y="1356916"/>
                </a:cubicBezTo>
                <a:cubicBezTo>
                  <a:pt x="2523081" y="1355391"/>
                  <a:pt x="2523461" y="1357963"/>
                  <a:pt x="2526605" y="1360249"/>
                </a:cubicBezTo>
                <a:cubicBezTo>
                  <a:pt x="2528319" y="1361487"/>
                  <a:pt x="2532415" y="1362345"/>
                  <a:pt x="2530129" y="1365107"/>
                </a:cubicBezTo>
                <a:cubicBezTo>
                  <a:pt x="2527843" y="1367869"/>
                  <a:pt x="2524509" y="1364821"/>
                  <a:pt x="2522033" y="1364059"/>
                </a:cubicBezTo>
                <a:cubicBezTo>
                  <a:pt x="2518509" y="1362916"/>
                  <a:pt x="2514508" y="1366155"/>
                  <a:pt x="2516603" y="1369488"/>
                </a:cubicBezTo>
                <a:cubicBezTo>
                  <a:pt x="2532034" y="1383776"/>
                  <a:pt x="2556799" y="1362630"/>
                  <a:pt x="2547179" y="1344533"/>
                </a:cubicBezTo>
                <a:close/>
                <a:moveTo>
                  <a:pt x="2599661" y="1338437"/>
                </a:moveTo>
                <a:cubicBezTo>
                  <a:pt x="2594804" y="1329007"/>
                  <a:pt x="2567372" y="1337770"/>
                  <a:pt x="2583088" y="1340723"/>
                </a:cubicBezTo>
                <a:cubicBezTo>
                  <a:pt x="2588993" y="1340628"/>
                  <a:pt x="2591375" y="1344914"/>
                  <a:pt x="2584421" y="1348248"/>
                </a:cubicBezTo>
                <a:cubicBezTo>
                  <a:pt x="2581850" y="1349391"/>
                  <a:pt x="2582802" y="1349962"/>
                  <a:pt x="2585184" y="1350058"/>
                </a:cubicBezTo>
                <a:cubicBezTo>
                  <a:pt x="2588232" y="1350534"/>
                  <a:pt x="2592708" y="1347962"/>
                  <a:pt x="2594994" y="1350438"/>
                </a:cubicBezTo>
                <a:cubicBezTo>
                  <a:pt x="2596137" y="1352820"/>
                  <a:pt x="2592137" y="1353391"/>
                  <a:pt x="2590422" y="1353582"/>
                </a:cubicBezTo>
                <a:cubicBezTo>
                  <a:pt x="2582231" y="1354725"/>
                  <a:pt x="2583469" y="1356916"/>
                  <a:pt x="2586993" y="1357868"/>
                </a:cubicBezTo>
                <a:cubicBezTo>
                  <a:pt x="2588898" y="1358440"/>
                  <a:pt x="2592803" y="1358058"/>
                  <a:pt x="2591756" y="1361011"/>
                </a:cubicBezTo>
                <a:cubicBezTo>
                  <a:pt x="2590708" y="1364059"/>
                  <a:pt x="2586803" y="1362345"/>
                  <a:pt x="2584326" y="1362440"/>
                </a:cubicBezTo>
                <a:cubicBezTo>
                  <a:pt x="2580802" y="1362535"/>
                  <a:pt x="2578421" y="1366441"/>
                  <a:pt x="2581374" y="1368631"/>
                </a:cubicBezTo>
                <a:cubicBezTo>
                  <a:pt x="2599471" y="1376632"/>
                  <a:pt x="2614425" y="1351200"/>
                  <a:pt x="2599661" y="1338437"/>
                </a:cubicBezTo>
                <a:close/>
                <a:moveTo>
                  <a:pt x="2782637" y="1349581"/>
                </a:moveTo>
                <a:cubicBezTo>
                  <a:pt x="2780827" y="1342152"/>
                  <a:pt x="2770921" y="1338532"/>
                  <a:pt x="2763873" y="1339961"/>
                </a:cubicBezTo>
                <a:cubicBezTo>
                  <a:pt x="2760158" y="1341009"/>
                  <a:pt x="2763873" y="1343962"/>
                  <a:pt x="2765873" y="1344819"/>
                </a:cubicBezTo>
                <a:cubicBezTo>
                  <a:pt x="2771493" y="1347200"/>
                  <a:pt x="2771683" y="1351867"/>
                  <a:pt x="2763396" y="1351962"/>
                </a:cubicBezTo>
                <a:cubicBezTo>
                  <a:pt x="2755776" y="1353105"/>
                  <a:pt x="2773207" y="1355391"/>
                  <a:pt x="2772350" y="1358154"/>
                </a:cubicBezTo>
                <a:cubicBezTo>
                  <a:pt x="2772254" y="1360630"/>
                  <a:pt x="2768254" y="1359583"/>
                  <a:pt x="2766444" y="1359106"/>
                </a:cubicBezTo>
                <a:cubicBezTo>
                  <a:pt x="2758158" y="1356820"/>
                  <a:pt x="2758253" y="1359201"/>
                  <a:pt x="2761110" y="1361487"/>
                </a:cubicBezTo>
                <a:cubicBezTo>
                  <a:pt x="2762634" y="1362821"/>
                  <a:pt x="2766444" y="1363964"/>
                  <a:pt x="2764063" y="1366250"/>
                </a:cubicBezTo>
                <a:cubicBezTo>
                  <a:pt x="2761586" y="1368441"/>
                  <a:pt x="2758729" y="1365393"/>
                  <a:pt x="2756348" y="1364440"/>
                </a:cubicBezTo>
                <a:cubicBezTo>
                  <a:pt x="2753014" y="1363107"/>
                  <a:pt x="2748918" y="1365583"/>
                  <a:pt x="2750633" y="1368726"/>
                </a:cubicBezTo>
                <a:cubicBezTo>
                  <a:pt x="2763301" y="1382633"/>
                  <a:pt x="2789781" y="1367774"/>
                  <a:pt x="2782637" y="1349581"/>
                </a:cubicBezTo>
                <a:close/>
                <a:moveTo>
                  <a:pt x="3339373" y="1800114"/>
                </a:moveTo>
                <a:cubicBezTo>
                  <a:pt x="3337849" y="1801066"/>
                  <a:pt x="3335468" y="1800018"/>
                  <a:pt x="3332610" y="1795732"/>
                </a:cubicBezTo>
                <a:cubicBezTo>
                  <a:pt x="3326324" y="1788970"/>
                  <a:pt x="3336325" y="1808877"/>
                  <a:pt x="3333277" y="1810401"/>
                </a:cubicBezTo>
                <a:cubicBezTo>
                  <a:pt x="3328800" y="1813068"/>
                  <a:pt x="3326705" y="1796208"/>
                  <a:pt x="3324228" y="1797447"/>
                </a:cubicBezTo>
                <a:cubicBezTo>
                  <a:pt x="3320513" y="1798018"/>
                  <a:pt x="3325467" y="1809543"/>
                  <a:pt x="3320418" y="1808496"/>
                </a:cubicBezTo>
                <a:cubicBezTo>
                  <a:pt x="3316703" y="1807829"/>
                  <a:pt x="3317561" y="1802304"/>
                  <a:pt x="3316799" y="1799161"/>
                </a:cubicBezTo>
                <a:cubicBezTo>
                  <a:pt x="3303654" y="1780397"/>
                  <a:pt x="3305654" y="1824498"/>
                  <a:pt x="3330038" y="1825450"/>
                </a:cubicBezTo>
                <a:cubicBezTo>
                  <a:pt x="3349374" y="1826308"/>
                  <a:pt x="3357375" y="1798399"/>
                  <a:pt x="3343374" y="1785636"/>
                </a:cubicBezTo>
                <a:cubicBezTo>
                  <a:pt x="3336325" y="1781826"/>
                  <a:pt x="3343659" y="1799352"/>
                  <a:pt x="3339373" y="1800114"/>
                </a:cubicBezTo>
                <a:close/>
                <a:moveTo>
                  <a:pt x="3306321" y="1727819"/>
                </a:moveTo>
                <a:cubicBezTo>
                  <a:pt x="3298320" y="1724866"/>
                  <a:pt x="3314894" y="1738201"/>
                  <a:pt x="3312512" y="1740963"/>
                </a:cubicBezTo>
                <a:cubicBezTo>
                  <a:pt x="3311274" y="1744107"/>
                  <a:pt x="3307845" y="1740106"/>
                  <a:pt x="3306321" y="1738487"/>
                </a:cubicBezTo>
                <a:cubicBezTo>
                  <a:pt x="3298987" y="1730581"/>
                  <a:pt x="3298130" y="1733629"/>
                  <a:pt x="3299940" y="1738201"/>
                </a:cubicBezTo>
                <a:cubicBezTo>
                  <a:pt x="3300987" y="1740678"/>
                  <a:pt x="3304035" y="1744583"/>
                  <a:pt x="3300701" y="1745821"/>
                </a:cubicBezTo>
                <a:cubicBezTo>
                  <a:pt x="3296987" y="1746964"/>
                  <a:pt x="3295749" y="1741059"/>
                  <a:pt x="3293939" y="1738963"/>
                </a:cubicBezTo>
                <a:cubicBezTo>
                  <a:pt x="3275651" y="1727629"/>
                  <a:pt x="3293558" y="1768395"/>
                  <a:pt x="3315465" y="1756680"/>
                </a:cubicBezTo>
                <a:cubicBezTo>
                  <a:pt x="3348041" y="1732010"/>
                  <a:pt x="3299368" y="1696767"/>
                  <a:pt x="3311751" y="1720199"/>
                </a:cubicBezTo>
                <a:cubicBezTo>
                  <a:pt x="3316418" y="1726676"/>
                  <a:pt x="3314608" y="1732772"/>
                  <a:pt x="3306321" y="1727819"/>
                </a:cubicBezTo>
                <a:close/>
                <a:moveTo>
                  <a:pt x="3266221" y="1674003"/>
                </a:moveTo>
                <a:cubicBezTo>
                  <a:pt x="3251838" y="1667145"/>
                  <a:pt x="3274032" y="1684004"/>
                  <a:pt x="3271841" y="1687909"/>
                </a:cubicBezTo>
                <a:cubicBezTo>
                  <a:pt x="3270317" y="1691338"/>
                  <a:pt x="3266411" y="1687052"/>
                  <a:pt x="3264316" y="1685147"/>
                </a:cubicBezTo>
                <a:cubicBezTo>
                  <a:pt x="3255362" y="1676098"/>
                  <a:pt x="3254410" y="1679718"/>
                  <a:pt x="3256601" y="1684861"/>
                </a:cubicBezTo>
                <a:cubicBezTo>
                  <a:pt x="3257839" y="1687719"/>
                  <a:pt x="3261840" y="1692005"/>
                  <a:pt x="3257744" y="1693338"/>
                </a:cubicBezTo>
                <a:cubicBezTo>
                  <a:pt x="3253743" y="1694767"/>
                  <a:pt x="3251743" y="1688671"/>
                  <a:pt x="3249457" y="1685718"/>
                </a:cubicBezTo>
                <a:cubicBezTo>
                  <a:pt x="3227835" y="1673241"/>
                  <a:pt x="3248885" y="1718294"/>
                  <a:pt x="3275365" y="1705340"/>
                </a:cubicBezTo>
                <a:cubicBezTo>
                  <a:pt x="3314703" y="1677432"/>
                  <a:pt x="3253838" y="1637427"/>
                  <a:pt x="3270221" y="1664192"/>
                </a:cubicBezTo>
                <a:cubicBezTo>
                  <a:pt x="3275651" y="1671145"/>
                  <a:pt x="3274412" y="1677622"/>
                  <a:pt x="3266221" y="1674003"/>
                </a:cubicBezTo>
                <a:close/>
                <a:moveTo>
                  <a:pt x="3284414" y="1898221"/>
                </a:moveTo>
                <a:cubicBezTo>
                  <a:pt x="3285747" y="1890411"/>
                  <a:pt x="3283461" y="1890696"/>
                  <a:pt x="3281651" y="1893554"/>
                </a:cubicBezTo>
                <a:cubicBezTo>
                  <a:pt x="3280604" y="1895078"/>
                  <a:pt x="3279842" y="1898602"/>
                  <a:pt x="3277556" y="1896602"/>
                </a:cubicBezTo>
                <a:cubicBezTo>
                  <a:pt x="3275175" y="1894602"/>
                  <a:pt x="3277746" y="1891744"/>
                  <a:pt x="3278318" y="1889458"/>
                </a:cubicBezTo>
                <a:cubicBezTo>
                  <a:pt x="3279175" y="1886315"/>
                  <a:pt x="3276508" y="1882791"/>
                  <a:pt x="3273746" y="1884696"/>
                </a:cubicBezTo>
                <a:cubicBezTo>
                  <a:pt x="3269078" y="1889077"/>
                  <a:pt x="3269078" y="1897936"/>
                  <a:pt x="3271841" y="1903365"/>
                </a:cubicBezTo>
                <a:cubicBezTo>
                  <a:pt x="3279842" y="1921272"/>
                  <a:pt x="3307559" y="1914414"/>
                  <a:pt x="3301844" y="1894030"/>
                </a:cubicBezTo>
                <a:cubicBezTo>
                  <a:pt x="3300416" y="1890601"/>
                  <a:pt x="3298130" y="1894411"/>
                  <a:pt x="3297558" y="1896412"/>
                </a:cubicBezTo>
                <a:cubicBezTo>
                  <a:pt x="3295749" y="1901936"/>
                  <a:pt x="3291462" y="1902412"/>
                  <a:pt x="3290700" y="1894792"/>
                </a:cubicBezTo>
                <a:cubicBezTo>
                  <a:pt x="3288795" y="1888125"/>
                  <a:pt x="3288509" y="1903936"/>
                  <a:pt x="3285747" y="1903555"/>
                </a:cubicBezTo>
                <a:cubicBezTo>
                  <a:pt x="3283366" y="1903650"/>
                  <a:pt x="3284128" y="1899936"/>
                  <a:pt x="3284414" y="1898221"/>
                </a:cubicBezTo>
                <a:close/>
                <a:moveTo>
                  <a:pt x="3329753" y="1853358"/>
                </a:moveTo>
                <a:cubicBezTo>
                  <a:pt x="3319656" y="1841357"/>
                  <a:pt x="3332706" y="1865455"/>
                  <a:pt x="3328991" y="1868217"/>
                </a:cubicBezTo>
                <a:cubicBezTo>
                  <a:pt x="3323085" y="1870980"/>
                  <a:pt x="3323276" y="1855073"/>
                  <a:pt x="3318513" y="1854311"/>
                </a:cubicBezTo>
                <a:cubicBezTo>
                  <a:pt x="3314322" y="1855263"/>
                  <a:pt x="3320037" y="1868027"/>
                  <a:pt x="3314132" y="1867265"/>
                </a:cubicBezTo>
                <a:cubicBezTo>
                  <a:pt x="3309845" y="1866789"/>
                  <a:pt x="3310988" y="1860502"/>
                  <a:pt x="3309941" y="1856978"/>
                </a:cubicBezTo>
                <a:cubicBezTo>
                  <a:pt x="3295272" y="1836595"/>
                  <a:pt x="3296510" y="1886505"/>
                  <a:pt x="3324990" y="1885934"/>
                </a:cubicBezTo>
                <a:cubicBezTo>
                  <a:pt x="3371853" y="1876790"/>
                  <a:pt x="3333468" y="1815544"/>
                  <a:pt x="3337182" y="1846405"/>
                </a:cubicBezTo>
                <a:cubicBezTo>
                  <a:pt x="3339468" y="1854692"/>
                  <a:pt x="3335753" y="1859931"/>
                  <a:pt x="3329753" y="1853358"/>
                </a:cubicBezTo>
                <a:close/>
                <a:moveTo>
                  <a:pt x="3314036" y="1939655"/>
                </a:moveTo>
                <a:cubicBezTo>
                  <a:pt x="3308702" y="1932892"/>
                  <a:pt x="3310131" y="1960610"/>
                  <a:pt x="3302130" y="1946418"/>
                </a:cubicBezTo>
                <a:cubicBezTo>
                  <a:pt x="3301368" y="1944037"/>
                  <a:pt x="3300035" y="1940226"/>
                  <a:pt x="3299559" y="1945275"/>
                </a:cubicBezTo>
                <a:cubicBezTo>
                  <a:pt x="3298796" y="1948799"/>
                  <a:pt x="3300701" y="1954228"/>
                  <a:pt x="3297653" y="1956609"/>
                </a:cubicBezTo>
                <a:cubicBezTo>
                  <a:pt x="3294986" y="1957467"/>
                  <a:pt x="3294986" y="1952990"/>
                  <a:pt x="3295082" y="1950799"/>
                </a:cubicBezTo>
                <a:cubicBezTo>
                  <a:pt x="3294986" y="1941179"/>
                  <a:pt x="3292510" y="1942322"/>
                  <a:pt x="3290986" y="1946227"/>
                </a:cubicBezTo>
                <a:cubicBezTo>
                  <a:pt x="3290224" y="1948418"/>
                  <a:pt x="3289843" y="1952800"/>
                  <a:pt x="3286890" y="1951180"/>
                </a:cubicBezTo>
                <a:cubicBezTo>
                  <a:pt x="3285366" y="1950323"/>
                  <a:pt x="3285271" y="1948894"/>
                  <a:pt x="3285461" y="1947275"/>
                </a:cubicBezTo>
                <a:cubicBezTo>
                  <a:pt x="3287652" y="1942989"/>
                  <a:pt x="3285557" y="1933654"/>
                  <a:pt x="3280032" y="1938607"/>
                </a:cubicBezTo>
                <a:cubicBezTo>
                  <a:pt x="3264983" y="1977088"/>
                  <a:pt x="3327943" y="1978993"/>
                  <a:pt x="3314036" y="1939655"/>
                </a:cubicBezTo>
                <a:close/>
                <a:moveTo>
                  <a:pt x="3302511" y="1782683"/>
                </a:moveTo>
                <a:cubicBezTo>
                  <a:pt x="3302321" y="1779540"/>
                  <a:pt x="3301463" y="1774587"/>
                  <a:pt x="3299559" y="1772015"/>
                </a:cubicBezTo>
                <a:cubicBezTo>
                  <a:pt x="3297273" y="1768967"/>
                  <a:pt x="3296034" y="1773444"/>
                  <a:pt x="3296129" y="1775634"/>
                </a:cubicBezTo>
                <a:cubicBezTo>
                  <a:pt x="3296225" y="1781635"/>
                  <a:pt x="3292129" y="1783350"/>
                  <a:pt x="3288986" y="1776016"/>
                </a:cubicBezTo>
                <a:cubicBezTo>
                  <a:pt x="3285176" y="1769538"/>
                  <a:pt x="3289557" y="1786017"/>
                  <a:pt x="3286890" y="1786207"/>
                </a:cubicBezTo>
                <a:cubicBezTo>
                  <a:pt x="3284604" y="1786969"/>
                  <a:pt x="3284128" y="1783064"/>
                  <a:pt x="3283842" y="1781254"/>
                </a:cubicBezTo>
                <a:cubicBezTo>
                  <a:pt x="3282794" y="1772967"/>
                  <a:pt x="3280794" y="1774015"/>
                  <a:pt x="3279746" y="1777349"/>
                </a:cubicBezTo>
                <a:cubicBezTo>
                  <a:pt x="3279175" y="1779159"/>
                  <a:pt x="3279556" y="1782969"/>
                  <a:pt x="3276699" y="1781635"/>
                </a:cubicBezTo>
                <a:cubicBezTo>
                  <a:pt x="3273841" y="1780302"/>
                  <a:pt x="3275460" y="1776682"/>
                  <a:pt x="3275460" y="1774206"/>
                </a:cubicBezTo>
                <a:cubicBezTo>
                  <a:pt x="3275460" y="1770777"/>
                  <a:pt x="3271555" y="1768110"/>
                  <a:pt x="3269555" y="1770777"/>
                </a:cubicBezTo>
                <a:cubicBezTo>
                  <a:pt x="3259839" y="1792875"/>
                  <a:pt x="3299463" y="1809353"/>
                  <a:pt x="3302511" y="1782683"/>
                </a:cubicBezTo>
                <a:close/>
                <a:moveTo>
                  <a:pt x="3349279" y="1918605"/>
                </a:moveTo>
                <a:cubicBezTo>
                  <a:pt x="3347565" y="1918319"/>
                  <a:pt x="3346231" y="1915747"/>
                  <a:pt x="3345755" y="1910318"/>
                </a:cubicBezTo>
                <a:cubicBezTo>
                  <a:pt x="3344040" y="1900412"/>
                  <a:pt x="3342516" y="1923177"/>
                  <a:pt x="3339087" y="1922415"/>
                </a:cubicBezTo>
                <a:cubicBezTo>
                  <a:pt x="3333658" y="1922700"/>
                  <a:pt x="3343278" y="1897650"/>
                  <a:pt x="3334610" y="1908127"/>
                </a:cubicBezTo>
                <a:cubicBezTo>
                  <a:pt x="3333277" y="1910223"/>
                  <a:pt x="3332134" y="1915176"/>
                  <a:pt x="3329467" y="1912223"/>
                </a:cubicBezTo>
                <a:cubicBezTo>
                  <a:pt x="3326705" y="1909270"/>
                  <a:pt x="3330038" y="1905365"/>
                  <a:pt x="3330896" y="1902222"/>
                </a:cubicBezTo>
                <a:cubicBezTo>
                  <a:pt x="3329276" y="1878219"/>
                  <a:pt x="3309274" y="1915652"/>
                  <a:pt x="3328991" y="1932130"/>
                </a:cubicBezTo>
                <a:cubicBezTo>
                  <a:pt x="3344612" y="1946227"/>
                  <a:pt x="3364709" y="1928320"/>
                  <a:pt x="3359471" y="1909842"/>
                </a:cubicBezTo>
                <a:cubicBezTo>
                  <a:pt x="3355851" y="1902222"/>
                  <a:pt x="3353375" y="1920795"/>
                  <a:pt x="3349279" y="1918605"/>
                </a:cubicBezTo>
                <a:close/>
                <a:moveTo>
                  <a:pt x="3341754" y="1994709"/>
                </a:moveTo>
                <a:cubicBezTo>
                  <a:pt x="3337849" y="2001758"/>
                  <a:pt x="3332610" y="2001187"/>
                  <a:pt x="3334039" y="1990614"/>
                </a:cubicBezTo>
                <a:cubicBezTo>
                  <a:pt x="3334515" y="1986804"/>
                  <a:pt x="3333372" y="1987470"/>
                  <a:pt x="3331943" y="1990137"/>
                </a:cubicBezTo>
                <a:cubicBezTo>
                  <a:pt x="3329658" y="1993281"/>
                  <a:pt x="3329276" y="2000139"/>
                  <a:pt x="3325371" y="2001091"/>
                </a:cubicBezTo>
                <a:cubicBezTo>
                  <a:pt x="3322514" y="2000615"/>
                  <a:pt x="3324514" y="1995662"/>
                  <a:pt x="3325467" y="1993471"/>
                </a:cubicBezTo>
                <a:cubicBezTo>
                  <a:pt x="3329562" y="1983184"/>
                  <a:pt x="3326705" y="1982994"/>
                  <a:pt x="3323657" y="1986328"/>
                </a:cubicBezTo>
                <a:cubicBezTo>
                  <a:pt x="3322228" y="1987661"/>
                  <a:pt x="3320133" y="1992900"/>
                  <a:pt x="3317846" y="1989471"/>
                </a:cubicBezTo>
                <a:cubicBezTo>
                  <a:pt x="3315656" y="1986137"/>
                  <a:pt x="3319561" y="1982899"/>
                  <a:pt x="3320990" y="1979946"/>
                </a:cubicBezTo>
                <a:cubicBezTo>
                  <a:pt x="3322990" y="1975850"/>
                  <a:pt x="3320799" y="1970421"/>
                  <a:pt x="3316989" y="1972230"/>
                </a:cubicBezTo>
                <a:cubicBezTo>
                  <a:pt x="3310036" y="1977088"/>
                  <a:pt x="3307464" y="1988995"/>
                  <a:pt x="3308988" y="1997091"/>
                </a:cubicBezTo>
                <a:cubicBezTo>
                  <a:pt x="3310417" y="2014521"/>
                  <a:pt x="3334896" y="2024237"/>
                  <a:pt x="3343945" y="2006806"/>
                </a:cubicBezTo>
                <a:cubicBezTo>
                  <a:pt x="3347279" y="2002711"/>
                  <a:pt x="3350993" y="1981470"/>
                  <a:pt x="3341754" y="1994709"/>
                </a:cubicBezTo>
                <a:close/>
                <a:moveTo>
                  <a:pt x="3261840" y="1998043"/>
                </a:moveTo>
                <a:cubicBezTo>
                  <a:pt x="3249076" y="2031286"/>
                  <a:pt x="3303559" y="2028618"/>
                  <a:pt x="3290891" y="1997091"/>
                </a:cubicBezTo>
                <a:cubicBezTo>
                  <a:pt x="3288891" y="1994424"/>
                  <a:pt x="3287367" y="1998900"/>
                  <a:pt x="3287176" y="2000996"/>
                </a:cubicBezTo>
                <a:cubicBezTo>
                  <a:pt x="3286509" y="2006806"/>
                  <a:pt x="3282413" y="2008902"/>
                  <a:pt x="3280127" y="2002044"/>
                </a:cubicBezTo>
                <a:cubicBezTo>
                  <a:pt x="3276889" y="1996519"/>
                  <a:pt x="3279746" y="2011664"/>
                  <a:pt x="3277079" y="2012140"/>
                </a:cubicBezTo>
                <a:cubicBezTo>
                  <a:pt x="3274793" y="2013093"/>
                  <a:pt x="3274698" y="2009187"/>
                  <a:pt x="3274698" y="2007568"/>
                </a:cubicBezTo>
                <a:cubicBezTo>
                  <a:pt x="3274508" y="1999567"/>
                  <a:pt x="3272412" y="2000710"/>
                  <a:pt x="3271079" y="2004044"/>
                </a:cubicBezTo>
                <a:cubicBezTo>
                  <a:pt x="3270317" y="2005854"/>
                  <a:pt x="3270317" y="2009568"/>
                  <a:pt x="3267650" y="2008425"/>
                </a:cubicBezTo>
                <a:cubicBezTo>
                  <a:pt x="3264983" y="2007187"/>
                  <a:pt x="3266888" y="2003663"/>
                  <a:pt x="3267174" y="2001282"/>
                </a:cubicBezTo>
                <a:cubicBezTo>
                  <a:pt x="3267554" y="1997853"/>
                  <a:pt x="3264221" y="1995471"/>
                  <a:pt x="3261840" y="1998043"/>
                </a:cubicBezTo>
                <a:close/>
                <a:moveTo>
                  <a:pt x="3264126" y="1831356"/>
                </a:moveTo>
                <a:cubicBezTo>
                  <a:pt x="3268983" y="1861169"/>
                  <a:pt x="3312608" y="1841452"/>
                  <a:pt x="3292701" y="1818592"/>
                </a:cubicBezTo>
                <a:cubicBezTo>
                  <a:pt x="3289938" y="1816497"/>
                  <a:pt x="3289748" y="1821069"/>
                  <a:pt x="3290224" y="1823164"/>
                </a:cubicBezTo>
                <a:cubicBezTo>
                  <a:pt x="3291462" y="1829260"/>
                  <a:pt x="3287652" y="1831641"/>
                  <a:pt x="3283652" y="1825641"/>
                </a:cubicBezTo>
                <a:cubicBezTo>
                  <a:pt x="3282033" y="1823450"/>
                  <a:pt x="3281747" y="1824403"/>
                  <a:pt x="3282223" y="1826688"/>
                </a:cubicBezTo>
                <a:cubicBezTo>
                  <a:pt x="3282318" y="1829641"/>
                  <a:pt x="3285366" y="1833546"/>
                  <a:pt x="3283461" y="1836118"/>
                </a:cubicBezTo>
                <a:cubicBezTo>
                  <a:pt x="3279461" y="1838595"/>
                  <a:pt x="3277746" y="1819259"/>
                  <a:pt x="3275365" y="1829641"/>
                </a:cubicBezTo>
                <a:cubicBezTo>
                  <a:pt x="3275175" y="1831546"/>
                  <a:pt x="3276127" y="1835166"/>
                  <a:pt x="3273174" y="1834594"/>
                </a:cubicBezTo>
                <a:cubicBezTo>
                  <a:pt x="3270221" y="1834118"/>
                  <a:pt x="3271269" y="1830117"/>
                  <a:pt x="3270698" y="1827832"/>
                </a:cubicBezTo>
                <a:cubicBezTo>
                  <a:pt x="3268126" y="1821164"/>
                  <a:pt x="3262316" y="1825831"/>
                  <a:pt x="3264126" y="1831356"/>
                </a:cubicBezTo>
                <a:close/>
                <a:moveTo>
                  <a:pt x="3238218" y="1747917"/>
                </a:moveTo>
                <a:cubicBezTo>
                  <a:pt x="3254315" y="1774015"/>
                  <a:pt x="3292129" y="1743726"/>
                  <a:pt x="3267269" y="1723533"/>
                </a:cubicBezTo>
                <a:cubicBezTo>
                  <a:pt x="3260601" y="1721247"/>
                  <a:pt x="3268221" y="1734201"/>
                  <a:pt x="3264887" y="1735725"/>
                </a:cubicBezTo>
                <a:cubicBezTo>
                  <a:pt x="3262411" y="1739820"/>
                  <a:pt x="3253648" y="1726771"/>
                  <a:pt x="3256125" y="1734391"/>
                </a:cubicBezTo>
                <a:cubicBezTo>
                  <a:pt x="3256886" y="1737725"/>
                  <a:pt x="3261077" y="1741821"/>
                  <a:pt x="3259268" y="1745154"/>
                </a:cubicBezTo>
                <a:cubicBezTo>
                  <a:pt x="3257458" y="1746774"/>
                  <a:pt x="3255743" y="1743916"/>
                  <a:pt x="3254696" y="1741916"/>
                </a:cubicBezTo>
                <a:cubicBezTo>
                  <a:pt x="3251267" y="1734201"/>
                  <a:pt x="3248028" y="1733439"/>
                  <a:pt x="3248504" y="1738773"/>
                </a:cubicBezTo>
                <a:cubicBezTo>
                  <a:pt x="3248695" y="1740963"/>
                  <a:pt x="3250314" y="1744964"/>
                  <a:pt x="3246885" y="1744774"/>
                </a:cubicBezTo>
                <a:cubicBezTo>
                  <a:pt x="3243456" y="1744583"/>
                  <a:pt x="3243647" y="1740011"/>
                  <a:pt x="3242694" y="1737344"/>
                </a:cubicBezTo>
                <a:cubicBezTo>
                  <a:pt x="3241361" y="1733725"/>
                  <a:pt x="3236408" y="1732582"/>
                  <a:pt x="3235169" y="1736391"/>
                </a:cubicBezTo>
                <a:cubicBezTo>
                  <a:pt x="3234122" y="1740011"/>
                  <a:pt x="3236503" y="1744869"/>
                  <a:pt x="3238218" y="1747917"/>
                </a:cubicBezTo>
                <a:close/>
                <a:moveTo>
                  <a:pt x="3196974" y="1678575"/>
                </a:moveTo>
                <a:cubicBezTo>
                  <a:pt x="3208785" y="1710483"/>
                  <a:pt x="3251076" y="1674860"/>
                  <a:pt x="3219739" y="1659239"/>
                </a:cubicBezTo>
                <a:cubicBezTo>
                  <a:pt x="3216310" y="1658477"/>
                  <a:pt x="3218025" y="1662763"/>
                  <a:pt x="3219358" y="1664478"/>
                </a:cubicBezTo>
                <a:cubicBezTo>
                  <a:pt x="3223073" y="1669526"/>
                  <a:pt x="3220596" y="1673145"/>
                  <a:pt x="3214405" y="1669621"/>
                </a:cubicBezTo>
                <a:cubicBezTo>
                  <a:pt x="3212024" y="1668288"/>
                  <a:pt x="3212119" y="1669336"/>
                  <a:pt x="3213452" y="1671145"/>
                </a:cubicBezTo>
                <a:cubicBezTo>
                  <a:pt x="3214881" y="1673717"/>
                  <a:pt x="3219263" y="1675908"/>
                  <a:pt x="3218691" y="1679051"/>
                </a:cubicBezTo>
                <a:cubicBezTo>
                  <a:pt x="3217453" y="1681146"/>
                  <a:pt x="3214881" y="1678384"/>
                  <a:pt x="3213738" y="1677146"/>
                </a:cubicBezTo>
                <a:cubicBezTo>
                  <a:pt x="3208309" y="1671336"/>
                  <a:pt x="3207261" y="1673526"/>
                  <a:pt x="3208500" y="1676765"/>
                </a:cubicBezTo>
                <a:cubicBezTo>
                  <a:pt x="3209166" y="1678575"/>
                  <a:pt x="3211452" y="1681337"/>
                  <a:pt x="3208595" y="1682194"/>
                </a:cubicBezTo>
                <a:cubicBezTo>
                  <a:pt x="3205737" y="1682956"/>
                  <a:pt x="3204880" y="1679051"/>
                  <a:pt x="3203451" y="1677241"/>
                </a:cubicBezTo>
                <a:cubicBezTo>
                  <a:pt x="3201356" y="1674479"/>
                  <a:pt x="3196879" y="1674955"/>
                  <a:pt x="3196974" y="1678575"/>
                </a:cubicBezTo>
                <a:close/>
                <a:moveTo>
                  <a:pt x="3176019" y="1637998"/>
                </a:moveTo>
                <a:cubicBezTo>
                  <a:pt x="3190783" y="1658858"/>
                  <a:pt x="3223740" y="1633521"/>
                  <a:pt x="3200784" y="1616853"/>
                </a:cubicBezTo>
                <a:cubicBezTo>
                  <a:pt x="3197451" y="1615138"/>
                  <a:pt x="3198212" y="1619615"/>
                  <a:pt x="3198975" y="1621615"/>
                </a:cubicBezTo>
                <a:cubicBezTo>
                  <a:pt x="3201260" y="1627045"/>
                  <a:pt x="3198212" y="1630378"/>
                  <a:pt x="3192593" y="1624949"/>
                </a:cubicBezTo>
                <a:cubicBezTo>
                  <a:pt x="3186687" y="1621044"/>
                  <a:pt x="3196974" y="1633521"/>
                  <a:pt x="3194593" y="1635045"/>
                </a:cubicBezTo>
                <a:cubicBezTo>
                  <a:pt x="3192878" y="1636665"/>
                  <a:pt x="3190878" y="1633331"/>
                  <a:pt x="3189926" y="1631807"/>
                </a:cubicBezTo>
                <a:cubicBezTo>
                  <a:pt x="3187259" y="1627045"/>
                  <a:pt x="3184306" y="1624663"/>
                  <a:pt x="3184687" y="1629997"/>
                </a:cubicBezTo>
                <a:cubicBezTo>
                  <a:pt x="3184973" y="1631902"/>
                  <a:pt x="3186592" y="1635236"/>
                  <a:pt x="3183544" y="1635141"/>
                </a:cubicBezTo>
                <a:cubicBezTo>
                  <a:pt x="3180496" y="1635045"/>
                  <a:pt x="3180401" y="1631140"/>
                  <a:pt x="3179448" y="1629045"/>
                </a:cubicBezTo>
                <a:cubicBezTo>
                  <a:pt x="3178019" y="1625997"/>
                  <a:pt x="3173543" y="1625140"/>
                  <a:pt x="3172685" y="1628473"/>
                </a:cubicBezTo>
                <a:cubicBezTo>
                  <a:pt x="3171924" y="1631426"/>
                  <a:pt x="3174305" y="1635522"/>
                  <a:pt x="3176019" y="1637998"/>
                </a:cubicBezTo>
                <a:close/>
                <a:moveTo>
                  <a:pt x="3091342" y="1573609"/>
                </a:moveTo>
                <a:cubicBezTo>
                  <a:pt x="3109630" y="1597898"/>
                  <a:pt x="3136109" y="1555036"/>
                  <a:pt x="3105344" y="1550845"/>
                </a:cubicBezTo>
                <a:cubicBezTo>
                  <a:pt x="3098771" y="1551797"/>
                  <a:pt x="3118393" y="1562179"/>
                  <a:pt x="3103629" y="1561227"/>
                </a:cubicBezTo>
                <a:cubicBezTo>
                  <a:pt x="3097628" y="1561227"/>
                  <a:pt x="3110963" y="1565608"/>
                  <a:pt x="3109916" y="1567990"/>
                </a:cubicBezTo>
                <a:cubicBezTo>
                  <a:pt x="3109535" y="1570085"/>
                  <a:pt x="3106487" y="1568561"/>
                  <a:pt x="3105153" y="1567894"/>
                </a:cubicBezTo>
                <a:cubicBezTo>
                  <a:pt x="3098867" y="1564561"/>
                  <a:pt x="3098676" y="1566656"/>
                  <a:pt x="3100581" y="1569133"/>
                </a:cubicBezTo>
                <a:cubicBezTo>
                  <a:pt x="3101629" y="1570466"/>
                  <a:pt x="3104486" y="1572085"/>
                  <a:pt x="3102296" y="1573609"/>
                </a:cubicBezTo>
                <a:cubicBezTo>
                  <a:pt x="3100010" y="1575133"/>
                  <a:pt x="3098200" y="1572085"/>
                  <a:pt x="3096485" y="1570942"/>
                </a:cubicBezTo>
                <a:cubicBezTo>
                  <a:pt x="3094009" y="1569133"/>
                  <a:pt x="3090485" y="1570657"/>
                  <a:pt x="3091342" y="1573609"/>
                </a:cubicBezTo>
                <a:close/>
                <a:moveTo>
                  <a:pt x="3045527" y="1546082"/>
                </a:moveTo>
                <a:cubicBezTo>
                  <a:pt x="3069244" y="1571037"/>
                  <a:pt x="3093723" y="1519698"/>
                  <a:pt x="3058481" y="1518650"/>
                </a:cubicBezTo>
                <a:cubicBezTo>
                  <a:pt x="3055052" y="1519412"/>
                  <a:pt x="3058385" y="1522650"/>
                  <a:pt x="3060291" y="1523603"/>
                </a:cubicBezTo>
                <a:cubicBezTo>
                  <a:pt x="3065434" y="1526461"/>
                  <a:pt x="3065339" y="1531223"/>
                  <a:pt x="3057814" y="1530461"/>
                </a:cubicBezTo>
                <a:cubicBezTo>
                  <a:pt x="3055052" y="1530270"/>
                  <a:pt x="3055623" y="1531128"/>
                  <a:pt x="3057624" y="1532271"/>
                </a:cubicBezTo>
                <a:cubicBezTo>
                  <a:pt x="3060005" y="1534176"/>
                  <a:pt x="3064958" y="1534176"/>
                  <a:pt x="3065720" y="1537319"/>
                </a:cubicBezTo>
                <a:cubicBezTo>
                  <a:pt x="3065529" y="1539795"/>
                  <a:pt x="3061910" y="1538367"/>
                  <a:pt x="3060291" y="1537700"/>
                </a:cubicBezTo>
                <a:cubicBezTo>
                  <a:pt x="3052861" y="1534652"/>
                  <a:pt x="3052861" y="1537033"/>
                  <a:pt x="3055337" y="1539605"/>
                </a:cubicBezTo>
                <a:cubicBezTo>
                  <a:pt x="3056671" y="1541034"/>
                  <a:pt x="3060005" y="1542558"/>
                  <a:pt x="3057719" y="1544558"/>
                </a:cubicBezTo>
                <a:cubicBezTo>
                  <a:pt x="3055433" y="1546558"/>
                  <a:pt x="3052956" y="1543320"/>
                  <a:pt x="3050861" y="1542177"/>
                </a:cubicBezTo>
                <a:cubicBezTo>
                  <a:pt x="3047908" y="1540653"/>
                  <a:pt x="3044098" y="1542843"/>
                  <a:pt x="3045527" y="1546082"/>
                </a:cubicBezTo>
                <a:close/>
                <a:moveTo>
                  <a:pt x="2958468" y="1506934"/>
                </a:moveTo>
                <a:cubicBezTo>
                  <a:pt x="2988091" y="1533890"/>
                  <a:pt x="3013809" y="1471978"/>
                  <a:pt x="2971899" y="1473692"/>
                </a:cubicBezTo>
                <a:cubicBezTo>
                  <a:pt x="2967898" y="1474930"/>
                  <a:pt x="2972089" y="1478359"/>
                  <a:pt x="2974280" y="1479312"/>
                </a:cubicBezTo>
                <a:cubicBezTo>
                  <a:pt x="2979995" y="1481979"/>
                  <a:pt x="2980661" y="1486837"/>
                  <a:pt x="2973708" y="1487503"/>
                </a:cubicBezTo>
                <a:cubicBezTo>
                  <a:pt x="2971232" y="1487503"/>
                  <a:pt x="2967231" y="1487694"/>
                  <a:pt x="2971708" y="1489694"/>
                </a:cubicBezTo>
                <a:cubicBezTo>
                  <a:pt x="2974566" y="1491694"/>
                  <a:pt x="2980566" y="1491218"/>
                  <a:pt x="2981614" y="1494933"/>
                </a:cubicBezTo>
                <a:cubicBezTo>
                  <a:pt x="2981519" y="1497790"/>
                  <a:pt x="2977328" y="1496552"/>
                  <a:pt x="2975232" y="1495885"/>
                </a:cubicBezTo>
                <a:cubicBezTo>
                  <a:pt x="2966279" y="1493028"/>
                  <a:pt x="2966374" y="1495790"/>
                  <a:pt x="2969517" y="1498552"/>
                </a:cubicBezTo>
                <a:cubicBezTo>
                  <a:pt x="2971232" y="1500076"/>
                  <a:pt x="2975327" y="1501600"/>
                  <a:pt x="2972756" y="1504077"/>
                </a:cubicBezTo>
                <a:cubicBezTo>
                  <a:pt x="2970184" y="1506649"/>
                  <a:pt x="2967041" y="1502934"/>
                  <a:pt x="2964469" y="1501886"/>
                </a:cubicBezTo>
                <a:cubicBezTo>
                  <a:pt x="2960945" y="1500457"/>
                  <a:pt x="2956659" y="1503315"/>
                  <a:pt x="2958468" y="1506934"/>
                </a:cubicBezTo>
                <a:close/>
                <a:moveTo>
                  <a:pt x="2889317" y="1490837"/>
                </a:moveTo>
                <a:cubicBezTo>
                  <a:pt x="2918940" y="1508458"/>
                  <a:pt x="2928465" y="1451594"/>
                  <a:pt x="2894365" y="1460452"/>
                </a:cubicBezTo>
                <a:cubicBezTo>
                  <a:pt x="2891317" y="1462167"/>
                  <a:pt x="2895318" y="1464358"/>
                  <a:pt x="2897413" y="1464834"/>
                </a:cubicBezTo>
                <a:cubicBezTo>
                  <a:pt x="2903033" y="1466167"/>
                  <a:pt x="2904271" y="1470739"/>
                  <a:pt x="2896937" y="1472263"/>
                </a:cubicBezTo>
                <a:cubicBezTo>
                  <a:pt x="2894270" y="1472835"/>
                  <a:pt x="2895032" y="1473597"/>
                  <a:pt x="2897223" y="1474073"/>
                </a:cubicBezTo>
                <a:cubicBezTo>
                  <a:pt x="2899985" y="1475216"/>
                  <a:pt x="2904747" y="1473787"/>
                  <a:pt x="2906367" y="1476645"/>
                </a:cubicBezTo>
                <a:cubicBezTo>
                  <a:pt x="2906843" y="1479121"/>
                  <a:pt x="2903033" y="1478740"/>
                  <a:pt x="2901318" y="1478645"/>
                </a:cubicBezTo>
                <a:cubicBezTo>
                  <a:pt x="2893317" y="1477883"/>
                  <a:pt x="2893984" y="1480169"/>
                  <a:pt x="2897032" y="1481979"/>
                </a:cubicBezTo>
                <a:cubicBezTo>
                  <a:pt x="2898746" y="1482931"/>
                  <a:pt x="2902366" y="1483503"/>
                  <a:pt x="2900747" y="1486075"/>
                </a:cubicBezTo>
                <a:cubicBezTo>
                  <a:pt x="2899032" y="1488646"/>
                  <a:pt x="2895794" y="1486265"/>
                  <a:pt x="2893508" y="1485693"/>
                </a:cubicBezTo>
                <a:cubicBezTo>
                  <a:pt x="2890269" y="1484836"/>
                  <a:pt x="2887126" y="1487979"/>
                  <a:pt x="2889317" y="1490837"/>
                </a:cubicBezTo>
                <a:close/>
                <a:moveTo>
                  <a:pt x="2843787" y="1466643"/>
                </a:moveTo>
                <a:cubicBezTo>
                  <a:pt x="2866457" y="1491694"/>
                  <a:pt x="2895222" y="1440545"/>
                  <a:pt x="2858932" y="1439402"/>
                </a:cubicBezTo>
                <a:cubicBezTo>
                  <a:pt x="2855312" y="1440164"/>
                  <a:pt x="2858551" y="1443403"/>
                  <a:pt x="2860361" y="1444355"/>
                </a:cubicBezTo>
                <a:cubicBezTo>
                  <a:pt x="2865409" y="1447117"/>
                  <a:pt x="2865123" y="1451784"/>
                  <a:pt x="2857408" y="1451213"/>
                </a:cubicBezTo>
                <a:cubicBezTo>
                  <a:pt x="2854646" y="1451022"/>
                  <a:pt x="2855122" y="1451880"/>
                  <a:pt x="2857122" y="1453023"/>
                </a:cubicBezTo>
                <a:cubicBezTo>
                  <a:pt x="2859503" y="1454833"/>
                  <a:pt x="2864647" y="1454737"/>
                  <a:pt x="2865218" y="1457976"/>
                </a:cubicBezTo>
                <a:cubicBezTo>
                  <a:pt x="2864837" y="1460452"/>
                  <a:pt x="2861218" y="1459024"/>
                  <a:pt x="2859599" y="1458452"/>
                </a:cubicBezTo>
                <a:cubicBezTo>
                  <a:pt x="2852074" y="1455499"/>
                  <a:pt x="2851884" y="1457880"/>
                  <a:pt x="2854360" y="1460452"/>
                </a:cubicBezTo>
                <a:cubicBezTo>
                  <a:pt x="2855693" y="1461881"/>
                  <a:pt x="2859123" y="1463310"/>
                  <a:pt x="2856646" y="1465310"/>
                </a:cubicBezTo>
                <a:cubicBezTo>
                  <a:pt x="2854169" y="1467310"/>
                  <a:pt x="2851788" y="1464072"/>
                  <a:pt x="2849598" y="1462929"/>
                </a:cubicBezTo>
                <a:cubicBezTo>
                  <a:pt x="2846645" y="1461309"/>
                  <a:pt x="2842549" y="1463405"/>
                  <a:pt x="2843787" y="1466643"/>
                </a:cubicBezTo>
                <a:close/>
                <a:moveTo>
                  <a:pt x="2790828" y="1469977"/>
                </a:moveTo>
                <a:cubicBezTo>
                  <a:pt x="2825690" y="1490361"/>
                  <a:pt x="2837310" y="1423209"/>
                  <a:pt x="2796924" y="1434163"/>
                </a:cubicBezTo>
                <a:cubicBezTo>
                  <a:pt x="2793305" y="1436259"/>
                  <a:pt x="2798067" y="1438735"/>
                  <a:pt x="2800449" y="1439307"/>
                </a:cubicBezTo>
                <a:cubicBezTo>
                  <a:pt x="2808259" y="1440926"/>
                  <a:pt x="2806926" y="1446927"/>
                  <a:pt x="2799782" y="1447975"/>
                </a:cubicBezTo>
                <a:cubicBezTo>
                  <a:pt x="2792067" y="1451022"/>
                  <a:pt x="2811212" y="1449784"/>
                  <a:pt x="2810926" y="1453023"/>
                </a:cubicBezTo>
                <a:cubicBezTo>
                  <a:pt x="2811402" y="1455499"/>
                  <a:pt x="2808068" y="1455595"/>
                  <a:pt x="2805878" y="1455499"/>
                </a:cubicBezTo>
                <a:cubicBezTo>
                  <a:pt x="2797496" y="1454547"/>
                  <a:pt x="2795115" y="1456833"/>
                  <a:pt x="2799972" y="1459404"/>
                </a:cubicBezTo>
                <a:cubicBezTo>
                  <a:pt x="2801973" y="1460547"/>
                  <a:pt x="2806259" y="1461119"/>
                  <a:pt x="2804354" y="1464167"/>
                </a:cubicBezTo>
                <a:cubicBezTo>
                  <a:pt x="2802353" y="1467310"/>
                  <a:pt x="2798543" y="1464453"/>
                  <a:pt x="2795781" y="1463881"/>
                </a:cubicBezTo>
                <a:cubicBezTo>
                  <a:pt x="2791876" y="1463024"/>
                  <a:pt x="2788161" y="1466834"/>
                  <a:pt x="2790828" y="1469977"/>
                </a:cubicBezTo>
                <a:close/>
                <a:moveTo>
                  <a:pt x="2803116" y="1378251"/>
                </a:moveTo>
                <a:cubicBezTo>
                  <a:pt x="2798448" y="1378823"/>
                  <a:pt x="2802068" y="1383109"/>
                  <a:pt x="2804354" y="1384538"/>
                </a:cubicBezTo>
                <a:cubicBezTo>
                  <a:pt x="2810545" y="1388538"/>
                  <a:pt x="2809497" y="1394158"/>
                  <a:pt x="2799591" y="1392634"/>
                </a:cubicBezTo>
                <a:cubicBezTo>
                  <a:pt x="2796067" y="1392063"/>
                  <a:pt x="2796543" y="1393301"/>
                  <a:pt x="2798925" y="1394825"/>
                </a:cubicBezTo>
                <a:cubicBezTo>
                  <a:pt x="2801687" y="1397301"/>
                  <a:pt x="2808259" y="1397778"/>
                  <a:pt x="2808640" y="1401778"/>
                </a:cubicBezTo>
                <a:cubicBezTo>
                  <a:pt x="2807211" y="1407588"/>
                  <a:pt x="2787494" y="1392444"/>
                  <a:pt x="2794448" y="1403588"/>
                </a:cubicBezTo>
                <a:cubicBezTo>
                  <a:pt x="2795972" y="1405398"/>
                  <a:pt x="2800163" y="1407588"/>
                  <a:pt x="2796734" y="1409779"/>
                </a:cubicBezTo>
                <a:cubicBezTo>
                  <a:pt x="2793305" y="1411970"/>
                  <a:pt x="2790638" y="1407779"/>
                  <a:pt x="2788066" y="1406160"/>
                </a:cubicBezTo>
                <a:cubicBezTo>
                  <a:pt x="2784446" y="1403874"/>
                  <a:pt x="2778922" y="1406160"/>
                  <a:pt x="2780160" y="1410255"/>
                </a:cubicBezTo>
                <a:cubicBezTo>
                  <a:pt x="2806259" y="1443212"/>
                  <a:pt x="2849693" y="1383871"/>
                  <a:pt x="2803116" y="1378251"/>
                </a:cubicBezTo>
                <a:close/>
                <a:moveTo>
                  <a:pt x="2840644" y="1359392"/>
                </a:moveTo>
                <a:cubicBezTo>
                  <a:pt x="2836929" y="1346343"/>
                  <a:pt x="2814545" y="1337389"/>
                  <a:pt x="2806163" y="1351486"/>
                </a:cubicBezTo>
                <a:cubicBezTo>
                  <a:pt x="2804925" y="1354629"/>
                  <a:pt x="2809783" y="1354153"/>
                  <a:pt x="2811878" y="1353391"/>
                </a:cubicBezTo>
                <a:cubicBezTo>
                  <a:pt x="2817498" y="1351296"/>
                  <a:pt x="2821880" y="1354344"/>
                  <a:pt x="2816832" y="1359773"/>
                </a:cubicBezTo>
                <a:cubicBezTo>
                  <a:pt x="2815022" y="1361773"/>
                  <a:pt x="2816165" y="1361964"/>
                  <a:pt x="2818451" y="1361107"/>
                </a:cubicBezTo>
                <a:cubicBezTo>
                  <a:pt x="2821594" y="1360345"/>
                  <a:pt x="2824737" y="1356534"/>
                  <a:pt x="2827976" y="1358058"/>
                </a:cubicBezTo>
                <a:cubicBezTo>
                  <a:pt x="2830167" y="1359868"/>
                  <a:pt x="2826737" y="1361678"/>
                  <a:pt x="2825118" y="1362535"/>
                </a:cubicBezTo>
                <a:cubicBezTo>
                  <a:pt x="2817879" y="1366441"/>
                  <a:pt x="2820070" y="1367965"/>
                  <a:pt x="2823975" y="1367679"/>
                </a:cubicBezTo>
                <a:cubicBezTo>
                  <a:pt x="2826071" y="1367583"/>
                  <a:pt x="2829595" y="1365964"/>
                  <a:pt x="2830071" y="1369012"/>
                </a:cubicBezTo>
                <a:cubicBezTo>
                  <a:pt x="2830548" y="1372155"/>
                  <a:pt x="2825976" y="1371965"/>
                  <a:pt x="2823690" y="1372822"/>
                </a:cubicBezTo>
                <a:cubicBezTo>
                  <a:pt x="2811688" y="1385014"/>
                  <a:pt x="2847311" y="1380252"/>
                  <a:pt x="2840644" y="1359392"/>
                </a:cubicBezTo>
                <a:close/>
                <a:moveTo>
                  <a:pt x="2848931" y="1386538"/>
                </a:moveTo>
                <a:cubicBezTo>
                  <a:pt x="2845026" y="1386157"/>
                  <a:pt x="2838834" y="1386062"/>
                  <a:pt x="2835596" y="1388158"/>
                </a:cubicBezTo>
                <a:cubicBezTo>
                  <a:pt x="2831786" y="1390539"/>
                  <a:pt x="2837310" y="1392920"/>
                  <a:pt x="2839977" y="1393301"/>
                </a:cubicBezTo>
                <a:cubicBezTo>
                  <a:pt x="2847407" y="1394444"/>
                  <a:pt x="2849598" y="1400064"/>
                  <a:pt x="2840168" y="1402540"/>
                </a:cubicBezTo>
                <a:cubicBezTo>
                  <a:pt x="2831976" y="1406160"/>
                  <a:pt x="2852931" y="1403779"/>
                  <a:pt x="2852931" y="1407303"/>
                </a:cubicBezTo>
                <a:cubicBezTo>
                  <a:pt x="2853788" y="1410351"/>
                  <a:pt x="2848740" y="1410255"/>
                  <a:pt x="2846550" y="1410160"/>
                </a:cubicBezTo>
                <a:cubicBezTo>
                  <a:pt x="2836072" y="1409875"/>
                  <a:pt x="2837215" y="1412637"/>
                  <a:pt x="2841406" y="1414637"/>
                </a:cubicBezTo>
                <a:cubicBezTo>
                  <a:pt x="2843692" y="1415685"/>
                  <a:pt x="2848550" y="1416066"/>
                  <a:pt x="2846645" y="1419400"/>
                </a:cubicBezTo>
                <a:cubicBezTo>
                  <a:pt x="2844740" y="1422829"/>
                  <a:pt x="2840263" y="1419971"/>
                  <a:pt x="2837120" y="1419495"/>
                </a:cubicBezTo>
                <a:cubicBezTo>
                  <a:pt x="2832834" y="1418828"/>
                  <a:pt x="2829119" y="1423114"/>
                  <a:pt x="2832262" y="1426258"/>
                </a:cubicBezTo>
                <a:cubicBezTo>
                  <a:pt x="2862170" y="1443212"/>
                  <a:pt x="2881983" y="1395016"/>
                  <a:pt x="2848931" y="1386538"/>
                </a:cubicBezTo>
                <a:close/>
                <a:moveTo>
                  <a:pt x="2894746" y="1363488"/>
                </a:moveTo>
                <a:cubicBezTo>
                  <a:pt x="2892555" y="1356154"/>
                  <a:pt x="2882173" y="1352343"/>
                  <a:pt x="2874934" y="1353772"/>
                </a:cubicBezTo>
                <a:cubicBezTo>
                  <a:pt x="2871219" y="1354820"/>
                  <a:pt x="2875125" y="1357773"/>
                  <a:pt x="2877315" y="1358630"/>
                </a:cubicBezTo>
                <a:cubicBezTo>
                  <a:pt x="2883221" y="1361011"/>
                  <a:pt x="2883602" y="1365679"/>
                  <a:pt x="2875220" y="1365774"/>
                </a:cubicBezTo>
                <a:cubicBezTo>
                  <a:pt x="2867504" y="1366917"/>
                  <a:pt x="2885411" y="1369203"/>
                  <a:pt x="2884650" y="1371965"/>
                </a:cubicBezTo>
                <a:cubicBezTo>
                  <a:pt x="2884650" y="1374441"/>
                  <a:pt x="2880459" y="1373394"/>
                  <a:pt x="2878649" y="1372822"/>
                </a:cubicBezTo>
                <a:cubicBezTo>
                  <a:pt x="2870076" y="1370536"/>
                  <a:pt x="2870267" y="1372917"/>
                  <a:pt x="2873315" y="1375204"/>
                </a:cubicBezTo>
                <a:cubicBezTo>
                  <a:pt x="2874934" y="1376442"/>
                  <a:pt x="2878934" y="1377680"/>
                  <a:pt x="2876553" y="1379871"/>
                </a:cubicBezTo>
                <a:cubicBezTo>
                  <a:pt x="2874172" y="1382062"/>
                  <a:pt x="2871029" y="1379109"/>
                  <a:pt x="2868648" y="1378156"/>
                </a:cubicBezTo>
                <a:cubicBezTo>
                  <a:pt x="2865218" y="1376823"/>
                  <a:pt x="2861123" y="1379299"/>
                  <a:pt x="2863028" y="1382442"/>
                </a:cubicBezTo>
                <a:cubicBezTo>
                  <a:pt x="2875886" y="1396063"/>
                  <a:pt x="2903033" y="1382157"/>
                  <a:pt x="2894746" y="1363488"/>
                </a:cubicBezTo>
                <a:close/>
                <a:moveTo>
                  <a:pt x="2912653" y="1404636"/>
                </a:moveTo>
                <a:cubicBezTo>
                  <a:pt x="2908176" y="1396349"/>
                  <a:pt x="2895318" y="1393682"/>
                  <a:pt x="2887031" y="1397111"/>
                </a:cubicBezTo>
                <a:cubicBezTo>
                  <a:pt x="2883126" y="1399302"/>
                  <a:pt x="2888459" y="1401969"/>
                  <a:pt x="2891222" y="1402540"/>
                </a:cubicBezTo>
                <a:cubicBezTo>
                  <a:pt x="2898746" y="1404159"/>
                  <a:pt x="2900556" y="1409875"/>
                  <a:pt x="2890936" y="1411684"/>
                </a:cubicBezTo>
                <a:cubicBezTo>
                  <a:pt x="2882459" y="1414828"/>
                  <a:pt x="2903700" y="1413684"/>
                  <a:pt x="2903509" y="1417113"/>
                </a:cubicBezTo>
                <a:cubicBezTo>
                  <a:pt x="2904271" y="1420162"/>
                  <a:pt x="2899127" y="1419780"/>
                  <a:pt x="2896937" y="1419590"/>
                </a:cubicBezTo>
                <a:cubicBezTo>
                  <a:pt x="2886459" y="1418637"/>
                  <a:pt x="2887412" y="1421495"/>
                  <a:pt x="2891508" y="1423686"/>
                </a:cubicBezTo>
                <a:cubicBezTo>
                  <a:pt x="2893793" y="1424924"/>
                  <a:pt x="2898651" y="1425495"/>
                  <a:pt x="2896556" y="1428734"/>
                </a:cubicBezTo>
                <a:cubicBezTo>
                  <a:pt x="2894460" y="1431972"/>
                  <a:pt x="2890079" y="1428925"/>
                  <a:pt x="2887031" y="1428353"/>
                </a:cubicBezTo>
                <a:cubicBezTo>
                  <a:pt x="2882744" y="1427496"/>
                  <a:pt x="2878744" y="1431496"/>
                  <a:pt x="2881792" y="1434830"/>
                </a:cubicBezTo>
                <a:cubicBezTo>
                  <a:pt x="2900937" y="1448927"/>
                  <a:pt x="2927607" y="1424638"/>
                  <a:pt x="2912653" y="1404636"/>
                </a:cubicBezTo>
                <a:close/>
                <a:moveTo>
                  <a:pt x="2957135" y="1380823"/>
                </a:moveTo>
                <a:cubicBezTo>
                  <a:pt x="2955325" y="1368345"/>
                  <a:pt x="2918273" y="1366059"/>
                  <a:pt x="2936180" y="1375870"/>
                </a:cubicBezTo>
                <a:cubicBezTo>
                  <a:pt x="2942847" y="1378251"/>
                  <a:pt x="2944181" y="1383109"/>
                  <a:pt x="2936561" y="1384157"/>
                </a:cubicBezTo>
                <a:cubicBezTo>
                  <a:pt x="2933894" y="1384347"/>
                  <a:pt x="2929417" y="1384633"/>
                  <a:pt x="2934560" y="1386538"/>
                </a:cubicBezTo>
                <a:cubicBezTo>
                  <a:pt x="2937990" y="1388348"/>
                  <a:pt x="2944371" y="1387491"/>
                  <a:pt x="2946181" y="1391205"/>
                </a:cubicBezTo>
                <a:cubicBezTo>
                  <a:pt x="2946467" y="1394158"/>
                  <a:pt x="2941609" y="1393111"/>
                  <a:pt x="2939323" y="1392539"/>
                </a:cubicBezTo>
                <a:cubicBezTo>
                  <a:pt x="2929036" y="1390158"/>
                  <a:pt x="2929608" y="1392920"/>
                  <a:pt x="2933322" y="1395587"/>
                </a:cubicBezTo>
                <a:cubicBezTo>
                  <a:pt x="2935418" y="1397016"/>
                  <a:pt x="2940085" y="1398349"/>
                  <a:pt x="2937609" y="1401016"/>
                </a:cubicBezTo>
                <a:cubicBezTo>
                  <a:pt x="2935037" y="1403779"/>
                  <a:pt x="2931132" y="1400254"/>
                  <a:pt x="2928179" y="1399302"/>
                </a:cubicBezTo>
                <a:cubicBezTo>
                  <a:pt x="2923988" y="1397873"/>
                  <a:pt x="2919511" y="1401112"/>
                  <a:pt x="2922083" y="1404636"/>
                </a:cubicBezTo>
                <a:cubicBezTo>
                  <a:pt x="2924369" y="1407779"/>
                  <a:pt x="2930369" y="1409398"/>
                  <a:pt x="2934275" y="1410065"/>
                </a:cubicBezTo>
                <a:cubicBezTo>
                  <a:pt x="2950848" y="1413018"/>
                  <a:pt x="2965707" y="1396540"/>
                  <a:pt x="2957135" y="1380823"/>
                </a:cubicBezTo>
                <a:close/>
                <a:moveTo>
                  <a:pt x="2951039" y="1422733"/>
                </a:moveTo>
                <a:cubicBezTo>
                  <a:pt x="2946467" y="1422352"/>
                  <a:pt x="2939323" y="1422447"/>
                  <a:pt x="2935703" y="1425019"/>
                </a:cubicBezTo>
                <a:cubicBezTo>
                  <a:pt x="2931512" y="1427972"/>
                  <a:pt x="2938085" y="1430544"/>
                  <a:pt x="2941323" y="1431020"/>
                </a:cubicBezTo>
                <a:cubicBezTo>
                  <a:pt x="2951610" y="1432258"/>
                  <a:pt x="2951229" y="1439688"/>
                  <a:pt x="2942276" y="1441783"/>
                </a:cubicBezTo>
                <a:cubicBezTo>
                  <a:pt x="2933132" y="1446260"/>
                  <a:pt x="2957230" y="1442926"/>
                  <a:pt x="2957420" y="1447117"/>
                </a:cubicBezTo>
                <a:cubicBezTo>
                  <a:pt x="2958659" y="1450641"/>
                  <a:pt x="2953039" y="1450546"/>
                  <a:pt x="2950277" y="1450546"/>
                </a:cubicBezTo>
                <a:cubicBezTo>
                  <a:pt x="2938180" y="1450451"/>
                  <a:pt x="2939704" y="1453690"/>
                  <a:pt x="2944657" y="1455880"/>
                </a:cubicBezTo>
                <a:cubicBezTo>
                  <a:pt x="2947419" y="1457023"/>
                  <a:pt x="2952944" y="1457404"/>
                  <a:pt x="2951039" y="1461309"/>
                </a:cubicBezTo>
                <a:cubicBezTo>
                  <a:pt x="2949038" y="1465310"/>
                  <a:pt x="2943704" y="1462071"/>
                  <a:pt x="2940180" y="1461691"/>
                </a:cubicBezTo>
                <a:cubicBezTo>
                  <a:pt x="2935132" y="1461119"/>
                  <a:pt x="2931227" y="1466072"/>
                  <a:pt x="2935037" y="1469787"/>
                </a:cubicBezTo>
                <a:cubicBezTo>
                  <a:pt x="2971422" y="1488456"/>
                  <a:pt x="2989710" y="1431687"/>
                  <a:pt x="2951039" y="1422733"/>
                </a:cubicBezTo>
                <a:close/>
                <a:moveTo>
                  <a:pt x="3006379" y="1402254"/>
                </a:moveTo>
                <a:cubicBezTo>
                  <a:pt x="3006188" y="1394349"/>
                  <a:pt x="2996473" y="1388634"/>
                  <a:pt x="2989139" y="1388062"/>
                </a:cubicBezTo>
                <a:cubicBezTo>
                  <a:pt x="2985043" y="1388062"/>
                  <a:pt x="2988282" y="1391872"/>
                  <a:pt x="2990186" y="1393301"/>
                </a:cubicBezTo>
                <a:cubicBezTo>
                  <a:pt x="2995520" y="1397016"/>
                  <a:pt x="2994568" y="1401588"/>
                  <a:pt x="2986091" y="1399492"/>
                </a:cubicBezTo>
                <a:cubicBezTo>
                  <a:pt x="2977994" y="1398540"/>
                  <a:pt x="2995330" y="1405303"/>
                  <a:pt x="2993901" y="1407684"/>
                </a:cubicBezTo>
                <a:cubicBezTo>
                  <a:pt x="2993234" y="1410065"/>
                  <a:pt x="2989329" y="1407970"/>
                  <a:pt x="2987615" y="1407112"/>
                </a:cubicBezTo>
                <a:cubicBezTo>
                  <a:pt x="2979614" y="1402731"/>
                  <a:pt x="2979233" y="1405112"/>
                  <a:pt x="2981614" y="1408065"/>
                </a:cubicBezTo>
                <a:cubicBezTo>
                  <a:pt x="2982948" y="1409684"/>
                  <a:pt x="2986567" y="1411875"/>
                  <a:pt x="2983519" y="1413304"/>
                </a:cubicBezTo>
                <a:cubicBezTo>
                  <a:pt x="2980566" y="1414828"/>
                  <a:pt x="2978280" y="1411113"/>
                  <a:pt x="2976090" y="1409684"/>
                </a:cubicBezTo>
                <a:cubicBezTo>
                  <a:pt x="2972946" y="1407588"/>
                  <a:pt x="2968184" y="1409017"/>
                  <a:pt x="2969327" y="1412446"/>
                </a:cubicBezTo>
                <a:cubicBezTo>
                  <a:pt x="2978661" y="1428162"/>
                  <a:pt x="3009141" y="1422257"/>
                  <a:pt x="3006379" y="1402254"/>
                </a:cubicBezTo>
                <a:close/>
                <a:moveTo>
                  <a:pt x="3023524" y="1438545"/>
                </a:moveTo>
                <a:cubicBezTo>
                  <a:pt x="3017142" y="1425781"/>
                  <a:pt x="2981804" y="1432734"/>
                  <a:pt x="3002093" y="1438450"/>
                </a:cubicBezTo>
                <a:cubicBezTo>
                  <a:pt x="3005903" y="1438830"/>
                  <a:pt x="3008570" y="1440450"/>
                  <a:pt x="3009141" y="1442355"/>
                </a:cubicBezTo>
                <a:cubicBezTo>
                  <a:pt x="3009713" y="1444260"/>
                  <a:pt x="3008189" y="1446355"/>
                  <a:pt x="3003617" y="1447689"/>
                </a:cubicBezTo>
                <a:cubicBezTo>
                  <a:pt x="2995997" y="1451689"/>
                  <a:pt x="3016666" y="1448546"/>
                  <a:pt x="3017047" y="1452070"/>
                </a:cubicBezTo>
                <a:cubicBezTo>
                  <a:pt x="3018381" y="1455118"/>
                  <a:pt x="3013237" y="1455118"/>
                  <a:pt x="3011046" y="1455118"/>
                </a:cubicBezTo>
                <a:cubicBezTo>
                  <a:pt x="3000569" y="1455118"/>
                  <a:pt x="3002093" y="1457976"/>
                  <a:pt x="3006474" y="1459786"/>
                </a:cubicBezTo>
                <a:cubicBezTo>
                  <a:pt x="3008856" y="1460833"/>
                  <a:pt x="3013809" y="1461024"/>
                  <a:pt x="3012284" y="1464453"/>
                </a:cubicBezTo>
                <a:cubicBezTo>
                  <a:pt x="3010760" y="1467882"/>
                  <a:pt x="3005903" y="1465310"/>
                  <a:pt x="3002855" y="1464929"/>
                </a:cubicBezTo>
                <a:cubicBezTo>
                  <a:pt x="2998473" y="1464453"/>
                  <a:pt x="2995330" y="1468834"/>
                  <a:pt x="2998854" y="1471978"/>
                </a:cubicBezTo>
                <a:cubicBezTo>
                  <a:pt x="3021143" y="1484550"/>
                  <a:pt x="3041907" y="1457118"/>
                  <a:pt x="3023524" y="1438545"/>
                </a:cubicBezTo>
                <a:close/>
                <a:moveTo>
                  <a:pt x="3031239" y="1490456"/>
                </a:moveTo>
                <a:cubicBezTo>
                  <a:pt x="3035621" y="1494457"/>
                  <a:pt x="3034097" y="1498838"/>
                  <a:pt x="3026667" y="1496171"/>
                </a:cubicBezTo>
                <a:cubicBezTo>
                  <a:pt x="3024000" y="1495218"/>
                  <a:pt x="3024286" y="1496266"/>
                  <a:pt x="3025905" y="1497790"/>
                </a:cubicBezTo>
                <a:cubicBezTo>
                  <a:pt x="3027715" y="1500171"/>
                  <a:pt x="3032763" y="1501410"/>
                  <a:pt x="3032668" y="1504648"/>
                </a:cubicBezTo>
                <a:cubicBezTo>
                  <a:pt x="3031716" y="1506934"/>
                  <a:pt x="3028477" y="1504648"/>
                  <a:pt x="3027048" y="1503600"/>
                </a:cubicBezTo>
                <a:cubicBezTo>
                  <a:pt x="3020381" y="1498838"/>
                  <a:pt x="3019714" y="1501029"/>
                  <a:pt x="3021428" y="1504077"/>
                </a:cubicBezTo>
                <a:cubicBezTo>
                  <a:pt x="3022381" y="1505791"/>
                  <a:pt x="3025334" y="1508077"/>
                  <a:pt x="3022476" y="1509316"/>
                </a:cubicBezTo>
                <a:cubicBezTo>
                  <a:pt x="3019524" y="1510554"/>
                  <a:pt x="3018000" y="1506839"/>
                  <a:pt x="3016190" y="1505220"/>
                </a:cubicBezTo>
                <a:cubicBezTo>
                  <a:pt x="3013618" y="1503029"/>
                  <a:pt x="3009141" y="1504077"/>
                  <a:pt x="3009618" y="1507506"/>
                </a:cubicBezTo>
                <a:cubicBezTo>
                  <a:pt x="3010094" y="1510554"/>
                  <a:pt x="3013999" y="1513411"/>
                  <a:pt x="3016571" y="1515126"/>
                </a:cubicBezTo>
                <a:cubicBezTo>
                  <a:pt x="3032001" y="1525508"/>
                  <a:pt x="3054480" y="1504362"/>
                  <a:pt x="3040574" y="1490075"/>
                </a:cubicBezTo>
                <a:cubicBezTo>
                  <a:pt x="3037716" y="1486741"/>
                  <a:pt x="3023810" y="1481407"/>
                  <a:pt x="3031239" y="1490456"/>
                </a:cubicBezTo>
                <a:close/>
                <a:moveTo>
                  <a:pt x="3068101" y="1424638"/>
                </a:moveTo>
                <a:cubicBezTo>
                  <a:pt x="3066863" y="1413018"/>
                  <a:pt x="3032287" y="1407684"/>
                  <a:pt x="3048670" y="1418257"/>
                </a:cubicBezTo>
                <a:cubicBezTo>
                  <a:pt x="3052004" y="1419685"/>
                  <a:pt x="3053909" y="1421686"/>
                  <a:pt x="3053718" y="1423305"/>
                </a:cubicBezTo>
                <a:cubicBezTo>
                  <a:pt x="3053623" y="1424924"/>
                  <a:pt x="3051527" y="1426067"/>
                  <a:pt x="3046956" y="1425972"/>
                </a:cubicBezTo>
                <a:cubicBezTo>
                  <a:pt x="3038764" y="1426829"/>
                  <a:pt x="3058290" y="1430258"/>
                  <a:pt x="3057624" y="1433306"/>
                </a:cubicBezTo>
                <a:cubicBezTo>
                  <a:pt x="3058004" y="1438640"/>
                  <a:pt x="3036287" y="1427115"/>
                  <a:pt x="3045527" y="1436259"/>
                </a:cubicBezTo>
                <a:cubicBezTo>
                  <a:pt x="3047432" y="1437687"/>
                  <a:pt x="3051718" y="1439402"/>
                  <a:pt x="3049337" y="1441593"/>
                </a:cubicBezTo>
                <a:cubicBezTo>
                  <a:pt x="3046860" y="1443879"/>
                  <a:pt x="3043336" y="1440354"/>
                  <a:pt x="3040669" y="1439212"/>
                </a:cubicBezTo>
                <a:cubicBezTo>
                  <a:pt x="3036859" y="1437592"/>
                  <a:pt x="3032573" y="1440164"/>
                  <a:pt x="3034859" y="1443688"/>
                </a:cubicBezTo>
                <a:cubicBezTo>
                  <a:pt x="3048860" y="1459214"/>
                  <a:pt x="3078674" y="1445974"/>
                  <a:pt x="3068101" y="1424638"/>
                </a:cubicBezTo>
                <a:close/>
                <a:moveTo>
                  <a:pt x="3094009" y="1473406"/>
                </a:moveTo>
                <a:cubicBezTo>
                  <a:pt x="3091723" y="1464072"/>
                  <a:pt x="3079817" y="1457785"/>
                  <a:pt x="3070292" y="1458642"/>
                </a:cubicBezTo>
                <a:cubicBezTo>
                  <a:pt x="3065815" y="1459595"/>
                  <a:pt x="3070577" y="1463691"/>
                  <a:pt x="3073149" y="1464929"/>
                </a:cubicBezTo>
                <a:cubicBezTo>
                  <a:pt x="3080198" y="1468644"/>
                  <a:pt x="3080579" y="1474645"/>
                  <a:pt x="3070482" y="1473597"/>
                </a:cubicBezTo>
                <a:cubicBezTo>
                  <a:pt x="3061338" y="1474073"/>
                  <a:pt x="3082579" y="1479216"/>
                  <a:pt x="3081626" y="1482455"/>
                </a:cubicBezTo>
                <a:cubicBezTo>
                  <a:pt x="3081531" y="1485598"/>
                  <a:pt x="3076578" y="1483693"/>
                  <a:pt x="3074483" y="1482836"/>
                </a:cubicBezTo>
                <a:cubicBezTo>
                  <a:pt x="3064291" y="1478836"/>
                  <a:pt x="3064577" y="1481883"/>
                  <a:pt x="3068006" y="1485122"/>
                </a:cubicBezTo>
                <a:cubicBezTo>
                  <a:pt x="3069911" y="1486932"/>
                  <a:pt x="3074578" y="1488932"/>
                  <a:pt x="3071625" y="1491408"/>
                </a:cubicBezTo>
                <a:cubicBezTo>
                  <a:pt x="3068673" y="1493885"/>
                  <a:pt x="3065148" y="1489694"/>
                  <a:pt x="3062291" y="1488265"/>
                </a:cubicBezTo>
                <a:cubicBezTo>
                  <a:pt x="3058195" y="1486265"/>
                  <a:pt x="3053337" y="1488932"/>
                  <a:pt x="3055433" y="1493028"/>
                </a:cubicBezTo>
                <a:cubicBezTo>
                  <a:pt x="3069720" y="1511411"/>
                  <a:pt x="3103534" y="1497600"/>
                  <a:pt x="3094009" y="1473406"/>
                </a:cubicBezTo>
                <a:close/>
                <a:moveTo>
                  <a:pt x="3131252" y="1454833"/>
                </a:moveTo>
                <a:cubicBezTo>
                  <a:pt x="3129442" y="1446927"/>
                  <a:pt x="3119155" y="1441116"/>
                  <a:pt x="3111344" y="1441307"/>
                </a:cubicBezTo>
                <a:cubicBezTo>
                  <a:pt x="3107534" y="1441783"/>
                  <a:pt x="3111440" y="1445498"/>
                  <a:pt x="3113631" y="1446736"/>
                </a:cubicBezTo>
                <a:cubicBezTo>
                  <a:pt x="3119631" y="1450165"/>
                  <a:pt x="3119822" y="1455118"/>
                  <a:pt x="3111249" y="1453690"/>
                </a:cubicBezTo>
                <a:cubicBezTo>
                  <a:pt x="3103439" y="1453594"/>
                  <a:pt x="3121536" y="1458928"/>
                  <a:pt x="3120584" y="1461691"/>
                </a:cubicBezTo>
                <a:cubicBezTo>
                  <a:pt x="3120488" y="1464262"/>
                  <a:pt x="3116393" y="1462357"/>
                  <a:pt x="3114488" y="1461595"/>
                </a:cubicBezTo>
                <a:cubicBezTo>
                  <a:pt x="3105820" y="1457785"/>
                  <a:pt x="3106010" y="1460262"/>
                  <a:pt x="3108963" y="1463119"/>
                </a:cubicBezTo>
                <a:cubicBezTo>
                  <a:pt x="3110583" y="1464738"/>
                  <a:pt x="3114488" y="1466643"/>
                  <a:pt x="3112011" y="1468453"/>
                </a:cubicBezTo>
                <a:cubicBezTo>
                  <a:pt x="3109440" y="1470358"/>
                  <a:pt x="3106487" y="1466739"/>
                  <a:pt x="3104106" y="1465310"/>
                </a:cubicBezTo>
                <a:cubicBezTo>
                  <a:pt x="3100676" y="1463310"/>
                  <a:pt x="3096485" y="1465215"/>
                  <a:pt x="3098200" y="1468739"/>
                </a:cubicBezTo>
                <a:cubicBezTo>
                  <a:pt x="3109725" y="1484170"/>
                  <a:pt x="3139158" y="1476073"/>
                  <a:pt x="3131252" y="1454833"/>
                </a:cubicBezTo>
                <a:close/>
                <a:moveTo>
                  <a:pt x="3135157" y="1505220"/>
                </a:moveTo>
                <a:cubicBezTo>
                  <a:pt x="3131728" y="1494552"/>
                  <a:pt x="3117536" y="1487503"/>
                  <a:pt x="3106868" y="1489408"/>
                </a:cubicBezTo>
                <a:cubicBezTo>
                  <a:pt x="3099343" y="1493695"/>
                  <a:pt x="3118584" y="1498552"/>
                  <a:pt x="3117250" y="1503124"/>
                </a:cubicBezTo>
                <a:cubicBezTo>
                  <a:pt x="3118107" y="1506077"/>
                  <a:pt x="3112678" y="1507696"/>
                  <a:pt x="3108868" y="1507315"/>
                </a:cubicBezTo>
                <a:cubicBezTo>
                  <a:pt x="3099915" y="1507982"/>
                  <a:pt x="3117917" y="1513221"/>
                  <a:pt x="3119822" y="1514364"/>
                </a:cubicBezTo>
                <a:cubicBezTo>
                  <a:pt x="3126394" y="1518650"/>
                  <a:pt x="3119250" y="1520745"/>
                  <a:pt x="3114297" y="1518079"/>
                </a:cubicBezTo>
                <a:cubicBezTo>
                  <a:pt x="3102486" y="1514078"/>
                  <a:pt x="3103058" y="1517697"/>
                  <a:pt x="3107344" y="1521317"/>
                </a:cubicBezTo>
                <a:cubicBezTo>
                  <a:pt x="3109630" y="1523317"/>
                  <a:pt x="3115059" y="1525413"/>
                  <a:pt x="3112011" y="1528461"/>
                </a:cubicBezTo>
                <a:cubicBezTo>
                  <a:pt x="3108963" y="1531604"/>
                  <a:pt x="3104582" y="1526937"/>
                  <a:pt x="3101248" y="1525413"/>
                </a:cubicBezTo>
                <a:cubicBezTo>
                  <a:pt x="3096581" y="1523222"/>
                  <a:pt x="3091247" y="1526937"/>
                  <a:pt x="3094104" y="1531509"/>
                </a:cubicBezTo>
                <a:cubicBezTo>
                  <a:pt x="3096581" y="1535795"/>
                  <a:pt x="3103343" y="1538176"/>
                  <a:pt x="3107820" y="1539415"/>
                </a:cubicBezTo>
                <a:cubicBezTo>
                  <a:pt x="3128109" y="1545129"/>
                  <a:pt x="3144396" y="1524651"/>
                  <a:pt x="3135157" y="1505220"/>
                </a:cubicBezTo>
                <a:close/>
                <a:moveTo>
                  <a:pt x="3137919" y="1591897"/>
                </a:moveTo>
                <a:cubicBezTo>
                  <a:pt x="3138967" y="1593897"/>
                  <a:pt x="3142206" y="1596850"/>
                  <a:pt x="3138967" y="1598184"/>
                </a:cubicBezTo>
                <a:cubicBezTo>
                  <a:pt x="3135633" y="1599517"/>
                  <a:pt x="3134014" y="1595136"/>
                  <a:pt x="3132109" y="1593136"/>
                </a:cubicBezTo>
                <a:cubicBezTo>
                  <a:pt x="3113726" y="1585611"/>
                  <a:pt x="3132871" y="1617615"/>
                  <a:pt x="3153921" y="1605804"/>
                </a:cubicBezTo>
                <a:cubicBezTo>
                  <a:pt x="3185354" y="1582753"/>
                  <a:pt x="3136205" y="1557798"/>
                  <a:pt x="3149159" y="1576086"/>
                </a:cubicBezTo>
                <a:cubicBezTo>
                  <a:pt x="3153635" y="1580753"/>
                  <a:pt x="3152493" y="1585420"/>
                  <a:pt x="3145730" y="1583420"/>
                </a:cubicBezTo>
                <a:cubicBezTo>
                  <a:pt x="3143444" y="1582467"/>
                  <a:pt x="3139634" y="1581134"/>
                  <a:pt x="3143063" y="1584754"/>
                </a:cubicBezTo>
                <a:cubicBezTo>
                  <a:pt x="3145063" y="1587611"/>
                  <a:pt x="3150778" y="1589421"/>
                  <a:pt x="3150492" y="1593231"/>
                </a:cubicBezTo>
                <a:cubicBezTo>
                  <a:pt x="3149349" y="1595803"/>
                  <a:pt x="3145920" y="1593136"/>
                  <a:pt x="3144206" y="1591707"/>
                </a:cubicBezTo>
                <a:cubicBezTo>
                  <a:pt x="3136776" y="1585611"/>
                  <a:pt x="3136014" y="1588183"/>
                  <a:pt x="3137919" y="1591897"/>
                </a:cubicBezTo>
                <a:close/>
                <a:moveTo>
                  <a:pt x="3182592" y="1494075"/>
                </a:moveTo>
                <a:cubicBezTo>
                  <a:pt x="3181639" y="1487122"/>
                  <a:pt x="3173257" y="1480741"/>
                  <a:pt x="3166399" y="1480169"/>
                </a:cubicBezTo>
                <a:cubicBezTo>
                  <a:pt x="3162970" y="1480169"/>
                  <a:pt x="3166113" y="1483788"/>
                  <a:pt x="3167923" y="1485122"/>
                </a:cubicBezTo>
                <a:cubicBezTo>
                  <a:pt x="3172876" y="1488741"/>
                  <a:pt x="3172590" y="1493218"/>
                  <a:pt x="3165161" y="1490932"/>
                </a:cubicBezTo>
                <a:cubicBezTo>
                  <a:pt x="3158303" y="1489980"/>
                  <a:pt x="3173638" y="1496742"/>
                  <a:pt x="3172590" y="1498933"/>
                </a:cubicBezTo>
                <a:cubicBezTo>
                  <a:pt x="3171733" y="1503315"/>
                  <a:pt x="3156398" y="1489599"/>
                  <a:pt x="3162208" y="1498933"/>
                </a:cubicBezTo>
                <a:cubicBezTo>
                  <a:pt x="3163446" y="1500553"/>
                  <a:pt x="3166780" y="1502648"/>
                  <a:pt x="3164399" y="1503982"/>
                </a:cubicBezTo>
                <a:cubicBezTo>
                  <a:pt x="3162018" y="1505315"/>
                  <a:pt x="3159732" y="1501791"/>
                  <a:pt x="3157731" y="1500362"/>
                </a:cubicBezTo>
                <a:cubicBezTo>
                  <a:pt x="3154874" y="1498362"/>
                  <a:pt x="3150968" y="1499505"/>
                  <a:pt x="3152207" y="1502838"/>
                </a:cubicBezTo>
                <a:cubicBezTo>
                  <a:pt x="3160779" y="1517697"/>
                  <a:pt x="3187544" y="1513697"/>
                  <a:pt x="3182592" y="1494075"/>
                </a:cubicBezTo>
                <a:close/>
                <a:moveTo>
                  <a:pt x="3182210" y="1530556"/>
                </a:moveTo>
                <a:cubicBezTo>
                  <a:pt x="3179734" y="1527222"/>
                  <a:pt x="3175162" y="1522365"/>
                  <a:pt x="3171257" y="1520936"/>
                </a:cubicBezTo>
                <a:cubicBezTo>
                  <a:pt x="3166590" y="1519221"/>
                  <a:pt x="3168590" y="1524937"/>
                  <a:pt x="3170209" y="1527318"/>
                </a:cubicBezTo>
                <a:cubicBezTo>
                  <a:pt x="3174686" y="1533795"/>
                  <a:pt x="3171638" y="1538557"/>
                  <a:pt x="3162875" y="1532557"/>
                </a:cubicBezTo>
                <a:cubicBezTo>
                  <a:pt x="3154112" y="1528080"/>
                  <a:pt x="3170781" y="1543034"/>
                  <a:pt x="3168209" y="1545129"/>
                </a:cubicBezTo>
                <a:cubicBezTo>
                  <a:pt x="3166399" y="1547511"/>
                  <a:pt x="3162970" y="1543510"/>
                  <a:pt x="3161446" y="1541796"/>
                </a:cubicBezTo>
                <a:cubicBezTo>
                  <a:pt x="3154302" y="1533509"/>
                  <a:pt x="3152874" y="1535890"/>
                  <a:pt x="3154207" y="1540272"/>
                </a:cubicBezTo>
                <a:cubicBezTo>
                  <a:pt x="3154969" y="1542653"/>
                  <a:pt x="3158112" y="1546654"/>
                  <a:pt x="3154112" y="1547034"/>
                </a:cubicBezTo>
                <a:cubicBezTo>
                  <a:pt x="3150111" y="1547511"/>
                  <a:pt x="3149159" y="1542367"/>
                  <a:pt x="3147254" y="1539795"/>
                </a:cubicBezTo>
                <a:cubicBezTo>
                  <a:pt x="3144587" y="1536176"/>
                  <a:pt x="3138681" y="1535795"/>
                  <a:pt x="3138395" y="1540176"/>
                </a:cubicBezTo>
                <a:cubicBezTo>
                  <a:pt x="3144587" y="1570466"/>
                  <a:pt x="3198117" y="1562655"/>
                  <a:pt x="3182210" y="1530556"/>
                </a:cubicBezTo>
                <a:close/>
                <a:moveTo>
                  <a:pt x="3181829" y="1587992"/>
                </a:moveTo>
                <a:cubicBezTo>
                  <a:pt x="3205261" y="1628854"/>
                  <a:pt x="3249743" y="1576276"/>
                  <a:pt x="3205928" y="1559893"/>
                </a:cubicBezTo>
                <a:cubicBezTo>
                  <a:pt x="3201356" y="1559417"/>
                  <a:pt x="3204785" y="1564751"/>
                  <a:pt x="3206785" y="1566846"/>
                </a:cubicBezTo>
                <a:cubicBezTo>
                  <a:pt x="3212405" y="1572562"/>
                  <a:pt x="3211071" y="1578276"/>
                  <a:pt x="3201737" y="1574276"/>
                </a:cubicBezTo>
                <a:cubicBezTo>
                  <a:pt x="3198403" y="1572847"/>
                  <a:pt x="3198784" y="1574181"/>
                  <a:pt x="3200975" y="1576467"/>
                </a:cubicBezTo>
                <a:cubicBezTo>
                  <a:pt x="3203356" y="1579800"/>
                  <a:pt x="3209738" y="1581705"/>
                  <a:pt x="3209738" y="1586087"/>
                </a:cubicBezTo>
                <a:cubicBezTo>
                  <a:pt x="3208404" y="1589230"/>
                  <a:pt x="3204213" y="1585230"/>
                  <a:pt x="3202880" y="1584277"/>
                </a:cubicBezTo>
                <a:cubicBezTo>
                  <a:pt x="3194307" y="1577419"/>
                  <a:pt x="3193736" y="1580372"/>
                  <a:pt x="3196022" y="1584563"/>
                </a:cubicBezTo>
                <a:cubicBezTo>
                  <a:pt x="3197355" y="1586849"/>
                  <a:pt x="3201165" y="1590087"/>
                  <a:pt x="3197641" y="1591516"/>
                </a:cubicBezTo>
                <a:cubicBezTo>
                  <a:pt x="3194117" y="1592945"/>
                  <a:pt x="3192021" y="1587992"/>
                  <a:pt x="3189735" y="1585706"/>
                </a:cubicBezTo>
                <a:cubicBezTo>
                  <a:pt x="3186401" y="1582467"/>
                  <a:pt x="3180972" y="1583515"/>
                  <a:pt x="3181829" y="1587992"/>
                </a:cubicBezTo>
                <a:close/>
                <a:moveTo>
                  <a:pt x="3228597" y="1520650"/>
                </a:moveTo>
                <a:cubicBezTo>
                  <a:pt x="3225740" y="1517697"/>
                  <a:pt x="3220596" y="1513411"/>
                  <a:pt x="3216405" y="1512554"/>
                </a:cubicBezTo>
                <a:cubicBezTo>
                  <a:pt x="3206690" y="1511125"/>
                  <a:pt x="3231550" y="1531604"/>
                  <a:pt x="3213834" y="1526651"/>
                </a:cubicBezTo>
                <a:cubicBezTo>
                  <a:pt x="3200879" y="1521031"/>
                  <a:pt x="3220882" y="1534462"/>
                  <a:pt x="3219549" y="1537891"/>
                </a:cubicBezTo>
                <a:cubicBezTo>
                  <a:pt x="3216977" y="1542082"/>
                  <a:pt x="3206690" y="1528651"/>
                  <a:pt x="3205166" y="1530937"/>
                </a:cubicBezTo>
                <a:cubicBezTo>
                  <a:pt x="3202118" y="1533128"/>
                  <a:pt x="3212309" y="1540653"/>
                  <a:pt x="3207261" y="1541986"/>
                </a:cubicBezTo>
                <a:cubicBezTo>
                  <a:pt x="3203642" y="1543034"/>
                  <a:pt x="3201737" y="1537986"/>
                  <a:pt x="3199356" y="1535604"/>
                </a:cubicBezTo>
                <a:cubicBezTo>
                  <a:pt x="3196117" y="1532271"/>
                  <a:pt x="3190593" y="1532747"/>
                  <a:pt x="3191354" y="1537224"/>
                </a:cubicBezTo>
                <a:cubicBezTo>
                  <a:pt x="3194021" y="1545034"/>
                  <a:pt x="3203451" y="1551987"/>
                  <a:pt x="3211452" y="1553226"/>
                </a:cubicBezTo>
                <a:cubicBezTo>
                  <a:pt x="3230121" y="1558083"/>
                  <a:pt x="3242027" y="1534080"/>
                  <a:pt x="3228597" y="1520650"/>
                </a:cubicBezTo>
                <a:close/>
                <a:moveTo>
                  <a:pt x="3232598" y="1631426"/>
                </a:moveTo>
                <a:cubicBezTo>
                  <a:pt x="3229740" y="1627902"/>
                  <a:pt x="3224216" y="1628283"/>
                  <a:pt x="3224501" y="1632855"/>
                </a:cubicBezTo>
                <a:cubicBezTo>
                  <a:pt x="3226311" y="1641141"/>
                  <a:pt x="3235360" y="1648762"/>
                  <a:pt x="3243551" y="1649904"/>
                </a:cubicBezTo>
                <a:cubicBezTo>
                  <a:pt x="3262125" y="1654572"/>
                  <a:pt x="3274222" y="1630474"/>
                  <a:pt x="3262792" y="1616472"/>
                </a:cubicBezTo>
                <a:cubicBezTo>
                  <a:pt x="3260125" y="1613233"/>
                  <a:pt x="3255267" y="1608852"/>
                  <a:pt x="3251552" y="1607899"/>
                </a:cubicBezTo>
                <a:cubicBezTo>
                  <a:pt x="3247171" y="1606851"/>
                  <a:pt x="3249743" y="1612566"/>
                  <a:pt x="3251552" y="1614853"/>
                </a:cubicBezTo>
                <a:cubicBezTo>
                  <a:pt x="3256696" y="1621425"/>
                  <a:pt x="3254219" y="1626473"/>
                  <a:pt x="3245742" y="1621520"/>
                </a:cubicBezTo>
                <a:cubicBezTo>
                  <a:pt x="3237265" y="1618186"/>
                  <a:pt x="3254505" y="1631521"/>
                  <a:pt x="3252219" y="1634188"/>
                </a:cubicBezTo>
                <a:cubicBezTo>
                  <a:pt x="3250886" y="1636950"/>
                  <a:pt x="3247266" y="1633236"/>
                  <a:pt x="3245647" y="1631521"/>
                </a:cubicBezTo>
                <a:cubicBezTo>
                  <a:pt x="3238027" y="1623711"/>
                  <a:pt x="3236979" y="1626568"/>
                  <a:pt x="3238884" y="1630950"/>
                </a:cubicBezTo>
                <a:cubicBezTo>
                  <a:pt x="3239932" y="1633331"/>
                  <a:pt x="3243170" y="1637141"/>
                  <a:pt x="3239646" y="1638093"/>
                </a:cubicBezTo>
                <a:cubicBezTo>
                  <a:pt x="3236122" y="1639046"/>
                  <a:pt x="3234598" y="1633903"/>
                  <a:pt x="3232598" y="1631426"/>
                </a:cubicBezTo>
                <a:close/>
                <a:moveTo>
                  <a:pt x="3274222" y="1573419"/>
                </a:moveTo>
                <a:cubicBezTo>
                  <a:pt x="3272603" y="1570275"/>
                  <a:pt x="3269459" y="1565513"/>
                  <a:pt x="3266411" y="1563703"/>
                </a:cubicBezTo>
                <a:cubicBezTo>
                  <a:pt x="3262792" y="1561512"/>
                  <a:pt x="3263744" y="1566561"/>
                  <a:pt x="3264792" y="1568751"/>
                </a:cubicBezTo>
                <a:cubicBezTo>
                  <a:pt x="3267650" y="1574847"/>
                  <a:pt x="3264697" y="1578276"/>
                  <a:pt x="3258220" y="1571800"/>
                </a:cubicBezTo>
                <a:cubicBezTo>
                  <a:pt x="3251552" y="1566466"/>
                  <a:pt x="3263459" y="1581705"/>
                  <a:pt x="3261077" y="1583039"/>
                </a:cubicBezTo>
                <a:cubicBezTo>
                  <a:pt x="3259363" y="1584658"/>
                  <a:pt x="3256886" y="1580848"/>
                  <a:pt x="3255839" y="1579134"/>
                </a:cubicBezTo>
                <a:cubicBezTo>
                  <a:pt x="3250886" y="1571037"/>
                  <a:pt x="3249457" y="1572752"/>
                  <a:pt x="3250124" y="1576657"/>
                </a:cubicBezTo>
                <a:cubicBezTo>
                  <a:pt x="3250505" y="1578753"/>
                  <a:pt x="3252600" y="1582563"/>
                  <a:pt x="3249267" y="1582182"/>
                </a:cubicBezTo>
                <a:cubicBezTo>
                  <a:pt x="3245837" y="1581896"/>
                  <a:pt x="3245742" y="1577419"/>
                  <a:pt x="3244504" y="1575038"/>
                </a:cubicBezTo>
                <a:cubicBezTo>
                  <a:pt x="3242694" y="1571609"/>
                  <a:pt x="3237836" y="1570180"/>
                  <a:pt x="3237170" y="1573704"/>
                </a:cubicBezTo>
                <a:cubicBezTo>
                  <a:pt x="3238503" y="1599422"/>
                  <a:pt x="3283366" y="1603327"/>
                  <a:pt x="3274222" y="1573419"/>
                </a:cubicBezTo>
                <a:close/>
                <a:moveTo>
                  <a:pt x="3307274" y="1627807"/>
                </a:moveTo>
                <a:cubicBezTo>
                  <a:pt x="3304607" y="1622758"/>
                  <a:pt x="3290795" y="1612281"/>
                  <a:pt x="3297749" y="1625140"/>
                </a:cubicBezTo>
                <a:cubicBezTo>
                  <a:pt x="3301940" y="1631236"/>
                  <a:pt x="3300225" y="1635808"/>
                  <a:pt x="3292796" y="1630378"/>
                </a:cubicBezTo>
                <a:cubicBezTo>
                  <a:pt x="3290129" y="1628473"/>
                  <a:pt x="3290319" y="1629712"/>
                  <a:pt x="3291938" y="1631997"/>
                </a:cubicBezTo>
                <a:cubicBezTo>
                  <a:pt x="3293653" y="1635331"/>
                  <a:pt x="3298796" y="1638284"/>
                  <a:pt x="3298320" y="1642189"/>
                </a:cubicBezTo>
                <a:cubicBezTo>
                  <a:pt x="3296796" y="1644570"/>
                  <a:pt x="3293748" y="1640094"/>
                  <a:pt x="3292701" y="1639141"/>
                </a:cubicBezTo>
                <a:cubicBezTo>
                  <a:pt x="3286224" y="1631521"/>
                  <a:pt x="3285366" y="1633903"/>
                  <a:pt x="3286985" y="1637903"/>
                </a:cubicBezTo>
                <a:cubicBezTo>
                  <a:pt x="3287843" y="1640094"/>
                  <a:pt x="3290700" y="1643713"/>
                  <a:pt x="3287652" y="1644190"/>
                </a:cubicBezTo>
                <a:cubicBezTo>
                  <a:pt x="3284509" y="1644666"/>
                  <a:pt x="3283271" y="1639999"/>
                  <a:pt x="3281556" y="1637522"/>
                </a:cubicBezTo>
                <a:cubicBezTo>
                  <a:pt x="3279175" y="1634093"/>
                  <a:pt x="3274508" y="1633807"/>
                  <a:pt x="3274793" y="1637903"/>
                </a:cubicBezTo>
                <a:cubicBezTo>
                  <a:pt x="3283461" y="1667335"/>
                  <a:pt x="3322990" y="1658382"/>
                  <a:pt x="3307274" y="1627807"/>
                </a:cubicBezTo>
                <a:close/>
                <a:moveTo>
                  <a:pt x="3341373" y="1673717"/>
                </a:moveTo>
                <a:cubicBezTo>
                  <a:pt x="3339468" y="1669812"/>
                  <a:pt x="3336039" y="1664001"/>
                  <a:pt x="3332610" y="1661906"/>
                </a:cubicBezTo>
                <a:cubicBezTo>
                  <a:pt x="3324038" y="1657334"/>
                  <a:pt x="3340516" y="1685052"/>
                  <a:pt x="3325467" y="1674193"/>
                </a:cubicBezTo>
                <a:cubicBezTo>
                  <a:pt x="3315084" y="1664383"/>
                  <a:pt x="3329658" y="1683909"/>
                  <a:pt x="3327086" y="1686671"/>
                </a:cubicBezTo>
                <a:cubicBezTo>
                  <a:pt x="3325181" y="1688862"/>
                  <a:pt x="3322704" y="1684099"/>
                  <a:pt x="3321466" y="1681908"/>
                </a:cubicBezTo>
                <a:cubicBezTo>
                  <a:pt x="3315942" y="1672098"/>
                  <a:pt x="3314322" y="1674384"/>
                  <a:pt x="3315084" y="1679146"/>
                </a:cubicBezTo>
                <a:cubicBezTo>
                  <a:pt x="3315465" y="1681718"/>
                  <a:pt x="3317846" y="1686385"/>
                  <a:pt x="3314227" y="1686100"/>
                </a:cubicBezTo>
                <a:cubicBezTo>
                  <a:pt x="3310512" y="1685814"/>
                  <a:pt x="3310226" y="1680480"/>
                  <a:pt x="3308893" y="1677432"/>
                </a:cubicBezTo>
                <a:cubicBezTo>
                  <a:pt x="3306988" y="1673145"/>
                  <a:pt x="3301749" y="1671717"/>
                  <a:pt x="3300987" y="1676098"/>
                </a:cubicBezTo>
                <a:cubicBezTo>
                  <a:pt x="3302892" y="1708959"/>
                  <a:pt x="3351565" y="1710865"/>
                  <a:pt x="3341373" y="1673717"/>
                </a:cubicBezTo>
                <a:close/>
                <a:moveTo>
                  <a:pt x="3372615" y="1761347"/>
                </a:moveTo>
                <a:cubicBezTo>
                  <a:pt x="3373092" y="1756394"/>
                  <a:pt x="3366329" y="1737344"/>
                  <a:pt x="3365186" y="1752203"/>
                </a:cubicBezTo>
                <a:cubicBezTo>
                  <a:pt x="3365567" y="1759728"/>
                  <a:pt x="3361090" y="1761823"/>
                  <a:pt x="3357375" y="1752298"/>
                </a:cubicBezTo>
                <a:cubicBezTo>
                  <a:pt x="3352994" y="1743630"/>
                  <a:pt x="3358518" y="1764871"/>
                  <a:pt x="3355566" y="1765062"/>
                </a:cubicBezTo>
                <a:cubicBezTo>
                  <a:pt x="3353089" y="1765919"/>
                  <a:pt x="3352327" y="1760871"/>
                  <a:pt x="3352041" y="1758680"/>
                </a:cubicBezTo>
                <a:cubicBezTo>
                  <a:pt x="3350517" y="1748203"/>
                  <a:pt x="3348326" y="1749345"/>
                  <a:pt x="3347374" y="1753537"/>
                </a:cubicBezTo>
                <a:cubicBezTo>
                  <a:pt x="3346898" y="1755822"/>
                  <a:pt x="3347374" y="1760680"/>
                  <a:pt x="3344231" y="1758775"/>
                </a:cubicBezTo>
                <a:cubicBezTo>
                  <a:pt x="3340992" y="1756966"/>
                  <a:pt x="3342611" y="1752393"/>
                  <a:pt x="3342516" y="1749345"/>
                </a:cubicBezTo>
                <a:cubicBezTo>
                  <a:pt x="3342231" y="1745059"/>
                  <a:pt x="3337849" y="1741535"/>
                  <a:pt x="3335753" y="1744774"/>
                </a:cubicBezTo>
                <a:cubicBezTo>
                  <a:pt x="3326228" y="1770300"/>
                  <a:pt x="3368901" y="1796399"/>
                  <a:pt x="3372615" y="1761347"/>
                </a:cubicBezTo>
                <a:close/>
                <a:moveTo>
                  <a:pt x="3387855" y="1822116"/>
                </a:moveTo>
                <a:cubicBezTo>
                  <a:pt x="3387569" y="1816497"/>
                  <a:pt x="3379664" y="1801542"/>
                  <a:pt x="3380521" y="1815830"/>
                </a:cubicBezTo>
                <a:cubicBezTo>
                  <a:pt x="3381664" y="1822974"/>
                  <a:pt x="3378235" y="1826403"/>
                  <a:pt x="3373949" y="1818497"/>
                </a:cubicBezTo>
                <a:cubicBezTo>
                  <a:pt x="3372425" y="1815640"/>
                  <a:pt x="3372044" y="1816878"/>
                  <a:pt x="3372520" y="1819640"/>
                </a:cubicBezTo>
                <a:cubicBezTo>
                  <a:pt x="3372615" y="1823355"/>
                  <a:pt x="3375854" y="1828022"/>
                  <a:pt x="3374044" y="1831261"/>
                </a:cubicBezTo>
                <a:cubicBezTo>
                  <a:pt x="3372139" y="1832880"/>
                  <a:pt x="3370806" y="1828308"/>
                  <a:pt x="3370234" y="1826308"/>
                </a:cubicBezTo>
                <a:cubicBezTo>
                  <a:pt x="3367662" y="1816783"/>
                  <a:pt x="3365948" y="1818592"/>
                  <a:pt x="3365662" y="1822879"/>
                </a:cubicBezTo>
                <a:cubicBezTo>
                  <a:pt x="3365471" y="1825260"/>
                  <a:pt x="3366519" y="1829641"/>
                  <a:pt x="3363662" y="1828879"/>
                </a:cubicBezTo>
                <a:cubicBezTo>
                  <a:pt x="3360709" y="1828022"/>
                  <a:pt x="3361471" y="1823259"/>
                  <a:pt x="3360995" y="1820402"/>
                </a:cubicBezTo>
                <a:cubicBezTo>
                  <a:pt x="3360328" y="1816306"/>
                  <a:pt x="3356327" y="1814211"/>
                  <a:pt x="3354803" y="1817925"/>
                </a:cubicBezTo>
                <a:cubicBezTo>
                  <a:pt x="3350041" y="1847643"/>
                  <a:pt x="3389760" y="1855549"/>
                  <a:pt x="3387855" y="1822116"/>
                </a:cubicBezTo>
                <a:close/>
                <a:moveTo>
                  <a:pt x="3390522" y="1890982"/>
                </a:moveTo>
                <a:cubicBezTo>
                  <a:pt x="3392142" y="1886791"/>
                  <a:pt x="3390999" y="1868027"/>
                  <a:pt x="3386236" y="1880981"/>
                </a:cubicBezTo>
                <a:cubicBezTo>
                  <a:pt x="3384712" y="1887744"/>
                  <a:pt x="3380331" y="1888506"/>
                  <a:pt x="3379378" y="1879171"/>
                </a:cubicBezTo>
                <a:cubicBezTo>
                  <a:pt x="3377663" y="1870313"/>
                  <a:pt x="3377283" y="1890601"/>
                  <a:pt x="3374711" y="1890125"/>
                </a:cubicBezTo>
                <a:cubicBezTo>
                  <a:pt x="3372329" y="1890316"/>
                  <a:pt x="3372901" y="1885648"/>
                  <a:pt x="3373187" y="1883553"/>
                </a:cubicBezTo>
                <a:cubicBezTo>
                  <a:pt x="3374425" y="1873837"/>
                  <a:pt x="3372234" y="1874313"/>
                  <a:pt x="3370329" y="1877838"/>
                </a:cubicBezTo>
                <a:cubicBezTo>
                  <a:pt x="3369282" y="1879743"/>
                  <a:pt x="3368615" y="1884220"/>
                  <a:pt x="3366329" y="1881743"/>
                </a:cubicBezTo>
                <a:cubicBezTo>
                  <a:pt x="3363948" y="1879266"/>
                  <a:pt x="3366615" y="1875647"/>
                  <a:pt x="3366995" y="1872885"/>
                </a:cubicBezTo>
                <a:cubicBezTo>
                  <a:pt x="3367758" y="1868979"/>
                  <a:pt x="3364805" y="1864693"/>
                  <a:pt x="3362138" y="1867075"/>
                </a:cubicBezTo>
                <a:cubicBezTo>
                  <a:pt x="3347755" y="1887553"/>
                  <a:pt x="3378616" y="1921367"/>
                  <a:pt x="3390522" y="1890982"/>
                </a:cubicBezTo>
                <a:close/>
                <a:moveTo>
                  <a:pt x="3380140" y="1972040"/>
                </a:moveTo>
                <a:cubicBezTo>
                  <a:pt x="3390618" y="1963753"/>
                  <a:pt x="3379283" y="1927177"/>
                  <a:pt x="3377092" y="1949656"/>
                </a:cubicBezTo>
                <a:cubicBezTo>
                  <a:pt x="3377473" y="1957181"/>
                  <a:pt x="3373758" y="1961277"/>
                  <a:pt x="3370043" y="1954895"/>
                </a:cubicBezTo>
                <a:cubicBezTo>
                  <a:pt x="3368805" y="1952323"/>
                  <a:pt x="3366995" y="1948799"/>
                  <a:pt x="3367281" y="1954419"/>
                </a:cubicBezTo>
                <a:cubicBezTo>
                  <a:pt x="3367472" y="1957848"/>
                  <a:pt x="3368234" y="1961182"/>
                  <a:pt x="3368234" y="1964611"/>
                </a:cubicBezTo>
                <a:cubicBezTo>
                  <a:pt x="3367662" y="1971468"/>
                  <a:pt x="3363567" y="1967182"/>
                  <a:pt x="3363662" y="1962134"/>
                </a:cubicBezTo>
                <a:cubicBezTo>
                  <a:pt x="3362709" y="1954324"/>
                  <a:pt x="3360518" y="1951085"/>
                  <a:pt x="3358899" y="1958324"/>
                </a:cubicBezTo>
                <a:cubicBezTo>
                  <a:pt x="3358328" y="1960991"/>
                  <a:pt x="3358804" y="1966039"/>
                  <a:pt x="3355566" y="1965182"/>
                </a:cubicBezTo>
                <a:cubicBezTo>
                  <a:pt x="3352232" y="1964325"/>
                  <a:pt x="3354042" y="1958800"/>
                  <a:pt x="3353851" y="1955562"/>
                </a:cubicBezTo>
                <a:cubicBezTo>
                  <a:pt x="3353565" y="1950895"/>
                  <a:pt x="3349184" y="1948608"/>
                  <a:pt x="3346993" y="1952800"/>
                </a:cubicBezTo>
                <a:cubicBezTo>
                  <a:pt x="3345088" y="1956705"/>
                  <a:pt x="3345659" y="1962991"/>
                  <a:pt x="3346421" y="1966992"/>
                </a:cubicBezTo>
                <a:cubicBezTo>
                  <a:pt x="3349374" y="1985470"/>
                  <a:pt x="3371377" y="1987470"/>
                  <a:pt x="3380140" y="1972040"/>
                </a:cubicBezTo>
                <a:close/>
                <a:moveTo>
                  <a:pt x="3375854" y="2029762"/>
                </a:moveTo>
                <a:cubicBezTo>
                  <a:pt x="3375759" y="2025475"/>
                  <a:pt x="3372139" y="2029190"/>
                  <a:pt x="3370901" y="2031286"/>
                </a:cubicBezTo>
                <a:cubicBezTo>
                  <a:pt x="3367376" y="2037286"/>
                  <a:pt x="3363090" y="2036620"/>
                  <a:pt x="3364995" y="2027475"/>
                </a:cubicBezTo>
                <a:cubicBezTo>
                  <a:pt x="3365662" y="2024142"/>
                  <a:pt x="3364709" y="2024713"/>
                  <a:pt x="3363376" y="2026999"/>
                </a:cubicBezTo>
                <a:cubicBezTo>
                  <a:pt x="3361185" y="2029666"/>
                  <a:pt x="3360709" y="2035476"/>
                  <a:pt x="3357375" y="2036429"/>
                </a:cubicBezTo>
                <a:cubicBezTo>
                  <a:pt x="3355089" y="2035858"/>
                  <a:pt x="3356994" y="2031666"/>
                  <a:pt x="3357851" y="2029762"/>
                </a:cubicBezTo>
                <a:cubicBezTo>
                  <a:pt x="3361852" y="2020903"/>
                  <a:pt x="3359661" y="2020713"/>
                  <a:pt x="3356899" y="2023475"/>
                </a:cubicBezTo>
                <a:cubicBezTo>
                  <a:pt x="3355375" y="2024999"/>
                  <a:pt x="3353375" y="2029000"/>
                  <a:pt x="3351946" y="2025951"/>
                </a:cubicBezTo>
                <a:cubicBezTo>
                  <a:pt x="3350422" y="2022904"/>
                  <a:pt x="3353946" y="2020237"/>
                  <a:pt x="3355375" y="2017760"/>
                </a:cubicBezTo>
                <a:cubicBezTo>
                  <a:pt x="3357280" y="2014236"/>
                  <a:pt x="3355756" y="2009378"/>
                  <a:pt x="3352518" y="2010807"/>
                </a:cubicBezTo>
                <a:cubicBezTo>
                  <a:pt x="3325752" y="2036429"/>
                  <a:pt x="3367948" y="2073195"/>
                  <a:pt x="3375854" y="2029762"/>
                </a:cubicBezTo>
                <a:close/>
                <a:moveTo>
                  <a:pt x="3354327" y="2048526"/>
                </a:moveTo>
                <a:lnTo>
                  <a:pt x="3354327" y="2048526"/>
                </a:lnTo>
                <a:lnTo>
                  <a:pt x="3354327" y="2048526"/>
                </a:lnTo>
                <a:close/>
                <a:moveTo>
                  <a:pt x="2505745" y="2165397"/>
                </a:moveTo>
                <a:cubicBezTo>
                  <a:pt x="2495553" y="2151205"/>
                  <a:pt x="2469359" y="2160445"/>
                  <a:pt x="2478218" y="2177875"/>
                </a:cubicBezTo>
                <a:cubicBezTo>
                  <a:pt x="2479646" y="2181495"/>
                  <a:pt x="2490695" y="2191210"/>
                  <a:pt x="2486504" y="2180923"/>
                </a:cubicBezTo>
                <a:cubicBezTo>
                  <a:pt x="2483742" y="2176066"/>
                  <a:pt x="2486028" y="2172827"/>
                  <a:pt x="2492029" y="2177685"/>
                </a:cubicBezTo>
                <a:cubicBezTo>
                  <a:pt x="2494220" y="2179399"/>
                  <a:pt x="2494220" y="2178447"/>
                  <a:pt x="2493077" y="2176542"/>
                </a:cubicBezTo>
                <a:cubicBezTo>
                  <a:pt x="2492029" y="2173875"/>
                  <a:pt x="2487933" y="2171208"/>
                  <a:pt x="2488791" y="2168350"/>
                </a:cubicBezTo>
                <a:cubicBezTo>
                  <a:pt x="2490219" y="2166731"/>
                  <a:pt x="2492505" y="2169874"/>
                  <a:pt x="2493458" y="2171208"/>
                </a:cubicBezTo>
                <a:cubicBezTo>
                  <a:pt x="2498220" y="2177685"/>
                  <a:pt x="2499363" y="2176066"/>
                  <a:pt x="2498601" y="2172827"/>
                </a:cubicBezTo>
                <a:cubicBezTo>
                  <a:pt x="2498125" y="2171017"/>
                  <a:pt x="2496029" y="2167969"/>
                  <a:pt x="2498982" y="2167969"/>
                </a:cubicBezTo>
                <a:cubicBezTo>
                  <a:pt x="2501935" y="2167969"/>
                  <a:pt x="2502411" y="2171684"/>
                  <a:pt x="2503554" y="2173684"/>
                </a:cubicBezTo>
                <a:cubicBezTo>
                  <a:pt x="2505174" y="2176542"/>
                  <a:pt x="2509555" y="2177399"/>
                  <a:pt x="2509936" y="2174351"/>
                </a:cubicBezTo>
                <a:cubicBezTo>
                  <a:pt x="2510412" y="2171684"/>
                  <a:pt x="2507650" y="2167779"/>
                  <a:pt x="2505745" y="2165397"/>
                </a:cubicBezTo>
                <a:close/>
                <a:moveTo>
                  <a:pt x="2584421" y="2226548"/>
                </a:moveTo>
                <a:cubicBezTo>
                  <a:pt x="2558609" y="2201878"/>
                  <a:pt x="2542893" y="2250265"/>
                  <a:pt x="2575277" y="2251789"/>
                </a:cubicBezTo>
                <a:cubicBezTo>
                  <a:pt x="2578326" y="2251122"/>
                  <a:pt x="2574896" y="2248075"/>
                  <a:pt x="2573087" y="2247027"/>
                </a:cubicBezTo>
                <a:cubicBezTo>
                  <a:pt x="2568038" y="2244265"/>
                  <a:pt x="2567562" y="2239788"/>
                  <a:pt x="2574611" y="2240645"/>
                </a:cubicBezTo>
                <a:cubicBezTo>
                  <a:pt x="2580707" y="2240074"/>
                  <a:pt x="2566038" y="2236454"/>
                  <a:pt x="2566515" y="2233978"/>
                </a:cubicBezTo>
                <a:cubicBezTo>
                  <a:pt x="2566419" y="2231692"/>
                  <a:pt x="2569943" y="2233120"/>
                  <a:pt x="2571468" y="2233787"/>
                </a:cubicBezTo>
                <a:cubicBezTo>
                  <a:pt x="2578707" y="2236835"/>
                  <a:pt x="2578516" y="2234644"/>
                  <a:pt x="2575944" y="2232168"/>
                </a:cubicBezTo>
                <a:cubicBezTo>
                  <a:pt x="2574516" y="2230834"/>
                  <a:pt x="2571182" y="2229215"/>
                  <a:pt x="2573087" y="2227501"/>
                </a:cubicBezTo>
                <a:cubicBezTo>
                  <a:pt x="2575087" y="2225691"/>
                  <a:pt x="2577754" y="2228834"/>
                  <a:pt x="2579754" y="2229977"/>
                </a:cubicBezTo>
                <a:cubicBezTo>
                  <a:pt x="2582707" y="2231501"/>
                  <a:pt x="2586136" y="2229596"/>
                  <a:pt x="2584421" y="2226548"/>
                </a:cubicBezTo>
                <a:close/>
                <a:moveTo>
                  <a:pt x="2682910" y="2285984"/>
                </a:moveTo>
                <a:cubicBezTo>
                  <a:pt x="2667194" y="2259028"/>
                  <a:pt x="2628903" y="2293414"/>
                  <a:pt x="2663003" y="2304939"/>
                </a:cubicBezTo>
                <a:cubicBezTo>
                  <a:pt x="2666622" y="2305320"/>
                  <a:pt x="2664241" y="2301700"/>
                  <a:pt x="2662622" y="2300367"/>
                </a:cubicBezTo>
                <a:cubicBezTo>
                  <a:pt x="2658335" y="2296557"/>
                  <a:pt x="2659764" y="2292747"/>
                  <a:pt x="2666908" y="2295509"/>
                </a:cubicBezTo>
                <a:cubicBezTo>
                  <a:pt x="2672623" y="2296938"/>
                  <a:pt x="2662812" y="2290651"/>
                  <a:pt x="2661860" y="2289604"/>
                </a:cubicBezTo>
                <a:cubicBezTo>
                  <a:pt x="2658717" y="2285889"/>
                  <a:pt x="2664622" y="2286746"/>
                  <a:pt x="2666432" y="2288842"/>
                </a:cubicBezTo>
                <a:cubicBezTo>
                  <a:pt x="2672909" y="2293414"/>
                  <a:pt x="2673480" y="2291509"/>
                  <a:pt x="2671766" y="2288651"/>
                </a:cubicBezTo>
                <a:cubicBezTo>
                  <a:pt x="2670813" y="2287127"/>
                  <a:pt x="2667956" y="2284936"/>
                  <a:pt x="2670718" y="2283889"/>
                </a:cubicBezTo>
                <a:cubicBezTo>
                  <a:pt x="2673480" y="2282841"/>
                  <a:pt x="2675004" y="2286270"/>
                  <a:pt x="2676719" y="2287794"/>
                </a:cubicBezTo>
                <a:cubicBezTo>
                  <a:pt x="2679291" y="2289985"/>
                  <a:pt x="2683672" y="2289222"/>
                  <a:pt x="2682910" y="2285984"/>
                </a:cubicBezTo>
                <a:close/>
                <a:moveTo>
                  <a:pt x="2739679" y="2304748"/>
                </a:moveTo>
                <a:cubicBezTo>
                  <a:pt x="2710247" y="2286651"/>
                  <a:pt x="2700341" y="2336276"/>
                  <a:pt x="2734059" y="2331037"/>
                </a:cubicBezTo>
                <a:cubicBezTo>
                  <a:pt x="2737107" y="2329799"/>
                  <a:pt x="2733107" y="2327513"/>
                  <a:pt x="2731107" y="2326942"/>
                </a:cubicBezTo>
                <a:cubicBezTo>
                  <a:pt x="2725296" y="2325322"/>
                  <a:pt x="2724629" y="2321131"/>
                  <a:pt x="2731773" y="2320465"/>
                </a:cubicBezTo>
                <a:cubicBezTo>
                  <a:pt x="2734440" y="2320179"/>
                  <a:pt x="2733678" y="2319417"/>
                  <a:pt x="2731487" y="2318845"/>
                </a:cubicBezTo>
                <a:cubicBezTo>
                  <a:pt x="2729106" y="2318083"/>
                  <a:pt x="2726630" y="2317893"/>
                  <a:pt x="2724249" y="2317131"/>
                </a:cubicBezTo>
                <a:cubicBezTo>
                  <a:pt x="2719676" y="2315130"/>
                  <a:pt x="2724629" y="2313226"/>
                  <a:pt x="2727582" y="2314464"/>
                </a:cubicBezTo>
                <a:cubicBezTo>
                  <a:pt x="2733011" y="2315607"/>
                  <a:pt x="2736250" y="2314940"/>
                  <a:pt x="2731868" y="2311987"/>
                </a:cubicBezTo>
                <a:cubicBezTo>
                  <a:pt x="2730249" y="2310940"/>
                  <a:pt x="2726630" y="2310082"/>
                  <a:pt x="2728344" y="2307987"/>
                </a:cubicBezTo>
                <a:cubicBezTo>
                  <a:pt x="2730059" y="2305796"/>
                  <a:pt x="2733202" y="2308463"/>
                  <a:pt x="2735488" y="2308939"/>
                </a:cubicBezTo>
                <a:cubicBezTo>
                  <a:pt x="2738631" y="2309892"/>
                  <a:pt x="2741775" y="2307320"/>
                  <a:pt x="2739679" y="2304748"/>
                </a:cubicBezTo>
                <a:close/>
                <a:moveTo>
                  <a:pt x="2786733" y="2333514"/>
                </a:moveTo>
                <a:cubicBezTo>
                  <a:pt x="2763587" y="2311225"/>
                  <a:pt x="2734631" y="2354945"/>
                  <a:pt x="2772159" y="2357231"/>
                </a:cubicBezTo>
                <a:cubicBezTo>
                  <a:pt x="2775874" y="2356660"/>
                  <a:pt x="2772445" y="2353802"/>
                  <a:pt x="2770540" y="2352850"/>
                </a:cubicBezTo>
                <a:cubicBezTo>
                  <a:pt x="2765206" y="2350278"/>
                  <a:pt x="2765492" y="2346182"/>
                  <a:pt x="2773398" y="2346944"/>
                </a:cubicBezTo>
                <a:cubicBezTo>
                  <a:pt x="2779493" y="2346849"/>
                  <a:pt x="2767968" y="2343229"/>
                  <a:pt x="2766635" y="2342467"/>
                </a:cubicBezTo>
                <a:cubicBezTo>
                  <a:pt x="2762349" y="2339610"/>
                  <a:pt x="2768635" y="2338943"/>
                  <a:pt x="2771016" y="2340562"/>
                </a:cubicBezTo>
                <a:cubicBezTo>
                  <a:pt x="2778827" y="2343325"/>
                  <a:pt x="2778827" y="2341324"/>
                  <a:pt x="2776350" y="2338943"/>
                </a:cubicBezTo>
                <a:cubicBezTo>
                  <a:pt x="2774921" y="2337705"/>
                  <a:pt x="2771493" y="2336276"/>
                  <a:pt x="2773874" y="2334562"/>
                </a:cubicBezTo>
                <a:cubicBezTo>
                  <a:pt x="2776350" y="2332847"/>
                  <a:pt x="2778827" y="2335800"/>
                  <a:pt x="2781018" y="2336847"/>
                </a:cubicBezTo>
                <a:cubicBezTo>
                  <a:pt x="2784066" y="2338372"/>
                  <a:pt x="2788161" y="2336276"/>
                  <a:pt x="2786733" y="2333514"/>
                </a:cubicBezTo>
                <a:close/>
                <a:moveTo>
                  <a:pt x="2904081" y="2338086"/>
                </a:moveTo>
                <a:cubicBezTo>
                  <a:pt x="2898270" y="2338848"/>
                  <a:pt x="2895603" y="2335419"/>
                  <a:pt x="2901985" y="2331799"/>
                </a:cubicBezTo>
                <a:cubicBezTo>
                  <a:pt x="2906367" y="2328466"/>
                  <a:pt x="2895318" y="2331799"/>
                  <a:pt x="2893793" y="2331799"/>
                </a:cubicBezTo>
                <a:cubicBezTo>
                  <a:pt x="2888841" y="2331895"/>
                  <a:pt x="2892555" y="2327989"/>
                  <a:pt x="2895699" y="2327894"/>
                </a:cubicBezTo>
                <a:cubicBezTo>
                  <a:pt x="2903414" y="2325989"/>
                  <a:pt x="2901985" y="2324275"/>
                  <a:pt x="2898556" y="2323798"/>
                </a:cubicBezTo>
                <a:cubicBezTo>
                  <a:pt x="2896651" y="2323513"/>
                  <a:pt x="2893032" y="2324275"/>
                  <a:pt x="2893793" y="2321608"/>
                </a:cubicBezTo>
                <a:cubicBezTo>
                  <a:pt x="2894460" y="2318845"/>
                  <a:pt x="2898366" y="2319893"/>
                  <a:pt x="2900651" y="2319512"/>
                </a:cubicBezTo>
                <a:cubicBezTo>
                  <a:pt x="2903985" y="2319131"/>
                  <a:pt x="2905700" y="2315416"/>
                  <a:pt x="2902747" y="2313892"/>
                </a:cubicBezTo>
                <a:cubicBezTo>
                  <a:pt x="2899985" y="2312464"/>
                  <a:pt x="2895508" y="2313511"/>
                  <a:pt x="2892651" y="2314368"/>
                </a:cubicBezTo>
                <a:cubicBezTo>
                  <a:pt x="2874172" y="2319798"/>
                  <a:pt x="2880173" y="2347039"/>
                  <a:pt x="2898842" y="2344658"/>
                </a:cubicBezTo>
                <a:cubicBezTo>
                  <a:pt x="2903604" y="2344563"/>
                  <a:pt x="2915606" y="2337895"/>
                  <a:pt x="2904081" y="2338086"/>
                </a:cubicBezTo>
                <a:close/>
                <a:moveTo>
                  <a:pt x="2957992" y="2314654"/>
                </a:moveTo>
                <a:cubicBezTo>
                  <a:pt x="2927988" y="2303415"/>
                  <a:pt x="2920368" y="2355993"/>
                  <a:pt x="2954753" y="2342658"/>
                </a:cubicBezTo>
                <a:cubicBezTo>
                  <a:pt x="2957801" y="2340658"/>
                  <a:pt x="2953610" y="2339324"/>
                  <a:pt x="2951420" y="2339229"/>
                </a:cubicBezTo>
                <a:cubicBezTo>
                  <a:pt x="2945609" y="2339038"/>
                  <a:pt x="2944181" y="2335133"/>
                  <a:pt x="2951515" y="2332561"/>
                </a:cubicBezTo>
                <a:cubicBezTo>
                  <a:pt x="2956944" y="2329990"/>
                  <a:pt x="2945133" y="2331323"/>
                  <a:pt x="2943609" y="2331133"/>
                </a:cubicBezTo>
                <a:cubicBezTo>
                  <a:pt x="2938656" y="2330275"/>
                  <a:pt x="2943990" y="2327037"/>
                  <a:pt x="2946657" y="2327513"/>
                </a:cubicBezTo>
                <a:cubicBezTo>
                  <a:pt x="2954753" y="2326942"/>
                  <a:pt x="2953992" y="2324941"/>
                  <a:pt x="2950753" y="2323893"/>
                </a:cubicBezTo>
                <a:cubicBezTo>
                  <a:pt x="2948943" y="2323322"/>
                  <a:pt x="2945324" y="2323417"/>
                  <a:pt x="2946752" y="2320846"/>
                </a:cubicBezTo>
                <a:cubicBezTo>
                  <a:pt x="2948276" y="2318274"/>
                  <a:pt x="2951706" y="2319893"/>
                  <a:pt x="2954087" y="2319988"/>
                </a:cubicBezTo>
                <a:cubicBezTo>
                  <a:pt x="2957516" y="2320179"/>
                  <a:pt x="2960373" y="2316655"/>
                  <a:pt x="2957992" y="2314654"/>
                </a:cubicBezTo>
                <a:close/>
                <a:moveTo>
                  <a:pt x="3014761" y="2315797"/>
                </a:moveTo>
                <a:cubicBezTo>
                  <a:pt x="3009046" y="2317702"/>
                  <a:pt x="3004950" y="2315226"/>
                  <a:pt x="3009999" y="2310082"/>
                </a:cubicBezTo>
                <a:cubicBezTo>
                  <a:pt x="3011808" y="2308463"/>
                  <a:pt x="3014856" y="2305796"/>
                  <a:pt x="3010094" y="2307320"/>
                </a:cubicBezTo>
                <a:cubicBezTo>
                  <a:pt x="3007332" y="2308272"/>
                  <a:pt x="3004665" y="2309701"/>
                  <a:pt x="3001902" y="2310463"/>
                </a:cubicBezTo>
                <a:cubicBezTo>
                  <a:pt x="2996092" y="2311416"/>
                  <a:pt x="2999807" y="2306272"/>
                  <a:pt x="3003521" y="2305510"/>
                </a:cubicBezTo>
                <a:cubicBezTo>
                  <a:pt x="3012189" y="2301605"/>
                  <a:pt x="3010284" y="2299795"/>
                  <a:pt x="3006188" y="2300081"/>
                </a:cubicBezTo>
                <a:cubicBezTo>
                  <a:pt x="3003998" y="2300272"/>
                  <a:pt x="2999902" y="2301700"/>
                  <a:pt x="3000283" y="2298462"/>
                </a:cubicBezTo>
                <a:cubicBezTo>
                  <a:pt x="3000664" y="2295223"/>
                  <a:pt x="3005236" y="2295509"/>
                  <a:pt x="3007903" y="2294557"/>
                </a:cubicBezTo>
                <a:cubicBezTo>
                  <a:pt x="3011618" y="2293318"/>
                  <a:pt x="3013046" y="2288651"/>
                  <a:pt x="3009332" y="2287413"/>
                </a:cubicBezTo>
                <a:cubicBezTo>
                  <a:pt x="3002283" y="2286270"/>
                  <a:pt x="2993711" y="2291318"/>
                  <a:pt x="2989996" y="2297224"/>
                </a:cubicBezTo>
                <a:cubicBezTo>
                  <a:pt x="2980090" y="2310368"/>
                  <a:pt x="2993616" y="2329894"/>
                  <a:pt x="3009618" y="2324655"/>
                </a:cubicBezTo>
                <a:cubicBezTo>
                  <a:pt x="3015047" y="2323893"/>
                  <a:pt x="3028191" y="2313130"/>
                  <a:pt x="3014761" y="2315797"/>
                </a:cubicBezTo>
                <a:close/>
                <a:moveTo>
                  <a:pt x="3101534" y="2260267"/>
                </a:moveTo>
                <a:cubicBezTo>
                  <a:pt x="3096485" y="2263791"/>
                  <a:pt x="3092866" y="2261505"/>
                  <a:pt x="3096771" y="2255504"/>
                </a:cubicBezTo>
                <a:cubicBezTo>
                  <a:pt x="3099152" y="2250456"/>
                  <a:pt x="3090866" y="2258552"/>
                  <a:pt x="3089437" y="2259219"/>
                </a:cubicBezTo>
                <a:cubicBezTo>
                  <a:pt x="3084960" y="2261505"/>
                  <a:pt x="3086579" y="2256361"/>
                  <a:pt x="3089342" y="2254837"/>
                </a:cubicBezTo>
                <a:cubicBezTo>
                  <a:pt x="3093533" y="2251218"/>
                  <a:pt x="3095152" y="2248360"/>
                  <a:pt x="3090009" y="2249789"/>
                </a:cubicBezTo>
                <a:cubicBezTo>
                  <a:pt x="3088199" y="2250361"/>
                  <a:pt x="3085246" y="2252742"/>
                  <a:pt x="3084675" y="2249980"/>
                </a:cubicBezTo>
                <a:cubicBezTo>
                  <a:pt x="3084008" y="2247217"/>
                  <a:pt x="3088008" y="2246455"/>
                  <a:pt x="3089913" y="2245026"/>
                </a:cubicBezTo>
                <a:cubicBezTo>
                  <a:pt x="3092580" y="2243026"/>
                  <a:pt x="3092485" y="2238930"/>
                  <a:pt x="3089056" y="2238930"/>
                </a:cubicBezTo>
                <a:cubicBezTo>
                  <a:pt x="3086008" y="2238930"/>
                  <a:pt x="3082388" y="2241979"/>
                  <a:pt x="3080293" y="2243979"/>
                </a:cubicBezTo>
                <a:cubicBezTo>
                  <a:pt x="3066386" y="2257314"/>
                  <a:pt x="3084389" y="2279126"/>
                  <a:pt x="3100010" y="2268649"/>
                </a:cubicBezTo>
                <a:cubicBezTo>
                  <a:pt x="3104201" y="2266458"/>
                  <a:pt x="3111630" y="2254647"/>
                  <a:pt x="3101534" y="2260267"/>
                </a:cubicBezTo>
                <a:close/>
                <a:moveTo>
                  <a:pt x="3143253" y="2247598"/>
                </a:moveTo>
                <a:cubicBezTo>
                  <a:pt x="3137824" y="2249884"/>
                  <a:pt x="3134776" y="2247027"/>
                  <a:pt x="3140396" y="2241407"/>
                </a:cubicBezTo>
                <a:cubicBezTo>
                  <a:pt x="3142396" y="2239407"/>
                  <a:pt x="3141443" y="2239216"/>
                  <a:pt x="3139348" y="2240074"/>
                </a:cubicBezTo>
                <a:cubicBezTo>
                  <a:pt x="3136491" y="2240740"/>
                  <a:pt x="3133252" y="2244741"/>
                  <a:pt x="3130394" y="2243407"/>
                </a:cubicBezTo>
                <a:cubicBezTo>
                  <a:pt x="3128870" y="2241693"/>
                  <a:pt x="3132300" y="2239693"/>
                  <a:pt x="3133824" y="2238835"/>
                </a:cubicBezTo>
                <a:cubicBezTo>
                  <a:pt x="3140967" y="2234740"/>
                  <a:pt x="3139348" y="2233311"/>
                  <a:pt x="3135919" y="2233692"/>
                </a:cubicBezTo>
                <a:cubicBezTo>
                  <a:pt x="3134014" y="2233882"/>
                  <a:pt x="3130680" y="2235692"/>
                  <a:pt x="3130966" y="2232644"/>
                </a:cubicBezTo>
                <a:cubicBezTo>
                  <a:pt x="3131157" y="2229596"/>
                  <a:pt x="3135062" y="2229596"/>
                  <a:pt x="3137252" y="2228643"/>
                </a:cubicBezTo>
                <a:cubicBezTo>
                  <a:pt x="3140396" y="2227310"/>
                  <a:pt x="3141443" y="2222833"/>
                  <a:pt x="3138300" y="2222071"/>
                </a:cubicBezTo>
                <a:cubicBezTo>
                  <a:pt x="3135443" y="2221405"/>
                  <a:pt x="3131252" y="2223691"/>
                  <a:pt x="3128680" y="2225310"/>
                </a:cubicBezTo>
                <a:cubicBezTo>
                  <a:pt x="3113345" y="2233978"/>
                  <a:pt x="3120203" y="2262743"/>
                  <a:pt x="3139253" y="2255885"/>
                </a:cubicBezTo>
                <a:cubicBezTo>
                  <a:pt x="3143253" y="2254933"/>
                  <a:pt x="3154493" y="2244455"/>
                  <a:pt x="3143253" y="2247598"/>
                </a:cubicBezTo>
                <a:close/>
                <a:moveTo>
                  <a:pt x="3178115" y="2201116"/>
                </a:moveTo>
                <a:cubicBezTo>
                  <a:pt x="3173352" y="2205307"/>
                  <a:pt x="3168876" y="2204164"/>
                  <a:pt x="3171352" y="2197687"/>
                </a:cubicBezTo>
                <a:cubicBezTo>
                  <a:pt x="3172400" y="2195497"/>
                  <a:pt x="3174019" y="2191877"/>
                  <a:pt x="3170304" y="2195020"/>
                </a:cubicBezTo>
                <a:cubicBezTo>
                  <a:pt x="3168113" y="2196925"/>
                  <a:pt x="3166304" y="2199402"/>
                  <a:pt x="3164113" y="2201212"/>
                </a:cubicBezTo>
                <a:cubicBezTo>
                  <a:pt x="3159255" y="2204545"/>
                  <a:pt x="3160493" y="2198164"/>
                  <a:pt x="3163542" y="2195973"/>
                </a:cubicBezTo>
                <a:cubicBezTo>
                  <a:pt x="3169828" y="2188924"/>
                  <a:pt x="3167447" y="2188162"/>
                  <a:pt x="3163732" y="2189877"/>
                </a:cubicBezTo>
                <a:cubicBezTo>
                  <a:pt x="3161732" y="2190829"/>
                  <a:pt x="3158684" y="2193972"/>
                  <a:pt x="3157636" y="2190734"/>
                </a:cubicBezTo>
                <a:cubicBezTo>
                  <a:pt x="3156588" y="2187496"/>
                  <a:pt x="3160970" y="2185972"/>
                  <a:pt x="3163065" y="2184162"/>
                </a:cubicBezTo>
                <a:cubicBezTo>
                  <a:pt x="3166018" y="2181590"/>
                  <a:pt x="3165256" y="2176542"/>
                  <a:pt x="3161446" y="2177018"/>
                </a:cubicBezTo>
                <a:cubicBezTo>
                  <a:pt x="3154398" y="2178637"/>
                  <a:pt x="3148778" y="2186829"/>
                  <a:pt x="3147825" y="2193782"/>
                </a:cubicBezTo>
                <a:cubicBezTo>
                  <a:pt x="3144206" y="2209689"/>
                  <a:pt x="3164875" y="2222643"/>
                  <a:pt x="3177258" y="2211308"/>
                </a:cubicBezTo>
                <a:cubicBezTo>
                  <a:pt x="3181639" y="2208260"/>
                  <a:pt x="3189450" y="2193496"/>
                  <a:pt x="3178115" y="2201116"/>
                </a:cubicBezTo>
                <a:close/>
                <a:moveTo>
                  <a:pt x="3227168" y="2134537"/>
                </a:moveTo>
                <a:cubicBezTo>
                  <a:pt x="3226121" y="2127297"/>
                  <a:pt x="3214881" y="2149681"/>
                  <a:pt x="3216024" y="2133203"/>
                </a:cubicBezTo>
                <a:cubicBezTo>
                  <a:pt x="3216501" y="2130536"/>
                  <a:pt x="3215548" y="2131012"/>
                  <a:pt x="3214310" y="2132917"/>
                </a:cubicBezTo>
                <a:cubicBezTo>
                  <a:pt x="3212405" y="2135203"/>
                  <a:pt x="3211643" y="2139966"/>
                  <a:pt x="3208595" y="2140442"/>
                </a:cubicBezTo>
                <a:cubicBezTo>
                  <a:pt x="3206213" y="2140061"/>
                  <a:pt x="3208023" y="2136632"/>
                  <a:pt x="3208881" y="2135203"/>
                </a:cubicBezTo>
                <a:cubicBezTo>
                  <a:pt x="3212595" y="2128155"/>
                  <a:pt x="3210214" y="2127964"/>
                  <a:pt x="3207642" y="2130250"/>
                </a:cubicBezTo>
                <a:cubicBezTo>
                  <a:pt x="3206213" y="2131489"/>
                  <a:pt x="3204309" y="2134632"/>
                  <a:pt x="3202689" y="2132251"/>
                </a:cubicBezTo>
                <a:cubicBezTo>
                  <a:pt x="3201070" y="2129869"/>
                  <a:pt x="3204499" y="2127679"/>
                  <a:pt x="3205737" y="2125774"/>
                </a:cubicBezTo>
                <a:cubicBezTo>
                  <a:pt x="3207642" y="2122916"/>
                  <a:pt x="3205737" y="2119011"/>
                  <a:pt x="3202499" y="2120344"/>
                </a:cubicBezTo>
                <a:cubicBezTo>
                  <a:pt x="3176400" y="2142538"/>
                  <a:pt x="3222406" y="2168541"/>
                  <a:pt x="3227168" y="2134537"/>
                </a:cubicBezTo>
                <a:close/>
                <a:moveTo>
                  <a:pt x="3240980" y="2091674"/>
                </a:moveTo>
                <a:cubicBezTo>
                  <a:pt x="3243266" y="2089293"/>
                  <a:pt x="3242694" y="2084816"/>
                  <a:pt x="3239456" y="2085102"/>
                </a:cubicBezTo>
                <a:cubicBezTo>
                  <a:pt x="3236503" y="2085483"/>
                  <a:pt x="3233550" y="2089102"/>
                  <a:pt x="3231645" y="2091483"/>
                </a:cubicBezTo>
                <a:cubicBezTo>
                  <a:pt x="3216882" y="2112629"/>
                  <a:pt x="3250409" y="2134155"/>
                  <a:pt x="3258601" y="2107105"/>
                </a:cubicBezTo>
                <a:cubicBezTo>
                  <a:pt x="3259173" y="2103485"/>
                  <a:pt x="3255267" y="2105580"/>
                  <a:pt x="3253743" y="2107105"/>
                </a:cubicBezTo>
                <a:cubicBezTo>
                  <a:pt x="3249552" y="2111200"/>
                  <a:pt x="3245552" y="2109486"/>
                  <a:pt x="3248790" y="2102342"/>
                </a:cubicBezTo>
                <a:cubicBezTo>
                  <a:pt x="3249933" y="2099770"/>
                  <a:pt x="3248981" y="2099961"/>
                  <a:pt x="3247266" y="2101485"/>
                </a:cubicBezTo>
                <a:cubicBezTo>
                  <a:pt x="3244885" y="2103199"/>
                  <a:pt x="3243266" y="2107962"/>
                  <a:pt x="3240123" y="2107771"/>
                </a:cubicBezTo>
                <a:cubicBezTo>
                  <a:pt x="3236217" y="2105295"/>
                  <a:pt x="3251457" y="2093579"/>
                  <a:pt x="3241742" y="2096817"/>
                </a:cubicBezTo>
                <a:cubicBezTo>
                  <a:pt x="3240027" y="2097675"/>
                  <a:pt x="3237551" y="2100437"/>
                  <a:pt x="3236693" y="2097580"/>
                </a:cubicBezTo>
                <a:cubicBezTo>
                  <a:pt x="3235551" y="2094722"/>
                  <a:pt x="3239265" y="2093388"/>
                  <a:pt x="3240980" y="2091674"/>
                </a:cubicBezTo>
                <a:close/>
                <a:moveTo>
                  <a:pt x="3324800" y="2065861"/>
                </a:moveTo>
                <a:cubicBezTo>
                  <a:pt x="3319561" y="2071481"/>
                  <a:pt x="3314703" y="2069195"/>
                  <a:pt x="3318799" y="2059194"/>
                </a:cubicBezTo>
                <a:cubicBezTo>
                  <a:pt x="3320323" y="2055574"/>
                  <a:pt x="3319085" y="2055860"/>
                  <a:pt x="3316989" y="2058051"/>
                </a:cubicBezTo>
                <a:cubicBezTo>
                  <a:pt x="3313941" y="2060337"/>
                  <a:pt x="3312036" y="2067004"/>
                  <a:pt x="3308036" y="2066623"/>
                </a:cubicBezTo>
                <a:cubicBezTo>
                  <a:pt x="3305559" y="2065195"/>
                  <a:pt x="3308702" y="2061004"/>
                  <a:pt x="3310036" y="2059194"/>
                </a:cubicBezTo>
                <a:cubicBezTo>
                  <a:pt x="3316513" y="2050431"/>
                  <a:pt x="3314036" y="2049383"/>
                  <a:pt x="3310226" y="2051574"/>
                </a:cubicBezTo>
                <a:cubicBezTo>
                  <a:pt x="3308131" y="2052812"/>
                  <a:pt x="3304988" y="2056622"/>
                  <a:pt x="3303940" y="2052717"/>
                </a:cubicBezTo>
                <a:cubicBezTo>
                  <a:pt x="3302892" y="2048716"/>
                  <a:pt x="3307464" y="2046811"/>
                  <a:pt x="3309560" y="2044525"/>
                </a:cubicBezTo>
                <a:cubicBezTo>
                  <a:pt x="3312512" y="2041191"/>
                  <a:pt x="3311751" y="2035000"/>
                  <a:pt x="3307750" y="2035572"/>
                </a:cubicBezTo>
                <a:cubicBezTo>
                  <a:pt x="3304035" y="2036143"/>
                  <a:pt x="3300416" y="2041191"/>
                  <a:pt x="3298034" y="2044525"/>
                </a:cubicBezTo>
                <a:cubicBezTo>
                  <a:pt x="3284414" y="2061289"/>
                  <a:pt x="3302987" y="2096722"/>
                  <a:pt x="3323466" y="2078625"/>
                </a:cubicBezTo>
                <a:cubicBezTo>
                  <a:pt x="3327848" y="2075672"/>
                  <a:pt x="3336611" y="2056336"/>
                  <a:pt x="3324800" y="2065861"/>
                </a:cubicBezTo>
                <a:close/>
                <a:moveTo>
                  <a:pt x="3311941" y="2097389"/>
                </a:moveTo>
                <a:cubicBezTo>
                  <a:pt x="3311084" y="2092912"/>
                  <a:pt x="3307083" y="2097961"/>
                  <a:pt x="3305845" y="2100628"/>
                </a:cubicBezTo>
                <a:cubicBezTo>
                  <a:pt x="3302226" y="2108152"/>
                  <a:pt x="3296606" y="2108438"/>
                  <a:pt x="3297558" y="2098532"/>
                </a:cubicBezTo>
                <a:cubicBezTo>
                  <a:pt x="3297082" y="2089483"/>
                  <a:pt x="3292224" y="2110819"/>
                  <a:pt x="3288986" y="2110057"/>
                </a:cubicBezTo>
                <a:cubicBezTo>
                  <a:pt x="3283176" y="2110248"/>
                  <a:pt x="3296987" y="2086816"/>
                  <a:pt x="3286509" y="2096722"/>
                </a:cubicBezTo>
                <a:cubicBezTo>
                  <a:pt x="3284795" y="2098722"/>
                  <a:pt x="3282794" y="2103390"/>
                  <a:pt x="3280509" y="2100628"/>
                </a:cubicBezTo>
                <a:cubicBezTo>
                  <a:pt x="3278127" y="2097865"/>
                  <a:pt x="3282223" y="2094150"/>
                  <a:pt x="3283557" y="2091198"/>
                </a:cubicBezTo>
                <a:cubicBezTo>
                  <a:pt x="3285557" y="2086912"/>
                  <a:pt x="3282699" y="2082149"/>
                  <a:pt x="3278794" y="2084816"/>
                </a:cubicBezTo>
                <a:cubicBezTo>
                  <a:pt x="3248600" y="2121297"/>
                  <a:pt x="3310131" y="2143966"/>
                  <a:pt x="3311941" y="2097389"/>
                </a:cubicBezTo>
                <a:close/>
                <a:moveTo>
                  <a:pt x="3279080" y="2149110"/>
                </a:moveTo>
                <a:cubicBezTo>
                  <a:pt x="3274698" y="2156158"/>
                  <a:pt x="3269174" y="2155872"/>
                  <a:pt x="3271174" y="2146062"/>
                </a:cubicBezTo>
                <a:cubicBezTo>
                  <a:pt x="3271841" y="2142442"/>
                  <a:pt x="3270698" y="2143204"/>
                  <a:pt x="3268983" y="2145871"/>
                </a:cubicBezTo>
                <a:cubicBezTo>
                  <a:pt x="3266411" y="2149110"/>
                  <a:pt x="3265554" y="2155396"/>
                  <a:pt x="3261459" y="2156539"/>
                </a:cubicBezTo>
                <a:cubicBezTo>
                  <a:pt x="3258506" y="2156254"/>
                  <a:pt x="3260887" y="2151586"/>
                  <a:pt x="3261935" y="2149491"/>
                </a:cubicBezTo>
                <a:cubicBezTo>
                  <a:pt x="3266793" y="2139680"/>
                  <a:pt x="3263840" y="2139680"/>
                  <a:pt x="3260411" y="2143014"/>
                </a:cubicBezTo>
                <a:cubicBezTo>
                  <a:pt x="3258506" y="2144824"/>
                  <a:pt x="3256029" y="2149205"/>
                  <a:pt x="3254029" y="2146252"/>
                </a:cubicBezTo>
                <a:cubicBezTo>
                  <a:pt x="3252981" y="2144728"/>
                  <a:pt x="3253648" y="2143204"/>
                  <a:pt x="3254696" y="2141680"/>
                </a:cubicBezTo>
                <a:cubicBezTo>
                  <a:pt x="3258601" y="2138632"/>
                  <a:pt x="3261935" y="2128155"/>
                  <a:pt x="3254219" y="2130250"/>
                </a:cubicBezTo>
                <a:cubicBezTo>
                  <a:pt x="3247171" y="2134918"/>
                  <a:pt x="3242885" y="2145967"/>
                  <a:pt x="3244313" y="2154063"/>
                </a:cubicBezTo>
                <a:cubicBezTo>
                  <a:pt x="3245742" y="2172827"/>
                  <a:pt x="3271936" y="2175399"/>
                  <a:pt x="3281080" y="2159968"/>
                </a:cubicBezTo>
                <a:cubicBezTo>
                  <a:pt x="3285081" y="2155206"/>
                  <a:pt x="3288986" y="2136537"/>
                  <a:pt x="3279080" y="2149110"/>
                </a:cubicBezTo>
                <a:close/>
                <a:moveTo>
                  <a:pt x="3245266" y="2044144"/>
                </a:moveTo>
                <a:cubicBezTo>
                  <a:pt x="3238313" y="2064813"/>
                  <a:pt x="3268983" y="2080339"/>
                  <a:pt x="3279651" y="2059956"/>
                </a:cubicBezTo>
                <a:cubicBezTo>
                  <a:pt x="3282794" y="2055670"/>
                  <a:pt x="3284128" y="2038429"/>
                  <a:pt x="3276603" y="2050145"/>
                </a:cubicBezTo>
                <a:cubicBezTo>
                  <a:pt x="3272984" y="2057575"/>
                  <a:pt x="3268031" y="2054717"/>
                  <a:pt x="3268983" y="2047573"/>
                </a:cubicBezTo>
                <a:cubicBezTo>
                  <a:pt x="3268317" y="2039382"/>
                  <a:pt x="3264411" y="2058146"/>
                  <a:pt x="3261363" y="2057193"/>
                </a:cubicBezTo>
                <a:cubicBezTo>
                  <a:pt x="3258601" y="2057003"/>
                  <a:pt x="3260125" y="2052907"/>
                  <a:pt x="3260887" y="2050907"/>
                </a:cubicBezTo>
                <a:cubicBezTo>
                  <a:pt x="3263268" y="2044811"/>
                  <a:pt x="3263078" y="2040715"/>
                  <a:pt x="3258696" y="2045192"/>
                </a:cubicBezTo>
                <a:cubicBezTo>
                  <a:pt x="3257172" y="2046811"/>
                  <a:pt x="3255458" y="2050907"/>
                  <a:pt x="3253267" y="2048240"/>
                </a:cubicBezTo>
                <a:cubicBezTo>
                  <a:pt x="3251076" y="2045573"/>
                  <a:pt x="3254696" y="2042620"/>
                  <a:pt x="3255743" y="2040049"/>
                </a:cubicBezTo>
                <a:cubicBezTo>
                  <a:pt x="3257363" y="2036524"/>
                  <a:pt x="3254886" y="2032143"/>
                  <a:pt x="3251362" y="2033953"/>
                </a:cubicBezTo>
                <a:cubicBezTo>
                  <a:pt x="3248219" y="2035762"/>
                  <a:pt x="3246409" y="2040906"/>
                  <a:pt x="3245266" y="2044144"/>
                </a:cubicBezTo>
                <a:close/>
                <a:moveTo>
                  <a:pt x="3344993" y="2106057"/>
                </a:moveTo>
                <a:cubicBezTo>
                  <a:pt x="3366710" y="2093388"/>
                  <a:pt x="3352803" y="2060908"/>
                  <a:pt x="3350708" y="2080530"/>
                </a:cubicBezTo>
                <a:cubicBezTo>
                  <a:pt x="3350898" y="2087007"/>
                  <a:pt x="3346612" y="2091007"/>
                  <a:pt x="3343374" y="2084435"/>
                </a:cubicBezTo>
                <a:cubicBezTo>
                  <a:pt x="3342135" y="2082054"/>
                  <a:pt x="3341659" y="2083292"/>
                  <a:pt x="3341659" y="2085864"/>
                </a:cubicBezTo>
                <a:cubicBezTo>
                  <a:pt x="3341278" y="2089388"/>
                  <a:pt x="3343754" y="2093674"/>
                  <a:pt x="3341373" y="2096722"/>
                </a:cubicBezTo>
                <a:cubicBezTo>
                  <a:pt x="3339087" y="2098722"/>
                  <a:pt x="3338516" y="2094532"/>
                  <a:pt x="3338230" y="2092722"/>
                </a:cubicBezTo>
                <a:cubicBezTo>
                  <a:pt x="3336992" y="2084149"/>
                  <a:pt x="3334992" y="2086150"/>
                  <a:pt x="3333944" y="2090341"/>
                </a:cubicBezTo>
                <a:cubicBezTo>
                  <a:pt x="3333372" y="2092626"/>
                  <a:pt x="3333849" y="2096722"/>
                  <a:pt x="3330896" y="2096437"/>
                </a:cubicBezTo>
                <a:cubicBezTo>
                  <a:pt x="3327943" y="2096151"/>
                  <a:pt x="3329562" y="2091483"/>
                  <a:pt x="3329467" y="2088816"/>
                </a:cubicBezTo>
                <a:cubicBezTo>
                  <a:pt x="3329372" y="2085102"/>
                  <a:pt x="3325562" y="2083673"/>
                  <a:pt x="3323466" y="2087483"/>
                </a:cubicBezTo>
                <a:cubicBezTo>
                  <a:pt x="3321657" y="2090912"/>
                  <a:pt x="3322037" y="2096055"/>
                  <a:pt x="3322514" y="2099199"/>
                </a:cubicBezTo>
                <a:cubicBezTo>
                  <a:pt x="3324800" y="2110343"/>
                  <a:pt x="3336992" y="2112439"/>
                  <a:pt x="3344993" y="2106057"/>
                </a:cubicBezTo>
                <a:close/>
                <a:moveTo>
                  <a:pt x="3297749" y="2156635"/>
                </a:moveTo>
                <a:cubicBezTo>
                  <a:pt x="3316989" y="2183400"/>
                  <a:pt x="3338992" y="2132632"/>
                  <a:pt x="3323276" y="2147776"/>
                </a:cubicBezTo>
                <a:cubicBezTo>
                  <a:pt x="3318894" y="2153110"/>
                  <a:pt x="3314608" y="2152253"/>
                  <a:pt x="3317751" y="2143680"/>
                </a:cubicBezTo>
                <a:cubicBezTo>
                  <a:pt x="3318894" y="2140537"/>
                  <a:pt x="3317846" y="2141014"/>
                  <a:pt x="3316132" y="2143109"/>
                </a:cubicBezTo>
                <a:cubicBezTo>
                  <a:pt x="3313560" y="2145490"/>
                  <a:pt x="3312227" y="2151015"/>
                  <a:pt x="3308702" y="2151586"/>
                </a:cubicBezTo>
                <a:cubicBezTo>
                  <a:pt x="3306512" y="2150920"/>
                  <a:pt x="3308988" y="2147014"/>
                  <a:pt x="3310131" y="2145300"/>
                </a:cubicBezTo>
                <a:cubicBezTo>
                  <a:pt x="3315465" y="2137204"/>
                  <a:pt x="3313275" y="2136822"/>
                  <a:pt x="3310036" y="2139204"/>
                </a:cubicBezTo>
                <a:cubicBezTo>
                  <a:pt x="3308226" y="2140537"/>
                  <a:pt x="3305750" y="2144157"/>
                  <a:pt x="3304607" y="2141109"/>
                </a:cubicBezTo>
                <a:cubicBezTo>
                  <a:pt x="3303559" y="2138061"/>
                  <a:pt x="3307369" y="2135870"/>
                  <a:pt x="3309179" y="2133584"/>
                </a:cubicBezTo>
                <a:cubicBezTo>
                  <a:pt x="3316227" y="2114058"/>
                  <a:pt x="3288128" y="2139013"/>
                  <a:pt x="3297749" y="2156635"/>
                </a:cubicBezTo>
                <a:close/>
                <a:moveTo>
                  <a:pt x="3253362" y="2211784"/>
                </a:moveTo>
                <a:cubicBezTo>
                  <a:pt x="3276794" y="2240931"/>
                  <a:pt x="3303273" y="2183400"/>
                  <a:pt x="3284318" y="2201021"/>
                </a:cubicBezTo>
                <a:cubicBezTo>
                  <a:pt x="3279461" y="2206736"/>
                  <a:pt x="3274698" y="2206450"/>
                  <a:pt x="3276889" y="2198830"/>
                </a:cubicBezTo>
                <a:cubicBezTo>
                  <a:pt x="3277842" y="2196259"/>
                  <a:pt x="3279461" y="2191782"/>
                  <a:pt x="3275651" y="2196163"/>
                </a:cubicBezTo>
                <a:cubicBezTo>
                  <a:pt x="3272698" y="2198926"/>
                  <a:pt x="3270793" y="2205117"/>
                  <a:pt x="3266602" y="2205688"/>
                </a:cubicBezTo>
                <a:cubicBezTo>
                  <a:pt x="3263935" y="2204926"/>
                  <a:pt x="3266983" y="2200735"/>
                  <a:pt x="3268412" y="2198735"/>
                </a:cubicBezTo>
                <a:cubicBezTo>
                  <a:pt x="3274793" y="2189591"/>
                  <a:pt x="3272031" y="2189210"/>
                  <a:pt x="3268221" y="2191972"/>
                </a:cubicBezTo>
                <a:cubicBezTo>
                  <a:pt x="3266126" y="2193496"/>
                  <a:pt x="3262983" y="2197592"/>
                  <a:pt x="3261744" y="2194258"/>
                </a:cubicBezTo>
                <a:cubicBezTo>
                  <a:pt x="3260506" y="2191020"/>
                  <a:pt x="3265078" y="2188258"/>
                  <a:pt x="3267174" y="2185781"/>
                </a:cubicBezTo>
                <a:cubicBezTo>
                  <a:pt x="3275556" y="2164255"/>
                  <a:pt x="3241742" y="2192163"/>
                  <a:pt x="3253362" y="2211784"/>
                </a:cubicBezTo>
                <a:close/>
                <a:moveTo>
                  <a:pt x="3219929" y="2245598"/>
                </a:moveTo>
                <a:cubicBezTo>
                  <a:pt x="3228597" y="2278078"/>
                  <a:pt x="3264126" y="2237121"/>
                  <a:pt x="3245457" y="2246074"/>
                </a:cubicBezTo>
                <a:cubicBezTo>
                  <a:pt x="3239932" y="2249694"/>
                  <a:pt x="3236312" y="2247313"/>
                  <a:pt x="3241932" y="2240169"/>
                </a:cubicBezTo>
                <a:cubicBezTo>
                  <a:pt x="3243933" y="2237597"/>
                  <a:pt x="3242885" y="2237692"/>
                  <a:pt x="3240694" y="2239026"/>
                </a:cubicBezTo>
                <a:cubicBezTo>
                  <a:pt x="3237646" y="2240359"/>
                  <a:pt x="3234693" y="2245312"/>
                  <a:pt x="3231455" y="2244550"/>
                </a:cubicBezTo>
                <a:cubicBezTo>
                  <a:pt x="3229740" y="2243122"/>
                  <a:pt x="3233169" y="2240264"/>
                  <a:pt x="3234788" y="2239026"/>
                </a:cubicBezTo>
                <a:cubicBezTo>
                  <a:pt x="3242123" y="2233120"/>
                  <a:pt x="3240313" y="2231977"/>
                  <a:pt x="3236598" y="2233120"/>
                </a:cubicBezTo>
                <a:cubicBezTo>
                  <a:pt x="3234598" y="2233787"/>
                  <a:pt x="3231169" y="2236359"/>
                  <a:pt x="3231169" y="2233120"/>
                </a:cubicBezTo>
                <a:cubicBezTo>
                  <a:pt x="3231169" y="2229787"/>
                  <a:pt x="3235360" y="2229025"/>
                  <a:pt x="3237646" y="2227501"/>
                </a:cubicBezTo>
                <a:cubicBezTo>
                  <a:pt x="3249933" y="2210927"/>
                  <a:pt x="3216786" y="2225500"/>
                  <a:pt x="3219929" y="2245598"/>
                </a:cubicBezTo>
                <a:close/>
                <a:moveTo>
                  <a:pt x="3222977" y="2210641"/>
                </a:moveTo>
                <a:cubicBezTo>
                  <a:pt x="3238979" y="2209784"/>
                  <a:pt x="3249648" y="2168731"/>
                  <a:pt x="3234026" y="2187876"/>
                </a:cubicBezTo>
                <a:cubicBezTo>
                  <a:pt x="3232312" y="2190639"/>
                  <a:pt x="3230121" y="2193306"/>
                  <a:pt x="3227168" y="2193592"/>
                </a:cubicBezTo>
                <a:cubicBezTo>
                  <a:pt x="3220882" y="2194830"/>
                  <a:pt x="3227454" y="2176161"/>
                  <a:pt x="3221644" y="2185114"/>
                </a:cubicBezTo>
                <a:cubicBezTo>
                  <a:pt x="3218596" y="2188734"/>
                  <a:pt x="3218025" y="2195878"/>
                  <a:pt x="3213262" y="2197306"/>
                </a:cubicBezTo>
                <a:cubicBezTo>
                  <a:pt x="3209738" y="2197211"/>
                  <a:pt x="3212214" y="2191972"/>
                  <a:pt x="3213357" y="2189496"/>
                </a:cubicBezTo>
                <a:cubicBezTo>
                  <a:pt x="3218596" y="2178447"/>
                  <a:pt x="3215167" y="2178733"/>
                  <a:pt x="3211167" y="2182543"/>
                </a:cubicBezTo>
                <a:cubicBezTo>
                  <a:pt x="3208976" y="2184638"/>
                  <a:pt x="3206309" y="2189591"/>
                  <a:pt x="3203737" y="2186448"/>
                </a:cubicBezTo>
                <a:cubicBezTo>
                  <a:pt x="3201165" y="2183209"/>
                  <a:pt x="3206118" y="2179399"/>
                  <a:pt x="3208023" y="2176351"/>
                </a:cubicBezTo>
                <a:cubicBezTo>
                  <a:pt x="3210690" y="2171970"/>
                  <a:pt x="3207833" y="2166636"/>
                  <a:pt x="3203166" y="2168922"/>
                </a:cubicBezTo>
                <a:cubicBezTo>
                  <a:pt x="3198879" y="2171017"/>
                  <a:pt x="3195641" y="2177209"/>
                  <a:pt x="3193926" y="2181400"/>
                </a:cubicBezTo>
                <a:cubicBezTo>
                  <a:pt x="3186020" y="2200354"/>
                  <a:pt x="3203261" y="2217976"/>
                  <a:pt x="3222977" y="2210641"/>
                </a:cubicBezTo>
                <a:close/>
                <a:moveTo>
                  <a:pt x="3167066" y="2296366"/>
                </a:moveTo>
                <a:cubicBezTo>
                  <a:pt x="3174495" y="2311511"/>
                  <a:pt x="3199070" y="2304367"/>
                  <a:pt x="3203356" y="2289413"/>
                </a:cubicBezTo>
                <a:cubicBezTo>
                  <a:pt x="3204309" y="2285508"/>
                  <a:pt x="3199260" y="2288270"/>
                  <a:pt x="3197260" y="2290080"/>
                </a:cubicBezTo>
                <a:cubicBezTo>
                  <a:pt x="3191640" y="2295033"/>
                  <a:pt x="3186878" y="2293509"/>
                  <a:pt x="3191450" y="2285698"/>
                </a:cubicBezTo>
                <a:cubicBezTo>
                  <a:pt x="3194402" y="2278174"/>
                  <a:pt x="3182496" y="2294080"/>
                  <a:pt x="3180210" y="2292366"/>
                </a:cubicBezTo>
                <a:cubicBezTo>
                  <a:pt x="3176495" y="2290175"/>
                  <a:pt x="3188973" y="2281317"/>
                  <a:pt x="3186973" y="2280079"/>
                </a:cubicBezTo>
                <a:cubicBezTo>
                  <a:pt x="3185163" y="2277507"/>
                  <a:pt x="3177924" y="2286270"/>
                  <a:pt x="3176781" y="2281984"/>
                </a:cubicBezTo>
                <a:cubicBezTo>
                  <a:pt x="3175924" y="2278936"/>
                  <a:pt x="3180686" y="2277221"/>
                  <a:pt x="3182782" y="2275221"/>
                </a:cubicBezTo>
                <a:cubicBezTo>
                  <a:pt x="3192878" y="2256933"/>
                  <a:pt x="3158112" y="2278078"/>
                  <a:pt x="3167066" y="2296366"/>
                </a:cubicBezTo>
                <a:close/>
                <a:moveTo>
                  <a:pt x="3169352" y="2257695"/>
                </a:moveTo>
                <a:cubicBezTo>
                  <a:pt x="3203451" y="2277602"/>
                  <a:pt x="3217548" y="2220833"/>
                  <a:pt x="3201070" y="2240931"/>
                </a:cubicBezTo>
                <a:cubicBezTo>
                  <a:pt x="3196879" y="2247408"/>
                  <a:pt x="3190688" y="2248075"/>
                  <a:pt x="3192307" y="2238930"/>
                </a:cubicBezTo>
                <a:cubicBezTo>
                  <a:pt x="3192212" y="2230739"/>
                  <a:pt x="3185735" y="2250265"/>
                  <a:pt x="3182496" y="2249408"/>
                </a:cubicBezTo>
                <a:cubicBezTo>
                  <a:pt x="3179258" y="2249408"/>
                  <a:pt x="3181544" y="2244931"/>
                  <a:pt x="3182496" y="2242931"/>
                </a:cubicBezTo>
                <a:cubicBezTo>
                  <a:pt x="3187163" y="2233501"/>
                  <a:pt x="3184116" y="2233882"/>
                  <a:pt x="3180496" y="2237121"/>
                </a:cubicBezTo>
                <a:cubicBezTo>
                  <a:pt x="3178591" y="2238930"/>
                  <a:pt x="3176210" y="2243217"/>
                  <a:pt x="3173924" y="2240645"/>
                </a:cubicBezTo>
                <a:cubicBezTo>
                  <a:pt x="3171638" y="2238073"/>
                  <a:pt x="3176019" y="2234644"/>
                  <a:pt x="3177734" y="2231977"/>
                </a:cubicBezTo>
                <a:cubicBezTo>
                  <a:pt x="3182115" y="2211499"/>
                  <a:pt x="3150968" y="2242169"/>
                  <a:pt x="3169352" y="2257695"/>
                </a:cubicBezTo>
                <a:close/>
                <a:moveTo>
                  <a:pt x="3114107" y="2338657"/>
                </a:moveTo>
                <a:cubicBezTo>
                  <a:pt x="3127823" y="2366185"/>
                  <a:pt x="3162779" y="2326370"/>
                  <a:pt x="3142872" y="2336181"/>
                </a:cubicBezTo>
                <a:cubicBezTo>
                  <a:pt x="3137157" y="2339991"/>
                  <a:pt x="3132776" y="2338276"/>
                  <a:pt x="3138015" y="2331418"/>
                </a:cubicBezTo>
                <a:cubicBezTo>
                  <a:pt x="3139919" y="2328942"/>
                  <a:pt x="3138681" y="2329132"/>
                  <a:pt x="3136491" y="2330561"/>
                </a:cubicBezTo>
                <a:cubicBezTo>
                  <a:pt x="3133347" y="2332085"/>
                  <a:pt x="3130490" y="2336752"/>
                  <a:pt x="3126870" y="2336467"/>
                </a:cubicBezTo>
                <a:cubicBezTo>
                  <a:pt x="3124679" y="2335419"/>
                  <a:pt x="3128204" y="2332466"/>
                  <a:pt x="3129728" y="2331228"/>
                </a:cubicBezTo>
                <a:cubicBezTo>
                  <a:pt x="3137062" y="2325227"/>
                  <a:pt x="3134871" y="2324465"/>
                  <a:pt x="3130966" y="2325894"/>
                </a:cubicBezTo>
                <a:cubicBezTo>
                  <a:pt x="3128870" y="2326656"/>
                  <a:pt x="3125346" y="2329323"/>
                  <a:pt x="3124965" y="2326465"/>
                </a:cubicBezTo>
                <a:cubicBezTo>
                  <a:pt x="3124584" y="2323608"/>
                  <a:pt x="3129061" y="2322370"/>
                  <a:pt x="3131347" y="2320846"/>
                </a:cubicBezTo>
                <a:cubicBezTo>
                  <a:pt x="3142968" y="2305320"/>
                  <a:pt x="3108011" y="2320941"/>
                  <a:pt x="3114107" y="2338657"/>
                </a:cubicBezTo>
                <a:close/>
                <a:moveTo>
                  <a:pt x="3112107" y="2297509"/>
                </a:moveTo>
                <a:cubicBezTo>
                  <a:pt x="3131252" y="2331037"/>
                  <a:pt x="3168304" y="2281126"/>
                  <a:pt x="3145825" y="2293985"/>
                </a:cubicBezTo>
                <a:cubicBezTo>
                  <a:pt x="3139348" y="2298652"/>
                  <a:pt x="3134014" y="2296652"/>
                  <a:pt x="3139634" y="2288365"/>
                </a:cubicBezTo>
                <a:cubicBezTo>
                  <a:pt x="3143349" y="2280269"/>
                  <a:pt x="3129251" y="2296652"/>
                  <a:pt x="3126870" y="2294557"/>
                </a:cubicBezTo>
                <a:cubicBezTo>
                  <a:pt x="3124203" y="2293318"/>
                  <a:pt x="3128109" y="2289699"/>
                  <a:pt x="3129823" y="2288175"/>
                </a:cubicBezTo>
                <a:cubicBezTo>
                  <a:pt x="3137919" y="2280841"/>
                  <a:pt x="3135252" y="2279888"/>
                  <a:pt x="3130776" y="2281698"/>
                </a:cubicBezTo>
                <a:cubicBezTo>
                  <a:pt x="3128299" y="2282650"/>
                  <a:pt x="3124489" y="2285889"/>
                  <a:pt x="3123727" y="2282460"/>
                </a:cubicBezTo>
                <a:cubicBezTo>
                  <a:pt x="3122965" y="2278936"/>
                  <a:pt x="3128109" y="2277507"/>
                  <a:pt x="3130776" y="2275602"/>
                </a:cubicBezTo>
                <a:cubicBezTo>
                  <a:pt x="3134395" y="2272840"/>
                  <a:pt x="3134300" y="2267505"/>
                  <a:pt x="3129823" y="2267791"/>
                </a:cubicBezTo>
                <a:cubicBezTo>
                  <a:pt x="3117631" y="2270363"/>
                  <a:pt x="3107916" y="2286746"/>
                  <a:pt x="3112107" y="2297509"/>
                </a:cubicBezTo>
                <a:close/>
                <a:moveTo>
                  <a:pt x="3109249" y="2313797"/>
                </a:moveTo>
                <a:cubicBezTo>
                  <a:pt x="3110678" y="2303605"/>
                  <a:pt x="3086199" y="2329323"/>
                  <a:pt x="3091818" y="2310654"/>
                </a:cubicBezTo>
                <a:cubicBezTo>
                  <a:pt x="3093342" y="2307796"/>
                  <a:pt x="3095533" y="2303605"/>
                  <a:pt x="3090485" y="2307606"/>
                </a:cubicBezTo>
                <a:cubicBezTo>
                  <a:pt x="3086484" y="2310082"/>
                  <a:pt x="3083246" y="2316464"/>
                  <a:pt x="3078198" y="2316274"/>
                </a:cubicBezTo>
                <a:cubicBezTo>
                  <a:pt x="3071530" y="2314178"/>
                  <a:pt x="3097533" y="2296747"/>
                  <a:pt x="3081531" y="2301796"/>
                </a:cubicBezTo>
                <a:cubicBezTo>
                  <a:pt x="3078674" y="2302939"/>
                  <a:pt x="3074387" y="2306749"/>
                  <a:pt x="3073149" y="2302939"/>
                </a:cubicBezTo>
                <a:cubicBezTo>
                  <a:pt x="3071816" y="2299033"/>
                  <a:pt x="3077912" y="2297319"/>
                  <a:pt x="3080769" y="2294938"/>
                </a:cubicBezTo>
                <a:cubicBezTo>
                  <a:pt x="3084960" y="2291509"/>
                  <a:pt x="3083912" y="2285508"/>
                  <a:pt x="3078578" y="2286365"/>
                </a:cubicBezTo>
                <a:cubicBezTo>
                  <a:pt x="3028096" y="2310082"/>
                  <a:pt x="3086865" y="2359041"/>
                  <a:pt x="3109249" y="2313797"/>
                </a:cubicBezTo>
                <a:close/>
                <a:moveTo>
                  <a:pt x="3059052" y="2366851"/>
                </a:moveTo>
                <a:cubicBezTo>
                  <a:pt x="3062100" y="2380282"/>
                  <a:pt x="3083151" y="2379139"/>
                  <a:pt x="3089532" y="2368185"/>
                </a:cubicBezTo>
                <a:cubicBezTo>
                  <a:pt x="3091151" y="2365327"/>
                  <a:pt x="3086484" y="2366470"/>
                  <a:pt x="3084579" y="2367518"/>
                </a:cubicBezTo>
                <a:cubicBezTo>
                  <a:pt x="3079150" y="2370280"/>
                  <a:pt x="3075531" y="2368375"/>
                  <a:pt x="3080769" y="2362851"/>
                </a:cubicBezTo>
                <a:cubicBezTo>
                  <a:pt x="3082674" y="2360851"/>
                  <a:pt x="3081626" y="2360946"/>
                  <a:pt x="3079531" y="2361993"/>
                </a:cubicBezTo>
                <a:cubicBezTo>
                  <a:pt x="3076578" y="2363041"/>
                  <a:pt x="3073626" y="2366851"/>
                  <a:pt x="3070482" y="2366089"/>
                </a:cubicBezTo>
                <a:cubicBezTo>
                  <a:pt x="3068673" y="2364851"/>
                  <a:pt x="3072197" y="2362851"/>
                  <a:pt x="3073626" y="2361898"/>
                </a:cubicBezTo>
                <a:cubicBezTo>
                  <a:pt x="3080674" y="2357326"/>
                  <a:pt x="3078864" y="2356469"/>
                  <a:pt x="3075245" y="2357326"/>
                </a:cubicBezTo>
                <a:cubicBezTo>
                  <a:pt x="3073340" y="2357803"/>
                  <a:pt x="3070006" y="2359803"/>
                  <a:pt x="3069911" y="2357231"/>
                </a:cubicBezTo>
                <a:cubicBezTo>
                  <a:pt x="3069816" y="2354659"/>
                  <a:pt x="3073911" y="2353993"/>
                  <a:pt x="3076102" y="2352850"/>
                </a:cubicBezTo>
                <a:cubicBezTo>
                  <a:pt x="3087913" y="2340086"/>
                  <a:pt x="3055147" y="2351421"/>
                  <a:pt x="3059052" y="2366851"/>
                </a:cubicBezTo>
                <a:close/>
                <a:moveTo>
                  <a:pt x="3057147" y="2288556"/>
                </a:moveTo>
                <a:cubicBezTo>
                  <a:pt x="3059433" y="2282650"/>
                  <a:pt x="3041241" y="2295128"/>
                  <a:pt x="3049051" y="2283031"/>
                </a:cubicBezTo>
                <a:cubicBezTo>
                  <a:pt x="3050575" y="2281222"/>
                  <a:pt x="3049623" y="2281222"/>
                  <a:pt x="3047813" y="2282079"/>
                </a:cubicBezTo>
                <a:cubicBezTo>
                  <a:pt x="3045336" y="2282936"/>
                  <a:pt x="3042955" y="2286460"/>
                  <a:pt x="3040193" y="2285698"/>
                </a:cubicBezTo>
                <a:cubicBezTo>
                  <a:pt x="3038574" y="2284460"/>
                  <a:pt x="3041336" y="2282555"/>
                  <a:pt x="3042574" y="2281698"/>
                </a:cubicBezTo>
                <a:cubicBezTo>
                  <a:pt x="3048384" y="2277697"/>
                  <a:pt x="3046670" y="2276745"/>
                  <a:pt x="3043622" y="2277316"/>
                </a:cubicBezTo>
                <a:cubicBezTo>
                  <a:pt x="3041907" y="2277697"/>
                  <a:pt x="3039240" y="2279412"/>
                  <a:pt x="3038954" y="2276935"/>
                </a:cubicBezTo>
                <a:cubicBezTo>
                  <a:pt x="3038669" y="2274459"/>
                  <a:pt x="3042193" y="2274078"/>
                  <a:pt x="3044003" y="2273125"/>
                </a:cubicBezTo>
                <a:cubicBezTo>
                  <a:pt x="3046670" y="2271697"/>
                  <a:pt x="3046860" y="2267887"/>
                  <a:pt x="3043812" y="2267696"/>
                </a:cubicBezTo>
                <a:cubicBezTo>
                  <a:pt x="3014475" y="2274173"/>
                  <a:pt x="3039050" y="2313035"/>
                  <a:pt x="3057147" y="2288556"/>
                </a:cubicBezTo>
                <a:close/>
                <a:moveTo>
                  <a:pt x="3047146" y="2353040"/>
                </a:moveTo>
                <a:cubicBezTo>
                  <a:pt x="3038288" y="2354088"/>
                  <a:pt x="3037716" y="2349230"/>
                  <a:pt x="3046003" y="2344753"/>
                </a:cubicBezTo>
                <a:cubicBezTo>
                  <a:pt x="3049337" y="2342848"/>
                  <a:pt x="3048099" y="2342467"/>
                  <a:pt x="3045146" y="2342848"/>
                </a:cubicBezTo>
                <a:cubicBezTo>
                  <a:pt x="3041336" y="2342943"/>
                  <a:pt x="3035716" y="2346658"/>
                  <a:pt x="3032573" y="2344182"/>
                </a:cubicBezTo>
                <a:cubicBezTo>
                  <a:pt x="3031334" y="2341705"/>
                  <a:pt x="3036478" y="2340372"/>
                  <a:pt x="3038669" y="2339800"/>
                </a:cubicBezTo>
                <a:cubicBezTo>
                  <a:pt x="3049146" y="2336943"/>
                  <a:pt x="3047718" y="2334657"/>
                  <a:pt x="3043336" y="2334180"/>
                </a:cubicBezTo>
                <a:cubicBezTo>
                  <a:pt x="3040859" y="2333895"/>
                  <a:pt x="3036097" y="2335133"/>
                  <a:pt x="3037526" y="2331514"/>
                </a:cubicBezTo>
                <a:cubicBezTo>
                  <a:pt x="3038954" y="2327894"/>
                  <a:pt x="3043812" y="2329037"/>
                  <a:pt x="3046956" y="2328466"/>
                </a:cubicBezTo>
                <a:cubicBezTo>
                  <a:pt x="3051337" y="2327704"/>
                  <a:pt x="3054480" y="2322846"/>
                  <a:pt x="3050861" y="2320941"/>
                </a:cubicBezTo>
                <a:cubicBezTo>
                  <a:pt x="3047527" y="2319226"/>
                  <a:pt x="3041431" y="2320750"/>
                  <a:pt x="3037526" y="2321989"/>
                </a:cubicBezTo>
                <a:cubicBezTo>
                  <a:pt x="3015618" y="2327418"/>
                  <a:pt x="3011237" y="2364184"/>
                  <a:pt x="3038669" y="2361803"/>
                </a:cubicBezTo>
                <a:cubicBezTo>
                  <a:pt x="3044003" y="2361993"/>
                  <a:pt x="3062576" y="2352564"/>
                  <a:pt x="3047146" y="2353040"/>
                </a:cubicBezTo>
                <a:close/>
                <a:moveTo>
                  <a:pt x="3010665" y="2403904"/>
                </a:moveTo>
                <a:cubicBezTo>
                  <a:pt x="3019143" y="2412095"/>
                  <a:pt x="3053433" y="2392474"/>
                  <a:pt x="3032096" y="2395617"/>
                </a:cubicBezTo>
                <a:cubicBezTo>
                  <a:pt x="3024953" y="2397808"/>
                  <a:pt x="3021048" y="2394950"/>
                  <a:pt x="3027143" y="2389902"/>
                </a:cubicBezTo>
                <a:cubicBezTo>
                  <a:pt x="3029334" y="2388283"/>
                  <a:pt x="3033144" y="2385425"/>
                  <a:pt x="3027525" y="2387044"/>
                </a:cubicBezTo>
                <a:cubicBezTo>
                  <a:pt x="3023429" y="2387711"/>
                  <a:pt x="3018571" y="2391997"/>
                  <a:pt x="3014666" y="2390283"/>
                </a:cubicBezTo>
                <a:cubicBezTo>
                  <a:pt x="3012761" y="2388283"/>
                  <a:pt x="3017809" y="2386378"/>
                  <a:pt x="3020000" y="2385425"/>
                </a:cubicBezTo>
                <a:cubicBezTo>
                  <a:pt x="3030382" y="2381234"/>
                  <a:pt x="3028382" y="2379520"/>
                  <a:pt x="3023619" y="2379805"/>
                </a:cubicBezTo>
                <a:cubicBezTo>
                  <a:pt x="3021048" y="2379996"/>
                  <a:pt x="3016190" y="2381710"/>
                  <a:pt x="3016952" y="2378376"/>
                </a:cubicBezTo>
                <a:cubicBezTo>
                  <a:pt x="3017714" y="2374947"/>
                  <a:pt x="3023048" y="2375138"/>
                  <a:pt x="3026191" y="2374186"/>
                </a:cubicBezTo>
                <a:cubicBezTo>
                  <a:pt x="3030668" y="2372852"/>
                  <a:pt x="3032763" y="2367994"/>
                  <a:pt x="3028572" y="2366851"/>
                </a:cubicBezTo>
                <a:cubicBezTo>
                  <a:pt x="3009332" y="2364184"/>
                  <a:pt x="2986853" y="2392759"/>
                  <a:pt x="3010665" y="2403904"/>
                </a:cubicBezTo>
                <a:close/>
                <a:moveTo>
                  <a:pt x="2989996" y="2377329"/>
                </a:moveTo>
                <a:cubicBezTo>
                  <a:pt x="2993996" y="2375995"/>
                  <a:pt x="2999807" y="2372947"/>
                  <a:pt x="3001998" y="2369995"/>
                </a:cubicBezTo>
                <a:cubicBezTo>
                  <a:pt x="3004569" y="2366375"/>
                  <a:pt x="2998283" y="2367042"/>
                  <a:pt x="2995616" y="2367899"/>
                </a:cubicBezTo>
                <a:cubicBezTo>
                  <a:pt x="2987805" y="2370471"/>
                  <a:pt x="2983805" y="2366851"/>
                  <a:pt x="2991520" y="2360755"/>
                </a:cubicBezTo>
                <a:cubicBezTo>
                  <a:pt x="2997711" y="2354374"/>
                  <a:pt x="2979042" y="2365422"/>
                  <a:pt x="2977423" y="2362565"/>
                </a:cubicBezTo>
                <a:cubicBezTo>
                  <a:pt x="2973232" y="2358850"/>
                  <a:pt x="2999521" y="2352373"/>
                  <a:pt x="2985329" y="2351802"/>
                </a:cubicBezTo>
                <a:cubicBezTo>
                  <a:pt x="2982757" y="2351992"/>
                  <a:pt x="2977994" y="2353707"/>
                  <a:pt x="2978376" y="2350278"/>
                </a:cubicBezTo>
                <a:cubicBezTo>
                  <a:pt x="2978757" y="2346754"/>
                  <a:pt x="2984186" y="2347135"/>
                  <a:pt x="2987234" y="2345992"/>
                </a:cubicBezTo>
                <a:cubicBezTo>
                  <a:pt x="2991520" y="2344563"/>
                  <a:pt x="2993139" y="2339515"/>
                  <a:pt x="2988853" y="2338467"/>
                </a:cubicBezTo>
                <a:cubicBezTo>
                  <a:pt x="2955420" y="2337705"/>
                  <a:pt x="2953896" y="2384663"/>
                  <a:pt x="2989996" y="2377329"/>
                </a:cubicBezTo>
                <a:close/>
                <a:moveTo>
                  <a:pt x="2946752" y="2416858"/>
                </a:moveTo>
                <a:cubicBezTo>
                  <a:pt x="2950086" y="2425906"/>
                  <a:pt x="2983233" y="2418286"/>
                  <a:pt x="2966184" y="2415524"/>
                </a:cubicBezTo>
                <a:cubicBezTo>
                  <a:pt x="2959421" y="2415524"/>
                  <a:pt x="2957897" y="2411619"/>
                  <a:pt x="2966660" y="2408761"/>
                </a:cubicBezTo>
                <a:cubicBezTo>
                  <a:pt x="2969803" y="2407714"/>
                  <a:pt x="2968851" y="2407237"/>
                  <a:pt x="2966279" y="2407142"/>
                </a:cubicBezTo>
                <a:cubicBezTo>
                  <a:pt x="2963040" y="2406666"/>
                  <a:pt x="2957706" y="2409047"/>
                  <a:pt x="2955325" y="2406571"/>
                </a:cubicBezTo>
                <a:cubicBezTo>
                  <a:pt x="2954753" y="2404475"/>
                  <a:pt x="2959326" y="2404189"/>
                  <a:pt x="2961326" y="2403904"/>
                </a:cubicBezTo>
                <a:cubicBezTo>
                  <a:pt x="2970851" y="2403046"/>
                  <a:pt x="2969993" y="2401046"/>
                  <a:pt x="2966279" y="2400093"/>
                </a:cubicBezTo>
                <a:cubicBezTo>
                  <a:pt x="2964278" y="2399522"/>
                  <a:pt x="2959897" y="2399808"/>
                  <a:pt x="2961802" y="2397141"/>
                </a:cubicBezTo>
                <a:cubicBezTo>
                  <a:pt x="2963707" y="2394474"/>
                  <a:pt x="2967612" y="2395998"/>
                  <a:pt x="2970375" y="2395998"/>
                </a:cubicBezTo>
                <a:cubicBezTo>
                  <a:pt x="2974280" y="2395998"/>
                  <a:pt x="2977899" y="2392569"/>
                  <a:pt x="2975042" y="2390473"/>
                </a:cubicBezTo>
                <a:cubicBezTo>
                  <a:pt x="2960373" y="2383806"/>
                  <a:pt x="2933799" y="2401237"/>
                  <a:pt x="2946752" y="2416858"/>
                </a:cubicBezTo>
                <a:close/>
                <a:moveTo>
                  <a:pt x="2924940" y="2394093"/>
                </a:moveTo>
                <a:cubicBezTo>
                  <a:pt x="2929036" y="2393140"/>
                  <a:pt x="2935418" y="2391330"/>
                  <a:pt x="2937990" y="2388473"/>
                </a:cubicBezTo>
                <a:cubicBezTo>
                  <a:pt x="2941037" y="2385235"/>
                  <a:pt x="2934751" y="2385139"/>
                  <a:pt x="2931893" y="2385616"/>
                </a:cubicBezTo>
                <a:cubicBezTo>
                  <a:pt x="2923893" y="2386949"/>
                  <a:pt x="2920083" y="2382949"/>
                  <a:pt x="2928845" y="2377996"/>
                </a:cubicBezTo>
                <a:cubicBezTo>
                  <a:pt x="2935894" y="2372471"/>
                  <a:pt x="2915796" y="2380853"/>
                  <a:pt x="2914558" y="2377996"/>
                </a:cubicBezTo>
                <a:cubicBezTo>
                  <a:pt x="2912748" y="2375710"/>
                  <a:pt x="2917892" y="2374281"/>
                  <a:pt x="2920083" y="2373614"/>
                </a:cubicBezTo>
                <a:cubicBezTo>
                  <a:pt x="2930655" y="2370661"/>
                  <a:pt x="2928655" y="2368661"/>
                  <a:pt x="2923893" y="2368280"/>
                </a:cubicBezTo>
                <a:cubicBezTo>
                  <a:pt x="2921226" y="2368090"/>
                  <a:pt x="2916368" y="2369233"/>
                  <a:pt x="2917225" y="2365899"/>
                </a:cubicBezTo>
                <a:cubicBezTo>
                  <a:pt x="2918082" y="2362470"/>
                  <a:pt x="2923416" y="2363422"/>
                  <a:pt x="2926559" y="2362851"/>
                </a:cubicBezTo>
                <a:cubicBezTo>
                  <a:pt x="2931036" y="2362089"/>
                  <a:pt x="2933322" y="2357231"/>
                  <a:pt x="2929226" y="2355707"/>
                </a:cubicBezTo>
                <a:cubicBezTo>
                  <a:pt x="2895984" y="2350373"/>
                  <a:pt x="2887793" y="2396474"/>
                  <a:pt x="2924940" y="2394093"/>
                </a:cubicBezTo>
                <a:close/>
                <a:moveTo>
                  <a:pt x="2881506" y="2422382"/>
                </a:moveTo>
                <a:cubicBezTo>
                  <a:pt x="2887698" y="2430383"/>
                  <a:pt x="2919320" y="2419525"/>
                  <a:pt x="2900651" y="2418858"/>
                </a:cubicBezTo>
                <a:cubicBezTo>
                  <a:pt x="2897223" y="2419334"/>
                  <a:pt x="2894746" y="2418477"/>
                  <a:pt x="2894079" y="2417334"/>
                </a:cubicBezTo>
                <a:cubicBezTo>
                  <a:pt x="2893412" y="2416096"/>
                  <a:pt x="2894651" y="2414381"/>
                  <a:pt x="2898556" y="2412571"/>
                </a:cubicBezTo>
                <a:cubicBezTo>
                  <a:pt x="2904938" y="2408571"/>
                  <a:pt x="2887126" y="2414095"/>
                  <a:pt x="2886269" y="2411714"/>
                </a:cubicBezTo>
                <a:cubicBezTo>
                  <a:pt x="2883887" y="2407809"/>
                  <a:pt x="2906843" y="2407523"/>
                  <a:pt x="2894936" y="2404570"/>
                </a:cubicBezTo>
                <a:cubicBezTo>
                  <a:pt x="2892651" y="2404285"/>
                  <a:pt x="2888364" y="2404856"/>
                  <a:pt x="2889317" y="2402284"/>
                </a:cubicBezTo>
                <a:cubicBezTo>
                  <a:pt x="2890269" y="2399522"/>
                  <a:pt x="2894841" y="2400760"/>
                  <a:pt x="2897699" y="2400379"/>
                </a:cubicBezTo>
                <a:cubicBezTo>
                  <a:pt x="2901604" y="2399903"/>
                  <a:pt x="2903985" y="2396188"/>
                  <a:pt x="2900461" y="2394664"/>
                </a:cubicBezTo>
                <a:cubicBezTo>
                  <a:pt x="2883507" y="2389426"/>
                  <a:pt x="2862170" y="2410190"/>
                  <a:pt x="2881506" y="2422382"/>
                </a:cubicBezTo>
                <a:close/>
                <a:moveTo>
                  <a:pt x="2873601" y="2389426"/>
                </a:moveTo>
                <a:cubicBezTo>
                  <a:pt x="2878268" y="2388378"/>
                  <a:pt x="2885221" y="2385806"/>
                  <a:pt x="2887888" y="2382663"/>
                </a:cubicBezTo>
                <a:cubicBezTo>
                  <a:pt x="2891317" y="2376662"/>
                  <a:pt x="2877792" y="2380472"/>
                  <a:pt x="2874934" y="2379805"/>
                </a:cubicBezTo>
                <a:cubicBezTo>
                  <a:pt x="2868362" y="2379043"/>
                  <a:pt x="2870648" y="2373614"/>
                  <a:pt x="2875791" y="2370757"/>
                </a:cubicBezTo>
                <a:cubicBezTo>
                  <a:pt x="2883126" y="2364375"/>
                  <a:pt x="2860932" y="2374186"/>
                  <a:pt x="2859313" y="2370757"/>
                </a:cubicBezTo>
                <a:cubicBezTo>
                  <a:pt x="2856932" y="2368185"/>
                  <a:pt x="2862551" y="2366470"/>
                  <a:pt x="2865123" y="2365804"/>
                </a:cubicBezTo>
                <a:cubicBezTo>
                  <a:pt x="2876934" y="2362375"/>
                  <a:pt x="2874362" y="2360089"/>
                  <a:pt x="2868838" y="2359708"/>
                </a:cubicBezTo>
                <a:cubicBezTo>
                  <a:pt x="2865790" y="2359517"/>
                  <a:pt x="2860266" y="2360851"/>
                  <a:pt x="2860932" y="2356945"/>
                </a:cubicBezTo>
                <a:cubicBezTo>
                  <a:pt x="2861599" y="2353040"/>
                  <a:pt x="2867790" y="2354088"/>
                  <a:pt x="2871315" y="2353421"/>
                </a:cubicBezTo>
                <a:cubicBezTo>
                  <a:pt x="2876363" y="2352468"/>
                  <a:pt x="2878363" y="2346944"/>
                  <a:pt x="2873505" y="2345134"/>
                </a:cubicBezTo>
                <a:cubicBezTo>
                  <a:pt x="2864647" y="2342753"/>
                  <a:pt x="2852836" y="2347325"/>
                  <a:pt x="2847216" y="2353993"/>
                </a:cubicBezTo>
                <a:cubicBezTo>
                  <a:pt x="2832167" y="2370566"/>
                  <a:pt x="2853979" y="2393807"/>
                  <a:pt x="2873601" y="2389426"/>
                </a:cubicBezTo>
                <a:close/>
                <a:moveTo>
                  <a:pt x="2826261" y="2427621"/>
                </a:moveTo>
                <a:cubicBezTo>
                  <a:pt x="2830928" y="2438098"/>
                  <a:pt x="2870838" y="2432193"/>
                  <a:pt x="2849502" y="2427526"/>
                </a:cubicBezTo>
                <a:cubicBezTo>
                  <a:pt x="2841977" y="2426954"/>
                  <a:pt x="2839215" y="2423049"/>
                  <a:pt x="2846835" y="2420477"/>
                </a:cubicBezTo>
                <a:cubicBezTo>
                  <a:pt x="2849502" y="2419715"/>
                  <a:pt x="2854169" y="2418477"/>
                  <a:pt x="2848264" y="2418001"/>
                </a:cubicBezTo>
                <a:cubicBezTo>
                  <a:pt x="2844168" y="2417143"/>
                  <a:pt x="2838072" y="2419429"/>
                  <a:pt x="2835024" y="2416572"/>
                </a:cubicBezTo>
                <a:cubicBezTo>
                  <a:pt x="2833976" y="2414095"/>
                  <a:pt x="2839406" y="2414000"/>
                  <a:pt x="2841787" y="2413905"/>
                </a:cubicBezTo>
                <a:cubicBezTo>
                  <a:pt x="2853122" y="2413714"/>
                  <a:pt x="2851788" y="2411428"/>
                  <a:pt x="2847216" y="2410000"/>
                </a:cubicBezTo>
                <a:cubicBezTo>
                  <a:pt x="2844740" y="2409238"/>
                  <a:pt x="2839501" y="2409142"/>
                  <a:pt x="2841406" y="2406285"/>
                </a:cubicBezTo>
                <a:cubicBezTo>
                  <a:pt x="2843311" y="2403427"/>
                  <a:pt x="2848264" y="2405523"/>
                  <a:pt x="2851598" y="2405713"/>
                </a:cubicBezTo>
                <a:cubicBezTo>
                  <a:pt x="2856265" y="2406094"/>
                  <a:pt x="2859980" y="2402189"/>
                  <a:pt x="2856456" y="2399808"/>
                </a:cubicBezTo>
                <a:cubicBezTo>
                  <a:pt x="2853122" y="2397522"/>
                  <a:pt x="2846645" y="2397522"/>
                  <a:pt x="2842454" y="2397808"/>
                </a:cubicBezTo>
                <a:cubicBezTo>
                  <a:pt x="2827023" y="2398189"/>
                  <a:pt x="2812355" y="2414476"/>
                  <a:pt x="2826261" y="2427621"/>
                </a:cubicBezTo>
                <a:close/>
                <a:moveTo>
                  <a:pt x="2829785" y="2352088"/>
                </a:moveTo>
                <a:cubicBezTo>
                  <a:pt x="2836739" y="2347230"/>
                  <a:pt x="2809593" y="2347801"/>
                  <a:pt x="2823975" y="2340753"/>
                </a:cubicBezTo>
                <a:cubicBezTo>
                  <a:pt x="2826261" y="2340086"/>
                  <a:pt x="2830167" y="2339038"/>
                  <a:pt x="2825309" y="2338372"/>
                </a:cubicBezTo>
                <a:cubicBezTo>
                  <a:pt x="2821975" y="2337514"/>
                  <a:pt x="2816546" y="2339324"/>
                  <a:pt x="2814260" y="2336371"/>
                </a:cubicBezTo>
                <a:cubicBezTo>
                  <a:pt x="2813593" y="2333800"/>
                  <a:pt x="2817975" y="2334085"/>
                  <a:pt x="2820070" y="2334085"/>
                </a:cubicBezTo>
                <a:cubicBezTo>
                  <a:pt x="2829500" y="2334180"/>
                  <a:pt x="2828547" y="2331895"/>
                  <a:pt x="2824833" y="2330275"/>
                </a:cubicBezTo>
                <a:cubicBezTo>
                  <a:pt x="2822737" y="2329418"/>
                  <a:pt x="2818451" y="2329228"/>
                  <a:pt x="2820165" y="2326465"/>
                </a:cubicBezTo>
                <a:cubicBezTo>
                  <a:pt x="2821975" y="2323608"/>
                  <a:pt x="2825880" y="2325894"/>
                  <a:pt x="2828643" y="2326180"/>
                </a:cubicBezTo>
                <a:cubicBezTo>
                  <a:pt x="2832643" y="2326656"/>
                  <a:pt x="2835882" y="2322941"/>
                  <a:pt x="2832834" y="2320369"/>
                </a:cubicBezTo>
                <a:cubicBezTo>
                  <a:pt x="2796638" y="2305034"/>
                  <a:pt x="2790352" y="2363899"/>
                  <a:pt x="2829785" y="2352088"/>
                </a:cubicBezTo>
                <a:close/>
                <a:moveTo>
                  <a:pt x="2791114" y="2394474"/>
                </a:moveTo>
                <a:cubicBezTo>
                  <a:pt x="2799972" y="2404094"/>
                  <a:pt x="2834453" y="2390188"/>
                  <a:pt x="2812355" y="2389711"/>
                </a:cubicBezTo>
                <a:cubicBezTo>
                  <a:pt x="2804544" y="2390664"/>
                  <a:pt x="2799972" y="2386568"/>
                  <a:pt x="2808164" y="2381996"/>
                </a:cubicBezTo>
                <a:cubicBezTo>
                  <a:pt x="2811117" y="2380377"/>
                  <a:pt x="2809688" y="2379901"/>
                  <a:pt x="2806640" y="2380282"/>
                </a:cubicBezTo>
                <a:cubicBezTo>
                  <a:pt x="2803306" y="2380663"/>
                  <a:pt x="2800163" y="2381805"/>
                  <a:pt x="2796829" y="2382187"/>
                </a:cubicBezTo>
                <a:cubicBezTo>
                  <a:pt x="2790161" y="2382091"/>
                  <a:pt x="2793686" y="2377900"/>
                  <a:pt x="2798734" y="2377424"/>
                </a:cubicBezTo>
                <a:cubicBezTo>
                  <a:pt x="2809021" y="2374947"/>
                  <a:pt x="2806735" y="2372852"/>
                  <a:pt x="2801877" y="2372376"/>
                </a:cubicBezTo>
                <a:cubicBezTo>
                  <a:pt x="2789590" y="2372662"/>
                  <a:pt x="2794638" y="2366089"/>
                  <a:pt x="2803973" y="2367137"/>
                </a:cubicBezTo>
                <a:cubicBezTo>
                  <a:pt x="2808354" y="2366566"/>
                  <a:pt x="2810164" y="2361993"/>
                  <a:pt x="2805878" y="2360184"/>
                </a:cubicBezTo>
                <a:cubicBezTo>
                  <a:pt x="2801973" y="2358565"/>
                  <a:pt x="2795972" y="2359803"/>
                  <a:pt x="2792162" y="2360755"/>
                </a:cubicBezTo>
                <a:cubicBezTo>
                  <a:pt x="2773683" y="2366375"/>
                  <a:pt x="2775302" y="2386092"/>
                  <a:pt x="2791114" y="2394474"/>
                </a:cubicBezTo>
                <a:close/>
                <a:moveTo>
                  <a:pt x="2740155" y="2411905"/>
                </a:moveTo>
                <a:cubicBezTo>
                  <a:pt x="2739488" y="2422287"/>
                  <a:pt x="2775969" y="2429145"/>
                  <a:pt x="2760158" y="2419048"/>
                </a:cubicBezTo>
                <a:cubicBezTo>
                  <a:pt x="2753395" y="2416000"/>
                  <a:pt x="2753585" y="2411524"/>
                  <a:pt x="2763587" y="2412667"/>
                </a:cubicBezTo>
                <a:cubicBezTo>
                  <a:pt x="2767206" y="2413047"/>
                  <a:pt x="2766444" y="2412095"/>
                  <a:pt x="2763873" y="2410952"/>
                </a:cubicBezTo>
                <a:cubicBezTo>
                  <a:pt x="2760825" y="2408952"/>
                  <a:pt x="2754633" y="2409047"/>
                  <a:pt x="2753204" y="2405618"/>
                </a:cubicBezTo>
                <a:cubicBezTo>
                  <a:pt x="2753490" y="2403237"/>
                  <a:pt x="2758253" y="2404856"/>
                  <a:pt x="2760348" y="2405523"/>
                </a:cubicBezTo>
                <a:cubicBezTo>
                  <a:pt x="2770159" y="2408857"/>
                  <a:pt x="2770159" y="2406571"/>
                  <a:pt x="2766920" y="2403999"/>
                </a:cubicBezTo>
                <a:cubicBezTo>
                  <a:pt x="2765111" y="2402570"/>
                  <a:pt x="2760729" y="2400855"/>
                  <a:pt x="2763682" y="2399141"/>
                </a:cubicBezTo>
                <a:cubicBezTo>
                  <a:pt x="2766730" y="2397331"/>
                  <a:pt x="2769968" y="2400665"/>
                  <a:pt x="2772731" y="2401903"/>
                </a:cubicBezTo>
                <a:cubicBezTo>
                  <a:pt x="2776636" y="2403522"/>
                  <a:pt x="2781684" y="2401522"/>
                  <a:pt x="2779779" y="2398379"/>
                </a:cubicBezTo>
                <a:cubicBezTo>
                  <a:pt x="2777779" y="2395331"/>
                  <a:pt x="2771969" y="2393617"/>
                  <a:pt x="2768635" y="2392474"/>
                </a:cubicBezTo>
                <a:cubicBezTo>
                  <a:pt x="2755776" y="2388473"/>
                  <a:pt x="2735202" y="2396093"/>
                  <a:pt x="2740155" y="2411905"/>
                </a:cubicBezTo>
                <a:close/>
                <a:moveTo>
                  <a:pt x="2713866" y="2377805"/>
                </a:moveTo>
                <a:cubicBezTo>
                  <a:pt x="2718724" y="2385616"/>
                  <a:pt x="2731868" y="2389140"/>
                  <a:pt x="2740822" y="2386568"/>
                </a:cubicBezTo>
                <a:cubicBezTo>
                  <a:pt x="2744918" y="2384949"/>
                  <a:pt x="2739203" y="2382187"/>
                  <a:pt x="2736345" y="2381520"/>
                </a:cubicBezTo>
                <a:cubicBezTo>
                  <a:pt x="2728440" y="2379520"/>
                  <a:pt x="2726630" y="2374281"/>
                  <a:pt x="2736631" y="2373519"/>
                </a:cubicBezTo>
                <a:cubicBezTo>
                  <a:pt x="2745299" y="2371423"/>
                  <a:pt x="2723486" y="2370661"/>
                  <a:pt x="2723582" y="2367518"/>
                </a:cubicBezTo>
                <a:cubicBezTo>
                  <a:pt x="2723201" y="2362755"/>
                  <a:pt x="2738917" y="2368471"/>
                  <a:pt x="2738917" y="2365899"/>
                </a:cubicBezTo>
                <a:cubicBezTo>
                  <a:pt x="2740060" y="2362660"/>
                  <a:pt x="2727773" y="2361613"/>
                  <a:pt x="2730916" y="2357898"/>
                </a:cubicBezTo>
                <a:cubicBezTo>
                  <a:pt x="2733107" y="2355231"/>
                  <a:pt x="2737584" y="2358279"/>
                  <a:pt x="2740727" y="2359041"/>
                </a:cubicBezTo>
                <a:cubicBezTo>
                  <a:pt x="2745203" y="2359993"/>
                  <a:pt x="2749204" y="2356755"/>
                  <a:pt x="2746061" y="2353612"/>
                </a:cubicBezTo>
                <a:cubicBezTo>
                  <a:pt x="2743203" y="2350849"/>
                  <a:pt x="2736917" y="2349706"/>
                  <a:pt x="2732916" y="2349230"/>
                </a:cubicBezTo>
                <a:cubicBezTo>
                  <a:pt x="2716438" y="2347039"/>
                  <a:pt x="2702532" y="2362851"/>
                  <a:pt x="2713866" y="2377805"/>
                </a:cubicBezTo>
                <a:close/>
                <a:moveTo>
                  <a:pt x="2679100" y="2399046"/>
                </a:moveTo>
                <a:cubicBezTo>
                  <a:pt x="2682719" y="2405904"/>
                  <a:pt x="2694340" y="2409238"/>
                  <a:pt x="2701769" y="2407999"/>
                </a:cubicBezTo>
                <a:cubicBezTo>
                  <a:pt x="2705389" y="2407047"/>
                  <a:pt x="2700626" y="2404285"/>
                  <a:pt x="2698150" y="2403522"/>
                </a:cubicBezTo>
                <a:cubicBezTo>
                  <a:pt x="2691483" y="2401332"/>
                  <a:pt x="2690054" y="2397046"/>
                  <a:pt x="2698721" y="2396950"/>
                </a:cubicBezTo>
                <a:cubicBezTo>
                  <a:pt x="2706246" y="2395903"/>
                  <a:pt x="2687577" y="2393807"/>
                  <a:pt x="2687673" y="2391330"/>
                </a:cubicBezTo>
                <a:cubicBezTo>
                  <a:pt x="2687101" y="2389045"/>
                  <a:pt x="2691673" y="2389997"/>
                  <a:pt x="2693578" y="2390473"/>
                </a:cubicBezTo>
                <a:cubicBezTo>
                  <a:pt x="2702912" y="2392569"/>
                  <a:pt x="2702151" y="2390378"/>
                  <a:pt x="2698531" y="2388283"/>
                </a:cubicBezTo>
                <a:cubicBezTo>
                  <a:pt x="2696531" y="2387140"/>
                  <a:pt x="2692244" y="2385997"/>
                  <a:pt x="2694245" y="2383996"/>
                </a:cubicBezTo>
                <a:cubicBezTo>
                  <a:pt x="2696245" y="2381996"/>
                  <a:pt x="2700055" y="2384663"/>
                  <a:pt x="2702722" y="2385616"/>
                </a:cubicBezTo>
                <a:cubicBezTo>
                  <a:pt x="2706532" y="2386854"/>
                  <a:pt x="2710151" y="2384568"/>
                  <a:pt x="2707580" y="2381710"/>
                </a:cubicBezTo>
                <a:cubicBezTo>
                  <a:pt x="2695102" y="2370471"/>
                  <a:pt x="2665956" y="2379615"/>
                  <a:pt x="2679100" y="2399046"/>
                </a:cubicBezTo>
                <a:close/>
                <a:moveTo>
                  <a:pt x="2665098" y="2351135"/>
                </a:moveTo>
                <a:cubicBezTo>
                  <a:pt x="2670718" y="2360279"/>
                  <a:pt x="2685958" y="2364280"/>
                  <a:pt x="2695769" y="2361041"/>
                </a:cubicBezTo>
                <a:cubicBezTo>
                  <a:pt x="2704436" y="2356088"/>
                  <a:pt x="2669384" y="2352373"/>
                  <a:pt x="2687292" y="2345706"/>
                </a:cubicBezTo>
                <a:cubicBezTo>
                  <a:pt x="2702055" y="2342753"/>
                  <a:pt x="2675385" y="2342848"/>
                  <a:pt x="2674528" y="2338562"/>
                </a:cubicBezTo>
                <a:cubicBezTo>
                  <a:pt x="2673480" y="2335228"/>
                  <a:pt x="2679195" y="2336181"/>
                  <a:pt x="2681862" y="2336562"/>
                </a:cubicBezTo>
                <a:cubicBezTo>
                  <a:pt x="2694054" y="2338181"/>
                  <a:pt x="2692626" y="2335038"/>
                  <a:pt x="2687768" y="2332561"/>
                </a:cubicBezTo>
                <a:cubicBezTo>
                  <a:pt x="2685006" y="2331228"/>
                  <a:pt x="2679576" y="2329990"/>
                  <a:pt x="2681672" y="2326846"/>
                </a:cubicBezTo>
                <a:cubicBezTo>
                  <a:pt x="2684243" y="2323513"/>
                  <a:pt x="2689482" y="2327513"/>
                  <a:pt x="2692626" y="2327894"/>
                </a:cubicBezTo>
                <a:cubicBezTo>
                  <a:pt x="2697674" y="2329037"/>
                  <a:pt x="2701769" y="2325037"/>
                  <a:pt x="2698055" y="2321322"/>
                </a:cubicBezTo>
                <a:cubicBezTo>
                  <a:pt x="2694626" y="2318083"/>
                  <a:pt x="2687673" y="2316940"/>
                  <a:pt x="2683196" y="2316369"/>
                </a:cubicBezTo>
                <a:cubicBezTo>
                  <a:pt x="2663003" y="2313988"/>
                  <a:pt x="2651668" y="2336086"/>
                  <a:pt x="2665098" y="2351135"/>
                </a:cubicBezTo>
                <a:close/>
                <a:moveTo>
                  <a:pt x="2629379" y="2379139"/>
                </a:moveTo>
                <a:cubicBezTo>
                  <a:pt x="2632237" y="2381234"/>
                  <a:pt x="2636904" y="2384282"/>
                  <a:pt x="2640428" y="2384758"/>
                </a:cubicBezTo>
                <a:cubicBezTo>
                  <a:pt x="2644619" y="2385235"/>
                  <a:pt x="2641476" y="2381520"/>
                  <a:pt x="2639571" y="2379996"/>
                </a:cubicBezTo>
                <a:cubicBezTo>
                  <a:pt x="2634428" y="2375710"/>
                  <a:pt x="2635571" y="2371900"/>
                  <a:pt x="2643953" y="2375138"/>
                </a:cubicBezTo>
                <a:cubicBezTo>
                  <a:pt x="2652430" y="2377519"/>
                  <a:pt x="2634999" y="2368471"/>
                  <a:pt x="2636523" y="2366470"/>
                </a:cubicBezTo>
                <a:cubicBezTo>
                  <a:pt x="2637381" y="2364470"/>
                  <a:pt x="2641095" y="2366947"/>
                  <a:pt x="2642715" y="2368090"/>
                </a:cubicBezTo>
                <a:cubicBezTo>
                  <a:pt x="2647572" y="2371423"/>
                  <a:pt x="2652240" y="2373138"/>
                  <a:pt x="2648810" y="2368185"/>
                </a:cubicBezTo>
                <a:cubicBezTo>
                  <a:pt x="2647477" y="2366566"/>
                  <a:pt x="2644048" y="2363994"/>
                  <a:pt x="2647096" y="2363232"/>
                </a:cubicBezTo>
                <a:cubicBezTo>
                  <a:pt x="2650144" y="2362375"/>
                  <a:pt x="2652335" y="2365899"/>
                  <a:pt x="2654526" y="2367518"/>
                </a:cubicBezTo>
                <a:cubicBezTo>
                  <a:pt x="2657574" y="2369804"/>
                  <a:pt x="2662526" y="2369328"/>
                  <a:pt x="2661574" y="2366089"/>
                </a:cubicBezTo>
                <a:cubicBezTo>
                  <a:pt x="2650430" y="2345801"/>
                  <a:pt x="2608043" y="2355993"/>
                  <a:pt x="2629379" y="2379139"/>
                </a:cubicBezTo>
                <a:close/>
                <a:moveTo>
                  <a:pt x="2613282" y="2338562"/>
                </a:moveTo>
                <a:cubicBezTo>
                  <a:pt x="2616426" y="2342563"/>
                  <a:pt x="2634999" y="2351516"/>
                  <a:pt x="2625284" y="2339800"/>
                </a:cubicBezTo>
                <a:cubicBezTo>
                  <a:pt x="2619664" y="2334562"/>
                  <a:pt x="2621378" y="2329894"/>
                  <a:pt x="2630903" y="2334085"/>
                </a:cubicBezTo>
                <a:cubicBezTo>
                  <a:pt x="2640428" y="2337324"/>
                  <a:pt x="2621093" y="2325703"/>
                  <a:pt x="2623093" y="2323513"/>
                </a:cubicBezTo>
                <a:cubicBezTo>
                  <a:pt x="2624236" y="2321131"/>
                  <a:pt x="2628427" y="2324179"/>
                  <a:pt x="2630237" y="2325608"/>
                </a:cubicBezTo>
                <a:cubicBezTo>
                  <a:pt x="2638904" y="2332085"/>
                  <a:pt x="2639667" y="2329704"/>
                  <a:pt x="2637285" y="2325989"/>
                </a:cubicBezTo>
                <a:cubicBezTo>
                  <a:pt x="2636047" y="2323893"/>
                  <a:pt x="2632142" y="2320846"/>
                  <a:pt x="2635857" y="2319893"/>
                </a:cubicBezTo>
                <a:cubicBezTo>
                  <a:pt x="2639571" y="2318941"/>
                  <a:pt x="2641571" y="2323417"/>
                  <a:pt x="2643953" y="2325513"/>
                </a:cubicBezTo>
                <a:cubicBezTo>
                  <a:pt x="2647286" y="2328370"/>
                  <a:pt x="2653097" y="2327894"/>
                  <a:pt x="2652240" y="2323989"/>
                </a:cubicBezTo>
                <a:cubicBezTo>
                  <a:pt x="2640143" y="2298081"/>
                  <a:pt x="2590994" y="2310654"/>
                  <a:pt x="2613282" y="2338562"/>
                </a:cubicBezTo>
                <a:close/>
                <a:moveTo>
                  <a:pt x="2597852" y="2281031"/>
                </a:moveTo>
                <a:cubicBezTo>
                  <a:pt x="2599376" y="2289127"/>
                  <a:pt x="2609758" y="2295414"/>
                  <a:pt x="2617759" y="2295318"/>
                </a:cubicBezTo>
                <a:cubicBezTo>
                  <a:pt x="2625760" y="2293890"/>
                  <a:pt x="2600709" y="2282841"/>
                  <a:pt x="2616330" y="2282460"/>
                </a:cubicBezTo>
                <a:cubicBezTo>
                  <a:pt x="2628332" y="2283889"/>
                  <a:pt x="2608615" y="2277602"/>
                  <a:pt x="2608996" y="2274364"/>
                </a:cubicBezTo>
                <a:cubicBezTo>
                  <a:pt x="2610044" y="2270077"/>
                  <a:pt x="2621569" y="2278840"/>
                  <a:pt x="2622331" y="2276554"/>
                </a:cubicBezTo>
                <a:cubicBezTo>
                  <a:pt x="2624236" y="2273983"/>
                  <a:pt x="2614235" y="2270077"/>
                  <a:pt x="2617950" y="2267601"/>
                </a:cubicBezTo>
                <a:cubicBezTo>
                  <a:pt x="2620617" y="2265696"/>
                  <a:pt x="2623379" y="2269601"/>
                  <a:pt x="2625855" y="2271030"/>
                </a:cubicBezTo>
                <a:cubicBezTo>
                  <a:pt x="2629284" y="2273030"/>
                  <a:pt x="2633570" y="2271220"/>
                  <a:pt x="2631951" y="2267601"/>
                </a:cubicBezTo>
                <a:cubicBezTo>
                  <a:pt x="2630332" y="2264267"/>
                  <a:pt x="2625379" y="2261886"/>
                  <a:pt x="2622236" y="2260457"/>
                </a:cubicBezTo>
                <a:cubicBezTo>
                  <a:pt x="2608329" y="2254456"/>
                  <a:pt x="2592708" y="2265601"/>
                  <a:pt x="2597852" y="2281031"/>
                </a:cubicBezTo>
                <a:close/>
                <a:moveTo>
                  <a:pt x="2564038" y="2337038"/>
                </a:moveTo>
                <a:cubicBezTo>
                  <a:pt x="2566705" y="2348754"/>
                  <a:pt x="2603376" y="2355040"/>
                  <a:pt x="2584517" y="2343705"/>
                </a:cubicBezTo>
                <a:cubicBezTo>
                  <a:pt x="2577754" y="2340943"/>
                  <a:pt x="2575849" y="2335990"/>
                  <a:pt x="2582707" y="2335609"/>
                </a:cubicBezTo>
                <a:cubicBezTo>
                  <a:pt x="2595185" y="2335324"/>
                  <a:pt x="2573087" y="2331323"/>
                  <a:pt x="2572610" y="2327894"/>
                </a:cubicBezTo>
                <a:cubicBezTo>
                  <a:pt x="2571944" y="2325037"/>
                  <a:pt x="2576706" y="2326561"/>
                  <a:pt x="2578897" y="2327227"/>
                </a:cubicBezTo>
                <a:cubicBezTo>
                  <a:pt x="2588898" y="2330466"/>
                  <a:pt x="2587946" y="2327704"/>
                  <a:pt x="2584041" y="2324846"/>
                </a:cubicBezTo>
                <a:cubicBezTo>
                  <a:pt x="2581945" y="2323322"/>
                  <a:pt x="2577278" y="2321608"/>
                  <a:pt x="2579278" y="2319322"/>
                </a:cubicBezTo>
                <a:cubicBezTo>
                  <a:pt x="2581278" y="2316940"/>
                  <a:pt x="2585469" y="2320560"/>
                  <a:pt x="2588327" y="2321798"/>
                </a:cubicBezTo>
                <a:cubicBezTo>
                  <a:pt x="2592423" y="2323513"/>
                  <a:pt x="2596233" y="2320846"/>
                  <a:pt x="2593280" y="2317226"/>
                </a:cubicBezTo>
                <a:cubicBezTo>
                  <a:pt x="2590708" y="2313892"/>
                  <a:pt x="2584802" y="2311987"/>
                  <a:pt x="2581088" y="2310844"/>
                </a:cubicBezTo>
                <a:cubicBezTo>
                  <a:pt x="2564514" y="2305987"/>
                  <a:pt x="2554037" y="2322274"/>
                  <a:pt x="2564038" y="2337038"/>
                </a:cubicBezTo>
                <a:close/>
                <a:moveTo>
                  <a:pt x="2547655" y="2292842"/>
                </a:moveTo>
                <a:cubicBezTo>
                  <a:pt x="2550132" y="2297224"/>
                  <a:pt x="2566800" y="2308463"/>
                  <a:pt x="2559085" y="2295700"/>
                </a:cubicBezTo>
                <a:cubicBezTo>
                  <a:pt x="2554418" y="2289794"/>
                  <a:pt x="2556799" y="2285413"/>
                  <a:pt x="2565467" y="2290842"/>
                </a:cubicBezTo>
                <a:cubicBezTo>
                  <a:pt x="2568610" y="2292747"/>
                  <a:pt x="2568419" y="2291604"/>
                  <a:pt x="2566610" y="2289222"/>
                </a:cubicBezTo>
                <a:cubicBezTo>
                  <a:pt x="2564800" y="2285984"/>
                  <a:pt x="2558894" y="2283222"/>
                  <a:pt x="2559371" y="2279317"/>
                </a:cubicBezTo>
                <a:cubicBezTo>
                  <a:pt x="2560800" y="2277126"/>
                  <a:pt x="2564419" y="2280745"/>
                  <a:pt x="2566038" y="2282365"/>
                </a:cubicBezTo>
                <a:cubicBezTo>
                  <a:pt x="2573468" y="2289985"/>
                  <a:pt x="2574706" y="2287603"/>
                  <a:pt x="2572896" y="2283698"/>
                </a:cubicBezTo>
                <a:cubicBezTo>
                  <a:pt x="2571944" y="2281507"/>
                  <a:pt x="2568705" y="2277888"/>
                  <a:pt x="2572325" y="2277507"/>
                </a:cubicBezTo>
                <a:cubicBezTo>
                  <a:pt x="2576040" y="2277126"/>
                  <a:pt x="2577468" y="2281698"/>
                  <a:pt x="2579468" y="2284079"/>
                </a:cubicBezTo>
                <a:cubicBezTo>
                  <a:pt x="2582231" y="2287413"/>
                  <a:pt x="2587946" y="2287794"/>
                  <a:pt x="2587755" y="2283793"/>
                </a:cubicBezTo>
                <a:cubicBezTo>
                  <a:pt x="2580135" y="2257123"/>
                  <a:pt x="2530319" y="2262267"/>
                  <a:pt x="2547655" y="2292842"/>
                </a:cubicBezTo>
                <a:close/>
                <a:moveTo>
                  <a:pt x="2542131" y="2205307"/>
                </a:moveTo>
                <a:cubicBezTo>
                  <a:pt x="2541083" y="2203307"/>
                  <a:pt x="2537749" y="2200450"/>
                  <a:pt x="2540797" y="2199402"/>
                </a:cubicBezTo>
                <a:cubicBezTo>
                  <a:pt x="2543845" y="2198354"/>
                  <a:pt x="2545655" y="2202640"/>
                  <a:pt x="2547655" y="2204641"/>
                </a:cubicBezTo>
                <a:cubicBezTo>
                  <a:pt x="2565943" y="2213022"/>
                  <a:pt x="2544702" y="2181304"/>
                  <a:pt x="2526224" y="2191496"/>
                </a:cubicBezTo>
                <a:cubicBezTo>
                  <a:pt x="2498696" y="2211118"/>
                  <a:pt x="2545178" y="2236740"/>
                  <a:pt x="2532415" y="2219309"/>
                </a:cubicBezTo>
                <a:cubicBezTo>
                  <a:pt x="2528129" y="2214832"/>
                  <a:pt x="2528891" y="2210451"/>
                  <a:pt x="2535273" y="2212832"/>
                </a:cubicBezTo>
                <a:cubicBezTo>
                  <a:pt x="2537463" y="2213785"/>
                  <a:pt x="2541083" y="2215404"/>
                  <a:pt x="2537749" y="2211784"/>
                </a:cubicBezTo>
                <a:cubicBezTo>
                  <a:pt x="2535749" y="2208927"/>
                  <a:pt x="2530415" y="2207117"/>
                  <a:pt x="2530319" y="2203497"/>
                </a:cubicBezTo>
                <a:cubicBezTo>
                  <a:pt x="2531272" y="2201116"/>
                  <a:pt x="2534701" y="2203974"/>
                  <a:pt x="2536320" y="2205307"/>
                </a:cubicBezTo>
                <a:cubicBezTo>
                  <a:pt x="2543464" y="2211213"/>
                  <a:pt x="2544131" y="2208832"/>
                  <a:pt x="2542131" y="2205307"/>
                </a:cubicBezTo>
                <a:close/>
                <a:moveTo>
                  <a:pt x="2508031" y="2303796"/>
                </a:moveTo>
                <a:cubicBezTo>
                  <a:pt x="2509936" y="2307415"/>
                  <a:pt x="2523461" y="2317417"/>
                  <a:pt x="2517366" y="2306653"/>
                </a:cubicBezTo>
                <a:cubicBezTo>
                  <a:pt x="2513651" y="2301605"/>
                  <a:pt x="2515651" y="2298176"/>
                  <a:pt x="2522700" y="2303034"/>
                </a:cubicBezTo>
                <a:cubicBezTo>
                  <a:pt x="2525271" y="2304748"/>
                  <a:pt x="2525081" y="2303796"/>
                  <a:pt x="2523652" y="2301796"/>
                </a:cubicBezTo>
                <a:cubicBezTo>
                  <a:pt x="2522223" y="2299033"/>
                  <a:pt x="2517366" y="2296557"/>
                  <a:pt x="2517842" y="2293318"/>
                </a:cubicBezTo>
                <a:cubicBezTo>
                  <a:pt x="2519080" y="2291604"/>
                  <a:pt x="2522033" y="2294747"/>
                  <a:pt x="2523271" y="2296080"/>
                </a:cubicBezTo>
                <a:cubicBezTo>
                  <a:pt x="2529272" y="2302653"/>
                  <a:pt x="2530319" y="2300843"/>
                  <a:pt x="2528986" y="2297509"/>
                </a:cubicBezTo>
                <a:cubicBezTo>
                  <a:pt x="2528224" y="2295700"/>
                  <a:pt x="2525557" y="2292556"/>
                  <a:pt x="2528605" y="2292366"/>
                </a:cubicBezTo>
                <a:cubicBezTo>
                  <a:pt x="2531748" y="2292175"/>
                  <a:pt x="2532796" y="2296080"/>
                  <a:pt x="2534415" y="2298176"/>
                </a:cubicBezTo>
                <a:cubicBezTo>
                  <a:pt x="2536701" y="2301129"/>
                  <a:pt x="2541368" y="2301700"/>
                  <a:pt x="2541368" y="2298462"/>
                </a:cubicBezTo>
                <a:cubicBezTo>
                  <a:pt x="2535939" y="2276459"/>
                  <a:pt x="2494125" y="2277221"/>
                  <a:pt x="2508031" y="2303796"/>
                </a:cubicBezTo>
                <a:close/>
                <a:moveTo>
                  <a:pt x="2493077" y="2250646"/>
                </a:moveTo>
                <a:cubicBezTo>
                  <a:pt x="2494886" y="2253885"/>
                  <a:pt x="2498220" y="2258838"/>
                  <a:pt x="2501744" y="2260838"/>
                </a:cubicBezTo>
                <a:cubicBezTo>
                  <a:pt x="2505840" y="2263219"/>
                  <a:pt x="2504793" y="2257980"/>
                  <a:pt x="2503650" y="2255695"/>
                </a:cubicBezTo>
                <a:cubicBezTo>
                  <a:pt x="2500506" y="2249313"/>
                  <a:pt x="2503935" y="2245884"/>
                  <a:pt x="2511269" y="2252742"/>
                </a:cubicBezTo>
                <a:cubicBezTo>
                  <a:pt x="2518890" y="2258552"/>
                  <a:pt x="2505364" y="2242360"/>
                  <a:pt x="2508126" y="2240931"/>
                </a:cubicBezTo>
                <a:cubicBezTo>
                  <a:pt x="2510126" y="2239216"/>
                  <a:pt x="2512793" y="2243407"/>
                  <a:pt x="2513936" y="2245122"/>
                </a:cubicBezTo>
                <a:cubicBezTo>
                  <a:pt x="2519461" y="2253694"/>
                  <a:pt x="2521176" y="2251885"/>
                  <a:pt x="2520509" y="2247884"/>
                </a:cubicBezTo>
                <a:cubicBezTo>
                  <a:pt x="2520128" y="2245693"/>
                  <a:pt x="2517746" y="2241693"/>
                  <a:pt x="2521557" y="2242074"/>
                </a:cubicBezTo>
                <a:cubicBezTo>
                  <a:pt x="2525367" y="2242550"/>
                  <a:pt x="2525652" y="2247122"/>
                  <a:pt x="2526986" y="2249694"/>
                </a:cubicBezTo>
                <a:cubicBezTo>
                  <a:pt x="2528891" y="2253409"/>
                  <a:pt x="2534510" y="2255028"/>
                  <a:pt x="2535368" y="2251408"/>
                </a:cubicBezTo>
                <a:cubicBezTo>
                  <a:pt x="2534510" y="2224929"/>
                  <a:pt x="2483457" y="2218928"/>
                  <a:pt x="2493077" y="2250646"/>
                </a:cubicBezTo>
                <a:close/>
                <a:moveTo>
                  <a:pt x="2467550" y="2270458"/>
                </a:moveTo>
                <a:cubicBezTo>
                  <a:pt x="2471360" y="2276650"/>
                  <a:pt x="2480123" y="2280460"/>
                  <a:pt x="2486600" y="2278078"/>
                </a:cubicBezTo>
                <a:cubicBezTo>
                  <a:pt x="2489076" y="2276554"/>
                  <a:pt x="2484885" y="2274078"/>
                  <a:pt x="2482885" y="2273411"/>
                </a:cubicBezTo>
                <a:cubicBezTo>
                  <a:pt x="2477456" y="2271697"/>
                  <a:pt x="2475265" y="2266934"/>
                  <a:pt x="2481837" y="2265982"/>
                </a:cubicBezTo>
                <a:cubicBezTo>
                  <a:pt x="2487362" y="2263886"/>
                  <a:pt x="2472217" y="2263505"/>
                  <a:pt x="2472217" y="2260743"/>
                </a:cubicBezTo>
                <a:cubicBezTo>
                  <a:pt x="2471265" y="2258171"/>
                  <a:pt x="2474979" y="2258838"/>
                  <a:pt x="2476503" y="2259219"/>
                </a:cubicBezTo>
                <a:cubicBezTo>
                  <a:pt x="2484123" y="2260647"/>
                  <a:pt x="2483076" y="2258266"/>
                  <a:pt x="2479837" y="2256266"/>
                </a:cubicBezTo>
                <a:cubicBezTo>
                  <a:pt x="2478123" y="2255123"/>
                  <a:pt x="2474503" y="2254266"/>
                  <a:pt x="2475646" y="2251885"/>
                </a:cubicBezTo>
                <a:cubicBezTo>
                  <a:pt x="2476694" y="2249408"/>
                  <a:pt x="2480313" y="2252170"/>
                  <a:pt x="2482504" y="2252837"/>
                </a:cubicBezTo>
                <a:cubicBezTo>
                  <a:pt x="2485647" y="2253885"/>
                  <a:pt x="2488028" y="2250932"/>
                  <a:pt x="2485457" y="2247979"/>
                </a:cubicBezTo>
                <a:cubicBezTo>
                  <a:pt x="2483171" y="2245312"/>
                  <a:pt x="2478503" y="2244265"/>
                  <a:pt x="2475646" y="2243884"/>
                </a:cubicBezTo>
                <a:cubicBezTo>
                  <a:pt x="2460501" y="2242931"/>
                  <a:pt x="2459644" y="2260457"/>
                  <a:pt x="2467550" y="2270458"/>
                </a:cubicBezTo>
                <a:close/>
                <a:moveTo>
                  <a:pt x="2462883" y="2216356"/>
                </a:moveTo>
                <a:cubicBezTo>
                  <a:pt x="2462978" y="2224834"/>
                  <a:pt x="2472217" y="2233311"/>
                  <a:pt x="2480313" y="2235121"/>
                </a:cubicBezTo>
                <a:cubicBezTo>
                  <a:pt x="2484409" y="2235597"/>
                  <a:pt x="2481170" y="2230739"/>
                  <a:pt x="2479266" y="2228929"/>
                </a:cubicBezTo>
                <a:cubicBezTo>
                  <a:pt x="2473932" y="2223881"/>
                  <a:pt x="2474789" y="2218642"/>
                  <a:pt x="2483361" y="2222262"/>
                </a:cubicBezTo>
                <a:cubicBezTo>
                  <a:pt x="2491458" y="2224357"/>
                  <a:pt x="2473932" y="2214166"/>
                  <a:pt x="2475456" y="2211689"/>
                </a:cubicBezTo>
                <a:cubicBezTo>
                  <a:pt x="2476122" y="2209022"/>
                  <a:pt x="2480123" y="2211975"/>
                  <a:pt x="2481837" y="2213308"/>
                </a:cubicBezTo>
                <a:cubicBezTo>
                  <a:pt x="2489934" y="2219500"/>
                  <a:pt x="2490410" y="2216833"/>
                  <a:pt x="2487933" y="2213118"/>
                </a:cubicBezTo>
                <a:cubicBezTo>
                  <a:pt x="2486600" y="2211022"/>
                  <a:pt x="2482980" y="2208070"/>
                  <a:pt x="2486028" y="2206736"/>
                </a:cubicBezTo>
                <a:cubicBezTo>
                  <a:pt x="2489076" y="2205403"/>
                  <a:pt x="2491362" y="2209975"/>
                  <a:pt x="2493648" y="2212070"/>
                </a:cubicBezTo>
                <a:cubicBezTo>
                  <a:pt x="2496792" y="2215023"/>
                  <a:pt x="2501744" y="2214166"/>
                  <a:pt x="2500697" y="2209975"/>
                </a:cubicBezTo>
                <a:cubicBezTo>
                  <a:pt x="2492410" y="2190829"/>
                  <a:pt x="2459549" y="2192068"/>
                  <a:pt x="2462883" y="2216356"/>
                </a:cubicBezTo>
                <a:close/>
                <a:moveTo>
                  <a:pt x="2457644" y="2145109"/>
                </a:moveTo>
                <a:cubicBezTo>
                  <a:pt x="2459834" y="2147110"/>
                  <a:pt x="2463549" y="2149872"/>
                  <a:pt x="2466311" y="2150253"/>
                </a:cubicBezTo>
                <a:cubicBezTo>
                  <a:pt x="2473265" y="2150920"/>
                  <a:pt x="2454024" y="2135489"/>
                  <a:pt x="2469264" y="2140156"/>
                </a:cubicBezTo>
                <a:cubicBezTo>
                  <a:pt x="2475646" y="2141871"/>
                  <a:pt x="2462025" y="2133679"/>
                  <a:pt x="2463359" y="2131679"/>
                </a:cubicBezTo>
                <a:cubicBezTo>
                  <a:pt x="2464026" y="2129584"/>
                  <a:pt x="2466978" y="2131965"/>
                  <a:pt x="2468312" y="2133013"/>
                </a:cubicBezTo>
                <a:cubicBezTo>
                  <a:pt x="2474598" y="2137966"/>
                  <a:pt x="2474979" y="2135965"/>
                  <a:pt x="2473169" y="2132917"/>
                </a:cubicBezTo>
                <a:cubicBezTo>
                  <a:pt x="2472217" y="2131298"/>
                  <a:pt x="2469359" y="2128822"/>
                  <a:pt x="2471836" y="2127869"/>
                </a:cubicBezTo>
                <a:cubicBezTo>
                  <a:pt x="2474312" y="2126821"/>
                  <a:pt x="2476027" y="2130536"/>
                  <a:pt x="2477742" y="2132155"/>
                </a:cubicBezTo>
                <a:cubicBezTo>
                  <a:pt x="2480123" y="2134537"/>
                  <a:pt x="2484123" y="2133965"/>
                  <a:pt x="2483361" y="2130631"/>
                </a:cubicBezTo>
                <a:cubicBezTo>
                  <a:pt x="2472693" y="2107771"/>
                  <a:pt x="2440689" y="2124726"/>
                  <a:pt x="2457644" y="2145109"/>
                </a:cubicBezTo>
                <a:close/>
                <a:moveTo>
                  <a:pt x="2398113" y="2093865"/>
                </a:moveTo>
                <a:cubicBezTo>
                  <a:pt x="2400494" y="2096341"/>
                  <a:pt x="2404494" y="2099961"/>
                  <a:pt x="2407733" y="2100723"/>
                </a:cubicBezTo>
                <a:cubicBezTo>
                  <a:pt x="2411447" y="2101580"/>
                  <a:pt x="2409257" y="2097008"/>
                  <a:pt x="2407638" y="2095198"/>
                </a:cubicBezTo>
                <a:cubicBezTo>
                  <a:pt x="2402399" y="2089197"/>
                  <a:pt x="2406685" y="2086150"/>
                  <a:pt x="2412495" y="2089864"/>
                </a:cubicBezTo>
                <a:cubicBezTo>
                  <a:pt x="2419830" y="2092722"/>
                  <a:pt x="2404780" y="2081673"/>
                  <a:pt x="2406494" y="2079577"/>
                </a:cubicBezTo>
                <a:cubicBezTo>
                  <a:pt x="2407542" y="2077291"/>
                  <a:pt x="2410781" y="2080244"/>
                  <a:pt x="2412305" y="2081673"/>
                </a:cubicBezTo>
                <a:cubicBezTo>
                  <a:pt x="2419163" y="2088150"/>
                  <a:pt x="2419925" y="2085864"/>
                  <a:pt x="2418115" y="2082244"/>
                </a:cubicBezTo>
                <a:cubicBezTo>
                  <a:pt x="2417163" y="2080244"/>
                  <a:pt x="2414019" y="2077101"/>
                  <a:pt x="2417067" y="2076339"/>
                </a:cubicBezTo>
                <a:cubicBezTo>
                  <a:pt x="2420210" y="2075482"/>
                  <a:pt x="2421734" y="2079863"/>
                  <a:pt x="2423544" y="2082054"/>
                </a:cubicBezTo>
                <a:cubicBezTo>
                  <a:pt x="2426116" y="2085007"/>
                  <a:pt x="2430879" y="2084911"/>
                  <a:pt x="2430497" y="2081101"/>
                </a:cubicBezTo>
                <a:cubicBezTo>
                  <a:pt x="2420972" y="2054431"/>
                  <a:pt x="2380586" y="2067480"/>
                  <a:pt x="2398113" y="2093865"/>
                </a:cubicBezTo>
                <a:close/>
                <a:moveTo>
                  <a:pt x="2282384" y="1952895"/>
                </a:moveTo>
                <a:cubicBezTo>
                  <a:pt x="2258952" y="1921272"/>
                  <a:pt x="2225805" y="1964706"/>
                  <a:pt x="2264001" y="1975945"/>
                </a:cubicBezTo>
                <a:cubicBezTo>
                  <a:pt x="2271906" y="1975374"/>
                  <a:pt x="2249904" y="1962705"/>
                  <a:pt x="2264763" y="1964134"/>
                </a:cubicBezTo>
                <a:cubicBezTo>
                  <a:pt x="2271525" y="1966420"/>
                  <a:pt x="2267525" y="1962991"/>
                  <a:pt x="2264381" y="1961086"/>
                </a:cubicBezTo>
                <a:cubicBezTo>
                  <a:pt x="2258190" y="1958610"/>
                  <a:pt x="2255523" y="1951561"/>
                  <a:pt x="2264572" y="1956800"/>
                </a:cubicBezTo>
                <a:cubicBezTo>
                  <a:pt x="2272573" y="1961658"/>
                  <a:pt x="2272859" y="1959467"/>
                  <a:pt x="2270382" y="1956229"/>
                </a:cubicBezTo>
                <a:cubicBezTo>
                  <a:pt x="2269049" y="1954514"/>
                  <a:pt x="2265334" y="1952037"/>
                  <a:pt x="2268096" y="1950704"/>
                </a:cubicBezTo>
                <a:cubicBezTo>
                  <a:pt x="2270954" y="1949370"/>
                  <a:pt x="2273430" y="1953276"/>
                  <a:pt x="2275621" y="1954990"/>
                </a:cubicBezTo>
                <a:cubicBezTo>
                  <a:pt x="2278955" y="1957467"/>
                  <a:pt x="2283622" y="1956609"/>
                  <a:pt x="2282384" y="1952895"/>
                </a:cubicBezTo>
                <a:close/>
                <a:moveTo>
                  <a:pt x="2317245" y="1975850"/>
                </a:moveTo>
                <a:cubicBezTo>
                  <a:pt x="2298767" y="1951466"/>
                  <a:pt x="2275907" y="1986804"/>
                  <a:pt x="2304482" y="1994329"/>
                </a:cubicBezTo>
                <a:cubicBezTo>
                  <a:pt x="2307339" y="1994424"/>
                  <a:pt x="2304863" y="1991280"/>
                  <a:pt x="2303434" y="1990137"/>
                </a:cubicBezTo>
                <a:cubicBezTo>
                  <a:pt x="2299529" y="1987090"/>
                  <a:pt x="2299719" y="1983470"/>
                  <a:pt x="2305910" y="1985375"/>
                </a:cubicBezTo>
                <a:cubicBezTo>
                  <a:pt x="2310673" y="1986137"/>
                  <a:pt x="2301719" y="1981279"/>
                  <a:pt x="2300767" y="1980327"/>
                </a:cubicBezTo>
                <a:cubicBezTo>
                  <a:pt x="2297624" y="1977279"/>
                  <a:pt x="2302196" y="1977374"/>
                  <a:pt x="2304196" y="1979279"/>
                </a:cubicBezTo>
                <a:cubicBezTo>
                  <a:pt x="2310292" y="1982994"/>
                  <a:pt x="2310387" y="1981184"/>
                  <a:pt x="2308482" y="1978708"/>
                </a:cubicBezTo>
                <a:cubicBezTo>
                  <a:pt x="2307434" y="1977374"/>
                  <a:pt x="2304672" y="1975564"/>
                  <a:pt x="2306672" y="1974421"/>
                </a:cubicBezTo>
                <a:cubicBezTo>
                  <a:pt x="2308768" y="1973278"/>
                  <a:pt x="2310673" y="1976326"/>
                  <a:pt x="2312388" y="1977660"/>
                </a:cubicBezTo>
                <a:cubicBezTo>
                  <a:pt x="2314864" y="1979470"/>
                  <a:pt x="2318293" y="1978612"/>
                  <a:pt x="2317245" y="1975850"/>
                </a:cubicBezTo>
                <a:close/>
                <a:moveTo>
                  <a:pt x="2354393" y="2060718"/>
                </a:moveTo>
                <a:cubicBezTo>
                  <a:pt x="2355917" y="2063099"/>
                  <a:pt x="2358774" y="2066623"/>
                  <a:pt x="2361441" y="2067862"/>
                </a:cubicBezTo>
                <a:cubicBezTo>
                  <a:pt x="2364584" y="2069290"/>
                  <a:pt x="2363537" y="2065290"/>
                  <a:pt x="2362489" y="2063575"/>
                </a:cubicBezTo>
                <a:cubicBezTo>
                  <a:pt x="2359727" y="2058908"/>
                  <a:pt x="2362013" y="2055670"/>
                  <a:pt x="2367823" y="2060432"/>
                </a:cubicBezTo>
                <a:cubicBezTo>
                  <a:pt x="2373824" y="2064242"/>
                  <a:pt x="2362775" y="2052621"/>
                  <a:pt x="2364584" y="2051288"/>
                </a:cubicBezTo>
                <a:cubicBezTo>
                  <a:pt x="2365918" y="2049669"/>
                  <a:pt x="2368299" y="2052717"/>
                  <a:pt x="2369252" y="2054050"/>
                </a:cubicBezTo>
                <a:cubicBezTo>
                  <a:pt x="2374014" y="2060432"/>
                  <a:pt x="2375062" y="2058813"/>
                  <a:pt x="2374300" y="2055670"/>
                </a:cubicBezTo>
                <a:cubicBezTo>
                  <a:pt x="2373824" y="2053955"/>
                  <a:pt x="2371728" y="2050907"/>
                  <a:pt x="2374586" y="2050907"/>
                </a:cubicBezTo>
                <a:cubicBezTo>
                  <a:pt x="2377443" y="2050907"/>
                  <a:pt x="2378015" y="2054622"/>
                  <a:pt x="2379158" y="2056622"/>
                </a:cubicBezTo>
                <a:cubicBezTo>
                  <a:pt x="2380777" y="2059479"/>
                  <a:pt x="2385063" y="2060337"/>
                  <a:pt x="2385444" y="2057289"/>
                </a:cubicBezTo>
                <a:cubicBezTo>
                  <a:pt x="2383158" y="2035381"/>
                  <a:pt x="2344296" y="2036429"/>
                  <a:pt x="2354393" y="2060718"/>
                </a:cubicBezTo>
                <a:close/>
                <a:moveTo>
                  <a:pt x="2343630" y="2026904"/>
                </a:moveTo>
                <a:cubicBezTo>
                  <a:pt x="2339439" y="2023189"/>
                  <a:pt x="2340010" y="2018998"/>
                  <a:pt x="2346773" y="2021665"/>
                </a:cubicBezTo>
                <a:cubicBezTo>
                  <a:pt x="2349249" y="2022618"/>
                  <a:pt x="2348868" y="2021665"/>
                  <a:pt x="2347249" y="2020141"/>
                </a:cubicBezTo>
                <a:cubicBezTo>
                  <a:pt x="2345344" y="2017855"/>
                  <a:pt x="2340867" y="2016712"/>
                  <a:pt x="2340391" y="2013569"/>
                </a:cubicBezTo>
                <a:cubicBezTo>
                  <a:pt x="2340867" y="2011474"/>
                  <a:pt x="2344010" y="2013664"/>
                  <a:pt x="2345439" y="2014617"/>
                </a:cubicBezTo>
                <a:cubicBezTo>
                  <a:pt x="2351916" y="2019284"/>
                  <a:pt x="2352297" y="2017188"/>
                  <a:pt x="2350297" y="2014331"/>
                </a:cubicBezTo>
                <a:cubicBezTo>
                  <a:pt x="2349249" y="2012712"/>
                  <a:pt x="2346201" y="2010426"/>
                  <a:pt x="2348583" y="2009378"/>
                </a:cubicBezTo>
                <a:cubicBezTo>
                  <a:pt x="2350964" y="2008235"/>
                  <a:pt x="2352964" y="2011854"/>
                  <a:pt x="2354774" y="2013474"/>
                </a:cubicBezTo>
                <a:cubicBezTo>
                  <a:pt x="2357346" y="2015760"/>
                  <a:pt x="2361251" y="2014998"/>
                  <a:pt x="2360298" y="2011759"/>
                </a:cubicBezTo>
                <a:cubicBezTo>
                  <a:pt x="2359441" y="2008807"/>
                  <a:pt x="2355536" y="2005854"/>
                  <a:pt x="2352964" y="2004139"/>
                </a:cubicBezTo>
                <a:cubicBezTo>
                  <a:pt x="2336486" y="1993281"/>
                  <a:pt x="2322293" y="2015283"/>
                  <a:pt x="2335819" y="2027190"/>
                </a:cubicBezTo>
                <a:cubicBezTo>
                  <a:pt x="2338676" y="2030333"/>
                  <a:pt x="2350964" y="2035191"/>
                  <a:pt x="2343630" y="2026904"/>
                </a:cubicBezTo>
                <a:close/>
                <a:moveTo>
                  <a:pt x="2306387" y="2061480"/>
                </a:moveTo>
                <a:cubicBezTo>
                  <a:pt x="2306482" y="2069481"/>
                  <a:pt x="2314769" y="2076815"/>
                  <a:pt x="2322293" y="2078244"/>
                </a:cubicBezTo>
                <a:cubicBezTo>
                  <a:pt x="2326104" y="2078625"/>
                  <a:pt x="2323246" y="2074053"/>
                  <a:pt x="2321531" y="2072433"/>
                </a:cubicBezTo>
                <a:cubicBezTo>
                  <a:pt x="2316674" y="2067862"/>
                  <a:pt x="2317531" y="2062908"/>
                  <a:pt x="2325627" y="2066052"/>
                </a:cubicBezTo>
                <a:cubicBezTo>
                  <a:pt x="2333247" y="2067766"/>
                  <a:pt x="2316864" y="2058717"/>
                  <a:pt x="2318293" y="2056336"/>
                </a:cubicBezTo>
                <a:cubicBezTo>
                  <a:pt x="2318960" y="2053765"/>
                  <a:pt x="2322675" y="2056336"/>
                  <a:pt x="2324294" y="2057575"/>
                </a:cubicBezTo>
                <a:cubicBezTo>
                  <a:pt x="2331914" y="2063194"/>
                  <a:pt x="2332390" y="2060718"/>
                  <a:pt x="2330104" y="2057193"/>
                </a:cubicBezTo>
                <a:cubicBezTo>
                  <a:pt x="2328866" y="2055288"/>
                  <a:pt x="2325342" y="2052526"/>
                  <a:pt x="2328294" y="2051097"/>
                </a:cubicBezTo>
                <a:cubicBezTo>
                  <a:pt x="2331247" y="2049764"/>
                  <a:pt x="2333438" y="2054050"/>
                  <a:pt x="2335533" y="2055955"/>
                </a:cubicBezTo>
                <a:cubicBezTo>
                  <a:pt x="2338486" y="2058717"/>
                  <a:pt x="2343248" y="2057860"/>
                  <a:pt x="2342296" y="2053860"/>
                </a:cubicBezTo>
                <a:cubicBezTo>
                  <a:pt x="2341439" y="2050240"/>
                  <a:pt x="2336772" y="2046716"/>
                  <a:pt x="2333723" y="2044620"/>
                </a:cubicBezTo>
                <a:cubicBezTo>
                  <a:pt x="2319817" y="2035858"/>
                  <a:pt x="2304291" y="2045859"/>
                  <a:pt x="2306387" y="2061480"/>
                </a:cubicBezTo>
                <a:close/>
                <a:moveTo>
                  <a:pt x="2301624" y="2019475"/>
                </a:moveTo>
                <a:cubicBezTo>
                  <a:pt x="2299719" y="2017474"/>
                  <a:pt x="2295243" y="2015093"/>
                  <a:pt x="2298005" y="2012807"/>
                </a:cubicBezTo>
                <a:cubicBezTo>
                  <a:pt x="2300862" y="2010426"/>
                  <a:pt x="2304386" y="2014998"/>
                  <a:pt x="2307244" y="2016712"/>
                </a:cubicBezTo>
                <a:cubicBezTo>
                  <a:pt x="2311244" y="2019189"/>
                  <a:pt x="2316197" y="2016998"/>
                  <a:pt x="2314102" y="2012521"/>
                </a:cubicBezTo>
                <a:cubicBezTo>
                  <a:pt x="2306958" y="2001472"/>
                  <a:pt x="2288099" y="1998234"/>
                  <a:pt x="2279622" y="2008902"/>
                </a:cubicBezTo>
                <a:cubicBezTo>
                  <a:pt x="2259714" y="2042144"/>
                  <a:pt x="2314864" y="2055860"/>
                  <a:pt x="2296290" y="2039667"/>
                </a:cubicBezTo>
                <a:cubicBezTo>
                  <a:pt x="2290385" y="2035858"/>
                  <a:pt x="2289623" y="2030428"/>
                  <a:pt x="2297052" y="2030809"/>
                </a:cubicBezTo>
                <a:cubicBezTo>
                  <a:pt x="2299814" y="2031190"/>
                  <a:pt x="2303910" y="2031762"/>
                  <a:pt x="2299243" y="2028714"/>
                </a:cubicBezTo>
                <a:cubicBezTo>
                  <a:pt x="2296100" y="2026047"/>
                  <a:pt x="2289813" y="2025570"/>
                  <a:pt x="2288575" y="2021475"/>
                </a:cubicBezTo>
                <a:cubicBezTo>
                  <a:pt x="2288575" y="2018332"/>
                  <a:pt x="2293242" y="2020332"/>
                  <a:pt x="2295433" y="2021379"/>
                </a:cubicBezTo>
                <a:cubicBezTo>
                  <a:pt x="2305244" y="2026142"/>
                  <a:pt x="2305053" y="2023094"/>
                  <a:pt x="2301624" y="2019475"/>
                </a:cubicBezTo>
                <a:close/>
                <a:moveTo>
                  <a:pt x="2273716" y="2071862"/>
                </a:moveTo>
                <a:cubicBezTo>
                  <a:pt x="2273811" y="2078149"/>
                  <a:pt x="2280288" y="2083768"/>
                  <a:pt x="2286289" y="2084721"/>
                </a:cubicBezTo>
                <a:cubicBezTo>
                  <a:pt x="2292861" y="2084721"/>
                  <a:pt x="2274478" y="2071767"/>
                  <a:pt x="2288861" y="2074910"/>
                </a:cubicBezTo>
                <a:cubicBezTo>
                  <a:pt x="2294766" y="2075767"/>
                  <a:pt x="2282003" y="2069576"/>
                  <a:pt x="2283051" y="2067385"/>
                </a:cubicBezTo>
                <a:cubicBezTo>
                  <a:pt x="2283527" y="2065290"/>
                  <a:pt x="2286480" y="2067290"/>
                  <a:pt x="2287813" y="2068147"/>
                </a:cubicBezTo>
                <a:cubicBezTo>
                  <a:pt x="2293814" y="2072338"/>
                  <a:pt x="2294195" y="2070338"/>
                  <a:pt x="2292385" y="2067671"/>
                </a:cubicBezTo>
                <a:cubicBezTo>
                  <a:pt x="2291433" y="2066147"/>
                  <a:pt x="2288670" y="2064051"/>
                  <a:pt x="2290956" y="2062908"/>
                </a:cubicBezTo>
                <a:cubicBezTo>
                  <a:pt x="2293242" y="2061766"/>
                  <a:pt x="2295052" y="2065099"/>
                  <a:pt x="2296671" y="2066528"/>
                </a:cubicBezTo>
                <a:cubicBezTo>
                  <a:pt x="2299052" y="2068624"/>
                  <a:pt x="2302767" y="2067766"/>
                  <a:pt x="2302005" y="2064623"/>
                </a:cubicBezTo>
                <a:cubicBezTo>
                  <a:pt x="2301339" y="2061766"/>
                  <a:pt x="2297719" y="2059099"/>
                  <a:pt x="2295243" y="2057575"/>
                </a:cubicBezTo>
                <a:cubicBezTo>
                  <a:pt x="2284193" y="2051002"/>
                  <a:pt x="2272097" y="2059670"/>
                  <a:pt x="2273716" y="2071862"/>
                </a:cubicBezTo>
                <a:close/>
                <a:moveTo>
                  <a:pt x="2239140" y="2040525"/>
                </a:moveTo>
                <a:cubicBezTo>
                  <a:pt x="2237616" y="2047383"/>
                  <a:pt x="2257428" y="2055860"/>
                  <a:pt x="2249713" y="2046716"/>
                </a:cubicBezTo>
                <a:cubicBezTo>
                  <a:pt x="2241617" y="2037953"/>
                  <a:pt x="2257714" y="2044430"/>
                  <a:pt x="2252571" y="2040620"/>
                </a:cubicBezTo>
                <a:cubicBezTo>
                  <a:pt x="2250951" y="2038905"/>
                  <a:pt x="2247236" y="2038429"/>
                  <a:pt x="2246951" y="2035953"/>
                </a:cubicBezTo>
                <a:cubicBezTo>
                  <a:pt x="2247332" y="2034143"/>
                  <a:pt x="2249904" y="2035572"/>
                  <a:pt x="2251047" y="2036238"/>
                </a:cubicBezTo>
                <a:cubicBezTo>
                  <a:pt x="2256380" y="2039382"/>
                  <a:pt x="2256666" y="2037762"/>
                  <a:pt x="2254952" y="2035381"/>
                </a:cubicBezTo>
                <a:cubicBezTo>
                  <a:pt x="2253999" y="2034143"/>
                  <a:pt x="2251618" y="2032619"/>
                  <a:pt x="2253523" y="2031381"/>
                </a:cubicBezTo>
                <a:cubicBezTo>
                  <a:pt x="2255428" y="2030142"/>
                  <a:pt x="2257143" y="2032905"/>
                  <a:pt x="2258571" y="2034143"/>
                </a:cubicBezTo>
                <a:cubicBezTo>
                  <a:pt x="2260667" y="2035762"/>
                  <a:pt x="2263905" y="2034810"/>
                  <a:pt x="2263048" y="2032143"/>
                </a:cubicBezTo>
                <a:cubicBezTo>
                  <a:pt x="2256285" y="2019379"/>
                  <a:pt x="2235902" y="2025951"/>
                  <a:pt x="2239140" y="2040525"/>
                </a:cubicBezTo>
                <a:close/>
                <a:moveTo>
                  <a:pt x="2239521" y="2011474"/>
                </a:moveTo>
                <a:cubicBezTo>
                  <a:pt x="2241617" y="2013855"/>
                  <a:pt x="2245236" y="2017379"/>
                  <a:pt x="2248380" y="2018236"/>
                </a:cubicBezTo>
                <a:cubicBezTo>
                  <a:pt x="2252094" y="2019284"/>
                  <a:pt x="2250475" y="2014807"/>
                  <a:pt x="2249142" y="2012997"/>
                </a:cubicBezTo>
                <a:cubicBezTo>
                  <a:pt x="2245046" y="2007283"/>
                  <a:pt x="2248380" y="2004139"/>
                  <a:pt x="2254952" y="2008140"/>
                </a:cubicBezTo>
                <a:cubicBezTo>
                  <a:pt x="2262286" y="2011283"/>
                  <a:pt x="2247998" y="1999948"/>
                  <a:pt x="2249999" y="1998138"/>
                </a:cubicBezTo>
                <a:cubicBezTo>
                  <a:pt x="2251332" y="1996043"/>
                  <a:pt x="2254476" y="1998996"/>
                  <a:pt x="2255809" y="2000425"/>
                </a:cubicBezTo>
                <a:cubicBezTo>
                  <a:pt x="2262096" y="2006997"/>
                  <a:pt x="2263239" y="2004901"/>
                  <a:pt x="2261905" y="2001282"/>
                </a:cubicBezTo>
                <a:cubicBezTo>
                  <a:pt x="2261143" y="1999282"/>
                  <a:pt x="2258285" y="1996138"/>
                  <a:pt x="2261619" y="1995567"/>
                </a:cubicBezTo>
                <a:cubicBezTo>
                  <a:pt x="2265048" y="1994995"/>
                  <a:pt x="2266096" y="1999282"/>
                  <a:pt x="2267715" y="2001377"/>
                </a:cubicBezTo>
                <a:cubicBezTo>
                  <a:pt x="2270001" y="2004425"/>
                  <a:pt x="2275050" y="2004806"/>
                  <a:pt x="2275240" y="2001091"/>
                </a:cubicBezTo>
                <a:cubicBezTo>
                  <a:pt x="2268763" y="1975088"/>
                  <a:pt x="2224662" y="1984994"/>
                  <a:pt x="2239521" y="2011474"/>
                </a:cubicBezTo>
                <a:close/>
                <a:moveTo>
                  <a:pt x="2200659" y="2018427"/>
                </a:moveTo>
                <a:cubicBezTo>
                  <a:pt x="2200850" y="2025380"/>
                  <a:pt x="2207898" y="2030524"/>
                  <a:pt x="2214471" y="2031000"/>
                </a:cubicBezTo>
                <a:cubicBezTo>
                  <a:pt x="2221424" y="2029762"/>
                  <a:pt x="2202659" y="2019475"/>
                  <a:pt x="2215804" y="2019570"/>
                </a:cubicBezTo>
                <a:cubicBezTo>
                  <a:pt x="2225901" y="2021379"/>
                  <a:pt x="2209994" y="2014903"/>
                  <a:pt x="2210851" y="2012236"/>
                </a:cubicBezTo>
                <a:cubicBezTo>
                  <a:pt x="2211422" y="2009854"/>
                  <a:pt x="2214566" y="2011664"/>
                  <a:pt x="2216090" y="2012616"/>
                </a:cubicBezTo>
                <a:cubicBezTo>
                  <a:pt x="2222852" y="2016617"/>
                  <a:pt x="2223329" y="2014426"/>
                  <a:pt x="2221233" y="2011569"/>
                </a:cubicBezTo>
                <a:cubicBezTo>
                  <a:pt x="2220090" y="2010045"/>
                  <a:pt x="2216947" y="2008045"/>
                  <a:pt x="2219519" y="2006520"/>
                </a:cubicBezTo>
                <a:cubicBezTo>
                  <a:pt x="2222090" y="2004996"/>
                  <a:pt x="2224186" y="2008521"/>
                  <a:pt x="2225996" y="2010045"/>
                </a:cubicBezTo>
                <a:cubicBezTo>
                  <a:pt x="2228663" y="2012140"/>
                  <a:pt x="2232854" y="2010902"/>
                  <a:pt x="2231997" y="2007568"/>
                </a:cubicBezTo>
                <a:cubicBezTo>
                  <a:pt x="2223519" y="1990614"/>
                  <a:pt x="2196944" y="1999662"/>
                  <a:pt x="2200659" y="2018427"/>
                </a:cubicBezTo>
                <a:close/>
                <a:moveTo>
                  <a:pt x="2200755" y="1980422"/>
                </a:moveTo>
                <a:cubicBezTo>
                  <a:pt x="2202564" y="1987756"/>
                  <a:pt x="2211137" y="1992424"/>
                  <a:pt x="2218471" y="1992042"/>
                </a:cubicBezTo>
                <a:cubicBezTo>
                  <a:pt x="2222090" y="1991471"/>
                  <a:pt x="2218661" y="1987947"/>
                  <a:pt x="2216756" y="1986804"/>
                </a:cubicBezTo>
                <a:cubicBezTo>
                  <a:pt x="2211422" y="1983756"/>
                  <a:pt x="2211232" y="1978898"/>
                  <a:pt x="2219328" y="1979755"/>
                </a:cubicBezTo>
                <a:cubicBezTo>
                  <a:pt x="2226758" y="1979565"/>
                  <a:pt x="2209803" y="1974993"/>
                  <a:pt x="2210565" y="1972421"/>
                </a:cubicBezTo>
                <a:cubicBezTo>
                  <a:pt x="2210660" y="1969849"/>
                  <a:pt x="2214661" y="1971373"/>
                  <a:pt x="2216376" y="1972135"/>
                </a:cubicBezTo>
                <a:cubicBezTo>
                  <a:pt x="2224662" y="1975564"/>
                  <a:pt x="2224567" y="1973088"/>
                  <a:pt x="2221709" y="1970325"/>
                </a:cubicBezTo>
                <a:cubicBezTo>
                  <a:pt x="2220185" y="1968801"/>
                  <a:pt x="2216280" y="1967087"/>
                  <a:pt x="2218757" y="1965087"/>
                </a:cubicBezTo>
                <a:cubicBezTo>
                  <a:pt x="2221233" y="1963087"/>
                  <a:pt x="2224186" y="1966611"/>
                  <a:pt x="2226567" y="1967944"/>
                </a:cubicBezTo>
                <a:cubicBezTo>
                  <a:pt x="2229901" y="1969849"/>
                  <a:pt x="2234187" y="1968040"/>
                  <a:pt x="2232473" y="1964420"/>
                </a:cubicBezTo>
                <a:cubicBezTo>
                  <a:pt x="2230949" y="1961086"/>
                  <a:pt x="2225805" y="1958895"/>
                  <a:pt x="2222472" y="1957657"/>
                </a:cubicBezTo>
                <a:cubicBezTo>
                  <a:pt x="2207136" y="1952609"/>
                  <a:pt x="2195611" y="1966516"/>
                  <a:pt x="2200755" y="1980422"/>
                </a:cubicBezTo>
                <a:close/>
                <a:moveTo>
                  <a:pt x="2199707" y="1941274"/>
                </a:moveTo>
                <a:cubicBezTo>
                  <a:pt x="2201897" y="1942893"/>
                  <a:pt x="2205517" y="1945275"/>
                  <a:pt x="2208279" y="1945656"/>
                </a:cubicBezTo>
                <a:cubicBezTo>
                  <a:pt x="2215518" y="1946227"/>
                  <a:pt x="2196278" y="1932702"/>
                  <a:pt x="2211994" y="1936797"/>
                </a:cubicBezTo>
                <a:cubicBezTo>
                  <a:pt x="2218757" y="1938512"/>
                  <a:pt x="2204850" y="1931083"/>
                  <a:pt x="2206089" y="1929368"/>
                </a:cubicBezTo>
                <a:cubicBezTo>
                  <a:pt x="2206851" y="1927463"/>
                  <a:pt x="2209994" y="1929463"/>
                  <a:pt x="2211327" y="1930511"/>
                </a:cubicBezTo>
                <a:cubicBezTo>
                  <a:pt x="2217709" y="1934988"/>
                  <a:pt x="2218280" y="1933178"/>
                  <a:pt x="2216566" y="1930511"/>
                </a:cubicBezTo>
                <a:cubicBezTo>
                  <a:pt x="2215614" y="1928987"/>
                  <a:pt x="2212661" y="1926796"/>
                  <a:pt x="2215328" y="1925939"/>
                </a:cubicBezTo>
                <a:cubicBezTo>
                  <a:pt x="2218090" y="1925082"/>
                  <a:pt x="2219709" y="1928416"/>
                  <a:pt x="2221519" y="1929940"/>
                </a:cubicBezTo>
                <a:cubicBezTo>
                  <a:pt x="2223900" y="1932130"/>
                  <a:pt x="2228186" y="1931845"/>
                  <a:pt x="2227710" y="1928892"/>
                </a:cubicBezTo>
                <a:cubicBezTo>
                  <a:pt x="2218471" y="1908699"/>
                  <a:pt x="2182371" y="1921367"/>
                  <a:pt x="2199707" y="1941274"/>
                </a:cubicBezTo>
                <a:close/>
                <a:moveTo>
                  <a:pt x="2168560" y="2004425"/>
                </a:moveTo>
                <a:cubicBezTo>
                  <a:pt x="2170179" y="2005949"/>
                  <a:pt x="2173037" y="2007759"/>
                  <a:pt x="2175323" y="2007949"/>
                </a:cubicBezTo>
                <a:cubicBezTo>
                  <a:pt x="2181323" y="2007854"/>
                  <a:pt x="2166274" y="1996329"/>
                  <a:pt x="2179038" y="1999091"/>
                </a:cubicBezTo>
                <a:cubicBezTo>
                  <a:pt x="2184467" y="1999948"/>
                  <a:pt x="2173418" y="1994233"/>
                  <a:pt x="2174656" y="1992328"/>
                </a:cubicBezTo>
                <a:cubicBezTo>
                  <a:pt x="2175418" y="1990423"/>
                  <a:pt x="2177894" y="1992233"/>
                  <a:pt x="2178942" y="1992995"/>
                </a:cubicBezTo>
                <a:cubicBezTo>
                  <a:pt x="2183990" y="1996805"/>
                  <a:pt x="2184657" y="1995091"/>
                  <a:pt x="2183324" y="1992614"/>
                </a:cubicBezTo>
                <a:cubicBezTo>
                  <a:pt x="2182657" y="1991185"/>
                  <a:pt x="2180276" y="1989280"/>
                  <a:pt x="2182657" y="1988328"/>
                </a:cubicBezTo>
                <a:cubicBezTo>
                  <a:pt x="2185038" y="1987280"/>
                  <a:pt x="2186181" y="1990423"/>
                  <a:pt x="2187515" y="1991757"/>
                </a:cubicBezTo>
                <a:cubicBezTo>
                  <a:pt x="2189420" y="1993662"/>
                  <a:pt x="2193134" y="1993090"/>
                  <a:pt x="2192849" y="1990233"/>
                </a:cubicBezTo>
                <a:cubicBezTo>
                  <a:pt x="2184848" y="1970421"/>
                  <a:pt x="2155797" y="1988137"/>
                  <a:pt x="2168560" y="2004425"/>
                </a:cubicBezTo>
                <a:close/>
                <a:moveTo>
                  <a:pt x="2155511" y="1962610"/>
                </a:moveTo>
                <a:cubicBezTo>
                  <a:pt x="2158178" y="1969468"/>
                  <a:pt x="2167036" y="1972421"/>
                  <a:pt x="2173894" y="1970992"/>
                </a:cubicBezTo>
                <a:cubicBezTo>
                  <a:pt x="2177228" y="1969849"/>
                  <a:pt x="2173513" y="1966896"/>
                  <a:pt x="2171513" y="1966134"/>
                </a:cubicBezTo>
                <a:cubicBezTo>
                  <a:pt x="2166084" y="1964134"/>
                  <a:pt x="2165131" y="1959276"/>
                  <a:pt x="2172942" y="1958895"/>
                </a:cubicBezTo>
                <a:cubicBezTo>
                  <a:pt x="2180085" y="1957467"/>
                  <a:pt x="2163131" y="1955752"/>
                  <a:pt x="2163512" y="1953180"/>
                </a:cubicBezTo>
                <a:cubicBezTo>
                  <a:pt x="2163131" y="1950704"/>
                  <a:pt x="2167226" y="1951371"/>
                  <a:pt x="2169036" y="1951847"/>
                </a:cubicBezTo>
                <a:cubicBezTo>
                  <a:pt x="2177418" y="1953847"/>
                  <a:pt x="2177037" y="1951466"/>
                  <a:pt x="2173894" y="1949180"/>
                </a:cubicBezTo>
                <a:cubicBezTo>
                  <a:pt x="2172180" y="1947942"/>
                  <a:pt x="2168274" y="1946799"/>
                  <a:pt x="2170275" y="1944513"/>
                </a:cubicBezTo>
                <a:cubicBezTo>
                  <a:pt x="2172370" y="1942132"/>
                  <a:pt x="2175704" y="1945179"/>
                  <a:pt x="2178180" y="1946132"/>
                </a:cubicBezTo>
                <a:cubicBezTo>
                  <a:pt x="2181705" y="1947466"/>
                  <a:pt x="2185514" y="1945084"/>
                  <a:pt x="2183419" y="1941750"/>
                </a:cubicBezTo>
                <a:cubicBezTo>
                  <a:pt x="2168941" y="1927654"/>
                  <a:pt x="2144843" y="1943846"/>
                  <a:pt x="2155511" y="1962610"/>
                </a:cubicBezTo>
                <a:close/>
                <a:moveTo>
                  <a:pt x="2156177" y="1913937"/>
                </a:moveTo>
                <a:cubicBezTo>
                  <a:pt x="2157606" y="1921367"/>
                  <a:pt x="2184752" y="1923748"/>
                  <a:pt x="2171513" y="1916700"/>
                </a:cubicBezTo>
                <a:cubicBezTo>
                  <a:pt x="2168846" y="1915842"/>
                  <a:pt x="2167226" y="1914509"/>
                  <a:pt x="2167226" y="1913271"/>
                </a:cubicBezTo>
                <a:cubicBezTo>
                  <a:pt x="2167131" y="1912033"/>
                  <a:pt x="2168655" y="1910890"/>
                  <a:pt x="2172275" y="1910794"/>
                </a:cubicBezTo>
                <a:cubicBezTo>
                  <a:pt x="2178656" y="1909461"/>
                  <a:pt x="2162940" y="1908413"/>
                  <a:pt x="2163035" y="1906222"/>
                </a:cubicBezTo>
                <a:cubicBezTo>
                  <a:pt x="2162845" y="1902603"/>
                  <a:pt x="2174275" y="1906984"/>
                  <a:pt x="2174275" y="1905270"/>
                </a:cubicBezTo>
                <a:cubicBezTo>
                  <a:pt x="2175323" y="1902793"/>
                  <a:pt x="2166084" y="1901841"/>
                  <a:pt x="2168560" y="1899174"/>
                </a:cubicBezTo>
                <a:cubicBezTo>
                  <a:pt x="2170275" y="1897269"/>
                  <a:pt x="2173704" y="1899555"/>
                  <a:pt x="2175989" y="1900317"/>
                </a:cubicBezTo>
                <a:cubicBezTo>
                  <a:pt x="2179323" y="1901365"/>
                  <a:pt x="2182657" y="1899269"/>
                  <a:pt x="2180371" y="1896697"/>
                </a:cubicBezTo>
                <a:cubicBezTo>
                  <a:pt x="2167608" y="1885648"/>
                  <a:pt x="2144271" y="1898031"/>
                  <a:pt x="2156177" y="1913937"/>
                </a:cubicBezTo>
                <a:close/>
                <a:moveTo>
                  <a:pt x="1713074" y="2275316"/>
                </a:moveTo>
                <a:cubicBezTo>
                  <a:pt x="1712789" y="2272268"/>
                  <a:pt x="1709836" y="2275602"/>
                  <a:pt x="1708883" y="2277412"/>
                </a:cubicBezTo>
                <a:cubicBezTo>
                  <a:pt x="1706121" y="2282460"/>
                  <a:pt x="1702311" y="2282936"/>
                  <a:pt x="1703549" y="2275792"/>
                </a:cubicBezTo>
                <a:cubicBezTo>
                  <a:pt x="1704026" y="2273221"/>
                  <a:pt x="1703168" y="2273792"/>
                  <a:pt x="1702121" y="2275792"/>
                </a:cubicBezTo>
                <a:cubicBezTo>
                  <a:pt x="1700883" y="2277983"/>
                  <a:pt x="1700120" y="2280364"/>
                  <a:pt x="1698977" y="2282460"/>
                </a:cubicBezTo>
                <a:cubicBezTo>
                  <a:pt x="1696215" y="2286555"/>
                  <a:pt x="1695739" y="2281507"/>
                  <a:pt x="1697454" y="2278936"/>
                </a:cubicBezTo>
                <a:cubicBezTo>
                  <a:pt x="1700597" y="2271601"/>
                  <a:pt x="1698692" y="2271887"/>
                  <a:pt x="1696406" y="2274459"/>
                </a:cubicBezTo>
                <a:cubicBezTo>
                  <a:pt x="1695167" y="2275888"/>
                  <a:pt x="1693548" y="2279317"/>
                  <a:pt x="1692215" y="2277316"/>
                </a:cubicBezTo>
                <a:cubicBezTo>
                  <a:pt x="1690786" y="2275316"/>
                  <a:pt x="1693739" y="2272649"/>
                  <a:pt x="1694786" y="2270554"/>
                </a:cubicBezTo>
                <a:cubicBezTo>
                  <a:pt x="1696406" y="2267505"/>
                  <a:pt x="1694977" y="2264076"/>
                  <a:pt x="1692119" y="2265982"/>
                </a:cubicBezTo>
                <a:cubicBezTo>
                  <a:pt x="1669545" y="2291794"/>
                  <a:pt x="1709169" y="2307701"/>
                  <a:pt x="1713074" y="2275316"/>
                </a:cubicBezTo>
                <a:close/>
                <a:moveTo>
                  <a:pt x="1714694" y="2323989"/>
                </a:moveTo>
                <a:cubicBezTo>
                  <a:pt x="1713646" y="2331037"/>
                  <a:pt x="1705454" y="2339134"/>
                  <a:pt x="1709455" y="2325989"/>
                </a:cubicBezTo>
                <a:cubicBezTo>
                  <a:pt x="1713265" y="2314940"/>
                  <a:pt x="1710312" y="2315893"/>
                  <a:pt x="1707169" y="2320179"/>
                </a:cubicBezTo>
                <a:cubicBezTo>
                  <a:pt x="1705454" y="2322560"/>
                  <a:pt x="1703454" y="2327608"/>
                  <a:pt x="1701168" y="2325322"/>
                </a:cubicBezTo>
                <a:cubicBezTo>
                  <a:pt x="1698787" y="2323036"/>
                  <a:pt x="1702787" y="2318464"/>
                  <a:pt x="1704216" y="2315226"/>
                </a:cubicBezTo>
                <a:cubicBezTo>
                  <a:pt x="1706216" y="2310654"/>
                  <a:pt x="1703645" y="2306368"/>
                  <a:pt x="1699739" y="2309511"/>
                </a:cubicBezTo>
                <a:cubicBezTo>
                  <a:pt x="1683261" y="2325513"/>
                  <a:pt x="1692881" y="2359041"/>
                  <a:pt x="1719075" y="2342658"/>
                </a:cubicBezTo>
                <a:cubicBezTo>
                  <a:pt x="1731362" y="2339610"/>
                  <a:pt x="1739078" y="2300462"/>
                  <a:pt x="1726790" y="2320274"/>
                </a:cubicBezTo>
                <a:cubicBezTo>
                  <a:pt x="1723647" y="2327418"/>
                  <a:pt x="1718408" y="2329609"/>
                  <a:pt x="1718408" y="2321893"/>
                </a:cubicBezTo>
                <a:cubicBezTo>
                  <a:pt x="1719170" y="2312749"/>
                  <a:pt x="1716027" y="2320369"/>
                  <a:pt x="1714694" y="2323989"/>
                </a:cubicBezTo>
                <a:close/>
                <a:moveTo>
                  <a:pt x="1747745" y="2282936"/>
                </a:moveTo>
                <a:cubicBezTo>
                  <a:pt x="1748031" y="2275030"/>
                  <a:pt x="1742411" y="2293795"/>
                  <a:pt x="1739840" y="2293318"/>
                </a:cubicBezTo>
                <a:cubicBezTo>
                  <a:pt x="1737363" y="2293509"/>
                  <a:pt x="1739268" y="2288937"/>
                  <a:pt x="1740125" y="2287032"/>
                </a:cubicBezTo>
                <a:cubicBezTo>
                  <a:pt x="1744126" y="2277793"/>
                  <a:pt x="1741649" y="2278078"/>
                  <a:pt x="1738792" y="2281412"/>
                </a:cubicBezTo>
                <a:cubicBezTo>
                  <a:pt x="1732124" y="2291223"/>
                  <a:pt x="1731553" y="2282269"/>
                  <a:pt x="1736792" y="2276554"/>
                </a:cubicBezTo>
                <a:cubicBezTo>
                  <a:pt x="1740411" y="2255980"/>
                  <a:pt x="1715265" y="2289127"/>
                  <a:pt x="1729458" y="2302176"/>
                </a:cubicBezTo>
                <a:cubicBezTo>
                  <a:pt x="1741554" y="2312749"/>
                  <a:pt x="1760318" y="2296462"/>
                  <a:pt x="1759556" y="2282079"/>
                </a:cubicBezTo>
                <a:cubicBezTo>
                  <a:pt x="1759175" y="2278174"/>
                  <a:pt x="1755556" y="2282460"/>
                  <a:pt x="1754318" y="2284841"/>
                </a:cubicBezTo>
                <a:cubicBezTo>
                  <a:pt x="1750889" y="2291223"/>
                  <a:pt x="1746126" y="2291890"/>
                  <a:pt x="1747745" y="2282936"/>
                </a:cubicBezTo>
                <a:close/>
                <a:moveTo>
                  <a:pt x="1728124" y="2228929"/>
                </a:moveTo>
                <a:cubicBezTo>
                  <a:pt x="1702502" y="2244360"/>
                  <a:pt x="1728695" y="2281793"/>
                  <a:pt x="1742697" y="2248075"/>
                </a:cubicBezTo>
                <a:cubicBezTo>
                  <a:pt x="1743840" y="2240645"/>
                  <a:pt x="1729458" y="2260552"/>
                  <a:pt x="1734696" y="2244455"/>
                </a:cubicBezTo>
                <a:cubicBezTo>
                  <a:pt x="1735839" y="2241883"/>
                  <a:pt x="1734982" y="2242169"/>
                  <a:pt x="1733458" y="2243788"/>
                </a:cubicBezTo>
                <a:cubicBezTo>
                  <a:pt x="1731267" y="2245503"/>
                  <a:pt x="1729934" y="2250170"/>
                  <a:pt x="1727171" y="2250361"/>
                </a:cubicBezTo>
                <a:cubicBezTo>
                  <a:pt x="1725457" y="2249599"/>
                  <a:pt x="1727743" y="2246455"/>
                  <a:pt x="1728695" y="2245122"/>
                </a:cubicBezTo>
                <a:cubicBezTo>
                  <a:pt x="1733363" y="2238645"/>
                  <a:pt x="1731743" y="2238168"/>
                  <a:pt x="1729076" y="2239883"/>
                </a:cubicBezTo>
                <a:cubicBezTo>
                  <a:pt x="1727648" y="2240836"/>
                  <a:pt x="1725362" y="2243788"/>
                  <a:pt x="1724790" y="2241121"/>
                </a:cubicBezTo>
                <a:cubicBezTo>
                  <a:pt x="1724219" y="2238454"/>
                  <a:pt x="1727362" y="2236740"/>
                  <a:pt x="1728886" y="2235025"/>
                </a:cubicBezTo>
                <a:cubicBezTo>
                  <a:pt x="1730981" y="2232549"/>
                  <a:pt x="1730886" y="2228358"/>
                  <a:pt x="1728124" y="2228929"/>
                </a:cubicBezTo>
                <a:close/>
                <a:moveTo>
                  <a:pt x="1756604" y="2195973"/>
                </a:moveTo>
                <a:cubicBezTo>
                  <a:pt x="1752413" y="2202831"/>
                  <a:pt x="1748793" y="2199783"/>
                  <a:pt x="1750698" y="2193306"/>
                </a:cubicBezTo>
                <a:cubicBezTo>
                  <a:pt x="1751365" y="2186924"/>
                  <a:pt x="1745936" y="2199402"/>
                  <a:pt x="1744983" y="2200735"/>
                </a:cubicBezTo>
                <a:cubicBezTo>
                  <a:pt x="1741459" y="2205403"/>
                  <a:pt x="1741364" y="2199116"/>
                  <a:pt x="1743554" y="2196259"/>
                </a:cubicBezTo>
                <a:cubicBezTo>
                  <a:pt x="1747650" y="2187781"/>
                  <a:pt x="1745459" y="2187876"/>
                  <a:pt x="1742602" y="2190734"/>
                </a:cubicBezTo>
                <a:cubicBezTo>
                  <a:pt x="1741078" y="2192353"/>
                  <a:pt x="1739078" y="2196163"/>
                  <a:pt x="1737649" y="2193687"/>
                </a:cubicBezTo>
                <a:cubicBezTo>
                  <a:pt x="1736220" y="2191115"/>
                  <a:pt x="1739649" y="2188162"/>
                  <a:pt x="1741078" y="2185781"/>
                </a:cubicBezTo>
                <a:cubicBezTo>
                  <a:pt x="1743078" y="2182447"/>
                  <a:pt x="1741840" y="2178066"/>
                  <a:pt x="1738601" y="2179685"/>
                </a:cubicBezTo>
                <a:cubicBezTo>
                  <a:pt x="1732886" y="2183590"/>
                  <a:pt x="1729267" y="2193306"/>
                  <a:pt x="1729838" y="2199973"/>
                </a:cubicBezTo>
                <a:cubicBezTo>
                  <a:pt x="1729648" y="2216071"/>
                  <a:pt x="1750698" y="2218261"/>
                  <a:pt x="1757842" y="2205117"/>
                </a:cubicBezTo>
                <a:cubicBezTo>
                  <a:pt x="1760699" y="2201307"/>
                  <a:pt x="1764700" y="2185686"/>
                  <a:pt x="1756604" y="2195973"/>
                </a:cubicBezTo>
                <a:close/>
                <a:moveTo>
                  <a:pt x="1762700" y="2222452"/>
                </a:moveTo>
                <a:cubicBezTo>
                  <a:pt x="1763747" y="2218547"/>
                  <a:pt x="1760890" y="2215594"/>
                  <a:pt x="1757842" y="2218738"/>
                </a:cubicBezTo>
                <a:cubicBezTo>
                  <a:pt x="1755080" y="2221595"/>
                  <a:pt x="1753937" y="2227215"/>
                  <a:pt x="1753556" y="2230834"/>
                </a:cubicBezTo>
                <a:cubicBezTo>
                  <a:pt x="1751555" y="2256361"/>
                  <a:pt x="1783750" y="2248265"/>
                  <a:pt x="1787846" y="2229977"/>
                </a:cubicBezTo>
                <a:cubicBezTo>
                  <a:pt x="1788608" y="2226548"/>
                  <a:pt x="1789370" y="2221214"/>
                  <a:pt x="1788131" y="2218642"/>
                </a:cubicBezTo>
                <a:cubicBezTo>
                  <a:pt x="1786703" y="2215499"/>
                  <a:pt x="1784036" y="2220452"/>
                  <a:pt x="1783369" y="2222929"/>
                </a:cubicBezTo>
                <a:cubicBezTo>
                  <a:pt x="1781559" y="2229501"/>
                  <a:pt x="1776701" y="2231882"/>
                  <a:pt x="1775939" y="2223881"/>
                </a:cubicBezTo>
                <a:cubicBezTo>
                  <a:pt x="1773939" y="2217214"/>
                  <a:pt x="1773272" y="2235311"/>
                  <a:pt x="1770510" y="2235597"/>
                </a:cubicBezTo>
                <a:cubicBezTo>
                  <a:pt x="1767938" y="2236740"/>
                  <a:pt x="1768700" y="2232168"/>
                  <a:pt x="1768986" y="2230263"/>
                </a:cubicBezTo>
                <a:cubicBezTo>
                  <a:pt x="1770605" y="2220928"/>
                  <a:pt x="1768129" y="2222167"/>
                  <a:pt x="1766033" y="2226072"/>
                </a:cubicBezTo>
                <a:cubicBezTo>
                  <a:pt x="1762223" y="2236073"/>
                  <a:pt x="1758509" y="2230072"/>
                  <a:pt x="1762700" y="2222452"/>
                </a:cubicBezTo>
                <a:close/>
                <a:moveTo>
                  <a:pt x="1792132" y="2124250"/>
                </a:moveTo>
                <a:cubicBezTo>
                  <a:pt x="1791179" y="2117677"/>
                  <a:pt x="1781559" y="2140061"/>
                  <a:pt x="1782512" y="2124535"/>
                </a:cubicBezTo>
                <a:cubicBezTo>
                  <a:pt x="1782988" y="2121964"/>
                  <a:pt x="1782131" y="2122535"/>
                  <a:pt x="1781083" y="2124535"/>
                </a:cubicBezTo>
                <a:cubicBezTo>
                  <a:pt x="1779273" y="2126917"/>
                  <a:pt x="1779083" y="2131489"/>
                  <a:pt x="1776225" y="2132632"/>
                </a:cubicBezTo>
                <a:cubicBezTo>
                  <a:pt x="1774225" y="2132727"/>
                  <a:pt x="1775654" y="2129203"/>
                  <a:pt x="1776320" y="2127583"/>
                </a:cubicBezTo>
                <a:cubicBezTo>
                  <a:pt x="1779464" y="2120249"/>
                  <a:pt x="1777559" y="2120440"/>
                  <a:pt x="1775177" y="2123107"/>
                </a:cubicBezTo>
                <a:cubicBezTo>
                  <a:pt x="1773844" y="2124535"/>
                  <a:pt x="1772320" y="2127964"/>
                  <a:pt x="1770891" y="2125964"/>
                </a:cubicBezTo>
                <a:cubicBezTo>
                  <a:pt x="1769462" y="2123964"/>
                  <a:pt x="1772415" y="2121201"/>
                  <a:pt x="1773558" y="2119106"/>
                </a:cubicBezTo>
                <a:cubicBezTo>
                  <a:pt x="1775273" y="2116058"/>
                  <a:pt x="1773749" y="2112534"/>
                  <a:pt x="1770891" y="2114343"/>
                </a:cubicBezTo>
                <a:cubicBezTo>
                  <a:pt x="1747841" y="2139966"/>
                  <a:pt x="1788131" y="2156730"/>
                  <a:pt x="1792132" y="2124250"/>
                </a:cubicBezTo>
                <a:close/>
                <a:moveTo>
                  <a:pt x="1792799" y="2172065"/>
                </a:moveTo>
                <a:cubicBezTo>
                  <a:pt x="1792132" y="2158730"/>
                  <a:pt x="1788703" y="2182257"/>
                  <a:pt x="1785179" y="2182828"/>
                </a:cubicBezTo>
                <a:cubicBezTo>
                  <a:pt x="1782131" y="2183590"/>
                  <a:pt x="1783559" y="2178351"/>
                  <a:pt x="1784131" y="2176066"/>
                </a:cubicBezTo>
                <a:cubicBezTo>
                  <a:pt x="1787084" y="2165207"/>
                  <a:pt x="1784226" y="2166160"/>
                  <a:pt x="1781369" y="2170446"/>
                </a:cubicBezTo>
                <a:cubicBezTo>
                  <a:pt x="1779749" y="2172827"/>
                  <a:pt x="1778225" y="2177780"/>
                  <a:pt x="1775654" y="2175685"/>
                </a:cubicBezTo>
                <a:cubicBezTo>
                  <a:pt x="1773082" y="2173494"/>
                  <a:pt x="1776797" y="2168922"/>
                  <a:pt x="1777940" y="2165683"/>
                </a:cubicBezTo>
                <a:cubicBezTo>
                  <a:pt x="1778892" y="2142823"/>
                  <a:pt x="1753651" y="2183400"/>
                  <a:pt x="1774320" y="2194830"/>
                </a:cubicBezTo>
                <a:cubicBezTo>
                  <a:pt x="1789655" y="2202450"/>
                  <a:pt x="1810325" y="2183305"/>
                  <a:pt x="1806800" y="2166541"/>
                </a:cubicBezTo>
                <a:cubicBezTo>
                  <a:pt x="1803752" y="2158540"/>
                  <a:pt x="1796228" y="2188353"/>
                  <a:pt x="1792799" y="2172065"/>
                </a:cubicBezTo>
                <a:close/>
                <a:moveTo>
                  <a:pt x="1880333" y="2070814"/>
                </a:moveTo>
                <a:cubicBezTo>
                  <a:pt x="1877857" y="2072243"/>
                  <a:pt x="1875857" y="2072433"/>
                  <a:pt x="1874904" y="2071481"/>
                </a:cubicBezTo>
                <a:cubicBezTo>
                  <a:pt x="1871475" y="2069957"/>
                  <a:pt x="1882048" y="2059670"/>
                  <a:pt x="1875857" y="2063004"/>
                </a:cubicBezTo>
                <a:cubicBezTo>
                  <a:pt x="1872999" y="2064051"/>
                  <a:pt x="1870046" y="2068814"/>
                  <a:pt x="1866903" y="2067766"/>
                </a:cubicBezTo>
                <a:cubicBezTo>
                  <a:pt x="1865189" y="2066147"/>
                  <a:pt x="1868618" y="2063480"/>
                  <a:pt x="1870142" y="2062337"/>
                </a:cubicBezTo>
                <a:cubicBezTo>
                  <a:pt x="1877190" y="2056908"/>
                  <a:pt x="1875666" y="2055670"/>
                  <a:pt x="1872047" y="2056336"/>
                </a:cubicBezTo>
                <a:cubicBezTo>
                  <a:pt x="1870142" y="2056812"/>
                  <a:pt x="1866713" y="2059194"/>
                  <a:pt x="1866808" y="2055765"/>
                </a:cubicBezTo>
                <a:cubicBezTo>
                  <a:pt x="1866903" y="2052241"/>
                  <a:pt x="1871094" y="2051859"/>
                  <a:pt x="1873380" y="2050621"/>
                </a:cubicBezTo>
                <a:cubicBezTo>
                  <a:pt x="1876619" y="2048812"/>
                  <a:pt x="1877857" y="2043858"/>
                  <a:pt x="1874523" y="2043096"/>
                </a:cubicBezTo>
                <a:cubicBezTo>
                  <a:pt x="1871475" y="2042430"/>
                  <a:pt x="1866998" y="2045478"/>
                  <a:pt x="1864236" y="2047668"/>
                </a:cubicBezTo>
                <a:cubicBezTo>
                  <a:pt x="1848615" y="2058717"/>
                  <a:pt x="1856711" y="2090341"/>
                  <a:pt x="1877000" y="2080149"/>
                </a:cubicBezTo>
                <a:cubicBezTo>
                  <a:pt x="1880905" y="2078625"/>
                  <a:pt x="1891287" y="2066433"/>
                  <a:pt x="1880333" y="2070814"/>
                </a:cubicBezTo>
                <a:close/>
                <a:moveTo>
                  <a:pt x="1859855" y="2094532"/>
                </a:moveTo>
                <a:cubicBezTo>
                  <a:pt x="1856330" y="2100056"/>
                  <a:pt x="1851568" y="2100151"/>
                  <a:pt x="1853378" y="2091865"/>
                </a:cubicBezTo>
                <a:cubicBezTo>
                  <a:pt x="1853949" y="2084245"/>
                  <a:pt x="1847758" y="2101580"/>
                  <a:pt x="1845281" y="2100723"/>
                </a:cubicBezTo>
                <a:cubicBezTo>
                  <a:pt x="1842805" y="2100628"/>
                  <a:pt x="1844805" y="2096532"/>
                  <a:pt x="1845662" y="2094817"/>
                </a:cubicBezTo>
                <a:cubicBezTo>
                  <a:pt x="1849854" y="2086435"/>
                  <a:pt x="1847472" y="2086435"/>
                  <a:pt x="1844519" y="2089293"/>
                </a:cubicBezTo>
                <a:cubicBezTo>
                  <a:pt x="1842900" y="2090817"/>
                  <a:pt x="1840805" y="2094722"/>
                  <a:pt x="1839090" y="2092245"/>
                </a:cubicBezTo>
                <a:cubicBezTo>
                  <a:pt x="1837471" y="2089674"/>
                  <a:pt x="1841186" y="2086816"/>
                  <a:pt x="1842710" y="2084340"/>
                </a:cubicBezTo>
                <a:cubicBezTo>
                  <a:pt x="1844900" y="2081006"/>
                  <a:pt x="1843567" y="2076720"/>
                  <a:pt x="1839947" y="2078339"/>
                </a:cubicBezTo>
                <a:cubicBezTo>
                  <a:pt x="1810229" y="2105676"/>
                  <a:pt x="1857759" y="2131012"/>
                  <a:pt x="1865189" y="2092722"/>
                </a:cubicBezTo>
                <a:cubicBezTo>
                  <a:pt x="1864998" y="2089197"/>
                  <a:pt x="1861188" y="2092626"/>
                  <a:pt x="1859855" y="2094532"/>
                </a:cubicBezTo>
                <a:close/>
                <a:moveTo>
                  <a:pt x="1841090" y="2130917"/>
                </a:moveTo>
                <a:cubicBezTo>
                  <a:pt x="1840709" y="2127202"/>
                  <a:pt x="1837090" y="2131012"/>
                  <a:pt x="1835852" y="2133108"/>
                </a:cubicBezTo>
                <a:cubicBezTo>
                  <a:pt x="1832518" y="2138918"/>
                  <a:pt x="1827755" y="2139299"/>
                  <a:pt x="1829279" y="2130822"/>
                </a:cubicBezTo>
                <a:cubicBezTo>
                  <a:pt x="1829851" y="2127774"/>
                  <a:pt x="1828803" y="2128441"/>
                  <a:pt x="1827470" y="2130726"/>
                </a:cubicBezTo>
                <a:cubicBezTo>
                  <a:pt x="1825279" y="2133584"/>
                  <a:pt x="1824898" y="2138918"/>
                  <a:pt x="1821469" y="2140251"/>
                </a:cubicBezTo>
                <a:cubicBezTo>
                  <a:pt x="1818992" y="2140251"/>
                  <a:pt x="1820802" y="2136061"/>
                  <a:pt x="1821659" y="2134251"/>
                </a:cubicBezTo>
                <a:cubicBezTo>
                  <a:pt x="1825565" y="2125583"/>
                  <a:pt x="1823183" y="2125774"/>
                  <a:pt x="1820326" y="2128822"/>
                </a:cubicBezTo>
                <a:cubicBezTo>
                  <a:pt x="1818707" y="2130536"/>
                  <a:pt x="1816802" y="2134441"/>
                  <a:pt x="1815087" y="2132060"/>
                </a:cubicBezTo>
                <a:cubicBezTo>
                  <a:pt x="1813373" y="2129584"/>
                  <a:pt x="1816992" y="2126440"/>
                  <a:pt x="1818421" y="2123964"/>
                </a:cubicBezTo>
                <a:cubicBezTo>
                  <a:pt x="1820516" y="2120344"/>
                  <a:pt x="1818707" y="2116058"/>
                  <a:pt x="1815183" y="2118154"/>
                </a:cubicBezTo>
                <a:cubicBezTo>
                  <a:pt x="1786703" y="2148253"/>
                  <a:pt x="1835756" y="2169684"/>
                  <a:pt x="1841090" y="2130917"/>
                </a:cubicBezTo>
                <a:close/>
                <a:moveTo>
                  <a:pt x="1812134" y="2093008"/>
                </a:moveTo>
                <a:cubicBezTo>
                  <a:pt x="1814135" y="2087674"/>
                  <a:pt x="1807181" y="2096722"/>
                  <a:pt x="1806134" y="2097580"/>
                </a:cubicBezTo>
                <a:cubicBezTo>
                  <a:pt x="1802324" y="2100532"/>
                  <a:pt x="1803943" y="2094722"/>
                  <a:pt x="1806134" y="2093198"/>
                </a:cubicBezTo>
                <a:cubicBezTo>
                  <a:pt x="1811182" y="2087197"/>
                  <a:pt x="1809563" y="2086435"/>
                  <a:pt x="1806800" y="2088054"/>
                </a:cubicBezTo>
                <a:cubicBezTo>
                  <a:pt x="1805276" y="2088912"/>
                  <a:pt x="1802800" y="2091674"/>
                  <a:pt x="1802324" y="2088912"/>
                </a:cubicBezTo>
                <a:cubicBezTo>
                  <a:pt x="1801847" y="2086150"/>
                  <a:pt x="1805181" y="2084721"/>
                  <a:pt x="1806800" y="2083101"/>
                </a:cubicBezTo>
                <a:cubicBezTo>
                  <a:pt x="1814992" y="2067004"/>
                  <a:pt x="1788798" y="2085387"/>
                  <a:pt x="1795180" y="2101485"/>
                </a:cubicBezTo>
                <a:cubicBezTo>
                  <a:pt x="1800133" y="2114820"/>
                  <a:pt x="1817183" y="2109105"/>
                  <a:pt x="1820135" y="2097294"/>
                </a:cubicBezTo>
                <a:cubicBezTo>
                  <a:pt x="1821469" y="2090150"/>
                  <a:pt x="1806229" y="2108533"/>
                  <a:pt x="1812134" y="2093008"/>
                </a:cubicBezTo>
                <a:close/>
                <a:moveTo>
                  <a:pt x="1832042" y="2040525"/>
                </a:moveTo>
                <a:cubicBezTo>
                  <a:pt x="1830232" y="2041858"/>
                  <a:pt x="1827660" y="2045383"/>
                  <a:pt x="1826612" y="2042620"/>
                </a:cubicBezTo>
                <a:cubicBezTo>
                  <a:pt x="1825469" y="2039858"/>
                  <a:pt x="1829470" y="2037477"/>
                  <a:pt x="1831280" y="2035286"/>
                </a:cubicBezTo>
                <a:cubicBezTo>
                  <a:pt x="1833851" y="2032238"/>
                  <a:pt x="1833185" y="2027666"/>
                  <a:pt x="1829660" y="2028809"/>
                </a:cubicBezTo>
                <a:cubicBezTo>
                  <a:pt x="1820135" y="2033667"/>
                  <a:pt x="1814420" y="2048812"/>
                  <a:pt x="1820231" y="2058051"/>
                </a:cubicBezTo>
                <a:cubicBezTo>
                  <a:pt x="1839471" y="2079863"/>
                  <a:pt x="1860807" y="2034429"/>
                  <a:pt x="1845472" y="2047954"/>
                </a:cubicBezTo>
                <a:cubicBezTo>
                  <a:pt x="1841662" y="2052526"/>
                  <a:pt x="1837566" y="2052336"/>
                  <a:pt x="1839281" y="2046049"/>
                </a:cubicBezTo>
                <a:cubicBezTo>
                  <a:pt x="1840043" y="2043858"/>
                  <a:pt x="1841376" y="2040239"/>
                  <a:pt x="1838233" y="2043858"/>
                </a:cubicBezTo>
                <a:cubicBezTo>
                  <a:pt x="1835756" y="2046145"/>
                  <a:pt x="1834328" y="2051288"/>
                  <a:pt x="1830899" y="2051955"/>
                </a:cubicBezTo>
                <a:cubicBezTo>
                  <a:pt x="1828613" y="2051479"/>
                  <a:pt x="1831089" y="2047764"/>
                  <a:pt x="1832232" y="2046049"/>
                </a:cubicBezTo>
                <a:cubicBezTo>
                  <a:pt x="1837471" y="2038429"/>
                  <a:pt x="1835280" y="2038048"/>
                  <a:pt x="1832042" y="2040525"/>
                </a:cubicBezTo>
                <a:close/>
                <a:moveTo>
                  <a:pt x="1850615" y="2022046"/>
                </a:moveTo>
                <a:cubicBezTo>
                  <a:pt x="1850615" y="2022046"/>
                  <a:pt x="1850615" y="2022046"/>
                  <a:pt x="1850615" y="2022046"/>
                </a:cubicBezTo>
                <a:lnTo>
                  <a:pt x="1850615" y="2022046"/>
                </a:lnTo>
                <a:lnTo>
                  <a:pt x="1850615" y="2022046"/>
                </a:lnTo>
                <a:close/>
                <a:moveTo>
                  <a:pt x="1871570" y="2008711"/>
                </a:moveTo>
                <a:cubicBezTo>
                  <a:pt x="1868618" y="2013379"/>
                  <a:pt x="1864522" y="2013855"/>
                  <a:pt x="1865855" y="2007187"/>
                </a:cubicBezTo>
                <a:cubicBezTo>
                  <a:pt x="1866332" y="2004711"/>
                  <a:pt x="1865474" y="2005282"/>
                  <a:pt x="1864236" y="2007187"/>
                </a:cubicBezTo>
                <a:cubicBezTo>
                  <a:pt x="1862331" y="2009473"/>
                  <a:pt x="1861950" y="2013855"/>
                  <a:pt x="1858997" y="2014903"/>
                </a:cubicBezTo>
                <a:cubicBezTo>
                  <a:pt x="1856807" y="2014998"/>
                  <a:pt x="1858426" y="2011664"/>
                  <a:pt x="1859188" y="2010235"/>
                </a:cubicBezTo>
                <a:cubicBezTo>
                  <a:pt x="1862617" y="2003282"/>
                  <a:pt x="1860617" y="2003472"/>
                  <a:pt x="1858045" y="2006044"/>
                </a:cubicBezTo>
                <a:cubicBezTo>
                  <a:pt x="1852425" y="2013283"/>
                  <a:pt x="1851473" y="2006901"/>
                  <a:pt x="1856330" y="2002329"/>
                </a:cubicBezTo>
                <a:cubicBezTo>
                  <a:pt x="1859855" y="1986613"/>
                  <a:pt x="1837280" y="2011474"/>
                  <a:pt x="1849663" y="2021379"/>
                </a:cubicBezTo>
                <a:cubicBezTo>
                  <a:pt x="1871189" y="2034715"/>
                  <a:pt x="1883667" y="1995281"/>
                  <a:pt x="1871570" y="2008711"/>
                </a:cubicBezTo>
                <a:close/>
                <a:moveTo>
                  <a:pt x="1888144" y="2024428"/>
                </a:moveTo>
                <a:cubicBezTo>
                  <a:pt x="1898240" y="2054908"/>
                  <a:pt x="1931197" y="2019665"/>
                  <a:pt x="1913480" y="2026142"/>
                </a:cubicBezTo>
                <a:cubicBezTo>
                  <a:pt x="1908337" y="2029095"/>
                  <a:pt x="1904622" y="2026523"/>
                  <a:pt x="1909766" y="2020046"/>
                </a:cubicBezTo>
                <a:cubicBezTo>
                  <a:pt x="1910718" y="2018808"/>
                  <a:pt x="1910909" y="2018332"/>
                  <a:pt x="1910623" y="2018141"/>
                </a:cubicBezTo>
                <a:cubicBezTo>
                  <a:pt x="1906908" y="2018046"/>
                  <a:pt x="1903289" y="2024713"/>
                  <a:pt x="1899479" y="2023570"/>
                </a:cubicBezTo>
                <a:cubicBezTo>
                  <a:pt x="1895954" y="2020332"/>
                  <a:pt x="1914814" y="2011759"/>
                  <a:pt x="1904336" y="2012521"/>
                </a:cubicBezTo>
                <a:cubicBezTo>
                  <a:pt x="1902336" y="2012997"/>
                  <a:pt x="1899002" y="2015379"/>
                  <a:pt x="1898907" y="2012140"/>
                </a:cubicBezTo>
                <a:cubicBezTo>
                  <a:pt x="1898812" y="2008711"/>
                  <a:pt x="1903098" y="2008330"/>
                  <a:pt x="1905479" y="2007092"/>
                </a:cubicBezTo>
                <a:cubicBezTo>
                  <a:pt x="1918910" y="1991662"/>
                  <a:pt x="1883858" y="2002806"/>
                  <a:pt x="1888144" y="2024428"/>
                </a:cubicBezTo>
                <a:close/>
                <a:moveTo>
                  <a:pt x="1917767" y="1977469"/>
                </a:moveTo>
                <a:cubicBezTo>
                  <a:pt x="1913480" y="1981279"/>
                  <a:pt x="1909289" y="1980517"/>
                  <a:pt x="1911766" y="1974802"/>
                </a:cubicBezTo>
                <a:cubicBezTo>
                  <a:pt x="1912814" y="1972802"/>
                  <a:pt x="1914433" y="1969563"/>
                  <a:pt x="1910909" y="1972516"/>
                </a:cubicBezTo>
                <a:cubicBezTo>
                  <a:pt x="1908146" y="1974421"/>
                  <a:pt x="1906146" y="1979184"/>
                  <a:pt x="1902622" y="1979279"/>
                </a:cubicBezTo>
                <a:cubicBezTo>
                  <a:pt x="1900336" y="1978517"/>
                  <a:pt x="1903193" y="1975279"/>
                  <a:pt x="1904622" y="1973850"/>
                </a:cubicBezTo>
                <a:cubicBezTo>
                  <a:pt x="1910813" y="1967182"/>
                  <a:pt x="1908623" y="1966516"/>
                  <a:pt x="1905098" y="1968420"/>
                </a:cubicBezTo>
                <a:cubicBezTo>
                  <a:pt x="1903098" y="1969468"/>
                  <a:pt x="1900050" y="1972516"/>
                  <a:pt x="1899288" y="1969754"/>
                </a:cubicBezTo>
                <a:cubicBezTo>
                  <a:pt x="1898431" y="1966992"/>
                  <a:pt x="1902812" y="1965182"/>
                  <a:pt x="1904908" y="1963277"/>
                </a:cubicBezTo>
                <a:cubicBezTo>
                  <a:pt x="1907765" y="1960610"/>
                  <a:pt x="1907956" y="1956324"/>
                  <a:pt x="1904051" y="1956800"/>
                </a:cubicBezTo>
                <a:cubicBezTo>
                  <a:pt x="1900526" y="1957467"/>
                  <a:pt x="1896526" y="1961562"/>
                  <a:pt x="1894240" y="1964229"/>
                </a:cubicBezTo>
                <a:cubicBezTo>
                  <a:pt x="1879571" y="1980803"/>
                  <a:pt x="1901384" y="1999377"/>
                  <a:pt x="1917100" y="1986042"/>
                </a:cubicBezTo>
                <a:cubicBezTo>
                  <a:pt x="1920529" y="1983661"/>
                  <a:pt x="1928149" y="1970707"/>
                  <a:pt x="1917767" y="1977469"/>
                </a:cubicBezTo>
                <a:close/>
                <a:moveTo>
                  <a:pt x="1945580" y="1942798"/>
                </a:moveTo>
                <a:cubicBezTo>
                  <a:pt x="1939579" y="1944227"/>
                  <a:pt x="1938531" y="1940893"/>
                  <a:pt x="1944056" y="1937179"/>
                </a:cubicBezTo>
                <a:cubicBezTo>
                  <a:pt x="1948437" y="1933464"/>
                  <a:pt x="1937769" y="1937941"/>
                  <a:pt x="1936531" y="1938417"/>
                </a:cubicBezTo>
                <a:cubicBezTo>
                  <a:pt x="1931864" y="1939465"/>
                  <a:pt x="1935769" y="1934702"/>
                  <a:pt x="1938436" y="1934416"/>
                </a:cubicBezTo>
                <a:cubicBezTo>
                  <a:pt x="1945865" y="1931463"/>
                  <a:pt x="1944722" y="1930035"/>
                  <a:pt x="1941484" y="1930130"/>
                </a:cubicBezTo>
                <a:cubicBezTo>
                  <a:pt x="1939674" y="1930130"/>
                  <a:pt x="1936150" y="1931463"/>
                  <a:pt x="1937007" y="1928796"/>
                </a:cubicBezTo>
                <a:cubicBezTo>
                  <a:pt x="1937864" y="1926129"/>
                  <a:pt x="1941579" y="1926415"/>
                  <a:pt x="1943865" y="1925749"/>
                </a:cubicBezTo>
                <a:cubicBezTo>
                  <a:pt x="1947104" y="1924796"/>
                  <a:pt x="1949294" y="1920986"/>
                  <a:pt x="1946532" y="1919938"/>
                </a:cubicBezTo>
                <a:cubicBezTo>
                  <a:pt x="1943960" y="1918986"/>
                  <a:pt x="1939388" y="1920700"/>
                  <a:pt x="1936436" y="1922034"/>
                </a:cubicBezTo>
                <a:cubicBezTo>
                  <a:pt x="1919958" y="1928034"/>
                  <a:pt x="1921767" y="1954990"/>
                  <a:pt x="1940817" y="1949847"/>
                </a:cubicBezTo>
                <a:cubicBezTo>
                  <a:pt x="1944341" y="1948990"/>
                  <a:pt x="1956057" y="1941465"/>
                  <a:pt x="1945580" y="1942798"/>
                </a:cubicBezTo>
                <a:close/>
                <a:moveTo>
                  <a:pt x="2129031" y="1981565"/>
                </a:moveTo>
                <a:cubicBezTo>
                  <a:pt x="2130269" y="1989090"/>
                  <a:pt x="2150653" y="1988518"/>
                  <a:pt x="2140747" y="1982899"/>
                </a:cubicBezTo>
                <a:cubicBezTo>
                  <a:pt x="2136747" y="1981755"/>
                  <a:pt x="2135889" y="1978041"/>
                  <a:pt x="2141509" y="1976993"/>
                </a:cubicBezTo>
                <a:cubicBezTo>
                  <a:pt x="2143509" y="1976707"/>
                  <a:pt x="2143033" y="1976041"/>
                  <a:pt x="2141414" y="1975469"/>
                </a:cubicBezTo>
                <a:cubicBezTo>
                  <a:pt x="2139604" y="1974993"/>
                  <a:pt x="2137699" y="1974993"/>
                  <a:pt x="2135889" y="1974516"/>
                </a:cubicBezTo>
                <a:cubicBezTo>
                  <a:pt x="2132365" y="1973088"/>
                  <a:pt x="2136175" y="1970897"/>
                  <a:pt x="2138461" y="1971850"/>
                </a:cubicBezTo>
                <a:cubicBezTo>
                  <a:pt x="2142843" y="1972421"/>
                  <a:pt x="2145224" y="1971754"/>
                  <a:pt x="2141890" y="1969278"/>
                </a:cubicBezTo>
                <a:cubicBezTo>
                  <a:pt x="2140556" y="1968516"/>
                  <a:pt x="2137699" y="1967944"/>
                  <a:pt x="2139033" y="1965944"/>
                </a:cubicBezTo>
                <a:cubicBezTo>
                  <a:pt x="2140461" y="1963849"/>
                  <a:pt x="2143033" y="1965849"/>
                  <a:pt x="2144843" y="1966420"/>
                </a:cubicBezTo>
                <a:cubicBezTo>
                  <a:pt x="2147414" y="1967182"/>
                  <a:pt x="2150081" y="1964801"/>
                  <a:pt x="2148462" y="1962420"/>
                </a:cubicBezTo>
                <a:cubicBezTo>
                  <a:pt x="2136175" y="1951942"/>
                  <a:pt x="2120744" y="1969183"/>
                  <a:pt x="2129031" y="1981565"/>
                </a:cubicBezTo>
                <a:close/>
                <a:moveTo>
                  <a:pt x="2125126" y="1949656"/>
                </a:moveTo>
                <a:cubicBezTo>
                  <a:pt x="2130460" y="1952133"/>
                  <a:pt x="2138366" y="1951657"/>
                  <a:pt x="2143509" y="1948799"/>
                </a:cubicBezTo>
                <a:cubicBezTo>
                  <a:pt x="2146843" y="1946418"/>
                  <a:pt x="2141604" y="1944322"/>
                  <a:pt x="2139033" y="1944132"/>
                </a:cubicBezTo>
                <a:cubicBezTo>
                  <a:pt x="2130841" y="1943655"/>
                  <a:pt x="2130651" y="1937559"/>
                  <a:pt x="2137794" y="1935464"/>
                </a:cubicBezTo>
                <a:cubicBezTo>
                  <a:pt x="2145129" y="1931368"/>
                  <a:pt x="2125412" y="1935274"/>
                  <a:pt x="2124840" y="1932321"/>
                </a:cubicBezTo>
                <a:cubicBezTo>
                  <a:pt x="2123411" y="1929558"/>
                  <a:pt x="2128174" y="1929178"/>
                  <a:pt x="2130460" y="1928987"/>
                </a:cubicBezTo>
                <a:cubicBezTo>
                  <a:pt x="2140747" y="1928320"/>
                  <a:pt x="2139318" y="1925939"/>
                  <a:pt x="2134842" y="1924320"/>
                </a:cubicBezTo>
                <a:cubicBezTo>
                  <a:pt x="2132365" y="1923462"/>
                  <a:pt x="2127507" y="1923748"/>
                  <a:pt x="2128746" y="1920415"/>
                </a:cubicBezTo>
                <a:cubicBezTo>
                  <a:pt x="2129984" y="1917081"/>
                  <a:pt x="2135222" y="1919081"/>
                  <a:pt x="2138366" y="1919462"/>
                </a:cubicBezTo>
                <a:cubicBezTo>
                  <a:pt x="2142843" y="1919748"/>
                  <a:pt x="2146176" y="1915652"/>
                  <a:pt x="2142366" y="1912795"/>
                </a:cubicBezTo>
                <a:cubicBezTo>
                  <a:pt x="2114744" y="1900412"/>
                  <a:pt x="2099123" y="1935369"/>
                  <a:pt x="2125126" y="1949656"/>
                </a:cubicBezTo>
                <a:close/>
                <a:moveTo>
                  <a:pt x="2096646" y="1980708"/>
                </a:moveTo>
                <a:cubicBezTo>
                  <a:pt x="2099409" y="1986423"/>
                  <a:pt x="2106647" y="1988328"/>
                  <a:pt x="2112172" y="1985756"/>
                </a:cubicBezTo>
                <a:cubicBezTo>
                  <a:pt x="2117315" y="1981755"/>
                  <a:pt x="2098647" y="1980517"/>
                  <a:pt x="2109219" y="1975183"/>
                </a:cubicBezTo>
                <a:cubicBezTo>
                  <a:pt x="2118077" y="1972516"/>
                  <a:pt x="2102647" y="1973469"/>
                  <a:pt x="2102456" y="1970897"/>
                </a:cubicBezTo>
                <a:cubicBezTo>
                  <a:pt x="2101980" y="1968611"/>
                  <a:pt x="2105219" y="1968801"/>
                  <a:pt x="2106838" y="1968897"/>
                </a:cubicBezTo>
                <a:cubicBezTo>
                  <a:pt x="2113886" y="1969563"/>
                  <a:pt x="2113410" y="1967468"/>
                  <a:pt x="2110648" y="1965754"/>
                </a:cubicBezTo>
                <a:cubicBezTo>
                  <a:pt x="2109124" y="1964801"/>
                  <a:pt x="2105790" y="1964420"/>
                  <a:pt x="2107314" y="1961943"/>
                </a:cubicBezTo>
                <a:cubicBezTo>
                  <a:pt x="2108838" y="1959372"/>
                  <a:pt x="2111886" y="1961848"/>
                  <a:pt x="2113982" y="1962325"/>
                </a:cubicBezTo>
                <a:cubicBezTo>
                  <a:pt x="2116934" y="1962991"/>
                  <a:pt x="2119983" y="1960229"/>
                  <a:pt x="2118077" y="1957467"/>
                </a:cubicBezTo>
                <a:cubicBezTo>
                  <a:pt x="2103409" y="1946037"/>
                  <a:pt x="2086359" y="1966801"/>
                  <a:pt x="2096646" y="1980708"/>
                </a:cubicBezTo>
                <a:close/>
                <a:moveTo>
                  <a:pt x="2101790" y="1912509"/>
                </a:moveTo>
                <a:cubicBezTo>
                  <a:pt x="2108267" y="1908222"/>
                  <a:pt x="2083216" y="1908318"/>
                  <a:pt x="2096551" y="1902222"/>
                </a:cubicBezTo>
                <a:cubicBezTo>
                  <a:pt x="2098742" y="1901650"/>
                  <a:pt x="2102552" y="1900698"/>
                  <a:pt x="2097789" y="1900031"/>
                </a:cubicBezTo>
                <a:cubicBezTo>
                  <a:pt x="2094551" y="1899079"/>
                  <a:pt x="2089407" y="1900983"/>
                  <a:pt x="2087026" y="1898412"/>
                </a:cubicBezTo>
                <a:cubicBezTo>
                  <a:pt x="2086169" y="1896221"/>
                  <a:pt x="2090550" y="1896030"/>
                  <a:pt x="2092646" y="1896030"/>
                </a:cubicBezTo>
                <a:cubicBezTo>
                  <a:pt x="2101980" y="1896221"/>
                  <a:pt x="2101123" y="1894125"/>
                  <a:pt x="2097313" y="1892697"/>
                </a:cubicBezTo>
                <a:cubicBezTo>
                  <a:pt x="2095884" y="1891935"/>
                  <a:pt x="2090836" y="1891935"/>
                  <a:pt x="2092455" y="1889172"/>
                </a:cubicBezTo>
                <a:cubicBezTo>
                  <a:pt x="2094170" y="1886601"/>
                  <a:pt x="2098456" y="1888696"/>
                  <a:pt x="2101218" y="1889077"/>
                </a:cubicBezTo>
                <a:cubicBezTo>
                  <a:pt x="2105314" y="1889554"/>
                  <a:pt x="2108934" y="1886410"/>
                  <a:pt x="2105790" y="1883838"/>
                </a:cubicBezTo>
                <a:cubicBezTo>
                  <a:pt x="2069119" y="1869456"/>
                  <a:pt x="2063690" y="1922129"/>
                  <a:pt x="2101790" y="1912509"/>
                </a:cubicBezTo>
                <a:close/>
                <a:moveTo>
                  <a:pt x="2073310" y="1952895"/>
                </a:moveTo>
                <a:cubicBezTo>
                  <a:pt x="2077501" y="1957943"/>
                  <a:pt x="2097884" y="1951275"/>
                  <a:pt x="2091788" y="1946704"/>
                </a:cubicBezTo>
                <a:cubicBezTo>
                  <a:pt x="2090645" y="1946322"/>
                  <a:pt x="2088931" y="1946418"/>
                  <a:pt x="2087883" y="1946704"/>
                </a:cubicBezTo>
                <a:cubicBezTo>
                  <a:pt x="2082359" y="1948132"/>
                  <a:pt x="2078739" y="1944703"/>
                  <a:pt x="2084454" y="1940036"/>
                </a:cubicBezTo>
                <a:cubicBezTo>
                  <a:pt x="2088931" y="1934797"/>
                  <a:pt x="2074834" y="1943179"/>
                  <a:pt x="2073596" y="1940798"/>
                </a:cubicBezTo>
                <a:cubicBezTo>
                  <a:pt x="2070738" y="1937369"/>
                  <a:pt x="2083406" y="1934988"/>
                  <a:pt x="2082263" y="1933083"/>
                </a:cubicBezTo>
                <a:cubicBezTo>
                  <a:pt x="2081501" y="1929940"/>
                  <a:pt x="2073024" y="1934416"/>
                  <a:pt x="2073024" y="1930225"/>
                </a:cubicBezTo>
                <a:cubicBezTo>
                  <a:pt x="2073024" y="1927177"/>
                  <a:pt x="2077596" y="1927654"/>
                  <a:pt x="2080073" y="1926987"/>
                </a:cubicBezTo>
                <a:cubicBezTo>
                  <a:pt x="2083597" y="1926034"/>
                  <a:pt x="2084835" y="1921938"/>
                  <a:pt x="2081025" y="1920510"/>
                </a:cubicBezTo>
                <a:cubicBezTo>
                  <a:pt x="2059594" y="1917843"/>
                  <a:pt x="2054355" y="1944894"/>
                  <a:pt x="2073310" y="1952895"/>
                </a:cubicBezTo>
                <a:close/>
                <a:moveTo>
                  <a:pt x="2046259" y="1978898"/>
                </a:moveTo>
                <a:cubicBezTo>
                  <a:pt x="2047878" y="1984899"/>
                  <a:pt x="2054831" y="1986042"/>
                  <a:pt x="2059975" y="1984041"/>
                </a:cubicBezTo>
                <a:cubicBezTo>
                  <a:pt x="2063880" y="1980708"/>
                  <a:pt x="2053403" y="1980041"/>
                  <a:pt x="2054165" y="1977088"/>
                </a:cubicBezTo>
                <a:cubicBezTo>
                  <a:pt x="2052926" y="1974326"/>
                  <a:pt x="2063499" y="1973850"/>
                  <a:pt x="2058356" y="1972326"/>
                </a:cubicBezTo>
                <a:cubicBezTo>
                  <a:pt x="2056355" y="1971754"/>
                  <a:pt x="2054260" y="1971754"/>
                  <a:pt x="2052260" y="1971373"/>
                </a:cubicBezTo>
                <a:cubicBezTo>
                  <a:pt x="2048259" y="1970040"/>
                  <a:pt x="2052736" y="1967468"/>
                  <a:pt x="2055117" y="1968420"/>
                </a:cubicBezTo>
                <a:cubicBezTo>
                  <a:pt x="2061785" y="1969183"/>
                  <a:pt x="2061404" y="1967182"/>
                  <a:pt x="2058832" y="1965658"/>
                </a:cubicBezTo>
                <a:cubicBezTo>
                  <a:pt x="2057403" y="1964801"/>
                  <a:pt x="2054260" y="1964325"/>
                  <a:pt x="2055784" y="1962134"/>
                </a:cubicBezTo>
                <a:cubicBezTo>
                  <a:pt x="2057403" y="1959943"/>
                  <a:pt x="2060165" y="1962039"/>
                  <a:pt x="2062070" y="1962515"/>
                </a:cubicBezTo>
                <a:cubicBezTo>
                  <a:pt x="2081978" y="1957657"/>
                  <a:pt x="2032543" y="1942893"/>
                  <a:pt x="2046259" y="1978898"/>
                </a:cubicBezTo>
                <a:close/>
                <a:moveTo>
                  <a:pt x="2047973" y="1924415"/>
                </a:moveTo>
                <a:cubicBezTo>
                  <a:pt x="2052450" y="1924605"/>
                  <a:pt x="2056641" y="1921653"/>
                  <a:pt x="2050069" y="1920033"/>
                </a:cubicBezTo>
                <a:cubicBezTo>
                  <a:pt x="2044259" y="1918891"/>
                  <a:pt x="2044735" y="1915271"/>
                  <a:pt x="2051021" y="1914223"/>
                </a:cubicBezTo>
                <a:cubicBezTo>
                  <a:pt x="2057498" y="1912223"/>
                  <a:pt x="2042163" y="1913080"/>
                  <a:pt x="2042258" y="1911080"/>
                </a:cubicBezTo>
                <a:cubicBezTo>
                  <a:pt x="2041877" y="1909175"/>
                  <a:pt x="2045592" y="1909175"/>
                  <a:pt x="2047211" y="1909270"/>
                </a:cubicBezTo>
                <a:cubicBezTo>
                  <a:pt x="2054831" y="1909746"/>
                  <a:pt x="2054450" y="1907937"/>
                  <a:pt x="2051593" y="1906603"/>
                </a:cubicBezTo>
                <a:cubicBezTo>
                  <a:pt x="2050069" y="1905841"/>
                  <a:pt x="2046449" y="1905555"/>
                  <a:pt x="2048259" y="1903460"/>
                </a:cubicBezTo>
                <a:cubicBezTo>
                  <a:pt x="2050069" y="1901365"/>
                  <a:pt x="2053212" y="1903270"/>
                  <a:pt x="2055403" y="1903650"/>
                </a:cubicBezTo>
                <a:cubicBezTo>
                  <a:pt x="2058546" y="1904127"/>
                  <a:pt x="2061975" y="1901841"/>
                  <a:pt x="2060070" y="1899555"/>
                </a:cubicBezTo>
                <a:cubicBezTo>
                  <a:pt x="2055212" y="1895745"/>
                  <a:pt x="2046068" y="1896507"/>
                  <a:pt x="2040830" y="1899650"/>
                </a:cubicBezTo>
                <a:cubicBezTo>
                  <a:pt x="2027209" y="1905841"/>
                  <a:pt x="2033114" y="1927177"/>
                  <a:pt x="2047973" y="1924415"/>
                </a:cubicBezTo>
                <a:close/>
                <a:moveTo>
                  <a:pt x="2032638" y="1962229"/>
                </a:moveTo>
                <a:cubicBezTo>
                  <a:pt x="2036829" y="1962039"/>
                  <a:pt x="2044925" y="1954038"/>
                  <a:pt x="2036353" y="1954704"/>
                </a:cubicBezTo>
                <a:cubicBezTo>
                  <a:pt x="2031400" y="1956038"/>
                  <a:pt x="2027685" y="1952418"/>
                  <a:pt x="2033686" y="1948037"/>
                </a:cubicBezTo>
                <a:cubicBezTo>
                  <a:pt x="2037020" y="1943084"/>
                  <a:pt x="2024447" y="1951085"/>
                  <a:pt x="2022923" y="1948704"/>
                </a:cubicBezTo>
                <a:cubicBezTo>
                  <a:pt x="2021208" y="1946894"/>
                  <a:pt x="2024923" y="1945084"/>
                  <a:pt x="2026637" y="1944513"/>
                </a:cubicBezTo>
                <a:cubicBezTo>
                  <a:pt x="2032543" y="1942512"/>
                  <a:pt x="2034258" y="1939941"/>
                  <a:pt x="2029114" y="1939655"/>
                </a:cubicBezTo>
                <a:cubicBezTo>
                  <a:pt x="2027018" y="1939655"/>
                  <a:pt x="2023208" y="1940893"/>
                  <a:pt x="2023494" y="1937941"/>
                </a:cubicBezTo>
                <a:cubicBezTo>
                  <a:pt x="2023780" y="1934892"/>
                  <a:pt x="2028352" y="1935464"/>
                  <a:pt x="2030733" y="1934797"/>
                </a:cubicBezTo>
                <a:cubicBezTo>
                  <a:pt x="2033781" y="1934035"/>
                  <a:pt x="2035210" y="1929558"/>
                  <a:pt x="2031876" y="1928320"/>
                </a:cubicBezTo>
                <a:cubicBezTo>
                  <a:pt x="2004063" y="1925844"/>
                  <a:pt x="2005778" y="1966325"/>
                  <a:pt x="2032638" y="1962229"/>
                </a:cubicBezTo>
                <a:close/>
                <a:moveTo>
                  <a:pt x="2006730" y="1982232"/>
                </a:moveTo>
                <a:cubicBezTo>
                  <a:pt x="2014445" y="2005663"/>
                  <a:pt x="2038544" y="1986137"/>
                  <a:pt x="2025590" y="1987470"/>
                </a:cubicBezTo>
                <a:cubicBezTo>
                  <a:pt x="2021684" y="1988709"/>
                  <a:pt x="2018922" y="1986137"/>
                  <a:pt x="2022827" y="1982327"/>
                </a:cubicBezTo>
                <a:cubicBezTo>
                  <a:pt x="2024256" y="1980898"/>
                  <a:pt x="2023494" y="1980708"/>
                  <a:pt x="2021875" y="1981184"/>
                </a:cubicBezTo>
                <a:cubicBezTo>
                  <a:pt x="2019589" y="1981470"/>
                  <a:pt x="2017303" y="1984422"/>
                  <a:pt x="2015208" y="1983279"/>
                </a:cubicBezTo>
                <a:cubicBezTo>
                  <a:pt x="2012636" y="1980041"/>
                  <a:pt x="2026923" y="1976707"/>
                  <a:pt x="2018732" y="1975850"/>
                </a:cubicBezTo>
                <a:cubicBezTo>
                  <a:pt x="2017303" y="1975755"/>
                  <a:pt x="2014731" y="1977183"/>
                  <a:pt x="2014541" y="1974707"/>
                </a:cubicBezTo>
                <a:cubicBezTo>
                  <a:pt x="2014445" y="1972135"/>
                  <a:pt x="2017779" y="1972516"/>
                  <a:pt x="2019494" y="1971945"/>
                </a:cubicBezTo>
                <a:cubicBezTo>
                  <a:pt x="2029495" y="1962325"/>
                  <a:pt x="2002730" y="1965754"/>
                  <a:pt x="2006730" y="1982232"/>
                </a:cubicBezTo>
                <a:close/>
                <a:moveTo>
                  <a:pt x="2005111" y="1920986"/>
                </a:moveTo>
                <a:cubicBezTo>
                  <a:pt x="2007683" y="1919938"/>
                  <a:pt x="2011683" y="1918033"/>
                  <a:pt x="2013207" y="1915842"/>
                </a:cubicBezTo>
                <a:cubicBezTo>
                  <a:pt x="2015017" y="1913271"/>
                  <a:pt x="2010731" y="1913652"/>
                  <a:pt x="2008826" y="1914318"/>
                </a:cubicBezTo>
                <a:cubicBezTo>
                  <a:pt x="2003587" y="1916033"/>
                  <a:pt x="2000348" y="1913652"/>
                  <a:pt x="2005968" y="1909175"/>
                </a:cubicBezTo>
                <a:cubicBezTo>
                  <a:pt x="2010445" y="1904508"/>
                  <a:pt x="1997015" y="1912604"/>
                  <a:pt x="1995872" y="1910794"/>
                </a:cubicBezTo>
                <a:cubicBezTo>
                  <a:pt x="1994252" y="1909461"/>
                  <a:pt x="1997777" y="1907841"/>
                  <a:pt x="1999301" y="1907079"/>
                </a:cubicBezTo>
                <a:cubicBezTo>
                  <a:pt x="2006635" y="1903746"/>
                  <a:pt x="2005016" y="1902508"/>
                  <a:pt x="2001491" y="1902888"/>
                </a:cubicBezTo>
                <a:cubicBezTo>
                  <a:pt x="1999586" y="1903079"/>
                  <a:pt x="1996062" y="1904508"/>
                  <a:pt x="1996348" y="1902031"/>
                </a:cubicBezTo>
                <a:cubicBezTo>
                  <a:pt x="1996634" y="1899459"/>
                  <a:pt x="2000729" y="1899459"/>
                  <a:pt x="2003015" y="1898697"/>
                </a:cubicBezTo>
                <a:cubicBezTo>
                  <a:pt x="2006254" y="1897554"/>
                  <a:pt x="2007778" y="1893935"/>
                  <a:pt x="2004444" y="1893173"/>
                </a:cubicBezTo>
                <a:cubicBezTo>
                  <a:pt x="1979108" y="1893173"/>
                  <a:pt x="1978727" y="1926415"/>
                  <a:pt x="2005111" y="1920986"/>
                </a:cubicBezTo>
                <a:close/>
                <a:moveTo>
                  <a:pt x="1980155" y="2004996"/>
                </a:moveTo>
                <a:cubicBezTo>
                  <a:pt x="1984251" y="2008521"/>
                  <a:pt x="1990919" y="2007759"/>
                  <a:pt x="1994443" y="2003854"/>
                </a:cubicBezTo>
                <a:cubicBezTo>
                  <a:pt x="1997586" y="1999091"/>
                  <a:pt x="1980536" y="2004520"/>
                  <a:pt x="1989585" y="1995948"/>
                </a:cubicBezTo>
                <a:cubicBezTo>
                  <a:pt x="1993109" y="1992138"/>
                  <a:pt x="1982727" y="1997662"/>
                  <a:pt x="1981870" y="1995567"/>
                </a:cubicBezTo>
                <a:cubicBezTo>
                  <a:pt x="1980822" y="1993947"/>
                  <a:pt x="1983584" y="1992995"/>
                  <a:pt x="1984823" y="1992614"/>
                </a:cubicBezTo>
                <a:cubicBezTo>
                  <a:pt x="1990538" y="1990709"/>
                  <a:pt x="1989490" y="1989185"/>
                  <a:pt x="1986918" y="1988899"/>
                </a:cubicBezTo>
                <a:cubicBezTo>
                  <a:pt x="1985489" y="1988709"/>
                  <a:pt x="1982727" y="1989471"/>
                  <a:pt x="1983204" y="1987090"/>
                </a:cubicBezTo>
                <a:cubicBezTo>
                  <a:pt x="1983680" y="1984613"/>
                  <a:pt x="1986728" y="1985280"/>
                  <a:pt x="1988537" y="1985184"/>
                </a:cubicBezTo>
                <a:cubicBezTo>
                  <a:pt x="1991109" y="1984899"/>
                  <a:pt x="1992729" y="1981755"/>
                  <a:pt x="1990347" y="1980232"/>
                </a:cubicBezTo>
                <a:cubicBezTo>
                  <a:pt x="1975964" y="1975564"/>
                  <a:pt x="1967487" y="1997567"/>
                  <a:pt x="1980155" y="2004996"/>
                </a:cubicBezTo>
                <a:close/>
                <a:moveTo>
                  <a:pt x="1972154" y="1965372"/>
                </a:moveTo>
                <a:cubicBezTo>
                  <a:pt x="1992347" y="1979565"/>
                  <a:pt x="2014922" y="1949085"/>
                  <a:pt x="1997205" y="1956419"/>
                </a:cubicBezTo>
                <a:cubicBezTo>
                  <a:pt x="1991681" y="1959562"/>
                  <a:pt x="1986918" y="1957943"/>
                  <a:pt x="1990157" y="1951847"/>
                </a:cubicBezTo>
                <a:cubicBezTo>
                  <a:pt x="1996919" y="1940893"/>
                  <a:pt x="1981584" y="1957086"/>
                  <a:pt x="1979012" y="1955371"/>
                </a:cubicBezTo>
                <a:cubicBezTo>
                  <a:pt x="1976631" y="1954228"/>
                  <a:pt x="1979108" y="1951657"/>
                  <a:pt x="1980822" y="1950037"/>
                </a:cubicBezTo>
                <a:cubicBezTo>
                  <a:pt x="1984156" y="1947466"/>
                  <a:pt x="1990728" y="1940703"/>
                  <a:pt x="1982346" y="1943084"/>
                </a:cubicBezTo>
                <a:cubicBezTo>
                  <a:pt x="1979870" y="1943941"/>
                  <a:pt x="1976155" y="1946989"/>
                  <a:pt x="1975202" y="1943655"/>
                </a:cubicBezTo>
                <a:cubicBezTo>
                  <a:pt x="1974250" y="1940226"/>
                  <a:pt x="1979584" y="1938893"/>
                  <a:pt x="1982346" y="1937179"/>
                </a:cubicBezTo>
                <a:cubicBezTo>
                  <a:pt x="1986156" y="1934892"/>
                  <a:pt x="1986537" y="1929749"/>
                  <a:pt x="1981679" y="1929654"/>
                </a:cubicBezTo>
                <a:cubicBezTo>
                  <a:pt x="1964439" y="1931463"/>
                  <a:pt x="1954819" y="1956800"/>
                  <a:pt x="1972154" y="1965372"/>
                </a:cubicBezTo>
                <a:close/>
                <a:moveTo>
                  <a:pt x="1964534" y="1991757"/>
                </a:moveTo>
                <a:cubicBezTo>
                  <a:pt x="1966535" y="1988804"/>
                  <a:pt x="1962153" y="1988709"/>
                  <a:pt x="1960153" y="1989280"/>
                </a:cubicBezTo>
                <a:cubicBezTo>
                  <a:pt x="1954629" y="1990804"/>
                  <a:pt x="1951485" y="1987566"/>
                  <a:pt x="1957676" y="1982517"/>
                </a:cubicBezTo>
                <a:cubicBezTo>
                  <a:pt x="1962725" y="1977088"/>
                  <a:pt x="1948247" y="1985851"/>
                  <a:pt x="1947199" y="1983375"/>
                </a:cubicBezTo>
                <a:cubicBezTo>
                  <a:pt x="1945675" y="1981470"/>
                  <a:pt x="1949485" y="1979850"/>
                  <a:pt x="1951104" y="1979088"/>
                </a:cubicBezTo>
                <a:cubicBezTo>
                  <a:pt x="1958915" y="1975659"/>
                  <a:pt x="1957391" y="1973945"/>
                  <a:pt x="1953866" y="1973945"/>
                </a:cubicBezTo>
                <a:cubicBezTo>
                  <a:pt x="1951866" y="1973945"/>
                  <a:pt x="1948151" y="1975469"/>
                  <a:pt x="1948723" y="1972326"/>
                </a:cubicBezTo>
                <a:cubicBezTo>
                  <a:pt x="1949390" y="1969087"/>
                  <a:pt x="1953485" y="1969563"/>
                  <a:pt x="1955867" y="1968801"/>
                </a:cubicBezTo>
                <a:cubicBezTo>
                  <a:pt x="1958819" y="1967944"/>
                  <a:pt x="1961772" y="1963753"/>
                  <a:pt x="1958058" y="1962039"/>
                </a:cubicBezTo>
                <a:cubicBezTo>
                  <a:pt x="1947104" y="1960134"/>
                  <a:pt x="1935864" y="1971468"/>
                  <a:pt x="1936150" y="1982041"/>
                </a:cubicBezTo>
                <a:cubicBezTo>
                  <a:pt x="1936340" y="1996900"/>
                  <a:pt x="1955390" y="2003187"/>
                  <a:pt x="1964534" y="1991757"/>
                </a:cubicBezTo>
                <a:close/>
                <a:moveTo>
                  <a:pt x="1926911" y="2020141"/>
                </a:moveTo>
                <a:cubicBezTo>
                  <a:pt x="1928530" y="2032905"/>
                  <a:pt x="1948247" y="2037000"/>
                  <a:pt x="1955962" y="2027475"/>
                </a:cubicBezTo>
                <a:cubicBezTo>
                  <a:pt x="1958819" y="2024332"/>
                  <a:pt x="1961677" y="2012997"/>
                  <a:pt x="1954247" y="2019760"/>
                </a:cubicBezTo>
                <a:cubicBezTo>
                  <a:pt x="1951390" y="2023570"/>
                  <a:pt x="1947389" y="2023380"/>
                  <a:pt x="1947961" y="2018141"/>
                </a:cubicBezTo>
                <a:cubicBezTo>
                  <a:pt x="1948342" y="2016236"/>
                  <a:pt x="1948818" y="2013283"/>
                  <a:pt x="1946532" y="2016331"/>
                </a:cubicBezTo>
                <a:cubicBezTo>
                  <a:pt x="1944532" y="2018332"/>
                  <a:pt x="1943865" y="2022713"/>
                  <a:pt x="1940817" y="2023094"/>
                </a:cubicBezTo>
                <a:cubicBezTo>
                  <a:pt x="1938436" y="2022713"/>
                  <a:pt x="1940150" y="2019760"/>
                  <a:pt x="1941008" y="2018236"/>
                </a:cubicBezTo>
                <a:cubicBezTo>
                  <a:pt x="1944818" y="2011759"/>
                  <a:pt x="1942627" y="2011474"/>
                  <a:pt x="1939769" y="2013569"/>
                </a:cubicBezTo>
                <a:cubicBezTo>
                  <a:pt x="1938245" y="2014712"/>
                  <a:pt x="1936340" y="2017665"/>
                  <a:pt x="1934721" y="2015379"/>
                </a:cubicBezTo>
                <a:cubicBezTo>
                  <a:pt x="1933102" y="2013093"/>
                  <a:pt x="1936626" y="2011092"/>
                  <a:pt x="1938055" y="2009283"/>
                </a:cubicBezTo>
                <a:cubicBezTo>
                  <a:pt x="1942055" y="1995662"/>
                  <a:pt x="1923482" y="2009759"/>
                  <a:pt x="1926911" y="2020141"/>
                </a:cubicBezTo>
                <a:close/>
                <a:moveTo>
                  <a:pt x="1920910" y="2068433"/>
                </a:moveTo>
                <a:cubicBezTo>
                  <a:pt x="1924148" y="2067004"/>
                  <a:pt x="1931006" y="2057860"/>
                  <a:pt x="1922720" y="2061480"/>
                </a:cubicBezTo>
                <a:cubicBezTo>
                  <a:pt x="1918814" y="2063861"/>
                  <a:pt x="1915766" y="2061956"/>
                  <a:pt x="1919386" y="2056812"/>
                </a:cubicBezTo>
                <a:cubicBezTo>
                  <a:pt x="1921862" y="2051669"/>
                  <a:pt x="1913004" y="2061289"/>
                  <a:pt x="1911480" y="2059670"/>
                </a:cubicBezTo>
                <a:cubicBezTo>
                  <a:pt x="1909956" y="2058527"/>
                  <a:pt x="1912433" y="2056432"/>
                  <a:pt x="1913576" y="2055574"/>
                </a:cubicBezTo>
                <a:cubicBezTo>
                  <a:pt x="1918814" y="2051383"/>
                  <a:pt x="1917290" y="2050336"/>
                  <a:pt x="1914528" y="2051097"/>
                </a:cubicBezTo>
                <a:cubicBezTo>
                  <a:pt x="1913004" y="2051479"/>
                  <a:pt x="1910528" y="2053383"/>
                  <a:pt x="1910242" y="2050812"/>
                </a:cubicBezTo>
                <a:cubicBezTo>
                  <a:pt x="1910051" y="2048240"/>
                  <a:pt x="1913290" y="2047764"/>
                  <a:pt x="1914909" y="2046716"/>
                </a:cubicBezTo>
                <a:cubicBezTo>
                  <a:pt x="1917386" y="2045287"/>
                  <a:pt x="1917862" y="2041668"/>
                  <a:pt x="1915195" y="2041191"/>
                </a:cubicBezTo>
                <a:cubicBezTo>
                  <a:pt x="1895002" y="2043478"/>
                  <a:pt x="1900526" y="2077863"/>
                  <a:pt x="1920910" y="2068433"/>
                </a:cubicBezTo>
                <a:close/>
                <a:moveTo>
                  <a:pt x="1906718" y="2066814"/>
                </a:moveTo>
                <a:lnTo>
                  <a:pt x="1906718" y="2066814"/>
                </a:lnTo>
                <a:cubicBezTo>
                  <a:pt x="1906718" y="2066814"/>
                  <a:pt x="1906718" y="2066814"/>
                  <a:pt x="1906718" y="2066814"/>
                </a:cubicBezTo>
                <a:lnTo>
                  <a:pt x="1906718" y="2066814"/>
                </a:lnTo>
                <a:close/>
                <a:moveTo>
                  <a:pt x="1883191" y="2105676"/>
                </a:moveTo>
                <a:cubicBezTo>
                  <a:pt x="1893287" y="2107105"/>
                  <a:pt x="1907384" y="2095198"/>
                  <a:pt x="1901384" y="2084435"/>
                </a:cubicBezTo>
                <a:cubicBezTo>
                  <a:pt x="1899860" y="2082340"/>
                  <a:pt x="1898145" y="2085959"/>
                  <a:pt x="1897955" y="2087578"/>
                </a:cubicBezTo>
                <a:cubicBezTo>
                  <a:pt x="1897193" y="2092150"/>
                  <a:pt x="1893478" y="2094055"/>
                  <a:pt x="1891763" y="2088721"/>
                </a:cubicBezTo>
                <a:cubicBezTo>
                  <a:pt x="1891192" y="2086721"/>
                  <a:pt x="1890525" y="2087483"/>
                  <a:pt x="1890239" y="2089293"/>
                </a:cubicBezTo>
                <a:cubicBezTo>
                  <a:pt x="1889477" y="2091674"/>
                  <a:pt x="1890906" y="2095293"/>
                  <a:pt x="1888715" y="2097103"/>
                </a:cubicBezTo>
                <a:cubicBezTo>
                  <a:pt x="1886715" y="2098056"/>
                  <a:pt x="1886715" y="2094912"/>
                  <a:pt x="1886715" y="2093579"/>
                </a:cubicBezTo>
                <a:cubicBezTo>
                  <a:pt x="1886810" y="2087007"/>
                  <a:pt x="1885001" y="2088054"/>
                  <a:pt x="1883667" y="2091007"/>
                </a:cubicBezTo>
                <a:cubicBezTo>
                  <a:pt x="1883000" y="2092626"/>
                  <a:pt x="1882810" y="2095675"/>
                  <a:pt x="1880524" y="2095008"/>
                </a:cubicBezTo>
                <a:cubicBezTo>
                  <a:pt x="1878238" y="2094341"/>
                  <a:pt x="1880048" y="2091007"/>
                  <a:pt x="1880333" y="2089007"/>
                </a:cubicBezTo>
                <a:cubicBezTo>
                  <a:pt x="1876619" y="2076053"/>
                  <a:pt x="1866046" y="2103866"/>
                  <a:pt x="1883191" y="2105676"/>
                </a:cubicBezTo>
                <a:close/>
                <a:moveTo>
                  <a:pt x="1851282" y="2139013"/>
                </a:moveTo>
                <a:cubicBezTo>
                  <a:pt x="1866236" y="2159397"/>
                  <a:pt x="1884429" y="2122916"/>
                  <a:pt x="1871761" y="2132917"/>
                </a:cubicBezTo>
                <a:cubicBezTo>
                  <a:pt x="1868332" y="2136727"/>
                  <a:pt x="1864808" y="2135870"/>
                  <a:pt x="1867379" y="2129393"/>
                </a:cubicBezTo>
                <a:cubicBezTo>
                  <a:pt x="1868332" y="2127107"/>
                  <a:pt x="1867475" y="2127393"/>
                  <a:pt x="1866046" y="2128822"/>
                </a:cubicBezTo>
                <a:cubicBezTo>
                  <a:pt x="1863950" y="2130536"/>
                  <a:pt x="1862808" y="2134727"/>
                  <a:pt x="1860045" y="2135013"/>
                </a:cubicBezTo>
                <a:cubicBezTo>
                  <a:pt x="1858235" y="2134346"/>
                  <a:pt x="1860331" y="2131489"/>
                  <a:pt x="1861188" y="2130250"/>
                </a:cubicBezTo>
                <a:cubicBezTo>
                  <a:pt x="1865474" y="2124250"/>
                  <a:pt x="1863760" y="2123773"/>
                  <a:pt x="1861188" y="2125488"/>
                </a:cubicBezTo>
                <a:cubicBezTo>
                  <a:pt x="1859759" y="2126440"/>
                  <a:pt x="1857664" y="2129107"/>
                  <a:pt x="1856807" y="2126726"/>
                </a:cubicBezTo>
                <a:cubicBezTo>
                  <a:pt x="1855949" y="2124250"/>
                  <a:pt x="1859093" y="2122630"/>
                  <a:pt x="1860617" y="2121011"/>
                </a:cubicBezTo>
                <a:cubicBezTo>
                  <a:pt x="1866617" y="2105580"/>
                  <a:pt x="1842805" y="2125107"/>
                  <a:pt x="1851282" y="2139013"/>
                </a:cubicBezTo>
                <a:close/>
                <a:moveTo>
                  <a:pt x="1835471" y="2190639"/>
                </a:moveTo>
                <a:cubicBezTo>
                  <a:pt x="1842614" y="2189210"/>
                  <a:pt x="1848139" y="2179971"/>
                  <a:pt x="1848615" y="2173018"/>
                </a:cubicBezTo>
                <a:cubicBezTo>
                  <a:pt x="1847663" y="2165588"/>
                  <a:pt x="1836899" y="2187972"/>
                  <a:pt x="1837471" y="2173589"/>
                </a:cubicBezTo>
                <a:cubicBezTo>
                  <a:pt x="1839376" y="2162540"/>
                  <a:pt x="1832899" y="2180542"/>
                  <a:pt x="1830041" y="2180257"/>
                </a:cubicBezTo>
                <a:cubicBezTo>
                  <a:pt x="1827755" y="2180066"/>
                  <a:pt x="1829660" y="2176161"/>
                  <a:pt x="1830613" y="2174446"/>
                </a:cubicBezTo>
                <a:cubicBezTo>
                  <a:pt x="1834709" y="2166350"/>
                  <a:pt x="1832613" y="2166350"/>
                  <a:pt x="1829756" y="2169017"/>
                </a:cubicBezTo>
                <a:cubicBezTo>
                  <a:pt x="1828232" y="2170446"/>
                  <a:pt x="1826136" y="2174161"/>
                  <a:pt x="1824708" y="2171684"/>
                </a:cubicBezTo>
                <a:cubicBezTo>
                  <a:pt x="1823279" y="2169112"/>
                  <a:pt x="1826803" y="2166350"/>
                  <a:pt x="1828232" y="2164159"/>
                </a:cubicBezTo>
                <a:cubicBezTo>
                  <a:pt x="1830327" y="2161016"/>
                  <a:pt x="1829089" y="2156730"/>
                  <a:pt x="1825850" y="2158254"/>
                </a:cubicBezTo>
                <a:cubicBezTo>
                  <a:pt x="1811468" y="2167017"/>
                  <a:pt x="1814516" y="2197211"/>
                  <a:pt x="1835471" y="2190639"/>
                </a:cubicBezTo>
                <a:close/>
                <a:moveTo>
                  <a:pt x="1799561" y="2221500"/>
                </a:moveTo>
                <a:cubicBezTo>
                  <a:pt x="1812611" y="2244741"/>
                  <a:pt x="1833089" y="2205498"/>
                  <a:pt x="1819945" y="2216071"/>
                </a:cubicBezTo>
                <a:cubicBezTo>
                  <a:pt x="1816230" y="2220071"/>
                  <a:pt x="1812896" y="2218928"/>
                  <a:pt x="1815944" y="2212070"/>
                </a:cubicBezTo>
                <a:cubicBezTo>
                  <a:pt x="1816992" y="2209593"/>
                  <a:pt x="1816230" y="2209879"/>
                  <a:pt x="1814706" y="2211403"/>
                </a:cubicBezTo>
                <a:cubicBezTo>
                  <a:pt x="1812515" y="2213118"/>
                  <a:pt x="1811182" y="2217595"/>
                  <a:pt x="1808420" y="2217785"/>
                </a:cubicBezTo>
                <a:cubicBezTo>
                  <a:pt x="1806705" y="2217023"/>
                  <a:pt x="1808991" y="2213975"/>
                  <a:pt x="1809944" y="2212642"/>
                </a:cubicBezTo>
                <a:cubicBezTo>
                  <a:pt x="1814611" y="2206355"/>
                  <a:pt x="1812992" y="2205784"/>
                  <a:pt x="1810229" y="2207498"/>
                </a:cubicBezTo>
                <a:cubicBezTo>
                  <a:pt x="1808801" y="2208451"/>
                  <a:pt x="1806515" y="2211308"/>
                  <a:pt x="1805848" y="2208641"/>
                </a:cubicBezTo>
                <a:cubicBezTo>
                  <a:pt x="1805181" y="2205974"/>
                  <a:pt x="1808420" y="2204355"/>
                  <a:pt x="1809944" y="2202640"/>
                </a:cubicBezTo>
                <a:cubicBezTo>
                  <a:pt x="1816802" y="2186257"/>
                  <a:pt x="1792418" y="2206450"/>
                  <a:pt x="1799561" y="2221500"/>
                </a:cubicBezTo>
                <a:close/>
                <a:moveTo>
                  <a:pt x="1786226" y="2279412"/>
                </a:moveTo>
                <a:cubicBezTo>
                  <a:pt x="1794418" y="2279126"/>
                  <a:pt x="1803181" y="2249694"/>
                  <a:pt x="1792989" y="2263124"/>
                </a:cubicBezTo>
                <a:cubicBezTo>
                  <a:pt x="1790036" y="2268649"/>
                  <a:pt x="1785941" y="2269315"/>
                  <a:pt x="1787179" y="2261505"/>
                </a:cubicBezTo>
                <a:cubicBezTo>
                  <a:pt x="1787655" y="2258743"/>
                  <a:pt x="1786798" y="2259409"/>
                  <a:pt x="1785560" y="2261505"/>
                </a:cubicBezTo>
                <a:cubicBezTo>
                  <a:pt x="1783655" y="2264172"/>
                  <a:pt x="1783369" y="2269125"/>
                  <a:pt x="1780416" y="2270554"/>
                </a:cubicBezTo>
                <a:cubicBezTo>
                  <a:pt x="1778225" y="2270744"/>
                  <a:pt x="1779845" y="2266839"/>
                  <a:pt x="1780511" y="2265124"/>
                </a:cubicBezTo>
                <a:cubicBezTo>
                  <a:pt x="1783845" y="2257028"/>
                  <a:pt x="1781750" y="2257314"/>
                  <a:pt x="1779273" y="2260267"/>
                </a:cubicBezTo>
                <a:cubicBezTo>
                  <a:pt x="1773558" y="2268934"/>
                  <a:pt x="1772987" y="2260838"/>
                  <a:pt x="1777463" y="2256076"/>
                </a:cubicBezTo>
                <a:cubicBezTo>
                  <a:pt x="1779178" y="2252837"/>
                  <a:pt x="1777654" y="2249122"/>
                  <a:pt x="1774701" y="2251027"/>
                </a:cubicBezTo>
                <a:cubicBezTo>
                  <a:pt x="1771939" y="2252742"/>
                  <a:pt x="1769843" y="2257600"/>
                  <a:pt x="1768700" y="2260743"/>
                </a:cubicBezTo>
                <a:cubicBezTo>
                  <a:pt x="1763938" y="2274173"/>
                  <a:pt x="1773082" y="2285793"/>
                  <a:pt x="1786226" y="2279412"/>
                </a:cubicBezTo>
                <a:close/>
                <a:moveTo>
                  <a:pt x="1745459" y="2332942"/>
                </a:moveTo>
                <a:cubicBezTo>
                  <a:pt x="1755270" y="2341705"/>
                  <a:pt x="1770796" y="2327989"/>
                  <a:pt x="1770510" y="2316369"/>
                </a:cubicBezTo>
                <a:cubicBezTo>
                  <a:pt x="1770320" y="2313130"/>
                  <a:pt x="1767272" y="2316750"/>
                  <a:pt x="1766224" y="2318655"/>
                </a:cubicBezTo>
                <a:cubicBezTo>
                  <a:pt x="1764795" y="2321226"/>
                  <a:pt x="1763081" y="2322751"/>
                  <a:pt x="1761842" y="2322560"/>
                </a:cubicBezTo>
                <a:cubicBezTo>
                  <a:pt x="1758890" y="2323513"/>
                  <a:pt x="1762795" y="2311225"/>
                  <a:pt x="1759366" y="2317036"/>
                </a:cubicBezTo>
                <a:cubicBezTo>
                  <a:pt x="1757556" y="2319607"/>
                  <a:pt x="1756985" y="2324179"/>
                  <a:pt x="1754127" y="2325608"/>
                </a:cubicBezTo>
                <a:cubicBezTo>
                  <a:pt x="1752127" y="2325703"/>
                  <a:pt x="1753746" y="2321989"/>
                  <a:pt x="1754508" y="2320369"/>
                </a:cubicBezTo>
                <a:cubicBezTo>
                  <a:pt x="1758033" y="2312749"/>
                  <a:pt x="1755937" y="2313035"/>
                  <a:pt x="1753556" y="2315797"/>
                </a:cubicBezTo>
                <a:cubicBezTo>
                  <a:pt x="1752222" y="2317321"/>
                  <a:pt x="1750412" y="2320846"/>
                  <a:pt x="1749174" y="2318845"/>
                </a:cubicBezTo>
                <a:cubicBezTo>
                  <a:pt x="1747841" y="2316845"/>
                  <a:pt x="1750889" y="2313988"/>
                  <a:pt x="1752127" y="2311797"/>
                </a:cubicBezTo>
                <a:cubicBezTo>
                  <a:pt x="1755365" y="2294652"/>
                  <a:pt x="1734315" y="2322655"/>
                  <a:pt x="1745459" y="2332942"/>
                </a:cubicBezTo>
                <a:close/>
                <a:moveTo>
                  <a:pt x="1714789" y="2380472"/>
                </a:moveTo>
                <a:cubicBezTo>
                  <a:pt x="1731172" y="2394379"/>
                  <a:pt x="1745555" y="2354659"/>
                  <a:pt x="1734125" y="2368280"/>
                </a:cubicBezTo>
                <a:cubicBezTo>
                  <a:pt x="1731172" y="2372947"/>
                  <a:pt x="1727743" y="2373328"/>
                  <a:pt x="1729458" y="2366661"/>
                </a:cubicBezTo>
                <a:cubicBezTo>
                  <a:pt x="1730315" y="2360755"/>
                  <a:pt x="1724790" y="2374662"/>
                  <a:pt x="1722980" y="2374186"/>
                </a:cubicBezTo>
                <a:cubicBezTo>
                  <a:pt x="1721171" y="2374186"/>
                  <a:pt x="1722885" y="2370947"/>
                  <a:pt x="1723647" y="2369518"/>
                </a:cubicBezTo>
                <a:cubicBezTo>
                  <a:pt x="1727171" y="2362660"/>
                  <a:pt x="1725457" y="2362946"/>
                  <a:pt x="1723076" y="2365327"/>
                </a:cubicBezTo>
                <a:cubicBezTo>
                  <a:pt x="1721837" y="2366661"/>
                  <a:pt x="1720028" y="2369804"/>
                  <a:pt x="1718980" y="2367899"/>
                </a:cubicBezTo>
                <a:cubicBezTo>
                  <a:pt x="1717932" y="2365994"/>
                  <a:pt x="1720790" y="2363518"/>
                  <a:pt x="1721933" y="2361613"/>
                </a:cubicBezTo>
                <a:cubicBezTo>
                  <a:pt x="1726029" y="2346087"/>
                  <a:pt x="1705835" y="2371233"/>
                  <a:pt x="1714789" y="2380472"/>
                </a:cubicBezTo>
                <a:close/>
                <a:moveTo>
                  <a:pt x="1679642" y="2426573"/>
                </a:moveTo>
                <a:cubicBezTo>
                  <a:pt x="1688024" y="2440575"/>
                  <a:pt x="1709169" y="2426954"/>
                  <a:pt x="1711646" y="2413714"/>
                </a:cubicBezTo>
                <a:cubicBezTo>
                  <a:pt x="1712408" y="2409618"/>
                  <a:pt x="1708026" y="2413333"/>
                  <a:pt x="1706216" y="2415429"/>
                </a:cubicBezTo>
                <a:cubicBezTo>
                  <a:pt x="1700406" y="2422096"/>
                  <a:pt x="1697549" y="2418286"/>
                  <a:pt x="1700883" y="2412000"/>
                </a:cubicBezTo>
                <a:cubicBezTo>
                  <a:pt x="1703740" y="2403808"/>
                  <a:pt x="1693167" y="2421334"/>
                  <a:pt x="1691167" y="2420191"/>
                </a:cubicBezTo>
                <a:cubicBezTo>
                  <a:pt x="1687071" y="2418667"/>
                  <a:pt x="1704121" y="2401903"/>
                  <a:pt x="1693358" y="2408380"/>
                </a:cubicBezTo>
                <a:cubicBezTo>
                  <a:pt x="1691453" y="2409809"/>
                  <a:pt x="1688595" y="2413429"/>
                  <a:pt x="1687738" y="2410666"/>
                </a:cubicBezTo>
                <a:cubicBezTo>
                  <a:pt x="1686881" y="2407809"/>
                  <a:pt x="1690976" y="2405428"/>
                  <a:pt x="1692977" y="2403046"/>
                </a:cubicBezTo>
                <a:cubicBezTo>
                  <a:pt x="1701454" y="2382949"/>
                  <a:pt x="1670879" y="2411333"/>
                  <a:pt x="1679642" y="2426573"/>
                </a:cubicBezTo>
                <a:close/>
                <a:moveTo>
                  <a:pt x="1674117" y="2381520"/>
                </a:moveTo>
                <a:cubicBezTo>
                  <a:pt x="1678689" y="2400379"/>
                  <a:pt x="1701168" y="2390473"/>
                  <a:pt x="1705454" y="2376376"/>
                </a:cubicBezTo>
                <a:cubicBezTo>
                  <a:pt x="1706883" y="2371995"/>
                  <a:pt x="1702311" y="2374757"/>
                  <a:pt x="1700311" y="2376567"/>
                </a:cubicBezTo>
                <a:cubicBezTo>
                  <a:pt x="1694977" y="2381520"/>
                  <a:pt x="1691167" y="2379710"/>
                  <a:pt x="1696120" y="2371042"/>
                </a:cubicBezTo>
                <a:cubicBezTo>
                  <a:pt x="1700025" y="2362565"/>
                  <a:pt x="1687643" y="2379615"/>
                  <a:pt x="1685738" y="2377805"/>
                </a:cubicBezTo>
                <a:cubicBezTo>
                  <a:pt x="1683737" y="2376186"/>
                  <a:pt x="1687738" y="2372471"/>
                  <a:pt x="1688690" y="2371233"/>
                </a:cubicBezTo>
                <a:cubicBezTo>
                  <a:pt x="1695644" y="2363518"/>
                  <a:pt x="1693643" y="2362660"/>
                  <a:pt x="1690024" y="2364661"/>
                </a:cubicBezTo>
                <a:cubicBezTo>
                  <a:pt x="1688024" y="2365804"/>
                  <a:pt x="1684785" y="2369233"/>
                  <a:pt x="1684499" y="2365804"/>
                </a:cubicBezTo>
                <a:cubicBezTo>
                  <a:pt x="1684214" y="2362279"/>
                  <a:pt x="1688405" y="2360565"/>
                  <a:pt x="1690595" y="2358469"/>
                </a:cubicBezTo>
                <a:cubicBezTo>
                  <a:pt x="1701740" y="2338372"/>
                  <a:pt x="1669164" y="2361041"/>
                  <a:pt x="1674117" y="2381520"/>
                </a:cubicBezTo>
                <a:close/>
                <a:moveTo>
                  <a:pt x="1680499" y="2331037"/>
                </a:moveTo>
                <a:cubicBezTo>
                  <a:pt x="1681833" y="2328751"/>
                  <a:pt x="1683547" y="2325037"/>
                  <a:pt x="1683452" y="2322655"/>
                </a:cubicBezTo>
                <a:cubicBezTo>
                  <a:pt x="1682880" y="2316940"/>
                  <a:pt x="1673355" y="2336371"/>
                  <a:pt x="1675070" y="2322751"/>
                </a:cubicBezTo>
                <a:cubicBezTo>
                  <a:pt x="1675355" y="2317417"/>
                  <a:pt x="1671069" y="2329990"/>
                  <a:pt x="1669164" y="2329704"/>
                </a:cubicBezTo>
                <a:cubicBezTo>
                  <a:pt x="1667450" y="2329704"/>
                  <a:pt x="1668879" y="2326656"/>
                  <a:pt x="1669545" y="2325322"/>
                </a:cubicBezTo>
                <a:cubicBezTo>
                  <a:pt x="1672688" y="2319036"/>
                  <a:pt x="1670974" y="2319131"/>
                  <a:pt x="1668783" y="2321322"/>
                </a:cubicBezTo>
                <a:cubicBezTo>
                  <a:pt x="1667640" y="2322560"/>
                  <a:pt x="1666021" y="2325418"/>
                  <a:pt x="1664973" y="2323703"/>
                </a:cubicBezTo>
                <a:cubicBezTo>
                  <a:pt x="1663830" y="2321893"/>
                  <a:pt x="1666497" y="2319607"/>
                  <a:pt x="1667640" y="2317893"/>
                </a:cubicBezTo>
                <a:cubicBezTo>
                  <a:pt x="1669164" y="2315416"/>
                  <a:pt x="1668212" y="2312273"/>
                  <a:pt x="1665640" y="2313702"/>
                </a:cubicBezTo>
                <a:cubicBezTo>
                  <a:pt x="1649162" y="2327037"/>
                  <a:pt x="1666211" y="2350278"/>
                  <a:pt x="1680499" y="2331037"/>
                </a:cubicBezTo>
                <a:close/>
                <a:moveTo>
                  <a:pt x="1649447" y="2477722"/>
                </a:moveTo>
                <a:cubicBezTo>
                  <a:pt x="1656115" y="2482294"/>
                  <a:pt x="1679546" y="2457529"/>
                  <a:pt x="1664687" y="2465530"/>
                </a:cubicBezTo>
                <a:cubicBezTo>
                  <a:pt x="1659258" y="2469531"/>
                  <a:pt x="1656401" y="2467626"/>
                  <a:pt x="1662211" y="2460482"/>
                </a:cubicBezTo>
                <a:cubicBezTo>
                  <a:pt x="1664306" y="2457910"/>
                  <a:pt x="1663354" y="2458101"/>
                  <a:pt x="1661258" y="2459530"/>
                </a:cubicBezTo>
                <a:cubicBezTo>
                  <a:pt x="1658401" y="2461053"/>
                  <a:pt x="1655448" y="2465816"/>
                  <a:pt x="1652210" y="2465530"/>
                </a:cubicBezTo>
                <a:cubicBezTo>
                  <a:pt x="1650876" y="2464387"/>
                  <a:pt x="1654496" y="2461530"/>
                  <a:pt x="1655924" y="2460196"/>
                </a:cubicBezTo>
                <a:cubicBezTo>
                  <a:pt x="1663163" y="2453910"/>
                  <a:pt x="1661639" y="2453052"/>
                  <a:pt x="1658306" y="2454576"/>
                </a:cubicBezTo>
                <a:cubicBezTo>
                  <a:pt x="1656496" y="2455434"/>
                  <a:pt x="1653067" y="2458101"/>
                  <a:pt x="1653448" y="2455148"/>
                </a:cubicBezTo>
                <a:cubicBezTo>
                  <a:pt x="1653829" y="2452100"/>
                  <a:pt x="1657639" y="2450862"/>
                  <a:pt x="1659830" y="2449243"/>
                </a:cubicBezTo>
                <a:cubicBezTo>
                  <a:pt x="1662973" y="2446957"/>
                  <a:pt x="1664306" y="2442385"/>
                  <a:pt x="1661258" y="2442575"/>
                </a:cubicBezTo>
                <a:cubicBezTo>
                  <a:pt x="1658401" y="2442766"/>
                  <a:pt x="1654210" y="2446290"/>
                  <a:pt x="1651543" y="2448766"/>
                </a:cubicBezTo>
                <a:cubicBezTo>
                  <a:pt x="1643161" y="2456958"/>
                  <a:pt x="1635350" y="2474008"/>
                  <a:pt x="1649447" y="2477722"/>
                </a:cubicBezTo>
                <a:close/>
                <a:moveTo>
                  <a:pt x="1638970" y="2428764"/>
                </a:moveTo>
                <a:cubicBezTo>
                  <a:pt x="1648971" y="2442194"/>
                  <a:pt x="1671355" y="2426859"/>
                  <a:pt x="1673165" y="2412762"/>
                </a:cubicBezTo>
                <a:cubicBezTo>
                  <a:pt x="1673546" y="2408857"/>
                  <a:pt x="1669259" y="2412571"/>
                  <a:pt x="1667450" y="2414857"/>
                </a:cubicBezTo>
                <a:cubicBezTo>
                  <a:pt x="1662687" y="2420953"/>
                  <a:pt x="1657829" y="2420953"/>
                  <a:pt x="1661258" y="2412095"/>
                </a:cubicBezTo>
                <a:cubicBezTo>
                  <a:pt x="1663259" y="2403999"/>
                  <a:pt x="1653734" y="2422382"/>
                  <a:pt x="1651352" y="2421525"/>
                </a:cubicBezTo>
                <a:cubicBezTo>
                  <a:pt x="1648876" y="2421334"/>
                  <a:pt x="1651638" y="2417048"/>
                  <a:pt x="1652876" y="2415143"/>
                </a:cubicBezTo>
                <a:cubicBezTo>
                  <a:pt x="1658687" y="2406285"/>
                  <a:pt x="1656210" y="2406380"/>
                  <a:pt x="1652686" y="2409333"/>
                </a:cubicBezTo>
                <a:cubicBezTo>
                  <a:pt x="1644113" y="2418382"/>
                  <a:pt x="1645637" y="2408857"/>
                  <a:pt x="1651733" y="2404094"/>
                </a:cubicBezTo>
                <a:cubicBezTo>
                  <a:pt x="1659354" y="2383996"/>
                  <a:pt x="1628873" y="2412857"/>
                  <a:pt x="1638970" y="2428764"/>
                </a:cubicBezTo>
                <a:close/>
                <a:moveTo>
                  <a:pt x="1635541" y="2377043"/>
                </a:moveTo>
                <a:cubicBezTo>
                  <a:pt x="1644113" y="2390378"/>
                  <a:pt x="1664021" y="2378758"/>
                  <a:pt x="1665926" y="2365327"/>
                </a:cubicBezTo>
                <a:cubicBezTo>
                  <a:pt x="1666783" y="2357231"/>
                  <a:pt x="1650305" y="2381615"/>
                  <a:pt x="1655353" y="2363422"/>
                </a:cubicBezTo>
                <a:cubicBezTo>
                  <a:pt x="1657353" y="2355802"/>
                  <a:pt x="1648590" y="2372471"/>
                  <a:pt x="1646495" y="2371423"/>
                </a:cubicBezTo>
                <a:cubicBezTo>
                  <a:pt x="1644304" y="2370947"/>
                  <a:pt x="1646780" y="2367137"/>
                  <a:pt x="1647923" y="2365518"/>
                </a:cubicBezTo>
                <a:cubicBezTo>
                  <a:pt x="1653162" y="2357612"/>
                  <a:pt x="1651067" y="2357422"/>
                  <a:pt x="1647828" y="2359898"/>
                </a:cubicBezTo>
                <a:cubicBezTo>
                  <a:pt x="1640018" y="2367709"/>
                  <a:pt x="1641542" y="2358850"/>
                  <a:pt x="1647066" y="2354850"/>
                </a:cubicBezTo>
                <a:cubicBezTo>
                  <a:pt x="1654115" y="2336181"/>
                  <a:pt x="1626206" y="2361708"/>
                  <a:pt x="1635541" y="2377043"/>
                </a:cubicBezTo>
                <a:close/>
                <a:moveTo>
                  <a:pt x="1581915" y="2446385"/>
                </a:moveTo>
                <a:cubicBezTo>
                  <a:pt x="1577534" y="2450195"/>
                  <a:pt x="1573819" y="2449243"/>
                  <a:pt x="1577629" y="2443147"/>
                </a:cubicBezTo>
                <a:cubicBezTo>
                  <a:pt x="1579915" y="2437622"/>
                  <a:pt x="1570676" y="2449433"/>
                  <a:pt x="1568675" y="2448290"/>
                </a:cubicBezTo>
                <a:cubicBezTo>
                  <a:pt x="1566866" y="2447623"/>
                  <a:pt x="1569628" y="2444956"/>
                  <a:pt x="1570866" y="2443813"/>
                </a:cubicBezTo>
                <a:cubicBezTo>
                  <a:pt x="1574867" y="2440194"/>
                  <a:pt x="1576391" y="2437146"/>
                  <a:pt x="1571628" y="2439432"/>
                </a:cubicBezTo>
                <a:cubicBezTo>
                  <a:pt x="1565818" y="2443813"/>
                  <a:pt x="1564865" y="2438956"/>
                  <a:pt x="1570009" y="2436479"/>
                </a:cubicBezTo>
                <a:cubicBezTo>
                  <a:pt x="1583344" y="2422192"/>
                  <a:pt x="1552769" y="2434765"/>
                  <a:pt x="1558484" y="2451433"/>
                </a:cubicBezTo>
                <a:cubicBezTo>
                  <a:pt x="1571342" y="2472484"/>
                  <a:pt x="1597631" y="2436003"/>
                  <a:pt x="1581915" y="2446385"/>
                </a:cubicBezTo>
                <a:close/>
                <a:moveTo>
                  <a:pt x="1620968" y="2420191"/>
                </a:moveTo>
                <a:cubicBezTo>
                  <a:pt x="1616300" y="2423430"/>
                  <a:pt x="1613443" y="2421525"/>
                  <a:pt x="1618301" y="2415334"/>
                </a:cubicBezTo>
                <a:cubicBezTo>
                  <a:pt x="1621444" y="2410285"/>
                  <a:pt x="1612681" y="2418286"/>
                  <a:pt x="1611443" y="2418953"/>
                </a:cubicBezTo>
                <a:cubicBezTo>
                  <a:pt x="1607156" y="2421239"/>
                  <a:pt x="1610109" y="2415715"/>
                  <a:pt x="1612395" y="2414572"/>
                </a:cubicBezTo>
                <a:cubicBezTo>
                  <a:pt x="1618586" y="2409333"/>
                  <a:pt x="1617158" y="2408476"/>
                  <a:pt x="1614110" y="2409618"/>
                </a:cubicBezTo>
                <a:cubicBezTo>
                  <a:pt x="1612490" y="2410285"/>
                  <a:pt x="1609538" y="2412476"/>
                  <a:pt x="1609728" y="2409809"/>
                </a:cubicBezTo>
                <a:cubicBezTo>
                  <a:pt x="1609823" y="2407047"/>
                  <a:pt x="1613252" y="2406190"/>
                  <a:pt x="1615158" y="2404856"/>
                </a:cubicBezTo>
                <a:cubicBezTo>
                  <a:pt x="1617920" y="2402951"/>
                  <a:pt x="1618777" y="2398951"/>
                  <a:pt x="1615919" y="2398855"/>
                </a:cubicBezTo>
                <a:cubicBezTo>
                  <a:pt x="1613252" y="2398855"/>
                  <a:pt x="1609633" y="2401713"/>
                  <a:pt x="1607442" y="2403808"/>
                </a:cubicBezTo>
                <a:cubicBezTo>
                  <a:pt x="1595155" y="2413429"/>
                  <a:pt x="1599346" y="2438575"/>
                  <a:pt x="1617634" y="2428383"/>
                </a:cubicBezTo>
                <a:cubicBezTo>
                  <a:pt x="1620777" y="2426954"/>
                  <a:pt x="1630969" y="2414857"/>
                  <a:pt x="1620968" y="2420191"/>
                </a:cubicBezTo>
                <a:close/>
                <a:moveTo>
                  <a:pt x="1622206" y="2474103"/>
                </a:moveTo>
                <a:cubicBezTo>
                  <a:pt x="1626778" y="2471245"/>
                  <a:pt x="1637351" y="2453910"/>
                  <a:pt x="1624492" y="2464292"/>
                </a:cubicBezTo>
                <a:cubicBezTo>
                  <a:pt x="1618491" y="2469817"/>
                  <a:pt x="1613538" y="2468959"/>
                  <a:pt x="1618872" y="2460673"/>
                </a:cubicBezTo>
                <a:cubicBezTo>
                  <a:pt x="1620587" y="2457529"/>
                  <a:pt x="1619444" y="2458101"/>
                  <a:pt x="1617062" y="2460196"/>
                </a:cubicBezTo>
                <a:cubicBezTo>
                  <a:pt x="1613633" y="2462577"/>
                  <a:pt x="1610966" y="2468007"/>
                  <a:pt x="1606871" y="2468578"/>
                </a:cubicBezTo>
                <a:cubicBezTo>
                  <a:pt x="1604394" y="2468007"/>
                  <a:pt x="1608109" y="2464101"/>
                  <a:pt x="1609728" y="2462482"/>
                </a:cubicBezTo>
                <a:cubicBezTo>
                  <a:pt x="1617348" y="2454576"/>
                  <a:pt x="1614872" y="2454291"/>
                  <a:pt x="1610776" y="2456672"/>
                </a:cubicBezTo>
                <a:cubicBezTo>
                  <a:pt x="1608490" y="2458006"/>
                  <a:pt x="1604870" y="2461530"/>
                  <a:pt x="1604204" y="2458672"/>
                </a:cubicBezTo>
                <a:cubicBezTo>
                  <a:pt x="1603537" y="2455815"/>
                  <a:pt x="1608395" y="2453529"/>
                  <a:pt x="1610776" y="2451338"/>
                </a:cubicBezTo>
                <a:cubicBezTo>
                  <a:pt x="1614014" y="2448100"/>
                  <a:pt x="1613919" y="2443432"/>
                  <a:pt x="1609919" y="2444670"/>
                </a:cubicBezTo>
                <a:cubicBezTo>
                  <a:pt x="1581725" y="2458386"/>
                  <a:pt x="1590488" y="2496772"/>
                  <a:pt x="1622206" y="2474103"/>
                </a:cubicBezTo>
                <a:close/>
                <a:moveTo>
                  <a:pt x="1584392" y="2511536"/>
                </a:moveTo>
                <a:cubicBezTo>
                  <a:pt x="1590202" y="2524871"/>
                  <a:pt x="1612205" y="2514775"/>
                  <a:pt x="1617158" y="2504107"/>
                </a:cubicBezTo>
                <a:cubicBezTo>
                  <a:pt x="1618682" y="2500868"/>
                  <a:pt x="1613824" y="2503440"/>
                  <a:pt x="1611824" y="2504964"/>
                </a:cubicBezTo>
                <a:cubicBezTo>
                  <a:pt x="1606204" y="2509250"/>
                  <a:pt x="1602299" y="2508488"/>
                  <a:pt x="1607442" y="2501630"/>
                </a:cubicBezTo>
                <a:cubicBezTo>
                  <a:pt x="1611347" y="2495248"/>
                  <a:pt x="1598489" y="2509060"/>
                  <a:pt x="1596679" y="2507821"/>
                </a:cubicBezTo>
                <a:cubicBezTo>
                  <a:pt x="1594679" y="2506774"/>
                  <a:pt x="1598965" y="2503726"/>
                  <a:pt x="1599727" y="2502868"/>
                </a:cubicBezTo>
                <a:cubicBezTo>
                  <a:pt x="1606871" y="2496486"/>
                  <a:pt x="1604870" y="2496106"/>
                  <a:pt x="1601156" y="2498010"/>
                </a:cubicBezTo>
                <a:cubicBezTo>
                  <a:pt x="1591631" y="2504107"/>
                  <a:pt x="1595726" y="2496201"/>
                  <a:pt x="1601727" y="2493534"/>
                </a:cubicBezTo>
                <a:cubicBezTo>
                  <a:pt x="1613252" y="2477818"/>
                  <a:pt x="1579534" y="2498677"/>
                  <a:pt x="1584392" y="2511536"/>
                </a:cubicBezTo>
                <a:close/>
                <a:moveTo>
                  <a:pt x="1582582" y="2492867"/>
                </a:moveTo>
                <a:cubicBezTo>
                  <a:pt x="1588392" y="2486581"/>
                  <a:pt x="1587725" y="2480961"/>
                  <a:pt x="1578677" y="2488295"/>
                </a:cubicBezTo>
                <a:cubicBezTo>
                  <a:pt x="1570390" y="2495248"/>
                  <a:pt x="1566104" y="2491819"/>
                  <a:pt x="1571247" y="2484580"/>
                </a:cubicBezTo>
                <a:cubicBezTo>
                  <a:pt x="1574771" y="2476389"/>
                  <a:pt x="1560008" y="2494867"/>
                  <a:pt x="1557055" y="2493153"/>
                </a:cubicBezTo>
                <a:cubicBezTo>
                  <a:pt x="1554293" y="2492581"/>
                  <a:pt x="1557341" y="2489533"/>
                  <a:pt x="1559341" y="2487533"/>
                </a:cubicBezTo>
                <a:cubicBezTo>
                  <a:pt x="1571438" y="2475722"/>
                  <a:pt x="1562960" y="2478389"/>
                  <a:pt x="1556388" y="2483247"/>
                </a:cubicBezTo>
                <a:cubicBezTo>
                  <a:pt x="1554864" y="2484009"/>
                  <a:pt x="1553531" y="2484104"/>
                  <a:pt x="1553054" y="2482580"/>
                </a:cubicBezTo>
                <a:cubicBezTo>
                  <a:pt x="1552102" y="2479627"/>
                  <a:pt x="1557722" y="2477056"/>
                  <a:pt x="1560579" y="2474674"/>
                </a:cubicBezTo>
                <a:cubicBezTo>
                  <a:pt x="1564675" y="2471245"/>
                  <a:pt x="1563913" y="2466292"/>
                  <a:pt x="1558865" y="2467721"/>
                </a:cubicBezTo>
                <a:cubicBezTo>
                  <a:pt x="1514859" y="2490867"/>
                  <a:pt x="1553626" y="2525919"/>
                  <a:pt x="1582582" y="2492867"/>
                </a:cubicBezTo>
                <a:close/>
                <a:moveTo>
                  <a:pt x="1549816" y="2549350"/>
                </a:moveTo>
                <a:cubicBezTo>
                  <a:pt x="1558484" y="2554684"/>
                  <a:pt x="1591345" y="2530395"/>
                  <a:pt x="1570676" y="2537920"/>
                </a:cubicBezTo>
                <a:cubicBezTo>
                  <a:pt x="1563818" y="2541444"/>
                  <a:pt x="1559912" y="2540016"/>
                  <a:pt x="1565532" y="2534301"/>
                </a:cubicBezTo>
                <a:cubicBezTo>
                  <a:pt x="1567533" y="2532491"/>
                  <a:pt x="1571247" y="2529157"/>
                  <a:pt x="1565818" y="2531824"/>
                </a:cubicBezTo>
                <a:cubicBezTo>
                  <a:pt x="1561913" y="2533348"/>
                  <a:pt x="1557531" y="2537730"/>
                  <a:pt x="1553340" y="2537253"/>
                </a:cubicBezTo>
                <a:cubicBezTo>
                  <a:pt x="1551435" y="2536015"/>
                  <a:pt x="1556388" y="2533348"/>
                  <a:pt x="1558484" y="2532205"/>
                </a:cubicBezTo>
                <a:cubicBezTo>
                  <a:pt x="1568390" y="2526395"/>
                  <a:pt x="1566294" y="2525347"/>
                  <a:pt x="1561722" y="2526681"/>
                </a:cubicBezTo>
                <a:cubicBezTo>
                  <a:pt x="1560198" y="2526871"/>
                  <a:pt x="1554959" y="2530300"/>
                  <a:pt x="1555150" y="2526967"/>
                </a:cubicBezTo>
                <a:cubicBezTo>
                  <a:pt x="1555817" y="2524014"/>
                  <a:pt x="1560865" y="2522966"/>
                  <a:pt x="1563913" y="2521442"/>
                </a:cubicBezTo>
                <a:cubicBezTo>
                  <a:pt x="1568104" y="2519251"/>
                  <a:pt x="1570009" y="2514775"/>
                  <a:pt x="1565818" y="2514775"/>
                </a:cubicBezTo>
                <a:cubicBezTo>
                  <a:pt x="1562008" y="2514870"/>
                  <a:pt x="1556388" y="2518203"/>
                  <a:pt x="1552769" y="2520490"/>
                </a:cubicBezTo>
                <a:cubicBezTo>
                  <a:pt x="1540862" y="2526585"/>
                  <a:pt x="1530766" y="2546017"/>
                  <a:pt x="1549816" y="2549350"/>
                </a:cubicBezTo>
                <a:close/>
                <a:moveTo>
                  <a:pt x="1171769" y="1442641"/>
                </a:moveTo>
                <a:cubicBezTo>
                  <a:pt x="1146146" y="1416923"/>
                  <a:pt x="1120619" y="1447212"/>
                  <a:pt x="1159196" y="1459214"/>
                </a:cubicBezTo>
                <a:cubicBezTo>
                  <a:pt x="1165958" y="1459119"/>
                  <a:pt x="1144146" y="1447975"/>
                  <a:pt x="1157767" y="1450070"/>
                </a:cubicBezTo>
                <a:cubicBezTo>
                  <a:pt x="1159862" y="1450737"/>
                  <a:pt x="1163577" y="1451880"/>
                  <a:pt x="1159577" y="1449213"/>
                </a:cubicBezTo>
                <a:cubicBezTo>
                  <a:pt x="1157005" y="1447022"/>
                  <a:pt x="1152147" y="1446260"/>
                  <a:pt x="1150433" y="1443403"/>
                </a:cubicBezTo>
                <a:cubicBezTo>
                  <a:pt x="1150337" y="1441593"/>
                  <a:pt x="1154528" y="1443498"/>
                  <a:pt x="1156243" y="1444260"/>
                </a:cubicBezTo>
                <a:cubicBezTo>
                  <a:pt x="1167863" y="1450356"/>
                  <a:pt x="1162244" y="1444545"/>
                  <a:pt x="1158338" y="1441688"/>
                </a:cubicBezTo>
                <a:cubicBezTo>
                  <a:pt x="1157481" y="1440831"/>
                  <a:pt x="1157005" y="1440164"/>
                  <a:pt x="1158148" y="1439688"/>
                </a:cubicBezTo>
                <a:cubicBezTo>
                  <a:pt x="1160529" y="1438735"/>
                  <a:pt x="1163577" y="1442164"/>
                  <a:pt x="1166054" y="1443593"/>
                </a:cubicBezTo>
                <a:cubicBezTo>
                  <a:pt x="1168244" y="1445117"/>
                  <a:pt x="1173483" y="1446546"/>
                  <a:pt x="1171769" y="1442641"/>
                </a:cubicBezTo>
                <a:close/>
                <a:moveTo>
                  <a:pt x="1188723" y="1475883"/>
                </a:moveTo>
                <a:cubicBezTo>
                  <a:pt x="1157005" y="1443688"/>
                  <a:pt x="1141860" y="1490456"/>
                  <a:pt x="1178531" y="1500743"/>
                </a:cubicBezTo>
                <a:cubicBezTo>
                  <a:pt x="1185580" y="1499981"/>
                  <a:pt x="1162529" y="1486932"/>
                  <a:pt x="1176245" y="1488265"/>
                </a:cubicBezTo>
                <a:cubicBezTo>
                  <a:pt x="1178627" y="1489027"/>
                  <a:pt x="1181960" y="1489980"/>
                  <a:pt x="1177865" y="1486837"/>
                </a:cubicBezTo>
                <a:cubicBezTo>
                  <a:pt x="1176341" y="1485122"/>
                  <a:pt x="1163768" y="1480359"/>
                  <a:pt x="1169673" y="1478740"/>
                </a:cubicBezTo>
                <a:cubicBezTo>
                  <a:pt x="1173293" y="1479502"/>
                  <a:pt x="1177865" y="1483598"/>
                  <a:pt x="1180913" y="1483217"/>
                </a:cubicBezTo>
                <a:cubicBezTo>
                  <a:pt x="1182437" y="1480836"/>
                  <a:pt x="1171959" y="1475978"/>
                  <a:pt x="1174912" y="1473883"/>
                </a:cubicBezTo>
                <a:cubicBezTo>
                  <a:pt x="1177007" y="1472263"/>
                  <a:pt x="1180722" y="1476454"/>
                  <a:pt x="1183294" y="1478169"/>
                </a:cubicBezTo>
                <a:cubicBezTo>
                  <a:pt x="1186913" y="1480836"/>
                  <a:pt x="1191009" y="1479883"/>
                  <a:pt x="1188723" y="1475883"/>
                </a:cubicBezTo>
                <a:close/>
                <a:moveTo>
                  <a:pt x="1199867" y="1509411"/>
                </a:moveTo>
                <a:cubicBezTo>
                  <a:pt x="1188818" y="1505601"/>
                  <a:pt x="1184151" y="1518174"/>
                  <a:pt x="1187485" y="1526841"/>
                </a:cubicBezTo>
                <a:cubicBezTo>
                  <a:pt x="1187580" y="1531223"/>
                  <a:pt x="1203868" y="1546654"/>
                  <a:pt x="1197486" y="1533985"/>
                </a:cubicBezTo>
                <a:cubicBezTo>
                  <a:pt x="1195867" y="1531509"/>
                  <a:pt x="1195200" y="1529413"/>
                  <a:pt x="1195772" y="1528461"/>
                </a:cubicBezTo>
                <a:cubicBezTo>
                  <a:pt x="1196629" y="1525317"/>
                  <a:pt x="1205487" y="1534462"/>
                  <a:pt x="1201677" y="1528651"/>
                </a:cubicBezTo>
                <a:cubicBezTo>
                  <a:pt x="1200153" y="1525794"/>
                  <a:pt x="1196057" y="1523603"/>
                  <a:pt x="1195962" y="1520365"/>
                </a:cubicBezTo>
                <a:cubicBezTo>
                  <a:pt x="1198058" y="1517126"/>
                  <a:pt x="1208726" y="1534462"/>
                  <a:pt x="1205201" y="1523984"/>
                </a:cubicBezTo>
                <a:cubicBezTo>
                  <a:pt x="1199677" y="1515126"/>
                  <a:pt x="1207297" y="1518650"/>
                  <a:pt x="1209488" y="1524555"/>
                </a:cubicBezTo>
                <a:cubicBezTo>
                  <a:pt x="1222442" y="1535033"/>
                  <a:pt x="1209678" y="1509982"/>
                  <a:pt x="1199867" y="1509411"/>
                </a:cubicBezTo>
                <a:close/>
                <a:moveTo>
                  <a:pt x="1221965" y="1566561"/>
                </a:moveTo>
                <a:cubicBezTo>
                  <a:pt x="1227109" y="1571037"/>
                  <a:pt x="1217203" y="1557321"/>
                  <a:pt x="1218441" y="1555893"/>
                </a:cubicBezTo>
                <a:cubicBezTo>
                  <a:pt x="1219394" y="1554083"/>
                  <a:pt x="1221680" y="1557607"/>
                  <a:pt x="1222632" y="1559226"/>
                </a:cubicBezTo>
                <a:cubicBezTo>
                  <a:pt x="1227109" y="1566846"/>
                  <a:pt x="1227871" y="1565037"/>
                  <a:pt x="1227014" y="1561322"/>
                </a:cubicBezTo>
                <a:cubicBezTo>
                  <a:pt x="1223204" y="1551321"/>
                  <a:pt x="1229966" y="1556369"/>
                  <a:pt x="1231205" y="1562655"/>
                </a:cubicBezTo>
                <a:cubicBezTo>
                  <a:pt x="1243778" y="1576753"/>
                  <a:pt x="1232062" y="1540176"/>
                  <a:pt x="1216441" y="1544463"/>
                </a:cubicBezTo>
                <a:cubicBezTo>
                  <a:pt x="1204344" y="1548558"/>
                  <a:pt x="1207964" y="1568275"/>
                  <a:pt x="1216917" y="1574752"/>
                </a:cubicBezTo>
                <a:cubicBezTo>
                  <a:pt x="1222823" y="1578372"/>
                  <a:pt x="1209869" y="1555607"/>
                  <a:pt x="1221965" y="1566561"/>
                </a:cubicBezTo>
                <a:close/>
                <a:moveTo>
                  <a:pt x="1223204" y="1736201"/>
                </a:moveTo>
                <a:cubicBezTo>
                  <a:pt x="1223394" y="1741249"/>
                  <a:pt x="1225680" y="1731343"/>
                  <a:pt x="1226252" y="1730200"/>
                </a:cubicBezTo>
                <a:cubicBezTo>
                  <a:pt x="1228157" y="1726390"/>
                  <a:pt x="1228728" y="1731724"/>
                  <a:pt x="1227680" y="1733725"/>
                </a:cubicBezTo>
                <a:cubicBezTo>
                  <a:pt x="1225871" y="1740583"/>
                  <a:pt x="1227299" y="1740487"/>
                  <a:pt x="1228823" y="1738201"/>
                </a:cubicBezTo>
                <a:cubicBezTo>
                  <a:pt x="1229681" y="1736963"/>
                  <a:pt x="1230633" y="1733725"/>
                  <a:pt x="1231776" y="1735820"/>
                </a:cubicBezTo>
                <a:cubicBezTo>
                  <a:pt x="1233014" y="1737916"/>
                  <a:pt x="1231014" y="1740297"/>
                  <a:pt x="1230347" y="1742202"/>
                </a:cubicBezTo>
                <a:cubicBezTo>
                  <a:pt x="1229585" y="1758966"/>
                  <a:pt x="1242920" y="1732105"/>
                  <a:pt x="1233014" y="1722866"/>
                </a:cubicBezTo>
                <a:cubicBezTo>
                  <a:pt x="1224251" y="1713912"/>
                  <a:pt x="1214441" y="1726295"/>
                  <a:pt x="1216060" y="1735820"/>
                </a:cubicBezTo>
                <a:cubicBezTo>
                  <a:pt x="1217393" y="1742011"/>
                  <a:pt x="1222632" y="1721533"/>
                  <a:pt x="1223204" y="1736201"/>
                </a:cubicBezTo>
                <a:close/>
                <a:moveTo>
                  <a:pt x="1183103" y="1968706"/>
                </a:moveTo>
                <a:cubicBezTo>
                  <a:pt x="1183675" y="1976326"/>
                  <a:pt x="1186532" y="1957371"/>
                  <a:pt x="1188723" y="1957276"/>
                </a:cubicBezTo>
                <a:cubicBezTo>
                  <a:pt x="1190819" y="1956609"/>
                  <a:pt x="1189771" y="1961277"/>
                  <a:pt x="1189199" y="1963277"/>
                </a:cubicBezTo>
                <a:cubicBezTo>
                  <a:pt x="1186818" y="1972897"/>
                  <a:pt x="1188818" y="1972040"/>
                  <a:pt x="1190914" y="1968325"/>
                </a:cubicBezTo>
                <a:cubicBezTo>
                  <a:pt x="1195676" y="1957467"/>
                  <a:pt x="1196915" y="1966611"/>
                  <a:pt x="1193105" y="1972612"/>
                </a:cubicBezTo>
                <a:cubicBezTo>
                  <a:pt x="1191771" y="1976612"/>
                  <a:pt x="1193676" y="1980327"/>
                  <a:pt x="1196438" y="1977565"/>
                </a:cubicBezTo>
                <a:cubicBezTo>
                  <a:pt x="1198915" y="1974993"/>
                  <a:pt x="1200439" y="1969278"/>
                  <a:pt x="1201201" y="1965563"/>
                </a:cubicBezTo>
                <a:cubicBezTo>
                  <a:pt x="1205582" y="1930320"/>
                  <a:pt x="1169197" y="1947370"/>
                  <a:pt x="1172816" y="1971945"/>
                </a:cubicBezTo>
                <a:cubicBezTo>
                  <a:pt x="1174721" y="1979565"/>
                  <a:pt x="1182151" y="1950133"/>
                  <a:pt x="1183103" y="1968706"/>
                </a:cubicBezTo>
                <a:close/>
                <a:moveTo>
                  <a:pt x="1195391" y="1934130"/>
                </a:moveTo>
                <a:cubicBezTo>
                  <a:pt x="1196724" y="1937750"/>
                  <a:pt x="1199391" y="1931749"/>
                  <a:pt x="1200058" y="1928892"/>
                </a:cubicBezTo>
                <a:cubicBezTo>
                  <a:pt x="1202153" y="1919557"/>
                  <a:pt x="1207011" y="1919653"/>
                  <a:pt x="1207297" y="1927558"/>
                </a:cubicBezTo>
                <a:cubicBezTo>
                  <a:pt x="1209107" y="1935369"/>
                  <a:pt x="1209869" y="1914128"/>
                  <a:pt x="1212536" y="1913557"/>
                </a:cubicBezTo>
                <a:cubicBezTo>
                  <a:pt x="1215012" y="1912128"/>
                  <a:pt x="1214250" y="1917652"/>
                  <a:pt x="1213964" y="1919843"/>
                </a:cubicBezTo>
                <a:cubicBezTo>
                  <a:pt x="1212440" y="1930892"/>
                  <a:pt x="1214726" y="1929368"/>
                  <a:pt x="1216822" y="1924701"/>
                </a:cubicBezTo>
                <a:cubicBezTo>
                  <a:pt x="1217965" y="1922129"/>
                  <a:pt x="1218822" y="1916890"/>
                  <a:pt x="1221204" y="1918509"/>
                </a:cubicBezTo>
                <a:cubicBezTo>
                  <a:pt x="1223585" y="1920033"/>
                  <a:pt x="1220822" y="1925272"/>
                  <a:pt x="1220156" y="1928606"/>
                </a:cubicBezTo>
                <a:cubicBezTo>
                  <a:pt x="1219013" y="1933559"/>
                  <a:pt x="1222156" y="1936797"/>
                  <a:pt x="1225013" y="1932702"/>
                </a:cubicBezTo>
                <a:cubicBezTo>
                  <a:pt x="1244540" y="1884982"/>
                  <a:pt x="1189485" y="1892887"/>
                  <a:pt x="1195391" y="1934130"/>
                </a:cubicBezTo>
                <a:close/>
                <a:moveTo>
                  <a:pt x="1208154" y="1875266"/>
                </a:moveTo>
                <a:cubicBezTo>
                  <a:pt x="1209678" y="1877933"/>
                  <a:pt x="1211393" y="1872694"/>
                  <a:pt x="1211678" y="1870313"/>
                </a:cubicBezTo>
                <a:cubicBezTo>
                  <a:pt x="1212440" y="1863741"/>
                  <a:pt x="1216155" y="1860502"/>
                  <a:pt x="1217774" y="1867837"/>
                </a:cubicBezTo>
                <a:cubicBezTo>
                  <a:pt x="1219584" y="1873170"/>
                  <a:pt x="1219584" y="1859740"/>
                  <a:pt x="1219870" y="1858312"/>
                </a:cubicBezTo>
                <a:cubicBezTo>
                  <a:pt x="1220918" y="1852882"/>
                  <a:pt x="1223585" y="1856025"/>
                  <a:pt x="1222823" y="1860407"/>
                </a:cubicBezTo>
                <a:cubicBezTo>
                  <a:pt x="1222537" y="1869456"/>
                  <a:pt x="1224442" y="1867837"/>
                  <a:pt x="1225775" y="1863741"/>
                </a:cubicBezTo>
                <a:cubicBezTo>
                  <a:pt x="1226537" y="1861455"/>
                  <a:pt x="1226728" y="1857168"/>
                  <a:pt x="1229014" y="1857930"/>
                </a:cubicBezTo>
                <a:cubicBezTo>
                  <a:pt x="1231300" y="1858692"/>
                  <a:pt x="1229395" y="1863360"/>
                  <a:pt x="1229014" y="1866217"/>
                </a:cubicBezTo>
                <a:cubicBezTo>
                  <a:pt x="1228538" y="1870408"/>
                  <a:pt x="1231586" y="1872313"/>
                  <a:pt x="1233586" y="1868503"/>
                </a:cubicBezTo>
                <a:cubicBezTo>
                  <a:pt x="1245873" y="1826117"/>
                  <a:pt x="1198534" y="1845072"/>
                  <a:pt x="1208154" y="1875266"/>
                </a:cubicBezTo>
                <a:close/>
                <a:moveTo>
                  <a:pt x="1222918" y="1811639"/>
                </a:moveTo>
                <a:cubicBezTo>
                  <a:pt x="1225299" y="1818687"/>
                  <a:pt x="1229871" y="1790493"/>
                  <a:pt x="1232443" y="1807924"/>
                </a:cubicBezTo>
                <a:cubicBezTo>
                  <a:pt x="1233681" y="1815068"/>
                  <a:pt x="1234729" y="1796970"/>
                  <a:pt x="1236824" y="1796685"/>
                </a:cubicBezTo>
                <a:cubicBezTo>
                  <a:pt x="1238825" y="1795828"/>
                  <a:pt x="1238253" y="1800400"/>
                  <a:pt x="1237872" y="1802304"/>
                </a:cubicBezTo>
                <a:cubicBezTo>
                  <a:pt x="1236443" y="1811639"/>
                  <a:pt x="1238253" y="1810687"/>
                  <a:pt x="1239968" y="1806972"/>
                </a:cubicBezTo>
                <a:cubicBezTo>
                  <a:pt x="1240920" y="1804876"/>
                  <a:pt x="1241682" y="1800590"/>
                  <a:pt x="1243587" y="1802209"/>
                </a:cubicBezTo>
                <a:cubicBezTo>
                  <a:pt x="1245492" y="1803924"/>
                  <a:pt x="1243206" y="1808020"/>
                  <a:pt x="1242539" y="1810782"/>
                </a:cubicBezTo>
                <a:cubicBezTo>
                  <a:pt x="1241587" y="1814878"/>
                  <a:pt x="1243873" y="1818307"/>
                  <a:pt x="1246254" y="1815163"/>
                </a:cubicBezTo>
                <a:cubicBezTo>
                  <a:pt x="1263018" y="1778206"/>
                  <a:pt x="1219394" y="1774301"/>
                  <a:pt x="1222918" y="1811639"/>
                </a:cubicBezTo>
                <a:close/>
                <a:moveTo>
                  <a:pt x="1252350" y="1754108"/>
                </a:moveTo>
                <a:cubicBezTo>
                  <a:pt x="1253303" y="1747536"/>
                  <a:pt x="1256351" y="1752108"/>
                  <a:pt x="1255874" y="1756870"/>
                </a:cubicBezTo>
                <a:cubicBezTo>
                  <a:pt x="1256255" y="1767633"/>
                  <a:pt x="1258160" y="1765919"/>
                  <a:pt x="1259399" y="1761061"/>
                </a:cubicBezTo>
                <a:cubicBezTo>
                  <a:pt x="1260065" y="1758394"/>
                  <a:pt x="1260065" y="1753346"/>
                  <a:pt x="1262542" y="1754394"/>
                </a:cubicBezTo>
                <a:cubicBezTo>
                  <a:pt x="1265114" y="1755441"/>
                  <a:pt x="1263304" y="1760966"/>
                  <a:pt x="1263209" y="1764300"/>
                </a:cubicBezTo>
                <a:cubicBezTo>
                  <a:pt x="1262923" y="1769158"/>
                  <a:pt x="1266257" y="1771920"/>
                  <a:pt x="1268447" y="1767538"/>
                </a:cubicBezTo>
                <a:cubicBezTo>
                  <a:pt x="1278925" y="1733534"/>
                  <a:pt x="1243968" y="1724200"/>
                  <a:pt x="1238634" y="1760299"/>
                </a:cubicBezTo>
                <a:cubicBezTo>
                  <a:pt x="1238539" y="1764204"/>
                  <a:pt x="1238634" y="1770205"/>
                  <a:pt x="1240254" y="1772967"/>
                </a:cubicBezTo>
                <a:cubicBezTo>
                  <a:pt x="1244444" y="1779540"/>
                  <a:pt x="1244349" y="1747250"/>
                  <a:pt x="1250731" y="1765157"/>
                </a:cubicBezTo>
                <a:cubicBezTo>
                  <a:pt x="1253017" y="1771825"/>
                  <a:pt x="1252255" y="1755822"/>
                  <a:pt x="1252350" y="1754108"/>
                </a:cubicBezTo>
                <a:close/>
                <a:moveTo>
                  <a:pt x="1248445" y="1644094"/>
                </a:moveTo>
                <a:cubicBezTo>
                  <a:pt x="1249302" y="1638855"/>
                  <a:pt x="1251874" y="1645142"/>
                  <a:pt x="1251302" y="1647904"/>
                </a:cubicBezTo>
                <a:cubicBezTo>
                  <a:pt x="1251302" y="1656858"/>
                  <a:pt x="1252922" y="1656286"/>
                  <a:pt x="1254065" y="1652953"/>
                </a:cubicBezTo>
                <a:cubicBezTo>
                  <a:pt x="1254636" y="1651143"/>
                  <a:pt x="1254827" y="1646952"/>
                  <a:pt x="1256827" y="1649047"/>
                </a:cubicBezTo>
                <a:cubicBezTo>
                  <a:pt x="1258922" y="1651238"/>
                  <a:pt x="1257303" y="1654762"/>
                  <a:pt x="1257113" y="1657429"/>
                </a:cubicBezTo>
                <a:cubicBezTo>
                  <a:pt x="1256732" y="1661144"/>
                  <a:pt x="1259208" y="1665240"/>
                  <a:pt x="1261208" y="1662668"/>
                </a:cubicBezTo>
                <a:cubicBezTo>
                  <a:pt x="1271495" y="1644761"/>
                  <a:pt x="1243778" y="1612852"/>
                  <a:pt x="1236920" y="1643142"/>
                </a:cubicBezTo>
                <a:cubicBezTo>
                  <a:pt x="1236253" y="1646666"/>
                  <a:pt x="1238825" y="1662478"/>
                  <a:pt x="1241301" y="1651143"/>
                </a:cubicBezTo>
                <a:cubicBezTo>
                  <a:pt x="1241587" y="1648190"/>
                  <a:pt x="1242444" y="1646380"/>
                  <a:pt x="1243587" y="1646380"/>
                </a:cubicBezTo>
                <a:cubicBezTo>
                  <a:pt x="1244635" y="1646380"/>
                  <a:pt x="1246064" y="1648095"/>
                  <a:pt x="1246826" y="1652286"/>
                </a:cubicBezTo>
                <a:cubicBezTo>
                  <a:pt x="1248635" y="1658477"/>
                  <a:pt x="1248350" y="1645618"/>
                  <a:pt x="1248445" y="1644094"/>
                </a:cubicBezTo>
                <a:close/>
                <a:moveTo>
                  <a:pt x="1262733" y="1706292"/>
                </a:moveTo>
                <a:cubicBezTo>
                  <a:pt x="1260732" y="1695625"/>
                  <a:pt x="1248445" y="1690100"/>
                  <a:pt x="1241682" y="1699339"/>
                </a:cubicBezTo>
                <a:cubicBezTo>
                  <a:pt x="1238158" y="1701530"/>
                  <a:pt x="1236062" y="1725533"/>
                  <a:pt x="1242063" y="1713055"/>
                </a:cubicBezTo>
                <a:cubicBezTo>
                  <a:pt x="1248731" y="1698768"/>
                  <a:pt x="1246159" y="1724009"/>
                  <a:pt x="1248635" y="1715437"/>
                </a:cubicBezTo>
                <a:cubicBezTo>
                  <a:pt x="1249969" y="1712579"/>
                  <a:pt x="1249397" y="1707531"/>
                  <a:pt x="1251874" y="1705816"/>
                </a:cubicBezTo>
                <a:cubicBezTo>
                  <a:pt x="1253684" y="1705816"/>
                  <a:pt x="1253112" y="1709912"/>
                  <a:pt x="1252636" y="1711817"/>
                </a:cubicBezTo>
                <a:cubicBezTo>
                  <a:pt x="1250731" y="1720675"/>
                  <a:pt x="1252541" y="1720485"/>
                  <a:pt x="1254255" y="1717437"/>
                </a:cubicBezTo>
                <a:cubicBezTo>
                  <a:pt x="1255208" y="1715722"/>
                  <a:pt x="1256255" y="1711626"/>
                  <a:pt x="1257779" y="1714103"/>
                </a:cubicBezTo>
                <a:cubicBezTo>
                  <a:pt x="1259399" y="1716675"/>
                  <a:pt x="1257017" y="1719913"/>
                  <a:pt x="1256255" y="1722485"/>
                </a:cubicBezTo>
                <a:cubicBezTo>
                  <a:pt x="1255398" y="1724866"/>
                  <a:pt x="1256160" y="1730676"/>
                  <a:pt x="1259399" y="1728581"/>
                </a:cubicBezTo>
                <a:cubicBezTo>
                  <a:pt x="1263590" y="1723437"/>
                  <a:pt x="1264828" y="1712579"/>
                  <a:pt x="1262733" y="1706292"/>
                </a:cubicBezTo>
                <a:close/>
                <a:moveTo>
                  <a:pt x="1220918" y="1684480"/>
                </a:moveTo>
                <a:cubicBezTo>
                  <a:pt x="1221584" y="1687147"/>
                  <a:pt x="1222823" y="1691148"/>
                  <a:pt x="1224442" y="1692672"/>
                </a:cubicBezTo>
                <a:cubicBezTo>
                  <a:pt x="1229014" y="1696291"/>
                  <a:pt x="1222823" y="1674288"/>
                  <a:pt x="1231109" y="1685147"/>
                </a:cubicBezTo>
                <a:cubicBezTo>
                  <a:pt x="1234729" y="1689433"/>
                  <a:pt x="1229014" y="1676003"/>
                  <a:pt x="1230633" y="1674860"/>
                </a:cubicBezTo>
                <a:cubicBezTo>
                  <a:pt x="1231776" y="1673431"/>
                  <a:pt x="1232824" y="1675812"/>
                  <a:pt x="1233395" y="1677527"/>
                </a:cubicBezTo>
                <a:cubicBezTo>
                  <a:pt x="1235205" y="1684099"/>
                  <a:pt x="1237015" y="1685147"/>
                  <a:pt x="1237110" y="1680289"/>
                </a:cubicBezTo>
                <a:cubicBezTo>
                  <a:pt x="1237110" y="1678289"/>
                  <a:pt x="1236158" y="1674765"/>
                  <a:pt x="1238253" y="1674955"/>
                </a:cubicBezTo>
                <a:cubicBezTo>
                  <a:pt x="1240444" y="1675146"/>
                  <a:pt x="1240158" y="1679337"/>
                  <a:pt x="1240539" y="1681623"/>
                </a:cubicBezTo>
                <a:cubicBezTo>
                  <a:pt x="1241111" y="1684957"/>
                  <a:pt x="1244159" y="1686290"/>
                  <a:pt x="1245111" y="1682861"/>
                </a:cubicBezTo>
                <a:cubicBezTo>
                  <a:pt x="1247302" y="1656191"/>
                  <a:pt x="1218060" y="1659239"/>
                  <a:pt x="1220918" y="1684480"/>
                </a:cubicBezTo>
                <a:close/>
                <a:moveTo>
                  <a:pt x="1233491" y="1599517"/>
                </a:moveTo>
                <a:cubicBezTo>
                  <a:pt x="1233967" y="1596755"/>
                  <a:pt x="1231776" y="1591992"/>
                  <a:pt x="1233872" y="1589992"/>
                </a:cubicBezTo>
                <a:cubicBezTo>
                  <a:pt x="1235681" y="1589707"/>
                  <a:pt x="1236158" y="1593802"/>
                  <a:pt x="1236348" y="1595612"/>
                </a:cubicBezTo>
                <a:cubicBezTo>
                  <a:pt x="1237110" y="1604089"/>
                  <a:pt x="1238634" y="1603804"/>
                  <a:pt x="1239587" y="1600660"/>
                </a:cubicBezTo>
                <a:cubicBezTo>
                  <a:pt x="1240063" y="1598946"/>
                  <a:pt x="1239872" y="1594945"/>
                  <a:pt x="1242158" y="1597136"/>
                </a:cubicBezTo>
                <a:cubicBezTo>
                  <a:pt x="1244444" y="1599327"/>
                  <a:pt x="1243016" y="1602661"/>
                  <a:pt x="1243016" y="1605137"/>
                </a:cubicBezTo>
                <a:cubicBezTo>
                  <a:pt x="1248921" y="1625330"/>
                  <a:pt x="1254065" y="1590278"/>
                  <a:pt x="1237777" y="1581420"/>
                </a:cubicBezTo>
                <a:cubicBezTo>
                  <a:pt x="1223870" y="1572847"/>
                  <a:pt x="1217489" y="1590183"/>
                  <a:pt x="1223585" y="1600851"/>
                </a:cubicBezTo>
                <a:cubicBezTo>
                  <a:pt x="1227871" y="1607899"/>
                  <a:pt x="1225109" y="1582563"/>
                  <a:pt x="1232252" y="1599612"/>
                </a:cubicBezTo>
                <a:cubicBezTo>
                  <a:pt x="1232919" y="1602470"/>
                  <a:pt x="1233395" y="1601803"/>
                  <a:pt x="1233491" y="1599517"/>
                </a:cubicBezTo>
                <a:close/>
                <a:moveTo>
                  <a:pt x="1228919" y="1491694"/>
                </a:moveTo>
                <a:cubicBezTo>
                  <a:pt x="1212536" y="1462357"/>
                  <a:pt x="1188818" y="1486075"/>
                  <a:pt x="1215965" y="1504172"/>
                </a:cubicBezTo>
                <a:cubicBezTo>
                  <a:pt x="1221489" y="1505982"/>
                  <a:pt x="1205201" y="1489122"/>
                  <a:pt x="1217774" y="1496362"/>
                </a:cubicBezTo>
                <a:cubicBezTo>
                  <a:pt x="1222156" y="1498838"/>
                  <a:pt x="1214060" y="1490837"/>
                  <a:pt x="1213107" y="1489789"/>
                </a:cubicBezTo>
                <a:cubicBezTo>
                  <a:pt x="1210154" y="1486075"/>
                  <a:pt x="1214536" y="1487408"/>
                  <a:pt x="1216441" y="1489980"/>
                </a:cubicBezTo>
                <a:cubicBezTo>
                  <a:pt x="1222061" y="1495695"/>
                  <a:pt x="1222251" y="1494075"/>
                  <a:pt x="1220441" y="1491028"/>
                </a:cubicBezTo>
                <a:cubicBezTo>
                  <a:pt x="1219489" y="1489313"/>
                  <a:pt x="1216917" y="1486551"/>
                  <a:pt x="1218822" y="1486265"/>
                </a:cubicBezTo>
                <a:cubicBezTo>
                  <a:pt x="1220822" y="1485979"/>
                  <a:pt x="1222537" y="1489599"/>
                  <a:pt x="1224156" y="1491504"/>
                </a:cubicBezTo>
                <a:cubicBezTo>
                  <a:pt x="1226442" y="1494171"/>
                  <a:pt x="1229776" y="1494742"/>
                  <a:pt x="1228919" y="1491694"/>
                </a:cubicBezTo>
                <a:close/>
                <a:moveTo>
                  <a:pt x="1248921" y="1534366"/>
                </a:moveTo>
                <a:cubicBezTo>
                  <a:pt x="1241968" y="1508934"/>
                  <a:pt x="1211202" y="1513316"/>
                  <a:pt x="1229490" y="1538653"/>
                </a:cubicBezTo>
                <a:cubicBezTo>
                  <a:pt x="1233681" y="1541986"/>
                  <a:pt x="1228633" y="1530937"/>
                  <a:pt x="1230919" y="1530937"/>
                </a:cubicBezTo>
                <a:cubicBezTo>
                  <a:pt x="1231776" y="1530556"/>
                  <a:pt x="1233300" y="1531604"/>
                  <a:pt x="1235300" y="1534747"/>
                </a:cubicBezTo>
                <a:cubicBezTo>
                  <a:pt x="1239396" y="1539510"/>
                  <a:pt x="1232348" y="1526841"/>
                  <a:pt x="1233586" y="1525889"/>
                </a:cubicBezTo>
                <a:cubicBezTo>
                  <a:pt x="1234729" y="1525032"/>
                  <a:pt x="1236443" y="1528366"/>
                  <a:pt x="1237015" y="1529890"/>
                </a:cubicBezTo>
                <a:cubicBezTo>
                  <a:pt x="1240063" y="1537033"/>
                  <a:pt x="1241111" y="1536176"/>
                  <a:pt x="1240825" y="1533128"/>
                </a:cubicBezTo>
                <a:cubicBezTo>
                  <a:pt x="1240634" y="1531509"/>
                  <a:pt x="1239301" y="1528080"/>
                  <a:pt x="1241587" y="1529223"/>
                </a:cubicBezTo>
                <a:cubicBezTo>
                  <a:pt x="1243873" y="1530366"/>
                  <a:pt x="1243873" y="1533700"/>
                  <a:pt x="1244635" y="1535795"/>
                </a:cubicBezTo>
                <a:cubicBezTo>
                  <a:pt x="1247302" y="1542653"/>
                  <a:pt x="1251017" y="1539986"/>
                  <a:pt x="1248921" y="1534366"/>
                </a:cubicBezTo>
                <a:close/>
                <a:moveTo>
                  <a:pt x="1272829" y="1573514"/>
                </a:moveTo>
                <a:cubicBezTo>
                  <a:pt x="1257970" y="1544749"/>
                  <a:pt x="1238634" y="1570466"/>
                  <a:pt x="1254731" y="1590278"/>
                </a:cubicBezTo>
                <a:cubicBezTo>
                  <a:pt x="1260065" y="1594850"/>
                  <a:pt x="1250731" y="1571609"/>
                  <a:pt x="1259780" y="1582277"/>
                </a:cubicBezTo>
                <a:cubicBezTo>
                  <a:pt x="1260923" y="1584087"/>
                  <a:pt x="1263018" y="1587420"/>
                  <a:pt x="1261685" y="1582849"/>
                </a:cubicBezTo>
                <a:cubicBezTo>
                  <a:pt x="1261208" y="1579515"/>
                  <a:pt x="1257970" y="1575609"/>
                  <a:pt x="1258732" y="1572371"/>
                </a:cubicBezTo>
                <a:cubicBezTo>
                  <a:pt x="1259970" y="1570942"/>
                  <a:pt x="1261685" y="1575133"/>
                  <a:pt x="1262447" y="1576848"/>
                </a:cubicBezTo>
                <a:cubicBezTo>
                  <a:pt x="1265780" y="1585611"/>
                  <a:pt x="1266828" y="1584087"/>
                  <a:pt x="1266447" y="1580182"/>
                </a:cubicBezTo>
                <a:cubicBezTo>
                  <a:pt x="1266257" y="1577991"/>
                  <a:pt x="1264733" y="1573895"/>
                  <a:pt x="1267114" y="1574752"/>
                </a:cubicBezTo>
                <a:cubicBezTo>
                  <a:pt x="1269590" y="1575609"/>
                  <a:pt x="1269590" y="1580086"/>
                  <a:pt x="1270448" y="1582753"/>
                </a:cubicBezTo>
                <a:cubicBezTo>
                  <a:pt x="1271591" y="1586563"/>
                  <a:pt x="1274924" y="1588945"/>
                  <a:pt x="1275591" y="1585516"/>
                </a:cubicBezTo>
                <a:cubicBezTo>
                  <a:pt x="1276163" y="1582277"/>
                  <a:pt x="1274258" y="1576943"/>
                  <a:pt x="1272829" y="1573514"/>
                </a:cubicBezTo>
                <a:close/>
                <a:moveTo>
                  <a:pt x="1283497" y="1613233"/>
                </a:moveTo>
                <a:cubicBezTo>
                  <a:pt x="1269114" y="1590183"/>
                  <a:pt x="1258160" y="1624282"/>
                  <a:pt x="1270448" y="1634855"/>
                </a:cubicBezTo>
                <a:cubicBezTo>
                  <a:pt x="1272448" y="1636474"/>
                  <a:pt x="1271972" y="1632093"/>
                  <a:pt x="1271305" y="1630188"/>
                </a:cubicBezTo>
                <a:cubicBezTo>
                  <a:pt x="1269590" y="1624949"/>
                  <a:pt x="1271210" y="1621520"/>
                  <a:pt x="1274829" y="1626759"/>
                </a:cubicBezTo>
                <a:cubicBezTo>
                  <a:pt x="1276163" y="1628664"/>
                  <a:pt x="1276163" y="1627616"/>
                  <a:pt x="1275496" y="1625520"/>
                </a:cubicBezTo>
                <a:cubicBezTo>
                  <a:pt x="1274924" y="1622568"/>
                  <a:pt x="1272258" y="1619615"/>
                  <a:pt x="1272734" y="1616662"/>
                </a:cubicBezTo>
                <a:cubicBezTo>
                  <a:pt x="1273591" y="1614948"/>
                  <a:pt x="1275115" y="1618282"/>
                  <a:pt x="1275782" y="1619710"/>
                </a:cubicBezTo>
                <a:cubicBezTo>
                  <a:pt x="1278830" y="1626759"/>
                  <a:pt x="1279496" y="1625044"/>
                  <a:pt x="1279020" y="1621520"/>
                </a:cubicBezTo>
                <a:cubicBezTo>
                  <a:pt x="1276639" y="1612757"/>
                  <a:pt x="1281592" y="1616186"/>
                  <a:pt x="1282163" y="1622568"/>
                </a:cubicBezTo>
                <a:cubicBezTo>
                  <a:pt x="1283211" y="1625806"/>
                  <a:pt x="1285973" y="1626854"/>
                  <a:pt x="1286259" y="1623425"/>
                </a:cubicBezTo>
                <a:cubicBezTo>
                  <a:pt x="1286640" y="1620282"/>
                  <a:pt x="1284830" y="1615900"/>
                  <a:pt x="1283497" y="1613233"/>
                </a:cubicBezTo>
                <a:close/>
                <a:moveTo>
                  <a:pt x="1289117" y="1675432"/>
                </a:moveTo>
                <a:cubicBezTo>
                  <a:pt x="1281401" y="1644570"/>
                  <a:pt x="1256446" y="1669812"/>
                  <a:pt x="1267304" y="1690195"/>
                </a:cubicBezTo>
                <a:cubicBezTo>
                  <a:pt x="1271210" y="1696005"/>
                  <a:pt x="1268162" y="1668954"/>
                  <a:pt x="1274829" y="1684385"/>
                </a:cubicBezTo>
                <a:cubicBezTo>
                  <a:pt x="1277782" y="1691148"/>
                  <a:pt x="1274067" y="1673431"/>
                  <a:pt x="1275782" y="1672765"/>
                </a:cubicBezTo>
                <a:cubicBezTo>
                  <a:pt x="1277306" y="1671431"/>
                  <a:pt x="1277972" y="1675908"/>
                  <a:pt x="1278258" y="1677717"/>
                </a:cubicBezTo>
                <a:cubicBezTo>
                  <a:pt x="1279306" y="1686766"/>
                  <a:pt x="1280735" y="1685433"/>
                  <a:pt x="1281306" y="1681432"/>
                </a:cubicBezTo>
                <a:cubicBezTo>
                  <a:pt x="1281783" y="1680099"/>
                  <a:pt x="1280830" y="1675146"/>
                  <a:pt x="1283306" y="1676003"/>
                </a:cubicBezTo>
                <a:cubicBezTo>
                  <a:pt x="1285497" y="1677146"/>
                  <a:pt x="1284449" y="1681623"/>
                  <a:pt x="1284545" y="1684385"/>
                </a:cubicBezTo>
                <a:cubicBezTo>
                  <a:pt x="1284735" y="1688290"/>
                  <a:pt x="1287402" y="1691053"/>
                  <a:pt x="1288926" y="1687719"/>
                </a:cubicBezTo>
                <a:cubicBezTo>
                  <a:pt x="1290260" y="1684671"/>
                  <a:pt x="1289783" y="1679051"/>
                  <a:pt x="1289117" y="1675432"/>
                </a:cubicBezTo>
                <a:close/>
                <a:moveTo>
                  <a:pt x="1285878" y="1728867"/>
                </a:moveTo>
                <a:cubicBezTo>
                  <a:pt x="1284164" y="1736582"/>
                  <a:pt x="1285497" y="1736487"/>
                  <a:pt x="1287116" y="1733820"/>
                </a:cubicBezTo>
                <a:cubicBezTo>
                  <a:pt x="1287974" y="1732391"/>
                  <a:pt x="1288831" y="1728771"/>
                  <a:pt x="1290164" y="1730962"/>
                </a:cubicBezTo>
                <a:cubicBezTo>
                  <a:pt x="1291403" y="1733248"/>
                  <a:pt x="1289402" y="1736011"/>
                  <a:pt x="1288640" y="1738201"/>
                </a:cubicBezTo>
                <a:cubicBezTo>
                  <a:pt x="1287497" y="1750488"/>
                  <a:pt x="1294355" y="1740297"/>
                  <a:pt x="1294546" y="1734391"/>
                </a:cubicBezTo>
                <a:cubicBezTo>
                  <a:pt x="1298832" y="1708959"/>
                  <a:pt x="1272543" y="1705245"/>
                  <a:pt x="1274353" y="1731534"/>
                </a:cubicBezTo>
                <a:cubicBezTo>
                  <a:pt x="1274829" y="1734867"/>
                  <a:pt x="1276734" y="1731534"/>
                  <a:pt x="1277401" y="1729629"/>
                </a:cubicBezTo>
                <a:cubicBezTo>
                  <a:pt x="1278830" y="1724485"/>
                  <a:pt x="1281783" y="1724200"/>
                  <a:pt x="1281592" y="1731724"/>
                </a:cubicBezTo>
                <a:cubicBezTo>
                  <a:pt x="1281783" y="1737439"/>
                  <a:pt x="1284068" y="1726104"/>
                  <a:pt x="1284449" y="1724866"/>
                </a:cubicBezTo>
                <a:cubicBezTo>
                  <a:pt x="1286069" y="1720580"/>
                  <a:pt x="1286831" y="1726581"/>
                  <a:pt x="1285878" y="1728867"/>
                </a:cubicBezTo>
                <a:close/>
                <a:moveTo>
                  <a:pt x="1265780" y="1799542"/>
                </a:moveTo>
                <a:cubicBezTo>
                  <a:pt x="1266923" y="1794018"/>
                  <a:pt x="1269971" y="1792303"/>
                  <a:pt x="1270448" y="1799352"/>
                </a:cubicBezTo>
                <a:cubicBezTo>
                  <a:pt x="1271400" y="1804305"/>
                  <a:pt x="1272448" y="1792970"/>
                  <a:pt x="1272829" y="1791637"/>
                </a:cubicBezTo>
                <a:cubicBezTo>
                  <a:pt x="1274258" y="1786969"/>
                  <a:pt x="1275686" y="1791351"/>
                  <a:pt x="1274734" y="1794494"/>
                </a:cubicBezTo>
                <a:cubicBezTo>
                  <a:pt x="1273686" y="1802400"/>
                  <a:pt x="1275210" y="1801542"/>
                  <a:pt x="1276544" y="1798399"/>
                </a:cubicBezTo>
                <a:cubicBezTo>
                  <a:pt x="1279306" y="1789160"/>
                  <a:pt x="1281116" y="1796590"/>
                  <a:pt x="1278639" y="1801638"/>
                </a:cubicBezTo>
                <a:cubicBezTo>
                  <a:pt x="1277972" y="1804971"/>
                  <a:pt x="1279687" y="1807829"/>
                  <a:pt x="1281592" y="1805353"/>
                </a:cubicBezTo>
                <a:cubicBezTo>
                  <a:pt x="1283306" y="1803066"/>
                  <a:pt x="1284068" y="1798209"/>
                  <a:pt x="1284354" y="1795161"/>
                </a:cubicBezTo>
                <a:cubicBezTo>
                  <a:pt x="1286164" y="1774872"/>
                  <a:pt x="1266257" y="1776301"/>
                  <a:pt x="1263018" y="1793161"/>
                </a:cubicBezTo>
                <a:cubicBezTo>
                  <a:pt x="1261685" y="1796970"/>
                  <a:pt x="1262447" y="1810115"/>
                  <a:pt x="1265780" y="1799542"/>
                </a:cubicBezTo>
                <a:close/>
                <a:moveTo>
                  <a:pt x="1260542" y="1826879"/>
                </a:moveTo>
                <a:cubicBezTo>
                  <a:pt x="1246254" y="1808305"/>
                  <a:pt x="1235300" y="1850691"/>
                  <a:pt x="1244540" y="1837357"/>
                </a:cubicBezTo>
                <a:cubicBezTo>
                  <a:pt x="1247016" y="1832594"/>
                  <a:pt x="1249874" y="1832784"/>
                  <a:pt x="1248445" y="1840119"/>
                </a:cubicBezTo>
                <a:cubicBezTo>
                  <a:pt x="1247873" y="1842786"/>
                  <a:pt x="1248540" y="1842309"/>
                  <a:pt x="1249588" y="1840404"/>
                </a:cubicBezTo>
                <a:cubicBezTo>
                  <a:pt x="1251112" y="1838214"/>
                  <a:pt x="1251398" y="1833737"/>
                  <a:pt x="1253874" y="1832689"/>
                </a:cubicBezTo>
                <a:cubicBezTo>
                  <a:pt x="1255398" y="1832975"/>
                  <a:pt x="1253969" y="1836499"/>
                  <a:pt x="1253398" y="1838023"/>
                </a:cubicBezTo>
                <a:cubicBezTo>
                  <a:pt x="1250445" y="1845262"/>
                  <a:pt x="1251779" y="1845358"/>
                  <a:pt x="1253874" y="1843071"/>
                </a:cubicBezTo>
                <a:cubicBezTo>
                  <a:pt x="1255017" y="1841833"/>
                  <a:pt x="1256446" y="1838500"/>
                  <a:pt x="1257303" y="1840881"/>
                </a:cubicBezTo>
                <a:cubicBezTo>
                  <a:pt x="1258256" y="1843357"/>
                  <a:pt x="1255779" y="1845643"/>
                  <a:pt x="1254636" y="1847643"/>
                </a:cubicBezTo>
                <a:cubicBezTo>
                  <a:pt x="1251207" y="1865550"/>
                  <a:pt x="1268638" y="1838976"/>
                  <a:pt x="1260542" y="1826879"/>
                </a:cubicBezTo>
                <a:close/>
                <a:moveTo>
                  <a:pt x="1242825" y="1888029"/>
                </a:moveTo>
                <a:cubicBezTo>
                  <a:pt x="1242444" y="1899174"/>
                  <a:pt x="1245873" y="1880314"/>
                  <a:pt x="1248350" y="1879457"/>
                </a:cubicBezTo>
                <a:cubicBezTo>
                  <a:pt x="1250350" y="1879076"/>
                  <a:pt x="1249112" y="1883458"/>
                  <a:pt x="1248540" y="1885362"/>
                </a:cubicBezTo>
                <a:cubicBezTo>
                  <a:pt x="1245968" y="1894411"/>
                  <a:pt x="1247778" y="1893840"/>
                  <a:pt x="1249874" y="1890506"/>
                </a:cubicBezTo>
                <a:cubicBezTo>
                  <a:pt x="1254731" y="1880409"/>
                  <a:pt x="1255208" y="1890030"/>
                  <a:pt x="1251683" y="1894983"/>
                </a:cubicBezTo>
                <a:cubicBezTo>
                  <a:pt x="1250064" y="1914985"/>
                  <a:pt x="1267971" y="1880409"/>
                  <a:pt x="1255874" y="1870218"/>
                </a:cubicBezTo>
                <a:cubicBezTo>
                  <a:pt x="1244254" y="1861359"/>
                  <a:pt x="1232252" y="1880219"/>
                  <a:pt x="1233586" y="1891458"/>
                </a:cubicBezTo>
                <a:cubicBezTo>
                  <a:pt x="1235205" y="1898507"/>
                  <a:pt x="1241777" y="1873647"/>
                  <a:pt x="1242825" y="1888029"/>
                </a:cubicBezTo>
                <a:close/>
                <a:moveTo>
                  <a:pt x="1217774" y="1962420"/>
                </a:moveTo>
                <a:cubicBezTo>
                  <a:pt x="1219584" y="1956991"/>
                  <a:pt x="1222823" y="1955657"/>
                  <a:pt x="1222537" y="1962801"/>
                </a:cubicBezTo>
                <a:cubicBezTo>
                  <a:pt x="1222442" y="1965372"/>
                  <a:pt x="1223013" y="1964611"/>
                  <a:pt x="1223775" y="1962515"/>
                </a:cubicBezTo>
                <a:cubicBezTo>
                  <a:pt x="1225013" y="1959753"/>
                  <a:pt x="1224728" y="1955562"/>
                  <a:pt x="1227014" y="1953657"/>
                </a:cubicBezTo>
                <a:cubicBezTo>
                  <a:pt x="1228728" y="1953085"/>
                  <a:pt x="1227871" y="1956895"/>
                  <a:pt x="1227395" y="1958515"/>
                </a:cubicBezTo>
                <a:cubicBezTo>
                  <a:pt x="1225490" y="1966230"/>
                  <a:pt x="1227109" y="1965563"/>
                  <a:pt x="1228823" y="1962610"/>
                </a:cubicBezTo>
                <a:cubicBezTo>
                  <a:pt x="1232538" y="1953847"/>
                  <a:pt x="1233681" y="1961277"/>
                  <a:pt x="1230633" y="1966039"/>
                </a:cubicBezTo>
                <a:cubicBezTo>
                  <a:pt x="1229585" y="1969278"/>
                  <a:pt x="1231109" y="1972230"/>
                  <a:pt x="1233300" y="1970040"/>
                </a:cubicBezTo>
                <a:cubicBezTo>
                  <a:pt x="1235300" y="1967944"/>
                  <a:pt x="1236539" y="1963372"/>
                  <a:pt x="1237110" y="1960324"/>
                </a:cubicBezTo>
                <a:cubicBezTo>
                  <a:pt x="1241206" y="1940417"/>
                  <a:pt x="1220822" y="1939083"/>
                  <a:pt x="1215584" y="1955657"/>
                </a:cubicBezTo>
                <a:cubicBezTo>
                  <a:pt x="1213964" y="1959372"/>
                  <a:pt x="1213202" y="1972707"/>
                  <a:pt x="1217774" y="1962420"/>
                </a:cubicBezTo>
                <a:close/>
                <a:moveTo>
                  <a:pt x="1205868" y="2009092"/>
                </a:moveTo>
                <a:cubicBezTo>
                  <a:pt x="1207011" y="2007854"/>
                  <a:pt x="1208726" y="2004616"/>
                  <a:pt x="1209488" y="2006997"/>
                </a:cubicBezTo>
                <a:cubicBezTo>
                  <a:pt x="1210345" y="2009473"/>
                  <a:pt x="1207678" y="2011664"/>
                  <a:pt x="1206535" y="2013664"/>
                </a:cubicBezTo>
                <a:cubicBezTo>
                  <a:pt x="1204916" y="2016522"/>
                  <a:pt x="1205487" y="2020522"/>
                  <a:pt x="1207868" y="2019379"/>
                </a:cubicBezTo>
                <a:cubicBezTo>
                  <a:pt x="1214726" y="2014141"/>
                  <a:pt x="1217012" y="1999567"/>
                  <a:pt x="1213583" y="1993090"/>
                </a:cubicBezTo>
                <a:cubicBezTo>
                  <a:pt x="1206344" y="1980517"/>
                  <a:pt x="1193486" y="1993662"/>
                  <a:pt x="1193105" y="2004044"/>
                </a:cubicBezTo>
                <a:cubicBezTo>
                  <a:pt x="1193009" y="2011283"/>
                  <a:pt x="1203201" y="1989375"/>
                  <a:pt x="1200439" y="2005854"/>
                </a:cubicBezTo>
                <a:cubicBezTo>
                  <a:pt x="1199772" y="2008521"/>
                  <a:pt x="1200439" y="2008045"/>
                  <a:pt x="1201582" y="2006235"/>
                </a:cubicBezTo>
                <a:cubicBezTo>
                  <a:pt x="1203296" y="2004139"/>
                  <a:pt x="1203868" y="1999567"/>
                  <a:pt x="1206344" y="1998615"/>
                </a:cubicBezTo>
                <a:cubicBezTo>
                  <a:pt x="1207868" y="1998996"/>
                  <a:pt x="1206249" y="2002520"/>
                  <a:pt x="1205582" y="2004044"/>
                </a:cubicBezTo>
                <a:cubicBezTo>
                  <a:pt x="1202249" y="2011092"/>
                  <a:pt x="1203773" y="2011283"/>
                  <a:pt x="1205868" y="2009092"/>
                </a:cubicBezTo>
                <a:close/>
                <a:moveTo>
                  <a:pt x="1194057" y="2071862"/>
                </a:moveTo>
                <a:cubicBezTo>
                  <a:pt x="1192819" y="2075577"/>
                  <a:pt x="1194629" y="2079482"/>
                  <a:pt x="1197105" y="2077005"/>
                </a:cubicBezTo>
                <a:cubicBezTo>
                  <a:pt x="1199391" y="2074720"/>
                  <a:pt x="1200820" y="2069386"/>
                  <a:pt x="1201582" y="2065957"/>
                </a:cubicBezTo>
                <a:cubicBezTo>
                  <a:pt x="1204630" y="2054431"/>
                  <a:pt x="1197010" y="2038239"/>
                  <a:pt x="1183961" y="2047478"/>
                </a:cubicBezTo>
                <a:cubicBezTo>
                  <a:pt x="1176341" y="2048716"/>
                  <a:pt x="1171197" y="2081863"/>
                  <a:pt x="1179198" y="2065861"/>
                </a:cubicBezTo>
                <a:cubicBezTo>
                  <a:pt x="1181294" y="2060051"/>
                  <a:pt x="1184627" y="2058622"/>
                  <a:pt x="1184723" y="2065195"/>
                </a:cubicBezTo>
                <a:cubicBezTo>
                  <a:pt x="1184723" y="2076434"/>
                  <a:pt x="1187580" y="2057289"/>
                  <a:pt x="1190057" y="2056432"/>
                </a:cubicBezTo>
                <a:cubicBezTo>
                  <a:pt x="1192057" y="2056050"/>
                  <a:pt x="1190914" y="2060527"/>
                  <a:pt x="1190438" y="2062337"/>
                </a:cubicBezTo>
                <a:cubicBezTo>
                  <a:pt x="1188056" y="2071481"/>
                  <a:pt x="1189961" y="2070909"/>
                  <a:pt x="1191962" y="2067480"/>
                </a:cubicBezTo>
                <a:cubicBezTo>
                  <a:pt x="1196724" y="2057193"/>
                  <a:pt x="1197486" y="2066623"/>
                  <a:pt x="1194057" y="2071862"/>
                </a:cubicBezTo>
                <a:close/>
                <a:moveTo>
                  <a:pt x="1184627" y="2110724"/>
                </a:moveTo>
                <a:cubicBezTo>
                  <a:pt x="1185294" y="2109200"/>
                  <a:pt x="1185770" y="2105962"/>
                  <a:pt x="1187199" y="2107200"/>
                </a:cubicBezTo>
                <a:cubicBezTo>
                  <a:pt x="1188628" y="2108438"/>
                  <a:pt x="1187009" y="2111486"/>
                  <a:pt x="1186628" y="2113582"/>
                </a:cubicBezTo>
                <a:cubicBezTo>
                  <a:pt x="1186056" y="2116534"/>
                  <a:pt x="1187675" y="2119011"/>
                  <a:pt x="1189485" y="2116820"/>
                </a:cubicBezTo>
                <a:cubicBezTo>
                  <a:pt x="1193390" y="2110915"/>
                  <a:pt x="1192724" y="2098151"/>
                  <a:pt x="1187104" y="2095103"/>
                </a:cubicBezTo>
                <a:cubicBezTo>
                  <a:pt x="1177293" y="2090531"/>
                  <a:pt x="1169197" y="2105962"/>
                  <a:pt x="1171959" y="2114629"/>
                </a:cubicBezTo>
                <a:cubicBezTo>
                  <a:pt x="1172816" y="2117201"/>
                  <a:pt x="1174340" y="2113486"/>
                  <a:pt x="1174721" y="2111676"/>
                </a:cubicBezTo>
                <a:cubicBezTo>
                  <a:pt x="1175769" y="2106724"/>
                  <a:pt x="1178531" y="2105295"/>
                  <a:pt x="1179008" y="2111581"/>
                </a:cubicBezTo>
                <a:cubicBezTo>
                  <a:pt x="1179865" y="2116058"/>
                  <a:pt x="1180722" y="2105866"/>
                  <a:pt x="1181198" y="2104723"/>
                </a:cubicBezTo>
                <a:cubicBezTo>
                  <a:pt x="1182437" y="2100628"/>
                  <a:pt x="1183865" y="2104628"/>
                  <a:pt x="1183008" y="2107295"/>
                </a:cubicBezTo>
                <a:cubicBezTo>
                  <a:pt x="1182056" y="2114248"/>
                  <a:pt x="1183484" y="2113486"/>
                  <a:pt x="1184627" y="2110724"/>
                </a:cubicBezTo>
                <a:close/>
                <a:moveTo>
                  <a:pt x="1182246" y="2165397"/>
                </a:moveTo>
                <a:cubicBezTo>
                  <a:pt x="1186532" y="2133679"/>
                  <a:pt x="1153100" y="2144633"/>
                  <a:pt x="1160624" y="2169589"/>
                </a:cubicBezTo>
                <a:cubicBezTo>
                  <a:pt x="1161863" y="2172351"/>
                  <a:pt x="1163196" y="2168065"/>
                  <a:pt x="1163387" y="2165969"/>
                </a:cubicBezTo>
                <a:cubicBezTo>
                  <a:pt x="1163672" y="2163112"/>
                  <a:pt x="1164625" y="2161207"/>
                  <a:pt x="1165673" y="2160921"/>
                </a:cubicBezTo>
                <a:cubicBezTo>
                  <a:pt x="1167768" y="2159111"/>
                  <a:pt x="1168625" y="2171398"/>
                  <a:pt x="1169483" y="2164921"/>
                </a:cubicBezTo>
                <a:cubicBezTo>
                  <a:pt x="1170149" y="2161968"/>
                  <a:pt x="1169102" y="2157778"/>
                  <a:pt x="1171102" y="2155587"/>
                </a:cubicBezTo>
                <a:cubicBezTo>
                  <a:pt x="1174340" y="2154539"/>
                  <a:pt x="1170530" y="2173208"/>
                  <a:pt x="1174626" y="2163969"/>
                </a:cubicBezTo>
                <a:cubicBezTo>
                  <a:pt x="1175293" y="2162159"/>
                  <a:pt x="1175579" y="2158444"/>
                  <a:pt x="1177293" y="2159778"/>
                </a:cubicBezTo>
                <a:cubicBezTo>
                  <a:pt x="1179008" y="2161111"/>
                  <a:pt x="1177388" y="2164636"/>
                  <a:pt x="1177198" y="2167017"/>
                </a:cubicBezTo>
                <a:cubicBezTo>
                  <a:pt x="1177293" y="2174827"/>
                  <a:pt x="1182437" y="2170351"/>
                  <a:pt x="1182246" y="2165397"/>
                </a:cubicBezTo>
                <a:close/>
                <a:moveTo>
                  <a:pt x="1129859" y="2247027"/>
                </a:moveTo>
                <a:cubicBezTo>
                  <a:pt x="1134240" y="2252170"/>
                  <a:pt x="1126715" y="2234740"/>
                  <a:pt x="1128906" y="2233025"/>
                </a:cubicBezTo>
                <a:cubicBezTo>
                  <a:pt x="1131764" y="2229596"/>
                  <a:pt x="1133764" y="2245598"/>
                  <a:pt x="1135478" y="2243979"/>
                </a:cubicBezTo>
                <a:cubicBezTo>
                  <a:pt x="1137860" y="2243026"/>
                  <a:pt x="1134240" y="2232454"/>
                  <a:pt x="1137764" y="2232644"/>
                </a:cubicBezTo>
                <a:cubicBezTo>
                  <a:pt x="1140241" y="2232739"/>
                  <a:pt x="1139860" y="2238168"/>
                  <a:pt x="1140431" y="2241121"/>
                </a:cubicBezTo>
                <a:cubicBezTo>
                  <a:pt x="1149956" y="2257600"/>
                  <a:pt x="1147194" y="2213975"/>
                  <a:pt x="1130811" y="2217785"/>
                </a:cubicBezTo>
                <a:cubicBezTo>
                  <a:pt x="1117095" y="2221500"/>
                  <a:pt x="1113285" y="2248265"/>
                  <a:pt x="1123191" y="2258743"/>
                </a:cubicBezTo>
                <a:cubicBezTo>
                  <a:pt x="1125668" y="2260933"/>
                  <a:pt x="1125382" y="2254647"/>
                  <a:pt x="1124810" y="2251980"/>
                </a:cubicBezTo>
                <a:cubicBezTo>
                  <a:pt x="1123001" y="2244550"/>
                  <a:pt x="1125477" y="2239693"/>
                  <a:pt x="1129859" y="2247027"/>
                </a:cubicBezTo>
                <a:close/>
                <a:moveTo>
                  <a:pt x="1139669" y="2302653"/>
                </a:moveTo>
                <a:cubicBezTo>
                  <a:pt x="1140717" y="2299986"/>
                  <a:pt x="1144432" y="2303701"/>
                  <a:pt x="1145956" y="2306177"/>
                </a:cubicBezTo>
                <a:cubicBezTo>
                  <a:pt x="1151671" y="2312464"/>
                  <a:pt x="1141384" y="2292175"/>
                  <a:pt x="1143765" y="2290080"/>
                </a:cubicBezTo>
                <a:cubicBezTo>
                  <a:pt x="1147004" y="2286555"/>
                  <a:pt x="1150718" y="2305034"/>
                  <a:pt x="1152528" y="2303224"/>
                </a:cubicBezTo>
                <a:cubicBezTo>
                  <a:pt x="1155481" y="2302272"/>
                  <a:pt x="1150147" y="2290080"/>
                  <a:pt x="1154338" y="2290556"/>
                </a:cubicBezTo>
                <a:cubicBezTo>
                  <a:pt x="1157386" y="2290842"/>
                  <a:pt x="1157386" y="2297033"/>
                  <a:pt x="1158338" y="2300462"/>
                </a:cubicBezTo>
                <a:cubicBezTo>
                  <a:pt x="1173483" y="2322751"/>
                  <a:pt x="1160434" y="2254837"/>
                  <a:pt x="1137098" y="2277507"/>
                </a:cubicBezTo>
                <a:cubicBezTo>
                  <a:pt x="1127477" y="2288175"/>
                  <a:pt x="1129001" y="2308558"/>
                  <a:pt x="1138907" y="2318750"/>
                </a:cubicBezTo>
                <a:cubicBezTo>
                  <a:pt x="1144813" y="2321417"/>
                  <a:pt x="1136812" y="2304177"/>
                  <a:pt x="1139669" y="2302653"/>
                </a:cubicBezTo>
                <a:close/>
                <a:moveTo>
                  <a:pt x="1173864" y="2262267"/>
                </a:moveTo>
                <a:cubicBezTo>
                  <a:pt x="1174055" y="2266172"/>
                  <a:pt x="1177198" y="2269030"/>
                  <a:pt x="1178722" y="2265982"/>
                </a:cubicBezTo>
                <a:cubicBezTo>
                  <a:pt x="1180151" y="2263124"/>
                  <a:pt x="1179389" y="2257695"/>
                  <a:pt x="1179103" y="2254266"/>
                </a:cubicBezTo>
                <a:cubicBezTo>
                  <a:pt x="1178055" y="2242264"/>
                  <a:pt x="1165006" y="2229882"/>
                  <a:pt x="1155671" y="2242645"/>
                </a:cubicBezTo>
                <a:cubicBezTo>
                  <a:pt x="1151099" y="2248075"/>
                  <a:pt x="1151385" y="2259695"/>
                  <a:pt x="1154814" y="2266363"/>
                </a:cubicBezTo>
                <a:cubicBezTo>
                  <a:pt x="1156814" y="2269601"/>
                  <a:pt x="1157576" y="2264458"/>
                  <a:pt x="1157386" y="2261981"/>
                </a:cubicBezTo>
                <a:cubicBezTo>
                  <a:pt x="1157195" y="2255695"/>
                  <a:pt x="1160053" y="2253218"/>
                  <a:pt x="1162434" y="2259314"/>
                </a:cubicBezTo>
                <a:cubicBezTo>
                  <a:pt x="1166530" y="2269982"/>
                  <a:pt x="1162339" y="2250837"/>
                  <a:pt x="1164720" y="2249218"/>
                </a:cubicBezTo>
                <a:cubicBezTo>
                  <a:pt x="1168530" y="2249122"/>
                  <a:pt x="1166244" y="2260171"/>
                  <a:pt x="1168816" y="2261791"/>
                </a:cubicBezTo>
                <a:cubicBezTo>
                  <a:pt x="1171292" y="2262172"/>
                  <a:pt x="1169578" y="2251694"/>
                  <a:pt x="1172721" y="2253885"/>
                </a:cubicBezTo>
                <a:cubicBezTo>
                  <a:pt x="1175007" y="2255218"/>
                  <a:pt x="1173578" y="2259505"/>
                  <a:pt x="1173864" y="2262267"/>
                </a:cubicBezTo>
                <a:close/>
                <a:moveTo>
                  <a:pt x="1158148" y="2204069"/>
                </a:moveTo>
                <a:cubicBezTo>
                  <a:pt x="1156814" y="2212070"/>
                  <a:pt x="1158434" y="2211784"/>
                  <a:pt x="1159862" y="2209022"/>
                </a:cubicBezTo>
                <a:cubicBezTo>
                  <a:pt x="1160624" y="2207498"/>
                  <a:pt x="1161386" y="2203879"/>
                  <a:pt x="1162815" y="2205974"/>
                </a:cubicBezTo>
                <a:cubicBezTo>
                  <a:pt x="1164339" y="2208165"/>
                  <a:pt x="1162434" y="2211022"/>
                  <a:pt x="1161863" y="2213308"/>
                </a:cubicBezTo>
                <a:cubicBezTo>
                  <a:pt x="1161672" y="2225596"/>
                  <a:pt x="1168054" y="2215213"/>
                  <a:pt x="1167863" y="2209117"/>
                </a:cubicBezTo>
                <a:cubicBezTo>
                  <a:pt x="1170816" y="2182733"/>
                  <a:pt x="1142622" y="2180638"/>
                  <a:pt x="1145861" y="2207498"/>
                </a:cubicBezTo>
                <a:cubicBezTo>
                  <a:pt x="1147861" y="2214832"/>
                  <a:pt x="1151576" y="2190067"/>
                  <a:pt x="1153671" y="2207212"/>
                </a:cubicBezTo>
                <a:cubicBezTo>
                  <a:pt x="1154338" y="2213118"/>
                  <a:pt x="1155862" y="2201307"/>
                  <a:pt x="1156338" y="2199973"/>
                </a:cubicBezTo>
                <a:cubicBezTo>
                  <a:pt x="1158243" y="2195592"/>
                  <a:pt x="1159005" y="2201688"/>
                  <a:pt x="1158148" y="2204069"/>
                </a:cubicBezTo>
                <a:close/>
                <a:moveTo>
                  <a:pt x="1123572" y="2177304"/>
                </a:moveTo>
                <a:cubicBezTo>
                  <a:pt x="1124429" y="2169684"/>
                  <a:pt x="1128144" y="2167017"/>
                  <a:pt x="1129668" y="2176351"/>
                </a:cubicBezTo>
                <a:cubicBezTo>
                  <a:pt x="1131287" y="2183305"/>
                  <a:pt x="1131573" y="2167398"/>
                  <a:pt x="1131859" y="2165779"/>
                </a:cubicBezTo>
                <a:cubicBezTo>
                  <a:pt x="1133097" y="2159397"/>
                  <a:pt x="1135574" y="2165112"/>
                  <a:pt x="1134716" y="2169303"/>
                </a:cubicBezTo>
                <a:cubicBezTo>
                  <a:pt x="1134335" y="2179876"/>
                  <a:pt x="1136240" y="2178447"/>
                  <a:pt x="1137574" y="2174161"/>
                </a:cubicBezTo>
                <a:cubicBezTo>
                  <a:pt x="1140050" y="2161873"/>
                  <a:pt x="1143289" y="2171017"/>
                  <a:pt x="1140717" y="2177971"/>
                </a:cubicBezTo>
                <a:cubicBezTo>
                  <a:pt x="1144527" y="2199021"/>
                  <a:pt x="1154147" y="2157111"/>
                  <a:pt x="1139003" y="2150634"/>
                </a:cubicBezTo>
                <a:cubicBezTo>
                  <a:pt x="1112237" y="2143490"/>
                  <a:pt x="1118619" y="2201497"/>
                  <a:pt x="1123572" y="2177304"/>
                </a:cubicBezTo>
                <a:close/>
                <a:moveTo>
                  <a:pt x="1131954" y="2138537"/>
                </a:moveTo>
                <a:cubicBezTo>
                  <a:pt x="1136526" y="2145205"/>
                  <a:pt x="1136050" y="2112439"/>
                  <a:pt x="1142622" y="2127679"/>
                </a:cubicBezTo>
                <a:cubicBezTo>
                  <a:pt x="1143289" y="2130631"/>
                  <a:pt x="1144337" y="2134537"/>
                  <a:pt x="1144908" y="2128536"/>
                </a:cubicBezTo>
                <a:cubicBezTo>
                  <a:pt x="1145765" y="2124059"/>
                  <a:pt x="1143860" y="2118058"/>
                  <a:pt x="1146718" y="2114343"/>
                </a:cubicBezTo>
                <a:cubicBezTo>
                  <a:pt x="1149194" y="2112534"/>
                  <a:pt x="1148909" y="2118344"/>
                  <a:pt x="1148909" y="2120725"/>
                </a:cubicBezTo>
                <a:cubicBezTo>
                  <a:pt x="1148909" y="2132536"/>
                  <a:pt x="1151004" y="2130536"/>
                  <a:pt x="1152433" y="2125393"/>
                </a:cubicBezTo>
                <a:cubicBezTo>
                  <a:pt x="1153195" y="2122535"/>
                  <a:pt x="1153481" y="2117106"/>
                  <a:pt x="1156148" y="2118344"/>
                </a:cubicBezTo>
                <a:cubicBezTo>
                  <a:pt x="1158719" y="2119678"/>
                  <a:pt x="1156624" y="2125393"/>
                  <a:pt x="1156338" y="2128917"/>
                </a:cubicBezTo>
                <a:cubicBezTo>
                  <a:pt x="1155862" y="2134155"/>
                  <a:pt x="1159577" y="2137013"/>
                  <a:pt x="1161863" y="2132441"/>
                </a:cubicBezTo>
                <a:cubicBezTo>
                  <a:pt x="1175674" y="2079387"/>
                  <a:pt x="1119762" y="2097103"/>
                  <a:pt x="1131954" y="2138537"/>
                </a:cubicBezTo>
                <a:close/>
                <a:moveTo>
                  <a:pt x="1143098" y="2070719"/>
                </a:moveTo>
                <a:cubicBezTo>
                  <a:pt x="1146337" y="2064433"/>
                  <a:pt x="1150052" y="2064718"/>
                  <a:pt x="1148051" y="2074243"/>
                </a:cubicBezTo>
                <a:cubicBezTo>
                  <a:pt x="1147385" y="2077672"/>
                  <a:pt x="1148147" y="2077101"/>
                  <a:pt x="1149480" y="2074624"/>
                </a:cubicBezTo>
                <a:cubicBezTo>
                  <a:pt x="1151480" y="2071767"/>
                  <a:pt x="1151861" y="2065957"/>
                  <a:pt x="1155005" y="2064528"/>
                </a:cubicBezTo>
                <a:cubicBezTo>
                  <a:pt x="1156910" y="2064909"/>
                  <a:pt x="1155100" y="2069481"/>
                  <a:pt x="1154338" y="2071481"/>
                </a:cubicBezTo>
                <a:cubicBezTo>
                  <a:pt x="1150528" y="2080911"/>
                  <a:pt x="1152433" y="2081006"/>
                  <a:pt x="1154909" y="2077958"/>
                </a:cubicBezTo>
                <a:cubicBezTo>
                  <a:pt x="1156338" y="2076243"/>
                  <a:pt x="1158148" y="2072053"/>
                  <a:pt x="1159291" y="2075005"/>
                </a:cubicBezTo>
                <a:cubicBezTo>
                  <a:pt x="1160434" y="2078053"/>
                  <a:pt x="1157386" y="2081101"/>
                  <a:pt x="1156052" y="2083768"/>
                </a:cubicBezTo>
                <a:cubicBezTo>
                  <a:pt x="1154243" y="2087483"/>
                  <a:pt x="1155290" y="2092626"/>
                  <a:pt x="1158148" y="2090912"/>
                </a:cubicBezTo>
                <a:cubicBezTo>
                  <a:pt x="1182056" y="2063099"/>
                  <a:pt x="1147766" y="2026809"/>
                  <a:pt x="1138717" y="2072529"/>
                </a:cubicBezTo>
                <a:cubicBezTo>
                  <a:pt x="1138717" y="2077005"/>
                  <a:pt x="1141955" y="2073005"/>
                  <a:pt x="1143098" y="2070719"/>
                </a:cubicBezTo>
                <a:close/>
                <a:moveTo>
                  <a:pt x="1192724" y="2324655"/>
                </a:moveTo>
                <a:cubicBezTo>
                  <a:pt x="1179103" y="2299510"/>
                  <a:pt x="1161291" y="2327037"/>
                  <a:pt x="1175674" y="2342277"/>
                </a:cubicBezTo>
                <a:cubicBezTo>
                  <a:pt x="1176817" y="2343325"/>
                  <a:pt x="1177293" y="2342658"/>
                  <a:pt x="1177293" y="2341515"/>
                </a:cubicBezTo>
                <a:cubicBezTo>
                  <a:pt x="1173007" y="2316369"/>
                  <a:pt x="1188247" y="2350849"/>
                  <a:pt x="1179770" y="2327132"/>
                </a:cubicBezTo>
                <a:cubicBezTo>
                  <a:pt x="1178817" y="2322274"/>
                  <a:pt x="1182437" y="2325608"/>
                  <a:pt x="1183008" y="2328656"/>
                </a:cubicBezTo>
                <a:cubicBezTo>
                  <a:pt x="1185866" y="2336086"/>
                  <a:pt x="1186818" y="2334562"/>
                  <a:pt x="1186628" y="2331133"/>
                </a:cubicBezTo>
                <a:cubicBezTo>
                  <a:pt x="1184913" y="2321989"/>
                  <a:pt x="1190057" y="2327132"/>
                  <a:pt x="1190152" y="2332847"/>
                </a:cubicBezTo>
                <a:cubicBezTo>
                  <a:pt x="1191104" y="2336086"/>
                  <a:pt x="1194057" y="2337514"/>
                  <a:pt x="1194819" y="2334466"/>
                </a:cubicBezTo>
                <a:cubicBezTo>
                  <a:pt x="1195391" y="2331704"/>
                  <a:pt x="1193867" y="2327418"/>
                  <a:pt x="1192724" y="2324655"/>
                </a:cubicBezTo>
                <a:close/>
                <a:moveTo>
                  <a:pt x="1203677" y="2378758"/>
                </a:moveTo>
                <a:cubicBezTo>
                  <a:pt x="1199296" y="2351421"/>
                  <a:pt x="1164815" y="2354659"/>
                  <a:pt x="1181389" y="2382663"/>
                </a:cubicBezTo>
                <a:cubicBezTo>
                  <a:pt x="1183580" y="2385520"/>
                  <a:pt x="1183675" y="2381234"/>
                  <a:pt x="1183294" y="2379234"/>
                </a:cubicBezTo>
                <a:cubicBezTo>
                  <a:pt x="1182151" y="2373519"/>
                  <a:pt x="1184818" y="2371900"/>
                  <a:pt x="1188437" y="2378853"/>
                </a:cubicBezTo>
                <a:cubicBezTo>
                  <a:pt x="1189771" y="2381425"/>
                  <a:pt x="1189961" y="2380567"/>
                  <a:pt x="1189580" y="2378376"/>
                </a:cubicBezTo>
                <a:cubicBezTo>
                  <a:pt x="1189485" y="2375519"/>
                  <a:pt x="1186723" y="2371614"/>
                  <a:pt x="1188152" y="2369233"/>
                </a:cubicBezTo>
                <a:cubicBezTo>
                  <a:pt x="1189676" y="2368471"/>
                  <a:pt x="1190723" y="2372185"/>
                  <a:pt x="1191200" y="2373900"/>
                </a:cubicBezTo>
                <a:cubicBezTo>
                  <a:pt x="1193486" y="2381710"/>
                  <a:pt x="1194724" y="2380758"/>
                  <a:pt x="1194914" y="2377615"/>
                </a:cubicBezTo>
                <a:cubicBezTo>
                  <a:pt x="1195010" y="2375900"/>
                  <a:pt x="1194057" y="2372280"/>
                  <a:pt x="1196343" y="2373519"/>
                </a:cubicBezTo>
                <a:cubicBezTo>
                  <a:pt x="1198724" y="2374852"/>
                  <a:pt x="1198058" y="2378376"/>
                  <a:pt x="1198724" y="2380472"/>
                </a:cubicBezTo>
                <a:cubicBezTo>
                  <a:pt x="1201106" y="2387140"/>
                  <a:pt x="1205678" y="2384568"/>
                  <a:pt x="1203677" y="2378758"/>
                </a:cubicBezTo>
                <a:close/>
                <a:moveTo>
                  <a:pt x="1237491" y="2422572"/>
                </a:moveTo>
                <a:cubicBezTo>
                  <a:pt x="1223013" y="2386473"/>
                  <a:pt x="1185485" y="2411524"/>
                  <a:pt x="1217108" y="2436479"/>
                </a:cubicBezTo>
                <a:cubicBezTo>
                  <a:pt x="1224347" y="2439718"/>
                  <a:pt x="1205868" y="2416286"/>
                  <a:pt x="1221489" y="2427240"/>
                </a:cubicBezTo>
                <a:cubicBezTo>
                  <a:pt x="1226918" y="2431240"/>
                  <a:pt x="1217774" y="2420001"/>
                  <a:pt x="1217108" y="2418667"/>
                </a:cubicBezTo>
                <a:cubicBezTo>
                  <a:pt x="1214345" y="2413429"/>
                  <a:pt x="1219965" y="2416476"/>
                  <a:pt x="1221584" y="2419620"/>
                </a:cubicBezTo>
                <a:cubicBezTo>
                  <a:pt x="1227395" y="2427145"/>
                  <a:pt x="1228157" y="2425144"/>
                  <a:pt x="1226728" y="2421430"/>
                </a:cubicBezTo>
                <a:cubicBezTo>
                  <a:pt x="1225966" y="2419334"/>
                  <a:pt x="1223394" y="2415905"/>
                  <a:pt x="1226061" y="2415810"/>
                </a:cubicBezTo>
                <a:cubicBezTo>
                  <a:pt x="1228823" y="2415810"/>
                  <a:pt x="1229966" y="2420001"/>
                  <a:pt x="1231490" y="2422382"/>
                </a:cubicBezTo>
                <a:cubicBezTo>
                  <a:pt x="1232919" y="2425049"/>
                  <a:pt x="1237872" y="2426764"/>
                  <a:pt x="1237491" y="2422572"/>
                </a:cubicBezTo>
                <a:close/>
                <a:moveTo>
                  <a:pt x="1263875" y="2448766"/>
                </a:moveTo>
                <a:cubicBezTo>
                  <a:pt x="1237777" y="2422572"/>
                  <a:pt x="1227966" y="2464768"/>
                  <a:pt x="1257017" y="2469721"/>
                </a:cubicBezTo>
                <a:cubicBezTo>
                  <a:pt x="1262828" y="2469150"/>
                  <a:pt x="1241206" y="2457625"/>
                  <a:pt x="1255589" y="2459720"/>
                </a:cubicBezTo>
                <a:cubicBezTo>
                  <a:pt x="1261304" y="2460292"/>
                  <a:pt x="1247207" y="2454767"/>
                  <a:pt x="1247778" y="2452481"/>
                </a:cubicBezTo>
                <a:cubicBezTo>
                  <a:pt x="1247683" y="2450385"/>
                  <a:pt x="1250826" y="2452386"/>
                  <a:pt x="1252255" y="2453243"/>
                </a:cubicBezTo>
                <a:cubicBezTo>
                  <a:pt x="1259113" y="2457053"/>
                  <a:pt x="1258827" y="2454958"/>
                  <a:pt x="1256255" y="2452481"/>
                </a:cubicBezTo>
                <a:cubicBezTo>
                  <a:pt x="1254827" y="2451148"/>
                  <a:pt x="1251969" y="2449052"/>
                  <a:pt x="1253588" y="2447909"/>
                </a:cubicBezTo>
                <a:cubicBezTo>
                  <a:pt x="1255303" y="2446671"/>
                  <a:pt x="1257684" y="2450005"/>
                  <a:pt x="1259780" y="2451148"/>
                </a:cubicBezTo>
                <a:cubicBezTo>
                  <a:pt x="1262542" y="2452862"/>
                  <a:pt x="1265495" y="2451624"/>
                  <a:pt x="1263875" y="2448766"/>
                </a:cubicBezTo>
                <a:close/>
                <a:moveTo>
                  <a:pt x="1365221" y="2495629"/>
                </a:moveTo>
                <a:cubicBezTo>
                  <a:pt x="1343600" y="2476960"/>
                  <a:pt x="1315406" y="2508774"/>
                  <a:pt x="1351410" y="2513727"/>
                </a:cubicBezTo>
                <a:cubicBezTo>
                  <a:pt x="1358935" y="2513060"/>
                  <a:pt x="1335504" y="2504583"/>
                  <a:pt x="1352648" y="2505535"/>
                </a:cubicBezTo>
                <a:cubicBezTo>
                  <a:pt x="1355411" y="2505916"/>
                  <a:pt x="1354839" y="2505250"/>
                  <a:pt x="1352934" y="2504297"/>
                </a:cubicBezTo>
                <a:cubicBezTo>
                  <a:pt x="1350648" y="2502773"/>
                  <a:pt x="1345981" y="2502583"/>
                  <a:pt x="1344933" y="2500011"/>
                </a:cubicBezTo>
                <a:cubicBezTo>
                  <a:pt x="1346076" y="2496772"/>
                  <a:pt x="1361411" y="2505821"/>
                  <a:pt x="1355411" y="2499344"/>
                </a:cubicBezTo>
                <a:cubicBezTo>
                  <a:pt x="1354077" y="2498201"/>
                  <a:pt x="1350839" y="2496868"/>
                  <a:pt x="1353125" y="2495725"/>
                </a:cubicBezTo>
                <a:cubicBezTo>
                  <a:pt x="1355506" y="2494582"/>
                  <a:pt x="1357792" y="2497058"/>
                  <a:pt x="1359887" y="2498010"/>
                </a:cubicBezTo>
                <a:cubicBezTo>
                  <a:pt x="1362840" y="2499344"/>
                  <a:pt x="1366650" y="2497915"/>
                  <a:pt x="1365221" y="2495629"/>
                </a:cubicBezTo>
                <a:close/>
                <a:moveTo>
                  <a:pt x="1427420" y="2515441"/>
                </a:moveTo>
                <a:cubicBezTo>
                  <a:pt x="1401607" y="2514393"/>
                  <a:pt x="1438945" y="2506202"/>
                  <a:pt x="1413799" y="2509822"/>
                </a:cubicBezTo>
                <a:cubicBezTo>
                  <a:pt x="1408846" y="2509726"/>
                  <a:pt x="1412846" y="2506774"/>
                  <a:pt x="1415990" y="2506774"/>
                </a:cubicBezTo>
                <a:cubicBezTo>
                  <a:pt x="1423895" y="2505440"/>
                  <a:pt x="1422562" y="2504107"/>
                  <a:pt x="1419133" y="2503630"/>
                </a:cubicBezTo>
                <a:cubicBezTo>
                  <a:pt x="1409894" y="2503440"/>
                  <a:pt x="1415894" y="2499249"/>
                  <a:pt x="1421514" y="2500392"/>
                </a:cubicBezTo>
                <a:cubicBezTo>
                  <a:pt x="1424848" y="2500106"/>
                  <a:pt x="1426848" y="2497344"/>
                  <a:pt x="1423991" y="2496010"/>
                </a:cubicBezTo>
                <a:cubicBezTo>
                  <a:pt x="1421419" y="2494772"/>
                  <a:pt x="1416942" y="2495439"/>
                  <a:pt x="1413989" y="2496010"/>
                </a:cubicBezTo>
                <a:cubicBezTo>
                  <a:pt x="1387129" y="2503535"/>
                  <a:pt x="1408560" y="2528967"/>
                  <a:pt x="1427801" y="2517346"/>
                </a:cubicBezTo>
                <a:cubicBezTo>
                  <a:pt x="1429039" y="2516299"/>
                  <a:pt x="1428467" y="2515727"/>
                  <a:pt x="1427420" y="2515441"/>
                </a:cubicBezTo>
                <a:close/>
                <a:moveTo>
                  <a:pt x="1518383" y="2493248"/>
                </a:moveTo>
                <a:cubicBezTo>
                  <a:pt x="1512383" y="2495629"/>
                  <a:pt x="1508954" y="2493534"/>
                  <a:pt x="1514002" y="2489152"/>
                </a:cubicBezTo>
                <a:cubicBezTo>
                  <a:pt x="1515812" y="2487628"/>
                  <a:pt x="1518764" y="2484961"/>
                  <a:pt x="1514192" y="2486866"/>
                </a:cubicBezTo>
                <a:cubicBezTo>
                  <a:pt x="1511621" y="2487914"/>
                  <a:pt x="1508668" y="2489343"/>
                  <a:pt x="1506096" y="2490295"/>
                </a:cubicBezTo>
                <a:cubicBezTo>
                  <a:pt x="1500381" y="2491724"/>
                  <a:pt x="1504477" y="2486961"/>
                  <a:pt x="1507906" y="2486104"/>
                </a:cubicBezTo>
                <a:cubicBezTo>
                  <a:pt x="1513526" y="2483628"/>
                  <a:pt x="1516859" y="2480580"/>
                  <a:pt x="1510763" y="2481437"/>
                </a:cubicBezTo>
                <a:cubicBezTo>
                  <a:pt x="1508573" y="2481723"/>
                  <a:pt x="1504572" y="2483437"/>
                  <a:pt x="1505048" y="2480675"/>
                </a:cubicBezTo>
                <a:cubicBezTo>
                  <a:pt x="1505525" y="2477913"/>
                  <a:pt x="1510001" y="2477818"/>
                  <a:pt x="1512478" y="2476675"/>
                </a:cubicBezTo>
                <a:cubicBezTo>
                  <a:pt x="1516097" y="2475151"/>
                  <a:pt x="1517526" y="2471055"/>
                  <a:pt x="1514097" y="2470578"/>
                </a:cubicBezTo>
                <a:cubicBezTo>
                  <a:pt x="1510859" y="2470102"/>
                  <a:pt x="1506191" y="2472674"/>
                  <a:pt x="1503048" y="2474103"/>
                </a:cubicBezTo>
                <a:cubicBezTo>
                  <a:pt x="1483903" y="2483533"/>
                  <a:pt x="1490951" y="2508678"/>
                  <a:pt x="1513145" y="2501154"/>
                </a:cubicBezTo>
                <a:cubicBezTo>
                  <a:pt x="1517717" y="2500297"/>
                  <a:pt x="1531623" y="2489248"/>
                  <a:pt x="1518383" y="2493248"/>
                </a:cubicBezTo>
                <a:close/>
                <a:moveTo>
                  <a:pt x="1512859" y="2540683"/>
                </a:moveTo>
                <a:cubicBezTo>
                  <a:pt x="1519812" y="2540778"/>
                  <a:pt x="1540672" y="2520109"/>
                  <a:pt x="1522479" y="2528872"/>
                </a:cubicBezTo>
                <a:cubicBezTo>
                  <a:pt x="1515716" y="2533158"/>
                  <a:pt x="1510097" y="2532301"/>
                  <a:pt x="1515716" y="2525347"/>
                </a:cubicBezTo>
                <a:cubicBezTo>
                  <a:pt x="1517717" y="2522871"/>
                  <a:pt x="1516288" y="2523157"/>
                  <a:pt x="1513621" y="2524871"/>
                </a:cubicBezTo>
                <a:cubicBezTo>
                  <a:pt x="1502858" y="2533539"/>
                  <a:pt x="1494285" y="2533920"/>
                  <a:pt x="1509716" y="2522680"/>
                </a:cubicBezTo>
                <a:cubicBezTo>
                  <a:pt x="1514097" y="2516108"/>
                  <a:pt x="1499143" y="2526490"/>
                  <a:pt x="1498762" y="2522394"/>
                </a:cubicBezTo>
                <a:cubicBezTo>
                  <a:pt x="1497905" y="2519823"/>
                  <a:pt x="1503524" y="2518489"/>
                  <a:pt x="1506191" y="2516775"/>
                </a:cubicBezTo>
                <a:cubicBezTo>
                  <a:pt x="1509906" y="2514298"/>
                  <a:pt x="1509811" y="2510298"/>
                  <a:pt x="1505239" y="2510965"/>
                </a:cubicBezTo>
                <a:cubicBezTo>
                  <a:pt x="1501048" y="2511536"/>
                  <a:pt x="1495904" y="2514775"/>
                  <a:pt x="1492856" y="2517156"/>
                </a:cubicBezTo>
                <a:cubicBezTo>
                  <a:pt x="1472949" y="2533443"/>
                  <a:pt x="1496666" y="2546112"/>
                  <a:pt x="1512859" y="2540683"/>
                </a:cubicBezTo>
                <a:close/>
                <a:moveTo>
                  <a:pt x="1462948" y="2574496"/>
                </a:moveTo>
                <a:cubicBezTo>
                  <a:pt x="1466567" y="2582593"/>
                  <a:pt x="1503715" y="2573068"/>
                  <a:pt x="1484855" y="2572115"/>
                </a:cubicBezTo>
                <a:cubicBezTo>
                  <a:pt x="1477331" y="2572686"/>
                  <a:pt x="1475807" y="2569353"/>
                  <a:pt x="1485713" y="2566114"/>
                </a:cubicBezTo>
                <a:cubicBezTo>
                  <a:pt x="1489332" y="2564971"/>
                  <a:pt x="1488284" y="2564590"/>
                  <a:pt x="1485332" y="2564781"/>
                </a:cubicBezTo>
                <a:cubicBezTo>
                  <a:pt x="1481712" y="2564590"/>
                  <a:pt x="1476092" y="2567257"/>
                  <a:pt x="1473140" y="2565067"/>
                </a:cubicBezTo>
                <a:cubicBezTo>
                  <a:pt x="1472949" y="2562876"/>
                  <a:pt x="1478474" y="2562685"/>
                  <a:pt x="1479902" y="2562304"/>
                </a:cubicBezTo>
                <a:cubicBezTo>
                  <a:pt x="1490475" y="2560685"/>
                  <a:pt x="1489618" y="2559066"/>
                  <a:pt x="1485522" y="2558494"/>
                </a:cubicBezTo>
                <a:cubicBezTo>
                  <a:pt x="1473140" y="2558113"/>
                  <a:pt x="1484855" y="2553351"/>
                  <a:pt x="1490285" y="2554589"/>
                </a:cubicBezTo>
                <a:cubicBezTo>
                  <a:pt x="1505429" y="2550112"/>
                  <a:pt x="1490761" y="2546969"/>
                  <a:pt x="1482855" y="2549541"/>
                </a:cubicBezTo>
                <a:cubicBezTo>
                  <a:pt x="1472283" y="2551446"/>
                  <a:pt x="1451613" y="2562781"/>
                  <a:pt x="1462948" y="2574496"/>
                </a:cubicBezTo>
                <a:close/>
                <a:moveTo>
                  <a:pt x="1462186" y="2525252"/>
                </a:moveTo>
                <a:cubicBezTo>
                  <a:pt x="1465710" y="2526014"/>
                  <a:pt x="1481331" y="2521156"/>
                  <a:pt x="1469901" y="2520299"/>
                </a:cubicBezTo>
                <a:cubicBezTo>
                  <a:pt x="1463996" y="2520585"/>
                  <a:pt x="1462758" y="2517537"/>
                  <a:pt x="1470377" y="2514870"/>
                </a:cubicBezTo>
                <a:cubicBezTo>
                  <a:pt x="1473140" y="2513917"/>
                  <a:pt x="1472283" y="2513536"/>
                  <a:pt x="1470092" y="2513632"/>
                </a:cubicBezTo>
                <a:cubicBezTo>
                  <a:pt x="1467234" y="2513346"/>
                  <a:pt x="1462853" y="2515536"/>
                  <a:pt x="1460662" y="2513536"/>
                </a:cubicBezTo>
                <a:cubicBezTo>
                  <a:pt x="1460186" y="2511822"/>
                  <a:pt x="1464186" y="2511536"/>
                  <a:pt x="1465901" y="2511250"/>
                </a:cubicBezTo>
                <a:cubicBezTo>
                  <a:pt x="1474092" y="2510107"/>
                  <a:pt x="1473330" y="2508583"/>
                  <a:pt x="1470187" y="2508012"/>
                </a:cubicBezTo>
                <a:cubicBezTo>
                  <a:pt x="1468472" y="2507631"/>
                  <a:pt x="1464662" y="2508012"/>
                  <a:pt x="1466377" y="2505821"/>
                </a:cubicBezTo>
                <a:cubicBezTo>
                  <a:pt x="1467996" y="2503630"/>
                  <a:pt x="1471425" y="2504678"/>
                  <a:pt x="1473806" y="2504583"/>
                </a:cubicBezTo>
                <a:cubicBezTo>
                  <a:pt x="1477140" y="2504392"/>
                  <a:pt x="1480188" y="2501535"/>
                  <a:pt x="1477807" y="2500011"/>
                </a:cubicBezTo>
                <a:cubicBezTo>
                  <a:pt x="1460376" y="2493058"/>
                  <a:pt x="1434563" y="2521537"/>
                  <a:pt x="1462186" y="2525252"/>
                </a:cubicBezTo>
                <a:close/>
                <a:moveTo>
                  <a:pt x="1431801" y="2560494"/>
                </a:moveTo>
                <a:cubicBezTo>
                  <a:pt x="1437135" y="2563257"/>
                  <a:pt x="1468663" y="2552970"/>
                  <a:pt x="1448089" y="2553541"/>
                </a:cubicBezTo>
                <a:cubicBezTo>
                  <a:pt x="1439707" y="2554684"/>
                  <a:pt x="1436087" y="2551541"/>
                  <a:pt x="1445422" y="2547541"/>
                </a:cubicBezTo>
                <a:cubicBezTo>
                  <a:pt x="1448756" y="2546112"/>
                  <a:pt x="1447422" y="2545826"/>
                  <a:pt x="1444184" y="2546207"/>
                </a:cubicBezTo>
                <a:cubicBezTo>
                  <a:pt x="1440659" y="2546683"/>
                  <a:pt x="1437230" y="2547636"/>
                  <a:pt x="1433706" y="2548112"/>
                </a:cubicBezTo>
                <a:cubicBezTo>
                  <a:pt x="1426658" y="2548493"/>
                  <a:pt x="1432182" y="2544397"/>
                  <a:pt x="1436659" y="2544207"/>
                </a:cubicBezTo>
                <a:cubicBezTo>
                  <a:pt x="1447803" y="2541826"/>
                  <a:pt x="1445803" y="2540206"/>
                  <a:pt x="1440945" y="2539920"/>
                </a:cubicBezTo>
                <a:cubicBezTo>
                  <a:pt x="1427610" y="2540587"/>
                  <a:pt x="1436278" y="2534777"/>
                  <a:pt x="1444088" y="2535634"/>
                </a:cubicBezTo>
                <a:cubicBezTo>
                  <a:pt x="1448756" y="2535063"/>
                  <a:pt x="1451327" y="2531158"/>
                  <a:pt x="1447232" y="2529919"/>
                </a:cubicBezTo>
                <a:cubicBezTo>
                  <a:pt x="1443422" y="2528681"/>
                  <a:pt x="1437135" y="2530015"/>
                  <a:pt x="1433135" y="2531062"/>
                </a:cubicBezTo>
                <a:cubicBezTo>
                  <a:pt x="1412465" y="2535539"/>
                  <a:pt x="1408846" y="2555542"/>
                  <a:pt x="1431801" y="2560494"/>
                </a:cubicBezTo>
                <a:close/>
                <a:moveTo>
                  <a:pt x="1397511" y="2583831"/>
                </a:moveTo>
                <a:cubicBezTo>
                  <a:pt x="1402750" y="2590689"/>
                  <a:pt x="1438373" y="2583355"/>
                  <a:pt x="1418371" y="2582116"/>
                </a:cubicBezTo>
                <a:cubicBezTo>
                  <a:pt x="1414656" y="2582307"/>
                  <a:pt x="1412084" y="2581735"/>
                  <a:pt x="1411418" y="2580783"/>
                </a:cubicBezTo>
                <a:cubicBezTo>
                  <a:pt x="1410846" y="2579830"/>
                  <a:pt x="1412275" y="2578497"/>
                  <a:pt x="1416561" y="2577163"/>
                </a:cubicBezTo>
                <a:cubicBezTo>
                  <a:pt x="1423610" y="2574306"/>
                  <a:pt x="1404464" y="2578116"/>
                  <a:pt x="1403417" y="2575925"/>
                </a:cubicBezTo>
                <a:cubicBezTo>
                  <a:pt x="1402369" y="2573068"/>
                  <a:pt x="1413227" y="2574115"/>
                  <a:pt x="1414656" y="2572972"/>
                </a:cubicBezTo>
                <a:cubicBezTo>
                  <a:pt x="1422276" y="2570115"/>
                  <a:pt x="1405036" y="2571734"/>
                  <a:pt x="1407512" y="2568686"/>
                </a:cubicBezTo>
                <a:cubicBezTo>
                  <a:pt x="1409227" y="2566495"/>
                  <a:pt x="1414085" y="2567829"/>
                  <a:pt x="1416466" y="2567448"/>
                </a:cubicBezTo>
                <a:cubicBezTo>
                  <a:pt x="1420657" y="2567162"/>
                  <a:pt x="1423419" y="2564305"/>
                  <a:pt x="1419895" y="2563066"/>
                </a:cubicBezTo>
                <a:cubicBezTo>
                  <a:pt x="1416561" y="2561828"/>
                  <a:pt x="1410846" y="2562685"/>
                  <a:pt x="1407131" y="2562876"/>
                </a:cubicBezTo>
                <a:cubicBezTo>
                  <a:pt x="1392749" y="2564305"/>
                  <a:pt x="1383033" y="2575449"/>
                  <a:pt x="1397511" y="2583831"/>
                </a:cubicBezTo>
                <a:close/>
                <a:moveTo>
                  <a:pt x="1375699" y="2553541"/>
                </a:moveTo>
                <a:cubicBezTo>
                  <a:pt x="1383129" y="2555637"/>
                  <a:pt x="1395225" y="2554494"/>
                  <a:pt x="1401226" y="2550589"/>
                </a:cubicBezTo>
                <a:cubicBezTo>
                  <a:pt x="1405322" y="2546017"/>
                  <a:pt x="1390463" y="2548302"/>
                  <a:pt x="1387986" y="2547160"/>
                </a:cubicBezTo>
                <a:cubicBezTo>
                  <a:pt x="1381414" y="2546017"/>
                  <a:pt x="1384081" y="2541730"/>
                  <a:pt x="1389796" y="2540301"/>
                </a:cubicBezTo>
                <a:cubicBezTo>
                  <a:pt x="1397702" y="2536110"/>
                  <a:pt x="1374175" y="2541254"/>
                  <a:pt x="1372746" y="2538397"/>
                </a:cubicBezTo>
                <a:cubicBezTo>
                  <a:pt x="1370555" y="2536110"/>
                  <a:pt x="1376842" y="2535444"/>
                  <a:pt x="1379318" y="2535158"/>
                </a:cubicBezTo>
                <a:cubicBezTo>
                  <a:pt x="1391796" y="2533825"/>
                  <a:pt x="1389415" y="2531729"/>
                  <a:pt x="1383795" y="2530776"/>
                </a:cubicBezTo>
                <a:cubicBezTo>
                  <a:pt x="1380747" y="2530300"/>
                  <a:pt x="1374937" y="2530681"/>
                  <a:pt x="1375985" y="2527728"/>
                </a:cubicBezTo>
                <a:cubicBezTo>
                  <a:pt x="1377128" y="2524681"/>
                  <a:pt x="1383224" y="2526300"/>
                  <a:pt x="1386938" y="2526109"/>
                </a:cubicBezTo>
                <a:cubicBezTo>
                  <a:pt x="1392177" y="2526014"/>
                  <a:pt x="1394844" y="2521918"/>
                  <a:pt x="1390082" y="2519918"/>
                </a:cubicBezTo>
                <a:cubicBezTo>
                  <a:pt x="1385795" y="2518013"/>
                  <a:pt x="1378652" y="2518680"/>
                  <a:pt x="1374175" y="2519347"/>
                </a:cubicBezTo>
                <a:cubicBezTo>
                  <a:pt x="1347505" y="2522490"/>
                  <a:pt x="1352077" y="2547445"/>
                  <a:pt x="1375699" y="2553541"/>
                </a:cubicBezTo>
                <a:close/>
                <a:moveTo>
                  <a:pt x="1330646" y="2570591"/>
                </a:moveTo>
                <a:cubicBezTo>
                  <a:pt x="1330646" y="2578687"/>
                  <a:pt x="1366460" y="2585069"/>
                  <a:pt x="1350553" y="2577068"/>
                </a:cubicBezTo>
                <a:cubicBezTo>
                  <a:pt x="1347124" y="2575925"/>
                  <a:pt x="1345505" y="2574496"/>
                  <a:pt x="1345886" y="2573449"/>
                </a:cubicBezTo>
                <a:cubicBezTo>
                  <a:pt x="1346267" y="2572496"/>
                  <a:pt x="1348743" y="2571925"/>
                  <a:pt x="1353601" y="2572496"/>
                </a:cubicBezTo>
                <a:cubicBezTo>
                  <a:pt x="1361697" y="2572401"/>
                  <a:pt x="1343028" y="2569258"/>
                  <a:pt x="1343123" y="2566876"/>
                </a:cubicBezTo>
                <a:cubicBezTo>
                  <a:pt x="1343314" y="2565162"/>
                  <a:pt x="1347981" y="2566781"/>
                  <a:pt x="1350077" y="2567257"/>
                </a:cubicBezTo>
                <a:cubicBezTo>
                  <a:pt x="1359887" y="2569924"/>
                  <a:pt x="1359792" y="2568210"/>
                  <a:pt x="1356458" y="2566305"/>
                </a:cubicBezTo>
                <a:cubicBezTo>
                  <a:pt x="1345790" y="2561352"/>
                  <a:pt x="1358078" y="2561828"/>
                  <a:pt x="1362078" y="2564876"/>
                </a:cubicBezTo>
                <a:cubicBezTo>
                  <a:pt x="1377318" y="2566876"/>
                  <a:pt x="1364745" y="2558590"/>
                  <a:pt x="1357601" y="2557923"/>
                </a:cubicBezTo>
                <a:cubicBezTo>
                  <a:pt x="1346076" y="2555446"/>
                  <a:pt x="1326074" y="2556303"/>
                  <a:pt x="1330646" y="2570591"/>
                </a:cubicBezTo>
                <a:close/>
                <a:moveTo>
                  <a:pt x="1301975" y="2536015"/>
                </a:moveTo>
                <a:cubicBezTo>
                  <a:pt x="1300451" y="2545921"/>
                  <a:pt x="1340456" y="2558209"/>
                  <a:pt x="1323502" y="2546398"/>
                </a:cubicBezTo>
                <a:cubicBezTo>
                  <a:pt x="1316263" y="2542492"/>
                  <a:pt x="1316739" y="2538492"/>
                  <a:pt x="1327693" y="2541254"/>
                </a:cubicBezTo>
                <a:cubicBezTo>
                  <a:pt x="1331598" y="2542207"/>
                  <a:pt x="1330931" y="2541254"/>
                  <a:pt x="1328169" y="2539730"/>
                </a:cubicBezTo>
                <a:cubicBezTo>
                  <a:pt x="1324931" y="2537349"/>
                  <a:pt x="1318358" y="2536587"/>
                  <a:pt x="1316834" y="2533158"/>
                </a:cubicBezTo>
                <a:cubicBezTo>
                  <a:pt x="1317406" y="2531062"/>
                  <a:pt x="1322454" y="2533348"/>
                  <a:pt x="1324645" y="2534301"/>
                </a:cubicBezTo>
                <a:cubicBezTo>
                  <a:pt x="1335218" y="2538968"/>
                  <a:pt x="1335313" y="2536873"/>
                  <a:pt x="1331884" y="2534015"/>
                </a:cubicBezTo>
                <a:cubicBezTo>
                  <a:pt x="1329979" y="2532396"/>
                  <a:pt x="1325312" y="2530205"/>
                  <a:pt x="1328741" y="2529062"/>
                </a:cubicBezTo>
                <a:cubicBezTo>
                  <a:pt x="1332170" y="2528014"/>
                  <a:pt x="1335408" y="2531539"/>
                  <a:pt x="1338361" y="2532777"/>
                </a:cubicBezTo>
                <a:cubicBezTo>
                  <a:pt x="1347981" y="2536206"/>
                  <a:pt x="1348838" y="2529538"/>
                  <a:pt x="1341028" y="2526681"/>
                </a:cubicBezTo>
                <a:cubicBezTo>
                  <a:pt x="1329312" y="2519918"/>
                  <a:pt x="1299213" y="2515822"/>
                  <a:pt x="1301975" y="2536015"/>
                </a:cubicBezTo>
                <a:close/>
                <a:moveTo>
                  <a:pt x="1298642" y="2508869"/>
                </a:moveTo>
                <a:cubicBezTo>
                  <a:pt x="1304452" y="2510965"/>
                  <a:pt x="1310072" y="2509441"/>
                  <a:pt x="1301404" y="2505059"/>
                </a:cubicBezTo>
                <a:cubicBezTo>
                  <a:pt x="1293498" y="2501344"/>
                  <a:pt x="1295689" y="2497630"/>
                  <a:pt x="1302547" y="2499058"/>
                </a:cubicBezTo>
                <a:cubicBezTo>
                  <a:pt x="1310167" y="2499344"/>
                  <a:pt x="1291784" y="2494296"/>
                  <a:pt x="1292069" y="2492010"/>
                </a:cubicBezTo>
                <a:cubicBezTo>
                  <a:pt x="1291784" y="2489819"/>
                  <a:pt x="1296260" y="2491438"/>
                  <a:pt x="1298070" y="2492200"/>
                </a:cubicBezTo>
                <a:cubicBezTo>
                  <a:pt x="1307119" y="2495629"/>
                  <a:pt x="1306547" y="2493534"/>
                  <a:pt x="1303214" y="2490962"/>
                </a:cubicBezTo>
                <a:cubicBezTo>
                  <a:pt x="1301404" y="2489533"/>
                  <a:pt x="1297308" y="2487819"/>
                  <a:pt x="1299404" y="2486295"/>
                </a:cubicBezTo>
                <a:cubicBezTo>
                  <a:pt x="1301594" y="2484771"/>
                  <a:pt x="1305023" y="2487819"/>
                  <a:pt x="1307500" y="2489057"/>
                </a:cubicBezTo>
                <a:cubicBezTo>
                  <a:pt x="1311215" y="2490962"/>
                  <a:pt x="1315025" y="2488771"/>
                  <a:pt x="1312453" y="2485914"/>
                </a:cubicBezTo>
                <a:cubicBezTo>
                  <a:pt x="1285307" y="2463816"/>
                  <a:pt x="1263494" y="2497439"/>
                  <a:pt x="1298642" y="2508869"/>
                </a:cubicBezTo>
                <a:close/>
                <a:moveTo>
                  <a:pt x="1259684" y="2544302"/>
                </a:moveTo>
                <a:cubicBezTo>
                  <a:pt x="1264066" y="2554589"/>
                  <a:pt x="1304833" y="2560971"/>
                  <a:pt x="1282449" y="2550969"/>
                </a:cubicBezTo>
                <a:cubicBezTo>
                  <a:pt x="1274924" y="2548302"/>
                  <a:pt x="1271686" y="2544016"/>
                  <a:pt x="1278734" y="2543921"/>
                </a:cubicBezTo>
                <a:cubicBezTo>
                  <a:pt x="1281687" y="2544111"/>
                  <a:pt x="1285211" y="2544111"/>
                  <a:pt x="1279782" y="2542111"/>
                </a:cubicBezTo>
                <a:cubicBezTo>
                  <a:pt x="1275686" y="2540206"/>
                  <a:pt x="1269781" y="2540301"/>
                  <a:pt x="1266638" y="2536968"/>
                </a:cubicBezTo>
                <a:cubicBezTo>
                  <a:pt x="1265780" y="2534015"/>
                  <a:pt x="1271400" y="2536396"/>
                  <a:pt x="1272924" y="2536587"/>
                </a:cubicBezTo>
                <a:cubicBezTo>
                  <a:pt x="1283878" y="2539635"/>
                  <a:pt x="1282259" y="2537158"/>
                  <a:pt x="1277687" y="2534682"/>
                </a:cubicBezTo>
                <a:cubicBezTo>
                  <a:pt x="1265399" y="2529348"/>
                  <a:pt x="1273210" y="2527252"/>
                  <a:pt x="1281401" y="2532110"/>
                </a:cubicBezTo>
                <a:cubicBezTo>
                  <a:pt x="1285973" y="2533729"/>
                  <a:pt x="1289117" y="2531539"/>
                  <a:pt x="1285497" y="2528300"/>
                </a:cubicBezTo>
                <a:cubicBezTo>
                  <a:pt x="1282259" y="2525347"/>
                  <a:pt x="1275877" y="2523728"/>
                  <a:pt x="1271876" y="2522490"/>
                </a:cubicBezTo>
                <a:cubicBezTo>
                  <a:pt x="1254827" y="2516870"/>
                  <a:pt x="1245778" y="2530205"/>
                  <a:pt x="1259684" y="2544302"/>
                </a:cubicBezTo>
                <a:close/>
                <a:moveTo>
                  <a:pt x="1234824" y="2502487"/>
                </a:moveTo>
                <a:cubicBezTo>
                  <a:pt x="1237015" y="2506393"/>
                  <a:pt x="1256732" y="2519632"/>
                  <a:pt x="1246730" y="2506774"/>
                </a:cubicBezTo>
                <a:cubicBezTo>
                  <a:pt x="1241111" y="2500773"/>
                  <a:pt x="1242920" y="2497249"/>
                  <a:pt x="1252350" y="2503249"/>
                </a:cubicBezTo>
                <a:cubicBezTo>
                  <a:pt x="1255779" y="2505440"/>
                  <a:pt x="1255398" y="2504297"/>
                  <a:pt x="1253208" y="2502011"/>
                </a:cubicBezTo>
                <a:cubicBezTo>
                  <a:pt x="1250921" y="2498773"/>
                  <a:pt x="1244825" y="2496010"/>
                  <a:pt x="1244635" y="2492200"/>
                </a:cubicBezTo>
                <a:cubicBezTo>
                  <a:pt x="1245778" y="2490486"/>
                  <a:pt x="1249874" y="2494105"/>
                  <a:pt x="1251588" y="2495820"/>
                </a:cubicBezTo>
                <a:cubicBezTo>
                  <a:pt x="1260065" y="2503535"/>
                  <a:pt x="1260827" y="2501630"/>
                  <a:pt x="1258541" y="2497820"/>
                </a:cubicBezTo>
                <a:cubicBezTo>
                  <a:pt x="1257303" y="2495725"/>
                  <a:pt x="1253588" y="2492200"/>
                  <a:pt x="1257113" y="2492200"/>
                </a:cubicBezTo>
                <a:cubicBezTo>
                  <a:pt x="1260732" y="2492295"/>
                  <a:pt x="1262733" y="2496486"/>
                  <a:pt x="1264923" y="2498868"/>
                </a:cubicBezTo>
                <a:cubicBezTo>
                  <a:pt x="1268257" y="2502011"/>
                  <a:pt x="1273972" y="2502583"/>
                  <a:pt x="1273115" y="2499153"/>
                </a:cubicBezTo>
                <a:cubicBezTo>
                  <a:pt x="1267114" y="2488295"/>
                  <a:pt x="1252731" y="2480294"/>
                  <a:pt x="1240730" y="2480008"/>
                </a:cubicBezTo>
                <a:cubicBezTo>
                  <a:pt x="1228538" y="2480866"/>
                  <a:pt x="1226537" y="2493819"/>
                  <a:pt x="1234824" y="2502487"/>
                </a:cubicBezTo>
                <a:close/>
                <a:moveTo>
                  <a:pt x="1196248" y="2503726"/>
                </a:moveTo>
                <a:cubicBezTo>
                  <a:pt x="1198534" y="2506774"/>
                  <a:pt x="1202630" y="2511536"/>
                  <a:pt x="1206154" y="2513346"/>
                </a:cubicBezTo>
                <a:cubicBezTo>
                  <a:pt x="1210154" y="2515536"/>
                  <a:pt x="1207583" y="2511060"/>
                  <a:pt x="1205963" y="2509060"/>
                </a:cubicBezTo>
                <a:cubicBezTo>
                  <a:pt x="1201487" y="2503535"/>
                  <a:pt x="1203773" y="2500677"/>
                  <a:pt x="1211012" y="2506869"/>
                </a:cubicBezTo>
                <a:cubicBezTo>
                  <a:pt x="1217203" y="2511060"/>
                  <a:pt x="1206535" y="2500297"/>
                  <a:pt x="1205868" y="2498677"/>
                </a:cubicBezTo>
                <a:cubicBezTo>
                  <a:pt x="1202820" y="2493439"/>
                  <a:pt x="1209297" y="2497915"/>
                  <a:pt x="1210821" y="2500582"/>
                </a:cubicBezTo>
                <a:cubicBezTo>
                  <a:pt x="1217870" y="2508107"/>
                  <a:pt x="1218632" y="2506583"/>
                  <a:pt x="1216822" y="2503154"/>
                </a:cubicBezTo>
                <a:cubicBezTo>
                  <a:pt x="1215774" y="2501249"/>
                  <a:pt x="1212726" y="2497820"/>
                  <a:pt x="1215774" y="2498296"/>
                </a:cubicBezTo>
                <a:cubicBezTo>
                  <a:pt x="1218917" y="2498773"/>
                  <a:pt x="1220441" y="2502678"/>
                  <a:pt x="1222346" y="2504964"/>
                </a:cubicBezTo>
                <a:cubicBezTo>
                  <a:pt x="1225013" y="2508202"/>
                  <a:pt x="1229966" y="2509726"/>
                  <a:pt x="1229300" y="2506488"/>
                </a:cubicBezTo>
                <a:cubicBezTo>
                  <a:pt x="1224347" y="2496296"/>
                  <a:pt x="1208059" y="2481818"/>
                  <a:pt x="1196057" y="2487057"/>
                </a:cubicBezTo>
                <a:cubicBezTo>
                  <a:pt x="1190628" y="2491343"/>
                  <a:pt x="1191581" y="2497249"/>
                  <a:pt x="1196248" y="2503726"/>
                </a:cubicBezTo>
                <a:close/>
                <a:moveTo>
                  <a:pt x="1241301" y="2443242"/>
                </a:moveTo>
                <a:lnTo>
                  <a:pt x="1241301" y="2443242"/>
                </a:lnTo>
                <a:cubicBezTo>
                  <a:pt x="1241301" y="2443242"/>
                  <a:pt x="1241301" y="2443242"/>
                  <a:pt x="1241301" y="2443242"/>
                </a:cubicBezTo>
                <a:close/>
                <a:moveTo>
                  <a:pt x="1179770" y="2447147"/>
                </a:moveTo>
                <a:cubicBezTo>
                  <a:pt x="1181294" y="2450957"/>
                  <a:pt x="1184342" y="2457053"/>
                  <a:pt x="1187580" y="2460292"/>
                </a:cubicBezTo>
                <a:cubicBezTo>
                  <a:pt x="1191962" y="2464101"/>
                  <a:pt x="1190152" y="2457910"/>
                  <a:pt x="1189485" y="2456005"/>
                </a:cubicBezTo>
                <a:cubicBezTo>
                  <a:pt x="1185961" y="2445623"/>
                  <a:pt x="1193390" y="2450576"/>
                  <a:pt x="1196629" y="2455719"/>
                </a:cubicBezTo>
                <a:cubicBezTo>
                  <a:pt x="1202439" y="2462101"/>
                  <a:pt x="1194343" y="2447814"/>
                  <a:pt x="1194057" y="2445909"/>
                </a:cubicBezTo>
                <a:cubicBezTo>
                  <a:pt x="1192628" y="2439622"/>
                  <a:pt x="1198724" y="2446576"/>
                  <a:pt x="1199296" y="2449528"/>
                </a:cubicBezTo>
                <a:cubicBezTo>
                  <a:pt x="1204439" y="2459244"/>
                  <a:pt x="1206249" y="2458101"/>
                  <a:pt x="1205487" y="2454100"/>
                </a:cubicBezTo>
                <a:cubicBezTo>
                  <a:pt x="1205106" y="2451910"/>
                  <a:pt x="1202820" y="2447528"/>
                  <a:pt x="1206440" y="2449052"/>
                </a:cubicBezTo>
                <a:cubicBezTo>
                  <a:pt x="1210059" y="2450576"/>
                  <a:pt x="1210250" y="2454862"/>
                  <a:pt x="1211583" y="2457720"/>
                </a:cubicBezTo>
                <a:cubicBezTo>
                  <a:pt x="1213393" y="2461816"/>
                  <a:pt x="1218632" y="2464864"/>
                  <a:pt x="1219394" y="2461625"/>
                </a:cubicBezTo>
                <a:cubicBezTo>
                  <a:pt x="1218155" y="2448290"/>
                  <a:pt x="1203868" y="2433241"/>
                  <a:pt x="1190628" y="2430955"/>
                </a:cubicBezTo>
                <a:cubicBezTo>
                  <a:pt x="1181579" y="2430097"/>
                  <a:pt x="1175483" y="2437622"/>
                  <a:pt x="1179770" y="2447147"/>
                </a:cubicBezTo>
                <a:close/>
                <a:moveTo>
                  <a:pt x="1174055" y="2414476"/>
                </a:moveTo>
                <a:cubicBezTo>
                  <a:pt x="1172531" y="2410571"/>
                  <a:pt x="1167959" y="2406571"/>
                  <a:pt x="1168149" y="2402380"/>
                </a:cubicBezTo>
                <a:cubicBezTo>
                  <a:pt x="1169197" y="2400189"/>
                  <a:pt x="1172054" y="2404761"/>
                  <a:pt x="1173293" y="2406761"/>
                </a:cubicBezTo>
                <a:cubicBezTo>
                  <a:pt x="1177293" y="2413143"/>
                  <a:pt x="1180532" y="2416476"/>
                  <a:pt x="1178531" y="2409333"/>
                </a:cubicBezTo>
                <a:cubicBezTo>
                  <a:pt x="1173388" y="2397141"/>
                  <a:pt x="1181389" y="2403237"/>
                  <a:pt x="1183484" y="2410762"/>
                </a:cubicBezTo>
                <a:cubicBezTo>
                  <a:pt x="1202630" y="2428097"/>
                  <a:pt x="1174721" y="2371995"/>
                  <a:pt x="1159481" y="2391807"/>
                </a:cubicBezTo>
                <a:cubicBezTo>
                  <a:pt x="1145765" y="2407047"/>
                  <a:pt x="1178817" y="2441908"/>
                  <a:pt x="1168816" y="2420572"/>
                </a:cubicBezTo>
                <a:cubicBezTo>
                  <a:pt x="1167292" y="2418001"/>
                  <a:pt x="1166054" y="2415048"/>
                  <a:pt x="1166911" y="2412857"/>
                </a:cubicBezTo>
                <a:cubicBezTo>
                  <a:pt x="1167863" y="2409142"/>
                  <a:pt x="1178531" y="2422763"/>
                  <a:pt x="1174055" y="2414476"/>
                </a:cubicBezTo>
                <a:close/>
                <a:moveTo>
                  <a:pt x="1155100" y="2456196"/>
                </a:moveTo>
                <a:cubicBezTo>
                  <a:pt x="1157195" y="2466292"/>
                  <a:pt x="1183961" y="2479818"/>
                  <a:pt x="1169768" y="2465435"/>
                </a:cubicBezTo>
                <a:cubicBezTo>
                  <a:pt x="1164530" y="2461530"/>
                  <a:pt x="1162529" y="2455910"/>
                  <a:pt x="1168911" y="2457720"/>
                </a:cubicBezTo>
                <a:cubicBezTo>
                  <a:pt x="1173578" y="2458196"/>
                  <a:pt x="1162720" y="2452100"/>
                  <a:pt x="1161577" y="2451052"/>
                </a:cubicBezTo>
                <a:cubicBezTo>
                  <a:pt x="1158053" y="2448004"/>
                  <a:pt x="1159958" y="2445528"/>
                  <a:pt x="1163863" y="2448957"/>
                </a:cubicBezTo>
                <a:cubicBezTo>
                  <a:pt x="1177674" y="2456482"/>
                  <a:pt x="1161577" y="2444099"/>
                  <a:pt x="1163577" y="2441242"/>
                </a:cubicBezTo>
                <a:cubicBezTo>
                  <a:pt x="1164720" y="2439241"/>
                  <a:pt x="1167768" y="2443527"/>
                  <a:pt x="1169768" y="2445147"/>
                </a:cubicBezTo>
                <a:cubicBezTo>
                  <a:pt x="1172816" y="2447433"/>
                  <a:pt x="1175007" y="2445528"/>
                  <a:pt x="1172816" y="2441623"/>
                </a:cubicBezTo>
                <a:cubicBezTo>
                  <a:pt x="1170911" y="2438098"/>
                  <a:pt x="1166911" y="2435050"/>
                  <a:pt x="1164339" y="2433431"/>
                </a:cubicBezTo>
                <a:cubicBezTo>
                  <a:pt x="1148432" y="2425621"/>
                  <a:pt x="1149290" y="2444956"/>
                  <a:pt x="1155100" y="2456196"/>
                </a:cubicBezTo>
                <a:close/>
                <a:moveTo>
                  <a:pt x="1150528" y="2365708"/>
                </a:moveTo>
                <a:cubicBezTo>
                  <a:pt x="1156148" y="2372376"/>
                  <a:pt x="1145670" y="2353135"/>
                  <a:pt x="1147575" y="2351707"/>
                </a:cubicBezTo>
                <a:cubicBezTo>
                  <a:pt x="1148909" y="2349801"/>
                  <a:pt x="1151099" y="2354659"/>
                  <a:pt x="1152052" y="2356755"/>
                </a:cubicBezTo>
                <a:cubicBezTo>
                  <a:pt x="1156529" y="2366851"/>
                  <a:pt x="1157576" y="2364756"/>
                  <a:pt x="1156910" y="2359993"/>
                </a:cubicBezTo>
                <a:cubicBezTo>
                  <a:pt x="1156529" y="2357422"/>
                  <a:pt x="1154624" y="2352659"/>
                  <a:pt x="1157291" y="2353326"/>
                </a:cubicBezTo>
                <a:cubicBezTo>
                  <a:pt x="1160053" y="2353897"/>
                  <a:pt x="1160434" y="2359136"/>
                  <a:pt x="1161577" y="2362279"/>
                </a:cubicBezTo>
                <a:cubicBezTo>
                  <a:pt x="1174436" y="2380282"/>
                  <a:pt x="1164339" y="2336847"/>
                  <a:pt x="1148147" y="2337324"/>
                </a:cubicBezTo>
                <a:cubicBezTo>
                  <a:pt x="1131192" y="2338943"/>
                  <a:pt x="1134716" y="2366566"/>
                  <a:pt x="1144527" y="2375614"/>
                </a:cubicBezTo>
                <a:cubicBezTo>
                  <a:pt x="1150909" y="2381234"/>
                  <a:pt x="1137193" y="2349611"/>
                  <a:pt x="1150528" y="2365708"/>
                </a:cubicBezTo>
                <a:close/>
                <a:moveTo>
                  <a:pt x="1122334" y="2394569"/>
                </a:moveTo>
                <a:cubicBezTo>
                  <a:pt x="1123001" y="2398760"/>
                  <a:pt x="1131764" y="2415238"/>
                  <a:pt x="1129097" y="2401808"/>
                </a:cubicBezTo>
                <a:cubicBezTo>
                  <a:pt x="1127096" y="2395045"/>
                  <a:pt x="1129382" y="2392569"/>
                  <a:pt x="1133954" y="2400665"/>
                </a:cubicBezTo>
                <a:cubicBezTo>
                  <a:pt x="1135669" y="2403618"/>
                  <a:pt x="1135669" y="2402475"/>
                  <a:pt x="1135002" y="2399903"/>
                </a:cubicBezTo>
                <a:cubicBezTo>
                  <a:pt x="1134431" y="2396474"/>
                  <a:pt x="1131192" y="2392188"/>
                  <a:pt x="1132145" y="2388854"/>
                </a:cubicBezTo>
                <a:cubicBezTo>
                  <a:pt x="1133478" y="2387711"/>
                  <a:pt x="1135097" y="2392188"/>
                  <a:pt x="1135859" y="2394093"/>
                </a:cubicBezTo>
                <a:cubicBezTo>
                  <a:pt x="1139288" y="2403332"/>
                  <a:pt x="1140431" y="2401999"/>
                  <a:pt x="1140050" y="2398093"/>
                </a:cubicBezTo>
                <a:cubicBezTo>
                  <a:pt x="1139860" y="2395903"/>
                  <a:pt x="1138336" y="2391712"/>
                  <a:pt x="1140812" y="2392950"/>
                </a:cubicBezTo>
                <a:cubicBezTo>
                  <a:pt x="1144051" y="2394855"/>
                  <a:pt x="1143003" y="2400855"/>
                  <a:pt x="1145384" y="2403904"/>
                </a:cubicBezTo>
                <a:cubicBezTo>
                  <a:pt x="1146432" y="2405428"/>
                  <a:pt x="1149099" y="2407428"/>
                  <a:pt x="1149575" y="2404666"/>
                </a:cubicBezTo>
                <a:cubicBezTo>
                  <a:pt x="1150147" y="2382568"/>
                  <a:pt x="1117381" y="2360755"/>
                  <a:pt x="1122334" y="2394569"/>
                </a:cubicBezTo>
                <a:close/>
                <a:moveTo>
                  <a:pt x="1103951" y="2330371"/>
                </a:moveTo>
                <a:cubicBezTo>
                  <a:pt x="1103951" y="2335228"/>
                  <a:pt x="1112428" y="2354088"/>
                  <a:pt x="1110523" y="2338181"/>
                </a:cubicBezTo>
                <a:cubicBezTo>
                  <a:pt x="1109666" y="2334562"/>
                  <a:pt x="1110047" y="2331990"/>
                  <a:pt x="1110904" y="2331133"/>
                </a:cubicBezTo>
                <a:cubicBezTo>
                  <a:pt x="1111952" y="2329418"/>
                  <a:pt x="1114904" y="2333895"/>
                  <a:pt x="1115952" y="2336276"/>
                </a:cubicBezTo>
                <a:cubicBezTo>
                  <a:pt x="1120334" y="2343610"/>
                  <a:pt x="1113190" y="2323798"/>
                  <a:pt x="1115285" y="2322560"/>
                </a:cubicBezTo>
                <a:cubicBezTo>
                  <a:pt x="1116905" y="2321131"/>
                  <a:pt x="1118143" y="2326275"/>
                  <a:pt x="1118619" y="2328370"/>
                </a:cubicBezTo>
                <a:cubicBezTo>
                  <a:pt x="1120143" y="2335133"/>
                  <a:pt x="1122620" y="2339896"/>
                  <a:pt x="1122715" y="2332752"/>
                </a:cubicBezTo>
                <a:cubicBezTo>
                  <a:pt x="1122620" y="2330275"/>
                  <a:pt x="1121667" y="2325322"/>
                  <a:pt x="1124144" y="2326656"/>
                </a:cubicBezTo>
                <a:cubicBezTo>
                  <a:pt x="1126811" y="2328275"/>
                  <a:pt x="1126239" y="2333418"/>
                  <a:pt x="1126906" y="2336086"/>
                </a:cubicBezTo>
                <a:cubicBezTo>
                  <a:pt x="1127858" y="2340562"/>
                  <a:pt x="1131478" y="2343420"/>
                  <a:pt x="1132430" y="2339610"/>
                </a:cubicBezTo>
                <a:cubicBezTo>
                  <a:pt x="1135478" y="2313035"/>
                  <a:pt x="1102427" y="2290937"/>
                  <a:pt x="1103951" y="2330371"/>
                </a:cubicBezTo>
                <a:close/>
                <a:moveTo>
                  <a:pt x="1098426" y="2283603"/>
                </a:moveTo>
                <a:cubicBezTo>
                  <a:pt x="1101474" y="2291509"/>
                  <a:pt x="1101474" y="2263029"/>
                  <a:pt x="1106141" y="2281984"/>
                </a:cubicBezTo>
                <a:cubicBezTo>
                  <a:pt x="1106618" y="2285127"/>
                  <a:pt x="1107094" y="2284365"/>
                  <a:pt x="1107380" y="2281888"/>
                </a:cubicBezTo>
                <a:cubicBezTo>
                  <a:pt x="1108046" y="2278840"/>
                  <a:pt x="1106522" y="2273792"/>
                  <a:pt x="1108618" y="2271506"/>
                </a:cubicBezTo>
                <a:cubicBezTo>
                  <a:pt x="1110237" y="2271220"/>
                  <a:pt x="1110237" y="2275602"/>
                  <a:pt x="1110237" y="2277602"/>
                </a:cubicBezTo>
                <a:cubicBezTo>
                  <a:pt x="1110142" y="2286841"/>
                  <a:pt x="1111666" y="2286270"/>
                  <a:pt x="1112714" y="2282841"/>
                </a:cubicBezTo>
                <a:cubicBezTo>
                  <a:pt x="1113285" y="2280936"/>
                  <a:pt x="1113380" y="2276745"/>
                  <a:pt x="1115190" y="2278936"/>
                </a:cubicBezTo>
                <a:cubicBezTo>
                  <a:pt x="1117095" y="2281126"/>
                  <a:pt x="1115571" y="2284651"/>
                  <a:pt x="1115381" y="2287318"/>
                </a:cubicBezTo>
                <a:cubicBezTo>
                  <a:pt x="1115285" y="2291128"/>
                  <a:pt x="1117857" y="2295128"/>
                  <a:pt x="1119476" y="2292461"/>
                </a:cubicBezTo>
                <a:cubicBezTo>
                  <a:pt x="1129001" y="2262172"/>
                  <a:pt x="1091473" y="2241597"/>
                  <a:pt x="1098426" y="2283603"/>
                </a:cubicBezTo>
                <a:close/>
                <a:moveTo>
                  <a:pt x="1099283" y="2197116"/>
                </a:moveTo>
                <a:cubicBezTo>
                  <a:pt x="1094902" y="2202736"/>
                  <a:pt x="1094616" y="2215023"/>
                  <a:pt x="1097283" y="2221786"/>
                </a:cubicBezTo>
                <a:cubicBezTo>
                  <a:pt x="1100712" y="2228358"/>
                  <a:pt x="1099569" y="2198259"/>
                  <a:pt x="1105189" y="2215690"/>
                </a:cubicBezTo>
                <a:cubicBezTo>
                  <a:pt x="1107570" y="2222929"/>
                  <a:pt x="1105284" y="2203879"/>
                  <a:pt x="1107189" y="2203212"/>
                </a:cubicBezTo>
                <a:cubicBezTo>
                  <a:pt x="1108904" y="2201974"/>
                  <a:pt x="1109094" y="2206736"/>
                  <a:pt x="1109189" y="2208736"/>
                </a:cubicBezTo>
                <a:cubicBezTo>
                  <a:pt x="1109570" y="2218452"/>
                  <a:pt x="1111094" y="2217118"/>
                  <a:pt x="1111952" y="2212927"/>
                </a:cubicBezTo>
                <a:cubicBezTo>
                  <a:pt x="1112428" y="2210641"/>
                  <a:pt x="1112333" y="2206165"/>
                  <a:pt x="1114333" y="2207498"/>
                </a:cubicBezTo>
                <a:cubicBezTo>
                  <a:pt x="1116333" y="2208832"/>
                  <a:pt x="1115000" y="2213404"/>
                  <a:pt x="1114904" y="2216261"/>
                </a:cubicBezTo>
                <a:cubicBezTo>
                  <a:pt x="1114714" y="2220547"/>
                  <a:pt x="1117571" y="2223310"/>
                  <a:pt x="1119095" y="2219690"/>
                </a:cubicBezTo>
                <a:cubicBezTo>
                  <a:pt x="1124715" y="2206069"/>
                  <a:pt x="1113285" y="2177875"/>
                  <a:pt x="1099283" y="2197116"/>
                </a:cubicBezTo>
                <a:close/>
                <a:moveTo>
                  <a:pt x="1104808" y="2131298"/>
                </a:moveTo>
                <a:cubicBezTo>
                  <a:pt x="1100141" y="2135870"/>
                  <a:pt x="1098712" y="2146824"/>
                  <a:pt x="1100331" y="2153110"/>
                </a:cubicBezTo>
                <a:cubicBezTo>
                  <a:pt x="1102903" y="2159206"/>
                  <a:pt x="1104998" y="2132346"/>
                  <a:pt x="1108237" y="2148538"/>
                </a:cubicBezTo>
                <a:cubicBezTo>
                  <a:pt x="1109666" y="2155206"/>
                  <a:pt x="1109570" y="2137966"/>
                  <a:pt x="1111380" y="2137585"/>
                </a:cubicBezTo>
                <a:cubicBezTo>
                  <a:pt x="1112999" y="2136632"/>
                  <a:pt x="1112714" y="2140918"/>
                  <a:pt x="1112618" y="2142823"/>
                </a:cubicBezTo>
                <a:cubicBezTo>
                  <a:pt x="1111952" y="2151682"/>
                  <a:pt x="1113476" y="2150539"/>
                  <a:pt x="1114714" y="2146919"/>
                </a:cubicBezTo>
                <a:cubicBezTo>
                  <a:pt x="1117095" y="2136727"/>
                  <a:pt x="1119476" y="2144633"/>
                  <a:pt x="1117095" y="2150253"/>
                </a:cubicBezTo>
                <a:cubicBezTo>
                  <a:pt x="1116524" y="2153968"/>
                  <a:pt x="1118619" y="2156825"/>
                  <a:pt x="1120524" y="2153968"/>
                </a:cubicBezTo>
                <a:cubicBezTo>
                  <a:pt x="1122239" y="2151301"/>
                  <a:pt x="1122715" y="2146157"/>
                  <a:pt x="1122905" y="2142823"/>
                </a:cubicBezTo>
                <a:cubicBezTo>
                  <a:pt x="1123382" y="2129488"/>
                  <a:pt x="1114523" y="2120440"/>
                  <a:pt x="1104808" y="2131298"/>
                </a:cubicBezTo>
                <a:close/>
                <a:moveTo>
                  <a:pt x="1114333" y="2083578"/>
                </a:moveTo>
                <a:cubicBezTo>
                  <a:pt x="1112999" y="2087292"/>
                  <a:pt x="1113190" y="2100056"/>
                  <a:pt x="1116619" y="2089864"/>
                </a:cubicBezTo>
                <a:cubicBezTo>
                  <a:pt x="1117952" y="2084530"/>
                  <a:pt x="1120810" y="2083006"/>
                  <a:pt x="1121000" y="2089769"/>
                </a:cubicBezTo>
                <a:cubicBezTo>
                  <a:pt x="1121096" y="2092150"/>
                  <a:pt x="1121572" y="2091388"/>
                  <a:pt x="1122143" y="2089388"/>
                </a:cubicBezTo>
                <a:cubicBezTo>
                  <a:pt x="1122239" y="2085578"/>
                  <a:pt x="1126144" y="2074053"/>
                  <a:pt x="1125191" y="2085197"/>
                </a:cubicBezTo>
                <a:cubicBezTo>
                  <a:pt x="1123953" y="2092722"/>
                  <a:pt x="1125382" y="2091865"/>
                  <a:pt x="1126715" y="2088912"/>
                </a:cubicBezTo>
                <a:cubicBezTo>
                  <a:pt x="1127477" y="2087292"/>
                  <a:pt x="1128144" y="2083768"/>
                  <a:pt x="1129478" y="2085102"/>
                </a:cubicBezTo>
                <a:cubicBezTo>
                  <a:pt x="1130906" y="2086435"/>
                  <a:pt x="1129097" y="2089674"/>
                  <a:pt x="1128525" y="2091960"/>
                </a:cubicBezTo>
                <a:cubicBezTo>
                  <a:pt x="1128430" y="2103295"/>
                  <a:pt x="1134526" y="2090055"/>
                  <a:pt x="1134050" y="2086054"/>
                </a:cubicBezTo>
                <a:cubicBezTo>
                  <a:pt x="1136621" y="2066718"/>
                  <a:pt x="1117857" y="2067576"/>
                  <a:pt x="1114333" y="2083578"/>
                </a:cubicBezTo>
                <a:close/>
                <a:moveTo>
                  <a:pt x="1132526" y="2019189"/>
                </a:moveTo>
                <a:cubicBezTo>
                  <a:pt x="1124906" y="2020237"/>
                  <a:pt x="1118524" y="2054908"/>
                  <a:pt x="1127192" y="2038334"/>
                </a:cubicBezTo>
                <a:cubicBezTo>
                  <a:pt x="1130049" y="2030142"/>
                  <a:pt x="1133573" y="2032714"/>
                  <a:pt x="1132621" y="2039477"/>
                </a:cubicBezTo>
                <a:cubicBezTo>
                  <a:pt x="1132907" y="2047192"/>
                  <a:pt x="1136050" y="2028428"/>
                  <a:pt x="1138336" y="2028523"/>
                </a:cubicBezTo>
                <a:cubicBezTo>
                  <a:pt x="1140336" y="2028142"/>
                  <a:pt x="1139003" y="2032714"/>
                  <a:pt x="1138526" y="2034715"/>
                </a:cubicBezTo>
                <a:cubicBezTo>
                  <a:pt x="1135955" y="2044240"/>
                  <a:pt x="1137860" y="2043668"/>
                  <a:pt x="1139955" y="2040049"/>
                </a:cubicBezTo>
                <a:cubicBezTo>
                  <a:pt x="1141098" y="2038048"/>
                  <a:pt x="1142432" y="2033667"/>
                  <a:pt x="1143956" y="2035858"/>
                </a:cubicBezTo>
                <a:cubicBezTo>
                  <a:pt x="1145480" y="2038048"/>
                  <a:pt x="1142813" y="2041858"/>
                  <a:pt x="1141860" y="2044620"/>
                </a:cubicBezTo>
                <a:cubicBezTo>
                  <a:pt x="1140527" y="2048526"/>
                  <a:pt x="1142051" y="2052526"/>
                  <a:pt x="1144718" y="2050050"/>
                </a:cubicBezTo>
                <a:cubicBezTo>
                  <a:pt x="1154243" y="2039858"/>
                  <a:pt x="1152338" y="2006901"/>
                  <a:pt x="1132526" y="2019189"/>
                </a:cubicBezTo>
                <a:close/>
                <a:moveTo>
                  <a:pt x="1162339" y="1972421"/>
                </a:moveTo>
                <a:cubicBezTo>
                  <a:pt x="1148813" y="1952228"/>
                  <a:pt x="1134812" y="1995757"/>
                  <a:pt x="1145194" y="1982327"/>
                </a:cubicBezTo>
                <a:cubicBezTo>
                  <a:pt x="1148051" y="1977469"/>
                  <a:pt x="1151004" y="1977850"/>
                  <a:pt x="1149004" y="1985375"/>
                </a:cubicBezTo>
                <a:cubicBezTo>
                  <a:pt x="1148242" y="1988137"/>
                  <a:pt x="1149004" y="1987661"/>
                  <a:pt x="1150147" y="1985756"/>
                </a:cubicBezTo>
                <a:cubicBezTo>
                  <a:pt x="1151861" y="1983565"/>
                  <a:pt x="1152528" y="1978898"/>
                  <a:pt x="1155100" y="1977945"/>
                </a:cubicBezTo>
                <a:cubicBezTo>
                  <a:pt x="1156624" y="1978326"/>
                  <a:pt x="1155005" y="1981851"/>
                  <a:pt x="1154243" y="1983470"/>
                </a:cubicBezTo>
                <a:cubicBezTo>
                  <a:pt x="1150718" y="1990804"/>
                  <a:pt x="1152242" y="1990995"/>
                  <a:pt x="1154433" y="1988709"/>
                </a:cubicBezTo>
                <a:cubicBezTo>
                  <a:pt x="1155576" y="1987470"/>
                  <a:pt x="1157291" y="1984137"/>
                  <a:pt x="1158053" y="1986613"/>
                </a:cubicBezTo>
                <a:cubicBezTo>
                  <a:pt x="1158815" y="1989090"/>
                  <a:pt x="1156243" y="1991376"/>
                  <a:pt x="1155005" y="1993471"/>
                </a:cubicBezTo>
                <a:cubicBezTo>
                  <a:pt x="1150718" y="2011664"/>
                  <a:pt x="1169768" y="1984804"/>
                  <a:pt x="1162339" y="1972421"/>
                </a:cubicBezTo>
                <a:close/>
                <a:moveTo>
                  <a:pt x="1157100" y="2016236"/>
                </a:moveTo>
                <a:cubicBezTo>
                  <a:pt x="1156148" y="2019855"/>
                  <a:pt x="1155005" y="2025570"/>
                  <a:pt x="1155671" y="2028714"/>
                </a:cubicBezTo>
                <a:cubicBezTo>
                  <a:pt x="1156433" y="2032333"/>
                  <a:pt x="1159100" y="2027380"/>
                  <a:pt x="1159862" y="2024808"/>
                </a:cubicBezTo>
                <a:cubicBezTo>
                  <a:pt x="1161958" y="2017855"/>
                  <a:pt x="1165958" y="2016141"/>
                  <a:pt x="1165863" y="2025094"/>
                </a:cubicBezTo>
                <a:cubicBezTo>
                  <a:pt x="1166244" y="2031952"/>
                  <a:pt x="1169197" y="2016998"/>
                  <a:pt x="1169768" y="2015665"/>
                </a:cubicBezTo>
                <a:cubicBezTo>
                  <a:pt x="1172150" y="2009950"/>
                  <a:pt x="1173388" y="2015760"/>
                  <a:pt x="1171959" y="2019475"/>
                </a:cubicBezTo>
                <a:cubicBezTo>
                  <a:pt x="1169768" y="2029285"/>
                  <a:pt x="1171769" y="2028428"/>
                  <a:pt x="1173864" y="2024523"/>
                </a:cubicBezTo>
                <a:cubicBezTo>
                  <a:pt x="1175007" y="2022427"/>
                  <a:pt x="1176150" y="2017855"/>
                  <a:pt x="1177960" y="2019760"/>
                </a:cubicBezTo>
                <a:cubicBezTo>
                  <a:pt x="1179770" y="2021665"/>
                  <a:pt x="1177103" y="2025856"/>
                  <a:pt x="1176245" y="2028714"/>
                </a:cubicBezTo>
                <a:cubicBezTo>
                  <a:pt x="1175007" y="2032809"/>
                  <a:pt x="1177007" y="2036524"/>
                  <a:pt x="1179674" y="2033667"/>
                </a:cubicBezTo>
                <a:cubicBezTo>
                  <a:pt x="1195486" y="2009187"/>
                  <a:pt x="1171197" y="1983946"/>
                  <a:pt x="1157100" y="2016236"/>
                </a:cubicBezTo>
                <a:close/>
                <a:moveTo>
                  <a:pt x="1165863" y="1926225"/>
                </a:moveTo>
                <a:cubicBezTo>
                  <a:pt x="1165006" y="1928987"/>
                  <a:pt x="1163958" y="1933464"/>
                  <a:pt x="1164434" y="1935940"/>
                </a:cubicBezTo>
                <a:cubicBezTo>
                  <a:pt x="1165006" y="1938798"/>
                  <a:pt x="1167197" y="1934988"/>
                  <a:pt x="1167863" y="1933083"/>
                </a:cubicBezTo>
                <a:cubicBezTo>
                  <a:pt x="1169673" y="1927749"/>
                  <a:pt x="1172912" y="1926415"/>
                  <a:pt x="1172626" y="1933464"/>
                </a:cubicBezTo>
                <a:cubicBezTo>
                  <a:pt x="1173102" y="1939560"/>
                  <a:pt x="1175388" y="1924320"/>
                  <a:pt x="1177198" y="1924320"/>
                </a:cubicBezTo>
                <a:cubicBezTo>
                  <a:pt x="1178912" y="1923748"/>
                  <a:pt x="1177960" y="1927463"/>
                  <a:pt x="1177579" y="1929178"/>
                </a:cubicBezTo>
                <a:cubicBezTo>
                  <a:pt x="1175674" y="1936893"/>
                  <a:pt x="1177293" y="1936226"/>
                  <a:pt x="1179008" y="1933178"/>
                </a:cubicBezTo>
                <a:cubicBezTo>
                  <a:pt x="1179960" y="1931559"/>
                  <a:pt x="1181008" y="1927939"/>
                  <a:pt x="1182341" y="1929463"/>
                </a:cubicBezTo>
                <a:cubicBezTo>
                  <a:pt x="1183770" y="1931083"/>
                  <a:pt x="1181579" y="1934321"/>
                  <a:pt x="1180817" y="1936512"/>
                </a:cubicBezTo>
                <a:cubicBezTo>
                  <a:pt x="1179770" y="1939655"/>
                  <a:pt x="1181198" y="1942703"/>
                  <a:pt x="1183484" y="1940512"/>
                </a:cubicBezTo>
                <a:cubicBezTo>
                  <a:pt x="1196915" y="1921653"/>
                  <a:pt x="1177388" y="1901079"/>
                  <a:pt x="1165863" y="1926225"/>
                </a:cubicBezTo>
                <a:close/>
                <a:moveTo>
                  <a:pt x="1182722" y="1874790"/>
                </a:moveTo>
                <a:cubicBezTo>
                  <a:pt x="1175674" y="1875361"/>
                  <a:pt x="1168625" y="1907079"/>
                  <a:pt x="1177388" y="1892220"/>
                </a:cubicBezTo>
                <a:cubicBezTo>
                  <a:pt x="1179674" y="1886696"/>
                  <a:pt x="1182913" y="1885458"/>
                  <a:pt x="1182818" y="1891744"/>
                </a:cubicBezTo>
                <a:cubicBezTo>
                  <a:pt x="1182627" y="1893935"/>
                  <a:pt x="1182246" y="1897745"/>
                  <a:pt x="1184151" y="1893363"/>
                </a:cubicBezTo>
                <a:cubicBezTo>
                  <a:pt x="1185770" y="1890411"/>
                  <a:pt x="1185675" y="1885362"/>
                  <a:pt x="1188437" y="1883458"/>
                </a:cubicBezTo>
                <a:cubicBezTo>
                  <a:pt x="1190438" y="1883172"/>
                  <a:pt x="1189104" y="1887458"/>
                  <a:pt x="1188533" y="1889268"/>
                </a:cubicBezTo>
                <a:cubicBezTo>
                  <a:pt x="1185866" y="1898031"/>
                  <a:pt x="1187675" y="1897554"/>
                  <a:pt x="1189771" y="1894316"/>
                </a:cubicBezTo>
                <a:cubicBezTo>
                  <a:pt x="1190914" y="1892506"/>
                  <a:pt x="1192343" y="1888506"/>
                  <a:pt x="1193771" y="1890601"/>
                </a:cubicBezTo>
                <a:cubicBezTo>
                  <a:pt x="1195200" y="1892697"/>
                  <a:pt x="1192533" y="1896221"/>
                  <a:pt x="1191485" y="1898697"/>
                </a:cubicBezTo>
                <a:cubicBezTo>
                  <a:pt x="1190057" y="1902317"/>
                  <a:pt x="1191485" y="1906127"/>
                  <a:pt x="1194152" y="1903936"/>
                </a:cubicBezTo>
                <a:cubicBezTo>
                  <a:pt x="1204058" y="1894411"/>
                  <a:pt x="1201772" y="1863836"/>
                  <a:pt x="1182722" y="1874790"/>
                </a:cubicBezTo>
                <a:close/>
                <a:moveTo>
                  <a:pt x="1204916" y="1811067"/>
                </a:moveTo>
                <a:cubicBezTo>
                  <a:pt x="1199105" y="1812401"/>
                  <a:pt x="1195486" y="1821354"/>
                  <a:pt x="1195010" y="1827260"/>
                </a:cubicBezTo>
                <a:cubicBezTo>
                  <a:pt x="1195295" y="1834690"/>
                  <a:pt x="1204820" y="1812020"/>
                  <a:pt x="1202820" y="1828879"/>
                </a:cubicBezTo>
                <a:cubicBezTo>
                  <a:pt x="1202153" y="1831641"/>
                  <a:pt x="1202915" y="1831165"/>
                  <a:pt x="1203963" y="1829260"/>
                </a:cubicBezTo>
                <a:cubicBezTo>
                  <a:pt x="1205678" y="1826974"/>
                  <a:pt x="1205963" y="1822307"/>
                  <a:pt x="1208535" y="1821259"/>
                </a:cubicBezTo>
                <a:cubicBezTo>
                  <a:pt x="1210154" y="1821545"/>
                  <a:pt x="1208726" y="1825260"/>
                  <a:pt x="1208059" y="1826784"/>
                </a:cubicBezTo>
                <a:cubicBezTo>
                  <a:pt x="1204820" y="1834308"/>
                  <a:pt x="1206344" y="1834404"/>
                  <a:pt x="1208535" y="1832022"/>
                </a:cubicBezTo>
                <a:cubicBezTo>
                  <a:pt x="1209773" y="1830689"/>
                  <a:pt x="1211297" y="1827260"/>
                  <a:pt x="1212250" y="1829737"/>
                </a:cubicBezTo>
                <a:cubicBezTo>
                  <a:pt x="1213202" y="1832308"/>
                  <a:pt x="1210535" y="1834690"/>
                  <a:pt x="1209392" y="1836785"/>
                </a:cubicBezTo>
                <a:cubicBezTo>
                  <a:pt x="1207773" y="1839738"/>
                  <a:pt x="1208535" y="1843929"/>
                  <a:pt x="1210916" y="1842691"/>
                </a:cubicBezTo>
                <a:cubicBezTo>
                  <a:pt x="1221013" y="1834975"/>
                  <a:pt x="1221775" y="1807067"/>
                  <a:pt x="1204916" y="1811067"/>
                </a:cubicBezTo>
                <a:close/>
                <a:moveTo>
                  <a:pt x="1212059" y="1765252"/>
                </a:moveTo>
                <a:cubicBezTo>
                  <a:pt x="1206630" y="1766776"/>
                  <a:pt x="1205297" y="1792589"/>
                  <a:pt x="1210440" y="1779540"/>
                </a:cubicBezTo>
                <a:cubicBezTo>
                  <a:pt x="1215107" y="1766491"/>
                  <a:pt x="1214726" y="1786398"/>
                  <a:pt x="1216250" y="1778968"/>
                </a:cubicBezTo>
                <a:cubicBezTo>
                  <a:pt x="1217203" y="1776396"/>
                  <a:pt x="1216250" y="1772491"/>
                  <a:pt x="1218251" y="1770586"/>
                </a:cubicBezTo>
                <a:cubicBezTo>
                  <a:pt x="1219775" y="1769920"/>
                  <a:pt x="1219489" y="1773349"/>
                  <a:pt x="1219298" y="1774968"/>
                </a:cubicBezTo>
                <a:cubicBezTo>
                  <a:pt x="1218441" y="1782207"/>
                  <a:pt x="1219870" y="1781445"/>
                  <a:pt x="1221204" y="1778492"/>
                </a:cubicBezTo>
                <a:cubicBezTo>
                  <a:pt x="1223775" y="1770110"/>
                  <a:pt x="1225775" y="1776682"/>
                  <a:pt x="1223299" y="1781445"/>
                </a:cubicBezTo>
                <a:cubicBezTo>
                  <a:pt x="1223585" y="1792494"/>
                  <a:pt x="1229681" y="1779825"/>
                  <a:pt x="1228919" y="1775539"/>
                </a:cubicBezTo>
                <a:cubicBezTo>
                  <a:pt x="1229681" y="1763824"/>
                  <a:pt x="1220632" y="1756870"/>
                  <a:pt x="1212059" y="1765252"/>
                </a:cubicBezTo>
                <a:close/>
                <a:moveTo>
                  <a:pt x="1212250" y="1637903"/>
                </a:moveTo>
                <a:cubicBezTo>
                  <a:pt x="1215393" y="1642951"/>
                  <a:pt x="1214155" y="1623234"/>
                  <a:pt x="1219108" y="1635998"/>
                </a:cubicBezTo>
                <a:cubicBezTo>
                  <a:pt x="1219679" y="1638189"/>
                  <a:pt x="1220060" y="1637617"/>
                  <a:pt x="1220156" y="1635808"/>
                </a:cubicBezTo>
                <a:cubicBezTo>
                  <a:pt x="1220632" y="1633521"/>
                  <a:pt x="1219013" y="1629997"/>
                  <a:pt x="1220632" y="1628283"/>
                </a:cubicBezTo>
                <a:cubicBezTo>
                  <a:pt x="1222061" y="1627807"/>
                  <a:pt x="1222346" y="1631045"/>
                  <a:pt x="1222442" y="1632474"/>
                </a:cubicBezTo>
                <a:cubicBezTo>
                  <a:pt x="1222727" y="1639141"/>
                  <a:pt x="1224061" y="1638665"/>
                  <a:pt x="1224823" y="1636093"/>
                </a:cubicBezTo>
                <a:cubicBezTo>
                  <a:pt x="1225204" y="1634665"/>
                  <a:pt x="1225204" y="1631521"/>
                  <a:pt x="1226918" y="1632950"/>
                </a:cubicBezTo>
                <a:cubicBezTo>
                  <a:pt x="1228633" y="1634379"/>
                  <a:pt x="1227490" y="1637236"/>
                  <a:pt x="1227395" y="1639141"/>
                </a:cubicBezTo>
                <a:cubicBezTo>
                  <a:pt x="1227299" y="1641904"/>
                  <a:pt x="1229490" y="1644761"/>
                  <a:pt x="1231014" y="1642761"/>
                </a:cubicBezTo>
                <a:cubicBezTo>
                  <a:pt x="1239396" y="1619710"/>
                  <a:pt x="1204058" y="1608566"/>
                  <a:pt x="1212250" y="1637903"/>
                </a:cubicBezTo>
                <a:close/>
                <a:moveTo>
                  <a:pt x="1199105" y="1594279"/>
                </a:moveTo>
                <a:cubicBezTo>
                  <a:pt x="1199582" y="1599327"/>
                  <a:pt x="1203582" y="1604851"/>
                  <a:pt x="1208440" y="1605804"/>
                </a:cubicBezTo>
                <a:cubicBezTo>
                  <a:pt x="1212631" y="1605232"/>
                  <a:pt x="1199772" y="1593897"/>
                  <a:pt x="1209488" y="1596374"/>
                </a:cubicBezTo>
                <a:cubicBezTo>
                  <a:pt x="1213488" y="1596755"/>
                  <a:pt x="1204249" y="1591421"/>
                  <a:pt x="1204916" y="1589516"/>
                </a:cubicBezTo>
                <a:cubicBezTo>
                  <a:pt x="1205011" y="1587516"/>
                  <a:pt x="1207202" y="1589230"/>
                  <a:pt x="1208059" y="1589992"/>
                </a:cubicBezTo>
                <a:cubicBezTo>
                  <a:pt x="1212440" y="1593707"/>
                  <a:pt x="1212536" y="1591802"/>
                  <a:pt x="1211012" y="1589230"/>
                </a:cubicBezTo>
                <a:cubicBezTo>
                  <a:pt x="1210250" y="1587801"/>
                  <a:pt x="1208154" y="1586087"/>
                  <a:pt x="1209488" y="1584754"/>
                </a:cubicBezTo>
                <a:cubicBezTo>
                  <a:pt x="1210821" y="1583420"/>
                  <a:pt x="1212440" y="1586563"/>
                  <a:pt x="1213679" y="1587897"/>
                </a:cubicBezTo>
                <a:cubicBezTo>
                  <a:pt x="1215393" y="1589802"/>
                  <a:pt x="1217774" y="1588754"/>
                  <a:pt x="1217012" y="1585706"/>
                </a:cubicBezTo>
                <a:cubicBezTo>
                  <a:pt x="1216250" y="1583039"/>
                  <a:pt x="1213393" y="1580658"/>
                  <a:pt x="1211678" y="1579420"/>
                </a:cubicBezTo>
                <a:cubicBezTo>
                  <a:pt x="1201772" y="1573514"/>
                  <a:pt x="1197200" y="1585706"/>
                  <a:pt x="1199105" y="1594279"/>
                </a:cubicBezTo>
                <a:close/>
                <a:moveTo>
                  <a:pt x="1180722" y="1557036"/>
                </a:moveTo>
                <a:cubicBezTo>
                  <a:pt x="1181484" y="1559798"/>
                  <a:pt x="1187961" y="1568561"/>
                  <a:pt x="1186151" y="1560274"/>
                </a:cubicBezTo>
                <a:cubicBezTo>
                  <a:pt x="1185485" y="1558179"/>
                  <a:pt x="1185485" y="1556750"/>
                  <a:pt x="1186151" y="1556274"/>
                </a:cubicBezTo>
                <a:cubicBezTo>
                  <a:pt x="1186818" y="1555797"/>
                  <a:pt x="1188342" y="1556274"/>
                  <a:pt x="1190152" y="1558655"/>
                </a:cubicBezTo>
                <a:cubicBezTo>
                  <a:pt x="1191485" y="1560370"/>
                  <a:pt x="1191581" y="1559608"/>
                  <a:pt x="1191009" y="1557988"/>
                </a:cubicBezTo>
                <a:cubicBezTo>
                  <a:pt x="1190628" y="1555702"/>
                  <a:pt x="1187771" y="1553321"/>
                  <a:pt x="1188533" y="1551130"/>
                </a:cubicBezTo>
                <a:cubicBezTo>
                  <a:pt x="1189580" y="1550083"/>
                  <a:pt x="1191009" y="1552750"/>
                  <a:pt x="1191676" y="1553988"/>
                </a:cubicBezTo>
                <a:cubicBezTo>
                  <a:pt x="1194533" y="1559703"/>
                  <a:pt x="1195391" y="1558655"/>
                  <a:pt x="1195105" y="1555988"/>
                </a:cubicBezTo>
                <a:cubicBezTo>
                  <a:pt x="1195010" y="1554464"/>
                  <a:pt x="1193676" y="1551797"/>
                  <a:pt x="1195676" y="1552273"/>
                </a:cubicBezTo>
                <a:cubicBezTo>
                  <a:pt x="1197772" y="1552654"/>
                  <a:pt x="1197772" y="1555797"/>
                  <a:pt x="1198439" y="1557607"/>
                </a:cubicBezTo>
                <a:cubicBezTo>
                  <a:pt x="1199391" y="1560084"/>
                  <a:pt x="1202344" y="1561608"/>
                  <a:pt x="1202820" y="1559226"/>
                </a:cubicBezTo>
                <a:cubicBezTo>
                  <a:pt x="1203296" y="1541605"/>
                  <a:pt x="1175579" y="1535890"/>
                  <a:pt x="1180722" y="1557036"/>
                </a:cubicBezTo>
                <a:close/>
                <a:moveTo>
                  <a:pt x="1155481" y="1521031"/>
                </a:moveTo>
                <a:cubicBezTo>
                  <a:pt x="1156814" y="1524746"/>
                  <a:pt x="1160815" y="1528556"/>
                  <a:pt x="1164434" y="1530175"/>
                </a:cubicBezTo>
                <a:cubicBezTo>
                  <a:pt x="1170054" y="1530937"/>
                  <a:pt x="1156433" y="1518079"/>
                  <a:pt x="1166816" y="1521793"/>
                </a:cubicBezTo>
                <a:cubicBezTo>
                  <a:pt x="1173197" y="1525699"/>
                  <a:pt x="1165673" y="1518079"/>
                  <a:pt x="1164149" y="1516554"/>
                </a:cubicBezTo>
                <a:cubicBezTo>
                  <a:pt x="1161863" y="1513697"/>
                  <a:pt x="1165387" y="1513697"/>
                  <a:pt x="1167197" y="1515983"/>
                </a:cubicBezTo>
                <a:cubicBezTo>
                  <a:pt x="1169292" y="1518079"/>
                  <a:pt x="1171864" y="1520174"/>
                  <a:pt x="1172245" y="1519793"/>
                </a:cubicBezTo>
                <a:cubicBezTo>
                  <a:pt x="1174245" y="1518650"/>
                  <a:pt x="1167959" y="1513221"/>
                  <a:pt x="1171102" y="1512745"/>
                </a:cubicBezTo>
                <a:cubicBezTo>
                  <a:pt x="1173578" y="1512363"/>
                  <a:pt x="1174817" y="1515888"/>
                  <a:pt x="1176055" y="1517412"/>
                </a:cubicBezTo>
                <a:cubicBezTo>
                  <a:pt x="1185104" y="1524270"/>
                  <a:pt x="1179960" y="1511697"/>
                  <a:pt x="1175579" y="1509316"/>
                </a:cubicBezTo>
                <a:cubicBezTo>
                  <a:pt x="1165958" y="1499791"/>
                  <a:pt x="1150718" y="1507791"/>
                  <a:pt x="1155481" y="1521031"/>
                </a:cubicBezTo>
                <a:close/>
                <a:moveTo>
                  <a:pt x="1133192" y="1501791"/>
                </a:moveTo>
                <a:cubicBezTo>
                  <a:pt x="1134621" y="1503124"/>
                  <a:pt x="1136812" y="1505315"/>
                  <a:pt x="1138812" y="1505791"/>
                </a:cubicBezTo>
                <a:cubicBezTo>
                  <a:pt x="1143860" y="1506744"/>
                  <a:pt x="1131478" y="1495409"/>
                  <a:pt x="1142336" y="1499981"/>
                </a:cubicBezTo>
                <a:cubicBezTo>
                  <a:pt x="1146908" y="1501695"/>
                  <a:pt x="1137764" y="1495314"/>
                  <a:pt x="1138812" y="1493980"/>
                </a:cubicBezTo>
                <a:cubicBezTo>
                  <a:pt x="1139479" y="1492742"/>
                  <a:pt x="1141574" y="1494647"/>
                  <a:pt x="1142527" y="1495409"/>
                </a:cubicBezTo>
                <a:cubicBezTo>
                  <a:pt x="1146813" y="1499314"/>
                  <a:pt x="1147385" y="1498171"/>
                  <a:pt x="1146337" y="1495980"/>
                </a:cubicBezTo>
                <a:cubicBezTo>
                  <a:pt x="1145765" y="1494837"/>
                  <a:pt x="1143765" y="1492933"/>
                  <a:pt x="1145861" y="1492647"/>
                </a:cubicBezTo>
                <a:cubicBezTo>
                  <a:pt x="1148051" y="1492361"/>
                  <a:pt x="1148909" y="1495028"/>
                  <a:pt x="1149956" y="1496362"/>
                </a:cubicBezTo>
                <a:cubicBezTo>
                  <a:pt x="1151480" y="1498266"/>
                  <a:pt x="1154719" y="1498647"/>
                  <a:pt x="1154624" y="1496457"/>
                </a:cubicBezTo>
                <a:cubicBezTo>
                  <a:pt x="1150337" y="1481026"/>
                  <a:pt x="1122143" y="1485027"/>
                  <a:pt x="1133192" y="1501791"/>
                </a:cubicBezTo>
                <a:close/>
                <a:moveTo>
                  <a:pt x="1115857" y="1466548"/>
                </a:moveTo>
                <a:cubicBezTo>
                  <a:pt x="1119762" y="1478264"/>
                  <a:pt x="1142908" y="1482169"/>
                  <a:pt x="1138812" y="1476264"/>
                </a:cubicBezTo>
                <a:cubicBezTo>
                  <a:pt x="1115666" y="1467215"/>
                  <a:pt x="1150433" y="1469787"/>
                  <a:pt x="1126620" y="1466262"/>
                </a:cubicBezTo>
                <a:cubicBezTo>
                  <a:pt x="1125001" y="1466262"/>
                  <a:pt x="1123096" y="1463976"/>
                  <a:pt x="1125572" y="1463595"/>
                </a:cubicBezTo>
                <a:cubicBezTo>
                  <a:pt x="1130144" y="1463691"/>
                  <a:pt x="1139193" y="1464834"/>
                  <a:pt x="1131859" y="1461309"/>
                </a:cubicBezTo>
                <a:cubicBezTo>
                  <a:pt x="1129954" y="1460452"/>
                  <a:pt x="1126334" y="1459881"/>
                  <a:pt x="1127096" y="1457976"/>
                </a:cubicBezTo>
                <a:cubicBezTo>
                  <a:pt x="1127954" y="1455880"/>
                  <a:pt x="1131859" y="1458071"/>
                  <a:pt x="1134335" y="1458547"/>
                </a:cubicBezTo>
                <a:cubicBezTo>
                  <a:pt x="1137764" y="1459309"/>
                  <a:pt x="1140146" y="1457023"/>
                  <a:pt x="1137098" y="1454737"/>
                </a:cubicBezTo>
                <a:cubicBezTo>
                  <a:pt x="1134240" y="1452642"/>
                  <a:pt x="1129287" y="1451784"/>
                  <a:pt x="1126144" y="1451784"/>
                </a:cubicBezTo>
                <a:cubicBezTo>
                  <a:pt x="1116047" y="1451594"/>
                  <a:pt x="1111571" y="1459309"/>
                  <a:pt x="1115857" y="1466548"/>
                </a:cubicBezTo>
                <a:close/>
                <a:moveTo>
                  <a:pt x="1098140" y="1485122"/>
                </a:moveTo>
                <a:cubicBezTo>
                  <a:pt x="1098521" y="1488837"/>
                  <a:pt x="1110809" y="1490456"/>
                  <a:pt x="1108808" y="1486741"/>
                </a:cubicBezTo>
                <a:cubicBezTo>
                  <a:pt x="1107380" y="1485217"/>
                  <a:pt x="1104046" y="1485598"/>
                  <a:pt x="1103855" y="1483122"/>
                </a:cubicBezTo>
                <a:cubicBezTo>
                  <a:pt x="1103855" y="1482169"/>
                  <a:pt x="1104522" y="1481217"/>
                  <a:pt x="1106808" y="1480931"/>
                </a:cubicBezTo>
                <a:cubicBezTo>
                  <a:pt x="1111475" y="1479979"/>
                  <a:pt x="1101474" y="1479597"/>
                  <a:pt x="1101665" y="1478454"/>
                </a:cubicBezTo>
                <a:cubicBezTo>
                  <a:pt x="1101474" y="1475597"/>
                  <a:pt x="1107856" y="1477788"/>
                  <a:pt x="1108237" y="1476645"/>
                </a:cubicBezTo>
                <a:cubicBezTo>
                  <a:pt x="1108427" y="1475311"/>
                  <a:pt x="1106141" y="1474645"/>
                  <a:pt x="1105094" y="1473978"/>
                </a:cubicBezTo>
                <a:cubicBezTo>
                  <a:pt x="1104522" y="1473692"/>
                  <a:pt x="1104236" y="1473216"/>
                  <a:pt x="1104713" y="1472454"/>
                </a:cubicBezTo>
                <a:cubicBezTo>
                  <a:pt x="1105951" y="1470644"/>
                  <a:pt x="1107856" y="1472549"/>
                  <a:pt x="1109380" y="1472835"/>
                </a:cubicBezTo>
                <a:cubicBezTo>
                  <a:pt x="1118524" y="1473311"/>
                  <a:pt x="1109666" y="1466548"/>
                  <a:pt x="1105665" y="1467405"/>
                </a:cubicBezTo>
                <a:cubicBezTo>
                  <a:pt x="1096426" y="1468167"/>
                  <a:pt x="1089854" y="1477597"/>
                  <a:pt x="1098140" y="1485122"/>
                </a:cubicBezTo>
                <a:close/>
                <a:moveTo>
                  <a:pt x="1094426" y="1439212"/>
                </a:moveTo>
                <a:cubicBezTo>
                  <a:pt x="1094426" y="1444355"/>
                  <a:pt x="1118429" y="1448927"/>
                  <a:pt x="1108427" y="1442831"/>
                </a:cubicBezTo>
                <a:cubicBezTo>
                  <a:pt x="1104141" y="1441212"/>
                  <a:pt x="1103855" y="1438545"/>
                  <a:pt x="1110713" y="1439021"/>
                </a:cubicBezTo>
                <a:cubicBezTo>
                  <a:pt x="1115857" y="1438926"/>
                  <a:pt x="1105951" y="1436640"/>
                  <a:pt x="1104713" y="1436068"/>
                </a:cubicBezTo>
                <a:cubicBezTo>
                  <a:pt x="1102427" y="1435497"/>
                  <a:pt x="1103189" y="1433878"/>
                  <a:pt x="1105379" y="1434258"/>
                </a:cubicBezTo>
                <a:cubicBezTo>
                  <a:pt x="1106427" y="1434354"/>
                  <a:pt x="1107665" y="1434640"/>
                  <a:pt x="1108427" y="1434830"/>
                </a:cubicBezTo>
                <a:cubicBezTo>
                  <a:pt x="1115381" y="1436640"/>
                  <a:pt x="1115476" y="1435401"/>
                  <a:pt x="1113095" y="1433878"/>
                </a:cubicBezTo>
                <a:cubicBezTo>
                  <a:pt x="1111856" y="1433020"/>
                  <a:pt x="1108523" y="1432068"/>
                  <a:pt x="1110713" y="1431020"/>
                </a:cubicBezTo>
                <a:cubicBezTo>
                  <a:pt x="1112999" y="1429972"/>
                  <a:pt x="1115476" y="1431782"/>
                  <a:pt x="1117381" y="1432925"/>
                </a:cubicBezTo>
                <a:cubicBezTo>
                  <a:pt x="1120143" y="1434354"/>
                  <a:pt x="1124048" y="1433782"/>
                  <a:pt x="1122810" y="1431687"/>
                </a:cubicBezTo>
                <a:cubicBezTo>
                  <a:pt x="1115476" y="1422829"/>
                  <a:pt x="1088234" y="1424924"/>
                  <a:pt x="1094426" y="1439212"/>
                </a:cubicBezTo>
                <a:close/>
                <a:moveTo>
                  <a:pt x="196504" y="1110027"/>
                </a:moveTo>
                <a:cubicBezTo>
                  <a:pt x="208124" y="1096883"/>
                  <a:pt x="221650" y="1085167"/>
                  <a:pt x="235080" y="1073642"/>
                </a:cubicBezTo>
                <a:lnTo>
                  <a:pt x="234318" y="1072689"/>
                </a:lnTo>
                <a:cubicBezTo>
                  <a:pt x="166119" y="1114314"/>
                  <a:pt x="134782" y="1178798"/>
                  <a:pt x="145831" y="1258237"/>
                </a:cubicBezTo>
                <a:cubicBezTo>
                  <a:pt x="160499" y="1206325"/>
                  <a:pt x="157166" y="1151747"/>
                  <a:pt x="196504" y="1110027"/>
                </a:cubicBezTo>
                <a:close/>
                <a:moveTo>
                  <a:pt x="375479" y="1070118"/>
                </a:moveTo>
                <a:cubicBezTo>
                  <a:pt x="397767" y="1075833"/>
                  <a:pt x="418055" y="1092311"/>
                  <a:pt x="442344" y="1090025"/>
                </a:cubicBezTo>
                <a:lnTo>
                  <a:pt x="442344" y="1088787"/>
                </a:lnTo>
                <a:cubicBezTo>
                  <a:pt x="430628" y="1088310"/>
                  <a:pt x="419389" y="1084977"/>
                  <a:pt x="409007" y="1079643"/>
                </a:cubicBezTo>
                <a:cubicBezTo>
                  <a:pt x="322520" y="1019064"/>
                  <a:pt x="246415" y="1128506"/>
                  <a:pt x="247177" y="1209468"/>
                </a:cubicBezTo>
                <a:cubicBezTo>
                  <a:pt x="270037" y="1151556"/>
                  <a:pt x="296707" y="1059450"/>
                  <a:pt x="375479" y="1070118"/>
                </a:cubicBezTo>
                <a:close/>
                <a:moveTo>
                  <a:pt x="418532" y="1166987"/>
                </a:moveTo>
                <a:cubicBezTo>
                  <a:pt x="440439" y="1173464"/>
                  <a:pt x="452822" y="1195086"/>
                  <a:pt x="471681" y="1206516"/>
                </a:cubicBezTo>
                <a:cubicBezTo>
                  <a:pt x="517020" y="1232709"/>
                  <a:pt x="568931" y="1203087"/>
                  <a:pt x="577313" y="1153462"/>
                </a:cubicBezTo>
                <a:cubicBezTo>
                  <a:pt x="566074" y="1207087"/>
                  <a:pt x="502066" y="1232233"/>
                  <a:pt x="463013" y="1190323"/>
                </a:cubicBezTo>
                <a:cubicBezTo>
                  <a:pt x="451012" y="1177655"/>
                  <a:pt x="438629" y="1163367"/>
                  <a:pt x="421675" y="1157367"/>
                </a:cubicBezTo>
                <a:cubicBezTo>
                  <a:pt x="376526" y="1143365"/>
                  <a:pt x="309851" y="1163558"/>
                  <a:pt x="297469" y="1213183"/>
                </a:cubicBezTo>
                <a:cubicBezTo>
                  <a:pt x="329473" y="1181941"/>
                  <a:pt x="373859" y="1155652"/>
                  <a:pt x="418532" y="1166987"/>
                </a:cubicBezTo>
                <a:close/>
                <a:moveTo>
                  <a:pt x="367668" y="1261284"/>
                </a:moveTo>
                <a:cubicBezTo>
                  <a:pt x="403101" y="1267762"/>
                  <a:pt x="443678" y="1297194"/>
                  <a:pt x="479587" y="1288716"/>
                </a:cubicBezTo>
                <a:cubicBezTo>
                  <a:pt x="479587" y="1288716"/>
                  <a:pt x="479301" y="1287574"/>
                  <a:pt x="479301" y="1287574"/>
                </a:cubicBezTo>
                <a:cubicBezTo>
                  <a:pt x="414150" y="1290621"/>
                  <a:pt x="320996" y="1192895"/>
                  <a:pt x="260036" y="1279858"/>
                </a:cubicBezTo>
                <a:cubicBezTo>
                  <a:pt x="289658" y="1254331"/>
                  <a:pt x="331664" y="1252998"/>
                  <a:pt x="367668" y="1261284"/>
                </a:cubicBezTo>
                <a:close/>
                <a:moveTo>
                  <a:pt x="258893" y="1322149"/>
                </a:moveTo>
                <a:cubicBezTo>
                  <a:pt x="329187" y="1361487"/>
                  <a:pt x="311090" y="1326054"/>
                  <a:pt x="363096" y="1345295"/>
                </a:cubicBezTo>
                <a:lnTo>
                  <a:pt x="363668" y="1344247"/>
                </a:lnTo>
                <a:cubicBezTo>
                  <a:pt x="350999" y="1336246"/>
                  <a:pt x="336045" y="1332627"/>
                  <a:pt x="321091" y="1335008"/>
                </a:cubicBezTo>
                <a:cubicBezTo>
                  <a:pt x="274228" y="1335865"/>
                  <a:pt x="257178" y="1282144"/>
                  <a:pt x="195551" y="1311767"/>
                </a:cubicBezTo>
                <a:cubicBezTo>
                  <a:pt x="217268" y="1311576"/>
                  <a:pt x="238604" y="1314625"/>
                  <a:pt x="258893" y="1322149"/>
                </a:cubicBezTo>
                <a:close/>
                <a:moveTo>
                  <a:pt x="127162" y="1274048"/>
                </a:moveTo>
                <a:cubicBezTo>
                  <a:pt x="124781" y="1295670"/>
                  <a:pt x="143259" y="1334151"/>
                  <a:pt x="168881" y="1316149"/>
                </a:cubicBezTo>
                <a:cubicBezTo>
                  <a:pt x="144116" y="1324054"/>
                  <a:pt x="134210" y="1291955"/>
                  <a:pt x="127162" y="1274048"/>
                </a:cubicBezTo>
                <a:close/>
                <a:moveTo>
                  <a:pt x="156975" y="1328626"/>
                </a:moveTo>
                <a:cubicBezTo>
                  <a:pt x="132877" y="1335484"/>
                  <a:pt x="126019" y="1310624"/>
                  <a:pt x="119066" y="1292908"/>
                </a:cubicBezTo>
                <a:cubicBezTo>
                  <a:pt x="114303" y="1314053"/>
                  <a:pt x="134020" y="1347676"/>
                  <a:pt x="156975" y="1328626"/>
                </a:cubicBezTo>
                <a:close/>
                <a:moveTo>
                  <a:pt x="143354" y="1341485"/>
                </a:moveTo>
                <a:cubicBezTo>
                  <a:pt x="120780" y="1346057"/>
                  <a:pt x="118113" y="1335103"/>
                  <a:pt x="111827" y="1316529"/>
                </a:cubicBezTo>
                <a:cubicBezTo>
                  <a:pt x="103159" y="1337484"/>
                  <a:pt x="124971" y="1360916"/>
                  <a:pt x="143354" y="1341485"/>
                </a:cubicBezTo>
                <a:close/>
                <a:moveTo>
                  <a:pt x="108874" y="1370632"/>
                </a:moveTo>
                <a:cubicBezTo>
                  <a:pt x="110588" y="1367203"/>
                  <a:pt x="113636" y="1362154"/>
                  <a:pt x="111160" y="1368822"/>
                </a:cubicBezTo>
                <a:cubicBezTo>
                  <a:pt x="110112" y="1372155"/>
                  <a:pt x="115160" y="1360916"/>
                  <a:pt x="116303" y="1359773"/>
                </a:cubicBezTo>
                <a:cubicBezTo>
                  <a:pt x="117256" y="1358630"/>
                  <a:pt x="115637" y="1361868"/>
                  <a:pt x="114970" y="1363297"/>
                </a:cubicBezTo>
                <a:cubicBezTo>
                  <a:pt x="111636" y="1370060"/>
                  <a:pt x="112589" y="1368917"/>
                  <a:pt x="114398" y="1365774"/>
                </a:cubicBezTo>
                <a:cubicBezTo>
                  <a:pt x="118494" y="1358154"/>
                  <a:pt x="117161" y="1362630"/>
                  <a:pt x="114208" y="1367583"/>
                </a:cubicBezTo>
                <a:cubicBezTo>
                  <a:pt x="112779" y="1370536"/>
                  <a:pt x="112684" y="1372251"/>
                  <a:pt x="114303" y="1369488"/>
                </a:cubicBezTo>
                <a:cubicBezTo>
                  <a:pt x="116303" y="1366059"/>
                  <a:pt x="118399" y="1361583"/>
                  <a:pt x="119923" y="1358058"/>
                </a:cubicBezTo>
                <a:cubicBezTo>
                  <a:pt x="118494" y="1357868"/>
                  <a:pt x="117161" y="1357487"/>
                  <a:pt x="115922" y="1357106"/>
                </a:cubicBezTo>
                <a:cubicBezTo>
                  <a:pt x="112589" y="1361297"/>
                  <a:pt x="107826" y="1369393"/>
                  <a:pt x="106302" y="1374537"/>
                </a:cubicBezTo>
                <a:cubicBezTo>
                  <a:pt x="105731" y="1376442"/>
                  <a:pt x="107921" y="1372441"/>
                  <a:pt x="108874" y="1370632"/>
                </a:cubicBezTo>
                <a:close/>
                <a:moveTo>
                  <a:pt x="70202" y="1465691"/>
                </a:moveTo>
                <a:cubicBezTo>
                  <a:pt x="72584" y="1459595"/>
                  <a:pt x="73155" y="1461691"/>
                  <a:pt x="71726" y="1467882"/>
                </a:cubicBezTo>
                <a:cubicBezTo>
                  <a:pt x="71155" y="1470549"/>
                  <a:pt x="71536" y="1469977"/>
                  <a:pt x="72203" y="1467977"/>
                </a:cubicBezTo>
                <a:cubicBezTo>
                  <a:pt x="73250" y="1465596"/>
                  <a:pt x="73822" y="1461691"/>
                  <a:pt x="75441" y="1459786"/>
                </a:cubicBezTo>
                <a:cubicBezTo>
                  <a:pt x="76108" y="1459881"/>
                  <a:pt x="74870" y="1463500"/>
                  <a:pt x="74393" y="1465024"/>
                </a:cubicBezTo>
                <a:cubicBezTo>
                  <a:pt x="72107" y="1472549"/>
                  <a:pt x="72869" y="1472454"/>
                  <a:pt x="74012" y="1469882"/>
                </a:cubicBezTo>
                <a:cubicBezTo>
                  <a:pt x="74679" y="1468453"/>
                  <a:pt x="75727" y="1465024"/>
                  <a:pt x="75917" y="1467215"/>
                </a:cubicBezTo>
                <a:cubicBezTo>
                  <a:pt x="76394" y="1469406"/>
                  <a:pt x="70774" y="1480645"/>
                  <a:pt x="74203" y="1479312"/>
                </a:cubicBezTo>
                <a:cubicBezTo>
                  <a:pt x="83823" y="1462833"/>
                  <a:pt x="79346" y="1428734"/>
                  <a:pt x="68297" y="1467501"/>
                </a:cubicBezTo>
                <a:cubicBezTo>
                  <a:pt x="67916" y="1470834"/>
                  <a:pt x="69536" y="1467501"/>
                  <a:pt x="70202" y="1465691"/>
                </a:cubicBezTo>
                <a:close/>
                <a:moveTo>
                  <a:pt x="53819" y="1622282"/>
                </a:moveTo>
                <a:cubicBezTo>
                  <a:pt x="56867" y="1626283"/>
                  <a:pt x="50771" y="1613519"/>
                  <a:pt x="50486" y="1611900"/>
                </a:cubicBezTo>
                <a:cubicBezTo>
                  <a:pt x="48771" y="1606566"/>
                  <a:pt x="51057" y="1607518"/>
                  <a:pt x="52676" y="1612662"/>
                </a:cubicBezTo>
                <a:cubicBezTo>
                  <a:pt x="54581" y="1617234"/>
                  <a:pt x="55534" y="1618853"/>
                  <a:pt x="55915" y="1618758"/>
                </a:cubicBezTo>
                <a:cubicBezTo>
                  <a:pt x="56963" y="1617615"/>
                  <a:pt x="52486" y="1607804"/>
                  <a:pt x="54391" y="1607518"/>
                </a:cubicBezTo>
                <a:cubicBezTo>
                  <a:pt x="56391" y="1607328"/>
                  <a:pt x="57439" y="1618091"/>
                  <a:pt x="60296" y="1618758"/>
                </a:cubicBezTo>
                <a:cubicBezTo>
                  <a:pt x="63059" y="1606185"/>
                  <a:pt x="43628" y="1574752"/>
                  <a:pt x="44485" y="1609233"/>
                </a:cubicBezTo>
                <a:cubicBezTo>
                  <a:pt x="42580" y="1612662"/>
                  <a:pt x="54391" y="1641808"/>
                  <a:pt x="54010" y="1632664"/>
                </a:cubicBezTo>
                <a:cubicBezTo>
                  <a:pt x="52676" y="1628283"/>
                  <a:pt x="46961" y="1612757"/>
                  <a:pt x="53819" y="1622282"/>
                </a:cubicBezTo>
                <a:close/>
                <a:moveTo>
                  <a:pt x="52581" y="1578372"/>
                </a:moveTo>
                <a:cubicBezTo>
                  <a:pt x="52772" y="1580277"/>
                  <a:pt x="53153" y="1582182"/>
                  <a:pt x="53534" y="1583611"/>
                </a:cubicBezTo>
                <a:cubicBezTo>
                  <a:pt x="55439" y="1588849"/>
                  <a:pt x="54200" y="1575609"/>
                  <a:pt x="55629" y="1576753"/>
                </a:cubicBezTo>
                <a:cubicBezTo>
                  <a:pt x="56105" y="1576848"/>
                  <a:pt x="56772" y="1578562"/>
                  <a:pt x="57534" y="1582467"/>
                </a:cubicBezTo>
                <a:cubicBezTo>
                  <a:pt x="58010" y="1585230"/>
                  <a:pt x="58201" y="1584563"/>
                  <a:pt x="58201" y="1582372"/>
                </a:cubicBezTo>
                <a:cubicBezTo>
                  <a:pt x="58296" y="1579705"/>
                  <a:pt x="57153" y="1575609"/>
                  <a:pt x="58296" y="1573324"/>
                </a:cubicBezTo>
                <a:cubicBezTo>
                  <a:pt x="59153" y="1573133"/>
                  <a:pt x="59153" y="1577038"/>
                  <a:pt x="59344" y="1578753"/>
                </a:cubicBezTo>
                <a:cubicBezTo>
                  <a:pt x="60011" y="1586754"/>
                  <a:pt x="60773" y="1586373"/>
                  <a:pt x="61058" y="1583420"/>
                </a:cubicBezTo>
                <a:cubicBezTo>
                  <a:pt x="61249" y="1581801"/>
                  <a:pt x="60963" y="1578181"/>
                  <a:pt x="62106" y="1580086"/>
                </a:cubicBezTo>
                <a:cubicBezTo>
                  <a:pt x="63821" y="1583325"/>
                  <a:pt x="61916" y="1588659"/>
                  <a:pt x="63916" y="1591802"/>
                </a:cubicBezTo>
                <a:cubicBezTo>
                  <a:pt x="66678" y="1595517"/>
                  <a:pt x="65345" y="1584849"/>
                  <a:pt x="65249" y="1582658"/>
                </a:cubicBezTo>
                <a:cubicBezTo>
                  <a:pt x="64583" y="1565704"/>
                  <a:pt x="51248" y="1551225"/>
                  <a:pt x="52581" y="1578372"/>
                </a:cubicBezTo>
                <a:close/>
                <a:moveTo>
                  <a:pt x="57058" y="1536462"/>
                </a:moveTo>
                <a:cubicBezTo>
                  <a:pt x="57153" y="1541224"/>
                  <a:pt x="58772" y="1544844"/>
                  <a:pt x="58963" y="1537224"/>
                </a:cubicBezTo>
                <a:cubicBezTo>
                  <a:pt x="59249" y="1531413"/>
                  <a:pt x="60773" y="1529223"/>
                  <a:pt x="61439" y="1536081"/>
                </a:cubicBezTo>
                <a:cubicBezTo>
                  <a:pt x="61725" y="1538557"/>
                  <a:pt x="61916" y="1537700"/>
                  <a:pt x="62011" y="1535414"/>
                </a:cubicBezTo>
                <a:cubicBezTo>
                  <a:pt x="61725" y="1531890"/>
                  <a:pt x="62963" y="1519507"/>
                  <a:pt x="63440" y="1530461"/>
                </a:cubicBezTo>
                <a:cubicBezTo>
                  <a:pt x="63821" y="1545415"/>
                  <a:pt x="64487" y="1527984"/>
                  <a:pt x="65916" y="1529413"/>
                </a:cubicBezTo>
                <a:cubicBezTo>
                  <a:pt x="66964" y="1529699"/>
                  <a:pt x="64964" y="1544844"/>
                  <a:pt x="67916" y="1539510"/>
                </a:cubicBezTo>
                <a:cubicBezTo>
                  <a:pt x="72488" y="1512649"/>
                  <a:pt x="57344" y="1505601"/>
                  <a:pt x="57058" y="1536462"/>
                </a:cubicBezTo>
                <a:close/>
                <a:moveTo>
                  <a:pt x="123828" y="1691815"/>
                </a:moveTo>
                <a:cubicBezTo>
                  <a:pt x="104111" y="1662763"/>
                  <a:pt x="92777" y="1683147"/>
                  <a:pt x="116399" y="1700863"/>
                </a:cubicBezTo>
                <a:cubicBezTo>
                  <a:pt x="118875" y="1702197"/>
                  <a:pt x="116113" y="1698672"/>
                  <a:pt x="114779" y="1697053"/>
                </a:cubicBezTo>
                <a:cubicBezTo>
                  <a:pt x="111065" y="1692576"/>
                  <a:pt x="110779" y="1689909"/>
                  <a:pt x="116113" y="1694291"/>
                </a:cubicBezTo>
                <a:cubicBezTo>
                  <a:pt x="118018" y="1695910"/>
                  <a:pt x="117637" y="1695053"/>
                  <a:pt x="116113" y="1693338"/>
                </a:cubicBezTo>
                <a:cubicBezTo>
                  <a:pt x="114398" y="1690957"/>
                  <a:pt x="111065" y="1688671"/>
                  <a:pt x="110112" y="1686004"/>
                </a:cubicBezTo>
                <a:cubicBezTo>
                  <a:pt x="110112" y="1684671"/>
                  <a:pt x="112684" y="1687433"/>
                  <a:pt x="113827" y="1688671"/>
                </a:cubicBezTo>
                <a:cubicBezTo>
                  <a:pt x="119256" y="1694482"/>
                  <a:pt x="119066" y="1693053"/>
                  <a:pt x="117256" y="1690195"/>
                </a:cubicBezTo>
                <a:cubicBezTo>
                  <a:pt x="116208" y="1688671"/>
                  <a:pt x="113732" y="1685909"/>
                  <a:pt x="115256" y="1686004"/>
                </a:cubicBezTo>
                <a:cubicBezTo>
                  <a:pt x="116303" y="1685433"/>
                  <a:pt x="125066" y="1698101"/>
                  <a:pt x="123828" y="1691815"/>
                </a:cubicBezTo>
                <a:close/>
                <a:moveTo>
                  <a:pt x="161166" y="1731153"/>
                </a:moveTo>
                <a:cubicBezTo>
                  <a:pt x="157070" y="1721628"/>
                  <a:pt x="121447" y="1704578"/>
                  <a:pt x="137830" y="1727629"/>
                </a:cubicBezTo>
                <a:cubicBezTo>
                  <a:pt x="139449" y="1729819"/>
                  <a:pt x="152022" y="1739535"/>
                  <a:pt x="145355" y="1731438"/>
                </a:cubicBezTo>
                <a:cubicBezTo>
                  <a:pt x="141449" y="1727438"/>
                  <a:pt x="142211" y="1725724"/>
                  <a:pt x="148403" y="1730295"/>
                </a:cubicBezTo>
                <a:cubicBezTo>
                  <a:pt x="150689" y="1731915"/>
                  <a:pt x="150308" y="1731248"/>
                  <a:pt x="148879" y="1729724"/>
                </a:cubicBezTo>
                <a:cubicBezTo>
                  <a:pt x="147164" y="1727629"/>
                  <a:pt x="143545" y="1725533"/>
                  <a:pt x="142783" y="1723152"/>
                </a:cubicBezTo>
                <a:cubicBezTo>
                  <a:pt x="145259" y="1722771"/>
                  <a:pt x="150022" y="1729533"/>
                  <a:pt x="152498" y="1730010"/>
                </a:cubicBezTo>
                <a:cubicBezTo>
                  <a:pt x="153070" y="1730105"/>
                  <a:pt x="152689" y="1729343"/>
                  <a:pt x="151832" y="1728200"/>
                </a:cubicBezTo>
                <a:cubicBezTo>
                  <a:pt x="150879" y="1726866"/>
                  <a:pt x="148212" y="1724390"/>
                  <a:pt x="150403" y="1724962"/>
                </a:cubicBezTo>
                <a:cubicBezTo>
                  <a:pt x="152784" y="1725533"/>
                  <a:pt x="160404" y="1735439"/>
                  <a:pt x="161166" y="1731153"/>
                </a:cubicBezTo>
                <a:close/>
                <a:moveTo>
                  <a:pt x="213839" y="1755251"/>
                </a:moveTo>
                <a:cubicBezTo>
                  <a:pt x="182216" y="1734201"/>
                  <a:pt x="168500" y="1757156"/>
                  <a:pt x="206315" y="1767919"/>
                </a:cubicBezTo>
                <a:cubicBezTo>
                  <a:pt x="209839" y="1768300"/>
                  <a:pt x="205457" y="1765633"/>
                  <a:pt x="203267" y="1764586"/>
                </a:cubicBezTo>
                <a:cubicBezTo>
                  <a:pt x="197647" y="1761823"/>
                  <a:pt x="196313" y="1759156"/>
                  <a:pt x="202600" y="1760775"/>
                </a:cubicBezTo>
                <a:cubicBezTo>
                  <a:pt x="204695" y="1761347"/>
                  <a:pt x="208601" y="1762300"/>
                  <a:pt x="204124" y="1760204"/>
                </a:cubicBezTo>
                <a:cubicBezTo>
                  <a:pt x="201171" y="1758490"/>
                  <a:pt x="196504" y="1757442"/>
                  <a:pt x="194313" y="1754965"/>
                </a:cubicBezTo>
                <a:cubicBezTo>
                  <a:pt x="194885" y="1752965"/>
                  <a:pt x="207077" y="1759918"/>
                  <a:pt x="206886" y="1758585"/>
                </a:cubicBezTo>
                <a:cubicBezTo>
                  <a:pt x="208029" y="1757442"/>
                  <a:pt x="198123" y="1753632"/>
                  <a:pt x="201076" y="1752965"/>
                </a:cubicBezTo>
                <a:cubicBezTo>
                  <a:pt x="203076" y="1752393"/>
                  <a:pt x="206410" y="1755061"/>
                  <a:pt x="208982" y="1756204"/>
                </a:cubicBezTo>
                <a:cubicBezTo>
                  <a:pt x="212506" y="1757728"/>
                  <a:pt x="216125" y="1757442"/>
                  <a:pt x="213839" y="1755251"/>
                </a:cubicBezTo>
                <a:close/>
                <a:moveTo>
                  <a:pt x="252320" y="1766776"/>
                </a:moveTo>
                <a:cubicBezTo>
                  <a:pt x="223745" y="1754870"/>
                  <a:pt x="224698" y="1777063"/>
                  <a:pt x="250892" y="1778111"/>
                </a:cubicBezTo>
                <a:cubicBezTo>
                  <a:pt x="253368" y="1777825"/>
                  <a:pt x="249653" y="1776396"/>
                  <a:pt x="247939" y="1775920"/>
                </a:cubicBezTo>
                <a:cubicBezTo>
                  <a:pt x="242986" y="1774587"/>
                  <a:pt x="241462" y="1772491"/>
                  <a:pt x="247653" y="1773063"/>
                </a:cubicBezTo>
                <a:cubicBezTo>
                  <a:pt x="249844" y="1773253"/>
                  <a:pt x="249177" y="1772872"/>
                  <a:pt x="247272" y="1772301"/>
                </a:cubicBezTo>
                <a:cubicBezTo>
                  <a:pt x="244796" y="1771348"/>
                  <a:pt x="241271" y="1771443"/>
                  <a:pt x="239271" y="1769824"/>
                </a:cubicBezTo>
                <a:cubicBezTo>
                  <a:pt x="238604" y="1768776"/>
                  <a:pt x="241938" y="1769538"/>
                  <a:pt x="243367" y="1769824"/>
                </a:cubicBezTo>
                <a:cubicBezTo>
                  <a:pt x="250225" y="1771348"/>
                  <a:pt x="249463" y="1770300"/>
                  <a:pt x="246701" y="1769158"/>
                </a:cubicBezTo>
                <a:cubicBezTo>
                  <a:pt x="245177" y="1768491"/>
                  <a:pt x="242033" y="1767729"/>
                  <a:pt x="243176" y="1766967"/>
                </a:cubicBezTo>
                <a:cubicBezTo>
                  <a:pt x="243748" y="1765824"/>
                  <a:pt x="255940" y="1771062"/>
                  <a:pt x="252320" y="1766776"/>
                </a:cubicBezTo>
                <a:close/>
                <a:moveTo>
                  <a:pt x="302231" y="1787160"/>
                </a:moveTo>
                <a:cubicBezTo>
                  <a:pt x="296516" y="1786493"/>
                  <a:pt x="294421" y="1784397"/>
                  <a:pt x="301374" y="1783921"/>
                </a:cubicBezTo>
                <a:cubicBezTo>
                  <a:pt x="303851" y="1783731"/>
                  <a:pt x="302993" y="1783350"/>
                  <a:pt x="300803" y="1783064"/>
                </a:cubicBezTo>
                <a:cubicBezTo>
                  <a:pt x="297183" y="1783254"/>
                  <a:pt x="284610" y="1780968"/>
                  <a:pt x="296040" y="1780968"/>
                </a:cubicBezTo>
                <a:cubicBezTo>
                  <a:pt x="311375" y="1781254"/>
                  <a:pt x="293278" y="1779254"/>
                  <a:pt x="295278" y="1777730"/>
                </a:cubicBezTo>
                <a:cubicBezTo>
                  <a:pt x="296516" y="1776587"/>
                  <a:pt x="300136" y="1777730"/>
                  <a:pt x="302422" y="1778016"/>
                </a:cubicBezTo>
                <a:cubicBezTo>
                  <a:pt x="317281" y="1776111"/>
                  <a:pt x="289182" y="1772491"/>
                  <a:pt x="286801" y="1775158"/>
                </a:cubicBezTo>
                <a:cubicBezTo>
                  <a:pt x="273752" y="1778683"/>
                  <a:pt x="287468" y="1789255"/>
                  <a:pt x="296040" y="1789160"/>
                </a:cubicBezTo>
                <a:cubicBezTo>
                  <a:pt x="299945" y="1790112"/>
                  <a:pt x="313280" y="1789065"/>
                  <a:pt x="302231" y="1787160"/>
                </a:cubicBezTo>
                <a:close/>
                <a:moveTo>
                  <a:pt x="401768" y="1773349"/>
                </a:moveTo>
                <a:cubicBezTo>
                  <a:pt x="364715" y="1770872"/>
                  <a:pt x="363953" y="1800876"/>
                  <a:pt x="402053" y="1789636"/>
                </a:cubicBezTo>
                <a:cubicBezTo>
                  <a:pt x="405387" y="1787731"/>
                  <a:pt x="398720" y="1788017"/>
                  <a:pt x="397672" y="1788112"/>
                </a:cubicBezTo>
                <a:cubicBezTo>
                  <a:pt x="389195" y="1788874"/>
                  <a:pt x="390623" y="1785826"/>
                  <a:pt x="396719" y="1784302"/>
                </a:cubicBezTo>
                <a:cubicBezTo>
                  <a:pt x="402720" y="1782207"/>
                  <a:pt x="388718" y="1784397"/>
                  <a:pt x="387385" y="1784493"/>
                </a:cubicBezTo>
                <a:cubicBezTo>
                  <a:pt x="381670" y="1784493"/>
                  <a:pt x="387194" y="1782112"/>
                  <a:pt x="390433" y="1782112"/>
                </a:cubicBezTo>
                <a:cubicBezTo>
                  <a:pt x="399767" y="1780778"/>
                  <a:pt x="398529" y="1779730"/>
                  <a:pt x="394624" y="1779540"/>
                </a:cubicBezTo>
                <a:cubicBezTo>
                  <a:pt x="392528" y="1779445"/>
                  <a:pt x="388147" y="1780016"/>
                  <a:pt x="389576" y="1778301"/>
                </a:cubicBezTo>
                <a:cubicBezTo>
                  <a:pt x="391004" y="1776587"/>
                  <a:pt x="395195" y="1777158"/>
                  <a:pt x="397958" y="1776873"/>
                </a:cubicBezTo>
                <a:cubicBezTo>
                  <a:pt x="401958" y="1776587"/>
                  <a:pt x="404816" y="1774111"/>
                  <a:pt x="401768" y="1773349"/>
                </a:cubicBezTo>
                <a:close/>
                <a:moveTo>
                  <a:pt x="472538" y="1768015"/>
                </a:moveTo>
                <a:cubicBezTo>
                  <a:pt x="467014" y="1769729"/>
                  <a:pt x="464252" y="1768491"/>
                  <a:pt x="470348" y="1765157"/>
                </a:cubicBezTo>
                <a:cubicBezTo>
                  <a:pt x="472538" y="1763919"/>
                  <a:pt x="471586" y="1763919"/>
                  <a:pt x="469395" y="1764586"/>
                </a:cubicBezTo>
                <a:cubicBezTo>
                  <a:pt x="467014" y="1765252"/>
                  <a:pt x="464728" y="1766300"/>
                  <a:pt x="462442" y="1766967"/>
                </a:cubicBezTo>
                <a:cubicBezTo>
                  <a:pt x="457870" y="1768110"/>
                  <a:pt x="461013" y="1765157"/>
                  <a:pt x="464156" y="1764490"/>
                </a:cubicBezTo>
                <a:cubicBezTo>
                  <a:pt x="471586" y="1761728"/>
                  <a:pt x="470157" y="1761061"/>
                  <a:pt x="466823" y="1761633"/>
                </a:cubicBezTo>
                <a:cubicBezTo>
                  <a:pt x="457679" y="1763824"/>
                  <a:pt x="463585" y="1759347"/>
                  <a:pt x="468728" y="1758870"/>
                </a:cubicBezTo>
                <a:cubicBezTo>
                  <a:pt x="482540" y="1750203"/>
                  <a:pt x="449202" y="1759347"/>
                  <a:pt x="449964" y="1767538"/>
                </a:cubicBezTo>
                <a:cubicBezTo>
                  <a:pt x="451298" y="1783064"/>
                  <a:pt x="490445" y="1764109"/>
                  <a:pt x="472538" y="1768015"/>
                </a:cubicBezTo>
                <a:close/>
                <a:moveTo>
                  <a:pt x="519211" y="1743916"/>
                </a:moveTo>
                <a:cubicBezTo>
                  <a:pt x="493874" y="1744392"/>
                  <a:pt x="480349" y="1776301"/>
                  <a:pt x="515306" y="1760680"/>
                </a:cubicBezTo>
                <a:cubicBezTo>
                  <a:pt x="518163" y="1758775"/>
                  <a:pt x="514258" y="1759061"/>
                  <a:pt x="512353" y="1759537"/>
                </a:cubicBezTo>
                <a:cubicBezTo>
                  <a:pt x="507019" y="1760871"/>
                  <a:pt x="505685" y="1759061"/>
                  <a:pt x="512639" y="1755727"/>
                </a:cubicBezTo>
                <a:cubicBezTo>
                  <a:pt x="515115" y="1754489"/>
                  <a:pt x="514448" y="1754394"/>
                  <a:pt x="512353" y="1754965"/>
                </a:cubicBezTo>
                <a:cubicBezTo>
                  <a:pt x="509686" y="1755251"/>
                  <a:pt x="505971" y="1757632"/>
                  <a:pt x="503590" y="1756870"/>
                </a:cubicBezTo>
                <a:cubicBezTo>
                  <a:pt x="503018" y="1755822"/>
                  <a:pt x="506733" y="1754679"/>
                  <a:pt x="508352" y="1754108"/>
                </a:cubicBezTo>
                <a:cubicBezTo>
                  <a:pt x="515972" y="1751727"/>
                  <a:pt x="515306" y="1750774"/>
                  <a:pt x="512258" y="1751060"/>
                </a:cubicBezTo>
                <a:cubicBezTo>
                  <a:pt x="510638" y="1751155"/>
                  <a:pt x="507114" y="1752203"/>
                  <a:pt x="508638" y="1750393"/>
                </a:cubicBezTo>
                <a:cubicBezTo>
                  <a:pt x="510162" y="1748488"/>
                  <a:pt x="513305" y="1748583"/>
                  <a:pt x="515591" y="1748012"/>
                </a:cubicBezTo>
                <a:cubicBezTo>
                  <a:pt x="518639" y="1747155"/>
                  <a:pt x="521402" y="1744392"/>
                  <a:pt x="519211" y="1743916"/>
                </a:cubicBezTo>
                <a:close/>
                <a:moveTo>
                  <a:pt x="565407" y="1731438"/>
                </a:moveTo>
                <a:cubicBezTo>
                  <a:pt x="558835" y="1735058"/>
                  <a:pt x="557311" y="1732296"/>
                  <a:pt x="563026" y="1728009"/>
                </a:cubicBezTo>
                <a:cubicBezTo>
                  <a:pt x="567884" y="1723628"/>
                  <a:pt x="555692" y="1731153"/>
                  <a:pt x="554358" y="1731629"/>
                </a:cubicBezTo>
                <a:cubicBezTo>
                  <a:pt x="549024" y="1733820"/>
                  <a:pt x="553120" y="1729343"/>
                  <a:pt x="556263" y="1728200"/>
                </a:cubicBezTo>
                <a:cubicBezTo>
                  <a:pt x="564455" y="1723437"/>
                  <a:pt x="562835" y="1722771"/>
                  <a:pt x="559121" y="1724104"/>
                </a:cubicBezTo>
                <a:cubicBezTo>
                  <a:pt x="557120" y="1724866"/>
                  <a:pt x="553215" y="1726866"/>
                  <a:pt x="553882" y="1724771"/>
                </a:cubicBezTo>
                <a:cubicBezTo>
                  <a:pt x="554549" y="1722675"/>
                  <a:pt x="558644" y="1721533"/>
                  <a:pt x="561121" y="1720199"/>
                </a:cubicBezTo>
                <a:cubicBezTo>
                  <a:pt x="574932" y="1707816"/>
                  <a:pt x="545786" y="1722199"/>
                  <a:pt x="544643" y="1726866"/>
                </a:cubicBezTo>
                <a:cubicBezTo>
                  <a:pt x="533213" y="1739249"/>
                  <a:pt x="549405" y="1744678"/>
                  <a:pt x="560359" y="1738201"/>
                </a:cubicBezTo>
                <a:cubicBezTo>
                  <a:pt x="564359" y="1736868"/>
                  <a:pt x="577409" y="1726295"/>
                  <a:pt x="565407" y="1731438"/>
                </a:cubicBezTo>
                <a:close/>
                <a:moveTo>
                  <a:pt x="604841" y="1703435"/>
                </a:moveTo>
                <a:cubicBezTo>
                  <a:pt x="601126" y="1706483"/>
                  <a:pt x="596744" y="1706864"/>
                  <a:pt x="601316" y="1701149"/>
                </a:cubicBezTo>
                <a:cubicBezTo>
                  <a:pt x="601697" y="1700578"/>
                  <a:pt x="601602" y="1700482"/>
                  <a:pt x="601031" y="1700673"/>
                </a:cubicBezTo>
                <a:cubicBezTo>
                  <a:pt x="597887" y="1702292"/>
                  <a:pt x="595792" y="1706388"/>
                  <a:pt x="592363" y="1707436"/>
                </a:cubicBezTo>
                <a:cubicBezTo>
                  <a:pt x="590077" y="1707150"/>
                  <a:pt x="595411" y="1703054"/>
                  <a:pt x="596173" y="1702101"/>
                </a:cubicBezTo>
                <a:cubicBezTo>
                  <a:pt x="602364" y="1694672"/>
                  <a:pt x="590839" y="1704768"/>
                  <a:pt x="590267" y="1702578"/>
                </a:cubicBezTo>
                <a:cubicBezTo>
                  <a:pt x="589886" y="1701435"/>
                  <a:pt x="591982" y="1700006"/>
                  <a:pt x="593887" y="1698672"/>
                </a:cubicBezTo>
                <a:cubicBezTo>
                  <a:pt x="596078" y="1697720"/>
                  <a:pt x="599888" y="1692576"/>
                  <a:pt x="595125" y="1694005"/>
                </a:cubicBezTo>
                <a:cubicBezTo>
                  <a:pt x="570170" y="1707816"/>
                  <a:pt x="584552" y="1724200"/>
                  <a:pt x="604079" y="1708007"/>
                </a:cubicBezTo>
                <a:cubicBezTo>
                  <a:pt x="608174" y="1705054"/>
                  <a:pt x="613413" y="1698101"/>
                  <a:pt x="604841" y="1703435"/>
                </a:cubicBezTo>
                <a:close/>
                <a:moveTo>
                  <a:pt x="689423" y="1644570"/>
                </a:moveTo>
                <a:cubicBezTo>
                  <a:pt x="684565" y="1647047"/>
                  <a:pt x="682755" y="1645523"/>
                  <a:pt x="688565" y="1640665"/>
                </a:cubicBezTo>
                <a:cubicBezTo>
                  <a:pt x="690661" y="1638855"/>
                  <a:pt x="689899" y="1638951"/>
                  <a:pt x="687994" y="1639903"/>
                </a:cubicBezTo>
                <a:cubicBezTo>
                  <a:pt x="684470" y="1642666"/>
                  <a:pt x="674278" y="1646952"/>
                  <a:pt x="683803" y="1639999"/>
                </a:cubicBezTo>
                <a:cubicBezTo>
                  <a:pt x="690566" y="1635808"/>
                  <a:pt x="689613" y="1635045"/>
                  <a:pt x="686756" y="1635998"/>
                </a:cubicBezTo>
                <a:cubicBezTo>
                  <a:pt x="685232" y="1636474"/>
                  <a:pt x="682088" y="1638284"/>
                  <a:pt x="682946" y="1636093"/>
                </a:cubicBezTo>
                <a:cubicBezTo>
                  <a:pt x="683898" y="1633807"/>
                  <a:pt x="687041" y="1633236"/>
                  <a:pt x="689042" y="1632093"/>
                </a:cubicBezTo>
                <a:cubicBezTo>
                  <a:pt x="691899" y="1630569"/>
                  <a:pt x="693899" y="1627140"/>
                  <a:pt x="691518" y="1627140"/>
                </a:cubicBezTo>
                <a:cubicBezTo>
                  <a:pt x="666467" y="1633236"/>
                  <a:pt x="663800" y="1669145"/>
                  <a:pt x="692661" y="1645142"/>
                </a:cubicBezTo>
                <a:cubicBezTo>
                  <a:pt x="694852" y="1642475"/>
                  <a:pt x="691137" y="1643618"/>
                  <a:pt x="689423" y="1644570"/>
                </a:cubicBezTo>
                <a:close/>
                <a:moveTo>
                  <a:pt x="820677" y="1543225"/>
                </a:moveTo>
                <a:cubicBezTo>
                  <a:pt x="815724" y="1546654"/>
                  <a:pt x="812486" y="1546272"/>
                  <a:pt x="816391" y="1541224"/>
                </a:cubicBezTo>
                <a:cubicBezTo>
                  <a:pt x="817820" y="1539605"/>
                  <a:pt x="820487" y="1536557"/>
                  <a:pt x="816391" y="1539319"/>
                </a:cubicBezTo>
                <a:cubicBezTo>
                  <a:pt x="813057" y="1542653"/>
                  <a:pt x="800579" y="1550368"/>
                  <a:pt x="810676" y="1540653"/>
                </a:cubicBezTo>
                <a:cubicBezTo>
                  <a:pt x="818010" y="1534747"/>
                  <a:pt x="816296" y="1534366"/>
                  <a:pt x="812771" y="1535986"/>
                </a:cubicBezTo>
                <a:cubicBezTo>
                  <a:pt x="810771" y="1536938"/>
                  <a:pt x="807342" y="1539605"/>
                  <a:pt x="807533" y="1537319"/>
                </a:cubicBezTo>
                <a:cubicBezTo>
                  <a:pt x="807723" y="1534938"/>
                  <a:pt x="811819" y="1533318"/>
                  <a:pt x="814105" y="1531699"/>
                </a:cubicBezTo>
                <a:cubicBezTo>
                  <a:pt x="817343" y="1529413"/>
                  <a:pt x="818582" y="1525699"/>
                  <a:pt x="815343" y="1526270"/>
                </a:cubicBezTo>
                <a:cubicBezTo>
                  <a:pt x="781625" y="1541415"/>
                  <a:pt x="798865" y="1572942"/>
                  <a:pt x="825344" y="1542653"/>
                </a:cubicBezTo>
                <a:cubicBezTo>
                  <a:pt x="827059" y="1539700"/>
                  <a:pt x="822582" y="1541796"/>
                  <a:pt x="820677" y="1543225"/>
                </a:cubicBezTo>
                <a:close/>
                <a:moveTo>
                  <a:pt x="880018" y="1495790"/>
                </a:moveTo>
                <a:cubicBezTo>
                  <a:pt x="875255" y="1498838"/>
                  <a:pt x="872112" y="1498266"/>
                  <a:pt x="876875" y="1493123"/>
                </a:cubicBezTo>
                <a:cubicBezTo>
                  <a:pt x="879827" y="1489122"/>
                  <a:pt x="870969" y="1496362"/>
                  <a:pt x="869826" y="1497124"/>
                </a:cubicBezTo>
                <a:cubicBezTo>
                  <a:pt x="865730" y="1499600"/>
                  <a:pt x="867826" y="1495504"/>
                  <a:pt x="870588" y="1493980"/>
                </a:cubicBezTo>
                <a:cubicBezTo>
                  <a:pt x="876875" y="1489027"/>
                  <a:pt x="875351" y="1488837"/>
                  <a:pt x="872207" y="1490170"/>
                </a:cubicBezTo>
                <a:cubicBezTo>
                  <a:pt x="863921" y="1494933"/>
                  <a:pt x="868016" y="1488551"/>
                  <a:pt x="873160" y="1486741"/>
                </a:cubicBezTo>
                <a:cubicBezTo>
                  <a:pt x="881732" y="1478264"/>
                  <a:pt x="867064" y="1484455"/>
                  <a:pt x="864778" y="1487789"/>
                </a:cubicBezTo>
                <a:cubicBezTo>
                  <a:pt x="848966" y="1501029"/>
                  <a:pt x="863635" y="1511792"/>
                  <a:pt x="877160" y="1501981"/>
                </a:cubicBezTo>
                <a:cubicBezTo>
                  <a:pt x="880685" y="1499981"/>
                  <a:pt x="889829" y="1490646"/>
                  <a:pt x="880018" y="1495790"/>
                </a:cubicBezTo>
                <a:close/>
                <a:moveTo>
                  <a:pt x="925547" y="1460738"/>
                </a:moveTo>
                <a:cubicBezTo>
                  <a:pt x="899258" y="1461500"/>
                  <a:pt x="892496" y="1499029"/>
                  <a:pt x="924119" y="1479597"/>
                </a:cubicBezTo>
                <a:cubicBezTo>
                  <a:pt x="929072" y="1474740"/>
                  <a:pt x="907545" y="1483788"/>
                  <a:pt x="920594" y="1474168"/>
                </a:cubicBezTo>
                <a:cubicBezTo>
                  <a:pt x="922880" y="1472740"/>
                  <a:pt x="922118" y="1472644"/>
                  <a:pt x="920118" y="1473311"/>
                </a:cubicBezTo>
                <a:cubicBezTo>
                  <a:pt x="917546" y="1473787"/>
                  <a:pt x="914117" y="1476645"/>
                  <a:pt x="911641" y="1475883"/>
                </a:cubicBezTo>
                <a:cubicBezTo>
                  <a:pt x="910879" y="1474740"/>
                  <a:pt x="914403" y="1473216"/>
                  <a:pt x="915927" y="1472644"/>
                </a:cubicBezTo>
                <a:cubicBezTo>
                  <a:pt x="923166" y="1469596"/>
                  <a:pt x="922309" y="1468644"/>
                  <a:pt x="919356" y="1469025"/>
                </a:cubicBezTo>
                <a:cubicBezTo>
                  <a:pt x="917737" y="1469215"/>
                  <a:pt x="914308" y="1470549"/>
                  <a:pt x="915546" y="1468453"/>
                </a:cubicBezTo>
                <a:cubicBezTo>
                  <a:pt x="916022" y="1465882"/>
                  <a:pt x="930119" y="1464262"/>
                  <a:pt x="925547" y="1460738"/>
                </a:cubicBezTo>
                <a:close/>
                <a:moveTo>
                  <a:pt x="977840" y="1451118"/>
                </a:moveTo>
                <a:cubicBezTo>
                  <a:pt x="970886" y="1453308"/>
                  <a:pt x="969743" y="1449975"/>
                  <a:pt x="975839" y="1446736"/>
                </a:cubicBezTo>
                <a:cubicBezTo>
                  <a:pt x="980316" y="1444165"/>
                  <a:pt x="973172" y="1446165"/>
                  <a:pt x="971934" y="1446832"/>
                </a:cubicBezTo>
                <a:cubicBezTo>
                  <a:pt x="969743" y="1447498"/>
                  <a:pt x="966695" y="1449689"/>
                  <a:pt x="964505" y="1448927"/>
                </a:cubicBezTo>
                <a:cubicBezTo>
                  <a:pt x="963647" y="1445784"/>
                  <a:pt x="974315" y="1444260"/>
                  <a:pt x="975458" y="1441879"/>
                </a:cubicBezTo>
                <a:cubicBezTo>
                  <a:pt x="975268" y="1439592"/>
                  <a:pt x="965648" y="1444069"/>
                  <a:pt x="966981" y="1440926"/>
                </a:cubicBezTo>
                <a:cubicBezTo>
                  <a:pt x="968124" y="1438354"/>
                  <a:pt x="972696" y="1438354"/>
                  <a:pt x="974982" y="1437592"/>
                </a:cubicBezTo>
                <a:cubicBezTo>
                  <a:pt x="978887" y="1436449"/>
                  <a:pt x="981269" y="1433116"/>
                  <a:pt x="977649" y="1432734"/>
                </a:cubicBezTo>
                <a:cubicBezTo>
                  <a:pt x="970696" y="1432544"/>
                  <a:pt x="961838" y="1436830"/>
                  <a:pt x="957170" y="1441593"/>
                </a:cubicBezTo>
                <a:cubicBezTo>
                  <a:pt x="945169" y="1452261"/>
                  <a:pt x="960409" y="1462357"/>
                  <a:pt x="972125" y="1457214"/>
                </a:cubicBezTo>
                <a:cubicBezTo>
                  <a:pt x="976316" y="1456261"/>
                  <a:pt x="990127" y="1448927"/>
                  <a:pt x="977840" y="1451118"/>
                </a:cubicBezTo>
                <a:close/>
                <a:moveTo>
                  <a:pt x="1018607" y="1433973"/>
                </a:moveTo>
                <a:cubicBezTo>
                  <a:pt x="1013749" y="1435020"/>
                  <a:pt x="1011368" y="1433401"/>
                  <a:pt x="1016892" y="1430639"/>
                </a:cubicBezTo>
                <a:cubicBezTo>
                  <a:pt x="1018892" y="1429687"/>
                  <a:pt x="1018035" y="1429496"/>
                  <a:pt x="1016130" y="1429972"/>
                </a:cubicBezTo>
                <a:cubicBezTo>
                  <a:pt x="1012987" y="1431401"/>
                  <a:pt x="1001843" y="1432830"/>
                  <a:pt x="1011463" y="1429210"/>
                </a:cubicBezTo>
                <a:cubicBezTo>
                  <a:pt x="1018226" y="1427210"/>
                  <a:pt x="1017083" y="1426448"/>
                  <a:pt x="1014035" y="1426543"/>
                </a:cubicBezTo>
                <a:cubicBezTo>
                  <a:pt x="1012320" y="1426638"/>
                  <a:pt x="1009082" y="1427496"/>
                  <a:pt x="1009748" y="1425876"/>
                </a:cubicBezTo>
                <a:cubicBezTo>
                  <a:pt x="1010320" y="1424257"/>
                  <a:pt x="1013844" y="1424353"/>
                  <a:pt x="1016035" y="1423876"/>
                </a:cubicBezTo>
                <a:cubicBezTo>
                  <a:pt x="1028513" y="1417304"/>
                  <a:pt x="1002986" y="1421495"/>
                  <a:pt x="1001652" y="1426067"/>
                </a:cubicBezTo>
                <a:cubicBezTo>
                  <a:pt x="992984" y="1434258"/>
                  <a:pt x="1006224" y="1440640"/>
                  <a:pt x="1014511" y="1438164"/>
                </a:cubicBezTo>
                <a:cubicBezTo>
                  <a:pt x="1017845" y="1437878"/>
                  <a:pt x="1028227" y="1432830"/>
                  <a:pt x="1018607" y="1433973"/>
                </a:cubicBezTo>
                <a:close/>
                <a:moveTo>
                  <a:pt x="1072137" y="1430353"/>
                </a:moveTo>
                <a:cubicBezTo>
                  <a:pt x="1066613" y="1430353"/>
                  <a:pt x="1064231" y="1428067"/>
                  <a:pt x="1070994" y="1426258"/>
                </a:cubicBezTo>
                <a:cubicBezTo>
                  <a:pt x="1075661" y="1424448"/>
                  <a:pt x="1064327" y="1425781"/>
                  <a:pt x="1062993" y="1425686"/>
                </a:cubicBezTo>
                <a:cubicBezTo>
                  <a:pt x="1058231" y="1425400"/>
                  <a:pt x="1062041" y="1423114"/>
                  <a:pt x="1065279" y="1423400"/>
                </a:cubicBezTo>
                <a:cubicBezTo>
                  <a:pt x="1073280" y="1422733"/>
                  <a:pt x="1072137" y="1421590"/>
                  <a:pt x="1068708" y="1421019"/>
                </a:cubicBezTo>
                <a:cubicBezTo>
                  <a:pt x="1059088" y="1420352"/>
                  <a:pt x="1066041" y="1417304"/>
                  <a:pt x="1071470" y="1418542"/>
                </a:cubicBezTo>
                <a:cubicBezTo>
                  <a:pt x="1086710" y="1414256"/>
                  <a:pt x="1058231" y="1412637"/>
                  <a:pt x="1054992" y="1417875"/>
                </a:cubicBezTo>
                <a:cubicBezTo>
                  <a:pt x="1043753" y="1425115"/>
                  <a:pt x="1056897" y="1435116"/>
                  <a:pt x="1066517" y="1434258"/>
                </a:cubicBezTo>
                <a:cubicBezTo>
                  <a:pt x="1070423" y="1434449"/>
                  <a:pt x="1082900" y="1431211"/>
                  <a:pt x="1072137" y="1430353"/>
                </a:cubicBezTo>
                <a:close/>
                <a:moveTo>
                  <a:pt x="1075280" y="1467882"/>
                </a:moveTo>
                <a:cubicBezTo>
                  <a:pt x="1079281" y="1469311"/>
                  <a:pt x="1097283" y="1466548"/>
                  <a:pt x="1084520" y="1464072"/>
                </a:cubicBezTo>
                <a:cubicBezTo>
                  <a:pt x="1078614" y="1463595"/>
                  <a:pt x="1076233" y="1460547"/>
                  <a:pt x="1083567" y="1458928"/>
                </a:cubicBezTo>
                <a:cubicBezTo>
                  <a:pt x="1086234" y="1458357"/>
                  <a:pt x="1085282" y="1457880"/>
                  <a:pt x="1082900" y="1457690"/>
                </a:cubicBezTo>
                <a:cubicBezTo>
                  <a:pt x="1080329" y="1457500"/>
                  <a:pt x="1077566" y="1457595"/>
                  <a:pt x="1074899" y="1457690"/>
                </a:cubicBezTo>
                <a:cubicBezTo>
                  <a:pt x="1069565" y="1457309"/>
                  <a:pt x="1074137" y="1454547"/>
                  <a:pt x="1077566" y="1454928"/>
                </a:cubicBezTo>
                <a:cubicBezTo>
                  <a:pt x="1086234" y="1454833"/>
                  <a:pt x="1085091" y="1453308"/>
                  <a:pt x="1081376" y="1452261"/>
                </a:cubicBezTo>
                <a:cubicBezTo>
                  <a:pt x="1080138" y="1451689"/>
                  <a:pt x="1075376" y="1452070"/>
                  <a:pt x="1076423" y="1449784"/>
                </a:cubicBezTo>
                <a:cubicBezTo>
                  <a:pt x="1077662" y="1447689"/>
                  <a:pt x="1081853" y="1449213"/>
                  <a:pt x="1084520" y="1449403"/>
                </a:cubicBezTo>
                <a:cubicBezTo>
                  <a:pt x="1088234" y="1449689"/>
                  <a:pt x="1091187" y="1447212"/>
                  <a:pt x="1088139" y="1445403"/>
                </a:cubicBezTo>
                <a:cubicBezTo>
                  <a:pt x="1067375" y="1436830"/>
                  <a:pt x="1047753" y="1460452"/>
                  <a:pt x="1075280" y="1467882"/>
                </a:cubicBezTo>
                <a:close/>
                <a:moveTo>
                  <a:pt x="1053182" y="1485503"/>
                </a:moveTo>
                <a:cubicBezTo>
                  <a:pt x="1056992" y="1488456"/>
                  <a:pt x="1064231" y="1487884"/>
                  <a:pt x="1068422" y="1485884"/>
                </a:cubicBezTo>
                <a:cubicBezTo>
                  <a:pt x="1072232" y="1482836"/>
                  <a:pt x="1053659" y="1484550"/>
                  <a:pt x="1064422" y="1479693"/>
                </a:cubicBezTo>
                <a:cubicBezTo>
                  <a:pt x="1068899" y="1477407"/>
                  <a:pt x="1056802" y="1480169"/>
                  <a:pt x="1056326" y="1478836"/>
                </a:cubicBezTo>
                <a:cubicBezTo>
                  <a:pt x="1055087" y="1475978"/>
                  <a:pt x="1069756" y="1476835"/>
                  <a:pt x="1062422" y="1474359"/>
                </a:cubicBezTo>
                <a:cubicBezTo>
                  <a:pt x="1060898" y="1473978"/>
                  <a:pt x="1057850" y="1474549"/>
                  <a:pt x="1058612" y="1472835"/>
                </a:cubicBezTo>
                <a:cubicBezTo>
                  <a:pt x="1059564" y="1470930"/>
                  <a:pt x="1062803" y="1471978"/>
                  <a:pt x="1064517" y="1471882"/>
                </a:cubicBezTo>
                <a:cubicBezTo>
                  <a:pt x="1067279" y="1471882"/>
                  <a:pt x="1069184" y="1469787"/>
                  <a:pt x="1066898" y="1468549"/>
                </a:cubicBezTo>
                <a:cubicBezTo>
                  <a:pt x="1055754" y="1463976"/>
                  <a:pt x="1039562" y="1477026"/>
                  <a:pt x="1053182" y="1485503"/>
                </a:cubicBezTo>
                <a:close/>
                <a:moveTo>
                  <a:pt x="1042514" y="1465786"/>
                </a:moveTo>
                <a:cubicBezTo>
                  <a:pt x="1047848" y="1464929"/>
                  <a:pt x="1061564" y="1458262"/>
                  <a:pt x="1047467" y="1459214"/>
                </a:cubicBezTo>
                <a:cubicBezTo>
                  <a:pt x="1045277" y="1459500"/>
                  <a:pt x="1042229" y="1459976"/>
                  <a:pt x="1040514" y="1458928"/>
                </a:cubicBezTo>
                <a:cubicBezTo>
                  <a:pt x="1037276" y="1457118"/>
                  <a:pt x="1044896" y="1453785"/>
                  <a:pt x="1045086" y="1452451"/>
                </a:cubicBezTo>
                <a:cubicBezTo>
                  <a:pt x="1040609" y="1451784"/>
                  <a:pt x="1034799" y="1456642"/>
                  <a:pt x="1030322" y="1455213"/>
                </a:cubicBezTo>
                <a:cubicBezTo>
                  <a:pt x="1028132" y="1453785"/>
                  <a:pt x="1032894" y="1452166"/>
                  <a:pt x="1034799" y="1451594"/>
                </a:cubicBezTo>
                <a:cubicBezTo>
                  <a:pt x="1044515" y="1448355"/>
                  <a:pt x="1042419" y="1447117"/>
                  <a:pt x="1037657" y="1447403"/>
                </a:cubicBezTo>
                <a:cubicBezTo>
                  <a:pt x="1035085" y="1447498"/>
                  <a:pt x="1030418" y="1448927"/>
                  <a:pt x="1030703" y="1446450"/>
                </a:cubicBezTo>
                <a:cubicBezTo>
                  <a:pt x="1030989" y="1443879"/>
                  <a:pt x="1036514" y="1443974"/>
                  <a:pt x="1039657" y="1443212"/>
                </a:cubicBezTo>
                <a:cubicBezTo>
                  <a:pt x="1043467" y="1442450"/>
                  <a:pt x="1046420" y="1438640"/>
                  <a:pt x="1041276" y="1437687"/>
                </a:cubicBezTo>
                <a:cubicBezTo>
                  <a:pt x="1007653" y="1437687"/>
                  <a:pt x="1007748" y="1470644"/>
                  <a:pt x="1042514" y="1465786"/>
                </a:cubicBezTo>
                <a:close/>
                <a:moveTo>
                  <a:pt x="1011749" y="1490837"/>
                </a:moveTo>
                <a:cubicBezTo>
                  <a:pt x="1014416" y="1494075"/>
                  <a:pt x="1033370" y="1486837"/>
                  <a:pt x="1022512" y="1487122"/>
                </a:cubicBezTo>
                <a:cubicBezTo>
                  <a:pt x="1020512" y="1487503"/>
                  <a:pt x="1018988" y="1487217"/>
                  <a:pt x="1018511" y="1486646"/>
                </a:cubicBezTo>
                <a:cubicBezTo>
                  <a:pt x="1016606" y="1485503"/>
                  <a:pt x="1024703" y="1482169"/>
                  <a:pt x="1020131" y="1483026"/>
                </a:cubicBezTo>
                <a:cubicBezTo>
                  <a:pt x="1017940" y="1483122"/>
                  <a:pt x="1015463" y="1485217"/>
                  <a:pt x="1013368" y="1484455"/>
                </a:cubicBezTo>
                <a:cubicBezTo>
                  <a:pt x="1011749" y="1482265"/>
                  <a:pt x="1025084" y="1480359"/>
                  <a:pt x="1018130" y="1479597"/>
                </a:cubicBezTo>
                <a:cubicBezTo>
                  <a:pt x="1014701" y="1480550"/>
                  <a:pt x="1012606" y="1478836"/>
                  <a:pt x="1016511" y="1477502"/>
                </a:cubicBezTo>
                <a:cubicBezTo>
                  <a:pt x="1018702" y="1477692"/>
                  <a:pt x="1024893" y="1475597"/>
                  <a:pt x="1021083" y="1473787"/>
                </a:cubicBezTo>
                <a:cubicBezTo>
                  <a:pt x="1010796" y="1471882"/>
                  <a:pt x="997937" y="1485884"/>
                  <a:pt x="1011749" y="1490837"/>
                </a:cubicBezTo>
                <a:close/>
                <a:moveTo>
                  <a:pt x="1002128" y="1476930"/>
                </a:moveTo>
                <a:cubicBezTo>
                  <a:pt x="1008701" y="1472549"/>
                  <a:pt x="982888" y="1477312"/>
                  <a:pt x="999271" y="1469311"/>
                </a:cubicBezTo>
                <a:cubicBezTo>
                  <a:pt x="1002128" y="1468358"/>
                  <a:pt x="1001271" y="1467977"/>
                  <a:pt x="998890" y="1468072"/>
                </a:cubicBezTo>
                <a:cubicBezTo>
                  <a:pt x="995842" y="1467882"/>
                  <a:pt x="991460" y="1470454"/>
                  <a:pt x="988984" y="1468834"/>
                </a:cubicBezTo>
                <a:cubicBezTo>
                  <a:pt x="987841" y="1465405"/>
                  <a:pt x="1007843" y="1465120"/>
                  <a:pt x="998985" y="1462643"/>
                </a:cubicBezTo>
                <a:cubicBezTo>
                  <a:pt x="997080" y="1462262"/>
                  <a:pt x="992984" y="1463024"/>
                  <a:pt x="994794" y="1460738"/>
                </a:cubicBezTo>
                <a:cubicBezTo>
                  <a:pt x="996604" y="1458452"/>
                  <a:pt x="1000414" y="1459500"/>
                  <a:pt x="1002986" y="1459309"/>
                </a:cubicBezTo>
                <a:cubicBezTo>
                  <a:pt x="1006700" y="1459119"/>
                  <a:pt x="1010320" y="1456071"/>
                  <a:pt x="1007558" y="1454642"/>
                </a:cubicBezTo>
                <a:cubicBezTo>
                  <a:pt x="976792" y="1448355"/>
                  <a:pt x="963266" y="1491313"/>
                  <a:pt x="1002128" y="1476930"/>
                </a:cubicBezTo>
                <a:close/>
                <a:moveTo>
                  <a:pt x="970505" y="1507601"/>
                </a:moveTo>
                <a:cubicBezTo>
                  <a:pt x="975935" y="1509506"/>
                  <a:pt x="984698" y="1506363"/>
                  <a:pt x="989079" y="1502458"/>
                </a:cubicBezTo>
                <a:cubicBezTo>
                  <a:pt x="991175" y="1500267"/>
                  <a:pt x="986984" y="1500648"/>
                  <a:pt x="985079" y="1501219"/>
                </a:cubicBezTo>
                <a:cubicBezTo>
                  <a:pt x="978602" y="1503315"/>
                  <a:pt x="978221" y="1499695"/>
                  <a:pt x="982983" y="1496933"/>
                </a:cubicBezTo>
                <a:cubicBezTo>
                  <a:pt x="988127" y="1492837"/>
                  <a:pt x="973934" y="1499981"/>
                  <a:pt x="973077" y="1498743"/>
                </a:cubicBezTo>
                <a:cubicBezTo>
                  <a:pt x="971744" y="1497695"/>
                  <a:pt x="975268" y="1495885"/>
                  <a:pt x="976887" y="1495314"/>
                </a:cubicBezTo>
                <a:cubicBezTo>
                  <a:pt x="984317" y="1492266"/>
                  <a:pt x="982983" y="1491313"/>
                  <a:pt x="979554" y="1491599"/>
                </a:cubicBezTo>
                <a:cubicBezTo>
                  <a:pt x="977649" y="1491790"/>
                  <a:pt x="974125" y="1493123"/>
                  <a:pt x="974696" y="1491028"/>
                </a:cubicBezTo>
                <a:cubicBezTo>
                  <a:pt x="975363" y="1488837"/>
                  <a:pt x="979268" y="1488741"/>
                  <a:pt x="981554" y="1487979"/>
                </a:cubicBezTo>
                <a:cubicBezTo>
                  <a:pt x="984793" y="1486932"/>
                  <a:pt x="986698" y="1483788"/>
                  <a:pt x="983745" y="1483217"/>
                </a:cubicBezTo>
                <a:cubicBezTo>
                  <a:pt x="971458" y="1481788"/>
                  <a:pt x="951646" y="1501410"/>
                  <a:pt x="970505" y="1507601"/>
                </a:cubicBezTo>
                <a:close/>
                <a:moveTo>
                  <a:pt x="954599" y="1493504"/>
                </a:moveTo>
                <a:cubicBezTo>
                  <a:pt x="958980" y="1491980"/>
                  <a:pt x="970505" y="1482836"/>
                  <a:pt x="958694" y="1486837"/>
                </a:cubicBezTo>
                <a:cubicBezTo>
                  <a:pt x="952884" y="1489408"/>
                  <a:pt x="949265" y="1487979"/>
                  <a:pt x="955456" y="1482836"/>
                </a:cubicBezTo>
                <a:cubicBezTo>
                  <a:pt x="957742" y="1481026"/>
                  <a:pt x="956599" y="1481026"/>
                  <a:pt x="954218" y="1482074"/>
                </a:cubicBezTo>
                <a:cubicBezTo>
                  <a:pt x="950884" y="1483026"/>
                  <a:pt x="947741" y="1486741"/>
                  <a:pt x="944312" y="1486551"/>
                </a:cubicBezTo>
                <a:cubicBezTo>
                  <a:pt x="942502" y="1485693"/>
                  <a:pt x="946312" y="1483408"/>
                  <a:pt x="948026" y="1482360"/>
                </a:cubicBezTo>
                <a:cubicBezTo>
                  <a:pt x="956027" y="1477788"/>
                  <a:pt x="954313" y="1477216"/>
                  <a:pt x="950312" y="1478074"/>
                </a:cubicBezTo>
                <a:cubicBezTo>
                  <a:pt x="948122" y="1478550"/>
                  <a:pt x="944407" y="1480836"/>
                  <a:pt x="944597" y="1478454"/>
                </a:cubicBezTo>
                <a:cubicBezTo>
                  <a:pt x="945074" y="1475787"/>
                  <a:pt x="949836" y="1475121"/>
                  <a:pt x="951836" y="1474073"/>
                </a:cubicBezTo>
                <a:cubicBezTo>
                  <a:pt x="955456" y="1472454"/>
                  <a:pt x="956980" y="1468929"/>
                  <a:pt x="953265" y="1468929"/>
                </a:cubicBezTo>
                <a:cubicBezTo>
                  <a:pt x="927452" y="1472930"/>
                  <a:pt x="923928" y="1504839"/>
                  <a:pt x="954599" y="1493504"/>
                </a:cubicBezTo>
                <a:close/>
                <a:moveTo>
                  <a:pt x="928024" y="1526841"/>
                </a:moveTo>
                <a:cubicBezTo>
                  <a:pt x="932310" y="1529128"/>
                  <a:pt x="940216" y="1525794"/>
                  <a:pt x="944026" y="1522746"/>
                </a:cubicBezTo>
                <a:cubicBezTo>
                  <a:pt x="948407" y="1518269"/>
                  <a:pt x="928691" y="1526079"/>
                  <a:pt x="940502" y="1517316"/>
                </a:cubicBezTo>
                <a:cubicBezTo>
                  <a:pt x="942597" y="1515983"/>
                  <a:pt x="941835" y="1515888"/>
                  <a:pt x="940025" y="1516459"/>
                </a:cubicBezTo>
                <a:cubicBezTo>
                  <a:pt x="937644" y="1516840"/>
                  <a:pt x="934501" y="1519412"/>
                  <a:pt x="932215" y="1518555"/>
                </a:cubicBezTo>
                <a:cubicBezTo>
                  <a:pt x="931453" y="1517412"/>
                  <a:pt x="934691" y="1516174"/>
                  <a:pt x="936025" y="1515602"/>
                </a:cubicBezTo>
                <a:cubicBezTo>
                  <a:pt x="942597" y="1513030"/>
                  <a:pt x="941835" y="1511983"/>
                  <a:pt x="939073" y="1512173"/>
                </a:cubicBezTo>
                <a:cubicBezTo>
                  <a:pt x="937549" y="1512268"/>
                  <a:pt x="934406" y="1513411"/>
                  <a:pt x="935453" y="1511411"/>
                </a:cubicBezTo>
                <a:cubicBezTo>
                  <a:pt x="936501" y="1509316"/>
                  <a:pt x="939549" y="1509411"/>
                  <a:pt x="941549" y="1508839"/>
                </a:cubicBezTo>
                <a:cubicBezTo>
                  <a:pt x="944312" y="1507887"/>
                  <a:pt x="946598" y="1505220"/>
                  <a:pt x="944407" y="1504458"/>
                </a:cubicBezTo>
                <a:cubicBezTo>
                  <a:pt x="934787" y="1502934"/>
                  <a:pt x="915260" y="1518936"/>
                  <a:pt x="928024" y="1526841"/>
                </a:cubicBezTo>
                <a:close/>
                <a:moveTo>
                  <a:pt x="916784" y="1512554"/>
                </a:moveTo>
                <a:cubicBezTo>
                  <a:pt x="918499" y="1509696"/>
                  <a:pt x="913736" y="1511506"/>
                  <a:pt x="911736" y="1512745"/>
                </a:cubicBezTo>
                <a:cubicBezTo>
                  <a:pt x="906212" y="1515983"/>
                  <a:pt x="902211" y="1515316"/>
                  <a:pt x="908021" y="1509220"/>
                </a:cubicBezTo>
                <a:cubicBezTo>
                  <a:pt x="912022" y="1504458"/>
                  <a:pt x="900782" y="1512840"/>
                  <a:pt x="899544" y="1513602"/>
                </a:cubicBezTo>
                <a:cubicBezTo>
                  <a:pt x="894496" y="1516269"/>
                  <a:pt x="897163" y="1511601"/>
                  <a:pt x="900401" y="1509792"/>
                </a:cubicBezTo>
                <a:cubicBezTo>
                  <a:pt x="905450" y="1505982"/>
                  <a:pt x="908307" y="1503220"/>
                  <a:pt x="902306" y="1505220"/>
                </a:cubicBezTo>
                <a:cubicBezTo>
                  <a:pt x="900211" y="1506077"/>
                  <a:pt x="896591" y="1508649"/>
                  <a:pt x="896591" y="1506363"/>
                </a:cubicBezTo>
                <a:cubicBezTo>
                  <a:pt x="896591" y="1504077"/>
                  <a:pt x="900973" y="1502458"/>
                  <a:pt x="903449" y="1501029"/>
                </a:cubicBezTo>
                <a:cubicBezTo>
                  <a:pt x="907069" y="1498933"/>
                  <a:pt x="907926" y="1495218"/>
                  <a:pt x="904116" y="1495790"/>
                </a:cubicBezTo>
                <a:cubicBezTo>
                  <a:pt x="866778" y="1511316"/>
                  <a:pt x="892305" y="1540081"/>
                  <a:pt x="916784" y="1512554"/>
                </a:cubicBezTo>
                <a:close/>
                <a:moveTo>
                  <a:pt x="876113" y="1547225"/>
                </a:moveTo>
                <a:cubicBezTo>
                  <a:pt x="880589" y="1556750"/>
                  <a:pt x="897068" y="1549416"/>
                  <a:pt x="901259" y="1541986"/>
                </a:cubicBezTo>
                <a:cubicBezTo>
                  <a:pt x="903449" y="1537033"/>
                  <a:pt x="885923" y="1550749"/>
                  <a:pt x="894115" y="1539700"/>
                </a:cubicBezTo>
                <a:cubicBezTo>
                  <a:pt x="897449" y="1535033"/>
                  <a:pt x="886876" y="1544844"/>
                  <a:pt x="885542" y="1543987"/>
                </a:cubicBezTo>
                <a:cubicBezTo>
                  <a:pt x="884018" y="1543510"/>
                  <a:pt x="886876" y="1541320"/>
                  <a:pt x="888114" y="1540272"/>
                </a:cubicBezTo>
                <a:cubicBezTo>
                  <a:pt x="894020" y="1535700"/>
                  <a:pt x="892496" y="1535319"/>
                  <a:pt x="889448" y="1536652"/>
                </a:cubicBezTo>
                <a:cubicBezTo>
                  <a:pt x="887828" y="1537414"/>
                  <a:pt x="884971" y="1539510"/>
                  <a:pt x="884876" y="1537700"/>
                </a:cubicBezTo>
                <a:cubicBezTo>
                  <a:pt x="884780" y="1535890"/>
                  <a:pt x="888305" y="1534557"/>
                  <a:pt x="890210" y="1533318"/>
                </a:cubicBezTo>
                <a:cubicBezTo>
                  <a:pt x="900306" y="1521412"/>
                  <a:pt x="871922" y="1537129"/>
                  <a:pt x="876113" y="1547225"/>
                </a:cubicBezTo>
                <a:close/>
                <a:moveTo>
                  <a:pt x="852681" y="1578943"/>
                </a:moveTo>
                <a:cubicBezTo>
                  <a:pt x="857825" y="1581705"/>
                  <a:pt x="882018" y="1560846"/>
                  <a:pt x="866873" y="1567990"/>
                </a:cubicBezTo>
                <a:cubicBezTo>
                  <a:pt x="860301" y="1572276"/>
                  <a:pt x="859444" y="1568751"/>
                  <a:pt x="863825" y="1564561"/>
                </a:cubicBezTo>
                <a:cubicBezTo>
                  <a:pt x="867635" y="1559131"/>
                  <a:pt x="855443" y="1570466"/>
                  <a:pt x="853729" y="1569609"/>
                </a:cubicBezTo>
                <a:cubicBezTo>
                  <a:pt x="852110" y="1568942"/>
                  <a:pt x="855634" y="1566180"/>
                  <a:pt x="857063" y="1565037"/>
                </a:cubicBezTo>
                <a:cubicBezTo>
                  <a:pt x="864206" y="1559608"/>
                  <a:pt x="862587" y="1559131"/>
                  <a:pt x="859063" y="1560560"/>
                </a:cubicBezTo>
                <a:cubicBezTo>
                  <a:pt x="857158" y="1561417"/>
                  <a:pt x="853729" y="1563799"/>
                  <a:pt x="853919" y="1561608"/>
                </a:cubicBezTo>
                <a:cubicBezTo>
                  <a:pt x="854110" y="1559322"/>
                  <a:pt x="858110" y="1557893"/>
                  <a:pt x="860396" y="1556464"/>
                </a:cubicBezTo>
                <a:cubicBezTo>
                  <a:pt x="870112" y="1546654"/>
                  <a:pt x="854681" y="1553130"/>
                  <a:pt x="851538" y="1557036"/>
                </a:cubicBezTo>
                <a:cubicBezTo>
                  <a:pt x="843156" y="1563132"/>
                  <a:pt x="837155" y="1579420"/>
                  <a:pt x="852681" y="1578943"/>
                </a:cubicBezTo>
                <a:close/>
                <a:moveTo>
                  <a:pt x="839822" y="1542272"/>
                </a:moveTo>
                <a:cubicBezTo>
                  <a:pt x="849728" y="1552464"/>
                  <a:pt x="873160" y="1539891"/>
                  <a:pt x="878494" y="1527984"/>
                </a:cubicBezTo>
                <a:cubicBezTo>
                  <a:pt x="879732" y="1524651"/>
                  <a:pt x="874208" y="1527699"/>
                  <a:pt x="872112" y="1529604"/>
                </a:cubicBezTo>
                <a:cubicBezTo>
                  <a:pt x="865064" y="1535700"/>
                  <a:pt x="861635" y="1533223"/>
                  <a:pt x="866111" y="1527127"/>
                </a:cubicBezTo>
                <a:cubicBezTo>
                  <a:pt x="869350" y="1520460"/>
                  <a:pt x="856205" y="1535986"/>
                  <a:pt x="853919" y="1535319"/>
                </a:cubicBezTo>
                <a:cubicBezTo>
                  <a:pt x="851252" y="1535224"/>
                  <a:pt x="855062" y="1531318"/>
                  <a:pt x="856586" y="1529794"/>
                </a:cubicBezTo>
                <a:cubicBezTo>
                  <a:pt x="864397" y="1522079"/>
                  <a:pt x="861825" y="1522174"/>
                  <a:pt x="857444" y="1524746"/>
                </a:cubicBezTo>
                <a:cubicBezTo>
                  <a:pt x="846966" y="1532557"/>
                  <a:pt x="849633" y="1524555"/>
                  <a:pt x="857444" y="1520269"/>
                </a:cubicBezTo>
                <a:cubicBezTo>
                  <a:pt x="861063" y="1517221"/>
                  <a:pt x="861158" y="1513221"/>
                  <a:pt x="856682" y="1514745"/>
                </a:cubicBezTo>
                <a:cubicBezTo>
                  <a:pt x="847252" y="1519126"/>
                  <a:pt x="834584" y="1531795"/>
                  <a:pt x="839822" y="1542272"/>
                </a:cubicBezTo>
                <a:close/>
                <a:moveTo>
                  <a:pt x="828488" y="1575895"/>
                </a:moveTo>
                <a:cubicBezTo>
                  <a:pt x="832964" y="1571800"/>
                  <a:pt x="838298" y="1560560"/>
                  <a:pt x="828678" y="1569323"/>
                </a:cubicBezTo>
                <a:cubicBezTo>
                  <a:pt x="824106" y="1574181"/>
                  <a:pt x="819344" y="1575038"/>
                  <a:pt x="822677" y="1568466"/>
                </a:cubicBezTo>
                <a:cubicBezTo>
                  <a:pt x="824297" y="1562941"/>
                  <a:pt x="815153" y="1576943"/>
                  <a:pt x="813057" y="1576657"/>
                </a:cubicBezTo>
                <a:cubicBezTo>
                  <a:pt x="810581" y="1577038"/>
                  <a:pt x="813343" y="1573514"/>
                  <a:pt x="814486" y="1572085"/>
                </a:cubicBezTo>
                <a:cubicBezTo>
                  <a:pt x="820201" y="1565037"/>
                  <a:pt x="817820" y="1565513"/>
                  <a:pt x="814295" y="1568180"/>
                </a:cubicBezTo>
                <a:cubicBezTo>
                  <a:pt x="812390" y="1569609"/>
                  <a:pt x="809628" y="1572942"/>
                  <a:pt x="808485" y="1571323"/>
                </a:cubicBezTo>
                <a:cubicBezTo>
                  <a:pt x="807247" y="1569704"/>
                  <a:pt x="811533" y="1566846"/>
                  <a:pt x="813438" y="1564751"/>
                </a:cubicBezTo>
                <a:cubicBezTo>
                  <a:pt x="816200" y="1561893"/>
                  <a:pt x="815438" y="1558845"/>
                  <a:pt x="811628" y="1560750"/>
                </a:cubicBezTo>
                <a:cubicBezTo>
                  <a:pt x="783625" y="1581420"/>
                  <a:pt x="807818" y="1596279"/>
                  <a:pt x="828488" y="1575895"/>
                </a:cubicBezTo>
                <a:close/>
                <a:moveTo>
                  <a:pt x="796388" y="1619901"/>
                </a:moveTo>
                <a:cubicBezTo>
                  <a:pt x="800389" y="1623711"/>
                  <a:pt x="824201" y="1605613"/>
                  <a:pt x="810771" y="1610757"/>
                </a:cubicBezTo>
                <a:cubicBezTo>
                  <a:pt x="805628" y="1613519"/>
                  <a:pt x="803532" y="1611804"/>
                  <a:pt x="809628" y="1606470"/>
                </a:cubicBezTo>
                <a:cubicBezTo>
                  <a:pt x="811819" y="1604470"/>
                  <a:pt x="810962" y="1604566"/>
                  <a:pt x="808961" y="1605613"/>
                </a:cubicBezTo>
                <a:cubicBezTo>
                  <a:pt x="806294" y="1606661"/>
                  <a:pt x="803151" y="1610185"/>
                  <a:pt x="800389" y="1609900"/>
                </a:cubicBezTo>
                <a:cubicBezTo>
                  <a:pt x="799436" y="1608852"/>
                  <a:pt x="802865" y="1606661"/>
                  <a:pt x="804389" y="1605708"/>
                </a:cubicBezTo>
                <a:cubicBezTo>
                  <a:pt x="811533" y="1601137"/>
                  <a:pt x="810485" y="1600279"/>
                  <a:pt x="807437" y="1601232"/>
                </a:cubicBezTo>
                <a:cubicBezTo>
                  <a:pt x="798293" y="1605137"/>
                  <a:pt x="805723" y="1597708"/>
                  <a:pt x="809819" y="1596945"/>
                </a:cubicBezTo>
                <a:cubicBezTo>
                  <a:pt x="819915" y="1588659"/>
                  <a:pt x="807342" y="1591802"/>
                  <a:pt x="802961" y="1595898"/>
                </a:cubicBezTo>
                <a:cubicBezTo>
                  <a:pt x="794579" y="1601708"/>
                  <a:pt x="784482" y="1615710"/>
                  <a:pt x="796388" y="1619901"/>
                </a:cubicBezTo>
                <a:close/>
                <a:moveTo>
                  <a:pt x="787816" y="1580943"/>
                </a:moveTo>
                <a:cubicBezTo>
                  <a:pt x="789911" y="1578276"/>
                  <a:pt x="786292" y="1579515"/>
                  <a:pt x="784577" y="1580467"/>
                </a:cubicBezTo>
                <a:cubicBezTo>
                  <a:pt x="779815" y="1583039"/>
                  <a:pt x="777910" y="1581515"/>
                  <a:pt x="783530" y="1576467"/>
                </a:cubicBezTo>
                <a:cubicBezTo>
                  <a:pt x="785530" y="1574657"/>
                  <a:pt x="784768" y="1574657"/>
                  <a:pt x="782958" y="1575705"/>
                </a:cubicBezTo>
                <a:cubicBezTo>
                  <a:pt x="780482" y="1576657"/>
                  <a:pt x="777624" y="1580086"/>
                  <a:pt x="775052" y="1579800"/>
                </a:cubicBezTo>
                <a:cubicBezTo>
                  <a:pt x="774100" y="1578848"/>
                  <a:pt x="777338" y="1576753"/>
                  <a:pt x="778672" y="1575800"/>
                </a:cubicBezTo>
                <a:cubicBezTo>
                  <a:pt x="785244" y="1571514"/>
                  <a:pt x="784292" y="1570752"/>
                  <a:pt x="781434" y="1571609"/>
                </a:cubicBezTo>
                <a:cubicBezTo>
                  <a:pt x="779910" y="1572085"/>
                  <a:pt x="776767" y="1574086"/>
                  <a:pt x="777624" y="1571800"/>
                </a:cubicBezTo>
                <a:cubicBezTo>
                  <a:pt x="778481" y="1569513"/>
                  <a:pt x="781625" y="1568751"/>
                  <a:pt x="783625" y="1567608"/>
                </a:cubicBezTo>
                <a:cubicBezTo>
                  <a:pt x="786482" y="1565989"/>
                  <a:pt x="788483" y="1562465"/>
                  <a:pt x="785911" y="1562560"/>
                </a:cubicBezTo>
                <a:cubicBezTo>
                  <a:pt x="760670" y="1569133"/>
                  <a:pt x="760003" y="1605613"/>
                  <a:pt x="787816" y="1580943"/>
                </a:cubicBezTo>
                <a:close/>
                <a:moveTo>
                  <a:pt x="783720" y="1611042"/>
                </a:moveTo>
                <a:cubicBezTo>
                  <a:pt x="785244" y="1607899"/>
                  <a:pt x="780577" y="1610662"/>
                  <a:pt x="778577" y="1612281"/>
                </a:cubicBezTo>
                <a:cubicBezTo>
                  <a:pt x="773147" y="1616662"/>
                  <a:pt x="769242" y="1616376"/>
                  <a:pt x="774481" y="1609518"/>
                </a:cubicBezTo>
                <a:cubicBezTo>
                  <a:pt x="778005" y="1603422"/>
                  <a:pt x="765813" y="1617043"/>
                  <a:pt x="763813" y="1616376"/>
                </a:cubicBezTo>
                <a:cubicBezTo>
                  <a:pt x="761908" y="1616091"/>
                  <a:pt x="765337" y="1612757"/>
                  <a:pt x="766861" y="1611424"/>
                </a:cubicBezTo>
                <a:cubicBezTo>
                  <a:pt x="774100" y="1604756"/>
                  <a:pt x="772100" y="1604566"/>
                  <a:pt x="768385" y="1606661"/>
                </a:cubicBezTo>
                <a:cubicBezTo>
                  <a:pt x="766385" y="1607804"/>
                  <a:pt x="762956" y="1610947"/>
                  <a:pt x="762765" y="1608661"/>
                </a:cubicBezTo>
                <a:cubicBezTo>
                  <a:pt x="762575" y="1606375"/>
                  <a:pt x="766861" y="1604280"/>
                  <a:pt x="769147" y="1602375"/>
                </a:cubicBezTo>
                <a:cubicBezTo>
                  <a:pt x="772481" y="1599612"/>
                  <a:pt x="773052" y="1595898"/>
                  <a:pt x="769337" y="1597136"/>
                </a:cubicBezTo>
                <a:cubicBezTo>
                  <a:pt x="732666" y="1619043"/>
                  <a:pt x="762003" y="1642094"/>
                  <a:pt x="783720" y="1611042"/>
                </a:cubicBezTo>
                <a:close/>
                <a:moveTo>
                  <a:pt x="748382" y="1650666"/>
                </a:moveTo>
                <a:cubicBezTo>
                  <a:pt x="756288" y="1665335"/>
                  <a:pt x="785530" y="1633236"/>
                  <a:pt x="770099" y="1643046"/>
                </a:cubicBezTo>
                <a:cubicBezTo>
                  <a:pt x="765623" y="1646666"/>
                  <a:pt x="762384" y="1646380"/>
                  <a:pt x="766766" y="1640856"/>
                </a:cubicBezTo>
                <a:cubicBezTo>
                  <a:pt x="769433" y="1636665"/>
                  <a:pt x="761146" y="1644666"/>
                  <a:pt x="760003" y="1645523"/>
                </a:cubicBezTo>
                <a:cubicBezTo>
                  <a:pt x="756098" y="1648285"/>
                  <a:pt x="757812" y="1644285"/>
                  <a:pt x="760574" y="1642380"/>
                </a:cubicBezTo>
                <a:cubicBezTo>
                  <a:pt x="766575" y="1636950"/>
                  <a:pt x="764956" y="1636855"/>
                  <a:pt x="761908" y="1638570"/>
                </a:cubicBezTo>
                <a:cubicBezTo>
                  <a:pt x="760193" y="1639522"/>
                  <a:pt x="757431" y="1641999"/>
                  <a:pt x="757241" y="1640189"/>
                </a:cubicBezTo>
                <a:cubicBezTo>
                  <a:pt x="757145" y="1638379"/>
                  <a:pt x="760670" y="1636570"/>
                  <a:pt x="762575" y="1635141"/>
                </a:cubicBezTo>
                <a:cubicBezTo>
                  <a:pt x="772385" y="1621806"/>
                  <a:pt x="744001" y="1641522"/>
                  <a:pt x="748382" y="1650666"/>
                </a:cubicBezTo>
                <a:close/>
                <a:moveTo>
                  <a:pt x="749811" y="1598755"/>
                </a:moveTo>
                <a:cubicBezTo>
                  <a:pt x="751049" y="1596183"/>
                  <a:pt x="747239" y="1598470"/>
                  <a:pt x="745620" y="1599803"/>
                </a:cubicBezTo>
                <a:cubicBezTo>
                  <a:pt x="741239" y="1603422"/>
                  <a:pt x="738095" y="1603232"/>
                  <a:pt x="742286" y="1597612"/>
                </a:cubicBezTo>
                <a:cubicBezTo>
                  <a:pt x="744858" y="1593421"/>
                  <a:pt x="736762" y="1601517"/>
                  <a:pt x="735714" y="1602279"/>
                </a:cubicBezTo>
                <a:cubicBezTo>
                  <a:pt x="731904" y="1605042"/>
                  <a:pt x="733619" y="1600946"/>
                  <a:pt x="736190" y="1599136"/>
                </a:cubicBezTo>
                <a:cubicBezTo>
                  <a:pt x="742001" y="1593612"/>
                  <a:pt x="740381" y="1593516"/>
                  <a:pt x="737429" y="1595326"/>
                </a:cubicBezTo>
                <a:cubicBezTo>
                  <a:pt x="735809" y="1596279"/>
                  <a:pt x="733047" y="1598755"/>
                  <a:pt x="732857" y="1596945"/>
                </a:cubicBezTo>
                <a:cubicBezTo>
                  <a:pt x="732666" y="1595136"/>
                  <a:pt x="736190" y="1593326"/>
                  <a:pt x="738000" y="1591802"/>
                </a:cubicBezTo>
                <a:cubicBezTo>
                  <a:pt x="740667" y="1589516"/>
                  <a:pt x="741143" y="1586468"/>
                  <a:pt x="738095" y="1587611"/>
                </a:cubicBezTo>
                <a:cubicBezTo>
                  <a:pt x="708663" y="1605518"/>
                  <a:pt x="732285" y="1624092"/>
                  <a:pt x="749811" y="1598755"/>
                </a:cubicBezTo>
                <a:close/>
                <a:moveTo>
                  <a:pt x="713997" y="1683718"/>
                </a:moveTo>
                <a:cubicBezTo>
                  <a:pt x="717617" y="1687338"/>
                  <a:pt x="740858" y="1670383"/>
                  <a:pt x="727999" y="1675146"/>
                </a:cubicBezTo>
                <a:cubicBezTo>
                  <a:pt x="723046" y="1677717"/>
                  <a:pt x="721141" y="1676193"/>
                  <a:pt x="727142" y="1671145"/>
                </a:cubicBezTo>
                <a:cubicBezTo>
                  <a:pt x="731714" y="1666383"/>
                  <a:pt x="719522" y="1675527"/>
                  <a:pt x="718379" y="1674479"/>
                </a:cubicBezTo>
                <a:cubicBezTo>
                  <a:pt x="717521" y="1673526"/>
                  <a:pt x="720855" y="1671431"/>
                  <a:pt x="722284" y="1670574"/>
                </a:cubicBezTo>
                <a:cubicBezTo>
                  <a:pt x="729237" y="1666287"/>
                  <a:pt x="728285" y="1665525"/>
                  <a:pt x="725332" y="1666478"/>
                </a:cubicBezTo>
                <a:cubicBezTo>
                  <a:pt x="716664" y="1670097"/>
                  <a:pt x="723998" y="1663240"/>
                  <a:pt x="727713" y="1662573"/>
                </a:cubicBezTo>
                <a:cubicBezTo>
                  <a:pt x="737524" y="1654762"/>
                  <a:pt x="725522" y="1658001"/>
                  <a:pt x="721427" y="1661716"/>
                </a:cubicBezTo>
                <a:cubicBezTo>
                  <a:pt x="713807" y="1667050"/>
                  <a:pt x="702948" y="1679622"/>
                  <a:pt x="713997" y="1683718"/>
                </a:cubicBezTo>
                <a:close/>
                <a:moveTo>
                  <a:pt x="705996" y="1650666"/>
                </a:moveTo>
                <a:cubicBezTo>
                  <a:pt x="716378" y="1660382"/>
                  <a:pt x="740096" y="1645428"/>
                  <a:pt x="744953" y="1633331"/>
                </a:cubicBezTo>
                <a:cubicBezTo>
                  <a:pt x="746382" y="1626473"/>
                  <a:pt x="725713" y="1649333"/>
                  <a:pt x="731428" y="1635522"/>
                </a:cubicBezTo>
                <a:cubicBezTo>
                  <a:pt x="731714" y="1635045"/>
                  <a:pt x="731999" y="1634474"/>
                  <a:pt x="732380" y="1633807"/>
                </a:cubicBezTo>
                <a:cubicBezTo>
                  <a:pt x="735428" y="1626949"/>
                  <a:pt x="722665" y="1643428"/>
                  <a:pt x="720188" y="1642951"/>
                </a:cubicBezTo>
                <a:cubicBezTo>
                  <a:pt x="717521" y="1643046"/>
                  <a:pt x="721427" y="1638855"/>
                  <a:pt x="722855" y="1637332"/>
                </a:cubicBezTo>
                <a:cubicBezTo>
                  <a:pt x="730571" y="1629045"/>
                  <a:pt x="727904" y="1629330"/>
                  <a:pt x="723617" y="1632283"/>
                </a:cubicBezTo>
                <a:cubicBezTo>
                  <a:pt x="713330" y="1640856"/>
                  <a:pt x="715902" y="1632664"/>
                  <a:pt x="723522" y="1627902"/>
                </a:cubicBezTo>
                <a:cubicBezTo>
                  <a:pt x="735238" y="1609518"/>
                  <a:pt x="696376" y="1638760"/>
                  <a:pt x="705996" y="1650666"/>
                </a:cubicBezTo>
                <a:close/>
                <a:moveTo>
                  <a:pt x="699900" y="1678384"/>
                </a:moveTo>
                <a:cubicBezTo>
                  <a:pt x="702758" y="1675146"/>
                  <a:pt x="698090" y="1676670"/>
                  <a:pt x="695900" y="1677813"/>
                </a:cubicBezTo>
                <a:cubicBezTo>
                  <a:pt x="689708" y="1680861"/>
                  <a:pt x="687422" y="1678956"/>
                  <a:pt x="694947" y="1672955"/>
                </a:cubicBezTo>
                <a:cubicBezTo>
                  <a:pt x="697614" y="1670764"/>
                  <a:pt x="696662" y="1670859"/>
                  <a:pt x="694280" y="1672003"/>
                </a:cubicBezTo>
                <a:cubicBezTo>
                  <a:pt x="691137" y="1673145"/>
                  <a:pt x="687232" y="1677146"/>
                  <a:pt x="684089" y="1676765"/>
                </a:cubicBezTo>
                <a:cubicBezTo>
                  <a:pt x="683041" y="1675622"/>
                  <a:pt x="687232" y="1673145"/>
                  <a:pt x="689042" y="1672003"/>
                </a:cubicBezTo>
                <a:cubicBezTo>
                  <a:pt x="697614" y="1666859"/>
                  <a:pt x="696471" y="1665907"/>
                  <a:pt x="692852" y="1666954"/>
                </a:cubicBezTo>
                <a:cubicBezTo>
                  <a:pt x="690851" y="1667526"/>
                  <a:pt x="686851" y="1669812"/>
                  <a:pt x="688089" y="1667050"/>
                </a:cubicBezTo>
                <a:cubicBezTo>
                  <a:pt x="689327" y="1664287"/>
                  <a:pt x="693233" y="1663430"/>
                  <a:pt x="695804" y="1662096"/>
                </a:cubicBezTo>
                <a:cubicBezTo>
                  <a:pt x="699424" y="1660191"/>
                  <a:pt x="702091" y="1655905"/>
                  <a:pt x="698948" y="1655905"/>
                </a:cubicBezTo>
                <a:cubicBezTo>
                  <a:pt x="666944" y="1664287"/>
                  <a:pt x="662657" y="1707626"/>
                  <a:pt x="699900" y="1678384"/>
                </a:cubicBezTo>
                <a:close/>
                <a:moveTo>
                  <a:pt x="650370" y="1718294"/>
                </a:moveTo>
                <a:cubicBezTo>
                  <a:pt x="661038" y="1725533"/>
                  <a:pt x="679231" y="1714484"/>
                  <a:pt x="684755" y="1704292"/>
                </a:cubicBezTo>
                <a:cubicBezTo>
                  <a:pt x="685803" y="1701625"/>
                  <a:pt x="680945" y="1704673"/>
                  <a:pt x="679040" y="1706292"/>
                </a:cubicBezTo>
                <a:cubicBezTo>
                  <a:pt x="672944" y="1711531"/>
                  <a:pt x="669801" y="1710198"/>
                  <a:pt x="673706" y="1705054"/>
                </a:cubicBezTo>
                <a:cubicBezTo>
                  <a:pt x="676373" y="1699911"/>
                  <a:pt x="665039" y="1712770"/>
                  <a:pt x="662943" y="1712293"/>
                </a:cubicBezTo>
                <a:cubicBezTo>
                  <a:pt x="658847" y="1712103"/>
                  <a:pt x="677707" y="1698006"/>
                  <a:pt x="666182" y="1704102"/>
                </a:cubicBezTo>
                <a:cubicBezTo>
                  <a:pt x="657228" y="1710674"/>
                  <a:pt x="659133" y="1704673"/>
                  <a:pt x="666086" y="1700768"/>
                </a:cubicBezTo>
                <a:cubicBezTo>
                  <a:pt x="676373" y="1686480"/>
                  <a:pt x="642274" y="1709626"/>
                  <a:pt x="650370" y="1718294"/>
                </a:cubicBezTo>
                <a:close/>
                <a:moveTo>
                  <a:pt x="653799" y="1684766"/>
                </a:moveTo>
                <a:cubicBezTo>
                  <a:pt x="656657" y="1682670"/>
                  <a:pt x="660848" y="1679146"/>
                  <a:pt x="662276" y="1676765"/>
                </a:cubicBezTo>
                <a:cubicBezTo>
                  <a:pt x="663991" y="1673908"/>
                  <a:pt x="659324" y="1676289"/>
                  <a:pt x="657323" y="1677717"/>
                </a:cubicBezTo>
                <a:cubicBezTo>
                  <a:pt x="652180" y="1681337"/>
                  <a:pt x="648751" y="1681242"/>
                  <a:pt x="652656" y="1676384"/>
                </a:cubicBezTo>
                <a:cubicBezTo>
                  <a:pt x="659228" y="1668288"/>
                  <a:pt x="645703" y="1681146"/>
                  <a:pt x="643131" y="1680861"/>
                </a:cubicBezTo>
                <a:cubicBezTo>
                  <a:pt x="641607" y="1680480"/>
                  <a:pt x="644084" y="1678384"/>
                  <a:pt x="645798" y="1676955"/>
                </a:cubicBezTo>
                <a:cubicBezTo>
                  <a:pt x="652180" y="1672098"/>
                  <a:pt x="653418" y="1669526"/>
                  <a:pt x="648370" y="1672098"/>
                </a:cubicBezTo>
                <a:cubicBezTo>
                  <a:pt x="646370" y="1673145"/>
                  <a:pt x="642845" y="1675717"/>
                  <a:pt x="642941" y="1673622"/>
                </a:cubicBezTo>
                <a:cubicBezTo>
                  <a:pt x="643036" y="1671526"/>
                  <a:pt x="647227" y="1669812"/>
                  <a:pt x="649513" y="1668192"/>
                </a:cubicBezTo>
                <a:cubicBezTo>
                  <a:pt x="652751" y="1665907"/>
                  <a:pt x="653704" y="1662478"/>
                  <a:pt x="650275" y="1663335"/>
                </a:cubicBezTo>
                <a:cubicBezTo>
                  <a:pt x="627605" y="1671621"/>
                  <a:pt x="622843" y="1701244"/>
                  <a:pt x="653799" y="1684766"/>
                </a:cubicBezTo>
                <a:close/>
                <a:moveTo>
                  <a:pt x="637702" y="1718866"/>
                </a:moveTo>
                <a:cubicBezTo>
                  <a:pt x="640940" y="1715913"/>
                  <a:pt x="636083" y="1717056"/>
                  <a:pt x="633701" y="1718008"/>
                </a:cubicBezTo>
                <a:cubicBezTo>
                  <a:pt x="625891" y="1720866"/>
                  <a:pt x="626272" y="1717722"/>
                  <a:pt x="633320" y="1713055"/>
                </a:cubicBezTo>
                <a:cubicBezTo>
                  <a:pt x="636273" y="1711055"/>
                  <a:pt x="635321" y="1711055"/>
                  <a:pt x="632749" y="1712103"/>
                </a:cubicBezTo>
                <a:cubicBezTo>
                  <a:pt x="629510" y="1713055"/>
                  <a:pt x="625129" y="1716579"/>
                  <a:pt x="621986" y="1715913"/>
                </a:cubicBezTo>
                <a:cubicBezTo>
                  <a:pt x="621128" y="1714675"/>
                  <a:pt x="625605" y="1712674"/>
                  <a:pt x="627510" y="1711817"/>
                </a:cubicBezTo>
                <a:cubicBezTo>
                  <a:pt x="636654" y="1707340"/>
                  <a:pt x="635606" y="1706292"/>
                  <a:pt x="631892" y="1707150"/>
                </a:cubicBezTo>
                <a:cubicBezTo>
                  <a:pt x="629796" y="1707626"/>
                  <a:pt x="625605" y="1709531"/>
                  <a:pt x="627129" y="1706959"/>
                </a:cubicBezTo>
                <a:cubicBezTo>
                  <a:pt x="628653" y="1704292"/>
                  <a:pt x="632749" y="1703721"/>
                  <a:pt x="635416" y="1702673"/>
                </a:cubicBezTo>
                <a:cubicBezTo>
                  <a:pt x="639226" y="1701054"/>
                  <a:pt x="642369" y="1697149"/>
                  <a:pt x="639416" y="1696863"/>
                </a:cubicBezTo>
                <a:cubicBezTo>
                  <a:pt x="628844" y="1698101"/>
                  <a:pt x="600935" y="1714389"/>
                  <a:pt x="614842" y="1726200"/>
                </a:cubicBezTo>
                <a:cubicBezTo>
                  <a:pt x="614175" y="1726676"/>
                  <a:pt x="614461" y="1726486"/>
                  <a:pt x="614461" y="1726581"/>
                </a:cubicBezTo>
                <a:cubicBezTo>
                  <a:pt x="621224" y="1728391"/>
                  <a:pt x="631987" y="1723628"/>
                  <a:pt x="637702" y="1718866"/>
                </a:cubicBezTo>
                <a:close/>
                <a:moveTo>
                  <a:pt x="619890" y="1751441"/>
                </a:moveTo>
                <a:cubicBezTo>
                  <a:pt x="621605" y="1750584"/>
                  <a:pt x="623891" y="1749155"/>
                  <a:pt x="625796" y="1748203"/>
                </a:cubicBezTo>
                <a:cubicBezTo>
                  <a:pt x="625510" y="1747821"/>
                  <a:pt x="625700" y="1748107"/>
                  <a:pt x="625700" y="1748012"/>
                </a:cubicBezTo>
                <a:cubicBezTo>
                  <a:pt x="625700" y="1748012"/>
                  <a:pt x="625700" y="1748012"/>
                  <a:pt x="625700" y="1748012"/>
                </a:cubicBezTo>
                <a:cubicBezTo>
                  <a:pt x="627415" y="1746869"/>
                  <a:pt x="625891" y="1745536"/>
                  <a:pt x="624367" y="1745916"/>
                </a:cubicBezTo>
                <a:lnTo>
                  <a:pt x="624462" y="1746107"/>
                </a:lnTo>
                <a:cubicBezTo>
                  <a:pt x="621414" y="1746107"/>
                  <a:pt x="620176" y="1746202"/>
                  <a:pt x="622652" y="1743250"/>
                </a:cubicBezTo>
                <a:lnTo>
                  <a:pt x="622557" y="1743059"/>
                </a:lnTo>
                <a:lnTo>
                  <a:pt x="622557" y="1743059"/>
                </a:lnTo>
                <a:cubicBezTo>
                  <a:pt x="624367" y="1741725"/>
                  <a:pt x="623700" y="1741345"/>
                  <a:pt x="621890" y="1742011"/>
                </a:cubicBezTo>
                <a:lnTo>
                  <a:pt x="621890" y="1742011"/>
                </a:lnTo>
                <a:lnTo>
                  <a:pt x="621986" y="1742202"/>
                </a:lnTo>
                <a:cubicBezTo>
                  <a:pt x="620271" y="1742297"/>
                  <a:pt x="617795" y="1744774"/>
                  <a:pt x="616271" y="1744107"/>
                </a:cubicBezTo>
                <a:cubicBezTo>
                  <a:pt x="615890" y="1742678"/>
                  <a:pt x="619509" y="1740868"/>
                  <a:pt x="620843" y="1740487"/>
                </a:cubicBezTo>
                <a:cubicBezTo>
                  <a:pt x="620652" y="1740201"/>
                  <a:pt x="620747" y="1740392"/>
                  <a:pt x="620747" y="1740297"/>
                </a:cubicBezTo>
                <a:cubicBezTo>
                  <a:pt x="621319" y="1740011"/>
                  <a:pt x="622081" y="1739725"/>
                  <a:pt x="622462" y="1739249"/>
                </a:cubicBezTo>
                <a:cubicBezTo>
                  <a:pt x="622367" y="1739249"/>
                  <a:pt x="621605" y="1739725"/>
                  <a:pt x="621700" y="1739630"/>
                </a:cubicBezTo>
                <a:cubicBezTo>
                  <a:pt x="621986" y="1739344"/>
                  <a:pt x="622557" y="1738773"/>
                  <a:pt x="622462" y="1738392"/>
                </a:cubicBezTo>
                <a:cubicBezTo>
                  <a:pt x="622367" y="1738106"/>
                  <a:pt x="621509" y="1738487"/>
                  <a:pt x="621128" y="1738582"/>
                </a:cubicBezTo>
                <a:cubicBezTo>
                  <a:pt x="621033" y="1738678"/>
                  <a:pt x="621795" y="1738201"/>
                  <a:pt x="621795" y="1738201"/>
                </a:cubicBezTo>
                <a:cubicBezTo>
                  <a:pt x="621033" y="1738011"/>
                  <a:pt x="620081" y="1738296"/>
                  <a:pt x="619319" y="1738201"/>
                </a:cubicBezTo>
                <a:lnTo>
                  <a:pt x="619319" y="1738201"/>
                </a:lnTo>
                <a:lnTo>
                  <a:pt x="619319" y="1738201"/>
                </a:lnTo>
                <a:lnTo>
                  <a:pt x="619414" y="1738392"/>
                </a:lnTo>
                <a:cubicBezTo>
                  <a:pt x="619033" y="1738296"/>
                  <a:pt x="618747" y="1738011"/>
                  <a:pt x="618842" y="1737534"/>
                </a:cubicBezTo>
                <a:lnTo>
                  <a:pt x="618747" y="1737344"/>
                </a:lnTo>
                <a:cubicBezTo>
                  <a:pt x="618842" y="1736106"/>
                  <a:pt x="619985" y="1736106"/>
                  <a:pt x="620843" y="1735629"/>
                </a:cubicBezTo>
                <a:cubicBezTo>
                  <a:pt x="623510" y="1735534"/>
                  <a:pt x="630463" y="1731153"/>
                  <a:pt x="627034" y="1730295"/>
                </a:cubicBezTo>
                <a:cubicBezTo>
                  <a:pt x="624462" y="1730105"/>
                  <a:pt x="619414" y="1732010"/>
                  <a:pt x="616652" y="1734010"/>
                </a:cubicBezTo>
                <a:lnTo>
                  <a:pt x="616652" y="1734010"/>
                </a:lnTo>
                <a:cubicBezTo>
                  <a:pt x="616652" y="1734105"/>
                  <a:pt x="616556" y="1733915"/>
                  <a:pt x="616747" y="1734105"/>
                </a:cubicBezTo>
                <a:cubicBezTo>
                  <a:pt x="605603" y="1741059"/>
                  <a:pt x="600650" y="1759061"/>
                  <a:pt x="619890" y="1751441"/>
                </a:cubicBezTo>
                <a:close/>
                <a:moveTo>
                  <a:pt x="607222" y="1750679"/>
                </a:moveTo>
                <a:cubicBezTo>
                  <a:pt x="607222" y="1750679"/>
                  <a:pt x="607222" y="1750679"/>
                  <a:pt x="607222" y="1750679"/>
                </a:cubicBezTo>
                <a:lnTo>
                  <a:pt x="607222" y="1750679"/>
                </a:lnTo>
                <a:close/>
                <a:moveTo>
                  <a:pt x="582362" y="1712293"/>
                </a:moveTo>
                <a:lnTo>
                  <a:pt x="582362" y="1712293"/>
                </a:lnTo>
                <a:lnTo>
                  <a:pt x="582362" y="1712293"/>
                </a:lnTo>
                <a:lnTo>
                  <a:pt x="582362" y="1712293"/>
                </a:lnTo>
                <a:lnTo>
                  <a:pt x="582362" y="1712293"/>
                </a:lnTo>
                <a:close/>
                <a:moveTo>
                  <a:pt x="591887" y="1730295"/>
                </a:moveTo>
                <a:cubicBezTo>
                  <a:pt x="581504" y="1730295"/>
                  <a:pt x="566741" y="1740963"/>
                  <a:pt x="561692" y="1748107"/>
                </a:cubicBezTo>
                <a:cubicBezTo>
                  <a:pt x="551501" y="1765538"/>
                  <a:pt x="575599" y="1761442"/>
                  <a:pt x="583790" y="1754394"/>
                </a:cubicBezTo>
                <a:cubicBezTo>
                  <a:pt x="587600" y="1751632"/>
                  <a:pt x="583028" y="1752108"/>
                  <a:pt x="580647" y="1752870"/>
                </a:cubicBezTo>
                <a:cubicBezTo>
                  <a:pt x="574170" y="1754870"/>
                  <a:pt x="573122" y="1752298"/>
                  <a:pt x="581885" y="1747441"/>
                </a:cubicBezTo>
                <a:cubicBezTo>
                  <a:pt x="585029" y="1745726"/>
                  <a:pt x="584267" y="1745536"/>
                  <a:pt x="581695" y="1746297"/>
                </a:cubicBezTo>
                <a:cubicBezTo>
                  <a:pt x="578552" y="1746774"/>
                  <a:pt x="573980" y="1750203"/>
                  <a:pt x="571217" y="1749155"/>
                </a:cubicBezTo>
                <a:cubicBezTo>
                  <a:pt x="570836" y="1747631"/>
                  <a:pt x="575313" y="1745916"/>
                  <a:pt x="577313" y="1745154"/>
                </a:cubicBezTo>
                <a:cubicBezTo>
                  <a:pt x="586648" y="1741630"/>
                  <a:pt x="585981" y="1740297"/>
                  <a:pt x="582552" y="1740678"/>
                </a:cubicBezTo>
                <a:cubicBezTo>
                  <a:pt x="580647" y="1740868"/>
                  <a:pt x="576361" y="1742392"/>
                  <a:pt x="578456" y="1739725"/>
                </a:cubicBezTo>
                <a:cubicBezTo>
                  <a:pt x="580552" y="1737058"/>
                  <a:pt x="584267" y="1737154"/>
                  <a:pt x="586934" y="1736201"/>
                </a:cubicBezTo>
                <a:cubicBezTo>
                  <a:pt x="590553" y="1734963"/>
                  <a:pt x="594363" y="1731058"/>
                  <a:pt x="591887" y="1730295"/>
                </a:cubicBezTo>
                <a:close/>
                <a:moveTo>
                  <a:pt x="558263" y="1780587"/>
                </a:moveTo>
                <a:cubicBezTo>
                  <a:pt x="567026" y="1783159"/>
                  <a:pt x="587029" y="1776016"/>
                  <a:pt x="590267" y="1765633"/>
                </a:cubicBezTo>
                <a:cubicBezTo>
                  <a:pt x="590267" y="1763824"/>
                  <a:pt x="586267" y="1766681"/>
                  <a:pt x="584838" y="1768015"/>
                </a:cubicBezTo>
                <a:cubicBezTo>
                  <a:pt x="580838" y="1771825"/>
                  <a:pt x="575980" y="1772872"/>
                  <a:pt x="578456" y="1768395"/>
                </a:cubicBezTo>
                <a:cubicBezTo>
                  <a:pt x="579123" y="1764776"/>
                  <a:pt x="571694" y="1774968"/>
                  <a:pt x="569598" y="1774777"/>
                </a:cubicBezTo>
                <a:cubicBezTo>
                  <a:pt x="567122" y="1775349"/>
                  <a:pt x="569408" y="1772777"/>
                  <a:pt x="570455" y="1771729"/>
                </a:cubicBezTo>
                <a:cubicBezTo>
                  <a:pt x="575313" y="1766586"/>
                  <a:pt x="572932" y="1767157"/>
                  <a:pt x="569693" y="1769253"/>
                </a:cubicBezTo>
                <a:cubicBezTo>
                  <a:pt x="564074" y="1774111"/>
                  <a:pt x="561026" y="1772110"/>
                  <a:pt x="568265" y="1767253"/>
                </a:cubicBezTo>
                <a:cubicBezTo>
                  <a:pt x="574361" y="1757251"/>
                  <a:pt x="545595" y="1776301"/>
                  <a:pt x="558263" y="1780587"/>
                </a:cubicBezTo>
                <a:close/>
                <a:moveTo>
                  <a:pt x="552929" y="1767824"/>
                </a:moveTo>
                <a:cubicBezTo>
                  <a:pt x="555406" y="1765062"/>
                  <a:pt x="549881" y="1766967"/>
                  <a:pt x="547405" y="1768205"/>
                </a:cubicBezTo>
                <a:cubicBezTo>
                  <a:pt x="541118" y="1771253"/>
                  <a:pt x="536546" y="1770777"/>
                  <a:pt x="544166" y="1765062"/>
                </a:cubicBezTo>
                <a:cubicBezTo>
                  <a:pt x="546738" y="1763062"/>
                  <a:pt x="545595" y="1763252"/>
                  <a:pt x="542928" y="1764586"/>
                </a:cubicBezTo>
                <a:cubicBezTo>
                  <a:pt x="539309" y="1766014"/>
                  <a:pt x="535403" y="1769348"/>
                  <a:pt x="531593" y="1769538"/>
                </a:cubicBezTo>
                <a:cubicBezTo>
                  <a:pt x="529784" y="1768872"/>
                  <a:pt x="534165" y="1766491"/>
                  <a:pt x="536165" y="1765538"/>
                </a:cubicBezTo>
                <a:cubicBezTo>
                  <a:pt x="542261" y="1762395"/>
                  <a:pt x="545881" y="1759442"/>
                  <a:pt x="539118" y="1761537"/>
                </a:cubicBezTo>
                <a:cubicBezTo>
                  <a:pt x="536737" y="1762204"/>
                  <a:pt x="532451" y="1764395"/>
                  <a:pt x="532927" y="1762300"/>
                </a:cubicBezTo>
                <a:cubicBezTo>
                  <a:pt x="533403" y="1760204"/>
                  <a:pt x="538356" y="1759061"/>
                  <a:pt x="541118" y="1757632"/>
                </a:cubicBezTo>
                <a:cubicBezTo>
                  <a:pt x="545214" y="1755632"/>
                  <a:pt x="546738" y="1752203"/>
                  <a:pt x="542738" y="1752775"/>
                </a:cubicBezTo>
                <a:cubicBezTo>
                  <a:pt x="499494" y="1766681"/>
                  <a:pt x="522259" y="1792875"/>
                  <a:pt x="552929" y="1767824"/>
                </a:cubicBezTo>
                <a:close/>
                <a:moveTo>
                  <a:pt x="509876" y="1803638"/>
                </a:moveTo>
                <a:cubicBezTo>
                  <a:pt x="513020" y="1807448"/>
                  <a:pt x="542071" y="1795256"/>
                  <a:pt x="526831" y="1797923"/>
                </a:cubicBezTo>
                <a:cubicBezTo>
                  <a:pt x="520925" y="1799637"/>
                  <a:pt x="518925" y="1798113"/>
                  <a:pt x="526259" y="1794399"/>
                </a:cubicBezTo>
                <a:cubicBezTo>
                  <a:pt x="531593" y="1790875"/>
                  <a:pt x="517306" y="1797447"/>
                  <a:pt x="515877" y="1796304"/>
                </a:cubicBezTo>
                <a:cubicBezTo>
                  <a:pt x="515020" y="1795446"/>
                  <a:pt x="519020" y="1794018"/>
                  <a:pt x="520830" y="1793351"/>
                </a:cubicBezTo>
                <a:cubicBezTo>
                  <a:pt x="529117" y="1790398"/>
                  <a:pt x="528069" y="1789636"/>
                  <a:pt x="524735" y="1790112"/>
                </a:cubicBezTo>
                <a:cubicBezTo>
                  <a:pt x="514734" y="1792303"/>
                  <a:pt x="523497" y="1787160"/>
                  <a:pt x="527879" y="1786969"/>
                </a:cubicBezTo>
                <a:cubicBezTo>
                  <a:pt x="539880" y="1781159"/>
                  <a:pt x="525116" y="1782969"/>
                  <a:pt x="520830" y="1785541"/>
                </a:cubicBezTo>
                <a:cubicBezTo>
                  <a:pt x="511877" y="1789255"/>
                  <a:pt x="497970" y="1798495"/>
                  <a:pt x="509876" y="1803638"/>
                </a:cubicBezTo>
                <a:close/>
                <a:moveTo>
                  <a:pt x="493589" y="1794018"/>
                </a:moveTo>
                <a:cubicBezTo>
                  <a:pt x="497018" y="1792875"/>
                  <a:pt x="502542" y="1790493"/>
                  <a:pt x="505209" y="1788112"/>
                </a:cubicBezTo>
                <a:cubicBezTo>
                  <a:pt x="507971" y="1785636"/>
                  <a:pt x="502256" y="1786969"/>
                  <a:pt x="499685" y="1787922"/>
                </a:cubicBezTo>
                <a:cubicBezTo>
                  <a:pt x="492541" y="1790398"/>
                  <a:pt x="488921" y="1789065"/>
                  <a:pt x="496827" y="1784493"/>
                </a:cubicBezTo>
                <a:cubicBezTo>
                  <a:pt x="502447" y="1780683"/>
                  <a:pt x="488064" y="1786874"/>
                  <a:pt x="486540" y="1787255"/>
                </a:cubicBezTo>
                <a:cubicBezTo>
                  <a:pt x="480635" y="1788874"/>
                  <a:pt x="484635" y="1785159"/>
                  <a:pt x="488731" y="1784112"/>
                </a:cubicBezTo>
                <a:cubicBezTo>
                  <a:pt x="495113" y="1781540"/>
                  <a:pt x="499018" y="1779254"/>
                  <a:pt x="492160" y="1780397"/>
                </a:cubicBezTo>
                <a:cubicBezTo>
                  <a:pt x="489779" y="1780873"/>
                  <a:pt x="485207" y="1782588"/>
                  <a:pt x="485969" y="1780587"/>
                </a:cubicBezTo>
                <a:cubicBezTo>
                  <a:pt x="486731" y="1778587"/>
                  <a:pt x="491684" y="1777920"/>
                  <a:pt x="494541" y="1776873"/>
                </a:cubicBezTo>
                <a:cubicBezTo>
                  <a:pt x="498637" y="1775349"/>
                  <a:pt x="500732" y="1772205"/>
                  <a:pt x="496922" y="1772301"/>
                </a:cubicBezTo>
                <a:cubicBezTo>
                  <a:pt x="470157" y="1775349"/>
                  <a:pt x="456155" y="1802590"/>
                  <a:pt x="493589" y="1794018"/>
                </a:cubicBezTo>
                <a:close/>
                <a:moveTo>
                  <a:pt x="449012" y="1820116"/>
                </a:moveTo>
                <a:cubicBezTo>
                  <a:pt x="453012" y="1824403"/>
                  <a:pt x="488445" y="1812687"/>
                  <a:pt x="469300" y="1814973"/>
                </a:cubicBezTo>
                <a:cubicBezTo>
                  <a:pt x="460251" y="1816973"/>
                  <a:pt x="461394" y="1813544"/>
                  <a:pt x="467776" y="1811258"/>
                </a:cubicBezTo>
                <a:cubicBezTo>
                  <a:pt x="470824" y="1810020"/>
                  <a:pt x="469681" y="1809925"/>
                  <a:pt x="466919" y="1810496"/>
                </a:cubicBezTo>
                <a:cubicBezTo>
                  <a:pt x="463204" y="1810972"/>
                  <a:pt x="458632" y="1813449"/>
                  <a:pt x="455012" y="1812782"/>
                </a:cubicBezTo>
                <a:cubicBezTo>
                  <a:pt x="453679" y="1811829"/>
                  <a:pt x="458727" y="1810401"/>
                  <a:pt x="460632" y="1809925"/>
                </a:cubicBezTo>
                <a:cubicBezTo>
                  <a:pt x="470538" y="1807258"/>
                  <a:pt x="469109" y="1806400"/>
                  <a:pt x="464823" y="1806686"/>
                </a:cubicBezTo>
                <a:cubicBezTo>
                  <a:pt x="452917" y="1808496"/>
                  <a:pt x="462251" y="1803543"/>
                  <a:pt x="468157" y="1803543"/>
                </a:cubicBezTo>
                <a:cubicBezTo>
                  <a:pt x="492541" y="1791255"/>
                  <a:pt x="419198" y="1808400"/>
                  <a:pt x="449012" y="1820116"/>
                </a:cubicBezTo>
                <a:close/>
                <a:moveTo>
                  <a:pt x="439487" y="1802590"/>
                </a:moveTo>
                <a:cubicBezTo>
                  <a:pt x="446249" y="1801162"/>
                  <a:pt x="461870" y="1792399"/>
                  <a:pt x="445202" y="1796304"/>
                </a:cubicBezTo>
                <a:cubicBezTo>
                  <a:pt x="435486" y="1799257"/>
                  <a:pt x="433391" y="1796208"/>
                  <a:pt x="440439" y="1792589"/>
                </a:cubicBezTo>
                <a:cubicBezTo>
                  <a:pt x="446345" y="1788208"/>
                  <a:pt x="427009" y="1796970"/>
                  <a:pt x="425009" y="1795446"/>
                </a:cubicBezTo>
                <a:cubicBezTo>
                  <a:pt x="422532" y="1794494"/>
                  <a:pt x="428152" y="1792684"/>
                  <a:pt x="430247" y="1791922"/>
                </a:cubicBezTo>
                <a:cubicBezTo>
                  <a:pt x="441201" y="1788112"/>
                  <a:pt x="438629" y="1787255"/>
                  <a:pt x="433391" y="1788208"/>
                </a:cubicBezTo>
                <a:cubicBezTo>
                  <a:pt x="430533" y="1788684"/>
                  <a:pt x="425294" y="1790208"/>
                  <a:pt x="425675" y="1788112"/>
                </a:cubicBezTo>
                <a:cubicBezTo>
                  <a:pt x="426056" y="1786017"/>
                  <a:pt x="432057" y="1785636"/>
                  <a:pt x="435391" y="1784493"/>
                </a:cubicBezTo>
                <a:cubicBezTo>
                  <a:pt x="440153" y="1783064"/>
                  <a:pt x="441868" y="1779825"/>
                  <a:pt x="437105" y="1779825"/>
                </a:cubicBezTo>
                <a:cubicBezTo>
                  <a:pt x="399482" y="1783636"/>
                  <a:pt x="399386" y="1810782"/>
                  <a:pt x="439487" y="1802590"/>
                </a:cubicBezTo>
                <a:close/>
                <a:moveTo>
                  <a:pt x="398053" y="1826022"/>
                </a:moveTo>
                <a:cubicBezTo>
                  <a:pt x="399577" y="1830594"/>
                  <a:pt x="429962" y="1826688"/>
                  <a:pt x="415579" y="1825260"/>
                </a:cubicBezTo>
                <a:cubicBezTo>
                  <a:pt x="409578" y="1825260"/>
                  <a:pt x="408721" y="1823355"/>
                  <a:pt x="416912" y="1821736"/>
                </a:cubicBezTo>
                <a:cubicBezTo>
                  <a:pt x="419865" y="1821164"/>
                  <a:pt x="419103" y="1820878"/>
                  <a:pt x="416817" y="1820878"/>
                </a:cubicBezTo>
                <a:cubicBezTo>
                  <a:pt x="413864" y="1820592"/>
                  <a:pt x="409483" y="1822021"/>
                  <a:pt x="407102" y="1820783"/>
                </a:cubicBezTo>
                <a:cubicBezTo>
                  <a:pt x="406816" y="1819735"/>
                  <a:pt x="411007" y="1819450"/>
                  <a:pt x="412817" y="1819259"/>
                </a:cubicBezTo>
                <a:cubicBezTo>
                  <a:pt x="421484" y="1818687"/>
                  <a:pt x="421008" y="1817735"/>
                  <a:pt x="417770" y="1817259"/>
                </a:cubicBezTo>
                <a:cubicBezTo>
                  <a:pt x="407864" y="1816592"/>
                  <a:pt x="418532" y="1814116"/>
                  <a:pt x="422056" y="1815068"/>
                </a:cubicBezTo>
                <a:cubicBezTo>
                  <a:pt x="446154" y="1808305"/>
                  <a:pt x="383765" y="1811639"/>
                  <a:pt x="398053" y="1826022"/>
                </a:cubicBezTo>
                <a:close/>
                <a:moveTo>
                  <a:pt x="384146" y="1815640"/>
                </a:moveTo>
                <a:cubicBezTo>
                  <a:pt x="389671" y="1815068"/>
                  <a:pt x="402815" y="1808686"/>
                  <a:pt x="388337" y="1810972"/>
                </a:cubicBezTo>
                <a:cubicBezTo>
                  <a:pt x="381194" y="1812401"/>
                  <a:pt x="376431" y="1810877"/>
                  <a:pt x="383480" y="1807734"/>
                </a:cubicBezTo>
                <a:cubicBezTo>
                  <a:pt x="388242" y="1804495"/>
                  <a:pt x="371573" y="1810496"/>
                  <a:pt x="369859" y="1809067"/>
                </a:cubicBezTo>
                <a:cubicBezTo>
                  <a:pt x="367478" y="1808115"/>
                  <a:pt x="372050" y="1807067"/>
                  <a:pt x="373955" y="1806591"/>
                </a:cubicBezTo>
                <a:cubicBezTo>
                  <a:pt x="383289" y="1804114"/>
                  <a:pt x="380908" y="1803352"/>
                  <a:pt x="376241" y="1803733"/>
                </a:cubicBezTo>
                <a:cubicBezTo>
                  <a:pt x="373669" y="1804019"/>
                  <a:pt x="369287" y="1804781"/>
                  <a:pt x="369287" y="1803162"/>
                </a:cubicBezTo>
                <a:cubicBezTo>
                  <a:pt x="369287" y="1801447"/>
                  <a:pt x="374621" y="1801542"/>
                  <a:pt x="377574" y="1800876"/>
                </a:cubicBezTo>
                <a:cubicBezTo>
                  <a:pt x="381670" y="1800018"/>
                  <a:pt x="382813" y="1797542"/>
                  <a:pt x="378431" y="1797161"/>
                </a:cubicBezTo>
                <a:cubicBezTo>
                  <a:pt x="339379" y="1799161"/>
                  <a:pt x="355952" y="1820974"/>
                  <a:pt x="384146" y="1815640"/>
                </a:cubicBezTo>
                <a:close/>
                <a:moveTo>
                  <a:pt x="336140" y="1829641"/>
                </a:moveTo>
                <a:cubicBezTo>
                  <a:pt x="339188" y="1833928"/>
                  <a:pt x="373574" y="1830594"/>
                  <a:pt x="355286" y="1828879"/>
                </a:cubicBezTo>
                <a:cubicBezTo>
                  <a:pt x="348428" y="1828879"/>
                  <a:pt x="345761" y="1826974"/>
                  <a:pt x="353762" y="1825450"/>
                </a:cubicBezTo>
                <a:cubicBezTo>
                  <a:pt x="359858" y="1823641"/>
                  <a:pt x="342808" y="1825831"/>
                  <a:pt x="341665" y="1824403"/>
                </a:cubicBezTo>
                <a:cubicBezTo>
                  <a:pt x="340427" y="1823259"/>
                  <a:pt x="344999" y="1823164"/>
                  <a:pt x="346904" y="1823069"/>
                </a:cubicBezTo>
                <a:cubicBezTo>
                  <a:pt x="356333" y="1822497"/>
                  <a:pt x="354905" y="1821545"/>
                  <a:pt x="350904" y="1821069"/>
                </a:cubicBezTo>
                <a:cubicBezTo>
                  <a:pt x="339855" y="1820592"/>
                  <a:pt x="348142" y="1817925"/>
                  <a:pt x="354047" y="1818973"/>
                </a:cubicBezTo>
                <a:cubicBezTo>
                  <a:pt x="367573" y="1816592"/>
                  <a:pt x="348999" y="1814496"/>
                  <a:pt x="345284" y="1815735"/>
                </a:cubicBezTo>
                <a:cubicBezTo>
                  <a:pt x="332711" y="1816401"/>
                  <a:pt x="322043" y="1823069"/>
                  <a:pt x="336140" y="1829641"/>
                </a:cubicBezTo>
                <a:close/>
                <a:moveTo>
                  <a:pt x="325853" y="1794875"/>
                </a:moveTo>
                <a:cubicBezTo>
                  <a:pt x="326425" y="1799447"/>
                  <a:pt x="354905" y="1800209"/>
                  <a:pt x="342046" y="1796685"/>
                </a:cubicBezTo>
                <a:cubicBezTo>
                  <a:pt x="336521" y="1795828"/>
                  <a:pt x="336045" y="1793732"/>
                  <a:pt x="343760" y="1793541"/>
                </a:cubicBezTo>
                <a:cubicBezTo>
                  <a:pt x="346523" y="1793446"/>
                  <a:pt x="345951" y="1793065"/>
                  <a:pt x="343760" y="1792779"/>
                </a:cubicBezTo>
                <a:cubicBezTo>
                  <a:pt x="341189" y="1792017"/>
                  <a:pt x="336902" y="1792684"/>
                  <a:pt x="334902" y="1791160"/>
                </a:cubicBezTo>
                <a:cubicBezTo>
                  <a:pt x="335759" y="1789255"/>
                  <a:pt x="346713" y="1791732"/>
                  <a:pt x="346808" y="1790589"/>
                </a:cubicBezTo>
                <a:cubicBezTo>
                  <a:pt x="347380" y="1790303"/>
                  <a:pt x="346618" y="1789827"/>
                  <a:pt x="345189" y="1789446"/>
                </a:cubicBezTo>
                <a:cubicBezTo>
                  <a:pt x="336236" y="1787350"/>
                  <a:pt x="346332" y="1786588"/>
                  <a:pt x="349380" y="1787922"/>
                </a:cubicBezTo>
                <a:cubicBezTo>
                  <a:pt x="372621" y="1784874"/>
                  <a:pt x="315090" y="1778968"/>
                  <a:pt x="325853" y="1794875"/>
                </a:cubicBezTo>
                <a:close/>
                <a:moveTo>
                  <a:pt x="300136" y="1815068"/>
                </a:moveTo>
                <a:cubicBezTo>
                  <a:pt x="303755" y="1817735"/>
                  <a:pt x="333759" y="1816497"/>
                  <a:pt x="315662" y="1813639"/>
                </a:cubicBezTo>
                <a:cubicBezTo>
                  <a:pt x="308042" y="1812972"/>
                  <a:pt x="305279" y="1810401"/>
                  <a:pt x="314423" y="1809639"/>
                </a:cubicBezTo>
                <a:cubicBezTo>
                  <a:pt x="317662" y="1809258"/>
                  <a:pt x="316519" y="1808972"/>
                  <a:pt x="313566" y="1808591"/>
                </a:cubicBezTo>
                <a:cubicBezTo>
                  <a:pt x="309661" y="1807924"/>
                  <a:pt x="304613" y="1808877"/>
                  <a:pt x="301184" y="1807162"/>
                </a:cubicBezTo>
                <a:cubicBezTo>
                  <a:pt x="299945" y="1805829"/>
                  <a:pt x="304994" y="1806019"/>
                  <a:pt x="307184" y="1806115"/>
                </a:cubicBezTo>
                <a:cubicBezTo>
                  <a:pt x="317662" y="1806495"/>
                  <a:pt x="316233" y="1805257"/>
                  <a:pt x="311756" y="1804305"/>
                </a:cubicBezTo>
                <a:cubicBezTo>
                  <a:pt x="309375" y="1803733"/>
                  <a:pt x="304517" y="1803543"/>
                  <a:pt x="305946" y="1802114"/>
                </a:cubicBezTo>
                <a:cubicBezTo>
                  <a:pt x="307470" y="1800685"/>
                  <a:pt x="312233" y="1802019"/>
                  <a:pt x="315376" y="1802304"/>
                </a:cubicBezTo>
                <a:cubicBezTo>
                  <a:pt x="319757" y="1802590"/>
                  <a:pt x="322901" y="1800685"/>
                  <a:pt x="319376" y="1799352"/>
                </a:cubicBezTo>
                <a:cubicBezTo>
                  <a:pt x="304708" y="1793922"/>
                  <a:pt x="268799" y="1801924"/>
                  <a:pt x="300136" y="1815068"/>
                </a:cubicBezTo>
                <a:close/>
                <a:moveTo>
                  <a:pt x="270989" y="1824021"/>
                </a:moveTo>
                <a:cubicBezTo>
                  <a:pt x="273180" y="1828308"/>
                  <a:pt x="305565" y="1830308"/>
                  <a:pt x="288801" y="1826117"/>
                </a:cubicBezTo>
                <a:cubicBezTo>
                  <a:pt x="285658" y="1825641"/>
                  <a:pt x="283467" y="1824879"/>
                  <a:pt x="283086" y="1824212"/>
                </a:cubicBezTo>
                <a:cubicBezTo>
                  <a:pt x="282705" y="1823545"/>
                  <a:pt x="284039" y="1823069"/>
                  <a:pt x="287944" y="1822879"/>
                </a:cubicBezTo>
                <a:cubicBezTo>
                  <a:pt x="293564" y="1822116"/>
                  <a:pt x="277943" y="1821545"/>
                  <a:pt x="276895" y="1820116"/>
                </a:cubicBezTo>
                <a:cubicBezTo>
                  <a:pt x="275942" y="1818973"/>
                  <a:pt x="280133" y="1819450"/>
                  <a:pt x="282038" y="1819735"/>
                </a:cubicBezTo>
                <a:cubicBezTo>
                  <a:pt x="290801" y="1820783"/>
                  <a:pt x="289658" y="1819545"/>
                  <a:pt x="286039" y="1818592"/>
                </a:cubicBezTo>
                <a:cubicBezTo>
                  <a:pt x="284039" y="1818021"/>
                  <a:pt x="279943" y="1817449"/>
                  <a:pt x="281276" y="1816401"/>
                </a:cubicBezTo>
                <a:cubicBezTo>
                  <a:pt x="282610" y="1815354"/>
                  <a:pt x="286610" y="1816783"/>
                  <a:pt x="289277" y="1817068"/>
                </a:cubicBezTo>
                <a:cubicBezTo>
                  <a:pt x="311090" y="1815354"/>
                  <a:pt x="246796" y="1805829"/>
                  <a:pt x="270989" y="1824021"/>
                </a:cubicBezTo>
                <a:close/>
                <a:moveTo>
                  <a:pt x="246415" y="1800780"/>
                </a:moveTo>
                <a:cubicBezTo>
                  <a:pt x="251463" y="1807543"/>
                  <a:pt x="294326" y="1809067"/>
                  <a:pt x="270227" y="1803543"/>
                </a:cubicBezTo>
                <a:cubicBezTo>
                  <a:pt x="259940" y="1802114"/>
                  <a:pt x="259274" y="1798685"/>
                  <a:pt x="267275" y="1798590"/>
                </a:cubicBezTo>
                <a:cubicBezTo>
                  <a:pt x="274704" y="1797351"/>
                  <a:pt x="252987" y="1796780"/>
                  <a:pt x="251749" y="1794684"/>
                </a:cubicBezTo>
                <a:cubicBezTo>
                  <a:pt x="249844" y="1792875"/>
                  <a:pt x="255845" y="1793637"/>
                  <a:pt x="257940" y="1793922"/>
                </a:cubicBezTo>
                <a:cubicBezTo>
                  <a:pt x="269656" y="1795161"/>
                  <a:pt x="267560" y="1793446"/>
                  <a:pt x="262417" y="1792113"/>
                </a:cubicBezTo>
                <a:cubicBezTo>
                  <a:pt x="248891" y="1789065"/>
                  <a:pt x="257083" y="1787160"/>
                  <a:pt x="265751" y="1789827"/>
                </a:cubicBezTo>
                <a:cubicBezTo>
                  <a:pt x="293754" y="1787350"/>
                  <a:pt x="206886" y="1772205"/>
                  <a:pt x="246415" y="1800780"/>
                </a:cubicBezTo>
                <a:close/>
                <a:moveTo>
                  <a:pt x="213268" y="1806686"/>
                </a:moveTo>
                <a:cubicBezTo>
                  <a:pt x="214411" y="1810591"/>
                  <a:pt x="242700" y="1817068"/>
                  <a:pt x="228698" y="1811163"/>
                </a:cubicBezTo>
                <a:cubicBezTo>
                  <a:pt x="223269" y="1809353"/>
                  <a:pt x="221555" y="1807162"/>
                  <a:pt x="228317" y="1808305"/>
                </a:cubicBezTo>
                <a:cubicBezTo>
                  <a:pt x="233366" y="1808496"/>
                  <a:pt x="219745" y="1805638"/>
                  <a:pt x="218983" y="1804305"/>
                </a:cubicBezTo>
                <a:cubicBezTo>
                  <a:pt x="218221" y="1803162"/>
                  <a:pt x="221936" y="1804209"/>
                  <a:pt x="223555" y="1804686"/>
                </a:cubicBezTo>
                <a:cubicBezTo>
                  <a:pt x="231175" y="1806876"/>
                  <a:pt x="230318" y="1805733"/>
                  <a:pt x="227174" y="1804305"/>
                </a:cubicBezTo>
                <a:cubicBezTo>
                  <a:pt x="218507" y="1800876"/>
                  <a:pt x="225746" y="1801257"/>
                  <a:pt x="230127" y="1803638"/>
                </a:cubicBezTo>
                <a:cubicBezTo>
                  <a:pt x="249463" y="1805162"/>
                  <a:pt x="194504" y="1787636"/>
                  <a:pt x="213268" y="1806686"/>
                </a:cubicBezTo>
                <a:close/>
                <a:moveTo>
                  <a:pt x="189646" y="1779825"/>
                </a:moveTo>
                <a:cubicBezTo>
                  <a:pt x="189074" y="1786017"/>
                  <a:pt x="222793" y="1799447"/>
                  <a:pt x="208505" y="1789827"/>
                </a:cubicBezTo>
                <a:cubicBezTo>
                  <a:pt x="205267" y="1788112"/>
                  <a:pt x="203838" y="1786493"/>
                  <a:pt x="204219" y="1785921"/>
                </a:cubicBezTo>
                <a:cubicBezTo>
                  <a:pt x="204695" y="1785350"/>
                  <a:pt x="207077" y="1785636"/>
                  <a:pt x="211934" y="1787255"/>
                </a:cubicBezTo>
                <a:cubicBezTo>
                  <a:pt x="215363" y="1788398"/>
                  <a:pt x="214792" y="1787731"/>
                  <a:pt x="212315" y="1786398"/>
                </a:cubicBezTo>
                <a:cubicBezTo>
                  <a:pt x="209363" y="1784493"/>
                  <a:pt x="204029" y="1783159"/>
                  <a:pt x="202219" y="1780397"/>
                </a:cubicBezTo>
                <a:cubicBezTo>
                  <a:pt x="202600" y="1779159"/>
                  <a:pt x="207077" y="1781540"/>
                  <a:pt x="209077" y="1782492"/>
                </a:cubicBezTo>
                <a:cubicBezTo>
                  <a:pt x="218507" y="1786969"/>
                  <a:pt x="218602" y="1785731"/>
                  <a:pt x="215459" y="1783445"/>
                </a:cubicBezTo>
                <a:cubicBezTo>
                  <a:pt x="213744" y="1782207"/>
                  <a:pt x="209458" y="1780111"/>
                  <a:pt x="212411" y="1779921"/>
                </a:cubicBezTo>
                <a:cubicBezTo>
                  <a:pt x="215459" y="1779730"/>
                  <a:pt x="218507" y="1782397"/>
                  <a:pt x="221174" y="1783826"/>
                </a:cubicBezTo>
                <a:cubicBezTo>
                  <a:pt x="224984" y="1785731"/>
                  <a:pt x="229937" y="1785826"/>
                  <a:pt x="228222" y="1783731"/>
                </a:cubicBezTo>
                <a:cubicBezTo>
                  <a:pt x="222221" y="1778111"/>
                  <a:pt x="186693" y="1763538"/>
                  <a:pt x="189646" y="1779825"/>
                </a:cubicBezTo>
                <a:close/>
                <a:moveTo>
                  <a:pt x="157070" y="1781445"/>
                </a:moveTo>
                <a:cubicBezTo>
                  <a:pt x="157832" y="1787541"/>
                  <a:pt x="192694" y="1802781"/>
                  <a:pt x="176216" y="1791827"/>
                </a:cubicBezTo>
                <a:cubicBezTo>
                  <a:pt x="170024" y="1788398"/>
                  <a:pt x="168596" y="1785445"/>
                  <a:pt x="175454" y="1787826"/>
                </a:cubicBezTo>
                <a:cubicBezTo>
                  <a:pt x="177740" y="1788588"/>
                  <a:pt x="182026" y="1790112"/>
                  <a:pt x="177168" y="1787445"/>
                </a:cubicBezTo>
                <a:cubicBezTo>
                  <a:pt x="174406" y="1785921"/>
                  <a:pt x="171167" y="1784207"/>
                  <a:pt x="168500" y="1782683"/>
                </a:cubicBezTo>
                <a:cubicBezTo>
                  <a:pt x="163928" y="1779825"/>
                  <a:pt x="168024" y="1780016"/>
                  <a:pt x="171739" y="1782397"/>
                </a:cubicBezTo>
                <a:cubicBezTo>
                  <a:pt x="176692" y="1785064"/>
                  <a:pt x="184121" y="1788493"/>
                  <a:pt x="177930" y="1783731"/>
                </a:cubicBezTo>
                <a:cubicBezTo>
                  <a:pt x="167357" y="1776682"/>
                  <a:pt x="177930" y="1780207"/>
                  <a:pt x="182502" y="1783826"/>
                </a:cubicBezTo>
                <a:cubicBezTo>
                  <a:pt x="208315" y="1791732"/>
                  <a:pt x="140783" y="1754679"/>
                  <a:pt x="157070" y="1781445"/>
                </a:cubicBezTo>
                <a:close/>
                <a:moveTo>
                  <a:pt x="144688" y="1754108"/>
                </a:moveTo>
                <a:cubicBezTo>
                  <a:pt x="145069" y="1760109"/>
                  <a:pt x="180121" y="1777444"/>
                  <a:pt x="163357" y="1765157"/>
                </a:cubicBezTo>
                <a:cubicBezTo>
                  <a:pt x="160023" y="1763157"/>
                  <a:pt x="158023" y="1761347"/>
                  <a:pt x="157928" y="1760395"/>
                </a:cubicBezTo>
                <a:cubicBezTo>
                  <a:pt x="157832" y="1759442"/>
                  <a:pt x="159547" y="1759633"/>
                  <a:pt x="163833" y="1761252"/>
                </a:cubicBezTo>
                <a:cubicBezTo>
                  <a:pt x="166976" y="1762490"/>
                  <a:pt x="166024" y="1761633"/>
                  <a:pt x="163452" y="1760013"/>
                </a:cubicBezTo>
                <a:cubicBezTo>
                  <a:pt x="160595" y="1758394"/>
                  <a:pt x="157737" y="1756680"/>
                  <a:pt x="154975" y="1754965"/>
                </a:cubicBezTo>
                <a:cubicBezTo>
                  <a:pt x="149927" y="1751346"/>
                  <a:pt x="155165" y="1752489"/>
                  <a:pt x="158690" y="1755061"/>
                </a:cubicBezTo>
                <a:cubicBezTo>
                  <a:pt x="164690" y="1758585"/>
                  <a:pt x="168881" y="1760204"/>
                  <a:pt x="163547" y="1755727"/>
                </a:cubicBezTo>
                <a:cubicBezTo>
                  <a:pt x="153356" y="1748298"/>
                  <a:pt x="162690" y="1751441"/>
                  <a:pt x="167643" y="1755632"/>
                </a:cubicBezTo>
                <a:cubicBezTo>
                  <a:pt x="192122" y="1764109"/>
                  <a:pt x="126876" y="1723437"/>
                  <a:pt x="144688" y="1754108"/>
                </a:cubicBezTo>
                <a:close/>
                <a:moveTo>
                  <a:pt x="108493" y="1742678"/>
                </a:moveTo>
                <a:cubicBezTo>
                  <a:pt x="106588" y="1746679"/>
                  <a:pt x="130877" y="1767538"/>
                  <a:pt x="121542" y="1755822"/>
                </a:cubicBezTo>
                <a:cubicBezTo>
                  <a:pt x="117161" y="1751250"/>
                  <a:pt x="117827" y="1749536"/>
                  <a:pt x="124781" y="1754870"/>
                </a:cubicBezTo>
                <a:cubicBezTo>
                  <a:pt x="127352" y="1756775"/>
                  <a:pt x="126971" y="1756108"/>
                  <a:pt x="125257" y="1754299"/>
                </a:cubicBezTo>
                <a:cubicBezTo>
                  <a:pt x="123352" y="1751917"/>
                  <a:pt x="119256" y="1749536"/>
                  <a:pt x="118399" y="1746774"/>
                </a:cubicBezTo>
                <a:cubicBezTo>
                  <a:pt x="120685" y="1746393"/>
                  <a:pt x="132686" y="1759918"/>
                  <a:pt x="128400" y="1752965"/>
                </a:cubicBezTo>
                <a:cubicBezTo>
                  <a:pt x="127257" y="1751536"/>
                  <a:pt x="124304" y="1748583"/>
                  <a:pt x="126686" y="1749345"/>
                </a:cubicBezTo>
                <a:cubicBezTo>
                  <a:pt x="129162" y="1749822"/>
                  <a:pt x="137925" y="1761442"/>
                  <a:pt x="138592" y="1756870"/>
                </a:cubicBezTo>
                <a:cubicBezTo>
                  <a:pt x="135449" y="1751727"/>
                  <a:pt x="109731" y="1729153"/>
                  <a:pt x="108493" y="1742678"/>
                </a:cubicBezTo>
                <a:close/>
                <a:moveTo>
                  <a:pt x="96682" y="1710960"/>
                </a:moveTo>
                <a:cubicBezTo>
                  <a:pt x="98777" y="1717913"/>
                  <a:pt x="108398" y="1727629"/>
                  <a:pt x="114970" y="1731343"/>
                </a:cubicBezTo>
                <a:cubicBezTo>
                  <a:pt x="119923" y="1733058"/>
                  <a:pt x="106493" y="1721151"/>
                  <a:pt x="108112" y="1720390"/>
                </a:cubicBezTo>
                <a:cubicBezTo>
                  <a:pt x="108207" y="1719532"/>
                  <a:pt x="109826" y="1720008"/>
                  <a:pt x="113636" y="1722771"/>
                </a:cubicBezTo>
                <a:cubicBezTo>
                  <a:pt x="119732" y="1726486"/>
                  <a:pt x="104778" y="1714198"/>
                  <a:pt x="104873" y="1712103"/>
                </a:cubicBezTo>
                <a:cubicBezTo>
                  <a:pt x="104969" y="1709245"/>
                  <a:pt x="121542" y="1727724"/>
                  <a:pt x="114494" y="1717437"/>
                </a:cubicBezTo>
                <a:cubicBezTo>
                  <a:pt x="105921" y="1707340"/>
                  <a:pt x="115446" y="1714103"/>
                  <a:pt x="118494" y="1718484"/>
                </a:cubicBezTo>
                <a:cubicBezTo>
                  <a:pt x="140021" y="1732677"/>
                  <a:pt x="86204" y="1677241"/>
                  <a:pt x="96682" y="1710960"/>
                </a:cubicBezTo>
                <a:close/>
                <a:moveTo>
                  <a:pt x="94682" y="1673526"/>
                </a:moveTo>
                <a:cubicBezTo>
                  <a:pt x="65249" y="1621329"/>
                  <a:pt x="59725" y="1671050"/>
                  <a:pt x="87728" y="1692005"/>
                </a:cubicBezTo>
                <a:cubicBezTo>
                  <a:pt x="90872" y="1693815"/>
                  <a:pt x="86776" y="1687909"/>
                  <a:pt x="84966" y="1685242"/>
                </a:cubicBezTo>
                <a:cubicBezTo>
                  <a:pt x="80108" y="1678670"/>
                  <a:pt x="78965" y="1673908"/>
                  <a:pt x="84395" y="1678575"/>
                </a:cubicBezTo>
                <a:cubicBezTo>
                  <a:pt x="92491" y="1686100"/>
                  <a:pt x="80680" y="1671812"/>
                  <a:pt x="79251" y="1669145"/>
                </a:cubicBezTo>
                <a:cubicBezTo>
                  <a:pt x="72298" y="1654667"/>
                  <a:pt x="94777" y="1687909"/>
                  <a:pt x="86585" y="1672193"/>
                </a:cubicBezTo>
                <a:cubicBezTo>
                  <a:pt x="85157" y="1669526"/>
                  <a:pt x="82013" y="1665049"/>
                  <a:pt x="83728" y="1664954"/>
                </a:cubicBezTo>
                <a:cubicBezTo>
                  <a:pt x="85538" y="1664763"/>
                  <a:pt x="88109" y="1670383"/>
                  <a:pt x="90205" y="1673241"/>
                </a:cubicBezTo>
                <a:cubicBezTo>
                  <a:pt x="93348" y="1677146"/>
                  <a:pt x="96491" y="1677908"/>
                  <a:pt x="94682" y="1673526"/>
                </a:cubicBezTo>
                <a:close/>
                <a:moveTo>
                  <a:pt x="69155" y="1693720"/>
                </a:moveTo>
                <a:cubicBezTo>
                  <a:pt x="68012" y="1698863"/>
                  <a:pt x="90014" y="1723247"/>
                  <a:pt x="80489" y="1708579"/>
                </a:cubicBezTo>
                <a:cubicBezTo>
                  <a:pt x="76584" y="1703149"/>
                  <a:pt x="76298" y="1700101"/>
                  <a:pt x="81823" y="1705816"/>
                </a:cubicBezTo>
                <a:cubicBezTo>
                  <a:pt x="86204" y="1709341"/>
                  <a:pt x="75441" y="1697529"/>
                  <a:pt x="75536" y="1695815"/>
                </a:cubicBezTo>
                <a:cubicBezTo>
                  <a:pt x="75536" y="1694291"/>
                  <a:pt x="78203" y="1697815"/>
                  <a:pt x="79442" y="1699339"/>
                </a:cubicBezTo>
                <a:cubicBezTo>
                  <a:pt x="85157" y="1706483"/>
                  <a:pt x="84966" y="1704959"/>
                  <a:pt x="82966" y="1701530"/>
                </a:cubicBezTo>
                <a:cubicBezTo>
                  <a:pt x="77060" y="1692576"/>
                  <a:pt x="83537" y="1698006"/>
                  <a:pt x="86109" y="1702959"/>
                </a:cubicBezTo>
                <a:cubicBezTo>
                  <a:pt x="102492" y="1717532"/>
                  <a:pt x="63249" y="1664192"/>
                  <a:pt x="69155" y="1693720"/>
                </a:cubicBezTo>
                <a:close/>
                <a:moveTo>
                  <a:pt x="69440" y="1631140"/>
                </a:moveTo>
                <a:cubicBezTo>
                  <a:pt x="70393" y="1633141"/>
                  <a:pt x="71345" y="1635045"/>
                  <a:pt x="72203" y="1636284"/>
                </a:cubicBezTo>
                <a:cubicBezTo>
                  <a:pt x="75632" y="1640094"/>
                  <a:pt x="69821" y="1625997"/>
                  <a:pt x="71155" y="1625997"/>
                </a:cubicBezTo>
                <a:cubicBezTo>
                  <a:pt x="71441" y="1624473"/>
                  <a:pt x="74108" y="1628664"/>
                  <a:pt x="74965" y="1630378"/>
                </a:cubicBezTo>
                <a:cubicBezTo>
                  <a:pt x="76394" y="1633141"/>
                  <a:pt x="76298" y="1632093"/>
                  <a:pt x="75441" y="1629521"/>
                </a:cubicBezTo>
                <a:cubicBezTo>
                  <a:pt x="74489" y="1626759"/>
                  <a:pt x="73346" y="1623996"/>
                  <a:pt x="72584" y="1621234"/>
                </a:cubicBezTo>
                <a:cubicBezTo>
                  <a:pt x="71250" y="1615615"/>
                  <a:pt x="74393" y="1620663"/>
                  <a:pt x="75155" y="1623901"/>
                </a:cubicBezTo>
                <a:cubicBezTo>
                  <a:pt x="82394" y="1640570"/>
                  <a:pt x="75346" y="1620663"/>
                  <a:pt x="77918" y="1622472"/>
                </a:cubicBezTo>
                <a:cubicBezTo>
                  <a:pt x="79442" y="1622949"/>
                  <a:pt x="83442" y="1639808"/>
                  <a:pt x="84966" y="1633141"/>
                </a:cubicBezTo>
                <a:cubicBezTo>
                  <a:pt x="83347" y="1624854"/>
                  <a:pt x="78394" y="1612471"/>
                  <a:pt x="71631" y="1607613"/>
                </a:cubicBezTo>
                <a:cubicBezTo>
                  <a:pt x="62011" y="1606185"/>
                  <a:pt x="65916" y="1624758"/>
                  <a:pt x="69440" y="1631140"/>
                </a:cubicBezTo>
                <a:close/>
                <a:moveTo>
                  <a:pt x="46390" y="1660477"/>
                </a:moveTo>
                <a:cubicBezTo>
                  <a:pt x="47914" y="1664287"/>
                  <a:pt x="50962" y="1670002"/>
                  <a:pt x="53153" y="1672669"/>
                </a:cubicBezTo>
                <a:cubicBezTo>
                  <a:pt x="56772" y="1676384"/>
                  <a:pt x="51057" y="1664763"/>
                  <a:pt x="50867" y="1663430"/>
                </a:cubicBezTo>
                <a:cubicBezTo>
                  <a:pt x="49438" y="1657620"/>
                  <a:pt x="53153" y="1662668"/>
                  <a:pt x="55058" y="1665811"/>
                </a:cubicBezTo>
                <a:cubicBezTo>
                  <a:pt x="59058" y="1671526"/>
                  <a:pt x="51724" y="1657334"/>
                  <a:pt x="51343" y="1655620"/>
                </a:cubicBezTo>
                <a:cubicBezTo>
                  <a:pt x="49438" y="1650476"/>
                  <a:pt x="52391" y="1653238"/>
                  <a:pt x="53915" y="1657525"/>
                </a:cubicBezTo>
                <a:cubicBezTo>
                  <a:pt x="55343" y="1660763"/>
                  <a:pt x="56772" y="1664001"/>
                  <a:pt x="58487" y="1665716"/>
                </a:cubicBezTo>
                <a:cubicBezTo>
                  <a:pt x="59915" y="1665716"/>
                  <a:pt x="54296" y="1654953"/>
                  <a:pt x="56963" y="1656762"/>
                </a:cubicBezTo>
                <a:cubicBezTo>
                  <a:pt x="58868" y="1657810"/>
                  <a:pt x="64773" y="1675432"/>
                  <a:pt x="65726" y="1668669"/>
                </a:cubicBezTo>
                <a:cubicBezTo>
                  <a:pt x="62773" y="1659429"/>
                  <a:pt x="56296" y="1645618"/>
                  <a:pt x="48485" y="1640284"/>
                </a:cubicBezTo>
                <a:cubicBezTo>
                  <a:pt x="40580" y="1638570"/>
                  <a:pt x="43342" y="1654000"/>
                  <a:pt x="46390" y="1660477"/>
                </a:cubicBezTo>
                <a:close/>
                <a:moveTo>
                  <a:pt x="42199" y="1554083"/>
                </a:moveTo>
                <a:cubicBezTo>
                  <a:pt x="43532" y="1560560"/>
                  <a:pt x="42485" y="1544844"/>
                  <a:pt x="42770" y="1543320"/>
                </a:cubicBezTo>
                <a:cubicBezTo>
                  <a:pt x="43151" y="1537129"/>
                  <a:pt x="44675" y="1542177"/>
                  <a:pt x="44390" y="1546463"/>
                </a:cubicBezTo>
                <a:cubicBezTo>
                  <a:pt x="44390" y="1551702"/>
                  <a:pt x="44961" y="1553988"/>
                  <a:pt x="45247" y="1554274"/>
                </a:cubicBezTo>
                <a:cubicBezTo>
                  <a:pt x="45628" y="1554654"/>
                  <a:pt x="45818" y="1553130"/>
                  <a:pt x="46009" y="1550845"/>
                </a:cubicBezTo>
                <a:cubicBezTo>
                  <a:pt x="46295" y="1548368"/>
                  <a:pt x="46295" y="1543510"/>
                  <a:pt x="47438" y="1544844"/>
                </a:cubicBezTo>
                <a:cubicBezTo>
                  <a:pt x="48581" y="1544939"/>
                  <a:pt x="47247" y="1565418"/>
                  <a:pt x="50581" y="1557988"/>
                </a:cubicBezTo>
                <a:cubicBezTo>
                  <a:pt x="52295" y="1548558"/>
                  <a:pt x="49438" y="1511601"/>
                  <a:pt x="38865" y="1534176"/>
                </a:cubicBezTo>
                <a:cubicBezTo>
                  <a:pt x="36008" y="1540748"/>
                  <a:pt x="35817" y="1553226"/>
                  <a:pt x="37817" y="1560846"/>
                </a:cubicBezTo>
                <a:cubicBezTo>
                  <a:pt x="38865" y="1564275"/>
                  <a:pt x="39246" y="1558369"/>
                  <a:pt x="39151" y="1555607"/>
                </a:cubicBezTo>
                <a:cubicBezTo>
                  <a:pt x="38865" y="1550940"/>
                  <a:pt x="40484" y="1543415"/>
                  <a:pt x="42199" y="1554083"/>
                </a:cubicBezTo>
                <a:close/>
                <a:moveTo>
                  <a:pt x="26387" y="1582658"/>
                </a:moveTo>
                <a:cubicBezTo>
                  <a:pt x="26578" y="1584944"/>
                  <a:pt x="26959" y="1587325"/>
                  <a:pt x="27435" y="1589040"/>
                </a:cubicBezTo>
                <a:cubicBezTo>
                  <a:pt x="28483" y="1593136"/>
                  <a:pt x="28864" y="1588468"/>
                  <a:pt x="28769" y="1585992"/>
                </a:cubicBezTo>
                <a:cubicBezTo>
                  <a:pt x="28673" y="1577895"/>
                  <a:pt x="30578" y="1579991"/>
                  <a:pt x="31721" y="1587706"/>
                </a:cubicBezTo>
                <a:cubicBezTo>
                  <a:pt x="33150" y="1594564"/>
                  <a:pt x="31817" y="1580182"/>
                  <a:pt x="32102" y="1578753"/>
                </a:cubicBezTo>
                <a:cubicBezTo>
                  <a:pt x="32674" y="1573228"/>
                  <a:pt x="33817" y="1580562"/>
                  <a:pt x="33722" y="1583229"/>
                </a:cubicBezTo>
                <a:cubicBezTo>
                  <a:pt x="34388" y="1592945"/>
                  <a:pt x="35246" y="1592469"/>
                  <a:pt x="35531" y="1588945"/>
                </a:cubicBezTo>
                <a:cubicBezTo>
                  <a:pt x="35722" y="1587040"/>
                  <a:pt x="35436" y="1582563"/>
                  <a:pt x="36674" y="1584944"/>
                </a:cubicBezTo>
                <a:cubicBezTo>
                  <a:pt x="37913" y="1587325"/>
                  <a:pt x="37341" y="1591040"/>
                  <a:pt x="37436" y="1593802"/>
                </a:cubicBezTo>
                <a:cubicBezTo>
                  <a:pt x="38579" y="1602851"/>
                  <a:pt x="41437" y="1601041"/>
                  <a:pt x="40484" y="1594279"/>
                </a:cubicBezTo>
                <a:cubicBezTo>
                  <a:pt x="41532" y="1573990"/>
                  <a:pt x="26197" y="1544653"/>
                  <a:pt x="26387" y="1582658"/>
                </a:cubicBezTo>
                <a:close/>
                <a:moveTo>
                  <a:pt x="36579" y="1503791"/>
                </a:moveTo>
                <a:cubicBezTo>
                  <a:pt x="26197" y="1499409"/>
                  <a:pt x="25054" y="1546749"/>
                  <a:pt x="28578" y="1526841"/>
                </a:cubicBezTo>
                <a:cubicBezTo>
                  <a:pt x="29245" y="1520460"/>
                  <a:pt x="30769" y="1518079"/>
                  <a:pt x="31055" y="1525699"/>
                </a:cubicBezTo>
                <a:cubicBezTo>
                  <a:pt x="31721" y="1531223"/>
                  <a:pt x="31912" y="1515697"/>
                  <a:pt x="33150" y="1514554"/>
                </a:cubicBezTo>
                <a:cubicBezTo>
                  <a:pt x="34103" y="1513507"/>
                  <a:pt x="33626" y="1517697"/>
                  <a:pt x="33436" y="1519507"/>
                </a:cubicBezTo>
                <a:cubicBezTo>
                  <a:pt x="32769" y="1528270"/>
                  <a:pt x="33722" y="1527032"/>
                  <a:pt x="34388" y="1523317"/>
                </a:cubicBezTo>
                <a:cubicBezTo>
                  <a:pt x="36198" y="1512459"/>
                  <a:pt x="36674" y="1522270"/>
                  <a:pt x="35531" y="1526365"/>
                </a:cubicBezTo>
                <a:cubicBezTo>
                  <a:pt x="36960" y="1543891"/>
                  <a:pt x="40961" y="1503886"/>
                  <a:pt x="36579" y="1503791"/>
                </a:cubicBezTo>
                <a:close/>
                <a:moveTo>
                  <a:pt x="50962" y="1457404"/>
                </a:moveTo>
                <a:cubicBezTo>
                  <a:pt x="47819" y="1440450"/>
                  <a:pt x="32579" y="1485979"/>
                  <a:pt x="40389" y="1470739"/>
                </a:cubicBezTo>
                <a:cubicBezTo>
                  <a:pt x="42770" y="1465310"/>
                  <a:pt x="44199" y="1465120"/>
                  <a:pt x="41913" y="1473025"/>
                </a:cubicBezTo>
                <a:cubicBezTo>
                  <a:pt x="41151" y="1475883"/>
                  <a:pt x="41627" y="1475311"/>
                  <a:pt x="42485" y="1473120"/>
                </a:cubicBezTo>
                <a:cubicBezTo>
                  <a:pt x="43723" y="1470549"/>
                  <a:pt x="44580" y="1466358"/>
                  <a:pt x="46295" y="1464358"/>
                </a:cubicBezTo>
                <a:cubicBezTo>
                  <a:pt x="47438" y="1465215"/>
                  <a:pt x="40008" y="1481788"/>
                  <a:pt x="44294" y="1475025"/>
                </a:cubicBezTo>
                <a:cubicBezTo>
                  <a:pt x="50962" y="1462071"/>
                  <a:pt x="40008" y="1488741"/>
                  <a:pt x="44104" y="1485122"/>
                </a:cubicBezTo>
                <a:cubicBezTo>
                  <a:pt x="47914" y="1478645"/>
                  <a:pt x="51343" y="1463215"/>
                  <a:pt x="50962" y="1457404"/>
                </a:cubicBezTo>
                <a:close/>
                <a:moveTo>
                  <a:pt x="54962" y="1475311"/>
                </a:moveTo>
                <a:cubicBezTo>
                  <a:pt x="47057" y="1485122"/>
                  <a:pt x="43056" y="1500933"/>
                  <a:pt x="44866" y="1513602"/>
                </a:cubicBezTo>
                <a:cubicBezTo>
                  <a:pt x="45628" y="1516936"/>
                  <a:pt x="46866" y="1510078"/>
                  <a:pt x="47152" y="1506934"/>
                </a:cubicBezTo>
                <a:cubicBezTo>
                  <a:pt x="48390" y="1496838"/>
                  <a:pt x="50962" y="1495980"/>
                  <a:pt x="50962" y="1503600"/>
                </a:cubicBezTo>
                <a:cubicBezTo>
                  <a:pt x="51438" y="1510363"/>
                  <a:pt x="52772" y="1493028"/>
                  <a:pt x="53153" y="1491408"/>
                </a:cubicBezTo>
                <a:cubicBezTo>
                  <a:pt x="54867" y="1484360"/>
                  <a:pt x="55439" y="1489218"/>
                  <a:pt x="54581" y="1494075"/>
                </a:cubicBezTo>
                <a:cubicBezTo>
                  <a:pt x="53629" y="1515126"/>
                  <a:pt x="56105" y="1490551"/>
                  <a:pt x="58391" y="1491028"/>
                </a:cubicBezTo>
                <a:cubicBezTo>
                  <a:pt x="59820" y="1490742"/>
                  <a:pt x="55058" y="1513697"/>
                  <a:pt x="60106" y="1504362"/>
                </a:cubicBezTo>
                <a:cubicBezTo>
                  <a:pt x="61725" y="1498647"/>
                  <a:pt x="67154" y="1464738"/>
                  <a:pt x="54962" y="1475311"/>
                </a:cubicBezTo>
                <a:close/>
                <a:moveTo>
                  <a:pt x="56201" y="1449117"/>
                </a:moveTo>
                <a:cubicBezTo>
                  <a:pt x="54867" y="1455785"/>
                  <a:pt x="61249" y="1440545"/>
                  <a:pt x="61725" y="1442355"/>
                </a:cubicBezTo>
                <a:cubicBezTo>
                  <a:pt x="62106" y="1442641"/>
                  <a:pt x="61725" y="1444926"/>
                  <a:pt x="60201" y="1449594"/>
                </a:cubicBezTo>
                <a:cubicBezTo>
                  <a:pt x="59153" y="1452928"/>
                  <a:pt x="59630" y="1452261"/>
                  <a:pt x="60773" y="1449784"/>
                </a:cubicBezTo>
                <a:cubicBezTo>
                  <a:pt x="62392" y="1446736"/>
                  <a:pt x="63535" y="1441879"/>
                  <a:pt x="65726" y="1439592"/>
                </a:cubicBezTo>
                <a:cubicBezTo>
                  <a:pt x="66583" y="1439688"/>
                  <a:pt x="64487" y="1444165"/>
                  <a:pt x="63725" y="1446165"/>
                </a:cubicBezTo>
                <a:cubicBezTo>
                  <a:pt x="59915" y="1455499"/>
                  <a:pt x="60868" y="1455499"/>
                  <a:pt x="62678" y="1452261"/>
                </a:cubicBezTo>
                <a:cubicBezTo>
                  <a:pt x="63725" y="1450546"/>
                  <a:pt x="65440" y="1446260"/>
                  <a:pt x="65345" y="1448927"/>
                </a:cubicBezTo>
                <a:cubicBezTo>
                  <a:pt x="65630" y="1451404"/>
                  <a:pt x="57344" y="1465977"/>
                  <a:pt x="61820" y="1464072"/>
                </a:cubicBezTo>
                <a:cubicBezTo>
                  <a:pt x="66678" y="1455690"/>
                  <a:pt x="71155" y="1441307"/>
                  <a:pt x="71726" y="1431591"/>
                </a:cubicBezTo>
                <a:cubicBezTo>
                  <a:pt x="69631" y="1416923"/>
                  <a:pt x="56867" y="1443879"/>
                  <a:pt x="56201" y="1449117"/>
                </a:cubicBezTo>
                <a:close/>
                <a:moveTo>
                  <a:pt x="81347" y="1391110"/>
                </a:moveTo>
                <a:cubicBezTo>
                  <a:pt x="73631" y="1393491"/>
                  <a:pt x="62773" y="1412446"/>
                  <a:pt x="61154" y="1421400"/>
                </a:cubicBezTo>
                <a:cubicBezTo>
                  <a:pt x="60868" y="1423781"/>
                  <a:pt x="63440" y="1418828"/>
                  <a:pt x="64487" y="1416542"/>
                </a:cubicBezTo>
                <a:cubicBezTo>
                  <a:pt x="67726" y="1409208"/>
                  <a:pt x="69726" y="1408255"/>
                  <a:pt x="67916" y="1413970"/>
                </a:cubicBezTo>
                <a:cubicBezTo>
                  <a:pt x="66773" y="1418257"/>
                  <a:pt x="69726" y="1411017"/>
                  <a:pt x="70202" y="1409970"/>
                </a:cubicBezTo>
                <a:cubicBezTo>
                  <a:pt x="70964" y="1407208"/>
                  <a:pt x="76679" y="1397492"/>
                  <a:pt x="73155" y="1406160"/>
                </a:cubicBezTo>
                <a:cubicBezTo>
                  <a:pt x="71536" y="1409493"/>
                  <a:pt x="70298" y="1413208"/>
                  <a:pt x="70679" y="1413018"/>
                </a:cubicBezTo>
                <a:cubicBezTo>
                  <a:pt x="71631" y="1412922"/>
                  <a:pt x="75441" y="1403588"/>
                  <a:pt x="76203" y="1404445"/>
                </a:cubicBezTo>
                <a:cubicBezTo>
                  <a:pt x="77156" y="1403969"/>
                  <a:pt x="68393" y="1421209"/>
                  <a:pt x="74012" y="1414161"/>
                </a:cubicBezTo>
                <a:cubicBezTo>
                  <a:pt x="76775" y="1407684"/>
                  <a:pt x="83823" y="1397206"/>
                  <a:pt x="81347" y="1391110"/>
                </a:cubicBezTo>
                <a:close/>
                <a:moveTo>
                  <a:pt x="82204" y="1414446"/>
                </a:moveTo>
                <a:cubicBezTo>
                  <a:pt x="80108" y="1418542"/>
                  <a:pt x="75822" y="1433211"/>
                  <a:pt x="81251" y="1421495"/>
                </a:cubicBezTo>
                <a:cubicBezTo>
                  <a:pt x="83633" y="1415685"/>
                  <a:pt x="85538" y="1413494"/>
                  <a:pt x="84109" y="1419304"/>
                </a:cubicBezTo>
                <a:cubicBezTo>
                  <a:pt x="81728" y="1428639"/>
                  <a:pt x="87252" y="1411684"/>
                  <a:pt x="88967" y="1410065"/>
                </a:cubicBezTo>
                <a:cubicBezTo>
                  <a:pt x="90110" y="1409112"/>
                  <a:pt x="88205" y="1413684"/>
                  <a:pt x="87633" y="1415208"/>
                </a:cubicBezTo>
                <a:cubicBezTo>
                  <a:pt x="84395" y="1423971"/>
                  <a:pt x="85538" y="1423019"/>
                  <a:pt x="87157" y="1419304"/>
                </a:cubicBezTo>
                <a:cubicBezTo>
                  <a:pt x="88014" y="1417304"/>
                  <a:pt x="89729" y="1413304"/>
                  <a:pt x="90014" y="1414637"/>
                </a:cubicBezTo>
                <a:cubicBezTo>
                  <a:pt x="90681" y="1415113"/>
                  <a:pt x="83156" y="1431306"/>
                  <a:pt x="87633" y="1426448"/>
                </a:cubicBezTo>
                <a:cubicBezTo>
                  <a:pt x="95634" y="1412065"/>
                  <a:pt x="100778" y="1380537"/>
                  <a:pt x="82204" y="1414446"/>
                </a:cubicBezTo>
                <a:close/>
                <a:moveTo>
                  <a:pt x="89062" y="1383109"/>
                </a:moveTo>
                <a:cubicBezTo>
                  <a:pt x="86300" y="1389110"/>
                  <a:pt x="95063" y="1375584"/>
                  <a:pt x="94967" y="1377204"/>
                </a:cubicBezTo>
                <a:cubicBezTo>
                  <a:pt x="95158" y="1377490"/>
                  <a:pt x="94205" y="1379490"/>
                  <a:pt x="91919" y="1383681"/>
                </a:cubicBezTo>
                <a:cubicBezTo>
                  <a:pt x="90205" y="1386729"/>
                  <a:pt x="90872" y="1386062"/>
                  <a:pt x="92300" y="1383871"/>
                </a:cubicBezTo>
                <a:cubicBezTo>
                  <a:pt x="94205" y="1381204"/>
                  <a:pt x="96396" y="1376823"/>
                  <a:pt x="98682" y="1374727"/>
                </a:cubicBezTo>
                <a:cubicBezTo>
                  <a:pt x="99254" y="1374822"/>
                  <a:pt x="96587" y="1378823"/>
                  <a:pt x="95444" y="1380633"/>
                </a:cubicBezTo>
                <a:cubicBezTo>
                  <a:pt x="90205" y="1389110"/>
                  <a:pt x="90967" y="1389015"/>
                  <a:pt x="93062" y="1386157"/>
                </a:cubicBezTo>
                <a:cubicBezTo>
                  <a:pt x="102968" y="1373108"/>
                  <a:pt x="84490" y="1400826"/>
                  <a:pt x="89443" y="1397111"/>
                </a:cubicBezTo>
                <a:cubicBezTo>
                  <a:pt x="95253" y="1389682"/>
                  <a:pt x="101825" y="1376346"/>
                  <a:pt x="105064" y="1367488"/>
                </a:cubicBezTo>
                <a:cubicBezTo>
                  <a:pt x="107921" y="1354534"/>
                  <a:pt x="90110" y="1379585"/>
                  <a:pt x="89062" y="1383109"/>
                </a:cubicBezTo>
                <a:close/>
                <a:moveTo>
                  <a:pt x="104492" y="1351200"/>
                </a:moveTo>
                <a:cubicBezTo>
                  <a:pt x="102587" y="1352915"/>
                  <a:pt x="92586" y="1365107"/>
                  <a:pt x="99635" y="1357868"/>
                </a:cubicBezTo>
                <a:cubicBezTo>
                  <a:pt x="103445" y="1353677"/>
                  <a:pt x="104302" y="1353582"/>
                  <a:pt x="99444" y="1359773"/>
                </a:cubicBezTo>
                <a:cubicBezTo>
                  <a:pt x="96015" y="1364440"/>
                  <a:pt x="103635" y="1355106"/>
                  <a:pt x="104588" y="1354249"/>
                </a:cubicBezTo>
                <a:cubicBezTo>
                  <a:pt x="105254" y="1353582"/>
                  <a:pt x="105635" y="1353010"/>
                  <a:pt x="105826" y="1353105"/>
                </a:cubicBezTo>
                <a:cubicBezTo>
                  <a:pt x="105254" y="1354629"/>
                  <a:pt x="94967" y="1366631"/>
                  <a:pt x="99825" y="1361678"/>
                </a:cubicBezTo>
                <a:cubicBezTo>
                  <a:pt x="100873" y="1360440"/>
                  <a:pt x="103349" y="1357582"/>
                  <a:pt x="102302" y="1359487"/>
                </a:cubicBezTo>
                <a:cubicBezTo>
                  <a:pt x="101540" y="1361297"/>
                  <a:pt x="92967" y="1370632"/>
                  <a:pt x="95444" y="1370155"/>
                </a:cubicBezTo>
                <a:cubicBezTo>
                  <a:pt x="99444" y="1365964"/>
                  <a:pt x="105159" y="1357582"/>
                  <a:pt x="108398" y="1352725"/>
                </a:cubicBezTo>
                <a:cubicBezTo>
                  <a:pt x="107445" y="1351772"/>
                  <a:pt x="106588" y="1350820"/>
                  <a:pt x="105731" y="1349772"/>
                </a:cubicBezTo>
                <a:cubicBezTo>
                  <a:pt x="105445" y="1350153"/>
                  <a:pt x="104969" y="1350629"/>
                  <a:pt x="104492" y="1351200"/>
                </a:cubicBezTo>
                <a:close/>
                <a:moveTo>
                  <a:pt x="77346" y="1374727"/>
                </a:moveTo>
                <a:cubicBezTo>
                  <a:pt x="77918" y="1375966"/>
                  <a:pt x="78489" y="1375394"/>
                  <a:pt x="79346" y="1375489"/>
                </a:cubicBezTo>
                <a:cubicBezTo>
                  <a:pt x="81918" y="1364250"/>
                  <a:pt x="91253" y="1352439"/>
                  <a:pt x="99158" y="1344914"/>
                </a:cubicBezTo>
                <a:lnTo>
                  <a:pt x="98968" y="1344819"/>
                </a:lnTo>
                <a:cubicBezTo>
                  <a:pt x="88586" y="1354915"/>
                  <a:pt x="78584" y="1362916"/>
                  <a:pt x="77346" y="1374727"/>
                </a:cubicBezTo>
                <a:close/>
                <a:moveTo>
                  <a:pt x="47723" y="1419400"/>
                </a:moveTo>
                <a:cubicBezTo>
                  <a:pt x="49057" y="1421304"/>
                  <a:pt x="49628" y="1420352"/>
                  <a:pt x="50962" y="1420447"/>
                </a:cubicBezTo>
                <a:cubicBezTo>
                  <a:pt x="50295" y="1408446"/>
                  <a:pt x="56391" y="1395396"/>
                  <a:pt x="62582" y="1386062"/>
                </a:cubicBezTo>
                <a:cubicBezTo>
                  <a:pt x="54867" y="1393587"/>
                  <a:pt x="44675" y="1413589"/>
                  <a:pt x="47723" y="1419400"/>
                </a:cubicBezTo>
                <a:close/>
                <a:moveTo>
                  <a:pt x="24197" y="1470834"/>
                </a:moveTo>
                <a:cubicBezTo>
                  <a:pt x="25816" y="1474835"/>
                  <a:pt x="25911" y="1473883"/>
                  <a:pt x="27911" y="1474740"/>
                </a:cubicBezTo>
                <a:cubicBezTo>
                  <a:pt x="25625" y="1460166"/>
                  <a:pt x="28959" y="1444165"/>
                  <a:pt x="34865" y="1431306"/>
                </a:cubicBezTo>
                <a:lnTo>
                  <a:pt x="34579" y="1431211"/>
                </a:lnTo>
                <a:cubicBezTo>
                  <a:pt x="26959" y="1443403"/>
                  <a:pt x="21625" y="1461405"/>
                  <a:pt x="24197" y="1470834"/>
                </a:cubicBezTo>
                <a:close/>
                <a:moveTo>
                  <a:pt x="2223900" y="2105771"/>
                </a:moveTo>
                <a:cubicBezTo>
                  <a:pt x="2239997" y="2122630"/>
                  <a:pt x="2262096" y="2111581"/>
                  <a:pt x="2267620" y="2103390"/>
                </a:cubicBezTo>
                <a:cubicBezTo>
                  <a:pt x="2247903" y="2110248"/>
                  <a:pt x="2228091" y="2106819"/>
                  <a:pt x="2224281" y="2103295"/>
                </a:cubicBezTo>
                <a:cubicBezTo>
                  <a:pt x="2223519" y="2103961"/>
                  <a:pt x="2222948" y="2104914"/>
                  <a:pt x="2223900" y="2105771"/>
                </a:cubicBezTo>
                <a:close/>
                <a:moveTo>
                  <a:pt x="2195325" y="2082816"/>
                </a:moveTo>
                <a:cubicBezTo>
                  <a:pt x="2210375" y="2094532"/>
                  <a:pt x="2227520" y="2085483"/>
                  <a:pt x="2234092" y="2072338"/>
                </a:cubicBezTo>
                <a:cubicBezTo>
                  <a:pt x="2221995" y="2079482"/>
                  <a:pt x="2205422" y="2084625"/>
                  <a:pt x="2195421" y="2080434"/>
                </a:cubicBezTo>
                <a:cubicBezTo>
                  <a:pt x="2194944" y="2081101"/>
                  <a:pt x="2194468" y="2082244"/>
                  <a:pt x="2195325" y="2082816"/>
                </a:cubicBezTo>
                <a:close/>
                <a:moveTo>
                  <a:pt x="2166464" y="2063290"/>
                </a:moveTo>
                <a:cubicBezTo>
                  <a:pt x="2180847" y="2073576"/>
                  <a:pt x="2198850" y="2059099"/>
                  <a:pt x="2202564" y="2048812"/>
                </a:cubicBezTo>
                <a:cubicBezTo>
                  <a:pt x="2191896" y="2055860"/>
                  <a:pt x="2178371" y="2063575"/>
                  <a:pt x="2166464" y="2061004"/>
                </a:cubicBezTo>
                <a:cubicBezTo>
                  <a:pt x="2166084" y="2061670"/>
                  <a:pt x="2165512" y="2062813"/>
                  <a:pt x="2166464" y="2063290"/>
                </a:cubicBezTo>
                <a:close/>
                <a:moveTo>
                  <a:pt x="2145700" y="2052336"/>
                </a:moveTo>
                <a:cubicBezTo>
                  <a:pt x="2160368" y="2060813"/>
                  <a:pt x="2175989" y="2043287"/>
                  <a:pt x="2178561" y="2033953"/>
                </a:cubicBezTo>
                <a:cubicBezTo>
                  <a:pt x="2170751" y="2041382"/>
                  <a:pt x="2153320" y="2052145"/>
                  <a:pt x="2145605" y="2050145"/>
                </a:cubicBezTo>
                <a:cubicBezTo>
                  <a:pt x="2145224" y="2050716"/>
                  <a:pt x="2144843" y="2051955"/>
                  <a:pt x="2145700" y="2052336"/>
                </a:cubicBezTo>
                <a:close/>
                <a:moveTo>
                  <a:pt x="2124364" y="2044335"/>
                </a:moveTo>
                <a:cubicBezTo>
                  <a:pt x="2140271" y="2048812"/>
                  <a:pt x="2149415" y="2032809"/>
                  <a:pt x="2152463" y="2021189"/>
                </a:cubicBezTo>
                <a:cubicBezTo>
                  <a:pt x="2144557" y="2030524"/>
                  <a:pt x="2132936" y="2041858"/>
                  <a:pt x="2123983" y="2042144"/>
                </a:cubicBezTo>
                <a:cubicBezTo>
                  <a:pt x="2123793" y="2042811"/>
                  <a:pt x="2123507" y="2044144"/>
                  <a:pt x="2124364" y="2044335"/>
                </a:cubicBezTo>
                <a:close/>
                <a:moveTo>
                  <a:pt x="2099027" y="2038048"/>
                </a:moveTo>
                <a:cubicBezTo>
                  <a:pt x="2114363" y="2040334"/>
                  <a:pt x="2121030" y="2022427"/>
                  <a:pt x="2122554" y="2011092"/>
                </a:cubicBezTo>
                <a:cubicBezTo>
                  <a:pt x="2116077" y="2020808"/>
                  <a:pt x="2109410" y="2032524"/>
                  <a:pt x="2098456" y="2035953"/>
                </a:cubicBezTo>
                <a:cubicBezTo>
                  <a:pt x="2098265" y="2036620"/>
                  <a:pt x="2098170" y="2038048"/>
                  <a:pt x="2099027" y="2038048"/>
                </a:cubicBezTo>
                <a:close/>
                <a:moveTo>
                  <a:pt x="2071119" y="2036238"/>
                </a:moveTo>
                <a:cubicBezTo>
                  <a:pt x="2086073" y="2041382"/>
                  <a:pt x="2093408" y="2018332"/>
                  <a:pt x="2093503" y="2008045"/>
                </a:cubicBezTo>
                <a:cubicBezTo>
                  <a:pt x="2087502" y="2018617"/>
                  <a:pt x="2082168" y="2030714"/>
                  <a:pt x="2071119" y="2035191"/>
                </a:cubicBezTo>
                <a:lnTo>
                  <a:pt x="2071119" y="2036238"/>
                </a:lnTo>
                <a:close/>
                <a:moveTo>
                  <a:pt x="2053022" y="2038143"/>
                </a:moveTo>
                <a:cubicBezTo>
                  <a:pt x="2053879" y="2039763"/>
                  <a:pt x="2055879" y="2038048"/>
                  <a:pt x="2057022" y="2037762"/>
                </a:cubicBezTo>
                <a:cubicBezTo>
                  <a:pt x="2055784" y="2033381"/>
                  <a:pt x="2059118" y="2029762"/>
                  <a:pt x="2059975" y="2025761"/>
                </a:cubicBezTo>
                <a:cubicBezTo>
                  <a:pt x="2061785" y="2018998"/>
                  <a:pt x="2061499" y="2012807"/>
                  <a:pt x="2059880" y="2006711"/>
                </a:cubicBezTo>
                <a:cubicBezTo>
                  <a:pt x="2058927" y="2012997"/>
                  <a:pt x="2054355" y="2022999"/>
                  <a:pt x="2055212" y="2028047"/>
                </a:cubicBezTo>
                <a:cubicBezTo>
                  <a:pt x="2055593" y="2032143"/>
                  <a:pt x="2057022" y="2035191"/>
                  <a:pt x="2052641" y="2037191"/>
                </a:cubicBezTo>
                <a:lnTo>
                  <a:pt x="2053022" y="2038143"/>
                </a:lnTo>
                <a:close/>
                <a:moveTo>
                  <a:pt x="2027876" y="2046430"/>
                </a:moveTo>
                <a:cubicBezTo>
                  <a:pt x="2043306" y="2045478"/>
                  <a:pt x="2039496" y="2018617"/>
                  <a:pt x="2035305" y="2012140"/>
                </a:cubicBezTo>
                <a:cubicBezTo>
                  <a:pt x="2035591" y="2021570"/>
                  <a:pt x="2033400" y="2041096"/>
                  <a:pt x="2027495" y="2045478"/>
                </a:cubicBezTo>
                <a:lnTo>
                  <a:pt x="2027876" y="2046430"/>
                </a:lnTo>
                <a:close/>
                <a:moveTo>
                  <a:pt x="2003873" y="2060051"/>
                </a:moveTo>
                <a:cubicBezTo>
                  <a:pt x="2019398" y="2056717"/>
                  <a:pt x="2013969" y="2033095"/>
                  <a:pt x="2008635" y="2024618"/>
                </a:cubicBezTo>
                <a:cubicBezTo>
                  <a:pt x="2009207" y="2035953"/>
                  <a:pt x="2010159" y="2051288"/>
                  <a:pt x="2003301" y="2059289"/>
                </a:cubicBezTo>
                <a:lnTo>
                  <a:pt x="2003873" y="2060051"/>
                </a:lnTo>
                <a:close/>
                <a:moveTo>
                  <a:pt x="1980155" y="2045097"/>
                </a:moveTo>
                <a:cubicBezTo>
                  <a:pt x="1984061" y="2057003"/>
                  <a:pt x="1985394" y="2069386"/>
                  <a:pt x="1980917" y="2076815"/>
                </a:cubicBezTo>
                <a:cubicBezTo>
                  <a:pt x="1981394" y="2077387"/>
                  <a:pt x="1982441" y="2078244"/>
                  <a:pt x="1983108" y="2077387"/>
                </a:cubicBezTo>
                <a:cubicBezTo>
                  <a:pt x="1995586" y="2066528"/>
                  <a:pt x="1988442" y="2050621"/>
                  <a:pt x="1979012" y="2041477"/>
                </a:cubicBezTo>
                <a:lnTo>
                  <a:pt x="1980155" y="2045097"/>
                </a:lnTo>
                <a:close/>
                <a:moveTo>
                  <a:pt x="1954629" y="2067576"/>
                </a:moveTo>
                <a:cubicBezTo>
                  <a:pt x="1959010" y="2078339"/>
                  <a:pt x="1961963" y="2091198"/>
                  <a:pt x="1957010" y="2100913"/>
                </a:cubicBezTo>
                <a:cubicBezTo>
                  <a:pt x="1957581" y="2101485"/>
                  <a:pt x="1958629" y="2102056"/>
                  <a:pt x="1959296" y="2101199"/>
                </a:cubicBezTo>
                <a:cubicBezTo>
                  <a:pt x="1971488" y="2088912"/>
                  <a:pt x="1964439" y="2072148"/>
                  <a:pt x="1953104" y="2063956"/>
                </a:cubicBezTo>
                <a:lnTo>
                  <a:pt x="1954629" y="2067576"/>
                </a:lnTo>
                <a:close/>
                <a:moveTo>
                  <a:pt x="1928435" y="2097294"/>
                </a:moveTo>
                <a:cubicBezTo>
                  <a:pt x="1933959" y="2108152"/>
                  <a:pt x="1937198" y="2121868"/>
                  <a:pt x="1932721" y="2132346"/>
                </a:cubicBezTo>
                <a:cubicBezTo>
                  <a:pt x="1935864" y="2134537"/>
                  <a:pt x="1937388" y="2127202"/>
                  <a:pt x="1938626" y="2125964"/>
                </a:cubicBezTo>
                <a:cubicBezTo>
                  <a:pt x="1947104" y="2114820"/>
                  <a:pt x="1934531" y="2096532"/>
                  <a:pt x="1926815" y="2093865"/>
                </a:cubicBezTo>
                <a:lnTo>
                  <a:pt x="1928435" y="2097294"/>
                </a:lnTo>
                <a:close/>
                <a:moveTo>
                  <a:pt x="1908242" y="2125107"/>
                </a:moveTo>
                <a:cubicBezTo>
                  <a:pt x="1915481" y="2137204"/>
                  <a:pt x="1917957" y="2150920"/>
                  <a:pt x="1914242" y="2160635"/>
                </a:cubicBezTo>
                <a:cubicBezTo>
                  <a:pt x="1917576" y="2162540"/>
                  <a:pt x="1918529" y="2155301"/>
                  <a:pt x="1919958" y="2153587"/>
                </a:cubicBezTo>
                <a:cubicBezTo>
                  <a:pt x="1927196" y="2137870"/>
                  <a:pt x="1917290" y="2126821"/>
                  <a:pt x="1906337" y="2121773"/>
                </a:cubicBezTo>
                <a:lnTo>
                  <a:pt x="1908242" y="2125107"/>
                </a:lnTo>
                <a:close/>
                <a:moveTo>
                  <a:pt x="1884905" y="2161588"/>
                </a:moveTo>
                <a:cubicBezTo>
                  <a:pt x="1891859" y="2171493"/>
                  <a:pt x="1894716" y="2191496"/>
                  <a:pt x="1890906" y="2198830"/>
                </a:cubicBezTo>
                <a:cubicBezTo>
                  <a:pt x="1891763" y="2199402"/>
                  <a:pt x="1892811" y="2199497"/>
                  <a:pt x="1893383" y="2198354"/>
                </a:cubicBezTo>
                <a:cubicBezTo>
                  <a:pt x="1903765" y="2182733"/>
                  <a:pt x="1899193" y="2164159"/>
                  <a:pt x="1883000" y="2158159"/>
                </a:cubicBezTo>
                <a:lnTo>
                  <a:pt x="1884905" y="2161588"/>
                </a:lnTo>
                <a:close/>
                <a:moveTo>
                  <a:pt x="1864141" y="2200640"/>
                </a:moveTo>
                <a:cubicBezTo>
                  <a:pt x="1870904" y="2215594"/>
                  <a:pt x="1871856" y="2229977"/>
                  <a:pt x="1867570" y="2241788"/>
                </a:cubicBezTo>
                <a:cubicBezTo>
                  <a:pt x="1868427" y="2242455"/>
                  <a:pt x="1869380" y="2242455"/>
                  <a:pt x="1870046" y="2241217"/>
                </a:cubicBezTo>
                <a:cubicBezTo>
                  <a:pt x="1881095" y="2224643"/>
                  <a:pt x="1877666" y="2203974"/>
                  <a:pt x="1862426" y="2196735"/>
                </a:cubicBezTo>
                <a:lnTo>
                  <a:pt x="1864141" y="2200640"/>
                </a:lnTo>
                <a:close/>
                <a:moveTo>
                  <a:pt x="1838709" y="2244550"/>
                </a:moveTo>
                <a:cubicBezTo>
                  <a:pt x="1846996" y="2257409"/>
                  <a:pt x="1848901" y="2272459"/>
                  <a:pt x="1844996" y="2283508"/>
                </a:cubicBezTo>
                <a:cubicBezTo>
                  <a:pt x="1848615" y="2285032"/>
                  <a:pt x="1849568" y="2276459"/>
                  <a:pt x="1850996" y="2274649"/>
                </a:cubicBezTo>
                <a:cubicBezTo>
                  <a:pt x="1858140" y="2257123"/>
                  <a:pt x="1849472" y="2245122"/>
                  <a:pt x="1836614" y="2241217"/>
                </a:cubicBezTo>
                <a:lnTo>
                  <a:pt x="1838709" y="2244550"/>
                </a:lnTo>
                <a:close/>
                <a:moveTo>
                  <a:pt x="1814992" y="2288556"/>
                </a:moveTo>
                <a:cubicBezTo>
                  <a:pt x="1822421" y="2299605"/>
                  <a:pt x="1823564" y="2321512"/>
                  <a:pt x="1819278" y="2329609"/>
                </a:cubicBezTo>
                <a:cubicBezTo>
                  <a:pt x="1820231" y="2330275"/>
                  <a:pt x="1821183" y="2330085"/>
                  <a:pt x="1821850" y="2328751"/>
                </a:cubicBezTo>
                <a:cubicBezTo>
                  <a:pt x="1832232" y="2312083"/>
                  <a:pt x="1831756" y="2290937"/>
                  <a:pt x="1813087" y="2285032"/>
                </a:cubicBezTo>
                <a:lnTo>
                  <a:pt x="1814992" y="2288556"/>
                </a:lnTo>
                <a:close/>
                <a:moveTo>
                  <a:pt x="1795370" y="2361517"/>
                </a:moveTo>
                <a:cubicBezTo>
                  <a:pt x="1794418" y="2370185"/>
                  <a:pt x="1792513" y="2374852"/>
                  <a:pt x="1790608" y="2379139"/>
                </a:cubicBezTo>
                <a:cubicBezTo>
                  <a:pt x="1791560" y="2379996"/>
                  <a:pt x="1792418" y="2379805"/>
                  <a:pt x="1793180" y="2378472"/>
                </a:cubicBezTo>
                <a:cubicBezTo>
                  <a:pt x="1805562" y="2361422"/>
                  <a:pt x="1807086" y="2337895"/>
                  <a:pt x="1790322" y="2329323"/>
                </a:cubicBezTo>
                <a:cubicBezTo>
                  <a:pt x="1794799" y="2340086"/>
                  <a:pt x="1796323" y="2353326"/>
                  <a:pt x="1795370" y="2361517"/>
                </a:cubicBezTo>
                <a:close/>
                <a:moveTo>
                  <a:pt x="1760699" y="2382377"/>
                </a:moveTo>
                <a:cubicBezTo>
                  <a:pt x="1767653" y="2397617"/>
                  <a:pt x="1765748" y="2414191"/>
                  <a:pt x="1759842" y="2425811"/>
                </a:cubicBezTo>
                <a:cubicBezTo>
                  <a:pt x="1763557" y="2427430"/>
                  <a:pt x="1765843" y="2418001"/>
                  <a:pt x="1767748" y="2416096"/>
                </a:cubicBezTo>
                <a:cubicBezTo>
                  <a:pt x="1777940" y="2398379"/>
                  <a:pt x="1772891" y="2383711"/>
                  <a:pt x="1758985" y="2378758"/>
                </a:cubicBezTo>
                <a:lnTo>
                  <a:pt x="1760699" y="2382377"/>
                </a:lnTo>
                <a:close/>
                <a:moveTo>
                  <a:pt x="1723552" y="2473817"/>
                </a:moveTo>
                <a:cubicBezTo>
                  <a:pt x="1737839" y="2462863"/>
                  <a:pt x="1746793" y="2433907"/>
                  <a:pt x="1726981" y="2425430"/>
                </a:cubicBezTo>
                <a:cubicBezTo>
                  <a:pt x="1732696" y="2440860"/>
                  <a:pt x="1731839" y="2460006"/>
                  <a:pt x="1722790" y="2473245"/>
                </a:cubicBezTo>
                <a:lnTo>
                  <a:pt x="1723552" y="2473817"/>
                </a:lnTo>
                <a:close/>
                <a:moveTo>
                  <a:pt x="1688881" y="2511726"/>
                </a:moveTo>
                <a:cubicBezTo>
                  <a:pt x="1705931" y="2499725"/>
                  <a:pt x="1720885" y="2471436"/>
                  <a:pt x="1699930" y="2459720"/>
                </a:cubicBezTo>
                <a:cubicBezTo>
                  <a:pt x="1705169" y="2476865"/>
                  <a:pt x="1699073" y="2498487"/>
                  <a:pt x="1688214" y="2511155"/>
                </a:cubicBezTo>
                <a:lnTo>
                  <a:pt x="1688881" y="2511726"/>
                </a:lnTo>
                <a:close/>
                <a:moveTo>
                  <a:pt x="1645923" y="2549255"/>
                </a:moveTo>
                <a:cubicBezTo>
                  <a:pt x="1664116" y="2539635"/>
                  <a:pt x="1683166" y="2512298"/>
                  <a:pt x="1662973" y="2499249"/>
                </a:cubicBezTo>
                <a:cubicBezTo>
                  <a:pt x="1665926" y="2518203"/>
                  <a:pt x="1656972" y="2538016"/>
                  <a:pt x="1645256" y="2548588"/>
                </a:cubicBezTo>
                <a:lnTo>
                  <a:pt x="1645923" y="2549255"/>
                </a:lnTo>
                <a:close/>
                <a:moveTo>
                  <a:pt x="1585154" y="2587260"/>
                </a:moveTo>
                <a:cubicBezTo>
                  <a:pt x="1593536" y="2585641"/>
                  <a:pt x="1602299" y="2576687"/>
                  <a:pt x="1605251" y="2575163"/>
                </a:cubicBezTo>
                <a:cubicBezTo>
                  <a:pt x="1616681" y="2566305"/>
                  <a:pt x="1623063" y="2548874"/>
                  <a:pt x="1612205" y="2539825"/>
                </a:cubicBezTo>
                <a:cubicBezTo>
                  <a:pt x="1612395" y="2557161"/>
                  <a:pt x="1596012" y="2580592"/>
                  <a:pt x="1584582" y="2586498"/>
                </a:cubicBezTo>
                <a:lnTo>
                  <a:pt x="1585154" y="2587260"/>
                </a:lnTo>
                <a:close/>
                <a:moveTo>
                  <a:pt x="1515907" y="2616120"/>
                </a:moveTo>
                <a:cubicBezTo>
                  <a:pt x="1538481" y="2612977"/>
                  <a:pt x="1567247" y="2592784"/>
                  <a:pt x="1557817" y="2572591"/>
                </a:cubicBezTo>
                <a:cubicBezTo>
                  <a:pt x="1551340" y="2591070"/>
                  <a:pt x="1531909" y="2609167"/>
                  <a:pt x="1515621" y="2615168"/>
                </a:cubicBezTo>
                <a:lnTo>
                  <a:pt x="1515907" y="2616120"/>
                </a:lnTo>
                <a:close/>
                <a:moveTo>
                  <a:pt x="1446946" y="2630122"/>
                </a:moveTo>
                <a:cubicBezTo>
                  <a:pt x="1464853" y="2631456"/>
                  <a:pt x="1501524" y="2617454"/>
                  <a:pt x="1489237" y="2595451"/>
                </a:cubicBezTo>
                <a:cubicBezTo>
                  <a:pt x="1481998" y="2612882"/>
                  <a:pt x="1464091" y="2625550"/>
                  <a:pt x="1446755" y="2629265"/>
                </a:cubicBezTo>
                <a:lnTo>
                  <a:pt x="1446946" y="2630122"/>
                </a:lnTo>
                <a:close/>
                <a:moveTo>
                  <a:pt x="1373032" y="2631456"/>
                </a:moveTo>
                <a:cubicBezTo>
                  <a:pt x="1392177" y="2633742"/>
                  <a:pt x="1427134" y="2629646"/>
                  <a:pt x="1421800" y="2605357"/>
                </a:cubicBezTo>
                <a:cubicBezTo>
                  <a:pt x="1410465" y="2620883"/>
                  <a:pt x="1388558" y="2629836"/>
                  <a:pt x="1370651" y="2629456"/>
                </a:cubicBezTo>
                <a:cubicBezTo>
                  <a:pt x="1370365" y="2630884"/>
                  <a:pt x="1371222" y="2631265"/>
                  <a:pt x="1373032" y="2631456"/>
                </a:cubicBezTo>
                <a:close/>
                <a:moveTo>
                  <a:pt x="1294165" y="2615549"/>
                </a:moveTo>
                <a:cubicBezTo>
                  <a:pt x="1315691" y="2623264"/>
                  <a:pt x="1349315" y="2626979"/>
                  <a:pt x="1354649" y="2603548"/>
                </a:cubicBezTo>
                <a:cubicBezTo>
                  <a:pt x="1334837" y="2615930"/>
                  <a:pt x="1312739" y="2618121"/>
                  <a:pt x="1292260" y="2613073"/>
                </a:cubicBezTo>
                <a:cubicBezTo>
                  <a:pt x="1291593" y="2614311"/>
                  <a:pt x="1292450" y="2614882"/>
                  <a:pt x="1294165" y="2615549"/>
                </a:cubicBezTo>
                <a:close/>
                <a:moveTo>
                  <a:pt x="1226156" y="2583831"/>
                </a:moveTo>
                <a:cubicBezTo>
                  <a:pt x="1243587" y="2594689"/>
                  <a:pt x="1277115" y="2606405"/>
                  <a:pt x="1281211" y="2581640"/>
                </a:cubicBezTo>
                <a:cubicBezTo>
                  <a:pt x="1264066" y="2591070"/>
                  <a:pt x="1241111" y="2589355"/>
                  <a:pt x="1224728" y="2580973"/>
                </a:cubicBezTo>
                <a:cubicBezTo>
                  <a:pt x="1223966" y="2582211"/>
                  <a:pt x="1224633" y="2582878"/>
                  <a:pt x="1226156" y="2583831"/>
                </a:cubicBezTo>
                <a:close/>
                <a:moveTo>
                  <a:pt x="1164053" y="2534872"/>
                </a:moveTo>
                <a:cubicBezTo>
                  <a:pt x="1176722" y="2548112"/>
                  <a:pt x="1207773" y="2569353"/>
                  <a:pt x="1218822" y="2546683"/>
                </a:cubicBezTo>
                <a:cubicBezTo>
                  <a:pt x="1199867" y="2551160"/>
                  <a:pt x="1177007" y="2543826"/>
                  <a:pt x="1163387" y="2531824"/>
                </a:cubicBezTo>
                <a:cubicBezTo>
                  <a:pt x="1162339" y="2532777"/>
                  <a:pt x="1162815" y="2533634"/>
                  <a:pt x="1164053" y="2534872"/>
                </a:cubicBezTo>
                <a:close/>
                <a:moveTo>
                  <a:pt x="1198343" y="1695148"/>
                </a:moveTo>
                <a:lnTo>
                  <a:pt x="1201296" y="1694672"/>
                </a:lnTo>
                <a:cubicBezTo>
                  <a:pt x="1191390" y="1689814"/>
                  <a:pt x="1181484" y="1681718"/>
                  <a:pt x="1178627" y="1671526"/>
                </a:cubicBezTo>
                <a:cubicBezTo>
                  <a:pt x="1177865" y="1671526"/>
                  <a:pt x="1177103" y="1671907"/>
                  <a:pt x="1177293" y="1672955"/>
                </a:cubicBezTo>
                <a:cubicBezTo>
                  <a:pt x="1177388" y="1686671"/>
                  <a:pt x="1187199" y="1696291"/>
                  <a:pt x="1198343" y="1695148"/>
                </a:cubicBezTo>
                <a:close/>
                <a:moveTo>
                  <a:pt x="1193200" y="1735915"/>
                </a:moveTo>
                <a:lnTo>
                  <a:pt x="1196248" y="1736391"/>
                </a:lnTo>
                <a:cubicBezTo>
                  <a:pt x="1186247" y="1725914"/>
                  <a:pt x="1180055" y="1716103"/>
                  <a:pt x="1178627" y="1704007"/>
                </a:cubicBezTo>
                <a:cubicBezTo>
                  <a:pt x="1177865" y="1703911"/>
                  <a:pt x="1177103" y="1704007"/>
                  <a:pt x="1177007" y="1704959"/>
                </a:cubicBezTo>
                <a:cubicBezTo>
                  <a:pt x="1174531" y="1719056"/>
                  <a:pt x="1181960" y="1733439"/>
                  <a:pt x="1193200" y="1735915"/>
                </a:cubicBezTo>
                <a:close/>
                <a:moveTo>
                  <a:pt x="1114333" y="2472865"/>
                </a:moveTo>
                <a:cubicBezTo>
                  <a:pt x="1123477" y="2488295"/>
                  <a:pt x="1148242" y="2514870"/>
                  <a:pt x="1163863" y="2495915"/>
                </a:cubicBezTo>
                <a:cubicBezTo>
                  <a:pt x="1144622" y="2495629"/>
                  <a:pt x="1125572" y="2484771"/>
                  <a:pt x="1114428" y="2469912"/>
                </a:cubicBezTo>
                <a:cubicBezTo>
                  <a:pt x="1113285" y="2470483"/>
                  <a:pt x="1113571" y="2471341"/>
                  <a:pt x="1114333" y="2472865"/>
                </a:cubicBezTo>
                <a:close/>
                <a:moveTo>
                  <a:pt x="1086520" y="2420477"/>
                </a:moveTo>
                <a:cubicBezTo>
                  <a:pt x="1094426" y="2439051"/>
                  <a:pt x="1112904" y="2464387"/>
                  <a:pt x="1130049" y="2448290"/>
                </a:cubicBezTo>
                <a:cubicBezTo>
                  <a:pt x="1111094" y="2445814"/>
                  <a:pt x="1094521" y="2431621"/>
                  <a:pt x="1087091" y="2417620"/>
                </a:cubicBezTo>
                <a:cubicBezTo>
                  <a:pt x="1085853" y="2418001"/>
                  <a:pt x="1085853" y="2418858"/>
                  <a:pt x="1086520" y="2420477"/>
                </a:cubicBezTo>
                <a:close/>
                <a:moveTo>
                  <a:pt x="1064612" y="2354374"/>
                </a:moveTo>
                <a:cubicBezTo>
                  <a:pt x="1068994" y="2373138"/>
                  <a:pt x="1082805" y="2399617"/>
                  <a:pt x="1102046" y="2388378"/>
                </a:cubicBezTo>
                <a:cubicBezTo>
                  <a:pt x="1085663" y="2382853"/>
                  <a:pt x="1070994" y="2367232"/>
                  <a:pt x="1065660" y="2351802"/>
                </a:cubicBezTo>
                <a:cubicBezTo>
                  <a:pt x="1064422" y="2351992"/>
                  <a:pt x="1064231" y="2352754"/>
                  <a:pt x="1064612" y="2354374"/>
                </a:cubicBezTo>
                <a:close/>
                <a:moveTo>
                  <a:pt x="1052039" y="2287508"/>
                </a:moveTo>
                <a:cubicBezTo>
                  <a:pt x="1053944" y="2308272"/>
                  <a:pt x="1062326" y="2333800"/>
                  <a:pt x="1084234" y="2330656"/>
                </a:cubicBezTo>
                <a:cubicBezTo>
                  <a:pt x="1068422" y="2320274"/>
                  <a:pt x="1056897" y="2303034"/>
                  <a:pt x="1053563" y="2285222"/>
                </a:cubicBezTo>
                <a:cubicBezTo>
                  <a:pt x="1052230" y="2285032"/>
                  <a:pt x="1051944" y="2285889"/>
                  <a:pt x="1052039" y="2287508"/>
                </a:cubicBezTo>
                <a:close/>
                <a:moveTo>
                  <a:pt x="1051087" y="2225024"/>
                </a:moveTo>
                <a:lnTo>
                  <a:pt x="1050896" y="2223500"/>
                </a:lnTo>
                <a:cubicBezTo>
                  <a:pt x="1049658" y="2223405"/>
                  <a:pt x="1049277" y="2224357"/>
                  <a:pt x="1049277" y="2225881"/>
                </a:cubicBezTo>
                <a:cubicBezTo>
                  <a:pt x="1048325" y="2245503"/>
                  <a:pt x="1057373" y="2272173"/>
                  <a:pt x="1076138" y="2264934"/>
                </a:cubicBezTo>
                <a:cubicBezTo>
                  <a:pt x="1062422" y="2256457"/>
                  <a:pt x="1052706" y="2239883"/>
                  <a:pt x="1051087" y="2225024"/>
                </a:cubicBezTo>
                <a:close/>
                <a:moveTo>
                  <a:pt x="1056992" y="2172922"/>
                </a:moveTo>
                <a:cubicBezTo>
                  <a:pt x="1055945" y="2167493"/>
                  <a:pt x="1055849" y="2164350"/>
                  <a:pt x="1055754" y="2160730"/>
                </a:cubicBezTo>
                <a:cubicBezTo>
                  <a:pt x="1054516" y="2160445"/>
                  <a:pt x="1054040" y="2161302"/>
                  <a:pt x="1053849" y="2162730"/>
                </a:cubicBezTo>
                <a:cubicBezTo>
                  <a:pt x="1051182" y="2181780"/>
                  <a:pt x="1054611" y="2206831"/>
                  <a:pt x="1075661" y="2204641"/>
                </a:cubicBezTo>
                <a:cubicBezTo>
                  <a:pt x="1066422" y="2196830"/>
                  <a:pt x="1059183" y="2184162"/>
                  <a:pt x="1056992" y="2172922"/>
                </a:cubicBezTo>
                <a:close/>
                <a:moveTo>
                  <a:pt x="1065851" y="2101009"/>
                </a:moveTo>
                <a:lnTo>
                  <a:pt x="1066041" y="2099580"/>
                </a:lnTo>
                <a:cubicBezTo>
                  <a:pt x="1064898" y="2099104"/>
                  <a:pt x="1064327" y="2099675"/>
                  <a:pt x="1064041" y="2101104"/>
                </a:cubicBezTo>
                <a:cubicBezTo>
                  <a:pt x="1058897" y="2120535"/>
                  <a:pt x="1061469" y="2145490"/>
                  <a:pt x="1080043" y="2148348"/>
                </a:cubicBezTo>
                <a:cubicBezTo>
                  <a:pt x="1066708" y="2131870"/>
                  <a:pt x="1064422" y="2107295"/>
                  <a:pt x="1065851" y="2101009"/>
                </a:cubicBezTo>
                <a:close/>
                <a:moveTo>
                  <a:pt x="1086520" y="2080530"/>
                </a:moveTo>
                <a:cubicBezTo>
                  <a:pt x="1078995" y="2067576"/>
                  <a:pt x="1078233" y="2057860"/>
                  <a:pt x="1079376" y="2046907"/>
                </a:cubicBezTo>
                <a:cubicBezTo>
                  <a:pt x="1078328" y="2046525"/>
                  <a:pt x="1077662" y="2047097"/>
                  <a:pt x="1077281" y="2048526"/>
                </a:cubicBezTo>
                <a:cubicBezTo>
                  <a:pt x="1071470" y="2066147"/>
                  <a:pt x="1074423" y="2090150"/>
                  <a:pt x="1092806" y="2089007"/>
                </a:cubicBezTo>
                <a:cubicBezTo>
                  <a:pt x="1090711" y="2086245"/>
                  <a:pt x="1088234" y="2083387"/>
                  <a:pt x="1086520" y="2080530"/>
                </a:cubicBezTo>
                <a:close/>
                <a:moveTo>
                  <a:pt x="1095664" y="1995567"/>
                </a:moveTo>
                <a:lnTo>
                  <a:pt x="1095854" y="1994329"/>
                </a:lnTo>
                <a:cubicBezTo>
                  <a:pt x="1094807" y="1993852"/>
                  <a:pt x="1094140" y="1994424"/>
                  <a:pt x="1093759" y="1995662"/>
                </a:cubicBezTo>
                <a:cubicBezTo>
                  <a:pt x="1087853" y="2012521"/>
                  <a:pt x="1087949" y="2034333"/>
                  <a:pt x="1106999" y="2036620"/>
                </a:cubicBezTo>
                <a:cubicBezTo>
                  <a:pt x="1098045" y="2027190"/>
                  <a:pt x="1092902" y="2004425"/>
                  <a:pt x="1095664" y="1995567"/>
                </a:cubicBezTo>
                <a:close/>
                <a:moveTo>
                  <a:pt x="1108427" y="1957848"/>
                </a:moveTo>
                <a:lnTo>
                  <a:pt x="1108618" y="1956609"/>
                </a:lnTo>
                <a:cubicBezTo>
                  <a:pt x="1107665" y="1956133"/>
                  <a:pt x="1106903" y="1956609"/>
                  <a:pt x="1106522" y="1957848"/>
                </a:cubicBezTo>
                <a:cubicBezTo>
                  <a:pt x="1100331" y="1974326"/>
                  <a:pt x="1100522" y="1995376"/>
                  <a:pt x="1119000" y="1998043"/>
                </a:cubicBezTo>
                <a:cubicBezTo>
                  <a:pt x="1110523" y="1988709"/>
                  <a:pt x="1105665" y="1966516"/>
                  <a:pt x="1108427" y="1957848"/>
                </a:cubicBezTo>
                <a:close/>
                <a:moveTo>
                  <a:pt x="1130811" y="1954038"/>
                </a:moveTo>
                <a:cubicBezTo>
                  <a:pt x="1122334" y="1942417"/>
                  <a:pt x="1119953" y="1928416"/>
                  <a:pt x="1122143" y="1917557"/>
                </a:cubicBezTo>
                <a:cubicBezTo>
                  <a:pt x="1121191" y="1917081"/>
                  <a:pt x="1120429" y="1917557"/>
                  <a:pt x="1120048" y="1918795"/>
                </a:cubicBezTo>
                <a:cubicBezTo>
                  <a:pt x="1113380" y="1934988"/>
                  <a:pt x="1115952" y="1956229"/>
                  <a:pt x="1132811" y="1956895"/>
                </a:cubicBezTo>
                <a:lnTo>
                  <a:pt x="1130811" y="1954038"/>
                </a:lnTo>
                <a:close/>
                <a:moveTo>
                  <a:pt x="1140527" y="1893935"/>
                </a:moveTo>
                <a:cubicBezTo>
                  <a:pt x="1137193" y="1883172"/>
                  <a:pt x="1137860" y="1876409"/>
                  <a:pt x="1138717" y="1871266"/>
                </a:cubicBezTo>
                <a:cubicBezTo>
                  <a:pt x="1137764" y="1870789"/>
                  <a:pt x="1137002" y="1871266"/>
                  <a:pt x="1136717" y="1872408"/>
                </a:cubicBezTo>
                <a:cubicBezTo>
                  <a:pt x="1130716" y="1888125"/>
                  <a:pt x="1131954" y="1907556"/>
                  <a:pt x="1149290" y="1910223"/>
                </a:cubicBezTo>
                <a:cubicBezTo>
                  <a:pt x="1145575" y="1905270"/>
                  <a:pt x="1142336" y="1899650"/>
                  <a:pt x="1140527" y="1893935"/>
                </a:cubicBezTo>
                <a:close/>
                <a:moveTo>
                  <a:pt x="1155671" y="1850787"/>
                </a:moveTo>
                <a:cubicBezTo>
                  <a:pt x="1152814" y="1842309"/>
                  <a:pt x="1151957" y="1833546"/>
                  <a:pt x="1153290" y="1825450"/>
                </a:cubicBezTo>
                <a:cubicBezTo>
                  <a:pt x="1152433" y="1824974"/>
                  <a:pt x="1151671" y="1825260"/>
                  <a:pt x="1151290" y="1826498"/>
                </a:cubicBezTo>
                <a:cubicBezTo>
                  <a:pt x="1145099" y="1842500"/>
                  <a:pt x="1147956" y="1862121"/>
                  <a:pt x="1162910" y="1866408"/>
                </a:cubicBezTo>
                <a:cubicBezTo>
                  <a:pt x="1159958" y="1861455"/>
                  <a:pt x="1157100" y="1855549"/>
                  <a:pt x="1155671" y="1850787"/>
                </a:cubicBezTo>
                <a:close/>
                <a:moveTo>
                  <a:pt x="1167197" y="1801162"/>
                </a:moveTo>
                <a:cubicBezTo>
                  <a:pt x="1165101" y="1795446"/>
                  <a:pt x="1164339" y="1789922"/>
                  <a:pt x="1164815" y="1784969"/>
                </a:cubicBezTo>
                <a:cubicBezTo>
                  <a:pt x="1161482" y="1784779"/>
                  <a:pt x="1162529" y="1791541"/>
                  <a:pt x="1161672" y="1793541"/>
                </a:cubicBezTo>
                <a:cubicBezTo>
                  <a:pt x="1159196" y="1809258"/>
                  <a:pt x="1167292" y="1818592"/>
                  <a:pt x="1178912" y="1819259"/>
                </a:cubicBezTo>
                <a:cubicBezTo>
                  <a:pt x="1174055" y="1814306"/>
                  <a:pt x="1169102" y="1807162"/>
                  <a:pt x="1167197" y="1801162"/>
                </a:cubicBezTo>
                <a:close/>
                <a:moveTo>
                  <a:pt x="1173102" y="1743821"/>
                </a:moveTo>
                <a:cubicBezTo>
                  <a:pt x="1167197" y="1757823"/>
                  <a:pt x="1174531" y="1776682"/>
                  <a:pt x="1189961" y="1776682"/>
                </a:cubicBezTo>
                <a:cubicBezTo>
                  <a:pt x="1181198" y="1768395"/>
                  <a:pt x="1173674" y="1755537"/>
                  <a:pt x="1173864" y="1743916"/>
                </a:cubicBezTo>
                <a:lnTo>
                  <a:pt x="1173102" y="1743821"/>
                </a:lnTo>
                <a:close/>
                <a:moveTo>
                  <a:pt x="1172626" y="1638284"/>
                </a:moveTo>
                <a:cubicBezTo>
                  <a:pt x="1174626" y="1652762"/>
                  <a:pt x="1187675" y="1662001"/>
                  <a:pt x="1199391" y="1657525"/>
                </a:cubicBezTo>
                <a:cubicBezTo>
                  <a:pt x="1189009" y="1653619"/>
                  <a:pt x="1177960" y="1646475"/>
                  <a:pt x="1173864" y="1636760"/>
                </a:cubicBezTo>
                <a:cubicBezTo>
                  <a:pt x="1173007" y="1636950"/>
                  <a:pt x="1172340" y="1637332"/>
                  <a:pt x="1172626" y="1638284"/>
                </a:cubicBezTo>
                <a:close/>
                <a:moveTo>
                  <a:pt x="1162434" y="1604280"/>
                </a:moveTo>
                <a:cubicBezTo>
                  <a:pt x="1166720" y="1617710"/>
                  <a:pt x="1179674" y="1624758"/>
                  <a:pt x="1191390" y="1618758"/>
                </a:cubicBezTo>
                <a:cubicBezTo>
                  <a:pt x="1180817" y="1616376"/>
                  <a:pt x="1169483" y="1611900"/>
                  <a:pt x="1163387" y="1602661"/>
                </a:cubicBezTo>
                <a:cubicBezTo>
                  <a:pt x="1162720" y="1602946"/>
                  <a:pt x="1162148" y="1603422"/>
                  <a:pt x="1162434" y="1604280"/>
                </a:cubicBezTo>
                <a:close/>
                <a:moveTo>
                  <a:pt x="1151195" y="1580753"/>
                </a:moveTo>
                <a:cubicBezTo>
                  <a:pt x="1157386" y="1593612"/>
                  <a:pt x="1171578" y="1596850"/>
                  <a:pt x="1181008" y="1589516"/>
                </a:cubicBezTo>
                <a:cubicBezTo>
                  <a:pt x="1170911" y="1589135"/>
                  <a:pt x="1158624" y="1586563"/>
                  <a:pt x="1151861" y="1579038"/>
                </a:cubicBezTo>
                <a:cubicBezTo>
                  <a:pt x="1151385" y="1579420"/>
                  <a:pt x="1150814" y="1579896"/>
                  <a:pt x="1151195" y="1580753"/>
                </a:cubicBezTo>
                <a:close/>
                <a:moveTo>
                  <a:pt x="1134812" y="1556274"/>
                </a:moveTo>
                <a:cubicBezTo>
                  <a:pt x="1141860" y="1566180"/>
                  <a:pt x="1156814" y="1566942"/>
                  <a:pt x="1164625" y="1558750"/>
                </a:cubicBezTo>
                <a:cubicBezTo>
                  <a:pt x="1155957" y="1560274"/>
                  <a:pt x="1140050" y="1559036"/>
                  <a:pt x="1135193" y="1554654"/>
                </a:cubicBezTo>
                <a:cubicBezTo>
                  <a:pt x="1134812" y="1555036"/>
                  <a:pt x="1134335" y="1555702"/>
                  <a:pt x="1134812" y="1556274"/>
                </a:cubicBezTo>
                <a:close/>
                <a:moveTo>
                  <a:pt x="1115666" y="1538748"/>
                </a:moveTo>
                <a:cubicBezTo>
                  <a:pt x="1124144" y="1546654"/>
                  <a:pt x="1138241" y="1542558"/>
                  <a:pt x="1144527" y="1535319"/>
                </a:cubicBezTo>
                <a:cubicBezTo>
                  <a:pt x="1135383" y="1537509"/>
                  <a:pt x="1123667" y="1540176"/>
                  <a:pt x="1115857" y="1537129"/>
                </a:cubicBezTo>
                <a:cubicBezTo>
                  <a:pt x="1115476" y="1537605"/>
                  <a:pt x="1115000" y="1538367"/>
                  <a:pt x="1115666" y="1538748"/>
                </a:cubicBezTo>
                <a:close/>
                <a:moveTo>
                  <a:pt x="1097188" y="1528556"/>
                </a:moveTo>
                <a:cubicBezTo>
                  <a:pt x="1108142" y="1532937"/>
                  <a:pt x="1117190" y="1524270"/>
                  <a:pt x="1120524" y="1515126"/>
                </a:cubicBezTo>
                <a:cubicBezTo>
                  <a:pt x="1113380" y="1520841"/>
                  <a:pt x="1103665" y="1527604"/>
                  <a:pt x="1096902" y="1526937"/>
                </a:cubicBezTo>
                <a:cubicBezTo>
                  <a:pt x="1096712" y="1527413"/>
                  <a:pt x="1096521" y="1528270"/>
                  <a:pt x="1097188" y="1528556"/>
                </a:cubicBezTo>
                <a:close/>
                <a:moveTo>
                  <a:pt x="1075661" y="1524079"/>
                </a:moveTo>
                <a:cubicBezTo>
                  <a:pt x="1078519" y="1526270"/>
                  <a:pt x="1084520" y="1524270"/>
                  <a:pt x="1085853" y="1524460"/>
                </a:cubicBezTo>
                <a:cubicBezTo>
                  <a:pt x="1089949" y="1523698"/>
                  <a:pt x="1093664" y="1522079"/>
                  <a:pt x="1094140" y="1518650"/>
                </a:cubicBezTo>
                <a:cubicBezTo>
                  <a:pt x="1096521" y="1510458"/>
                  <a:pt x="1096712" y="1509316"/>
                  <a:pt x="1097378" y="1505220"/>
                </a:cubicBezTo>
                <a:cubicBezTo>
                  <a:pt x="1095378" y="1515030"/>
                  <a:pt x="1084424" y="1522174"/>
                  <a:pt x="1075566" y="1523317"/>
                </a:cubicBezTo>
                <a:lnTo>
                  <a:pt x="1075661" y="1524079"/>
                </a:lnTo>
                <a:close/>
                <a:moveTo>
                  <a:pt x="1043276" y="1525603"/>
                </a:moveTo>
                <a:cubicBezTo>
                  <a:pt x="1055468" y="1528080"/>
                  <a:pt x="1068708" y="1515507"/>
                  <a:pt x="1067470" y="1503886"/>
                </a:cubicBezTo>
                <a:cubicBezTo>
                  <a:pt x="1061660" y="1512363"/>
                  <a:pt x="1052325" y="1522650"/>
                  <a:pt x="1043181" y="1524937"/>
                </a:cubicBezTo>
                <a:lnTo>
                  <a:pt x="1043276" y="1525603"/>
                </a:lnTo>
                <a:close/>
                <a:moveTo>
                  <a:pt x="1012130" y="1532366"/>
                </a:moveTo>
                <a:cubicBezTo>
                  <a:pt x="1025465" y="1531604"/>
                  <a:pt x="1035656" y="1518364"/>
                  <a:pt x="1029751" y="1506363"/>
                </a:cubicBezTo>
                <a:cubicBezTo>
                  <a:pt x="1026893" y="1517316"/>
                  <a:pt x="1019845" y="1527794"/>
                  <a:pt x="1011844" y="1531699"/>
                </a:cubicBezTo>
                <a:lnTo>
                  <a:pt x="1012130" y="1532366"/>
                </a:lnTo>
                <a:close/>
                <a:moveTo>
                  <a:pt x="977363" y="1545320"/>
                </a:moveTo>
                <a:cubicBezTo>
                  <a:pt x="991079" y="1542462"/>
                  <a:pt x="1001557" y="1528080"/>
                  <a:pt x="994032" y="1516174"/>
                </a:cubicBezTo>
                <a:cubicBezTo>
                  <a:pt x="992889" y="1526556"/>
                  <a:pt x="983936" y="1541224"/>
                  <a:pt x="976982" y="1544653"/>
                </a:cubicBezTo>
                <a:lnTo>
                  <a:pt x="977363" y="1545320"/>
                </a:lnTo>
                <a:close/>
                <a:moveTo>
                  <a:pt x="950312" y="1559036"/>
                </a:moveTo>
                <a:cubicBezTo>
                  <a:pt x="963933" y="1554750"/>
                  <a:pt x="974982" y="1539700"/>
                  <a:pt x="965933" y="1527984"/>
                </a:cubicBezTo>
                <a:cubicBezTo>
                  <a:pt x="964600" y="1539795"/>
                  <a:pt x="959075" y="1551607"/>
                  <a:pt x="949931" y="1558465"/>
                </a:cubicBezTo>
                <a:lnTo>
                  <a:pt x="950312" y="1559036"/>
                </a:lnTo>
                <a:close/>
                <a:moveTo>
                  <a:pt x="920785" y="1577133"/>
                </a:moveTo>
                <a:cubicBezTo>
                  <a:pt x="933834" y="1571800"/>
                  <a:pt x="945645" y="1555797"/>
                  <a:pt x="934501" y="1544653"/>
                </a:cubicBezTo>
                <a:cubicBezTo>
                  <a:pt x="934310" y="1557417"/>
                  <a:pt x="928214" y="1570085"/>
                  <a:pt x="920309" y="1576657"/>
                </a:cubicBezTo>
                <a:lnTo>
                  <a:pt x="920785" y="1577133"/>
                </a:lnTo>
                <a:close/>
                <a:moveTo>
                  <a:pt x="883256" y="1602470"/>
                </a:moveTo>
                <a:cubicBezTo>
                  <a:pt x="896496" y="1596183"/>
                  <a:pt x="908879" y="1579324"/>
                  <a:pt x="897449" y="1568085"/>
                </a:cubicBezTo>
                <a:cubicBezTo>
                  <a:pt x="898020" y="1579610"/>
                  <a:pt x="889733" y="1596850"/>
                  <a:pt x="882875" y="1601994"/>
                </a:cubicBezTo>
                <a:lnTo>
                  <a:pt x="883256" y="1602470"/>
                </a:lnTo>
                <a:close/>
                <a:moveTo>
                  <a:pt x="844204" y="1632093"/>
                </a:moveTo>
                <a:cubicBezTo>
                  <a:pt x="858301" y="1624854"/>
                  <a:pt x="871445" y="1606470"/>
                  <a:pt x="862111" y="1594564"/>
                </a:cubicBezTo>
                <a:cubicBezTo>
                  <a:pt x="860301" y="1609137"/>
                  <a:pt x="852681" y="1623520"/>
                  <a:pt x="843728" y="1631521"/>
                </a:cubicBezTo>
                <a:lnTo>
                  <a:pt x="844204" y="1632093"/>
                </a:lnTo>
                <a:close/>
                <a:moveTo>
                  <a:pt x="807247" y="1660858"/>
                </a:moveTo>
                <a:cubicBezTo>
                  <a:pt x="820391" y="1654000"/>
                  <a:pt x="834107" y="1633712"/>
                  <a:pt x="820868" y="1625044"/>
                </a:cubicBezTo>
                <a:cubicBezTo>
                  <a:pt x="821534" y="1638855"/>
                  <a:pt x="814962" y="1652571"/>
                  <a:pt x="806771" y="1660382"/>
                </a:cubicBezTo>
                <a:lnTo>
                  <a:pt x="807247" y="1660858"/>
                </a:lnTo>
                <a:close/>
                <a:moveTo>
                  <a:pt x="766289" y="1692291"/>
                </a:moveTo>
                <a:cubicBezTo>
                  <a:pt x="779339" y="1684957"/>
                  <a:pt x="795245" y="1666764"/>
                  <a:pt x="782291" y="1655429"/>
                </a:cubicBezTo>
                <a:cubicBezTo>
                  <a:pt x="782958" y="1667907"/>
                  <a:pt x="773147" y="1686100"/>
                  <a:pt x="765813" y="1691815"/>
                </a:cubicBezTo>
                <a:lnTo>
                  <a:pt x="766289" y="1692291"/>
                </a:lnTo>
                <a:close/>
                <a:moveTo>
                  <a:pt x="721903" y="1725152"/>
                </a:moveTo>
                <a:cubicBezTo>
                  <a:pt x="736857" y="1717722"/>
                  <a:pt x="753716" y="1699149"/>
                  <a:pt x="744477" y="1686100"/>
                </a:cubicBezTo>
                <a:cubicBezTo>
                  <a:pt x="742001" y="1700387"/>
                  <a:pt x="731714" y="1716770"/>
                  <a:pt x="721522" y="1724580"/>
                </a:cubicBezTo>
                <a:lnTo>
                  <a:pt x="721903" y="1725152"/>
                </a:lnTo>
                <a:close/>
                <a:moveTo>
                  <a:pt x="677612" y="1754394"/>
                </a:moveTo>
                <a:cubicBezTo>
                  <a:pt x="691518" y="1748488"/>
                  <a:pt x="711521" y="1728581"/>
                  <a:pt x="698090" y="1718484"/>
                </a:cubicBezTo>
                <a:cubicBezTo>
                  <a:pt x="696852" y="1732486"/>
                  <a:pt x="687613" y="1746107"/>
                  <a:pt x="677135" y="1753917"/>
                </a:cubicBezTo>
                <a:lnTo>
                  <a:pt x="677612" y="1754394"/>
                </a:lnTo>
                <a:close/>
                <a:moveTo>
                  <a:pt x="634844" y="1779159"/>
                </a:moveTo>
                <a:cubicBezTo>
                  <a:pt x="637607" y="1778968"/>
                  <a:pt x="640464" y="1775634"/>
                  <a:pt x="642750" y="1774396"/>
                </a:cubicBezTo>
                <a:cubicBezTo>
                  <a:pt x="642369" y="1773539"/>
                  <a:pt x="642941" y="1774301"/>
                  <a:pt x="642369" y="1773253"/>
                </a:cubicBezTo>
                <a:cubicBezTo>
                  <a:pt x="651608" y="1767157"/>
                  <a:pt x="660371" y="1755537"/>
                  <a:pt x="652275" y="1747631"/>
                </a:cubicBezTo>
                <a:cubicBezTo>
                  <a:pt x="650370" y="1755537"/>
                  <a:pt x="645893" y="1763442"/>
                  <a:pt x="640274" y="1769538"/>
                </a:cubicBezTo>
                <a:cubicBezTo>
                  <a:pt x="641036" y="1771158"/>
                  <a:pt x="640559" y="1771158"/>
                  <a:pt x="641512" y="1772301"/>
                </a:cubicBezTo>
                <a:cubicBezTo>
                  <a:pt x="639607" y="1774587"/>
                  <a:pt x="636654" y="1776873"/>
                  <a:pt x="634559" y="1778683"/>
                </a:cubicBezTo>
                <a:lnTo>
                  <a:pt x="634844" y="1779159"/>
                </a:lnTo>
                <a:close/>
                <a:moveTo>
                  <a:pt x="581028" y="1809067"/>
                </a:moveTo>
                <a:cubicBezTo>
                  <a:pt x="594649" y="1804686"/>
                  <a:pt x="619414" y="1787065"/>
                  <a:pt x="607698" y="1774491"/>
                </a:cubicBezTo>
                <a:cubicBezTo>
                  <a:pt x="604269" y="1788398"/>
                  <a:pt x="592458" y="1801828"/>
                  <a:pt x="580742" y="1808591"/>
                </a:cubicBezTo>
                <a:lnTo>
                  <a:pt x="581028" y="1809067"/>
                </a:lnTo>
                <a:close/>
                <a:moveTo>
                  <a:pt x="537023" y="1828212"/>
                </a:moveTo>
                <a:cubicBezTo>
                  <a:pt x="550643" y="1825069"/>
                  <a:pt x="577123" y="1809734"/>
                  <a:pt x="565407" y="1796685"/>
                </a:cubicBezTo>
                <a:cubicBezTo>
                  <a:pt x="560835" y="1811163"/>
                  <a:pt x="548072" y="1822307"/>
                  <a:pt x="536737" y="1827736"/>
                </a:cubicBezTo>
                <a:lnTo>
                  <a:pt x="537023" y="1828212"/>
                </a:lnTo>
                <a:close/>
                <a:moveTo>
                  <a:pt x="480063" y="1846120"/>
                </a:moveTo>
                <a:cubicBezTo>
                  <a:pt x="494065" y="1844310"/>
                  <a:pt x="522164" y="1832404"/>
                  <a:pt x="513305" y="1817925"/>
                </a:cubicBezTo>
                <a:cubicBezTo>
                  <a:pt x="507114" y="1830784"/>
                  <a:pt x="492827" y="1841166"/>
                  <a:pt x="479873" y="1845548"/>
                </a:cubicBezTo>
                <a:lnTo>
                  <a:pt x="480063" y="1846120"/>
                </a:lnTo>
                <a:close/>
                <a:moveTo>
                  <a:pt x="419770" y="1858121"/>
                </a:moveTo>
                <a:cubicBezTo>
                  <a:pt x="436248" y="1858026"/>
                  <a:pt x="463775" y="1849549"/>
                  <a:pt x="461394" y="1833928"/>
                </a:cubicBezTo>
                <a:cubicBezTo>
                  <a:pt x="449869" y="1846786"/>
                  <a:pt x="435105" y="1854311"/>
                  <a:pt x="419675" y="1857550"/>
                </a:cubicBezTo>
                <a:lnTo>
                  <a:pt x="419770" y="1858121"/>
                </a:lnTo>
                <a:close/>
                <a:moveTo>
                  <a:pt x="363287" y="1862121"/>
                </a:moveTo>
                <a:cubicBezTo>
                  <a:pt x="376431" y="1863741"/>
                  <a:pt x="407864" y="1858597"/>
                  <a:pt x="401101" y="1843167"/>
                </a:cubicBezTo>
                <a:cubicBezTo>
                  <a:pt x="392147" y="1854311"/>
                  <a:pt x="376622" y="1860312"/>
                  <a:pt x="363191" y="1861645"/>
                </a:cubicBezTo>
                <a:lnTo>
                  <a:pt x="363287" y="1862121"/>
                </a:lnTo>
                <a:close/>
                <a:moveTo>
                  <a:pt x="17434" y="1527889"/>
                </a:moveTo>
                <a:cubicBezTo>
                  <a:pt x="10766" y="1516745"/>
                  <a:pt x="11243" y="1495790"/>
                  <a:pt x="13624" y="1486741"/>
                </a:cubicBezTo>
                <a:cubicBezTo>
                  <a:pt x="8385" y="1494933"/>
                  <a:pt x="4575" y="1531318"/>
                  <a:pt x="17434" y="1527889"/>
                </a:cubicBezTo>
                <a:close/>
                <a:moveTo>
                  <a:pt x="302803" y="1858692"/>
                </a:moveTo>
                <a:cubicBezTo>
                  <a:pt x="315757" y="1862121"/>
                  <a:pt x="347761" y="1861264"/>
                  <a:pt x="344332" y="1845358"/>
                </a:cubicBezTo>
                <a:cubicBezTo>
                  <a:pt x="333569" y="1854692"/>
                  <a:pt x="316138" y="1858978"/>
                  <a:pt x="302803" y="1858121"/>
                </a:cubicBezTo>
                <a:lnTo>
                  <a:pt x="302803" y="1858692"/>
                </a:lnTo>
                <a:close/>
                <a:moveTo>
                  <a:pt x="242891" y="1847929"/>
                </a:moveTo>
                <a:cubicBezTo>
                  <a:pt x="256892" y="1851930"/>
                  <a:pt x="285753" y="1856692"/>
                  <a:pt x="289468" y="1841547"/>
                </a:cubicBezTo>
                <a:cubicBezTo>
                  <a:pt x="271656" y="1850120"/>
                  <a:pt x="249463" y="1848596"/>
                  <a:pt x="241271" y="1846405"/>
                </a:cubicBezTo>
                <a:cubicBezTo>
                  <a:pt x="240795" y="1847262"/>
                  <a:pt x="241557" y="1847548"/>
                  <a:pt x="242891" y="1847929"/>
                </a:cubicBezTo>
                <a:close/>
                <a:moveTo>
                  <a:pt x="187455" y="1828593"/>
                </a:moveTo>
                <a:cubicBezTo>
                  <a:pt x="200885" y="1834499"/>
                  <a:pt x="228698" y="1842691"/>
                  <a:pt x="228794" y="1826879"/>
                </a:cubicBezTo>
                <a:cubicBezTo>
                  <a:pt x="215649" y="1832975"/>
                  <a:pt x="198409" y="1831356"/>
                  <a:pt x="185836" y="1826784"/>
                </a:cubicBezTo>
                <a:cubicBezTo>
                  <a:pt x="185550" y="1827641"/>
                  <a:pt x="186312" y="1828022"/>
                  <a:pt x="187455" y="1828593"/>
                </a:cubicBezTo>
                <a:close/>
                <a:moveTo>
                  <a:pt x="132020" y="1797923"/>
                </a:moveTo>
                <a:cubicBezTo>
                  <a:pt x="141449" y="1804495"/>
                  <a:pt x="170501" y="1820783"/>
                  <a:pt x="174596" y="1805067"/>
                </a:cubicBezTo>
                <a:cubicBezTo>
                  <a:pt x="159928" y="1808115"/>
                  <a:pt x="143164" y="1803352"/>
                  <a:pt x="130781" y="1795923"/>
                </a:cubicBezTo>
                <a:cubicBezTo>
                  <a:pt x="130305" y="1796590"/>
                  <a:pt x="130972" y="1797066"/>
                  <a:pt x="132020" y="1797923"/>
                </a:cubicBezTo>
                <a:close/>
                <a:moveTo>
                  <a:pt x="94110" y="1767729"/>
                </a:moveTo>
                <a:cubicBezTo>
                  <a:pt x="102016" y="1775444"/>
                  <a:pt x="129257" y="1796590"/>
                  <a:pt x="135449" y="1781635"/>
                </a:cubicBezTo>
                <a:cubicBezTo>
                  <a:pt x="121542" y="1783159"/>
                  <a:pt x="100682" y="1772587"/>
                  <a:pt x="93158" y="1765538"/>
                </a:cubicBezTo>
                <a:cubicBezTo>
                  <a:pt x="92491" y="1766205"/>
                  <a:pt x="93158" y="1766681"/>
                  <a:pt x="94110" y="1767729"/>
                </a:cubicBezTo>
                <a:close/>
                <a:moveTo>
                  <a:pt x="58487" y="1728581"/>
                </a:moveTo>
                <a:cubicBezTo>
                  <a:pt x="64487" y="1737058"/>
                  <a:pt x="89062" y="1763538"/>
                  <a:pt x="95920" y="1748965"/>
                </a:cubicBezTo>
                <a:cubicBezTo>
                  <a:pt x="81061" y="1747345"/>
                  <a:pt x="66964" y="1736963"/>
                  <a:pt x="57915" y="1726200"/>
                </a:cubicBezTo>
                <a:cubicBezTo>
                  <a:pt x="57248" y="1726771"/>
                  <a:pt x="57725" y="1727533"/>
                  <a:pt x="58487" y="1728581"/>
                </a:cubicBezTo>
                <a:close/>
                <a:moveTo>
                  <a:pt x="25625" y="1671621"/>
                </a:moveTo>
                <a:cubicBezTo>
                  <a:pt x="29626" y="1681718"/>
                  <a:pt x="46866" y="1712770"/>
                  <a:pt x="57725" y="1701720"/>
                </a:cubicBezTo>
                <a:cubicBezTo>
                  <a:pt x="43437" y="1695815"/>
                  <a:pt x="32293" y="1682766"/>
                  <a:pt x="25625" y="1669240"/>
                </a:cubicBezTo>
                <a:cubicBezTo>
                  <a:pt x="24768" y="1669621"/>
                  <a:pt x="25244" y="1670383"/>
                  <a:pt x="25625" y="1671621"/>
                </a:cubicBezTo>
                <a:close/>
                <a:moveTo>
                  <a:pt x="6385" y="1607709"/>
                </a:moveTo>
                <a:cubicBezTo>
                  <a:pt x="8861" y="1622377"/>
                  <a:pt x="16577" y="1651429"/>
                  <a:pt x="31055" y="1649428"/>
                </a:cubicBezTo>
                <a:cubicBezTo>
                  <a:pt x="18577" y="1638093"/>
                  <a:pt x="10290" y="1621425"/>
                  <a:pt x="6956" y="1605518"/>
                </a:cubicBezTo>
                <a:lnTo>
                  <a:pt x="6480" y="1605613"/>
                </a:lnTo>
                <a:cubicBezTo>
                  <a:pt x="6290" y="1605708"/>
                  <a:pt x="6194" y="1606661"/>
                  <a:pt x="6385" y="1607709"/>
                </a:cubicBezTo>
                <a:close/>
                <a:moveTo>
                  <a:pt x="2861" y="1559131"/>
                </a:moveTo>
                <a:cubicBezTo>
                  <a:pt x="2765" y="1568085"/>
                  <a:pt x="6766" y="1591992"/>
                  <a:pt x="17148" y="1586087"/>
                </a:cubicBezTo>
                <a:cubicBezTo>
                  <a:pt x="7623" y="1575324"/>
                  <a:pt x="3718" y="1559798"/>
                  <a:pt x="3718" y="1546177"/>
                </a:cubicBezTo>
                <a:cubicBezTo>
                  <a:pt x="1241" y="1549035"/>
                  <a:pt x="3146" y="1555893"/>
                  <a:pt x="2861" y="1559131"/>
                </a:cubicBezTo>
                <a:close/>
                <a:moveTo>
                  <a:pt x="2974946" y="2803858"/>
                </a:moveTo>
                <a:cubicBezTo>
                  <a:pt x="2987043" y="2809288"/>
                  <a:pt x="2998664" y="2809002"/>
                  <a:pt x="3008856" y="2802334"/>
                </a:cubicBezTo>
                <a:cubicBezTo>
                  <a:pt x="3001426" y="2800906"/>
                  <a:pt x="2992663" y="2799096"/>
                  <a:pt x="2992187" y="2790047"/>
                </a:cubicBezTo>
                <a:cubicBezTo>
                  <a:pt x="2988853" y="2801858"/>
                  <a:pt x="2981709" y="2802906"/>
                  <a:pt x="2974946" y="2803858"/>
                </a:cubicBezTo>
                <a:close/>
                <a:moveTo>
                  <a:pt x="2905700" y="2797953"/>
                </a:moveTo>
                <a:cubicBezTo>
                  <a:pt x="2917796" y="2808621"/>
                  <a:pt x="2928845" y="2813193"/>
                  <a:pt x="2942371" y="2809573"/>
                </a:cubicBezTo>
                <a:cubicBezTo>
                  <a:pt x="2928655" y="2805668"/>
                  <a:pt x="2927036" y="2800143"/>
                  <a:pt x="2923607" y="2791857"/>
                </a:cubicBezTo>
                <a:cubicBezTo>
                  <a:pt x="2920749" y="2795952"/>
                  <a:pt x="2919320" y="2797476"/>
                  <a:pt x="2917130" y="2798429"/>
                </a:cubicBezTo>
                <a:cubicBezTo>
                  <a:pt x="2914939" y="2799382"/>
                  <a:pt x="2911510" y="2799763"/>
                  <a:pt x="2905700" y="2797953"/>
                </a:cubicBezTo>
                <a:close/>
                <a:moveTo>
                  <a:pt x="3084960" y="2754424"/>
                </a:moveTo>
                <a:cubicBezTo>
                  <a:pt x="3099629" y="2756519"/>
                  <a:pt x="3112678" y="2750899"/>
                  <a:pt x="3123441" y="2742803"/>
                </a:cubicBezTo>
                <a:cubicBezTo>
                  <a:pt x="3111249" y="2743565"/>
                  <a:pt x="3102867" y="2742993"/>
                  <a:pt x="3100772" y="2736040"/>
                </a:cubicBezTo>
                <a:cubicBezTo>
                  <a:pt x="3096390" y="2743375"/>
                  <a:pt x="3090866" y="2749375"/>
                  <a:pt x="3084960" y="2754424"/>
                </a:cubicBezTo>
                <a:close/>
                <a:moveTo>
                  <a:pt x="3052099" y="2510393"/>
                </a:moveTo>
                <a:cubicBezTo>
                  <a:pt x="3054480" y="2513251"/>
                  <a:pt x="3054671" y="2518203"/>
                  <a:pt x="3051909" y="2523442"/>
                </a:cubicBezTo>
                <a:cubicBezTo>
                  <a:pt x="3061624" y="2516775"/>
                  <a:pt x="3066577" y="2511441"/>
                  <a:pt x="3078864" y="2521347"/>
                </a:cubicBezTo>
                <a:cubicBezTo>
                  <a:pt x="3077912" y="2518394"/>
                  <a:pt x="3076197" y="2514584"/>
                  <a:pt x="3074673" y="2512774"/>
                </a:cubicBezTo>
                <a:cubicBezTo>
                  <a:pt x="3069339" y="2506583"/>
                  <a:pt x="3060957" y="2508107"/>
                  <a:pt x="3052099" y="2510393"/>
                </a:cubicBezTo>
                <a:close/>
                <a:moveTo>
                  <a:pt x="3137538" y="2617454"/>
                </a:moveTo>
                <a:cubicBezTo>
                  <a:pt x="3135633" y="2604500"/>
                  <a:pt x="3129156" y="2588403"/>
                  <a:pt x="3121727" y="2578687"/>
                </a:cubicBezTo>
                <a:cubicBezTo>
                  <a:pt x="3121727" y="2585545"/>
                  <a:pt x="3118965" y="2594023"/>
                  <a:pt x="3113250" y="2597356"/>
                </a:cubicBezTo>
                <a:cubicBezTo>
                  <a:pt x="3117345" y="2599166"/>
                  <a:pt x="3121155" y="2601452"/>
                  <a:pt x="3124775" y="2604214"/>
                </a:cubicBezTo>
                <a:cubicBezTo>
                  <a:pt x="3129728" y="2608215"/>
                  <a:pt x="3133919" y="2612692"/>
                  <a:pt x="3137538" y="2617454"/>
                </a:cubicBezTo>
                <a:close/>
                <a:moveTo>
                  <a:pt x="2817403" y="2507250"/>
                </a:moveTo>
                <a:cubicBezTo>
                  <a:pt x="2964564" y="2646029"/>
                  <a:pt x="2846645" y="2746327"/>
                  <a:pt x="2899890" y="2789285"/>
                </a:cubicBezTo>
                <a:cubicBezTo>
                  <a:pt x="2919511" y="2795667"/>
                  <a:pt x="2928845" y="2779189"/>
                  <a:pt x="2915129" y="2762234"/>
                </a:cubicBezTo>
                <a:cubicBezTo>
                  <a:pt x="2892746" y="2732516"/>
                  <a:pt x="2915796" y="2701274"/>
                  <a:pt x="2944467" y="2683367"/>
                </a:cubicBezTo>
                <a:cubicBezTo>
                  <a:pt x="2951991" y="2681176"/>
                  <a:pt x="2957706" y="2685939"/>
                  <a:pt x="2954753" y="2692606"/>
                </a:cubicBezTo>
                <a:cubicBezTo>
                  <a:pt x="2944943" y="2719657"/>
                  <a:pt x="3038383" y="2729944"/>
                  <a:pt x="3007808" y="2776712"/>
                </a:cubicBezTo>
                <a:cubicBezTo>
                  <a:pt x="2992187" y="2772711"/>
                  <a:pt x="2997044" y="2791952"/>
                  <a:pt x="2998283" y="2792143"/>
                </a:cubicBezTo>
                <a:cubicBezTo>
                  <a:pt x="3023143" y="2815002"/>
                  <a:pt x="3054385" y="2770044"/>
                  <a:pt x="3040669" y="2746994"/>
                </a:cubicBezTo>
                <a:cubicBezTo>
                  <a:pt x="3026001" y="2720324"/>
                  <a:pt x="2976566" y="2704703"/>
                  <a:pt x="2972565" y="2672509"/>
                </a:cubicBezTo>
                <a:cubicBezTo>
                  <a:pt x="2972565" y="2671366"/>
                  <a:pt x="2973613" y="2670413"/>
                  <a:pt x="2974661" y="2670127"/>
                </a:cubicBezTo>
                <a:cubicBezTo>
                  <a:pt x="2978280" y="2669080"/>
                  <a:pt x="2982185" y="2670508"/>
                  <a:pt x="2984186" y="2673651"/>
                </a:cubicBezTo>
                <a:cubicBezTo>
                  <a:pt x="2998759" y="2696607"/>
                  <a:pt x="3035049" y="2697750"/>
                  <a:pt x="3044669" y="2697369"/>
                </a:cubicBezTo>
                <a:cubicBezTo>
                  <a:pt x="3062195" y="2696607"/>
                  <a:pt x="3084770" y="2684796"/>
                  <a:pt x="3107725" y="2693749"/>
                </a:cubicBezTo>
                <a:cubicBezTo>
                  <a:pt x="3130585" y="2702703"/>
                  <a:pt x="3088675" y="2722705"/>
                  <a:pt x="3113440" y="2733850"/>
                </a:cubicBezTo>
                <a:cubicBezTo>
                  <a:pt x="3136967" y="2744422"/>
                  <a:pt x="3146968" y="2713942"/>
                  <a:pt x="3146968" y="2713942"/>
                </a:cubicBezTo>
                <a:cubicBezTo>
                  <a:pt x="3151635" y="2700226"/>
                  <a:pt x="3137348" y="2685177"/>
                  <a:pt x="3125251" y="2677081"/>
                </a:cubicBezTo>
                <a:cubicBezTo>
                  <a:pt x="3085818" y="2654887"/>
                  <a:pt x="3039717" y="2691463"/>
                  <a:pt x="2989139" y="2644410"/>
                </a:cubicBezTo>
                <a:cubicBezTo>
                  <a:pt x="2985805" y="2641362"/>
                  <a:pt x="2985519" y="2636123"/>
                  <a:pt x="2988758" y="2632789"/>
                </a:cubicBezTo>
                <a:cubicBezTo>
                  <a:pt x="2991425" y="2630027"/>
                  <a:pt x="2995616" y="2629646"/>
                  <a:pt x="2998950" y="2631551"/>
                </a:cubicBezTo>
                <a:cubicBezTo>
                  <a:pt x="3028858" y="2651935"/>
                  <a:pt x="3057052" y="2622026"/>
                  <a:pt x="3065339" y="2607929"/>
                </a:cubicBezTo>
                <a:cubicBezTo>
                  <a:pt x="3073626" y="2593832"/>
                  <a:pt x="3074102" y="2601738"/>
                  <a:pt x="3098200" y="2598118"/>
                </a:cubicBezTo>
                <a:cubicBezTo>
                  <a:pt x="3122298" y="2594499"/>
                  <a:pt x="3116869" y="2571543"/>
                  <a:pt x="3116869" y="2571543"/>
                </a:cubicBezTo>
                <a:lnTo>
                  <a:pt x="3116869" y="2571543"/>
                </a:lnTo>
                <a:cubicBezTo>
                  <a:pt x="3105153" y="2526585"/>
                  <a:pt x="3075054" y="2618692"/>
                  <a:pt x="2990949" y="2616311"/>
                </a:cubicBezTo>
                <a:cubicBezTo>
                  <a:pt x="2980947" y="2616692"/>
                  <a:pt x="2979900" y="2601071"/>
                  <a:pt x="2989901" y="2600118"/>
                </a:cubicBezTo>
                <a:cubicBezTo>
                  <a:pt x="3006474" y="2598404"/>
                  <a:pt x="3010570" y="2562876"/>
                  <a:pt x="3022571" y="2550017"/>
                </a:cubicBezTo>
                <a:cubicBezTo>
                  <a:pt x="3029620" y="2539920"/>
                  <a:pt x="3053147" y="2525633"/>
                  <a:pt x="3049146" y="2515346"/>
                </a:cubicBezTo>
                <a:cubicBezTo>
                  <a:pt x="3045527" y="2507250"/>
                  <a:pt x="3033716" y="2508583"/>
                  <a:pt x="3027810" y="2512774"/>
                </a:cubicBezTo>
                <a:cubicBezTo>
                  <a:pt x="3008189" y="2529538"/>
                  <a:pt x="3014570" y="2565162"/>
                  <a:pt x="2990853" y="2583259"/>
                </a:cubicBezTo>
                <a:cubicBezTo>
                  <a:pt x="2936466" y="2616692"/>
                  <a:pt x="2899509" y="2548969"/>
                  <a:pt x="2891508" y="2504868"/>
                </a:cubicBezTo>
                <a:cubicBezTo>
                  <a:pt x="2891508" y="2505059"/>
                  <a:pt x="2856360" y="2511536"/>
                  <a:pt x="2817403" y="2507250"/>
                </a:cubicBezTo>
                <a:close/>
                <a:moveTo>
                  <a:pt x="2449643" y="1627711"/>
                </a:moveTo>
                <a:cubicBezTo>
                  <a:pt x="2453453" y="1593612"/>
                  <a:pt x="2490791" y="1538271"/>
                  <a:pt x="2515842" y="1493599"/>
                </a:cubicBezTo>
                <a:cubicBezTo>
                  <a:pt x="2535653" y="1460071"/>
                  <a:pt x="2555846" y="1423781"/>
                  <a:pt x="2584231" y="1397111"/>
                </a:cubicBezTo>
                <a:cubicBezTo>
                  <a:pt x="2624236" y="1355963"/>
                  <a:pt x="2691959" y="1333675"/>
                  <a:pt x="2736726" y="1376537"/>
                </a:cubicBezTo>
                <a:cubicBezTo>
                  <a:pt x="2785685" y="1420447"/>
                  <a:pt x="2775112" y="1496742"/>
                  <a:pt x="2713676" y="1522936"/>
                </a:cubicBezTo>
                <a:cubicBezTo>
                  <a:pt x="2679005" y="1540272"/>
                  <a:pt x="2613187" y="1539319"/>
                  <a:pt x="2585374" y="1559512"/>
                </a:cubicBezTo>
                <a:cubicBezTo>
                  <a:pt x="2572325" y="1566561"/>
                  <a:pt x="2562895" y="1573800"/>
                  <a:pt x="2555846" y="1578753"/>
                </a:cubicBezTo>
                <a:cubicBezTo>
                  <a:pt x="2507269" y="1621520"/>
                  <a:pt x="2562514" y="1700863"/>
                  <a:pt x="2592803" y="1731915"/>
                </a:cubicBezTo>
                <a:lnTo>
                  <a:pt x="2593280" y="1731629"/>
                </a:lnTo>
                <a:cubicBezTo>
                  <a:pt x="2616140" y="1739630"/>
                  <a:pt x="2650049" y="1735439"/>
                  <a:pt x="2667003" y="1714484"/>
                </a:cubicBezTo>
                <a:cubicBezTo>
                  <a:pt x="2688053" y="1689243"/>
                  <a:pt x="2670432" y="1658572"/>
                  <a:pt x="2687292" y="1635808"/>
                </a:cubicBezTo>
                <a:cubicBezTo>
                  <a:pt x="2705675" y="1618948"/>
                  <a:pt x="2725296" y="1629235"/>
                  <a:pt x="2702722" y="1655620"/>
                </a:cubicBezTo>
                <a:cubicBezTo>
                  <a:pt x="2680719" y="1677051"/>
                  <a:pt x="2691578" y="1720104"/>
                  <a:pt x="2670909" y="1730391"/>
                </a:cubicBezTo>
                <a:cubicBezTo>
                  <a:pt x="2666241" y="1732391"/>
                  <a:pt x="2663860" y="1737058"/>
                  <a:pt x="2665384" y="1740963"/>
                </a:cubicBezTo>
                <a:cubicBezTo>
                  <a:pt x="2684529" y="1761442"/>
                  <a:pt x="2763206" y="1692005"/>
                  <a:pt x="2769207" y="1672955"/>
                </a:cubicBezTo>
                <a:cubicBezTo>
                  <a:pt x="2776255" y="1658096"/>
                  <a:pt x="2792733" y="1638570"/>
                  <a:pt x="2803782" y="1658191"/>
                </a:cubicBezTo>
                <a:lnTo>
                  <a:pt x="2803782" y="1658191"/>
                </a:lnTo>
                <a:cubicBezTo>
                  <a:pt x="2803782" y="1658191"/>
                  <a:pt x="2816546" y="1677432"/>
                  <a:pt x="2790828" y="1689529"/>
                </a:cubicBezTo>
                <a:cubicBezTo>
                  <a:pt x="2765111" y="1701625"/>
                  <a:pt x="2762253" y="1694386"/>
                  <a:pt x="2757205" y="1710483"/>
                </a:cubicBezTo>
                <a:cubicBezTo>
                  <a:pt x="2752157" y="1726486"/>
                  <a:pt x="2729583" y="1764300"/>
                  <a:pt x="2690244" y="1756299"/>
                </a:cubicBezTo>
                <a:cubicBezTo>
                  <a:pt x="2686053" y="1755727"/>
                  <a:pt x="2681386" y="1757632"/>
                  <a:pt x="2679291" y="1761157"/>
                </a:cubicBezTo>
                <a:cubicBezTo>
                  <a:pt x="2676719" y="1765443"/>
                  <a:pt x="2678624" y="1770205"/>
                  <a:pt x="2683196" y="1771825"/>
                </a:cubicBezTo>
                <a:cubicBezTo>
                  <a:pt x="2750728" y="1797161"/>
                  <a:pt x="2794067" y="1747059"/>
                  <a:pt x="2844549" y="1752965"/>
                </a:cubicBezTo>
                <a:cubicBezTo>
                  <a:pt x="2858360" y="1755632"/>
                  <a:pt x="2880935" y="1764490"/>
                  <a:pt x="2879601" y="1779349"/>
                </a:cubicBezTo>
                <a:cubicBezTo>
                  <a:pt x="2879601" y="1779349"/>
                  <a:pt x="2877506" y="1811258"/>
                  <a:pt x="2848169" y="1809925"/>
                </a:cubicBezTo>
                <a:cubicBezTo>
                  <a:pt x="2821308" y="1810115"/>
                  <a:pt x="2849978" y="1782207"/>
                  <a:pt x="2836453" y="1775825"/>
                </a:cubicBezTo>
                <a:cubicBezTo>
                  <a:pt x="2807592" y="1770396"/>
                  <a:pt x="2780827" y="1793827"/>
                  <a:pt x="2760825" y="1800971"/>
                </a:cubicBezTo>
                <a:cubicBezTo>
                  <a:pt x="2749871" y="1805733"/>
                  <a:pt x="2705484" y="1816401"/>
                  <a:pt x="2684529" y="1799923"/>
                </a:cubicBezTo>
                <a:cubicBezTo>
                  <a:pt x="2657097" y="1797351"/>
                  <a:pt x="2689101" y="1822021"/>
                  <a:pt x="2703008" y="1825641"/>
                </a:cubicBezTo>
                <a:cubicBezTo>
                  <a:pt x="2719295" y="1831927"/>
                  <a:pt x="2739869" y="1833642"/>
                  <a:pt x="2755871" y="1839738"/>
                </a:cubicBezTo>
                <a:cubicBezTo>
                  <a:pt x="2797972" y="1850025"/>
                  <a:pt x="2778541" y="1916604"/>
                  <a:pt x="2738631" y="1906317"/>
                </a:cubicBezTo>
                <a:cubicBezTo>
                  <a:pt x="2735012" y="1906222"/>
                  <a:pt x="2724344" y="1890220"/>
                  <a:pt x="2743108" y="1887934"/>
                </a:cubicBezTo>
                <a:cubicBezTo>
                  <a:pt x="2757015" y="1860121"/>
                  <a:pt x="2717295" y="1847167"/>
                  <a:pt x="2696340" y="1846786"/>
                </a:cubicBezTo>
                <a:cubicBezTo>
                  <a:pt x="2685386" y="1845548"/>
                  <a:pt x="2658240" y="1844119"/>
                  <a:pt x="2659098" y="1829165"/>
                </a:cubicBezTo>
                <a:cubicBezTo>
                  <a:pt x="2659574" y="1826688"/>
                  <a:pt x="2658717" y="1824307"/>
                  <a:pt x="2656811" y="1822688"/>
                </a:cubicBezTo>
                <a:cubicBezTo>
                  <a:pt x="2637190" y="1818021"/>
                  <a:pt x="2621283" y="1857550"/>
                  <a:pt x="2618045" y="1867646"/>
                </a:cubicBezTo>
                <a:cubicBezTo>
                  <a:pt x="2611663" y="1882505"/>
                  <a:pt x="2621759" y="1900603"/>
                  <a:pt x="2635666" y="1908032"/>
                </a:cubicBezTo>
                <a:cubicBezTo>
                  <a:pt x="2658621" y="1920795"/>
                  <a:pt x="2646906" y="1938036"/>
                  <a:pt x="2626712" y="1938512"/>
                </a:cubicBezTo>
                <a:cubicBezTo>
                  <a:pt x="2601948" y="1935178"/>
                  <a:pt x="2595280" y="1907556"/>
                  <a:pt x="2590899" y="1886982"/>
                </a:cubicBezTo>
                <a:cubicBezTo>
                  <a:pt x="2582040" y="1812782"/>
                  <a:pt x="2619188" y="1822593"/>
                  <a:pt x="2556037" y="1755918"/>
                </a:cubicBezTo>
                <a:lnTo>
                  <a:pt x="2556132" y="1755822"/>
                </a:lnTo>
                <a:cubicBezTo>
                  <a:pt x="2498220" y="1705150"/>
                  <a:pt x="2444309" y="1643142"/>
                  <a:pt x="2449643" y="1627711"/>
                </a:cubicBezTo>
                <a:close/>
                <a:moveTo>
                  <a:pt x="2496696" y="1674003"/>
                </a:moveTo>
                <a:lnTo>
                  <a:pt x="2497839" y="1677241"/>
                </a:lnTo>
                <a:cubicBezTo>
                  <a:pt x="2504602" y="1658763"/>
                  <a:pt x="2510412" y="1658096"/>
                  <a:pt x="2528415" y="1654953"/>
                </a:cubicBezTo>
                <a:cubicBezTo>
                  <a:pt x="2514794" y="1642570"/>
                  <a:pt x="2489457" y="1655048"/>
                  <a:pt x="2496696" y="1674003"/>
                </a:cubicBezTo>
                <a:close/>
                <a:moveTo>
                  <a:pt x="2472788" y="1621520"/>
                </a:moveTo>
                <a:cubicBezTo>
                  <a:pt x="2470407" y="1625235"/>
                  <a:pt x="2469264" y="1629997"/>
                  <a:pt x="2468217" y="1634379"/>
                </a:cubicBezTo>
                <a:cubicBezTo>
                  <a:pt x="2486504" y="1615138"/>
                  <a:pt x="2502983" y="1621615"/>
                  <a:pt x="2524033" y="1630950"/>
                </a:cubicBezTo>
                <a:cubicBezTo>
                  <a:pt x="2516127" y="1611233"/>
                  <a:pt x="2485076" y="1601041"/>
                  <a:pt x="2472788" y="1621520"/>
                </a:cubicBezTo>
                <a:close/>
                <a:moveTo>
                  <a:pt x="2484981" y="1570752"/>
                </a:moveTo>
                <a:lnTo>
                  <a:pt x="2482504" y="1573228"/>
                </a:lnTo>
                <a:cubicBezTo>
                  <a:pt x="2501744" y="1571704"/>
                  <a:pt x="2517746" y="1572657"/>
                  <a:pt x="2528510" y="1592469"/>
                </a:cubicBezTo>
                <a:cubicBezTo>
                  <a:pt x="2535844" y="1567608"/>
                  <a:pt x="2501554" y="1552273"/>
                  <a:pt x="2484981" y="1570752"/>
                </a:cubicBezTo>
                <a:close/>
                <a:moveTo>
                  <a:pt x="2656716" y="1375775"/>
                </a:moveTo>
                <a:cubicBezTo>
                  <a:pt x="2628141" y="1377775"/>
                  <a:pt x="2628618" y="1402921"/>
                  <a:pt x="2637095" y="1416733"/>
                </a:cubicBezTo>
                <a:cubicBezTo>
                  <a:pt x="2647001" y="1430067"/>
                  <a:pt x="2651573" y="1430353"/>
                  <a:pt x="2657669" y="1433878"/>
                </a:cubicBezTo>
                <a:cubicBezTo>
                  <a:pt x="2645762" y="1418542"/>
                  <a:pt x="2644810" y="1389872"/>
                  <a:pt x="2657669" y="1378251"/>
                </a:cubicBezTo>
                <a:lnTo>
                  <a:pt x="2657669" y="1378251"/>
                </a:lnTo>
                <a:lnTo>
                  <a:pt x="2659955" y="1375966"/>
                </a:lnTo>
                <a:lnTo>
                  <a:pt x="2656716" y="1375775"/>
                </a:lnTo>
                <a:close/>
                <a:moveTo>
                  <a:pt x="2714343" y="1387872"/>
                </a:moveTo>
                <a:cubicBezTo>
                  <a:pt x="2697674" y="1363869"/>
                  <a:pt x="2666908" y="1376156"/>
                  <a:pt x="2662908" y="1400159"/>
                </a:cubicBezTo>
                <a:cubicBezTo>
                  <a:pt x="2660050" y="1413304"/>
                  <a:pt x="2664622" y="1425400"/>
                  <a:pt x="2668242" y="1436259"/>
                </a:cubicBezTo>
                <a:cubicBezTo>
                  <a:pt x="2674337" y="1405588"/>
                  <a:pt x="2689006" y="1387872"/>
                  <a:pt x="2716438" y="1390253"/>
                </a:cubicBezTo>
                <a:lnTo>
                  <a:pt x="2714343" y="1387872"/>
                </a:lnTo>
                <a:close/>
                <a:moveTo>
                  <a:pt x="2737107" y="1419209"/>
                </a:moveTo>
                <a:cubicBezTo>
                  <a:pt x="2735107" y="1413113"/>
                  <a:pt x="2728535" y="1407398"/>
                  <a:pt x="2724725" y="1405683"/>
                </a:cubicBezTo>
                <a:cubicBezTo>
                  <a:pt x="2693768" y="1397206"/>
                  <a:pt x="2683291" y="1425019"/>
                  <a:pt x="2680338" y="1429401"/>
                </a:cubicBezTo>
                <a:cubicBezTo>
                  <a:pt x="2696912" y="1416828"/>
                  <a:pt x="2726344" y="1416542"/>
                  <a:pt x="2738250" y="1431687"/>
                </a:cubicBezTo>
                <a:cubicBezTo>
                  <a:pt x="2738631" y="1427496"/>
                  <a:pt x="2738536" y="1422543"/>
                  <a:pt x="2737107" y="1419209"/>
                </a:cubicBezTo>
                <a:close/>
                <a:moveTo>
                  <a:pt x="2723391" y="1474645"/>
                </a:moveTo>
                <a:cubicBezTo>
                  <a:pt x="2724344" y="1480359"/>
                  <a:pt x="2723772" y="1483026"/>
                  <a:pt x="2723963" y="1488075"/>
                </a:cubicBezTo>
                <a:cubicBezTo>
                  <a:pt x="2748156" y="1471501"/>
                  <a:pt x="2741965" y="1444450"/>
                  <a:pt x="2719010" y="1435973"/>
                </a:cubicBezTo>
                <a:cubicBezTo>
                  <a:pt x="2702436" y="1430639"/>
                  <a:pt x="2691578" y="1435497"/>
                  <a:pt x="2677957" y="1439878"/>
                </a:cubicBezTo>
                <a:cubicBezTo>
                  <a:pt x="2697769" y="1443688"/>
                  <a:pt x="2720724" y="1454451"/>
                  <a:pt x="2723391" y="1474645"/>
                </a:cubicBezTo>
                <a:close/>
                <a:moveTo>
                  <a:pt x="2685768" y="1510078"/>
                </a:moveTo>
                <a:cubicBezTo>
                  <a:pt x="2707294" y="1510363"/>
                  <a:pt x="2714819" y="1489694"/>
                  <a:pt x="2707961" y="1473883"/>
                </a:cubicBezTo>
                <a:cubicBezTo>
                  <a:pt x="2702627" y="1462453"/>
                  <a:pt x="2693673" y="1456166"/>
                  <a:pt x="2684815" y="1451975"/>
                </a:cubicBezTo>
                <a:cubicBezTo>
                  <a:pt x="2697007" y="1468929"/>
                  <a:pt x="2698531" y="1496076"/>
                  <a:pt x="2682529" y="1509887"/>
                </a:cubicBezTo>
                <a:lnTo>
                  <a:pt x="2685768" y="1510078"/>
                </a:lnTo>
                <a:close/>
                <a:moveTo>
                  <a:pt x="2628141" y="1498076"/>
                </a:moveTo>
                <a:cubicBezTo>
                  <a:pt x="2645382" y="1522936"/>
                  <a:pt x="2677671" y="1509220"/>
                  <a:pt x="2680052" y="1482455"/>
                </a:cubicBezTo>
                <a:cubicBezTo>
                  <a:pt x="2681672" y="1469501"/>
                  <a:pt x="2677481" y="1459881"/>
                  <a:pt x="2674242" y="1449689"/>
                </a:cubicBezTo>
                <a:cubicBezTo>
                  <a:pt x="2668718" y="1477407"/>
                  <a:pt x="2655287" y="1498457"/>
                  <a:pt x="2626046" y="1495695"/>
                </a:cubicBezTo>
                <a:lnTo>
                  <a:pt x="2628141" y="1498076"/>
                </a:lnTo>
                <a:close/>
                <a:moveTo>
                  <a:pt x="2608520" y="1472358"/>
                </a:moveTo>
                <a:cubicBezTo>
                  <a:pt x="2626141" y="1494457"/>
                  <a:pt x="2654526" y="1475787"/>
                  <a:pt x="2662241" y="1456547"/>
                </a:cubicBezTo>
                <a:cubicBezTo>
                  <a:pt x="2645096" y="1469501"/>
                  <a:pt x="2616140" y="1469120"/>
                  <a:pt x="2604329" y="1454261"/>
                </a:cubicBezTo>
                <a:cubicBezTo>
                  <a:pt x="2603376" y="1460929"/>
                  <a:pt x="2605186" y="1468358"/>
                  <a:pt x="2608520" y="1472358"/>
                </a:cubicBezTo>
                <a:close/>
                <a:moveTo>
                  <a:pt x="2604519" y="1432354"/>
                </a:moveTo>
                <a:cubicBezTo>
                  <a:pt x="2615378" y="1457309"/>
                  <a:pt x="2645762" y="1454166"/>
                  <a:pt x="2664527" y="1445974"/>
                </a:cubicBezTo>
                <a:cubicBezTo>
                  <a:pt x="2636904" y="1440164"/>
                  <a:pt x="2616044" y="1427877"/>
                  <a:pt x="2618521" y="1397778"/>
                </a:cubicBezTo>
                <a:cubicBezTo>
                  <a:pt x="2601281" y="1409875"/>
                  <a:pt x="2601662" y="1424353"/>
                  <a:pt x="2604519" y="1432354"/>
                </a:cubicBezTo>
                <a:close/>
                <a:moveTo>
                  <a:pt x="2567658" y="1485789"/>
                </a:moveTo>
                <a:cubicBezTo>
                  <a:pt x="2590613" y="1495790"/>
                  <a:pt x="2589089" y="1524841"/>
                  <a:pt x="2589851" y="1547511"/>
                </a:cubicBezTo>
                <a:cubicBezTo>
                  <a:pt x="2611282" y="1503600"/>
                  <a:pt x="2582231" y="1455213"/>
                  <a:pt x="2533177" y="1482931"/>
                </a:cubicBezTo>
                <a:cubicBezTo>
                  <a:pt x="2544893" y="1482645"/>
                  <a:pt x="2556799" y="1481979"/>
                  <a:pt x="2567658" y="1485789"/>
                </a:cubicBezTo>
                <a:close/>
                <a:moveTo>
                  <a:pt x="2554037" y="1556179"/>
                </a:moveTo>
                <a:lnTo>
                  <a:pt x="2554989" y="1559512"/>
                </a:lnTo>
                <a:cubicBezTo>
                  <a:pt x="2572706" y="1533700"/>
                  <a:pt x="2534892" y="1508363"/>
                  <a:pt x="2511555" y="1522174"/>
                </a:cubicBezTo>
                <a:cubicBezTo>
                  <a:pt x="2531843" y="1527032"/>
                  <a:pt x="2550608" y="1535128"/>
                  <a:pt x="2554037" y="1556179"/>
                </a:cubicBezTo>
                <a:close/>
                <a:moveTo>
                  <a:pt x="2546036" y="1691053"/>
                </a:moveTo>
                <a:cubicBezTo>
                  <a:pt x="2532986" y="1680861"/>
                  <a:pt x="2513270" y="1696291"/>
                  <a:pt x="2522700" y="1711245"/>
                </a:cubicBezTo>
                <a:cubicBezTo>
                  <a:pt x="2528319" y="1699149"/>
                  <a:pt x="2535844" y="1695815"/>
                  <a:pt x="2548322" y="1692767"/>
                </a:cubicBezTo>
                <a:lnTo>
                  <a:pt x="2546036" y="1691053"/>
                </a:lnTo>
                <a:close/>
                <a:moveTo>
                  <a:pt x="2714438" y="1924415"/>
                </a:moveTo>
                <a:cubicBezTo>
                  <a:pt x="2729487" y="1924987"/>
                  <a:pt x="2742060" y="1920795"/>
                  <a:pt x="2751776" y="1910794"/>
                </a:cubicBezTo>
                <a:cubicBezTo>
                  <a:pt x="2743108" y="1912128"/>
                  <a:pt x="2732726" y="1913557"/>
                  <a:pt x="2729583" y="1905460"/>
                </a:cubicBezTo>
                <a:cubicBezTo>
                  <a:pt x="2729487" y="1908508"/>
                  <a:pt x="2729011" y="1911080"/>
                  <a:pt x="2728059" y="1913175"/>
                </a:cubicBezTo>
                <a:cubicBezTo>
                  <a:pt x="2725487" y="1919367"/>
                  <a:pt x="2719772" y="1921938"/>
                  <a:pt x="2714438" y="1924415"/>
                </a:cubicBezTo>
                <a:close/>
                <a:moveTo>
                  <a:pt x="2635476" y="1943941"/>
                </a:moveTo>
                <a:cubicBezTo>
                  <a:pt x="2650525" y="1949180"/>
                  <a:pt x="2666813" y="1949751"/>
                  <a:pt x="2679767" y="1941465"/>
                </a:cubicBezTo>
                <a:cubicBezTo>
                  <a:pt x="2663479" y="1942608"/>
                  <a:pt x="2660621" y="1938988"/>
                  <a:pt x="2653668" y="1931845"/>
                </a:cubicBezTo>
                <a:cubicBezTo>
                  <a:pt x="2649192" y="1941941"/>
                  <a:pt x="2647858" y="1942322"/>
                  <a:pt x="2635476" y="1943941"/>
                </a:cubicBezTo>
                <a:close/>
                <a:moveTo>
                  <a:pt x="2822356" y="1838976"/>
                </a:moveTo>
                <a:cubicBezTo>
                  <a:pt x="2839215" y="1835547"/>
                  <a:pt x="2851502" y="1826308"/>
                  <a:pt x="2861790" y="1814306"/>
                </a:cubicBezTo>
                <a:cubicBezTo>
                  <a:pt x="2848454" y="1819450"/>
                  <a:pt x="2838929" y="1821926"/>
                  <a:pt x="2834548" y="1816211"/>
                </a:cubicBezTo>
                <a:cubicBezTo>
                  <a:pt x="2831786" y="1824498"/>
                  <a:pt x="2827404" y="1832213"/>
                  <a:pt x="2822356" y="1838976"/>
                </a:cubicBezTo>
                <a:close/>
                <a:moveTo>
                  <a:pt x="2717200" y="1636855"/>
                </a:moveTo>
                <a:cubicBezTo>
                  <a:pt x="2725868" y="1627425"/>
                  <a:pt x="2729773" y="1620377"/>
                  <a:pt x="2746632" y="1625235"/>
                </a:cubicBezTo>
                <a:cubicBezTo>
                  <a:pt x="2738441" y="1612852"/>
                  <a:pt x="2724439" y="1617615"/>
                  <a:pt x="2713485" y="1624758"/>
                </a:cubicBezTo>
                <a:cubicBezTo>
                  <a:pt x="2717105" y="1626568"/>
                  <a:pt x="2718724" y="1631045"/>
                  <a:pt x="2717200" y="1636855"/>
                </a:cubicBezTo>
                <a:close/>
                <a:moveTo>
                  <a:pt x="2811212" y="1662954"/>
                </a:moveTo>
                <a:cubicBezTo>
                  <a:pt x="2813307" y="1669336"/>
                  <a:pt x="2812736" y="1678099"/>
                  <a:pt x="2807307" y="1683337"/>
                </a:cubicBezTo>
                <a:cubicBezTo>
                  <a:pt x="2818736" y="1683718"/>
                  <a:pt x="2830928" y="1687433"/>
                  <a:pt x="2840358" y="1693148"/>
                </a:cubicBezTo>
                <a:cubicBezTo>
                  <a:pt x="2835691" y="1684290"/>
                  <a:pt x="2827214" y="1674574"/>
                  <a:pt x="2818451" y="1667812"/>
                </a:cubicBezTo>
                <a:cubicBezTo>
                  <a:pt x="2816069" y="1665907"/>
                  <a:pt x="2813593" y="1664287"/>
                  <a:pt x="2811212" y="1662954"/>
                </a:cubicBezTo>
                <a:close/>
                <a:moveTo>
                  <a:pt x="2200278" y="2202450"/>
                </a:moveTo>
                <a:cubicBezTo>
                  <a:pt x="2251809" y="2116249"/>
                  <a:pt x="2381348" y="2045478"/>
                  <a:pt x="2435451" y="2164064"/>
                </a:cubicBezTo>
                <a:cubicBezTo>
                  <a:pt x="2454405" y="2208165"/>
                  <a:pt x="2431355" y="2258933"/>
                  <a:pt x="2387730" y="2277888"/>
                </a:cubicBezTo>
                <a:cubicBezTo>
                  <a:pt x="2369823" y="2286555"/>
                  <a:pt x="2347344" y="2292271"/>
                  <a:pt x="2320008" y="2293699"/>
                </a:cubicBezTo>
                <a:cubicBezTo>
                  <a:pt x="2261429" y="2296843"/>
                  <a:pt x="2230092" y="2319417"/>
                  <a:pt x="2212565" y="2330371"/>
                </a:cubicBezTo>
                <a:cubicBezTo>
                  <a:pt x="2159416" y="2372280"/>
                  <a:pt x="2212661" y="2458386"/>
                  <a:pt x="2242569" y="2492581"/>
                </a:cubicBezTo>
                <a:lnTo>
                  <a:pt x="2243141" y="2492295"/>
                </a:lnTo>
                <a:cubicBezTo>
                  <a:pt x="2266668" y="2501916"/>
                  <a:pt x="2302196" y="2499439"/>
                  <a:pt x="2321151" y="2478484"/>
                </a:cubicBezTo>
                <a:cubicBezTo>
                  <a:pt x="2344582" y="2453243"/>
                  <a:pt x="2327818" y="2420191"/>
                  <a:pt x="2346773" y="2397426"/>
                </a:cubicBezTo>
                <a:cubicBezTo>
                  <a:pt x="2366966" y="2380853"/>
                  <a:pt x="2386873" y="2392664"/>
                  <a:pt x="2361822" y="2419048"/>
                </a:cubicBezTo>
                <a:cubicBezTo>
                  <a:pt x="2337438" y="2440575"/>
                  <a:pt x="2346487" y="2486009"/>
                  <a:pt x="2324294" y="2495439"/>
                </a:cubicBezTo>
                <a:cubicBezTo>
                  <a:pt x="2319341" y="2497249"/>
                  <a:pt x="2316483" y="2502011"/>
                  <a:pt x="2317912" y="2506107"/>
                </a:cubicBezTo>
                <a:cubicBezTo>
                  <a:pt x="2335819" y="2528872"/>
                  <a:pt x="2423449" y="2460196"/>
                  <a:pt x="2430307" y="2440765"/>
                </a:cubicBezTo>
                <a:cubicBezTo>
                  <a:pt x="2438594" y="2425621"/>
                  <a:pt x="2456882" y="2406094"/>
                  <a:pt x="2467264" y="2427335"/>
                </a:cubicBezTo>
                <a:lnTo>
                  <a:pt x="2467264" y="2427335"/>
                </a:lnTo>
                <a:cubicBezTo>
                  <a:pt x="2467264" y="2427335"/>
                  <a:pt x="2479551" y="2448195"/>
                  <a:pt x="2451929" y="2459339"/>
                </a:cubicBezTo>
                <a:cubicBezTo>
                  <a:pt x="2424306" y="2470483"/>
                  <a:pt x="2421734" y="2462863"/>
                  <a:pt x="2415543" y="2479342"/>
                </a:cubicBezTo>
                <a:cubicBezTo>
                  <a:pt x="2409352" y="2495820"/>
                  <a:pt x="2383634" y="2534110"/>
                  <a:pt x="2342963" y="2523442"/>
                </a:cubicBezTo>
                <a:cubicBezTo>
                  <a:pt x="2338581" y="2522585"/>
                  <a:pt x="2333628" y="2524300"/>
                  <a:pt x="2331247" y="2527824"/>
                </a:cubicBezTo>
                <a:cubicBezTo>
                  <a:pt x="2328294" y="2532110"/>
                  <a:pt x="2330009" y="2537253"/>
                  <a:pt x="2334676" y="2539159"/>
                </a:cubicBezTo>
                <a:cubicBezTo>
                  <a:pt x="2403827" y="2569448"/>
                  <a:pt x="2452024" y="2519537"/>
                  <a:pt x="2504411" y="2528491"/>
                </a:cubicBezTo>
                <a:cubicBezTo>
                  <a:pt x="2518699" y="2532015"/>
                  <a:pt x="2541750" y="2542588"/>
                  <a:pt x="2539559" y="2558018"/>
                </a:cubicBezTo>
                <a:cubicBezTo>
                  <a:pt x="2539559" y="2558018"/>
                  <a:pt x="2535558" y="2591260"/>
                  <a:pt x="2504983" y="2588212"/>
                </a:cubicBezTo>
                <a:cubicBezTo>
                  <a:pt x="2476884" y="2586974"/>
                  <a:pt x="2508412" y="2559351"/>
                  <a:pt x="2494601" y="2551827"/>
                </a:cubicBezTo>
                <a:cubicBezTo>
                  <a:pt x="2464692" y="2544493"/>
                  <a:pt x="2435451" y="2567543"/>
                  <a:pt x="2414114" y="2573830"/>
                </a:cubicBezTo>
                <a:cubicBezTo>
                  <a:pt x="2402399" y="2578116"/>
                  <a:pt x="2355440" y="2586879"/>
                  <a:pt x="2334390" y="2568400"/>
                </a:cubicBezTo>
                <a:cubicBezTo>
                  <a:pt x="2305244" y="2563828"/>
                  <a:pt x="2338200" y="2591832"/>
                  <a:pt x="2352297" y="2596309"/>
                </a:cubicBezTo>
                <a:cubicBezTo>
                  <a:pt x="2368966" y="2603833"/>
                  <a:pt x="2390397" y="2606786"/>
                  <a:pt x="2406780" y="2614025"/>
                </a:cubicBezTo>
                <a:cubicBezTo>
                  <a:pt x="2450214" y="2627169"/>
                  <a:pt x="2426116" y="2695654"/>
                  <a:pt x="2384968" y="2682605"/>
                </a:cubicBezTo>
                <a:cubicBezTo>
                  <a:pt x="2381158" y="2682319"/>
                  <a:pt x="2370966" y="2664984"/>
                  <a:pt x="2390683" y="2663555"/>
                </a:cubicBezTo>
                <a:cubicBezTo>
                  <a:pt x="2406780" y="2635266"/>
                  <a:pt x="2366013" y="2619454"/>
                  <a:pt x="2344106" y="2617930"/>
                </a:cubicBezTo>
                <a:cubicBezTo>
                  <a:pt x="2332771" y="2616025"/>
                  <a:pt x="2304482" y="2613073"/>
                  <a:pt x="2306101" y="2597451"/>
                </a:cubicBezTo>
                <a:cubicBezTo>
                  <a:pt x="2306768" y="2594880"/>
                  <a:pt x="2306006" y="2592308"/>
                  <a:pt x="2304101" y="2590498"/>
                </a:cubicBezTo>
                <a:cubicBezTo>
                  <a:pt x="2284384" y="2584212"/>
                  <a:pt x="2264667" y="2625360"/>
                  <a:pt x="2261048" y="2635266"/>
                </a:cubicBezTo>
                <a:cubicBezTo>
                  <a:pt x="2253523" y="2650410"/>
                  <a:pt x="2263143" y="2669937"/>
                  <a:pt x="2277145" y="2678509"/>
                </a:cubicBezTo>
                <a:cubicBezTo>
                  <a:pt x="2304958" y="2695273"/>
                  <a:pt x="2279526" y="2716705"/>
                  <a:pt x="2258476" y="2707846"/>
                </a:cubicBezTo>
                <a:cubicBezTo>
                  <a:pt x="2238569" y="2696893"/>
                  <a:pt x="2234854" y="2674509"/>
                  <a:pt x="2231520" y="2654125"/>
                </a:cubicBezTo>
                <a:cubicBezTo>
                  <a:pt x="2226472" y="2576020"/>
                  <a:pt x="2264763" y="2588403"/>
                  <a:pt x="2202469" y="2515156"/>
                </a:cubicBezTo>
                <a:lnTo>
                  <a:pt x="2202564" y="2515060"/>
                </a:lnTo>
                <a:cubicBezTo>
                  <a:pt x="2060546" y="2351992"/>
                  <a:pt x="2066928" y="2416476"/>
                  <a:pt x="2200278" y="2202450"/>
                </a:cubicBezTo>
                <a:close/>
                <a:moveTo>
                  <a:pt x="2290956" y="2168731"/>
                </a:moveTo>
                <a:cubicBezTo>
                  <a:pt x="2286765" y="2159016"/>
                  <a:pt x="2288099" y="2152729"/>
                  <a:pt x="2288384" y="2144824"/>
                </a:cubicBezTo>
                <a:cubicBezTo>
                  <a:pt x="2250761" y="2168636"/>
                  <a:pt x="2279431" y="2208736"/>
                  <a:pt x="2314769" y="2202355"/>
                </a:cubicBezTo>
                <a:cubicBezTo>
                  <a:pt x="2322960" y="2201212"/>
                  <a:pt x="2326484" y="2199497"/>
                  <a:pt x="2333723" y="2197783"/>
                </a:cubicBezTo>
                <a:cubicBezTo>
                  <a:pt x="2316674" y="2193401"/>
                  <a:pt x="2295623" y="2183305"/>
                  <a:pt x="2290956" y="2168731"/>
                </a:cubicBezTo>
                <a:close/>
                <a:moveTo>
                  <a:pt x="2329533" y="2124059"/>
                </a:moveTo>
                <a:cubicBezTo>
                  <a:pt x="2302481" y="2121487"/>
                  <a:pt x="2295814" y="2154730"/>
                  <a:pt x="2309244" y="2169589"/>
                </a:cubicBezTo>
                <a:cubicBezTo>
                  <a:pt x="2314102" y="2176542"/>
                  <a:pt x="2321913" y="2182066"/>
                  <a:pt x="2327342" y="2184829"/>
                </a:cubicBezTo>
                <a:cubicBezTo>
                  <a:pt x="2316293" y="2167588"/>
                  <a:pt x="2315340" y="2140633"/>
                  <a:pt x="2330485" y="2126631"/>
                </a:cubicBezTo>
                <a:lnTo>
                  <a:pt x="2330485" y="2126631"/>
                </a:lnTo>
                <a:lnTo>
                  <a:pt x="2332961" y="2124345"/>
                </a:lnTo>
                <a:lnTo>
                  <a:pt x="2329533" y="2124059"/>
                </a:lnTo>
                <a:close/>
                <a:moveTo>
                  <a:pt x="2389064" y="2139871"/>
                </a:moveTo>
                <a:cubicBezTo>
                  <a:pt x="2374109" y="2115487"/>
                  <a:pt x="2344201" y="2123773"/>
                  <a:pt x="2336295" y="2144728"/>
                </a:cubicBezTo>
                <a:cubicBezTo>
                  <a:pt x="2329818" y="2160254"/>
                  <a:pt x="2334581" y="2175304"/>
                  <a:pt x="2338105" y="2187876"/>
                </a:cubicBezTo>
                <a:cubicBezTo>
                  <a:pt x="2345439" y="2160064"/>
                  <a:pt x="2359536" y="2138061"/>
                  <a:pt x="2391064" y="2142538"/>
                </a:cubicBezTo>
                <a:lnTo>
                  <a:pt x="2389064" y="2139871"/>
                </a:lnTo>
                <a:close/>
                <a:moveTo>
                  <a:pt x="2411924" y="2183590"/>
                </a:moveTo>
                <a:cubicBezTo>
                  <a:pt x="2413448" y="2150158"/>
                  <a:pt x="2372585" y="2151396"/>
                  <a:pt x="2359917" y="2168922"/>
                </a:cubicBezTo>
                <a:cubicBezTo>
                  <a:pt x="2353250" y="2176351"/>
                  <a:pt x="2354297" y="2176066"/>
                  <a:pt x="2351059" y="2181304"/>
                </a:cubicBezTo>
                <a:cubicBezTo>
                  <a:pt x="2369347" y="2169208"/>
                  <a:pt x="2399446" y="2170160"/>
                  <a:pt x="2411447" y="2186924"/>
                </a:cubicBezTo>
                <a:lnTo>
                  <a:pt x="2411924" y="2183590"/>
                </a:lnTo>
                <a:close/>
                <a:moveTo>
                  <a:pt x="2388778" y="2217118"/>
                </a:moveTo>
                <a:cubicBezTo>
                  <a:pt x="2396779" y="2233597"/>
                  <a:pt x="2393350" y="2234168"/>
                  <a:pt x="2393540" y="2245217"/>
                </a:cubicBezTo>
                <a:cubicBezTo>
                  <a:pt x="2425068" y="2226453"/>
                  <a:pt x="2410685" y="2189210"/>
                  <a:pt x="2377824" y="2187400"/>
                </a:cubicBezTo>
                <a:cubicBezTo>
                  <a:pt x="2360489" y="2187019"/>
                  <a:pt x="2360679" y="2189591"/>
                  <a:pt x="2348201" y="2192258"/>
                </a:cubicBezTo>
                <a:cubicBezTo>
                  <a:pt x="2362680" y="2196544"/>
                  <a:pt x="2381730" y="2203402"/>
                  <a:pt x="2388778" y="2217118"/>
                </a:cubicBezTo>
                <a:close/>
                <a:moveTo>
                  <a:pt x="2352297" y="2265982"/>
                </a:moveTo>
                <a:cubicBezTo>
                  <a:pt x="2368776" y="2267601"/>
                  <a:pt x="2379634" y="2254361"/>
                  <a:pt x="2379443" y="2241121"/>
                </a:cubicBezTo>
                <a:cubicBezTo>
                  <a:pt x="2378586" y="2219976"/>
                  <a:pt x="2365442" y="2211784"/>
                  <a:pt x="2354583" y="2205212"/>
                </a:cubicBezTo>
                <a:cubicBezTo>
                  <a:pt x="2366871" y="2223500"/>
                  <a:pt x="2365537" y="2253790"/>
                  <a:pt x="2348964" y="2265601"/>
                </a:cubicBezTo>
                <a:lnTo>
                  <a:pt x="2352297" y="2265982"/>
                </a:lnTo>
                <a:close/>
                <a:moveTo>
                  <a:pt x="2292766" y="2250170"/>
                </a:moveTo>
                <a:cubicBezTo>
                  <a:pt x="2310197" y="2278078"/>
                  <a:pt x="2344392" y="2263124"/>
                  <a:pt x="2347916" y="2237026"/>
                </a:cubicBezTo>
                <a:cubicBezTo>
                  <a:pt x="2350202" y="2215975"/>
                  <a:pt x="2346677" y="2216356"/>
                  <a:pt x="2343725" y="2202164"/>
                </a:cubicBezTo>
                <a:cubicBezTo>
                  <a:pt x="2333914" y="2239502"/>
                  <a:pt x="2315817" y="2250646"/>
                  <a:pt x="2290766" y="2247503"/>
                </a:cubicBezTo>
                <a:lnTo>
                  <a:pt x="2292766" y="2250170"/>
                </a:lnTo>
                <a:close/>
                <a:moveTo>
                  <a:pt x="2282860" y="2230930"/>
                </a:moveTo>
                <a:cubicBezTo>
                  <a:pt x="2311054" y="2240264"/>
                  <a:pt x="2323532" y="2220357"/>
                  <a:pt x="2330771" y="2208736"/>
                </a:cubicBezTo>
                <a:cubicBezTo>
                  <a:pt x="2308292" y="2222452"/>
                  <a:pt x="2281717" y="2218071"/>
                  <a:pt x="2270382" y="2203117"/>
                </a:cubicBezTo>
                <a:cubicBezTo>
                  <a:pt x="2265905" y="2218452"/>
                  <a:pt x="2281717" y="2231406"/>
                  <a:pt x="2282860" y="2230930"/>
                </a:cubicBezTo>
                <a:close/>
                <a:moveTo>
                  <a:pt x="2138937" y="2318179"/>
                </a:moveTo>
                <a:lnTo>
                  <a:pt x="2136270" y="2320655"/>
                </a:lnTo>
                <a:cubicBezTo>
                  <a:pt x="2156844" y="2320274"/>
                  <a:pt x="2172751" y="2321703"/>
                  <a:pt x="2183324" y="2343325"/>
                </a:cubicBezTo>
                <a:cubicBezTo>
                  <a:pt x="2192372" y="2317702"/>
                  <a:pt x="2157321" y="2299795"/>
                  <a:pt x="2138937" y="2318179"/>
                </a:cubicBezTo>
                <a:close/>
                <a:moveTo>
                  <a:pt x="2230187" y="2233978"/>
                </a:moveTo>
                <a:cubicBezTo>
                  <a:pt x="2251713" y="2243122"/>
                  <a:pt x="2251142" y="2275316"/>
                  <a:pt x="2249999" y="2299700"/>
                </a:cubicBezTo>
                <a:cubicBezTo>
                  <a:pt x="2274954" y="2254551"/>
                  <a:pt x="2246951" y="2202926"/>
                  <a:pt x="2194373" y="2228929"/>
                </a:cubicBezTo>
                <a:cubicBezTo>
                  <a:pt x="2206946" y="2229405"/>
                  <a:pt x="2219805" y="2229501"/>
                  <a:pt x="2230187" y="2233978"/>
                </a:cubicBezTo>
                <a:close/>
                <a:moveTo>
                  <a:pt x="2211994" y="2306749"/>
                </a:moveTo>
                <a:lnTo>
                  <a:pt x="2212756" y="2310273"/>
                </a:lnTo>
                <a:cubicBezTo>
                  <a:pt x="2232568" y="2283603"/>
                  <a:pt x="2195135" y="2256076"/>
                  <a:pt x="2169417" y="2268744"/>
                </a:cubicBezTo>
                <a:cubicBezTo>
                  <a:pt x="2190468" y="2275126"/>
                  <a:pt x="2209613" y="2284555"/>
                  <a:pt x="2211994" y="2306749"/>
                </a:cubicBezTo>
                <a:close/>
                <a:moveTo>
                  <a:pt x="2169513" y="2464387"/>
                </a:moveTo>
                <a:lnTo>
                  <a:pt x="2170465" y="2467054"/>
                </a:lnTo>
                <a:cubicBezTo>
                  <a:pt x="2177037" y="2454767"/>
                  <a:pt x="2185134" y="2451719"/>
                  <a:pt x="2198278" y="2449147"/>
                </a:cubicBezTo>
                <a:cubicBezTo>
                  <a:pt x="2187229" y="2436289"/>
                  <a:pt x="2162845" y="2446957"/>
                  <a:pt x="2169513" y="2464387"/>
                </a:cubicBezTo>
                <a:close/>
                <a:moveTo>
                  <a:pt x="2145414" y="2426764"/>
                </a:moveTo>
                <a:lnTo>
                  <a:pt x="2146462" y="2430193"/>
                </a:lnTo>
                <a:cubicBezTo>
                  <a:pt x="2154844" y="2411047"/>
                  <a:pt x="2160368" y="2411047"/>
                  <a:pt x="2179704" y="2408571"/>
                </a:cubicBezTo>
                <a:cubicBezTo>
                  <a:pt x="2166179" y="2394950"/>
                  <a:pt x="2138937" y="2406475"/>
                  <a:pt x="2145414" y="2426764"/>
                </a:cubicBezTo>
                <a:close/>
                <a:moveTo>
                  <a:pt x="2121602" y="2381043"/>
                </a:moveTo>
                <a:cubicBezTo>
                  <a:pt x="2138461" y="2364470"/>
                  <a:pt x="2158940" y="2374281"/>
                  <a:pt x="2176466" y="2383330"/>
                </a:cubicBezTo>
                <a:cubicBezTo>
                  <a:pt x="2166274" y="2355136"/>
                  <a:pt x="2123793" y="2349897"/>
                  <a:pt x="2117887" y="2383806"/>
                </a:cubicBezTo>
                <a:lnTo>
                  <a:pt x="2121602" y="2381043"/>
                </a:lnTo>
                <a:close/>
                <a:moveTo>
                  <a:pt x="1982441" y="2269506"/>
                </a:moveTo>
                <a:cubicBezTo>
                  <a:pt x="1975298" y="2331990"/>
                  <a:pt x="2048354" y="2346277"/>
                  <a:pt x="2086454" y="2374281"/>
                </a:cubicBezTo>
                <a:cubicBezTo>
                  <a:pt x="2086931" y="2348849"/>
                  <a:pt x="2116458" y="2286937"/>
                  <a:pt x="2150463" y="2255980"/>
                </a:cubicBezTo>
                <a:cubicBezTo>
                  <a:pt x="2142652" y="2223500"/>
                  <a:pt x="2093408" y="2200259"/>
                  <a:pt x="2063309" y="2185305"/>
                </a:cubicBezTo>
                <a:cubicBezTo>
                  <a:pt x="2046545" y="2174542"/>
                  <a:pt x="2050164" y="2175780"/>
                  <a:pt x="2042163" y="2161397"/>
                </a:cubicBezTo>
                <a:cubicBezTo>
                  <a:pt x="2033019" y="2144157"/>
                  <a:pt x="2020922" y="2125678"/>
                  <a:pt x="2017398" y="2105485"/>
                </a:cubicBezTo>
                <a:cubicBezTo>
                  <a:pt x="2015684" y="2126059"/>
                  <a:pt x="2027018" y="2143776"/>
                  <a:pt x="2036924" y="2160064"/>
                </a:cubicBezTo>
                <a:cubicBezTo>
                  <a:pt x="2049783" y="2190925"/>
                  <a:pt x="2043020" y="2220357"/>
                  <a:pt x="2079977" y="2238073"/>
                </a:cubicBezTo>
                <a:cubicBezTo>
                  <a:pt x="2079977" y="2238073"/>
                  <a:pt x="2116934" y="2264648"/>
                  <a:pt x="2108076" y="2283984"/>
                </a:cubicBezTo>
                <a:cubicBezTo>
                  <a:pt x="2104838" y="2262553"/>
                  <a:pt x="2043878" y="2254266"/>
                  <a:pt x="2042258" y="2229310"/>
                </a:cubicBezTo>
                <a:cubicBezTo>
                  <a:pt x="2034638" y="2238168"/>
                  <a:pt x="2035400" y="2253599"/>
                  <a:pt x="2060832" y="2269030"/>
                </a:cubicBezTo>
                <a:cubicBezTo>
                  <a:pt x="2081501" y="2279602"/>
                  <a:pt x="2094646" y="2305605"/>
                  <a:pt x="2094551" y="2313130"/>
                </a:cubicBezTo>
                <a:cubicBezTo>
                  <a:pt x="2073881" y="2282269"/>
                  <a:pt x="2041020" y="2309320"/>
                  <a:pt x="2028066" y="2271506"/>
                </a:cubicBezTo>
                <a:cubicBezTo>
                  <a:pt x="2017589" y="2299891"/>
                  <a:pt x="2092169" y="2318369"/>
                  <a:pt x="2083311" y="2342372"/>
                </a:cubicBezTo>
                <a:cubicBezTo>
                  <a:pt x="2056355" y="2313988"/>
                  <a:pt x="2006635" y="2323036"/>
                  <a:pt x="1984537" y="2275221"/>
                </a:cubicBezTo>
                <a:cubicBezTo>
                  <a:pt x="1983965" y="2273887"/>
                  <a:pt x="1982156" y="2270935"/>
                  <a:pt x="1982441" y="2269506"/>
                </a:cubicBezTo>
                <a:close/>
                <a:moveTo>
                  <a:pt x="2358965" y="2700702"/>
                </a:moveTo>
                <a:cubicBezTo>
                  <a:pt x="2374681" y="2702131"/>
                  <a:pt x="2388111" y="2698417"/>
                  <a:pt x="2398684" y="2688606"/>
                </a:cubicBezTo>
                <a:cubicBezTo>
                  <a:pt x="2389540" y="2689558"/>
                  <a:pt x="2378681" y="2690511"/>
                  <a:pt x="2375824" y="2681748"/>
                </a:cubicBezTo>
                <a:cubicBezTo>
                  <a:pt x="2375634" y="2684986"/>
                  <a:pt x="2374872" y="2687558"/>
                  <a:pt x="2373824" y="2689749"/>
                </a:cubicBezTo>
                <a:cubicBezTo>
                  <a:pt x="2370776" y="2696035"/>
                  <a:pt x="2364775" y="2698512"/>
                  <a:pt x="2358965" y="2700702"/>
                </a:cubicBezTo>
                <a:close/>
                <a:moveTo>
                  <a:pt x="2275430" y="2716705"/>
                </a:moveTo>
                <a:cubicBezTo>
                  <a:pt x="2290861" y="2723086"/>
                  <a:pt x="2307911" y="2724515"/>
                  <a:pt x="2321817" y="2716609"/>
                </a:cubicBezTo>
                <a:cubicBezTo>
                  <a:pt x="2304768" y="2716800"/>
                  <a:pt x="2301910" y="2712894"/>
                  <a:pt x="2295052" y="2705084"/>
                </a:cubicBezTo>
                <a:cubicBezTo>
                  <a:pt x="2289813" y="2715371"/>
                  <a:pt x="2288384" y="2715752"/>
                  <a:pt x="2275430" y="2716705"/>
                </a:cubicBezTo>
                <a:close/>
                <a:moveTo>
                  <a:pt x="2476599" y="2617454"/>
                </a:moveTo>
                <a:cubicBezTo>
                  <a:pt x="2494410" y="2614787"/>
                  <a:pt x="2507841" y="2605834"/>
                  <a:pt x="2519175" y="2593927"/>
                </a:cubicBezTo>
                <a:cubicBezTo>
                  <a:pt x="2504983" y="2598499"/>
                  <a:pt x="2494791" y="2600595"/>
                  <a:pt x="2490600" y="2594403"/>
                </a:cubicBezTo>
                <a:cubicBezTo>
                  <a:pt x="2487267" y="2602881"/>
                  <a:pt x="2482313" y="2610691"/>
                  <a:pt x="2476599" y="2617454"/>
                </a:cubicBezTo>
                <a:close/>
                <a:moveTo>
                  <a:pt x="2378110" y="2400284"/>
                </a:moveTo>
                <a:cubicBezTo>
                  <a:pt x="2387730" y="2390950"/>
                  <a:pt x="2392207" y="2383806"/>
                  <a:pt x="2409543" y="2389807"/>
                </a:cubicBezTo>
                <a:cubicBezTo>
                  <a:pt x="2401732" y="2376472"/>
                  <a:pt x="2386778" y="2380567"/>
                  <a:pt x="2374967" y="2387425"/>
                </a:cubicBezTo>
                <a:cubicBezTo>
                  <a:pt x="2378491" y="2389521"/>
                  <a:pt x="2379920" y="2394379"/>
                  <a:pt x="2378110" y="2400284"/>
                </a:cubicBezTo>
                <a:close/>
                <a:moveTo>
                  <a:pt x="2474884" y="2432860"/>
                </a:moveTo>
                <a:cubicBezTo>
                  <a:pt x="2476694" y="2439622"/>
                  <a:pt x="2475551" y="2448766"/>
                  <a:pt x="2469645" y="2454005"/>
                </a:cubicBezTo>
                <a:cubicBezTo>
                  <a:pt x="2481551" y="2455053"/>
                  <a:pt x="2494125" y="2459625"/>
                  <a:pt x="2503650" y="2466102"/>
                </a:cubicBezTo>
                <a:cubicBezTo>
                  <a:pt x="2499268" y="2456577"/>
                  <a:pt x="2490981" y="2446004"/>
                  <a:pt x="2482123" y="2438384"/>
                </a:cubicBezTo>
                <a:cubicBezTo>
                  <a:pt x="2479742" y="2436289"/>
                  <a:pt x="2477265" y="2434384"/>
                  <a:pt x="2474884" y="2432860"/>
                </a:cubicBezTo>
                <a:close/>
                <a:moveTo>
                  <a:pt x="3513395" y="1325769"/>
                </a:moveTo>
                <a:cubicBezTo>
                  <a:pt x="3523110" y="1333389"/>
                  <a:pt x="3521301" y="1340437"/>
                  <a:pt x="3519586" y="1347009"/>
                </a:cubicBezTo>
                <a:cubicBezTo>
                  <a:pt x="3529206" y="1337866"/>
                  <a:pt x="3533397" y="1327007"/>
                  <a:pt x="3531207" y="1315005"/>
                </a:cubicBezTo>
                <a:cubicBezTo>
                  <a:pt x="3526920" y="1321387"/>
                  <a:pt x="3521872" y="1328817"/>
                  <a:pt x="3513395" y="1325769"/>
                </a:cubicBezTo>
                <a:close/>
                <a:moveTo>
                  <a:pt x="3487582" y="1409017"/>
                </a:moveTo>
                <a:cubicBezTo>
                  <a:pt x="3502060" y="1401874"/>
                  <a:pt x="3510633" y="1393396"/>
                  <a:pt x="3512347" y="1379490"/>
                </a:cubicBezTo>
                <a:cubicBezTo>
                  <a:pt x="3503489" y="1390634"/>
                  <a:pt x="3497678" y="1390158"/>
                  <a:pt x="3488725" y="1390062"/>
                </a:cubicBezTo>
                <a:cubicBezTo>
                  <a:pt x="3493964" y="1398730"/>
                  <a:pt x="3494059" y="1399968"/>
                  <a:pt x="3487582" y="1409017"/>
                </a:cubicBezTo>
                <a:close/>
                <a:moveTo>
                  <a:pt x="3515776" y="1226137"/>
                </a:moveTo>
                <a:cubicBezTo>
                  <a:pt x="3523301" y="1213374"/>
                  <a:pt x="3523110" y="1199086"/>
                  <a:pt x="3519681" y="1186037"/>
                </a:cubicBezTo>
                <a:cubicBezTo>
                  <a:pt x="3515776" y="1197658"/>
                  <a:pt x="3511966" y="1205277"/>
                  <a:pt x="3504822" y="1204516"/>
                </a:cubicBezTo>
                <a:cubicBezTo>
                  <a:pt x="3509870" y="1211278"/>
                  <a:pt x="3513395" y="1218708"/>
                  <a:pt x="3515776" y="1226137"/>
                </a:cubicBezTo>
                <a:close/>
                <a:moveTo>
                  <a:pt x="3297368" y="1142508"/>
                </a:moveTo>
                <a:cubicBezTo>
                  <a:pt x="3283842" y="1140317"/>
                  <a:pt x="3277937" y="1149842"/>
                  <a:pt x="3276984" y="1163177"/>
                </a:cubicBezTo>
                <a:cubicBezTo>
                  <a:pt x="3280604" y="1162129"/>
                  <a:pt x="3285271" y="1163844"/>
                  <a:pt x="3288986" y="1168320"/>
                </a:cubicBezTo>
                <a:cubicBezTo>
                  <a:pt x="3288319" y="1165558"/>
                  <a:pt x="3288605" y="1166987"/>
                  <a:pt x="3287938" y="1163939"/>
                </a:cubicBezTo>
                <a:cubicBezTo>
                  <a:pt x="3285938" y="1153462"/>
                  <a:pt x="3285366" y="1149556"/>
                  <a:pt x="3297368" y="1142508"/>
                </a:cubicBezTo>
                <a:close/>
                <a:moveTo>
                  <a:pt x="3408906" y="1124982"/>
                </a:moveTo>
                <a:cubicBezTo>
                  <a:pt x="3396237" y="1121839"/>
                  <a:pt x="3378807" y="1121648"/>
                  <a:pt x="3366900" y="1124887"/>
                </a:cubicBezTo>
                <a:cubicBezTo>
                  <a:pt x="3373282" y="1127554"/>
                  <a:pt x="3380045" y="1133268"/>
                  <a:pt x="3380997" y="1139936"/>
                </a:cubicBezTo>
                <a:cubicBezTo>
                  <a:pt x="3388617" y="1132602"/>
                  <a:pt x="3398904" y="1127458"/>
                  <a:pt x="3408906" y="1124982"/>
                </a:cubicBezTo>
                <a:close/>
                <a:moveTo>
                  <a:pt x="3477390" y="1411113"/>
                </a:moveTo>
                <a:cubicBezTo>
                  <a:pt x="3483296" y="1405398"/>
                  <a:pt x="3486058" y="1393491"/>
                  <a:pt x="3477771" y="1387300"/>
                </a:cubicBezTo>
                <a:cubicBezTo>
                  <a:pt x="3456721" y="1381300"/>
                  <a:pt x="3432432" y="1398540"/>
                  <a:pt x="3414906" y="1372917"/>
                </a:cubicBezTo>
                <a:cubicBezTo>
                  <a:pt x="3409286" y="1365583"/>
                  <a:pt x="3386331" y="1329865"/>
                  <a:pt x="3402048" y="1320720"/>
                </a:cubicBezTo>
                <a:cubicBezTo>
                  <a:pt x="3404524" y="1320530"/>
                  <a:pt x="3406905" y="1321483"/>
                  <a:pt x="3408620" y="1323292"/>
                </a:cubicBezTo>
                <a:cubicBezTo>
                  <a:pt x="3417002" y="1332341"/>
                  <a:pt x="3435671" y="1319482"/>
                  <a:pt x="3445386" y="1310529"/>
                </a:cubicBezTo>
                <a:cubicBezTo>
                  <a:pt x="3459959" y="1295955"/>
                  <a:pt x="3494154" y="1281382"/>
                  <a:pt x="3506918" y="1306242"/>
                </a:cubicBezTo>
                <a:cubicBezTo>
                  <a:pt x="3497202" y="1319196"/>
                  <a:pt x="3516919" y="1322054"/>
                  <a:pt x="3517586" y="1321006"/>
                </a:cubicBezTo>
                <a:cubicBezTo>
                  <a:pt x="3548256" y="1306719"/>
                  <a:pt x="3518538" y="1260522"/>
                  <a:pt x="3491868" y="1264333"/>
                </a:cubicBezTo>
                <a:cubicBezTo>
                  <a:pt x="3461484" y="1267762"/>
                  <a:pt x="3428146" y="1307576"/>
                  <a:pt x="3396809" y="1299004"/>
                </a:cubicBezTo>
                <a:cubicBezTo>
                  <a:pt x="3395761" y="1298527"/>
                  <a:pt x="3395285" y="1297289"/>
                  <a:pt x="3395380" y="1296146"/>
                </a:cubicBezTo>
                <a:cubicBezTo>
                  <a:pt x="3395761" y="1292431"/>
                  <a:pt x="3398618" y="1289383"/>
                  <a:pt x="3402333" y="1288716"/>
                </a:cubicBezTo>
                <a:cubicBezTo>
                  <a:pt x="3429289" y="1283954"/>
                  <a:pt x="3444148" y="1250807"/>
                  <a:pt x="3447482" y="1241663"/>
                </a:cubicBezTo>
                <a:cubicBezTo>
                  <a:pt x="3453483" y="1225090"/>
                  <a:pt x="3451196" y="1199658"/>
                  <a:pt x="3468246" y="1181846"/>
                </a:cubicBezTo>
                <a:cubicBezTo>
                  <a:pt x="3485391" y="1164034"/>
                  <a:pt x="3487773" y="1210516"/>
                  <a:pt x="3507584" y="1191847"/>
                </a:cubicBezTo>
                <a:cubicBezTo>
                  <a:pt x="3526444" y="1174131"/>
                  <a:pt x="3501965" y="1153176"/>
                  <a:pt x="3501965" y="1153176"/>
                </a:cubicBezTo>
                <a:cubicBezTo>
                  <a:pt x="3491011" y="1143651"/>
                  <a:pt x="3471580" y="1151080"/>
                  <a:pt x="3459483" y="1159177"/>
                </a:cubicBezTo>
                <a:cubicBezTo>
                  <a:pt x="3442719" y="1170321"/>
                  <a:pt x="3440243" y="1185275"/>
                  <a:pt x="3431384" y="1210612"/>
                </a:cubicBezTo>
                <a:cubicBezTo>
                  <a:pt x="3421859" y="1237758"/>
                  <a:pt x="3403571" y="1260332"/>
                  <a:pt x="3377092" y="1272905"/>
                </a:cubicBezTo>
                <a:cubicBezTo>
                  <a:pt x="3368424" y="1277191"/>
                  <a:pt x="3360995" y="1264523"/>
                  <a:pt x="3368901" y="1258903"/>
                </a:cubicBezTo>
                <a:cubicBezTo>
                  <a:pt x="3399190" y="1238901"/>
                  <a:pt x="3382331" y="1201372"/>
                  <a:pt x="3372425" y="1188323"/>
                </a:cubicBezTo>
                <a:cubicBezTo>
                  <a:pt x="3362519" y="1175274"/>
                  <a:pt x="3370043" y="1177845"/>
                  <a:pt x="3375854" y="1154128"/>
                </a:cubicBezTo>
                <a:cubicBezTo>
                  <a:pt x="3381664" y="1130411"/>
                  <a:pt x="3358423" y="1126601"/>
                  <a:pt x="3358423" y="1126601"/>
                </a:cubicBezTo>
                <a:lnTo>
                  <a:pt x="3358423" y="1126601"/>
                </a:lnTo>
                <a:cubicBezTo>
                  <a:pt x="3336611" y="1121362"/>
                  <a:pt x="3341183" y="1142984"/>
                  <a:pt x="3349374" y="1157557"/>
                </a:cubicBezTo>
                <a:cubicBezTo>
                  <a:pt x="3362138" y="1173083"/>
                  <a:pt x="3368138" y="1268524"/>
                  <a:pt x="3341564" y="1265190"/>
                </a:cubicBezTo>
                <a:cubicBezTo>
                  <a:pt x="3337468" y="1263761"/>
                  <a:pt x="3335182" y="1259379"/>
                  <a:pt x="3336420" y="1255188"/>
                </a:cubicBezTo>
                <a:cubicBezTo>
                  <a:pt x="3341183" y="1239187"/>
                  <a:pt x="3309750" y="1221756"/>
                  <a:pt x="3302416" y="1205754"/>
                </a:cubicBezTo>
                <a:cubicBezTo>
                  <a:pt x="3295749" y="1195371"/>
                  <a:pt x="3291462" y="1168130"/>
                  <a:pt x="3280413" y="1167844"/>
                </a:cubicBezTo>
                <a:cubicBezTo>
                  <a:pt x="3271460" y="1168130"/>
                  <a:pt x="3268221" y="1179560"/>
                  <a:pt x="3269936" y="1186608"/>
                </a:cubicBezTo>
                <a:cubicBezTo>
                  <a:pt x="3278032" y="1211278"/>
                  <a:pt x="3313465" y="1218898"/>
                  <a:pt x="3321180" y="1247854"/>
                </a:cubicBezTo>
                <a:cubicBezTo>
                  <a:pt x="3331562" y="1310910"/>
                  <a:pt x="3254219" y="1319578"/>
                  <a:pt x="3210404" y="1310053"/>
                </a:cubicBezTo>
                <a:cubicBezTo>
                  <a:pt x="3210404" y="1310053"/>
                  <a:pt x="3210404" y="1310148"/>
                  <a:pt x="3210404" y="1310243"/>
                </a:cubicBezTo>
                <a:cubicBezTo>
                  <a:pt x="3196308" y="1309386"/>
                  <a:pt x="3076578" y="1302242"/>
                  <a:pt x="3042860" y="1311195"/>
                </a:cubicBezTo>
                <a:cubicBezTo>
                  <a:pt x="3042860" y="1311195"/>
                  <a:pt x="3128109" y="1330626"/>
                  <a:pt x="3184211" y="1379680"/>
                </a:cubicBezTo>
                <a:cubicBezTo>
                  <a:pt x="3284604" y="1334246"/>
                  <a:pt x="3351565" y="1353105"/>
                  <a:pt x="3444815" y="1414637"/>
                </a:cubicBezTo>
                <a:cubicBezTo>
                  <a:pt x="3454340" y="1417971"/>
                  <a:pt x="3468532" y="1419018"/>
                  <a:pt x="3477390" y="1411113"/>
                </a:cubicBezTo>
                <a:close/>
              </a:path>
            </a:pathLst>
          </a:custGeom>
          <a:gradFill>
            <a:gsLst>
              <a:gs pos="57000">
                <a:srgbClr val="D8000F">
                  <a:alpha val="0"/>
                </a:srgbClr>
              </a:gs>
              <a:gs pos="89000">
                <a:srgbClr val="FF0000"/>
              </a:gs>
              <a:gs pos="70000">
                <a:srgbClr val="D8000F">
                  <a:alpha val="40000"/>
                </a:srgbClr>
              </a:gs>
            </a:gsLst>
            <a:lin ang="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8" name="图形 3">
            <a:extLst>
              <a:ext uri="{FF2B5EF4-FFF2-40B4-BE49-F238E27FC236}">
                <a16:creationId xmlns:a16="http://schemas.microsoft.com/office/drawing/2014/main" id="{95443E0E-6F18-9581-B60C-DA745597513E}"/>
              </a:ext>
            </a:extLst>
          </p:cNvPr>
          <p:cNvGrpSpPr/>
          <p:nvPr/>
        </p:nvGrpSpPr>
        <p:grpSpPr>
          <a:xfrm>
            <a:off x="2635707" y="192431"/>
            <a:ext cx="6920584" cy="6473138"/>
            <a:chOff x="3340048" y="3523717"/>
            <a:chExt cx="1147936" cy="1073717"/>
          </a:xfrm>
          <a:solidFill>
            <a:srgbClr val="C00000">
              <a:alpha val="4000"/>
            </a:srgbClr>
          </a:solidFill>
        </p:grpSpPr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id="{6E9FA215-5AC8-8AE2-81EA-4F3E18E46039}"/>
                </a:ext>
              </a:extLst>
            </p:cNvPr>
            <p:cNvSpPr/>
            <p:nvPr/>
          </p:nvSpPr>
          <p:spPr>
            <a:xfrm flipV="1">
              <a:off x="3686801" y="3523717"/>
              <a:ext cx="199867" cy="133329"/>
            </a:xfrm>
            <a:custGeom>
              <a:avLst/>
              <a:gdLst>
                <a:gd name="connsiteX0" fmla="*/ 1218 w 199867"/>
                <a:gd name="connsiteY0" fmla="*/ 87930 h 133329"/>
                <a:gd name="connsiteX1" fmla="*/ 30130 w 199867"/>
                <a:gd name="connsiteY1" fmla="*/ 4595 h 133329"/>
                <a:gd name="connsiteX2" fmla="*/ 72648 w 199867"/>
                <a:gd name="connsiteY2" fmla="*/ 343 h 133329"/>
                <a:gd name="connsiteX3" fmla="*/ 121119 w 199867"/>
                <a:gd name="connsiteY3" fmla="*/ 5445 h 133329"/>
                <a:gd name="connsiteX4" fmla="*/ 146630 w 199867"/>
                <a:gd name="connsiteY4" fmla="*/ 11398 h 133329"/>
                <a:gd name="connsiteX5" fmla="*/ 163637 w 199867"/>
                <a:gd name="connsiteY5" fmla="*/ 14799 h 133329"/>
                <a:gd name="connsiteX6" fmla="*/ 178943 w 199867"/>
                <a:gd name="connsiteY6" fmla="*/ 16500 h 133329"/>
                <a:gd name="connsiteX7" fmla="*/ 178093 w 199867"/>
                <a:gd name="connsiteY7" fmla="*/ 24153 h 133329"/>
                <a:gd name="connsiteX8" fmla="*/ 186597 w 199867"/>
                <a:gd name="connsiteY8" fmla="*/ 52215 h 133329"/>
                <a:gd name="connsiteX9" fmla="*/ 195951 w 199867"/>
                <a:gd name="connsiteY9" fmla="*/ 70923 h 133329"/>
                <a:gd name="connsiteX10" fmla="*/ 184896 w 199867"/>
                <a:gd name="connsiteY10" fmla="*/ 90481 h 133329"/>
                <a:gd name="connsiteX11" fmla="*/ 95608 w 199867"/>
                <a:gd name="connsiteY11" fmla="*/ 111740 h 133329"/>
                <a:gd name="connsiteX12" fmla="*/ 25878 w 199867"/>
                <a:gd name="connsiteY12" fmla="*/ 119393 h 133329"/>
                <a:gd name="connsiteX13" fmla="*/ -483 w 199867"/>
                <a:gd name="connsiteY13" fmla="*/ 132149 h 133329"/>
                <a:gd name="connsiteX14" fmla="*/ 1218 w 199867"/>
                <a:gd name="connsiteY14" fmla="*/ 87930 h 133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9867" h="133329">
                  <a:moveTo>
                    <a:pt x="1218" y="87930"/>
                  </a:moveTo>
                  <a:cubicBezTo>
                    <a:pt x="2918" y="46262"/>
                    <a:pt x="16524" y="6295"/>
                    <a:pt x="30130" y="4595"/>
                  </a:cubicBezTo>
                  <a:cubicBezTo>
                    <a:pt x="33531" y="4595"/>
                    <a:pt x="52239" y="2894"/>
                    <a:pt x="72648" y="343"/>
                  </a:cubicBezTo>
                  <a:cubicBezTo>
                    <a:pt x="94758" y="-3059"/>
                    <a:pt x="113465" y="-508"/>
                    <a:pt x="121119" y="5445"/>
                  </a:cubicBezTo>
                  <a:cubicBezTo>
                    <a:pt x="127922" y="11398"/>
                    <a:pt x="138976" y="13949"/>
                    <a:pt x="146630" y="11398"/>
                  </a:cubicBezTo>
                  <a:cubicBezTo>
                    <a:pt x="153432" y="7996"/>
                    <a:pt x="161086" y="9697"/>
                    <a:pt x="163637" y="14799"/>
                  </a:cubicBezTo>
                  <a:cubicBezTo>
                    <a:pt x="167038" y="19051"/>
                    <a:pt x="173841" y="19901"/>
                    <a:pt x="178943" y="16500"/>
                  </a:cubicBezTo>
                  <a:cubicBezTo>
                    <a:pt x="185746" y="13098"/>
                    <a:pt x="184896" y="15649"/>
                    <a:pt x="178093" y="24153"/>
                  </a:cubicBezTo>
                  <a:cubicBezTo>
                    <a:pt x="168739" y="36058"/>
                    <a:pt x="170440" y="40310"/>
                    <a:pt x="186597" y="52215"/>
                  </a:cubicBezTo>
                  <a:cubicBezTo>
                    <a:pt x="199352" y="61569"/>
                    <a:pt x="202753" y="68372"/>
                    <a:pt x="195951" y="70923"/>
                  </a:cubicBezTo>
                  <a:cubicBezTo>
                    <a:pt x="189998" y="73474"/>
                    <a:pt x="184896" y="81978"/>
                    <a:pt x="184896" y="90481"/>
                  </a:cubicBezTo>
                  <a:cubicBezTo>
                    <a:pt x="184896" y="110890"/>
                    <a:pt x="151732" y="118543"/>
                    <a:pt x="95608" y="111740"/>
                  </a:cubicBezTo>
                  <a:cubicBezTo>
                    <a:pt x="63294" y="107488"/>
                    <a:pt x="44586" y="109189"/>
                    <a:pt x="25878" y="119393"/>
                  </a:cubicBezTo>
                  <a:lnTo>
                    <a:pt x="-483" y="132149"/>
                  </a:lnTo>
                  <a:lnTo>
                    <a:pt x="1218" y="8793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25E07603-8CDF-3C6C-34AC-58E685B73570}"/>
                </a:ext>
              </a:extLst>
            </p:cNvPr>
            <p:cNvSpPr/>
            <p:nvPr/>
          </p:nvSpPr>
          <p:spPr>
            <a:xfrm flipV="1">
              <a:off x="3340048" y="3700940"/>
              <a:ext cx="1147936" cy="896494"/>
            </a:xfrm>
            <a:custGeom>
              <a:avLst/>
              <a:gdLst>
                <a:gd name="connsiteX0" fmla="*/ 451579 w 1147936"/>
                <a:gd name="connsiteY0" fmla="*/ 887874 h 896494"/>
                <a:gd name="connsiteX1" fmla="*/ 423517 w 1147936"/>
                <a:gd name="connsiteY1" fmla="*/ 875969 h 896494"/>
                <a:gd name="connsiteX2" fmla="*/ 354638 w 1147936"/>
                <a:gd name="connsiteY2" fmla="*/ 855560 h 896494"/>
                <a:gd name="connsiteX3" fmla="*/ 296813 w 1147936"/>
                <a:gd name="connsiteY3" fmla="*/ 853009 h 896494"/>
                <a:gd name="connsiteX4" fmla="*/ 242390 w 1147936"/>
                <a:gd name="connsiteY4" fmla="*/ 836002 h 896494"/>
                <a:gd name="connsiteX5" fmla="*/ 265350 w 1147936"/>
                <a:gd name="connsiteY5" fmla="*/ 784130 h 896494"/>
                <a:gd name="connsiteX6" fmla="*/ 326576 w 1147936"/>
                <a:gd name="connsiteY6" fmla="*/ 736510 h 896494"/>
                <a:gd name="connsiteX7" fmla="*/ 354638 w 1147936"/>
                <a:gd name="connsiteY7" fmla="*/ 724605 h 896494"/>
                <a:gd name="connsiteX8" fmla="*/ 334229 w 1147936"/>
                <a:gd name="connsiteY8" fmla="*/ 701645 h 896494"/>
                <a:gd name="connsiteX9" fmla="*/ 324875 w 1147936"/>
                <a:gd name="connsiteY9" fmla="*/ 589397 h 896494"/>
                <a:gd name="connsiteX10" fmla="*/ 376747 w 1147936"/>
                <a:gd name="connsiteY10" fmla="*/ 615758 h 896494"/>
                <a:gd name="connsiteX11" fmla="*/ 390353 w 1147936"/>
                <a:gd name="connsiteY11" fmla="*/ 590247 h 896494"/>
                <a:gd name="connsiteX12" fmla="*/ 264499 w 1147936"/>
                <a:gd name="connsiteY12" fmla="*/ 521368 h 896494"/>
                <a:gd name="connsiteX13" fmla="*/ 9391 w 1147936"/>
                <a:gd name="connsiteY13" fmla="*/ 389562 h 896494"/>
                <a:gd name="connsiteX14" fmla="*/ 19595 w 1147936"/>
                <a:gd name="connsiteY14" fmla="*/ 352997 h 896494"/>
                <a:gd name="connsiteX15" fmla="*/ 81672 w 1147936"/>
                <a:gd name="connsiteY15" fmla="*/ 347044 h 896494"/>
                <a:gd name="connsiteX16" fmla="*/ 176062 w 1147936"/>
                <a:gd name="connsiteY16" fmla="*/ 363201 h 896494"/>
                <a:gd name="connsiteX17" fmla="*/ 280656 w 1147936"/>
                <a:gd name="connsiteY17" fmla="*/ 427828 h 896494"/>
                <a:gd name="connsiteX18" fmla="*/ 346134 w 1147936"/>
                <a:gd name="connsiteY18" fmla="*/ 470346 h 896494"/>
                <a:gd name="connsiteX19" fmla="*/ 336780 w 1147936"/>
                <a:gd name="connsiteY19" fmla="*/ 438883 h 896494"/>
                <a:gd name="connsiteX20" fmla="*/ 259397 w 1147936"/>
                <a:gd name="connsiteY20" fmla="*/ 210986 h 896494"/>
                <a:gd name="connsiteX21" fmla="*/ 229635 w 1147936"/>
                <a:gd name="connsiteY21" fmla="*/ 108093 h 896494"/>
                <a:gd name="connsiteX22" fmla="*/ 245791 w 1147936"/>
                <a:gd name="connsiteY22" fmla="*/ 13702 h 896494"/>
                <a:gd name="connsiteX23" fmla="*/ 294262 w 1147936"/>
                <a:gd name="connsiteY23" fmla="*/ 84282 h 896494"/>
                <a:gd name="connsiteX24" fmla="*/ 340182 w 1147936"/>
                <a:gd name="connsiteY24" fmla="*/ 281566 h 896494"/>
                <a:gd name="connsiteX25" fmla="*/ 409911 w 1147936"/>
                <a:gd name="connsiteY25" fmla="*/ 357248 h 896494"/>
                <a:gd name="connsiteX26" fmla="*/ 395455 w 1147936"/>
                <a:gd name="connsiteY26" fmla="*/ 299424 h 896494"/>
                <a:gd name="connsiteX27" fmla="*/ 438823 w 1147936"/>
                <a:gd name="connsiteY27" fmla="*/ 90235 h 896494"/>
                <a:gd name="connsiteX28" fmla="*/ 532363 w 1147936"/>
                <a:gd name="connsiteY28" fmla="*/ 280716 h 896494"/>
                <a:gd name="connsiteX29" fmla="*/ 500049 w 1147936"/>
                <a:gd name="connsiteY29" fmla="*/ 404869 h 896494"/>
                <a:gd name="connsiteX30" fmla="*/ 510254 w 1147936"/>
                <a:gd name="connsiteY30" fmla="*/ 471197 h 896494"/>
                <a:gd name="connsiteX31" fmla="*/ 569779 w 1147936"/>
                <a:gd name="connsiteY31" fmla="*/ 537525 h 896494"/>
                <a:gd name="connsiteX32" fmla="*/ 615699 w 1147936"/>
                <a:gd name="connsiteY32" fmla="*/ 590247 h 896494"/>
                <a:gd name="connsiteX33" fmla="*/ 596140 w 1147936"/>
                <a:gd name="connsiteY33" fmla="*/ 600452 h 896494"/>
                <a:gd name="connsiteX34" fmla="*/ 690530 w 1147936"/>
                <a:gd name="connsiteY34" fmla="*/ 743313 h 896494"/>
                <a:gd name="connsiteX35" fmla="*/ 829139 w 1147936"/>
                <a:gd name="connsiteY35" fmla="*/ 787531 h 896494"/>
                <a:gd name="connsiteX36" fmla="*/ 745804 w 1147936"/>
                <a:gd name="connsiteY36" fmla="*/ 645521 h 896494"/>
                <a:gd name="connsiteX37" fmla="*/ 715191 w 1147936"/>
                <a:gd name="connsiteY37" fmla="*/ 661678 h 896494"/>
                <a:gd name="connsiteX38" fmla="*/ 646312 w 1147936"/>
                <a:gd name="connsiteY38" fmla="*/ 617459 h 896494"/>
                <a:gd name="connsiteX39" fmla="*/ 631005 w 1147936"/>
                <a:gd name="connsiteY39" fmla="*/ 495007 h 896494"/>
                <a:gd name="connsiteX40" fmla="*/ 659067 w 1147936"/>
                <a:gd name="connsiteY40" fmla="*/ 87684 h 896494"/>
                <a:gd name="connsiteX41" fmla="*/ 741552 w 1147936"/>
                <a:gd name="connsiteY41" fmla="*/ 38363 h 896494"/>
                <a:gd name="connsiteX42" fmla="*/ 1085949 w 1147936"/>
                <a:gd name="connsiteY42" fmla="*/ 129352 h 896494"/>
                <a:gd name="connsiteX43" fmla="*/ 1114861 w 1147936"/>
                <a:gd name="connsiteY43" fmla="*/ 148910 h 896494"/>
                <a:gd name="connsiteX44" fmla="*/ 1114861 w 1147936"/>
                <a:gd name="connsiteY44" fmla="*/ 153162 h 896494"/>
                <a:gd name="connsiteX45" fmla="*/ 1128467 w 1147936"/>
                <a:gd name="connsiteY45" fmla="*/ 182924 h 896494"/>
                <a:gd name="connsiteX46" fmla="*/ 1147175 w 1147936"/>
                <a:gd name="connsiteY46" fmla="*/ 266260 h 896494"/>
                <a:gd name="connsiteX47" fmla="*/ 1118262 w 1147936"/>
                <a:gd name="connsiteY47" fmla="*/ 419325 h 896494"/>
                <a:gd name="connsiteX48" fmla="*/ 1067241 w 1147936"/>
                <a:gd name="connsiteY48" fmla="*/ 594499 h 896494"/>
                <a:gd name="connsiteX49" fmla="*/ 1048533 w 1147936"/>
                <a:gd name="connsiteY49" fmla="*/ 583445 h 896494"/>
                <a:gd name="connsiteX50" fmla="*/ 1055336 w 1147936"/>
                <a:gd name="connsiteY50" fmla="*/ 301975 h 896494"/>
                <a:gd name="connsiteX51" fmla="*/ 1013668 w 1147936"/>
                <a:gd name="connsiteY51" fmla="*/ 193979 h 896494"/>
                <a:gd name="connsiteX52" fmla="*/ 821486 w 1147936"/>
                <a:gd name="connsiteY52" fmla="*/ 147209 h 896494"/>
                <a:gd name="connsiteX53" fmla="*/ 785771 w 1147936"/>
                <a:gd name="connsiteY53" fmla="*/ 162516 h 896494"/>
                <a:gd name="connsiteX54" fmla="*/ 811282 w 1147936"/>
                <a:gd name="connsiteY54" fmla="*/ 311329 h 896494"/>
                <a:gd name="connsiteX55" fmla="*/ 764512 w 1147936"/>
                <a:gd name="connsiteY55" fmla="*/ 318132 h 896494"/>
                <a:gd name="connsiteX56" fmla="*/ 778118 w 1147936"/>
                <a:gd name="connsiteY56" fmla="*/ 381909 h 896494"/>
                <a:gd name="connsiteX57" fmla="*/ 788322 w 1147936"/>
                <a:gd name="connsiteY57" fmla="*/ 481401 h 896494"/>
                <a:gd name="connsiteX58" fmla="*/ 750056 w 1147936"/>
                <a:gd name="connsiteY58" fmla="*/ 474598 h 896494"/>
                <a:gd name="connsiteX59" fmla="*/ 721143 w 1147936"/>
                <a:gd name="connsiteY59" fmla="*/ 472898 h 896494"/>
                <a:gd name="connsiteX60" fmla="*/ 739851 w 1147936"/>
                <a:gd name="connsiteY60" fmla="*/ 528171 h 896494"/>
                <a:gd name="connsiteX61" fmla="*/ 768764 w 1147936"/>
                <a:gd name="connsiteY61" fmla="*/ 567288 h 896494"/>
                <a:gd name="connsiteX62" fmla="*/ 820636 w 1147936"/>
                <a:gd name="connsiteY62" fmla="*/ 558784 h 896494"/>
                <a:gd name="connsiteX63" fmla="*/ 884413 w 1147936"/>
                <a:gd name="connsiteY63" fmla="*/ 577492 h 896494"/>
                <a:gd name="connsiteX64" fmla="*/ 896318 w 1147936"/>
                <a:gd name="connsiteY64" fmla="*/ 610656 h 896494"/>
                <a:gd name="connsiteX65" fmla="*/ 834242 w 1147936"/>
                <a:gd name="connsiteY65" fmla="*/ 631915 h 896494"/>
                <a:gd name="connsiteX66" fmla="*/ 778968 w 1147936"/>
                <a:gd name="connsiteY66" fmla="*/ 644671 h 896494"/>
                <a:gd name="connsiteX67" fmla="*/ 910774 w 1147936"/>
                <a:gd name="connsiteY67" fmla="*/ 767973 h 896494"/>
                <a:gd name="connsiteX68" fmla="*/ 922679 w 1147936"/>
                <a:gd name="connsiteY68" fmla="*/ 793484 h 896494"/>
                <a:gd name="connsiteX69" fmla="*/ 833391 w 1147936"/>
                <a:gd name="connsiteY69" fmla="*/ 824947 h 896494"/>
                <a:gd name="connsiteX70" fmla="*/ 598691 w 1147936"/>
                <a:gd name="connsiteY70" fmla="*/ 669331 h 896494"/>
                <a:gd name="connsiteX71" fmla="*/ 508553 w 1147936"/>
                <a:gd name="connsiteY71" fmla="*/ 589397 h 896494"/>
                <a:gd name="connsiteX72" fmla="*/ 486444 w 1147936"/>
                <a:gd name="connsiteY72" fmla="*/ 589397 h 896494"/>
                <a:gd name="connsiteX73" fmla="*/ 504301 w 1147936"/>
                <a:gd name="connsiteY73" fmla="*/ 608955 h 896494"/>
                <a:gd name="connsiteX74" fmla="*/ 540016 w 1147936"/>
                <a:gd name="connsiteY74" fmla="*/ 689740 h 896494"/>
                <a:gd name="connsiteX75" fmla="*/ 478790 w 1147936"/>
                <a:gd name="connsiteY75" fmla="*/ 733959 h 896494"/>
                <a:gd name="connsiteX76" fmla="*/ 433721 w 1147936"/>
                <a:gd name="connsiteY76" fmla="*/ 738210 h 896494"/>
                <a:gd name="connsiteX77" fmla="*/ 473688 w 1147936"/>
                <a:gd name="connsiteY77" fmla="*/ 762020 h 896494"/>
                <a:gd name="connsiteX78" fmla="*/ 523860 w 1147936"/>
                <a:gd name="connsiteY78" fmla="*/ 810491 h 896494"/>
                <a:gd name="connsiteX79" fmla="*/ 527261 w 1147936"/>
                <a:gd name="connsiteY79" fmla="*/ 836852 h 896494"/>
                <a:gd name="connsiteX80" fmla="*/ 526411 w 1147936"/>
                <a:gd name="connsiteY80" fmla="*/ 879370 h 896494"/>
                <a:gd name="connsiteX81" fmla="*/ 451579 w 1147936"/>
                <a:gd name="connsiteY81" fmla="*/ 887874 h 896494"/>
                <a:gd name="connsiteX82" fmla="*/ 464334 w 1147936"/>
                <a:gd name="connsiteY82" fmla="*/ 463544 h 896494"/>
                <a:gd name="connsiteX83" fmla="*/ 427769 w 1147936"/>
                <a:gd name="connsiteY83" fmla="*/ 423577 h 896494"/>
                <a:gd name="connsiteX84" fmla="*/ 379298 w 1147936"/>
                <a:gd name="connsiteY84" fmla="*/ 390413 h 896494"/>
                <a:gd name="connsiteX85" fmla="*/ 361441 w 1147936"/>
                <a:gd name="connsiteY85" fmla="*/ 385310 h 896494"/>
                <a:gd name="connsiteX86" fmla="*/ 478790 w 1147936"/>
                <a:gd name="connsiteY86" fmla="*/ 500960 h 896494"/>
                <a:gd name="connsiteX87" fmla="*/ 464334 w 1147936"/>
                <a:gd name="connsiteY87" fmla="*/ 463544 h 896494"/>
                <a:gd name="connsiteX88" fmla="*/ 739851 w 1147936"/>
                <a:gd name="connsiteY88" fmla="*/ 351296 h 896494"/>
                <a:gd name="connsiteX89" fmla="*/ 757709 w 1147936"/>
                <a:gd name="connsiteY89" fmla="*/ 262008 h 896494"/>
                <a:gd name="connsiteX90" fmla="*/ 782369 w 1147936"/>
                <a:gd name="connsiteY90" fmla="*/ 239048 h 896494"/>
                <a:gd name="connsiteX91" fmla="*/ 764512 w 1147936"/>
                <a:gd name="connsiteY91" fmla="*/ 208435 h 896494"/>
                <a:gd name="connsiteX92" fmla="*/ 709238 w 1147936"/>
                <a:gd name="connsiteY92" fmla="*/ 284968 h 896494"/>
                <a:gd name="connsiteX93" fmla="*/ 732198 w 1147936"/>
                <a:gd name="connsiteY93" fmla="*/ 419325 h 896494"/>
                <a:gd name="connsiteX94" fmla="*/ 739851 w 1147936"/>
                <a:gd name="connsiteY94" fmla="*/ 351296 h 896494"/>
                <a:gd name="connsiteX95" fmla="*/ 461783 w 1147936"/>
                <a:gd name="connsiteY95" fmla="*/ 202483 h 896494"/>
                <a:gd name="connsiteX96" fmla="*/ 432021 w 1147936"/>
                <a:gd name="connsiteY96" fmla="*/ 173570 h 896494"/>
                <a:gd name="connsiteX97" fmla="*/ 443926 w 1147936"/>
                <a:gd name="connsiteY97" fmla="*/ 308778 h 896494"/>
                <a:gd name="connsiteX98" fmla="*/ 461783 w 1147936"/>
                <a:gd name="connsiteY98" fmla="*/ 202483 h 896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147936" h="896494">
                  <a:moveTo>
                    <a:pt x="451579" y="887874"/>
                  </a:moveTo>
                  <a:cubicBezTo>
                    <a:pt x="449028" y="884473"/>
                    <a:pt x="436272" y="878520"/>
                    <a:pt x="423517" y="875969"/>
                  </a:cubicBezTo>
                  <a:cubicBezTo>
                    <a:pt x="386101" y="868316"/>
                    <a:pt x="384400" y="868316"/>
                    <a:pt x="354638" y="855560"/>
                  </a:cubicBezTo>
                  <a:cubicBezTo>
                    <a:pt x="332528" y="846206"/>
                    <a:pt x="319773" y="845356"/>
                    <a:pt x="296813" y="853009"/>
                  </a:cubicBezTo>
                  <a:cubicBezTo>
                    <a:pt x="265350" y="863213"/>
                    <a:pt x="255145" y="860662"/>
                    <a:pt x="242390" y="836002"/>
                  </a:cubicBezTo>
                  <a:cubicBezTo>
                    <a:pt x="234737" y="822396"/>
                    <a:pt x="238989" y="813042"/>
                    <a:pt x="265350" y="784130"/>
                  </a:cubicBezTo>
                  <a:cubicBezTo>
                    <a:pt x="283207" y="764572"/>
                    <a:pt x="310419" y="743313"/>
                    <a:pt x="326576" y="736510"/>
                  </a:cubicBezTo>
                  <a:lnTo>
                    <a:pt x="354638" y="724605"/>
                  </a:lnTo>
                  <a:lnTo>
                    <a:pt x="334229" y="701645"/>
                  </a:lnTo>
                  <a:cubicBezTo>
                    <a:pt x="307017" y="670181"/>
                    <a:pt x="300215" y="589397"/>
                    <a:pt x="324875" y="589397"/>
                  </a:cubicBezTo>
                  <a:cubicBezTo>
                    <a:pt x="334229" y="589397"/>
                    <a:pt x="357189" y="601302"/>
                    <a:pt x="376747" y="615758"/>
                  </a:cubicBezTo>
                  <a:cubicBezTo>
                    <a:pt x="417564" y="645521"/>
                    <a:pt x="421816" y="637868"/>
                    <a:pt x="390353" y="590247"/>
                  </a:cubicBezTo>
                  <a:cubicBezTo>
                    <a:pt x="367393" y="555383"/>
                    <a:pt x="359740" y="551131"/>
                    <a:pt x="264499" y="521368"/>
                  </a:cubicBezTo>
                  <a:cubicBezTo>
                    <a:pt x="179463" y="495007"/>
                    <a:pt x="27249" y="416774"/>
                    <a:pt x="9391" y="389562"/>
                  </a:cubicBezTo>
                  <a:cubicBezTo>
                    <a:pt x="-6766" y="365752"/>
                    <a:pt x="-3364" y="352146"/>
                    <a:pt x="19595" y="352997"/>
                  </a:cubicBezTo>
                  <a:cubicBezTo>
                    <a:pt x="27249" y="352997"/>
                    <a:pt x="55310" y="350446"/>
                    <a:pt x="81672" y="347044"/>
                  </a:cubicBezTo>
                  <a:cubicBezTo>
                    <a:pt x="124190" y="341092"/>
                    <a:pt x="136095" y="343643"/>
                    <a:pt x="176062" y="363201"/>
                  </a:cubicBezTo>
                  <a:cubicBezTo>
                    <a:pt x="201573" y="375956"/>
                    <a:pt x="248343" y="404869"/>
                    <a:pt x="280656" y="427828"/>
                  </a:cubicBezTo>
                  <a:cubicBezTo>
                    <a:pt x="312970" y="451639"/>
                    <a:pt x="342733" y="470346"/>
                    <a:pt x="346134" y="470346"/>
                  </a:cubicBezTo>
                  <a:cubicBezTo>
                    <a:pt x="350386" y="470346"/>
                    <a:pt x="346134" y="455890"/>
                    <a:pt x="336780" y="438883"/>
                  </a:cubicBezTo>
                  <a:cubicBezTo>
                    <a:pt x="318072" y="400617"/>
                    <a:pt x="285758" y="306227"/>
                    <a:pt x="259397" y="210986"/>
                  </a:cubicBezTo>
                  <a:cubicBezTo>
                    <a:pt x="249193" y="173570"/>
                    <a:pt x="235587" y="126800"/>
                    <a:pt x="229635" y="108093"/>
                  </a:cubicBezTo>
                  <a:cubicBezTo>
                    <a:pt x="216029" y="68126"/>
                    <a:pt x="221131" y="40914"/>
                    <a:pt x="245791" y="13702"/>
                  </a:cubicBezTo>
                  <a:cubicBezTo>
                    <a:pt x="274704" y="-16911"/>
                    <a:pt x="285758" y="97"/>
                    <a:pt x="294262" y="84282"/>
                  </a:cubicBezTo>
                  <a:cubicBezTo>
                    <a:pt x="305317" y="198231"/>
                    <a:pt x="312970" y="232245"/>
                    <a:pt x="340182" y="281566"/>
                  </a:cubicBezTo>
                  <a:cubicBezTo>
                    <a:pt x="362291" y="322384"/>
                    <a:pt x="401408" y="364902"/>
                    <a:pt x="409911" y="357248"/>
                  </a:cubicBezTo>
                  <a:cubicBezTo>
                    <a:pt x="411612" y="355548"/>
                    <a:pt x="404809" y="329187"/>
                    <a:pt x="395455" y="299424"/>
                  </a:cubicBezTo>
                  <a:cubicBezTo>
                    <a:pt x="351236" y="161665"/>
                    <a:pt x="372495" y="61323"/>
                    <a:pt x="438823" y="90235"/>
                  </a:cubicBezTo>
                  <a:cubicBezTo>
                    <a:pt x="492396" y="114045"/>
                    <a:pt x="530663" y="192278"/>
                    <a:pt x="532363" y="280716"/>
                  </a:cubicBezTo>
                  <a:cubicBezTo>
                    <a:pt x="533214" y="340241"/>
                    <a:pt x="523009" y="378507"/>
                    <a:pt x="500049" y="404869"/>
                  </a:cubicBezTo>
                  <a:cubicBezTo>
                    <a:pt x="487294" y="418474"/>
                    <a:pt x="488144" y="423577"/>
                    <a:pt x="510254" y="471197"/>
                  </a:cubicBezTo>
                  <a:cubicBezTo>
                    <a:pt x="530663" y="512865"/>
                    <a:pt x="540867" y="524770"/>
                    <a:pt x="569779" y="537525"/>
                  </a:cubicBezTo>
                  <a:cubicBezTo>
                    <a:pt x="613998" y="557083"/>
                    <a:pt x="633556" y="579193"/>
                    <a:pt x="615699" y="590247"/>
                  </a:cubicBezTo>
                  <a:cubicBezTo>
                    <a:pt x="608896" y="594499"/>
                    <a:pt x="600392" y="598751"/>
                    <a:pt x="596140" y="600452"/>
                  </a:cubicBezTo>
                  <a:cubicBezTo>
                    <a:pt x="583385" y="604704"/>
                    <a:pt x="649713" y="705897"/>
                    <a:pt x="690530" y="743313"/>
                  </a:cubicBezTo>
                  <a:cubicBezTo>
                    <a:pt x="753457" y="801137"/>
                    <a:pt x="829139" y="824947"/>
                    <a:pt x="829139" y="787531"/>
                  </a:cubicBezTo>
                  <a:cubicBezTo>
                    <a:pt x="829139" y="769674"/>
                    <a:pt x="759410" y="650623"/>
                    <a:pt x="745804" y="645521"/>
                  </a:cubicBezTo>
                  <a:cubicBezTo>
                    <a:pt x="739851" y="642970"/>
                    <a:pt x="725395" y="649773"/>
                    <a:pt x="715191" y="661678"/>
                  </a:cubicBezTo>
                  <a:cubicBezTo>
                    <a:pt x="676074" y="703346"/>
                    <a:pt x="648012" y="685488"/>
                    <a:pt x="646312" y="617459"/>
                  </a:cubicBezTo>
                  <a:cubicBezTo>
                    <a:pt x="645461" y="590247"/>
                    <a:pt x="638658" y="534974"/>
                    <a:pt x="631005" y="495007"/>
                  </a:cubicBezTo>
                  <a:cubicBezTo>
                    <a:pt x="602943" y="346194"/>
                    <a:pt x="616549" y="147209"/>
                    <a:pt x="659067" y="87684"/>
                  </a:cubicBezTo>
                  <a:cubicBezTo>
                    <a:pt x="680326" y="57921"/>
                    <a:pt x="695633" y="48567"/>
                    <a:pt x="741552" y="38363"/>
                  </a:cubicBezTo>
                  <a:cubicBezTo>
                    <a:pt x="820636" y="20505"/>
                    <a:pt x="1040029" y="78330"/>
                    <a:pt x="1085949" y="129352"/>
                  </a:cubicBezTo>
                  <a:cubicBezTo>
                    <a:pt x="1097854" y="142957"/>
                    <a:pt x="1111459" y="151461"/>
                    <a:pt x="1114861" y="148910"/>
                  </a:cubicBezTo>
                  <a:cubicBezTo>
                    <a:pt x="1118262" y="145508"/>
                    <a:pt x="1118262" y="147209"/>
                    <a:pt x="1114861" y="153162"/>
                  </a:cubicBezTo>
                  <a:cubicBezTo>
                    <a:pt x="1111459" y="159114"/>
                    <a:pt x="1117412" y="171870"/>
                    <a:pt x="1128467" y="182924"/>
                  </a:cubicBezTo>
                  <a:cubicBezTo>
                    <a:pt x="1145474" y="199932"/>
                    <a:pt x="1148025" y="210986"/>
                    <a:pt x="1147175" y="266260"/>
                  </a:cubicBezTo>
                  <a:cubicBezTo>
                    <a:pt x="1147175" y="328336"/>
                    <a:pt x="1131018" y="410821"/>
                    <a:pt x="1118262" y="419325"/>
                  </a:cubicBezTo>
                  <a:cubicBezTo>
                    <a:pt x="1107208" y="426978"/>
                    <a:pt x="1067241" y="563036"/>
                    <a:pt x="1067241" y="594499"/>
                  </a:cubicBezTo>
                  <a:cubicBezTo>
                    <a:pt x="1067241" y="638718"/>
                    <a:pt x="1050233" y="628514"/>
                    <a:pt x="1048533" y="583445"/>
                  </a:cubicBezTo>
                  <a:cubicBezTo>
                    <a:pt x="1045982" y="516266"/>
                    <a:pt x="1050233" y="350446"/>
                    <a:pt x="1055336" y="301975"/>
                  </a:cubicBezTo>
                  <a:cubicBezTo>
                    <a:pt x="1062989" y="231395"/>
                    <a:pt x="1054485" y="210136"/>
                    <a:pt x="1013668" y="193979"/>
                  </a:cubicBezTo>
                  <a:cubicBezTo>
                    <a:pt x="932033" y="160815"/>
                    <a:pt x="875909" y="147209"/>
                    <a:pt x="821486" y="147209"/>
                  </a:cubicBezTo>
                  <a:cubicBezTo>
                    <a:pt x="766213" y="148060"/>
                    <a:pt x="765362" y="148060"/>
                    <a:pt x="785771" y="162516"/>
                  </a:cubicBezTo>
                  <a:cubicBezTo>
                    <a:pt x="899719" y="242450"/>
                    <a:pt x="911624" y="313030"/>
                    <a:pt x="811282" y="311329"/>
                  </a:cubicBezTo>
                  <a:cubicBezTo>
                    <a:pt x="788322" y="311329"/>
                    <a:pt x="767063" y="313880"/>
                    <a:pt x="764512" y="318132"/>
                  </a:cubicBezTo>
                  <a:cubicBezTo>
                    <a:pt x="761961" y="322384"/>
                    <a:pt x="767913" y="350446"/>
                    <a:pt x="778118" y="381909"/>
                  </a:cubicBezTo>
                  <a:cubicBezTo>
                    <a:pt x="795975" y="440584"/>
                    <a:pt x="799377" y="475449"/>
                    <a:pt x="788322" y="481401"/>
                  </a:cubicBezTo>
                  <a:cubicBezTo>
                    <a:pt x="784921" y="483952"/>
                    <a:pt x="767913" y="480551"/>
                    <a:pt x="750056" y="474598"/>
                  </a:cubicBezTo>
                  <a:cubicBezTo>
                    <a:pt x="726246" y="466945"/>
                    <a:pt x="718592" y="466095"/>
                    <a:pt x="721143" y="472898"/>
                  </a:cubicBezTo>
                  <a:cubicBezTo>
                    <a:pt x="722844" y="478850"/>
                    <a:pt x="731348" y="503511"/>
                    <a:pt x="739851" y="528171"/>
                  </a:cubicBezTo>
                  <a:cubicBezTo>
                    <a:pt x="751756" y="564737"/>
                    <a:pt x="756859" y="572390"/>
                    <a:pt x="768764" y="567288"/>
                  </a:cubicBezTo>
                  <a:cubicBezTo>
                    <a:pt x="776417" y="563886"/>
                    <a:pt x="799377" y="560485"/>
                    <a:pt x="820636" y="558784"/>
                  </a:cubicBezTo>
                  <a:cubicBezTo>
                    <a:pt x="850398" y="557083"/>
                    <a:pt x="864855" y="561335"/>
                    <a:pt x="884413" y="577492"/>
                  </a:cubicBezTo>
                  <a:cubicBezTo>
                    <a:pt x="907373" y="595350"/>
                    <a:pt x="908223" y="598751"/>
                    <a:pt x="896318" y="610656"/>
                  </a:cubicBezTo>
                  <a:cubicBezTo>
                    <a:pt x="889515" y="617459"/>
                    <a:pt x="861453" y="627663"/>
                    <a:pt x="834242" y="631915"/>
                  </a:cubicBezTo>
                  <a:cubicBezTo>
                    <a:pt x="807030" y="636167"/>
                    <a:pt x="782369" y="642120"/>
                    <a:pt x="778968" y="644671"/>
                  </a:cubicBezTo>
                  <a:cubicBezTo>
                    <a:pt x="772165" y="651473"/>
                    <a:pt x="896318" y="767973"/>
                    <a:pt x="910774" y="767973"/>
                  </a:cubicBezTo>
                  <a:cubicBezTo>
                    <a:pt x="918427" y="767973"/>
                    <a:pt x="922679" y="777327"/>
                    <a:pt x="922679" y="793484"/>
                  </a:cubicBezTo>
                  <a:cubicBezTo>
                    <a:pt x="922679" y="824097"/>
                    <a:pt x="900570" y="831750"/>
                    <a:pt x="833391" y="824947"/>
                  </a:cubicBezTo>
                  <a:cubicBezTo>
                    <a:pt x="756008" y="817294"/>
                    <a:pt x="665020" y="756918"/>
                    <a:pt x="598691" y="669331"/>
                  </a:cubicBezTo>
                  <a:cubicBezTo>
                    <a:pt x="544268" y="598751"/>
                    <a:pt x="534064" y="589397"/>
                    <a:pt x="508553" y="589397"/>
                  </a:cubicBezTo>
                  <a:lnTo>
                    <a:pt x="486444" y="589397"/>
                  </a:lnTo>
                  <a:lnTo>
                    <a:pt x="504301" y="608955"/>
                  </a:lnTo>
                  <a:cubicBezTo>
                    <a:pt x="523009" y="629364"/>
                    <a:pt x="540016" y="666780"/>
                    <a:pt x="540016" y="689740"/>
                  </a:cubicBezTo>
                  <a:cubicBezTo>
                    <a:pt x="540016" y="717802"/>
                    <a:pt x="523860" y="728856"/>
                    <a:pt x="478790" y="733959"/>
                  </a:cubicBezTo>
                  <a:lnTo>
                    <a:pt x="433721" y="738210"/>
                  </a:lnTo>
                  <a:lnTo>
                    <a:pt x="473688" y="762020"/>
                  </a:lnTo>
                  <a:cubicBezTo>
                    <a:pt x="517057" y="788382"/>
                    <a:pt x="540016" y="810491"/>
                    <a:pt x="523860" y="810491"/>
                  </a:cubicBezTo>
                  <a:cubicBezTo>
                    <a:pt x="517057" y="810491"/>
                    <a:pt x="518757" y="818995"/>
                    <a:pt x="527261" y="836852"/>
                  </a:cubicBezTo>
                  <a:cubicBezTo>
                    <a:pt x="540016" y="861513"/>
                    <a:pt x="540016" y="864064"/>
                    <a:pt x="526411" y="879370"/>
                  </a:cubicBezTo>
                  <a:cubicBezTo>
                    <a:pt x="511104" y="896378"/>
                    <a:pt x="460083" y="902330"/>
                    <a:pt x="451579" y="887874"/>
                  </a:cubicBezTo>
                  <a:close/>
                  <a:moveTo>
                    <a:pt x="464334" y="463544"/>
                  </a:moveTo>
                  <a:cubicBezTo>
                    <a:pt x="454130" y="443985"/>
                    <a:pt x="437973" y="426128"/>
                    <a:pt x="427769" y="423577"/>
                  </a:cubicBezTo>
                  <a:cubicBezTo>
                    <a:pt x="416714" y="420175"/>
                    <a:pt x="395455" y="405719"/>
                    <a:pt x="379298" y="390413"/>
                  </a:cubicBezTo>
                  <a:cubicBezTo>
                    <a:pt x="352937" y="365752"/>
                    <a:pt x="351236" y="365752"/>
                    <a:pt x="361441" y="385310"/>
                  </a:cubicBezTo>
                  <a:cubicBezTo>
                    <a:pt x="387802" y="437182"/>
                    <a:pt x="466035" y="513715"/>
                    <a:pt x="478790" y="500960"/>
                  </a:cubicBezTo>
                  <a:cubicBezTo>
                    <a:pt x="480491" y="499259"/>
                    <a:pt x="473688" y="482252"/>
                    <a:pt x="464334" y="463544"/>
                  </a:cubicBezTo>
                  <a:close/>
                  <a:moveTo>
                    <a:pt x="739851" y="351296"/>
                  </a:moveTo>
                  <a:cubicBezTo>
                    <a:pt x="733899" y="284968"/>
                    <a:pt x="733899" y="284117"/>
                    <a:pt x="757709" y="262008"/>
                  </a:cubicBezTo>
                  <a:lnTo>
                    <a:pt x="782369" y="239048"/>
                  </a:lnTo>
                  <a:lnTo>
                    <a:pt x="764512" y="208435"/>
                  </a:lnTo>
                  <a:cubicBezTo>
                    <a:pt x="730497" y="149760"/>
                    <a:pt x="723695" y="159114"/>
                    <a:pt x="709238" y="284968"/>
                  </a:cubicBezTo>
                  <a:cubicBezTo>
                    <a:pt x="699034" y="379358"/>
                    <a:pt x="705837" y="419325"/>
                    <a:pt x="732198" y="419325"/>
                  </a:cubicBezTo>
                  <a:cubicBezTo>
                    <a:pt x="744103" y="419325"/>
                    <a:pt x="744954" y="410821"/>
                    <a:pt x="739851" y="351296"/>
                  </a:cubicBezTo>
                  <a:close/>
                  <a:moveTo>
                    <a:pt x="461783" y="202483"/>
                  </a:moveTo>
                  <a:cubicBezTo>
                    <a:pt x="459232" y="148060"/>
                    <a:pt x="449028" y="137855"/>
                    <a:pt x="432021" y="173570"/>
                  </a:cubicBezTo>
                  <a:cubicBezTo>
                    <a:pt x="421816" y="194829"/>
                    <a:pt x="428619" y="269661"/>
                    <a:pt x="443926" y="308778"/>
                  </a:cubicBezTo>
                  <a:cubicBezTo>
                    <a:pt x="452429" y="330037"/>
                    <a:pt x="464334" y="257756"/>
                    <a:pt x="461783" y="202483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2" name="文本框 1">
            <a:extLst>
              <a:ext uri="{FF2B5EF4-FFF2-40B4-BE49-F238E27FC236}">
                <a16:creationId xmlns:a16="http://schemas.microsoft.com/office/drawing/2014/main" id="{B9D42166-5C62-766B-4BB4-50F794AC4C91}"/>
              </a:ext>
            </a:extLst>
          </p:cNvPr>
          <p:cNvSpPr txBox="1"/>
          <p:nvPr/>
        </p:nvSpPr>
        <p:spPr>
          <a:xfrm>
            <a:off x="4537871" y="1066623"/>
            <a:ext cx="2848857" cy="31547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9900" dirty="0">
                <a:gradFill flip="none" rotWithShape="1">
                  <a:gsLst>
                    <a:gs pos="84000">
                      <a:schemeClr val="accent2">
                        <a:lumMod val="60000"/>
                        <a:lumOff val="40000"/>
                        <a:alpha val="0"/>
                      </a:schemeClr>
                    </a:gs>
                    <a:gs pos="22000">
                      <a:srgbClr val="F5F2E9"/>
                    </a:gs>
                  </a:gsLst>
                  <a:lin ang="5400000" scaled="1"/>
                  <a:tileRect/>
                </a:gradFill>
                <a:latin typeface="Aa厚底黑" panose="00020600040101010101" pitchFamily="18" charset="-122"/>
                <a:ea typeface="Aa厚底黑" panose="00020600040101010101" pitchFamily="18" charset="-122"/>
                <a:cs typeface="+mn-ea"/>
                <a:sym typeface="+mn-lt"/>
              </a:rPr>
              <a:t>01</a:t>
            </a:r>
            <a:endParaRPr lang="zh-CN" altLang="en-US" sz="19900" dirty="0">
              <a:gradFill flip="none" rotWithShape="1">
                <a:gsLst>
                  <a:gs pos="84000">
                    <a:schemeClr val="accent2">
                      <a:lumMod val="60000"/>
                      <a:lumOff val="40000"/>
                      <a:alpha val="0"/>
                    </a:schemeClr>
                  </a:gs>
                  <a:gs pos="22000">
                    <a:srgbClr val="F5F2E9"/>
                  </a:gs>
                </a:gsLst>
                <a:lin ang="5400000" scaled="1"/>
                <a:tileRect/>
              </a:gradFill>
              <a:latin typeface="Aa厚底黑" panose="00020600040101010101" pitchFamily="18" charset="-122"/>
              <a:ea typeface="Aa厚底黑" panose="00020600040101010101" pitchFamily="18" charset="-122"/>
              <a:cs typeface="+mn-ea"/>
              <a:sym typeface="+mn-lt"/>
            </a:endParaRPr>
          </a:p>
        </p:txBody>
      </p:sp>
      <p:sp>
        <p:nvSpPr>
          <p:cNvPr id="4" name="任意多边形: 形状 3">
            <a:extLst>
              <a:ext uri="{FF2B5EF4-FFF2-40B4-BE49-F238E27FC236}">
                <a16:creationId xmlns:a16="http://schemas.microsoft.com/office/drawing/2014/main" id="{71743B8F-2870-14C4-A732-A5A40C70DE98}"/>
              </a:ext>
            </a:extLst>
          </p:cNvPr>
          <p:cNvSpPr/>
          <p:nvPr/>
        </p:nvSpPr>
        <p:spPr>
          <a:xfrm>
            <a:off x="3767182" y="3295859"/>
            <a:ext cx="4657636" cy="671469"/>
          </a:xfrm>
          <a:custGeom>
            <a:avLst/>
            <a:gdLst>
              <a:gd name="connsiteX0" fmla="*/ 377878 w 4657636"/>
              <a:gd name="connsiteY0" fmla="*/ 0 h 671469"/>
              <a:gd name="connsiteX1" fmla="*/ 491968 w 4657636"/>
              <a:gd name="connsiteY1" fmla="*/ 0 h 671469"/>
              <a:gd name="connsiteX2" fmla="*/ 741542 w 4657636"/>
              <a:gd name="connsiteY2" fmla="*/ 0 h 671469"/>
              <a:gd name="connsiteX3" fmla="*/ 918991 w 4657636"/>
              <a:gd name="connsiteY3" fmla="*/ 0 h 671469"/>
              <a:gd name="connsiteX4" fmla="*/ 1033081 w 4657636"/>
              <a:gd name="connsiteY4" fmla="*/ 0 h 671469"/>
              <a:gd name="connsiteX5" fmla="*/ 1210529 w 4657636"/>
              <a:gd name="connsiteY5" fmla="*/ 0 h 671469"/>
              <a:gd name="connsiteX6" fmla="*/ 1282655 w 4657636"/>
              <a:gd name="connsiteY6" fmla="*/ 0 h 671469"/>
              <a:gd name="connsiteX7" fmla="*/ 1460104 w 4657636"/>
              <a:gd name="connsiteY7" fmla="*/ 0 h 671469"/>
              <a:gd name="connsiteX8" fmla="*/ 1574194 w 4657636"/>
              <a:gd name="connsiteY8" fmla="*/ 0 h 671469"/>
              <a:gd name="connsiteX9" fmla="*/ 1751642 w 4657636"/>
              <a:gd name="connsiteY9" fmla="*/ 0 h 671469"/>
              <a:gd name="connsiteX10" fmla="*/ 1823768 w 4657636"/>
              <a:gd name="connsiteY10" fmla="*/ 0 h 671469"/>
              <a:gd name="connsiteX11" fmla="*/ 2001217 w 4657636"/>
              <a:gd name="connsiteY11" fmla="*/ 0 h 671469"/>
              <a:gd name="connsiteX12" fmla="*/ 2115307 w 4657636"/>
              <a:gd name="connsiteY12" fmla="*/ 0 h 671469"/>
              <a:gd name="connsiteX13" fmla="*/ 2292754 w 4657636"/>
              <a:gd name="connsiteY13" fmla="*/ 0 h 671469"/>
              <a:gd name="connsiteX14" fmla="*/ 2364881 w 4657636"/>
              <a:gd name="connsiteY14" fmla="*/ 0 h 671469"/>
              <a:gd name="connsiteX15" fmla="*/ 2542328 w 4657636"/>
              <a:gd name="connsiteY15" fmla="*/ 0 h 671469"/>
              <a:gd name="connsiteX16" fmla="*/ 2656420 w 4657636"/>
              <a:gd name="connsiteY16" fmla="*/ 0 h 671469"/>
              <a:gd name="connsiteX17" fmla="*/ 2833867 w 4657636"/>
              <a:gd name="connsiteY17" fmla="*/ 0 h 671469"/>
              <a:gd name="connsiteX18" fmla="*/ 2905995 w 4657636"/>
              <a:gd name="connsiteY18" fmla="*/ 0 h 671469"/>
              <a:gd name="connsiteX19" fmla="*/ 3083441 w 4657636"/>
              <a:gd name="connsiteY19" fmla="*/ 0 h 671469"/>
              <a:gd name="connsiteX20" fmla="*/ 3197533 w 4657636"/>
              <a:gd name="connsiteY20" fmla="*/ 0 h 671469"/>
              <a:gd name="connsiteX21" fmla="*/ 3374980 w 4657636"/>
              <a:gd name="connsiteY21" fmla="*/ 0 h 671469"/>
              <a:gd name="connsiteX22" fmla="*/ 3447108 w 4657636"/>
              <a:gd name="connsiteY22" fmla="*/ 0 h 671469"/>
              <a:gd name="connsiteX23" fmla="*/ 3624554 w 4657636"/>
              <a:gd name="connsiteY23" fmla="*/ 0 h 671469"/>
              <a:gd name="connsiteX24" fmla="*/ 3738646 w 4657636"/>
              <a:gd name="connsiteY24" fmla="*/ 0 h 671469"/>
              <a:gd name="connsiteX25" fmla="*/ 3916093 w 4657636"/>
              <a:gd name="connsiteY25" fmla="*/ 0 h 671469"/>
              <a:gd name="connsiteX26" fmla="*/ 4165667 w 4657636"/>
              <a:gd name="connsiteY26" fmla="*/ 0 h 671469"/>
              <a:gd name="connsiteX27" fmla="*/ 4279759 w 4657636"/>
              <a:gd name="connsiteY27" fmla="*/ 0 h 671469"/>
              <a:gd name="connsiteX28" fmla="*/ 4313813 w 4657636"/>
              <a:gd name="connsiteY28" fmla="*/ 34054 h 671469"/>
              <a:gd name="connsiteX29" fmla="*/ 4313813 w 4657636"/>
              <a:gd name="connsiteY29" fmla="*/ 41936 h 671469"/>
              <a:gd name="connsiteX30" fmla="*/ 4337572 w 4657636"/>
              <a:gd name="connsiteY30" fmla="*/ 65695 h 671469"/>
              <a:gd name="connsiteX31" fmla="*/ 4358464 w 4657636"/>
              <a:gd name="connsiteY31" fmla="*/ 65695 h 671469"/>
              <a:gd name="connsiteX32" fmla="*/ 4462663 w 4657636"/>
              <a:gd name="connsiteY32" fmla="*/ 147229 h 671469"/>
              <a:gd name="connsiteX33" fmla="*/ 4485743 w 4657636"/>
              <a:gd name="connsiteY33" fmla="*/ 165331 h 671469"/>
              <a:gd name="connsiteX34" fmla="*/ 4486648 w 4657636"/>
              <a:gd name="connsiteY34" fmla="*/ 165331 h 671469"/>
              <a:gd name="connsiteX35" fmla="*/ 4488949 w 4657636"/>
              <a:gd name="connsiteY35" fmla="*/ 165293 h 671469"/>
              <a:gd name="connsiteX36" fmla="*/ 4489628 w 4657636"/>
              <a:gd name="connsiteY36" fmla="*/ 165293 h 671469"/>
              <a:gd name="connsiteX37" fmla="*/ 4657636 w 4657636"/>
              <a:gd name="connsiteY37" fmla="*/ 335753 h 671469"/>
              <a:gd name="connsiteX38" fmla="*/ 4489628 w 4657636"/>
              <a:gd name="connsiteY38" fmla="*/ 506251 h 671469"/>
              <a:gd name="connsiteX39" fmla="*/ 4488949 w 4657636"/>
              <a:gd name="connsiteY39" fmla="*/ 506251 h 671469"/>
              <a:gd name="connsiteX40" fmla="*/ 4486648 w 4657636"/>
              <a:gd name="connsiteY40" fmla="*/ 506213 h 671469"/>
              <a:gd name="connsiteX41" fmla="*/ 4485743 w 4657636"/>
              <a:gd name="connsiteY41" fmla="*/ 506213 h 671469"/>
              <a:gd name="connsiteX42" fmla="*/ 4462663 w 4657636"/>
              <a:gd name="connsiteY42" fmla="*/ 524278 h 671469"/>
              <a:gd name="connsiteX43" fmla="*/ 4358464 w 4657636"/>
              <a:gd name="connsiteY43" fmla="*/ 605811 h 671469"/>
              <a:gd name="connsiteX44" fmla="*/ 4337572 w 4657636"/>
              <a:gd name="connsiteY44" fmla="*/ 605811 h 671469"/>
              <a:gd name="connsiteX45" fmla="*/ 4313813 w 4657636"/>
              <a:gd name="connsiteY45" fmla="*/ 629570 h 671469"/>
              <a:gd name="connsiteX46" fmla="*/ 4313813 w 4657636"/>
              <a:gd name="connsiteY46" fmla="*/ 637415 h 671469"/>
              <a:gd name="connsiteX47" fmla="*/ 4279759 w 4657636"/>
              <a:gd name="connsiteY47" fmla="*/ 671469 h 671469"/>
              <a:gd name="connsiteX48" fmla="*/ 4165667 w 4657636"/>
              <a:gd name="connsiteY48" fmla="*/ 671469 h 671469"/>
              <a:gd name="connsiteX49" fmla="*/ 4165576 w 4657636"/>
              <a:gd name="connsiteY49" fmla="*/ 671469 h 671469"/>
              <a:gd name="connsiteX50" fmla="*/ 3916093 w 4657636"/>
              <a:gd name="connsiteY50" fmla="*/ 671469 h 671469"/>
              <a:gd name="connsiteX51" fmla="*/ 3738646 w 4657636"/>
              <a:gd name="connsiteY51" fmla="*/ 671469 h 671469"/>
              <a:gd name="connsiteX52" fmla="*/ 3624554 w 4657636"/>
              <a:gd name="connsiteY52" fmla="*/ 671469 h 671469"/>
              <a:gd name="connsiteX53" fmla="*/ 3624463 w 4657636"/>
              <a:gd name="connsiteY53" fmla="*/ 671469 h 671469"/>
              <a:gd name="connsiteX54" fmla="*/ 3447108 w 4657636"/>
              <a:gd name="connsiteY54" fmla="*/ 671469 h 671469"/>
              <a:gd name="connsiteX55" fmla="*/ 3447016 w 4657636"/>
              <a:gd name="connsiteY55" fmla="*/ 671469 h 671469"/>
              <a:gd name="connsiteX56" fmla="*/ 3374980 w 4657636"/>
              <a:gd name="connsiteY56" fmla="*/ 671469 h 671469"/>
              <a:gd name="connsiteX57" fmla="*/ 3197533 w 4657636"/>
              <a:gd name="connsiteY57" fmla="*/ 671469 h 671469"/>
              <a:gd name="connsiteX58" fmla="*/ 3083441 w 4657636"/>
              <a:gd name="connsiteY58" fmla="*/ 671469 h 671469"/>
              <a:gd name="connsiteX59" fmla="*/ 3083350 w 4657636"/>
              <a:gd name="connsiteY59" fmla="*/ 671469 h 671469"/>
              <a:gd name="connsiteX60" fmla="*/ 2905995 w 4657636"/>
              <a:gd name="connsiteY60" fmla="*/ 671469 h 671469"/>
              <a:gd name="connsiteX61" fmla="*/ 2905903 w 4657636"/>
              <a:gd name="connsiteY61" fmla="*/ 671469 h 671469"/>
              <a:gd name="connsiteX62" fmla="*/ 2833867 w 4657636"/>
              <a:gd name="connsiteY62" fmla="*/ 671469 h 671469"/>
              <a:gd name="connsiteX63" fmla="*/ 2656420 w 4657636"/>
              <a:gd name="connsiteY63" fmla="*/ 671469 h 671469"/>
              <a:gd name="connsiteX64" fmla="*/ 2542328 w 4657636"/>
              <a:gd name="connsiteY64" fmla="*/ 671469 h 671469"/>
              <a:gd name="connsiteX65" fmla="*/ 2542237 w 4657636"/>
              <a:gd name="connsiteY65" fmla="*/ 671469 h 671469"/>
              <a:gd name="connsiteX66" fmla="*/ 2364881 w 4657636"/>
              <a:gd name="connsiteY66" fmla="*/ 671469 h 671469"/>
              <a:gd name="connsiteX67" fmla="*/ 2364790 w 4657636"/>
              <a:gd name="connsiteY67" fmla="*/ 671469 h 671469"/>
              <a:gd name="connsiteX68" fmla="*/ 2292754 w 4657636"/>
              <a:gd name="connsiteY68" fmla="*/ 671469 h 671469"/>
              <a:gd name="connsiteX69" fmla="*/ 2115307 w 4657636"/>
              <a:gd name="connsiteY69" fmla="*/ 671469 h 671469"/>
              <a:gd name="connsiteX70" fmla="*/ 2001217 w 4657636"/>
              <a:gd name="connsiteY70" fmla="*/ 671469 h 671469"/>
              <a:gd name="connsiteX71" fmla="*/ 2001125 w 4657636"/>
              <a:gd name="connsiteY71" fmla="*/ 671469 h 671469"/>
              <a:gd name="connsiteX72" fmla="*/ 1823768 w 4657636"/>
              <a:gd name="connsiteY72" fmla="*/ 671469 h 671469"/>
              <a:gd name="connsiteX73" fmla="*/ 1823677 w 4657636"/>
              <a:gd name="connsiteY73" fmla="*/ 671469 h 671469"/>
              <a:gd name="connsiteX74" fmla="*/ 1751642 w 4657636"/>
              <a:gd name="connsiteY74" fmla="*/ 671469 h 671469"/>
              <a:gd name="connsiteX75" fmla="*/ 1574194 w 4657636"/>
              <a:gd name="connsiteY75" fmla="*/ 671469 h 671469"/>
              <a:gd name="connsiteX76" fmla="*/ 1460104 w 4657636"/>
              <a:gd name="connsiteY76" fmla="*/ 671469 h 671469"/>
              <a:gd name="connsiteX77" fmla="*/ 1460012 w 4657636"/>
              <a:gd name="connsiteY77" fmla="*/ 671469 h 671469"/>
              <a:gd name="connsiteX78" fmla="*/ 1282655 w 4657636"/>
              <a:gd name="connsiteY78" fmla="*/ 671469 h 671469"/>
              <a:gd name="connsiteX79" fmla="*/ 1282564 w 4657636"/>
              <a:gd name="connsiteY79" fmla="*/ 671469 h 671469"/>
              <a:gd name="connsiteX80" fmla="*/ 1210529 w 4657636"/>
              <a:gd name="connsiteY80" fmla="*/ 671469 h 671469"/>
              <a:gd name="connsiteX81" fmla="*/ 1033081 w 4657636"/>
              <a:gd name="connsiteY81" fmla="*/ 671469 h 671469"/>
              <a:gd name="connsiteX82" fmla="*/ 918991 w 4657636"/>
              <a:gd name="connsiteY82" fmla="*/ 671469 h 671469"/>
              <a:gd name="connsiteX83" fmla="*/ 918899 w 4657636"/>
              <a:gd name="connsiteY83" fmla="*/ 671469 h 671469"/>
              <a:gd name="connsiteX84" fmla="*/ 741542 w 4657636"/>
              <a:gd name="connsiteY84" fmla="*/ 671469 h 671469"/>
              <a:gd name="connsiteX85" fmla="*/ 741451 w 4657636"/>
              <a:gd name="connsiteY85" fmla="*/ 671469 h 671469"/>
              <a:gd name="connsiteX86" fmla="*/ 491968 w 4657636"/>
              <a:gd name="connsiteY86" fmla="*/ 671469 h 671469"/>
              <a:gd name="connsiteX87" fmla="*/ 377878 w 4657636"/>
              <a:gd name="connsiteY87" fmla="*/ 671469 h 671469"/>
              <a:gd name="connsiteX88" fmla="*/ 377787 w 4657636"/>
              <a:gd name="connsiteY88" fmla="*/ 671469 h 671469"/>
              <a:gd name="connsiteX89" fmla="*/ 353808 w 4657636"/>
              <a:gd name="connsiteY89" fmla="*/ 661522 h 671469"/>
              <a:gd name="connsiteX90" fmla="*/ 343823 w 4657636"/>
              <a:gd name="connsiteY90" fmla="*/ 637452 h 671469"/>
              <a:gd name="connsiteX91" fmla="*/ 343823 w 4657636"/>
              <a:gd name="connsiteY91" fmla="*/ 629608 h 671469"/>
              <a:gd name="connsiteX92" fmla="*/ 320065 w 4657636"/>
              <a:gd name="connsiteY92" fmla="*/ 605849 h 671469"/>
              <a:gd name="connsiteX93" fmla="*/ 299134 w 4657636"/>
              <a:gd name="connsiteY93" fmla="*/ 605849 h 671469"/>
              <a:gd name="connsiteX94" fmla="*/ 194935 w 4657636"/>
              <a:gd name="connsiteY94" fmla="*/ 524315 h 671469"/>
              <a:gd name="connsiteX95" fmla="*/ 171855 w 4657636"/>
              <a:gd name="connsiteY95" fmla="*/ 506251 h 671469"/>
              <a:gd name="connsiteX96" fmla="*/ 170950 w 4657636"/>
              <a:gd name="connsiteY96" fmla="*/ 506251 h 671469"/>
              <a:gd name="connsiteX97" fmla="*/ 168650 w 4657636"/>
              <a:gd name="connsiteY97" fmla="*/ 506288 h 671469"/>
              <a:gd name="connsiteX98" fmla="*/ 167970 w 4657636"/>
              <a:gd name="connsiteY98" fmla="*/ 506288 h 671469"/>
              <a:gd name="connsiteX99" fmla="*/ 0 w 4657636"/>
              <a:gd name="connsiteY99" fmla="*/ 335791 h 671469"/>
              <a:gd name="connsiteX100" fmla="*/ 167970 w 4657636"/>
              <a:gd name="connsiteY100" fmla="*/ 165293 h 671469"/>
              <a:gd name="connsiteX101" fmla="*/ 168650 w 4657636"/>
              <a:gd name="connsiteY101" fmla="*/ 165293 h 671469"/>
              <a:gd name="connsiteX102" fmla="*/ 170950 w 4657636"/>
              <a:gd name="connsiteY102" fmla="*/ 165331 h 671469"/>
              <a:gd name="connsiteX103" fmla="*/ 171855 w 4657636"/>
              <a:gd name="connsiteY103" fmla="*/ 165331 h 671469"/>
              <a:gd name="connsiteX104" fmla="*/ 194935 w 4657636"/>
              <a:gd name="connsiteY104" fmla="*/ 147229 h 671469"/>
              <a:gd name="connsiteX105" fmla="*/ 299134 w 4657636"/>
              <a:gd name="connsiteY105" fmla="*/ 65695 h 671469"/>
              <a:gd name="connsiteX106" fmla="*/ 320065 w 4657636"/>
              <a:gd name="connsiteY106" fmla="*/ 65695 h 671469"/>
              <a:gd name="connsiteX107" fmla="*/ 343823 w 4657636"/>
              <a:gd name="connsiteY107" fmla="*/ 41936 h 671469"/>
              <a:gd name="connsiteX108" fmla="*/ 343823 w 4657636"/>
              <a:gd name="connsiteY108" fmla="*/ 34054 h 671469"/>
              <a:gd name="connsiteX109" fmla="*/ 377878 w 4657636"/>
              <a:gd name="connsiteY109" fmla="*/ 0 h 671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4657636" h="671469">
                <a:moveTo>
                  <a:pt x="377878" y="0"/>
                </a:moveTo>
                <a:lnTo>
                  <a:pt x="491968" y="0"/>
                </a:lnTo>
                <a:lnTo>
                  <a:pt x="741542" y="0"/>
                </a:lnTo>
                <a:lnTo>
                  <a:pt x="918991" y="0"/>
                </a:lnTo>
                <a:lnTo>
                  <a:pt x="1033081" y="0"/>
                </a:lnTo>
                <a:lnTo>
                  <a:pt x="1210529" y="0"/>
                </a:lnTo>
                <a:lnTo>
                  <a:pt x="1282655" y="0"/>
                </a:lnTo>
                <a:lnTo>
                  <a:pt x="1460104" y="0"/>
                </a:lnTo>
                <a:lnTo>
                  <a:pt x="1574194" y="0"/>
                </a:lnTo>
                <a:lnTo>
                  <a:pt x="1751642" y="0"/>
                </a:lnTo>
                <a:lnTo>
                  <a:pt x="1823768" y="0"/>
                </a:lnTo>
                <a:lnTo>
                  <a:pt x="2001217" y="0"/>
                </a:lnTo>
                <a:lnTo>
                  <a:pt x="2115307" y="0"/>
                </a:lnTo>
                <a:lnTo>
                  <a:pt x="2292754" y="0"/>
                </a:lnTo>
                <a:lnTo>
                  <a:pt x="2364881" y="0"/>
                </a:lnTo>
                <a:lnTo>
                  <a:pt x="2542328" y="0"/>
                </a:lnTo>
                <a:lnTo>
                  <a:pt x="2656420" y="0"/>
                </a:lnTo>
                <a:lnTo>
                  <a:pt x="2833867" y="0"/>
                </a:lnTo>
                <a:lnTo>
                  <a:pt x="2905995" y="0"/>
                </a:lnTo>
                <a:lnTo>
                  <a:pt x="3083441" y="0"/>
                </a:lnTo>
                <a:lnTo>
                  <a:pt x="3197533" y="0"/>
                </a:lnTo>
                <a:lnTo>
                  <a:pt x="3374980" y="0"/>
                </a:lnTo>
                <a:lnTo>
                  <a:pt x="3447108" y="0"/>
                </a:lnTo>
                <a:lnTo>
                  <a:pt x="3624554" y="0"/>
                </a:lnTo>
                <a:lnTo>
                  <a:pt x="3738646" y="0"/>
                </a:lnTo>
                <a:lnTo>
                  <a:pt x="3916093" y="0"/>
                </a:lnTo>
                <a:lnTo>
                  <a:pt x="4165667" y="0"/>
                </a:lnTo>
                <a:lnTo>
                  <a:pt x="4279759" y="0"/>
                </a:lnTo>
                <a:cubicBezTo>
                  <a:pt x="4298539" y="0"/>
                  <a:pt x="4313813" y="15274"/>
                  <a:pt x="4313813" y="34054"/>
                </a:cubicBezTo>
                <a:lnTo>
                  <a:pt x="4313813" y="41936"/>
                </a:lnTo>
                <a:cubicBezTo>
                  <a:pt x="4313813" y="55060"/>
                  <a:pt x="4324448" y="65695"/>
                  <a:pt x="4337572" y="65695"/>
                </a:cubicBezTo>
                <a:lnTo>
                  <a:pt x="4358464" y="65695"/>
                </a:lnTo>
                <a:cubicBezTo>
                  <a:pt x="4408018" y="65695"/>
                  <a:pt x="4450860" y="99221"/>
                  <a:pt x="4462663" y="147229"/>
                </a:cubicBezTo>
                <a:cubicBezTo>
                  <a:pt x="4465266" y="157864"/>
                  <a:pt x="4474844" y="165331"/>
                  <a:pt x="4485743" y="165331"/>
                </a:cubicBezTo>
                <a:cubicBezTo>
                  <a:pt x="4486045" y="165331"/>
                  <a:pt x="4486347" y="165331"/>
                  <a:pt x="4486648" y="165331"/>
                </a:cubicBezTo>
                <a:cubicBezTo>
                  <a:pt x="4487441" y="165293"/>
                  <a:pt x="4488157" y="165293"/>
                  <a:pt x="4488949" y="165293"/>
                </a:cubicBezTo>
                <a:cubicBezTo>
                  <a:pt x="4489175" y="165293"/>
                  <a:pt x="4489402" y="165293"/>
                  <a:pt x="4489628" y="165293"/>
                </a:cubicBezTo>
                <a:cubicBezTo>
                  <a:pt x="4560527" y="165293"/>
                  <a:pt x="4630860" y="280392"/>
                  <a:pt x="4657636" y="335753"/>
                </a:cubicBezTo>
                <a:cubicBezTo>
                  <a:pt x="4630823" y="391115"/>
                  <a:pt x="4560338" y="506251"/>
                  <a:pt x="4489628" y="506251"/>
                </a:cubicBezTo>
                <a:cubicBezTo>
                  <a:pt x="4489402" y="506251"/>
                  <a:pt x="4489175" y="506251"/>
                  <a:pt x="4488949" y="506251"/>
                </a:cubicBezTo>
                <a:cubicBezTo>
                  <a:pt x="4488195" y="506251"/>
                  <a:pt x="4487441" y="506251"/>
                  <a:pt x="4486648" y="506213"/>
                </a:cubicBezTo>
                <a:cubicBezTo>
                  <a:pt x="4486347" y="506213"/>
                  <a:pt x="4486045" y="506213"/>
                  <a:pt x="4485743" y="506213"/>
                </a:cubicBezTo>
                <a:cubicBezTo>
                  <a:pt x="4474844" y="506213"/>
                  <a:pt x="4465303" y="513642"/>
                  <a:pt x="4462663" y="524278"/>
                </a:cubicBezTo>
                <a:cubicBezTo>
                  <a:pt x="4450822" y="572285"/>
                  <a:pt x="4407981" y="605811"/>
                  <a:pt x="4358464" y="605811"/>
                </a:cubicBezTo>
                <a:lnTo>
                  <a:pt x="4337572" y="605811"/>
                </a:lnTo>
                <a:cubicBezTo>
                  <a:pt x="4324448" y="605811"/>
                  <a:pt x="4313813" y="616446"/>
                  <a:pt x="4313813" y="629570"/>
                </a:cubicBezTo>
                <a:lnTo>
                  <a:pt x="4313813" y="637415"/>
                </a:lnTo>
                <a:cubicBezTo>
                  <a:pt x="4313813" y="656195"/>
                  <a:pt x="4298539" y="671469"/>
                  <a:pt x="4279759" y="671469"/>
                </a:cubicBezTo>
                <a:lnTo>
                  <a:pt x="4165667" y="671469"/>
                </a:lnTo>
                <a:lnTo>
                  <a:pt x="4165576" y="671469"/>
                </a:lnTo>
                <a:lnTo>
                  <a:pt x="3916093" y="671469"/>
                </a:lnTo>
                <a:lnTo>
                  <a:pt x="3738646" y="671469"/>
                </a:lnTo>
                <a:lnTo>
                  <a:pt x="3624554" y="671469"/>
                </a:lnTo>
                <a:lnTo>
                  <a:pt x="3624463" y="671469"/>
                </a:lnTo>
                <a:lnTo>
                  <a:pt x="3447108" y="671469"/>
                </a:lnTo>
                <a:lnTo>
                  <a:pt x="3447016" y="671469"/>
                </a:lnTo>
                <a:lnTo>
                  <a:pt x="3374980" y="671469"/>
                </a:lnTo>
                <a:lnTo>
                  <a:pt x="3197533" y="671469"/>
                </a:lnTo>
                <a:lnTo>
                  <a:pt x="3083441" y="671469"/>
                </a:lnTo>
                <a:lnTo>
                  <a:pt x="3083350" y="671469"/>
                </a:lnTo>
                <a:lnTo>
                  <a:pt x="2905995" y="671469"/>
                </a:lnTo>
                <a:lnTo>
                  <a:pt x="2905903" y="671469"/>
                </a:lnTo>
                <a:lnTo>
                  <a:pt x="2833867" y="671469"/>
                </a:lnTo>
                <a:lnTo>
                  <a:pt x="2656420" y="671469"/>
                </a:lnTo>
                <a:lnTo>
                  <a:pt x="2542328" y="671469"/>
                </a:lnTo>
                <a:lnTo>
                  <a:pt x="2542237" y="671469"/>
                </a:lnTo>
                <a:lnTo>
                  <a:pt x="2364881" y="671469"/>
                </a:lnTo>
                <a:lnTo>
                  <a:pt x="2364790" y="671469"/>
                </a:lnTo>
                <a:lnTo>
                  <a:pt x="2292754" y="671469"/>
                </a:lnTo>
                <a:lnTo>
                  <a:pt x="2115307" y="671469"/>
                </a:lnTo>
                <a:lnTo>
                  <a:pt x="2001217" y="671469"/>
                </a:lnTo>
                <a:lnTo>
                  <a:pt x="2001125" y="671469"/>
                </a:lnTo>
                <a:lnTo>
                  <a:pt x="1823768" y="671469"/>
                </a:lnTo>
                <a:lnTo>
                  <a:pt x="1823677" y="671469"/>
                </a:lnTo>
                <a:lnTo>
                  <a:pt x="1751642" y="671469"/>
                </a:lnTo>
                <a:lnTo>
                  <a:pt x="1574194" y="671469"/>
                </a:lnTo>
                <a:lnTo>
                  <a:pt x="1460104" y="671469"/>
                </a:lnTo>
                <a:lnTo>
                  <a:pt x="1460012" y="671469"/>
                </a:lnTo>
                <a:lnTo>
                  <a:pt x="1282655" y="671469"/>
                </a:lnTo>
                <a:lnTo>
                  <a:pt x="1282564" y="671469"/>
                </a:lnTo>
                <a:lnTo>
                  <a:pt x="1210529" y="671469"/>
                </a:lnTo>
                <a:lnTo>
                  <a:pt x="1033081" y="671469"/>
                </a:lnTo>
                <a:lnTo>
                  <a:pt x="918991" y="671469"/>
                </a:lnTo>
                <a:lnTo>
                  <a:pt x="918899" y="671469"/>
                </a:lnTo>
                <a:lnTo>
                  <a:pt x="741542" y="671469"/>
                </a:lnTo>
                <a:lnTo>
                  <a:pt x="741451" y="671469"/>
                </a:lnTo>
                <a:lnTo>
                  <a:pt x="491968" y="671469"/>
                </a:lnTo>
                <a:lnTo>
                  <a:pt x="377878" y="671469"/>
                </a:lnTo>
                <a:lnTo>
                  <a:pt x="377787" y="671469"/>
                </a:lnTo>
                <a:lnTo>
                  <a:pt x="353808" y="661522"/>
                </a:lnTo>
                <a:cubicBezTo>
                  <a:pt x="347642" y="655356"/>
                  <a:pt x="343823" y="646843"/>
                  <a:pt x="343823" y="637452"/>
                </a:cubicBezTo>
                <a:lnTo>
                  <a:pt x="343823" y="629608"/>
                </a:lnTo>
                <a:cubicBezTo>
                  <a:pt x="343823" y="616484"/>
                  <a:pt x="333189" y="605849"/>
                  <a:pt x="320065" y="605849"/>
                </a:cubicBezTo>
                <a:lnTo>
                  <a:pt x="299134" y="605849"/>
                </a:lnTo>
                <a:cubicBezTo>
                  <a:pt x="249618" y="605849"/>
                  <a:pt x="206777" y="572323"/>
                  <a:pt x="194935" y="524315"/>
                </a:cubicBezTo>
                <a:cubicBezTo>
                  <a:pt x="192296" y="513680"/>
                  <a:pt x="182755" y="506251"/>
                  <a:pt x="171855" y="506251"/>
                </a:cubicBezTo>
                <a:cubicBezTo>
                  <a:pt x="171553" y="506251"/>
                  <a:pt x="171252" y="506251"/>
                  <a:pt x="170950" y="506251"/>
                </a:cubicBezTo>
                <a:cubicBezTo>
                  <a:pt x="170159" y="506288"/>
                  <a:pt x="169404" y="506288"/>
                  <a:pt x="168650" y="506288"/>
                </a:cubicBezTo>
                <a:cubicBezTo>
                  <a:pt x="168424" y="506288"/>
                  <a:pt x="168198" y="506288"/>
                  <a:pt x="167970" y="506288"/>
                </a:cubicBezTo>
                <a:cubicBezTo>
                  <a:pt x="97260" y="506288"/>
                  <a:pt x="26814" y="391190"/>
                  <a:pt x="0" y="335791"/>
                </a:cubicBezTo>
                <a:cubicBezTo>
                  <a:pt x="26814" y="280429"/>
                  <a:pt x="97260" y="165293"/>
                  <a:pt x="167970" y="165293"/>
                </a:cubicBezTo>
                <a:cubicBezTo>
                  <a:pt x="168198" y="165293"/>
                  <a:pt x="168424" y="165293"/>
                  <a:pt x="168650" y="165293"/>
                </a:cubicBezTo>
                <a:cubicBezTo>
                  <a:pt x="169404" y="165293"/>
                  <a:pt x="170159" y="165293"/>
                  <a:pt x="170950" y="165331"/>
                </a:cubicBezTo>
                <a:cubicBezTo>
                  <a:pt x="171252" y="165331"/>
                  <a:pt x="171553" y="165331"/>
                  <a:pt x="171855" y="165331"/>
                </a:cubicBezTo>
                <a:cubicBezTo>
                  <a:pt x="182755" y="165331"/>
                  <a:pt x="192296" y="157902"/>
                  <a:pt x="194935" y="147229"/>
                </a:cubicBezTo>
                <a:cubicBezTo>
                  <a:pt x="206739" y="99221"/>
                  <a:pt x="249581" y="65695"/>
                  <a:pt x="299134" y="65695"/>
                </a:cubicBezTo>
                <a:lnTo>
                  <a:pt x="320065" y="65695"/>
                </a:lnTo>
                <a:cubicBezTo>
                  <a:pt x="333189" y="65695"/>
                  <a:pt x="343823" y="55060"/>
                  <a:pt x="343823" y="41936"/>
                </a:cubicBezTo>
                <a:lnTo>
                  <a:pt x="343823" y="34054"/>
                </a:lnTo>
                <a:cubicBezTo>
                  <a:pt x="343823" y="15274"/>
                  <a:pt x="359097" y="0"/>
                  <a:pt x="377878" y="0"/>
                </a:cubicBezTo>
                <a:close/>
              </a:path>
            </a:pathLst>
          </a:custGeom>
          <a:gradFill flip="none" rotWithShape="1">
            <a:gsLst>
              <a:gs pos="45000">
                <a:srgbClr val="D8000F"/>
              </a:gs>
              <a:gs pos="100000">
                <a:schemeClr val="accent4">
                  <a:lumMod val="20000"/>
                  <a:lumOff val="80000"/>
                  <a:alpha val="0"/>
                </a:schemeClr>
              </a:gs>
            </a:gsLst>
            <a:lin ang="0" scaled="1"/>
            <a:tileRect/>
          </a:gradFill>
          <a:ln w="25400" cap="flat">
            <a:solidFill>
              <a:srgbClr val="F5F2E9"/>
            </a:solidFill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id="{6FC59634-EE84-1B16-733D-B82462C6D827}"/>
              </a:ext>
            </a:extLst>
          </p:cNvPr>
          <p:cNvSpPr txBox="1"/>
          <p:nvPr/>
        </p:nvSpPr>
        <p:spPr>
          <a:xfrm>
            <a:off x="5003806" y="3400142"/>
            <a:ext cx="2184388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400" b="1" dirty="0">
                <a:solidFill>
                  <a:srgbClr val="F5F2E9"/>
                </a:solidFill>
              </a:rPr>
              <a:t>添加标题文本</a:t>
            </a:r>
          </a:p>
        </p:txBody>
      </p:sp>
      <p:sp>
        <p:nvSpPr>
          <p:cNvPr id="36" name="文本框 35">
            <a:extLst>
              <a:ext uri="{FF2B5EF4-FFF2-40B4-BE49-F238E27FC236}">
                <a16:creationId xmlns:a16="http://schemas.microsoft.com/office/drawing/2014/main" id="{7E0922CB-EECD-444A-5D55-87F507EBBBB4}"/>
              </a:ext>
            </a:extLst>
          </p:cNvPr>
          <p:cNvSpPr txBox="1"/>
          <p:nvPr/>
        </p:nvSpPr>
        <p:spPr>
          <a:xfrm>
            <a:off x="5276441" y="2732281"/>
            <a:ext cx="1658271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dist"/>
            <a:r>
              <a:rPr lang="en-US" altLang="zh-CN" sz="2800" dirty="0">
                <a:ln>
                  <a:gradFill>
                    <a:gsLst>
                      <a:gs pos="0">
                        <a:srgbClr val="F5F2E9"/>
                      </a:gs>
                      <a:gs pos="83000">
                        <a:srgbClr val="F5F2E9">
                          <a:alpha val="0"/>
                        </a:srgbClr>
                      </a:gs>
                    </a:gsLst>
                    <a:lin ang="5400000" scaled="1"/>
                  </a:gradFill>
                </a:ln>
                <a:noFill/>
                <a:latin typeface="Aa厚底黑" panose="00020600040101010101" pitchFamily="18" charset="-122"/>
                <a:ea typeface="Aa厚底黑" panose="00020600040101010101" pitchFamily="18" charset="-122"/>
              </a:rPr>
              <a:t>PART</a:t>
            </a:r>
            <a:endParaRPr lang="zh-CN" altLang="en-US" sz="2800" dirty="0">
              <a:ln>
                <a:gradFill>
                  <a:gsLst>
                    <a:gs pos="0">
                      <a:srgbClr val="F5F2E9"/>
                    </a:gs>
                    <a:gs pos="83000">
                      <a:srgbClr val="F5F2E9">
                        <a:alpha val="0"/>
                      </a:srgbClr>
                    </a:gs>
                  </a:gsLst>
                  <a:lin ang="5400000" scaled="1"/>
                </a:gradFill>
              </a:ln>
              <a:noFill/>
              <a:latin typeface="Aa厚底黑" panose="00020600040101010101" pitchFamily="18" charset="-122"/>
              <a:ea typeface="Aa厚底黑" panose="00020600040101010101" pitchFamily="18" charset="-122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A419F669-0575-597D-6A41-62D978B54110}"/>
              </a:ext>
            </a:extLst>
          </p:cNvPr>
          <p:cNvSpPr txBox="1"/>
          <p:nvPr/>
        </p:nvSpPr>
        <p:spPr>
          <a:xfrm>
            <a:off x="3565116" y="4221333"/>
            <a:ext cx="5061767" cy="8974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200" b="1" dirty="0">
                <a:solidFill>
                  <a:srgbClr val="F5F2E9"/>
                </a:solidFill>
              </a:rPr>
              <a:t>此处添加详细文本描述，建议与标题相关并符合整体语言风格，语言描述尽量简洁生动。尽量将每页幻灯片的字数控制在200字以内，据统计每页幻灯片的最好控制在5分钟之内。</a:t>
            </a:r>
          </a:p>
        </p:txBody>
      </p:sp>
    </p:spTree>
    <p:extLst>
      <p:ext uri="{BB962C8B-B14F-4D97-AF65-F5344CB8AC3E}">
        <p14:creationId xmlns:p14="http://schemas.microsoft.com/office/powerpoint/2010/main" val="8307666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8000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组合 19">
            <a:extLst>
              <a:ext uri="{FF2B5EF4-FFF2-40B4-BE49-F238E27FC236}">
                <a16:creationId xmlns:a16="http://schemas.microsoft.com/office/drawing/2014/main" id="{E3C2527E-AC0F-C474-2437-A9925290155F}"/>
              </a:ext>
            </a:extLst>
          </p:cNvPr>
          <p:cNvGrpSpPr/>
          <p:nvPr/>
        </p:nvGrpSpPr>
        <p:grpSpPr>
          <a:xfrm>
            <a:off x="4114800" y="298087"/>
            <a:ext cx="3962400" cy="571242"/>
            <a:chOff x="3767182" y="3295859"/>
            <a:chExt cx="4657636" cy="671469"/>
          </a:xfrm>
        </p:grpSpPr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71743B8F-2870-14C4-A732-A5A40C70DE98}"/>
                </a:ext>
              </a:extLst>
            </p:cNvPr>
            <p:cNvSpPr/>
            <p:nvPr/>
          </p:nvSpPr>
          <p:spPr>
            <a:xfrm>
              <a:off x="3767182" y="3295859"/>
              <a:ext cx="4657636" cy="671469"/>
            </a:xfrm>
            <a:custGeom>
              <a:avLst/>
              <a:gdLst>
                <a:gd name="connsiteX0" fmla="*/ 377878 w 4657636"/>
                <a:gd name="connsiteY0" fmla="*/ 0 h 671469"/>
                <a:gd name="connsiteX1" fmla="*/ 491968 w 4657636"/>
                <a:gd name="connsiteY1" fmla="*/ 0 h 671469"/>
                <a:gd name="connsiteX2" fmla="*/ 741542 w 4657636"/>
                <a:gd name="connsiteY2" fmla="*/ 0 h 671469"/>
                <a:gd name="connsiteX3" fmla="*/ 918991 w 4657636"/>
                <a:gd name="connsiteY3" fmla="*/ 0 h 671469"/>
                <a:gd name="connsiteX4" fmla="*/ 1033081 w 4657636"/>
                <a:gd name="connsiteY4" fmla="*/ 0 h 671469"/>
                <a:gd name="connsiteX5" fmla="*/ 1210529 w 4657636"/>
                <a:gd name="connsiteY5" fmla="*/ 0 h 671469"/>
                <a:gd name="connsiteX6" fmla="*/ 1282655 w 4657636"/>
                <a:gd name="connsiteY6" fmla="*/ 0 h 671469"/>
                <a:gd name="connsiteX7" fmla="*/ 1460104 w 4657636"/>
                <a:gd name="connsiteY7" fmla="*/ 0 h 671469"/>
                <a:gd name="connsiteX8" fmla="*/ 1574194 w 4657636"/>
                <a:gd name="connsiteY8" fmla="*/ 0 h 671469"/>
                <a:gd name="connsiteX9" fmla="*/ 1751642 w 4657636"/>
                <a:gd name="connsiteY9" fmla="*/ 0 h 671469"/>
                <a:gd name="connsiteX10" fmla="*/ 1823768 w 4657636"/>
                <a:gd name="connsiteY10" fmla="*/ 0 h 671469"/>
                <a:gd name="connsiteX11" fmla="*/ 2001217 w 4657636"/>
                <a:gd name="connsiteY11" fmla="*/ 0 h 671469"/>
                <a:gd name="connsiteX12" fmla="*/ 2115307 w 4657636"/>
                <a:gd name="connsiteY12" fmla="*/ 0 h 671469"/>
                <a:gd name="connsiteX13" fmla="*/ 2292754 w 4657636"/>
                <a:gd name="connsiteY13" fmla="*/ 0 h 671469"/>
                <a:gd name="connsiteX14" fmla="*/ 2364881 w 4657636"/>
                <a:gd name="connsiteY14" fmla="*/ 0 h 671469"/>
                <a:gd name="connsiteX15" fmla="*/ 2542328 w 4657636"/>
                <a:gd name="connsiteY15" fmla="*/ 0 h 671469"/>
                <a:gd name="connsiteX16" fmla="*/ 2656420 w 4657636"/>
                <a:gd name="connsiteY16" fmla="*/ 0 h 671469"/>
                <a:gd name="connsiteX17" fmla="*/ 2833867 w 4657636"/>
                <a:gd name="connsiteY17" fmla="*/ 0 h 671469"/>
                <a:gd name="connsiteX18" fmla="*/ 2905995 w 4657636"/>
                <a:gd name="connsiteY18" fmla="*/ 0 h 671469"/>
                <a:gd name="connsiteX19" fmla="*/ 3083441 w 4657636"/>
                <a:gd name="connsiteY19" fmla="*/ 0 h 671469"/>
                <a:gd name="connsiteX20" fmla="*/ 3197533 w 4657636"/>
                <a:gd name="connsiteY20" fmla="*/ 0 h 671469"/>
                <a:gd name="connsiteX21" fmla="*/ 3374980 w 4657636"/>
                <a:gd name="connsiteY21" fmla="*/ 0 h 671469"/>
                <a:gd name="connsiteX22" fmla="*/ 3447108 w 4657636"/>
                <a:gd name="connsiteY22" fmla="*/ 0 h 671469"/>
                <a:gd name="connsiteX23" fmla="*/ 3624554 w 4657636"/>
                <a:gd name="connsiteY23" fmla="*/ 0 h 671469"/>
                <a:gd name="connsiteX24" fmla="*/ 3738646 w 4657636"/>
                <a:gd name="connsiteY24" fmla="*/ 0 h 671469"/>
                <a:gd name="connsiteX25" fmla="*/ 3916093 w 4657636"/>
                <a:gd name="connsiteY25" fmla="*/ 0 h 671469"/>
                <a:gd name="connsiteX26" fmla="*/ 4165667 w 4657636"/>
                <a:gd name="connsiteY26" fmla="*/ 0 h 671469"/>
                <a:gd name="connsiteX27" fmla="*/ 4279759 w 4657636"/>
                <a:gd name="connsiteY27" fmla="*/ 0 h 671469"/>
                <a:gd name="connsiteX28" fmla="*/ 4313813 w 4657636"/>
                <a:gd name="connsiteY28" fmla="*/ 34054 h 671469"/>
                <a:gd name="connsiteX29" fmla="*/ 4313813 w 4657636"/>
                <a:gd name="connsiteY29" fmla="*/ 41936 h 671469"/>
                <a:gd name="connsiteX30" fmla="*/ 4337572 w 4657636"/>
                <a:gd name="connsiteY30" fmla="*/ 65695 h 671469"/>
                <a:gd name="connsiteX31" fmla="*/ 4358464 w 4657636"/>
                <a:gd name="connsiteY31" fmla="*/ 65695 h 671469"/>
                <a:gd name="connsiteX32" fmla="*/ 4462663 w 4657636"/>
                <a:gd name="connsiteY32" fmla="*/ 147229 h 671469"/>
                <a:gd name="connsiteX33" fmla="*/ 4485743 w 4657636"/>
                <a:gd name="connsiteY33" fmla="*/ 165331 h 671469"/>
                <a:gd name="connsiteX34" fmla="*/ 4486648 w 4657636"/>
                <a:gd name="connsiteY34" fmla="*/ 165331 h 671469"/>
                <a:gd name="connsiteX35" fmla="*/ 4488949 w 4657636"/>
                <a:gd name="connsiteY35" fmla="*/ 165293 h 671469"/>
                <a:gd name="connsiteX36" fmla="*/ 4489628 w 4657636"/>
                <a:gd name="connsiteY36" fmla="*/ 165293 h 671469"/>
                <a:gd name="connsiteX37" fmla="*/ 4657636 w 4657636"/>
                <a:gd name="connsiteY37" fmla="*/ 335753 h 671469"/>
                <a:gd name="connsiteX38" fmla="*/ 4489628 w 4657636"/>
                <a:gd name="connsiteY38" fmla="*/ 506251 h 671469"/>
                <a:gd name="connsiteX39" fmla="*/ 4488949 w 4657636"/>
                <a:gd name="connsiteY39" fmla="*/ 506251 h 671469"/>
                <a:gd name="connsiteX40" fmla="*/ 4486648 w 4657636"/>
                <a:gd name="connsiteY40" fmla="*/ 506213 h 671469"/>
                <a:gd name="connsiteX41" fmla="*/ 4485743 w 4657636"/>
                <a:gd name="connsiteY41" fmla="*/ 506213 h 671469"/>
                <a:gd name="connsiteX42" fmla="*/ 4462663 w 4657636"/>
                <a:gd name="connsiteY42" fmla="*/ 524278 h 671469"/>
                <a:gd name="connsiteX43" fmla="*/ 4358464 w 4657636"/>
                <a:gd name="connsiteY43" fmla="*/ 605811 h 671469"/>
                <a:gd name="connsiteX44" fmla="*/ 4337572 w 4657636"/>
                <a:gd name="connsiteY44" fmla="*/ 605811 h 671469"/>
                <a:gd name="connsiteX45" fmla="*/ 4313813 w 4657636"/>
                <a:gd name="connsiteY45" fmla="*/ 629570 h 671469"/>
                <a:gd name="connsiteX46" fmla="*/ 4313813 w 4657636"/>
                <a:gd name="connsiteY46" fmla="*/ 637415 h 671469"/>
                <a:gd name="connsiteX47" fmla="*/ 4279759 w 4657636"/>
                <a:gd name="connsiteY47" fmla="*/ 671469 h 671469"/>
                <a:gd name="connsiteX48" fmla="*/ 4165667 w 4657636"/>
                <a:gd name="connsiteY48" fmla="*/ 671469 h 671469"/>
                <a:gd name="connsiteX49" fmla="*/ 4165576 w 4657636"/>
                <a:gd name="connsiteY49" fmla="*/ 671469 h 671469"/>
                <a:gd name="connsiteX50" fmla="*/ 3916093 w 4657636"/>
                <a:gd name="connsiteY50" fmla="*/ 671469 h 671469"/>
                <a:gd name="connsiteX51" fmla="*/ 3738646 w 4657636"/>
                <a:gd name="connsiteY51" fmla="*/ 671469 h 671469"/>
                <a:gd name="connsiteX52" fmla="*/ 3624554 w 4657636"/>
                <a:gd name="connsiteY52" fmla="*/ 671469 h 671469"/>
                <a:gd name="connsiteX53" fmla="*/ 3624463 w 4657636"/>
                <a:gd name="connsiteY53" fmla="*/ 671469 h 671469"/>
                <a:gd name="connsiteX54" fmla="*/ 3447108 w 4657636"/>
                <a:gd name="connsiteY54" fmla="*/ 671469 h 671469"/>
                <a:gd name="connsiteX55" fmla="*/ 3447016 w 4657636"/>
                <a:gd name="connsiteY55" fmla="*/ 671469 h 671469"/>
                <a:gd name="connsiteX56" fmla="*/ 3374980 w 4657636"/>
                <a:gd name="connsiteY56" fmla="*/ 671469 h 671469"/>
                <a:gd name="connsiteX57" fmla="*/ 3197533 w 4657636"/>
                <a:gd name="connsiteY57" fmla="*/ 671469 h 671469"/>
                <a:gd name="connsiteX58" fmla="*/ 3083441 w 4657636"/>
                <a:gd name="connsiteY58" fmla="*/ 671469 h 671469"/>
                <a:gd name="connsiteX59" fmla="*/ 3083350 w 4657636"/>
                <a:gd name="connsiteY59" fmla="*/ 671469 h 671469"/>
                <a:gd name="connsiteX60" fmla="*/ 2905995 w 4657636"/>
                <a:gd name="connsiteY60" fmla="*/ 671469 h 671469"/>
                <a:gd name="connsiteX61" fmla="*/ 2905903 w 4657636"/>
                <a:gd name="connsiteY61" fmla="*/ 671469 h 671469"/>
                <a:gd name="connsiteX62" fmla="*/ 2833867 w 4657636"/>
                <a:gd name="connsiteY62" fmla="*/ 671469 h 671469"/>
                <a:gd name="connsiteX63" fmla="*/ 2656420 w 4657636"/>
                <a:gd name="connsiteY63" fmla="*/ 671469 h 671469"/>
                <a:gd name="connsiteX64" fmla="*/ 2542328 w 4657636"/>
                <a:gd name="connsiteY64" fmla="*/ 671469 h 671469"/>
                <a:gd name="connsiteX65" fmla="*/ 2542237 w 4657636"/>
                <a:gd name="connsiteY65" fmla="*/ 671469 h 671469"/>
                <a:gd name="connsiteX66" fmla="*/ 2364881 w 4657636"/>
                <a:gd name="connsiteY66" fmla="*/ 671469 h 671469"/>
                <a:gd name="connsiteX67" fmla="*/ 2364790 w 4657636"/>
                <a:gd name="connsiteY67" fmla="*/ 671469 h 671469"/>
                <a:gd name="connsiteX68" fmla="*/ 2292754 w 4657636"/>
                <a:gd name="connsiteY68" fmla="*/ 671469 h 671469"/>
                <a:gd name="connsiteX69" fmla="*/ 2115307 w 4657636"/>
                <a:gd name="connsiteY69" fmla="*/ 671469 h 671469"/>
                <a:gd name="connsiteX70" fmla="*/ 2001217 w 4657636"/>
                <a:gd name="connsiteY70" fmla="*/ 671469 h 671469"/>
                <a:gd name="connsiteX71" fmla="*/ 2001125 w 4657636"/>
                <a:gd name="connsiteY71" fmla="*/ 671469 h 671469"/>
                <a:gd name="connsiteX72" fmla="*/ 1823768 w 4657636"/>
                <a:gd name="connsiteY72" fmla="*/ 671469 h 671469"/>
                <a:gd name="connsiteX73" fmla="*/ 1823677 w 4657636"/>
                <a:gd name="connsiteY73" fmla="*/ 671469 h 671469"/>
                <a:gd name="connsiteX74" fmla="*/ 1751642 w 4657636"/>
                <a:gd name="connsiteY74" fmla="*/ 671469 h 671469"/>
                <a:gd name="connsiteX75" fmla="*/ 1574194 w 4657636"/>
                <a:gd name="connsiteY75" fmla="*/ 671469 h 671469"/>
                <a:gd name="connsiteX76" fmla="*/ 1460104 w 4657636"/>
                <a:gd name="connsiteY76" fmla="*/ 671469 h 671469"/>
                <a:gd name="connsiteX77" fmla="*/ 1460012 w 4657636"/>
                <a:gd name="connsiteY77" fmla="*/ 671469 h 671469"/>
                <a:gd name="connsiteX78" fmla="*/ 1282655 w 4657636"/>
                <a:gd name="connsiteY78" fmla="*/ 671469 h 671469"/>
                <a:gd name="connsiteX79" fmla="*/ 1282564 w 4657636"/>
                <a:gd name="connsiteY79" fmla="*/ 671469 h 671469"/>
                <a:gd name="connsiteX80" fmla="*/ 1210529 w 4657636"/>
                <a:gd name="connsiteY80" fmla="*/ 671469 h 671469"/>
                <a:gd name="connsiteX81" fmla="*/ 1033081 w 4657636"/>
                <a:gd name="connsiteY81" fmla="*/ 671469 h 671469"/>
                <a:gd name="connsiteX82" fmla="*/ 918991 w 4657636"/>
                <a:gd name="connsiteY82" fmla="*/ 671469 h 671469"/>
                <a:gd name="connsiteX83" fmla="*/ 918899 w 4657636"/>
                <a:gd name="connsiteY83" fmla="*/ 671469 h 671469"/>
                <a:gd name="connsiteX84" fmla="*/ 741542 w 4657636"/>
                <a:gd name="connsiteY84" fmla="*/ 671469 h 671469"/>
                <a:gd name="connsiteX85" fmla="*/ 741451 w 4657636"/>
                <a:gd name="connsiteY85" fmla="*/ 671469 h 671469"/>
                <a:gd name="connsiteX86" fmla="*/ 491968 w 4657636"/>
                <a:gd name="connsiteY86" fmla="*/ 671469 h 671469"/>
                <a:gd name="connsiteX87" fmla="*/ 377878 w 4657636"/>
                <a:gd name="connsiteY87" fmla="*/ 671469 h 671469"/>
                <a:gd name="connsiteX88" fmla="*/ 377787 w 4657636"/>
                <a:gd name="connsiteY88" fmla="*/ 671469 h 671469"/>
                <a:gd name="connsiteX89" fmla="*/ 353808 w 4657636"/>
                <a:gd name="connsiteY89" fmla="*/ 661522 h 671469"/>
                <a:gd name="connsiteX90" fmla="*/ 343823 w 4657636"/>
                <a:gd name="connsiteY90" fmla="*/ 637452 h 671469"/>
                <a:gd name="connsiteX91" fmla="*/ 343823 w 4657636"/>
                <a:gd name="connsiteY91" fmla="*/ 629608 h 671469"/>
                <a:gd name="connsiteX92" fmla="*/ 320065 w 4657636"/>
                <a:gd name="connsiteY92" fmla="*/ 605849 h 671469"/>
                <a:gd name="connsiteX93" fmla="*/ 299134 w 4657636"/>
                <a:gd name="connsiteY93" fmla="*/ 605849 h 671469"/>
                <a:gd name="connsiteX94" fmla="*/ 194935 w 4657636"/>
                <a:gd name="connsiteY94" fmla="*/ 524315 h 671469"/>
                <a:gd name="connsiteX95" fmla="*/ 171855 w 4657636"/>
                <a:gd name="connsiteY95" fmla="*/ 506251 h 671469"/>
                <a:gd name="connsiteX96" fmla="*/ 170950 w 4657636"/>
                <a:gd name="connsiteY96" fmla="*/ 506251 h 671469"/>
                <a:gd name="connsiteX97" fmla="*/ 168650 w 4657636"/>
                <a:gd name="connsiteY97" fmla="*/ 506288 h 671469"/>
                <a:gd name="connsiteX98" fmla="*/ 167970 w 4657636"/>
                <a:gd name="connsiteY98" fmla="*/ 506288 h 671469"/>
                <a:gd name="connsiteX99" fmla="*/ 0 w 4657636"/>
                <a:gd name="connsiteY99" fmla="*/ 335791 h 671469"/>
                <a:gd name="connsiteX100" fmla="*/ 167970 w 4657636"/>
                <a:gd name="connsiteY100" fmla="*/ 165293 h 671469"/>
                <a:gd name="connsiteX101" fmla="*/ 168650 w 4657636"/>
                <a:gd name="connsiteY101" fmla="*/ 165293 h 671469"/>
                <a:gd name="connsiteX102" fmla="*/ 170950 w 4657636"/>
                <a:gd name="connsiteY102" fmla="*/ 165331 h 671469"/>
                <a:gd name="connsiteX103" fmla="*/ 171855 w 4657636"/>
                <a:gd name="connsiteY103" fmla="*/ 165331 h 671469"/>
                <a:gd name="connsiteX104" fmla="*/ 194935 w 4657636"/>
                <a:gd name="connsiteY104" fmla="*/ 147229 h 671469"/>
                <a:gd name="connsiteX105" fmla="*/ 299134 w 4657636"/>
                <a:gd name="connsiteY105" fmla="*/ 65695 h 671469"/>
                <a:gd name="connsiteX106" fmla="*/ 320065 w 4657636"/>
                <a:gd name="connsiteY106" fmla="*/ 65695 h 671469"/>
                <a:gd name="connsiteX107" fmla="*/ 343823 w 4657636"/>
                <a:gd name="connsiteY107" fmla="*/ 41936 h 671469"/>
                <a:gd name="connsiteX108" fmla="*/ 343823 w 4657636"/>
                <a:gd name="connsiteY108" fmla="*/ 34054 h 671469"/>
                <a:gd name="connsiteX109" fmla="*/ 377878 w 4657636"/>
                <a:gd name="connsiteY109" fmla="*/ 0 h 67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4657636" h="671469">
                  <a:moveTo>
                    <a:pt x="377878" y="0"/>
                  </a:moveTo>
                  <a:lnTo>
                    <a:pt x="491968" y="0"/>
                  </a:lnTo>
                  <a:lnTo>
                    <a:pt x="741542" y="0"/>
                  </a:lnTo>
                  <a:lnTo>
                    <a:pt x="918991" y="0"/>
                  </a:lnTo>
                  <a:lnTo>
                    <a:pt x="1033081" y="0"/>
                  </a:lnTo>
                  <a:lnTo>
                    <a:pt x="1210529" y="0"/>
                  </a:lnTo>
                  <a:lnTo>
                    <a:pt x="1282655" y="0"/>
                  </a:lnTo>
                  <a:lnTo>
                    <a:pt x="1460104" y="0"/>
                  </a:lnTo>
                  <a:lnTo>
                    <a:pt x="1574194" y="0"/>
                  </a:lnTo>
                  <a:lnTo>
                    <a:pt x="1751642" y="0"/>
                  </a:lnTo>
                  <a:lnTo>
                    <a:pt x="1823768" y="0"/>
                  </a:lnTo>
                  <a:lnTo>
                    <a:pt x="2001217" y="0"/>
                  </a:lnTo>
                  <a:lnTo>
                    <a:pt x="2115307" y="0"/>
                  </a:lnTo>
                  <a:lnTo>
                    <a:pt x="2292754" y="0"/>
                  </a:lnTo>
                  <a:lnTo>
                    <a:pt x="2364881" y="0"/>
                  </a:lnTo>
                  <a:lnTo>
                    <a:pt x="2542328" y="0"/>
                  </a:lnTo>
                  <a:lnTo>
                    <a:pt x="2656420" y="0"/>
                  </a:lnTo>
                  <a:lnTo>
                    <a:pt x="2833867" y="0"/>
                  </a:lnTo>
                  <a:lnTo>
                    <a:pt x="2905995" y="0"/>
                  </a:lnTo>
                  <a:lnTo>
                    <a:pt x="3083441" y="0"/>
                  </a:lnTo>
                  <a:lnTo>
                    <a:pt x="3197533" y="0"/>
                  </a:lnTo>
                  <a:lnTo>
                    <a:pt x="3374980" y="0"/>
                  </a:lnTo>
                  <a:lnTo>
                    <a:pt x="3447108" y="0"/>
                  </a:lnTo>
                  <a:lnTo>
                    <a:pt x="3624554" y="0"/>
                  </a:lnTo>
                  <a:lnTo>
                    <a:pt x="3738646" y="0"/>
                  </a:lnTo>
                  <a:lnTo>
                    <a:pt x="3916093" y="0"/>
                  </a:lnTo>
                  <a:lnTo>
                    <a:pt x="4165667" y="0"/>
                  </a:lnTo>
                  <a:lnTo>
                    <a:pt x="4279759" y="0"/>
                  </a:lnTo>
                  <a:cubicBezTo>
                    <a:pt x="4298539" y="0"/>
                    <a:pt x="4313813" y="15274"/>
                    <a:pt x="4313813" y="34054"/>
                  </a:cubicBezTo>
                  <a:lnTo>
                    <a:pt x="4313813" y="41936"/>
                  </a:lnTo>
                  <a:cubicBezTo>
                    <a:pt x="4313813" y="55060"/>
                    <a:pt x="4324448" y="65695"/>
                    <a:pt x="4337572" y="65695"/>
                  </a:cubicBezTo>
                  <a:lnTo>
                    <a:pt x="4358464" y="65695"/>
                  </a:lnTo>
                  <a:cubicBezTo>
                    <a:pt x="4408018" y="65695"/>
                    <a:pt x="4450860" y="99221"/>
                    <a:pt x="4462663" y="147229"/>
                  </a:cubicBezTo>
                  <a:cubicBezTo>
                    <a:pt x="4465266" y="157864"/>
                    <a:pt x="4474844" y="165331"/>
                    <a:pt x="4485743" y="165331"/>
                  </a:cubicBezTo>
                  <a:cubicBezTo>
                    <a:pt x="4486045" y="165331"/>
                    <a:pt x="4486347" y="165331"/>
                    <a:pt x="4486648" y="165331"/>
                  </a:cubicBezTo>
                  <a:cubicBezTo>
                    <a:pt x="4487441" y="165293"/>
                    <a:pt x="4488157" y="165293"/>
                    <a:pt x="4488949" y="165293"/>
                  </a:cubicBezTo>
                  <a:cubicBezTo>
                    <a:pt x="4489175" y="165293"/>
                    <a:pt x="4489402" y="165293"/>
                    <a:pt x="4489628" y="165293"/>
                  </a:cubicBezTo>
                  <a:cubicBezTo>
                    <a:pt x="4560527" y="165293"/>
                    <a:pt x="4630860" y="280392"/>
                    <a:pt x="4657636" y="335753"/>
                  </a:cubicBezTo>
                  <a:cubicBezTo>
                    <a:pt x="4630823" y="391115"/>
                    <a:pt x="4560338" y="506251"/>
                    <a:pt x="4489628" y="506251"/>
                  </a:cubicBezTo>
                  <a:cubicBezTo>
                    <a:pt x="4489402" y="506251"/>
                    <a:pt x="4489175" y="506251"/>
                    <a:pt x="4488949" y="506251"/>
                  </a:cubicBezTo>
                  <a:cubicBezTo>
                    <a:pt x="4488195" y="506251"/>
                    <a:pt x="4487441" y="506251"/>
                    <a:pt x="4486648" y="506213"/>
                  </a:cubicBezTo>
                  <a:cubicBezTo>
                    <a:pt x="4486347" y="506213"/>
                    <a:pt x="4486045" y="506213"/>
                    <a:pt x="4485743" y="506213"/>
                  </a:cubicBezTo>
                  <a:cubicBezTo>
                    <a:pt x="4474844" y="506213"/>
                    <a:pt x="4465303" y="513642"/>
                    <a:pt x="4462663" y="524278"/>
                  </a:cubicBezTo>
                  <a:cubicBezTo>
                    <a:pt x="4450822" y="572285"/>
                    <a:pt x="4407981" y="605811"/>
                    <a:pt x="4358464" y="605811"/>
                  </a:cubicBezTo>
                  <a:lnTo>
                    <a:pt x="4337572" y="605811"/>
                  </a:lnTo>
                  <a:cubicBezTo>
                    <a:pt x="4324448" y="605811"/>
                    <a:pt x="4313813" y="616446"/>
                    <a:pt x="4313813" y="629570"/>
                  </a:cubicBezTo>
                  <a:lnTo>
                    <a:pt x="4313813" y="637415"/>
                  </a:lnTo>
                  <a:cubicBezTo>
                    <a:pt x="4313813" y="656195"/>
                    <a:pt x="4298539" y="671469"/>
                    <a:pt x="4279759" y="671469"/>
                  </a:cubicBezTo>
                  <a:lnTo>
                    <a:pt x="4165667" y="671469"/>
                  </a:lnTo>
                  <a:lnTo>
                    <a:pt x="4165576" y="671469"/>
                  </a:lnTo>
                  <a:lnTo>
                    <a:pt x="3916093" y="671469"/>
                  </a:lnTo>
                  <a:lnTo>
                    <a:pt x="3738646" y="671469"/>
                  </a:lnTo>
                  <a:lnTo>
                    <a:pt x="3624554" y="671469"/>
                  </a:lnTo>
                  <a:lnTo>
                    <a:pt x="3624463" y="671469"/>
                  </a:lnTo>
                  <a:lnTo>
                    <a:pt x="3447108" y="671469"/>
                  </a:lnTo>
                  <a:lnTo>
                    <a:pt x="3447016" y="671469"/>
                  </a:lnTo>
                  <a:lnTo>
                    <a:pt x="3374980" y="671469"/>
                  </a:lnTo>
                  <a:lnTo>
                    <a:pt x="3197533" y="671469"/>
                  </a:lnTo>
                  <a:lnTo>
                    <a:pt x="3083441" y="671469"/>
                  </a:lnTo>
                  <a:lnTo>
                    <a:pt x="3083350" y="671469"/>
                  </a:lnTo>
                  <a:lnTo>
                    <a:pt x="2905995" y="671469"/>
                  </a:lnTo>
                  <a:lnTo>
                    <a:pt x="2905903" y="671469"/>
                  </a:lnTo>
                  <a:lnTo>
                    <a:pt x="2833867" y="671469"/>
                  </a:lnTo>
                  <a:lnTo>
                    <a:pt x="2656420" y="671469"/>
                  </a:lnTo>
                  <a:lnTo>
                    <a:pt x="2542328" y="671469"/>
                  </a:lnTo>
                  <a:lnTo>
                    <a:pt x="2542237" y="671469"/>
                  </a:lnTo>
                  <a:lnTo>
                    <a:pt x="2364881" y="671469"/>
                  </a:lnTo>
                  <a:lnTo>
                    <a:pt x="2364790" y="671469"/>
                  </a:lnTo>
                  <a:lnTo>
                    <a:pt x="2292754" y="671469"/>
                  </a:lnTo>
                  <a:lnTo>
                    <a:pt x="2115307" y="671469"/>
                  </a:lnTo>
                  <a:lnTo>
                    <a:pt x="2001217" y="671469"/>
                  </a:lnTo>
                  <a:lnTo>
                    <a:pt x="2001125" y="671469"/>
                  </a:lnTo>
                  <a:lnTo>
                    <a:pt x="1823768" y="671469"/>
                  </a:lnTo>
                  <a:lnTo>
                    <a:pt x="1823677" y="671469"/>
                  </a:lnTo>
                  <a:lnTo>
                    <a:pt x="1751642" y="671469"/>
                  </a:lnTo>
                  <a:lnTo>
                    <a:pt x="1574194" y="671469"/>
                  </a:lnTo>
                  <a:lnTo>
                    <a:pt x="1460104" y="671469"/>
                  </a:lnTo>
                  <a:lnTo>
                    <a:pt x="1460012" y="671469"/>
                  </a:lnTo>
                  <a:lnTo>
                    <a:pt x="1282655" y="671469"/>
                  </a:lnTo>
                  <a:lnTo>
                    <a:pt x="1282564" y="671469"/>
                  </a:lnTo>
                  <a:lnTo>
                    <a:pt x="1210529" y="671469"/>
                  </a:lnTo>
                  <a:lnTo>
                    <a:pt x="1033081" y="671469"/>
                  </a:lnTo>
                  <a:lnTo>
                    <a:pt x="918991" y="671469"/>
                  </a:lnTo>
                  <a:lnTo>
                    <a:pt x="918899" y="671469"/>
                  </a:lnTo>
                  <a:lnTo>
                    <a:pt x="741542" y="671469"/>
                  </a:lnTo>
                  <a:lnTo>
                    <a:pt x="741451" y="671469"/>
                  </a:lnTo>
                  <a:lnTo>
                    <a:pt x="491968" y="671469"/>
                  </a:lnTo>
                  <a:lnTo>
                    <a:pt x="377878" y="671469"/>
                  </a:lnTo>
                  <a:lnTo>
                    <a:pt x="377787" y="671469"/>
                  </a:lnTo>
                  <a:lnTo>
                    <a:pt x="353808" y="661522"/>
                  </a:lnTo>
                  <a:cubicBezTo>
                    <a:pt x="347642" y="655356"/>
                    <a:pt x="343823" y="646843"/>
                    <a:pt x="343823" y="637452"/>
                  </a:cubicBezTo>
                  <a:lnTo>
                    <a:pt x="343823" y="629608"/>
                  </a:lnTo>
                  <a:cubicBezTo>
                    <a:pt x="343823" y="616484"/>
                    <a:pt x="333189" y="605849"/>
                    <a:pt x="320065" y="605849"/>
                  </a:cubicBezTo>
                  <a:lnTo>
                    <a:pt x="299134" y="605849"/>
                  </a:lnTo>
                  <a:cubicBezTo>
                    <a:pt x="249618" y="605849"/>
                    <a:pt x="206777" y="572323"/>
                    <a:pt x="194935" y="524315"/>
                  </a:cubicBezTo>
                  <a:cubicBezTo>
                    <a:pt x="192296" y="513680"/>
                    <a:pt x="182755" y="506251"/>
                    <a:pt x="171855" y="506251"/>
                  </a:cubicBezTo>
                  <a:cubicBezTo>
                    <a:pt x="171553" y="506251"/>
                    <a:pt x="171252" y="506251"/>
                    <a:pt x="170950" y="506251"/>
                  </a:cubicBezTo>
                  <a:cubicBezTo>
                    <a:pt x="170159" y="506288"/>
                    <a:pt x="169404" y="506288"/>
                    <a:pt x="168650" y="506288"/>
                  </a:cubicBezTo>
                  <a:cubicBezTo>
                    <a:pt x="168424" y="506288"/>
                    <a:pt x="168198" y="506288"/>
                    <a:pt x="167970" y="506288"/>
                  </a:cubicBezTo>
                  <a:cubicBezTo>
                    <a:pt x="97260" y="506288"/>
                    <a:pt x="26814" y="391190"/>
                    <a:pt x="0" y="335791"/>
                  </a:cubicBezTo>
                  <a:cubicBezTo>
                    <a:pt x="26814" y="280429"/>
                    <a:pt x="97260" y="165293"/>
                    <a:pt x="167970" y="165293"/>
                  </a:cubicBezTo>
                  <a:cubicBezTo>
                    <a:pt x="168198" y="165293"/>
                    <a:pt x="168424" y="165293"/>
                    <a:pt x="168650" y="165293"/>
                  </a:cubicBezTo>
                  <a:cubicBezTo>
                    <a:pt x="169404" y="165293"/>
                    <a:pt x="170159" y="165293"/>
                    <a:pt x="170950" y="165331"/>
                  </a:cubicBezTo>
                  <a:cubicBezTo>
                    <a:pt x="171252" y="165331"/>
                    <a:pt x="171553" y="165331"/>
                    <a:pt x="171855" y="165331"/>
                  </a:cubicBezTo>
                  <a:cubicBezTo>
                    <a:pt x="182755" y="165331"/>
                    <a:pt x="192296" y="157902"/>
                    <a:pt x="194935" y="147229"/>
                  </a:cubicBezTo>
                  <a:cubicBezTo>
                    <a:pt x="206739" y="99221"/>
                    <a:pt x="249581" y="65695"/>
                    <a:pt x="299134" y="65695"/>
                  </a:cubicBezTo>
                  <a:lnTo>
                    <a:pt x="320065" y="65695"/>
                  </a:lnTo>
                  <a:cubicBezTo>
                    <a:pt x="333189" y="65695"/>
                    <a:pt x="343823" y="55060"/>
                    <a:pt x="343823" y="41936"/>
                  </a:cubicBezTo>
                  <a:lnTo>
                    <a:pt x="343823" y="34054"/>
                  </a:lnTo>
                  <a:cubicBezTo>
                    <a:pt x="343823" y="15274"/>
                    <a:pt x="359097" y="0"/>
                    <a:pt x="377878" y="0"/>
                  </a:cubicBezTo>
                  <a:close/>
                </a:path>
              </a:pathLst>
            </a:custGeom>
            <a:gradFill flip="none" rotWithShape="1">
              <a:gsLst>
                <a:gs pos="14000">
                  <a:srgbClr val="D8000F"/>
                </a:gs>
                <a:gs pos="89000">
                  <a:srgbClr val="D8000F"/>
                </a:gs>
              </a:gsLst>
              <a:lin ang="0" scaled="1"/>
              <a:tileRect/>
            </a:gradFill>
            <a:ln w="25400" cap="flat">
              <a:solidFill>
                <a:srgbClr val="F5F2E9"/>
              </a:solidFill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sz="1400"/>
            </a:p>
          </p:txBody>
        </p:sp>
        <p:sp>
          <p:nvSpPr>
            <p:cNvPr id="22" name="文本框 21">
              <a:extLst>
                <a:ext uri="{FF2B5EF4-FFF2-40B4-BE49-F238E27FC236}">
                  <a16:creationId xmlns:a16="http://schemas.microsoft.com/office/drawing/2014/main" id="{6FC59634-EE84-1B16-733D-B82462C6D827}"/>
                </a:ext>
              </a:extLst>
            </p:cNvPr>
            <p:cNvSpPr txBox="1"/>
            <p:nvPr/>
          </p:nvSpPr>
          <p:spPr>
            <a:xfrm>
              <a:off x="5003805" y="3414527"/>
              <a:ext cx="2184388" cy="43413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b="1" dirty="0">
                  <a:solidFill>
                    <a:srgbClr val="F5F2E9"/>
                  </a:solidFill>
                </a:rPr>
                <a:t>添加标题文本</a:t>
              </a:r>
            </a:p>
          </p:txBody>
        </p:sp>
      </p:grpSp>
      <p:pic>
        <p:nvPicPr>
          <p:cNvPr id="3" name="图片 2" descr="D:\51PPT模板网\51pptmoban.com\图片.jpg">
            <a:extLst>
              <a:ext uri="{FF2B5EF4-FFF2-40B4-BE49-F238E27FC236}">
                <a16:creationId xmlns:a16="http://schemas.microsoft.com/office/drawing/2014/main" id="{B6D1A67E-AB33-50DC-FFAE-C7198BE0F2EC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375908" y="1712685"/>
            <a:ext cx="3440182" cy="3983636"/>
          </a:xfrm>
          <a:prstGeom prst="rect">
            <a:avLst/>
          </a:prstGeom>
        </p:spPr>
      </p:pic>
      <p:sp>
        <p:nvSpPr>
          <p:cNvPr id="8" name="椭圆 7">
            <a:extLst>
              <a:ext uri="{FF2B5EF4-FFF2-40B4-BE49-F238E27FC236}">
                <a16:creationId xmlns:a16="http://schemas.microsoft.com/office/drawing/2014/main" id="{58CE98EF-EDB7-CA08-7DA9-EE0BB080FB38}"/>
              </a:ext>
            </a:extLst>
          </p:cNvPr>
          <p:cNvSpPr/>
          <p:nvPr/>
        </p:nvSpPr>
        <p:spPr>
          <a:xfrm>
            <a:off x="3780971" y="2220684"/>
            <a:ext cx="914400" cy="914400"/>
          </a:xfrm>
          <a:prstGeom prst="ellipse">
            <a:avLst/>
          </a:prstGeom>
          <a:gradFill>
            <a:gsLst>
              <a:gs pos="14000">
                <a:srgbClr val="D8000F"/>
              </a:gs>
              <a:gs pos="89000">
                <a:srgbClr val="D8000F">
                  <a:alpha val="15000"/>
                </a:srgbClr>
              </a:gs>
            </a:gsLst>
            <a:lin ang="16200000" scaled="1"/>
          </a:gradFill>
          <a:ln w="25400"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椭圆 8">
            <a:extLst>
              <a:ext uri="{FF2B5EF4-FFF2-40B4-BE49-F238E27FC236}">
                <a16:creationId xmlns:a16="http://schemas.microsoft.com/office/drawing/2014/main" id="{6651E5B8-DA5E-0C7F-340B-F8759E8E969D}"/>
              </a:ext>
            </a:extLst>
          </p:cNvPr>
          <p:cNvSpPr/>
          <p:nvPr/>
        </p:nvSpPr>
        <p:spPr>
          <a:xfrm>
            <a:off x="7496627" y="2220684"/>
            <a:ext cx="914400" cy="914400"/>
          </a:xfrm>
          <a:prstGeom prst="ellipse">
            <a:avLst/>
          </a:prstGeom>
          <a:gradFill>
            <a:gsLst>
              <a:gs pos="14000">
                <a:srgbClr val="FFC000"/>
              </a:gs>
              <a:gs pos="89000">
                <a:srgbClr val="FFC000">
                  <a:alpha val="15000"/>
                </a:srgbClr>
              </a:gs>
            </a:gsLst>
            <a:lin ang="16200000" scaled="1"/>
          </a:gradFill>
          <a:ln w="25400"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椭圆 11">
            <a:extLst>
              <a:ext uri="{FF2B5EF4-FFF2-40B4-BE49-F238E27FC236}">
                <a16:creationId xmlns:a16="http://schemas.microsoft.com/office/drawing/2014/main" id="{97243B20-F6D7-9922-574D-9C02EA8618D9}"/>
              </a:ext>
            </a:extLst>
          </p:cNvPr>
          <p:cNvSpPr/>
          <p:nvPr/>
        </p:nvSpPr>
        <p:spPr>
          <a:xfrm>
            <a:off x="3780971" y="4347027"/>
            <a:ext cx="914400" cy="914400"/>
          </a:xfrm>
          <a:prstGeom prst="ellipse">
            <a:avLst/>
          </a:prstGeom>
          <a:gradFill>
            <a:gsLst>
              <a:gs pos="14000">
                <a:srgbClr val="FFC000"/>
              </a:gs>
              <a:gs pos="89000">
                <a:srgbClr val="FFC000">
                  <a:alpha val="15000"/>
                </a:srgbClr>
              </a:gs>
            </a:gsLst>
            <a:lin ang="16200000" scaled="1"/>
          </a:gradFill>
          <a:ln w="25400"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椭圆 12">
            <a:extLst>
              <a:ext uri="{FF2B5EF4-FFF2-40B4-BE49-F238E27FC236}">
                <a16:creationId xmlns:a16="http://schemas.microsoft.com/office/drawing/2014/main" id="{117B401D-F616-5BD8-A06D-2C86B833C72E}"/>
              </a:ext>
            </a:extLst>
          </p:cNvPr>
          <p:cNvSpPr/>
          <p:nvPr/>
        </p:nvSpPr>
        <p:spPr>
          <a:xfrm>
            <a:off x="7496627" y="4347027"/>
            <a:ext cx="914400" cy="914400"/>
          </a:xfrm>
          <a:prstGeom prst="ellipse">
            <a:avLst/>
          </a:prstGeom>
          <a:gradFill>
            <a:gsLst>
              <a:gs pos="14000">
                <a:srgbClr val="D8000F"/>
              </a:gs>
              <a:gs pos="89000">
                <a:srgbClr val="D8000F">
                  <a:alpha val="15000"/>
                </a:srgbClr>
              </a:gs>
            </a:gsLst>
            <a:lin ang="16200000" scaled="1"/>
          </a:gradFill>
          <a:ln w="25400"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D45544E0-866F-036E-449C-9A60E2CDBF7E}"/>
              </a:ext>
            </a:extLst>
          </p:cNvPr>
          <p:cNvGrpSpPr/>
          <p:nvPr/>
        </p:nvGrpSpPr>
        <p:grpSpPr>
          <a:xfrm>
            <a:off x="8493187" y="2260506"/>
            <a:ext cx="2966425" cy="816522"/>
            <a:chOff x="283598" y="1906534"/>
            <a:chExt cx="2966425" cy="816522"/>
          </a:xfrm>
        </p:grpSpPr>
        <p:sp>
          <p:nvSpPr>
            <p:cNvPr id="15" name="文本框 14">
              <a:extLst>
                <a:ext uri="{FF2B5EF4-FFF2-40B4-BE49-F238E27FC236}">
                  <a16:creationId xmlns:a16="http://schemas.microsoft.com/office/drawing/2014/main" id="{D3295D61-43F0-43A1-8903-05A57E65A176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00" b="0" i="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</a:t>
              </a:r>
              <a:r>
                <a:rPr lang="zh-CN" altLang="en-US">
                  <a:sym typeface="HarmonyOS Sans SC Light" panose="00000400000000000000" pitchFamily="2" charset="-122"/>
                </a:rPr>
                <a:t>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16" name="文本框 15">
              <a:extLst>
                <a:ext uri="{FF2B5EF4-FFF2-40B4-BE49-F238E27FC236}">
                  <a16:creationId xmlns:a16="http://schemas.microsoft.com/office/drawing/2014/main" id="{F9F48681-427E-4003-2C10-07B0328DBAEE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olidFill>
                    <a:srgbClr val="D8000F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DBB33BBC-AE42-98DF-1CC2-DCFC86FABA9B}"/>
              </a:ext>
            </a:extLst>
          </p:cNvPr>
          <p:cNvGrpSpPr/>
          <p:nvPr/>
        </p:nvGrpSpPr>
        <p:grpSpPr>
          <a:xfrm>
            <a:off x="733580" y="2260506"/>
            <a:ext cx="2984539" cy="816522"/>
            <a:chOff x="283598" y="1906534"/>
            <a:chExt cx="2984539" cy="816522"/>
          </a:xfrm>
        </p:grpSpPr>
        <p:sp>
          <p:nvSpPr>
            <p:cNvPr id="18" name="文本框 17">
              <a:extLst>
                <a:ext uri="{FF2B5EF4-FFF2-40B4-BE49-F238E27FC236}">
                  <a16:creationId xmlns:a16="http://schemas.microsoft.com/office/drawing/2014/main" id="{53EB76FF-B218-5CD1-D21E-1A1CB7E9EDF8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id="{0FDC8253-640D-4AD9-5BBB-3BE322B3F062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rgbClr val="D8000F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3" name="组合 22">
            <a:extLst>
              <a:ext uri="{FF2B5EF4-FFF2-40B4-BE49-F238E27FC236}">
                <a16:creationId xmlns:a16="http://schemas.microsoft.com/office/drawing/2014/main" id="{170236FB-84F8-F862-AF50-186F46522802}"/>
              </a:ext>
            </a:extLst>
          </p:cNvPr>
          <p:cNvGrpSpPr/>
          <p:nvPr/>
        </p:nvGrpSpPr>
        <p:grpSpPr>
          <a:xfrm>
            <a:off x="8493187" y="4352756"/>
            <a:ext cx="2966425" cy="816522"/>
            <a:chOff x="283598" y="1906534"/>
            <a:chExt cx="2966425" cy="816522"/>
          </a:xfrm>
        </p:grpSpPr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B1F4C0A5-3177-90C5-115B-75E5633CEDBF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r">
                <a:lnSpc>
                  <a:spcPct val="150000"/>
                </a:lnSpc>
                <a:defRPr sz="1000" b="0" i="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l"/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</a:t>
              </a:r>
              <a:r>
                <a:rPr lang="zh-CN" altLang="en-US">
                  <a:sym typeface="HarmonyOS Sans SC Light" panose="00000400000000000000" pitchFamily="2" charset="-122"/>
                </a:rPr>
                <a:t>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id="{74BCF1EB-97B9-527F-C6F6-9264812E29FA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olidFill>
                    <a:srgbClr val="D8000F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D78D0576-409C-3FE9-552E-BF1AC76E75E4}"/>
              </a:ext>
            </a:extLst>
          </p:cNvPr>
          <p:cNvGrpSpPr/>
          <p:nvPr/>
        </p:nvGrpSpPr>
        <p:grpSpPr>
          <a:xfrm>
            <a:off x="733580" y="4352756"/>
            <a:ext cx="2984539" cy="816522"/>
            <a:chOff x="283598" y="1906534"/>
            <a:chExt cx="2984539" cy="816522"/>
          </a:xfrm>
        </p:grpSpPr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678688A5-1A3B-2489-6C2D-87878701DAFF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 algn="r">
                <a:lnSpc>
                  <a:spcPct val="150000"/>
                </a:lnSpc>
                <a:defRPr sz="1000" b="0" i="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</a:t>
              </a:r>
              <a:r>
                <a:rPr lang="zh-CN" altLang="en-US">
                  <a:sym typeface="HarmonyOS Sans SC Light" panose="00000400000000000000" pitchFamily="2" charset="-122"/>
                </a:rPr>
                <a:t>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CDBC46B4-9632-6500-7501-F0718C1DE34D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rgbClr val="D8000F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sp>
        <p:nvSpPr>
          <p:cNvPr id="29" name="KSO_Shape" descr="D:\51PPT模板网\51pptmoban.com\图片.jpg">
            <a:extLst>
              <a:ext uri="{FF2B5EF4-FFF2-40B4-BE49-F238E27FC236}">
                <a16:creationId xmlns:a16="http://schemas.microsoft.com/office/drawing/2014/main" id="{C3A95867-7E2D-66FA-A347-A79F03A3ACA6}"/>
              </a:ext>
            </a:extLst>
          </p:cNvPr>
          <p:cNvSpPr>
            <a:spLocks/>
          </p:cNvSpPr>
          <p:nvPr/>
        </p:nvSpPr>
        <p:spPr bwMode="auto">
          <a:xfrm>
            <a:off x="7715674" y="2432405"/>
            <a:ext cx="490955" cy="490955"/>
          </a:xfrm>
          <a:custGeom>
            <a:avLst/>
            <a:gdLst>
              <a:gd name="T0" fmla="*/ 1395413 w 2219325"/>
              <a:gd name="T1" fmla="*/ 1938020 h 2219325"/>
              <a:gd name="T2" fmla="*/ 1388316 w 2219325"/>
              <a:gd name="T3" fmla="*/ 2002466 h 2219325"/>
              <a:gd name="T4" fmla="*/ 1670304 w 2219325"/>
              <a:gd name="T5" fmla="*/ 1858614 h 2219325"/>
              <a:gd name="T6" fmla="*/ 1150620 w 2219325"/>
              <a:gd name="T7" fmla="*/ 2015808 h 2219325"/>
              <a:gd name="T8" fmla="*/ 1286510 w 2219325"/>
              <a:gd name="T9" fmla="*/ 1931988 h 2219325"/>
              <a:gd name="T10" fmla="*/ 1400810 w 2219325"/>
              <a:gd name="T11" fmla="*/ 1758633 h 2219325"/>
              <a:gd name="T12" fmla="*/ 848360 w 2219325"/>
              <a:gd name="T13" fmla="*/ 1816418 h 2219325"/>
              <a:gd name="T14" fmla="*/ 969645 w 2219325"/>
              <a:gd name="T15" fmla="*/ 1966278 h 2219325"/>
              <a:gd name="T16" fmla="*/ 388339 w 2219325"/>
              <a:gd name="T17" fmla="*/ 1704282 h 2219325"/>
              <a:gd name="T18" fmla="*/ 625234 w 2219325"/>
              <a:gd name="T19" fmla="*/ 1909105 h 2219325"/>
              <a:gd name="T20" fmla="*/ 900095 w 2219325"/>
              <a:gd name="T21" fmla="*/ 2020749 h 2219325"/>
              <a:gd name="T22" fmla="*/ 793433 w 2219325"/>
              <a:gd name="T23" fmla="*/ 1894840 h 2219325"/>
              <a:gd name="T24" fmla="*/ 1611947 w 2219325"/>
              <a:gd name="T25" fmla="*/ 1244918 h 2219325"/>
              <a:gd name="T26" fmla="*/ 1898577 w 2219325"/>
              <a:gd name="T27" fmla="*/ 1613535 h 2219325"/>
              <a:gd name="T28" fmla="*/ 2016438 w 2219325"/>
              <a:gd name="T29" fmla="*/ 1342906 h 2219325"/>
              <a:gd name="T30" fmla="*/ 1464945 w 2219325"/>
              <a:gd name="T31" fmla="*/ 1588135 h 2219325"/>
              <a:gd name="T32" fmla="*/ 1527810 w 2219325"/>
              <a:gd name="T33" fmla="*/ 1182688 h 2219325"/>
              <a:gd name="T34" fmla="*/ 727393 w 2219325"/>
              <a:gd name="T35" fmla="*/ 1480820 h 2219325"/>
              <a:gd name="T36" fmla="*/ 185422 w 2219325"/>
              <a:gd name="T37" fmla="*/ 1251450 h 2219325"/>
              <a:gd name="T38" fmla="*/ 287674 w 2219325"/>
              <a:gd name="T39" fmla="*/ 1555032 h 2219325"/>
              <a:gd name="T40" fmla="*/ 619125 w 2219325"/>
              <a:gd name="T41" fmla="*/ 1365568 h 2219325"/>
              <a:gd name="T42" fmla="*/ 1581467 w 2219325"/>
              <a:gd name="T43" fmla="*/ 739458 h 2219325"/>
              <a:gd name="T44" fmla="*/ 2043430 w 2219325"/>
              <a:gd name="T45" fmla="*/ 1036784 h 2219325"/>
              <a:gd name="T46" fmla="*/ 1963406 w 2219325"/>
              <a:gd name="T47" fmla="*/ 723993 h 2219325"/>
              <a:gd name="T48" fmla="*/ 1522095 w 2219325"/>
              <a:gd name="T49" fmla="*/ 943928 h 2219325"/>
              <a:gd name="T50" fmla="*/ 762000 w 2219325"/>
              <a:gd name="T51" fmla="*/ 606108 h 2219325"/>
              <a:gd name="T52" fmla="*/ 692467 w 2219325"/>
              <a:gd name="T53" fmla="*/ 1005840 h 2219325"/>
              <a:gd name="T54" fmla="*/ 239406 w 2219325"/>
              <a:gd name="T55" fmla="*/ 765910 h 2219325"/>
              <a:gd name="T56" fmla="*/ 175580 w 2219325"/>
              <a:gd name="T57" fmla="*/ 1068705 h 2219325"/>
              <a:gd name="T58" fmla="*/ 649287 w 2219325"/>
              <a:gd name="T59" fmla="*/ 684848 h 2219325"/>
              <a:gd name="T60" fmla="*/ 1378267 w 2219325"/>
              <a:gd name="T61" fmla="*/ 416878 h 2219325"/>
              <a:gd name="T62" fmla="*/ 1258887 w 2219325"/>
              <a:gd name="T63" fmla="*/ 261303 h 2219325"/>
              <a:gd name="T64" fmla="*/ 1047750 w 2219325"/>
              <a:gd name="T65" fmla="*/ 209550 h 2219325"/>
              <a:gd name="T66" fmla="*/ 914400 w 2219325"/>
              <a:gd name="T67" fmla="*/ 307023 h 2219325"/>
              <a:gd name="T68" fmla="*/ 804545 w 2219325"/>
              <a:gd name="T69" fmla="*/ 491490 h 2219325"/>
              <a:gd name="T70" fmla="*/ 725264 w 2219325"/>
              <a:gd name="T71" fmla="*/ 255919 h 2219325"/>
              <a:gd name="T72" fmla="*/ 464869 w 2219325"/>
              <a:gd name="T73" fmla="*/ 431844 h 2219325"/>
              <a:gd name="T74" fmla="*/ 779145 w 2219325"/>
              <a:gd name="T75" fmla="*/ 348298 h 2219325"/>
              <a:gd name="T76" fmla="*/ 889635 w 2219325"/>
              <a:gd name="T77" fmla="*/ 207963 h 2219325"/>
              <a:gd name="T78" fmla="*/ 1403033 w 2219325"/>
              <a:gd name="T79" fmla="*/ 291783 h 2219325"/>
              <a:gd name="T80" fmla="*/ 1832574 w 2219325"/>
              <a:gd name="T81" fmla="*/ 513773 h 2219325"/>
              <a:gd name="T82" fmla="*/ 1595679 w 2219325"/>
              <a:gd name="T83" fmla="*/ 308950 h 2219325"/>
              <a:gd name="T84" fmla="*/ 1315730 w 2219325"/>
              <a:gd name="T85" fmla="*/ 196178 h 2219325"/>
              <a:gd name="T86" fmla="*/ 1465580 w 2219325"/>
              <a:gd name="T87" fmla="*/ 58420 h 2219325"/>
              <a:gd name="T88" fmla="*/ 1794510 w 2219325"/>
              <a:gd name="T89" fmla="*/ 236855 h 2219325"/>
              <a:gd name="T90" fmla="*/ 2044383 w 2219325"/>
              <a:gd name="T91" fmla="*/ 511493 h 2219325"/>
              <a:gd name="T92" fmla="*/ 2190750 w 2219325"/>
              <a:gd name="T93" fmla="*/ 859473 h 2219325"/>
              <a:gd name="T94" fmla="*/ 2210435 w 2219325"/>
              <a:gd name="T95" fmla="*/ 1250950 h 2219325"/>
              <a:gd name="T96" fmla="*/ 2097723 w 2219325"/>
              <a:gd name="T97" fmla="*/ 1614805 h 2219325"/>
              <a:gd name="T98" fmla="*/ 1875473 w 2219325"/>
              <a:gd name="T99" fmla="*/ 1913255 h 2219325"/>
              <a:gd name="T100" fmla="*/ 1566227 w 2219325"/>
              <a:gd name="T101" fmla="*/ 2121535 h 2219325"/>
              <a:gd name="T102" fmla="*/ 1195070 w 2219325"/>
              <a:gd name="T103" fmla="*/ 2215833 h 2219325"/>
              <a:gd name="T104" fmla="*/ 805815 w 2219325"/>
              <a:gd name="T105" fmla="*/ 2177098 h 2219325"/>
              <a:gd name="T106" fmla="*/ 467043 w 2219325"/>
              <a:gd name="T107" fmla="*/ 2014538 h 2219325"/>
              <a:gd name="T108" fmla="*/ 204787 w 2219325"/>
              <a:gd name="T109" fmla="*/ 1751965 h 2219325"/>
              <a:gd name="T110" fmla="*/ 42227 w 2219325"/>
              <a:gd name="T111" fmla="*/ 1413510 h 2219325"/>
              <a:gd name="T112" fmla="*/ 3175 w 2219325"/>
              <a:gd name="T113" fmla="*/ 1024255 h 2219325"/>
              <a:gd name="T114" fmla="*/ 97790 w 2219325"/>
              <a:gd name="T115" fmla="*/ 653098 h 2219325"/>
              <a:gd name="T116" fmla="*/ 306387 w 2219325"/>
              <a:gd name="T117" fmla="*/ 344488 h 2219325"/>
              <a:gd name="T118" fmla="*/ 604520 w 2219325"/>
              <a:gd name="T119" fmla="*/ 121603 h 2219325"/>
              <a:gd name="T120" fmla="*/ 968375 w 2219325"/>
              <a:gd name="T121" fmla="*/ 9208 h 2219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219325" h="2219325">
                <a:moveTo>
                  <a:pt x="1522095" y="1695768"/>
                </a:moveTo>
                <a:lnTo>
                  <a:pt x="1510983" y="1725295"/>
                </a:lnTo>
                <a:lnTo>
                  <a:pt x="1499553" y="1754188"/>
                </a:lnTo>
                <a:lnTo>
                  <a:pt x="1487170" y="1781810"/>
                </a:lnTo>
                <a:lnTo>
                  <a:pt x="1474153" y="1808480"/>
                </a:lnTo>
                <a:lnTo>
                  <a:pt x="1461135" y="1834515"/>
                </a:lnTo>
                <a:lnTo>
                  <a:pt x="1447165" y="1859280"/>
                </a:lnTo>
                <a:lnTo>
                  <a:pt x="1439863" y="1871345"/>
                </a:lnTo>
                <a:lnTo>
                  <a:pt x="1432877" y="1883093"/>
                </a:lnTo>
                <a:lnTo>
                  <a:pt x="1425575" y="1894840"/>
                </a:lnTo>
                <a:lnTo>
                  <a:pt x="1417955" y="1905953"/>
                </a:lnTo>
                <a:lnTo>
                  <a:pt x="1410653" y="1917065"/>
                </a:lnTo>
                <a:lnTo>
                  <a:pt x="1403033" y="1927860"/>
                </a:lnTo>
                <a:lnTo>
                  <a:pt x="1395413" y="1938020"/>
                </a:lnTo>
                <a:lnTo>
                  <a:pt x="1387157" y="1948498"/>
                </a:lnTo>
                <a:lnTo>
                  <a:pt x="1379537" y="1958023"/>
                </a:lnTo>
                <a:lnTo>
                  <a:pt x="1371600" y="1967865"/>
                </a:lnTo>
                <a:lnTo>
                  <a:pt x="1363027" y="1977390"/>
                </a:lnTo>
                <a:lnTo>
                  <a:pt x="1355090" y="1986280"/>
                </a:lnTo>
                <a:lnTo>
                  <a:pt x="1346517" y="1994853"/>
                </a:lnTo>
                <a:lnTo>
                  <a:pt x="1337945" y="2003425"/>
                </a:lnTo>
                <a:lnTo>
                  <a:pt x="1329690" y="2011680"/>
                </a:lnTo>
                <a:lnTo>
                  <a:pt x="1320800" y="2019300"/>
                </a:lnTo>
                <a:lnTo>
                  <a:pt x="1318516" y="2021258"/>
                </a:lnTo>
                <a:lnTo>
                  <a:pt x="1321630" y="2020566"/>
                </a:lnTo>
                <a:lnTo>
                  <a:pt x="1344176" y="2015168"/>
                </a:lnTo>
                <a:lnTo>
                  <a:pt x="1366405" y="2008817"/>
                </a:lnTo>
                <a:lnTo>
                  <a:pt x="1388316" y="2002466"/>
                </a:lnTo>
                <a:lnTo>
                  <a:pt x="1410227" y="1995479"/>
                </a:lnTo>
                <a:lnTo>
                  <a:pt x="1431821" y="1987858"/>
                </a:lnTo>
                <a:lnTo>
                  <a:pt x="1453415" y="1979602"/>
                </a:lnTo>
                <a:lnTo>
                  <a:pt x="1474691" y="1971345"/>
                </a:lnTo>
                <a:lnTo>
                  <a:pt x="1495332" y="1962136"/>
                </a:lnTo>
                <a:lnTo>
                  <a:pt x="1515973" y="1952610"/>
                </a:lnTo>
                <a:lnTo>
                  <a:pt x="1536296" y="1942448"/>
                </a:lnTo>
                <a:lnTo>
                  <a:pt x="1556302" y="1931651"/>
                </a:lnTo>
                <a:lnTo>
                  <a:pt x="1575991" y="1920537"/>
                </a:lnTo>
                <a:lnTo>
                  <a:pt x="1595679" y="1909105"/>
                </a:lnTo>
                <a:lnTo>
                  <a:pt x="1614415" y="1897038"/>
                </a:lnTo>
                <a:lnTo>
                  <a:pt x="1633468" y="1884653"/>
                </a:lnTo>
                <a:lnTo>
                  <a:pt x="1652203" y="1872268"/>
                </a:lnTo>
                <a:lnTo>
                  <a:pt x="1670304" y="1858614"/>
                </a:lnTo>
                <a:lnTo>
                  <a:pt x="1687770" y="1845276"/>
                </a:lnTo>
                <a:lnTo>
                  <a:pt x="1705553" y="1830986"/>
                </a:lnTo>
                <a:lnTo>
                  <a:pt x="1722383" y="1816379"/>
                </a:lnTo>
                <a:lnTo>
                  <a:pt x="1739531" y="1801454"/>
                </a:lnTo>
                <a:lnTo>
                  <a:pt x="1756044" y="1786529"/>
                </a:lnTo>
                <a:lnTo>
                  <a:pt x="1771921" y="1770651"/>
                </a:lnTo>
                <a:lnTo>
                  <a:pt x="1787481" y="1754456"/>
                </a:lnTo>
                <a:lnTo>
                  <a:pt x="1802724" y="1737943"/>
                </a:lnTo>
                <a:lnTo>
                  <a:pt x="1817967" y="1721430"/>
                </a:lnTo>
                <a:lnTo>
                  <a:pt x="1832574" y="1704282"/>
                </a:lnTo>
                <a:lnTo>
                  <a:pt x="1839112" y="1695768"/>
                </a:lnTo>
                <a:lnTo>
                  <a:pt x="1522095" y="1695768"/>
                </a:lnTo>
                <a:close/>
                <a:moveTo>
                  <a:pt x="1150620" y="1695768"/>
                </a:moveTo>
                <a:lnTo>
                  <a:pt x="1150620" y="2015808"/>
                </a:lnTo>
                <a:lnTo>
                  <a:pt x="1160780" y="2012950"/>
                </a:lnTo>
                <a:lnTo>
                  <a:pt x="1170940" y="2010093"/>
                </a:lnTo>
                <a:lnTo>
                  <a:pt x="1181100" y="2006600"/>
                </a:lnTo>
                <a:lnTo>
                  <a:pt x="1191260" y="2002155"/>
                </a:lnTo>
                <a:lnTo>
                  <a:pt x="1201103" y="1997393"/>
                </a:lnTo>
                <a:lnTo>
                  <a:pt x="1210945" y="1992313"/>
                </a:lnTo>
                <a:lnTo>
                  <a:pt x="1220787" y="1986598"/>
                </a:lnTo>
                <a:lnTo>
                  <a:pt x="1230313" y="1979930"/>
                </a:lnTo>
                <a:lnTo>
                  <a:pt x="1240155" y="1973580"/>
                </a:lnTo>
                <a:lnTo>
                  <a:pt x="1249680" y="1966278"/>
                </a:lnTo>
                <a:lnTo>
                  <a:pt x="1258887" y="1958340"/>
                </a:lnTo>
                <a:lnTo>
                  <a:pt x="1268095" y="1950085"/>
                </a:lnTo>
                <a:lnTo>
                  <a:pt x="1277303" y="1941195"/>
                </a:lnTo>
                <a:lnTo>
                  <a:pt x="1286510" y="1931988"/>
                </a:lnTo>
                <a:lnTo>
                  <a:pt x="1295400" y="1922463"/>
                </a:lnTo>
                <a:lnTo>
                  <a:pt x="1304607" y="1912303"/>
                </a:lnTo>
                <a:lnTo>
                  <a:pt x="1313180" y="1902143"/>
                </a:lnTo>
                <a:lnTo>
                  <a:pt x="1321753" y="1890713"/>
                </a:lnTo>
                <a:lnTo>
                  <a:pt x="1330325" y="1879283"/>
                </a:lnTo>
                <a:lnTo>
                  <a:pt x="1338897" y="1867853"/>
                </a:lnTo>
                <a:lnTo>
                  <a:pt x="1346835" y="1855470"/>
                </a:lnTo>
                <a:lnTo>
                  <a:pt x="1355090" y="1842770"/>
                </a:lnTo>
                <a:lnTo>
                  <a:pt x="1363027" y="1829753"/>
                </a:lnTo>
                <a:lnTo>
                  <a:pt x="1370647" y="1816418"/>
                </a:lnTo>
                <a:lnTo>
                  <a:pt x="1378267" y="1802448"/>
                </a:lnTo>
                <a:lnTo>
                  <a:pt x="1386205" y="1788160"/>
                </a:lnTo>
                <a:lnTo>
                  <a:pt x="1393507" y="1773555"/>
                </a:lnTo>
                <a:lnTo>
                  <a:pt x="1400810" y="1758633"/>
                </a:lnTo>
                <a:lnTo>
                  <a:pt x="1407477" y="1743710"/>
                </a:lnTo>
                <a:lnTo>
                  <a:pt x="1414463" y="1727835"/>
                </a:lnTo>
                <a:lnTo>
                  <a:pt x="1421447" y="1711643"/>
                </a:lnTo>
                <a:lnTo>
                  <a:pt x="1428115" y="1695768"/>
                </a:lnTo>
                <a:lnTo>
                  <a:pt x="1150620" y="1695768"/>
                </a:lnTo>
                <a:close/>
                <a:moveTo>
                  <a:pt x="791210" y="1695768"/>
                </a:moveTo>
                <a:lnTo>
                  <a:pt x="797560" y="1711643"/>
                </a:lnTo>
                <a:lnTo>
                  <a:pt x="804545" y="1727835"/>
                </a:lnTo>
                <a:lnTo>
                  <a:pt x="811213" y="1743710"/>
                </a:lnTo>
                <a:lnTo>
                  <a:pt x="818515" y="1758633"/>
                </a:lnTo>
                <a:lnTo>
                  <a:pt x="825817" y="1773555"/>
                </a:lnTo>
                <a:lnTo>
                  <a:pt x="833120" y="1788160"/>
                </a:lnTo>
                <a:lnTo>
                  <a:pt x="840740" y="1802448"/>
                </a:lnTo>
                <a:lnTo>
                  <a:pt x="848360" y="1816418"/>
                </a:lnTo>
                <a:lnTo>
                  <a:pt x="855980" y="1829753"/>
                </a:lnTo>
                <a:lnTo>
                  <a:pt x="864235" y="1842770"/>
                </a:lnTo>
                <a:lnTo>
                  <a:pt x="872173" y="1855470"/>
                </a:lnTo>
                <a:lnTo>
                  <a:pt x="880427" y="1867853"/>
                </a:lnTo>
                <a:lnTo>
                  <a:pt x="888683" y="1879283"/>
                </a:lnTo>
                <a:lnTo>
                  <a:pt x="897255" y="1890713"/>
                </a:lnTo>
                <a:lnTo>
                  <a:pt x="906145" y="1902143"/>
                </a:lnTo>
                <a:lnTo>
                  <a:pt x="914400" y="1912303"/>
                </a:lnTo>
                <a:lnTo>
                  <a:pt x="923290" y="1922463"/>
                </a:lnTo>
                <a:lnTo>
                  <a:pt x="932497" y="1931988"/>
                </a:lnTo>
                <a:lnTo>
                  <a:pt x="941387" y="1941195"/>
                </a:lnTo>
                <a:lnTo>
                  <a:pt x="950595" y="1950085"/>
                </a:lnTo>
                <a:lnTo>
                  <a:pt x="960120" y="1958340"/>
                </a:lnTo>
                <a:lnTo>
                  <a:pt x="969645" y="1966278"/>
                </a:lnTo>
                <a:lnTo>
                  <a:pt x="979170" y="1973580"/>
                </a:lnTo>
                <a:lnTo>
                  <a:pt x="988695" y="1979930"/>
                </a:lnTo>
                <a:lnTo>
                  <a:pt x="998220" y="1986598"/>
                </a:lnTo>
                <a:lnTo>
                  <a:pt x="1008380" y="1992313"/>
                </a:lnTo>
                <a:lnTo>
                  <a:pt x="1017905" y="1997393"/>
                </a:lnTo>
                <a:lnTo>
                  <a:pt x="1027747" y="2002155"/>
                </a:lnTo>
                <a:lnTo>
                  <a:pt x="1037907" y="2006600"/>
                </a:lnTo>
                <a:lnTo>
                  <a:pt x="1047750" y="2010093"/>
                </a:lnTo>
                <a:lnTo>
                  <a:pt x="1058227" y="2012950"/>
                </a:lnTo>
                <a:lnTo>
                  <a:pt x="1068705" y="2015808"/>
                </a:lnTo>
                <a:lnTo>
                  <a:pt x="1068705" y="1695768"/>
                </a:lnTo>
                <a:lnTo>
                  <a:pt x="791210" y="1695768"/>
                </a:lnTo>
                <a:close/>
                <a:moveTo>
                  <a:pt x="381497" y="1695768"/>
                </a:moveTo>
                <a:lnTo>
                  <a:pt x="388339" y="1704282"/>
                </a:lnTo>
                <a:lnTo>
                  <a:pt x="402946" y="1721430"/>
                </a:lnTo>
                <a:lnTo>
                  <a:pt x="417871" y="1737943"/>
                </a:lnTo>
                <a:lnTo>
                  <a:pt x="432796" y="1754456"/>
                </a:lnTo>
                <a:lnTo>
                  <a:pt x="448674" y="1770651"/>
                </a:lnTo>
                <a:lnTo>
                  <a:pt x="464869" y="1786529"/>
                </a:lnTo>
                <a:lnTo>
                  <a:pt x="481382" y="1801454"/>
                </a:lnTo>
                <a:lnTo>
                  <a:pt x="497895" y="1816379"/>
                </a:lnTo>
                <a:lnTo>
                  <a:pt x="515043" y="1830986"/>
                </a:lnTo>
                <a:lnTo>
                  <a:pt x="532826" y="1845276"/>
                </a:lnTo>
                <a:lnTo>
                  <a:pt x="550609" y="1858614"/>
                </a:lnTo>
                <a:lnTo>
                  <a:pt x="568709" y="1872268"/>
                </a:lnTo>
                <a:lnTo>
                  <a:pt x="587128" y="1884653"/>
                </a:lnTo>
                <a:lnTo>
                  <a:pt x="605863" y="1897038"/>
                </a:lnTo>
                <a:lnTo>
                  <a:pt x="625234" y="1909105"/>
                </a:lnTo>
                <a:lnTo>
                  <a:pt x="644605" y="1920537"/>
                </a:lnTo>
                <a:lnTo>
                  <a:pt x="664293" y="1931651"/>
                </a:lnTo>
                <a:lnTo>
                  <a:pt x="684299" y="1942448"/>
                </a:lnTo>
                <a:lnTo>
                  <a:pt x="704623" y="1952610"/>
                </a:lnTo>
                <a:lnTo>
                  <a:pt x="725264" y="1962136"/>
                </a:lnTo>
                <a:lnTo>
                  <a:pt x="746222" y="1971345"/>
                </a:lnTo>
                <a:lnTo>
                  <a:pt x="767181" y="1979602"/>
                </a:lnTo>
                <a:lnTo>
                  <a:pt x="788457" y="1987858"/>
                </a:lnTo>
                <a:lnTo>
                  <a:pt x="810368" y="1995479"/>
                </a:lnTo>
                <a:lnTo>
                  <a:pt x="832279" y="2002466"/>
                </a:lnTo>
                <a:lnTo>
                  <a:pt x="854190" y="2008817"/>
                </a:lnTo>
                <a:lnTo>
                  <a:pt x="876419" y="2015168"/>
                </a:lnTo>
                <a:lnTo>
                  <a:pt x="899283" y="2020566"/>
                </a:lnTo>
                <a:lnTo>
                  <a:pt x="900095" y="2020749"/>
                </a:lnTo>
                <a:lnTo>
                  <a:pt x="898525" y="2019300"/>
                </a:lnTo>
                <a:lnTo>
                  <a:pt x="889635" y="2011680"/>
                </a:lnTo>
                <a:lnTo>
                  <a:pt x="881063" y="2003425"/>
                </a:lnTo>
                <a:lnTo>
                  <a:pt x="872490" y="1994853"/>
                </a:lnTo>
                <a:lnTo>
                  <a:pt x="864235" y="1986280"/>
                </a:lnTo>
                <a:lnTo>
                  <a:pt x="855980" y="1977390"/>
                </a:lnTo>
                <a:lnTo>
                  <a:pt x="847725" y="1967865"/>
                </a:lnTo>
                <a:lnTo>
                  <a:pt x="839470" y="1958023"/>
                </a:lnTo>
                <a:lnTo>
                  <a:pt x="831850" y="1948498"/>
                </a:lnTo>
                <a:lnTo>
                  <a:pt x="823913" y="1938020"/>
                </a:lnTo>
                <a:lnTo>
                  <a:pt x="816293" y="1927860"/>
                </a:lnTo>
                <a:lnTo>
                  <a:pt x="808355" y="1917065"/>
                </a:lnTo>
                <a:lnTo>
                  <a:pt x="801053" y="1905953"/>
                </a:lnTo>
                <a:lnTo>
                  <a:pt x="793433" y="1894840"/>
                </a:lnTo>
                <a:lnTo>
                  <a:pt x="786130" y="1883093"/>
                </a:lnTo>
                <a:lnTo>
                  <a:pt x="779145" y="1871345"/>
                </a:lnTo>
                <a:lnTo>
                  <a:pt x="771843" y="1859280"/>
                </a:lnTo>
                <a:lnTo>
                  <a:pt x="758190" y="1834515"/>
                </a:lnTo>
                <a:lnTo>
                  <a:pt x="745173" y="1808480"/>
                </a:lnTo>
                <a:lnTo>
                  <a:pt x="731837" y="1781810"/>
                </a:lnTo>
                <a:lnTo>
                  <a:pt x="719773" y="1754188"/>
                </a:lnTo>
                <a:lnTo>
                  <a:pt x="708025" y="1725295"/>
                </a:lnTo>
                <a:lnTo>
                  <a:pt x="696913" y="1695768"/>
                </a:lnTo>
                <a:lnTo>
                  <a:pt x="381497" y="1695768"/>
                </a:lnTo>
                <a:close/>
                <a:moveTo>
                  <a:pt x="1615757" y="1150938"/>
                </a:moveTo>
                <a:lnTo>
                  <a:pt x="1615123" y="1182688"/>
                </a:lnTo>
                <a:lnTo>
                  <a:pt x="1613535" y="1213803"/>
                </a:lnTo>
                <a:lnTo>
                  <a:pt x="1611947" y="1244918"/>
                </a:lnTo>
                <a:lnTo>
                  <a:pt x="1609725" y="1275715"/>
                </a:lnTo>
                <a:lnTo>
                  <a:pt x="1607185" y="1305878"/>
                </a:lnTo>
                <a:lnTo>
                  <a:pt x="1603693" y="1336040"/>
                </a:lnTo>
                <a:lnTo>
                  <a:pt x="1600200" y="1365568"/>
                </a:lnTo>
                <a:lnTo>
                  <a:pt x="1596073" y="1394778"/>
                </a:lnTo>
                <a:lnTo>
                  <a:pt x="1591627" y="1423670"/>
                </a:lnTo>
                <a:lnTo>
                  <a:pt x="1586547" y="1451928"/>
                </a:lnTo>
                <a:lnTo>
                  <a:pt x="1581467" y="1479868"/>
                </a:lnTo>
                <a:lnTo>
                  <a:pt x="1576070" y="1507808"/>
                </a:lnTo>
                <a:lnTo>
                  <a:pt x="1569720" y="1534478"/>
                </a:lnTo>
                <a:lnTo>
                  <a:pt x="1563370" y="1561465"/>
                </a:lnTo>
                <a:lnTo>
                  <a:pt x="1556385" y="1587500"/>
                </a:lnTo>
                <a:lnTo>
                  <a:pt x="1549083" y="1613535"/>
                </a:lnTo>
                <a:lnTo>
                  <a:pt x="1898577" y="1613535"/>
                </a:lnTo>
                <a:lnTo>
                  <a:pt x="1898625" y="1613462"/>
                </a:lnTo>
                <a:lnTo>
                  <a:pt x="1910375" y="1594091"/>
                </a:lnTo>
                <a:lnTo>
                  <a:pt x="1922124" y="1574720"/>
                </a:lnTo>
                <a:lnTo>
                  <a:pt x="1933239" y="1555032"/>
                </a:lnTo>
                <a:lnTo>
                  <a:pt x="1943401" y="1535026"/>
                </a:lnTo>
                <a:lnTo>
                  <a:pt x="1953880" y="1514703"/>
                </a:lnTo>
                <a:lnTo>
                  <a:pt x="1963406" y="1493744"/>
                </a:lnTo>
                <a:lnTo>
                  <a:pt x="1972298" y="1473103"/>
                </a:lnTo>
                <a:lnTo>
                  <a:pt x="1981189" y="1452145"/>
                </a:lnTo>
                <a:lnTo>
                  <a:pt x="1989128" y="1430868"/>
                </a:lnTo>
                <a:lnTo>
                  <a:pt x="1997067" y="1408957"/>
                </a:lnTo>
                <a:lnTo>
                  <a:pt x="2003736" y="1387364"/>
                </a:lnTo>
                <a:lnTo>
                  <a:pt x="2010404" y="1365135"/>
                </a:lnTo>
                <a:lnTo>
                  <a:pt x="2016438" y="1342906"/>
                </a:lnTo>
                <a:lnTo>
                  <a:pt x="2021836" y="1320042"/>
                </a:lnTo>
                <a:lnTo>
                  <a:pt x="2026917" y="1297496"/>
                </a:lnTo>
                <a:lnTo>
                  <a:pt x="2031681" y="1274949"/>
                </a:lnTo>
                <a:lnTo>
                  <a:pt x="2035491" y="1251450"/>
                </a:lnTo>
                <a:lnTo>
                  <a:pt x="2038349" y="1228269"/>
                </a:lnTo>
                <a:lnTo>
                  <a:pt x="2041207" y="1204770"/>
                </a:lnTo>
                <a:lnTo>
                  <a:pt x="2043430" y="1180953"/>
                </a:lnTo>
                <a:lnTo>
                  <a:pt x="2044700" y="1157137"/>
                </a:lnTo>
                <a:lnTo>
                  <a:pt x="2044945" y="1150938"/>
                </a:lnTo>
                <a:lnTo>
                  <a:pt x="1615757" y="1150938"/>
                </a:lnTo>
                <a:close/>
                <a:moveTo>
                  <a:pt x="1150620" y="1150938"/>
                </a:moveTo>
                <a:lnTo>
                  <a:pt x="1150620" y="1613535"/>
                </a:lnTo>
                <a:lnTo>
                  <a:pt x="1456690" y="1613535"/>
                </a:lnTo>
                <a:lnTo>
                  <a:pt x="1464945" y="1588135"/>
                </a:lnTo>
                <a:lnTo>
                  <a:pt x="1472247" y="1561783"/>
                </a:lnTo>
                <a:lnTo>
                  <a:pt x="1479233" y="1535430"/>
                </a:lnTo>
                <a:lnTo>
                  <a:pt x="1485583" y="1508125"/>
                </a:lnTo>
                <a:lnTo>
                  <a:pt x="1491615" y="1480820"/>
                </a:lnTo>
                <a:lnTo>
                  <a:pt x="1497013" y="1452880"/>
                </a:lnTo>
                <a:lnTo>
                  <a:pt x="1502410" y="1423988"/>
                </a:lnTo>
                <a:lnTo>
                  <a:pt x="1507490" y="1395095"/>
                </a:lnTo>
                <a:lnTo>
                  <a:pt x="1511617" y="1365885"/>
                </a:lnTo>
                <a:lnTo>
                  <a:pt x="1515745" y="1336358"/>
                </a:lnTo>
                <a:lnTo>
                  <a:pt x="1518920" y="1305878"/>
                </a:lnTo>
                <a:lnTo>
                  <a:pt x="1522095" y="1275715"/>
                </a:lnTo>
                <a:lnTo>
                  <a:pt x="1524317" y="1244918"/>
                </a:lnTo>
                <a:lnTo>
                  <a:pt x="1526857" y="1213803"/>
                </a:lnTo>
                <a:lnTo>
                  <a:pt x="1527810" y="1182688"/>
                </a:lnTo>
                <a:lnTo>
                  <a:pt x="1529080" y="1150938"/>
                </a:lnTo>
                <a:lnTo>
                  <a:pt x="1150620" y="1150938"/>
                </a:lnTo>
                <a:close/>
                <a:moveTo>
                  <a:pt x="690245" y="1150938"/>
                </a:moveTo>
                <a:lnTo>
                  <a:pt x="691197" y="1182688"/>
                </a:lnTo>
                <a:lnTo>
                  <a:pt x="692467" y="1213803"/>
                </a:lnTo>
                <a:lnTo>
                  <a:pt x="694690" y="1244918"/>
                </a:lnTo>
                <a:lnTo>
                  <a:pt x="696913" y="1275715"/>
                </a:lnTo>
                <a:lnTo>
                  <a:pt x="700087" y="1305878"/>
                </a:lnTo>
                <a:lnTo>
                  <a:pt x="703580" y="1336358"/>
                </a:lnTo>
                <a:lnTo>
                  <a:pt x="707390" y="1365885"/>
                </a:lnTo>
                <a:lnTo>
                  <a:pt x="711517" y="1395095"/>
                </a:lnTo>
                <a:lnTo>
                  <a:pt x="716597" y="1423988"/>
                </a:lnTo>
                <a:lnTo>
                  <a:pt x="721677" y="1452880"/>
                </a:lnTo>
                <a:lnTo>
                  <a:pt x="727393" y="1480820"/>
                </a:lnTo>
                <a:lnTo>
                  <a:pt x="733425" y="1508125"/>
                </a:lnTo>
                <a:lnTo>
                  <a:pt x="740093" y="1535430"/>
                </a:lnTo>
                <a:lnTo>
                  <a:pt x="747077" y="1561783"/>
                </a:lnTo>
                <a:lnTo>
                  <a:pt x="754380" y="1588135"/>
                </a:lnTo>
                <a:lnTo>
                  <a:pt x="762000" y="1613535"/>
                </a:lnTo>
                <a:lnTo>
                  <a:pt x="1068705" y="1613535"/>
                </a:lnTo>
                <a:lnTo>
                  <a:pt x="1068705" y="1150938"/>
                </a:lnTo>
                <a:lnTo>
                  <a:pt x="690245" y="1150938"/>
                </a:lnTo>
                <a:close/>
                <a:moveTo>
                  <a:pt x="175650" y="1150938"/>
                </a:moveTo>
                <a:lnTo>
                  <a:pt x="175895" y="1157137"/>
                </a:lnTo>
                <a:lnTo>
                  <a:pt x="177165" y="1180953"/>
                </a:lnTo>
                <a:lnTo>
                  <a:pt x="179706" y="1204770"/>
                </a:lnTo>
                <a:lnTo>
                  <a:pt x="182246" y="1228269"/>
                </a:lnTo>
                <a:lnTo>
                  <a:pt x="185422" y="1251450"/>
                </a:lnTo>
                <a:lnTo>
                  <a:pt x="189232" y="1274949"/>
                </a:lnTo>
                <a:lnTo>
                  <a:pt x="193678" y="1297496"/>
                </a:lnTo>
                <a:lnTo>
                  <a:pt x="198759" y="1320042"/>
                </a:lnTo>
                <a:lnTo>
                  <a:pt x="204158" y="1342906"/>
                </a:lnTo>
                <a:lnTo>
                  <a:pt x="210191" y="1365135"/>
                </a:lnTo>
                <a:lnTo>
                  <a:pt x="216860" y="1387364"/>
                </a:lnTo>
                <a:lnTo>
                  <a:pt x="223846" y="1408957"/>
                </a:lnTo>
                <a:lnTo>
                  <a:pt x="231467" y="1430868"/>
                </a:lnTo>
                <a:lnTo>
                  <a:pt x="239406" y="1452145"/>
                </a:lnTo>
                <a:lnTo>
                  <a:pt x="248298" y="1473103"/>
                </a:lnTo>
                <a:lnTo>
                  <a:pt x="257189" y="1493744"/>
                </a:lnTo>
                <a:lnTo>
                  <a:pt x="266716" y="1514703"/>
                </a:lnTo>
                <a:lnTo>
                  <a:pt x="277195" y="1535026"/>
                </a:lnTo>
                <a:lnTo>
                  <a:pt x="287674" y="1555032"/>
                </a:lnTo>
                <a:lnTo>
                  <a:pt x="298789" y="1574720"/>
                </a:lnTo>
                <a:lnTo>
                  <a:pt x="310221" y="1594091"/>
                </a:lnTo>
                <a:lnTo>
                  <a:pt x="322288" y="1613462"/>
                </a:lnTo>
                <a:lnTo>
                  <a:pt x="322335" y="1613535"/>
                </a:lnTo>
                <a:lnTo>
                  <a:pt x="670243" y="1613535"/>
                </a:lnTo>
                <a:lnTo>
                  <a:pt x="662940" y="1587500"/>
                </a:lnTo>
                <a:lnTo>
                  <a:pt x="655955" y="1561465"/>
                </a:lnTo>
                <a:lnTo>
                  <a:pt x="649287" y="1534478"/>
                </a:lnTo>
                <a:lnTo>
                  <a:pt x="643255" y="1507808"/>
                </a:lnTo>
                <a:lnTo>
                  <a:pt x="637540" y="1479868"/>
                </a:lnTo>
                <a:lnTo>
                  <a:pt x="632460" y="1451928"/>
                </a:lnTo>
                <a:lnTo>
                  <a:pt x="627380" y="1423670"/>
                </a:lnTo>
                <a:lnTo>
                  <a:pt x="622935" y="1394778"/>
                </a:lnTo>
                <a:lnTo>
                  <a:pt x="619125" y="1365568"/>
                </a:lnTo>
                <a:lnTo>
                  <a:pt x="614997" y="1336040"/>
                </a:lnTo>
                <a:lnTo>
                  <a:pt x="612140" y="1305878"/>
                </a:lnTo>
                <a:lnTo>
                  <a:pt x="609283" y="1275715"/>
                </a:lnTo>
                <a:lnTo>
                  <a:pt x="607060" y="1244918"/>
                </a:lnTo>
                <a:lnTo>
                  <a:pt x="605155" y="1213803"/>
                </a:lnTo>
                <a:lnTo>
                  <a:pt x="603885" y="1182688"/>
                </a:lnTo>
                <a:lnTo>
                  <a:pt x="603250" y="1150938"/>
                </a:lnTo>
                <a:lnTo>
                  <a:pt x="175650" y="1150938"/>
                </a:lnTo>
                <a:close/>
                <a:moveTo>
                  <a:pt x="1549083" y="606108"/>
                </a:moveTo>
                <a:lnTo>
                  <a:pt x="1556385" y="631825"/>
                </a:lnTo>
                <a:lnTo>
                  <a:pt x="1563370" y="657860"/>
                </a:lnTo>
                <a:lnTo>
                  <a:pt x="1569720" y="684848"/>
                </a:lnTo>
                <a:lnTo>
                  <a:pt x="1576070" y="712153"/>
                </a:lnTo>
                <a:lnTo>
                  <a:pt x="1581467" y="739458"/>
                </a:lnTo>
                <a:lnTo>
                  <a:pt x="1586547" y="767398"/>
                </a:lnTo>
                <a:lnTo>
                  <a:pt x="1591627" y="795973"/>
                </a:lnTo>
                <a:lnTo>
                  <a:pt x="1596073" y="824865"/>
                </a:lnTo>
                <a:lnTo>
                  <a:pt x="1600200" y="854393"/>
                </a:lnTo>
                <a:lnTo>
                  <a:pt x="1603693" y="883920"/>
                </a:lnTo>
                <a:lnTo>
                  <a:pt x="1607185" y="914083"/>
                </a:lnTo>
                <a:lnTo>
                  <a:pt x="1609725" y="944245"/>
                </a:lnTo>
                <a:lnTo>
                  <a:pt x="1611947" y="974725"/>
                </a:lnTo>
                <a:lnTo>
                  <a:pt x="1613535" y="1005840"/>
                </a:lnTo>
                <a:lnTo>
                  <a:pt x="1615123" y="1036955"/>
                </a:lnTo>
                <a:lnTo>
                  <a:pt x="1615757" y="1068705"/>
                </a:lnTo>
                <a:lnTo>
                  <a:pt x="2045016" y="1068705"/>
                </a:lnTo>
                <a:lnTo>
                  <a:pt x="2044700" y="1060601"/>
                </a:lnTo>
                <a:lnTo>
                  <a:pt x="2043430" y="1036784"/>
                </a:lnTo>
                <a:lnTo>
                  <a:pt x="2041207" y="1013285"/>
                </a:lnTo>
                <a:lnTo>
                  <a:pt x="2038349" y="990104"/>
                </a:lnTo>
                <a:lnTo>
                  <a:pt x="2035491" y="966605"/>
                </a:lnTo>
                <a:lnTo>
                  <a:pt x="2031681" y="943423"/>
                </a:lnTo>
                <a:lnTo>
                  <a:pt x="2026917" y="920559"/>
                </a:lnTo>
                <a:lnTo>
                  <a:pt x="2021836" y="897695"/>
                </a:lnTo>
                <a:lnTo>
                  <a:pt x="2016438" y="875149"/>
                </a:lnTo>
                <a:lnTo>
                  <a:pt x="2010404" y="852920"/>
                </a:lnTo>
                <a:lnTo>
                  <a:pt x="2003736" y="831009"/>
                </a:lnTo>
                <a:lnTo>
                  <a:pt x="1997067" y="809098"/>
                </a:lnTo>
                <a:lnTo>
                  <a:pt x="1989128" y="787504"/>
                </a:lnTo>
                <a:lnTo>
                  <a:pt x="1981189" y="765910"/>
                </a:lnTo>
                <a:lnTo>
                  <a:pt x="1972298" y="744634"/>
                </a:lnTo>
                <a:lnTo>
                  <a:pt x="1963406" y="723993"/>
                </a:lnTo>
                <a:lnTo>
                  <a:pt x="1953880" y="703352"/>
                </a:lnTo>
                <a:lnTo>
                  <a:pt x="1943401" y="683029"/>
                </a:lnTo>
                <a:lnTo>
                  <a:pt x="1933239" y="663023"/>
                </a:lnTo>
                <a:lnTo>
                  <a:pt x="1922124" y="643335"/>
                </a:lnTo>
                <a:lnTo>
                  <a:pt x="1910375" y="623646"/>
                </a:lnTo>
                <a:lnTo>
                  <a:pt x="1899375" y="606108"/>
                </a:lnTo>
                <a:lnTo>
                  <a:pt x="1549083" y="606108"/>
                </a:lnTo>
                <a:close/>
                <a:moveTo>
                  <a:pt x="1150620" y="606108"/>
                </a:moveTo>
                <a:lnTo>
                  <a:pt x="1150620" y="1068705"/>
                </a:lnTo>
                <a:lnTo>
                  <a:pt x="1529080" y="1068705"/>
                </a:lnTo>
                <a:lnTo>
                  <a:pt x="1527810" y="1036955"/>
                </a:lnTo>
                <a:lnTo>
                  <a:pt x="1526857" y="1005840"/>
                </a:lnTo>
                <a:lnTo>
                  <a:pt x="1524317" y="974725"/>
                </a:lnTo>
                <a:lnTo>
                  <a:pt x="1522095" y="943928"/>
                </a:lnTo>
                <a:lnTo>
                  <a:pt x="1518920" y="913448"/>
                </a:lnTo>
                <a:lnTo>
                  <a:pt x="1515745" y="883603"/>
                </a:lnTo>
                <a:lnTo>
                  <a:pt x="1511617" y="853758"/>
                </a:lnTo>
                <a:lnTo>
                  <a:pt x="1507490" y="824548"/>
                </a:lnTo>
                <a:lnTo>
                  <a:pt x="1502410" y="795655"/>
                </a:lnTo>
                <a:lnTo>
                  <a:pt x="1497013" y="767080"/>
                </a:lnTo>
                <a:lnTo>
                  <a:pt x="1491615" y="739140"/>
                </a:lnTo>
                <a:lnTo>
                  <a:pt x="1485583" y="711518"/>
                </a:lnTo>
                <a:lnTo>
                  <a:pt x="1479233" y="684213"/>
                </a:lnTo>
                <a:lnTo>
                  <a:pt x="1472247" y="657543"/>
                </a:lnTo>
                <a:lnTo>
                  <a:pt x="1464945" y="631508"/>
                </a:lnTo>
                <a:lnTo>
                  <a:pt x="1456690" y="606108"/>
                </a:lnTo>
                <a:lnTo>
                  <a:pt x="1150620" y="606108"/>
                </a:lnTo>
                <a:close/>
                <a:moveTo>
                  <a:pt x="762000" y="606108"/>
                </a:moveTo>
                <a:lnTo>
                  <a:pt x="754380" y="631508"/>
                </a:lnTo>
                <a:lnTo>
                  <a:pt x="747077" y="657543"/>
                </a:lnTo>
                <a:lnTo>
                  <a:pt x="740093" y="684213"/>
                </a:lnTo>
                <a:lnTo>
                  <a:pt x="733425" y="711518"/>
                </a:lnTo>
                <a:lnTo>
                  <a:pt x="727393" y="739140"/>
                </a:lnTo>
                <a:lnTo>
                  <a:pt x="721677" y="767080"/>
                </a:lnTo>
                <a:lnTo>
                  <a:pt x="716597" y="795655"/>
                </a:lnTo>
                <a:lnTo>
                  <a:pt x="711517" y="824548"/>
                </a:lnTo>
                <a:lnTo>
                  <a:pt x="707390" y="853758"/>
                </a:lnTo>
                <a:lnTo>
                  <a:pt x="703580" y="883603"/>
                </a:lnTo>
                <a:lnTo>
                  <a:pt x="700087" y="913448"/>
                </a:lnTo>
                <a:lnTo>
                  <a:pt x="696913" y="943928"/>
                </a:lnTo>
                <a:lnTo>
                  <a:pt x="694690" y="974725"/>
                </a:lnTo>
                <a:lnTo>
                  <a:pt x="692467" y="1005840"/>
                </a:lnTo>
                <a:lnTo>
                  <a:pt x="691197" y="1036955"/>
                </a:lnTo>
                <a:lnTo>
                  <a:pt x="690245" y="1068705"/>
                </a:lnTo>
                <a:lnTo>
                  <a:pt x="1068705" y="1068705"/>
                </a:lnTo>
                <a:lnTo>
                  <a:pt x="1068705" y="606108"/>
                </a:lnTo>
                <a:lnTo>
                  <a:pt x="762000" y="606108"/>
                </a:lnTo>
                <a:close/>
                <a:moveTo>
                  <a:pt x="321517" y="606108"/>
                </a:moveTo>
                <a:lnTo>
                  <a:pt x="310221" y="623646"/>
                </a:lnTo>
                <a:lnTo>
                  <a:pt x="298789" y="643335"/>
                </a:lnTo>
                <a:lnTo>
                  <a:pt x="287674" y="663023"/>
                </a:lnTo>
                <a:lnTo>
                  <a:pt x="277195" y="683029"/>
                </a:lnTo>
                <a:lnTo>
                  <a:pt x="266716" y="703352"/>
                </a:lnTo>
                <a:lnTo>
                  <a:pt x="257189" y="723993"/>
                </a:lnTo>
                <a:lnTo>
                  <a:pt x="248298" y="744634"/>
                </a:lnTo>
                <a:lnTo>
                  <a:pt x="239406" y="765910"/>
                </a:lnTo>
                <a:lnTo>
                  <a:pt x="231467" y="787504"/>
                </a:lnTo>
                <a:lnTo>
                  <a:pt x="223846" y="809098"/>
                </a:lnTo>
                <a:lnTo>
                  <a:pt x="216860" y="831009"/>
                </a:lnTo>
                <a:lnTo>
                  <a:pt x="210191" y="852920"/>
                </a:lnTo>
                <a:lnTo>
                  <a:pt x="204158" y="875149"/>
                </a:lnTo>
                <a:lnTo>
                  <a:pt x="198759" y="897695"/>
                </a:lnTo>
                <a:lnTo>
                  <a:pt x="193678" y="920559"/>
                </a:lnTo>
                <a:lnTo>
                  <a:pt x="189232" y="943423"/>
                </a:lnTo>
                <a:lnTo>
                  <a:pt x="185422" y="966605"/>
                </a:lnTo>
                <a:lnTo>
                  <a:pt x="182246" y="990104"/>
                </a:lnTo>
                <a:lnTo>
                  <a:pt x="179706" y="1013285"/>
                </a:lnTo>
                <a:lnTo>
                  <a:pt x="177165" y="1036784"/>
                </a:lnTo>
                <a:lnTo>
                  <a:pt x="175895" y="1060601"/>
                </a:lnTo>
                <a:lnTo>
                  <a:pt x="175580" y="1068705"/>
                </a:lnTo>
                <a:lnTo>
                  <a:pt x="603250" y="1068705"/>
                </a:lnTo>
                <a:lnTo>
                  <a:pt x="603885" y="1036955"/>
                </a:lnTo>
                <a:lnTo>
                  <a:pt x="605155" y="1005840"/>
                </a:lnTo>
                <a:lnTo>
                  <a:pt x="607060" y="974725"/>
                </a:lnTo>
                <a:lnTo>
                  <a:pt x="609283" y="944245"/>
                </a:lnTo>
                <a:lnTo>
                  <a:pt x="612140" y="914083"/>
                </a:lnTo>
                <a:lnTo>
                  <a:pt x="614997" y="883920"/>
                </a:lnTo>
                <a:lnTo>
                  <a:pt x="619125" y="854393"/>
                </a:lnTo>
                <a:lnTo>
                  <a:pt x="622935" y="824865"/>
                </a:lnTo>
                <a:lnTo>
                  <a:pt x="627380" y="795973"/>
                </a:lnTo>
                <a:lnTo>
                  <a:pt x="632460" y="767398"/>
                </a:lnTo>
                <a:lnTo>
                  <a:pt x="637540" y="739458"/>
                </a:lnTo>
                <a:lnTo>
                  <a:pt x="643255" y="712153"/>
                </a:lnTo>
                <a:lnTo>
                  <a:pt x="649287" y="684848"/>
                </a:lnTo>
                <a:lnTo>
                  <a:pt x="655955" y="657860"/>
                </a:lnTo>
                <a:lnTo>
                  <a:pt x="662940" y="631825"/>
                </a:lnTo>
                <a:lnTo>
                  <a:pt x="670243" y="606108"/>
                </a:lnTo>
                <a:lnTo>
                  <a:pt x="321517" y="606108"/>
                </a:lnTo>
                <a:close/>
                <a:moveTo>
                  <a:pt x="1150620" y="203835"/>
                </a:moveTo>
                <a:lnTo>
                  <a:pt x="1150620" y="523875"/>
                </a:lnTo>
                <a:lnTo>
                  <a:pt x="1428115" y="523875"/>
                </a:lnTo>
                <a:lnTo>
                  <a:pt x="1421447" y="507683"/>
                </a:lnTo>
                <a:lnTo>
                  <a:pt x="1414463" y="491490"/>
                </a:lnTo>
                <a:lnTo>
                  <a:pt x="1407477" y="476250"/>
                </a:lnTo>
                <a:lnTo>
                  <a:pt x="1400810" y="460693"/>
                </a:lnTo>
                <a:lnTo>
                  <a:pt x="1393507" y="445770"/>
                </a:lnTo>
                <a:lnTo>
                  <a:pt x="1386205" y="431165"/>
                </a:lnTo>
                <a:lnTo>
                  <a:pt x="1378267" y="416878"/>
                </a:lnTo>
                <a:lnTo>
                  <a:pt x="1370647" y="403225"/>
                </a:lnTo>
                <a:lnTo>
                  <a:pt x="1363027" y="389890"/>
                </a:lnTo>
                <a:lnTo>
                  <a:pt x="1355090" y="376555"/>
                </a:lnTo>
                <a:lnTo>
                  <a:pt x="1346835" y="363855"/>
                </a:lnTo>
                <a:lnTo>
                  <a:pt x="1338897" y="352108"/>
                </a:lnTo>
                <a:lnTo>
                  <a:pt x="1330325" y="340043"/>
                </a:lnTo>
                <a:lnTo>
                  <a:pt x="1321753" y="328613"/>
                </a:lnTo>
                <a:lnTo>
                  <a:pt x="1313180" y="317818"/>
                </a:lnTo>
                <a:lnTo>
                  <a:pt x="1304607" y="307023"/>
                </a:lnTo>
                <a:lnTo>
                  <a:pt x="1295400" y="297180"/>
                </a:lnTo>
                <a:lnTo>
                  <a:pt x="1286510" y="287655"/>
                </a:lnTo>
                <a:lnTo>
                  <a:pt x="1277303" y="278448"/>
                </a:lnTo>
                <a:lnTo>
                  <a:pt x="1268095" y="269558"/>
                </a:lnTo>
                <a:lnTo>
                  <a:pt x="1258887" y="261303"/>
                </a:lnTo>
                <a:lnTo>
                  <a:pt x="1249680" y="253365"/>
                </a:lnTo>
                <a:lnTo>
                  <a:pt x="1240155" y="246063"/>
                </a:lnTo>
                <a:lnTo>
                  <a:pt x="1230313" y="239395"/>
                </a:lnTo>
                <a:lnTo>
                  <a:pt x="1220787" y="233045"/>
                </a:lnTo>
                <a:lnTo>
                  <a:pt x="1210945" y="227330"/>
                </a:lnTo>
                <a:lnTo>
                  <a:pt x="1201103" y="222250"/>
                </a:lnTo>
                <a:lnTo>
                  <a:pt x="1191260" y="217170"/>
                </a:lnTo>
                <a:lnTo>
                  <a:pt x="1181100" y="213043"/>
                </a:lnTo>
                <a:lnTo>
                  <a:pt x="1170940" y="209550"/>
                </a:lnTo>
                <a:lnTo>
                  <a:pt x="1160780" y="206375"/>
                </a:lnTo>
                <a:lnTo>
                  <a:pt x="1150620" y="203835"/>
                </a:lnTo>
                <a:close/>
                <a:moveTo>
                  <a:pt x="1068705" y="203835"/>
                </a:moveTo>
                <a:lnTo>
                  <a:pt x="1058227" y="206375"/>
                </a:lnTo>
                <a:lnTo>
                  <a:pt x="1047750" y="209550"/>
                </a:lnTo>
                <a:lnTo>
                  <a:pt x="1037907" y="213043"/>
                </a:lnTo>
                <a:lnTo>
                  <a:pt x="1027747" y="217170"/>
                </a:lnTo>
                <a:lnTo>
                  <a:pt x="1017905" y="222250"/>
                </a:lnTo>
                <a:lnTo>
                  <a:pt x="1008380" y="227330"/>
                </a:lnTo>
                <a:lnTo>
                  <a:pt x="998220" y="233045"/>
                </a:lnTo>
                <a:lnTo>
                  <a:pt x="988695" y="239395"/>
                </a:lnTo>
                <a:lnTo>
                  <a:pt x="979170" y="246063"/>
                </a:lnTo>
                <a:lnTo>
                  <a:pt x="969645" y="253365"/>
                </a:lnTo>
                <a:lnTo>
                  <a:pt x="960120" y="261303"/>
                </a:lnTo>
                <a:lnTo>
                  <a:pt x="950595" y="269558"/>
                </a:lnTo>
                <a:lnTo>
                  <a:pt x="941387" y="278448"/>
                </a:lnTo>
                <a:lnTo>
                  <a:pt x="932497" y="287655"/>
                </a:lnTo>
                <a:lnTo>
                  <a:pt x="923290" y="297180"/>
                </a:lnTo>
                <a:lnTo>
                  <a:pt x="914400" y="307023"/>
                </a:lnTo>
                <a:lnTo>
                  <a:pt x="906145" y="317818"/>
                </a:lnTo>
                <a:lnTo>
                  <a:pt x="897255" y="328613"/>
                </a:lnTo>
                <a:lnTo>
                  <a:pt x="888683" y="340043"/>
                </a:lnTo>
                <a:lnTo>
                  <a:pt x="880427" y="352108"/>
                </a:lnTo>
                <a:lnTo>
                  <a:pt x="872173" y="363855"/>
                </a:lnTo>
                <a:lnTo>
                  <a:pt x="864235" y="376555"/>
                </a:lnTo>
                <a:lnTo>
                  <a:pt x="855980" y="389890"/>
                </a:lnTo>
                <a:lnTo>
                  <a:pt x="848360" y="403225"/>
                </a:lnTo>
                <a:lnTo>
                  <a:pt x="840740" y="416878"/>
                </a:lnTo>
                <a:lnTo>
                  <a:pt x="833120" y="431165"/>
                </a:lnTo>
                <a:lnTo>
                  <a:pt x="825817" y="445770"/>
                </a:lnTo>
                <a:lnTo>
                  <a:pt x="818515" y="460693"/>
                </a:lnTo>
                <a:lnTo>
                  <a:pt x="811213" y="476250"/>
                </a:lnTo>
                <a:lnTo>
                  <a:pt x="804545" y="491490"/>
                </a:lnTo>
                <a:lnTo>
                  <a:pt x="797560" y="507683"/>
                </a:lnTo>
                <a:lnTo>
                  <a:pt x="791210" y="523875"/>
                </a:lnTo>
                <a:lnTo>
                  <a:pt x="1068705" y="523875"/>
                </a:lnTo>
                <a:lnTo>
                  <a:pt x="1068705" y="203835"/>
                </a:lnTo>
                <a:close/>
                <a:moveTo>
                  <a:pt x="902594" y="196743"/>
                </a:moveTo>
                <a:lnTo>
                  <a:pt x="899283" y="197489"/>
                </a:lnTo>
                <a:lnTo>
                  <a:pt x="876419" y="202887"/>
                </a:lnTo>
                <a:lnTo>
                  <a:pt x="854190" y="208921"/>
                </a:lnTo>
                <a:lnTo>
                  <a:pt x="832279" y="215589"/>
                </a:lnTo>
                <a:lnTo>
                  <a:pt x="810368" y="222258"/>
                </a:lnTo>
                <a:lnTo>
                  <a:pt x="788457" y="230197"/>
                </a:lnTo>
                <a:lnTo>
                  <a:pt x="767181" y="238136"/>
                </a:lnTo>
                <a:lnTo>
                  <a:pt x="746222" y="247027"/>
                </a:lnTo>
                <a:lnTo>
                  <a:pt x="725264" y="255919"/>
                </a:lnTo>
                <a:lnTo>
                  <a:pt x="704623" y="265445"/>
                </a:lnTo>
                <a:lnTo>
                  <a:pt x="684299" y="275925"/>
                </a:lnTo>
                <a:lnTo>
                  <a:pt x="664293" y="286086"/>
                </a:lnTo>
                <a:lnTo>
                  <a:pt x="644605" y="297201"/>
                </a:lnTo>
                <a:lnTo>
                  <a:pt x="625234" y="308950"/>
                </a:lnTo>
                <a:lnTo>
                  <a:pt x="605863" y="320700"/>
                </a:lnTo>
                <a:lnTo>
                  <a:pt x="587128" y="333084"/>
                </a:lnTo>
                <a:lnTo>
                  <a:pt x="568709" y="345786"/>
                </a:lnTo>
                <a:lnTo>
                  <a:pt x="550609" y="359124"/>
                </a:lnTo>
                <a:lnTo>
                  <a:pt x="532826" y="373096"/>
                </a:lnTo>
                <a:lnTo>
                  <a:pt x="515043" y="386751"/>
                </a:lnTo>
                <a:lnTo>
                  <a:pt x="497895" y="401358"/>
                </a:lnTo>
                <a:lnTo>
                  <a:pt x="481382" y="416601"/>
                </a:lnTo>
                <a:lnTo>
                  <a:pt x="464869" y="431844"/>
                </a:lnTo>
                <a:lnTo>
                  <a:pt x="448674" y="447404"/>
                </a:lnTo>
                <a:lnTo>
                  <a:pt x="432796" y="463281"/>
                </a:lnTo>
                <a:lnTo>
                  <a:pt x="417871" y="479794"/>
                </a:lnTo>
                <a:lnTo>
                  <a:pt x="402946" y="496942"/>
                </a:lnTo>
                <a:lnTo>
                  <a:pt x="388339" y="513773"/>
                </a:lnTo>
                <a:lnTo>
                  <a:pt x="380221" y="523875"/>
                </a:lnTo>
                <a:lnTo>
                  <a:pt x="696913" y="523875"/>
                </a:lnTo>
                <a:lnTo>
                  <a:pt x="708025" y="494348"/>
                </a:lnTo>
                <a:lnTo>
                  <a:pt x="719773" y="465455"/>
                </a:lnTo>
                <a:lnTo>
                  <a:pt x="731837" y="437833"/>
                </a:lnTo>
                <a:lnTo>
                  <a:pt x="745173" y="410845"/>
                </a:lnTo>
                <a:lnTo>
                  <a:pt x="758190" y="385128"/>
                </a:lnTo>
                <a:lnTo>
                  <a:pt x="771843" y="360045"/>
                </a:lnTo>
                <a:lnTo>
                  <a:pt x="779145" y="348298"/>
                </a:lnTo>
                <a:lnTo>
                  <a:pt x="786130" y="336233"/>
                </a:lnTo>
                <a:lnTo>
                  <a:pt x="793433" y="324803"/>
                </a:lnTo>
                <a:lnTo>
                  <a:pt x="801053" y="313690"/>
                </a:lnTo>
                <a:lnTo>
                  <a:pt x="808355" y="302578"/>
                </a:lnTo>
                <a:lnTo>
                  <a:pt x="816293" y="291783"/>
                </a:lnTo>
                <a:lnTo>
                  <a:pt x="823913" y="281305"/>
                </a:lnTo>
                <a:lnTo>
                  <a:pt x="831850" y="271145"/>
                </a:lnTo>
                <a:lnTo>
                  <a:pt x="839470" y="261303"/>
                </a:lnTo>
                <a:lnTo>
                  <a:pt x="847725" y="251778"/>
                </a:lnTo>
                <a:lnTo>
                  <a:pt x="855980" y="242570"/>
                </a:lnTo>
                <a:lnTo>
                  <a:pt x="864235" y="233363"/>
                </a:lnTo>
                <a:lnTo>
                  <a:pt x="872490" y="224473"/>
                </a:lnTo>
                <a:lnTo>
                  <a:pt x="881063" y="216535"/>
                </a:lnTo>
                <a:lnTo>
                  <a:pt x="889635" y="207963"/>
                </a:lnTo>
                <a:lnTo>
                  <a:pt x="898525" y="200343"/>
                </a:lnTo>
                <a:lnTo>
                  <a:pt x="902594" y="196743"/>
                </a:lnTo>
                <a:close/>
                <a:moveTo>
                  <a:pt x="1315730" y="196178"/>
                </a:moveTo>
                <a:lnTo>
                  <a:pt x="1320800" y="200343"/>
                </a:lnTo>
                <a:lnTo>
                  <a:pt x="1329690" y="207963"/>
                </a:lnTo>
                <a:lnTo>
                  <a:pt x="1337945" y="216535"/>
                </a:lnTo>
                <a:lnTo>
                  <a:pt x="1346517" y="224473"/>
                </a:lnTo>
                <a:lnTo>
                  <a:pt x="1355090" y="233363"/>
                </a:lnTo>
                <a:lnTo>
                  <a:pt x="1363027" y="242570"/>
                </a:lnTo>
                <a:lnTo>
                  <a:pt x="1371600" y="251778"/>
                </a:lnTo>
                <a:lnTo>
                  <a:pt x="1379537" y="261303"/>
                </a:lnTo>
                <a:lnTo>
                  <a:pt x="1387157" y="271145"/>
                </a:lnTo>
                <a:lnTo>
                  <a:pt x="1395413" y="281305"/>
                </a:lnTo>
                <a:lnTo>
                  <a:pt x="1403033" y="291783"/>
                </a:lnTo>
                <a:lnTo>
                  <a:pt x="1410653" y="302578"/>
                </a:lnTo>
                <a:lnTo>
                  <a:pt x="1417955" y="313690"/>
                </a:lnTo>
                <a:lnTo>
                  <a:pt x="1425575" y="324803"/>
                </a:lnTo>
                <a:lnTo>
                  <a:pt x="1432877" y="336233"/>
                </a:lnTo>
                <a:lnTo>
                  <a:pt x="1439863" y="348298"/>
                </a:lnTo>
                <a:lnTo>
                  <a:pt x="1447165" y="360045"/>
                </a:lnTo>
                <a:lnTo>
                  <a:pt x="1461135" y="385128"/>
                </a:lnTo>
                <a:lnTo>
                  <a:pt x="1474153" y="410845"/>
                </a:lnTo>
                <a:lnTo>
                  <a:pt x="1487170" y="437833"/>
                </a:lnTo>
                <a:lnTo>
                  <a:pt x="1499553" y="465455"/>
                </a:lnTo>
                <a:lnTo>
                  <a:pt x="1510983" y="494348"/>
                </a:lnTo>
                <a:lnTo>
                  <a:pt x="1522095" y="523875"/>
                </a:lnTo>
                <a:lnTo>
                  <a:pt x="1840331" y="523875"/>
                </a:lnTo>
                <a:lnTo>
                  <a:pt x="1832574" y="513773"/>
                </a:lnTo>
                <a:lnTo>
                  <a:pt x="1817967" y="496942"/>
                </a:lnTo>
                <a:lnTo>
                  <a:pt x="1802724" y="479794"/>
                </a:lnTo>
                <a:lnTo>
                  <a:pt x="1787481" y="463281"/>
                </a:lnTo>
                <a:lnTo>
                  <a:pt x="1771921" y="447404"/>
                </a:lnTo>
                <a:lnTo>
                  <a:pt x="1756044" y="431844"/>
                </a:lnTo>
                <a:lnTo>
                  <a:pt x="1739531" y="416601"/>
                </a:lnTo>
                <a:lnTo>
                  <a:pt x="1722383" y="401358"/>
                </a:lnTo>
                <a:lnTo>
                  <a:pt x="1705553" y="386751"/>
                </a:lnTo>
                <a:lnTo>
                  <a:pt x="1687770" y="373096"/>
                </a:lnTo>
                <a:lnTo>
                  <a:pt x="1670304" y="359124"/>
                </a:lnTo>
                <a:lnTo>
                  <a:pt x="1652203" y="345786"/>
                </a:lnTo>
                <a:lnTo>
                  <a:pt x="1633468" y="333084"/>
                </a:lnTo>
                <a:lnTo>
                  <a:pt x="1614415" y="320700"/>
                </a:lnTo>
                <a:lnTo>
                  <a:pt x="1595679" y="308950"/>
                </a:lnTo>
                <a:lnTo>
                  <a:pt x="1575991" y="297201"/>
                </a:lnTo>
                <a:lnTo>
                  <a:pt x="1556302" y="286086"/>
                </a:lnTo>
                <a:lnTo>
                  <a:pt x="1536296" y="275925"/>
                </a:lnTo>
                <a:lnTo>
                  <a:pt x="1515973" y="265445"/>
                </a:lnTo>
                <a:lnTo>
                  <a:pt x="1495332" y="255919"/>
                </a:lnTo>
                <a:lnTo>
                  <a:pt x="1474691" y="247027"/>
                </a:lnTo>
                <a:lnTo>
                  <a:pt x="1453415" y="238136"/>
                </a:lnTo>
                <a:lnTo>
                  <a:pt x="1431821" y="230197"/>
                </a:lnTo>
                <a:lnTo>
                  <a:pt x="1410227" y="222258"/>
                </a:lnTo>
                <a:lnTo>
                  <a:pt x="1388316" y="215589"/>
                </a:lnTo>
                <a:lnTo>
                  <a:pt x="1366405" y="208921"/>
                </a:lnTo>
                <a:lnTo>
                  <a:pt x="1344176" y="202887"/>
                </a:lnTo>
                <a:lnTo>
                  <a:pt x="1321630" y="197489"/>
                </a:lnTo>
                <a:lnTo>
                  <a:pt x="1315730" y="196178"/>
                </a:lnTo>
                <a:close/>
                <a:moveTo>
                  <a:pt x="1109345" y="0"/>
                </a:moveTo>
                <a:lnTo>
                  <a:pt x="1138237" y="318"/>
                </a:lnTo>
                <a:lnTo>
                  <a:pt x="1166495" y="1588"/>
                </a:lnTo>
                <a:lnTo>
                  <a:pt x="1195070" y="3493"/>
                </a:lnTo>
                <a:lnTo>
                  <a:pt x="1223010" y="5715"/>
                </a:lnTo>
                <a:lnTo>
                  <a:pt x="1250950" y="9208"/>
                </a:lnTo>
                <a:lnTo>
                  <a:pt x="1278573" y="13018"/>
                </a:lnTo>
                <a:lnTo>
                  <a:pt x="1306195" y="17780"/>
                </a:lnTo>
                <a:lnTo>
                  <a:pt x="1333183" y="22860"/>
                </a:lnTo>
                <a:lnTo>
                  <a:pt x="1360487" y="28575"/>
                </a:lnTo>
                <a:lnTo>
                  <a:pt x="1386840" y="34925"/>
                </a:lnTo>
                <a:lnTo>
                  <a:pt x="1413510" y="42228"/>
                </a:lnTo>
                <a:lnTo>
                  <a:pt x="1439545" y="50165"/>
                </a:lnTo>
                <a:lnTo>
                  <a:pt x="1465580" y="58420"/>
                </a:lnTo>
                <a:lnTo>
                  <a:pt x="1490980" y="67628"/>
                </a:lnTo>
                <a:lnTo>
                  <a:pt x="1516380" y="77153"/>
                </a:lnTo>
                <a:lnTo>
                  <a:pt x="1541463" y="87313"/>
                </a:lnTo>
                <a:lnTo>
                  <a:pt x="1566227" y="98108"/>
                </a:lnTo>
                <a:lnTo>
                  <a:pt x="1590675" y="109538"/>
                </a:lnTo>
                <a:lnTo>
                  <a:pt x="1614805" y="121603"/>
                </a:lnTo>
                <a:lnTo>
                  <a:pt x="1638617" y="134303"/>
                </a:lnTo>
                <a:lnTo>
                  <a:pt x="1662113" y="147320"/>
                </a:lnTo>
                <a:lnTo>
                  <a:pt x="1684973" y="160655"/>
                </a:lnTo>
                <a:lnTo>
                  <a:pt x="1707833" y="174943"/>
                </a:lnTo>
                <a:lnTo>
                  <a:pt x="1730057" y="189865"/>
                </a:lnTo>
                <a:lnTo>
                  <a:pt x="1751965" y="204788"/>
                </a:lnTo>
                <a:lnTo>
                  <a:pt x="1773555" y="220663"/>
                </a:lnTo>
                <a:lnTo>
                  <a:pt x="1794510" y="236855"/>
                </a:lnTo>
                <a:lnTo>
                  <a:pt x="1815465" y="253683"/>
                </a:lnTo>
                <a:lnTo>
                  <a:pt x="1835785" y="270510"/>
                </a:lnTo>
                <a:lnTo>
                  <a:pt x="1855787" y="288290"/>
                </a:lnTo>
                <a:lnTo>
                  <a:pt x="1875473" y="306705"/>
                </a:lnTo>
                <a:lnTo>
                  <a:pt x="1894205" y="325120"/>
                </a:lnTo>
                <a:lnTo>
                  <a:pt x="1912937" y="344488"/>
                </a:lnTo>
                <a:lnTo>
                  <a:pt x="1931035" y="363538"/>
                </a:lnTo>
                <a:lnTo>
                  <a:pt x="1948815" y="383540"/>
                </a:lnTo>
                <a:lnTo>
                  <a:pt x="1965643" y="403860"/>
                </a:lnTo>
                <a:lnTo>
                  <a:pt x="1982470" y="424815"/>
                </a:lnTo>
                <a:lnTo>
                  <a:pt x="1998663" y="445770"/>
                </a:lnTo>
                <a:lnTo>
                  <a:pt x="2014537" y="467360"/>
                </a:lnTo>
                <a:lnTo>
                  <a:pt x="2029777" y="489268"/>
                </a:lnTo>
                <a:lnTo>
                  <a:pt x="2044383" y="511493"/>
                </a:lnTo>
                <a:lnTo>
                  <a:pt x="2058670" y="534353"/>
                </a:lnTo>
                <a:lnTo>
                  <a:pt x="2072005" y="557213"/>
                </a:lnTo>
                <a:lnTo>
                  <a:pt x="2085023" y="580708"/>
                </a:lnTo>
                <a:lnTo>
                  <a:pt x="2097723" y="604520"/>
                </a:lnTo>
                <a:lnTo>
                  <a:pt x="2109787" y="628650"/>
                </a:lnTo>
                <a:lnTo>
                  <a:pt x="2121217" y="653098"/>
                </a:lnTo>
                <a:lnTo>
                  <a:pt x="2132013" y="677863"/>
                </a:lnTo>
                <a:lnTo>
                  <a:pt x="2142173" y="702945"/>
                </a:lnTo>
                <a:lnTo>
                  <a:pt x="2152015" y="728345"/>
                </a:lnTo>
                <a:lnTo>
                  <a:pt x="2160905" y="754063"/>
                </a:lnTo>
                <a:lnTo>
                  <a:pt x="2169160" y="779780"/>
                </a:lnTo>
                <a:lnTo>
                  <a:pt x="2177097" y="805815"/>
                </a:lnTo>
                <a:lnTo>
                  <a:pt x="2184400" y="832485"/>
                </a:lnTo>
                <a:lnTo>
                  <a:pt x="2190750" y="859473"/>
                </a:lnTo>
                <a:lnTo>
                  <a:pt x="2196465" y="886143"/>
                </a:lnTo>
                <a:lnTo>
                  <a:pt x="2201863" y="913448"/>
                </a:lnTo>
                <a:lnTo>
                  <a:pt x="2206307" y="940753"/>
                </a:lnTo>
                <a:lnTo>
                  <a:pt x="2210435" y="968375"/>
                </a:lnTo>
                <a:lnTo>
                  <a:pt x="2213610" y="996315"/>
                </a:lnTo>
                <a:lnTo>
                  <a:pt x="2215833" y="1024255"/>
                </a:lnTo>
                <a:lnTo>
                  <a:pt x="2217737" y="1052830"/>
                </a:lnTo>
                <a:lnTo>
                  <a:pt x="2219007" y="1081088"/>
                </a:lnTo>
                <a:lnTo>
                  <a:pt x="2219325" y="1109980"/>
                </a:lnTo>
                <a:lnTo>
                  <a:pt x="2219007" y="1138238"/>
                </a:lnTo>
                <a:lnTo>
                  <a:pt x="2217737" y="1166813"/>
                </a:lnTo>
                <a:lnTo>
                  <a:pt x="2215833" y="1195388"/>
                </a:lnTo>
                <a:lnTo>
                  <a:pt x="2213610" y="1223328"/>
                </a:lnTo>
                <a:lnTo>
                  <a:pt x="2210435" y="1250950"/>
                </a:lnTo>
                <a:lnTo>
                  <a:pt x="2206307" y="1278573"/>
                </a:lnTo>
                <a:lnTo>
                  <a:pt x="2201863" y="1306195"/>
                </a:lnTo>
                <a:lnTo>
                  <a:pt x="2196465" y="1333500"/>
                </a:lnTo>
                <a:lnTo>
                  <a:pt x="2190750" y="1360488"/>
                </a:lnTo>
                <a:lnTo>
                  <a:pt x="2184400" y="1387158"/>
                </a:lnTo>
                <a:lnTo>
                  <a:pt x="2177097" y="1413510"/>
                </a:lnTo>
                <a:lnTo>
                  <a:pt x="2169160" y="1439545"/>
                </a:lnTo>
                <a:lnTo>
                  <a:pt x="2160905" y="1465898"/>
                </a:lnTo>
                <a:lnTo>
                  <a:pt x="2152015" y="1491298"/>
                </a:lnTo>
                <a:lnTo>
                  <a:pt x="2142173" y="1516380"/>
                </a:lnTo>
                <a:lnTo>
                  <a:pt x="2132013" y="1541463"/>
                </a:lnTo>
                <a:lnTo>
                  <a:pt x="2121217" y="1566545"/>
                </a:lnTo>
                <a:lnTo>
                  <a:pt x="2109787" y="1590675"/>
                </a:lnTo>
                <a:lnTo>
                  <a:pt x="2097723" y="1614805"/>
                </a:lnTo>
                <a:lnTo>
                  <a:pt x="2085023" y="1638618"/>
                </a:lnTo>
                <a:lnTo>
                  <a:pt x="2072005" y="1662113"/>
                </a:lnTo>
                <a:lnTo>
                  <a:pt x="2058670" y="1685290"/>
                </a:lnTo>
                <a:lnTo>
                  <a:pt x="2044383" y="1707833"/>
                </a:lnTo>
                <a:lnTo>
                  <a:pt x="2029777" y="1730058"/>
                </a:lnTo>
                <a:lnTo>
                  <a:pt x="2014537" y="1751965"/>
                </a:lnTo>
                <a:lnTo>
                  <a:pt x="1998663" y="1773555"/>
                </a:lnTo>
                <a:lnTo>
                  <a:pt x="1982470" y="1794828"/>
                </a:lnTo>
                <a:lnTo>
                  <a:pt x="1965643" y="1815465"/>
                </a:lnTo>
                <a:lnTo>
                  <a:pt x="1948815" y="1835785"/>
                </a:lnTo>
                <a:lnTo>
                  <a:pt x="1931035" y="1855788"/>
                </a:lnTo>
                <a:lnTo>
                  <a:pt x="1912937" y="1875473"/>
                </a:lnTo>
                <a:lnTo>
                  <a:pt x="1894205" y="1894205"/>
                </a:lnTo>
                <a:lnTo>
                  <a:pt x="1875473" y="1913255"/>
                </a:lnTo>
                <a:lnTo>
                  <a:pt x="1855787" y="1931353"/>
                </a:lnTo>
                <a:lnTo>
                  <a:pt x="1835785" y="1948815"/>
                </a:lnTo>
                <a:lnTo>
                  <a:pt x="1815465" y="1966278"/>
                </a:lnTo>
                <a:lnTo>
                  <a:pt x="1794510" y="1982788"/>
                </a:lnTo>
                <a:lnTo>
                  <a:pt x="1773555" y="1998980"/>
                </a:lnTo>
                <a:lnTo>
                  <a:pt x="1751965" y="2014538"/>
                </a:lnTo>
                <a:lnTo>
                  <a:pt x="1730057" y="2030095"/>
                </a:lnTo>
                <a:lnTo>
                  <a:pt x="1707833" y="2044700"/>
                </a:lnTo>
                <a:lnTo>
                  <a:pt x="1684973" y="2058670"/>
                </a:lnTo>
                <a:lnTo>
                  <a:pt x="1662113" y="2072323"/>
                </a:lnTo>
                <a:lnTo>
                  <a:pt x="1638617" y="2085340"/>
                </a:lnTo>
                <a:lnTo>
                  <a:pt x="1614805" y="2098040"/>
                </a:lnTo>
                <a:lnTo>
                  <a:pt x="1590675" y="2109788"/>
                </a:lnTo>
                <a:lnTo>
                  <a:pt x="1566227" y="2121535"/>
                </a:lnTo>
                <a:lnTo>
                  <a:pt x="1541463" y="2132330"/>
                </a:lnTo>
                <a:lnTo>
                  <a:pt x="1516380" y="2142490"/>
                </a:lnTo>
                <a:lnTo>
                  <a:pt x="1490980" y="2152333"/>
                </a:lnTo>
                <a:lnTo>
                  <a:pt x="1465580" y="2160905"/>
                </a:lnTo>
                <a:lnTo>
                  <a:pt x="1439545" y="2169478"/>
                </a:lnTo>
                <a:lnTo>
                  <a:pt x="1413510" y="2177098"/>
                </a:lnTo>
                <a:lnTo>
                  <a:pt x="1386840" y="2184400"/>
                </a:lnTo>
                <a:lnTo>
                  <a:pt x="1360487" y="2191068"/>
                </a:lnTo>
                <a:lnTo>
                  <a:pt x="1333183" y="2196783"/>
                </a:lnTo>
                <a:lnTo>
                  <a:pt x="1306195" y="2202180"/>
                </a:lnTo>
                <a:lnTo>
                  <a:pt x="1278573" y="2206625"/>
                </a:lnTo>
                <a:lnTo>
                  <a:pt x="1250950" y="2210753"/>
                </a:lnTo>
                <a:lnTo>
                  <a:pt x="1223010" y="2213610"/>
                </a:lnTo>
                <a:lnTo>
                  <a:pt x="1195070" y="2215833"/>
                </a:lnTo>
                <a:lnTo>
                  <a:pt x="1166495" y="2218055"/>
                </a:lnTo>
                <a:lnTo>
                  <a:pt x="1138237" y="2219008"/>
                </a:lnTo>
                <a:lnTo>
                  <a:pt x="1109345" y="2219325"/>
                </a:lnTo>
                <a:lnTo>
                  <a:pt x="1081087" y="2219008"/>
                </a:lnTo>
                <a:lnTo>
                  <a:pt x="1052513" y="2218055"/>
                </a:lnTo>
                <a:lnTo>
                  <a:pt x="1023937" y="2215833"/>
                </a:lnTo>
                <a:lnTo>
                  <a:pt x="995997" y="2213610"/>
                </a:lnTo>
                <a:lnTo>
                  <a:pt x="968375" y="2210753"/>
                </a:lnTo>
                <a:lnTo>
                  <a:pt x="940753" y="2206625"/>
                </a:lnTo>
                <a:lnTo>
                  <a:pt x="913130" y="2202180"/>
                </a:lnTo>
                <a:lnTo>
                  <a:pt x="886143" y="2196783"/>
                </a:lnTo>
                <a:lnTo>
                  <a:pt x="858837" y="2191068"/>
                </a:lnTo>
                <a:lnTo>
                  <a:pt x="832167" y="2184400"/>
                </a:lnTo>
                <a:lnTo>
                  <a:pt x="805815" y="2177098"/>
                </a:lnTo>
                <a:lnTo>
                  <a:pt x="779780" y="2169478"/>
                </a:lnTo>
                <a:lnTo>
                  <a:pt x="753427" y="2160905"/>
                </a:lnTo>
                <a:lnTo>
                  <a:pt x="728027" y="2152333"/>
                </a:lnTo>
                <a:lnTo>
                  <a:pt x="702627" y="2142490"/>
                </a:lnTo>
                <a:lnTo>
                  <a:pt x="677863" y="2132330"/>
                </a:lnTo>
                <a:lnTo>
                  <a:pt x="652780" y="2121535"/>
                </a:lnTo>
                <a:lnTo>
                  <a:pt x="628650" y="2109788"/>
                </a:lnTo>
                <a:lnTo>
                  <a:pt x="604520" y="2098040"/>
                </a:lnTo>
                <a:lnTo>
                  <a:pt x="580707" y="2085340"/>
                </a:lnTo>
                <a:lnTo>
                  <a:pt x="557213" y="2072323"/>
                </a:lnTo>
                <a:lnTo>
                  <a:pt x="534035" y="2058670"/>
                </a:lnTo>
                <a:lnTo>
                  <a:pt x="511493" y="2044700"/>
                </a:lnTo>
                <a:lnTo>
                  <a:pt x="488950" y="2030095"/>
                </a:lnTo>
                <a:lnTo>
                  <a:pt x="467043" y="2014538"/>
                </a:lnTo>
                <a:lnTo>
                  <a:pt x="445770" y="1998980"/>
                </a:lnTo>
                <a:lnTo>
                  <a:pt x="424497" y="1982788"/>
                </a:lnTo>
                <a:lnTo>
                  <a:pt x="403860" y="1966278"/>
                </a:lnTo>
                <a:lnTo>
                  <a:pt x="383540" y="1948815"/>
                </a:lnTo>
                <a:lnTo>
                  <a:pt x="363537" y="1931353"/>
                </a:lnTo>
                <a:lnTo>
                  <a:pt x="344170" y="1913255"/>
                </a:lnTo>
                <a:lnTo>
                  <a:pt x="325120" y="1894205"/>
                </a:lnTo>
                <a:lnTo>
                  <a:pt x="306387" y="1875473"/>
                </a:lnTo>
                <a:lnTo>
                  <a:pt x="287973" y="1855788"/>
                </a:lnTo>
                <a:lnTo>
                  <a:pt x="270510" y="1835785"/>
                </a:lnTo>
                <a:lnTo>
                  <a:pt x="253365" y="1815465"/>
                </a:lnTo>
                <a:lnTo>
                  <a:pt x="236537" y="1794828"/>
                </a:lnTo>
                <a:lnTo>
                  <a:pt x="220345" y="1773555"/>
                </a:lnTo>
                <a:lnTo>
                  <a:pt x="204787" y="1751965"/>
                </a:lnTo>
                <a:lnTo>
                  <a:pt x="189230" y="1730058"/>
                </a:lnTo>
                <a:lnTo>
                  <a:pt x="174625" y="1707833"/>
                </a:lnTo>
                <a:lnTo>
                  <a:pt x="160655" y="1685290"/>
                </a:lnTo>
                <a:lnTo>
                  <a:pt x="147003" y="1662113"/>
                </a:lnTo>
                <a:lnTo>
                  <a:pt x="133985" y="1638618"/>
                </a:lnTo>
                <a:lnTo>
                  <a:pt x="121285" y="1614805"/>
                </a:lnTo>
                <a:lnTo>
                  <a:pt x="109537" y="1590675"/>
                </a:lnTo>
                <a:lnTo>
                  <a:pt x="97790" y="1566545"/>
                </a:lnTo>
                <a:lnTo>
                  <a:pt x="86995" y="1541463"/>
                </a:lnTo>
                <a:lnTo>
                  <a:pt x="77153" y="1516380"/>
                </a:lnTo>
                <a:lnTo>
                  <a:pt x="67627" y="1491298"/>
                </a:lnTo>
                <a:lnTo>
                  <a:pt x="58420" y="1465898"/>
                </a:lnTo>
                <a:lnTo>
                  <a:pt x="49847" y="1439545"/>
                </a:lnTo>
                <a:lnTo>
                  <a:pt x="42227" y="1413510"/>
                </a:lnTo>
                <a:lnTo>
                  <a:pt x="34925" y="1387158"/>
                </a:lnTo>
                <a:lnTo>
                  <a:pt x="28257" y="1360488"/>
                </a:lnTo>
                <a:lnTo>
                  <a:pt x="22543" y="1333500"/>
                </a:lnTo>
                <a:lnTo>
                  <a:pt x="17145" y="1306195"/>
                </a:lnTo>
                <a:lnTo>
                  <a:pt x="13017" y="1278573"/>
                </a:lnTo>
                <a:lnTo>
                  <a:pt x="9207" y="1250950"/>
                </a:lnTo>
                <a:lnTo>
                  <a:pt x="5715" y="1223328"/>
                </a:lnTo>
                <a:lnTo>
                  <a:pt x="3175" y="1195388"/>
                </a:lnTo>
                <a:lnTo>
                  <a:pt x="1270" y="1166813"/>
                </a:lnTo>
                <a:lnTo>
                  <a:pt x="317" y="1138238"/>
                </a:lnTo>
                <a:lnTo>
                  <a:pt x="0" y="1109980"/>
                </a:lnTo>
                <a:lnTo>
                  <a:pt x="317" y="1081088"/>
                </a:lnTo>
                <a:lnTo>
                  <a:pt x="1270" y="1052830"/>
                </a:lnTo>
                <a:lnTo>
                  <a:pt x="3175" y="1024255"/>
                </a:lnTo>
                <a:lnTo>
                  <a:pt x="5715" y="996315"/>
                </a:lnTo>
                <a:lnTo>
                  <a:pt x="9207" y="968375"/>
                </a:lnTo>
                <a:lnTo>
                  <a:pt x="13017" y="940753"/>
                </a:lnTo>
                <a:lnTo>
                  <a:pt x="17145" y="913448"/>
                </a:lnTo>
                <a:lnTo>
                  <a:pt x="22543" y="886143"/>
                </a:lnTo>
                <a:lnTo>
                  <a:pt x="28257" y="859473"/>
                </a:lnTo>
                <a:lnTo>
                  <a:pt x="34925" y="832485"/>
                </a:lnTo>
                <a:lnTo>
                  <a:pt x="42227" y="805815"/>
                </a:lnTo>
                <a:lnTo>
                  <a:pt x="49847" y="779780"/>
                </a:lnTo>
                <a:lnTo>
                  <a:pt x="58420" y="754063"/>
                </a:lnTo>
                <a:lnTo>
                  <a:pt x="67627" y="728345"/>
                </a:lnTo>
                <a:lnTo>
                  <a:pt x="77153" y="702945"/>
                </a:lnTo>
                <a:lnTo>
                  <a:pt x="86995" y="677863"/>
                </a:lnTo>
                <a:lnTo>
                  <a:pt x="97790" y="653098"/>
                </a:lnTo>
                <a:lnTo>
                  <a:pt x="109537" y="628650"/>
                </a:lnTo>
                <a:lnTo>
                  <a:pt x="121285" y="604520"/>
                </a:lnTo>
                <a:lnTo>
                  <a:pt x="133985" y="580708"/>
                </a:lnTo>
                <a:lnTo>
                  <a:pt x="147003" y="557213"/>
                </a:lnTo>
                <a:lnTo>
                  <a:pt x="160655" y="534353"/>
                </a:lnTo>
                <a:lnTo>
                  <a:pt x="174625" y="511493"/>
                </a:lnTo>
                <a:lnTo>
                  <a:pt x="189230" y="489268"/>
                </a:lnTo>
                <a:lnTo>
                  <a:pt x="204787" y="467360"/>
                </a:lnTo>
                <a:lnTo>
                  <a:pt x="220345" y="445770"/>
                </a:lnTo>
                <a:lnTo>
                  <a:pt x="236537" y="424815"/>
                </a:lnTo>
                <a:lnTo>
                  <a:pt x="253365" y="403860"/>
                </a:lnTo>
                <a:lnTo>
                  <a:pt x="270510" y="383540"/>
                </a:lnTo>
                <a:lnTo>
                  <a:pt x="287973" y="363538"/>
                </a:lnTo>
                <a:lnTo>
                  <a:pt x="306387" y="344488"/>
                </a:lnTo>
                <a:lnTo>
                  <a:pt x="325120" y="325120"/>
                </a:lnTo>
                <a:lnTo>
                  <a:pt x="344170" y="306705"/>
                </a:lnTo>
                <a:lnTo>
                  <a:pt x="363537" y="288290"/>
                </a:lnTo>
                <a:lnTo>
                  <a:pt x="383540" y="270510"/>
                </a:lnTo>
                <a:lnTo>
                  <a:pt x="403860" y="253683"/>
                </a:lnTo>
                <a:lnTo>
                  <a:pt x="424497" y="236855"/>
                </a:lnTo>
                <a:lnTo>
                  <a:pt x="445770" y="220663"/>
                </a:lnTo>
                <a:lnTo>
                  <a:pt x="467043" y="204788"/>
                </a:lnTo>
                <a:lnTo>
                  <a:pt x="488950" y="189865"/>
                </a:lnTo>
                <a:lnTo>
                  <a:pt x="511493" y="174943"/>
                </a:lnTo>
                <a:lnTo>
                  <a:pt x="534035" y="160655"/>
                </a:lnTo>
                <a:lnTo>
                  <a:pt x="557213" y="147320"/>
                </a:lnTo>
                <a:lnTo>
                  <a:pt x="580707" y="134303"/>
                </a:lnTo>
                <a:lnTo>
                  <a:pt x="604520" y="121603"/>
                </a:lnTo>
                <a:lnTo>
                  <a:pt x="628650" y="109538"/>
                </a:lnTo>
                <a:lnTo>
                  <a:pt x="652780" y="98108"/>
                </a:lnTo>
                <a:lnTo>
                  <a:pt x="677863" y="87313"/>
                </a:lnTo>
                <a:lnTo>
                  <a:pt x="702627" y="77153"/>
                </a:lnTo>
                <a:lnTo>
                  <a:pt x="728027" y="67628"/>
                </a:lnTo>
                <a:lnTo>
                  <a:pt x="753427" y="58420"/>
                </a:lnTo>
                <a:lnTo>
                  <a:pt x="779780" y="50165"/>
                </a:lnTo>
                <a:lnTo>
                  <a:pt x="805815" y="42228"/>
                </a:lnTo>
                <a:lnTo>
                  <a:pt x="832167" y="34925"/>
                </a:lnTo>
                <a:lnTo>
                  <a:pt x="858837" y="28575"/>
                </a:lnTo>
                <a:lnTo>
                  <a:pt x="886143" y="22860"/>
                </a:lnTo>
                <a:lnTo>
                  <a:pt x="913130" y="17780"/>
                </a:lnTo>
                <a:lnTo>
                  <a:pt x="940753" y="13018"/>
                </a:lnTo>
                <a:lnTo>
                  <a:pt x="968375" y="9208"/>
                </a:lnTo>
                <a:lnTo>
                  <a:pt x="995997" y="5715"/>
                </a:lnTo>
                <a:lnTo>
                  <a:pt x="1023937" y="3493"/>
                </a:lnTo>
                <a:lnTo>
                  <a:pt x="1052513" y="1588"/>
                </a:lnTo>
                <a:lnTo>
                  <a:pt x="1081087" y="318"/>
                </a:lnTo>
                <a:lnTo>
                  <a:pt x="1109345" y="0"/>
                </a:ln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89000">
                <a:schemeClr val="accent2">
                  <a:lumMod val="20000"/>
                  <a:lumOff val="80000"/>
                </a:schemeClr>
              </a:gs>
            </a:gsLst>
            <a:lin ang="5400000" scaled="1"/>
            <a:tileRect/>
          </a:gradFill>
          <a:ln>
            <a:noFill/>
          </a:ln>
        </p:spPr>
        <p:txBody>
          <a:bodyPr anchor="ctr" anchorCtr="1"/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endParaRPr lang="zh-CN" altLang="en-US" sz="1327"/>
          </a:p>
        </p:txBody>
      </p:sp>
      <p:sp>
        <p:nvSpPr>
          <p:cNvPr id="30" name="KSO_Shape">
            <a:extLst>
              <a:ext uri="{FF2B5EF4-FFF2-40B4-BE49-F238E27FC236}">
                <a16:creationId xmlns:a16="http://schemas.microsoft.com/office/drawing/2014/main" id="{DB4E58A8-70C2-42C8-C6A6-5E4C6F8A6BB9}"/>
              </a:ext>
            </a:extLst>
          </p:cNvPr>
          <p:cNvSpPr/>
          <p:nvPr/>
        </p:nvSpPr>
        <p:spPr>
          <a:xfrm>
            <a:off x="3987392" y="2463851"/>
            <a:ext cx="504591" cy="428061"/>
          </a:xfrm>
          <a:custGeom>
            <a:avLst/>
            <a:gdLst>
              <a:gd name="connsiteX0" fmla="*/ 3261356 w 3261356"/>
              <a:gd name="connsiteY0" fmla="*/ 1385789 h 2766950"/>
              <a:gd name="connsiteX1" fmla="*/ 3261356 w 3261356"/>
              <a:gd name="connsiteY1" fmla="*/ 2634211 h 2766950"/>
              <a:gd name="connsiteX2" fmla="*/ 3259675 w 3261356"/>
              <a:gd name="connsiteY2" fmla="*/ 2649333 h 2766950"/>
              <a:gd name="connsiteX3" fmla="*/ 3256313 w 3261356"/>
              <a:gd name="connsiteY3" fmla="*/ 2662775 h 2766950"/>
              <a:gd name="connsiteX4" fmla="*/ 3252951 w 3261356"/>
              <a:gd name="connsiteY4" fmla="*/ 2674537 h 2766950"/>
              <a:gd name="connsiteX5" fmla="*/ 3244545 w 3261356"/>
              <a:gd name="connsiteY5" fmla="*/ 2686298 h 2766950"/>
              <a:gd name="connsiteX6" fmla="*/ 3237821 w 3261356"/>
              <a:gd name="connsiteY6" fmla="*/ 2698060 h 2766950"/>
              <a:gd name="connsiteX7" fmla="*/ 3229415 w 3261356"/>
              <a:gd name="connsiteY7" fmla="*/ 2709822 h 2766950"/>
              <a:gd name="connsiteX8" fmla="*/ 3217647 w 3261356"/>
              <a:gd name="connsiteY8" fmla="*/ 2719903 h 2766950"/>
              <a:gd name="connsiteX9" fmla="*/ 3202517 w 3261356"/>
              <a:gd name="connsiteY9" fmla="*/ 2729985 h 2766950"/>
              <a:gd name="connsiteX10" fmla="*/ 3175619 w 3261356"/>
              <a:gd name="connsiteY10" fmla="*/ 2746787 h 2766950"/>
              <a:gd name="connsiteX11" fmla="*/ 3141997 w 3261356"/>
              <a:gd name="connsiteY11" fmla="*/ 2758549 h 2766950"/>
              <a:gd name="connsiteX12" fmla="*/ 3105013 w 3261356"/>
              <a:gd name="connsiteY12" fmla="*/ 2765270 h 2766950"/>
              <a:gd name="connsiteX13" fmla="*/ 3066347 w 3261356"/>
              <a:gd name="connsiteY13" fmla="*/ 2766950 h 2766950"/>
              <a:gd name="connsiteX14" fmla="*/ 196690 w 3261356"/>
              <a:gd name="connsiteY14" fmla="*/ 2766950 h 2766950"/>
              <a:gd name="connsiteX15" fmla="*/ 158024 w 3261356"/>
              <a:gd name="connsiteY15" fmla="*/ 2765270 h 2766950"/>
              <a:gd name="connsiteX16" fmla="*/ 121040 w 3261356"/>
              <a:gd name="connsiteY16" fmla="*/ 2758549 h 2766950"/>
              <a:gd name="connsiteX17" fmla="*/ 87418 w 3261356"/>
              <a:gd name="connsiteY17" fmla="*/ 2746787 h 2766950"/>
              <a:gd name="connsiteX18" fmla="*/ 57158 w 3261356"/>
              <a:gd name="connsiteY18" fmla="*/ 2729985 h 2766950"/>
              <a:gd name="connsiteX19" fmla="*/ 47071 w 3261356"/>
              <a:gd name="connsiteY19" fmla="*/ 2719903 h 2766950"/>
              <a:gd name="connsiteX20" fmla="*/ 35303 w 3261356"/>
              <a:gd name="connsiteY20" fmla="*/ 2709822 h 2766950"/>
              <a:gd name="connsiteX21" fmla="*/ 25217 w 3261356"/>
              <a:gd name="connsiteY21" fmla="*/ 2698060 h 2766950"/>
              <a:gd name="connsiteX22" fmla="*/ 16811 w 3261356"/>
              <a:gd name="connsiteY22" fmla="*/ 2686298 h 2766950"/>
              <a:gd name="connsiteX23" fmla="*/ 8405 w 3261356"/>
              <a:gd name="connsiteY23" fmla="*/ 2674537 h 2766950"/>
              <a:gd name="connsiteX24" fmla="*/ 5043 w 3261356"/>
              <a:gd name="connsiteY24" fmla="*/ 2662775 h 2766950"/>
              <a:gd name="connsiteX25" fmla="*/ 1681 w 3261356"/>
              <a:gd name="connsiteY25" fmla="*/ 2649333 h 2766950"/>
              <a:gd name="connsiteX26" fmla="*/ 0 w 3261356"/>
              <a:gd name="connsiteY26" fmla="*/ 2634211 h 2766950"/>
              <a:gd name="connsiteX27" fmla="*/ 0 w 3261356"/>
              <a:gd name="connsiteY27" fmla="*/ 1389150 h 2766950"/>
              <a:gd name="connsiteX28" fmla="*/ 196690 w 3261356"/>
              <a:gd name="connsiteY28" fmla="*/ 1441237 h 2766950"/>
              <a:gd name="connsiteX29" fmla="*/ 406829 w 3261356"/>
              <a:gd name="connsiteY29" fmla="*/ 1495005 h 2766950"/>
              <a:gd name="connsiteX30" fmla="*/ 660677 w 3261356"/>
              <a:gd name="connsiteY30" fmla="*/ 1555494 h 2766950"/>
              <a:gd name="connsiteX31" fmla="*/ 795165 w 3261356"/>
              <a:gd name="connsiteY31" fmla="*/ 1589099 h 2766950"/>
              <a:gd name="connsiteX32" fmla="*/ 933017 w 3261356"/>
              <a:gd name="connsiteY32" fmla="*/ 1619343 h 2766950"/>
              <a:gd name="connsiteX33" fmla="*/ 1067506 w 3261356"/>
              <a:gd name="connsiteY33" fmla="*/ 1646227 h 2766950"/>
              <a:gd name="connsiteX34" fmla="*/ 1200314 w 3261356"/>
              <a:gd name="connsiteY34" fmla="*/ 1671431 h 2766950"/>
              <a:gd name="connsiteX35" fmla="*/ 1326397 w 3261356"/>
              <a:gd name="connsiteY35" fmla="*/ 1693274 h 2766950"/>
              <a:gd name="connsiteX36" fmla="*/ 1442394 w 3261356"/>
              <a:gd name="connsiteY36" fmla="*/ 1708396 h 2766950"/>
              <a:gd name="connsiteX37" fmla="*/ 1544942 w 3261356"/>
              <a:gd name="connsiteY37" fmla="*/ 1720158 h 2766950"/>
              <a:gd name="connsiteX38" fmla="*/ 1588650 w 3261356"/>
              <a:gd name="connsiteY38" fmla="*/ 1723518 h 2766950"/>
              <a:gd name="connsiteX39" fmla="*/ 1630678 w 3261356"/>
              <a:gd name="connsiteY39" fmla="*/ 1725199 h 2766950"/>
              <a:gd name="connsiteX40" fmla="*/ 1672706 w 3261356"/>
              <a:gd name="connsiteY40" fmla="*/ 1723518 h 2766950"/>
              <a:gd name="connsiteX41" fmla="*/ 1719777 w 3261356"/>
              <a:gd name="connsiteY41" fmla="*/ 1720158 h 2766950"/>
              <a:gd name="connsiteX42" fmla="*/ 1820644 w 3261356"/>
              <a:gd name="connsiteY42" fmla="*/ 1708396 h 2766950"/>
              <a:gd name="connsiteX43" fmla="*/ 1934959 w 3261356"/>
              <a:gd name="connsiteY43" fmla="*/ 1693274 h 2766950"/>
              <a:gd name="connsiteX44" fmla="*/ 2061043 w 3261356"/>
              <a:gd name="connsiteY44" fmla="*/ 1671431 h 2766950"/>
              <a:gd name="connsiteX45" fmla="*/ 2193850 w 3261356"/>
              <a:gd name="connsiteY45" fmla="*/ 1646227 h 2766950"/>
              <a:gd name="connsiteX46" fmla="*/ 2330020 w 3261356"/>
              <a:gd name="connsiteY46" fmla="*/ 1615983 h 2766950"/>
              <a:gd name="connsiteX47" fmla="*/ 2466190 w 3261356"/>
              <a:gd name="connsiteY47" fmla="*/ 1585738 h 2766950"/>
              <a:gd name="connsiteX48" fmla="*/ 2602360 w 3261356"/>
              <a:gd name="connsiteY48" fmla="*/ 1553814 h 2766950"/>
              <a:gd name="connsiteX49" fmla="*/ 2854527 w 3261356"/>
              <a:gd name="connsiteY49" fmla="*/ 1493325 h 2766950"/>
              <a:gd name="connsiteX50" fmla="*/ 3066347 w 3261356"/>
              <a:gd name="connsiteY50" fmla="*/ 1437877 h 2766950"/>
              <a:gd name="connsiteX51" fmla="*/ 1508607 w 3261356"/>
              <a:gd name="connsiteY51" fmla="*/ 1206475 h 2766950"/>
              <a:gd name="connsiteX52" fmla="*/ 1417230 w 3261356"/>
              <a:gd name="connsiteY52" fmla="*/ 1297852 h 2766950"/>
              <a:gd name="connsiteX53" fmla="*/ 1417230 w 3261356"/>
              <a:gd name="connsiteY53" fmla="*/ 1314415 h 2766950"/>
              <a:gd name="connsiteX54" fmla="*/ 1508607 w 3261356"/>
              <a:gd name="connsiteY54" fmla="*/ 1405791 h 2766950"/>
              <a:gd name="connsiteX55" fmla="*/ 1752750 w 3261356"/>
              <a:gd name="connsiteY55" fmla="*/ 1405791 h 2766950"/>
              <a:gd name="connsiteX56" fmla="*/ 1844126 w 3261356"/>
              <a:gd name="connsiteY56" fmla="*/ 1314415 h 2766950"/>
              <a:gd name="connsiteX57" fmla="*/ 1844126 w 3261356"/>
              <a:gd name="connsiteY57" fmla="*/ 1297852 h 2766950"/>
              <a:gd name="connsiteX58" fmla="*/ 1752750 w 3261356"/>
              <a:gd name="connsiteY58" fmla="*/ 1206475 h 2766950"/>
              <a:gd name="connsiteX59" fmla="*/ 1630678 w 3261356"/>
              <a:gd name="connsiteY59" fmla="*/ 174304 h 2766950"/>
              <a:gd name="connsiteX60" fmla="*/ 1114624 w 3261356"/>
              <a:gd name="connsiteY60" fmla="*/ 469036 h 2766950"/>
              <a:gd name="connsiteX61" fmla="*/ 1111230 w 3261356"/>
              <a:gd name="connsiteY61" fmla="*/ 492633 h 2766950"/>
              <a:gd name="connsiteX62" fmla="*/ 2150126 w 3261356"/>
              <a:gd name="connsiteY62" fmla="*/ 492633 h 2766950"/>
              <a:gd name="connsiteX63" fmla="*/ 2146731 w 3261356"/>
              <a:gd name="connsiteY63" fmla="*/ 469036 h 2766950"/>
              <a:gd name="connsiteX64" fmla="*/ 1630678 w 3261356"/>
              <a:gd name="connsiteY64" fmla="*/ 174304 h 2766950"/>
              <a:gd name="connsiteX65" fmla="*/ 1630678 w 3261356"/>
              <a:gd name="connsiteY65" fmla="*/ 0 h 2766950"/>
              <a:gd name="connsiteX66" fmla="*/ 2269992 w 3261356"/>
              <a:gd name="connsiteY66" fmla="*/ 488510 h 2766950"/>
              <a:gd name="connsiteX67" fmla="*/ 2270238 w 3261356"/>
              <a:gd name="connsiteY67" fmla="*/ 492633 h 2766950"/>
              <a:gd name="connsiteX68" fmla="*/ 3066347 w 3261356"/>
              <a:gd name="connsiteY68" fmla="*/ 492633 h 2766950"/>
              <a:gd name="connsiteX69" fmla="*/ 3105012 w 3261356"/>
              <a:gd name="connsiteY69" fmla="*/ 494313 h 2766950"/>
              <a:gd name="connsiteX70" fmla="*/ 3141998 w 3261356"/>
              <a:gd name="connsiteY70" fmla="*/ 501035 h 2766950"/>
              <a:gd name="connsiteX71" fmla="*/ 3175621 w 3261356"/>
              <a:gd name="connsiteY71" fmla="*/ 512796 h 2766950"/>
              <a:gd name="connsiteX72" fmla="*/ 3202518 w 3261356"/>
              <a:gd name="connsiteY72" fmla="*/ 529599 h 2766950"/>
              <a:gd name="connsiteX73" fmla="*/ 3217649 w 3261356"/>
              <a:gd name="connsiteY73" fmla="*/ 539681 h 2766950"/>
              <a:gd name="connsiteX74" fmla="*/ 3229416 w 3261356"/>
              <a:gd name="connsiteY74" fmla="*/ 549763 h 2766950"/>
              <a:gd name="connsiteX75" fmla="*/ 3237821 w 3261356"/>
              <a:gd name="connsiteY75" fmla="*/ 561524 h 2766950"/>
              <a:gd name="connsiteX76" fmla="*/ 3244546 w 3261356"/>
              <a:gd name="connsiteY76" fmla="*/ 573285 h 2766950"/>
              <a:gd name="connsiteX77" fmla="*/ 3252951 w 3261356"/>
              <a:gd name="connsiteY77" fmla="*/ 585046 h 2766950"/>
              <a:gd name="connsiteX78" fmla="*/ 3256314 w 3261356"/>
              <a:gd name="connsiteY78" fmla="*/ 596807 h 2766950"/>
              <a:gd name="connsiteX79" fmla="*/ 3259676 w 3261356"/>
              <a:gd name="connsiteY79" fmla="*/ 610251 h 2766950"/>
              <a:gd name="connsiteX80" fmla="*/ 3261356 w 3261356"/>
              <a:gd name="connsiteY80" fmla="*/ 625372 h 2766950"/>
              <a:gd name="connsiteX81" fmla="*/ 3261356 w 3261356"/>
              <a:gd name="connsiteY81" fmla="*/ 1326877 h 2766950"/>
              <a:gd name="connsiteX82" fmla="*/ 3261353 w 3261356"/>
              <a:gd name="connsiteY82" fmla="*/ 1326877 h 2766950"/>
              <a:gd name="connsiteX83" fmla="*/ 3261350 w 3261356"/>
              <a:gd name="connsiteY83" fmla="*/ 1326880 h 2766950"/>
              <a:gd name="connsiteX84" fmla="*/ 3066350 w 3261356"/>
              <a:gd name="connsiteY84" fmla="*/ 1378964 h 2766950"/>
              <a:gd name="connsiteX85" fmla="*/ 2854531 w 3261356"/>
              <a:gd name="connsiteY85" fmla="*/ 1434413 h 2766950"/>
              <a:gd name="connsiteX86" fmla="*/ 2602365 w 3261356"/>
              <a:gd name="connsiteY86" fmla="*/ 1494902 h 2766950"/>
              <a:gd name="connsiteX87" fmla="*/ 2466193 w 3261356"/>
              <a:gd name="connsiteY87" fmla="*/ 1526826 h 2766950"/>
              <a:gd name="connsiteX88" fmla="*/ 2330026 w 3261356"/>
              <a:gd name="connsiteY88" fmla="*/ 1557071 h 2766950"/>
              <a:gd name="connsiteX89" fmla="*/ 2193854 w 3261356"/>
              <a:gd name="connsiteY89" fmla="*/ 1587315 h 2766950"/>
              <a:gd name="connsiteX90" fmla="*/ 2061046 w 3261356"/>
              <a:gd name="connsiteY90" fmla="*/ 1612517 h 2766950"/>
              <a:gd name="connsiteX91" fmla="*/ 1934963 w 3261356"/>
              <a:gd name="connsiteY91" fmla="*/ 1634360 h 2766950"/>
              <a:gd name="connsiteX92" fmla="*/ 1820647 w 3261356"/>
              <a:gd name="connsiteY92" fmla="*/ 1649484 h 2766950"/>
              <a:gd name="connsiteX93" fmla="*/ 1719781 w 3261356"/>
              <a:gd name="connsiteY93" fmla="*/ 1661245 h 2766950"/>
              <a:gd name="connsiteX94" fmla="*/ 1672711 w 3261356"/>
              <a:gd name="connsiteY94" fmla="*/ 1664604 h 2766950"/>
              <a:gd name="connsiteX95" fmla="*/ 1630683 w 3261356"/>
              <a:gd name="connsiteY95" fmla="*/ 1666287 h 2766950"/>
              <a:gd name="connsiteX96" fmla="*/ 1588655 w 3261356"/>
              <a:gd name="connsiteY96" fmla="*/ 1664604 h 2766950"/>
              <a:gd name="connsiteX97" fmla="*/ 1544944 w 3261356"/>
              <a:gd name="connsiteY97" fmla="*/ 1661245 h 2766950"/>
              <a:gd name="connsiteX98" fmla="*/ 1442396 w 3261356"/>
              <a:gd name="connsiteY98" fmla="*/ 1649484 h 2766950"/>
              <a:gd name="connsiteX99" fmla="*/ 1326400 w 3261356"/>
              <a:gd name="connsiteY99" fmla="*/ 1634360 h 2766950"/>
              <a:gd name="connsiteX100" fmla="*/ 1200317 w 3261356"/>
              <a:gd name="connsiteY100" fmla="*/ 1612517 h 2766950"/>
              <a:gd name="connsiteX101" fmla="*/ 1067508 w 3261356"/>
              <a:gd name="connsiteY101" fmla="*/ 1587315 h 2766950"/>
              <a:gd name="connsiteX102" fmla="*/ 933020 w 3261356"/>
              <a:gd name="connsiteY102" fmla="*/ 1560430 h 2766950"/>
              <a:gd name="connsiteX103" fmla="*/ 795169 w 3261356"/>
              <a:gd name="connsiteY103" fmla="*/ 1530186 h 2766950"/>
              <a:gd name="connsiteX104" fmla="*/ 660681 w 3261356"/>
              <a:gd name="connsiteY104" fmla="*/ 1496582 h 2766950"/>
              <a:gd name="connsiteX105" fmla="*/ 406834 w 3261356"/>
              <a:gd name="connsiteY105" fmla="*/ 1436093 h 2766950"/>
              <a:gd name="connsiteX106" fmla="*/ 196695 w 3261356"/>
              <a:gd name="connsiteY106" fmla="*/ 1382323 h 2766950"/>
              <a:gd name="connsiteX107" fmla="*/ 3 w 3261356"/>
              <a:gd name="connsiteY107" fmla="*/ 1330236 h 2766950"/>
              <a:gd name="connsiteX108" fmla="*/ 3 w 3261356"/>
              <a:gd name="connsiteY108" fmla="*/ 1332325 h 2766950"/>
              <a:gd name="connsiteX109" fmla="*/ 0 w 3261356"/>
              <a:gd name="connsiteY109" fmla="*/ 1332322 h 2766950"/>
              <a:gd name="connsiteX110" fmla="*/ 0 w 3261356"/>
              <a:gd name="connsiteY110" fmla="*/ 971511 h 2766950"/>
              <a:gd name="connsiteX111" fmla="*/ 0 w 3261356"/>
              <a:gd name="connsiteY111" fmla="*/ 625372 h 2766950"/>
              <a:gd name="connsiteX112" fmla="*/ 1683 w 3261356"/>
              <a:gd name="connsiteY112" fmla="*/ 610251 h 2766950"/>
              <a:gd name="connsiteX113" fmla="*/ 5046 w 3261356"/>
              <a:gd name="connsiteY113" fmla="*/ 596807 h 2766950"/>
              <a:gd name="connsiteX114" fmla="*/ 8405 w 3261356"/>
              <a:gd name="connsiteY114" fmla="*/ 585046 h 2766950"/>
              <a:gd name="connsiteX115" fmla="*/ 16813 w 3261356"/>
              <a:gd name="connsiteY115" fmla="*/ 573285 h 2766950"/>
              <a:gd name="connsiteX116" fmla="*/ 25218 w 3261356"/>
              <a:gd name="connsiteY116" fmla="*/ 561524 h 2766950"/>
              <a:gd name="connsiteX117" fmla="*/ 35303 w 3261356"/>
              <a:gd name="connsiteY117" fmla="*/ 549763 h 2766950"/>
              <a:gd name="connsiteX118" fmla="*/ 47073 w 3261356"/>
              <a:gd name="connsiteY118" fmla="*/ 539681 h 2766950"/>
              <a:gd name="connsiteX119" fmla="*/ 57158 w 3261356"/>
              <a:gd name="connsiteY119" fmla="*/ 529599 h 2766950"/>
              <a:gd name="connsiteX120" fmla="*/ 87418 w 3261356"/>
              <a:gd name="connsiteY120" fmla="*/ 512796 h 2766950"/>
              <a:gd name="connsiteX121" fmla="*/ 121041 w 3261356"/>
              <a:gd name="connsiteY121" fmla="*/ 501035 h 2766950"/>
              <a:gd name="connsiteX122" fmla="*/ 158027 w 3261356"/>
              <a:gd name="connsiteY122" fmla="*/ 494313 h 2766950"/>
              <a:gd name="connsiteX123" fmla="*/ 196692 w 3261356"/>
              <a:gd name="connsiteY123" fmla="*/ 492633 h 2766950"/>
              <a:gd name="connsiteX124" fmla="*/ 991117 w 3261356"/>
              <a:gd name="connsiteY124" fmla="*/ 492633 h 2766950"/>
              <a:gd name="connsiteX125" fmla="*/ 991363 w 3261356"/>
              <a:gd name="connsiteY125" fmla="*/ 488510 h 2766950"/>
              <a:gd name="connsiteX126" fmla="*/ 1630678 w 3261356"/>
              <a:gd name="connsiteY126" fmla="*/ 0 h 2766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3261356" h="2766950">
                <a:moveTo>
                  <a:pt x="3261356" y="1385789"/>
                </a:moveTo>
                <a:lnTo>
                  <a:pt x="3261356" y="2634211"/>
                </a:lnTo>
                <a:lnTo>
                  <a:pt x="3259675" y="2649333"/>
                </a:lnTo>
                <a:lnTo>
                  <a:pt x="3256313" y="2662775"/>
                </a:lnTo>
                <a:lnTo>
                  <a:pt x="3252951" y="2674537"/>
                </a:lnTo>
                <a:lnTo>
                  <a:pt x="3244545" y="2686298"/>
                </a:lnTo>
                <a:lnTo>
                  <a:pt x="3237821" y="2698060"/>
                </a:lnTo>
                <a:lnTo>
                  <a:pt x="3229415" y="2709822"/>
                </a:lnTo>
                <a:lnTo>
                  <a:pt x="3217647" y="2719903"/>
                </a:lnTo>
                <a:lnTo>
                  <a:pt x="3202517" y="2729985"/>
                </a:lnTo>
                <a:lnTo>
                  <a:pt x="3175619" y="2746787"/>
                </a:lnTo>
                <a:lnTo>
                  <a:pt x="3141997" y="2758549"/>
                </a:lnTo>
                <a:lnTo>
                  <a:pt x="3105013" y="2765270"/>
                </a:lnTo>
                <a:lnTo>
                  <a:pt x="3066347" y="2766950"/>
                </a:lnTo>
                <a:lnTo>
                  <a:pt x="196690" y="2766950"/>
                </a:lnTo>
                <a:lnTo>
                  <a:pt x="158024" y="2765270"/>
                </a:lnTo>
                <a:lnTo>
                  <a:pt x="121040" y="2758549"/>
                </a:lnTo>
                <a:lnTo>
                  <a:pt x="87418" y="2746787"/>
                </a:lnTo>
                <a:lnTo>
                  <a:pt x="57158" y="2729985"/>
                </a:lnTo>
                <a:lnTo>
                  <a:pt x="47071" y="2719903"/>
                </a:lnTo>
                <a:lnTo>
                  <a:pt x="35303" y="2709822"/>
                </a:lnTo>
                <a:lnTo>
                  <a:pt x="25217" y="2698060"/>
                </a:lnTo>
                <a:lnTo>
                  <a:pt x="16811" y="2686298"/>
                </a:lnTo>
                <a:lnTo>
                  <a:pt x="8405" y="2674537"/>
                </a:lnTo>
                <a:lnTo>
                  <a:pt x="5043" y="2662775"/>
                </a:lnTo>
                <a:lnTo>
                  <a:pt x="1681" y="2649333"/>
                </a:lnTo>
                <a:lnTo>
                  <a:pt x="0" y="2634211"/>
                </a:lnTo>
                <a:lnTo>
                  <a:pt x="0" y="1389150"/>
                </a:lnTo>
                <a:lnTo>
                  <a:pt x="196690" y="1441237"/>
                </a:lnTo>
                <a:lnTo>
                  <a:pt x="406829" y="1495005"/>
                </a:lnTo>
                <a:lnTo>
                  <a:pt x="660677" y="1555494"/>
                </a:lnTo>
                <a:lnTo>
                  <a:pt x="795165" y="1589099"/>
                </a:lnTo>
                <a:lnTo>
                  <a:pt x="933017" y="1619343"/>
                </a:lnTo>
                <a:lnTo>
                  <a:pt x="1067506" y="1646227"/>
                </a:lnTo>
                <a:lnTo>
                  <a:pt x="1200314" y="1671431"/>
                </a:lnTo>
                <a:lnTo>
                  <a:pt x="1326397" y="1693274"/>
                </a:lnTo>
                <a:lnTo>
                  <a:pt x="1442394" y="1708396"/>
                </a:lnTo>
                <a:lnTo>
                  <a:pt x="1544942" y="1720158"/>
                </a:lnTo>
                <a:lnTo>
                  <a:pt x="1588650" y="1723518"/>
                </a:lnTo>
                <a:lnTo>
                  <a:pt x="1630678" y="1725199"/>
                </a:lnTo>
                <a:lnTo>
                  <a:pt x="1672706" y="1723518"/>
                </a:lnTo>
                <a:lnTo>
                  <a:pt x="1719777" y="1720158"/>
                </a:lnTo>
                <a:lnTo>
                  <a:pt x="1820644" y="1708396"/>
                </a:lnTo>
                <a:lnTo>
                  <a:pt x="1934959" y="1693274"/>
                </a:lnTo>
                <a:lnTo>
                  <a:pt x="2061043" y="1671431"/>
                </a:lnTo>
                <a:lnTo>
                  <a:pt x="2193850" y="1646227"/>
                </a:lnTo>
                <a:lnTo>
                  <a:pt x="2330020" y="1615983"/>
                </a:lnTo>
                <a:lnTo>
                  <a:pt x="2466190" y="1585738"/>
                </a:lnTo>
                <a:lnTo>
                  <a:pt x="2602360" y="1553814"/>
                </a:lnTo>
                <a:lnTo>
                  <a:pt x="2854527" y="1493325"/>
                </a:lnTo>
                <a:lnTo>
                  <a:pt x="3066347" y="1437877"/>
                </a:lnTo>
                <a:close/>
                <a:moveTo>
                  <a:pt x="1508607" y="1206475"/>
                </a:moveTo>
                <a:cubicBezTo>
                  <a:pt x="1458141" y="1206475"/>
                  <a:pt x="1417230" y="1247386"/>
                  <a:pt x="1417230" y="1297852"/>
                </a:cubicBezTo>
                <a:lnTo>
                  <a:pt x="1417230" y="1314415"/>
                </a:lnTo>
                <a:cubicBezTo>
                  <a:pt x="1417230" y="1364881"/>
                  <a:pt x="1458141" y="1405791"/>
                  <a:pt x="1508607" y="1405791"/>
                </a:cubicBezTo>
                <a:lnTo>
                  <a:pt x="1752750" y="1405791"/>
                </a:lnTo>
                <a:cubicBezTo>
                  <a:pt x="1803215" y="1405791"/>
                  <a:pt x="1844126" y="1364881"/>
                  <a:pt x="1844126" y="1314415"/>
                </a:cubicBezTo>
                <a:lnTo>
                  <a:pt x="1844126" y="1297852"/>
                </a:lnTo>
                <a:cubicBezTo>
                  <a:pt x="1844126" y="1247386"/>
                  <a:pt x="1803215" y="1206475"/>
                  <a:pt x="1752750" y="1206475"/>
                </a:cubicBezTo>
                <a:close/>
                <a:moveTo>
                  <a:pt x="1630678" y="174304"/>
                </a:moveTo>
                <a:cubicBezTo>
                  <a:pt x="1376124" y="174304"/>
                  <a:pt x="1163742" y="300833"/>
                  <a:pt x="1114624" y="469036"/>
                </a:cubicBezTo>
                <a:lnTo>
                  <a:pt x="1111230" y="492633"/>
                </a:lnTo>
                <a:lnTo>
                  <a:pt x="2150126" y="492633"/>
                </a:lnTo>
                <a:lnTo>
                  <a:pt x="2146731" y="469036"/>
                </a:lnTo>
                <a:cubicBezTo>
                  <a:pt x="2097613" y="300833"/>
                  <a:pt x="1885231" y="174304"/>
                  <a:pt x="1630678" y="174304"/>
                </a:cubicBezTo>
                <a:close/>
                <a:moveTo>
                  <a:pt x="1630678" y="0"/>
                </a:moveTo>
                <a:cubicBezTo>
                  <a:pt x="1963411" y="0"/>
                  <a:pt x="2237083" y="214121"/>
                  <a:pt x="2269992" y="488510"/>
                </a:cubicBezTo>
                <a:lnTo>
                  <a:pt x="2270238" y="492633"/>
                </a:lnTo>
                <a:lnTo>
                  <a:pt x="3066347" y="492633"/>
                </a:lnTo>
                <a:lnTo>
                  <a:pt x="3105012" y="494313"/>
                </a:lnTo>
                <a:lnTo>
                  <a:pt x="3141998" y="501035"/>
                </a:lnTo>
                <a:lnTo>
                  <a:pt x="3175621" y="512796"/>
                </a:lnTo>
                <a:lnTo>
                  <a:pt x="3202518" y="529599"/>
                </a:lnTo>
                <a:lnTo>
                  <a:pt x="3217649" y="539681"/>
                </a:lnTo>
                <a:lnTo>
                  <a:pt x="3229416" y="549763"/>
                </a:lnTo>
                <a:lnTo>
                  <a:pt x="3237821" y="561524"/>
                </a:lnTo>
                <a:lnTo>
                  <a:pt x="3244546" y="573285"/>
                </a:lnTo>
                <a:lnTo>
                  <a:pt x="3252951" y="585046"/>
                </a:lnTo>
                <a:lnTo>
                  <a:pt x="3256314" y="596807"/>
                </a:lnTo>
                <a:lnTo>
                  <a:pt x="3259676" y="610251"/>
                </a:lnTo>
                <a:lnTo>
                  <a:pt x="3261356" y="625372"/>
                </a:lnTo>
                <a:lnTo>
                  <a:pt x="3261356" y="1326877"/>
                </a:lnTo>
                <a:lnTo>
                  <a:pt x="3261353" y="1326877"/>
                </a:lnTo>
                <a:lnTo>
                  <a:pt x="3261350" y="1326880"/>
                </a:lnTo>
                <a:lnTo>
                  <a:pt x="3066350" y="1378964"/>
                </a:lnTo>
                <a:lnTo>
                  <a:pt x="2854531" y="1434413"/>
                </a:lnTo>
                <a:lnTo>
                  <a:pt x="2602365" y="1494902"/>
                </a:lnTo>
                <a:lnTo>
                  <a:pt x="2466193" y="1526826"/>
                </a:lnTo>
                <a:lnTo>
                  <a:pt x="2330026" y="1557071"/>
                </a:lnTo>
                <a:lnTo>
                  <a:pt x="2193854" y="1587315"/>
                </a:lnTo>
                <a:lnTo>
                  <a:pt x="2061046" y="1612517"/>
                </a:lnTo>
                <a:lnTo>
                  <a:pt x="1934963" y="1634360"/>
                </a:lnTo>
                <a:lnTo>
                  <a:pt x="1820647" y="1649484"/>
                </a:lnTo>
                <a:lnTo>
                  <a:pt x="1719781" y="1661245"/>
                </a:lnTo>
                <a:lnTo>
                  <a:pt x="1672711" y="1664604"/>
                </a:lnTo>
                <a:lnTo>
                  <a:pt x="1630683" y="1666287"/>
                </a:lnTo>
                <a:lnTo>
                  <a:pt x="1588655" y="1664604"/>
                </a:lnTo>
                <a:lnTo>
                  <a:pt x="1544944" y="1661245"/>
                </a:lnTo>
                <a:lnTo>
                  <a:pt x="1442396" y="1649484"/>
                </a:lnTo>
                <a:lnTo>
                  <a:pt x="1326400" y="1634360"/>
                </a:lnTo>
                <a:lnTo>
                  <a:pt x="1200317" y="1612517"/>
                </a:lnTo>
                <a:lnTo>
                  <a:pt x="1067508" y="1587315"/>
                </a:lnTo>
                <a:lnTo>
                  <a:pt x="933020" y="1560430"/>
                </a:lnTo>
                <a:lnTo>
                  <a:pt x="795169" y="1530186"/>
                </a:lnTo>
                <a:lnTo>
                  <a:pt x="660681" y="1496582"/>
                </a:lnTo>
                <a:lnTo>
                  <a:pt x="406834" y="1436093"/>
                </a:lnTo>
                <a:lnTo>
                  <a:pt x="196695" y="1382323"/>
                </a:lnTo>
                <a:lnTo>
                  <a:pt x="3" y="1330236"/>
                </a:lnTo>
                <a:lnTo>
                  <a:pt x="3" y="1332325"/>
                </a:lnTo>
                <a:lnTo>
                  <a:pt x="0" y="1332322"/>
                </a:lnTo>
                <a:lnTo>
                  <a:pt x="0" y="971511"/>
                </a:lnTo>
                <a:lnTo>
                  <a:pt x="0" y="625372"/>
                </a:lnTo>
                <a:lnTo>
                  <a:pt x="1683" y="610251"/>
                </a:lnTo>
                <a:lnTo>
                  <a:pt x="5046" y="596807"/>
                </a:lnTo>
                <a:lnTo>
                  <a:pt x="8405" y="585046"/>
                </a:lnTo>
                <a:lnTo>
                  <a:pt x="16813" y="573285"/>
                </a:lnTo>
                <a:lnTo>
                  <a:pt x="25218" y="561524"/>
                </a:lnTo>
                <a:lnTo>
                  <a:pt x="35303" y="549763"/>
                </a:lnTo>
                <a:lnTo>
                  <a:pt x="47073" y="539681"/>
                </a:lnTo>
                <a:lnTo>
                  <a:pt x="57158" y="529599"/>
                </a:lnTo>
                <a:lnTo>
                  <a:pt x="87418" y="512796"/>
                </a:lnTo>
                <a:lnTo>
                  <a:pt x="121041" y="501035"/>
                </a:lnTo>
                <a:lnTo>
                  <a:pt x="158027" y="494313"/>
                </a:lnTo>
                <a:lnTo>
                  <a:pt x="196692" y="492633"/>
                </a:lnTo>
                <a:lnTo>
                  <a:pt x="991117" y="492633"/>
                </a:lnTo>
                <a:lnTo>
                  <a:pt x="991363" y="488510"/>
                </a:lnTo>
                <a:cubicBezTo>
                  <a:pt x="1024272" y="214121"/>
                  <a:pt x="1297944" y="0"/>
                  <a:pt x="1630678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89000">
                <a:schemeClr val="accent2">
                  <a:lumMod val="60000"/>
                  <a:lumOff val="40000"/>
                </a:schemeClr>
              </a:gs>
            </a:gsLst>
            <a:lin ang="5400000" scaled="1"/>
            <a:tileRect/>
          </a:gradFill>
          <a:ln>
            <a:noFill/>
          </a:ln>
        </p:spPr>
        <p:txBody>
          <a:bodyPr anchor="ctr" anchorCtr="1"/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 sz="1327">
              <a:solidFill>
                <a:schemeClr val="tx1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  <p:sp>
        <p:nvSpPr>
          <p:cNvPr id="31" name="KSO_Shape">
            <a:extLst>
              <a:ext uri="{FF2B5EF4-FFF2-40B4-BE49-F238E27FC236}">
                <a16:creationId xmlns:a16="http://schemas.microsoft.com/office/drawing/2014/main" id="{00D41AFF-FC25-6C5F-422D-17C564B08835}"/>
              </a:ext>
            </a:extLst>
          </p:cNvPr>
          <p:cNvSpPr/>
          <p:nvPr/>
        </p:nvSpPr>
        <p:spPr>
          <a:xfrm>
            <a:off x="4010825" y="4636825"/>
            <a:ext cx="504591" cy="338076"/>
          </a:xfrm>
          <a:prstGeom prst="wedgeRoundRectCallout">
            <a:avLst>
              <a:gd name="adj1" fmla="val -35580"/>
              <a:gd name="adj2" fmla="val 71505"/>
              <a:gd name="adj3" fmla="val 16667"/>
            </a:avLst>
          </a:prstGeom>
          <a:gradFill flip="none" rotWithShape="1">
            <a:gsLst>
              <a:gs pos="0">
                <a:schemeClr val="bg1"/>
              </a:gs>
              <a:gs pos="89000">
                <a:schemeClr val="accent2">
                  <a:lumMod val="20000"/>
                  <a:lumOff val="80000"/>
                </a:schemeClr>
              </a:gs>
            </a:gsLst>
            <a:lin ang="5400000" scaled="1"/>
            <a:tileRect/>
          </a:gradFill>
          <a:ln>
            <a:noFill/>
          </a:ln>
        </p:spPr>
        <p:txBody>
          <a:bodyPr anchor="ctr" anchorCtr="1"/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 sz="1327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  <p:sp>
        <p:nvSpPr>
          <p:cNvPr id="32" name="KSO_Shape">
            <a:extLst>
              <a:ext uri="{FF2B5EF4-FFF2-40B4-BE49-F238E27FC236}">
                <a16:creationId xmlns:a16="http://schemas.microsoft.com/office/drawing/2014/main" id="{C6DE1FA5-C770-9B25-427B-DD2F534D9070}"/>
              </a:ext>
            </a:extLst>
          </p:cNvPr>
          <p:cNvSpPr>
            <a:spLocks/>
          </p:cNvSpPr>
          <p:nvPr/>
        </p:nvSpPr>
        <p:spPr bwMode="auto">
          <a:xfrm>
            <a:off x="7715408" y="4554031"/>
            <a:ext cx="476838" cy="444881"/>
          </a:xfrm>
          <a:custGeom>
            <a:avLst/>
            <a:gdLst>
              <a:gd name="T0" fmla="*/ 0 w 8970958"/>
              <a:gd name="T1" fmla="*/ 599920 h 8375651"/>
              <a:gd name="T2" fmla="*/ 300757 w 8970958"/>
              <a:gd name="T3" fmla="*/ 599920 h 8375651"/>
              <a:gd name="T4" fmla="*/ 300757 w 8970958"/>
              <a:gd name="T5" fmla="*/ 1680923 h 8375651"/>
              <a:gd name="T6" fmla="*/ 0 w 8970958"/>
              <a:gd name="T7" fmla="*/ 1680923 h 8375651"/>
              <a:gd name="T8" fmla="*/ 982536 w 8970958"/>
              <a:gd name="T9" fmla="*/ 0 h 8375651"/>
              <a:gd name="T10" fmla="*/ 1076703 w 8970958"/>
              <a:gd name="T11" fmla="*/ 47488 h 8375651"/>
              <a:gd name="T12" fmla="*/ 1124163 w 8970958"/>
              <a:gd name="T13" fmla="*/ 600007 h 8375651"/>
              <a:gd name="T14" fmla="*/ 1593490 w 8970958"/>
              <a:gd name="T15" fmla="*/ 600007 h 8375651"/>
              <a:gd name="T16" fmla="*/ 1751690 w 8970958"/>
              <a:gd name="T17" fmla="*/ 654279 h 8375651"/>
              <a:gd name="T18" fmla="*/ 1799150 w 8970958"/>
              <a:gd name="T19" fmla="*/ 828401 h 8375651"/>
              <a:gd name="T20" fmla="*/ 1789357 w 8970958"/>
              <a:gd name="T21" fmla="*/ 957297 h 8375651"/>
              <a:gd name="T22" fmla="*/ 1170117 w 8970958"/>
              <a:gd name="T23" fmla="*/ 1680923 h 8375651"/>
              <a:gd name="T24" fmla="*/ 750510 w 8970958"/>
              <a:gd name="T25" fmla="*/ 1570872 h 8375651"/>
              <a:gd name="T26" fmla="*/ 487596 w 8970958"/>
              <a:gd name="T27" fmla="*/ 1498509 h 8375651"/>
              <a:gd name="T28" fmla="*/ 420550 w 8970958"/>
              <a:gd name="T29" fmla="*/ 1498509 h 8375651"/>
              <a:gd name="T30" fmla="*/ 420550 w 8970958"/>
              <a:gd name="T31" fmla="*/ 618097 h 8375651"/>
              <a:gd name="T32" fmla="*/ 840910 w 8970958"/>
              <a:gd name="T33" fmla="*/ 186183 h 8375651"/>
              <a:gd name="T34" fmla="*/ 982536 w 8970958"/>
              <a:gd name="T35" fmla="*/ 0 h 837565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970958" h="8375651">
                <a:moveTo>
                  <a:pt x="0" y="2989262"/>
                </a:moveTo>
                <a:lnTo>
                  <a:pt x="1498600" y="2989262"/>
                </a:lnTo>
                <a:lnTo>
                  <a:pt x="1498600" y="8375650"/>
                </a:lnTo>
                <a:lnTo>
                  <a:pt x="0" y="8375650"/>
                </a:lnTo>
                <a:lnTo>
                  <a:pt x="0" y="2989262"/>
                </a:lnTo>
                <a:close/>
                <a:moveTo>
                  <a:pt x="4895750" y="0"/>
                </a:moveTo>
                <a:cubicBezTo>
                  <a:pt x="5094695" y="11268"/>
                  <a:pt x="5244843" y="93898"/>
                  <a:pt x="5364961" y="236622"/>
                </a:cubicBezTo>
                <a:cubicBezTo>
                  <a:pt x="5751590" y="691085"/>
                  <a:pt x="5717807" y="1686398"/>
                  <a:pt x="5601443" y="2989694"/>
                </a:cubicBezTo>
                <a:cubicBezTo>
                  <a:pt x="5601443" y="2989694"/>
                  <a:pt x="5601443" y="2989694"/>
                  <a:pt x="7939989" y="2989694"/>
                </a:cubicBezTo>
                <a:cubicBezTo>
                  <a:pt x="8138935" y="2989694"/>
                  <a:pt x="8499289" y="3008474"/>
                  <a:pt x="8728264" y="3260119"/>
                </a:cubicBezTo>
                <a:cubicBezTo>
                  <a:pt x="8915948" y="3462937"/>
                  <a:pt x="8994775" y="3770921"/>
                  <a:pt x="8964746" y="4127731"/>
                </a:cubicBezTo>
                <a:cubicBezTo>
                  <a:pt x="8964746" y="4127731"/>
                  <a:pt x="8964746" y="4127731"/>
                  <a:pt x="8915948" y="4769990"/>
                </a:cubicBezTo>
                <a:cubicBezTo>
                  <a:pt x="8690727" y="7680810"/>
                  <a:pt x="8638175" y="8375651"/>
                  <a:pt x="5830418" y="8375651"/>
                </a:cubicBezTo>
                <a:cubicBezTo>
                  <a:pt x="4580440" y="8375651"/>
                  <a:pt x="4133752" y="8078935"/>
                  <a:pt x="3739615" y="7827290"/>
                </a:cubicBezTo>
                <a:cubicBezTo>
                  <a:pt x="3420551" y="7624472"/>
                  <a:pt x="3169054" y="7466724"/>
                  <a:pt x="2429578" y="7466724"/>
                </a:cubicBezTo>
                <a:cubicBezTo>
                  <a:pt x="2429578" y="7466724"/>
                  <a:pt x="2429578" y="7466724"/>
                  <a:pt x="2095500" y="7466724"/>
                </a:cubicBezTo>
                <a:cubicBezTo>
                  <a:pt x="2095500" y="7466724"/>
                  <a:pt x="2095500" y="7466724"/>
                  <a:pt x="2095500" y="3079836"/>
                </a:cubicBezTo>
                <a:cubicBezTo>
                  <a:pt x="3889762" y="2662932"/>
                  <a:pt x="4043663" y="1660107"/>
                  <a:pt x="4190057" y="927707"/>
                </a:cubicBezTo>
                <a:cubicBezTo>
                  <a:pt x="4276392" y="492023"/>
                  <a:pt x="4377741" y="0"/>
                  <a:pt x="4895750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89000">
                <a:schemeClr val="accent2">
                  <a:lumMod val="60000"/>
                  <a:lumOff val="40000"/>
                </a:schemeClr>
              </a:gs>
            </a:gsLst>
            <a:lin ang="5400000" scaled="1"/>
            <a:tileRect/>
          </a:gradFill>
          <a:ln>
            <a:noFill/>
          </a:ln>
        </p:spPr>
        <p:txBody>
          <a:bodyPr anchor="ctr" anchorCtr="1"/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endParaRPr lang="zh-CN" altLang="en-US" sz="1327"/>
          </a:p>
        </p:txBody>
      </p:sp>
      <p:sp>
        <p:nvSpPr>
          <p:cNvPr id="33" name="文本框 32">
            <a:extLst>
              <a:ext uri="{FF2B5EF4-FFF2-40B4-BE49-F238E27FC236}">
                <a16:creationId xmlns:a16="http://schemas.microsoft.com/office/drawing/2014/main" id="{A692D167-18A4-A564-0392-7B9EC9FC5B30}"/>
              </a:ext>
            </a:extLst>
          </p:cNvPr>
          <p:cNvSpPr txBox="1"/>
          <p:nvPr/>
        </p:nvSpPr>
        <p:spPr>
          <a:xfrm>
            <a:off x="5548413" y="3262266"/>
            <a:ext cx="1095172" cy="88447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b="1" dirty="0">
                <a:solidFill>
                  <a:schemeClr val="bg1"/>
                </a:solidFill>
              </a:rPr>
              <a:t>添加标题</a:t>
            </a:r>
            <a:endParaRPr lang="en-US" altLang="zh-CN" b="1" dirty="0">
              <a:solidFill>
                <a:schemeClr val="bg1"/>
              </a:solidFill>
            </a:endParaRPr>
          </a:p>
          <a:p>
            <a:pPr algn="ctr">
              <a:lnSpc>
                <a:spcPct val="150000"/>
              </a:lnSpc>
            </a:pPr>
            <a:r>
              <a:rPr lang="zh-CN" altLang="en-US" b="1" dirty="0">
                <a:solidFill>
                  <a:schemeClr val="bg1"/>
                </a:solidFill>
              </a:rPr>
              <a:t>文本</a:t>
            </a:r>
          </a:p>
        </p:txBody>
      </p:sp>
    </p:spTree>
    <p:extLst>
      <p:ext uri="{BB962C8B-B14F-4D97-AF65-F5344CB8AC3E}">
        <p14:creationId xmlns:p14="http://schemas.microsoft.com/office/powerpoint/2010/main" val="24362080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8000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组合 19">
            <a:extLst>
              <a:ext uri="{FF2B5EF4-FFF2-40B4-BE49-F238E27FC236}">
                <a16:creationId xmlns:a16="http://schemas.microsoft.com/office/drawing/2014/main" id="{E3C2527E-AC0F-C474-2437-A9925290155F}"/>
              </a:ext>
            </a:extLst>
          </p:cNvPr>
          <p:cNvGrpSpPr/>
          <p:nvPr/>
        </p:nvGrpSpPr>
        <p:grpSpPr>
          <a:xfrm>
            <a:off x="4114800" y="298087"/>
            <a:ext cx="3962400" cy="571242"/>
            <a:chOff x="3767182" y="3295859"/>
            <a:chExt cx="4657636" cy="671469"/>
          </a:xfrm>
        </p:grpSpPr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71743B8F-2870-14C4-A732-A5A40C70DE98}"/>
                </a:ext>
              </a:extLst>
            </p:cNvPr>
            <p:cNvSpPr/>
            <p:nvPr/>
          </p:nvSpPr>
          <p:spPr>
            <a:xfrm>
              <a:off x="3767182" y="3295859"/>
              <a:ext cx="4657636" cy="671469"/>
            </a:xfrm>
            <a:custGeom>
              <a:avLst/>
              <a:gdLst>
                <a:gd name="connsiteX0" fmla="*/ 377878 w 4657636"/>
                <a:gd name="connsiteY0" fmla="*/ 0 h 671469"/>
                <a:gd name="connsiteX1" fmla="*/ 491968 w 4657636"/>
                <a:gd name="connsiteY1" fmla="*/ 0 h 671469"/>
                <a:gd name="connsiteX2" fmla="*/ 741542 w 4657636"/>
                <a:gd name="connsiteY2" fmla="*/ 0 h 671469"/>
                <a:gd name="connsiteX3" fmla="*/ 918991 w 4657636"/>
                <a:gd name="connsiteY3" fmla="*/ 0 h 671469"/>
                <a:gd name="connsiteX4" fmla="*/ 1033081 w 4657636"/>
                <a:gd name="connsiteY4" fmla="*/ 0 h 671469"/>
                <a:gd name="connsiteX5" fmla="*/ 1210529 w 4657636"/>
                <a:gd name="connsiteY5" fmla="*/ 0 h 671469"/>
                <a:gd name="connsiteX6" fmla="*/ 1282655 w 4657636"/>
                <a:gd name="connsiteY6" fmla="*/ 0 h 671469"/>
                <a:gd name="connsiteX7" fmla="*/ 1460104 w 4657636"/>
                <a:gd name="connsiteY7" fmla="*/ 0 h 671469"/>
                <a:gd name="connsiteX8" fmla="*/ 1574194 w 4657636"/>
                <a:gd name="connsiteY8" fmla="*/ 0 h 671469"/>
                <a:gd name="connsiteX9" fmla="*/ 1751642 w 4657636"/>
                <a:gd name="connsiteY9" fmla="*/ 0 h 671469"/>
                <a:gd name="connsiteX10" fmla="*/ 1823768 w 4657636"/>
                <a:gd name="connsiteY10" fmla="*/ 0 h 671469"/>
                <a:gd name="connsiteX11" fmla="*/ 2001217 w 4657636"/>
                <a:gd name="connsiteY11" fmla="*/ 0 h 671469"/>
                <a:gd name="connsiteX12" fmla="*/ 2115307 w 4657636"/>
                <a:gd name="connsiteY12" fmla="*/ 0 h 671469"/>
                <a:gd name="connsiteX13" fmla="*/ 2292754 w 4657636"/>
                <a:gd name="connsiteY13" fmla="*/ 0 h 671469"/>
                <a:gd name="connsiteX14" fmla="*/ 2364881 w 4657636"/>
                <a:gd name="connsiteY14" fmla="*/ 0 h 671469"/>
                <a:gd name="connsiteX15" fmla="*/ 2542328 w 4657636"/>
                <a:gd name="connsiteY15" fmla="*/ 0 h 671469"/>
                <a:gd name="connsiteX16" fmla="*/ 2656420 w 4657636"/>
                <a:gd name="connsiteY16" fmla="*/ 0 h 671469"/>
                <a:gd name="connsiteX17" fmla="*/ 2833867 w 4657636"/>
                <a:gd name="connsiteY17" fmla="*/ 0 h 671469"/>
                <a:gd name="connsiteX18" fmla="*/ 2905995 w 4657636"/>
                <a:gd name="connsiteY18" fmla="*/ 0 h 671469"/>
                <a:gd name="connsiteX19" fmla="*/ 3083441 w 4657636"/>
                <a:gd name="connsiteY19" fmla="*/ 0 h 671469"/>
                <a:gd name="connsiteX20" fmla="*/ 3197533 w 4657636"/>
                <a:gd name="connsiteY20" fmla="*/ 0 h 671469"/>
                <a:gd name="connsiteX21" fmla="*/ 3374980 w 4657636"/>
                <a:gd name="connsiteY21" fmla="*/ 0 h 671469"/>
                <a:gd name="connsiteX22" fmla="*/ 3447108 w 4657636"/>
                <a:gd name="connsiteY22" fmla="*/ 0 h 671469"/>
                <a:gd name="connsiteX23" fmla="*/ 3624554 w 4657636"/>
                <a:gd name="connsiteY23" fmla="*/ 0 h 671469"/>
                <a:gd name="connsiteX24" fmla="*/ 3738646 w 4657636"/>
                <a:gd name="connsiteY24" fmla="*/ 0 h 671469"/>
                <a:gd name="connsiteX25" fmla="*/ 3916093 w 4657636"/>
                <a:gd name="connsiteY25" fmla="*/ 0 h 671469"/>
                <a:gd name="connsiteX26" fmla="*/ 4165667 w 4657636"/>
                <a:gd name="connsiteY26" fmla="*/ 0 h 671469"/>
                <a:gd name="connsiteX27" fmla="*/ 4279759 w 4657636"/>
                <a:gd name="connsiteY27" fmla="*/ 0 h 671469"/>
                <a:gd name="connsiteX28" fmla="*/ 4313813 w 4657636"/>
                <a:gd name="connsiteY28" fmla="*/ 34054 h 671469"/>
                <a:gd name="connsiteX29" fmla="*/ 4313813 w 4657636"/>
                <a:gd name="connsiteY29" fmla="*/ 41936 h 671469"/>
                <a:gd name="connsiteX30" fmla="*/ 4337572 w 4657636"/>
                <a:gd name="connsiteY30" fmla="*/ 65695 h 671469"/>
                <a:gd name="connsiteX31" fmla="*/ 4358464 w 4657636"/>
                <a:gd name="connsiteY31" fmla="*/ 65695 h 671469"/>
                <a:gd name="connsiteX32" fmla="*/ 4462663 w 4657636"/>
                <a:gd name="connsiteY32" fmla="*/ 147229 h 671469"/>
                <a:gd name="connsiteX33" fmla="*/ 4485743 w 4657636"/>
                <a:gd name="connsiteY33" fmla="*/ 165331 h 671469"/>
                <a:gd name="connsiteX34" fmla="*/ 4486648 w 4657636"/>
                <a:gd name="connsiteY34" fmla="*/ 165331 h 671469"/>
                <a:gd name="connsiteX35" fmla="*/ 4488949 w 4657636"/>
                <a:gd name="connsiteY35" fmla="*/ 165293 h 671469"/>
                <a:gd name="connsiteX36" fmla="*/ 4489628 w 4657636"/>
                <a:gd name="connsiteY36" fmla="*/ 165293 h 671469"/>
                <a:gd name="connsiteX37" fmla="*/ 4657636 w 4657636"/>
                <a:gd name="connsiteY37" fmla="*/ 335753 h 671469"/>
                <a:gd name="connsiteX38" fmla="*/ 4489628 w 4657636"/>
                <a:gd name="connsiteY38" fmla="*/ 506251 h 671469"/>
                <a:gd name="connsiteX39" fmla="*/ 4488949 w 4657636"/>
                <a:gd name="connsiteY39" fmla="*/ 506251 h 671469"/>
                <a:gd name="connsiteX40" fmla="*/ 4486648 w 4657636"/>
                <a:gd name="connsiteY40" fmla="*/ 506213 h 671469"/>
                <a:gd name="connsiteX41" fmla="*/ 4485743 w 4657636"/>
                <a:gd name="connsiteY41" fmla="*/ 506213 h 671469"/>
                <a:gd name="connsiteX42" fmla="*/ 4462663 w 4657636"/>
                <a:gd name="connsiteY42" fmla="*/ 524278 h 671469"/>
                <a:gd name="connsiteX43" fmla="*/ 4358464 w 4657636"/>
                <a:gd name="connsiteY43" fmla="*/ 605811 h 671469"/>
                <a:gd name="connsiteX44" fmla="*/ 4337572 w 4657636"/>
                <a:gd name="connsiteY44" fmla="*/ 605811 h 671469"/>
                <a:gd name="connsiteX45" fmla="*/ 4313813 w 4657636"/>
                <a:gd name="connsiteY45" fmla="*/ 629570 h 671469"/>
                <a:gd name="connsiteX46" fmla="*/ 4313813 w 4657636"/>
                <a:gd name="connsiteY46" fmla="*/ 637415 h 671469"/>
                <a:gd name="connsiteX47" fmla="*/ 4279759 w 4657636"/>
                <a:gd name="connsiteY47" fmla="*/ 671469 h 671469"/>
                <a:gd name="connsiteX48" fmla="*/ 4165667 w 4657636"/>
                <a:gd name="connsiteY48" fmla="*/ 671469 h 671469"/>
                <a:gd name="connsiteX49" fmla="*/ 4165576 w 4657636"/>
                <a:gd name="connsiteY49" fmla="*/ 671469 h 671469"/>
                <a:gd name="connsiteX50" fmla="*/ 3916093 w 4657636"/>
                <a:gd name="connsiteY50" fmla="*/ 671469 h 671469"/>
                <a:gd name="connsiteX51" fmla="*/ 3738646 w 4657636"/>
                <a:gd name="connsiteY51" fmla="*/ 671469 h 671469"/>
                <a:gd name="connsiteX52" fmla="*/ 3624554 w 4657636"/>
                <a:gd name="connsiteY52" fmla="*/ 671469 h 671469"/>
                <a:gd name="connsiteX53" fmla="*/ 3624463 w 4657636"/>
                <a:gd name="connsiteY53" fmla="*/ 671469 h 671469"/>
                <a:gd name="connsiteX54" fmla="*/ 3447108 w 4657636"/>
                <a:gd name="connsiteY54" fmla="*/ 671469 h 671469"/>
                <a:gd name="connsiteX55" fmla="*/ 3447016 w 4657636"/>
                <a:gd name="connsiteY55" fmla="*/ 671469 h 671469"/>
                <a:gd name="connsiteX56" fmla="*/ 3374980 w 4657636"/>
                <a:gd name="connsiteY56" fmla="*/ 671469 h 671469"/>
                <a:gd name="connsiteX57" fmla="*/ 3197533 w 4657636"/>
                <a:gd name="connsiteY57" fmla="*/ 671469 h 671469"/>
                <a:gd name="connsiteX58" fmla="*/ 3083441 w 4657636"/>
                <a:gd name="connsiteY58" fmla="*/ 671469 h 671469"/>
                <a:gd name="connsiteX59" fmla="*/ 3083350 w 4657636"/>
                <a:gd name="connsiteY59" fmla="*/ 671469 h 671469"/>
                <a:gd name="connsiteX60" fmla="*/ 2905995 w 4657636"/>
                <a:gd name="connsiteY60" fmla="*/ 671469 h 671469"/>
                <a:gd name="connsiteX61" fmla="*/ 2905903 w 4657636"/>
                <a:gd name="connsiteY61" fmla="*/ 671469 h 671469"/>
                <a:gd name="connsiteX62" fmla="*/ 2833867 w 4657636"/>
                <a:gd name="connsiteY62" fmla="*/ 671469 h 671469"/>
                <a:gd name="connsiteX63" fmla="*/ 2656420 w 4657636"/>
                <a:gd name="connsiteY63" fmla="*/ 671469 h 671469"/>
                <a:gd name="connsiteX64" fmla="*/ 2542328 w 4657636"/>
                <a:gd name="connsiteY64" fmla="*/ 671469 h 671469"/>
                <a:gd name="connsiteX65" fmla="*/ 2542237 w 4657636"/>
                <a:gd name="connsiteY65" fmla="*/ 671469 h 671469"/>
                <a:gd name="connsiteX66" fmla="*/ 2364881 w 4657636"/>
                <a:gd name="connsiteY66" fmla="*/ 671469 h 671469"/>
                <a:gd name="connsiteX67" fmla="*/ 2364790 w 4657636"/>
                <a:gd name="connsiteY67" fmla="*/ 671469 h 671469"/>
                <a:gd name="connsiteX68" fmla="*/ 2292754 w 4657636"/>
                <a:gd name="connsiteY68" fmla="*/ 671469 h 671469"/>
                <a:gd name="connsiteX69" fmla="*/ 2115307 w 4657636"/>
                <a:gd name="connsiteY69" fmla="*/ 671469 h 671469"/>
                <a:gd name="connsiteX70" fmla="*/ 2001217 w 4657636"/>
                <a:gd name="connsiteY70" fmla="*/ 671469 h 671469"/>
                <a:gd name="connsiteX71" fmla="*/ 2001125 w 4657636"/>
                <a:gd name="connsiteY71" fmla="*/ 671469 h 671469"/>
                <a:gd name="connsiteX72" fmla="*/ 1823768 w 4657636"/>
                <a:gd name="connsiteY72" fmla="*/ 671469 h 671469"/>
                <a:gd name="connsiteX73" fmla="*/ 1823677 w 4657636"/>
                <a:gd name="connsiteY73" fmla="*/ 671469 h 671469"/>
                <a:gd name="connsiteX74" fmla="*/ 1751642 w 4657636"/>
                <a:gd name="connsiteY74" fmla="*/ 671469 h 671469"/>
                <a:gd name="connsiteX75" fmla="*/ 1574194 w 4657636"/>
                <a:gd name="connsiteY75" fmla="*/ 671469 h 671469"/>
                <a:gd name="connsiteX76" fmla="*/ 1460104 w 4657636"/>
                <a:gd name="connsiteY76" fmla="*/ 671469 h 671469"/>
                <a:gd name="connsiteX77" fmla="*/ 1460012 w 4657636"/>
                <a:gd name="connsiteY77" fmla="*/ 671469 h 671469"/>
                <a:gd name="connsiteX78" fmla="*/ 1282655 w 4657636"/>
                <a:gd name="connsiteY78" fmla="*/ 671469 h 671469"/>
                <a:gd name="connsiteX79" fmla="*/ 1282564 w 4657636"/>
                <a:gd name="connsiteY79" fmla="*/ 671469 h 671469"/>
                <a:gd name="connsiteX80" fmla="*/ 1210529 w 4657636"/>
                <a:gd name="connsiteY80" fmla="*/ 671469 h 671469"/>
                <a:gd name="connsiteX81" fmla="*/ 1033081 w 4657636"/>
                <a:gd name="connsiteY81" fmla="*/ 671469 h 671469"/>
                <a:gd name="connsiteX82" fmla="*/ 918991 w 4657636"/>
                <a:gd name="connsiteY82" fmla="*/ 671469 h 671469"/>
                <a:gd name="connsiteX83" fmla="*/ 918899 w 4657636"/>
                <a:gd name="connsiteY83" fmla="*/ 671469 h 671469"/>
                <a:gd name="connsiteX84" fmla="*/ 741542 w 4657636"/>
                <a:gd name="connsiteY84" fmla="*/ 671469 h 671469"/>
                <a:gd name="connsiteX85" fmla="*/ 741451 w 4657636"/>
                <a:gd name="connsiteY85" fmla="*/ 671469 h 671469"/>
                <a:gd name="connsiteX86" fmla="*/ 491968 w 4657636"/>
                <a:gd name="connsiteY86" fmla="*/ 671469 h 671469"/>
                <a:gd name="connsiteX87" fmla="*/ 377878 w 4657636"/>
                <a:gd name="connsiteY87" fmla="*/ 671469 h 671469"/>
                <a:gd name="connsiteX88" fmla="*/ 377787 w 4657636"/>
                <a:gd name="connsiteY88" fmla="*/ 671469 h 671469"/>
                <a:gd name="connsiteX89" fmla="*/ 353808 w 4657636"/>
                <a:gd name="connsiteY89" fmla="*/ 661522 h 671469"/>
                <a:gd name="connsiteX90" fmla="*/ 343823 w 4657636"/>
                <a:gd name="connsiteY90" fmla="*/ 637452 h 671469"/>
                <a:gd name="connsiteX91" fmla="*/ 343823 w 4657636"/>
                <a:gd name="connsiteY91" fmla="*/ 629608 h 671469"/>
                <a:gd name="connsiteX92" fmla="*/ 320065 w 4657636"/>
                <a:gd name="connsiteY92" fmla="*/ 605849 h 671469"/>
                <a:gd name="connsiteX93" fmla="*/ 299134 w 4657636"/>
                <a:gd name="connsiteY93" fmla="*/ 605849 h 671469"/>
                <a:gd name="connsiteX94" fmla="*/ 194935 w 4657636"/>
                <a:gd name="connsiteY94" fmla="*/ 524315 h 671469"/>
                <a:gd name="connsiteX95" fmla="*/ 171855 w 4657636"/>
                <a:gd name="connsiteY95" fmla="*/ 506251 h 671469"/>
                <a:gd name="connsiteX96" fmla="*/ 170950 w 4657636"/>
                <a:gd name="connsiteY96" fmla="*/ 506251 h 671469"/>
                <a:gd name="connsiteX97" fmla="*/ 168650 w 4657636"/>
                <a:gd name="connsiteY97" fmla="*/ 506288 h 671469"/>
                <a:gd name="connsiteX98" fmla="*/ 167970 w 4657636"/>
                <a:gd name="connsiteY98" fmla="*/ 506288 h 671469"/>
                <a:gd name="connsiteX99" fmla="*/ 0 w 4657636"/>
                <a:gd name="connsiteY99" fmla="*/ 335791 h 671469"/>
                <a:gd name="connsiteX100" fmla="*/ 167970 w 4657636"/>
                <a:gd name="connsiteY100" fmla="*/ 165293 h 671469"/>
                <a:gd name="connsiteX101" fmla="*/ 168650 w 4657636"/>
                <a:gd name="connsiteY101" fmla="*/ 165293 h 671469"/>
                <a:gd name="connsiteX102" fmla="*/ 170950 w 4657636"/>
                <a:gd name="connsiteY102" fmla="*/ 165331 h 671469"/>
                <a:gd name="connsiteX103" fmla="*/ 171855 w 4657636"/>
                <a:gd name="connsiteY103" fmla="*/ 165331 h 671469"/>
                <a:gd name="connsiteX104" fmla="*/ 194935 w 4657636"/>
                <a:gd name="connsiteY104" fmla="*/ 147229 h 671469"/>
                <a:gd name="connsiteX105" fmla="*/ 299134 w 4657636"/>
                <a:gd name="connsiteY105" fmla="*/ 65695 h 671469"/>
                <a:gd name="connsiteX106" fmla="*/ 320065 w 4657636"/>
                <a:gd name="connsiteY106" fmla="*/ 65695 h 671469"/>
                <a:gd name="connsiteX107" fmla="*/ 343823 w 4657636"/>
                <a:gd name="connsiteY107" fmla="*/ 41936 h 671469"/>
                <a:gd name="connsiteX108" fmla="*/ 343823 w 4657636"/>
                <a:gd name="connsiteY108" fmla="*/ 34054 h 671469"/>
                <a:gd name="connsiteX109" fmla="*/ 377878 w 4657636"/>
                <a:gd name="connsiteY109" fmla="*/ 0 h 67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4657636" h="671469">
                  <a:moveTo>
                    <a:pt x="377878" y="0"/>
                  </a:moveTo>
                  <a:lnTo>
                    <a:pt x="491968" y="0"/>
                  </a:lnTo>
                  <a:lnTo>
                    <a:pt x="741542" y="0"/>
                  </a:lnTo>
                  <a:lnTo>
                    <a:pt x="918991" y="0"/>
                  </a:lnTo>
                  <a:lnTo>
                    <a:pt x="1033081" y="0"/>
                  </a:lnTo>
                  <a:lnTo>
                    <a:pt x="1210529" y="0"/>
                  </a:lnTo>
                  <a:lnTo>
                    <a:pt x="1282655" y="0"/>
                  </a:lnTo>
                  <a:lnTo>
                    <a:pt x="1460104" y="0"/>
                  </a:lnTo>
                  <a:lnTo>
                    <a:pt x="1574194" y="0"/>
                  </a:lnTo>
                  <a:lnTo>
                    <a:pt x="1751642" y="0"/>
                  </a:lnTo>
                  <a:lnTo>
                    <a:pt x="1823768" y="0"/>
                  </a:lnTo>
                  <a:lnTo>
                    <a:pt x="2001217" y="0"/>
                  </a:lnTo>
                  <a:lnTo>
                    <a:pt x="2115307" y="0"/>
                  </a:lnTo>
                  <a:lnTo>
                    <a:pt x="2292754" y="0"/>
                  </a:lnTo>
                  <a:lnTo>
                    <a:pt x="2364881" y="0"/>
                  </a:lnTo>
                  <a:lnTo>
                    <a:pt x="2542328" y="0"/>
                  </a:lnTo>
                  <a:lnTo>
                    <a:pt x="2656420" y="0"/>
                  </a:lnTo>
                  <a:lnTo>
                    <a:pt x="2833867" y="0"/>
                  </a:lnTo>
                  <a:lnTo>
                    <a:pt x="2905995" y="0"/>
                  </a:lnTo>
                  <a:lnTo>
                    <a:pt x="3083441" y="0"/>
                  </a:lnTo>
                  <a:lnTo>
                    <a:pt x="3197533" y="0"/>
                  </a:lnTo>
                  <a:lnTo>
                    <a:pt x="3374980" y="0"/>
                  </a:lnTo>
                  <a:lnTo>
                    <a:pt x="3447108" y="0"/>
                  </a:lnTo>
                  <a:lnTo>
                    <a:pt x="3624554" y="0"/>
                  </a:lnTo>
                  <a:lnTo>
                    <a:pt x="3738646" y="0"/>
                  </a:lnTo>
                  <a:lnTo>
                    <a:pt x="3916093" y="0"/>
                  </a:lnTo>
                  <a:lnTo>
                    <a:pt x="4165667" y="0"/>
                  </a:lnTo>
                  <a:lnTo>
                    <a:pt x="4279759" y="0"/>
                  </a:lnTo>
                  <a:cubicBezTo>
                    <a:pt x="4298539" y="0"/>
                    <a:pt x="4313813" y="15274"/>
                    <a:pt x="4313813" y="34054"/>
                  </a:cubicBezTo>
                  <a:lnTo>
                    <a:pt x="4313813" y="41936"/>
                  </a:lnTo>
                  <a:cubicBezTo>
                    <a:pt x="4313813" y="55060"/>
                    <a:pt x="4324448" y="65695"/>
                    <a:pt x="4337572" y="65695"/>
                  </a:cubicBezTo>
                  <a:lnTo>
                    <a:pt x="4358464" y="65695"/>
                  </a:lnTo>
                  <a:cubicBezTo>
                    <a:pt x="4408018" y="65695"/>
                    <a:pt x="4450860" y="99221"/>
                    <a:pt x="4462663" y="147229"/>
                  </a:cubicBezTo>
                  <a:cubicBezTo>
                    <a:pt x="4465266" y="157864"/>
                    <a:pt x="4474844" y="165331"/>
                    <a:pt x="4485743" y="165331"/>
                  </a:cubicBezTo>
                  <a:cubicBezTo>
                    <a:pt x="4486045" y="165331"/>
                    <a:pt x="4486347" y="165331"/>
                    <a:pt x="4486648" y="165331"/>
                  </a:cubicBezTo>
                  <a:cubicBezTo>
                    <a:pt x="4487441" y="165293"/>
                    <a:pt x="4488157" y="165293"/>
                    <a:pt x="4488949" y="165293"/>
                  </a:cubicBezTo>
                  <a:cubicBezTo>
                    <a:pt x="4489175" y="165293"/>
                    <a:pt x="4489402" y="165293"/>
                    <a:pt x="4489628" y="165293"/>
                  </a:cubicBezTo>
                  <a:cubicBezTo>
                    <a:pt x="4560527" y="165293"/>
                    <a:pt x="4630860" y="280392"/>
                    <a:pt x="4657636" y="335753"/>
                  </a:cubicBezTo>
                  <a:cubicBezTo>
                    <a:pt x="4630823" y="391115"/>
                    <a:pt x="4560338" y="506251"/>
                    <a:pt x="4489628" y="506251"/>
                  </a:cubicBezTo>
                  <a:cubicBezTo>
                    <a:pt x="4489402" y="506251"/>
                    <a:pt x="4489175" y="506251"/>
                    <a:pt x="4488949" y="506251"/>
                  </a:cubicBezTo>
                  <a:cubicBezTo>
                    <a:pt x="4488195" y="506251"/>
                    <a:pt x="4487441" y="506251"/>
                    <a:pt x="4486648" y="506213"/>
                  </a:cubicBezTo>
                  <a:cubicBezTo>
                    <a:pt x="4486347" y="506213"/>
                    <a:pt x="4486045" y="506213"/>
                    <a:pt x="4485743" y="506213"/>
                  </a:cubicBezTo>
                  <a:cubicBezTo>
                    <a:pt x="4474844" y="506213"/>
                    <a:pt x="4465303" y="513642"/>
                    <a:pt x="4462663" y="524278"/>
                  </a:cubicBezTo>
                  <a:cubicBezTo>
                    <a:pt x="4450822" y="572285"/>
                    <a:pt x="4407981" y="605811"/>
                    <a:pt x="4358464" y="605811"/>
                  </a:cubicBezTo>
                  <a:lnTo>
                    <a:pt x="4337572" y="605811"/>
                  </a:lnTo>
                  <a:cubicBezTo>
                    <a:pt x="4324448" y="605811"/>
                    <a:pt x="4313813" y="616446"/>
                    <a:pt x="4313813" y="629570"/>
                  </a:cubicBezTo>
                  <a:lnTo>
                    <a:pt x="4313813" y="637415"/>
                  </a:lnTo>
                  <a:cubicBezTo>
                    <a:pt x="4313813" y="656195"/>
                    <a:pt x="4298539" y="671469"/>
                    <a:pt x="4279759" y="671469"/>
                  </a:cubicBezTo>
                  <a:lnTo>
                    <a:pt x="4165667" y="671469"/>
                  </a:lnTo>
                  <a:lnTo>
                    <a:pt x="4165576" y="671469"/>
                  </a:lnTo>
                  <a:lnTo>
                    <a:pt x="3916093" y="671469"/>
                  </a:lnTo>
                  <a:lnTo>
                    <a:pt x="3738646" y="671469"/>
                  </a:lnTo>
                  <a:lnTo>
                    <a:pt x="3624554" y="671469"/>
                  </a:lnTo>
                  <a:lnTo>
                    <a:pt x="3624463" y="671469"/>
                  </a:lnTo>
                  <a:lnTo>
                    <a:pt x="3447108" y="671469"/>
                  </a:lnTo>
                  <a:lnTo>
                    <a:pt x="3447016" y="671469"/>
                  </a:lnTo>
                  <a:lnTo>
                    <a:pt x="3374980" y="671469"/>
                  </a:lnTo>
                  <a:lnTo>
                    <a:pt x="3197533" y="671469"/>
                  </a:lnTo>
                  <a:lnTo>
                    <a:pt x="3083441" y="671469"/>
                  </a:lnTo>
                  <a:lnTo>
                    <a:pt x="3083350" y="671469"/>
                  </a:lnTo>
                  <a:lnTo>
                    <a:pt x="2905995" y="671469"/>
                  </a:lnTo>
                  <a:lnTo>
                    <a:pt x="2905903" y="671469"/>
                  </a:lnTo>
                  <a:lnTo>
                    <a:pt x="2833867" y="671469"/>
                  </a:lnTo>
                  <a:lnTo>
                    <a:pt x="2656420" y="671469"/>
                  </a:lnTo>
                  <a:lnTo>
                    <a:pt x="2542328" y="671469"/>
                  </a:lnTo>
                  <a:lnTo>
                    <a:pt x="2542237" y="671469"/>
                  </a:lnTo>
                  <a:lnTo>
                    <a:pt x="2364881" y="671469"/>
                  </a:lnTo>
                  <a:lnTo>
                    <a:pt x="2364790" y="671469"/>
                  </a:lnTo>
                  <a:lnTo>
                    <a:pt x="2292754" y="671469"/>
                  </a:lnTo>
                  <a:lnTo>
                    <a:pt x="2115307" y="671469"/>
                  </a:lnTo>
                  <a:lnTo>
                    <a:pt x="2001217" y="671469"/>
                  </a:lnTo>
                  <a:lnTo>
                    <a:pt x="2001125" y="671469"/>
                  </a:lnTo>
                  <a:lnTo>
                    <a:pt x="1823768" y="671469"/>
                  </a:lnTo>
                  <a:lnTo>
                    <a:pt x="1823677" y="671469"/>
                  </a:lnTo>
                  <a:lnTo>
                    <a:pt x="1751642" y="671469"/>
                  </a:lnTo>
                  <a:lnTo>
                    <a:pt x="1574194" y="671469"/>
                  </a:lnTo>
                  <a:lnTo>
                    <a:pt x="1460104" y="671469"/>
                  </a:lnTo>
                  <a:lnTo>
                    <a:pt x="1460012" y="671469"/>
                  </a:lnTo>
                  <a:lnTo>
                    <a:pt x="1282655" y="671469"/>
                  </a:lnTo>
                  <a:lnTo>
                    <a:pt x="1282564" y="671469"/>
                  </a:lnTo>
                  <a:lnTo>
                    <a:pt x="1210529" y="671469"/>
                  </a:lnTo>
                  <a:lnTo>
                    <a:pt x="1033081" y="671469"/>
                  </a:lnTo>
                  <a:lnTo>
                    <a:pt x="918991" y="671469"/>
                  </a:lnTo>
                  <a:lnTo>
                    <a:pt x="918899" y="671469"/>
                  </a:lnTo>
                  <a:lnTo>
                    <a:pt x="741542" y="671469"/>
                  </a:lnTo>
                  <a:lnTo>
                    <a:pt x="741451" y="671469"/>
                  </a:lnTo>
                  <a:lnTo>
                    <a:pt x="491968" y="671469"/>
                  </a:lnTo>
                  <a:lnTo>
                    <a:pt x="377878" y="671469"/>
                  </a:lnTo>
                  <a:lnTo>
                    <a:pt x="377787" y="671469"/>
                  </a:lnTo>
                  <a:lnTo>
                    <a:pt x="353808" y="661522"/>
                  </a:lnTo>
                  <a:cubicBezTo>
                    <a:pt x="347642" y="655356"/>
                    <a:pt x="343823" y="646843"/>
                    <a:pt x="343823" y="637452"/>
                  </a:cubicBezTo>
                  <a:lnTo>
                    <a:pt x="343823" y="629608"/>
                  </a:lnTo>
                  <a:cubicBezTo>
                    <a:pt x="343823" y="616484"/>
                    <a:pt x="333189" y="605849"/>
                    <a:pt x="320065" y="605849"/>
                  </a:cubicBezTo>
                  <a:lnTo>
                    <a:pt x="299134" y="605849"/>
                  </a:lnTo>
                  <a:cubicBezTo>
                    <a:pt x="249618" y="605849"/>
                    <a:pt x="206777" y="572323"/>
                    <a:pt x="194935" y="524315"/>
                  </a:cubicBezTo>
                  <a:cubicBezTo>
                    <a:pt x="192296" y="513680"/>
                    <a:pt x="182755" y="506251"/>
                    <a:pt x="171855" y="506251"/>
                  </a:cubicBezTo>
                  <a:cubicBezTo>
                    <a:pt x="171553" y="506251"/>
                    <a:pt x="171252" y="506251"/>
                    <a:pt x="170950" y="506251"/>
                  </a:cubicBezTo>
                  <a:cubicBezTo>
                    <a:pt x="170159" y="506288"/>
                    <a:pt x="169404" y="506288"/>
                    <a:pt x="168650" y="506288"/>
                  </a:cubicBezTo>
                  <a:cubicBezTo>
                    <a:pt x="168424" y="506288"/>
                    <a:pt x="168198" y="506288"/>
                    <a:pt x="167970" y="506288"/>
                  </a:cubicBezTo>
                  <a:cubicBezTo>
                    <a:pt x="97260" y="506288"/>
                    <a:pt x="26814" y="391190"/>
                    <a:pt x="0" y="335791"/>
                  </a:cubicBezTo>
                  <a:cubicBezTo>
                    <a:pt x="26814" y="280429"/>
                    <a:pt x="97260" y="165293"/>
                    <a:pt x="167970" y="165293"/>
                  </a:cubicBezTo>
                  <a:cubicBezTo>
                    <a:pt x="168198" y="165293"/>
                    <a:pt x="168424" y="165293"/>
                    <a:pt x="168650" y="165293"/>
                  </a:cubicBezTo>
                  <a:cubicBezTo>
                    <a:pt x="169404" y="165293"/>
                    <a:pt x="170159" y="165293"/>
                    <a:pt x="170950" y="165331"/>
                  </a:cubicBezTo>
                  <a:cubicBezTo>
                    <a:pt x="171252" y="165331"/>
                    <a:pt x="171553" y="165331"/>
                    <a:pt x="171855" y="165331"/>
                  </a:cubicBezTo>
                  <a:cubicBezTo>
                    <a:pt x="182755" y="165331"/>
                    <a:pt x="192296" y="157902"/>
                    <a:pt x="194935" y="147229"/>
                  </a:cubicBezTo>
                  <a:cubicBezTo>
                    <a:pt x="206739" y="99221"/>
                    <a:pt x="249581" y="65695"/>
                    <a:pt x="299134" y="65695"/>
                  </a:cubicBezTo>
                  <a:lnTo>
                    <a:pt x="320065" y="65695"/>
                  </a:lnTo>
                  <a:cubicBezTo>
                    <a:pt x="333189" y="65695"/>
                    <a:pt x="343823" y="55060"/>
                    <a:pt x="343823" y="41936"/>
                  </a:cubicBezTo>
                  <a:lnTo>
                    <a:pt x="343823" y="34054"/>
                  </a:lnTo>
                  <a:cubicBezTo>
                    <a:pt x="343823" y="15274"/>
                    <a:pt x="359097" y="0"/>
                    <a:pt x="377878" y="0"/>
                  </a:cubicBezTo>
                  <a:close/>
                </a:path>
              </a:pathLst>
            </a:custGeom>
            <a:gradFill flip="none" rotWithShape="1">
              <a:gsLst>
                <a:gs pos="14000">
                  <a:srgbClr val="D8000F"/>
                </a:gs>
                <a:gs pos="89000">
                  <a:srgbClr val="D8000F"/>
                </a:gs>
              </a:gsLst>
              <a:lin ang="0" scaled="1"/>
              <a:tileRect/>
            </a:gradFill>
            <a:ln w="25400" cap="flat">
              <a:solidFill>
                <a:srgbClr val="F5F2E9"/>
              </a:solidFill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sz="1400"/>
            </a:p>
          </p:txBody>
        </p:sp>
        <p:sp>
          <p:nvSpPr>
            <p:cNvPr id="22" name="文本框 21">
              <a:extLst>
                <a:ext uri="{FF2B5EF4-FFF2-40B4-BE49-F238E27FC236}">
                  <a16:creationId xmlns:a16="http://schemas.microsoft.com/office/drawing/2014/main" id="{6FC59634-EE84-1B16-733D-B82462C6D827}"/>
                </a:ext>
              </a:extLst>
            </p:cNvPr>
            <p:cNvSpPr txBox="1"/>
            <p:nvPr/>
          </p:nvSpPr>
          <p:spPr>
            <a:xfrm>
              <a:off x="5003805" y="3414527"/>
              <a:ext cx="2184388" cy="43413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b="1" dirty="0">
                  <a:solidFill>
                    <a:srgbClr val="F5F2E9"/>
                  </a:solidFill>
                </a:rPr>
                <a:t>添加标题文本</a:t>
              </a:r>
            </a:p>
          </p:txBody>
        </p:sp>
      </p:grpSp>
      <p:sp>
        <p:nvSpPr>
          <p:cNvPr id="10" name="矩形 9">
            <a:extLst>
              <a:ext uri="{FF2B5EF4-FFF2-40B4-BE49-F238E27FC236}">
                <a16:creationId xmlns:a16="http://schemas.microsoft.com/office/drawing/2014/main" id="{766691C5-0B88-4C0D-9BB0-C74274D9E8CD}"/>
              </a:ext>
            </a:extLst>
          </p:cNvPr>
          <p:cNvSpPr/>
          <p:nvPr/>
        </p:nvSpPr>
        <p:spPr>
          <a:xfrm>
            <a:off x="1267128" y="1783973"/>
            <a:ext cx="2775483" cy="3654317"/>
          </a:xfrm>
          <a:prstGeom prst="rect">
            <a:avLst/>
          </a:prstGeom>
          <a:noFill/>
          <a:ln w="12700" cap="flat">
            <a:solidFill>
              <a:srgbClr val="D8000F"/>
            </a:solidFill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sz="1400">
              <a:solidFill>
                <a:schemeClr val="tx1"/>
              </a:solidFill>
              <a:sym typeface="+mn-lt"/>
            </a:endParaRPr>
          </a:p>
        </p:txBody>
      </p: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84871BAC-269C-4363-9218-7B2D56D4C1A4}"/>
              </a:ext>
            </a:extLst>
          </p:cNvPr>
          <p:cNvGrpSpPr/>
          <p:nvPr/>
        </p:nvGrpSpPr>
        <p:grpSpPr>
          <a:xfrm>
            <a:off x="2393088" y="2439932"/>
            <a:ext cx="523561" cy="522411"/>
            <a:chOff x="3721100" y="-804863"/>
            <a:chExt cx="722313" cy="720725"/>
          </a:xfrm>
          <a:solidFill>
            <a:srgbClr val="D61D3D"/>
          </a:solidFill>
        </p:grpSpPr>
        <p:sp>
          <p:nvSpPr>
            <p:cNvPr id="25" name="Freeform 5">
              <a:extLst>
                <a:ext uri="{FF2B5EF4-FFF2-40B4-BE49-F238E27FC236}">
                  <a16:creationId xmlns:a16="http://schemas.microsoft.com/office/drawing/2014/main" id="{2732C6B7-CBAB-4DA8-9FCC-874C9C4CA3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60825" y="-466725"/>
              <a:ext cx="241300" cy="174625"/>
            </a:xfrm>
            <a:custGeom>
              <a:avLst/>
              <a:gdLst>
                <a:gd name="T0" fmla="*/ 961 w 1104"/>
                <a:gd name="T1" fmla="*/ 565 h 792"/>
                <a:gd name="T2" fmla="*/ 121 w 1104"/>
                <a:gd name="T3" fmla="*/ 565 h 792"/>
                <a:gd name="T4" fmla="*/ 21 w 1104"/>
                <a:gd name="T5" fmla="*/ 621 h 792"/>
                <a:gd name="T6" fmla="*/ 21 w 1104"/>
                <a:gd name="T7" fmla="*/ 736 h 792"/>
                <a:gd name="T8" fmla="*/ 121 w 1104"/>
                <a:gd name="T9" fmla="*/ 792 h 792"/>
                <a:gd name="T10" fmla="*/ 961 w 1104"/>
                <a:gd name="T11" fmla="*/ 792 h 792"/>
                <a:gd name="T12" fmla="*/ 1061 w 1104"/>
                <a:gd name="T13" fmla="*/ 736 h 792"/>
                <a:gd name="T14" fmla="*/ 1061 w 1104"/>
                <a:gd name="T15" fmla="*/ 621 h 792"/>
                <a:gd name="T16" fmla="*/ 961 w 1104"/>
                <a:gd name="T17" fmla="*/ 565 h 792"/>
                <a:gd name="T18" fmla="*/ 984 w 1104"/>
                <a:gd name="T19" fmla="*/ 1 h 792"/>
                <a:gd name="T20" fmla="*/ 314 w 1104"/>
                <a:gd name="T21" fmla="*/ 1 h 792"/>
                <a:gd name="T22" fmla="*/ 214 w 1104"/>
                <a:gd name="T23" fmla="*/ 57 h 792"/>
                <a:gd name="T24" fmla="*/ 214 w 1104"/>
                <a:gd name="T25" fmla="*/ 171 h 792"/>
                <a:gd name="T26" fmla="*/ 314 w 1104"/>
                <a:gd name="T27" fmla="*/ 227 h 792"/>
                <a:gd name="T28" fmla="*/ 984 w 1104"/>
                <a:gd name="T29" fmla="*/ 227 h 792"/>
                <a:gd name="T30" fmla="*/ 1084 w 1104"/>
                <a:gd name="T31" fmla="*/ 171 h 792"/>
                <a:gd name="T32" fmla="*/ 1084 w 1104"/>
                <a:gd name="T33" fmla="*/ 57 h 792"/>
                <a:gd name="T34" fmla="*/ 984 w 1104"/>
                <a:gd name="T35" fmla="*/ 1 h 792"/>
                <a:gd name="T36" fmla="*/ 984 w 1104"/>
                <a:gd name="T37" fmla="*/ 1 h 792"/>
                <a:gd name="T38" fmla="*/ 984 w 1104"/>
                <a:gd name="T39" fmla="*/ 1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04" h="792">
                  <a:moveTo>
                    <a:pt x="961" y="565"/>
                  </a:moveTo>
                  <a:cubicBezTo>
                    <a:pt x="121" y="565"/>
                    <a:pt x="121" y="565"/>
                    <a:pt x="121" y="565"/>
                  </a:cubicBezTo>
                  <a:cubicBezTo>
                    <a:pt x="80" y="564"/>
                    <a:pt x="42" y="586"/>
                    <a:pt x="21" y="621"/>
                  </a:cubicBezTo>
                  <a:cubicBezTo>
                    <a:pt x="0" y="657"/>
                    <a:pt x="0" y="700"/>
                    <a:pt x="21" y="736"/>
                  </a:cubicBezTo>
                  <a:cubicBezTo>
                    <a:pt x="42" y="771"/>
                    <a:pt x="80" y="792"/>
                    <a:pt x="121" y="792"/>
                  </a:cubicBezTo>
                  <a:cubicBezTo>
                    <a:pt x="961" y="792"/>
                    <a:pt x="961" y="792"/>
                    <a:pt x="961" y="792"/>
                  </a:cubicBezTo>
                  <a:cubicBezTo>
                    <a:pt x="1002" y="792"/>
                    <a:pt x="1040" y="771"/>
                    <a:pt x="1061" y="736"/>
                  </a:cubicBezTo>
                  <a:cubicBezTo>
                    <a:pt x="1082" y="700"/>
                    <a:pt x="1082" y="657"/>
                    <a:pt x="1061" y="621"/>
                  </a:cubicBezTo>
                  <a:cubicBezTo>
                    <a:pt x="1040" y="586"/>
                    <a:pt x="1002" y="564"/>
                    <a:pt x="961" y="565"/>
                  </a:cubicBezTo>
                  <a:close/>
                  <a:moveTo>
                    <a:pt x="984" y="1"/>
                  </a:moveTo>
                  <a:cubicBezTo>
                    <a:pt x="314" y="1"/>
                    <a:pt x="314" y="1"/>
                    <a:pt x="314" y="1"/>
                  </a:cubicBezTo>
                  <a:cubicBezTo>
                    <a:pt x="273" y="0"/>
                    <a:pt x="235" y="21"/>
                    <a:pt x="214" y="57"/>
                  </a:cubicBezTo>
                  <a:cubicBezTo>
                    <a:pt x="194" y="92"/>
                    <a:pt x="194" y="136"/>
                    <a:pt x="214" y="171"/>
                  </a:cubicBezTo>
                  <a:cubicBezTo>
                    <a:pt x="235" y="207"/>
                    <a:pt x="273" y="228"/>
                    <a:pt x="314" y="227"/>
                  </a:cubicBezTo>
                  <a:cubicBezTo>
                    <a:pt x="984" y="227"/>
                    <a:pt x="984" y="227"/>
                    <a:pt x="984" y="227"/>
                  </a:cubicBezTo>
                  <a:cubicBezTo>
                    <a:pt x="1025" y="228"/>
                    <a:pt x="1063" y="207"/>
                    <a:pt x="1084" y="171"/>
                  </a:cubicBezTo>
                  <a:cubicBezTo>
                    <a:pt x="1104" y="136"/>
                    <a:pt x="1104" y="92"/>
                    <a:pt x="1084" y="57"/>
                  </a:cubicBezTo>
                  <a:cubicBezTo>
                    <a:pt x="1063" y="21"/>
                    <a:pt x="1025" y="0"/>
                    <a:pt x="984" y="1"/>
                  </a:cubicBezTo>
                  <a:close/>
                  <a:moveTo>
                    <a:pt x="984" y="1"/>
                  </a:moveTo>
                  <a:cubicBezTo>
                    <a:pt x="984" y="1"/>
                    <a:pt x="984" y="1"/>
                    <a:pt x="984" y="1"/>
                  </a:cubicBezTo>
                </a:path>
              </a:pathLst>
            </a:custGeom>
            <a:gradFill>
              <a:gsLst>
                <a:gs pos="14000">
                  <a:srgbClr val="D8000F"/>
                </a:gs>
                <a:gs pos="89000">
                  <a:srgbClr val="D8000F">
                    <a:alpha val="15000"/>
                  </a:srgbClr>
                </a:gs>
              </a:gsLst>
              <a:lin ang="16200000" scaled="1"/>
            </a:gradFill>
            <a:ln w="25400"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  <a:sym typeface="+mn-lt"/>
              </a:endParaRPr>
            </a:p>
          </p:txBody>
        </p:sp>
        <p:sp>
          <p:nvSpPr>
            <p:cNvPr id="26" name="Freeform 6">
              <a:extLst>
                <a:ext uri="{FF2B5EF4-FFF2-40B4-BE49-F238E27FC236}">
                  <a16:creationId xmlns:a16="http://schemas.microsoft.com/office/drawing/2014/main" id="{425552E8-CB21-40E9-AA60-D9F4388222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71913" y="-804863"/>
              <a:ext cx="571500" cy="695325"/>
            </a:xfrm>
            <a:custGeom>
              <a:avLst/>
              <a:gdLst>
                <a:gd name="T0" fmla="*/ 1812 w 2606"/>
                <a:gd name="T1" fmla="*/ 0 h 3167"/>
                <a:gd name="T2" fmla="*/ 451 w 2606"/>
                <a:gd name="T3" fmla="*/ 0 h 3167"/>
                <a:gd name="T4" fmla="*/ 0 w 2606"/>
                <a:gd name="T5" fmla="*/ 409 h 3167"/>
                <a:gd name="T6" fmla="*/ 0 w 2606"/>
                <a:gd name="T7" fmla="*/ 664 h 3167"/>
                <a:gd name="T8" fmla="*/ 0 w 2606"/>
                <a:gd name="T9" fmla="*/ 664 h 3167"/>
                <a:gd name="T10" fmla="*/ 0 w 2606"/>
                <a:gd name="T11" fmla="*/ 818 h 3167"/>
                <a:gd name="T12" fmla="*/ 243 w 2606"/>
                <a:gd name="T13" fmla="*/ 692 h 3167"/>
                <a:gd name="T14" fmla="*/ 243 w 2606"/>
                <a:gd name="T15" fmla="*/ 449 h 3167"/>
                <a:gd name="T16" fmla="*/ 452 w 2606"/>
                <a:gd name="T17" fmla="*/ 226 h 3167"/>
                <a:gd name="T18" fmla="*/ 1586 w 2606"/>
                <a:gd name="T19" fmla="*/ 226 h 3167"/>
                <a:gd name="T20" fmla="*/ 1586 w 2606"/>
                <a:gd name="T21" fmla="*/ 681 h 3167"/>
                <a:gd name="T22" fmla="*/ 2040 w 2606"/>
                <a:gd name="T23" fmla="*/ 1131 h 3167"/>
                <a:gd name="T24" fmla="*/ 2380 w 2606"/>
                <a:gd name="T25" fmla="*/ 1131 h 3167"/>
                <a:gd name="T26" fmla="*/ 2380 w 2606"/>
                <a:gd name="T27" fmla="*/ 2714 h 3167"/>
                <a:gd name="T28" fmla="*/ 2153 w 2606"/>
                <a:gd name="T29" fmla="*/ 2940 h 3167"/>
                <a:gd name="T30" fmla="*/ 1745 w 2606"/>
                <a:gd name="T31" fmla="*/ 2940 h 3167"/>
                <a:gd name="T32" fmla="*/ 1745 w 2606"/>
                <a:gd name="T33" fmla="*/ 3012 h 3167"/>
                <a:gd name="T34" fmla="*/ 1745 w 2606"/>
                <a:gd name="T35" fmla="*/ 3167 h 3167"/>
                <a:gd name="T36" fmla="*/ 2153 w 2606"/>
                <a:gd name="T37" fmla="*/ 3167 h 3167"/>
                <a:gd name="T38" fmla="*/ 2606 w 2606"/>
                <a:gd name="T39" fmla="*/ 2714 h 3167"/>
                <a:gd name="T40" fmla="*/ 2606 w 2606"/>
                <a:gd name="T41" fmla="*/ 908 h 3167"/>
                <a:gd name="T42" fmla="*/ 1812 w 2606"/>
                <a:gd name="T43" fmla="*/ 0 h 3167"/>
                <a:gd name="T44" fmla="*/ 2039 w 2606"/>
                <a:gd name="T45" fmla="*/ 904 h 3167"/>
                <a:gd name="T46" fmla="*/ 1813 w 2606"/>
                <a:gd name="T47" fmla="*/ 567 h 3167"/>
                <a:gd name="T48" fmla="*/ 1813 w 2606"/>
                <a:gd name="T49" fmla="*/ 229 h 3167"/>
                <a:gd name="T50" fmla="*/ 2379 w 2606"/>
                <a:gd name="T51" fmla="*/ 904 h 3167"/>
                <a:gd name="T52" fmla="*/ 2039 w 2606"/>
                <a:gd name="T53" fmla="*/ 904 h 3167"/>
                <a:gd name="T54" fmla="*/ 2039 w 2606"/>
                <a:gd name="T55" fmla="*/ 904 h 3167"/>
                <a:gd name="T56" fmla="*/ 2039 w 2606"/>
                <a:gd name="T57" fmla="*/ 904 h 3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606" h="3167">
                  <a:moveTo>
                    <a:pt x="1812" y="0"/>
                  </a:moveTo>
                  <a:cubicBezTo>
                    <a:pt x="451" y="0"/>
                    <a:pt x="451" y="0"/>
                    <a:pt x="451" y="0"/>
                  </a:cubicBezTo>
                  <a:cubicBezTo>
                    <a:pt x="226" y="0"/>
                    <a:pt x="24" y="193"/>
                    <a:pt x="0" y="409"/>
                  </a:cubicBezTo>
                  <a:cubicBezTo>
                    <a:pt x="0" y="664"/>
                    <a:pt x="0" y="664"/>
                    <a:pt x="0" y="664"/>
                  </a:cubicBezTo>
                  <a:cubicBezTo>
                    <a:pt x="0" y="664"/>
                    <a:pt x="0" y="664"/>
                    <a:pt x="0" y="664"/>
                  </a:cubicBezTo>
                  <a:cubicBezTo>
                    <a:pt x="0" y="818"/>
                    <a:pt x="0" y="818"/>
                    <a:pt x="0" y="818"/>
                  </a:cubicBezTo>
                  <a:cubicBezTo>
                    <a:pt x="75" y="760"/>
                    <a:pt x="148" y="725"/>
                    <a:pt x="243" y="692"/>
                  </a:cubicBezTo>
                  <a:cubicBezTo>
                    <a:pt x="243" y="449"/>
                    <a:pt x="243" y="449"/>
                    <a:pt x="243" y="449"/>
                  </a:cubicBezTo>
                  <a:cubicBezTo>
                    <a:pt x="243" y="333"/>
                    <a:pt x="332" y="226"/>
                    <a:pt x="452" y="226"/>
                  </a:cubicBezTo>
                  <a:cubicBezTo>
                    <a:pt x="1586" y="226"/>
                    <a:pt x="1586" y="226"/>
                    <a:pt x="1586" y="226"/>
                  </a:cubicBezTo>
                  <a:cubicBezTo>
                    <a:pt x="1585" y="486"/>
                    <a:pt x="1586" y="681"/>
                    <a:pt x="1586" y="681"/>
                  </a:cubicBezTo>
                  <a:cubicBezTo>
                    <a:pt x="1586" y="916"/>
                    <a:pt x="1798" y="1131"/>
                    <a:pt x="2040" y="1131"/>
                  </a:cubicBezTo>
                  <a:cubicBezTo>
                    <a:pt x="2380" y="1131"/>
                    <a:pt x="2380" y="1131"/>
                    <a:pt x="2380" y="1131"/>
                  </a:cubicBezTo>
                  <a:cubicBezTo>
                    <a:pt x="2380" y="2714"/>
                    <a:pt x="2380" y="2714"/>
                    <a:pt x="2380" y="2714"/>
                  </a:cubicBezTo>
                  <a:cubicBezTo>
                    <a:pt x="2380" y="2829"/>
                    <a:pt x="2272" y="2940"/>
                    <a:pt x="2153" y="2940"/>
                  </a:cubicBezTo>
                  <a:cubicBezTo>
                    <a:pt x="1745" y="2940"/>
                    <a:pt x="1745" y="2940"/>
                    <a:pt x="1745" y="2940"/>
                  </a:cubicBezTo>
                  <a:cubicBezTo>
                    <a:pt x="1745" y="2986"/>
                    <a:pt x="1745" y="2985"/>
                    <a:pt x="1745" y="3012"/>
                  </a:cubicBezTo>
                  <a:cubicBezTo>
                    <a:pt x="1745" y="3167"/>
                    <a:pt x="1745" y="3167"/>
                    <a:pt x="1745" y="3167"/>
                  </a:cubicBezTo>
                  <a:cubicBezTo>
                    <a:pt x="2153" y="3167"/>
                    <a:pt x="2153" y="3167"/>
                    <a:pt x="2153" y="3167"/>
                  </a:cubicBezTo>
                  <a:cubicBezTo>
                    <a:pt x="2392" y="3167"/>
                    <a:pt x="2606" y="2947"/>
                    <a:pt x="2606" y="2714"/>
                  </a:cubicBezTo>
                  <a:cubicBezTo>
                    <a:pt x="2606" y="908"/>
                    <a:pt x="2606" y="908"/>
                    <a:pt x="2606" y="908"/>
                  </a:cubicBezTo>
                  <a:lnTo>
                    <a:pt x="1812" y="0"/>
                  </a:lnTo>
                  <a:close/>
                  <a:moveTo>
                    <a:pt x="2039" y="904"/>
                  </a:moveTo>
                  <a:cubicBezTo>
                    <a:pt x="1919" y="904"/>
                    <a:pt x="1813" y="685"/>
                    <a:pt x="1813" y="567"/>
                  </a:cubicBezTo>
                  <a:cubicBezTo>
                    <a:pt x="1813" y="229"/>
                    <a:pt x="1813" y="229"/>
                    <a:pt x="1813" y="229"/>
                  </a:cubicBezTo>
                  <a:cubicBezTo>
                    <a:pt x="2379" y="904"/>
                    <a:pt x="2379" y="904"/>
                    <a:pt x="2379" y="904"/>
                  </a:cubicBezTo>
                  <a:lnTo>
                    <a:pt x="2039" y="904"/>
                  </a:lnTo>
                  <a:close/>
                  <a:moveTo>
                    <a:pt x="2039" y="904"/>
                  </a:moveTo>
                  <a:cubicBezTo>
                    <a:pt x="2039" y="904"/>
                    <a:pt x="2039" y="904"/>
                    <a:pt x="2039" y="904"/>
                  </a:cubicBezTo>
                </a:path>
              </a:pathLst>
            </a:custGeom>
            <a:gradFill>
              <a:gsLst>
                <a:gs pos="14000">
                  <a:srgbClr val="D8000F"/>
                </a:gs>
                <a:gs pos="89000">
                  <a:srgbClr val="D8000F">
                    <a:alpha val="15000"/>
                  </a:srgbClr>
                </a:gs>
              </a:gsLst>
              <a:lin ang="16200000" scaled="1"/>
            </a:gradFill>
            <a:ln w="25400"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  <a:sym typeface="+mn-lt"/>
              </a:endParaRPr>
            </a:p>
          </p:txBody>
        </p:sp>
        <p:sp>
          <p:nvSpPr>
            <p:cNvPr id="27" name="Freeform 7">
              <a:extLst>
                <a:ext uri="{FF2B5EF4-FFF2-40B4-BE49-F238E27FC236}">
                  <a16:creationId xmlns:a16="http://schemas.microsoft.com/office/drawing/2014/main" id="{301AAD93-3B52-453C-A81C-9EDD6B2D04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21100" y="-644526"/>
              <a:ext cx="517525" cy="560388"/>
            </a:xfrm>
            <a:custGeom>
              <a:avLst/>
              <a:gdLst>
                <a:gd name="T0" fmla="*/ 2201 w 2361"/>
                <a:gd name="T1" fmla="*/ 1991 h 2549"/>
                <a:gd name="T2" fmla="*/ 1607 w 2361"/>
                <a:gd name="T3" fmla="*/ 1662 h 2549"/>
                <a:gd name="T4" fmla="*/ 1888 w 2361"/>
                <a:gd name="T5" fmla="*/ 956 h 2549"/>
                <a:gd name="T6" fmla="*/ 1888 w 2361"/>
                <a:gd name="T7" fmla="*/ 558 h 2549"/>
                <a:gd name="T8" fmla="*/ 1185 w 2361"/>
                <a:gd name="T9" fmla="*/ 0 h 2549"/>
                <a:gd name="T10" fmla="*/ 473 w 2361"/>
                <a:gd name="T11" fmla="*/ 558 h 2549"/>
                <a:gd name="T12" fmla="*/ 473 w 2361"/>
                <a:gd name="T13" fmla="*/ 956 h 2549"/>
                <a:gd name="T14" fmla="*/ 770 w 2361"/>
                <a:gd name="T15" fmla="*/ 1661 h 2549"/>
                <a:gd name="T16" fmla="*/ 160 w 2361"/>
                <a:gd name="T17" fmla="*/ 1991 h 2549"/>
                <a:gd name="T18" fmla="*/ 1 w 2361"/>
                <a:gd name="T19" fmla="*/ 2150 h 2549"/>
                <a:gd name="T20" fmla="*/ 1 w 2361"/>
                <a:gd name="T21" fmla="*/ 2390 h 2549"/>
                <a:gd name="T22" fmla="*/ 47 w 2361"/>
                <a:gd name="T23" fmla="*/ 2502 h 2549"/>
                <a:gd name="T24" fmla="*/ 160 w 2361"/>
                <a:gd name="T25" fmla="*/ 2549 h 2549"/>
                <a:gd name="T26" fmla="*/ 2201 w 2361"/>
                <a:gd name="T27" fmla="*/ 2549 h 2549"/>
                <a:gd name="T28" fmla="*/ 2314 w 2361"/>
                <a:gd name="T29" fmla="*/ 2502 h 2549"/>
                <a:gd name="T30" fmla="*/ 2361 w 2361"/>
                <a:gd name="T31" fmla="*/ 2390 h 2549"/>
                <a:gd name="T32" fmla="*/ 2361 w 2361"/>
                <a:gd name="T33" fmla="*/ 2150 h 2549"/>
                <a:gd name="T34" fmla="*/ 2201 w 2361"/>
                <a:gd name="T35" fmla="*/ 1991 h 2549"/>
                <a:gd name="T36" fmla="*/ 189 w 2361"/>
                <a:gd name="T37" fmla="*/ 2360 h 2549"/>
                <a:gd name="T38" fmla="*/ 189 w 2361"/>
                <a:gd name="T39" fmla="*/ 2192 h 2549"/>
                <a:gd name="T40" fmla="*/ 237 w 2361"/>
                <a:gd name="T41" fmla="*/ 2163 h 2549"/>
                <a:gd name="T42" fmla="*/ 250 w 2361"/>
                <a:gd name="T43" fmla="*/ 2157 h 2549"/>
                <a:gd name="T44" fmla="*/ 859 w 2361"/>
                <a:gd name="T45" fmla="*/ 1826 h 2549"/>
                <a:gd name="T46" fmla="*/ 958 w 2361"/>
                <a:gd name="T47" fmla="*/ 1678 h 2549"/>
                <a:gd name="T48" fmla="*/ 888 w 2361"/>
                <a:gd name="T49" fmla="*/ 1514 h 2549"/>
                <a:gd name="T50" fmla="*/ 661 w 2361"/>
                <a:gd name="T51" fmla="*/ 956 h 2549"/>
                <a:gd name="T52" fmla="*/ 661 w 2361"/>
                <a:gd name="T53" fmla="*/ 558 h 2549"/>
                <a:gd name="T54" fmla="*/ 1185 w 2361"/>
                <a:gd name="T55" fmla="*/ 189 h 2549"/>
                <a:gd name="T56" fmla="*/ 1699 w 2361"/>
                <a:gd name="T57" fmla="*/ 558 h 2549"/>
                <a:gd name="T58" fmla="*/ 1699 w 2361"/>
                <a:gd name="T59" fmla="*/ 956 h 2549"/>
                <a:gd name="T60" fmla="*/ 1490 w 2361"/>
                <a:gd name="T61" fmla="*/ 1514 h 2549"/>
                <a:gd name="T62" fmla="*/ 1419 w 2361"/>
                <a:gd name="T63" fmla="*/ 1678 h 2549"/>
                <a:gd name="T64" fmla="*/ 1517 w 2361"/>
                <a:gd name="T65" fmla="*/ 1828 h 2549"/>
                <a:gd name="T66" fmla="*/ 2111 w 2361"/>
                <a:gd name="T67" fmla="*/ 2157 h 2549"/>
                <a:gd name="T68" fmla="*/ 2128 w 2361"/>
                <a:gd name="T69" fmla="*/ 2165 h 2549"/>
                <a:gd name="T70" fmla="*/ 2172 w 2361"/>
                <a:gd name="T71" fmla="*/ 2189 h 2549"/>
                <a:gd name="T72" fmla="*/ 2172 w 2361"/>
                <a:gd name="T73" fmla="*/ 2360 h 2549"/>
                <a:gd name="T74" fmla="*/ 189 w 2361"/>
                <a:gd name="T75" fmla="*/ 2360 h 2549"/>
                <a:gd name="T76" fmla="*/ 189 w 2361"/>
                <a:gd name="T77" fmla="*/ 2360 h 2549"/>
                <a:gd name="T78" fmla="*/ 189 w 2361"/>
                <a:gd name="T79" fmla="*/ 2360 h 2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61" h="2549">
                  <a:moveTo>
                    <a:pt x="2201" y="1991"/>
                  </a:moveTo>
                  <a:cubicBezTo>
                    <a:pt x="1607" y="1662"/>
                    <a:pt x="1607" y="1662"/>
                    <a:pt x="1607" y="1662"/>
                  </a:cubicBezTo>
                  <a:cubicBezTo>
                    <a:pt x="1828" y="1489"/>
                    <a:pt x="1888" y="1147"/>
                    <a:pt x="1888" y="956"/>
                  </a:cubicBezTo>
                  <a:cubicBezTo>
                    <a:pt x="1888" y="558"/>
                    <a:pt x="1888" y="558"/>
                    <a:pt x="1888" y="558"/>
                  </a:cubicBezTo>
                  <a:cubicBezTo>
                    <a:pt x="1888" y="294"/>
                    <a:pt x="1537" y="0"/>
                    <a:pt x="1185" y="0"/>
                  </a:cubicBezTo>
                  <a:cubicBezTo>
                    <a:pt x="832" y="0"/>
                    <a:pt x="473" y="294"/>
                    <a:pt x="473" y="558"/>
                  </a:cubicBezTo>
                  <a:cubicBezTo>
                    <a:pt x="473" y="956"/>
                    <a:pt x="473" y="956"/>
                    <a:pt x="473" y="956"/>
                  </a:cubicBezTo>
                  <a:cubicBezTo>
                    <a:pt x="473" y="1130"/>
                    <a:pt x="546" y="1482"/>
                    <a:pt x="770" y="1661"/>
                  </a:cubicBezTo>
                  <a:cubicBezTo>
                    <a:pt x="160" y="1991"/>
                    <a:pt x="160" y="1991"/>
                    <a:pt x="160" y="1991"/>
                  </a:cubicBezTo>
                  <a:cubicBezTo>
                    <a:pt x="160" y="1991"/>
                    <a:pt x="1" y="2062"/>
                    <a:pt x="1" y="2150"/>
                  </a:cubicBezTo>
                  <a:cubicBezTo>
                    <a:pt x="1" y="2390"/>
                    <a:pt x="1" y="2390"/>
                    <a:pt x="1" y="2390"/>
                  </a:cubicBezTo>
                  <a:cubicBezTo>
                    <a:pt x="0" y="2432"/>
                    <a:pt x="17" y="2472"/>
                    <a:pt x="47" y="2502"/>
                  </a:cubicBezTo>
                  <a:cubicBezTo>
                    <a:pt x="77" y="2532"/>
                    <a:pt x="117" y="2549"/>
                    <a:pt x="160" y="2549"/>
                  </a:cubicBezTo>
                  <a:cubicBezTo>
                    <a:pt x="2201" y="2549"/>
                    <a:pt x="2201" y="2549"/>
                    <a:pt x="2201" y="2549"/>
                  </a:cubicBezTo>
                  <a:cubicBezTo>
                    <a:pt x="2244" y="2549"/>
                    <a:pt x="2284" y="2532"/>
                    <a:pt x="2314" y="2502"/>
                  </a:cubicBezTo>
                  <a:cubicBezTo>
                    <a:pt x="2344" y="2472"/>
                    <a:pt x="2361" y="2432"/>
                    <a:pt x="2361" y="2390"/>
                  </a:cubicBezTo>
                  <a:cubicBezTo>
                    <a:pt x="2361" y="2150"/>
                    <a:pt x="2361" y="2150"/>
                    <a:pt x="2361" y="2150"/>
                  </a:cubicBezTo>
                  <a:cubicBezTo>
                    <a:pt x="2361" y="2057"/>
                    <a:pt x="2201" y="1991"/>
                    <a:pt x="2201" y="1991"/>
                  </a:cubicBezTo>
                  <a:close/>
                  <a:moveTo>
                    <a:pt x="189" y="2360"/>
                  </a:moveTo>
                  <a:cubicBezTo>
                    <a:pt x="189" y="2192"/>
                    <a:pt x="189" y="2192"/>
                    <a:pt x="189" y="2192"/>
                  </a:cubicBezTo>
                  <a:cubicBezTo>
                    <a:pt x="204" y="2181"/>
                    <a:pt x="220" y="2171"/>
                    <a:pt x="237" y="2163"/>
                  </a:cubicBezTo>
                  <a:cubicBezTo>
                    <a:pt x="241" y="2161"/>
                    <a:pt x="245" y="2159"/>
                    <a:pt x="250" y="2157"/>
                  </a:cubicBezTo>
                  <a:cubicBezTo>
                    <a:pt x="859" y="1826"/>
                    <a:pt x="859" y="1826"/>
                    <a:pt x="859" y="1826"/>
                  </a:cubicBezTo>
                  <a:cubicBezTo>
                    <a:pt x="915" y="1796"/>
                    <a:pt x="952" y="1741"/>
                    <a:pt x="958" y="1678"/>
                  </a:cubicBezTo>
                  <a:cubicBezTo>
                    <a:pt x="963" y="1615"/>
                    <a:pt x="937" y="1553"/>
                    <a:pt x="888" y="1514"/>
                  </a:cubicBezTo>
                  <a:cubicBezTo>
                    <a:pt x="729" y="1387"/>
                    <a:pt x="661" y="1106"/>
                    <a:pt x="661" y="956"/>
                  </a:cubicBezTo>
                  <a:cubicBezTo>
                    <a:pt x="661" y="558"/>
                    <a:pt x="661" y="558"/>
                    <a:pt x="661" y="558"/>
                  </a:cubicBezTo>
                  <a:cubicBezTo>
                    <a:pt x="661" y="422"/>
                    <a:pt x="917" y="189"/>
                    <a:pt x="1185" y="189"/>
                  </a:cubicBezTo>
                  <a:cubicBezTo>
                    <a:pt x="1457" y="189"/>
                    <a:pt x="1699" y="419"/>
                    <a:pt x="1699" y="558"/>
                  </a:cubicBezTo>
                  <a:cubicBezTo>
                    <a:pt x="1699" y="956"/>
                    <a:pt x="1699" y="956"/>
                    <a:pt x="1699" y="956"/>
                  </a:cubicBezTo>
                  <a:cubicBezTo>
                    <a:pt x="1699" y="1104"/>
                    <a:pt x="1653" y="1386"/>
                    <a:pt x="1490" y="1514"/>
                  </a:cubicBezTo>
                  <a:cubicBezTo>
                    <a:pt x="1440" y="1553"/>
                    <a:pt x="1414" y="1615"/>
                    <a:pt x="1419" y="1678"/>
                  </a:cubicBezTo>
                  <a:cubicBezTo>
                    <a:pt x="1424" y="1741"/>
                    <a:pt x="1461" y="1797"/>
                    <a:pt x="1517" y="1828"/>
                  </a:cubicBezTo>
                  <a:cubicBezTo>
                    <a:pt x="2111" y="2157"/>
                    <a:pt x="2111" y="2157"/>
                    <a:pt x="2111" y="2157"/>
                  </a:cubicBezTo>
                  <a:cubicBezTo>
                    <a:pt x="2116" y="2160"/>
                    <a:pt x="2123" y="2163"/>
                    <a:pt x="2128" y="2165"/>
                  </a:cubicBezTo>
                  <a:cubicBezTo>
                    <a:pt x="2144" y="2172"/>
                    <a:pt x="2158" y="2180"/>
                    <a:pt x="2172" y="2189"/>
                  </a:cubicBezTo>
                  <a:cubicBezTo>
                    <a:pt x="2172" y="2360"/>
                    <a:pt x="2172" y="2360"/>
                    <a:pt x="2172" y="2360"/>
                  </a:cubicBezTo>
                  <a:cubicBezTo>
                    <a:pt x="189" y="2360"/>
                    <a:pt x="189" y="2360"/>
                    <a:pt x="189" y="2360"/>
                  </a:cubicBezTo>
                  <a:close/>
                  <a:moveTo>
                    <a:pt x="189" y="2360"/>
                  </a:moveTo>
                  <a:cubicBezTo>
                    <a:pt x="189" y="2360"/>
                    <a:pt x="189" y="2360"/>
                    <a:pt x="189" y="2360"/>
                  </a:cubicBezTo>
                </a:path>
              </a:pathLst>
            </a:custGeom>
            <a:gradFill>
              <a:gsLst>
                <a:gs pos="14000">
                  <a:srgbClr val="D8000F"/>
                </a:gs>
                <a:gs pos="89000">
                  <a:srgbClr val="D8000F">
                    <a:alpha val="15000"/>
                  </a:srgbClr>
                </a:gs>
              </a:gsLst>
              <a:lin ang="16200000" scaled="1"/>
            </a:gradFill>
            <a:ln w="25400"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  <a:sym typeface="+mn-lt"/>
              </a:endParaRPr>
            </a:p>
          </p:txBody>
        </p:sp>
      </p:grpSp>
      <p:sp>
        <p:nvSpPr>
          <p:cNvPr id="12" name="矩形 11">
            <a:extLst>
              <a:ext uri="{FF2B5EF4-FFF2-40B4-BE49-F238E27FC236}">
                <a16:creationId xmlns:a16="http://schemas.microsoft.com/office/drawing/2014/main" id="{34D14E70-65C1-4D8D-9834-5489106E92F0}"/>
              </a:ext>
            </a:extLst>
          </p:cNvPr>
          <p:cNvSpPr/>
          <p:nvPr/>
        </p:nvSpPr>
        <p:spPr>
          <a:xfrm>
            <a:off x="8149389" y="1783973"/>
            <a:ext cx="2775483" cy="3654317"/>
          </a:xfrm>
          <a:prstGeom prst="rect">
            <a:avLst/>
          </a:prstGeom>
          <a:noFill/>
          <a:ln w="12700" cap="flat">
            <a:solidFill>
              <a:srgbClr val="D8000F"/>
            </a:solidFill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sz="1400" dirty="0">
              <a:sym typeface="+mn-lt"/>
            </a:endParaRPr>
          </a:p>
        </p:txBody>
      </p:sp>
      <p:sp>
        <p:nvSpPr>
          <p:cNvPr id="15" name="矩形 14">
            <a:extLst>
              <a:ext uri="{FF2B5EF4-FFF2-40B4-BE49-F238E27FC236}">
                <a16:creationId xmlns:a16="http://schemas.microsoft.com/office/drawing/2014/main" id="{7AC0E46A-0B37-411E-9DFA-2CAD41AF1A12}"/>
              </a:ext>
            </a:extLst>
          </p:cNvPr>
          <p:cNvSpPr/>
          <p:nvPr/>
        </p:nvSpPr>
        <p:spPr>
          <a:xfrm>
            <a:off x="8793135" y="4529329"/>
            <a:ext cx="1476000" cy="432000"/>
          </a:xfrm>
          <a:prstGeom prst="rect">
            <a:avLst/>
          </a:prstGeom>
          <a:gradFill flip="none" rotWithShape="1">
            <a:gsLst>
              <a:gs pos="14000">
                <a:srgbClr val="D8000F"/>
              </a:gs>
              <a:gs pos="89000">
                <a:srgbClr val="D8000F"/>
              </a:gs>
            </a:gsLst>
            <a:lin ang="0" scaled="1"/>
            <a:tileRect/>
          </a:gradFill>
          <a:ln w="2540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sz="1400">
              <a:sym typeface="+mn-lt"/>
            </a:endParaRPr>
          </a:p>
        </p:txBody>
      </p:sp>
      <p:sp>
        <p:nvSpPr>
          <p:cNvPr id="30" name="Freeform 11">
            <a:extLst>
              <a:ext uri="{FF2B5EF4-FFF2-40B4-BE49-F238E27FC236}">
                <a16:creationId xmlns:a16="http://schemas.microsoft.com/office/drawing/2014/main" id="{34177787-B852-4249-8BE3-1DED9CF3BB5A}"/>
              </a:ext>
            </a:extLst>
          </p:cNvPr>
          <p:cNvSpPr>
            <a:spLocks noEditPoints="1"/>
          </p:cNvSpPr>
          <p:nvPr/>
        </p:nvSpPr>
        <p:spPr bwMode="auto">
          <a:xfrm>
            <a:off x="9330345" y="2464995"/>
            <a:ext cx="524713" cy="521261"/>
          </a:xfrm>
          <a:custGeom>
            <a:avLst/>
            <a:gdLst>
              <a:gd name="T0" fmla="*/ 1819 w 2881"/>
              <a:gd name="T1" fmla="*/ 1849 h 2857"/>
              <a:gd name="T2" fmla="*/ 1380 w 2881"/>
              <a:gd name="T3" fmla="*/ 1410 h 2857"/>
              <a:gd name="T4" fmla="*/ 2696 w 2881"/>
              <a:gd name="T5" fmla="*/ 446 h 2857"/>
              <a:gd name="T6" fmla="*/ 2784 w 2881"/>
              <a:gd name="T7" fmla="*/ 885 h 2857"/>
              <a:gd name="T8" fmla="*/ 1751 w 2881"/>
              <a:gd name="T9" fmla="*/ 1740 h 2857"/>
              <a:gd name="T10" fmla="*/ 1512 w 2881"/>
              <a:gd name="T11" fmla="*/ 1453 h 2857"/>
              <a:gd name="T12" fmla="*/ 1329 w 2881"/>
              <a:gd name="T13" fmla="*/ 1898 h 2857"/>
              <a:gd name="T14" fmla="*/ 1863 w 2881"/>
              <a:gd name="T15" fmla="*/ 1629 h 2857"/>
              <a:gd name="T16" fmla="*/ 2256 w 2881"/>
              <a:gd name="T17" fmla="*/ 709 h 2857"/>
              <a:gd name="T18" fmla="*/ 2696 w 2881"/>
              <a:gd name="T19" fmla="*/ 620 h 2857"/>
              <a:gd name="T20" fmla="*/ 2433 w 2881"/>
              <a:gd name="T21" fmla="*/ 532 h 2857"/>
              <a:gd name="T22" fmla="*/ 2607 w 2881"/>
              <a:gd name="T23" fmla="*/ 884 h 2857"/>
              <a:gd name="T24" fmla="*/ 2696 w 2881"/>
              <a:gd name="T25" fmla="*/ 620 h 2857"/>
              <a:gd name="T26" fmla="*/ 434 w 2881"/>
              <a:gd name="T27" fmla="*/ 2050 h 2857"/>
              <a:gd name="T28" fmla="*/ 998 w 2881"/>
              <a:gd name="T29" fmla="*/ 2174 h 2857"/>
              <a:gd name="T30" fmla="*/ 1139 w 2881"/>
              <a:gd name="T31" fmla="*/ 1801 h 2857"/>
              <a:gd name="T32" fmla="*/ 434 w 2881"/>
              <a:gd name="T33" fmla="*/ 1677 h 2857"/>
              <a:gd name="T34" fmla="*/ 1139 w 2881"/>
              <a:gd name="T35" fmla="*/ 1801 h 2857"/>
              <a:gd name="T36" fmla="*/ 1055 w 2881"/>
              <a:gd name="T37" fmla="*/ 932 h 2857"/>
              <a:gd name="T38" fmla="*/ 434 w 2881"/>
              <a:gd name="T39" fmla="*/ 1056 h 2857"/>
              <a:gd name="T40" fmla="*/ 1055 w 2881"/>
              <a:gd name="T41" fmla="*/ 1429 h 2857"/>
              <a:gd name="T42" fmla="*/ 434 w 2881"/>
              <a:gd name="T43" fmla="*/ 1304 h 2857"/>
              <a:gd name="T44" fmla="*/ 1055 w 2881"/>
              <a:gd name="T45" fmla="*/ 1429 h 2857"/>
              <a:gd name="T46" fmla="*/ 1800 w 2881"/>
              <a:gd name="T47" fmla="*/ 2174 h 2857"/>
              <a:gd name="T48" fmla="*/ 1530 w 2881"/>
              <a:gd name="T49" fmla="*/ 2050 h 2857"/>
              <a:gd name="T50" fmla="*/ 1490 w 2881"/>
              <a:gd name="T51" fmla="*/ 228 h 2857"/>
              <a:gd name="T52" fmla="*/ 1614 w 2881"/>
              <a:gd name="T53" fmla="*/ 808 h 2857"/>
              <a:gd name="T54" fmla="*/ 1682 w 2881"/>
              <a:gd name="T55" fmla="*/ 932 h 2857"/>
              <a:gd name="T56" fmla="*/ 1366 w 2881"/>
              <a:gd name="T57" fmla="*/ 684 h 2857"/>
              <a:gd name="T58" fmla="*/ 248 w 2881"/>
              <a:gd name="T59" fmla="*/ 125 h 2857"/>
              <a:gd name="T60" fmla="*/ 124 w 2881"/>
              <a:gd name="T61" fmla="*/ 2608 h 2857"/>
              <a:gd name="T62" fmla="*/ 1987 w 2881"/>
              <a:gd name="T63" fmla="*/ 2733 h 2857"/>
              <a:gd name="T64" fmla="*/ 2111 w 2881"/>
              <a:gd name="T65" fmla="*/ 1733 h 2857"/>
              <a:gd name="T66" fmla="*/ 2235 w 2881"/>
              <a:gd name="T67" fmla="*/ 2608 h 2857"/>
              <a:gd name="T68" fmla="*/ 248 w 2881"/>
              <a:gd name="T69" fmla="*/ 2857 h 2857"/>
              <a:gd name="T70" fmla="*/ 0 w 2881"/>
              <a:gd name="T71" fmla="*/ 249 h 2857"/>
              <a:gd name="T72" fmla="*/ 1450 w 2881"/>
              <a:gd name="T73" fmla="*/ 0 h 2857"/>
              <a:gd name="T74" fmla="*/ 1924 w 2881"/>
              <a:gd name="T75" fmla="*/ 691 h 2857"/>
              <a:gd name="T76" fmla="*/ 1490 w 2881"/>
              <a:gd name="T77" fmla="*/ 228 h 28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881" h="2857">
                <a:moveTo>
                  <a:pt x="2784" y="885"/>
                </a:moveTo>
                <a:cubicBezTo>
                  <a:pt x="1819" y="1849"/>
                  <a:pt x="1819" y="1849"/>
                  <a:pt x="1819" y="1849"/>
                </a:cubicBezTo>
                <a:cubicBezTo>
                  <a:pt x="1116" y="2111"/>
                  <a:pt x="1116" y="2111"/>
                  <a:pt x="1116" y="2111"/>
                </a:cubicBezTo>
                <a:cubicBezTo>
                  <a:pt x="1380" y="1410"/>
                  <a:pt x="1380" y="1410"/>
                  <a:pt x="1380" y="1410"/>
                </a:cubicBezTo>
                <a:cubicBezTo>
                  <a:pt x="2344" y="446"/>
                  <a:pt x="2344" y="446"/>
                  <a:pt x="2344" y="446"/>
                </a:cubicBezTo>
                <a:cubicBezTo>
                  <a:pt x="2442" y="349"/>
                  <a:pt x="2599" y="349"/>
                  <a:pt x="2696" y="446"/>
                </a:cubicBezTo>
                <a:cubicBezTo>
                  <a:pt x="2784" y="534"/>
                  <a:pt x="2784" y="534"/>
                  <a:pt x="2784" y="534"/>
                </a:cubicBezTo>
                <a:cubicBezTo>
                  <a:pt x="2881" y="631"/>
                  <a:pt x="2881" y="788"/>
                  <a:pt x="2784" y="885"/>
                </a:cubicBezTo>
                <a:close/>
                <a:moveTo>
                  <a:pt x="1329" y="1898"/>
                </a:moveTo>
                <a:cubicBezTo>
                  <a:pt x="1751" y="1740"/>
                  <a:pt x="1751" y="1740"/>
                  <a:pt x="1751" y="1740"/>
                </a:cubicBezTo>
                <a:cubicBezTo>
                  <a:pt x="1775" y="1717"/>
                  <a:pt x="1775" y="1717"/>
                  <a:pt x="1775" y="1717"/>
                </a:cubicBezTo>
                <a:cubicBezTo>
                  <a:pt x="1512" y="1453"/>
                  <a:pt x="1512" y="1453"/>
                  <a:pt x="1512" y="1453"/>
                </a:cubicBezTo>
                <a:cubicBezTo>
                  <a:pt x="1488" y="1477"/>
                  <a:pt x="1488" y="1477"/>
                  <a:pt x="1488" y="1477"/>
                </a:cubicBezTo>
                <a:lnTo>
                  <a:pt x="1329" y="1898"/>
                </a:lnTo>
                <a:close/>
                <a:moveTo>
                  <a:pt x="1599" y="1365"/>
                </a:moveTo>
                <a:cubicBezTo>
                  <a:pt x="1863" y="1629"/>
                  <a:pt x="1863" y="1629"/>
                  <a:pt x="1863" y="1629"/>
                </a:cubicBezTo>
                <a:cubicBezTo>
                  <a:pt x="2520" y="972"/>
                  <a:pt x="2520" y="972"/>
                  <a:pt x="2520" y="972"/>
                </a:cubicBezTo>
                <a:cubicBezTo>
                  <a:pt x="2256" y="709"/>
                  <a:pt x="2256" y="709"/>
                  <a:pt x="2256" y="709"/>
                </a:cubicBezTo>
                <a:lnTo>
                  <a:pt x="1599" y="1365"/>
                </a:lnTo>
                <a:close/>
                <a:moveTo>
                  <a:pt x="2696" y="620"/>
                </a:moveTo>
                <a:cubicBezTo>
                  <a:pt x="2609" y="532"/>
                  <a:pt x="2609" y="532"/>
                  <a:pt x="2609" y="532"/>
                </a:cubicBezTo>
                <a:cubicBezTo>
                  <a:pt x="2560" y="484"/>
                  <a:pt x="2481" y="484"/>
                  <a:pt x="2433" y="532"/>
                </a:cubicBezTo>
                <a:cubicBezTo>
                  <a:pt x="2344" y="621"/>
                  <a:pt x="2344" y="621"/>
                  <a:pt x="2344" y="621"/>
                </a:cubicBezTo>
                <a:cubicBezTo>
                  <a:pt x="2607" y="884"/>
                  <a:pt x="2607" y="884"/>
                  <a:pt x="2607" y="884"/>
                </a:cubicBezTo>
                <a:cubicBezTo>
                  <a:pt x="2696" y="795"/>
                  <a:pt x="2696" y="795"/>
                  <a:pt x="2696" y="795"/>
                </a:cubicBezTo>
                <a:cubicBezTo>
                  <a:pt x="2745" y="747"/>
                  <a:pt x="2745" y="668"/>
                  <a:pt x="2696" y="620"/>
                </a:cubicBezTo>
                <a:close/>
                <a:moveTo>
                  <a:pt x="434" y="2174"/>
                </a:moveTo>
                <a:cubicBezTo>
                  <a:pt x="434" y="2050"/>
                  <a:pt x="434" y="2050"/>
                  <a:pt x="434" y="2050"/>
                </a:cubicBezTo>
                <a:cubicBezTo>
                  <a:pt x="1045" y="2050"/>
                  <a:pt x="1045" y="2050"/>
                  <a:pt x="1045" y="2050"/>
                </a:cubicBezTo>
                <a:cubicBezTo>
                  <a:pt x="998" y="2174"/>
                  <a:pt x="998" y="2174"/>
                  <a:pt x="998" y="2174"/>
                </a:cubicBezTo>
                <a:lnTo>
                  <a:pt x="434" y="2174"/>
                </a:lnTo>
                <a:close/>
                <a:moveTo>
                  <a:pt x="1139" y="1801"/>
                </a:moveTo>
                <a:cubicBezTo>
                  <a:pt x="434" y="1801"/>
                  <a:pt x="434" y="1801"/>
                  <a:pt x="434" y="1801"/>
                </a:cubicBezTo>
                <a:cubicBezTo>
                  <a:pt x="434" y="1677"/>
                  <a:pt x="434" y="1677"/>
                  <a:pt x="434" y="1677"/>
                </a:cubicBezTo>
                <a:cubicBezTo>
                  <a:pt x="1185" y="1677"/>
                  <a:pt x="1185" y="1677"/>
                  <a:pt x="1185" y="1677"/>
                </a:cubicBezTo>
                <a:lnTo>
                  <a:pt x="1139" y="1801"/>
                </a:lnTo>
                <a:close/>
                <a:moveTo>
                  <a:pt x="434" y="932"/>
                </a:moveTo>
                <a:cubicBezTo>
                  <a:pt x="1055" y="932"/>
                  <a:pt x="1055" y="932"/>
                  <a:pt x="1055" y="932"/>
                </a:cubicBezTo>
                <a:cubicBezTo>
                  <a:pt x="1055" y="1056"/>
                  <a:pt x="1055" y="1056"/>
                  <a:pt x="1055" y="1056"/>
                </a:cubicBezTo>
                <a:cubicBezTo>
                  <a:pt x="434" y="1056"/>
                  <a:pt x="434" y="1056"/>
                  <a:pt x="434" y="1056"/>
                </a:cubicBezTo>
                <a:lnTo>
                  <a:pt x="434" y="932"/>
                </a:lnTo>
                <a:close/>
                <a:moveTo>
                  <a:pt x="1055" y="1429"/>
                </a:moveTo>
                <a:cubicBezTo>
                  <a:pt x="434" y="1429"/>
                  <a:pt x="434" y="1429"/>
                  <a:pt x="434" y="1429"/>
                </a:cubicBezTo>
                <a:cubicBezTo>
                  <a:pt x="434" y="1304"/>
                  <a:pt x="434" y="1304"/>
                  <a:pt x="434" y="1304"/>
                </a:cubicBezTo>
                <a:cubicBezTo>
                  <a:pt x="1055" y="1304"/>
                  <a:pt x="1055" y="1304"/>
                  <a:pt x="1055" y="1304"/>
                </a:cubicBezTo>
                <a:lnTo>
                  <a:pt x="1055" y="1429"/>
                </a:lnTo>
                <a:close/>
                <a:moveTo>
                  <a:pt x="1800" y="2050"/>
                </a:moveTo>
                <a:cubicBezTo>
                  <a:pt x="1800" y="2174"/>
                  <a:pt x="1800" y="2174"/>
                  <a:pt x="1800" y="2174"/>
                </a:cubicBezTo>
                <a:cubicBezTo>
                  <a:pt x="1197" y="2174"/>
                  <a:pt x="1197" y="2174"/>
                  <a:pt x="1197" y="2174"/>
                </a:cubicBezTo>
                <a:cubicBezTo>
                  <a:pt x="1530" y="2050"/>
                  <a:pt x="1530" y="2050"/>
                  <a:pt x="1530" y="2050"/>
                </a:cubicBezTo>
                <a:lnTo>
                  <a:pt x="1800" y="2050"/>
                </a:lnTo>
                <a:close/>
                <a:moveTo>
                  <a:pt x="1490" y="228"/>
                </a:moveTo>
                <a:cubicBezTo>
                  <a:pt x="1490" y="684"/>
                  <a:pt x="1490" y="684"/>
                  <a:pt x="1490" y="684"/>
                </a:cubicBezTo>
                <a:cubicBezTo>
                  <a:pt x="1490" y="752"/>
                  <a:pt x="1545" y="808"/>
                  <a:pt x="1614" y="808"/>
                </a:cubicBezTo>
                <a:cubicBezTo>
                  <a:pt x="1807" y="808"/>
                  <a:pt x="1807" y="808"/>
                  <a:pt x="1807" y="808"/>
                </a:cubicBezTo>
                <a:cubicBezTo>
                  <a:pt x="1682" y="932"/>
                  <a:pt x="1682" y="932"/>
                  <a:pt x="1682" y="932"/>
                </a:cubicBezTo>
                <a:cubicBezTo>
                  <a:pt x="1614" y="932"/>
                  <a:pt x="1614" y="932"/>
                  <a:pt x="1614" y="932"/>
                </a:cubicBezTo>
                <a:cubicBezTo>
                  <a:pt x="1477" y="932"/>
                  <a:pt x="1366" y="821"/>
                  <a:pt x="1366" y="684"/>
                </a:cubicBezTo>
                <a:cubicBezTo>
                  <a:pt x="1366" y="125"/>
                  <a:pt x="1366" y="125"/>
                  <a:pt x="1366" y="125"/>
                </a:cubicBezTo>
                <a:cubicBezTo>
                  <a:pt x="248" y="125"/>
                  <a:pt x="248" y="125"/>
                  <a:pt x="248" y="125"/>
                </a:cubicBezTo>
                <a:cubicBezTo>
                  <a:pt x="179" y="125"/>
                  <a:pt x="124" y="180"/>
                  <a:pt x="124" y="249"/>
                </a:cubicBezTo>
                <a:cubicBezTo>
                  <a:pt x="124" y="2608"/>
                  <a:pt x="124" y="2608"/>
                  <a:pt x="124" y="2608"/>
                </a:cubicBezTo>
                <a:cubicBezTo>
                  <a:pt x="124" y="2677"/>
                  <a:pt x="179" y="2733"/>
                  <a:pt x="248" y="2733"/>
                </a:cubicBezTo>
                <a:cubicBezTo>
                  <a:pt x="1987" y="2733"/>
                  <a:pt x="1987" y="2733"/>
                  <a:pt x="1987" y="2733"/>
                </a:cubicBezTo>
                <a:cubicBezTo>
                  <a:pt x="2055" y="2733"/>
                  <a:pt x="2111" y="2677"/>
                  <a:pt x="2111" y="2608"/>
                </a:cubicBezTo>
                <a:cubicBezTo>
                  <a:pt x="2111" y="1733"/>
                  <a:pt x="2111" y="1733"/>
                  <a:pt x="2111" y="1733"/>
                </a:cubicBezTo>
                <a:cubicBezTo>
                  <a:pt x="2235" y="1609"/>
                  <a:pt x="2235" y="1609"/>
                  <a:pt x="2235" y="1609"/>
                </a:cubicBezTo>
                <a:cubicBezTo>
                  <a:pt x="2235" y="2608"/>
                  <a:pt x="2235" y="2608"/>
                  <a:pt x="2235" y="2608"/>
                </a:cubicBezTo>
                <a:cubicBezTo>
                  <a:pt x="2235" y="2746"/>
                  <a:pt x="2124" y="2857"/>
                  <a:pt x="1987" y="2857"/>
                </a:cubicBezTo>
                <a:cubicBezTo>
                  <a:pt x="248" y="2857"/>
                  <a:pt x="248" y="2857"/>
                  <a:pt x="248" y="2857"/>
                </a:cubicBezTo>
                <a:cubicBezTo>
                  <a:pt x="111" y="2857"/>
                  <a:pt x="0" y="2746"/>
                  <a:pt x="0" y="2608"/>
                </a:cubicBezTo>
                <a:cubicBezTo>
                  <a:pt x="0" y="249"/>
                  <a:pt x="0" y="249"/>
                  <a:pt x="0" y="249"/>
                </a:cubicBezTo>
                <a:cubicBezTo>
                  <a:pt x="0" y="112"/>
                  <a:pt x="111" y="0"/>
                  <a:pt x="248" y="0"/>
                </a:cubicBezTo>
                <a:cubicBezTo>
                  <a:pt x="1450" y="0"/>
                  <a:pt x="1450" y="0"/>
                  <a:pt x="1450" y="0"/>
                </a:cubicBezTo>
                <a:cubicBezTo>
                  <a:pt x="2010" y="604"/>
                  <a:pt x="2010" y="604"/>
                  <a:pt x="2010" y="604"/>
                </a:cubicBezTo>
                <a:cubicBezTo>
                  <a:pt x="1924" y="691"/>
                  <a:pt x="1924" y="691"/>
                  <a:pt x="1924" y="691"/>
                </a:cubicBezTo>
                <a:lnTo>
                  <a:pt x="1490" y="228"/>
                </a:lnTo>
                <a:close/>
                <a:moveTo>
                  <a:pt x="1490" y="228"/>
                </a:moveTo>
                <a:cubicBezTo>
                  <a:pt x="1490" y="228"/>
                  <a:pt x="1490" y="228"/>
                  <a:pt x="1490" y="228"/>
                </a:cubicBezTo>
              </a:path>
            </a:pathLst>
          </a:custGeom>
          <a:gradFill>
            <a:gsLst>
              <a:gs pos="14000">
                <a:srgbClr val="D8000F"/>
              </a:gs>
              <a:gs pos="89000">
                <a:srgbClr val="D8000F">
                  <a:alpha val="15000"/>
                </a:srgbClr>
              </a:gs>
            </a:gsLst>
            <a:lin ang="16200000" scaled="1"/>
          </a:gradFill>
          <a:ln w="2540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lt1"/>
              </a:solidFill>
              <a:sym typeface="+mn-lt"/>
            </a:endParaRPr>
          </a:p>
        </p:txBody>
      </p:sp>
      <p:sp>
        <p:nvSpPr>
          <p:cNvPr id="11" name="矩形 10">
            <a:extLst>
              <a:ext uri="{FF2B5EF4-FFF2-40B4-BE49-F238E27FC236}">
                <a16:creationId xmlns:a16="http://schemas.microsoft.com/office/drawing/2014/main" id="{AE4E42B4-7678-4E62-BA01-A6D5368D3E48}"/>
              </a:ext>
            </a:extLst>
          </p:cNvPr>
          <p:cNvSpPr/>
          <p:nvPr/>
        </p:nvSpPr>
        <p:spPr>
          <a:xfrm>
            <a:off x="4530245" y="1549594"/>
            <a:ext cx="3131510" cy="4123076"/>
          </a:xfrm>
          <a:prstGeom prst="rect">
            <a:avLst/>
          </a:prstGeom>
          <a:gradFill>
            <a:gsLst>
              <a:gs pos="14000">
                <a:srgbClr val="D8000F"/>
              </a:gs>
              <a:gs pos="89000">
                <a:srgbClr val="D8000F">
                  <a:alpha val="15000"/>
                </a:srgbClr>
              </a:gs>
            </a:gsLst>
            <a:lin ang="16200000" scaled="1"/>
          </a:gradFill>
          <a:ln w="25400"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lt1"/>
              </a:solidFill>
              <a:sym typeface="+mn-lt"/>
            </a:endParaRPr>
          </a:p>
        </p:txBody>
      </p:sp>
      <p:sp>
        <p:nvSpPr>
          <p:cNvPr id="14" name="矩形 13">
            <a:extLst>
              <a:ext uri="{FF2B5EF4-FFF2-40B4-BE49-F238E27FC236}">
                <a16:creationId xmlns:a16="http://schemas.microsoft.com/office/drawing/2014/main" id="{9EBDA05E-0679-4862-B2DE-910DA4736890}"/>
              </a:ext>
            </a:extLst>
          </p:cNvPr>
          <p:cNvSpPr/>
          <p:nvPr/>
        </p:nvSpPr>
        <p:spPr>
          <a:xfrm>
            <a:off x="5358000" y="4529329"/>
            <a:ext cx="1476000" cy="432000"/>
          </a:xfrm>
          <a:prstGeom prst="rect">
            <a:avLst/>
          </a:prstGeom>
          <a:gradFill flip="none" rotWithShape="1">
            <a:gsLst>
              <a:gs pos="0">
                <a:schemeClr val="bg1"/>
              </a:gs>
              <a:gs pos="89000">
                <a:schemeClr val="accent2">
                  <a:lumMod val="60000"/>
                  <a:lumOff val="40000"/>
                </a:schemeClr>
              </a:gs>
            </a:gsLst>
            <a:lin ang="5400000" scaled="1"/>
            <a:tileRect/>
          </a:gradFill>
          <a:ln>
            <a:noFill/>
          </a:ln>
        </p:spPr>
        <p:txBody>
          <a:bodyPr anchor="ctr" anchorCtr="1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 sz="1327">
              <a:latin typeface="Calibri" panose="020F0502020204030204" pitchFamily="34" charset="0"/>
              <a:ea typeface="宋体" panose="02010600030101010101" pitchFamily="2" charset="-122"/>
              <a:sym typeface="+mn-lt"/>
            </a:endParaRPr>
          </a:p>
        </p:txBody>
      </p:sp>
      <p:sp>
        <p:nvSpPr>
          <p:cNvPr id="33" name="Freeform 15" descr="D:\51PPT模板网\51pptmoban.com\图片.jpg">
            <a:extLst>
              <a:ext uri="{FF2B5EF4-FFF2-40B4-BE49-F238E27FC236}">
                <a16:creationId xmlns:a16="http://schemas.microsoft.com/office/drawing/2014/main" id="{BD9C889C-0009-4587-BD3F-9846B613E886}"/>
              </a:ext>
            </a:extLst>
          </p:cNvPr>
          <p:cNvSpPr>
            <a:spLocks noEditPoints="1"/>
          </p:cNvSpPr>
          <p:nvPr/>
        </p:nvSpPr>
        <p:spPr bwMode="auto">
          <a:xfrm>
            <a:off x="5686424" y="2135894"/>
            <a:ext cx="819152" cy="819152"/>
          </a:xfrm>
          <a:custGeom>
            <a:avLst/>
            <a:gdLst>
              <a:gd name="T0" fmla="*/ 2204 w 2599"/>
              <a:gd name="T1" fmla="*/ 392 h 2595"/>
              <a:gd name="T2" fmla="*/ 1893 w 2599"/>
              <a:gd name="T3" fmla="*/ 233 h 2595"/>
              <a:gd name="T4" fmla="*/ 772 w 2599"/>
              <a:gd name="T5" fmla="*/ 165 h 2595"/>
              <a:gd name="T6" fmla="*/ 100 w 2599"/>
              <a:gd name="T7" fmla="*/ 838 h 2595"/>
              <a:gd name="T8" fmla="*/ 100 w 2599"/>
              <a:gd name="T9" fmla="*/ 1822 h 2595"/>
              <a:gd name="T10" fmla="*/ 772 w 2599"/>
              <a:gd name="T11" fmla="*/ 2495 h 2595"/>
              <a:gd name="T12" fmla="*/ 1757 w 2599"/>
              <a:gd name="T13" fmla="*/ 2495 h 2595"/>
              <a:gd name="T14" fmla="*/ 2430 w 2599"/>
              <a:gd name="T15" fmla="*/ 1822 h 2595"/>
              <a:gd name="T16" fmla="*/ 2364 w 2599"/>
              <a:gd name="T17" fmla="*/ 705 h 2595"/>
              <a:gd name="T18" fmla="*/ 1976 w 2599"/>
              <a:gd name="T19" fmla="*/ 1081 h 2595"/>
              <a:gd name="T20" fmla="*/ 2024 w 2599"/>
              <a:gd name="T21" fmla="*/ 1330 h 2595"/>
              <a:gd name="T22" fmla="*/ 1265 w 2599"/>
              <a:gd name="T23" fmla="*/ 2089 h 2595"/>
              <a:gd name="T24" fmla="*/ 506 w 2599"/>
              <a:gd name="T25" fmla="*/ 1330 h 2595"/>
              <a:gd name="T26" fmla="*/ 1265 w 2599"/>
              <a:gd name="T27" fmla="*/ 571 h 2595"/>
              <a:gd name="T28" fmla="*/ 1512 w 2599"/>
              <a:gd name="T29" fmla="*/ 613 h 2595"/>
              <a:gd name="T30" fmla="*/ 1523 w 2599"/>
              <a:gd name="T31" fmla="*/ 970 h 2595"/>
              <a:gd name="T32" fmla="*/ 822 w 2599"/>
              <a:gd name="T33" fmla="*/ 1329 h 2595"/>
              <a:gd name="T34" fmla="*/ 1707 w 2599"/>
              <a:gd name="T35" fmla="*/ 1329 h 2595"/>
              <a:gd name="T36" fmla="*/ 1669 w 2599"/>
              <a:gd name="T37" fmla="*/ 1014 h 2595"/>
              <a:gd name="T38" fmla="*/ 1580 w 2599"/>
              <a:gd name="T39" fmla="*/ 1330 h 2595"/>
              <a:gd name="T40" fmla="*/ 949 w 2599"/>
              <a:gd name="T41" fmla="*/ 1330 h 2595"/>
              <a:gd name="T42" fmla="*/ 1439 w 2599"/>
              <a:gd name="T43" fmla="*/ 1066 h 2595"/>
              <a:gd name="T44" fmla="*/ 1264 w 2599"/>
              <a:gd name="T45" fmla="*/ 1203 h 2595"/>
              <a:gd name="T46" fmla="*/ 1264 w 2599"/>
              <a:gd name="T47" fmla="*/ 1457 h 2595"/>
              <a:gd name="T48" fmla="*/ 1387 w 2599"/>
              <a:gd name="T49" fmla="*/ 1297 h 2595"/>
              <a:gd name="T50" fmla="*/ 1580 w 2599"/>
              <a:gd name="T51" fmla="*/ 1330 h 2595"/>
              <a:gd name="T52" fmla="*/ 1802 w 2599"/>
              <a:gd name="T53" fmla="*/ 502 h 2595"/>
              <a:gd name="T54" fmla="*/ 1916 w 2599"/>
              <a:gd name="T55" fmla="*/ 588 h 2595"/>
              <a:gd name="T56" fmla="*/ 1750 w 2599"/>
              <a:gd name="T57" fmla="*/ 555 h 2595"/>
              <a:gd name="T58" fmla="*/ 1682 w 2599"/>
              <a:gd name="T59" fmla="*/ 816 h 2595"/>
              <a:gd name="T60" fmla="*/ 1750 w 2599"/>
              <a:gd name="T61" fmla="*/ 555 h 2595"/>
              <a:gd name="T62" fmla="*/ 1936 w 2599"/>
              <a:gd name="T63" fmla="*/ 943 h 2595"/>
              <a:gd name="T64" fmla="*/ 1881 w 2599"/>
              <a:gd name="T65" fmla="*/ 802 h 2595"/>
              <a:gd name="T66" fmla="*/ 2021 w 2599"/>
              <a:gd name="T67" fmla="*/ 861 h 2595"/>
              <a:gd name="T68" fmla="*/ 1935 w 2599"/>
              <a:gd name="T69" fmla="*/ 749 h 2595"/>
              <a:gd name="T70" fmla="*/ 2177 w 2599"/>
              <a:gd name="T71" fmla="*/ 710 h 2595"/>
              <a:gd name="T72" fmla="*/ 2232 w 2599"/>
              <a:gd name="T73" fmla="*/ 656 h 2595"/>
              <a:gd name="T74" fmla="*/ 2159 w 2599"/>
              <a:gd name="T75" fmla="*/ 528 h 2595"/>
              <a:gd name="T76" fmla="*/ 2341 w 2599"/>
              <a:gd name="T77" fmla="*/ 551 h 2595"/>
              <a:gd name="T78" fmla="*/ 2081 w 2599"/>
              <a:gd name="T79" fmla="*/ 424 h 2595"/>
              <a:gd name="T80" fmla="*/ 1928 w 2599"/>
              <a:gd name="T81" fmla="*/ 376 h 2595"/>
              <a:gd name="T82" fmla="*/ 2081 w 2599"/>
              <a:gd name="T83" fmla="*/ 424 h 2595"/>
              <a:gd name="T84" fmla="*/ 2069 w 2599"/>
              <a:gd name="T85" fmla="*/ 2134 h 2595"/>
              <a:gd name="T86" fmla="*/ 460 w 2599"/>
              <a:gd name="T87" fmla="*/ 2134 h 2595"/>
              <a:gd name="T88" fmla="*/ 460 w 2599"/>
              <a:gd name="T89" fmla="*/ 525 h 2595"/>
              <a:gd name="T90" fmla="*/ 1800 w 2599"/>
              <a:gd name="T91" fmla="*/ 325 h 2595"/>
              <a:gd name="T92" fmla="*/ 1265 w 2599"/>
              <a:gd name="T93" fmla="*/ 444 h 2595"/>
              <a:gd name="T94" fmla="*/ 380 w 2599"/>
              <a:gd name="T95" fmla="*/ 1329 h 2595"/>
              <a:gd name="T96" fmla="*/ 1265 w 2599"/>
              <a:gd name="T97" fmla="*/ 2214 h 2595"/>
              <a:gd name="T98" fmla="*/ 2150 w 2599"/>
              <a:gd name="T99" fmla="*/ 1329 h 2595"/>
              <a:gd name="T100" fmla="*/ 2269 w 2599"/>
              <a:gd name="T101" fmla="*/ 796 h 2595"/>
              <a:gd name="T102" fmla="*/ 2403 w 2599"/>
              <a:gd name="T103" fmla="*/ 1330 h 25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599" h="2595">
                <a:moveTo>
                  <a:pt x="2599" y="477"/>
                </a:moveTo>
                <a:cubicBezTo>
                  <a:pt x="2204" y="392"/>
                  <a:pt x="2204" y="392"/>
                  <a:pt x="2204" y="392"/>
                </a:cubicBezTo>
                <a:cubicBezTo>
                  <a:pt x="2126" y="0"/>
                  <a:pt x="2126" y="0"/>
                  <a:pt x="2126" y="0"/>
                </a:cubicBezTo>
                <a:cubicBezTo>
                  <a:pt x="1893" y="233"/>
                  <a:pt x="1893" y="233"/>
                  <a:pt x="1893" y="233"/>
                </a:cubicBezTo>
                <a:cubicBezTo>
                  <a:pt x="1703" y="123"/>
                  <a:pt x="1487" y="65"/>
                  <a:pt x="1265" y="65"/>
                </a:cubicBezTo>
                <a:cubicBezTo>
                  <a:pt x="1094" y="65"/>
                  <a:pt x="928" y="99"/>
                  <a:pt x="772" y="165"/>
                </a:cubicBezTo>
                <a:cubicBezTo>
                  <a:pt x="622" y="228"/>
                  <a:pt x="487" y="320"/>
                  <a:pt x="371" y="436"/>
                </a:cubicBezTo>
                <a:cubicBezTo>
                  <a:pt x="254" y="552"/>
                  <a:pt x="163" y="687"/>
                  <a:pt x="100" y="838"/>
                </a:cubicBezTo>
                <a:cubicBezTo>
                  <a:pt x="34" y="994"/>
                  <a:pt x="0" y="1159"/>
                  <a:pt x="0" y="1330"/>
                </a:cubicBezTo>
                <a:cubicBezTo>
                  <a:pt x="0" y="1500"/>
                  <a:pt x="34" y="1666"/>
                  <a:pt x="100" y="1822"/>
                </a:cubicBezTo>
                <a:cubicBezTo>
                  <a:pt x="163" y="1973"/>
                  <a:pt x="254" y="2108"/>
                  <a:pt x="371" y="2224"/>
                </a:cubicBezTo>
                <a:cubicBezTo>
                  <a:pt x="487" y="2340"/>
                  <a:pt x="622" y="2431"/>
                  <a:pt x="772" y="2495"/>
                </a:cubicBezTo>
                <a:cubicBezTo>
                  <a:pt x="928" y="2561"/>
                  <a:pt x="1094" y="2595"/>
                  <a:pt x="1265" y="2595"/>
                </a:cubicBezTo>
                <a:cubicBezTo>
                  <a:pt x="1435" y="2595"/>
                  <a:pt x="1601" y="2561"/>
                  <a:pt x="1757" y="2495"/>
                </a:cubicBezTo>
                <a:cubicBezTo>
                  <a:pt x="1908" y="2431"/>
                  <a:pt x="2043" y="2340"/>
                  <a:pt x="2159" y="2224"/>
                </a:cubicBezTo>
                <a:cubicBezTo>
                  <a:pt x="2275" y="2108"/>
                  <a:pt x="2366" y="1973"/>
                  <a:pt x="2430" y="1822"/>
                </a:cubicBezTo>
                <a:cubicBezTo>
                  <a:pt x="2496" y="1666"/>
                  <a:pt x="2529" y="1500"/>
                  <a:pt x="2529" y="1330"/>
                </a:cubicBezTo>
                <a:cubicBezTo>
                  <a:pt x="2529" y="1109"/>
                  <a:pt x="2472" y="894"/>
                  <a:pt x="2364" y="705"/>
                </a:cubicBezTo>
                <a:lnTo>
                  <a:pt x="2599" y="477"/>
                </a:lnTo>
                <a:close/>
                <a:moveTo>
                  <a:pt x="1976" y="1081"/>
                </a:moveTo>
                <a:cubicBezTo>
                  <a:pt x="1980" y="1076"/>
                  <a:pt x="1980" y="1076"/>
                  <a:pt x="1980" y="1076"/>
                </a:cubicBezTo>
                <a:cubicBezTo>
                  <a:pt x="2009" y="1157"/>
                  <a:pt x="2024" y="1242"/>
                  <a:pt x="2024" y="1330"/>
                </a:cubicBezTo>
                <a:cubicBezTo>
                  <a:pt x="2024" y="1532"/>
                  <a:pt x="1945" y="1723"/>
                  <a:pt x="1801" y="1866"/>
                </a:cubicBezTo>
                <a:cubicBezTo>
                  <a:pt x="1658" y="2010"/>
                  <a:pt x="1468" y="2089"/>
                  <a:pt x="1265" y="2089"/>
                </a:cubicBezTo>
                <a:cubicBezTo>
                  <a:pt x="1062" y="2089"/>
                  <a:pt x="871" y="2010"/>
                  <a:pt x="728" y="1866"/>
                </a:cubicBezTo>
                <a:cubicBezTo>
                  <a:pt x="585" y="1723"/>
                  <a:pt x="506" y="1532"/>
                  <a:pt x="506" y="1330"/>
                </a:cubicBezTo>
                <a:cubicBezTo>
                  <a:pt x="506" y="1127"/>
                  <a:pt x="585" y="936"/>
                  <a:pt x="728" y="793"/>
                </a:cubicBezTo>
                <a:cubicBezTo>
                  <a:pt x="871" y="650"/>
                  <a:pt x="1062" y="571"/>
                  <a:pt x="1265" y="571"/>
                </a:cubicBezTo>
                <a:cubicBezTo>
                  <a:pt x="1351" y="571"/>
                  <a:pt x="1434" y="585"/>
                  <a:pt x="1513" y="612"/>
                </a:cubicBezTo>
                <a:cubicBezTo>
                  <a:pt x="1512" y="613"/>
                  <a:pt x="1512" y="613"/>
                  <a:pt x="1512" y="613"/>
                </a:cubicBezTo>
                <a:cubicBezTo>
                  <a:pt x="1574" y="920"/>
                  <a:pt x="1574" y="920"/>
                  <a:pt x="1574" y="920"/>
                </a:cubicBezTo>
                <a:cubicBezTo>
                  <a:pt x="1523" y="970"/>
                  <a:pt x="1523" y="970"/>
                  <a:pt x="1523" y="970"/>
                </a:cubicBezTo>
                <a:cubicBezTo>
                  <a:pt x="1450" y="918"/>
                  <a:pt x="1361" y="887"/>
                  <a:pt x="1265" y="887"/>
                </a:cubicBezTo>
                <a:cubicBezTo>
                  <a:pt x="1021" y="887"/>
                  <a:pt x="822" y="1085"/>
                  <a:pt x="822" y="1329"/>
                </a:cubicBezTo>
                <a:cubicBezTo>
                  <a:pt x="822" y="1573"/>
                  <a:pt x="1020" y="1772"/>
                  <a:pt x="1265" y="1772"/>
                </a:cubicBezTo>
                <a:cubicBezTo>
                  <a:pt x="1509" y="1772"/>
                  <a:pt x="1707" y="1573"/>
                  <a:pt x="1707" y="1329"/>
                </a:cubicBezTo>
                <a:cubicBezTo>
                  <a:pt x="1707" y="1230"/>
                  <a:pt x="1675" y="1139"/>
                  <a:pt x="1619" y="1065"/>
                </a:cubicBezTo>
                <a:cubicBezTo>
                  <a:pt x="1669" y="1014"/>
                  <a:pt x="1669" y="1014"/>
                  <a:pt x="1669" y="1014"/>
                </a:cubicBezTo>
                <a:lnTo>
                  <a:pt x="1976" y="1081"/>
                </a:lnTo>
                <a:close/>
                <a:moveTo>
                  <a:pt x="1580" y="1330"/>
                </a:moveTo>
                <a:cubicBezTo>
                  <a:pt x="1580" y="1504"/>
                  <a:pt x="1439" y="1645"/>
                  <a:pt x="1265" y="1645"/>
                </a:cubicBezTo>
                <a:cubicBezTo>
                  <a:pt x="1091" y="1645"/>
                  <a:pt x="949" y="1504"/>
                  <a:pt x="949" y="1330"/>
                </a:cubicBezTo>
                <a:cubicBezTo>
                  <a:pt x="949" y="1156"/>
                  <a:pt x="1091" y="1014"/>
                  <a:pt x="1265" y="1014"/>
                </a:cubicBezTo>
                <a:cubicBezTo>
                  <a:pt x="1329" y="1014"/>
                  <a:pt x="1389" y="1033"/>
                  <a:pt x="1439" y="1066"/>
                </a:cubicBezTo>
                <a:cubicBezTo>
                  <a:pt x="1297" y="1208"/>
                  <a:pt x="1297" y="1208"/>
                  <a:pt x="1297" y="1208"/>
                </a:cubicBezTo>
                <a:cubicBezTo>
                  <a:pt x="1287" y="1205"/>
                  <a:pt x="1276" y="1203"/>
                  <a:pt x="1264" y="1203"/>
                </a:cubicBezTo>
                <a:cubicBezTo>
                  <a:pt x="1195" y="1203"/>
                  <a:pt x="1138" y="1260"/>
                  <a:pt x="1138" y="1330"/>
                </a:cubicBezTo>
                <a:cubicBezTo>
                  <a:pt x="1138" y="1400"/>
                  <a:pt x="1194" y="1457"/>
                  <a:pt x="1264" y="1457"/>
                </a:cubicBezTo>
                <a:cubicBezTo>
                  <a:pt x="1334" y="1457"/>
                  <a:pt x="1391" y="1399"/>
                  <a:pt x="1391" y="1330"/>
                </a:cubicBezTo>
                <a:cubicBezTo>
                  <a:pt x="1391" y="1318"/>
                  <a:pt x="1390" y="1307"/>
                  <a:pt x="1387" y="1297"/>
                </a:cubicBezTo>
                <a:cubicBezTo>
                  <a:pt x="1528" y="1155"/>
                  <a:pt x="1528" y="1155"/>
                  <a:pt x="1528" y="1155"/>
                </a:cubicBezTo>
                <a:cubicBezTo>
                  <a:pt x="1561" y="1205"/>
                  <a:pt x="1580" y="1265"/>
                  <a:pt x="1580" y="1330"/>
                </a:cubicBezTo>
                <a:close/>
                <a:moveTo>
                  <a:pt x="1841" y="661"/>
                </a:moveTo>
                <a:cubicBezTo>
                  <a:pt x="1802" y="502"/>
                  <a:pt x="1802" y="502"/>
                  <a:pt x="1802" y="502"/>
                </a:cubicBezTo>
                <a:cubicBezTo>
                  <a:pt x="1876" y="428"/>
                  <a:pt x="1876" y="428"/>
                  <a:pt x="1876" y="428"/>
                </a:cubicBezTo>
                <a:cubicBezTo>
                  <a:pt x="1916" y="588"/>
                  <a:pt x="1916" y="588"/>
                  <a:pt x="1916" y="588"/>
                </a:cubicBezTo>
                <a:lnTo>
                  <a:pt x="1841" y="661"/>
                </a:lnTo>
                <a:close/>
                <a:moveTo>
                  <a:pt x="1750" y="555"/>
                </a:moveTo>
                <a:cubicBezTo>
                  <a:pt x="1789" y="712"/>
                  <a:pt x="1789" y="712"/>
                  <a:pt x="1789" y="712"/>
                </a:cubicBezTo>
                <a:cubicBezTo>
                  <a:pt x="1682" y="816"/>
                  <a:pt x="1682" y="816"/>
                  <a:pt x="1682" y="816"/>
                </a:cubicBezTo>
                <a:cubicBezTo>
                  <a:pt x="1649" y="655"/>
                  <a:pt x="1649" y="655"/>
                  <a:pt x="1649" y="655"/>
                </a:cubicBezTo>
                <a:lnTo>
                  <a:pt x="1750" y="555"/>
                </a:lnTo>
                <a:close/>
                <a:moveTo>
                  <a:pt x="2021" y="861"/>
                </a:moveTo>
                <a:cubicBezTo>
                  <a:pt x="1936" y="943"/>
                  <a:pt x="1936" y="943"/>
                  <a:pt x="1936" y="943"/>
                </a:cubicBezTo>
                <a:cubicBezTo>
                  <a:pt x="1775" y="908"/>
                  <a:pt x="1775" y="908"/>
                  <a:pt x="1775" y="908"/>
                </a:cubicBezTo>
                <a:cubicBezTo>
                  <a:pt x="1881" y="802"/>
                  <a:pt x="1881" y="802"/>
                  <a:pt x="1881" y="802"/>
                </a:cubicBezTo>
                <a:cubicBezTo>
                  <a:pt x="2047" y="835"/>
                  <a:pt x="2047" y="835"/>
                  <a:pt x="2047" y="835"/>
                </a:cubicBezTo>
                <a:lnTo>
                  <a:pt x="2021" y="861"/>
                </a:lnTo>
                <a:close/>
                <a:moveTo>
                  <a:pt x="2102" y="782"/>
                </a:moveTo>
                <a:cubicBezTo>
                  <a:pt x="1935" y="749"/>
                  <a:pt x="1935" y="749"/>
                  <a:pt x="1935" y="749"/>
                </a:cubicBezTo>
                <a:cubicBezTo>
                  <a:pt x="2008" y="676"/>
                  <a:pt x="2008" y="676"/>
                  <a:pt x="2008" y="676"/>
                </a:cubicBezTo>
                <a:cubicBezTo>
                  <a:pt x="2177" y="710"/>
                  <a:pt x="2177" y="710"/>
                  <a:pt x="2177" y="710"/>
                </a:cubicBezTo>
                <a:lnTo>
                  <a:pt x="2102" y="782"/>
                </a:lnTo>
                <a:close/>
                <a:moveTo>
                  <a:pt x="2232" y="656"/>
                </a:moveTo>
                <a:cubicBezTo>
                  <a:pt x="2062" y="622"/>
                  <a:pt x="2062" y="622"/>
                  <a:pt x="2062" y="622"/>
                </a:cubicBezTo>
                <a:cubicBezTo>
                  <a:pt x="2159" y="528"/>
                  <a:pt x="2159" y="528"/>
                  <a:pt x="2159" y="528"/>
                </a:cubicBezTo>
                <a:cubicBezTo>
                  <a:pt x="2174" y="515"/>
                  <a:pt x="2174" y="515"/>
                  <a:pt x="2174" y="515"/>
                </a:cubicBezTo>
                <a:cubicBezTo>
                  <a:pt x="2341" y="551"/>
                  <a:pt x="2341" y="551"/>
                  <a:pt x="2341" y="551"/>
                </a:cubicBezTo>
                <a:lnTo>
                  <a:pt x="2232" y="656"/>
                </a:lnTo>
                <a:close/>
                <a:moveTo>
                  <a:pt x="2081" y="424"/>
                </a:moveTo>
                <a:cubicBezTo>
                  <a:pt x="1968" y="537"/>
                  <a:pt x="1968" y="537"/>
                  <a:pt x="1968" y="537"/>
                </a:cubicBezTo>
                <a:cubicBezTo>
                  <a:pt x="1928" y="376"/>
                  <a:pt x="1928" y="376"/>
                  <a:pt x="1928" y="376"/>
                </a:cubicBezTo>
                <a:cubicBezTo>
                  <a:pt x="2048" y="256"/>
                  <a:pt x="2048" y="256"/>
                  <a:pt x="2048" y="256"/>
                </a:cubicBezTo>
                <a:lnTo>
                  <a:pt x="2081" y="424"/>
                </a:lnTo>
                <a:close/>
                <a:moveTo>
                  <a:pt x="2403" y="1330"/>
                </a:moveTo>
                <a:cubicBezTo>
                  <a:pt x="2403" y="1634"/>
                  <a:pt x="2284" y="1919"/>
                  <a:pt x="2069" y="2134"/>
                </a:cubicBezTo>
                <a:cubicBezTo>
                  <a:pt x="1854" y="2349"/>
                  <a:pt x="1569" y="2468"/>
                  <a:pt x="1265" y="2468"/>
                </a:cubicBezTo>
                <a:cubicBezTo>
                  <a:pt x="961" y="2468"/>
                  <a:pt x="675" y="2349"/>
                  <a:pt x="460" y="2134"/>
                </a:cubicBezTo>
                <a:cubicBezTo>
                  <a:pt x="245" y="1919"/>
                  <a:pt x="127" y="1634"/>
                  <a:pt x="127" y="1330"/>
                </a:cubicBezTo>
                <a:cubicBezTo>
                  <a:pt x="127" y="1026"/>
                  <a:pt x="245" y="740"/>
                  <a:pt x="460" y="525"/>
                </a:cubicBezTo>
                <a:cubicBezTo>
                  <a:pt x="675" y="310"/>
                  <a:pt x="961" y="191"/>
                  <a:pt x="1265" y="191"/>
                </a:cubicBezTo>
                <a:cubicBezTo>
                  <a:pt x="1454" y="191"/>
                  <a:pt x="1637" y="237"/>
                  <a:pt x="1800" y="325"/>
                </a:cubicBezTo>
                <a:cubicBezTo>
                  <a:pt x="1611" y="515"/>
                  <a:pt x="1611" y="515"/>
                  <a:pt x="1611" y="515"/>
                </a:cubicBezTo>
                <a:cubicBezTo>
                  <a:pt x="1502" y="468"/>
                  <a:pt x="1386" y="444"/>
                  <a:pt x="1265" y="444"/>
                </a:cubicBezTo>
                <a:cubicBezTo>
                  <a:pt x="1028" y="444"/>
                  <a:pt x="806" y="536"/>
                  <a:pt x="639" y="703"/>
                </a:cubicBezTo>
                <a:cubicBezTo>
                  <a:pt x="472" y="870"/>
                  <a:pt x="380" y="1093"/>
                  <a:pt x="380" y="1329"/>
                </a:cubicBezTo>
                <a:cubicBezTo>
                  <a:pt x="380" y="1566"/>
                  <a:pt x="472" y="1788"/>
                  <a:pt x="639" y="1955"/>
                </a:cubicBezTo>
                <a:cubicBezTo>
                  <a:pt x="806" y="2122"/>
                  <a:pt x="1028" y="2214"/>
                  <a:pt x="1265" y="2214"/>
                </a:cubicBezTo>
                <a:cubicBezTo>
                  <a:pt x="1501" y="2214"/>
                  <a:pt x="1724" y="2122"/>
                  <a:pt x="1891" y="1955"/>
                </a:cubicBezTo>
                <a:cubicBezTo>
                  <a:pt x="2058" y="1788"/>
                  <a:pt x="2150" y="1566"/>
                  <a:pt x="2150" y="1329"/>
                </a:cubicBezTo>
                <a:cubicBezTo>
                  <a:pt x="2150" y="1208"/>
                  <a:pt x="2126" y="1091"/>
                  <a:pt x="2078" y="981"/>
                </a:cubicBezTo>
                <a:cubicBezTo>
                  <a:pt x="2269" y="796"/>
                  <a:pt x="2269" y="796"/>
                  <a:pt x="2269" y="796"/>
                </a:cubicBezTo>
                <a:cubicBezTo>
                  <a:pt x="2357" y="959"/>
                  <a:pt x="2403" y="1142"/>
                  <a:pt x="2403" y="1330"/>
                </a:cubicBezTo>
                <a:close/>
                <a:moveTo>
                  <a:pt x="2403" y="1330"/>
                </a:moveTo>
                <a:cubicBezTo>
                  <a:pt x="2403" y="1330"/>
                  <a:pt x="2403" y="1330"/>
                  <a:pt x="2403" y="1330"/>
                </a:cubicBezTo>
              </a:path>
            </a:pathLst>
          </a:custGeom>
          <a:gradFill flip="none" rotWithShape="1">
            <a:gsLst>
              <a:gs pos="0">
                <a:schemeClr val="bg1"/>
              </a:gs>
              <a:gs pos="89000">
                <a:schemeClr val="accent2">
                  <a:lumMod val="60000"/>
                  <a:lumOff val="40000"/>
                </a:schemeClr>
              </a:gs>
            </a:gsLst>
            <a:lin ang="5400000" scaled="1"/>
            <a:tileRect/>
          </a:gradFill>
          <a:ln>
            <a:noFill/>
          </a:ln>
        </p:spPr>
        <p:txBody>
          <a:bodyPr anchor="ctr" anchorCtr="1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 sz="1327">
              <a:latin typeface="Calibri" panose="020F0502020204030204" pitchFamily="34" charset="0"/>
              <a:ea typeface="宋体" panose="02010600030101010101" pitchFamily="2" charset="-122"/>
              <a:sym typeface="+mn-lt"/>
            </a:endParaRPr>
          </a:p>
        </p:txBody>
      </p:sp>
      <p:grpSp>
        <p:nvGrpSpPr>
          <p:cNvPr id="4" name="组合 3">
            <a:extLst>
              <a:ext uri="{FF2B5EF4-FFF2-40B4-BE49-F238E27FC236}">
                <a16:creationId xmlns:a16="http://schemas.microsoft.com/office/drawing/2014/main" id="{DD9FE323-3FE4-CED1-9C42-9BB3016E993D}"/>
              </a:ext>
            </a:extLst>
          </p:cNvPr>
          <p:cNvGrpSpPr/>
          <p:nvPr/>
        </p:nvGrpSpPr>
        <p:grpSpPr>
          <a:xfrm>
            <a:off x="8598520" y="3531439"/>
            <a:ext cx="1835884" cy="1361016"/>
            <a:chOff x="646902" y="2527033"/>
            <a:chExt cx="1835884" cy="1361016"/>
          </a:xfrm>
        </p:grpSpPr>
        <p:sp>
          <p:nvSpPr>
            <p:cNvPr id="5" name="文本框 4">
              <a:extLst>
                <a:ext uri="{FF2B5EF4-FFF2-40B4-BE49-F238E27FC236}">
                  <a16:creationId xmlns:a16="http://schemas.microsoft.com/office/drawing/2014/main" id="{DC3FDC75-459E-7D7C-8DE6-9B770FF86B0D}"/>
                </a:ext>
              </a:extLst>
            </p:cNvPr>
            <p:cNvSpPr txBox="1"/>
            <p:nvPr/>
          </p:nvSpPr>
          <p:spPr>
            <a:xfrm>
              <a:off x="646902" y="2527033"/>
              <a:ext cx="1835884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00" b="0" i="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6" name="文本框 5">
              <a:extLst>
                <a:ext uri="{FF2B5EF4-FFF2-40B4-BE49-F238E27FC236}">
                  <a16:creationId xmlns:a16="http://schemas.microsoft.com/office/drawing/2014/main" id="{EF478771-E280-C3DA-4590-DC218BFA401C}"/>
                </a:ext>
              </a:extLst>
            </p:cNvPr>
            <p:cNvSpPr txBox="1"/>
            <p:nvPr/>
          </p:nvSpPr>
          <p:spPr>
            <a:xfrm>
              <a:off x="893509" y="3580272"/>
              <a:ext cx="134267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4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sp>
        <p:nvSpPr>
          <p:cNvPr id="7" name="矩形 6">
            <a:extLst>
              <a:ext uri="{FF2B5EF4-FFF2-40B4-BE49-F238E27FC236}">
                <a16:creationId xmlns:a16="http://schemas.microsoft.com/office/drawing/2014/main" id="{CEAD39AE-23F3-18ED-D37B-7260CC0CC276}"/>
              </a:ext>
            </a:extLst>
          </p:cNvPr>
          <p:cNvSpPr/>
          <p:nvPr/>
        </p:nvSpPr>
        <p:spPr>
          <a:xfrm>
            <a:off x="1976538" y="4529329"/>
            <a:ext cx="1476000" cy="432000"/>
          </a:xfrm>
          <a:prstGeom prst="rect">
            <a:avLst/>
          </a:prstGeom>
          <a:gradFill flip="none" rotWithShape="1">
            <a:gsLst>
              <a:gs pos="14000">
                <a:srgbClr val="D8000F"/>
              </a:gs>
              <a:gs pos="89000">
                <a:srgbClr val="D8000F"/>
              </a:gs>
            </a:gsLst>
            <a:lin ang="0" scaled="1"/>
            <a:tileRect/>
          </a:gradFill>
          <a:ln w="2540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sz="1400">
              <a:sym typeface="+mn-lt"/>
            </a:endParaRPr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id="{5DB805C2-8FF1-2F9C-09E3-D21D809E11C8}"/>
              </a:ext>
            </a:extLst>
          </p:cNvPr>
          <p:cNvGrpSpPr/>
          <p:nvPr/>
        </p:nvGrpSpPr>
        <p:grpSpPr>
          <a:xfrm>
            <a:off x="1781923" y="3531439"/>
            <a:ext cx="1835884" cy="1361016"/>
            <a:chOff x="646902" y="2527033"/>
            <a:chExt cx="1835884" cy="1361016"/>
          </a:xfrm>
        </p:grpSpPr>
        <p:sp>
          <p:nvSpPr>
            <p:cNvPr id="9" name="文本框 8">
              <a:extLst>
                <a:ext uri="{FF2B5EF4-FFF2-40B4-BE49-F238E27FC236}">
                  <a16:creationId xmlns:a16="http://schemas.microsoft.com/office/drawing/2014/main" id="{24D2059E-3EA4-9396-3AEC-71D49EEB05F3}"/>
                </a:ext>
              </a:extLst>
            </p:cNvPr>
            <p:cNvSpPr txBox="1"/>
            <p:nvPr/>
          </p:nvSpPr>
          <p:spPr>
            <a:xfrm>
              <a:off x="646902" y="2527033"/>
              <a:ext cx="1835884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00" b="0" i="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0474D8A2-E69F-3A61-FB57-B9EAFBC910AD}"/>
                </a:ext>
              </a:extLst>
            </p:cNvPr>
            <p:cNvSpPr txBox="1"/>
            <p:nvPr/>
          </p:nvSpPr>
          <p:spPr>
            <a:xfrm>
              <a:off x="893509" y="3580272"/>
              <a:ext cx="134267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400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8" name="组合 27">
            <a:extLst>
              <a:ext uri="{FF2B5EF4-FFF2-40B4-BE49-F238E27FC236}">
                <a16:creationId xmlns:a16="http://schemas.microsoft.com/office/drawing/2014/main" id="{184A0B38-1976-E18B-F978-62110CD6F843}"/>
              </a:ext>
            </a:extLst>
          </p:cNvPr>
          <p:cNvGrpSpPr/>
          <p:nvPr/>
        </p:nvGrpSpPr>
        <p:grpSpPr>
          <a:xfrm>
            <a:off x="5189280" y="3541346"/>
            <a:ext cx="1835884" cy="1361016"/>
            <a:chOff x="646902" y="2527033"/>
            <a:chExt cx="1835884" cy="1361016"/>
          </a:xfrm>
        </p:grpSpPr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8EAAC978-14F2-F380-1F4C-A57ED017AA90}"/>
                </a:ext>
              </a:extLst>
            </p:cNvPr>
            <p:cNvSpPr txBox="1"/>
            <p:nvPr/>
          </p:nvSpPr>
          <p:spPr>
            <a:xfrm>
              <a:off x="646902" y="2527033"/>
              <a:ext cx="1835884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00" b="0" i="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dirty="0">
                  <a:solidFill>
                    <a:schemeClr val="bg1"/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id="{BA3D1BFB-CC6D-D619-7762-87208CC7EB0A}"/>
                </a:ext>
              </a:extLst>
            </p:cNvPr>
            <p:cNvSpPr txBox="1"/>
            <p:nvPr/>
          </p:nvSpPr>
          <p:spPr>
            <a:xfrm>
              <a:off x="893509" y="3580272"/>
              <a:ext cx="134267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sz="1400" dirty="0">
                  <a:solidFill>
                    <a:srgbClr val="D8000F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002610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8000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组合 19">
            <a:extLst>
              <a:ext uri="{FF2B5EF4-FFF2-40B4-BE49-F238E27FC236}">
                <a16:creationId xmlns:a16="http://schemas.microsoft.com/office/drawing/2014/main" id="{E3C2527E-AC0F-C474-2437-A9925290155F}"/>
              </a:ext>
            </a:extLst>
          </p:cNvPr>
          <p:cNvGrpSpPr/>
          <p:nvPr/>
        </p:nvGrpSpPr>
        <p:grpSpPr>
          <a:xfrm>
            <a:off x="4114800" y="298087"/>
            <a:ext cx="3962400" cy="571242"/>
            <a:chOff x="3767182" y="3295859"/>
            <a:chExt cx="4657636" cy="671469"/>
          </a:xfrm>
        </p:grpSpPr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71743B8F-2870-14C4-A732-A5A40C70DE98}"/>
                </a:ext>
              </a:extLst>
            </p:cNvPr>
            <p:cNvSpPr/>
            <p:nvPr/>
          </p:nvSpPr>
          <p:spPr>
            <a:xfrm>
              <a:off x="3767182" y="3295859"/>
              <a:ext cx="4657636" cy="671469"/>
            </a:xfrm>
            <a:custGeom>
              <a:avLst/>
              <a:gdLst>
                <a:gd name="connsiteX0" fmla="*/ 377878 w 4657636"/>
                <a:gd name="connsiteY0" fmla="*/ 0 h 671469"/>
                <a:gd name="connsiteX1" fmla="*/ 491968 w 4657636"/>
                <a:gd name="connsiteY1" fmla="*/ 0 h 671469"/>
                <a:gd name="connsiteX2" fmla="*/ 741542 w 4657636"/>
                <a:gd name="connsiteY2" fmla="*/ 0 h 671469"/>
                <a:gd name="connsiteX3" fmla="*/ 918991 w 4657636"/>
                <a:gd name="connsiteY3" fmla="*/ 0 h 671469"/>
                <a:gd name="connsiteX4" fmla="*/ 1033081 w 4657636"/>
                <a:gd name="connsiteY4" fmla="*/ 0 h 671469"/>
                <a:gd name="connsiteX5" fmla="*/ 1210529 w 4657636"/>
                <a:gd name="connsiteY5" fmla="*/ 0 h 671469"/>
                <a:gd name="connsiteX6" fmla="*/ 1282655 w 4657636"/>
                <a:gd name="connsiteY6" fmla="*/ 0 h 671469"/>
                <a:gd name="connsiteX7" fmla="*/ 1460104 w 4657636"/>
                <a:gd name="connsiteY7" fmla="*/ 0 h 671469"/>
                <a:gd name="connsiteX8" fmla="*/ 1574194 w 4657636"/>
                <a:gd name="connsiteY8" fmla="*/ 0 h 671469"/>
                <a:gd name="connsiteX9" fmla="*/ 1751642 w 4657636"/>
                <a:gd name="connsiteY9" fmla="*/ 0 h 671469"/>
                <a:gd name="connsiteX10" fmla="*/ 1823768 w 4657636"/>
                <a:gd name="connsiteY10" fmla="*/ 0 h 671469"/>
                <a:gd name="connsiteX11" fmla="*/ 2001217 w 4657636"/>
                <a:gd name="connsiteY11" fmla="*/ 0 h 671469"/>
                <a:gd name="connsiteX12" fmla="*/ 2115307 w 4657636"/>
                <a:gd name="connsiteY12" fmla="*/ 0 h 671469"/>
                <a:gd name="connsiteX13" fmla="*/ 2292754 w 4657636"/>
                <a:gd name="connsiteY13" fmla="*/ 0 h 671469"/>
                <a:gd name="connsiteX14" fmla="*/ 2364881 w 4657636"/>
                <a:gd name="connsiteY14" fmla="*/ 0 h 671469"/>
                <a:gd name="connsiteX15" fmla="*/ 2542328 w 4657636"/>
                <a:gd name="connsiteY15" fmla="*/ 0 h 671469"/>
                <a:gd name="connsiteX16" fmla="*/ 2656420 w 4657636"/>
                <a:gd name="connsiteY16" fmla="*/ 0 h 671469"/>
                <a:gd name="connsiteX17" fmla="*/ 2833867 w 4657636"/>
                <a:gd name="connsiteY17" fmla="*/ 0 h 671469"/>
                <a:gd name="connsiteX18" fmla="*/ 2905995 w 4657636"/>
                <a:gd name="connsiteY18" fmla="*/ 0 h 671469"/>
                <a:gd name="connsiteX19" fmla="*/ 3083441 w 4657636"/>
                <a:gd name="connsiteY19" fmla="*/ 0 h 671469"/>
                <a:gd name="connsiteX20" fmla="*/ 3197533 w 4657636"/>
                <a:gd name="connsiteY20" fmla="*/ 0 h 671469"/>
                <a:gd name="connsiteX21" fmla="*/ 3374980 w 4657636"/>
                <a:gd name="connsiteY21" fmla="*/ 0 h 671469"/>
                <a:gd name="connsiteX22" fmla="*/ 3447108 w 4657636"/>
                <a:gd name="connsiteY22" fmla="*/ 0 h 671469"/>
                <a:gd name="connsiteX23" fmla="*/ 3624554 w 4657636"/>
                <a:gd name="connsiteY23" fmla="*/ 0 h 671469"/>
                <a:gd name="connsiteX24" fmla="*/ 3738646 w 4657636"/>
                <a:gd name="connsiteY24" fmla="*/ 0 h 671469"/>
                <a:gd name="connsiteX25" fmla="*/ 3916093 w 4657636"/>
                <a:gd name="connsiteY25" fmla="*/ 0 h 671469"/>
                <a:gd name="connsiteX26" fmla="*/ 4165667 w 4657636"/>
                <a:gd name="connsiteY26" fmla="*/ 0 h 671469"/>
                <a:gd name="connsiteX27" fmla="*/ 4279759 w 4657636"/>
                <a:gd name="connsiteY27" fmla="*/ 0 h 671469"/>
                <a:gd name="connsiteX28" fmla="*/ 4313813 w 4657636"/>
                <a:gd name="connsiteY28" fmla="*/ 34054 h 671469"/>
                <a:gd name="connsiteX29" fmla="*/ 4313813 w 4657636"/>
                <a:gd name="connsiteY29" fmla="*/ 41936 h 671469"/>
                <a:gd name="connsiteX30" fmla="*/ 4337572 w 4657636"/>
                <a:gd name="connsiteY30" fmla="*/ 65695 h 671469"/>
                <a:gd name="connsiteX31" fmla="*/ 4358464 w 4657636"/>
                <a:gd name="connsiteY31" fmla="*/ 65695 h 671469"/>
                <a:gd name="connsiteX32" fmla="*/ 4462663 w 4657636"/>
                <a:gd name="connsiteY32" fmla="*/ 147229 h 671469"/>
                <a:gd name="connsiteX33" fmla="*/ 4485743 w 4657636"/>
                <a:gd name="connsiteY33" fmla="*/ 165331 h 671469"/>
                <a:gd name="connsiteX34" fmla="*/ 4486648 w 4657636"/>
                <a:gd name="connsiteY34" fmla="*/ 165331 h 671469"/>
                <a:gd name="connsiteX35" fmla="*/ 4488949 w 4657636"/>
                <a:gd name="connsiteY35" fmla="*/ 165293 h 671469"/>
                <a:gd name="connsiteX36" fmla="*/ 4489628 w 4657636"/>
                <a:gd name="connsiteY36" fmla="*/ 165293 h 671469"/>
                <a:gd name="connsiteX37" fmla="*/ 4657636 w 4657636"/>
                <a:gd name="connsiteY37" fmla="*/ 335753 h 671469"/>
                <a:gd name="connsiteX38" fmla="*/ 4489628 w 4657636"/>
                <a:gd name="connsiteY38" fmla="*/ 506251 h 671469"/>
                <a:gd name="connsiteX39" fmla="*/ 4488949 w 4657636"/>
                <a:gd name="connsiteY39" fmla="*/ 506251 h 671469"/>
                <a:gd name="connsiteX40" fmla="*/ 4486648 w 4657636"/>
                <a:gd name="connsiteY40" fmla="*/ 506213 h 671469"/>
                <a:gd name="connsiteX41" fmla="*/ 4485743 w 4657636"/>
                <a:gd name="connsiteY41" fmla="*/ 506213 h 671469"/>
                <a:gd name="connsiteX42" fmla="*/ 4462663 w 4657636"/>
                <a:gd name="connsiteY42" fmla="*/ 524278 h 671469"/>
                <a:gd name="connsiteX43" fmla="*/ 4358464 w 4657636"/>
                <a:gd name="connsiteY43" fmla="*/ 605811 h 671469"/>
                <a:gd name="connsiteX44" fmla="*/ 4337572 w 4657636"/>
                <a:gd name="connsiteY44" fmla="*/ 605811 h 671469"/>
                <a:gd name="connsiteX45" fmla="*/ 4313813 w 4657636"/>
                <a:gd name="connsiteY45" fmla="*/ 629570 h 671469"/>
                <a:gd name="connsiteX46" fmla="*/ 4313813 w 4657636"/>
                <a:gd name="connsiteY46" fmla="*/ 637415 h 671469"/>
                <a:gd name="connsiteX47" fmla="*/ 4279759 w 4657636"/>
                <a:gd name="connsiteY47" fmla="*/ 671469 h 671469"/>
                <a:gd name="connsiteX48" fmla="*/ 4165667 w 4657636"/>
                <a:gd name="connsiteY48" fmla="*/ 671469 h 671469"/>
                <a:gd name="connsiteX49" fmla="*/ 4165576 w 4657636"/>
                <a:gd name="connsiteY49" fmla="*/ 671469 h 671469"/>
                <a:gd name="connsiteX50" fmla="*/ 3916093 w 4657636"/>
                <a:gd name="connsiteY50" fmla="*/ 671469 h 671469"/>
                <a:gd name="connsiteX51" fmla="*/ 3738646 w 4657636"/>
                <a:gd name="connsiteY51" fmla="*/ 671469 h 671469"/>
                <a:gd name="connsiteX52" fmla="*/ 3624554 w 4657636"/>
                <a:gd name="connsiteY52" fmla="*/ 671469 h 671469"/>
                <a:gd name="connsiteX53" fmla="*/ 3624463 w 4657636"/>
                <a:gd name="connsiteY53" fmla="*/ 671469 h 671469"/>
                <a:gd name="connsiteX54" fmla="*/ 3447108 w 4657636"/>
                <a:gd name="connsiteY54" fmla="*/ 671469 h 671469"/>
                <a:gd name="connsiteX55" fmla="*/ 3447016 w 4657636"/>
                <a:gd name="connsiteY55" fmla="*/ 671469 h 671469"/>
                <a:gd name="connsiteX56" fmla="*/ 3374980 w 4657636"/>
                <a:gd name="connsiteY56" fmla="*/ 671469 h 671469"/>
                <a:gd name="connsiteX57" fmla="*/ 3197533 w 4657636"/>
                <a:gd name="connsiteY57" fmla="*/ 671469 h 671469"/>
                <a:gd name="connsiteX58" fmla="*/ 3083441 w 4657636"/>
                <a:gd name="connsiteY58" fmla="*/ 671469 h 671469"/>
                <a:gd name="connsiteX59" fmla="*/ 3083350 w 4657636"/>
                <a:gd name="connsiteY59" fmla="*/ 671469 h 671469"/>
                <a:gd name="connsiteX60" fmla="*/ 2905995 w 4657636"/>
                <a:gd name="connsiteY60" fmla="*/ 671469 h 671469"/>
                <a:gd name="connsiteX61" fmla="*/ 2905903 w 4657636"/>
                <a:gd name="connsiteY61" fmla="*/ 671469 h 671469"/>
                <a:gd name="connsiteX62" fmla="*/ 2833867 w 4657636"/>
                <a:gd name="connsiteY62" fmla="*/ 671469 h 671469"/>
                <a:gd name="connsiteX63" fmla="*/ 2656420 w 4657636"/>
                <a:gd name="connsiteY63" fmla="*/ 671469 h 671469"/>
                <a:gd name="connsiteX64" fmla="*/ 2542328 w 4657636"/>
                <a:gd name="connsiteY64" fmla="*/ 671469 h 671469"/>
                <a:gd name="connsiteX65" fmla="*/ 2542237 w 4657636"/>
                <a:gd name="connsiteY65" fmla="*/ 671469 h 671469"/>
                <a:gd name="connsiteX66" fmla="*/ 2364881 w 4657636"/>
                <a:gd name="connsiteY66" fmla="*/ 671469 h 671469"/>
                <a:gd name="connsiteX67" fmla="*/ 2364790 w 4657636"/>
                <a:gd name="connsiteY67" fmla="*/ 671469 h 671469"/>
                <a:gd name="connsiteX68" fmla="*/ 2292754 w 4657636"/>
                <a:gd name="connsiteY68" fmla="*/ 671469 h 671469"/>
                <a:gd name="connsiteX69" fmla="*/ 2115307 w 4657636"/>
                <a:gd name="connsiteY69" fmla="*/ 671469 h 671469"/>
                <a:gd name="connsiteX70" fmla="*/ 2001217 w 4657636"/>
                <a:gd name="connsiteY70" fmla="*/ 671469 h 671469"/>
                <a:gd name="connsiteX71" fmla="*/ 2001125 w 4657636"/>
                <a:gd name="connsiteY71" fmla="*/ 671469 h 671469"/>
                <a:gd name="connsiteX72" fmla="*/ 1823768 w 4657636"/>
                <a:gd name="connsiteY72" fmla="*/ 671469 h 671469"/>
                <a:gd name="connsiteX73" fmla="*/ 1823677 w 4657636"/>
                <a:gd name="connsiteY73" fmla="*/ 671469 h 671469"/>
                <a:gd name="connsiteX74" fmla="*/ 1751642 w 4657636"/>
                <a:gd name="connsiteY74" fmla="*/ 671469 h 671469"/>
                <a:gd name="connsiteX75" fmla="*/ 1574194 w 4657636"/>
                <a:gd name="connsiteY75" fmla="*/ 671469 h 671469"/>
                <a:gd name="connsiteX76" fmla="*/ 1460104 w 4657636"/>
                <a:gd name="connsiteY76" fmla="*/ 671469 h 671469"/>
                <a:gd name="connsiteX77" fmla="*/ 1460012 w 4657636"/>
                <a:gd name="connsiteY77" fmla="*/ 671469 h 671469"/>
                <a:gd name="connsiteX78" fmla="*/ 1282655 w 4657636"/>
                <a:gd name="connsiteY78" fmla="*/ 671469 h 671469"/>
                <a:gd name="connsiteX79" fmla="*/ 1282564 w 4657636"/>
                <a:gd name="connsiteY79" fmla="*/ 671469 h 671469"/>
                <a:gd name="connsiteX80" fmla="*/ 1210529 w 4657636"/>
                <a:gd name="connsiteY80" fmla="*/ 671469 h 671469"/>
                <a:gd name="connsiteX81" fmla="*/ 1033081 w 4657636"/>
                <a:gd name="connsiteY81" fmla="*/ 671469 h 671469"/>
                <a:gd name="connsiteX82" fmla="*/ 918991 w 4657636"/>
                <a:gd name="connsiteY82" fmla="*/ 671469 h 671469"/>
                <a:gd name="connsiteX83" fmla="*/ 918899 w 4657636"/>
                <a:gd name="connsiteY83" fmla="*/ 671469 h 671469"/>
                <a:gd name="connsiteX84" fmla="*/ 741542 w 4657636"/>
                <a:gd name="connsiteY84" fmla="*/ 671469 h 671469"/>
                <a:gd name="connsiteX85" fmla="*/ 741451 w 4657636"/>
                <a:gd name="connsiteY85" fmla="*/ 671469 h 671469"/>
                <a:gd name="connsiteX86" fmla="*/ 491968 w 4657636"/>
                <a:gd name="connsiteY86" fmla="*/ 671469 h 671469"/>
                <a:gd name="connsiteX87" fmla="*/ 377878 w 4657636"/>
                <a:gd name="connsiteY87" fmla="*/ 671469 h 671469"/>
                <a:gd name="connsiteX88" fmla="*/ 377787 w 4657636"/>
                <a:gd name="connsiteY88" fmla="*/ 671469 h 671469"/>
                <a:gd name="connsiteX89" fmla="*/ 353808 w 4657636"/>
                <a:gd name="connsiteY89" fmla="*/ 661522 h 671469"/>
                <a:gd name="connsiteX90" fmla="*/ 343823 w 4657636"/>
                <a:gd name="connsiteY90" fmla="*/ 637452 h 671469"/>
                <a:gd name="connsiteX91" fmla="*/ 343823 w 4657636"/>
                <a:gd name="connsiteY91" fmla="*/ 629608 h 671469"/>
                <a:gd name="connsiteX92" fmla="*/ 320065 w 4657636"/>
                <a:gd name="connsiteY92" fmla="*/ 605849 h 671469"/>
                <a:gd name="connsiteX93" fmla="*/ 299134 w 4657636"/>
                <a:gd name="connsiteY93" fmla="*/ 605849 h 671469"/>
                <a:gd name="connsiteX94" fmla="*/ 194935 w 4657636"/>
                <a:gd name="connsiteY94" fmla="*/ 524315 h 671469"/>
                <a:gd name="connsiteX95" fmla="*/ 171855 w 4657636"/>
                <a:gd name="connsiteY95" fmla="*/ 506251 h 671469"/>
                <a:gd name="connsiteX96" fmla="*/ 170950 w 4657636"/>
                <a:gd name="connsiteY96" fmla="*/ 506251 h 671469"/>
                <a:gd name="connsiteX97" fmla="*/ 168650 w 4657636"/>
                <a:gd name="connsiteY97" fmla="*/ 506288 h 671469"/>
                <a:gd name="connsiteX98" fmla="*/ 167970 w 4657636"/>
                <a:gd name="connsiteY98" fmla="*/ 506288 h 671469"/>
                <a:gd name="connsiteX99" fmla="*/ 0 w 4657636"/>
                <a:gd name="connsiteY99" fmla="*/ 335791 h 671469"/>
                <a:gd name="connsiteX100" fmla="*/ 167970 w 4657636"/>
                <a:gd name="connsiteY100" fmla="*/ 165293 h 671469"/>
                <a:gd name="connsiteX101" fmla="*/ 168650 w 4657636"/>
                <a:gd name="connsiteY101" fmla="*/ 165293 h 671469"/>
                <a:gd name="connsiteX102" fmla="*/ 170950 w 4657636"/>
                <a:gd name="connsiteY102" fmla="*/ 165331 h 671469"/>
                <a:gd name="connsiteX103" fmla="*/ 171855 w 4657636"/>
                <a:gd name="connsiteY103" fmla="*/ 165331 h 671469"/>
                <a:gd name="connsiteX104" fmla="*/ 194935 w 4657636"/>
                <a:gd name="connsiteY104" fmla="*/ 147229 h 671469"/>
                <a:gd name="connsiteX105" fmla="*/ 299134 w 4657636"/>
                <a:gd name="connsiteY105" fmla="*/ 65695 h 671469"/>
                <a:gd name="connsiteX106" fmla="*/ 320065 w 4657636"/>
                <a:gd name="connsiteY106" fmla="*/ 65695 h 671469"/>
                <a:gd name="connsiteX107" fmla="*/ 343823 w 4657636"/>
                <a:gd name="connsiteY107" fmla="*/ 41936 h 671469"/>
                <a:gd name="connsiteX108" fmla="*/ 343823 w 4657636"/>
                <a:gd name="connsiteY108" fmla="*/ 34054 h 671469"/>
                <a:gd name="connsiteX109" fmla="*/ 377878 w 4657636"/>
                <a:gd name="connsiteY109" fmla="*/ 0 h 67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4657636" h="671469">
                  <a:moveTo>
                    <a:pt x="377878" y="0"/>
                  </a:moveTo>
                  <a:lnTo>
                    <a:pt x="491968" y="0"/>
                  </a:lnTo>
                  <a:lnTo>
                    <a:pt x="741542" y="0"/>
                  </a:lnTo>
                  <a:lnTo>
                    <a:pt x="918991" y="0"/>
                  </a:lnTo>
                  <a:lnTo>
                    <a:pt x="1033081" y="0"/>
                  </a:lnTo>
                  <a:lnTo>
                    <a:pt x="1210529" y="0"/>
                  </a:lnTo>
                  <a:lnTo>
                    <a:pt x="1282655" y="0"/>
                  </a:lnTo>
                  <a:lnTo>
                    <a:pt x="1460104" y="0"/>
                  </a:lnTo>
                  <a:lnTo>
                    <a:pt x="1574194" y="0"/>
                  </a:lnTo>
                  <a:lnTo>
                    <a:pt x="1751642" y="0"/>
                  </a:lnTo>
                  <a:lnTo>
                    <a:pt x="1823768" y="0"/>
                  </a:lnTo>
                  <a:lnTo>
                    <a:pt x="2001217" y="0"/>
                  </a:lnTo>
                  <a:lnTo>
                    <a:pt x="2115307" y="0"/>
                  </a:lnTo>
                  <a:lnTo>
                    <a:pt x="2292754" y="0"/>
                  </a:lnTo>
                  <a:lnTo>
                    <a:pt x="2364881" y="0"/>
                  </a:lnTo>
                  <a:lnTo>
                    <a:pt x="2542328" y="0"/>
                  </a:lnTo>
                  <a:lnTo>
                    <a:pt x="2656420" y="0"/>
                  </a:lnTo>
                  <a:lnTo>
                    <a:pt x="2833867" y="0"/>
                  </a:lnTo>
                  <a:lnTo>
                    <a:pt x="2905995" y="0"/>
                  </a:lnTo>
                  <a:lnTo>
                    <a:pt x="3083441" y="0"/>
                  </a:lnTo>
                  <a:lnTo>
                    <a:pt x="3197533" y="0"/>
                  </a:lnTo>
                  <a:lnTo>
                    <a:pt x="3374980" y="0"/>
                  </a:lnTo>
                  <a:lnTo>
                    <a:pt x="3447108" y="0"/>
                  </a:lnTo>
                  <a:lnTo>
                    <a:pt x="3624554" y="0"/>
                  </a:lnTo>
                  <a:lnTo>
                    <a:pt x="3738646" y="0"/>
                  </a:lnTo>
                  <a:lnTo>
                    <a:pt x="3916093" y="0"/>
                  </a:lnTo>
                  <a:lnTo>
                    <a:pt x="4165667" y="0"/>
                  </a:lnTo>
                  <a:lnTo>
                    <a:pt x="4279759" y="0"/>
                  </a:lnTo>
                  <a:cubicBezTo>
                    <a:pt x="4298539" y="0"/>
                    <a:pt x="4313813" y="15274"/>
                    <a:pt x="4313813" y="34054"/>
                  </a:cubicBezTo>
                  <a:lnTo>
                    <a:pt x="4313813" y="41936"/>
                  </a:lnTo>
                  <a:cubicBezTo>
                    <a:pt x="4313813" y="55060"/>
                    <a:pt x="4324448" y="65695"/>
                    <a:pt x="4337572" y="65695"/>
                  </a:cubicBezTo>
                  <a:lnTo>
                    <a:pt x="4358464" y="65695"/>
                  </a:lnTo>
                  <a:cubicBezTo>
                    <a:pt x="4408018" y="65695"/>
                    <a:pt x="4450860" y="99221"/>
                    <a:pt x="4462663" y="147229"/>
                  </a:cubicBezTo>
                  <a:cubicBezTo>
                    <a:pt x="4465266" y="157864"/>
                    <a:pt x="4474844" y="165331"/>
                    <a:pt x="4485743" y="165331"/>
                  </a:cubicBezTo>
                  <a:cubicBezTo>
                    <a:pt x="4486045" y="165331"/>
                    <a:pt x="4486347" y="165331"/>
                    <a:pt x="4486648" y="165331"/>
                  </a:cubicBezTo>
                  <a:cubicBezTo>
                    <a:pt x="4487441" y="165293"/>
                    <a:pt x="4488157" y="165293"/>
                    <a:pt x="4488949" y="165293"/>
                  </a:cubicBezTo>
                  <a:cubicBezTo>
                    <a:pt x="4489175" y="165293"/>
                    <a:pt x="4489402" y="165293"/>
                    <a:pt x="4489628" y="165293"/>
                  </a:cubicBezTo>
                  <a:cubicBezTo>
                    <a:pt x="4560527" y="165293"/>
                    <a:pt x="4630860" y="280392"/>
                    <a:pt x="4657636" y="335753"/>
                  </a:cubicBezTo>
                  <a:cubicBezTo>
                    <a:pt x="4630823" y="391115"/>
                    <a:pt x="4560338" y="506251"/>
                    <a:pt x="4489628" y="506251"/>
                  </a:cubicBezTo>
                  <a:cubicBezTo>
                    <a:pt x="4489402" y="506251"/>
                    <a:pt x="4489175" y="506251"/>
                    <a:pt x="4488949" y="506251"/>
                  </a:cubicBezTo>
                  <a:cubicBezTo>
                    <a:pt x="4488195" y="506251"/>
                    <a:pt x="4487441" y="506251"/>
                    <a:pt x="4486648" y="506213"/>
                  </a:cubicBezTo>
                  <a:cubicBezTo>
                    <a:pt x="4486347" y="506213"/>
                    <a:pt x="4486045" y="506213"/>
                    <a:pt x="4485743" y="506213"/>
                  </a:cubicBezTo>
                  <a:cubicBezTo>
                    <a:pt x="4474844" y="506213"/>
                    <a:pt x="4465303" y="513642"/>
                    <a:pt x="4462663" y="524278"/>
                  </a:cubicBezTo>
                  <a:cubicBezTo>
                    <a:pt x="4450822" y="572285"/>
                    <a:pt x="4407981" y="605811"/>
                    <a:pt x="4358464" y="605811"/>
                  </a:cubicBezTo>
                  <a:lnTo>
                    <a:pt x="4337572" y="605811"/>
                  </a:lnTo>
                  <a:cubicBezTo>
                    <a:pt x="4324448" y="605811"/>
                    <a:pt x="4313813" y="616446"/>
                    <a:pt x="4313813" y="629570"/>
                  </a:cubicBezTo>
                  <a:lnTo>
                    <a:pt x="4313813" y="637415"/>
                  </a:lnTo>
                  <a:cubicBezTo>
                    <a:pt x="4313813" y="656195"/>
                    <a:pt x="4298539" y="671469"/>
                    <a:pt x="4279759" y="671469"/>
                  </a:cubicBezTo>
                  <a:lnTo>
                    <a:pt x="4165667" y="671469"/>
                  </a:lnTo>
                  <a:lnTo>
                    <a:pt x="4165576" y="671469"/>
                  </a:lnTo>
                  <a:lnTo>
                    <a:pt x="3916093" y="671469"/>
                  </a:lnTo>
                  <a:lnTo>
                    <a:pt x="3738646" y="671469"/>
                  </a:lnTo>
                  <a:lnTo>
                    <a:pt x="3624554" y="671469"/>
                  </a:lnTo>
                  <a:lnTo>
                    <a:pt x="3624463" y="671469"/>
                  </a:lnTo>
                  <a:lnTo>
                    <a:pt x="3447108" y="671469"/>
                  </a:lnTo>
                  <a:lnTo>
                    <a:pt x="3447016" y="671469"/>
                  </a:lnTo>
                  <a:lnTo>
                    <a:pt x="3374980" y="671469"/>
                  </a:lnTo>
                  <a:lnTo>
                    <a:pt x="3197533" y="671469"/>
                  </a:lnTo>
                  <a:lnTo>
                    <a:pt x="3083441" y="671469"/>
                  </a:lnTo>
                  <a:lnTo>
                    <a:pt x="3083350" y="671469"/>
                  </a:lnTo>
                  <a:lnTo>
                    <a:pt x="2905995" y="671469"/>
                  </a:lnTo>
                  <a:lnTo>
                    <a:pt x="2905903" y="671469"/>
                  </a:lnTo>
                  <a:lnTo>
                    <a:pt x="2833867" y="671469"/>
                  </a:lnTo>
                  <a:lnTo>
                    <a:pt x="2656420" y="671469"/>
                  </a:lnTo>
                  <a:lnTo>
                    <a:pt x="2542328" y="671469"/>
                  </a:lnTo>
                  <a:lnTo>
                    <a:pt x="2542237" y="671469"/>
                  </a:lnTo>
                  <a:lnTo>
                    <a:pt x="2364881" y="671469"/>
                  </a:lnTo>
                  <a:lnTo>
                    <a:pt x="2364790" y="671469"/>
                  </a:lnTo>
                  <a:lnTo>
                    <a:pt x="2292754" y="671469"/>
                  </a:lnTo>
                  <a:lnTo>
                    <a:pt x="2115307" y="671469"/>
                  </a:lnTo>
                  <a:lnTo>
                    <a:pt x="2001217" y="671469"/>
                  </a:lnTo>
                  <a:lnTo>
                    <a:pt x="2001125" y="671469"/>
                  </a:lnTo>
                  <a:lnTo>
                    <a:pt x="1823768" y="671469"/>
                  </a:lnTo>
                  <a:lnTo>
                    <a:pt x="1823677" y="671469"/>
                  </a:lnTo>
                  <a:lnTo>
                    <a:pt x="1751642" y="671469"/>
                  </a:lnTo>
                  <a:lnTo>
                    <a:pt x="1574194" y="671469"/>
                  </a:lnTo>
                  <a:lnTo>
                    <a:pt x="1460104" y="671469"/>
                  </a:lnTo>
                  <a:lnTo>
                    <a:pt x="1460012" y="671469"/>
                  </a:lnTo>
                  <a:lnTo>
                    <a:pt x="1282655" y="671469"/>
                  </a:lnTo>
                  <a:lnTo>
                    <a:pt x="1282564" y="671469"/>
                  </a:lnTo>
                  <a:lnTo>
                    <a:pt x="1210529" y="671469"/>
                  </a:lnTo>
                  <a:lnTo>
                    <a:pt x="1033081" y="671469"/>
                  </a:lnTo>
                  <a:lnTo>
                    <a:pt x="918991" y="671469"/>
                  </a:lnTo>
                  <a:lnTo>
                    <a:pt x="918899" y="671469"/>
                  </a:lnTo>
                  <a:lnTo>
                    <a:pt x="741542" y="671469"/>
                  </a:lnTo>
                  <a:lnTo>
                    <a:pt x="741451" y="671469"/>
                  </a:lnTo>
                  <a:lnTo>
                    <a:pt x="491968" y="671469"/>
                  </a:lnTo>
                  <a:lnTo>
                    <a:pt x="377878" y="671469"/>
                  </a:lnTo>
                  <a:lnTo>
                    <a:pt x="377787" y="671469"/>
                  </a:lnTo>
                  <a:lnTo>
                    <a:pt x="353808" y="661522"/>
                  </a:lnTo>
                  <a:cubicBezTo>
                    <a:pt x="347642" y="655356"/>
                    <a:pt x="343823" y="646843"/>
                    <a:pt x="343823" y="637452"/>
                  </a:cubicBezTo>
                  <a:lnTo>
                    <a:pt x="343823" y="629608"/>
                  </a:lnTo>
                  <a:cubicBezTo>
                    <a:pt x="343823" y="616484"/>
                    <a:pt x="333189" y="605849"/>
                    <a:pt x="320065" y="605849"/>
                  </a:cubicBezTo>
                  <a:lnTo>
                    <a:pt x="299134" y="605849"/>
                  </a:lnTo>
                  <a:cubicBezTo>
                    <a:pt x="249618" y="605849"/>
                    <a:pt x="206777" y="572323"/>
                    <a:pt x="194935" y="524315"/>
                  </a:cubicBezTo>
                  <a:cubicBezTo>
                    <a:pt x="192296" y="513680"/>
                    <a:pt x="182755" y="506251"/>
                    <a:pt x="171855" y="506251"/>
                  </a:cubicBezTo>
                  <a:cubicBezTo>
                    <a:pt x="171553" y="506251"/>
                    <a:pt x="171252" y="506251"/>
                    <a:pt x="170950" y="506251"/>
                  </a:cubicBezTo>
                  <a:cubicBezTo>
                    <a:pt x="170159" y="506288"/>
                    <a:pt x="169404" y="506288"/>
                    <a:pt x="168650" y="506288"/>
                  </a:cubicBezTo>
                  <a:cubicBezTo>
                    <a:pt x="168424" y="506288"/>
                    <a:pt x="168198" y="506288"/>
                    <a:pt x="167970" y="506288"/>
                  </a:cubicBezTo>
                  <a:cubicBezTo>
                    <a:pt x="97260" y="506288"/>
                    <a:pt x="26814" y="391190"/>
                    <a:pt x="0" y="335791"/>
                  </a:cubicBezTo>
                  <a:cubicBezTo>
                    <a:pt x="26814" y="280429"/>
                    <a:pt x="97260" y="165293"/>
                    <a:pt x="167970" y="165293"/>
                  </a:cubicBezTo>
                  <a:cubicBezTo>
                    <a:pt x="168198" y="165293"/>
                    <a:pt x="168424" y="165293"/>
                    <a:pt x="168650" y="165293"/>
                  </a:cubicBezTo>
                  <a:cubicBezTo>
                    <a:pt x="169404" y="165293"/>
                    <a:pt x="170159" y="165293"/>
                    <a:pt x="170950" y="165331"/>
                  </a:cubicBezTo>
                  <a:cubicBezTo>
                    <a:pt x="171252" y="165331"/>
                    <a:pt x="171553" y="165331"/>
                    <a:pt x="171855" y="165331"/>
                  </a:cubicBezTo>
                  <a:cubicBezTo>
                    <a:pt x="182755" y="165331"/>
                    <a:pt x="192296" y="157902"/>
                    <a:pt x="194935" y="147229"/>
                  </a:cubicBezTo>
                  <a:cubicBezTo>
                    <a:pt x="206739" y="99221"/>
                    <a:pt x="249581" y="65695"/>
                    <a:pt x="299134" y="65695"/>
                  </a:cubicBezTo>
                  <a:lnTo>
                    <a:pt x="320065" y="65695"/>
                  </a:lnTo>
                  <a:cubicBezTo>
                    <a:pt x="333189" y="65695"/>
                    <a:pt x="343823" y="55060"/>
                    <a:pt x="343823" y="41936"/>
                  </a:cubicBezTo>
                  <a:lnTo>
                    <a:pt x="343823" y="34054"/>
                  </a:lnTo>
                  <a:cubicBezTo>
                    <a:pt x="343823" y="15274"/>
                    <a:pt x="359097" y="0"/>
                    <a:pt x="377878" y="0"/>
                  </a:cubicBezTo>
                  <a:close/>
                </a:path>
              </a:pathLst>
            </a:custGeom>
            <a:gradFill flip="none" rotWithShape="1">
              <a:gsLst>
                <a:gs pos="14000">
                  <a:srgbClr val="D8000F"/>
                </a:gs>
                <a:gs pos="89000">
                  <a:srgbClr val="D8000F"/>
                </a:gs>
              </a:gsLst>
              <a:lin ang="0" scaled="1"/>
              <a:tileRect/>
            </a:gradFill>
            <a:ln w="25400" cap="flat">
              <a:solidFill>
                <a:srgbClr val="F5F2E9"/>
              </a:solidFill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sz="1400"/>
            </a:p>
          </p:txBody>
        </p:sp>
        <p:sp>
          <p:nvSpPr>
            <p:cNvPr id="22" name="文本框 21">
              <a:extLst>
                <a:ext uri="{FF2B5EF4-FFF2-40B4-BE49-F238E27FC236}">
                  <a16:creationId xmlns:a16="http://schemas.microsoft.com/office/drawing/2014/main" id="{6FC59634-EE84-1B16-733D-B82462C6D827}"/>
                </a:ext>
              </a:extLst>
            </p:cNvPr>
            <p:cNvSpPr txBox="1"/>
            <p:nvPr/>
          </p:nvSpPr>
          <p:spPr>
            <a:xfrm>
              <a:off x="5003805" y="3414527"/>
              <a:ext cx="2184388" cy="43413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b="1" dirty="0">
                  <a:solidFill>
                    <a:srgbClr val="F5F2E9"/>
                  </a:solidFill>
                </a:rPr>
                <a:t>添加标题文本</a:t>
              </a:r>
            </a:p>
          </p:txBody>
        </p:sp>
      </p:grpSp>
      <p:sp>
        <p:nvSpPr>
          <p:cNvPr id="2" name="Freeform 5">
            <a:extLst>
              <a:ext uri="{FF2B5EF4-FFF2-40B4-BE49-F238E27FC236}">
                <a16:creationId xmlns:a16="http://schemas.microsoft.com/office/drawing/2014/main" id="{EF3402B9-45BB-0283-2399-51DDE0E23F72}"/>
              </a:ext>
            </a:extLst>
          </p:cNvPr>
          <p:cNvSpPr/>
          <p:nvPr/>
        </p:nvSpPr>
        <p:spPr bwMode="auto">
          <a:xfrm>
            <a:off x="2463990" y="3920638"/>
            <a:ext cx="251158" cy="215932"/>
          </a:xfrm>
          <a:custGeom>
            <a:avLst/>
            <a:gdLst>
              <a:gd name="T0" fmla="*/ 25 w 65"/>
              <a:gd name="T1" fmla="*/ 0 h 56"/>
              <a:gd name="T2" fmla="*/ 41 w 65"/>
              <a:gd name="T3" fmla="*/ 0 h 56"/>
              <a:gd name="T4" fmla="*/ 59 w 65"/>
              <a:gd name="T5" fmla="*/ 0 h 56"/>
              <a:gd name="T6" fmla="*/ 63 w 65"/>
              <a:gd name="T7" fmla="*/ 6 h 56"/>
              <a:gd name="T8" fmla="*/ 54 w 65"/>
              <a:gd name="T9" fmla="*/ 22 h 56"/>
              <a:gd name="T10" fmla="*/ 46 w 65"/>
              <a:gd name="T11" fmla="*/ 36 h 56"/>
              <a:gd name="T12" fmla="*/ 37 w 65"/>
              <a:gd name="T13" fmla="*/ 52 h 56"/>
              <a:gd name="T14" fmla="*/ 29 w 65"/>
              <a:gd name="T15" fmla="*/ 52 h 56"/>
              <a:gd name="T16" fmla="*/ 20 w 65"/>
              <a:gd name="T17" fmla="*/ 36 h 56"/>
              <a:gd name="T18" fmla="*/ 12 w 65"/>
              <a:gd name="T19" fmla="*/ 22 h 56"/>
              <a:gd name="T20" fmla="*/ 2 w 65"/>
              <a:gd name="T21" fmla="*/ 6 h 56"/>
              <a:gd name="T22" fmla="*/ 6 w 65"/>
              <a:gd name="T23" fmla="*/ 0 h 56"/>
              <a:gd name="T24" fmla="*/ 25 w 65"/>
              <a:gd name="T25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5" h="56">
                <a:moveTo>
                  <a:pt x="25" y="0"/>
                </a:moveTo>
                <a:cubicBezTo>
                  <a:pt x="29" y="0"/>
                  <a:pt x="36" y="0"/>
                  <a:pt x="41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64" y="0"/>
                  <a:pt x="65" y="3"/>
                  <a:pt x="63" y="6"/>
                </a:cubicBezTo>
                <a:cubicBezTo>
                  <a:pt x="54" y="22"/>
                  <a:pt x="54" y="22"/>
                  <a:pt x="54" y="22"/>
                </a:cubicBezTo>
                <a:cubicBezTo>
                  <a:pt x="52" y="26"/>
                  <a:pt x="48" y="32"/>
                  <a:pt x="46" y="36"/>
                </a:cubicBezTo>
                <a:cubicBezTo>
                  <a:pt x="37" y="52"/>
                  <a:pt x="37" y="52"/>
                  <a:pt x="37" y="52"/>
                </a:cubicBezTo>
                <a:cubicBezTo>
                  <a:pt x="35" y="56"/>
                  <a:pt x="31" y="56"/>
                  <a:pt x="29" y="52"/>
                </a:cubicBezTo>
                <a:cubicBezTo>
                  <a:pt x="20" y="36"/>
                  <a:pt x="20" y="36"/>
                  <a:pt x="20" y="36"/>
                </a:cubicBezTo>
                <a:cubicBezTo>
                  <a:pt x="17" y="32"/>
                  <a:pt x="14" y="26"/>
                  <a:pt x="12" y="22"/>
                </a:cubicBezTo>
                <a:cubicBezTo>
                  <a:pt x="2" y="6"/>
                  <a:pt x="2" y="6"/>
                  <a:pt x="2" y="6"/>
                </a:cubicBezTo>
                <a:cubicBezTo>
                  <a:pt x="0" y="3"/>
                  <a:pt x="2" y="0"/>
                  <a:pt x="6" y="0"/>
                </a:cubicBezTo>
                <a:lnTo>
                  <a:pt x="25" y="0"/>
                </a:lnTo>
                <a:close/>
              </a:path>
            </a:pathLst>
          </a:custGeom>
          <a:gradFill flip="none" rotWithShape="1">
            <a:gsLst>
              <a:gs pos="14000">
                <a:srgbClr val="D8000F"/>
              </a:gs>
              <a:gs pos="89000">
                <a:srgbClr val="D8000F">
                  <a:alpha val="15000"/>
                </a:srgbClr>
              </a:gs>
            </a:gsLst>
            <a:lin ang="16200000" scaled="1"/>
            <a:tileRect/>
          </a:gradFill>
          <a:ln w="2540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sz="1400"/>
          </a:p>
        </p:txBody>
      </p:sp>
      <p:sp>
        <p:nvSpPr>
          <p:cNvPr id="3" name="Freeform 6">
            <a:extLst>
              <a:ext uri="{FF2B5EF4-FFF2-40B4-BE49-F238E27FC236}">
                <a16:creationId xmlns:a16="http://schemas.microsoft.com/office/drawing/2014/main" id="{DE3C9BD4-12F5-3E9E-66A6-6C2BBB114538}"/>
              </a:ext>
            </a:extLst>
          </p:cNvPr>
          <p:cNvSpPr/>
          <p:nvPr/>
        </p:nvSpPr>
        <p:spPr bwMode="auto">
          <a:xfrm>
            <a:off x="4820637" y="3920638"/>
            <a:ext cx="251158" cy="215932"/>
          </a:xfrm>
          <a:custGeom>
            <a:avLst/>
            <a:gdLst>
              <a:gd name="T0" fmla="*/ 24 w 65"/>
              <a:gd name="T1" fmla="*/ 0 h 56"/>
              <a:gd name="T2" fmla="*/ 40 w 65"/>
              <a:gd name="T3" fmla="*/ 0 h 56"/>
              <a:gd name="T4" fmla="*/ 59 w 65"/>
              <a:gd name="T5" fmla="*/ 0 h 56"/>
              <a:gd name="T6" fmla="*/ 63 w 65"/>
              <a:gd name="T7" fmla="*/ 6 h 56"/>
              <a:gd name="T8" fmla="*/ 53 w 65"/>
              <a:gd name="T9" fmla="*/ 22 h 56"/>
              <a:gd name="T10" fmla="*/ 45 w 65"/>
              <a:gd name="T11" fmla="*/ 36 h 56"/>
              <a:gd name="T12" fmla="*/ 36 w 65"/>
              <a:gd name="T13" fmla="*/ 52 h 56"/>
              <a:gd name="T14" fmla="*/ 28 w 65"/>
              <a:gd name="T15" fmla="*/ 52 h 56"/>
              <a:gd name="T16" fmla="*/ 19 w 65"/>
              <a:gd name="T17" fmla="*/ 36 h 56"/>
              <a:gd name="T18" fmla="*/ 11 w 65"/>
              <a:gd name="T19" fmla="*/ 22 h 56"/>
              <a:gd name="T20" fmla="*/ 2 w 65"/>
              <a:gd name="T21" fmla="*/ 6 h 56"/>
              <a:gd name="T22" fmla="*/ 6 w 65"/>
              <a:gd name="T23" fmla="*/ 0 h 56"/>
              <a:gd name="T24" fmla="*/ 24 w 65"/>
              <a:gd name="T25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5" h="56">
                <a:moveTo>
                  <a:pt x="24" y="0"/>
                </a:moveTo>
                <a:cubicBezTo>
                  <a:pt x="29" y="0"/>
                  <a:pt x="36" y="0"/>
                  <a:pt x="40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63" y="0"/>
                  <a:pt x="65" y="3"/>
                  <a:pt x="63" y="6"/>
                </a:cubicBezTo>
                <a:cubicBezTo>
                  <a:pt x="53" y="22"/>
                  <a:pt x="53" y="22"/>
                  <a:pt x="53" y="22"/>
                </a:cubicBezTo>
                <a:cubicBezTo>
                  <a:pt x="51" y="26"/>
                  <a:pt x="48" y="32"/>
                  <a:pt x="45" y="36"/>
                </a:cubicBezTo>
                <a:cubicBezTo>
                  <a:pt x="36" y="52"/>
                  <a:pt x="36" y="52"/>
                  <a:pt x="36" y="52"/>
                </a:cubicBezTo>
                <a:cubicBezTo>
                  <a:pt x="34" y="56"/>
                  <a:pt x="30" y="56"/>
                  <a:pt x="28" y="52"/>
                </a:cubicBezTo>
                <a:cubicBezTo>
                  <a:pt x="19" y="36"/>
                  <a:pt x="19" y="36"/>
                  <a:pt x="19" y="36"/>
                </a:cubicBezTo>
                <a:cubicBezTo>
                  <a:pt x="17" y="32"/>
                  <a:pt x="13" y="26"/>
                  <a:pt x="11" y="22"/>
                </a:cubicBezTo>
                <a:cubicBezTo>
                  <a:pt x="2" y="6"/>
                  <a:pt x="2" y="6"/>
                  <a:pt x="2" y="6"/>
                </a:cubicBezTo>
                <a:cubicBezTo>
                  <a:pt x="0" y="3"/>
                  <a:pt x="1" y="0"/>
                  <a:pt x="6" y="0"/>
                </a:cubicBezTo>
                <a:lnTo>
                  <a:pt x="24" y="0"/>
                </a:lnTo>
                <a:close/>
              </a:path>
            </a:pathLst>
          </a:custGeom>
          <a:gradFill flip="none" rotWithShape="1">
            <a:gsLst>
              <a:gs pos="14000">
                <a:srgbClr val="D8000F"/>
              </a:gs>
              <a:gs pos="89000">
                <a:srgbClr val="D8000F">
                  <a:alpha val="15000"/>
                </a:srgbClr>
              </a:gs>
            </a:gsLst>
            <a:lin ang="16200000" scaled="1"/>
            <a:tileRect/>
          </a:gradFill>
          <a:ln w="2540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sz="1400"/>
          </a:p>
        </p:txBody>
      </p:sp>
      <p:sp>
        <p:nvSpPr>
          <p:cNvPr id="4" name="Freeform 7">
            <a:extLst>
              <a:ext uri="{FF2B5EF4-FFF2-40B4-BE49-F238E27FC236}">
                <a16:creationId xmlns:a16="http://schemas.microsoft.com/office/drawing/2014/main" id="{FBE3D438-0044-91C4-F8B1-06DBF31D3D03}"/>
              </a:ext>
            </a:extLst>
          </p:cNvPr>
          <p:cNvSpPr/>
          <p:nvPr/>
        </p:nvSpPr>
        <p:spPr bwMode="auto">
          <a:xfrm>
            <a:off x="7190333" y="3920638"/>
            <a:ext cx="254419" cy="215932"/>
          </a:xfrm>
          <a:custGeom>
            <a:avLst/>
            <a:gdLst>
              <a:gd name="T0" fmla="*/ 25 w 66"/>
              <a:gd name="T1" fmla="*/ 0 h 56"/>
              <a:gd name="T2" fmla="*/ 41 w 66"/>
              <a:gd name="T3" fmla="*/ 0 h 56"/>
              <a:gd name="T4" fmla="*/ 59 w 66"/>
              <a:gd name="T5" fmla="*/ 0 h 56"/>
              <a:gd name="T6" fmla="*/ 63 w 66"/>
              <a:gd name="T7" fmla="*/ 6 h 56"/>
              <a:gd name="T8" fmla="*/ 54 w 66"/>
              <a:gd name="T9" fmla="*/ 22 h 56"/>
              <a:gd name="T10" fmla="*/ 46 w 66"/>
              <a:gd name="T11" fmla="*/ 36 h 56"/>
              <a:gd name="T12" fmla="*/ 37 w 66"/>
              <a:gd name="T13" fmla="*/ 52 h 56"/>
              <a:gd name="T14" fmla="*/ 29 w 66"/>
              <a:gd name="T15" fmla="*/ 52 h 56"/>
              <a:gd name="T16" fmla="*/ 20 w 66"/>
              <a:gd name="T17" fmla="*/ 36 h 56"/>
              <a:gd name="T18" fmla="*/ 12 w 66"/>
              <a:gd name="T19" fmla="*/ 22 h 56"/>
              <a:gd name="T20" fmla="*/ 2 w 66"/>
              <a:gd name="T21" fmla="*/ 6 h 56"/>
              <a:gd name="T22" fmla="*/ 6 w 66"/>
              <a:gd name="T23" fmla="*/ 0 h 56"/>
              <a:gd name="T24" fmla="*/ 25 w 66"/>
              <a:gd name="T25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6" h="56">
                <a:moveTo>
                  <a:pt x="25" y="0"/>
                </a:moveTo>
                <a:cubicBezTo>
                  <a:pt x="29" y="0"/>
                  <a:pt x="37" y="0"/>
                  <a:pt x="41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64" y="0"/>
                  <a:pt x="66" y="3"/>
                  <a:pt x="63" y="6"/>
                </a:cubicBezTo>
                <a:cubicBezTo>
                  <a:pt x="54" y="22"/>
                  <a:pt x="54" y="22"/>
                  <a:pt x="54" y="22"/>
                </a:cubicBezTo>
                <a:cubicBezTo>
                  <a:pt x="52" y="26"/>
                  <a:pt x="48" y="32"/>
                  <a:pt x="46" y="36"/>
                </a:cubicBezTo>
                <a:cubicBezTo>
                  <a:pt x="37" y="52"/>
                  <a:pt x="37" y="52"/>
                  <a:pt x="37" y="52"/>
                </a:cubicBezTo>
                <a:cubicBezTo>
                  <a:pt x="35" y="56"/>
                  <a:pt x="31" y="56"/>
                  <a:pt x="29" y="52"/>
                </a:cubicBezTo>
                <a:cubicBezTo>
                  <a:pt x="20" y="36"/>
                  <a:pt x="20" y="36"/>
                  <a:pt x="20" y="36"/>
                </a:cubicBezTo>
                <a:cubicBezTo>
                  <a:pt x="18" y="32"/>
                  <a:pt x="14" y="26"/>
                  <a:pt x="12" y="22"/>
                </a:cubicBezTo>
                <a:cubicBezTo>
                  <a:pt x="2" y="6"/>
                  <a:pt x="2" y="6"/>
                  <a:pt x="2" y="6"/>
                </a:cubicBezTo>
                <a:cubicBezTo>
                  <a:pt x="0" y="3"/>
                  <a:pt x="2" y="0"/>
                  <a:pt x="6" y="0"/>
                </a:cubicBezTo>
                <a:lnTo>
                  <a:pt x="25" y="0"/>
                </a:lnTo>
                <a:close/>
              </a:path>
            </a:pathLst>
          </a:custGeom>
          <a:gradFill flip="none" rotWithShape="1">
            <a:gsLst>
              <a:gs pos="14000">
                <a:srgbClr val="D8000F"/>
              </a:gs>
              <a:gs pos="89000">
                <a:srgbClr val="D8000F">
                  <a:alpha val="15000"/>
                </a:srgbClr>
              </a:gs>
            </a:gsLst>
            <a:lin ang="16200000" scaled="1"/>
            <a:tileRect/>
          </a:gradFill>
          <a:ln w="2540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sz="1400"/>
          </a:p>
        </p:txBody>
      </p:sp>
      <p:sp>
        <p:nvSpPr>
          <p:cNvPr id="5" name="Freeform 8">
            <a:extLst>
              <a:ext uri="{FF2B5EF4-FFF2-40B4-BE49-F238E27FC236}">
                <a16:creationId xmlns:a16="http://schemas.microsoft.com/office/drawing/2014/main" id="{4C46484F-7728-BEBB-C77D-5C777B1D0692}"/>
              </a:ext>
            </a:extLst>
          </p:cNvPr>
          <p:cNvSpPr/>
          <p:nvPr/>
        </p:nvSpPr>
        <p:spPr bwMode="auto">
          <a:xfrm>
            <a:off x="9524149" y="3920638"/>
            <a:ext cx="251158" cy="215932"/>
          </a:xfrm>
          <a:custGeom>
            <a:avLst/>
            <a:gdLst>
              <a:gd name="T0" fmla="*/ 25 w 65"/>
              <a:gd name="T1" fmla="*/ 0 h 56"/>
              <a:gd name="T2" fmla="*/ 41 w 65"/>
              <a:gd name="T3" fmla="*/ 0 h 56"/>
              <a:gd name="T4" fmla="*/ 59 w 65"/>
              <a:gd name="T5" fmla="*/ 0 h 56"/>
              <a:gd name="T6" fmla="*/ 63 w 65"/>
              <a:gd name="T7" fmla="*/ 6 h 56"/>
              <a:gd name="T8" fmla="*/ 54 w 65"/>
              <a:gd name="T9" fmla="*/ 22 h 56"/>
              <a:gd name="T10" fmla="*/ 46 w 65"/>
              <a:gd name="T11" fmla="*/ 36 h 56"/>
              <a:gd name="T12" fmla="*/ 37 w 65"/>
              <a:gd name="T13" fmla="*/ 52 h 56"/>
              <a:gd name="T14" fmla="*/ 29 w 65"/>
              <a:gd name="T15" fmla="*/ 52 h 56"/>
              <a:gd name="T16" fmla="*/ 20 w 65"/>
              <a:gd name="T17" fmla="*/ 36 h 56"/>
              <a:gd name="T18" fmla="*/ 12 w 65"/>
              <a:gd name="T19" fmla="*/ 22 h 56"/>
              <a:gd name="T20" fmla="*/ 2 w 65"/>
              <a:gd name="T21" fmla="*/ 6 h 56"/>
              <a:gd name="T22" fmla="*/ 6 w 65"/>
              <a:gd name="T23" fmla="*/ 0 h 56"/>
              <a:gd name="T24" fmla="*/ 25 w 65"/>
              <a:gd name="T25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5" h="56">
                <a:moveTo>
                  <a:pt x="25" y="0"/>
                </a:moveTo>
                <a:cubicBezTo>
                  <a:pt x="29" y="0"/>
                  <a:pt x="36" y="0"/>
                  <a:pt x="41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64" y="0"/>
                  <a:pt x="65" y="3"/>
                  <a:pt x="63" y="6"/>
                </a:cubicBezTo>
                <a:cubicBezTo>
                  <a:pt x="54" y="22"/>
                  <a:pt x="54" y="22"/>
                  <a:pt x="54" y="22"/>
                </a:cubicBezTo>
                <a:cubicBezTo>
                  <a:pt x="52" y="26"/>
                  <a:pt x="48" y="32"/>
                  <a:pt x="46" y="36"/>
                </a:cubicBezTo>
                <a:cubicBezTo>
                  <a:pt x="37" y="52"/>
                  <a:pt x="37" y="52"/>
                  <a:pt x="37" y="52"/>
                </a:cubicBezTo>
                <a:cubicBezTo>
                  <a:pt x="35" y="56"/>
                  <a:pt x="31" y="56"/>
                  <a:pt x="29" y="52"/>
                </a:cubicBezTo>
                <a:cubicBezTo>
                  <a:pt x="20" y="36"/>
                  <a:pt x="20" y="36"/>
                  <a:pt x="20" y="36"/>
                </a:cubicBezTo>
                <a:cubicBezTo>
                  <a:pt x="17" y="32"/>
                  <a:pt x="14" y="26"/>
                  <a:pt x="12" y="22"/>
                </a:cubicBezTo>
                <a:cubicBezTo>
                  <a:pt x="2" y="6"/>
                  <a:pt x="2" y="6"/>
                  <a:pt x="2" y="6"/>
                </a:cubicBezTo>
                <a:cubicBezTo>
                  <a:pt x="0" y="3"/>
                  <a:pt x="2" y="0"/>
                  <a:pt x="6" y="0"/>
                </a:cubicBezTo>
                <a:lnTo>
                  <a:pt x="25" y="0"/>
                </a:lnTo>
                <a:close/>
              </a:path>
            </a:pathLst>
          </a:custGeom>
          <a:gradFill flip="none" rotWithShape="1">
            <a:gsLst>
              <a:gs pos="14000">
                <a:srgbClr val="D8000F"/>
              </a:gs>
              <a:gs pos="89000">
                <a:srgbClr val="D8000F">
                  <a:alpha val="15000"/>
                </a:srgbClr>
              </a:gs>
            </a:gsLst>
            <a:lin ang="16200000" scaled="1"/>
            <a:tileRect/>
          </a:gradFill>
          <a:ln w="2540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sz="1400"/>
          </a:p>
        </p:txBody>
      </p:sp>
      <p:sp>
        <p:nvSpPr>
          <p:cNvPr id="6" name="Oval 9">
            <a:extLst>
              <a:ext uri="{FF2B5EF4-FFF2-40B4-BE49-F238E27FC236}">
                <a16:creationId xmlns:a16="http://schemas.microsoft.com/office/drawing/2014/main" id="{60B8540A-3C33-F622-6B5D-CE6F6EBD0D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1029" y="1792167"/>
            <a:ext cx="1952186" cy="1951504"/>
          </a:xfrm>
          <a:prstGeom prst="ellipse">
            <a:avLst/>
          </a:prstGeom>
          <a:noFill/>
          <a:ln w="28575">
            <a:solidFill>
              <a:srgbClr val="D8000F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7391" tIns="33696" rIns="67391" bIns="33696" rtlCol="0" anchor="ctr"/>
          <a:lstStyle/>
          <a:p>
            <a:pPr algn="ctr"/>
            <a:endParaRPr lang="zh-CN" altLang="en-US"/>
          </a:p>
        </p:txBody>
      </p:sp>
      <p:sp>
        <p:nvSpPr>
          <p:cNvPr id="7" name="Oval 11">
            <a:extLst>
              <a:ext uri="{FF2B5EF4-FFF2-40B4-BE49-F238E27FC236}">
                <a16:creationId xmlns:a16="http://schemas.microsoft.com/office/drawing/2014/main" id="{8BEF986E-78DE-B7A8-0117-378C8DD84C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9737" y="1792167"/>
            <a:ext cx="1952186" cy="1951504"/>
          </a:xfrm>
          <a:prstGeom prst="ellipse">
            <a:avLst/>
          </a:prstGeom>
          <a:noFill/>
          <a:ln w="28575">
            <a:solidFill>
              <a:srgbClr val="D8000F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7391" tIns="33696" rIns="67391" bIns="33696" rtlCol="0" anchor="ctr"/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8" name="Freeform 13">
            <a:extLst>
              <a:ext uri="{FF2B5EF4-FFF2-40B4-BE49-F238E27FC236}">
                <a16:creationId xmlns:a16="http://schemas.microsoft.com/office/drawing/2014/main" id="{4298DE5F-33CB-7ED3-5A41-572E933F8BCF}"/>
              </a:ext>
            </a:extLst>
          </p:cNvPr>
          <p:cNvSpPr/>
          <p:nvPr/>
        </p:nvSpPr>
        <p:spPr bwMode="auto">
          <a:xfrm>
            <a:off x="2506393" y="1792168"/>
            <a:ext cx="2472441" cy="1943386"/>
          </a:xfrm>
          <a:custGeom>
            <a:avLst/>
            <a:gdLst>
              <a:gd name="T0" fmla="*/ 627 w 641"/>
              <a:gd name="T1" fmla="*/ 504 h 504"/>
              <a:gd name="T2" fmla="*/ 322 w 641"/>
              <a:gd name="T3" fmla="*/ 266 h 504"/>
              <a:gd name="T4" fmla="*/ 14 w 641"/>
              <a:gd name="T5" fmla="*/ 28 h 504"/>
              <a:gd name="T6" fmla="*/ 0 w 641"/>
              <a:gd name="T7" fmla="*/ 14 h 504"/>
              <a:gd name="T8" fmla="*/ 14 w 641"/>
              <a:gd name="T9" fmla="*/ 0 h 504"/>
              <a:gd name="T10" fmla="*/ 347 w 641"/>
              <a:gd name="T11" fmla="*/ 252 h 504"/>
              <a:gd name="T12" fmla="*/ 627 w 641"/>
              <a:gd name="T13" fmla="*/ 476 h 504"/>
              <a:gd name="T14" fmla="*/ 641 w 641"/>
              <a:gd name="T15" fmla="*/ 490 h 504"/>
              <a:gd name="T16" fmla="*/ 627 w 641"/>
              <a:gd name="T17" fmla="*/ 504 h 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41" h="504">
                <a:moveTo>
                  <a:pt x="627" y="504"/>
                </a:moveTo>
                <a:cubicBezTo>
                  <a:pt x="462" y="504"/>
                  <a:pt x="391" y="383"/>
                  <a:pt x="322" y="266"/>
                </a:cubicBezTo>
                <a:cubicBezTo>
                  <a:pt x="250" y="144"/>
                  <a:pt x="182" y="28"/>
                  <a:pt x="14" y="28"/>
                </a:cubicBezTo>
                <a:cubicBezTo>
                  <a:pt x="6" y="28"/>
                  <a:pt x="0" y="22"/>
                  <a:pt x="0" y="14"/>
                </a:cubicBezTo>
                <a:cubicBezTo>
                  <a:pt x="0" y="6"/>
                  <a:pt x="6" y="0"/>
                  <a:pt x="14" y="0"/>
                </a:cubicBezTo>
                <a:cubicBezTo>
                  <a:pt x="198" y="0"/>
                  <a:pt x="274" y="128"/>
                  <a:pt x="347" y="252"/>
                </a:cubicBezTo>
                <a:cubicBezTo>
                  <a:pt x="414" y="367"/>
                  <a:pt x="478" y="476"/>
                  <a:pt x="627" y="476"/>
                </a:cubicBezTo>
                <a:cubicBezTo>
                  <a:pt x="635" y="476"/>
                  <a:pt x="641" y="482"/>
                  <a:pt x="641" y="490"/>
                </a:cubicBezTo>
                <a:cubicBezTo>
                  <a:pt x="641" y="498"/>
                  <a:pt x="635" y="504"/>
                  <a:pt x="627" y="504"/>
                </a:cubicBezTo>
                <a:close/>
              </a:path>
            </a:pathLst>
          </a:custGeom>
          <a:solidFill>
            <a:srgbClr val="D8000F"/>
          </a:solidFill>
          <a:ln w="158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7391" tIns="33696" rIns="67391" bIns="33696" rtlCol="0" anchor="ctr"/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9" name="Oval 14">
            <a:extLst>
              <a:ext uri="{FF2B5EF4-FFF2-40B4-BE49-F238E27FC236}">
                <a16:creationId xmlns:a16="http://schemas.microsoft.com/office/drawing/2014/main" id="{69473C53-BE6C-E0A7-6E97-837FC1EEAC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0291" y="1792167"/>
            <a:ext cx="1952186" cy="1951504"/>
          </a:xfrm>
          <a:prstGeom prst="ellipse">
            <a:avLst/>
          </a:prstGeom>
          <a:noFill/>
          <a:ln w="28575">
            <a:solidFill>
              <a:srgbClr val="D8000F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7391" tIns="33696" rIns="67391" bIns="33696" rtlCol="0" anchor="ctr"/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0" name="Freeform 16">
            <a:extLst>
              <a:ext uri="{FF2B5EF4-FFF2-40B4-BE49-F238E27FC236}">
                <a16:creationId xmlns:a16="http://schemas.microsoft.com/office/drawing/2014/main" id="{EAB34F81-489C-25AA-81ED-FA2E793B6AF0}"/>
              </a:ext>
            </a:extLst>
          </p:cNvPr>
          <p:cNvSpPr/>
          <p:nvPr/>
        </p:nvSpPr>
        <p:spPr bwMode="auto">
          <a:xfrm>
            <a:off x="4836946" y="1792168"/>
            <a:ext cx="2472441" cy="1943386"/>
          </a:xfrm>
          <a:custGeom>
            <a:avLst/>
            <a:gdLst>
              <a:gd name="T0" fmla="*/ 627 w 641"/>
              <a:gd name="T1" fmla="*/ 504 h 504"/>
              <a:gd name="T2" fmla="*/ 322 w 641"/>
              <a:gd name="T3" fmla="*/ 266 h 504"/>
              <a:gd name="T4" fmla="*/ 14 w 641"/>
              <a:gd name="T5" fmla="*/ 28 h 504"/>
              <a:gd name="T6" fmla="*/ 0 w 641"/>
              <a:gd name="T7" fmla="*/ 14 h 504"/>
              <a:gd name="T8" fmla="*/ 14 w 641"/>
              <a:gd name="T9" fmla="*/ 0 h 504"/>
              <a:gd name="T10" fmla="*/ 346 w 641"/>
              <a:gd name="T11" fmla="*/ 252 h 504"/>
              <a:gd name="T12" fmla="*/ 627 w 641"/>
              <a:gd name="T13" fmla="*/ 476 h 504"/>
              <a:gd name="T14" fmla="*/ 641 w 641"/>
              <a:gd name="T15" fmla="*/ 490 h 504"/>
              <a:gd name="T16" fmla="*/ 627 w 641"/>
              <a:gd name="T17" fmla="*/ 504 h 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41" h="504">
                <a:moveTo>
                  <a:pt x="627" y="504"/>
                </a:moveTo>
                <a:cubicBezTo>
                  <a:pt x="462" y="504"/>
                  <a:pt x="390" y="383"/>
                  <a:pt x="322" y="266"/>
                </a:cubicBezTo>
                <a:cubicBezTo>
                  <a:pt x="250" y="144"/>
                  <a:pt x="182" y="28"/>
                  <a:pt x="14" y="28"/>
                </a:cubicBezTo>
                <a:cubicBezTo>
                  <a:pt x="6" y="28"/>
                  <a:pt x="0" y="22"/>
                  <a:pt x="0" y="14"/>
                </a:cubicBezTo>
                <a:cubicBezTo>
                  <a:pt x="0" y="6"/>
                  <a:pt x="6" y="0"/>
                  <a:pt x="14" y="0"/>
                </a:cubicBezTo>
                <a:cubicBezTo>
                  <a:pt x="198" y="0"/>
                  <a:pt x="274" y="128"/>
                  <a:pt x="346" y="252"/>
                </a:cubicBezTo>
                <a:cubicBezTo>
                  <a:pt x="414" y="367"/>
                  <a:pt x="478" y="476"/>
                  <a:pt x="627" y="476"/>
                </a:cubicBezTo>
                <a:cubicBezTo>
                  <a:pt x="635" y="476"/>
                  <a:pt x="641" y="482"/>
                  <a:pt x="641" y="490"/>
                </a:cubicBezTo>
                <a:cubicBezTo>
                  <a:pt x="641" y="498"/>
                  <a:pt x="635" y="504"/>
                  <a:pt x="627" y="504"/>
                </a:cubicBezTo>
                <a:close/>
              </a:path>
            </a:pathLst>
          </a:custGeom>
          <a:solidFill>
            <a:srgbClr val="D8000F"/>
          </a:solidFill>
          <a:ln w="158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7391" tIns="33696" rIns="67391" bIns="33696" rtlCol="0" anchor="ctr"/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1" name="Oval 17">
            <a:extLst>
              <a:ext uri="{FF2B5EF4-FFF2-40B4-BE49-F238E27FC236}">
                <a16:creationId xmlns:a16="http://schemas.microsoft.com/office/drawing/2014/main" id="{03C0DE50-C6D4-CE5C-7700-8C0F170632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28785" y="1792167"/>
            <a:ext cx="1952186" cy="1951504"/>
          </a:xfrm>
          <a:prstGeom prst="ellipse">
            <a:avLst/>
          </a:prstGeom>
          <a:noFill/>
          <a:ln w="28575">
            <a:solidFill>
              <a:srgbClr val="D8000F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7391" tIns="33696" rIns="67391" bIns="33696" rtlCol="0" anchor="ctr"/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2" name="Freeform 19">
            <a:extLst>
              <a:ext uri="{FF2B5EF4-FFF2-40B4-BE49-F238E27FC236}">
                <a16:creationId xmlns:a16="http://schemas.microsoft.com/office/drawing/2014/main" id="{9FFBA989-1E58-1800-80FE-7776A59DDDCD}"/>
              </a:ext>
            </a:extLst>
          </p:cNvPr>
          <p:cNvSpPr/>
          <p:nvPr/>
        </p:nvSpPr>
        <p:spPr bwMode="auto">
          <a:xfrm>
            <a:off x="7187071" y="1792168"/>
            <a:ext cx="2475704" cy="1943386"/>
          </a:xfrm>
          <a:custGeom>
            <a:avLst/>
            <a:gdLst>
              <a:gd name="T0" fmla="*/ 627 w 642"/>
              <a:gd name="T1" fmla="*/ 504 h 504"/>
              <a:gd name="T2" fmla="*/ 322 w 642"/>
              <a:gd name="T3" fmla="*/ 266 h 504"/>
              <a:gd name="T4" fmla="*/ 14 w 642"/>
              <a:gd name="T5" fmla="*/ 28 h 504"/>
              <a:gd name="T6" fmla="*/ 0 w 642"/>
              <a:gd name="T7" fmla="*/ 14 h 504"/>
              <a:gd name="T8" fmla="*/ 14 w 642"/>
              <a:gd name="T9" fmla="*/ 0 h 504"/>
              <a:gd name="T10" fmla="*/ 347 w 642"/>
              <a:gd name="T11" fmla="*/ 252 h 504"/>
              <a:gd name="T12" fmla="*/ 627 w 642"/>
              <a:gd name="T13" fmla="*/ 476 h 504"/>
              <a:gd name="T14" fmla="*/ 642 w 642"/>
              <a:gd name="T15" fmla="*/ 490 h 504"/>
              <a:gd name="T16" fmla="*/ 627 w 642"/>
              <a:gd name="T17" fmla="*/ 504 h 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42" h="504">
                <a:moveTo>
                  <a:pt x="627" y="504"/>
                </a:moveTo>
                <a:cubicBezTo>
                  <a:pt x="462" y="504"/>
                  <a:pt x="391" y="383"/>
                  <a:pt x="322" y="266"/>
                </a:cubicBezTo>
                <a:cubicBezTo>
                  <a:pt x="250" y="144"/>
                  <a:pt x="182" y="28"/>
                  <a:pt x="14" y="28"/>
                </a:cubicBezTo>
                <a:cubicBezTo>
                  <a:pt x="6" y="28"/>
                  <a:pt x="0" y="22"/>
                  <a:pt x="0" y="14"/>
                </a:cubicBezTo>
                <a:cubicBezTo>
                  <a:pt x="0" y="6"/>
                  <a:pt x="6" y="0"/>
                  <a:pt x="14" y="0"/>
                </a:cubicBezTo>
                <a:cubicBezTo>
                  <a:pt x="199" y="0"/>
                  <a:pt x="274" y="128"/>
                  <a:pt x="347" y="252"/>
                </a:cubicBezTo>
                <a:cubicBezTo>
                  <a:pt x="415" y="367"/>
                  <a:pt x="479" y="476"/>
                  <a:pt x="627" y="476"/>
                </a:cubicBezTo>
                <a:cubicBezTo>
                  <a:pt x="635" y="476"/>
                  <a:pt x="642" y="482"/>
                  <a:pt x="642" y="490"/>
                </a:cubicBezTo>
                <a:cubicBezTo>
                  <a:pt x="642" y="498"/>
                  <a:pt x="635" y="504"/>
                  <a:pt x="627" y="504"/>
                </a:cubicBezTo>
                <a:close/>
              </a:path>
            </a:pathLst>
          </a:custGeom>
          <a:solidFill>
            <a:srgbClr val="D8000F"/>
          </a:solidFill>
          <a:ln w="15875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7391" tIns="33696" rIns="67391" bIns="33696" rtlCol="0" anchor="ctr"/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3" name="Oval 20">
            <a:extLst>
              <a:ext uri="{FF2B5EF4-FFF2-40B4-BE49-F238E27FC236}">
                <a16:creationId xmlns:a16="http://schemas.microsoft.com/office/drawing/2014/main" id="{CF9FEC3F-BD8C-C838-C479-B00CA27A38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1759" y="2077912"/>
            <a:ext cx="1407465" cy="1407616"/>
          </a:xfrm>
          <a:prstGeom prst="ellipse">
            <a:avLst/>
          </a:prstGeom>
          <a:gradFill flip="none" rotWithShape="1">
            <a:gsLst>
              <a:gs pos="14000">
                <a:srgbClr val="D8000F"/>
              </a:gs>
              <a:gs pos="89000">
                <a:srgbClr val="D8000F">
                  <a:alpha val="15000"/>
                </a:srgbClr>
              </a:gs>
            </a:gsLst>
            <a:lin ang="16200000" scaled="1"/>
            <a:tileRect/>
          </a:gradFill>
          <a:ln w="25400" cap="flat">
            <a:solidFill>
              <a:srgbClr val="F5F2E9"/>
            </a:solidFill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sz="1400"/>
          </a:p>
        </p:txBody>
      </p:sp>
      <p:sp>
        <p:nvSpPr>
          <p:cNvPr id="14" name="Oval 21">
            <a:extLst>
              <a:ext uri="{FF2B5EF4-FFF2-40B4-BE49-F238E27FC236}">
                <a16:creationId xmlns:a16="http://schemas.microsoft.com/office/drawing/2014/main" id="{0571F162-E0C1-1F86-9ED7-3C203CD5A0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3729" y="2077912"/>
            <a:ext cx="1407465" cy="1407616"/>
          </a:xfrm>
          <a:prstGeom prst="ellipse">
            <a:avLst/>
          </a:prstGeom>
          <a:gradFill>
            <a:gsLst>
              <a:gs pos="14000">
                <a:srgbClr val="FFC000"/>
              </a:gs>
              <a:gs pos="89000">
                <a:srgbClr val="FFC000">
                  <a:alpha val="15000"/>
                </a:srgbClr>
              </a:gs>
            </a:gsLst>
            <a:lin ang="16200000" scaled="1"/>
          </a:gradFill>
          <a:ln w="25400"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5" name="Oval 22">
            <a:extLst>
              <a:ext uri="{FF2B5EF4-FFF2-40B4-BE49-F238E27FC236}">
                <a16:creationId xmlns:a16="http://schemas.microsoft.com/office/drawing/2014/main" id="{8FF75839-1326-B218-317D-E8D2869D3D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4283" y="2077912"/>
            <a:ext cx="1404203" cy="1407616"/>
          </a:xfrm>
          <a:prstGeom prst="ellipse">
            <a:avLst/>
          </a:prstGeom>
          <a:gradFill flip="none" rotWithShape="1">
            <a:gsLst>
              <a:gs pos="14000">
                <a:srgbClr val="D8000F"/>
              </a:gs>
              <a:gs pos="89000">
                <a:srgbClr val="D8000F">
                  <a:alpha val="15000"/>
                </a:srgbClr>
              </a:gs>
            </a:gsLst>
            <a:lin ang="16200000" scaled="1"/>
            <a:tileRect/>
          </a:gradFill>
          <a:ln w="25400" cap="flat">
            <a:solidFill>
              <a:srgbClr val="F5F2E9"/>
            </a:solidFill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sz="1400"/>
          </a:p>
        </p:txBody>
      </p:sp>
      <p:sp>
        <p:nvSpPr>
          <p:cNvPr id="16" name="Oval 23">
            <a:extLst>
              <a:ext uri="{FF2B5EF4-FFF2-40B4-BE49-F238E27FC236}">
                <a16:creationId xmlns:a16="http://schemas.microsoft.com/office/drawing/2014/main" id="{0ABF0ED9-C31E-15AF-0E57-131712C131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07669" y="2077912"/>
            <a:ext cx="1407465" cy="1407616"/>
          </a:xfrm>
          <a:prstGeom prst="ellipse">
            <a:avLst/>
          </a:prstGeom>
          <a:gradFill>
            <a:gsLst>
              <a:gs pos="14000">
                <a:srgbClr val="FFC000"/>
              </a:gs>
              <a:gs pos="89000">
                <a:srgbClr val="FFC000">
                  <a:alpha val="15000"/>
                </a:srgbClr>
              </a:gs>
            </a:gsLst>
            <a:lin ang="16200000" scaled="1"/>
          </a:gradFill>
          <a:ln w="25400"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6D880FEE-E69D-487C-9D19-28CADA6D6989}"/>
              </a:ext>
            </a:extLst>
          </p:cNvPr>
          <p:cNvGrpSpPr/>
          <p:nvPr/>
        </p:nvGrpSpPr>
        <p:grpSpPr>
          <a:xfrm>
            <a:off x="2279221" y="2424784"/>
            <a:ext cx="599689" cy="590832"/>
            <a:chOff x="6967126" y="4092464"/>
            <a:chExt cx="453105" cy="448433"/>
          </a:xfrm>
          <a:solidFill>
            <a:schemeClr val="bg1"/>
          </a:solidFill>
          <a:effectLst/>
        </p:grpSpPr>
        <p:sp>
          <p:nvSpPr>
            <p:cNvPr id="18" name="Freeform 136">
              <a:extLst>
                <a:ext uri="{FF2B5EF4-FFF2-40B4-BE49-F238E27FC236}">
                  <a16:creationId xmlns:a16="http://schemas.microsoft.com/office/drawing/2014/main" id="{EBE1AAA9-77C3-0469-B0EA-7017CB614A0E}"/>
                </a:ext>
              </a:extLst>
            </p:cNvPr>
            <p:cNvSpPr/>
            <p:nvPr/>
          </p:nvSpPr>
          <p:spPr bwMode="auto">
            <a:xfrm>
              <a:off x="6967126" y="4343773"/>
              <a:ext cx="453105" cy="197124"/>
            </a:xfrm>
            <a:custGeom>
              <a:avLst/>
              <a:gdLst>
                <a:gd name="T0" fmla="*/ 103 w 205"/>
                <a:gd name="T1" fmla="*/ 19 h 89"/>
                <a:gd name="T2" fmla="*/ 47 w 205"/>
                <a:gd name="T3" fmla="*/ 0 h 89"/>
                <a:gd name="T4" fmla="*/ 0 w 205"/>
                <a:gd name="T5" fmla="*/ 0 h 89"/>
                <a:gd name="T6" fmla="*/ 0 w 205"/>
                <a:gd name="T7" fmla="*/ 67 h 89"/>
                <a:gd name="T8" fmla="*/ 22 w 205"/>
                <a:gd name="T9" fmla="*/ 89 h 89"/>
                <a:gd name="T10" fmla="*/ 183 w 205"/>
                <a:gd name="T11" fmla="*/ 89 h 89"/>
                <a:gd name="T12" fmla="*/ 205 w 205"/>
                <a:gd name="T13" fmla="*/ 67 h 89"/>
                <a:gd name="T14" fmla="*/ 205 w 205"/>
                <a:gd name="T15" fmla="*/ 0 h 89"/>
                <a:gd name="T16" fmla="*/ 158 w 205"/>
                <a:gd name="T17" fmla="*/ 0 h 89"/>
                <a:gd name="T18" fmla="*/ 103 w 205"/>
                <a:gd name="T19" fmla="*/ 1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5" h="89">
                  <a:moveTo>
                    <a:pt x="103" y="19"/>
                  </a:moveTo>
                  <a:cubicBezTo>
                    <a:pt x="82" y="19"/>
                    <a:pt x="62" y="12"/>
                    <a:pt x="4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79"/>
                    <a:pt x="10" y="89"/>
                    <a:pt x="22" y="89"/>
                  </a:cubicBezTo>
                  <a:cubicBezTo>
                    <a:pt x="183" y="89"/>
                    <a:pt x="183" y="89"/>
                    <a:pt x="183" y="89"/>
                  </a:cubicBezTo>
                  <a:cubicBezTo>
                    <a:pt x="195" y="89"/>
                    <a:pt x="205" y="79"/>
                    <a:pt x="205" y="67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43" y="12"/>
                    <a:pt x="124" y="19"/>
                    <a:pt x="103" y="1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89000">
                  <a:schemeClr val="accent2">
                    <a:lumMod val="60000"/>
                    <a:lumOff val="4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anchor="ctr" anchorCtr="1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327">
                <a:latin typeface="Calibri" panose="020F0502020204030204" pitchFamily="34" charset="0"/>
                <a:ea typeface="宋体" panose="02010600030101010101" pitchFamily="2" charset="-122"/>
              </a:endParaRPr>
            </a:p>
          </p:txBody>
        </p:sp>
        <p:sp>
          <p:nvSpPr>
            <p:cNvPr id="19" name="Freeform 137">
              <a:extLst>
                <a:ext uri="{FF2B5EF4-FFF2-40B4-BE49-F238E27FC236}">
                  <a16:creationId xmlns:a16="http://schemas.microsoft.com/office/drawing/2014/main" id="{E51873F6-7AA3-403F-5A85-278095327F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67126" y="4092464"/>
              <a:ext cx="453105" cy="260652"/>
            </a:xfrm>
            <a:custGeom>
              <a:avLst/>
              <a:gdLst>
                <a:gd name="T0" fmla="*/ 183 w 205"/>
                <a:gd name="T1" fmla="*/ 42 h 118"/>
                <a:gd name="T2" fmla="*/ 180 w 205"/>
                <a:gd name="T3" fmla="*/ 42 h 118"/>
                <a:gd name="T4" fmla="*/ 154 w 205"/>
                <a:gd name="T5" fmla="*/ 42 h 118"/>
                <a:gd name="T6" fmla="*/ 154 w 205"/>
                <a:gd name="T7" fmla="*/ 22 h 118"/>
                <a:gd name="T8" fmla="*/ 132 w 205"/>
                <a:gd name="T9" fmla="*/ 0 h 118"/>
                <a:gd name="T10" fmla="*/ 73 w 205"/>
                <a:gd name="T11" fmla="*/ 0 h 118"/>
                <a:gd name="T12" fmla="*/ 51 w 205"/>
                <a:gd name="T13" fmla="*/ 22 h 118"/>
                <a:gd name="T14" fmla="*/ 51 w 205"/>
                <a:gd name="T15" fmla="*/ 42 h 118"/>
                <a:gd name="T16" fmla="*/ 25 w 205"/>
                <a:gd name="T17" fmla="*/ 42 h 118"/>
                <a:gd name="T18" fmla="*/ 22 w 205"/>
                <a:gd name="T19" fmla="*/ 42 h 118"/>
                <a:gd name="T20" fmla="*/ 0 w 205"/>
                <a:gd name="T21" fmla="*/ 64 h 118"/>
                <a:gd name="T22" fmla="*/ 0 w 205"/>
                <a:gd name="T23" fmla="*/ 101 h 118"/>
                <a:gd name="T24" fmla="*/ 54 w 205"/>
                <a:gd name="T25" fmla="*/ 101 h 118"/>
                <a:gd name="T26" fmla="*/ 103 w 205"/>
                <a:gd name="T27" fmla="*/ 118 h 118"/>
                <a:gd name="T28" fmla="*/ 151 w 205"/>
                <a:gd name="T29" fmla="*/ 101 h 118"/>
                <a:gd name="T30" fmla="*/ 205 w 205"/>
                <a:gd name="T31" fmla="*/ 101 h 118"/>
                <a:gd name="T32" fmla="*/ 205 w 205"/>
                <a:gd name="T33" fmla="*/ 64 h 118"/>
                <a:gd name="T34" fmla="*/ 183 w 205"/>
                <a:gd name="T35" fmla="*/ 42 h 118"/>
                <a:gd name="T36" fmla="*/ 67 w 205"/>
                <a:gd name="T37" fmla="*/ 26 h 118"/>
                <a:gd name="T38" fmla="*/ 67 w 205"/>
                <a:gd name="T39" fmla="*/ 22 h 118"/>
                <a:gd name="T40" fmla="*/ 73 w 205"/>
                <a:gd name="T41" fmla="*/ 17 h 118"/>
                <a:gd name="T42" fmla="*/ 132 w 205"/>
                <a:gd name="T43" fmla="*/ 17 h 118"/>
                <a:gd name="T44" fmla="*/ 138 w 205"/>
                <a:gd name="T45" fmla="*/ 22 h 118"/>
                <a:gd name="T46" fmla="*/ 138 w 205"/>
                <a:gd name="T47" fmla="*/ 26 h 118"/>
                <a:gd name="T48" fmla="*/ 138 w 205"/>
                <a:gd name="T49" fmla="*/ 42 h 118"/>
                <a:gd name="T50" fmla="*/ 67 w 205"/>
                <a:gd name="T51" fmla="*/ 42 h 118"/>
                <a:gd name="T52" fmla="*/ 67 w 205"/>
                <a:gd name="T53" fmla="*/ 26 h 118"/>
                <a:gd name="T54" fmla="*/ 101 w 205"/>
                <a:gd name="T55" fmla="*/ 101 h 118"/>
                <a:gd name="T56" fmla="*/ 85 w 205"/>
                <a:gd name="T57" fmla="*/ 86 h 118"/>
                <a:gd name="T58" fmla="*/ 101 w 205"/>
                <a:gd name="T59" fmla="*/ 70 h 118"/>
                <a:gd name="T60" fmla="*/ 117 w 205"/>
                <a:gd name="T61" fmla="*/ 86 h 118"/>
                <a:gd name="T62" fmla="*/ 101 w 205"/>
                <a:gd name="T63" fmla="*/ 101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5" h="118">
                  <a:moveTo>
                    <a:pt x="183" y="42"/>
                  </a:moveTo>
                  <a:cubicBezTo>
                    <a:pt x="180" y="42"/>
                    <a:pt x="180" y="42"/>
                    <a:pt x="180" y="42"/>
                  </a:cubicBezTo>
                  <a:cubicBezTo>
                    <a:pt x="154" y="42"/>
                    <a:pt x="154" y="42"/>
                    <a:pt x="154" y="42"/>
                  </a:cubicBezTo>
                  <a:cubicBezTo>
                    <a:pt x="154" y="22"/>
                    <a:pt x="154" y="22"/>
                    <a:pt x="154" y="22"/>
                  </a:cubicBezTo>
                  <a:cubicBezTo>
                    <a:pt x="154" y="10"/>
                    <a:pt x="144" y="0"/>
                    <a:pt x="132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61" y="0"/>
                    <a:pt x="51" y="10"/>
                    <a:pt x="51" y="22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10" y="42"/>
                    <a:pt x="0" y="52"/>
                    <a:pt x="0" y="64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67" y="112"/>
                    <a:pt x="84" y="118"/>
                    <a:pt x="103" y="118"/>
                  </a:cubicBezTo>
                  <a:cubicBezTo>
                    <a:pt x="121" y="118"/>
                    <a:pt x="138" y="112"/>
                    <a:pt x="151" y="101"/>
                  </a:cubicBezTo>
                  <a:cubicBezTo>
                    <a:pt x="205" y="101"/>
                    <a:pt x="205" y="101"/>
                    <a:pt x="205" y="101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205" y="52"/>
                    <a:pt x="195" y="42"/>
                    <a:pt x="183" y="42"/>
                  </a:cubicBezTo>
                  <a:close/>
                  <a:moveTo>
                    <a:pt x="67" y="26"/>
                  </a:moveTo>
                  <a:cubicBezTo>
                    <a:pt x="67" y="22"/>
                    <a:pt x="67" y="22"/>
                    <a:pt x="67" y="22"/>
                  </a:cubicBezTo>
                  <a:cubicBezTo>
                    <a:pt x="67" y="19"/>
                    <a:pt x="70" y="17"/>
                    <a:pt x="73" y="17"/>
                  </a:cubicBezTo>
                  <a:cubicBezTo>
                    <a:pt x="132" y="17"/>
                    <a:pt x="132" y="17"/>
                    <a:pt x="132" y="17"/>
                  </a:cubicBezTo>
                  <a:cubicBezTo>
                    <a:pt x="135" y="17"/>
                    <a:pt x="138" y="19"/>
                    <a:pt x="138" y="22"/>
                  </a:cubicBezTo>
                  <a:cubicBezTo>
                    <a:pt x="138" y="26"/>
                    <a:pt x="138" y="26"/>
                    <a:pt x="138" y="26"/>
                  </a:cubicBezTo>
                  <a:cubicBezTo>
                    <a:pt x="138" y="42"/>
                    <a:pt x="138" y="42"/>
                    <a:pt x="138" y="42"/>
                  </a:cubicBezTo>
                  <a:cubicBezTo>
                    <a:pt x="67" y="42"/>
                    <a:pt x="67" y="42"/>
                    <a:pt x="67" y="42"/>
                  </a:cubicBezTo>
                  <a:lnTo>
                    <a:pt x="67" y="26"/>
                  </a:lnTo>
                  <a:close/>
                  <a:moveTo>
                    <a:pt x="101" y="101"/>
                  </a:moveTo>
                  <a:cubicBezTo>
                    <a:pt x="92" y="101"/>
                    <a:pt x="85" y="94"/>
                    <a:pt x="85" y="86"/>
                  </a:cubicBezTo>
                  <a:cubicBezTo>
                    <a:pt x="85" y="77"/>
                    <a:pt x="92" y="70"/>
                    <a:pt x="101" y="70"/>
                  </a:cubicBezTo>
                  <a:cubicBezTo>
                    <a:pt x="110" y="70"/>
                    <a:pt x="117" y="77"/>
                    <a:pt x="117" y="86"/>
                  </a:cubicBezTo>
                  <a:cubicBezTo>
                    <a:pt x="117" y="94"/>
                    <a:pt x="110" y="101"/>
                    <a:pt x="101" y="101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89000">
                  <a:schemeClr val="accent2">
                    <a:lumMod val="60000"/>
                    <a:lumOff val="4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anchor="ctr" anchorCtr="1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327">
                <a:latin typeface="Calibri" panose="020F0502020204030204" pitchFamily="34" charset="0"/>
                <a:ea typeface="宋体" panose="02010600030101010101" pitchFamily="2" charset="-122"/>
              </a:endParaRPr>
            </a:p>
          </p:txBody>
        </p:sp>
      </p:grpSp>
      <p:sp>
        <p:nvSpPr>
          <p:cNvPr id="23" name="Freeform 18" descr="D:\51PPT模板网\51pptmoban.com\图片.jpg">
            <a:extLst>
              <a:ext uri="{FF2B5EF4-FFF2-40B4-BE49-F238E27FC236}">
                <a16:creationId xmlns:a16="http://schemas.microsoft.com/office/drawing/2014/main" id="{26400548-4FB9-10DF-4898-A068C65FEF6A}"/>
              </a:ext>
            </a:extLst>
          </p:cNvPr>
          <p:cNvSpPr>
            <a:spLocks noEditPoints="1"/>
          </p:cNvSpPr>
          <p:nvPr/>
        </p:nvSpPr>
        <p:spPr bwMode="auto">
          <a:xfrm>
            <a:off x="6971092" y="2472792"/>
            <a:ext cx="570586" cy="566207"/>
          </a:xfrm>
          <a:custGeom>
            <a:avLst/>
            <a:gdLst>
              <a:gd name="T0" fmla="*/ 52 w 341"/>
              <a:gd name="T1" fmla="*/ 0 h 340"/>
              <a:gd name="T2" fmla="*/ 289 w 341"/>
              <a:gd name="T3" fmla="*/ 0 h 340"/>
              <a:gd name="T4" fmla="*/ 341 w 341"/>
              <a:gd name="T5" fmla="*/ 51 h 340"/>
              <a:gd name="T6" fmla="*/ 341 w 341"/>
              <a:gd name="T7" fmla="*/ 289 h 340"/>
              <a:gd name="T8" fmla="*/ 289 w 341"/>
              <a:gd name="T9" fmla="*/ 340 h 340"/>
              <a:gd name="T10" fmla="*/ 52 w 341"/>
              <a:gd name="T11" fmla="*/ 340 h 340"/>
              <a:gd name="T12" fmla="*/ 0 w 341"/>
              <a:gd name="T13" fmla="*/ 289 h 340"/>
              <a:gd name="T14" fmla="*/ 0 w 341"/>
              <a:gd name="T15" fmla="*/ 51 h 340"/>
              <a:gd name="T16" fmla="*/ 52 w 341"/>
              <a:gd name="T17" fmla="*/ 0 h 340"/>
              <a:gd name="T18" fmla="*/ 71 w 341"/>
              <a:gd name="T19" fmla="*/ 37 h 340"/>
              <a:gd name="T20" fmla="*/ 38 w 341"/>
              <a:gd name="T21" fmla="*/ 70 h 340"/>
              <a:gd name="T22" fmla="*/ 38 w 341"/>
              <a:gd name="T23" fmla="*/ 269 h 340"/>
              <a:gd name="T24" fmla="*/ 71 w 341"/>
              <a:gd name="T25" fmla="*/ 302 h 340"/>
              <a:gd name="T26" fmla="*/ 270 w 341"/>
              <a:gd name="T27" fmla="*/ 302 h 340"/>
              <a:gd name="T28" fmla="*/ 303 w 341"/>
              <a:gd name="T29" fmla="*/ 269 h 340"/>
              <a:gd name="T30" fmla="*/ 303 w 341"/>
              <a:gd name="T31" fmla="*/ 70 h 340"/>
              <a:gd name="T32" fmla="*/ 270 w 341"/>
              <a:gd name="T33" fmla="*/ 37 h 340"/>
              <a:gd name="T34" fmla="*/ 71 w 341"/>
              <a:gd name="T35" fmla="*/ 37 h 340"/>
              <a:gd name="T36" fmla="*/ 170 w 341"/>
              <a:gd name="T37" fmla="*/ 244 h 340"/>
              <a:gd name="T38" fmla="*/ 157 w 341"/>
              <a:gd name="T39" fmla="*/ 258 h 340"/>
              <a:gd name="T40" fmla="*/ 157 w 341"/>
              <a:gd name="T41" fmla="*/ 283 h 340"/>
              <a:gd name="T42" fmla="*/ 170 w 341"/>
              <a:gd name="T43" fmla="*/ 296 h 340"/>
              <a:gd name="T44" fmla="*/ 184 w 341"/>
              <a:gd name="T45" fmla="*/ 283 h 340"/>
              <a:gd name="T46" fmla="*/ 184 w 341"/>
              <a:gd name="T47" fmla="*/ 258 h 340"/>
              <a:gd name="T48" fmla="*/ 170 w 341"/>
              <a:gd name="T49" fmla="*/ 244 h 340"/>
              <a:gd name="T50" fmla="*/ 245 w 341"/>
              <a:gd name="T51" fmla="*/ 170 h 340"/>
              <a:gd name="T52" fmla="*/ 259 w 341"/>
              <a:gd name="T53" fmla="*/ 183 h 340"/>
              <a:gd name="T54" fmla="*/ 284 w 341"/>
              <a:gd name="T55" fmla="*/ 183 h 340"/>
              <a:gd name="T56" fmla="*/ 297 w 341"/>
              <a:gd name="T57" fmla="*/ 170 h 340"/>
              <a:gd name="T58" fmla="*/ 284 w 341"/>
              <a:gd name="T59" fmla="*/ 156 h 340"/>
              <a:gd name="T60" fmla="*/ 259 w 341"/>
              <a:gd name="T61" fmla="*/ 156 h 340"/>
              <a:gd name="T62" fmla="*/ 245 w 341"/>
              <a:gd name="T63" fmla="*/ 170 h 340"/>
              <a:gd name="T64" fmla="*/ 170 w 341"/>
              <a:gd name="T65" fmla="*/ 43 h 340"/>
              <a:gd name="T66" fmla="*/ 157 w 341"/>
              <a:gd name="T67" fmla="*/ 57 h 340"/>
              <a:gd name="T68" fmla="*/ 157 w 341"/>
              <a:gd name="T69" fmla="*/ 82 h 340"/>
              <a:gd name="T70" fmla="*/ 170 w 341"/>
              <a:gd name="T71" fmla="*/ 95 h 340"/>
              <a:gd name="T72" fmla="*/ 184 w 341"/>
              <a:gd name="T73" fmla="*/ 82 h 340"/>
              <a:gd name="T74" fmla="*/ 184 w 341"/>
              <a:gd name="T75" fmla="*/ 57 h 340"/>
              <a:gd name="T76" fmla="*/ 170 w 341"/>
              <a:gd name="T77" fmla="*/ 43 h 340"/>
              <a:gd name="T78" fmla="*/ 189 w 341"/>
              <a:gd name="T79" fmla="*/ 172 h 340"/>
              <a:gd name="T80" fmla="*/ 217 w 341"/>
              <a:gd name="T81" fmla="*/ 143 h 340"/>
              <a:gd name="T82" fmla="*/ 217 w 341"/>
              <a:gd name="T83" fmla="*/ 125 h 340"/>
              <a:gd name="T84" fmla="*/ 199 w 341"/>
              <a:gd name="T85" fmla="*/ 125 h 340"/>
              <a:gd name="T86" fmla="*/ 173 w 341"/>
              <a:gd name="T87" fmla="*/ 152 h 340"/>
              <a:gd name="T88" fmla="*/ 170 w 341"/>
              <a:gd name="T89" fmla="*/ 152 h 340"/>
              <a:gd name="T90" fmla="*/ 166 w 341"/>
              <a:gd name="T91" fmla="*/ 152 h 340"/>
              <a:gd name="T92" fmla="*/ 114 w 341"/>
              <a:gd name="T93" fmla="*/ 98 h 340"/>
              <a:gd name="T94" fmla="*/ 101 w 341"/>
              <a:gd name="T95" fmla="*/ 98 h 340"/>
              <a:gd name="T96" fmla="*/ 100 w 341"/>
              <a:gd name="T97" fmla="*/ 111 h 340"/>
              <a:gd name="T98" fmla="*/ 153 w 341"/>
              <a:gd name="T99" fmla="*/ 165 h 340"/>
              <a:gd name="T100" fmla="*/ 152 w 341"/>
              <a:gd name="T101" fmla="*/ 170 h 340"/>
              <a:gd name="T102" fmla="*/ 170 w 341"/>
              <a:gd name="T103" fmla="*/ 188 h 340"/>
              <a:gd name="T104" fmla="*/ 189 w 341"/>
              <a:gd name="T105" fmla="*/ 172 h 340"/>
              <a:gd name="T106" fmla="*/ 44 w 341"/>
              <a:gd name="T107" fmla="*/ 170 h 340"/>
              <a:gd name="T108" fmla="*/ 57 w 341"/>
              <a:gd name="T109" fmla="*/ 183 h 340"/>
              <a:gd name="T110" fmla="*/ 82 w 341"/>
              <a:gd name="T111" fmla="*/ 183 h 340"/>
              <a:gd name="T112" fmla="*/ 96 w 341"/>
              <a:gd name="T113" fmla="*/ 170 h 340"/>
              <a:gd name="T114" fmla="*/ 82 w 341"/>
              <a:gd name="T115" fmla="*/ 156 h 340"/>
              <a:gd name="T116" fmla="*/ 57 w 341"/>
              <a:gd name="T117" fmla="*/ 156 h 340"/>
              <a:gd name="T118" fmla="*/ 44 w 341"/>
              <a:gd name="T119" fmla="*/ 170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41" h="340">
                <a:moveTo>
                  <a:pt x="52" y="0"/>
                </a:moveTo>
                <a:cubicBezTo>
                  <a:pt x="289" y="0"/>
                  <a:pt x="289" y="0"/>
                  <a:pt x="289" y="0"/>
                </a:cubicBezTo>
                <a:cubicBezTo>
                  <a:pt x="318" y="0"/>
                  <a:pt x="341" y="23"/>
                  <a:pt x="341" y="51"/>
                </a:cubicBezTo>
                <a:cubicBezTo>
                  <a:pt x="341" y="289"/>
                  <a:pt x="341" y="289"/>
                  <a:pt x="341" y="289"/>
                </a:cubicBezTo>
                <a:cubicBezTo>
                  <a:pt x="341" y="317"/>
                  <a:pt x="318" y="340"/>
                  <a:pt x="289" y="340"/>
                </a:cubicBezTo>
                <a:cubicBezTo>
                  <a:pt x="52" y="340"/>
                  <a:pt x="52" y="340"/>
                  <a:pt x="52" y="340"/>
                </a:cubicBezTo>
                <a:cubicBezTo>
                  <a:pt x="23" y="340"/>
                  <a:pt x="0" y="317"/>
                  <a:pt x="0" y="289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23"/>
                  <a:pt x="23" y="0"/>
                  <a:pt x="52" y="0"/>
                </a:cubicBezTo>
                <a:close/>
                <a:moveTo>
                  <a:pt x="71" y="37"/>
                </a:moveTo>
                <a:cubicBezTo>
                  <a:pt x="53" y="37"/>
                  <a:pt x="38" y="52"/>
                  <a:pt x="38" y="70"/>
                </a:cubicBezTo>
                <a:cubicBezTo>
                  <a:pt x="38" y="269"/>
                  <a:pt x="38" y="269"/>
                  <a:pt x="38" y="269"/>
                </a:cubicBezTo>
                <a:cubicBezTo>
                  <a:pt x="38" y="288"/>
                  <a:pt x="53" y="302"/>
                  <a:pt x="71" y="302"/>
                </a:cubicBezTo>
                <a:cubicBezTo>
                  <a:pt x="270" y="302"/>
                  <a:pt x="270" y="302"/>
                  <a:pt x="270" y="302"/>
                </a:cubicBezTo>
                <a:cubicBezTo>
                  <a:pt x="288" y="302"/>
                  <a:pt x="303" y="288"/>
                  <a:pt x="303" y="269"/>
                </a:cubicBezTo>
                <a:cubicBezTo>
                  <a:pt x="303" y="70"/>
                  <a:pt x="303" y="70"/>
                  <a:pt x="303" y="70"/>
                </a:cubicBezTo>
                <a:cubicBezTo>
                  <a:pt x="303" y="52"/>
                  <a:pt x="288" y="37"/>
                  <a:pt x="270" y="37"/>
                </a:cubicBezTo>
                <a:cubicBezTo>
                  <a:pt x="71" y="37"/>
                  <a:pt x="71" y="37"/>
                  <a:pt x="71" y="37"/>
                </a:cubicBezTo>
                <a:close/>
                <a:moveTo>
                  <a:pt x="170" y="244"/>
                </a:moveTo>
                <a:cubicBezTo>
                  <a:pt x="163" y="244"/>
                  <a:pt x="157" y="251"/>
                  <a:pt x="157" y="258"/>
                </a:cubicBezTo>
                <a:cubicBezTo>
                  <a:pt x="157" y="283"/>
                  <a:pt x="157" y="283"/>
                  <a:pt x="157" y="283"/>
                </a:cubicBezTo>
                <a:cubicBezTo>
                  <a:pt x="157" y="290"/>
                  <a:pt x="163" y="296"/>
                  <a:pt x="170" y="296"/>
                </a:cubicBezTo>
                <a:cubicBezTo>
                  <a:pt x="178" y="296"/>
                  <a:pt x="184" y="290"/>
                  <a:pt x="184" y="283"/>
                </a:cubicBezTo>
                <a:cubicBezTo>
                  <a:pt x="184" y="258"/>
                  <a:pt x="184" y="258"/>
                  <a:pt x="184" y="258"/>
                </a:cubicBezTo>
                <a:cubicBezTo>
                  <a:pt x="184" y="251"/>
                  <a:pt x="178" y="244"/>
                  <a:pt x="170" y="244"/>
                </a:cubicBezTo>
                <a:close/>
                <a:moveTo>
                  <a:pt x="245" y="170"/>
                </a:moveTo>
                <a:cubicBezTo>
                  <a:pt x="245" y="177"/>
                  <a:pt x="251" y="183"/>
                  <a:pt x="259" y="183"/>
                </a:cubicBezTo>
                <a:cubicBezTo>
                  <a:pt x="284" y="183"/>
                  <a:pt x="284" y="183"/>
                  <a:pt x="284" y="183"/>
                </a:cubicBezTo>
                <a:cubicBezTo>
                  <a:pt x="291" y="183"/>
                  <a:pt x="297" y="177"/>
                  <a:pt x="297" y="170"/>
                </a:cubicBezTo>
                <a:cubicBezTo>
                  <a:pt x="297" y="162"/>
                  <a:pt x="291" y="156"/>
                  <a:pt x="284" y="156"/>
                </a:cubicBezTo>
                <a:cubicBezTo>
                  <a:pt x="259" y="156"/>
                  <a:pt x="259" y="156"/>
                  <a:pt x="259" y="156"/>
                </a:cubicBezTo>
                <a:cubicBezTo>
                  <a:pt x="251" y="156"/>
                  <a:pt x="245" y="162"/>
                  <a:pt x="245" y="170"/>
                </a:cubicBezTo>
                <a:close/>
                <a:moveTo>
                  <a:pt x="170" y="43"/>
                </a:moveTo>
                <a:cubicBezTo>
                  <a:pt x="163" y="43"/>
                  <a:pt x="157" y="49"/>
                  <a:pt x="157" y="57"/>
                </a:cubicBezTo>
                <a:cubicBezTo>
                  <a:pt x="157" y="82"/>
                  <a:pt x="157" y="82"/>
                  <a:pt x="157" y="82"/>
                </a:cubicBezTo>
                <a:cubicBezTo>
                  <a:pt x="157" y="89"/>
                  <a:pt x="163" y="95"/>
                  <a:pt x="170" y="95"/>
                </a:cubicBezTo>
                <a:cubicBezTo>
                  <a:pt x="178" y="95"/>
                  <a:pt x="184" y="89"/>
                  <a:pt x="184" y="82"/>
                </a:cubicBezTo>
                <a:cubicBezTo>
                  <a:pt x="184" y="57"/>
                  <a:pt x="184" y="57"/>
                  <a:pt x="184" y="57"/>
                </a:cubicBezTo>
                <a:cubicBezTo>
                  <a:pt x="184" y="49"/>
                  <a:pt x="178" y="43"/>
                  <a:pt x="170" y="43"/>
                </a:cubicBezTo>
                <a:close/>
                <a:moveTo>
                  <a:pt x="189" y="172"/>
                </a:moveTo>
                <a:cubicBezTo>
                  <a:pt x="217" y="143"/>
                  <a:pt x="217" y="143"/>
                  <a:pt x="217" y="143"/>
                </a:cubicBezTo>
                <a:cubicBezTo>
                  <a:pt x="222" y="138"/>
                  <a:pt x="222" y="130"/>
                  <a:pt x="217" y="125"/>
                </a:cubicBezTo>
                <a:cubicBezTo>
                  <a:pt x="212" y="120"/>
                  <a:pt x="204" y="120"/>
                  <a:pt x="199" y="125"/>
                </a:cubicBezTo>
                <a:cubicBezTo>
                  <a:pt x="173" y="152"/>
                  <a:pt x="173" y="152"/>
                  <a:pt x="173" y="152"/>
                </a:cubicBezTo>
                <a:cubicBezTo>
                  <a:pt x="172" y="152"/>
                  <a:pt x="171" y="152"/>
                  <a:pt x="170" y="152"/>
                </a:cubicBezTo>
                <a:cubicBezTo>
                  <a:pt x="169" y="152"/>
                  <a:pt x="168" y="152"/>
                  <a:pt x="166" y="152"/>
                </a:cubicBezTo>
                <a:cubicBezTo>
                  <a:pt x="114" y="98"/>
                  <a:pt x="114" y="98"/>
                  <a:pt x="114" y="98"/>
                </a:cubicBezTo>
                <a:cubicBezTo>
                  <a:pt x="110" y="94"/>
                  <a:pt x="104" y="94"/>
                  <a:pt x="101" y="98"/>
                </a:cubicBezTo>
                <a:cubicBezTo>
                  <a:pt x="97" y="101"/>
                  <a:pt x="97" y="107"/>
                  <a:pt x="100" y="111"/>
                </a:cubicBezTo>
                <a:cubicBezTo>
                  <a:pt x="153" y="165"/>
                  <a:pt x="153" y="165"/>
                  <a:pt x="153" y="165"/>
                </a:cubicBezTo>
                <a:cubicBezTo>
                  <a:pt x="152" y="167"/>
                  <a:pt x="152" y="168"/>
                  <a:pt x="152" y="170"/>
                </a:cubicBezTo>
                <a:cubicBezTo>
                  <a:pt x="152" y="180"/>
                  <a:pt x="160" y="188"/>
                  <a:pt x="170" y="188"/>
                </a:cubicBezTo>
                <a:cubicBezTo>
                  <a:pt x="180" y="188"/>
                  <a:pt x="188" y="181"/>
                  <a:pt x="189" y="172"/>
                </a:cubicBezTo>
                <a:close/>
                <a:moveTo>
                  <a:pt x="44" y="170"/>
                </a:moveTo>
                <a:cubicBezTo>
                  <a:pt x="44" y="177"/>
                  <a:pt x="50" y="183"/>
                  <a:pt x="57" y="183"/>
                </a:cubicBezTo>
                <a:cubicBezTo>
                  <a:pt x="82" y="183"/>
                  <a:pt x="82" y="183"/>
                  <a:pt x="82" y="183"/>
                </a:cubicBezTo>
                <a:cubicBezTo>
                  <a:pt x="90" y="183"/>
                  <a:pt x="96" y="177"/>
                  <a:pt x="96" y="170"/>
                </a:cubicBezTo>
                <a:cubicBezTo>
                  <a:pt x="96" y="162"/>
                  <a:pt x="90" y="156"/>
                  <a:pt x="82" y="156"/>
                </a:cubicBezTo>
                <a:cubicBezTo>
                  <a:pt x="57" y="156"/>
                  <a:pt x="57" y="156"/>
                  <a:pt x="57" y="156"/>
                </a:cubicBezTo>
                <a:cubicBezTo>
                  <a:pt x="50" y="156"/>
                  <a:pt x="44" y="162"/>
                  <a:pt x="44" y="17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89000">
                <a:schemeClr val="accent2">
                  <a:lumMod val="60000"/>
                  <a:lumOff val="40000"/>
                </a:schemeClr>
              </a:gs>
            </a:gsLst>
            <a:lin ang="5400000" scaled="1"/>
            <a:tileRect/>
          </a:gradFill>
          <a:ln>
            <a:noFill/>
          </a:ln>
        </p:spPr>
        <p:txBody>
          <a:bodyPr anchor="ctr" anchorCtr="1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 sz="1327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  <p:grpSp>
        <p:nvGrpSpPr>
          <p:cNvPr id="24" name="Group 18">
            <a:extLst>
              <a:ext uri="{FF2B5EF4-FFF2-40B4-BE49-F238E27FC236}">
                <a16:creationId xmlns:a16="http://schemas.microsoft.com/office/drawing/2014/main" id="{DBD1E28C-409D-A2C5-2CC7-FC85AAF1FD0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286337" y="2458969"/>
            <a:ext cx="591095" cy="509974"/>
            <a:chOff x="3525" y="1887"/>
            <a:chExt cx="630" cy="546"/>
          </a:xfrm>
          <a:solidFill>
            <a:schemeClr val="bg1"/>
          </a:solidFill>
          <a:effectLst/>
        </p:grpSpPr>
        <p:sp>
          <p:nvSpPr>
            <p:cNvPr id="25" name="Freeform 19">
              <a:extLst>
                <a:ext uri="{FF2B5EF4-FFF2-40B4-BE49-F238E27FC236}">
                  <a16:creationId xmlns:a16="http://schemas.microsoft.com/office/drawing/2014/main" id="{26DAC130-DB3D-A543-8693-5417B7A75A90}"/>
                </a:ext>
              </a:extLst>
            </p:cNvPr>
            <p:cNvSpPr/>
            <p:nvPr/>
          </p:nvSpPr>
          <p:spPr bwMode="auto">
            <a:xfrm>
              <a:off x="3623" y="2117"/>
              <a:ext cx="129" cy="227"/>
            </a:xfrm>
            <a:custGeom>
              <a:avLst/>
              <a:gdLst>
                <a:gd name="T0" fmla="*/ 4 w 54"/>
                <a:gd name="T1" fmla="*/ 95 h 95"/>
                <a:gd name="T2" fmla="*/ 49 w 54"/>
                <a:gd name="T3" fmla="*/ 95 h 95"/>
                <a:gd name="T4" fmla="*/ 54 w 54"/>
                <a:gd name="T5" fmla="*/ 90 h 95"/>
                <a:gd name="T6" fmla="*/ 54 w 54"/>
                <a:gd name="T7" fmla="*/ 4 h 95"/>
                <a:gd name="T8" fmla="*/ 49 w 54"/>
                <a:gd name="T9" fmla="*/ 0 h 95"/>
                <a:gd name="T10" fmla="*/ 4 w 54"/>
                <a:gd name="T11" fmla="*/ 0 h 95"/>
                <a:gd name="T12" fmla="*/ 0 w 54"/>
                <a:gd name="T13" fmla="*/ 4 h 95"/>
                <a:gd name="T14" fmla="*/ 0 w 54"/>
                <a:gd name="T15" fmla="*/ 90 h 95"/>
                <a:gd name="T16" fmla="*/ 4 w 54"/>
                <a:gd name="T17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95">
                  <a:moveTo>
                    <a:pt x="4" y="95"/>
                  </a:moveTo>
                  <a:cubicBezTo>
                    <a:pt x="49" y="95"/>
                    <a:pt x="49" y="95"/>
                    <a:pt x="49" y="95"/>
                  </a:cubicBezTo>
                  <a:cubicBezTo>
                    <a:pt x="52" y="95"/>
                    <a:pt x="54" y="93"/>
                    <a:pt x="54" y="90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2"/>
                    <a:pt x="52" y="0"/>
                    <a:pt x="4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3"/>
                    <a:pt x="2" y="95"/>
                    <a:pt x="4" y="95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89000">
                  <a:schemeClr val="accent2">
                    <a:lumMod val="20000"/>
                    <a:lumOff val="8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anchor="ctr" anchorCtr="1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327">
                <a:latin typeface="Calibri" panose="020F0502020204030204" pitchFamily="34" charset="0"/>
                <a:ea typeface="宋体" panose="02010600030101010101" pitchFamily="2" charset="-122"/>
              </a:endParaRPr>
            </a:p>
          </p:txBody>
        </p:sp>
        <p:sp>
          <p:nvSpPr>
            <p:cNvPr id="26" name="Freeform 20">
              <a:extLst>
                <a:ext uri="{FF2B5EF4-FFF2-40B4-BE49-F238E27FC236}">
                  <a16:creationId xmlns:a16="http://schemas.microsoft.com/office/drawing/2014/main" id="{3FDE45AB-87D9-A1A2-60B8-D1F7B69CA2BC}"/>
                </a:ext>
              </a:extLst>
            </p:cNvPr>
            <p:cNvSpPr/>
            <p:nvPr/>
          </p:nvSpPr>
          <p:spPr bwMode="auto">
            <a:xfrm>
              <a:off x="3809" y="2033"/>
              <a:ext cx="129" cy="311"/>
            </a:xfrm>
            <a:custGeom>
              <a:avLst/>
              <a:gdLst>
                <a:gd name="T0" fmla="*/ 5 w 54"/>
                <a:gd name="T1" fmla="*/ 130 h 130"/>
                <a:gd name="T2" fmla="*/ 50 w 54"/>
                <a:gd name="T3" fmla="*/ 130 h 130"/>
                <a:gd name="T4" fmla="*/ 54 w 54"/>
                <a:gd name="T5" fmla="*/ 125 h 130"/>
                <a:gd name="T6" fmla="*/ 54 w 54"/>
                <a:gd name="T7" fmla="*/ 5 h 130"/>
                <a:gd name="T8" fmla="*/ 50 w 54"/>
                <a:gd name="T9" fmla="*/ 0 h 130"/>
                <a:gd name="T10" fmla="*/ 5 w 54"/>
                <a:gd name="T11" fmla="*/ 0 h 130"/>
                <a:gd name="T12" fmla="*/ 0 w 54"/>
                <a:gd name="T13" fmla="*/ 5 h 130"/>
                <a:gd name="T14" fmla="*/ 0 w 54"/>
                <a:gd name="T15" fmla="*/ 125 h 130"/>
                <a:gd name="T16" fmla="*/ 5 w 54"/>
                <a:gd name="T17" fmla="*/ 1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130">
                  <a:moveTo>
                    <a:pt x="5" y="130"/>
                  </a:moveTo>
                  <a:cubicBezTo>
                    <a:pt x="50" y="130"/>
                    <a:pt x="50" y="130"/>
                    <a:pt x="50" y="130"/>
                  </a:cubicBezTo>
                  <a:cubicBezTo>
                    <a:pt x="52" y="130"/>
                    <a:pt x="54" y="128"/>
                    <a:pt x="54" y="12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2"/>
                    <a:pt x="52" y="0"/>
                    <a:pt x="5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28"/>
                    <a:pt x="2" y="130"/>
                    <a:pt x="5" y="13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89000">
                  <a:schemeClr val="accent2">
                    <a:lumMod val="20000"/>
                    <a:lumOff val="8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anchor="ctr" anchorCtr="1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327">
                <a:latin typeface="Calibri" panose="020F0502020204030204" pitchFamily="34" charset="0"/>
                <a:ea typeface="宋体" panose="02010600030101010101" pitchFamily="2" charset="-122"/>
              </a:endParaRPr>
            </a:p>
          </p:txBody>
        </p:sp>
        <p:sp>
          <p:nvSpPr>
            <p:cNvPr id="27" name="Freeform 21">
              <a:extLst>
                <a:ext uri="{FF2B5EF4-FFF2-40B4-BE49-F238E27FC236}">
                  <a16:creationId xmlns:a16="http://schemas.microsoft.com/office/drawing/2014/main" id="{9130D25D-6C7F-F431-2D94-283063A9327F}"/>
                </a:ext>
              </a:extLst>
            </p:cNvPr>
            <p:cNvSpPr/>
            <p:nvPr/>
          </p:nvSpPr>
          <p:spPr bwMode="auto">
            <a:xfrm>
              <a:off x="3997" y="1964"/>
              <a:ext cx="129" cy="380"/>
            </a:xfrm>
            <a:custGeom>
              <a:avLst/>
              <a:gdLst>
                <a:gd name="T0" fmla="*/ 4 w 54"/>
                <a:gd name="T1" fmla="*/ 159 h 159"/>
                <a:gd name="T2" fmla="*/ 49 w 54"/>
                <a:gd name="T3" fmla="*/ 159 h 159"/>
                <a:gd name="T4" fmla="*/ 54 w 54"/>
                <a:gd name="T5" fmla="*/ 154 h 159"/>
                <a:gd name="T6" fmla="*/ 54 w 54"/>
                <a:gd name="T7" fmla="*/ 5 h 159"/>
                <a:gd name="T8" fmla="*/ 49 w 54"/>
                <a:gd name="T9" fmla="*/ 0 h 159"/>
                <a:gd name="T10" fmla="*/ 4 w 54"/>
                <a:gd name="T11" fmla="*/ 0 h 159"/>
                <a:gd name="T12" fmla="*/ 0 w 54"/>
                <a:gd name="T13" fmla="*/ 5 h 159"/>
                <a:gd name="T14" fmla="*/ 0 w 54"/>
                <a:gd name="T15" fmla="*/ 154 h 159"/>
                <a:gd name="T16" fmla="*/ 4 w 54"/>
                <a:gd name="T17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159">
                  <a:moveTo>
                    <a:pt x="4" y="159"/>
                  </a:moveTo>
                  <a:cubicBezTo>
                    <a:pt x="49" y="159"/>
                    <a:pt x="49" y="159"/>
                    <a:pt x="49" y="159"/>
                  </a:cubicBezTo>
                  <a:cubicBezTo>
                    <a:pt x="52" y="159"/>
                    <a:pt x="54" y="157"/>
                    <a:pt x="54" y="154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2"/>
                    <a:pt x="52" y="0"/>
                    <a:pt x="4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157"/>
                    <a:pt x="2" y="159"/>
                    <a:pt x="4" y="15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89000">
                  <a:schemeClr val="accent2">
                    <a:lumMod val="20000"/>
                    <a:lumOff val="8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anchor="ctr" anchorCtr="1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327">
                <a:latin typeface="Calibri" panose="020F0502020204030204" pitchFamily="34" charset="0"/>
                <a:ea typeface="宋体" panose="02010600030101010101" pitchFamily="2" charset="-122"/>
              </a:endParaRPr>
            </a:p>
          </p:txBody>
        </p:sp>
        <p:sp>
          <p:nvSpPr>
            <p:cNvPr id="28" name="Freeform 22">
              <a:extLst>
                <a:ext uri="{FF2B5EF4-FFF2-40B4-BE49-F238E27FC236}">
                  <a16:creationId xmlns:a16="http://schemas.microsoft.com/office/drawing/2014/main" id="{5B765953-0C6E-F4D6-65B1-B440BCD396C0}"/>
                </a:ext>
              </a:extLst>
            </p:cNvPr>
            <p:cNvSpPr/>
            <p:nvPr/>
          </p:nvSpPr>
          <p:spPr bwMode="auto">
            <a:xfrm>
              <a:off x="3525" y="1887"/>
              <a:ext cx="630" cy="546"/>
            </a:xfrm>
            <a:custGeom>
              <a:avLst/>
              <a:gdLst>
                <a:gd name="T0" fmla="*/ 253 w 264"/>
                <a:gd name="T1" fmla="*/ 206 h 228"/>
                <a:gd name="T2" fmla="*/ 23 w 264"/>
                <a:gd name="T3" fmla="*/ 206 h 228"/>
                <a:gd name="T4" fmla="*/ 22 w 264"/>
                <a:gd name="T5" fmla="*/ 206 h 228"/>
                <a:gd name="T6" fmla="*/ 22 w 264"/>
                <a:gd name="T7" fmla="*/ 11 h 228"/>
                <a:gd name="T8" fmla="*/ 11 w 264"/>
                <a:gd name="T9" fmla="*/ 0 h 228"/>
                <a:gd name="T10" fmla="*/ 0 w 264"/>
                <a:gd name="T11" fmla="*/ 11 h 228"/>
                <a:gd name="T12" fmla="*/ 0 w 264"/>
                <a:gd name="T13" fmla="*/ 206 h 228"/>
                <a:gd name="T14" fmla="*/ 23 w 264"/>
                <a:gd name="T15" fmla="*/ 228 h 228"/>
                <a:gd name="T16" fmla="*/ 253 w 264"/>
                <a:gd name="T17" fmla="*/ 228 h 228"/>
                <a:gd name="T18" fmla="*/ 264 w 264"/>
                <a:gd name="T19" fmla="*/ 217 h 228"/>
                <a:gd name="T20" fmla="*/ 253 w 264"/>
                <a:gd name="T21" fmla="*/ 206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4" h="228">
                  <a:moveTo>
                    <a:pt x="253" y="206"/>
                  </a:moveTo>
                  <a:cubicBezTo>
                    <a:pt x="23" y="206"/>
                    <a:pt x="23" y="206"/>
                    <a:pt x="23" y="206"/>
                  </a:cubicBezTo>
                  <a:cubicBezTo>
                    <a:pt x="22" y="206"/>
                    <a:pt x="22" y="206"/>
                    <a:pt x="22" y="206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5"/>
                    <a:pt x="17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206"/>
                    <a:pt x="0" y="206"/>
                    <a:pt x="0" y="206"/>
                  </a:cubicBezTo>
                  <a:cubicBezTo>
                    <a:pt x="0" y="218"/>
                    <a:pt x="10" y="228"/>
                    <a:pt x="23" y="228"/>
                  </a:cubicBezTo>
                  <a:cubicBezTo>
                    <a:pt x="253" y="228"/>
                    <a:pt x="253" y="228"/>
                    <a:pt x="253" y="228"/>
                  </a:cubicBezTo>
                  <a:cubicBezTo>
                    <a:pt x="259" y="228"/>
                    <a:pt x="264" y="223"/>
                    <a:pt x="264" y="217"/>
                  </a:cubicBezTo>
                  <a:cubicBezTo>
                    <a:pt x="264" y="211"/>
                    <a:pt x="259" y="206"/>
                    <a:pt x="253" y="20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89000">
                  <a:schemeClr val="accent2">
                    <a:lumMod val="20000"/>
                    <a:lumOff val="8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anchor="ctr" anchorCtr="1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327">
                <a:latin typeface="Calibri" panose="020F0502020204030204" pitchFamily="34" charset="0"/>
                <a:ea typeface="宋体" panose="02010600030101010101" pitchFamily="2" charset="-122"/>
              </a:endParaRPr>
            </a:p>
          </p:txBody>
        </p:sp>
      </p:grpSp>
      <p:grpSp>
        <p:nvGrpSpPr>
          <p:cNvPr id="29" name="组合 28" descr="D:\51PPT模板网\51pptmoban.com\图片.jpg">
            <a:extLst>
              <a:ext uri="{FF2B5EF4-FFF2-40B4-BE49-F238E27FC236}">
                <a16:creationId xmlns:a16="http://schemas.microsoft.com/office/drawing/2014/main" id="{809813B1-3910-1470-F0A9-ECA1B61E8CCE}"/>
              </a:ext>
            </a:extLst>
          </p:cNvPr>
          <p:cNvGrpSpPr/>
          <p:nvPr/>
        </p:nvGrpSpPr>
        <p:grpSpPr>
          <a:xfrm>
            <a:off x="4659664" y="2506328"/>
            <a:ext cx="573103" cy="545633"/>
            <a:chOff x="6042259" y="5362013"/>
            <a:chExt cx="464982" cy="444699"/>
          </a:xfrm>
          <a:solidFill>
            <a:schemeClr val="bg1"/>
          </a:solidFill>
          <a:effectLst/>
        </p:grpSpPr>
        <p:sp>
          <p:nvSpPr>
            <p:cNvPr id="30" name="Freeform 25">
              <a:extLst>
                <a:ext uri="{FF2B5EF4-FFF2-40B4-BE49-F238E27FC236}">
                  <a16:creationId xmlns:a16="http://schemas.microsoft.com/office/drawing/2014/main" id="{EF9B1325-5709-82A1-C64D-B1396D23CEFE}"/>
                </a:ext>
              </a:extLst>
            </p:cNvPr>
            <p:cNvSpPr/>
            <p:nvPr/>
          </p:nvSpPr>
          <p:spPr bwMode="auto">
            <a:xfrm>
              <a:off x="6212692" y="5681688"/>
              <a:ext cx="125025" cy="125024"/>
            </a:xfrm>
            <a:custGeom>
              <a:avLst/>
              <a:gdLst>
                <a:gd name="T0" fmla="*/ 206 w 413"/>
                <a:gd name="T1" fmla="*/ 413 h 413"/>
                <a:gd name="T2" fmla="*/ 0 w 413"/>
                <a:gd name="T3" fmla="*/ 0 h 413"/>
                <a:gd name="T4" fmla="*/ 413 w 413"/>
                <a:gd name="T5" fmla="*/ 0 h 413"/>
                <a:gd name="T6" fmla="*/ 206 w 413"/>
                <a:gd name="T7" fmla="*/ 413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3" h="413">
                  <a:moveTo>
                    <a:pt x="206" y="413"/>
                  </a:moveTo>
                  <a:lnTo>
                    <a:pt x="0" y="0"/>
                  </a:lnTo>
                  <a:lnTo>
                    <a:pt x="413" y="0"/>
                  </a:lnTo>
                  <a:lnTo>
                    <a:pt x="206" y="413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89000">
                  <a:schemeClr val="accent2">
                    <a:lumMod val="20000"/>
                    <a:lumOff val="8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anchor="ctr" anchorCtr="1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327">
                <a:latin typeface="Calibri" panose="020F0502020204030204" pitchFamily="34" charset="0"/>
                <a:ea typeface="宋体" panose="02010600030101010101" pitchFamily="2" charset="-122"/>
              </a:endParaRPr>
            </a:p>
          </p:txBody>
        </p:sp>
        <p:sp>
          <p:nvSpPr>
            <p:cNvPr id="31" name="任意多边形 27">
              <a:extLst>
                <a:ext uri="{FF2B5EF4-FFF2-40B4-BE49-F238E27FC236}">
                  <a16:creationId xmlns:a16="http://schemas.microsoft.com/office/drawing/2014/main" id="{76EFA88E-96DB-5E91-A49C-70895A1937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2259" y="5362013"/>
              <a:ext cx="464982" cy="338443"/>
            </a:xfrm>
            <a:custGeom>
              <a:avLst/>
              <a:gdLst>
                <a:gd name="connsiteX0" fmla="*/ 290196 w 2438400"/>
                <a:gd name="connsiteY0" fmla="*/ 0 h 1774825"/>
                <a:gd name="connsiteX1" fmla="*/ 2151973 w 2438400"/>
                <a:gd name="connsiteY1" fmla="*/ 0 h 1774825"/>
                <a:gd name="connsiteX2" fmla="*/ 2438400 w 2438400"/>
                <a:gd name="connsiteY2" fmla="*/ 286384 h 1774825"/>
                <a:gd name="connsiteX3" fmla="*/ 2438400 w 2438400"/>
                <a:gd name="connsiteY3" fmla="*/ 1484673 h 1774825"/>
                <a:gd name="connsiteX4" fmla="*/ 2151973 w 2438400"/>
                <a:gd name="connsiteY4" fmla="*/ 1774825 h 1774825"/>
                <a:gd name="connsiteX5" fmla="*/ 290196 w 2438400"/>
                <a:gd name="connsiteY5" fmla="*/ 1774825 h 1774825"/>
                <a:gd name="connsiteX6" fmla="*/ 0 w 2438400"/>
                <a:gd name="connsiteY6" fmla="*/ 1484673 h 1774825"/>
                <a:gd name="connsiteX7" fmla="*/ 0 w 2438400"/>
                <a:gd name="connsiteY7" fmla="*/ 286384 h 1774825"/>
                <a:gd name="connsiteX8" fmla="*/ 290196 w 2438400"/>
                <a:gd name="connsiteY8" fmla="*/ 0 h 1774825"/>
                <a:gd name="connsiteX9" fmla="*/ 471488 w 2438400"/>
                <a:gd name="connsiteY9" fmla="*/ 425450 h 1774825"/>
                <a:gd name="connsiteX10" fmla="*/ 471488 w 2438400"/>
                <a:gd name="connsiteY10" fmla="*/ 598488 h 1774825"/>
                <a:gd name="connsiteX11" fmla="*/ 1971676 w 2438400"/>
                <a:gd name="connsiteY11" fmla="*/ 598488 h 1774825"/>
                <a:gd name="connsiteX12" fmla="*/ 1971676 w 2438400"/>
                <a:gd name="connsiteY12" fmla="*/ 425450 h 1774825"/>
                <a:gd name="connsiteX13" fmla="*/ 471488 w 2438400"/>
                <a:gd name="connsiteY13" fmla="*/ 425450 h 1774825"/>
                <a:gd name="connsiteX14" fmla="*/ 471488 w 2438400"/>
                <a:gd name="connsiteY14" fmla="*/ 801688 h 1774825"/>
                <a:gd name="connsiteX15" fmla="*/ 471488 w 2438400"/>
                <a:gd name="connsiteY15" fmla="*/ 971551 h 1774825"/>
                <a:gd name="connsiteX16" fmla="*/ 1971676 w 2438400"/>
                <a:gd name="connsiteY16" fmla="*/ 971551 h 1774825"/>
                <a:gd name="connsiteX17" fmla="*/ 1971676 w 2438400"/>
                <a:gd name="connsiteY17" fmla="*/ 801688 h 1774825"/>
                <a:gd name="connsiteX18" fmla="*/ 471488 w 2438400"/>
                <a:gd name="connsiteY18" fmla="*/ 801688 h 1774825"/>
                <a:gd name="connsiteX19" fmla="*/ 471488 w 2438400"/>
                <a:gd name="connsiteY19" fmla="*/ 1174750 h 1774825"/>
                <a:gd name="connsiteX20" fmla="*/ 471488 w 2438400"/>
                <a:gd name="connsiteY20" fmla="*/ 1347788 h 1774825"/>
                <a:gd name="connsiteX21" fmla="*/ 1971676 w 2438400"/>
                <a:gd name="connsiteY21" fmla="*/ 1347788 h 1774825"/>
                <a:gd name="connsiteX22" fmla="*/ 1971676 w 2438400"/>
                <a:gd name="connsiteY22" fmla="*/ 1174750 h 1774825"/>
                <a:gd name="connsiteX23" fmla="*/ 471488 w 2438400"/>
                <a:gd name="connsiteY23" fmla="*/ 1174750 h 177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438400" h="1774825">
                  <a:moveTo>
                    <a:pt x="290196" y="0"/>
                  </a:moveTo>
                  <a:cubicBezTo>
                    <a:pt x="2151973" y="0"/>
                    <a:pt x="2151973" y="0"/>
                    <a:pt x="2151973" y="0"/>
                  </a:cubicBezTo>
                  <a:cubicBezTo>
                    <a:pt x="2310262" y="0"/>
                    <a:pt x="2438400" y="128119"/>
                    <a:pt x="2438400" y="286384"/>
                  </a:cubicBezTo>
                  <a:lnTo>
                    <a:pt x="2438400" y="1484673"/>
                  </a:lnTo>
                  <a:cubicBezTo>
                    <a:pt x="2438400" y="1646706"/>
                    <a:pt x="2310262" y="1774825"/>
                    <a:pt x="2151973" y="1774825"/>
                  </a:cubicBezTo>
                  <a:cubicBezTo>
                    <a:pt x="290196" y="1774825"/>
                    <a:pt x="290196" y="1774825"/>
                    <a:pt x="290196" y="1774825"/>
                  </a:cubicBezTo>
                  <a:cubicBezTo>
                    <a:pt x="131907" y="1774825"/>
                    <a:pt x="0" y="1646706"/>
                    <a:pt x="0" y="1484673"/>
                  </a:cubicBezTo>
                  <a:cubicBezTo>
                    <a:pt x="0" y="286384"/>
                    <a:pt x="0" y="286384"/>
                    <a:pt x="0" y="286384"/>
                  </a:cubicBezTo>
                  <a:cubicBezTo>
                    <a:pt x="0" y="128119"/>
                    <a:pt x="131907" y="0"/>
                    <a:pt x="290196" y="0"/>
                  </a:cubicBezTo>
                  <a:close/>
                  <a:moveTo>
                    <a:pt x="471488" y="425450"/>
                  </a:moveTo>
                  <a:lnTo>
                    <a:pt x="471488" y="598488"/>
                  </a:lnTo>
                  <a:lnTo>
                    <a:pt x="1971676" y="598488"/>
                  </a:lnTo>
                  <a:lnTo>
                    <a:pt x="1971676" y="425450"/>
                  </a:lnTo>
                  <a:lnTo>
                    <a:pt x="471488" y="425450"/>
                  </a:lnTo>
                  <a:close/>
                  <a:moveTo>
                    <a:pt x="471488" y="801688"/>
                  </a:moveTo>
                  <a:lnTo>
                    <a:pt x="471488" y="971551"/>
                  </a:lnTo>
                  <a:lnTo>
                    <a:pt x="1971676" y="971551"/>
                  </a:lnTo>
                  <a:lnTo>
                    <a:pt x="1971676" y="801688"/>
                  </a:lnTo>
                  <a:lnTo>
                    <a:pt x="471488" y="801688"/>
                  </a:lnTo>
                  <a:close/>
                  <a:moveTo>
                    <a:pt x="471488" y="1174750"/>
                  </a:moveTo>
                  <a:lnTo>
                    <a:pt x="471488" y="1347788"/>
                  </a:lnTo>
                  <a:lnTo>
                    <a:pt x="1971676" y="1347788"/>
                  </a:lnTo>
                  <a:lnTo>
                    <a:pt x="1971676" y="1174750"/>
                  </a:lnTo>
                  <a:lnTo>
                    <a:pt x="471488" y="117475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89000">
                  <a:schemeClr val="accent2">
                    <a:lumMod val="20000"/>
                    <a:lumOff val="8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anchor="ctr" anchorCtr="1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327">
                <a:latin typeface="Calibri" panose="020F0502020204030204" pitchFamily="34" charset="0"/>
                <a:ea typeface="宋体" panose="02010600030101010101" pitchFamily="2" charset="-122"/>
              </a:endParaRPr>
            </a:p>
          </p:txBody>
        </p:sp>
      </p:grpSp>
      <p:grpSp>
        <p:nvGrpSpPr>
          <p:cNvPr id="35" name="组合 34">
            <a:extLst>
              <a:ext uri="{FF2B5EF4-FFF2-40B4-BE49-F238E27FC236}">
                <a16:creationId xmlns:a16="http://schemas.microsoft.com/office/drawing/2014/main" id="{17ACF5D5-3DBC-B265-215E-875DDE8C7EBD}"/>
              </a:ext>
            </a:extLst>
          </p:cNvPr>
          <p:cNvGrpSpPr/>
          <p:nvPr/>
        </p:nvGrpSpPr>
        <p:grpSpPr>
          <a:xfrm>
            <a:off x="1467706" y="4313537"/>
            <a:ext cx="2235567" cy="1109957"/>
            <a:chOff x="649026" y="1910800"/>
            <a:chExt cx="2235567" cy="1109957"/>
          </a:xfrm>
        </p:grpSpPr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id="{74269832-2971-BD73-D068-C4C91DCE9135}"/>
                </a:ext>
              </a:extLst>
            </p:cNvPr>
            <p:cNvSpPr txBox="1"/>
            <p:nvPr/>
          </p:nvSpPr>
          <p:spPr>
            <a:xfrm>
              <a:off x="789086" y="2257471"/>
              <a:ext cx="1955450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00" b="0" i="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id="{4727FC16-41EF-3A50-A49B-98408FC8FA1A}"/>
                </a:ext>
              </a:extLst>
            </p:cNvPr>
            <p:cNvSpPr txBox="1"/>
            <p:nvPr/>
          </p:nvSpPr>
          <p:spPr>
            <a:xfrm>
              <a:off x="649026" y="1910800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olidFill>
                    <a:srgbClr val="D8000F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8" name="组合 37">
            <a:extLst>
              <a:ext uri="{FF2B5EF4-FFF2-40B4-BE49-F238E27FC236}">
                <a16:creationId xmlns:a16="http://schemas.microsoft.com/office/drawing/2014/main" id="{6AE3C3F3-BB38-529E-3D5A-2EF10FD4A658}"/>
              </a:ext>
            </a:extLst>
          </p:cNvPr>
          <p:cNvGrpSpPr/>
          <p:nvPr/>
        </p:nvGrpSpPr>
        <p:grpSpPr>
          <a:xfrm>
            <a:off x="3822560" y="4313537"/>
            <a:ext cx="2235567" cy="1109957"/>
            <a:chOff x="649026" y="1910800"/>
            <a:chExt cx="2235567" cy="1109957"/>
          </a:xfrm>
        </p:grpSpPr>
        <p:sp>
          <p:nvSpPr>
            <p:cNvPr id="39" name="文本框 38">
              <a:extLst>
                <a:ext uri="{FF2B5EF4-FFF2-40B4-BE49-F238E27FC236}">
                  <a16:creationId xmlns:a16="http://schemas.microsoft.com/office/drawing/2014/main" id="{9B2CF3B5-8C59-13B7-EFA2-1752A5FF1586}"/>
                </a:ext>
              </a:extLst>
            </p:cNvPr>
            <p:cNvSpPr txBox="1"/>
            <p:nvPr/>
          </p:nvSpPr>
          <p:spPr>
            <a:xfrm>
              <a:off x="789086" y="2257471"/>
              <a:ext cx="1955450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00" b="0" i="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id="{1AA8DDED-67A0-4B9C-9A83-65F74A18EACF}"/>
                </a:ext>
              </a:extLst>
            </p:cNvPr>
            <p:cNvSpPr txBox="1"/>
            <p:nvPr/>
          </p:nvSpPr>
          <p:spPr>
            <a:xfrm>
              <a:off x="649026" y="1910800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olidFill>
                    <a:srgbClr val="D8000F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1" name="组合 40">
            <a:extLst>
              <a:ext uri="{FF2B5EF4-FFF2-40B4-BE49-F238E27FC236}">
                <a16:creationId xmlns:a16="http://schemas.microsoft.com/office/drawing/2014/main" id="{00601E93-349F-4EF3-11F7-B3001C782E61}"/>
              </a:ext>
            </a:extLst>
          </p:cNvPr>
          <p:cNvGrpSpPr/>
          <p:nvPr/>
        </p:nvGrpSpPr>
        <p:grpSpPr>
          <a:xfrm>
            <a:off x="6191928" y="4313537"/>
            <a:ext cx="2235567" cy="1109957"/>
            <a:chOff x="649026" y="1910800"/>
            <a:chExt cx="2235567" cy="1109957"/>
          </a:xfrm>
        </p:grpSpPr>
        <p:sp>
          <p:nvSpPr>
            <p:cNvPr id="42" name="文本框 41">
              <a:extLst>
                <a:ext uri="{FF2B5EF4-FFF2-40B4-BE49-F238E27FC236}">
                  <a16:creationId xmlns:a16="http://schemas.microsoft.com/office/drawing/2014/main" id="{42C8D096-A0DE-4E5F-B23B-82FDA33841B2}"/>
                </a:ext>
              </a:extLst>
            </p:cNvPr>
            <p:cNvSpPr txBox="1"/>
            <p:nvPr/>
          </p:nvSpPr>
          <p:spPr>
            <a:xfrm>
              <a:off x="789086" y="2257471"/>
              <a:ext cx="1955450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00" b="0" i="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3" name="文本框 42">
              <a:extLst>
                <a:ext uri="{FF2B5EF4-FFF2-40B4-BE49-F238E27FC236}">
                  <a16:creationId xmlns:a16="http://schemas.microsoft.com/office/drawing/2014/main" id="{4EBF85ED-3A88-864F-DC1D-B56500B36F4E}"/>
                </a:ext>
              </a:extLst>
            </p:cNvPr>
            <p:cNvSpPr txBox="1"/>
            <p:nvPr/>
          </p:nvSpPr>
          <p:spPr>
            <a:xfrm>
              <a:off x="649026" y="1910800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olidFill>
                    <a:srgbClr val="D8000F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44" name="组合 43">
            <a:extLst>
              <a:ext uri="{FF2B5EF4-FFF2-40B4-BE49-F238E27FC236}">
                <a16:creationId xmlns:a16="http://schemas.microsoft.com/office/drawing/2014/main" id="{6BC2A664-0E8C-64B0-7D15-C198CBDD1251}"/>
              </a:ext>
            </a:extLst>
          </p:cNvPr>
          <p:cNvGrpSpPr/>
          <p:nvPr/>
        </p:nvGrpSpPr>
        <p:grpSpPr>
          <a:xfrm>
            <a:off x="8532268" y="4313537"/>
            <a:ext cx="2235567" cy="1109957"/>
            <a:chOff x="649026" y="1910800"/>
            <a:chExt cx="2235567" cy="1109957"/>
          </a:xfrm>
        </p:grpSpPr>
        <p:sp>
          <p:nvSpPr>
            <p:cNvPr id="45" name="文本框 44">
              <a:extLst>
                <a:ext uri="{FF2B5EF4-FFF2-40B4-BE49-F238E27FC236}">
                  <a16:creationId xmlns:a16="http://schemas.microsoft.com/office/drawing/2014/main" id="{2E8547F6-8575-BE86-3109-B778E20AEA14}"/>
                </a:ext>
              </a:extLst>
            </p:cNvPr>
            <p:cNvSpPr txBox="1"/>
            <p:nvPr/>
          </p:nvSpPr>
          <p:spPr>
            <a:xfrm>
              <a:off x="789086" y="2257471"/>
              <a:ext cx="1955450" cy="7632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00" b="0" i="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6" name="文本框 45">
              <a:extLst>
                <a:ext uri="{FF2B5EF4-FFF2-40B4-BE49-F238E27FC236}">
                  <a16:creationId xmlns:a16="http://schemas.microsoft.com/office/drawing/2014/main" id="{5925045F-863B-62F7-7704-434CE097B045}"/>
                </a:ext>
              </a:extLst>
            </p:cNvPr>
            <p:cNvSpPr txBox="1"/>
            <p:nvPr/>
          </p:nvSpPr>
          <p:spPr>
            <a:xfrm>
              <a:off x="649026" y="1910800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ctr"/>
              <a:r>
                <a:rPr lang="zh-CN" altLang="en-US" dirty="0">
                  <a:solidFill>
                    <a:srgbClr val="D8000F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387001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8000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组合 19">
            <a:extLst>
              <a:ext uri="{FF2B5EF4-FFF2-40B4-BE49-F238E27FC236}">
                <a16:creationId xmlns:a16="http://schemas.microsoft.com/office/drawing/2014/main" id="{E3C2527E-AC0F-C474-2437-A9925290155F}"/>
              </a:ext>
            </a:extLst>
          </p:cNvPr>
          <p:cNvGrpSpPr/>
          <p:nvPr/>
        </p:nvGrpSpPr>
        <p:grpSpPr>
          <a:xfrm>
            <a:off x="4114800" y="298087"/>
            <a:ext cx="3962400" cy="571242"/>
            <a:chOff x="3767182" y="3295859"/>
            <a:chExt cx="4657636" cy="671469"/>
          </a:xfrm>
        </p:grpSpPr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71743B8F-2870-14C4-A732-A5A40C70DE98}"/>
                </a:ext>
              </a:extLst>
            </p:cNvPr>
            <p:cNvSpPr/>
            <p:nvPr/>
          </p:nvSpPr>
          <p:spPr>
            <a:xfrm>
              <a:off x="3767182" y="3295859"/>
              <a:ext cx="4657636" cy="671469"/>
            </a:xfrm>
            <a:custGeom>
              <a:avLst/>
              <a:gdLst>
                <a:gd name="connsiteX0" fmla="*/ 377878 w 4657636"/>
                <a:gd name="connsiteY0" fmla="*/ 0 h 671469"/>
                <a:gd name="connsiteX1" fmla="*/ 491968 w 4657636"/>
                <a:gd name="connsiteY1" fmla="*/ 0 h 671469"/>
                <a:gd name="connsiteX2" fmla="*/ 741542 w 4657636"/>
                <a:gd name="connsiteY2" fmla="*/ 0 h 671469"/>
                <a:gd name="connsiteX3" fmla="*/ 918991 w 4657636"/>
                <a:gd name="connsiteY3" fmla="*/ 0 h 671469"/>
                <a:gd name="connsiteX4" fmla="*/ 1033081 w 4657636"/>
                <a:gd name="connsiteY4" fmla="*/ 0 h 671469"/>
                <a:gd name="connsiteX5" fmla="*/ 1210529 w 4657636"/>
                <a:gd name="connsiteY5" fmla="*/ 0 h 671469"/>
                <a:gd name="connsiteX6" fmla="*/ 1282655 w 4657636"/>
                <a:gd name="connsiteY6" fmla="*/ 0 h 671469"/>
                <a:gd name="connsiteX7" fmla="*/ 1460104 w 4657636"/>
                <a:gd name="connsiteY7" fmla="*/ 0 h 671469"/>
                <a:gd name="connsiteX8" fmla="*/ 1574194 w 4657636"/>
                <a:gd name="connsiteY8" fmla="*/ 0 h 671469"/>
                <a:gd name="connsiteX9" fmla="*/ 1751642 w 4657636"/>
                <a:gd name="connsiteY9" fmla="*/ 0 h 671469"/>
                <a:gd name="connsiteX10" fmla="*/ 1823768 w 4657636"/>
                <a:gd name="connsiteY10" fmla="*/ 0 h 671469"/>
                <a:gd name="connsiteX11" fmla="*/ 2001217 w 4657636"/>
                <a:gd name="connsiteY11" fmla="*/ 0 h 671469"/>
                <a:gd name="connsiteX12" fmla="*/ 2115307 w 4657636"/>
                <a:gd name="connsiteY12" fmla="*/ 0 h 671469"/>
                <a:gd name="connsiteX13" fmla="*/ 2292754 w 4657636"/>
                <a:gd name="connsiteY13" fmla="*/ 0 h 671469"/>
                <a:gd name="connsiteX14" fmla="*/ 2364881 w 4657636"/>
                <a:gd name="connsiteY14" fmla="*/ 0 h 671469"/>
                <a:gd name="connsiteX15" fmla="*/ 2542328 w 4657636"/>
                <a:gd name="connsiteY15" fmla="*/ 0 h 671469"/>
                <a:gd name="connsiteX16" fmla="*/ 2656420 w 4657636"/>
                <a:gd name="connsiteY16" fmla="*/ 0 h 671469"/>
                <a:gd name="connsiteX17" fmla="*/ 2833867 w 4657636"/>
                <a:gd name="connsiteY17" fmla="*/ 0 h 671469"/>
                <a:gd name="connsiteX18" fmla="*/ 2905995 w 4657636"/>
                <a:gd name="connsiteY18" fmla="*/ 0 h 671469"/>
                <a:gd name="connsiteX19" fmla="*/ 3083441 w 4657636"/>
                <a:gd name="connsiteY19" fmla="*/ 0 h 671469"/>
                <a:gd name="connsiteX20" fmla="*/ 3197533 w 4657636"/>
                <a:gd name="connsiteY20" fmla="*/ 0 h 671469"/>
                <a:gd name="connsiteX21" fmla="*/ 3374980 w 4657636"/>
                <a:gd name="connsiteY21" fmla="*/ 0 h 671469"/>
                <a:gd name="connsiteX22" fmla="*/ 3447108 w 4657636"/>
                <a:gd name="connsiteY22" fmla="*/ 0 h 671469"/>
                <a:gd name="connsiteX23" fmla="*/ 3624554 w 4657636"/>
                <a:gd name="connsiteY23" fmla="*/ 0 h 671469"/>
                <a:gd name="connsiteX24" fmla="*/ 3738646 w 4657636"/>
                <a:gd name="connsiteY24" fmla="*/ 0 h 671469"/>
                <a:gd name="connsiteX25" fmla="*/ 3916093 w 4657636"/>
                <a:gd name="connsiteY25" fmla="*/ 0 h 671469"/>
                <a:gd name="connsiteX26" fmla="*/ 4165667 w 4657636"/>
                <a:gd name="connsiteY26" fmla="*/ 0 h 671469"/>
                <a:gd name="connsiteX27" fmla="*/ 4279759 w 4657636"/>
                <a:gd name="connsiteY27" fmla="*/ 0 h 671469"/>
                <a:gd name="connsiteX28" fmla="*/ 4313813 w 4657636"/>
                <a:gd name="connsiteY28" fmla="*/ 34054 h 671469"/>
                <a:gd name="connsiteX29" fmla="*/ 4313813 w 4657636"/>
                <a:gd name="connsiteY29" fmla="*/ 41936 h 671469"/>
                <a:gd name="connsiteX30" fmla="*/ 4337572 w 4657636"/>
                <a:gd name="connsiteY30" fmla="*/ 65695 h 671469"/>
                <a:gd name="connsiteX31" fmla="*/ 4358464 w 4657636"/>
                <a:gd name="connsiteY31" fmla="*/ 65695 h 671469"/>
                <a:gd name="connsiteX32" fmla="*/ 4462663 w 4657636"/>
                <a:gd name="connsiteY32" fmla="*/ 147229 h 671469"/>
                <a:gd name="connsiteX33" fmla="*/ 4485743 w 4657636"/>
                <a:gd name="connsiteY33" fmla="*/ 165331 h 671469"/>
                <a:gd name="connsiteX34" fmla="*/ 4486648 w 4657636"/>
                <a:gd name="connsiteY34" fmla="*/ 165331 h 671469"/>
                <a:gd name="connsiteX35" fmla="*/ 4488949 w 4657636"/>
                <a:gd name="connsiteY35" fmla="*/ 165293 h 671469"/>
                <a:gd name="connsiteX36" fmla="*/ 4489628 w 4657636"/>
                <a:gd name="connsiteY36" fmla="*/ 165293 h 671469"/>
                <a:gd name="connsiteX37" fmla="*/ 4657636 w 4657636"/>
                <a:gd name="connsiteY37" fmla="*/ 335753 h 671469"/>
                <a:gd name="connsiteX38" fmla="*/ 4489628 w 4657636"/>
                <a:gd name="connsiteY38" fmla="*/ 506251 h 671469"/>
                <a:gd name="connsiteX39" fmla="*/ 4488949 w 4657636"/>
                <a:gd name="connsiteY39" fmla="*/ 506251 h 671469"/>
                <a:gd name="connsiteX40" fmla="*/ 4486648 w 4657636"/>
                <a:gd name="connsiteY40" fmla="*/ 506213 h 671469"/>
                <a:gd name="connsiteX41" fmla="*/ 4485743 w 4657636"/>
                <a:gd name="connsiteY41" fmla="*/ 506213 h 671469"/>
                <a:gd name="connsiteX42" fmla="*/ 4462663 w 4657636"/>
                <a:gd name="connsiteY42" fmla="*/ 524278 h 671469"/>
                <a:gd name="connsiteX43" fmla="*/ 4358464 w 4657636"/>
                <a:gd name="connsiteY43" fmla="*/ 605811 h 671469"/>
                <a:gd name="connsiteX44" fmla="*/ 4337572 w 4657636"/>
                <a:gd name="connsiteY44" fmla="*/ 605811 h 671469"/>
                <a:gd name="connsiteX45" fmla="*/ 4313813 w 4657636"/>
                <a:gd name="connsiteY45" fmla="*/ 629570 h 671469"/>
                <a:gd name="connsiteX46" fmla="*/ 4313813 w 4657636"/>
                <a:gd name="connsiteY46" fmla="*/ 637415 h 671469"/>
                <a:gd name="connsiteX47" fmla="*/ 4279759 w 4657636"/>
                <a:gd name="connsiteY47" fmla="*/ 671469 h 671469"/>
                <a:gd name="connsiteX48" fmla="*/ 4165667 w 4657636"/>
                <a:gd name="connsiteY48" fmla="*/ 671469 h 671469"/>
                <a:gd name="connsiteX49" fmla="*/ 4165576 w 4657636"/>
                <a:gd name="connsiteY49" fmla="*/ 671469 h 671469"/>
                <a:gd name="connsiteX50" fmla="*/ 3916093 w 4657636"/>
                <a:gd name="connsiteY50" fmla="*/ 671469 h 671469"/>
                <a:gd name="connsiteX51" fmla="*/ 3738646 w 4657636"/>
                <a:gd name="connsiteY51" fmla="*/ 671469 h 671469"/>
                <a:gd name="connsiteX52" fmla="*/ 3624554 w 4657636"/>
                <a:gd name="connsiteY52" fmla="*/ 671469 h 671469"/>
                <a:gd name="connsiteX53" fmla="*/ 3624463 w 4657636"/>
                <a:gd name="connsiteY53" fmla="*/ 671469 h 671469"/>
                <a:gd name="connsiteX54" fmla="*/ 3447108 w 4657636"/>
                <a:gd name="connsiteY54" fmla="*/ 671469 h 671469"/>
                <a:gd name="connsiteX55" fmla="*/ 3447016 w 4657636"/>
                <a:gd name="connsiteY55" fmla="*/ 671469 h 671469"/>
                <a:gd name="connsiteX56" fmla="*/ 3374980 w 4657636"/>
                <a:gd name="connsiteY56" fmla="*/ 671469 h 671469"/>
                <a:gd name="connsiteX57" fmla="*/ 3197533 w 4657636"/>
                <a:gd name="connsiteY57" fmla="*/ 671469 h 671469"/>
                <a:gd name="connsiteX58" fmla="*/ 3083441 w 4657636"/>
                <a:gd name="connsiteY58" fmla="*/ 671469 h 671469"/>
                <a:gd name="connsiteX59" fmla="*/ 3083350 w 4657636"/>
                <a:gd name="connsiteY59" fmla="*/ 671469 h 671469"/>
                <a:gd name="connsiteX60" fmla="*/ 2905995 w 4657636"/>
                <a:gd name="connsiteY60" fmla="*/ 671469 h 671469"/>
                <a:gd name="connsiteX61" fmla="*/ 2905903 w 4657636"/>
                <a:gd name="connsiteY61" fmla="*/ 671469 h 671469"/>
                <a:gd name="connsiteX62" fmla="*/ 2833867 w 4657636"/>
                <a:gd name="connsiteY62" fmla="*/ 671469 h 671469"/>
                <a:gd name="connsiteX63" fmla="*/ 2656420 w 4657636"/>
                <a:gd name="connsiteY63" fmla="*/ 671469 h 671469"/>
                <a:gd name="connsiteX64" fmla="*/ 2542328 w 4657636"/>
                <a:gd name="connsiteY64" fmla="*/ 671469 h 671469"/>
                <a:gd name="connsiteX65" fmla="*/ 2542237 w 4657636"/>
                <a:gd name="connsiteY65" fmla="*/ 671469 h 671469"/>
                <a:gd name="connsiteX66" fmla="*/ 2364881 w 4657636"/>
                <a:gd name="connsiteY66" fmla="*/ 671469 h 671469"/>
                <a:gd name="connsiteX67" fmla="*/ 2364790 w 4657636"/>
                <a:gd name="connsiteY67" fmla="*/ 671469 h 671469"/>
                <a:gd name="connsiteX68" fmla="*/ 2292754 w 4657636"/>
                <a:gd name="connsiteY68" fmla="*/ 671469 h 671469"/>
                <a:gd name="connsiteX69" fmla="*/ 2115307 w 4657636"/>
                <a:gd name="connsiteY69" fmla="*/ 671469 h 671469"/>
                <a:gd name="connsiteX70" fmla="*/ 2001217 w 4657636"/>
                <a:gd name="connsiteY70" fmla="*/ 671469 h 671469"/>
                <a:gd name="connsiteX71" fmla="*/ 2001125 w 4657636"/>
                <a:gd name="connsiteY71" fmla="*/ 671469 h 671469"/>
                <a:gd name="connsiteX72" fmla="*/ 1823768 w 4657636"/>
                <a:gd name="connsiteY72" fmla="*/ 671469 h 671469"/>
                <a:gd name="connsiteX73" fmla="*/ 1823677 w 4657636"/>
                <a:gd name="connsiteY73" fmla="*/ 671469 h 671469"/>
                <a:gd name="connsiteX74" fmla="*/ 1751642 w 4657636"/>
                <a:gd name="connsiteY74" fmla="*/ 671469 h 671469"/>
                <a:gd name="connsiteX75" fmla="*/ 1574194 w 4657636"/>
                <a:gd name="connsiteY75" fmla="*/ 671469 h 671469"/>
                <a:gd name="connsiteX76" fmla="*/ 1460104 w 4657636"/>
                <a:gd name="connsiteY76" fmla="*/ 671469 h 671469"/>
                <a:gd name="connsiteX77" fmla="*/ 1460012 w 4657636"/>
                <a:gd name="connsiteY77" fmla="*/ 671469 h 671469"/>
                <a:gd name="connsiteX78" fmla="*/ 1282655 w 4657636"/>
                <a:gd name="connsiteY78" fmla="*/ 671469 h 671469"/>
                <a:gd name="connsiteX79" fmla="*/ 1282564 w 4657636"/>
                <a:gd name="connsiteY79" fmla="*/ 671469 h 671469"/>
                <a:gd name="connsiteX80" fmla="*/ 1210529 w 4657636"/>
                <a:gd name="connsiteY80" fmla="*/ 671469 h 671469"/>
                <a:gd name="connsiteX81" fmla="*/ 1033081 w 4657636"/>
                <a:gd name="connsiteY81" fmla="*/ 671469 h 671469"/>
                <a:gd name="connsiteX82" fmla="*/ 918991 w 4657636"/>
                <a:gd name="connsiteY82" fmla="*/ 671469 h 671469"/>
                <a:gd name="connsiteX83" fmla="*/ 918899 w 4657636"/>
                <a:gd name="connsiteY83" fmla="*/ 671469 h 671469"/>
                <a:gd name="connsiteX84" fmla="*/ 741542 w 4657636"/>
                <a:gd name="connsiteY84" fmla="*/ 671469 h 671469"/>
                <a:gd name="connsiteX85" fmla="*/ 741451 w 4657636"/>
                <a:gd name="connsiteY85" fmla="*/ 671469 h 671469"/>
                <a:gd name="connsiteX86" fmla="*/ 491968 w 4657636"/>
                <a:gd name="connsiteY86" fmla="*/ 671469 h 671469"/>
                <a:gd name="connsiteX87" fmla="*/ 377878 w 4657636"/>
                <a:gd name="connsiteY87" fmla="*/ 671469 h 671469"/>
                <a:gd name="connsiteX88" fmla="*/ 377787 w 4657636"/>
                <a:gd name="connsiteY88" fmla="*/ 671469 h 671469"/>
                <a:gd name="connsiteX89" fmla="*/ 353808 w 4657636"/>
                <a:gd name="connsiteY89" fmla="*/ 661522 h 671469"/>
                <a:gd name="connsiteX90" fmla="*/ 343823 w 4657636"/>
                <a:gd name="connsiteY90" fmla="*/ 637452 h 671469"/>
                <a:gd name="connsiteX91" fmla="*/ 343823 w 4657636"/>
                <a:gd name="connsiteY91" fmla="*/ 629608 h 671469"/>
                <a:gd name="connsiteX92" fmla="*/ 320065 w 4657636"/>
                <a:gd name="connsiteY92" fmla="*/ 605849 h 671469"/>
                <a:gd name="connsiteX93" fmla="*/ 299134 w 4657636"/>
                <a:gd name="connsiteY93" fmla="*/ 605849 h 671469"/>
                <a:gd name="connsiteX94" fmla="*/ 194935 w 4657636"/>
                <a:gd name="connsiteY94" fmla="*/ 524315 h 671469"/>
                <a:gd name="connsiteX95" fmla="*/ 171855 w 4657636"/>
                <a:gd name="connsiteY95" fmla="*/ 506251 h 671469"/>
                <a:gd name="connsiteX96" fmla="*/ 170950 w 4657636"/>
                <a:gd name="connsiteY96" fmla="*/ 506251 h 671469"/>
                <a:gd name="connsiteX97" fmla="*/ 168650 w 4657636"/>
                <a:gd name="connsiteY97" fmla="*/ 506288 h 671469"/>
                <a:gd name="connsiteX98" fmla="*/ 167970 w 4657636"/>
                <a:gd name="connsiteY98" fmla="*/ 506288 h 671469"/>
                <a:gd name="connsiteX99" fmla="*/ 0 w 4657636"/>
                <a:gd name="connsiteY99" fmla="*/ 335791 h 671469"/>
                <a:gd name="connsiteX100" fmla="*/ 167970 w 4657636"/>
                <a:gd name="connsiteY100" fmla="*/ 165293 h 671469"/>
                <a:gd name="connsiteX101" fmla="*/ 168650 w 4657636"/>
                <a:gd name="connsiteY101" fmla="*/ 165293 h 671469"/>
                <a:gd name="connsiteX102" fmla="*/ 170950 w 4657636"/>
                <a:gd name="connsiteY102" fmla="*/ 165331 h 671469"/>
                <a:gd name="connsiteX103" fmla="*/ 171855 w 4657636"/>
                <a:gd name="connsiteY103" fmla="*/ 165331 h 671469"/>
                <a:gd name="connsiteX104" fmla="*/ 194935 w 4657636"/>
                <a:gd name="connsiteY104" fmla="*/ 147229 h 671469"/>
                <a:gd name="connsiteX105" fmla="*/ 299134 w 4657636"/>
                <a:gd name="connsiteY105" fmla="*/ 65695 h 671469"/>
                <a:gd name="connsiteX106" fmla="*/ 320065 w 4657636"/>
                <a:gd name="connsiteY106" fmla="*/ 65695 h 671469"/>
                <a:gd name="connsiteX107" fmla="*/ 343823 w 4657636"/>
                <a:gd name="connsiteY107" fmla="*/ 41936 h 671469"/>
                <a:gd name="connsiteX108" fmla="*/ 343823 w 4657636"/>
                <a:gd name="connsiteY108" fmla="*/ 34054 h 671469"/>
                <a:gd name="connsiteX109" fmla="*/ 377878 w 4657636"/>
                <a:gd name="connsiteY109" fmla="*/ 0 h 67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4657636" h="671469">
                  <a:moveTo>
                    <a:pt x="377878" y="0"/>
                  </a:moveTo>
                  <a:lnTo>
                    <a:pt x="491968" y="0"/>
                  </a:lnTo>
                  <a:lnTo>
                    <a:pt x="741542" y="0"/>
                  </a:lnTo>
                  <a:lnTo>
                    <a:pt x="918991" y="0"/>
                  </a:lnTo>
                  <a:lnTo>
                    <a:pt x="1033081" y="0"/>
                  </a:lnTo>
                  <a:lnTo>
                    <a:pt x="1210529" y="0"/>
                  </a:lnTo>
                  <a:lnTo>
                    <a:pt x="1282655" y="0"/>
                  </a:lnTo>
                  <a:lnTo>
                    <a:pt x="1460104" y="0"/>
                  </a:lnTo>
                  <a:lnTo>
                    <a:pt x="1574194" y="0"/>
                  </a:lnTo>
                  <a:lnTo>
                    <a:pt x="1751642" y="0"/>
                  </a:lnTo>
                  <a:lnTo>
                    <a:pt x="1823768" y="0"/>
                  </a:lnTo>
                  <a:lnTo>
                    <a:pt x="2001217" y="0"/>
                  </a:lnTo>
                  <a:lnTo>
                    <a:pt x="2115307" y="0"/>
                  </a:lnTo>
                  <a:lnTo>
                    <a:pt x="2292754" y="0"/>
                  </a:lnTo>
                  <a:lnTo>
                    <a:pt x="2364881" y="0"/>
                  </a:lnTo>
                  <a:lnTo>
                    <a:pt x="2542328" y="0"/>
                  </a:lnTo>
                  <a:lnTo>
                    <a:pt x="2656420" y="0"/>
                  </a:lnTo>
                  <a:lnTo>
                    <a:pt x="2833867" y="0"/>
                  </a:lnTo>
                  <a:lnTo>
                    <a:pt x="2905995" y="0"/>
                  </a:lnTo>
                  <a:lnTo>
                    <a:pt x="3083441" y="0"/>
                  </a:lnTo>
                  <a:lnTo>
                    <a:pt x="3197533" y="0"/>
                  </a:lnTo>
                  <a:lnTo>
                    <a:pt x="3374980" y="0"/>
                  </a:lnTo>
                  <a:lnTo>
                    <a:pt x="3447108" y="0"/>
                  </a:lnTo>
                  <a:lnTo>
                    <a:pt x="3624554" y="0"/>
                  </a:lnTo>
                  <a:lnTo>
                    <a:pt x="3738646" y="0"/>
                  </a:lnTo>
                  <a:lnTo>
                    <a:pt x="3916093" y="0"/>
                  </a:lnTo>
                  <a:lnTo>
                    <a:pt x="4165667" y="0"/>
                  </a:lnTo>
                  <a:lnTo>
                    <a:pt x="4279759" y="0"/>
                  </a:lnTo>
                  <a:cubicBezTo>
                    <a:pt x="4298539" y="0"/>
                    <a:pt x="4313813" y="15274"/>
                    <a:pt x="4313813" y="34054"/>
                  </a:cubicBezTo>
                  <a:lnTo>
                    <a:pt x="4313813" y="41936"/>
                  </a:lnTo>
                  <a:cubicBezTo>
                    <a:pt x="4313813" y="55060"/>
                    <a:pt x="4324448" y="65695"/>
                    <a:pt x="4337572" y="65695"/>
                  </a:cubicBezTo>
                  <a:lnTo>
                    <a:pt x="4358464" y="65695"/>
                  </a:lnTo>
                  <a:cubicBezTo>
                    <a:pt x="4408018" y="65695"/>
                    <a:pt x="4450860" y="99221"/>
                    <a:pt x="4462663" y="147229"/>
                  </a:cubicBezTo>
                  <a:cubicBezTo>
                    <a:pt x="4465266" y="157864"/>
                    <a:pt x="4474844" y="165331"/>
                    <a:pt x="4485743" y="165331"/>
                  </a:cubicBezTo>
                  <a:cubicBezTo>
                    <a:pt x="4486045" y="165331"/>
                    <a:pt x="4486347" y="165331"/>
                    <a:pt x="4486648" y="165331"/>
                  </a:cubicBezTo>
                  <a:cubicBezTo>
                    <a:pt x="4487441" y="165293"/>
                    <a:pt x="4488157" y="165293"/>
                    <a:pt x="4488949" y="165293"/>
                  </a:cubicBezTo>
                  <a:cubicBezTo>
                    <a:pt x="4489175" y="165293"/>
                    <a:pt x="4489402" y="165293"/>
                    <a:pt x="4489628" y="165293"/>
                  </a:cubicBezTo>
                  <a:cubicBezTo>
                    <a:pt x="4560527" y="165293"/>
                    <a:pt x="4630860" y="280392"/>
                    <a:pt x="4657636" y="335753"/>
                  </a:cubicBezTo>
                  <a:cubicBezTo>
                    <a:pt x="4630823" y="391115"/>
                    <a:pt x="4560338" y="506251"/>
                    <a:pt x="4489628" y="506251"/>
                  </a:cubicBezTo>
                  <a:cubicBezTo>
                    <a:pt x="4489402" y="506251"/>
                    <a:pt x="4489175" y="506251"/>
                    <a:pt x="4488949" y="506251"/>
                  </a:cubicBezTo>
                  <a:cubicBezTo>
                    <a:pt x="4488195" y="506251"/>
                    <a:pt x="4487441" y="506251"/>
                    <a:pt x="4486648" y="506213"/>
                  </a:cubicBezTo>
                  <a:cubicBezTo>
                    <a:pt x="4486347" y="506213"/>
                    <a:pt x="4486045" y="506213"/>
                    <a:pt x="4485743" y="506213"/>
                  </a:cubicBezTo>
                  <a:cubicBezTo>
                    <a:pt x="4474844" y="506213"/>
                    <a:pt x="4465303" y="513642"/>
                    <a:pt x="4462663" y="524278"/>
                  </a:cubicBezTo>
                  <a:cubicBezTo>
                    <a:pt x="4450822" y="572285"/>
                    <a:pt x="4407981" y="605811"/>
                    <a:pt x="4358464" y="605811"/>
                  </a:cubicBezTo>
                  <a:lnTo>
                    <a:pt x="4337572" y="605811"/>
                  </a:lnTo>
                  <a:cubicBezTo>
                    <a:pt x="4324448" y="605811"/>
                    <a:pt x="4313813" y="616446"/>
                    <a:pt x="4313813" y="629570"/>
                  </a:cubicBezTo>
                  <a:lnTo>
                    <a:pt x="4313813" y="637415"/>
                  </a:lnTo>
                  <a:cubicBezTo>
                    <a:pt x="4313813" y="656195"/>
                    <a:pt x="4298539" y="671469"/>
                    <a:pt x="4279759" y="671469"/>
                  </a:cubicBezTo>
                  <a:lnTo>
                    <a:pt x="4165667" y="671469"/>
                  </a:lnTo>
                  <a:lnTo>
                    <a:pt x="4165576" y="671469"/>
                  </a:lnTo>
                  <a:lnTo>
                    <a:pt x="3916093" y="671469"/>
                  </a:lnTo>
                  <a:lnTo>
                    <a:pt x="3738646" y="671469"/>
                  </a:lnTo>
                  <a:lnTo>
                    <a:pt x="3624554" y="671469"/>
                  </a:lnTo>
                  <a:lnTo>
                    <a:pt x="3624463" y="671469"/>
                  </a:lnTo>
                  <a:lnTo>
                    <a:pt x="3447108" y="671469"/>
                  </a:lnTo>
                  <a:lnTo>
                    <a:pt x="3447016" y="671469"/>
                  </a:lnTo>
                  <a:lnTo>
                    <a:pt x="3374980" y="671469"/>
                  </a:lnTo>
                  <a:lnTo>
                    <a:pt x="3197533" y="671469"/>
                  </a:lnTo>
                  <a:lnTo>
                    <a:pt x="3083441" y="671469"/>
                  </a:lnTo>
                  <a:lnTo>
                    <a:pt x="3083350" y="671469"/>
                  </a:lnTo>
                  <a:lnTo>
                    <a:pt x="2905995" y="671469"/>
                  </a:lnTo>
                  <a:lnTo>
                    <a:pt x="2905903" y="671469"/>
                  </a:lnTo>
                  <a:lnTo>
                    <a:pt x="2833867" y="671469"/>
                  </a:lnTo>
                  <a:lnTo>
                    <a:pt x="2656420" y="671469"/>
                  </a:lnTo>
                  <a:lnTo>
                    <a:pt x="2542328" y="671469"/>
                  </a:lnTo>
                  <a:lnTo>
                    <a:pt x="2542237" y="671469"/>
                  </a:lnTo>
                  <a:lnTo>
                    <a:pt x="2364881" y="671469"/>
                  </a:lnTo>
                  <a:lnTo>
                    <a:pt x="2364790" y="671469"/>
                  </a:lnTo>
                  <a:lnTo>
                    <a:pt x="2292754" y="671469"/>
                  </a:lnTo>
                  <a:lnTo>
                    <a:pt x="2115307" y="671469"/>
                  </a:lnTo>
                  <a:lnTo>
                    <a:pt x="2001217" y="671469"/>
                  </a:lnTo>
                  <a:lnTo>
                    <a:pt x="2001125" y="671469"/>
                  </a:lnTo>
                  <a:lnTo>
                    <a:pt x="1823768" y="671469"/>
                  </a:lnTo>
                  <a:lnTo>
                    <a:pt x="1823677" y="671469"/>
                  </a:lnTo>
                  <a:lnTo>
                    <a:pt x="1751642" y="671469"/>
                  </a:lnTo>
                  <a:lnTo>
                    <a:pt x="1574194" y="671469"/>
                  </a:lnTo>
                  <a:lnTo>
                    <a:pt x="1460104" y="671469"/>
                  </a:lnTo>
                  <a:lnTo>
                    <a:pt x="1460012" y="671469"/>
                  </a:lnTo>
                  <a:lnTo>
                    <a:pt x="1282655" y="671469"/>
                  </a:lnTo>
                  <a:lnTo>
                    <a:pt x="1282564" y="671469"/>
                  </a:lnTo>
                  <a:lnTo>
                    <a:pt x="1210529" y="671469"/>
                  </a:lnTo>
                  <a:lnTo>
                    <a:pt x="1033081" y="671469"/>
                  </a:lnTo>
                  <a:lnTo>
                    <a:pt x="918991" y="671469"/>
                  </a:lnTo>
                  <a:lnTo>
                    <a:pt x="918899" y="671469"/>
                  </a:lnTo>
                  <a:lnTo>
                    <a:pt x="741542" y="671469"/>
                  </a:lnTo>
                  <a:lnTo>
                    <a:pt x="741451" y="671469"/>
                  </a:lnTo>
                  <a:lnTo>
                    <a:pt x="491968" y="671469"/>
                  </a:lnTo>
                  <a:lnTo>
                    <a:pt x="377878" y="671469"/>
                  </a:lnTo>
                  <a:lnTo>
                    <a:pt x="377787" y="671469"/>
                  </a:lnTo>
                  <a:lnTo>
                    <a:pt x="353808" y="661522"/>
                  </a:lnTo>
                  <a:cubicBezTo>
                    <a:pt x="347642" y="655356"/>
                    <a:pt x="343823" y="646843"/>
                    <a:pt x="343823" y="637452"/>
                  </a:cubicBezTo>
                  <a:lnTo>
                    <a:pt x="343823" y="629608"/>
                  </a:lnTo>
                  <a:cubicBezTo>
                    <a:pt x="343823" y="616484"/>
                    <a:pt x="333189" y="605849"/>
                    <a:pt x="320065" y="605849"/>
                  </a:cubicBezTo>
                  <a:lnTo>
                    <a:pt x="299134" y="605849"/>
                  </a:lnTo>
                  <a:cubicBezTo>
                    <a:pt x="249618" y="605849"/>
                    <a:pt x="206777" y="572323"/>
                    <a:pt x="194935" y="524315"/>
                  </a:cubicBezTo>
                  <a:cubicBezTo>
                    <a:pt x="192296" y="513680"/>
                    <a:pt x="182755" y="506251"/>
                    <a:pt x="171855" y="506251"/>
                  </a:cubicBezTo>
                  <a:cubicBezTo>
                    <a:pt x="171553" y="506251"/>
                    <a:pt x="171252" y="506251"/>
                    <a:pt x="170950" y="506251"/>
                  </a:cubicBezTo>
                  <a:cubicBezTo>
                    <a:pt x="170159" y="506288"/>
                    <a:pt x="169404" y="506288"/>
                    <a:pt x="168650" y="506288"/>
                  </a:cubicBezTo>
                  <a:cubicBezTo>
                    <a:pt x="168424" y="506288"/>
                    <a:pt x="168198" y="506288"/>
                    <a:pt x="167970" y="506288"/>
                  </a:cubicBezTo>
                  <a:cubicBezTo>
                    <a:pt x="97260" y="506288"/>
                    <a:pt x="26814" y="391190"/>
                    <a:pt x="0" y="335791"/>
                  </a:cubicBezTo>
                  <a:cubicBezTo>
                    <a:pt x="26814" y="280429"/>
                    <a:pt x="97260" y="165293"/>
                    <a:pt x="167970" y="165293"/>
                  </a:cubicBezTo>
                  <a:cubicBezTo>
                    <a:pt x="168198" y="165293"/>
                    <a:pt x="168424" y="165293"/>
                    <a:pt x="168650" y="165293"/>
                  </a:cubicBezTo>
                  <a:cubicBezTo>
                    <a:pt x="169404" y="165293"/>
                    <a:pt x="170159" y="165293"/>
                    <a:pt x="170950" y="165331"/>
                  </a:cubicBezTo>
                  <a:cubicBezTo>
                    <a:pt x="171252" y="165331"/>
                    <a:pt x="171553" y="165331"/>
                    <a:pt x="171855" y="165331"/>
                  </a:cubicBezTo>
                  <a:cubicBezTo>
                    <a:pt x="182755" y="165331"/>
                    <a:pt x="192296" y="157902"/>
                    <a:pt x="194935" y="147229"/>
                  </a:cubicBezTo>
                  <a:cubicBezTo>
                    <a:pt x="206739" y="99221"/>
                    <a:pt x="249581" y="65695"/>
                    <a:pt x="299134" y="65695"/>
                  </a:cubicBezTo>
                  <a:lnTo>
                    <a:pt x="320065" y="65695"/>
                  </a:lnTo>
                  <a:cubicBezTo>
                    <a:pt x="333189" y="65695"/>
                    <a:pt x="343823" y="55060"/>
                    <a:pt x="343823" y="41936"/>
                  </a:cubicBezTo>
                  <a:lnTo>
                    <a:pt x="343823" y="34054"/>
                  </a:lnTo>
                  <a:cubicBezTo>
                    <a:pt x="343823" y="15274"/>
                    <a:pt x="359097" y="0"/>
                    <a:pt x="377878" y="0"/>
                  </a:cubicBezTo>
                  <a:close/>
                </a:path>
              </a:pathLst>
            </a:custGeom>
            <a:gradFill flip="none" rotWithShape="1">
              <a:gsLst>
                <a:gs pos="14000">
                  <a:srgbClr val="D8000F"/>
                </a:gs>
                <a:gs pos="89000">
                  <a:srgbClr val="D8000F"/>
                </a:gs>
              </a:gsLst>
              <a:lin ang="0" scaled="1"/>
              <a:tileRect/>
            </a:gradFill>
            <a:ln w="25400" cap="flat">
              <a:solidFill>
                <a:srgbClr val="F5F2E9"/>
              </a:solidFill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sz="1400"/>
            </a:p>
          </p:txBody>
        </p:sp>
        <p:sp>
          <p:nvSpPr>
            <p:cNvPr id="22" name="文本框 21">
              <a:extLst>
                <a:ext uri="{FF2B5EF4-FFF2-40B4-BE49-F238E27FC236}">
                  <a16:creationId xmlns:a16="http://schemas.microsoft.com/office/drawing/2014/main" id="{6FC59634-EE84-1B16-733D-B82462C6D827}"/>
                </a:ext>
              </a:extLst>
            </p:cNvPr>
            <p:cNvSpPr txBox="1"/>
            <p:nvPr/>
          </p:nvSpPr>
          <p:spPr>
            <a:xfrm>
              <a:off x="5003805" y="3414527"/>
              <a:ext cx="2184388" cy="43413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b="1" dirty="0">
                  <a:solidFill>
                    <a:srgbClr val="F5F2E9"/>
                  </a:solidFill>
                </a:rPr>
                <a:t>添加标题文本</a:t>
              </a: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7E2B3E55-091B-9712-65F1-0E0E844F63F5}"/>
              </a:ext>
            </a:extLst>
          </p:cNvPr>
          <p:cNvGrpSpPr/>
          <p:nvPr/>
        </p:nvGrpSpPr>
        <p:grpSpPr>
          <a:xfrm>
            <a:off x="4622508" y="1622979"/>
            <a:ext cx="1663356" cy="1834705"/>
            <a:chOff x="4666050" y="1622979"/>
            <a:chExt cx="1663356" cy="1834705"/>
          </a:xfrm>
        </p:grpSpPr>
        <p:sp>
          <p:nvSpPr>
            <p:cNvPr id="3" name="任意多边形 72">
              <a:extLst>
                <a:ext uri="{FF2B5EF4-FFF2-40B4-BE49-F238E27FC236}">
                  <a16:creationId xmlns:a16="http://schemas.microsoft.com/office/drawing/2014/main" id="{B84D6689-7BAC-EF8A-9B41-46D09F3C4D06}"/>
                </a:ext>
              </a:extLst>
            </p:cNvPr>
            <p:cNvSpPr/>
            <p:nvPr/>
          </p:nvSpPr>
          <p:spPr>
            <a:xfrm rot="19800000">
              <a:off x="4666050" y="1622979"/>
              <a:ext cx="1663356" cy="1834705"/>
            </a:xfrm>
            <a:custGeom>
              <a:avLst/>
              <a:gdLst>
                <a:gd name="connsiteX0" fmla="*/ 472204 w 1523754"/>
                <a:gd name="connsiteY0" fmla="*/ 0 h 1680723"/>
                <a:gd name="connsiteX1" fmla="*/ 579452 w 1523754"/>
                <a:gd name="connsiteY1" fmla="*/ 56537 h 1680723"/>
                <a:gd name="connsiteX2" fmla="*/ 1507267 w 1523754"/>
                <a:gd name="connsiteY2" fmla="*/ 1433617 h 1680723"/>
                <a:gd name="connsiteX3" fmla="*/ 1523754 w 1523754"/>
                <a:gd name="connsiteY3" fmla="*/ 1680723 h 1680723"/>
                <a:gd name="connsiteX4" fmla="*/ 587509 w 1523754"/>
                <a:gd name="connsiteY4" fmla="*/ 1680723 h 1680723"/>
                <a:gd name="connsiteX5" fmla="*/ 579337 w 1523754"/>
                <a:gd name="connsiteY5" fmla="*/ 1558243 h 1680723"/>
                <a:gd name="connsiteX6" fmla="*/ 115429 w 1523754"/>
                <a:gd name="connsiteY6" fmla="*/ 869703 h 1680723"/>
                <a:gd name="connsiteX7" fmla="*/ 3065 w 1523754"/>
                <a:gd name="connsiteY7" fmla="*/ 815157 h 1680723"/>
                <a:gd name="connsiteX8" fmla="*/ 0 w 1523754"/>
                <a:gd name="connsiteY8" fmla="*/ 814144 h 1680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3754" h="1680723">
                  <a:moveTo>
                    <a:pt x="472204" y="0"/>
                  </a:moveTo>
                  <a:lnTo>
                    <a:pt x="579452" y="56537"/>
                  </a:lnTo>
                  <a:cubicBezTo>
                    <a:pt x="1090423" y="348117"/>
                    <a:pt x="1430286" y="859821"/>
                    <a:pt x="1507267" y="1433617"/>
                  </a:cubicBezTo>
                  <a:lnTo>
                    <a:pt x="1523754" y="1680723"/>
                  </a:lnTo>
                  <a:lnTo>
                    <a:pt x="587509" y="1680723"/>
                  </a:lnTo>
                  <a:lnTo>
                    <a:pt x="579337" y="1558243"/>
                  </a:lnTo>
                  <a:cubicBezTo>
                    <a:pt x="540846" y="1271345"/>
                    <a:pt x="370915" y="1015493"/>
                    <a:pt x="115429" y="869703"/>
                  </a:cubicBezTo>
                  <a:cubicBezTo>
                    <a:pt x="78931" y="848876"/>
                    <a:pt x="41388" y="830695"/>
                    <a:pt x="3065" y="815157"/>
                  </a:cubicBezTo>
                  <a:lnTo>
                    <a:pt x="0" y="814144"/>
                  </a:lnTo>
                  <a:close/>
                </a:path>
              </a:pathLst>
            </a:custGeom>
            <a:gradFill flip="none" rotWithShape="1">
              <a:gsLst>
                <a:gs pos="14000">
                  <a:srgbClr val="D8000F"/>
                </a:gs>
                <a:gs pos="89000">
                  <a:srgbClr val="D8000F">
                    <a:alpha val="15000"/>
                  </a:srgbClr>
                </a:gs>
              </a:gsLst>
              <a:lin ang="0" scaled="1"/>
              <a:tileRect/>
            </a:gradFill>
            <a:ln w="25400" cap="flat">
              <a:solidFill>
                <a:srgbClr val="F5F2E9"/>
              </a:solidFill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sz="1400">
                <a:solidFill>
                  <a:schemeClr val="bg1"/>
                </a:solidFill>
              </a:endParaRPr>
            </a:p>
          </p:txBody>
        </p:sp>
        <p:sp>
          <p:nvSpPr>
            <p:cNvPr id="4" name="文本框 3">
              <a:extLst>
                <a:ext uri="{FF2B5EF4-FFF2-40B4-BE49-F238E27FC236}">
                  <a16:creationId xmlns:a16="http://schemas.microsoft.com/office/drawing/2014/main" id="{167A7963-EC37-B377-6D3E-15B6C069C537}"/>
                </a:ext>
              </a:extLst>
            </p:cNvPr>
            <p:cNvSpPr txBox="1"/>
            <p:nvPr/>
          </p:nvSpPr>
          <p:spPr>
            <a:xfrm>
              <a:off x="4874162" y="2028854"/>
              <a:ext cx="81258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600" dirty="0">
                  <a:solidFill>
                    <a:schemeClr val="bg1"/>
                  </a:solidFill>
                </a:rPr>
                <a:t>01</a:t>
              </a:r>
              <a:endParaRPr lang="zh-CN" altLang="en-US" sz="16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id="{122D0CFB-F2E1-C210-A397-82163AA53DD9}"/>
              </a:ext>
            </a:extLst>
          </p:cNvPr>
          <p:cNvGrpSpPr/>
          <p:nvPr/>
        </p:nvGrpSpPr>
        <p:grpSpPr>
          <a:xfrm>
            <a:off x="3899111" y="2813222"/>
            <a:ext cx="1834706" cy="1663355"/>
            <a:chOff x="3942653" y="2813222"/>
            <a:chExt cx="1834706" cy="1663355"/>
          </a:xfrm>
        </p:grpSpPr>
        <p:sp>
          <p:nvSpPr>
            <p:cNvPr id="6" name="任意多边形 71">
              <a:extLst>
                <a:ext uri="{FF2B5EF4-FFF2-40B4-BE49-F238E27FC236}">
                  <a16:creationId xmlns:a16="http://schemas.microsoft.com/office/drawing/2014/main" id="{575AF3D1-9EAA-E727-13AF-53F613C43044}"/>
                </a:ext>
              </a:extLst>
            </p:cNvPr>
            <p:cNvSpPr/>
            <p:nvPr/>
          </p:nvSpPr>
          <p:spPr>
            <a:xfrm rot="16200000">
              <a:off x="4028328" y="2727547"/>
              <a:ext cx="1663355" cy="1834706"/>
            </a:xfrm>
            <a:custGeom>
              <a:avLst/>
              <a:gdLst>
                <a:gd name="connsiteX0" fmla="*/ 472204 w 1523754"/>
                <a:gd name="connsiteY0" fmla="*/ 0 h 1680723"/>
                <a:gd name="connsiteX1" fmla="*/ 579452 w 1523754"/>
                <a:gd name="connsiteY1" fmla="*/ 56537 h 1680723"/>
                <a:gd name="connsiteX2" fmla="*/ 1507267 w 1523754"/>
                <a:gd name="connsiteY2" fmla="*/ 1433617 h 1680723"/>
                <a:gd name="connsiteX3" fmla="*/ 1523754 w 1523754"/>
                <a:gd name="connsiteY3" fmla="*/ 1680723 h 1680723"/>
                <a:gd name="connsiteX4" fmla="*/ 587509 w 1523754"/>
                <a:gd name="connsiteY4" fmla="*/ 1680723 h 1680723"/>
                <a:gd name="connsiteX5" fmla="*/ 579337 w 1523754"/>
                <a:gd name="connsiteY5" fmla="*/ 1558243 h 1680723"/>
                <a:gd name="connsiteX6" fmla="*/ 115429 w 1523754"/>
                <a:gd name="connsiteY6" fmla="*/ 869703 h 1680723"/>
                <a:gd name="connsiteX7" fmla="*/ 3065 w 1523754"/>
                <a:gd name="connsiteY7" fmla="*/ 815157 h 1680723"/>
                <a:gd name="connsiteX8" fmla="*/ 0 w 1523754"/>
                <a:gd name="connsiteY8" fmla="*/ 814144 h 1680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3754" h="1680723">
                  <a:moveTo>
                    <a:pt x="472204" y="0"/>
                  </a:moveTo>
                  <a:lnTo>
                    <a:pt x="579452" y="56537"/>
                  </a:lnTo>
                  <a:cubicBezTo>
                    <a:pt x="1090423" y="348117"/>
                    <a:pt x="1430286" y="859821"/>
                    <a:pt x="1507267" y="1433617"/>
                  </a:cubicBezTo>
                  <a:lnTo>
                    <a:pt x="1523754" y="1680723"/>
                  </a:lnTo>
                  <a:lnTo>
                    <a:pt x="587509" y="1680723"/>
                  </a:lnTo>
                  <a:lnTo>
                    <a:pt x="579337" y="1558243"/>
                  </a:lnTo>
                  <a:cubicBezTo>
                    <a:pt x="540846" y="1271345"/>
                    <a:pt x="370915" y="1015493"/>
                    <a:pt x="115429" y="869703"/>
                  </a:cubicBezTo>
                  <a:cubicBezTo>
                    <a:pt x="78931" y="848876"/>
                    <a:pt x="41388" y="830695"/>
                    <a:pt x="3065" y="815157"/>
                  </a:cubicBezTo>
                  <a:lnTo>
                    <a:pt x="0" y="814144"/>
                  </a:lnTo>
                  <a:close/>
                </a:path>
              </a:pathLst>
            </a:custGeom>
            <a:gradFill>
              <a:gsLst>
                <a:gs pos="14000">
                  <a:srgbClr val="FFC000"/>
                </a:gs>
                <a:gs pos="89000">
                  <a:srgbClr val="FFC000">
                    <a:alpha val="15000"/>
                  </a:srgbClr>
                </a:gs>
              </a:gsLst>
              <a:lin ang="16200000" scaled="1"/>
            </a:gradFill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7" name="文本框 6">
              <a:extLst>
                <a:ext uri="{FF2B5EF4-FFF2-40B4-BE49-F238E27FC236}">
                  <a16:creationId xmlns:a16="http://schemas.microsoft.com/office/drawing/2014/main" id="{03369AB6-218B-5328-2F75-2CE0B7DD5F76}"/>
                </a:ext>
              </a:extLst>
            </p:cNvPr>
            <p:cNvSpPr txBox="1"/>
            <p:nvPr/>
          </p:nvSpPr>
          <p:spPr>
            <a:xfrm>
              <a:off x="4114800" y="3681312"/>
              <a:ext cx="96785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600">
                  <a:solidFill>
                    <a:schemeClr val="bg1"/>
                  </a:solidFill>
                </a:rPr>
                <a:t>02</a:t>
              </a:r>
              <a:endParaRPr lang="zh-CN" altLang="en-US" sz="16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8" name="组合 7">
            <a:extLst>
              <a:ext uri="{FF2B5EF4-FFF2-40B4-BE49-F238E27FC236}">
                <a16:creationId xmlns:a16="http://schemas.microsoft.com/office/drawing/2014/main" id="{44B04272-5C1D-68FD-73DA-5B3C0C6B73B5}"/>
              </a:ext>
            </a:extLst>
          </p:cNvPr>
          <p:cNvGrpSpPr/>
          <p:nvPr/>
        </p:nvGrpSpPr>
        <p:grpSpPr>
          <a:xfrm>
            <a:off x="4622508" y="3832115"/>
            <a:ext cx="1663356" cy="1834705"/>
            <a:chOff x="4666050" y="3832115"/>
            <a:chExt cx="1663356" cy="1834705"/>
          </a:xfrm>
        </p:grpSpPr>
        <p:sp>
          <p:nvSpPr>
            <p:cNvPr id="9" name="任意多边形 76">
              <a:extLst>
                <a:ext uri="{FF2B5EF4-FFF2-40B4-BE49-F238E27FC236}">
                  <a16:creationId xmlns:a16="http://schemas.microsoft.com/office/drawing/2014/main" id="{84455557-CE6F-0E25-6AE0-E92A8384011A}"/>
                </a:ext>
              </a:extLst>
            </p:cNvPr>
            <p:cNvSpPr/>
            <p:nvPr/>
          </p:nvSpPr>
          <p:spPr>
            <a:xfrm rot="12600000">
              <a:off x="4666050" y="3832115"/>
              <a:ext cx="1663356" cy="1834705"/>
            </a:xfrm>
            <a:custGeom>
              <a:avLst/>
              <a:gdLst>
                <a:gd name="connsiteX0" fmla="*/ 472204 w 1523754"/>
                <a:gd name="connsiteY0" fmla="*/ 0 h 1680723"/>
                <a:gd name="connsiteX1" fmla="*/ 579452 w 1523754"/>
                <a:gd name="connsiteY1" fmla="*/ 56537 h 1680723"/>
                <a:gd name="connsiteX2" fmla="*/ 1507267 w 1523754"/>
                <a:gd name="connsiteY2" fmla="*/ 1433617 h 1680723"/>
                <a:gd name="connsiteX3" fmla="*/ 1523754 w 1523754"/>
                <a:gd name="connsiteY3" fmla="*/ 1680723 h 1680723"/>
                <a:gd name="connsiteX4" fmla="*/ 587509 w 1523754"/>
                <a:gd name="connsiteY4" fmla="*/ 1680723 h 1680723"/>
                <a:gd name="connsiteX5" fmla="*/ 579337 w 1523754"/>
                <a:gd name="connsiteY5" fmla="*/ 1558243 h 1680723"/>
                <a:gd name="connsiteX6" fmla="*/ 115429 w 1523754"/>
                <a:gd name="connsiteY6" fmla="*/ 869703 h 1680723"/>
                <a:gd name="connsiteX7" fmla="*/ 3065 w 1523754"/>
                <a:gd name="connsiteY7" fmla="*/ 815157 h 1680723"/>
                <a:gd name="connsiteX8" fmla="*/ 0 w 1523754"/>
                <a:gd name="connsiteY8" fmla="*/ 814144 h 1680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3754" h="1680723">
                  <a:moveTo>
                    <a:pt x="472204" y="0"/>
                  </a:moveTo>
                  <a:lnTo>
                    <a:pt x="579452" y="56537"/>
                  </a:lnTo>
                  <a:cubicBezTo>
                    <a:pt x="1090423" y="348117"/>
                    <a:pt x="1430286" y="859821"/>
                    <a:pt x="1507267" y="1433617"/>
                  </a:cubicBezTo>
                  <a:lnTo>
                    <a:pt x="1523754" y="1680723"/>
                  </a:lnTo>
                  <a:lnTo>
                    <a:pt x="587509" y="1680723"/>
                  </a:lnTo>
                  <a:lnTo>
                    <a:pt x="579337" y="1558243"/>
                  </a:lnTo>
                  <a:cubicBezTo>
                    <a:pt x="540846" y="1271345"/>
                    <a:pt x="370915" y="1015493"/>
                    <a:pt x="115429" y="869703"/>
                  </a:cubicBezTo>
                  <a:cubicBezTo>
                    <a:pt x="78931" y="848876"/>
                    <a:pt x="41388" y="830695"/>
                    <a:pt x="3065" y="815157"/>
                  </a:cubicBezTo>
                  <a:lnTo>
                    <a:pt x="0" y="814144"/>
                  </a:lnTo>
                  <a:close/>
                </a:path>
              </a:pathLst>
            </a:custGeom>
            <a:gradFill flip="none" rotWithShape="1">
              <a:gsLst>
                <a:gs pos="14000">
                  <a:srgbClr val="D8000F"/>
                </a:gs>
                <a:gs pos="89000">
                  <a:srgbClr val="D8000F">
                    <a:alpha val="15000"/>
                  </a:srgbClr>
                </a:gs>
              </a:gsLst>
              <a:lin ang="0" scaled="1"/>
              <a:tileRect/>
            </a:gradFill>
            <a:ln w="25400" cap="flat">
              <a:solidFill>
                <a:srgbClr val="F5F2E9"/>
              </a:solidFill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sz="1400">
                <a:solidFill>
                  <a:schemeClr val="bg1"/>
                </a:solidFill>
              </a:endParaRPr>
            </a:p>
          </p:txBody>
        </p:sp>
        <p:sp>
          <p:nvSpPr>
            <p:cNvPr id="10" name="文本框 9">
              <a:extLst>
                <a:ext uri="{FF2B5EF4-FFF2-40B4-BE49-F238E27FC236}">
                  <a16:creationId xmlns:a16="http://schemas.microsoft.com/office/drawing/2014/main" id="{6C8473A4-8B50-9C38-EDD7-1EBC28B1B021}"/>
                </a:ext>
              </a:extLst>
            </p:cNvPr>
            <p:cNvSpPr txBox="1"/>
            <p:nvPr/>
          </p:nvSpPr>
          <p:spPr>
            <a:xfrm>
              <a:off x="5206691" y="5112047"/>
              <a:ext cx="93261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600" dirty="0">
                  <a:solidFill>
                    <a:schemeClr val="bg1"/>
                  </a:solidFill>
                </a:rPr>
                <a:t>03</a:t>
              </a:r>
              <a:endParaRPr lang="zh-CN" altLang="en-US" sz="16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902EF274-B7C9-E923-1EF4-1E61451669E3}"/>
              </a:ext>
            </a:extLst>
          </p:cNvPr>
          <p:cNvGrpSpPr/>
          <p:nvPr/>
        </p:nvGrpSpPr>
        <p:grpSpPr>
          <a:xfrm>
            <a:off x="5897953" y="3832115"/>
            <a:ext cx="1966181" cy="1834705"/>
            <a:chOff x="5941495" y="3832115"/>
            <a:chExt cx="1966181" cy="1834705"/>
          </a:xfrm>
        </p:grpSpPr>
        <p:sp>
          <p:nvSpPr>
            <p:cNvPr id="12" name="任意多边形 75">
              <a:extLst>
                <a:ext uri="{FF2B5EF4-FFF2-40B4-BE49-F238E27FC236}">
                  <a16:creationId xmlns:a16="http://schemas.microsoft.com/office/drawing/2014/main" id="{80673A2F-7AE0-9640-C100-07E401679148}"/>
                </a:ext>
              </a:extLst>
            </p:cNvPr>
            <p:cNvSpPr/>
            <p:nvPr/>
          </p:nvSpPr>
          <p:spPr>
            <a:xfrm rot="9000000">
              <a:off x="5941495" y="3832115"/>
              <a:ext cx="1663356" cy="1834705"/>
            </a:xfrm>
            <a:custGeom>
              <a:avLst/>
              <a:gdLst>
                <a:gd name="connsiteX0" fmla="*/ 472204 w 1523754"/>
                <a:gd name="connsiteY0" fmla="*/ 0 h 1680723"/>
                <a:gd name="connsiteX1" fmla="*/ 579452 w 1523754"/>
                <a:gd name="connsiteY1" fmla="*/ 56537 h 1680723"/>
                <a:gd name="connsiteX2" fmla="*/ 1507267 w 1523754"/>
                <a:gd name="connsiteY2" fmla="*/ 1433617 h 1680723"/>
                <a:gd name="connsiteX3" fmla="*/ 1523754 w 1523754"/>
                <a:gd name="connsiteY3" fmla="*/ 1680723 h 1680723"/>
                <a:gd name="connsiteX4" fmla="*/ 587509 w 1523754"/>
                <a:gd name="connsiteY4" fmla="*/ 1680723 h 1680723"/>
                <a:gd name="connsiteX5" fmla="*/ 579337 w 1523754"/>
                <a:gd name="connsiteY5" fmla="*/ 1558243 h 1680723"/>
                <a:gd name="connsiteX6" fmla="*/ 115429 w 1523754"/>
                <a:gd name="connsiteY6" fmla="*/ 869703 h 1680723"/>
                <a:gd name="connsiteX7" fmla="*/ 3065 w 1523754"/>
                <a:gd name="connsiteY7" fmla="*/ 815157 h 1680723"/>
                <a:gd name="connsiteX8" fmla="*/ 0 w 1523754"/>
                <a:gd name="connsiteY8" fmla="*/ 814144 h 1680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3754" h="1680723">
                  <a:moveTo>
                    <a:pt x="472204" y="0"/>
                  </a:moveTo>
                  <a:lnTo>
                    <a:pt x="579452" y="56537"/>
                  </a:lnTo>
                  <a:cubicBezTo>
                    <a:pt x="1090423" y="348117"/>
                    <a:pt x="1430286" y="859821"/>
                    <a:pt x="1507267" y="1433617"/>
                  </a:cubicBezTo>
                  <a:lnTo>
                    <a:pt x="1523754" y="1680723"/>
                  </a:lnTo>
                  <a:lnTo>
                    <a:pt x="587509" y="1680723"/>
                  </a:lnTo>
                  <a:lnTo>
                    <a:pt x="579337" y="1558243"/>
                  </a:lnTo>
                  <a:cubicBezTo>
                    <a:pt x="540846" y="1271345"/>
                    <a:pt x="370915" y="1015493"/>
                    <a:pt x="115429" y="869703"/>
                  </a:cubicBezTo>
                  <a:cubicBezTo>
                    <a:pt x="78931" y="848876"/>
                    <a:pt x="41388" y="830695"/>
                    <a:pt x="3065" y="815157"/>
                  </a:cubicBezTo>
                  <a:lnTo>
                    <a:pt x="0" y="814144"/>
                  </a:lnTo>
                  <a:close/>
                </a:path>
              </a:pathLst>
            </a:custGeom>
            <a:gradFill>
              <a:gsLst>
                <a:gs pos="14000">
                  <a:srgbClr val="FFC000"/>
                </a:gs>
                <a:gs pos="89000">
                  <a:srgbClr val="FFC000">
                    <a:alpha val="15000"/>
                  </a:srgbClr>
                </a:gs>
              </a:gsLst>
              <a:lin ang="16200000" scaled="1"/>
            </a:gradFill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3" name="文本框 12">
              <a:extLst>
                <a:ext uri="{FF2B5EF4-FFF2-40B4-BE49-F238E27FC236}">
                  <a16:creationId xmlns:a16="http://schemas.microsoft.com/office/drawing/2014/main" id="{1612896F-EF37-2455-9993-FD4436FCE563}"/>
                </a:ext>
              </a:extLst>
            </p:cNvPr>
            <p:cNvSpPr txBox="1"/>
            <p:nvPr/>
          </p:nvSpPr>
          <p:spPr>
            <a:xfrm>
              <a:off x="6990915" y="4923079"/>
              <a:ext cx="91676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600">
                  <a:solidFill>
                    <a:schemeClr val="bg1"/>
                  </a:solidFill>
                </a:rPr>
                <a:t>04</a:t>
              </a:r>
              <a:endParaRPr lang="zh-CN" altLang="en-US" sz="16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0D731E92-6D72-AC5E-E12A-EB6FF56E5C37}"/>
              </a:ext>
            </a:extLst>
          </p:cNvPr>
          <p:cNvGrpSpPr/>
          <p:nvPr/>
        </p:nvGrpSpPr>
        <p:grpSpPr>
          <a:xfrm>
            <a:off x="6450001" y="2813222"/>
            <a:ext cx="2102746" cy="1663355"/>
            <a:chOff x="6493543" y="2813222"/>
            <a:chExt cx="2102746" cy="1663355"/>
          </a:xfrm>
        </p:grpSpPr>
        <p:sp>
          <p:nvSpPr>
            <p:cNvPr id="15" name="任意多边形 74">
              <a:extLst>
                <a:ext uri="{FF2B5EF4-FFF2-40B4-BE49-F238E27FC236}">
                  <a16:creationId xmlns:a16="http://schemas.microsoft.com/office/drawing/2014/main" id="{84F9F9FF-879F-9EF5-34AD-A587C0C3E973}"/>
                </a:ext>
              </a:extLst>
            </p:cNvPr>
            <p:cNvSpPr/>
            <p:nvPr/>
          </p:nvSpPr>
          <p:spPr>
            <a:xfrm rot="5400000">
              <a:off x="6579218" y="2727547"/>
              <a:ext cx="1663355" cy="1834706"/>
            </a:xfrm>
            <a:custGeom>
              <a:avLst/>
              <a:gdLst>
                <a:gd name="connsiteX0" fmla="*/ 472204 w 1523754"/>
                <a:gd name="connsiteY0" fmla="*/ 0 h 1680723"/>
                <a:gd name="connsiteX1" fmla="*/ 579452 w 1523754"/>
                <a:gd name="connsiteY1" fmla="*/ 56537 h 1680723"/>
                <a:gd name="connsiteX2" fmla="*/ 1507267 w 1523754"/>
                <a:gd name="connsiteY2" fmla="*/ 1433617 h 1680723"/>
                <a:gd name="connsiteX3" fmla="*/ 1523754 w 1523754"/>
                <a:gd name="connsiteY3" fmla="*/ 1680723 h 1680723"/>
                <a:gd name="connsiteX4" fmla="*/ 587509 w 1523754"/>
                <a:gd name="connsiteY4" fmla="*/ 1680723 h 1680723"/>
                <a:gd name="connsiteX5" fmla="*/ 579337 w 1523754"/>
                <a:gd name="connsiteY5" fmla="*/ 1558243 h 1680723"/>
                <a:gd name="connsiteX6" fmla="*/ 115429 w 1523754"/>
                <a:gd name="connsiteY6" fmla="*/ 869703 h 1680723"/>
                <a:gd name="connsiteX7" fmla="*/ 3065 w 1523754"/>
                <a:gd name="connsiteY7" fmla="*/ 815157 h 1680723"/>
                <a:gd name="connsiteX8" fmla="*/ 0 w 1523754"/>
                <a:gd name="connsiteY8" fmla="*/ 814144 h 1680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3754" h="1680723">
                  <a:moveTo>
                    <a:pt x="472204" y="0"/>
                  </a:moveTo>
                  <a:lnTo>
                    <a:pt x="579452" y="56537"/>
                  </a:lnTo>
                  <a:cubicBezTo>
                    <a:pt x="1090423" y="348117"/>
                    <a:pt x="1430286" y="859821"/>
                    <a:pt x="1507267" y="1433617"/>
                  </a:cubicBezTo>
                  <a:lnTo>
                    <a:pt x="1523754" y="1680723"/>
                  </a:lnTo>
                  <a:lnTo>
                    <a:pt x="587509" y="1680723"/>
                  </a:lnTo>
                  <a:lnTo>
                    <a:pt x="579337" y="1558243"/>
                  </a:lnTo>
                  <a:cubicBezTo>
                    <a:pt x="540846" y="1271345"/>
                    <a:pt x="370915" y="1015493"/>
                    <a:pt x="115429" y="869703"/>
                  </a:cubicBezTo>
                  <a:cubicBezTo>
                    <a:pt x="78931" y="848876"/>
                    <a:pt x="41388" y="830695"/>
                    <a:pt x="3065" y="815157"/>
                  </a:cubicBezTo>
                  <a:lnTo>
                    <a:pt x="0" y="814144"/>
                  </a:lnTo>
                  <a:close/>
                </a:path>
              </a:pathLst>
            </a:custGeom>
            <a:gradFill flip="none" rotWithShape="1">
              <a:gsLst>
                <a:gs pos="14000">
                  <a:srgbClr val="D8000F"/>
                </a:gs>
                <a:gs pos="89000">
                  <a:srgbClr val="D8000F">
                    <a:alpha val="15000"/>
                  </a:srgbClr>
                </a:gs>
              </a:gsLst>
              <a:lin ang="0" scaled="1"/>
              <a:tileRect/>
            </a:gradFill>
            <a:ln w="25400" cap="flat">
              <a:solidFill>
                <a:srgbClr val="F5F2E9"/>
              </a:solidFill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sz="1400">
                <a:solidFill>
                  <a:schemeClr val="bg1"/>
                </a:solidFill>
              </a:endParaRPr>
            </a:p>
          </p:txBody>
        </p:sp>
        <p:sp>
          <p:nvSpPr>
            <p:cNvPr id="16" name="文本框 15">
              <a:extLst>
                <a:ext uri="{FF2B5EF4-FFF2-40B4-BE49-F238E27FC236}">
                  <a16:creationId xmlns:a16="http://schemas.microsoft.com/office/drawing/2014/main" id="{45960254-6B73-EE8D-7FE5-75FF4BD77387}"/>
                </a:ext>
              </a:extLst>
            </p:cNvPr>
            <p:cNvSpPr txBox="1"/>
            <p:nvPr/>
          </p:nvSpPr>
          <p:spPr>
            <a:xfrm>
              <a:off x="7684064" y="3259723"/>
              <a:ext cx="91222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600" dirty="0">
                  <a:solidFill>
                    <a:schemeClr val="bg1"/>
                  </a:solidFill>
                </a:rPr>
                <a:t>05</a:t>
              </a:r>
              <a:endParaRPr lang="zh-CN" altLang="en-US" sz="16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27AD2525-7D7A-037B-C95C-F4EA32EBC676}"/>
              </a:ext>
            </a:extLst>
          </p:cNvPr>
          <p:cNvGrpSpPr/>
          <p:nvPr/>
        </p:nvGrpSpPr>
        <p:grpSpPr>
          <a:xfrm>
            <a:off x="5897953" y="1622979"/>
            <a:ext cx="1663356" cy="1834705"/>
            <a:chOff x="5941495" y="1622979"/>
            <a:chExt cx="1663356" cy="1834705"/>
          </a:xfrm>
        </p:grpSpPr>
        <p:sp>
          <p:nvSpPr>
            <p:cNvPr id="18" name="任意多边形 73">
              <a:extLst>
                <a:ext uri="{FF2B5EF4-FFF2-40B4-BE49-F238E27FC236}">
                  <a16:creationId xmlns:a16="http://schemas.microsoft.com/office/drawing/2014/main" id="{8BA5E24F-CA0C-F404-C85A-ACB235AF1BBD}"/>
                </a:ext>
              </a:extLst>
            </p:cNvPr>
            <p:cNvSpPr/>
            <p:nvPr/>
          </p:nvSpPr>
          <p:spPr>
            <a:xfrm rot="1800000">
              <a:off x="5941495" y="1622979"/>
              <a:ext cx="1663356" cy="1834705"/>
            </a:xfrm>
            <a:custGeom>
              <a:avLst/>
              <a:gdLst>
                <a:gd name="connsiteX0" fmla="*/ 472204 w 1523754"/>
                <a:gd name="connsiteY0" fmla="*/ 0 h 1680723"/>
                <a:gd name="connsiteX1" fmla="*/ 579452 w 1523754"/>
                <a:gd name="connsiteY1" fmla="*/ 56537 h 1680723"/>
                <a:gd name="connsiteX2" fmla="*/ 1507267 w 1523754"/>
                <a:gd name="connsiteY2" fmla="*/ 1433617 h 1680723"/>
                <a:gd name="connsiteX3" fmla="*/ 1523754 w 1523754"/>
                <a:gd name="connsiteY3" fmla="*/ 1680723 h 1680723"/>
                <a:gd name="connsiteX4" fmla="*/ 587509 w 1523754"/>
                <a:gd name="connsiteY4" fmla="*/ 1680723 h 1680723"/>
                <a:gd name="connsiteX5" fmla="*/ 579337 w 1523754"/>
                <a:gd name="connsiteY5" fmla="*/ 1558243 h 1680723"/>
                <a:gd name="connsiteX6" fmla="*/ 115429 w 1523754"/>
                <a:gd name="connsiteY6" fmla="*/ 869703 h 1680723"/>
                <a:gd name="connsiteX7" fmla="*/ 3065 w 1523754"/>
                <a:gd name="connsiteY7" fmla="*/ 815157 h 1680723"/>
                <a:gd name="connsiteX8" fmla="*/ 0 w 1523754"/>
                <a:gd name="connsiteY8" fmla="*/ 814144 h 1680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3754" h="1680723">
                  <a:moveTo>
                    <a:pt x="472204" y="0"/>
                  </a:moveTo>
                  <a:lnTo>
                    <a:pt x="579452" y="56537"/>
                  </a:lnTo>
                  <a:cubicBezTo>
                    <a:pt x="1090423" y="348117"/>
                    <a:pt x="1430286" y="859821"/>
                    <a:pt x="1507267" y="1433617"/>
                  </a:cubicBezTo>
                  <a:lnTo>
                    <a:pt x="1523754" y="1680723"/>
                  </a:lnTo>
                  <a:lnTo>
                    <a:pt x="587509" y="1680723"/>
                  </a:lnTo>
                  <a:lnTo>
                    <a:pt x="579337" y="1558243"/>
                  </a:lnTo>
                  <a:cubicBezTo>
                    <a:pt x="540846" y="1271345"/>
                    <a:pt x="370915" y="1015493"/>
                    <a:pt x="115429" y="869703"/>
                  </a:cubicBezTo>
                  <a:cubicBezTo>
                    <a:pt x="78931" y="848876"/>
                    <a:pt x="41388" y="830695"/>
                    <a:pt x="3065" y="815157"/>
                  </a:cubicBezTo>
                  <a:lnTo>
                    <a:pt x="0" y="814144"/>
                  </a:lnTo>
                  <a:close/>
                </a:path>
              </a:pathLst>
            </a:custGeom>
            <a:gradFill>
              <a:gsLst>
                <a:gs pos="14000">
                  <a:srgbClr val="FFC000"/>
                </a:gs>
                <a:gs pos="89000">
                  <a:srgbClr val="FFC000">
                    <a:alpha val="15000"/>
                  </a:srgbClr>
                </a:gs>
              </a:gsLst>
              <a:lin ang="16200000" scaled="1"/>
            </a:gradFill>
            <a:ln w="25400"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chemeClr val="lt1"/>
                </a:solidFill>
              </a:endParaRPr>
            </a:p>
          </p:txBody>
        </p:sp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id="{50CA5615-AAE4-D472-CCC7-86DAED93611C}"/>
                </a:ext>
              </a:extLst>
            </p:cNvPr>
            <p:cNvSpPr txBox="1"/>
            <p:nvPr/>
          </p:nvSpPr>
          <p:spPr>
            <a:xfrm>
              <a:off x="6620774" y="1796241"/>
              <a:ext cx="95540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1600">
                  <a:solidFill>
                    <a:schemeClr val="bg1"/>
                  </a:solidFill>
                </a:rPr>
                <a:t>06</a:t>
              </a:r>
              <a:endParaRPr lang="zh-CN" altLang="en-US" sz="16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3" name="组合 22">
            <a:extLst>
              <a:ext uri="{FF2B5EF4-FFF2-40B4-BE49-F238E27FC236}">
                <a16:creationId xmlns:a16="http://schemas.microsoft.com/office/drawing/2014/main" id="{47678333-8C72-9933-DF12-6C667CD9965F}"/>
              </a:ext>
            </a:extLst>
          </p:cNvPr>
          <p:cNvGrpSpPr/>
          <p:nvPr/>
        </p:nvGrpSpPr>
        <p:grpSpPr>
          <a:xfrm>
            <a:off x="7237083" y="1506132"/>
            <a:ext cx="2966425" cy="816522"/>
            <a:chOff x="283598" y="1906534"/>
            <a:chExt cx="2966425" cy="816522"/>
          </a:xfrm>
        </p:grpSpPr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id="{793459DC-5A15-90BB-C81A-DA07856B6B75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00" b="0" i="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</a:t>
              </a:r>
              <a:r>
                <a:rPr lang="zh-CN" altLang="en-US">
                  <a:sym typeface="HarmonyOS Sans SC Light" panose="00000400000000000000" pitchFamily="2" charset="-122"/>
                </a:rPr>
                <a:t>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id="{A510951F-23AD-30ED-FCC2-AFC0B54F0DDE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olidFill>
                    <a:srgbClr val="D8000F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BD8EAC56-E18F-E36C-066E-447BF5FFB19A}"/>
              </a:ext>
            </a:extLst>
          </p:cNvPr>
          <p:cNvGrpSpPr/>
          <p:nvPr/>
        </p:nvGrpSpPr>
        <p:grpSpPr>
          <a:xfrm>
            <a:off x="1599675" y="1844686"/>
            <a:ext cx="2984539" cy="816522"/>
            <a:chOff x="283598" y="1906534"/>
            <a:chExt cx="2984539" cy="816522"/>
          </a:xfrm>
        </p:grpSpPr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id="{F15B2AC0-AAED-9B63-B6DB-2C876336B013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id="{5498AD57-4251-75AA-6CA6-1BCB30669755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rgbClr val="D8000F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29" name="组合 28">
            <a:extLst>
              <a:ext uri="{FF2B5EF4-FFF2-40B4-BE49-F238E27FC236}">
                <a16:creationId xmlns:a16="http://schemas.microsoft.com/office/drawing/2014/main" id="{9FECA3A1-30F1-EC7A-DBBE-C2012303D259}"/>
              </a:ext>
            </a:extLst>
          </p:cNvPr>
          <p:cNvGrpSpPr/>
          <p:nvPr/>
        </p:nvGrpSpPr>
        <p:grpSpPr>
          <a:xfrm>
            <a:off x="8405633" y="3073128"/>
            <a:ext cx="2966425" cy="816522"/>
            <a:chOff x="283598" y="1906534"/>
            <a:chExt cx="2966425" cy="816522"/>
          </a:xfrm>
        </p:grpSpPr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id="{89077CE5-0662-80FB-C9E9-4EADC702BD11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00" b="0" i="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</a:t>
              </a:r>
              <a:r>
                <a:rPr lang="zh-CN" altLang="en-US">
                  <a:sym typeface="HarmonyOS Sans SC Light" panose="00000400000000000000" pitchFamily="2" charset="-122"/>
                </a:rPr>
                <a:t>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id="{EAA78756-68B9-E0C8-FDFD-E3C8E047C458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olidFill>
                    <a:srgbClr val="D8000F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6C11AD4B-00F3-8236-10C5-2E42BFAF2712}"/>
              </a:ext>
            </a:extLst>
          </p:cNvPr>
          <p:cNvGrpSpPr/>
          <p:nvPr/>
        </p:nvGrpSpPr>
        <p:grpSpPr>
          <a:xfrm>
            <a:off x="7596980" y="4634079"/>
            <a:ext cx="2966425" cy="816522"/>
            <a:chOff x="283598" y="1906534"/>
            <a:chExt cx="2966425" cy="816522"/>
          </a:xfrm>
        </p:grpSpPr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AEF31C97-10E4-F998-B276-547B6D5FFBCB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00" b="0" i="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</a:t>
              </a:r>
              <a:r>
                <a:rPr lang="zh-CN" altLang="en-US">
                  <a:sym typeface="HarmonyOS Sans SC Light" panose="00000400000000000000" pitchFamily="2" charset="-122"/>
                </a:rPr>
                <a:t>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id="{FA5D4F12-412A-0505-1F7C-AFB4A5AE8333}"/>
                </a:ext>
              </a:extLst>
            </p:cNvPr>
            <p:cNvSpPr txBox="1"/>
            <p:nvPr/>
          </p:nvSpPr>
          <p:spPr>
            <a:xfrm>
              <a:off x="283599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solidFill>
                    <a:schemeClr val="tx1">
                      <a:lumMod val="95000"/>
                      <a:lumOff val="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r>
                <a:rPr lang="zh-CN" altLang="en-US" dirty="0">
                  <a:solidFill>
                    <a:srgbClr val="D8000F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5" name="组合 34">
            <a:extLst>
              <a:ext uri="{FF2B5EF4-FFF2-40B4-BE49-F238E27FC236}">
                <a16:creationId xmlns:a16="http://schemas.microsoft.com/office/drawing/2014/main" id="{C588E095-03C9-5882-EDFB-2EA286043CA8}"/>
              </a:ext>
            </a:extLst>
          </p:cNvPr>
          <p:cNvGrpSpPr/>
          <p:nvPr/>
        </p:nvGrpSpPr>
        <p:grpSpPr>
          <a:xfrm>
            <a:off x="863418" y="3750622"/>
            <a:ext cx="2984539" cy="816522"/>
            <a:chOff x="283598" y="1906534"/>
            <a:chExt cx="2984539" cy="816522"/>
          </a:xfrm>
        </p:grpSpPr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id="{8EDBCDC2-92A2-5984-A5C2-0849FD173E41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id="{D605E81F-C212-9D19-8036-0341BFDD4495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rgbClr val="D8000F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8" name="组合 37">
            <a:extLst>
              <a:ext uri="{FF2B5EF4-FFF2-40B4-BE49-F238E27FC236}">
                <a16:creationId xmlns:a16="http://schemas.microsoft.com/office/drawing/2014/main" id="{443073E9-EF92-BF74-CA0A-22583DD06D53}"/>
              </a:ext>
            </a:extLst>
          </p:cNvPr>
          <p:cNvGrpSpPr/>
          <p:nvPr/>
        </p:nvGrpSpPr>
        <p:grpSpPr>
          <a:xfrm>
            <a:off x="1922817" y="5178590"/>
            <a:ext cx="2984539" cy="816522"/>
            <a:chOff x="283598" y="1906534"/>
            <a:chExt cx="2984539" cy="816522"/>
          </a:xfrm>
        </p:grpSpPr>
        <p:sp>
          <p:nvSpPr>
            <p:cNvPr id="39" name="文本框 38">
              <a:extLst>
                <a:ext uri="{FF2B5EF4-FFF2-40B4-BE49-F238E27FC236}">
                  <a16:creationId xmlns:a16="http://schemas.microsoft.com/office/drawing/2014/main" id="{688AAFB5-87D6-CAB1-1165-4CA75F277AFF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50" b="0" i="0">
                  <a:solidFill>
                    <a:schemeClr val="bg1">
                      <a:lumMod val="50000"/>
                    </a:schemeClr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HarmonyOS Sans SC Light" panose="00000400000000000000" pitchFamily="2" charset="-122"/>
                </a:rPr>
                <a:t>根据自己的需要添加适当的文字，此处添加详细文本描述，建议与标题相关尽量简洁</a:t>
              </a:r>
              <a:r>
                <a:rPr lang="en-US" altLang="zh-CN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id="{8C4D3678-BD25-01B4-188D-C9574515CCE9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b="1">
                  <a:solidFill>
                    <a:schemeClr val="tx1">
                      <a:lumMod val="65000"/>
                      <a:lumOff val="35000"/>
                    </a:schemeClr>
                  </a:soli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sz="1600" dirty="0">
                  <a:solidFill>
                    <a:srgbClr val="D8000F"/>
                  </a:solidFill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995189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图形 8">
            <a:extLst>
              <a:ext uri="{FF2B5EF4-FFF2-40B4-BE49-F238E27FC236}">
                <a16:creationId xmlns:a16="http://schemas.microsoft.com/office/drawing/2014/main" id="{3604883B-47A0-06C7-AE9D-DAAEC2A0735A}"/>
              </a:ext>
            </a:extLst>
          </p:cNvPr>
          <p:cNvSpPr/>
          <p:nvPr/>
        </p:nvSpPr>
        <p:spPr>
          <a:xfrm>
            <a:off x="2184400" y="-338928"/>
            <a:ext cx="7823200" cy="7535856"/>
          </a:xfrm>
          <a:custGeom>
            <a:avLst/>
            <a:gdLst>
              <a:gd name="connsiteX0" fmla="*/ 3104236 w 7119498"/>
              <a:gd name="connsiteY0" fmla="*/ 6588067 h 6857999"/>
              <a:gd name="connsiteX1" fmla="*/ 3146413 w 7119498"/>
              <a:gd name="connsiteY1" fmla="*/ 6621808 h 6857999"/>
              <a:gd name="connsiteX2" fmla="*/ 3256074 w 7119498"/>
              <a:gd name="connsiteY2" fmla="*/ 6571196 h 6857999"/>
              <a:gd name="connsiteX3" fmla="*/ 3154849 w 7119498"/>
              <a:gd name="connsiteY3" fmla="*/ 6663985 h 6857999"/>
              <a:gd name="connsiteX4" fmla="*/ 3045188 w 7119498"/>
              <a:gd name="connsiteY4" fmla="*/ 6596502 h 6857999"/>
              <a:gd name="connsiteX5" fmla="*/ 3078930 w 7119498"/>
              <a:gd name="connsiteY5" fmla="*/ 6554325 h 6857999"/>
              <a:gd name="connsiteX6" fmla="*/ 3104236 w 7119498"/>
              <a:gd name="connsiteY6" fmla="*/ 6588067 h 6857999"/>
              <a:gd name="connsiteX7" fmla="*/ 4032133 w 7119498"/>
              <a:gd name="connsiteY7" fmla="*/ 6588067 h 6857999"/>
              <a:gd name="connsiteX8" fmla="*/ 3947779 w 7119498"/>
              <a:gd name="connsiteY8" fmla="*/ 6655550 h 6857999"/>
              <a:gd name="connsiteX9" fmla="*/ 3838118 w 7119498"/>
              <a:gd name="connsiteY9" fmla="*/ 6604938 h 6857999"/>
              <a:gd name="connsiteX10" fmla="*/ 3838118 w 7119498"/>
              <a:gd name="connsiteY10" fmla="*/ 6571196 h 6857999"/>
              <a:gd name="connsiteX11" fmla="*/ 3939343 w 7119498"/>
              <a:gd name="connsiteY11" fmla="*/ 6613373 h 6857999"/>
              <a:gd name="connsiteX12" fmla="*/ 3989956 w 7119498"/>
              <a:gd name="connsiteY12" fmla="*/ 6545890 h 6857999"/>
              <a:gd name="connsiteX13" fmla="*/ 4032133 w 7119498"/>
              <a:gd name="connsiteY13" fmla="*/ 6588067 h 6857999"/>
              <a:gd name="connsiteX14" fmla="*/ 4943159 w 7119498"/>
              <a:gd name="connsiteY14" fmla="*/ 6520583 h 6857999"/>
              <a:gd name="connsiteX15" fmla="*/ 4960030 w 7119498"/>
              <a:gd name="connsiteY15" fmla="*/ 6537454 h 6857999"/>
              <a:gd name="connsiteX16" fmla="*/ 4850369 w 7119498"/>
              <a:gd name="connsiteY16" fmla="*/ 6604938 h 6857999"/>
              <a:gd name="connsiteX17" fmla="*/ 4808192 w 7119498"/>
              <a:gd name="connsiteY17" fmla="*/ 6604938 h 6857999"/>
              <a:gd name="connsiteX18" fmla="*/ 4909417 w 7119498"/>
              <a:gd name="connsiteY18" fmla="*/ 6520583 h 6857999"/>
              <a:gd name="connsiteX19" fmla="*/ 4943159 w 7119498"/>
              <a:gd name="connsiteY19" fmla="*/ 6520583 h 6857999"/>
              <a:gd name="connsiteX20" fmla="*/ 2226952 w 7119498"/>
              <a:gd name="connsiteY20" fmla="*/ 6571196 h 6857999"/>
              <a:gd name="connsiteX21" fmla="*/ 2235388 w 7119498"/>
              <a:gd name="connsiteY21" fmla="*/ 6588067 h 6857999"/>
              <a:gd name="connsiteX22" fmla="*/ 2193210 w 7119498"/>
              <a:gd name="connsiteY22" fmla="*/ 6596502 h 6857999"/>
              <a:gd name="connsiteX23" fmla="*/ 2091985 w 7119498"/>
              <a:gd name="connsiteY23" fmla="*/ 6537454 h 6857999"/>
              <a:gd name="connsiteX24" fmla="*/ 2117292 w 7119498"/>
              <a:gd name="connsiteY24" fmla="*/ 6520583 h 6857999"/>
              <a:gd name="connsiteX25" fmla="*/ 2226952 w 7119498"/>
              <a:gd name="connsiteY25" fmla="*/ 6571196 h 6857999"/>
              <a:gd name="connsiteX26" fmla="*/ 3905602 w 7119498"/>
              <a:gd name="connsiteY26" fmla="*/ 6520583 h 6857999"/>
              <a:gd name="connsiteX27" fmla="*/ 3854989 w 7119498"/>
              <a:gd name="connsiteY27" fmla="*/ 6529019 h 6857999"/>
              <a:gd name="connsiteX28" fmla="*/ 3804376 w 7119498"/>
              <a:gd name="connsiteY28" fmla="*/ 6495277 h 6857999"/>
              <a:gd name="connsiteX29" fmla="*/ 3821247 w 7119498"/>
              <a:gd name="connsiteY29" fmla="*/ 6503712 h 6857999"/>
              <a:gd name="connsiteX30" fmla="*/ 3897166 w 7119498"/>
              <a:gd name="connsiteY30" fmla="*/ 6486842 h 6857999"/>
              <a:gd name="connsiteX31" fmla="*/ 3905602 w 7119498"/>
              <a:gd name="connsiteY31" fmla="*/ 6520583 h 6857999"/>
              <a:gd name="connsiteX32" fmla="*/ 4841934 w 7119498"/>
              <a:gd name="connsiteY32" fmla="*/ 6520583 h 6857999"/>
              <a:gd name="connsiteX33" fmla="*/ 4833498 w 7119498"/>
              <a:gd name="connsiteY33" fmla="*/ 6469971 h 6857999"/>
              <a:gd name="connsiteX34" fmla="*/ 4875675 w 7119498"/>
              <a:gd name="connsiteY34" fmla="*/ 6503712 h 6857999"/>
              <a:gd name="connsiteX35" fmla="*/ 4841934 w 7119498"/>
              <a:gd name="connsiteY35" fmla="*/ 6520583 h 6857999"/>
              <a:gd name="connsiteX36" fmla="*/ 4706967 w 7119498"/>
              <a:gd name="connsiteY36" fmla="*/ 6503712 h 6857999"/>
              <a:gd name="connsiteX37" fmla="*/ 4580436 w 7119498"/>
              <a:gd name="connsiteY37" fmla="*/ 6613373 h 6857999"/>
              <a:gd name="connsiteX38" fmla="*/ 4546694 w 7119498"/>
              <a:gd name="connsiteY38" fmla="*/ 6613373 h 6857999"/>
              <a:gd name="connsiteX39" fmla="*/ 4673225 w 7119498"/>
              <a:gd name="connsiteY39" fmla="*/ 6529019 h 6857999"/>
              <a:gd name="connsiteX40" fmla="*/ 4706967 w 7119498"/>
              <a:gd name="connsiteY40" fmla="*/ 6469971 h 6857999"/>
              <a:gd name="connsiteX41" fmla="*/ 4706967 w 7119498"/>
              <a:gd name="connsiteY41" fmla="*/ 6503712 h 6857999"/>
              <a:gd name="connsiteX42" fmla="*/ 3281380 w 7119498"/>
              <a:gd name="connsiteY42" fmla="*/ 6478406 h 6857999"/>
              <a:gd name="connsiteX43" fmla="*/ 3230768 w 7119498"/>
              <a:gd name="connsiteY43" fmla="*/ 6537454 h 6857999"/>
              <a:gd name="connsiteX44" fmla="*/ 3188590 w 7119498"/>
              <a:gd name="connsiteY44" fmla="*/ 6529019 h 6857999"/>
              <a:gd name="connsiteX45" fmla="*/ 3239203 w 7119498"/>
              <a:gd name="connsiteY45" fmla="*/ 6469971 h 6857999"/>
              <a:gd name="connsiteX46" fmla="*/ 3281380 w 7119498"/>
              <a:gd name="connsiteY46" fmla="*/ 6478406 h 6857999"/>
              <a:gd name="connsiteX47" fmla="*/ 2420967 w 7119498"/>
              <a:gd name="connsiteY47" fmla="*/ 6554325 h 6857999"/>
              <a:gd name="connsiteX48" fmla="*/ 2488450 w 7119498"/>
              <a:gd name="connsiteY48" fmla="*/ 6579631 h 6857999"/>
              <a:gd name="connsiteX49" fmla="*/ 2429402 w 7119498"/>
              <a:gd name="connsiteY49" fmla="*/ 6579631 h 6857999"/>
              <a:gd name="connsiteX50" fmla="*/ 2353483 w 7119498"/>
              <a:gd name="connsiteY50" fmla="*/ 6503712 h 6857999"/>
              <a:gd name="connsiteX51" fmla="*/ 2361919 w 7119498"/>
              <a:gd name="connsiteY51" fmla="*/ 6469971 h 6857999"/>
              <a:gd name="connsiteX52" fmla="*/ 2420967 w 7119498"/>
              <a:gd name="connsiteY52" fmla="*/ 6554325 h 6857999"/>
              <a:gd name="connsiteX53" fmla="*/ 2201646 w 7119498"/>
              <a:gd name="connsiteY53" fmla="*/ 6512148 h 6857999"/>
              <a:gd name="connsiteX54" fmla="*/ 2167904 w 7119498"/>
              <a:gd name="connsiteY54" fmla="*/ 6503712 h 6857999"/>
              <a:gd name="connsiteX55" fmla="*/ 2201646 w 7119498"/>
              <a:gd name="connsiteY55" fmla="*/ 6469971 h 6857999"/>
              <a:gd name="connsiteX56" fmla="*/ 2201646 w 7119498"/>
              <a:gd name="connsiteY56" fmla="*/ 6512148 h 6857999"/>
              <a:gd name="connsiteX57" fmla="*/ 3652539 w 7119498"/>
              <a:gd name="connsiteY57" fmla="*/ 6630244 h 6857999"/>
              <a:gd name="connsiteX58" fmla="*/ 3627233 w 7119498"/>
              <a:gd name="connsiteY58" fmla="*/ 6596502 h 6857999"/>
              <a:gd name="connsiteX59" fmla="*/ 3669410 w 7119498"/>
              <a:gd name="connsiteY59" fmla="*/ 6537454 h 6857999"/>
              <a:gd name="connsiteX60" fmla="*/ 3711587 w 7119498"/>
              <a:gd name="connsiteY60" fmla="*/ 6579631 h 6857999"/>
              <a:gd name="connsiteX61" fmla="*/ 3728458 w 7119498"/>
              <a:gd name="connsiteY61" fmla="*/ 6545890 h 6857999"/>
              <a:gd name="connsiteX62" fmla="*/ 3720022 w 7119498"/>
              <a:gd name="connsiteY62" fmla="*/ 6529019 h 6857999"/>
              <a:gd name="connsiteX63" fmla="*/ 3660974 w 7119498"/>
              <a:gd name="connsiteY63" fmla="*/ 6486842 h 6857999"/>
              <a:gd name="connsiteX64" fmla="*/ 3635668 w 7119498"/>
              <a:gd name="connsiteY64" fmla="*/ 6427794 h 6857999"/>
              <a:gd name="connsiteX65" fmla="*/ 3829683 w 7119498"/>
              <a:gd name="connsiteY65" fmla="*/ 6647115 h 6857999"/>
              <a:gd name="connsiteX66" fmla="*/ 3652539 w 7119498"/>
              <a:gd name="connsiteY66" fmla="*/ 6630244 h 6857999"/>
              <a:gd name="connsiteX67" fmla="*/ 3618797 w 7119498"/>
              <a:gd name="connsiteY67" fmla="*/ 6495277 h 6857999"/>
              <a:gd name="connsiteX68" fmla="*/ 3526007 w 7119498"/>
              <a:gd name="connsiteY68" fmla="*/ 6638679 h 6857999"/>
              <a:gd name="connsiteX69" fmla="*/ 3433218 w 7119498"/>
              <a:gd name="connsiteY69" fmla="*/ 6495277 h 6857999"/>
              <a:gd name="connsiteX70" fmla="*/ 3466959 w 7119498"/>
              <a:gd name="connsiteY70" fmla="*/ 6444664 h 6857999"/>
              <a:gd name="connsiteX71" fmla="*/ 3517572 w 7119498"/>
              <a:gd name="connsiteY71" fmla="*/ 6529019 h 6857999"/>
              <a:gd name="connsiteX72" fmla="*/ 3568185 w 7119498"/>
              <a:gd name="connsiteY72" fmla="*/ 6503712 h 6857999"/>
              <a:gd name="connsiteX73" fmla="*/ 3551314 w 7119498"/>
              <a:gd name="connsiteY73" fmla="*/ 6478406 h 6857999"/>
              <a:gd name="connsiteX74" fmla="*/ 3517572 w 7119498"/>
              <a:gd name="connsiteY74" fmla="*/ 6495277 h 6857999"/>
              <a:gd name="connsiteX75" fmla="*/ 3500701 w 7119498"/>
              <a:gd name="connsiteY75" fmla="*/ 6461535 h 6857999"/>
              <a:gd name="connsiteX76" fmla="*/ 3551314 w 7119498"/>
              <a:gd name="connsiteY76" fmla="*/ 6419358 h 6857999"/>
              <a:gd name="connsiteX77" fmla="*/ 3618797 w 7119498"/>
              <a:gd name="connsiteY77" fmla="*/ 6495277 h 6857999"/>
              <a:gd name="connsiteX78" fmla="*/ 3433218 w 7119498"/>
              <a:gd name="connsiteY78" fmla="*/ 6419358 h 6857999"/>
              <a:gd name="connsiteX79" fmla="*/ 3331993 w 7119498"/>
              <a:gd name="connsiteY79" fmla="*/ 6545890 h 6857999"/>
              <a:gd name="connsiteX80" fmla="*/ 3374170 w 7119498"/>
              <a:gd name="connsiteY80" fmla="*/ 6588067 h 6857999"/>
              <a:gd name="connsiteX81" fmla="*/ 3399476 w 7119498"/>
              <a:gd name="connsiteY81" fmla="*/ 6520583 h 6857999"/>
              <a:gd name="connsiteX82" fmla="*/ 3433218 w 7119498"/>
              <a:gd name="connsiteY82" fmla="*/ 6621808 h 6857999"/>
              <a:gd name="connsiteX83" fmla="*/ 3315122 w 7119498"/>
              <a:gd name="connsiteY83" fmla="*/ 6655550 h 6857999"/>
              <a:gd name="connsiteX84" fmla="*/ 3256074 w 7119498"/>
              <a:gd name="connsiteY84" fmla="*/ 6655550 h 6857999"/>
              <a:gd name="connsiteX85" fmla="*/ 3416347 w 7119498"/>
              <a:gd name="connsiteY85" fmla="*/ 6410923 h 6857999"/>
              <a:gd name="connsiteX86" fmla="*/ 3433218 w 7119498"/>
              <a:gd name="connsiteY86" fmla="*/ 6419358 h 6857999"/>
              <a:gd name="connsiteX87" fmla="*/ 2648723 w 7119498"/>
              <a:gd name="connsiteY87" fmla="*/ 6427794 h 6857999"/>
              <a:gd name="connsiteX88" fmla="*/ 2623417 w 7119498"/>
              <a:gd name="connsiteY88" fmla="*/ 6495277 h 6857999"/>
              <a:gd name="connsiteX89" fmla="*/ 2699336 w 7119498"/>
              <a:gd name="connsiteY89" fmla="*/ 6604938 h 6857999"/>
              <a:gd name="connsiteX90" fmla="*/ 3559749 w 7119498"/>
              <a:gd name="connsiteY90" fmla="*/ 6723033 h 6857999"/>
              <a:gd name="connsiteX91" fmla="*/ 4361115 w 7119498"/>
              <a:gd name="connsiteY91" fmla="*/ 6588067 h 6857999"/>
              <a:gd name="connsiteX92" fmla="*/ 4420163 w 7119498"/>
              <a:gd name="connsiteY92" fmla="*/ 6427794 h 6857999"/>
              <a:gd name="connsiteX93" fmla="*/ 4428598 w 7119498"/>
              <a:gd name="connsiteY93" fmla="*/ 6478406 h 6857999"/>
              <a:gd name="connsiteX94" fmla="*/ 4259889 w 7119498"/>
              <a:gd name="connsiteY94" fmla="*/ 6663985 h 6857999"/>
              <a:gd name="connsiteX95" fmla="*/ 3559749 w 7119498"/>
              <a:gd name="connsiteY95" fmla="*/ 6739904 h 6857999"/>
              <a:gd name="connsiteX96" fmla="*/ 2690900 w 7119498"/>
              <a:gd name="connsiteY96" fmla="*/ 6621808 h 6857999"/>
              <a:gd name="connsiteX97" fmla="*/ 2606546 w 7119498"/>
              <a:gd name="connsiteY97" fmla="*/ 6478406 h 6857999"/>
              <a:gd name="connsiteX98" fmla="*/ 2640288 w 7119498"/>
              <a:gd name="connsiteY98" fmla="*/ 6410923 h 6857999"/>
              <a:gd name="connsiteX99" fmla="*/ 2648723 w 7119498"/>
              <a:gd name="connsiteY99" fmla="*/ 6427794 h 6857999"/>
              <a:gd name="connsiteX100" fmla="*/ 5128738 w 7119498"/>
              <a:gd name="connsiteY100" fmla="*/ 6368746 h 6857999"/>
              <a:gd name="connsiteX101" fmla="*/ 5019078 w 7119498"/>
              <a:gd name="connsiteY101" fmla="*/ 6427794 h 6857999"/>
              <a:gd name="connsiteX102" fmla="*/ 4934723 w 7119498"/>
              <a:gd name="connsiteY102" fmla="*/ 6377181 h 6857999"/>
              <a:gd name="connsiteX103" fmla="*/ 5010642 w 7119498"/>
              <a:gd name="connsiteY103" fmla="*/ 6410923 h 6857999"/>
              <a:gd name="connsiteX104" fmla="*/ 5128738 w 7119498"/>
              <a:gd name="connsiteY104" fmla="*/ 6368746 h 6857999"/>
              <a:gd name="connsiteX105" fmla="*/ 2851173 w 7119498"/>
              <a:gd name="connsiteY105" fmla="*/ 6351875 h 6857999"/>
              <a:gd name="connsiteX106" fmla="*/ 2901786 w 7119498"/>
              <a:gd name="connsiteY106" fmla="*/ 6436229 h 6857999"/>
              <a:gd name="connsiteX107" fmla="*/ 2817432 w 7119498"/>
              <a:gd name="connsiteY107" fmla="*/ 6351875 h 6857999"/>
              <a:gd name="connsiteX108" fmla="*/ 2851173 w 7119498"/>
              <a:gd name="connsiteY108" fmla="*/ 6351875 h 6857999"/>
              <a:gd name="connsiteX109" fmla="*/ 1990760 w 7119498"/>
              <a:gd name="connsiteY109" fmla="*/ 6385616 h 6857999"/>
              <a:gd name="connsiteX110" fmla="*/ 2091985 w 7119498"/>
              <a:gd name="connsiteY110" fmla="*/ 6368746 h 6857999"/>
              <a:gd name="connsiteX111" fmla="*/ 1999196 w 7119498"/>
              <a:gd name="connsiteY111" fmla="*/ 6402487 h 6857999"/>
              <a:gd name="connsiteX112" fmla="*/ 1914841 w 7119498"/>
              <a:gd name="connsiteY112" fmla="*/ 6351875 h 6857999"/>
              <a:gd name="connsiteX113" fmla="*/ 1990760 w 7119498"/>
              <a:gd name="connsiteY113" fmla="*/ 6385616 h 6857999"/>
              <a:gd name="connsiteX114" fmla="*/ 4799757 w 7119498"/>
              <a:gd name="connsiteY114" fmla="*/ 6495277 h 6857999"/>
              <a:gd name="connsiteX115" fmla="*/ 4605742 w 7119498"/>
              <a:gd name="connsiteY115" fmla="*/ 6706163 h 6857999"/>
              <a:gd name="connsiteX116" fmla="*/ 4479210 w 7119498"/>
              <a:gd name="connsiteY116" fmla="*/ 6697727 h 6857999"/>
              <a:gd name="connsiteX117" fmla="*/ 4529823 w 7119498"/>
              <a:gd name="connsiteY117" fmla="*/ 6647115 h 6857999"/>
              <a:gd name="connsiteX118" fmla="*/ 4631048 w 7119498"/>
              <a:gd name="connsiteY118" fmla="*/ 6630244 h 6857999"/>
              <a:gd name="connsiteX119" fmla="*/ 4740709 w 7119498"/>
              <a:gd name="connsiteY119" fmla="*/ 6486842 h 6857999"/>
              <a:gd name="connsiteX120" fmla="*/ 4706967 w 7119498"/>
              <a:gd name="connsiteY120" fmla="*/ 6410923 h 6857999"/>
              <a:gd name="connsiteX121" fmla="*/ 4614177 w 7119498"/>
              <a:gd name="connsiteY121" fmla="*/ 6478406 h 6857999"/>
              <a:gd name="connsiteX122" fmla="*/ 4563565 w 7119498"/>
              <a:gd name="connsiteY122" fmla="*/ 6410923 h 6857999"/>
              <a:gd name="connsiteX123" fmla="*/ 4656354 w 7119498"/>
              <a:gd name="connsiteY123" fmla="*/ 6343439 h 6857999"/>
              <a:gd name="connsiteX124" fmla="*/ 4799757 w 7119498"/>
              <a:gd name="connsiteY124" fmla="*/ 6495277 h 6857999"/>
              <a:gd name="connsiteX125" fmla="*/ 4141793 w 7119498"/>
              <a:gd name="connsiteY125" fmla="*/ 6419358 h 6857999"/>
              <a:gd name="connsiteX126" fmla="*/ 4251454 w 7119498"/>
              <a:gd name="connsiteY126" fmla="*/ 6351875 h 6857999"/>
              <a:gd name="connsiteX127" fmla="*/ 4141793 w 7119498"/>
              <a:gd name="connsiteY127" fmla="*/ 6419358 h 6857999"/>
              <a:gd name="connsiteX128" fmla="*/ 2631852 w 7119498"/>
              <a:gd name="connsiteY128" fmla="*/ 6360310 h 6857999"/>
              <a:gd name="connsiteX129" fmla="*/ 2581240 w 7119498"/>
              <a:gd name="connsiteY129" fmla="*/ 6436229 h 6857999"/>
              <a:gd name="connsiteX130" fmla="*/ 2572804 w 7119498"/>
              <a:gd name="connsiteY130" fmla="*/ 6503712 h 6857999"/>
              <a:gd name="connsiteX131" fmla="*/ 3568185 w 7119498"/>
              <a:gd name="connsiteY131" fmla="*/ 6773646 h 6857999"/>
              <a:gd name="connsiteX132" fmla="*/ 4293631 w 7119498"/>
              <a:gd name="connsiteY132" fmla="*/ 6680856 h 6857999"/>
              <a:gd name="connsiteX133" fmla="*/ 4462340 w 7119498"/>
              <a:gd name="connsiteY133" fmla="*/ 6478406 h 6857999"/>
              <a:gd name="connsiteX134" fmla="*/ 4428598 w 7119498"/>
              <a:gd name="connsiteY134" fmla="*/ 6377181 h 6857999"/>
              <a:gd name="connsiteX135" fmla="*/ 4445469 w 7119498"/>
              <a:gd name="connsiteY135" fmla="*/ 6343439 h 6857999"/>
              <a:gd name="connsiteX136" fmla="*/ 4470775 w 7119498"/>
              <a:gd name="connsiteY136" fmla="*/ 6343439 h 6857999"/>
              <a:gd name="connsiteX137" fmla="*/ 4538258 w 7119498"/>
              <a:gd name="connsiteY137" fmla="*/ 6520583 h 6857999"/>
              <a:gd name="connsiteX138" fmla="*/ 4335808 w 7119498"/>
              <a:gd name="connsiteY138" fmla="*/ 6739904 h 6857999"/>
              <a:gd name="connsiteX139" fmla="*/ 3576620 w 7119498"/>
              <a:gd name="connsiteY139" fmla="*/ 6841129 h 6857999"/>
              <a:gd name="connsiteX140" fmla="*/ 3542878 w 7119498"/>
              <a:gd name="connsiteY140" fmla="*/ 6858000 h 6857999"/>
              <a:gd name="connsiteX141" fmla="*/ 3500701 w 7119498"/>
              <a:gd name="connsiteY141" fmla="*/ 6841129 h 6857999"/>
              <a:gd name="connsiteX142" fmla="*/ 2825867 w 7119498"/>
              <a:gd name="connsiteY142" fmla="*/ 6765211 h 6857999"/>
              <a:gd name="connsiteX143" fmla="*/ 2640288 w 7119498"/>
              <a:gd name="connsiteY143" fmla="*/ 6697727 h 6857999"/>
              <a:gd name="connsiteX144" fmla="*/ 2513757 w 7119498"/>
              <a:gd name="connsiteY144" fmla="*/ 6469971 h 6857999"/>
              <a:gd name="connsiteX145" fmla="*/ 2589675 w 7119498"/>
              <a:gd name="connsiteY145" fmla="*/ 6309698 h 6857999"/>
              <a:gd name="connsiteX146" fmla="*/ 2631852 w 7119498"/>
              <a:gd name="connsiteY146" fmla="*/ 6360310 h 6857999"/>
              <a:gd name="connsiteX147" fmla="*/ 2471579 w 7119498"/>
              <a:gd name="connsiteY147" fmla="*/ 6385616 h 6857999"/>
              <a:gd name="connsiteX148" fmla="*/ 2429402 w 7119498"/>
              <a:gd name="connsiteY148" fmla="*/ 6444664 h 6857999"/>
              <a:gd name="connsiteX149" fmla="*/ 2361919 w 7119498"/>
              <a:gd name="connsiteY149" fmla="*/ 6402487 h 6857999"/>
              <a:gd name="connsiteX150" fmla="*/ 2311306 w 7119498"/>
              <a:gd name="connsiteY150" fmla="*/ 6486842 h 6857999"/>
              <a:gd name="connsiteX151" fmla="*/ 2429402 w 7119498"/>
              <a:gd name="connsiteY151" fmla="*/ 6604938 h 6857999"/>
              <a:gd name="connsiteX152" fmla="*/ 2505321 w 7119498"/>
              <a:gd name="connsiteY152" fmla="*/ 6613373 h 6857999"/>
              <a:gd name="connsiteX153" fmla="*/ 2547498 w 7119498"/>
              <a:gd name="connsiteY153" fmla="*/ 6680856 h 6857999"/>
              <a:gd name="connsiteX154" fmla="*/ 2480015 w 7119498"/>
              <a:gd name="connsiteY154" fmla="*/ 6689292 h 6857999"/>
              <a:gd name="connsiteX155" fmla="*/ 2235388 w 7119498"/>
              <a:gd name="connsiteY155" fmla="*/ 6478406 h 6857999"/>
              <a:gd name="connsiteX156" fmla="*/ 2378790 w 7119498"/>
              <a:gd name="connsiteY156" fmla="*/ 6309698 h 6857999"/>
              <a:gd name="connsiteX157" fmla="*/ 2471579 w 7119498"/>
              <a:gd name="connsiteY157" fmla="*/ 6385616 h 6857999"/>
              <a:gd name="connsiteX158" fmla="*/ 4782886 w 7119498"/>
              <a:gd name="connsiteY158" fmla="*/ 6343439 h 6857999"/>
              <a:gd name="connsiteX159" fmla="*/ 4740709 w 7119498"/>
              <a:gd name="connsiteY159" fmla="*/ 6326569 h 6857999"/>
              <a:gd name="connsiteX160" fmla="*/ 4782886 w 7119498"/>
              <a:gd name="connsiteY160" fmla="*/ 6301262 h 6857999"/>
              <a:gd name="connsiteX161" fmla="*/ 4782886 w 7119498"/>
              <a:gd name="connsiteY161" fmla="*/ 6343439 h 6857999"/>
              <a:gd name="connsiteX162" fmla="*/ 3998391 w 7119498"/>
              <a:gd name="connsiteY162" fmla="*/ 6343439 h 6857999"/>
              <a:gd name="connsiteX163" fmla="*/ 3838118 w 7119498"/>
              <a:gd name="connsiteY163" fmla="*/ 6469971 h 6857999"/>
              <a:gd name="connsiteX164" fmla="*/ 3770635 w 7119498"/>
              <a:gd name="connsiteY164" fmla="*/ 6410923 h 6857999"/>
              <a:gd name="connsiteX165" fmla="*/ 3795941 w 7119498"/>
              <a:gd name="connsiteY165" fmla="*/ 6385616 h 6857999"/>
              <a:gd name="connsiteX166" fmla="*/ 3838118 w 7119498"/>
              <a:gd name="connsiteY166" fmla="*/ 6410923 h 6857999"/>
              <a:gd name="connsiteX167" fmla="*/ 3846554 w 7119498"/>
              <a:gd name="connsiteY167" fmla="*/ 6394052 h 6857999"/>
              <a:gd name="connsiteX168" fmla="*/ 3795941 w 7119498"/>
              <a:gd name="connsiteY168" fmla="*/ 6351875 h 6857999"/>
              <a:gd name="connsiteX169" fmla="*/ 3736893 w 7119498"/>
              <a:gd name="connsiteY169" fmla="*/ 6419358 h 6857999"/>
              <a:gd name="connsiteX170" fmla="*/ 3694716 w 7119498"/>
              <a:gd name="connsiteY170" fmla="*/ 6394052 h 6857999"/>
              <a:gd name="connsiteX171" fmla="*/ 3812812 w 7119498"/>
              <a:gd name="connsiteY171" fmla="*/ 6292827 h 6857999"/>
              <a:gd name="connsiteX172" fmla="*/ 3998391 w 7119498"/>
              <a:gd name="connsiteY172" fmla="*/ 6343439 h 6857999"/>
              <a:gd name="connsiteX173" fmla="*/ 3348864 w 7119498"/>
              <a:gd name="connsiteY173" fmla="*/ 6368746 h 6857999"/>
              <a:gd name="connsiteX174" fmla="*/ 3365734 w 7119498"/>
              <a:gd name="connsiteY174" fmla="*/ 6394052 h 6857999"/>
              <a:gd name="connsiteX175" fmla="*/ 3348864 w 7119498"/>
              <a:gd name="connsiteY175" fmla="*/ 6402487 h 6857999"/>
              <a:gd name="connsiteX176" fmla="*/ 3289816 w 7119498"/>
              <a:gd name="connsiteY176" fmla="*/ 6343439 h 6857999"/>
              <a:gd name="connsiteX177" fmla="*/ 3230768 w 7119498"/>
              <a:gd name="connsiteY177" fmla="*/ 6385616 h 6857999"/>
              <a:gd name="connsiteX178" fmla="*/ 3247638 w 7119498"/>
              <a:gd name="connsiteY178" fmla="*/ 6402487 h 6857999"/>
              <a:gd name="connsiteX179" fmla="*/ 3272945 w 7119498"/>
              <a:gd name="connsiteY179" fmla="*/ 6368746 h 6857999"/>
              <a:gd name="connsiteX180" fmla="*/ 3306686 w 7119498"/>
              <a:gd name="connsiteY180" fmla="*/ 6402487 h 6857999"/>
              <a:gd name="connsiteX181" fmla="*/ 3256074 w 7119498"/>
              <a:gd name="connsiteY181" fmla="*/ 6444664 h 6857999"/>
              <a:gd name="connsiteX182" fmla="*/ 3137978 w 7119498"/>
              <a:gd name="connsiteY182" fmla="*/ 6394052 h 6857999"/>
              <a:gd name="connsiteX183" fmla="*/ 3095801 w 7119498"/>
              <a:gd name="connsiteY183" fmla="*/ 6351875 h 6857999"/>
              <a:gd name="connsiteX184" fmla="*/ 3247638 w 7119498"/>
              <a:gd name="connsiteY184" fmla="*/ 6267521 h 6857999"/>
              <a:gd name="connsiteX185" fmla="*/ 3348864 w 7119498"/>
              <a:gd name="connsiteY185" fmla="*/ 6368746 h 6857999"/>
              <a:gd name="connsiteX186" fmla="*/ 4808192 w 7119498"/>
              <a:gd name="connsiteY186" fmla="*/ 6267521 h 6857999"/>
              <a:gd name="connsiteX187" fmla="*/ 4698532 w 7119498"/>
              <a:gd name="connsiteY187" fmla="*/ 6301262 h 6857999"/>
              <a:gd name="connsiteX188" fmla="*/ 4774450 w 7119498"/>
              <a:gd name="connsiteY188" fmla="*/ 6250650 h 6857999"/>
              <a:gd name="connsiteX189" fmla="*/ 4808192 w 7119498"/>
              <a:gd name="connsiteY189" fmla="*/ 6267521 h 6857999"/>
              <a:gd name="connsiteX190" fmla="*/ 2311306 w 7119498"/>
              <a:gd name="connsiteY190" fmla="*/ 6292827 h 6857999"/>
              <a:gd name="connsiteX191" fmla="*/ 2260694 w 7119498"/>
              <a:gd name="connsiteY191" fmla="*/ 6318133 h 6857999"/>
              <a:gd name="connsiteX192" fmla="*/ 2252258 w 7119498"/>
              <a:gd name="connsiteY192" fmla="*/ 6259085 h 6857999"/>
              <a:gd name="connsiteX193" fmla="*/ 2302871 w 7119498"/>
              <a:gd name="connsiteY193" fmla="*/ 6259085 h 6857999"/>
              <a:gd name="connsiteX194" fmla="*/ 2311306 w 7119498"/>
              <a:gd name="connsiteY194" fmla="*/ 6292827 h 6857999"/>
              <a:gd name="connsiteX195" fmla="*/ 4293631 w 7119498"/>
              <a:gd name="connsiteY195" fmla="*/ 6242214 h 6857999"/>
              <a:gd name="connsiteX196" fmla="*/ 4259889 w 7119498"/>
              <a:gd name="connsiteY196" fmla="*/ 6301262 h 6857999"/>
              <a:gd name="connsiteX197" fmla="*/ 4108052 w 7119498"/>
              <a:gd name="connsiteY197" fmla="*/ 6436229 h 6857999"/>
              <a:gd name="connsiteX198" fmla="*/ 4175535 w 7119498"/>
              <a:gd name="connsiteY198" fmla="*/ 6453100 h 6857999"/>
              <a:gd name="connsiteX199" fmla="*/ 4217712 w 7119498"/>
              <a:gd name="connsiteY199" fmla="*/ 6503712 h 6857999"/>
              <a:gd name="connsiteX200" fmla="*/ 4141793 w 7119498"/>
              <a:gd name="connsiteY200" fmla="*/ 6554325 h 6857999"/>
              <a:gd name="connsiteX201" fmla="*/ 4032133 w 7119498"/>
              <a:gd name="connsiteY201" fmla="*/ 6436229 h 6857999"/>
              <a:gd name="connsiteX202" fmla="*/ 4226148 w 7119498"/>
              <a:gd name="connsiteY202" fmla="*/ 6242214 h 6857999"/>
              <a:gd name="connsiteX203" fmla="*/ 4293631 w 7119498"/>
              <a:gd name="connsiteY203" fmla="*/ 6242214 h 6857999"/>
              <a:gd name="connsiteX204" fmla="*/ 3011447 w 7119498"/>
              <a:gd name="connsiteY204" fmla="*/ 6444664 h 6857999"/>
              <a:gd name="connsiteX205" fmla="*/ 2893351 w 7119498"/>
              <a:gd name="connsiteY205" fmla="*/ 6571196 h 6857999"/>
              <a:gd name="connsiteX206" fmla="*/ 2851173 w 7119498"/>
              <a:gd name="connsiteY206" fmla="*/ 6512148 h 6857999"/>
              <a:gd name="connsiteX207" fmla="*/ 2943963 w 7119498"/>
              <a:gd name="connsiteY207" fmla="*/ 6444664 h 6857999"/>
              <a:gd name="connsiteX208" fmla="*/ 2766819 w 7119498"/>
              <a:gd name="connsiteY208" fmla="*/ 6242214 h 6857999"/>
              <a:gd name="connsiteX209" fmla="*/ 2817432 w 7119498"/>
              <a:gd name="connsiteY209" fmla="*/ 6233779 h 6857999"/>
              <a:gd name="connsiteX210" fmla="*/ 3011447 w 7119498"/>
              <a:gd name="connsiteY210" fmla="*/ 6444664 h 6857999"/>
              <a:gd name="connsiteX211" fmla="*/ 4985336 w 7119498"/>
              <a:gd name="connsiteY211" fmla="*/ 6292827 h 6857999"/>
              <a:gd name="connsiteX212" fmla="*/ 4892546 w 7119498"/>
              <a:gd name="connsiteY212" fmla="*/ 6360310 h 6857999"/>
              <a:gd name="connsiteX213" fmla="*/ 5019078 w 7119498"/>
              <a:gd name="connsiteY213" fmla="*/ 6461535 h 6857999"/>
              <a:gd name="connsiteX214" fmla="*/ 5187786 w 7119498"/>
              <a:gd name="connsiteY214" fmla="*/ 6385616 h 6857999"/>
              <a:gd name="connsiteX215" fmla="*/ 5238399 w 7119498"/>
              <a:gd name="connsiteY215" fmla="*/ 6394052 h 6857999"/>
              <a:gd name="connsiteX216" fmla="*/ 5027513 w 7119498"/>
              <a:gd name="connsiteY216" fmla="*/ 6512148 h 6857999"/>
              <a:gd name="connsiteX217" fmla="*/ 4816627 w 7119498"/>
              <a:gd name="connsiteY217" fmla="*/ 6351875 h 6857999"/>
              <a:gd name="connsiteX218" fmla="*/ 4926288 w 7119498"/>
              <a:gd name="connsiteY218" fmla="*/ 6225343 h 6857999"/>
              <a:gd name="connsiteX219" fmla="*/ 4985336 w 7119498"/>
              <a:gd name="connsiteY219" fmla="*/ 6292827 h 6857999"/>
              <a:gd name="connsiteX220" fmla="*/ 2370354 w 7119498"/>
              <a:gd name="connsiteY220" fmla="*/ 6275956 h 6857999"/>
              <a:gd name="connsiteX221" fmla="*/ 2286000 w 7119498"/>
              <a:gd name="connsiteY221" fmla="*/ 6216908 h 6857999"/>
              <a:gd name="connsiteX222" fmla="*/ 2226952 w 7119498"/>
              <a:gd name="connsiteY222" fmla="*/ 6208473 h 6857999"/>
              <a:gd name="connsiteX223" fmla="*/ 2252258 w 7119498"/>
              <a:gd name="connsiteY223" fmla="*/ 6200037 h 6857999"/>
              <a:gd name="connsiteX224" fmla="*/ 2370354 w 7119498"/>
              <a:gd name="connsiteY224" fmla="*/ 6275956 h 6857999"/>
              <a:gd name="connsiteX225" fmla="*/ 3627233 w 7119498"/>
              <a:gd name="connsiteY225" fmla="*/ 6335004 h 6857999"/>
              <a:gd name="connsiteX226" fmla="*/ 3593491 w 7119498"/>
              <a:gd name="connsiteY226" fmla="*/ 6385616 h 6857999"/>
              <a:gd name="connsiteX227" fmla="*/ 3534443 w 7119498"/>
              <a:gd name="connsiteY227" fmla="*/ 6284391 h 6857999"/>
              <a:gd name="connsiteX228" fmla="*/ 3500701 w 7119498"/>
              <a:gd name="connsiteY228" fmla="*/ 6309698 h 6857999"/>
              <a:gd name="connsiteX229" fmla="*/ 3500701 w 7119498"/>
              <a:gd name="connsiteY229" fmla="*/ 6335004 h 6857999"/>
              <a:gd name="connsiteX230" fmla="*/ 3542878 w 7119498"/>
              <a:gd name="connsiteY230" fmla="*/ 6318133 h 6857999"/>
              <a:gd name="connsiteX231" fmla="*/ 3559749 w 7119498"/>
              <a:gd name="connsiteY231" fmla="*/ 6368746 h 6857999"/>
              <a:gd name="connsiteX232" fmla="*/ 3492266 w 7119498"/>
              <a:gd name="connsiteY232" fmla="*/ 6385616 h 6857999"/>
              <a:gd name="connsiteX233" fmla="*/ 3441653 w 7119498"/>
              <a:gd name="connsiteY233" fmla="*/ 6318133 h 6857999"/>
              <a:gd name="connsiteX234" fmla="*/ 3534443 w 7119498"/>
              <a:gd name="connsiteY234" fmla="*/ 6183166 h 6857999"/>
              <a:gd name="connsiteX235" fmla="*/ 3627233 w 7119498"/>
              <a:gd name="connsiteY235" fmla="*/ 6335004 h 6857999"/>
              <a:gd name="connsiteX236" fmla="*/ 2218517 w 7119498"/>
              <a:gd name="connsiteY236" fmla="*/ 6326569 h 6857999"/>
              <a:gd name="connsiteX237" fmla="*/ 2024502 w 7119498"/>
              <a:gd name="connsiteY237" fmla="*/ 6503712 h 6857999"/>
              <a:gd name="connsiteX238" fmla="*/ 1788310 w 7119498"/>
              <a:gd name="connsiteY238" fmla="*/ 6385616 h 6857999"/>
              <a:gd name="connsiteX239" fmla="*/ 1847358 w 7119498"/>
              <a:gd name="connsiteY239" fmla="*/ 6368746 h 6857999"/>
              <a:gd name="connsiteX240" fmla="*/ 2007631 w 7119498"/>
              <a:gd name="connsiteY240" fmla="*/ 6436229 h 6857999"/>
              <a:gd name="connsiteX241" fmla="*/ 2134162 w 7119498"/>
              <a:gd name="connsiteY241" fmla="*/ 6351875 h 6857999"/>
              <a:gd name="connsiteX242" fmla="*/ 2049808 w 7119498"/>
              <a:gd name="connsiteY242" fmla="*/ 6250650 h 6857999"/>
              <a:gd name="connsiteX243" fmla="*/ 2117292 w 7119498"/>
              <a:gd name="connsiteY243" fmla="*/ 6183166 h 6857999"/>
              <a:gd name="connsiteX244" fmla="*/ 2218517 w 7119498"/>
              <a:gd name="connsiteY244" fmla="*/ 6326569 h 6857999"/>
              <a:gd name="connsiteX245" fmla="*/ 3888731 w 7119498"/>
              <a:gd name="connsiteY245" fmla="*/ 6216908 h 6857999"/>
              <a:gd name="connsiteX246" fmla="*/ 3880295 w 7119498"/>
              <a:gd name="connsiteY246" fmla="*/ 6259085 h 6857999"/>
              <a:gd name="connsiteX247" fmla="*/ 3804376 w 7119498"/>
              <a:gd name="connsiteY247" fmla="*/ 6259085 h 6857999"/>
              <a:gd name="connsiteX248" fmla="*/ 3804376 w 7119498"/>
              <a:gd name="connsiteY248" fmla="*/ 6174731 h 6857999"/>
              <a:gd name="connsiteX249" fmla="*/ 3829683 w 7119498"/>
              <a:gd name="connsiteY249" fmla="*/ 6174731 h 6857999"/>
              <a:gd name="connsiteX250" fmla="*/ 3888731 w 7119498"/>
              <a:gd name="connsiteY250" fmla="*/ 6216908 h 6857999"/>
              <a:gd name="connsiteX251" fmla="*/ 3264509 w 7119498"/>
              <a:gd name="connsiteY251" fmla="*/ 6174731 h 6857999"/>
              <a:gd name="connsiteX252" fmla="*/ 3289816 w 7119498"/>
              <a:gd name="connsiteY252" fmla="*/ 6191602 h 6857999"/>
              <a:gd name="connsiteX253" fmla="*/ 3289816 w 7119498"/>
              <a:gd name="connsiteY253" fmla="*/ 6225343 h 6857999"/>
              <a:gd name="connsiteX254" fmla="*/ 3256074 w 7119498"/>
              <a:gd name="connsiteY254" fmla="*/ 6233779 h 6857999"/>
              <a:gd name="connsiteX255" fmla="*/ 3213897 w 7119498"/>
              <a:gd name="connsiteY255" fmla="*/ 6191602 h 6857999"/>
              <a:gd name="connsiteX256" fmla="*/ 3222332 w 7119498"/>
              <a:gd name="connsiteY256" fmla="*/ 6174731 h 6857999"/>
              <a:gd name="connsiteX257" fmla="*/ 3264509 w 7119498"/>
              <a:gd name="connsiteY257" fmla="*/ 6174731 h 6857999"/>
              <a:gd name="connsiteX258" fmla="*/ 4858805 w 7119498"/>
              <a:gd name="connsiteY258" fmla="*/ 6200037 h 6857999"/>
              <a:gd name="connsiteX259" fmla="*/ 4858805 w 7119498"/>
              <a:gd name="connsiteY259" fmla="*/ 6225343 h 6857999"/>
              <a:gd name="connsiteX260" fmla="*/ 4766015 w 7119498"/>
              <a:gd name="connsiteY260" fmla="*/ 6216908 h 6857999"/>
              <a:gd name="connsiteX261" fmla="*/ 4647919 w 7119498"/>
              <a:gd name="connsiteY261" fmla="*/ 6309698 h 6857999"/>
              <a:gd name="connsiteX262" fmla="*/ 4605742 w 7119498"/>
              <a:gd name="connsiteY262" fmla="*/ 6309698 h 6857999"/>
              <a:gd name="connsiteX263" fmla="*/ 4605742 w 7119498"/>
              <a:gd name="connsiteY263" fmla="*/ 6267521 h 6857999"/>
              <a:gd name="connsiteX264" fmla="*/ 4757579 w 7119498"/>
              <a:gd name="connsiteY264" fmla="*/ 6166295 h 6857999"/>
              <a:gd name="connsiteX265" fmla="*/ 4858805 w 7119498"/>
              <a:gd name="connsiteY265" fmla="*/ 6200037 h 6857999"/>
              <a:gd name="connsiteX266" fmla="*/ 2437838 w 7119498"/>
              <a:gd name="connsiteY266" fmla="*/ 6250650 h 6857999"/>
              <a:gd name="connsiteX267" fmla="*/ 2429402 w 7119498"/>
              <a:gd name="connsiteY267" fmla="*/ 6284391 h 6857999"/>
              <a:gd name="connsiteX268" fmla="*/ 2319742 w 7119498"/>
              <a:gd name="connsiteY268" fmla="*/ 6174731 h 6857999"/>
              <a:gd name="connsiteX269" fmla="*/ 2167904 w 7119498"/>
              <a:gd name="connsiteY269" fmla="*/ 6166295 h 6857999"/>
              <a:gd name="connsiteX270" fmla="*/ 2269129 w 7119498"/>
              <a:gd name="connsiteY270" fmla="*/ 6132554 h 6857999"/>
              <a:gd name="connsiteX271" fmla="*/ 2437838 w 7119498"/>
              <a:gd name="connsiteY271" fmla="*/ 6250650 h 6857999"/>
              <a:gd name="connsiteX272" fmla="*/ 3770635 w 7119498"/>
              <a:gd name="connsiteY272" fmla="*/ 6039764 h 6857999"/>
              <a:gd name="connsiteX273" fmla="*/ 3770635 w 7119498"/>
              <a:gd name="connsiteY273" fmla="*/ 6208473 h 6857999"/>
              <a:gd name="connsiteX274" fmla="*/ 3652539 w 7119498"/>
              <a:gd name="connsiteY274" fmla="*/ 6377181 h 6857999"/>
              <a:gd name="connsiteX275" fmla="*/ 3660974 w 7119498"/>
              <a:gd name="connsiteY275" fmla="*/ 6309698 h 6857999"/>
              <a:gd name="connsiteX276" fmla="*/ 3635668 w 7119498"/>
              <a:gd name="connsiteY276" fmla="*/ 6250650 h 6857999"/>
              <a:gd name="connsiteX277" fmla="*/ 3694716 w 7119498"/>
              <a:gd name="connsiteY277" fmla="*/ 6174731 h 6857999"/>
              <a:gd name="connsiteX278" fmla="*/ 3644103 w 7119498"/>
              <a:gd name="connsiteY278" fmla="*/ 6149425 h 6857999"/>
              <a:gd name="connsiteX279" fmla="*/ 3660974 w 7119498"/>
              <a:gd name="connsiteY279" fmla="*/ 6183166 h 6857999"/>
              <a:gd name="connsiteX280" fmla="*/ 3627233 w 7119498"/>
              <a:gd name="connsiteY280" fmla="*/ 6200037 h 6857999"/>
              <a:gd name="connsiteX281" fmla="*/ 3593491 w 7119498"/>
              <a:gd name="connsiteY281" fmla="*/ 6157860 h 6857999"/>
              <a:gd name="connsiteX282" fmla="*/ 3736893 w 7119498"/>
              <a:gd name="connsiteY282" fmla="*/ 6031329 h 6857999"/>
              <a:gd name="connsiteX283" fmla="*/ 3770635 w 7119498"/>
              <a:gd name="connsiteY283" fmla="*/ 6039764 h 6857999"/>
              <a:gd name="connsiteX284" fmla="*/ 3618797 w 7119498"/>
              <a:gd name="connsiteY284" fmla="*/ 6065070 h 6857999"/>
              <a:gd name="connsiteX285" fmla="*/ 3559749 w 7119498"/>
              <a:gd name="connsiteY285" fmla="*/ 6124118 h 6857999"/>
              <a:gd name="connsiteX286" fmla="*/ 3526007 w 7119498"/>
              <a:gd name="connsiteY286" fmla="*/ 6149425 h 6857999"/>
              <a:gd name="connsiteX287" fmla="*/ 3458524 w 7119498"/>
              <a:gd name="connsiteY287" fmla="*/ 6056635 h 6857999"/>
              <a:gd name="connsiteX288" fmla="*/ 3517572 w 7119498"/>
              <a:gd name="connsiteY288" fmla="*/ 6022893 h 6857999"/>
              <a:gd name="connsiteX289" fmla="*/ 3618797 w 7119498"/>
              <a:gd name="connsiteY289" fmla="*/ 6065070 h 6857999"/>
              <a:gd name="connsiteX290" fmla="*/ 3340428 w 7119498"/>
              <a:gd name="connsiteY290" fmla="*/ 6014458 h 6857999"/>
              <a:gd name="connsiteX291" fmla="*/ 3483830 w 7119498"/>
              <a:gd name="connsiteY291" fmla="*/ 6157860 h 6857999"/>
              <a:gd name="connsiteX292" fmla="*/ 3450089 w 7119498"/>
              <a:gd name="connsiteY292" fmla="*/ 6216908 h 6857999"/>
              <a:gd name="connsiteX293" fmla="*/ 3424782 w 7119498"/>
              <a:gd name="connsiteY293" fmla="*/ 6216908 h 6857999"/>
              <a:gd name="connsiteX294" fmla="*/ 3407911 w 7119498"/>
              <a:gd name="connsiteY294" fmla="*/ 6191602 h 6857999"/>
              <a:gd name="connsiteX295" fmla="*/ 3433218 w 7119498"/>
              <a:gd name="connsiteY295" fmla="*/ 6157860 h 6857999"/>
              <a:gd name="connsiteX296" fmla="*/ 3407911 w 7119498"/>
              <a:gd name="connsiteY296" fmla="*/ 6140989 h 6857999"/>
              <a:gd name="connsiteX297" fmla="*/ 3365734 w 7119498"/>
              <a:gd name="connsiteY297" fmla="*/ 6191602 h 6857999"/>
              <a:gd name="connsiteX298" fmla="*/ 3424782 w 7119498"/>
              <a:gd name="connsiteY298" fmla="*/ 6259085 h 6857999"/>
              <a:gd name="connsiteX299" fmla="*/ 3399476 w 7119498"/>
              <a:gd name="connsiteY299" fmla="*/ 6335004 h 6857999"/>
              <a:gd name="connsiteX300" fmla="*/ 3416347 w 7119498"/>
              <a:gd name="connsiteY300" fmla="*/ 6368746 h 6857999"/>
              <a:gd name="connsiteX301" fmla="*/ 3323557 w 7119498"/>
              <a:gd name="connsiteY301" fmla="*/ 6208473 h 6857999"/>
              <a:gd name="connsiteX302" fmla="*/ 3340428 w 7119498"/>
              <a:gd name="connsiteY302" fmla="*/ 6081941 h 6857999"/>
              <a:gd name="connsiteX303" fmla="*/ 3323557 w 7119498"/>
              <a:gd name="connsiteY303" fmla="*/ 6014458 h 6857999"/>
              <a:gd name="connsiteX304" fmla="*/ 3340428 w 7119498"/>
              <a:gd name="connsiteY304" fmla="*/ 6014458 h 6857999"/>
              <a:gd name="connsiteX305" fmla="*/ 4943159 w 7119498"/>
              <a:gd name="connsiteY305" fmla="*/ 6073506 h 6857999"/>
              <a:gd name="connsiteX306" fmla="*/ 5061255 w 7119498"/>
              <a:gd name="connsiteY306" fmla="*/ 6090377 h 6857999"/>
              <a:gd name="connsiteX307" fmla="*/ 5162480 w 7119498"/>
              <a:gd name="connsiteY307" fmla="*/ 6174731 h 6857999"/>
              <a:gd name="connsiteX308" fmla="*/ 5027513 w 7119498"/>
              <a:gd name="connsiteY308" fmla="*/ 6098812 h 6857999"/>
              <a:gd name="connsiteX309" fmla="*/ 4926288 w 7119498"/>
              <a:gd name="connsiteY309" fmla="*/ 6090377 h 6857999"/>
              <a:gd name="connsiteX310" fmla="*/ 4850369 w 7119498"/>
              <a:gd name="connsiteY310" fmla="*/ 6031329 h 6857999"/>
              <a:gd name="connsiteX311" fmla="*/ 4740709 w 7119498"/>
              <a:gd name="connsiteY311" fmla="*/ 6014458 h 6857999"/>
              <a:gd name="connsiteX312" fmla="*/ 4479210 w 7119498"/>
              <a:gd name="connsiteY312" fmla="*/ 6275956 h 6857999"/>
              <a:gd name="connsiteX313" fmla="*/ 4369550 w 7119498"/>
              <a:gd name="connsiteY313" fmla="*/ 6512148 h 6857999"/>
              <a:gd name="connsiteX314" fmla="*/ 4352679 w 7119498"/>
              <a:gd name="connsiteY314" fmla="*/ 6436229 h 6857999"/>
              <a:gd name="connsiteX315" fmla="*/ 4453904 w 7119498"/>
              <a:gd name="connsiteY315" fmla="*/ 6259085 h 6857999"/>
              <a:gd name="connsiteX316" fmla="*/ 4462340 w 7119498"/>
              <a:gd name="connsiteY316" fmla="*/ 6216908 h 6857999"/>
              <a:gd name="connsiteX317" fmla="*/ 4723838 w 7119498"/>
              <a:gd name="connsiteY317" fmla="*/ 5980716 h 6857999"/>
              <a:gd name="connsiteX318" fmla="*/ 4943159 w 7119498"/>
              <a:gd name="connsiteY318" fmla="*/ 6073506 h 6857999"/>
              <a:gd name="connsiteX319" fmla="*/ 5297447 w 7119498"/>
              <a:gd name="connsiteY319" fmla="*/ 5980716 h 6857999"/>
              <a:gd name="connsiteX320" fmla="*/ 5154044 w 7119498"/>
              <a:gd name="connsiteY320" fmla="*/ 6006022 h 6857999"/>
              <a:gd name="connsiteX321" fmla="*/ 5246834 w 7119498"/>
              <a:gd name="connsiteY321" fmla="*/ 5963845 h 6857999"/>
              <a:gd name="connsiteX322" fmla="*/ 5297447 w 7119498"/>
              <a:gd name="connsiteY322" fmla="*/ 5980716 h 6857999"/>
              <a:gd name="connsiteX323" fmla="*/ 2530627 w 7119498"/>
              <a:gd name="connsiteY323" fmla="*/ 6073506 h 6857999"/>
              <a:gd name="connsiteX324" fmla="*/ 2581240 w 7119498"/>
              <a:gd name="connsiteY324" fmla="*/ 6233779 h 6857999"/>
              <a:gd name="connsiteX325" fmla="*/ 2657159 w 7119498"/>
              <a:gd name="connsiteY325" fmla="*/ 6318133 h 6857999"/>
              <a:gd name="connsiteX326" fmla="*/ 2690900 w 7119498"/>
              <a:gd name="connsiteY326" fmla="*/ 6410923 h 6857999"/>
              <a:gd name="connsiteX327" fmla="*/ 2657159 w 7119498"/>
              <a:gd name="connsiteY327" fmla="*/ 6486842 h 6857999"/>
              <a:gd name="connsiteX328" fmla="*/ 2682465 w 7119498"/>
              <a:gd name="connsiteY328" fmla="*/ 6410923 h 6857999"/>
              <a:gd name="connsiteX329" fmla="*/ 2640288 w 7119498"/>
              <a:gd name="connsiteY329" fmla="*/ 6309698 h 6857999"/>
              <a:gd name="connsiteX330" fmla="*/ 2572804 w 7119498"/>
              <a:gd name="connsiteY330" fmla="*/ 6242214 h 6857999"/>
              <a:gd name="connsiteX331" fmla="*/ 2530627 w 7119498"/>
              <a:gd name="connsiteY331" fmla="*/ 6090377 h 6857999"/>
              <a:gd name="connsiteX332" fmla="*/ 2328177 w 7119498"/>
              <a:gd name="connsiteY332" fmla="*/ 5955410 h 6857999"/>
              <a:gd name="connsiteX333" fmla="*/ 2134162 w 7119498"/>
              <a:gd name="connsiteY333" fmla="*/ 6039764 h 6857999"/>
              <a:gd name="connsiteX334" fmla="*/ 1855793 w 7119498"/>
              <a:gd name="connsiteY334" fmla="*/ 6149425 h 6857999"/>
              <a:gd name="connsiteX335" fmla="*/ 2058244 w 7119498"/>
              <a:gd name="connsiteY335" fmla="*/ 6022893 h 6857999"/>
              <a:gd name="connsiteX336" fmla="*/ 2125727 w 7119498"/>
              <a:gd name="connsiteY336" fmla="*/ 6022893 h 6857999"/>
              <a:gd name="connsiteX337" fmla="*/ 2319742 w 7119498"/>
              <a:gd name="connsiteY337" fmla="*/ 5946974 h 6857999"/>
              <a:gd name="connsiteX338" fmla="*/ 2530627 w 7119498"/>
              <a:gd name="connsiteY338" fmla="*/ 6073506 h 6857999"/>
              <a:gd name="connsiteX339" fmla="*/ 1847358 w 7119498"/>
              <a:gd name="connsiteY339" fmla="*/ 5946974 h 6857999"/>
              <a:gd name="connsiteX340" fmla="*/ 1746133 w 7119498"/>
              <a:gd name="connsiteY340" fmla="*/ 5946974 h 6857999"/>
              <a:gd name="connsiteX341" fmla="*/ 1788310 w 7119498"/>
              <a:gd name="connsiteY341" fmla="*/ 5930104 h 6857999"/>
              <a:gd name="connsiteX342" fmla="*/ 1847358 w 7119498"/>
              <a:gd name="connsiteY342" fmla="*/ 5946974 h 6857999"/>
              <a:gd name="connsiteX343" fmla="*/ 2842738 w 7119498"/>
              <a:gd name="connsiteY343" fmla="*/ 5972281 h 6857999"/>
              <a:gd name="connsiteX344" fmla="*/ 2918657 w 7119498"/>
              <a:gd name="connsiteY344" fmla="*/ 5946974 h 6857999"/>
              <a:gd name="connsiteX345" fmla="*/ 2969269 w 7119498"/>
              <a:gd name="connsiteY345" fmla="*/ 5989152 h 6857999"/>
              <a:gd name="connsiteX346" fmla="*/ 2935528 w 7119498"/>
              <a:gd name="connsiteY346" fmla="*/ 6031329 h 6857999"/>
              <a:gd name="connsiteX347" fmla="*/ 2893351 w 7119498"/>
              <a:gd name="connsiteY347" fmla="*/ 5997587 h 6857999"/>
              <a:gd name="connsiteX348" fmla="*/ 2859609 w 7119498"/>
              <a:gd name="connsiteY348" fmla="*/ 6031329 h 6857999"/>
              <a:gd name="connsiteX349" fmla="*/ 2935528 w 7119498"/>
              <a:gd name="connsiteY349" fmla="*/ 6107247 h 6857999"/>
              <a:gd name="connsiteX350" fmla="*/ 3003011 w 7119498"/>
              <a:gd name="connsiteY350" fmla="*/ 6065070 h 6857999"/>
              <a:gd name="connsiteX351" fmla="*/ 3129542 w 7119498"/>
              <a:gd name="connsiteY351" fmla="*/ 6022893 h 6857999"/>
              <a:gd name="connsiteX352" fmla="*/ 3188590 w 7119498"/>
              <a:gd name="connsiteY352" fmla="*/ 5989152 h 6857999"/>
              <a:gd name="connsiteX353" fmla="*/ 3239203 w 7119498"/>
              <a:gd name="connsiteY353" fmla="*/ 6014458 h 6857999"/>
              <a:gd name="connsiteX354" fmla="*/ 3180155 w 7119498"/>
              <a:gd name="connsiteY354" fmla="*/ 6056635 h 6857999"/>
              <a:gd name="connsiteX355" fmla="*/ 3230768 w 7119498"/>
              <a:gd name="connsiteY355" fmla="*/ 6132554 h 6857999"/>
              <a:gd name="connsiteX356" fmla="*/ 3197026 w 7119498"/>
              <a:gd name="connsiteY356" fmla="*/ 6149425 h 6857999"/>
              <a:gd name="connsiteX357" fmla="*/ 3104236 w 7119498"/>
              <a:gd name="connsiteY357" fmla="*/ 6081941 h 6857999"/>
              <a:gd name="connsiteX358" fmla="*/ 2994576 w 7119498"/>
              <a:gd name="connsiteY358" fmla="*/ 6166295 h 6857999"/>
              <a:gd name="connsiteX359" fmla="*/ 3028317 w 7119498"/>
              <a:gd name="connsiteY359" fmla="*/ 6208473 h 6857999"/>
              <a:gd name="connsiteX360" fmla="*/ 3087365 w 7119498"/>
              <a:gd name="connsiteY360" fmla="*/ 6191602 h 6857999"/>
              <a:gd name="connsiteX361" fmla="*/ 3095801 w 7119498"/>
              <a:gd name="connsiteY361" fmla="*/ 6216908 h 6857999"/>
              <a:gd name="connsiteX362" fmla="*/ 3053624 w 7119498"/>
              <a:gd name="connsiteY362" fmla="*/ 6259085 h 6857999"/>
              <a:gd name="connsiteX363" fmla="*/ 2977705 w 7119498"/>
              <a:gd name="connsiteY363" fmla="*/ 6216908 h 6857999"/>
              <a:gd name="connsiteX364" fmla="*/ 2943963 w 7119498"/>
              <a:gd name="connsiteY364" fmla="*/ 6149425 h 6857999"/>
              <a:gd name="connsiteX365" fmla="*/ 2842738 w 7119498"/>
              <a:gd name="connsiteY365" fmla="*/ 6115683 h 6857999"/>
              <a:gd name="connsiteX366" fmla="*/ 2783690 w 7119498"/>
              <a:gd name="connsiteY366" fmla="*/ 6006022 h 6857999"/>
              <a:gd name="connsiteX367" fmla="*/ 2716207 w 7119498"/>
              <a:gd name="connsiteY367" fmla="*/ 5904797 h 6857999"/>
              <a:gd name="connsiteX368" fmla="*/ 2842738 w 7119498"/>
              <a:gd name="connsiteY368" fmla="*/ 5972281 h 6857999"/>
              <a:gd name="connsiteX369" fmla="*/ 4900982 w 7119498"/>
              <a:gd name="connsiteY369" fmla="*/ 5930104 h 6857999"/>
              <a:gd name="connsiteX370" fmla="*/ 4985336 w 7119498"/>
              <a:gd name="connsiteY370" fmla="*/ 5989152 h 6857999"/>
              <a:gd name="connsiteX371" fmla="*/ 5103432 w 7119498"/>
              <a:gd name="connsiteY371" fmla="*/ 6014458 h 6857999"/>
              <a:gd name="connsiteX372" fmla="*/ 5272140 w 7119498"/>
              <a:gd name="connsiteY372" fmla="*/ 6174731 h 6857999"/>
              <a:gd name="connsiteX373" fmla="*/ 5272140 w 7119498"/>
              <a:gd name="connsiteY373" fmla="*/ 6200037 h 6857999"/>
              <a:gd name="connsiteX374" fmla="*/ 5255270 w 7119498"/>
              <a:gd name="connsiteY374" fmla="*/ 6208473 h 6857999"/>
              <a:gd name="connsiteX375" fmla="*/ 5069690 w 7119498"/>
              <a:gd name="connsiteY375" fmla="*/ 6056635 h 6857999"/>
              <a:gd name="connsiteX376" fmla="*/ 4943159 w 7119498"/>
              <a:gd name="connsiteY376" fmla="*/ 6031329 h 6857999"/>
              <a:gd name="connsiteX377" fmla="*/ 4884111 w 7119498"/>
              <a:gd name="connsiteY377" fmla="*/ 5989152 h 6857999"/>
              <a:gd name="connsiteX378" fmla="*/ 4715402 w 7119498"/>
              <a:gd name="connsiteY378" fmla="*/ 5946974 h 6857999"/>
              <a:gd name="connsiteX379" fmla="*/ 4470775 w 7119498"/>
              <a:gd name="connsiteY379" fmla="*/ 6090377 h 6857999"/>
              <a:gd name="connsiteX380" fmla="*/ 4420163 w 7119498"/>
              <a:gd name="connsiteY380" fmla="*/ 6242214 h 6857999"/>
              <a:gd name="connsiteX381" fmla="*/ 4361115 w 7119498"/>
              <a:gd name="connsiteY381" fmla="*/ 6301262 h 6857999"/>
              <a:gd name="connsiteX382" fmla="*/ 4318937 w 7119498"/>
              <a:gd name="connsiteY382" fmla="*/ 6444664 h 6857999"/>
              <a:gd name="connsiteX383" fmla="*/ 4344244 w 7119498"/>
              <a:gd name="connsiteY383" fmla="*/ 6554325 h 6857999"/>
              <a:gd name="connsiteX384" fmla="*/ 4318937 w 7119498"/>
              <a:gd name="connsiteY384" fmla="*/ 6588067 h 6857999"/>
              <a:gd name="connsiteX385" fmla="*/ 4259889 w 7119498"/>
              <a:gd name="connsiteY385" fmla="*/ 6461535 h 6857999"/>
              <a:gd name="connsiteX386" fmla="*/ 4268325 w 7119498"/>
              <a:gd name="connsiteY386" fmla="*/ 6410923 h 6857999"/>
              <a:gd name="connsiteX387" fmla="*/ 4377985 w 7119498"/>
              <a:gd name="connsiteY387" fmla="*/ 6216908 h 6857999"/>
              <a:gd name="connsiteX388" fmla="*/ 4386421 w 7119498"/>
              <a:gd name="connsiteY388" fmla="*/ 6174731 h 6857999"/>
              <a:gd name="connsiteX389" fmla="*/ 4706967 w 7119498"/>
              <a:gd name="connsiteY389" fmla="*/ 5887926 h 6857999"/>
              <a:gd name="connsiteX390" fmla="*/ 4900982 w 7119498"/>
              <a:gd name="connsiteY390" fmla="*/ 5930104 h 6857999"/>
              <a:gd name="connsiteX391" fmla="*/ 5643299 w 7119498"/>
              <a:gd name="connsiteY391" fmla="*/ 5938539 h 6857999"/>
              <a:gd name="connsiteX392" fmla="*/ 5550509 w 7119498"/>
              <a:gd name="connsiteY392" fmla="*/ 6039764 h 6857999"/>
              <a:gd name="connsiteX393" fmla="*/ 5499897 w 7119498"/>
              <a:gd name="connsiteY393" fmla="*/ 5989152 h 6857999"/>
              <a:gd name="connsiteX394" fmla="*/ 5508332 w 7119498"/>
              <a:gd name="connsiteY394" fmla="*/ 5963845 h 6857999"/>
              <a:gd name="connsiteX395" fmla="*/ 5525203 w 7119498"/>
              <a:gd name="connsiteY395" fmla="*/ 5963845 h 6857999"/>
              <a:gd name="connsiteX396" fmla="*/ 5567380 w 7119498"/>
              <a:gd name="connsiteY396" fmla="*/ 5989152 h 6857999"/>
              <a:gd name="connsiteX397" fmla="*/ 5617993 w 7119498"/>
              <a:gd name="connsiteY397" fmla="*/ 5879491 h 6857999"/>
              <a:gd name="connsiteX398" fmla="*/ 5643299 w 7119498"/>
              <a:gd name="connsiteY398" fmla="*/ 5938539 h 6857999"/>
              <a:gd name="connsiteX399" fmla="*/ 5423978 w 7119498"/>
              <a:gd name="connsiteY399" fmla="*/ 6006022 h 6857999"/>
              <a:gd name="connsiteX400" fmla="*/ 5348059 w 7119498"/>
              <a:gd name="connsiteY400" fmla="*/ 6090377 h 6857999"/>
              <a:gd name="connsiteX401" fmla="*/ 5297447 w 7119498"/>
              <a:gd name="connsiteY401" fmla="*/ 6039764 h 6857999"/>
              <a:gd name="connsiteX402" fmla="*/ 5339624 w 7119498"/>
              <a:gd name="connsiteY402" fmla="*/ 5963845 h 6857999"/>
              <a:gd name="connsiteX403" fmla="*/ 5246834 w 7119498"/>
              <a:gd name="connsiteY403" fmla="*/ 5930104 h 6857999"/>
              <a:gd name="connsiteX404" fmla="*/ 5111867 w 7119498"/>
              <a:gd name="connsiteY404" fmla="*/ 5980716 h 6857999"/>
              <a:gd name="connsiteX405" fmla="*/ 5052819 w 7119498"/>
              <a:gd name="connsiteY405" fmla="*/ 5972281 h 6857999"/>
              <a:gd name="connsiteX406" fmla="*/ 5255270 w 7119498"/>
              <a:gd name="connsiteY406" fmla="*/ 5871056 h 6857999"/>
              <a:gd name="connsiteX407" fmla="*/ 5423978 w 7119498"/>
              <a:gd name="connsiteY407" fmla="*/ 6006022 h 6857999"/>
              <a:gd name="connsiteX408" fmla="*/ 2623417 w 7119498"/>
              <a:gd name="connsiteY408" fmla="*/ 6006022 h 6857999"/>
              <a:gd name="connsiteX409" fmla="*/ 2690900 w 7119498"/>
              <a:gd name="connsiteY409" fmla="*/ 6191602 h 6857999"/>
              <a:gd name="connsiteX410" fmla="*/ 2783690 w 7119498"/>
              <a:gd name="connsiteY410" fmla="*/ 6419358 h 6857999"/>
              <a:gd name="connsiteX411" fmla="*/ 2716207 w 7119498"/>
              <a:gd name="connsiteY411" fmla="*/ 6579631 h 6857999"/>
              <a:gd name="connsiteX412" fmla="*/ 2674030 w 7119498"/>
              <a:gd name="connsiteY412" fmla="*/ 6529019 h 6857999"/>
              <a:gd name="connsiteX413" fmla="*/ 2724642 w 7119498"/>
              <a:gd name="connsiteY413" fmla="*/ 6427794 h 6857999"/>
              <a:gd name="connsiteX414" fmla="*/ 2724642 w 7119498"/>
              <a:gd name="connsiteY414" fmla="*/ 6402487 h 6857999"/>
              <a:gd name="connsiteX415" fmla="*/ 2682465 w 7119498"/>
              <a:gd name="connsiteY415" fmla="*/ 6292827 h 6857999"/>
              <a:gd name="connsiteX416" fmla="*/ 2623417 w 7119498"/>
              <a:gd name="connsiteY416" fmla="*/ 6233779 h 6857999"/>
              <a:gd name="connsiteX417" fmla="*/ 2614982 w 7119498"/>
              <a:gd name="connsiteY417" fmla="*/ 6157860 h 6857999"/>
              <a:gd name="connsiteX418" fmla="*/ 2471579 w 7119498"/>
              <a:gd name="connsiteY418" fmla="*/ 5955410 h 6857999"/>
              <a:gd name="connsiteX419" fmla="*/ 2319742 w 7119498"/>
              <a:gd name="connsiteY419" fmla="*/ 5913233 h 6857999"/>
              <a:gd name="connsiteX420" fmla="*/ 2193210 w 7119498"/>
              <a:gd name="connsiteY420" fmla="*/ 5938539 h 6857999"/>
              <a:gd name="connsiteX421" fmla="*/ 2117292 w 7119498"/>
              <a:gd name="connsiteY421" fmla="*/ 5989152 h 6857999"/>
              <a:gd name="connsiteX422" fmla="*/ 1982325 w 7119498"/>
              <a:gd name="connsiteY422" fmla="*/ 5997587 h 6857999"/>
              <a:gd name="connsiteX423" fmla="*/ 1796745 w 7119498"/>
              <a:gd name="connsiteY423" fmla="*/ 6174731 h 6857999"/>
              <a:gd name="connsiteX424" fmla="*/ 1754568 w 7119498"/>
              <a:gd name="connsiteY424" fmla="*/ 6174731 h 6857999"/>
              <a:gd name="connsiteX425" fmla="*/ 1746133 w 7119498"/>
              <a:gd name="connsiteY425" fmla="*/ 6149425 h 6857999"/>
              <a:gd name="connsiteX426" fmla="*/ 1906406 w 7119498"/>
              <a:gd name="connsiteY426" fmla="*/ 5955410 h 6857999"/>
              <a:gd name="connsiteX427" fmla="*/ 2075114 w 7119498"/>
              <a:gd name="connsiteY427" fmla="*/ 5921668 h 6857999"/>
              <a:gd name="connsiteX428" fmla="*/ 2319742 w 7119498"/>
              <a:gd name="connsiteY428" fmla="*/ 5845749 h 6857999"/>
              <a:gd name="connsiteX429" fmla="*/ 2623417 w 7119498"/>
              <a:gd name="connsiteY429" fmla="*/ 6006022 h 6857999"/>
              <a:gd name="connsiteX430" fmla="*/ 1484635 w 7119498"/>
              <a:gd name="connsiteY430" fmla="*/ 5963845 h 6857999"/>
              <a:gd name="connsiteX431" fmla="*/ 1535247 w 7119498"/>
              <a:gd name="connsiteY431" fmla="*/ 5938539 h 6857999"/>
              <a:gd name="connsiteX432" fmla="*/ 1560554 w 7119498"/>
              <a:gd name="connsiteY432" fmla="*/ 5972281 h 6857999"/>
              <a:gd name="connsiteX433" fmla="*/ 1518376 w 7119498"/>
              <a:gd name="connsiteY433" fmla="*/ 6014458 h 6857999"/>
              <a:gd name="connsiteX434" fmla="*/ 1391845 w 7119498"/>
              <a:gd name="connsiteY434" fmla="*/ 5887926 h 6857999"/>
              <a:gd name="connsiteX435" fmla="*/ 1408716 w 7119498"/>
              <a:gd name="connsiteY435" fmla="*/ 5837314 h 6857999"/>
              <a:gd name="connsiteX436" fmla="*/ 1484635 w 7119498"/>
              <a:gd name="connsiteY436" fmla="*/ 5963845 h 6857999"/>
              <a:gd name="connsiteX437" fmla="*/ 1965454 w 7119498"/>
              <a:gd name="connsiteY437" fmla="*/ 5896362 h 6857999"/>
              <a:gd name="connsiteX438" fmla="*/ 1889535 w 7119498"/>
              <a:gd name="connsiteY438" fmla="*/ 5930104 h 6857999"/>
              <a:gd name="connsiteX439" fmla="*/ 1779875 w 7119498"/>
              <a:gd name="connsiteY439" fmla="*/ 5896362 h 6857999"/>
              <a:gd name="connsiteX440" fmla="*/ 1687085 w 7119498"/>
              <a:gd name="connsiteY440" fmla="*/ 5938539 h 6857999"/>
              <a:gd name="connsiteX441" fmla="*/ 1754568 w 7119498"/>
              <a:gd name="connsiteY441" fmla="*/ 6006022 h 6857999"/>
              <a:gd name="connsiteX442" fmla="*/ 1703956 w 7119498"/>
              <a:gd name="connsiteY442" fmla="*/ 6065070 h 6857999"/>
              <a:gd name="connsiteX443" fmla="*/ 1619602 w 7119498"/>
              <a:gd name="connsiteY443" fmla="*/ 5963845 h 6857999"/>
              <a:gd name="connsiteX444" fmla="*/ 1796745 w 7119498"/>
              <a:gd name="connsiteY444" fmla="*/ 5828878 h 6857999"/>
              <a:gd name="connsiteX445" fmla="*/ 1965454 w 7119498"/>
              <a:gd name="connsiteY445" fmla="*/ 5896362 h 6857999"/>
              <a:gd name="connsiteX446" fmla="*/ 5609557 w 7119498"/>
              <a:gd name="connsiteY446" fmla="*/ 5837314 h 6857999"/>
              <a:gd name="connsiteX447" fmla="*/ 5567380 w 7119498"/>
              <a:gd name="connsiteY447" fmla="*/ 5896362 h 6857999"/>
              <a:gd name="connsiteX448" fmla="*/ 5516768 w 7119498"/>
              <a:gd name="connsiteY448" fmla="*/ 5837314 h 6857999"/>
              <a:gd name="connsiteX449" fmla="*/ 5584251 w 7119498"/>
              <a:gd name="connsiteY449" fmla="*/ 5795137 h 6857999"/>
              <a:gd name="connsiteX450" fmla="*/ 5609557 w 7119498"/>
              <a:gd name="connsiteY450" fmla="*/ 5837314 h 6857999"/>
              <a:gd name="connsiteX451" fmla="*/ 1518376 w 7119498"/>
              <a:gd name="connsiteY451" fmla="*/ 5812008 h 6857999"/>
              <a:gd name="connsiteX452" fmla="*/ 1493070 w 7119498"/>
              <a:gd name="connsiteY452" fmla="*/ 5862620 h 6857999"/>
              <a:gd name="connsiteX453" fmla="*/ 1442458 w 7119498"/>
              <a:gd name="connsiteY453" fmla="*/ 5803572 h 6857999"/>
              <a:gd name="connsiteX454" fmla="*/ 1459328 w 7119498"/>
              <a:gd name="connsiteY454" fmla="*/ 5778266 h 6857999"/>
              <a:gd name="connsiteX455" fmla="*/ 1518376 w 7119498"/>
              <a:gd name="connsiteY455" fmla="*/ 5812008 h 6857999"/>
              <a:gd name="connsiteX456" fmla="*/ 5685476 w 7119498"/>
              <a:gd name="connsiteY456" fmla="*/ 5685476 h 6857999"/>
              <a:gd name="connsiteX457" fmla="*/ 5651734 w 7119498"/>
              <a:gd name="connsiteY457" fmla="*/ 5761395 h 6857999"/>
              <a:gd name="connsiteX458" fmla="*/ 5693912 w 7119498"/>
              <a:gd name="connsiteY458" fmla="*/ 5820443 h 6857999"/>
              <a:gd name="connsiteX459" fmla="*/ 5736089 w 7119498"/>
              <a:gd name="connsiteY459" fmla="*/ 5786701 h 6857999"/>
              <a:gd name="connsiteX460" fmla="*/ 5693912 w 7119498"/>
              <a:gd name="connsiteY460" fmla="*/ 5786701 h 6857999"/>
              <a:gd name="connsiteX461" fmla="*/ 5685476 w 7119498"/>
              <a:gd name="connsiteY461" fmla="*/ 5761395 h 6857999"/>
              <a:gd name="connsiteX462" fmla="*/ 5719218 w 7119498"/>
              <a:gd name="connsiteY462" fmla="*/ 5719218 h 6857999"/>
              <a:gd name="connsiteX463" fmla="*/ 5803572 w 7119498"/>
              <a:gd name="connsiteY463" fmla="*/ 5761395 h 6857999"/>
              <a:gd name="connsiteX464" fmla="*/ 5693912 w 7119498"/>
              <a:gd name="connsiteY464" fmla="*/ 5938539 h 6857999"/>
              <a:gd name="connsiteX465" fmla="*/ 5609557 w 7119498"/>
              <a:gd name="connsiteY465" fmla="*/ 5769831 h 6857999"/>
              <a:gd name="connsiteX466" fmla="*/ 5609557 w 7119498"/>
              <a:gd name="connsiteY466" fmla="*/ 5719218 h 6857999"/>
              <a:gd name="connsiteX467" fmla="*/ 5651734 w 7119498"/>
              <a:gd name="connsiteY467" fmla="*/ 5626428 h 6857999"/>
              <a:gd name="connsiteX468" fmla="*/ 5685476 w 7119498"/>
              <a:gd name="connsiteY468" fmla="*/ 5685476 h 6857999"/>
              <a:gd name="connsiteX469" fmla="*/ 5575816 w 7119498"/>
              <a:gd name="connsiteY469" fmla="*/ 5634864 h 6857999"/>
              <a:gd name="connsiteX470" fmla="*/ 5592686 w 7119498"/>
              <a:gd name="connsiteY470" fmla="*/ 5651735 h 6857999"/>
              <a:gd name="connsiteX471" fmla="*/ 5584251 w 7119498"/>
              <a:gd name="connsiteY471" fmla="*/ 5685476 h 6857999"/>
              <a:gd name="connsiteX472" fmla="*/ 5525203 w 7119498"/>
              <a:gd name="connsiteY472" fmla="*/ 5677041 h 6857999"/>
              <a:gd name="connsiteX473" fmla="*/ 5483026 w 7119498"/>
              <a:gd name="connsiteY473" fmla="*/ 5710783 h 6857999"/>
              <a:gd name="connsiteX474" fmla="*/ 5491461 w 7119498"/>
              <a:gd name="connsiteY474" fmla="*/ 5736089 h 6857999"/>
              <a:gd name="connsiteX475" fmla="*/ 5525203 w 7119498"/>
              <a:gd name="connsiteY475" fmla="*/ 5710783 h 6857999"/>
              <a:gd name="connsiteX476" fmla="*/ 5558945 w 7119498"/>
              <a:gd name="connsiteY476" fmla="*/ 5719218 h 6857999"/>
              <a:gd name="connsiteX477" fmla="*/ 5567380 w 7119498"/>
              <a:gd name="connsiteY477" fmla="*/ 5744524 h 6857999"/>
              <a:gd name="connsiteX478" fmla="*/ 5407107 w 7119498"/>
              <a:gd name="connsiteY478" fmla="*/ 5837314 h 6857999"/>
              <a:gd name="connsiteX479" fmla="*/ 5348059 w 7119498"/>
              <a:gd name="connsiteY479" fmla="*/ 5812008 h 6857999"/>
              <a:gd name="connsiteX480" fmla="*/ 5423978 w 7119498"/>
              <a:gd name="connsiteY480" fmla="*/ 5634864 h 6857999"/>
              <a:gd name="connsiteX481" fmla="*/ 5457720 w 7119498"/>
              <a:gd name="connsiteY481" fmla="*/ 5626428 h 6857999"/>
              <a:gd name="connsiteX482" fmla="*/ 5575816 w 7119498"/>
              <a:gd name="connsiteY482" fmla="*/ 5634864 h 6857999"/>
              <a:gd name="connsiteX483" fmla="*/ 5407107 w 7119498"/>
              <a:gd name="connsiteY483" fmla="*/ 5601122 h 6857999"/>
              <a:gd name="connsiteX484" fmla="*/ 5381801 w 7119498"/>
              <a:gd name="connsiteY484" fmla="*/ 5634864 h 6857999"/>
              <a:gd name="connsiteX485" fmla="*/ 5339624 w 7119498"/>
              <a:gd name="connsiteY485" fmla="*/ 5634864 h 6857999"/>
              <a:gd name="connsiteX486" fmla="*/ 5339624 w 7119498"/>
              <a:gd name="connsiteY486" fmla="*/ 5601122 h 6857999"/>
              <a:gd name="connsiteX487" fmla="*/ 5364930 w 7119498"/>
              <a:gd name="connsiteY487" fmla="*/ 5575816 h 6857999"/>
              <a:gd name="connsiteX488" fmla="*/ 5407107 w 7119498"/>
              <a:gd name="connsiteY488" fmla="*/ 5601122 h 6857999"/>
              <a:gd name="connsiteX489" fmla="*/ 1467764 w 7119498"/>
              <a:gd name="connsiteY489" fmla="*/ 5668605 h 6857999"/>
              <a:gd name="connsiteX490" fmla="*/ 1341233 w 7119498"/>
              <a:gd name="connsiteY490" fmla="*/ 5879491 h 6857999"/>
              <a:gd name="connsiteX491" fmla="*/ 1290620 w 7119498"/>
              <a:gd name="connsiteY491" fmla="*/ 5786701 h 6857999"/>
              <a:gd name="connsiteX492" fmla="*/ 1256878 w 7119498"/>
              <a:gd name="connsiteY492" fmla="*/ 5736089 h 6857999"/>
              <a:gd name="connsiteX493" fmla="*/ 1256878 w 7119498"/>
              <a:gd name="connsiteY493" fmla="*/ 5693912 h 6857999"/>
              <a:gd name="connsiteX494" fmla="*/ 1366539 w 7119498"/>
              <a:gd name="connsiteY494" fmla="*/ 5693912 h 6857999"/>
              <a:gd name="connsiteX495" fmla="*/ 1366539 w 7119498"/>
              <a:gd name="connsiteY495" fmla="*/ 5719218 h 6857999"/>
              <a:gd name="connsiteX496" fmla="*/ 1307491 w 7119498"/>
              <a:gd name="connsiteY496" fmla="*/ 5727653 h 6857999"/>
              <a:gd name="connsiteX497" fmla="*/ 1341233 w 7119498"/>
              <a:gd name="connsiteY497" fmla="*/ 5761395 h 6857999"/>
              <a:gd name="connsiteX498" fmla="*/ 1408716 w 7119498"/>
              <a:gd name="connsiteY498" fmla="*/ 5693912 h 6857999"/>
              <a:gd name="connsiteX499" fmla="*/ 1391845 w 7119498"/>
              <a:gd name="connsiteY499" fmla="*/ 5643299 h 6857999"/>
              <a:gd name="connsiteX500" fmla="*/ 1425587 w 7119498"/>
              <a:gd name="connsiteY500" fmla="*/ 5575816 h 6857999"/>
              <a:gd name="connsiteX501" fmla="*/ 1467764 w 7119498"/>
              <a:gd name="connsiteY501" fmla="*/ 5668605 h 6857999"/>
              <a:gd name="connsiteX502" fmla="*/ 1670214 w 7119498"/>
              <a:gd name="connsiteY502" fmla="*/ 5710783 h 6857999"/>
              <a:gd name="connsiteX503" fmla="*/ 1720827 w 7119498"/>
              <a:gd name="connsiteY503" fmla="*/ 5769831 h 6857999"/>
              <a:gd name="connsiteX504" fmla="*/ 1653343 w 7119498"/>
              <a:gd name="connsiteY504" fmla="*/ 5803572 h 6857999"/>
              <a:gd name="connsiteX505" fmla="*/ 1518376 w 7119498"/>
              <a:gd name="connsiteY505" fmla="*/ 5761395 h 6857999"/>
              <a:gd name="connsiteX506" fmla="*/ 1493070 w 7119498"/>
              <a:gd name="connsiteY506" fmla="*/ 5719218 h 6857999"/>
              <a:gd name="connsiteX507" fmla="*/ 1518376 w 7119498"/>
              <a:gd name="connsiteY507" fmla="*/ 5643299 h 6857999"/>
              <a:gd name="connsiteX508" fmla="*/ 1552118 w 7119498"/>
              <a:gd name="connsiteY508" fmla="*/ 5643299 h 6857999"/>
              <a:gd name="connsiteX509" fmla="*/ 1568989 w 7119498"/>
              <a:gd name="connsiteY509" fmla="*/ 5660170 h 6857999"/>
              <a:gd name="connsiteX510" fmla="*/ 1526812 w 7119498"/>
              <a:gd name="connsiteY510" fmla="*/ 5693912 h 6857999"/>
              <a:gd name="connsiteX511" fmla="*/ 1552118 w 7119498"/>
              <a:gd name="connsiteY511" fmla="*/ 5710783 h 6857999"/>
              <a:gd name="connsiteX512" fmla="*/ 1602731 w 7119498"/>
              <a:gd name="connsiteY512" fmla="*/ 5660170 h 6857999"/>
              <a:gd name="connsiteX513" fmla="*/ 1560554 w 7119498"/>
              <a:gd name="connsiteY513" fmla="*/ 5601122 h 6857999"/>
              <a:gd name="connsiteX514" fmla="*/ 1493070 w 7119498"/>
              <a:gd name="connsiteY514" fmla="*/ 5609557 h 6857999"/>
              <a:gd name="connsiteX515" fmla="*/ 1484635 w 7119498"/>
              <a:gd name="connsiteY515" fmla="*/ 5584251 h 6857999"/>
              <a:gd name="connsiteX516" fmla="*/ 1543683 w 7119498"/>
              <a:gd name="connsiteY516" fmla="*/ 5592687 h 6857999"/>
              <a:gd name="connsiteX517" fmla="*/ 1602731 w 7119498"/>
              <a:gd name="connsiteY517" fmla="*/ 5558945 h 6857999"/>
              <a:gd name="connsiteX518" fmla="*/ 1670214 w 7119498"/>
              <a:gd name="connsiteY518" fmla="*/ 5710783 h 6857999"/>
              <a:gd name="connsiteX519" fmla="*/ 5904797 w 7119498"/>
              <a:gd name="connsiteY519" fmla="*/ 5643299 h 6857999"/>
              <a:gd name="connsiteX520" fmla="*/ 5845749 w 7119498"/>
              <a:gd name="connsiteY520" fmla="*/ 5710783 h 6857999"/>
              <a:gd name="connsiteX521" fmla="*/ 5702347 w 7119498"/>
              <a:gd name="connsiteY521" fmla="*/ 5617993 h 6857999"/>
              <a:gd name="connsiteX522" fmla="*/ 5761395 w 7119498"/>
              <a:gd name="connsiteY522" fmla="*/ 5558945 h 6857999"/>
              <a:gd name="connsiteX523" fmla="*/ 5803572 w 7119498"/>
              <a:gd name="connsiteY523" fmla="*/ 5592687 h 6857999"/>
              <a:gd name="connsiteX524" fmla="*/ 5769830 w 7119498"/>
              <a:gd name="connsiteY524" fmla="*/ 5634864 h 6857999"/>
              <a:gd name="connsiteX525" fmla="*/ 5786701 w 7119498"/>
              <a:gd name="connsiteY525" fmla="*/ 5651735 h 6857999"/>
              <a:gd name="connsiteX526" fmla="*/ 5828878 w 7119498"/>
              <a:gd name="connsiteY526" fmla="*/ 5592687 h 6857999"/>
              <a:gd name="connsiteX527" fmla="*/ 5803572 w 7119498"/>
              <a:gd name="connsiteY527" fmla="*/ 5533639 h 6857999"/>
              <a:gd name="connsiteX528" fmla="*/ 5828878 w 7119498"/>
              <a:gd name="connsiteY528" fmla="*/ 5516768 h 6857999"/>
              <a:gd name="connsiteX529" fmla="*/ 5904797 w 7119498"/>
              <a:gd name="connsiteY529" fmla="*/ 5643299 h 6857999"/>
              <a:gd name="connsiteX530" fmla="*/ 1729262 w 7119498"/>
              <a:gd name="connsiteY530" fmla="*/ 5601122 h 6857999"/>
              <a:gd name="connsiteX531" fmla="*/ 1687085 w 7119498"/>
              <a:gd name="connsiteY531" fmla="*/ 5609557 h 6857999"/>
              <a:gd name="connsiteX532" fmla="*/ 1653343 w 7119498"/>
              <a:gd name="connsiteY532" fmla="*/ 5542074 h 6857999"/>
              <a:gd name="connsiteX533" fmla="*/ 1670214 w 7119498"/>
              <a:gd name="connsiteY533" fmla="*/ 5516768 h 6857999"/>
              <a:gd name="connsiteX534" fmla="*/ 1729262 w 7119498"/>
              <a:gd name="connsiteY534" fmla="*/ 5601122 h 6857999"/>
              <a:gd name="connsiteX535" fmla="*/ 1324362 w 7119498"/>
              <a:gd name="connsiteY535" fmla="*/ 5499897 h 6857999"/>
              <a:gd name="connsiteX536" fmla="*/ 1324362 w 7119498"/>
              <a:gd name="connsiteY536" fmla="*/ 5550509 h 6857999"/>
              <a:gd name="connsiteX537" fmla="*/ 1290620 w 7119498"/>
              <a:gd name="connsiteY537" fmla="*/ 5558945 h 6857999"/>
              <a:gd name="connsiteX538" fmla="*/ 1256878 w 7119498"/>
              <a:gd name="connsiteY538" fmla="*/ 5542074 h 6857999"/>
              <a:gd name="connsiteX539" fmla="*/ 1248443 w 7119498"/>
              <a:gd name="connsiteY539" fmla="*/ 5558945 h 6857999"/>
              <a:gd name="connsiteX540" fmla="*/ 1290620 w 7119498"/>
              <a:gd name="connsiteY540" fmla="*/ 5601122 h 6857999"/>
              <a:gd name="connsiteX541" fmla="*/ 1358103 w 7119498"/>
              <a:gd name="connsiteY541" fmla="*/ 5550509 h 6857999"/>
              <a:gd name="connsiteX542" fmla="*/ 1383410 w 7119498"/>
              <a:gd name="connsiteY542" fmla="*/ 5584251 h 6857999"/>
              <a:gd name="connsiteX543" fmla="*/ 1273749 w 7119498"/>
              <a:gd name="connsiteY543" fmla="*/ 5660170 h 6857999"/>
              <a:gd name="connsiteX544" fmla="*/ 1172524 w 7119498"/>
              <a:gd name="connsiteY544" fmla="*/ 5643299 h 6857999"/>
              <a:gd name="connsiteX545" fmla="*/ 1282185 w 7119498"/>
              <a:gd name="connsiteY545" fmla="*/ 5466155 h 6857999"/>
              <a:gd name="connsiteX546" fmla="*/ 1324362 w 7119498"/>
              <a:gd name="connsiteY546" fmla="*/ 5499897 h 6857999"/>
              <a:gd name="connsiteX547" fmla="*/ 6132554 w 7119498"/>
              <a:gd name="connsiteY547" fmla="*/ 5516768 h 6857999"/>
              <a:gd name="connsiteX548" fmla="*/ 5963845 w 7119498"/>
              <a:gd name="connsiteY548" fmla="*/ 5643299 h 6857999"/>
              <a:gd name="connsiteX549" fmla="*/ 5921668 w 7119498"/>
              <a:gd name="connsiteY549" fmla="*/ 5558945 h 6857999"/>
              <a:gd name="connsiteX550" fmla="*/ 5946974 w 7119498"/>
              <a:gd name="connsiteY550" fmla="*/ 5533639 h 6857999"/>
              <a:gd name="connsiteX551" fmla="*/ 5980716 w 7119498"/>
              <a:gd name="connsiteY551" fmla="*/ 5592687 h 6857999"/>
              <a:gd name="connsiteX552" fmla="*/ 6014458 w 7119498"/>
              <a:gd name="connsiteY552" fmla="*/ 5550509 h 6857999"/>
              <a:gd name="connsiteX553" fmla="*/ 5946974 w 7119498"/>
              <a:gd name="connsiteY553" fmla="*/ 5499897 h 6857999"/>
              <a:gd name="connsiteX554" fmla="*/ 5904797 w 7119498"/>
              <a:gd name="connsiteY554" fmla="*/ 5525203 h 6857999"/>
              <a:gd name="connsiteX555" fmla="*/ 5820443 w 7119498"/>
              <a:gd name="connsiteY555" fmla="*/ 5483026 h 6857999"/>
              <a:gd name="connsiteX556" fmla="*/ 5904797 w 7119498"/>
              <a:gd name="connsiteY556" fmla="*/ 5449284 h 6857999"/>
              <a:gd name="connsiteX557" fmla="*/ 6132554 w 7119498"/>
              <a:gd name="connsiteY557" fmla="*/ 5516768 h 6857999"/>
              <a:gd name="connsiteX558" fmla="*/ 1923277 w 7119498"/>
              <a:gd name="connsiteY558" fmla="*/ 5499897 h 6857999"/>
              <a:gd name="connsiteX559" fmla="*/ 1906406 w 7119498"/>
              <a:gd name="connsiteY559" fmla="*/ 5558945 h 6857999"/>
              <a:gd name="connsiteX560" fmla="*/ 1931712 w 7119498"/>
              <a:gd name="connsiteY560" fmla="*/ 5609557 h 6857999"/>
              <a:gd name="connsiteX561" fmla="*/ 2024502 w 7119498"/>
              <a:gd name="connsiteY561" fmla="*/ 5752960 h 6857999"/>
              <a:gd name="connsiteX562" fmla="*/ 2108856 w 7119498"/>
              <a:gd name="connsiteY562" fmla="*/ 5710783 h 6857999"/>
              <a:gd name="connsiteX563" fmla="*/ 2108856 w 7119498"/>
              <a:gd name="connsiteY563" fmla="*/ 5677041 h 6857999"/>
              <a:gd name="connsiteX564" fmla="*/ 2032937 w 7119498"/>
              <a:gd name="connsiteY564" fmla="*/ 5634864 h 6857999"/>
              <a:gd name="connsiteX565" fmla="*/ 2041373 w 7119498"/>
              <a:gd name="connsiteY565" fmla="*/ 5609557 h 6857999"/>
              <a:gd name="connsiteX566" fmla="*/ 2091985 w 7119498"/>
              <a:gd name="connsiteY566" fmla="*/ 5609557 h 6857999"/>
              <a:gd name="connsiteX567" fmla="*/ 2151033 w 7119498"/>
              <a:gd name="connsiteY567" fmla="*/ 5710783 h 6857999"/>
              <a:gd name="connsiteX568" fmla="*/ 2269129 w 7119498"/>
              <a:gd name="connsiteY568" fmla="*/ 5752960 h 6857999"/>
              <a:gd name="connsiteX569" fmla="*/ 2226952 w 7119498"/>
              <a:gd name="connsiteY569" fmla="*/ 5769831 h 6857999"/>
              <a:gd name="connsiteX570" fmla="*/ 2151033 w 7119498"/>
              <a:gd name="connsiteY570" fmla="*/ 5752960 h 6857999"/>
              <a:gd name="connsiteX571" fmla="*/ 2041373 w 7119498"/>
              <a:gd name="connsiteY571" fmla="*/ 5803572 h 6857999"/>
              <a:gd name="connsiteX572" fmla="*/ 1914841 w 7119498"/>
              <a:gd name="connsiteY572" fmla="*/ 5736089 h 6857999"/>
              <a:gd name="connsiteX573" fmla="*/ 1855793 w 7119498"/>
              <a:gd name="connsiteY573" fmla="*/ 5761395 h 6857999"/>
              <a:gd name="connsiteX574" fmla="*/ 1771439 w 7119498"/>
              <a:gd name="connsiteY574" fmla="*/ 5685476 h 6857999"/>
              <a:gd name="connsiteX575" fmla="*/ 1805181 w 7119498"/>
              <a:gd name="connsiteY575" fmla="*/ 5651735 h 6857999"/>
              <a:gd name="connsiteX576" fmla="*/ 1847358 w 7119498"/>
              <a:gd name="connsiteY576" fmla="*/ 5719218 h 6857999"/>
              <a:gd name="connsiteX577" fmla="*/ 1872664 w 7119498"/>
              <a:gd name="connsiteY577" fmla="*/ 5719218 h 6857999"/>
              <a:gd name="connsiteX578" fmla="*/ 1914841 w 7119498"/>
              <a:gd name="connsiteY578" fmla="*/ 5643299 h 6857999"/>
              <a:gd name="connsiteX579" fmla="*/ 1746133 w 7119498"/>
              <a:gd name="connsiteY579" fmla="*/ 5558945 h 6857999"/>
              <a:gd name="connsiteX580" fmla="*/ 1737697 w 7119498"/>
              <a:gd name="connsiteY580" fmla="*/ 5525203 h 6857999"/>
              <a:gd name="connsiteX581" fmla="*/ 1763004 w 7119498"/>
              <a:gd name="connsiteY581" fmla="*/ 5516768 h 6857999"/>
              <a:gd name="connsiteX582" fmla="*/ 1830487 w 7119498"/>
              <a:gd name="connsiteY582" fmla="*/ 5533639 h 6857999"/>
              <a:gd name="connsiteX583" fmla="*/ 1864229 w 7119498"/>
              <a:gd name="connsiteY583" fmla="*/ 5508332 h 6857999"/>
              <a:gd name="connsiteX584" fmla="*/ 1838923 w 7119498"/>
              <a:gd name="connsiteY584" fmla="*/ 5457720 h 6857999"/>
              <a:gd name="connsiteX585" fmla="*/ 1872664 w 7119498"/>
              <a:gd name="connsiteY585" fmla="*/ 5432414 h 6857999"/>
              <a:gd name="connsiteX586" fmla="*/ 1923277 w 7119498"/>
              <a:gd name="connsiteY586" fmla="*/ 5499897 h 6857999"/>
              <a:gd name="connsiteX587" fmla="*/ 5778266 w 7119498"/>
              <a:gd name="connsiteY587" fmla="*/ 5474591 h 6857999"/>
              <a:gd name="connsiteX588" fmla="*/ 5727653 w 7119498"/>
              <a:gd name="connsiteY588" fmla="*/ 5525203 h 6857999"/>
              <a:gd name="connsiteX589" fmla="*/ 5677041 w 7119498"/>
              <a:gd name="connsiteY589" fmla="*/ 5466155 h 6857999"/>
              <a:gd name="connsiteX590" fmla="*/ 5651734 w 7119498"/>
              <a:gd name="connsiteY590" fmla="*/ 5466155 h 6857999"/>
              <a:gd name="connsiteX591" fmla="*/ 5643299 w 7119498"/>
              <a:gd name="connsiteY591" fmla="*/ 5499897 h 6857999"/>
              <a:gd name="connsiteX592" fmla="*/ 5693912 w 7119498"/>
              <a:gd name="connsiteY592" fmla="*/ 5558945 h 6857999"/>
              <a:gd name="connsiteX593" fmla="*/ 5643299 w 7119498"/>
              <a:gd name="connsiteY593" fmla="*/ 5584251 h 6857999"/>
              <a:gd name="connsiteX594" fmla="*/ 5584251 w 7119498"/>
              <a:gd name="connsiteY594" fmla="*/ 5457720 h 6857999"/>
              <a:gd name="connsiteX595" fmla="*/ 5660170 w 7119498"/>
              <a:gd name="connsiteY595" fmla="*/ 5407107 h 6857999"/>
              <a:gd name="connsiteX596" fmla="*/ 5778266 w 7119498"/>
              <a:gd name="connsiteY596" fmla="*/ 5474591 h 6857999"/>
              <a:gd name="connsiteX597" fmla="*/ 6081941 w 7119498"/>
              <a:gd name="connsiteY597" fmla="*/ 5398672 h 6857999"/>
              <a:gd name="connsiteX598" fmla="*/ 6081941 w 7119498"/>
              <a:gd name="connsiteY598" fmla="*/ 5423978 h 6857999"/>
              <a:gd name="connsiteX599" fmla="*/ 6048199 w 7119498"/>
              <a:gd name="connsiteY599" fmla="*/ 5449284 h 6857999"/>
              <a:gd name="connsiteX600" fmla="*/ 6014458 w 7119498"/>
              <a:gd name="connsiteY600" fmla="*/ 5449284 h 6857999"/>
              <a:gd name="connsiteX601" fmla="*/ 5997587 w 7119498"/>
              <a:gd name="connsiteY601" fmla="*/ 5432414 h 6857999"/>
              <a:gd name="connsiteX602" fmla="*/ 6048199 w 7119498"/>
              <a:gd name="connsiteY602" fmla="*/ 5390236 h 6857999"/>
              <a:gd name="connsiteX603" fmla="*/ 6081941 w 7119498"/>
              <a:gd name="connsiteY603" fmla="*/ 5398672 h 6857999"/>
              <a:gd name="connsiteX604" fmla="*/ 5533639 w 7119498"/>
              <a:gd name="connsiteY604" fmla="*/ 5449284 h 6857999"/>
              <a:gd name="connsiteX605" fmla="*/ 5449284 w 7119498"/>
              <a:gd name="connsiteY605" fmla="*/ 5483026 h 6857999"/>
              <a:gd name="connsiteX606" fmla="*/ 5491461 w 7119498"/>
              <a:gd name="connsiteY606" fmla="*/ 5516768 h 6857999"/>
              <a:gd name="connsiteX607" fmla="*/ 5550509 w 7119498"/>
              <a:gd name="connsiteY607" fmla="*/ 5499897 h 6857999"/>
              <a:gd name="connsiteX608" fmla="*/ 5592686 w 7119498"/>
              <a:gd name="connsiteY608" fmla="*/ 5601122 h 6857999"/>
              <a:gd name="connsiteX609" fmla="*/ 5491461 w 7119498"/>
              <a:gd name="connsiteY609" fmla="*/ 5601122 h 6857999"/>
              <a:gd name="connsiteX610" fmla="*/ 5272140 w 7119498"/>
              <a:gd name="connsiteY610" fmla="*/ 5440849 h 6857999"/>
              <a:gd name="connsiteX611" fmla="*/ 5331188 w 7119498"/>
              <a:gd name="connsiteY611" fmla="*/ 5398672 h 6857999"/>
              <a:gd name="connsiteX612" fmla="*/ 5474591 w 7119498"/>
              <a:gd name="connsiteY612" fmla="*/ 5390236 h 6857999"/>
              <a:gd name="connsiteX613" fmla="*/ 5533639 w 7119498"/>
              <a:gd name="connsiteY613" fmla="*/ 5449284 h 6857999"/>
              <a:gd name="connsiteX614" fmla="*/ 1256878 w 7119498"/>
              <a:gd name="connsiteY614" fmla="*/ 5432414 h 6857999"/>
              <a:gd name="connsiteX615" fmla="*/ 1214701 w 7119498"/>
              <a:gd name="connsiteY615" fmla="*/ 5457720 h 6857999"/>
              <a:gd name="connsiteX616" fmla="*/ 1147218 w 7119498"/>
              <a:gd name="connsiteY616" fmla="*/ 5423978 h 6857999"/>
              <a:gd name="connsiteX617" fmla="*/ 1079734 w 7119498"/>
              <a:gd name="connsiteY617" fmla="*/ 5491462 h 6857999"/>
              <a:gd name="connsiteX618" fmla="*/ 1096605 w 7119498"/>
              <a:gd name="connsiteY618" fmla="*/ 5499897 h 6857999"/>
              <a:gd name="connsiteX619" fmla="*/ 1138782 w 7119498"/>
              <a:gd name="connsiteY619" fmla="*/ 5457720 h 6857999"/>
              <a:gd name="connsiteX620" fmla="*/ 1172524 w 7119498"/>
              <a:gd name="connsiteY620" fmla="*/ 5499897 h 6857999"/>
              <a:gd name="connsiteX621" fmla="*/ 1113476 w 7119498"/>
              <a:gd name="connsiteY621" fmla="*/ 5558945 h 6857999"/>
              <a:gd name="connsiteX622" fmla="*/ 944768 w 7119498"/>
              <a:gd name="connsiteY622" fmla="*/ 5466155 h 6857999"/>
              <a:gd name="connsiteX623" fmla="*/ 1155653 w 7119498"/>
              <a:gd name="connsiteY623" fmla="*/ 5373366 h 6857999"/>
              <a:gd name="connsiteX624" fmla="*/ 1256878 w 7119498"/>
              <a:gd name="connsiteY624" fmla="*/ 5432414 h 6857999"/>
              <a:gd name="connsiteX625" fmla="*/ 6250650 w 7119498"/>
              <a:gd name="connsiteY625" fmla="*/ 5364930 h 6857999"/>
              <a:gd name="connsiteX626" fmla="*/ 6124118 w 7119498"/>
              <a:gd name="connsiteY626" fmla="*/ 5483026 h 6857999"/>
              <a:gd name="connsiteX627" fmla="*/ 6081941 w 7119498"/>
              <a:gd name="connsiteY627" fmla="*/ 5474591 h 6857999"/>
              <a:gd name="connsiteX628" fmla="*/ 6200037 w 7119498"/>
              <a:gd name="connsiteY628" fmla="*/ 5390236 h 6857999"/>
              <a:gd name="connsiteX629" fmla="*/ 6174731 w 7119498"/>
              <a:gd name="connsiteY629" fmla="*/ 5364930 h 6857999"/>
              <a:gd name="connsiteX630" fmla="*/ 6174731 w 7119498"/>
              <a:gd name="connsiteY630" fmla="*/ 5339624 h 6857999"/>
              <a:gd name="connsiteX631" fmla="*/ 6200037 w 7119498"/>
              <a:gd name="connsiteY631" fmla="*/ 5331188 h 6857999"/>
              <a:gd name="connsiteX632" fmla="*/ 6250650 w 7119498"/>
              <a:gd name="connsiteY632" fmla="*/ 5364930 h 6857999"/>
              <a:gd name="connsiteX633" fmla="*/ 1788310 w 7119498"/>
              <a:gd name="connsiteY633" fmla="*/ 5398672 h 6857999"/>
              <a:gd name="connsiteX634" fmla="*/ 1560554 w 7119498"/>
              <a:gd name="connsiteY634" fmla="*/ 5542074 h 6857999"/>
              <a:gd name="connsiteX635" fmla="*/ 1484635 w 7119498"/>
              <a:gd name="connsiteY635" fmla="*/ 5542074 h 6857999"/>
              <a:gd name="connsiteX636" fmla="*/ 1619602 w 7119498"/>
              <a:gd name="connsiteY636" fmla="*/ 5415543 h 6857999"/>
              <a:gd name="connsiteX637" fmla="*/ 1585860 w 7119498"/>
              <a:gd name="connsiteY637" fmla="*/ 5381801 h 6857999"/>
              <a:gd name="connsiteX638" fmla="*/ 1585860 w 7119498"/>
              <a:gd name="connsiteY638" fmla="*/ 5432414 h 6857999"/>
              <a:gd name="connsiteX639" fmla="*/ 1552118 w 7119498"/>
              <a:gd name="connsiteY639" fmla="*/ 5440849 h 6857999"/>
              <a:gd name="connsiteX640" fmla="*/ 1535247 w 7119498"/>
              <a:gd name="connsiteY640" fmla="*/ 5398672 h 6857999"/>
              <a:gd name="connsiteX641" fmla="*/ 1611166 w 7119498"/>
              <a:gd name="connsiteY641" fmla="*/ 5331188 h 6857999"/>
              <a:gd name="connsiteX642" fmla="*/ 1788310 w 7119498"/>
              <a:gd name="connsiteY642" fmla="*/ 5398672 h 6857999"/>
              <a:gd name="connsiteX643" fmla="*/ 1518376 w 7119498"/>
              <a:gd name="connsiteY643" fmla="*/ 5322753 h 6857999"/>
              <a:gd name="connsiteX644" fmla="*/ 1417151 w 7119498"/>
              <a:gd name="connsiteY644" fmla="*/ 5525203 h 6857999"/>
              <a:gd name="connsiteX645" fmla="*/ 1341233 w 7119498"/>
              <a:gd name="connsiteY645" fmla="*/ 5457720 h 6857999"/>
              <a:gd name="connsiteX646" fmla="*/ 1383410 w 7119498"/>
              <a:gd name="connsiteY646" fmla="*/ 5423978 h 6857999"/>
              <a:gd name="connsiteX647" fmla="*/ 1434022 w 7119498"/>
              <a:gd name="connsiteY647" fmla="*/ 5449284 h 6857999"/>
              <a:gd name="connsiteX648" fmla="*/ 1442458 w 7119498"/>
              <a:gd name="connsiteY648" fmla="*/ 5432414 h 6857999"/>
              <a:gd name="connsiteX649" fmla="*/ 1383410 w 7119498"/>
              <a:gd name="connsiteY649" fmla="*/ 5381801 h 6857999"/>
              <a:gd name="connsiteX650" fmla="*/ 1315926 w 7119498"/>
              <a:gd name="connsiteY650" fmla="*/ 5423978 h 6857999"/>
              <a:gd name="connsiteX651" fmla="*/ 1307491 w 7119498"/>
              <a:gd name="connsiteY651" fmla="*/ 5398672 h 6857999"/>
              <a:gd name="connsiteX652" fmla="*/ 1408716 w 7119498"/>
              <a:gd name="connsiteY652" fmla="*/ 5314318 h 6857999"/>
              <a:gd name="connsiteX653" fmla="*/ 1518376 w 7119498"/>
              <a:gd name="connsiteY653" fmla="*/ 5322753 h 6857999"/>
              <a:gd name="connsiteX654" fmla="*/ 1071299 w 7119498"/>
              <a:gd name="connsiteY654" fmla="*/ 5364930 h 6857999"/>
              <a:gd name="connsiteX655" fmla="*/ 1020686 w 7119498"/>
              <a:gd name="connsiteY655" fmla="*/ 5364930 h 6857999"/>
              <a:gd name="connsiteX656" fmla="*/ 978509 w 7119498"/>
              <a:gd name="connsiteY656" fmla="*/ 5322753 h 6857999"/>
              <a:gd name="connsiteX657" fmla="*/ 1029122 w 7119498"/>
              <a:gd name="connsiteY657" fmla="*/ 5314318 h 6857999"/>
              <a:gd name="connsiteX658" fmla="*/ 1071299 w 7119498"/>
              <a:gd name="connsiteY658" fmla="*/ 5364930 h 6857999"/>
              <a:gd name="connsiteX659" fmla="*/ 5516768 w 7119498"/>
              <a:gd name="connsiteY659" fmla="*/ 5280576 h 6857999"/>
              <a:gd name="connsiteX660" fmla="*/ 5542074 w 7119498"/>
              <a:gd name="connsiteY660" fmla="*/ 5381801 h 6857999"/>
              <a:gd name="connsiteX661" fmla="*/ 5432413 w 7119498"/>
              <a:gd name="connsiteY661" fmla="*/ 5356495 h 6857999"/>
              <a:gd name="connsiteX662" fmla="*/ 5432413 w 7119498"/>
              <a:gd name="connsiteY662" fmla="*/ 5305882 h 6857999"/>
              <a:gd name="connsiteX663" fmla="*/ 5491461 w 7119498"/>
              <a:gd name="connsiteY663" fmla="*/ 5263705 h 6857999"/>
              <a:gd name="connsiteX664" fmla="*/ 5516768 w 7119498"/>
              <a:gd name="connsiteY664" fmla="*/ 5280576 h 6857999"/>
              <a:gd name="connsiteX665" fmla="*/ 902590 w 7119498"/>
              <a:gd name="connsiteY665" fmla="*/ 5272140 h 6857999"/>
              <a:gd name="connsiteX666" fmla="*/ 902590 w 7119498"/>
              <a:gd name="connsiteY666" fmla="*/ 5297447 h 6857999"/>
              <a:gd name="connsiteX667" fmla="*/ 877284 w 7119498"/>
              <a:gd name="connsiteY667" fmla="*/ 5322753 h 6857999"/>
              <a:gd name="connsiteX668" fmla="*/ 1012251 w 7119498"/>
              <a:gd name="connsiteY668" fmla="*/ 5390236 h 6857999"/>
              <a:gd name="connsiteX669" fmla="*/ 953203 w 7119498"/>
              <a:gd name="connsiteY669" fmla="*/ 5415543 h 6857999"/>
              <a:gd name="connsiteX670" fmla="*/ 835107 w 7119498"/>
              <a:gd name="connsiteY670" fmla="*/ 5297447 h 6857999"/>
              <a:gd name="connsiteX671" fmla="*/ 860413 w 7119498"/>
              <a:gd name="connsiteY671" fmla="*/ 5255270 h 6857999"/>
              <a:gd name="connsiteX672" fmla="*/ 902590 w 7119498"/>
              <a:gd name="connsiteY672" fmla="*/ 5272140 h 6857999"/>
              <a:gd name="connsiteX673" fmla="*/ 1636472 w 7119498"/>
              <a:gd name="connsiteY673" fmla="*/ 5255270 h 6857999"/>
              <a:gd name="connsiteX674" fmla="*/ 1636472 w 7119498"/>
              <a:gd name="connsiteY674" fmla="*/ 5297447 h 6857999"/>
              <a:gd name="connsiteX675" fmla="*/ 1568989 w 7119498"/>
              <a:gd name="connsiteY675" fmla="*/ 5297447 h 6857999"/>
              <a:gd name="connsiteX676" fmla="*/ 1543683 w 7119498"/>
              <a:gd name="connsiteY676" fmla="*/ 5280576 h 6857999"/>
              <a:gd name="connsiteX677" fmla="*/ 1552118 w 7119498"/>
              <a:gd name="connsiteY677" fmla="*/ 5196222 h 6857999"/>
              <a:gd name="connsiteX678" fmla="*/ 1636472 w 7119498"/>
              <a:gd name="connsiteY678" fmla="*/ 5255270 h 6857999"/>
              <a:gd name="connsiteX679" fmla="*/ 5845749 w 7119498"/>
              <a:gd name="connsiteY679" fmla="*/ 5221528 h 6857999"/>
              <a:gd name="connsiteX680" fmla="*/ 5778266 w 7119498"/>
              <a:gd name="connsiteY680" fmla="*/ 5255270 h 6857999"/>
              <a:gd name="connsiteX681" fmla="*/ 5761395 w 7119498"/>
              <a:gd name="connsiteY681" fmla="*/ 5221528 h 6857999"/>
              <a:gd name="connsiteX682" fmla="*/ 5837314 w 7119498"/>
              <a:gd name="connsiteY682" fmla="*/ 5187786 h 6857999"/>
              <a:gd name="connsiteX683" fmla="*/ 5845749 w 7119498"/>
              <a:gd name="connsiteY683" fmla="*/ 5221528 h 6857999"/>
              <a:gd name="connsiteX684" fmla="*/ 6039764 w 7119498"/>
              <a:gd name="connsiteY684" fmla="*/ 5229963 h 6857999"/>
              <a:gd name="connsiteX685" fmla="*/ 5997587 w 7119498"/>
              <a:gd name="connsiteY685" fmla="*/ 5381801 h 6857999"/>
              <a:gd name="connsiteX686" fmla="*/ 5921668 w 7119498"/>
              <a:gd name="connsiteY686" fmla="*/ 5415543 h 6857999"/>
              <a:gd name="connsiteX687" fmla="*/ 5879491 w 7119498"/>
              <a:gd name="connsiteY687" fmla="*/ 5364930 h 6857999"/>
              <a:gd name="connsiteX688" fmla="*/ 5938539 w 7119498"/>
              <a:gd name="connsiteY688" fmla="*/ 5331188 h 6857999"/>
              <a:gd name="connsiteX689" fmla="*/ 5904797 w 7119498"/>
              <a:gd name="connsiteY689" fmla="*/ 5314318 h 6857999"/>
              <a:gd name="connsiteX690" fmla="*/ 5845749 w 7119498"/>
              <a:gd name="connsiteY690" fmla="*/ 5373366 h 6857999"/>
              <a:gd name="connsiteX691" fmla="*/ 5862620 w 7119498"/>
              <a:gd name="connsiteY691" fmla="*/ 5415543 h 6857999"/>
              <a:gd name="connsiteX692" fmla="*/ 5845749 w 7119498"/>
              <a:gd name="connsiteY692" fmla="*/ 5423978 h 6857999"/>
              <a:gd name="connsiteX693" fmla="*/ 5812008 w 7119498"/>
              <a:gd name="connsiteY693" fmla="*/ 5289011 h 6857999"/>
              <a:gd name="connsiteX694" fmla="*/ 6014458 w 7119498"/>
              <a:gd name="connsiteY694" fmla="*/ 5170915 h 6857999"/>
              <a:gd name="connsiteX695" fmla="*/ 6039764 w 7119498"/>
              <a:gd name="connsiteY695" fmla="*/ 5229963 h 6857999"/>
              <a:gd name="connsiteX696" fmla="*/ 5803572 w 7119498"/>
              <a:gd name="connsiteY696" fmla="*/ 5364930 h 6857999"/>
              <a:gd name="connsiteX697" fmla="*/ 5803572 w 7119498"/>
              <a:gd name="connsiteY697" fmla="*/ 5440849 h 6857999"/>
              <a:gd name="connsiteX698" fmla="*/ 5702347 w 7119498"/>
              <a:gd name="connsiteY698" fmla="*/ 5373366 h 6857999"/>
              <a:gd name="connsiteX699" fmla="*/ 5710782 w 7119498"/>
              <a:gd name="connsiteY699" fmla="*/ 5331188 h 6857999"/>
              <a:gd name="connsiteX700" fmla="*/ 5651734 w 7119498"/>
              <a:gd name="connsiteY700" fmla="*/ 5272140 h 6857999"/>
              <a:gd name="connsiteX701" fmla="*/ 5601122 w 7119498"/>
              <a:gd name="connsiteY701" fmla="*/ 5305882 h 6857999"/>
              <a:gd name="connsiteX702" fmla="*/ 5617993 w 7119498"/>
              <a:gd name="connsiteY702" fmla="*/ 5339624 h 6857999"/>
              <a:gd name="connsiteX703" fmla="*/ 5643299 w 7119498"/>
              <a:gd name="connsiteY703" fmla="*/ 5305882 h 6857999"/>
              <a:gd name="connsiteX704" fmla="*/ 5677041 w 7119498"/>
              <a:gd name="connsiteY704" fmla="*/ 5331188 h 6857999"/>
              <a:gd name="connsiteX705" fmla="*/ 5617993 w 7119498"/>
              <a:gd name="connsiteY705" fmla="*/ 5381801 h 6857999"/>
              <a:gd name="connsiteX706" fmla="*/ 5558945 w 7119498"/>
              <a:gd name="connsiteY706" fmla="*/ 5305882 h 6857999"/>
              <a:gd name="connsiteX707" fmla="*/ 5567380 w 7119498"/>
              <a:gd name="connsiteY707" fmla="*/ 5204657 h 6857999"/>
              <a:gd name="connsiteX708" fmla="*/ 5601122 w 7119498"/>
              <a:gd name="connsiteY708" fmla="*/ 5111867 h 6857999"/>
              <a:gd name="connsiteX709" fmla="*/ 5803572 w 7119498"/>
              <a:gd name="connsiteY709" fmla="*/ 5364930 h 6857999"/>
              <a:gd name="connsiteX710" fmla="*/ 1096605 w 7119498"/>
              <a:gd name="connsiteY710" fmla="*/ 5103432 h 6857999"/>
              <a:gd name="connsiteX711" fmla="*/ 1273749 w 7119498"/>
              <a:gd name="connsiteY711" fmla="*/ 5229963 h 6857999"/>
              <a:gd name="connsiteX712" fmla="*/ 1256878 w 7119498"/>
              <a:gd name="connsiteY712" fmla="*/ 5373366 h 6857999"/>
              <a:gd name="connsiteX713" fmla="*/ 1197830 w 7119498"/>
              <a:gd name="connsiteY713" fmla="*/ 5348059 h 6857999"/>
              <a:gd name="connsiteX714" fmla="*/ 1147218 w 7119498"/>
              <a:gd name="connsiteY714" fmla="*/ 5246834 h 6857999"/>
              <a:gd name="connsiteX715" fmla="*/ 1121911 w 7119498"/>
              <a:gd name="connsiteY715" fmla="*/ 5263705 h 6857999"/>
              <a:gd name="connsiteX716" fmla="*/ 1164089 w 7119498"/>
              <a:gd name="connsiteY716" fmla="*/ 5305882 h 6857999"/>
              <a:gd name="connsiteX717" fmla="*/ 1121911 w 7119498"/>
              <a:gd name="connsiteY717" fmla="*/ 5339624 h 6857999"/>
              <a:gd name="connsiteX718" fmla="*/ 1045993 w 7119498"/>
              <a:gd name="connsiteY718" fmla="*/ 5179351 h 6857999"/>
              <a:gd name="connsiteX719" fmla="*/ 1071299 w 7119498"/>
              <a:gd name="connsiteY719" fmla="*/ 5103432 h 6857999"/>
              <a:gd name="connsiteX720" fmla="*/ 1096605 w 7119498"/>
              <a:gd name="connsiteY720" fmla="*/ 5103432 h 6857999"/>
              <a:gd name="connsiteX721" fmla="*/ 1324362 w 7119498"/>
              <a:gd name="connsiteY721" fmla="*/ 5170915 h 6857999"/>
              <a:gd name="connsiteX722" fmla="*/ 1290620 w 7119498"/>
              <a:gd name="connsiteY722" fmla="*/ 5179351 h 6857999"/>
              <a:gd name="connsiteX723" fmla="*/ 1240007 w 7119498"/>
              <a:gd name="connsiteY723" fmla="*/ 5120303 h 6857999"/>
              <a:gd name="connsiteX724" fmla="*/ 1256878 w 7119498"/>
              <a:gd name="connsiteY724" fmla="*/ 5094997 h 6857999"/>
              <a:gd name="connsiteX725" fmla="*/ 1324362 w 7119498"/>
              <a:gd name="connsiteY725" fmla="*/ 5170915 h 6857999"/>
              <a:gd name="connsiteX726" fmla="*/ 1501506 w 7119498"/>
              <a:gd name="connsiteY726" fmla="*/ 5179351 h 6857999"/>
              <a:gd name="connsiteX727" fmla="*/ 1518376 w 7119498"/>
              <a:gd name="connsiteY727" fmla="*/ 5229963 h 6857999"/>
              <a:gd name="connsiteX728" fmla="*/ 1484635 w 7119498"/>
              <a:gd name="connsiteY728" fmla="*/ 5280576 h 6857999"/>
              <a:gd name="connsiteX729" fmla="*/ 1425587 w 7119498"/>
              <a:gd name="connsiteY729" fmla="*/ 5280576 h 6857999"/>
              <a:gd name="connsiteX730" fmla="*/ 1417151 w 7119498"/>
              <a:gd name="connsiteY730" fmla="*/ 5255270 h 6857999"/>
              <a:gd name="connsiteX731" fmla="*/ 1459328 w 7119498"/>
              <a:gd name="connsiteY731" fmla="*/ 5221528 h 6857999"/>
              <a:gd name="connsiteX732" fmla="*/ 1425587 w 7119498"/>
              <a:gd name="connsiteY732" fmla="*/ 5204657 h 6857999"/>
              <a:gd name="connsiteX733" fmla="*/ 1374974 w 7119498"/>
              <a:gd name="connsiteY733" fmla="*/ 5263705 h 6857999"/>
              <a:gd name="connsiteX734" fmla="*/ 1282185 w 7119498"/>
              <a:gd name="connsiteY734" fmla="*/ 5314318 h 6857999"/>
              <a:gd name="connsiteX735" fmla="*/ 1467764 w 7119498"/>
              <a:gd name="connsiteY735" fmla="*/ 5061255 h 6857999"/>
              <a:gd name="connsiteX736" fmla="*/ 1501506 w 7119498"/>
              <a:gd name="connsiteY736" fmla="*/ 5179351 h 6857999"/>
              <a:gd name="connsiteX737" fmla="*/ 6200037 w 7119498"/>
              <a:gd name="connsiteY737" fmla="*/ 5145609 h 6857999"/>
              <a:gd name="connsiteX738" fmla="*/ 6174731 w 7119498"/>
              <a:gd name="connsiteY738" fmla="*/ 5069690 h 6857999"/>
              <a:gd name="connsiteX739" fmla="*/ 6191602 w 7119498"/>
              <a:gd name="connsiteY739" fmla="*/ 5019078 h 6857999"/>
              <a:gd name="connsiteX740" fmla="*/ 6200037 w 7119498"/>
              <a:gd name="connsiteY740" fmla="*/ 5145609 h 6857999"/>
              <a:gd name="connsiteX741" fmla="*/ 6385616 w 7119498"/>
              <a:gd name="connsiteY741" fmla="*/ 4968465 h 6857999"/>
              <a:gd name="connsiteX742" fmla="*/ 6469971 w 7119498"/>
              <a:gd name="connsiteY742" fmla="*/ 5103432 h 6857999"/>
              <a:gd name="connsiteX743" fmla="*/ 5719218 w 7119498"/>
              <a:gd name="connsiteY743" fmla="*/ 5989152 h 6857999"/>
              <a:gd name="connsiteX744" fmla="*/ 5238399 w 7119498"/>
              <a:gd name="connsiteY744" fmla="*/ 6259085 h 6857999"/>
              <a:gd name="connsiteX745" fmla="*/ 5103432 w 7119498"/>
              <a:gd name="connsiteY745" fmla="*/ 6174731 h 6857999"/>
              <a:gd name="connsiteX746" fmla="*/ 5272140 w 7119498"/>
              <a:gd name="connsiteY746" fmla="*/ 6242214 h 6857999"/>
              <a:gd name="connsiteX747" fmla="*/ 6453100 w 7119498"/>
              <a:gd name="connsiteY747" fmla="*/ 5103432 h 6857999"/>
              <a:gd name="connsiteX748" fmla="*/ 6368745 w 7119498"/>
              <a:gd name="connsiteY748" fmla="*/ 4968465 h 6857999"/>
              <a:gd name="connsiteX749" fmla="*/ 6385616 w 7119498"/>
              <a:gd name="connsiteY749" fmla="*/ 4968465 h 6857999"/>
              <a:gd name="connsiteX750" fmla="*/ 6174731 w 7119498"/>
              <a:gd name="connsiteY750" fmla="*/ 4968465 h 6857999"/>
              <a:gd name="connsiteX751" fmla="*/ 6140989 w 7119498"/>
              <a:gd name="connsiteY751" fmla="*/ 5078126 h 6857999"/>
              <a:gd name="connsiteX752" fmla="*/ 6191602 w 7119498"/>
              <a:gd name="connsiteY752" fmla="*/ 5179351 h 6857999"/>
              <a:gd name="connsiteX753" fmla="*/ 6259085 w 7119498"/>
              <a:gd name="connsiteY753" fmla="*/ 5145609 h 6857999"/>
              <a:gd name="connsiteX754" fmla="*/ 6309698 w 7119498"/>
              <a:gd name="connsiteY754" fmla="*/ 5196222 h 6857999"/>
              <a:gd name="connsiteX755" fmla="*/ 6216908 w 7119498"/>
              <a:gd name="connsiteY755" fmla="*/ 5272140 h 6857999"/>
              <a:gd name="connsiteX756" fmla="*/ 6073506 w 7119498"/>
              <a:gd name="connsiteY756" fmla="*/ 5086561 h 6857999"/>
              <a:gd name="connsiteX757" fmla="*/ 6149424 w 7119498"/>
              <a:gd name="connsiteY757" fmla="*/ 4926288 h 6857999"/>
              <a:gd name="connsiteX758" fmla="*/ 6174731 w 7119498"/>
              <a:gd name="connsiteY758" fmla="*/ 4968465 h 6857999"/>
              <a:gd name="connsiteX759" fmla="*/ 927897 w 7119498"/>
              <a:gd name="connsiteY759" fmla="*/ 4993771 h 6857999"/>
              <a:gd name="connsiteX760" fmla="*/ 894155 w 7119498"/>
              <a:gd name="connsiteY760" fmla="*/ 5052819 h 6857999"/>
              <a:gd name="connsiteX761" fmla="*/ 902590 w 7119498"/>
              <a:gd name="connsiteY761" fmla="*/ 4985336 h 6857999"/>
              <a:gd name="connsiteX762" fmla="*/ 885720 w 7119498"/>
              <a:gd name="connsiteY762" fmla="*/ 4917853 h 6857999"/>
              <a:gd name="connsiteX763" fmla="*/ 927897 w 7119498"/>
              <a:gd name="connsiteY763" fmla="*/ 4993771 h 6857999"/>
              <a:gd name="connsiteX764" fmla="*/ 6520583 w 7119498"/>
              <a:gd name="connsiteY764" fmla="*/ 4943159 h 6857999"/>
              <a:gd name="connsiteX765" fmla="*/ 6571196 w 7119498"/>
              <a:gd name="connsiteY765" fmla="*/ 5094997 h 6857999"/>
              <a:gd name="connsiteX766" fmla="*/ 5449284 w 7119498"/>
              <a:gd name="connsiteY766" fmla="*/ 6292827 h 6857999"/>
              <a:gd name="connsiteX767" fmla="*/ 5246834 w 7119498"/>
              <a:gd name="connsiteY767" fmla="*/ 6360310 h 6857999"/>
              <a:gd name="connsiteX768" fmla="*/ 5187786 w 7119498"/>
              <a:gd name="connsiteY768" fmla="*/ 6351875 h 6857999"/>
              <a:gd name="connsiteX769" fmla="*/ 4985336 w 7119498"/>
              <a:gd name="connsiteY769" fmla="*/ 6191602 h 6857999"/>
              <a:gd name="connsiteX770" fmla="*/ 4985336 w 7119498"/>
              <a:gd name="connsiteY770" fmla="*/ 6132554 h 6857999"/>
              <a:gd name="connsiteX771" fmla="*/ 5002207 w 7119498"/>
              <a:gd name="connsiteY771" fmla="*/ 6124118 h 6857999"/>
              <a:gd name="connsiteX772" fmla="*/ 5044384 w 7119498"/>
              <a:gd name="connsiteY772" fmla="*/ 6149425 h 6857999"/>
              <a:gd name="connsiteX773" fmla="*/ 5078126 w 7119498"/>
              <a:gd name="connsiteY773" fmla="*/ 6208473 h 6857999"/>
              <a:gd name="connsiteX774" fmla="*/ 5246834 w 7119498"/>
              <a:gd name="connsiteY774" fmla="*/ 6292827 h 6857999"/>
              <a:gd name="connsiteX775" fmla="*/ 5702347 w 7119498"/>
              <a:gd name="connsiteY775" fmla="*/ 6039764 h 6857999"/>
              <a:gd name="connsiteX776" fmla="*/ 6444664 w 7119498"/>
              <a:gd name="connsiteY776" fmla="*/ 5272140 h 6857999"/>
              <a:gd name="connsiteX777" fmla="*/ 6495277 w 7119498"/>
              <a:gd name="connsiteY777" fmla="*/ 5128738 h 6857999"/>
              <a:gd name="connsiteX778" fmla="*/ 6495277 w 7119498"/>
              <a:gd name="connsiteY778" fmla="*/ 5094997 h 6857999"/>
              <a:gd name="connsiteX779" fmla="*/ 6326568 w 7119498"/>
              <a:gd name="connsiteY779" fmla="*/ 4917853 h 6857999"/>
              <a:gd name="connsiteX780" fmla="*/ 6318133 w 7119498"/>
              <a:gd name="connsiteY780" fmla="*/ 4867240 h 6857999"/>
              <a:gd name="connsiteX781" fmla="*/ 6385616 w 7119498"/>
              <a:gd name="connsiteY781" fmla="*/ 4858805 h 6857999"/>
              <a:gd name="connsiteX782" fmla="*/ 6520583 w 7119498"/>
              <a:gd name="connsiteY782" fmla="*/ 4943159 h 6857999"/>
              <a:gd name="connsiteX783" fmla="*/ 607351 w 7119498"/>
              <a:gd name="connsiteY783" fmla="*/ 4951594 h 6857999"/>
              <a:gd name="connsiteX784" fmla="*/ 598915 w 7119498"/>
              <a:gd name="connsiteY784" fmla="*/ 5019078 h 6857999"/>
              <a:gd name="connsiteX785" fmla="*/ 759188 w 7119498"/>
              <a:gd name="connsiteY785" fmla="*/ 5305882 h 6857999"/>
              <a:gd name="connsiteX786" fmla="*/ 1788310 w 7119498"/>
              <a:gd name="connsiteY786" fmla="*/ 6208473 h 6857999"/>
              <a:gd name="connsiteX787" fmla="*/ 1889535 w 7119498"/>
              <a:gd name="connsiteY787" fmla="*/ 6166295 h 6857999"/>
              <a:gd name="connsiteX788" fmla="*/ 1931712 w 7119498"/>
              <a:gd name="connsiteY788" fmla="*/ 6115683 h 6857999"/>
              <a:gd name="connsiteX789" fmla="*/ 1788310 w 7119498"/>
              <a:gd name="connsiteY789" fmla="*/ 6216908 h 6857999"/>
              <a:gd name="connsiteX790" fmla="*/ 1450893 w 7119498"/>
              <a:gd name="connsiteY790" fmla="*/ 6039764 h 6857999"/>
              <a:gd name="connsiteX791" fmla="*/ 1037557 w 7119498"/>
              <a:gd name="connsiteY791" fmla="*/ 5677041 h 6857999"/>
              <a:gd name="connsiteX792" fmla="*/ 590480 w 7119498"/>
              <a:gd name="connsiteY792" fmla="*/ 5035949 h 6857999"/>
              <a:gd name="connsiteX793" fmla="*/ 700140 w 7119498"/>
              <a:gd name="connsiteY793" fmla="*/ 4841934 h 6857999"/>
              <a:gd name="connsiteX794" fmla="*/ 607351 w 7119498"/>
              <a:gd name="connsiteY794" fmla="*/ 4951594 h 6857999"/>
              <a:gd name="connsiteX795" fmla="*/ 6588067 w 7119498"/>
              <a:gd name="connsiteY795" fmla="*/ 4993771 h 6857999"/>
              <a:gd name="connsiteX796" fmla="*/ 6630244 w 7119498"/>
              <a:gd name="connsiteY796" fmla="*/ 4892546 h 6857999"/>
              <a:gd name="connsiteX797" fmla="*/ 6588067 w 7119498"/>
              <a:gd name="connsiteY797" fmla="*/ 4816628 h 6857999"/>
              <a:gd name="connsiteX798" fmla="*/ 6647114 w 7119498"/>
              <a:gd name="connsiteY798" fmla="*/ 4892546 h 6857999"/>
              <a:gd name="connsiteX799" fmla="*/ 6588067 w 7119498"/>
              <a:gd name="connsiteY799" fmla="*/ 4993771 h 6857999"/>
              <a:gd name="connsiteX800" fmla="*/ 1020686 w 7119498"/>
              <a:gd name="connsiteY800" fmla="*/ 5002207 h 6857999"/>
              <a:gd name="connsiteX801" fmla="*/ 868849 w 7119498"/>
              <a:gd name="connsiteY801" fmla="*/ 5179351 h 6857999"/>
              <a:gd name="connsiteX802" fmla="*/ 767624 w 7119498"/>
              <a:gd name="connsiteY802" fmla="*/ 5094997 h 6857999"/>
              <a:gd name="connsiteX803" fmla="*/ 826672 w 7119498"/>
              <a:gd name="connsiteY803" fmla="*/ 5044384 h 6857999"/>
              <a:gd name="connsiteX804" fmla="*/ 894155 w 7119498"/>
              <a:gd name="connsiteY804" fmla="*/ 5111867 h 6857999"/>
              <a:gd name="connsiteX805" fmla="*/ 953203 w 7119498"/>
              <a:gd name="connsiteY805" fmla="*/ 4985336 h 6857999"/>
              <a:gd name="connsiteX806" fmla="*/ 902590 w 7119498"/>
              <a:gd name="connsiteY806" fmla="*/ 4850369 h 6857999"/>
              <a:gd name="connsiteX807" fmla="*/ 911026 w 7119498"/>
              <a:gd name="connsiteY807" fmla="*/ 4799757 h 6857999"/>
              <a:gd name="connsiteX808" fmla="*/ 1020686 w 7119498"/>
              <a:gd name="connsiteY808" fmla="*/ 5002207 h 6857999"/>
              <a:gd name="connsiteX809" fmla="*/ 1003816 w 7119498"/>
              <a:gd name="connsiteY809" fmla="*/ 4825063 h 6857999"/>
              <a:gd name="connsiteX810" fmla="*/ 1012251 w 7119498"/>
              <a:gd name="connsiteY810" fmla="*/ 4791321 h 6857999"/>
              <a:gd name="connsiteX811" fmla="*/ 1003816 w 7119498"/>
              <a:gd name="connsiteY811" fmla="*/ 4825063 h 6857999"/>
              <a:gd name="connsiteX812" fmla="*/ 742317 w 7119498"/>
              <a:gd name="connsiteY812" fmla="*/ 4740709 h 6857999"/>
              <a:gd name="connsiteX813" fmla="*/ 742317 w 7119498"/>
              <a:gd name="connsiteY813" fmla="*/ 4791321 h 6857999"/>
              <a:gd name="connsiteX814" fmla="*/ 674834 w 7119498"/>
              <a:gd name="connsiteY814" fmla="*/ 4808192 h 6857999"/>
              <a:gd name="connsiteX815" fmla="*/ 556738 w 7119498"/>
              <a:gd name="connsiteY815" fmla="*/ 5019078 h 6857999"/>
              <a:gd name="connsiteX816" fmla="*/ 700140 w 7119498"/>
              <a:gd name="connsiteY816" fmla="*/ 5314318 h 6857999"/>
              <a:gd name="connsiteX817" fmla="*/ 1796745 w 7119498"/>
              <a:gd name="connsiteY817" fmla="*/ 6259085 h 6857999"/>
              <a:gd name="connsiteX818" fmla="*/ 1931712 w 7119498"/>
              <a:gd name="connsiteY818" fmla="*/ 6191602 h 6857999"/>
              <a:gd name="connsiteX819" fmla="*/ 1973889 w 7119498"/>
              <a:gd name="connsiteY819" fmla="*/ 6081941 h 6857999"/>
              <a:gd name="connsiteX820" fmla="*/ 2041373 w 7119498"/>
              <a:gd name="connsiteY820" fmla="*/ 6065070 h 6857999"/>
              <a:gd name="connsiteX821" fmla="*/ 2049808 w 7119498"/>
              <a:gd name="connsiteY821" fmla="*/ 6098812 h 6857999"/>
              <a:gd name="connsiteX822" fmla="*/ 1813616 w 7119498"/>
              <a:gd name="connsiteY822" fmla="*/ 6343439 h 6857999"/>
              <a:gd name="connsiteX823" fmla="*/ 1417151 w 7119498"/>
              <a:gd name="connsiteY823" fmla="*/ 6140989 h 6857999"/>
              <a:gd name="connsiteX824" fmla="*/ 877284 w 7119498"/>
              <a:gd name="connsiteY824" fmla="*/ 5660170 h 6857999"/>
              <a:gd name="connsiteX825" fmla="*/ 480819 w 7119498"/>
              <a:gd name="connsiteY825" fmla="*/ 5019078 h 6857999"/>
              <a:gd name="connsiteX826" fmla="*/ 674834 w 7119498"/>
              <a:gd name="connsiteY826" fmla="*/ 4740709 h 6857999"/>
              <a:gd name="connsiteX827" fmla="*/ 742317 w 7119498"/>
              <a:gd name="connsiteY827" fmla="*/ 4740709 h 6857999"/>
              <a:gd name="connsiteX828" fmla="*/ 6731469 w 7119498"/>
              <a:gd name="connsiteY828" fmla="*/ 4723838 h 6857999"/>
              <a:gd name="connsiteX829" fmla="*/ 6756775 w 7119498"/>
              <a:gd name="connsiteY829" fmla="*/ 4723838 h 6857999"/>
              <a:gd name="connsiteX830" fmla="*/ 6731469 w 7119498"/>
              <a:gd name="connsiteY830" fmla="*/ 4723838 h 6857999"/>
              <a:gd name="connsiteX831" fmla="*/ 6832694 w 7119498"/>
              <a:gd name="connsiteY831" fmla="*/ 4698532 h 6857999"/>
              <a:gd name="connsiteX832" fmla="*/ 6773646 w 7119498"/>
              <a:gd name="connsiteY832" fmla="*/ 4825063 h 6857999"/>
              <a:gd name="connsiteX833" fmla="*/ 6756775 w 7119498"/>
              <a:gd name="connsiteY833" fmla="*/ 4774450 h 6857999"/>
              <a:gd name="connsiteX834" fmla="*/ 6807388 w 7119498"/>
              <a:gd name="connsiteY834" fmla="*/ 4698532 h 6857999"/>
              <a:gd name="connsiteX835" fmla="*/ 6832694 w 7119498"/>
              <a:gd name="connsiteY835" fmla="*/ 4698532 h 6857999"/>
              <a:gd name="connsiteX836" fmla="*/ 472384 w 7119498"/>
              <a:gd name="connsiteY836" fmla="*/ 4766015 h 6857999"/>
              <a:gd name="connsiteX837" fmla="*/ 489255 w 7119498"/>
              <a:gd name="connsiteY837" fmla="*/ 4850369 h 6857999"/>
              <a:gd name="connsiteX838" fmla="*/ 438642 w 7119498"/>
              <a:gd name="connsiteY838" fmla="*/ 4766015 h 6857999"/>
              <a:gd name="connsiteX839" fmla="*/ 489255 w 7119498"/>
              <a:gd name="connsiteY839" fmla="*/ 4690096 h 6857999"/>
              <a:gd name="connsiteX840" fmla="*/ 506125 w 7119498"/>
              <a:gd name="connsiteY840" fmla="*/ 4698532 h 6857999"/>
              <a:gd name="connsiteX841" fmla="*/ 472384 w 7119498"/>
              <a:gd name="connsiteY841" fmla="*/ 4766015 h 6857999"/>
              <a:gd name="connsiteX842" fmla="*/ 6748340 w 7119498"/>
              <a:gd name="connsiteY842" fmla="*/ 4875676 h 6857999"/>
              <a:gd name="connsiteX843" fmla="*/ 6604937 w 7119498"/>
              <a:gd name="connsiteY843" fmla="*/ 5094997 h 6857999"/>
              <a:gd name="connsiteX844" fmla="*/ 6596502 w 7119498"/>
              <a:gd name="connsiteY844" fmla="*/ 5035949 h 6857999"/>
              <a:gd name="connsiteX845" fmla="*/ 6630244 w 7119498"/>
              <a:gd name="connsiteY845" fmla="*/ 5002207 h 6857999"/>
              <a:gd name="connsiteX846" fmla="*/ 6680856 w 7119498"/>
              <a:gd name="connsiteY846" fmla="*/ 4867240 h 6857999"/>
              <a:gd name="connsiteX847" fmla="*/ 6588067 w 7119498"/>
              <a:gd name="connsiteY847" fmla="*/ 4757580 h 6857999"/>
              <a:gd name="connsiteX848" fmla="*/ 6512148 w 7119498"/>
              <a:gd name="connsiteY848" fmla="*/ 4841934 h 6857999"/>
              <a:gd name="connsiteX849" fmla="*/ 6444664 w 7119498"/>
              <a:gd name="connsiteY849" fmla="*/ 4782886 h 6857999"/>
              <a:gd name="connsiteX850" fmla="*/ 6562760 w 7119498"/>
              <a:gd name="connsiteY850" fmla="*/ 4681661 h 6857999"/>
              <a:gd name="connsiteX851" fmla="*/ 6748340 w 7119498"/>
              <a:gd name="connsiteY851" fmla="*/ 4875676 h 6857999"/>
              <a:gd name="connsiteX852" fmla="*/ 6014458 w 7119498"/>
              <a:gd name="connsiteY852" fmla="*/ 4681661 h 6857999"/>
              <a:gd name="connsiteX853" fmla="*/ 5997587 w 7119498"/>
              <a:gd name="connsiteY853" fmla="*/ 4740709 h 6857999"/>
              <a:gd name="connsiteX854" fmla="*/ 6056635 w 7119498"/>
              <a:gd name="connsiteY854" fmla="*/ 4892546 h 6857999"/>
              <a:gd name="connsiteX855" fmla="*/ 6006022 w 7119498"/>
              <a:gd name="connsiteY855" fmla="*/ 4993771 h 6857999"/>
              <a:gd name="connsiteX856" fmla="*/ 6022893 w 7119498"/>
              <a:gd name="connsiteY856" fmla="*/ 5044384 h 6857999"/>
              <a:gd name="connsiteX857" fmla="*/ 5938539 w 7119498"/>
              <a:gd name="connsiteY857" fmla="*/ 5128738 h 6857999"/>
              <a:gd name="connsiteX858" fmla="*/ 5904797 w 7119498"/>
              <a:gd name="connsiteY858" fmla="*/ 5111867 h 6857999"/>
              <a:gd name="connsiteX859" fmla="*/ 5963845 w 7119498"/>
              <a:gd name="connsiteY859" fmla="*/ 5061255 h 6857999"/>
              <a:gd name="connsiteX860" fmla="*/ 5904797 w 7119498"/>
              <a:gd name="connsiteY860" fmla="*/ 5019078 h 6857999"/>
              <a:gd name="connsiteX861" fmla="*/ 5778266 w 7119498"/>
              <a:gd name="connsiteY861" fmla="*/ 5179351 h 6857999"/>
              <a:gd name="connsiteX862" fmla="*/ 5744524 w 7119498"/>
              <a:gd name="connsiteY862" fmla="*/ 5187786 h 6857999"/>
              <a:gd name="connsiteX863" fmla="*/ 5736089 w 7119498"/>
              <a:gd name="connsiteY863" fmla="*/ 5145609 h 6857999"/>
              <a:gd name="connsiteX864" fmla="*/ 5752960 w 7119498"/>
              <a:gd name="connsiteY864" fmla="*/ 5061255 h 6857999"/>
              <a:gd name="connsiteX865" fmla="*/ 5727653 w 7119498"/>
              <a:gd name="connsiteY865" fmla="*/ 5044384 h 6857999"/>
              <a:gd name="connsiteX866" fmla="*/ 5685476 w 7119498"/>
              <a:gd name="connsiteY866" fmla="*/ 5086561 h 6857999"/>
              <a:gd name="connsiteX867" fmla="*/ 5651734 w 7119498"/>
              <a:gd name="connsiteY867" fmla="*/ 5044384 h 6857999"/>
              <a:gd name="connsiteX868" fmla="*/ 5719218 w 7119498"/>
              <a:gd name="connsiteY868" fmla="*/ 4985336 h 6857999"/>
              <a:gd name="connsiteX869" fmla="*/ 5786701 w 7119498"/>
              <a:gd name="connsiteY869" fmla="*/ 5002207 h 6857999"/>
              <a:gd name="connsiteX870" fmla="*/ 5845749 w 7119498"/>
              <a:gd name="connsiteY870" fmla="*/ 4976901 h 6857999"/>
              <a:gd name="connsiteX871" fmla="*/ 5921668 w 7119498"/>
              <a:gd name="connsiteY871" fmla="*/ 4968465 h 6857999"/>
              <a:gd name="connsiteX872" fmla="*/ 6014458 w 7119498"/>
              <a:gd name="connsiteY872" fmla="*/ 4884111 h 6857999"/>
              <a:gd name="connsiteX873" fmla="*/ 5955410 w 7119498"/>
              <a:gd name="connsiteY873" fmla="*/ 4808192 h 6857999"/>
              <a:gd name="connsiteX874" fmla="*/ 5904797 w 7119498"/>
              <a:gd name="connsiteY874" fmla="*/ 4841934 h 6857999"/>
              <a:gd name="connsiteX875" fmla="*/ 5930103 w 7119498"/>
              <a:gd name="connsiteY875" fmla="*/ 4875676 h 6857999"/>
              <a:gd name="connsiteX876" fmla="*/ 5887926 w 7119498"/>
              <a:gd name="connsiteY876" fmla="*/ 4909417 h 6857999"/>
              <a:gd name="connsiteX877" fmla="*/ 5837314 w 7119498"/>
              <a:gd name="connsiteY877" fmla="*/ 4841934 h 6857999"/>
              <a:gd name="connsiteX878" fmla="*/ 5930103 w 7119498"/>
              <a:gd name="connsiteY878" fmla="*/ 4740709 h 6857999"/>
              <a:gd name="connsiteX879" fmla="*/ 6006022 w 7119498"/>
              <a:gd name="connsiteY879" fmla="*/ 4622613 h 6857999"/>
              <a:gd name="connsiteX880" fmla="*/ 6014458 w 7119498"/>
              <a:gd name="connsiteY880" fmla="*/ 4681661 h 6857999"/>
              <a:gd name="connsiteX881" fmla="*/ 6545889 w 7119498"/>
              <a:gd name="connsiteY881" fmla="*/ 4647919 h 6857999"/>
              <a:gd name="connsiteX882" fmla="*/ 6495277 w 7119498"/>
              <a:gd name="connsiteY882" fmla="*/ 4639484 h 6857999"/>
              <a:gd name="connsiteX883" fmla="*/ 6520583 w 7119498"/>
              <a:gd name="connsiteY883" fmla="*/ 4597307 h 6857999"/>
              <a:gd name="connsiteX884" fmla="*/ 6545889 w 7119498"/>
              <a:gd name="connsiteY884" fmla="*/ 4647919 h 6857999"/>
              <a:gd name="connsiteX885" fmla="*/ 388030 w 7119498"/>
              <a:gd name="connsiteY885" fmla="*/ 4597307 h 6857999"/>
              <a:gd name="connsiteX886" fmla="*/ 354288 w 7119498"/>
              <a:gd name="connsiteY886" fmla="*/ 4622613 h 6857999"/>
              <a:gd name="connsiteX887" fmla="*/ 354288 w 7119498"/>
              <a:gd name="connsiteY887" fmla="*/ 4588871 h 6857999"/>
              <a:gd name="connsiteX888" fmla="*/ 388030 w 7119498"/>
              <a:gd name="connsiteY888" fmla="*/ 4597307 h 6857999"/>
              <a:gd name="connsiteX889" fmla="*/ 632657 w 7119498"/>
              <a:gd name="connsiteY889" fmla="*/ 4681661 h 6857999"/>
              <a:gd name="connsiteX890" fmla="*/ 573609 w 7119498"/>
              <a:gd name="connsiteY890" fmla="*/ 4749144 h 6857999"/>
              <a:gd name="connsiteX891" fmla="*/ 514561 w 7119498"/>
              <a:gd name="connsiteY891" fmla="*/ 4647919 h 6857999"/>
              <a:gd name="connsiteX892" fmla="*/ 413336 w 7119498"/>
              <a:gd name="connsiteY892" fmla="*/ 4766015 h 6857999"/>
              <a:gd name="connsiteX893" fmla="*/ 463948 w 7119498"/>
              <a:gd name="connsiteY893" fmla="*/ 4900982 h 6857999"/>
              <a:gd name="connsiteX894" fmla="*/ 455513 w 7119498"/>
              <a:gd name="connsiteY894" fmla="*/ 4960030 h 6857999"/>
              <a:gd name="connsiteX895" fmla="*/ 430207 w 7119498"/>
              <a:gd name="connsiteY895" fmla="*/ 4968465 h 6857999"/>
              <a:gd name="connsiteX896" fmla="*/ 328982 w 7119498"/>
              <a:gd name="connsiteY896" fmla="*/ 4782886 h 6857999"/>
              <a:gd name="connsiteX897" fmla="*/ 506125 w 7119498"/>
              <a:gd name="connsiteY897" fmla="*/ 4572000 h 6857999"/>
              <a:gd name="connsiteX898" fmla="*/ 632657 w 7119498"/>
              <a:gd name="connsiteY898" fmla="*/ 4681661 h 6857999"/>
              <a:gd name="connsiteX899" fmla="*/ 328982 w 7119498"/>
              <a:gd name="connsiteY899" fmla="*/ 4656354 h 6857999"/>
              <a:gd name="connsiteX900" fmla="*/ 312111 w 7119498"/>
              <a:gd name="connsiteY900" fmla="*/ 4698532 h 6857999"/>
              <a:gd name="connsiteX901" fmla="*/ 236192 w 7119498"/>
              <a:gd name="connsiteY901" fmla="*/ 4580436 h 6857999"/>
              <a:gd name="connsiteX902" fmla="*/ 244627 w 7119498"/>
              <a:gd name="connsiteY902" fmla="*/ 4546694 h 6857999"/>
              <a:gd name="connsiteX903" fmla="*/ 328982 w 7119498"/>
              <a:gd name="connsiteY903" fmla="*/ 4656354 h 6857999"/>
              <a:gd name="connsiteX904" fmla="*/ 6520583 w 7119498"/>
              <a:gd name="connsiteY904" fmla="*/ 4555129 h 6857999"/>
              <a:gd name="connsiteX905" fmla="*/ 6461535 w 7119498"/>
              <a:gd name="connsiteY905" fmla="*/ 4622613 h 6857999"/>
              <a:gd name="connsiteX906" fmla="*/ 6461535 w 7119498"/>
              <a:gd name="connsiteY906" fmla="*/ 4690096 h 6857999"/>
              <a:gd name="connsiteX907" fmla="*/ 6436229 w 7119498"/>
              <a:gd name="connsiteY907" fmla="*/ 4639484 h 6857999"/>
              <a:gd name="connsiteX908" fmla="*/ 6512148 w 7119498"/>
              <a:gd name="connsiteY908" fmla="*/ 4538259 h 6857999"/>
              <a:gd name="connsiteX909" fmla="*/ 6520583 w 7119498"/>
              <a:gd name="connsiteY909" fmla="*/ 4555129 h 6857999"/>
              <a:gd name="connsiteX910" fmla="*/ 1130347 w 7119498"/>
              <a:gd name="connsiteY910" fmla="*/ 4563565 h 6857999"/>
              <a:gd name="connsiteX911" fmla="*/ 1130347 w 7119498"/>
              <a:gd name="connsiteY911" fmla="*/ 4656354 h 6857999"/>
              <a:gd name="connsiteX912" fmla="*/ 1256878 w 7119498"/>
              <a:gd name="connsiteY912" fmla="*/ 4749144 h 6857999"/>
              <a:gd name="connsiteX913" fmla="*/ 1214701 w 7119498"/>
              <a:gd name="connsiteY913" fmla="*/ 4791321 h 6857999"/>
              <a:gd name="connsiteX914" fmla="*/ 1189395 w 7119498"/>
              <a:gd name="connsiteY914" fmla="*/ 4723838 h 6857999"/>
              <a:gd name="connsiteX915" fmla="*/ 1164089 w 7119498"/>
              <a:gd name="connsiteY915" fmla="*/ 4715402 h 6857999"/>
              <a:gd name="connsiteX916" fmla="*/ 1105041 w 7119498"/>
              <a:gd name="connsiteY916" fmla="*/ 4782886 h 6857999"/>
              <a:gd name="connsiteX917" fmla="*/ 1240007 w 7119498"/>
              <a:gd name="connsiteY917" fmla="*/ 4858805 h 6857999"/>
              <a:gd name="connsiteX918" fmla="*/ 1299055 w 7119498"/>
              <a:gd name="connsiteY918" fmla="*/ 4892546 h 6857999"/>
              <a:gd name="connsiteX919" fmla="*/ 1366539 w 7119498"/>
              <a:gd name="connsiteY919" fmla="*/ 4892546 h 6857999"/>
              <a:gd name="connsiteX920" fmla="*/ 1425587 w 7119498"/>
              <a:gd name="connsiteY920" fmla="*/ 4951594 h 6857999"/>
              <a:gd name="connsiteX921" fmla="*/ 1417151 w 7119498"/>
              <a:gd name="connsiteY921" fmla="*/ 4976901 h 6857999"/>
              <a:gd name="connsiteX922" fmla="*/ 1391845 w 7119498"/>
              <a:gd name="connsiteY922" fmla="*/ 4985336 h 6857999"/>
              <a:gd name="connsiteX923" fmla="*/ 1358103 w 7119498"/>
              <a:gd name="connsiteY923" fmla="*/ 4951594 h 6857999"/>
              <a:gd name="connsiteX924" fmla="*/ 1307491 w 7119498"/>
              <a:gd name="connsiteY924" fmla="*/ 5086561 h 6857999"/>
              <a:gd name="connsiteX925" fmla="*/ 1282185 w 7119498"/>
              <a:gd name="connsiteY925" fmla="*/ 5086561 h 6857999"/>
              <a:gd name="connsiteX926" fmla="*/ 1273749 w 7119498"/>
              <a:gd name="connsiteY926" fmla="*/ 5069690 h 6857999"/>
              <a:gd name="connsiteX927" fmla="*/ 1290620 w 7119498"/>
              <a:gd name="connsiteY927" fmla="*/ 5002207 h 6857999"/>
              <a:gd name="connsiteX928" fmla="*/ 1189395 w 7119498"/>
              <a:gd name="connsiteY928" fmla="*/ 4909417 h 6857999"/>
              <a:gd name="connsiteX929" fmla="*/ 1130347 w 7119498"/>
              <a:gd name="connsiteY929" fmla="*/ 4951594 h 6857999"/>
              <a:gd name="connsiteX930" fmla="*/ 1189395 w 7119498"/>
              <a:gd name="connsiteY930" fmla="*/ 4993771 h 6857999"/>
              <a:gd name="connsiteX931" fmla="*/ 1155653 w 7119498"/>
              <a:gd name="connsiteY931" fmla="*/ 5035949 h 6857999"/>
              <a:gd name="connsiteX932" fmla="*/ 1079734 w 7119498"/>
              <a:gd name="connsiteY932" fmla="*/ 4951594 h 6857999"/>
              <a:gd name="connsiteX933" fmla="*/ 1105041 w 7119498"/>
              <a:gd name="connsiteY933" fmla="*/ 4892546 h 6857999"/>
              <a:gd name="connsiteX934" fmla="*/ 1054428 w 7119498"/>
              <a:gd name="connsiteY934" fmla="*/ 4791321 h 6857999"/>
              <a:gd name="connsiteX935" fmla="*/ 1105041 w 7119498"/>
              <a:gd name="connsiteY935" fmla="*/ 4673225 h 6857999"/>
              <a:gd name="connsiteX936" fmla="*/ 1088170 w 7119498"/>
              <a:gd name="connsiteY936" fmla="*/ 4588871 h 6857999"/>
              <a:gd name="connsiteX937" fmla="*/ 1121911 w 7119498"/>
              <a:gd name="connsiteY937" fmla="*/ 4504517 h 6857999"/>
              <a:gd name="connsiteX938" fmla="*/ 1130347 w 7119498"/>
              <a:gd name="connsiteY938" fmla="*/ 4563565 h 6857999"/>
              <a:gd name="connsiteX939" fmla="*/ 565173 w 7119498"/>
              <a:gd name="connsiteY939" fmla="*/ 4538259 h 6857999"/>
              <a:gd name="connsiteX940" fmla="*/ 522996 w 7119498"/>
              <a:gd name="connsiteY940" fmla="*/ 4546694 h 6857999"/>
              <a:gd name="connsiteX941" fmla="*/ 548303 w 7119498"/>
              <a:gd name="connsiteY941" fmla="*/ 4487646 h 6857999"/>
              <a:gd name="connsiteX942" fmla="*/ 565173 w 7119498"/>
              <a:gd name="connsiteY942" fmla="*/ 4538259 h 6857999"/>
              <a:gd name="connsiteX943" fmla="*/ 6545889 w 7119498"/>
              <a:gd name="connsiteY943" fmla="*/ 4470775 h 6857999"/>
              <a:gd name="connsiteX944" fmla="*/ 6402487 w 7119498"/>
              <a:gd name="connsiteY944" fmla="*/ 4631048 h 6857999"/>
              <a:gd name="connsiteX945" fmla="*/ 6436229 w 7119498"/>
              <a:gd name="connsiteY945" fmla="*/ 4723838 h 6857999"/>
              <a:gd name="connsiteX946" fmla="*/ 6419358 w 7119498"/>
              <a:gd name="connsiteY946" fmla="*/ 4749144 h 6857999"/>
              <a:gd name="connsiteX947" fmla="*/ 6343439 w 7119498"/>
              <a:gd name="connsiteY947" fmla="*/ 4622613 h 6857999"/>
              <a:gd name="connsiteX948" fmla="*/ 6495277 w 7119498"/>
              <a:gd name="connsiteY948" fmla="*/ 4470775 h 6857999"/>
              <a:gd name="connsiteX949" fmla="*/ 6545889 w 7119498"/>
              <a:gd name="connsiteY949" fmla="*/ 4470775 h 6857999"/>
              <a:gd name="connsiteX950" fmla="*/ 598915 w 7119498"/>
              <a:gd name="connsiteY950" fmla="*/ 4563565 h 6857999"/>
              <a:gd name="connsiteX951" fmla="*/ 598915 w 7119498"/>
              <a:gd name="connsiteY951" fmla="*/ 4529823 h 6857999"/>
              <a:gd name="connsiteX952" fmla="*/ 556738 w 7119498"/>
              <a:gd name="connsiteY952" fmla="*/ 4453904 h 6857999"/>
              <a:gd name="connsiteX953" fmla="*/ 607351 w 7119498"/>
              <a:gd name="connsiteY953" fmla="*/ 4512952 h 6857999"/>
              <a:gd name="connsiteX954" fmla="*/ 598915 w 7119498"/>
              <a:gd name="connsiteY954" fmla="*/ 4563565 h 6857999"/>
              <a:gd name="connsiteX955" fmla="*/ 6849565 w 7119498"/>
              <a:gd name="connsiteY955" fmla="*/ 4437033 h 6857999"/>
              <a:gd name="connsiteX956" fmla="*/ 6849565 w 7119498"/>
              <a:gd name="connsiteY956" fmla="*/ 4479211 h 6857999"/>
              <a:gd name="connsiteX957" fmla="*/ 6714598 w 7119498"/>
              <a:gd name="connsiteY957" fmla="*/ 4597307 h 6857999"/>
              <a:gd name="connsiteX958" fmla="*/ 6680856 w 7119498"/>
              <a:gd name="connsiteY958" fmla="*/ 4572000 h 6857999"/>
              <a:gd name="connsiteX959" fmla="*/ 6824258 w 7119498"/>
              <a:gd name="connsiteY959" fmla="*/ 4437033 h 6857999"/>
              <a:gd name="connsiteX960" fmla="*/ 6849565 w 7119498"/>
              <a:gd name="connsiteY960" fmla="*/ 4437033 h 6857999"/>
              <a:gd name="connsiteX961" fmla="*/ 6950790 w 7119498"/>
              <a:gd name="connsiteY961" fmla="*/ 4428598 h 6857999"/>
              <a:gd name="connsiteX962" fmla="*/ 6731469 w 7119498"/>
              <a:gd name="connsiteY962" fmla="*/ 4690096 h 6857999"/>
              <a:gd name="connsiteX963" fmla="*/ 6554325 w 7119498"/>
              <a:gd name="connsiteY963" fmla="*/ 4555129 h 6857999"/>
              <a:gd name="connsiteX964" fmla="*/ 6613373 w 7119498"/>
              <a:gd name="connsiteY964" fmla="*/ 4487646 h 6857999"/>
              <a:gd name="connsiteX965" fmla="*/ 6663985 w 7119498"/>
              <a:gd name="connsiteY965" fmla="*/ 4529823 h 6857999"/>
              <a:gd name="connsiteX966" fmla="*/ 6638679 w 7119498"/>
              <a:gd name="connsiteY966" fmla="*/ 4588871 h 6857999"/>
              <a:gd name="connsiteX967" fmla="*/ 6714598 w 7119498"/>
              <a:gd name="connsiteY967" fmla="*/ 4631048 h 6857999"/>
              <a:gd name="connsiteX968" fmla="*/ 6874871 w 7119498"/>
              <a:gd name="connsiteY968" fmla="*/ 4479211 h 6857999"/>
              <a:gd name="connsiteX969" fmla="*/ 6874871 w 7119498"/>
              <a:gd name="connsiteY969" fmla="*/ 4420163 h 6857999"/>
              <a:gd name="connsiteX970" fmla="*/ 6942354 w 7119498"/>
              <a:gd name="connsiteY970" fmla="*/ 4361115 h 6857999"/>
              <a:gd name="connsiteX971" fmla="*/ 6950790 w 7119498"/>
              <a:gd name="connsiteY971" fmla="*/ 4428598 h 6857999"/>
              <a:gd name="connsiteX972" fmla="*/ 582044 w 7119498"/>
              <a:gd name="connsiteY972" fmla="*/ 4361115 h 6857999"/>
              <a:gd name="connsiteX973" fmla="*/ 700140 w 7119498"/>
              <a:gd name="connsiteY973" fmla="*/ 4529823 h 6857999"/>
              <a:gd name="connsiteX974" fmla="*/ 666399 w 7119498"/>
              <a:gd name="connsiteY974" fmla="*/ 4639484 h 6857999"/>
              <a:gd name="connsiteX975" fmla="*/ 641092 w 7119498"/>
              <a:gd name="connsiteY975" fmla="*/ 4572000 h 6857999"/>
              <a:gd name="connsiteX976" fmla="*/ 641092 w 7119498"/>
              <a:gd name="connsiteY976" fmla="*/ 4529823 h 6857999"/>
              <a:gd name="connsiteX977" fmla="*/ 556738 w 7119498"/>
              <a:gd name="connsiteY977" fmla="*/ 4394856 h 6857999"/>
              <a:gd name="connsiteX978" fmla="*/ 556738 w 7119498"/>
              <a:gd name="connsiteY978" fmla="*/ 4361115 h 6857999"/>
              <a:gd name="connsiteX979" fmla="*/ 582044 w 7119498"/>
              <a:gd name="connsiteY979" fmla="*/ 4361115 h 6857999"/>
              <a:gd name="connsiteX980" fmla="*/ 337417 w 7119498"/>
              <a:gd name="connsiteY980" fmla="*/ 4420163 h 6857999"/>
              <a:gd name="connsiteX981" fmla="*/ 413336 w 7119498"/>
              <a:gd name="connsiteY981" fmla="*/ 4445469 h 6857999"/>
              <a:gd name="connsiteX982" fmla="*/ 371159 w 7119498"/>
              <a:gd name="connsiteY982" fmla="*/ 4453904 h 6857999"/>
              <a:gd name="connsiteX983" fmla="*/ 261498 w 7119498"/>
              <a:gd name="connsiteY983" fmla="*/ 4327373 h 6857999"/>
              <a:gd name="connsiteX984" fmla="*/ 269934 w 7119498"/>
              <a:gd name="connsiteY984" fmla="*/ 4310502 h 6857999"/>
              <a:gd name="connsiteX985" fmla="*/ 337417 w 7119498"/>
              <a:gd name="connsiteY985" fmla="*/ 4420163 h 6857999"/>
              <a:gd name="connsiteX986" fmla="*/ 6739904 w 7119498"/>
              <a:gd name="connsiteY986" fmla="*/ 4276760 h 6857999"/>
              <a:gd name="connsiteX987" fmla="*/ 6571196 w 7119498"/>
              <a:gd name="connsiteY987" fmla="*/ 4302067 h 6857999"/>
              <a:gd name="connsiteX988" fmla="*/ 6478406 w 7119498"/>
              <a:gd name="connsiteY988" fmla="*/ 4377985 h 6857999"/>
              <a:gd name="connsiteX989" fmla="*/ 6191602 w 7119498"/>
              <a:gd name="connsiteY989" fmla="*/ 4597307 h 6857999"/>
              <a:gd name="connsiteX990" fmla="*/ 6267520 w 7119498"/>
              <a:gd name="connsiteY990" fmla="*/ 4757580 h 6857999"/>
              <a:gd name="connsiteX991" fmla="*/ 6284391 w 7119498"/>
              <a:gd name="connsiteY991" fmla="*/ 4884111 h 6857999"/>
              <a:gd name="connsiteX992" fmla="*/ 6410923 w 7119498"/>
              <a:gd name="connsiteY992" fmla="*/ 5035949 h 6857999"/>
              <a:gd name="connsiteX993" fmla="*/ 6250650 w 7119498"/>
              <a:gd name="connsiteY993" fmla="*/ 4782886 h 6857999"/>
              <a:gd name="connsiteX994" fmla="*/ 6166295 w 7119498"/>
              <a:gd name="connsiteY994" fmla="*/ 4639484 h 6857999"/>
              <a:gd name="connsiteX995" fmla="*/ 6166295 w 7119498"/>
              <a:gd name="connsiteY995" fmla="*/ 4588871 h 6857999"/>
              <a:gd name="connsiteX996" fmla="*/ 6309698 w 7119498"/>
              <a:gd name="connsiteY996" fmla="*/ 4377985 h 6857999"/>
              <a:gd name="connsiteX997" fmla="*/ 6453100 w 7119498"/>
              <a:gd name="connsiteY997" fmla="*/ 4361115 h 6857999"/>
              <a:gd name="connsiteX998" fmla="*/ 6520583 w 7119498"/>
              <a:gd name="connsiteY998" fmla="*/ 4310502 h 6857999"/>
              <a:gd name="connsiteX999" fmla="*/ 6647114 w 7119498"/>
              <a:gd name="connsiteY999" fmla="*/ 4259890 h 6857999"/>
              <a:gd name="connsiteX1000" fmla="*/ 6739904 w 7119498"/>
              <a:gd name="connsiteY1000" fmla="*/ 4276760 h 6857999"/>
              <a:gd name="connsiteX1001" fmla="*/ 371159 w 7119498"/>
              <a:gd name="connsiteY1001" fmla="*/ 4487646 h 6857999"/>
              <a:gd name="connsiteX1002" fmla="*/ 455513 w 7119498"/>
              <a:gd name="connsiteY1002" fmla="*/ 4428598 h 6857999"/>
              <a:gd name="connsiteX1003" fmla="*/ 396465 w 7119498"/>
              <a:gd name="connsiteY1003" fmla="*/ 4377985 h 6857999"/>
              <a:gd name="connsiteX1004" fmla="*/ 463948 w 7119498"/>
              <a:gd name="connsiteY1004" fmla="*/ 4327373 h 6857999"/>
              <a:gd name="connsiteX1005" fmla="*/ 531432 w 7119498"/>
              <a:gd name="connsiteY1005" fmla="*/ 4403292 h 6857999"/>
              <a:gd name="connsiteX1006" fmla="*/ 371159 w 7119498"/>
              <a:gd name="connsiteY1006" fmla="*/ 4555129 h 6857999"/>
              <a:gd name="connsiteX1007" fmla="*/ 160273 w 7119498"/>
              <a:gd name="connsiteY1007" fmla="*/ 4369550 h 6857999"/>
              <a:gd name="connsiteX1008" fmla="*/ 168708 w 7119498"/>
              <a:gd name="connsiteY1008" fmla="*/ 4251454 h 6857999"/>
              <a:gd name="connsiteX1009" fmla="*/ 371159 w 7119498"/>
              <a:gd name="connsiteY1009" fmla="*/ 4487646 h 6857999"/>
              <a:gd name="connsiteX1010" fmla="*/ 6815823 w 7119498"/>
              <a:gd name="connsiteY1010" fmla="*/ 4217712 h 6857999"/>
              <a:gd name="connsiteX1011" fmla="*/ 6773646 w 7119498"/>
              <a:gd name="connsiteY1011" fmla="*/ 4251454 h 6857999"/>
              <a:gd name="connsiteX1012" fmla="*/ 6663985 w 7119498"/>
              <a:gd name="connsiteY1012" fmla="*/ 4226148 h 6857999"/>
              <a:gd name="connsiteX1013" fmla="*/ 6537454 w 7119498"/>
              <a:gd name="connsiteY1013" fmla="*/ 4259890 h 6857999"/>
              <a:gd name="connsiteX1014" fmla="*/ 6453100 w 7119498"/>
              <a:gd name="connsiteY1014" fmla="*/ 4327373 h 6857999"/>
              <a:gd name="connsiteX1015" fmla="*/ 6132554 w 7119498"/>
              <a:gd name="connsiteY1015" fmla="*/ 4588871 h 6857999"/>
              <a:gd name="connsiteX1016" fmla="*/ 6225343 w 7119498"/>
              <a:gd name="connsiteY1016" fmla="*/ 4808192 h 6857999"/>
              <a:gd name="connsiteX1017" fmla="*/ 6242214 w 7119498"/>
              <a:gd name="connsiteY1017" fmla="*/ 4917853 h 6857999"/>
              <a:gd name="connsiteX1018" fmla="*/ 6427793 w 7119498"/>
              <a:gd name="connsiteY1018" fmla="*/ 5086561 h 6857999"/>
              <a:gd name="connsiteX1019" fmla="*/ 6427793 w 7119498"/>
              <a:gd name="connsiteY1019" fmla="*/ 5120303 h 6857999"/>
              <a:gd name="connsiteX1020" fmla="*/ 6394052 w 7119498"/>
              <a:gd name="connsiteY1020" fmla="*/ 5128738 h 6857999"/>
              <a:gd name="connsiteX1021" fmla="*/ 6216908 w 7119498"/>
              <a:gd name="connsiteY1021" fmla="*/ 4993771 h 6857999"/>
              <a:gd name="connsiteX1022" fmla="*/ 6157860 w 7119498"/>
              <a:gd name="connsiteY1022" fmla="*/ 4808192 h 6857999"/>
              <a:gd name="connsiteX1023" fmla="*/ 6081941 w 7119498"/>
              <a:gd name="connsiteY1023" fmla="*/ 4588871 h 6857999"/>
              <a:gd name="connsiteX1024" fmla="*/ 6242214 w 7119498"/>
              <a:gd name="connsiteY1024" fmla="*/ 4310502 h 6857999"/>
              <a:gd name="connsiteX1025" fmla="*/ 6444664 w 7119498"/>
              <a:gd name="connsiteY1025" fmla="*/ 4268325 h 6857999"/>
              <a:gd name="connsiteX1026" fmla="*/ 6697727 w 7119498"/>
              <a:gd name="connsiteY1026" fmla="*/ 4183971 h 6857999"/>
              <a:gd name="connsiteX1027" fmla="*/ 6815823 w 7119498"/>
              <a:gd name="connsiteY1027" fmla="*/ 4217712 h 6857999"/>
              <a:gd name="connsiteX1028" fmla="*/ 615786 w 7119498"/>
              <a:gd name="connsiteY1028" fmla="*/ 4226148 h 6857999"/>
              <a:gd name="connsiteX1029" fmla="*/ 902590 w 7119498"/>
              <a:gd name="connsiteY1029" fmla="*/ 4470775 h 6857999"/>
              <a:gd name="connsiteX1030" fmla="*/ 860413 w 7119498"/>
              <a:gd name="connsiteY1030" fmla="*/ 4605742 h 6857999"/>
              <a:gd name="connsiteX1031" fmla="*/ 792930 w 7119498"/>
              <a:gd name="connsiteY1031" fmla="*/ 4690096 h 6857999"/>
              <a:gd name="connsiteX1032" fmla="*/ 784494 w 7119498"/>
              <a:gd name="connsiteY1032" fmla="*/ 4791321 h 6857999"/>
              <a:gd name="connsiteX1033" fmla="*/ 666399 w 7119498"/>
              <a:gd name="connsiteY1033" fmla="*/ 4926288 h 6857999"/>
              <a:gd name="connsiteX1034" fmla="*/ 750753 w 7119498"/>
              <a:gd name="connsiteY1034" fmla="*/ 4850369 h 6857999"/>
              <a:gd name="connsiteX1035" fmla="*/ 784494 w 7119498"/>
              <a:gd name="connsiteY1035" fmla="*/ 4749144 h 6857999"/>
              <a:gd name="connsiteX1036" fmla="*/ 767624 w 7119498"/>
              <a:gd name="connsiteY1036" fmla="*/ 4681661 h 6857999"/>
              <a:gd name="connsiteX1037" fmla="*/ 885720 w 7119498"/>
              <a:gd name="connsiteY1037" fmla="*/ 4470775 h 6857999"/>
              <a:gd name="connsiteX1038" fmla="*/ 615786 w 7119498"/>
              <a:gd name="connsiteY1038" fmla="*/ 4251454 h 6857999"/>
              <a:gd name="connsiteX1039" fmla="*/ 430207 w 7119498"/>
              <a:gd name="connsiteY1039" fmla="*/ 4150229 h 6857999"/>
              <a:gd name="connsiteX1040" fmla="*/ 404900 w 7119498"/>
              <a:gd name="connsiteY1040" fmla="*/ 4150229 h 6857999"/>
              <a:gd name="connsiteX1041" fmla="*/ 455513 w 7119498"/>
              <a:gd name="connsiteY1041" fmla="*/ 4133358 h 6857999"/>
              <a:gd name="connsiteX1042" fmla="*/ 615786 w 7119498"/>
              <a:gd name="connsiteY1042" fmla="*/ 4226148 h 6857999"/>
              <a:gd name="connsiteX1043" fmla="*/ 6596502 w 7119498"/>
              <a:gd name="connsiteY1043" fmla="*/ 4158664 h 6857999"/>
              <a:gd name="connsiteX1044" fmla="*/ 6579631 w 7119498"/>
              <a:gd name="connsiteY1044" fmla="*/ 4167100 h 6857999"/>
              <a:gd name="connsiteX1045" fmla="*/ 6680856 w 7119498"/>
              <a:gd name="connsiteY1045" fmla="*/ 4049004 h 6857999"/>
              <a:gd name="connsiteX1046" fmla="*/ 6596502 w 7119498"/>
              <a:gd name="connsiteY1046" fmla="*/ 4158664 h 6857999"/>
              <a:gd name="connsiteX1047" fmla="*/ 615786 w 7119498"/>
              <a:gd name="connsiteY1047" fmla="*/ 4065875 h 6857999"/>
              <a:gd name="connsiteX1048" fmla="*/ 683269 w 7119498"/>
              <a:gd name="connsiteY1048" fmla="*/ 4124923 h 6857999"/>
              <a:gd name="connsiteX1049" fmla="*/ 885720 w 7119498"/>
              <a:gd name="connsiteY1049" fmla="*/ 4200842 h 6857999"/>
              <a:gd name="connsiteX1050" fmla="*/ 1012251 w 7119498"/>
              <a:gd name="connsiteY1050" fmla="*/ 4462340 h 6857999"/>
              <a:gd name="connsiteX1051" fmla="*/ 953203 w 7119498"/>
              <a:gd name="connsiteY1051" fmla="*/ 4656354 h 6857999"/>
              <a:gd name="connsiteX1052" fmla="*/ 877284 w 7119498"/>
              <a:gd name="connsiteY1052" fmla="*/ 4766015 h 6857999"/>
              <a:gd name="connsiteX1053" fmla="*/ 860413 w 7119498"/>
              <a:gd name="connsiteY1053" fmla="*/ 4875676 h 6857999"/>
              <a:gd name="connsiteX1054" fmla="*/ 691705 w 7119498"/>
              <a:gd name="connsiteY1054" fmla="*/ 5035949 h 6857999"/>
              <a:gd name="connsiteX1055" fmla="*/ 641092 w 7119498"/>
              <a:gd name="connsiteY1055" fmla="*/ 5035949 h 6857999"/>
              <a:gd name="connsiteX1056" fmla="*/ 632657 w 7119498"/>
              <a:gd name="connsiteY1056" fmla="*/ 5010642 h 6857999"/>
              <a:gd name="connsiteX1057" fmla="*/ 649528 w 7119498"/>
              <a:gd name="connsiteY1057" fmla="*/ 4968465 h 6857999"/>
              <a:gd name="connsiteX1058" fmla="*/ 717011 w 7119498"/>
              <a:gd name="connsiteY1058" fmla="*/ 4934723 h 6857999"/>
              <a:gd name="connsiteX1059" fmla="*/ 826672 w 7119498"/>
              <a:gd name="connsiteY1059" fmla="*/ 4799757 h 6857999"/>
              <a:gd name="connsiteX1060" fmla="*/ 826672 w 7119498"/>
              <a:gd name="connsiteY1060" fmla="*/ 4749144 h 6857999"/>
              <a:gd name="connsiteX1061" fmla="*/ 826672 w 7119498"/>
              <a:gd name="connsiteY1061" fmla="*/ 4706967 h 6857999"/>
              <a:gd name="connsiteX1062" fmla="*/ 936332 w 7119498"/>
              <a:gd name="connsiteY1062" fmla="*/ 4521388 h 6857999"/>
              <a:gd name="connsiteX1063" fmla="*/ 936332 w 7119498"/>
              <a:gd name="connsiteY1063" fmla="*/ 4470775 h 6857999"/>
              <a:gd name="connsiteX1064" fmla="*/ 649528 w 7119498"/>
              <a:gd name="connsiteY1064" fmla="*/ 4192406 h 6857999"/>
              <a:gd name="connsiteX1065" fmla="*/ 573609 w 7119498"/>
              <a:gd name="connsiteY1065" fmla="*/ 4133358 h 6857999"/>
              <a:gd name="connsiteX1066" fmla="*/ 455513 w 7119498"/>
              <a:gd name="connsiteY1066" fmla="*/ 4091181 h 6857999"/>
              <a:gd name="connsiteX1067" fmla="*/ 337417 w 7119498"/>
              <a:gd name="connsiteY1067" fmla="*/ 4124923 h 6857999"/>
              <a:gd name="connsiteX1068" fmla="*/ 278369 w 7119498"/>
              <a:gd name="connsiteY1068" fmla="*/ 4082746 h 6857999"/>
              <a:gd name="connsiteX1069" fmla="*/ 455513 w 7119498"/>
              <a:gd name="connsiteY1069" fmla="*/ 4023698 h 6857999"/>
              <a:gd name="connsiteX1070" fmla="*/ 615786 w 7119498"/>
              <a:gd name="connsiteY1070" fmla="*/ 4065875 h 6857999"/>
              <a:gd name="connsiteX1071" fmla="*/ 6824258 w 7119498"/>
              <a:gd name="connsiteY1071" fmla="*/ 4032133 h 6857999"/>
              <a:gd name="connsiteX1072" fmla="*/ 6756775 w 7119498"/>
              <a:gd name="connsiteY1072" fmla="*/ 4108052 h 6857999"/>
              <a:gd name="connsiteX1073" fmla="*/ 6706162 w 7119498"/>
              <a:gd name="connsiteY1073" fmla="*/ 4057439 h 6857999"/>
              <a:gd name="connsiteX1074" fmla="*/ 6723033 w 7119498"/>
              <a:gd name="connsiteY1074" fmla="*/ 4032133 h 6857999"/>
              <a:gd name="connsiteX1075" fmla="*/ 6680856 w 7119498"/>
              <a:gd name="connsiteY1075" fmla="*/ 4006827 h 6857999"/>
              <a:gd name="connsiteX1076" fmla="*/ 6478406 w 7119498"/>
              <a:gd name="connsiteY1076" fmla="*/ 4209277 h 6857999"/>
              <a:gd name="connsiteX1077" fmla="*/ 6478406 w 7119498"/>
              <a:gd name="connsiteY1077" fmla="*/ 4158664 h 6857999"/>
              <a:gd name="connsiteX1078" fmla="*/ 6697727 w 7119498"/>
              <a:gd name="connsiteY1078" fmla="*/ 3947779 h 6857999"/>
              <a:gd name="connsiteX1079" fmla="*/ 6824258 w 7119498"/>
              <a:gd name="connsiteY1079" fmla="*/ 4032133 h 6857999"/>
              <a:gd name="connsiteX1080" fmla="*/ 514561 w 7119498"/>
              <a:gd name="connsiteY1080" fmla="*/ 3998391 h 6857999"/>
              <a:gd name="connsiteX1081" fmla="*/ 455513 w 7119498"/>
              <a:gd name="connsiteY1081" fmla="*/ 3930908 h 6857999"/>
              <a:gd name="connsiteX1082" fmla="*/ 514561 w 7119498"/>
              <a:gd name="connsiteY1082" fmla="*/ 3998391 h 6857999"/>
              <a:gd name="connsiteX1083" fmla="*/ 894155 w 7119498"/>
              <a:gd name="connsiteY1083" fmla="*/ 3905602 h 6857999"/>
              <a:gd name="connsiteX1084" fmla="*/ 919461 w 7119498"/>
              <a:gd name="connsiteY1084" fmla="*/ 4032133 h 6857999"/>
              <a:gd name="connsiteX1085" fmla="*/ 970074 w 7119498"/>
              <a:gd name="connsiteY1085" fmla="*/ 4158664 h 6857999"/>
              <a:gd name="connsiteX1086" fmla="*/ 835107 w 7119498"/>
              <a:gd name="connsiteY1086" fmla="*/ 4049004 h 6857999"/>
              <a:gd name="connsiteX1087" fmla="*/ 885720 w 7119498"/>
              <a:gd name="connsiteY1087" fmla="*/ 3981520 h 6857999"/>
              <a:gd name="connsiteX1088" fmla="*/ 851978 w 7119498"/>
              <a:gd name="connsiteY1088" fmla="*/ 3930908 h 6857999"/>
              <a:gd name="connsiteX1089" fmla="*/ 860413 w 7119498"/>
              <a:gd name="connsiteY1089" fmla="*/ 3905602 h 6857999"/>
              <a:gd name="connsiteX1090" fmla="*/ 894155 w 7119498"/>
              <a:gd name="connsiteY1090" fmla="*/ 3905602 h 6857999"/>
              <a:gd name="connsiteX1091" fmla="*/ 573609 w 7119498"/>
              <a:gd name="connsiteY1091" fmla="*/ 3880295 h 6857999"/>
              <a:gd name="connsiteX1092" fmla="*/ 624221 w 7119498"/>
              <a:gd name="connsiteY1092" fmla="*/ 3964650 h 6857999"/>
              <a:gd name="connsiteX1093" fmla="*/ 624221 w 7119498"/>
              <a:gd name="connsiteY1093" fmla="*/ 4032133 h 6857999"/>
              <a:gd name="connsiteX1094" fmla="*/ 438642 w 7119498"/>
              <a:gd name="connsiteY1094" fmla="*/ 3888731 h 6857999"/>
              <a:gd name="connsiteX1095" fmla="*/ 354288 w 7119498"/>
              <a:gd name="connsiteY1095" fmla="*/ 3964650 h 6857999"/>
              <a:gd name="connsiteX1096" fmla="*/ 312111 w 7119498"/>
              <a:gd name="connsiteY1096" fmla="*/ 3914037 h 6857999"/>
              <a:gd name="connsiteX1097" fmla="*/ 438642 w 7119498"/>
              <a:gd name="connsiteY1097" fmla="*/ 3812812 h 6857999"/>
              <a:gd name="connsiteX1098" fmla="*/ 573609 w 7119498"/>
              <a:gd name="connsiteY1098" fmla="*/ 3880295 h 6857999"/>
              <a:gd name="connsiteX1099" fmla="*/ 6419358 w 7119498"/>
              <a:gd name="connsiteY1099" fmla="*/ 3762199 h 6857999"/>
              <a:gd name="connsiteX1100" fmla="*/ 6335004 w 7119498"/>
              <a:gd name="connsiteY1100" fmla="*/ 3880295 h 6857999"/>
              <a:gd name="connsiteX1101" fmla="*/ 6410923 w 7119498"/>
              <a:gd name="connsiteY1101" fmla="*/ 3964650 h 6857999"/>
              <a:gd name="connsiteX1102" fmla="*/ 6453100 w 7119498"/>
              <a:gd name="connsiteY1102" fmla="*/ 3930908 h 6857999"/>
              <a:gd name="connsiteX1103" fmla="*/ 6436229 w 7119498"/>
              <a:gd name="connsiteY1103" fmla="*/ 3880295 h 6857999"/>
              <a:gd name="connsiteX1104" fmla="*/ 6469971 w 7119498"/>
              <a:gd name="connsiteY1104" fmla="*/ 3871860 h 6857999"/>
              <a:gd name="connsiteX1105" fmla="*/ 6520583 w 7119498"/>
              <a:gd name="connsiteY1105" fmla="*/ 3930908 h 6857999"/>
              <a:gd name="connsiteX1106" fmla="*/ 6419358 w 7119498"/>
              <a:gd name="connsiteY1106" fmla="*/ 4040568 h 6857999"/>
              <a:gd name="connsiteX1107" fmla="*/ 6427793 w 7119498"/>
              <a:gd name="connsiteY1107" fmla="*/ 4057439 h 6857999"/>
              <a:gd name="connsiteX1108" fmla="*/ 6377181 w 7119498"/>
              <a:gd name="connsiteY1108" fmla="*/ 4150229 h 6857999"/>
              <a:gd name="connsiteX1109" fmla="*/ 6259085 w 7119498"/>
              <a:gd name="connsiteY1109" fmla="*/ 4183971 h 6857999"/>
              <a:gd name="connsiteX1110" fmla="*/ 6166295 w 7119498"/>
              <a:gd name="connsiteY1110" fmla="*/ 4268325 h 6857999"/>
              <a:gd name="connsiteX1111" fmla="*/ 6140989 w 7119498"/>
              <a:gd name="connsiteY1111" fmla="*/ 4285196 h 6857999"/>
              <a:gd name="connsiteX1112" fmla="*/ 6208472 w 7119498"/>
              <a:gd name="connsiteY1112" fmla="*/ 4141793 h 6857999"/>
              <a:gd name="connsiteX1113" fmla="*/ 6191602 w 7119498"/>
              <a:gd name="connsiteY1113" fmla="*/ 4057439 h 6857999"/>
              <a:gd name="connsiteX1114" fmla="*/ 6242214 w 7119498"/>
              <a:gd name="connsiteY1114" fmla="*/ 3998391 h 6857999"/>
              <a:gd name="connsiteX1115" fmla="*/ 6275956 w 7119498"/>
              <a:gd name="connsiteY1115" fmla="*/ 4040568 h 6857999"/>
              <a:gd name="connsiteX1116" fmla="*/ 6242214 w 7119498"/>
              <a:gd name="connsiteY1116" fmla="*/ 4082746 h 6857999"/>
              <a:gd name="connsiteX1117" fmla="*/ 6301262 w 7119498"/>
              <a:gd name="connsiteY1117" fmla="*/ 4133358 h 6857999"/>
              <a:gd name="connsiteX1118" fmla="*/ 6377181 w 7119498"/>
              <a:gd name="connsiteY1118" fmla="*/ 4049004 h 6857999"/>
              <a:gd name="connsiteX1119" fmla="*/ 6284391 w 7119498"/>
              <a:gd name="connsiteY1119" fmla="*/ 3880295 h 6857999"/>
              <a:gd name="connsiteX1120" fmla="*/ 6216908 w 7119498"/>
              <a:gd name="connsiteY1120" fmla="*/ 3795941 h 6857999"/>
              <a:gd name="connsiteX1121" fmla="*/ 6242214 w 7119498"/>
              <a:gd name="connsiteY1121" fmla="*/ 3745329 h 6857999"/>
              <a:gd name="connsiteX1122" fmla="*/ 6275956 w 7119498"/>
              <a:gd name="connsiteY1122" fmla="*/ 3753764 h 6857999"/>
              <a:gd name="connsiteX1123" fmla="*/ 6275956 w 7119498"/>
              <a:gd name="connsiteY1123" fmla="*/ 3804377 h 6857999"/>
              <a:gd name="connsiteX1124" fmla="*/ 6292827 w 7119498"/>
              <a:gd name="connsiteY1124" fmla="*/ 3821247 h 6857999"/>
              <a:gd name="connsiteX1125" fmla="*/ 6402487 w 7119498"/>
              <a:gd name="connsiteY1125" fmla="*/ 3736893 h 6857999"/>
              <a:gd name="connsiteX1126" fmla="*/ 6419358 w 7119498"/>
              <a:gd name="connsiteY1126" fmla="*/ 3762199 h 6857999"/>
              <a:gd name="connsiteX1127" fmla="*/ 6917048 w 7119498"/>
              <a:gd name="connsiteY1127" fmla="*/ 3829683 h 6857999"/>
              <a:gd name="connsiteX1128" fmla="*/ 6874871 w 7119498"/>
              <a:gd name="connsiteY1128" fmla="*/ 3922472 h 6857999"/>
              <a:gd name="connsiteX1129" fmla="*/ 6849565 w 7119498"/>
              <a:gd name="connsiteY1129" fmla="*/ 3922472 h 6857999"/>
              <a:gd name="connsiteX1130" fmla="*/ 6832694 w 7119498"/>
              <a:gd name="connsiteY1130" fmla="*/ 3897166 h 6857999"/>
              <a:gd name="connsiteX1131" fmla="*/ 6874871 w 7119498"/>
              <a:gd name="connsiteY1131" fmla="*/ 3829683 h 6857999"/>
              <a:gd name="connsiteX1132" fmla="*/ 6841129 w 7119498"/>
              <a:gd name="connsiteY1132" fmla="*/ 3728458 h 6857999"/>
              <a:gd name="connsiteX1133" fmla="*/ 6917048 w 7119498"/>
              <a:gd name="connsiteY1133" fmla="*/ 3829683 h 6857999"/>
              <a:gd name="connsiteX1134" fmla="*/ 6815823 w 7119498"/>
              <a:gd name="connsiteY1134" fmla="*/ 3745329 h 6857999"/>
              <a:gd name="connsiteX1135" fmla="*/ 6815823 w 7119498"/>
              <a:gd name="connsiteY1135" fmla="*/ 3779070 h 6857999"/>
              <a:gd name="connsiteX1136" fmla="*/ 6765210 w 7119498"/>
              <a:gd name="connsiteY1136" fmla="*/ 3762199 h 6857999"/>
              <a:gd name="connsiteX1137" fmla="*/ 6773646 w 7119498"/>
              <a:gd name="connsiteY1137" fmla="*/ 3703151 h 6857999"/>
              <a:gd name="connsiteX1138" fmla="*/ 6815823 w 7119498"/>
              <a:gd name="connsiteY1138" fmla="*/ 3745329 h 6857999"/>
              <a:gd name="connsiteX1139" fmla="*/ 6512148 w 7119498"/>
              <a:gd name="connsiteY1139" fmla="*/ 3660974 h 6857999"/>
              <a:gd name="connsiteX1140" fmla="*/ 6512148 w 7119498"/>
              <a:gd name="connsiteY1140" fmla="*/ 3720022 h 6857999"/>
              <a:gd name="connsiteX1141" fmla="*/ 6444664 w 7119498"/>
              <a:gd name="connsiteY1141" fmla="*/ 3762199 h 6857999"/>
              <a:gd name="connsiteX1142" fmla="*/ 6444664 w 7119498"/>
              <a:gd name="connsiteY1142" fmla="*/ 3660974 h 6857999"/>
              <a:gd name="connsiteX1143" fmla="*/ 6512148 w 7119498"/>
              <a:gd name="connsiteY1143" fmla="*/ 3660974 h 6857999"/>
              <a:gd name="connsiteX1144" fmla="*/ 295240 w 7119498"/>
              <a:gd name="connsiteY1144" fmla="*/ 3652539 h 6857999"/>
              <a:gd name="connsiteX1145" fmla="*/ 253063 w 7119498"/>
              <a:gd name="connsiteY1145" fmla="*/ 3720022 h 6857999"/>
              <a:gd name="connsiteX1146" fmla="*/ 295240 w 7119498"/>
              <a:gd name="connsiteY1146" fmla="*/ 3779070 h 6857999"/>
              <a:gd name="connsiteX1147" fmla="*/ 253063 w 7119498"/>
              <a:gd name="connsiteY1147" fmla="*/ 3821247 h 6857999"/>
              <a:gd name="connsiteX1148" fmla="*/ 202450 w 7119498"/>
              <a:gd name="connsiteY1148" fmla="*/ 3728458 h 6857999"/>
              <a:gd name="connsiteX1149" fmla="*/ 286804 w 7119498"/>
              <a:gd name="connsiteY1149" fmla="*/ 3635668 h 6857999"/>
              <a:gd name="connsiteX1150" fmla="*/ 295240 w 7119498"/>
              <a:gd name="connsiteY1150" fmla="*/ 3652539 h 6857999"/>
              <a:gd name="connsiteX1151" fmla="*/ 851978 w 7119498"/>
              <a:gd name="connsiteY1151" fmla="*/ 3728458 h 6857999"/>
              <a:gd name="connsiteX1152" fmla="*/ 885720 w 7119498"/>
              <a:gd name="connsiteY1152" fmla="*/ 3703151 h 6857999"/>
              <a:gd name="connsiteX1153" fmla="*/ 860413 w 7119498"/>
              <a:gd name="connsiteY1153" fmla="*/ 3677845 h 6857999"/>
              <a:gd name="connsiteX1154" fmla="*/ 860413 w 7119498"/>
              <a:gd name="connsiteY1154" fmla="*/ 3652539 h 6857999"/>
              <a:gd name="connsiteX1155" fmla="*/ 885720 w 7119498"/>
              <a:gd name="connsiteY1155" fmla="*/ 3644103 h 6857999"/>
              <a:gd name="connsiteX1156" fmla="*/ 927897 w 7119498"/>
              <a:gd name="connsiteY1156" fmla="*/ 3703151 h 6857999"/>
              <a:gd name="connsiteX1157" fmla="*/ 843542 w 7119498"/>
              <a:gd name="connsiteY1157" fmla="*/ 3779070 h 6857999"/>
              <a:gd name="connsiteX1158" fmla="*/ 759188 w 7119498"/>
              <a:gd name="connsiteY1158" fmla="*/ 3947779 h 6857999"/>
              <a:gd name="connsiteX1159" fmla="*/ 809801 w 7119498"/>
              <a:gd name="connsiteY1159" fmla="*/ 4015262 h 6857999"/>
              <a:gd name="connsiteX1160" fmla="*/ 792930 w 7119498"/>
              <a:gd name="connsiteY1160" fmla="*/ 4049004 h 6857999"/>
              <a:gd name="connsiteX1161" fmla="*/ 708576 w 7119498"/>
              <a:gd name="connsiteY1161" fmla="*/ 3914037 h 6857999"/>
              <a:gd name="connsiteX1162" fmla="*/ 632657 w 7119498"/>
              <a:gd name="connsiteY1162" fmla="*/ 3846554 h 6857999"/>
              <a:gd name="connsiteX1163" fmla="*/ 632657 w 7119498"/>
              <a:gd name="connsiteY1163" fmla="*/ 3804377 h 6857999"/>
              <a:gd name="connsiteX1164" fmla="*/ 674834 w 7119498"/>
              <a:gd name="connsiteY1164" fmla="*/ 3795941 h 6857999"/>
              <a:gd name="connsiteX1165" fmla="*/ 683269 w 7119498"/>
              <a:gd name="connsiteY1165" fmla="*/ 3838118 h 6857999"/>
              <a:gd name="connsiteX1166" fmla="*/ 717011 w 7119498"/>
              <a:gd name="connsiteY1166" fmla="*/ 3863424 h 6857999"/>
              <a:gd name="connsiteX1167" fmla="*/ 792930 w 7119498"/>
              <a:gd name="connsiteY1167" fmla="*/ 3770635 h 6857999"/>
              <a:gd name="connsiteX1168" fmla="*/ 717011 w 7119498"/>
              <a:gd name="connsiteY1168" fmla="*/ 3652539 h 6857999"/>
              <a:gd name="connsiteX1169" fmla="*/ 725447 w 7119498"/>
              <a:gd name="connsiteY1169" fmla="*/ 3627233 h 6857999"/>
              <a:gd name="connsiteX1170" fmla="*/ 851978 w 7119498"/>
              <a:gd name="connsiteY1170" fmla="*/ 3728458 h 6857999"/>
              <a:gd name="connsiteX1171" fmla="*/ 388030 w 7119498"/>
              <a:gd name="connsiteY1171" fmla="*/ 3669410 h 6857999"/>
              <a:gd name="connsiteX1172" fmla="*/ 328982 w 7119498"/>
              <a:gd name="connsiteY1172" fmla="*/ 3694716 h 6857999"/>
              <a:gd name="connsiteX1173" fmla="*/ 328982 w 7119498"/>
              <a:gd name="connsiteY1173" fmla="*/ 3627233 h 6857999"/>
              <a:gd name="connsiteX1174" fmla="*/ 388030 w 7119498"/>
              <a:gd name="connsiteY1174" fmla="*/ 3593491 h 6857999"/>
              <a:gd name="connsiteX1175" fmla="*/ 388030 w 7119498"/>
              <a:gd name="connsiteY1175" fmla="*/ 3669410 h 6857999"/>
              <a:gd name="connsiteX1176" fmla="*/ 6663985 w 7119498"/>
              <a:gd name="connsiteY1176" fmla="*/ 3610362 h 6857999"/>
              <a:gd name="connsiteX1177" fmla="*/ 6588067 w 7119498"/>
              <a:gd name="connsiteY1177" fmla="*/ 3686281 h 6857999"/>
              <a:gd name="connsiteX1178" fmla="*/ 6638679 w 7119498"/>
              <a:gd name="connsiteY1178" fmla="*/ 3753764 h 6857999"/>
              <a:gd name="connsiteX1179" fmla="*/ 6663985 w 7119498"/>
              <a:gd name="connsiteY1179" fmla="*/ 3753764 h 6857999"/>
              <a:gd name="connsiteX1180" fmla="*/ 6680856 w 7119498"/>
              <a:gd name="connsiteY1180" fmla="*/ 3736893 h 6857999"/>
              <a:gd name="connsiteX1181" fmla="*/ 6630244 w 7119498"/>
              <a:gd name="connsiteY1181" fmla="*/ 3686281 h 6857999"/>
              <a:gd name="connsiteX1182" fmla="*/ 6672421 w 7119498"/>
              <a:gd name="connsiteY1182" fmla="*/ 3652539 h 6857999"/>
              <a:gd name="connsiteX1183" fmla="*/ 6731469 w 7119498"/>
              <a:gd name="connsiteY1183" fmla="*/ 3720022 h 6857999"/>
              <a:gd name="connsiteX1184" fmla="*/ 6663985 w 7119498"/>
              <a:gd name="connsiteY1184" fmla="*/ 3804377 h 6857999"/>
              <a:gd name="connsiteX1185" fmla="*/ 6630244 w 7119498"/>
              <a:gd name="connsiteY1185" fmla="*/ 3871860 h 6857999"/>
              <a:gd name="connsiteX1186" fmla="*/ 6588067 w 7119498"/>
              <a:gd name="connsiteY1186" fmla="*/ 3888731 h 6857999"/>
              <a:gd name="connsiteX1187" fmla="*/ 6545889 w 7119498"/>
              <a:gd name="connsiteY1187" fmla="*/ 3720022 h 6857999"/>
              <a:gd name="connsiteX1188" fmla="*/ 6647114 w 7119498"/>
              <a:gd name="connsiteY1188" fmla="*/ 3576620 h 6857999"/>
              <a:gd name="connsiteX1189" fmla="*/ 6663985 w 7119498"/>
              <a:gd name="connsiteY1189" fmla="*/ 3610362 h 6857999"/>
              <a:gd name="connsiteX1190" fmla="*/ 700140 w 7119498"/>
              <a:gd name="connsiteY1190" fmla="*/ 3568185 h 6857999"/>
              <a:gd name="connsiteX1191" fmla="*/ 683269 w 7119498"/>
              <a:gd name="connsiteY1191" fmla="*/ 3652539 h 6857999"/>
              <a:gd name="connsiteX1192" fmla="*/ 641092 w 7119498"/>
              <a:gd name="connsiteY1192" fmla="*/ 3627233 h 6857999"/>
              <a:gd name="connsiteX1193" fmla="*/ 649528 w 7119498"/>
              <a:gd name="connsiteY1193" fmla="*/ 3568185 h 6857999"/>
              <a:gd name="connsiteX1194" fmla="*/ 700140 w 7119498"/>
              <a:gd name="connsiteY1194" fmla="*/ 3568185 h 6857999"/>
              <a:gd name="connsiteX1195" fmla="*/ 6883306 w 7119498"/>
              <a:gd name="connsiteY1195" fmla="*/ 3542878 h 6857999"/>
              <a:gd name="connsiteX1196" fmla="*/ 6933919 w 7119498"/>
              <a:gd name="connsiteY1196" fmla="*/ 3652539 h 6857999"/>
              <a:gd name="connsiteX1197" fmla="*/ 6933919 w 7119498"/>
              <a:gd name="connsiteY1197" fmla="*/ 3711587 h 6857999"/>
              <a:gd name="connsiteX1198" fmla="*/ 6917048 w 7119498"/>
              <a:gd name="connsiteY1198" fmla="*/ 3720022 h 6857999"/>
              <a:gd name="connsiteX1199" fmla="*/ 6731469 w 7119498"/>
              <a:gd name="connsiteY1199" fmla="*/ 3635668 h 6857999"/>
              <a:gd name="connsiteX1200" fmla="*/ 6680856 w 7119498"/>
              <a:gd name="connsiteY1200" fmla="*/ 3576620 h 6857999"/>
              <a:gd name="connsiteX1201" fmla="*/ 6680856 w 7119498"/>
              <a:gd name="connsiteY1201" fmla="*/ 3542878 h 6857999"/>
              <a:gd name="connsiteX1202" fmla="*/ 6765210 w 7119498"/>
              <a:gd name="connsiteY1202" fmla="*/ 3568185 h 6857999"/>
              <a:gd name="connsiteX1203" fmla="*/ 6841129 w 7119498"/>
              <a:gd name="connsiteY1203" fmla="*/ 3652539 h 6857999"/>
              <a:gd name="connsiteX1204" fmla="*/ 6858000 w 7119498"/>
              <a:gd name="connsiteY1204" fmla="*/ 3635668 h 6857999"/>
              <a:gd name="connsiteX1205" fmla="*/ 6815823 w 7119498"/>
              <a:gd name="connsiteY1205" fmla="*/ 3576620 h 6857999"/>
              <a:gd name="connsiteX1206" fmla="*/ 6866436 w 7119498"/>
              <a:gd name="connsiteY1206" fmla="*/ 3534443 h 6857999"/>
              <a:gd name="connsiteX1207" fmla="*/ 6883306 w 7119498"/>
              <a:gd name="connsiteY1207" fmla="*/ 3542878 h 6857999"/>
              <a:gd name="connsiteX1208" fmla="*/ 598915 w 7119498"/>
              <a:gd name="connsiteY1208" fmla="*/ 3559749 h 6857999"/>
              <a:gd name="connsiteX1209" fmla="*/ 607351 w 7119498"/>
              <a:gd name="connsiteY1209" fmla="*/ 3585055 h 6857999"/>
              <a:gd name="connsiteX1210" fmla="*/ 539867 w 7119498"/>
              <a:gd name="connsiteY1210" fmla="*/ 3762199 h 6857999"/>
              <a:gd name="connsiteX1211" fmla="*/ 514561 w 7119498"/>
              <a:gd name="connsiteY1211" fmla="*/ 3762199 h 6857999"/>
              <a:gd name="connsiteX1212" fmla="*/ 472384 w 7119498"/>
              <a:gd name="connsiteY1212" fmla="*/ 3736893 h 6857999"/>
              <a:gd name="connsiteX1213" fmla="*/ 413336 w 7119498"/>
              <a:gd name="connsiteY1213" fmla="*/ 3593491 h 6857999"/>
              <a:gd name="connsiteX1214" fmla="*/ 463948 w 7119498"/>
              <a:gd name="connsiteY1214" fmla="*/ 3542878 h 6857999"/>
              <a:gd name="connsiteX1215" fmla="*/ 489255 w 7119498"/>
              <a:gd name="connsiteY1215" fmla="*/ 3551314 h 6857999"/>
              <a:gd name="connsiteX1216" fmla="*/ 497690 w 7119498"/>
              <a:gd name="connsiteY1216" fmla="*/ 3627233 h 6857999"/>
              <a:gd name="connsiteX1217" fmla="*/ 531432 w 7119498"/>
              <a:gd name="connsiteY1217" fmla="*/ 3576620 h 6857999"/>
              <a:gd name="connsiteX1218" fmla="*/ 472384 w 7119498"/>
              <a:gd name="connsiteY1218" fmla="*/ 3492266 h 6857999"/>
              <a:gd name="connsiteX1219" fmla="*/ 480819 w 7119498"/>
              <a:gd name="connsiteY1219" fmla="*/ 3466960 h 6857999"/>
              <a:gd name="connsiteX1220" fmla="*/ 598915 w 7119498"/>
              <a:gd name="connsiteY1220" fmla="*/ 3559749 h 6857999"/>
              <a:gd name="connsiteX1221" fmla="*/ 6461535 w 7119498"/>
              <a:gd name="connsiteY1221" fmla="*/ 3492266 h 6857999"/>
              <a:gd name="connsiteX1222" fmla="*/ 6461535 w 7119498"/>
              <a:gd name="connsiteY1222" fmla="*/ 3526008 h 6857999"/>
              <a:gd name="connsiteX1223" fmla="*/ 6436229 w 7119498"/>
              <a:gd name="connsiteY1223" fmla="*/ 3542878 h 6857999"/>
              <a:gd name="connsiteX1224" fmla="*/ 6402487 w 7119498"/>
              <a:gd name="connsiteY1224" fmla="*/ 3534443 h 6857999"/>
              <a:gd name="connsiteX1225" fmla="*/ 6444664 w 7119498"/>
              <a:gd name="connsiteY1225" fmla="*/ 3576620 h 6857999"/>
              <a:gd name="connsiteX1226" fmla="*/ 6512148 w 7119498"/>
              <a:gd name="connsiteY1226" fmla="*/ 3526008 h 6857999"/>
              <a:gd name="connsiteX1227" fmla="*/ 6621808 w 7119498"/>
              <a:gd name="connsiteY1227" fmla="*/ 3551314 h 6857999"/>
              <a:gd name="connsiteX1228" fmla="*/ 6486841 w 7119498"/>
              <a:gd name="connsiteY1228" fmla="*/ 3627233 h 6857999"/>
              <a:gd name="connsiteX1229" fmla="*/ 6292827 w 7119498"/>
              <a:gd name="connsiteY1229" fmla="*/ 3618797 h 6857999"/>
              <a:gd name="connsiteX1230" fmla="*/ 6292827 w 7119498"/>
              <a:gd name="connsiteY1230" fmla="*/ 3585055 h 6857999"/>
              <a:gd name="connsiteX1231" fmla="*/ 6343439 w 7119498"/>
              <a:gd name="connsiteY1231" fmla="*/ 3534443 h 6857999"/>
              <a:gd name="connsiteX1232" fmla="*/ 6351875 w 7119498"/>
              <a:gd name="connsiteY1232" fmla="*/ 3500701 h 6857999"/>
              <a:gd name="connsiteX1233" fmla="*/ 6394052 w 7119498"/>
              <a:gd name="connsiteY1233" fmla="*/ 3458524 h 6857999"/>
              <a:gd name="connsiteX1234" fmla="*/ 6461535 w 7119498"/>
              <a:gd name="connsiteY1234" fmla="*/ 3492266 h 6857999"/>
              <a:gd name="connsiteX1235" fmla="*/ 6360310 w 7119498"/>
              <a:gd name="connsiteY1235" fmla="*/ 3441653 h 6857999"/>
              <a:gd name="connsiteX1236" fmla="*/ 6326568 w 7119498"/>
              <a:gd name="connsiteY1236" fmla="*/ 3500701 h 6857999"/>
              <a:gd name="connsiteX1237" fmla="*/ 6267520 w 7119498"/>
              <a:gd name="connsiteY1237" fmla="*/ 3424782 h 6857999"/>
              <a:gd name="connsiteX1238" fmla="*/ 6326568 w 7119498"/>
              <a:gd name="connsiteY1238" fmla="*/ 3357299 h 6857999"/>
              <a:gd name="connsiteX1239" fmla="*/ 6360310 w 7119498"/>
              <a:gd name="connsiteY1239" fmla="*/ 3441653 h 6857999"/>
              <a:gd name="connsiteX1240" fmla="*/ 6655550 w 7119498"/>
              <a:gd name="connsiteY1240" fmla="*/ 3391041 h 6857999"/>
              <a:gd name="connsiteX1241" fmla="*/ 6621808 w 7119498"/>
              <a:gd name="connsiteY1241" fmla="*/ 3391041 h 6857999"/>
              <a:gd name="connsiteX1242" fmla="*/ 6596502 w 7119498"/>
              <a:gd name="connsiteY1242" fmla="*/ 3374170 h 6857999"/>
              <a:gd name="connsiteX1243" fmla="*/ 6554325 w 7119498"/>
              <a:gd name="connsiteY1243" fmla="*/ 3433218 h 6857999"/>
              <a:gd name="connsiteX1244" fmla="*/ 6588067 w 7119498"/>
              <a:gd name="connsiteY1244" fmla="*/ 3483830 h 6857999"/>
              <a:gd name="connsiteX1245" fmla="*/ 6613373 w 7119498"/>
              <a:gd name="connsiteY1245" fmla="*/ 3475395 h 6857999"/>
              <a:gd name="connsiteX1246" fmla="*/ 6588067 w 7119498"/>
              <a:gd name="connsiteY1246" fmla="*/ 3441653 h 6857999"/>
              <a:gd name="connsiteX1247" fmla="*/ 6588067 w 7119498"/>
              <a:gd name="connsiteY1247" fmla="*/ 3416347 h 6857999"/>
              <a:gd name="connsiteX1248" fmla="*/ 6621808 w 7119498"/>
              <a:gd name="connsiteY1248" fmla="*/ 3407912 h 6857999"/>
              <a:gd name="connsiteX1249" fmla="*/ 6655550 w 7119498"/>
              <a:gd name="connsiteY1249" fmla="*/ 3458524 h 6857999"/>
              <a:gd name="connsiteX1250" fmla="*/ 6596502 w 7119498"/>
              <a:gd name="connsiteY1250" fmla="*/ 3517572 h 6857999"/>
              <a:gd name="connsiteX1251" fmla="*/ 6461535 w 7119498"/>
              <a:gd name="connsiteY1251" fmla="*/ 3441653 h 6857999"/>
              <a:gd name="connsiteX1252" fmla="*/ 6596502 w 7119498"/>
              <a:gd name="connsiteY1252" fmla="*/ 3340428 h 6857999"/>
              <a:gd name="connsiteX1253" fmla="*/ 6655550 w 7119498"/>
              <a:gd name="connsiteY1253" fmla="*/ 3391041 h 6857999"/>
              <a:gd name="connsiteX1254" fmla="*/ 6874871 w 7119498"/>
              <a:gd name="connsiteY1254" fmla="*/ 3382605 h 6857999"/>
              <a:gd name="connsiteX1255" fmla="*/ 6858000 w 7119498"/>
              <a:gd name="connsiteY1255" fmla="*/ 3399476 h 6857999"/>
              <a:gd name="connsiteX1256" fmla="*/ 6891742 w 7119498"/>
              <a:gd name="connsiteY1256" fmla="*/ 3441653 h 6857999"/>
              <a:gd name="connsiteX1257" fmla="*/ 6756775 w 7119498"/>
              <a:gd name="connsiteY1257" fmla="*/ 3534443 h 6857999"/>
              <a:gd name="connsiteX1258" fmla="*/ 6689292 w 7119498"/>
              <a:gd name="connsiteY1258" fmla="*/ 3492266 h 6857999"/>
              <a:gd name="connsiteX1259" fmla="*/ 6782081 w 7119498"/>
              <a:gd name="connsiteY1259" fmla="*/ 3433218 h 6857999"/>
              <a:gd name="connsiteX1260" fmla="*/ 6739904 w 7119498"/>
              <a:gd name="connsiteY1260" fmla="*/ 3466960 h 6857999"/>
              <a:gd name="connsiteX1261" fmla="*/ 6697727 w 7119498"/>
              <a:gd name="connsiteY1261" fmla="*/ 3433218 h 6857999"/>
              <a:gd name="connsiteX1262" fmla="*/ 6697727 w 7119498"/>
              <a:gd name="connsiteY1262" fmla="*/ 3399476 h 6857999"/>
              <a:gd name="connsiteX1263" fmla="*/ 6782081 w 7119498"/>
              <a:gd name="connsiteY1263" fmla="*/ 3391041 h 6857999"/>
              <a:gd name="connsiteX1264" fmla="*/ 6689292 w 7119498"/>
              <a:gd name="connsiteY1264" fmla="*/ 3365734 h 6857999"/>
              <a:gd name="connsiteX1265" fmla="*/ 6756775 w 7119498"/>
              <a:gd name="connsiteY1265" fmla="*/ 3331993 h 6857999"/>
              <a:gd name="connsiteX1266" fmla="*/ 6874871 w 7119498"/>
              <a:gd name="connsiteY1266" fmla="*/ 3382605 h 6857999"/>
              <a:gd name="connsiteX1267" fmla="*/ 868849 w 7119498"/>
              <a:gd name="connsiteY1267" fmla="*/ 3340428 h 6857999"/>
              <a:gd name="connsiteX1268" fmla="*/ 818236 w 7119498"/>
              <a:gd name="connsiteY1268" fmla="*/ 3382605 h 6857999"/>
              <a:gd name="connsiteX1269" fmla="*/ 809801 w 7119498"/>
              <a:gd name="connsiteY1269" fmla="*/ 3399476 h 6857999"/>
              <a:gd name="connsiteX1270" fmla="*/ 868849 w 7119498"/>
              <a:gd name="connsiteY1270" fmla="*/ 3509137 h 6857999"/>
              <a:gd name="connsiteX1271" fmla="*/ 851978 w 7119498"/>
              <a:gd name="connsiteY1271" fmla="*/ 3559749 h 6857999"/>
              <a:gd name="connsiteX1272" fmla="*/ 792930 w 7119498"/>
              <a:gd name="connsiteY1272" fmla="*/ 3534443 h 6857999"/>
              <a:gd name="connsiteX1273" fmla="*/ 624221 w 7119498"/>
              <a:gd name="connsiteY1273" fmla="*/ 3534443 h 6857999"/>
              <a:gd name="connsiteX1274" fmla="*/ 506125 w 7119498"/>
              <a:gd name="connsiteY1274" fmla="*/ 3424782 h 6857999"/>
              <a:gd name="connsiteX1275" fmla="*/ 556738 w 7119498"/>
              <a:gd name="connsiteY1275" fmla="*/ 3433218 h 6857999"/>
              <a:gd name="connsiteX1276" fmla="*/ 632657 w 7119498"/>
              <a:gd name="connsiteY1276" fmla="*/ 3416347 h 6857999"/>
              <a:gd name="connsiteX1277" fmla="*/ 708576 w 7119498"/>
              <a:gd name="connsiteY1277" fmla="*/ 3475395 h 6857999"/>
              <a:gd name="connsiteX1278" fmla="*/ 759188 w 7119498"/>
              <a:gd name="connsiteY1278" fmla="*/ 3441653 h 6857999"/>
              <a:gd name="connsiteX1279" fmla="*/ 742317 w 7119498"/>
              <a:gd name="connsiteY1279" fmla="*/ 3407912 h 6857999"/>
              <a:gd name="connsiteX1280" fmla="*/ 708576 w 7119498"/>
              <a:gd name="connsiteY1280" fmla="*/ 3433218 h 6857999"/>
              <a:gd name="connsiteX1281" fmla="*/ 632657 w 7119498"/>
              <a:gd name="connsiteY1281" fmla="*/ 3382605 h 6857999"/>
              <a:gd name="connsiteX1282" fmla="*/ 573609 w 7119498"/>
              <a:gd name="connsiteY1282" fmla="*/ 3399476 h 6857999"/>
              <a:gd name="connsiteX1283" fmla="*/ 522996 w 7119498"/>
              <a:gd name="connsiteY1283" fmla="*/ 3399476 h 6857999"/>
              <a:gd name="connsiteX1284" fmla="*/ 632657 w 7119498"/>
              <a:gd name="connsiteY1284" fmla="*/ 3323557 h 6857999"/>
              <a:gd name="connsiteX1285" fmla="*/ 801365 w 7119498"/>
              <a:gd name="connsiteY1285" fmla="*/ 3323557 h 6857999"/>
              <a:gd name="connsiteX1286" fmla="*/ 843542 w 7119498"/>
              <a:gd name="connsiteY1286" fmla="*/ 3298251 h 6857999"/>
              <a:gd name="connsiteX1287" fmla="*/ 868849 w 7119498"/>
              <a:gd name="connsiteY1287" fmla="*/ 3340428 h 6857999"/>
              <a:gd name="connsiteX1288" fmla="*/ 6621808 w 7119498"/>
              <a:gd name="connsiteY1288" fmla="*/ 3306686 h 6857999"/>
              <a:gd name="connsiteX1289" fmla="*/ 6503712 w 7119498"/>
              <a:gd name="connsiteY1289" fmla="*/ 3340428 h 6857999"/>
              <a:gd name="connsiteX1290" fmla="*/ 6444664 w 7119498"/>
              <a:gd name="connsiteY1290" fmla="*/ 3289816 h 6857999"/>
              <a:gd name="connsiteX1291" fmla="*/ 6402487 w 7119498"/>
              <a:gd name="connsiteY1291" fmla="*/ 3323557 h 6857999"/>
              <a:gd name="connsiteX1292" fmla="*/ 6453100 w 7119498"/>
              <a:gd name="connsiteY1292" fmla="*/ 3323557 h 6857999"/>
              <a:gd name="connsiteX1293" fmla="*/ 6461535 w 7119498"/>
              <a:gd name="connsiteY1293" fmla="*/ 3348864 h 6857999"/>
              <a:gd name="connsiteX1294" fmla="*/ 6410923 w 7119498"/>
              <a:gd name="connsiteY1294" fmla="*/ 3407912 h 6857999"/>
              <a:gd name="connsiteX1295" fmla="*/ 6343439 w 7119498"/>
              <a:gd name="connsiteY1295" fmla="*/ 3323557 h 6857999"/>
              <a:gd name="connsiteX1296" fmla="*/ 6292827 w 7119498"/>
              <a:gd name="connsiteY1296" fmla="*/ 3272945 h 6857999"/>
              <a:gd name="connsiteX1297" fmla="*/ 6292827 w 7119498"/>
              <a:gd name="connsiteY1297" fmla="*/ 3239203 h 6857999"/>
              <a:gd name="connsiteX1298" fmla="*/ 6343439 w 7119498"/>
              <a:gd name="connsiteY1298" fmla="*/ 3247639 h 6857999"/>
              <a:gd name="connsiteX1299" fmla="*/ 6486841 w 7119498"/>
              <a:gd name="connsiteY1299" fmla="*/ 3230768 h 6857999"/>
              <a:gd name="connsiteX1300" fmla="*/ 6621808 w 7119498"/>
              <a:gd name="connsiteY1300" fmla="*/ 3306686 h 6857999"/>
              <a:gd name="connsiteX1301" fmla="*/ 455513 w 7119498"/>
              <a:gd name="connsiteY1301" fmla="*/ 3416347 h 6857999"/>
              <a:gd name="connsiteX1302" fmla="*/ 227756 w 7119498"/>
              <a:gd name="connsiteY1302" fmla="*/ 3627233 h 6857999"/>
              <a:gd name="connsiteX1303" fmla="*/ 194015 w 7119498"/>
              <a:gd name="connsiteY1303" fmla="*/ 3576620 h 6857999"/>
              <a:gd name="connsiteX1304" fmla="*/ 219321 w 7119498"/>
              <a:gd name="connsiteY1304" fmla="*/ 3483830 h 6857999"/>
              <a:gd name="connsiteX1305" fmla="*/ 286804 w 7119498"/>
              <a:gd name="connsiteY1305" fmla="*/ 3416347 h 6857999"/>
              <a:gd name="connsiteX1306" fmla="*/ 345852 w 7119498"/>
              <a:gd name="connsiteY1306" fmla="*/ 3450089 h 6857999"/>
              <a:gd name="connsiteX1307" fmla="*/ 345852 w 7119498"/>
              <a:gd name="connsiteY1307" fmla="*/ 3492266 h 6857999"/>
              <a:gd name="connsiteX1308" fmla="*/ 320546 w 7119498"/>
              <a:gd name="connsiteY1308" fmla="*/ 3500701 h 6857999"/>
              <a:gd name="connsiteX1309" fmla="*/ 286804 w 7119498"/>
              <a:gd name="connsiteY1309" fmla="*/ 3466960 h 6857999"/>
              <a:gd name="connsiteX1310" fmla="*/ 269934 w 7119498"/>
              <a:gd name="connsiteY1310" fmla="*/ 3483830 h 6857999"/>
              <a:gd name="connsiteX1311" fmla="*/ 320546 w 7119498"/>
              <a:gd name="connsiteY1311" fmla="*/ 3526008 h 6857999"/>
              <a:gd name="connsiteX1312" fmla="*/ 371159 w 7119498"/>
              <a:gd name="connsiteY1312" fmla="*/ 3492266 h 6857999"/>
              <a:gd name="connsiteX1313" fmla="*/ 379594 w 7119498"/>
              <a:gd name="connsiteY1313" fmla="*/ 3458524 h 6857999"/>
              <a:gd name="connsiteX1314" fmla="*/ 447077 w 7119498"/>
              <a:gd name="connsiteY1314" fmla="*/ 3399476 h 6857999"/>
              <a:gd name="connsiteX1315" fmla="*/ 421771 w 7119498"/>
              <a:gd name="connsiteY1315" fmla="*/ 3382605 h 6857999"/>
              <a:gd name="connsiteX1316" fmla="*/ 371159 w 7119498"/>
              <a:gd name="connsiteY1316" fmla="*/ 3399476 h 6857999"/>
              <a:gd name="connsiteX1317" fmla="*/ 303675 w 7119498"/>
              <a:gd name="connsiteY1317" fmla="*/ 3391041 h 6857999"/>
              <a:gd name="connsiteX1318" fmla="*/ 303675 w 7119498"/>
              <a:gd name="connsiteY1318" fmla="*/ 3365734 h 6857999"/>
              <a:gd name="connsiteX1319" fmla="*/ 320546 w 7119498"/>
              <a:gd name="connsiteY1319" fmla="*/ 3357299 h 6857999"/>
              <a:gd name="connsiteX1320" fmla="*/ 371159 w 7119498"/>
              <a:gd name="connsiteY1320" fmla="*/ 3399476 h 6857999"/>
              <a:gd name="connsiteX1321" fmla="*/ 379594 w 7119498"/>
              <a:gd name="connsiteY1321" fmla="*/ 3374170 h 6857999"/>
              <a:gd name="connsiteX1322" fmla="*/ 320546 w 7119498"/>
              <a:gd name="connsiteY1322" fmla="*/ 3331993 h 6857999"/>
              <a:gd name="connsiteX1323" fmla="*/ 269934 w 7119498"/>
              <a:gd name="connsiteY1323" fmla="*/ 3391041 h 6857999"/>
              <a:gd name="connsiteX1324" fmla="*/ 227756 w 7119498"/>
              <a:gd name="connsiteY1324" fmla="*/ 3391041 h 6857999"/>
              <a:gd name="connsiteX1325" fmla="*/ 194015 w 7119498"/>
              <a:gd name="connsiteY1325" fmla="*/ 3281380 h 6857999"/>
              <a:gd name="connsiteX1326" fmla="*/ 219321 w 7119498"/>
              <a:gd name="connsiteY1326" fmla="*/ 3230768 h 6857999"/>
              <a:gd name="connsiteX1327" fmla="*/ 455513 w 7119498"/>
              <a:gd name="connsiteY1327" fmla="*/ 3416347 h 6857999"/>
              <a:gd name="connsiteX1328" fmla="*/ 700140 w 7119498"/>
              <a:gd name="connsiteY1328" fmla="*/ 3281380 h 6857999"/>
              <a:gd name="connsiteX1329" fmla="*/ 641092 w 7119498"/>
              <a:gd name="connsiteY1329" fmla="*/ 3289816 h 6857999"/>
              <a:gd name="connsiteX1330" fmla="*/ 641092 w 7119498"/>
              <a:gd name="connsiteY1330" fmla="*/ 3230768 h 6857999"/>
              <a:gd name="connsiteX1331" fmla="*/ 683269 w 7119498"/>
              <a:gd name="connsiteY1331" fmla="*/ 3205461 h 6857999"/>
              <a:gd name="connsiteX1332" fmla="*/ 700140 w 7119498"/>
              <a:gd name="connsiteY1332" fmla="*/ 3281380 h 6857999"/>
              <a:gd name="connsiteX1333" fmla="*/ 388030 w 7119498"/>
              <a:gd name="connsiteY1333" fmla="*/ 3188591 h 6857999"/>
              <a:gd name="connsiteX1334" fmla="*/ 388030 w 7119498"/>
              <a:gd name="connsiteY1334" fmla="*/ 3264509 h 6857999"/>
              <a:gd name="connsiteX1335" fmla="*/ 328982 w 7119498"/>
              <a:gd name="connsiteY1335" fmla="*/ 3230768 h 6857999"/>
              <a:gd name="connsiteX1336" fmla="*/ 328982 w 7119498"/>
              <a:gd name="connsiteY1336" fmla="*/ 3163284 h 6857999"/>
              <a:gd name="connsiteX1337" fmla="*/ 388030 w 7119498"/>
              <a:gd name="connsiteY1337" fmla="*/ 3188591 h 6857999"/>
              <a:gd name="connsiteX1338" fmla="*/ 6933919 w 7119498"/>
              <a:gd name="connsiteY1338" fmla="*/ 3171720 h 6857999"/>
              <a:gd name="connsiteX1339" fmla="*/ 6900177 w 7119498"/>
              <a:gd name="connsiteY1339" fmla="*/ 3239203 h 6857999"/>
              <a:gd name="connsiteX1340" fmla="*/ 6891742 w 7119498"/>
              <a:gd name="connsiteY1340" fmla="*/ 3306686 h 6857999"/>
              <a:gd name="connsiteX1341" fmla="*/ 6866436 w 7119498"/>
              <a:gd name="connsiteY1341" fmla="*/ 3331993 h 6857999"/>
              <a:gd name="connsiteX1342" fmla="*/ 6815823 w 7119498"/>
              <a:gd name="connsiteY1342" fmla="*/ 3281380 h 6857999"/>
              <a:gd name="connsiteX1343" fmla="*/ 6858000 w 7119498"/>
              <a:gd name="connsiteY1343" fmla="*/ 3222332 h 6857999"/>
              <a:gd name="connsiteX1344" fmla="*/ 6832694 w 7119498"/>
              <a:gd name="connsiteY1344" fmla="*/ 3205461 h 6857999"/>
              <a:gd name="connsiteX1345" fmla="*/ 6765210 w 7119498"/>
              <a:gd name="connsiteY1345" fmla="*/ 3281380 h 6857999"/>
              <a:gd name="connsiteX1346" fmla="*/ 6680856 w 7119498"/>
              <a:gd name="connsiteY1346" fmla="*/ 3315122 h 6857999"/>
              <a:gd name="connsiteX1347" fmla="*/ 6680856 w 7119498"/>
              <a:gd name="connsiteY1347" fmla="*/ 3289816 h 6857999"/>
              <a:gd name="connsiteX1348" fmla="*/ 6925483 w 7119498"/>
              <a:gd name="connsiteY1348" fmla="*/ 3137978 h 6857999"/>
              <a:gd name="connsiteX1349" fmla="*/ 6933919 w 7119498"/>
              <a:gd name="connsiteY1349" fmla="*/ 3171720 h 6857999"/>
              <a:gd name="connsiteX1350" fmla="*/ 6512148 w 7119498"/>
              <a:gd name="connsiteY1350" fmla="*/ 3137978 h 6857999"/>
              <a:gd name="connsiteX1351" fmla="*/ 6512148 w 7119498"/>
              <a:gd name="connsiteY1351" fmla="*/ 3197026 h 6857999"/>
              <a:gd name="connsiteX1352" fmla="*/ 6444664 w 7119498"/>
              <a:gd name="connsiteY1352" fmla="*/ 3197026 h 6857999"/>
              <a:gd name="connsiteX1353" fmla="*/ 6453100 w 7119498"/>
              <a:gd name="connsiteY1353" fmla="*/ 3095801 h 6857999"/>
              <a:gd name="connsiteX1354" fmla="*/ 6512148 w 7119498"/>
              <a:gd name="connsiteY1354" fmla="*/ 3137978 h 6857999"/>
              <a:gd name="connsiteX1355" fmla="*/ 539867 w 7119498"/>
              <a:gd name="connsiteY1355" fmla="*/ 3095801 h 6857999"/>
              <a:gd name="connsiteX1356" fmla="*/ 607351 w 7119498"/>
              <a:gd name="connsiteY1356" fmla="*/ 3272945 h 6857999"/>
              <a:gd name="connsiteX1357" fmla="*/ 480819 w 7119498"/>
              <a:gd name="connsiteY1357" fmla="*/ 3391041 h 6857999"/>
              <a:gd name="connsiteX1358" fmla="*/ 472384 w 7119498"/>
              <a:gd name="connsiteY1358" fmla="*/ 3365734 h 6857999"/>
              <a:gd name="connsiteX1359" fmla="*/ 531432 w 7119498"/>
              <a:gd name="connsiteY1359" fmla="*/ 3281380 h 6857999"/>
              <a:gd name="connsiteX1360" fmla="*/ 497690 w 7119498"/>
              <a:gd name="connsiteY1360" fmla="*/ 3230768 h 6857999"/>
              <a:gd name="connsiteX1361" fmla="*/ 463948 w 7119498"/>
              <a:gd name="connsiteY1361" fmla="*/ 3315122 h 6857999"/>
              <a:gd name="connsiteX1362" fmla="*/ 413336 w 7119498"/>
              <a:gd name="connsiteY1362" fmla="*/ 3264509 h 6857999"/>
              <a:gd name="connsiteX1363" fmla="*/ 514561 w 7119498"/>
              <a:gd name="connsiteY1363" fmla="*/ 3095801 h 6857999"/>
              <a:gd name="connsiteX1364" fmla="*/ 539867 w 7119498"/>
              <a:gd name="connsiteY1364" fmla="*/ 3095801 h 6857999"/>
              <a:gd name="connsiteX1365" fmla="*/ 6815823 w 7119498"/>
              <a:gd name="connsiteY1365" fmla="*/ 3121107 h 6857999"/>
              <a:gd name="connsiteX1366" fmla="*/ 6765210 w 7119498"/>
              <a:gd name="connsiteY1366" fmla="*/ 3154849 h 6857999"/>
              <a:gd name="connsiteX1367" fmla="*/ 6765210 w 7119498"/>
              <a:gd name="connsiteY1367" fmla="*/ 3095801 h 6857999"/>
              <a:gd name="connsiteX1368" fmla="*/ 6815823 w 7119498"/>
              <a:gd name="connsiteY1368" fmla="*/ 3078930 h 6857999"/>
              <a:gd name="connsiteX1369" fmla="*/ 6815823 w 7119498"/>
              <a:gd name="connsiteY1369" fmla="*/ 3121107 h 6857999"/>
              <a:gd name="connsiteX1370" fmla="*/ 295240 w 7119498"/>
              <a:gd name="connsiteY1370" fmla="*/ 3078930 h 6857999"/>
              <a:gd name="connsiteX1371" fmla="*/ 253063 w 7119498"/>
              <a:gd name="connsiteY1371" fmla="*/ 3137978 h 6857999"/>
              <a:gd name="connsiteX1372" fmla="*/ 278369 w 7119498"/>
              <a:gd name="connsiteY1372" fmla="*/ 3222332 h 6857999"/>
              <a:gd name="connsiteX1373" fmla="*/ 202450 w 7119498"/>
              <a:gd name="connsiteY1373" fmla="*/ 3121107 h 6857999"/>
              <a:gd name="connsiteX1374" fmla="*/ 253063 w 7119498"/>
              <a:gd name="connsiteY1374" fmla="*/ 3036753 h 6857999"/>
              <a:gd name="connsiteX1375" fmla="*/ 295240 w 7119498"/>
              <a:gd name="connsiteY1375" fmla="*/ 3078930 h 6857999"/>
              <a:gd name="connsiteX1376" fmla="*/ 6630244 w 7119498"/>
              <a:gd name="connsiteY1376" fmla="*/ 2986140 h 6857999"/>
              <a:gd name="connsiteX1377" fmla="*/ 6731469 w 7119498"/>
              <a:gd name="connsiteY1377" fmla="*/ 3129543 h 6857999"/>
              <a:gd name="connsiteX1378" fmla="*/ 6672421 w 7119498"/>
              <a:gd name="connsiteY1378" fmla="*/ 3205461 h 6857999"/>
              <a:gd name="connsiteX1379" fmla="*/ 6630244 w 7119498"/>
              <a:gd name="connsiteY1379" fmla="*/ 3180155 h 6857999"/>
              <a:gd name="connsiteX1380" fmla="*/ 6630244 w 7119498"/>
              <a:gd name="connsiteY1380" fmla="*/ 3154849 h 6857999"/>
              <a:gd name="connsiteX1381" fmla="*/ 6680856 w 7119498"/>
              <a:gd name="connsiteY1381" fmla="*/ 3112672 h 6857999"/>
              <a:gd name="connsiteX1382" fmla="*/ 6655550 w 7119498"/>
              <a:gd name="connsiteY1382" fmla="*/ 3104236 h 6857999"/>
              <a:gd name="connsiteX1383" fmla="*/ 6588067 w 7119498"/>
              <a:gd name="connsiteY1383" fmla="*/ 3171720 h 6857999"/>
              <a:gd name="connsiteX1384" fmla="*/ 6663985 w 7119498"/>
              <a:gd name="connsiteY1384" fmla="*/ 3239203 h 6857999"/>
              <a:gd name="connsiteX1385" fmla="*/ 6663985 w 7119498"/>
              <a:gd name="connsiteY1385" fmla="*/ 3264509 h 6857999"/>
              <a:gd name="connsiteX1386" fmla="*/ 6647114 w 7119498"/>
              <a:gd name="connsiteY1386" fmla="*/ 3281380 h 6857999"/>
              <a:gd name="connsiteX1387" fmla="*/ 6545889 w 7119498"/>
              <a:gd name="connsiteY1387" fmla="*/ 3137978 h 6857999"/>
              <a:gd name="connsiteX1388" fmla="*/ 6596502 w 7119498"/>
              <a:gd name="connsiteY1388" fmla="*/ 2969269 h 6857999"/>
              <a:gd name="connsiteX1389" fmla="*/ 6630244 w 7119498"/>
              <a:gd name="connsiteY1389" fmla="*/ 2986140 h 6857999"/>
              <a:gd name="connsiteX1390" fmla="*/ 6917048 w 7119498"/>
              <a:gd name="connsiteY1390" fmla="*/ 3028317 h 6857999"/>
              <a:gd name="connsiteX1391" fmla="*/ 6866436 w 7119498"/>
              <a:gd name="connsiteY1391" fmla="*/ 3129543 h 6857999"/>
              <a:gd name="connsiteX1392" fmla="*/ 6841129 w 7119498"/>
              <a:gd name="connsiteY1392" fmla="*/ 3129543 h 6857999"/>
              <a:gd name="connsiteX1393" fmla="*/ 6874871 w 7119498"/>
              <a:gd name="connsiteY1393" fmla="*/ 3028317 h 6857999"/>
              <a:gd name="connsiteX1394" fmla="*/ 6832694 w 7119498"/>
              <a:gd name="connsiteY1394" fmla="*/ 2960834 h 6857999"/>
              <a:gd name="connsiteX1395" fmla="*/ 6866436 w 7119498"/>
              <a:gd name="connsiteY1395" fmla="*/ 2935528 h 6857999"/>
              <a:gd name="connsiteX1396" fmla="*/ 6917048 w 7119498"/>
              <a:gd name="connsiteY1396" fmla="*/ 3028317 h 6857999"/>
              <a:gd name="connsiteX1397" fmla="*/ 455513 w 7119498"/>
              <a:gd name="connsiteY1397" fmla="*/ 2935528 h 6857999"/>
              <a:gd name="connsiteX1398" fmla="*/ 514561 w 7119498"/>
              <a:gd name="connsiteY1398" fmla="*/ 2859609 h 6857999"/>
              <a:gd name="connsiteX1399" fmla="*/ 455513 w 7119498"/>
              <a:gd name="connsiteY1399" fmla="*/ 2935528 h 6857999"/>
              <a:gd name="connsiteX1400" fmla="*/ 624221 w 7119498"/>
              <a:gd name="connsiteY1400" fmla="*/ 2859609 h 6857999"/>
              <a:gd name="connsiteX1401" fmla="*/ 438642 w 7119498"/>
              <a:gd name="connsiteY1401" fmla="*/ 3045188 h 6857999"/>
              <a:gd name="connsiteX1402" fmla="*/ 312111 w 7119498"/>
              <a:gd name="connsiteY1402" fmla="*/ 2943963 h 6857999"/>
              <a:gd name="connsiteX1403" fmla="*/ 354288 w 7119498"/>
              <a:gd name="connsiteY1403" fmla="*/ 2893351 h 6857999"/>
              <a:gd name="connsiteX1404" fmla="*/ 413336 w 7119498"/>
              <a:gd name="connsiteY1404" fmla="*/ 2969269 h 6857999"/>
              <a:gd name="connsiteX1405" fmla="*/ 447077 w 7119498"/>
              <a:gd name="connsiteY1405" fmla="*/ 2969269 h 6857999"/>
              <a:gd name="connsiteX1406" fmla="*/ 615786 w 7119498"/>
              <a:gd name="connsiteY1406" fmla="*/ 2825867 h 6857999"/>
              <a:gd name="connsiteX1407" fmla="*/ 624221 w 7119498"/>
              <a:gd name="connsiteY1407" fmla="*/ 2859609 h 6857999"/>
              <a:gd name="connsiteX1408" fmla="*/ 809801 w 7119498"/>
              <a:gd name="connsiteY1408" fmla="*/ 2834303 h 6857999"/>
              <a:gd name="connsiteX1409" fmla="*/ 759188 w 7119498"/>
              <a:gd name="connsiteY1409" fmla="*/ 2910222 h 6857999"/>
              <a:gd name="connsiteX1410" fmla="*/ 767624 w 7119498"/>
              <a:gd name="connsiteY1410" fmla="*/ 2943963 h 6857999"/>
              <a:gd name="connsiteX1411" fmla="*/ 843542 w 7119498"/>
              <a:gd name="connsiteY1411" fmla="*/ 3078930 h 6857999"/>
              <a:gd name="connsiteX1412" fmla="*/ 894155 w 7119498"/>
              <a:gd name="connsiteY1412" fmla="*/ 3095801 h 6857999"/>
              <a:gd name="connsiteX1413" fmla="*/ 927897 w 7119498"/>
              <a:gd name="connsiteY1413" fmla="*/ 3154849 h 6857999"/>
              <a:gd name="connsiteX1414" fmla="*/ 894155 w 7119498"/>
              <a:gd name="connsiteY1414" fmla="*/ 3213897 h 6857999"/>
              <a:gd name="connsiteX1415" fmla="*/ 868849 w 7119498"/>
              <a:gd name="connsiteY1415" fmla="*/ 3213897 h 6857999"/>
              <a:gd name="connsiteX1416" fmla="*/ 860413 w 7119498"/>
              <a:gd name="connsiteY1416" fmla="*/ 3188591 h 6857999"/>
              <a:gd name="connsiteX1417" fmla="*/ 885720 w 7119498"/>
              <a:gd name="connsiteY1417" fmla="*/ 3163284 h 6857999"/>
              <a:gd name="connsiteX1418" fmla="*/ 851978 w 7119498"/>
              <a:gd name="connsiteY1418" fmla="*/ 3137978 h 6857999"/>
              <a:gd name="connsiteX1419" fmla="*/ 733882 w 7119498"/>
              <a:gd name="connsiteY1419" fmla="*/ 3239203 h 6857999"/>
              <a:gd name="connsiteX1420" fmla="*/ 717011 w 7119498"/>
              <a:gd name="connsiteY1420" fmla="*/ 3205461 h 6857999"/>
              <a:gd name="connsiteX1421" fmla="*/ 792930 w 7119498"/>
              <a:gd name="connsiteY1421" fmla="*/ 3112672 h 6857999"/>
              <a:gd name="connsiteX1422" fmla="*/ 792930 w 7119498"/>
              <a:gd name="connsiteY1422" fmla="*/ 3087365 h 6857999"/>
              <a:gd name="connsiteX1423" fmla="*/ 725447 w 7119498"/>
              <a:gd name="connsiteY1423" fmla="*/ 2994576 h 6857999"/>
              <a:gd name="connsiteX1424" fmla="*/ 691705 w 7119498"/>
              <a:gd name="connsiteY1424" fmla="*/ 3053624 h 6857999"/>
              <a:gd name="connsiteX1425" fmla="*/ 666399 w 7119498"/>
              <a:gd name="connsiteY1425" fmla="*/ 3062059 h 6857999"/>
              <a:gd name="connsiteX1426" fmla="*/ 632657 w 7119498"/>
              <a:gd name="connsiteY1426" fmla="*/ 3028317 h 6857999"/>
              <a:gd name="connsiteX1427" fmla="*/ 717011 w 7119498"/>
              <a:gd name="connsiteY1427" fmla="*/ 2901786 h 6857999"/>
              <a:gd name="connsiteX1428" fmla="*/ 792930 w 7119498"/>
              <a:gd name="connsiteY1428" fmla="*/ 2808996 h 6857999"/>
              <a:gd name="connsiteX1429" fmla="*/ 809801 w 7119498"/>
              <a:gd name="connsiteY1429" fmla="*/ 2834303 h 6857999"/>
              <a:gd name="connsiteX1430" fmla="*/ 919461 w 7119498"/>
              <a:gd name="connsiteY1430" fmla="*/ 2800561 h 6857999"/>
              <a:gd name="connsiteX1431" fmla="*/ 927897 w 7119498"/>
              <a:gd name="connsiteY1431" fmla="*/ 2884915 h 6857999"/>
              <a:gd name="connsiteX1432" fmla="*/ 877284 w 7119498"/>
              <a:gd name="connsiteY1432" fmla="*/ 2960834 h 6857999"/>
              <a:gd name="connsiteX1433" fmla="*/ 851978 w 7119498"/>
              <a:gd name="connsiteY1433" fmla="*/ 2927092 h 6857999"/>
              <a:gd name="connsiteX1434" fmla="*/ 885720 w 7119498"/>
              <a:gd name="connsiteY1434" fmla="*/ 2893351 h 6857999"/>
              <a:gd name="connsiteX1435" fmla="*/ 835107 w 7119498"/>
              <a:gd name="connsiteY1435" fmla="*/ 2817432 h 6857999"/>
              <a:gd name="connsiteX1436" fmla="*/ 970074 w 7119498"/>
              <a:gd name="connsiteY1436" fmla="*/ 2707771 h 6857999"/>
              <a:gd name="connsiteX1437" fmla="*/ 919461 w 7119498"/>
              <a:gd name="connsiteY1437" fmla="*/ 2800561 h 6857999"/>
              <a:gd name="connsiteX1438" fmla="*/ 6579631 w 7119498"/>
              <a:gd name="connsiteY1438" fmla="*/ 2699336 h 6857999"/>
              <a:gd name="connsiteX1439" fmla="*/ 6588067 w 7119498"/>
              <a:gd name="connsiteY1439" fmla="*/ 2690900 h 6857999"/>
              <a:gd name="connsiteX1440" fmla="*/ 6663985 w 7119498"/>
              <a:gd name="connsiteY1440" fmla="*/ 2817432 h 6857999"/>
              <a:gd name="connsiteX1441" fmla="*/ 6579631 w 7119498"/>
              <a:gd name="connsiteY1441" fmla="*/ 2699336 h 6857999"/>
              <a:gd name="connsiteX1442" fmla="*/ 447077 w 7119498"/>
              <a:gd name="connsiteY1442" fmla="*/ 2682465 h 6857999"/>
              <a:gd name="connsiteX1443" fmla="*/ 421771 w 7119498"/>
              <a:gd name="connsiteY1443" fmla="*/ 2674030 h 6857999"/>
              <a:gd name="connsiteX1444" fmla="*/ 202450 w 7119498"/>
              <a:gd name="connsiteY1444" fmla="*/ 2834303 h 6857999"/>
              <a:gd name="connsiteX1445" fmla="*/ 134967 w 7119498"/>
              <a:gd name="connsiteY1445" fmla="*/ 3424782 h 6857999"/>
              <a:gd name="connsiteX1446" fmla="*/ 185579 w 7119498"/>
              <a:gd name="connsiteY1446" fmla="*/ 3973085 h 6857999"/>
              <a:gd name="connsiteX1447" fmla="*/ 447077 w 7119498"/>
              <a:gd name="connsiteY1447" fmla="*/ 4183971 h 6857999"/>
              <a:gd name="connsiteX1448" fmla="*/ 396465 w 7119498"/>
              <a:gd name="connsiteY1448" fmla="*/ 4192406 h 6857999"/>
              <a:gd name="connsiteX1449" fmla="*/ 134967 w 7119498"/>
              <a:gd name="connsiteY1449" fmla="*/ 3795941 h 6857999"/>
              <a:gd name="connsiteX1450" fmla="*/ 118096 w 7119498"/>
              <a:gd name="connsiteY1450" fmla="*/ 3618797 h 6857999"/>
              <a:gd name="connsiteX1451" fmla="*/ 118096 w 7119498"/>
              <a:gd name="connsiteY1451" fmla="*/ 3230768 h 6857999"/>
              <a:gd name="connsiteX1452" fmla="*/ 396465 w 7119498"/>
              <a:gd name="connsiteY1452" fmla="*/ 2665594 h 6857999"/>
              <a:gd name="connsiteX1453" fmla="*/ 447077 w 7119498"/>
              <a:gd name="connsiteY1453" fmla="*/ 2682465 h 6857999"/>
              <a:gd name="connsiteX1454" fmla="*/ 6537454 w 7119498"/>
              <a:gd name="connsiteY1454" fmla="*/ 2682465 h 6857999"/>
              <a:gd name="connsiteX1455" fmla="*/ 6571196 w 7119498"/>
              <a:gd name="connsiteY1455" fmla="*/ 2775255 h 6857999"/>
              <a:gd name="connsiteX1456" fmla="*/ 6672421 w 7119498"/>
              <a:gd name="connsiteY1456" fmla="*/ 2851174 h 6857999"/>
              <a:gd name="connsiteX1457" fmla="*/ 6723033 w 7119498"/>
              <a:gd name="connsiteY1457" fmla="*/ 2825867 h 6857999"/>
              <a:gd name="connsiteX1458" fmla="*/ 6706162 w 7119498"/>
              <a:gd name="connsiteY1458" fmla="*/ 2800561 h 6857999"/>
              <a:gd name="connsiteX1459" fmla="*/ 6756775 w 7119498"/>
              <a:gd name="connsiteY1459" fmla="*/ 2749948 h 6857999"/>
              <a:gd name="connsiteX1460" fmla="*/ 6824258 w 7119498"/>
              <a:gd name="connsiteY1460" fmla="*/ 2825867 h 6857999"/>
              <a:gd name="connsiteX1461" fmla="*/ 6697727 w 7119498"/>
              <a:gd name="connsiteY1461" fmla="*/ 2910222 h 6857999"/>
              <a:gd name="connsiteX1462" fmla="*/ 6478406 w 7119498"/>
              <a:gd name="connsiteY1462" fmla="*/ 2699336 h 6857999"/>
              <a:gd name="connsiteX1463" fmla="*/ 6478406 w 7119498"/>
              <a:gd name="connsiteY1463" fmla="*/ 2648723 h 6857999"/>
              <a:gd name="connsiteX1464" fmla="*/ 6537454 w 7119498"/>
              <a:gd name="connsiteY1464" fmla="*/ 2682465 h 6857999"/>
              <a:gd name="connsiteX1465" fmla="*/ 6157860 w 7119498"/>
              <a:gd name="connsiteY1465" fmla="*/ 2581240 h 6857999"/>
              <a:gd name="connsiteX1466" fmla="*/ 6259085 w 7119498"/>
              <a:gd name="connsiteY1466" fmla="*/ 2665594 h 6857999"/>
              <a:gd name="connsiteX1467" fmla="*/ 6360310 w 7119498"/>
              <a:gd name="connsiteY1467" fmla="*/ 2690900 h 6857999"/>
              <a:gd name="connsiteX1468" fmla="*/ 6419358 w 7119498"/>
              <a:gd name="connsiteY1468" fmla="*/ 2817432 h 6857999"/>
              <a:gd name="connsiteX1469" fmla="*/ 6444664 w 7119498"/>
              <a:gd name="connsiteY1469" fmla="*/ 2834303 h 6857999"/>
              <a:gd name="connsiteX1470" fmla="*/ 6520583 w 7119498"/>
              <a:gd name="connsiteY1470" fmla="*/ 2918657 h 6857999"/>
              <a:gd name="connsiteX1471" fmla="*/ 6486841 w 7119498"/>
              <a:gd name="connsiteY1471" fmla="*/ 2986140 h 6857999"/>
              <a:gd name="connsiteX1472" fmla="*/ 6444664 w 7119498"/>
              <a:gd name="connsiteY1472" fmla="*/ 2986140 h 6857999"/>
              <a:gd name="connsiteX1473" fmla="*/ 6436229 w 7119498"/>
              <a:gd name="connsiteY1473" fmla="*/ 2960834 h 6857999"/>
              <a:gd name="connsiteX1474" fmla="*/ 6453100 w 7119498"/>
              <a:gd name="connsiteY1474" fmla="*/ 2927092 h 6857999"/>
              <a:gd name="connsiteX1475" fmla="*/ 6444664 w 7119498"/>
              <a:gd name="connsiteY1475" fmla="*/ 2901786 h 6857999"/>
              <a:gd name="connsiteX1476" fmla="*/ 6410923 w 7119498"/>
              <a:gd name="connsiteY1476" fmla="*/ 2893351 h 6857999"/>
              <a:gd name="connsiteX1477" fmla="*/ 6335004 w 7119498"/>
              <a:gd name="connsiteY1477" fmla="*/ 2969269 h 6857999"/>
              <a:gd name="connsiteX1478" fmla="*/ 6419358 w 7119498"/>
              <a:gd name="connsiteY1478" fmla="*/ 3087365 h 6857999"/>
              <a:gd name="connsiteX1479" fmla="*/ 6410923 w 7119498"/>
              <a:gd name="connsiteY1479" fmla="*/ 3121107 h 6857999"/>
              <a:gd name="connsiteX1480" fmla="*/ 6309698 w 7119498"/>
              <a:gd name="connsiteY1480" fmla="*/ 3045188 h 6857999"/>
              <a:gd name="connsiteX1481" fmla="*/ 6275956 w 7119498"/>
              <a:gd name="connsiteY1481" fmla="*/ 3045188 h 6857999"/>
              <a:gd name="connsiteX1482" fmla="*/ 6275956 w 7119498"/>
              <a:gd name="connsiteY1482" fmla="*/ 3104236 h 6857999"/>
              <a:gd name="connsiteX1483" fmla="*/ 6233779 w 7119498"/>
              <a:gd name="connsiteY1483" fmla="*/ 3112672 h 6857999"/>
              <a:gd name="connsiteX1484" fmla="*/ 6216908 w 7119498"/>
              <a:gd name="connsiteY1484" fmla="*/ 3062059 h 6857999"/>
              <a:gd name="connsiteX1485" fmla="*/ 6284391 w 7119498"/>
              <a:gd name="connsiteY1485" fmla="*/ 2977705 h 6857999"/>
              <a:gd name="connsiteX1486" fmla="*/ 6377181 w 7119498"/>
              <a:gd name="connsiteY1486" fmla="*/ 2800561 h 6857999"/>
              <a:gd name="connsiteX1487" fmla="*/ 6301262 w 7119498"/>
              <a:gd name="connsiteY1487" fmla="*/ 2733078 h 6857999"/>
              <a:gd name="connsiteX1488" fmla="*/ 6242214 w 7119498"/>
              <a:gd name="connsiteY1488" fmla="*/ 2766819 h 6857999"/>
              <a:gd name="connsiteX1489" fmla="*/ 6275956 w 7119498"/>
              <a:gd name="connsiteY1489" fmla="*/ 2817432 h 6857999"/>
              <a:gd name="connsiteX1490" fmla="*/ 6233779 w 7119498"/>
              <a:gd name="connsiteY1490" fmla="*/ 2859609 h 6857999"/>
              <a:gd name="connsiteX1491" fmla="*/ 6191602 w 7119498"/>
              <a:gd name="connsiteY1491" fmla="*/ 2800561 h 6857999"/>
              <a:gd name="connsiteX1492" fmla="*/ 6208472 w 7119498"/>
              <a:gd name="connsiteY1492" fmla="*/ 2716207 h 6857999"/>
              <a:gd name="connsiteX1493" fmla="*/ 6140989 w 7119498"/>
              <a:gd name="connsiteY1493" fmla="*/ 2581240 h 6857999"/>
              <a:gd name="connsiteX1494" fmla="*/ 6157860 w 7119498"/>
              <a:gd name="connsiteY1494" fmla="*/ 2581240 h 6857999"/>
              <a:gd name="connsiteX1495" fmla="*/ 548303 w 7119498"/>
              <a:gd name="connsiteY1495" fmla="*/ 2631853 h 6857999"/>
              <a:gd name="connsiteX1496" fmla="*/ 506125 w 7119498"/>
              <a:gd name="connsiteY1496" fmla="*/ 2674030 h 6857999"/>
              <a:gd name="connsiteX1497" fmla="*/ 404900 w 7119498"/>
              <a:gd name="connsiteY1497" fmla="*/ 2623417 h 6857999"/>
              <a:gd name="connsiteX1498" fmla="*/ 295240 w 7119498"/>
              <a:gd name="connsiteY1498" fmla="*/ 2657159 h 6857999"/>
              <a:gd name="connsiteX1499" fmla="*/ 92790 w 7119498"/>
              <a:gd name="connsiteY1499" fmla="*/ 3180155 h 6857999"/>
              <a:gd name="connsiteX1500" fmla="*/ 75919 w 7119498"/>
              <a:gd name="connsiteY1500" fmla="*/ 3399476 h 6857999"/>
              <a:gd name="connsiteX1501" fmla="*/ 84354 w 7119498"/>
              <a:gd name="connsiteY1501" fmla="*/ 3551314 h 6857999"/>
              <a:gd name="connsiteX1502" fmla="*/ 194015 w 7119498"/>
              <a:gd name="connsiteY1502" fmla="*/ 4108052 h 6857999"/>
              <a:gd name="connsiteX1503" fmla="*/ 396465 w 7119498"/>
              <a:gd name="connsiteY1503" fmla="*/ 4234583 h 6857999"/>
              <a:gd name="connsiteX1504" fmla="*/ 506125 w 7119498"/>
              <a:gd name="connsiteY1504" fmla="*/ 4192406 h 6857999"/>
              <a:gd name="connsiteX1505" fmla="*/ 548303 w 7119498"/>
              <a:gd name="connsiteY1505" fmla="*/ 4217712 h 6857999"/>
              <a:gd name="connsiteX1506" fmla="*/ 362723 w 7119498"/>
              <a:gd name="connsiteY1506" fmla="*/ 4302067 h 6857999"/>
              <a:gd name="connsiteX1507" fmla="*/ 84354 w 7119498"/>
              <a:gd name="connsiteY1507" fmla="*/ 4074310 h 6857999"/>
              <a:gd name="connsiteX1508" fmla="*/ 8435 w 7119498"/>
              <a:gd name="connsiteY1508" fmla="*/ 3585055 h 6857999"/>
              <a:gd name="connsiteX1509" fmla="*/ 0 w 7119498"/>
              <a:gd name="connsiteY1509" fmla="*/ 3424782 h 6857999"/>
              <a:gd name="connsiteX1510" fmla="*/ 8435 w 7119498"/>
              <a:gd name="connsiteY1510" fmla="*/ 3272945 h 6857999"/>
              <a:gd name="connsiteX1511" fmla="*/ 33742 w 7119498"/>
              <a:gd name="connsiteY1511" fmla="*/ 3036753 h 6857999"/>
              <a:gd name="connsiteX1512" fmla="*/ 379594 w 7119498"/>
              <a:gd name="connsiteY1512" fmla="*/ 2564369 h 6857999"/>
              <a:gd name="connsiteX1513" fmla="*/ 548303 w 7119498"/>
              <a:gd name="connsiteY1513" fmla="*/ 2631853 h 6857999"/>
              <a:gd name="connsiteX1514" fmla="*/ 7077321 w 7119498"/>
              <a:gd name="connsiteY1514" fmla="*/ 3011447 h 6857999"/>
              <a:gd name="connsiteX1515" fmla="*/ 7094192 w 7119498"/>
              <a:gd name="connsiteY1515" fmla="*/ 3213897 h 6857999"/>
              <a:gd name="connsiteX1516" fmla="*/ 7119498 w 7119498"/>
              <a:gd name="connsiteY1516" fmla="*/ 3374170 h 6857999"/>
              <a:gd name="connsiteX1517" fmla="*/ 7085757 w 7119498"/>
              <a:gd name="connsiteY1517" fmla="*/ 3391041 h 6857999"/>
              <a:gd name="connsiteX1518" fmla="*/ 7119498 w 7119498"/>
              <a:gd name="connsiteY1518" fmla="*/ 3416347 h 6857999"/>
              <a:gd name="connsiteX1519" fmla="*/ 7085757 w 7119498"/>
              <a:gd name="connsiteY1519" fmla="*/ 3450089 h 6857999"/>
              <a:gd name="connsiteX1520" fmla="*/ 7119498 w 7119498"/>
              <a:gd name="connsiteY1520" fmla="*/ 3492266 h 6857999"/>
              <a:gd name="connsiteX1521" fmla="*/ 7085757 w 7119498"/>
              <a:gd name="connsiteY1521" fmla="*/ 3745329 h 6857999"/>
              <a:gd name="connsiteX1522" fmla="*/ 7077321 w 7119498"/>
              <a:gd name="connsiteY1522" fmla="*/ 3888731 h 6857999"/>
              <a:gd name="connsiteX1523" fmla="*/ 7060450 w 7119498"/>
              <a:gd name="connsiteY1523" fmla="*/ 3930908 h 6857999"/>
              <a:gd name="connsiteX1524" fmla="*/ 6697727 w 7119498"/>
              <a:gd name="connsiteY1524" fmla="*/ 4445469 h 6857999"/>
              <a:gd name="connsiteX1525" fmla="*/ 6545889 w 7119498"/>
              <a:gd name="connsiteY1525" fmla="*/ 4361115 h 6857999"/>
              <a:gd name="connsiteX1526" fmla="*/ 6588067 w 7119498"/>
              <a:gd name="connsiteY1526" fmla="*/ 4327373 h 6857999"/>
              <a:gd name="connsiteX1527" fmla="*/ 6714598 w 7119498"/>
              <a:gd name="connsiteY1527" fmla="*/ 4369550 h 6857999"/>
              <a:gd name="connsiteX1528" fmla="*/ 7018273 w 7119498"/>
              <a:gd name="connsiteY1528" fmla="*/ 3787506 h 6857999"/>
              <a:gd name="connsiteX1529" fmla="*/ 7035144 w 7119498"/>
              <a:gd name="connsiteY1529" fmla="*/ 3635668 h 6857999"/>
              <a:gd name="connsiteX1530" fmla="*/ 7035144 w 7119498"/>
              <a:gd name="connsiteY1530" fmla="*/ 3475395 h 6857999"/>
              <a:gd name="connsiteX1531" fmla="*/ 7001402 w 7119498"/>
              <a:gd name="connsiteY1531" fmla="*/ 3458524 h 6857999"/>
              <a:gd name="connsiteX1532" fmla="*/ 7001402 w 7119498"/>
              <a:gd name="connsiteY1532" fmla="*/ 3660974 h 6857999"/>
              <a:gd name="connsiteX1533" fmla="*/ 6976096 w 7119498"/>
              <a:gd name="connsiteY1533" fmla="*/ 3711587 h 6857999"/>
              <a:gd name="connsiteX1534" fmla="*/ 6992967 w 7119498"/>
              <a:gd name="connsiteY1534" fmla="*/ 3736893 h 6857999"/>
              <a:gd name="connsiteX1535" fmla="*/ 6976096 w 7119498"/>
              <a:gd name="connsiteY1535" fmla="*/ 3812812 h 6857999"/>
              <a:gd name="connsiteX1536" fmla="*/ 6714598 w 7119498"/>
              <a:gd name="connsiteY1536" fmla="*/ 4335808 h 6857999"/>
              <a:gd name="connsiteX1537" fmla="*/ 6655550 w 7119498"/>
              <a:gd name="connsiteY1537" fmla="*/ 4310502 h 6857999"/>
              <a:gd name="connsiteX1538" fmla="*/ 6706162 w 7119498"/>
              <a:gd name="connsiteY1538" fmla="*/ 4327373 h 6857999"/>
              <a:gd name="connsiteX1539" fmla="*/ 6883306 w 7119498"/>
              <a:gd name="connsiteY1539" fmla="*/ 4167100 h 6857999"/>
              <a:gd name="connsiteX1540" fmla="*/ 6933919 w 7119498"/>
              <a:gd name="connsiteY1540" fmla="*/ 3964650 h 6857999"/>
              <a:gd name="connsiteX1541" fmla="*/ 6959225 w 7119498"/>
              <a:gd name="connsiteY1541" fmla="*/ 3812812 h 6857999"/>
              <a:gd name="connsiteX1542" fmla="*/ 6976096 w 7119498"/>
              <a:gd name="connsiteY1542" fmla="*/ 3652539 h 6857999"/>
              <a:gd name="connsiteX1543" fmla="*/ 6984531 w 7119498"/>
              <a:gd name="connsiteY1543" fmla="*/ 3500701 h 6857999"/>
              <a:gd name="connsiteX1544" fmla="*/ 7018273 w 7119498"/>
              <a:gd name="connsiteY1544" fmla="*/ 3450089 h 6857999"/>
              <a:gd name="connsiteX1545" fmla="*/ 6984531 w 7119498"/>
              <a:gd name="connsiteY1545" fmla="*/ 3391041 h 6857999"/>
              <a:gd name="connsiteX1546" fmla="*/ 6976096 w 7119498"/>
              <a:gd name="connsiteY1546" fmla="*/ 3256074 h 6857999"/>
              <a:gd name="connsiteX1547" fmla="*/ 6731469 w 7119498"/>
              <a:gd name="connsiteY1547" fmla="*/ 2539063 h 6857999"/>
              <a:gd name="connsiteX1548" fmla="*/ 6672421 w 7119498"/>
              <a:gd name="connsiteY1548" fmla="*/ 2547498 h 6857999"/>
              <a:gd name="connsiteX1549" fmla="*/ 6655550 w 7119498"/>
              <a:gd name="connsiteY1549" fmla="*/ 2547498 h 6857999"/>
              <a:gd name="connsiteX1550" fmla="*/ 6706162 w 7119498"/>
              <a:gd name="connsiteY1550" fmla="*/ 2522192 h 6857999"/>
              <a:gd name="connsiteX1551" fmla="*/ 6976096 w 7119498"/>
              <a:gd name="connsiteY1551" fmla="*/ 3045188 h 6857999"/>
              <a:gd name="connsiteX1552" fmla="*/ 6992967 w 7119498"/>
              <a:gd name="connsiteY1552" fmla="*/ 3112672 h 6857999"/>
              <a:gd name="connsiteX1553" fmla="*/ 6976096 w 7119498"/>
              <a:gd name="connsiteY1553" fmla="*/ 3146413 h 6857999"/>
              <a:gd name="connsiteX1554" fmla="*/ 7001402 w 7119498"/>
              <a:gd name="connsiteY1554" fmla="*/ 3197026 h 6857999"/>
              <a:gd name="connsiteX1555" fmla="*/ 7001402 w 7119498"/>
              <a:gd name="connsiteY1555" fmla="*/ 3382605 h 6857999"/>
              <a:gd name="connsiteX1556" fmla="*/ 7035144 w 7119498"/>
              <a:gd name="connsiteY1556" fmla="*/ 3399476 h 6857999"/>
              <a:gd name="connsiteX1557" fmla="*/ 7035144 w 7119498"/>
              <a:gd name="connsiteY1557" fmla="*/ 3213897 h 6857999"/>
              <a:gd name="connsiteX1558" fmla="*/ 6714598 w 7119498"/>
              <a:gd name="connsiteY1558" fmla="*/ 2488450 h 6857999"/>
              <a:gd name="connsiteX1559" fmla="*/ 6588067 w 7119498"/>
              <a:gd name="connsiteY1559" fmla="*/ 2530627 h 6857999"/>
              <a:gd name="connsiteX1560" fmla="*/ 6545889 w 7119498"/>
              <a:gd name="connsiteY1560" fmla="*/ 2505321 h 6857999"/>
              <a:gd name="connsiteX1561" fmla="*/ 6697727 w 7119498"/>
              <a:gd name="connsiteY1561" fmla="*/ 2412531 h 6857999"/>
              <a:gd name="connsiteX1562" fmla="*/ 7077321 w 7119498"/>
              <a:gd name="connsiteY1562" fmla="*/ 3011447 h 6857999"/>
              <a:gd name="connsiteX1563" fmla="*/ 413336 w 7119498"/>
              <a:gd name="connsiteY1563" fmla="*/ 2420967 h 6857999"/>
              <a:gd name="connsiteX1564" fmla="*/ 269934 w 7119498"/>
              <a:gd name="connsiteY1564" fmla="*/ 2547498 h 6857999"/>
              <a:gd name="connsiteX1565" fmla="*/ 261498 w 7119498"/>
              <a:gd name="connsiteY1565" fmla="*/ 2530627 h 6857999"/>
              <a:gd name="connsiteX1566" fmla="*/ 371159 w 7119498"/>
              <a:gd name="connsiteY1566" fmla="*/ 2404096 h 6857999"/>
              <a:gd name="connsiteX1567" fmla="*/ 413336 w 7119498"/>
              <a:gd name="connsiteY1567" fmla="*/ 2420967 h 6857999"/>
              <a:gd name="connsiteX1568" fmla="*/ 565173 w 7119498"/>
              <a:gd name="connsiteY1568" fmla="*/ 2353484 h 6857999"/>
              <a:gd name="connsiteX1569" fmla="*/ 548303 w 7119498"/>
              <a:gd name="connsiteY1569" fmla="*/ 2370354 h 6857999"/>
              <a:gd name="connsiteX1570" fmla="*/ 514561 w 7119498"/>
              <a:gd name="connsiteY1570" fmla="*/ 2328177 h 6857999"/>
              <a:gd name="connsiteX1571" fmla="*/ 556738 w 7119498"/>
              <a:gd name="connsiteY1571" fmla="*/ 2311306 h 6857999"/>
              <a:gd name="connsiteX1572" fmla="*/ 565173 w 7119498"/>
              <a:gd name="connsiteY1572" fmla="*/ 2353484 h 6857999"/>
              <a:gd name="connsiteX1573" fmla="*/ 531432 w 7119498"/>
              <a:gd name="connsiteY1573" fmla="*/ 2446273 h 6857999"/>
              <a:gd name="connsiteX1574" fmla="*/ 480819 w 7119498"/>
              <a:gd name="connsiteY1574" fmla="*/ 2539063 h 6857999"/>
              <a:gd name="connsiteX1575" fmla="*/ 430207 w 7119498"/>
              <a:gd name="connsiteY1575" fmla="*/ 2522192 h 6857999"/>
              <a:gd name="connsiteX1576" fmla="*/ 396465 w 7119498"/>
              <a:gd name="connsiteY1576" fmla="*/ 2480015 h 6857999"/>
              <a:gd name="connsiteX1577" fmla="*/ 455513 w 7119498"/>
              <a:gd name="connsiteY1577" fmla="*/ 2446273 h 6857999"/>
              <a:gd name="connsiteX1578" fmla="*/ 455513 w 7119498"/>
              <a:gd name="connsiteY1578" fmla="*/ 2412531 h 6857999"/>
              <a:gd name="connsiteX1579" fmla="*/ 371159 w 7119498"/>
              <a:gd name="connsiteY1579" fmla="*/ 2370354 h 6857999"/>
              <a:gd name="connsiteX1580" fmla="*/ 219321 w 7119498"/>
              <a:gd name="connsiteY1580" fmla="*/ 2564369 h 6857999"/>
              <a:gd name="connsiteX1581" fmla="*/ 160273 w 7119498"/>
              <a:gd name="connsiteY1581" fmla="*/ 2606546 h 6857999"/>
              <a:gd name="connsiteX1582" fmla="*/ 160273 w 7119498"/>
              <a:gd name="connsiteY1582" fmla="*/ 2488450 h 6857999"/>
              <a:gd name="connsiteX1583" fmla="*/ 371159 w 7119498"/>
              <a:gd name="connsiteY1583" fmla="*/ 2302871 h 6857999"/>
              <a:gd name="connsiteX1584" fmla="*/ 531432 w 7119498"/>
              <a:gd name="connsiteY1584" fmla="*/ 2446273 h 6857999"/>
              <a:gd name="connsiteX1585" fmla="*/ 607351 w 7119498"/>
              <a:gd name="connsiteY1585" fmla="*/ 2336613 h 6857999"/>
              <a:gd name="connsiteX1586" fmla="*/ 556738 w 7119498"/>
              <a:gd name="connsiteY1586" fmla="*/ 2404096 h 6857999"/>
              <a:gd name="connsiteX1587" fmla="*/ 607351 w 7119498"/>
              <a:gd name="connsiteY1587" fmla="*/ 2294436 h 6857999"/>
              <a:gd name="connsiteX1588" fmla="*/ 607351 w 7119498"/>
              <a:gd name="connsiteY1588" fmla="*/ 2336613 h 6857999"/>
              <a:gd name="connsiteX1589" fmla="*/ 6731469 w 7119498"/>
              <a:gd name="connsiteY1589" fmla="*/ 2260694 h 6857999"/>
              <a:gd name="connsiteX1590" fmla="*/ 6849565 w 7119498"/>
              <a:gd name="connsiteY1590" fmla="*/ 2387225 h 6857999"/>
              <a:gd name="connsiteX1591" fmla="*/ 6841129 w 7119498"/>
              <a:gd name="connsiteY1591" fmla="*/ 2420967 h 6857999"/>
              <a:gd name="connsiteX1592" fmla="*/ 6815823 w 7119498"/>
              <a:gd name="connsiteY1592" fmla="*/ 2420967 h 6857999"/>
              <a:gd name="connsiteX1593" fmla="*/ 6756775 w 7119498"/>
              <a:gd name="connsiteY1593" fmla="*/ 2302871 h 6857999"/>
              <a:gd name="connsiteX1594" fmla="*/ 6689292 w 7119498"/>
              <a:gd name="connsiteY1594" fmla="*/ 2277565 h 6857999"/>
              <a:gd name="connsiteX1595" fmla="*/ 6689292 w 7119498"/>
              <a:gd name="connsiteY1595" fmla="*/ 2260694 h 6857999"/>
              <a:gd name="connsiteX1596" fmla="*/ 6731469 w 7119498"/>
              <a:gd name="connsiteY1596" fmla="*/ 2260694 h 6857999"/>
              <a:gd name="connsiteX1597" fmla="*/ 388030 w 7119498"/>
              <a:gd name="connsiteY1597" fmla="*/ 2269129 h 6857999"/>
              <a:gd name="connsiteX1598" fmla="*/ 345852 w 7119498"/>
              <a:gd name="connsiteY1598" fmla="*/ 2269129 h 6857999"/>
              <a:gd name="connsiteX1599" fmla="*/ 362723 w 7119498"/>
              <a:gd name="connsiteY1599" fmla="*/ 2235388 h 6857999"/>
              <a:gd name="connsiteX1600" fmla="*/ 388030 w 7119498"/>
              <a:gd name="connsiteY1600" fmla="*/ 2269129 h 6857999"/>
              <a:gd name="connsiteX1601" fmla="*/ 700140 w 7119498"/>
              <a:gd name="connsiteY1601" fmla="*/ 2319742 h 6857999"/>
              <a:gd name="connsiteX1602" fmla="*/ 565173 w 7119498"/>
              <a:gd name="connsiteY1602" fmla="*/ 2505321 h 6857999"/>
              <a:gd name="connsiteX1603" fmla="*/ 556738 w 7119498"/>
              <a:gd name="connsiteY1603" fmla="*/ 2480015 h 6857999"/>
              <a:gd name="connsiteX1604" fmla="*/ 641092 w 7119498"/>
              <a:gd name="connsiteY1604" fmla="*/ 2336613 h 6857999"/>
              <a:gd name="connsiteX1605" fmla="*/ 641092 w 7119498"/>
              <a:gd name="connsiteY1605" fmla="*/ 2286000 h 6857999"/>
              <a:gd name="connsiteX1606" fmla="*/ 657963 w 7119498"/>
              <a:gd name="connsiteY1606" fmla="*/ 2226952 h 6857999"/>
              <a:gd name="connsiteX1607" fmla="*/ 700140 w 7119498"/>
              <a:gd name="connsiteY1607" fmla="*/ 2319742 h 6857999"/>
              <a:gd name="connsiteX1608" fmla="*/ 6529019 w 7119498"/>
              <a:gd name="connsiteY1608" fmla="*/ 2260694 h 6857999"/>
              <a:gd name="connsiteX1609" fmla="*/ 6495277 w 7119498"/>
              <a:gd name="connsiteY1609" fmla="*/ 2210081 h 6857999"/>
              <a:gd name="connsiteX1610" fmla="*/ 6545889 w 7119498"/>
              <a:gd name="connsiteY1610" fmla="*/ 2210081 h 6857999"/>
              <a:gd name="connsiteX1611" fmla="*/ 6529019 w 7119498"/>
              <a:gd name="connsiteY1611" fmla="*/ 2260694 h 6857999"/>
              <a:gd name="connsiteX1612" fmla="*/ 6950790 w 7119498"/>
              <a:gd name="connsiteY1612" fmla="*/ 2370354 h 6857999"/>
              <a:gd name="connsiteX1613" fmla="*/ 6942354 w 7119498"/>
              <a:gd name="connsiteY1613" fmla="*/ 2496886 h 6857999"/>
              <a:gd name="connsiteX1614" fmla="*/ 6874871 w 7119498"/>
              <a:gd name="connsiteY1614" fmla="*/ 2446273 h 6857999"/>
              <a:gd name="connsiteX1615" fmla="*/ 6714598 w 7119498"/>
              <a:gd name="connsiteY1615" fmla="*/ 2226952 h 6857999"/>
              <a:gd name="connsiteX1616" fmla="*/ 6638679 w 7119498"/>
              <a:gd name="connsiteY1616" fmla="*/ 2269129 h 6857999"/>
              <a:gd name="connsiteX1617" fmla="*/ 6663985 w 7119498"/>
              <a:gd name="connsiteY1617" fmla="*/ 2328177 h 6857999"/>
              <a:gd name="connsiteX1618" fmla="*/ 6613373 w 7119498"/>
              <a:gd name="connsiteY1618" fmla="*/ 2370354 h 6857999"/>
              <a:gd name="connsiteX1619" fmla="*/ 6554325 w 7119498"/>
              <a:gd name="connsiteY1619" fmla="*/ 2302871 h 6857999"/>
              <a:gd name="connsiteX1620" fmla="*/ 6731469 w 7119498"/>
              <a:gd name="connsiteY1620" fmla="*/ 2176340 h 6857999"/>
              <a:gd name="connsiteX1621" fmla="*/ 6950790 w 7119498"/>
              <a:gd name="connsiteY1621" fmla="*/ 2370354 h 6857999"/>
              <a:gd name="connsiteX1622" fmla="*/ 6461535 w 7119498"/>
              <a:gd name="connsiteY1622" fmla="*/ 2235388 h 6857999"/>
              <a:gd name="connsiteX1623" fmla="*/ 6503712 w 7119498"/>
              <a:gd name="connsiteY1623" fmla="*/ 2319742 h 6857999"/>
              <a:gd name="connsiteX1624" fmla="*/ 6436229 w 7119498"/>
              <a:gd name="connsiteY1624" fmla="*/ 2218517 h 6857999"/>
              <a:gd name="connsiteX1625" fmla="*/ 6461535 w 7119498"/>
              <a:gd name="connsiteY1625" fmla="*/ 2167904 h 6857999"/>
              <a:gd name="connsiteX1626" fmla="*/ 6461535 w 7119498"/>
              <a:gd name="connsiteY1626" fmla="*/ 2235388 h 6857999"/>
              <a:gd name="connsiteX1627" fmla="*/ 328982 w 7119498"/>
              <a:gd name="connsiteY1627" fmla="*/ 2193210 h 6857999"/>
              <a:gd name="connsiteX1628" fmla="*/ 244627 w 7119498"/>
              <a:gd name="connsiteY1628" fmla="*/ 2311306 h 6857999"/>
              <a:gd name="connsiteX1629" fmla="*/ 236192 w 7119498"/>
              <a:gd name="connsiteY1629" fmla="*/ 2286000 h 6857999"/>
              <a:gd name="connsiteX1630" fmla="*/ 320546 w 7119498"/>
              <a:gd name="connsiteY1630" fmla="*/ 2167904 h 6857999"/>
              <a:gd name="connsiteX1631" fmla="*/ 328982 w 7119498"/>
              <a:gd name="connsiteY1631" fmla="*/ 2193210 h 6857999"/>
              <a:gd name="connsiteX1632" fmla="*/ 6756775 w 7119498"/>
              <a:gd name="connsiteY1632" fmla="*/ 2134162 h 6857999"/>
              <a:gd name="connsiteX1633" fmla="*/ 6731469 w 7119498"/>
              <a:gd name="connsiteY1633" fmla="*/ 2134162 h 6857999"/>
              <a:gd name="connsiteX1634" fmla="*/ 6748340 w 7119498"/>
              <a:gd name="connsiteY1634" fmla="*/ 2117292 h 6857999"/>
              <a:gd name="connsiteX1635" fmla="*/ 6756775 w 7119498"/>
              <a:gd name="connsiteY1635" fmla="*/ 2134162 h 6857999"/>
              <a:gd name="connsiteX1636" fmla="*/ 6436229 w 7119498"/>
              <a:gd name="connsiteY1636" fmla="*/ 2134162 h 6857999"/>
              <a:gd name="connsiteX1637" fmla="*/ 6402487 w 7119498"/>
              <a:gd name="connsiteY1637" fmla="*/ 2218517 h 6857999"/>
              <a:gd name="connsiteX1638" fmla="*/ 6529019 w 7119498"/>
              <a:gd name="connsiteY1638" fmla="*/ 2353484 h 6857999"/>
              <a:gd name="connsiteX1639" fmla="*/ 6545889 w 7119498"/>
              <a:gd name="connsiteY1639" fmla="*/ 2387225 h 6857999"/>
              <a:gd name="connsiteX1640" fmla="*/ 6486841 w 7119498"/>
              <a:gd name="connsiteY1640" fmla="*/ 2387225 h 6857999"/>
              <a:gd name="connsiteX1641" fmla="*/ 6343439 w 7119498"/>
              <a:gd name="connsiteY1641" fmla="*/ 2235388 h 6857999"/>
              <a:gd name="connsiteX1642" fmla="*/ 6427793 w 7119498"/>
              <a:gd name="connsiteY1642" fmla="*/ 2108856 h 6857999"/>
              <a:gd name="connsiteX1643" fmla="*/ 6436229 w 7119498"/>
              <a:gd name="connsiteY1643" fmla="*/ 2134162 h 6857999"/>
              <a:gd name="connsiteX1644" fmla="*/ 6832694 w 7119498"/>
              <a:gd name="connsiteY1644" fmla="*/ 2159469 h 6857999"/>
              <a:gd name="connsiteX1645" fmla="*/ 6798952 w 7119498"/>
              <a:gd name="connsiteY1645" fmla="*/ 2159469 h 6857999"/>
              <a:gd name="connsiteX1646" fmla="*/ 6756775 w 7119498"/>
              <a:gd name="connsiteY1646" fmla="*/ 2075114 h 6857999"/>
              <a:gd name="connsiteX1647" fmla="*/ 6773646 w 7119498"/>
              <a:gd name="connsiteY1647" fmla="*/ 2032937 h 6857999"/>
              <a:gd name="connsiteX1648" fmla="*/ 6832694 w 7119498"/>
              <a:gd name="connsiteY1648" fmla="*/ 2159469 h 6857999"/>
              <a:gd name="connsiteX1649" fmla="*/ 995380 w 7119498"/>
              <a:gd name="connsiteY1649" fmla="*/ 2066679 h 6857999"/>
              <a:gd name="connsiteX1650" fmla="*/ 1020686 w 7119498"/>
              <a:gd name="connsiteY1650" fmla="*/ 2032937 h 6857999"/>
              <a:gd name="connsiteX1651" fmla="*/ 995380 w 7119498"/>
              <a:gd name="connsiteY1651" fmla="*/ 2066679 h 6857999"/>
              <a:gd name="connsiteX1652" fmla="*/ 472384 w 7119498"/>
              <a:gd name="connsiteY1652" fmla="*/ 2083550 h 6857999"/>
              <a:gd name="connsiteX1653" fmla="*/ 497690 w 7119498"/>
              <a:gd name="connsiteY1653" fmla="*/ 2151033 h 6857999"/>
              <a:gd name="connsiteX1654" fmla="*/ 489255 w 7119498"/>
              <a:gd name="connsiteY1654" fmla="*/ 2167904 h 6857999"/>
              <a:gd name="connsiteX1655" fmla="*/ 438642 w 7119498"/>
              <a:gd name="connsiteY1655" fmla="*/ 2091985 h 6857999"/>
              <a:gd name="connsiteX1656" fmla="*/ 489255 w 7119498"/>
              <a:gd name="connsiteY1656" fmla="*/ 2007631 h 6857999"/>
              <a:gd name="connsiteX1657" fmla="*/ 472384 w 7119498"/>
              <a:gd name="connsiteY1657" fmla="*/ 2083550 h 6857999"/>
              <a:gd name="connsiteX1658" fmla="*/ 784494 w 7119498"/>
              <a:gd name="connsiteY1658" fmla="*/ 2066679 h 6857999"/>
              <a:gd name="connsiteX1659" fmla="*/ 792930 w 7119498"/>
              <a:gd name="connsiteY1659" fmla="*/ 2167904 h 6857999"/>
              <a:gd name="connsiteX1660" fmla="*/ 843542 w 7119498"/>
              <a:gd name="connsiteY1660" fmla="*/ 2226952 h 6857999"/>
              <a:gd name="connsiteX1661" fmla="*/ 902590 w 7119498"/>
              <a:gd name="connsiteY1661" fmla="*/ 2378790 h 6857999"/>
              <a:gd name="connsiteX1662" fmla="*/ 615786 w 7119498"/>
              <a:gd name="connsiteY1662" fmla="*/ 2623417 h 6857999"/>
              <a:gd name="connsiteX1663" fmla="*/ 455513 w 7119498"/>
              <a:gd name="connsiteY1663" fmla="*/ 2724642 h 6857999"/>
              <a:gd name="connsiteX1664" fmla="*/ 404900 w 7119498"/>
              <a:gd name="connsiteY1664" fmla="*/ 2707771 h 6857999"/>
              <a:gd name="connsiteX1665" fmla="*/ 447077 w 7119498"/>
              <a:gd name="connsiteY1665" fmla="*/ 2716207 h 6857999"/>
              <a:gd name="connsiteX1666" fmla="*/ 590480 w 7119498"/>
              <a:gd name="connsiteY1666" fmla="*/ 2640288 h 6857999"/>
              <a:gd name="connsiteX1667" fmla="*/ 615786 w 7119498"/>
              <a:gd name="connsiteY1667" fmla="*/ 2598111 h 6857999"/>
              <a:gd name="connsiteX1668" fmla="*/ 885720 w 7119498"/>
              <a:gd name="connsiteY1668" fmla="*/ 2387225 h 6857999"/>
              <a:gd name="connsiteX1669" fmla="*/ 767624 w 7119498"/>
              <a:gd name="connsiteY1669" fmla="*/ 2176340 h 6857999"/>
              <a:gd name="connsiteX1670" fmla="*/ 784494 w 7119498"/>
              <a:gd name="connsiteY1670" fmla="*/ 2108856 h 6857999"/>
              <a:gd name="connsiteX1671" fmla="*/ 691705 w 7119498"/>
              <a:gd name="connsiteY1671" fmla="*/ 1957019 h 6857999"/>
              <a:gd name="connsiteX1672" fmla="*/ 666399 w 7119498"/>
              <a:gd name="connsiteY1672" fmla="*/ 1931712 h 6857999"/>
              <a:gd name="connsiteX1673" fmla="*/ 784494 w 7119498"/>
              <a:gd name="connsiteY1673" fmla="*/ 2066679 h 6857999"/>
              <a:gd name="connsiteX1674" fmla="*/ 463948 w 7119498"/>
              <a:gd name="connsiteY1674" fmla="*/ 1957019 h 6857999"/>
              <a:gd name="connsiteX1675" fmla="*/ 413336 w 7119498"/>
              <a:gd name="connsiteY1675" fmla="*/ 2091985 h 6857999"/>
              <a:gd name="connsiteX1676" fmla="*/ 506125 w 7119498"/>
              <a:gd name="connsiteY1676" fmla="*/ 2210081 h 6857999"/>
              <a:gd name="connsiteX1677" fmla="*/ 539867 w 7119498"/>
              <a:gd name="connsiteY1677" fmla="*/ 2210081 h 6857999"/>
              <a:gd name="connsiteX1678" fmla="*/ 573609 w 7119498"/>
              <a:gd name="connsiteY1678" fmla="*/ 2108856 h 6857999"/>
              <a:gd name="connsiteX1679" fmla="*/ 632657 w 7119498"/>
              <a:gd name="connsiteY1679" fmla="*/ 2176340 h 6857999"/>
              <a:gd name="connsiteX1680" fmla="*/ 506125 w 7119498"/>
              <a:gd name="connsiteY1680" fmla="*/ 2286000 h 6857999"/>
              <a:gd name="connsiteX1681" fmla="*/ 328982 w 7119498"/>
              <a:gd name="connsiteY1681" fmla="*/ 2066679 h 6857999"/>
              <a:gd name="connsiteX1682" fmla="*/ 438642 w 7119498"/>
              <a:gd name="connsiteY1682" fmla="*/ 1889535 h 6857999"/>
              <a:gd name="connsiteX1683" fmla="*/ 463948 w 7119498"/>
              <a:gd name="connsiteY1683" fmla="*/ 1957019 h 6857999"/>
              <a:gd name="connsiteX1684" fmla="*/ 6647114 w 7119498"/>
              <a:gd name="connsiteY1684" fmla="*/ 1965454 h 6857999"/>
              <a:gd name="connsiteX1685" fmla="*/ 6604937 w 7119498"/>
              <a:gd name="connsiteY1685" fmla="*/ 2058244 h 6857999"/>
              <a:gd name="connsiteX1686" fmla="*/ 6588067 w 7119498"/>
              <a:gd name="connsiteY1686" fmla="*/ 2041373 h 6857999"/>
              <a:gd name="connsiteX1687" fmla="*/ 6630244 w 7119498"/>
              <a:gd name="connsiteY1687" fmla="*/ 1965454 h 6857999"/>
              <a:gd name="connsiteX1688" fmla="*/ 6588067 w 7119498"/>
              <a:gd name="connsiteY1688" fmla="*/ 1864229 h 6857999"/>
              <a:gd name="connsiteX1689" fmla="*/ 6647114 w 7119498"/>
              <a:gd name="connsiteY1689" fmla="*/ 1965454 h 6857999"/>
              <a:gd name="connsiteX1690" fmla="*/ 6301262 w 7119498"/>
              <a:gd name="connsiteY1690" fmla="*/ 1931712 h 6857999"/>
              <a:gd name="connsiteX1691" fmla="*/ 6267520 w 7119498"/>
              <a:gd name="connsiteY1691" fmla="*/ 2100421 h 6857999"/>
              <a:gd name="connsiteX1692" fmla="*/ 6191602 w 7119498"/>
              <a:gd name="connsiteY1692" fmla="*/ 2260694 h 6857999"/>
              <a:gd name="connsiteX1693" fmla="*/ 6385616 w 7119498"/>
              <a:gd name="connsiteY1693" fmla="*/ 2471579 h 6857999"/>
              <a:gd name="connsiteX1694" fmla="*/ 6478406 w 7119498"/>
              <a:gd name="connsiteY1694" fmla="*/ 2471579 h 6857999"/>
              <a:gd name="connsiteX1695" fmla="*/ 6739904 w 7119498"/>
              <a:gd name="connsiteY1695" fmla="*/ 2581240 h 6857999"/>
              <a:gd name="connsiteX1696" fmla="*/ 6655550 w 7119498"/>
              <a:gd name="connsiteY1696" fmla="*/ 2598111 h 6857999"/>
              <a:gd name="connsiteX1697" fmla="*/ 6461535 w 7119498"/>
              <a:gd name="connsiteY1697" fmla="*/ 2496886 h 6857999"/>
              <a:gd name="connsiteX1698" fmla="*/ 6326568 w 7119498"/>
              <a:gd name="connsiteY1698" fmla="*/ 2480015 h 6857999"/>
              <a:gd name="connsiteX1699" fmla="*/ 6166295 w 7119498"/>
              <a:gd name="connsiteY1699" fmla="*/ 2269129 h 6857999"/>
              <a:gd name="connsiteX1700" fmla="*/ 6267520 w 7119498"/>
              <a:gd name="connsiteY1700" fmla="*/ 1982325 h 6857999"/>
              <a:gd name="connsiteX1701" fmla="*/ 6402487 w 7119498"/>
              <a:gd name="connsiteY1701" fmla="*/ 1822052 h 6857999"/>
              <a:gd name="connsiteX1702" fmla="*/ 6301262 w 7119498"/>
              <a:gd name="connsiteY1702" fmla="*/ 1931712 h 6857999"/>
              <a:gd name="connsiteX1703" fmla="*/ 851978 w 7119498"/>
              <a:gd name="connsiteY1703" fmla="*/ 1965454 h 6857999"/>
              <a:gd name="connsiteX1704" fmla="*/ 877284 w 7119498"/>
              <a:gd name="connsiteY1704" fmla="*/ 2091985 h 6857999"/>
              <a:gd name="connsiteX1705" fmla="*/ 953203 w 7119498"/>
              <a:gd name="connsiteY1705" fmla="*/ 2201646 h 6857999"/>
              <a:gd name="connsiteX1706" fmla="*/ 1012251 w 7119498"/>
              <a:gd name="connsiteY1706" fmla="*/ 2387225 h 6857999"/>
              <a:gd name="connsiteX1707" fmla="*/ 851978 w 7119498"/>
              <a:gd name="connsiteY1707" fmla="*/ 2674030 h 6857999"/>
              <a:gd name="connsiteX1708" fmla="*/ 683269 w 7119498"/>
              <a:gd name="connsiteY1708" fmla="*/ 2724642 h 6857999"/>
              <a:gd name="connsiteX1709" fmla="*/ 615786 w 7119498"/>
              <a:gd name="connsiteY1709" fmla="*/ 2783690 h 6857999"/>
              <a:gd name="connsiteX1710" fmla="*/ 455513 w 7119498"/>
              <a:gd name="connsiteY1710" fmla="*/ 2834303 h 6857999"/>
              <a:gd name="connsiteX1711" fmla="*/ 278369 w 7119498"/>
              <a:gd name="connsiteY1711" fmla="*/ 2783690 h 6857999"/>
              <a:gd name="connsiteX1712" fmla="*/ 337417 w 7119498"/>
              <a:gd name="connsiteY1712" fmla="*/ 2733078 h 6857999"/>
              <a:gd name="connsiteX1713" fmla="*/ 455513 w 7119498"/>
              <a:gd name="connsiteY1713" fmla="*/ 2766819 h 6857999"/>
              <a:gd name="connsiteX1714" fmla="*/ 632657 w 7119498"/>
              <a:gd name="connsiteY1714" fmla="*/ 2665594 h 6857999"/>
              <a:gd name="connsiteX1715" fmla="*/ 733882 w 7119498"/>
              <a:gd name="connsiteY1715" fmla="*/ 2648723 h 6857999"/>
              <a:gd name="connsiteX1716" fmla="*/ 936332 w 7119498"/>
              <a:gd name="connsiteY1716" fmla="*/ 2387225 h 6857999"/>
              <a:gd name="connsiteX1717" fmla="*/ 902590 w 7119498"/>
              <a:gd name="connsiteY1717" fmla="*/ 2252258 h 6857999"/>
              <a:gd name="connsiteX1718" fmla="*/ 826672 w 7119498"/>
              <a:gd name="connsiteY1718" fmla="*/ 2151033 h 6857999"/>
              <a:gd name="connsiteX1719" fmla="*/ 818236 w 7119498"/>
              <a:gd name="connsiteY1719" fmla="*/ 2049808 h 6857999"/>
              <a:gd name="connsiteX1720" fmla="*/ 717011 w 7119498"/>
              <a:gd name="connsiteY1720" fmla="*/ 1914841 h 6857999"/>
              <a:gd name="connsiteX1721" fmla="*/ 657963 w 7119498"/>
              <a:gd name="connsiteY1721" fmla="*/ 1889535 h 6857999"/>
              <a:gd name="connsiteX1722" fmla="*/ 632657 w 7119498"/>
              <a:gd name="connsiteY1722" fmla="*/ 1847358 h 6857999"/>
              <a:gd name="connsiteX1723" fmla="*/ 666399 w 7119498"/>
              <a:gd name="connsiteY1723" fmla="*/ 1822052 h 6857999"/>
              <a:gd name="connsiteX1724" fmla="*/ 851978 w 7119498"/>
              <a:gd name="connsiteY1724" fmla="*/ 1965454 h 6857999"/>
              <a:gd name="connsiteX1725" fmla="*/ 927897 w 7119498"/>
              <a:gd name="connsiteY1725" fmla="*/ 1864229 h 6857999"/>
              <a:gd name="connsiteX1726" fmla="*/ 885720 w 7119498"/>
              <a:gd name="connsiteY1726" fmla="*/ 1940148 h 6857999"/>
              <a:gd name="connsiteX1727" fmla="*/ 902590 w 7119498"/>
              <a:gd name="connsiteY1727" fmla="*/ 1805181 h 6857999"/>
              <a:gd name="connsiteX1728" fmla="*/ 927897 w 7119498"/>
              <a:gd name="connsiteY1728" fmla="*/ 1864229 h 6857999"/>
              <a:gd name="connsiteX1729" fmla="*/ 1349668 w 7119498"/>
              <a:gd name="connsiteY1729" fmla="*/ 1914841 h 6857999"/>
              <a:gd name="connsiteX1730" fmla="*/ 1383410 w 7119498"/>
              <a:gd name="connsiteY1730" fmla="*/ 1872664 h 6857999"/>
              <a:gd name="connsiteX1731" fmla="*/ 1425587 w 7119498"/>
              <a:gd name="connsiteY1731" fmla="*/ 1897971 h 6857999"/>
              <a:gd name="connsiteX1732" fmla="*/ 1307491 w 7119498"/>
              <a:gd name="connsiteY1732" fmla="*/ 1957019 h 6857999"/>
              <a:gd name="connsiteX1733" fmla="*/ 1248443 w 7119498"/>
              <a:gd name="connsiteY1733" fmla="*/ 1990760 h 6857999"/>
              <a:gd name="connsiteX1734" fmla="*/ 1105041 w 7119498"/>
              <a:gd name="connsiteY1734" fmla="*/ 2066679 h 6857999"/>
              <a:gd name="connsiteX1735" fmla="*/ 1155653 w 7119498"/>
              <a:gd name="connsiteY1735" fmla="*/ 2142598 h 6857999"/>
              <a:gd name="connsiteX1736" fmla="*/ 1180959 w 7119498"/>
              <a:gd name="connsiteY1736" fmla="*/ 2142598 h 6857999"/>
              <a:gd name="connsiteX1737" fmla="*/ 1189395 w 7119498"/>
              <a:gd name="connsiteY1737" fmla="*/ 2075114 h 6857999"/>
              <a:gd name="connsiteX1738" fmla="*/ 1214701 w 7119498"/>
              <a:gd name="connsiteY1738" fmla="*/ 2066679 h 6857999"/>
              <a:gd name="connsiteX1739" fmla="*/ 1256878 w 7119498"/>
              <a:gd name="connsiteY1739" fmla="*/ 2108856 h 6857999"/>
              <a:gd name="connsiteX1740" fmla="*/ 1240007 w 7119498"/>
              <a:gd name="connsiteY1740" fmla="*/ 2151033 h 6857999"/>
              <a:gd name="connsiteX1741" fmla="*/ 1130347 w 7119498"/>
              <a:gd name="connsiteY1741" fmla="*/ 2201646 h 6857999"/>
              <a:gd name="connsiteX1742" fmla="*/ 1121911 w 7119498"/>
              <a:gd name="connsiteY1742" fmla="*/ 2328177 h 6857999"/>
              <a:gd name="connsiteX1743" fmla="*/ 1121911 w 7119498"/>
              <a:gd name="connsiteY1743" fmla="*/ 2353484 h 6857999"/>
              <a:gd name="connsiteX1744" fmla="*/ 1088170 w 7119498"/>
              <a:gd name="connsiteY1744" fmla="*/ 2269129 h 6857999"/>
              <a:gd name="connsiteX1745" fmla="*/ 1105041 w 7119498"/>
              <a:gd name="connsiteY1745" fmla="*/ 2184775 h 6857999"/>
              <a:gd name="connsiteX1746" fmla="*/ 1054428 w 7119498"/>
              <a:gd name="connsiteY1746" fmla="*/ 2066679 h 6857999"/>
              <a:gd name="connsiteX1747" fmla="*/ 1105041 w 7119498"/>
              <a:gd name="connsiteY1747" fmla="*/ 1965454 h 6857999"/>
              <a:gd name="connsiteX1748" fmla="*/ 1079734 w 7119498"/>
              <a:gd name="connsiteY1748" fmla="*/ 1906406 h 6857999"/>
              <a:gd name="connsiteX1749" fmla="*/ 1121911 w 7119498"/>
              <a:gd name="connsiteY1749" fmla="*/ 1830487 h 6857999"/>
              <a:gd name="connsiteX1750" fmla="*/ 1180959 w 7119498"/>
              <a:gd name="connsiteY1750" fmla="*/ 1830487 h 6857999"/>
              <a:gd name="connsiteX1751" fmla="*/ 1189395 w 7119498"/>
              <a:gd name="connsiteY1751" fmla="*/ 1855793 h 6857999"/>
              <a:gd name="connsiteX1752" fmla="*/ 1130347 w 7119498"/>
              <a:gd name="connsiteY1752" fmla="*/ 1906406 h 6857999"/>
              <a:gd name="connsiteX1753" fmla="*/ 1189395 w 7119498"/>
              <a:gd name="connsiteY1753" fmla="*/ 1948583 h 6857999"/>
              <a:gd name="connsiteX1754" fmla="*/ 1290620 w 7119498"/>
              <a:gd name="connsiteY1754" fmla="*/ 1855793 h 6857999"/>
              <a:gd name="connsiteX1755" fmla="*/ 1273749 w 7119498"/>
              <a:gd name="connsiteY1755" fmla="*/ 1788310 h 6857999"/>
              <a:gd name="connsiteX1756" fmla="*/ 1299055 w 7119498"/>
              <a:gd name="connsiteY1756" fmla="*/ 1771439 h 6857999"/>
              <a:gd name="connsiteX1757" fmla="*/ 1349668 w 7119498"/>
              <a:gd name="connsiteY1757" fmla="*/ 1914841 h 6857999"/>
              <a:gd name="connsiteX1758" fmla="*/ 6748340 w 7119498"/>
              <a:gd name="connsiteY1758" fmla="*/ 1982325 h 6857999"/>
              <a:gd name="connsiteX1759" fmla="*/ 6562760 w 7119498"/>
              <a:gd name="connsiteY1759" fmla="*/ 2176340 h 6857999"/>
              <a:gd name="connsiteX1760" fmla="*/ 6444664 w 7119498"/>
              <a:gd name="connsiteY1760" fmla="*/ 2083550 h 6857999"/>
              <a:gd name="connsiteX1761" fmla="*/ 6512148 w 7119498"/>
              <a:gd name="connsiteY1761" fmla="*/ 2024502 h 6857999"/>
              <a:gd name="connsiteX1762" fmla="*/ 6562760 w 7119498"/>
              <a:gd name="connsiteY1762" fmla="*/ 2091985 h 6857999"/>
              <a:gd name="connsiteX1763" fmla="*/ 6579631 w 7119498"/>
              <a:gd name="connsiteY1763" fmla="*/ 2100421 h 6857999"/>
              <a:gd name="connsiteX1764" fmla="*/ 6680856 w 7119498"/>
              <a:gd name="connsiteY1764" fmla="*/ 1982325 h 6857999"/>
              <a:gd name="connsiteX1765" fmla="*/ 6596502 w 7119498"/>
              <a:gd name="connsiteY1765" fmla="*/ 1822052 h 6857999"/>
              <a:gd name="connsiteX1766" fmla="*/ 6613373 w 7119498"/>
              <a:gd name="connsiteY1766" fmla="*/ 1763004 h 6857999"/>
              <a:gd name="connsiteX1767" fmla="*/ 6748340 w 7119498"/>
              <a:gd name="connsiteY1767" fmla="*/ 1982325 h 6857999"/>
              <a:gd name="connsiteX1768" fmla="*/ 6419358 w 7119498"/>
              <a:gd name="connsiteY1768" fmla="*/ 1729262 h 6857999"/>
              <a:gd name="connsiteX1769" fmla="*/ 6427793 w 7119498"/>
              <a:gd name="connsiteY1769" fmla="*/ 1754568 h 6857999"/>
              <a:gd name="connsiteX1770" fmla="*/ 6402487 w 7119498"/>
              <a:gd name="connsiteY1770" fmla="*/ 1788310 h 6857999"/>
              <a:gd name="connsiteX1771" fmla="*/ 6335004 w 7119498"/>
              <a:gd name="connsiteY1771" fmla="*/ 1822052 h 6857999"/>
              <a:gd name="connsiteX1772" fmla="*/ 6250650 w 7119498"/>
              <a:gd name="connsiteY1772" fmla="*/ 1923277 h 6857999"/>
              <a:gd name="connsiteX1773" fmla="*/ 6225343 w 7119498"/>
              <a:gd name="connsiteY1773" fmla="*/ 2058244 h 6857999"/>
              <a:gd name="connsiteX1774" fmla="*/ 6132554 w 7119498"/>
              <a:gd name="connsiteY1774" fmla="*/ 2269129 h 6857999"/>
              <a:gd name="connsiteX1775" fmla="*/ 6444664 w 7119498"/>
              <a:gd name="connsiteY1775" fmla="*/ 2522192 h 6857999"/>
              <a:gd name="connsiteX1776" fmla="*/ 6663985 w 7119498"/>
              <a:gd name="connsiteY1776" fmla="*/ 2631853 h 6857999"/>
              <a:gd name="connsiteX1777" fmla="*/ 6773646 w 7119498"/>
              <a:gd name="connsiteY1777" fmla="*/ 2606546 h 6857999"/>
              <a:gd name="connsiteX1778" fmla="*/ 6807388 w 7119498"/>
              <a:gd name="connsiteY1778" fmla="*/ 2614982 h 6857999"/>
              <a:gd name="connsiteX1779" fmla="*/ 6815823 w 7119498"/>
              <a:gd name="connsiteY1779" fmla="*/ 2648723 h 6857999"/>
              <a:gd name="connsiteX1780" fmla="*/ 6697727 w 7119498"/>
              <a:gd name="connsiteY1780" fmla="*/ 2674030 h 6857999"/>
              <a:gd name="connsiteX1781" fmla="*/ 6436229 w 7119498"/>
              <a:gd name="connsiteY1781" fmla="*/ 2581240 h 6857999"/>
              <a:gd name="connsiteX1782" fmla="*/ 6301262 w 7119498"/>
              <a:gd name="connsiteY1782" fmla="*/ 2564369 h 6857999"/>
              <a:gd name="connsiteX1783" fmla="*/ 6140989 w 7119498"/>
              <a:gd name="connsiteY1783" fmla="*/ 2463144 h 6857999"/>
              <a:gd name="connsiteX1784" fmla="*/ 6081941 w 7119498"/>
              <a:gd name="connsiteY1784" fmla="*/ 2269129 h 6857999"/>
              <a:gd name="connsiteX1785" fmla="*/ 6090377 w 7119498"/>
              <a:gd name="connsiteY1785" fmla="*/ 2193210 h 6857999"/>
              <a:gd name="connsiteX1786" fmla="*/ 6157860 w 7119498"/>
              <a:gd name="connsiteY1786" fmla="*/ 2049808 h 6857999"/>
              <a:gd name="connsiteX1787" fmla="*/ 6225343 w 7119498"/>
              <a:gd name="connsiteY1787" fmla="*/ 1855793 h 6857999"/>
              <a:gd name="connsiteX1788" fmla="*/ 6385616 w 7119498"/>
              <a:gd name="connsiteY1788" fmla="*/ 1729262 h 6857999"/>
              <a:gd name="connsiteX1789" fmla="*/ 6419358 w 7119498"/>
              <a:gd name="connsiteY1789" fmla="*/ 1729262 h 6857999"/>
              <a:gd name="connsiteX1790" fmla="*/ 6191602 w 7119498"/>
              <a:gd name="connsiteY1790" fmla="*/ 1847358 h 6857999"/>
              <a:gd name="connsiteX1791" fmla="*/ 6174731 w 7119498"/>
              <a:gd name="connsiteY1791" fmla="*/ 1779875 h 6857999"/>
              <a:gd name="connsiteX1792" fmla="*/ 6200037 w 7119498"/>
              <a:gd name="connsiteY1792" fmla="*/ 1712391 h 6857999"/>
              <a:gd name="connsiteX1793" fmla="*/ 6191602 w 7119498"/>
              <a:gd name="connsiteY1793" fmla="*/ 1847358 h 6857999"/>
              <a:gd name="connsiteX1794" fmla="*/ 5761395 w 7119498"/>
              <a:gd name="connsiteY1794" fmla="*/ 1678650 h 6857999"/>
              <a:gd name="connsiteX1795" fmla="*/ 5795137 w 7119498"/>
              <a:gd name="connsiteY1795" fmla="*/ 1771439 h 6857999"/>
              <a:gd name="connsiteX1796" fmla="*/ 5913233 w 7119498"/>
              <a:gd name="connsiteY1796" fmla="*/ 1838923 h 6857999"/>
              <a:gd name="connsiteX1797" fmla="*/ 5963845 w 7119498"/>
              <a:gd name="connsiteY1797" fmla="*/ 1813616 h 6857999"/>
              <a:gd name="connsiteX1798" fmla="*/ 5904797 w 7119498"/>
              <a:gd name="connsiteY1798" fmla="*/ 1763004 h 6857999"/>
              <a:gd name="connsiteX1799" fmla="*/ 5904797 w 7119498"/>
              <a:gd name="connsiteY1799" fmla="*/ 1737697 h 6857999"/>
              <a:gd name="connsiteX1800" fmla="*/ 5946974 w 7119498"/>
              <a:gd name="connsiteY1800" fmla="*/ 1729262 h 6857999"/>
              <a:gd name="connsiteX1801" fmla="*/ 6022893 w 7119498"/>
              <a:gd name="connsiteY1801" fmla="*/ 1813616 h 6857999"/>
              <a:gd name="connsiteX1802" fmla="*/ 6006022 w 7119498"/>
              <a:gd name="connsiteY1802" fmla="*/ 1864229 h 6857999"/>
              <a:gd name="connsiteX1803" fmla="*/ 6056635 w 7119498"/>
              <a:gd name="connsiteY1803" fmla="*/ 1965454 h 6857999"/>
              <a:gd name="connsiteX1804" fmla="*/ 5997587 w 7119498"/>
              <a:gd name="connsiteY1804" fmla="*/ 2108856 h 6857999"/>
              <a:gd name="connsiteX1805" fmla="*/ 6014458 w 7119498"/>
              <a:gd name="connsiteY1805" fmla="*/ 2176340 h 6857999"/>
              <a:gd name="connsiteX1806" fmla="*/ 6006022 w 7119498"/>
              <a:gd name="connsiteY1806" fmla="*/ 2235388 h 6857999"/>
              <a:gd name="connsiteX1807" fmla="*/ 5930103 w 7119498"/>
              <a:gd name="connsiteY1807" fmla="*/ 2117292 h 6857999"/>
              <a:gd name="connsiteX1808" fmla="*/ 5837314 w 7119498"/>
              <a:gd name="connsiteY1808" fmla="*/ 2016066 h 6857999"/>
              <a:gd name="connsiteX1809" fmla="*/ 5879491 w 7119498"/>
              <a:gd name="connsiteY1809" fmla="*/ 1948583 h 6857999"/>
              <a:gd name="connsiteX1810" fmla="*/ 5930103 w 7119498"/>
              <a:gd name="connsiteY1810" fmla="*/ 1982325 h 6857999"/>
              <a:gd name="connsiteX1811" fmla="*/ 5904797 w 7119498"/>
              <a:gd name="connsiteY1811" fmla="*/ 2016066 h 6857999"/>
              <a:gd name="connsiteX1812" fmla="*/ 5955410 w 7119498"/>
              <a:gd name="connsiteY1812" fmla="*/ 2049808 h 6857999"/>
              <a:gd name="connsiteX1813" fmla="*/ 6014458 w 7119498"/>
              <a:gd name="connsiteY1813" fmla="*/ 1973889 h 6857999"/>
              <a:gd name="connsiteX1814" fmla="*/ 5921668 w 7119498"/>
              <a:gd name="connsiteY1814" fmla="*/ 1881100 h 6857999"/>
              <a:gd name="connsiteX1815" fmla="*/ 5871055 w 7119498"/>
              <a:gd name="connsiteY1815" fmla="*/ 1881100 h 6857999"/>
              <a:gd name="connsiteX1816" fmla="*/ 5786701 w 7119498"/>
              <a:gd name="connsiteY1816" fmla="*/ 1855793 h 6857999"/>
              <a:gd name="connsiteX1817" fmla="*/ 5719218 w 7119498"/>
              <a:gd name="connsiteY1817" fmla="*/ 1872664 h 6857999"/>
              <a:gd name="connsiteX1818" fmla="*/ 5651734 w 7119498"/>
              <a:gd name="connsiteY1818" fmla="*/ 1830487 h 6857999"/>
              <a:gd name="connsiteX1819" fmla="*/ 5651734 w 7119498"/>
              <a:gd name="connsiteY1819" fmla="*/ 1779875 h 6857999"/>
              <a:gd name="connsiteX1820" fmla="*/ 5677041 w 7119498"/>
              <a:gd name="connsiteY1820" fmla="*/ 1771439 h 6857999"/>
              <a:gd name="connsiteX1821" fmla="*/ 5727653 w 7119498"/>
              <a:gd name="connsiteY1821" fmla="*/ 1822052 h 6857999"/>
              <a:gd name="connsiteX1822" fmla="*/ 5752960 w 7119498"/>
              <a:gd name="connsiteY1822" fmla="*/ 1788310 h 6857999"/>
              <a:gd name="connsiteX1823" fmla="*/ 5736089 w 7119498"/>
              <a:gd name="connsiteY1823" fmla="*/ 1746133 h 6857999"/>
              <a:gd name="connsiteX1824" fmla="*/ 5736089 w 7119498"/>
              <a:gd name="connsiteY1824" fmla="*/ 1678650 h 6857999"/>
              <a:gd name="connsiteX1825" fmla="*/ 5761395 w 7119498"/>
              <a:gd name="connsiteY1825" fmla="*/ 1678650 h 6857999"/>
              <a:gd name="connsiteX1826" fmla="*/ 1324362 w 7119498"/>
              <a:gd name="connsiteY1826" fmla="*/ 1695520 h 6857999"/>
              <a:gd name="connsiteX1827" fmla="*/ 1248443 w 7119498"/>
              <a:gd name="connsiteY1827" fmla="*/ 1763004 h 6857999"/>
              <a:gd name="connsiteX1828" fmla="*/ 1240007 w 7119498"/>
              <a:gd name="connsiteY1828" fmla="*/ 1737697 h 6857999"/>
              <a:gd name="connsiteX1829" fmla="*/ 1290620 w 7119498"/>
              <a:gd name="connsiteY1829" fmla="*/ 1678650 h 6857999"/>
              <a:gd name="connsiteX1830" fmla="*/ 1324362 w 7119498"/>
              <a:gd name="connsiteY1830" fmla="*/ 1695520 h 6857999"/>
              <a:gd name="connsiteX1831" fmla="*/ 1020686 w 7119498"/>
              <a:gd name="connsiteY1831" fmla="*/ 1864229 h 6857999"/>
              <a:gd name="connsiteX1832" fmla="*/ 911026 w 7119498"/>
              <a:gd name="connsiteY1832" fmla="*/ 2058244 h 6857999"/>
              <a:gd name="connsiteX1833" fmla="*/ 902590 w 7119498"/>
              <a:gd name="connsiteY1833" fmla="*/ 2007631 h 6857999"/>
              <a:gd name="connsiteX1834" fmla="*/ 953203 w 7119498"/>
              <a:gd name="connsiteY1834" fmla="*/ 1872664 h 6857999"/>
              <a:gd name="connsiteX1835" fmla="*/ 902590 w 7119498"/>
              <a:gd name="connsiteY1835" fmla="*/ 1754568 h 6857999"/>
              <a:gd name="connsiteX1836" fmla="*/ 818236 w 7119498"/>
              <a:gd name="connsiteY1836" fmla="*/ 1822052 h 6857999"/>
              <a:gd name="connsiteX1837" fmla="*/ 767624 w 7119498"/>
              <a:gd name="connsiteY1837" fmla="*/ 1763004 h 6857999"/>
              <a:gd name="connsiteX1838" fmla="*/ 860413 w 7119498"/>
              <a:gd name="connsiteY1838" fmla="*/ 1678650 h 6857999"/>
              <a:gd name="connsiteX1839" fmla="*/ 1020686 w 7119498"/>
              <a:gd name="connsiteY1839" fmla="*/ 1864229 h 6857999"/>
              <a:gd name="connsiteX1840" fmla="*/ 5845749 w 7119498"/>
              <a:gd name="connsiteY1840" fmla="*/ 1636472 h 6857999"/>
              <a:gd name="connsiteX1841" fmla="*/ 5820443 w 7119498"/>
              <a:gd name="connsiteY1841" fmla="*/ 1670214 h 6857999"/>
              <a:gd name="connsiteX1842" fmla="*/ 5761395 w 7119498"/>
              <a:gd name="connsiteY1842" fmla="*/ 1636472 h 6857999"/>
              <a:gd name="connsiteX1843" fmla="*/ 5786701 w 7119498"/>
              <a:gd name="connsiteY1843" fmla="*/ 1602731 h 6857999"/>
              <a:gd name="connsiteX1844" fmla="*/ 5845749 w 7119498"/>
              <a:gd name="connsiteY1844" fmla="*/ 1636472 h 6857999"/>
              <a:gd name="connsiteX1845" fmla="*/ 6309698 w 7119498"/>
              <a:gd name="connsiteY1845" fmla="*/ 1661779 h 6857999"/>
              <a:gd name="connsiteX1846" fmla="*/ 6259085 w 7119498"/>
              <a:gd name="connsiteY1846" fmla="*/ 1712391 h 6857999"/>
              <a:gd name="connsiteX1847" fmla="*/ 6191602 w 7119498"/>
              <a:gd name="connsiteY1847" fmla="*/ 1678650 h 6857999"/>
              <a:gd name="connsiteX1848" fmla="*/ 6140989 w 7119498"/>
              <a:gd name="connsiteY1848" fmla="*/ 1779875 h 6857999"/>
              <a:gd name="connsiteX1849" fmla="*/ 6174731 w 7119498"/>
              <a:gd name="connsiteY1849" fmla="*/ 1881100 h 6857999"/>
              <a:gd name="connsiteX1850" fmla="*/ 6157860 w 7119498"/>
              <a:gd name="connsiteY1850" fmla="*/ 1931712 h 6857999"/>
              <a:gd name="connsiteX1851" fmla="*/ 6073506 w 7119498"/>
              <a:gd name="connsiteY1851" fmla="*/ 1771439 h 6857999"/>
              <a:gd name="connsiteX1852" fmla="*/ 6225343 w 7119498"/>
              <a:gd name="connsiteY1852" fmla="*/ 1585860 h 6857999"/>
              <a:gd name="connsiteX1853" fmla="*/ 6309698 w 7119498"/>
              <a:gd name="connsiteY1853" fmla="*/ 1661779 h 6857999"/>
              <a:gd name="connsiteX1854" fmla="*/ 1636472 w 7119498"/>
              <a:gd name="connsiteY1854" fmla="*/ 1560554 h 6857999"/>
              <a:gd name="connsiteX1855" fmla="*/ 1636472 w 7119498"/>
              <a:gd name="connsiteY1855" fmla="*/ 1594295 h 6857999"/>
              <a:gd name="connsiteX1856" fmla="*/ 1552118 w 7119498"/>
              <a:gd name="connsiteY1856" fmla="*/ 1661779 h 6857999"/>
              <a:gd name="connsiteX1857" fmla="*/ 1543683 w 7119498"/>
              <a:gd name="connsiteY1857" fmla="*/ 1577424 h 6857999"/>
              <a:gd name="connsiteX1858" fmla="*/ 1577424 w 7119498"/>
              <a:gd name="connsiteY1858" fmla="*/ 1560554 h 6857999"/>
              <a:gd name="connsiteX1859" fmla="*/ 1636472 w 7119498"/>
              <a:gd name="connsiteY1859" fmla="*/ 1560554 h 6857999"/>
              <a:gd name="connsiteX1860" fmla="*/ 1374974 w 7119498"/>
              <a:gd name="connsiteY1860" fmla="*/ 1585860 h 6857999"/>
              <a:gd name="connsiteX1861" fmla="*/ 1408716 w 7119498"/>
              <a:gd name="connsiteY1861" fmla="*/ 1653343 h 6857999"/>
              <a:gd name="connsiteX1862" fmla="*/ 1442458 w 7119498"/>
              <a:gd name="connsiteY1862" fmla="*/ 1653343 h 6857999"/>
              <a:gd name="connsiteX1863" fmla="*/ 1459328 w 7119498"/>
              <a:gd name="connsiteY1863" fmla="*/ 1636472 h 6857999"/>
              <a:gd name="connsiteX1864" fmla="*/ 1417151 w 7119498"/>
              <a:gd name="connsiteY1864" fmla="*/ 1611166 h 6857999"/>
              <a:gd name="connsiteX1865" fmla="*/ 1459328 w 7119498"/>
              <a:gd name="connsiteY1865" fmla="*/ 1577424 h 6857999"/>
              <a:gd name="connsiteX1866" fmla="*/ 1518376 w 7119498"/>
              <a:gd name="connsiteY1866" fmla="*/ 1628037 h 6857999"/>
              <a:gd name="connsiteX1867" fmla="*/ 1501506 w 7119498"/>
              <a:gd name="connsiteY1867" fmla="*/ 1678650 h 6857999"/>
              <a:gd name="connsiteX1868" fmla="*/ 1509941 w 7119498"/>
              <a:gd name="connsiteY1868" fmla="*/ 1729262 h 6857999"/>
              <a:gd name="connsiteX1869" fmla="*/ 1476199 w 7119498"/>
              <a:gd name="connsiteY1869" fmla="*/ 1805181 h 6857999"/>
              <a:gd name="connsiteX1870" fmla="*/ 1282185 w 7119498"/>
              <a:gd name="connsiteY1870" fmla="*/ 1535247 h 6857999"/>
              <a:gd name="connsiteX1871" fmla="*/ 1374974 w 7119498"/>
              <a:gd name="connsiteY1871" fmla="*/ 1585860 h 6857999"/>
              <a:gd name="connsiteX1872" fmla="*/ 1062864 w 7119498"/>
              <a:gd name="connsiteY1872" fmla="*/ 1493070 h 6857999"/>
              <a:gd name="connsiteX1873" fmla="*/ 1071299 w 7119498"/>
              <a:gd name="connsiteY1873" fmla="*/ 1509941 h 6857999"/>
              <a:gd name="connsiteX1874" fmla="*/ 1054428 w 7119498"/>
              <a:gd name="connsiteY1874" fmla="*/ 1543683 h 6857999"/>
              <a:gd name="connsiteX1875" fmla="*/ 978509 w 7119498"/>
              <a:gd name="connsiteY1875" fmla="*/ 1535247 h 6857999"/>
              <a:gd name="connsiteX1876" fmla="*/ 1020686 w 7119498"/>
              <a:gd name="connsiteY1876" fmla="*/ 1493070 h 6857999"/>
              <a:gd name="connsiteX1877" fmla="*/ 1062864 w 7119498"/>
              <a:gd name="connsiteY1877" fmla="*/ 1493070 h 6857999"/>
              <a:gd name="connsiteX1878" fmla="*/ 1273749 w 7119498"/>
              <a:gd name="connsiteY1878" fmla="*/ 1619602 h 6857999"/>
              <a:gd name="connsiteX1879" fmla="*/ 1240007 w 7119498"/>
              <a:gd name="connsiteY1879" fmla="*/ 1670214 h 6857999"/>
              <a:gd name="connsiteX1880" fmla="*/ 1088170 w 7119498"/>
              <a:gd name="connsiteY1880" fmla="*/ 1763004 h 6857999"/>
              <a:gd name="connsiteX1881" fmla="*/ 1045993 w 7119498"/>
              <a:gd name="connsiteY1881" fmla="*/ 1678650 h 6857999"/>
              <a:gd name="connsiteX1882" fmla="*/ 1071299 w 7119498"/>
              <a:gd name="connsiteY1882" fmla="*/ 1585860 h 6857999"/>
              <a:gd name="connsiteX1883" fmla="*/ 1113476 w 7119498"/>
              <a:gd name="connsiteY1883" fmla="*/ 1518376 h 6857999"/>
              <a:gd name="connsiteX1884" fmla="*/ 1155653 w 7119498"/>
              <a:gd name="connsiteY1884" fmla="*/ 1518376 h 6857999"/>
              <a:gd name="connsiteX1885" fmla="*/ 1164089 w 7119498"/>
              <a:gd name="connsiteY1885" fmla="*/ 1552118 h 6857999"/>
              <a:gd name="connsiteX1886" fmla="*/ 1121911 w 7119498"/>
              <a:gd name="connsiteY1886" fmla="*/ 1585860 h 6857999"/>
              <a:gd name="connsiteX1887" fmla="*/ 1147218 w 7119498"/>
              <a:gd name="connsiteY1887" fmla="*/ 1611166 h 6857999"/>
              <a:gd name="connsiteX1888" fmla="*/ 1197830 w 7119498"/>
              <a:gd name="connsiteY1888" fmla="*/ 1509941 h 6857999"/>
              <a:gd name="connsiteX1889" fmla="*/ 1256878 w 7119498"/>
              <a:gd name="connsiteY1889" fmla="*/ 1484635 h 6857999"/>
              <a:gd name="connsiteX1890" fmla="*/ 1273749 w 7119498"/>
              <a:gd name="connsiteY1890" fmla="*/ 1619602 h 6857999"/>
              <a:gd name="connsiteX1891" fmla="*/ 5516768 w 7119498"/>
              <a:gd name="connsiteY1891" fmla="*/ 1585860 h 6857999"/>
              <a:gd name="connsiteX1892" fmla="*/ 5491461 w 7119498"/>
              <a:gd name="connsiteY1892" fmla="*/ 1594295 h 6857999"/>
              <a:gd name="connsiteX1893" fmla="*/ 5432413 w 7119498"/>
              <a:gd name="connsiteY1893" fmla="*/ 1552118 h 6857999"/>
              <a:gd name="connsiteX1894" fmla="*/ 5432413 w 7119498"/>
              <a:gd name="connsiteY1894" fmla="*/ 1501506 h 6857999"/>
              <a:gd name="connsiteX1895" fmla="*/ 5542074 w 7119498"/>
              <a:gd name="connsiteY1895" fmla="*/ 1476199 h 6857999"/>
              <a:gd name="connsiteX1896" fmla="*/ 5516768 w 7119498"/>
              <a:gd name="connsiteY1896" fmla="*/ 1585860 h 6857999"/>
              <a:gd name="connsiteX1897" fmla="*/ 1012251 w 7119498"/>
              <a:gd name="connsiteY1897" fmla="*/ 1459328 h 6857999"/>
              <a:gd name="connsiteX1898" fmla="*/ 877284 w 7119498"/>
              <a:gd name="connsiteY1898" fmla="*/ 1535247 h 6857999"/>
              <a:gd name="connsiteX1899" fmla="*/ 902590 w 7119498"/>
              <a:gd name="connsiteY1899" fmla="*/ 1568989 h 6857999"/>
              <a:gd name="connsiteX1900" fmla="*/ 860413 w 7119498"/>
              <a:gd name="connsiteY1900" fmla="*/ 1602731 h 6857999"/>
              <a:gd name="connsiteX1901" fmla="*/ 835107 w 7119498"/>
              <a:gd name="connsiteY1901" fmla="*/ 1560554 h 6857999"/>
              <a:gd name="connsiteX1902" fmla="*/ 953203 w 7119498"/>
              <a:gd name="connsiteY1902" fmla="*/ 1442458 h 6857999"/>
              <a:gd name="connsiteX1903" fmla="*/ 1012251 w 7119498"/>
              <a:gd name="connsiteY1903" fmla="*/ 1459328 h 6857999"/>
              <a:gd name="connsiteX1904" fmla="*/ 5845749 w 7119498"/>
              <a:gd name="connsiteY1904" fmla="*/ 1476199 h 6857999"/>
              <a:gd name="connsiteX1905" fmla="*/ 5904797 w 7119498"/>
              <a:gd name="connsiteY1905" fmla="*/ 1552118 h 6857999"/>
              <a:gd name="connsiteX1906" fmla="*/ 5930103 w 7119498"/>
              <a:gd name="connsiteY1906" fmla="*/ 1535247 h 6857999"/>
              <a:gd name="connsiteX1907" fmla="*/ 5887926 w 7119498"/>
              <a:gd name="connsiteY1907" fmla="*/ 1484635 h 6857999"/>
              <a:gd name="connsiteX1908" fmla="*/ 5921668 w 7119498"/>
              <a:gd name="connsiteY1908" fmla="*/ 1442458 h 6857999"/>
              <a:gd name="connsiteX1909" fmla="*/ 6006022 w 7119498"/>
              <a:gd name="connsiteY1909" fmla="*/ 1493070 h 6857999"/>
              <a:gd name="connsiteX1910" fmla="*/ 6039764 w 7119498"/>
              <a:gd name="connsiteY1910" fmla="*/ 1619602 h 6857999"/>
              <a:gd name="connsiteX1911" fmla="*/ 6031329 w 7119498"/>
              <a:gd name="connsiteY1911" fmla="*/ 1670214 h 6857999"/>
              <a:gd name="connsiteX1912" fmla="*/ 6014458 w 7119498"/>
              <a:gd name="connsiteY1912" fmla="*/ 1687085 h 6857999"/>
              <a:gd name="connsiteX1913" fmla="*/ 5812008 w 7119498"/>
              <a:gd name="connsiteY1913" fmla="*/ 1577424 h 6857999"/>
              <a:gd name="connsiteX1914" fmla="*/ 5845749 w 7119498"/>
              <a:gd name="connsiteY1914" fmla="*/ 1434022 h 6857999"/>
              <a:gd name="connsiteX1915" fmla="*/ 5862620 w 7119498"/>
              <a:gd name="connsiteY1915" fmla="*/ 1442458 h 6857999"/>
              <a:gd name="connsiteX1916" fmla="*/ 5845749 w 7119498"/>
              <a:gd name="connsiteY1916" fmla="*/ 1476199 h 6857999"/>
              <a:gd name="connsiteX1917" fmla="*/ 5609557 w 7119498"/>
              <a:gd name="connsiteY1917" fmla="*/ 1746133 h 6857999"/>
              <a:gd name="connsiteX1918" fmla="*/ 5567380 w 7119498"/>
              <a:gd name="connsiteY1918" fmla="*/ 1636472 h 6857999"/>
              <a:gd name="connsiteX1919" fmla="*/ 5558945 w 7119498"/>
              <a:gd name="connsiteY1919" fmla="*/ 1552118 h 6857999"/>
              <a:gd name="connsiteX1920" fmla="*/ 5617993 w 7119498"/>
              <a:gd name="connsiteY1920" fmla="*/ 1484635 h 6857999"/>
              <a:gd name="connsiteX1921" fmla="*/ 5677041 w 7119498"/>
              <a:gd name="connsiteY1921" fmla="*/ 1518376 h 6857999"/>
              <a:gd name="connsiteX1922" fmla="*/ 5668605 w 7119498"/>
              <a:gd name="connsiteY1922" fmla="*/ 1552118 h 6857999"/>
              <a:gd name="connsiteX1923" fmla="*/ 5643299 w 7119498"/>
              <a:gd name="connsiteY1923" fmla="*/ 1552118 h 6857999"/>
              <a:gd name="connsiteX1924" fmla="*/ 5609557 w 7119498"/>
              <a:gd name="connsiteY1924" fmla="*/ 1526812 h 6857999"/>
              <a:gd name="connsiteX1925" fmla="*/ 5601122 w 7119498"/>
              <a:gd name="connsiteY1925" fmla="*/ 1543683 h 6857999"/>
              <a:gd name="connsiteX1926" fmla="*/ 5651734 w 7119498"/>
              <a:gd name="connsiteY1926" fmla="*/ 1585860 h 6857999"/>
              <a:gd name="connsiteX1927" fmla="*/ 5702347 w 7119498"/>
              <a:gd name="connsiteY1927" fmla="*/ 1493070 h 6857999"/>
              <a:gd name="connsiteX1928" fmla="*/ 5803572 w 7119498"/>
              <a:gd name="connsiteY1928" fmla="*/ 1417151 h 6857999"/>
              <a:gd name="connsiteX1929" fmla="*/ 5609557 w 7119498"/>
              <a:gd name="connsiteY1929" fmla="*/ 1746133 h 6857999"/>
              <a:gd name="connsiteX1930" fmla="*/ 6081941 w 7119498"/>
              <a:gd name="connsiteY1930" fmla="*/ 1442458 h 6857999"/>
              <a:gd name="connsiteX1931" fmla="*/ 6048199 w 7119498"/>
              <a:gd name="connsiteY1931" fmla="*/ 1467764 h 6857999"/>
              <a:gd name="connsiteX1932" fmla="*/ 5997587 w 7119498"/>
              <a:gd name="connsiteY1932" fmla="*/ 1434022 h 6857999"/>
              <a:gd name="connsiteX1933" fmla="*/ 6031329 w 7119498"/>
              <a:gd name="connsiteY1933" fmla="*/ 1408716 h 6857999"/>
              <a:gd name="connsiteX1934" fmla="*/ 6081941 w 7119498"/>
              <a:gd name="connsiteY1934" fmla="*/ 1442458 h 6857999"/>
              <a:gd name="connsiteX1935" fmla="*/ 6250650 w 7119498"/>
              <a:gd name="connsiteY1935" fmla="*/ 1484635 h 6857999"/>
              <a:gd name="connsiteX1936" fmla="*/ 6225343 w 7119498"/>
              <a:gd name="connsiteY1936" fmla="*/ 1526812 h 6857999"/>
              <a:gd name="connsiteX1937" fmla="*/ 6183166 w 7119498"/>
              <a:gd name="connsiteY1937" fmla="*/ 1526812 h 6857999"/>
              <a:gd name="connsiteX1938" fmla="*/ 6174731 w 7119498"/>
              <a:gd name="connsiteY1938" fmla="*/ 1501506 h 6857999"/>
              <a:gd name="connsiteX1939" fmla="*/ 6200037 w 7119498"/>
              <a:gd name="connsiteY1939" fmla="*/ 1476199 h 6857999"/>
              <a:gd name="connsiteX1940" fmla="*/ 6081941 w 7119498"/>
              <a:gd name="connsiteY1940" fmla="*/ 1391845 h 6857999"/>
              <a:gd name="connsiteX1941" fmla="*/ 6124118 w 7119498"/>
              <a:gd name="connsiteY1941" fmla="*/ 1374974 h 6857999"/>
              <a:gd name="connsiteX1942" fmla="*/ 6250650 w 7119498"/>
              <a:gd name="connsiteY1942" fmla="*/ 1484635 h 6857999"/>
              <a:gd name="connsiteX1943" fmla="*/ 1476199 w 7119498"/>
              <a:gd name="connsiteY1943" fmla="*/ 1374974 h 6857999"/>
              <a:gd name="connsiteX1944" fmla="*/ 1518376 w 7119498"/>
              <a:gd name="connsiteY1944" fmla="*/ 1535247 h 6857999"/>
              <a:gd name="connsiteX1945" fmla="*/ 1408716 w 7119498"/>
              <a:gd name="connsiteY1945" fmla="*/ 1543683 h 6857999"/>
              <a:gd name="connsiteX1946" fmla="*/ 1307491 w 7119498"/>
              <a:gd name="connsiteY1946" fmla="*/ 1476199 h 6857999"/>
              <a:gd name="connsiteX1947" fmla="*/ 1315926 w 7119498"/>
              <a:gd name="connsiteY1947" fmla="*/ 1434022 h 6857999"/>
              <a:gd name="connsiteX1948" fmla="*/ 1383410 w 7119498"/>
              <a:gd name="connsiteY1948" fmla="*/ 1476199 h 6857999"/>
              <a:gd name="connsiteX1949" fmla="*/ 1442458 w 7119498"/>
              <a:gd name="connsiteY1949" fmla="*/ 1434022 h 6857999"/>
              <a:gd name="connsiteX1950" fmla="*/ 1434022 w 7119498"/>
              <a:gd name="connsiteY1950" fmla="*/ 1408716 h 6857999"/>
              <a:gd name="connsiteX1951" fmla="*/ 1383410 w 7119498"/>
              <a:gd name="connsiteY1951" fmla="*/ 1434022 h 6857999"/>
              <a:gd name="connsiteX1952" fmla="*/ 1341233 w 7119498"/>
              <a:gd name="connsiteY1952" fmla="*/ 1400281 h 6857999"/>
              <a:gd name="connsiteX1953" fmla="*/ 1417151 w 7119498"/>
              <a:gd name="connsiteY1953" fmla="*/ 1332797 h 6857999"/>
              <a:gd name="connsiteX1954" fmla="*/ 1476199 w 7119498"/>
              <a:gd name="connsiteY1954" fmla="*/ 1374974 h 6857999"/>
              <a:gd name="connsiteX1955" fmla="*/ 1560554 w 7119498"/>
              <a:gd name="connsiteY1955" fmla="*/ 1315926 h 6857999"/>
              <a:gd name="connsiteX1956" fmla="*/ 1788310 w 7119498"/>
              <a:gd name="connsiteY1956" fmla="*/ 1459328 h 6857999"/>
              <a:gd name="connsiteX1957" fmla="*/ 1602731 w 7119498"/>
              <a:gd name="connsiteY1957" fmla="*/ 1526812 h 6857999"/>
              <a:gd name="connsiteX1958" fmla="*/ 1535247 w 7119498"/>
              <a:gd name="connsiteY1958" fmla="*/ 1459328 h 6857999"/>
              <a:gd name="connsiteX1959" fmla="*/ 1552118 w 7119498"/>
              <a:gd name="connsiteY1959" fmla="*/ 1417151 h 6857999"/>
              <a:gd name="connsiteX1960" fmla="*/ 1585860 w 7119498"/>
              <a:gd name="connsiteY1960" fmla="*/ 1425587 h 6857999"/>
              <a:gd name="connsiteX1961" fmla="*/ 1585860 w 7119498"/>
              <a:gd name="connsiteY1961" fmla="*/ 1476199 h 6857999"/>
              <a:gd name="connsiteX1962" fmla="*/ 1619602 w 7119498"/>
              <a:gd name="connsiteY1962" fmla="*/ 1434022 h 6857999"/>
              <a:gd name="connsiteX1963" fmla="*/ 1484635 w 7119498"/>
              <a:gd name="connsiteY1963" fmla="*/ 1315926 h 6857999"/>
              <a:gd name="connsiteX1964" fmla="*/ 1560554 w 7119498"/>
              <a:gd name="connsiteY1964" fmla="*/ 1315926 h 6857999"/>
              <a:gd name="connsiteX1965" fmla="*/ 1172524 w 7119498"/>
              <a:gd name="connsiteY1965" fmla="*/ 1358103 h 6857999"/>
              <a:gd name="connsiteX1966" fmla="*/ 1164089 w 7119498"/>
              <a:gd name="connsiteY1966" fmla="*/ 1391845 h 6857999"/>
              <a:gd name="connsiteX1967" fmla="*/ 1138782 w 7119498"/>
              <a:gd name="connsiteY1967" fmla="*/ 1400281 h 6857999"/>
              <a:gd name="connsiteX1968" fmla="*/ 1088170 w 7119498"/>
              <a:gd name="connsiteY1968" fmla="*/ 1358103 h 6857999"/>
              <a:gd name="connsiteX1969" fmla="*/ 1079734 w 7119498"/>
              <a:gd name="connsiteY1969" fmla="*/ 1374974 h 6857999"/>
              <a:gd name="connsiteX1970" fmla="*/ 1138782 w 7119498"/>
              <a:gd name="connsiteY1970" fmla="*/ 1434022 h 6857999"/>
              <a:gd name="connsiteX1971" fmla="*/ 1214701 w 7119498"/>
              <a:gd name="connsiteY1971" fmla="*/ 1400281 h 6857999"/>
              <a:gd name="connsiteX1972" fmla="*/ 1256878 w 7119498"/>
              <a:gd name="connsiteY1972" fmla="*/ 1425587 h 6857999"/>
              <a:gd name="connsiteX1973" fmla="*/ 1155653 w 7119498"/>
              <a:gd name="connsiteY1973" fmla="*/ 1484635 h 6857999"/>
              <a:gd name="connsiteX1974" fmla="*/ 944768 w 7119498"/>
              <a:gd name="connsiteY1974" fmla="*/ 1400281 h 6857999"/>
              <a:gd name="connsiteX1975" fmla="*/ 1113476 w 7119498"/>
              <a:gd name="connsiteY1975" fmla="*/ 1299055 h 6857999"/>
              <a:gd name="connsiteX1976" fmla="*/ 1172524 w 7119498"/>
              <a:gd name="connsiteY1976" fmla="*/ 1358103 h 6857999"/>
              <a:gd name="connsiteX1977" fmla="*/ 5693912 w 7119498"/>
              <a:gd name="connsiteY1977" fmla="*/ 1290620 h 6857999"/>
              <a:gd name="connsiteX1978" fmla="*/ 5643299 w 7119498"/>
              <a:gd name="connsiteY1978" fmla="*/ 1349668 h 6857999"/>
              <a:gd name="connsiteX1979" fmla="*/ 5660170 w 7119498"/>
              <a:gd name="connsiteY1979" fmla="*/ 1391845 h 6857999"/>
              <a:gd name="connsiteX1980" fmla="*/ 5685476 w 7119498"/>
              <a:gd name="connsiteY1980" fmla="*/ 1391845 h 6857999"/>
              <a:gd name="connsiteX1981" fmla="*/ 5719218 w 7119498"/>
              <a:gd name="connsiteY1981" fmla="*/ 1332797 h 6857999"/>
              <a:gd name="connsiteX1982" fmla="*/ 5778266 w 7119498"/>
              <a:gd name="connsiteY1982" fmla="*/ 1383410 h 6857999"/>
              <a:gd name="connsiteX1983" fmla="*/ 5702347 w 7119498"/>
              <a:gd name="connsiteY1983" fmla="*/ 1450893 h 6857999"/>
              <a:gd name="connsiteX1984" fmla="*/ 5584251 w 7119498"/>
              <a:gd name="connsiteY1984" fmla="*/ 1450893 h 6857999"/>
              <a:gd name="connsiteX1985" fmla="*/ 5584251 w 7119498"/>
              <a:gd name="connsiteY1985" fmla="*/ 1349668 h 6857999"/>
              <a:gd name="connsiteX1986" fmla="*/ 5643299 w 7119498"/>
              <a:gd name="connsiteY1986" fmla="*/ 1273749 h 6857999"/>
              <a:gd name="connsiteX1987" fmla="*/ 5693912 w 7119498"/>
              <a:gd name="connsiteY1987" fmla="*/ 1290620 h 6857999"/>
              <a:gd name="connsiteX1988" fmla="*/ 5592686 w 7119498"/>
              <a:gd name="connsiteY1988" fmla="*/ 1256878 h 6857999"/>
              <a:gd name="connsiteX1989" fmla="*/ 5550509 w 7119498"/>
              <a:gd name="connsiteY1989" fmla="*/ 1358103 h 6857999"/>
              <a:gd name="connsiteX1990" fmla="*/ 5491461 w 7119498"/>
              <a:gd name="connsiteY1990" fmla="*/ 1341233 h 6857999"/>
              <a:gd name="connsiteX1991" fmla="*/ 5457720 w 7119498"/>
              <a:gd name="connsiteY1991" fmla="*/ 1391845 h 6857999"/>
              <a:gd name="connsiteX1992" fmla="*/ 5499897 w 7119498"/>
              <a:gd name="connsiteY1992" fmla="*/ 1374974 h 6857999"/>
              <a:gd name="connsiteX1993" fmla="*/ 5533639 w 7119498"/>
              <a:gd name="connsiteY1993" fmla="*/ 1383410 h 6857999"/>
              <a:gd name="connsiteX1994" fmla="*/ 5533639 w 7119498"/>
              <a:gd name="connsiteY1994" fmla="*/ 1425587 h 6857999"/>
              <a:gd name="connsiteX1995" fmla="*/ 5474591 w 7119498"/>
              <a:gd name="connsiteY1995" fmla="*/ 1467764 h 6857999"/>
              <a:gd name="connsiteX1996" fmla="*/ 5331188 w 7119498"/>
              <a:gd name="connsiteY1996" fmla="*/ 1450893 h 6857999"/>
              <a:gd name="connsiteX1997" fmla="*/ 5272140 w 7119498"/>
              <a:gd name="connsiteY1997" fmla="*/ 1425587 h 6857999"/>
              <a:gd name="connsiteX1998" fmla="*/ 5499897 w 7119498"/>
              <a:gd name="connsiteY1998" fmla="*/ 1256878 h 6857999"/>
              <a:gd name="connsiteX1999" fmla="*/ 5592686 w 7119498"/>
              <a:gd name="connsiteY1999" fmla="*/ 1256878 h 6857999"/>
              <a:gd name="connsiteX2000" fmla="*/ 1729262 w 7119498"/>
              <a:gd name="connsiteY2000" fmla="*/ 1256878 h 6857999"/>
              <a:gd name="connsiteX2001" fmla="*/ 1687085 w 7119498"/>
              <a:gd name="connsiteY2001" fmla="*/ 1341233 h 6857999"/>
              <a:gd name="connsiteX2002" fmla="*/ 1661779 w 7119498"/>
              <a:gd name="connsiteY2002" fmla="*/ 1341233 h 6857999"/>
              <a:gd name="connsiteX2003" fmla="*/ 1653343 w 7119498"/>
              <a:gd name="connsiteY2003" fmla="*/ 1315926 h 6857999"/>
              <a:gd name="connsiteX2004" fmla="*/ 1695520 w 7119498"/>
              <a:gd name="connsiteY2004" fmla="*/ 1248443 h 6857999"/>
              <a:gd name="connsiteX2005" fmla="*/ 1729262 w 7119498"/>
              <a:gd name="connsiteY2005" fmla="*/ 1256878 h 6857999"/>
              <a:gd name="connsiteX2006" fmla="*/ 6132554 w 7119498"/>
              <a:gd name="connsiteY2006" fmla="*/ 1349668 h 6857999"/>
              <a:gd name="connsiteX2007" fmla="*/ 5904797 w 7119498"/>
              <a:gd name="connsiteY2007" fmla="*/ 1408716 h 6857999"/>
              <a:gd name="connsiteX2008" fmla="*/ 5820443 w 7119498"/>
              <a:gd name="connsiteY2008" fmla="*/ 1383410 h 6857999"/>
              <a:gd name="connsiteX2009" fmla="*/ 5904797 w 7119498"/>
              <a:gd name="connsiteY2009" fmla="*/ 1341233 h 6857999"/>
              <a:gd name="connsiteX2010" fmla="*/ 5955410 w 7119498"/>
              <a:gd name="connsiteY2010" fmla="*/ 1358103 h 6857999"/>
              <a:gd name="connsiteX2011" fmla="*/ 6014458 w 7119498"/>
              <a:gd name="connsiteY2011" fmla="*/ 1299055 h 6857999"/>
              <a:gd name="connsiteX2012" fmla="*/ 5989151 w 7119498"/>
              <a:gd name="connsiteY2012" fmla="*/ 1265314 h 6857999"/>
              <a:gd name="connsiteX2013" fmla="*/ 5963845 w 7119498"/>
              <a:gd name="connsiteY2013" fmla="*/ 1324362 h 6857999"/>
              <a:gd name="connsiteX2014" fmla="*/ 5930103 w 7119498"/>
              <a:gd name="connsiteY2014" fmla="*/ 1324362 h 6857999"/>
              <a:gd name="connsiteX2015" fmla="*/ 5921668 w 7119498"/>
              <a:gd name="connsiteY2015" fmla="*/ 1299055 h 6857999"/>
              <a:gd name="connsiteX2016" fmla="*/ 5972281 w 7119498"/>
              <a:gd name="connsiteY2016" fmla="*/ 1223137 h 6857999"/>
              <a:gd name="connsiteX2017" fmla="*/ 6132554 w 7119498"/>
              <a:gd name="connsiteY2017" fmla="*/ 1349668 h 6857999"/>
              <a:gd name="connsiteX2018" fmla="*/ 5373365 w 7119498"/>
              <a:gd name="connsiteY2018" fmla="*/ 1290620 h 6857999"/>
              <a:gd name="connsiteX2019" fmla="*/ 5339624 w 7119498"/>
              <a:gd name="connsiteY2019" fmla="*/ 1223137 h 6857999"/>
              <a:gd name="connsiteX2020" fmla="*/ 5407107 w 7119498"/>
              <a:gd name="connsiteY2020" fmla="*/ 1240007 h 6857999"/>
              <a:gd name="connsiteX2021" fmla="*/ 5373365 w 7119498"/>
              <a:gd name="connsiteY2021" fmla="*/ 1290620 h 6857999"/>
              <a:gd name="connsiteX2022" fmla="*/ 1383410 w 7119498"/>
              <a:gd name="connsiteY2022" fmla="*/ 1256878 h 6857999"/>
              <a:gd name="connsiteX2023" fmla="*/ 1374974 w 7119498"/>
              <a:gd name="connsiteY2023" fmla="*/ 1307491 h 6857999"/>
              <a:gd name="connsiteX2024" fmla="*/ 1290620 w 7119498"/>
              <a:gd name="connsiteY2024" fmla="*/ 1265314 h 6857999"/>
              <a:gd name="connsiteX2025" fmla="*/ 1248443 w 7119498"/>
              <a:gd name="connsiteY2025" fmla="*/ 1290620 h 6857999"/>
              <a:gd name="connsiteX2026" fmla="*/ 1256878 w 7119498"/>
              <a:gd name="connsiteY2026" fmla="*/ 1324362 h 6857999"/>
              <a:gd name="connsiteX2027" fmla="*/ 1290620 w 7119498"/>
              <a:gd name="connsiteY2027" fmla="*/ 1299055 h 6857999"/>
              <a:gd name="connsiteX2028" fmla="*/ 1324362 w 7119498"/>
              <a:gd name="connsiteY2028" fmla="*/ 1332797 h 6857999"/>
              <a:gd name="connsiteX2029" fmla="*/ 1273749 w 7119498"/>
              <a:gd name="connsiteY2029" fmla="*/ 1391845 h 6857999"/>
              <a:gd name="connsiteX2030" fmla="*/ 1172524 w 7119498"/>
              <a:gd name="connsiteY2030" fmla="*/ 1214701 h 6857999"/>
              <a:gd name="connsiteX2031" fmla="*/ 1282185 w 7119498"/>
              <a:gd name="connsiteY2031" fmla="*/ 1197830 h 6857999"/>
              <a:gd name="connsiteX2032" fmla="*/ 1383410 w 7119498"/>
              <a:gd name="connsiteY2032" fmla="*/ 1256878 h 6857999"/>
              <a:gd name="connsiteX2033" fmla="*/ 5904797 w 7119498"/>
              <a:gd name="connsiteY2033" fmla="*/ 1214701 h 6857999"/>
              <a:gd name="connsiteX2034" fmla="*/ 5837314 w 7119498"/>
              <a:gd name="connsiteY2034" fmla="*/ 1341233 h 6857999"/>
              <a:gd name="connsiteX2035" fmla="*/ 5803572 w 7119498"/>
              <a:gd name="connsiteY2035" fmla="*/ 1341233 h 6857999"/>
              <a:gd name="connsiteX2036" fmla="*/ 5828878 w 7119498"/>
              <a:gd name="connsiteY2036" fmla="*/ 1265314 h 6857999"/>
              <a:gd name="connsiteX2037" fmla="*/ 5795137 w 7119498"/>
              <a:gd name="connsiteY2037" fmla="*/ 1206266 h 6857999"/>
              <a:gd name="connsiteX2038" fmla="*/ 5769830 w 7119498"/>
              <a:gd name="connsiteY2038" fmla="*/ 1223137 h 6857999"/>
              <a:gd name="connsiteX2039" fmla="*/ 5803572 w 7119498"/>
              <a:gd name="connsiteY2039" fmla="*/ 1265314 h 6857999"/>
              <a:gd name="connsiteX2040" fmla="*/ 5761395 w 7119498"/>
              <a:gd name="connsiteY2040" fmla="*/ 1299055 h 6857999"/>
              <a:gd name="connsiteX2041" fmla="*/ 5702347 w 7119498"/>
              <a:gd name="connsiteY2041" fmla="*/ 1240007 h 6857999"/>
              <a:gd name="connsiteX2042" fmla="*/ 5845749 w 7119498"/>
              <a:gd name="connsiteY2042" fmla="*/ 1147218 h 6857999"/>
              <a:gd name="connsiteX2043" fmla="*/ 5904797 w 7119498"/>
              <a:gd name="connsiteY2043" fmla="*/ 1214701 h 6857999"/>
              <a:gd name="connsiteX2044" fmla="*/ 1720827 w 7119498"/>
              <a:gd name="connsiteY2044" fmla="*/ 1079734 h 6857999"/>
              <a:gd name="connsiteX2045" fmla="*/ 1670214 w 7119498"/>
              <a:gd name="connsiteY2045" fmla="*/ 1155653 h 6857999"/>
              <a:gd name="connsiteX2046" fmla="*/ 1602731 w 7119498"/>
              <a:gd name="connsiteY2046" fmla="*/ 1299055 h 6857999"/>
              <a:gd name="connsiteX2047" fmla="*/ 1552118 w 7119498"/>
              <a:gd name="connsiteY2047" fmla="*/ 1265314 h 6857999"/>
              <a:gd name="connsiteX2048" fmla="*/ 1484635 w 7119498"/>
              <a:gd name="connsiteY2048" fmla="*/ 1265314 h 6857999"/>
              <a:gd name="connsiteX2049" fmla="*/ 1493070 w 7119498"/>
              <a:gd name="connsiteY2049" fmla="*/ 1248443 h 6857999"/>
              <a:gd name="connsiteX2050" fmla="*/ 1543683 w 7119498"/>
              <a:gd name="connsiteY2050" fmla="*/ 1265314 h 6857999"/>
              <a:gd name="connsiteX2051" fmla="*/ 1602731 w 7119498"/>
              <a:gd name="connsiteY2051" fmla="*/ 1197830 h 6857999"/>
              <a:gd name="connsiteX2052" fmla="*/ 1568989 w 7119498"/>
              <a:gd name="connsiteY2052" fmla="*/ 1155653 h 6857999"/>
              <a:gd name="connsiteX2053" fmla="*/ 1526812 w 7119498"/>
              <a:gd name="connsiteY2053" fmla="*/ 1164089 h 6857999"/>
              <a:gd name="connsiteX2054" fmla="*/ 1560554 w 7119498"/>
              <a:gd name="connsiteY2054" fmla="*/ 1189395 h 6857999"/>
              <a:gd name="connsiteX2055" fmla="*/ 1560554 w 7119498"/>
              <a:gd name="connsiteY2055" fmla="*/ 1214701 h 6857999"/>
              <a:gd name="connsiteX2056" fmla="*/ 1509941 w 7119498"/>
              <a:gd name="connsiteY2056" fmla="*/ 1214701 h 6857999"/>
              <a:gd name="connsiteX2057" fmla="*/ 1493070 w 7119498"/>
              <a:gd name="connsiteY2057" fmla="*/ 1138782 h 6857999"/>
              <a:gd name="connsiteX2058" fmla="*/ 1518376 w 7119498"/>
              <a:gd name="connsiteY2058" fmla="*/ 1088170 h 6857999"/>
              <a:gd name="connsiteX2059" fmla="*/ 1653343 w 7119498"/>
              <a:gd name="connsiteY2059" fmla="*/ 1062864 h 6857999"/>
              <a:gd name="connsiteX2060" fmla="*/ 1720827 w 7119498"/>
              <a:gd name="connsiteY2060" fmla="*/ 1079734 h 6857999"/>
              <a:gd name="connsiteX2061" fmla="*/ 2151033 w 7119498"/>
              <a:gd name="connsiteY2061" fmla="*/ 1113476 h 6857999"/>
              <a:gd name="connsiteX2062" fmla="*/ 2226952 w 7119498"/>
              <a:gd name="connsiteY2062" fmla="*/ 1096605 h 6857999"/>
              <a:gd name="connsiteX2063" fmla="*/ 2269129 w 7119498"/>
              <a:gd name="connsiteY2063" fmla="*/ 1105041 h 6857999"/>
              <a:gd name="connsiteX2064" fmla="*/ 2210081 w 7119498"/>
              <a:gd name="connsiteY2064" fmla="*/ 1138782 h 6857999"/>
              <a:gd name="connsiteX2065" fmla="*/ 2167904 w 7119498"/>
              <a:gd name="connsiteY2065" fmla="*/ 1147218 h 6857999"/>
              <a:gd name="connsiteX2066" fmla="*/ 2108856 w 7119498"/>
              <a:gd name="connsiteY2066" fmla="*/ 1248443 h 6857999"/>
              <a:gd name="connsiteX2067" fmla="*/ 2041373 w 7119498"/>
              <a:gd name="connsiteY2067" fmla="*/ 1248443 h 6857999"/>
              <a:gd name="connsiteX2068" fmla="*/ 2032937 w 7119498"/>
              <a:gd name="connsiteY2068" fmla="*/ 1223137 h 6857999"/>
              <a:gd name="connsiteX2069" fmla="*/ 2091985 w 7119498"/>
              <a:gd name="connsiteY2069" fmla="*/ 1189395 h 6857999"/>
              <a:gd name="connsiteX2070" fmla="*/ 2108856 w 7119498"/>
              <a:gd name="connsiteY2070" fmla="*/ 1164089 h 6857999"/>
              <a:gd name="connsiteX2071" fmla="*/ 2041373 w 7119498"/>
              <a:gd name="connsiteY2071" fmla="*/ 1113476 h 6857999"/>
              <a:gd name="connsiteX2072" fmla="*/ 1931712 w 7119498"/>
              <a:gd name="connsiteY2072" fmla="*/ 1256878 h 6857999"/>
              <a:gd name="connsiteX2073" fmla="*/ 1906406 w 7119498"/>
              <a:gd name="connsiteY2073" fmla="*/ 1299055 h 6857999"/>
              <a:gd name="connsiteX2074" fmla="*/ 1923277 w 7119498"/>
              <a:gd name="connsiteY2074" fmla="*/ 1358103 h 6857999"/>
              <a:gd name="connsiteX2075" fmla="*/ 1881100 w 7119498"/>
              <a:gd name="connsiteY2075" fmla="*/ 1425587 h 6857999"/>
              <a:gd name="connsiteX2076" fmla="*/ 1847358 w 7119498"/>
              <a:gd name="connsiteY2076" fmla="*/ 1425587 h 6857999"/>
              <a:gd name="connsiteX2077" fmla="*/ 1838923 w 7119498"/>
              <a:gd name="connsiteY2077" fmla="*/ 1391845 h 6857999"/>
              <a:gd name="connsiteX2078" fmla="*/ 1864229 w 7119498"/>
              <a:gd name="connsiteY2078" fmla="*/ 1349668 h 6857999"/>
              <a:gd name="connsiteX2079" fmla="*/ 1830487 w 7119498"/>
              <a:gd name="connsiteY2079" fmla="*/ 1324362 h 6857999"/>
              <a:gd name="connsiteX2080" fmla="*/ 1746133 w 7119498"/>
              <a:gd name="connsiteY2080" fmla="*/ 1341233 h 6857999"/>
              <a:gd name="connsiteX2081" fmla="*/ 1737697 w 7119498"/>
              <a:gd name="connsiteY2081" fmla="*/ 1324362 h 6857999"/>
              <a:gd name="connsiteX2082" fmla="*/ 1914841 w 7119498"/>
              <a:gd name="connsiteY2082" fmla="*/ 1206266 h 6857999"/>
              <a:gd name="connsiteX2083" fmla="*/ 1872664 w 7119498"/>
              <a:gd name="connsiteY2083" fmla="*/ 1138782 h 6857999"/>
              <a:gd name="connsiteX2084" fmla="*/ 1847358 w 7119498"/>
              <a:gd name="connsiteY2084" fmla="*/ 1138782 h 6857999"/>
              <a:gd name="connsiteX2085" fmla="*/ 1838923 w 7119498"/>
              <a:gd name="connsiteY2085" fmla="*/ 1180959 h 6857999"/>
              <a:gd name="connsiteX2086" fmla="*/ 1805181 w 7119498"/>
              <a:gd name="connsiteY2086" fmla="*/ 1214701 h 6857999"/>
              <a:gd name="connsiteX2087" fmla="*/ 1771439 w 7119498"/>
              <a:gd name="connsiteY2087" fmla="*/ 1172524 h 6857999"/>
              <a:gd name="connsiteX2088" fmla="*/ 1855793 w 7119498"/>
              <a:gd name="connsiteY2088" fmla="*/ 1096605 h 6857999"/>
              <a:gd name="connsiteX2089" fmla="*/ 1923277 w 7119498"/>
              <a:gd name="connsiteY2089" fmla="*/ 1121912 h 6857999"/>
              <a:gd name="connsiteX2090" fmla="*/ 2049808 w 7119498"/>
              <a:gd name="connsiteY2090" fmla="*/ 1054428 h 6857999"/>
              <a:gd name="connsiteX2091" fmla="*/ 2151033 w 7119498"/>
              <a:gd name="connsiteY2091" fmla="*/ 1113476 h 6857999"/>
              <a:gd name="connsiteX2092" fmla="*/ 5567380 w 7119498"/>
              <a:gd name="connsiteY2092" fmla="*/ 1105041 h 6857999"/>
              <a:gd name="connsiteX2093" fmla="*/ 5525203 w 7119498"/>
              <a:gd name="connsiteY2093" fmla="*/ 1147218 h 6857999"/>
              <a:gd name="connsiteX2094" fmla="*/ 5483026 w 7119498"/>
              <a:gd name="connsiteY2094" fmla="*/ 1138782 h 6857999"/>
              <a:gd name="connsiteX2095" fmla="*/ 5550509 w 7119498"/>
              <a:gd name="connsiteY2095" fmla="*/ 1172524 h 6857999"/>
              <a:gd name="connsiteX2096" fmla="*/ 5584251 w 7119498"/>
              <a:gd name="connsiteY2096" fmla="*/ 1172524 h 6857999"/>
              <a:gd name="connsiteX2097" fmla="*/ 5592686 w 7119498"/>
              <a:gd name="connsiteY2097" fmla="*/ 1214701 h 6857999"/>
              <a:gd name="connsiteX2098" fmla="*/ 5542074 w 7119498"/>
              <a:gd name="connsiteY2098" fmla="*/ 1214701 h 6857999"/>
              <a:gd name="connsiteX2099" fmla="*/ 5457720 w 7119498"/>
              <a:gd name="connsiteY2099" fmla="*/ 1240007 h 6857999"/>
              <a:gd name="connsiteX2100" fmla="*/ 5415543 w 7119498"/>
              <a:gd name="connsiteY2100" fmla="*/ 1214701 h 6857999"/>
              <a:gd name="connsiteX2101" fmla="*/ 5348059 w 7119498"/>
              <a:gd name="connsiteY2101" fmla="*/ 1062864 h 6857999"/>
              <a:gd name="connsiteX2102" fmla="*/ 5407107 w 7119498"/>
              <a:gd name="connsiteY2102" fmla="*/ 1020686 h 6857999"/>
              <a:gd name="connsiteX2103" fmla="*/ 5567380 w 7119498"/>
              <a:gd name="connsiteY2103" fmla="*/ 1105041 h 6857999"/>
              <a:gd name="connsiteX2104" fmla="*/ 5128738 w 7119498"/>
              <a:gd name="connsiteY2104" fmla="*/ 1054428 h 6857999"/>
              <a:gd name="connsiteX2105" fmla="*/ 5187786 w 7119498"/>
              <a:gd name="connsiteY2105" fmla="*/ 1037557 h 6857999"/>
              <a:gd name="connsiteX2106" fmla="*/ 5255270 w 7119498"/>
              <a:gd name="connsiteY2106" fmla="*/ 1071299 h 6857999"/>
              <a:gd name="connsiteX2107" fmla="*/ 5255270 w 7119498"/>
              <a:gd name="connsiteY2107" fmla="*/ 1121912 h 6857999"/>
              <a:gd name="connsiteX2108" fmla="*/ 5229963 w 7119498"/>
              <a:gd name="connsiteY2108" fmla="*/ 1130347 h 6857999"/>
              <a:gd name="connsiteX2109" fmla="*/ 5179351 w 7119498"/>
              <a:gd name="connsiteY2109" fmla="*/ 1088170 h 6857999"/>
              <a:gd name="connsiteX2110" fmla="*/ 5145609 w 7119498"/>
              <a:gd name="connsiteY2110" fmla="*/ 1138782 h 6857999"/>
              <a:gd name="connsiteX2111" fmla="*/ 5314317 w 7119498"/>
              <a:gd name="connsiteY2111" fmla="*/ 1256878 h 6857999"/>
              <a:gd name="connsiteX2112" fmla="*/ 5314317 w 7119498"/>
              <a:gd name="connsiteY2112" fmla="*/ 1282185 h 6857999"/>
              <a:gd name="connsiteX2113" fmla="*/ 5213092 w 7119498"/>
              <a:gd name="connsiteY2113" fmla="*/ 1273749 h 6857999"/>
              <a:gd name="connsiteX2114" fmla="*/ 5170915 w 7119498"/>
              <a:gd name="connsiteY2114" fmla="*/ 1299055 h 6857999"/>
              <a:gd name="connsiteX2115" fmla="*/ 5170915 w 7119498"/>
              <a:gd name="connsiteY2115" fmla="*/ 1324362 h 6857999"/>
              <a:gd name="connsiteX2116" fmla="*/ 5238399 w 7119498"/>
              <a:gd name="connsiteY2116" fmla="*/ 1349668 h 6857999"/>
              <a:gd name="connsiteX2117" fmla="*/ 5187786 w 7119498"/>
              <a:gd name="connsiteY2117" fmla="*/ 1383410 h 6857999"/>
              <a:gd name="connsiteX2118" fmla="*/ 5137174 w 7119498"/>
              <a:gd name="connsiteY2118" fmla="*/ 1240007 h 6857999"/>
              <a:gd name="connsiteX2119" fmla="*/ 5086561 w 7119498"/>
              <a:gd name="connsiteY2119" fmla="*/ 1096605 h 6857999"/>
              <a:gd name="connsiteX2120" fmla="*/ 5035948 w 7119498"/>
              <a:gd name="connsiteY2120" fmla="*/ 1062864 h 6857999"/>
              <a:gd name="connsiteX2121" fmla="*/ 4951594 w 7119498"/>
              <a:gd name="connsiteY2121" fmla="*/ 1105041 h 6857999"/>
              <a:gd name="connsiteX2122" fmla="*/ 4951594 w 7119498"/>
              <a:gd name="connsiteY2122" fmla="*/ 1130347 h 6857999"/>
              <a:gd name="connsiteX2123" fmla="*/ 5027513 w 7119498"/>
              <a:gd name="connsiteY2123" fmla="*/ 1138782 h 6857999"/>
              <a:gd name="connsiteX2124" fmla="*/ 5035948 w 7119498"/>
              <a:gd name="connsiteY2124" fmla="*/ 1164089 h 6857999"/>
              <a:gd name="connsiteX2125" fmla="*/ 4993771 w 7119498"/>
              <a:gd name="connsiteY2125" fmla="*/ 1206266 h 6857999"/>
              <a:gd name="connsiteX2126" fmla="*/ 4900982 w 7119498"/>
              <a:gd name="connsiteY2126" fmla="*/ 1113476 h 6857999"/>
              <a:gd name="connsiteX2127" fmla="*/ 4740709 w 7119498"/>
              <a:gd name="connsiteY2127" fmla="*/ 1037557 h 6857999"/>
              <a:gd name="connsiteX2128" fmla="*/ 4884111 w 7119498"/>
              <a:gd name="connsiteY2128" fmla="*/ 1037557 h 6857999"/>
              <a:gd name="connsiteX2129" fmla="*/ 4917853 w 7119498"/>
              <a:gd name="connsiteY2129" fmla="*/ 1054428 h 6857999"/>
              <a:gd name="connsiteX2130" fmla="*/ 5027513 w 7119498"/>
              <a:gd name="connsiteY2130" fmla="*/ 1020686 h 6857999"/>
              <a:gd name="connsiteX2131" fmla="*/ 5128738 w 7119498"/>
              <a:gd name="connsiteY2131" fmla="*/ 1054428 h 6857999"/>
              <a:gd name="connsiteX2132" fmla="*/ 1509941 w 7119498"/>
              <a:gd name="connsiteY2132" fmla="*/ 1003816 h 6857999"/>
              <a:gd name="connsiteX2133" fmla="*/ 1518376 w 7119498"/>
              <a:gd name="connsiteY2133" fmla="*/ 1037557 h 6857999"/>
              <a:gd name="connsiteX2134" fmla="*/ 1459328 w 7119498"/>
              <a:gd name="connsiteY2134" fmla="*/ 1079734 h 6857999"/>
              <a:gd name="connsiteX2135" fmla="*/ 1442458 w 7119498"/>
              <a:gd name="connsiteY2135" fmla="*/ 1054428 h 6857999"/>
              <a:gd name="connsiteX2136" fmla="*/ 1484635 w 7119498"/>
              <a:gd name="connsiteY2136" fmla="*/ 1003816 h 6857999"/>
              <a:gd name="connsiteX2137" fmla="*/ 1509941 w 7119498"/>
              <a:gd name="connsiteY2137" fmla="*/ 1003816 h 6857999"/>
              <a:gd name="connsiteX2138" fmla="*/ 1467764 w 7119498"/>
              <a:gd name="connsiteY2138" fmla="*/ 1189395 h 6857999"/>
              <a:gd name="connsiteX2139" fmla="*/ 1425587 w 7119498"/>
              <a:gd name="connsiteY2139" fmla="*/ 1282185 h 6857999"/>
              <a:gd name="connsiteX2140" fmla="*/ 1391845 w 7119498"/>
              <a:gd name="connsiteY2140" fmla="*/ 1206266 h 6857999"/>
              <a:gd name="connsiteX2141" fmla="*/ 1408716 w 7119498"/>
              <a:gd name="connsiteY2141" fmla="*/ 1164089 h 6857999"/>
              <a:gd name="connsiteX2142" fmla="*/ 1341233 w 7119498"/>
              <a:gd name="connsiteY2142" fmla="*/ 1096605 h 6857999"/>
              <a:gd name="connsiteX2143" fmla="*/ 1307491 w 7119498"/>
              <a:gd name="connsiteY2143" fmla="*/ 1130347 h 6857999"/>
              <a:gd name="connsiteX2144" fmla="*/ 1366539 w 7119498"/>
              <a:gd name="connsiteY2144" fmla="*/ 1147218 h 6857999"/>
              <a:gd name="connsiteX2145" fmla="*/ 1366539 w 7119498"/>
              <a:gd name="connsiteY2145" fmla="*/ 1164089 h 6857999"/>
              <a:gd name="connsiteX2146" fmla="*/ 1256878 w 7119498"/>
              <a:gd name="connsiteY2146" fmla="*/ 1164089 h 6857999"/>
              <a:gd name="connsiteX2147" fmla="*/ 1256878 w 7119498"/>
              <a:gd name="connsiteY2147" fmla="*/ 1121912 h 6857999"/>
              <a:gd name="connsiteX2148" fmla="*/ 1299055 w 7119498"/>
              <a:gd name="connsiteY2148" fmla="*/ 1029122 h 6857999"/>
              <a:gd name="connsiteX2149" fmla="*/ 1332797 w 7119498"/>
              <a:gd name="connsiteY2149" fmla="*/ 978509 h 6857999"/>
              <a:gd name="connsiteX2150" fmla="*/ 1467764 w 7119498"/>
              <a:gd name="connsiteY2150" fmla="*/ 1189395 h 6857999"/>
              <a:gd name="connsiteX2151" fmla="*/ 5609557 w 7119498"/>
              <a:gd name="connsiteY2151" fmla="*/ 1012251 h 6857999"/>
              <a:gd name="connsiteX2152" fmla="*/ 5601122 w 7119498"/>
              <a:gd name="connsiteY2152" fmla="*/ 1054428 h 6857999"/>
              <a:gd name="connsiteX2153" fmla="*/ 5575816 w 7119498"/>
              <a:gd name="connsiteY2153" fmla="*/ 1062864 h 6857999"/>
              <a:gd name="connsiteX2154" fmla="*/ 5516768 w 7119498"/>
              <a:gd name="connsiteY2154" fmla="*/ 1029122 h 6857999"/>
              <a:gd name="connsiteX2155" fmla="*/ 5567380 w 7119498"/>
              <a:gd name="connsiteY2155" fmla="*/ 961638 h 6857999"/>
              <a:gd name="connsiteX2156" fmla="*/ 5609557 w 7119498"/>
              <a:gd name="connsiteY2156" fmla="*/ 1012251 h 6857999"/>
              <a:gd name="connsiteX2157" fmla="*/ 6107247 w 7119498"/>
              <a:gd name="connsiteY2157" fmla="*/ 3441653 h 6857999"/>
              <a:gd name="connsiteX2158" fmla="*/ 3753764 w 7119498"/>
              <a:gd name="connsiteY2158" fmla="*/ 5921668 h 6857999"/>
              <a:gd name="connsiteX2159" fmla="*/ 3391041 w 7119498"/>
              <a:gd name="connsiteY2159" fmla="*/ 5921668 h 6857999"/>
              <a:gd name="connsiteX2160" fmla="*/ 1442458 w 7119498"/>
              <a:gd name="connsiteY2160" fmla="*/ 4791321 h 6857999"/>
              <a:gd name="connsiteX2161" fmla="*/ 1248443 w 7119498"/>
              <a:gd name="connsiteY2161" fmla="*/ 4437033 h 6857999"/>
              <a:gd name="connsiteX2162" fmla="*/ 1105041 w 7119498"/>
              <a:gd name="connsiteY2162" fmla="*/ 4023698 h 6857999"/>
              <a:gd name="connsiteX2163" fmla="*/ 1037557 w 7119498"/>
              <a:gd name="connsiteY2163" fmla="*/ 3585055 h 6857999"/>
              <a:gd name="connsiteX2164" fmla="*/ 1037557 w 7119498"/>
              <a:gd name="connsiteY2164" fmla="*/ 3298251 h 6857999"/>
              <a:gd name="connsiteX2165" fmla="*/ 3576620 w 7119498"/>
              <a:gd name="connsiteY2165" fmla="*/ 953203 h 6857999"/>
              <a:gd name="connsiteX2166" fmla="*/ 6107247 w 7119498"/>
              <a:gd name="connsiteY2166" fmla="*/ 3441653 h 6857999"/>
              <a:gd name="connsiteX2167" fmla="*/ 5803572 w 7119498"/>
              <a:gd name="connsiteY2167" fmla="*/ 1088170 h 6857999"/>
              <a:gd name="connsiteX2168" fmla="*/ 5719218 w 7119498"/>
              <a:gd name="connsiteY2168" fmla="*/ 1147218 h 6857999"/>
              <a:gd name="connsiteX2169" fmla="*/ 5685476 w 7119498"/>
              <a:gd name="connsiteY2169" fmla="*/ 1113476 h 6857999"/>
              <a:gd name="connsiteX2170" fmla="*/ 5685476 w 7119498"/>
              <a:gd name="connsiteY2170" fmla="*/ 1071299 h 6857999"/>
              <a:gd name="connsiteX2171" fmla="*/ 5736089 w 7119498"/>
              <a:gd name="connsiteY2171" fmla="*/ 1071299 h 6857999"/>
              <a:gd name="connsiteX2172" fmla="*/ 5693912 w 7119498"/>
              <a:gd name="connsiteY2172" fmla="*/ 1037557 h 6857999"/>
              <a:gd name="connsiteX2173" fmla="*/ 5651734 w 7119498"/>
              <a:gd name="connsiteY2173" fmla="*/ 1096605 h 6857999"/>
              <a:gd name="connsiteX2174" fmla="*/ 5685476 w 7119498"/>
              <a:gd name="connsiteY2174" fmla="*/ 1172524 h 6857999"/>
              <a:gd name="connsiteX2175" fmla="*/ 5660170 w 7119498"/>
              <a:gd name="connsiteY2175" fmla="*/ 1231572 h 6857999"/>
              <a:gd name="connsiteX2176" fmla="*/ 5609557 w 7119498"/>
              <a:gd name="connsiteY2176" fmla="*/ 1130347 h 6857999"/>
              <a:gd name="connsiteX2177" fmla="*/ 5677041 w 7119498"/>
              <a:gd name="connsiteY2177" fmla="*/ 919461 h 6857999"/>
              <a:gd name="connsiteX2178" fmla="*/ 5803572 w 7119498"/>
              <a:gd name="connsiteY2178" fmla="*/ 1088170 h 6857999"/>
              <a:gd name="connsiteX2179" fmla="*/ 1847358 w 7119498"/>
              <a:gd name="connsiteY2179" fmla="*/ 911026 h 6857999"/>
              <a:gd name="connsiteX2180" fmla="*/ 1788310 w 7119498"/>
              <a:gd name="connsiteY2180" fmla="*/ 927897 h 6857999"/>
              <a:gd name="connsiteX2181" fmla="*/ 1746133 w 7119498"/>
              <a:gd name="connsiteY2181" fmla="*/ 919461 h 6857999"/>
              <a:gd name="connsiteX2182" fmla="*/ 1763004 w 7119498"/>
              <a:gd name="connsiteY2182" fmla="*/ 902590 h 6857999"/>
              <a:gd name="connsiteX2183" fmla="*/ 1847358 w 7119498"/>
              <a:gd name="connsiteY2183" fmla="*/ 911026 h 6857999"/>
              <a:gd name="connsiteX2184" fmla="*/ 6174731 w 7119498"/>
              <a:gd name="connsiteY2184" fmla="*/ 3441653 h 6857999"/>
              <a:gd name="connsiteX2185" fmla="*/ 5162480 w 7119498"/>
              <a:gd name="connsiteY2185" fmla="*/ 5466155 h 6857999"/>
              <a:gd name="connsiteX2186" fmla="*/ 5229963 w 7119498"/>
              <a:gd name="connsiteY2186" fmla="*/ 5474591 h 6857999"/>
              <a:gd name="connsiteX2187" fmla="*/ 5238399 w 7119498"/>
              <a:gd name="connsiteY2187" fmla="*/ 5499897 h 6857999"/>
              <a:gd name="connsiteX2188" fmla="*/ 5179351 w 7119498"/>
              <a:gd name="connsiteY2188" fmla="*/ 5525203 h 6857999"/>
              <a:gd name="connsiteX2189" fmla="*/ 5170915 w 7119498"/>
              <a:gd name="connsiteY2189" fmla="*/ 5542074 h 6857999"/>
              <a:gd name="connsiteX2190" fmla="*/ 5314317 w 7119498"/>
              <a:gd name="connsiteY2190" fmla="*/ 5584251 h 6857999"/>
              <a:gd name="connsiteX2191" fmla="*/ 5314317 w 7119498"/>
              <a:gd name="connsiteY2191" fmla="*/ 5609557 h 6857999"/>
              <a:gd name="connsiteX2192" fmla="*/ 5229963 w 7119498"/>
              <a:gd name="connsiteY2192" fmla="*/ 5617993 h 6857999"/>
              <a:gd name="connsiteX2193" fmla="*/ 5145609 w 7119498"/>
              <a:gd name="connsiteY2193" fmla="*/ 5719218 h 6857999"/>
              <a:gd name="connsiteX2194" fmla="*/ 5179351 w 7119498"/>
              <a:gd name="connsiteY2194" fmla="*/ 5778266 h 6857999"/>
              <a:gd name="connsiteX2195" fmla="*/ 5221528 w 7119498"/>
              <a:gd name="connsiteY2195" fmla="*/ 5727653 h 6857999"/>
              <a:gd name="connsiteX2196" fmla="*/ 5255270 w 7119498"/>
              <a:gd name="connsiteY2196" fmla="*/ 5761395 h 6857999"/>
              <a:gd name="connsiteX2197" fmla="*/ 5187786 w 7119498"/>
              <a:gd name="connsiteY2197" fmla="*/ 5820443 h 6857999"/>
              <a:gd name="connsiteX2198" fmla="*/ 5137174 w 7119498"/>
              <a:gd name="connsiteY2198" fmla="*/ 5803572 h 6857999"/>
              <a:gd name="connsiteX2199" fmla="*/ 5027513 w 7119498"/>
              <a:gd name="connsiteY2199" fmla="*/ 5837314 h 6857999"/>
              <a:gd name="connsiteX2200" fmla="*/ 4917853 w 7119498"/>
              <a:gd name="connsiteY2200" fmla="*/ 5803572 h 6857999"/>
              <a:gd name="connsiteX2201" fmla="*/ 4884111 w 7119498"/>
              <a:gd name="connsiteY2201" fmla="*/ 5820443 h 6857999"/>
              <a:gd name="connsiteX2202" fmla="*/ 4740709 w 7119498"/>
              <a:gd name="connsiteY2202" fmla="*/ 5820443 h 6857999"/>
              <a:gd name="connsiteX2203" fmla="*/ 4892546 w 7119498"/>
              <a:gd name="connsiteY2203" fmla="*/ 5761395 h 6857999"/>
              <a:gd name="connsiteX2204" fmla="*/ 4917853 w 7119498"/>
              <a:gd name="connsiteY2204" fmla="*/ 5702347 h 6857999"/>
              <a:gd name="connsiteX2205" fmla="*/ 4993771 w 7119498"/>
              <a:gd name="connsiteY2205" fmla="*/ 5651735 h 6857999"/>
              <a:gd name="connsiteX2206" fmla="*/ 5035948 w 7119498"/>
              <a:gd name="connsiteY2206" fmla="*/ 5693912 h 6857999"/>
              <a:gd name="connsiteX2207" fmla="*/ 4960030 w 7119498"/>
              <a:gd name="connsiteY2207" fmla="*/ 5719218 h 6857999"/>
              <a:gd name="connsiteX2208" fmla="*/ 4951594 w 7119498"/>
              <a:gd name="connsiteY2208" fmla="*/ 5744524 h 6857999"/>
              <a:gd name="connsiteX2209" fmla="*/ 5027513 w 7119498"/>
              <a:gd name="connsiteY2209" fmla="*/ 5795137 h 6857999"/>
              <a:gd name="connsiteX2210" fmla="*/ 5078126 w 7119498"/>
              <a:gd name="connsiteY2210" fmla="*/ 5778266 h 6857999"/>
              <a:gd name="connsiteX2211" fmla="*/ 5111867 w 7119498"/>
              <a:gd name="connsiteY2211" fmla="*/ 5668605 h 6857999"/>
              <a:gd name="connsiteX2212" fmla="*/ 5145609 w 7119498"/>
              <a:gd name="connsiteY2212" fmla="*/ 5626428 h 6857999"/>
              <a:gd name="connsiteX2213" fmla="*/ 5128738 w 7119498"/>
              <a:gd name="connsiteY2213" fmla="*/ 5550509 h 6857999"/>
              <a:gd name="connsiteX2214" fmla="*/ 5137174 w 7119498"/>
              <a:gd name="connsiteY2214" fmla="*/ 5483026 h 6857999"/>
              <a:gd name="connsiteX2215" fmla="*/ 3930908 w 7119498"/>
              <a:gd name="connsiteY2215" fmla="*/ 5972281 h 6857999"/>
              <a:gd name="connsiteX2216" fmla="*/ 3998391 w 7119498"/>
              <a:gd name="connsiteY2216" fmla="*/ 6039764 h 6857999"/>
              <a:gd name="connsiteX2217" fmla="*/ 4158664 w 7119498"/>
              <a:gd name="connsiteY2217" fmla="*/ 6115683 h 6857999"/>
              <a:gd name="connsiteX2218" fmla="*/ 4243019 w 7119498"/>
              <a:gd name="connsiteY2218" fmla="*/ 6031329 h 6857999"/>
              <a:gd name="connsiteX2219" fmla="*/ 4217712 w 7119498"/>
              <a:gd name="connsiteY2219" fmla="*/ 6014458 h 6857999"/>
              <a:gd name="connsiteX2220" fmla="*/ 4175535 w 7119498"/>
              <a:gd name="connsiteY2220" fmla="*/ 6039764 h 6857999"/>
              <a:gd name="connsiteX2221" fmla="*/ 4150229 w 7119498"/>
              <a:gd name="connsiteY2221" fmla="*/ 5997587 h 6857999"/>
              <a:gd name="connsiteX2222" fmla="*/ 4183971 w 7119498"/>
              <a:gd name="connsiteY2222" fmla="*/ 5963845 h 6857999"/>
              <a:gd name="connsiteX2223" fmla="*/ 4386421 w 7119498"/>
              <a:gd name="connsiteY2223" fmla="*/ 5955410 h 6857999"/>
              <a:gd name="connsiteX2224" fmla="*/ 4285196 w 7119498"/>
              <a:gd name="connsiteY2224" fmla="*/ 6056635 h 6857999"/>
              <a:gd name="connsiteX2225" fmla="*/ 4268325 w 7119498"/>
              <a:gd name="connsiteY2225" fmla="*/ 6098812 h 6857999"/>
              <a:gd name="connsiteX2226" fmla="*/ 4133358 w 7119498"/>
              <a:gd name="connsiteY2226" fmla="*/ 6166295 h 6857999"/>
              <a:gd name="connsiteX2227" fmla="*/ 4065875 w 7119498"/>
              <a:gd name="connsiteY2227" fmla="*/ 6242214 h 6857999"/>
              <a:gd name="connsiteX2228" fmla="*/ 4040568 w 7119498"/>
              <a:gd name="connsiteY2228" fmla="*/ 6250650 h 6857999"/>
              <a:gd name="connsiteX2229" fmla="*/ 3998391 w 7119498"/>
              <a:gd name="connsiteY2229" fmla="*/ 6225343 h 6857999"/>
              <a:gd name="connsiteX2230" fmla="*/ 3998391 w 7119498"/>
              <a:gd name="connsiteY2230" fmla="*/ 6200037 h 6857999"/>
              <a:gd name="connsiteX2231" fmla="*/ 4057439 w 7119498"/>
              <a:gd name="connsiteY2231" fmla="*/ 6191602 h 6857999"/>
              <a:gd name="connsiteX2232" fmla="*/ 4082745 w 7119498"/>
              <a:gd name="connsiteY2232" fmla="*/ 6149425 h 6857999"/>
              <a:gd name="connsiteX2233" fmla="*/ 4006827 w 7119498"/>
              <a:gd name="connsiteY2233" fmla="*/ 6098812 h 6857999"/>
              <a:gd name="connsiteX2234" fmla="*/ 3897166 w 7119498"/>
              <a:gd name="connsiteY2234" fmla="*/ 6166295 h 6857999"/>
              <a:gd name="connsiteX2235" fmla="*/ 3863424 w 7119498"/>
              <a:gd name="connsiteY2235" fmla="*/ 6149425 h 6857999"/>
              <a:gd name="connsiteX2236" fmla="*/ 3939343 w 7119498"/>
              <a:gd name="connsiteY2236" fmla="*/ 6065070 h 6857999"/>
              <a:gd name="connsiteX2237" fmla="*/ 3939343 w 7119498"/>
              <a:gd name="connsiteY2237" fmla="*/ 6039764 h 6857999"/>
              <a:gd name="connsiteX2238" fmla="*/ 3922472 w 7119498"/>
              <a:gd name="connsiteY2238" fmla="*/ 6022893 h 6857999"/>
              <a:gd name="connsiteX2239" fmla="*/ 3871860 w 7119498"/>
              <a:gd name="connsiteY2239" fmla="*/ 6048200 h 6857999"/>
              <a:gd name="connsiteX2240" fmla="*/ 3854989 w 7119498"/>
              <a:gd name="connsiteY2240" fmla="*/ 6014458 h 6857999"/>
              <a:gd name="connsiteX2241" fmla="*/ 3880295 w 7119498"/>
              <a:gd name="connsiteY2241" fmla="*/ 5980716 h 6857999"/>
              <a:gd name="connsiteX2242" fmla="*/ 3863424 w 7119498"/>
              <a:gd name="connsiteY2242" fmla="*/ 5972281 h 6857999"/>
              <a:gd name="connsiteX2243" fmla="*/ 3568185 w 7119498"/>
              <a:gd name="connsiteY2243" fmla="*/ 5989152 h 6857999"/>
              <a:gd name="connsiteX2244" fmla="*/ 1045993 w 7119498"/>
              <a:gd name="connsiteY2244" fmla="*/ 4074310 h 6857999"/>
              <a:gd name="connsiteX2245" fmla="*/ 970074 w 7119498"/>
              <a:gd name="connsiteY2245" fmla="*/ 3551314 h 6857999"/>
              <a:gd name="connsiteX2246" fmla="*/ 970074 w 7119498"/>
              <a:gd name="connsiteY2246" fmla="*/ 3323557 h 6857999"/>
              <a:gd name="connsiteX2247" fmla="*/ 3568185 w 7119498"/>
              <a:gd name="connsiteY2247" fmla="*/ 885720 h 6857999"/>
              <a:gd name="connsiteX2248" fmla="*/ 6174731 w 7119498"/>
              <a:gd name="connsiteY2248" fmla="*/ 3441653 h 6857999"/>
              <a:gd name="connsiteX2249" fmla="*/ 5238399 w 7119498"/>
              <a:gd name="connsiteY2249" fmla="*/ 894155 h 6857999"/>
              <a:gd name="connsiteX2250" fmla="*/ 5154044 w 7119498"/>
              <a:gd name="connsiteY2250" fmla="*/ 860413 h 6857999"/>
              <a:gd name="connsiteX2251" fmla="*/ 5297447 w 7119498"/>
              <a:gd name="connsiteY2251" fmla="*/ 885720 h 6857999"/>
              <a:gd name="connsiteX2252" fmla="*/ 5238399 w 7119498"/>
              <a:gd name="connsiteY2252" fmla="*/ 894155 h 6857999"/>
              <a:gd name="connsiteX2253" fmla="*/ 1552118 w 7119498"/>
              <a:gd name="connsiteY2253" fmla="*/ 851978 h 6857999"/>
              <a:gd name="connsiteX2254" fmla="*/ 1560554 w 7119498"/>
              <a:gd name="connsiteY2254" fmla="*/ 877284 h 6857999"/>
              <a:gd name="connsiteX2255" fmla="*/ 1526812 w 7119498"/>
              <a:gd name="connsiteY2255" fmla="*/ 919461 h 6857999"/>
              <a:gd name="connsiteX2256" fmla="*/ 1484635 w 7119498"/>
              <a:gd name="connsiteY2256" fmla="*/ 894155 h 6857999"/>
              <a:gd name="connsiteX2257" fmla="*/ 1425587 w 7119498"/>
              <a:gd name="connsiteY2257" fmla="*/ 1012251 h 6857999"/>
              <a:gd name="connsiteX2258" fmla="*/ 1408716 w 7119498"/>
              <a:gd name="connsiteY2258" fmla="*/ 1020686 h 6857999"/>
              <a:gd name="connsiteX2259" fmla="*/ 1391845 w 7119498"/>
              <a:gd name="connsiteY2259" fmla="*/ 970074 h 6857999"/>
              <a:gd name="connsiteX2260" fmla="*/ 1484635 w 7119498"/>
              <a:gd name="connsiteY2260" fmla="*/ 851978 h 6857999"/>
              <a:gd name="connsiteX2261" fmla="*/ 1552118 w 7119498"/>
              <a:gd name="connsiteY2261" fmla="*/ 851978 h 6857999"/>
              <a:gd name="connsiteX2262" fmla="*/ 5643299 w 7119498"/>
              <a:gd name="connsiteY2262" fmla="*/ 911026 h 6857999"/>
              <a:gd name="connsiteX2263" fmla="*/ 5617993 w 7119498"/>
              <a:gd name="connsiteY2263" fmla="*/ 978509 h 6857999"/>
              <a:gd name="connsiteX2264" fmla="*/ 5567380 w 7119498"/>
              <a:gd name="connsiteY2264" fmla="*/ 868849 h 6857999"/>
              <a:gd name="connsiteX2265" fmla="*/ 5525203 w 7119498"/>
              <a:gd name="connsiteY2265" fmla="*/ 902590 h 6857999"/>
              <a:gd name="connsiteX2266" fmla="*/ 5499897 w 7119498"/>
              <a:gd name="connsiteY2266" fmla="*/ 868849 h 6857999"/>
              <a:gd name="connsiteX2267" fmla="*/ 5550509 w 7119498"/>
              <a:gd name="connsiteY2267" fmla="*/ 826672 h 6857999"/>
              <a:gd name="connsiteX2268" fmla="*/ 5643299 w 7119498"/>
              <a:gd name="connsiteY2268" fmla="*/ 911026 h 6857999"/>
              <a:gd name="connsiteX2269" fmla="*/ 1754568 w 7119498"/>
              <a:gd name="connsiteY2269" fmla="*/ 851978 h 6857999"/>
              <a:gd name="connsiteX2270" fmla="*/ 1687085 w 7119498"/>
              <a:gd name="connsiteY2270" fmla="*/ 911026 h 6857999"/>
              <a:gd name="connsiteX2271" fmla="*/ 1771439 w 7119498"/>
              <a:gd name="connsiteY2271" fmla="*/ 961638 h 6857999"/>
              <a:gd name="connsiteX2272" fmla="*/ 1889535 w 7119498"/>
              <a:gd name="connsiteY2272" fmla="*/ 936332 h 6857999"/>
              <a:gd name="connsiteX2273" fmla="*/ 1965454 w 7119498"/>
              <a:gd name="connsiteY2273" fmla="*/ 961638 h 6857999"/>
              <a:gd name="connsiteX2274" fmla="*/ 1788310 w 7119498"/>
              <a:gd name="connsiteY2274" fmla="*/ 1037557 h 6857999"/>
              <a:gd name="connsiteX2275" fmla="*/ 1619602 w 7119498"/>
              <a:gd name="connsiteY2275" fmla="*/ 894155 h 6857999"/>
              <a:gd name="connsiteX2276" fmla="*/ 1695520 w 7119498"/>
              <a:gd name="connsiteY2276" fmla="*/ 801365 h 6857999"/>
              <a:gd name="connsiteX2277" fmla="*/ 1754568 w 7119498"/>
              <a:gd name="connsiteY2277" fmla="*/ 851978 h 6857999"/>
              <a:gd name="connsiteX2278" fmla="*/ 5423978 w 7119498"/>
              <a:gd name="connsiteY2278" fmla="*/ 851978 h 6857999"/>
              <a:gd name="connsiteX2279" fmla="*/ 5263705 w 7119498"/>
              <a:gd name="connsiteY2279" fmla="*/ 995380 h 6857999"/>
              <a:gd name="connsiteX2280" fmla="*/ 5052819 w 7119498"/>
              <a:gd name="connsiteY2280" fmla="*/ 894155 h 6857999"/>
              <a:gd name="connsiteX2281" fmla="*/ 5086561 w 7119498"/>
              <a:gd name="connsiteY2281" fmla="*/ 877284 h 6857999"/>
              <a:gd name="connsiteX2282" fmla="*/ 5246834 w 7119498"/>
              <a:gd name="connsiteY2282" fmla="*/ 936332 h 6857999"/>
              <a:gd name="connsiteX2283" fmla="*/ 5339624 w 7119498"/>
              <a:gd name="connsiteY2283" fmla="*/ 894155 h 6857999"/>
              <a:gd name="connsiteX2284" fmla="*/ 5297447 w 7119498"/>
              <a:gd name="connsiteY2284" fmla="*/ 818236 h 6857999"/>
              <a:gd name="connsiteX2285" fmla="*/ 5348059 w 7119498"/>
              <a:gd name="connsiteY2285" fmla="*/ 767624 h 6857999"/>
              <a:gd name="connsiteX2286" fmla="*/ 5423978 w 7119498"/>
              <a:gd name="connsiteY2286" fmla="*/ 851978 h 6857999"/>
              <a:gd name="connsiteX2287" fmla="*/ 3559749 w 7119498"/>
              <a:gd name="connsiteY2287" fmla="*/ 725447 h 6857999"/>
              <a:gd name="connsiteX2288" fmla="*/ 3618797 w 7119498"/>
              <a:gd name="connsiteY2288" fmla="*/ 784494 h 6857999"/>
              <a:gd name="connsiteX2289" fmla="*/ 3526007 w 7119498"/>
              <a:gd name="connsiteY2289" fmla="*/ 835107 h 6857999"/>
              <a:gd name="connsiteX2290" fmla="*/ 3458524 w 7119498"/>
              <a:gd name="connsiteY2290" fmla="*/ 809801 h 6857999"/>
              <a:gd name="connsiteX2291" fmla="*/ 3526007 w 7119498"/>
              <a:gd name="connsiteY2291" fmla="*/ 708576 h 6857999"/>
              <a:gd name="connsiteX2292" fmla="*/ 3549880 w 7119498"/>
              <a:gd name="connsiteY2292" fmla="*/ 729496 h 6857999"/>
              <a:gd name="connsiteX2293" fmla="*/ 3559749 w 7119498"/>
              <a:gd name="connsiteY2293" fmla="*/ 725447 h 6857999"/>
              <a:gd name="connsiteX2294" fmla="*/ 1931712 w 7119498"/>
              <a:gd name="connsiteY2294" fmla="*/ 742317 h 6857999"/>
              <a:gd name="connsiteX2295" fmla="*/ 1838923 w 7119498"/>
              <a:gd name="connsiteY2295" fmla="*/ 649528 h 6857999"/>
              <a:gd name="connsiteX2296" fmla="*/ 1788310 w 7119498"/>
              <a:gd name="connsiteY2296" fmla="*/ 649528 h 6857999"/>
              <a:gd name="connsiteX2297" fmla="*/ 1518376 w 7119498"/>
              <a:gd name="connsiteY2297" fmla="*/ 784494 h 6857999"/>
              <a:gd name="connsiteX2298" fmla="*/ 995380 w 7119498"/>
              <a:gd name="connsiteY2298" fmla="*/ 1256878 h 6857999"/>
              <a:gd name="connsiteX2299" fmla="*/ 598915 w 7119498"/>
              <a:gd name="connsiteY2299" fmla="*/ 1830487 h 6857999"/>
              <a:gd name="connsiteX2300" fmla="*/ 708576 w 7119498"/>
              <a:gd name="connsiteY2300" fmla="*/ 2016066 h 6857999"/>
              <a:gd name="connsiteX2301" fmla="*/ 683269 w 7119498"/>
              <a:gd name="connsiteY2301" fmla="*/ 2016066 h 6857999"/>
              <a:gd name="connsiteX2302" fmla="*/ 590480 w 7119498"/>
              <a:gd name="connsiteY2302" fmla="*/ 1822052 h 6857999"/>
              <a:gd name="connsiteX2303" fmla="*/ 717011 w 7119498"/>
              <a:gd name="connsiteY2303" fmla="*/ 1577424 h 6857999"/>
              <a:gd name="connsiteX2304" fmla="*/ 1796745 w 7119498"/>
              <a:gd name="connsiteY2304" fmla="*/ 641092 h 6857999"/>
              <a:gd name="connsiteX2305" fmla="*/ 1931712 w 7119498"/>
              <a:gd name="connsiteY2305" fmla="*/ 742317 h 6857999"/>
              <a:gd name="connsiteX2306" fmla="*/ 3289816 w 7119498"/>
              <a:gd name="connsiteY2306" fmla="*/ 649528 h 6857999"/>
              <a:gd name="connsiteX2307" fmla="*/ 3272945 w 7119498"/>
              <a:gd name="connsiteY2307" fmla="*/ 683269 h 6857999"/>
              <a:gd name="connsiteX2308" fmla="*/ 3222332 w 7119498"/>
              <a:gd name="connsiteY2308" fmla="*/ 683269 h 6857999"/>
              <a:gd name="connsiteX2309" fmla="*/ 3213897 w 7119498"/>
              <a:gd name="connsiteY2309" fmla="*/ 666399 h 6857999"/>
              <a:gd name="connsiteX2310" fmla="*/ 3281380 w 7119498"/>
              <a:gd name="connsiteY2310" fmla="*/ 624221 h 6857999"/>
              <a:gd name="connsiteX2311" fmla="*/ 3289816 w 7119498"/>
              <a:gd name="connsiteY2311" fmla="*/ 649528 h 6857999"/>
              <a:gd name="connsiteX2312" fmla="*/ 4133358 w 7119498"/>
              <a:gd name="connsiteY2312" fmla="*/ 683269 h 6857999"/>
              <a:gd name="connsiteX2313" fmla="*/ 4285196 w 7119498"/>
              <a:gd name="connsiteY2313" fmla="*/ 801365 h 6857999"/>
              <a:gd name="connsiteX2314" fmla="*/ 4377985 w 7119498"/>
              <a:gd name="connsiteY2314" fmla="*/ 911026 h 6857999"/>
              <a:gd name="connsiteX2315" fmla="*/ 4302067 w 7119498"/>
              <a:gd name="connsiteY2315" fmla="*/ 885720 h 6857999"/>
              <a:gd name="connsiteX2316" fmla="*/ 4217712 w 7119498"/>
              <a:gd name="connsiteY2316" fmla="*/ 902590 h 6857999"/>
              <a:gd name="connsiteX2317" fmla="*/ 4150229 w 7119498"/>
              <a:gd name="connsiteY2317" fmla="*/ 851978 h 6857999"/>
              <a:gd name="connsiteX2318" fmla="*/ 4175535 w 7119498"/>
              <a:gd name="connsiteY2318" fmla="*/ 818236 h 6857999"/>
              <a:gd name="connsiteX2319" fmla="*/ 4209277 w 7119498"/>
              <a:gd name="connsiteY2319" fmla="*/ 843542 h 6857999"/>
              <a:gd name="connsiteX2320" fmla="*/ 4234583 w 7119498"/>
              <a:gd name="connsiteY2320" fmla="*/ 843542 h 6857999"/>
              <a:gd name="connsiteX2321" fmla="*/ 4243019 w 7119498"/>
              <a:gd name="connsiteY2321" fmla="*/ 818236 h 6857999"/>
              <a:gd name="connsiteX2322" fmla="*/ 4158664 w 7119498"/>
              <a:gd name="connsiteY2322" fmla="*/ 742317 h 6857999"/>
              <a:gd name="connsiteX2323" fmla="*/ 4065875 w 7119498"/>
              <a:gd name="connsiteY2323" fmla="*/ 792930 h 6857999"/>
              <a:gd name="connsiteX2324" fmla="*/ 3998391 w 7119498"/>
              <a:gd name="connsiteY2324" fmla="*/ 809801 h 6857999"/>
              <a:gd name="connsiteX2325" fmla="*/ 3914037 w 7119498"/>
              <a:gd name="connsiteY2325" fmla="*/ 885720 h 6857999"/>
              <a:gd name="connsiteX2326" fmla="*/ 3854989 w 7119498"/>
              <a:gd name="connsiteY2326" fmla="*/ 860413 h 6857999"/>
              <a:gd name="connsiteX2327" fmla="*/ 3854989 w 7119498"/>
              <a:gd name="connsiteY2327" fmla="*/ 826672 h 6857999"/>
              <a:gd name="connsiteX2328" fmla="*/ 3880295 w 7119498"/>
              <a:gd name="connsiteY2328" fmla="*/ 809801 h 6857999"/>
              <a:gd name="connsiteX2329" fmla="*/ 3905602 w 7119498"/>
              <a:gd name="connsiteY2329" fmla="*/ 835107 h 6857999"/>
              <a:gd name="connsiteX2330" fmla="*/ 3930908 w 7119498"/>
              <a:gd name="connsiteY2330" fmla="*/ 835107 h 6857999"/>
              <a:gd name="connsiteX2331" fmla="*/ 3939343 w 7119498"/>
              <a:gd name="connsiteY2331" fmla="*/ 801365 h 6857999"/>
              <a:gd name="connsiteX2332" fmla="*/ 3863424 w 7119498"/>
              <a:gd name="connsiteY2332" fmla="*/ 725447 h 6857999"/>
              <a:gd name="connsiteX2333" fmla="*/ 3888731 w 7119498"/>
              <a:gd name="connsiteY2333" fmla="*/ 691705 h 6857999"/>
              <a:gd name="connsiteX2334" fmla="*/ 4006827 w 7119498"/>
              <a:gd name="connsiteY2334" fmla="*/ 759188 h 6857999"/>
              <a:gd name="connsiteX2335" fmla="*/ 4082745 w 7119498"/>
              <a:gd name="connsiteY2335" fmla="*/ 708576 h 6857999"/>
              <a:gd name="connsiteX2336" fmla="*/ 4015262 w 7119498"/>
              <a:gd name="connsiteY2336" fmla="*/ 666399 h 6857999"/>
              <a:gd name="connsiteX2337" fmla="*/ 3998391 w 7119498"/>
              <a:gd name="connsiteY2337" fmla="*/ 641092 h 6857999"/>
              <a:gd name="connsiteX2338" fmla="*/ 4040568 w 7119498"/>
              <a:gd name="connsiteY2338" fmla="*/ 607351 h 6857999"/>
              <a:gd name="connsiteX2339" fmla="*/ 4133358 w 7119498"/>
              <a:gd name="connsiteY2339" fmla="*/ 683269 h 6857999"/>
              <a:gd name="connsiteX2340" fmla="*/ 5499897 w 7119498"/>
              <a:gd name="connsiteY2340" fmla="*/ 708576 h 6857999"/>
              <a:gd name="connsiteX2341" fmla="*/ 5930103 w 7119498"/>
              <a:gd name="connsiteY2341" fmla="*/ 1037557 h 6857999"/>
              <a:gd name="connsiteX2342" fmla="*/ 6469971 w 7119498"/>
              <a:gd name="connsiteY2342" fmla="*/ 1746133 h 6857999"/>
              <a:gd name="connsiteX2343" fmla="*/ 6368745 w 7119498"/>
              <a:gd name="connsiteY2343" fmla="*/ 1897971 h 6857999"/>
              <a:gd name="connsiteX2344" fmla="*/ 6453100 w 7119498"/>
              <a:gd name="connsiteY2344" fmla="*/ 1754568 h 6857999"/>
              <a:gd name="connsiteX2345" fmla="*/ 5272140 w 7119498"/>
              <a:gd name="connsiteY2345" fmla="*/ 615786 h 6857999"/>
              <a:gd name="connsiteX2346" fmla="*/ 5170915 w 7119498"/>
              <a:gd name="connsiteY2346" fmla="*/ 632657 h 6857999"/>
              <a:gd name="connsiteX2347" fmla="*/ 5103432 w 7119498"/>
              <a:gd name="connsiteY2347" fmla="*/ 683269 h 6857999"/>
              <a:gd name="connsiteX2348" fmla="*/ 5238399 w 7119498"/>
              <a:gd name="connsiteY2348" fmla="*/ 598915 h 6857999"/>
              <a:gd name="connsiteX2349" fmla="*/ 5499897 w 7119498"/>
              <a:gd name="connsiteY2349" fmla="*/ 708576 h 6857999"/>
              <a:gd name="connsiteX2350" fmla="*/ 3880295 w 7119498"/>
              <a:gd name="connsiteY2350" fmla="*/ 598915 h 6857999"/>
              <a:gd name="connsiteX2351" fmla="*/ 3888731 w 7119498"/>
              <a:gd name="connsiteY2351" fmla="*/ 657963 h 6857999"/>
              <a:gd name="connsiteX2352" fmla="*/ 3821247 w 7119498"/>
              <a:gd name="connsiteY2352" fmla="*/ 691705 h 6857999"/>
              <a:gd name="connsiteX2353" fmla="*/ 3795941 w 7119498"/>
              <a:gd name="connsiteY2353" fmla="*/ 615786 h 6857999"/>
              <a:gd name="connsiteX2354" fmla="*/ 3812812 w 7119498"/>
              <a:gd name="connsiteY2354" fmla="*/ 598915 h 6857999"/>
              <a:gd name="connsiteX2355" fmla="*/ 3880295 w 7119498"/>
              <a:gd name="connsiteY2355" fmla="*/ 598915 h 6857999"/>
              <a:gd name="connsiteX2356" fmla="*/ 3095801 w 7119498"/>
              <a:gd name="connsiteY2356" fmla="*/ 624221 h 6857999"/>
              <a:gd name="connsiteX2357" fmla="*/ 3095801 w 7119498"/>
              <a:gd name="connsiteY2357" fmla="*/ 657963 h 6857999"/>
              <a:gd name="connsiteX2358" fmla="*/ 3078930 w 7119498"/>
              <a:gd name="connsiteY2358" fmla="*/ 674834 h 6857999"/>
              <a:gd name="connsiteX2359" fmla="*/ 3036753 w 7119498"/>
              <a:gd name="connsiteY2359" fmla="*/ 657963 h 6857999"/>
              <a:gd name="connsiteX2360" fmla="*/ 2994576 w 7119498"/>
              <a:gd name="connsiteY2360" fmla="*/ 691705 h 6857999"/>
              <a:gd name="connsiteX2361" fmla="*/ 3095801 w 7119498"/>
              <a:gd name="connsiteY2361" fmla="*/ 776059 h 6857999"/>
              <a:gd name="connsiteX2362" fmla="*/ 3188590 w 7119498"/>
              <a:gd name="connsiteY2362" fmla="*/ 717011 h 6857999"/>
              <a:gd name="connsiteX2363" fmla="*/ 3230768 w 7119498"/>
              <a:gd name="connsiteY2363" fmla="*/ 725447 h 6857999"/>
              <a:gd name="connsiteX2364" fmla="*/ 3180155 w 7119498"/>
              <a:gd name="connsiteY2364" fmla="*/ 801365 h 6857999"/>
              <a:gd name="connsiteX2365" fmla="*/ 3230768 w 7119498"/>
              <a:gd name="connsiteY2365" fmla="*/ 809801 h 6857999"/>
              <a:gd name="connsiteX2366" fmla="*/ 3239203 w 7119498"/>
              <a:gd name="connsiteY2366" fmla="*/ 835107 h 6857999"/>
              <a:gd name="connsiteX2367" fmla="*/ 3188590 w 7119498"/>
              <a:gd name="connsiteY2367" fmla="*/ 868849 h 6857999"/>
              <a:gd name="connsiteX2368" fmla="*/ 3129542 w 7119498"/>
              <a:gd name="connsiteY2368" fmla="*/ 826672 h 6857999"/>
              <a:gd name="connsiteX2369" fmla="*/ 3062059 w 7119498"/>
              <a:gd name="connsiteY2369" fmla="*/ 818236 h 6857999"/>
              <a:gd name="connsiteX2370" fmla="*/ 2935528 w 7119498"/>
              <a:gd name="connsiteY2370" fmla="*/ 750753 h 6857999"/>
              <a:gd name="connsiteX2371" fmla="*/ 2859609 w 7119498"/>
              <a:gd name="connsiteY2371" fmla="*/ 818236 h 6857999"/>
              <a:gd name="connsiteX2372" fmla="*/ 2893351 w 7119498"/>
              <a:gd name="connsiteY2372" fmla="*/ 860413 h 6857999"/>
              <a:gd name="connsiteX2373" fmla="*/ 2935528 w 7119498"/>
              <a:gd name="connsiteY2373" fmla="*/ 835107 h 6857999"/>
              <a:gd name="connsiteX2374" fmla="*/ 2969269 w 7119498"/>
              <a:gd name="connsiteY2374" fmla="*/ 860413 h 6857999"/>
              <a:gd name="connsiteX2375" fmla="*/ 2918657 w 7119498"/>
              <a:gd name="connsiteY2375" fmla="*/ 911026 h 6857999"/>
              <a:gd name="connsiteX2376" fmla="*/ 2842738 w 7119498"/>
              <a:gd name="connsiteY2376" fmla="*/ 885720 h 6857999"/>
              <a:gd name="connsiteX2377" fmla="*/ 2716207 w 7119498"/>
              <a:gd name="connsiteY2377" fmla="*/ 953203 h 6857999"/>
              <a:gd name="connsiteX2378" fmla="*/ 2792126 w 7119498"/>
              <a:gd name="connsiteY2378" fmla="*/ 843542 h 6857999"/>
              <a:gd name="connsiteX2379" fmla="*/ 2859609 w 7119498"/>
              <a:gd name="connsiteY2379" fmla="*/ 725447 h 6857999"/>
              <a:gd name="connsiteX2380" fmla="*/ 2943963 w 7119498"/>
              <a:gd name="connsiteY2380" fmla="*/ 700140 h 6857999"/>
              <a:gd name="connsiteX2381" fmla="*/ 3053624 w 7119498"/>
              <a:gd name="connsiteY2381" fmla="*/ 598915 h 6857999"/>
              <a:gd name="connsiteX2382" fmla="*/ 3095801 w 7119498"/>
              <a:gd name="connsiteY2382" fmla="*/ 624221 h 6857999"/>
              <a:gd name="connsiteX2383" fmla="*/ 2437838 w 7119498"/>
              <a:gd name="connsiteY2383" fmla="*/ 607351 h 6857999"/>
              <a:gd name="connsiteX2384" fmla="*/ 2269129 w 7119498"/>
              <a:gd name="connsiteY2384" fmla="*/ 725447 h 6857999"/>
              <a:gd name="connsiteX2385" fmla="*/ 2167904 w 7119498"/>
              <a:gd name="connsiteY2385" fmla="*/ 691705 h 6857999"/>
              <a:gd name="connsiteX2386" fmla="*/ 2201646 w 7119498"/>
              <a:gd name="connsiteY2386" fmla="*/ 674834 h 6857999"/>
              <a:gd name="connsiteX2387" fmla="*/ 2269129 w 7119498"/>
              <a:gd name="connsiteY2387" fmla="*/ 691705 h 6857999"/>
              <a:gd name="connsiteX2388" fmla="*/ 2437838 w 7119498"/>
              <a:gd name="connsiteY2388" fmla="*/ 582044 h 6857999"/>
              <a:gd name="connsiteX2389" fmla="*/ 2437838 w 7119498"/>
              <a:gd name="connsiteY2389" fmla="*/ 607351 h 6857999"/>
              <a:gd name="connsiteX2390" fmla="*/ 2252258 w 7119498"/>
              <a:gd name="connsiteY2390" fmla="*/ 657963 h 6857999"/>
              <a:gd name="connsiteX2391" fmla="*/ 2226952 w 7119498"/>
              <a:gd name="connsiteY2391" fmla="*/ 649528 h 6857999"/>
              <a:gd name="connsiteX2392" fmla="*/ 2286000 w 7119498"/>
              <a:gd name="connsiteY2392" fmla="*/ 632657 h 6857999"/>
              <a:gd name="connsiteX2393" fmla="*/ 2370354 w 7119498"/>
              <a:gd name="connsiteY2393" fmla="*/ 582044 h 6857999"/>
              <a:gd name="connsiteX2394" fmla="*/ 2252258 w 7119498"/>
              <a:gd name="connsiteY2394" fmla="*/ 657963 h 6857999"/>
              <a:gd name="connsiteX2395" fmla="*/ 4808192 w 7119498"/>
              <a:gd name="connsiteY2395" fmla="*/ 607351 h 6857999"/>
              <a:gd name="connsiteX2396" fmla="*/ 4757579 w 7119498"/>
              <a:gd name="connsiteY2396" fmla="*/ 607351 h 6857999"/>
              <a:gd name="connsiteX2397" fmla="*/ 4698532 w 7119498"/>
              <a:gd name="connsiteY2397" fmla="*/ 556738 h 6857999"/>
              <a:gd name="connsiteX2398" fmla="*/ 4808192 w 7119498"/>
              <a:gd name="connsiteY2398" fmla="*/ 607351 h 6857999"/>
              <a:gd name="connsiteX2399" fmla="*/ 4631048 w 7119498"/>
              <a:gd name="connsiteY2399" fmla="*/ 548303 h 6857999"/>
              <a:gd name="connsiteX2400" fmla="*/ 4715402 w 7119498"/>
              <a:gd name="connsiteY2400" fmla="*/ 615786 h 6857999"/>
              <a:gd name="connsiteX2401" fmla="*/ 4850369 w 7119498"/>
              <a:gd name="connsiteY2401" fmla="*/ 632657 h 6857999"/>
              <a:gd name="connsiteX2402" fmla="*/ 4867240 w 7119498"/>
              <a:gd name="connsiteY2402" fmla="*/ 649528 h 6857999"/>
              <a:gd name="connsiteX2403" fmla="*/ 4757579 w 7119498"/>
              <a:gd name="connsiteY2403" fmla="*/ 691705 h 6857999"/>
              <a:gd name="connsiteX2404" fmla="*/ 4605742 w 7119498"/>
              <a:gd name="connsiteY2404" fmla="*/ 590480 h 6857999"/>
              <a:gd name="connsiteX2405" fmla="*/ 4605742 w 7119498"/>
              <a:gd name="connsiteY2405" fmla="*/ 548303 h 6857999"/>
              <a:gd name="connsiteX2406" fmla="*/ 4631048 w 7119498"/>
              <a:gd name="connsiteY2406" fmla="*/ 548303 h 6857999"/>
              <a:gd name="connsiteX2407" fmla="*/ 2260694 w 7119498"/>
              <a:gd name="connsiteY2407" fmla="*/ 607351 h 6857999"/>
              <a:gd name="connsiteX2408" fmla="*/ 2260694 w 7119498"/>
              <a:gd name="connsiteY2408" fmla="*/ 539867 h 6857999"/>
              <a:gd name="connsiteX2409" fmla="*/ 2311306 w 7119498"/>
              <a:gd name="connsiteY2409" fmla="*/ 573609 h 6857999"/>
              <a:gd name="connsiteX2410" fmla="*/ 2260694 w 7119498"/>
              <a:gd name="connsiteY2410" fmla="*/ 607351 h 6857999"/>
              <a:gd name="connsiteX2411" fmla="*/ 2049808 w 7119498"/>
              <a:gd name="connsiteY2411" fmla="*/ 759188 h 6857999"/>
              <a:gd name="connsiteX2412" fmla="*/ 2041373 w 7119498"/>
              <a:gd name="connsiteY2412" fmla="*/ 792930 h 6857999"/>
              <a:gd name="connsiteX2413" fmla="*/ 2016066 w 7119498"/>
              <a:gd name="connsiteY2413" fmla="*/ 792930 h 6857999"/>
              <a:gd name="connsiteX2414" fmla="*/ 1965454 w 7119498"/>
              <a:gd name="connsiteY2414" fmla="*/ 767624 h 6857999"/>
              <a:gd name="connsiteX2415" fmla="*/ 1788310 w 7119498"/>
              <a:gd name="connsiteY2415" fmla="*/ 607351 h 6857999"/>
              <a:gd name="connsiteX2416" fmla="*/ 1434022 w 7119498"/>
              <a:gd name="connsiteY2416" fmla="*/ 784494 h 6857999"/>
              <a:gd name="connsiteX2417" fmla="*/ 556738 w 7119498"/>
              <a:gd name="connsiteY2417" fmla="*/ 1838923 h 6857999"/>
              <a:gd name="connsiteX2418" fmla="*/ 674834 w 7119498"/>
              <a:gd name="connsiteY2418" fmla="*/ 2041373 h 6857999"/>
              <a:gd name="connsiteX2419" fmla="*/ 742317 w 7119498"/>
              <a:gd name="connsiteY2419" fmla="*/ 2066679 h 6857999"/>
              <a:gd name="connsiteX2420" fmla="*/ 742317 w 7119498"/>
              <a:gd name="connsiteY2420" fmla="*/ 2117292 h 6857999"/>
              <a:gd name="connsiteX2421" fmla="*/ 674834 w 7119498"/>
              <a:gd name="connsiteY2421" fmla="*/ 2117292 h 6857999"/>
              <a:gd name="connsiteX2422" fmla="*/ 480819 w 7119498"/>
              <a:gd name="connsiteY2422" fmla="*/ 1838923 h 6857999"/>
              <a:gd name="connsiteX2423" fmla="*/ 657963 w 7119498"/>
              <a:gd name="connsiteY2423" fmla="*/ 1476199 h 6857999"/>
              <a:gd name="connsiteX2424" fmla="*/ 1644908 w 7119498"/>
              <a:gd name="connsiteY2424" fmla="*/ 556738 h 6857999"/>
              <a:gd name="connsiteX2425" fmla="*/ 1796745 w 7119498"/>
              <a:gd name="connsiteY2425" fmla="*/ 522996 h 6857999"/>
              <a:gd name="connsiteX2426" fmla="*/ 2049808 w 7119498"/>
              <a:gd name="connsiteY2426" fmla="*/ 759188 h 6857999"/>
              <a:gd name="connsiteX2427" fmla="*/ 4791321 w 7119498"/>
              <a:gd name="connsiteY2427" fmla="*/ 548303 h 6857999"/>
              <a:gd name="connsiteX2428" fmla="*/ 4774450 w 7119498"/>
              <a:gd name="connsiteY2428" fmla="*/ 556738 h 6857999"/>
              <a:gd name="connsiteX2429" fmla="*/ 4740709 w 7119498"/>
              <a:gd name="connsiteY2429" fmla="*/ 539867 h 6857999"/>
              <a:gd name="connsiteX2430" fmla="*/ 4774450 w 7119498"/>
              <a:gd name="connsiteY2430" fmla="*/ 514561 h 6857999"/>
              <a:gd name="connsiteX2431" fmla="*/ 4791321 w 7119498"/>
              <a:gd name="connsiteY2431" fmla="*/ 548303 h 6857999"/>
              <a:gd name="connsiteX2432" fmla="*/ 5617993 w 7119498"/>
              <a:gd name="connsiteY2432" fmla="*/ 666399 h 6857999"/>
              <a:gd name="connsiteX2433" fmla="*/ 6571196 w 7119498"/>
              <a:gd name="connsiteY2433" fmla="*/ 1754568 h 6857999"/>
              <a:gd name="connsiteX2434" fmla="*/ 6377181 w 7119498"/>
              <a:gd name="connsiteY2434" fmla="*/ 1999196 h 6857999"/>
              <a:gd name="connsiteX2435" fmla="*/ 6318133 w 7119498"/>
              <a:gd name="connsiteY2435" fmla="*/ 1990760 h 6857999"/>
              <a:gd name="connsiteX2436" fmla="*/ 6495277 w 7119498"/>
              <a:gd name="connsiteY2436" fmla="*/ 1805181 h 6857999"/>
              <a:gd name="connsiteX2437" fmla="*/ 6503712 w 7119498"/>
              <a:gd name="connsiteY2437" fmla="*/ 1746133 h 6857999"/>
              <a:gd name="connsiteX2438" fmla="*/ 5710782 w 7119498"/>
              <a:gd name="connsiteY2438" fmla="*/ 818236 h 6857999"/>
              <a:gd name="connsiteX2439" fmla="*/ 5255270 w 7119498"/>
              <a:gd name="connsiteY2439" fmla="*/ 565173 h 6857999"/>
              <a:gd name="connsiteX2440" fmla="*/ 5044384 w 7119498"/>
              <a:gd name="connsiteY2440" fmla="*/ 708576 h 6857999"/>
              <a:gd name="connsiteX2441" fmla="*/ 4993771 w 7119498"/>
              <a:gd name="connsiteY2441" fmla="*/ 733882 h 6857999"/>
              <a:gd name="connsiteX2442" fmla="*/ 4985336 w 7119498"/>
              <a:gd name="connsiteY2442" fmla="*/ 691705 h 6857999"/>
              <a:gd name="connsiteX2443" fmla="*/ 5246834 w 7119498"/>
              <a:gd name="connsiteY2443" fmla="*/ 497690 h 6857999"/>
              <a:gd name="connsiteX2444" fmla="*/ 5617993 w 7119498"/>
              <a:gd name="connsiteY2444" fmla="*/ 666399 h 6857999"/>
              <a:gd name="connsiteX2445" fmla="*/ 3770635 w 7119498"/>
              <a:gd name="connsiteY2445" fmla="*/ 641092 h 6857999"/>
              <a:gd name="connsiteX2446" fmla="*/ 3770635 w 7119498"/>
              <a:gd name="connsiteY2446" fmla="*/ 826672 h 6857999"/>
              <a:gd name="connsiteX2447" fmla="*/ 3728458 w 7119498"/>
              <a:gd name="connsiteY2447" fmla="*/ 826672 h 6857999"/>
              <a:gd name="connsiteX2448" fmla="*/ 3593491 w 7119498"/>
              <a:gd name="connsiteY2448" fmla="*/ 700140 h 6857999"/>
              <a:gd name="connsiteX2449" fmla="*/ 3618797 w 7119498"/>
              <a:gd name="connsiteY2449" fmla="*/ 657963 h 6857999"/>
              <a:gd name="connsiteX2450" fmla="*/ 3644103 w 7119498"/>
              <a:gd name="connsiteY2450" fmla="*/ 657963 h 6857999"/>
              <a:gd name="connsiteX2451" fmla="*/ 3660974 w 7119498"/>
              <a:gd name="connsiteY2451" fmla="*/ 674834 h 6857999"/>
              <a:gd name="connsiteX2452" fmla="*/ 3635668 w 7119498"/>
              <a:gd name="connsiteY2452" fmla="*/ 708576 h 6857999"/>
              <a:gd name="connsiteX2453" fmla="*/ 3652539 w 7119498"/>
              <a:gd name="connsiteY2453" fmla="*/ 717011 h 6857999"/>
              <a:gd name="connsiteX2454" fmla="*/ 3694716 w 7119498"/>
              <a:gd name="connsiteY2454" fmla="*/ 674834 h 6857999"/>
              <a:gd name="connsiteX2455" fmla="*/ 3635668 w 7119498"/>
              <a:gd name="connsiteY2455" fmla="*/ 615786 h 6857999"/>
              <a:gd name="connsiteX2456" fmla="*/ 3652539 w 7119498"/>
              <a:gd name="connsiteY2456" fmla="*/ 489255 h 6857999"/>
              <a:gd name="connsiteX2457" fmla="*/ 3770635 w 7119498"/>
              <a:gd name="connsiteY2457" fmla="*/ 641092 h 6857999"/>
              <a:gd name="connsiteX2458" fmla="*/ 3399476 w 7119498"/>
              <a:gd name="connsiteY2458" fmla="*/ 522996 h 6857999"/>
              <a:gd name="connsiteX2459" fmla="*/ 3424782 w 7119498"/>
              <a:gd name="connsiteY2459" fmla="*/ 590480 h 6857999"/>
              <a:gd name="connsiteX2460" fmla="*/ 3365734 w 7119498"/>
              <a:gd name="connsiteY2460" fmla="*/ 666399 h 6857999"/>
              <a:gd name="connsiteX2461" fmla="*/ 3416347 w 7119498"/>
              <a:gd name="connsiteY2461" fmla="*/ 717011 h 6857999"/>
              <a:gd name="connsiteX2462" fmla="*/ 3433218 w 7119498"/>
              <a:gd name="connsiteY2462" fmla="*/ 700140 h 6857999"/>
              <a:gd name="connsiteX2463" fmla="*/ 3407911 w 7119498"/>
              <a:gd name="connsiteY2463" fmla="*/ 674834 h 6857999"/>
              <a:gd name="connsiteX2464" fmla="*/ 3433218 w 7119498"/>
              <a:gd name="connsiteY2464" fmla="*/ 641092 h 6857999"/>
              <a:gd name="connsiteX2465" fmla="*/ 3483830 w 7119498"/>
              <a:gd name="connsiteY2465" fmla="*/ 691705 h 6857999"/>
              <a:gd name="connsiteX2466" fmla="*/ 3348864 w 7119498"/>
              <a:gd name="connsiteY2466" fmla="*/ 843542 h 6857999"/>
              <a:gd name="connsiteX2467" fmla="*/ 3323557 w 7119498"/>
              <a:gd name="connsiteY2467" fmla="*/ 843542 h 6857999"/>
              <a:gd name="connsiteX2468" fmla="*/ 3340428 w 7119498"/>
              <a:gd name="connsiteY2468" fmla="*/ 776059 h 6857999"/>
              <a:gd name="connsiteX2469" fmla="*/ 3323557 w 7119498"/>
              <a:gd name="connsiteY2469" fmla="*/ 649528 h 6857999"/>
              <a:gd name="connsiteX2470" fmla="*/ 3416347 w 7119498"/>
              <a:gd name="connsiteY2470" fmla="*/ 489255 h 6857999"/>
              <a:gd name="connsiteX2471" fmla="*/ 3399476 w 7119498"/>
              <a:gd name="connsiteY2471" fmla="*/ 522996 h 6857999"/>
              <a:gd name="connsiteX2472" fmla="*/ 3559749 w 7119498"/>
              <a:gd name="connsiteY2472" fmla="*/ 480819 h 6857999"/>
              <a:gd name="connsiteX2473" fmla="*/ 3559749 w 7119498"/>
              <a:gd name="connsiteY2473" fmla="*/ 531432 h 6857999"/>
              <a:gd name="connsiteX2474" fmla="*/ 3534443 w 7119498"/>
              <a:gd name="connsiteY2474" fmla="*/ 539867 h 6857999"/>
              <a:gd name="connsiteX2475" fmla="*/ 3492266 w 7119498"/>
              <a:gd name="connsiteY2475" fmla="*/ 531432 h 6857999"/>
              <a:gd name="connsiteX2476" fmla="*/ 3534443 w 7119498"/>
              <a:gd name="connsiteY2476" fmla="*/ 573609 h 6857999"/>
              <a:gd name="connsiteX2477" fmla="*/ 3593491 w 7119498"/>
              <a:gd name="connsiteY2477" fmla="*/ 472384 h 6857999"/>
              <a:gd name="connsiteX2478" fmla="*/ 3627233 w 7119498"/>
              <a:gd name="connsiteY2478" fmla="*/ 522996 h 6857999"/>
              <a:gd name="connsiteX2479" fmla="*/ 3542878 w 7119498"/>
              <a:gd name="connsiteY2479" fmla="*/ 674834 h 6857999"/>
              <a:gd name="connsiteX2480" fmla="*/ 3441653 w 7119498"/>
              <a:gd name="connsiteY2480" fmla="*/ 539867 h 6857999"/>
              <a:gd name="connsiteX2481" fmla="*/ 3492266 w 7119498"/>
              <a:gd name="connsiteY2481" fmla="*/ 472384 h 6857999"/>
              <a:gd name="connsiteX2482" fmla="*/ 3559749 w 7119498"/>
              <a:gd name="connsiteY2482" fmla="*/ 480819 h 6857999"/>
              <a:gd name="connsiteX2483" fmla="*/ 2075114 w 7119498"/>
              <a:gd name="connsiteY2483" fmla="*/ 497690 h 6857999"/>
              <a:gd name="connsiteX2484" fmla="*/ 1990760 w 7119498"/>
              <a:gd name="connsiteY2484" fmla="*/ 472384 h 6857999"/>
              <a:gd name="connsiteX2485" fmla="*/ 1914841 w 7119498"/>
              <a:gd name="connsiteY2485" fmla="*/ 506125 h 6857999"/>
              <a:gd name="connsiteX2486" fmla="*/ 1999196 w 7119498"/>
              <a:gd name="connsiteY2486" fmla="*/ 455513 h 6857999"/>
              <a:gd name="connsiteX2487" fmla="*/ 2075114 w 7119498"/>
              <a:gd name="connsiteY2487" fmla="*/ 497690 h 6857999"/>
              <a:gd name="connsiteX2488" fmla="*/ 4251454 w 7119498"/>
              <a:gd name="connsiteY2488" fmla="*/ 514561 h 6857999"/>
              <a:gd name="connsiteX2489" fmla="*/ 4226148 w 7119498"/>
              <a:gd name="connsiteY2489" fmla="*/ 514561 h 6857999"/>
              <a:gd name="connsiteX2490" fmla="*/ 4141793 w 7119498"/>
              <a:gd name="connsiteY2490" fmla="*/ 438642 h 6857999"/>
              <a:gd name="connsiteX2491" fmla="*/ 4251454 w 7119498"/>
              <a:gd name="connsiteY2491" fmla="*/ 514561 h 6857999"/>
              <a:gd name="connsiteX2492" fmla="*/ 5128738 w 7119498"/>
              <a:gd name="connsiteY2492" fmla="*/ 489255 h 6857999"/>
              <a:gd name="connsiteX2493" fmla="*/ 5010642 w 7119498"/>
              <a:gd name="connsiteY2493" fmla="*/ 455513 h 6857999"/>
              <a:gd name="connsiteX2494" fmla="*/ 4934723 w 7119498"/>
              <a:gd name="connsiteY2494" fmla="*/ 489255 h 6857999"/>
              <a:gd name="connsiteX2495" fmla="*/ 5019078 w 7119498"/>
              <a:gd name="connsiteY2495" fmla="*/ 430207 h 6857999"/>
              <a:gd name="connsiteX2496" fmla="*/ 5128738 w 7119498"/>
              <a:gd name="connsiteY2496" fmla="*/ 489255 h 6857999"/>
              <a:gd name="connsiteX2497" fmla="*/ 2851173 w 7119498"/>
              <a:gd name="connsiteY2497" fmla="*/ 506125 h 6857999"/>
              <a:gd name="connsiteX2498" fmla="*/ 2817432 w 7119498"/>
              <a:gd name="connsiteY2498" fmla="*/ 506125 h 6857999"/>
              <a:gd name="connsiteX2499" fmla="*/ 2893351 w 7119498"/>
              <a:gd name="connsiteY2499" fmla="*/ 430207 h 6857999"/>
              <a:gd name="connsiteX2500" fmla="*/ 2910221 w 7119498"/>
              <a:gd name="connsiteY2500" fmla="*/ 438642 h 6857999"/>
              <a:gd name="connsiteX2501" fmla="*/ 2851173 w 7119498"/>
              <a:gd name="connsiteY2501" fmla="*/ 506125 h 6857999"/>
              <a:gd name="connsiteX2502" fmla="*/ 3306686 w 7119498"/>
              <a:gd name="connsiteY2502" fmla="*/ 438642 h 6857999"/>
              <a:gd name="connsiteX2503" fmla="*/ 3306686 w 7119498"/>
              <a:gd name="connsiteY2503" fmla="*/ 480819 h 6857999"/>
              <a:gd name="connsiteX2504" fmla="*/ 3281380 w 7119498"/>
              <a:gd name="connsiteY2504" fmla="*/ 489255 h 6857999"/>
              <a:gd name="connsiteX2505" fmla="*/ 3256074 w 7119498"/>
              <a:gd name="connsiteY2505" fmla="*/ 463948 h 6857999"/>
              <a:gd name="connsiteX2506" fmla="*/ 3230768 w 7119498"/>
              <a:gd name="connsiteY2506" fmla="*/ 472384 h 6857999"/>
              <a:gd name="connsiteX2507" fmla="*/ 3289816 w 7119498"/>
              <a:gd name="connsiteY2507" fmla="*/ 514561 h 6857999"/>
              <a:gd name="connsiteX2508" fmla="*/ 3348864 w 7119498"/>
              <a:gd name="connsiteY2508" fmla="*/ 455513 h 6857999"/>
              <a:gd name="connsiteX2509" fmla="*/ 3365734 w 7119498"/>
              <a:gd name="connsiteY2509" fmla="*/ 463948 h 6857999"/>
              <a:gd name="connsiteX2510" fmla="*/ 3247638 w 7119498"/>
              <a:gd name="connsiteY2510" fmla="*/ 590480 h 6857999"/>
              <a:gd name="connsiteX2511" fmla="*/ 3095801 w 7119498"/>
              <a:gd name="connsiteY2511" fmla="*/ 514561 h 6857999"/>
              <a:gd name="connsiteX2512" fmla="*/ 3129542 w 7119498"/>
              <a:gd name="connsiteY2512" fmla="*/ 463948 h 6857999"/>
              <a:gd name="connsiteX2513" fmla="*/ 3256074 w 7119498"/>
              <a:gd name="connsiteY2513" fmla="*/ 413336 h 6857999"/>
              <a:gd name="connsiteX2514" fmla="*/ 3306686 w 7119498"/>
              <a:gd name="connsiteY2514" fmla="*/ 438642 h 6857999"/>
              <a:gd name="connsiteX2515" fmla="*/ 3956214 w 7119498"/>
              <a:gd name="connsiteY2515" fmla="*/ 455513 h 6857999"/>
              <a:gd name="connsiteX2516" fmla="*/ 3998391 w 7119498"/>
              <a:gd name="connsiteY2516" fmla="*/ 514561 h 6857999"/>
              <a:gd name="connsiteX2517" fmla="*/ 3812812 w 7119498"/>
              <a:gd name="connsiteY2517" fmla="*/ 565173 h 6857999"/>
              <a:gd name="connsiteX2518" fmla="*/ 3694716 w 7119498"/>
              <a:gd name="connsiteY2518" fmla="*/ 463948 h 6857999"/>
              <a:gd name="connsiteX2519" fmla="*/ 3728458 w 7119498"/>
              <a:gd name="connsiteY2519" fmla="*/ 438642 h 6857999"/>
              <a:gd name="connsiteX2520" fmla="*/ 3795941 w 7119498"/>
              <a:gd name="connsiteY2520" fmla="*/ 506125 h 6857999"/>
              <a:gd name="connsiteX2521" fmla="*/ 3846554 w 7119498"/>
              <a:gd name="connsiteY2521" fmla="*/ 480819 h 6857999"/>
              <a:gd name="connsiteX2522" fmla="*/ 3838118 w 7119498"/>
              <a:gd name="connsiteY2522" fmla="*/ 447078 h 6857999"/>
              <a:gd name="connsiteX2523" fmla="*/ 3804376 w 7119498"/>
              <a:gd name="connsiteY2523" fmla="*/ 472384 h 6857999"/>
              <a:gd name="connsiteX2524" fmla="*/ 3779070 w 7119498"/>
              <a:gd name="connsiteY2524" fmla="*/ 472384 h 6857999"/>
              <a:gd name="connsiteX2525" fmla="*/ 3770635 w 7119498"/>
              <a:gd name="connsiteY2525" fmla="*/ 438642 h 6857999"/>
              <a:gd name="connsiteX2526" fmla="*/ 3829683 w 7119498"/>
              <a:gd name="connsiteY2526" fmla="*/ 396465 h 6857999"/>
              <a:gd name="connsiteX2527" fmla="*/ 3956214 w 7119498"/>
              <a:gd name="connsiteY2527" fmla="*/ 455513 h 6857999"/>
              <a:gd name="connsiteX2528" fmla="*/ 2581240 w 7119498"/>
              <a:gd name="connsiteY2528" fmla="*/ 624221 h 6857999"/>
              <a:gd name="connsiteX2529" fmla="*/ 2547498 w 7119498"/>
              <a:gd name="connsiteY2529" fmla="*/ 750753 h 6857999"/>
              <a:gd name="connsiteX2530" fmla="*/ 2319742 w 7119498"/>
              <a:gd name="connsiteY2530" fmla="*/ 911026 h 6857999"/>
              <a:gd name="connsiteX2531" fmla="*/ 2176340 w 7119498"/>
              <a:gd name="connsiteY2531" fmla="*/ 860413 h 6857999"/>
              <a:gd name="connsiteX2532" fmla="*/ 2117292 w 7119498"/>
              <a:gd name="connsiteY2532" fmla="*/ 826672 h 6857999"/>
              <a:gd name="connsiteX2533" fmla="*/ 1855793 w 7119498"/>
              <a:gd name="connsiteY2533" fmla="*/ 708576 h 6857999"/>
              <a:gd name="connsiteX2534" fmla="*/ 2041373 w 7119498"/>
              <a:gd name="connsiteY2534" fmla="*/ 826672 h 6857999"/>
              <a:gd name="connsiteX2535" fmla="*/ 2117292 w 7119498"/>
              <a:gd name="connsiteY2535" fmla="*/ 809801 h 6857999"/>
              <a:gd name="connsiteX2536" fmla="*/ 2193210 w 7119498"/>
              <a:gd name="connsiteY2536" fmla="*/ 860413 h 6857999"/>
              <a:gd name="connsiteX2537" fmla="*/ 2328177 w 7119498"/>
              <a:gd name="connsiteY2537" fmla="*/ 902590 h 6857999"/>
              <a:gd name="connsiteX2538" fmla="*/ 2564369 w 7119498"/>
              <a:gd name="connsiteY2538" fmla="*/ 657963 h 6857999"/>
              <a:gd name="connsiteX2539" fmla="*/ 2682465 w 7119498"/>
              <a:gd name="connsiteY2539" fmla="*/ 447078 h 6857999"/>
              <a:gd name="connsiteX2540" fmla="*/ 2657159 w 7119498"/>
              <a:gd name="connsiteY2540" fmla="*/ 379594 h 6857999"/>
              <a:gd name="connsiteX2541" fmla="*/ 2690900 w 7119498"/>
              <a:gd name="connsiteY2541" fmla="*/ 447078 h 6857999"/>
              <a:gd name="connsiteX2542" fmla="*/ 2581240 w 7119498"/>
              <a:gd name="connsiteY2542" fmla="*/ 624221 h 6857999"/>
              <a:gd name="connsiteX2543" fmla="*/ 2218517 w 7119498"/>
              <a:gd name="connsiteY2543" fmla="*/ 531432 h 6857999"/>
              <a:gd name="connsiteX2544" fmla="*/ 2117292 w 7119498"/>
              <a:gd name="connsiteY2544" fmla="*/ 674834 h 6857999"/>
              <a:gd name="connsiteX2545" fmla="*/ 2049808 w 7119498"/>
              <a:gd name="connsiteY2545" fmla="*/ 615786 h 6857999"/>
              <a:gd name="connsiteX2546" fmla="*/ 2134162 w 7119498"/>
              <a:gd name="connsiteY2546" fmla="*/ 497690 h 6857999"/>
              <a:gd name="connsiteX2547" fmla="*/ 2007631 w 7119498"/>
              <a:gd name="connsiteY2547" fmla="*/ 421771 h 6857999"/>
              <a:gd name="connsiteX2548" fmla="*/ 1838923 w 7119498"/>
              <a:gd name="connsiteY2548" fmla="*/ 489255 h 6857999"/>
              <a:gd name="connsiteX2549" fmla="*/ 1788310 w 7119498"/>
              <a:gd name="connsiteY2549" fmla="*/ 480819 h 6857999"/>
              <a:gd name="connsiteX2550" fmla="*/ 2024502 w 7119498"/>
              <a:gd name="connsiteY2550" fmla="*/ 354288 h 6857999"/>
              <a:gd name="connsiteX2551" fmla="*/ 2218517 w 7119498"/>
              <a:gd name="connsiteY2551" fmla="*/ 531432 h 6857999"/>
              <a:gd name="connsiteX2552" fmla="*/ 5238399 w 7119498"/>
              <a:gd name="connsiteY2552" fmla="*/ 463948 h 6857999"/>
              <a:gd name="connsiteX2553" fmla="*/ 5196222 w 7119498"/>
              <a:gd name="connsiteY2553" fmla="*/ 472384 h 6857999"/>
              <a:gd name="connsiteX2554" fmla="*/ 5019078 w 7119498"/>
              <a:gd name="connsiteY2554" fmla="*/ 396465 h 6857999"/>
              <a:gd name="connsiteX2555" fmla="*/ 4892546 w 7119498"/>
              <a:gd name="connsiteY2555" fmla="*/ 480819 h 6857999"/>
              <a:gd name="connsiteX2556" fmla="*/ 4892546 w 7119498"/>
              <a:gd name="connsiteY2556" fmla="*/ 522996 h 6857999"/>
              <a:gd name="connsiteX2557" fmla="*/ 4985336 w 7119498"/>
              <a:gd name="connsiteY2557" fmla="*/ 556738 h 6857999"/>
              <a:gd name="connsiteX2558" fmla="*/ 4926288 w 7119498"/>
              <a:gd name="connsiteY2558" fmla="*/ 632657 h 6857999"/>
              <a:gd name="connsiteX2559" fmla="*/ 4816627 w 7119498"/>
              <a:gd name="connsiteY2559" fmla="*/ 506125 h 6857999"/>
              <a:gd name="connsiteX2560" fmla="*/ 5035948 w 7119498"/>
              <a:gd name="connsiteY2560" fmla="*/ 345852 h 6857999"/>
              <a:gd name="connsiteX2561" fmla="*/ 5238399 w 7119498"/>
              <a:gd name="connsiteY2561" fmla="*/ 463948 h 6857999"/>
              <a:gd name="connsiteX2562" fmla="*/ 4841934 w 7119498"/>
              <a:gd name="connsiteY2562" fmla="*/ 388030 h 6857999"/>
              <a:gd name="connsiteX2563" fmla="*/ 4833498 w 7119498"/>
              <a:gd name="connsiteY2563" fmla="*/ 345852 h 6857999"/>
              <a:gd name="connsiteX2564" fmla="*/ 4875675 w 7119498"/>
              <a:gd name="connsiteY2564" fmla="*/ 354288 h 6857999"/>
              <a:gd name="connsiteX2565" fmla="*/ 4841934 w 7119498"/>
              <a:gd name="connsiteY2565" fmla="*/ 388030 h 6857999"/>
              <a:gd name="connsiteX2566" fmla="*/ 4377985 w 7119498"/>
              <a:gd name="connsiteY2566" fmla="*/ 455513 h 6857999"/>
              <a:gd name="connsiteX2567" fmla="*/ 4479210 w 7119498"/>
              <a:gd name="connsiteY2567" fmla="*/ 582044 h 6857999"/>
              <a:gd name="connsiteX2568" fmla="*/ 4740709 w 7119498"/>
              <a:gd name="connsiteY2568" fmla="*/ 843542 h 6857999"/>
              <a:gd name="connsiteX2569" fmla="*/ 4926288 w 7119498"/>
              <a:gd name="connsiteY2569" fmla="*/ 759188 h 6857999"/>
              <a:gd name="connsiteX2570" fmla="*/ 5162480 w 7119498"/>
              <a:gd name="connsiteY2570" fmla="*/ 683269 h 6857999"/>
              <a:gd name="connsiteX2571" fmla="*/ 5027513 w 7119498"/>
              <a:gd name="connsiteY2571" fmla="*/ 767624 h 6857999"/>
              <a:gd name="connsiteX2572" fmla="*/ 4943159 w 7119498"/>
              <a:gd name="connsiteY2572" fmla="*/ 776059 h 6857999"/>
              <a:gd name="connsiteX2573" fmla="*/ 4867240 w 7119498"/>
              <a:gd name="connsiteY2573" fmla="*/ 835107 h 6857999"/>
              <a:gd name="connsiteX2574" fmla="*/ 4723838 w 7119498"/>
              <a:gd name="connsiteY2574" fmla="*/ 877284 h 6857999"/>
              <a:gd name="connsiteX2575" fmla="*/ 4504517 w 7119498"/>
              <a:gd name="connsiteY2575" fmla="*/ 759188 h 6857999"/>
              <a:gd name="connsiteX2576" fmla="*/ 4445469 w 7119498"/>
              <a:gd name="connsiteY2576" fmla="*/ 590480 h 6857999"/>
              <a:gd name="connsiteX2577" fmla="*/ 4352679 w 7119498"/>
              <a:gd name="connsiteY2577" fmla="*/ 421771 h 6857999"/>
              <a:gd name="connsiteX2578" fmla="*/ 4369550 w 7119498"/>
              <a:gd name="connsiteY2578" fmla="*/ 345852 h 6857999"/>
              <a:gd name="connsiteX2579" fmla="*/ 4377985 w 7119498"/>
              <a:gd name="connsiteY2579" fmla="*/ 455513 h 6857999"/>
              <a:gd name="connsiteX2580" fmla="*/ 2201646 w 7119498"/>
              <a:gd name="connsiteY2580" fmla="*/ 388030 h 6857999"/>
              <a:gd name="connsiteX2581" fmla="*/ 2167904 w 7119498"/>
              <a:gd name="connsiteY2581" fmla="*/ 362723 h 6857999"/>
              <a:gd name="connsiteX2582" fmla="*/ 2201646 w 7119498"/>
              <a:gd name="connsiteY2582" fmla="*/ 345852 h 6857999"/>
              <a:gd name="connsiteX2583" fmla="*/ 2201646 w 7119498"/>
              <a:gd name="connsiteY2583" fmla="*/ 388030 h 6857999"/>
              <a:gd name="connsiteX2584" fmla="*/ 3905602 w 7119498"/>
              <a:gd name="connsiteY2584" fmla="*/ 337417 h 6857999"/>
              <a:gd name="connsiteX2585" fmla="*/ 3871860 w 7119498"/>
              <a:gd name="connsiteY2585" fmla="*/ 371159 h 6857999"/>
              <a:gd name="connsiteX2586" fmla="*/ 3804376 w 7119498"/>
              <a:gd name="connsiteY2586" fmla="*/ 362723 h 6857999"/>
              <a:gd name="connsiteX2587" fmla="*/ 3821247 w 7119498"/>
              <a:gd name="connsiteY2587" fmla="*/ 328982 h 6857999"/>
              <a:gd name="connsiteX2588" fmla="*/ 3905602 w 7119498"/>
              <a:gd name="connsiteY2588" fmla="*/ 337417 h 6857999"/>
              <a:gd name="connsiteX2589" fmla="*/ 3256074 w 7119498"/>
              <a:gd name="connsiteY2589" fmla="*/ 328982 h 6857999"/>
              <a:gd name="connsiteX2590" fmla="*/ 3281380 w 7119498"/>
              <a:gd name="connsiteY2590" fmla="*/ 379594 h 6857999"/>
              <a:gd name="connsiteX2591" fmla="*/ 3239203 w 7119498"/>
              <a:gd name="connsiteY2591" fmla="*/ 388030 h 6857999"/>
              <a:gd name="connsiteX2592" fmla="*/ 3188590 w 7119498"/>
              <a:gd name="connsiteY2592" fmla="*/ 328982 h 6857999"/>
              <a:gd name="connsiteX2593" fmla="*/ 3256074 w 7119498"/>
              <a:gd name="connsiteY2593" fmla="*/ 328982 h 6857999"/>
              <a:gd name="connsiteX2594" fmla="*/ 4217712 w 7119498"/>
              <a:gd name="connsiteY2594" fmla="*/ 354288 h 6857999"/>
              <a:gd name="connsiteX2595" fmla="*/ 4175535 w 7119498"/>
              <a:gd name="connsiteY2595" fmla="*/ 413336 h 6857999"/>
              <a:gd name="connsiteX2596" fmla="*/ 4133358 w 7119498"/>
              <a:gd name="connsiteY2596" fmla="*/ 396465 h 6857999"/>
              <a:gd name="connsiteX2597" fmla="*/ 4108052 w 7119498"/>
              <a:gd name="connsiteY2597" fmla="*/ 421771 h 6857999"/>
              <a:gd name="connsiteX2598" fmla="*/ 4302067 w 7119498"/>
              <a:gd name="connsiteY2598" fmla="*/ 607351 h 6857999"/>
              <a:gd name="connsiteX2599" fmla="*/ 4259889 w 7119498"/>
              <a:gd name="connsiteY2599" fmla="*/ 615786 h 6857999"/>
              <a:gd name="connsiteX2600" fmla="*/ 4032133 w 7119498"/>
              <a:gd name="connsiteY2600" fmla="*/ 421771 h 6857999"/>
              <a:gd name="connsiteX2601" fmla="*/ 4150229 w 7119498"/>
              <a:gd name="connsiteY2601" fmla="*/ 303675 h 6857999"/>
              <a:gd name="connsiteX2602" fmla="*/ 4217712 w 7119498"/>
              <a:gd name="connsiteY2602" fmla="*/ 354288 h 6857999"/>
              <a:gd name="connsiteX2603" fmla="*/ 3011447 w 7119498"/>
              <a:gd name="connsiteY2603" fmla="*/ 413336 h 6857999"/>
              <a:gd name="connsiteX2604" fmla="*/ 2783690 w 7119498"/>
              <a:gd name="connsiteY2604" fmla="*/ 632657 h 6857999"/>
              <a:gd name="connsiteX2605" fmla="*/ 2766819 w 7119498"/>
              <a:gd name="connsiteY2605" fmla="*/ 615786 h 6857999"/>
              <a:gd name="connsiteX2606" fmla="*/ 2800561 w 7119498"/>
              <a:gd name="connsiteY2606" fmla="*/ 556738 h 6857999"/>
              <a:gd name="connsiteX2607" fmla="*/ 2868044 w 7119498"/>
              <a:gd name="connsiteY2607" fmla="*/ 522996 h 6857999"/>
              <a:gd name="connsiteX2608" fmla="*/ 2943963 w 7119498"/>
              <a:gd name="connsiteY2608" fmla="*/ 404900 h 6857999"/>
              <a:gd name="connsiteX2609" fmla="*/ 2884915 w 7119498"/>
              <a:gd name="connsiteY2609" fmla="*/ 388030 h 6857999"/>
              <a:gd name="connsiteX2610" fmla="*/ 2851173 w 7119498"/>
              <a:gd name="connsiteY2610" fmla="*/ 345852 h 6857999"/>
              <a:gd name="connsiteX2611" fmla="*/ 2893351 w 7119498"/>
              <a:gd name="connsiteY2611" fmla="*/ 286804 h 6857999"/>
              <a:gd name="connsiteX2612" fmla="*/ 3011447 w 7119498"/>
              <a:gd name="connsiteY2612" fmla="*/ 413336 h 6857999"/>
              <a:gd name="connsiteX2613" fmla="*/ 2783690 w 7119498"/>
              <a:gd name="connsiteY2613" fmla="*/ 430207 h 6857999"/>
              <a:gd name="connsiteX2614" fmla="*/ 2741513 w 7119498"/>
              <a:gd name="connsiteY2614" fmla="*/ 590480 h 6857999"/>
              <a:gd name="connsiteX2615" fmla="*/ 2690900 w 7119498"/>
              <a:gd name="connsiteY2615" fmla="*/ 666399 h 6857999"/>
              <a:gd name="connsiteX2616" fmla="*/ 2665594 w 7119498"/>
              <a:gd name="connsiteY2616" fmla="*/ 767624 h 6857999"/>
              <a:gd name="connsiteX2617" fmla="*/ 2319742 w 7119498"/>
              <a:gd name="connsiteY2617" fmla="*/ 1012251 h 6857999"/>
              <a:gd name="connsiteX2618" fmla="*/ 2159469 w 7119498"/>
              <a:gd name="connsiteY2618" fmla="*/ 978509 h 6857999"/>
              <a:gd name="connsiteX2619" fmla="*/ 2066679 w 7119498"/>
              <a:gd name="connsiteY2619" fmla="*/ 927897 h 6857999"/>
              <a:gd name="connsiteX2620" fmla="*/ 1923277 w 7119498"/>
              <a:gd name="connsiteY2620" fmla="*/ 902590 h 6857999"/>
              <a:gd name="connsiteX2621" fmla="*/ 1746133 w 7119498"/>
              <a:gd name="connsiteY2621" fmla="*/ 708576 h 6857999"/>
              <a:gd name="connsiteX2622" fmla="*/ 1779875 w 7119498"/>
              <a:gd name="connsiteY2622" fmla="*/ 683269 h 6857999"/>
              <a:gd name="connsiteX2623" fmla="*/ 1805181 w 7119498"/>
              <a:gd name="connsiteY2623" fmla="*/ 700140 h 6857999"/>
              <a:gd name="connsiteX2624" fmla="*/ 2032937 w 7119498"/>
              <a:gd name="connsiteY2624" fmla="*/ 860413 h 6857999"/>
              <a:gd name="connsiteX2625" fmla="*/ 2117292 w 7119498"/>
              <a:gd name="connsiteY2625" fmla="*/ 860413 h 6857999"/>
              <a:gd name="connsiteX2626" fmla="*/ 2176340 w 7119498"/>
              <a:gd name="connsiteY2626" fmla="*/ 902590 h 6857999"/>
              <a:gd name="connsiteX2627" fmla="*/ 2319742 w 7119498"/>
              <a:gd name="connsiteY2627" fmla="*/ 944768 h 6857999"/>
              <a:gd name="connsiteX2628" fmla="*/ 2606546 w 7119498"/>
              <a:gd name="connsiteY2628" fmla="*/ 708576 h 6857999"/>
              <a:gd name="connsiteX2629" fmla="*/ 2623417 w 7119498"/>
              <a:gd name="connsiteY2629" fmla="*/ 624221 h 6857999"/>
              <a:gd name="connsiteX2630" fmla="*/ 2724642 w 7119498"/>
              <a:gd name="connsiteY2630" fmla="*/ 455513 h 6857999"/>
              <a:gd name="connsiteX2631" fmla="*/ 2674030 w 7119498"/>
              <a:gd name="connsiteY2631" fmla="*/ 320546 h 6857999"/>
              <a:gd name="connsiteX2632" fmla="*/ 2716207 w 7119498"/>
              <a:gd name="connsiteY2632" fmla="*/ 278369 h 6857999"/>
              <a:gd name="connsiteX2633" fmla="*/ 2783690 w 7119498"/>
              <a:gd name="connsiteY2633" fmla="*/ 430207 h 6857999"/>
              <a:gd name="connsiteX2634" fmla="*/ 2488450 w 7119498"/>
              <a:gd name="connsiteY2634" fmla="*/ 286804 h 6857999"/>
              <a:gd name="connsiteX2635" fmla="*/ 2437838 w 7119498"/>
              <a:gd name="connsiteY2635" fmla="*/ 286804 h 6857999"/>
              <a:gd name="connsiteX2636" fmla="*/ 2353483 w 7119498"/>
              <a:gd name="connsiteY2636" fmla="*/ 388030 h 6857999"/>
              <a:gd name="connsiteX2637" fmla="*/ 2353483 w 7119498"/>
              <a:gd name="connsiteY2637" fmla="*/ 354288 h 6857999"/>
              <a:gd name="connsiteX2638" fmla="*/ 2437838 w 7119498"/>
              <a:gd name="connsiteY2638" fmla="*/ 278369 h 6857999"/>
              <a:gd name="connsiteX2639" fmla="*/ 2488450 w 7119498"/>
              <a:gd name="connsiteY2639" fmla="*/ 286804 h 6857999"/>
              <a:gd name="connsiteX2640" fmla="*/ 4344244 w 7119498"/>
              <a:gd name="connsiteY2640" fmla="*/ 303675 h 6857999"/>
              <a:gd name="connsiteX2641" fmla="*/ 4318937 w 7119498"/>
              <a:gd name="connsiteY2641" fmla="*/ 413336 h 6857999"/>
              <a:gd name="connsiteX2642" fmla="*/ 4361115 w 7119498"/>
              <a:gd name="connsiteY2642" fmla="*/ 556738 h 6857999"/>
              <a:gd name="connsiteX2643" fmla="*/ 4420163 w 7119498"/>
              <a:gd name="connsiteY2643" fmla="*/ 615786 h 6857999"/>
              <a:gd name="connsiteX2644" fmla="*/ 4715402 w 7119498"/>
              <a:gd name="connsiteY2644" fmla="*/ 911026 h 6857999"/>
              <a:gd name="connsiteX2645" fmla="*/ 4926288 w 7119498"/>
              <a:gd name="connsiteY2645" fmla="*/ 826672 h 6857999"/>
              <a:gd name="connsiteX2646" fmla="*/ 5094996 w 7119498"/>
              <a:gd name="connsiteY2646" fmla="*/ 784494 h 6857999"/>
              <a:gd name="connsiteX2647" fmla="*/ 5221528 w 7119498"/>
              <a:gd name="connsiteY2647" fmla="*/ 657963 h 6857999"/>
              <a:gd name="connsiteX2648" fmla="*/ 5272140 w 7119498"/>
              <a:gd name="connsiteY2648" fmla="*/ 657963 h 6857999"/>
              <a:gd name="connsiteX2649" fmla="*/ 5272140 w 7119498"/>
              <a:gd name="connsiteY2649" fmla="*/ 674834 h 6857999"/>
              <a:gd name="connsiteX2650" fmla="*/ 5128738 w 7119498"/>
              <a:gd name="connsiteY2650" fmla="*/ 826672 h 6857999"/>
              <a:gd name="connsiteX2651" fmla="*/ 4993771 w 7119498"/>
              <a:gd name="connsiteY2651" fmla="*/ 860413 h 6857999"/>
              <a:gd name="connsiteX2652" fmla="*/ 4917853 w 7119498"/>
              <a:gd name="connsiteY2652" fmla="*/ 911026 h 6857999"/>
              <a:gd name="connsiteX2653" fmla="*/ 4698532 w 7119498"/>
              <a:gd name="connsiteY2653" fmla="*/ 970074 h 6857999"/>
              <a:gd name="connsiteX2654" fmla="*/ 4437033 w 7119498"/>
              <a:gd name="connsiteY2654" fmla="*/ 826672 h 6857999"/>
              <a:gd name="connsiteX2655" fmla="*/ 4386421 w 7119498"/>
              <a:gd name="connsiteY2655" fmla="*/ 708576 h 6857999"/>
              <a:gd name="connsiteX2656" fmla="*/ 4377985 w 7119498"/>
              <a:gd name="connsiteY2656" fmla="*/ 641092 h 6857999"/>
              <a:gd name="connsiteX2657" fmla="*/ 4318937 w 7119498"/>
              <a:gd name="connsiteY2657" fmla="*/ 582044 h 6857999"/>
              <a:gd name="connsiteX2658" fmla="*/ 4259889 w 7119498"/>
              <a:gd name="connsiteY2658" fmla="*/ 396465 h 6857999"/>
              <a:gd name="connsiteX2659" fmla="*/ 4310502 w 7119498"/>
              <a:gd name="connsiteY2659" fmla="*/ 269934 h 6857999"/>
              <a:gd name="connsiteX2660" fmla="*/ 4344244 w 7119498"/>
              <a:gd name="connsiteY2660" fmla="*/ 303675 h 6857999"/>
              <a:gd name="connsiteX2661" fmla="*/ 2235388 w 7119498"/>
              <a:gd name="connsiteY2661" fmla="*/ 269934 h 6857999"/>
              <a:gd name="connsiteX2662" fmla="*/ 2134162 w 7119498"/>
              <a:gd name="connsiteY2662" fmla="*/ 337417 h 6857999"/>
              <a:gd name="connsiteX2663" fmla="*/ 2091985 w 7119498"/>
              <a:gd name="connsiteY2663" fmla="*/ 328982 h 6857999"/>
              <a:gd name="connsiteX2664" fmla="*/ 2201646 w 7119498"/>
              <a:gd name="connsiteY2664" fmla="*/ 261498 h 6857999"/>
              <a:gd name="connsiteX2665" fmla="*/ 2235388 w 7119498"/>
              <a:gd name="connsiteY2665" fmla="*/ 269934 h 6857999"/>
              <a:gd name="connsiteX2666" fmla="*/ 4960030 w 7119498"/>
              <a:gd name="connsiteY2666" fmla="*/ 320546 h 6857999"/>
              <a:gd name="connsiteX2667" fmla="*/ 4926288 w 7119498"/>
              <a:gd name="connsiteY2667" fmla="*/ 337417 h 6857999"/>
              <a:gd name="connsiteX2668" fmla="*/ 4816627 w 7119498"/>
              <a:gd name="connsiteY2668" fmla="*/ 295240 h 6857999"/>
              <a:gd name="connsiteX2669" fmla="*/ 4816627 w 7119498"/>
              <a:gd name="connsiteY2669" fmla="*/ 253063 h 6857999"/>
              <a:gd name="connsiteX2670" fmla="*/ 4833498 w 7119498"/>
              <a:gd name="connsiteY2670" fmla="*/ 253063 h 6857999"/>
              <a:gd name="connsiteX2671" fmla="*/ 4960030 w 7119498"/>
              <a:gd name="connsiteY2671" fmla="*/ 320546 h 6857999"/>
              <a:gd name="connsiteX2672" fmla="*/ 4572000 w 7119498"/>
              <a:gd name="connsiteY2672" fmla="*/ 244627 h 6857999"/>
              <a:gd name="connsiteX2673" fmla="*/ 4647919 w 7119498"/>
              <a:gd name="connsiteY2673" fmla="*/ 261498 h 6857999"/>
              <a:gd name="connsiteX2674" fmla="*/ 4706967 w 7119498"/>
              <a:gd name="connsiteY2674" fmla="*/ 362723 h 6857999"/>
              <a:gd name="connsiteX2675" fmla="*/ 4698532 w 7119498"/>
              <a:gd name="connsiteY2675" fmla="*/ 396465 h 6857999"/>
              <a:gd name="connsiteX2676" fmla="*/ 4673225 w 7119498"/>
              <a:gd name="connsiteY2676" fmla="*/ 328982 h 6857999"/>
              <a:gd name="connsiteX2677" fmla="*/ 4546694 w 7119498"/>
              <a:gd name="connsiteY2677" fmla="*/ 244627 h 6857999"/>
              <a:gd name="connsiteX2678" fmla="*/ 4572000 w 7119498"/>
              <a:gd name="connsiteY2678" fmla="*/ 244627 h 6857999"/>
              <a:gd name="connsiteX2679" fmla="*/ 3618797 w 7119498"/>
              <a:gd name="connsiteY2679" fmla="*/ 362723 h 6857999"/>
              <a:gd name="connsiteX2680" fmla="*/ 3551314 w 7119498"/>
              <a:gd name="connsiteY2680" fmla="*/ 438642 h 6857999"/>
              <a:gd name="connsiteX2681" fmla="*/ 3500701 w 7119498"/>
              <a:gd name="connsiteY2681" fmla="*/ 388030 h 6857999"/>
              <a:gd name="connsiteX2682" fmla="*/ 3526007 w 7119498"/>
              <a:gd name="connsiteY2682" fmla="*/ 362723 h 6857999"/>
              <a:gd name="connsiteX2683" fmla="*/ 3559749 w 7119498"/>
              <a:gd name="connsiteY2683" fmla="*/ 379594 h 6857999"/>
              <a:gd name="connsiteX2684" fmla="*/ 3568185 w 7119498"/>
              <a:gd name="connsiteY2684" fmla="*/ 362723 h 6857999"/>
              <a:gd name="connsiteX2685" fmla="*/ 3526007 w 7119498"/>
              <a:gd name="connsiteY2685" fmla="*/ 337417 h 6857999"/>
              <a:gd name="connsiteX2686" fmla="*/ 3466959 w 7119498"/>
              <a:gd name="connsiteY2686" fmla="*/ 421771 h 6857999"/>
              <a:gd name="connsiteX2687" fmla="*/ 3433218 w 7119498"/>
              <a:gd name="connsiteY2687" fmla="*/ 354288 h 6857999"/>
              <a:gd name="connsiteX2688" fmla="*/ 3526007 w 7119498"/>
              <a:gd name="connsiteY2688" fmla="*/ 219321 h 6857999"/>
              <a:gd name="connsiteX2689" fmla="*/ 3618797 w 7119498"/>
              <a:gd name="connsiteY2689" fmla="*/ 362723 h 6857999"/>
              <a:gd name="connsiteX2690" fmla="*/ 3829683 w 7119498"/>
              <a:gd name="connsiteY2690" fmla="*/ 219321 h 6857999"/>
              <a:gd name="connsiteX2691" fmla="*/ 3635668 w 7119498"/>
              <a:gd name="connsiteY2691" fmla="*/ 430207 h 6857999"/>
              <a:gd name="connsiteX2692" fmla="*/ 3660974 w 7119498"/>
              <a:gd name="connsiteY2692" fmla="*/ 362723 h 6857999"/>
              <a:gd name="connsiteX2693" fmla="*/ 3728458 w 7119498"/>
              <a:gd name="connsiteY2693" fmla="*/ 328982 h 6857999"/>
              <a:gd name="connsiteX2694" fmla="*/ 3728458 w 7119498"/>
              <a:gd name="connsiteY2694" fmla="*/ 295240 h 6857999"/>
              <a:gd name="connsiteX2695" fmla="*/ 3711587 w 7119498"/>
              <a:gd name="connsiteY2695" fmla="*/ 278369 h 6857999"/>
              <a:gd name="connsiteX2696" fmla="*/ 3669410 w 7119498"/>
              <a:gd name="connsiteY2696" fmla="*/ 328982 h 6857999"/>
              <a:gd name="connsiteX2697" fmla="*/ 3627233 w 7119498"/>
              <a:gd name="connsiteY2697" fmla="*/ 261498 h 6857999"/>
              <a:gd name="connsiteX2698" fmla="*/ 3644103 w 7119498"/>
              <a:gd name="connsiteY2698" fmla="*/ 227756 h 6857999"/>
              <a:gd name="connsiteX2699" fmla="*/ 3779070 w 7119498"/>
              <a:gd name="connsiteY2699" fmla="*/ 210886 h 6857999"/>
              <a:gd name="connsiteX2700" fmla="*/ 3829683 w 7119498"/>
              <a:gd name="connsiteY2700" fmla="*/ 219321 h 6857999"/>
              <a:gd name="connsiteX2701" fmla="*/ 4032133 w 7119498"/>
              <a:gd name="connsiteY2701" fmla="*/ 261498 h 6857999"/>
              <a:gd name="connsiteX2702" fmla="*/ 3981520 w 7119498"/>
              <a:gd name="connsiteY2702" fmla="*/ 312111 h 6857999"/>
              <a:gd name="connsiteX2703" fmla="*/ 3930908 w 7119498"/>
              <a:gd name="connsiteY2703" fmla="*/ 244627 h 6857999"/>
              <a:gd name="connsiteX2704" fmla="*/ 3838118 w 7119498"/>
              <a:gd name="connsiteY2704" fmla="*/ 286804 h 6857999"/>
              <a:gd name="connsiteX2705" fmla="*/ 3838118 w 7119498"/>
              <a:gd name="connsiteY2705" fmla="*/ 253063 h 6857999"/>
              <a:gd name="connsiteX2706" fmla="*/ 3939343 w 7119498"/>
              <a:gd name="connsiteY2706" fmla="*/ 202450 h 6857999"/>
              <a:gd name="connsiteX2707" fmla="*/ 4032133 w 7119498"/>
              <a:gd name="connsiteY2707" fmla="*/ 261498 h 6857999"/>
              <a:gd name="connsiteX2708" fmla="*/ 3365734 w 7119498"/>
              <a:gd name="connsiteY2708" fmla="*/ 227756 h 6857999"/>
              <a:gd name="connsiteX2709" fmla="*/ 3433218 w 7119498"/>
              <a:gd name="connsiteY2709" fmla="*/ 236192 h 6857999"/>
              <a:gd name="connsiteX2710" fmla="*/ 3382605 w 7119498"/>
              <a:gd name="connsiteY2710" fmla="*/ 337417 h 6857999"/>
              <a:gd name="connsiteX2711" fmla="*/ 3382605 w 7119498"/>
              <a:gd name="connsiteY2711" fmla="*/ 286804 h 6857999"/>
              <a:gd name="connsiteX2712" fmla="*/ 3365734 w 7119498"/>
              <a:gd name="connsiteY2712" fmla="*/ 269934 h 6857999"/>
              <a:gd name="connsiteX2713" fmla="*/ 3331993 w 7119498"/>
              <a:gd name="connsiteY2713" fmla="*/ 312111 h 6857999"/>
              <a:gd name="connsiteX2714" fmla="*/ 3382605 w 7119498"/>
              <a:gd name="connsiteY2714" fmla="*/ 371159 h 6857999"/>
              <a:gd name="connsiteX2715" fmla="*/ 3433218 w 7119498"/>
              <a:gd name="connsiteY2715" fmla="*/ 438642 h 6857999"/>
              <a:gd name="connsiteX2716" fmla="*/ 3407911 w 7119498"/>
              <a:gd name="connsiteY2716" fmla="*/ 447078 h 6857999"/>
              <a:gd name="connsiteX2717" fmla="*/ 3365734 w 7119498"/>
              <a:gd name="connsiteY2717" fmla="*/ 430207 h 6857999"/>
              <a:gd name="connsiteX2718" fmla="*/ 3289816 w 7119498"/>
              <a:gd name="connsiteY2718" fmla="*/ 303675 h 6857999"/>
              <a:gd name="connsiteX2719" fmla="*/ 3264509 w 7119498"/>
              <a:gd name="connsiteY2719" fmla="*/ 202450 h 6857999"/>
              <a:gd name="connsiteX2720" fmla="*/ 3306686 w 7119498"/>
              <a:gd name="connsiteY2720" fmla="*/ 202450 h 6857999"/>
              <a:gd name="connsiteX2721" fmla="*/ 3365734 w 7119498"/>
              <a:gd name="connsiteY2721" fmla="*/ 227756 h 6857999"/>
              <a:gd name="connsiteX2722" fmla="*/ 3256074 w 7119498"/>
              <a:gd name="connsiteY2722" fmla="*/ 286804 h 6857999"/>
              <a:gd name="connsiteX2723" fmla="*/ 3239203 w 7119498"/>
              <a:gd name="connsiteY2723" fmla="*/ 295240 h 6857999"/>
              <a:gd name="connsiteX2724" fmla="*/ 3137978 w 7119498"/>
              <a:gd name="connsiteY2724" fmla="*/ 236192 h 6857999"/>
              <a:gd name="connsiteX2725" fmla="*/ 3078930 w 7119498"/>
              <a:gd name="connsiteY2725" fmla="*/ 303675 h 6857999"/>
              <a:gd name="connsiteX2726" fmla="*/ 3045188 w 7119498"/>
              <a:gd name="connsiteY2726" fmla="*/ 261498 h 6857999"/>
              <a:gd name="connsiteX2727" fmla="*/ 3154849 w 7119498"/>
              <a:gd name="connsiteY2727" fmla="*/ 194015 h 6857999"/>
              <a:gd name="connsiteX2728" fmla="*/ 3256074 w 7119498"/>
              <a:gd name="connsiteY2728" fmla="*/ 286804 h 6857999"/>
              <a:gd name="connsiteX2729" fmla="*/ 2547498 w 7119498"/>
              <a:gd name="connsiteY2729" fmla="*/ 177144 h 6857999"/>
              <a:gd name="connsiteX2730" fmla="*/ 2505321 w 7119498"/>
              <a:gd name="connsiteY2730" fmla="*/ 236192 h 6857999"/>
              <a:gd name="connsiteX2731" fmla="*/ 2311306 w 7119498"/>
              <a:gd name="connsiteY2731" fmla="*/ 362723 h 6857999"/>
              <a:gd name="connsiteX2732" fmla="*/ 2361919 w 7119498"/>
              <a:gd name="connsiteY2732" fmla="*/ 455513 h 6857999"/>
              <a:gd name="connsiteX2733" fmla="*/ 2420967 w 7119498"/>
              <a:gd name="connsiteY2733" fmla="*/ 413336 h 6857999"/>
              <a:gd name="connsiteX2734" fmla="*/ 2471579 w 7119498"/>
              <a:gd name="connsiteY2734" fmla="*/ 472384 h 6857999"/>
              <a:gd name="connsiteX2735" fmla="*/ 2387225 w 7119498"/>
              <a:gd name="connsiteY2735" fmla="*/ 548303 h 6857999"/>
              <a:gd name="connsiteX2736" fmla="*/ 2235388 w 7119498"/>
              <a:gd name="connsiteY2736" fmla="*/ 379594 h 6857999"/>
              <a:gd name="connsiteX2737" fmla="*/ 2420967 w 7119498"/>
              <a:gd name="connsiteY2737" fmla="*/ 177144 h 6857999"/>
              <a:gd name="connsiteX2738" fmla="*/ 2547498 w 7119498"/>
              <a:gd name="connsiteY2738" fmla="*/ 177144 h 6857999"/>
              <a:gd name="connsiteX2739" fmla="*/ 4799757 w 7119498"/>
              <a:gd name="connsiteY2739" fmla="*/ 362723 h 6857999"/>
              <a:gd name="connsiteX2740" fmla="*/ 4647919 w 7119498"/>
              <a:gd name="connsiteY2740" fmla="*/ 522996 h 6857999"/>
              <a:gd name="connsiteX2741" fmla="*/ 4563565 w 7119498"/>
              <a:gd name="connsiteY2741" fmla="*/ 447078 h 6857999"/>
              <a:gd name="connsiteX2742" fmla="*/ 4614177 w 7119498"/>
              <a:gd name="connsiteY2742" fmla="*/ 388030 h 6857999"/>
              <a:gd name="connsiteX2743" fmla="*/ 4681661 w 7119498"/>
              <a:gd name="connsiteY2743" fmla="*/ 447078 h 6857999"/>
              <a:gd name="connsiteX2744" fmla="*/ 4706967 w 7119498"/>
              <a:gd name="connsiteY2744" fmla="*/ 447078 h 6857999"/>
              <a:gd name="connsiteX2745" fmla="*/ 4740709 w 7119498"/>
              <a:gd name="connsiteY2745" fmla="*/ 371159 h 6857999"/>
              <a:gd name="connsiteX2746" fmla="*/ 4631048 w 7119498"/>
              <a:gd name="connsiteY2746" fmla="*/ 219321 h 6857999"/>
              <a:gd name="connsiteX2747" fmla="*/ 4521388 w 7119498"/>
              <a:gd name="connsiteY2747" fmla="*/ 202450 h 6857999"/>
              <a:gd name="connsiteX2748" fmla="*/ 4479210 w 7119498"/>
              <a:gd name="connsiteY2748" fmla="*/ 160273 h 6857999"/>
              <a:gd name="connsiteX2749" fmla="*/ 4546694 w 7119498"/>
              <a:gd name="connsiteY2749" fmla="*/ 151838 h 6857999"/>
              <a:gd name="connsiteX2750" fmla="*/ 4799757 w 7119498"/>
              <a:gd name="connsiteY2750" fmla="*/ 362723 h 6857999"/>
              <a:gd name="connsiteX2751" fmla="*/ 4276760 w 7119498"/>
              <a:gd name="connsiteY2751" fmla="*/ 194015 h 6857999"/>
              <a:gd name="connsiteX2752" fmla="*/ 4428598 w 7119498"/>
              <a:gd name="connsiteY2752" fmla="*/ 371159 h 6857999"/>
              <a:gd name="connsiteX2753" fmla="*/ 4411727 w 7119498"/>
              <a:gd name="connsiteY2753" fmla="*/ 438642 h 6857999"/>
              <a:gd name="connsiteX2754" fmla="*/ 4394856 w 7119498"/>
              <a:gd name="connsiteY2754" fmla="*/ 320546 h 6857999"/>
              <a:gd name="connsiteX2755" fmla="*/ 4234583 w 7119498"/>
              <a:gd name="connsiteY2755" fmla="*/ 202450 h 6857999"/>
              <a:gd name="connsiteX2756" fmla="*/ 3551314 w 7119498"/>
              <a:gd name="connsiteY2756" fmla="*/ 134967 h 6857999"/>
              <a:gd name="connsiteX2757" fmla="*/ 2707771 w 7119498"/>
              <a:gd name="connsiteY2757" fmla="*/ 244627 h 6857999"/>
              <a:gd name="connsiteX2758" fmla="*/ 2623417 w 7119498"/>
              <a:gd name="connsiteY2758" fmla="*/ 354288 h 6857999"/>
              <a:gd name="connsiteX2759" fmla="*/ 2648723 w 7119498"/>
              <a:gd name="connsiteY2759" fmla="*/ 430207 h 6857999"/>
              <a:gd name="connsiteX2760" fmla="*/ 2640288 w 7119498"/>
              <a:gd name="connsiteY2760" fmla="*/ 447078 h 6857999"/>
              <a:gd name="connsiteX2761" fmla="*/ 2606546 w 7119498"/>
              <a:gd name="connsiteY2761" fmla="*/ 371159 h 6857999"/>
              <a:gd name="connsiteX2762" fmla="*/ 2682465 w 7119498"/>
              <a:gd name="connsiteY2762" fmla="*/ 236192 h 6857999"/>
              <a:gd name="connsiteX2763" fmla="*/ 3559749 w 7119498"/>
              <a:gd name="connsiteY2763" fmla="*/ 118096 h 6857999"/>
              <a:gd name="connsiteX2764" fmla="*/ 4276760 w 7119498"/>
              <a:gd name="connsiteY2764" fmla="*/ 194015 h 6857999"/>
              <a:gd name="connsiteX2765" fmla="*/ 3585055 w 7119498"/>
              <a:gd name="connsiteY2765" fmla="*/ 16871 h 6857999"/>
              <a:gd name="connsiteX2766" fmla="*/ 3812812 w 7119498"/>
              <a:gd name="connsiteY2766" fmla="*/ 25306 h 6857999"/>
              <a:gd name="connsiteX2767" fmla="*/ 3989956 w 7119498"/>
              <a:gd name="connsiteY2767" fmla="*/ 42177 h 6857999"/>
              <a:gd name="connsiteX2768" fmla="*/ 4538258 w 7119498"/>
              <a:gd name="connsiteY2768" fmla="*/ 345852 h 6857999"/>
              <a:gd name="connsiteX2769" fmla="*/ 4462340 w 7119498"/>
              <a:gd name="connsiteY2769" fmla="*/ 522996 h 6857999"/>
              <a:gd name="connsiteX2770" fmla="*/ 4428598 w 7119498"/>
              <a:gd name="connsiteY2770" fmla="*/ 472384 h 6857999"/>
              <a:gd name="connsiteX2771" fmla="*/ 4462340 w 7119498"/>
              <a:gd name="connsiteY2771" fmla="*/ 371159 h 6857999"/>
              <a:gd name="connsiteX2772" fmla="*/ 3551314 w 7119498"/>
              <a:gd name="connsiteY2772" fmla="*/ 84354 h 6857999"/>
              <a:gd name="connsiteX2773" fmla="*/ 2572804 w 7119498"/>
              <a:gd name="connsiteY2773" fmla="*/ 345852 h 6857999"/>
              <a:gd name="connsiteX2774" fmla="*/ 2589675 w 7119498"/>
              <a:gd name="connsiteY2774" fmla="*/ 447078 h 6857999"/>
              <a:gd name="connsiteX2775" fmla="*/ 2631852 w 7119498"/>
              <a:gd name="connsiteY2775" fmla="*/ 497690 h 6857999"/>
              <a:gd name="connsiteX2776" fmla="*/ 2606546 w 7119498"/>
              <a:gd name="connsiteY2776" fmla="*/ 548303 h 6857999"/>
              <a:gd name="connsiteX2777" fmla="*/ 2513757 w 7119498"/>
              <a:gd name="connsiteY2777" fmla="*/ 379594 h 6857999"/>
              <a:gd name="connsiteX2778" fmla="*/ 2657159 w 7119498"/>
              <a:gd name="connsiteY2778" fmla="*/ 143402 h 6857999"/>
              <a:gd name="connsiteX2779" fmla="*/ 2876480 w 7119498"/>
              <a:gd name="connsiteY2779" fmla="*/ 75919 h 6857999"/>
              <a:gd name="connsiteX2780" fmla="*/ 3517572 w 7119498"/>
              <a:gd name="connsiteY2780" fmla="*/ 8435 h 6857999"/>
              <a:gd name="connsiteX2781" fmla="*/ 3542878 w 7119498"/>
              <a:gd name="connsiteY2781" fmla="*/ 0 h 6857999"/>
              <a:gd name="connsiteX2782" fmla="*/ 3585055 w 7119498"/>
              <a:gd name="connsiteY2782" fmla="*/ 16871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</a:cxnLst>
            <a:rect l="l" t="t" r="r" b="b"/>
            <a:pathLst>
              <a:path w="7119498" h="6857999">
                <a:moveTo>
                  <a:pt x="3104236" y="6588067"/>
                </a:moveTo>
                <a:cubicBezTo>
                  <a:pt x="3104236" y="6613373"/>
                  <a:pt x="3121107" y="6621808"/>
                  <a:pt x="3146413" y="6621808"/>
                </a:cubicBezTo>
                <a:cubicBezTo>
                  <a:pt x="3197026" y="6621808"/>
                  <a:pt x="3154849" y="6562760"/>
                  <a:pt x="3256074" y="6571196"/>
                </a:cubicBezTo>
                <a:cubicBezTo>
                  <a:pt x="3256074" y="6621808"/>
                  <a:pt x="3180155" y="6663985"/>
                  <a:pt x="3154849" y="6663985"/>
                </a:cubicBezTo>
                <a:cubicBezTo>
                  <a:pt x="3112672" y="6663985"/>
                  <a:pt x="3045188" y="6630244"/>
                  <a:pt x="3045188" y="6596502"/>
                </a:cubicBezTo>
                <a:cubicBezTo>
                  <a:pt x="3045188" y="6579631"/>
                  <a:pt x="3053624" y="6554325"/>
                  <a:pt x="3078930" y="6554325"/>
                </a:cubicBezTo>
                <a:cubicBezTo>
                  <a:pt x="3112672" y="6554325"/>
                  <a:pt x="3104236" y="6579631"/>
                  <a:pt x="3104236" y="6588067"/>
                </a:cubicBezTo>
                <a:close/>
                <a:moveTo>
                  <a:pt x="4032133" y="6588067"/>
                </a:moveTo>
                <a:cubicBezTo>
                  <a:pt x="4032133" y="6647115"/>
                  <a:pt x="3964649" y="6655550"/>
                  <a:pt x="3947779" y="6655550"/>
                </a:cubicBezTo>
                <a:cubicBezTo>
                  <a:pt x="3905602" y="6655550"/>
                  <a:pt x="3880295" y="6647115"/>
                  <a:pt x="3838118" y="6604938"/>
                </a:cubicBezTo>
                <a:lnTo>
                  <a:pt x="3838118" y="6571196"/>
                </a:lnTo>
                <a:cubicBezTo>
                  <a:pt x="3871860" y="6588067"/>
                  <a:pt x="3914037" y="6613373"/>
                  <a:pt x="3939343" y="6613373"/>
                </a:cubicBezTo>
                <a:cubicBezTo>
                  <a:pt x="3956214" y="6613373"/>
                  <a:pt x="3973085" y="6545890"/>
                  <a:pt x="3989956" y="6545890"/>
                </a:cubicBezTo>
                <a:cubicBezTo>
                  <a:pt x="4032133" y="6545890"/>
                  <a:pt x="4032133" y="6588067"/>
                  <a:pt x="4032133" y="6588067"/>
                </a:cubicBezTo>
                <a:close/>
                <a:moveTo>
                  <a:pt x="4943159" y="6520583"/>
                </a:moveTo>
                <a:cubicBezTo>
                  <a:pt x="4943159" y="6529019"/>
                  <a:pt x="4951594" y="6529019"/>
                  <a:pt x="4960030" y="6537454"/>
                </a:cubicBezTo>
                <a:cubicBezTo>
                  <a:pt x="4926288" y="6571196"/>
                  <a:pt x="4875675" y="6604938"/>
                  <a:pt x="4850369" y="6604938"/>
                </a:cubicBezTo>
                <a:lnTo>
                  <a:pt x="4808192" y="6604938"/>
                </a:lnTo>
                <a:cubicBezTo>
                  <a:pt x="4816627" y="6537454"/>
                  <a:pt x="4875675" y="6537454"/>
                  <a:pt x="4909417" y="6520583"/>
                </a:cubicBezTo>
                <a:lnTo>
                  <a:pt x="4943159" y="6520583"/>
                </a:lnTo>
                <a:close/>
                <a:moveTo>
                  <a:pt x="2226952" y="6571196"/>
                </a:moveTo>
                <a:cubicBezTo>
                  <a:pt x="2226952" y="6571196"/>
                  <a:pt x="2226952" y="6579631"/>
                  <a:pt x="2235388" y="6588067"/>
                </a:cubicBezTo>
                <a:cubicBezTo>
                  <a:pt x="2226952" y="6596502"/>
                  <a:pt x="2218517" y="6596502"/>
                  <a:pt x="2193210" y="6596502"/>
                </a:cubicBezTo>
                <a:cubicBezTo>
                  <a:pt x="2151033" y="6596502"/>
                  <a:pt x="2125727" y="6571196"/>
                  <a:pt x="2091985" y="6537454"/>
                </a:cubicBezTo>
                <a:cubicBezTo>
                  <a:pt x="2091985" y="6529019"/>
                  <a:pt x="2100421" y="6520583"/>
                  <a:pt x="2117292" y="6520583"/>
                </a:cubicBezTo>
                <a:cubicBezTo>
                  <a:pt x="2142598" y="6520583"/>
                  <a:pt x="2193210" y="6554325"/>
                  <a:pt x="2226952" y="6571196"/>
                </a:cubicBezTo>
                <a:close/>
                <a:moveTo>
                  <a:pt x="3905602" y="6520583"/>
                </a:moveTo>
                <a:cubicBezTo>
                  <a:pt x="3888731" y="6529019"/>
                  <a:pt x="3871860" y="6529019"/>
                  <a:pt x="3854989" y="6529019"/>
                </a:cubicBezTo>
                <a:cubicBezTo>
                  <a:pt x="3838118" y="6529019"/>
                  <a:pt x="3821247" y="6529019"/>
                  <a:pt x="3804376" y="6495277"/>
                </a:cubicBezTo>
                <a:cubicBezTo>
                  <a:pt x="3804376" y="6495277"/>
                  <a:pt x="3795941" y="6503712"/>
                  <a:pt x="3821247" y="6503712"/>
                </a:cubicBezTo>
                <a:cubicBezTo>
                  <a:pt x="3838118" y="6503712"/>
                  <a:pt x="3854989" y="6495277"/>
                  <a:pt x="3897166" y="6486842"/>
                </a:cubicBezTo>
                <a:cubicBezTo>
                  <a:pt x="3897166" y="6495277"/>
                  <a:pt x="3905602" y="6512148"/>
                  <a:pt x="3905602" y="6520583"/>
                </a:cubicBezTo>
                <a:close/>
                <a:moveTo>
                  <a:pt x="4841934" y="6520583"/>
                </a:moveTo>
                <a:lnTo>
                  <a:pt x="4833498" y="6469971"/>
                </a:lnTo>
                <a:cubicBezTo>
                  <a:pt x="4841934" y="6469971"/>
                  <a:pt x="4858805" y="6486842"/>
                  <a:pt x="4875675" y="6503712"/>
                </a:cubicBezTo>
                <a:cubicBezTo>
                  <a:pt x="4867240" y="6512148"/>
                  <a:pt x="4850369" y="6520583"/>
                  <a:pt x="4841934" y="6520583"/>
                </a:cubicBezTo>
                <a:close/>
                <a:moveTo>
                  <a:pt x="4706967" y="6503712"/>
                </a:moveTo>
                <a:cubicBezTo>
                  <a:pt x="4690096" y="6562760"/>
                  <a:pt x="4639484" y="6613373"/>
                  <a:pt x="4580436" y="6613373"/>
                </a:cubicBezTo>
                <a:lnTo>
                  <a:pt x="4546694" y="6613373"/>
                </a:lnTo>
                <a:cubicBezTo>
                  <a:pt x="4563565" y="6579631"/>
                  <a:pt x="4639484" y="6596502"/>
                  <a:pt x="4673225" y="6529019"/>
                </a:cubicBezTo>
                <a:cubicBezTo>
                  <a:pt x="4681661" y="6512148"/>
                  <a:pt x="4690096" y="6486842"/>
                  <a:pt x="4706967" y="6469971"/>
                </a:cubicBezTo>
                <a:lnTo>
                  <a:pt x="4706967" y="6503712"/>
                </a:lnTo>
                <a:close/>
                <a:moveTo>
                  <a:pt x="3281380" y="6478406"/>
                </a:moveTo>
                <a:cubicBezTo>
                  <a:pt x="3272945" y="6495277"/>
                  <a:pt x="3247638" y="6520583"/>
                  <a:pt x="3230768" y="6537454"/>
                </a:cubicBezTo>
                <a:cubicBezTo>
                  <a:pt x="3197026" y="6537454"/>
                  <a:pt x="3197026" y="6529019"/>
                  <a:pt x="3188590" y="6529019"/>
                </a:cubicBezTo>
                <a:cubicBezTo>
                  <a:pt x="3197026" y="6512148"/>
                  <a:pt x="3213897" y="6469971"/>
                  <a:pt x="3239203" y="6469971"/>
                </a:cubicBezTo>
                <a:cubicBezTo>
                  <a:pt x="3256074" y="6469971"/>
                  <a:pt x="3264509" y="6478406"/>
                  <a:pt x="3281380" y="6478406"/>
                </a:cubicBezTo>
                <a:close/>
                <a:moveTo>
                  <a:pt x="2420967" y="6554325"/>
                </a:moveTo>
                <a:cubicBezTo>
                  <a:pt x="2437838" y="6571196"/>
                  <a:pt x="2471579" y="6571196"/>
                  <a:pt x="2488450" y="6579631"/>
                </a:cubicBezTo>
                <a:lnTo>
                  <a:pt x="2429402" y="6579631"/>
                </a:lnTo>
                <a:cubicBezTo>
                  <a:pt x="2404096" y="6562760"/>
                  <a:pt x="2370354" y="6537454"/>
                  <a:pt x="2353483" y="6503712"/>
                </a:cubicBezTo>
                <a:lnTo>
                  <a:pt x="2361919" y="6469971"/>
                </a:lnTo>
                <a:cubicBezTo>
                  <a:pt x="2353483" y="6486842"/>
                  <a:pt x="2378790" y="6537454"/>
                  <a:pt x="2420967" y="6554325"/>
                </a:cubicBezTo>
                <a:close/>
                <a:moveTo>
                  <a:pt x="2201646" y="6512148"/>
                </a:moveTo>
                <a:cubicBezTo>
                  <a:pt x="2193210" y="6512148"/>
                  <a:pt x="2176340" y="6503712"/>
                  <a:pt x="2167904" y="6503712"/>
                </a:cubicBezTo>
                <a:cubicBezTo>
                  <a:pt x="2167904" y="6495277"/>
                  <a:pt x="2184775" y="6478406"/>
                  <a:pt x="2201646" y="6469971"/>
                </a:cubicBezTo>
                <a:lnTo>
                  <a:pt x="2201646" y="6512148"/>
                </a:lnTo>
                <a:close/>
                <a:moveTo>
                  <a:pt x="3652539" y="6630244"/>
                </a:moveTo>
                <a:cubicBezTo>
                  <a:pt x="3644103" y="6630244"/>
                  <a:pt x="3627233" y="6613373"/>
                  <a:pt x="3627233" y="6596502"/>
                </a:cubicBezTo>
                <a:cubicBezTo>
                  <a:pt x="3627233" y="6562760"/>
                  <a:pt x="3652539" y="6537454"/>
                  <a:pt x="3669410" y="6537454"/>
                </a:cubicBezTo>
                <a:cubicBezTo>
                  <a:pt x="3694716" y="6537454"/>
                  <a:pt x="3694716" y="6562760"/>
                  <a:pt x="3711587" y="6579631"/>
                </a:cubicBezTo>
                <a:cubicBezTo>
                  <a:pt x="3720022" y="6571196"/>
                  <a:pt x="3728458" y="6562760"/>
                  <a:pt x="3728458" y="6545890"/>
                </a:cubicBezTo>
                <a:cubicBezTo>
                  <a:pt x="3728458" y="6520583"/>
                  <a:pt x="3728458" y="6537454"/>
                  <a:pt x="3720022" y="6529019"/>
                </a:cubicBezTo>
                <a:cubicBezTo>
                  <a:pt x="3711587" y="6512148"/>
                  <a:pt x="3686280" y="6495277"/>
                  <a:pt x="3660974" y="6486842"/>
                </a:cubicBezTo>
                <a:cubicBezTo>
                  <a:pt x="3660974" y="6478406"/>
                  <a:pt x="3652539" y="6453100"/>
                  <a:pt x="3635668" y="6427794"/>
                </a:cubicBezTo>
                <a:cubicBezTo>
                  <a:pt x="3753764" y="6410923"/>
                  <a:pt x="3779070" y="6571196"/>
                  <a:pt x="3829683" y="6647115"/>
                </a:cubicBezTo>
                <a:cubicBezTo>
                  <a:pt x="3736893" y="6630244"/>
                  <a:pt x="3694716" y="6638679"/>
                  <a:pt x="3652539" y="6630244"/>
                </a:cubicBezTo>
                <a:close/>
                <a:moveTo>
                  <a:pt x="3618797" y="6495277"/>
                </a:moveTo>
                <a:cubicBezTo>
                  <a:pt x="3618797" y="6529019"/>
                  <a:pt x="3585055" y="6638679"/>
                  <a:pt x="3526007" y="6638679"/>
                </a:cubicBezTo>
                <a:cubicBezTo>
                  <a:pt x="3466959" y="6638679"/>
                  <a:pt x="3433218" y="6503712"/>
                  <a:pt x="3433218" y="6495277"/>
                </a:cubicBezTo>
                <a:cubicBezTo>
                  <a:pt x="3433218" y="6486842"/>
                  <a:pt x="3441653" y="6461535"/>
                  <a:pt x="3466959" y="6444664"/>
                </a:cubicBezTo>
                <a:cubicBezTo>
                  <a:pt x="3466959" y="6469971"/>
                  <a:pt x="3492266" y="6529019"/>
                  <a:pt x="3517572" y="6529019"/>
                </a:cubicBezTo>
                <a:cubicBezTo>
                  <a:pt x="3542878" y="6529019"/>
                  <a:pt x="3551314" y="6512148"/>
                  <a:pt x="3568185" y="6503712"/>
                </a:cubicBezTo>
                <a:cubicBezTo>
                  <a:pt x="3568185" y="6495277"/>
                  <a:pt x="3576620" y="6478406"/>
                  <a:pt x="3551314" y="6478406"/>
                </a:cubicBezTo>
                <a:cubicBezTo>
                  <a:pt x="3534443" y="6478406"/>
                  <a:pt x="3526007" y="6495277"/>
                  <a:pt x="3517572" y="6495277"/>
                </a:cubicBezTo>
                <a:cubicBezTo>
                  <a:pt x="3509137" y="6486842"/>
                  <a:pt x="3500701" y="6478406"/>
                  <a:pt x="3500701" y="6461535"/>
                </a:cubicBezTo>
                <a:cubicBezTo>
                  <a:pt x="3500701" y="6436229"/>
                  <a:pt x="3534443" y="6419358"/>
                  <a:pt x="3551314" y="6419358"/>
                </a:cubicBezTo>
                <a:cubicBezTo>
                  <a:pt x="3601926" y="6419358"/>
                  <a:pt x="3618797" y="6461535"/>
                  <a:pt x="3618797" y="6495277"/>
                </a:cubicBezTo>
                <a:close/>
                <a:moveTo>
                  <a:pt x="3433218" y="6419358"/>
                </a:moveTo>
                <a:cubicBezTo>
                  <a:pt x="3407911" y="6461535"/>
                  <a:pt x="3331993" y="6520583"/>
                  <a:pt x="3331993" y="6545890"/>
                </a:cubicBezTo>
                <a:cubicBezTo>
                  <a:pt x="3331993" y="6562760"/>
                  <a:pt x="3340428" y="6571196"/>
                  <a:pt x="3374170" y="6588067"/>
                </a:cubicBezTo>
                <a:cubicBezTo>
                  <a:pt x="3391041" y="6554325"/>
                  <a:pt x="3340428" y="6545890"/>
                  <a:pt x="3399476" y="6520583"/>
                </a:cubicBezTo>
                <a:cubicBezTo>
                  <a:pt x="3407911" y="6545890"/>
                  <a:pt x="3416347" y="6579631"/>
                  <a:pt x="3433218" y="6621808"/>
                </a:cubicBezTo>
                <a:cubicBezTo>
                  <a:pt x="3340428" y="6621808"/>
                  <a:pt x="3348864" y="6655550"/>
                  <a:pt x="3315122" y="6655550"/>
                </a:cubicBezTo>
                <a:lnTo>
                  <a:pt x="3256074" y="6655550"/>
                </a:lnTo>
                <a:cubicBezTo>
                  <a:pt x="3315122" y="6562760"/>
                  <a:pt x="3289816" y="6402487"/>
                  <a:pt x="3416347" y="6410923"/>
                </a:cubicBezTo>
                <a:cubicBezTo>
                  <a:pt x="3416347" y="6410923"/>
                  <a:pt x="3424782" y="6419358"/>
                  <a:pt x="3433218" y="6419358"/>
                </a:cubicBezTo>
                <a:close/>
                <a:moveTo>
                  <a:pt x="2648723" y="6427794"/>
                </a:moveTo>
                <a:cubicBezTo>
                  <a:pt x="2648723" y="6444664"/>
                  <a:pt x="2623417" y="6478406"/>
                  <a:pt x="2623417" y="6495277"/>
                </a:cubicBezTo>
                <a:cubicBezTo>
                  <a:pt x="2623417" y="6529019"/>
                  <a:pt x="2657159" y="6596502"/>
                  <a:pt x="2699336" y="6604938"/>
                </a:cubicBezTo>
                <a:cubicBezTo>
                  <a:pt x="2977705" y="6706163"/>
                  <a:pt x="3272945" y="6723033"/>
                  <a:pt x="3559749" y="6723033"/>
                </a:cubicBezTo>
                <a:cubicBezTo>
                  <a:pt x="3770635" y="6723033"/>
                  <a:pt x="4276760" y="6672421"/>
                  <a:pt x="4361115" y="6588067"/>
                </a:cubicBezTo>
                <a:cubicBezTo>
                  <a:pt x="4411727" y="6537454"/>
                  <a:pt x="4403292" y="6469971"/>
                  <a:pt x="4420163" y="6427794"/>
                </a:cubicBezTo>
                <a:cubicBezTo>
                  <a:pt x="4420163" y="6444664"/>
                  <a:pt x="4428598" y="6461535"/>
                  <a:pt x="4428598" y="6478406"/>
                </a:cubicBezTo>
                <a:cubicBezTo>
                  <a:pt x="4428598" y="6545890"/>
                  <a:pt x="4352679" y="6638679"/>
                  <a:pt x="4259889" y="6663985"/>
                </a:cubicBezTo>
                <a:cubicBezTo>
                  <a:pt x="4091181" y="6714598"/>
                  <a:pt x="3762199" y="6739904"/>
                  <a:pt x="3559749" y="6739904"/>
                </a:cubicBezTo>
                <a:cubicBezTo>
                  <a:pt x="3281380" y="6739904"/>
                  <a:pt x="2960834" y="6731469"/>
                  <a:pt x="2690900" y="6621808"/>
                </a:cubicBezTo>
                <a:cubicBezTo>
                  <a:pt x="2623417" y="6596502"/>
                  <a:pt x="2606546" y="6520583"/>
                  <a:pt x="2606546" y="6478406"/>
                </a:cubicBezTo>
                <a:cubicBezTo>
                  <a:pt x="2606546" y="6461535"/>
                  <a:pt x="2623417" y="6427794"/>
                  <a:pt x="2640288" y="6410923"/>
                </a:cubicBezTo>
                <a:cubicBezTo>
                  <a:pt x="2640288" y="6410923"/>
                  <a:pt x="2648723" y="6402487"/>
                  <a:pt x="2648723" y="6427794"/>
                </a:cubicBezTo>
                <a:close/>
                <a:moveTo>
                  <a:pt x="5128738" y="6368746"/>
                </a:moveTo>
                <a:cubicBezTo>
                  <a:pt x="5086561" y="6419358"/>
                  <a:pt x="5061255" y="6427794"/>
                  <a:pt x="5019078" y="6427794"/>
                </a:cubicBezTo>
                <a:cubicBezTo>
                  <a:pt x="4993771" y="6427794"/>
                  <a:pt x="4934723" y="6410923"/>
                  <a:pt x="4934723" y="6377181"/>
                </a:cubicBezTo>
                <a:cubicBezTo>
                  <a:pt x="4934723" y="6402487"/>
                  <a:pt x="4985336" y="6410923"/>
                  <a:pt x="5010642" y="6410923"/>
                </a:cubicBezTo>
                <a:cubicBezTo>
                  <a:pt x="5027513" y="6410923"/>
                  <a:pt x="5086561" y="6385616"/>
                  <a:pt x="5128738" y="6368746"/>
                </a:cubicBezTo>
                <a:close/>
                <a:moveTo>
                  <a:pt x="2851173" y="6351875"/>
                </a:moveTo>
                <a:cubicBezTo>
                  <a:pt x="2868044" y="6377181"/>
                  <a:pt x="2910221" y="6394052"/>
                  <a:pt x="2901786" y="6436229"/>
                </a:cubicBezTo>
                <a:cubicBezTo>
                  <a:pt x="2884915" y="6410923"/>
                  <a:pt x="2842738" y="6377181"/>
                  <a:pt x="2817432" y="6351875"/>
                </a:cubicBezTo>
                <a:lnTo>
                  <a:pt x="2851173" y="6351875"/>
                </a:lnTo>
                <a:close/>
                <a:moveTo>
                  <a:pt x="1990760" y="6385616"/>
                </a:moveTo>
                <a:cubicBezTo>
                  <a:pt x="2016066" y="6385616"/>
                  <a:pt x="2058244" y="6368746"/>
                  <a:pt x="2091985" y="6368746"/>
                </a:cubicBezTo>
                <a:cubicBezTo>
                  <a:pt x="2066679" y="6385616"/>
                  <a:pt x="2016066" y="6402487"/>
                  <a:pt x="1999196" y="6402487"/>
                </a:cubicBezTo>
                <a:cubicBezTo>
                  <a:pt x="1957018" y="6402487"/>
                  <a:pt x="1940148" y="6394052"/>
                  <a:pt x="1914841" y="6351875"/>
                </a:cubicBezTo>
                <a:cubicBezTo>
                  <a:pt x="1940148" y="6368746"/>
                  <a:pt x="1973889" y="6385616"/>
                  <a:pt x="1990760" y="6385616"/>
                </a:cubicBezTo>
                <a:close/>
                <a:moveTo>
                  <a:pt x="4799757" y="6495277"/>
                </a:moveTo>
                <a:cubicBezTo>
                  <a:pt x="4799757" y="6571196"/>
                  <a:pt x="4740709" y="6672421"/>
                  <a:pt x="4605742" y="6706163"/>
                </a:cubicBezTo>
                <a:lnTo>
                  <a:pt x="4479210" y="6697727"/>
                </a:lnTo>
                <a:cubicBezTo>
                  <a:pt x="4496081" y="6680856"/>
                  <a:pt x="4504517" y="6647115"/>
                  <a:pt x="4529823" y="6647115"/>
                </a:cubicBezTo>
                <a:cubicBezTo>
                  <a:pt x="4563565" y="6638679"/>
                  <a:pt x="4597306" y="6647115"/>
                  <a:pt x="4631048" y="6630244"/>
                </a:cubicBezTo>
                <a:cubicBezTo>
                  <a:pt x="4690096" y="6604938"/>
                  <a:pt x="4740709" y="6545890"/>
                  <a:pt x="4740709" y="6486842"/>
                </a:cubicBezTo>
                <a:cubicBezTo>
                  <a:pt x="4740709" y="6469971"/>
                  <a:pt x="4723838" y="6436229"/>
                  <a:pt x="4706967" y="6410923"/>
                </a:cubicBezTo>
                <a:cubicBezTo>
                  <a:pt x="4673225" y="6427794"/>
                  <a:pt x="4631048" y="6478406"/>
                  <a:pt x="4614177" y="6478406"/>
                </a:cubicBezTo>
                <a:cubicBezTo>
                  <a:pt x="4580436" y="6478406"/>
                  <a:pt x="4563565" y="6427794"/>
                  <a:pt x="4563565" y="6410923"/>
                </a:cubicBezTo>
                <a:cubicBezTo>
                  <a:pt x="4563565" y="6343439"/>
                  <a:pt x="4614177" y="6343439"/>
                  <a:pt x="4656354" y="6343439"/>
                </a:cubicBezTo>
                <a:cubicBezTo>
                  <a:pt x="4757579" y="6343439"/>
                  <a:pt x="4799757" y="6427794"/>
                  <a:pt x="4799757" y="6495277"/>
                </a:cubicBezTo>
                <a:close/>
                <a:moveTo>
                  <a:pt x="4141793" y="6419358"/>
                </a:moveTo>
                <a:cubicBezTo>
                  <a:pt x="4141793" y="6385616"/>
                  <a:pt x="4192406" y="6326569"/>
                  <a:pt x="4251454" y="6351875"/>
                </a:cubicBezTo>
                <a:cubicBezTo>
                  <a:pt x="4217712" y="6368746"/>
                  <a:pt x="4175535" y="6394052"/>
                  <a:pt x="4141793" y="6419358"/>
                </a:cubicBezTo>
                <a:close/>
                <a:moveTo>
                  <a:pt x="2631852" y="6360310"/>
                </a:moveTo>
                <a:cubicBezTo>
                  <a:pt x="2631852" y="6377181"/>
                  <a:pt x="2589675" y="6402487"/>
                  <a:pt x="2581240" y="6436229"/>
                </a:cubicBezTo>
                <a:cubicBezTo>
                  <a:pt x="2572804" y="6453100"/>
                  <a:pt x="2572804" y="6486842"/>
                  <a:pt x="2572804" y="6503712"/>
                </a:cubicBezTo>
                <a:cubicBezTo>
                  <a:pt x="2572804" y="6765211"/>
                  <a:pt x="3517572" y="6773646"/>
                  <a:pt x="3568185" y="6773646"/>
                </a:cubicBezTo>
                <a:cubicBezTo>
                  <a:pt x="3804376" y="6773646"/>
                  <a:pt x="4065875" y="6765211"/>
                  <a:pt x="4293631" y="6680856"/>
                </a:cubicBezTo>
                <a:cubicBezTo>
                  <a:pt x="4386421" y="6647115"/>
                  <a:pt x="4462340" y="6562760"/>
                  <a:pt x="4462340" y="6478406"/>
                </a:cubicBezTo>
                <a:cubicBezTo>
                  <a:pt x="4462340" y="6461535"/>
                  <a:pt x="4428598" y="6402487"/>
                  <a:pt x="4428598" y="6377181"/>
                </a:cubicBezTo>
                <a:cubicBezTo>
                  <a:pt x="4428598" y="6360310"/>
                  <a:pt x="4445469" y="6351875"/>
                  <a:pt x="4445469" y="6343439"/>
                </a:cubicBezTo>
                <a:lnTo>
                  <a:pt x="4470775" y="6343439"/>
                </a:lnTo>
                <a:cubicBezTo>
                  <a:pt x="4512952" y="6427794"/>
                  <a:pt x="4538258" y="6461535"/>
                  <a:pt x="4538258" y="6520583"/>
                </a:cubicBezTo>
                <a:cubicBezTo>
                  <a:pt x="4538258" y="6613373"/>
                  <a:pt x="4445469" y="6706163"/>
                  <a:pt x="4335808" y="6739904"/>
                </a:cubicBezTo>
                <a:cubicBezTo>
                  <a:pt x="4082745" y="6815823"/>
                  <a:pt x="3829683" y="6841129"/>
                  <a:pt x="3576620" y="6841129"/>
                </a:cubicBezTo>
                <a:cubicBezTo>
                  <a:pt x="3568185" y="6849565"/>
                  <a:pt x="3568185" y="6858000"/>
                  <a:pt x="3542878" y="6858000"/>
                </a:cubicBezTo>
                <a:cubicBezTo>
                  <a:pt x="3526007" y="6858000"/>
                  <a:pt x="3517572" y="6841129"/>
                  <a:pt x="3500701" y="6841129"/>
                </a:cubicBezTo>
                <a:cubicBezTo>
                  <a:pt x="3281380" y="6832694"/>
                  <a:pt x="3045188" y="6807388"/>
                  <a:pt x="2825867" y="6765211"/>
                </a:cubicBezTo>
                <a:cubicBezTo>
                  <a:pt x="2766819" y="6756775"/>
                  <a:pt x="2690900" y="6731469"/>
                  <a:pt x="2640288" y="6697727"/>
                </a:cubicBezTo>
                <a:cubicBezTo>
                  <a:pt x="2522192" y="6630244"/>
                  <a:pt x="2513757" y="6554325"/>
                  <a:pt x="2513757" y="6469971"/>
                </a:cubicBezTo>
                <a:cubicBezTo>
                  <a:pt x="2513757" y="6436229"/>
                  <a:pt x="2539063" y="6326569"/>
                  <a:pt x="2589675" y="6309698"/>
                </a:cubicBezTo>
                <a:cubicBezTo>
                  <a:pt x="2606546" y="6318133"/>
                  <a:pt x="2631852" y="6335004"/>
                  <a:pt x="2631852" y="6360310"/>
                </a:cubicBezTo>
                <a:close/>
                <a:moveTo>
                  <a:pt x="2471579" y="6385616"/>
                </a:moveTo>
                <a:cubicBezTo>
                  <a:pt x="2471579" y="6419358"/>
                  <a:pt x="2454709" y="6444664"/>
                  <a:pt x="2429402" y="6444664"/>
                </a:cubicBezTo>
                <a:cubicBezTo>
                  <a:pt x="2404096" y="6444664"/>
                  <a:pt x="2387225" y="6427794"/>
                  <a:pt x="2361919" y="6402487"/>
                </a:cubicBezTo>
                <a:cubicBezTo>
                  <a:pt x="2336613" y="6427794"/>
                  <a:pt x="2311306" y="6469971"/>
                  <a:pt x="2311306" y="6486842"/>
                </a:cubicBezTo>
                <a:cubicBezTo>
                  <a:pt x="2311306" y="6545890"/>
                  <a:pt x="2387225" y="6596502"/>
                  <a:pt x="2429402" y="6604938"/>
                </a:cubicBezTo>
                <a:cubicBezTo>
                  <a:pt x="2446273" y="6613373"/>
                  <a:pt x="2480015" y="6613373"/>
                  <a:pt x="2505321" y="6613373"/>
                </a:cubicBezTo>
                <a:cubicBezTo>
                  <a:pt x="2513757" y="6630244"/>
                  <a:pt x="2530627" y="6655550"/>
                  <a:pt x="2547498" y="6680856"/>
                </a:cubicBezTo>
                <a:cubicBezTo>
                  <a:pt x="2530627" y="6680856"/>
                  <a:pt x="2505321" y="6689292"/>
                  <a:pt x="2480015" y="6689292"/>
                </a:cubicBezTo>
                <a:cubicBezTo>
                  <a:pt x="2370354" y="6689292"/>
                  <a:pt x="2235388" y="6604938"/>
                  <a:pt x="2235388" y="6478406"/>
                </a:cubicBezTo>
                <a:cubicBezTo>
                  <a:pt x="2235388" y="6402487"/>
                  <a:pt x="2286000" y="6309698"/>
                  <a:pt x="2378790" y="6309698"/>
                </a:cubicBezTo>
                <a:cubicBezTo>
                  <a:pt x="2429402" y="6309698"/>
                  <a:pt x="2471579" y="6335004"/>
                  <a:pt x="2471579" y="6385616"/>
                </a:cubicBezTo>
                <a:close/>
                <a:moveTo>
                  <a:pt x="4782886" y="6343439"/>
                </a:moveTo>
                <a:cubicBezTo>
                  <a:pt x="4774450" y="6343439"/>
                  <a:pt x="4757579" y="6335004"/>
                  <a:pt x="4740709" y="6326569"/>
                </a:cubicBezTo>
                <a:cubicBezTo>
                  <a:pt x="4749144" y="6318133"/>
                  <a:pt x="4766015" y="6309698"/>
                  <a:pt x="4782886" y="6301262"/>
                </a:cubicBezTo>
                <a:cubicBezTo>
                  <a:pt x="4791321" y="6309698"/>
                  <a:pt x="4782886" y="6326569"/>
                  <a:pt x="4782886" y="6343439"/>
                </a:cubicBezTo>
                <a:close/>
                <a:moveTo>
                  <a:pt x="3998391" y="6343439"/>
                </a:moveTo>
                <a:cubicBezTo>
                  <a:pt x="3973085" y="6394052"/>
                  <a:pt x="3846554" y="6469971"/>
                  <a:pt x="3838118" y="6469971"/>
                </a:cubicBezTo>
                <a:cubicBezTo>
                  <a:pt x="3812812" y="6469971"/>
                  <a:pt x="3770635" y="6436229"/>
                  <a:pt x="3770635" y="6410923"/>
                </a:cubicBezTo>
                <a:cubicBezTo>
                  <a:pt x="3770635" y="6394052"/>
                  <a:pt x="3779070" y="6385616"/>
                  <a:pt x="3795941" y="6385616"/>
                </a:cubicBezTo>
                <a:cubicBezTo>
                  <a:pt x="3812812" y="6385616"/>
                  <a:pt x="3821247" y="6402487"/>
                  <a:pt x="3838118" y="6410923"/>
                </a:cubicBezTo>
                <a:cubicBezTo>
                  <a:pt x="3838118" y="6410923"/>
                  <a:pt x="3846554" y="6410923"/>
                  <a:pt x="3846554" y="6394052"/>
                </a:cubicBezTo>
                <a:cubicBezTo>
                  <a:pt x="3846554" y="6368746"/>
                  <a:pt x="3821247" y="6351875"/>
                  <a:pt x="3795941" y="6351875"/>
                </a:cubicBezTo>
                <a:cubicBezTo>
                  <a:pt x="3779070" y="6351875"/>
                  <a:pt x="3745328" y="6394052"/>
                  <a:pt x="3736893" y="6419358"/>
                </a:cubicBezTo>
                <a:cubicBezTo>
                  <a:pt x="3728458" y="6419358"/>
                  <a:pt x="3711587" y="6410923"/>
                  <a:pt x="3694716" y="6394052"/>
                </a:cubicBezTo>
                <a:cubicBezTo>
                  <a:pt x="3753764" y="6335004"/>
                  <a:pt x="3762199" y="6292827"/>
                  <a:pt x="3812812" y="6292827"/>
                </a:cubicBezTo>
                <a:cubicBezTo>
                  <a:pt x="3829683" y="6292827"/>
                  <a:pt x="3939343" y="6335004"/>
                  <a:pt x="3998391" y="6343439"/>
                </a:cubicBezTo>
                <a:close/>
                <a:moveTo>
                  <a:pt x="3348864" y="6368746"/>
                </a:moveTo>
                <a:cubicBezTo>
                  <a:pt x="3357299" y="6377181"/>
                  <a:pt x="3365734" y="6385616"/>
                  <a:pt x="3365734" y="6394052"/>
                </a:cubicBezTo>
                <a:cubicBezTo>
                  <a:pt x="3365734" y="6394052"/>
                  <a:pt x="3357299" y="6394052"/>
                  <a:pt x="3348864" y="6402487"/>
                </a:cubicBezTo>
                <a:cubicBezTo>
                  <a:pt x="3306686" y="6351875"/>
                  <a:pt x="3315122" y="6343439"/>
                  <a:pt x="3289816" y="6343439"/>
                </a:cubicBezTo>
                <a:cubicBezTo>
                  <a:pt x="3281380" y="6343439"/>
                  <a:pt x="3230768" y="6335004"/>
                  <a:pt x="3230768" y="6385616"/>
                </a:cubicBezTo>
                <a:lnTo>
                  <a:pt x="3247638" y="6402487"/>
                </a:lnTo>
                <a:cubicBezTo>
                  <a:pt x="3256074" y="6394052"/>
                  <a:pt x="3264509" y="6377181"/>
                  <a:pt x="3272945" y="6368746"/>
                </a:cubicBezTo>
                <a:cubicBezTo>
                  <a:pt x="3289816" y="6368746"/>
                  <a:pt x="3306686" y="6377181"/>
                  <a:pt x="3306686" y="6402487"/>
                </a:cubicBezTo>
                <a:cubicBezTo>
                  <a:pt x="3306686" y="6427794"/>
                  <a:pt x="3272945" y="6444664"/>
                  <a:pt x="3256074" y="6444664"/>
                </a:cubicBezTo>
                <a:cubicBezTo>
                  <a:pt x="3239203" y="6444664"/>
                  <a:pt x="3171720" y="6410923"/>
                  <a:pt x="3137978" y="6394052"/>
                </a:cubicBezTo>
                <a:cubicBezTo>
                  <a:pt x="3112672" y="6385616"/>
                  <a:pt x="3112672" y="6368746"/>
                  <a:pt x="3095801" y="6351875"/>
                </a:cubicBezTo>
                <a:cubicBezTo>
                  <a:pt x="3146413" y="6309698"/>
                  <a:pt x="3188590" y="6267521"/>
                  <a:pt x="3247638" y="6267521"/>
                </a:cubicBezTo>
                <a:cubicBezTo>
                  <a:pt x="3315122" y="6267521"/>
                  <a:pt x="3306686" y="6309698"/>
                  <a:pt x="3348864" y="6368746"/>
                </a:cubicBezTo>
                <a:close/>
                <a:moveTo>
                  <a:pt x="4808192" y="6267521"/>
                </a:moveTo>
                <a:cubicBezTo>
                  <a:pt x="4774450" y="6267521"/>
                  <a:pt x="4715402" y="6292827"/>
                  <a:pt x="4698532" y="6301262"/>
                </a:cubicBezTo>
                <a:cubicBezTo>
                  <a:pt x="4698532" y="6275956"/>
                  <a:pt x="4757579" y="6250650"/>
                  <a:pt x="4774450" y="6250650"/>
                </a:cubicBezTo>
                <a:cubicBezTo>
                  <a:pt x="4799757" y="6250650"/>
                  <a:pt x="4808192" y="6259085"/>
                  <a:pt x="4808192" y="6267521"/>
                </a:cubicBezTo>
                <a:close/>
                <a:moveTo>
                  <a:pt x="2311306" y="6292827"/>
                </a:moveTo>
                <a:lnTo>
                  <a:pt x="2260694" y="6318133"/>
                </a:lnTo>
                <a:cubicBezTo>
                  <a:pt x="2260694" y="6301262"/>
                  <a:pt x="2252258" y="6275956"/>
                  <a:pt x="2252258" y="6259085"/>
                </a:cubicBezTo>
                <a:lnTo>
                  <a:pt x="2302871" y="6259085"/>
                </a:lnTo>
                <a:cubicBezTo>
                  <a:pt x="2302871" y="6267521"/>
                  <a:pt x="2311306" y="6284391"/>
                  <a:pt x="2311306" y="6292827"/>
                </a:cubicBezTo>
                <a:close/>
                <a:moveTo>
                  <a:pt x="4293631" y="6242214"/>
                </a:moveTo>
                <a:cubicBezTo>
                  <a:pt x="4285196" y="6275956"/>
                  <a:pt x="4276760" y="6292827"/>
                  <a:pt x="4259889" y="6301262"/>
                </a:cubicBezTo>
                <a:cubicBezTo>
                  <a:pt x="4200841" y="6284391"/>
                  <a:pt x="4108052" y="6360310"/>
                  <a:pt x="4108052" y="6436229"/>
                </a:cubicBezTo>
                <a:cubicBezTo>
                  <a:pt x="4108052" y="6478406"/>
                  <a:pt x="4175535" y="6453100"/>
                  <a:pt x="4175535" y="6453100"/>
                </a:cubicBezTo>
                <a:cubicBezTo>
                  <a:pt x="4200841" y="6453100"/>
                  <a:pt x="4217712" y="6478406"/>
                  <a:pt x="4217712" y="6503712"/>
                </a:cubicBezTo>
                <a:cubicBezTo>
                  <a:pt x="4217712" y="6545890"/>
                  <a:pt x="4175535" y="6554325"/>
                  <a:pt x="4141793" y="6554325"/>
                </a:cubicBezTo>
                <a:cubicBezTo>
                  <a:pt x="4057439" y="6554325"/>
                  <a:pt x="4032133" y="6503712"/>
                  <a:pt x="4032133" y="6436229"/>
                </a:cubicBezTo>
                <a:cubicBezTo>
                  <a:pt x="4032133" y="6343439"/>
                  <a:pt x="4108052" y="6267521"/>
                  <a:pt x="4226148" y="6242214"/>
                </a:cubicBezTo>
                <a:lnTo>
                  <a:pt x="4293631" y="6242214"/>
                </a:lnTo>
                <a:close/>
                <a:moveTo>
                  <a:pt x="3011447" y="6444664"/>
                </a:moveTo>
                <a:cubicBezTo>
                  <a:pt x="3011447" y="6520583"/>
                  <a:pt x="2935528" y="6571196"/>
                  <a:pt x="2893351" y="6571196"/>
                </a:cubicBezTo>
                <a:cubicBezTo>
                  <a:pt x="2851173" y="6571196"/>
                  <a:pt x="2851173" y="6520583"/>
                  <a:pt x="2851173" y="6512148"/>
                </a:cubicBezTo>
                <a:cubicBezTo>
                  <a:pt x="2851173" y="6419358"/>
                  <a:pt x="2943963" y="6503712"/>
                  <a:pt x="2943963" y="6444664"/>
                </a:cubicBezTo>
                <a:cubicBezTo>
                  <a:pt x="2943963" y="6301262"/>
                  <a:pt x="2783690" y="6343439"/>
                  <a:pt x="2766819" y="6242214"/>
                </a:cubicBezTo>
                <a:lnTo>
                  <a:pt x="2817432" y="6233779"/>
                </a:lnTo>
                <a:cubicBezTo>
                  <a:pt x="2935528" y="6242214"/>
                  <a:pt x="3011447" y="6368746"/>
                  <a:pt x="3011447" y="6444664"/>
                </a:cubicBezTo>
                <a:close/>
                <a:moveTo>
                  <a:pt x="4985336" y="6292827"/>
                </a:moveTo>
                <a:cubicBezTo>
                  <a:pt x="4985336" y="6360310"/>
                  <a:pt x="4892546" y="6284391"/>
                  <a:pt x="4892546" y="6360310"/>
                </a:cubicBezTo>
                <a:cubicBezTo>
                  <a:pt x="4892546" y="6444664"/>
                  <a:pt x="5002207" y="6461535"/>
                  <a:pt x="5019078" y="6461535"/>
                </a:cubicBezTo>
                <a:cubicBezTo>
                  <a:pt x="5094996" y="6461535"/>
                  <a:pt x="5162480" y="6385616"/>
                  <a:pt x="5187786" y="6385616"/>
                </a:cubicBezTo>
                <a:cubicBezTo>
                  <a:pt x="5213092" y="6385616"/>
                  <a:pt x="5221528" y="6394052"/>
                  <a:pt x="5238399" y="6394052"/>
                </a:cubicBezTo>
                <a:cubicBezTo>
                  <a:pt x="5187786" y="6461535"/>
                  <a:pt x="5086561" y="6512148"/>
                  <a:pt x="5027513" y="6512148"/>
                </a:cubicBezTo>
                <a:cubicBezTo>
                  <a:pt x="4943159" y="6512148"/>
                  <a:pt x="4816627" y="6436229"/>
                  <a:pt x="4816627" y="6351875"/>
                </a:cubicBezTo>
                <a:cubicBezTo>
                  <a:pt x="4816627" y="6309698"/>
                  <a:pt x="4841934" y="6225343"/>
                  <a:pt x="4926288" y="6225343"/>
                </a:cubicBezTo>
                <a:cubicBezTo>
                  <a:pt x="4960030" y="6225343"/>
                  <a:pt x="4985336" y="6284391"/>
                  <a:pt x="4985336" y="6292827"/>
                </a:cubicBezTo>
                <a:close/>
                <a:moveTo>
                  <a:pt x="2370354" y="6275956"/>
                </a:moveTo>
                <a:cubicBezTo>
                  <a:pt x="2345048" y="6259085"/>
                  <a:pt x="2311306" y="6225343"/>
                  <a:pt x="2286000" y="6216908"/>
                </a:cubicBezTo>
                <a:cubicBezTo>
                  <a:pt x="2277565" y="6216908"/>
                  <a:pt x="2243823" y="6216908"/>
                  <a:pt x="2226952" y="6208473"/>
                </a:cubicBezTo>
                <a:cubicBezTo>
                  <a:pt x="2235388" y="6208473"/>
                  <a:pt x="2226952" y="6200037"/>
                  <a:pt x="2252258" y="6200037"/>
                </a:cubicBezTo>
                <a:cubicBezTo>
                  <a:pt x="2277565" y="6200037"/>
                  <a:pt x="2361919" y="6233779"/>
                  <a:pt x="2370354" y="6275956"/>
                </a:cubicBezTo>
                <a:close/>
                <a:moveTo>
                  <a:pt x="3627233" y="6335004"/>
                </a:moveTo>
                <a:cubicBezTo>
                  <a:pt x="3627233" y="6351875"/>
                  <a:pt x="3610362" y="6377181"/>
                  <a:pt x="3593491" y="6385616"/>
                </a:cubicBezTo>
                <a:cubicBezTo>
                  <a:pt x="3593491" y="6377181"/>
                  <a:pt x="3585055" y="6284391"/>
                  <a:pt x="3534443" y="6284391"/>
                </a:cubicBezTo>
                <a:cubicBezTo>
                  <a:pt x="3517572" y="6284391"/>
                  <a:pt x="3509137" y="6301262"/>
                  <a:pt x="3500701" y="6309698"/>
                </a:cubicBezTo>
                <a:cubicBezTo>
                  <a:pt x="3500701" y="6309698"/>
                  <a:pt x="3492266" y="6318133"/>
                  <a:pt x="3500701" y="6335004"/>
                </a:cubicBezTo>
                <a:cubicBezTo>
                  <a:pt x="3517572" y="6326569"/>
                  <a:pt x="3534443" y="6318133"/>
                  <a:pt x="3542878" y="6318133"/>
                </a:cubicBezTo>
                <a:cubicBezTo>
                  <a:pt x="3551314" y="6326569"/>
                  <a:pt x="3559749" y="6343439"/>
                  <a:pt x="3559749" y="6368746"/>
                </a:cubicBezTo>
                <a:cubicBezTo>
                  <a:pt x="3542878" y="6377181"/>
                  <a:pt x="3517572" y="6385616"/>
                  <a:pt x="3492266" y="6385616"/>
                </a:cubicBezTo>
                <a:cubicBezTo>
                  <a:pt x="3450089" y="6385616"/>
                  <a:pt x="3441653" y="6318133"/>
                  <a:pt x="3441653" y="6318133"/>
                </a:cubicBezTo>
                <a:cubicBezTo>
                  <a:pt x="3441653" y="6292827"/>
                  <a:pt x="3500701" y="6225343"/>
                  <a:pt x="3534443" y="6183166"/>
                </a:cubicBezTo>
                <a:cubicBezTo>
                  <a:pt x="3576620" y="6208473"/>
                  <a:pt x="3627233" y="6292827"/>
                  <a:pt x="3627233" y="6335004"/>
                </a:cubicBezTo>
                <a:close/>
                <a:moveTo>
                  <a:pt x="2218517" y="6326569"/>
                </a:moveTo>
                <a:cubicBezTo>
                  <a:pt x="2218517" y="6444664"/>
                  <a:pt x="2100421" y="6503712"/>
                  <a:pt x="2024502" y="6503712"/>
                </a:cubicBezTo>
                <a:cubicBezTo>
                  <a:pt x="1940148" y="6503712"/>
                  <a:pt x="1872664" y="6478406"/>
                  <a:pt x="1788310" y="6385616"/>
                </a:cubicBezTo>
                <a:cubicBezTo>
                  <a:pt x="1805181" y="6377181"/>
                  <a:pt x="1830487" y="6368746"/>
                  <a:pt x="1847358" y="6368746"/>
                </a:cubicBezTo>
                <a:cubicBezTo>
                  <a:pt x="1872664" y="6368746"/>
                  <a:pt x="1948583" y="6436229"/>
                  <a:pt x="2007631" y="6436229"/>
                </a:cubicBezTo>
                <a:cubicBezTo>
                  <a:pt x="2032937" y="6436229"/>
                  <a:pt x="2134162" y="6402487"/>
                  <a:pt x="2134162" y="6351875"/>
                </a:cubicBezTo>
                <a:cubicBezTo>
                  <a:pt x="2134162" y="6309698"/>
                  <a:pt x="2049808" y="6318133"/>
                  <a:pt x="2049808" y="6250650"/>
                </a:cubicBezTo>
                <a:cubicBezTo>
                  <a:pt x="2049808" y="6208473"/>
                  <a:pt x="2091985" y="6183166"/>
                  <a:pt x="2117292" y="6183166"/>
                </a:cubicBezTo>
                <a:cubicBezTo>
                  <a:pt x="2201646" y="6183166"/>
                  <a:pt x="2218517" y="6292827"/>
                  <a:pt x="2218517" y="6326569"/>
                </a:cubicBezTo>
                <a:close/>
                <a:moveTo>
                  <a:pt x="3888731" y="6216908"/>
                </a:moveTo>
                <a:cubicBezTo>
                  <a:pt x="3888731" y="6233779"/>
                  <a:pt x="3880295" y="6242214"/>
                  <a:pt x="3880295" y="6259085"/>
                </a:cubicBezTo>
                <a:lnTo>
                  <a:pt x="3804376" y="6259085"/>
                </a:lnTo>
                <a:lnTo>
                  <a:pt x="3804376" y="6174731"/>
                </a:lnTo>
                <a:lnTo>
                  <a:pt x="3829683" y="6174731"/>
                </a:lnTo>
                <a:cubicBezTo>
                  <a:pt x="3854989" y="6174731"/>
                  <a:pt x="3888731" y="6191602"/>
                  <a:pt x="3888731" y="6216908"/>
                </a:cubicBezTo>
                <a:close/>
                <a:moveTo>
                  <a:pt x="3264509" y="6174731"/>
                </a:moveTo>
                <a:cubicBezTo>
                  <a:pt x="3272945" y="6183166"/>
                  <a:pt x="3281380" y="6183166"/>
                  <a:pt x="3289816" y="6191602"/>
                </a:cubicBezTo>
                <a:lnTo>
                  <a:pt x="3289816" y="6225343"/>
                </a:lnTo>
                <a:cubicBezTo>
                  <a:pt x="3281380" y="6233779"/>
                  <a:pt x="3281380" y="6233779"/>
                  <a:pt x="3256074" y="6233779"/>
                </a:cubicBezTo>
                <a:cubicBezTo>
                  <a:pt x="3222332" y="6233779"/>
                  <a:pt x="3213897" y="6200037"/>
                  <a:pt x="3213897" y="6191602"/>
                </a:cubicBezTo>
                <a:cubicBezTo>
                  <a:pt x="3213897" y="6166295"/>
                  <a:pt x="3213897" y="6183166"/>
                  <a:pt x="3222332" y="6174731"/>
                </a:cubicBezTo>
                <a:lnTo>
                  <a:pt x="3264509" y="6174731"/>
                </a:lnTo>
                <a:close/>
                <a:moveTo>
                  <a:pt x="4858805" y="6200037"/>
                </a:moveTo>
                <a:lnTo>
                  <a:pt x="4858805" y="6225343"/>
                </a:lnTo>
                <a:cubicBezTo>
                  <a:pt x="4833498" y="6225343"/>
                  <a:pt x="4782886" y="6216908"/>
                  <a:pt x="4766015" y="6216908"/>
                </a:cubicBezTo>
                <a:cubicBezTo>
                  <a:pt x="4723838" y="6216908"/>
                  <a:pt x="4681661" y="6267521"/>
                  <a:pt x="4647919" y="6309698"/>
                </a:cubicBezTo>
                <a:lnTo>
                  <a:pt x="4605742" y="6309698"/>
                </a:lnTo>
                <a:lnTo>
                  <a:pt x="4605742" y="6267521"/>
                </a:lnTo>
                <a:cubicBezTo>
                  <a:pt x="4639484" y="6191602"/>
                  <a:pt x="4690096" y="6166295"/>
                  <a:pt x="4757579" y="6166295"/>
                </a:cubicBezTo>
                <a:cubicBezTo>
                  <a:pt x="4774450" y="6166295"/>
                  <a:pt x="4825063" y="6183166"/>
                  <a:pt x="4858805" y="6200037"/>
                </a:cubicBezTo>
                <a:close/>
                <a:moveTo>
                  <a:pt x="2437838" y="6250650"/>
                </a:moveTo>
                <a:lnTo>
                  <a:pt x="2429402" y="6284391"/>
                </a:lnTo>
                <a:cubicBezTo>
                  <a:pt x="2387225" y="6242214"/>
                  <a:pt x="2361919" y="6183166"/>
                  <a:pt x="2319742" y="6174731"/>
                </a:cubicBezTo>
                <a:cubicBezTo>
                  <a:pt x="2260694" y="6166295"/>
                  <a:pt x="2218517" y="6191602"/>
                  <a:pt x="2167904" y="6166295"/>
                </a:cubicBezTo>
                <a:cubicBezTo>
                  <a:pt x="2201646" y="6149425"/>
                  <a:pt x="2243823" y="6132554"/>
                  <a:pt x="2269129" y="6132554"/>
                </a:cubicBezTo>
                <a:cubicBezTo>
                  <a:pt x="2311306" y="6132554"/>
                  <a:pt x="2412531" y="6157860"/>
                  <a:pt x="2437838" y="6250650"/>
                </a:cubicBezTo>
                <a:close/>
                <a:moveTo>
                  <a:pt x="3770635" y="6039764"/>
                </a:moveTo>
                <a:lnTo>
                  <a:pt x="3770635" y="6208473"/>
                </a:lnTo>
                <a:cubicBezTo>
                  <a:pt x="3753764" y="6250650"/>
                  <a:pt x="3720022" y="6368746"/>
                  <a:pt x="3652539" y="6377181"/>
                </a:cubicBezTo>
                <a:cubicBezTo>
                  <a:pt x="3652539" y="6360310"/>
                  <a:pt x="3660974" y="6335004"/>
                  <a:pt x="3660974" y="6309698"/>
                </a:cubicBezTo>
                <a:cubicBezTo>
                  <a:pt x="3660974" y="6292827"/>
                  <a:pt x="3644103" y="6267521"/>
                  <a:pt x="3635668" y="6250650"/>
                </a:cubicBezTo>
                <a:cubicBezTo>
                  <a:pt x="3652539" y="6233779"/>
                  <a:pt x="3694716" y="6200037"/>
                  <a:pt x="3694716" y="6174731"/>
                </a:cubicBezTo>
                <a:cubicBezTo>
                  <a:pt x="3694716" y="6174731"/>
                  <a:pt x="3644103" y="6124118"/>
                  <a:pt x="3644103" y="6149425"/>
                </a:cubicBezTo>
                <a:cubicBezTo>
                  <a:pt x="3644103" y="6174731"/>
                  <a:pt x="3652539" y="6174731"/>
                  <a:pt x="3660974" y="6183166"/>
                </a:cubicBezTo>
                <a:cubicBezTo>
                  <a:pt x="3652539" y="6191602"/>
                  <a:pt x="3652539" y="6200037"/>
                  <a:pt x="3627233" y="6200037"/>
                </a:cubicBezTo>
                <a:cubicBezTo>
                  <a:pt x="3610362" y="6200037"/>
                  <a:pt x="3593491" y="6174731"/>
                  <a:pt x="3593491" y="6157860"/>
                </a:cubicBezTo>
                <a:cubicBezTo>
                  <a:pt x="3593491" y="6115683"/>
                  <a:pt x="3720022" y="6031329"/>
                  <a:pt x="3736893" y="6031329"/>
                </a:cubicBezTo>
                <a:lnTo>
                  <a:pt x="3770635" y="6039764"/>
                </a:lnTo>
                <a:close/>
                <a:moveTo>
                  <a:pt x="3618797" y="6065070"/>
                </a:moveTo>
                <a:cubicBezTo>
                  <a:pt x="3601926" y="6081941"/>
                  <a:pt x="3585055" y="6107247"/>
                  <a:pt x="3559749" y="6124118"/>
                </a:cubicBezTo>
                <a:cubicBezTo>
                  <a:pt x="3551314" y="6124118"/>
                  <a:pt x="3534443" y="6132554"/>
                  <a:pt x="3526007" y="6149425"/>
                </a:cubicBezTo>
                <a:cubicBezTo>
                  <a:pt x="3509137" y="6124118"/>
                  <a:pt x="3483830" y="6090377"/>
                  <a:pt x="3458524" y="6056635"/>
                </a:cubicBezTo>
                <a:cubicBezTo>
                  <a:pt x="3475395" y="6039764"/>
                  <a:pt x="3500701" y="6022893"/>
                  <a:pt x="3517572" y="6022893"/>
                </a:cubicBezTo>
                <a:cubicBezTo>
                  <a:pt x="3542878" y="6022893"/>
                  <a:pt x="3585055" y="6039764"/>
                  <a:pt x="3618797" y="6065070"/>
                </a:cubicBezTo>
                <a:close/>
                <a:moveTo>
                  <a:pt x="3340428" y="6014458"/>
                </a:moveTo>
                <a:cubicBezTo>
                  <a:pt x="3357299" y="6014458"/>
                  <a:pt x="3483830" y="6132554"/>
                  <a:pt x="3483830" y="6157860"/>
                </a:cubicBezTo>
                <a:cubicBezTo>
                  <a:pt x="3483830" y="6183166"/>
                  <a:pt x="3466959" y="6200037"/>
                  <a:pt x="3450089" y="6216908"/>
                </a:cubicBezTo>
                <a:lnTo>
                  <a:pt x="3424782" y="6216908"/>
                </a:lnTo>
                <a:cubicBezTo>
                  <a:pt x="3424782" y="6208473"/>
                  <a:pt x="3407911" y="6208473"/>
                  <a:pt x="3407911" y="6191602"/>
                </a:cubicBezTo>
                <a:cubicBezTo>
                  <a:pt x="3407911" y="6166295"/>
                  <a:pt x="3424782" y="6166295"/>
                  <a:pt x="3433218" y="6157860"/>
                </a:cubicBezTo>
                <a:cubicBezTo>
                  <a:pt x="3424782" y="6149425"/>
                  <a:pt x="3433218" y="6140989"/>
                  <a:pt x="3407911" y="6140989"/>
                </a:cubicBezTo>
                <a:cubicBezTo>
                  <a:pt x="3391041" y="6140989"/>
                  <a:pt x="3365734" y="6174731"/>
                  <a:pt x="3365734" y="6191602"/>
                </a:cubicBezTo>
                <a:cubicBezTo>
                  <a:pt x="3365734" y="6216908"/>
                  <a:pt x="3399476" y="6242214"/>
                  <a:pt x="3424782" y="6259085"/>
                </a:cubicBezTo>
                <a:cubicBezTo>
                  <a:pt x="3416347" y="6284391"/>
                  <a:pt x="3399476" y="6318133"/>
                  <a:pt x="3399476" y="6335004"/>
                </a:cubicBezTo>
                <a:cubicBezTo>
                  <a:pt x="3399476" y="6360310"/>
                  <a:pt x="3407911" y="6360310"/>
                  <a:pt x="3416347" y="6368746"/>
                </a:cubicBezTo>
                <a:cubicBezTo>
                  <a:pt x="3340428" y="6335004"/>
                  <a:pt x="3323557" y="6259085"/>
                  <a:pt x="3323557" y="6208473"/>
                </a:cubicBezTo>
                <a:cubicBezTo>
                  <a:pt x="3323557" y="6191602"/>
                  <a:pt x="3340428" y="6098812"/>
                  <a:pt x="3340428" y="6081941"/>
                </a:cubicBezTo>
                <a:cubicBezTo>
                  <a:pt x="3340428" y="6056635"/>
                  <a:pt x="3331993" y="6039764"/>
                  <a:pt x="3323557" y="6014458"/>
                </a:cubicBezTo>
                <a:lnTo>
                  <a:pt x="3340428" y="6014458"/>
                </a:lnTo>
                <a:close/>
                <a:moveTo>
                  <a:pt x="4943159" y="6073506"/>
                </a:moveTo>
                <a:cubicBezTo>
                  <a:pt x="4968465" y="6090377"/>
                  <a:pt x="5019078" y="6073506"/>
                  <a:pt x="5061255" y="6090377"/>
                </a:cubicBezTo>
                <a:cubicBezTo>
                  <a:pt x="5078126" y="6098812"/>
                  <a:pt x="5154044" y="6124118"/>
                  <a:pt x="5162480" y="6174731"/>
                </a:cubicBezTo>
                <a:cubicBezTo>
                  <a:pt x="5128738" y="6149425"/>
                  <a:pt x="5078126" y="6115683"/>
                  <a:pt x="5027513" y="6098812"/>
                </a:cubicBezTo>
                <a:cubicBezTo>
                  <a:pt x="4993771" y="6090377"/>
                  <a:pt x="4951594" y="6098812"/>
                  <a:pt x="4926288" y="6090377"/>
                </a:cubicBezTo>
                <a:cubicBezTo>
                  <a:pt x="4892546" y="6081941"/>
                  <a:pt x="4875675" y="6048200"/>
                  <a:pt x="4850369" y="6031329"/>
                </a:cubicBezTo>
                <a:cubicBezTo>
                  <a:pt x="4816627" y="6014458"/>
                  <a:pt x="4766015" y="6014458"/>
                  <a:pt x="4740709" y="6014458"/>
                </a:cubicBezTo>
                <a:cubicBezTo>
                  <a:pt x="4614177" y="6014458"/>
                  <a:pt x="4496081" y="6065070"/>
                  <a:pt x="4479210" y="6275956"/>
                </a:cubicBezTo>
                <a:cubicBezTo>
                  <a:pt x="4386421" y="6326569"/>
                  <a:pt x="4361115" y="6427794"/>
                  <a:pt x="4369550" y="6512148"/>
                </a:cubicBezTo>
                <a:cubicBezTo>
                  <a:pt x="4369550" y="6486842"/>
                  <a:pt x="4352679" y="6453100"/>
                  <a:pt x="4352679" y="6436229"/>
                </a:cubicBezTo>
                <a:cubicBezTo>
                  <a:pt x="4352679" y="6360310"/>
                  <a:pt x="4386421" y="6343439"/>
                  <a:pt x="4453904" y="6259085"/>
                </a:cubicBezTo>
                <a:cubicBezTo>
                  <a:pt x="4462340" y="6250650"/>
                  <a:pt x="4462340" y="6233779"/>
                  <a:pt x="4462340" y="6216908"/>
                </a:cubicBezTo>
                <a:cubicBezTo>
                  <a:pt x="4496081" y="6039764"/>
                  <a:pt x="4605742" y="5980716"/>
                  <a:pt x="4723838" y="5980716"/>
                </a:cubicBezTo>
                <a:cubicBezTo>
                  <a:pt x="4808192" y="5980716"/>
                  <a:pt x="4841934" y="6014458"/>
                  <a:pt x="4943159" y="6073506"/>
                </a:cubicBezTo>
                <a:close/>
                <a:moveTo>
                  <a:pt x="5297447" y="5980716"/>
                </a:moveTo>
                <a:cubicBezTo>
                  <a:pt x="5246834" y="5980716"/>
                  <a:pt x="5229963" y="5989152"/>
                  <a:pt x="5154044" y="6006022"/>
                </a:cubicBezTo>
                <a:cubicBezTo>
                  <a:pt x="5162480" y="5980716"/>
                  <a:pt x="5221528" y="5963845"/>
                  <a:pt x="5246834" y="5963845"/>
                </a:cubicBezTo>
                <a:cubicBezTo>
                  <a:pt x="5263705" y="5963845"/>
                  <a:pt x="5289011" y="5972281"/>
                  <a:pt x="5297447" y="5980716"/>
                </a:cubicBezTo>
                <a:close/>
                <a:moveTo>
                  <a:pt x="2530627" y="6073506"/>
                </a:moveTo>
                <a:cubicBezTo>
                  <a:pt x="2564369" y="6107247"/>
                  <a:pt x="2564369" y="6191602"/>
                  <a:pt x="2581240" y="6233779"/>
                </a:cubicBezTo>
                <a:cubicBezTo>
                  <a:pt x="2589675" y="6259085"/>
                  <a:pt x="2640288" y="6284391"/>
                  <a:pt x="2657159" y="6318133"/>
                </a:cubicBezTo>
                <a:cubicBezTo>
                  <a:pt x="2674030" y="6335004"/>
                  <a:pt x="2690900" y="6385616"/>
                  <a:pt x="2690900" y="6410923"/>
                </a:cubicBezTo>
                <a:cubicBezTo>
                  <a:pt x="2690900" y="6427794"/>
                  <a:pt x="2674030" y="6469971"/>
                  <a:pt x="2657159" y="6486842"/>
                </a:cubicBezTo>
                <a:cubicBezTo>
                  <a:pt x="2665594" y="6461535"/>
                  <a:pt x="2682465" y="6427794"/>
                  <a:pt x="2682465" y="6410923"/>
                </a:cubicBezTo>
                <a:cubicBezTo>
                  <a:pt x="2682465" y="6385616"/>
                  <a:pt x="2665594" y="6335004"/>
                  <a:pt x="2640288" y="6309698"/>
                </a:cubicBezTo>
                <a:cubicBezTo>
                  <a:pt x="2623417" y="6275956"/>
                  <a:pt x="2581240" y="6267521"/>
                  <a:pt x="2572804" y="6242214"/>
                </a:cubicBezTo>
                <a:cubicBezTo>
                  <a:pt x="2547498" y="6191602"/>
                  <a:pt x="2555934" y="6132554"/>
                  <a:pt x="2530627" y="6090377"/>
                </a:cubicBezTo>
                <a:cubicBezTo>
                  <a:pt x="2496886" y="6014458"/>
                  <a:pt x="2387225" y="5955410"/>
                  <a:pt x="2328177" y="5955410"/>
                </a:cubicBezTo>
                <a:cubicBezTo>
                  <a:pt x="2243823" y="5955410"/>
                  <a:pt x="2176340" y="5997587"/>
                  <a:pt x="2134162" y="6039764"/>
                </a:cubicBezTo>
                <a:cubicBezTo>
                  <a:pt x="2049808" y="6039764"/>
                  <a:pt x="1923277" y="6006022"/>
                  <a:pt x="1855793" y="6149425"/>
                </a:cubicBezTo>
                <a:cubicBezTo>
                  <a:pt x="1855793" y="6065070"/>
                  <a:pt x="1999196" y="6014458"/>
                  <a:pt x="2058244" y="6022893"/>
                </a:cubicBezTo>
                <a:cubicBezTo>
                  <a:pt x="2066679" y="6031329"/>
                  <a:pt x="2100421" y="6039764"/>
                  <a:pt x="2125727" y="6022893"/>
                </a:cubicBezTo>
                <a:cubicBezTo>
                  <a:pt x="2193210" y="5980716"/>
                  <a:pt x="2260694" y="5946974"/>
                  <a:pt x="2319742" y="5946974"/>
                </a:cubicBezTo>
                <a:cubicBezTo>
                  <a:pt x="2395661" y="5946974"/>
                  <a:pt x="2454709" y="5972281"/>
                  <a:pt x="2530627" y="6073506"/>
                </a:cubicBezTo>
                <a:close/>
                <a:moveTo>
                  <a:pt x="1847358" y="5946974"/>
                </a:moveTo>
                <a:cubicBezTo>
                  <a:pt x="1813616" y="5946974"/>
                  <a:pt x="1779875" y="5955410"/>
                  <a:pt x="1746133" y="5946974"/>
                </a:cubicBezTo>
                <a:cubicBezTo>
                  <a:pt x="1754568" y="5938539"/>
                  <a:pt x="1763004" y="5930104"/>
                  <a:pt x="1788310" y="5930104"/>
                </a:cubicBezTo>
                <a:cubicBezTo>
                  <a:pt x="1805181" y="5930104"/>
                  <a:pt x="1830487" y="5938539"/>
                  <a:pt x="1847358" y="5946974"/>
                </a:cubicBezTo>
                <a:close/>
                <a:moveTo>
                  <a:pt x="2842738" y="5972281"/>
                </a:moveTo>
                <a:cubicBezTo>
                  <a:pt x="2859609" y="5972281"/>
                  <a:pt x="2893351" y="5946974"/>
                  <a:pt x="2918657" y="5946974"/>
                </a:cubicBezTo>
                <a:cubicBezTo>
                  <a:pt x="2952399" y="5946974"/>
                  <a:pt x="2969269" y="5972281"/>
                  <a:pt x="2969269" y="5989152"/>
                </a:cubicBezTo>
                <a:cubicBezTo>
                  <a:pt x="2969269" y="6014458"/>
                  <a:pt x="2952399" y="6031329"/>
                  <a:pt x="2935528" y="6031329"/>
                </a:cubicBezTo>
                <a:cubicBezTo>
                  <a:pt x="2910221" y="6031329"/>
                  <a:pt x="2910221" y="6014458"/>
                  <a:pt x="2893351" y="5997587"/>
                </a:cubicBezTo>
                <a:cubicBezTo>
                  <a:pt x="2884915" y="6006022"/>
                  <a:pt x="2859609" y="6014458"/>
                  <a:pt x="2859609" y="6031329"/>
                </a:cubicBezTo>
                <a:cubicBezTo>
                  <a:pt x="2859609" y="6073506"/>
                  <a:pt x="2918657" y="6107247"/>
                  <a:pt x="2935528" y="6107247"/>
                </a:cubicBezTo>
                <a:cubicBezTo>
                  <a:pt x="2960834" y="6107247"/>
                  <a:pt x="2977705" y="6073506"/>
                  <a:pt x="3003011" y="6065070"/>
                </a:cubicBezTo>
                <a:cubicBezTo>
                  <a:pt x="3036753" y="6039764"/>
                  <a:pt x="3087365" y="6039764"/>
                  <a:pt x="3129542" y="6022893"/>
                </a:cubicBezTo>
                <a:cubicBezTo>
                  <a:pt x="3146413" y="6014458"/>
                  <a:pt x="3163284" y="5989152"/>
                  <a:pt x="3188590" y="5989152"/>
                </a:cubicBezTo>
                <a:cubicBezTo>
                  <a:pt x="3205461" y="5989152"/>
                  <a:pt x="3222332" y="5997587"/>
                  <a:pt x="3239203" y="6014458"/>
                </a:cubicBezTo>
                <a:cubicBezTo>
                  <a:pt x="3213897" y="6048200"/>
                  <a:pt x="3197026" y="6039764"/>
                  <a:pt x="3180155" y="6056635"/>
                </a:cubicBezTo>
                <a:lnTo>
                  <a:pt x="3230768" y="6132554"/>
                </a:lnTo>
                <a:cubicBezTo>
                  <a:pt x="3222332" y="6140989"/>
                  <a:pt x="3205461" y="6140989"/>
                  <a:pt x="3197026" y="6149425"/>
                </a:cubicBezTo>
                <a:cubicBezTo>
                  <a:pt x="3163284" y="6115683"/>
                  <a:pt x="3129542" y="6081941"/>
                  <a:pt x="3104236" y="6081941"/>
                </a:cubicBezTo>
                <a:cubicBezTo>
                  <a:pt x="3070495" y="6081941"/>
                  <a:pt x="2994576" y="6115683"/>
                  <a:pt x="2994576" y="6166295"/>
                </a:cubicBezTo>
                <a:cubicBezTo>
                  <a:pt x="2994576" y="6183166"/>
                  <a:pt x="3011447" y="6208473"/>
                  <a:pt x="3028317" y="6208473"/>
                </a:cubicBezTo>
                <a:cubicBezTo>
                  <a:pt x="3053624" y="6208473"/>
                  <a:pt x="3062059" y="6191602"/>
                  <a:pt x="3087365" y="6191602"/>
                </a:cubicBezTo>
                <a:cubicBezTo>
                  <a:pt x="3095801" y="6200037"/>
                  <a:pt x="3095801" y="6191602"/>
                  <a:pt x="3095801" y="6216908"/>
                </a:cubicBezTo>
                <a:cubicBezTo>
                  <a:pt x="3095801" y="6242214"/>
                  <a:pt x="3078930" y="6259085"/>
                  <a:pt x="3053624" y="6259085"/>
                </a:cubicBezTo>
                <a:cubicBezTo>
                  <a:pt x="3028317" y="6259085"/>
                  <a:pt x="2994576" y="6242214"/>
                  <a:pt x="2977705" y="6216908"/>
                </a:cubicBezTo>
                <a:cubicBezTo>
                  <a:pt x="2960834" y="6200037"/>
                  <a:pt x="2969269" y="6157860"/>
                  <a:pt x="2943963" y="6149425"/>
                </a:cubicBezTo>
                <a:cubicBezTo>
                  <a:pt x="2910221" y="6132554"/>
                  <a:pt x="2868044" y="6140989"/>
                  <a:pt x="2842738" y="6115683"/>
                </a:cubicBezTo>
                <a:cubicBezTo>
                  <a:pt x="2808996" y="6090377"/>
                  <a:pt x="2808996" y="6039764"/>
                  <a:pt x="2783690" y="6006022"/>
                </a:cubicBezTo>
                <a:cubicBezTo>
                  <a:pt x="2766819" y="5963845"/>
                  <a:pt x="2707771" y="5938539"/>
                  <a:pt x="2716207" y="5904797"/>
                </a:cubicBezTo>
                <a:cubicBezTo>
                  <a:pt x="2758384" y="5921668"/>
                  <a:pt x="2817432" y="5972281"/>
                  <a:pt x="2842738" y="5972281"/>
                </a:cubicBezTo>
                <a:close/>
                <a:moveTo>
                  <a:pt x="4900982" y="5930104"/>
                </a:moveTo>
                <a:cubicBezTo>
                  <a:pt x="4917853" y="5946974"/>
                  <a:pt x="4951594" y="5980716"/>
                  <a:pt x="4985336" y="5989152"/>
                </a:cubicBezTo>
                <a:cubicBezTo>
                  <a:pt x="5010642" y="6006022"/>
                  <a:pt x="5061255" y="5997587"/>
                  <a:pt x="5103432" y="6014458"/>
                </a:cubicBezTo>
                <a:cubicBezTo>
                  <a:pt x="5154044" y="6031329"/>
                  <a:pt x="5263705" y="6098812"/>
                  <a:pt x="5272140" y="6174731"/>
                </a:cubicBezTo>
                <a:lnTo>
                  <a:pt x="5272140" y="6200037"/>
                </a:lnTo>
                <a:cubicBezTo>
                  <a:pt x="5272140" y="6200037"/>
                  <a:pt x="5272140" y="6208473"/>
                  <a:pt x="5255270" y="6208473"/>
                </a:cubicBezTo>
                <a:cubicBezTo>
                  <a:pt x="5229963" y="6208473"/>
                  <a:pt x="5120303" y="6065070"/>
                  <a:pt x="5069690" y="6056635"/>
                </a:cubicBezTo>
                <a:cubicBezTo>
                  <a:pt x="5027513" y="6048200"/>
                  <a:pt x="4976901" y="6048200"/>
                  <a:pt x="4943159" y="6031329"/>
                </a:cubicBezTo>
                <a:cubicBezTo>
                  <a:pt x="4926288" y="6031329"/>
                  <a:pt x="4900982" y="5997587"/>
                  <a:pt x="4884111" y="5989152"/>
                </a:cubicBezTo>
                <a:cubicBezTo>
                  <a:pt x="4867240" y="5972281"/>
                  <a:pt x="4749144" y="5946974"/>
                  <a:pt x="4715402" y="5946974"/>
                </a:cubicBezTo>
                <a:cubicBezTo>
                  <a:pt x="4631048" y="5946974"/>
                  <a:pt x="4563565" y="5955410"/>
                  <a:pt x="4470775" y="6090377"/>
                </a:cubicBezTo>
                <a:cubicBezTo>
                  <a:pt x="4437033" y="6132554"/>
                  <a:pt x="4437033" y="6191602"/>
                  <a:pt x="4420163" y="6242214"/>
                </a:cubicBezTo>
                <a:cubicBezTo>
                  <a:pt x="4411727" y="6259085"/>
                  <a:pt x="4377985" y="6267521"/>
                  <a:pt x="4361115" y="6301262"/>
                </a:cubicBezTo>
                <a:cubicBezTo>
                  <a:pt x="4335808" y="6335004"/>
                  <a:pt x="4318937" y="6419358"/>
                  <a:pt x="4318937" y="6444664"/>
                </a:cubicBezTo>
                <a:cubicBezTo>
                  <a:pt x="4318937" y="6461535"/>
                  <a:pt x="4344244" y="6529019"/>
                  <a:pt x="4344244" y="6554325"/>
                </a:cubicBezTo>
                <a:cubicBezTo>
                  <a:pt x="4344244" y="6571196"/>
                  <a:pt x="4327373" y="6579631"/>
                  <a:pt x="4318937" y="6588067"/>
                </a:cubicBezTo>
                <a:cubicBezTo>
                  <a:pt x="4276760" y="6562760"/>
                  <a:pt x="4259889" y="6461535"/>
                  <a:pt x="4259889" y="6461535"/>
                </a:cubicBezTo>
                <a:cubicBezTo>
                  <a:pt x="4259889" y="6444664"/>
                  <a:pt x="4268325" y="6427794"/>
                  <a:pt x="4268325" y="6410923"/>
                </a:cubicBezTo>
                <a:cubicBezTo>
                  <a:pt x="4285196" y="6351875"/>
                  <a:pt x="4293631" y="6275956"/>
                  <a:pt x="4377985" y="6216908"/>
                </a:cubicBezTo>
                <a:cubicBezTo>
                  <a:pt x="4386421" y="6208473"/>
                  <a:pt x="4386421" y="6191602"/>
                  <a:pt x="4386421" y="6174731"/>
                </a:cubicBezTo>
                <a:cubicBezTo>
                  <a:pt x="4428598" y="5972281"/>
                  <a:pt x="4546694" y="5887926"/>
                  <a:pt x="4706967" y="5887926"/>
                </a:cubicBezTo>
                <a:cubicBezTo>
                  <a:pt x="4757579" y="5887926"/>
                  <a:pt x="4833498" y="5887926"/>
                  <a:pt x="4900982" y="5930104"/>
                </a:cubicBezTo>
                <a:close/>
                <a:moveTo>
                  <a:pt x="5643299" y="5938539"/>
                </a:moveTo>
                <a:cubicBezTo>
                  <a:pt x="5643299" y="6006022"/>
                  <a:pt x="5584251" y="6039764"/>
                  <a:pt x="5550509" y="6039764"/>
                </a:cubicBezTo>
                <a:cubicBezTo>
                  <a:pt x="5525203" y="6039764"/>
                  <a:pt x="5499897" y="6014458"/>
                  <a:pt x="5499897" y="5989152"/>
                </a:cubicBezTo>
                <a:cubicBezTo>
                  <a:pt x="5499897" y="5972281"/>
                  <a:pt x="5508332" y="5972281"/>
                  <a:pt x="5508332" y="5963845"/>
                </a:cubicBezTo>
                <a:lnTo>
                  <a:pt x="5525203" y="5963845"/>
                </a:lnTo>
                <a:cubicBezTo>
                  <a:pt x="5542074" y="5972281"/>
                  <a:pt x="5542074" y="5989152"/>
                  <a:pt x="5567380" y="5989152"/>
                </a:cubicBezTo>
                <a:cubicBezTo>
                  <a:pt x="5626428" y="5989152"/>
                  <a:pt x="5609557" y="5896362"/>
                  <a:pt x="5617993" y="5879491"/>
                </a:cubicBezTo>
                <a:cubicBezTo>
                  <a:pt x="5634864" y="5896362"/>
                  <a:pt x="5643299" y="5921668"/>
                  <a:pt x="5643299" y="5938539"/>
                </a:cubicBezTo>
                <a:close/>
                <a:moveTo>
                  <a:pt x="5423978" y="6006022"/>
                </a:moveTo>
                <a:cubicBezTo>
                  <a:pt x="5423978" y="6048200"/>
                  <a:pt x="5381801" y="6090377"/>
                  <a:pt x="5348059" y="6090377"/>
                </a:cubicBezTo>
                <a:cubicBezTo>
                  <a:pt x="5322753" y="6090377"/>
                  <a:pt x="5297447" y="6056635"/>
                  <a:pt x="5297447" y="6039764"/>
                </a:cubicBezTo>
                <a:cubicBezTo>
                  <a:pt x="5297447" y="6014458"/>
                  <a:pt x="5331188" y="5989152"/>
                  <a:pt x="5339624" y="5963845"/>
                </a:cubicBezTo>
                <a:cubicBezTo>
                  <a:pt x="5314317" y="5946974"/>
                  <a:pt x="5263705" y="5930104"/>
                  <a:pt x="5246834" y="5930104"/>
                </a:cubicBezTo>
                <a:cubicBezTo>
                  <a:pt x="5213092" y="5930104"/>
                  <a:pt x="5137174" y="5938539"/>
                  <a:pt x="5111867" y="5980716"/>
                </a:cubicBezTo>
                <a:cubicBezTo>
                  <a:pt x="5061255" y="5980716"/>
                  <a:pt x="5061255" y="5972281"/>
                  <a:pt x="5052819" y="5972281"/>
                </a:cubicBezTo>
                <a:cubicBezTo>
                  <a:pt x="5052819" y="5913233"/>
                  <a:pt x="5196222" y="5871056"/>
                  <a:pt x="5255270" y="5871056"/>
                </a:cubicBezTo>
                <a:cubicBezTo>
                  <a:pt x="5339624" y="5871056"/>
                  <a:pt x="5423978" y="5904797"/>
                  <a:pt x="5423978" y="6006022"/>
                </a:cubicBezTo>
                <a:close/>
                <a:moveTo>
                  <a:pt x="2623417" y="6006022"/>
                </a:moveTo>
                <a:cubicBezTo>
                  <a:pt x="2657159" y="6056635"/>
                  <a:pt x="2657159" y="6149425"/>
                  <a:pt x="2690900" y="6191602"/>
                </a:cubicBezTo>
                <a:cubicBezTo>
                  <a:pt x="2758384" y="6284391"/>
                  <a:pt x="2783690" y="6351875"/>
                  <a:pt x="2783690" y="6419358"/>
                </a:cubicBezTo>
                <a:cubicBezTo>
                  <a:pt x="2783690" y="6444664"/>
                  <a:pt x="2775255" y="6579631"/>
                  <a:pt x="2716207" y="6579631"/>
                </a:cubicBezTo>
                <a:cubicBezTo>
                  <a:pt x="2682465" y="6579631"/>
                  <a:pt x="2674030" y="6545890"/>
                  <a:pt x="2674030" y="6529019"/>
                </a:cubicBezTo>
                <a:cubicBezTo>
                  <a:pt x="2674030" y="6512148"/>
                  <a:pt x="2716207" y="6461535"/>
                  <a:pt x="2724642" y="6427794"/>
                </a:cubicBezTo>
                <a:lnTo>
                  <a:pt x="2724642" y="6402487"/>
                </a:lnTo>
                <a:cubicBezTo>
                  <a:pt x="2724642" y="6385616"/>
                  <a:pt x="2707771" y="6318133"/>
                  <a:pt x="2682465" y="6292827"/>
                </a:cubicBezTo>
                <a:cubicBezTo>
                  <a:pt x="2674030" y="6275956"/>
                  <a:pt x="2640288" y="6250650"/>
                  <a:pt x="2623417" y="6233779"/>
                </a:cubicBezTo>
                <a:cubicBezTo>
                  <a:pt x="2606546" y="6208473"/>
                  <a:pt x="2614982" y="6183166"/>
                  <a:pt x="2614982" y="6157860"/>
                </a:cubicBezTo>
                <a:cubicBezTo>
                  <a:pt x="2614982" y="6107247"/>
                  <a:pt x="2505321" y="5980716"/>
                  <a:pt x="2471579" y="5955410"/>
                </a:cubicBezTo>
                <a:cubicBezTo>
                  <a:pt x="2446273" y="5938539"/>
                  <a:pt x="2353483" y="5913233"/>
                  <a:pt x="2319742" y="5913233"/>
                </a:cubicBezTo>
                <a:cubicBezTo>
                  <a:pt x="2294435" y="5913233"/>
                  <a:pt x="2226952" y="5921668"/>
                  <a:pt x="2193210" y="5938539"/>
                </a:cubicBezTo>
                <a:cubicBezTo>
                  <a:pt x="2159469" y="5946974"/>
                  <a:pt x="2142598" y="5980716"/>
                  <a:pt x="2117292" y="5989152"/>
                </a:cubicBezTo>
                <a:cubicBezTo>
                  <a:pt x="2075114" y="6006022"/>
                  <a:pt x="2024502" y="5989152"/>
                  <a:pt x="1982325" y="5997587"/>
                </a:cubicBezTo>
                <a:cubicBezTo>
                  <a:pt x="1906406" y="6006022"/>
                  <a:pt x="1813616" y="6098812"/>
                  <a:pt x="1796745" y="6174731"/>
                </a:cubicBezTo>
                <a:lnTo>
                  <a:pt x="1754568" y="6174731"/>
                </a:lnTo>
                <a:cubicBezTo>
                  <a:pt x="1746133" y="6166295"/>
                  <a:pt x="1746133" y="6166295"/>
                  <a:pt x="1746133" y="6149425"/>
                </a:cubicBezTo>
                <a:cubicBezTo>
                  <a:pt x="1746133" y="6090377"/>
                  <a:pt x="1822052" y="5989152"/>
                  <a:pt x="1906406" y="5955410"/>
                </a:cubicBezTo>
                <a:cubicBezTo>
                  <a:pt x="1948583" y="5938539"/>
                  <a:pt x="2024502" y="5955410"/>
                  <a:pt x="2075114" y="5921668"/>
                </a:cubicBezTo>
                <a:cubicBezTo>
                  <a:pt x="2193210" y="5854185"/>
                  <a:pt x="2243823" y="5845749"/>
                  <a:pt x="2319742" y="5845749"/>
                </a:cubicBezTo>
                <a:cubicBezTo>
                  <a:pt x="2412531" y="5845749"/>
                  <a:pt x="2555934" y="5896362"/>
                  <a:pt x="2623417" y="6006022"/>
                </a:cubicBezTo>
                <a:close/>
                <a:moveTo>
                  <a:pt x="1484635" y="5963845"/>
                </a:moveTo>
                <a:cubicBezTo>
                  <a:pt x="1509941" y="5963845"/>
                  <a:pt x="1518376" y="5938539"/>
                  <a:pt x="1535247" y="5938539"/>
                </a:cubicBezTo>
                <a:cubicBezTo>
                  <a:pt x="1543683" y="5946974"/>
                  <a:pt x="1560554" y="5955410"/>
                  <a:pt x="1560554" y="5972281"/>
                </a:cubicBezTo>
                <a:cubicBezTo>
                  <a:pt x="1560554" y="5997587"/>
                  <a:pt x="1535247" y="6014458"/>
                  <a:pt x="1518376" y="6014458"/>
                </a:cubicBezTo>
                <a:cubicBezTo>
                  <a:pt x="1434022" y="6014458"/>
                  <a:pt x="1391845" y="5938539"/>
                  <a:pt x="1391845" y="5887926"/>
                </a:cubicBezTo>
                <a:cubicBezTo>
                  <a:pt x="1391845" y="5862620"/>
                  <a:pt x="1391845" y="5854185"/>
                  <a:pt x="1408716" y="5837314"/>
                </a:cubicBezTo>
                <a:cubicBezTo>
                  <a:pt x="1434022" y="5854185"/>
                  <a:pt x="1434022" y="5963845"/>
                  <a:pt x="1484635" y="5963845"/>
                </a:cubicBezTo>
                <a:close/>
                <a:moveTo>
                  <a:pt x="1965454" y="5896362"/>
                </a:moveTo>
                <a:cubicBezTo>
                  <a:pt x="1940148" y="5904797"/>
                  <a:pt x="1906406" y="5930104"/>
                  <a:pt x="1889535" y="5930104"/>
                </a:cubicBezTo>
                <a:cubicBezTo>
                  <a:pt x="1864229" y="5930104"/>
                  <a:pt x="1796745" y="5896362"/>
                  <a:pt x="1779875" y="5896362"/>
                </a:cubicBezTo>
                <a:cubicBezTo>
                  <a:pt x="1754568" y="5896362"/>
                  <a:pt x="1712391" y="5896362"/>
                  <a:pt x="1687085" y="5938539"/>
                </a:cubicBezTo>
                <a:cubicBezTo>
                  <a:pt x="1703956" y="5963845"/>
                  <a:pt x="1754568" y="5989152"/>
                  <a:pt x="1754568" y="6006022"/>
                </a:cubicBezTo>
                <a:cubicBezTo>
                  <a:pt x="1754568" y="6031329"/>
                  <a:pt x="1729262" y="6065070"/>
                  <a:pt x="1703956" y="6065070"/>
                </a:cubicBezTo>
                <a:cubicBezTo>
                  <a:pt x="1636472" y="6065070"/>
                  <a:pt x="1619602" y="6006022"/>
                  <a:pt x="1619602" y="5963845"/>
                </a:cubicBezTo>
                <a:cubicBezTo>
                  <a:pt x="1619602" y="5854185"/>
                  <a:pt x="1737697" y="5828878"/>
                  <a:pt x="1796745" y="5828878"/>
                </a:cubicBezTo>
                <a:cubicBezTo>
                  <a:pt x="1864229" y="5828878"/>
                  <a:pt x="1855793" y="5820443"/>
                  <a:pt x="1965454" y="5896362"/>
                </a:cubicBezTo>
                <a:close/>
                <a:moveTo>
                  <a:pt x="5609557" y="5837314"/>
                </a:moveTo>
                <a:cubicBezTo>
                  <a:pt x="5609557" y="5862620"/>
                  <a:pt x="5584251" y="5879491"/>
                  <a:pt x="5567380" y="5896362"/>
                </a:cubicBezTo>
                <a:cubicBezTo>
                  <a:pt x="5558945" y="5887926"/>
                  <a:pt x="5533639" y="5862620"/>
                  <a:pt x="5516768" y="5837314"/>
                </a:cubicBezTo>
                <a:cubicBezTo>
                  <a:pt x="5533639" y="5820443"/>
                  <a:pt x="5558945" y="5803572"/>
                  <a:pt x="5584251" y="5795137"/>
                </a:cubicBezTo>
                <a:cubicBezTo>
                  <a:pt x="5601122" y="5812008"/>
                  <a:pt x="5609557" y="5820443"/>
                  <a:pt x="5609557" y="5837314"/>
                </a:cubicBezTo>
                <a:close/>
                <a:moveTo>
                  <a:pt x="1518376" y="5812008"/>
                </a:moveTo>
                <a:cubicBezTo>
                  <a:pt x="1518376" y="5837314"/>
                  <a:pt x="1518376" y="5862620"/>
                  <a:pt x="1493070" y="5862620"/>
                </a:cubicBezTo>
                <a:cubicBezTo>
                  <a:pt x="1476199" y="5862620"/>
                  <a:pt x="1442458" y="5820443"/>
                  <a:pt x="1442458" y="5803572"/>
                </a:cubicBezTo>
                <a:cubicBezTo>
                  <a:pt x="1442458" y="5778266"/>
                  <a:pt x="1450893" y="5778266"/>
                  <a:pt x="1459328" y="5778266"/>
                </a:cubicBezTo>
                <a:cubicBezTo>
                  <a:pt x="1484635" y="5786701"/>
                  <a:pt x="1518376" y="5795137"/>
                  <a:pt x="1518376" y="5812008"/>
                </a:cubicBezTo>
                <a:close/>
                <a:moveTo>
                  <a:pt x="5685476" y="5685476"/>
                </a:moveTo>
                <a:cubicBezTo>
                  <a:pt x="5685476" y="5702347"/>
                  <a:pt x="5651734" y="5736089"/>
                  <a:pt x="5651734" y="5761395"/>
                </a:cubicBezTo>
                <a:cubicBezTo>
                  <a:pt x="5651734" y="5795137"/>
                  <a:pt x="5677041" y="5820443"/>
                  <a:pt x="5693912" y="5820443"/>
                </a:cubicBezTo>
                <a:cubicBezTo>
                  <a:pt x="5719218" y="5820443"/>
                  <a:pt x="5727653" y="5803572"/>
                  <a:pt x="5736089" y="5786701"/>
                </a:cubicBezTo>
                <a:cubicBezTo>
                  <a:pt x="5727653" y="5778266"/>
                  <a:pt x="5710782" y="5786701"/>
                  <a:pt x="5693912" y="5786701"/>
                </a:cubicBezTo>
                <a:cubicBezTo>
                  <a:pt x="5685476" y="5778266"/>
                  <a:pt x="5685476" y="5778266"/>
                  <a:pt x="5685476" y="5761395"/>
                </a:cubicBezTo>
                <a:cubicBezTo>
                  <a:pt x="5685476" y="5727653"/>
                  <a:pt x="5702347" y="5719218"/>
                  <a:pt x="5719218" y="5719218"/>
                </a:cubicBezTo>
                <a:cubicBezTo>
                  <a:pt x="5736089" y="5719218"/>
                  <a:pt x="5803572" y="5744524"/>
                  <a:pt x="5803572" y="5761395"/>
                </a:cubicBezTo>
                <a:cubicBezTo>
                  <a:pt x="5803572" y="5786701"/>
                  <a:pt x="5719218" y="5913233"/>
                  <a:pt x="5693912" y="5938539"/>
                </a:cubicBezTo>
                <a:cubicBezTo>
                  <a:pt x="5668605" y="5887926"/>
                  <a:pt x="5634864" y="5828878"/>
                  <a:pt x="5609557" y="5769831"/>
                </a:cubicBezTo>
                <a:cubicBezTo>
                  <a:pt x="5601122" y="5752960"/>
                  <a:pt x="5609557" y="5744524"/>
                  <a:pt x="5609557" y="5719218"/>
                </a:cubicBezTo>
                <a:cubicBezTo>
                  <a:pt x="5609557" y="5677041"/>
                  <a:pt x="5601122" y="5677041"/>
                  <a:pt x="5651734" y="5626428"/>
                </a:cubicBezTo>
                <a:cubicBezTo>
                  <a:pt x="5660170" y="5634864"/>
                  <a:pt x="5685476" y="5660170"/>
                  <a:pt x="5685476" y="5685476"/>
                </a:cubicBezTo>
                <a:close/>
                <a:moveTo>
                  <a:pt x="5575816" y="5634864"/>
                </a:moveTo>
                <a:lnTo>
                  <a:pt x="5592686" y="5651735"/>
                </a:lnTo>
                <a:cubicBezTo>
                  <a:pt x="5584251" y="5660170"/>
                  <a:pt x="5584251" y="5668605"/>
                  <a:pt x="5584251" y="5685476"/>
                </a:cubicBezTo>
                <a:cubicBezTo>
                  <a:pt x="5567380" y="5685476"/>
                  <a:pt x="5542074" y="5677041"/>
                  <a:pt x="5525203" y="5677041"/>
                </a:cubicBezTo>
                <a:cubicBezTo>
                  <a:pt x="5499897" y="5677041"/>
                  <a:pt x="5499897" y="5693912"/>
                  <a:pt x="5483026" y="5710783"/>
                </a:cubicBezTo>
                <a:cubicBezTo>
                  <a:pt x="5483026" y="5719218"/>
                  <a:pt x="5483026" y="5727653"/>
                  <a:pt x="5491461" y="5736089"/>
                </a:cubicBezTo>
                <a:cubicBezTo>
                  <a:pt x="5499897" y="5727653"/>
                  <a:pt x="5508332" y="5710783"/>
                  <a:pt x="5525203" y="5710783"/>
                </a:cubicBezTo>
                <a:cubicBezTo>
                  <a:pt x="5550509" y="5710783"/>
                  <a:pt x="5542074" y="5719218"/>
                  <a:pt x="5558945" y="5719218"/>
                </a:cubicBezTo>
                <a:cubicBezTo>
                  <a:pt x="5558945" y="5727653"/>
                  <a:pt x="5567380" y="5727653"/>
                  <a:pt x="5567380" y="5744524"/>
                </a:cubicBezTo>
                <a:cubicBezTo>
                  <a:pt x="5567380" y="5752960"/>
                  <a:pt x="5415543" y="5837314"/>
                  <a:pt x="5407107" y="5837314"/>
                </a:cubicBezTo>
                <a:cubicBezTo>
                  <a:pt x="5381801" y="5837314"/>
                  <a:pt x="5364930" y="5820443"/>
                  <a:pt x="5348059" y="5812008"/>
                </a:cubicBezTo>
                <a:cubicBezTo>
                  <a:pt x="5381801" y="5761395"/>
                  <a:pt x="5390236" y="5685476"/>
                  <a:pt x="5423978" y="5634864"/>
                </a:cubicBezTo>
                <a:cubicBezTo>
                  <a:pt x="5423978" y="5617993"/>
                  <a:pt x="5440849" y="5626428"/>
                  <a:pt x="5457720" y="5626428"/>
                </a:cubicBezTo>
                <a:cubicBezTo>
                  <a:pt x="5483026" y="5626428"/>
                  <a:pt x="5542074" y="5643299"/>
                  <a:pt x="5575816" y="5634864"/>
                </a:cubicBezTo>
                <a:close/>
                <a:moveTo>
                  <a:pt x="5407107" y="5601122"/>
                </a:moveTo>
                <a:cubicBezTo>
                  <a:pt x="5407107" y="5609557"/>
                  <a:pt x="5398672" y="5626428"/>
                  <a:pt x="5381801" y="5634864"/>
                </a:cubicBezTo>
                <a:lnTo>
                  <a:pt x="5339624" y="5634864"/>
                </a:lnTo>
                <a:lnTo>
                  <a:pt x="5339624" y="5601122"/>
                </a:lnTo>
                <a:cubicBezTo>
                  <a:pt x="5348059" y="5592687"/>
                  <a:pt x="5348059" y="5575816"/>
                  <a:pt x="5364930" y="5575816"/>
                </a:cubicBezTo>
                <a:cubicBezTo>
                  <a:pt x="5390236" y="5575816"/>
                  <a:pt x="5398672" y="5592687"/>
                  <a:pt x="5407107" y="5601122"/>
                </a:cubicBezTo>
                <a:close/>
                <a:moveTo>
                  <a:pt x="1467764" y="5668605"/>
                </a:moveTo>
                <a:cubicBezTo>
                  <a:pt x="1467764" y="5761395"/>
                  <a:pt x="1358103" y="5820443"/>
                  <a:pt x="1341233" y="5879491"/>
                </a:cubicBezTo>
                <a:cubicBezTo>
                  <a:pt x="1299055" y="5854185"/>
                  <a:pt x="1307491" y="5812008"/>
                  <a:pt x="1290620" y="5786701"/>
                </a:cubicBezTo>
                <a:cubicBezTo>
                  <a:pt x="1282185" y="5761395"/>
                  <a:pt x="1265314" y="5752960"/>
                  <a:pt x="1256878" y="5736089"/>
                </a:cubicBezTo>
                <a:lnTo>
                  <a:pt x="1256878" y="5693912"/>
                </a:lnTo>
                <a:lnTo>
                  <a:pt x="1366539" y="5693912"/>
                </a:lnTo>
                <a:lnTo>
                  <a:pt x="1366539" y="5719218"/>
                </a:lnTo>
                <a:cubicBezTo>
                  <a:pt x="1349668" y="5727653"/>
                  <a:pt x="1324362" y="5719218"/>
                  <a:pt x="1307491" y="5727653"/>
                </a:cubicBezTo>
                <a:cubicBezTo>
                  <a:pt x="1315926" y="5736089"/>
                  <a:pt x="1315926" y="5761395"/>
                  <a:pt x="1341233" y="5761395"/>
                </a:cubicBezTo>
                <a:cubicBezTo>
                  <a:pt x="1374974" y="5761395"/>
                  <a:pt x="1408716" y="5710783"/>
                  <a:pt x="1408716" y="5693912"/>
                </a:cubicBezTo>
                <a:cubicBezTo>
                  <a:pt x="1408716" y="5677041"/>
                  <a:pt x="1391845" y="5668605"/>
                  <a:pt x="1391845" y="5643299"/>
                </a:cubicBezTo>
                <a:cubicBezTo>
                  <a:pt x="1391845" y="5626428"/>
                  <a:pt x="1417151" y="5601122"/>
                  <a:pt x="1425587" y="5575816"/>
                </a:cubicBezTo>
                <a:cubicBezTo>
                  <a:pt x="1434022" y="5584251"/>
                  <a:pt x="1467764" y="5643299"/>
                  <a:pt x="1467764" y="5668605"/>
                </a:cubicBezTo>
                <a:close/>
                <a:moveTo>
                  <a:pt x="1670214" y="5710783"/>
                </a:moveTo>
                <a:cubicBezTo>
                  <a:pt x="1678649" y="5727653"/>
                  <a:pt x="1712391" y="5752960"/>
                  <a:pt x="1720827" y="5769831"/>
                </a:cubicBezTo>
                <a:cubicBezTo>
                  <a:pt x="1703956" y="5786701"/>
                  <a:pt x="1670214" y="5803572"/>
                  <a:pt x="1653343" y="5803572"/>
                </a:cubicBezTo>
                <a:cubicBezTo>
                  <a:pt x="1628037" y="5803572"/>
                  <a:pt x="1552118" y="5778266"/>
                  <a:pt x="1518376" y="5761395"/>
                </a:cubicBezTo>
                <a:cubicBezTo>
                  <a:pt x="1493070" y="5761395"/>
                  <a:pt x="1493070" y="5736089"/>
                  <a:pt x="1493070" y="5719218"/>
                </a:cubicBezTo>
                <a:cubicBezTo>
                  <a:pt x="1493070" y="5693912"/>
                  <a:pt x="1501506" y="5668605"/>
                  <a:pt x="1518376" y="5643299"/>
                </a:cubicBezTo>
                <a:lnTo>
                  <a:pt x="1552118" y="5643299"/>
                </a:lnTo>
                <a:lnTo>
                  <a:pt x="1568989" y="5660170"/>
                </a:lnTo>
                <a:cubicBezTo>
                  <a:pt x="1560554" y="5668605"/>
                  <a:pt x="1543683" y="5677041"/>
                  <a:pt x="1526812" y="5693912"/>
                </a:cubicBezTo>
                <a:cubicBezTo>
                  <a:pt x="1535247" y="5702347"/>
                  <a:pt x="1526812" y="5710783"/>
                  <a:pt x="1552118" y="5710783"/>
                </a:cubicBezTo>
                <a:cubicBezTo>
                  <a:pt x="1568989" y="5710783"/>
                  <a:pt x="1602731" y="5677041"/>
                  <a:pt x="1602731" y="5660170"/>
                </a:cubicBezTo>
                <a:cubicBezTo>
                  <a:pt x="1602731" y="5634864"/>
                  <a:pt x="1577424" y="5609557"/>
                  <a:pt x="1560554" y="5601122"/>
                </a:cubicBezTo>
                <a:cubicBezTo>
                  <a:pt x="1543683" y="5592687"/>
                  <a:pt x="1518376" y="5601122"/>
                  <a:pt x="1493070" y="5609557"/>
                </a:cubicBezTo>
                <a:cubicBezTo>
                  <a:pt x="1493070" y="5609557"/>
                  <a:pt x="1484635" y="5601122"/>
                  <a:pt x="1484635" y="5584251"/>
                </a:cubicBezTo>
                <a:cubicBezTo>
                  <a:pt x="1501506" y="5584251"/>
                  <a:pt x="1526812" y="5592687"/>
                  <a:pt x="1543683" y="5592687"/>
                </a:cubicBezTo>
                <a:cubicBezTo>
                  <a:pt x="1568989" y="5592687"/>
                  <a:pt x="1577424" y="5558945"/>
                  <a:pt x="1602731" y="5558945"/>
                </a:cubicBezTo>
                <a:cubicBezTo>
                  <a:pt x="1670214" y="5558945"/>
                  <a:pt x="1661779" y="5685476"/>
                  <a:pt x="1670214" y="5710783"/>
                </a:cubicBezTo>
                <a:close/>
                <a:moveTo>
                  <a:pt x="5904797" y="5643299"/>
                </a:moveTo>
                <a:cubicBezTo>
                  <a:pt x="5904797" y="5719218"/>
                  <a:pt x="5887926" y="5710783"/>
                  <a:pt x="5845749" y="5710783"/>
                </a:cubicBezTo>
                <a:cubicBezTo>
                  <a:pt x="5786701" y="5710783"/>
                  <a:pt x="5702347" y="5693912"/>
                  <a:pt x="5702347" y="5617993"/>
                </a:cubicBezTo>
                <a:cubicBezTo>
                  <a:pt x="5702347" y="5575816"/>
                  <a:pt x="5744524" y="5558945"/>
                  <a:pt x="5761395" y="5558945"/>
                </a:cubicBezTo>
                <a:cubicBezTo>
                  <a:pt x="5786701" y="5558945"/>
                  <a:pt x="5795137" y="5575816"/>
                  <a:pt x="5803572" y="5592687"/>
                </a:cubicBezTo>
                <a:cubicBezTo>
                  <a:pt x="5795137" y="5609557"/>
                  <a:pt x="5778266" y="5617993"/>
                  <a:pt x="5769830" y="5634864"/>
                </a:cubicBezTo>
                <a:lnTo>
                  <a:pt x="5786701" y="5651735"/>
                </a:lnTo>
                <a:cubicBezTo>
                  <a:pt x="5812008" y="5626428"/>
                  <a:pt x="5828878" y="5609557"/>
                  <a:pt x="5828878" y="5592687"/>
                </a:cubicBezTo>
                <a:cubicBezTo>
                  <a:pt x="5828878" y="5567380"/>
                  <a:pt x="5812008" y="5550509"/>
                  <a:pt x="5803572" y="5533639"/>
                </a:cubicBezTo>
                <a:cubicBezTo>
                  <a:pt x="5803572" y="5525203"/>
                  <a:pt x="5803572" y="5516768"/>
                  <a:pt x="5828878" y="5516768"/>
                </a:cubicBezTo>
                <a:cubicBezTo>
                  <a:pt x="5896362" y="5516768"/>
                  <a:pt x="5904797" y="5626428"/>
                  <a:pt x="5904797" y="5643299"/>
                </a:cubicBezTo>
                <a:close/>
                <a:moveTo>
                  <a:pt x="1729262" y="5601122"/>
                </a:moveTo>
                <a:cubicBezTo>
                  <a:pt x="1720827" y="5601122"/>
                  <a:pt x="1712391" y="5609557"/>
                  <a:pt x="1687085" y="5609557"/>
                </a:cubicBezTo>
                <a:cubicBezTo>
                  <a:pt x="1687085" y="5592687"/>
                  <a:pt x="1653343" y="5558945"/>
                  <a:pt x="1653343" y="5542074"/>
                </a:cubicBezTo>
                <a:cubicBezTo>
                  <a:pt x="1653343" y="5516768"/>
                  <a:pt x="1661779" y="5516768"/>
                  <a:pt x="1670214" y="5516768"/>
                </a:cubicBezTo>
                <a:cubicBezTo>
                  <a:pt x="1687085" y="5516768"/>
                  <a:pt x="1712391" y="5567380"/>
                  <a:pt x="1729262" y="5601122"/>
                </a:cubicBezTo>
                <a:close/>
                <a:moveTo>
                  <a:pt x="1324362" y="5499897"/>
                </a:moveTo>
                <a:lnTo>
                  <a:pt x="1324362" y="5550509"/>
                </a:lnTo>
                <a:cubicBezTo>
                  <a:pt x="1315926" y="5550509"/>
                  <a:pt x="1315926" y="5558945"/>
                  <a:pt x="1290620" y="5558945"/>
                </a:cubicBezTo>
                <a:cubicBezTo>
                  <a:pt x="1273749" y="5558945"/>
                  <a:pt x="1265314" y="5542074"/>
                  <a:pt x="1256878" y="5542074"/>
                </a:cubicBezTo>
                <a:cubicBezTo>
                  <a:pt x="1248443" y="5550509"/>
                  <a:pt x="1248443" y="5542074"/>
                  <a:pt x="1248443" y="5558945"/>
                </a:cubicBezTo>
                <a:cubicBezTo>
                  <a:pt x="1248443" y="5584251"/>
                  <a:pt x="1265314" y="5601122"/>
                  <a:pt x="1290620" y="5601122"/>
                </a:cubicBezTo>
                <a:cubicBezTo>
                  <a:pt x="1307491" y="5601122"/>
                  <a:pt x="1341233" y="5567380"/>
                  <a:pt x="1358103" y="5550509"/>
                </a:cubicBezTo>
                <a:cubicBezTo>
                  <a:pt x="1366539" y="5550509"/>
                  <a:pt x="1383410" y="5558945"/>
                  <a:pt x="1383410" y="5584251"/>
                </a:cubicBezTo>
                <a:cubicBezTo>
                  <a:pt x="1383410" y="5634864"/>
                  <a:pt x="1299055" y="5660170"/>
                  <a:pt x="1273749" y="5660170"/>
                </a:cubicBezTo>
                <a:cubicBezTo>
                  <a:pt x="1256878" y="5660170"/>
                  <a:pt x="1206266" y="5651735"/>
                  <a:pt x="1172524" y="5643299"/>
                </a:cubicBezTo>
                <a:cubicBezTo>
                  <a:pt x="1189395" y="5584251"/>
                  <a:pt x="1197830" y="5466155"/>
                  <a:pt x="1282185" y="5466155"/>
                </a:cubicBezTo>
                <a:cubicBezTo>
                  <a:pt x="1299055" y="5466155"/>
                  <a:pt x="1307491" y="5483026"/>
                  <a:pt x="1324362" y="5499897"/>
                </a:cubicBezTo>
                <a:close/>
                <a:moveTo>
                  <a:pt x="6132554" y="5516768"/>
                </a:moveTo>
                <a:cubicBezTo>
                  <a:pt x="6124118" y="5516768"/>
                  <a:pt x="6014458" y="5643299"/>
                  <a:pt x="5963845" y="5643299"/>
                </a:cubicBezTo>
                <a:cubicBezTo>
                  <a:pt x="5930103" y="5643299"/>
                  <a:pt x="5921668" y="5558945"/>
                  <a:pt x="5921668" y="5558945"/>
                </a:cubicBezTo>
                <a:cubicBezTo>
                  <a:pt x="5921668" y="5533639"/>
                  <a:pt x="5930103" y="5533639"/>
                  <a:pt x="5946974" y="5533639"/>
                </a:cubicBezTo>
                <a:cubicBezTo>
                  <a:pt x="5963845" y="5533639"/>
                  <a:pt x="5963845" y="5567380"/>
                  <a:pt x="5980716" y="5592687"/>
                </a:cubicBezTo>
                <a:cubicBezTo>
                  <a:pt x="5997587" y="5584251"/>
                  <a:pt x="6014458" y="5575816"/>
                  <a:pt x="6014458" y="5550509"/>
                </a:cubicBezTo>
                <a:cubicBezTo>
                  <a:pt x="6014458" y="5508332"/>
                  <a:pt x="5946974" y="5499897"/>
                  <a:pt x="5946974" y="5499897"/>
                </a:cubicBezTo>
                <a:cubicBezTo>
                  <a:pt x="5930103" y="5499897"/>
                  <a:pt x="5921668" y="5525203"/>
                  <a:pt x="5904797" y="5525203"/>
                </a:cubicBezTo>
                <a:cubicBezTo>
                  <a:pt x="5879491" y="5525203"/>
                  <a:pt x="5845749" y="5491462"/>
                  <a:pt x="5820443" y="5483026"/>
                </a:cubicBezTo>
                <a:cubicBezTo>
                  <a:pt x="5837314" y="5457720"/>
                  <a:pt x="5887926" y="5449284"/>
                  <a:pt x="5904797" y="5449284"/>
                </a:cubicBezTo>
                <a:cubicBezTo>
                  <a:pt x="5921668" y="5449284"/>
                  <a:pt x="6056635" y="5491462"/>
                  <a:pt x="6132554" y="5516768"/>
                </a:cubicBezTo>
                <a:close/>
                <a:moveTo>
                  <a:pt x="1923277" y="5499897"/>
                </a:moveTo>
                <a:cubicBezTo>
                  <a:pt x="1923277" y="5516768"/>
                  <a:pt x="1906406" y="5533639"/>
                  <a:pt x="1906406" y="5558945"/>
                </a:cubicBezTo>
                <a:cubicBezTo>
                  <a:pt x="1906406" y="5575816"/>
                  <a:pt x="1923277" y="5592687"/>
                  <a:pt x="1931712" y="5609557"/>
                </a:cubicBezTo>
                <a:cubicBezTo>
                  <a:pt x="1940148" y="5626428"/>
                  <a:pt x="1948583" y="5752960"/>
                  <a:pt x="2024502" y="5752960"/>
                </a:cubicBezTo>
                <a:cubicBezTo>
                  <a:pt x="2058244" y="5752960"/>
                  <a:pt x="2075114" y="5719218"/>
                  <a:pt x="2108856" y="5710783"/>
                </a:cubicBezTo>
                <a:lnTo>
                  <a:pt x="2108856" y="5677041"/>
                </a:lnTo>
                <a:cubicBezTo>
                  <a:pt x="2091985" y="5668605"/>
                  <a:pt x="2032937" y="5685476"/>
                  <a:pt x="2032937" y="5634864"/>
                </a:cubicBezTo>
                <a:cubicBezTo>
                  <a:pt x="2032937" y="5609557"/>
                  <a:pt x="2041373" y="5626428"/>
                  <a:pt x="2041373" y="5609557"/>
                </a:cubicBezTo>
                <a:lnTo>
                  <a:pt x="2091985" y="5609557"/>
                </a:lnTo>
                <a:cubicBezTo>
                  <a:pt x="2142598" y="5626428"/>
                  <a:pt x="2151033" y="5660170"/>
                  <a:pt x="2151033" y="5710783"/>
                </a:cubicBezTo>
                <a:cubicBezTo>
                  <a:pt x="2176340" y="5702347"/>
                  <a:pt x="2226952" y="5710783"/>
                  <a:pt x="2269129" y="5752960"/>
                </a:cubicBezTo>
                <a:cubicBezTo>
                  <a:pt x="2260694" y="5761395"/>
                  <a:pt x="2243823" y="5769831"/>
                  <a:pt x="2226952" y="5769831"/>
                </a:cubicBezTo>
                <a:cubicBezTo>
                  <a:pt x="2201646" y="5769831"/>
                  <a:pt x="2176340" y="5752960"/>
                  <a:pt x="2151033" y="5752960"/>
                </a:cubicBezTo>
                <a:cubicBezTo>
                  <a:pt x="2134162" y="5752960"/>
                  <a:pt x="2066679" y="5803572"/>
                  <a:pt x="2041373" y="5803572"/>
                </a:cubicBezTo>
                <a:cubicBezTo>
                  <a:pt x="2024502" y="5803572"/>
                  <a:pt x="1940148" y="5736089"/>
                  <a:pt x="1914841" y="5736089"/>
                </a:cubicBezTo>
                <a:cubicBezTo>
                  <a:pt x="1897971" y="5736089"/>
                  <a:pt x="1872664" y="5761395"/>
                  <a:pt x="1855793" y="5761395"/>
                </a:cubicBezTo>
                <a:cubicBezTo>
                  <a:pt x="1805181" y="5761395"/>
                  <a:pt x="1771439" y="5719218"/>
                  <a:pt x="1771439" y="5685476"/>
                </a:cubicBezTo>
                <a:cubicBezTo>
                  <a:pt x="1771439" y="5660170"/>
                  <a:pt x="1788310" y="5651735"/>
                  <a:pt x="1805181" y="5651735"/>
                </a:cubicBezTo>
                <a:cubicBezTo>
                  <a:pt x="1838923" y="5651735"/>
                  <a:pt x="1813616" y="5677041"/>
                  <a:pt x="1847358" y="5719218"/>
                </a:cubicBezTo>
                <a:lnTo>
                  <a:pt x="1872664" y="5719218"/>
                </a:lnTo>
                <a:cubicBezTo>
                  <a:pt x="1897971" y="5693912"/>
                  <a:pt x="1914841" y="5668605"/>
                  <a:pt x="1914841" y="5643299"/>
                </a:cubicBezTo>
                <a:cubicBezTo>
                  <a:pt x="1914841" y="5558945"/>
                  <a:pt x="1754568" y="5558945"/>
                  <a:pt x="1746133" y="5558945"/>
                </a:cubicBezTo>
                <a:cubicBezTo>
                  <a:pt x="1746133" y="5550509"/>
                  <a:pt x="1737697" y="5533639"/>
                  <a:pt x="1737697" y="5525203"/>
                </a:cubicBezTo>
                <a:cubicBezTo>
                  <a:pt x="1746133" y="5516768"/>
                  <a:pt x="1737697" y="5516768"/>
                  <a:pt x="1763004" y="5516768"/>
                </a:cubicBezTo>
                <a:cubicBezTo>
                  <a:pt x="1779875" y="5516768"/>
                  <a:pt x="1805181" y="5533639"/>
                  <a:pt x="1830487" y="5533639"/>
                </a:cubicBezTo>
                <a:cubicBezTo>
                  <a:pt x="1847358" y="5533639"/>
                  <a:pt x="1855793" y="5516768"/>
                  <a:pt x="1864229" y="5508332"/>
                </a:cubicBezTo>
                <a:cubicBezTo>
                  <a:pt x="1855793" y="5491462"/>
                  <a:pt x="1838923" y="5483026"/>
                  <a:pt x="1838923" y="5457720"/>
                </a:cubicBezTo>
                <a:cubicBezTo>
                  <a:pt x="1838923" y="5440849"/>
                  <a:pt x="1847358" y="5432414"/>
                  <a:pt x="1872664" y="5432414"/>
                </a:cubicBezTo>
                <a:cubicBezTo>
                  <a:pt x="1906406" y="5432414"/>
                  <a:pt x="1923277" y="5491462"/>
                  <a:pt x="1923277" y="5499897"/>
                </a:cubicBezTo>
                <a:close/>
                <a:moveTo>
                  <a:pt x="5778266" y="5474591"/>
                </a:moveTo>
                <a:cubicBezTo>
                  <a:pt x="5778266" y="5516768"/>
                  <a:pt x="5744524" y="5525203"/>
                  <a:pt x="5727653" y="5525203"/>
                </a:cubicBezTo>
                <a:cubicBezTo>
                  <a:pt x="5677041" y="5525203"/>
                  <a:pt x="5702347" y="5499897"/>
                  <a:pt x="5677041" y="5466155"/>
                </a:cubicBezTo>
                <a:lnTo>
                  <a:pt x="5651734" y="5466155"/>
                </a:lnTo>
                <a:cubicBezTo>
                  <a:pt x="5651734" y="5474591"/>
                  <a:pt x="5643299" y="5483026"/>
                  <a:pt x="5643299" y="5499897"/>
                </a:cubicBezTo>
                <a:cubicBezTo>
                  <a:pt x="5643299" y="5525203"/>
                  <a:pt x="5677041" y="5550509"/>
                  <a:pt x="5693912" y="5558945"/>
                </a:cubicBezTo>
                <a:cubicBezTo>
                  <a:pt x="5685476" y="5575816"/>
                  <a:pt x="5668605" y="5584251"/>
                  <a:pt x="5643299" y="5584251"/>
                </a:cubicBezTo>
                <a:cubicBezTo>
                  <a:pt x="5584251" y="5584251"/>
                  <a:pt x="5584251" y="5466155"/>
                  <a:pt x="5584251" y="5457720"/>
                </a:cubicBezTo>
                <a:cubicBezTo>
                  <a:pt x="5584251" y="5398672"/>
                  <a:pt x="5601122" y="5407107"/>
                  <a:pt x="5660170" y="5407107"/>
                </a:cubicBezTo>
                <a:cubicBezTo>
                  <a:pt x="5702347" y="5407107"/>
                  <a:pt x="5778266" y="5415543"/>
                  <a:pt x="5778266" y="5474591"/>
                </a:cubicBezTo>
                <a:close/>
                <a:moveTo>
                  <a:pt x="6081941" y="5398672"/>
                </a:moveTo>
                <a:lnTo>
                  <a:pt x="6081941" y="5423978"/>
                </a:lnTo>
                <a:cubicBezTo>
                  <a:pt x="6073506" y="5432414"/>
                  <a:pt x="6056635" y="5440849"/>
                  <a:pt x="6048199" y="5449284"/>
                </a:cubicBezTo>
                <a:lnTo>
                  <a:pt x="6014458" y="5449284"/>
                </a:lnTo>
                <a:lnTo>
                  <a:pt x="5997587" y="5432414"/>
                </a:lnTo>
                <a:cubicBezTo>
                  <a:pt x="6006022" y="5423978"/>
                  <a:pt x="6022893" y="5390236"/>
                  <a:pt x="6048199" y="5390236"/>
                </a:cubicBezTo>
                <a:cubicBezTo>
                  <a:pt x="6065070" y="5390236"/>
                  <a:pt x="6073506" y="5398672"/>
                  <a:pt x="6081941" y="5398672"/>
                </a:cubicBezTo>
                <a:close/>
                <a:moveTo>
                  <a:pt x="5533639" y="5449284"/>
                </a:moveTo>
                <a:cubicBezTo>
                  <a:pt x="5533639" y="5508332"/>
                  <a:pt x="5483026" y="5466155"/>
                  <a:pt x="5449284" y="5483026"/>
                </a:cubicBezTo>
                <a:cubicBezTo>
                  <a:pt x="5457720" y="5499897"/>
                  <a:pt x="5466155" y="5516768"/>
                  <a:pt x="5491461" y="5516768"/>
                </a:cubicBezTo>
                <a:cubicBezTo>
                  <a:pt x="5508332" y="5516768"/>
                  <a:pt x="5533639" y="5499897"/>
                  <a:pt x="5550509" y="5499897"/>
                </a:cubicBezTo>
                <a:cubicBezTo>
                  <a:pt x="5558945" y="5533639"/>
                  <a:pt x="5575816" y="5567380"/>
                  <a:pt x="5592686" y="5601122"/>
                </a:cubicBezTo>
                <a:lnTo>
                  <a:pt x="5491461" y="5601122"/>
                </a:lnTo>
                <a:cubicBezTo>
                  <a:pt x="5432413" y="5575816"/>
                  <a:pt x="5339624" y="5474591"/>
                  <a:pt x="5272140" y="5440849"/>
                </a:cubicBezTo>
                <a:cubicBezTo>
                  <a:pt x="5280576" y="5423978"/>
                  <a:pt x="5297447" y="5407107"/>
                  <a:pt x="5331188" y="5398672"/>
                </a:cubicBezTo>
                <a:cubicBezTo>
                  <a:pt x="5364930" y="5390236"/>
                  <a:pt x="5449284" y="5390236"/>
                  <a:pt x="5474591" y="5390236"/>
                </a:cubicBezTo>
                <a:cubicBezTo>
                  <a:pt x="5516768" y="5390236"/>
                  <a:pt x="5533639" y="5415543"/>
                  <a:pt x="5533639" y="5449284"/>
                </a:cubicBezTo>
                <a:close/>
                <a:moveTo>
                  <a:pt x="1256878" y="5432414"/>
                </a:moveTo>
                <a:cubicBezTo>
                  <a:pt x="1248443" y="5440849"/>
                  <a:pt x="1231572" y="5457720"/>
                  <a:pt x="1214701" y="5457720"/>
                </a:cubicBezTo>
                <a:cubicBezTo>
                  <a:pt x="1189395" y="5457720"/>
                  <a:pt x="1164089" y="5423978"/>
                  <a:pt x="1147218" y="5423978"/>
                </a:cubicBezTo>
                <a:cubicBezTo>
                  <a:pt x="1138782" y="5423978"/>
                  <a:pt x="1088170" y="5449284"/>
                  <a:pt x="1079734" y="5491462"/>
                </a:cubicBezTo>
                <a:cubicBezTo>
                  <a:pt x="1079734" y="5491462"/>
                  <a:pt x="1071299" y="5499897"/>
                  <a:pt x="1096605" y="5499897"/>
                </a:cubicBezTo>
                <a:cubicBezTo>
                  <a:pt x="1113476" y="5499897"/>
                  <a:pt x="1121911" y="5474591"/>
                  <a:pt x="1138782" y="5457720"/>
                </a:cubicBezTo>
                <a:cubicBezTo>
                  <a:pt x="1155653" y="5466155"/>
                  <a:pt x="1172524" y="5474591"/>
                  <a:pt x="1172524" y="5499897"/>
                </a:cubicBezTo>
                <a:cubicBezTo>
                  <a:pt x="1172524" y="5533639"/>
                  <a:pt x="1138782" y="5558945"/>
                  <a:pt x="1113476" y="5558945"/>
                </a:cubicBezTo>
                <a:cubicBezTo>
                  <a:pt x="1071299" y="5558945"/>
                  <a:pt x="953203" y="5474591"/>
                  <a:pt x="944768" y="5466155"/>
                </a:cubicBezTo>
                <a:cubicBezTo>
                  <a:pt x="1003816" y="5440849"/>
                  <a:pt x="1130347" y="5373366"/>
                  <a:pt x="1155653" y="5373366"/>
                </a:cubicBezTo>
                <a:cubicBezTo>
                  <a:pt x="1172524" y="5373366"/>
                  <a:pt x="1231572" y="5407107"/>
                  <a:pt x="1256878" y="5432414"/>
                </a:cubicBezTo>
                <a:close/>
                <a:moveTo>
                  <a:pt x="6250650" y="5364930"/>
                </a:moveTo>
                <a:cubicBezTo>
                  <a:pt x="6250650" y="5432414"/>
                  <a:pt x="6149424" y="5483026"/>
                  <a:pt x="6124118" y="5483026"/>
                </a:cubicBezTo>
                <a:cubicBezTo>
                  <a:pt x="6107247" y="5483026"/>
                  <a:pt x="6098812" y="5474591"/>
                  <a:pt x="6081941" y="5474591"/>
                </a:cubicBezTo>
                <a:cubicBezTo>
                  <a:pt x="6090377" y="5407107"/>
                  <a:pt x="6157860" y="5440849"/>
                  <a:pt x="6200037" y="5390236"/>
                </a:cubicBezTo>
                <a:cubicBezTo>
                  <a:pt x="6200037" y="5381801"/>
                  <a:pt x="6183166" y="5373366"/>
                  <a:pt x="6174731" y="5364930"/>
                </a:cubicBezTo>
                <a:lnTo>
                  <a:pt x="6174731" y="5339624"/>
                </a:lnTo>
                <a:cubicBezTo>
                  <a:pt x="6183166" y="5331188"/>
                  <a:pt x="6174731" y="5331188"/>
                  <a:pt x="6200037" y="5331188"/>
                </a:cubicBezTo>
                <a:cubicBezTo>
                  <a:pt x="6216908" y="5331188"/>
                  <a:pt x="6250650" y="5339624"/>
                  <a:pt x="6250650" y="5364930"/>
                </a:cubicBezTo>
                <a:close/>
                <a:moveTo>
                  <a:pt x="1788310" y="5398672"/>
                </a:moveTo>
                <a:cubicBezTo>
                  <a:pt x="1737697" y="5398672"/>
                  <a:pt x="1611166" y="5542074"/>
                  <a:pt x="1560554" y="5542074"/>
                </a:cubicBezTo>
                <a:lnTo>
                  <a:pt x="1484635" y="5542074"/>
                </a:lnTo>
                <a:cubicBezTo>
                  <a:pt x="1484635" y="5449284"/>
                  <a:pt x="1619602" y="5516768"/>
                  <a:pt x="1619602" y="5415543"/>
                </a:cubicBezTo>
                <a:cubicBezTo>
                  <a:pt x="1619602" y="5398672"/>
                  <a:pt x="1602731" y="5390236"/>
                  <a:pt x="1585860" y="5381801"/>
                </a:cubicBezTo>
                <a:cubicBezTo>
                  <a:pt x="1577424" y="5398672"/>
                  <a:pt x="1585860" y="5415543"/>
                  <a:pt x="1585860" y="5432414"/>
                </a:cubicBezTo>
                <a:cubicBezTo>
                  <a:pt x="1577424" y="5432414"/>
                  <a:pt x="1560554" y="5440849"/>
                  <a:pt x="1552118" y="5440849"/>
                </a:cubicBezTo>
                <a:cubicBezTo>
                  <a:pt x="1543683" y="5432414"/>
                  <a:pt x="1535247" y="5415543"/>
                  <a:pt x="1535247" y="5398672"/>
                </a:cubicBezTo>
                <a:cubicBezTo>
                  <a:pt x="1535247" y="5348059"/>
                  <a:pt x="1552118" y="5331188"/>
                  <a:pt x="1611166" y="5331188"/>
                </a:cubicBezTo>
                <a:cubicBezTo>
                  <a:pt x="1619602" y="5331188"/>
                  <a:pt x="1763004" y="5364930"/>
                  <a:pt x="1788310" y="5398672"/>
                </a:cubicBezTo>
                <a:close/>
                <a:moveTo>
                  <a:pt x="1518376" y="5322753"/>
                </a:moveTo>
                <a:cubicBezTo>
                  <a:pt x="1501506" y="5373366"/>
                  <a:pt x="1509941" y="5525203"/>
                  <a:pt x="1417151" y="5525203"/>
                </a:cubicBezTo>
                <a:cubicBezTo>
                  <a:pt x="1374974" y="5525203"/>
                  <a:pt x="1341233" y="5474591"/>
                  <a:pt x="1341233" y="5457720"/>
                </a:cubicBezTo>
                <a:cubicBezTo>
                  <a:pt x="1341233" y="5432414"/>
                  <a:pt x="1366539" y="5423978"/>
                  <a:pt x="1383410" y="5423978"/>
                </a:cubicBezTo>
                <a:cubicBezTo>
                  <a:pt x="1408716" y="5423978"/>
                  <a:pt x="1417151" y="5440849"/>
                  <a:pt x="1434022" y="5449284"/>
                </a:cubicBezTo>
                <a:cubicBezTo>
                  <a:pt x="1434022" y="5449284"/>
                  <a:pt x="1442458" y="5449284"/>
                  <a:pt x="1442458" y="5432414"/>
                </a:cubicBezTo>
                <a:cubicBezTo>
                  <a:pt x="1442458" y="5390236"/>
                  <a:pt x="1391845" y="5381801"/>
                  <a:pt x="1383410" y="5381801"/>
                </a:cubicBezTo>
                <a:cubicBezTo>
                  <a:pt x="1358103" y="5381801"/>
                  <a:pt x="1341233" y="5398672"/>
                  <a:pt x="1315926" y="5423978"/>
                </a:cubicBezTo>
                <a:cubicBezTo>
                  <a:pt x="1307491" y="5415543"/>
                  <a:pt x="1307491" y="5415543"/>
                  <a:pt x="1307491" y="5398672"/>
                </a:cubicBezTo>
                <a:cubicBezTo>
                  <a:pt x="1307491" y="5322753"/>
                  <a:pt x="1341233" y="5314318"/>
                  <a:pt x="1408716" y="5314318"/>
                </a:cubicBezTo>
                <a:cubicBezTo>
                  <a:pt x="1434022" y="5314318"/>
                  <a:pt x="1484635" y="5322753"/>
                  <a:pt x="1518376" y="5322753"/>
                </a:cubicBezTo>
                <a:close/>
                <a:moveTo>
                  <a:pt x="1071299" y="5364930"/>
                </a:moveTo>
                <a:lnTo>
                  <a:pt x="1020686" y="5364930"/>
                </a:lnTo>
                <a:cubicBezTo>
                  <a:pt x="1003816" y="5356495"/>
                  <a:pt x="986945" y="5339624"/>
                  <a:pt x="978509" y="5322753"/>
                </a:cubicBezTo>
                <a:cubicBezTo>
                  <a:pt x="995380" y="5322753"/>
                  <a:pt x="1012251" y="5314318"/>
                  <a:pt x="1029122" y="5314318"/>
                </a:cubicBezTo>
                <a:cubicBezTo>
                  <a:pt x="1054428" y="5314318"/>
                  <a:pt x="1062864" y="5314318"/>
                  <a:pt x="1071299" y="5364930"/>
                </a:cubicBezTo>
                <a:close/>
                <a:moveTo>
                  <a:pt x="5516768" y="5280576"/>
                </a:moveTo>
                <a:lnTo>
                  <a:pt x="5542074" y="5381801"/>
                </a:lnTo>
                <a:cubicBezTo>
                  <a:pt x="5440849" y="5339624"/>
                  <a:pt x="5449284" y="5356495"/>
                  <a:pt x="5432413" y="5356495"/>
                </a:cubicBezTo>
                <a:lnTo>
                  <a:pt x="5432413" y="5305882"/>
                </a:lnTo>
                <a:cubicBezTo>
                  <a:pt x="5449284" y="5280576"/>
                  <a:pt x="5474591" y="5263705"/>
                  <a:pt x="5491461" y="5263705"/>
                </a:cubicBezTo>
                <a:cubicBezTo>
                  <a:pt x="5516768" y="5263705"/>
                  <a:pt x="5516768" y="5272140"/>
                  <a:pt x="5516768" y="5280576"/>
                </a:cubicBezTo>
                <a:close/>
                <a:moveTo>
                  <a:pt x="902590" y="5272140"/>
                </a:moveTo>
                <a:lnTo>
                  <a:pt x="902590" y="5297447"/>
                </a:lnTo>
                <a:cubicBezTo>
                  <a:pt x="894155" y="5305882"/>
                  <a:pt x="877284" y="5297447"/>
                  <a:pt x="877284" y="5322753"/>
                </a:cubicBezTo>
                <a:cubicBezTo>
                  <a:pt x="877284" y="5373366"/>
                  <a:pt x="1003816" y="5381801"/>
                  <a:pt x="1012251" y="5390236"/>
                </a:cubicBezTo>
                <a:cubicBezTo>
                  <a:pt x="1003816" y="5407107"/>
                  <a:pt x="978509" y="5415543"/>
                  <a:pt x="953203" y="5415543"/>
                </a:cubicBezTo>
                <a:cubicBezTo>
                  <a:pt x="877284" y="5415543"/>
                  <a:pt x="835107" y="5339624"/>
                  <a:pt x="835107" y="5297447"/>
                </a:cubicBezTo>
                <a:cubicBezTo>
                  <a:pt x="835107" y="5280576"/>
                  <a:pt x="826672" y="5255270"/>
                  <a:pt x="860413" y="5255270"/>
                </a:cubicBezTo>
                <a:cubicBezTo>
                  <a:pt x="885720" y="5255270"/>
                  <a:pt x="894155" y="5263705"/>
                  <a:pt x="902590" y="5272140"/>
                </a:cubicBezTo>
                <a:close/>
                <a:moveTo>
                  <a:pt x="1636472" y="5255270"/>
                </a:moveTo>
                <a:lnTo>
                  <a:pt x="1636472" y="5297447"/>
                </a:lnTo>
                <a:lnTo>
                  <a:pt x="1568989" y="5297447"/>
                </a:lnTo>
                <a:cubicBezTo>
                  <a:pt x="1560554" y="5289011"/>
                  <a:pt x="1552118" y="5289011"/>
                  <a:pt x="1543683" y="5280576"/>
                </a:cubicBezTo>
                <a:cubicBezTo>
                  <a:pt x="1552118" y="5255270"/>
                  <a:pt x="1552118" y="5221528"/>
                  <a:pt x="1552118" y="5196222"/>
                </a:cubicBezTo>
                <a:cubicBezTo>
                  <a:pt x="1568989" y="5196222"/>
                  <a:pt x="1636472" y="5213093"/>
                  <a:pt x="1636472" y="5255270"/>
                </a:cubicBezTo>
                <a:close/>
                <a:moveTo>
                  <a:pt x="5845749" y="5221528"/>
                </a:moveTo>
                <a:cubicBezTo>
                  <a:pt x="5845749" y="5238399"/>
                  <a:pt x="5803572" y="5246834"/>
                  <a:pt x="5778266" y="5255270"/>
                </a:cubicBezTo>
                <a:cubicBezTo>
                  <a:pt x="5769830" y="5246834"/>
                  <a:pt x="5761395" y="5229963"/>
                  <a:pt x="5761395" y="5221528"/>
                </a:cubicBezTo>
                <a:cubicBezTo>
                  <a:pt x="5778266" y="5213093"/>
                  <a:pt x="5803572" y="5196222"/>
                  <a:pt x="5837314" y="5187786"/>
                </a:cubicBezTo>
                <a:cubicBezTo>
                  <a:pt x="5837314" y="5196222"/>
                  <a:pt x="5845749" y="5196222"/>
                  <a:pt x="5845749" y="5221528"/>
                </a:cubicBezTo>
                <a:close/>
                <a:moveTo>
                  <a:pt x="6039764" y="5229963"/>
                </a:moveTo>
                <a:cubicBezTo>
                  <a:pt x="6039764" y="5255270"/>
                  <a:pt x="6022893" y="5331188"/>
                  <a:pt x="5997587" y="5381801"/>
                </a:cubicBezTo>
                <a:cubicBezTo>
                  <a:pt x="5989151" y="5398672"/>
                  <a:pt x="5946974" y="5415543"/>
                  <a:pt x="5921668" y="5415543"/>
                </a:cubicBezTo>
                <a:cubicBezTo>
                  <a:pt x="5887926" y="5415543"/>
                  <a:pt x="5879491" y="5381801"/>
                  <a:pt x="5879491" y="5364930"/>
                </a:cubicBezTo>
                <a:cubicBezTo>
                  <a:pt x="5879491" y="5339624"/>
                  <a:pt x="5921668" y="5339624"/>
                  <a:pt x="5938539" y="5331188"/>
                </a:cubicBezTo>
                <a:cubicBezTo>
                  <a:pt x="5930103" y="5322753"/>
                  <a:pt x="5921668" y="5314318"/>
                  <a:pt x="5904797" y="5314318"/>
                </a:cubicBezTo>
                <a:cubicBezTo>
                  <a:pt x="5871055" y="5314318"/>
                  <a:pt x="5845749" y="5356495"/>
                  <a:pt x="5845749" y="5373366"/>
                </a:cubicBezTo>
                <a:cubicBezTo>
                  <a:pt x="5845749" y="5398672"/>
                  <a:pt x="5854185" y="5407107"/>
                  <a:pt x="5862620" y="5415543"/>
                </a:cubicBezTo>
                <a:cubicBezTo>
                  <a:pt x="5862620" y="5415543"/>
                  <a:pt x="5854185" y="5423978"/>
                  <a:pt x="5845749" y="5423978"/>
                </a:cubicBezTo>
                <a:cubicBezTo>
                  <a:pt x="5837314" y="5381801"/>
                  <a:pt x="5828878" y="5331188"/>
                  <a:pt x="5812008" y="5289011"/>
                </a:cubicBezTo>
                <a:cubicBezTo>
                  <a:pt x="5871055" y="5246834"/>
                  <a:pt x="5972281" y="5272140"/>
                  <a:pt x="6014458" y="5170915"/>
                </a:cubicBezTo>
                <a:cubicBezTo>
                  <a:pt x="6031329" y="5187786"/>
                  <a:pt x="6039764" y="5213093"/>
                  <a:pt x="6039764" y="5229963"/>
                </a:cubicBezTo>
                <a:close/>
                <a:moveTo>
                  <a:pt x="5803572" y="5364930"/>
                </a:moveTo>
                <a:lnTo>
                  <a:pt x="5803572" y="5440849"/>
                </a:lnTo>
                <a:cubicBezTo>
                  <a:pt x="5795137" y="5398672"/>
                  <a:pt x="5719218" y="5373366"/>
                  <a:pt x="5702347" y="5373366"/>
                </a:cubicBezTo>
                <a:cubicBezTo>
                  <a:pt x="5702347" y="5364930"/>
                  <a:pt x="5710782" y="5356495"/>
                  <a:pt x="5710782" y="5331188"/>
                </a:cubicBezTo>
                <a:cubicBezTo>
                  <a:pt x="5710782" y="5289011"/>
                  <a:pt x="5685476" y="5272140"/>
                  <a:pt x="5651734" y="5272140"/>
                </a:cubicBezTo>
                <a:cubicBezTo>
                  <a:pt x="5626428" y="5272140"/>
                  <a:pt x="5617993" y="5289011"/>
                  <a:pt x="5601122" y="5305882"/>
                </a:cubicBezTo>
                <a:cubicBezTo>
                  <a:pt x="5601122" y="5314318"/>
                  <a:pt x="5609557" y="5331188"/>
                  <a:pt x="5617993" y="5339624"/>
                </a:cubicBezTo>
                <a:cubicBezTo>
                  <a:pt x="5626428" y="5331188"/>
                  <a:pt x="5634864" y="5314318"/>
                  <a:pt x="5643299" y="5305882"/>
                </a:cubicBezTo>
                <a:cubicBezTo>
                  <a:pt x="5660170" y="5305882"/>
                  <a:pt x="5677041" y="5314318"/>
                  <a:pt x="5677041" y="5331188"/>
                </a:cubicBezTo>
                <a:cubicBezTo>
                  <a:pt x="5677041" y="5373366"/>
                  <a:pt x="5626428" y="5381801"/>
                  <a:pt x="5617993" y="5381801"/>
                </a:cubicBezTo>
                <a:cubicBezTo>
                  <a:pt x="5567380" y="5381801"/>
                  <a:pt x="5558945" y="5339624"/>
                  <a:pt x="5558945" y="5305882"/>
                </a:cubicBezTo>
                <a:cubicBezTo>
                  <a:pt x="5558945" y="5289011"/>
                  <a:pt x="5567380" y="5229963"/>
                  <a:pt x="5567380" y="5204657"/>
                </a:cubicBezTo>
                <a:cubicBezTo>
                  <a:pt x="5567380" y="5187786"/>
                  <a:pt x="5584251" y="5145609"/>
                  <a:pt x="5601122" y="5111867"/>
                </a:cubicBezTo>
                <a:cubicBezTo>
                  <a:pt x="5626428" y="5145609"/>
                  <a:pt x="5803572" y="5280576"/>
                  <a:pt x="5803572" y="5364930"/>
                </a:cubicBezTo>
                <a:close/>
                <a:moveTo>
                  <a:pt x="1096605" y="5103432"/>
                </a:moveTo>
                <a:cubicBezTo>
                  <a:pt x="1113476" y="5154045"/>
                  <a:pt x="1273749" y="5162480"/>
                  <a:pt x="1273749" y="5229963"/>
                </a:cubicBezTo>
                <a:cubicBezTo>
                  <a:pt x="1273749" y="5272140"/>
                  <a:pt x="1231572" y="5297447"/>
                  <a:pt x="1256878" y="5373366"/>
                </a:cubicBezTo>
                <a:cubicBezTo>
                  <a:pt x="1240007" y="5364930"/>
                  <a:pt x="1214701" y="5356495"/>
                  <a:pt x="1197830" y="5348059"/>
                </a:cubicBezTo>
                <a:cubicBezTo>
                  <a:pt x="1197830" y="5314318"/>
                  <a:pt x="1197830" y="5255270"/>
                  <a:pt x="1147218" y="5246834"/>
                </a:cubicBezTo>
                <a:cubicBezTo>
                  <a:pt x="1138782" y="5246834"/>
                  <a:pt x="1130347" y="5255270"/>
                  <a:pt x="1121911" y="5263705"/>
                </a:cubicBezTo>
                <a:cubicBezTo>
                  <a:pt x="1130347" y="5280576"/>
                  <a:pt x="1164089" y="5289011"/>
                  <a:pt x="1164089" y="5305882"/>
                </a:cubicBezTo>
                <a:cubicBezTo>
                  <a:pt x="1164089" y="5339624"/>
                  <a:pt x="1130347" y="5339624"/>
                  <a:pt x="1121911" y="5339624"/>
                </a:cubicBezTo>
                <a:cubicBezTo>
                  <a:pt x="1088170" y="5339624"/>
                  <a:pt x="1045993" y="5187786"/>
                  <a:pt x="1045993" y="5179351"/>
                </a:cubicBezTo>
                <a:cubicBezTo>
                  <a:pt x="1045993" y="5154045"/>
                  <a:pt x="1062864" y="5128738"/>
                  <a:pt x="1071299" y="5103432"/>
                </a:cubicBezTo>
                <a:lnTo>
                  <a:pt x="1096605" y="5103432"/>
                </a:lnTo>
                <a:close/>
                <a:moveTo>
                  <a:pt x="1324362" y="5170915"/>
                </a:moveTo>
                <a:cubicBezTo>
                  <a:pt x="1315926" y="5170915"/>
                  <a:pt x="1307491" y="5179351"/>
                  <a:pt x="1290620" y="5179351"/>
                </a:cubicBezTo>
                <a:cubicBezTo>
                  <a:pt x="1265314" y="5179351"/>
                  <a:pt x="1240007" y="5137174"/>
                  <a:pt x="1240007" y="5120303"/>
                </a:cubicBezTo>
                <a:cubicBezTo>
                  <a:pt x="1240007" y="5094997"/>
                  <a:pt x="1248443" y="5103432"/>
                  <a:pt x="1256878" y="5094997"/>
                </a:cubicBezTo>
                <a:cubicBezTo>
                  <a:pt x="1273749" y="5111867"/>
                  <a:pt x="1324362" y="5128738"/>
                  <a:pt x="1324362" y="5170915"/>
                </a:cubicBezTo>
                <a:close/>
                <a:moveTo>
                  <a:pt x="1501506" y="5179351"/>
                </a:moveTo>
                <a:cubicBezTo>
                  <a:pt x="1501506" y="5196222"/>
                  <a:pt x="1518376" y="5204657"/>
                  <a:pt x="1518376" y="5229963"/>
                </a:cubicBezTo>
                <a:cubicBezTo>
                  <a:pt x="1518376" y="5246834"/>
                  <a:pt x="1501506" y="5272140"/>
                  <a:pt x="1484635" y="5280576"/>
                </a:cubicBezTo>
                <a:lnTo>
                  <a:pt x="1425587" y="5280576"/>
                </a:lnTo>
                <a:cubicBezTo>
                  <a:pt x="1425587" y="5272140"/>
                  <a:pt x="1417151" y="5272140"/>
                  <a:pt x="1417151" y="5255270"/>
                </a:cubicBezTo>
                <a:cubicBezTo>
                  <a:pt x="1417151" y="5229963"/>
                  <a:pt x="1442458" y="5238399"/>
                  <a:pt x="1459328" y="5221528"/>
                </a:cubicBezTo>
                <a:cubicBezTo>
                  <a:pt x="1450893" y="5213093"/>
                  <a:pt x="1450893" y="5204657"/>
                  <a:pt x="1425587" y="5204657"/>
                </a:cubicBezTo>
                <a:cubicBezTo>
                  <a:pt x="1400280" y="5204657"/>
                  <a:pt x="1349668" y="5238399"/>
                  <a:pt x="1374974" y="5263705"/>
                </a:cubicBezTo>
                <a:cubicBezTo>
                  <a:pt x="1349668" y="5280576"/>
                  <a:pt x="1282185" y="5297447"/>
                  <a:pt x="1282185" y="5314318"/>
                </a:cubicBezTo>
                <a:cubicBezTo>
                  <a:pt x="1282185" y="5196222"/>
                  <a:pt x="1374974" y="5196222"/>
                  <a:pt x="1467764" y="5061255"/>
                </a:cubicBezTo>
                <a:cubicBezTo>
                  <a:pt x="1501506" y="5086561"/>
                  <a:pt x="1493070" y="5154045"/>
                  <a:pt x="1501506" y="5179351"/>
                </a:cubicBezTo>
                <a:close/>
                <a:moveTo>
                  <a:pt x="6200037" y="5145609"/>
                </a:moveTo>
                <a:cubicBezTo>
                  <a:pt x="6174731" y="5120303"/>
                  <a:pt x="6174731" y="5078126"/>
                  <a:pt x="6174731" y="5069690"/>
                </a:cubicBezTo>
                <a:cubicBezTo>
                  <a:pt x="6174731" y="5052819"/>
                  <a:pt x="6183166" y="5027513"/>
                  <a:pt x="6191602" y="5019078"/>
                </a:cubicBezTo>
                <a:lnTo>
                  <a:pt x="6200037" y="5145609"/>
                </a:lnTo>
                <a:close/>
                <a:moveTo>
                  <a:pt x="6385616" y="4968465"/>
                </a:moveTo>
                <a:cubicBezTo>
                  <a:pt x="6453100" y="5002207"/>
                  <a:pt x="6469971" y="5061255"/>
                  <a:pt x="6469971" y="5103432"/>
                </a:cubicBezTo>
                <a:cubicBezTo>
                  <a:pt x="6469971" y="5314318"/>
                  <a:pt x="5845749" y="5913233"/>
                  <a:pt x="5719218" y="5989152"/>
                </a:cubicBezTo>
                <a:cubicBezTo>
                  <a:pt x="5558945" y="6081941"/>
                  <a:pt x="5390236" y="6259085"/>
                  <a:pt x="5238399" y="6259085"/>
                </a:cubicBezTo>
                <a:cubicBezTo>
                  <a:pt x="5187786" y="6259085"/>
                  <a:pt x="5120303" y="6242214"/>
                  <a:pt x="5103432" y="6174731"/>
                </a:cubicBezTo>
                <a:cubicBezTo>
                  <a:pt x="5120303" y="6208473"/>
                  <a:pt x="5221528" y="6242214"/>
                  <a:pt x="5272140" y="6242214"/>
                </a:cubicBezTo>
                <a:cubicBezTo>
                  <a:pt x="5491461" y="6242214"/>
                  <a:pt x="6453100" y="5339624"/>
                  <a:pt x="6453100" y="5103432"/>
                </a:cubicBezTo>
                <a:cubicBezTo>
                  <a:pt x="6453100" y="5052819"/>
                  <a:pt x="6436229" y="4985336"/>
                  <a:pt x="6368745" y="4968465"/>
                </a:cubicBezTo>
                <a:lnTo>
                  <a:pt x="6385616" y="4968465"/>
                </a:lnTo>
                <a:close/>
                <a:moveTo>
                  <a:pt x="6174731" y="4968465"/>
                </a:moveTo>
                <a:cubicBezTo>
                  <a:pt x="6174731" y="4993771"/>
                  <a:pt x="6140989" y="5052819"/>
                  <a:pt x="6140989" y="5078126"/>
                </a:cubicBezTo>
                <a:cubicBezTo>
                  <a:pt x="6140989" y="5094997"/>
                  <a:pt x="6149424" y="5179351"/>
                  <a:pt x="6191602" y="5179351"/>
                </a:cubicBezTo>
                <a:cubicBezTo>
                  <a:pt x="6208472" y="5179351"/>
                  <a:pt x="6233779" y="5145609"/>
                  <a:pt x="6259085" y="5145609"/>
                </a:cubicBezTo>
                <a:cubicBezTo>
                  <a:pt x="6292827" y="5145609"/>
                  <a:pt x="6309698" y="5187786"/>
                  <a:pt x="6309698" y="5196222"/>
                </a:cubicBezTo>
                <a:cubicBezTo>
                  <a:pt x="6309698" y="5255270"/>
                  <a:pt x="6225343" y="5272140"/>
                  <a:pt x="6216908" y="5272140"/>
                </a:cubicBezTo>
                <a:cubicBezTo>
                  <a:pt x="6115683" y="5272140"/>
                  <a:pt x="6073506" y="5154045"/>
                  <a:pt x="6073506" y="5086561"/>
                </a:cubicBezTo>
                <a:cubicBezTo>
                  <a:pt x="6073506" y="5019078"/>
                  <a:pt x="6081941" y="5010642"/>
                  <a:pt x="6149424" y="4926288"/>
                </a:cubicBezTo>
                <a:cubicBezTo>
                  <a:pt x="6166295" y="4934723"/>
                  <a:pt x="6174731" y="4951594"/>
                  <a:pt x="6174731" y="4968465"/>
                </a:cubicBezTo>
                <a:close/>
                <a:moveTo>
                  <a:pt x="927897" y="4993771"/>
                </a:moveTo>
                <a:cubicBezTo>
                  <a:pt x="927897" y="5002207"/>
                  <a:pt x="902590" y="5044384"/>
                  <a:pt x="894155" y="5052819"/>
                </a:cubicBezTo>
                <a:cubicBezTo>
                  <a:pt x="894155" y="5035949"/>
                  <a:pt x="902590" y="5010642"/>
                  <a:pt x="902590" y="4985336"/>
                </a:cubicBezTo>
                <a:cubicBezTo>
                  <a:pt x="902590" y="4968465"/>
                  <a:pt x="894155" y="4951594"/>
                  <a:pt x="885720" y="4917853"/>
                </a:cubicBezTo>
                <a:cubicBezTo>
                  <a:pt x="902590" y="4926288"/>
                  <a:pt x="927897" y="4985336"/>
                  <a:pt x="927897" y="4993771"/>
                </a:cubicBezTo>
                <a:close/>
                <a:moveTo>
                  <a:pt x="6520583" y="4943159"/>
                </a:moveTo>
                <a:cubicBezTo>
                  <a:pt x="6562760" y="5002207"/>
                  <a:pt x="6571196" y="5052819"/>
                  <a:pt x="6571196" y="5094997"/>
                </a:cubicBezTo>
                <a:cubicBezTo>
                  <a:pt x="6571196" y="5440849"/>
                  <a:pt x="5609557" y="6233779"/>
                  <a:pt x="5449284" y="6292827"/>
                </a:cubicBezTo>
                <a:cubicBezTo>
                  <a:pt x="5322753" y="6343439"/>
                  <a:pt x="5331188" y="6360310"/>
                  <a:pt x="5246834" y="6360310"/>
                </a:cubicBezTo>
                <a:cubicBezTo>
                  <a:pt x="5229963" y="6360310"/>
                  <a:pt x="5196222" y="6360310"/>
                  <a:pt x="5187786" y="6351875"/>
                </a:cubicBezTo>
                <a:cubicBezTo>
                  <a:pt x="5137174" y="6343439"/>
                  <a:pt x="4985336" y="6259085"/>
                  <a:pt x="4985336" y="6191602"/>
                </a:cubicBezTo>
                <a:lnTo>
                  <a:pt x="4985336" y="6132554"/>
                </a:lnTo>
                <a:cubicBezTo>
                  <a:pt x="4985336" y="6132554"/>
                  <a:pt x="4976901" y="6124118"/>
                  <a:pt x="5002207" y="6124118"/>
                </a:cubicBezTo>
                <a:cubicBezTo>
                  <a:pt x="5019078" y="6124118"/>
                  <a:pt x="5035948" y="6132554"/>
                  <a:pt x="5044384" y="6149425"/>
                </a:cubicBezTo>
                <a:cubicBezTo>
                  <a:pt x="5061255" y="6157860"/>
                  <a:pt x="5069690" y="6191602"/>
                  <a:pt x="5078126" y="6208473"/>
                </a:cubicBezTo>
                <a:cubicBezTo>
                  <a:pt x="5128738" y="6275956"/>
                  <a:pt x="5196222" y="6292827"/>
                  <a:pt x="5246834" y="6292827"/>
                </a:cubicBezTo>
                <a:cubicBezTo>
                  <a:pt x="5407107" y="6292827"/>
                  <a:pt x="5533639" y="6157860"/>
                  <a:pt x="5702347" y="6039764"/>
                </a:cubicBezTo>
                <a:cubicBezTo>
                  <a:pt x="5963845" y="5845749"/>
                  <a:pt x="6267520" y="5525203"/>
                  <a:pt x="6444664" y="5272140"/>
                </a:cubicBezTo>
                <a:cubicBezTo>
                  <a:pt x="6469971" y="5229963"/>
                  <a:pt x="6486841" y="5179351"/>
                  <a:pt x="6495277" y="5128738"/>
                </a:cubicBezTo>
                <a:lnTo>
                  <a:pt x="6495277" y="5094997"/>
                </a:lnTo>
                <a:cubicBezTo>
                  <a:pt x="6495277" y="5002207"/>
                  <a:pt x="6469971" y="4951594"/>
                  <a:pt x="6326568" y="4917853"/>
                </a:cubicBezTo>
                <a:cubicBezTo>
                  <a:pt x="6326568" y="4900982"/>
                  <a:pt x="6318133" y="4884111"/>
                  <a:pt x="6318133" y="4867240"/>
                </a:cubicBezTo>
                <a:cubicBezTo>
                  <a:pt x="6335004" y="4867240"/>
                  <a:pt x="6360310" y="4858805"/>
                  <a:pt x="6385616" y="4858805"/>
                </a:cubicBezTo>
                <a:cubicBezTo>
                  <a:pt x="6419358" y="4858805"/>
                  <a:pt x="6486841" y="4884111"/>
                  <a:pt x="6520583" y="4943159"/>
                </a:cubicBezTo>
                <a:close/>
                <a:moveTo>
                  <a:pt x="607351" y="4951594"/>
                </a:moveTo>
                <a:cubicBezTo>
                  <a:pt x="598915" y="4968465"/>
                  <a:pt x="598915" y="5002207"/>
                  <a:pt x="598915" y="5019078"/>
                </a:cubicBezTo>
                <a:cubicBezTo>
                  <a:pt x="598915" y="5094997"/>
                  <a:pt x="733882" y="5255270"/>
                  <a:pt x="759188" y="5305882"/>
                </a:cubicBezTo>
                <a:cubicBezTo>
                  <a:pt x="911026" y="5542074"/>
                  <a:pt x="1568989" y="6208473"/>
                  <a:pt x="1788310" y="6208473"/>
                </a:cubicBezTo>
                <a:cubicBezTo>
                  <a:pt x="1838923" y="6208473"/>
                  <a:pt x="1838923" y="6216908"/>
                  <a:pt x="1889535" y="6166295"/>
                </a:cubicBezTo>
                <a:cubicBezTo>
                  <a:pt x="1906406" y="6149425"/>
                  <a:pt x="1914841" y="6124118"/>
                  <a:pt x="1931712" y="6115683"/>
                </a:cubicBezTo>
                <a:cubicBezTo>
                  <a:pt x="1881100" y="6216908"/>
                  <a:pt x="1855793" y="6216908"/>
                  <a:pt x="1788310" y="6216908"/>
                </a:cubicBezTo>
                <a:cubicBezTo>
                  <a:pt x="1653343" y="6216908"/>
                  <a:pt x="1594295" y="6140989"/>
                  <a:pt x="1450893" y="6039764"/>
                </a:cubicBezTo>
                <a:cubicBezTo>
                  <a:pt x="1315926" y="5946974"/>
                  <a:pt x="1155653" y="5812008"/>
                  <a:pt x="1037557" y="5677041"/>
                </a:cubicBezTo>
                <a:cubicBezTo>
                  <a:pt x="1012251" y="5643299"/>
                  <a:pt x="590480" y="5162480"/>
                  <a:pt x="590480" y="5035949"/>
                </a:cubicBezTo>
                <a:cubicBezTo>
                  <a:pt x="590480" y="4985336"/>
                  <a:pt x="607351" y="4841934"/>
                  <a:pt x="700140" y="4841934"/>
                </a:cubicBezTo>
                <a:cubicBezTo>
                  <a:pt x="683269" y="4867240"/>
                  <a:pt x="624221" y="4900982"/>
                  <a:pt x="607351" y="4951594"/>
                </a:cubicBezTo>
                <a:close/>
                <a:moveTo>
                  <a:pt x="6588067" y="4993771"/>
                </a:moveTo>
                <a:cubicBezTo>
                  <a:pt x="6604937" y="4960030"/>
                  <a:pt x="6630244" y="4917853"/>
                  <a:pt x="6630244" y="4892546"/>
                </a:cubicBezTo>
                <a:cubicBezTo>
                  <a:pt x="6630244" y="4858805"/>
                  <a:pt x="6596502" y="4841934"/>
                  <a:pt x="6588067" y="4816628"/>
                </a:cubicBezTo>
                <a:cubicBezTo>
                  <a:pt x="6638679" y="4799757"/>
                  <a:pt x="6647114" y="4867240"/>
                  <a:pt x="6647114" y="4892546"/>
                </a:cubicBezTo>
                <a:cubicBezTo>
                  <a:pt x="6647114" y="4909417"/>
                  <a:pt x="6638679" y="4985336"/>
                  <a:pt x="6588067" y="4993771"/>
                </a:cubicBezTo>
                <a:close/>
                <a:moveTo>
                  <a:pt x="1020686" y="5002207"/>
                </a:moveTo>
                <a:cubicBezTo>
                  <a:pt x="1020686" y="5103432"/>
                  <a:pt x="961638" y="5179351"/>
                  <a:pt x="868849" y="5179351"/>
                </a:cubicBezTo>
                <a:cubicBezTo>
                  <a:pt x="818236" y="5179351"/>
                  <a:pt x="767624" y="5145609"/>
                  <a:pt x="767624" y="5094997"/>
                </a:cubicBezTo>
                <a:cubicBezTo>
                  <a:pt x="767624" y="5044384"/>
                  <a:pt x="809801" y="5044384"/>
                  <a:pt x="826672" y="5044384"/>
                </a:cubicBezTo>
                <a:cubicBezTo>
                  <a:pt x="860413" y="5044384"/>
                  <a:pt x="835107" y="5052819"/>
                  <a:pt x="894155" y="5111867"/>
                </a:cubicBezTo>
                <a:cubicBezTo>
                  <a:pt x="944768" y="5069690"/>
                  <a:pt x="953203" y="5027513"/>
                  <a:pt x="953203" y="4985336"/>
                </a:cubicBezTo>
                <a:cubicBezTo>
                  <a:pt x="953203" y="4934723"/>
                  <a:pt x="902590" y="4867240"/>
                  <a:pt x="902590" y="4850369"/>
                </a:cubicBezTo>
                <a:cubicBezTo>
                  <a:pt x="902590" y="4825063"/>
                  <a:pt x="911026" y="4816628"/>
                  <a:pt x="911026" y="4799757"/>
                </a:cubicBezTo>
                <a:cubicBezTo>
                  <a:pt x="970074" y="4825063"/>
                  <a:pt x="1020686" y="4934723"/>
                  <a:pt x="1020686" y="5002207"/>
                </a:cubicBezTo>
                <a:close/>
                <a:moveTo>
                  <a:pt x="1003816" y="4825063"/>
                </a:moveTo>
                <a:cubicBezTo>
                  <a:pt x="1003816" y="4816628"/>
                  <a:pt x="970074" y="4782886"/>
                  <a:pt x="1012251" y="4791321"/>
                </a:cubicBezTo>
                <a:cubicBezTo>
                  <a:pt x="1012251" y="4799757"/>
                  <a:pt x="1020686" y="4816628"/>
                  <a:pt x="1003816" y="4825063"/>
                </a:cubicBezTo>
                <a:close/>
                <a:moveTo>
                  <a:pt x="742317" y="4740709"/>
                </a:moveTo>
                <a:lnTo>
                  <a:pt x="742317" y="4791321"/>
                </a:lnTo>
                <a:cubicBezTo>
                  <a:pt x="725447" y="4808192"/>
                  <a:pt x="691705" y="4799757"/>
                  <a:pt x="674834" y="4808192"/>
                </a:cubicBezTo>
                <a:cubicBezTo>
                  <a:pt x="590480" y="4841934"/>
                  <a:pt x="556738" y="4943159"/>
                  <a:pt x="556738" y="5019078"/>
                </a:cubicBezTo>
                <a:cubicBezTo>
                  <a:pt x="556738" y="5111867"/>
                  <a:pt x="624221" y="5179351"/>
                  <a:pt x="700140" y="5314318"/>
                </a:cubicBezTo>
                <a:cubicBezTo>
                  <a:pt x="860413" y="5584251"/>
                  <a:pt x="1552118" y="6259085"/>
                  <a:pt x="1796745" y="6259085"/>
                </a:cubicBezTo>
                <a:cubicBezTo>
                  <a:pt x="1822052" y="6259085"/>
                  <a:pt x="1923277" y="6216908"/>
                  <a:pt x="1931712" y="6191602"/>
                </a:cubicBezTo>
                <a:cubicBezTo>
                  <a:pt x="1948583" y="6149425"/>
                  <a:pt x="1965454" y="6115683"/>
                  <a:pt x="1973889" y="6081941"/>
                </a:cubicBezTo>
                <a:cubicBezTo>
                  <a:pt x="1990760" y="6073506"/>
                  <a:pt x="2016066" y="6073506"/>
                  <a:pt x="2041373" y="6065070"/>
                </a:cubicBezTo>
                <a:cubicBezTo>
                  <a:pt x="2041373" y="6073506"/>
                  <a:pt x="2049808" y="6073506"/>
                  <a:pt x="2049808" y="6098812"/>
                </a:cubicBezTo>
                <a:cubicBezTo>
                  <a:pt x="2049808" y="6216908"/>
                  <a:pt x="1940148" y="6343439"/>
                  <a:pt x="1813616" y="6343439"/>
                </a:cubicBezTo>
                <a:cubicBezTo>
                  <a:pt x="1687085" y="6343439"/>
                  <a:pt x="1543683" y="6242214"/>
                  <a:pt x="1417151" y="6140989"/>
                </a:cubicBezTo>
                <a:cubicBezTo>
                  <a:pt x="1248443" y="6006022"/>
                  <a:pt x="1029122" y="5854185"/>
                  <a:pt x="877284" y="5660170"/>
                </a:cubicBezTo>
                <a:cubicBezTo>
                  <a:pt x="742317" y="5491462"/>
                  <a:pt x="480819" y="5204657"/>
                  <a:pt x="480819" y="5019078"/>
                </a:cubicBezTo>
                <a:cubicBezTo>
                  <a:pt x="480819" y="4926288"/>
                  <a:pt x="548303" y="4757580"/>
                  <a:pt x="674834" y="4740709"/>
                </a:cubicBezTo>
                <a:lnTo>
                  <a:pt x="742317" y="4740709"/>
                </a:lnTo>
                <a:close/>
                <a:moveTo>
                  <a:pt x="6731469" y="4723838"/>
                </a:moveTo>
                <a:lnTo>
                  <a:pt x="6756775" y="4723838"/>
                </a:lnTo>
                <a:cubicBezTo>
                  <a:pt x="6756775" y="4723838"/>
                  <a:pt x="6756775" y="4732273"/>
                  <a:pt x="6731469" y="4723838"/>
                </a:cubicBezTo>
                <a:close/>
                <a:moveTo>
                  <a:pt x="6832694" y="4698532"/>
                </a:moveTo>
                <a:cubicBezTo>
                  <a:pt x="6815823" y="4723838"/>
                  <a:pt x="6815823" y="4808192"/>
                  <a:pt x="6773646" y="4825063"/>
                </a:cubicBezTo>
                <a:cubicBezTo>
                  <a:pt x="6765210" y="4808192"/>
                  <a:pt x="6756775" y="4799757"/>
                  <a:pt x="6756775" y="4774450"/>
                </a:cubicBezTo>
                <a:cubicBezTo>
                  <a:pt x="6756775" y="4757580"/>
                  <a:pt x="6782081" y="4723838"/>
                  <a:pt x="6807388" y="4698532"/>
                </a:cubicBezTo>
                <a:lnTo>
                  <a:pt x="6832694" y="4698532"/>
                </a:lnTo>
                <a:close/>
                <a:moveTo>
                  <a:pt x="472384" y="4766015"/>
                </a:moveTo>
                <a:cubicBezTo>
                  <a:pt x="472384" y="4791321"/>
                  <a:pt x="480819" y="4825063"/>
                  <a:pt x="489255" y="4850369"/>
                </a:cubicBezTo>
                <a:cubicBezTo>
                  <a:pt x="463948" y="4841934"/>
                  <a:pt x="438642" y="4782886"/>
                  <a:pt x="438642" y="4766015"/>
                </a:cubicBezTo>
                <a:cubicBezTo>
                  <a:pt x="438642" y="4740709"/>
                  <a:pt x="463948" y="4715402"/>
                  <a:pt x="489255" y="4690096"/>
                </a:cubicBezTo>
                <a:lnTo>
                  <a:pt x="506125" y="4698532"/>
                </a:lnTo>
                <a:cubicBezTo>
                  <a:pt x="489255" y="4715402"/>
                  <a:pt x="472384" y="4749144"/>
                  <a:pt x="472384" y="4766015"/>
                </a:cubicBezTo>
                <a:close/>
                <a:moveTo>
                  <a:pt x="6748340" y="4875676"/>
                </a:moveTo>
                <a:cubicBezTo>
                  <a:pt x="6748340" y="4917853"/>
                  <a:pt x="6680856" y="5086561"/>
                  <a:pt x="6604937" y="5094997"/>
                </a:cubicBezTo>
                <a:cubicBezTo>
                  <a:pt x="6604937" y="5078126"/>
                  <a:pt x="6596502" y="5052819"/>
                  <a:pt x="6596502" y="5035949"/>
                </a:cubicBezTo>
                <a:cubicBezTo>
                  <a:pt x="6596502" y="5010642"/>
                  <a:pt x="6621808" y="5010642"/>
                  <a:pt x="6630244" y="5002207"/>
                </a:cubicBezTo>
                <a:cubicBezTo>
                  <a:pt x="6638679" y="4985336"/>
                  <a:pt x="6680856" y="4892546"/>
                  <a:pt x="6680856" y="4867240"/>
                </a:cubicBezTo>
                <a:cubicBezTo>
                  <a:pt x="6680856" y="4833498"/>
                  <a:pt x="6604937" y="4766015"/>
                  <a:pt x="6588067" y="4757580"/>
                </a:cubicBezTo>
                <a:cubicBezTo>
                  <a:pt x="6545889" y="4774450"/>
                  <a:pt x="6562760" y="4841934"/>
                  <a:pt x="6512148" y="4841934"/>
                </a:cubicBezTo>
                <a:cubicBezTo>
                  <a:pt x="6486841" y="4841934"/>
                  <a:pt x="6444664" y="4799757"/>
                  <a:pt x="6444664" y="4782886"/>
                </a:cubicBezTo>
                <a:cubicBezTo>
                  <a:pt x="6444664" y="4715402"/>
                  <a:pt x="6537454" y="4681661"/>
                  <a:pt x="6562760" y="4681661"/>
                </a:cubicBezTo>
                <a:cubicBezTo>
                  <a:pt x="6680856" y="4681661"/>
                  <a:pt x="6748340" y="4791321"/>
                  <a:pt x="6748340" y="4875676"/>
                </a:cubicBezTo>
                <a:close/>
                <a:moveTo>
                  <a:pt x="6014458" y="4681661"/>
                </a:moveTo>
                <a:cubicBezTo>
                  <a:pt x="6014458" y="4698532"/>
                  <a:pt x="5997587" y="4723838"/>
                  <a:pt x="5997587" y="4740709"/>
                </a:cubicBezTo>
                <a:cubicBezTo>
                  <a:pt x="5997587" y="4757580"/>
                  <a:pt x="6056635" y="4850369"/>
                  <a:pt x="6056635" y="4892546"/>
                </a:cubicBezTo>
                <a:cubicBezTo>
                  <a:pt x="6056635" y="4934723"/>
                  <a:pt x="6006022" y="4968465"/>
                  <a:pt x="6006022" y="4993771"/>
                </a:cubicBezTo>
                <a:cubicBezTo>
                  <a:pt x="6006022" y="5010642"/>
                  <a:pt x="6022893" y="5019078"/>
                  <a:pt x="6022893" y="5044384"/>
                </a:cubicBezTo>
                <a:cubicBezTo>
                  <a:pt x="6022893" y="5086561"/>
                  <a:pt x="5955410" y="5128738"/>
                  <a:pt x="5938539" y="5128738"/>
                </a:cubicBezTo>
                <a:cubicBezTo>
                  <a:pt x="5921668" y="5128738"/>
                  <a:pt x="5913233" y="5120303"/>
                  <a:pt x="5904797" y="5111867"/>
                </a:cubicBezTo>
                <a:cubicBezTo>
                  <a:pt x="5921668" y="5069690"/>
                  <a:pt x="5938539" y="5086561"/>
                  <a:pt x="5963845" y="5061255"/>
                </a:cubicBezTo>
                <a:cubicBezTo>
                  <a:pt x="5938539" y="5019078"/>
                  <a:pt x="5913233" y="5019078"/>
                  <a:pt x="5904797" y="5019078"/>
                </a:cubicBezTo>
                <a:cubicBezTo>
                  <a:pt x="5854185" y="5019078"/>
                  <a:pt x="5744524" y="5103432"/>
                  <a:pt x="5778266" y="5179351"/>
                </a:cubicBezTo>
                <a:cubicBezTo>
                  <a:pt x="5769830" y="5179351"/>
                  <a:pt x="5752960" y="5179351"/>
                  <a:pt x="5744524" y="5187786"/>
                </a:cubicBezTo>
                <a:cubicBezTo>
                  <a:pt x="5736089" y="5179351"/>
                  <a:pt x="5736089" y="5162480"/>
                  <a:pt x="5736089" y="5145609"/>
                </a:cubicBezTo>
                <a:cubicBezTo>
                  <a:pt x="5736089" y="5120303"/>
                  <a:pt x="5744524" y="5086561"/>
                  <a:pt x="5752960" y="5061255"/>
                </a:cubicBezTo>
                <a:cubicBezTo>
                  <a:pt x="5744524" y="5052819"/>
                  <a:pt x="5744524" y="5044384"/>
                  <a:pt x="5727653" y="5044384"/>
                </a:cubicBezTo>
                <a:cubicBezTo>
                  <a:pt x="5702347" y="5044384"/>
                  <a:pt x="5702347" y="5069690"/>
                  <a:pt x="5685476" y="5086561"/>
                </a:cubicBezTo>
                <a:cubicBezTo>
                  <a:pt x="5651734" y="5061255"/>
                  <a:pt x="5651734" y="5052819"/>
                  <a:pt x="5651734" y="5044384"/>
                </a:cubicBezTo>
                <a:cubicBezTo>
                  <a:pt x="5651734" y="5002207"/>
                  <a:pt x="5693912" y="4985336"/>
                  <a:pt x="5719218" y="4985336"/>
                </a:cubicBezTo>
                <a:cubicBezTo>
                  <a:pt x="5736089" y="4985336"/>
                  <a:pt x="5769830" y="5002207"/>
                  <a:pt x="5786701" y="5002207"/>
                </a:cubicBezTo>
                <a:cubicBezTo>
                  <a:pt x="5812008" y="5002207"/>
                  <a:pt x="5820443" y="4976901"/>
                  <a:pt x="5845749" y="4976901"/>
                </a:cubicBezTo>
                <a:cubicBezTo>
                  <a:pt x="5871055" y="4968465"/>
                  <a:pt x="5904797" y="4976901"/>
                  <a:pt x="5921668" y="4968465"/>
                </a:cubicBezTo>
                <a:cubicBezTo>
                  <a:pt x="5963845" y="4951594"/>
                  <a:pt x="6014458" y="4900982"/>
                  <a:pt x="6014458" y="4884111"/>
                </a:cubicBezTo>
                <a:cubicBezTo>
                  <a:pt x="6014458" y="4858805"/>
                  <a:pt x="5980716" y="4808192"/>
                  <a:pt x="5955410" y="4808192"/>
                </a:cubicBezTo>
                <a:cubicBezTo>
                  <a:pt x="5938539" y="4808192"/>
                  <a:pt x="5921668" y="4825063"/>
                  <a:pt x="5904797" y="4841934"/>
                </a:cubicBezTo>
                <a:cubicBezTo>
                  <a:pt x="5913233" y="4850369"/>
                  <a:pt x="5921668" y="4867240"/>
                  <a:pt x="5930103" y="4875676"/>
                </a:cubicBezTo>
                <a:cubicBezTo>
                  <a:pt x="5921668" y="4884111"/>
                  <a:pt x="5904797" y="4909417"/>
                  <a:pt x="5887926" y="4909417"/>
                </a:cubicBezTo>
                <a:cubicBezTo>
                  <a:pt x="5862620" y="4909417"/>
                  <a:pt x="5837314" y="4858805"/>
                  <a:pt x="5837314" y="4841934"/>
                </a:cubicBezTo>
                <a:cubicBezTo>
                  <a:pt x="5837314" y="4782886"/>
                  <a:pt x="5896362" y="4782886"/>
                  <a:pt x="5930103" y="4740709"/>
                </a:cubicBezTo>
                <a:cubicBezTo>
                  <a:pt x="5955410" y="4698532"/>
                  <a:pt x="5963845" y="4647919"/>
                  <a:pt x="6006022" y="4622613"/>
                </a:cubicBezTo>
                <a:cubicBezTo>
                  <a:pt x="6006022" y="4639484"/>
                  <a:pt x="6014458" y="4656354"/>
                  <a:pt x="6014458" y="4681661"/>
                </a:cubicBezTo>
                <a:close/>
                <a:moveTo>
                  <a:pt x="6545889" y="4647919"/>
                </a:moveTo>
                <a:cubicBezTo>
                  <a:pt x="6537454" y="4647919"/>
                  <a:pt x="6495277" y="4664790"/>
                  <a:pt x="6495277" y="4639484"/>
                </a:cubicBezTo>
                <a:cubicBezTo>
                  <a:pt x="6495277" y="4622613"/>
                  <a:pt x="6503712" y="4614177"/>
                  <a:pt x="6520583" y="4597307"/>
                </a:cubicBezTo>
                <a:cubicBezTo>
                  <a:pt x="6537454" y="4614177"/>
                  <a:pt x="6545889" y="4631048"/>
                  <a:pt x="6545889" y="4647919"/>
                </a:cubicBezTo>
                <a:close/>
                <a:moveTo>
                  <a:pt x="388030" y="4597307"/>
                </a:moveTo>
                <a:cubicBezTo>
                  <a:pt x="388030" y="4605742"/>
                  <a:pt x="371159" y="4614177"/>
                  <a:pt x="354288" y="4622613"/>
                </a:cubicBezTo>
                <a:cubicBezTo>
                  <a:pt x="354288" y="4614177"/>
                  <a:pt x="345852" y="4597307"/>
                  <a:pt x="354288" y="4588871"/>
                </a:cubicBezTo>
                <a:cubicBezTo>
                  <a:pt x="362723" y="4588871"/>
                  <a:pt x="379594" y="4597307"/>
                  <a:pt x="388030" y="4597307"/>
                </a:cubicBezTo>
                <a:close/>
                <a:moveTo>
                  <a:pt x="632657" y="4681661"/>
                </a:moveTo>
                <a:cubicBezTo>
                  <a:pt x="632657" y="4723838"/>
                  <a:pt x="598915" y="4749144"/>
                  <a:pt x="573609" y="4749144"/>
                </a:cubicBezTo>
                <a:cubicBezTo>
                  <a:pt x="480819" y="4749144"/>
                  <a:pt x="590480" y="4647919"/>
                  <a:pt x="514561" y="4647919"/>
                </a:cubicBezTo>
                <a:cubicBezTo>
                  <a:pt x="421771" y="4647919"/>
                  <a:pt x="413336" y="4740709"/>
                  <a:pt x="413336" y="4766015"/>
                </a:cubicBezTo>
                <a:cubicBezTo>
                  <a:pt x="413336" y="4791321"/>
                  <a:pt x="463948" y="4875676"/>
                  <a:pt x="463948" y="4900982"/>
                </a:cubicBezTo>
                <a:cubicBezTo>
                  <a:pt x="463948" y="4917853"/>
                  <a:pt x="455513" y="4934723"/>
                  <a:pt x="455513" y="4960030"/>
                </a:cubicBezTo>
                <a:cubicBezTo>
                  <a:pt x="447077" y="4960030"/>
                  <a:pt x="455513" y="4968465"/>
                  <a:pt x="430207" y="4968465"/>
                </a:cubicBezTo>
                <a:cubicBezTo>
                  <a:pt x="362723" y="4968465"/>
                  <a:pt x="328982" y="4782886"/>
                  <a:pt x="328982" y="4782886"/>
                </a:cubicBezTo>
                <a:cubicBezTo>
                  <a:pt x="328982" y="4723838"/>
                  <a:pt x="396465" y="4572000"/>
                  <a:pt x="506125" y="4572000"/>
                </a:cubicBezTo>
                <a:cubicBezTo>
                  <a:pt x="582044" y="4572000"/>
                  <a:pt x="632657" y="4622613"/>
                  <a:pt x="632657" y="4681661"/>
                </a:cubicBezTo>
                <a:close/>
                <a:moveTo>
                  <a:pt x="328982" y="4656354"/>
                </a:moveTo>
                <a:cubicBezTo>
                  <a:pt x="328982" y="4681661"/>
                  <a:pt x="320546" y="4690096"/>
                  <a:pt x="312111" y="4698532"/>
                </a:cubicBezTo>
                <a:cubicBezTo>
                  <a:pt x="269934" y="4673225"/>
                  <a:pt x="236192" y="4614177"/>
                  <a:pt x="236192" y="4580436"/>
                </a:cubicBezTo>
                <a:cubicBezTo>
                  <a:pt x="236192" y="4563565"/>
                  <a:pt x="244627" y="4546694"/>
                  <a:pt x="244627" y="4546694"/>
                </a:cubicBezTo>
                <a:cubicBezTo>
                  <a:pt x="286804" y="4555129"/>
                  <a:pt x="328982" y="4639484"/>
                  <a:pt x="328982" y="4656354"/>
                </a:cubicBezTo>
                <a:close/>
                <a:moveTo>
                  <a:pt x="6520583" y="4555129"/>
                </a:moveTo>
                <a:cubicBezTo>
                  <a:pt x="6520583" y="4572000"/>
                  <a:pt x="6486841" y="4597307"/>
                  <a:pt x="6461535" y="4622613"/>
                </a:cubicBezTo>
                <a:cubicBezTo>
                  <a:pt x="6461535" y="4639484"/>
                  <a:pt x="6469971" y="4664790"/>
                  <a:pt x="6461535" y="4690096"/>
                </a:cubicBezTo>
                <a:cubicBezTo>
                  <a:pt x="6453100" y="4681661"/>
                  <a:pt x="6436229" y="4656354"/>
                  <a:pt x="6436229" y="4639484"/>
                </a:cubicBezTo>
                <a:cubicBezTo>
                  <a:pt x="6436229" y="4605742"/>
                  <a:pt x="6444664" y="4572000"/>
                  <a:pt x="6512148" y="4538259"/>
                </a:cubicBezTo>
                <a:cubicBezTo>
                  <a:pt x="6512148" y="4538259"/>
                  <a:pt x="6520583" y="4529823"/>
                  <a:pt x="6520583" y="4555129"/>
                </a:cubicBezTo>
                <a:close/>
                <a:moveTo>
                  <a:pt x="1130347" y="4563565"/>
                </a:moveTo>
                <a:cubicBezTo>
                  <a:pt x="1138782" y="4588871"/>
                  <a:pt x="1138782" y="4622613"/>
                  <a:pt x="1130347" y="4656354"/>
                </a:cubicBezTo>
                <a:cubicBezTo>
                  <a:pt x="1180959" y="4698532"/>
                  <a:pt x="1256878" y="4664790"/>
                  <a:pt x="1256878" y="4749144"/>
                </a:cubicBezTo>
                <a:cubicBezTo>
                  <a:pt x="1256878" y="4766015"/>
                  <a:pt x="1231572" y="4791321"/>
                  <a:pt x="1214701" y="4791321"/>
                </a:cubicBezTo>
                <a:cubicBezTo>
                  <a:pt x="1180959" y="4791321"/>
                  <a:pt x="1189395" y="4740709"/>
                  <a:pt x="1189395" y="4723838"/>
                </a:cubicBezTo>
                <a:cubicBezTo>
                  <a:pt x="1180959" y="4715402"/>
                  <a:pt x="1189395" y="4715402"/>
                  <a:pt x="1164089" y="4715402"/>
                </a:cubicBezTo>
                <a:cubicBezTo>
                  <a:pt x="1121911" y="4715402"/>
                  <a:pt x="1105041" y="4774450"/>
                  <a:pt x="1105041" y="4782886"/>
                </a:cubicBezTo>
                <a:cubicBezTo>
                  <a:pt x="1105041" y="4867240"/>
                  <a:pt x="1189395" y="4850369"/>
                  <a:pt x="1240007" y="4858805"/>
                </a:cubicBezTo>
                <a:cubicBezTo>
                  <a:pt x="1256878" y="4858805"/>
                  <a:pt x="1282185" y="4884111"/>
                  <a:pt x="1299055" y="4892546"/>
                </a:cubicBezTo>
                <a:cubicBezTo>
                  <a:pt x="1315926" y="4900982"/>
                  <a:pt x="1341233" y="4884111"/>
                  <a:pt x="1366539" y="4892546"/>
                </a:cubicBezTo>
                <a:cubicBezTo>
                  <a:pt x="1383410" y="4892546"/>
                  <a:pt x="1425587" y="4934723"/>
                  <a:pt x="1425587" y="4951594"/>
                </a:cubicBezTo>
                <a:lnTo>
                  <a:pt x="1417151" y="4976901"/>
                </a:lnTo>
                <a:cubicBezTo>
                  <a:pt x="1408716" y="4976901"/>
                  <a:pt x="1408716" y="4985336"/>
                  <a:pt x="1391845" y="4985336"/>
                </a:cubicBezTo>
                <a:cubicBezTo>
                  <a:pt x="1366539" y="4985336"/>
                  <a:pt x="1374974" y="4968465"/>
                  <a:pt x="1358103" y="4951594"/>
                </a:cubicBezTo>
                <a:cubicBezTo>
                  <a:pt x="1307491" y="4968465"/>
                  <a:pt x="1358103" y="5035949"/>
                  <a:pt x="1307491" y="5086561"/>
                </a:cubicBezTo>
                <a:lnTo>
                  <a:pt x="1282185" y="5086561"/>
                </a:lnTo>
                <a:cubicBezTo>
                  <a:pt x="1282185" y="5086561"/>
                  <a:pt x="1273749" y="5086561"/>
                  <a:pt x="1273749" y="5069690"/>
                </a:cubicBezTo>
                <a:cubicBezTo>
                  <a:pt x="1273749" y="5044384"/>
                  <a:pt x="1290620" y="5027513"/>
                  <a:pt x="1290620" y="5002207"/>
                </a:cubicBezTo>
                <a:cubicBezTo>
                  <a:pt x="1290620" y="4943159"/>
                  <a:pt x="1206266" y="4909417"/>
                  <a:pt x="1189395" y="4909417"/>
                </a:cubicBezTo>
                <a:cubicBezTo>
                  <a:pt x="1172524" y="4909417"/>
                  <a:pt x="1138782" y="4909417"/>
                  <a:pt x="1130347" y="4951594"/>
                </a:cubicBezTo>
                <a:cubicBezTo>
                  <a:pt x="1147218" y="4968465"/>
                  <a:pt x="1172524" y="4976901"/>
                  <a:pt x="1189395" y="4993771"/>
                </a:cubicBezTo>
                <a:cubicBezTo>
                  <a:pt x="1189395" y="5010642"/>
                  <a:pt x="1172524" y="5035949"/>
                  <a:pt x="1155653" y="5035949"/>
                </a:cubicBezTo>
                <a:cubicBezTo>
                  <a:pt x="1105041" y="5035949"/>
                  <a:pt x="1079734" y="4968465"/>
                  <a:pt x="1079734" y="4951594"/>
                </a:cubicBezTo>
                <a:cubicBezTo>
                  <a:pt x="1079734" y="4934723"/>
                  <a:pt x="1105041" y="4909417"/>
                  <a:pt x="1105041" y="4892546"/>
                </a:cubicBezTo>
                <a:cubicBezTo>
                  <a:pt x="1105041" y="4867240"/>
                  <a:pt x="1054428" y="4816628"/>
                  <a:pt x="1054428" y="4791321"/>
                </a:cubicBezTo>
                <a:cubicBezTo>
                  <a:pt x="1054428" y="4774450"/>
                  <a:pt x="1105041" y="4681661"/>
                  <a:pt x="1105041" y="4673225"/>
                </a:cubicBezTo>
                <a:cubicBezTo>
                  <a:pt x="1105041" y="4647919"/>
                  <a:pt x="1088170" y="4605742"/>
                  <a:pt x="1088170" y="4588871"/>
                </a:cubicBezTo>
                <a:cubicBezTo>
                  <a:pt x="1088170" y="4555129"/>
                  <a:pt x="1079734" y="4538259"/>
                  <a:pt x="1121911" y="4504517"/>
                </a:cubicBezTo>
                <a:cubicBezTo>
                  <a:pt x="1121911" y="4521388"/>
                  <a:pt x="1130347" y="4546694"/>
                  <a:pt x="1130347" y="4563565"/>
                </a:cubicBezTo>
                <a:close/>
                <a:moveTo>
                  <a:pt x="565173" y="4538259"/>
                </a:moveTo>
                <a:lnTo>
                  <a:pt x="522996" y="4546694"/>
                </a:lnTo>
                <a:cubicBezTo>
                  <a:pt x="522996" y="4521388"/>
                  <a:pt x="531432" y="4504517"/>
                  <a:pt x="548303" y="4487646"/>
                </a:cubicBezTo>
                <a:cubicBezTo>
                  <a:pt x="556738" y="4496081"/>
                  <a:pt x="565173" y="4512952"/>
                  <a:pt x="565173" y="4538259"/>
                </a:cubicBezTo>
                <a:close/>
                <a:moveTo>
                  <a:pt x="6545889" y="4470775"/>
                </a:moveTo>
                <a:cubicBezTo>
                  <a:pt x="6478406" y="4546694"/>
                  <a:pt x="6402487" y="4546694"/>
                  <a:pt x="6402487" y="4631048"/>
                </a:cubicBezTo>
                <a:cubicBezTo>
                  <a:pt x="6402487" y="4656354"/>
                  <a:pt x="6419358" y="4698532"/>
                  <a:pt x="6436229" y="4723838"/>
                </a:cubicBezTo>
                <a:cubicBezTo>
                  <a:pt x="6427793" y="4732273"/>
                  <a:pt x="6427793" y="4740709"/>
                  <a:pt x="6419358" y="4749144"/>
                </a:cubicBezTo>
                <a:cubicBezTo>
                  <a:pt x="6368745" y="4732273"/>
                  <a:pt x="6343439" y="4647919"/>
                  <a:pt x="6343439" y="4622613"/>
                </a:cubicBezTo>
                <a:cubicBezTo>
                  <a:pt x="6343439" y="4529823"/>
                  <a:pt x="6377181" y="4521388"/>
                  <a:pt x="6495277" y="4470775"/>
                </a:cubicBezTo>
                <a:lnTo>
                  <a:pt x="6545889" y="4470775"/>
                </a:lnTo>
                <a:close/>
                <a:moveTo>
                  <a:pt x="598915" y="4563565"/>
                </a:moveTo>
                <a:cubicBezTo>
                  <a:pt x="590480" y="4555129"/>
                  <a:pt x="598915" y="4546694"/>
                  <a:pt x="598915" y="4529823"/>
                </a:cubicBezTo>
                <a:cubicBezTo>
                  <a:pt x="598915" y="4504517"/>
                  <a:pt x="573609" y="4479211"/>
                  <a:pt x="556738" y="4453904"/>
                </a:cubicBezTo>
                <a:cubicBezTo>
                  <a:pt x="582044" y="4462340"/>
                  <a:pt x="590480" y="4487646"/>
                  <a:pt x="607351" y="4512952"/>
                </a:cubicBezTo>
                <a:lnTo>
                  <a:pt x="598915" y="4563565"/>
                </a:lnTo>
                <a:close/>
                <a:moveTo>
                  <a:pt x="6849565" y="4437033"/>
                </a:moveTo>
                <a:lnTo>
                  <a:pt x="6849565" y="4479211"/>
                </a:lnTo>
                <a:cubicBezTo>
                  <a:pt x="6824258" y="4563565"/>
                  <a:pt x="6748340" y="4597307"/>
                  <a:pt x="6714598" y="4597307"/>
                </a:cubicBezTo>
                <a:cubicBezTo>
                  <a:pt x="6697727" y="4597307"/>
                  <a:pt x="6689292" y="4597307"/>
                  <a:pt x="6680856" y="4572000"/>
                </a:cubicBezTo>
                <a:cubicBezTo>
                  <a:pt x="6748340" y="4588871"/>
                  <a:pt x="6815823" y="4496081"/>
                  <a:pt x="6824258" y="4437033"/>
                </a:cubicBezTo>
                <a:lnTo>
                  <a:pt x="6849565" y="4437033"/>
                </a:lnTo>
                <a:close/>
                <a:moveTo>
                  <a:pt x="6950790" y="4428598"/>
                </a:moveTo>
                <a:cubicBezTo>
                  <a:pt x="6950790" y="4546694"/>
                  <a:pt x="6866436" y="4690096"/>
                  <a:pt x="6731469" y="4690096"/>
                </a:cubicBezTo>
                <a:cubicBezTo>
                  <a:pt x="6672421" y="4690096"/>
                  <a:pt x="6554325" y="4631048"/>
                  <a:pt x="6554325" y="4555129"/>
                </a:cubicBezTo>
                <a:cubicBezTo>
                  <a:pt x="6554325" y="4504517"/>
                  <a:pt x="6596502" y="4487646"/>
                  <a:pt x="6613373" y="4487646"/>
                </a:cubicBezTo>
                <a:cubicBezTo>
                  <a:pt x="6647114" y="4487646"/>
                  <a:pt x="6663985" y="4512952"/>
                  <a:pt x="6663985" y="4529823"/>
                </a:cubicBezTo>
                <a:cubicBezTo>
                  <a:pt x="6663985" y="4546694"/>
                  <a:pt x="6638679" y="4563565"/>
                  <a:pt x="6638679" y="4588871"/>
                </a:cubicBezTo>
                <a:cubicBezTo>
                  <a:pt x="6638679" y="4622613"/>
                  <a:pt x="6714598" y="4631048"/>
                  <a:pt x="6714598" y="4631048"/>
                </a:cubicBezTo>
                <a:cubicBezTo>
                  <a:pt x="6790517" y="4631048"/>
                  <a:pt x="6866436" y="4563565"/>
                  <a:pt x="6874871" y="4479211"/>
                </a:cubicBezTo>
                <a:lnTo>
                  <a:pt x="6874871" y="4420163"/>
                </a:lnTo>
                <a:cubicBezTo>
                  <a:pt x="6874871" y="4403292"/>
                  <a:pt x="6917048" y="4377985"/>
                  <a:pt x="6942354" y="4361115"/>
                </a:cubicBezTo>
                <a:cubicBezTo>
                  <a:pt x="6950790" y="4386421"/>
                  <a:pt x="6950790" y="4411727"/>
                  <a:pt x="6950790" y="4428598"/>
                </a:cubicBezTo>
                <a:close/>
                <a:moveTo>
                  <a:pt x="582044" y="4361115"/>
                </a:moveTo>
                <a:cubicBezTo>
                  <a:pt x="674834" y="4403292"/>
                  <a:pt x="700140" y="4462340"/>
                  <a:pt x="700140" y="4529823"/>
                </a:cubicBezTo>
                <a:cubicBezTo>
                  <a:pt x="700140" y="4572000"/>
                  <a:pt x="691705" y="4605742"/>
                  <a:pt x="666399" y="4639484"/>
                </a:cubicBezTo>
                <a:cubicBezTo>
                  <a:pt x="657963" y="4631048"/>
                  <a:pt x="624221" y="4664790"/>
                  <a:pt x="641092" y="4572000"/>
                </a:cubicBezTo>
                <a:lnTo>
                  <a:pt x="641092" y="4529823"/>
                </a:lnTo>
                <a:cubicBezTo>
                  <a:pt x="641092" y="4462340"/>
                  <a:pt x="641092" y="4479211"/>
                  <a:pt x="556738" y="4394856"/>
                </a:cubicBezTo>
                <a:lnTo>
                  <a:pt x="556738" y="4361115"/>
                </a:lnTo>
                <a:lnTo>
                  <a:pt x="582044" y="4361115"/>
                </a:lnTo>
                <a:close/>
                <a:moveTo>
                  <a:pt x="337417" y="4420163"/>
                </a:moveTo>
                <a:cubicBezTo>
                  <a:pt x="354288" y="4437033"/>
                  <a:pt x="396465" y="4437033"/>
                  <a:pt x="413336" y="4445469"/>
                </a:cubicBezTo>
                <a:cubicBezTo>
                  <a:pt x="404900" y="4445469"/>
                  <a:pt x="388030" y="4453904"/>
                  <a:pt x="371159" y="4453904"/>
                </a:cubicBezTo>
                <a:cubicBezTo>
                  <a:pt x="295240" y="4453904"/>
                  <a:pt x="261498" y="4361115"/>
                  <a:pt x="261498" y="4327373"/>
                </a:cubicBezTo>
                <a:cubicBezTo>
                  <a:pt x="261498" y="4302067"/>
                  <a:pt x="261498" y="4318938"/>
                  <a:pt x="269934" y="4310502"/>
                </a:cubicBezTo>
                <a:cubicBezTo>
                  <a:pt x="278369" y="4327373"/>
                  <a:pt x="278369" y="4386421"/>
                  <a:pt x="337417" y="4420163"/>
                </a:cubicBezTo>
                <a:close/>
                <a:moveTo>
                  <a:pt x="6739904" y="4276760"/>
                </a:moveTo>
                <a:cubicBezTo>
                  <a:pt x="6689292" y="4285196"/>
                  <a:pt x="6621808" y="4276760"/>
                  <a:pt x="6571196" y="4302067"/>
                </a:cubicBezTo>
                <a:cubicBezTo>
                  <a:pt x="6529019" y="4318938"/>
                  <a:pt x="6503712" y="4352679"/>
                  <a:pt x="6478406" y="4377985"/>
                </a:cubicBezTo>
                <a:cubicBezTo>
                  <a:pt x="6326568" y="4344244"/>
                  <a:pt x="6191602" y="4470775"/>
                  <a:pt x="6191602" y="4597307"/>
                </a:cubicBezTo>
                <a:cubicBezTo>
                  <a:pt x="6191602" y="4673225"/>
                  <a:pt x="6259085" y="4706967"/>
                  <a:pt x="6267520" y="4757580"/>
                </a:cubicBezTo>
                <a:cubicBezTo>
                  <a:pt x="6275956" y="4791321"/>
                  <a:pt x="6275956" y="4841934"/>
                  <a:pt x="6284391" y="4884111"/>
                </a:cubicBezTo>
                <a:cubicBezTo>
                  <a:pt x="6292827" y="4934723"/>
                  <a:pt x="6360310" y="4985336"/>
                  <a:pt x="6410923" y="5035949"/>
                </a:cubicBezTo>
                <a:cubicBezTo>
                  <a:pt x="6275956" y="5010642"/>
                  <a:pt x="6275956" y="4867240"/>
                  <a:pt x="6250650" y="4782886"/>
                </a:cubicBezTo>
                <a:cubicBezTo>
                  <a:pt x="6233779" y="4732273"/>
                  <a:pt x="6183166" y="4690096"/>
                  <a:pt x="6166295" y="4639484"/>
                </a:cubicBezTo>
                <a:cubicBezTo>
                  <a:pt x="6157860" y="4622613"/>
                  <a:pt x="6166295" y="4605742"/>
                  <a:pt x="6166295" y="4588871"/>
                </a:cubicBezTo>
                <a:cubicBezTo>
                  <a:pt x="6166295" y="4504517"/>
                  <a:pt x="6183166" y="4437033"/>
                  <a:pt x="6309698" y="4377985"/>
                </a:cubicBezTo>
                <a:cubicBezTo>
                  <a:pt x="6343439" y="4361115"/>
                  <a:pt x="6402487" y="4369550"/>
                  <a:pt x="6453100" y="4361115"/>
                </a:cubicBezTo>
                <a:cubicBezTo>
                  <a:pt x="6469971" y="4361115"/>
                  <a:pt x="6486841" y="4327373"/>
                  <a:pt x="6520583" y="4310502"/>
                </a:cubicBezTo>
                <a:cubicBezTo>
                  <a:pt x="6554325" y="4276760"/>
                  <a:pt x="6630244" y="4259890"/>
                  <a:pt x="6647114" y="4259890"/>
                </a:cubicBezTo>
                <a:cubicBezTo>
                  <a:pt x="6672421" y="4259890"/>
                  <a:pt x="6714598" y="4268325"/>
                  <a:pt x="6739904" y="4276760"/>
                </a:cubicBezTo>
                <a:close/>
                <a:moveTo>
                  <a:pt x="371159" y="4487646"/>
                </a:moveTo>
                <a:cubicBezTo>
                  <a:pt x="388030" y="4487646"/>
                  <a:pt x="455513" y="4470775"/>
                  <a:pt x="455513" y="4428598"/>
                </a:cubicBezTo>
                <a:cubicBezTo>
                  <a:pt x="455513" y="4411727"/>
                  <a:pt x="421771" y="4394856"/>
                  <a:pt x="396465" y="4377985"/>
                </a:cubicBezTo>
                <a:cubicBezTo>
                  <a:pt x="404900" y="4318938"/>
                  <a:pt x="438642" y="4327373"/>
                  <a:pt x="463948" y="4327373"/>
                </a:cubicBezTo>
                <a:cubicBezTo>
                  <a:pt x="514561" y="4327373"/>
                  <a:pt x="531432" y="4361115"/>
                  <a:pt x="531432" y="4403292"/>
                </a:cubicBezTo>
                <a:cubicBezTo>
                  <a:pt x="531432" y="4504517"/>
                  <a:pt x="447077" y="4555129"/>
                  <a:pt x="371159" y="4555129"/>
                </a:cubicBezTo>
                <a:cubicBezTo>
                  <a:pt x="278369" y="4555129"/>
                  <a:pt x="194015" y="4496081"/>
                  <a:pt x="160273" y="4369550"/>
                </a:cubicBezTo>
                <a:lnTo>
                  <a:pt x="168708" y="4251454"/>
                </a:lnTo>
                <a:cubicBezTo>
                  <a:pt x="261498" y="4259890"/>
                  <a:pt x="210886" y="4487646"/>
                  <a:pt x="371159" y="4487646"/>
                </a:cubicBezTo>
                <a:close/>
                <a:moveTo>
                  <a:pt x="6815823" y="4217712"/>
                </a:moveTo>
                <a:cubicBezTo>
                  <a:pt x="6807388" y="4234583"/>
                  <a:pt x="6798952" y="4251454"/>
                  <a:pt x="6773646" y="4251454"/>
                </a:cubicBezTo>
                <a:cubicBezTo>
                  <a:pt x="6756775" y="4251454"/>
                  <a:pt x="6689292" y="4226148"/>
                  <a:pt x="6663985" y="4226148"/>
                </a:cubicBezTo>
                <a:cubicBezTo>
                  <a:pt x="6647114" y="4226148"/>
                  <a:pt x="6571196" y="4234583"/>
                  <a:pt x="6537454" y="4259890"/>
                </a:cubicBezTo>
                <a:cubicBezTo>
                  <a:pt x="6512148" y="4268325"/>
                  <a:pt x="6478406" y="4310502"/>
                  <a:pt x="6453100" y="4327373"/>
                </a:cubicBezTo>
                <a:cubicBezTo>
                  <a:pt x="6275956" y="4302067"/>
                  <a:pt x="6132554" y="4428598"/>
                  <a:pt x="6132554" y="4588871"/>
                </a:cubicBezTo>
                <a:cubicBezTo>
                  <a:pt x="6132554" y="4673225"/>
                  <a:pt x="6216908" y="4749144"/>
                  <a:pt x="6225343" y="4808192"/>
                </a:cubicBezTo>
                <a:cubicBezTo>
                  <a:pt x="6233779" y="4833498"/>
                  <a:pt x="6233779" y="4884111"/>
                  <a:pt x="6242214" y="4917853"/>
                </a:cubicBezTo>
                <a:cubicBezTo>
                  <a:pt x="6267520" y="5002207"/>
                  <a:pt x="6368745" y="5044384"/>
                  <a:pt x="6427793" y="5086561"/>
                </a:cubicBezTo>
                <a:lnTo>
                  <a:pt x="6427793" y="5120303"/>
                </a:lnTo>
                <a:cubicBezTo>
                  <a:pt x="6419358" y="5128738"/>
                  <a:pt x="6419358" y="5128738"/>
                  <a:pt x="6394052" y="5128738"/>
                </a:cubicBezTo>
                <a:cubicBezTo>
                  <a:pt x="6343439" y="5128738"/>
                  <a:pt x="6242214" y="5044384"/>
                  <a:pt x="6216908" y="4993771"/>
                </a:cubicBezTo>
                <a:cubicBezTo>
                  <a:pt x="6191602" y="4934723"/>
                  <a:pt x="6183166" y="4858805"/>
                  <a:pt x="6157860" y="4808192"/>
                </a:cubicBezTo>
                <a:cubicBezTo>
                  <a:pt x="6124118" y="4740709"/>
                  <a:pt x="6081941" y="4656354"/>
                  <a:pt x="6081941" y="4588871"/>
                </a:cubicBezTo>
                <a:cubicBezTo>
                  <a:pt x="6081941" y="4521388"/>
                  <a:pt x="6132554" y="4352679"/>
                  <a:pt x="6242214" y="4310502"/>
                </a:cubicBezTo>
                <a:cubicBezTo>
                  <a:pt x="6309698" y="4276760"/>
                  <a:pt x="6377181" y="4293631"/>
                  <a:pt x="6444664" y="4268325"/>
                </a:cubicBezTo>
                <a:cubicBezTo>
                  <a:pt x="6554325" y="4226148"/>
                  <a:pt x="6596502" y="4183971"/>
                  <a:pt x="6697727" y="4183971"/>
                </a:cubicBezTo>
                <a:cubicBezTo>
                  <a:pt x="6723033" y="4183971"/>
                  <a:pt x="6773646" y="4175535"/>
                  <a:pt x="6815823" y="4217712"/>
                </a:cubicBezTo>
                <a:close/>
                <a:moveTo>
                  <a:pt x="615786" y="4226148"/>
                </a:moveTo>
                <a:cubicBezTo>
                  <a:pt x="792930" y="4200842"/>
                  <a:pt x="902590" y="4335808"/>
                  <a:pt x="902590" y="4470775"/>
                </a:cubicBezTo>
                <a:cubicBezTo>
                  <a:pt x="902590" y="4496081"/>
                  <a:pt x="885720" y="4563565"/>
                  <a:pt x="860413" y="4605742"/>
                </a:cubicBezTo>
                <a:cubicBezTo>
                  <a:pt x="851978" y="4631048"/>
                  <a:pt x="809801" y="4647919"/>
                  <a:pt x="792930" y="4690096"/>
                </a:cubicBezTo>
                <a:cubicBezTo>
                  <a:pt x="776059" y="4715402"/>
                  <a:pt x="792930" y="4757580"/>
                  <a:pt x="784494" y="4791321"/>
                </a:cubicBezTo>
                <a:cubicBezTo>
                  <a:pt x="784494" y="4816628"/>
                  <a:pt x="725447" y="4926288"/>
                  <a:pt x="666399" y="4926288"/>
                </a:cubicBezTo>
                <a:cubicBezTo>
                  <a:pt x="691705" y="4900982"/>
                  <a:pt x="725447" y="4884111"/>
                  <a:pt x="750753" y="4850369"/>
                </a:cubicBezTo>
                <a:cubicBezTo>
                  <a:pt x="776059" y="4816628"/>
                  <a:pt x="784494" y="4766015"/>
                  <a:pt x="784494" y="4749144"/>
                </a:cubicBezTo>
                <a:cubicBezTo>
                  <a:pt x="784494" y="4723838"/>
                  <a:pt x="767624" y="4698532"/>
                  <a:pt x="767624" y="4681661"/>
                </a:cubicBezTo>
                <a:cubicBezTo>
                  <a:pt x="767624" y="4656354"/>
                  <a:pt x="885720" y="4563565"/>
                  <a:pt x="885720" y="4470775"/>
                </a:cubicBezTo>
                <a:cubicBezTo>
                  <a:pt x="885720" y="4335808"/>
                  <a:pt x="784494" y="4243019"/>
                  <a:pt x="615786" y="4251454"/>
                </a:cubicBezTo>
                <a:cubicBezTo>
                  <a:pt x="565173" y="4167100"/>
                  <a:pt x="506125" y="4150229"/>
                  <a:pt x="430207" y="4150229"/>
                </a:cubicBezTo>
                <a:lnTo>
                  <a:pt x="404900" y="4150229"/>
                </a:lnTo>
                <a:cubicBezTo>
                  <a:pt x="413336" y="4141793"/>
                  <a:pt x="430207" y="4133358"/>
                  <a:pt x="455513" y="4133358"/>
                </a:cubicBezTo>
                <a:cubicBezTo>
                  <a:pt x="539867" y="4133358"/>
                  <a:pt x="548303" y="4158664"/>
                  <a:pt x="615786" y="4226148"/>
                </a:cubicBezTo>
                <a:close/>
                <a:moveTo>
                  <a:pt x="6596502" y="4158664"/>
                </a:moveTo>
                <a:cubicBezTo>
                  <a:pt x="6596502" y="4167100"/>
                  <a:pt x="6588067" y="4167100"/>
                  <a:pt x="6579631" y="4167100"/>
                </a:cubicBezTo>
                <a:cubicBezTo>
                  <a:pt x="6579631" y="4133358"/>
                  <a:pt x="6604937" y="4049004"/>
                  <a:pt x="6680856" y="4049004"/>
                </a:cubicBezTo>
                <a:cubicBezTo>
                  <a:pt x="6663985" y="4057439"/>
                  <a:pt x="6613373" y="4124923"/>
                  <a:pt x="6596502" y="4158664"/>
                </a:cubicBezTo>
                <a:close/>
                <a:moveTo>
                  <a:pt x="615786" y="4065875"/>
                </a:moveTo>
                <a:cubicBezTo>
                  <a:pt x="632657" y="4082746"/>
                  <a:pt x="649528" y="4116487"/>
                  <a:pt x="683269" y="4124923"/>
                </a:cubicBezTo>
                <a:cubicBezTo>
                  <a:pt x="742317" y="4141793"/>
                  <a:pt x="809801" y="4141793"/>
                  <a:pt x="885720" y="4200842"/>
                </a:cubicBezTo>
                <a:cubicBezTo>
                  <a:pt x="953203" y="4251454"/>
                  <a:pt x="1012251" y="4394856"/>
                  <a:pt x="1012251" y="4462340"/>
                </a:cubicBezTo>
                <a:cubicBezTo>
                  <a:pt x="1012251" y="4496081"/>
                  <a:pt x="961638" y="4647919"/>
                  <a:pt x="953203" y="4656354"/>
                </a:cubicBezTo>
                <a:cubicBezTo>
                  <a:pt x="936332" y="4690096"/>
                  <a:pt x="885720" y="4723838"/>
                  <a:pt x="877284" y="4766015"/>
                </a:cubicBezTo>
                <a:cubicBezTo>
                  <a:pt x="860413" y="4791321"/>
                  <a:pt x="877284" y="4841934"/>
                  <a:pt x="860413" y="4875676"/>
                </a:cubicBezTo>
                <a:cubicBezTo>
                  <a:pt x="851978" y="4892546"/>
                  <a:pt x="742317" y="5035949"/>
                  <a:pt x="691705" y="5035949"/>
                </a:cubicBezTo>
                <a:lnTo>
                  <a:pt x="641092" y="5035949"/>
                </a:lnTo>
                <a:cubicBezTo>
                  <a:pt x="641092" y="5027513"/>
                  <a:pt x="632657" y="5027513"/>
                  <a:pt x="632657" y="5010642"/>
                </a:cubicBezTo>
                <a:cubicBezTo>
                  <a:pt x="632657" y="4985336"/>
                  <a:pt x="632657" y="4976901"/>
                  <a:pt x="649528" y="4968465"/>
                </a:cubicBezTo>
                <a:cubicBezTo>
                  <a:pt x="657963" y="4951594"/>
                  <a:pt x="691705" y="4951594"/>
                  <a:pt x="717011" y="4934723"/>
                </a:cubicBezTo>
                <a:cubicBezTo>
                  <a:pt x="750753" y="4909417"/>
                  <a:pt x="818236" y="4841934"/>
                  <a:pt x="826672" y="4799757"/>
                </a:cubicBezTo>
                <a:lnTo>
                  <a:pt x="826672" y="4749144"/>
                </a:lnTo>
                <a:lnTo>
                  <a:pt x="826672" y="4706967"/>
                </a:lnTo>
                <a:cubicBezTo>
                  <a:pt x="885720" y="4656354"/>
                  <a:pt x="927897" y="4563565"/>
                  <a:pt x="936332" y="4521388"/>
                </a:cubicBezTo>
                <a:lnTo>
                  <a:pt x="936332" y="4470775"/>
                </a:lnTo>
                <a:cubicBezTo>
                  <a:pt x="936332" y="4310502"/>
                  <a:pt x="835107" y="4226148"/>
                  <a:pt x="649528" y="4192406"/>
                </a:cubicBezTo>
                <a:cubicBezTo>
                  <a:pt x="615786" y="4192406"/>
                  <a:pt x="598915" y="4150229"/>
                  <a:pt x="573609" y="4133358"/>
                </a:cubicBezTo>
                <a:cubicBezTo>
                  <a:pt x="539867" y="4108052"/>
                  <a:pt x="480819" y="4091181"/>
                  <a:pt x="455513" y="4091181"/>
                </a:cubicBezTo>
                <a:cubicBezTo>
                  <a:pt x="438642" y="4091181"/>
                  <a:pt x="362723" y="4124923"/>
                  <a:pt x="337417" y="4124923"/>
                </a:cubicBezTo>
                <a:cubicBezTo>
                  <a:pt x="320546" y="4124923"/>
                  <a:pt x="295240" y="4099616"/>
                  <a:pt x="278369" y="4082746"/>
                </a:cubicBezTo>
                <a:cubicBezTo>
                  <a:pt x="328982" y="4032133"/>
                  <a:pt x="396465" y="4023698"/>
                  <a:pt x="455513" y="4023698"/>
                </a:cubicBezTo>
                <a:cubicBezTo>
                  <a:pt x="472384" y="4023698"/>
                  <a:pt x="565173" y="4032133"/>
                  <a:pt x="615786" y="4065875"/>
                </a:cubicBezTo>
                <a:close/>
                <a:moveTo>
                  <a:pt x="6824258" y="4032133"/>
                </a:moveTo>
                <a:cubicBezTo>
                  <a:pt x="6824258" y="4065875"/>
                  <a:pt x="6798952" y="4108052"/>
                  <a:pt x="6756775" y="4108052"/>
                </a:cubicBezTo>
                <a:cubicBezTo>
                  <a:pt x="6731469" y="4108052"/>
                  <a:pt x="6706162" y="4074310"/>
                  <a:pt x="6706162" y="4057439"/>
                </a:cubicBezTo>
                <a:cubicBezTo>
                  <a:pt x="6706162" y="4032133"/>
                  <a:pt x="6723033" y="4049004"/>
                  <a:pt x="6723033" y="4032133"/>
                </a:cubicBezTo>
                <a:cubicBezTo>
                  <a:pt x="6723033" y="4006827"/>
                  <a:pt x="6697727" y="4006827"/>
                  <a:pt x="6680856" y="4006827"/>
                </a:cubicBezTo>
                <a:cubicBezTo>
                  <a:pt x="6537454" y="4006827"/>
                  <a:pt x="6579631" y="4234583"/>
                  <a:pt x="6478406" y="4209277"/>
                </a:cubicBezTo>
                <a:lnTo>
                  <a:pt x="6478406" y="4158664"/>
                </a:lnTo>
                <a:cubicBezTo>
                  <a:pt x="6537454" y="4006827"/>
                  <a:pt x="6579631" y="3947779"/>
                  <a:pt x="6697727" y="3947779"/>
                </a:cubicBezTo>
                <a:cubicBezTo>
                  <a:pt x="6748340" y="3947779"/>
                  <a:pt x="6824258" y="3964650"/>
                  <a:pt x="6824258" y="4032133"/>
                </a:cubicBezTo>
                <a:close/>
                <a:moveTo>
                  <a:pt x="514561" y="3998391"/>
                </a:moveTo>
                <a:cubicBezTo>
                  <a:pt x="497690" y="3981520"/>
                  <a:pt x="472384" y="3947779"/>
                  <a:pt x="455513" y="3930908"/>
                </a:cubicBezTo>
                <a:cubicBezTo>
                  <a:pt x="472384" y="3939343"/>
                  <a:pt x="506125" y="3964650"/>
                  <a:pt x="514561" y="3998391"/>
                </a:cubicBezTo>
                <a:close/>
                <a:moveTo>
                  <a:pt x="894155" y="3905602"/>
                </a:moveTo>
                <a:cubicBezTo>
                  <a:pt x="961638" y="3973085"/>
                  <a:pt x="919461" y="3973085"/>
                  <a:pt x="919461" y="4032133"/>
                </a:cubicBezTo>
                <a:cubicBezTo>
                  <a:pt x="919461" y="4049004"/>
                  <a:pt x="961638" y="4116487"/>
                  <a:pt x="970074" y="4158664"/>
                </a:cubicBezTo>
                <a:cubicBezTo>
                  <a:pt x="919461" y="4124923"/>
                  <a:pt x="868849" y="4082746"/>
                  <a:pt x="835107" y="4049004"/>
                </a:cubicBezTo>
                <a:cubicBezTo>
                  <a:pt x="843542" y="4023698"/>
                  <a:pt x="860413" y="4006827"/>
                  <a:pt x="885720" y="3981520"/>
                </a:cubicBezTo>
                <a:cubicBezTo>
                  <a:pt x="877284" y="3964650"/>
                  <a:pt x="851978" y="3956214"/>
                  <a:pt x="851978" y="3930908"/>
                </a:cubicBezTo>
                <a:cubicBezTo>
                  <a:pt x="851978" y="3914037"/>
                  <a:pt x="860413" y="3914037"/>
                  <a:pt x="860413" y="3905602"/>
                </a:cubicBezTo>
                <a:lnTo>
                  <a:pt x="894155" y="3905602"/>
                </a:lnTo>
                <a:close/>
                <a:moveTo>
                  <a:pt x="573609" y="3880295"/>
                </a:moveTo>
                <a:cubicBezTo>
                  <a:pt x="582044" y="3905602"/>
                  <a:pt x="624221" y="3939343"/>
                  <a:pt x="624221" y="3964650"/>
                </a:cubicBezTo>
                <a:lnTo>
                  <a:pt x="624221" y="4032133"/>
                </a:lnTo>
                <a:cubicBezTo>
                  <a:pt x="522996" y="4023698"/>
                  <a:pt x="548303" y="3888731"/>
                  <a:pt x="438642" y="3888731"/>
                </a:cubicBezTo>
                <a:cubicBezTo>
                  <a:pt x="379594" y="3888731"/>
                  <a:pt x="447077" y="3964650"/>
                  <a:pt x="354288" y="3964650"/>
                </a:cubicBezTo>
                <a:cubicBezTo>
                  <a:pt x="303675" y="3964650"/>
                  <a:pt x="312111" y="3930908"/>
                  <a:pt x="312111" y="3914037"/>
                </a:cubicBezTo>
                <a:cubicBezTo>
                  <a:pt x="312111" y="3838118"/>
                  <a:pt x="379594" y="3812812"/>
                  <a:pt x="438642" y="3812812"/>
                </a:cubicBezTo>
                <a:cubicBezTo>
                  <a:pt x="455513" y="3812812"/>
                  <a:pt x="556738" y="3838118"/>
                  <a:pt x="573609" y="3880295"/>
                </a:cubicBezTo>
                <a:close/>
                <a:moveTo>
                  <a:pt x="6419358" y="3762199"/>
                </a:moveTo>
                <a:cubicBezTo>
                  <a:pt x="6419358" y="3762199"/>
                  <a:pt x="6335004" y="3846554"/>
                  <a:pt x="6335004" y="3880295"/>
                </a:cubicBezTo>
                <a:cubicBezTo>
                  <a:pt x="6335004" y="3922472"/>
                  <a:pt x="6394052" y="3964650"/>
                  <a:pt x="6410923" y="3964650"/>
                </a:cubicBezTo>
                <a:cubicBezTo>
                  <a:pt x="6436229" y="3964650"/>
                  <a:pt x="6453100" y="3947779"/>
                  <a:pt x="6453100" y="3930908"/>
                </a:cubicBezTo>
                <a:cubicBezTo>
                  <a:pt x="6453100" y="3905602"/>
                  <a:pt x="6436229" y="3905602"/>
                  <a:pt x="6436229" y="3880295"/>
                </a:cubicBezTo>
                <a:cubicBezTo>
                  <a:pt x="6444664" y="3880295"/>
                  <a:pt x="6444664" y="3871860"/>
                  <a:pt x="6469971" y="3871860"/>
                </a:cubicBezTo>
                <a:cubicBezTo>
                  <a:pt x="6503712" y="3871860"/>
                  <a:pt x="6520583" y="3914037"/>
                  <a:pt x="6520583" y="3930908"/>
                </a:cubicBezTo>
                <a:cubicBezTo>
                  <a:pt x="6520583" y="3989956"/>
                  <a:pt x="6444664" y="3998391"/>
                  <a:pt x="6419358" y="4040568"/>
                </a:cubicBezTo>
                <a:cubicBezTo>
                  <a:pt x="6427793" y="4049004"/>
                  <a:pt x="6427793" y="4040568"/>
                  <a:pt x="6427793" y="4057439"/>
                </a:cubicBezTo>
                <a:cubicBezTo>
                  <a:pt x="6427793" y="4082746"/>
                  <a:pt x="6402487" y="4133358"/>
                  <a:pt x="6377181" y="4150229"/>
                </a:cubicBezTo>
                <a:cubicBezTo>
                  <a:pt x="6343439" y="4175535"/>
                  <a:pt x="6292827" y="4167100"/>
                  <a:pt x="6259085" y="4183971"/>
                </a:cubicBezTo>
                <a:cubicBezTo>
                  <a:pt x="6216908" y="4200842"/>
                  <a:pt x="6233779" y="4234583"/>
                  <a:pt x="6166295" y="4268325"/>
                </a:cubicBezTo>
                <a:cubicBezTo>
                  <a:pt x="6157860" y="4276760"/>
                  <a:pt x="6149424" y="4276760"/>
                  <a:pt x="6140989" y="4285196"/>
                </a:cubicBezTo>
                <a:cubicBezTo>
                  <a:pt x="6166295" y="4226148"/>
                  <a:pt x="6208472" y="4200842"/>
                  <a:pt x="6208472" y="4141793"/>
                </a:cubicBezTo>
                <a:cubicBezTo>
                  <a:pt x="6208472" y="4116487"/>
                  <a:pt x="6191602" y="4074310"/>
                  <a:pt x="6191602" y="4057439"/>
                </a:cubicBezTo>
                <a:cubicBezTo>
                  <a:pt x="6191602" y="4023698"/>
                  <a:pt x="6216908" y="3998391"/>
                  <a:pt x="6242214" y="3998391"/>
                </a:cubicBezTo>
                <a:cubicBezTo>
                  <a:pt x="6259085" y="3998391"/>
                  <a:pt x="6275956" y="4015262"/>
                  <a:pt x="6275956" y="4040568"/>
                </a:cubicBezTo>
                <a:cubicBezTo>
                  <a:pt x="6275956" y="4057439"/>
                  <a:pt x="6242214" y="4065875"/>
                  <a:pt x="6242214" y="4082746"/>
                </a:cubicBezTo>
                <a:cubicBezTo>
                  <a:pt x="6242214" y="4116487"/>
                  <a:pt x="6284391" y="4133358"/>
                  <a:pt x="6301262" y="4133358"/>
                </a:cubicBezTo>
                <a:cubicBezTo>
                  <a:pt x="6351875" y="4133358"/>
                  <a:pt x="6377181" y="4065875"/>
                  <a:pt x="6377181" y="4049004"/>
                </a:cubicBezTo>
                <a:cubicBezTo>
                  <a:pt x="6377181" y="4032133"/>
                  <a:pt x="6309698" y="3939343"/>
                  <a:pt x="6284391" y="3880295"/>
                </a:cubicBezTo>
                <a:cubicBezTo>
                  <a:pt x="6259085" y="3846554"/>
                  <a:pt x="6216908" y="3821247"/>
                  <a:pt x="6216908" y="3795941"/>
                </a:cubicBezTo>
                <a:cubicBezTo>
                  <a:pt x="6216908" y="3770635"/>
                  <a:pt x="6225343" y="3762199"/>
                  <a:pt x="6242214" y="3745329"/>
                </a:cubicBezTo>
                <a:cubicBezTo>
                  <a:pt x="6250650" y="3753764"/>
                  <a:pt x="6259085" y="3753764"/>
                  <a:pt x="6275956" y="3753764"/>
                </a:cubicBezTo>
                <a:lnTo>
                  <a:pt x="6275956" y="3804377"/>
                </a:lnTo>
                <a:lnTo>
                  <a:pt x="6292827" y="3821247"/>
                </a:lnTo>
                <a:cubicBezTo>
                  <a:pt x="6326568" y="3795941"/>
                  <a:pt x="6368745" y="3762199"/>
                  <a:pt x="6402487" y="3736893"/>
                </a:cubicBezTo>
                <a:cubicBezTo>
                  <a:pt x="6410923" y="3745329"/>
                  <a:pt x="6419358" y="3736893"/>
                  <a:pt x="6419358" y="3762199"/>
                </a:cubicBezTo>
                <a:close/>
                <a:moveTo>
                  <a:pt x="6917048" y="3829683"/>
                </a:moveTo>
                <a:cubicBezTo>
                  <a:pt x="6917048" y="3846554"/>
                  <a:pt x="6900177" y="3897166"/>
                  <a:pt x="6874871" y="3922472"/>
                </a:cubicBezTo>
                <a:lnTo>
                  <a:pt x="6849565" y="3922472"/>
                </a:lnTo>
                <a:cubicBezTo>
                  <a:pt x="6841129" y="3914037"/>
                  <a:pt x="6832694" y="3914037"/>
                  <a:pt x="6832694" y="3897166"/>
                </a:cubicBezTo>
                <a:cubicBezTo>
                  <a:pt x="6832694" y="3854989"/>
                  <a:pt x="6874871" y="3863424"/>
                  <a:pt x="6874871" y="3829683"/>
                </a:cubicBezTo>
                <a:cubicBezTo>
                  <a:pt x="6874871" y="3804377"/>
                  <a:pt x="6849565" y="3762199"/>
                  <a:pt x="6841129" y="3728458"/>
                </a:cubicBezTo>
                <a:cubicBezTo>
                  <a:pt x="6900177" y="3745329"/>
                  <a:pt x="6917048" y="3779070"/>
                  <a:pt x="6917048" y="3829683"/>
                </a:cubicBezTo>
                <a:close/>
                <a:moveTo>
                  <a:pt x="6815823" y="3745329"/>
                </a:moveTo>
                <a:lnTo>
                  <a:pt x="6815823" y="3779070"/>
                </a:lnTo>
                <a:cubicBezTo>
                  <a:pt x="6798952" y="3779070"/>
                  <a:pt x="6782081" y="3770635"/>
                  <a:pt x="6765210" y="3762199"/>
                </a:cubicBezTo>
                <a:lnTo>
                  <a:pt x="6773646" y="3703151"/>
                </a:lnTo>
                <a:cubicBezTo>
                  <a:pt x="6790517" y="3711587"/>
                  <a:pt x="6815823" y="3720022"/>
                  <a:pt x="6815823" y="3745329"/>
                </a:cubicBezTo>
                <a:close/>
                <a:moveTo>
                  <a:pt x="6512148" y="3660974"/>
                </a:moveTo>
                <a:lnTo>
                  <a:pt x="6512148" y="3720022"/>
                </a:lnTo>
                <a:cubicBezTo>
                  <a:pt x="6503712" y="3736893"/>
                  <a:pt x="6478406" y="3753764"/>
                  <a:pt x="6444664" y="3762199"/>
                </a:cubicBezTo>
                <a:lnTo>
                  <a:pt x="6444664" y="3660974"/>
                </a:lnTo>
                <a:lnTo>
                  <a:pt x="6512148" y="3660974"/>
                </a:lnTo>
                <a:close/>
                <a:moveTo>
                  <a:pt x="295240" y="3652539"/>
                </a:moveTo>
                <a:cubicBezTo>
                  <a:pt x="295240" y="3669410"/>
                  <a:pt x="253063" y="3694716"/>
                  <a:pt x="253063" y="3720022"/>
                </a:cubicBezTo>
                <a:cubicBezTo>
                  <a:pt x="253063" y="3736893"/>
                  <a:pt x="295240" y="3753764"/>
                  <a:pt x="295240" y="3779070"/>
                </a:cubicBezTo>
                <a:cubicBezTo>
                  <a:pt x="295240" y="3804377"/>
                  <a:pt x="269934" y="3821247"/>
                  <a:pt x="253063" y="3821247"/>
                </a:cubicBezTo>
                <a:cubicBezTo>
                  <a:pt x="185579" y="3821247"/>
                  <a:pt x="202450" y="3736893"/>
                  <a:pt x="202450" y="3728458"/>
                </a:cubicBezTo>
                <a:cubicBezTo>
                  <a:pt x="202450" y="3660974"/>
                  <a:pt x="194015" y="3660974"/>
                  <a:pt x="286804" y="3635668"/>
                </a:cubicBezTo>
                <a:cubicBezTo>
                  <a:pt x="286804" y="3635668"/>
                  <a:pt x="295240" y="3627233"/>
                  <a:pt x="295240" y="3652539"/>
                </a:cubicBezTo>
                <a:close/>
                <a:moveTo>
                  <a:pt x="851978" y="3728458"/>
                </a:moveTo>
                <a:cubicBezTo>
                  <a:pt x="860413" y="3720022"/>
                  <a:pt x="877284" y="3711587"/>
                  <a:pt x="885720" y="3703151"/>
                </a:cubicBezTo>
                <a:lnTo>
                  <a:pt x="860413" y="3677845"/>
                </a:lnTo>
                <a:lnTo>
                  <a:pt x="860413" y="3652539"/>
                </a:lnTo>
                <a:cubicBezTo>
                  <a:pt x="868849" y="3652539"/>
                  <a:pt x="860413" y="3644103"/>
                  <a:pt x="885720" y="3644103"/>
                </a:cubicBezTo>
                <a:cubicBezTo>
                  <a:pt x="911026" y="3644103"/>
                  <a:pt x="927897" y="3686281"/>
                  <a:pt x="927897" y="3703151"/>
                </a:cubicBezTo>
                <a:cubicBezTo>
                  <a:pt x="927897" y="3762199"/>
                  <a:pt x="868849" y="3753764"/>
                  <a:pt x="843542" y="3779070"/>
                </a:cubicBezTo>
                <a:cubicBezTo>
                  <a:pt x="851978" y="3854989"/>
                  <a:pt x="759188" y="3897166"/>
                  <a:pt x="759188" y="3947779"/>
                </a:cubicBezTo>
                <a:cubicBezTo>
                  <a:pt x="759188" y="3964650"/>
                  <a:pt x="767624" y="3998391"/>
                  <a:pt x="809801" y="4015262"/>
                </a:cubicBezTo>
                <a:cubicBezTo>
                  <a:pt x="809801" y="4023698"/>
                  <a:pt x="801365" y="4040568"/>
                  <a:pt x="792930" y="4049004"/>
                </a:cubicBezTo>
                <a:cubicBezTo>
                  <a:pt x="717011" y="4023698"/>
                  <a:pt x="725447" y="3939343"/>
                  <a:pt x="708576" y="3914037"/>
                </a:cubicBezTo>
                <a:cubicBezTo>
                  <a:pt x="691705" y="3897166"/>
                  <a:pt x="657963" y="3880295"/>
                  <a:pt x="632657" y="3846554"/>
                </a:cubicBezTo>
                <a:lnTo>
                  <a:pt x="632657" y="3804377"/>
                </a:lnTo>
                <a:cubicBezTo>
                  <a:pt x="641092" y="3804377"/>
                  <a:pt x="649528" y="3795941"/>
                  <a:pt x="674834" y="3795941"/>
                </a:cubicBezTo>
                <a:cubicBezTo>
                  <a:pt x="683269" y="3821247"/>
                  <a:pt x="683269" y="3821247"/>
                  <a:pt x="683269" y="3838118"/>
                </a:cubicBezTo>
                <a:cubicBezTo>
                  <a:pt x="683269" y="3854989"/>
                  <a:pt x="700140" y="3863424"/>
                  <a:pt x="717011" y="3863424"/>
                </a:cubicBezTo>
                <a:cubicBezTo>
                  <a:pt x="784494" y="3863424"/>
                  <a:pt x="792930" y="3804377"/>
                  <a:pt x="792930" y="3770635"/>
                </a:cubicBezTo>
                <a:cubicBezTo>
                  <a:pt x="792930" y="3686281"/>
                  <a:pt x="717011" y="3677845"/>
                  <a:pt x="717011" y="3652539"/>
                </a:cubicBezTo>
                <a:cubicBezTo>
                  <a:pt x="717011" y="3627233"/>
                  <a:pt x="725447" y="3627233"/>
                  <a:pt x="725447" y="3627233"/>
                </a:cubicBezTo>
                <a:cubicBezTo>
                  <a:pt x="759188" y="3618797"/>
                  <a:pt x="809801" y="3694716"/>
                  <a:pt x="851978" y="3728458"/>
                </a:cubicBezTo>
                <a:close/>
                <a:moveTo>
                  <a:pt x="388030" y="3669410"/>
                </a:moveTo>
                <a:cubicBezTo>
                  <a:pt x="371159" y="3677845"/>
                  <a:pt x="345852" y="3694716"/>
                  <a:pt x="328982" y="3694716"/>
                </a:cubicBezTo>
                <a:lnTo>
                  <a:pt x="328982" y="3627233"/>
                </a:lnTo>
                <a:cubicBezTo>
                  <a:pt x="345852" y="3610362"/>
                  <a:pt x="362723" y="3601926"/>
                  <a:pt x="388030" y="3593491"/>
                </a:cubicBezTo>
                <a:lnTo>
                  <a:pt x="388030" y="3669410"/>
                </a:lnTo>
                <a:close/>
                <a:moveTo>
                  <a:pt x="6663985" y="3610362"/>
                </a:moveTo>
                <a:cubicBezTo>
                  <a:pt x="6638679" y="3627233"/>
                  <a:pt x="6588067" y="3660974"/>
                  <a:pt x="6588067" y="3686281"/>
                </a:cubicBezTo>
                <a:cubicBezTo>
                  <a:pt x="6588067" y="3703151"/>
                  <a:pt x="6613373" y="3728458"/>
                  <a:pt x="6638679" y="3753764"/>
                </a:cubicBezTo>
                <a:lnTo>
                  <a:pt x="6663985" y="3753764"/>
                </a:lnTo>
                <a:lnTo>
                  <a:pt x="6680856" y="3736893"/>
                </a:lnTo>
                <a:cubicBezTo>
                  <a:pt x="6663985" y="3720022"/>
                  <a:pt x="6630244" y="3711587"/>
                  <a:pt x="6630244" y="3686281"/>
                </a:cubicBezTo>
                <a:cubicBezTo>
                  <a:pt x="6630244" y="3669410"/>
                  <a:pt x="6647114" y="3652539"/>
                  <a:pt x="6672421" y="3652539"/>
                </a:cubicBezTo>
                <a:cubicBezTo>
                  <a:pt x="6714598" y="3652539"/>
                  <a:pt x="6731469" y="3711587"/>
                  <a:pt x="6731469" y="3720022"/>
                </a:cubicBezTo>
                <a:cubicBezTo>
                  <a:pt x="6731469" y="3770635"/>
                  <a:pt x="6697727" y="3745329"/>
                  <a:pt x="6663985" y="3804377"/>
                </a:cubicBezTo>
                <a:cubicBezTo>
                  <a:pt x="6647114" y="3821247"/>
                  <a:pt x="6647114" y="3854989"/>
                  <a:pt x="6630244" y="3871860"/>
                </a:cubicBezTo>
                <a:cubicBezTo>
                  <a:pt x="6621808" y="3880295"/>
                  <a:pt x="6604937" y="3888731"/>
                  <a:pt x="6588067" y="3888731"/>
                </a:cubicBezTo>
                <a:cubicBezTo>
                  <a:pt x="6579631" y="3838118"/>
                  <a:pt x="6545889" y="3736893"/>
                  <a:pt x="6545889" y="3720022"/>
                </a:cubicBezTo>
                <a:cubicBezTo>
                  <a:pt x="6545889" y="3644103"/>
                  <a:pt x="6571196" y="3677845"/>
                  <a:pt x="6647114" y="3576620"/>
                </a:cubicBezTo>
                <a:cubicBezTo>
                  <a:pt x="6655550" y="3585055"/>
                  <a:pt x="6655550" y="3601926"/>
                  <a:pt x="6663985" y="3610362"/>
                </a:cubicBezTo>
                <a:close/>
                <a:moveTo>
                  <a:pt x="700140" y="3568185"/>
                </a:moveTo>
                <a:cubicBezTo>
                  <a:pt x="691705" y="3601926"/>
                  <a:pt x="691705" y="3627233"/>
                  <a:pt x="683269" y="3652539"/>
                </a:cubicBezTo>
                <a:cubicBezTo>
                  <a:pt x="674834" y="3652539"/>
                  <a:pt x="657963" y="3644103"/>
                  <a:pt x="641092" y="3627233"/>
                </a:cubicBezTo>
                <a:lnTo>
                  <a:pt x="649528" y="3568185"/>
                </a:lnTo>
                <a:lnTo>
                  <a:pt x="700140" y="3568185"/>
                </a:lnTo>
                <a:close/>
                <a:moveTo>
                  <a:pt x="6883306" y="3542878"/>
                </a:moveTo>
                <a:cubicBezTo>
                  <a:pt x="6900177" y="3576620"/>
                  <a:pt x="6866436" y="3627233"/>
                  <a:pt x="6933919" y="3652539"/>
                </a:cubicBezTo>
                <a:lnTo>
                  <a:pt x="6933919" y="3711587"/>
                </a:lnTo>
                <a:cubicBezTo>
                  <a:pt x="6933919" y="3711587"/>
                  <a:pt x="6933919" y="3720022"/>
                  <a:pt x="6917048" y="3720022"/>
                </a:cubicBezTo>
                <a:cubicBezTo>
                  <a:pt x="6891742" y="3720022"/>
                  <a:pt x="6782081" y="3677845"/>
                  <a:pt x="6731469" y="3635668"/>
                </a:cubicBezTo>
                <a:cubicBezTo>
                  <a:pt x="6714598" y="3627233"/>
                  <a:pt x="6697727" y="3601926"/>
                  <a:pt x="6680856" y="3576620"/>
                </a:cubicBezTo>
                <a:lnTo>
                  <a:pt x="6680856" y="3542878"/>
                </a:lnTo>
                <a:cubicBezTo>
                  <a:pt x="6706162" y="3559749"/>
                  <a:pt x="6739904" y="3568185"/>
                  <a:pt x="6765210" y="3568185"/>
                </a:cubicBezTo>
                <a:cubicBezTo>
                  <a:pt x="6782081" y="3585055"/>
                  <a:pt x="6798952" y="3652539"/>
                  <a:pt x="6841129" y="3652539"/>
                </a:cubicBezTo>
                <a:lnTo>
                  <a:pt x="6858000" y="3635668"/>
                </a:lnTo>
                <a:cubicBezTo>
                  <a:pt x="6824258" y="3601926"/>
                  <a:pt x="6815823" y="3601926"/>
                  <a:pt x="6815823" y="3576620"/>
                </a:cubicBezTo>
                <a:cubicBezTo>
                  <a:pt x="6815823" y="3542878"/>
                  <a:pt x="6841129" y="3534443"/>
                  <a:pt x="6866436" y="3534443"/>
                </a:cubicBezTo>
                <a:cubicBezTo>
                  <a:pt x="6883306" y="3534443"/>
                  <a:pt x="6883306" y="3534443"/>
                  <a:pt x="6883306" y="3542878"/>
                </a:cubicBezTo>
                <a:close/>
                <a:moveTo>
                  <a:pt x="598915" y="3559749"/>
                </a:moveTo>
                <a:cubicBezTo>
                  <a:pt x="607351" y="3568185"/>
                  <a:pt x="607351" y="3568185"/>
                  <a:pt x="607351" y="3585055"/>
                </a:cubicBezTo>
                <a:cubicBezTo>
                  <a:pt x="607351" y="3610362"/>
                  <a:pt x="556738" y="3703151"/>
                  <a:pt x="539867" y="3762199"/>
                </a:cubicBezTo>
                <a:lnTo>
                  <a:pt x="514561" y="3762199"/>
                </a:lnTo>
                <a:cubicBezTo>
                  <a:pt x="489255" y="3762199"/>
                  <a:pt x="480819" y="3745329"/>
                  <a:pt x="472384" y="3736893"/>
                </a:cubicBezTo>
                <a:cubicBezTo>
                  <a:pt x="447077" y="3694716"/>
                  <a:pt x="413336" y="3610362"/>
                  <a:pt x="413336" y="3593491"/>
                </a:cubicBezTo>
                <a:cubicBezTo>
                  <a:pt x="413336" y="3568185"/>
                  <a:pt x="438642" y="3542878"/>
                  <a:pt x="463948" y="3542878"/>
                </a:cubicBezTo>
                <a:cubicBezTo>
                  <a:pt x="480819" y="3542878"/>
                  <a:pt x="472384" y="3551314"/>
                  <a:pt x="489255" y="3551314"/>
                </a:cubicBezTo>
                <a:cubicBezTo>
                  <a:pt x="497690" y="3576620"/>
                  <a:pt x="489255" y="3601926"/>
                  <a:pt x="497690" y="3627233"/>
                </a:cubicBezTo>
                <a:cubicBezTo>
                  <a:pt x="514561" y="3618797"/>
                  <a:pt x="531432" y="3593491"/>
                  <a:pt x="531432" y="3576620"/>
                </a:cubicBezTo>
                <a:cubicBezTo>
                  <a:pt x="531432" y="3551314"/>
                  <a:pt x="472384" y="3509137"/>
                  <a:pt x="472384" y="3492266"/>
                </a:cubicBezTo>
                <a:cubicBezTo>
                  <a:pt x="472384" y="3466960"/>
                  <a:pt x="480819" y="3466960"/>
                  <a:pt x="480819" y="3466960"/>
                </a:cubicBezTo>
                <a:cubicBezTo>
                  <a:pt x="514561" y="3500701"/>
                  <a:pt x="556738" y="3534443"/>
                  <a:pt x="598915" y="3559749"/>
                </a:cubicBezTo>
                <a:close/>
                <a:moveTo>
                  <a:pt x="6461535" y="3492266"/>
                </a:moveTo>
                <a:lnTo>
                  <a:pt x="6461535" y="3526008"/>
                </a:lnTo>
                <a:cubicBezTo>
                  <a:pt x="6453100" y="3534443"/>
                  <a:pt x="6453100" y="3542878"/>
                  <a:pt x="6436229" y="3542878"/>
                </a:cubicBezTo>
                <a:cubicBezTo>
                  <a:pt x="6410923" y="3542878"/>
                  <a:pt x="6410923" y="3534443"/>
                  <a:pt x="6402487" y="3534443"/>
                </a:cubicBezTo>
                <a:cubicBezTo>
                  <a:pt x="6410923" y="3551314"/>
                  <a:pt x="6427793" y="3576620"/>
                  <a:pt x="6444664" y="3576620"/>
                </a:cubicBezTo>
                <a:cubicBezTo>
                  <a:pt x="6469971" y="3576620"/>
                  <a:pt x="6486841" y="3526008"/>
                  <a:pt x="6512148" y="3526008"/>
                </a:cubicBezTo>
                <a:cubicBezTo>
                  <a:pt x="6529019" y="3526008"/>
                  <a:pt x="6588067" y="3551314"/>
                  <a:pt x="6621808" y="3551314"/>
                </a:cubicBezTo>
                <a:cubicBezTo>
                  <a:pt x="6571196" y="3618797"/>
                  <a:pt x="6537454" y="3627233"/>
                  <a:pt x="6486841" y="3627233"/>
                </a:cubicBezTo>
                <a:cubicBezTo>
                  <a:pt x="6427793" y="3627233"/>
                  <a:pt x="6394052" y="3593491"/>
                  <a:pt x="6292827" y="3618797"/>
                </a:cubicBezTo>
                <a:lnTo>
                  <a:pt x="6292827" y="3585055"/>
                </a:lnTo>
                <a:cubicBezTo>
                  <a:pt x="6309698" y="3568185"/>
                  <a:pt x="6335004" y="3551314"/>
                  <a:pt x="6343439" y="3534443"/>
                </a:cubicBezTo>
                <a:cubicBezTo>
                  <a:pt x="6351875" y="3526008"/>
                  <a:pt x="6351875" y="3509137"/>
                  <a:pt x="6351875" y="3500701"/>
                </a:cubicBezTo>
                <a:cubicBezTo>
                  <a:pt x="6368745" y="3483830"/>
                  <a:pt x="6377181" y="3458524"/>
                  <a:pt x="6394052" y="3458524"/>
                </a:cubicBezTo>
                <a:cubicBezTo>
                  <a:pt x="6419358" y="3458524"/>
                  <a:pt x="6444664" y="3475395"/>
                  <a:pt x="6461535" y="3492266"/>
                </a:cubicBezTo>
                <a:close/>
                <a:moveTo>
                  <a:pt x="6360310" y="3441653"/>
                </a:moveTo>
                <a:cubicBezTo>
                  <a:pt x="6343439" y="3458524"/>
                  <a:pt x="6326568" y="3483830"/>
                  <a:pt x="6326568" y="3500701"/>
                </a:cubicBezTo>
                <a:cubicBezTo>
                  <a:pt x="6284391" y="3475395"/>
                  <a:pt x="6267520" y="3433218"/>
                  <a:pt x="6267520" y="3424782"/>
                </a:cubicBezTo>
                <a:cubicBezTo>
                  <a:pt x="6267520" y="3407912"/>
                  <a:pt x="6301262" y="3365734"/>
                  <a:pt x="6326568" y="3357299"/>
                </a:cubicBezTo>
                <a:cubicBezTo>
                  <a:pt x="6326568" y="3382605"/>
                  <a:pt x="6343439" y="3416347"/>
                  <a:pt x="6360310" y="3441653"/>
                </a:cubicBezTo>
                <a:close/>
                <a:moveTo>
                  <a:pt x="6655550" y="3391041"/>
                </a:moveTo>
                <a:lnTo>
                  <a:pt x="6621808" y="3391041"/>
                </a:lnTo>
                <a:cubicBezTo>
                  <a:pt x="6613373" y="3382605"/>
                  <a:pt x="6613373" y="3374170"/>
                  <a:pt x="6596502" y="3374170"/>
                </a:cubicBezTo>
                <a:cubicBezTo>
                  <a:pt x="6562760" y="3374170"/>
                  <a:pt x="6554325" y="3416347"/>
                  <a:pt x="6554325" y="3433218"/>
                </a:cubicBezTo>
                <a:cubicBezTo>
                  <a:pt x="6554325" y="3450089"/>
                  <a:pt x="6571196" y="3466960"/>
                  <a:pt x="6588067" y="3483830"/>
                </a:cubicBezTo>
                <a:cubicBezTo>
                  <a:pt x="6596502" y="3483830"/>
                  <a:pt x="6604937" y="3483830"/>
                  <a:pt x="6613373" y="3475395"/>
                </a:cubicBezTo>
                <a:cubicBezTo>
                  <a:pt x="6613373" y="3466960"/>
                  <a:pt x="6596502" y="3450089"/>
                  <a:pt x="6588067" y="3441653"/>
                </a:cubicBezTo>
                <a:lnTo>
                  <a:pt x="6588067" y="3416347"/>
                </a:lnTo>
                <a:cubicBezTo>
                  <a:pt x="6596502" y="3416347"/>
                  <a:pt x="6596502" y="3407912"/>
                  <a:pt x="6621808" y="3407912"/>
                </a:cubicBezTo>
                <a:cubicBezTo>
                  <a:pt x="6655550" y="3407912"/>
                  <a:pt x="6655550" y="3450089"/>
                  <a:pt x="6655550" y="3458524"/>
                </a:cubicBezTo>
                <a:cubicBezTo>
                  <a:pt x="6655550" y="3492266"/>
                  <a:pt x="6630244" y="3517572"/>
                  <a:pt x="6596502" y="3517572"/>
                </a:cubicBezTo>
                <a:cubicBezTo>
                  <a:pt x="6562760" y="3517572"/>
                  <a:pt x="6503712" y="3466960"/>
                  <a:pt x="6461535" y="3441653"/>
                </a:cubicBezTo>
                <a:cubicBezTo>
                  <a:pt x="6478406" y="3382605"/>
                  <a:pt x="6545889" y="3340428"/>
                  <a:pt x="6596502" y="3340428"/>
                </a:cubicBezTo>
                <a:cubicBezTo>
                  <a:pt x="6596502" y="3340428"/>
                  <a:pt x="6647114" y="3340428"/>
                  <a:pt x="6655550" y="3391041"/>
                </a:cubicBezTo>
                <a:close/>
                <a:moveTo>
                  <a:pt x="6874871" y="3382605"/>
                </a:moveTo>
                <a:cubicBezTo>
                  <a:pt x="6874871" y="3407912"/>
                  <a:pt x="6858000" y="3374170"/>
                  <a:pt x="6858000" y="3399476"/>
                </a:cubicBezTo>
                <a:cubicBezTo>
                  <a:pt x="6858000" y="3416347"/>
                  <a:pt x="6891742" y="3424782"/>
                  <a:pt x="6891742" y="3441653"/>
                </a:cubicBezTo>
                <a:cubicBezTo>
                  <a:pt x="6891742" y="3500701"/>
                  <a:pt x="6756775" y="3534443"/>
                  <a:pt x="6756775" y="3534443"/>
                </a:cubicBezTo>
                <a:cubicBezTo>
                  <a:pt x="6723033" y="3534443"/>
                  <a:pt x="6697727" y="3509137"/>
                  <a:pt x="6689292" y="3492266"/>
                </a:cubicBezTo>
                <a:cubicBezTo>
                  <a:pt x="6723033" y="3509137"/>
                  <a:pt x="6790517" y="3500701"/>
                  <a:pt x="6782081" y="3433218"/>
                </a:cubicBezTo>
                <a:cubicBezTo>
                  <a:pt x="6773646" y="3441653"/>
                  <a:pt x="6756775" y="3466960"/>
                  <a:pt x="6739904" y="3466960"/>
                </a:cubicBezTo>
                <a:cubicBezTo>
                  <a:pt x="6714598" y="3466960"/>
                  <a:pt x="6714598" y="3450089"/>
                  <a:pt x="6697727" y="3433218"/>
                </a:cubicBezTo>
                <a:lnTo>
                  <a:pt x="6697727" y="3399476"/>
                </a:lnTo>
                <a:cubicBezTo>
                  <a:pt x="6723033" y="3399476"/>
                  <a:pt x="6756775" y="3399476"/>
                  <a:pt x="6782081" y="3391041"/>
                </a:cubicBezTo>
                <a:cubicBezTo>
                  <a:pt x="6756775" y="3348864"/>
                  <a:pt x="6714598" y="3348864"/>
                  <a:pt x="6689292" y="3365734"/>
                </a:cubicBezTo>
                <a:cubicBezTo>
                  <a:pt x="6697727" y="3323557"/>
                  <a:pt x="6731469" y="3331993"/>
                  <a:pt x="6756775" y="3331993"/>
                </a:cubicBezTo>
                <a:cubicBezTo>
                  <a:pt x="6773646" y="3331993"/>
                  <a:pt x="6874871" y="3357299"/>
                  <a:pt x="6874871" y="3382605"/>
                </a:cubicBezTo>
                <a:close/>
                <a:moveTo>
                  <a:pt x="868849" y="3340428"/>
                </a:moveTo>
                <a:cubicBezTo>
                  <a:pt x="868849" y="3374170"/>
                  <a:pt x="851978" y="3382605"/>
                  <a:pt x="818236" y="3382605"/>
                </a:cubicBezTo>
                <a:cubicBezTo>
                  <a:pt x="809801" y="3391041"/>
                  <a:pt x="809801" y="3382605"/>
                  <a:pt x="809801" y="3399476"/>
                </a:cubicBezTo>
                <a:cubicBezTo>
                  <a:pt x="809801" y="3424782"/>
                  <a:pt x="868849" y="3492266"/>
                  <a:pt x="868849" y="3509137"/>
                </a:cubicBezTo>
                <a:cubicBezTo>
                  <a:pt x="868849" y="3534443"/>
                  <a:pt x="860413" y="3542878"/>
                  <a:pt x="851978" y="3559749"/>
                </a:cubicBezTo>
                <a:cubicBezTo>
                  <a:pt x="835107" y="3551314"/>
                  <a:pt x="818236" y="3534443"/>
                  <a:pt x="792930" y="3534443"/>
                </a:cubicBezTo>
                <a:lnTo>
                  <a:pt x="624221" y="3534443"/>
                </a:lnTo>
                <a:cubicBezTo>
                  <a:pt x="590480" y="3517572"/>
                  <a:pt x="506125" y="3458524"/>
                  <a:pt x="506125" y="3424782"/>
                </a:cubicBezTo>
                <a:cubicBezTo>
                  <a:pt x="522996" y="3433218"/>
                  <a:pt x="539867" y="3433218"/>
                  <a:pt x="556738" y="3433218"/>
                </a:cubicBezTo>
                <a:cubicBezTo>
                  <a:pt x="582044" y="3433218"/>
                  <a:pt x="607351" y="3416347"/>
                  <a:pt x="632657" y="3416347"/>
                </a:cubicBezTo>
                <a:cubicBezTo>
                  <a:pt x="649528" y="3416347"/>
                  <a:pt x="683269" y="3475395"/>
                  <a:pt x="708576" y="3475395"/>
                </a:cubicBezTo>
                <a:cubicBezTo>
                  <a:pt x="725447" y="3475395"/>
                  <a:pt x="742317" y="3458524"/>
                  <a:pt x="759188" y="3441653"/>
                </a:cubicBezTo>
                <a:cubicBezTo>
                  <a:pt x="759188" y="3433218"/>
                  <a:pt x="750753" y="3416347"/>
                  <a:pt x="742317" y="3407912"/>
                </a:cubicBezTo>
                <a:cubicBezTo>
                  <a:pt x="733882" y="3416347"/>
                  <a:pt x="725447" y="3433218"/>
                  <a:pt x="708576" y="3433218"/>
                </a:cubicBezTo>
                <a:cubicBezTo>
                  <a:pt x="657963" y="3433218"/>
                  <a:pt x="700140" y="3382605"/>
                  <a:pt x="632657" y="3382605"/>
                </a:cubicBezTo>
                <a:cubicBezTo>
                  <a:pt x="615786" y="3382605"/>
                  <a:pt x="598915" y="3399476"/>
                  <a:pt x="573609" y="3399476"/>
                </a:cubicBezTo>
                <a:lnTo>
                  <a:pt x="522996" y="3399476"/>
                </a:lnTo>
                <a:cubicBezTo>
                  <a:pt x="548303" y="3374170"/>
                  <a:pt x="607351" y="3323557"/>
                  <a:pt x="632657" y="3323557"/>
                </a:cubicBezTo>
                <a:lnTo>
                  <a:pt x="801365" y="3323557"/>
                </a:lnTo>
                <a:cubicBezTo>
                  <a:pt x="818236" y="3315122"/>
                  <a:pt x="835107" y="3306686"/>
                  <a:pt x="843542" y="3298251"/>
                </a:cubicBezTo>
                <a:cubicBezTo>
                  <a:pt x="860413" y="3306686"/>
                  <a:pt x="868849" y="3323557"/>
                  <a:pt x="868849" y="3340428"/>
                </a:cubicBezTo>
                <a:close/>
                <a:moveTo>
                  <a:pt x="6621808" y="3306686"/>
                </a:moveTo>
                <a:cubicBezTo>
                  <a:pt x="6588067" y="3306686"/>
                  <a:pt x="6545889" y="3323557"/>
                  <a:pt x="6503712" y="3340428"/>
                </a:cubicBezTo>
                <a:cubicBezTo>
                  <a:pt x="6469971" y="3298251"/>
                  <a:pt x="6453100" y="3289816"/>
                  <a:pt x="6444664" y="3289816"/>
                </a:cubicBezTo>
                <a:cubicBezTo>
                  <a:pt x="6427793" y="3289816"/>
                  <a:pt x="6410923" y="3306686"/>
                  <a:pt x="6402487" y="3323557"/>
                </a:cubicBezTo>
                <a:lnTo>
                  <a:pt x="6453100" y="3323557"/>
                </a:lnTo>
                <a:cubicBezTo>
                  <a:pt x="6461535" y="3331993"/>
                  <a:pt x="6461535" y="3323557"/>
                  <a:pt x="6461535" y="3348864"/>
                </a:cubicBezTo>
                <a:cubicBezTo>
                  <a:pt x="6461535" y="3382605"/>
                  <a:pt x="6436229" y="3407912"/>
                  <a:pt x="6410923" y="3407912"/>
                </a:cubicBezTo>
                <a:cubicBezTo>
                  <a:pt x="6368745" y="3407912"/>
                  <a:pt x="6351875" y="3340428"/>
                  <a:pt x="6343439" y="3323557"/>
                </a:cubicBezTo>
                <a:cubicBezTo>
                  <a:pt x="6335004" y="3298251"/>
                  <a:pt x="6309698" y="3289816"/>
                  <a:pt x="6292827" y="3272945"/>
                </a:cubicBezTo>
                <a:lnTo>
                  <a:pt x="6292827" y="3239203"/>
                </a:lnTo>
                <a:cubicBezTo>
                  <a:pt x="6309698" y="3239203"/>
                  <a:pt x="6326568" y="3247639"/>
                  <a:pt x="6343439" y="3247639"/>
                </a:cubicBezTo>
                <a:cubicBezTo>
                  <a:pt x="6368745" y="3247639"/>
                  <a:pt x="6469971" y="3230768"/>
                  <a:pt x="6486841" y="3230768"/>
                </a:cubicBezTo>
                <a:cubicBezTo>
                  <a:pt x="6520583" y="3230768"/>
                  <a:pt x="6596502" y="3256074"/>
                  <a:pt x="6621808" y="3306686"/>
                </a:cubicBezTo>
                <a:close/>
                <a:moveTo>
                  <a:pt x="455513" y="3416347"/>
                </a:moveTo>
                <a:cubicBezTo>
                  <a:pt x="455513" y="3542878"/>
                  <a:pt x="303675" y="3568185"/>
                  <a:pt x="227756" y="3627233"/>
                </a:cubicBezTo>
                <a:cubicBezTo>
                  <a:pt x="210886" y="3618797"/>
                  <a:pt x="194015" y="3593491"/>
                  <a:pt x="194015" y="3576620"/>
                </a:cubicBezTo>
                <a:cubicBezTo>
                  <a:pt x="194015" y="3551314"/>
                  <a:pt x="219321" y="3517572"/>
                  <a:pt x="219321" y="3483830"/>
                </a:cubicBezTo>
                <a:cubicBezTo>
                  <a:pt x="227756" y="3424782"/>
                  <a:pt x="261498" y="3416347"/>
                  <a:pt x="286804" y="3416347"/>
                </a:cubicBezTo>
                <a:cubicBezTo>
                  <a:pt x="312111" y="3416347"/>
                  <a:pt x="328982" y="3433218"/>
                  <a:pt x="345852" y="3450089"/>
                </a:cubicBezTo>
                <a:lnTo>
                  <a:pt x="345852" y="3492266"/>
                </a:lnTo>
                <a:cubicBezTo>
                  <a:pt x="337417" y="3492266"/>
                  <a:pt x="337417" y="3500701"/>
                  <a:pt x="320546" y="3500701"/>
                </a:cubicBezTo>
                <a:cubicBezTo>
                  <a:pt x="295240" y="3500701"/>
                  <a:pt x="303675" y="3475395"/>
                  <a:pt x="286804" y="3466960"/>
                </a:cubicBezTo>
                <a:lnTo>
                  <a:pt x="269934" y="3483830"/>
                </a:lnTo>
                <a:cubicBezTo>
                  <a:pt x="278369" y="3500701"/>
                  <a:pt x="295240" y="3526008"/>
                  <a:pt x="320546" y="3526008"/>
                </a:cubicBezTo>
                <a:cubicBezTo>
                  <a:pt x="337417" y="3526008"/>
                  <a:pt x="362723" y="3509137"/>
                  <a:pt x="371159" y="3492266"/>
                </a:cubicBezTo>
                <a:cubicBezTo>
                  <a:pt x="379594" y="3483830"/>
                  <a:pt x="379594" y="3466960"/>
                  <a:pt x="379594" y="3458524"/>
                </a:cubicBezTo>
                <a:cubicBezTo>
                  <a:pt x="396465" y="3424782"/>
                  <a:pt x="421771" y="3416347"/>
                  <a:pt x="447077" y="3399476"/>
                </a:cubicBezTo>
                <a:cubicBezTo>
                  <a:pt x="447077" y="3391041"/>
                  <a:pt x="438642" y="3382605"/>
                  <a:pt x="421771" y="3382605"/>
                </a:cubicBezTo>
                <a:cubicBezTo>
                  <a:pt x="396465" y="3382605"/>
                  <a:pt x="388030" y="3399476"/>
                  <a:pt x="371159" y="3399476"/>
                </a:cubicBezTo>
                <a:cubicBezTo>
                  <a:pt x="345852" y="3399476"/>
                  <a:pt x="328982" y="3382605"/>
                  <a:pt x="303675" y="3391041"/>
                </a:cubicBezTo>
                <a:lnTo>
                  <a:pt x="303675" y="3365734"/>
                </a:lnTo>
                <a:cubicBezTo>
                  <a:pt x="312111" y="3365734"/>
                  <a:pt x="303675" y="3357299"/>
                  <a:pt x="320546" y="3357299"/>
                </a:cubicBezTo>
                <a:cubicBezTo>
                  <a:pt x="345852" y="3357299"/>
                  <a:pt x="354288" y="3391041"/>
                  <a:pt x="371159" y="3399476"/>
                </a:cubicBezTo>
                <a:cubicBezTo>
                  <a:pt x="379594" y="3391041"/>
                  <a:pt x="379594" y="3399476"/>
                  <a:pt x="379594" y="3374170"/>
                </a:cubicBezTo>
                <a:cubicBezTo>
                  <a:pt x="379594" y="3348864"/>
                  <a:pt x="328982" y="3331993"/>
                  <a:pt x="320546" y="3331993"/>
                </a:cubicBezTo>
                <a:cubicBezTo>
                  <a:pt x="286804" y="3331993"/>
                  <a:pt x="269934" y="3357299"/>
                  <a:pt x="269934" y="3391041"/>
                </a:cubicBezTo>
                <a:lnTo>
                  <a:pt x="227756" y="3391041"/>
                </a:lnTo>
                <a:cubicBezTo>
                  <a:pt x="219321" y="3357299"/>
                  <a:pt x="194015" y="3298251"/>
                  <a:pt x="194015" y="3281380"/>
                </a:cubicBezTo>
                <a:cubicBezTo>
                  <a:pt x="194015" y="3256074"/>
                  <a:pt x="210886" y="3247639"/>
                  <a:pt x="219321" y="3230768"/>
                </a:cubicBezTo>
                <a:cubicBezTo>
                  <a:pt x="261498" y="3264509"/>
                  <a:pt x="455513" y="3306686"/>
                  <a:pt x="455513" y="3416347"/>
                </a:cubicBezTo>
                <a:close/>
                <a:moveTo>
                  <a:pt x="700140" y="3281380"/>
                </a:moveTo>
                <a:lnTo>
                  <a:pt x="641092" y="3289816"/>
                </a:lnTo>
                <a:lnTo>
                  <a:pt x="641092" y="3230768"/>
                </a:lnTo>
                <a:cubicBezTo>
                  <a:pt x="649528" y="3222332"/>
                  <a:pt x="666399" y="3213897"/>
                  <a:pt x="683269" y="3205461"/>
                </a:cubicBezTo>
                <a:cubicBezTo>
                  <a:pt x="691705" y="3230768"/>
                  <a:pt x="691705" y="3256074"/>
                  <a:pt x="700140" y="3281380"/>
                </a:cubicBezTo>
                <a:close/>
                <a:moveTo>
                  <a:pt x="388030" y="3188591"/>
                </a:moveTo>
                <a:lnTo>
                  <a:pt x="388030" y="3264509"/>
                </a:lnTo>
                <a:cubicBezTo>
                  <a:pt x="362723" y="3256074"/>
                  <a:pt x="345852" y="3247639"/>
                  <a:pt x="328982" y="3230768"/>
                </a:cubicBezTo>
                <a:lnTo>
                  <a:pt x="328982" y="3163284"/>
                </a:lnTo>
                <a:cubicBezTo>
                  <a:pt x="345852" y="3163284"/>
                  <a:pt x="371159" y="3180155"/>
                  <a:pt x="388030" y="3188591"/>
                </a:cubicBezTo>
                <a:close/>
                <a:moveTo>
                  <a:pt x="6933919" y="3171720"/>
                </a:moveTo>
                <a:cubicBezTo>
                  <a:pt x="6933919" y="3213897"/>
                  <a:pt x="6908613" y="3205461"/>
                  <a:pt x="6900177" y="3239203"/>
                </a:cubicBezTo>
                <a:cubicBezTo>
                  <a:pt x="6891742" y="3247639"/>
                  <a:pt x="6900177" y="3281380"/>
                  <a:pt x="6891742" y="3306686"/>
                </a:cubicBezTo>
                <a:cubicBezTo>
                  <a:pt x="6891742" y="3315122"/>
                  <a:pt x="6883306" y="3331993"/>
                  <a:pt x="6866436" y="3331993"/>
                </a:cubicBezTo>
                <a:cubicBezTo>
                  <a:pt x="6841129" y="3331993"/>
                  <a:pt x="6815823" y="3298251"/>
                  <a:pt x="6815823" y="3281380"/>
                </a:cubicBezTo>
                <a:cubicBezTo>
                  <a:pt x="6815823" y="3272945"/>
                  <a:pt x="6824258" y="3247639"/>
                  <a:pt x="6858000" y="3222332"/>
                </a:cubicBezTo>
                <a:cubicBezTo>
                  <a:pt x="6849565" y="3213897"/>
                  <a:pt x="6858000" y="3205461"/>
                  <a:pt x="6832694" y="3205461"/>
                </a:cubicBezTo>
                <a:cubicBezTo>
                  <a:pt x="6807388" y="3205461"/>
                  <a:pt x="6773646" y="3264509"/>
                  <a:pt x="6765210" y="3281380"/>
                </a:cubicBezTo>
                <a:cubicBezTo>
                  <a:pt x="6748340" y="3289816"/>
                  <a:pt x="6714598" y="3298251"/>
                  <a:pt x="6680856" y="3315122"/>
                </a:cubicBezTo>
                <a:lnTo>
                  <a:pt x="6680856" y="3289816"/>
                </a:lnTo>
                <a:cubicBezTo>
                  <a:pt x="6723033" y="3171720"/>
                  <a:pt x="6849565" y="3163284"/>
                  <a:pt x="6925483" y="3137978"/>
                </a:cubicBezTo>
                <a:cubicBezTo>
                  <a:pt x="6933919" y="3146413"/>
                  <a:pt x="6933919" y="3154849"/>
                  <a:pt x="6933919" y="3171720"/>
                </a:cubicBezTo>
                <a:close/>
                <a:moveTo>
                  <a:pt x="6512148" y="3137978"/>
                </a:moveTo>
                <a:lnTo>
                  <a:pt x="6512148" y="3197026"/>
                </a:lnTo>
                <a:lnTo>
                  <a:pt x="6444664" y="3197026"/>
                </a:lnTo>
                <a:lnTo>
                  <a:pt x="6453100" y="3095801"/>
                </a:lnTo>
                <a:cubicBezTo>
                  <a:pt x="6469971" y="3104236"/>
                  <a:pt x="6495277" y="3121107"/>
                  <a:pt x="6512148" y="3137978"/>
                </a:cubicBezTo>
                <a:close/>
                <a:moveTo>
                  <a:pt x="539867" y="3095801"/>
                </a:moveTo>
                <a:cubicBezTo>
                  <a:pt x="522996" y="3154849"/>
                  <a:pt x="607351" y="3213897"/>
                  <a:pt x="607351" y="3272945"/>
                </a:cubicBezTo>
                <a:cubicBezTo>
                  <a:pt x="607351" y="3298251"/>
                  <a:pt x="497690" y="3374170"/>
                  <a:pt x="480819" y="3391041"/>
                </a:cubicBezTo>
                <a:cubicBezTo>
                  <a:pt x="472384" y="3382605"/>
                  <a:pt x="472384" y="3391041"/>
                  <a:pt x="472384" y="3365734"/>
                </a:cubicBezTo>
                <a:cubicBezTo>
                  <a:pt x="472384" y="3348864"/>
                  <a:pt x="531432" y="3298251"/>
                  <a:pt x="531432" y="3281380"/>
                </a:cubicBezTo>
                <a:cubicBezTo>
                  <a:pt x="531432" y="3256074"/>
                  <a:pt x="514561" y="3247639"/>
                  <a:pt x="497690" y="3230768"/>
                </a:cubicBezTo>
                <a:cubicBezTo>
                  <a:pt x="480819" y="3247639"/>
                  <a:pt x="514561" y="3315122"/>
                  <a:pt x="463948" y="3315122"/>
                </a:cubicBezTo>
                <a:cubicBezTo>
                  <a:pt x="438642" y="3315122"/>
                  <a:pt x="413336" y="3289816"/>
                  <a:pt x="413336" y="3264509"/>
                </a:cubicBezTo>
                <a:cubicBezTo>
                  <a:pt x="413336" y="3247639"/>
                  <a:pt x="463948" y="3121107"/>
                  <a:pt x="514561" y="3095801"/>
                </a:cubicBezTo>
                <a:lnTo>
                  <a:pt x="539867" y="3095801"/>
                </a:lnTo>
                <a:close/>
                <a:moveTo>
                  <a:pt x="6815823" y="3121107"/>
                </a:moveTo>
                <a:cubicBezTo>
                  <a:pt x="6807388" y="3137978"/>
                  <a:pt x="6790517" y="3146413"/>
                  <a:pt x="6765210" y="3154849"/>
                </a:cubicBezTo>
                <a:lnTo>
                  <a:pt x="6765210" y="3095801"/>
                </a:lnTo>
                <a:cubicBezTo>
                  <a:pt x="6782081" y="3087365"/>
                  <a:pt x="6798952" y="3078930"/>
                  <a:pt x="6815823" y="3078930"/>
                </a:cubicBezTo>
                <a:lnTo>
                  <a:pt x="6815823" y="3121107"/>
                </a:lnTo>
                <a:close/>
                <a:moveTo>
                  <a:pt x="295240" y="3078930"/>
                </a:moveTo>
                <a:cubicBezTo>
                  <a:pt x="295240" y="3095801"/>
                  <a:pt x="253063" y="3112672"/>
                  <a:pt x="253063" y="3137978"/>
                </a:cubicBezTo>
                <a:cubicBezTo>
                  <a:pt x="253063" y="3163284"/>
                  <a:pt x="295240" y="3180155"/>
                  <a:pt x="278369" y="3222332"/>
                </a:cubicBezTo>
                <a:cubicBezTo>
                  <a:pt x="185579" y="3171720"/>
                  <a:pt x="202450" y="3171720"/>
                  <a:pt x="202450" y="3121107"/>
                </a:cubicBezTo>
                <a:cubicBezTo>
                  <a:pt x="202450" y="3095801"/>
                  <a:pt x="194015" y="3036753"/>
                  <a:pt x="253063" y="3036753"/>
                </a:cubicBezTo>
                <a:cubicBezTo>
                  <a:pt x="278369" y="3036753"/>
                  <a:pt x="295240" y="3053624"/>
                  <a:pt x="295240" y="3078930"/>
                </a:cubicBezTo>
                <a:close/>
                <a:moveTo>
                  <a:pt x="6630244" y="2986140"/>
                </a:moveTo>
                <a:cubicBezTo>
                  <a:pt x="6663985" y="3028317"/>
                  <a:pt x="6731469" y="3112672"/>
                  <a:pt x="6731469" y="3129543"/>
                </a:cubicBezTo>
                <a:cubicBezTo>
                  <a:pt x="6731469" y="3163284"/>
                  <a:pt x="6706162" y="3205461"/>
                  <a:pt x="6672421" y="3205461"/>
                </a:cubicBezTo>
                <a:cubicBezTo>
                  <a:pt x="6647114" y="3205461"/>
                  <a:pt x="6647114" y="3197026"/>
                  <a:pt x="6630244" y="3180155"/>
                </a:cubicBezTo>
                <a:lnTo>
                  <a:pt x="6630244" y="3154849"/>
                </a:lnTo>
                <a:cubicBezTo>
                  <a:pt x="6647114" y="3129543"/>
                  <a:pt x="6663985" y="3154849"/>
                  <a:pt x="6680856" y="3112672"/>
                </a:cubicBezTo>
                <a:cubicBezTo>
                  <a:pt x="6672421" y="3112672"/>
                  <a:pt x="6672421" y="3104236"/>
                  <a:pt x="6655550" y="3104236"/>
                </a:cubicBezTo>
                <a:cubicBezTo>
                  <a:pt x="6630244" y="3104236"/>
                  <a:pt x="6588067" y="3146413"/>
                  <a:pt x="6588067" y="3171720"/>
                </a:cubicBezTo>
                <a:cubicBezTo>
                  <a:pt x="6588067" y="3180155"/>
                  <a:pt x="6613373" y="3222332"/>
                  <a:pt x="6663985" y="3239203"/>
                </a:cubicBezTo>
                <a:lnTo>
                  <a:pt x="6663985" y="3264509"/>
                </a:lnTo>
                <a:cubicBezTo>
                  <a:pt x="6655550" y="3264509"/>
                  <a:pt x="6655550" y="3272945"/>
                  <a:pt x="6647114" y="3281380"/>
                </a:cubicBezTo>
                <a:cubicBezTo>
                  <a:pt x="6571196" y="3171720"/>
                  <a:pt x="6545889" y="3205461"/>
                  <a:pt x="6545889" y="3137978"/>
                </a:cubicBezTo>
                <a:cubicBezTo>
                  <a:pt x="6545889" y="3121107"/>
                  <a:pt x="6579631" y="3028317"/>
                  <a:pt x="6596502" y="2969269"/>
                </a:cubicBezTo>
                <a:cubicBezTo>
                  <a:pt x="6604937" y="2977705"/>
                  <a:pt x="6621808" y="2969269"/>
                  <a:pt x="6630244" y="2986140"/>
                </a:cubicBezTo>
                <a:close/>
                <a:moveTo>
                  <a:pt x="6917048" y="3028317"/>
                </a:moveTo>
                <a:cubicBezTo>
                  <a:pt x="6917048" y="3070495"/>
                  <a:pt x="6908613" y="3070495"/>
                  <a:pt x="6866436" y="3129543"/>
                </a:cubicBezTo>
                <a:lnTo>
                  <a:pt x="6841129" y="3129543"/>
                </a:lnTo>
                <a:cubicBezTo>
                  <a:pt x="6849565" y="3095801"/>
                  <a:pt x="6874871" y="3045188"/>
                  <a:pt x="6874871" y="3028317"/>
                </a:cubicBezTo>
                <a:cubicBezTo>
                  <a:pt x="6874871" y="2994576"/>
                  <a:pt x="6832694" y="2986140"/>
                  <a:pt x="6832694" y="2960834"/>
                </a:cubicBezTo>
                <a:cubicBezTo>
                  <a:pt x="6832694" y="2943963"/>
                  <a:pt x="6841129" y="2935528"/>
                  <a:pt x="6866436" y="2935528"/>
                </a:cubicBezTo>
                <a:cubicBezTo>
                  <a:pt x="6908613" y="2935528"/>
                  <a:pt x="6917048" y="3011447"/>
                  <a:pt x="6917048" y="3028317"/>
                </a:cubicBezTo>
                <a:close/>
                <a:moveTo>
                  <a:pt x="455513" y="2935528"/>
                </a:moveTo>
                <a:cubicBezTo>
                  <a:pt x="472384" y="2910222"/>
                  <a:pt x="497690" y="2884915"/>
                  <a:pt x="514561" y="2859609"/>
                </a:cubicBezTo>
                <a:cubicBezTo>
                  <a:pt x="506125" y="2868044"/>
                  <a:pt x="489255" y="2935528"/>
                  <a:pt x="455513" y="2935528"/>
                </a:cubicBezTo>
                <a:close/>
                <a:moveTo>
                  <a:pt x="624221" y="2859609"/>
                </a:moveTo>
                <a:cubicBezTo>
                  <a:pt x="624221" y="2969269"/>
                  <a:pt x="522996" y="3045188"/>
                  <a:pt x="438642" y="3045188"/>
                </a:cubicBezTo>
                <a:cubicBezTo>
                  <a:pt x="379594" y="3045188"/>
                  <a:pt x="312111" y="3019882"/>
                  <a:pt x="312111" y="2943963"/>
                </a:cubicBezTo>
                <a:cubicBezTo>
                  <a:pt x="312111" y="2893351"/>
                  <a:pt x="320546" y="2893351"/>
                  <a:pt x="354288" y="2893351"/>
                </a:cubicBezTo>
                <a:cubicBezTo>
                  <a:pt x="396465" y="2893351"/>
                  <a:pt x="404900" y="2901786"/>
                  <a:pt x="413336" y="2969269"/>
                </a:cubicBezTo>
                <a:lnTo>
                  <a:pt x="447077" y="2969269"/>
                </a:lnTo>
                <a:cubicBezTo>
                  <a:pt x="539867" y="2943963"/>
                  <a:pt x="522996" y="2842738"/>
                  <a:pt x="615786" y="2825867"/>
                </a:cubicBezTo>
                <a:cubicBezTo>
                  <a:pt x="624221" y="2834303"/>
                  <a:pt x="624221" y="2842738"/>
                  <a:pt x="624221" y="2859609"/>
                </a:cubicBezTo>
                <a:close/>
                <a:moveTo>
                  <a:pt x="809801" y="2834303"/>
                </a:moveTo>
                <a:cubicBezTo>
                  <a:pt x="809801" y="2859609"/>
                  <a:pt x="759188" y="2893351"/>
                  <a:pt x="759188" y="2910222"/>
                </a:cubicBezTo>
                <a:cubicBezTo>
                  <a:pt x="759188" y="2935528"/>
                  <a:pt x="767624" y="2935528"/>
                  <a:pt x="767624" y="2943963"/>
                </a:cubicBezTo>
                <a:cubicBezTo>
                  <a:pt x="792930" y="2969269"/>
                  <a:pt x="843542" y="3028317"/>
                  <a:pt x="843542" y="3078930"/>
                </a:cubicBezTo>
                <a:cubicBezTo>
                  <a:pt x="860413" y="3087365"/>
                  <a:pt x="877284" y="3087365"/>
                  <a:pt x="894155" y="3095801"/>
                </a:cubicBezTo>
                <a:cubicBezTo>
                  <a:pt x="911026" y="3104236"/>
                  <a:pt x="927897" y="3137978"/>
                  <a:pt x="927897" y="3154849"/>
                </a:cubicBezTo>
                <a:cubicBezTo>
                  <a:pt x="927897" y="3180155"/>
                  <a:pt x="911026" y="3197026"/>
                  <a:pt x="894155" y="3213897"/>
                </a:cubicBezTo>
                <a:lnTo>
                  <a:pt x="868849" y="3213897"/>
                </a:lnTo>
                <a:cubicBezTo>
                  <a:pt x="868849" y="3205461"/>
                  <a:pt x="860413" y="3205461"/>
                  <a:pt x="860413" y="3188591"/>
                </a:cubicBezTo>
                <a:cubicBezTo>
                  <a:pt x="860413" y="3163284"/>
                  <a:pt x="877284" y="3171720"/>
                  <a:pt x="885720" y="3163284"/>
                </a:cubicBezTo>
                <a:cubicBezTo>
                  <a:pt x="885720" y="3154849"/>
                  <a:pt x="868849" y="3137978"/>
                  <a:pt x="851978" y="3137978"/>
                </a:cubicBezTo>
                <a:cubicBezTo>
                  <a:pt x="826672" y="3137978"/>
                  <a:pt x="776059" y="3213897"/>
                  <a:pt x="733882" y="3239203"/>
                </a:cubicBezTo>
                <a:cubicBezTo>
                  <a:pt x="725447" y="3230768"/>
                  <a:pt x="717011" y="3230768"/>
                  <a:pt x="717011" y="3205461"/>
                </a:cubicBezTo>
                <a:cubicBezTo>
                  <a:pt x="717011" y="3180155"/>
                  <a:pt x="792930" y="3171720"/>
                  <a:pt x="792930" y="3112672"/>
                </a:cubicBezTo>
                <a:lnTo>
                  <a:pt x="792930" y="3087365"/>
                </a:lnTo>
                <a:cubicBezTo>
                  <a:pt x="792930" y="3053624"/>
                  <a:pt x="784494" y="2994576"/>
                  <a:pt x="725447" y="2994576"/>
                </a:cubicBezTo>
                <a:cubicBezTo>
                  <a:pt x="700140" y="2994576"/>
                  <a:pt x="657963" y="3003011"/>
                  <a:pt x="691705" y="3053624"/>
                </a:cubicBezTo>
                <a:cubicBezTo>
                  <a:pt x="683269" y="3062059"/>
                  <a:pt x="683269" y="3062059"/>
                  <a:pt x="666399" y="3062059"/>
                </a:cubicBezTo>
                <a:cubicBezTo>
                  <a:pt x="641092" y="3062059"/>
                  <a:pt x="632657" y="3053624"/>
                  <a:pt x="632657" y="3028317"/>
                </a:cubicBezTo>
                <a:cubicBezTo>
                  <a:pt x="632657" y="2943963"/>
                  <a:pt x="725447" y="2977705"/>
                  <a:pt x="717011" y="2901786"/>
                </a:cubicBezTo>
                <a:cubicBezTo>
                  <a:pt x="717011" y="2876480"/>
                  <a:pt x="759188" y="2825867"/>
                  <a:pt x="792930" y="2808996"/>
                </a:cubicBezTo>
                <a:cubicBezTo>
                  <a:pt x="801365" y="2817432"/>
                  <a:pt x="809801" y="2817432"/>
                  <a:pt x="809801" y="2834303"/>
                </a:cubicBezTo>
                <a:close/>
                <a:moveTo>
                  <a:pt x="919461" y="2800561"/>
                </a:moveTo>
                <a:cubicBezTo>
                  <a:pt x="911026" y="2817432"/>
                  <a:pt x="927897" y="2868044"/>
                  <a:pt x="927897" y="2884915"/>
                </a:cubicBezTo>
                <a:cubicBezTo>
                  <a:pt x="927897" y="2918657"/>
                  <a:pt x="902590" y="2943963"/>
                  <a:pt x="877284" y="2960834"/>
                </a:cubicBezTo>
                <a:cubicBezTo>
                  <a:pt x="868849" y="2952399"/>
                  <a:pt x="851978" y="2943963"/>
                  <a:pt x="851978" y="2927092"/>
                </a:cubicBezTo>
                <a:cubicBezTo>
                  <a:pt x="851978" y="2901786"/>
                  <a:pt x="868849" y="2901786"/>
                  <a:pt x="885720" y="2893351"/>
                </a:cubicBezTo>
                <a:cubicBezTo>
                  <a:pt x="877284" y="2868044"/>
                  <a:pt x="851978" y="2842738"/>
                  <a:pt x="835107" y="2817432"/>
                </a:cubicBezTo>
                <a:cubicBezTo>
                  <a:pt x="851978" y="2800561"/>
                  <a:pt x="919461" y="2707771"/>
                  <a:pt x="970074" y="2707771"/>
                </a:cubicBezTo>
                <a:cubicBezTo>
                  <a:pt x="961638" y="2733078"/>
                  <a:pt x="936332" y="2758384"/>
                  <a:pt x="919461" y="2800561"/>
                </a:cubicBezTo>
                <a:close/>
                <a:moveTo>
                  <a:pt x="6579631" y="2699336"/>
                </a:moveTo>
                <a:lnTo>
                  <a:pt x="6588067" y="2690900"/>
                </a:lnTo>
                <a:lnTo>
                  <a:pt x="6663985" y="2817432"/>
                </a:lnTo>
                <a:cubicBezTo>
                  <a:pt x="6604937" y="2783690"/>
                  <a:pt x="6596502" y="2733078"/>
                  <a:pt x="6579631" y="2699336"/>
                </a:cubicBezTo>
                <a:close/>
                <a:moveTo>
                  <a:pt x="447077" y="2682465"/>
                </a:moveTo>
                <a:cubicBezTo>
                  <a:pt x="438642" y="2674030"/>
                  <a:pt x="438642" y="2674030"/>
                  <a:pt x="421771" y="2674030"/>
                </a:cubicBezTo>
                <a:cubicBezTo>
                  <a:pt x="354288" y="2674030"/>
                  <a:pt x="227756" y="2733078"/>
                  <a:pt x="202450" y="2834303"/>
                </a:cubicBezTo>
                <a:cubicBezTo>
                  <a:pt x="151838" y="3011447"/>
                  <a:pt x="134967" y="3230768"/>
                  <a:pt x="134967" y="3424782"/>
                </a:cubicBezTo>
                <a:cubicBezTo>
                  <a:pt x="134967" y="3601926"/>
                  <a:pt x="168708" y="3804377"/>
                  <a:pt x="185579" y="3973085"/>
                </a:cubicBezTo>
                <a:cubicBezTo>
                  <a:pt x="194015" y="4057439"/>
                  <a:pt x="345852" y="4200842"/>
                  <a:pt x="447077" y="4183971"/>
                </a:cubicBezTo>
                <a:cubicBezTo>
                  <a:pt x="430207" y="4192406"/>
                  <a:pt x="413336" y="4192406"/>
                  <a:pt x="396465" y="4192406"/>
                </a:cubicBezTo>
                <a:cubicBezTo>
                  <a:pt x="194015" y="4192406"/>
                  <a:pt x="151838" y="3914037"/>
                  <a:pt x="134967" y="3795941"/>
                </a:cubicBezTo>
                <a:cubicBezTo>
                  <a:pt x="126531" y="3736893"/>
                  <a:pt x="118096" y="3677845"/>
                  <a:pt x="118096" y="3618797"/>
                </a:cubicBezTo>
                <a:cubicBezTo>
                  <a:pt x="109661" y="3450089"/>
                  <a:pt x="109661" y="3416347"/>
                  <a:pt x="118096" y="3230768"/>
                </a:cubicBezTo>
                <a:cubicBezTo>
                  <a:pt x="143402" y="3137978"/>
                  <a:pt x="126531" y="2665594"/>
                  <a:pt x="396465" y="2665594"/>
                </a:cubicBezTo>
                <a:cubicBezTo>
                  <a:pt x="421771" y="2665594"/>
                  <a:pt x="438642" y="2657159"/>
                  <a:pt x="447077" y="2682465"/>
                </a:cubicBezTo>
                <a:close/>
                <a:moveTo>
                  <a:pt x="6537454" y="2682465"/>
                </a:moveTo>
                <a:cubicBezTo>
                  <a:pt x="6554325" y="2699336"/>
                  <a:pt x="6545889" y="2741513"/>
                  <a:pt x="6571196" y="2775255"/>
                </a:cubicBezTo>
                <a:cubicBezTo>
                  <a:pt x="6613373" y="2825867"/>
                  <a:pt x="6647114" y="2851174"/>
                  <a:pt x="6672421" y="2851174"/>
                </a:cubicBezTo>
                <a:cubicBezTo>
                  <a:pt x="6697727" y="2851174"/>
                  <a:pt x="6723033" y="2842738"/>
                  <a:pt x="6723033" y="2825867"/>
                </a:cubicBezTo>
                <a:cubicBezTo>
                  <a:pt x="6723033" y="2800561"/>
                  <a:pt x="6706162" y="2817432"/>
                  <a:pt x="6706162" y="2800561"/>
                </a:cubicBezTo>
                <a:cubicBezTo>
                  <a:pt x="6706162" y="2775255"/>
                  <a:pt x="6731469" y="2749948"/>
                  <a:pt x="6756775" y="2749948"/>
                </a:cubicBezTo>
                <a:cubicBezTo>
                  <a:pt x="6790517" y="2749948"/>
                  <a:pt x="6824258" y="2792126"/>
                  <a:pt x="6824258" y="2825867"/>
                </a:cubicBezTo>
                <a:cubicBezTo>
                  <a:pt x="6824258" y="2893351"/>
                  <a:pt x="6731469" y="2910222"/>
                  <a:pt x="6697727" y="2910222"/>
                </a:cubicBezTo>
                <a:cubicBezTo>
                  <a:pt x="6596502" y="2910222"/>
                  <a:pt x="6478406" y="2800561"/>
                  <a:pt x="6478406" y="2699336"/>
                </a:cubicBezTo>
                <a:lnTo>
                  <a:pt x="6478406" y="2648723"/>
                </a:lnTo>
                <a:cubicBezTo>
                  <a:pt x="6495277" y="2648723"/>
                  <a:pt x="6529019" y="2657159"/>
                  <a:pt x="6537454" y="2682465"/>
                </a:cubicBezTo>
                <a:close/>
                <a:moveTo>
                  <a:pt x="6157860" y="2581240"/>
                </a:moveTo>
                <a:cubicBezTo>
                  <a:pt x="6200037" y="2598111"/>
                  <a:pt x="6225343" y="2648723"/>
                  <a:pt x="6259085" y="2665594"/>
                </a:cubicBezTo>
                <a:cubicBezTo>
                  <a:pt x="6284391" y="2690900"/>
                  <a:pt x="6326568" y="2674030"/>
                  <a:pt x="6360310" y="2690900"/>
                </a:cubicBezTo>
                <a:cubicBezTo>
                  <a:pt x="6410923" y="2716207"/>
                  <a:pt x="6427793" y="2775255"/>
                  <a:pt x="6419358" y="2817432"/>
                </a:cubicBezTo>
                <a:cubicBezTo>
                  <a:pt x="6427793" y="2825867"/>
                  <a:pt x="6436229" y="2834303"/>
                  <a:pt x="6444664" y="2834303"/>
                </a:cubicBezTo>
                <a:cubicBezTo>
                  <a:pt x="6503712" y="2842738"/>
                  <a:pt x="6520583" y="2901786"/>
                  <a:pt x="6520583" y="2918657"/>
                </a:cubicBezTo>
                <a:cubicBezTo>
                  <a:pt x="6520583" y="2943963"/>
                  <a:pt x="6503712" y="2969269"/>
                  <a:pt x="6486841" y="2986140"/>
                </a:cubicBezTo>
                <a:lnTo>
                  <a:pt x="6444664" y="2986140"/>
                </a:lnTo>
                <a:cubicBezTo>
                  <a:pt x="6436229" y="2977705"/>
                  <a:pt x="6436229" y="2986140"/>
                  <a:pt x="6436229" y="2960834"/>
                </a:cubicBezTo>
                <a:cubicBezTo>
                  <a:pt x="6436229" y="2943963"/>
                  <a:pt x="6453100" y="2943963"/>
                  <a:pt x="6453100" y="2927092"/>
                </a:cubicBezTo>
                <a:cubicBezTo>
                  <a:pt x="6453100" y="2901786"/>
                  <a:pt x="6453100" y="2918657"/>
                  <a:pt x="6444664" y="2901786"/>
                </a:cubicBezTo>
                <a:cubicBezTo>
                  <a:pt x="6436229" y="2901786"/>
                  <a:pt x="6427793" y="2893351"/>
                  <a:pt x="6410923" y="2893351"/>
                </a:cubicBezTo>
                <a:cubicBezTo>
                  <a:pt x="6351875" y="2893351"/>
                  <a:pt x="6335004" y="2960834"/>
                  <a:pt x="6335004" y="2969269"/>
                </a:cubicBezTo>
                <a:cubicBezTo>
                  <a:pt x="6335004" y="2986140"/>
                  <a:pt x="6385616" y="3062059"/>
                  <a:pt x="6419358" y="3087365"/>
                </a:cubicBezTo>
                <a:cubicBezTo>
                  <a:pt x="6419358" y="3112672"/>
                  <a:pt x="6410923" y="3112672"/>
                  <a:pt x="6410923" y="3121107"/>
                </a:cubicBezTo>
                <a:cubicBezTo>
                  <a:pt x="6377181" y="3104236"/>
                  <a:pt x="6343439" y="3078930"/>
                  <a:pt x="6309698" y="3045188"/>
                </a:cubicBezTo>
                <a:lnTo>
                  <a:pt x="6275956" y="3045188"/>
                </a:lnTo>
                <a:lnTo>
                  <a:pt x="6275956" y="3104236"/>
                </a:lnTo>
                <a:cubicBezTo>
                  <a:pt x="6267520" y="3104236"/>
                  <a:pt x="6250650" y="3112672"/>
                  <a:pt x="6233779" y="3112672"/>
                </a:cubicBezTo>
                <a:cubicBezTo>
                  <a:pt x="6225343" y="3095801"/>
                  <a:pt x="6216908" y="3087365"/>
                  <a:pt x="6216908" y="3062059"/>
                </a:cubicBezTo>
                <a:cubicBezTo>
                  <a:pt x="6216908" y="3028317"/>
                  <a:pt x="6250650" y="3003011"/>
                  <a:pt x="6284391" y="2977705"/>
                </a:cubicBezTo>
                <a:cubicBezTo>
                  <a:pt x="6309698" y="2842738"/>
                  <a:pt x="6377181" y="2893351"/>
                  <a:pt x="6377181" y="2800561"/>
                </a:cubicBezTo>
                <a:cubicBezTo>
                  <a:pt x="6377181" y="2749948"/>
                  <a:pt x="6335004" y="2733078"/>
                  <a:pt x="6301262" y="2733078"/>
                </a:cubicBezTo>
                <a:cubicBezTo>
                  <a:pt x="6267520" y="2733078"/>
                  <a:pt x="6242214" y="2741513"/>
                  <a:pt x="6242214" y="2766819"/>
                </a:cubicBezTo>
                <a:cubicBezTo>
                  <a:pt x="6242214" y="2792126"/>
                  <a:pt x="6275956" y="2792126"/>
                  <a:pt x="6275956" y="2817432"/>
                </a:cubicBezTo>
                <a:cubicBezTo>
                  <a:pt x="6275956" y="2834303"/>
                  <a:pt x="6259085" y="2859609"/>
                  <a:pt x="6233779" y="2859609"/>
                </a:cubicBezTo>
                <a:cubicBezTo>
                  <a:pt x="6191602" y="2859609"/>
                  <a:pt x="6191602" y="2808996"/>
                  <a:pt x="6191602" y="2800561"/>
                </a:cubicBezTo>
                <a:cubicBezTo>
                  <a:pt x="6191602" y="2783690"/>
                  <a:pt x="6208472" y="2733078"/>
                  <a:pt x="6208472" y="2716207"/>
                </a:cubicBezTo>
                <a:cubicBezTo>
                  <a:pt x="6208472" y="2657159"/>
                  <a:pt x="6183166" y="2665594"/>
                  <a:pt x="6140989" y="2581240"/>
                </a:cubicBezTo>
                <a:lnTo>
                  <a:pt x="6157860" y="2581240"/>
                </a:lnTo>
                <a:close/>
                <a:moveTo>
                  <a:pt x="548303" y="2631853"/>
                </a:moveTo>
                <a:cubicBezTo>
                  <a:pt x="539867" y="2648723"/>
                  <a:pt x="522996" y="2674030"/>
                  <a:pt x="506125" y="2674030"/>
                </a:cubicBezTo>
                <a:cubicBezTo>
                  <a:pt x="480819" y="2674030"/>
                  <a:pt x="421771" y="2623417"/>
                  <a:pt x="404900" y="2623417"/>
                </a:cubicBezTo>
                <a:cubicBezTo>
                  <a:pt x="379594" y="2623417"/>
                  <a:pt x="320546" y="2631853"/>
                  <a:pt x="295240" y="2657159"/>
                </a:cubicBezTo>
                <a:cubicBezTo>
                  <a:pt x="84354" y="2808996"/>
                  <a:pt x="109661" y="3003011"/>
                  <a:pt x="92790" y="3180155"/>
                </a:cubicBezTo>
                <a:cubicBezTo>
                  <a:pt x="84354" y="3239203"/>
                  <a:pt x="75919" y="3374170"/>
                  <a:pt x="75919" y="3399476"/>
                </a:cubicBezTo>
                <a:cubicBezTo>
                  <a:pt x="75919" y="3416347"/>
                  <a:pt x="84354" y="3424782"/>
                  <a:pt x="84354" y="3551314"/>
                </a:cubicBezTo>
                <a:cubicBezTo>
                  <a:pt x="101225" y="3736893"/>
                  <a:pt x="84354" y="3922472"/>
                  <a:pt x="194015" y="4108052"/>
                </a:cubicBezTo>
                <a:cubicBezTo>
                  <a:pt x="236192" y="4175535"/>
                  <a:pt x="345852" y="4234583"/>
                  <a:pt x="396465" y="4234583"/>
                </a:cubicBezTo>
                <a:cubicBezTo>
                  <a:pt x="421771" y="4234583"/>
                  <a:pt x="480819" y="4192406"/>
                  <a:pt x="506125" y="4192406"/>
                </a:cubicBezTo>
                <a:cubicBezTo>
                  <a:pt x="522996" y="4192406"/>
                  <a:pt x="531432" y="4200842"/>
                  <a:pt x="548303" y="4217712"/>
                </a:cubicBezTo>
                <a:cubicBezTo>
                  <a:pt x="531432" y="4276760"/>
                  <a:pt x="404900" y="4302067"/>
                  <a:pt x="362723" y="4302067"/>
                </a:cubicBezTo>
                <a:cubicBezTo>
                  <a:pt x="278369" y="4302067"/>
                  <a:pt x="109661" y="4192406"/>
                  <a:pt x="84354" y="4074310"/>
                </a:cubicBezTo>
                <a:cubicBezTo>
                  <a:pt x="50613" y="3922472"/>
                  <a:pt x="16871" y="3728458"/>
                  <a:pt x="8435" y="3585055"/>
                </a:cubicBezTo>
                <a:cubicBezTo>
                  <a:pt x="8435" y="3534443"/>
                  <a:pt x="0" y="3441653"/>
                  <a:pt x="0" y="3424782"/>
                </a:cubicBezTo>
                <a:cubicBezTo>
                  <a:pt x="0" y="3399476"/>
                  <a:pt x="8435" y="3289816"/>
                  <a:pt x="8435" y="3272945"/>
                </a:cubicBezTo>
                <a:cubicBezTo>
                  <a:pt x="8435" y="3247639"/>
                  <a:pt x="25306" y="3112672"/>
                  <a:pt x="33742" y="3036753"/>
                </a:cubicBezTo>
                <a:cubicBezTo>
                  <a:pt x="42177" y="2825867"/>
                  <a:pt x="134967" y="2564369"/>
                  <a:pt x="379594" y="2564369"/>
                </a:cubicBezTo>
                <a:cubicBezTo>
                  <a:pt x="430207" y="2564369"/>
                  <a:pt x="463948" y="2547498"/>
                  <a:pt x="548303" y="2631853"/>
                </a:cubicBezTo>
                <a:close/>
                <a:moveTo>
                  <a:pt x="7077321" y="3011447"/>
                </a:moveTo>
                <a:cubicBezTo>
                  <a:pt x="7077321" y="3028317"/>
                  <a:pt x="7094192" y="3146413"/>
                  <a:pt x="7094192" y="3213897"/>
                </a:cubicBezTo>
                <a:cubicBezTo>
                  <a:pt x="7102627" y="3264509"/>
                  <a:pt x="7102627" y="3323557"/>
                  <a:pt x="7119498" y="3374170"/>
                </a:cubicBezTo>
                <a:cubicBezTo>
                  <a:pt x="7111063" y="3382605"/>
                  <a:pt x="7094192" y="3382605"/>
                  <a:pt x="7085757" y="3391041"/>
                </a:cubicBezTo>
                <a:cubicBezTo>
                  <a:pt x="7094192" y="3416347"/>
                  <a:pt x="7111063" y="3424782"/>
                  <a:pt x="7119498" y="3416347"/>
                </a:cubicBezTo>
                <a:cubicBezTo>
                  <a:pt x="7111063" y="3424782"/>
                  <a:pt x="7085757" y="3433218"/>
                  <a:pt x="7085757" y="3450089"/>
                </a:cubicBezTo>
                <a:cubicBezTo>
                  <a:pt x="7085757" y="3475395"/>
                  <a:pt x="7102627" y="3475395"/>
                  <a:pt x="7119498" y="3492266"/>
                </a:cubicBezTo>
                <a:cubicBezTo>
                  <a:pt x="7094192" y="3576620"/>
                  <a:pt x="7094192" y="3660974"/>
                  <a:pt x="7085757" y="3745329"/>
                </a:cubicBezTo>
                <a:cubicBezTo>
                  <a:pt x="7077321" y="3779070"/>
                  <a:pt x="7077321" y="3838118"/>
                  <a:pt x="7077321" y="3888731"/>
                </a:cubicBezTo>
                <a:cubicBezTo>
                  <a:pt x="7077321" y="3897166"/>
                  <a:pt x="7060450" y="3905602"/>
                  <a:pt x="7060450" y="3930908"/>
                </a:cubicBezTo>
                <a:cubicBezTo>
                  <a:pt x="7052015" y="4116487"/>
                  <a:pt x="6917048" y="4445469"/>
                  <a:pt x="6697727" y="4445469"/>
                </a:cubicBezTo>
                <a:cubicBezTo>
                  <a:pt x="6672421" y="4445469"/>
                  <a:pt x="6545889" y="4394856"/>
                  <a:pt x="6545889" y="4361115"/>
                </a:cubicBezTo>
                <a:cubicBezTo>
                  <a:pt x="6545889" y="4344244"/>
                  <a:pt x="6571196" y="4327373"/>
                  <a:pt x="6588067" y="4327373"/>
                </a:cubicBezTo>
                <a:cubicBezTo>
                  <a:pt x="6613373" y="4327373"/>
                  <a:pt x="6697727" y="4369550"/>
                  <a:pt x="6714598" y="4369550"/>
                </a:cubicBezTo>
                <a:cubicBezTo>
                  <a:pt x="6984531" y="4369550"/>
                  <a:pt x="7009838" y="3821247"/>
                  <a:pt x="7018273" y="3787506"/>
                </a:cubicBezTo>
                <a:cubicBezTo>
                  <a:pt x="7026709" y="3736893"/>
                  <a:pt x="7026709" y="3686281"/>
                  <a:pt x="7035144" y="3635668"/>
                </a:cubicBezTo>
                <a:lnTo>
                  <a:pt x="7035144" y="3475395"/>
                </a:lnTo>
                <a:cubicBezTo>
                  <a:pt x="7026709" y="3466960"/>
                  <a:pt x="7018273" y="3458524"/>
                  <a:pt x="7001402" y="3458524"/>
                </a:cubicBezTo>
                <a:lnTo>
                  <a:pt x="7001402" y="3660974"/>
                </a:lnTo>
                <a:cubicBezTo>
                  <a:pt x="6992967" y="3686281"/>
                  <a:pt x="6976096" y="3694716"/>
                  <a:pt x="6976096" y="3711587"/>
                </a:cubicBezTo>
                <a:cubicBezTo>
                  <a:pt x="6976096" y="3736893"/>
                  <a:pt x="6992967" y="3720022"/>
                  <a:pt x="6992967" y="3736893"/>
                </a:cubicBezTo>
                <a:cubicBezTo>
                  <a:pt x="6992967" y="3762199"/>
                  <a:pt x="6976096" y="3787506"/>
                  <a:pt x="6976096" y="3812812"/>
                </a:cubicBezTo>
                <a:cubicBezTo>
                  <a:pt x="6967661" y="3846554"/>
                  <a:pt x="6950790" y="4335808"/>
                  <a:pt x="6714598" y="4335808"/>
                </a:cubicBezTo>
                <a:cubicBezTo>
                  <a:pt x="6706162" y="4335808"/>
                  <a:pt x="6655550" y="4335808"/>
                  <a:pt x="6655550" y="4310502"/>
                </a:cubicBezTo>
                <a:cubicBezTo>
                  <a:pt x="6672421" y="4310502"/>
                  <a:pt x="6689292" y="4327373"/>
                  <a:pt x="6706162" y="4327373"/>
                </a:cubicBezTo>
                <a:cubicBezTo>
                  <a:pt x="6773646" y="4327373"/>
                  <a:pt x="6874871" y="4200842"/>
                  <a:pt x="6883306" y="4167100"/>
                </a:cubicBezTo>
                <a:cubicBezTo>
                  <a:pt x="6908613" y="4099616"/>
                  <a:pt x="6925483" y="4032133"/>
                  <a:pt x="6933919" y="3964650"/>
                </a:cubicBezTo>
                <a:lnTo>
                  <a:pt x="6959225" y="3812812"/>
                </a:lnTo>
                <a:cubicBezTo>
                  <a:pt x="6967661" y="3762199"/>
                  <a:pt x="6967661" y="3703151"/>
                  <a:pt x="6976096" y="3652539"/>
                </a:cubicBezTo>
                <a:cubicBezTo>
                  <a:pt x="6984531" y="3601926"/>
                  <a:pt x="6984531" y="3551314"/>
                  <a:pt x="6984531" y="3500701"/>
                </a:cubicBezTo>
                <a:cubicBezTo>
                  <a:pt x="6976096" y="3466960"/>
                  <a:pt x="6976096" y="3450089"/>
                  <a:pt x="7018273" y="3450089"/>
                </a:cubicBezTo>
                <a:cubicBezTo>
                  <a:pt x="7009838" y="3433218"/>
                  <a:pt x="6984531" y="3416347"/>
                  <a:pt x="6984531" y="3391041"/>
                </a:cubicBezTo>
                <a:cubicBezTo>
                  <a:pt x="6976096" y="3348864"/>
                  <a:pt x="6984531" y="3289816"/>
                  <a:pt x="6976096" y="3256074"/>
                </a:cubicBezTo>
                <a:cubicBezTo>
                  <a:pt x="6933919" y="2986140"/>
                  <a:pt x="6984531" y="2640288"/>
                  <a:pt x="6731469" y="2539063"/>
                </a:cubicBezTo>
                <a:cubicBezTo>
                  <a:pt x="6714598" y="2530627"/>
                  <a:pt x="6697727" y="2547498"/>
                  <a:pt x="6672421" y="2547498"/>
                </a:cubicBezTo>
                <a:lnTo>
                  <a:pt x="6655550" y="2547498"/>
                </a:lnTo>
                <a:cubicBezTo>
                  <a:pt x="6663985" y="2539063"/>
                  <a:pt x="6689292" y="2522192"/>
                  <a:pt x="6706162" y="2522192"/>
                </a:cubicBezTo>
                <a:cubicBezTo>
                  <a:pt x="6959225" y="2522192"/>
                  <a:pt x="6967661" y="3019882"/>
                  <a:pt x="6976096" y="3045188"/>
                </a:cubicBezTo>
                <a:cubicBezTo>
                  <a:pt x="6976096" y="3070495"/>
                  <a:pt x="6992967" y="3095801"/>
                  <a:pt x="6992967" y="3112672"/>
                </a:cubicBezTo>
                <a:cubicBezTo>
                  <a:pt x="6992967" y="3137978"/>
                  <a:pt x="6976096" y="3121107"/>
                  <a:pt x="6976096" y="3146413"/>
                </a:cubicBezTo>
                <a:cubicBezTo>
                  <a:pt x="6976096" y="3163284"/>
                  <a:pt x="7001402" y="3171720"/>
                  <a:pt x="7001402" y="3197026"/>
                </a:cubicBezTo>
                <a:lnTo>
                  <a:pt x="7001402" y="3382605"/>
                </a:lnTo>
                <a:cubicBezTo>
                  <a:pt x="7009838" y="3391041"/>
                  <a:pt x="7018273" y="3399476"/>
                  <a:pt x="7035144" y="3399476"/>
                </a:cubicBezTo>
                <a:lnTo>
                  <a:pt x="7035144" y="3213897"/>
                </a:lnTo>
                <a:cubicBezTo>
                  <a:pt x="7001402" y="3045188"/>
                  <a:pt x="7001402" y="2488450"/>
                  <a:pt x="6714598" y="2488450"/>
                </a:cubicBezTo>
                <a:cubicBezTo>
                  <a:pt x="6689292" y="2488450"/>
                  <a:pt x="6604937" y="2530627"/>
                  <a:pt x="6588067" y="2530627"/>
                </a:cubicBezTo>
                <a:cubicBezTo>
                  <a:pt x="6562760" y="2530627"/>
                  <a:pt x="6562760" y="2522192"/>
                  <a:pt x="6545889" y="2505321"/>
                </a:cubicBezTo>
                <a:cubicBezTo>
                  <a:pt x="6562760" y="2454709"/>
                  <a:pt x="6680856" y="2412531"/>
                  <a:pt x="6697727" y="2412531"/>
                </a:cubicBezTo>
                <a:cubicBezTo>
                  <a:pt x="6992967" y="2412531"/>
                  <a:pt x="7077321" y="2884915"/>
                  <a:pt x="7077321" y="3011447"/>
                </a:cubicBezTo>
                <a:close/>
                <a:moveTo>
                  <a:pt x="413336" y="2420967"/>
                </a:moveTo>
                <a:cubicBezTo>
                  <a:pt x="312111" y="2404096"/>
                  <a:pt x="286804" y="2480015"/>
                  <a:pt x="269934" y="2547498"/>
                </a:cubicBezTo>
                <a:cubicBezTo>
                  <a:pt x="269934" y="2547498"/>
                  <a:pt x="261498" y="2547498"/>
                  <a:pt x="261498" y="2530627"/>
                </a:cubicBezTo>
                <a:cubicBezTo>
                  <a:pt x="261498" y="2496886"/>
                  <a:pt x="303675" y="2404096"/>
                  <a:pt x="371159" y="2404096"/>
                </a:cubicBezTo>
                <a:cubicBezTo>
                  <a:pt x="388030" y="2404096"/>
                  <a:pt x="404900" y="2412531"/>
                  <a:pt x="413336" y="2420967"/>
                </a:cubicBezTo>
                <a:close/>
                <a:moveTo>
                  <a:pt x="565173" y="2353484"/>
                </a:moveTo>
                <a:lnTo>
                  <a:pt x="548303" y="2370354"/>
                </a:lnTo>
                <a:cubicBezTo>
                  <a:pt x="539867" y="2361919"/>
                  <a:pt x="522996" y="2345048"/>
                  <a:pt x="514561" y="2328177"/>
                </a:cubicBezTo>
                <a:cubicBezTo>
                  <a:pt x="522996" y="2319742"/>
                  <a:pt x="539867" y="2311306"/>
                  <a:pt x="556738" y="2311306"/>
                </a:cubicBezTo>
                <a:lnTo>
                  <a:pt x="565173" y="2353484"/>
                </a:lnTo>
                <a:close/>
                <a:moveTo>
                  <a:pt x="531432" y="2446273"/>
                </a:moveTo>
                <a:cubicBezTo>
                  <a:pt x="531432" y="2471579"/>
                  <a:pt x="506125" y="2539063"/>
                  <a:pt x="480819" y="2539063"/>
                </a:cubicBezTo>
                <a:cubicBezTo>
                  <a:pt x="455513" y="2539063"/>
                  <a:pt x="438642" y="2530627"/>
                  <a:pt x="430207" y="2522192"/>
                </a:cubicBezTo>
                <a:cubicBezTo>
                  <a:pt x="404900" y="2513757"/>
                  <a:pt x="404900" y="2496886"/>
                  <a:pt x="396465" y="2480015"/>
                </a:cubicBezTo>
                <a:cubicBezTo>
                  <a:pt x="413336" y="2463144"/>
                  <a:pt x="438642" y="2454709"/>
                  <a:pt x="455513" y="2446273"/>
                </a:cubicBezTo>
                <a:lnTo>
                  <a:pt x="455513" y="2412531"/>
                </a:lnTo>
                <a:cubicBezTo>
                  <a:pt x="430207" y="2387225"/>
                  <a:pt x="396465" y="2370354"/>
                  <a:pt x="371159" y="2370354"/>
                </a:cubicBezTo>
                <a:cubicBezTo>
                  <a:pt x="278369" y="2370354"/>
                  <a:pt x="227756" y="2488450"/>
                  <a:pt x="219321" y="2564369"/>
                </a:cubicBezTo>
                <a:cubicBezTo>
                  <a:pt x="210886" y="2581240"/>
                  <a:pt x="185579" y="2598111"/>
                  <a:pt x="160273" y="2606546"/>
                </a:cubicBezTo>
                <a:lnTo>
                  <a:pt x="160273" y="2488450"/>
                </a:lnTo>
                <a:cubicBezTo>
                  <a:pt x="194015" y="2370354"/>
                  <a:pt x="278369" y="2302871"/>
                  <a:pt x="371159" y="2302871"/>
                </a:cubicBezTo>
                <a:cubicBezTo>
                  <a:pt x="463948" y="2302871"/>
                  <a:pt x="531432" y="2361919"/>
                  <a:pt x="531432" y="2446273"/>
                </a:cubicBezTo>
                <a:close/>
                <a:moveTo>
                  <a:pt x="607351" y="2336613"/>
                </a:moveTo>
                <a:cubicBezTo>
                  <a:pt x="598915" y="2353484"/>
                  <a:pt x="598915" y="2395661"/>
                  <a:pt x="556738" y="2404096"/>
                </a:cubicBezTo>
                <a:cubicBezTo>
                  <a:pt x="598915" y="2378790"/>
                  <a:pt x="582044" y="2302871"/>
                  <a:pt x="607351" y="2294436"/>
                </a:cubicBezTo>
                <a:lnTo>
                  <a:pt x="607351" y="2336613"/>
                </a:lnTo>
                <a:close/>
                <a:moveTo>
                  <a:pt x="6731469" y="2260694"/>
                </a:moveTo>
                <a:cubicBezTo>
                  <a:pt x="6798952" y="2277565"/>
                  <a:pt x="6849565" y="2353484"/>
                  <a:pt x="6849565" y="2387225"/>
                </a:cubicBezTo>
                <a:cubicBezTo>
                  <a:pt x="6849565" y="2412531"/>
                  <a:pt x="6849565" y="2412531"/>
                  <a:pt x="6841129" y="2420967"/>
                </a:cubicBezTo>
                <a:lnTo>
                  <a:pt x="6815823" y="2420967"/>
                </a:lnTo>
                <a:cubicBezTo>
                  <a:pt x="6824258" y="2387225"/>
                  <a:pt x="6798952" y="2336613"/>
                  <a:pt x="6756775" y="2302871"/>
                </a:cubicBezTo>
                <a:cubicBezTo>
                  <a:pt x="6739904" y="2294436"/>
                  <a:pt x="6714598" y="2286000"/>
                  <a:pt x="6689292" y="2277565"/>
                </a:cubicBezTo>
                <a:cubicBezTo>
                  <a:pt x="6680856" y="2277565"/>
                  <a:pt x="6680856" y="2260694"/>
                  <a:pt x="6689292" y="2260694"/>
                </a:cubicBezTo>
                <a:lnTo>
                  <a:pt x="6731469" y="2260694"/>
                </a:lnTo>
                <a:close/>
                <a:moveTo>
                  <a:pt x="388030" y="2269129"/>
                </a:moveTo>
                <a:lnTo>
                  <a:pt x="345852" y="2269129"/>
                </a:lnTo>
                <a:cubicBezTo>
                  <a:pt x="345852" y="2260694"/>
                  <a:pt x="354288" y="2243823"/>
                  <a:pt x="362723" y="2235388"/>
                </a:cubicBezTo>
                <a:cubicBezTo>
                  <a:pt x="371159" y="2243823"/>
                  <a:pt x="388030" y="2260694"/>
                  <a:pt x="388030" y="2269129"/>
                </a:cubicBezTo>
                <a:close/>
                <a:moveTo>
                  <a:pt x="700140" y="2319742"/>
                </a:moveTo>
                <a:cubicBezTo>
                  <a:pt x="700140" y="2404096"/>
                  <a:pt x="666399" y="2454709"/>
                  <a:pt x="565173" y="2505321"/>
                </a:cubicBezTo>
                <a:cubicBezTo>
                  <a:pt x="556738" y="2496886"/>
                  <a:pt x="556738" y="2505321"/>
                  <a:pt x="556738" y="2480015"/>
                </a:cubicBezTo>
                <a:cubicBezTo>
                  <a:pt x="556738" y="2429402"/>
                  <a:pt x="649528" y="2404096"/>
                  <a:pt x="641092" y="2336613"/>
                </a:cubicBezTo>
                <a:lnTo>
                  <a:pt x="641092" y="2286000"/>
                </a:lnTo>
                <a:cubicBezTo>
                  <a:pt x="641092" y="2269129"/>
                  <a:pt x="641092" y="2226952"/>
                  <a:pt x="657963" y="2226952"/>
                </a:cubicBezTo>
                <a:cubicBezTo>
                  <a:pt x="683269" y="2243823"/>
                  <a:pt x="700140" y="2294436"/>
                  <a:pt x="700140" y="2319742"/>
                </a:cubicBezTo>
                <a:close/>
                <a:moveTo>
                  <a:pt x="6529019" y="2260694"/>
                </a:moveTo>
                <a:cubicBezTo>
                  <a:pt x="6512148" y="2252258"/>
                  <a:pt x="6495277" y="2235388"/>
                  <a:pt x="6495277" y="2210081"/>
                </a:cubicBezTo>
                <a:cubicBezTo>
                  <a:pt x="6495277" y="2193210"/>
                  <a:pt x="6529019" y="2210081"/>
                  <a:pt x="6545889" y="2210081"/>
                </a:cubicBezTo>
                <a:cubicBezTo>
                  <a:pt x="6545889" y="2226952"/>
                  <a:pt x="6537454" y="2243823"/>
                  <a:pt x="6529019" y="2260694"/>
                </a:cubicBezTo>
                <a:close/>
                <a:moveTo>
                  <a:pt x="6950790" y="2370354"/>
                </a:moveTo>
                <a:cubicBezTo>
                  <a:pt x="6950790" y="2480015"/>
                  <a:pt x="6942354" y="2488450"/>
                  <a:pt x="6942354" y="2496886"/>
                </a:cubicBezTo>
                <a:cubicBezTo>
                  <a:pt x="6925483" y="2488450"/>
                  <a:pt x="6900177" y="2471579"/>
                  <a:pt x="6874871" y="2446273"/>
                </a:cubicBezTo>
                <a:cubicBezTo>
                  <a:pt x="6917048" y="2336613"/>
                  <a:pt x="6798952" y="2226952"/>
                  <a:pt x="6714598" y="2226952"/>
                </a:cubicBezTo>
                <a:cubicBezTo>
                  <a:pt x="6697727" y="2226952"/>
                  <a:pt x="6638679" y="2235388"/>
                  <a:pt x="6638679" y="2269129"/>
                </a:cubicBezTo>
                <a:cubicBezTo>
                  <a:pt x="6638679" y="2286000"/>
                  <a:pt x="6663985" y="2302871"/>
                  <a:pt x="6663985" y="2328177"/>
                </a:cubicBezTo>
                <a:cubicBezTo>
                  <a:pt x="6663985" y="2361919"/>
                  <a:pt x="6630244" y="2370354"/>
                  <a:pt x="6613373" y="2370354"/>
                </a:cubicBezTo>
                <a:cubicBezTo>
                  <a:pt x="6571196" y="2370354"/>
                  <a:pt x="6554325" y="2319742"/>
                  <a:pt x="6554325" y="2302871"/>
                </a:cubicBezTo>
                <a:cubicBezTo>
                  <a:pt x="6554325" y="2201646"/>
                  <a:pt x="6672421" y="2176340"/>
                  <a:pt x="6731469" y="2176340"/>
                </a:cubicBezTo>
                <a:cubicBezTo>
                  <a:pt x="6841129" y="2176340"/>
                  <a:pt x="6883306" y="2226952"/>
                  <a:pt x="6950790" y="2370354"/>
                </a:cubicBezTo>
                <a:close/>
                <a:moveTo>
                  <a:pt x="6461535" y="2235388"/>
                </a:moveTo>
                <a:cubicBezTo>
                  <a:pt x="6469971" y="2277565"/>
                  <a:pt x="6537454" y="2269129"/>
                  <a:pt x="6503712" y="2319742"/>
                </a:cubicBezTo>
                <a:cubicBezTo>
                  <a:pt x="6444664" y="2286000"/>
                  <a:pt x="6436229" y="2243823"/>
                  <a:pt x="6436229" y="2218517"/>
                </a:cubicBezTo>
                <a:cubicBezTo>
                  <a:pt x="6436229" y="2201646"/>
                  <a:pt x="6444664" y="2184775"/>
                  <a:pt x="6461535" y="2167904"/>
                </a:cubicBezTo>
                <a:cubicBezTo>
                  <a:pt x="6469971" y="2184775"/>
                  <a:pt x="6453100" y="2210081"/>
                  <a:pt x="6461535" y="2235388"/>
                </a:cubicBezTo>
                <a:close/>
                <a:moveTo>
                  <a:pt x="328982" y="2193210"/>
                </a:moveTo>
                <a:cubicBezTo>
                  <a:pt x="328982" y="2210081"/>
                  <a:pt x="286804" y="2294436"/>
                  <a:pt x="244627" y="2311306"/>
                </a:cubicBezTo>
                <a:cubicBezTo>
                  <a:pt x="236192" y="2302871"/>
                  <a:pt x="236192" y="2302871"/>
                  <a:pt x="236192" y="2286000"/>
                </a:cubicBezTo>
                <a:cubicBezTo>
                  <a:pt x="236192" y="2252258"/>
                  <a:pt x="253063" y="2167904"/>
                  <a:pt x="320546" y="2167904"/>
                </a:cubicBezTo>
                <a:cubicBezTo>
                  <a:pt x="320546" y="2176340"/>
                  <a:pt x="328982" y="2176340"/>
                  <a:pt x="328982" y="2193210"/>
                </a:cubicBezTo>
                <a:close/>
                <a:moveTo>
                  <a:pt x="6756775" y="2134162"/>
                </a:moveTo>
                <a:lnTo>
                  <a:pt x="6731469" y="2134162"/>
                </a:lnTo>
                <a:lnTo>
                  <a:pt x="6748340" y="2117292"/>
                </a:lnTo>
                <a:cubicBezTo>
                  <a:pt x="6748340" y="2117292"/>
                  <a:pt x="6756775" y="2125727"/>
                  <a:pt x="6756775" y="2134162"/>
                </a:cubicBezTo>
                <a:close/>
                <a:moveTo>
                  <a:pt x="6436229" y="2134162"/>
                </a:moveTo>
                <a:cubicBezTo>
                  <a:pt x="6436229" y="2151033"/>
                  <a:pt x="6402487" y="2201646"/>
                  <a:pt x="6402487" y="2218517"/>
                </a:cubicBezTo>
                <a:cubicBezTo>
                  <a:pt x="6402487" y="2294436"/>
                  <a:pt x="6461535" y="2328177"/>
                  <a:pt x="6529019" y="2353484"/>
                </a:cubicBezTo>
                <a:cubicBezTo>
                  <a:pt x="6529019" y="2353484"/>
                  <a:pt x="6537454" y="2361919"/>
                  <a:pt x="6545889" y="2387225"/>
                </a:cubicBezTo>
                <a:lnTo>
                  <a:pt x="6486841" y="2387225"/>
                </a:lnTo>
                <a:cubicBezTo>
                  <a:pt x="6377181" y="2336613"/>
                  <a:pt x="6343439" y="2319742"/>
                  <a:pt x="6343439" y="2235388"/>
                </a:cubicBezTo>
                <a:cubicBezTo>
                  <a:pt x="6343439" y="2201646"/>
                  <a:pt x="6360310" y="2125727"/>
                  <a:pt x="6427793" y="2108856"/>
                </a:cubicBezTo>
                <a:cubicBezTo>
                  <a:pt x="6427793" y="2117292"/>
                  <a:pt x="6436229" y="2108856"/>
                  <a:pt x="6436229" y="2134162"/>
                </a:cubicBezTo>
                <a:close/>
                <a:moveTo>
                  <a:pt x="6832694" y="2159469"/>
                </a:moveTo>
                <a:lnTo>
                  <a:pt x="6798952" y="2159469"/>
                </a:lnTo>
                <a:cubicBezTo>
                  <a:pt x="6782081" y="2134162"/>
                  <a:pt x="6756775" y="2100421"/>
                  <a:pt x="6756775" y="2075114"/>
                </a:cubicBezTo>
                <a:cubicBezTo>
                  <a:pt x="6756775" y="2058244"/>
                  <a:pt x="6765210" y="2049808"/>
                  <a:pt x="6773646" y="2032937"/>
                </a:cubicBezTo>
                <a:cubicBezTo>
                  <a:pt x="6832694" y="2075114"/>
                  <a:pt x="6815823" y="2117292"/>
                  <a:pt x="6832694" y="2159469"/>
                </a:cubicBezTo>
                <a:close/>
                <a:moveTo>
                  <a:pt x="995380" y="2066679"/>
                </a:moveTo>
                <a:cubicBezTo>
                  <a:pt x="995380" y="2058244"/>
                  <a:pt x="1003816" y="2041373"/>
                  <a:pt x="1020686" y="2032937"/>
                </a:cubicBezTo>
                <a:cubicBezTo>
                  <a:pt x="1020686" y="2041373"/>
                  <a:pt x="1012251" y="2058244"/>
                  <a:pt x="995380" y="2066679"/>
                </a:cubicBezTo>
                <a:close/>
                <a:moveTo>
                  <a:pt x="472384" y="2083550"/>
                </a:moveTo>
                <a:cubicBezTo>
                  <a:pt x="472384" y="2108856"/>
                  <a:pt x="480819" y="2134162"/>
                  <a:pt x="497690" y="2151033"/>
                </a:cubicBezTo>
                <a:lnTo>
                  <a:pt x="489255" y="2167904"/>
                </a:lnTo>
                <a:cubicBezTo>
                  <a:pt x="463948" y="2151033"/>
                  <a:pt x="438642" y="2091985"/>
                  <a:pt x="438642" y="2091985"/>
                </a:cubicBezTo>
                <a:cubicBezTo>
                  <a:pt x="438642" y="2083550"/>
                  <a:pt x="472384" y="2007631"/>
                  <a:pt x="489255" y="2007631"/>
                </a:cubicBezTo>
                <a:cubicBezTo>
                  <a:pt x="480819" y="2032937"/>
                  <a:pt x="472384" y="2066679"/>
                  <a:pt x="472384" y="2083550"/>
                </a:cubicBezTo>
                <a:close/>
                <a:moveTo>
                  <a:pt x="784494" y="2066679"/>
                </a:moveTo>
                <a:cubicBezTo>
                  <a:pt x="792930" y="2100421"/>
                  <a:pt x="784494" y="2134162"/>
                  <a:pt x="792930" y="2167904"/>
                </a:cubicBezTo>
                <a:cubicBezTo>
                  <a:pt x="801365" y="2184775"/>
                  <a:pt x="835107" y="2201646"/>
                  <a:pt x="843542" y="2226952"/>
                </a:cubicBezTo>
                <a:cubicBezTo>
                  <a:pt x="894155" y="2311306"/>
                  <a:pt x="902590" y="2319742"/>
                  <a:pt x="902590" y="2378790"/>
                </a:cubicBezTo>
                <a:cubicBezTo>
                  <a:pt x="902590" y="2530627"/>
                  <a:pt x="801365" y="2623417"/>
                  <a:pt x="615786" y="2623417"/>
                </a:cubicBezTo>
                <a:cubicBezTo>
                  <a:pt x="556738" y="2699336"/>
                  <a:pt x="514561" y="2724642"/>
                  <a:pt x="455513" y="2724642"/>
                </a:cubicBezTo>
                <a:cubicBezTo>
                  <a:pt x="438642" y="2724642"/>
                  <a:pt x="413336" y="2716207"/>
                  <a:pt x="404900" y="2707771"/>
                </a:cubicBezTo>
                <a:cubicBezTo>
                  <a:pt x="421771" y="2707771"/>
                  <a:pt x="430207" y="2716207"/>
                  <a:pt x="447077" y="2716207"/>
                </a:cubicBezTo>
                <a:cubicBezTo>
                  <a:pt x="472384" y="2716207"/>
                  <a:pt x="573609" y="2657159"/>
                  <a:pt x="590480" y="2640288"/>
                </a:cubicBezTo>
                <a:cubicBezTo>
                  <a:pt x="598915" y="2631853"/>
                  <a:pt x="607351" y="2614982"/>
                  <a:pt x="615786" y="2598111"/>
                </a:cubicBezTo>
                <a:cubicBezTo>
                  <a:pt x="784494" y="2606546"/>
                  <a:pt x="885720" y="2522192"/>
                  <a:pt x="885720" y="2387225"/>
                </a:cubicBezTo>
                <a:cubicBezTo>
                  <a:pt x="885720" y="2260694"/>
                  <a:pt x="767624" y="2201646"/>
                  <a:pt x="767624" y="2176340"/>
                </a:cubicBezTo>
                <a:cubicBezTo>
                  <a:pt x="767624" y="2151033"/>
                  <a:pt x="784494" y="2134162"/>
                  <a:pt x="784494" y="2108856"/>
                </a:cubicBezTo>
                <a:cubicBezTo>
                  <a:pt x="784494" y="2066679"/>
                  <a:pt x="759188" y="1973889"/>
                  <a:pt x="691705" y="1957019"/>
                </a:cubicBezTo>
                <a:cubicBezTo>
                  <a:pt x="683269" y="1957019"/>
                  <a:pt x="666399" y="1940148"/>
                  <a:pt x="666399" y="1931712"/>
                </a:cubicBezTo>
                <a:cubicBezTo>
                  <a:pt x="708576" y="1940148"/>
                  <a:pt x="776059" y="2016066"/>
                  <a:pt x="784494" y="2066679"/>
                </a:cubicBezTo>
                <a:close/>
                <a:moveTo>
                  <a:pt x="463948" y="1957019"/>
                </a:moveTo>
                <a:cubicBezTo>
                  <a:pt x="463948" y="1999196"/>
                  <a:pt x="413336" y="2032937"/>
                  <a:pt x="413336" y="2091985"/>
                </a:cubicBezTo>
                <a:cubicBezTo>
                  <a:pt x="413336" y="2134162"/>
                  <a:pt x="447077" y="2210081"/>
                  <a:pt x="506125" y="2210081"/>
                </a:cubicBezTo>
                <a:lnTo>
                  <a:pt x="539867" y="2210081"/>
                </a:lnTo>
                <a:cubicBezTo>
                  <a:pt x="539867" y="2167904"/>
                  <a:pt x="522996" y="2108856"/>
                  <a:pt x="573609" y="2108856"/>
                </a:cubicBezTo>
                <a:cubicBezTo>
                  <a:pt x="615786" y="2108856"/>
                  <a:pt x="632657" y="2151033"/>
                  <a:pt x="632657" y="2176340"/>
                </a:cubicBezTo>
                <a:cubicBezTo>
                  <a:pt x="632657" y="2252258"/>
                  <a:pt x="556738" y="2286000"/>
                  <a:pt x="506125" y="2286000"/>
                </a:cubicBezTo>
                <a:cubicBezTo>
                  <a:pt x="396465" y="2286000"/>
                  <a:pt x="328982" y="2125727"/>
                  <a:pt x="328982" y="2066679"/>
                </a:cubicBezTo>
                <a:cubicBezTo>
                  <a:pt x="328982" y="1999196"/>
                  <a:pt x="371159" y="1948583"/>
                  <a:pt x="438642" y="1889535"/>
                </a:cubicBezTo>
                <a:cubicBezTo>
                  <a:pt x="455513" y="1906406"/>
                  <a:pt x="463948" y="1931712"/>
                  <a:pt x="463948" y="1957019"/>
                </a:cubicBezTo>
                <a:close/>
                <a:moveTo>
                  <a:pt x="6647114" y="1965454"/>
                </a:moveTo>
                <a:cubicBezTo>
                  <a:pt x="6647114" y="1990760"/>
                  <a:pt x="6638679" y="2041373"/>
                  <a:pt x="6604937" y="2058244"/>
                </a:cubicBezTo>
                <a:lnTo>
                  <a:pt x="6588067" y="2041373"/>
                </a:lnTo>
                <a:cubicBezTo>
                  <a:pt x="6604937" y="2016066"/>
                  <a:pt x="6630244" y="1990760"/>
                  <a:pt x="6630244" y="1965454"/>
                </a:cubicBezTo>
                <a:cubicBezTo>
                  <a:pt x="6630244" y="1940148"/>
                  <a:pt x="6604937" y="1897971"/>
                  <a:pt x="6588067" y="1864229"/>
                </a:cubicBezTo>
                <a:cubicBezTo>
                  <a:pt x="6621808" y="1881100"/>
                  <a:pt x="6647114" y="1940148"/>
                  <a:pt x="6647114" y="1965454"/>
                </a:cubicBezTo>
                <a:close/>
                <a:moveTo>
                  <a:pt x="6301262" y="1931712"/>
                </a:moveTo>
                <a:cubicBezTo>
                  <a:pt x="6275956" y="1973889"/>
                  <a:pt x="6284391" y="2041373"/>
                  <a:pt x="6267520" y="2100421"/>
                </a:cubicBezTo>
                <a:cubicBezTo>
                  <a:pt x="6250650" y="2142598"/>
                  <a:pt x="6191602" y="2201646"/>
                  <a:pt x="6191602" y="2260694"/>
                </a:cubicBezTo>
                <a:cubicBezTo>
                  <a:pt x="6191602" y="2345048"/>
                  <a:pt x="6275956" y="2471579"/>
                  <a:pt x="6385616" y="2471579"/>
                </a:cubicBezTo>
                <a:lnTo>
                  <a:pt x="6478406" y="2471579"/>
                </a:lnTo>
                <a:cubicBezTo>
                  <a:pt x="6537454" y="2572805"/>
                  <a:pt x="6647114" y="2572805"/>
                  <a:pt x="6739904" y="2581240"/>
                </a:cubicBezTo>
                <a:cubicBezTo>
                  <a:pt x="6714598" y="2589675"/>
                  <a:pt x="6672421" y="2598111"/>
                  <a:pt x="6655550" y="2598111"/>
                </a:cubicBezTo>
                <a:cubicBezTo>
                  <a:pt x="6579631" y="2598111"/>
                  <a:pt x="6537454" y="2530627"/>
                  <a:pt x="6461535" y="2496886"/>
                </a:cubicBezTo>
                <a:cubicBezTo>
                  <a:pt x="6419358" y="2480015"/>
                  <a:pt x="6368745" y="2488450"/>
                  <a:pt x="6326568" y="2480015"/>
                </a:cubicBezTo>
                <a:cubicBezTo>
                  <a:pt x="6200037" y="2463144"/>
                  <a:pt x="6166295" y="2336613"/>
                  <a:pt x="6166295" y="2269129"/>
                </a:cubicBezTo>
                <a:cubicBezTo>
                  <a:pt x="6166295" y="2125727"/>
                  <a:pt x="6250650" y="2167904"/>
                  <a:pt x="6267520" y="1982325"/>
                </a:cubicBezTo>
                <a:cubicBezTo>
                  <a:pt x="6267520" y="1931712"/>
                  <a:pt x="6326568" y="1838923"/>
                  <a:pt x="6402487" y="1822052"/>
                </a:cubicBezTo>
                <a:cubicBezTo>
                  <a:pt x="6377181" y="1847358"/>
                  <a:pt x="6318133" y="1881100"/>
                  <a:pt x="6301262" y="1931712"/>
                </a:cubicBezTo>
                <a:close/>
                <a:moveTo>
                  <a:pt x="851978" y="1965454"/>
                </a:moveTo>
                <a:cubicBezTo>
                  <a:pt x="868849" y="1999196"/>
                  <a:pt x="860413" y="2049808"/>
                  <a:pt x="877284" y="2091985"/>
                </a:cubicBezTo>
                <a:cubicBezTo>
                  <a:pt x="885720" y="2125727"/>
                  <a:pt x="936332" y="2159469"/>
                  <a:pt x="953203" y="2201646"/>
                </a:cubicBezTo>
                <a:cubicBezTo>
                  <a:pt x="978509" y="2243823"/>
                  <a:pt x="1012251" y="2328177"/>
                  <a:pt x="1012251" y="2387225"/>
                </a:cubicBezTo>
                <a:cubicBezTo>
                  <a:pt x="1012251" y="2463144"/>
                  <a:pt x="944768" y="2623417"/>
                  <a:pt x="851978" y="2674030"/>
                </a:cubicBezTo>
                <a:cubicBezTo>
                  <a:pt x="801365" y="2699336"/>
                  <a:pt x="733882" y="2707771"/>
                  <a:pt x="683269" y="2724642"/>
                </a:cubicBezTo>
                <a:cubicBezTo>
                  <a:pt x="649528" y="2733078"/>
                  <a:pt x="641092" y="2766819"/>
                  <a:pt x="615786" y="2783690"/>
                </a:cubicBezTo>
                <a:cubicBezTo>
                  <a:pt x="548303" y="2825867"/>
                  <a:pt x="506125" y="2834303"/>
                  <a:pt x="455513" y="2834303"/>
                </a:cubicBezTo>
                <a:cubicBezTo>
                  <a:pt x="404900" y="2834303"/>
                  <a:pt x="312111" y="2808996"/>
                  <a:pt x="278369" y="2783690"/>
                </a:cubicBezTo>
                <a:cubicBezTo>
                  <a:pt x="295240" y="2758384"/>
                  <a:pt x="320546" y="2733078"/>
                  <a:pt x="337417" y="2733078"/>
                </a:cubicBezTo>
                <a:cubicBezTo>
                  <a:pt x="362723" y="2733078"/>
                  <a:pt x="438642" y="2766819"/>
                  <a:pt x="455513" y="2766819"/>
                </a:cubicBezTo>
                <a:cubicBezTo>
                  <a:pt x="506125" y="2766819"/>
                  <a:pt x="607351" y="2674030"/>
                  <a:pt x="632657" y="2665594"/>
                </a:cubicBezTo>
                <a:cubicBezTo>
                  <a:pt x="657963" y="2648723"/>
                  <a:pt x="700140" y="2657159"/>
                  <a:pt x="733882" y="2648723"/>
                </a:cubicBezTo>
                <a:cubicBezTo>
                  <a:pt x="877284" y="2606546"/>
                  <a:pt x="936332" y="2496886"/>
                  <a:pt x="936332" y="2387225"/>
                </a:cubicBezTo>
                <a:cubicBezTo>
                  <a:pt x="936332" y="2361919"/>
                  <a:pt x="927897" y="2286000"/>
                  <a:pt x="902590" y="2252258"/>
                </a:cubicBezTo>
                <a:cubicBezTo>
                  <a:pt x="885720" y="2210081"/>
                  <a:pt x="843542" y="2184775"/>
                  <a:pt x="826672" y="2151033"/>
                </a:cubicBezTo>
                <a:cubicBezTo>
                  <a:pt x="809801" y="2117292"/>
                  <a:pt x="826672" y="2083550"/>
                  <a:pt x="818236" y="2049808"/>
                </a:cubicBezTo>
                <a:cubicBezTo>
                  <a:pt x="818236" y="2016066"/>
                  <a:pt x="750753" y="1940148"/>
                  <a:pt x="717011" y="1914841"/>
                </a:cubicBezTo>
                <a:cubicBezTo>
                  <a:pt x="700140" y="1906406"/>
                  <a:pt x="666399" y="1897971"/>
                  <a:pt x="657963" y="1889535"/>
                </a:cubicBezTo>
                <a:cubicBezTo>
                  <a:pt x="632657" y="1881100"/>
                  <a:pt x="632657" y="1864229"/>
                  <a:pt x="632657" y="1847358"/>
                </a:cubicBezTo>
                <a:cubicBezTo>
                  <a:pt x="632657" y="1813616"/>
                  <a:pt x="649528" y="1822052"/>
                  <a:pt x="666399" y="1822052"/>
                </a:cubicBezTo>
                <a:cubicBezTo>
                  <a:pt x="725447" y="1822052"/>
                  <a:pt x="818236" y="1881100"/>
                  <a:pt x="851978" y="1965454"/>
                </a:cubicBezTo>
                <a:close/>
                <a:moveTo>
                  <a:pt x="927897" y="1864229"/>
                </a:moveTo>
                <a:cubicBezTo>
                  <a:pt x="927897" y="1872664"/>
                  <a:pt x="894155" y="1923277"/>
                  <a:pt x="885720" y="1940148"/>
                </a:cubicBezTo>
                <a:cubicBezTo>
                  <a:pt x="902590" y="1889535"/>
                  <a:pt x="902590" y="1847358"/>
                  <a:pt x="902590" y="1805181"/>
                </a:cubicBezTo>
                <a:cubicBezTo>
                  <a:pt x="919461" y="1822052"/>
                  <a:pt x="927897" y="1838923"/>
                  <a:pt x="927897" y="1864229"/>
                </a:cubicBezTo>
                <a:close/>
                <a:moveTo>
                  <a:pt x="1349668" y="1914841"/>
                </a:moveTo>
                <a:cubicBezTo>
                  <a:pt x="1358103" y="1906406"/>
                  <a:pt x="1374974" y="1889535"/>
                  <a:pt x="1383410" y="1872664"/>
                </a:cubicBezTo>
                <a:cubicBezTo>
                  <a:pt x="1400280" y="1872664"/>
                  <a:pt x="1425587" y="1881100"/>
                  <a:pt x="1425587" y="1897971"/>
                </a:cubicBezTo>
                <a:cubicBezTo>
                  <a:pt x="1425587" y="1965454"/>
                  <a:pt x="1332797" y="1957019"/>
                  <a:pt x="1307491" y="1957019"/>
                </a:cubicBezTo>
                <a:cubicBezTo>
                  <a:pt x="1290620" y="1965454"/>
                  <a:pt x="1265314" y="1990760"/>
                  <a:pt x="1248443" y="1990760"/>
                </a:cubicBezTo>
                <a:cubicBezTo>
                  <a:pt x="1189395" y="1999196"/>
                  <a:pt x="1105041" y="1982325"/>
                  <a:pt x="1105041" y="2066679"/>
                </a:cubicBezTo>
                <a:cubicBezTo>
                  <a:pt x="1105041" y="2100421"/>
                  <a:pt x="1121911" y="2125727"/>
                  <a:pt x="1155653" y="2142598"/>
                </a:cubicBezTo>
                <a:lnTo>
                  <a:pt x="1180959" y="2142598"/>
                </a:lnTo>
                <a:cubicBezTo>
                  <a:pt x="1189395" y="2125727"/>
                  <a:pt x="1180959" y="2100421"/>
                  <a:pt x="1189395" y="2075114"/>
                </a:cubicBezTo>
                <a:cubicBezTo>
                  <a:pt x="1197830" y="2075114"/>
                  <a:pt x="1189395" y="2066679"/>
                  <a:pt x="1214701" y="2066679"/>
                </a:cubicBezTo>
                <a:cubicBezTo>
                  <a:pt x="1231572" y="2066679"/>
                  <a:pt x="1256878" y="2083550"/>
                  <a:pt x="1256878" y="2108856"/>
                </a:cubicBezTo>
                <a:cubicBezTo>
                  <a:pt x="1256878" y="2125727"/>
                  <a:pt x="1248443" y="2134162"/>
                  <a:pt x="1240007" y="2151033"/>
                </a:cubicBezTo>
                <a:cubicBezTo>
                  <a:pt x="1214701" y="2176340"/>
                  <a:pt x="1172524" y="2184775"/>
                  <a:pt x="1130347" y="2201646"/>
                </a:cubicBezTo>
                <a:cubicBezTo>
                  <a:pt x="1138782" y="2243823"/>
                  <a:pt x="1138782" y="2286000"/>
                  <a:pt x="1121911" y="2328177"/>
                </a:cubicBezTo>
                <a:lnTo>
                  <a:pt x="1121911" y="2353484"/>
                </a:lnTo>
                <a:cubicBezTo>
                  <a:pt x="1096605" y="2328177"/>
                  <a:pt x="1088170" y="2294436"/>
                  <a:pt x="1088170" y="2269129"/>
                </a:cubicBezTo>
                <a:cubicBezTo>
                  <a:pt x="1088170" y="2243823"/>
                  <a:pt x="1105041" y="2210081"/>
                  <a:pt x="1105041" y="2184775"/>
                </a:cubicBezTo>
                <a:cubicBezTo>
                  <a:pt x="1105041" y="2167904"/>
                  <a:pt x="1054428" y="2083550"/>
                  <a:pt x="1054428" y="2066679"/>
                </a:cubicBezTo>
                <a:cubicBezTo>
                  <a:pt x="1054428" y="2041373"/>
                  <a:pt x="1105041" y="1982325"/>
                  <a:pt x="1105041" y="1965454"/>
                </a:cubicBezTo>
                <a:cubicBezTo>
                  <a:pt x="1105041" y="1940148"/>
                  <a:pt x="1079734" y="1923277"/>
                  <a:pt x="1079734" y="1906406"/>
                </a:cubicBezTo>
                <a:cubicBezTo>
                  <a:pt x="1079734" y="1881100"/>
                  <a:pt x="1096605" y="1855793"/>
                  <a:pt x="1121911" y="1830487"/>
                </a:cubicBezTo>
                <a:lnTo>
                  <a:pt x="1180959" y="1830487"/>
                </a:lnTo>
                <a:cubicBezTo>
                  <a:pt x="1180959" y="1838923"/>
                  <a:pt x="1189395" y="1838923"/>
                  <a:pt x="1189395" y="1855793"/>
                </a:cubicBezTo>
                <a:cubicBezTo>
                  <a:pt x="1189395" y="1881100"/>
                  <a:pt x="1147218" y="1889535"/>
                  <a:pt x="1130347" y="1906406"/>
                </a:cubicBezTo>
                <a:cubicBezTo>
                  <a:pt x="1147218" y="1931712"/>
                  <a:pt x="1164089" y="1948583"/>
                  <a:pt x="1189395" y="1948583"/>
                </a:cubicBezTo>
                <a:cubicBezTo>
                  <a:pt x="1231572" y="1948583"/>
                  <a:pt x="1290620" y="1889535"/>
                  <a:pt x="1290620" y="1855793"/>
                </a:cubicBezTo>
                <a:cubicBezTo>
                  <a:pt x="1290620" y="1830487"/>
                  <a:pt x="1273749" y="1805181"/>
                  <a:pt x="1273749" y="1788310"/>
                </a:cubicBezTo>
                <a:cubicBezTo>
                  <a:pt x="1273749" y="1763004"/>
                  <a:pt x="1290620" y="1779875"/>
                  <a:pt x="1299055" y="1771439"/>
                </a:cubicBezTo>
                <a:cubicBezTo>
                  <a:pt x="1349668" y="1805181"/>
                  <a:pt x="1315926" y="1855793"/>
                  <a:pt x="1349668" y="1914841"/>
                </a:cubicBezTo>
                <a:close/>
                <a:moveTo>
                  <a:pt x="6748340" y="1982325"/>
                </a:moveTo>
                <a:cubicBezTo>
                  <a:pt x="6748340" y="2100421"/>
                  <a:pt x="6647114" y="2176340"/>
                  <a:pt x="6562760" y="2176340"/>
                </a:cubicBezTo>
                <a:cubicBezTo>
                  <a:pt x="6512148" y="2176340"/>
                  <a:pt x="6444664" y="2117292"/>
                  <a:pt x="6444664" y="2083550"/>
                </a:cubicBezTo>
                <a:cubicBezTo>
                  <a:pt x="6444664" y="2049808"/>
                  <a:pt x="6486841" y="2024502"/>
                  <a:pt x="6512148" y="2024502"/>
                </a:cubicBezTo>
                <a:cubicBezTo>
                  <a:pt x="6529019" y="2024502"/>
                  <a:pt x="6579631" y="2016066"/>
                  <a:pt x="6562760" y="2091985"/>
                </a:cubicBezTo>
                <a:cubicBezTo>
                  <a:pt x="6571196" y="2091985"/>
                  <a:pt x="6562760" y="2100421"/>
                  <a:pt x="6579631" y="2100421"/>
                </a:cubicBezTo>
                <a:cubicBezTo>
                  <a:pt x="6630244" y="2100421"/>
                  <a:pt x="6680856" y="1999196"/>
                  <a:pt x="6680856" y="1982325"/>
                </a:cubicBezTo>
                <a:cubicBezTo>
                  <a:pt x="6680856" y="1923277"/>
                  <a:pt x="6596502" y="1822052"/>
                  <a:pt x="6596502" y="1822052"/>
                </a:cubicBezTo>
                <a:cubicBezTo>
                  <a:pt x="6596502" y="1796745"/>
                  <a:pt x="6604937" y="1779875"/>
                  <a:pt x="6613373" y="1763004"/>
                </a:cubicBezTo>
                <a:cubicBezTo>
                  <a:pt x="6680856" y="1771439"/>
                  <a:pt x="6748340" y="1931712"/>
                  <a:pt x="6748340" y="1982325"/>
                </a:cubicBezTo>
                <a:close/>
                <a:moveTo>
                  <a:pt x="6419358" y="1729262"/>
                </a:moveTo>
                <a:cubicBezTo>
                  <a:pt x="6427793" y="1737697"/>
                  <a:pt x="6427793" y="1729262"/>
                  <a:pt x="6427793" y="1754568"/>
                </a:cubicBezTo>
                <a:cubicBezTo>
                  <a:pt x="6427793" y="1771439"/>
                  <a:pt x="6419358" y="1779875"/>
                  <a:pt x="6402487" y="1788310"/>
                </a:cubicBezTo>
                <a:cubicBezTo>
                  <a:pt x="6385616" y="1796745"/>
                  <a:pt x="6351875" y="1796745"/>
                  <a:pt x="6335004" y="1822052"/>
                </a:cubicBezTo>
                <a:cubicBezTo>
                  <a:pt x="6301262" y="1847358"/>
                  <a:pt x="6267520" y="1881100"/>
                  <a:pt x="6250650" y="1923277"/>
                </a:cubicBezTo>
                <a:cubicBezTo>
                  <a:pt x="6233779" y="1957019"/>
                  <a:pt x="6250650" y="2016066"/>
                  <a:pt x="6225343" y="2058244"/>
                </a:cubicBezTo>
                <a:cubicBezTo>
                  <a:pt x="6174731" y="2151033"/>
                  <a:pt x="6132554" y="2193210"/>
                  <a:pt x="6132554" y="2269129"/>
                </a:cubicBezTo>
                <a:cubicBezTo>
                  <a:pt x="6132554" y="2404096"/>
                  <a:pt x="6250650" y="2555934"/>
                  <a:pt x="6444664" y="2522192"/>
                </a:cubicBezTo>
                <a:cubicBezTo>
                  <a:pt x="6503712" y="2581240"/>
                  <a:pt x="6588067" y="2631853"/>
                  <a:pt x="6663985" y="2631853"/>
                </a:cubicBezTo>
                <a:cubicBezTo>
                  <a:pt x="6680856" y="2631853"/>
                  <a:pt x="6756775" y="2606546"/>
                  <a:pt x="6773646" y="2606546"/>
                </a:cubicBezTo>
                <a:cubicBezTo>
                  <a:pt x="6798952" y="2606546"/>
                  <a:pt x="6790517" y="2614982"/>
                  <a:pt x="6807388" y="2614982"/>
                </a:cubicBezTo>
                <a:cubicBezTo>
                  <a:pt x="6807388" y="2623417"/>
                  <a:pt x="6815823" y="2640288"/>
                  <a:pt x="6815823" y="2648723"/>
                </a:cubicBezTo>
                <a:cubicBezTo>
                  <a:pt x="6782081" y="2665594"/>
                  <a:pt x="6714598" y="2674030"/>
                  <a:pt x="6697727" y="2674030"/>
                </a:cubicBezTo>
                <a:cubicBezTo>
                  <a:pt x="6579631" y="2674030"/>
                  <a:pt x="6588067" y="2640288"/>
                  <a:pt x="6436229" y="2581240"/>
                </a:cubicBezTo>
                <a:cubicBezTo>
                  <a:pt x="6394052" y="2564369"/>
                  <a:pt x="6335004" y="2572805"/>
                  <a:pt x="6301262" y="2564369"/>
                </a:cubicBezTo>
                <a:cubicBezTo>
                  <a:pt x="6259085" y="2555934"/>
                  <a:pt x="6166295" y="2513757"/>
                  <a:pt x="6140989" y="2463144"/>
                </a:cubicBezTo>
                <a:cubicBezTo>
                  <a:pt x="6098812" y="2387225"/>
                  <a:pt x="6081941" y="2345048"/>
                  <a:pt x="6081941" y="2269129"/>
                </a:cubicBezTo>
                <a:cubicBezTo>
                  <a:pt x="6081941" y="2243823"/>
                  <a:pt x="6090377" y="2218517"/>
                  <a:pt x="6090377" y="2193210"/>
                </a:cubicBezTo>
                <a:cubicBezTo>
                  <a:pt x="6107247" y="2151033"/>
                  <a:pt x="6140989" y="2100421"/>
                  <a:pt x="6157860" y="2049808"/>
                </a:cubicBezTo>
                <a:cubicBezTo>
                  <a:pt x="6183166" y="1990760"/>
                  <a:pt x="6191602" y="1914841"/>
                  <a:pt x="6225343" y="1855793"/>
                </a:cubicBezTo>
                <a:cubicBezTo>
                  <a:pt x="6242214" y="1805181"/>
                  <a:pt x="6326568" y="1737697"/>
                  <a:pt x="6385616" y="1729262"/>
                </a:cubicBezTo>
                <a:lnTo>
                  <a:pt x="6419358" y="1729262"/>
                </a:lnTo>
                <a:close/>
                <a:moveTo>
                  <a:pt x="6191602" y="1847358"/>
                </a:moveTo>
                <a:cubicBezTo>
                  <a:pt x="6183166" y="1830487"/>
                  <a:pt x="6174731" y="1805181"/>
                  <a:pt x="6174731" y="1779875"/>
                </a:cubicBezTo>
                <a:cubicBezTo>
                  <a:pt x="6174731" y="1763004"/>
                  <a:pt x="6183166" y="1729262"/>
                  <a:pt x="6200037" y="1712391"/>
                </a:cubicBezTo>
                <a:lnTo>
                  <a:pt x="6191602" y="1847358"/>
                </a:lnTo>
                <a:close/>
                <a:moveTo>
                  <a:pt x="5761395" y="1678650"/>
                </a:moveTo>
                <a:cubicBezTo>
                  <a:pt x="5778266" y="1703956"/>
                  <a:pt x="5778266" y="1737697"/>
                  <a:pt x="5795137" y="1771439"/>
                </a:cubicBezTo>
                <a:cubicBezTo>
                  <a:pt x="5812008" y="1796745"/>
                  <a:pt x="5871055" y="1838923"/>
                  <a:pt x="5913233" y="1838923"/>
                </a:cubicBezTo>
                <a:cubicBezTo>
                  <a:pt x="5930103" y="1838923"/>
                  <a:pt x="5946974" y="1830487"/>
                  <a:pt x="5963845" y="1813616"/>
                </a:cubicBezTo>
                <a:cubicBezTo>
                  <a:pt x="5930103" y="1771439"/>
                  <a:pt x="5938539" y="1796745"/>
                  <a:pt x="5904797" y="1763004"/>
                </a:cubicBezTo>
                <a:lnTo>
                  <a:pt x="5904797" y="1737697"/>
                </a:lnTo>
                <a:cubicBezTo>
                  <a:pt x="5913233" y="1737697"/>
                  <a:pt x="5921668" y="1729262"/>
                  <a:pt x="5946974" y="1729262"/>
                </a:cubicBezTo>
                <a:cubicBezTo>
                  <a:pt x="5980716" y="1729262"/>
                  <a:pt x="6022893" y="1788310"/>
                  <a:pt x="6022893" y="1813616"/>
                </a:cubicBezTo>
                <a:cubicBezTo>
                  <a:pt x="6022893" y="1830487"/>
                  <a:pt x="6006022" y="1838923"/>
                  <a:pt x="6006022" y="1864229"/>
                </a:cubicBezTo>
                <a:cubicBezTo>
                  <a:pt x="6006022" y="1881100"/>
                  <a:pt x="6056635" y="1914841"/>
                  <a:pt x="6056635" y="1965454"/>
                </a:cubicBezTo>
                <a:cubicBezTo>
                  <a:pt x="6056635" y="2049808"/>
                  <a:pt x="5997587" y="2066679"/>
                  <a:pt x="5997587" y="2108856"/>
                </a:cubicBezTo>
                <a:cubicBezTo>
                  <a:pt x="5997587" y="2134162"/>
                  <a:pt x="6014458" y="2151033"/>
                  <a:pt x="6014458" y="2176340"/>
                </a:cubicBezTo>
                <a:cubicBezTo>
                  <a:pt x="6014458" y="2193210"/>
                  <a:pt x="6006022" y="2218517"/>
                  <a:pt x="6006022" y="2235388"/>
                </a:cubicBezTo>
                <a:cubicBezTo>
                  <a:pt x="5955410" y="2201646"/>
                  <a:pt x="5955410" y="2151033"/>
                  <a:pt x="5930103" y="2117292"/>
                </a:cubicBezTo>
                <a:cubicBezTo>
                  <a:pt x="5904797" y="2066679"/>
                  <a:pt x="5837314" y="2075114"/>
                  <a:pt x="5837314" y="2016066"/>
                </a:cubicBezTo>
                <a:cubicBezTo>
                  <a:pt x="5837314" y="1990760"/>
                  <a:pt x="5862620" y="1948583"/>
                  <a:pt x="5879491" y="1948583"/>
                </a:cubicBezTo>
                <a:cubicBezTo>
                  <a:pt x="5904797" y="1948583"/>
                  <a:pt x="5913233" y="1965454"/>
                  <a:pt x="5930103" y="1982325"/>
                </a:cubicBezTo>
                <a:cubicBezTo>
                  <a:pt x="5921668" y="1990760"/>
                  <a:pt x="5913233" y="2007631"/>
                  <a:pt x="5904797" y="2016066"/>
                </a:cubicBezTo>
                <a:cubicBezTo>
                  <a:pt x="5921668" y="2032937"/>
                  <a:pt x="5930103" y="2049808"/>
                  <a:pt x="5955410" y="2049808"/>
                </a:cubicBezTo>
                <a:cubicBezTo>
                  <a:pt x="5972281" y="2049808"/>
                  <a:pt x="6014458" y="1990760"/>
                  <a:pt x="6014458" y="1973889"/>
                </a:cubicBezTo>
                <a:cubicBezTo>
                  <a:pt x="6014458" y="1940148"/>
                  <a:pt x="5955410" y="1881100"/>
                  <a:pt x="5921668" y="1881100"/>
                </a:cubicBezTo>
                <a:cubicBezTo>
                  <a:pt x="5896362" y="1881100"/>
                  <a:pt x="5887926" y="1889535"/>
                  <a:pt x="5871055" y="1881100"/>
                </a:cubicBezTo>
                <a:cubicBezTo>
                  <a:pt x="5845749" y="1881100"/>
                  <a:pt x="5803572" y="1855793"/>
                  <a:pt x="5786701" y="1855793"/>
                </a:cubicBezTo>
                <a:cubicBezTo>
                  <a:pt x="5761395" y="1855793"/>
                  <a:pt x="5744524" y="1872664"/>
                  <a:pt x="5719218" y="1872664"/>
                </a:cubicBezTo>
                <a:cubicBezTo>
                  <a:pt x="5702347" y="1872664"/>
                  <a:pt x="5668605" y="1847358"/>
                  <a:pt x="5651734" y="1830487"/>
                </a:cubicBezTo>
                <a:lnTo>
                  <a:pt x="5651734" y="1779875"/>
                </a:lnTo>
                <a:cubicBezTo>
                  <a:pt x="5660170" y="1779875"/>
                  <a:pt x="5651734" y="1771439"/>
                  <a:pt x="5677041" y="1771439"/>
                </a:cubicBezTo>
                <a:cubicBezTo>
                  <a:pt x="5693912" y="1771439"/>
                  <a:pt x="5710782" y="1805181"/>
                  <a:pt x="5727653" y="1822052"/>
                </a:cubicBezTo>
                <a:cubicBezTo>
                  <a:pt x="5736089" y="1813616"/>
                  <a:pt x="5752960" y="1813616"/>
                  <a:pt x="5752960" y="1788310"/>
                </a:cubicBezTo>
                <a:cubicBezTo>
                  <a:pt x="5752960" y="1771439"/>
                  <a:pt x="5736089" y="1763004"/>
                  <a:pt x="5736089" y="1746133"/>
                </a:cubicBezTo>
                <a:lnTo>
                  <a:pt x="5736089" y="1678650"/>
                </a:lnTo>
                <a:lnTo>
                  <a:pt x="5761395" y="1678650"/>
                </a:lnTo>
                <a:close/>
                <a:moveTo>
                  <a:pt x="1324362" y="1695520"/>
                </a:moveTo>
                <a:cubicBezTo>
                  <a:pt x="1315926" y="1712391"/>
                  <a:pt x="1273749" y="1754568"/>
                  <a:pt x="1248443" y="1763004"/>
                </a:cubicBezTo>
                <a:cubicBezTo>
                  <a:pt x="1248443" y="1754568"/>
                  <a:pt x="1240007" y="1754568"/>
                  <a:pt x="1240007" y="1737697"/>
                </a:cubicBezTo>
                <a:cubicBezTo>
                  <a:pt x="1240007" y="1712391"/>
                  <a:pt x="1265314" y="1678650"/>
                  <a:pt x="1290620" y="1678650"/>
                </a:cubicBezTo>
                <a:cubicBezTo>
                  <a:pt x="1307491" y="1678650"/>
                  <a:pt x="1315926" y="1695520"/>
                  <a:pt x="1324362" y="1695520"/>
                </a:cubicBezTo>
                <a:close/>
                <a:moveTo>
                  <a:pt x="1020686" y="1864229"/>
                </a:moveTo>
                <a:cubicBezTo>
                  <a:pt x="1020686" y="1897971"/>
                  <a:pt x="995380" y="2016066"/>
                  <a:pt x="911026" y="2058244"/>
                </a:cubicBezTo>
                <a:cubicBezTo>
                  <a:pt x="911026" y="2041373"/>
                  <a:pt x="902590" y="2024502"/>
                  <a:pt x="902590" y="2007631"/>
                </a:cubicBezTo>
                <a:cubicBezTo>
                  <a:pt x="902590" y="1982325"/>
                  <a:pt x="953203" y="1914841"/>
                  <a:pt x="953203" y="1872664"/>
                </a:cubicBezTo>
                <a:cubicBezTo>
                  <a:pt x="953203" y="1830487"/>
                  <a:pt x="961638" y="1813616"/>
                  <a:pt x="902590" y="1754568"/>
                </a:cubicBezTo>
                <a:cubicBezTo>
                  <a:pt x="868849" y="1771439"/>
                  <a:pt x="843542" y="1822052"/>
                  <a:pt x="818236" y="1822052"/>
                </a:cubicBezTo>
                <a:cubicBezTo>
                  <a:pt x="801365" y="1822052"/>
                  <a:pt x="767624" y="1779875"/>
                  <a:pt x="767624" y="1763004"/>
                </a:cubicBezTo>
                <a:cubicBezTo>
                  <a:pt x="767624" y="1695520"/>
                  <a:pt x="818236" y="1678650"/>
                  <a:pt x="860413" y="1678650"/>
                </a:cubicBezTo>
                <a:cubicBezTo>
                  <a:pt x="995380" y="1678650"/>
                  <a:pt x="1020686" y="1796745"/>
                  <a:pt x="1020686" y="1864229"/>
                </a:cubicBezTo>
                <a:close/>
                <a:moveTo>
                  <a:pt x="5845749" y="1636472"/>
                </a:moveTo>
                <a:cubicBezTo>
                  <a:pt x="5837314" y="1644908"/>
                  <a:pt x="5845749" y="1670214"/>
                  <a:pt x="5820443" y="1670214"/>
                </a:cubicBezTo>
                <a:cubicBezTo>
                  <a:pt x="5803572" y="1670214"/>
                  <a:pt x="5778266" y="1653343"/>
                  <a:pt x="5761395" y="1636472"/>
                </a:cubicBezTo>
                <a:cubicBezTo>
                  <a:pt x="5769830" y="1619602"/>
                  <a:pt x="5769830" y="1602731"/>
                  <a:pt x="5786701" y="1602731"/>
                </a:cubicBezTo>
                <a:cubicBezTo>
                  <a:pt x="5812008" y="1602731"/>
                  <a:pt x="5828878" y="1619602"/>
                  <a:pt x="5845749" y="1636472"/>
                </a:cubicBezTo>
                <a:close/>
                <a:moveTo>
                  <a:pt x="6309698" y="1661779"/>
                </a:moveTo>
                <a:cubicBezTo>
                  <a:pt x="6309698" y="1678650"/>
                  <a:pt x="6275956" y="1712391"/>
                  <a:pt x="6259085" y="1712391"/>
                </a:cubicBezTo>
                <a:cubicBezTo>
                  <a:pt x="6233779" y="1712391"/>
                  <a:pt x="6208472" y="1678650"/>
                  <a:pt x="6191602" y="1678650"/>
                </a:cubicBezTo>
                <a:cubicBezTo>
                  <a:pt x="6140989" y="1678650"/>
                  <a:pt x="6140989" y="1779875"/>
                  <a:pt x="6140989" y="1779875"/>
                </a:cubicBezTo>
                <a:cubicBezTo>
                  <a:pt x="6140989" y="1796745"/>
                  <a:pt x="6174731" y="1864229"/>
                  <a:pt x="6174731" y="1881100"/>
                </a:cubicBezTo>
                <a:cubicBezTo>
                  <a:pt x="6174731" y="1906406"/>
                  <a:pt x="6166295" y="1914841"/>
                  <a:pt x="6157860" y="1931712"/>
                </a:cubicBezTo>
                <a:cubicBezTo>
                  <a:pt x="6107247" y="1897971"/>
                  <a:pt x="6073506" y="1822052"/>
                  <a:pt x="6073506" y="1771439"/>
                </a:cubicBezTo>
                <a:cubicBezTo>
                  <a:pt x="6073506" y="1703956"/>
                  <a:pt x="6115683" y="1585860"/>
                  <a:pt x="6225343" y="1585860"/>
                </a:cubicBezTo>
                <a:cubicBezTo>
                  <a:pt x="6267520" y="1585860"/>
                  <a:pt x="6309698" y="1628037"/>
                  <a:pt x="6309698" y="1661779"/>
                </a:cubicBezTo>
                <a:close/>
                <a:moveTo>
                  <a:pt x="1636472" y="1560554"/>
                </a:moveTo>
                <a:lnTo>
                  <a:pt x="1636472" y="1594295"/>
                </a:lnTo>
                <a:cubicBezTo>
                  <a:pt x="1602731" y="1644908"/>
                  <a:pt x="1577424" y="1644908"/>
                  <a:pt x="1552118" y="1661779"/>
                </a:cubicBezTo>
                <a:cubicBezTo>
                  <a:pt x="1552118" y="1636472"/>
                  <a:pt x="1552118" y="1602731"/>
                  <a:pt x="1543683" y="1577424"/>
                </a:cubicBezTo>
                <a:cubicBezTo>
                  <a:pt x="1552118" y="1568989"/>
                  <a:pt x="1568989" y="1568989"/>
                  <a:pt x="1577424" y="1560554"/>
                </a:cubicBezTo>
                <a:lnTo>
                  <a:pt x="1636472" y="1560554"/>
                </a:lnTo>
                <a:close/>
                <a:moveTo>
                  <a:pt x="1374974" y="1585860"/>
                </a:moveTo>
                <a:cubicBezTo>
                  <a:pt x="1383410" y="1602731"/>
                  <a:pt x="1383410" y="1628037"/>
                  <a:pt x="1408716" y="1653343"/>
                </a:cubicBezTo>
                <a:lnTo>
                  <a:pt x="1442458" y="1653343"/>
                </a:lnTo>
                <a:lnTo>
                  <a:pt x="1459328" y="1636472"/>
                </a:lnTo>
                <a:cubicBezTo>
                  <a:pt x="1450893" y="1628037"/>
                  <a:pt x="1434022" y="1619602"/>
                  <a:pt x="1417151" y="1611166"/>
                </a:cubicBezTo>
                <a:cubicBezTo>
                  <a:pt x="1434022" y="1577424"/>
                  <a:pt x="1450893" y="1577424"/>
                  <a:pt x="1459328" y="1577424"/>
                </a:cubicBezTo>
                <a:cubicBezTo>
                  <a:pt x="1501506" y="1577424"/>
                  <a:pt x="1518376" y="1602731"/>
                  <a:pt x="1518376" y="1628037"/>
                </a:cubicBezTo>
                <a:cubicBezTo>
                  <a:pt x="1518376" y="1644908"/>
                  <a:pt x="1501506" y="1653343"/>
                  <a:pt x="1501506" y="1678650"/>
                </a:cubicBezTo>
                <a:cubicBezTo>
                  <a:pt x="1493070" y="1695520"/>
                  <a:pt x="1509941" y="1712391"/>
                  <a:pt x="1509941" y="1729262"/>
                </a:cubicBezTo>
                <a:cubicBezTo>
                  <a:pt x="1509941" y="1754568"/>
                  <a:pt x="1493070" y="1779875"/>
                  <a:pt x="1476199" y="1805181"/>
                </a:cubicBezTo>
                <a:cubicBezTo>
                  <a:pt x="1391845" y="1695520"/>
                  <a:pt x="1256878" y="1628037"/>
                  <a:pt x="1282185" y="1535247"/>
                </a:cubicBezTo>
                <a:cubicBezTo>
                  <a:pt x="1307491" y="1552118"/>
                  <a:pt x="1341233" y="1577424"/>
                  <a:pt x="1374974" y="1585860"/>
                </a:cubicBezTo>
                <a:close/>
                <a:moveTo>
                  <a:pt x="1062864" y="1493070"/>
                </a:moveTo>
                <a:cubicBezTo>
                  <a:pt x="1062864" y="1493070"/>
                  <a:pt x="1071299" y="1484635"/>
                  <a:pt x="1071299" y="1509941"/>
                </a:cubicBezTo>
                <a:cubicBezTo>
                  <a:pt x="1071299" y="1526812"/>
                  <a:pt x="1054428" y="1535247"/>
                  <a:pt x="1054428" y="1543683"/>
                </a:cubicBezTo>
                <a:cubicBezTo>
                  <a:pt x="995380" y="1543683"/>
                  <a:pt x="986945" y="1535247"/>
                  <a:pt x="978509" y="1535247"/>
                </a:cubicBezTo>
                <a:lnTo>
                  <a:pt x="1020686" y="1493070"/>
                </a:lnTo>
                <a:lnTo>
                  <a:pt x="1062864" y="1493070"/>
                </a:lnTo>
                <a:close/>
                <a:moveTo>
                  <a:pt x="1273749" y="1619602"/>
                </a:moveTo>
                <a:cubicBezTo>
                  <a:pt x="1273749" y="1644908"/>
                  <a:pt x="1256878" y="1661779"/>
                  <a:pt x="1240007" y="1670214"/>
                </a:cubicBezTo>
                <a:cubicBezTo>
                  <a:pt x="1197830" y="1695520"/>
                  <a:pt x="1113476" y="1695520"/>
                  <a:pt x="1088170" y="1763004"/>
                </a:cubicBezTo>
                <a:cubicBezTo>
                  <a:pt x="1071299" y="1746133"/>
                  <a:pt x="1045993" y="1703956"/>
                  <a:pt x="1045993" y="1678650"/>
                </a:cubicBezTo>
                <a:cubicBezTo>
                  <a:pt x="1045993" y="1661779"/>
                  <a:pt x="1071299" y="1611166"/>
                  <a:pt x="1071299" y="1585860"/>
                </a:cubicBezTo>
                <a:cubicBezTo>
                  <a:pt x="1071299" y="1568989"/>
                  <a:pt x="1088170" y="1543683"/>
                  <a:pt x="1113476" y="1518376"/>
                </a:cubicBezTo>
                <a:lnTo>
                  <a:pt x="1155653" y="1518376"/>
                </a:lnTo>
                <a:cubicBezTo>
                  <a:pt x="1155653" y="1526812"/>
                  <a:pt x="1164089" y="1526812"/>
                  <a:pt x="1164089" y="1552118"/>
                </a:cubicBezTo>
                <a:cubicBezTo>
                  <a:pt x="1164089" y="1568989"/>
                  <a:pt x="1138782" y="1577424"/>
                  <a:pt x="1121911" y="1585860"/>
                </a:cubicBezTo>
                <a:cubicBezTo>
                  <a:pt x="1130347" y="1602731"/>
                  <a:pt x="1130347" y="1611166"/>
                  <a:pt x="1147218" y="1611166"/>
                </a:cubicBezTo>
                <a:cubicBezTo>
                  <a:pt x="1197830" y="1611166"/>
                  <a:pt x="1197830" y="1526812"/>
                  <a:pt x="1197830" y="1509941"/>
                </a:cubicBezTo>
                <a:cubicBezTo>
                  <a:pt x="1214701" y="1509941"/>
                  <a:pt x="1240007" y="1493070"/>
                  <a:pt x="1256878" y="1484635"/>
                </a:cubicBezTo>
                <a:cubicBezTo>
                  <a:pt x="1223137" y="1568989"/>
                  <a:pt x="1273749" y="1577424"/>
                  <a:pt x="1273749" y="1619602"/>
                </a:cubicBezTo>
                <a:close/>
                <a:moveTo>
                  <a:pt x="5516768" y="1585860"/>
                </a:moveTo>
                <a:cubicBezTo>
                  <a:pt x="5508332" y="1594295"/>
                  <a:pt x="5516768" y="1594295"/>
                  <a:pt x="5491461" y="1594295"/>
                </a:cubicBezTo>
                <a:cubicBezTo>
                  <a:pt x="5474591" y="1594295"/>
                  <a:pt x="5449284" y="1577424"/>
                  <a:pt x="5432413" y="1552118"/>
                </a:cubicBezTo>
                <a:lnTo>
                  <a:pt x="5432413" y="1501506"/>
                </a:lnTo>
                <a:cubicBezTo>
                  <a:pt x="5449284" y="1501506"/>
                  <a:pt x="5508332" y="1493070"/>
                  <a:pt x="5542074" y="1476199"/>
                </a:cubicBezTo>
                <a:cubicBezTo>
                  <a:pt x="5533639" y="1509941"/>
                  <a:pt x="5525203" y="1552118"/>
                  <a:pt x="5516768" y="1585860"/>
                </a:cubicBezTo>
                <a:close/>
                <a:moveTo>
                  <a:pt x="1012251" y="1459328"/>
                </a:moveTo>
                <a:cubicBezTo>
                  <a:pt x="986945" y="1493070"/>
                  <a:pt x="877284" y="1459328"/>
                  <a:pt x="877284" y="1535247"/>
                </a:cubicBezTo>
                <a:cubicBezTo>
                  <a:pt x="877284" y="1552118"/>
                  <a:pt x="902590" y="1552118"/>
                  <a:pt x="902590" y="1568989"/>
                </a:cubicBezTo>
                <a:cubicBezTo>
                  <a:pt x="902590" y="1594295"/>
                  <a:pt x="885720" y="1602731"/>
                  <a:pt x="860413" y="1602731"/>
                </a:cubicBezTo>
                <a:cubicBezTo>
                  <a:pt x="826672" y="1602731"/>
                  <a:pt x="835107" y="1568989"/>
                  <a:pt x="835107" y="1560554"/>
                </a:cubicBezTo>
                <a:cubicBezTo>
                  <a:pt x="835107" y="1493070"/>
                  <a:pt x="902590" y="1442458"/>
                  <a:pt x="953203" y="1442458"/>
                </a:cubicBezTo>
                <a:cubicBezTo>
                  <a:pt x="978509" y="1442458"/>
                  <a:pt x="995380" y="1450893"/>
                  <a:pt x="1012251" y="1459328"/>
                </a:cubicBezTo>
                <a:close/>
                <a:moveTo>
                  <a:pt x="5845749" y="1476199"/>
                </a:moveTo>
                <a:cubicBezTo>
                  <a:pt x="5845749" y="1501506"/>
                  <a:pt x="5879491" y="1535247"/>
                  <a:pt x="5904797" y="1552118"/>
                </a:cubicBezTo>
                <a:cubicBezTo>
                  <a:pt x="5913233" y="1543683"/>
                  <a:pt x="5921668" y="1543683"/>
                  <a:pt x="5930103" y="1535247"/>
                </a:cubicBezTo>
                <a:cubicBezTo>
                  <a:pt x="5913233" y="1484635"/>
                  <a:pt x="5887926" y="1509941"/>
                  <a:pt x="5887926" y="1484635"/>
                </a:cubicBezTo>
                <a:cubicBezTo>
                  <a:pt x="5887926" y="1450893"/>
                  <a:pt x="5896362" y="1442458"/>
                  <a:pt x="5921668" y="1442458"/>
                </a:cubicBezTo>
                <a:cubicBezTo>
                  <a:pt x="5921668" y="1442458"/>
                  <a:pt x="5997587" y="1459328"/>
                  <a:pt x="6006022" y="1493070"/>
                </a:cubicBezTo>
                <a:cubicBezTo>
                  <a:pt x="6022893" y="1526812"/>
                  <a:pt x="6039764" y="1602731"/>
                  <a:pt x="6039764" y="1619602"/>
                </a:cubicBezTo>
                <a:cubicBezTo>
                  <a:pt x="6039764" y="1644908"/>
                  <a:pt x="6031329" y="1653343"/>
                  <a:pt x="6031329" y="1670214"/>
                </a:cubicBezTo>
                <a:lnTo>
                  <a:pt x="6014458" y="1687085"/>
                </a:lnTo>
                <a:cubicBezTo>
                  <a:pt x="5980716" y="1602731"/>
                  <a:pt x="5879491" y="1585860"/>
                  <a:pt x="5812008" y="1577424"/>
                </a:cubicBezTo>
                <a:cubicBezTo>
                  <a:pt x="5828878" y="1535247"/>
                  <a:pt x="5837314" y="1484635"/>
                  <a:pt x="5845749" y="1434022"/>
                </a:cubicBezTo>
                <a:cubicBezTo>
                  <a:pt x="5845749" y="1434022"/>
                  <a:pt x="5854185" y="1434022"/>
                  <a:pt x="5862620" y="1442458"/>
                </a:cubicBezTo>
                <a:cubicBezTo>
                  <a:pt x="5854185" y="1450893"/>
                  <a:pt x="5845749" y="1459328"/>
                  <a:pt x="5845749" y="1476199"/>
                </a:cubicBezTo>
                <a:close/>
                <a:moveTo>
                  <a:pt x="5609557" y="1746133"/>
                </a:moveTo>
                <a:cubicBezTo>
                  <a:pt x="5584251" y="1729262"/>
                  <a:pt x="5558945" y="1670214"/>
                  <a:pt x="5567380" y="1636472"/>
                </a:cubicBezTo>
                <a:cubicBezTo>
                  <a:pt x="5575816" y="1611166"/>
                  <a:pt x="5558945" y="1568989"/>
                  <a:pt x="5558945" y="1552118"/>
                </a:cubicBezTo>
                <a:cubicBezTo>
                  <a:pt x="5558945" y="1484635"/>
                  <a:pt x="5584251" y="1484635"/>
                  <a:pt x="5617993" y="1484635"/>
                </a:cubicBezTo>
                <a:cubicBezTo>
                  <a:pt x="5660170" y="1484635"/>
                  <a:pt x="5677041" y="1493070"/>
                  <a:pt x="5677041" y="1518376"/>
                </a:cubicBezTo>
                <a:cubicBezTo>
                  <a:pt x="5677041" y="1543683"/>
                  <a:pt x="5668605" y="1543683"/>
                  <a:pt x="5668605" y="1552118"/>
                </a:cubicBezTo>
                <a:lnTo>
                  <a:pt x="5643299" y="1552118"/>
                </a:lnTo>
                <a:cubicBezTo>
                  <a:pt x="5634864" y="1543683"/>
                  <a:pt x="5617993" y="1526812"/>
                  <a:pt x="5609557" y="1526812"/>
                </a:cubicBezTo>
                <a:cubicBezTo>
                  <a:pt x="5609557" y="1526812"/>
                  <a:pt x="5601122" y="1518376"/>
                  <a:pt x="5601122" y="1543683"/>
                </a:cubicBezTo>
                <a:cubicBezTo>
                  <a:pt x="5601122" y="1577424"/>
                  <a:pt x="5643299" y="1585860"/>
                  <a:pt x="5651734" y="1585860"/>
                </a:cubicBezTo>
                <a:cubicBezTo>
                  <a:pt x="5702347" y="1585860"/>
                  <a:pt x="5719218" y="1518376"/>
                  <a:pt x="5702347" y="1493070"/>
                </a:cubicBezTo>
                <a:cubicBezTo>
                  <a:pt x="5719218" y="1467764"/>
                  <a:pt x="5795137" y="1459328"/>
                  <a:pt x="5803572" y="1417151"/>
                </a:cubicBezTo>
                <a:cubicBezTo>
                  <a:pt x="5828878" y="1560554"/>
                  <a:pt x="5651734" y="1670214"/>
                  <a:pt x="5609557" y="1746133"/>
                </a:cubicBezTo>
                <a:close/>
                <a:moveTo>
                  <a:pt x="6081941" y="1442458"/>
                </a:moveTo>
                <a:cubicBezTo>
                  <a:pt x="6073506" y="1459328"/>
                  <a:pt x="6073506" y="1467764"/>
                  <a:pt x="6048199" y="1467764"/>
                </a:cubicBezTo>
                <a:cubicBezTo>
                  <a:pt x="6031329" y="1467764"/>
                  <a:pt x="6014458" y="1442458"/>
                  <a:pt x="5997587" y="1434022"/>
                </a:cubicBezTo>
                <a:cubicBezTo>
                  <a:pt x="6006022" y="1417151"/>
                  <a:pt x="6014458" y="1408716"/>
                  <a:pt x="6031329" y="1408716"/>
                </a:cubicBezTo>
                <a:cubicBezTo>
                  <a:pt x="6056635" y="1408716"/>
                  <a:pt x="6073506" y="1425587"/>
                  <a:pt x="6081941" y="1442458"/>
                </a:cubicBezTo>
                <a:close/>
                <a:moveTo>
                  <a:pt x="6250650" y="1484635"/>
                </a:moveTo>
                <a:cubicBezTo>
                  <a:pt x="6250650" y="1509941"/>
                  <a:pt x="6233779" y="1518376"/>
                  <a:pt x="6225343" y="1526812"/>
                </a:cubicBezTo>
                <a:lnTo>
                  <a:pt x="6183166" y="1526812"/>
                </a:lnTo>
                <a:cubicBezTo>
                  <a:pt x="6174731" y="1518376"/>
                  <a:pt x="6174731" y="1526812"/>
                  <a:pt x="6174731" y="1501506"/>
                </a:cubicBezTo>
                <a:cubicBezTo>
                  <a:pt x="6174731" y="1484635"/>
                  <a:pt x="6191602" y="1484635"/>
                  <a:pt x="6200037" y="1476199"/>
                </a:cubicBezTo>
                <a:cubicBezTo>
                  <a:pt x="6183166" y="1417151"/>
                  <a:pt x="6090377" y="1442458"/>
                  <a:pt x="6081941" y="1391845"/>
                </a:cubicBezTo>
                <a:cubicBezTo>
                  <a:pt x="6098812" y="1383410"/>
                  <a:pt x="6107247" y="1374974"/>
                  <a:pt x="6124118" y="1374974"/>
                </a:cubicBezTo>
                <a:cubicBezTo>
                  <a:pt x="6200037" y="1374974"/>
                  <a:pt x="6250650" y="1442458"/>
                  <a:pt x="6250650" y="1484635"/>
                </a:cubicBezTo>
                <a:close/>
                <a:moveTo>
                  <a:pt x="1476199" y="1374974"/>
                </a:moveTo>
                <a:cubicBezTo>
                  <a:pt x="1501506" y="1417151"/>
                  <a:pt x="1501506" y="1484635"/>
                  <a:pt x="1518376" y="1535247"/>
                </a:cubicBezTo>
                <a:cubicBezTo>
                  <a:pt x="1484635" y="1535247"/>
                  <a:pt x="1425587" y="1543683"/>
                  <a:pt x="1408716" y="1543683"/>
                </a:cubicBezTo>
                <a:cubicBezTo>
                  <a:pt x="1374974" y="1543683"/>
                  <a:pt x="1299055" y="1552118"/>
                  <a:pt x="1307491" y="1476199"/>
                </a:cubicBezTo>
                <a:cubicBezTo>
                  <a:pt x="1307491" y="1450893"/>
                  <a:pt x="1315926" y="1442458"/>
                  <a:pt x="1315926" y="1434022"/>
                </a:cubicBezTo>
                <a:cubicBezTo>
                  <a:pt x="1332797" y="1450893"/>
                  <a:pt x="1358103" y="1476199"/>
                  <a:pt x="1383410" y="1476199"/>
                </a:cubicBezTo>
                <a:cubicBezTo>
                  <a:pt x="1383410" y="1476199"/>
                  <a:pt x="1434022" y="1450893"/>
                  <a:pt x="1442458" y="1434022"/>
                </a:cubicBezTo>
                <a:cubicBezTo>
                  <a:pt x="1442458" y="1425587"/>
                  <a:pt x="1442458" y="1417151"/>
                  <a:pt x="1434022" y="1408716"/>
                </a:cubicBezTo>
                <a:cubicBezTo>
                  <a:pt x="1417151" y="1417151"/>
                  <a:pt x="1400280" y="1434022"/>
                  <a:pt x="1383410" y="1434022"/>
                </a:cubicBezTo>
                <a:cubicBezTo>
                  <a:pt x="1358103" y="1434022"/>
                  <a:pt x="1341233" y="1417151"/>
                  <a:pt x="1341233" y="1400281"/>
                </a:cubicBezTo>
                <a:cubicBezTo>
                  <a:pt x="1341233" y="1374974"/>
                  <a:pt x="1383410" y="1332797"/>
                  <a:pt x="1417151" y="1332797"/>
                </a:cubicBezTo>
                <a:cubicBezTo>
                  <a:pt x="1434022" y="1332797"/>
                  <a:pt x="1467764" y="1341233"/>
                  <a:pt x="1476199" y="1374974"/>
                </a:cubicBezTo>
                <a:close/>
                <a:moveTo>
                  <a:pt x="1560554" y="1315926"/>
                </a:moveTo>
                <a:cubicBezTo>
                  <a:pt x="1644908" y="1341233"/>
                  <a:pt x="1720827" y="1459328"/>
                  <a:pt x="1788310" y="1459328"/>
                </a:cubicBezTo>
                <a:cubicBezTo>
                  <a:pt x="1763004" y="1493070"/>
                  <a:pt x="1619602" y="1526812"/>
                  <a:pt x="1602731" y="1526812"/>
                </a:cubicBezTo>
                <a:cubicBezTo>
                  <a:pt x="1552118" y="1526812"/>
                  <a:pt x="1535247" y="1501506"/>
                  <a:pt x="1535247" y="1459328"/>
                </a:cubicBezTo>
                <a:cubicBezTo>
                  <a:pt x="1535247" y="1434022"/>
                  <a:pt x="1543683" y="1434022"/>
                  <a:pt x="1552118" y="1417151"/>
                </a:cubicBezTo>
                <a:cubicBezTo>
                  <a:pt x="1560554" y="1417151"/>
                  <a:pt x="1577424" y="1425587"/>
                  <a:pt x="1585860" y="1425587"/>
                </a:cubicBezTo>
                <a:cubicBezTo>
                  <a:pt x="1585860" y="1442458"/>
                  <a:pt x="1577424" y="1459328"/>
                  <a:pt x="1585860" y="1476199"/>
                </a:cubicBezTo>
                <a:cubicBezTo>
                  <a:pt x="1602731" y="1467764"/>
                  <a:pt x="1619602" y="1459328"/>
                  <a:pt x="1619602" y="1434022"/>
                </a:cubicBezTo>
                <a:cubicBezTo>
                  <a:pt x="1619602" y="1341233"/>
                  <a:pt x="1484635" y="1400281"/>
                  <a:pt x="1484635" y="1315926"/>
                </a:cubicBezTo>
                <a:lnTo>
                  <a:pt x="1560554" y="1315926"/>
                </a:lnTo>
                <a:close/>
                <a:moveTo>
                  <a:pt x="1172524" y="1358103"/>
                </a:moveTo>
                <a:cubicBezTo>
                  <a:pt x="1172524" y="1383410"/>
                  <a:pt x="1164089" y="1383410"/>
                  <a:pt x="1164089" y="1391845"/>
                </a:cubicBezTo>
                <a:cubicBezTo>
                  <a:pt x="1155653" y="1391845"/>
                  <a:pt x="1164089" y="1400281"/>
                  <a:pt x="1138782" y="1400281"/>
                </a:cubicBezTo>
                <a:cubicBezTo>
                  <a:pt x="1121911" y="1400281"/>
                  <a:pt x="1113476" y="1366539"/>
                  <a:pt x="1088170" y="1358103"/>
                </a:cubicBezTo>
                <a:cubicBezTo>
                  <a:pt x="1088170" y="1366539"/>
                  <a:pt x="1079734" y="1358103"/>
                  <a:pt x="1079734" y="1374974"/>
                </a:cubicBezTo>
                <a:cubicBezTo>
                  <a:pt x="1079734" y="1417151"/>
                  <a:pt x="1138782" y="1434022"/>
                  <a:pt x="1138782" y="1434022"/>
                </a:cubicBezTo>
                <a:cubicBezTo>
                  <a:pt x="1164089" y="1434022"/>
                  <a:pt x="1189395" y="1400281"/>
                  <a:pt x="1214701" y="1400281"/>
                </a:cubicBezTo>
                <a:cubicBezTo>
                  <a:pt x="1231572" y="1400281"/>
                  <a:pt x="1240007" y="1408716"/>
                  <a:pt x="1256878" y="1425587"/>
                </a:cubicBezTo>
                <a:cubicBezTo>
                  <a:pt x="1223137" y="1459328"/>
                  <a:pt x="1189395" y="1484635"/>
                  <a:pt x="1155653" y="1484635"/>
                </a:cubicBezTo>
                <a:cubicBezTo>
                  <a:pt x="1130347" y="1484635"/>
                  <a:pt x="1012251" y="1417151"/>
                  <a:pt x="944768" y="1400281"/>
                </a:cubicBezTo>
                <a:cubicBezTo>
                  <a:pt x="961638" y="1358103"/>
                  <a:pt x="1113476" y="1299055"/>
                  <a:pt x="1113476" y="1299055"/>
                </a:cubicBezTo>
                <a:cubicBezTo>
                  <a:pt x="1147218" y="1299055"/>
                  <a:pt x="1172524" y="1341233"/>
                  <a:pt x="1172524" y="1358103"/>
                </a:cubicBezTo>
                <a:close/>
                <a:moveTo>
                  <a:pt x="5693912" y="1290620"/>
                </a:moveTo>
                <a:cubicBezTo>
                  <a:pt x="5677041" y="1315926"/>
                  <a:pt x="5643299" y="1332797"/>
                  <a:pt x="5643299" y="1349668"/>
                </a:cubicBezTo>
                <a:cubicBezTo>
                  <a:pt x="5643299" y="1374974"/>
                  <a:pt x="5651734" y="1383410"/>
                  <a:pt x="5660170" y="1391845"/>
                </a:cubicBezTo>
                <a:lnTo>
                  <a:pt x="5685476" y="1391845"/>
                </a:lnTo>
                <a:cubicBezTo>
                  <a:pt x="5668605" y="1332797"/>
                  <a:pt x="5702347" y="1332797"/>
                  <a:pt x="5719218" y="1332797"/>
                </a:cubicBezTo>
                <a:cubicBezTo>
                  <a:pt x="5761395" y="1332797"/>
                  <a:pt x="5778266" y="1358103"/>
                  <a:pt x="5778266" y="1383410"/>
                </a:cubicBezTo>
                <a:cubicBezTo>
                  <a:pt x="5778266" y="1408716"/>
                  <a:pt x="5727653" y="1450893"/>
                  <a:pt x="5702347" y="1450893"/>
                </a:cubicBezTo>
                <a:lnTo>
                  <a:pt x="5584251" y="1450893"/>
                </a:lnTo>
                <a:lnTo>
                  <a:pt x="5584251" y="1349668"/>
                </a:lnTo>
                <a:cubicBezTo>
                  <a:pt x="5592686" y="1324362"/>
                  <a:pt x="5601122" y="1273749"/>
                  <a:pt x="5643299" y="1273749"/>
                </a:cubicBezTo>
                <a:cubicBezTo>
                  <a:pt x="5668605" y="1273749"/>
                  <a:pt x="5677041" y="1282185"/>
                  <a:pt x="5693912" y="1290620"/>
                </a:cubicBezTo>
                <a:close/>
                <a:moveTo>
                  <a:pt x="5592686" y="1256878"/>
                </a:moveTo>
                <a:cubicBezTo>
                  <a:pt x="5575816" y="1290620"/>
                  <a:pt x="5558945" y="1324362"/>
                  <a:pt x="5550509" y="1358103"/>
                </a:cubicBezTo>
                <a:cubicBezTo>
                  <a:pt x="5533639" y="1358103"/>
                  <a:pt x="5516768" y="1341233"/>
                  <a:pt x="5491461" y="1341233"/>
                </a:cubicBezTo>
                <a:cubicBezTo>
                  <a:pt x="5474591" y="1341233"/>
                  <a:pt x="5440849" y="1349668"/>
                  <a:pt x="5457720" y="1391845"/>
                </a:cubicBezTo>
                <a:cubicBezTo>
                  <a:pt x="5474591" y="1383410"/>
                  <a:pt x="5483026" y="1374974"/>
                  <a:pt x="5499897" y="1374974"/>
                </a:cubicBezTo>
                <a:cubicBezTo>
                  <a:pt x="5525203" y="1374974"/>
                  <a:pt x="5516768" y="1383410"/>
                  <a:pt x="5533639" y="1383410"/>
                </a:cubicBezTo>
                <a:lnTo>
                  <a:pt x="5533639" y="1425587"/>
                </a:lnTo>
                <a:cubicBezTo>
                  <a:pt x="5508332" y="1459328"/>
                  <a:pt x="5483026" y="1467764"/>
                  <a:pt x="5474591" y="1467764"/>
                </a:cubicBezTo>
                <a:cubicBezTo>
                  <a:pt x="5457720" y="1467764"/>
                  <a:pt x="5381801" y="1459328"/>
                  <a:pt x="5331188" y="1450893"/>
                </a:cubicBezTo>
                <a:cubicBezTo>
                  <a:pt x="5314317" y="1450893"/>
                  <a:pt x="5289011" y="1442458"/>
                  <a:pt x="5272140" y="1425587"/>
                </a:cubicBezTo>
                <a:cubicBezTo>
                  <a:pt x="5305882" y="1383410"/>
                  <a:pt x="5432413" y="1240007"/>
                  <a:pt x="5499897" y="1256878"/>
                </a:cubicBezTo>
                <a:lnTo>
                  <a:pt x="5592686" y="1256878"/>
                </a:lnTo>
                <a:close/>
                <a:moveTo>
                  <a:pt x="1729262" y="1256878"/>
                </a:moveTo>
                <a:cubicBezTo>
                  <a:pt x="1720827" y="1282185"/>
                  <a:pt x="1703956" y="1315926"/>
                  <a:pt x="1687085" y="1341233"/>
                </a:cubicBezTo>
                <a:lnTo>
                  <a:pt x="1661779" y="1341233"/>
                </a:lnTo>
                <a:cubicBezTo>
                  <a:pt x="1661779" y="1332797"/>
                  <a:pt x="1653343" y="1332797"/>
                  <a:pt x="1653343" y="1315926"/>
                </a:cubicBezTo>
                <a:cubicBezTo>
                  <a:pt x="1653343" y="1290620"/>
                  <a:pt x="1678649" y="1273749"/>
                  <a:pt x="1695520" y="1248443"/>
                </a:cubicBezTo>
                <a:cubicBezTo>
                  <a:pt x="1720827" y="1248443"/>
                  <a:pt x="1720827" y="1256878"/>
                  <a:pt x="1729262" y="1256878"/>
                </a:cubicBezTo>
                <a:close/>
                <a:moveTo>
                  <a:pt x="6132554" y="1349668"/>
                </a:moveTo>
                <a:cubicBezTo>
                  <a:pt x="6056635" y="1366539"/>
                  <a:pt x="5930103" y="1408716"/>
                  <a:pt x="5904797" y="1408716"/>
                </a:cubicBezTo>
                <a:cubicBezTo>
                  <a:pt x="5887926" y="1408716"/>
                  <a:pt x="5845749" y="1400281"/>
                  <a:pt x="5820443" y="1383410"/>
                </a:cubicBezTo>
                <a:cubicBezTo>
                  <a:pt x="5837314" y="1374974"/>
                  <a:pt x="5879491" y="1341233"/>
                  <a:pt x="5904797" y="1341233"/>
                </a:cubicBezTo>
                <a:cubicBezTo>
                  <a:pt x="5921668" y="1341233"/>
                  <a:pt x="5930103" y="1358103"/>
                  <a:pt x="5955410" y="1358103"/>
                </a:cubicBezTo>
                <a:cubicBezTo>
                  <a:pt x="5972281" y="1358103"/>
                  <a:pt x="6014458" y="1324362"/>
                  <a:pt x="6014458" y="1299055"/>
                </a:cubicBezTo>
                <a:cubicBezTo>
                  <a:pt x="6014458" y="1282185"/>
                  <a:pt x="5997587" y="1273749"/>
                  <a:pt x="5989151" y="1265314"/>
                </a:cubicBezTo>
                <a:cubicBezTo>
                  <a:pt x="5972281" y="1282185"/>
                  <a:pt x="5972281" y="1307491"/>
                  <a:pt x="5963845" y="1324362"/>
                </a:cubicBezTo>
                <a:lnTo>
                  <a:pt x="5930103" y="1324362"/>
                </a:lnTo>
                <a:cubicBezTo>
                  <a:pt x="5930103" y="1315926"/>
                  <a:pt x="5921668" y="1324362"/>
                  <a:pt x="5921668" y="1299055"/>
                </a:cubicBezTo>
                <a:cubicBezTo>
                  <a:pt x="5921668" y="1256878"/>
                  <a:pt x="5938539" y="1223137"/>
                  <a:pt x="5972281" y="1223137"/>
                </a:cubicBezTo>
                <a:cubicBezTo>
                  <a:pt x="5989151" y="1223137"/>
                  <a:pt x="6132554" y="1315926"/>
                  <a:pt x="6132554" y="1349668"/>
                </a:cubicBezTo>
                <a:close/>
                <a:moveTo>
                  <a:pt x="5373365" y="1290620"/>
                </a:moveTo>
                <a:cubicBezTo>
                  <a:pt x="5356495" y="1282185"/>
                  <a:pt x="5331188" y="1256878"/>
                  <a:pt x="5339624" y="1223137"/>
                </a:cubicBezTo>
                <a:cubicBezTo>
                  <a:pt x="5373365" y="1223137"/>
                  <a:pt x="5390236" y="1231572"/>
                  <a:pt x="5407107" y="1240007"/>
                </a:cubicBezTo>
                <a:cubicBezTo>
                  <a:pt x="5407107" y="1256878"/>
                  <a:pt x="5390236" y="1273749"/>
                  <a:pt x="5373365" y="1290620"/>
                </a:cubicBezTo>
                <a:close/>
                <a:moveTo>
                  <a:pt x="1383410" y="1256878"/>
                </a:moveTo>
                <a:cubicBezTo>
                  <a:pt x="1383410" y="1299055"/>
                  <a:pt x="1374974" y="1299055"/>
                  <a:pt x="1374974" y="1307491"/>
                </a:cubicBezTo>
                <a:cubicBezTo>
                  <a:pt x="1315926" y="1265314"/>
                  <a:pt x="1341233" y="1265314"/>
                  <a:pt x="1290620" y="1265314"/>
                </a:cubicBezTo>
                <a:cubicBezTo>
                  <a:pt x="1265314" y="1265314"/>
                  <a:pt x="1265314" y="1265314"/>
                  <a:pt x="1248443" y="1290620"/>
                </a:cubicBezTo>
                <a:lnTo>
                  <a:pt x="1256878" y="1324362"/>
                </a:lnTo>
                <a:cubicBezTo>
                  <a:pt x="1265314" y="1315926"/>
                  <a:pt x="1265314" y="1299055"/>
                  <a:pt x="1290620" y="1299055"/>
                </a:cubicBezTo>
                <a:cubicBezTo>
                  <a:pt x="1324362" y="1299055"/>
                  <a:pt x="1324362" y="1324362"/>
                  <a:pt x="1324362" y="1332797"/>
                </a:cubicBezTo>
                <a:cubicBezTo>
                  <a:pt x="1324362" y="1374974"/>
                  <a:pt x="1290620" y="1391845"/>
                  <a:pt x="1273749" y="1391845"/>
                </a:cubicBezTo>
                <a:cubicBezTo>
                  <a:pt x="1189395" y="1391845"/>
                  <a:pt x="1172524" y="1223137"/>
                  <a:pt x="1172524" y="1214701"/>
                </a:cubicBezTo>
                <a:cubicBezTo>
                  <a:pt x="1206266" y="1206266"/>
                  <a:pt x="1256878" y="1197830"/>
                  <a:pt x="1282185" y="1197830"/>
                </a:cubicBezTo>
                <a:cubicBezTo>
                  <a:pt x="1315926" y="1197830"/>
                  <a:pt x="1349668" y="1206266"/>
                  <a:pt x="1383410" y="1256878"/>
                </a:cubicBezTo>
                <a:close/>
                <a:moveTo>
                  <a:pt x="5904797" y="1214701"/>
                </a:moveTo>
                <a:cubicBezTo>
                  <a:pt x="5904797" y="1256878"/>
                  <a:pt x="5913233" y="1299055"/>
                  <a:pt x="5837314" y="1341233"/>
                </a:cubicBezTo>
                <a:lnTo>
                  <a:pt x="5803572" y="1341233"/>
                </a:lnTo>
                <a:cubicBezTo>
                  <a:pt x="5820443" y="1307491"/>
                  <a:pt x="5828878" y="1290620"/>
                  <a:pt x="5828878" y="1265314"/>
                </a:cubicBezTo>
                <a:cubicBezTo>
                  <a:pt x="5828878" y="1248443"/>
                  <a:pt x="5812008" y="1223137"/>
                  <a:pt x="5795137" y="1206266"/>
                </a:cubicBezTo>
                <a:cubicBezTo>
                  <a:pt x="5786701" y="1206266"/>
                  <a:pt x="5778266" y="1214701"/>
                  <a:pt x="5769830" y="1223137"/>
                </a:cubicBezTo>
                <a:cubicBezTo>
                  <a:pt x="5778266" y="1240007"/>
                  <a:pt x="5795137" y="1248443"/>
                  <a:pt x="5803572" y="1265314"/>
                </a:cubicBezTo>
                <a:cubicBezTo>
                  <a:pt x="5795137" y="1282185"/>
                  <a:pt x="5778266" y="1299055"/>
                  <a:pt x="5761395" y="1299055"/>
                </a:cubicBezTo>
                <a:cubicBezTo>
                  <a:pt x="5727653" y="1299055"/>
                  <a:pt x="5702347" y="1256878"/>
                  <a:pt x="5702347" y="1240007"/>
                </a:cubicBezTo>
                <a:cubicBezTo>
                  <a:pt x="5702347" y="1164089"/>
                  <a:pt x="5786701" y="1147218"/>
                  <a:pt x="5845749" y="1147218"/>
                </a:cubicBezTo>
                <a:cubicBezTo>
                  <a:pt x="5913233" y="1147218"/>
                  <a:pt x="5904797" y="1164089"/>
                  <a:pt x="5904797" y="1214701"/>
                </a:cubicBezTo>
                <a:close/>
                <a:moveTo>
                  <a:pt x="1720827" y="1079734"/>
                </a:moveTo>
                <a:cubicBezTo>
                  <a:pt x="1712391" y="1105041"/>
                  <a:pt x="1678649" y="1130347"/>
                  <a:pt x="1670214" y="1155653"/>
                </a:cubicBezTo>
                <a:cubicBezTo>
                  <a:pt x="1661779" y="1172524"/>
                  <a:pt x="1670214" y="1299055"/>
                  <a:pt x="1602731" y="1299055"/>
                </a:cubicBezTo>
                <a:cubicBezTo>
                  <a:pt x="1577424" y="1299055"/>
                  <a:pt x="1568989" y="1282185"/>
                  <a:pt x="1552118" y="1265314"/>
                </a:cubicBezTo>
                <a:cubicBezTo>
                  <a:pt x="1535247" y="1273749"/>
                  <a:pt x="1509941" y="1273749"/>
                  <a:pt x="1484635" y="1265314"/>
                </a:cubicBezTo>
                <a:cubicBezTo>
                  <a:pt x="1484635" y="1256878"/>
                  <a:pt x="1476199" y="1248443"/>
                  <a:pt x="1493070" y="1248443"/>
                </a:cubicBezTo>
                <a:cubicBezTo>
                  <a:pt x="1518376" y="1248443"/>
                  <a:pt x="1518376" y="1265314"/>
                  <a:pt x="1543683" y="1265314"/>
                </a:cubicBezTo>
                <a:cubicBezTo>
                  <a:pt x="1560554" y="1265314"/>
                  <a:pt x="1602731" y="1214701"/>
                  <a:pt x="1602731" y="1197830"/>
                </a:cubicBezTo>
                <a:cubicBezTo>
                  <a:pt x="1602731" y="1172524"/>
                  <a:pt x="1585860" y="1172524"/>
                  <a:pt x="1568989" y="1155653"/>
                </a:cubicBezTo>
                <a:lnTo>
                  <a:pt x="1526812" y="1164089"/>
                </a:lnTo>
                <a:cubicBezTo>
                  <a:pt x="1526812" y="1172524"/>
                  <a:pt x="1543683" y="1180959"/>
                  <a:pt x="1560554" y="1189395"/>
                </a:cubicBezTo>
                <a:lnTo>
                  <a:pt x="1560554" y="1214701"/>
                </a:lnTo>
                <a:lnTo>
                  <a:pt x="1509941" y="1214701"/>
                </a:lnTo>
                <a:cubicBezTo>
                  <a:pt x="1501506" y="1189395"/>
                  <a:pt x="1493070" y="1155653"/>
                  <a:pt x="1493070" y="1138782"/>
                </a:cubicBezTo>
                <a:cubicBezTo>
                  <a:pt x="1493070" y="1113476"/>
                  <a:pt x="1501506" y="1105041"/>
                  <a:pt x="1518376" y="1088170"/>
                </a:cubicBezTo>
                <a:cubicBezTo>
                  <a:pt x="1560554" y="1088170"/>
                  <a:pt x="1628037" y="1062864"/>
                  <a:pt x="1653343" y="1062864"/>
                </a:cubicBezTo>
                <a:cubicBezTo>
                  <a:pt x="1670214" y="1062864"/>
                  <a:pt x="1695520" y="1071299"/>
                  <a:pt x="1720827" y="1079734"/>
                </a:cubicBezTo>
                <a:close/>
                <a:moveTo>
                  <a:pt x="2151033" y="1113476"/>
                </a:moveTo>
                <a:cubicBezTo>
                  <a:pt x="2176340" y="1113476"/>
                  <a:pt x="2201646" y="1096605"/>
                  <a:pt x="2226952" y="1096605"/>
                </a:cubicBezTo>
                <a:cubicBezTo>
                  <a:pt x="2243823" y="1096605"/>
                  <a:pt x="2252258" y="1096605"/>
                  <a:pt x="2269129" y="1105041"/>
                </a:cubicBezTo>
                <a:cubicBezTo>
                  <a:pt x="2260694" y="1113476"/>
                  <a:pt x="2235388" y="1130347"/>
                  <a:pt x="2210081" y="1138782"/>
                </a:cubicBezTo>
                <a:cubicBezTo>
                  <a:pt x="2201646" y="1147218"/>
                  <a:pt x="2184775" y="1147218"/>
                  <a:pt x="2167904" y="1147218"/>
                </a:cubicBezTo>
                <a:cubicBezTo>
                  <a:pt x="2151033" y="1180959"/>
                  <a:pt x="2142598" y="1214701"/>
                  <a:pt x="2108856" y="1248443"/>
                </a:cubicBezTo>
                <a:lnTo>
                  <a:pt x="2041373" y="1248443"/>
                </a:lnTo>
                <a:cubicBezTo>
                  <a:pt x="2041373" y="1240007"/>
                  <a:pt x="2032937" y="1240007"/>
                  <a:pt x="2032937" y="1223137"/>
                </a:cubicBezTo>
                <a:cubicBezTo>
                  <a:pt x="2032937" y="1197830"/>
                  <a:pt x="2058244" y="1180959"/>
                  <a:pt x="2091985" y="1189395"/>
                </a:cubicBezTo>
                <a:cubicBezTo>
                  <a:pt x="2100421" y="1180959"/>
                  <a:pt x="2108856" y="1180959"/>
                  <a:pt x="2108856" y="1164089"/>
                </a:cubicBezTo>
                <a:cubicBezTo>
                  <a:pt x="2108856" y="1113476"/>
                  <a:pt x="2058244" y="1113476"/>
                  <a:pt x="2041373" y="1113476"/>
                </a:cubicBezTo>
                <a:cubicBezTo>
                  <a:pt x="1948583" y="1113476"/>
                  <a:pt x="1965454" y="1164089"/>
                  <a:pt x="1931712" y="1256878"/>
                </a:cubicBezTo>
                <a:cubicBezTo>
                  <a:pt x="1923277" y="1273749"/>
                  <a:pt x="1906406" y="1282185"/>
                  <a:pt x="1906406" y="1299055"/>
                </a:cubicBezTo>
                <a:cubicBezTo>
                  <a:pt x="1906406" y="1324362"/>
                  <a:pt x="1923277" y="1341233"/>
                  <a:pt x="1923277" y="1358103"/>
                </a:cubicBezTo>
                <a:cubicBezTo>
                  <a:pt x="1923277" y="1383410"/>
                  <a:pt x="1906406" y="1408716"/>
                  <a:pt x="1881100" y="1425587"/>
                </a:cubicBezTo>
                <a:lnTo>
                  <a:pt x="1847358" y="1425587"/>
                </a:lnTo>
                <a:cubicBezTo>
                  <a:pt x="1847358" y="1417151"/>
                  <a:pt x="1838923" y="1417151"/>
                  <a:pt x="1838923" y="1391845"/>
                </a:cubicBezTo>
                <a:cubicBezTo>
                  <a:pt x="1838923" y="1374974"/>
                  <a:pt x="1855793" y="1366539"/>
                  <a:pt x="1864229" y="1349668"/>
                </a:cubicBezTo>
                <a:cubicBezTo>
                  <a:pt x="1855793" y="1341233"/>
                  <a:pt x="1855793" y="1324362"/>
                  <a:pt x="1830487" y="1324362"/>
                </a:cubicBezTo>
                <a:cubicBezTo>
                  <a:pt x="1813616" y="1324362"/>
                  <a:pt x="1796745" y="1332797"/>
                  <a:pt x="1746133" y="1341233"/>
                </a:cubicBezTo>
                <a:cubicBezTo>
                  <a:pt x="1746133" y="1341233"/>
                  <a:pt x="1737697" y="1341233"/>
                  <a:pt x="1737697" y="1324362"/>
                </a:cubicBezTo>
                <a:cubicBezTo>
                  <a:pt x="1737697" y="1299055"/>
                  <a:pt x="1914841" y="1273749"/>
                  <a:pt x="1914841" y="1206266"/>
                </a:cubicBezTo>
                <a:cubicBezTo>
                  <a:pt x="1914841" y="1189395"/>
                  <a:pt x="1897971" y="1164089"/>
                  <a:pt x="1872664" y="1138782"/>
                </a:cubicBezTo>
                <a:lnTo>
                  <a:pt x="1847358" y="1138782"/>
                </a:lnTo>
                <a:cubicBezTo>
                  <a:pt x="1830487" y="1172524"/>
                  <a:pt x="1838923" y="1164089"/>
                  <a:pt x="1838923" y="1180959"/>
                </a:cubicBezTo>
                <a:cubicBezTo>
                  <a:pt x="1838923" y="1197830"/>
                  <a:pt x="1822052" y="1206266"/>
                  <a:pt x="1805181" y="1214701"/>
                </a:cubicBezTo>
                <a:cubicBezTo>
                  <a:pt x="1788310" y="1206266"/>
                  <a:pt x="1771439" y="1189395"/>
                  <a:pt x="1771439" y="1172524"/>
                </a:cubicBezTo>
                <a:cubicBezTo>
                  <a:pt x="1771439" y="1113476"/>
                  <a:pt x="1830487" y="1096605"/>
                  <a:pt x="1855793" y="1096605"/>
                </a:cubicBezTo>
                <a:cubicBezTo>
                  <a:pt x="1872664" y="1096605"/>
                  <a:pt x="1897971" y="1121912"/>
                  <a:pt x="1923277" y="1121912"/>
                </a:cubicBezTo>
                <a:cubicBezTo>
                  <a:pt x="1948583" y="1121912"/>
                  <a:pt x="1990760" y="1054428"/>
                  <a:pt x="2049808" y="1054428"/>
                </a:cubicBezTo>
                <a:cubicBezTo>
                  <a:pt x="2066679" y="1054428"/>
                  <a:pt x="2134162" y="1113476"/>
                  <a:pt x="2151033" y="1113476"/>
                </a:cubicBezTo>
                <a:close/>
                <a:moveTo>
                  <a:pt x="5567380" y="1105041"/>
                </a:moveTo>
                <a:cubicBezTo>
                  <a:pt x="5567380" y="1121912"/>
                  <a:pt x="5550509" y="1147218"/>
                  <a:pt x="5525203" y="1147218"/>
                </a:cubicBezTo>
                <a:cubicBezTo>
                  <a:pt x="5508332" y="1147218"/>
                  <a:pt x="5483026" y="1155653"/>
                  <a:pt x="5483026" y="1138782"/>
                </a:cubicBezTo>
                <a:cubicBezTo>
                  <a:pt x="5483026" y="1189395"/>
                  <a:pt x="5550509" y="1172524"/>
                  <a:pt x="5550509" y="1172524"/>
                </a:cubicBezTo>
                <a:lnTo>
                  <a:pt x="5584251" y="1172524"/>
                </a:lnTo>
                <a:cubicBezTo>
                  <a:pt x="5584251" y="1180959"/>
                  <a:pt x="5584251" y="1197830"/>
                  <a:pt x="5592686" y="1214701"/>
                </a:cubicBezTo>
                <a:cubicBezTo>
                  <a:pt x="5575816" y="1223137"/>
                  <a:pt x="5558945" y="1214701"/>
                  <a:pt x="5542074" y="1214701"/>
                </a:cubicBezTo>
                <a:cubicBezTo>
                  <a:pt x="5516768" y="1214701"/>
                  <a:pt x="5483026" y="1240007"/>
                  <a:pt x="5457720" y="1240007"/>
                </a:cubicBezTo>
                <a:cubicBezTo>
                  <a:pt x="5440849" y="1240007"/>
                  <a:pt x="5423978" y="1231572"/>
                  <a:pt x="5415543" y="1214701"/>
                </a:cubicBezTo>
                <a:cubicBezTo>
                  <a:pt x="5390236" y="1172524"/>
                  <a:pt x="5398672" y="1088170"/>
                  <a:pt x="5348059" y="1062864"/>
                </a:cubicBezTo>
                <a:cubicBezTo>
                  <a:pt x="5356495" y="1037557"/>
                  <a:pt x="5407107" y="1020686"/>
                  <a:pt x="5407107" y="1020686"/>
                </a:cubicBezTo>
                <a:cubicBezTo>
                  <a:pt x="5432413" y="1020686"/>
                  <a:pt x="5516768" y="1071299"/>
                  <a:pt x="5567380" y="1105041"/>
                </a:cubicBezTo>
                <a:close/>
                <a:moveTo>
                  <a:pt x="5128738" y="1054428"/>
                </a:moveTo>
                <a:cubicBezTo>
                  <a:pt x="5154044" y="1054428"/>
                  <a:pt x="5162480" y="1037557"/>
                  <a:pt x="5187786" y="1037557"/>
                </a:cubicBezTo>
                <a:cubicBezTo>
                  <a:pt x="5204657" y="1037557"/>
                  <a:pt x="5229963" y="1054428"/>
                  <a:pt x="5255270" y="1071299"/>
                </a:cubicBezTo>
                <a:lnTo>
                  <a:pt x="5255270" y="1121912"/>
                </a:lnTo>
                <a:cubicBezTo>
                  <a:pt x="5246834" y="1130347"/>
                  <a:pt x="5255270" y="1130347"/>
                  <a:pt x="5229963" y="1130347"/>
                </a:cubicBezTo>
                <a:cubicBezTo>
                  <a:pt x="5213092" y="1130347"/>
                  <a:pt x="5204657" y="1088170"/>
                  <a:pt x="5179351" y="1088170"/>
                </a:cubicBezTo>
                <a:cubicBezTo>
                  <a:pt x="5154044" y="1088170"/>
                  <a:pt x="5145609" y="1138782"/>
                  <a:pt x="5145609" y="1138782"/>
                </a:cubicBezTo>
                <a:cubicBezTo>
                  <a:pt x="5145609" y="1223137"/>
                  <a:pt x="5263705" y="1240007"/>
                  <a:pt x="5314317" y="1256878"/>
                </a:cubicBezTo>
                <a:lnTo>
                  <a:pt x="5314317" y="1282185"/>
                </a:lnTo>
                <a:cubicBezTo>
                  <a:pt x="5280576" y="1282185"/>
                  <a:pt x="5238399" y="1273749"/>
                  <a:pt x="5213092" y="1273749"/>
                </a:cubicBezTo>
                <a:cubicBezTo>
                  <a:pt x="5196222" y="1273749"/>
                  <a:pt x="5187786" y="1282185"/>
                  <a:pt x="5170915" y="1299055"/>
                </a:cubicBezTo>
                <a:lnTo>
                  <a:pt x="5170915" y="1324362"/>
                </a:lnTo>
                <a:cubicBezTo>
                  <a:pt x="5187786" y="1332797"/>
                  <a:pt x="5213092" y="1341233"/>
                  <a:pt x="5238399" y="1349668"/>
                </a:cubicBezTo>
                <a:cubicBezTo>
                  <a:pt x="5213092" y="1383410"/>
                  <a:pt x="5196222" y="1383410"/>
                  <a:pt x="5187786" y="1383410"/>
                </a:cubicBezTo>
                <a:cubicBezTo>
                  <a:pt x="5094996" y="1383410"/>
                  <a:pt x="5137174" y="1265314"/>
                  <a:pt x="5137174" y="1240007"/>
                </a:cubicBezTo>
                <a:cubicBezTo>
                  <a:pt x="5137174" y="1223137"/>
                  <a:pt x="5103432" y="1138782"/>
                  <a:pt x="5086561" y="1096605"/>
                </a:cubicBezTo>
                <a:cubicBezTo>
                  <a:pt x="5078126" y="1054428"/>
                  <a:pt x="5035948" y="1062864"/>
                  <a:pt x="5035948" y="1062864"/>
                </a:cubicBezTo>
                <a:cubicBezTo>
                  <a:pt x="5010642" y="1062864"/>
                  <a:pt x="4976901" y="1079734"/>
                  <a:pt x="4951594" y="1105041"/>
                </a:cubicBezTo>
                <a:lnTo>
                  <a:pt x="4951594" y="1130347"/>
                </a:lnTo>
                <a:cubicBezTo>
                  <a:pt x="4960030" y="1130347"/>
                  <a:pt x="4951594" y="1138782"/>
                  <a:pt x="5027513" y="1138782"/>
                </a:cubicBezTo>
                <a:cubicBezTo>
                  <a:pt x="5027513" y="1147218"/>
                  <a:pt x="5035948" y="1147218"/>
                  <a:pt x="5035948" y="1164089"/>
                </a:cubicBezTo>
                <a:cubicBezTo>
                  <a:pt x="5035948" y="1189395"/>
                  <a:pt x="5019078" y="1206266"/>
                  <a:pt x="4993771" y="1206266"/>
                </a:cubicBezTo>
                <a:cubicBezTo>
                  <a:pt x="4934723" y="1206266"/>
                  <a:pt x="4917853" y="1130347"/>
                  <a:pt x="4900982" y="1113476"/>
                </a:cubicBezTo>
                <a:cubicBezTo>
                  <a:pt x="4850369" y="1045993"/>
                  <a:pt x="4782886" y="1105041"/>
                  <a:pt x="4740709" y="1037557"/>
                </a:cubicBezTo>
                <a:lnTo>
                  <a:pt x="4884111" y="1037557"/>
                </a:lnTo>
                <a:cubicBezTo>
                  <a:pt x="4900982" y="1045993"/>
                  <a:pt x="4892546" y="1054428"/>
                  <a:pt x="4917853" y="1054428"/>
                </a:cubicBezTo>
                <a:cubicBezTo>
                  <a:pt x="4934723" y="1054428"/>
                  <a:pt x="5002207" y="1020686"/>
                  <a:pt x="5027513" y="1020686"/>
                </a:cubicBezTo>
                <a:cubicBezTo>
                  <a:pt x="5035948" y="1020686"/>
                  <a:pt x="5128738" y="1054428"/>
                  <a:pt x="5128738" y="1054428"/>
                </a:cubicBezTo>
                <a:close/>
                <a:moveTo>
                  <a:pt x="1509941" y="1003816"/>
                </a:moveTo>
                <a:cubicBezTo>
                  <a:pt x="1509941" y="1012251"/>
                  <a:pt x="1518376" y="1020686"/>
                  <a:pt x="1518376" y="1037557"/>
                </a:cubicBezTo>
                <a:cubicBezTo>
                  <a:pt x="1518376" y="1062864"/>
                  <a:pt x="1484635" y="1071299"/>
                  <a:pt x="1459328" y="1079734"/>
                </a:cubicBezTo>
                <a:cubicBezTo>
                  <a:pt x="1450893" y="1071299"/>
                  <a:pt x="1442458" y="1071299"/>
                  <a:pt x="1442458" y="1054428"/>
                </a:cubicBezTo>
                <a:cubicBezTo>
                  <a:pt x="1442458" y="1029122"/>
                  <a:pt x="1467764" y="1012251"/>
                  <a:pt x="1484635" y="1003816"/>
                </a:cubicBezTo>
                <a:lnTo>
                  <a:pt x="1509941" y="1003816"/>
                </a:lnTo>
                <a:close/>
                <a:moveTo>
                  <a:pt x="1467764" y="1189395"/>
                </a:moveTo>
                <a:cubicBezTo>
                  <a:pt x="1467764" y="1189395"/>
                  <a:pt x="1434022" y="1265314"/>
                  <a:pt x="1425587" y="1282185"/>
                </a:cubicBezTo>
                <a:cubicBezTo>
                  <a:pt x="1408716" y="1256878"/>
                  <a:pt x="1391845" y="1231572"/>
                  <a:pt x="1391845" y="1206266"/>
                </a:cubicBezTo>
                <a:cubicBezTo>
                  <a:pt x="1391845" y="1189395"/>
                  <a:pt x="1408716" y="1180959"/>
                  <a:pt x="1408716" y="1164089"/>
                </a:cubicBezTo>
                <a:cubicBezTo>
                  <a:pt x="1408716" y="1138782"/>
                  <a:pt x="1358103" y="1096605"/>
                  <a:pt x="1341233" y="1096605"/>
                </a:cubicBezTo>
                <a:cubicBezTo>
                  <a:pt x="1315926" y="1096605"/>
                  <a:pt x="1315926" y="1113476"/>
                  <a:pt x="1307491" y="1130347"/>
                </a:cubicBezTo>
                <a:cubicBezTo>
                  <a:pt x="1324362" y="1138782"/>
                  <a:pt x="1349668" y="1130347"/>
                  <a:pt x="1366539" y="1147218"/>
                </a:cubicBezTo>
                <a:lnTo>
                  <a:pt x="1366539" y="1164089"/>
                </a:lnTo>
                <a:lnTo>
                  <a:pt x="1256878" y="1164089"/>
                </a:lnTo>
                <a:lnTo>
                  <a:pt x="1256878" y="1121912"/>
                </a:lnTo>
                <a:cubicBezTo>
                  <a:pt x="1282185" y="1079734"/>
                  <a:pt x="1282185" y="1071299"/>
                  <a:pt x="1299055" y="1029122"/>
                </a:cubicBezTo>
                <a:cubicBezTo>
                  <a:pt x="1307491" y="1012251"/>
                  <a:pt x="1315926" y="995380"/>
                  <a:pt x="1332797" y="978509"/>
                </a:cubicBezTo>
                <a:cubicBezTo>
                  <a:pt x="1383410" y="1045993"/>
                  <a:pt x="1467764" y="1105041"/>
                  <a:pt x="1467764" y="1189395"/>
                </a:cubicBezTo>
                <a:close/>
                <a:moveTo>
                  <a:pt x="5609557" y="1012251"/>
                </a:moveTo>
                <a:cubicBezTo>
                  <a:pt x="5609557" y="1037557"/>
                  <a:pt x="5601122" y="1037557"/>
                  <a:pt x="5601122" y="1054428"/>
                </a:cubicBezTo>
                <a:cubicBezTo>
                  <a:pt x="5592686" y="1054428"/>
                  <a:pt x="5592686" y="1062864"/>
                  <a:pt x="5575816" y="1062864"/>
                </a:cubicBezTo>
                <a:cubicBezTo>
                  <a:pt x="5550509" y="1062864"/>
                  <a:pt x="5533639" y="1037557"/>
                  <a:pt x="5516768" y="1029122"/>
                </a:cubicBezTo>
                <a:cubicBezTo>
                  <a:pt x="5516768" y="1012251"/>
                  <a:pt x="5542074" y="986945"/>
                  <a:pt x="5567380" y="961638"/>
                </a:cubicBezTo>
                <a:cubicBezTo>
                  <a:pt x="5584251" y="978509"/>
                  <a:pt x="5609557" y="995380"/>
                  <a:pt x="5609557" y="1012251"/>
                </a:cubicBezTo>
                <a:close/>
                <a:moveTo>
                  <a:pt x="6107247" y="3441653"/>
                </a:moveTo>
                <a:cubicBezTo>
                  <a:pt x="6107247" y="4597307"/>
                  <a:pt x="5255270" y="5769831"/>
                  <a:pt x="3753764" y="5921668"/>
                </a:cubicBezTo>
                <a:cubicBezTo>
                  <a:pt x="3593491" y="5930104"/>
                  <a:pt x="3542878" y="5930104"/>
                  <a:pt x="3391041" y="5921668"/>
                </a:cubicBezTo>
                <a:cubicBezTo>
                  <a:pt x="2749948" y="5862620"/>
                  <a:pt x="1973889" y="5584251"/>
                  <a:pt x="1442458" y="4791321"/>
                </a:cubicBezTo>
                <a:cubicBezTo>
                  <a:pt x="1366539" y="4673225"/>
                  <a:pt x="1307491" y="4546694"/>
                  <a:pt x="1248443" y="4437033"/>
                </a:cubicBezTo>
                <a:cubicBezTo>
                  <a:pt x="1189395" y="4310502"/>
                  <a:pt x="1138782" y="4141793"/>
                  <a:pt x="1105041" y="4023698"/>
                </a:cubicBezTo>
                <a:cubicBezTo>
                  <a:pt x="1071299" y="3880295"/>
                  <a:pt x="1037557" y="3601926"/>
                  <a:pt x="1037557" y="3585055"/>
                </a:cubicBezTo>
                <a:lnTo>
                  <a:pt x="1037557" y="3298251"/>
                </a:lnTo>
                <a:cubicBezTo>
                  <a:pt x="1189395" y="1712391"/>
                  <a:pt x="2437838" y="953203"/>
                  <a:pt x="3576620" y="953203"/>
                </a:cubicBezTo>
                <a:cubicBezTo>
                  <a:pt x="4943159" y="953203"/>
                  <a:pt x="6107247" y="2032937"/>
                  <a:pt x="6107247" y="3441653"/>
                </a:cubicBezTo>
                <a:close/>
                <a:moveTo>
                  <a:pt x="5803572" y="1088170"/>
                </a:moveTo>
                <a:cubicBezTo>
                  <a:pt x="5803572" y="1105041"/>
                  <a:pt x="5719218" y="1147218"/>
                  <a:pt x="5719218" y="1147218"/>
                </a:cubicBezTo>
                <a:cubicBezTo>
                  <a:pt x="5693912" y="1147218"/>
                  <a:pt x="5693912" y="1130347"/>
                  <a:pt x="5685476" y="1113476"/>
                </a:cubicBezTo>
                <a:lnTo>
                  <a:pt x="5685476" y="1071299"/>
                </a:lnTo>
                <a:cubicBezTo>
                  <a:pt x="5702347" y="1071299"/>
                  <a:pt x="5719218" y="1079734"/>
                  <a:pt x="5736089" y="1071299"/>
                </a:cubicBezTo>
                <a:cubicBezTo>
                  <a:pt x="5727653" y="1062864"/>
                  <a:pt x="5719218" y="1037557"/>
                  <a:pt x="5693912" y="1037557"/>
                </a:cubicBezTo>
                <a:cubicBezTo>
                  <a:pt x="5651734" y="1037557"/>
                  <a:pt x="5651734" y="1079734"/>
                  <a:pt x="5651734" y="1096605"/>
                </a:cubicBezTo>
                <a:cubicBezTo>
                  <a:pt x="5651734" y="1113476"/>
                  <a:pt x="5685476" y="1147218"/>
                  <a:pt x="5685476" y="1172524"/>
                </a:cubicBezTo>
                <a:cubicBezTo>
                  <a:pt x="5685476" y="1189395"/>
                  <a:pt x="5668605" y="1214701"/>
                  <a:pt x="5660170" y="1231572"/>
                </a:cubicBezTo>
                <a:cubicBezTo>
                  <a:pt x="5601122" y="1206266"/>
                  <a:pt x="5609557" y="1172524"/>
                  <a:pt x="5609557" y="1130347"/>
                </a:cubicBezTo>
                <a:cubicBezTo>
                  <a:pt x="5609557" y="1054428"/>
                  <a:pt x="5668605" y="1003816"/>
                  <a:pt x="5677041" y="919461"/>
                </a:cubicBezTo>
                <a:cubicBezTo>
                  <a:pt x="5727653" y="927897"/>
                  <a:pt x="5803572" y="1071299"/>
                  <a:pt x="5803572" y="1088170"/>
                </a:cubicBezTo>
                <a:close/>
                <a:moveTo>
                  <a:pt x="1847358" y="911026"/>
                </a:moveTo>
                <a:cubicBezTo>
                  <a:pt x="1830487" y="919461"/>
                  <a:pt x="1805181" y="927897"/>
                  <a:pt x="1788310" y="927897"/>
                </a:cubicBezTo>
                <a:cubicBezTo>
                  <a:pt x="1763004" y="927897"/>
                  <a:pt x="1763004" y="919461"/>
                  <a:pt x="1746133" y="919461"/>
                </a:cubicBezTo>
                <a:cubicBezTo>
                  <a:pt x="1746133" y="911026"/>
                  <a:pt x="1754568" y="911026"/>
                  <a:pt x="1763004" y="902590"/>
                </a:cubicBezTo>
                <a:lnTo>
                  <a:pt x="1847358" y="911026"/>
                </a:lnTo>
                <a:close/>
                <a:moveTo>
                  <a:pt x="6174731" y="3441653"/>
                </a:moveTo>
                <a:cubicBezTo>
                  <a:pt x="6174731" y="4099616"/>
                  <a:pt x="5921668" y="4850369"/>
                  <a:pt x="5162480" y="5466155"/>
                </a:cubicBezTo>
                <a:cubicBezTo>
                  <a:pt x="5179351" y="5474591"/>
                  <a:pt x="5204657" y="5474591"/>
                  <a:pt x="5229963" y="5474591"/>
                </a:cubicBezTo>
                <a:cubicBezTo>
                  <a:pt x="5229963" y="5483026"/>
                  <a:pt x="5238399" y="5474591"/>
                  <a:pt x="5238399" y="5499897"/>
                </a:cubicBezTo>
                <a:cubicBezTo>
                  <a:pt x="5238399" y="5508332"/>
                  <a:pt x="5204657" y="5533639"/>
                  <a:pt x="5179351" y="5525203"/>
                </a:cubicBezTo>
                <a:cubicBezTo>
                  <a:pt x="5170915" y="5533639"/>
                  <a:pt x="5170915" y="5525203"/>
                  <a:pt x="5170915" y="5542074"/>
                </a:cubicBezTo>
                <a:cubicBezTo>
                  <a:pt x="5170915" y="5626428"/>
                  <a:pt x="5272140" y="5567380"/>
                  <a:pt x="5314317" y="5584251"/>
                </a:cubicBezTo>
                <a:lnTo>
                  <a:pt x="5314317" y="5609557"/>
                </a:lnTo>
                <a:cubicBezTo>
                  <a:pt x="5289011" y="5617993"/>
                  <a:pt x="5246834" y="5609557"/>
                  <a:pt x="5229963" y="5617993"/>
                </a:cubicBezTo>
                <a:cubicBezTo>
                  <a:pt x="5204657" y="5626428"/>
                  <a:pt x="5145609" y="5685476"/>
                  <a:pt x="5145609" y="5719218"/>
                </a:cubicBezTo>
                <a:cubicBezTo>
                  <a:pt x="5145609" y="5736089"/>
                  <a:pt x="5162480" y="5761395"/>
                  <a:pt x="5179351" y="5778266"/>
                </a:cubicBezTo>
                <a:cubicBezTo>
                  <a:pt x="5196222" y="5769831"/>
                  <a:pt x="5213092" y="5744524"/>
                  <a:pt x="5221528" y="5727653"/>
                </a:cubicBezTo>
                <a:cubicBezTo>
                  <a:pt x="5255270" y="5736089"/>
                  <a:pt x="5255270" y="5744524"/>
                  <a:pt x="5255270" y="5761395"/>
                </a:cubicBezTo>
                <a:cubicBezTo>
                  <a:pt x="5255270" y="5803572"/>
                  <a:pt x="5204657" y="5820443"/>
                  <a:pt x="5187786" y="5820443"/>
                </a:cubicBezTo>
                <a:cubicBezTo>
                  <a:pt x="5170915" y="5820443"/>
                  <a:pt x="5154044" y="5803572"/>
                  <a:pt x="5137174" y="5803572"/>
                </a:cubicBezTo>
                <a:cubicBezTo>
                  <a:pt x="5111867" y="5803572"/>
                  <a:pt x="5044384" y="5837314"/>
                  <a:pt x="5027513" y="5837314"/>
                </a:cubicBezTo>
                <a:cubicBezTo>
                  <a:pt x="5010642" y="5837314"/>
                  <a:pt x="4917853" y="5803572"/>
                  <a:pt x="4917853" y="5803572"/>
                </a:cubicBezTo>
                <a:cubicBezTo>
                  <a:pt x="4900982" y="5803572"/>
                  <a:pt x="4909417" y="5820443"/>
                  <a:pt x="4884111" y="5820443"/>
                </a:cubicBezTo>
                <a:lnTo>
                  <a:pt x="4740709" y="5820443"/>
                </a:lnTo>
                <a:cubicBezTo>
                  <a:pt x="4766015" y="5769831"/>
                  <a:pt x="4850369" y="5786701"/>
                  <a:pt x="4892546" y="5761395"/>
                </a:cubicBezTo>
                <a:cubicBezTo>
                  <a:pt x="4909417" y="5752960"/>
                  <a:pt x="4909417" y="5719218"/>
                  <a:pt x="4917853" y="5702347"/>
                </a:cubicBezTo>
                <a:cubicBezTo>
                  <a:pt x="4917853" y="5677041"/>
                  <a:pt x="4976901" y="5651735"/>
                  <a:pt x="4993771" y="5651735"/>
                </a:cubicBezTo>
                <a:cubicBezTo>
                  <a:pt x="5019078" y="5651735"/>
                  <a:pt x="5035948" y="5668605"/>
                  <a:pt x="5035948" y="5693912"/>
                </a:cubicBezTo>
                <a:cubicBezTo>
                  <a:pt x="5035948" y="5727653"/>
                  <a:pt x="4968465" y="5710783"/>
                  <a:pt x="4960030" y="5719218"/>
                </a:cubicBezTo>
                <a:cubicBezTo>
                  <a:pt x="4960030" y="5727653"/>
                  <a:pt x="4951594" y="5719218"/>
                  <a:pt x="4951594" y="5744524"/>
                </a:cubicBezTo>
                <a:cubicBezTo>
                  <a:pt x="4951594" y="5786701"/>
                  <a:pt x="5027513" y="5795137"/>
                  <a:pt x="5027513" y="5795137"/>
                </a:cubicBezTo>
                <a:cubicBezTo>
                  <a:pt x="5052819" y="5795137"/>
                  <a:pt x="5061255" y="5795137"/>
                  <a:pt x="5078126" y="5778266"/>
                </a:cubicBezTo>
                <a:cubicBezTo>
                  <a:pt x="5094996" y="5752960"/>
                  <a:pt x="5094996" y="5702347"/>
                  <a:pt x="5111867" y="5668605"/>
                </a:cubicBezTo>
                <a:cubicBezTo>
                  <a:pt x="5111867" y="5651735"/>
                  <a:pt x="5145609" y="5643299"/>
                  <a:pt x="5145609" y="5626428"/>
                </a:cubicBezTo>
                <a:cubicBezTo>
                  <a:pt x="5145609" y="5601122"/>
                  <a:pt x="5128738" y="5567380"/>
                  <a:pt x="5128738" y="5550509"/>
                </a:cubicBezTo>
                <a:cubicBezTo>
                  <a:pt x="5128738" y="5525203"/>
                  <a:pt x="5137174" y="5508332"/>
                  <a:pt x="5137174" y="5483026"/>
                </a:cubicBezTo>
                <a:cubicBezTo>
                  <a:pt x="4740709" y="5769831"/>
                  <a:pt x="4327373" y="5904797"/>
                  <a:pt x="3930908" y="5972281"/>
                </a:cubicBezTo>
                <a:cubicBezTo>
                  <a:pt x="3956214" y="5989152"/>
                  <a:pt x="3981520" y="6022893"/>
                  <a:pt x="3998391" y="6039764"/>
                </a:cubicBezTo>
                <a:cubicBezTo>
                  <a:pt x="4099616" y="6039764"/>
                  <a:pt x="4082745" y="6115683"/>
                  <a:pt x="4158664" y="6115683"/>
                </a:cubicBezTo>
                <a:cubicBezTo>
                  <a:pt x="4183971" y="6115683"/>
                  <a:pt x="4234583" y="6098812"/>
                  <a:pt x="4243019" y="6031329"/>
                </a:cubicBezTo>
                <a:cubicBezTo>
                  <a:pt x="4234583" y="6022893"/>
                  <a:pt x="4243019" y="6014458"/>
                  <a:pt x="4217712" y="6014458"/>
                </a:cubicBezTo>
                <a:cubicBezTo>
                  <a:pt x="4200841" y="6014458"/>
                  <a:pt x="4192406" y="6031329"/>
                  <a:pt x="4175535" y="6039764"/>
                </a:cubicBezTo>
                <a:cubicBezTo>
                  <a:pt x="4167100" y="6031329"/>
                  <a:pt x="4150229" y="6022893"/>
                  <a:pt x="4150229" y="5997587"/>
                </a:cubicBezTo>
                <a:cubicBezTo>
                  <a:pt x="4150229" y="5980716"/>
                  <a:pt x="4167100" y="5963845"/>
                  <a:pt x="4183971" y="5963845"/>
                </a:cubicBezTo>
                <a:cubicBezTo>
                  <a:pt x="4234583" y="5955410"/>
                  <a:pt x="4302067" y="5989152"/>
                  <a:pt x="4386421" y="5955410"/>
                </a:cubicBezTo>
                <a:cubicBezTo>
                  <a:pt x="4369550" y="5989152"/>
                  <a:pt x="4318937" y="6006022"/>
                  <a:pt x="4285196" y="6056635"/>
                </a:cubicBezTo>
                <a:cubicBezTo>
                  <a:pt x="4276760" y="6056635"/>
                  <a:pt x="4276760" y="6081941"/>
                  <a:pt x="4268325" y="6098812"/>
                </a:cubicBezTo>
                <a:cubicBezTo>
                  <a:pt x="4243019" y="6140989"/>
                  <a:pt x="4175535" y="6174731"/>
                  <a:pt x="4133358" y="6166295"/>
                </a:cubicBezTo>
                <a:cubicBezTo>
                  <a:pt x="4116487" y="6174731"/>
                  <a:pt x="4099616" y="6233779"/>
                  <a:pt x="4065875" y="6242214"/>
                </a:cubicBezTo>
                <a:cubicBezTo>
                  <a:pt x="4057439" y="6250650"/>
                  <a:pt x="4065875" y="6250650"/>
                  <a:pt x="4040568" y="6250650"/>
                </a:cubicBezTo>
                <a:cubicBezTo>
                  <a:pt x="4023697" y="6250650"/>
                  <a:pt x="4015262" y="6242214"/>
                  <a:pt x="3998391" y="6225343"/>
                </a:cubicBezTo>
                <a:lnTo>
                  <a:pt x="3998391" y="6200037"/>
                </a:lnTo>
                <a:cubicBezTo>
                  <a:pt x="4015262" y="6191602"/>
                  <a:pt x="4040568" y="6200037"/>
                  <a:pt x="4057439" y="6191602"/>
                </a:cubicBezTo>
                <a:cubicBezTo>
                  <a:pt x="4074310" y="6183166"/>
                  <a:pt x="4082745" y="6174731"/>
                  <a:pt x="4082745" y="6149425"/>
                </a:cubicBezTo>
                <a:cubicBezTo>
                  <a:pt x="4082745" y="6115683"/>
                  <a:pt x="4015262" y="6098812"/>
                  <a:pt x="4006827" y="6098812"/>
                </a:cubicBezTo>
                <a:cubicBezTo>
                  <a:pt x="3981520" y="6098812"/>
                  <a:pt x="3914037" y="6124118"/>
                  <a:pt x="3897166" y="6166295"/>
                </a:cubicBezTo>
                <a:cubicBezTo>
                  <a:pt x="3888731" y="6166295"/>
                  <a:pt x="3871860" y="6157860"/>
                  <a:pt x="3863424" y="6149425"/>
                </a:cubicBezTo>
                <a:cubicBezTo>
                  <a:pt x="3871860" y="6124118"/>
                  <a:pt x="3905602" y="6098812"/>
                  <a:pt x="3939343" y="6065070"/>
                </a:cubicBezTo>
                <a:lnTo>
                  <a:pt x="3939343" y="6039764"/>
                </a:lnTo>
                <a:lnTo>
                  <a:pt x="3922472" y="6022893"/>
                </a:lnTo>
                <a:cubicBezTo>
                  <a:pt x="3905602" y="6031329"/>
                  <a:pt x="3888731" y="6048200"/>
                  <a:pt x="3871860" y="6048200"/>
                </a:cubicBezTo>
                <a:cubicBezTo>
                  <a:pt x="3863424" y="6039764"/>
                  <a:pt x="3854989" y="6039764"/>
                  <a:pt x="3854989" y="6014458"/>
                </a:cubicBezTo>
                <a:cubicBezTo>
                  <a:pt x="3854989" y="5997587"/>
                  <a:pt x="3863424" y="5997587"/>
                  <a:pt x="3880295" y="5980716"/>
                </a:cubicBezTo>
                <a:cubicBezTo>
                  <a:pt x="3880295" y="5980716"/>
                  <a:pt x="3880295" y="5972281"/>
                  <a:pt x="3863424" y="5972281"/>
                </a:cubicBezTo>
                <a:cubicBezTo>
                  <a:pt x="3838118" y="5972281"/>
                  <a:pt x="3593491" y="5989152"/>
                  <a:pt x="3568185" y="5989152"/>
                </a:cubicBezTo>
                <a:cubicBezTo>
                  <a:pt x="2581240" y="5989152"/>
                  <a:pt x="1442458" y="5432414"/>
                  <a:pt x="1045993" y="4074310"/>
                </a:cubicBezTo>
                <a:cubicBezTo>
                  <a:pt x="1020686" y="3989956"/>
                  <a:pt x="970074" y="3686281"/>
                  <a:pt x="970074" y="3551314"/>
                </a:cubicBezTo>
                <a:lnTo>
                  <a:pt x="970074" y="3323557"/>
                </a:lnTo>
                <a:cubicBezTo>
                  <a:pt x="1088170" y="1703956"/>
                  <a:pt x="2378790" y="885720"/>
                  <a:pt x="3568185" y="885720"/>
                </a:cubicBezTo>
                <a:cubicBezTo>
                  <a:pt x="4968465" y="885720"/>
                  <a:pt x="6174731" y="1990760"/>
                  <a:pt x="6174731" y="3441653"/>
                </a:cubicBezTo>
                <a:close/>
                <a:moveTo>
                  <a:pt x="5238399" y="894155"/>
                </a:moveTo>
                <a:cubicBezTo>
                  <a:pt x="5213092" y="894155"/>
                  <a:pt x="5170915" y="885720"/>
                  <a:pt x="5154044" y="860413"/>
                </a:cubicBezTo>
                <a:cubicBezTo>
                  <a:pt x="5204657" y="868849"/>
                  <a:pt x="5255270" y="877284"/>
                  <a:pt x="5297447" y="885720"/>
                </a:cubicBezTo>
                <a:cubicBezTo>
                  <a:pt x="5280576" y="894155"/>
                  <a:pt x="5263705" y="894155"/>
                  <a:pt x="5238399" y="894155"/>
                </a:cubicBezTo>
                <a:close/>
                <a:moveTo>
                  <a:pt x="1552118" y="851978"/>
                </a:moveTo>
                <a:cubicBezTo>
                  <a:pt x="1552118" y="860413"/>
                  <a:pt x="1560554" y="860413"/>
                  <a:pt x="1560554" y="877284"/>
                </a:cubicBezTo>
                <a:cubicBezTo>
                  <a:pt x="1560554" y="902590"/>
                  <a:pt x="1543683" y="919461"/>
                  <a:pt x="1526812" y="919461"/>
                </a:cubicBezTo>
                <a:cubicBezTo>
                  <a:pt x="1501506" y="919461"/>
                  <a:pt x="1509941" y="894155"/>
                  <a:pt x="1484635" y="894155"/>
                </a:cubicBezTo>
                <a:cubicBezTo>
                  <a:pt x="1434022" y="894155"/>
                  <a:pt x="1425587" y="986945"/>
                  <a:pt x="1425587" y="1012251"/>
                </a:cubicBezTo>
                <a:cubicBezTo>
                  <a:pt x="1425587" y="1012251"/>
                  <a:pt x="1417151" y="1012251"/>
                  <a:pt x="1408716" y="1020686"/>
                </a:cubicBezTo>
                <a:cubicBezTo>
                  <a:pt x="1391845" y="1003816"/>
                  <a:pt x="1391845" y="995380"/>
                  <a:pt x="1391845" y="970074"/>
                </a:cubicBezTo>
                <a:cubicBezTo>
                  <a:pt x="1391845" y="927897"/>
                  <a:pt x="1408716" y="877284"/>
                  <a:pt x="1484635" y="851978"/>
                </a:cubicBezTo>
                <a:lnTo>
                  <a:pt x="1552118" y="851978"/>
                </a:lnTo>
                <a:close/>
                <a:moveTo>
                  <a:pt x="5643299" y="911026"/>
                </a:moveTo>
                <a:cubicBezTo>
                  <a:pt x="5643299" y="936332"/>
                  <a:pt x="5634864" y="961638"/>
                  <a:pt x="5617993" y="978509"/>
                </a:cubicBezTo>
                <a:cubicBezTo>
                  <a:pt x="5601122" y="944768"/>
                  <a:pt x="5634864" y="868849"/>
                  <a:pt x="5567380" y="868849"/>
                </a:cubicBezTo>
                <a:cubicBezTo>
                  <a:pt x="5542074" y="868849"/>
                  <a:pt x="5542074" y="885720"/>
                  <a:pt x="5525203" y="902590"/>
                </a:cubicBezTo>
                <a:cubicBezTo>
                  <a:pt x="5516768" y="902590"/>
                  <a:pt x="5499897" y="894155"/>
                  <a:pt x="5499897" y="868849"/>
                </a:cubicBezTo>
                <a:cubicBezTo>
                  <a:pt x="5499897" y="826672"/>
                  <a:pt x="5525203" y="826672"/>
                  <a:pt x="5550509" y="826672"/>
                </a:cubicBezTo>
                <a:cubicBezTo>
                  <a:pt x="5626428" y="826672"/>
                  <a:pt x="5643299" y="885720"/>
                  <a:pt x="5643299" y="911026"/>
                </a:cubicBezTo>
                <a:close/>
                <a:moveTo>
                  <a:pt x="1754568" y="851978"/>
                </a:moveTo>
                <a:cubicBezTo>
                  <a:pt x="1754568" y="868849"/>
                  <a:pt x="1703956" y="885720"/>
                  <a:pt x="1687085" y="911026"/>
                </a:cubicBezTo>
                <a:cubicBezTo>
                  <a:pt x="1729262" y="953203"/>
                  <a:pt x="1737697" y="961638"/>
                  <a:pt x="1771439" y="961638"/>
                </a:cubicBezTo>
                <a:cubicBezTo>
                  <a:pt x="1796745" y="961638"/>
                  <a:pt x="1864229" y="936332"/>
                  <a:pt x="1889535" y="936332"/>
                </a:cubicBezTo>
                <a:cubicBezTo>
                  <a:pt x="1906406" y="936332"/>
                  <a:pt x="1940148" y="953203"/>
                  <a:pt x="1965454" y="961638"/>
                </a:cubicBezTo>
                <a:cubicBezTo>
                  <a:pt x="1931712" y="986945"/>
                  <a:pt x="1822052" y="1037557"/>
                  <a:pt x="1788310" y="1037557"/>
                </a:cubicBezTo>
                <a:cubicBezTo>
                  <a:pt x="1720827" y="1037557"/>
                  <a:pt x="1619602" y="970074"/>
                  <a:pt x="1619602" y="894155"/>
                </a:cubicBezTo>
                <a:cubicBezTo>
                  <a:pt x="1619602" y="835107"/>
                  <a:pt x="1644908" y="801365"/>
                  <a:pt x="1695520" y="801365"/>
                </a:cubicBezTo>
                <a:cubicBezTo>
                  <a:pt x="1720827" y="801365"/>
                  <a:pt x="1754568" y="826672"/>
                  <a:pt x="1754568" y="851978"/>
                </a:cubicBezTo>
                <a:close/>
                <a:moveTo>
                  <a:pt x="5423978" y="851978"/>
                </a:moveTo>
                <a:cubicBezTo>
                  <a:pt x="5423978" y="944768"/>
                  <a:pt x="5314317" y="995380"/>
                  <a:pt x="5263705" y="995380"/>
                </a:cubicBezTo>
                <a:cubicBezTo>
                  <a:pt x="5213092" y="995380"/>
                  <a:pt x="5078126" y="944768"/>
                  <a:pt x="5052819" y="894155"/>
                </a:cubicBezTo>
                <a:cubicBezTo>
                  <a:pt x="5061255" y="885720"/>
                  <a:pt x="5069690" y="877284"/>
                  <a:pt x="5086561" y="877284"/>
                </a:cubicBezTo>
                <a:cubicBezTo>
                  <a:pt x="5111867" y="877284"/>
                  <a:pt x="5221528" y="936332"/>
                  <a:pt x="5246834" y="936332"/>
                </a:cubicBezTo>
                <a:cubicBezTo>
                  <a:pt x="5263705" y="936332"/>
                  <a:pt x="5305882" y="919461"/>
                  <a:pt x="5339624" y="894155"/>
                </a:cubicBezTo>
                <a:cubicBezTo>
                  <a:pt x="5331188" y="868849"/>
                  <a:pt x="5297447" y="835107"/>
                  <a:pt x="5297447" y="818236"/>
                </a:cubicBezTo>
                <a:cubicBezTo>
                  <a:pt x="5297447" y="792930"/>
                  <a:pt x="5322753" y="767624"/>
                  <a:pt x="5348059" y="767624"/>
                </a:cubicBezTo>
                <a:cubicBezTo>
                  <a:pt x="5415543" y="767624"/>
                  <a:pt x="5423978" y="843542"/>
                  <a:pt x="5423978" y="851978"/>
                </a:cubicBezTo>
                <a:close/>
                <a:moveTo>
                  <a:pt x="3559749" y="725447"/>
                </a:moveTo>
                <a:cubicBezTo>
                  <a:pt x="3576620" y="742317"/>
                  <a:pt x="3593491" y="767624"/>
                  <a:pt x="3618797" y="784494"/>
                </a:cubicBezTo>
                <a:cubicBezTo>
                  <a:pt x="3593491" y="809801"/>
                  <a:pt x="3551314" y="835107"/>
                  <a:pt x="3526007" y="835107"/>
                </a:cubicBezTo>
                <a:cubicBezTo>
                  <a:pt x="3500701" y="835107"/>
                  <a:pt x="3483830" y="826672"/>
                  <a:pt x="3458524" y="809801"/>
                </a:cubicBezTo>
                <a:cubicBezTo>
                  <a:pt x="3475395" y="776059"/>
                  <a:pt x="3509137" y="742317"/>
                  <a:pt x="3526007" y="708576"/>
                </a:cubicBezTo>
                <a:cubicBezTo>
                  <a:pt x="3548193" y="723338"/>
                  <a:pt x="3550892" y="728399"/>
                  <a:pt x="3549880" y="729496"/>
                </a:cubicBezTo>
                <a:cubicBezTo>
                  <a:pt x="3548446" y="730761"/>
                  <a:pt x="3540769" y="725447"/>
                  <a:pt x="3559749" y="725447"/>
                </a:cubicBezTo>
                <a:close/>
                <a:moveTo>
                  <a:pt x="1931712" y="742317"/>
                </a:moveTo>
                <a:cubicBezTo>
                  <a:pt x="1914841" y="725447"/>
                  <a:pt x="1881100" y="674834"/>
                  <a:pt x="1838923" y="649528"/>
                </a:cubicBezTo>
                <a:cubicBezTo>
                  <a:pt x="1822052" y="641092"/>
                  <a:pt x="1813616" y="649528"/>
                  <a:pt x="1788310" y="649528"/>
                </a:cubicBezTo>
                <a:cubicBezTo>
                  <a:pt x="1703956" y="649528"/>
                  <a:pt x="1602731" y="725447"/>
                  <a:pt x="1518376" y="784494"/>
                </a:cubicBezTo>
                <a:cubicBezTo>
                  <a:pt x="1349668" y="894155"/>
                  <a:pt x="1164089" y="1071299"/>
                  <a:pt x="995380" y="1256878"/>
                </a:cubicBezTo>
                <a:cubicBezTo>
                  <a:pt x="978509" y="1273749"/>
                  <a:pt x="598915" y="1737697"/>
                  <a:pt x="598915" y="1830487"/>
                </a:cubicBezTo>
                <a:cubicBezTo>
                  <a:pt x="598915" y="1897971"/>
                  <a:pt x="615786" y="1948583"/>
                  <a:pt x="708576" y="2016066"/>
                </a:cubicBezTo>
                <a:lnTo>
                  <a:pt x="683269" y="2016066"/>
                </a:lnTo>
                <a:cubicBezTo>
                  <a:pt x="607351" y="1982325"/>
                  <a:pt x="590480" y="1872664"/>
                  <a:pt x="590480" y="1822052"/>
                </a:cubicBezTo>
                <a:cubicBezTo>
                  <a:pt x="590480" y="1737697"/>
                  <a:pt x="657963" y="1687085"/>
                  <a:pt x="717011" y="1577424"/>
                </a:cubicBezTo>
                <a:cubicBezTo>
                  <a:pt x="868849" y="1307491"/>
                  <a:pt x="1552118" y="641092"/>
                  <a:pt x="1796745" y="641092"/>
                </a:cubicBezTo>
                <a:cubicBezTo>
                  <a:pt x="1847358" y="641092"/>
                  <a:pt x="1881100" y="632657"/>
                  <a:pt x="1931712" y="742317"/>
                </a:cubicBezTo>
                <a:close/>
                <a:moveTo>
                  <a:pt x="3289816" y="649528"/>
                </a:moveTo>
                <a:cubicBezTo>
                  <a:pt x="3289816" y="666399"/>
                  <a:pt x="3281380" y="674834"/>
                  <a:pt x="3272945" y="683269"/>
                </a:cubicBezTo>
                <a:lnTo>
                  <a:pt x="3222332" y="683269"/>
                </a:lnTo>
                <a:cubicBezTo>
                  <a:pt x="3222332" y="683269"/>
                  <a:pt x="3213897" y="683269"/>
                  <a:pt x="3213897" y="666399"/>
                </a:cubicBezTo>
                <a:cubicBezTo>
                  <a:pt x="3213897" y="624221"/>
                  <a:pt x="3247638" y="641092"/>
                  <a:pt x="3281380" y="624221"/>
                </a:cubicBezTo>
                <a:cubicBezTo>
                  <a:pt x="3289816" y="632657"/>
                  <a:pt x="3289816" y="624221"/>
                  <a:pt x="3289816" y="649528"/>
                </a:cubicBezTo>
                <a:close/>
                <a:moveTo>
                  <a:pt x="4133358" y="683269"/>
                </a:moveTo>
                <a:cubicBezTo>
                  <a:pt x="4209277" y="674834"/>
                  <a:pt x="4234583" y="717011"/>
                  <a:pt x="4285196" y="801365"/>
                </a:cubicBezTo>
                <a:cubicBezTo>
                  <a:pt x="4302067" y="826672"/>
                  <a:pt x="4369550" y="835107"/>
                  <a:pt x="4377985" y="911026"/>
                </a:cubicBezTo>
                <a:cubicBezTo>
                  <a:pt x="4352679" y="894155"/>
                  <a:pt x="4318937" y="885720"/>
                  <a:pt x="4302067" y="885720"/>
                </a:cubicBezTo>
                <a:cubicBezTo>
                  <a:pt x="4276760" y="885720"/>
                  <a:pt x="4234583" y="902590"/>
                  <a:pt x="4217712" y="902590"/>
                </a:cubicBezTo>
                <a:cubicBezTo>
                  <a:pt x="4192406" y="902590"/>
                  <a:pt x="4150229" y="885720"/>
                  <a:pt x="4150229" y="851978"/>
                </a:cubicBezTo>
                <a:cubicBezTo>
                  <a:pt x="4150229" y="835107"/>
                  <a:pt x="4167100" y="826672"/>
                  <a:pt x="4175535" y="818236"/>
                </a:cubicBezTo>
                <a:cubicBezTo>
                  <a:pt x="4183971" y="818236"/>
                  <a:pt x="4200841" y="835107"/>
                  <a:pt x="4209277" y="843542"/>
                </a:cubicBezTo>
                <a:lnTo>
                  <a:pt x="4234583" y="843542"/>
                </a:lnTo>
                <a:cubicBezTo>
                  <a:pt x="4234583" y="835107"/>
                  <a:pt x="4243019" y="835107"/>
                  <a:pt x="4243019" y="818236"/>
                </a:cubicBezTo>
                <a:cubicBezTo>
                  <a:pt x="4243019" y="759188"/>
                  <a:pt x="4175535" y="742317"/>
                  <a:pt x="4158664" y="742317"/>
                </a:cubicBezTo>
                <a:cubicBezTo>
                  <a:pt x="4133358" y="742317"/>
                  <a:pt x="4099616" y="767624"/>
                  <a:pt x="4065875" y="792930"/>
                </a:cubicBezTo>
                <a:cubicBezTo>
                  <a:pt x="4049004" y="809801"/>
                  <a:pt x="4023697" y="809801"/>
                  <a:pt x="3998391" y="809801"/>
                </a:cubicBezTo>
                <a:cubicBezTo>
                  <a:pt x="3964649" y="826672"/>
                  <a:pt x="3939343" y="885720"/>
                  <a:pt x="3914037" y="885720"/>
                </a:cubicBezTo>
                <a:cubicBezTo>
                  <a:pt x="3888731" y="885720"/>
                  <a:pt x="3871860" y="868849"/>
                  <a:pt x="3854989" y="860413"/>
                </a:cubicBezTo>
                <a:lnTo>
                  <a:pt x="3854989" y="826672"/>
                </a:lnTo>
                <a:cubicBezTo>
                  <a:pt x="3863424" y="818236"/>
                  <a:pt x="3854989" y="809801"/>
                  <a:pt x="3880295" y="809801"/>
                </a:cubicBezTo>
                <a:cubicBezTo>
                  <a:pt x="3897166" y="809801"/>
                  <a:pt x="3897166" y="826672"/>
                  <a:pt x="3905602" y="835107"/>
                </a:cubicBezTo>
                <a:lnTo>
                  <a:pt x="3930908" y="835107"/>
                </a:lnTo>
                <a:cubicBezTo>
                  <a:pt x="3930908" y="826672"/>
                  <a:pt x="3939343" y="826672"/>
                  <a:pt x="3939343" y="801365"/>
                </a:cubicBezTo>
                <a:cubicBezTo>
                  <a:pt x="3939343" y="784494"/>
                  <a:pt x="3888731" y="750753"/>
                  <a:pt x="3863424" y="725447"/>
                </a:cubicBezTo>
                <a:cubicBezTo>
                  <a:pt x="3863424" y="717011"/>
                  <a:pt x="3863424" y="691705"/>
                  <a:pt x="3888731" y="691705"/>
                </a:cubicBezTo>
                <a:cubicBezTo>
                  <a:pt x="3897166" y="691705"/>
                  <a:pt x="3947779" y="759188"/>
                  <a:pt x="4006827" y="759188"/>
                </a:cubicBezTo>
                <a:cubicBezTo>
                  <a:pt x="4015262" y="759188"/>
                  <a:pt x="4082745" y="742317"/>
                  <a:pt x="4082745" y="708576"/>
                </a:cubicBezTo>
                <a:cubicBezTo>
                  <a:pt x="4082745" y="691705"/>
                  <a:pt x="4049004" y="624221"/>
                  <a:pt x="4015262" y="666399"/>
                </a:cubicBezTo>
                <a:cubicBezTo>
                  <a:pt x="4006827" y="657963"/>
                  <a:pt x="3998391" y="657963"/>
                  <a:pt x="3998391" y="641092"/>
                </a:cubicBezTo>
                <a:cubicBezTo>
                  <a:pt x="3998391" y="615786"/>
                  <a:pt x="4023697" y="607351"/>
                  <a:pt x="4040568" y="607351"/>
                </a:cubicBezTo>
                <a:cubicBezTo>
                  <a:pt x="4074310" y="607351"/>
                  <a:pt x="4116487" y="657963"/>
                  <a:pt x="4133358" y="683269"/>
                </a:cubicBezTo>
                <a:close/>
                <a:moveTo>
                  <a:pt x="5499897" y="708576"/>
                </a:moveTo>
                <a:cubicBezTo>
                  <a:pt x="5634864" y="801365"/>
                  <a:pt x="5778266" y="911026"/>
                  <a:pt x="5930103" y="1037557"/>
                </a:cubicBezTo>
                <a:cubicBezTo>
                  <a:pt x="6073506" y="1155653"/>
                  <a:pt x="6469971" y="1577424"/>
                  <a:pt x="6469971" y="1746133"/>
                </a:cubicBezTo>
                <a:cubicBezTo>
                  <a:pt x="6469971" y="1788310"/>
                  <a:pt x="6444664" y="1881100"/>
                  <a:pt x="6368745" y="1897971"/>
                </a:cubicBezTo>
                <a:cubicBezTo>
                  <a:pt x="6419358" y="1822052"/>
                  <a:pt x="6453100" y="1822052"/>
                  <a:pt x="6453100" y="1754568"/>
                </a:cubicBezTo>
                <a:cubicBezTo>
                  <a:pt x="6453100" y="1493070"/>
                  <a:pt x="5466155" y="615786"/>
                  <a:pt x="5272140" y="615786"/>
                </a:cubicBezTo>
                <a:cubicBezTo>
                  <a:pt x="5255270" y="615786"/>
                  <a:pt x="5196222" y="624221"/>
                  <a:pt x="5170915" y="632657"/>
                </a:cubicBezTo>
                <a:cubicBezTo>
                  <a:pt x="5154044" y="632657"/>
                  <a:pt x="5128738" y="666399"/>
                  <a:pt x="5103432" y="683269"/>
                </a:cubicBezTo>
                <a:cubicBezTo>
                  <a:pt x="5120303" y="607351"/>
                  <a:pt x="5187786" y="598915"/>
                  <a:pt x="5238399" y="598915"/>
                </a:cubicBezTo>
                <a:cubicBezTo>
                  <a:pt x="5322753" y="598915"/>
                  <a:pt x="5398672" y="641092"/>
                  <a:pt x="5499897" y="708576"/>
                </a:cubicBezTo>
                <a:close/>
                <a:moveTo>
                  <a:pt x="3880295" y="598915"/>
                </a:moveTo>
                <a:cubicBezTo>
                  <a:pt x="3880295" y="615786"/>
                  <a:pt x="3888731" y="641092"/>
                  <a:pt x="3888731" y="657963"/>
                </a:cubicBezTo>
                <a:cubicBezTo>
                  <a:pt x="3871860" y="666399"/>
                  <a:pt x="3846554" y="683269"/>
                  <a:pt x="3821247" y="691705"/>
                </a:cubicBezTo>
                <a:cubicBezTo>
                  <a:pt x="3795941" y="657963"/>
                  <a:pt x="3804376" y="632657"/>
                  <a:pt x="3795941" y="615786"/>
                </a:cubicBezTo>
                <a:lnTo>
                  <a:pt x="3812812" y="598915"/>
                </a:lnTo>
                <a:lnTo>
                  <a:pt x="3880295" y="598915"/>
                </a:lnTo>
                <a:close/>
                <a:moveTo>
                  <a:pt x="3095801" y="624221"/>
                </a:moveTo>
                <a:lnTo>
                  <a:pt x="3095801" y="657963"/>
                </a:lnTo>
                <a:lnTo>
                  <a:pt x="3078930" y="674834"/>
                </a:lnTo>
                <a:cubicBezTo>
                  <a:pt x="3070495" y="666399"/>
                  <a:pt x="3053624" y="657963"/>
                  <a:pt x="3036753" y="657963"/>
                </a:cubicBezTo>
                <a:cubicBezTo>
                  <a:pt x="3011447" y="657963"/>
                  <a:pt x="2994576" y="674834"/>
                  <a:pt x="2994576" y="691705"/>
                </a:cubicBezTo>
                <a:cubicBezTo>
                  <a:pt x="2994576" y="759188"/>
                  <a:pt x="3087365" y="776059"/>
                  <a:pt x="3095801" y="776059"/>
                </a:cubicBezTo>
                <a:cubicBezTo>
                  <a:pt x="3129542" y="776059"/>
                  <a:pt x="3146413" y="767624"/>
                  <a:pt x="3188590" y="717011"/>
                </a:cubicBezTo>
                <a:cubicBezTo>
                  <a:pt x="3213897" y="717011"/>
                  <a:pt x="3222332" y="725447"/>
                  <a:pt x="3230768" y="725447"/>
                </a:cubicBezTo>
                <a:lnTo>
                  <a:pt x="3180155" y="801365"/>
                </a:lnTo>
                <a:cubicBezTo>
                  <a:pt x="3188590" y="809801"/>
                  <a:pt x="3205461" y="809801"/>
                  <a:pt x="3230768" y="809801"/>
                </a:cubicBezTo>
                <a:cubicBezTo>
                  <a:pt x="3230768" y="818236"/>
                  <a:pt x="3239203" y="818236"/>
                  <a:pt x="3239203" y="835107"/>
                </a:cubicBezTo>
                <a:cubicBezTo>
                  <a:pt x="3239203" y="860413"/>
                  <a:pt x="3205461" y="868849"/>
                  <a:pt x="3188590" y="868849"/>
                </a:cubicBezTo>
                <a:cubicBezTo>
                  <a:pt x="3163284" y="868849"/>
                  <a:pt x="3146413" y="843542"/>
                  <a:pt x="3129542" y="826672"/>
                </a:cubicBezTo>
                <a:cubicBezTo>
                  <a:pt x="3112672" y="818236"/>
                  <a:pt x="3078930" y="826672"/>
                  <a:pt x="3062059" y="818236"/>
                </a:cubicBezTo>
                <a:cubicBezTo>
                  <a:pt x="3011447" y="801365"/>
                  <a:pt x="2960834" y="750753"/>
                  <a:pt x="2935528" y="750753"/>
                </a:cubicBezTo>
                <a:cubicBezTo>
                  <a:pt x="2893351" y="750753"/>
                  <a:pt x="2859609" y="792930"/>
                  <a:pt x="2859609" y="818236"/>
                </a:cubicBezTo>
                <a:cubicBezTo>
                  <a:pt x="2859609" y="843542"/>
                  <a:pt x="2884915" y="851978"/>
                  <a:pt x="2893351" y="860413"/>
                </a:cubicBezTo>
                <a:cubicBezTo>
                  <a:pt x="2910221" y="843542"/>
                  <a:pt x="2918657" y="835107"/>
                  <a:pt x="2935528" y="835107"/>
                </a:cubicBezTo>
                <a:cubicBezTo>
                  <a:pt x="2960834" y="835107"/>
                  <a:pt x="2969269" y="843542"/>
                  <a:pt x="2969269" y="860413"/>
                </a:cubicBezTo>
                <a:cubicBezTo>
                  <a:pt x="2969269" y="902590"/>
                  <a:pt x="2935528" y="911026"/>
                  <a:pt x="2918657" y="911026"/>
                </a:cubicBezTo>
                <a:cubicBezTo>
                  <a:pt x="2901786" y="911026"/>
                  <a:pt x="2859609" y="885720"/>
                  <a:pt x="2842738" y="885720"/>
                </a:cubicBezTo>
                <a:cubicBezTo>
                  <a:pt x="2817432" y="885720"/>
                  <a:pt x="2758384" y="936332"/>
                  <a:pt x="2716207" y="953203"/>
                </a:cubicBezTo>
                <a:cubicBezTo>
                  <a:pt x="2716207" y="919461"/>
                  <a:pt x="2783690" y="860413"/>
                  <a:pt x="2792126" y="843542"/>
                </a:cubicBezTo>
                <a:cubicBezTo>
                  <a:pt x="2808996" y="818236"/>
                  <a:pt x="2800561" y="759188"/>
                  <a:pt x="2859609" y="725447"/>
                </a:cubicBezTo>
                <a:cubicBezTo>
                  <a:pt x="2876480" y="708576"/>
                  <a:pt x="2918657" y="717011"/>
                  <a:pt x="2943963" y="700140"/>
                </a:cubicBezTo>
                <a:cubicBezTo>
                  <a:pt x="2977705" y="674834"/>
                  <a:pt x="2986140" y="598915"/>
                  <a:pt x="3053624" y="598915"/>
                </a:cubicBezTo>
                <a:cubicBezTo>
                  <a:pt x="3070495" y="598915"/>
                  <a:pt x="3078930" y="607351"/>
                  <a:pt x="3095801" y="624221"/>
                </a:cubicBezTo>
                <a:close/>
                <a:moveTo>
                  <a:pt x="2437838" y="607351"/>
                </a:moveTo>
                <a:cubicBezTo>
                  <a:pt x="2429402" y="674834"/>
                  <a:pt x="2319742" y="725447"/>
                  <a:pt x="2269129" y="725447"/>
                </a:cubicBezTo>
                <a:cubicBezTo>
                  <a:pt x="2235388" y="725447"/>
                  <a:pt x="2201646" y="717011"/>
                  <a:pt x="2167904" y="691705"/>
                </a:cubicBezTo>
                <a:cubicBezTo>
                  <a:pt x="2176340" y="691705"/>
                  <a:pt x="2184775" y="674834"/>
                  <a:pt x="2201646" y="674834"/>
                </a:cubicBezTo>
                <a:cubicBezTo>
                  <a:pt x="2226952" y="674834"/>
                  <a:pt x="2243823" y="691705"/>
                  <a:pt x="2269129" y="691705"/>
                </a:cubicBezTo>
                <a:cubicBezTo>
                  <a:pt x="2345048" y="691705"/>
                  <a:pt x="2378790" y="615786"/>
                  <a:pt x="2437838" y="582044"/>
                </a:cubicBezTo>
                <a:lnTo>
                  <a:pt x="2437838" y="607351"/>
                </a:lnTo>
                <a:close/>
                <a:moveTo>
                  <a:pt x="2252258" y="657963"/>
                </a:moveTo>
                <a:cubicBezTo>
                  <a:pt x="2226952" y="657963"/>
                  <a:pt x="2235388" y="649528"/>
                  <a:pt x="2226952" y="649528"/>
                </a:cubicBezTo>
                <a:cubicBezTo>
                  <a:pt x="2243823" y="641092"/>
                  <a:pt x="2269129" y="641092"/>
                  <a:pt x="2286000" y="632657"/>
                </a:cubicBezTo>
                <a:cubicBezTo>
                  <a:pt x="2311306" y="624221"/>
                  <a:pt x="2345048" y="598915"/>
                  <a:pt x="2370354" y="582044"/>
                </a:cubicBezTo>
                <a:cubicBezTo>
                  <a:pt x="2361919" y="632657"/>
                  <a:pt x="2277565" y="657963"/>
                  <a:pt x="2252258" y="657963"/>
                </a:cubicBezTo>
                <a:close/>
                <a:moveTo>
                  <a:pt x="4808192" y="607351"/>
                </a:moveTo>
                <a:lnTo>
                  <a:pt x="4757579" y="607351"/>
                </a:lnTo>
                <a:cubicBezTo>
                  <a:pt x="4740709" y="598915"/>
                  <a:pt x="4715402" y="582044"/>
                  <a:pt x="4698532" y="556738"/>
                </a:cubicBezTo>
                <a:cubicBezTo>
                  <a:pt x="4732273" y="573609"/>
                  <a:pt x="4774450" y="590480"/>
                  <a:pt x="4808192" y="607351"/>
                </a:cubicBezTo>
                <a:close/>
                <a:moveTo>
                  <a:pt x="4631048" y="548303"/>
                </a:moveTo>
                <a:cubicBezTo>
                  <a:pt x="4664790" y="565173"/>
                  <a:pt x="4690096" y="590480"/>
                  <a:pt x="4715402" y="615786"/>
                </a:cubicBezTo>
                <a:cubicBezTo>
                  <a:pt x="4749144" y="649528"/>
                  <a:pt x="4808192" y="632657"/>
                  <a:pt x="4850369" y="632657"/>
                </a:cubicBezTo>
                <a:lnTo>
                  <a:pt x="4867240" y="649528"/>
                </a:lnTo>
                <a:cubicBezTo>
                  <a:pt x="4833498" y="674834"/>
                  <a:pt x="4774450" y="691705"/>
                  <a:pt x="4757579" y="691705"/>
                </a:cubicBezTo>
                <a:cubicBezTo>
                  <a:pt x="4706967" y="691705"/>
                  <a:pt x="4605742" y="649528"/>
                  <a:pt x="4605742" y="590480"/>
                </a:cubicBezTo>
                <a:lnTo>
                  <a:pt x="4605742" y="548303"/>
                </a:lnTo>
                <a:lnTo>
                  <a:pt x="4631048" y="548303"/>
                </a:lnTo>
                <a:close/>
                <a:moveTo>
                  <a:pt x="2260694" y="607351"/>
                </a:moveTo>
                <a:cubicBezTo>
                  <a:pt x="2252258" y="590480"/>
                  <a:pt x="2260694" y="565173"/>
                  <a:pt x="2260694" y="539867"/>
                </a:cubicBezTo>
                <a:cubicBezTo>
                  <a:pt x="2277565" y="548303"/>
                  <a:pt x="2294435" y="556738"/>
                  <a:pt x="2311306" y="573609"/>
                </a:cubicBezTo>
                <a:cubicBezTo>
                  <a:pt x="2302871" y="590480"/>
                  <a:pt x="2277565" y="607351"/>
                  <a:pt x="2260694" y="607351"/>
                </a:cubicBezTo>
                <a:close/>
                <a:moveTo>
                  <a:pt x="2049808" y="759188"/>
                </a:moveTo>
                <a:cubicBezTo>
                  <a:pt x="2049808" y="776059"/>
                  <a:pt x="2041373" y="784494"/>
                  <a:pt x="2041373" y="792930"/>
                </a:cubicBezTo>
                <a:lnTo>
                  <a:pt x="2016066" y="792930"/>
                </a:lnTo>
                <a:lnTo>
                  <a:pt x="1965454" y="767624"/>
                </a:lnTo>
                <a:cubicBezTo>
                  <a:pt x="1940148" y="615786"/>
                  <a:pt x="1881100" y="607351"/>
                  <a:pt x="1788310" y="607351"/>
                </a:cubicBezTo>
                <a:cubicBezTo>
                  <a:pt x="1636472" y="607351"/>
                  <a:pt x="1611166" y="691705"/>
                  <a:pt x="1434022" y="784494"/>
                </a:cubicBezTo>
                <a:cubicBezTo>
                  <a:pt x="1223137" y="902590"/>
                  <a:pt x="556738" y="1636472"/>
                  <a:pt x="556738" y="1838923"/>
                </a:cubicBezTo>
                <a:cubicBezTo>
                  <a:pt x="556738" y="1881100"/>
                  <a:pt x="582044" y="2016066"/>
                  <a:pt x="674834" y="2041373"/>
                </a:cubicBezTo>
                <a:cubicBezTo>
                  <a:pt x="683269" y="2049808"/>
                  <a:pt x="717011" y="2049808"/>
                  <a:pt x="742317" y="2066679"/>
                </a:cubicBezTo>
                <a:lnTo>
                  <a:pt x="742317" y="2117292"/>
                </a:lnTo>
                <a:lnTo>
                  <a:pt x="674834" y="2117292"/>
                </a:lnTo>
                <a:cubicBezTo>
                  <a:pt x="548303" y="2100421"/>
                  <a:pt x="480819" y="1931712"/>
                  <a:pt x="480819" y="1838923"/>
                </a:cubicBezTo>
                <a:cubicBezTo>
                  <a:pt x="480819" y="1712391"/>
                  <a:pt x="573609" y="1611166"/>
                  <a:pt x="657963" y="1476199"/>
                </a:cubicBezTo>
                <a:cubicBezTo>
                  <a:pt x="877284" y="1130347"/>
                  <a:pt x="1315926" y="733882"/>
                  <a:pt x="1644908" y="556738"/>
                </a:cubicBezTo>
                <a:cubicBezTo>
                  <a:pt x="1729262" y="506125"/>
                  <a:pt x="1737697" y="522996"/>
                  <a:pt x="1796745" y="522996"/>
                </a:cubicBezTo>
                <a:cubicBezTo>
                  <a:pt x="1923277" y="522996"/>
                  <a:pt x="2049808" y="624221"/>
                  <a:pt x="2049808" y="759188"/>
                </a:cubicBezTo>
                <a:close/>
                <a:moveTo>
                  <a:pt x="4791321" y="548303"/>
                </a:moveTo>
                <a:cubicBezTo>
                  <a:pt x="4791321" y="548303"/>
                  <a:pt x="4791321" y="556738"/>
                  <a:pt x="4774450" y="556738"/>
                </a:cubicBezTo>
                <a:cubicBezTo>
                  <a:pt x="4749144" y="556738"/>
                  <a:pt x="4749144" y="548303"/>
                  <a:pt x="4740709" y="539867"/>
                </a:cubicBezTo>
                <a:cubicBezTo>
                  <a:pt x="4740709" y="531432"/>
                  <a:pt x="4757579" y="522996"/>
                  <a:pt x="4774450" y="514561"/>
                </a:cubicBezTo>
                <a:cubicBezTo>
                  <a:pt x="4782886" y="522996"/>
                  <a:pt x="4791321" y="539867"/>
                  <a:pt x="4791321" y="548303"/>
                </a:cubicBezTo>
                <a:close/>
                <a:moveTo>
                  <a:pt x="5617993" y="666399"/>
                </a:moveTo>
                <a:cubicBezTo>
                  <a:pt x="5812008" y="792930"/>
                  <a:pt x="6571196" y="1450893"/>
                  <a:pt x="6571196" y="1754568"/>
                </a:cubicBezTo>
                <a:cubicBezTo>
                  <a:pt x="6571196" y="1872664"/>
                  <a:pt x="6495277" y="1999196"/>
                  <a:pt x="6377181" y="1999196"/>
                </a:cubicBezTo>
                <a:cubicBezTo>
                  <a:pt x="6360310" y="1999196"/>
                  <a:pt x="6335004" y="1990760"/>
                  <a:pt x="6318133" y="1990760"/>
                </a:cubicBezTo>
                <a:cubicBezTo>
                  <a:pt x="6326568" y="1914841"/>
                  <a:pt x="6495277" y="1914841"/>
                  <a:pt x="6495277" y="1805181"/>
                </a:cubicBezTo>
                <a:cubicBezTo>
                  <a:pt x="6495277" y="1788310"/>
                  <a:pt x="6503712" y="1763004"/>
                  <a:pt x="6503712" y="1746133"/>
                </a:cubicBezTo>
                <a:cubicBezTo>
                  <a:pt x="6503712" y="1501506"/>
                  <a:pt x="5769830" y="860413"/>
                  <a:pt x="5710782" y="818236"/>
                </a:cubicBezTo>
                <a:cubicBezTo>
                  <a:pt x="5584251" y="733882"/>
                  <a:pt x="5390236" y="565173"/>
                  <a:pt x="5255270" y="565173"/>
                </a:cubicBezTo>
                <a:cubicBezTo>
                  <a:pt x="5170915" y="565173"/>
                  <a:pt x="5111867" y="590480"/>
                  <a:pt x="5044384" y="708576"/>
                </a:cubicBezTo>
                <a:cubicBezTo>
                  <a:pt x="5035948" y="725447"/>
                  <a:pt x="5010642" y="733882"/>
                  <a:pt x="4993771" y="733882"/>
                </a:cubicBezTo>
                <a:cubicBezTo>
                  <a:pt x="4985336" y="725447"/>
                  <a:pt x="4985336" y="717011"/>
                  <a:pt x="4985336" y="691705"/>
                </a:cubicBezTo>
                <a:cubicBezTo>
                  <a:pt x="4985336" y="548303"/>
                  <a:pt x="5162480" y="497690"/>
                  <a:pt x="5246834" y="497690"/>
                </a:cubicBezTo>
                <a:cubicBezTo>
                  <a:pt x="5381801" y="497690"/>
                  <a:pt x="5432413" y="556738"/>
                  <a:pt x="5617993" y="666399"/>
                </a:cubicBezTo>
                <a:close/>
                <a:moveTo>
                  <a:pt x="3770635" y="641092"/>
                </a:moveTo>
                <a:lnTo>
                  <a:pt x="3770635" y="826672"/>
                </a:lnTo>
                <a:lnTo>
                  <a:pt x="3728458" y="826672"/>
                </a:lnTo>
                <a:cubicBezTo>
                  <a:pt x="3677845" y="801365"/>
                  <a:pt x="3593491" y="742317"/>
                  <a:pt x="3593491" y="700140"/>
                </a:cubicBezTo>
                <a:cubicBezTo>
                  <a:pt x="3593491" y="674834"/>
                  <a:pt x="3601926" y="674834"/>
                  <a:pt x="3618797" y="657963"/>
                </a:cubicBezTo>
                <a:lnTo>
                  <a:pt x="3644103" y="657963"/>
                </a:lnTo>
                <a:cubicBezTo>
                  <a:pt x="3652539" y="666399"/>
                  <a:pt x="3660974" y="657963"/>
                  <a:pt x="3660974" y="674834"/>
                </a:cubicBezTo>
                <a:cubicBezTo>
                  <a:pt x="3660974" y="700140"/>
                  <a:pt x="3644103" y="700140"/>
                  <a:pt x="3635668" y="708576"/>
                </a:cubicBezTo>
                <a:cubicBezTo>
                  <a:pt x="3635668" y="708576"/>
                  <a:pt x="3627233" y="717011"/>
                  <a:pt x="3652539" y="717011"/>
                </a:cubicBezTo>
                <a:cubicBezTo>
                  <a:pt x="3669410" y="717011"/>
                  <a:pt x="3694716" y="700140"/>
                  <a:pt x="3694716" y="674834"/>
                </a:cubicBezTo>
                <a:cubicBezTo>
                  <a:pt x="3694716" y="657963"/>
                  <a:pt x="3660974" y="632657"/>
                  <a:pt x="3635668" y="615786"/>
                </a:cubicBezTo>
                <a:cubicBezTo>
                  <a:pt x="3652539" y="573609"/>
                  <a:pt x="3652539" y="531432"/>
                  <a:pt x="3652539" y="489255"/>
                </a:cubicBezTo>
                <a:cubicBezTo>
                  <a:pt x="3694716" y="472384"/>
                  <a:pt x="3770635" y="598915"/>
                  <a:pt x="3770635" y="641092"/>
                </a:cubicBezTo>
                <a:close/>
                <a:moveTo>
                  <a:pt x="3399476" y="522996"/>
                </a:moveTo>
                <a:cubicBezTo>
                  <a:pt x="3399476" y="539867"/>
                  <a:pt x="3424782" y="573609"/>
                  <a:pt x="3424782" y="590480"/>
                </a:cubicBezTo>
                <a:cubicBezTo>
                  <a:pt x="3424782" y="615786"/>
                  <a:pt x="3365734" y="641092"/>
                  <a:pt x="3365734" y="666399"/>
                </a:cubicBezTo>
                <a:cubicBezTo>
                  <a:pt x="3365734" y="683269"/>
                  <a:pt x="3391041" y="708576"/>
                  <a:pt x="3416347" y="717011"/>
                </a:cubicBezTo>
                <a:lnTo>
                  <a:pt x="3433218" y="700140"/>
                </a:lnTo>
                <a:lnTo>
                  <a:pt x="3407911" y="674834"/>
                </a:lnTo>
                <a:cubicBezTo>
                  <a:pt x="3407911" y="666399"/>
                  <a:pt x="3416347" y="641092"/>
                  <a:pt x="3433218" y="641092"/>
                </a:cubicBezTo>
                <a:cubicBezTo>
                  <a:pt x="3458524" y="641092"/>
                  <a:pt x="3483830" y="674834"/>
                  <a:pt x="3483830" y="691705"/>
                </a:cubicBezTo>
                <a:cubicBezTo>
                  <a:pt x="3483830" y="725447"/>
                  <a:pt x="3357299" y="835107"/>
                  <a:pt x="3348864" y="843542"/>
                </a:cubicBezTo>
                <a:lnTo>
                  <a:pt x="3323557" y="843542"/>
                </a:lnTo>
                <a:cubicBezTo>
                  <a:pt x="3323557" y="826672"/>
                  <a:pt x="3340428" y="792930"/>
                  <a:pt x="3340428" y="776059"/>
                </a:cubicBezTo>
                <a:cubicBezTo>
                  <a:pt x="3340428" y="750753"/>
                  <a:pt x="3323557" y="666399"/>
                  <a:pt x="3323557" y="649528"/>
                </a:cubicBezTo>
                <a:cubicBezTo>
                  <a:pt x="3323557" y="590480"/>
                  <a:pt x="3340428" y="514561"/>
                  <a:pt x="3416347" y="489255"/>
                </a:cubicBezTo>
                <a:cubicBezTo>
                  <a:pt x="3407911" y="497690"/>
                  <a:pt x="3399476" y="497690"/>
                  <a:pt x="3399476" y="522996"/>
                </a:cubicBezTo>
                <a:close/>
                <a:moveTo>
                  <a:pt x="3559749" y="480819"/>
                </a:moveTo>
                <a:lnTo>
                  <a:pt x="3559749" y="531432"/>
                </a:lnTo>
                <a:cubicBezTo>
                  <a:pt x="3551314" y="531432"/>
                  <a:pt x="3551314" y="539867"/>
                  <a:pt x="3534443" y="539867"/>
                </a:cubicBezTo>
                <a:cubicBezTo>
                  <a:pt x="3509137" y="539867"/>
                  <a:pt x="3509137" y="522996"/>
                  <a:pt x="3492266" y="531432"/>
                </a:cubicBezTo>
                <a:cubicBezTo>
                  <a:pt x="3500701" y="548303"/>
                  <a:pt x="3517572" y="573609"/>
                  <a:pt x="3534443" y="573609"/>
                </a:cubicBezTo>
                <a:cubicBezTo>
                  <a:pt x="3585055" y="573609"/>
                  <a:pt x="3593491" y="480819"/>
                  <a:pt x="3593491" y="472384"/>
                </a:cubicBezTo>
                <a:cubicBezTo>
                  <a:pt x="3601926" y="480819"/>
                  <a:pt x="3627233" y="514561"/>
                  <a:pt x="3627233" y="522996"/>
                </a:cubicBezTo>
                <a:cubicBezTo>
                  <a:pt x="3627233" y="556738"/>
                  <a:pt x="3559749" y="641092"/>
                  <a:pt x="3542878" y="674834"/>
                </a:cubicBezTo>
                <a:cubicBezTo>
                  <a:pt x="3509137" y="649528"/>
                  <a:pt x="3441653" y="582044"/>
                  <a:pt x="3441653" y="539867"/>
                </a:cubicBezTo>
                <a:cubicBezTo>
                  <a:pt x="3441653" y="514561"/>
                  <a:pt x="3466959" y="472384"/>
                  <a:pt x="3492266" y="472384"/>
                </a:cubicBezTo>
                <a:cubicBezTo>
                  <a:pt x="3517572" y="472384"/>
                  <a:pt x="3534443" y="480819"/>
                  <a:pt x="3559749" y="480819"/>
                </a:cubicBezTo>
                <a:close/>
                <a:moveTo>
                  <a:pt x="2075114" y="497690"/>
                </a:moveTo>
                <a:cubicBezTo>
                  <a:pt x="2049808" y="480819"/>
                  <a:pt x="2016066" y="472384"/>
                  <a:pt x="1990760" y="472384"/>
                </a:cubicBezTo>
                <a:cubicBezTo>
                  <a:pt x="1973889" y="472384"/>
                  <a:pt x="1940148" y="489255"/>
                  <a:pt x="1914841" y="506125"/>
                </a:cubicBezTo>
                <a:cubicBezTo>
                  <a:pt x="1931712" y="455513"/>
                  <a:pt x="1973889" y="455513"/>
                  <a:pt x="1999196" y="455513"/>
                </a:cubicBezTo>
                <a:cubicBezTo>
                  <a:pt x="2041373" y="455513"/>
                  <a:pt x="2066679" y="472384"/>
                  <a:pt x="2075114" y="497690"/>
                </a:cubicBezTo>
                <a:close/>
                <a:moveTo>
                  <a:pt x="4251454" y="514561"/>
                </a:moveTo>
                <a:lnTo>
                  <a:pt x="4226148" y="514561"/>
                </a:lnTo>
                <a:cubicBezTo>
                  <a:pt x="4192406" y="489255"/>
                  <a:pt x="4141793" y="472384"/>
                  <a:pt x="4141793" y="438642"/>
                </a:cubicBezTo>
                <a:cubicBezTo>
                  <a:pt x="4175535" y="463948"/>
                  <a:pt x="4217712" y="489255"/>
                  <a:pt x="4251454" y="514561"/>
                </a:cubicBezTo>
                <a:close/>
                <a:moveTo>
                  <a:pt x="5128738" y="489255"/>
                </a:moveTo>
                <a:cubicBezTo>
                  <a:pt x="5094996" y="472384"/>
                  <a:pt x="5035948" y="455513"/>
                  <a:pt x="5010642" y="455513"/>
                </a:cubicBezTo>
                <a:cubicBezTo>
                  <a:pt x="4976901" y="455513"/>
                  <a:pt x="4976901" y="472384"/>
                  <a:pt x="4934723" y="489255"/>
                </a:cubicBezTo>
                <a:cubicBezTo>
                  <a:pt x="4951594" y="430207"/>
                  <a:pt x="4993771" y="430207"/>
                  <a:pt x="5019078" y="430207"/>
                </a:cubicBezTo>
                <a:cubicBezTo>
                  <a:pt x="5052819" y="430207"/>
                  <a:pt x="5111867" y="438642"/>
                  <a:pt x="5128738" y="489255"/>
                </a:cubicBezTo>
                <a:close/>
                <a:moveTo>
                  <a:pt x="2851173" y="506125"/>
                </a:moveTo>
                <a:lnTo>
                  <a:pt x="2817432" y="506125"/>
                </a:lnTo>
                <a:cubicBezTo>
                  <a:pt x="2842738" y="480819"/>
                  <a:pt x="2876480" y="463948"/>
                  <a:pt x="2893351" y="430207"/>
                </a:cubicBezTo>
                <a:lnTo>
                  <a:pt x="2910221" y="438642"/>
                </a:lnTo>
                <a:cubicBezTo>
                  <a:pt x="2893351" y="463948"/>
                  <a:pt x="2876480" y="489255"/>
                  <a:pt x="2851173" y="506125"/>
                </a:cubicBezTo>
                <a:close/>
                <a:moveTo>
                  <a:pt x="3306686" y="438642"/>
                </a:moveTo>
                <a:lnTo>
                  <a:pt x="3306686" y="480819"/>
                </a:lnTo>
                <a:cubicBezTo>
                  <a:pt x="3298251" y="480819"/>
                  <a:pt x="3298251" y="489255"/>
                  <a:pt x="3281380" y="489255"/>
                </a:cubicBezTo>
                <a:cubicBezTo>
                  <a:pt x="3256074" y="489255"/>
                  <a:pt x="3264509" y="472384"/>
                  <a:pt x="3256074" y="463948"/>
                </a:cubicBezTo>
                <a:cubicBezTo>
                  <a:pt x="3247638" y="463948"/>
                  <a:pt x="3239203" y="463948"/>
                  <a:pt x="3230768" y="472384"/>
                </a:cubicBezTo>
                <a:cubicBezTo>
                  <a:pt x="3247638" y="497690"/>
                  <a:pt x="3264509" y="514561"/>
                  <a:pt x="3289816" y="514561"/>
                </a:cubicBezTo>
                <a:cubicBezTo>
                  <a:pt x="3315122" y="514561"/>
                  <a:pt x="3306686" y="497690"/>
                  <a:pt x="3348864" y="455513"/>
                </a:cubicBezTo>
                <a:cubicBezTo>
                  <a:pt x="3348864" y="455513"/>
                  <a:pt x="3357299" y="463948"/>
                  <a:pt x="3365734" y="463948"/>
                </a:cubicBezTo>
                <a:cubicBezTo>
                  <a:pt x="3298251" y="531432"/>
                  <a:pt x="3315122" y="590480"/>
                  <a:pt x="3247638" y="590480"/>
                </a:cubicBezTo>
                <a:cubicBezTo>
                  <a:pt x="3188590" y="590480"/>
                  <a:pt x="3146413" y="531432"/>
                  <a:pt x="3095801" y="514561"/>
                </a:cubicBezTo>
                <a:cubicBezTo>
                  <a:pt x="3104236" y="497690"/>
                  <a:pt x="3104236" y="472384"/>
                  <a:pt x="3129542" y="463948"/>
                </a:cubicBezTo>
                <a:cubicBezTo>
                  <a:pt x="3163284" y="447078"/>
                  <a:pt x="3230768" y="413336"/>
                  <a:pt x="3256074" y="413336"/>
                </a:cubicBezTo>
                <a:cubicBezTo>
                  <a:pt x="3272945" y="413336"/>
                  <a:pt x="3289816" y="421771"/>
                  <a:pt x="3306686" y="438642"/>
                </a:cubicBezTo>
                <a:close/>
                <a:moveTo>
                  <a:pt x="3956214" y="455513"/>
                </a:moveTo>
                <a:cubicBezTo>
                  <a:pt x="3973085" y="463948"/>
                  <a:pt x="3989956" y="497690"/>
                  <a:pt x="3998391" y="514561"/>
                </a:cubicBezTo>
                <a:cubicBezTo>
                  <a:pt x="3939343" y="522996"/>
                  <a:pt x="3838118" y="565173"/>
                  <a:pt x="3812812" y="565173"/>
                </a:cubicBezTo>
                <a:cubicBezTo>
                  <a:pt x="3745328" y="565173"/>
                  <a:pt x="3762199" y="514561"/>
                  <a:pt x="3694716" y="463948"/>
                </a:cubicBezTo>
                <a:cubicBezTo>
                  <a:pt x="3703151" y="455513"/>
                  <a:pt x="3720022" y="447078"/>
                  <a:pt x="3728458" y="438642"/>
                </a:cubicBezTo>
                <a:cubicBezTo>
                  <a:pt x="3745328" y="463948"/>
                  <a:pt x="3770635" y="506125"/>
                  <a:pt x="3795941" y="506125"/>
                </a:cubicBezTo>
                <a:cubicBezTo>
                  <a:pt x="3812812" y="506125"/>
                  <a:pt x="3829683" y="489255"/>
                  <a:pt x="3846554" y="480819"/>
                </a:cubicBezTo>
                <a:lnTo>
                  <a:pt x="3838118" y="447078"/>
                </a:lnTo>
                <a:cubicBezTo>
                  <a:pt x="3829683" y="447078"/>
                  <a:pt x="3812812" y="463948"/>
                  <a:pt x="3804376" y="472384"/>
                </a:cubicBezTo>
                <a:lnTo>
                  <a:pt x="3779070" y="472384"/>
                </a:lnTo>
                <a:cubicBezTo>
                  <a:pt x="3779070" y="463948"/>
                  <a:pt x="3770635" y="463948"/>
                  <a:pt x="3770635" y="438642"/>
                </a:cubicBezTo>
                <a:cubicBezTo>
                  <a:pt x="3770635" y="396465"/>
                  <a:pt x="3812812" y="396465"/>
                  <a:pt x="3829683" y="396465"/>
                </a:cubicBezTo>
                <a:cubicBezTo>
                  <a:pt x="3846554" y="396465"/>
                  <a:pt x="3914037" y="421771"/>
                  <a:pt x="3956214" y="455513"/>
                </a:cubicBezTo>
                <a:close/>
                <a:moveTo>
                  <a:pt x="2581240" y="624221"/>
                </a:moveTo>
                <a:cubicBezTo>
                  <a:pt x="2572804" y="657963"/>
                  <a:pt x="2564369" y="708576"/>
                  <a:pt x="2547498" y="750753"/>
                </a:cubicBezTo>
                <a:cubicBezTo>
                  <a:pt x="2496886" y="868849"/>
                  <a:pt x="2387225" y="911026"/>
                  <a:pt x="2319742" y="911026"/>
                </a:cubicBezTo>
                <a:cubicBezTo>
                  <a:pt x="2269129" y="911026"/>
                  <a:pt x="2243823" y="902590"/>
                  <a:pt x="2176340" y="860413"/>
                </a:cubicBezTo>
                <a:cubicBezTo>
                  <a:pt x="2159469" y="851978"/>
                  <a:pt x="2134162" y="826672"/>
                  <a:pt x="2117292" y="826672"/>
                </a:cubicBezTo>
                <a:cubicBezTo>
                  <a:pt x="2041373" y="826672"/>
                  <a:pt x="1889535" y="835107"/>
                  <a:pt x="1855793" y="708576"/>
                </a:cubicBezTo>
                <a:cubicBezTo>
                  <a:pt x="1889535" y="792930"/>
                  <a:pt x="1973889" y="826672"/>
                  <a:pt x="2041373" y="826672"/>
                </a:cubicBezTo>
                <a:cubicBezTo>
                  <a:pt x="2058244" y="826672"/>
                  <a:pt x="2100421" y="809801"/>
                  <a:pt x="2117292" y="809801"/>
                </a:cubicBezTo>
                <a:cubicBezTo>
                  <a:pt x="2142598" y="809801"/>
                  <a:pt x="2167904" y="851978"/>
                  <a:pt x="2193210" y="860413"/>
                </a:cubicBezTo>
                <a:cubicBezTo>
                  <a:pt x="2226952" y="885720"/>
                  <a:pt x="2311306" y="902590"/>
                  <a:pt x="2328177" y="902590"/>
                </a:cubicBezTo>
                <a:cubicBezTo>
                  <a:pt x="2429402" y="902590"/>
                  <a:pt x="2572804" y="784494"/>
                  <a:pt x="2564369" y="657963"/>
                </a:cubicBezTo>
                <a:cubicBezTo>
                  <a:pt x="2598111" y="556738"/>
                  <a:pt x="2682465" y="539867"/>
                  <a:pt x="2682465" y="447078"/>
                </a:cubicBezTo>
                <a:cubicBezTo>
                  <a:pt x="2682465" y="421771"/>
                  <a:pt x="2657159" y="404900"/>
                  <a:pt x="2657159" y="379594"/>
                </a:cubicBezTo>
                <a:cubicBezTo>
                  <a:pt x="2657159" y="371159"/>
                  <a:pt x="2690900" y="447078"/>
                  <a:pt x="2690900" y="447078"/>
                </a:cubicBezTo>
                <a:cubicBezTo>
                  <a:pt x="2690900" y="522996"/>
                  <a:pt x="2589675" y="573609"/>
                  <a:pt x="2581240" y="624221"/>
                </a:cubicBezTo>
                <a:close/>
                <a:moveTo>
                  <a:pt x="2218517" y="531432"/>
                </a:moveTo>
                <a:cubicBezTo>
                  <a:pt x="2218517" y="582044"/>
                  <a:pt x="2184775" y="674834"/>
                  <a:pt x="2117292" y="674834"/>
                </a:cubicBezTo>
                <a:cubicBezTo>
                  <a:pt x="2091985" y="674834"/>
                  <a:pt x="2049808" y="641092"/>
                  <a:pt x="2049808" y="615786"/>
                </a:cubicBezTo>
                <a:cubicBezTo>
                  <a:pt x="2049808" y="548303"/>
                  <a:pt x="2134162" y="531432"/>
                  <a:pt x="2134162" y="497690"/>
                </a:cubicBezTo>
                <a:cubicBezTo>
                  <a:pt x="2134162" y="438642"/>
                  <a:pt x="2016066" y="421771"/>
                  <a:pt x="2007631" y="421771"/>
                </a:cubicBezTo>
                <a:cubicBezTo>
                  <a:pt x="1990760" y="421771"/>
                  <a:pt x="1864229" y="489255"/>
                  <a:pt x="1838923" y="489255"/>
                </a:cubicBezTo>
                <a:cubicBezTo>
                  <a:pt x="1822052" y="489255"/>
                  <a:pt x="1805181" y="480819"/>
                  <a:pt x="1788310" y="480819"/>
                </a:cubicBezTo>
                <a:cubicBezTo>
                  <a:pt x="1864229" y="379594"/>
                  <a:pt x="1931712" y="354288"/>
                  <a:pt x="2024502" y="354288"/>
                </a:cubicBezTo>
                <a:cubicBezTo>
                  <a:pt x="2125727" y="354288"/>
                  <a:pt x="2218517" y="421771"/>
                  <a:pt x="2218517" y="531432"/>
                </a:cubicBezTo>
                <a:close/>
                <a:moveTo>
                  <a:pt x="5238399" y="463948"/>
                </a:moveTo>
                <a:cubicBezTo>
                  <a:pt x="5229963" y="463948"/>
                  <a:pt x="5213092" y="472384"/>
                  <a:pt x="5196222" y="472384"/>
                </a:cubicBezTo>
                <a:cubicBezTo>
                  <a:pt x="5162480" y="472384"/>
                  <a:pt x="5094996" y="396465"/>
                  <a:pt x="5019078" y="396465"/>
                </a:cubicBezTo>
                <a:cubicBezTo>
                  <a:pt x="4968465" y="396465"/>
                  <a:pt x="4934723" y="413336"/>
                  <a:pt x="4892546" y="480819"/>
                </a:cubicBezTo>
                <a:lnTo>
                  <a:pt x="4892546" y="522996"/>
                </a:lnTo>
                <a:cubicBezTo>
                  <a:pt x="4909417" y="522996"/>
                  <a:pt x="4985336" y="506125"/>
                  <a:pt x="4985336" y="556738"/>
                </a:cubicBezTo>
                <a:cubicBezTo>
                  <a:pt x="4985336" y="582044"/>
                  <a:pt x="4951594" y="632657"/>
                  <a:pt x="4926288" y="632657"/>
                </a:cubicBezTo>
                <a:cubicBezTo>
                  <a:pt x="4841934" y="632657"/>
                  <a:pt x="4816627" y="539867"/>
                  <a:pt x="4816627" y="506125"/>
                </a:cubicBezTo>
                <a:cubicBezTo>
                  <a:pt x="4816627" y="404900"/>
                  <a:pt x="4968465" y="345852"/>
                  <a:pt x="5035948" y="345852"/>
                </a:cubicBezTo>
                <a:cubicBezTo>
                  <a:pt x="5103432" y="345852"/>
                  <a:pt x="5170915" y="388030"/>
                  <a:pt x="5238399" y="463948"/>
                </a:cubicBezTo>
                <a:close/>
                <a:moveTo>
                  <a:pt x="4841934" y="388030"/>
                </a:moveTo>
                <a:cubicBezTo>
                  <a:pt x="4833498" y="379594"/>
                  <a:pt x="4833498" y="362723"/>
                  <a:pt x="4833498" y="345852"/>
                </a:cubicBezTo>
                <a:lnTo>
                  <a:pt x="4875675" y="354288"/>
                </a:lnTo>
                <a:lnTo>
                  <a:pt x="4841934" y="388030"/>
                </a:lnTo>
                <a:close/>
                <a:moveTo>
                  <a:pt x="4377985" y="455513"/>
                </a:moveTo>
                <a:cubicBezTo>
                  <a:pt x="4377985" y="480819"/>
                  <a:pt x="4453904" y="565173"/>
                  <a:pt x="4479210" y="582044"/>
                </a:cubicBezTo>
                <a:cubicBezTo>
                  <a:pt x="4496081" y="776059"/>
                  <a:pt x="4614177" y="843542"/>
                  <a:pt x="4740709" y="843542"/>
                </a:cubicBezTo>
                <a:cubicBezTo>
                  <a:pt x="4825063" y="843542"/>
                  <a:pt x="4833498" y="843542"/>
                  <a:pt x="4926288" y="759188"/>
                </a:cubicBezTo>
                <a:cubicBezTo>
                  <a:pt x="4985336" y="767624"/>
                  <a:pt x="5094996" y="742317"/>
                  <a:pt x="5162480" y="683269"/>
                </a:cubicBezTo>
                <a:cubicBezTo>
                  <a:pt x="5137174" y="733882"/>
                  <a:pt x="5069690" y="759188"/>
                  <a:pt x="5027513" y="767624"/>
                </a:cubicBezTo>
                <a:cubicBezTo>
                  <a:pt x="5002207" y="776059"/>
                  <a:pt x="4960030" y="767624"/>
                  <a:pt x="4943159" y="776059"/>
                </a:cubicBezTo>
                <a:cubicBezTo>
                  <a:pt x="4909417" y="792930"/>
                  <a:pt x="4892546" y="818236"/>
                  <a:pt x="4867240" y="835107"/>
                </a:cubicBezTo>
                <a:cubicBezTo>
                  <a:pt x="4782886" y="885720"/>
                  <a:pt x="4791321" y="877284"/>
                  <a:pt x="4723838" y="877284"/>
                </a:cubicBezTo>
                <a:cubicBezTo>
                  <a:pt x="4631048" y="877284"/>
                  <a:pt x="4580436" y="860413"/>
                  <a:pt x="4504517" y="759188"/>
                </a:cubicBezTo>
                <a:cubicBezTo>
                  <a:pt x="4470775" y="708576"/>
                  <a:pt x="4487646" y="632657"/>
                  <a:pt x="4445469" y="590480"/>
                </a:cubicBezTo>
                <a:cubicBezTo>
                  <a:pt x="4369550" y="497690"/>
                  <a:pt x="4352679" y="480819"/>
                  <a:pt x="4352679" y="421771"/>
                </a:cubicBezTo>
                <a:cubicBezTo>
                  <a:pt x="4352679" y="404900"/>
                  <a:pt x="4369550" y="371159"/>
                  <a:pt x="4369550" y="345852"/>
                </a:cubicBezTo>
                <a:cubicBezTo>
                  <a:pt x="4377985" y="379594"/>
                  <a:pt x="4369550" y="421771"/>
                  <a:pt x="4377985" y="455513"/>
                </a:cubicBezTo>
                <a:close/>
                <a:moveTo>
                  <a:pt x="2201646" y="388030"/>
                </a:moveTo>
                <a:cubicBezTo>
                  <a:pt x="2193210" y="388030"/>
                  <a:pt x="2176340" y="371159"/>
                  <a:pt x="2167904" y="362723"/>
                </a:cubicBezTo>
                <a:cubicBezTo>
                  <a:pt x="2167904" y="354288"/>
                  <a:pt x="2184775" y="345852"/>
                  <a:pt x="2201646" y="345852"/>
                </a:cubicBezTo>
                <a:lnTo>
                  <a:pt x="2201646" y="388030"/>
                </a:lnTo>
                <a:close/>
                <a:moveTo>
                  <a:pt x="3905602" y="337417"/>
                </a:moveTo>
                <a:cubicBezTo>
                  <a:pt x="3905602" y="354288"/>
                  <a:pt x="3888731" y="371159"/>
                  <a:pt x="3871860" y="371159"/>
                </a:cubicBezTo>
                <a:cubicBezTo>
                  <a:pt x="3846554" y="371159"/>
                  <a:pt x="3829683" y="362723"/>
                  <a:pt x="3804376" y="362723"/>
                </a:cubicBezTo>
                <a:cubicBezTo>
                  <a:pt x="3804376" y="354288"/>
                  <a:pt x="3812812" y="337417"/>
                  <a:pt x="3821247" y="328982"/>
                </a:cubicBezTo>
                <a:cubicBezTo>
                  <a:pt x="3897166" y="328982"/>
                  <a:pt x="3897166" y="337417"/>
                  <a:pt x="3905602" y="337417"/>
                </a:cubicBezTo>
                <a:close/>
                <a:moveTo>
                  <a:pt x="3256074" y="328982"/>
                </a:moveTo>
                <a:cubicBezTo>
                  <a:pt x="3272945" y="345852"/>
                  <a:pt x="3272945" y="362723"/>
                  <a:pt x="3281380" y="379594"/>
                </a:cubicBezTo>
                <a:cubicBezTo>
                  <a:pt x="3272945" y="379594"/>
                  <a:pt x="3256074" y="388030"/>
                  <a:pt x="3239203" y="388030"/>
                </a:cubicBezTo>
                <a:cubicBezTo>
                  <a:pt x="3222332" y="388030"/>
                  <a:pt x="3197026" y="354288"/>
                  <a:pt x="3188590" y="328982"/>
                </a:cubicBezTo>
                <a:lnTo>
                  <a:pt x="3256074" y="328982"/>
                </a:lnTo>
                <a:close/>
                <a:moveTo>
                  <a:pt x="4217712" y="354288"/>
                </a:moveTo>
                <a:cubicBezTo>
                  <a:pt x="4217712" y="362723"/>
                  <a:pt x="4200841" y="413336"/>
                  <a:pt x="4175535" y="413336"/>
                </a:cubicBezTo>
                <a:cubicBezTo>
                  <a:pt x="4150229" y="413336"/>
                  <a:pt x="4150229" y="396465"/>
                  <a:pt x="4133358" y="396465"/>
                </a:cubicBezTo>
                <a:cubicBezTo>
                  <a:pt x="4108052" y="396465"/>
                  <a:pt x="4108052" y="404900"/>
                  <a:pt x="4108052" y="421771"/>
                </a:cubicBezTo>
                <a:cubicBezTo>
                  <a:pt x="4108052" y="539867"/>
                  <a:pt x="4259889" y="514561"/>
                  <a:pt x="4302067" y="607351"/>
                </a:cubicBezTo>
                <a:cubicBezTo>
                  <a:pt x="4293631" y="615786"/>
                  <a:pt x="4276760" y="615786"/>
                  <a:pt x="4259889" y="615786"/>
                </a:cubicBezTo>
                <a:cubicBezTo>
                  <a:pt x="4158664" y="615786"/>
                  <a:pt x="4032133" y="539867"/>
                  <a:pt x="4032133" y="421771"/>
                </a:cubicBezTo>
                <a:cubicBezTo>
                  <a:pt x="4032133" y="354288"/>
                  <a:pt x="4065875" y="303675"/>
                  <a:pt x="4150229" y="303675"/>
                </a:cubicBezTo>
                <a:cubicBezTo>
                  <a:pt x="4167100" y="303675"/>
                  <a:pt x="4217712" y="303675"/>
                  <a:pt x="4217712" y="354288"/>
                </a:cubicBezTo>
                <a:close/>
                <a:moveTo>
                  <a:pt x="3011447" y="413336"/>
                </a:moveTo>
                <a:cubicBezTo>
                  <a:pt x="3011447" y="506125"/>
                  <a:pt x="2901786" y="632657"/>
                  <a:pt x="2783690" y="632657"/>
                </a:cubicBezTo>
                <a:lnTo>
                  <a:pt x="2766819" y="615786"/>
                </a:lnTo>
                <a:cubicBezTo>
                  <a:pt x="2783690" y="598915"/>
                  <a:pt x="2783690" y="565173"/>
                  <a:pt x="2800561" y="556738"/>
                </a:cubicBezTo>
                <a:cubicBezTo>
                  <a:pt x="2808996" y="539867"/>
                  <a:pt x="2842738" y="539867"/>
                  <a:pt x="2868044" y="522996"/>
                </a:cubicBezTo>
                <a:cubicBezTo>
                  <a:pt x="2910221" y="497690"/>
                  <a:pt x="2927092" y="430207"/>
                  <a:pt x="2943963" y="404900"/>
                </a:cubicBezTo>
                <a:cubicBezTo>
                  <a:pt x="2927092" y="396465"/>
                  <a:pt x="2893351" y="396465"/>
                  <a:pt x="2884915" y="388030"/>
                </a:cubicBezTo>
                <a:cubicBezTo>
                  <a:pt x="2859609" y="379594"/>
                  <a:pt x="2851173" y="362723"/>
                  <a:pt x="2851173" y="345852"/>
                </a:cubicBezTo>
                <a:cubicBezTo>
                  <a:pt x="2851173" y="328982"/>
                  <a:pt x="2859609" y="286804"/>
                  <a:pt x="2893351" y="286804"/>
                </a:cubicBezTo>
                <a:cubicBezTo>
                  <a:pt x="2969269" y="286804"/>
                  <a:pt x="3011447" y="379594"/>
                  <a:pt x="3011447" y="413336"/>
                </a:cubicBezTo>
                <a:close/>
                <a:moveTo>
                  <a:pt x="2783690" y="430207"/>
                </a:moveTo>
                <a:cubicBezTo>
                  <a:pt x="2783690" y="506125"/>
                  <a:pt x="2775255" y="497690"/>
                  <a:pt x="2741513" y="590480"/>
                </a:cubicBezTo>
                <a:cubicBezTo>
                  <a:pt x="2733078" y="615786"/>
                  <a:pt x="2707771" y="632657"/>
                  <a:pt x="2690900" y="666399"/>
                </a:cubicBezTo>
                <a:cubicBezTo>
                  <a:pt x="2674030" y="691705"/>
                  <a:pt x="2674030" y="733882"/>
                  <a:pt x="2665594" y="767624"/>
                </a:cubicBezTo>
                <a:cubicBezTo>
                  <a:pt x="2614982" y="927897"/>
                  <a:pt x="2446273" y="1012251"/>
                  <a:pt x="2319742" y="1012251"/>
                </a:cubicBezTo>
                <a:cubicBezTo>
                  <a:pt x="2294435" y="1012251"/>
                  <a:pt x="2201646" y="995380"/>
                  <a:pt x="2159469" y="978509"/>
                </a:cubicBezTo>
                <a:cubicBezTo>
                  <a:pt x="2125727" y="970074"/>
                  <a:pt x="2100421" y="936332"/>
                  <a:pt x="2066679" y="927897"/>
                </a:cubicBezTo>
                <a:cubicBezTo>
                  <a:pt x="2024502" y="911026"/>
                  <a:pt x="1973889" y="919461"/>
                  <a:pt x="1923277" y="902590"/>
                </a:cubicBezTo>
                <a:cubicBezTo>
                  <a:pt x="1838923" y="877284"/>
                  <a:pt x="1746133" y="767624"/>
                  <a:pt x="1746133" y="708576"/>
                </a:cubicBezTo>
                <a:cubicBezTo>
                  <a:pt x="1746133" y="683269"/>
                  <a:pt x="1754568" y="683269"/>
                  <a:pt x="1779875" y="683269"/>
                </a:cubicBezTo>
                <a:cubicBezTo>
                  <a:pt x="1796745" y="683269"/>
                  <a:pt x="1805181" y="691705"/>
                  <a:pt x="1805181" y="700140"/>
                </a:cubicBezTo>
                <a:cubicBezTo>
                  <a:pt x="1805181" y="784494"/>
                  <a:pt x="1965454" y="877284"/>
                  <a:pt x="2032937" y="860413"/>
                </a:cubicBezTo>
                <a:cubicBezTo>
                  <a:pt x="2049808" y="860413"/>
                  <a:pt x="2083550" y="851978"/>
                  <a:pt x="2117292" y="860413"/>
                </a:cubicBezTo>
                <a:cubicBezTo>
                  <a:pt x="2134162" y="868849"/>
                  <a:pt x="2151033" y="894155"/>
                  <a:pt x="2176340" y="902590"/>
                </a:cubicBezTo>
                <a:cubicBezTo>
                  <a:pt x="2210081" y="919461"/>
                  <a:pt x="2269129" y="944768"/>
                  <a:pt x="2319742" y="944768"/>
                </a:cubicBezTo>
                <a:cubicBezTo>
                  <a:pt x="2437838" y="944768"/>
                  <a:pt x="2564369" y="877284"/>
                  <a:pt x="2606546" y="708576"/>
                </a:cubicBezTo>
                <a:cubicBezTo>
                  <a:pt x="2614982" y="683269"/>
                  <a:pt x="2606546" y="641092"/>
                  <a:pt x="2623417" y="624221"/>
                </a:cubicBezTo>
                <a:cubicBezTo>
                  <a:pt x="2682465" y="565173"/>
                  <a:pt x="2724642" y="506125"/>
                  <a:pt x="2724642" y="455513"/>
                </a:cubicBezTo>
                <a:cubicBezTo>
                  <a:pt x="2724642" y="404900"/>
                  <a:pt x="2674030" y="328982"/>
                  <a:pt x="2674030" y="320546"/>
                </a:cubicBezTo>
                <a:cubicBezTo>
                  <a:pt x="2674030" y="303675"/>
                  <a:pt x="2682465" y="278369"/>
                  <a:pt x="2716207" y="278369"/>
                </a:cubicBezTo>
                <a:cubicBezTo>
                  <a:pt x="2783690" y="278369"/>
                  <a:pt x="2783690" y="421771"/>
                  <a:pt x="2783690" y="430207"/>
                </a:cubicBezTo>
                <a:close/>
                <a:moveTo>
                  <a:pt x="2488450" y="286804"/>
                </a:moveTo>
                <a:cubicBezTo>
                  <a:pt x="2471579" y="295240"/>
                  <a:pt x="2463144" y="286804"/>
                  <a:pt x="2437838" y="286804"/>
                </a:cubicBezTo>
                <a:cubicBezTo>
                  <a:pt x="2404096" y="286804"/>
                  <a:pt x="2353483" y="379594"/>
                  <a:pt x="2353483" y="388030"/>
                </a:cubicBezTo>
                <a:lnTo>
                  <a:pt x="2353483" y="354288"/>
                </a:lnTo>
                <a:cubicBezTo>
                  <a:pt x="2361919" y="312111"/>
                  <a:pt x="2404096" y="286804"/>
                  <a:pt x="2437838" y="278369"/>
                </a:cubicBezTo>
                <a:lnTo>
                  <a:pt x="2488450" y="286804"/>
                </a:lnTo>
                <a:close/>
                <a:moveTo>
                  <a:pt x="4344244" y="303675"/>
                </a:moveTo>
                <a:cubicBezTo>
                  <a:pt x="4344244" y="328982"/>
                  <a:pt x="4318937" y="388030"/>
                  <a:pt x="4318937" y="413336"/>
                </a:cubicBezTo>
                <a:cubicBezTo>
                  <a:pt x="4318937" y="430207"/>
                  <a:pt x="4335808" y="506125"/>
                  <a:pt x="4361115" y="556738"/>
                </a:cubicBezTo>
                <a:cubicBezTo>
                  <a:pt x="4369550" y="573609"/>
                  <a:pt x="4411727" y="582044"/>
                  <a:pt x="4420163" y="615786"/>
                </a:cubicBezTo>
                <a:cubicBezTo>
                  <a:pt x="4479210" y="826672"/>
                  <a:pt x="4572000" y="911026"/>
                  <a:pt x="4715402" y="911026"/>
                </a:cubicBezTo>
                <a:cubicBezTo>
                  <a:pt x="4791321" y="911026"/>
                  <a:pt x="4841934" y="885720"/>
                  <a:pt x="4926288" y="826672"/>
                </a:cubicBezTo>
                <a:cubicBezTo>
                  <a:pt x="4968465" y="792930"/>
                  <a:pt x="5035948" y="801365"/>
                  <a:pt x="5094996" y="784494"/>
                </a:cubicBezTo>
                <a:cubicBezTo>
                  <a:pt x="5145609" y="767624"/>
                  <a:pt x="5187786" y="700140"/>
                  <a:pt x="5221528" y="657963"/>
                </a:cubicBezTo>
                <a:lnTo>
                  <a:pt x="5272140" y="657963"/>
                </a:lnTo>
                <a:lnTo>
                  <a:pt x="5272140" y="674834"/>
                </a:lnTo>
                <a:cubicBezTo>
                  <a:pt x="5263705" y="742317"/>
                  <a:pt x="5179351" y="809801"/>
                  <a:pt x="5128738" y="826672"/>
                </a:cubicBezTo>
                <a:cubicBezTo>
                  <a:pt x="5086561" y="843542"/>
                  <a:pt x="5027513" y="851978"/>
                  <a:pt x="4993771" y="860413"/>
                </a:cubicBezTo>
                <a:cubicBezTo>
                  <a:pt x="4960030" y="868849"/>
                  <a:pt x="4934723" y="902590"/>
                  <a:pt x="4917853" y="911026"/>
                </a:cubicBezTo>
                <a:cubicBezTo>
                  <a:pt x="4858805" y="944768"/>
                  <a:pt x="4766015" y="970074"/>
                  <a:pt x="4698532" y="970074"/>
                </a:cubicBezTo>
                <a:cubicBezTo>
                  <a:pt x="4605742" y="970074"/>
                  <a:pt x="4529823" y="953203"/>
                  <a:pt x="4437033" y="826672"/>
                </a:cubicBezTo>
                <a:cubicBezTo>
                  <a:pt x="4411727" y="792930"/>
                  <a:pt x="4394856" y="750753"/>
                  <a:pt x="4386421" y="708576"/>
                </a:cubicBezTo>
                <a:cubicBezTo>
                  <a:pt x="4377985" y="691705"/>
                  <a:pt x="4386421" y="657963"/>
                  <a:pt x="4377985" y="641092"/>
                </a:cubicBezTo>
                <a:cubicBezTo>
                  <a:pt x="4369550" y="615786"/>
                  <a:pt x="4335808" y="598915"/>
                  <a:pt x="4318937" y="582044"/>
                </a:cubicBezTo>
                <a:cubicBezTo>
                  <a:pt x="4276760" y="531432"/>
                  <a:pt x="4259889" y="438642"/>
                  <a:pt x="4259889" y="396465"/>
                </a:cubicBezTo>
                <a:cubicBezTo>
                  <a:pt x="4259889" y="371159"/>
                  <a:pt x="4285196" y="312111"/>
                  <a:pt x="4310502" y="269934"/>
                </a:cubicBezTo>
                <a:cubicBezTo>
                  <a:pt x="4327373" y="278369"/>
                  <a:pt x="4344244" y="286804"/>
                  <a:pt x="4344244" y="303675"/>
                </a:cubicBezTo>
                <a:close/>
                <a:moveTo>
                  <a:pt x="2235388" y="269934"/>
                </a:moveTo>
                <a:cubicBezTo>
                  <a:pt x="2210081" y="295240"/>
                  <a:pt x="2167904" y="312111"/>
                  <a:pt x="2134162" y="337417"/>
                </a:cubicBezTo>
                <a:lnTo>
                  <a:pt x="2091985" y="328982"/>
                </a:lnTo>
                <a:cubicBezTo>
                  <a:pt x="2100421" y="286804"/>
                  <a:pt x="2159469" y="261498"/>
                  <a:pt x="2201646" y="261498"/>
                </a:cubicBezTo>
                <a:cubicBezTo>
                  <a:pt x="2218517" y="261498"/>
                  <a:pt x="2226952" y="261498"/>
                  <a:pt x="2235388" y="269934"/>
                </a:cubicBezTo>
                <a:close/>
                <a:moveTo>
                  <a:pt x="4960030" y="320546"/>
                </a:moveTo>
                <a:cubicBezTo>
                  <a:pt x="4951594" y="328982"/>
                  <a:pt x="4943159" y="337417"/>
                  <a:pt x="4926288" y="337417"/>
                </a:cubicBezTo>
                <a:cubicBezTo>
                  <a:pt x="4900982" y="337417"/>
                  <a:pt x="4850369" y="312111"/>
                  <a:pt x="4816627" y="295240"/>
                </a:cubicBezTo>
                <a:cubicBezTo>
                  <a:pt x="4816627" y="286804"/>
                  <a:pt x="4808192" y="269934"/>
                  <a:pt x="4816627" y="253063"/>
                </a:cubicBezTo>
                <a:lnTo>
                  <a:pt x="4833498" y="253063"/>
                </a:lnTo>
                <a:cubicBezTo>
                  <a:pt x="4850369" y="253063"/>
                  <a:pt x="4926288" y="286804"/>
                  <a:pt x="4960030" y="320546"/>
                </a:cubicBezTo>
                <a:close/>
                <a:moveTo>
                  <a:pt x="4572000" y="244627"/>
                </a:moveTo>
                <a:cubicBezTo>
                  <a:pt x="4597306" y="253063"/>
                  <a:pt x="4622613" y="244627"/>
                  <a:pt x="4647919" y="261498"/>
                </a:cubicBezTo>
                <a:cubicBezTo>
                  <a:pt x="4690096" y="295240"/>
                  <a:pt x="4706967" y="337417"/>
                  <a:pt x="4706967" y="362723"/>
                </a:cubicBezTo>
                <a:cubicBezTo>
                  <a:pt x="4706967" y="388030"/>
                  <a:pt x="4706967" y="388030"/>
                  <a:pt x="4698532" y="396465"/>
                </a:cubicBezTo>
                <a:cubicBezTo>
                  <a:pt x="4690096" y="379594"/>
                  <a:pt x="4681661" y="345852"/>
                  <a:pt x="4673225" y="328982"/>
                </a:cubicBezTo>
                <a:cubicBezTo>
                  <a:pt x="4656354" y="253063"/>
                  <a:pt x="4572000" y="278369"/>
                  <a:pt x="4546694" y="244627"/>
                </a:cubicBezTo>
                <a:lnTo>
                  <a:pt x="4572000" y="244627"/>
                </a:lnTo>
                <a:close/>
                <a:moveTo>
                  <a:pt x="3618797" y="362723"/>
                </a:moveTo>
                <a:cubicBezTo>
                  <a:pt x="3618797" y="413336"/>
                  <a:pt x="3593491" y="438642"/>
                  <a:pt x="3551314" y="438642"/>
                </a:cubicBezTo>
                <a:cubicBezTo>
                  <a:pt x="3542878" y="438642"/>
                  <a:pt x="3509137" y="413336"/>
                  <a:pt x="3500701" y="388030"/>
                </a:cubicBezTo>
                <a:cubicBezTo>
                  <a:pt x="3509137" y="379594"/>
                  <a:pt x="3509137" y="362723"/>
                  <a:pt x="3526007" y="362723"/>
                </a:cubicBezTo>
                <a:cubicBezTo>
                  <a:pt x="3551314" y="362723"/>
                  <a:pt x="3551314" y="379594"/>
                  <a:pt x="3559749" y="379594"/>
                </a:cubicBezTo>
                <a:cubicBezTo>
                  <a:pt x="3559749" y="379594"/>
                  <a:pt x="3568185" y="379594"/>
                  <a:pt x="3568185" y="362723"/>
                </a:cubicBezTo>
                <a:cubicBezTo>
                  <a:pt x="3568185" y="337417"/>
                  <a:pt x="3542878" y="337417"/>
                  <a:pt x="3526007" y="337417"/>
                </a:cubicBezTo>
                <a:cubicBezTo>
                  <a:pt x="3492266" y="337417"/>
                  <a:pt x="3441653" y="371159"/>
                  <a:pt x="3466959" y="421771"/>
                </a:cubicBezTo>
                <a:cubicBezTo>
                  <a:pt x="3450089" y="404900"/>
                  <a:pt x="3433218" y="379594"/>
                  <a:pt x="3433218" y="354288"/>
                </a:cubicBezTo>
                <a:cubicBezTo>
                  <a:pt x="3433218" y="328982"/>
                  <a:pt x="3466959" y="219321"/>
                  <a:pt x="3526007" y="219321"/>
                </a:cubicBezTo>
                <a:cubicBezTo>
                  <a:pt x="3593491" y="219321"/>
                  <a:pt x="3618797" y="345852"/>
                  <a:pt x="3618797" y="362723"/>
                </a:cubicBezTo>
                <a:close/>
                <a:moveTo>
                  <a:pt x="3829683" y="219321"/>
                </a:moveTo>
                <a:cubicBezTo>
                  <a:pt x="3779070" y="269934"/>
                  <a:pt x="3753764" y="447078"/>
                  <a:pt x="3635668" y="430207"/>
                </a:cubicBezTo>
                <a:cubicBezTo>
                  <a:pt x="3644103" y="413336"/>
                  <a:pt x="3652539" y="388030"/>
                  <a:pt x="3660974" y="362723"/>
                </a:cubicBezTo>
                <a:cubicBezTo>
                  <a:pt x="3660974" y="354288"/>
                  <a:pt x="3703151" y="362723"/>
                  <a:pt x="3728458" y="328982"/>
                </a:cubicBezTo>
                <a:lnTo>
                  <a:pt x="3728458" y="295240"/>
                </a:lnTo>
                <a:lnTo>
                  <a:pt x="3711587" y="278369"/>
                </a:lnTo>
                <a:cubicBezTo>
                  <a:pt x="3694716" y="295240"/>
                  <a:pt x="3686280" y="320546"/>
                  <a:pt x="3669410" y="328982"/>
                </a:cubicBezTo>
                <a:cubicBezTo>
                  <a:pt x="3644103" y="312111"/>
                  <a:pt x="3627233" y="286804"/>
                  <a:pt x="3627233" y="261498"/>
                </a:cubicBezTo>
                <a:cubicBezTo>
                  <a:pt x="3627233" y="244627"/>
                  <a:pt x="3635668" y="236192"/>
                  <a:pt x="3644103" y="227756"/>
                </a:cubicBezTo>
                <a:cubicBezTo>
                  <a:pt x="3686280" y="219321"/>
                  <a:pt x="3736893" y="227756"/>
                  <a:pt x="3779070" y="210886"/>
                </a:cubicBezTo>
                <a:lnTo>
                  <a:pt x="3829683" y="219321"/>
                </a:lnTo>
                <a:close/>
                <a:moveTo>
                  <a:pt x="4032133" y="261498"/>
                </a:moveTo>
                <a:cubicBezTo>
                  <a:pt x="4032133" y="286804"/>
                  <a:pt x="4023697" y="303675"/>
                  <a:pt x="3981520" y="312111"/>
                </a:cubicBezTo>
                <a:cubicBezTo>
                  <a:pt x="3964649" y="286804"/>
                  <a:pt x="3956214" y="244627"/>
                  <a:pt x="3930908" y="244627"/>
                </a:cubicBezTo>
                <a:cubicBezTo>
                  <a:pt x="3914037" y="244627"/>
                  <a:pt x="3871860" y="278369"/>
                  <a:pt x="3838118" y="286804"/>
                </a:cubicBezTo>
                <a:lnTo>
                  <a:pt x="3838118" y="253063"/>
                </a:lnTo>
                <a:cubicBezTo>
                  <a:pt x="3880295" y="202450"/>
                  <a:pt x="3914037" y="202450"/>
                  <a:pt x="3939343" y="202450"/>
                </a:cubicBezTo>
                <a:cubicBezTo>
                  <a:pt x="3989956" y="202450"/>
                  <a:pt x="4032133" y="202450"/>
                  <a:pt x="4032133" y="261498"/>
                </a:cubicBezTo>
                <a:close/>
                <a:moveTo>
                  <a:pt x="3365734" y="227756"/>
                </a:moveTo>
                <a:cubicBezTo>
                  <a:pt x="3374170" y="236192"/>
                  <a:pt x="3407911" y="236192"/>
                  <a:pt x="3433218" y="236192"/>
                </a:cubicBezTo>
                <a:cubicBezTo>
                  <a:pt x="3416347" y="278369"/>
                  <a:pt x="3407911" y="312111"/>
                  <a:pt x="3382605" y="337417"/>
                </a:cubicBezTo>
                <a:cubicBezTo>
                  <a:pt x="3374170" y="320546"/>
                  <a:pt x="3374170" y="303675"/>
                  <a:pt x="3382605" y="286804"/>
                </a:cubicBezTo>
                <a:lnTo>
                  <a:pt x="3365734" y="269934"/>
                </a:lnTo>
                <a:cubicBezTo>
                  <a:pt x="3357299" y="278369"/>
                  <a:pt x="3331993" y="286804"/>
                  <a:pt x="3331993" y="312111"/>
                </a:cubicBezTo>
                <a:cubicBezTo>
                  <a:pt x="3331993" y="328982"/>
                  <a:pt x="3374170" y="362723"/>
                  <a:pt x="3382605" y="371159"/>
                </a:cubicBezTo>
                <a:cubicBezTo>
                  <a:pt x="3399476" y="388030"/>
                  <a:pt x="3416347" y="413336"/>
                  <a:pt x="3433218" y="438642"/>
                </a:cubicBezTo>
                <a:cubicBezTo>
                  <a:pt x="3424782" y="447078"/>
                  <a:pt x="3424782" y="447078"/>
                  <a:pt x="3407911" y="447078"/>
                </a:cubicBezTo>
                <a:cubicBezTo>
                  <a:pt x="3382605" y="447078"/>
                  <a:pt x="3374170" y="438642"/>
                  <a:pt x="3365734" y="430207"/>
                </a:cubicBezTo>
                <a:cubicBezTo>
                  <a:pt x="3306686" y="404900"/>
                  <a:pt x="3306686" y="328982"/>
                  <a:pt x="3289816" y="303675"/>
                </a:cubicBezTo>
                <a:cubicBezTo>
                  <a:pt x="3281380" y="278369"/>
                  <a:pt x="3264509" y="244627"/>
                  <a:pt x="3264509" y="202450"/>
                </a:cubicBezTo>
                <a:lnTo>
                  <a:pt x="3306686" y="202450"/>
                </a:lnTo>
                <a:cubicBezTo>
                  <a:pt x="3331993" y="202450"/>
                  <a:pt x="3340428" y="219321"/>
                  <a:pt x="3365734" y="227756"/>
                </a:cubicBezTo>
                <a:close/>
                <a:moveTo>
                  <a:pt x="3256074" y="286804"/>
                </a:moveTo>
                <a:cubicBezTo>
                  <a:pt x="3256074" y="286804"/>
                  <a:pt x="3256074" y="295240"/>
                  <a:pt x="3239203" y="295240"/>
                </a:cubicBezTo>
                <a:cubicBezTo>
                  <a:pt x="3213897" y="295240"/>
                  <a:pt x="3163284" y="236192"/>
                  <a:pt x="3137978" y="236192"/>
                </a:cubicBezTo>
                <a:cubicBezTo>
                  <a:pt x="3070495" y="236192"/>
                  <a:pt x="3146413" y="303675"/>
                  <a:pt x="3078930" y="303675"/>
                </a:cubicBezTo>
                <a:cubicBezTo>
                  <a:pt x="3045188" y="303675"/>
                  <a:pt x="3045188" y="269934"/>
                  <a:pt x="3045188" y="261498"/>
                </a:cubicBezTo>
                <a:cubicBezTo>
                  <a:pt x="3045188" y="202450"/>
                  <a:pt x="3137978" y="194015"/>
                  <a:pt x="3154849" y="194015"/>
                </a:cubicBezTo>
                <a:cubicBezTo>
                  <a:pt x="3180155" y="194015"/>
                  <a:pt x="3256074" y="236192"/>
                  <a:pt x="3256074" y="286804"/>
                </a:cubicBezTo>
                <a:close/>
                <a:moveTo>
                  <a:pt x="2547498" y="177144"/>
                </a:moveTo>
                <a:cubicBezTo>
                  <a:pt x="2539063" y="194015"/>
                  <a:pt x="2522192" y="219321"/>
                  <a:pt x="2505321" y="236192"/>
                </a:cubicBezTo>
                <a:cubicBezTo>
                  <a:pt x="2437838" y="210886"/>
                  <a:pt x="2311306" y="286804"/>
                  <a:pt x="2311306" y="362723"/>
                </a:cubicBezTo>
                <a:cubicBezTo>
                  <a:pt x="2311306" y="388030"/>
                  <a:pt x="2336613" y="430207"/>
                  <a:pt x="2361919" y="455513"/>
                </a:cubicBezTo>
                <a:cubicBezTo>
                  <a:pt x="2378790" y="438642"/>
                  <a:pt x="2404096" y="413336"/>
                  <a:pt x="2420967" y="413336"/>
                </a:cubicBezTo>
                <a:cubicBezTo>
                  <a:pt x="2471579" y="413336"/>
                  <a:pt x="2471579" y="455513"/>
                  <a:pt x="2471579" y="472384"/>
                </a:cubicBezTo>
                <a:cubicBezTo>
                  <a:pt x="2471579" y="514561"/>
                  <a:pt x="2429402" y="548303"/>
                  <a:pt x="2387225" y="548303"/>
                </a:cubicBezTo>
                <a:cubicBezTo>
                  <a:pt x="2277565" y="548303"/>
                  <a:pt x="2235388" y="447078"/>
                  <a:pt x="2235388" y="379594"/>
                </a:cubicBezTo>
                <a:cubicBezTo>
                  <a:pt x="2235388" y="312111"/>
                  <a:pt x="2328177" y="168708"/>
                  <a:pt x="2420967" y="177144"/>
                </a:cubicBezTo>
                <a:lnTo>
                  <a:pt x="2547498" y="177144"/>
                </a:lnTo>
                <a:close/>
                <a:moveTo>
                  <a:pt x="4799757" y="362723"/>
                </a:moveTo>
                <a:cubicBezTo>
                  <a:pt x="4799757" y="463948"/>
                  <a:pt x="4732273" y="522996"/>
                  <a:pt x="4647919" y="522996"/>
                </a:cubicBezTo>
                <a:cubicBezTo>
                  <a:pt x="4597306" y="522996"/>
                  <a:pt x="4563565" y="480819"/>
                  <a:pt x="4563565" y="447078"/>
                </a:cubicBezTo>
                <a:cubicBezTo>
                  <a:pt x="4563565" y="396465"/>
                  <a:pt x="4588871" y="388030"/>
                  <a:pt x="4614177" y="388030"/>
                </a:cubicBezTo>
                <a:cubicBezTo>
                  <a:pt x="4664790" y="388030"/>
                  <a:pt x="4664790" y="413336"/>
                  <a:pt x="4681661" y="447078"/>
                </a:cubicBezTo>
                <a:lnTo>
                  <a:pt x="4706967" y="447078"/>
                </a:lnTo>
                <a:cubicBezTo>
                  <a:pt x="4723838" y="421771"/>
                  <a:pt x="4740709" y="388030"/>
                  <a:pt x="4740709" y="371159"/>
                </a:cubicBezTo>
                <a:cubicBezTo>
                  <a:pt x="4740709" y="328982"/>
                  <a:pt x="4698532" y="236192"/>
                  <a:pt x="4631048" y="219321"/>
                </a:cubicBezTo>
                <a:cubicBezTo>
                  <a:pt x="4597306" y="210886"/>
                  <a:pt x="4555129" y="210886"/>
                  <a:pt x="4521388" y="202450"/>
                </a:cubicBezTo>
                <a:cubicBezTo>
                  <a:pt x="4504517" y="194015"/>
                  <a:pt x="4496081" y="177144"/>
                  <a:pt x="4479210" y="160273"/>
                </a:cubicBezTo>
                <a:cubicBezTo>
                  <a:pt x="4496081" y="151838"/>
                  <a:pt x="4521388" y="151838"/>
                  <a:pt x="4546694" y="151838"/>
                </a:cubicBezTo>
                <a:cubicBezTo>
                  <a:pt x="4656354" y="151838"/>
                  <a:pt x="4799757" y="210886"/>
                  <a:pt x="4799757" y="362723"/>
                </a:cubicBezTo>
                <a:close/>
                <a:moveTo>
                  <a:pt x="4276760" y="194015"/>
                </a:moveTo>
                <a:cubicBezTo>
                  <a:pt x="4361115" y="219321"/>
                  <a:pt x="4428598" y="320546"/>
                  <a:pt x="4428598" y="371159"/>
                </a:cubicBezTo>
                <a:cubicBezTo>
                  <a:pt x="4428598" y="396465"/>
                  <a:pt x="4420163" y="421771"/>
                  <a:pt x="4411727" y="438642"/>
                </a:cubicBezTo>
                <a:cubicBezTo>
                  <a:pt x="4411727" y="404900"/>
                  <a:pt x="4411727" y="354288"/>
                  <a:pt x="4394856" y="320546"/>
                </a:cubicBezTo>
                <a:cubicBezTo>
                  <a:pt x="4361115" y="244627"/>
                  <a:pt x="4285196" y="210886"/>
                  <a:pt x="4234583" y="202450"/>
                </a:cubicBezTo>
                <a:cubicBezTo>
                  <a:pt x="4006827" y="160273"/>
                  <a:pt x="3770635" y="134967"/>
                  <a:pt x="3551314" y="134967"/>
                </a:cubicBezTo>
                <a:cubicBezTo>
                  <a:pt x="3272945" y="134967"/>
                  <a:pt x="2969269" y="160273"/>
                  <a:pt x="2707771" y="244627"/>
                </a:cubicBezTo>
                <a:cubicBezTo>
                  <a:pt x="2648723" y="261498"/>
                  <a:pt x="2623417" y="320546"/>
                  <a:pt x="2623417" y="354288"/>
                </a:cubicBezTo>
                <a:cubicBezTo>
                  <a:pt x="2623417" y="379594"/>
                  <a:pt x="2631852" y="404900"/>
                  <a:pt x="2648723" y="430207"/>
                </a:cubicBezTo>
                <a:cubicBezTo>
                  <a:pt x="2648723" y="430207"/>
                  <a:pt x="2640288" y="438642"/>
                  <a:pt x="2640288" y="447078"/>
                </a:cubicBezTo>
                <a:cubicBezTo>
                  <a:pt x="2623417" y="430207"/>
                  <a:pt x="2606546" y="396465"/>
                  <a:pt x="2606546" y="371159"/>
                </a:cubicBezTo>
                <a:cubicBezTo>
                  <a:pt x="2606546" y="328982"/>
                  <a:pt x="2631852" y="253063"/>
                  <a:pt x="2682465" y="236192"/>
                </a:cubicBezTo>
                <a:cubicBezTo>
                  <a:pt x="2876480" y="151838"/>
                  <a:pt x="3298251" y="118096"/>
                  <a:pt x="3559749" y="118096"/>
                </a:cubicBezTo>
                <a:cubicBezTo>
                  <a:pt x="3770635" y="118096"/>
                  <a:pt x="4074310" y="134967"/>
                  <a:pt x="4276760" y="194015"/>
                </a:cubicBezTo>
                <a:close/>
                <a:moveTo>
                  <a:pt x="3585055" y="16871"/>
                </a:moveTo>
                <a:cubicBezTo>
                  <a:pt x="3736893" y="25306"/>
                  <a:pt x="3795941" y="25306"/>
                  <a:pt x="3812812" y="25306"/>
                </a:cubicBezTo>
                <a:cubicBezTo>
                  <a:pt x="3838118" y="25306"/>
                  <a:pt x="3930908" y="42177"/>
                  <a:pt x="3989956" y="42177"/>
                </a:cubicBezTo>
                <a:cubicBezTo>
                  <a:pt x="4057439" y="50613"/>
                  <a:pt x="4538258" y="75919"/>
                  <a:pt x="4538258" y="345852"/>
                </a:cubicBezTo>
                <a:cubicBezTo>
                  <a:pt x="4538258" y="388030"/>
                  <a:pt x="4512952" y="489255"/>
                  <a:pt x="4462340" y="522996"/>
                </a:cubicBezTo>
                <a:cubicBezTo>
                  <a:pt x="4445469" y="514561"/>
                  <a:pt x="4428598" y="497690"/>
                  <a:pt x="4428598" y="472384"/>
                </a:cubicBezTo>
                <a:cubicBezTo>
                  <a:pt x="4428598" y="455513"/>
                  <a:pt x="4462340" y="396465"/>
                  <a:pt x="4462340" y="371159"/>
                </a:cubicBezTo>
                <a:cubicBezTo>
                  <a:pt x="4462340" y="59048"/>
                  <a:pt x="3618797" y="84354"/>
                  <a:pt x="3551314" y="84354"/>
                </a:cubicBezTo>
                <a:cubicBezTo>
                  <a:pt x="3483830" y="84354"/>
                  <a:pt x="2572804" y="84354"/>
                  <a:pt x="2572804" y="345852"/>
                </a:cubicBezTo>
                <a:cubicBezTo>
                  <a:pt x="2572804" y="371159"/>
                  <a:pt x="2572804" y="413336"/>
                  <a:pt x="2589675" y="447078"/>
                </a:cubicBezTo>
                <a:cubicBezTo>
                  <a:pt x="2598111" y="463948"/>
                  <a:pt x="2631852" y="472384"/>
                  <a:pt x="2631852" y="497690"/>
                </a:cubicBezTo>
                <a:cubicBezTo>
                  <a:pt x="2631852" y="514561"/>
                  <a:pt x="2614982" y="531432"/>
                  <a:pt x="2606546" y="548303"/>
                </a:cubicBezTo>
                <a:cubicBezTo>
                  <a:pt x="2530627" y="531432"/>
                  <a:pt x="2513757" y="413336"/>
                  <a:pt x="2513757" y="379594"/>
                </a:cubicBezTo>
                <a:cubicBezTo>
                  <a:pt x="2513757" y="278369"/>
                  <a:pt x="2530627" y="210886"/>
                  <a:pt x="2657159" y="143402"/>
                </a:cubicBezTo>
                <a:cubicBezTo>
                  <a:pt x="2716207" y="109661"/>
                  <a:pt x="2800561" y="84354"/>
                  <a:pt x="2876480" y="75919"/>
                </a:cubicBezTo>
                <a:cubicBezTo>
                  <a:pt x="3078930" y="42177"/>
                  <a:pt x="3306686" y="16871"/>
                  <a:pt x="3517572" y="8435"/>
                </a:cubicBezTo>
                <a:cubicBezTo>
                  <a:pt x="3534443" y="8435"/>
                  <a:pt x="3526007" y="0"/>
                  <a:pt x="3542878" y="0"/>
                </a:cubicBezTo>
                <a:cubicBezTo>
                  <a:pt x="3568185" y="0"/>
                  <a:pt x="3576620" y="16871"/>
                  <a:pt x="3585055" y="16871"/>
                </a:cubicBezTo>
                <a:close/>
              </a:path>
            </a:pathLst>
          </a:custGeom>
          <a:gradFill flip="none" rotWithShape="1">
            <a:gsLst>
              <a:gs pos="44000">
                <a:schemeClr val="accent4">
                  <a:lumMod val="20000"/>
                  <a:lumOff val="80000"/>
                  <a:alpha val="0"/>
                </a:schemeClr>
              </a:gs>
              <a:gs pos="74000">
                <a:srgbClr val="FF0000"/>
              </a:gs>
            </a:gsLst>
            <a:path path="shape">
              <a:fillToRect l="50000" t="50000" r="50000" b="50000"/>
            </a:path>
            <a:tileRect/>
          </a:gradFill>
          <a:ln w="8430" cap="flat">
            <a:noFill/>
            <a:prstDash val="solid"/>
            <a:miter/>
          </a:ln>
          <a:effectLst/>
        </p:spPr>
        <p:txBody>
          <a:bodyPr rtlCol="0" anchor="ctr"/>
          <a:lstStyle/>
          <a:p>
            <a:endParaRPr lang="zh-CN" altLang="en-US">
              <a:cs typeface="+mn-ea"/>
              <a:sym typeface="+mn-lt"/>
            </a:endParaRPr>
          </a:p>
        </p:txBody>
      </p:sp>
      <p:pic>
        <p:nvPicPr>
          <p:cNvPr id="34" name="图片 33">
            <a:extLst>
              <a:ext uri="{FF2B5EF4-FFF2-40B4-BE49-F238E27FC236}">
                <a16:creationId xmlns:a16="http://schemas.microsoft.com/office/drawing/2014/main" id="{F942F620-93EE-E9D0-64A6-DB9D528F6C1F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445026" y="0"/>
            <a:ext cx="4068098" cy="3181772"/>
          </a:xfrm>
          <a:custGeom>
            <a:avLst/>
            <a:gdLst>
              <a:gd name="connsiteX0" fmla="*/ 0 w 4068098"/>
              <a:gd name="connsiteY0" fmla="*/ 0 h 3181772"/>
              <a:gd name="connsiteX1" fmla="*/ 4068098 w 4068098"/>
              <a:gd name="connsiteY1" fmla="*/ 0 h 3181772"/>
              <a:gd name="connsiteX2" fmla="*/ 4068098 w 4068098"/>
              <a:gd name="connsiteY2" fmla="*/ 3181772 h 3181772"/>
              <a:gd name="connsiteX3" fmla="*/ 0 w 4068098"/>
              <a:gd name="connsiteY3" fmla="*/ 3181772 h 3181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8098" h="3181772">
                <a:moveTo>
                  <a:pt x="0" y="0"/>
                </a:moveTo>
                <a:lnTo>
                  <a:pt x="4068098" y="0"/>
                </a:lnTo>
                <a:lnTo>
                  <a:pt x="4068098" y="3181772"/>
                </a:lnTo>
                <a:lnTo>
                  <a:pt x="0" y="3181772"/>
                </a:lnTo>
                <a:close/>
              </a:path>
            </a:pathLst>
          </a:custGeom>
        </p:spPr>
      </p:pic>
      <p:sp>
        <p:nvSpPr>
          <p:cNvPr id="15" name="图形 4">
            <a:extLst>
              <a:ext uri="{FF2B5EF4-FFF2-40B4-BE49-F238E27FC236}">
                <a16:creationId xmlns:a16="http://schemas.microsoft.com/office/drawing/2014/main" id="{EE2FEB7E-D4A3-15F9-C97E-DC967F8CB5EC}"/>
              </a:ext>
            </a:extLst>
          </p:cNvPr>
          <p:cNvSpPr/>
          <p:nvPr/>
        </p:nvSpPr>
        <p:spPr>
          <a:xfrm>
            <a:off x="5843361" y="812502"/>
            <a:ext cx="7007428" cy="5576926"/>
          </a:xfrm>
          <a:custGeom>
            <a:avLst/>
            <a:gdLst>
              <a:gd name="connsiteX0" fmla="*/ 2194754 w 3531775"/>
              <a:gd name="connsiteY0" fmla="*/ 386127 h 2810796"/>
              <a:gd name="connsiteX1" fmla="*/ 2199897 w 3531775"/>
              <a:gd name="connsiteY1" fmla="*/ 390128 h 2810796"/>
              <a:gd name="connsiteX2" fmla="*/ 2194754 w 3531775"/>
              <a:gd name="connsiteY2" fmla="*/ 386127 h 2810796"/>
              <a:gd name="connsiteX3" fmla="*/ 2339915 w 3531775"/>
              <a:gd name="connsiteY3" fmla="*/ 310308 h 2810796"/>
              <a:gd name="connsiteX4" fmla="*/ 2278002 w 3531775"/>
              <a:gd name="connsiteY4" fmla="*/ 330120 h 2810796"/>
              <a:gd name="connsiteX5" fmla="*/ 2193230 w 3531775"/>
              <a:gd name="connsiteY5" fmla="*/ 200771 h 2810796"/>
              <a:gd name="connsiteX6" fmla="*/ 2245522 w 3531775"/>
              <a:gd name="connsiteY6" fmla="*/ 209915 h 2810796"/>
              <a:gd name="connsiteX7" fmla="*/ 2229615 w 3531775"/>
              <a:gd name="connsiteY7" fmla="*/ 219059 h 2810796"/>
              <a:gd name="connsiteX8" fmla="*/ 2299338 w 3531775"/>
              <a:gd name="connsiteY8" fmla="*/ 226107 h 2810796"/>
              <a:gd name="connsiteX9" fmla="*/ 2193039 w 3531775"/>
              <a:gd name="connsiteY9" fmla="*/ 155051 h 2810796"/>
              <a:gd name="connsiteX10" fmla="*/ 2163797 w 3531775"/>
              <a:gd name="connsiteY10" fmla="*/ 356314 h 2810796"/>
              <a:gd name="connsiteX11" fmla="*/ 2163321 w 3531775"/>
              <a:gd name="connsiteY11" fmla="*/ 355743 h 2810796"/>
              <a:gd name="connsiteX12" fmla="*/ 2223996 w 3531775"/>
              <a:gd name="connsiteY12" fmla="*/ 406606 h 2810796"/>
              <a:gd name="connsiteX13" fmla="*/ 2339915 w 3531775"/>
              <a:gd name="connsiteY13" fmla="*/ 310308 h 2810796"/>
              <a:gd name="connsiteX14" fmla="*/ 2228948 w 3531775"/>
              <a:gd name="connsiteY14" fmla="*/ 1073356 h 2810796"/>
              <a:gd name="connsiteX15" fmla="*/ 2346106 w 3531775"/>
              <a:gd name="connsiteY15" fmla="*/ 994870 h 2810796"/>
              <a:gd name="connsiteX16" fmla="*/ 2414876 w 3531775"/>
              <a:gd name="connsiteY16" fmla="*/ 1033732 h 2810796"/>
              <a:gd name="connsiteX17" fmla="*/ 2551275 w 3531775"/>
              <a:gd name="connsiteY17" fmla="*/ 961152 h 2810796"/>
              <a:gd name="connsiteX18" fmla="*/ 2540797 w 3531775"/>
              <a:gd name="connsiteY18" fmla="*/ 960104 h 2810796"/>
              <a:gd name="connsiteX19" fmla="*/ 2403065 w 3531775"/>
              <a:gd name="connsiteY19" fmla="*/ 1003157 h 2810796"/>
              <a:gd name="connsiteX20" fmla="*/ 2317055 w 3531775"/>
              <a:gd name="connsiteY20" fmla="*/ 968200 h 2810796"/>
              <a:gd name="connsiteX21" fmla="*/ 2219995 w 3531775"/>
              <a:gd name="connsiteY21" fmla="*/ 1112694 h 2810796"/>
              <a:gd name="connsiteX22" fmla="*/ 2596233 w 3531775"/>
              <a:gd name="connsiteY22" fmla="*/ 955818 h 2810796"/>
              <a:gd name="connsiteX23" fmla="*/ 2578802 w 3531775"/>
              <a:gd name="connsiteY23" fmla="*/ 959532 h 2810796"/>
              <a:gd name="connsiteX24" fmla="*/ 2358774 w 3531775"/>
              <a:gd name="connsiteY24" fmla="*/ 1012682 h 2810796"/>
              <a:gd name="connsiteX25" fmla="*/ 2228948 w 3531775"/>
              <a:gd name="connsiteY25" fmla="*/ 1073356 h 2810796"/>
              <a:gd name="connsiteX26" fmla="*/ 2327532 w 3531775"/>
              <a:gd name="connsiteY26" fmla="*/ 652542 h 2810796"/>
              <a:gd name="connsiteX27" fmla="*/ 2327627 w 3531775"/>
              <a:gd name="connsiteY27" fmla="*/ 652446 h 2810796"/>
              <a:gd name="connsiteX28" fmla="*/ 2327532 w 3531775"/>
              <a:gd name="connsiteY28" fmla="*/ 652542 h 2810796"/>
              <a:gd name="connsiteX29" fmla="*/ 3072673 w 3531775"/>
              <a:gd name="connsiteY29" fmla="*/ 437753 h 2810796"/>
              <a:gd name="connsiteX30" fmla="*/ 3072483 w 3531775"/>
              <a:gd name="connsiteY30" fmla="*/ 437848 h 2810796"/>
              <a:gd name="connsiteX31" fmla="*/ 3072673 w 3531775"/>
              <a:gd name="connsiteY31" fmla="*/ 437753 h 2810796"/>
              <a:gd name="connsiteX32" fmla="*/ 3124394 w 3531775"/>
              <a:gd name="connsiteY32" fmla="*/ 615489 h 2810796"/>
              <a:gd name="connsiteX33" fmla="*/ 3124775 w 3531775"/>
              <a:gd name="connsiteY33" fmla="*/ 615108 h 2810796"/>
              <a:gd name="connsiteX34" fmla="*/ 3124394 w 3531775"/>
              <a:gd name="connsiteY34" fmla="*/ 615489 h 2810796"/>
              <a:gd name="connsiteX35" fmla="*/ 2689482 w 3531775"/>
              <a:gd name="connsiteY35" fmla="*/ 960961 h 2810796"/>
              <a:gd name="connsiteX36" fmla="*/ 2689196 w 3531775"/>
              <a:gd name="connsiteY36" fmla="*/ 961152 h 2810796"/>
              <a:gd name="connsiteX37" fmla="*/ 2689482 w 3531775"/>
              <a:gd name="connsiteY37" fmla="*/ 960961 h 2810796"/>
              <a:gd name="connsiteX38" fmla="*/ 1892144 w 3531775"/>
              <a:gd name="connsiteY38" fmla="*/ 189436 h 2810796"/>
              <a:gd name="connsiteX39" fmla="*/ 1892621 w 3531775"/>
              <a:gd name="connsiteY39" fmla="*/ 189055 h 2810796"/>
              <a:gd name="connsiteX40" fmla="*/ 1892144 w 3531775"/>
              <a:gd name="connsiteY40" fmla="*/ 189436 h 2810796"/>
              <a:gd name="connsiteX41" fmla="*/ 2609091 w 3531775"/>
              <a:gd name="connsiteY41" fmla="*/ 1601137 h 2810796"/>
              <a:gd name="connsiteX42" fmla="*/ 2669480 w 3531775"/>
              <a:gd name="connsiteY42" fmla="*/ 1548082 h 2810796"/>
              <a:gd name="connsiteX43" fmla="*/ 2595661 w 3531775"/>
              <a:gd name="connsiteY43" fmla="*/ 1567132 h 2810796"/>
              <a:gd name="connsiteX44" fmla="*/ 2608996 w 3531775"/>
              <a:gd name="connsiteY44" fmla="*/ 1599517 h 2810796"/>
              <a:gd name="connsiteX45" fmla="*/ 2609091 w 3531775"/>
              <a:gd name="connsiteY45" fmla="*/ 1601137 h 2810796"/>
              <a:gd name="connsiteX46" fmla="*/ 2370680 w 3531775"/>
              <a:gd name="connsiteY46" fmla="*/ 2091960 h 2810796"/>
              <a:gd name="connsiteX47" fmla="*/ 2378301 w 3531775"/>
              <a:gd name="connsiteY47" fmla="*/ 2093960 h 2810796"/>
              <a:gd name="connsiteX48" fmla="*/ 2371252 w 3531775"/>
              <a:gd name="connsiteY48" fmla="*/ 2091293 h 2810796"/>
              <a:gd name="connsiteX49" fmla="*/ 2370680 w 3531775"/>
              <a:gd name="connsiteY49" fmla="*/ 2091960 h 2810796"/>
              <a:gd name="connsiteX50" fmla="*/ 618080 w 3531775"/>
              <a:gd name="connsiteY50" fmla="*/ 1733058 h 2810796"/>
              <a:gd name="connsiteX51" fmla="*/ 618747 w 3531775"/>
              <a:gd name="connsiteY51" fmla="*/ 1732677 h 2810796"/>
              <a:gd name="connsiteX52" fmla="*/ 618080 w 3531775"/>
              <a:gd name="connsiteY52" fmla="*/ 1733058 h 2810796"/>
              <a:gd name="connsiteX53" fmla="*/ 8480 w 3531775"/>
              <a:gd name="connsiteY53" fmla="*/ 1494361 h 2810796"/>
              <a:gd name="connsiteX54" fmla="*/ 101635 w 3531775"/>
              <a:gd name="connsiteY54" fmla="*/ 1341009 h 2810796"/>
              <a:gd name="connsiteX55" fmla="*/ 106493 w 3531775"/>
              <a:gd name="connsiteY55" fmla="*/ 1301480 h 2810796"/>
              <a:gd name="connsiteX56" fmla="*/ 264608 w 3531775"/>
              <a:gd name="connsiteY56" fmla="*/ 992775 h 2810796"/>
              <a:gd name="connsiteX57" fmla="*/ 228317 w 3531775"/>
              <a:gd name="connsiteY57" fmla="*/ 1100883 h 2810796"/>
              <a:gd name="connsiteX58" fmla="*/ 222221 w 3531775"/>
              <a:gd name="connsiteY58" fmla="*/ 1182894 h 2810796"/>
              <a:gd name="connsiteX59" fmla="*/ 497303 w 3531775"/>
              <a:gd name="connsiteY59" fmla="*/ 1060021 h 2810796"/>
              <a:gd name="connsiteX60" fmla="*/ 442344 w 3531775"/>
              <a:gd name="connsiteY60" fmla="*/ 1104408 h 2810796"/>
              <a:gd name="connsiteX61" fmla="*/ 290230 w 3531775"/>
              <a:gd name="connsiteY61" fmla="*/ 1158700 h 2810796"/>
              <a:gd name="connsiteX62" fmla="*/ 324520 w 3531775"/>
              <a:gd name="connsiteY62" fmla="*/ 1160319 h 2810796"/>
              <a:gd name="connsiteX63" fmla="*/ 456727 w 3531775"/>
              <a:gd name="connsiteY63" fmla="*/ 1137936 h 2810796"/>
              <a:gd name="connsiteX64" fmla="*/ 589029 w 3531775"/>
              <a:gd name="connsiteY64" fmla="*/ 1121362 h 2810796"/>
              <a:gd name="connsiteX65" fmla="*/ 493208 w 3531775"/>
              <a:gd name="connsiteY65" fmla="*/ 1231471 h 2810796"/>
              <a:gd name="connsiteX66" fmla="*/ 425294 w 3531775"/>
              <a:gd name="connsiteY66" fmla="*/ 1193466 h 2810796"/>
              <a:gd name="connsiteX67" fmla="*/ 321662 w 3531775"/>
              <a:gd name="connsiteY67" fmla="*/ 1206325 h 2810796"/>
              <a:gd name="connsiteX68" fmla="*/ 430438 w 3531775"/>
              <a:gd name="connsiteY68" fmla="*/ 1255188 h 2810796"/>
              <a:gd name="connsiteX69" fmla="*/ 533403 w 3531775"/>
              <a:gd name="connsiteY69" fmla="*/ 1269381 h 2810796"/>
              <a:gd name="connsiteX70" fmla="*/ 395005 w 3531775"/>
              <a:gd name="connsiteY70" fmla="*/ 1287574 h 2810796"/>
              <a:gd name="connsiteX71" fmla="*/ 318519 w 3531775"/>
              <a:gd name="connsiteY71" fmla="*/ 1319482 h 2810796"/>
              <a:gd name="connsiteX72" fmla="*/ 390338 w 3531775"/>
              <a:gd name="connsiteY72" fmla="*/ 1373584 h 2810796"/>
              <a:gd name="connsiteX73" fmla="*/ 250130 w 3531775"/>
              <a:gd name="connsiteY73" fmla="*/ 1335961 h 2810796"/>
              <a:gd name="connsiteX74" fmla="*/ 129067 w 3531775"/>
              <a:gd name="connsiteY74" fmla="*/ 1357868 h 2810796"/>
              <a:gd name="connsiteX75" fmla="*/ 111731 w 3531775"/>
              <a:gd name="connsiteY75" fmla="*/ 1410255 h 2810796"/>
              <a:gd name="connsiteX76" fmla="*/ 103635 w 3531775"/>
              <a:gd name="connsiteY76" fmla="*/ 1423686 h 2810796"/>
              <a:gd name="connsiteX77" fmla="*/ 102873 w 3531775"/>
              <a:gd name="connsiteY77" fmla="*/ 1450165 h 2810796"/>
              <a:gd name="connsiteX78" fmla="*/ 111446 w 3531775"/>
              <a:gd name="connsiteY78" fmla="*/ 1511697 h 2810796"/>
              <a:gd name="connsiteX79" fmla="*/ 102111 w 3531775"/>
              <a:gd name="connsiteY79" fmla="*/ 1560846 h 2810796"/>
              <a:gd name="connsiteX80" fmla="*/ 130781 w 3531775"/>
              <a:gd name="connsiteY80" fmla="*/ 1596755 h 2810796"/>
              <a:gd name="connsiteX81" fmla="*/ 151832 w 3531775"/>
              <a:gd name="connsiteY81" fmla="*/ 1625235 h 2810796"/>
              <a:gd name="connsiteX82" fmla="*/ 146402 w 3531775"/>
              <a:gd name="connsiteY82" fmla="*/ 1622854 h 2810796"/>
              <a:gd name="connsiteX83" fmla="*/ 125828 w 3531775"/>
              <a:gd name="connsiteY83" fmla="*/ 1638379 h 2810796"/>
              <a:gd name="connsiteX84" fmla="*/ 189551 w 3531775"/>
              <a:gd name="connsiteY84" fmla="*/ 1679622 h 2810796"/>
              <a:gd name="connsiteX85" fmla="*/ 180026 w 3531775"/>
              <a:gd name="connsiteY85" fmla="*/ 1689909 h 2810796"/>
              <a:gd name="connsiteX86" fmla="*/ 223174 w 3531775"/>
              <a:gd name="connsiteY86" fmla="*/ 1699434 h 2810796"/>
              <a:gd name="connsiteX87" fmla="*/ 264322 w 3531775"/>
              <a:gd name="connsiteY87" fmla="*/ 1727247 h 2810796"/>
              <a:gd name="connsiteX88" fmla="*/ 310899 w 3531775"/>
              <a:gd name="connsiteY88" fmla="*/ 1709626 h 2810796"/>
              <a:gd name="connsiteX89" fmla="*/ 350523 w 3531775"/>
              <a:gd name="connsiteY89" fmla="*/ 1702292 h 2810796"/>
              <a:gd name="connsiteX90" fmla="*/ 333950 w 3531775"/>
              <a:gd name="connsiteY90" fmla="*/ 1716103 h 2810796"/>
              <a:gd name="connsiteX91" fmla="*/ 349571 w 3531775"/>
              <a:gd name="connsiteY91" fmla="*/ 1736963 h 2810796"/>
              <a:gd name="connsiteX92" fmla="*/ 386623 w 3531775"/>
              <a:gd name="connsiteY92" fmla="*/ 1721342 h 2810796"/>
              <a:gd name="connsiteX93" fmla="*/ 426818 w 3531775"/>
              <a:gd name="connsiteY93" fmla="*/ 1703530 h 2810796"/>
              <a:gd name="connsiteX94" fmla="*/ 430438 w 3531775"/>
              <a:gd name="connsiteY94" fmla="*/ 1719818 h 2810796"/>
              <a:gd name="connsiteX95" fmla="*/ 522449 w 3531775"/>
              <a:gd name="connsiteY95" fmla="*/ 1661525 h 2810796"/>
              <a:gd name="connsiteX96" fmla="*/ 479015 w 3531775"/>
              <a:gd name="connsiteY96" fmla="*/ 1698768 h 2810796"/>
              <a:gd name="connsiteX97" fmla="*/ 502733 w 3531775"/>
              <a:gd name="connsiteY97" fmla="*/ 1718104 h 2810796"/>
              <a:gd name="connsiteX98" fmla="*/ 512829 w 3531775"/>
              <a:gd name="connsiteY98" fmla="*/ 1704483 h 2810796"/>
              <a:gd name="connsiteX99" fmla="*/ 564931 w 3531775"/>
              <a:gd name="connsiteY99" fmla="*/ 1685242 h 2810796"/>
              <a:gd name="connsiteX100" fmla="*/ 564931 w 3531775"/>
              <a:gd name="connsiteY100" fmla="*/ 1685242 h 2810796"/>
              <a:gd name="connsiteX101" fmla="*/ 564931 w 3531775"/>
              <a:gd name="connsiteY101" fmla="*/ 1685242 h 2810796"/>
              <a:gd name="connsiteX102" fmla="*/ 564931 w 3531775"/>
              <a:gd name="connsiteY102" fmla="*/ 1685242 h 2810796"/>
              <a:gd name="connsiteX103" fmla="*/ 564931 w 3531775"/>
              <a:gd name="connsiteY103" fmla="*/ 1685242 h 2810796"/>
              <a:gd name="connsiteX104" fmla="*/ 621033 w 3531775"/>
              <a:gd name="connsiteY104" fmla="*/ 1634474 h 2810796"/>
              <a:gd name="connsiteX105" fmla="*/ 609794 w 3531775"/>
              <a:gd name="connsiteY105" fmla="*/ 1651047 h 2810796"/>
              <a:gd name="connsiteX106" fmla="*/ 639321 w 3531775"/>
              <a:gd name="connsiteY106" fmla="*/ 1618186 h 2810796"/>
              <a:gd name="connsiteX107" fmla="*/ 669515 w 3531775"/>
              <a:gd name="connsiteY107" fmla="*/ 1556179 h 2810796"/>
              <a:gd name="connsiteX108" fmla="*/ 706187 w 3531775"/>
              <a:gd name="connsiteY108" fmla="*/ 1554178 h 2810796"/>
              <a:gd name="connsiteX109" fmla="*/ 746668 w 3531775"/>
              <a:gd name="connsiteY109" fmla="*/ 1474930 h 2810796"/>
              <a:gd name="connsiteX110" fmla="*/ 782863 w 3531775"/>
              <a:gd name="connsiteY110" fmla="*/ 1435116 h 2810796"/>
              <a:gd name="connsiteX111" fmla="*/ 806009 w 3531775"/>
              <a:gd name="connsiteY111" fmla="*/ 1470549 h 2810796"/>
              <a:gd name="connsiteX112" fmla="*/ 836489 w 3531775"/>
              <a:gd name="connsiteY112" fmla="*/ 1431306 h 2810796"/>
              <a:gd name="connsiteX113" fmla="*/ 880018 w 3531775"/>
              <a:gd name="connsiteY113" fmla="*/ 1392253 h 2810796"/>
              <a:gd name="connsiteX114" fmla="*/ 887352 w 3531775"/>
              <a:gd name="connsiteY114" fmla="*/ 1410351 h 2810796"/>
              <a:gd name="connsiteX115" fmla="*/ 935739 w 3531775"/>
              <a:gd name="connsiteY115" fmla="*/ 1368250 h 2810796"/>
              <a:gd name="connsiteX116" fmla="*/ 1044229 w 3531775"/>
              <a:gd name="connsiteY116" fmla="*/ 1339104 h 2810796"/>
              <a:gd name="connsiteX117" fmla="*/ 1102046 w 3531775"/>
              <a:gd name="connsiteY117" fmla="*/ 1323292 h 2810796"/>
              <a:gd name="connsiteX118" fmla="*/ 1136717 w 3531775"/>
              <a:gd name="connsiteY118" fmla="*/ 1328626 h 2810796"/>
              <a:gd name="connsiteX119" fmla="*/ 1171864 w 3531775"/>
              <a:gd name="connsiteY119" fmla="*/ 1374727 h 2810796"/>
              <a:gd name="connsiteX120" fmla="*/ 1261494 w 3531775"/>
              <a:gd name="connsiteY120" fmla="*/ 1411113 h 2810796"/>
              <a:gd name="connsiteX121" fmla="*/ 1246445 w 3531775"/>
              <a:gd name="connsiteY121" fmla="*/ 1425876 h 2810796"/>
              <a:gd name="connsiteX122" fmla="*/ 1349981 w 3531775"/>
              <a:gd name="connsiteY122" fmla="*/ 1548654 h 2810796"/>
              <a:gd name="connsiteX123" fmla="*/ 1299308 w 3531775"/>
              <a:gd name="connsiteY123" fmla="*/ 1482741 h 2810796"/>
              <a:gd name="connsiteX124" fmla="*/ 1275115 w 3531775"/>
              <a:gd name="connsiteY124" fmla="*/ 1503315 h 2810796"/>
              <a:gd name="connsiteX125" fmla="*/ 1292641 w 3531775"/>
              <a:gd name="connsiteY125" fmla="*/ 1534176 h 2810796"/>
              <a:gd name="connsiteX126" fmla="*/ 1297022 w 3531775"/>
              <a:gd name="connsiteY126" fmla="*/ 1528366 h 2810796"/>
              <a:gd name="connsiteX127" fmla="*/ 1309595 w 3531775"/>
              <a:gd name="connsiteY127" fmla="*/ 1595136 h 2810796"/>
              <a:gd name="connsiteX128" fmla="*/ 1309595 w 3531775"/>
              <a:gd name="connsiteY128" fmla="*/ 1595231 h 2810796"/>
              <a:gd name="connsiteX129" fmla="*/ 1342361 w 3531775"/>
              <a:gd name="connsiteY129" fmla="*/ 1680861 h 2810796"/>
              <a:gd name="connsiteX130" fmla="*/ 1335027 w 3531775"/>
              <a:gd name="connsiteY130" fmla="*/ 1667716 h 2810796"/>
              <a:gd name="connsiteX131" fmla="*/ 1324931 w 3531775"/>
              <a:gd name="connsiteY131" fmla="*/ 1677337 h 2810796"/>
              <a:gd name="connsiteX132" fmla="*/ 1340266 w 3531775"/>
              <a:gd name="connsiteY132" fmla="*/ 1707340 h 2810796"/>
              <a:gd name="connsiteX133" fmla="*/ 1367888 w 3531775"/>
              <a:gd name="connsiteY133" fmla="*/ 1784779 h 2810796"/>
              <a:gd name="connsiteX134" fmla="*/ 1333027 w 3531775"/>
              <a:gd name="connsiteY134" fmla="*/ 1834023 h 2810796"/>
              <a:gd name="connsiteX135" fmla="*/ 1354077 w 3531775"/>
              <a:gd name="connsiteY135" fmla="*/ 1907556 h 2810796"/>
              <a:gd name="connsiteX136" fmla="*/ 1348458 w 3531775"/>
              <a:gd name="connsiteY136" fmla="*/ 1960324 h 2810796"/>
              <a:gd name="connsiteX137" fmla="*/ 1345219 w 3531775"/>
              <a:gd name="connsiteY137" fmla="*/ 1951752 h 2810796"/>
              <a:gd name="connsiteX138" fmla="*/ 1301975 w 3531775"/>
              <a:gd name="connsiteY138" fmla="*/ 1942703 h 2810796"/>
              <a:gd name="connsiteX139" fmla="*/ 1303976 w 3531775"/>
              <a:gd name="connsiteY139" fmla="*/ 1990137 h 2810796"/>
              <a:gd name="connsiteX140" fmla="*/ 1300642 w 3531775"/>
              <a:gd name="connsiteY140" fmla="*/ 2040906 h 2810796"/>
              <a:gd name="connsiteX141" fmla="*/ 1279687 w 3531775"/>
              <a:gd name="connsiteY141" fmla="*/ 2032238 h 2810796"/>
              <a:gd name="connsiteX142" fmla="*/ 1284926 w 3531775"/>
              <a:gd name="connsiteY142" fmla="*/ 2085483 h 2810796"/>
              <a:gd name="connsiteX143" fmla="*/ 1249207 w 3531775"/>
              <a:gd name="connsiteY143" fmla="*/ 2123011 h 2810796"/>
              <a:gd name="connsiteX144" fmla="*/ 1285783 w 3531775"/>
              <a:gd name="connsiteY144" fmla="*/ 2197401 h 2810796"/>
              <a:gd name="connsiteX145" fmla="*/ 1270448 w 3531775"/>
              <a:gd name="connsiteY145" fmla="*/ 2202640 h 2810796"/>
              <a:gd name="connsiteX146" fmla="*/ 1237682 w 3531775"/>
              <a:gd name="connsiteY146" fmla="*/ 2220643 h 2810796"/>
              <a:gd name="connsiteX147" fmla="*/ 1256351 w 3531775"/>
              <a:gd name="connsiteY147" fmla="*/ 2250742 h 2810796"/>
              <a:gd name="connsiteX148" fmla="*/ 1275305 w 3531775"/>
              <a:gd name="connsiteY148" fmla="*/ 2285984 h 2810796"/>
              <a:gd name="connsiteX149" fmla="*/ 1251493 w 3531775"/>
              <a:gd name="connsiteY149" fmla="*/ 2290842 h 2810796"/>
              <a:gd name="connsiteX150" fmla="*/ 1307500 w 3531775"/>
              <a:gd name="connsiteY150" fmla="*/ 2358850 h 2810796"/>
              <a:gd name="connsiteX151" fmla="*/ 1270638 w 3531775"/>
              <a:gd name="connsiteY151" fmla="*/ 2332657 h 2810796"/>
              <a:gd name="connsiteX152" fmla="*/ 1239110 w 3531775"/>
              <a:gd name="connsiteY152" fmla="*/ 2354469 h 2810796"/>
              <a:gd name="connsiteX153" fmla="*/ 1250921 w 3531775"/>
              <a:gd name="connsiteY153" fmla="*/ 2372090 h 2810796"/>
              <a:gd name="connsiteX154" fmla="*/ 1256160 w 3531775"/>
              <a:gd name="connsiteY154" fmla="*/ 2366375 h 2810796"/>
              <a:gd name="connsiteX155" fmla="*/ 1273496 w 3531775"/>
              <a:gd name="connsiteY155" fmla="*/ 2411905 h 2810796"/>
              <a:gd name="connsiteX156" fmla="*/ 1273496 w 3531775"/>
              <a:gd name="connsiteY156" fmla="*/ 2411905 h 2810796"/>
              <a:gd name="connsiteX157" fmla="*/ 1323311 w 3531775"/>
              <a:gd name="connsiteY157" fmla="*/ 2431336 h 2810796"/>
              <a:gd name="connsiteX158" fmla="*/ 1323216 w 3531775"/>
              <a:gd name="connsiteY158" fmla="*/ 2444766 h 2810796"/>
              <a:gd name="connsiteX159" fmla="*/ 1347981 w 3531775"/>
              <a:gd name="connsiteY159" fmla="*/ 2436479 h 2810796"/>
              <a:gd name="connsiteX160" fmla="*/ 1395320 w 3531775"/>
              <a:gd name="connsiteY160" fmla="*/ 2404285 h 2810796"/>
              <a:gd name="connsiteX161" fmla="*/ 1433516 w 3531775"/>
              <a:gd name="connsiteY161" fmla="*/ 2424192 h 2810796"/>
              <a:gd name="connsiteX162" fmla="*/ 1460471 w 3531775"/>
              <a:gd name="connsiteY162" fmla="*/ 2365042 h 2810796"/>
              <a:gd name="connsiteX163" fmla="*/ 1471806 w 3531775"/>
              <a:gd name="connsiteY163" fmla="*/ 2352659 h 2810796"/>
              <a:gd name="connsiteX164" fmla="*/ 1476473 w 3531775"/>
              <a:gd name="connsiteY164" fmla="*/ 2394950 h 2810796"/>
              <a:gd name="connsiteX165" fmla="*/ 1507049 w 3531775"/>
              <a:gd name="connsiteY165" fmla="*/ 2395426 h 2810796"/>
              <a:gd name="connsiteX166" fmla="*/ 1529337 w 3531775"/>
              <a:gd name="connsiteY166" fmla="*/ 2333038 h 2810796"/>
              <a:gd name="connsiteX167" fmla="*/ 1547720 w 3531775"/>
              <a:gd name="connsiteY167" fmla="*/ 2351040 h 2810796"/>
              <a:gd name="connsiteX168" fmla="*/ 1556483 w 3531775"/>
              <a:gd name="connsiteY168" fmla="*/ 2302653 h 2810796"/>
              <a:gd name="connsiteX169" fmla="*/ 1604299 w 3531775"/>
              <a:gd name="connsiteY169" fmla="*/ 2274078 h 2810796"/>
              <a:gd name="connsiteX170" fmla="*/ 1590678 w 3531775"/>
              <a:gd name="connsiteY170" fmla="*/ 2211975 h 2810796"/>
              <a:gd name="connsiteX171" fmla="*/ 1601441 w 3531775"/>
              <a:gd name="connsiteY171" fmla="*/ 2164921 h 2810796"/>
              <a:gd name="connsiteX172" fmla="*/ 1612205 w 3531775"/>
              <a:gd name="connsiteY172" fmla="*/ 2192830 h 2810796"/>
              <a:gd name="connsiteX173" fmla="*/ 1652686 w 3531775"/>
              <a:gd name="connsiteY173" fmla="*/ 2193877 h 2810796"/>
              <a:gd name="connsiteX174" fmla="*/ 1655067 w 3531775"/>
              <a:gd name="connsiteY174" fmla="*/ 2145871 h 2810796"/>
              <a:gd name="connsiteX175" fmla="*/ 1666116 w 3531775"/>
              <a:gd name="connsiteY175" fmla="*/ 2092722 h 2810796"/>
              <a:gd name="connsiteX176" fmla="*/ 1690024 w 3531775"/>
              <a:gd name="connsiteY176" fmla="*/ 2106152 h 2810796"/>
              <a:gd name="connsiteX177" fmla="*/ 1737744 w 3531775"/>
              <a:gd name="connsiteY177" fmla="*/ 1973564 h 2810796"/>
              <a:gd name="connsiteX178" fmla="*/ 1715837 w 3531775"/>
              <a:gd name="connsiteY178" fmla="*/ 2046907 h 2810796"/>
              <a:gd name="connsiteX179" fmla="*/ 1734029 w 3531775"/>
              <a:gd name="connsiteY179" fmla="*/ 2070529 h 2810796"/>
              <a:gd name="connsiteX180" fmla="*/ 1762319 w 3531775"/>
              <a:gd name="connsiteY180" fmla="*/ 2055098 h 2810796"/>
              <a:gd name="connsiteX181" fmla="*/ 1760795 w 3531775"/>
              <a:gd name="connsiteY181" fmla="*/ 2033667 h 2810796"/>
              <a:gd name="connsiteX182" fmla="*/ 1810515 w 3531775"/>
              <a:gd name="connsiteY182" fmla="*/ 1989852 h 2810796"/>
              <a:gd name="connsiteX183" fmla="*/ 1810515 w 3531775"/>
              <a:gd name="connsiteY183" fmla="*/ 1989852 h 2810796"/>
              <a:gd name="connsiteX184" fmla="*/ 1856807 w 3531775"/>
              <a:gd name="connsiteY184" fmla="*/ 1914223 h 2810796"/>
              <a:gd name="connsiteX185" fmla="*/ 1847377 w 3531775"/>
              <a:gd name="connsiteY185" fmla="*/ 1938226 h 2810796"/>
              <a:gd name="connsiteX186" fmla="*/ 1880429 w 3531775"/>
              <a:gd name="connsiteY186" fmla="*/ 1905079 h 2810796"/>
              <a:gd name="connsiteX187" fmla="*/ 1878714 w 3531775"/>
              <a:gd name="connsiteY187" fmla="*/ 1892030 h 2810796"/>
              <a:gd name="connsiteX188" fmla="*/ 1929197 w 3531775"/>
              <a:gd name="connsiteY188" fmla="*/ 1810401 h 2810796"/>
              <a:gd name="connsiteX189" fmla="*/ 2021304 w 3531775"/>
              <a:gd name="connsiteY189" fmla="*/ 1805733 h 2810796"/>
              <a:gd name="connsiteX190" fmla="*/ 2083406 w 3531775"/>
              <a:gd name="connsiteY190" fmla="*/ 1758299 h 2810796"/>
              <a:gd name="connsiteX191" fmla="*/ 2157511 w 3531775"/>
              <a:gd name="connsiteY191" fmla="*/ 1751346 h 2810796"/>
              <a:gd name="connsiteX192" fmla="*/ 2146176 w 3531775"/>
              <a:gd name="connsiteY192" fmla="*/ 1756870 h 2810796"/>
              <a:gd name="connsiteX193" fmla="*/ 2159511 w 3531775"/>
              <a:gd name="connsiteY193" fmla="*/ 1814687 h 2810796"/>
              <a:gd name="connsiteX194" fmla="*/ 2273811 w 3531775"/>
              <a:gd name="connsiteY194" fmla="*/ 1816401 h 2810796"/>
              <a:gd name="connsiteX195" fmla="*/ 2259047 w 3531775"/>
              <a:gd name="connsiteY195" fmla="*/ 1841166 h 2810796"/>
              <a:gd name="connsiteX196" fmla="*/ 2328771 w 3531775"/>
              <a:gd name="connsiteY196" fmla="*/ 1850882 h 2810796"/>
              <a:gd name="connsiteX197" fmla="*/ 2380301 w 3531775"/>
              <a:gd name="connsiteY197" fmla="*/ 1913842 h 2810796"/>
              <a:gd name="connsiteX198" fmla="*/ 2444499 w 3531775"/>
              <a:gd name="connsiteY198" fmla="*/ 1915176 h 2810796"/>
              <a:gd name="connsiteX199" fmla="*/ 2493934 w 3531775"/>
              <a:gd name="connsiteY199" fmla="*/ 1942417 h 2810796"/>
              <a:gd name="connsiteX200" fmla="*/ 2460406 w 3531775"/>
              <a:gd name="connsiteY200" fmla="*/ 1945084 h 2810796"/>
              <a:gd name="connsiteX201" fmla="*/ 2446500 w 3531775"/>
              <a:gd name="connsiteY201" fmla="*/ 1988042 h 2810796"/>
              <a:gd name="connsiteX202" fmla="*/ 2473455 w 3531775"/>
              <a:gd name="connsiteY202" fmla="*/ 2000043 h 2810796"/>
              <a:gd name="connsiteX203" fmla="*/ 2542321 w 3531775"/>
              <a:gd name="connsiteY203" fmla="*/ 2028809 h 2810796"/>
              <a:gd name="connsiteX204" fmla="*/ 2520223 w 3531775"/>
              <a:gd name="connsiteY204" fmla="*/ 2049954 h 2810796"/>
              <a:gd name="connsiteX205" fmla="*/ 2625855 w 3531775"/>
              <a:gd name="connsiteY205" fmla="*/ 2108247 h 2810796"/>
              <a:gd name="connsiteX206" fmla="*/ 2540416 w 3531775"/>
              <a:gd name="connsiteY206" fmla="*/ 2098532 h 2810796"/>
              <a:gd name="connsiteX207" fmla="*/ 2543559 w 3531775"/>
              <a:gd name="connsiteY207" fmla="*/ 2131870 h 2810796"/>
              <a:gd name="connsiteX208" fmla="*/ 2564514 w 3531775"/>
              <a:gd name="connsiteY208" fmla="*/ 2132155 h 2810796"/>
              <a:gd name="connsiteX209" fmla="*/ 2595090 w 3531775"/>
              <a:gd name="connsiteY209" fmla="*/ 2181400 h 2810796"/>
              <a:gd name="connsiteX210" fmla="*/ 2595090 w 3531775"/>
              <a:gd name="connsiteY210" fmla="*/ 2181400 h 2810796"/>
              <a:gd name="connsiteX211" fmla="*/ 2595090 w 3531775"/>
              <a:gd name="connsiteY211" fmla="*/ 2181400 h 2810796"/>
              <a:gd name="connsiteX212" fmla="*/ 2595090 w 3531775"/>
              <a:gd name="connsiteY212" fmla="*/ 2181400 h 2810796"/>
              <a:gd name="connsiteX213" fmla="*/ 2595090 w 3531775"/>
              <a:gd name="connsiteY213" fmla="*/ 2181400 h 2810796"/>
              <a:gd name="connsiteX214" fmla="*/ 2661860 w 3531775"/>
              <a:gd name="connsiteY214" fmla="*/ 2204355 h 2810796"/>
              <a:gd name="connsiteX215" fmla="*/ 2640714 w 3531775"/>
              <a:gd name="connsiteY215" fmla="*/ 2205688 h 2810796"/>
              <a:gd name="connsiteX216" fmla="*/ 2682338 w 3531775"/>
              <a:gd name="connsiteY216" fmla="*/ 2211594 h 2810796"/>
              <a:gd name="connsiteX217" fmla="*/ 2748251 w 3531775"/>
              <a:gd name="connsiteY217" fmla="*/ 2186448 h 2810796"/>
              <a:gd name="connsiteX218" fmla="*/ 2787876 w 3531775"/>
              <a:gd name="connsiteY218" fmla="*/ 2220547 h 2810796"/>
              <a:gd name="connsiteX219" fmla="*/ 2836548 w 3531775"/>
              <a:gd name="connsiteY219" fmla="*/ 2174351 h 2810796"/>
              <a:gd name="connsiteX220" fmla="*/ 2853788 w 3531775"/>
              <a:gd name="connsiteY220" fmla="*/ 2167874 h 2810796"/>
              <a:gd name="connsiteX221" fmla="*/ 2841216 w 3531775"/>
              <a:gd name="connsiteY221" fmla="*/ 2194639 h 2810796"/>
              <a:gd name="connsiteX222" fmla="*/ 2846168 w 3531775"/>
              <a:gd name="connsiteY222" fmla="*/ 2234359 h 2810796"/>
              <a:gd name="connsiteX223" fmla="*/ 2863694 w 3531775"/>
              <a:gd name="connsiteY223" fmla="*/ 2235883 h 2810796"/>
              <a:gd name="connsiteX224" fmla="*/ 2873886 w 3531775"/>
              <a:gd name="connsiteY224" fmla="*/ 2225691 h 2810796"/>
              <a:gd name="connsiteX225" fmla="*/ 2916082 w 3531775"/>
              <a:gd name="connsiteY225" fmla="*/ 2187496 h 2810796"/>
              <a:gd name="connsiteX226" fmla="*/ 2922750 w 3531775"/>
              <a:gd name="connsiteY226" fmla="*/ 2218452 h 2810796"/>
              <a:gd name="connsiteX227" fmla="*/ 2950277 w 3531775"/>
              <a:gd name="connsiteY227" fmla="*/ 2179780 h 2810796"/>
              <a:gd name="connsiteX228" fmla="*/ 3003902 w 3531775"/>
              <a:gd name="connsiteY228" fmla="*/ 2179114 h 2810796"/>
              <a:gd name="connsiteX229" fmla="*/ 3022381 w 3531775"/>
              <a:gd name="connsiteY229" fmla="*/ 2092817 h 2810796"/>
              <a:gd name="connsiteX230" fmla="*/ 3048003 w 3531775"/>
              <a:gd name="connsiteY230" fmla="*/ 2149681 h 2810796"/>
              <a:gd name="connsiteX231" fmla="*/ 3074483 w 3531775"/>
              <a:gd name="connsiteY231" fmla="*/ 2140633 h 2810796"/>
              <a:gd name="connsiteX232" fmla="*/ 3076197 w 3531775"/>
              <a:gd name="connsiteY232" fmla="*/ 2107295 h 2810796"/>
              <a:gd name="connsiteX233" fmla="*/ 3086199 w 3531775"/>
              <a:gd name="connsiteY233" fmla="*/ 2068052 h 2810796"/>
              <a:gd name="connsiteX234" fmla="*/ 3112487 w 3531775"/>
              <a:gd name="connsiteY234" fmla="*/ 2088721 h 2810796"/>
              <a:gd name="connsiteX235" fmla="*/ 3127632 w 3531775"/>
              <a:gd name="connsiteY235" fmla="*/ 1994519 h 2810796"/>
              <a:gd name="connsiteX236" fmla="*/ 3131347 w 3531775"/>
              <a:gd name="connsiteY236" fmla="*/ 2046621 h 2810796"/>
              <a:gd name="connsiteX237" fmla="*/ 3184496 w 3531775"/>
              <a:gd name="connsiteY237" fmla="*/ 2061480 h 2810796"/>
              <a:gd name="connsiteX238" fmla="*/ 3176781 w 3531775"/>
              <a:gd name="connsiteY238" fmla="*/ 2042334 h 2810796"/>
              <a:gd name="connsiteX239" fmla="*/ 3212119 w 3531775"/>
              <a:gd name="connsiteY239" fmla="*/ 2002901 h 2810796"/>
              <a:gd name="connsiteX240" fmla="*/ 3212119 w 3531775"/>
              <a:gd name="connsiteY240" fmla="*/ 2002901 h 2810796"/>
              <a:gd name="connsiteX241" fmla="*/ 3205166 w 3531775"/>
              <a:gd name="connsiteY241" fmla="*/ 1950609 h 2810796"/>
              <a:gd name="connsiteX242" fmla="*/ 3222406 w 3531775"/>
              <a:gd name="connsiteY242" fmla="*/ 1939655 h 2810796"/>
              <a:gd name="connsiteX243" fmla="*/ 3200879 w 3531775"/>
              <a:gd name="connsiteY243" fmla="*/ 1916319 h 2810796"/>
              <a:gd name="connsiteX244" fmla="*/ 3144682 w 3531775"/>
              <a:gd name="connsiteY244" fmla="*/ 1872694 h 2810796"/>
              <a:gd name="connsiteX245" fmla="*/ 3159160 w 3531775"/>
              <a:gd name="connsiteY245" fmla="*/ 1824403 h 2810796"/>
              <a:gd name="connsiteX246" fmla="*/ 3077817 w 3531775"/>
              <a:gd name="connsiteY246" fmla="*/ 1793541 h 2810796"/>
              <a:gd name="connsiteX247" fmla="*/ 3144015 w 3531775"/>
              <a:gd name="connsiteY247" fmla="*/ 1773063 h 2810796"/>
              <a:gd name="connsiteX248" fmla="*/ 3139253 w 3531775"/>
              <a:gd name="connsiteY248" fmla="*/ 1751536 h 2810796"/>
              <a:gd name="connsiteX249" fmla="*/ 3107725 w 3531775"/>
              <a:gd name="connsiteY249" fmla="*/ 1747250 h 2810796"/>
              <a:gd name="connsiteX250" fmla="*/ 3070006 w 3531775"/>
              <a:gd name="connsiteY250" fmla="*/ 1731058 h 2810796"/>
              <a:gd name="connsiteX251" fmla="*/ 3096485 w 3531775"/>
              <a:gd name="connsiteY251" fmla="*/ 1708959 h 2810796"/>
              <a:gd name="connsiteX252" fmla="*/ 3047718 w 3531775"/>
              <a:gd name="connsiteY252" fmla="*/ 1703816 h 2810796"/>
              <a:gd name="connsiteX253" fmla="*/ 3024762 w 3531775"/>
              <a:gd name="connsiteY253" fmla="*/ 1654953 h 2810796"/>
              <a:gd name="connsiteX254" fmla="*/ 2973042 w 3531775"/>
              <a:gd name="connsiteY254" fmla="*/ 1680289 h 2810796"/>
              <a:gd name="connsiteX255" fmla="*/ 2936084 w 3531775"/>
              <a:gd name="connsiteY255" fmla="*/ 1680384 h 2810796"/>
              <a:gd name="connsiteX256" fmla="*/ 2961326 w 3531775"/>
              <a:gd name="connsiteY256" fmla="*/ 1659239 h 2810796"/>
              <a:gd name="connsiteX257" fmla="*/ 2975137 w 3531775"/>
              <a:gd name="connsiteY257" fmla="*/ 1616758 h 2810796"/>
              <a:gd name="connsiteX258" fmla="*/ 2959040 w 3531775"/>
              <a:gd name="connsiteY258" fmla="*/ 1607233 h 2810796"/>
              <a:gd name="connsiteX259" fmla="*/ 2926369 w 3531775"/>
              <a:gd name="connsiteY259" fmla="*/ 1621044 h 2810796"/>
              <a:gd name="connsiteX260" fmla="*/ 2882744 w 3531775"/>
              <a:gd name="connsiteY260" fmla="*/ 1627997 h 2810796"/>
              <a:gd name="connsiteX261" fmla="*/ 2892555 w 3531775"/>
              <a:gd name="connsiteY261" fmla="*/ 1593040 h 2810796"/>
              <a:gd name="connsiteX262" fmla="*/ 2782256 w 3531775"/>
              <a:gd name="connsiteY262" fmla="*/ 1609709 h 2810796"/>
              <a:gd name="connsiteX263" fmla="*/ 2840930 w 3531775"/>
              <a:gd name="connsiteY263" fmla="*/ 1590087 h 2810796"/>
              <a:gd name="connsiteX264" fmla="*/ 2837120 w 3531775"/>
              <a:gd name="connsiteY264" fmla="*/ 1530366 h 2810796"/>
              <a:gd name="connsiteX265" fmla="*/ 2819784 w 3531775"/>
              <a:gd name="connsiteY265" fmla="*/ 1544558 h 2810796"/>
              <a:gd name="connsiteX266" fmla="*/ 2835596 w 3531775"/>
              <a:gd name="connsiteY266" fmla="*/ 1559036 h 2810796"/>
              <a:gd name="connsiteX267" fmla="*/ 2767492 w 3531775"/>
              <a:gd name="connsiteY267" fmla="*/ 1518174 h 2810796"/>
              <a:gd name="connsiteX268" fmla="*/ 2767492 w 3531775"/>
              <a:gd name="connsiteY268" fmla="*/ 1518174 h 2810796"/>
              <a:gd name="connsiteX269" fmla="*/ 2767492 w 3531775"/>
              <a:gd name="connsiteY269" fmla="*/ 1518174 h 2810796"/>
              <a:gd name="connsiteX270" fmla="*/ 2688911 w 3531775"/>
              <a:gd name="connsiteY270" fmla="*/ 1543605 h 2810796"/>
              <a:gd name="connsiteX271" fmla="*/ 2757110 w 3531775"/>
              <a:gd name="connsiteY271" fmla="*/ 1503696 h 2810796"/>
              <a:gd name="connsiteX272" fmla="*/ 3109154 w 3531775"/>
              <a:gd name="connsiteY272" fmla="*/ 1629330 h 2810796"/>
              <a:gd name="connsiteX273" fmla="*/ 3224025 w 3531775"/>
              <a:gd name="connsiteY273" fmla="*/ 2006711 h 2810796"/>
              <a:gd name="connsiteX274" fmla="*/ 3224025 w 3531775"/>
              <a:gd name="connsiteY274" fmla="*/ 2006711 h 2810796"/>
              <a:gd name="connsiteX275" fmla="*/ 2986091 w 3531775"/>
              <a:gd name="connsiteY275" fmla="*/ 2261124 h 2810796"/>
              <a:gd name="connsiteX276" fmla="*/ 2587565 w 3531775"/>
              <a:gd name="connsiteY276" fmla="*/ 2190163 h 2810796"/>
              <a:gd name="connsiteX277" fmla="*/ 2587565 w 3531775"/>
              <a:gd name="connsiteY277" fmla="*/ 2190163 h 2810796"/>
              <a:gd name="connsiteX278" fmla="*/ 2587565 w 3531775"/>
              <a:gd name="connsiteY278" fmla="*/ 2190163 h 2810796"/>
              <a:gd name="connsiteX279" fmla="*/ 2164750 w 3531775"/>
              <a:gd name="connsiteY279" fmla="*/ 1865360 h 2810796"/>
              <a:gd name="connsiteX280" fmla="*/ 1818230 w 3531775"/>
              <a:gd name="connsiteY280" fmla="*/ 1996329 h 2810796"/>
              <a:gd name="connsiteX281" fmla="*/ 1818230 w 3531775"/>
              <a:gd name="connsiteY281" fmla="*/ 1996329 h 2810796"/>
              <a:gd name="connsiteX282" fmla="*/ 1818230 w 3531775"/>
              <a:gd name="connsiteY282" fmla="*/ 1996329 h 2810796"/>
              <a:gd name="connsiteX283" fmla="*/ 1588011 w 3531775"/>
              <a:gd name="connsiteY283" fmla="*/ 2379424 h 2810796"/>
              <a:gd name="connsiteX284" fmla="*/ 1266447 w 3531775"/>
              <a:gd name="connsiteY284" fmla="*/ 2418286 h 2810796"/>
              <a:gd name="connsiteX285" fmla="*/ 1266447 w 3531775"/>
              <a:gd name="connsiteY285" fmla="*/ 2418286 h 2810796"/>
              <a:gd name="connsiteX286" fmla="*/ 1266447 w 3531775"/>
              <a:gd name="connsiteY286" fmla="*/ 2418286 h 2810796"/>
              <a:gd name="connsiteX287" fmla="*/ 1198915 w 3531775"/>
              <a:gd name="connsiteY287" fmla="*/ 2238264 h 2810796"/>
              <a:gd name="connsiteX288" fmla="*/ 1247683 w 3531775"/>
              <a:gd name="connsiteY288" fmla="*/ 1486170 h 2810796"/>
              <a:gd name="connsiteX289" fmla="*/ 1081281 w 3531775"/>
              <a:gd name="connsiteY289" fmla="*/ 1396158 h 2810796"/>
              <a:gd name="connsiteX290" fmla="*/ 608079 w 3531775"/>
              <a:gd name="connsiteY290" fmla="*/ 1664763 h 2810796"/>
              <a:gd name="connsiteX291" fmla="*/ 577980 w 3531775"/>
              <a:gd name="connsiteY291" fmla="*/ 1683718 h 2810796"/>
              <a:gd name="connsiteX292" fmla="*/ 259369 w 3531775"/>
              <a:gd name="connsiteY292" fmla="*/ 1753917 h 2810796"/>
              <a:gd name="connsiteX293" fmla="*/ 124590 w 3531775"/>
              <a:gd name="connsiteY293" fmla="*/ 1357963 h 2810796"/>
              <a:gd name="connsiteX294" fmla="*/ 123447 w 3531775"/>
              <a:gd name="connsiteY294" fmla="*/ 1357963 h 2810796"/>
              <a:gd name="connsiteX295" fmla="*/ 105254 w 3531775"/>
              <a:gd name="connsiteY295" fmla="*/ 1652762 h 2810796"/>
              <a:gd name="connsiteX296" fmla="*/ 477015 w 3531775"/>
              <a:gd name="connsiteY296" fmla="*/ 1740868 h 2810796"/>
              <a:gd name="connsiteX297" fmla="*/ 586743 w 3531775"/>
              <a:gd name="connsiteY297" fmla="*/ 1682480 h 2810796"/>
              <a:gd name="connsiteX298" fmla="*/ 755907 w 3531775"/>
              <a:gd name="connsiteY298" fmla="*/ 1555226 h 2810796"/>
              <a:gd name="connsiteX299" fmla="*/ 981173 w 3531775"/>
              <a:gd name="connsiteY299" fmla="*/ 1414446 h 2810796"/>
              <a:gd name="connsiteX300" fmla="*/ 1296546 w 3531775"/>
              <a:gd name="connsiteY300" fmla="*/ 1598470 h 2810796"/>
              <a:gd name="connsiteX301" fmla="*/ 1201391 w 3531775"/>
              <a:gd name="connsiteY301" fmla="*/ 2138156 h 2810796"/>
              <a:gd name="connsiteX302" fmla="*/ 1262447 w 3531775"/>
              <a:gd name="connsiteY302" fmla="*/ 2422001 h 2810796"/>
              <a:gd name="connsiteX303" fmla="*/ 1262447 w 3531775"/>
              <a:gd name="connsiteY303" fmla="*/ 2422001 h 2810796"/>
              <a:gd name="connsiteX304" fmla="*/ 1607918 w 3531775"/>
              <a:gd name="connsiteY304" fmla="*/ 2363518 h 2810796"/>
              <a:gd name="connsiteX305" fmla="*/ 1823088 w 3531775"/>
              <a:gd name="connsiteY305" fmla="*/ 2000139 h 2810796"/>
              <a:gd name="connsiteX306" fmla="*/ 1823088 w 3531775"/>
              <a:gd name="connsiteY306" fmla="*/ 2000139 h 2810796"/>
              <a:gd name="connsiteX307" fmla="*/ 2063118 w 3531775"/>
              <a:gd name="connsiteY307" fmla="*/ 1862217 h 2810796"/>
              <a:gd name="connsiteX308" fmla="*/ 2583088 w 3531775"/>
              <a:gd name="connsiteY308" fmla="*/ 2195401 h 2810796"/>
              <a:gd name="connsiteX309" fmla="*/ 2583088 w 3531775"/>
              <a:gd name="connsiteY309" fmla="*/ 2195401 h 2810796"/>
              <a:gd name="connsiteX310" fmla="*/ 3231169 w 3531775"/>
              <a:gd name="connsiteY310" fmla="*/ 2008902 h 2810796"/>
              <a:gd name="connsiteX311" fmla="*/ 3231169 w 3531775"/>
              <a:gd name="connsiteY311" fmla="*/ 2008902 h 2810796"/>
              <a:gd name="connsiteX312" fmla="*/ 3231169 w 3531775"/>
              <a:gd name="connsiteY312" fmla="*/ 2008902 h 2810796"/>
              <a:gd name="connsiteX313" fmla="*/ 3193355 w 3531775"/>
              <a:gd name="connsiteY313" fmla="*/ 1713912 h 2810796"/>
              <a:gd name="connsiteX314" fmla="*/ 2769587 w 3531775"/>
              <a:gd name="connsiteY314" fmla="*/ 1496457 h 2810796"/>
              <a:gd name="connsiteX315" fmla="*/ 2769587 w 3531775"/>
              <a:gd name="connsiteY315" fmla="*/ 1496457 h 2810796"/>
              <a:gd name="connsiteX316" fmla="*/ 2769587 w 3531775"/>
              <a:gd name="connsiteY316" fmla="*/ 1496457 h 2810796"/>
              <a:gd name="connsiteX317" fmla="*/ 2763015 w 3531775"/>
              <a:gd name="connsiteY317" fmla="*/ 1495885 h 2810796"/>
              <a:gd name="connsiteX318" fmla="*/ 2768349 w 3531775"/>
              <a:gd name="connsiteY318" fmla="*/ 1487027 h 2810796"/>
              <a:gd name="connsiteX319" fmla="*/ 2770445 w 3531775"/>
              <a:gd name="connsiteY319" fmla="*/ 1487217 h 2810796"/>
              <a:gd name="connsiteX320" fmla="*/ 3200879 w 3531775"/>
              <a:gd name="connsiteY320" fmla="*/ 1709245 h 2810796"/>
              <a:gd name="connsiteX321" fmla="*/ 3239075 w 3531775"/>
              <a:gd name="connsiteY321" fmla="*/ 2012236 h 2810796"/>
              <a:gd name="connsiteX322" fmla="*/ 2578040 w 3531775"/>
              <a:gd name="connsiteY322" fmla="*/ 2201497 h 2810796"/>
              <a:gd name="connsiteX323" fmla="*/ 2578040 w 3531775"/>
              <a:gd name="connsiteY323" fmla="*/ 2201497 h 2810796"/>
              <a:gd name="connsiteX324" fmla="*/ 2578040 w 3531775"/>
              <a:gd name="connsiteY324" fmla="*/ 2201497 h 2810796"/>
              <a:gd name="connsiteX325" fmla="*/ 2165893 w 3531775"/>
              <a:gd name="connsiteY325" fmla="*/ 1879933 h 2810796"/>
              <a:gd name="connsiteX326" fmla="*/ 1923958 w 3531775"/>
              <a:gd name="connsiteY326" fmla="*/ 1916224 h 2810796"/>
              <a:gd name="connsiteX327" fmla="*/ 1621254 w 3531775"/>
              <a:gd name="connsiteY327" fmla="*/ 2357136 h 2810796"/>
              <a:gd name="connsiteX328" fmla="*/ 1257875 w 3531775"/>
              <a:gd name="connsiteY328" fmla="*/ 2426478 h 2810796"/>
              <a:gd name="connsiteX329" fmla="*/ 1257875 w 3531775"/>
              <a:gd name="connsiteY329" fmla="*/ 2426478 h 2810796"/>
              <a:gd name="connsiteX330" fmla="*/ 1257875 w 3531775"/>
              <a:gd name="connsiteY330" fmla="*/ 2426478 h 2810796"/>
              <a:gd name="connsiteX331" fmla="*/ 1202820 w 3531775"/>
              <a:gd name="connsiteY331" fmla="*/ 2329513 h 2810796"/>
              <a:gd name="connsiteX332" fmla="*/ 1291212 w 3531775"/>
              <a:gd name="connsiteY332" fmla="*/ 1600089 h 2810796"/>
              <a:gd name="connsiteX333" fmla="*/ 1291212 w 3531775"/>
              <a:gd name="connsiteY333" fmla="*/ 1600089 h 2810796"/>
              <a:gd name="connsiteX334" fmla="*/ 1291212 w 3531775"/>
              <a:gd name="connsiteY334" fmla="*/ 1600089 h 2810796"/>
              <a:gd name="connsiteX335" fmla="*/ 975935 w 3531775"/>
              <a:gd name="connsiteY335" fmla="*/ 1421781 h 2810796"/>
              <a:gd name="connsiteX336" fmla="*/ 591410 w 3531775"/>
              <a:gd name="connsiteY336" fmla="*/ 1685052 h 2810796"/>
              <a:gd name="connsiteX337" fmla="*/ 572265 w 3531775"/>
              <a:gd name="connsiteY337" fmla="*/ 1697911 h 2810796"/>
              <a:gd name="connsiteX338" fmla="*/ 572265 w 3531775"/>
              <a:gd name="connsiteY338" fmla="*/ 1697911 h 2810796"/>
              <a:gd name="connsiteX339" fmla="*/ 572265 w 3531775"/>
              <a:gd name="connsiteY339" fmla="*/ 1697911 h 2810796"/>
              <a:gd name="connsiteX340" fmla="*/ 121923 w 3531775"/>
              <a:gd name="connsiteY340" fmla="*/ 1358154 h 2810796"/>
              <a:gd name="connsiteX341" fmla="*/ 120590 w 3531775"/>
              <a:gd name="connsiteY341" fmla="*/ 1358058 h 2810796"/>
              <a:gd name="connsiteX342" fmla="*/ 479682 w 3531775"/>
              <a:gd name="connsiteY342" fmla="*/ 1749250 h 2810796"/>
              <a:gd name="connsiteX343" fmla="*/ 591220 w 3531775"/>
              <a:gd name="connsiteY343" fmla="*/ 1690481 h 2810796"/>
              <a:gd name="connsiteX344" fmla="*/ 761813 w 3531775"/>
              <a:gd name="connsiteY344" fmla="*/ 1562941 h 2810796"/>
              <a:gd name="connsiteX345" fmla="*/ 977459 w 3531775"/>
              <a:gd name="connsiteY345" fmla="*/ 1426638 h 2810796"/>
              <a:gd name="connsiteX346" fmla="*/ 1285783 w 3531775"/>
              <a:gd name="connsiteY346" fmla="*/ 1601517 h 2810796"/>
              <a:gd name="connsiteX347" fmla="*/ 1189390 w 3531775"/>
              <a:gd name="connsiteY347" fmla="*/ 2136156 h 2810796"/>
              <a:gd name="connsiteX348" fmla="*/ 1253112 w 3531775"/>
              <a:gd name="connsiteY348" fmla="*/ 2430859 h 2810796"/>
              <a:gd name="connsiteX349" fmla="*/ 1253112 w 3531775"/>
              <a:gd name="connsiteY349" fmla="*/ 2430859 h 2810796"/>
              <a:gd name="connsiteX350" fmla="*/ 1618396 w 3531775"/>
              <a:gd name="connsiteY350" fmla="*/ 2371900 h 2810796"/>
              <a:gd name="connsiteX351" fmla="*/ 1833947 w 3531775"/>
              <a:gd name="connsiteY351" fmla="*/ 2009187 h 2810796"/>
              <a:gd name="connsiteX352" fmla="*/ 1833947 w 3531775"/>
              <a:gd name="connsiteY352" fmla="*/ 2009187 h 2810796"/>
              <a:gd name="connsiteX353" fmla="*/ 2163702 w 3531775"/>
              <a:gd name="connsiteY353" fmla="*/ 1887267 h 2810796"/>
              <a:gd name="connsiteX354" fmla="*/ 2756538 w 3531775"/>
              <a:gd name="connsiteY354" fmla="*/ 2303129 h 2810796"/>
              <a:gd name="connsiteX355" fmla="*/ 3246314 w 3531775"/>
              <a:gd name="connsiteY355" fmla="*/ 1786303 h 2810796"/>
              <a:gd name="connsiteX356" fmla="*/ 2772254 w 3531775"/>
              <a:gd name="connsiteY356" fmla="*/ 1478074 h 2810796"/>
              <a:gd name="connsiteX357" fmla="*/ 2776255 w 3531775"/>
              <a:gd name="connsiteY357" fmla="*/ 1423495 h 2810796"/>
              <a:gd name="connsiteX358" fmla="*/ 2776255 w 3531775"/>
              <a:gd name="connsiteY358" fmla="*/ 1423495 h 2810796"/>
              <a:gd name="connsiteX359" fmla="*/ 2719772 w 3531775"/>
              <a:gd name="connsiteY359" fmla="*/ 1351200 h 2810796"/>
              <a:gd name="connsiteX360" fmla="*/ 2694531 w 3531775"/>
              <a:gd name="connsiteY360" fmla="*/ 1342914 h 2810796"/>
              <a:gd name="connsiteX361" fmla="*/ 2652335 w 3531775"/>
              <a:gd name="connsiteY361" fmla="*/ 1344057 h 2810796"/>
              <a:gd name="connsiteX362" fmla="*/ 2636237 w 3531775"/>
              <a:gd name="connsiteY362" fmla="*/ 1341485 h 2810796"/>
              <a:gd name="connsiteX363" fmla="*/ 2638047 w 3531775"/>
              <a:gd name="connsiteY363" fmla="*/ 1348057 h 2810796"/>
              <a:gd name="connsiteX364" fmla="*/ 2632809 w 3531775"/>
              <a:gd name="connsiteY364" fmla="*/ 1349962 h 2810796"/>
              <a:gd name="connsiteX365" fmla="*/ 2581374 w 3531775"/>
              <a:gd name="connsiteY365" fmla="*/ 1382633 h 2810796"/>
              <a:gd name="connsiteX366" fmla="*/ 2556037 w 3531775"/>
              <a:gd name="connsiteY366" fmla="*/ 1377775 h 2810796"/>
              <a:gd name="connsiteX367" fmla="*/ 2557751 w 3531775"/>
              <a:gd name="connsiteY367" fmla="*/ 1387015 h 2810796"/>
              <a:gd name="connsiteX368" fmla="*/ 2558704 w 3531775"/>
              <a:gd name="connsiteY368" fmla="*/ 1389205 h 2810796"/>
              <a:gd name="connsiteX369" fmla="*/ 2570610 w 3531775"/>
              <a:gd name="connsiteY369" fmla="*/ 1389491 h 2810796"/>
              <a:gd name="connsiteX370" fmla="*/ 2565086 w 3531775"/>
              <a:gd name="connsiteY370" fmla="*/ 1393491 h 2810796"/>
              <a:gd name="connsiteX371" fmla="*/ 2564419 w 3531775"/>
              <a:gd name="connsiteY371" fmla="*/ 1399492 h 2810796"/>
              <a:gd name="connsiteX372" fmla="*/ 2559752 w 3531775"/>
              <a:gd name="connsiteY372" fmla="*/ 1404731 h 2810796"/>
              <a:gd name="connsiteX373" fmla="*/ 2553751 w 3531775"/>
              <a:gd name="connsiteY373" fmla="*/ 1411875 h 2810796"/>
              <a:gd name="connsiteX374" fmla="*/ 2546988 w 3531775"/>
              <a:gd name="connsiteY374" fmla="*/ 1420542 h 2810796"/>
              <a:gd name="connsiteX375" fmla="*/ 2529653 w 3531775"/>
              <a:gd name="connsiteY375" fmla="*/ 1414923 h 2810796"/>
              <a:gd name="connsiteX376" fmla="*/ 2532034 w 3531775"/>
              <a:gd name="connsiteY376" fmla="*/ 1419590 h 2810796"/>
              <a:gd name="connsiteX377" fmla="*/ 2530510 w 3531775"/>
              <a:gd name="connsiteY377" fmla="*/ 1427115 h 2810796"/>
              <a:gd name="connsiteX378" fmla="*/ 2539083 w 3531775"/>
              <a:gd name="connsiteY378" fmla="*/ 1431496 h 2810796"/>
              <a:gd name="connsiteX379" fmla="*/ 2537177 w 3531775"/>
              <a:gd name="connsiteY379" fmla="*/ 1434258 h 2810796"/>
              <a:gd name="connsiteX380" fmla="*/ 2529367 w 3531775"/>
              <a:gd name="connsiteY380" fmla="*/ 1437021 h 2810796"/>
              <a:gd name="connsiteX381" fmla="*/ 2533082 w 3531775"/>
              <a:gd name="connsiteY381" fmla="*/ 1440450 h 2810796"/>
              <a:gd name="connsiteX382" fmla="*/ 2525176 w 3531775"/>
              <a:gd name="connsiteY382" fmla="*/ 1440545 h 2810796"/>
              <a:gd name="connsiteX383" fmla="*/ 2527557 w 3531775"/>
              <a:gd name="connsiteY383" fmla="*/ 1449213 h 2810796"/>
              <a:gd name="connsiteX384" fmla="*/ 2512603 w 3531775"/>
              <a:gd name="connsiteY384" fmla="*/ 1474168 h 2810796"/>
              <a:gd name="connsiteX385" fmla="*/ 1901384 w 3531775"/>
              <a:gd name="connsiteY385" fmla="*/ 1411399 h 2810796"/>
              <a:gd name="connsiteX386" fmla="*/ 1647447 w 3531775"/>
              <a:gd name="connsiteY386" fmla="*/ 1050306 h 2810796"/>
              <a:gd name="connsiteX387" fmla="*/ 1915957 w 3531775"/>
              <a:gd name="connsiteY387" fmla="*/ 718359 h 2810796"/>
              <a:gd name="connsiteX388" fmla="*/ 1912909 w 3531775"/>
              <a:gd name="connsiteY388" fmla="*/ 707882 h 2810796"/>
              <a:gd name="connsiteX389" fmla="*/ 1637065 w 3531775"/>
              <a:gd name="connsiteY389" fmla="*/ 1049448 h 2810796"/>
              <a:gd name="connsiteX390" fmla="*/ 1896812 w 3531775"/>
              <a:gd name="connsiteY390" fmla="*/ 1420257 h 2810796"/>
              <a:gd name="connsiteX391" fmla="*/ 2506698 w 3531775"/>
              <a:gd name="connsiteY391" fmla="*/ 1483884 h 2810796"/>
              <a:gd name="connsiteX392" fmla="*/ 2500983 w 3531775"/>
              <a:gd name="connsiteY392" fmla="*/ 1493599 h 2810796"/>
              <a:gd name="connsiteX393" fmla="*/ 1892430 w 3531775"/>
              <a:gd name="connsiteY393" fmla="*/ 1429210 h 2810796"/>
              <a:gd name="connsiteX394" fmla="*/ 1626873 w 3531775"/>
              <a:gd name="connsiteY394" fmla="*/ 1048782 h 2810796"/>
              <a:gd name="connsiteX395" fmla="*/ 1910051 w 3531775"/>
              <a:gd name="connsiteY395" fmla="*/ 697500 h 2810796"/>
              <a:gd name="connsiteX396" fmla="*/ 1909956 w 3531775"/>
              <a:gd name="connsiteY396" fmla="*/ 697214 h 2810796"/>
              <a:gd name="connsiteX397" fmla="*/ 1910623 w 3531775"/>
              <a:gd name="connsiteY397" fmla="*/ 696833 h 2810796"/>
              <a:gd name="connsiteX398" fmla="*/ 1909956 w 3531775"/>
              <a:gd name="connsiteY398" fmla="*/ 697023 h 2810796"/>
              <a:gd name="connsiteX399" fmla="*/ 1907575 w 3531775"/>
              <a:gd name="connsiteY399" fmla="*/ 688165 h 2810796"/>
              <a:gd name="connsiteX400" fmla="*/ 1622968 w 3531775"/>
              <a:gd name="connsiteY400" fmla="*/ 1009920 h 2810796"/>
              <a:gd name="connsiteX401" fmla="*/ 1888620 w 3531775"/>
              <a:gd name="connsiteY401" fmla="*/ 1436830 h 2810796"/>
              <a:gd name="connsiteX402" fmla="*/ 2495934 w 3531775"/>
              <a:gd name="connsiteY402" fmla="*/ 1501981 h 2810796"/>
              <a:gd name="connsiteX403" fmla="*/ 2459930 w 3531775"/>
              <a:gd name="connsiteY403" fmla="*/ 1565704 h 2810796"/>
              <a:gd name="connsiteX404" fmla="*/ 2360965 w 3531775"/>
              <a:gd name="connsiteY404" fmla="*/ 1616281 h 2810796"/>
              <a:gd name="connsiteX405" fmla="*/ 2361632 w 3531775"/>
              <a:gd name="connsiteY405" fmla="*/ 1579134 h 2810796"/>
              <a:gd name="connsiteX406" fmla="*/ 2308292 w 3531775"/>
              <a:gd name="connsiteY406" fmla="*/ 1613709 h 2810796"/>
              <a:gd name="connsiteX407" fmla="*/ 2244951 w 3531775"/>
              <a:gd name="connsiteY407" fmla="*/ 1579134 h 2810796"/>
              <a:gd name="connsiteX408" fmla="*/ 2183705 w 3531775"/>
              <a:gd name="connsiteY408" fmla="*/ 1637236 h 2810796"/>
              <a:gd name="connsiteX409" fmla="*/ 2124459 w 3531775"/>
              <a:gd name="connsiteY409" fmla="*/ 1649619 h 2810796"/>
              <a:gd name="connsiteX410" fmla="*/ 2151605 w 3531775"/>
              <a:gd name="connsiteY410" fmla="*/ 1620282 h 2810796"/>
              <a:gd name="connsiteX411" fmla="*/ 2147700 w 3531775"/>
              <a:gd name="connsiteY411" fmla="*/ 1572085 h 2810796"/>
              <a:gd name="connsiteX412" fmla="*/ 2122364 w 3531775"/>
              <a:gd name="connsiteY412" fmla="*/ 1566942 h 2810796"/>
              <a:gd name="connsiteX413" fmla="*/ 2094265 w 3531775"/>
              <a:gd name="connsiteY413" fmla="*/ 1582658 h 2810796"/>
              <a:gd name="connsiteX414" fmla="*/ 2019875 w 3531775"/>
              <a:gd name="connsiteY414" fmla="*/ 1597517 h 2810796"/>
              <a:gd name="connsiteX415" fmla="*/ 2028733 w 3531775"/>
              <a:gd name="connsiteY415" fmla="*/ 1559703 h 2810796"/>
              <a:gd name="connsiteX416" fmla="*/ 1871666 w 3531775"/>
              <a:gd name="connsiteY416" fmla="*/ 1550559 h 2810796"/>
              <a:gd name="connsiteX417" fmla="*/ 1957391 w 3531775"/>
              <a:gd name="connsiteY417" fmla="*/ 1550178 h 2810796"/>
              <a:gd name="connsiteX418" fmla="*/ 1980346 w 3531775"/>
              <a:gd name="connsiteY418" fmla="*/ 1516364 h 2810796"/>
              <a:gd name="connsiteX419" fmla="*/ 1959010 w 3531775"/>
              <a:gd name="connsiteY419" fmla="*/ 1485312 h 2810796"/>
              <a:gd name="connsiteX420" fmla="*/ 1935769 w 3531775"/>
              <a:gd name="connsiteY420" fmla="*/ 1496171 h 2810796"/>
              <a:gd name="connsiteX421" fmla="*/ 1882238 w 3531775"/>
              <a:gd name="connsiteY421" fmla="*/ 1449975 h 2810796"/>
              <a:gd name="connsiteX422" fmla="*/ 1882143 w 3531775"/>
              <a:gd name="connsiteY422" fmla="*/ 1449975 h 2810796"/>
              <a:gd name="connsiteX423" fmla="*/ 1865570 w 3531775"/>
              <a:gd name="connsiteY423" fmla="*/ 1469596 h 2810796"/>
              <a:gd name="connsiteX424" fmla="*/ 1794418 w 3531775"/>
              <a:gd name="connsiteY424" fmla="*/ 1432639 h 2810796"/>
              <a:gd name="connsiteX425" fmla="*/ 1822993 w 3531775"/>
              <a:gd name="connsiteY425" fmla="*/ 1431401 h 2810796"/>
              <a:gd name="connsiteX426" fmla="*/ 1780226 w 3531775"/>
              <a:gd name="connsiteY426" fmla="*/ 1409779 h 2810796"/>
              <a:gd name="connsiteX427" fmla="*/ 1752889 w 3531775"/>
              <a:gd name="connsiteY427" fmla="*/ 1427972 h 2810796"/>
              <a:gd name="connsiteX428" fmla="*/ 1660592 w 3531775"/>
              <a:gd name="connsiteY428" fmla="*/ 1412161 h 2810796"/>
              <a:gd name="connsiteX429" fmla="*/ 1636208 w 3531775"/>
              <a:gd name="connsiteY429" fmla="*/ 1328245 h 2810796"/>
              <a:gd name="connsiteX430" fmla="*/ 1543244 w 3531775"/>
              <a:gd name="connsiteY430" fmla="*/ 1299861 h 2810796"/>
              <a:gd name="connsiteX431" fmla="*/ 1494285 w 3531775"/>
              <a:gd name="connsiteY431" fmla="*/ 1234805 h 2810796"/>
              <a:gd name="connsiteX432" fmla="*/ 1507620 w 3531775"/>
              <a:gd name="connsiteY432" fmla="*/ 1242044 h 2810796"/>
              <a:gd name="connsiteX433" fmla="*/ 1578867 w 3531775"/>
              <a:gd name="connsiteY433" fmla="*/ 1224042 h 2810796"/>
              <a:gd name="connsiteX434" fmla="*/ 1570295 w 3531775"/>
              <a:gd name="connsiteY434" fmla="*/ 1192895 h 2810796"/>
              <a:gd name="connsiteX435" fmla="*/ 1553340 w 3531775"/>
              <a:gd name="connsiteY435" fmla="*/ 1176226 h 2810796"/>
              <a:gd name="connsiteX436" fmla="*/ 1501905 w 3531775"/>
              <a:gd name="connsiteY436" fmla="*/ 1077166 h 2810796"/>
              <a:gd name="connsiteX437" fmla="*/ 1541434 w 3531775"/>
              <a:gd name="connsiteY437" fmla="*/ 1079452 h 2810796"/>
              <a:gd name="connsiteX438" fmla="*/ 1513145 w 3531775"/>
              <a:gd name="connsiteY438" fmla="*/ 995156 h 2810796"/>
              <a:gd name="connsiteX439" fmla="*/ 1574295 w 3531775"/>
              <a:gd name="connsiteY439" fmla="*/ 919813 h 2810796"/>
              <a:gd name="connsiteX440" fmla="*/ 1553150 w 3531775"/>
              <a:gd name="connsiteY440" fmla="*/ 821229 h 2810796"/>
              <a:gd name="connsiteX441" fmla="*/ 1582963 w 3531775"/>
              <a:gd name="connsiteY441" fmla="*/ 748839 h 2810796"/>
              <a:gd name="connsiteX442" fmla="*/ 1586297 w 3531775"/>
              <a:gd name="connsiteY442" fmla="*/ 778081 h 2810796"/>
              <a:gd name="connsiteX443" fmla="*/ 1649733 w 3531775"/>
              <a:gd name="connsiteY443" fmla="*/ 807799 h 2810796"/>
              <a:gd name="connsiteX444" fmla="*/ 1700787 w 3531775"/>
              <a:gd name="connsiteY444" fmla="*/ 684736 h 2810796"/>
              <a:gd name="connsiteX445" fmla="*/ 1726505 w 3531775"/>
              <a:gd name="connsiteY445" fmla="*/ 717026 h 2810796"/>
              <a:gd name="connsiteX446" fmla="*/ 1828136 w 3531775"/>
              <a:gd name="connsiteY446" fmla="*/ 598630 h 2810796"/>
              <a:gd name="connsiteX447" fmla="*/ 1779464 w 3531775"/>
              <a:gd name="connsiteY447" fmla="*/ 665972 h 2810796"/>
              <a:gd name="connsiteX448" fmla="*/ 1817278 w 3531775"/>
              <a:gd name="connsiteY448" fmla="*/ 714073 h 2810796"/>
              <a:gd name="connsiteX449" fmla="*/ 1845377 w 3531775"/>
              <a:gd name="connsiteY449" fmla="*/ 694356 h 2810796"/>
              <a:gd name="connsiteX450" fmla="*/ 1827660 w 3531775"/>
              <a:gd name="connsiteY450" fmla="*/ 689118 h 2810796"/>
              <a:gd name="connsiteX451" fmla="*/ 1903479 w 3531775"/>
              <a:gd name="connsiteY451" fmla="*/ 672925 h 2810796"/>
              <a:gd name="connsiteX452" fmla="*/ 1903479 w 3531775"/>
              <a:gd name="connsiteY452" fmla="*/ 672925 h 2810796"/>
              <a:gd name="connsiteX453" fmla="*/ 1903955 w 3531775"/>
              <a:gd name="connsiteY453" fmla="*/ 673782 h 2810796"/>
              <a:gd name="connsiteX454" fmla="*/ 1894335 w 3531775"/>
              <a:gd name="connsiteY454" fmla="*/ 577485 h 2810796"/>
              <a:gd name="connsiteX455" fmla="*/ 1866046 w 3531775"/>
              <a:gd name="connsiteY455" fmla="*/ 491188 h 2810796"/>
              <a:gd name="connsiteX456" fmla="*/ 1864046 w 3531775"/>
              <a:gd name="connsiteY456" fmla="*/ 490236 h 2810796"/>
              <a:gd name="connsiteX457" fmla="*/ 1864236 w 3531775"/>
              <a:gd name="connsiteY457" fmla="*/ 490331 h 2810796"/>
              <a:gd name="connsiteX458" fmla="*/ 1864046 w 3531775"/>
              <a:gd name="connsiteY458" fmla="*/ 490236 h 2810796"/>
              <a:gd name="connsiteX459" fmla="*/ 1864141 w 3531775"/>
              <a:gd name="connsiteY459" fmla="*/ 490236 h 2810796"/>
              <a:gd name="connsiteX460" fmla="*/ 1860426 w 3531775"/>
              <a:gd name="connsiteY460" fmla="*/ 488521 h 2810796"/>
              <a:gd name="connsiteX461" fmla="*/ 1860902 w 3531775"/>
              <a:gd name="connsiteY461" fmla="*/ 488712 h 2810796"/>
              <a:gd name="connsiteX462" fmla="*/ 1859379 w 3531775"/>
              <a:gd name="connsiteY462" fmla="*/ 488045 h 2810796"/>
              <a:gd name="connsiteX463" fmla="*/ 1860331 w 3531775"/>
              <a:gd name="connsiteY463" fmla="*/ 488521 h 2810796"/>
              <a:gd name="connsiteX464" fmla="*/ 1808420 w 3531775"/>
              <a:gd name="connsiteY464" fmla="*/ 474424 h 2810796"/>
              <a:gd name="connsiteX465" fmla="*/ 1808705 w 3531775"/>
              <a:gd name="connsiteY465" fmla="*/ 474424 h 2810796"/>
              <a:gd name="connsiteX466" fmla="*/ 1808324 w 3531775"/>
              <a:gd name="connsiteY466" fmla="*/ 474424 h 2810796"/>
              <a:gd name="connsiteX467" fmla="*/ 1808420 w 3531775"/>
              <a:gd name="connsiteY467" fmla="*/ 474424 h 2810796"/>
              <a:gd name="connsiteX468" fmla="*/ 1803943 w 3531775"/>
              <a:gd name="connsiteY468" fmla="*/ 474138 h 2810796"/>
              <a:gd name="connsiteX469" fmla="*/ 1803943 w 3531775"/>
              <a:gd name="connsiteY469" fmla="*/ 474138 h 2810796"/>
              <a:gd name="connsiteX470" fmla="*/ 1803752 w 3531775"/>
              <a:gd name="connsiteY470" fmla="*/ 474138 h 2810796"/>
              <a:gd name="connsiteX471" fmla="*/ 1803848 w 3531775"/>
              <a:gd name="connsiteY471" fmla="*/ 474138 h 2810796"/>
              <a:gd name="connsiteX472" fmla="*/ 1798704 w 3531775"/>
              <a:gd name="connsiteY472" fmla="*/ 474043 h 2810796"/>
              <a:gd name="connsiteX473" fmla="*/ 1799942 w 3531775"/>
              <a:gd name="connsiteY473" fmla="*/ 474043 h 2810796"/>
              <a:gd name="connsiteX474" fmla="*/ 1798514 w 3531775"/>
              <a:gd name="connsiteY474" fmla="*/ 474043 h 2810796"/>
              <a:gd name="connsiteX475" fmla="*/ 1798799 w 3531775"/>
              <a:gd name="connsiteY475" fmla="*/ 474043 h 2810796"/>
              <a:gd name="connsiteX476" fmla="*/ 1793751 w 3531775"/>
              <a:gd name="connsiteY476" fmla="*/ 474138 h 2810796"/>
              <a:gd name="connsiteX477" fmla="*/ 1795275 w 3531775"/>
              <a:gd name="connsiteY477" fmla="*/ 474043 h 2810796"/>
              <a:gd name="connsiteX478" fmla="*/ 1793465 w 3531775"/>
              <a:gd name="connsiteY478" fmla="*/ 474138 h 2810796"/>
              <a:gd name="connsiteX479" fmla="*/ 1793846 w 3531775"/>
              <a:gd name="connsiteY479" fmla="*/ 474138 h 2810796"/>
              <a:gd name="connsiteX480" fmla="*/ 1788608 w 3531775"/>
              <a:gd name="connsiteY480" fmla="*/ 474519 h 2810796"/>
              <a:gd name="connsiteX481" fmla="*/ 1788798 w 3531775"/>
              <a:gd name="connsiteY481" fmla="*/ 474519 h 2810796"/>
              <a:gd name="connsiteX482" fmla="*/ 1788322 w 3531775"/>
              <a:gd name="connsiteY482" fmla="*/ 474519 h 2810796"/>
              <a:gd name="connsiteX483" fmla="*/ 1788608 w 3531775"/>
              <a:gd name="connsiteY483" fmla="*/ 474519 h 2810796"/>
              <a:gd name="connsiteX484" fmla="*/ 1778511 w 3531775"/>
              <a:gd name="connsiteY484" fmla="*/ 476043 h 2810796"/>
              <a:gd name="connsiteX485" fmla="*/ 1778511 w 3531775"/>
              <a:gd name="connsiteY485" fmla="*/ 476043 h 2810796"/>
              <a:gd name="connsiteX486" fmla="*/ 1777654 w 3531775"/>
              <a:gd name="connsiteY486" fmla="*/ 476234 h 2810796"/>
              <a:gd name="connsiteX487" fmla="*/ 1778416 w 3531775"/>
              <a:gd name="connsiteY487" fmla="*/ 476043 h 2810796"/>
              <a:gd name="connsiteX488" fmla="*/ 1775368 w 3531775"/>
              <a:gd name="connsiteY488" fmla="*/ 476710 h 2810796"/>
              <a:gd name="connsiteX489" fmla="*/ 1775558 w 3531775"/>
              <a:gd name="connsiteY489" fmla="*/ 476615 h 2810796"/>
              <a:gd name="connsiteX490" fmla="*/ 1775273 w 3531775"/>
              <a:gd name="connsiteY490" fmla="*/ 476710 h 2810796"/>
              <a:gd name="connsiteX491" fmla="*/ 1775368 w 3531775"/>
              <a:gd name="connsiteY491" fmla="*/ 476710 h 2810796"/>
              <a:gd name="connsiteX492" fmla="*/ 1771463 w 3531775"/>
              <a:gd name="connsiteY492" fmla="*/ 477853 h 2810796"/>
              <a:gd name="connsiteX493" fmla="*/ 1771558 w 3531775"/>
              <a:gd name="connsiteY493" fmla="*/ 477853 h 2810796"/>
              <a:gd name="connsiteX494" fmla="*/ 1770129 w 3531775"/>
              <a:gd name="connsiteY494" fmla="*/ 478329 h 2810796"/>
              <a:gd name="connsiteX495" fmla="*/ 1771558 w 3531775"/>
              <a:gd name="connsiteY495" fmla="*/ 477853 h 2810796"/>
              <a:gd name="connsiteX496" fmla="*/ 1742316 w 3531775"/>
              <a:gd name="connsiteY496" fmla="*/ 499856 h 2810796"/>
              <a:gd name="connsiteX497" fmla="*/ 1870618 w 3531775"/>
              <a:gd name="connsiteY497" fmla="*/ 377555 h 2810796"/>
              <a:gd name="connsiteX498" fmla="*/ 1888620 w 3531775"/>
              <a:gd name="connsiteY498" fmla="*/ 191055 h 2810796"/>
              <a:gd name="connsiteX499" fmla="*/ 1888049 w 3531775"/>
              <a:gd name="connsiteY499" fmla="*/ 191532 h 2810796"/>
              <a:gd name="connsiteX500" fmla="*/ 1889001 w 3531775"/>
              <a:gd name="connsiteY500" fmla="*/ 190674 h 2810796"/>
              <a:gd name="connsiteX501" fmla="*/ 1888715 w 3531775"/>
              <a:gd name="connsiteY501" fmla="*/ 190960 h 2810796"/>
              <a:gd name="connsiteX502" fmla="*/ 1895478 w 3531775"/>
              <a:gd name="connsiteY502" fmla="*/ 185721 h 2810796"/>
              <a:gd name="connsiteX503" fmla="*/ 1895192 w 3531775"/>
              <a:gd name="connsiteY503" fmla="*/ 185912 h 2810796"/>
              <a:gd name="connsiteX504" fmla="*/ 2037115 w 3531775"/>
              <a:gd name="connsiteY504" fmla="*/ 264112 h 2810796"/>
              <a:gd name="connsiteX505" fmla="*/ 1967297 w 3531775"/>
              <a:gd name="connsiteY505" fmla="*/ 260112 h 2810796"/>
              <a:gd name="connsiteX506" fmla="*/ 1970630 w 3531775"/>
              <a:gd name="connsiteY506" fmla="*/ 245824 h 2810796"/>
              <a:gd name="connsiteX507" fmla="*/ 1970345 w 3531775"/>
              <a:gd name="connsiteY507" fmla="*/ 245824 h 2810796"/>
              <a:gd name="connsiteX508" fmla="*/ 1974059 w 3531775"/>
              <a:gd name="connsiteY508" fmla="*/ 245157 h 2810796"/>
              <a:gd name="connsiteX509" fmla="*/ 1974059 w 3531775"/>
              <a:gd name="connsiteY509" fmla="*/ 245157 h 2810796"/>
              <a:gd name="connsiteX510" fmla="*/ 1974155 w 3531775"/>
              <a:gd name="connsiteY510" fmla="*/ 245157 h 2810796"/>
              <a:gd name="connsiteX511" fmla="*/ 1974059 w 3531775"/>
              <a:gd name="connsiteY511" fmla="*/ 245157 h 2810796"/>
              <a:gd name="connsiteX512" fmla="*/ 1974917 w 3531775"/>
              <a:gd name="connsiteY512" fmla="*/ 244872 h 2810796"/>
              <a:gd name="connsiteX513" fmla="*/ 1974821 w 3531775"/>
              <a:gd name="connsiteY513" fmla="*/ 244967 h 2810796"/>
              <a:gd name="connsiteX514" fmla="*/ 1975012 w 3531775"/>
              <a:gd name="connsiteY514" fmla="*/ 244872 h 2810796"/>
              <a:gd name="connsiteX515" fmla="*/ 1974917 w 3531775"/>
              <a:gd name="connsiteY515" fmla="*/ 244872 h 2810796"/>
              <a:gd name="connsiteX516" fmla="*/ 1978631 w 3531775"/>
              <a:gd name="connsiteY516" fmla="*/ 242776 h 2810796"/>
              <a:gd name="connsiteX517" fmla="*/ 1978631 w 3531775"/>
              <a:gd name="connsiteY517" fmla="*/ 242776 h 2810796"/>
              <a:gd name="connsiteX518" fmla="*/ 1978727 w 3531775"/>
              <a:gd name="connsiteY518" fmla="*/ 242681 h 2810796"/>
              <a:gd name="connsiteX519" fmla="*/ 1978631 w 3531775"/>
              <a:gd name="connsiteY519" fmla="*/ 242776 h 2810796"/>
              <a:gd name="connsiteX520" fmla="*/ 1901098 w 3531775"/>
              <a:gd name="connsiteY520" fmla="*/ 258969 h 2810796"/>
              <a:gd name="connsiteX521" fmla="*/ 2105695 w 3531775"/>
              <a:gd name="connsiteY521" fmla="*/ 327453 h 2810796"/>
              <a:gd name="connsiteX522" fmla="*/ 2128364 w 3531775"/>
              <a:gd name="connsiteY522" fmla="*/ 327834 h 2810796"/>
              <a:gd name="connsiteX523" fmla="*/ 2075691 w 3531775"/>
              <a:gd name="connsiteY523" fmla="*/ 395938 h 2810796"/>
              <a:gd name="connsiteX524" fmla="*/ 2087216 w 3531775"/>
              <a:gd name="connsiteY524" fmla="*/ 458803 h 2810796"/>
              <a:gd name="connsiteX525" fmla="*/ 2221614 w 3531775"/>
              <a:gd name="connsiteY525" fmla="*/ 440801 h 2810796"/>
              <a:gd name="connsiteX526" fmla="*/ 2376300 w 3531775"/>
              <a:gd name="connsiteY526" fmla="*/ 379936 h 2810796"/>
              <a:gd name="connsiteX527" fmla="*/ 2373157 w 3531775"/>
              <a:gd name="connsiteY527" fmla="*/ 439372 h 2810796"/>
              <a:gd name="connsiteX528" fmla="*/ 2332771 w 3531775"/>
              <a:gd name="connsiteY528" fmla="*/ 427180 h 2810796"/>
              <a:gd name="connsiteX529" fmla="*/ 2292576 w 3531775"/>
              <a:gd name="connsiteY529" fmla="*/ 415369 h 2810796"/>
              <a:gd name="connsiteX530" fmla="*/ 2381444 w 3531775"/>
              <a:gd name="connsiteY530" fmla="*/ 506619 h 2810796"/>
              <a:gd name="connsiteX531" fmla="*/ 2468407 w 3531775"/>
              <a:gd name="connsiteY531" fmla="*/ 399748 h 2810796"/>
              <a:gd name="connsiteX532" fmla="*/ 2486981 w 3531775"/>
              <a:gd name="connsiteY532" fmla="*/ 450326 h 2810796"/>
              <a:gd name="connsiteX533" fmla="*/ 2487076 w 3531775"/>
              <a:gd name="connsiteY533" fmla="*/ 450231 h 2810796"/>
              <a:gd name="connsiteX534" fmla="*/ 2456882 w 3531775"/>
              <a:gd name="connsiteY534" fmla="*/ 452517 h 2810796"/>
              <a:gd name="connsiteX535" fmla="*/ 2428116 w 3531775"/>
              <a:gd name="connsiteY535" fmla="*/ 493379 h 2810796"/>
              <a:gd name="connsiteX536" fmla="*/ 2533368 w 3531775"/>
              <a:gd name="connsiteY536" fmla="*/ 489569 h 2810796"/>
              <a:gd name="connsiteX537" fmla="*/ 2506793 w 3531775"/>
              <a:gd name="connsiteY537" fmla="*/ 403749 h 2810796"/>
              <a:gd name="connsiteX538" fmla="*/ 2506698 w 3531775"/>
              <a:gd name="connsiteY538" fmla="*/ 403844 h 2810796"/>
              <a:gd name="connsiteX539" fmla="*/ 2599566 w 3531775"/>
              <a:gd name="connsiteY539" fmla="*/ 402415 h 2810796"/>
              <a:gd name="connsiteX540" fmla="*/ 2573658 w 3531775"/>
              <a:gd name="connsiteY540" fmla="*/ 394700 h 2810796"/>
              <a:gd name="connsiteX541" fmla="*/ 2672337 w 3531775"/>
              <a:gd name="connsiteY541" fmla="*/ 498713 h 2810796"/>
              <a:gd name="connsiteX542" fmla="*/ 2747966 w 3531775"/>
              <a:gd name="connsiteY542" fmla="*/ 479282 h 2810796"/>
              <a:gd name="connsiteX543" fmla="*/ 2806449 w 3531775"/>
              <a:gd name="connsiteY543" fmla="*/ 542337 h 2810796"/>
              <a:gd name="connsiteX544" fmla="*/ 2907033 w 3531775"/>
              <a:gd name="connsiteY544" fmla="*/ 500904 h 2810796"/>
              <a:gd name="connsiteX545" fmla="*/ 2948467 w 3531775"/>
              <a:gd name="connsiteY545" fmla="*/ 533003 h 2810796"/>
              <a:gd name="connsiteX546" fmla="*/ 2907128 w 3531775"/>
              <a:gd name="connsiteY546" fmla="*/ 500808 h 2810796"/>
              <a:gd name="connsiteX547" fmla="*/ 2907128 w 3531775"/>
              <a:gd name="connsiteY547" fmla="*/ 500808 h 2810796"/>
              <a:gd name="connsiteX548" fmla="*/ 2955611 w 3531775"/>
              <a:gd name="connsiteY548" fmla="*/ 461946 h 2810796"/>
              <a:gd name="connsiteX549" fmla="*/ 3015713 w 3531775"/>
              <a:gd name="connsiteY549" fmla="*/ 426704 h 2810796"/>
              <a:gd name="connsiteX550" fmla="*/ 3046956 w 3531775"/>
              <a:gd name="connsiteY550" fmla="*/ 385365 h 2810796"/>
              <a:gd name="connsiteX551" fmla="*/ 3004569 w 3531775"/>
              <a:gd name="connsiteY551" fmla="*/ 363553 h 2810796"/>
              <a:gd name="connsiteX552" fmla="*/ 3004855 w 3531775"/>
              <a:gd name="connsiteY552" fmla="*/ 363648 h 2810796"/>
              <a:gd name="connsiteX553" fmla="*/ 3004474 w 3531775"/>
              <a:gd name="connsiteY553" fmla="*/ 363553 h 2810796"/>
              <a:gd name="connsiteX554" fmla="*/ 3004569 w 3531775"/>
              <a:gd name="connsiteY554" fmla="*/ 363553 h 2810796"/>
              <a:gd name="connsiteX555" fmla="*/ 2751490 w 3531775"/>
              <a:gd name="connsiteY555" fmla="*/ 459660 h 2810796"/>
              <a:gd name="connsiteX556" fmla="*/ 2663860 w 3531775"/>
              <a:gd name="connsiteY556" fmla="*/ 380793 h 2810796"/>
              <a:gd name="connsiteX557" fmla="*/ 2652144 w 3531775"/>
              <a:gd name="connsiteY557" fmla="*/ 244776 h 2810796"/>
              <a:gd name="connsiteX558" fmla="*/ 2390111 w 3531775"/>
              <a:gd name="connsiteY558" fmla="*/ 163433 h 2810796"/>
              <a:gd name="connsiteX559" fmla="*/ 2390111 w 3531775"/>
              <a:gd name="connsiteY559" fmla="*/ 163433 h 2810796"/>
              <a:gd name="connsiteX560" fmla="*/ 2654144 w 3531775"/>
              <a:gd name="connsiteY560" fmla="*/ 197247 h 2810796"/>
              <a:gd name="connsiteX561" fmla="*/ 2686339 w 3531775"/>
              <a:gd name="connsiteY561" fmla="*/ 371745 h 2810796"/>
              <a:gd name="connsiteX562" fmla="*/ 2799210 w 3531775"/>
              <a:gd name="connsiteY562" fmla="*/ 432228 h 2810796"/>
              <a:gd name="connsiteX563" fmla="*/ 3050003 w 3531775"/>
              <a:gd name="connsiteY563" fmla="*/ 383841 h 2810796"/>
              <a:gd name="connsiteX564" fmla="*/ 3109059 w 3531775"/>
              <a:gd name="connsiteY564" fmla="*/ 379936 h 2810796"/>
              <a:gd name="connsiteX565" fmla="*/ 2898080 w 3531775"/>
              <a:gd name="connsiteY565" fmla="*/ 341169 h 2810796"/>
              <a:gd name="connsiteX566" fmla="*/ 2898937 w 3531775"/>
              <a:gd name="connsiteY566" fmla="*/ 341265 h 2810796"/>
              <a:gd name="connsiteX567" fmla="*/ 2856170 w 3531775"/>
              <a:gd name="connsiteY567" fmla="*/ 328120 h 2810796"/>
              <a:gd name="connsiteX568" fmla="*/ 2856170 w 3531775"/>
              <a:gd name="connsiteY568" fmla="*/ 328120 h 2810796"/>
              <a:gd name="connsiteX569" fmla="*/ 2812736 w 3531775"/>
              <a:gd name="connsiteY569" fmla="*/ 20082 h 2810796"/>
              <a:gd name="connsiteX570" fmla="*/ 2812736 w 3531775"/>
              <a:gd name="connsiteY570" fmla="*/ 20082 h 2810796"/>
              <a:gd name="connsiteX571" fmla="*/ 2812736 w 3531775"/>
              <a:gd name="connsiteY571" fmla="*/ 20082 h 2810796"/>
              <a:gd name="connsiteX572" fmla="*/ 2812736 w 3531775"/>
              <a:gd name="connsiteY572" fmla="*/ 20082 h 2810796"/>
              <a:gd name="connsiteX573" fmla="*/ 2811117 w 3531775"/>
              <a:gd name="connsiteY573" fmla="*/ 19320 h 2810796"/>
              <a:gd name="connsiteX574" fmla="*/ 2812641 w 3531775"/>
              <a:gd name="connsiteY574" fmla="*/ 20082 h 2810796"/>
              <a:gd name="connsiteX575" fmla="*/ 2806830 w 3531775"/>
              <a:gd name="connsiteY575" fmla="*/ 17224 h 2810796"/>
              <a:gd name="connsiteX576" fmla="*/ 2811212 w 3531775"/>
              <a:gd name="connsiteY576" fmla="*/ 19320 h 2810796"/>
              <a:gd name="connsiteX577" fmla="*/ 2793686 w 3531775"/>
              <a:gd name="connsiteY577" fmla="*/ 11985 h 2810796"/>
              <a:gd name="connsiteX578" fmla="*/ 2797877 w 3531775"/>
              <a:gd name="connsiteY578" fmla="*/ 13509 h 2810796"/>
              <a:gd name="connsiteX579" fmla="*/ 2793114 w 3531775"/>
              <a:gd name="connsiteY579" fmla="*/ 11795 h 2810796"/>
              <a:gd name="connsiteX580" fmla="*/ 2793686 w 3531775"/>
              <a:gd name="connsiteY580" fmla="*/ 11985 h 2810796"/>
              <a:gd name="connsiteX581" fmla="*/ 2711771 w 3531775"/>
              <a:gd name="connsiteY581" fmla="*/ 8842 h 2810796"/>
              <a:gd name="connsiteX582" fmla="*/ 2711771 w 3531775"/>
              <a:gd name="connsiteY582" fmla="*/ 8842 h 2810796"/>
              <a:gd name="connsiteX583" fmla="*/ 2840453 w 3531775"/>
              <a:gd name="connsiteY583" fmla="*/ 23511 h 2810796"/>
              <a:gd name="connsiteX584" fmla="*/ 2839882 w 3531775"/>
              <a:gd name="connsiteY584" fmla="*/ 23130 h 2810796"/>
              <a:gd name="connsiteX585" fmla="*/ 2871410 w 3531775"/>
              <a:gd name="connsiteY585" fmla="*/ 315357 h 2810796"/>
              <a:gd name="connsiteX586" fmla="*/ 3044098 w 3531775"/>
              <a:gd name="connsiteY586" fmla="*/ 316309 h 2810796"/>
              <a:gd name="connsiteX587" fmla="*/ 3043431 w 3531775"/>
              <a:gd name="connsiteY587" fmla="*/ 316214 h 2810796"/>
              <a:gd name="connsiteX588" fmla="*/ 3045051 w 3531775"/>
              <a:gd name="connsiteY588" fmla="*/ 316404 h 2810796"/>
              <a:gd name="connsiteX589" fmla="*/ 3044098 w 3531775"/>
              <a:gd name="connsiteY589" fmla="*/ 316309 h 2810796"/>
              <a:gd name="connsiteX590" fmla="*/ 3110201 w 3531775"/>
              <a:gd name="connsiteY590" fmla="*/ 380508 h 2810796"/>
              <a:gd name="connsiteX591" fmla="*/ 3106201 w 3531775"/>
              <a:gd name="connsiteY591" fmla="*/ 500427 h 2810796"/>
              <a:gd name="connsiteX592" fmla="*/ 3167066 w 3531775"/>
              <a:gd name="connsiteY592" fmla="*/ 552720 h 2810796"/>
              <a:gd name="connsiteX593" fmla="*/ 3142301 w 3531775"/>
              <a:gd name="connsiteY593" fmla="*/ 586343 h 2810796"/>
              <a:gd name="connsiteX594" fmla="*/ 3133347 w 3531775"/>
              <a:gd name="connsiteY594" fmla="*/ 603583 h 2810796"/>
              <a:gd name="connsiteX595" fmla="*/ 3133538 w 3531775"/>
              <a:gd name="connsiteY595" fmla="*/ 603393 h 2810796"/>
              <a:gd name="connsiteX596" fmla="*/ 3132966 w 3531775"/>
              <a:gd name="connsiteY596" fmla="*/ 604155 h 2810796"/>
              <a:gd name="connsiteX597" fmla="*/ 3132966 w 3531775"/>
              <a:gd name="connsiteY597" fmla="*/ 604059 h 2810796"/>
              <a:gd name="connsiteX598" fmla="*/ 3129251 w 3531775"/>
              <a:gd name="connsiteY598" fmla="*/ 609012 h 2810796"/>
              <a:gd name="connsiteX599" fmla="*/ 3129442 w 3531775"/>
              <a:gd name="connsiteY599" fmla="*/ 608727 h 2810796"/>
              <a:gd name="connsiteX600" fmla="*/ 3128585 w 3531775"/>
              <a:gd name="connsiteY600" fmla="*/ 609774 h 2810796"/>
              <a:gd name="connsiteX601" fmla="*/ 3128775 w 3531775"/>
              <a:gd name="connsiteY601" fmla="*/ 609489 h 2810796"/>
              <a:gd name="connsiteX602" fmla="*/ 3124489 w 3531775"/>
              <a:gd name="connsiteY602" fmla="*/ 614442 h 2810796"/>
              <a:gd name="connsiteX603" fmla="*/ 3124679 w 3531775"/>
              <a:gd name="connsiteY603" fmla="*/ 614251 h 2810796"/>
              <a:gd name="connsiteX604" fmla="*/ 3119726 w 3531775"/>
              <a:gd name="connsiteY604" fmla="*/ 619299 h 2810796"/>
              <a:gd name="connsiteX605" fmla="*/ 3119822 w 3531775"/>
              <a:gd name="connsiteY605" fmla="*/ 619204 h 2810796"/>
              <a:gd name="connsiteX606" fmla="*/ 3114011 w 3531775"/>
              <a:gd name="connsiteY606" fmla="*/ 624348 h 2810796"/>
              <a:gd name="connsiteX607" fmla="*/ 3114297 w 3531775"/>
              <a:gd name="connsiteY607" fmla="*/ 624062 h 2810796"/>
              <a:gd name="connsiteX608" fmla="*/ 3113345 w 3531775"/>
              <a:gd name="connsiteY608" fmla="*/ 624824 h 2810796"/>
              <a:gd name="connsiteX609" fmla="*/ 3113631 w 3531775"/>
              <a:gd name="connsiteY609" fmla="*/ 624633 h 2810796"/>
              <a:gd name="connsiteX610" fmla="*/ 3098962 w 3531775"/>
              <a:gd name="connsiteY610" fmla="*/ 634920 h 2810796"/>
              <a:gd name="connsiteX611" fmla="*/ 3097248 w 3531775"/>
              <a:gd name="connsiteY611" fmla="*/ 555482 h 2810796"/>
              <a:gd name="connsiteX612" fmla="*/ 3083627 w 3531775"/>
              <a:gd name="connsiteY612" fmla="*/ 553577 h 2810796"/>
              <a:gd name="connsiteX613" fmla="*/ 3014666 w 3531775"/>
              <a:gd name="connsiteY613" fmla="*/ 669591 h 2810796"/>
              <a:gd name="connsiteX614" fmla="*/ 3014951 w 3531775"/>
              <a:gd name="connsiteY614" fmla="*/ 584057 h 2810796"/>
              <a:gd name="connsiteX615" fmla="*/ 2701579 w 3531775"/>
              <a:gd name="connsiteY615" fmla="*/ 735790 h 2810796"/>
              <a:gd name="connsiteX616" fmla="*/ 2984662 w 3531775"/>
              <a:gd name="connsiteY616" fmla="*/ 698357 h 2810796"/>
              <a:gd name="connsiteX617" fmla="*/ 2785018 w 3531775"/>
              <a:gd name="connsiteY617" fmla="*/ 777224 h 2810796"/>
              <a:gd name="connsiteX618" fmla="*/ 3014285 w 3531775"/>
              <a:gd name="connsiteY618" fmla="*/ 861711 h 2810796"/>
              <a:gd name="connsiteX619" fmla="*/ 3036573 w 3531775"/>
              <a:gd name="connsiteY619" fmla="*/ 786844 h 2810796"/>
              <a:gd name="connsiteX620" fmla="*/ 3066958 w 3531775"/>
              <a:gd name="connsiteY620" fmla="*/ 836755 h 2810796"/>
              <a:gd name="connsiteX621" fmla="*/ 3066958 w 3531775"/>
              <a:gd name="connsiteY621" fmla="*/ 836374 h 2810796"/>
              <a:gd name="connsiteX622" fmla="*/ 3065720 w 3531775"/>
              <a:gd name="connsiteY622" fmla="*/ 848090 h 2810796"/>
              <a:gd name="connsiteX623" fmla="*/ 3065720 w 3531775"/>
              <a:gd name="connsiteY623" fmla="*/ 847899 h 2810796"/>
              <a:gd name="connsiteX624" fmla="*/ 3061434 w 3531775"/>
              <a:gd name="connsiteY624" fmla="*/ 860663 h 2810796"/>
              <a:gd name="connsiteX625" fmla="*/ 3101629 w 3531775"/>
              <a:gd name="connsiteY625" fmla="*/ 800846 h 2810796"/>
              <a:gd name="connsiteX626" fmla="*/ 3109249 w 3531775"/>
              <a:gd name="connsiteY626" fmla="*/ 807228 h 2810796"/>
              <a:gd name="connsiteX627" fmla="*/ 3108963 w 3531775"/>
              <a:gd name="connsiteY627" fmla="*/ 806942 h 2810796"/>
              <a:gd name="connsiteX628" fmla="*/ 3121917 w 3531775"/>
              <a:gd name="connsiteY628" fmla="*/ 836660 h 2810796"/>
              <a:gd name="connsiteX629" fmla="*/ 2993425 w 3531775"/>
              <a:gd name="connsiteY629" fmla="*/ 932672 h 2810796"/>
              <a:gd name="connsiteX630" fmla="*/ 3025619 w 3531775"/>
              <a:gd name="connsiteY630" fmla="*/ 1058021 h 2810796"/>
              <a:gd name="connsiteX631" fmla="*/ 2951229 w 3531775"/>
              <a:gd name="connsiteY631" fmla="*/ 931815 h 2810796"/>
              <a:gd name="connsiteX632" fmla="*/ 2951229 w 3531775"/>
              <a:gd name="connsiteY632" fmla="*/ 931815 h 2810796"/>
              <a:gd name="connsiteX633" fmla="*/ 2948181 w 3531775"/>
              <a:gd name="connsiteY633" fmla="*/ 907050 h 2810796"/>
              <a:gd name="connsiteX634" fmla="*/ 2895794 w 3531775"/>
              <a:gd name="connsiteY634" fmla="*/ 962104 h 2810796"/>
              <a:gd name="connsiteX635" fmla="*/ 2908367 w 3531775"/>
              <a:gd name="connsiteY635" fmla="*/ 919813 h 2810796"/>
              <a:gd name="connsiteX636" fmla="*/ 2841977 w 3531775"/>
              <a:gd name="connsiteY636" fmla="*/ 955151 h 2810796"/>
              <a:gd name="connsiteX637" fmla="*/ 2884078 w 3531775"/>
              <a:gd name="connsiteY637" fmla="*/ 883332 h 2810796"/>
              <a:gd name="connsiteX638" fmla="*/ 2880268 w 3531775"/>
              <a:gd name="connsiteY638" fmla="*/ 882570 h 2810796"/>
              <a:gd name="connsiteX639" fmla="*/ 2858456 w 3531775"/>
              <a:gd name="connsiteY639" fmla="*/ 918003 h 2810796"/>
              <a:gd name="connsiteX640" fmla="*/ 2830928 w 3531775"/>
              <a:gd name="connsiteY640" fmla="*/ 924195 h 2810796"/>
              <a:gd name="connsiteX641" fmla="*/ 2761586 w 3531775"/>
              <a:gd name="connsiteY641" fmla="*/ 958104 h 2810796"/>
              <a:gd name="connsiteX642" fmla="*/ 2761586 w 3531775"/>
              <a:gd name="connsiteY642" fmla="*/ 958104 h 2810796"/>
              <a:gd name="connsiteX643" fmla="*/ 2793019 w 3531775"/>
              <a:gd name="connsiteY643" fmla="*/ 917908 h 2810796"/>
              <a:gd name="connsiteX644" fmla="*/ 2841120 w 3531775"/>
              <a:gd name="connsiteY644" fmla="*/ 878856 h 2810796"/>
              <a:gd name="connsiteX645" fmla="*/ 2834738 w 3531775"/>
              <a:gd name="connsiteY645" fmla="*/ 880380 h 2810796"/>
              <a:gd name="connsiteX646" fmla="*/ 2770731 w 3531775"/>
              <a:gd name="connsiteY646" fmla="*/ 890476 h 2810796"/>
              <a:gd name="connsiteX647" fmla="*/ 2725582 w 3531775"/>
              <a:gd name="connsiteY647" fmla="*/ 950865 h 2810796"/>
              <a:gd name="connsiteX648" fmla="*/ 2572039 w 3531775"/>
              <a:gd name="connsiteY648" fmla="*/ 993918 h 2810796"/>
              <a:gd name="connsiteX649" fmla="*/ 2702817 w 3531775"/>
              <a:gd name="connsiteY649" fmla="*/ 891905 h 2810796"/>
              <a:gd name="connsiteX650" fmla="*/ 2543274 w 3531775"/>
              <a:gd name="connsiteY650" fmla="*/ 945054 h 2810796"/>
              <a:gd name="connsiteX651" fmla="*/ 2389540 w 3531775"/>
              <a:gd name="connsiteY651" fmla="*/ 954294 h 2810796"/>
              <a:gd name="connsiteX652" fmla="*/ 2171322 w 3531775"/>
              <a:gd name="connsiteY652" fmla="*/ 1136602 h 2810796"/>
              <a:gd name="connsiteX653" fmla="*/ 2172275 w 3531775"/>
              <a:gd name="connsiteY653" fmla="*/ 978297 h 2810796"/>
              <a:gd name="connsiteX654" fmla="*/ 2153987 w 3531775"/>
              <a:gd name="connsiteY654" fmla="*/ 1105265 h 2810796"/>
              <a:gd name="connsiteX655" fmla="*/ 2058832 w 3531775"/>
              <a:gd name="connsiteY655" fmla="*/ 1233567 h 2810796"/>
              <a:gd name="connsiteX656" fmla="*/ 2224376 w 3531775"/>
              <a:gd name="connsiteY656" fmla="*/ 1262046 h 2810796"/>
              <a:gd name="connsiteX657" fmla="*/ 2791304 w 3531775"/>
              <a:gd name="connsiteY657" fmla="*/ 1268142 h 2810796"/>
              <a:gd name="connsiteX658" fmla="*/ 2791304 w 3531775"/>
              <a:gd name="connsiteY658" fmla="*/ 1268142 h 2810796"/>
              <a:gd name="connsiteX659" fmla="*/ 2791304 w 3531775"/>
              <a:gd name="connsiteY659" fmla="*/ 1268142 h 2810796"/>
              <a:gd name="connsiteX660" fmla="*/ 3398714 w 3531775"/>
              <a:gd name="connsiteY660" fmla="*/ 1633903 h 2810796"/>
              <a:gd name="connsiteX661" fmla="*/ 3229835 w 3531775"/>
              <a:gd name="connsiteY661" fmla="*/ 2361708 h 2810796"/>
              <a:gd name="connsiteX662" fmla="*/ 2459358 w 3531775"/>
              <a:gd name="connsiteY662" fmla="*/ 2345039 h 2810796"/>
              <a:gd name="connsiteX663" fmla="*/ 2459358 w 3531775"/>
              <a:gd name="connsiteY663" fmla="*/ 2345039 h 2810796"/>
              <a:gd name="connsiteX664" fmla="*/ 2459358 w 3531775"/>
              <a:gd name="connsiteY664" fmla="*/ 2345039 h 2810796"/>
              <a:gd name="connsiteX665" fmla="*/ 2396112 w 3531775"/>
              <a:gd name="connsiteY665" fmla="*/ 2286460 h 2810796"/>
              <a:gd name="connsiteX666" fmla="*/ 2402970 w 3531775"/>
              <a:gd name="connsiteY666" fmla="*/ 2282650 h 2810796"/>
              <a:gd name="connsiteX667" fmla="*/ 2440403 w 3531775"/>
              <a:gd name="connsiteY667" fmla="*/ 2274649 h 2810796"/>
              <a:gd name="connsiteX668" fmla="*/ 2409923 w 3531775"/>
              <a:gd name="connsiteY668" fmla="*/ 2278174 h 2810796"/>
              <a:gd name="connsiteX669" fmla="*/ 2430783 w 3531775"/>
              <a:gd name="connsiteY669" fmla="*/ 2259409 h 2810796"/>
              <a:gd name="connsiteX670" fmla="*/ 2487362 w 3531775"/>
              <a:gd name="connsiteY670" fmla="*/ 2311130 h 2810796"/>
              <a:gd name="connsiteX671" fmla="*/ 2487362 w 3531775"/>
              <a:gd name="connsiteY671" fmla="*/ 2311130 h 2810796"/>
              <a:gd name="connsiteX672" fmla="*/ 2487362 w 3531775"/>
              <a:gd name="connsiteY672" fmla="*/ 2311130 h 2810796"/>
              <a:gd name="connsiteX673" fmla="*/ 3387379 w 3531775"/>
              <a:gd name="connsiteY673" fmla="*/ 2058813 h 2810796"/>
              <a:gd name="connsiteX674" fmla="*/ 3387379 w 3531775"/>
              <a:gd name="connsiteY674" fmla="*/ 2058813 h 2810796"/>
              <a:gd name="connsiteX675" fmla="*/ 3354994 w 3531775"/>
              <a:gd name="connsiteY675" fmla="*/ 1656667 h 2810796"/>
              <a:gd name="connsiteX676" fmla="*/ 2786447 w 3531775"/>
              <a:gd name="connsiteY676" fmla="*/ 1319673 h 2810796"/>
              <a:gd name="connsiteX677" fmla="*/ 2786447 w 3531775"/>
              <a:gd name="connsiteY677" fmla="*/ 1319673 h 2810796"/>
              <a:gd name="connsiteX678" fmla="*/ 2786447 w 3531775"/>
              <a:gd name="connsiteY678" fmla="*/ 1319673 h 2810796"/>
              <a:gd name="connsiteX679" fmla="*/ 2221995 w 3531775"/>
              <a:gd name="connsiteY679" fmla="*/ 1316149 h 2810796"/>
              <a:gd name="connsiteX680" fmla="*/ 1972345 w 3531775"/>
              <a:gd name="connsiteY680" fmla="*/ 1256998 h 2810796"/>
              <a:gd name="connsiteX681" fmla="*/ 1972440 w 3531775"/>
              <a:gd name="connsiteY681" fmla="*/ 1256808 h 2810796"/>
              <a:gd name="connsiteX682" fmla="*/ 1838709 w 3531775"/>
              <a:gd name="connsiteY682" fmla="*/ 1137745 h 2810796"/>
              <a:gd name="connsiteX683" fmla="*/ 1992443 w 3531775"/>
              <a:gd name="connsiteY683" fmla="*/ 881618 h 2810796"/>
              <a:gd name="connsiteX684" fmla="*/ 1982441 w 3531775"/>
              <a:gd name="connsiteY684" fmla="*/ 867235 h 2810796"/>
              <a:gd name="connsiteX685" fmla="*/ 1823945 w 3531775"/>
              <a:gd name="connsiteY685" fmla="*/ 1145651 h 2810796"/>
              <a:gd name="connsiteX686" fmla="*/ 1965392 w 3531775"/>
              <a:gd name="connsiteY686" fmla="*/ 1271667 h 2810796"/>
              <a:gd name="connsiteX687" fmla="*/ 1965296 w 3531775"/>
              <a:gd name="connsiteY687" fmla="*/ 1271762 h 2810796"/>
              <a:gd name="connsiteX688" fmla="*/ 1969868 w 3531775"/>
              <a:gd name="connsiteY688" fmla="*/ 1274048 h 2810796"/>
              <a:gd name="connsiteX689" fmla="*/ 1969868 w 3531775"/>
              <a:gd name="connsiteY689" fmla="*/ 1274048 h 2810796"/>
              <a:gd name="connsiteX690" fmla="*/ 1969868 w 3531775"/>
              <a:gd name="connsiteY690" fmla="*/ 1274048 h 2810796"/>
              <a:gd name="connsiteX691" fmla="*/ 2221233 w 3531775"/>
              <a:gd name="connsiteY691" fmla="*/ 1332150 h 2810796"/>
              <a:gd name="connsiteX692" fmla="*/ 2784923 w 3531775"/>
              <a:gd name="connsiteY692" fmla="*/ 1334913 h 2810796"/>
              <a:gd name="connsiteX693" fmla="*/ 2784923 w 3531775"/>
              <a:gd name="connsiteY693" fmla="*/ 1334913 h 2810796"/>
              <a:gd name="connsiteX694" fmla="*/ 2784923 w 3531775"/>
              <a:gd name="connsiteY694" fmla="*/ 1334913 h 2810796"/>
              <a:gd name="connsiteX695" fmla="*/ 3341945 w 3531775"/>
              <a:gd name="connsiteY695" fmla="*/ 1663430 h 2810796"/>
              <a:gd name="connsiteX696" fmla="*/ 3373758 w 3531775"/>
              <a:gd name="connsiteY696" fmla="*/ 2054431 h 2810796"/>
              <a:gd name="connsiteX697" fmla="*/ 3373758 w 3531775"/>
              <a:gd name="connsiteY697" fmla="*/ 2054431 h 2810796"/>
              <a:gd name="connsiteX698" fmla="*/ 3373758 w 3531775"/>
              <a:gd name="connsiteY698" fmla="*/ 2054431 h 2810796"/>
              <a:gd name="connsiteX699" fmla="*/ 2873124 w 3531775"/>
              <a:gd name="connsiteY699" fmla="*/ 2437813 h 2810796"/>
              <a:gd name="connsiteX700" fmla="*/ 2438499 w 3531775"/>
              <a:gd name="connsiteY700" fmla="*/ 2248837 h 2810796"/>
              <a:gd name="connsiteX701" fmla="*/ 2449833 w 3531775"/>
              <a:gd name="connsiteY701" fmla="*/ 2223881 h 2810796"/>
              <a:gd name="connsiteX702" fmla="*/ 2451738 w 3531775"/>
              <a:gd name="connsiteY702" fmla="*/ 2215975 h 2810796"/>
              <a:gd name="connsiteX703" fmla="*/ 2452405 w 3531775"/>
              <a:gd name="connsiteY703" fmla="*/ 2181876 h 2810796"/>
              <a:gd name="connsiteX704" fmla="*/ 2450309 w 3531775"/>
              <a:gd name="connsiteY704" fmla="*/ 2171684 h 2810796"/>
              <a:gd name="connsiteX705" fmla="*/ 2457644 w 3531775"/>
              <a:gd name="connsiteY705" fmla="*/ 2177113 h 2810796"/>
              <a:gd name="connsiteX706" fmla="*/ 2464692 w 3531775"/>
              <a:gd name="connsiteY706" fmla="*/ 2175208 h 2810796"/>
              <a:gd name="connsiteX707" fmla="*/ 2447166 w 3531775"/>
              <a:gd name="connsiteY707" fmla="*/ 2161588 h 2810796"/>
              <a:gd name="connsiteX708" fmla="*/ 2420306 w 3531775"/>
              <a:gd name="connsiteY708" fmla="*/ 2119487 h 2810796"/>
              <a:gd name="connsiteX709" fmla="*/ 2428973 w 3531775"/>
              <a:gd name="connsiteY709" fmla="*/ 2124726 h 2810796"/>
              <a:gd name="connsiteX710" fmla="*/ 2408685 w 3531775"/>
              <a:gd name="connsiteY710" fmla="*/ 2109200 h 2810796"/>
              <a:gd name="connsiteX711" fmla="*/ 2381730 w 3531775"/>
              <a:gd name="connsiteY711" fmla="*/ 2094722 h 2810796"/>
              <a:gd name="connsiteX712" fmla="*/ 2353917 w 3531775"/>
              <a:gd name="connsiteY712" fmla="*/ 2089007 h 2810796"/>
              <a:gd name="connsiteX713" fmla="*/ 2319055 w 3531775"/>
              <a:gd name="connsiteY713" fmla="*/ 2091960 h 2810796"/>
              <a:gd name="connsiteX714" fmla="*/ 2292004 w 3531775"/>
              <a:gd name="connsiteY714" fmla="*/ 2101009 h 2810796"/>
              <a:gd name="connsiteX715" fmla="*/ 2024733 w 3531775"/>
              <a:gd name="connsiteY715" fmla="*/ 1997853 h 2810796"/>
              <a:gd name="connsiteX716" fmla="*/ 1905575 w 3531775"/>
              <a:gd name="connsiteY716" fmla="*/ 2094722 h 2810796"/>
              <a:gd name="connsiteX717" fmla="*/ 1525241 w 3531775"/>
              <a:gd name="connsiteY717" fmla="*/ 2568495 h 2810796"/>
              <a:gd name="connsiteX718" fmla="*/ 1160053 w 3531775"/>
              <a:gd name="connsiteY718" fmla="*/ 2469055 h 2810796"/>
              <a:gd name="connsiteX719" fmla="*/ 1099093 w 3531775"/>
              <a:gd name="connsiteY719" fmla="*/ 2119011 h 2810796"/>
              <a:gd name="connsiteX720" fmla="*/ 1212345 w 3531775"/>
              <a:gd name="connsiteY720" fmla="*/ 1708388 h 2810796"/>
              <a:gd name="connsiteX721" fmla="*/ 1101379 w 3531775"/>
              <a:gd name="connsiteY721" fmla="*/ 1493885 h 2810796"/>
              <a:gd name="connsiteX722" fmla="*/ 981935 w 3531775"/>
              <a:gd name="connsiteY722" fmla="*/ 1507982 h 2810796"/>
              <a:gd name="connsiteX723" fmla="*/ 627034 w 3531775"/>
              <a:gd name="connsiteY723" fmla="*/ 1749536 h 2810796"/>
              <a:gd name="connsiteX724" fmla="*/ 627986 w 3531775"/>
              <a:gd name="connsiteY724" fmla="*/ 1749060 h 2810796"/>
              <a:gd name="connsiteX725" fmla="*/ 626748 w 3531775"/>
              <a:gd name="connsiteY725" fmla="*/ 1749822 h 2810796"/>
              <a:gd name="connsiteX726" fmla="*/ 626748 w 3531775"/>
              <a:gd name="connsiteY726" fmla="*/ 1749822 h 2810796"/>
              <a:gd name="connsiteX727" fmla="*/ 626843 w 3531775"/>
              <a:gd name="connsiteY727" fmla="*/ 1750012 h 2810796"/>
              <a:gd name="connsiteX728" fmla="*/ 612461 w 3531775"/>
              <a:gd name="connsiteY728" fmla="*/ 1759156 h 2810796"/>
              <a:gd name="connsiteX729" fmla="*/ 612461 w 3531775"/>
              <a:gd name="connsiteY729" fmla="*/ 1759156 h 2810796"/>
              <a:gd name="connsiteX730" fmla="*/ 612461 w 3531775"/>
              <a:gd name="connsiteY730" fmla="*/ 1759156 h 2810796"/>
              <a:gd name="connsiteX731" fmla="*/ 30388 w 3531775"/>
              <a:gd name="connsiteY731" fmla="*/ 1621901 h 2810796"/>
              <a:gd name="connsiteX732" fmla="*/ 104683 w 3531775"/>
              <a:gd name="connsiteY732" fmla="*/ 1348343 h 2810796"/>
              <a:gd name="connsiteX733" fmla="*/ 103635 w 3531775"/>
              <a:gd name="connsiteY733" fmla="*/ 1346629 h 2810796"/>
              <a:gd name="connsiteX734" fmla="*/ 49819 w 3531775"/>
              <a:gd name="connsiteY734" fmla="*/ 1685337 h 2810796"/>
              <a:gd name="connsiteX735" fmla="*/ 630844 w 3531775"/>
              <a:gd name="connsiteY735" fmla="*/ 1756394 h 2810796"/>
              <a:gd name="connsiteX736" fmla="*/ 630653 w 3531775"/>
              <a:gd name="connsiteY736" fmla="*/ 1756204 h 2810796"/>
              <a:gd name="connsiteX737" fmla="*/ 630653 w 3531775"/>
              <a:gd name="connsiteY737" fmla="*/ 1756204 h 2810796"/>
              <a:gd name="connsiteX738" fmla="*/ 630653 w 3531775"/>
              <a:gd name="connsiteY738" fmla="*/ 1756204 h 2810796"/>
              <a:gd name="connsiteX739" fmla="*/ 631606 w 3531775"/>
              <a:gd name="connsiteY739" fmla="*/ 1755632 h 2810796"/>
              <a:gd name="connsiteX740" fmla="*/ 630558 w 3531775"/>
              <a:gd name="connsiteY740" fmla="*/ 1756204 h 2810796"/>
              <a:gd name="connsiteX741" fmla="*/ 980126 w 3531775"/>
              <a:gd name="connsiteY741" fmla="*/ 1517888 h 2810796"/>
              <a:gd name="connsiteX742" fmla="*/ 1099093 w 3531775"/>
              <a:gd name="connsiteY742" fmla="*/ 1502458 h 2810796"/>
              <a:gd name="connsiteX743" fmla="*/ 1195772 w 3531775"/>
              <a:gd name="connsiteY743" fmla="*/ 1625616 h 2810796"/>
              <a:gd name="connsiteX744" fmla="*/ 1195772 w 3531775"/>
              <a:gd name="connsiteY744" fmla="*/ 1625616 h 2810796"/>
              <a:gd name="connsiteX745" fmla="*/ 1195772 w 3531775"/>
              <a:gd name="connsiteY745" fmla="*/ 1625616 h 2810796"/>
              <a:gd name="connsiteX746" fmla="*/ 1099474 w 3531775"/>
              <a:gd name="connsiteY746" fmla="*/ 2072719 h 2810796"/>
              <a:gd name="connsiteX747" fmla="*/ 1175960 w 3531775"/>
              <a:gd name="connsiteY747" fmla="*/ 2504773 h 2810796"/>
              <a:gd name="connsiteX748" fmla="*/ 1175960 w 3531775"/>
              <a:gd name="connsiteY748" fmla="*/ 2504773 h 2810796"/>
              <a:gd name="connsiteX749" fmla="*/ 1175960 w 3531775"/>
              <a:gd name="connsiteY749" fmla="*/ 2504773 h 2810796"/>
              <a:gd name="connsiteX750" fmla="*/ 1623730 w 3531775"/>
              <a:gd name="connsiteY750" fmla="*/ 2526395 h 2810796"/>
              <a:gd name="connsiteX751" fmla="*/ 1718599 w 3531775"/>
              <a:gd name="connsiteY751" fmla="*/ 2429145 h 2810796"/>
              <a:gd name="connsiteX752" fmla="*/ 1901574 w 3531775"/>
              <a:gd name="connsiteY752" fmla="*/ 2120344 h 2810796"/>
              <a:gd name="connsiteX753" fmla="*/ 1956629 w 3531775"/>
              <a:gd name="connsiteY753" fmla="*/ 2054241 h 2810796"/>
              <a:gd name="connsiteX754" fmla="*/ 2280002 w 3531775"/>
              <a:gd name="connsiteY754" fmla="*/ 2107200 h 2810796"/>
              <a:gd name="connsiteX755" fmla="*/ 2244474 w 3531775"/>
              <a:gd name="connsiteY755" fmla="*/ 2132155 h 2810796"/>
              <a:gd name="connsiteX756" fmla="*/ 2057594 w 3531775"/>
              <a:gd name="connsiteY756" fmla="*/ 2043382 h 2810796"/>
              <a:gd name="connsiteX757" fmla="*/ 2057784 w 3531775"/>
              <a:gd name="connsiteY757" fmla="*/ 2043382 h 2810796"/>
              <a:gd name="connsiteX758" fmla="*/ 1832518 w 3531775"/>
              <a:gd name="connsiteY758" fmla="*/ 2319512 h 2810796"/>
              <a:gd name="connsiteX759" fmla="*/ 1703835 w 3531775"/>
              <a:gd name="connsiteY759" fmla="*/ 2504678 h 2810796"/>
              <a:gd name="connsiteX760" fmla="*/ 1064422 w 3531775"/>
              <a:gd name="connsiteY760" fmla="*/ 2376186 h 2810796"/>
              <a:gd name="connsiteX761" fmla="*/ 1158719 w 3531775"/>
              <a:gd name="connsiteY761" fmla="*/ 1781254 h 2810796"/>
              <a:gd name="connsiteX762" fmla="*/ 1172245 w 3531775"/>
              <a:gd name="connsiteY762" fmla="*/ 1674765 h 2810796"/>
              <a:gd name="connsiteX763" fmla="*/ 1091378 w 3531775"/>
              <a:gd name="connsiteY763" fmla="*/ 1530747 h 2810796"/>
              <a:gd name="connsiteX764" fmla="*/ 1091378 w 3531775"/>
              <a:gd name="connsiteY764" fmla="*/ 1530747 h 2810796"/>
              <a:gd name="connsiteX765" fmla="*/ 901163 w 3531775"/>
              <a:gd name="connsiteY765" fmla="*/ 1594755 h 2810796"/>
              <a:gd name="connsiteX766" fmla="*/ 656085 w 3531775"/>
              <a:gd name="connsiteY766" fmla="*/ 1770777 h 2810796"/>
              <a:gd name="connsiteX767" fmla="*/ 656085 w 3531775"/>
              <a:gd name="connsiteY767" fmla="*/ 1770777 h 2810796"/>
              <a:gd name="connsiteX768" fmla="*/ 629796 w 3531775"/>
              <a:gd name="connsiteY768" fmla="*/ 1786493 h 2810796"/>
              <a:gd name="connsiteX769" fmla="*/ 629796 w 3531775"/>
              <a:gd name="connsiteY769" fmla="*/ 1786493 h 2810796"/>
              <a:gd name="connsiteX770" fmla="*/ 629796 w 3531775"/>
              <a:gd name="connsiteY770" fmla="*/ 1786493 h 2810796"/>
              <a:gd name="connsiteX771" fmla="*/ 75060 w 3531775"/>
              <a:gd name="connsiteY771" fmla="*/ 1753251 h 2810796"/>
              <a:gd name="connsiteX772" fmla="*/ 8480 w 3531775"/>
              <a:gd name="connsiteY772" fmla="*/ 1494361 h 2810796"/>
              <a:gd name="connsiteX773" fmla="*/ 2455262 w 3531775"/>
              <a:gd name="connsiteY773" fmla="*/ 124952 h 2810796"/>
              <a:gd name="connsiteX774" fmla="*/ 2454882 w 3531775"/>
              <a:gd name="connsiteY774" fmla="*/ 125047 h 2810796"/>
              <a:gd name="connsiteX775" fmla="*/ 2455453 w 3531775"/>
              <a:gd name="connsiteY775" fmla="*/ 124857 h 2810796"/>
              <a:gd name="connsiteX776" fmla="*/ 2455262 w 3531775"/>
              <a:gd name="connsiteY776" fmla="*/ 124952 h 2810796"/>
              <a:gd name="connsiteX777" fmla="*/ 2471360 w 3531775"/>
              <a:gd name="connsiteY777" fmla="*/ 2307987 h 2810796"/>
              <a:gd name="connsiteX778" fmla="*/ 2426021 w 3531775"/>
              <a:gd name="connsiteY778" fmla="*/ 2303224 h 2810796"/>
              <a:gd name="connsiteX779" fmla="*/ 2426116 w 3531775"/>
              <a:gd name="connsiteY779" fmla="*/ 2306177 h 2810796"/>
              <a:gd name="connsiteX780" fmla="*/ 2475836 w 3531775"/>
              <a:gd name="connsiteY780" fmla="*/ 2306653 h 2810796"/>
              <a:gd name="connsiteX781" fmla="*/ 2471360 w 3531775"/>
              <a:gd name="connsiteY781" fmla="*/ 2307987 h 2810796"/>
              <a:gd name="connsiteX782" fmla="*/ 2519080 w 3531775"/>
              <a:gd name="connsiteY782" fmla="*/ 2346849 h 2810796"/>
              <a:gd name="connsiteX783" fmla="*/ 2471455 w 3531775"/>
              <a:gd name="connsiteY783" fmla="*/ 2343801 h 2810796"/>
              <a:gd name="connsiteX784" fmla="*/ 2471741 w 3531775"/>
              <a:gd name="connsiteY784" fmla="*/ 2346849 h 2810796"/>
              <a:gd name="connsiteX785" fmla="*/ 2523461 w 3531775"/>
              <a:gd name="connsiteY785" fmla="*/ 2345230 h 2810796"/>
              <a:gd name="connsiteX786" fmla="*/ 2519080 w 3531775"/>
              <a:gd name="connsiteY786" fmla="*/ 2346849 h 2810796"/>
              <a:gd name="connsiteX787" fmla="*/ 2570420 w 3531775"/>
              <a:gd name="connsiteY787" fmla="*/ 2381710 h 2810796"/>
              <a:gd name="connsiteX788" fmla="*/ 2521271 w 3531775"/>
              <a:gd name="connsiteY788" fmla="*/ 2382663 h 2810796"/>
              <a:gd name="connsiteX789" fmla="*/ 2531939 w 3531775"/>
              <a:gd name="connsiteY789" fmla="*/ 2391426 h 2810796"/>
              <a:gd name="connsiteX790" fmla="*/ 2574706 w 3531775"/>
              <a:gd name="connsiteY790" fmla="*/ 2379615 h 2810796"/>
              <a:gd name="connsiteX791" fmla="*/ 2570420 w 3531775"/>
              <a:gd name="connsiteY791" fmla="*/ 2381710 h 2810796"/>
              <a:gd name="connsiteX792" fmla="*/ 2628808 w 3531775"/>
              <a:gd name="connsiteY792" fmla="*/ 2414191 h 2810796"/>
              <a:gd name="connsiteX793" fmla="*/ 2574801 w 3531775"/>
              <a:gd name="connsiteY793" fmla="*/ 2416381 h 2810796"/>
              <a:gd name="connsiteX794" fmla="*/ 2575659 w 3531775"/>
              <a:gd name="connsiteY794" fmla="*/ 2419334 h 2810796"/>
              <a:gd name="connsiteX795" fmla="*/ 2633475 w 3531775"/>
              <a:gd name="connsiteY795" fmla="*/ 2412095 h 2810796"/>
              <a:gd name="connsiteX796" fmla="*/ 2628808 w 3531775"/>
              <a:gd name="connsiteY796" fmla="*/ 2414191 h 2810796"/>
              <a:gd name="connsiteX797" fmla="*/ 2687577 w 3531775"/>
              <a:gd name="connsiteY797" fmla="*/ 2435050 h 2810796"/>
              <a:gd name="connsiteX798" fmla="*/ 2637571 w 3531775"/>
              <a:gd name="connsiteY798" fmla="*/ 2446194 h 2810796"/>
              <a:gd name="connsiteX799" fmla="*/ 2639000 w 3531775"/>
              <a:gd name="connsiteY799" fmla="*/ 2449147 h 2810796"/>
              <a:gd name="connsiteX800" fmla="*/ 2691387 w 3531775"/>
              <a:gd name="connsiteY800" fmla="*/ 2432193 h 2810796"/>
              <a:gd name="connsiteX801" fmla="*/ 2687577 w 3531775"/>
              <a:gd name="connsiteY801" fmla="*/ 2435050 h 2810796"/>
              <a:gd name="connsiteX802" fmla="*/ 2753395 w 3531775"/>
              <a:gd name="connsiteY802" fmla="*/ 2447814 h 2810796"/>
              <a:gd name="connsiteX803" fmla="*/ 2702627 w 3531775"/>
              <a:gd name="connsiteY803" fmla="*/ 2468959 h 2810796"/>
              <a:gd name="connsiteX804" fmla="*/ 2704532 w 3531775"/>
              <a:gd name="connsiteY804" fmla="*/ 2471722 h 2810796"/>
              <a:gd name="connsiteX805" fmla="*/ 2753395 w 3531775"/>
              <a:gd name="connsiteY805" fmla="*/ 2447814 h 2810796"/>
              <a:gd name="connsiteX806" fmla="*/ 2818451 w 3531775"/>
              <a:gd name="connsiteY806" fmla="*/ 2461530 h 2810796"/>
              <a:gd name="connsiteX807" fmla="*/ 2766920 w 3531775"/>
              <a:gd name="connsiteY807" fmla="*/ 2482866 h 2810796"/>
              <a:gd name="connsiteX808" fmla="*/ 2768921 w 3531775"/>
              <a:gd name="connsiteY808" fmla="*/ 2485438 h 2810796"/>
              <a:gd name="connsiteX809" fmla="*/ 2822166 w 3531775"/>
              <a:gd name="connsiteY809" fmla="*/ 2457815 h 2810796"/>
              <a:gd name="connsiteX810" fmla="*/ 2818451 w 3531775"/>
              <a:gd name="connsiteY810" fmla="*/ 2461530 h 2810796"/>
              <a:gd name="connsiteX811" fmla="*/ 2885031 w 3531775"/>
              <a:gd name="connsiteY811" fmla="*/ 2460006 h 2810796"/>
              <a:gd name="connsiteX812" fmla="*/ 2884173 w 3531775"/>
              <a:gd name="connsiteY812" fmla="*/ 2455719 h 2810796"/>
              <a:gd name="connsiteX813" fmla="*/ 2838453 w 3531775"/>
              <a:gd name="connsiteY813" fmla="*/ 2488676 h 2810796"/>
              <a:gd name="connsiteX814" fmla="*/ 2840739 w 3531775"/>
              <a:gd name="connsiteY814" fmla="*/ 2490867 h 2810796"/>
              <a:gd name="connsiteX815" fmla="*/ 2885031 w 3531775"/>
              <a:gd name="connsiteY815" fmla="*/ 2460006 h 2810796"/>
              <a:gd name="connsiteX816" fmla="*/ 2949801 w 3531775"/>
              <a:gd name="connsiteY816" fmla="*/ 2454291 h 2810796"/>
              <a:gd name="connsiteX817" fmla="*/ 2947610 w 3531775"/>
              <a:gd name="connsiteY817" fmla="*/ 2448004 h 2810796"/>
              <a:gd name="connsiteX818" fmla="*/ 2907986 w 3531775"/>
              <a:gd name="connsiteY818" fmla="*/ 2486485 h 2810796"/>
              <a:gd name="connsiteX819" fmla="*/ 2922559 w 3531775"/>
              <a:gd name="connsiteY819" fmla="*/ 2486009 h 2810796"/>
              <a:gd name="connsiteX820" fmla="*/ 2949801 w 3531775"/>
              <a:gd name="connsiteY820" fmla="*/ 2454291 h 2810796"/>
              <a:gd name="connsiteX821" fmla="*/ 3003331 w 3531775"/>
              <a:gd name="connsiteY821" fmla="*/ 2444861 h 2810796"/>
              <a:gd name="connsiteX822" fmla="*/ 3000283 w 3531775"/>
              <a:gd name="connsiteY822" fmla="*/ 2435431 h 2810796"/>
              <a:gd name="connsiteX823" fmla="*/ 2963421 w 3531775"/>
              <a:gd name="connsiteY823" fmla="*/ 2477722 h 2810796"/>
              <a:gd name="connsiteX824" fmla="*/ 2966279 w 3531775"/>
              <a:gd name="connsiteY824" fmla="*/ 2479437 h 2810796"/>
              <a:gd name="connsiteX825" fmla="*/ 3003331 w 3531775"/>
              <a:gd name="connsiteY825" fmla="*/ 2444861 h 2810796"/>
              <a:gd name="connsiteX826" fmla="*/ 3050289 w 3531775"/>
              <a:gd name="connsiteY826" fmla="*/ 2429145 h 2810796"/>
              <a:gd name="connsiteX827" fmla="*/ 3046479 w 3531775"/>
              <a:gd name="connsiteY827" fmla="*/ 2420001 h 2810796"/>
              <a:gd name="connsiteX828" fmla="*/ 3013713 w 3531775"/>
              <a:gd name="connsiteY828" fmla="*/ 2465340 h 2810796"/>
              <a:gd name="connsiteX829" fmla="*/ 3016761 w 3531775"/>
              <a:gd name="connsiteY829" fmla="*/ 2466768 h 2810796"/>
              <a:gd name="connsiteX830" fmla="*/ 3050289 w 3531775"/>
              <a:gd name="connsiteY830" fmla="*/ 2429145 h 2810796"/>
              <a:gd name="connsiteX831" fmla="*/ 3109820 w 3531775"/>
              <a:gd name="connsiteY831" fmla="*/ 2405047 h 2810796"/>
              <a:gd name="connsiteX832" fmla="*/ 3104010 w 3531775"/>
              <a:gd name="connsiteY832" fmla="*/ 2394283 h 2810796"/>
              <a:gd name="connsiteX833" fmla="*/ 3078293 w 3531775"/>
              <a:gd name="connsiteY833" fmla="*/ 2442766 h 2810796"/>
              <a:gd name="connsiteX834" fmla="*/ 3091818 w 3531775"/>
              <a:gd name="connsiteY834" fmla="*/ 2438193 h 2810796"/>
              <a:gd name="connsiteX835" fmla="*/ 3109820 w 3531775"/>
              <a:gd name="connsiteY835" fmla="*/ 2405047 h 2810796"/>
              <a:gd name="connsiteX836" fmla="*/ 3168399 w 3531775"/>
              <a:gd name="connsiteY836" fmla="*/ 2375138 h 2810796"/>
              <a:gd name="connsiteX837" fmla="*/ 3163256 w 3531775"/>
              <a:gd name="connsiteY837" fmla="*/ 2361422 h 2810796"/>
              <a:gd name="connsiteX838" fmla="*/ 3136205 w 3531775"/>
              <a:gd name="connsiteY838" fmla="*/ 2414762 h 2810796"/>
              <a:gd name="connsiteX839" fmla="*/ 3139348 w 3531775"/>
              <a:gd name="connsiteY839" fmla="*/ 2415715 h 2810796"/>
              <a:gd name="connsiteX840" fmla="*/ 3168399 w 3531775"/>
              <a:gd name="connsiteY840" fmla="*/ 2375138 h 2810796"/>
              <a:gd name="connsiteX841" fmla="*/ 3217072 w 3531775"/>
              <a:gd name="connsiteY841" fmla="*/ 2331514 h 2810796"/>
              <a:gd name="connsiteX842" fmla="*/ 3210404 w 3531775"/>
              <a:gd name="connsiteY842" fmla="*/ 2323893 h 2810796"/>
              <a:gd name="connsiteX843" fmla="*/ 3194688 w 3531775"/>
              <a:gd name="connsiteY843" fmla="*/ 2377424 h 2810796"/>
              <a:gd name="connsiteX844" fmla="*/ 3198022 w 3531775"/>
              <a:gd name="connsiteY844" fmla="*/ 2377805 h 2810796"/>
              <a:gd name="connsiteX845" fmla="*/ 3217072 w 3531775"/>
              <a:gd name="connsiteY845" fmla="*/ 2331514 h 2810796"/>
              <a:gd name="connsiteX846" fmla="*/ 3269078 w 3531775"/>
              <a:gd name="connsiteY846" fmla="*/ 2300176 h 2810796"/>
              <a:gd name="connsiteX847" fmla="*/ 3256506 w 3531775"/>
              <a:gd name="connsiteY847" fmla="*/ 2281603 h 2810796"/>
              <a:gd name="connsiteX848" fmla="*/ 3247933 w 3531775"/>
              <a:gd name="connsiteY848" fmla="*/ 2335800 h 2810796"/>
              <a:gd name="connsiteX849" fmla="*/ 3251267 w 3531775"/>
              <a:gd name="connsiteY849" fmla="*/ 2335800 h 2810796"/>
              <a:gd name="connsiteX850" fmla="*/ 3269078 w 3531775"/>
              <a:gd name="connsiteY850" fmla="*/ 2300176 h 2810796"/>
              <a:gd name="connsiteX851" fmla="*/ 3311941 w 3531775"/>
              <a:gd name="connsiteY851" fmla="*/ 2243407 h 2810796"/>
              <a:gd name="connsiteX852" fmla="*/ 3302607 w 3531775"/>
              <a:gd name="connsiteY852" fmla="*/ 2231787 h 2810796"/>
              <a:gd name="connsiteX853" fmla="*/ 3293843 w 3531775"/>
              <a:gd name="connsiteY853" fmla="*/ 2291318 h 2810796"/>
              <a:gd name="connsiteX854" fmla="*/ 3304797 w 3531775"/>
              <a:gd name="connsiteY854" fmla="*/ 2281888 h 2810796"/>
              <a:gd name="connsiteX855" fmla="*/ 3311941 w 3531775"/>
              <a:gd name="connsiteY855" fmla="*/ 2243407 h 2810796"/>
              <a:gd name="connsiteX856" fmla="*/ 3351756 w 3531775"/>
              <a:gd name="connsiteY856" fmla="*/ 2197306 h 2810796"/>
              <a:gd name="connsiteX857" fmla="*/ 3335849 w 3531775"/>
              <a:gd name="connsiteY857" fmla="*/ 2180733 h 2810796"/>
              <a:gd name="connsiteX858" fmla="*/ 3337944 w 3531775"/>
              <a:gd name="connsiteY858" fmla="*/ 2237216 h 2810796"/>
              <a:gd name="connsiteX859" fmla="*/ 3341278 w 3531775"/>
              <a:gd name="connsiteY859" fmla="*/ 2236549 h 2810796"/>
              <a:gd name="connsiteX860" fmla="*/ 3351756 w 3531775"/>
              <a:gd name="connsiteY860" fmla="*/ 2197306 h 2810796"/>
              <a:gd name="connsiteX861" fmla="*/ 3378140 w 3531775"/>
              <a:gd name="connsiteY861" fmla="*/ 2130155 h 2810796"/>
              <a:gd name="connsiteX862" fmla="*/ 3366615 w 3531775"/>
              <a:gd name="connsiteY862" fmla="*/ 2124916 h 2810796"/>
              <a:gd name="connsiteX863" fmla="*/ 3375949 w 3531775"/>
              <a:gd name="connsiteY863" fmla="*/ 2180161 h 2810796"/>
              <a:gd name="connsiteX864" fmla="*/ 3379187 w 3531775"/>
              <a:gd name="connsiteY864" fmla="*/ 2179114 h 2810796"/>
              <a:gd name="connsiteX865" fmla="*/ 3378140 w 3531775"/>
              <a:gd name="connsiteY865" fmla="*/ 2130155 h 2810796"/>
              <a:gd name="connsiteX866" fmla="*/ 3387665 w 3531775"/>
              <a:gd name="connsiteY866" fmla="*/ 2074338 h 2810796"/>
              <a:gd name="connsiteX867" fmla="*/ 3401285 w 3531775"/>
              <a:gd name="connsiteY867" fmla="*/ 2130155 h 2810796"/>
              <a:gd name="connsiteX868" fmla="*/ 3404429 w 3531775"/>
              <a:gd name="connsiteY868" fmla="*/ 2128822 h 2810796"/>
              <a:gd name="connsiteX869" fmla="*/ 3387665 w 3531775"/>
              <a:gd name="connsiteY869" fmla="*/ 2074338 h 2810796"/>
              <a:gd name="connsiteX870" fmla="*/ 3453101 w 3531775"/>
              <a:gd name="connsiteY870" fmla="*/ 1925844 h 2810796"/>
              <a:gd name="connsiteX871" fmla="*/ 3455673 w 3531775"/>
              <a:gd name="connsiteY871" fmla="*/ 1923558 h 2810796"/>
              <a:gd name="connsiteX872" fmla="*/ 3420621 w 3531775"/>
              <a:gd name="connsiteY872" fmla="*/ 1871551 h 2810796"/>
              <a:gd name="connsiteX873" fmla="*/ 3453101 w 3531775"/>
              <a:gd name="connsiteY873" fmla="*/ 1925844 h 2810796"/>
              <a:gd name="connsiteX874" fmla="*/ 3443767 w 3531775"/>
              <a:gd name="connsiteY874" fmla="*/ 1981184 h 2810796"/>
              <a:gd name="connsiteX875" fmla="*/ 3445005 w 3531775"/>
              <a:gd name="connsiteY875" fmla="*/ 1993471 h 2810796"/>
              <a:gd name="connsiteX876" fmla="*/ 3448720 w 3531775"/>
              <a:gd name="connsiteY876" fmla="*/ 1978898 h 2810796"/>
              <a:gd name="connsiteX877" fmla="*/ 3417192 w 3531775"/>
              <a:gd name="connsiteY877" fmla="*/ 1943179 h 2810796"/>
              <a:gd name="connsiteX878" fmla="*/ 3443767 w 3531775"/>
              <a:gd name="connsiteY878" fmla="*/ 1981184 h 2810796"/>
              <a:gd name="connsiteX879" fmla="*/ 3411573 w 3531775"/>
              <a:gd name="connsiteY879" fmla="*/ 2008425 h 2810796"/>
              <a:gd name="connsiteX880" fmla="*/ 3406905 w 3531775"/>
              <a:gd name="connsiteY880" fmla="*/ 2008045 h 2810796"/>
              <a:gd name="connsiteX881" fmla="*/ 3427479 w 3531775"/>
              <a:gd name="connsiteY881" fmla="*/ 2062337 h 2810796"/>
              <a:gd name="connsiteX882" fmla="*/ 3430432 w 3531775"/>
              <a:gd name="connsiteY882" fmla="*/ 2060813 h 2810796"/>
              <a:gd name="connsiteX883" fmla="*/ 3411573 w 3531775"/>
              <a:gd name="connsiteY883" fmla="*/ 2008425 h 2810796"/>
              <a:gd name="connsiteX884" fmla="*/ 3416240 w 3531775"/>
              <a:gd name="connsiteY884" fmla="*/ 1810401 h 2810796"/>
              <a:gd name="connsiteX885" fmla="*/ 3451673 w 3531775"/>
              <a:gd name="connsiteY885" fmla="*/ 1851644 h 2810796"/>
              <a:gd name="connsiteX886" fmla="*/ 3453768 w 3531775"/>
              <a:gd name="connsiteY886" fmla="*/ 1848882 h 2810796"/>
              <a:gd name="connsiteX887" fmla="*/ 3411477 w 3531775"/>
              <a:gd name="connsiteY887" fmla="*/ 1808400 h 2810796"/>
              <a:gd name="connsiteX888" fmla="*/ 3416240 w 3531775"/>
              <a:gd name="connsiteY888" fmla="*/ 1810401 h 2810796"/>
              <a:gd name="connsiteX889" fmla="*/ 3401095 w 3531775"/>
              <a:gd name="connsiteY889" fmla="*/ 1745345 h 2810796"/>
              <a:gd name="connsiteX890" fmla="*/ 3441576 w 3531775"/>
              <a:gd name="connsiteY890" fmla="*/ 1779921 h 2810796"/>
              <a:gd name="connsiteX891" fmla="*/ 3443291 w 3531775"/>
              <a:gd name="connsiteY891" fmla="*/ 1776778 h 2810796"/>
              <a:gd name="connsiteX892" fmla="*/ 3396142 w 3531775"/>
              <a:gd name="connsiteY892" fmla="*/ 1744012 h 2810796"/>
              <a:gd name="connsiteX893" fmla="*/ 3401095 w 3531775"/>
              <a:gd name="connsiteY893" fmla="*/ 1745345 h 2810796"/>
              <a:gd name="connsiteX894" fmla="*/ 3378235 w 3531775"/>
              <a:gd name="connsiteY894" fmla="*/ 1678956 h 2810796"/>
              <a:gd name="connsiteX895" fmla="*/ 3423479 w 3531775"/>
              <a:gd name="connsiteY895" fmla="*/ 1714484 h 2810796"/>
              <a:gd name="connsiteX896" fmla="*/ 3425003 w 3531775"/>
              <a:gd name="connsiteY896" fmla="*/ 1711436 h 2810796"/>
              <a:gd name="connsiteX897" fmla="*/ 3372901 w 3531775"/>
              <a:gd name="connsiteY897" fmla="*/ 1677527 h 2810796"/>
              <a:gd name="connsiteX898" fmla="*/ 3378235 w 3531775"/>
              <a:gd name="connsiteY898" fmla="*/ 1678956 h 2810796"/>
              <a:gd name="connsiteX899" fmla="*/ 3346802 w 3531775"/>
              <a:gd name="connsiteY899" fmla="*/ 1622282 h 2810796"/>
              <a:gd name="connsiteX900" fmla="*/ 3395190 w 3531775"/>
              <a:gd name="connsiteY900" fmla="*/ 1647523 h 2810796"/>
              <a:gd name="connsiteX901" fmla="*/ 3396237 w 3531775"/>
              <a:gd name="connsiteY901" fmla="*/ 1644190 h 2810796"/>
              <a:gd name="connsiteX902" fmla="*/ 3341564 w 3531775"/>
              <a:gd name="connsiteY902" fmla="*/ 1621901 h 2810796"/>
              <a:gd name="connsiteX903" fmla="*/ 3346802 w 3531775"/>
              <a:gd name="connsiteY903" fmla="*/ 1622282 h 2810796"/>
              <a:gd name="connsiteX904" fmla="*/ 3308798 w 3531775"/>
              <a:gd name="connsiteY904" fmla="*/ 1567513 h 2810796"/>
              <a:gd name="connsiteX905" fmla="*/ 3358709 w 3531775"/>
              <a:gd name="connsiteY905" fmla="*/ 1583229 h 2810796"/>
              <a:gd name="connsiteX906" fmla="*/ 3359090 w 3531775"/>
              <a:gd name="connsiteY906" fmla="*/ 1579610 h 2810796"/>
              <a:gd name="connsiteX907" fmla="*/ 3303750 w 3531775"/>
              <a:gd name="connsiteY907" fmla="*/ 1568275 h 2810796"/>
              <a:gd name="connsiteX908" fmla="*/ 3308798 w 3531775"/>
              <a:gd name="connsiteY908" fmla="*/ 1567513 h 2810796"/>
              <a:gd name="connsiteX909" fmla="*/ 3273746 w 3531775"/>
              <a:gd name="connsiteY909" fmla="*/ 1526746 h 2810796"/>
              <a:gd name="connsiteX910" fmla="*/ 3324990 w 3531775"/>
              <a:gd name="connsiteY910" fmla="*/ 1538748 h 2810796"/>
              <a:gd name="connsiteX911" fmla="*/ 3325276 w 3531775"/>
              <a:gd name="connsiteY911" fmla="*/ 1535319 h 2810796"/>
              <a:gd name="connsiteX912" fmla="*/ 3268602 w 3531775"/>
              <a:gd name="connsiteY912" fmla="*/ 1527794 h 2810796"/>
              <a:gd name="connsiteX913" fmla="*/ 3273746 w 3531775"/>
              <a:gd name="connsiteY913" fmla="*/ 1526746 h 2810796"/>
              <a:gd name="connsiteX914" fmla="*/ 3238789 w 3531775"/>
              <a:gd name="connsiteY914" fmla="*/ 1492266 h 2810796"/>
              <a:gd name="connsiteX915" fmla="*/ 3291081 w 3531775"/>
              <a:gd name="connsiteY915" fmla="*/ 1500267 h 2810796"/>
              <a:gd name="connsiteX916" fmla="*/ 3291081 w 3531775"/>
              <a:gd name="connsiteY916" fmla="*/ 1496838 h 2810796"/>
              <a:gd name="connsiteX917" fmla="*/ 3233741 w 3531775"/>
              <a:gd name="connsiteY917" fmla="*/ 1493695 h 2810796"/>
              <a:gd name="connsiteX918" fmla="*/ 3238789 w 3531775"/>
              <a:gd name="connsiteY918" fmla="*/ 1492266 h 2810796"/>
              <a:gd name="connsiteX919" fmla="*/ 3189354 w 3531775"/>
              <a:gd name="connsiteY919" fmla="*/ 1451499 h 2810796"/>
              <a:gd name="connsiteX920" fmla="*/ 3241456 w 3531775"/>
              <a:gd name="connsiteY920" fmla="*/ 1452832 h 2810796"/>
              <a:gd name="connsiteX921" fmla="*/ 3231264 w 3531775"/>
              <a:gd name="connsiteY921" fmla="*/ 1442641 h 2810796"/>
              <a:gd name="connsiteX922" fmla="*/ 3184592 w 3531775"/>
              <a:gd name="connsiteY922" fmla="*/ 1453690 h 2810796"/>
              <a:gd name="connsiteX923" fmla="*/ 3189354 w 3531775"/>
              <a:gd name="connsiteY923" fmla="*/ 1451499 h 2810796"/>
              <a:gd name="connsiteX924" fmla="*/ 3133824 w 3531775"/>
              <a:gd name="connsiteY924" fmla="*/ 1412827 h 2810796"/>
              <a:gd name="connsiteX925" fmla="*/ 3190116 w 3531775"/>
              <a:gd name="connsiteY925" fmla="*/ 1413304 h 2810796"/>
              <a:gd name="connsiteX926" fmla="*/ 3189640 w 3531775"/>
              <a:gd name="connsiteY926" fmla="*/ 1409970 h 2810796"/>
              <a:gd name="connsiteX927" fmla="*/ 3128775 w 3531775"/>
              <a:gd name="connsiteY927" fmla="*/ 1414923 h 2810796"/>
              <a:gd name="connsiteX928" fmla="*/ 3133824 w 3531775"/>
              <a:gd name="connsiteY928" fmla="*/ 1412827 h 2810796"/>
              <a:gd name="connsiteX929" fmla="*/ 3078959 w 3531775"/>
              <a:gd name="connsiteY929" fmla="*/ 1386253 h 2810796"/>
              <a:gd name="connsiteX930" fmla="*/ 3130490 w 3531775"/>
              <a:gd name="connsiteY930" fmla="*/ 1377299 h 2810796"/>
              <a:gd name="connsiteX931" fmla="*/ 3129537 w 3531775"/>
              <a:gd name="connsiteY931" fmla="*/ 1373965 h 2810796"/>
              <a:gd name="connsiteX932" fmla="*/ 3074673 w 3531775"/>
              <a:gd name="connsiteY932" fmla="*/ 1389205 h 2810796"/>
              <a:gd name="connsiteX933" fmla="*/ 3078959 w 3531775"/>
              <a:gd name="connsiteY933" fmla="*/ 1386253 h 2810796"/>
              <a:gd name="connsiteX934" fmla="*/ 3022191 w 3531775"/>
              <a:gd name="connsiteY934" fmla="*/ 1362440 h 2810796"/>
              <a:gd name="connsiteX935" fmla="*/ 3070863 w 3531775"/>
              <a:gd name="connsiteY935" fmla="*/ 1347676 h 2810796"/>
              <a:gd name="connsiteX936" fmla="*/ 3058767 w 3531775"/>
              <a:gd name="connsiteY936" fmla="*/ 1341104 h 2810796"/>
              <a:gd name="connsiteX937" fmla="*/ 3018381 w 3531775"/>
              <a:gd name="connsiteY937" fmla="*/ 1365869 h 2810796"/>
              <a:gd name="connsiteX938" fmla="*/ 3022191 w 3531775"/>
              <a:gd name="connsiteY938" fmla="*/ 1362440 h 2810796"/>
              <a:gd name="connsiteX939" fmla="*/ 2961993 w 3531775"/>
              <a:gd name="connsiteY939" fmla="*/ 1341009 h 2810796"/>
              <a:gd name="connsiteX940" fmla="*/ 3013618 w 3531775"/>
              <a:gd name="connsiteY940" fmla="*/ 1325483 h 2810796"/>
              <a:gd name="connsiteX941" fmla="*/ 2993996 w 3531775"/>
              <a:gd name="connsiteY941" fmla="*/ 1318054 h 2810796"/>
              <a:gd name="connsiteX942" fmla="*/ 2957801 w 3531775"/>
              <a:gd name="connsiteY942" fmla="*/ 1344342 h 2810796"/>
              <a:gd name="connsiteX943" fmla="*/ 2961993 w 3531775"/>
              <a:gd name="connsiteY943" fmla="*/ 1341009 h 2810796"/>
              <a:gd name="connsiteX944" fmla="*/ 2906176 w 3531775"/>
              <a:gd name="connsiteY944" fmla="*/ 1329198 h 2810796"/>
              <a:gd name="connsiteX945" fmla="*/ 2951325 w 3531775"/>
              <a:gd name="connsiteY945" fmla="*/ 1307290 h 2810796"/>
              <a:gd name="connsiteX946" fmla="*/ 2949801 w 3531775"/>
              <a:gd name="connsiteY946" fmla="*/ 1304337 h 2810796"/>
              <a:gd name="connsiteX947" fmla="*/ 2902842 w 3531775"/>
              <a:gd name="connsiteY947" fmla="*/ 1333103 h 2810796"/>
              <a:gd name="connsiteX948" fmla="*/ 2906176 w 3531775"/>
              <a:gd name="connsiteY948" fmla="*/ 1329198 h 2810796"/>
              <a:gd name="connsiteX949" fmla="*/ 2849788 w 3531775"/>
              <a:gd name="connsiteY949" fmla="*/ 1318625 h 2810796"/>
              <a:gd name="connsiteX950" fmla="*/ 2891508 w 3531775"/>
              <a:gd name="connsiteY950" fmla="*/ 1293288 h 2810796"/>
              <a:gd name="connsiteX951" fmla="*/ 2879411 w 3531775"/>
              <a:gd name="connsiteY951" fmla="*/ 1289574 h 2810796"/>
              <a:gd name="connsiteX952" fmla="*/ 2846835 w 3531775"/>
              <a:gd name="connsiteY952" fmla="*/ 1322816 h 2810796"/>
              <a:gd name="connsiteX953" fmla="*/ 2849788 w 3531775"/>
              <a:gd name="connsiteY953" fmla="*/ 1318625 h 2810796"/>
              <a:gd name="connsiteX954" fmla="*/ 2802639 w 3531775"/>
              <a:gd name="connsiteY954" fmla="*/ 1312243 h 2810796"/>
              <a:gd name="connsiteX955" fmla="*/ 2843692 w 3531775"/>
              <a:gd name="connsiteY955" fmla="*/ 1285478 h 2810796"/>
              <a:gd name="connsiteX956" fmla="*/ 2841882 w 3531775"/>
              <a:gd name="connsiteY956" fmla="*/ 1282716 h 2810796"/>
              <a:gd name="connsiteX957" fmla="*/ 2799686 w 3531775"/>
              <a:gd name="connsiteY957" fmla="*/ 1316529 h 2810796"/>
              <a:gd name="connsiteX958" fmla="*/ 2802639 w 3531775"/>
              <a:gd name="connsiteY958" fmla="*/ 1312243 h 2810796"/>
              <a:gd name="connsiteX959" fmla="*/ 2741679 w 3531775"/>
              <a:gd name="connsiteY959" fmla="*/ 1306052 h 2810796"/>
              <a:gd name="connsiteX960" fmla="*/ 2741870 w 3531775"/>
              <a:gd name="connsiteY960" fmla="*/ 1311100 h 2810796"/>
              <a:gd name="connsiteX961" fmla="*/ 2783494 w 3531775"/>
              <a:gd name="connsiteY961" fmla="*/ 1277953 h 2810796"/>
              <a:gd name="connsiteX962" fmla="*/ 2781684 w 3531775"/>
              <a:gd name="connsiteY962" fmla="*/ 1275286 h 2810796"/>
              <a:gd name="connsiteX963" fmla="*/ 2741679 w 3531775"/>
              <a:gd name="connsiteY963" fmla="*/ 1306052 h 2810796"/>
              <a:gd name="connsiteX964" fmla="*/ 2687673 w 3531775"/>
              <a:gd name="connsiteY964" fmla="*/ 1302909 h 2810796"/>
              <a:gd name="connsiteX965" fmla="*/ 2688149 w 3531775"/>
              <a:gd name="connsiteY965" fmla="*/ 1307957 h 2810796"/>
              <a:gd name="connsiteX966" fmla="*/ 2726630 w 3531775"/>
              <a:gd name="connsiteY966" fmla="*/ 1272715 h 2810796"/>
              <a:gd name="connsiteX967" fmla="*/ 2724725 w 3531775"/>
              <a:gd name="connsiteY967" fmla="*/ 1270143 h 2810796"/>
              <a:gd name="connsiteX968" fmla="*/ 2687673 w 3531775"/>
              <a:gd name="connsiteY968" fmla="*/ 1302909 h 2810796"/>
              <a:gd name="connsiteX969" fmla="*/ 2634047 w 3531775"/>
              <a:gd name="connsiteY969" fmla="*/ 1299861 h 2810796"/>
              <a:gd name="connsiteX970" fmla="*/ 2673861 w 3531775"/>
              <a:gd name="connsiteY970" fmla="*/ 1269857 h 2810796"/>
              <a:gd name="connsiteX971" fmla="*/ 2655764 w 3531775"/>
              <a:gd name="connsiteY971" fmla="*/ 1268333 h 2810796"/>
              <a:gd name="connsiteX972" fmla="*/ 2631189 w 3531775"/>
              <a:gd name="connsiteY972" fmla="*/ 1304242 h 2810796"/>
              <a:gd name="connsiteX973" fmla="*/ 2634047 w 3531775"/>
              <a:gd name="connsiteY973" fmla="*/ 1299861 h 2810796"/>
              <a:gd name="connsiteX974" fmla="*/ 2580516 w 3531775"/>
              <a:gd name="connsiteY974" fmla="*/ 1301194 h 2810796"/>
              <a:gd name="connsiteX975" fmla="*/ 2581088 w 3531775"/>
              <a:gd name="connsiteY975" fmla="*/ 1306242 h 2810796"/>
              <a:gd name="connsiteX976" fmla="*/ 2617664 w 3531775"/>
              <a:gd name="connsiteY976" fmla="*/ 1269190 h 2810796"/>
              <a:gd name="connsiteX977" fmla="*/ 2615759 w 3531775"/>
              <a:gd name="connsiteY977" fmla="*/ 1266618 h 2810796"/>
              <a:gd name="connsiteX978" fmla="*/ 2580516 w 3531775"/>
              <a:gd name="connsiteY978" fmla="*/ 1301194 h 2810796"/>
              <a:gd name="connsiteX979" fmla="*/ 2528795 w 3531775"/>
              <a:gd name="connsiteY979" fmla="*/ 1299099 h 2810796"/>
              <a:gd name="connsiteX980" fmla="*/ 2529748 w 3531775"/>
              <a:gd name="connsiteY980" fmla="*/ 1306719 h 2810796"/>
              <a:gd name="connsiteX981" fmla="*/ 2563848 w 3531775"/>
              <a:gd name="connsiteY981" fmla="*/ 1268524 h 2810796"/>
              <a:gd name="connsiteX982" fmla="*/ 2561847 w 3531775"/>
              <a:gd name="connsiteY982" fmla="*/ 1266047 h 2810796"/>
              <a:gd name="connsiteX983" fmla="*/ 2528795 w 3531775"/>
              <a:gd name="connsiteY983" fmla="*/ 1299099 h 2810796"/>
              <a:gd name="connsiteX984" fmla="*/ 2475265 w 3531775"/>
              <a:gd name="connsiteY984" fmla="*/ 1306052 h 2810796"/>
              <a:gd name="connsiteX985" fmla="*/ 2514032 w 3531775"/>
              <a:gd name="connsiteY985" fmla="*/ 1269095 h 2810796"/>
              <a:gd name="connsiteX986" fmla="*/ 2496887 w 3531775"/>
              <a:gd name="connsiteY986" fmla="*/ 1268524 h 2810796"/>
              <a:gd name="connsiteX987" fmla="*/ 2475265 w 3531775"/>
              <a:gd name="connsiteY987" fmla="*/ 1306052 h 2810796"/>
              <a:gd name="connsiteX988" fmla="*/ 2426878 w 3531775"/>
              <a:gd name="connsiteY988" fmla="*/ 1304528 h 2810796"/>
              <a:gd name="connsiteX989" fmla="*/ 2427545 w 3531775"/>
              <a:gd name="connsiteY989" fmla="*/ 1309671 h 2810796"/>
              <a:gd name="connsiteX990" fmla="*/ 2460977 w 3531775"/>
              <a:gd name="connsiteY990" fmla="*/ 1271000 h 2810796"/>
              <a:gd name="connsiteX991" fmla="*/ 2459073 w 3531775"/>
              <a:gd name="connsiteY991" fmla="*/ 1268524 h 2810796"/>
              <a:gd name="connsiteX992" fmla="*/ 2426878 w 3531775"/>
              <a:gd name="connsiteY992" fmla="*/ 1304528 h 2810796"/>
              <a:gd name="connsiteX993" fmla="*/ 2377634 w 3531775"/>
              <a:gd name="connsiteY993" fmla="*/ 1303290 h 2810796"/>
              <a:gd name="connsiteX994" fmla="*/ 2378586 w 3531775"/>
              <a:gd name="connsiteY994" fmla="*/ 1311005 h 2810796"/>
              <a:gd name="connsiteX995" fmla="*/ 2410209 w 3531775"/>
              <a:gd name="connsiteY995" fmla="*/ 1271953 h 2810796"/>
              <a:gd name="connsiteX996" fmla="*/ 2408304 w 3531775"/>
              <a:gd name="connsiteY996" fmla="*/ 1269476 h 2810796"/>
              <a:gd name="connsiteX997" fmla="*/ 2377634 w 3531775"/>
              <a:gd name="connsiteY997" fmla="*/ 1303290 h 2810796"/>
              <a:gd name="connsiteX998" fmla="*/ 2337248 w 3531775"/>
              <a:gd name="connsiteY998" fmla="*/ 1307004 h 2810796"/>
              <a:gd name="connsiteX999" fmla="*/ 2337819 w 3531775"/>
              <a:gd name="connsiteY999" fmla="*/ 1312148 h 2810796"/>
              <a:gd name="connsiteX1000" fmla="*/ 2370204 w 3531775"/>
              <a:gd name="connsiteY1000" fmla="*/ 1273476 h 2810796"/>
              <a:gd name="connsiteX1001" fmla="*/ 2368299 w 3531775"/>
              <a:gd name="connsiteY1001" fmla="*/ 1270905 h 2810796"/>
              <a:gd name="connsiteX1002" fmla="*/ 2337248 w 3531775"/>
              <a:gd name="connsiteY1002" fmla="*/ 1307004 h 2810796"/>
              <a:gd name="connsiteX1003" fmla="*/ 2300958 w 3531775"/>
              <a:gd name="connsiteY1003" fmla="*/ 1307576 h 2810796"/>
              <a:gd name="connsiteX1004" fmla="*/ 2301529 w 3531775"/>
              <a:gd name="connsiteY1004" fmla="*/ 1312720 h 2810796"/>
              <a:gd name="connsiteX1005" fmla="*/ 2333628 w 3531775"/>
              <a:gd name="connsiteY1005" fmla="*/ 1274238 h 2810796"/>
              <a:gd name="connsiteX1006" fmla="*/ 2331818 w 3531775"/>
              <a:gd name="connsiteY1006" fmla="*/ 1271667 h 2810796"/>
              <a:gd name="connsiteX1007" fmla="*/ 2300958 w 3531775"/>
              <a:gd name="connsiteY1007" fmla="*/ 1307576 h 2810796"/>
              <a:gd name="connsiteX1008" fmla="*/ 2255428 w 3531775"/>
              <a:gd name="connsiteY1008" fmla="*/ 1307481 h 2810796"/>
              <a:gd name="connsiteX1009" fmla="*/ 2255904 w 3531775"/>
              <a:gd name="connsiteY1009" fmla="*/ 1312624 h 2810796"/>
              <a:gd name="connsiteX1010" fmla="*/ 2286098 w 3531775"/>
              <a:gd name="connsiteY1010" fmla="*/ 1274238 h 2810796"/>
              <a:gd name="connsiteX1011" fmla="*/ 2284384 w 3531775"/>
              <a:gd name="connsiteY1011" fmla="*/ 1271667 h 2810796"/>
              <a:gd name="connsiteX1012" fmla="*/ 2255428 w 3531775"/>
              <a:gd name="connsiteY1012" fmla="*/ 1307481 h 2810796"/>
              <a:gd name="connsiteX1013" fmla="*/ 2213327 w 3531775"/>
              <a:gd name="connsiteY1013" fmla="*/ 1303957 h 2810796"/>
              <a:gd name="connsiteX1014" fmla="*/ 2244951 w 3531775"/>
              <a:gd name="connsiteY1014" fmla="*/ 1273572 h 2810796"/>
              <a:gd name="connsiteX1015" fmla="*/ 2231901 w 3531775"/>
              <a:gd name="connsiteY1015" fmla="*/ 1272048 h 2810796"/>
              <a:gd name="connsiteX1016" fmla="*/ 2210756 w 3531775"/>
              <a:gd name="connsiteY1016" fmla="*/ 1308529 h 2810796"/>
              <a:gd name="connsiteX1017" fmla="*/ 2213327 w 3531775"/>
              <a:gd name="connsiteY1017" fmla="*/ 1303957 h 2810796"/>
              <a:gd name="connsiteX1018" fmla="*/ 2171894 w 3531775"/>
              <a:gd name="connsiteY1018" fmla="*/ 1302433 h 2810796"/>
              <a:gd name="connsiteX1019" fmla="*/ 2201993 w 3531775"/>
              <a:gd name="connsiteY1019" fmla="*/ 1271476 h 2810796"/>
              <a:gd name="connsiteX1020" fmla="*/ 2200659 w 3531775"/>
              <a:gd name="connsiteY1020" fmla="*/ 1268714 h 2810796"/>
              <a:gd name="connsiteX1021" fmla="*/ 2169513 w 3531775"/>
              <a:gd name="connsiteY1021" fmla="*/ 1306909 h 2810796"/>
              <a:gd name="connsiteX1022" fmla="*/ 2171894 w 3531775"/>
              <a:gd name="connsiteY1022" fmla="*/ 1302433 h 2810796"/>
              <a:gd name="connsiteX1023" fmla="*/ 2476694 w 3531775"/>
              <a:gd name="connsiteY1023" fmla="*/ 1467691 h 2810796"/>
              <a:gd name="connsiteX1024" fmla="*/ 2477360 w 3531775"/>
              <a:gd name="connsiteY1024" fmla="*/ 1430353 h 2810796"/>
              <a:gd name="connsiteX1025" fmla="*/ 2481551 w 3531775"/>
              <a:gd name="connsiteY1025" fmla="*/ 1435020 h 2810796"/>
              <a:gd name="connsiteX1026" fmla="*/ 2484028 w 3531775"/>
              <a:gd name="connsiteY1026" fmla="*/ 1443117 h 2810796"/>
              <a:gd name="connsiteX1027" fmla="*/ 2482980 w 3531775"/>
              <a:gd name="connsiteY1027" fmla="*/ 1446070 h 2810796"/>
              <a:gd name="connsiteX1028" fmla="*/ 2494029 w 3531775"/>
              <a:gd name="connsiteY1028" fmla="*/ 1447212 h 2810796"/>
              <a:gd name="connsiteX1029" fmla="*/ 2488505 w 3531775"/>
              <a:gd name="connsiteY1029" fmla="*/ 1450641 h 2810796"/>
              <a:gd name="connsiteX1030" fmla="*/ 2484218 w 3531775"/>
              <a:gd name="connsiteY1030" fmla="*/ 1455499 h 2810796"/>
              <a:gd name="connsiteX1031" fmla="*/ 2489267 w 3531775"/>
              <a:gd name="connsiteY1031" fmla="*/ 1459595 h 2810796"/>
              <a:gd name="connsiteX1032" fmla="*/ 2480694 w 3531775"/>
              <a:gd name="connsiteY1032" fmla="*/ 1460643 h 2810796"/>
              <a:gd name="connsiteX1033" fmla="*/ 2476694 w 3531775"/>
              <a:gd name="connsiteY1033" fmla="*/ 1467691 h 2810796"/>
              <a:gd name="connsiteX1034" fmla="*/ 2405351 w 3531775"/>
              <a:gd name="connsiteY1034" fmla="*/ 1445403 h 2810796"/>
              <a:gd name="connsiteX1035" fmla="*/ 2406780 w 3531775"/>
              <a:gd name="connsiteY1035" fmla="*/ 1452928 h 2810796"/>
              <a:gd name="connsiteX1036" fmla="*/ 2407542 w 3531775"/>
              <a:gd name="connsiteY1036" fmla="*/ 1454737 h 2810796"/>
              <a:gd name="connsiteX1037" fmla="*/ 2417067 w 3531775"/>
              <a:gd name="connsiteY1037" fmla="*/ 1454737 h 2810796"/>
              <a:gd name="connsiteX1038" fmla="*/ 2412781 w 3531775"/>
              <a:gd name="connsiteY1038" fmla="*/ 1458166 h 2810796"/>
              <a:gd name="connsiteX1039" fmla="*/ 2409543 w 3531775"/>
              <a:gd name="connsiteY1039" fmla="*/ 1462643 h 2810796"/>
              <a:gd name="connsiteX1040" fmla="*/ 2414210 w 3531775"/>
              <a:gd name="connsiteY1040" fmla="*/ 1465691 h 2810796"/>
              <a:gd name="connsiteX1041" fmla="*/ 2407066 w 3531775"/>
              <a:gd name="connsiteY1041" fmla="*/ 1467405 h 2810796"/>
              <a:gd name="connsiteX1042" fmla="*/ 2404399 w 3531775"/>
              <a:gd name="connsiteY1042" fmla="*/ 1473787 h 2810796"/>
              <a:gd name="connsiteX1043" fmla="*/ 2414876 w 3531775"/>
              <a:gd name="connsiteY1043" fmla="*/ 1474359 h 2810796"/>
              <a:gd name="connsiteX1044" fmla="*/ 2410971 w 3531775"/>
              <a:gd name="connsiteY1044" fmla="*/ 1438450 h 2810796"/>
              <a:gd name="connsiteX1045" fmla="*/ 2405351 w 3531775"/>
              <a:gd name="connsiteY1045" fmla="*/ 1445403 h 2810796"/>
              <a:gd name="connsiteX1046" fmla="*/ 2290289 w 3531775"/>
              <a:gd name="connsiteY1046" fmla="*/ 1472549 h 2810796"/>
              <a:gd name="connsiteX1047" fmla="*/ 2319150 w 3531775"/>
              <a:gd name="connsiteY1047" fmla="*/ 1459404 h 2810796"/>
              <a:gd name="connsiteX1048" fmla="*/ 2291718 w 3531775"/>
              <a:gd name="connsiteY1048" fmla="*/ 1434735 h 2810796"/>
              <a:gd name="connsiteX1049" fmla="*/ 2295814 w 3531775"/>
              <a:gd name="connsiteY1049" fmla="*/ 1439497 h 2810796"/>
              <a:gd name="connsiteX1050" fmla="*/ 2298100 w 3531775"/>
              <a:gd name="connsiteY1050" fmla="*/ 1447784 h 2810796"/>
              <a:gd name="connsiteX1051" fmla="*/ 2296957 w 3531775"/>
              <a:gd name="connsiteY1051" fmla="*/ 1450737 h 2810796"/>
              <a:gd name="connsiteX1052" fmla="*/ 2307911 w 3531775"/>
              <a:gd name="connsiteY1052" fmla="*/ 1452166 h 2810796"/>
              <a:gd name="connsiteX1053" fmla="*/ 2303243 w 3531775"/>
              <a:gd name="connsiteY1053" fmla="*/ 1455499 h 2810796"/>
              <a:gd name="connsiteX1054" fmla="*/ 2297909 w 3531775"/>
              <a:gd name="connsiteY1054" fmla="*/ 1460357 h 2810796"/>
              <a:gd name="connsiteX1055" fmla="*/ 2302863 w 3531775"/>
              <a:gd name="connsiteY1055" fmla="*/ 1464643 h 2810796"/>
              <a:gd name="connsiteX1056" fmla="*/ 2294290 w 3531775"/>
              <a:gd name="connsiteY1056" fmla="*/ 1465596 h 2810796"/>
              <a:gd name="connsiteX1057" fmla="*/ 2290289 w 3531775"/>
              <a:gd name="connsiteY1057" fmla="*/ 1472549 h 2810796"/>
              <a:gd name="connsiteX1058" fmla="*/ 2251237 w 3531775"/>
              <a:gd name="connsiteY1058" fmla="*/ 1450641 h 2810796"/>
              <a:gd name="connsiteX1059" fmla="*/ 2252189 w 3531775"/>
              <a:gd name="connsiteY1059" fmla="*/ 1457500 h 2810796"/>
              <a:gd name="connsiteX1060" fmla="*/ 2252761 w 3531775"/>
              <a:gd name="connsiteY1060" fmla="*/ 1459119 h 2810796"/>
              <a:gd name="connsiteX1061" fmla="*/ 2261143 w 3531775"/>
              <a:gd name="connsiteY1061" fmla="*/ 1459500 h 2810796"/>
              <a:gd name="connsiteX1062" fmla="*/ 2257238 w 3531775"/>
              <a:gd name="connsiteY1062" fmla="*/ 1462357 h 2810796"/>
              <a:gd name="connsiteX1063" fmla="*/ 2254190 w 3531775"/>
              <a:gd name="connsiteY1063" fmla="*/ 1466262 h 2810796"/>
              <a:gd name="connsiteX1064" fmla="*/ 2258285 w 3531775"/>
              <a:gd name="connsiteY1064" fmla="*/ 1469215 h 2810796"/>
              <a:gd name="connsiteX1065" fmla="*/ 2251809 w 3531775"/>
              <a:gd name="connsiteY1065" fmla="*/ 1470454 h 2810796"/>
              <a:gd name="connsiteX1066" fmla="*/ 2249142 w 3531775"/>
              <a:gd name="connsiteY1066" fmla="*/ 1476073 h 2810796"/>
              <a:gd name="connsiteX1067" fmla="*/ 2258476 w 3531775"/>
              <a:gd name="connsiteY1067" fmla="*/ 1476930 h 2810796"/>
              <a:gd name="connsiteX1068" fmla="*/ 2256380 w 3531775"/>
              <a:gd name="connsiteY1068" fmla="*/ 1444641 h 2810796"/>
              <a:gd name="connsiteX1069" fmla="*/ 2251237 w 3531775"/>
              <a:gd name="connsiteY1069" fmla="*/ 1450641 h 2810796"/>
              <a:gd name="connsiteX1070" fmla="*/ 2193134 w 3531775"/>
              <a:gd name="connsiteY1070" fmla="*/ 1474359 h 2810796"/>
              <a:gd name="connsiteX1071" fmla="*/ 2193515 w 3531775"/>
              <a:gd name="connsiteY1071" fmla="*/ 1441783 h 2810796"/>
              <a:gd name="connsiteX1072" fmla="*/ 2197040 w 3531775"/>
              <a:gd name="connsiteY1072" fmla="*/ 1445879 h 2810796"/>
              <a:gd name="connsiteX1073" fmla="*/ 2197706 w 3531775"/>
              <a:gd name="connsiteY1073" fmla="*/ 1453690 h 2810796"/>
              <a:gd name="connsiteX1074" fmla="*/ 2198278 w 3531775"/>
              <a:gd name="connsiteY1074" fmla="*/ 1455595 h 2810796"/>
              <a:gd name="connsiteX1075" fmla="*/ 2207708 w 3531775"/>
              <a:gd name="connsiteY1075" fmla="*/ 1456547 h 2810796"/>
              <a:gd name="connsiteX1076" fmla="*/ 2203040 w 3531775"/>
              <a:gd name="connsiteY1076" fmla="*/ 1459595 h 2810796"/>
              <a:gd name="connsiteX1077" fmla="*/ 2199421 w 3531775"/>
              <a:gd name="connsiteY1077" fmla="*/ 1463786 h 2810796"/>
              <a:gd name="connsiteX1078" fmla="*/ 2203802 w 3531775"/>
              <a:gd name="connsiteY1078" fmla="*/ 1467310 h 2810796"/>
              <a:gd name="connsiteX1079" fmla="*/ 2196468 w 3531775"/>
              <a:gd name="connsiteY1079" fmla="*/ 1468263 h 2810796"/>
              <a:gd name="connsiteX1080" fmla="*/ 2193134 w 3531775"/>
              <a:gd name="connsiteY1080" fmla="*/ 1474359 h 2810796"/>
              <a:gd name="connsiteX1081" fmla="*/ 2145129 w 3531775"/>
              <a:gd name="connsiteY1081" fmla="*/ 1449689 h 2810796"/>
              <a:gd name="connsiteX1082" fmla="*/ 2158273 w 3531775"/>
              <a:gd name="connsiteY1082" fmla="*/ 1419780 h 2810796"/>
              <a:gd name="connsiteX1083" fmla="*/ 2159988 w 3531775"/>
              <a:gd name="connsiteY1083" fmla="*/ 1424924 h 2810796"/>
              <a:gd name="connsiteX1084" fmla="*/ 2157606 w 3531775"/>
              <a:gd name="connsiteY1084" fmla="*/ 1432354 h 2810796"/>
              <a:gd name="connsiteX1085" fmla="*/ 2157416 w 3531775"/>
              <a:gd name="connsiteY1085" fmla="*/ 1434258 h 2810796"/>
              <a:gd name="connsiteX1086" fmla="*/ 2165607 w 3531775"/>
              <a:gd name="connsiteY1086" fmla="*/ 1438640 h 2810796"/>
              <a:gd name="connsiteX1087" fmla="*/ 2160178 w 3531775"/>
              <a:gd name="connsiteY1087" fmla="*/ 1439688 h 2810796"/>
              <a:gd name="connsiteX1088" fmla="*/ 2155225 w 3531775"/>
              <a:gd name="connsiteY1088" fmla="*/ 1442164 h 2810796"/>
              <a:gd name="connsiteX1089" fmla="*/ 2157797 w 3531775"/>
              <a:gd name="connsiteY1089" fmla="*/ 1447117 h 2810796"/>
              <a:gd name="connsiteX1090" fmla="*/ 2150748 w 3531775"/>
              <a:gd name="connsiteY1090" fmla="*/ 1445212 h 2810796"/>
              <a:gd name="connsiteX1091" fmla="*/ 2145129 w 3531775"/>
              <a:gd name="connsiteY1091" fmla="*/ 1449689 h 2810796"/>
              <a:gd name="connsiteX1092" fmla="*/ 2094265 w 3531775"/>
              <a:gd name="connsiteY1092" fmla="*/ 1461881 h 2810796"/>
              <a:gd name="connsiteX1093" fmla="*/ 2125126 w 3531775"/>
              <a:gd name="connsiteY1093" fmla="*/ 1453499 h 2810796"/>
              <a:gd name="connsiteX1094" fmla="*/ 2102456 w 3531775"/>
              <a:gd name="connsiteY1094" fmla="*/ 1424353 h 2810796"/>
              <a:gd name="connsiteX1095" fmla="*/ 2105505 w 3531775"/>
              <a:gd name="connsiteY1095" fmla="*/ 1429782 h 2810796"/>
              <a:gd name="connsiteX1096" fmla="*/ 2106267 w 3531775"/>
              <a:gd name="connsiteY1096" fmla="*/ 1438450 h 2810796"/>
              <a:gd name="connsiteX1097" fmla="*/ 2104647 w 3531775"/>
              <a:gd name="connsiteY1097" fmla="*/ 1441212 h 2810796"/>
              <a:gd name="connsiteX1098" fmla="*/ 2115220 w 3531775"/>
              <a:gd name="connsiteY1098" fmla="*/ 1444450 h 2810796"/>
              <a:gd name="connsiteX1099" fmla="*/ 2110076 w 3531775"/>
              <a:gd name="connsiteY1099" fmla="*/ 1446927 h 2810796"/>
              <a:gd name="connsiteX1100" fmla="*/ 2103980 w 3531775"/>
              <a:gd name="connsiteY1100" fmla="*/ 1450832 h 2810796"/>
              <a:gd name="connsiteX1101" fmla="*/ 2108172 w 3531775"/>
              <a:gd name="connsiteY1101" fmla="*/ 1455975 h 2810796"/>
              <a:gd name="connsiteX1102" fmla="*/ 2099504 w 3531775"/>
              <a:gd name="connsiteY1102" fmla="*/ 1455404 h 2810796"/>
              <a:gd name="connsiteX1103" fmla="*/ 2094265 w 3531775"/>
              <a:gd name="connsiteY1103" fmla="*/ 1461881 h 2810796"/>
              <a:gd name="connsiteX1104" fmla="*/ 2021113 w 3531775"/>
              <a:gd name="connsiteY1104" fmla="*/ 1449689 h 2810796"/>
              <a:gd name="connsiteX1105" fmla="*/ 2027876 w 3531775"/>
              <a:gd name="connsiteY1105" fmla="*/ 1417399 h 2810796"/>
              <a:gd name="connsiteX1106" fmla="*/ 2030543 w 3531775"/>
              <a:gd name="connsiteY1106" fmla="*/ 1422162 h 2810796"/>
              <a:gd name="connsiteX1107" fmla="*/ 2029685 w 3531775"/>
              <a:gd name="connsiteY1107" fmla="*/ 1429972 h 2810796"/>
              <a:gd name="connsiteX1108" fmla="*/ 2029876 w 3531775"/>
              <a:gd name="connsiteY1108" fmla="*/ 1431972 h 2810796"/>
              <a:gd name="connsiteX1109" fmla="*/ 2038925 w 3531775"/>
              <a:gd name="connsiteY1109" fmla="*/ 1434640 h 2810796"/>
              <a:gd name="connsiteX1110" fmla="*/ 2033781 w 3531775"/>
              <a:gd name="connsiteY1110" fmla="*/ 1436830 h 2810796"/>
              <a:gd name="connsiteX1111" fmla="*/ 2029400 w 3531775"/>
              <a:gd name="connsiteY1111" fmla="*/ 1440354 h 2810796"/>
              <a:gd name="connsiteX1112" fmla="*/ 2033114 w 3531775"/>
              <a:gd name="connsiteY1112" fmla="*/ 1444641 h 2810796"/>
              <a:gd name="connsiteX1113" fmla="*/ 2025590 w 3531775"/>
              <a:gd name="connsiteY1113" fmla="*/ 1444260 h 2810796"/>
              <a:gd name="connsiteX1114" fmla="*/ 2021113 w 3531775"/>
              <a:gd name="connsiteY1114" fmla="*/ 1449689 h 2810796"/>
              <a:gd name="connsiteX1115" fmla="*/ 1923958 w 3531775"/>
              <a:gd name="connsiteY1115" fmla="*/ 1410255 h 2810796"/>
              <a:gd name="connsiteX1116" fmla="*/ 1956057 w 3531775"/>
              <a:gd name="connsiteY1116" fmla="*/ 1409875 h 2810796"/>
              <a:gd name="connsiteX1117" fmla="*/ 1941865 w 3531775"/>
              <a:gd name="connsiteY1117" fmla="*/ 1375775 h 2810796"/>
              <a:gd name="connsiteX1118" fmla="*/ 1943389 w 3531775"/>
              <a:gd name="connsiteY1118" fmla="*/ 1381871 h 2810796"/>
              <a:gd name="connsiteX1119" fmla="*/ 1941865 w 3531775"/>
              <a:gd name="connsiteY1119" fmla="*/ 1390539 h 2810796"/>
              <a:gd name="connsiteX1120" fmla="*/ 1939579 w 3531775"/>
              <a:gd name="connsiteY1120" fmla="*/ 1392825 h 2810796"/>
              <a:gd name="connsiteX1121" fmla="*/ 1948818 w 3531775"/>
              <a:gd name="connsiteY1121" fmla="*/ 1398635 h 2810796"/>
              <a:gd name="connsiteX1122" fmla="*/ 1943294 w 3531775"/>
              <a:gd name="connsiteY1122" fmla="*/ 1399873 h 2810796"/>
              <a:gd name="connsiteX1123" fmla="*/ 1936436 w 3531775"/>
              <a:gd name="connsiteY1123" fmla="*/ 1402159 h 2810796"/>
              <a:gd name="connsiteX1124" fmla="*/ 1939198 w 3531775"/>
              <a:gd name="connsiteY1124" fmla="*/ 1408255 h 2810796"/>
              <a:gd name="connsiteX1125" fmla="*/ 1930911 w 3531775"/>
              <a:gd name="connsiteY1125" fmla="*/ 1405398 h 2810796"/>
              <a:gd name="connsiteX1126" fmla="*/ 1923958 w 3531775"/>
              <a:gd name="connsiteY1126" fmla="*/ 1410255 h 2810796"/>
              <a:gd name="connsiteX1127" fmla="*/ 1888430 w 3531775"/>
              <a:gd name="connsiteY1127" fmla="*/ 1394634 h 2810796"/>
              <a:gd name="connsiteX1128" fmla="*/ 1914623 w 3531775"/>
              <a:gd name="connsiteY1128" fmla="*/ 1387015 h 2810796"/>
              <a:gd name="connsiteX1129" fmla="*/ 1895097 w 3531775"/>
              <a:gd name="connsiteY1129" fmla="*/ 1361964 h 2810796"/>
              <a:gd name="connsiteX1130" fmla="*/ 1897669 w 3531775"/>
              <a:gd name="connsiteY1130" fmla="*/ 1366631 h 2810796"/>
              <a:gd name="connsiteX1131" fmla="*/ 1896812 w 3531775"/>
              <a:gd name="connsiteY1131" fmla="*/ 1374632 h 2810796"/>
              <a:gd name="connsiteX1132" fmla="*/ 1897002 w 3531775"/>
              <a:gd name="connsiteY1132" fmla="*/ 1376632 h 2810796"/>
              <a:gd name="connsiteX1133" fmla="*/ 1905956 w 3531775"/>
              <a:gd name="connsiteY1133" fmla="*/ 1379204 h 2810796"/>
              <a:gd name="connsiteX1134" fmla="*/ 1900908 w 3531775"/>
              <a:gd name="connsiteY1134" fmla="*/ 1381490 h 2810796"/>
              <a:gd name="connsiteX1135" fmla="*/ 1896526 w 3531775"/>
              <a:gd name="connsiteY1135" fmla="*/ 1385109 h 2810796"/>
              <a:gd name="connsiteX1136" fmla="*/ 1900241 w 3531775"/>
              <a:gd name="connsiteY1136" fmla="*/ 1389491 h 2810796"/>
              <a:gd name="connsiteX1137" fmla="*/ 1892811 w 3531775"/>
              <a:gd name="connsiteY1137" fmla="*/ 1389205 h 2810796"/>
              <a:gd name="connsiteX1138" fmla="*/ 1888430 w 3531775"/>
              <a:gd name="connsiteY1138" fmla="*/ 1394634 h 2810796"/>
              <a:gd name="connsiteX1139" fmla="*/ 1836233 w 3531775"/>
              <a:gd name="connsiteY1139" fmla="*/ 1355391 h 2810796"/>
              <a:gd name="connsiteX1140" fmla="*/ 1867856 w 3531775"/>
              <a:gd name="connsiteY1140" fmla="*/ 1356344 h 2810796"/>
              <a:gd name="connsiteX1141" fmla="*/ 1856426 w 3531775"/>
              <a:gd name="connsiteY1141" fmla="*/ 1321768 h 2810796"/>
              <a:gd name="connsiteX1142" fmla="*/ 1857378 w 3531775"/>
              <a:gd name="connsiteY1142" fmla="*/ 1327959 h 2810796"/>
              <a:gd name="connsiteX1143" fmla="*/ 1855187 w 3531775"/>
              <a:gd name="connsiteY1143" fmla="*/ 1336532 h 2810796"/>
              <a:gd name="connsiteX1144" fmla="*/ 1852806 w 3531775"/>
              <a:gd name="connsiteY1144" fmla="*/ 1338723 h 2810796"/>
              <a:gd name="connsiteX1145" fmla="*/ 1861569 w 3531775"/>
              <a:gd name="connsiteY1145" fmla="*/ 1344819 h 2810796"/>
              <a:gd name="connsiteX1146" fmla="*/ 1856045 w 3531775"/>
              <a:gd name="connsiteY1146" fmla="*/ 1345771 h 2810796"/>
              <a:gd name="connsiteX1147" fmla="*/ 1849091 w 3531775"/>
              <a:gd name="connsiteY1147" fmla="*/ 1347867 h 2810796"/>
              <a:gd name="connsiteX1148" fmla="*/ 1851377 w 3531775"/>
              <a:gd name="connsiteY1148" fmla="*/ 1354058 h 2810796"/>
              <a:gd name="connsiteX1149" fmla="*/ 1843376 w 3531775"/>
              <a:gd name="connsiteY1149" fmla="*/ 1350915 h 2810796"/>
              <a:gd name="connsiteX1150" fmla="*/ 1836233 w 3531775"/>
              <a:gd name="connsiteY1150" fmla="*/ 1355391 h 2810796"/>
              <a:gd name="connsiteX1151" fmla="*/ 1837757 w 3531775"/>
              <a:gd name="connsiteY1151" fmla="*/ 1301575 h 2810796"/>
              <a:gd name="connsiteX1152" fmla="*/ 1866141 w 3531775"/>
              <a:gd name="connsiteY1152" fmla="*/ 1266523 h 2810796"/>
              <a:gd name="connsiteX1153" fmla="*/ 1864141 w 3531775"/>
              <a:gd name="connsiteY1153" fmla="*/ 1272810 h 2810796"/>
              <a:gd name="connsiteX1154" fmla="*/ 1856807 w 3531775"/>
              <a:gd name="connsiteY1154" fmla="*/ 1279477 h 2810796"/>
              <a:gd name="connsiteX1155" fmla="*/ 1859759 w 3531775"/>
              <a:gd name="connsiteY1155" fmla="*/ 1290717 h 2810796"/>
              <a:gd name="connsiteX1156" fmla="*/ 1854044 w 3531775"/>
              <a:gd name="connsiteY1156" fmla="*/ 1288812 h 2810796"/>
              <a:gd name="connsiteX1157" fmla="*/ 1847663 w 3531775"/>
              <a:gd name="connsiteY1157" fmla="*/ 1288716 h 2810796"/>
              <a:gd name="connsiteX1158" fmla="*/ 1846710 w 3531775"/>
              <a:gd name="connsiteY1158" fmla="*/ 1295479 h 2810796"/>
              <a:gd name="connsiteX1159" fmla="*/ 1841376 w 3531775"/>
              <a:gd name="connsiteY1159" fmla="*/ 1289383 h 2810796"/>
              <a:gd name="connsiteX1160" fmla="*/ 1833089 w 3531775"/>
              <a:gd name="connsiteY1160" fmla="*/ 1290717 h 2810796"/>
              <a:gd name="connsiteX1161" fmla="*/ 1837757 w 3531775"/>
              <a:gd name="connsiteY1161" fmla="*/ 1301575 h 2810796"/>
              <a:gd name="connsiteX1162" fmla="*/ 1827089 w 3531775"/>
              <a:gd name="connsiteY1162" fmla="*/ 1285668 h 2810796"/>
              <a:gd name="connsiteX1163" fmla="*/ 1816897 w 3531775"/>
              <a:gd name="connsiteY1163" fmla="*/ 1245092 h 2810796"/>
              <a:gd name="connsiteX1164" fmla="*/ 1817278 w 3531775"/>
              <a:gd name="connsiteY1164" fmla="*/ 1252236 h 2810796"/>
              <a:gd name="connsiteX1165" fmla="*/ 1813754 w 3531775"/>
              <a:gd name="connsiteY1165" fmla="*/ 1262332 h 2810796"/>
              <a:gd name="connsiteX1166" fmla="*/ 1810706 w 3531775"/>
              <a:gd name="connsiteY1166" fmla="*/ 1264999 h 2810796"/>
              <a:gd name="connsiteX1167" fmla="*/ 1820516 w 3531775"/>
              <a:gd name="connsiteY1167" fmla="*/ 1272143 h 2810796"/>
              <a:gd name="connsiteX1168" fmla="*/ 1805372 w 3531775"/>
              <a:gd name="connsiteY1168" fmla="*/ 1275953 h 2810796"/>
              <a:gd name="connsiteX1169" fmla="*/ 1807658 w 3531775"/>
              <a:gd name="connsiteY1169" fmla="*/ 1283287 h 2810796"/>
              <a:gd name="connsiteX1170" fmla="*/ 1798418 w 3531775"/>
              <a:gd name="connsiteY1170" fmla="*/ 1279668 h 2810796"/>
              <a:gd name="connsiteX1171" fmla="*/ 1827089 w 3531775"/>
              <a:gd name="connsiteY1171" fmla="*/ 1285668 h 2810796"/>
              <a:gd name="connsiteX1172" fmla="*/ 1790608 w 3531775"/>
              <a:gd name="connsiteY1172" fmla="*/ 1338151 h 2810796"/>
              <a:gd name="connsiteX1173" fmla="*/ 1822040 w 3531775"/>
              <a:gd name="connsiteY1173" fmla="*/ 1317006 h 2810796"/>
              <a:gd name="connsiteX1174" fmla="*/ 1813087 w 3531775"/>
              <a:gd name="connsiteY1174" fmla="*/ 1315767 h 2810796"/>
              <a:gd name="connsiteX1175" fmla="*/ 1806800 w 3531775"/>
              <a:gd name="connsiteY1175" fmla="*/ 1320720 h 2810796"/>
              <a:gd name="connsiteX1176" fmla="*/ 1805467 w 3531775"/>
              <a:gd name="connsiteY1176" fmla="*/ 1322245 h 2810796"/>
              <a:gd name="connsiteX1177" fmla="*/ 1809848 w 3531775"/>
              <a:gd name="connsiteY1177" fmla="*/ 1330626 h 2810796"/>
              <a:gd name="connsiteX1178" fmla="*/ 1804610 w 3531775"/>
              <a:gd name="connsiteY1178" fmla="*/ 1328531 h 2810796"/>
              <a:gd name="connsiteX1179" fmla="*/ 1798895 w 3531775"/>
              <a:gd name="connsiteY1179" fmla="*/ 1327769 h 2810796"/>
              <a:gd name="connsiteX1180" fmla="*/ 1798228 w 3531775"/>
              <a:gd name="connsiteY1180" fmla="*/ 1333484 h 2810796"/>
              <a:gd name="connsiteX1181" fmla="*/ 1793275 w 3531775"/>
              <a:gd name="connsiteY1181" fmla="*/ 1327769 h 2810796"/>
              <a:gd name="connsiteX1182" fmla="*/ 1785941 w 3531775"/>
              <a:gd name="connsiteY1182" fmla="*/ 1328245 h 2810796"/>
              <a:gd name="connsiteX1183" fmla="*/ 1790608 w 3531775"/>
              <a:gd name="connsiteY1183" fmla="*/ 1338151 h 2810796"/>
              <a:gd name="connsiteX1184" fmla="*/ 1779368 w 3531775"/>
              <a:gd name="connsiteY1184" fmla="*/ 1244711 h 2810796"/>
              <a:gd name="connsiteX1185" fmla="*/ 1814039 w 3531775"/>
              <a:gd name="connsiteY1185" fmla="*/ 1212993 h 2810796"/>
              <a:gd name="connsiteX1186" fmla="*/ 1802324 w 3531775"/>
              <a:gd name="connsiteY1186" fmla="*/ 1210421 h 2810796"/>
              <a:gd name="connsiteX1187" fmla="*/ 1803562 w 3531775"/>
              <a:gd name="connsiteY1187" fmla="*/ 1214041 h 2810796"/>
              <a:gd name="connsiteX1188" fmla="*/ 1796513 w 3531775"/>
              <a:gd name="connsiteY1188" fmla="*/ 1221089 h 2810796"/>
              <a:gd name="connsiteX1189" fmla="*/ 1795085 w 3531775"/>
              <a:gd name="connsiteY1189" fmla="*/ 1223089 h 2810796"/>
              <a:gd name="connsiteX1190" fmla="*/ 1800800 w 3531775"/>
              <a:gd name="connsiteY1190" fmla="*/ 1230995 h 2810796"/>
              <a:gd name="connsiteX1191" fmla="*/ 1794608 w 3531775"/>
              <a:gd name="connsiteY1191" fmla="*/ 1230042 h 2810796"/>
              <a:gd name="connsiteX1192" fmla="*/ 1787941 w 3531775"/>
              <a:gd name="connsiteY1192" fmla="*/ 1230804 h 2810796"/>
              <a:gd name="connsiteX1193" fmla="*/ 1787750 w 3531775"/>
              <a:gd name="connsiteY1193" fmla="*/ 1237282 h 2810796"/>
              <a:gd name="connsiteX1194" fmla="*/ 1781464 w 3531775"/>
              <a:gd name="connsiteY1194" fmla="*/ 1232233 h 2810796"/>
              <a:gd name="connsiteX1195" fmla="*/ 1773082 w 3531775"/>
              <a:gd name="connsiteY1195" fmla="*/ 1234710 h 2810796"/>
              <a:gd name="connsiteX1196" fmla="*/ 1779368 w 3531775"/>
              <a:gd name="connsiteY1196" fmla="*/ 1244711 h 2810796"/>
              <a:gd name="connsiteX1197" fmla="*/ 1772415 w 3531775"/>
              <a:gd name="connsiteY1197" fmla="*/ 1177941 h 2810796"/>
              <a:gd name="connsiteX1198" fmla="*/ 1764414 w 3531775"/>
              <a:gd name="connsiteY1198" fmla="*/ 1179560 h 2810796"/>
              <a:gd name="connsiteX1199" fmla="*/ 1770320 w 3531775"/>
              <a:gd name="connsiteY1199" fmla="*/ 1188228 h 2810796"/>
              <a:gd name="connsiteX1200" fmla="*/ 1756985 w 3531775"/>
              <a:gd name="connsiteY1200" fmla="*/ 1189752 h 2810796"/>
              <a:gd name="connsiteX1201" fmla="*/ 1757651 w 3531775"/>
              <a:gd name="connsiteY1201" fmla="*/ 1195848 h 2810796"/>
              <a:gd name="connsiteX1202" fmla="*/ 1750508 w 3531775"/>
              <a:gd name="connsiteY1202" fmla="*/ 1191942 h 2810796"/>
              <a:gd name="connsiteX1203" fmla="*/ 1773654 w 3531775"/>
              <a:gd name="connsiteY1203" fmla="*/ 1199658 h 2810796"/>
              <a:gd name="connsiteX1204" fmla="*/ 1771653 w 3531775"/>
              <a:gd name="connsiteY1204" fmla="*/ 1166606 h 2810796"/>
              <a:gd name="connsiteX1205" fmla="*/ 1772415 w 3531775"/>
              <a:gd name="connsiteY1205" fmla="*/ 1177941 h 2810796"/>
              <a:gd name="connsiteX1206" fmla="*/ 1785083 w 3531775"/>
              <a:gd name="connsiteY1206" fmla="*/ 1019730 h 2810796"/>
              <a:gd name="connsiteX1207" fmla="*/ 1781750 w 3531775"/>
              <a:gd name="connsiteY1207" fmla="*/ 1016587 h 2810796"/>
              <a:gd name="connsiteX1208" fmla="*/ 1777940 w 3531775"/>
              <a:gd name="connsiteY1208" fmla="*/ 1018016 h 2810796"/>
              <a:gd name="connsiteX1209" fmla="*/ 1778035 w 3531775"/>
              <a:gd name="connsiteY1209" fmla="*/ 1013634 h 2810796"/>
              <a:gd name="connsiteX1210" fmla="*/ 1770129 w 3531775"/>
              <a:gd name="connsiteY1210" fmla="*/ 1015539 h 2810796"/>
              <a:gd name="connsiteX1211" fmla="*/ 1802038 w 3531775"/>
              <a:gd name="connsiteY1211" fmla="*/ 1019826 h 2810796"/>
              <a:gd name="connsiteX1212" fmla="*/ 1790894 w 3531775"/>
              <a:gd name="connsiteY1212" fmla="*/ 1018492 h 2810796"/>
              <a:gd name="connsiteX1213" fmla="*/ 1788417 w 3531775"/>
              <a:gd name="connsiteY1213" fmla="*/ 1022207 h 2810796"/>
              <a:gd name="connsiteX1214" fmla="*/ 1785083 w 3531775"/>
              <a:gd name="connsiteY1214" fmla="*/ 1019730 h 2810796"/>
              <a:gd name="connsiteX1215" fmla="*/ 1771748 w 3531775"/>
              <a:gd name="connsiteY1215" fmla="*/ 952008 h 2810796"/>
              <a:gd name="connsiteX1216" fmla="*/ 1768796 w 3531775"/>
              <a:gd name="connsiteY1216" fmla="*/ 945912 h 2810796"/>
              <a:gd name="connsiteX1217" fmla="*/ 1762509 w 3531775"/>
              <a:gd name="connsiteY1217" fmla="*/ 947531 h 2810796"/>
              <a:gd name="connsiteX1218" fmla="*/ 1765271 w 3531775"/>
              <a:gd name="connsiteY1218" fmla="*/ 940197 h 2810796"/>
              <a:gd name="connsiteX1219" fmla="*/ 1760128 w 3531775"/>
              <a:gd name="connsiteY1219" fmla="*/ 932862 h 2810796"/>
              <a:gd name="connsiteX1220" fmla="*/ 1752698 w 3531775"/>
              <a:gd name="connsiteY1220" fmla="*/ 941625 h 2810796"/>
              <a:gd name="connsiteX1221" fmla="*/ 1796133 w 3531775"/>
              <a:gd name="connsiteY1221" fmla="*/ 956008 h 2810796"/>
              <a:gd name="connsiteX1222" fmla="*/ 1789941 w 3531775"/>
              <a:gd name="connsiteY1222" fmla="*/ 956199 h 2810796"/>
              <a:gd name="connsiteX1223" fmla="*/ 1780892 w 3531775"/>
              <a:gd name="connsiteY1223" fmla="*/ 951436 h 2810796"/>
              <a:gd name="connsiteX1224" fmla="*/ 1775082 w 3531775"/>
              <a:gd name="connsiteY1224" fmla="*/ 957246 h 2810796"/>
              <a:gd name="connsiteX1225" fmla="*/ 1772891 w 3531775"/>
              <a:gd name="connsiteY1225" fmla="*/ 958294 h 2810796"/>
              <a:gd name="connsiteX1226" fmla="*/ 1771748 w 3531775"/>
              <a:gd name="connsiteY1226" fmla="*/ 952008 h 2810796"/>
              <a:gd name="connsiteX1227" fmla="*/ 1803181 w 3531775"/>
              <a:gd name="connsiteY1227" fmla="*/ 1050306 h 2810796"/>
              <a:gd name="connsiteX1228" fmla="*/ 1796037 w 3531775"/>
              <a:gd name="connsiteY1228" fmla="*/ 1048305 h 2810796"/>
              <a:gd name="connsiteX1229" fmla="*/ 1786512 w 3531775"/>
              <a:gd name="connsiteY1229" fmla="*/ 1046877 h 2810796"/>
              <a:gd name="connsiteX1230" fmla="*/ 1781464 w 3531775"/>
              <a:gd name="connsiteY1230" fmla="*/ 1052877 h 2810796"/>
              <a:gd name="connsiteX1231" fmla="*/ 1778606 w 3531775"/>
              <a:gd name="connsiteY1231" fmla="*/ 1049163 h 2810796"/>
              <a:gd name="connsiteX1232" fmla="*/ 1774034 w 3531775"/>
              <a:gd name="connsiteY1232" fmla="*/ 1045638 h 2810796"/>
              <a:gd name="connsiteX1233" fmla="*/ 1768986 w 3531775"/>
              <a:gd name="connsiteY1233" fmla="*/ 1048020 h 2810796"/>
              <a:gd name="connsiteX1234" fmla="*/ 1769081 w 3531775"/>
              <a:gd name="connsiteY1234" fmla="*/ 1042495 h 2810796"/>
              <a:gd name="connsiteX1235" fmla="*/ 1762319 w 3531775"/>
              <a:gd name="connsiteY1235" fmla="*/ 1038399 h 2810796"/>
              <a:gd name="connsiteX1236" fmla="*/ 1772701 w 3531775"/>
              <a:gd name="connsiteY1236" fmla="*/ 1058688 h 2810796"/>
              <a:gd name="connsiteX1237" fmla="*/ 1803181 w 3531775"/>
              <a:gd name="connsiteY1237" fmla="*/ 1050306 h 2810796"/>
              <a:gd name="connsiteX1238" fmla="*/ 1749650 w 3531775"/>
              <a:gd name="connsiteY1238" fmla="*/ 1019540 h 2810796"/>
              <a:gd name="connsiteX1239" fmla="*/ 1742983 w 3531775"/>
              <a:gd name="connsiteY1239" fmla="*/ 1024588 h 2810796"/>
              <a:gd name="connsiteX1240" fmla="*/ 1739744 w 3531775"/>
              <a:gd name="connsiteY1240" fmla="*/ 1020111 h 2810796"/>
              <a:gd name="connsiteX1241" fmla="*/ 1737268 w 3531775"/>
              <a:gd name="connsiteY1241" fmla="*/ 1014587 h 2810796"/>
              <a:gd name="connsiteX1242" fmla="*/ 1730600 w 3531775"/>
              <a:gd name="connsiteY1242" fmla="*/ 1015825 h 2810796"/>
              <a:gd name="connsiteX1243" fmla="*/ 1734125 w 3531775"/>
              <a:gd name="connsiteY1243" fmla="*/ 1009253 h 2810796"/>
              <a:gd name="connsiteX1244" fmla="*/ 1727933 w 3531775"/>
              <a:gd name="connsiteY1244" fmla="*/ 1030113 h 2810796"/>
              <a:gd name="connsiteX1245" fmla="*/ 1758794 w 3531775"/>
              <a:gd name="connsiteY1245" fmla="*/ 1023636 h 2810796"/>
              <a:gd name="connsiteX1246" fmla="*/ 1749650 w 3531775"/>
              <a:gd name="connsiteY1246" fmla="*/ 1019540 h 2810796"/>
              <a:gd name="connsiteX1247" fmla="*/ 1717932 w 3531775"/>
              <a:gd name="connsiteY1247" fmla="*/ 1053449 h 2810796"/>
              <a:gd name="connsiteX1248" fmla="*/ 1707455 w 3531775"/>
              <a:gd name="connsiteY1248" fmla="*/ 1054878 h 2810796"/>
              <a:gd name="connsiteX1249" fmla="*/ 1749079 w 3531775"/>
              <a:gd name="connsiteY1249" fmla="*/ 1069260 h 2810796"/>
              <a:gd name="connsiteX1250" fmla="*/ 1752222 w 3531775"/>
              <a:gd name="connsiteY1250" fmla="*/ 1052306 h 2810796"/>
              <a:gd name="connsiteX1251" fmla="*/ 1746983 w 3531775"/>
              <a:gd name="connsiteY1251" fmla="*/ 1055164 h 2810796"/>
              <a:gd name="connsiteX1252" fmla="*/ 1736887 w 3531775"/>
              <a:gd name="connsiteY1252" fmla="*/ 1055354 h 2810796"/>
              <a:gd name="connsiteX1253" fmla="*/ 1734791 w 3531775"/>
              <a:gd name="connsiteY1253" fmla="*/ 1062783 h 2810796"/>
              <a:gd name="connsiteX1254" fmla="*/ 1733363 w 3531775"/>
              <a:gd name="connsiteY1254" fmla="*/ 1064689 h 2810796"/>
              <a:gd name="connsiteX1255" fmla="*/ 1729362 w 3531775"/>
              <a:gd name="connsiteY1255" fmla="*/ 1060212 h 2810796"/>
              <a:gd name="connsiteX1256" fmla="*/ 1723742 w 3531775"/>
              <a:gd name="connsiteY1256" fmla="*/ 1056497 h 2810796"/>
              <a:gd name="connsiteX1257" fmla="*/ 1719170 w 3531775"/>
              <a:gd name="connsiteY1257" fmla="*/ 1060783 h 2810796"/>
              <a:gd name="connsiteX1258" fmla="*/ 1717932 w 3531775"/>
              <a:gd name="connsiteY1258" fmla="*/ 1053449 h 2810796"/>
              <a:gd name="connsiteX1259" fmla="*/ 1681261 w 3531775"/>
              <a:gd name="connsiteY1259" fmla="*/ 1081548 h 2810796"/>
              <a:gd name="connsiteX1260" fmla="*/ 1677927 w 3531775"/>
              <a:gd name="connsiteY1260" fmla="*/ 1076976 h 2810796"/>
              <a:gd name="connsiteX1261" fmla="*/ 1673165 w 3531775"/>
              <a:gd name="connsiteY1261" fmla="*/ 1080119 h 2810796"/>
              <a:gd name="connsiteX1262" fmla="*/ 1674308 w 3531775"/>
              <a:gd name="connsiteY1262" fmla="*/ 1072880 h 2810796"/>
              <a:gd name="connsiteX1263" fmla="*/ 1669164 w 3531775"/>
              <a:gd name="connsiteY1263" fmla="*/ 1067737 h 2810796"/>
              <a:gd name="connsiteX1264" fmla="*/ 1664402 w 3531775"/>
              <a:gd name="connsiteY1264" fmla="*/ 1077357 h 2810796"/>
              <a:gd name="connsiteX1265" fmla="*/ 1701740 w 3531775"/>
              <a:gd name="connsiteY1265" fmla="*/ 1077262 h 2810796"/>
              <a:gd name="connsiteX1266" fmla="*/ 1696691 w 3531775"/>
              <a:gd name="connsiteY1266" fmla="*/ 1079452 h 2810796"/>
              <a:gd name="connsiteX1267" fmla="*/ 1688595 w 3531775"/>
              <a:gd name="connsiteY1267" fmla="*/ 1078119 h 2810796"/>
              <a:gd name="connsiteX1268" fmla="*/ 1683071 w 3531775"/>
              <a:gd name="connsiteY1268" fmla="*/ 1086596 h 2810796"/>
              <a:gd name="connsiteX1269" fmla="*/ 1681261 w 3531775"/>
              <a:gd name="connsiteY1269" fmla="*/ 1081548 h 2810796"/>
              <a:gd name="connsiteX1270" fmla="*/ 1700787 w 3531775"/>
              <a:gd name="connsiteY1270" fmla="*/ 1149080 h 2810796"/>
              <a:gd name="connsiteX1271" fmla="*/ 1753651 w 3531775"/>
              <a:gd name="connsiteY1271" fmla="*/ 1147270 h 2810796"/>
              <a:gd name="connsiteX1272" fmla="*/ 1740602 w 3531775"/>
              <a:gd name="connsiteY1272" fmla="*/ 1128696 h 2810796"/>
              <a:gd name="connsiteX1273" fmla="*/ 1741268 w 3531775"/>
              <a:gd name="connsiteY1273" fmla="*/ 1132983 h 2810796"/>
              <a:gd name="connsiteX1274" fmla="*/ 1733172 w 3531775"/>
              <a:gd name="connsiteY1274" fmla="*/ 1140031 h 2810796"/>
              <a:gd name="connsiteX1275" fmla="*/ 1729172 w 3531775"/>
              <a:gd name="connsiteY1275" fmla="*/ 1140984 h 2810796"/>
              <a:gd name="connsiteX1276" fmla="*/ 1734410 w 3531775"/>
              <a:gd name="connsiteY1276" fmla="*/ 1151366 h 2810796"/>
              <a:gd name="connsiteX1277" fmla="*/ 1727267 w 3531775"/>
              <a:gd name="connsiteY1277" fmla="*/ 1148889 h 2810796"/>
              <a:gd name="connsiteX1278" fmla="*/ 1719170 w 3531775"/>
              <a:gd name="connsiteY1278" fmla="*/ 1148223 h 2810796"/>
              <a:gd name="connsiteX1279" fmla="*/ 1717646 w 3531775"/>
              <a:gd name="connsiteY1279" fmla="*/ 1155652 h 2810796"/>
              <a:gd name="connsiteX1280" fmla="*/ 1711074 w 3531775"/>
              <a:gd name="connsiteY1280" fmla="*/ 1148318 h 2810796"/>
              <a:gd name="connsiteX1281" fmla="*/ 1700787 w 3531775"/>
              <a:gd name="connsiteY1281" fmla="*/ 1149080 h 2810796"/>
              <a:gd name="connsiteX1282" fmla="*/ 1748984 w 3531775"/>
              <a:gd name="connsiteY1282" fmla="*/ 1100026 h 2810796"/>
              <a:gd name="connsiteX1283" fmla="*/ 1737458 w 3531775"/>
              <a:gd name="connsiteY1283" fmla="*/ 1100121 h 2810796"/>
              <a:gd name="connsiteX1284" fmla="*/ 1738316 w 3531775"/>
              <a:gd name="connsiteY1284" fmla="*/ 1109075 h 2810796"/>
              <a:gd name="connsiteX1285" fmla="*/ 1727267 w 3531775"/>
              <a:gd name="connsiteY1285" fmla="*/ 1103169 h 2810796"/>
              <a:gd name="connsiteX1286" fmla="*/ 1723838 w 3531775"/>
              <a:gd name="connsiteY1286" fmla="*/ 1108408 h 2810796"/>
              <a:gd name="connsiteX1287" fmla="*/ 1720980 w 3531775"/>
              <a:gd name="connsiteY1287" fmla="*/ 1101360 h 2810796"/>
              <a:gd name="connsiteX1288" fmla="*/ 1721075 w 3531775"/>
              <a:gd name="connsiteY1288" fmla="*/ 1118219 h 2810796"/>
              <a:gd name="connsiteX1289" fmla="*/ 1759271 w 3531775"/>
              <a:gd name="connsiteY1289" fmla="*/ 1100502 h 2810796"/>
              <a:gd name="connsiteX1290" fmla="*/ 1748984 w 3531775"/>
              <a:gd name="connsiteY1290" fmla="*/ 1100026 h 2810796"/>
              <a:gd name="connsiteX1291" fmla="*/ 1798609 w 3531775"/>
              <a:gd name="connsiteY1291" fmla="*/ 1076881 h 2810796"/>
              <a:gd name="connsiteX1292" fmla="*/ 1793465 w 3531775"/>
              <a:gd name="connsiteY1292" fmla="*/ 1078309 h 2810796"/>
              <a:gd name="connsiteX1293" fmla="*/ 1783369 w 3531775"/>
              <a:gd name="connsiteY1293" fmla="*/ 1077738 h 2810796"/>
              <a:gd name="connsiteX1294" fmla="*/ 1779749 w 3531775"/>
              <a:gd name="connsiteY1294" fmla="*/ 1083072 h 2810796"/>
              <a:gd name="connsiteX1295" fmla="*/ 1777940 w 3531775"/>
              <a:gd name="connsiteY1295" fmla="*/ 1079929 h 2810796"/>
              <a:gd name="connsiteX1296" fmla="*/ 1774701 w 3531775"/>
              <a:gd name="connsiteY1296" fmla="*/ 1077166 h 2810796"/>
              <a:gd name="connsiteX1297" fmla="*/ 1769843 w 3531775"/>
              <a:gd name="connsiteY1297" fmla="*/ 1079262 h 2810796"/>
              <a:gd name="connsiteX1298" fmla="*/ 1770891 w 3531775"/>
              <a:gd name="connsiteY1298" fmla="*/ 1074690 h 2810796"/>
              <a:gd name="connsiteX1299" fmla="*/ 1765748 w 3531775"/>
              <a:gd name="connsiteY1299" fmla="*/ 1071546 h 2810796"/>
              <a:gd name="connsiteX1300" fmla="*/ 1770891 w 3531775"/>
              <a:gd name="connsiteY1300" fmla="*/ 1088406 h 2810796"/>
              <a:gd name="connsiteX1301" fmla="*/ 1798609 w 3531775"/>
              <a:gd name="connsiteY1301" fmla="*/ 1076881 h 2810796"/>
              <a:gd name="connsiteX1302" fmla="*/ 1795847 w 3531775"/>
              <a:gd name="connsiteY1302" fmla="*/ 1111647 h 2810796"/>
              <a:gd name="connsiteX1303" fmla="*/ 1787941 w 3531775"/>
              <a:gd name="connsiteY1303" fmla="*/ 1110027 h 2810796"/>
              <a:gd name="connsiteX1304" fmla="*/ 1780226 w 3531775"/>
              <a:gd name="connsiteY1304" fmla="*/ 1112694 h 2810796"/>
              <a:gd name="connsiteX1305" fmla="*/ 1779559 w 3531775"/>
              <a:gd name="connsiteY1305" fmla="*/ 1119648 h 2810796"/>
              <a:gd name="connsiteX1306" fmla="*/ 1775463 w 3531775"/>
              <a:gd name="connsiteY1306" fmla="*/ 1117743 h 2810796"/>
              <a:gd name="connsiteX1307" fmla="*/ 1770415 w 3531775"/>
              <a:gd name="connsiteY1307" fmla="*/ 1116695 h 2810796"/>
              <a:gd name="connsiteX1308" fmla="*/ 1767843 w 3531775"/>
              <a:gd name="connsiteY1308" fmla="*/ 1120600 h 2810796"/>
              <a:gd name="connsiteX1309" fmla="*/ 1765271 w 3531775"/>
              <a:gd name="connsiteY1309" fmla="*/ 1116123 h 2810796"/>
              <a:gd name="connsiteX1310" fmla="*/ 1758318 w 3531775"/>
              <a:gd name="connsiteY1310" fmla="*/ 1115647 h 2810796"/>
              <a:gd name="connsiteX1311" fmla="*/ 1795847 w 3531775"/>
              <a:gd name="connsiteY1311" fmla="*/ 1111647 h 2810796"/>
              <a:gd name="connsiteX1312" fmla="*/ 1739649 w 3531775"/>
              <a:gd name="connsiteY1312" fmla="*/ 1284811 h 2810796"/>
              <a:gd name="connsiteX1313" fmla="*/ 1764319 w 3531775"/>
              <a:gd name="connsiteY1313" fmla="*/ 1261570 h 2810796"/>
              <a:gd name="connsiteX1314" fmla="*/ 1763652 w 3531775"/>
              <a:gd name="connsiteY1314" fmla="*/ 1267000 h 2810796"/>
              <a:gd name="connsiteX1315" fmla="*/ 1758318 w 3531775"/>
              <a:gd name="connsiteY1315" fmla="*/ 1273095 h 2810796"/>
              <a:gd name="connsiteX1316" fmla="*/ 1757366 w 3531775"/>
              <a:gd name="connsiteY1316" fmla="*/ 1274810 h 2810796"/>
              <a:gd name="connsiteX1317" fmla="*/ 1762700 w 3531775"/>
              <a:gd name="connsiteY1317" fmla="*/ 1279858 h 2810796"/>
              <a:gd name="connsiteX1318" fmla="*/ 1757842 w 3531775"/>
              <a:gd name="connsiteY1318" fmla="*/ 1281096 h 2810796"/>
              <a:gd name="connsiteX1319" fmla="*/ 1752127 w 3531775"/>
              <a:gd name="connsiteY1319" fmla="*/ 1281573 h 2810796"/>
              <a:gd name="connsiteX1320" fmla="*/ 1752698 w 3531775"/>
              <a:gd name="connsiteY1320" fmla="*/ 1287288 h 2810796"/>
              <a:gd name="connsiteX1321" fmla="*/ 1746698 w 3531775"/>
              <a:gd name="connsiteY1321" fmla="*/ 1282716 h 2810796"/>
              <a:gd name="connsiteX1322" fmla="*/ 1739649 w 3531775"/>
              <a:gd name="connsiteY1322" fmla="*/ 1284811 h 2810796"/>
              <a:gd name="connsiteX1323" fmla="*/ 1727552 w 3531775"/>
              <a:gd name="connsiteY1323" fmla="*/ 1238329 h 2810796"/>
              <a:gd name="connsiteX1324" fmla="*/ 1763462 w 3531775"/>
              <a:gd name="connsiteY1324" fmla="*/ 1226137 h 2810796"/>
              <a:gd name="connsiteX1325" fmla="*/ 1755556 w 3531775"/>
              <a:gd name="connsiteY1325" fmla="*/ 1222899 h 2810796"/>
              <a:gd name="connsiteX1326" fmla="*/ 1748126 w 3531775"/>
              <a:gd name="connsiteY1326" fmla="*/ 1226042 h 2810796"/>
              <a:gd name="connsiteX1327" fmla="*/ 1746412 w 3531775"/>
              <a:gd name="connsiteY1327" fmla="*/ 1227185 h 2810796"/>
              <a:gd name="connsiteX1328" fmla="*/ 1747936 w 3531775"/>
              <a:gd name="connsiteY1328" fmla="*/ 1236138 h 2810796"/>
              <a:gd name="connsiteX1329" fmla="*/ 1743745 w 3531775"/>
              <a:gd name="connsiteY1329" fmla="*/ 1232900 h 2810796"/>
              <a:gd name="connsiteX1330" fmla="*/ 1738601 w 3531775"/>
              <a:gd name="connsiteY1330" fmla="*/ 1230900 h 2810796"/>
              <a:gd name="connsiteX1331" fmla="*/ 1736315 w 3531775"/>
              <a:gd name="connsiteY1331" fmla="*/ 1236043 h 2810796"/>
              <a:gd name="connsiteX1332" fmla="*/ 1733458 w 3531775"/>
              <a:gd name="connsiteY1332" fmla="*/ 1229471 h 2810796"/>
              <a:gd name="connsiteX1333" fmla="*/ 1726409 w 3531775"/>
              <a:gd name="connsiteY1333" fmla="*/ 1228137 h 2810796"/>
              <a:gd name="connsiteX1334" fmla="*/ 1727552 w 3531775"/>
              <a:gd name="connsiteY1334" fmla="*/ 1238329 h 2810796"/>
              <a:gd name="connsiteX1335" fmla="*/ 1688881 w 3531775"/>
              <a:gd name="connsiteY1335" fmla="*/ 1210231 h 2810796"/>
              <a:gd name="connsiteX1336" fmla="*/ 1729553 w 3531775"/>
              <a:gd name="connsiteY1336" fmla="*/ 1191466 h 2810796"/>
              <a:gd name="connsiteX1337" fmla="*/ 1719456 w 3531775"/>
              <a:gd name="connsiteY1337" fmla="*/ 1188514 h 2810796"/>
              <a:gd name="connsiteX1338" fmla="*/ 1712503 w 3531775"/>
              <a:gd name="connsiteY1338" fmla="*/ 1194229 h 2810796"/>
              <a:gd name="connsiteX1339" fmla="*/ 1709264 w 3531775"/>
              <a:gd name="connsiteY1339" fmla="*/ 1194610 h 2810796"/>
              <a:gd name="connsiteX1340" fmla="*/ 1712693 w 3531775"/>
              <a:gd name="connsiteY1340" fmla="*/ 1204992 h 2810796"/>
              <a:gd name="connsiteX1341" fmla="*/ 1707169 w 3531775"/>
              <a:gd name="connsiteY1341" fmla="*/ 1201658 h 2810796"/>
              <a:gd name="connsiteX1342" fmla="*/ 1700692 w 3531775"/>
              <a:gd name="connsiteY1342" fmla="*/ 1199848 h 2810796"/>
              <a:gd name="connsiteX1343" fmla="*/ 1698882 w 3531775"/>
              <a:gd name="connsiteY1343" fmla="*/ 1206325 h 2810796"/>
              <a:gd name="connsiteX1344" fmla="*/ 1694310 w 3531775"/>
              <a:gd name="connsiteY1344" fmla="*/ 1198800 h 2810796"/>
              <a:gd name="connsiteX1345" fmla="*/ 1685833 w 3531775"/>
              <a:gd name="connsiteY1345" fmla="*/ 1197943 h 2810796"/>
              <a:gd name="connsiteX1346" fmla="*/ 1688881 w 3531775"/>
              <a:gd name="connsiteY1346" fmla="*/ 1210231 h 2810796"/>
              <a:gd name="connsiteX1347" fmla="*/ 1658877 w 3531775"/>
              <a:gd name="connsiteY1347" fmla="*/ 1126029 h 2810796"/>
              <a:gd name="connsiteX1348" fmla="*/ 1692119 w 3531775"/>
              <a:gd name="connsiteY1348" fmla="*/ 1118029 h 2810796"/>
              <a:gd name="connsiteX1349" fmla="*/ 1688881 w 3531775"/>
              <a:gd name="connsiteY1349" fmla="*/ 1122410 h 2810796"/>
              <a:gd name="connsiteX1350" fmla="*/ 1681166 w 3531775"/>
              <a:gd name="connsiteY1350" fmla="*/ 1125172 h 2810796"/>
              <a:gd name="connsiteX1351" fmla="*/ 1679451 w 3531775"/>
              <a:gd name="connsiteY1351" fmla="*/ 1126220 h 2810796"/>
              <a:gd name="connsiteX1352" fmla="*/ 1681070 w 3531775"/>
              <a:gd name="connsiteY1352" fmla="*/ 1135554 h 2810796"/>
              <a:gd name="connsiteX1353" fmla="*/ 1671450 w 3531775"/>
              <a:gd name="connsiteY1353" fmla="*/ 1129554 h 2810796"/>
              <a:gd name="connsiteX1354" fmla="*/ 1669069 w 3531775"/>
              <a:gd name="connsiteY1354" fmla="*/ 1134888 h 2810796"/>
              <a:gd name="connsiteX1355" fmla="*/ 1666116 w 3531775"/>
              <a:gd name="connsiteY1355" fmla="*/ 1127839 h 2810796"/>
              <a:gd name="connsiteX1356" fmla="*/ 1658877 w 3531775"/>
              <a:gd name="connsiteY1356" fmla="*/ 1126029 h 2810796"/>
              <a:gd name="connsiteX1357" fmla="*/ 1666688 w 3531775"/>
              <a:gd name="connsiteY1357" fmla="*/ 1006681 h 2810796"/>
              <a:gd name="connsiteX1358" fmla="*/ 1674308 w 3531775"/>
              <a:gd name="connsiteY1358" fmla="*/ 1038399 h 2810796"/>
              <a:gd name="connsiteX1359" fmla="*/ 1705359 w 3531775"/>
              <a:gd name="connsiteY1359" fmla="*/ 1018016 h 2810796"/>
              <a:gd name="connsiteX1360" fmla="*/ 1699454 w 3531775"/>
              <a:gd name="connsiteY1360" fmla="*/ 1020397 h 2810796"/>
              <a:gd name="connsiteX1361" fmla="*/ 1690405 w 3531775"/>
              <a:gd name="connsiteY1361" fmla="*/ 1020492 h 2810796"/>
              <a:gd name="connsiteX1362" fmla="*/ 1687547 w 3531775"/>
              <a:gd name="connsiteY1362" fmla="*/ 1018778 h 2810796"/>
              <a:gd name="connsiteX1363" fmla="*/ 1683833 w 3531775"/>
              <a:gd name="connsiteY1363" fmla="*/ 1028874 h 2810796"/>
              <a:gd name="connsiteX1364" fmla="*/ 1681356 w 3531775"/>
              <a:gd name="connsiteY1364" fmla="*/ 1023731 h 2810796"/>
              <a:gd name="connsiteX1365" fmla="*/ 1677356 w 3531775"/>
              <a:gd name="connsiteY1365" fmla="*/ 1017444 h 2810796"/>
              <a:gd name="connsiteX1366" fmla="*/ 1671926 w 3531775"/>
              <a:gd name="connsiteY1366" fmla="*/ 1021350 h 2810796"/>
              <a:gd name="connsiteX1367" fmla="*/ 1672974 w 3531775"/>
              <a:gd name="connsiteY1367" fmla="*/ 1012587 h 2810796"/>
              <a:gd name="connsiteX1368" fmla="*/ 1666688 w 3531775"/>
              <a:gd name="connsiteY1368" fmla="*/ 1006681 h 2810796"/>
              <a:gd name="connsiteX1369" fmla="*/ 1692215 w 3531775"/>
              <a:gd name="connsiteY1369" fmla="*/ 974677 h 2810796"/>
              <a:gd name="connsiteX1370" fmla="*/ 1687071 w 3531775"/>
              <a:gd name="connsiteY1370" fmla="*/ 980583 h 2810796"/>
              <a:gd name="connsiteX1371" fmla="*/ 1684595 w 3531775"/>
              <a:gd name="connsiteY1371" fmla="*/ 973248 h 2810796"/>
              <a:gd name="connsiteX1372" fmla="*/ 1680213 w 3531775"/>
              <a:gd name="connsiteY1372" fmla="*/ 976011 h 2810796"/>
              <a:gd name="connsiteX1373" fmla="*/ 1681451 w 3531775"/>
              <a:gd name="connsiteY1373" fmla="*/ 969343 h 2810796"/>
              <a:gd name="connsiteX1374" fmla="*/ 1681166 w 3531775"/>
              <a:gd name="connsiteY1374" fmla="*/ 989155 h 2810796"/>
              <a:gd name="connsiteX1375" fmla="*/ 1701168 w 3531775"/>
              <a:gd name="connsiteY1375" fmla="*/ 976487 h 2810796"/>
              <a:gd name="connsiteX1376" fmla="*/ 1694024 w 3531775"/>
              <a:gd name="connsiteY1376" fmla="*/ 974772 h 2810796"/>
              <a:gd name="connsiteX1377" fmla="*/ 1692215 w 3531775"/>
              <a:gd name="connsiteY1377" fmla="*/ 974677 h 2810796"/>
              <a:gd name="connsiteX1378" fmla="*/ 1732982 w 3531775"/>
              <a:gd name="connsiteY1378" fmla="*/ 929814 h 2810796"/>
              <a:gd name="connsiteX1379" fmla="*/ 1727648 w 3531775"/>
              <a:gd name="connsiteY1379" fmla="*/ 930767 h 2810796"/>
              <a:gd name="connsiteX1380" fmla="*/ 1720028 w 3531775"/>
              <a:gd name="connsiteY1380" fmla="*/ 927433 h 2810796"/>
              <a:gd name="connsiteX1381" fmla="*/ 1718027 w 3531775"/>
              <a:gd name="connsiteY1381" fmla="*/ 926957 h 2810796"/>
              <a:gd name="connsiteX1382" fmla="*/ 1712789 w 3531775"/>
              <a:gd name="connsiteY1382" fmla="*/ 934767 h 2810796"/>
              <a:gd name="connsiteX1383" fmla="*/ 1712122 w 3531775"/>
              <a:gd name="connsiteY1383" fmla="*/ 929243 h 2810796"/>
              <a:gd name="connsiteX1384" fmla="*/ 1709836 w 3531775"/>
              <a:gd name="connsiteY1384" fmla="*/ 923909 h 2810796"/>
              <a:gd name="connsiteX1385" fmla="*/ 1704407 w 3531775"/>
              <a:gd name="connsiteY1385" fmla="*/ 926100 h 2810796"/>
              <a:gd name="connsiteX1386" fmla="*/ 1706979 w 3531775"/>
              <a:gd name="connsiteY1386" fmla="*/ 918956 h 2810796"/>
              <a:gd name="connsiteX1387" fmla="*/ 1702883 w 3531775"/>
              <a:gd name="connsiteY1387" fmla="*/ 912765 h 2810796"/>
              <a:gd name="connsiteX1388" fmla="*/ 1732982 w 3531775"/>
              <a:gd name="connsiteY1388" fmla="*/ 929814 h 2810796"/>
              <a:gd name="connsiteX1389" fmla="*/ 1731362 w 3531775"/>
              <a:gd name="connsiteY1389" fmla="*/ 979059 h 2810796"/>
              <a:gd name="connsiteX1390" fmla="*/ 1731458 w 3531775"/>
              <a:gd name="connsiteY1390" fmla="*/ 969534 h 2810796"/>
              <a:gd name="connsiteX1391" fmla="*/ 1736411 w 3531775"/>
              <a:gd name="connsiteY1391" fmla="*/ 997251 h 2810796"/>
              <a:gd name="connsiteX1392" fmla="*/ 1764033 w 3531775"/>
              <a:gd name="connsiteY1392" fmla="*/ 979440 h 2810796"/>
              <a:gd name="connsiteX1393" fmla="*/ 1753270 w 3531775"/>
              <a:gd name="connsiteY1393" fmla="*/ 978868 h 2810796"/>
              <a:gd name="connsiteX1394" fmla="*/ 1749650 w 3531775"/>
              <a:gd name="connsiteY1394" fmla="*/ 976773 h 2810796"/>
              <a:gd name="connsiteX1395" fmla="*/ 1746507 w 3531775"/>
              <a:gd name="connsiteY1395" fmla="*/ 987536 h 2810796"/>
              <a:gd name="connsiteX1396" fmla="*/ 1737268 w 3531775"/>
              <a:gd name="connsiteY1396" fmla="*/ 974868 h 2810796"/>
              <a:gd name="connsiteX1397" fmla="*/ 1731362 w 3531775"/>
              <a:gd name="connsiteY1397" fmla="*/ 979059 h 2810796"/>
              <a:gd name="connsiteX1398" fmla="*/ 1750222 w 3531775"/>
              <a:gd name="connsiteY1398" fmla="*/ 884761 h 2810796"/>
              <a:gd name="connsiteX1399" fmla="*/ 1737649 w 3531775"/>
              <a:gd name="connsiteY1399" fmla="*/ 908383 h 2810796"/>
              <a:gd name="connsiteX1400" fmla="*/ 1769748 w 3531775"/>
              <a:gd name="connsiteY1400" fmla="*/ 913146 h 2810796"/>
              <a:gd name="connsiteX1401" fmla="*/ 1764414 w 3531775"/>
              <a:gd name="connsiteY1401" fmla="*/ 911526 h 2810796"/>
              <a:gd name="connsiteX1402" fmla="*/ 1758985 w 3531775"/>
              <a:gd name="connsiteY1402" fmla="*/ 905240 h 2810796"/>
              <a:gd name="connsiteX1403" fmla="*/ 1757366 w 3531775"/>
              <a:gd name="connsiteY1403" fmla="*/ 903906 h 2810796"/>
              <a:gd name="connsiteX1404" fmla="*/ 1749174 w 3531775"/>
              <a:gd name="connsiteY1404" fmla="*/ 908002 h 2810796"/>
              <a:gd name="connsiteX1405" fmla="*/ 1751079 w 3531775"/>
              <a:gd name="connsiteY1405" fmla="*/ 902954 h 2810796"/>
              <a:gd name="connsiteX1406" fmla="*/ 1751460 w 3531775"/>
              <a:gd name="connsiteY1406" fmla="*/ 897334 h 2810796"/>
              <a:gd name="connsiteX1407" fmla="*/ 1745745 w 3531775"/>
              <a:gd name="connsiteY1407" fmla="*/ 896572 h 2810796"/>
              <a:gd name="connsiteX1408" fmla="*/ 1751174 w 3531775"/>
              <a:gd name="connsiteY1408" fmla="*/ 891810 h 2810796"/>
              <a:gd name="connsiteX1409" fmla="*/ 1750222 w 3531775"/>
              <a:gd name="connsiteY1409" fmla="*/ 884761 h 2810796"/>
              <a:gd name="connsiteX1410" fmla="*/ 1789465 w 3531775"/>
              <a:gd name="connsiteY1410" fmla="*/ 864854 h 2810796"/>
              <a:gd name="connsiteX1411" fmla="*/ 1781750 w 3531775"/>
              <a:gd name="connsiteY1411" fmla="*/ 859996 h 2810796"/>
              <a:gd name="connsiteX1412" fmla="*/ 1780321 w 3531775"/>
              <a:gd name="connsiteY1412" fmla="*/ 856948 h 2810796"/>
              <a:gd name="connsiteX1413" fmla="*/ 1771463 w 3531775"/>
              <a:gd name="connsiteY1413" fmla="*/ 863425 h 2810796"/>
              <a:gd name="connsiteX1414" fmla="*/ 1772415 w 3531775"/>
              <a:gd name="connsiteY1414" fmla="*/ 850281 h 2810796"/>
              <a:gd name="connsiteX1415" fmla="*/ 1765652 w 3531775"/>
              <a:gd name="connsiteY1415" fmla="*/ 850471 h 2810796"/>
              <a:gd name="connsiteX1416" fmla="*/ 1771272 w 3531775"/>
              <a:gd name="connsiteY1416" fmla="*/ 843708 h 2810796"/>
              <a:gd name="connsiteX1417" fmla="*/ 1769177 w 3531775"/>
              <a:gd name="connsiteY1417" fmla="*/ 835326 h 2810796"/>
              <a:gd name="connsiteX1418" fmla="*/ 1758604 w 3531775"/>
              <a:gd name="connsiteY1418" fmla="*/ 842280 h 2810796"/>
              <a:gd name="connsiteX1419" fmla="*/ 1790132 w 3531775"/>
              <a:gd name="connsiteY1419" fmla="*/ 875712 h 2810796"/>
              <a:gd name="connsiteX1420" fmla="*/ 1789465 w 3531775"/>
              <a:gd name="connsiteY1420" fmla="*/ 864854 h 2810796"/>
              <a:gd name="connsiteX1421" fmla="*/ 1799466 w 3531775"/>
              <a:gd name="connsiteY1421" fmla="*/ 902859 h 2810796"/>
              <a:gd name="connsiteX1422" fmla="*/ 1793656 w 3531775"/>
              <a:gd name="connsiteY1422" fmla="*/ 905526 h 2810796"/>
              <a:gd name="connsiteX1423" fmla="*/ 1795180 w 3531775"/>
              <a:gd name="connsiteY1423" fmla="*/ 897239 h 2810796"/>
              <a:gd name="connsiteX1424" fmla="*/ 1794894 w 3531775"/>
              <a:gd name="connsiteY1424" fmla="*/ 922194 h 2810796"/>
              <a:gd name="connsiteX1425" fmla="*/ 1820993 w 3531775"/>
              <a:gd name="connsiteY1425" fmla="*/ 910574 h 2810796"/>
              <a:gd name="connsiteX1426" fmla="*/ 1811754 w 3531775"/>
              <a:gd name="connsiteY1426" fmla="*/ 906669 h 2810796"/>
              <a:gd name="connsiteX1427" fmla="*/ 1809372 w 3531775"/>
              <a:gd name="connsiteY1427" fmla="*/ 906192 h 2810796"/>
              <a:gd name="connsiteX1428" fmla="*/ 1804991 w 3531775"/>
              <a:gd name="connsiteY1428" fmla="*/ 915336 h 2810796"/>
              <a:gd name="connsiteX1429" fmla="*/ 1799466 w 3531775"/>
              <a:gd name="connsiteY1429" fmla="*/ 902859 h 2810796"/>
              <a:gd name="connsiteX1430" fmla="*/ 1840900 w 3531775"/>
              <a:gd name="connsiteY1430" fmla="*/ 810657 h 2810796"/>
              <a:gd name="connsiteX1431" fmla="*/ 1834994 w 3531775"/>
              <a:gd name="connsiteY1431" fmla="*/ 804656 h 2810796"/>
              <a:gd name="connsiteX1432" fmla="*/ 1833280 w 3531775"/>
              <a:gd name="connsiteY1432" fmla="*/ 803513 h 2810796"/>
              <a:gd name="connsiteX1433" fmla="*/ 1825469 w 3531775"/>
              <a:gd name="connsiteY1433" fmla="*/ 808942 h 2810796"/>
              <a:gd name="connsiteX1434" fmla="*/ 1826708 w 3531775"/>
              <a:gd name="connsiteY1434" fmla="*/ 797512 h 2810796"/>
              <a:gd name="connsiteX1435" fmla="*/ 1820897 w 3531775"/>
              <a:gd name="connsiteY1435" fmla="*/ 797512 h 2810796"/>
              <a:gd name="connsiteX1436" fmla="*/ 1825850 w 3531775"/>
              <a:gd name="connsiteY1436" fmla="*/ 791892 h 2810796"/>
              <a:gd name="connsiteX1437" fmla="*/ 1824231 w 3531775"/>
              <a:gd name="connsiteY1437" fmla="*/ 784653 h 2810796"/>
              <a:gd name="connsiteX1438" fmla="*/ 1814992 w 3531775"/>
              <a:gd name="connsiteY1438" fmla="*/ 790273 h 2810796"/>
              <a:gd name="connsiteX1439" fmla="*/ 1840805 w 3531775"/>
              <a:gd name="connsiteY1439" fmla="*/ 820086 h 2810796"/>
              <a:gd name="connsiteX1440" fmla="*/ 1840900 w 3531775"/>
              <a:gd name="connsiteY1440" fmla="*/ 810657 h 2810796"/>
              <a:gd name="connsiteX1441" fmla="*/ 1854711 w 3531775"/>
              <a:gd name="connsiteY1441" fmla="*/ 868759 h 2810796"/>
              <a:gd name="connsiteX1442" fmla="*/ 1847186 w 3531775"/>
              <a:gd name="connsiteY1442" fmla="*/ 868664 h 2810796"/>
              <a:gd name="connsiteX1443" fmla="*/ 1836995 w 3531775"/>
              <a:gd name="connsiteY1443" fmla="*/ 864092 h 2810796"/>
              <a:gd name="connsiteX1444" fmla="*/ 1834518 w 3531775"/>
              <a:gd name="connsiteY1444" fmla="*/ 860663 h 2810796"/>
              <a:gd name="connsiteX1445" fmla="*/ 1826327 w 3531775"/>
              <a:gd name="connsiteY1445" fmla="*/ 870093 h 2810796"/>
              <a:gd name="connsiteX1446" fmla="*/ 1828422 w 3531775"/>
              <a:gd name="connsiteY1446" fmla="*/ 853614 h 2810796"/>
              <a:gd name="connsiteX1447" fmla="*/ 1815944 w 3531775"/>
              <a:gd name="connsiteY1447" fmla="*/ 855710 h 2810796"/>
              <a:gd name="connsiteX1448" fmla="*/ 1820421 w 3531775"/>
              <a:gd name="connsiteY1448" fmla="*/ 846471 h 2810796"/>
              <a:gd name="connsiteX1449" fmla="*/ 1815563 w 3531775"/>
              <a:gd name="connsiteY1449" fmla="*/ 836946 h 2810796"/>
              <a:gd name="connsiteX1450" fmla="*/ 1805276 w 3531775"/>
              <a:gd name="connsiteY1450" fmla="*/ 847328 h 2810796"/>
              <a:gd name="connsiteX1451" fmla="*/ 1854711 w 3531775"/>
              <a:gd name="connsiteY1451" fmla="*/ 868759 h 2810796"/>
              <a:gd name="connsiteX1452" fmla="*/ 1880714 w 3531775"/>
              <a:gd name="connsiteY1452" fmla="*/ 800370 h 2810796"/>
              <a:gd name="connsiteX1453" fmla="*/ 1877571 w 3531775"/>
              <a:gd name="connsiteY1453" fmla="*/ 792559 h 2810796"/>
              <a:gd name="connsiteX1454" fmla="*/ 1876428 w 3531775"/>
              <a:gd name="connsiteY1454" fmla="*/ 790845 h 2810796"/>
              <a:gd name="connsiteX1455" fmla="*/ 1867094 w 3531775"/>
              <a:gd name="connsiteY1455" fmla="*/ 792273 h 2810796"/>
              <a:gd name="connsiteX1456" fmla="*/ 1870523 w 3531775"/>
              <a:gd name="connsiteY1456" fmla="*/ 787987 h 2810796"/>
              <a:gd name="connsiteX1457" fmla="*/ 1872713 w 3531775"/>
              <a:gd name="connsiteY1457" fmla="*/ 782748 h 2810796"/>
              <a:gd name="connsiteX1458" fmla="*/ 1867379 w 3531775"/>
              <a:gd name="connsiteY1458" fmla="*/ 780177 h 2810796"/>
              <a:gd name="connsiteX1459" fmla="*/ 1874142 w 3531775"/>
              <a:gd name="connsiteY1459" fmla="*/ 777319 h 2810796"/>
              <a:gd name="connsiteX1460" fmla="*/ 1875476 w 3531775"/>
              <a:gd name="connsiteY1460" fmla="*/ 770080 h 2810796"/>
              <a:gd name="connsiteX1461" fmla="*/ 1864903 w 3531775"/>
              <a:gd name="connsiteY1461" fmla="*/ 771128 h 2810796"/>
              <a:gd name="connsiteX1462" fmla="*/ 1876809 w 3531775"/>
              <a:gd name="connsiteY1462" fmla="*/ 808561 h 2810796"/>
              <a:gd name="connsiteX1463" fmla="*/ 1880714 w 3531775"/>
              <a:gd name="connsiteY1463" fmla="*/ 800370 h 2810796"/>
              <a:gd name="connsiteX1464" fmla="*/ 1887287 w 3531775"/>
              <a:gd name="connsiteY1464" fmla="*/ 847709 h 2810796"/>
              <a:gd name="connsiteX1465" fmla="*/ 1879095 w 3531775"/>
              <a:gd name="connsiteY1465" fmla="*/ 851614 h 2810796"/>
              <a:gd name="connsiteX1466" fmla="*/ 1876428 w 3531775"/>
              <a:gd name="connsiteY1466" fmla="*/ 851900 h 2810796"/>
              <a:gd name="connsiteX1467" fmla="*/ 1877952 w 3531775"/>
              <a:gd name="connsiteY1467" fmla="*/ 845518 h 2810796"/>
              <a:gd name="connsiteX1468" fmla="*/ 1877571 w 3531775"/>
              <a:gd name="connsiteY1468" fmla="*/ 838470 h 2810796"/>
              <a:gd name="connsiteX1469" fmla="*/ 1870808 w 3531775"/>
              <a:gd name="connsiteY1469" fmla="*/ 837993 h 2810796"/>
              <a:gd name="connsiteX1470" fmla="*/ 1876428 w 3531775"/>
              <a:gd name="connsiteY1470" fmla="*/ 831707 h 2810796"/>
              <a:gd name="connsiteX1471" fmla="*/ 1862998 w 3531775"/>
              <a:gd name="connsiteY1471" fmla="*/ 852852 h 2810796"/>
              <a:gd name="connsiteX1472" fmla="*/ 1894240 w 3531775"/>
              <a:gd name="connsiteY1472" fmla="*/ 855519 h 2810796"/>
              <a:gd name="connsiteX1473" fmla="*/ 1887287 w 3531775"/>
              <a:gd name="connsiteY1473" fmla="*/ 847709 h 2810796"/>
              <a:gd name="connsiteX1474" fmla="*/ 1915100 w 3531775"/>
              <a:gd name="connsiteY1474" fmla="*/ 732933 h 2810796"/>
              <a:gd name="connsiteX1475" fmla="*/ 1896431 w 3531775"/>
              <a:gd name="connsiteY1475" fmla="*/ 759317 h 2810796"/>
              <a:gd name="connsiteX1476" fmla="*/ 1933197 w 3531775"/>
              <a:gd name="connsiteY1476" fmla="*/ 769890 h 2810796"/>
              <a:gd name="connsiteX1477" fmla="*/ 1927196 w 3531775"/>
              <a:gd name="connsiteY1477" fmla="*/ 767127 h 2810796"/>
              <a:gd name="connsiteX1478" fmla="*/ 1922053 w 3531775"/>
              <a:gd name="connsiteY1478" fmla="*/ 758745 h 2810796"/>
              <a:gd name="connsiteX1479" fmla="*/ 1912909 w 3531775"/>
              <a:gd name="connsiteY1479" fmla="*/ 761031 h 2810796"/>
              <a:gd name="connsiteX1480" fmla="*/ 1912433 w 3531775"/>
              <a:gd name="connsiteY1480" fmla="*/ 755412 h 2810796"/>
              <a:gd name="connsiteX1481" fmla="*/ 1914528 w 3531775"/>
              <a:gd name="connsiteY1481" fmla="*/ 748173 h 2810796"/>
              <a:gd name="connsiteX1482" fmla="*/ 1907956 w 3531775"/>
              <a:gd name="connsiteY1482" fmla="*/ 746458 h 2810796"/>
              <a:gd name="connsiteX1483" fmla="*/ 1915100 w 3531775"/>
              <a:gd name="connsiteY1483" fmla="*/ 741410 h 2810796"/>
              <a:gd name="connsiteX1484" fmla="*/ 1915100 w 3531775"/>
              <a:gd name="connsiteY1484" fmla="*/ 732933 h 2810796"/>
              <a:gd name="connsiteX1485" fmla="*/ 2078168 w 3531775"/>
              <a:gd name="connsiteY1485" fmla="*/ 741696 h 2810796"/>
              <a:gd name="connsiteX1486" fmla="*/ 2277717 w 3531775"/>
              <a:gd name="connsiteY1486" fmla="*/ 693213 h 2810796"/>
              <a:gd name="connsiteX1487" fmla="*/ 1896812 w 3531775"/>
              <a:gd name="connsiteY1487" fmla="*/ 580628 h 2810796"/>
              <a:gd name="connsiteX1488" fmla="*/ 2078168 w 3531775"/>
              <a:gd name="connsiteY1488" fmla="*/ 741696 h 2810796"/>
              <a:gd name="connsiteX1489" fmla="*/ 2101218 w 3531775"/>
              <a:gd name="connsiteY1489" fmla="*/ 572246 h 2810796"/>
              <a:gd name="connsiteX1490" fmla="*/ 1894049 w 3531775"/>
              <a:gd name="connsiteY1490" fmla="*/ 506523 h 2810796"/>
              <a:gd name="connsiteX1491" fmla="*/ 2101218 w 3531775"/>
              <a:gd name="connsiteY1491" fmla="*/ 572246 h 2810796"/>
              <a:gd name="connsiteX1492" fmla="*/ 2004063 w 3531775"/>
              <a:gd name="connsiteY1492" fmla="*/ 469185 h 2810796"/>
              <a:gd name="connsiteX1493" fmla="*/ 2166941 w 3531775"/>
              <a:gd name="connsiteY1493" fmla="*/ 503856 h 2810796"/>
              <a:gd name="connsiteX1494" fmla="*/ 2004063 w 3531775"/>
              <a:gd name="connsiteY1494" fmla="*/ 469185 h 2810796"/>
              <a:gd name="connsiteX1495" fmla="*/ 2185134 w 3531775"/>
              <a:gd name="connsiteY1495" fmla="*/ 508524 h 2810796"/>
              <a:gd name="connsiteX1496" fmla="*/ 1963582 w 3531775"/>
              <a:gd name="connsiteY1496" fmla="*/ 468233 h 2810796"/>
              <a:gd name="connsiteX1497" fmla="*/ 1771844 w 3531775"/>
              <a:gd name="connsiteY1497" fmla="*/ 457946 h 2810796"/>
              <a:gd name="connsiteX1498" fmla="*/ 1906622 w 3531775"/>
              <a:gd name="connsiteY1498" fmla="*/ 437943 h 2810796"/>
              <a:gd name="connsiteX1499" fmla="*/ 1905003 w 3531775"/>
              <a:gd name="connsiteY1499" fmla="*/ 437181 h 2810796"/>
              <a:gd name="connsiteX1500" fmla="*/ 1941960 w 3531775"/>
              <a:gd name="connsiteY1500" fmla="*/ 464613 h 2810796"/>
              <a:gd name="connsiteX1501" fmla="*/ 1941770 w 3531775"/>
              <a:gd name="connsiteY1501" fmla="*/ 464423 h 2810796"/>
              <a:gd name="connsiteX1502" fmla="*/ 2093122 w 3531775"/>
              <a:gd name="connsiteY1502" fmla="*/ 553767 h 2810796"/>
              <a:gd name="connsiteX1503" fmla="*/ 2092265 w 3531775"/>
              <a:gd name="connsiteY1503" fmla="*/ 553767 h 2810796"/>
              <a:gd name="connsiteX1504" fmla="*/ 2093503 w 3531775"/>
              <a:gd name="connsiteY1504" fmla="*/ 553767 h 2810796"/>
              <a:gd name="connsiteX1505" fmla="*/ 2093122 w 3531775"/>
              <a:gd name="connsiteY1505" fmla="*/ 553767 h 2810796"/>
              <a:gd name="connsiteX1506" fmla="*/ 2100647 w 3531775"/>
              <a:gd name="connsiteY1506" fmla="*/ 553482 h 2810796"/>
              <a:gd name="connsiteX1507" fmla="*/ 2097504 w 3531775"/>
              <a:gd name="connsiteY1507" fmla="*/ 553672 h 2810796"/>
              <a:gd name="connsiteX1508" fmla="*/ 2101314 w 3531775"/>
              <a:gd name="connsiteY1508" fmla="*/ 553482 h 2810796"/>
              <a:gd name="connsiteX1509" fmla="*/ 2100647 w 3531775"/>
              <a:gd name="connsiteY1509" fmla="*/ 553482 h 2810796"/>
              <a:gd name="connsiteX1510" fmla="*/ 2110458 w 3531775"/>
              <a:gd name="connsiteY1510" fmla="*/ 552720 h 2810796"/>
              <a:gd name="connsiteX1511" fmla="*/ 2109029 w 3531775"/>
              <a:gd name="connsiteY1511" fmla="*/ 552815 h 2810796"/>
              <a:gd name="connsiteX1512" fmla="*/ 2139223 w 3531775"/>
              <a:gd name="connsiteY1512" fmla="*/ 548243 h 2810796"/>
              <a:gd name="connsiteX1513" fmla="*/ 2139223 w 3531775"/>
              <a:gd name="connsiteY1513" fmla="*/ 548243 h 2810796"/>
              <a:gd name="connsiteX1514" fmla="*/ 2140556 w 3531775"/>
              <a:gd name="connsiteY1514" fmla="*/ 547957 h 2810796"/>
              <a:gd name="connsiteX1515" fmla="*/ 2139223 w 3531775"/>
              <a:gd name="connsiteY1515" fmla="*/ 548243 h 2810796"/>
              <a:gd name="connsiteX1516" fmla="*/ 2154558 w 3531775"/>
              <a:gd name="connsiteY1516" fmla="*/ 544623 h 2810796"/>
              <a:gd name="connsiteX1517" fmla="*/ 2153415 w 3531775"/>
              <a:gd name="connsiteY1517" fmla="*/ 544909 h 2810796"/>
              <a:gd name="connsiteX1518" fmla="*/ 2162178 w 3531775"/>
              <a:gd name="connsiteY1518" fmla="*/ 542433 h 2810796"/>
              <a:gd name="connsiteX1519" fmla="*/ 2161607 w 3531775"/>
              <a:gd name="connsiteY1519" fmla="*/ 542623 h 2810796"/>
              <a:gd name="connsiteX1520" fmla="*/ 2216471 w 3531775"/>
              <a:gd name="connsiteY1520" fmla="*/ 521573 h 2810796"/>
              <a:gd name="connsiteX1521" fmla="*/ 2185134 w 3531775"/>
              <a:gd name="connsiteY1521" fmla="*/ 508524 h 2810796"/>
              <a:gd name="connsiteX1522" fmla="*/ 2406494 w 3531775"/>
              <a:gd name="connsiteY1522" fmla="*/ 617109 h 2810796"/>
              <a:gd name="connsiteX1523" fmla="*/ 2469645 w 3531775"/>
              <a:gd name="connsiteY1523" fmla="*/ 510143 h 2810796"/>
              <a:gd name="connsiteX1524" fmla="*/ 2406494 w 3531775"/>
              <a:gd name="connsiteY1524" fmla="*/ 617109 h 2810796"/>
              <a:gd name="connsiteX1525" fmla="*/ 2502887 w 3531775"/>
              <a:gd name="connsiteY1525" fmla="*/ 512619 h 2810796"/>
              <a:gd name="connsiteX1526" fmla="*/ 2456120 w 3531775"/>
              <a:gd name="connsiteY1526" fmla="*/ 587391 h 2810796"/>
              <a:gd name="connsiteX1527" fmla="*/ 2533939 w 3531775"/>
              <a:gd name="connsiteY1527" fmla="*/ 514239 h 2810796"/>
              <a:gd name="connsiteX1528" fmla="*/ 2502887 w 3531775"/>
              <a:gd name="connsiteY1528" fmla="*/ 512619 h 2810796"/>
              <a:gd name="connsiteX1529" fmla="*/ 2503173 w 3531775"/>
              <a:gd name="connsiteY1529" fmla="*/ 586819 h 2810796"/>
              <a:gd name="connsiteX1530" fmla="*/ 2590327 w 3531775"/>
              <a:gd name="connsiteY1530" fmla="*/ 528907 h 2810796"/>
              <a:gd name="connsiteX1531" fmla="*/ 2559561 w 3531775"/>
              <a:gd name="connsiteY1531" fmla="*/ 521763 h 2810796"/>
              <a:gd name="connsiteX1532" fmla="*/ 2503173 w 3531775"/>
              <a:gd name="connsiteY1532" fmla="*/ 586819 h 2810796"/>
              <a:gd name="connsiteX1533" fmla="*/ 2713104 w 3531775"/>
              <a:gd name="connsiteY1533" fmla="*/ 501951 h 2810796"/>
              <a:gd name="connsiteX1534" fmla="*/ 2548322 w 3531775"/>
              <a:gd name="connsiteY1534" fmla="*/ 475948 h 2810796"/>
              <a:gd name="connsiteX1535" fmla="*/ 2547560 w 3531775"/>
              <a:gd name="connsiteY1535" fmla="*/ 476424 h 2810796"/>
              <a:gd name="connsiteX1536" fmla="*/ 2792352 w 3531775"/>
              <a:gd name="connsiteY1536" fmla="*/ 547386 h 2810796"/>
              <a:gd name="connsiteX1537" fmla="*/ 2793209 w 3531775"/>
              <a:gd name="connsiteY1537" fmla="*/ 547386 h 2810796"/>
              <a:gd name="connsiteX1538" fmla="*/ 2713104 w 3531775"/>
              <a:gd name="connsiteY1538" fmla="*/ 501951 h 2810796"/>
              <a:gd name="connsiteX1539" fmla="*/ 2617664 w 3531775"/>
              <a:gd name="connsiteY1539" fmla="*/ 828087 h 2810796"/>
              <a:gd name="connsiteX1540" fmla="*/ 2617568 w 3531775"/>
              <a:gd name="connsiteY1540" fmla="*/ 828183 h 2810796"/>
              <a:gd name="connsiteX1541" fmla="*/ 2619474 w 3531775"/>
              <a:gd name="connsiteY1541" fmla="*/ 826944 h 2810796"/>
              <a:gd name="connsiteX1542" fmla="*/ 2619093 w 3531775"/>
              <a:gd name="connsiteY1542" fmla="*/ 827230 h 2810796"/>
              <a:gd name="connsiteX1543" fmla="*/ 2613759 w 3531775"/>
              <a:gd name="connsiteY1543" fmla="*/ 785225 h 2810796"/>
              <a:gd name="connsiteX1544" fmla="*/ 2613854 w 3531775"/>
              <a:gd name="connsiteY1544" fmla="*/ 785225 h 2810796"/>
              <a:gd name="connsiteX1545" fmla="*/ 2613568 w 3531775"/>
              <a:gd name="connsiteY1545" fmla="*/ 785320 h 2810796"/>
              <a:gd name="connsiteX1546" fmla="*/ 2613759 w 3531775"/>
              <a:gd name="connsiteY1546" fmla="*/ 785320 h 2810796"/>
              <a:gd name="connsiteX1547" fmla="*/ 2616616 w 3531775"/>
              <a:gd name="connsiteY1547" fmla="*/ 797512 h 2810796"/>
              <a:gd name="connsiteX1548" fmla="*/ 2603471 w 3531775"/>
              <a:gd name="connsiteY1548" fmla="*/ 800274 h 2810796"/>
              <a:gd name="connsiteX1549" fmla="*/ 2612139 w 3531775"/>
              <a:gd name="connsiteY1549" fmla="*/ 813990 h 2810796"/>
              <a:gd name="connsiteX1550" fmla="*/ 2594709 w 3531775"/>
              <a:gd name="connsiteY1550" fmla="*/ 807894 h 2810796"/>
              <a:gd name="connsiteX1551" fmla="*/ 2597280 w 3531775"/>
              <a:gd name="connsiteY1551" fmla="*/ 818277 h 2810796"/>
              <a:gd name="connsiteX1552" fmla="*/ 2586422 w 3531775"/>
              <a:gd name="connsiteY1552" fmla="*/ 813419 h 2810796"/>
              <a:gd name="connsiteX1553" fmla="*/ 2616807 w 3531775"/>
              <a:gd name="connsiteY1553" fmla="*/ 828754 h 2810796"/>
              <a:gd name="connsiteX1554" fmla="*/ 2616616 w 3531775"/>
              <a:gd name="connsiteY1554" fmla="*/ 828849 h 2810796"/>
              <a:gd name="connsiteX1555" fmla="*/ 2617664 w 3531775"/>
              <a:gd name="connsiteY1555" fmla="*/ 828087 h 2810796"/>
              <a:gd name="connsiteX1556" fmla="*/ 2579183 w 3531775"/>
              <a:gd name="connsiteY1556" fmla="*/ 757126 h 2810796"/>
              <a:gd name="connsiteX1557" fmla="*/ 2574039 w 3531775"/>
              <a:gd name="connsiteY1557" fmla="*/ 760746 h 2810796"/>
              <a:gd name="connsiteX1558" fmla="*/ 2585088 w 3531775"/>
              <a:gd name="connsiteY1558" fmla="*/ 764841 h 2810796"/>
              <a:gd name="connsiteX1559" fmla="*/ 2573182 w 3531775"/>
              <a:gd name="connsiteY1559" fmla="*/ 767699 h 2810796"/>
              <a:gd name="connsiteX1560" fmla="*/ 2578040 w 3531775"/>
              <a:gd name="connsiteY1560" fmla="*/ 775795 h 2810796"/>
              <a:gd name="connsiteX1561" fmla="*/ 2566419 w 3531775"/>
              <a:gd name="connsiteY1561" fmla="*/ 777700 h 2810796"/>
              <a:gd name="connsiteX1562" fmla="*/ 2589565 w 3531775"/>
              <a:gd name="connsiteY1562" fmla="*/ 778653 h 2810796"/>
              <a:gd name="connsiteX1563" fmla="*/ 2588327 w 3531775"/>
              <a:gd name="connsiteY1563" fmla="*/ 779700 h 2810796"/>
              <a:gd name="connsiteX1564" fmla="*/ 2570896 w 3531775"/>
              <a:gd name="connsiteY1564" fmla="*/ 748077 h 2810796"/>
              <a:gd name="connsiteX1565" fmla="*/ 2579183 w 3531775"/>
              <a:gd name="connsiteY1565" fmla="*/ 757126 h 2810796"/>
              <a:gd name="connsiteX1566" fmla="*/ 2571277 w 3531775"/>
              <a:gd name="connsiteY1566" fmla="*/ 825706 h 2810796"/>
              <a:gd name="connsiteX1567" fmla="*/ 2559657 w 3531775"/>
              <a:gd name="connsiteY1567" fmla="*/ 839613 h 2810796"/>
              <a:gd name="connsiteX1568" fmla="*/ 2552418 w 3531775"/>
              <a:gd name="connsiteY1568" fmla="*/ 832469 h 2810796"/>
              <a:gd name="connsiteX1569" fmla="*/ 2547941 w 3531775"/>
              <a:gd name="connsiteY1569" fmla="*/ 847995 h 2810796"/>
              <a:gd name="connsiteX1570" fmla="*/ 2541654 w 3531775"/>
              <a:gd name="connsiteY1570" fmla="*/ 834850 h 2810796"/>
              <a:gd name="connsiteX1571" fmla="*/ 2532606 w 3531775"/>
              <a:gd name="connsiteY1571" fmla="*/ 844185 h 2810796"/>
              <a:gd name="connsiteX1572" fmla="*/ 2530415 w 3531775"/>
              <a:gd name="connsiteY1572" fmla="*/ 831135 h 2810796"/>
              <a:gd name="connsiteX1573" fmla="*/ 2521176 w 3531775"/>
              <a:gd name="connsiteY1573" fmla="*/ 833326 h 2810796"/>
              <a:gd name="connsiteX1574" fmla="*/ 2571277 w 3531775"/>
              <a:gd name="connsiteY1574" fmla="*/ 825706 h 2810796"/>
              <a:gd name="connsiteX1575" fmla="*/ 2554513 w 3531775"/>
              <a:gd name="connsiteY1575" fmla="*/ 798369 h 2810796"/>
              <a:gd name="connsiteX1576" fmla="*/ 2545369 w 3531775"/>
              <a:gd name="connsiteY1576" fmla="*/ 793226 h 2810796"/>
              <a:gd name="connsiteX1577" fmla="*/ 2545369 w 3531775"/>
              <a:gd name="connsiteY1577" fmla="*/ 793226 h 2810796"/>
              <a:gd name="connsiteX1578" fmla="*/ 2545274 w 3531775"/>
              <a:gd name="connsiteY1578" fmla="*/ 793226 h 2810796"/>
              <a:gd name="connsiteX1579" fmla="*/ 2545369 w 3531775"/>
              <a:gd name="connsiteY1579" fmla="*/ 793226 h 2810796"/>
              <a:gd name="connsiteX1580" fmla="*/ 2545083 w 3531775"/>
              <a:gd name="connsiteY1580" fmla="*/ 793607 h 2810796"/>
              <a:gd name="connsiteX1581" fmla="*/ 2545083 w 3531775"/>
              <a:gd name="connsiteY1581" fmla="*/ 793607 h 2810796"/>
              <a:gd name="connsiteX1582" fmla="*/ 2545083 w 3531775"/>
              <a:gd name="connsiteY1582" fmla="*/ 793607 h 2810796"/>
              <a:gd name="connsiteX1583" fmla="*/ 2545083 w 3531775"/>
              <a:gd name="connsiteY1583" fmla="*/ 793607 h 2810796"/>
              <a:gd name="connsiteX1584" fmla="*/ 2543464 w 3531775"/>
              <a:gd name="connsiteY1584" fmla="*/ 806275 h 2810796"/>
              <a:gd name="connsiteX1585" fmla="*/ 2535082 w 3531775"/>
              <a:gd name="connsiteY1585" fmla="*/ 797036 h 2810796"/>
              <a:gd name="connsiteX1586" fmla="*/ 2529272 w 3531775"/>
              <a:gd name="connsiteY1586" fmla="*/ 796083 h 2810796"/>
              <a:gd name="connsiteX1587" fmla="*/ 2524414 w 3531775"/>
              <a:gd name="connsiteY1587" fmla="*/ 789035 h 2810796"/>
              <a:gd name="connsiteX1588" fmla="*/ 2559942 w 3531775"/>
              <a:gd name="connsiteY1588" fmla="*/ 809895 h 2810796"/>
              <a:gd name="connsiteX1589" fmla="*/ 2558228 w 3531775"/>
              <a:gd name="connsiteY1589" fmla="*/ 789130 h 2810796"/>
              <a:gd name="connsiteX1590" fmla="*/ 2554513 w 3531775"/>
              <a:gd name="connsiteY1590" fmla="*/ 798369 h 2810796"/>
              <a:gd name="connsiteX1591" fmla="*/ 2541273 w 3531775"/>
              <a:gd name="connsiteY1591" fmla="*/ 751697 h 2810796"/>
              <a:gd name="connsiteX1592" fmla="*/ 2550322 w 3531775"/>
              <a:gd name="connsiteY1592" fmla="*/ 776081 h 2810796"/>
              <a:gd name="connsiteX1593" fmla="*/ 2541273 w 3531775"/>
              <a:gd name="connsiteY1593" fmla="*/ 751697 h 2810796"/>
              <a:gd name="connsiteX1594" fmla="*/ 2517461 w 3531775"/>
              <a:gd name="connsiteY1594" fmla="*/ 779796 h 2810796"/>
              <a:gd name="connsiteX1595" fmla="*/ 2517937 w 3531775"/>
              <a:gd name="connsiteY1595" fmla="*/ 779319 h 2810796"/>
              <a:gd name="connsiteX1596" fmla="*/ 2517461 w 3531775"/>
              <a:gd name="connsiteY1596" fmla="*/ 779796 h 2810796"/>
              <a:gd name="connsiteX1597" fmla="*/ 2518032 w 3531775"/>
              <a:gd name="connsiteY1597" fmla="*/ 779224 h 2810796"/>
              <a:gd name="connsiteX1598" fmla="*/ 2518032 w 3531775"/>
              <a:gd name="connsiteY1598" fmla="*/ 779224 h 2810796"/>
              <a:gd name="connsiteX1599" fmla="*/ 2518032 w 3531775"/>
              <a:gd name="connsiteY1599" fmla="*/ 779129 h 2810796"/>
              <a:gd name="connsiteX1600" fmla="*/ 2518032 w 3531775"/>
              <a:gd name="connsiteY1600" fmla="*/ 779129 h 2810796"/>
              <a:gd name="connsiteX1601" fmla="*/ 2518127 w 3531775"/>
              <a:gd name="connsiteY1601" fmla="*/ 778843 h 2810796"/>
              <a:gd name="connsiteX1602" fmla="*/ 2518127 w 3531775"/>
              <a:gd name="connsiteY1602" fmla="*/ 778938 h 2810796"/>
              <a:gd name="connsiteX1603" fmla="*/ 2518223 w 3531775"/>
              <a:gd name="connsiteY1603" fmla="*/ 778748 h 2810796"/>
              <a:gd name="connsiteX1604" fmla="*/ 2518127 w 3531775"/>
              <a:gd name="connsiteY1604" fmla="*/ 778843 h 2810796"/>
              <a:gd name="connsiteX1605" fmla="*/ 2518223 w 3531775"/>
              <a:gd name="connsiteY1605" fmla="*/ 778367 h 2810796"/>
              <a:gd name="connsiteX1606" fmla="*/ 2518223 w 3531775"/>
              <a:gd name="connsiteY1606" fmla="*/ 778748 h 2810796"/>
              <a:gd name="connsiteX1607" fmla="*/ 2518223 w 3531775"/>
              <a:gd name="connsiteY1607" fmla="*/ 778272 h 2810796"/>
              <a:gd name="connsiteX1608" fmla="*/ 2518223 w 3531775"/>
              <a:gd name="connsiteY1608" fmla="*/ 778367 h 2810796"/>
              <a:gd name="connsiteX1609" fmla="*/ 2510984 w 3531775"/>
              <a:gd name="connsiteY1609" fmla="*/ 768461 h 2810796"/>
              <a:gd name="connsiteX1610" fmla="*/ 2517080 w 3531775"/>
              <a:gd name="connsiteY1610" fmla="*/ 765127 h 2810796"/>
              <a:gd name="connsiteX1611" fmla="*/ 2506317 w 3531775"/>
              <a:gd name="connsiteY1611" fmla="*/ 759888 h 2810796"/>
              <a:gd name="connsiteX1612" fmla="*/ 2518413 w 3531775"/>
              <a:gd name="connsiteY1612" fmla="*/ 758745 h 2810796"/>
              <a:gd name="connsiteX1613" fmla="*/ 2518318 w 3531775"/>
              <a:gd name="connsiteY1613" fmla="*/ 758841 h 2810796"/>
              <a:gd name="connsiteX1614" fmla="*/ 2518509 w 3531775"/>
              <a:gd name="connsiteY1614" fmla="*/ 758745 h 2810796"/>
              <a:gd name="connsiteX1615" fmla="*/ 2518413 w 3531775"/>
              <a:gd name="connsiteY1615" fmla="*/ 758745 h 2810796"/>
              <a:gd name="connsiteX1616" fmla="*/ 2512508 w 3531775"/>
              <a:gd name="connsiteY1616" fmla="*/ 752840 h 2810796"/>
              <a:gd name="connsiteX1617" fmla="*/ 2521366 w 3531775"/>
              <a:gd name="connsiteY1617" fmla="*/ 751221 h 2810796"/>
              <a:gd name="connsiteX1618" fmla="*/ 2503745 w 3531775"/>
              <a:gd name="connsiteY1618" fmla="*/ 745601 h 2810796"/>
              <a:gd name="connsiteX1619" fmla="*/ 2517461 w 3531775"/>
              <a:gd name="connsiteY1619" fmla="*/ 779796 h 2810796"/>
              <a:gd name="connsiteX1620" fmla="*/ 2517461 w 3531775"/>
              <a:gd name="connsiteY1620" fmla="*/ 779796 h 2810796"/>
              <a:gd name="connsiteX1621" fmla="*/ 2551560 w 3531775"/>
              <a:gd name="connsiteY1621" fmla="*/ 848852 h 2810796"/>
              <a:gd name="connsiteX1622" fmla="*/ 2552132 w 3531775"/>
              <a:gd name="connsiteY1622" fmla="*/ 848471 h 2810796"/>
              <a:gd name="connsiteX1623" fmla="*/ 2551560 w 3531775"/>
              <a:gd name="connsiteY1623" fmla="*/ 848852 h 2810796"/>
              <a:gd name="connsiteX1624" fmla="*/ 2520794 w 3531775"/>
              <a:gd name="connsiteY1624" fmla="*/ 817419 h 2810796"/>
              <a:gd name="connsiteX1625" fmla="*/ 2505840 w 3531775"/>
              <a:gd name="connsiteY1625" fmla="*/ 821325 h 2810796"/>
              <a:gd name="connsiteX1626" fmla="*/ 2504031 w 3531775"/>
              <a:gd name="connsiteY1626" fmla="*/ 809990 h 2810796"/>
              <a:gd name="connsiteX1627" fmla="*/ 2491458 w 3531775"/>
              <a:gd name="connsiteY1627" fmla="*/ 820848 h 2810796"/>
              <a:gd name="connsiteX1628" fmla="*/ 2495839 w 3531775"/>
              <a:gd name="connsiteY1628" fmla="*/ 805227 h 2810796"/>
              <a:gd name="connsiteX1629" fmla="*/ 2483266 w 3531775"/>
              <a:gd name="connsiteY1629" fmla="*/ 807894 h 2810796"/>
              <a:gd name="connsiteX1630" fmla="*/ 2484600 w 3531775"/>
              <a:gd name="connsiteY1630" fmla="*/ 802941 h 2810796"/>
              <a:gd name="connsiteX1631" fmla="*/ 2471645 w 3531775"/>
              <a:gd name="connsiteY1631" fmla="*/ 805323 h 2810796"/>
              <a:gd name="connsiteX1632" fmla="*/ 2520794 w 3531775"/>
              <a:gd name="connsiteY1632" fmla="*/ 817419 h 2810796"/>
              <a:gd name="connsiteX1633" fmla="*/ 2481742 w 3531775"/>
              <a:gd name="connsiteY1633" fmla="*/ 779510 h 2810796"/>
              <a:gd name="connsiteX1634" fmla="*/ 2474312 w 3531775"/>
              <a:gd name="connsiteY1634" fmla="*/ 761508 h 2810796"/>
              <a:gd name="connsiteX1635" fmla="*/ 2482790 w 3531775"/>
              <a:gd name="connsiteY1635" fmla="*/ 757793 h 2810796"/>
              <a:gd name="connsiteX1636" fmla="*/ 2464883 w 3531775"/>
              <a:gd name="connsiteY1636" fmla="*/ 752268 h 2810796"/>
              <a:gd name="connsiteX1637" fmla="*/ 2483647 w 3531775"/>
              <a:gd name="connsiteY1637" fmla="*/ 748173 h 2810796"/>
              <a:gd name="connsiteX1638" fmla="*/ 2476979 w 3531775"/>
              <a:gd name="connsiteY1638" fmla="*/ 735219 h 2810796"/>
              <a:gd name="connsiteX1639" fmla="*/ 2476979 w 3531775"/>
              <a:gd name="connsiteY1639" fmla="*/ 735314 h 2810796"/>
              <a:gd name="connsiteX1640" fmla="*/ 2477075 w 3531775"/>
              <a:gd name="connsiteY1640" fmla="*/ 735219 h 2810796"/>
              <a:gd name="connsiteX1641" fmla="*/ 2476979 w 3531775"/>
              <a:gd name="connsiteY1641" fmla="*/ 735314 h 2810796"/>
              <a:gd name="connsiteX1642" fmla="*/ 2485171 w 3531775"/>
              <a:gd name="connsiteY1642" fmla="*/ 735695 h 2810796"/>
              <a:gd name="connsiteX1643" fmla="*/ 2480409 w 3531775"/>
              <a:gd name="connsiteY1643" fmla="*/ 722455 h 2810796"/>
              <a:gd name="connsiteX1644" fmla="*/ 2481742 w 3531775"/>
              <a:gd name="connsiteY1644" fmla="*/ 779510 h 2810796"/>
              <a:gd name="connsiteX1645" fmla="*/ 2495553 w 3531775"/>
              <a:gd name="connsiteY1645" fmla="*/ 713216 h 2810796"/>
              <a:gd name="connsiteX1646" fmla="*/ 2510698 w 3531775"/>
              <a:gd name="connsiteY1646" fmla="*/ 721122 h 2810796"/>
              <a:gd name="connsiteX1647" fmla="*/ 2510508 w 3531775"/>
              <a:gd name="connsiteY1647" fmla="*/ 721312 h 2810796"/>
              <a:gd name="connsiteX1648" fmla="*/ 2510793 w 3531775"/>
              <a:gd name="connsiteY1648" fmla="*/ 721122 h 2810796"/>
              <a:gd name="connsiteX1649" fmla="*/ 2510698 w 3531775"/>
              <a:gd name="connsiteY1649" fmla="*/ 721217 h 2810796"/>
              <a:gd name="connsiteX1650" fmla="*/ 2511651 w 3531775"/>
              <a:gd name="connsiteY1650" fmla="*/ 720169 h 2810796"/>
              <a:gd name="connsiteX1651" fmla="*/ 2511555 w 3531775"/>
              <a:gd name="connsiteY1651" fmla="*/ 720264 h 2810796"/>
              <a:gd name="connsiteX1652" fmla="*/ 2511746 w 3531775"/>
              <a:gd name="connsiteY1652" fmla="*/ 719883 h 2810796"/>
              <a:gd name="connsiteX1653" fmla="*/ 2511555 w 3531775"/>
              <a:gd name="connsiteY1653" fmla="*/ 720074 h 2810796"/>
              <a:gd name="connsiteX1654" fmla="*/ 2511936 w 3531775"/>
              <a:gd name="connsiteY1654" fmla="*/ 719502 h 2810796"/>
              <a:gd name="connsiteX1655" fmla="*/ 2511746 w 3531775"/>
              <a:gd name="connsiteY1655" fmla="*/ 719883 h 2810796"/>
              <a:gd name="connsiteX1656" fmla="*/ 2512032 w 3531775"/>
              <a:gd name="connsiteY1656" fmla="*/ 719407 h 2810796"/>
              <a:gd name="connsiteX1657" fmla="*/ 2511936 w 3531775"/>
              <a:gd name="connsiteY1657" fmla="*/ 719598 h 2810796"/>
              <a:gd name="connsiteX1658" fmla="*/ 2504411 w 3531775"/>
              <a:gd name="connsiteY1658" fmla="*/ 705120 h 2810796"/>
              <a:gd name="connsiteX1659" fmla="*/ 2512889 w 3531775"/>
              <a:gd name="connsiteY1659" fmla="*/ 704929 h 2810796"/>
              <a:gd name="connsiteX1660" fmla="*/ 2511746 w 3531775"/>
              <a:gd name="connsiteY1660" fmla="*/ 689689 h 2810796"/>
              <a:gd name="connsiteX1661" fmla="*/ 2525843 w 3531775"/>
              <a:gd name="connsiteY1661" fmla="*/ 697976 h 2810796"/>
              <a:gd name="connsiteX1662" fmla="*/ 2530891 w 3531775"/>
              <a:gd name="connsiteY1662" fmla="*/ 686832 h 2810796"/>
              <a:gd name="connsiteX1663" fmla="*/ 2541464 w 3531775"/>
              <a:gd name="connsiteY1663" fmla="*/ 691404 h 2810796"/>
              <a:gd name="connsiteX1664" fmla="*/ 2533844 w 3531775"/>
              <a:gd name="connsiteY1664" fmla="*/ 674354 h 2810796"/>
              <a:gd name="connsiteX1665" fmla="*/ 2495553 w 3531775"/>
              <a:gd name="connsiteY1665" fmla="*/ 713216 h 2810796"/>
              <a:gd name="connsiteX1666" fmla="*/ 2527748 w 3531775"/>
              <a:gd name="connsiteY1666" fmla="*/ 726075 h 2810796"/>
              <a:gd name="connsiteX1667" fmla="*/ 2536796 w 3531775"/>
              <a:gd name="connsiteY1667" fmla="*/ 730551 h 2810796"/>
              <a:gd name="connsiteX1668" fmla="*/ 2545274 w 3531775"/>
              <a:gd name="connsiteY1668" fmla="*/ 737695 h 2810796"/>
              <a:gd name="connsiteX1669" fmla="*/ 2548608 w 3531775"/>
              <a:gd name="connsiteY1669" fmla="*/ 723312 h 2810796"/>
              <a:gd name="connsiteX1670" fmla="*/ 2553275 w 3531775"/>
              <a:gd name="connsiteY1670" fmla="*/ 737886 h 2810796"/>
              <a:gd name="connsiteX1671" fmla="*/ 2558990 w 3531775"/>
              <a:gd name="connsiteY1671" fmla="*/ 729885 h 2810796"/>
              <a:gd name="connsiteX1672" fmla="*/ 2566419 w 3531775"/>
              <a:gd name="connsiteY1672" fmla="*/ 746268 h 2810796"/>
              <a:gd name="connsiteX1673" fmla="*/ 2566324 w 3531775"/>
              <a:gd name="connsiteY1673" fmla="*/ 746268 h 2810796"/>
              <a:gd name="connsiteX1674" fmla="*/ 2566705 w 3531775"/>
              <a:gd name="connsiteY1674" fmla="*/ 746268 h 2810796"/>
              <a:gd name="connsiteX1675" fmla="*/ 2566419 w 3531775"/>
              <a:gd name="connsiteY1675" fmla="*/ 746268 h 2810796"/>
              <a:gd name="connsiteX1676" fmla="*/ 2567276 w 3531775"/>
              <a:gd name="connsiteY1676" fmla="*/ 746077 h 2810796"/>
              <a:gd name="connsiteX1677" fmla="*/ 2567181 w 3531775"/>
              <a:gd name="connsiteY1677" fmla="*/ 746077 h 2810796"/>
              <a:gd name="connsiteX1678" fmla="*/ 2567276 w 3531775"/>
              <a:gd name="connsiteY1678" fmla="*/ 746077 h 2810796"/>
              <a:gd name="connsiteX1679" fmla="*/ 2567276 w 3531775"/>
              <a:gd name="connsiteY1679" fmla="*/ 746077 h 2810796"/>
              <a:gd name="connsiteX1680" fmla="*/ 2527748 w 3531775"/>
              <a:gd name="connsiteY1680" fmla="*/ 726075 h 2810796"/>
              <a:gd name="connsiteX1681" fmla="*/ 2570039 w 3531775"/>
              <a:gd name="connsiteY1681" fmla="*/ 679497 h 2810796"/>
              <a:gd name="connsiteX1682" fmla="*/ 2575849 w 3531775"/>
              <a:gd name="connsiteY1682" fmla="*/ 676735 h 2810796"/>
              <a:gd name="connsiteX1683" fmla="*/ 2575087 w 3531775"/>
              <a:gd name="connsiteY1683" fmla="*/ 687594 h 2810796"/>
              <a:gd name="connsiteX1684" fmla="*/ 2594232 w 3531775"/>
              <a:gd name="connsiteY1684" fmla="*/ 682450 h 2810796"/>
              <a:gd name="connsiteX1685" fmla="*/ 2584898 w 3531775"/>
              <a:gd name="connsiteY1685" fmla="*/ 695214 h 2810796"/>
              <a:gd name="connsiteX1686" fmla="*/ 2586993 w 3531775"/>
              <a:gd name="connsiteY1686" fmla="*/ 697595 h 2810796"/>
              <a:gd name="connsiteX1687" fmla="*/ 2598423 w 3531775"/>
              <a:gd name="connsiteY1687" fmla="*/ 701405 h 2810796"/>
              <a:gd name="connsiteX1688" fmla="*/ 2599852 w 3531775"/>
              <a:gd name="connsiteY1688" fmla="*/ 713883 h 2810796"/>
              <a:gd name="connsiteX1689" fmla="*/ 2554799 w 3531775"/>
              <a:gd name="connsiteY1689" fmla="*/ 682736 h 2810796"/>
              <a:gd name="connsiteX1690" fmla="*/ 2570039 w 3531775"/>
              <a:gd name="connsiteY1690" fmla="*/ 679497 h 2810796"/>
              <a:gd name="connsiteX1691" fmla="*/ 2608425 w 3531775"/>
              <a:gd name="connsiteY1691" fmla="*/ 724836 h 2810796"/>
              <a:gd name="connsiteX1692" fmla="*/ 2622331 w 3531775"/>
              <a:gd name="connsiteY1692" fmla="*/ 738933 h 2810796"/>
              <a:gd name="connsiteX1693" fmla="*/ 2635761 w 3531775"/>
              <a:gd name="connsiteY1693" fmla="*/ 743410 h 2810796"/>
              <a:gd name="connsiteX1694" fmla="*/ 2618997 w 3531775"/>
              <a:gd name="connsiteY1694" fmla="*/ 754364 h 2810796"/>
              <a:gd name="connsiteX1695" fmla="*/ 2631380 w 3531775"/>
              <a:gd name="connsiteY1695" fmla="*/ 758936 h 2810796"/>
              <a:gd name="connsiteX1696" fmla="*/ 2615283 w 3531775"/>
              <a:gd name="connsiteY1696" fmla="*/ 767794 h 2810796"/>
              <a:gd name="connsiteX1697" fmla="*/ 2650906 w 3531775"/>
              <a:gd name="connsiteY1697" fmla="*/ 734838 h 2810796"/>
              <a:gd name="connsiteX1698" fmla="*/ 2608425 w 3531775"/>
              <a:gd name="connsiteY1698" fmla="*/ 724836 h 2810796"/>
              <a:gd name="connsiteX1699" fmla="*/ 2705199 w 3531775"/>
              <a:gd name="connsiteY1699" fmla="*/ 544623 h 2810796"/>
              <a:gd name="connsiteX1700" fmla="*/ 2703865 w 3531775"/>
              <a:gd name="connsiteY1700" fmla="*/ 544623 h 2810796"/>
              <a:gd name="connsiteX1701" fmla="*/ 2747013 w 3531775"/>
              <a:gd name="connsiteY1701" fmla="*/ 559101 h 2810796"/>
              <a:gd name="connsiteX1702" fmla="*/ 2746537 w 3531775"/>
              <a:gd name="connsiteY1702" fmla="*/ 558720 h 2810796"/>
              <a:gd name="connsiteX1703" fmla="*/ 2775207 w 3531775"/>
              <a:gd name="connsiteY1703" fmla="*/ 620538 h 2810796"/>
              <a:gd name="connsiteX1704" fmla="*/ 2652144 w 3531775"/>
              <a:gd name="connsiteY1704" fmla="*/ 543576 h 2810796"/>
              <a:gd name="connsiteX1705" fmla="*/ 2606043 w 3531775"/>
              <a:gd name="connsiteY1705" fmla="*/ 538051 h 2810796"/>
              <a:gd name="connsiteX1706" fmla="*/ 2604424 w 3531775"/>
              <a:gd name="connsiteY1706" fmla="*/ 539385 h 2810796"/>
              <a:gd name="connsiteX1707" fmla="*/ 2705199 w 3531775"/>
              <a:gd name="connsiteY1707" fmla="*/ 544623 h 2810796"/>
              <a:gd name="connsiteX1708" fmla="*/ 2795115 w 3531775"/>
              <a:gd name="connsiteY1708" fmla="*/ 556149 h 2810796"/>
              <a:gd name="connsiteX1709" fmla="*/ 2800068 w 3531775"/>
              <a:gd name="connsiteY1709" fmla="*/ 632063 h 2810796"/>
              <a:gd name="connsiteX1710" fmla="*/ 2806735 w 3531775"/>
              <a:gd name="connsiteY1710" fmla="*/ 627586 h 2810796"/>
              <a:gd name="connsiteX1711" fmla="*/ 2805592 w 3531775"/>
              <a:gd name="connsiteY1711" fmla="*/ 628539 h 2810796"/>
              <a:gd name="connsiteX1712" fmla="*/ 2807402 w 3531775"/>
              <a:gd name="connsiteY1712" fmla="*/ 627110 h 2810796"/>
              <a:gd name="connsiteX1713" fmla="*/ 2806735 w 3531775"/>
              <a:gd name="connsiteY1713" fmla="*/ 627586 h 2810796"/>
              <a:gd name="connsiteX1714" fmla="*/ 2807973 w 3531775"/>
              <a:gd name="connsiteY1714" fmla="*/ 626634 h 2810796"/>
              <a:gd name="connsiteX1715" fmla="*/ 2807878 w 3531775"/>
              <a:gd name="connsiteY1715" fmla="*/ 626729 h 2810796"/>
              <a:gd name="connsiteX1716" fmla="*/ 2808450 w 3531775"/>
              <a:gd name="connsiteY1716" fmla="*/ 626253 h 2810796"/>
              <a:gd name="connsiteX1717" fmla="*/ 2807973 w 3531775"/>
              <a:gd name="connsiteY1717" fmla="*/ 626634 h 2810796"/>
              <a:gd name="connsiteX1718" fmla="*/ 2809783 w 3531775"/>
              <a:gd name="connsiteY1718" fmla="*/ 625014 h 2810796"/>
              <a:gd name="connsiteX1719" fmla="*/ 2809688 w 3531775"/>
              <a:gd name="connsiteY1719" fmla="*/ 625110 h 2810796"/>
              <a:gd name="connsiteX1720" fmla="*/ 2810069 w 3531775"/>
              <a:gd name="connsiteY1720" fmla="*/ 624729 h 2810796"/>
              <a:gd name="connsiteX1721" fmla="*/ 2809878 w 3531775"/>
              <a:gd name="connsiteY1721" fmla="*/ 624919 h 2810796"/>
              <a:gd name="connsiteX1722" fmla="*/ 2810926 w 3531775"/>
              <a:gd name="connsiteY1722" fmla="*/ 623871 h 2810796"/>
              <a:gd name="connsiteX1723" fmla="*/ 2810354 w 3531775"/>
              <a:gd name="connsiteY1723" fmla="*/ 624443 h 2810796"/>
              <a:gd name="connsiteX1724" fmla="*/ 2811402 w 3531775"/>
              <a:gd name="connsiteY1724" fmla="*/ 623395 h 2810796"/>
              <a:gd name="connsiteX1725" fmla="*/ 2810926 w 3531775"/>
              <a:gd name="connsiteY1725" fmla="*/ 623871 h 2810796"/>
              <a:gd name="connsiteX1726" fmla="*/ 2814736 w 3531775"/>
              <a:gd name="connsiteY1726" fmla="*/ 619585 h 2810796"/>
              <a:gd name="connsiteX1727" fmla="*/ 2814641 w 3531775"/>
              <a:gd name="connsiteY1727" fmla="*/ 619680 h 2810796"/>
              <a:gd name="connsiteX1728" fmla="*/ 2816927 w 3531775"/>
              <a:gd name="connsiteY1728" fmla="*/ 616347 h 2810796"/>
              <a:gd name="connsiteX1729" fmla="*/ 2816927 w 3531775"/>
              <a:gd name="connsiteY1729" fmla="*/ 616347 h 2810796"/>
              <a:gd name="connsiteX1730" fmla="*/ 2817022 w 3531775"/>
              <a:gd name="connsiteY1730" fmla="*/ 616251 h 2810796"/>
              <a:gd name="connsiteX1731" fmla="*/ 2816927 w 3531775"/>
              <a:gd name="connsiteY1731" fmla="*/ 616347 h 2810796"/>
              <a:gd name="connsiteX1732" fmla="*/ 2817784 w 3531775"/>
              <a:gd name="connsiteY1732" fmla="*/ 614918 h 2810796"/>
              <a:gd name="connsiteX1733" fmla="*/ 2817689 w 3531775"/>
              <a:gd name="connsiteY1733" fmla="*/ 615013 h 2810796"/>
              <a:gd name="connsiteX1734" fmla="*/ 2818070 w 3531775"/>
              <a:gd name="connsiteY1734" fmla="*/ 614442 h 2810796"/>
              <a:gd name="connsiteX1735" fmla="*/ 2817784 w 3531775"/>
              <a:gd name="connsiteY1735" fmla="*/ 614918 h 2810796"/>
              <a:gd name="connsiteX1736" fmla="*/ 2818641 w 3531775"/>
              <a:gd name="connsiteY1736" fmla="*/ 613203 h 2810796"/>
              <a:gd name="connsiteX1737" fmla="*/ 2818356 w 3531775"/>
              <a:gd name="connsiteY1737" fmla="*/ 613680 h 2810796"/>
              <a:gd name="connsiteX1738" fmla="*/ 2818736 w 3531775"/>
              <a:gd name="connsiteY1738" fmla="*/ 613013 h 2810796"/>
              <a:gd name="connsiteX1739" fmla="*/ 2818641 w 3531775"/>
              <a:gd name="connsiteY1739" fmla="*/ 613203 h 2810796"/>
              <a:gd name="connsiteX1740" fmla="*/ 2819308 w 3531775"/>
              <a:gd name="connsiteY1740" fmla="*/ 611870 h 2810796"/>
              <a:gd name="connsiteX1741" fmla="*/ 2819213 w 3531775"/>
              <a:gd name="connsiteY1741" fmla="*/ 612060 h 2810796"/>
              <a:gd name="connsiteX1742" fmla="*/ 2819308 w 3531775"/>
              <a:gd name="connsiteY1742" fmla="*/ 611870 h 2810796"/>
              <a:gd name="connsiteX1743" fmla="*/ 2819308 w 3531775"/>
              <a:gd name="connsiteY1743" fmla="*/ 611965 h 2810796"/>
              <a:gd name="connsiteX1744" fmla="*/ 2795115 w 3531775"/>
              <a:gd name="connsiteY1744" fmla="*/ 556149 h 2810796"/>
              <a:gd name="connsiteX1745" fmla="*/ 2961326 w 3531775"/>
              <a:gd name="connsiteY1745" fmla="*/ 485664 h 2810796"/>
              <a:gd name="connsiteX1746" fmla="*/ 2956277 w 3531775"/>
              <a:gd name="connsiteY1746" fmla="*/ 462518 h 2810796"/>
              <a:gd name="connsiteX1747" fmla="*/ 2980757 w 3531775"/>
              <a:gd name="connsiteY1747" fmla="*/ 509000 h 2810796"/>
              <a:gd name="connsiteX1748" fmla="*/ 2961326 w 3531775"/>
              <a:gd name="connsiteY1748" fmla="*/ 485664 h 2810796"/>
              <a:gd name="connsiteX1749" fmla="*/ 2717676 w 3531775"/>
              <a:gd name="connsiteY1749" fmla="*/ 691880 h 2810796"/>
              <a:gd name="connsiteX1750" fmla="*/ 2798067 w 3531775"/>
              <a:gd name="connsiteY1750" fmla="*/ 667591 h 2810796"/>
              <a:gd name="connsiteX1751" fmla="*/ 2939704 w 3531775"/>
              <a:gd name="connsiteY1751" fmla="*/ 613680 h 2810796"/>
              <a:gd name="connsiteX1752" fmla="*/ 3139443 w 3531775"/>
              <a:gd name="connsiteY1752" fmla="*/ 557958 h 2810796"/>
              <a:gd name="connsiteX1753" fmla="*/ 2952086 w 3531775"/>
              <a:gd name="connsiteY1753" fmla="*/ 592058 h 2810796"/>
              <a:gd name="connsiteX1754" fmla="*/ 2843120 w 3531775"/>
              <a:gd name="connsiteY1754" fmla="*/ 645874 h 2810796"/>
              <a:gd name="connsiteX1755" fmla="*/ 2843120 w 3531775"/>
              <a:gd name="connsiteY1755" fmla="*/ 645874 h 2810796"/>
              <a:gd name="connsiteX1756" fmla="*/ 3008284 w 3531775"/>
              <a:gd name="connsiteY1756" fmla="*/ 527574 h 2810796"/>
              <a:gd name="connsiteX1757" fmla="*/ 3008093 w 3531775"/>
              <a:gd name="connsiteY1757" fmla="*/ 527669 h 2810796"/>
              <a:gd name="connsiteX1758" fmla="*/ 3008379 w 3531775"/>
              <a:gd name="connsiteY1758" fmla="*/ 527574 h 2810796"/>
              <a:gd name="connsiteX1759" fmla="*/ 3008284 w 3531775"/>
              <a:gd name="connsiteY1759" fmla="*/ 527574 h 2810796"/>
              <a:gd name="connsiteX1760" fmla="*/ 3106487 w 3531775"/>
              <a:gd name="connsiteY1760" fmla="*/ 500904 h 2810796"/>
              <a:gd name="connsiteX1761" fmla="*/ 3072197 w 3531775"/>
              <a:gd name="connsiteY1761" fmla="*/ 438229 h 2810796"/>
              <a:gd name="connsiteX1762" fmla="*/ 3071340 w 3531775"/>
              <a:gd name="connsiteY1762" fmla="*/ 438801 h 2810796"/>
              <a:gd name="connsiteX1763" fmla="*/ 3092771 w 3531775"/>
              <a:gd name="connsiteY1763" fmla="*/ 431943 h 2810796"/>
              <a:gd name="connsiteX1764" fmla="*/ 3091913 w 3531775"/>
              <a:gd name="connsiteY1764" fmla="*/ 431943 h 2810796"/>
              <a:gd name="connsiteX1765" fmla="*/ 3093628 w 3531775"/>
              <a:gd name="connsiteY1765" fmla="*/ 431847 h 2810796"/>
              <a:gd name="connsiteX1766" fmla="*/ 3124965 w 3531775"/>
              <a:gd name="connsiteY1766" fmla="*/ 463661 h 2810796"/>
              <a:gd name="connsiteX1767" fmla="*/ 3068101 w 3531775"/>
              <a:gd name="connsiteY1767" fmla="*/ 426609 h 2810796"/>
              <a:gd name="connsiteX1768" fmla="*/ 3068196 w 3531775"/>
              <a:gd name="connsiteY1768" fmla="*/ 426513 h 2810796"/>
              <a:gd name="connsiteX1769" fmla="*/ 3058004 w 3531775"/>
              <a:gd name="connsiteY1769" fmla="*/ 434895 h 2810796"/>
              <a:gd name="connsiteX1770" fmla="*/ 3058195 w 3531775"/>
              <a:gd name="connsiteY1770" fmla="*/ 434610 h 2810796"/>
              <a:gd name="connsiteX1771" fmla="*/ 3056861 w 3531775"/>
              <a:gd name="connsiteY1771" fmla="*/ 436134 h 2810796"/>
              <a:gd name="connsiteX1772" fmla="*/ 3056957 w 3531775"/>
              <a:gd name="connsiteY1772" fmla="*/ 436038 h 2810796"/>
              <a:gd name="connsiteX1773" fmla="*/ 3055909 w 3531775"/>
              <a:gd name="connsiteY1773" fmla="*/ 437467 h 2810796"/>
              <a:gd name="connsiteX1774" fmla="*/ 3056004 w 3531775"/>
              <a:gd name="connsiteY1774" fmla="*/ 437277 h 2810796"/>
              <a:gd name="connsiteX1775" fmla="*/ 3081817 w 3531775"/>
              <a:gd name="connsiteY1775" fmla="*/ 500523 h 2810796"/>
              <a:gd name="connsiteX1776" fmla="*/ 3012761 w 3531775"/>
              <a:gd name="connsiteY1776" fmla="*/ 492522 h 2810796"/>
              <a:gd name="connsiteX1777" fmla="*/ 3018285 w 3531775"/>
              <a:gd name="connsiteY1777" fmla="*/ 458136 h 2810796"/>
              <a:gd name="connsiteX1778" fmla="*/ 3033525 w 3531775"/>
              <a:gd name="connsiteY1778" fmla="*/ 471281 h 2810796"/>
              <a:gd name="connsiteX1779" fmla="*/ 3001521 w 3531775"/>
              <a:gd name="connsiteY1779" fmla="*/ 460708 h 2810796"/>
              <a:gd name="connsiteX1780" fmla="*/ 3001521 w 3531775"/>
              <a:gd name="connsiteY1780" fmla="*/ 460708 h 2810796"/>
              <a:gd name="connsiteX1781" fmla="*/ 2999331 w 3531775"/>
              <a:gd name="connsiteY1781" fmla="*/ 464613 h 2810796"/>
              <a:gd name="connsiteX1782" fmla="*/ 2999426 w 3531775"/>
              <a:gd name="connsiteY1782" fmla="*/ 464328 h 2810796"/>
              <a:gd name="connsiteX1783" fmla="*/ 2999235 w 3531775"/>
              <a:gd name="connsiteY1783" fmla="*/ 464709 h 2810796"/>
              <a:gd name="connsiteX1784" fmla="*/ 2999235 w 3531775"/>
              <a:gd name="connsiteY1784" fmla="*/ 464613 h 2810796"/>
              <a:gd name="connsiteX1785" fmla="*/ 3034192 w 3531775"/>
              <a:gd name="connsiteY1785" fmla="*/ 509476 h 2810796"/>
              <a:gd name="connsiteX1786" fmla="*/ 2842740 w 3531775"/>
              <a:gd name="connsiteY1786" fmla="*/ 637778 h 2810796"/>
              <a:gd name="connsiteX1787" fmla="*/ 2714724 w 3531775"/>
              <a:gd name="connsiteY1787" fmla="*/ 694928 h 2810796"/>
              <a:gd name="connsiteX1788" fmla="*/ 2717676 w 3531775"/>
              <a:gd name="connsiteY1788" fmla="*/ 691880 h 2810796"/>
              <a:gd name="connsiteX1789" fmla="*/ 2734059 w 3531775"/>
              <a:gd name="connsiteY1789" fmla="*/ 631872 h 2810796"/>
              <a:gd name="connsiteX1790" fmla="*/ 2752061 w 3531775"/>
              <a:gd name="connsiteY1790" fmla="*/ 586248 h 2810796"/>
              <a:gd name="connsiteX1791" fmla="*/ 2703865 w 3531775"/>
              <a:gd name="connsiteY1791" fmla="*/ 572055 h 2810796"/>
              <a:gd name="connsiteX1792" fmla="*/ 2742536 w 3531775"/>
              <a:gd name="connsiteY1792" fmla="*/ 585200 h 2810796"/>
              <a:gd name="connsiteX1793" fmla="*/ 2679862 w 3531775"/>
              <a:gd name="connsiteY1793" fmla="*/ 575294 h 2810796"/>
              <a:gd name="connsiteX1794" fmla="*/ 2660621 w 3531775"/>
              <a:gd name="connsiteY1794" fmla="*/ 579771 h 2810796"/>
              <a:gd name="connsiteX1795" fmla="*/ 2734059 w 3531775"/>
              <a:gd name="connsiteY1795" fmla="*/ 631872 h 2810796"/>
              <a:gd name="connsiteX1796" fmla="*/ 2958183 w 3531775"/>
              <a:gd name="connsiteY1796" fmla="*/ 745029 h 2810796"/>
              <a:gd name="connsiteX1797" fmla="*/ 2756634 w 3531775"/>
              <a:gd name="connsiteY1797" fmla="*/ 736457 h 2810796"/>
              <a:gd name="connsiteX1798" fmla="*/ 2756729 w 3531775"/>
              <a:gd name="connsiteY1798" fmla="*/ 736362 h 2810796"/>
              <a:gd name="connsiteX1799" fmla="*/ 2731678 w 3531775"/>
              <a:gd name="connsiteY1799" fmla="*/ 760365 h 2810796"/>
              <a:gd name="connsiteX1800" fmla="*/ 2958183 w 3531775"/>
              <a:gd name="connsiteY1800" fmla="*/ 745029 h 2810796"/>
              <a:gd name="connsiteX1801" fmla="*/ 2962183 w 3531775"/>
              <a:gd name="connsiteY1801" fmla="*/ 1018302 h 2810796"/>
              <a:gd name="connsiteX1802" fmla="*/ 2987234 w 3531775"/>
              <a:gd name="connsiteY1802" fmla="*/ 1037066 h 2810796"/>
              <a:gd name="connsiteX1803" fmla="*/ 2974375 w 3531775"/>
              <a:gd name="connsiteY1803" fmla="*/ 916670 h 2810796"/>
              <a:gd name="connsiteX1804" fmla="*/ 2962183 w 3531775"/>
              <a:gd name="connsiteY1804" fmla="*/ 1018302 h 2810796"/>
              <a:gd name="connsiteX1805" fmla="*/ 2878839 w 3531775"/>
              <a:gd name="connsiteY1805" fmla="*/ 935815 h 2810796"/>
              <a:gd name="connsiteX1806" fmla="*/ 2898556 w 3531775"/>
              <a:gd name="connsiteY1806" fmla="*/ 918194 h 2810796"/>
              <a:gd name="connsiteX1807" fmla="*/ 2898461 w 3531775"/>
              <a:gd name="connsiteY1807" fmla="*/ 918289 h 2810796"/>
              <a:gd name="connsiteX1808" fmla="*/ 2898651 w 3531775"/>
              <a:gd name="connsiteY1808" fmla="*/ 918003 h 2810796"/>
              <a:gd name="connsiteX1809" fmla="*/ 2898556 w 3531775"/>
              <a:gd name="connsiteY1809" fmla="*/ 918194 h 2810796"/>
              <a:gd name="connsiteX1810" fmla="*/ 2902937 w 3531775"/>
              <a:gd name="connsiteY1810" fmla="*/ 884571 h 2810796"/>
              <a:gd name="connsiteX1811" fmla="*/ 2894936 w 3531775"/>
              <a:gd name="connsiteY1811" fmla="*/ 912288 h 2810796"/>
              <a:gd name="connsiteX1812" fmla="*/ 2894936 w 3531775"/>
              <a:gd name="connsiteY1812" fmla="*/ 912288 h 2810796"/>
              <a:gd name="connsiteX1813" fmla="*/ 2878839 w 3531775"/>
              <a:gd name="connsiteY1813" fmla="*/ 935815 h 2810796"/>
              <a:gd name="connsiteX1814" fmla="*/ 2802353 w 3531775"/>
              <a:gd name="connsiteY1814" fmla="*/ 926100 h 2810796"/>
              <a:gd name="connsiteX1815" fmla="*/ 2852169 w 3531775"/>
              <a:gd name="connsiteY1815" fmla="*/ 909717 h 2810796"/>
              <a:gd name="connsiteX1816" fmla="*/ 2852074 w 3531775"/>
              <a:gd name="connsiteY1816" fmla="*/ 909812 h 2810796"/>
              <a:gd name="connsiteX1817" fmla="*/ 2852265 w 3531775"/>
              <a:gd name="connsiteY1817" fmla="*/ 909717 h 2810796"/>
              <a:gd name="connsiteX1818" fmla="*/ 2852265 w 3531775"/>
              <a:gd name="connsiteY1818" fmla="*/ 909717 h 2810796"/>
              <a:gd name="connsiteX1819" fmla="*/ 2862361 w 3531775"/>
              <a:gd name="connsiteY1819" fmla="*/ 892857 h 2810796"/>
              <a:gd name="connsiteX1820" fmla="*/ 2862361 w 3531775"/>
              <a:gd name="connsiteY1820" fmla="*/ 893048 h 2810796"/>
              <a:gd name="connsiteX1821" fmla="*/ 2862361 w 3531775"/>
              <a:gd name="connsiteY1821" fmla="*/ 892857 h 2810796"/>
              <a:gd name="connsiteX1822" fmla="*/ 2862361 w 3531775"/>
              <a:gd name="connsiteY1822" fmla="*/ 892857 h 2810796"/>
              <a:gd name="connsiteX1823" fmla="*/ 2862933 w 3531775"/>
              <a:gd name="connsiteY1823" fmla="*/ 890000 h 2810796"/>
              <a:gd name="connsiteX1824" fmla="*/ 2862933 w 3531775"/>
              <a:gd name="connsiteY1824" fmla="*/ 890286 h 2810796"/>
              <a:gd name="connsiteX1825" fmla="*/ 2863028 w 3531775"/>
              <a:gd name="connsiteY1825" fmla="*/ 889238 h 2810796"/>
              <a:gd name="connsiteX1826" fmla="*/ 2862933 w 3531775"/>
              <a:gd name="connsiteY1826" fmla="*/ 889714 h 2810796"/>
              <a:gd name="connsiteX1827" fmla="*/ 2863218 w 3531775"/>
              <a:gd name="connsiteY1827" fmla="*/ 887142 h 2810796"/>
              <a:gd name="connsiteX1828" fmla="*/ 2863218 w 3531775"/>
              <a:gd name="connsiteY1828" fmla="*/ 887428 h 2810796"/>
              <a:gd name="connsiteX1829" fmla="*/ 2863313 w 3531775"/>
              <a:gd name="connsiteY1829" fmla="*/ 886380 h 2810796"/>
              <a:gd name="connsiteX1830" fmla="*/ 2863313 w 3531775"/>
              <a:gd name="connsiteY1830" fmla="*/ 886952 h 2810796"/>
              <a:gd name="connsiteX1831" fmla="*/ 2862837 w 3531775"/>
              <a:gd name="connsiteY1831" fmla="*/ 875331 h 2810796"/>
              <a:gd name="connsiteX1832" fmla="*/ 2855408 w 3531775"/>
              <a:gd name="connsiteY1832" fmla="*/ 898287 h 2810796"/>
              <a:gd name="connsiteX1833" fmla="*/ 2855503 w 3531775"/>
              <a:gd name="connsiteY1833" fmla="*/ 898096 h 2810796"/>
              <a:gd name="connsiteX1834" fmla="*/ 2855217 w 3531775"/>
              <a:gd name="connsiteY1834" fmla="*/ 898477 h 2810796"/>
              <a:gd name="connsiteX1835" fmla="*/ 2855312 w 3531775"/>
              <a:gd name="connsiteY1835" fmla="*/ 898287 h 2810796"/>
              <a:gd name="connsiteX1836" fmla="*/ 2853598 w 3531775"/>
              <a:gd name="connsiteY1836" fmla="*/ 900668 h 2810796"/>
              <a:gd name="connsiteX1837" fmla="*/ 2853693 w 3531775"/>
              <a:gd name="connsiteY1837" fmla="*/ 900573 h 2810796"/>
              <a:gd name="connsiteX1838" fmla="*/ 2842740 w 3531775"/>
              <a:gd name="connsiteY1838" fmla="*/ 908097 h 2810796"/>
              <a:gd name="connsiteX1839" fmla="*/ 2843883 w 3531775"/>
              <a:gd name="connsiteY1839" fmla="*/ 907716 h 2810796"/>
              <a:gd name="connsiteX1840" fmla="*/ 2802353 w 3531775"/>
              <a:gd name="connsiteY1840" fmla="*/ 926100 h 2810796"/>
              <a:gd name="connsiteX1841" fmla="*/ 2692530 w 3531775"/>
              <a:gd name="connsiteY1841" fmla="*/ 957723 h 2810796"/>
              <a:gd name="connsiteX1842" fmla="*/ 2692721 w 3531775"/>
              <a:gd name="connsiteY1842" fmla="*/ 957532 h 2810796"/>
              <a:gd name="connsiteX1843" fmla="*/ 2690340 w 3531775"/>
              <a:gd name="connsiteY1843" fmla="*/ 960009 h 2810796"/>
              <a:gd name="connsiteX1844" fmla="*/ 2690816 w 3531775"/>
              <a:gd name="connsiteY1844" fmla="*/ 959532 h 2810796"/>
              <a:gd name="connsiteX1845" fmla="*/ 2687387 w 3531775"/>
              <a:gd name="connsiteY1845" fmla="*/ 962866 h 2810796"/>
              <a:gd name="connsiteX1846" fmla="*/ 2687863 w 3531775"/>
              <a:gd name="connsiteY1846" fmla="*/ 962390 h 2810796"/>
              <a:gd name="connsiteX1847" fmla="*/ 2678433 w 3531775"/>
              <a:gd name="connsiteY1847" fmla="*/ 970010 h 2810796"/>
              <a:gd name="connsiteX1848" fmla="*/ 2678814 w 3531775"/>
              <a:gd name="connsiteY1848" fmla="*/ 969724 h 2810796"/>
              <a:gd name="connsiteX1849" fmla="*/ 2676433 w 3531775"/>
              <a:gd name="connsiteY1849" fmla="*/ 971343 h 2810796"/>
              <a:gd name="connsiteX1850" fmla="*/ 2677385 w 3531775"/>
              <a:gd name="connsiteY1850" fmla="*/ 970677 h 2810796"/>
              <a:gd name="connsiteX1851" fmla="*/ 2626998 w 3531775"/>
              <a:gd name="connsiteY1851" fmla="*/ 987441 h 2810796"/>
              <a:gd name="connsiteX1852" fmla="*/ 2707008 w 3531775"/>
              <a:gd name="connsiteY1852" fmla="*/ 946293 h 2810796"/>
              <a:gd name="connsiteX1853" fmla="*/ 2742441 w 3531775"/>
              <a:gd name="connsiteY1853" fmla="*/ 873331 h 2810796"/>
              <a:gd name="connsiteX1854" fmla="*/ 2901509 w 3531775"/>
              <a:gd name="connsiteY1854" fmla="*/ 862187 h 2810796"/>
              <a:gd name="connsiteX1855" fmla="*/ 2947610 w 3531775"/>
              <a:gd name="connsiteY1855" fmla="*/ 888952 h 2810796"/>
              <a:gd name="connsiteX1856" fmla="*/ 3117726 w 3531775"/>
              <a:gd name="connsiteY1856" fmla="*/ 849614 h 2810796"/>
              <a:gd name="connsiteX1857" fmla="*/ 2926083 w 3531775"/>
              <a:gd name="connsiteY1857" fmla="*/ 865711 h 2810796"/>
              <a:gd name="connsiteX1858" fmla="*/ 2708723 w 3531775"/>
              <a:gd name="connsiteY1858" fmla="*/ 927243 h 2810796"/>
              <a:gd name="connsiteX1859" fmla="*/ 2692530 w 3531775"/>
              <a:gd name="connsiteY1859" fmla="*/ 957723 h 2810796"/>
              <a:gd name="connsiteX1860" fmla="*/ 2590232 w 3531775"/>
              <a:gd name="connsiteY1860" fmla="*/ 896667 h 2810796"/>
              <a:gd name="connsiteX1861" fmla="*/ 2758729 w 3531775"/>
              <a:gd name="connsiteY1861" fmla="*/ 812181 h 2810796"/>
              <a:gd name="connsiteX1862" fmla="*/ 3120203 w 3531775"/>
              <a:gd name="connsiteY1862" fmla="*/ 844756 h 2810796"/>
              <a:gd name="connsiteX1863" fmla="*/ 2761682 w 3531775"/>
              <a:gd name="connsiteY1863" fmla="*/ 800846 h 2810796"/>
              <a:gd name="connsiteX1864" fmla="*/ 2491172 w 3531775"/>
              <a:gd name="connsiteY1864" fmla="*/ 874950 h 2810796"/>
              <a:gd name="connsiteX1865" fmla="*/ 2641191 w 3531775"/>
              <a:gd name="connsiteY1865" fmla="*/ 661686 h 2810796"/>
              <a:gd name="connsiteX1866" fmla="*/ 2503935 w 3531775"/>
              <a:gd name="connsiteY1866" fmla="*/ 615489 h 2810796"/>
              <a:gd name="connsiteX1867" fmla="*/ 2590232 w 3531775"/>
              <a:gd name="connsiteY1867" fmla="*/ 896667 h 2810796"/>
              <a:gd name="connsiteX1868" fmla="*/ 2394779 w 3531775"/>
              <a:gd name="connsiteY1868" fmla="*/ 924576 h 2810796"/>
              <a:gd name="connsiteX1869" fmla="*/ 2532891 w 3531775"/>
              <a:gd name="connsiteY1869" fmla="*/ 928671 h 2810796"/>
              <a:gd name="connsiteX1870" fmla="*/ 2523938 w 3531775"/>
              <a:gd name="connsiteY1870" fmla="*/ 920670 h 2810796"/>
              <a:gd name="connsiteX1871" fmla="*/ 2524128 w 3531775"/>
              <a:gd name="connsiteY1871" fmla="*/ 920575 h 2810796"/>
              <a:gd name="connsiteX1872" fmla="*/ 2523747 w 3531775"/>
              <a:gd name="connsiteY1872" fmla="*/ 920670 h 2810796"/>
              <a:gd name="connsiteX1873" fmla="*/ 2523938 w 3531775"/>
              <a:gd name="connsiteY1873" fmla="*/ 920670 h 2810796"/>
              <a:gd name="connsiteX1874" fmla="*/ 2523747 w 3531775"/>
              <a:gd name="connsiteY1874" fmla="*/ 920766 h 2810796"/>
              <a:gd name="connsiteX1875" fmla="*/ 2523747 w 3531775"/>
              <a:gd name="connsiteY1875" fmla="*/ 920766 h 2810796"/>
              <a:gd name="connsiteX1876" fmla="*/ 2523652 w 3531775"/>
              <a:gd name="connsiteY1876" fmla="*/ 920766 h 2810796"/>
              <a:gd name="connsiteX1877" fmla="*/ 2523747 w 3531775"/>
              <a:gd name="connsiteY1877" fmla="*/ 920766 h 2810796"/>
              <a:gd name="connsiteX1878" fmla="*/ 2523366 w 3531775"/>
              <a:gd name="connsiteY1878" fmla="*/ 920956 h 2810796"/>
              <a:gd name="connsiteX1879" fmla="*/ 2523461 w 3531775"/>
              <a:gd name="connsiteY1879" fmla="*/ 920861 h 2810796"/>
              <a:gd name="connsiteX1880" fmla="*/ 2523081 w 3531775"/>
              <a:gd name="connsiteY1880" fmla="*/ 921147 h 2810796"/>
              <a:gd name="connsiteX1881" fmla="*/ 2523271 w 3531775"/>
              <a:gd name="connsiteY1881" fmla="*/ 921051 h 2810796"/>
              <a:gd name="connsiteX1882" fmla="*/ 2522604 w 3531775"/>
              <a:gd name="connsiteY1882" fmla="*/ 921813 h 2810796"/>
              <a:gd name="connsiteX1883" fmla="*/ 2522604 w 3531775"/>
              <a:gd name="connsiteY1883" fmla="*/ 921813 h 2810796"/>
              <a:gd name="connsiteX1884" fmla="*/ 2522509 w 3531775"/>
              <a:gd name="connsiteY1884" fmla="*/ 921909 h 2810796"/>
              <a:gd name="connsiteX1885" fmla="*/ 2522604 w 3531775"/>
              <a:gd name="connsiteY1885" fmla="*/ 921813 h 2810796"/>
              <a:gd name="connsiteX1886" fmla="*/ 2522223 w 3531775"/>
              <a:gd name="connsiteY1886" fmla="*/ 922671 h 2810796"/>
              <a:gd name="connsiteX1887" fmla="*/ 2522318 w 3531775"/>
              <a:gd name="connsiteY1887" fmla="*/ 922480 h 2810796"/>
              <a:gd name="connsiteX1888" fmla="*/ 2522128 w 3531775"/>
              <a:gd name="connsiteY1888" fmla="*/ 922861 h 2810796"/>
              <a:gd name="connsiteX1889" fmla="*/ 2522223 w 3531775"/>
              <a:gd name="connsiteY1889" fmla="*/ 922766 h 2810796"/>
              <a:gd name="connsiteX1890" fmla="*/ 2510793 w 3531775"/>
              <a:gd name="connsiteY1890" fmla="*/ 917718 h 2810796"/>
              <a:gd name="connsiteX1891" fmla="*/ 2501935 w 3531775"/>
              <a:gd name="connsiteY1891" fmla="*/ 927909 h 2810796"/>
              <a:gd name="connsiteX1892" fmla="*/ 2489743 w 3531775"/>
              <a:gd name="connsiteY1892" fmla="*/ 911907 h 2810796"/>
              <a:gd name="connsiteX1893" fmla="*/ 2489838 w 3531775"/>
              <a:gd name="connsiteY1893" fmla="*/ 911907 h 2810796"/>
              <a:gd name="connsiteX1894" fmla="*/ 2489076 w 3531775"/>
              <a:gd name="connsiteY1894" fmla="*/ 912288 h 2810796"/>
              <a:gd name="connsiteX1895" fmla="*/ 2489171 w 3531775"/>
              <a:gd name="connsiteY1895" fmla="*/ 912193 h 2810796"/>
              <a:gd name="connsiteX1896" fmla="*/ 2471265 w 3531775"/>
              <a:gd name="connsiteY1896" fmla="*/ 936577 h 2810796"/>
              <a:gd name="connsiteX1897" fmla="*/ 2464407 w 3531775"/>
              <a:gd name="connsiteY1897" fmla="*/ 911145 h 2810796"/>
              <a:gd name="connsiteX1898" fmla="*/ 2442213 w 3531775"/>
              <a:gd name="connsiteY1898" fmla="*/ 932100 h 2810796"/>
              <a:gd name="connsiteX1899" fmla="*/ 2439165 w 3531775"/>
              <a:gd name="connsiteY1899" fmla="*/ 890571 h 2810796"/>
              <a:gd name="connsiteX1900" fmla="*/ 2418115 w 3531775"/>
              <a:gd name="connsiteY1900" fmla="*/ 920670 h 2810796"/>
              <a:gd name="connsiteX1901" fmla="*/ 2407638 w 3531775"/>
              <a:gd name="connsiteY1901" fmla="*/ 914098 h 2810796"/>
              <a:gd name="connsiteX1902" fmla="*/ 2407066 w 3531775"/>
              <a:gd name="connsiteY1902" fmla="*/ 877522 h 2810796"/>
              <a:gd name="connsiteX1903" fmla="*/ 2407256 w 3531775"/>
              <a:gd name="connsiteY1903" fmla="*/ 877427 h 2810796"/>
              <a:gd name="connsiteX1904" fmla="*/ 2407066 w 3531775"/>
              <a:gd name="connsiteY1904" fmla="*/ 877522 h 2810796"/>
              <a:gd name="connsiteX1905" fmla="*/ 2407066 w 3531775"/>
              <a:gd name="connsiteY1905" fmla="*/ 877522 h 2810796"/>
              <a:gd name="connsiteX1906" fmla="*/ 2387826 w 3531775"/>
              <a:gd name="connsiteY1906" fmla="*/ 900001 h 2810796"/>
              <a:gd name="connsiteX1907" fmla="*/ 2379348 w 3531775"/>
              <a:gd name="connsiteY1907" fmla="*/ 889333 h 2810796"/>
              <a:gd name="connsiteX1908" fmla="*/ 2378205 w 3531775"/>
              <a:gd name="connsiteY1908" fmla="*/ 890571 h 2810796"/>
              <a:gd name="connsiteX1909" fmla="*/ 2394779 w 3531775"/>
              <a:gd name="connsiteY1909" fmla="*/ 924576 h 2810796"/>
              <a:gd name="connsiteX1910" fmla="*/ 2362680 w 3531775"/>
              <a:gd name="connsiteY1910" fmla="*/ 600630 h 2810796"/>
              <a:gd name="connsiteX1911" fmla="*/ 2348011 w 3531775"/>
              <a:gd name="connsiteY1911" fmla="*/ 588915 h 2810796"/>
              <a:gd name="connsiteX1912" fmla="*/ 2379443 w 3531775"/>
              <a:gd name="connsiteY1912" fmla="*/ 575008 h 2810796"/>
              <a:gd name="connsiteX1913" fmla="*/ 2391445 w 3531775"/>
              <a:gd name="connsiteY1913" fmla="*/ 555387 h 2810796"/>
              <a:gd name="connsiteX1914" fmla="*/ 2396208 w 3531775"/>
              <a:gd name="connsiteY1914" fmla="*/ 528050 h 2810796"/>
              <a:gd name="connsiteX1915" fmla="*/ 2359251 w 3531775"/>
              <a:gd name="connsiteY1915" fmla="*/ 557768 h 2810796"/>
              <a:gd name="connsiteX1916" fmla="*/ 2306006 w 3531775"/>
              <a:gd name="connsiteY1916" fmla="*/ 542337 h 2810796"/>
              <a:gd name="connsiteX1917" fmla="*/ 2306672 w 3531775"/>
              <a:gd name="connsiteY1917" fmla="*/ 542718 h 2810796"/>
              <a:gd name="connsiteX1918" fmla="*/ 2273906 w 3531775"/>
              <a:gd name="connsiteY1918" fmla="*/ 511857 h 2810796"/>
              <a:gd name="connsiteX1919" fmla="*/ 2274192 w 3531775"/>
              <a:gd name="connsiteY1919" fmla="*/ 512334 h 2810796"/>
              <a:gd name="connsiteX1920" fmla="*/ 2265143 w 3531775"/>
              <a:gd name="connsiteY1920" fmla="*/ 415845 h 2810796"/>
              <a:gd name="connsiteX1921" fmla="*/ 2253428 w 3531775"/>
              <a:gd name="connsiteY1921" fmla="*/ 440896 h 2810796"/>
              <a:gd name="connsiteX1922" fmla="*/ 2253523 w 3531775"/>
              <a:gd name="connsiteY1922" fmla="*/ 440515 h 2810796"/>
              <a:gd name="connsiteX1923" fmla="*/ 2253333 w 3531775"/>
              <a:gd name="connsiteY1923" fmla="*/ 441372 h 2810796"/>
              <a:gd name="connsiteX1924" fmla="*/ 2253428 w 3531775"/>
              <a:gd name="connsiteY1924" fmla="*/ 440801 h 2810796"/>
              <a:gd name="connsiteX1925" fmla="*/ 2252094 w 3531775"/>
              <a:gd name="connsiteY1925" fmla="*/ 447468 h 2810796"/>
              <a:gd name="connsiteX1926" fmla="*/ 2252189 w 3531775"/>
              <a:gd name="connsiteY1926" fmla="*/ 447087 h 2810796"/>
              <a:gd name="connsiteX1927" fmla="*/ 2252094 w 3531775"/>
              <a:gd name="connsiteY1927" fmla="*/ 447945 h 2810796"/>
              <a:gd name="connsiteX1928" fmla="*/ 2252189 w 3531775"/>
              <a:gd name="connsiteY1928" fmla="*/ 447373 h 2810796"/>
              <a:gd name="connsiteX1929" fmla="*/ 2251332 w 3531775"/>
              <a:gd name="connsiteY1929" fmla="*/ 454326 h 2810796"/>
              <a:gd name="connsiteX1930" fmla="*/ 2251332 w 3531775"/>
              <a:gd name="connsiteY1930" fmla="*/ 453850 h 2810796"/>
              <a:gd name="connsiteX1931" fmla="*/ 2251237 w 3531775"/>
              <a:gd name="connsiteY1931" fmla="*/ 455279 h 2810796"/>
              <a:gd name="connsiteX1932" fmla="*/ 2251332 w 3531775"/>
              <a:gd name="connsiteY1932" fmla="*/ 454231 h 2810796"/>
              <a:gd name="connsiteX1933" fmla="*/ 2251047 w 3531775"/>
              <a:gd name="connsiteY1933" fmla="*/ 459184 h 2810796"/>
              <a:gd name="connsiteX1934" fmla="*/ 2251142 w 3531775"/>
              <a:gd name="connsiteY1934" fmla="*/ 456327 h 2810796"/>
              <a:gd name="connsiteX1935" fmla="*/ 2251047 w 3531775"/>
              <a:gd name="connsiteY1935" fmla="*/ 459279 h 2810796"/>
              <a:gd name="connsiteX1936" fmla="*/ 2251047 w 3531775"/>
              <a:gd name="connsiteY1936" fmla="*/ 459184 h 2810796"/>
              <a:gd name="connsiteX1937" fmla="*/ 2251047 w 3531775"/>
              <a:gd name="connsiteY1937" fmla="*/ 466518 h 2810796"/>
              <a:gd name="connsiteX1938" fmla="*/ 2251047 w 3531775"/>
              <a:gd name="connsiteY1938" fmla="*/ 465852 h 2810796"/>
              <a:gd name="connsiteX1939" fmla="*/ 2342296 w 3531775"/>
              <a:gd name="connsiteY1939" fmla="*/ 575389 h 2810796"/>
              <a:gd name="connsiteX1940" fmla="*/ 2320103 w 3531775"/>
              <a:gd name="connsiteY1940" fmla="*/ 607584 h 2810796"/>
              <a:gd name="connsiteX1941" fmla="*/ 1927958 w 3531775"/>
              <a:gd name="connsiteY1941" fmla="*/ 560625 h 2810796"/>
              <a:gd name="connsiteX1942" fmla="*/ 2283908 w 3531775"/>
              <a:gd name="connsiteY1942" fmla="*/ 621681 h 2810796"/>
              <a:gd name="connsiteX1943" fmla="*/ 2324675 w 3531775"/>
              <a:gd name="connsiteY1943" fmla="*/ 709311 h 2810796"/>
              <a:gd name="connsiteX1944" fmla="*/ 2324580 w 3531775"/>
              <a:gd name="connsiteY1944" fmla="*/ 709311 h 2810796"/>
              <a:gd name="connsiteX1945" fmla="*/ 2302005 w 3531775"/>
              <a:gd name="connsiteY1945" fmla="*/ 747792 h 2810796"/>
              <a:gd name="connsiteX1946" fmla="*/ 2031495 w 3531775"/>
              <a:gd name="connsiteY1946" fmla="*/ 773319 h 2810796"/>
              <a:gd name="connsiteX1947" fmla="*/ 2035400 w 3531775"/>
              <a:gd name="connsiteY1947" fmla="*/ 773890 h 2810796"/>
              <a:gd name="connsiteX1948" fmla="*/ 1957200 w 3531775"/>
              <a:gd name="connsiteY1948" fmla="*/ 734266 h 2810796"/>
              <a:gd name="connsiteX1949" fmla="*/ 2295243 w 3531775"/>
              <a:gd name="connsiteY1949" fmla="*/ 801608 h 2810796"/>
              <a:gd name="connsiteX1950" fmla="*/ 2031971 w 3531775"/>
              <a:gd name="connsiteY1950" fmla="*/ 905049 h 2810796"/>
              <a:gd name="connsiteX1951" fmla="*/ 2315435 w 3531775"/>
              <a:gd name="connsiteY1951" fmla="*/ 821896 h 2810796"/>
              <a:gd name="connsiteX1952" fmla="*/ 2361441 w 3531775"/>
              <a:gd name="connsiteY1952" fmla="*/ 872474 h 2810796"/>
              <a:gd name="connsiteX1953" fmla="*/ 2361727 w 3531775"/>
              <a:gd name="connsiteY1953" fmla="*/ 847233 h 2810796"/>
              <a:gd name="connsiteX1954" fmla="*/ 2350964 w 3531775"/>
              <a:gd name="connsiteY1954" fmla="*/ 833707 h 2810796"/>
              <a:gd name="connsiteX1955" fmla="*/ 2326675 w 3531775"/>
              <a:gd name="connsiteY1955" fmla="*/ 819610 h 2810796"/>
              <a:gd name="connsiteX1956" fmla="*/ 2342105 w 3531775"/>
              <a:gd name="connsiteY1956" fmla="*/ 807418 h 2810796"/>
              <a:gd name="connsiteX1957" fmla="*/ 2318484 w 3531775"/>
              <a:gd name="connsiteY1957" fmla="*/ 796655 h 2810796"/>
              <a:gd name="connsiteX1958" fmla="*/ 2334295 w 3531775"/>
              <a:gd name="connsiteY1958" fmla="*/ 779224 h 2810796"/>
              <a:gd name="connsiteX1959" fmla="*/ 2348297 w 3531775"/>
              <a:gd name="connsiteY1959" fmla="*/ 765127 h 2810796"/>
              <a:gd name="connsiteX1960" fmla="*/ 2317912 w 3531775"/>
              <a:gd name="connsiteY1960" fmla="*/ 750268 h 2810796"/>
              <a:gd name="connsiteX1961" fmla="*/ 2348201 w 3531775"/>
              <a:gd name="connsiteY1961" fmla="*/ 733790 h 2810796"/>
              <a:gd name="connsiteX1962" fmla="*/ 2329914 w 3531775"/>
              <a:gd name="connsiteY1962" fmla="*/ 710835 h 2810796"/>
              <a:gd name="connsiteX1963" fmla="*/ 2347154 w 3531775"/>
              <a:gd name="connsiteY1963" fmla="*/ 689213 h 2810796"/>
              <a:gd name="connsiteX1964" fmla="*/ 2337819 w 3531775"/>
              <a:gd name="connsiteY1964" fmla="*/ 672735 h 2810796"/>
              <a:gd name="connsiteX1965" fmla="*/ 2327437 w 3531775"/>
              <a:gd name="connsiteY1965" fmla="*/ 652446 h 2810796"/>
              <a:gd name="connsiteX1966" fmla="*/ 2327056 w 3531775"/>
              <a:gd name="connsiteY1966" fmla="*/ 653304 h 2810796"/>
              <a:gd name="connsiteX1967" fmla="*/ 2328294 w 3531775"/>
              <a:gd name="connsiteY1967" fmla="*/ 651113 h 2810796"/>
              <a:gd name="connsiteX1968" fmla="*/ 2328199 w 3531775"/>
              <a:gd name="connsiteY1968" fmla="*/ 651208 h 2810796"/>
              <a:gd name="connsiteX1969" fmla="*/ 2328771 w 3531775"/>
              <a:gd name="connsiteY1969" fmla="*/ 650446 h 2810796"/>
              <a:gd name="connsiteX1970" fmla="*/ 2328675 w 3531775"/>
              <a:gd name="connsiteY1970" fmla="*/ 650541 h 2810796"/>
              <a:gd name="connsiteX1971" fmla="*/ 2330009 w 3531775"/>
              <a:gd name="connsiteY1971" fmla="*/ 649208 h 2810796"/>
              <a:gd name="connsiteX1972" fmla="*/ 2329628 w 3531775"/>
              <a:gd name="connsiteY1972" fmla="*/ 649589 h 2810796"/>
              <a:gd name="connsiteX1973" fmla="*/ 2368109 w 3531775"/>
              <a:gd name="connsiteY1973" fmla="*/ 647493 h 2810796"/>
              <a:gd name="connsiteX1974" fmla="*/ 2333819 w 3531775"/>
              <a:gd name="connsiteY1974" fmla="*/ 621204 h 2810796"/>
              <a:gd name="connsiteX1975" fmla="*/ 2362680 w 3531775"/>
              <a:gd name="connsiteY1975" fmla="*/ 600630 h 2810796"/>
              <a:gd name="connsiteX1976" fmla="*/ 2290766 w 3531775"/>
              <a:gd name="connsiteY1976" fmla="*/ 807418 h 2810796"/>
              <a:gd name="connsiteX1977" fmla="*/ 2294004 w 3531775"/>
              <a:gd name="connsiteY1977" fmla="*/ 803418 h 2810796"/>
              <a:gd name="connsiteX1978" fmla="*/ 2290766 w 3531775"/>
              <a:gd name="connsiteY1978" fmla="*/ 807418 h 2810796"/>
              <a:gd name="connsiteX1979" fmla="*/ 2031686 w 3531775"/>
              <a:gd name="connsiteY1979" fmla="*/ 1002395 h 2810796"/>
              <a:gd name="connsiteX1980" fmla="*/ 2031781 w 3531775"/>
              <a:gd name="connsiteY1980" fmla="*/ 1002300 h 2810796"/>
              <a:gd name="connsiteX1981" fmla="*/ 2030829 w 3531775"/>
              <a:gd name="connsiteY1981" fmla="*/ 1003633 h 2810796"/>
              <a:gd name="connsiteX1982" fmla="*/ 2031686 w 3531775"/>
              <a:gd name="connsiteY1982" fmla="*/ 1002395 h 2810796"/>
              <a:gd name="connsiteX1983" fmla="*/ 2029209 w 3531775"/>
              <a:gd name="connsiteY1983" fmla="*/ 1006110 h 2810796"/>
              <a:gd name="connsiteX1984" fmla="*/ 2030162 w 3531775"/>
              <a:gd name="connsiteY1984" fmla="*/ 1004586 h 2810796"/>
              <a:gd name="connsiteX1985" fmla="*/ 2029114 w 3531775"/>
              <a:gd name="connsiteY1985" fmla="*/ 1006300 h 2810796"/>
              <a:gd name="connsiteX1986" fmla="*/ 2029304 w 3531775"/>
              <a:gd name="connsiteY1986" fmla="*/ 1006110 h 2810796"/>
              <a:gd name="connsiteX1987" fmla="*/ 2026447 w 3531775"/>
              <a:gd name="connsiteY1987" fmla="*/ 1011253 h 2810796"/>
              <a:gd name="connsiteX1988" fmla="*/ 2026828 w 3531775"/>
              <a:gd name="connsiteY1988" fmla="*/ 1010491 h 2810796"/>
              <a:gd name="connsiteX1989" fmla="*/ 2026161 w 3531775"/>
              <a:gd name="connsiteY1989" fmla="*/ 1011825 h 2810796"/>
              <a:gd name="connsiteX1990" fmla="*/ 2026447 w 3531775"/>
              <a:gd name="connsiteY1990" fmla="*/ 1011253 h 2810796"/>
              <a:gd name="connsiteX1991" fmla="*/ 2023685 w 3531775"/>
              <a:gd name="connsiteY1991" fmla="*/ 1016968 h 2810796"/>
              <a:gd name="connsiteX1992" fmla="*/ 2023780 w 3531775"/>
              <a:gd name="connsiteY1992" fmla="*/ 1016682 h 2810796"/>
              <a:gd name="connsiteX1993" fmla="*/ 2023399 w 3531775"/>
              <a:gd name="connsiteY1993" fmla="*/ 1017444 h 2810796"/>
              <a:gd name="connsiteX1994" fmla="*/ 2023589 w 3531775"/>
              <a:gd name="connsiteY1994" fmla="*/ 1016968 h 2810796"/>
              <a:gd name="connsiteX1995" fmla="*/ 2022827 w 3531775"/>
              <a:gd name="connsiteY1995" fmla="*/ 1018873 h 2810796"/>
              <a:gd name="connsiteX1996" fmla="*/ 2023018 w 3531775"/>
              <a:gd name="connsiteY1996" fmla="*/ 1018492 h 2810796"/>
              <a:gd name="connsiteX1997" fmla="*/ 2023494 w 3531775"/>
              <a:gd name="connsiteY1997" fmla="*/ 1090787 h 2810796"/>
              <a:gd name="connsiteX1998" fmla="*/ 1943579 w 3531775"/>
              <a:gd name="connsiteY1998" fmla="*/ 1133268 h 2810796"/>
              <a:gd name="connsiteX1999" fmla="*/ 2030066 w 3531775"/>
              <a:gd name="connsiteY1999" fmla="*/ 1085548 h 2810796"/>
              <a:gd name="connsiteX2000" fmla="*/ 2027304 w 3531775"/>
              <a:gd name="connsiteY2000" fmla="*/ 1039638 h 2810796"/>
              <a:gd name="connsiteX2001" fmla="*/ 2117792 w 3531775"/>
              <a:gd name="connsiteY2001" fmla="*/ 965914 h 2810796"/>
              <a:gd name="connsiteX2002" fmla="*/ 2124459 w 3531775"/>
              <a:gd name="connsiteY2002" fmla="*/ 959723 h 2810796"/>
              <a:gd name="connsiteX2003" fmla="*/ 2090169 w 3531775"/>
              <a:gd name="connsiteY2003" fmla="*/ 959628 h 2810796"/>
              <a:gd name="connsiteX2004" fmla="*/ 2090645 w 3531775"/>
              <a:gd name="connsiteY2004" fmla="*/ 959437 h 2810796"/>
              <a:gd name="connsiteX2005" fmla="*/ 2089883 w 3531775"/>
              <a:gd name="connsiteY2005" fmla="*/ 959723 h 2810796"/>
              <a:gd name="connsiteX2006" fmla="*/ 2090074 w 3531775"/>
              <a:gd name="connsiteY2006" fmla="*/ 959628 h 2810796"/>
              <a:gd name="connsiteX2007" fmla="*/ 2087407 w 3531775"/>
              <a:gd name="connsiteY2007" fmla="*/ 960771 h 2810796"/>
              <a:gd name="connsiteX2008" fmla="*/ 2087979 w 3531775"/>
              <a:gd name="connsiteY2008" fmla="*/ 960485 h 2810796"/>
              <a:gd name="connsiteX2009" fmla="*/ 2086359 w 3531775"/>
              <a:gd name="connsiteY2009" fmla="*/ 961152 h 2810796"/>
              <a:gd name="connsiteX2010" fmla="*/ 2087407 w 3531775"/>
              <a:gd name="connsiteY2010" fmla="*/ 960675 h 2810796"/>
              <a:gd name="connsiteX2011" fmla="*/ 2031686 w 3531775"/>
              <a:gd name="connsiteY2011" fmla="*/ 1002395 h 2810796"/>
              <a:gd name="connsiteX2012" fmla="*/ 2268287 w 3531775"/>
              <a:gd name="connsiteY2012" fmla="*/ 919432 h 2810796"/>
              <a:gd name="connsiteX2013" fmla="*/ 2267525 w 3531775"/>
              <a:gd name="connsiteY2013" fmla="*/ 919813 h 2810796"/>
              <a:gd name="connsiteX2014" fmla="*/ 2369347 w 3531775"/>
              <a:gd name="connsiteY2014" fmla="*/ 894381 h 2810796"/>
              <a:gd name="connsiteX2015" fmla="*/ 2173418 w 3531775"/>
              <a:gd name="connsiteY2015" fmla="*/ 1059354 h 2810796"/>
              <a:gd name="connsiteX2016" fmla="*/ 2268287 w 3531775"/>
              <a:gd name="connsiteY2016" fmla="*/ 919432 h 2810796"/>
              <a:gd name="connsiteX2017" fmla="*/ 2088169 w 3531775"/>
              <a:gd name="connsiteY2017" fmla="*/ 1210707 h 2810796"/>
              <a:gd name="connsiteX2018" fmla="*/ 2091122 w 3531775"/>
              <a:gd name="connsiteY2018" fmla="*/ 1209278 h 2810796"/>
              <a:gd name="connsiteX2019" fmla="*/ 2089883 w 3531775"/>
              <a:gd name="connsiteY2019" fmla="*/ 1209850 h 2810796"/>
              <a:gd name="connsiteX2020" fmla="*/ 2182847 w 3531775"/>
              <a:gd name="connsiteY2020" fmla="*/ 953436 h 2810796"/>
              <a:gd name="connsiteX2021" fmla="*/ 2185324 w 3531775"/>
              <a:gd name="connsiteY2021" fmla="*/ 948388 h 2810796"/>
              <a:gd name="connsiteX2022" fmla="*/ 2149034 w 3531775"/>
              <a:gd name="connsiteY2022" fmla="*/ 957342 h 2810796"/>
              <a:gd name="connsiteX2023" fmla="*/ 2125221 w 3531775"/>
              <a:gd name="connsiteY2023" fmla="*/ 1125553 h 2810796"/>
              <a:gd name="connsiteX2024" fmla="*/ 2036924 w 3531775"/>
              <a:gd name="connsiteY2024" fmla="*/ 1218041 h 2810796"/>
              <a:gd name="connsiteX2025" fmla="*/ 2088645 w 3531775"/>
              <a:gd name="connsiteY2025" fmla="*/ 1210516 h 2810796"/>
              <a:gd name="connsiteX2026" fmla="*/ 2088169 w 3531775"/>
              <a:gd name="connsiteY2026" fmla="*/ 1210707 h 2810796"/>
              <a:gd name="connsiteX2027" fmla="*/ 2130936 w 3531775"/>
              <a:gd name="connsiteY2027" fmla="*/ 1296717 h 2810796"/>
              <a:gd name="connsiteX2028" fmla="*/ 2160845 w 3531775"/>
              <a:gd name="connsiteY2028" fmla="*/ 1266618 h 2810796"/>
              <a:gd name="connsiteX2029" fmla="*/ 2159702 w 3531775"/>
              <a:gd name="connsiteY2029" fmla="*/ 1263856 h 2810796"/>
              <a:gd name="connsiteX2030" fmla="*/ 2128650 w 3531775"/>
              <a:gd name="connsiteY2030" fmla="*/ 1301194 h 2810796"/>
              <a:gd name="connsiteX2031" fmla="*/ 2130936 w 3531775"/>
              <a:gd name="connsiteY2031" fmla="*/ 1296717 h 2810796"/>
              <a:gd name="connsiteX2032" fmla="*/ 2089693 w 3531775"/>
              <a:gd name="connsiteY2032" fmla="*/ 1286621 h 2810796"/>
              <a:gd name="connsiteX2033" fmla="*/ 2123602 w 3531775"/>
              <a:gd name="connsiteY2033" fmla="*/ 1260713 h 2810796"/>
              <a:gd name="connsiteX2034" fmla="*/ 2111315 w 3531775"/>
              <a:gd name="connsiteY2034" fmla="*/ 1257284 h 2810796"/>
              <a:gd name="connsiteX2035" fmla="*/ 2086550 w 3531775"/>
              <a:gd name="connsiteY2035" fmla="*/ 1290812 h 2810796"/>
              <a:gd name="connsiteX2036" fmla="*/ 2089693 w 3531775"/>
              <a:gd name="connsiteY2036" fmla="*/ 1286621 h 2810796"/>
              <a:gd name="connsiteX2037" fmla="*/ 2053117 w 3531775"/>
              <a:gd name="connsiteY2037" fmla="*/ 1279096 h 2810796"/>
              <a:gd name="connsiteX2038" fmla="*/ 2085311 w 3531775"/>
              <a:gd name="connsiteY2038" fmla="*/ 1252807 h 2810796"/>
              <a:gd name="connsiteX2039" fmla="*/ 2084645 w 3531775"/>
              <a:gd name="connsiteY2039" fmla="*/ 1249854 h 2810796"/>
              <a:gd name="connsiteX2040" fmla="*/ 2050164 w 3531775"/>
              <a:gd name="connsiteY2040" fmla="*/ 1283287 h 2810796"/>
              <a:gd name="connsiteX2041" fmla="*/ 2053117 w 3531775"/>
              <a:gd name="connsiteY2041" fmla="*/ 1279096 h 2810796"/>
              <a:gd name="connsiteX2042" fmla="*/ 2018255 w 3531775"/>
              <a:gd name="connsiteY2042" fmla="*/ 1266809 h 2810796"/>
              <a:gd name="connsiteX2043" fmla="*/ 2050831 w 3531775"/>
              <a:gd name="connsiteY2043" fmla="*/ 1241949 h 2810796"/>
              <a:gd name="connsiteX2044" fmla="*/ 2050450 w 3531775"/>
              <a:gd name="connsiteY2044" fmla="*/ 1239091 h 2810796"/>
              <a:gd name="connsiteX2045" fmla="*/ 2015208 w 3531775"/>
              <a:gd name="connsiteY2045" fmla="*/ 1270809 h 2810796"/>
              <a:gd name="connsiteX2046" fmla="*/ 2018255 w 3531775"/>
              <a:gd name="connsiteY2046" fmla="*/ 1266809 h 2810796"/>
              <a:gd name="connsiteX2047" fmla="*/ 1990538 w 3531775"/>
              <a:gd name="connsiteY2047" fmla="*/ 1254903 h 2810796"/>
              <a:gd name="connsiteX2048" fmla="*/ 2024542 w 3531775"/>
              <a:gd name="connsiteY2048" fmla="*/ 1232614 h 2810796"/>
              <a:gd name="connsiteX2049" fmla="*/ 2025018 w 3531775"/>
              <a:gd name="connsiteY2049" fmla="*/ 1230995 h 2810796"/>
              <a:gd name="connsiteX2050" fmla="*/ 1987013 w 3531775"/>
              <a:gd name="connsiteY2050" fmla="*/ 1258617 h 2810796"/>
              <a:gd name="connsiteX2051" fmla="*/ 1990538 w 3531775"/>
              <a:gd name="connsiteY2051" fmla="*/ 1254903 h 2810796"/>
              <a:gd name="connsiteX2052" fmla="*/ 1950437 w 3531775"/>
              <a:gd name="connsiteY2052" fmla="*/ 1234805 h 2810796"/>
              <a:gd name="connsiteX2053" fmla="*/ 1987013 w 3531775"/>
              <a:gd name="connsiteY2053" fmla="*/ 1214612 h 2810796"/>
              <a:gd name="connsiteX2054" fmla="*/ 1980822 w 3531775"/>
              <a:gd name="connsiteY2054" fmla="*/ 1209183 h 2810796"/>
              <a:gd name="connsiteX2055" fmla="*/ 1946913 w 3531775"/>
              <a:gd name="connsiteY2055" fmla="*/ 1238520 h 2810796"/>
              <a:gd name="connsiteX2056" fmla="*/ 1950437 w 3531775"/>
              <a:gd name="connsiteY2056" fmla="*/ 1234805 h 2810796"/>
              <a:gd name="connsiteX2057" fmla="*/ 1924434 w 3531775"/>
              <a:gd name="connsiteY2057" fmla="*/ 1218327 h 2810796"/>
              <a:gd name="connsiteX2058" fmla="*/ 1958438 w 3531775"/>
              <a:gd name="connsiteY2058" fmla="*/ 1199181 h 2810796"/>
              <a:gd name="connsiteX2059" fmla="*/ 1958915 w 3531775"/>
              <a:gd name="connsiteY2059" fmla="*/ 1196324 h 2810796"/>
              <a:gd name="connsiteX2060" fmla="*/ 1920529 w 3531775"/>
              <a:gd name="connsiteY2060" fmla="*/ 1221661 h 2810796"/>
              <a:gd name="connsiteX2061" fmla="*/ 1924434 w 3531775"/>
              <a:gd name="connsiteY2061" fmla="*/ 1218327 h 2810796"/>
              <a:gd name="connsiteX2062" fmla="*/ 1899955 w 3531775"/>
              <a:gd name="connsiteY2062" fmla="*/ 1195943 h 2810796"/>
              <a:gd name="connsiteX2063" fmla="*/ 1937102 w 3531775"/>
              <a:gd name="connsiteY2063" fmla="*/ 1184132 h 2810796"/>
              <a:gd name="connsiteX2064" fmla="*/ 1938055 w 3531775"/>
              <a:gd name="connsiteY2064" fmla="*/ 1181370 h 2810796"/>
              <a:gd name="connsiteX2065" fmla="*/ 1899288 w 3531775"/>
              <a:gd name="connsiteY2065" fmla="*/ 1194419 h 2810796"/>
              <a:gd name="connsiteX2066" fmla="*/ 1895478 w 3531775"/>
              <a:gd name="connsiteY2066" fmla="*/ 1198515 h 2810796"/>
              <a:gd name="connsiteX2067" fmla="*/ 1899955 w 3531775"/>
              <a:gd name="connsiteY2067" fmla="*/ 1195943 h 2810796"/>
              <a:gd name="connsiteX2068" fmla="*/ 1877762 w 3531775"/>
              <a:gd name="connsiteY2068" fmla="*/ 1176321 h 2810796"/>
              <a:gd name="connsiteX2069" fmla="*/ 1915385 w 3531775"/>
              <a:gd name="connsiteY2069" fmla="*/ 1165844 h 2810796"/>
              <a:gd name="connsiteX2070" fmla="*/ 1916529 w 3531775"/>
              <a:gd name="connsiteY2070" fmla="*/ 1163177 h 2810796"/>
              <a:gd name="connsiteX2071" fmla="*/ 1873094 w 3531775"/>
              <a:gd name="connsiteY2071" fmla="*/ 1178608 h 2810796"/>
              <a:gd name="connsiteX2072" fmla="*/ 1877762 w 3531775"/>
              <a:gd name="connsiteY2072" fmla="*/ 1176321 h 2810796"/>
              <a:gd name="connsiteX2073" fmla="*/ 1860140 w 3531775"/>
              <a:gd name="connsiteY2073" fmla="*/ 1152985 h 2810796"/>
              <a:gd name="connsiteX2074" fmla="*/ 1898145 w 3531775"/>
              <a:gd name="connsiteY2074" fmla="*/ 1145651 h 2810796"/>
              <a:gd name="connsiteX2075" fmla="*/ 1899669 w 3531775"/>
              <a:gd name="connsiteY2075" fmla="*/ 1143270 h 2810796"/>
              <a:gd name="connsiteX2076" fmla="*/ 1855378 w 3531775"/>
              <a:gd name="connsiteY2076" fmla="*/ 1154890 h 2810796"/>
              <a:gd name="connsiteX2077" fmla="*/ 1860140 w 3531775"/>
              <a:gd name="connsiteY2077" fmla="*/ 1152985 h 2810796"/>
              <a:gd name="connsiteX2078" fmla="*/ 1847948 w 3531775"/>
              <a:gd name="connsiteY2078" fmla="*/ 1127077 h 2810796"/>
              <a:gd name="connsiteX2079" fmla="*/ 1885286 w 3531775"/>
              <a:gd name="connsiteY2079" fmla="*/ 1126410 h 2810796"/>
              <a:gd name="connsiteX2080" fmla="*/ 1887287 w 3531775"/>
              <a:gd name="connsiteY2080" fmla="*/ 1124315 h 2810796"/>
              <a:gd name="connsiteX2081" fmla="*/ 1842995 w 3531775"/>
              <a:gd name="connsiteY2081" fmla="*/ 1128030 h 2810796"/>
              <a:gd name="connsiteX2082" fmla="*/ 1847948 w 3531775"/>
              <a:gd name="connsiteY2082" fmla="*/ 1127077 h 2810796"/>
              <a:gd name="connsiteX2083" fmla="*/ 1837757 w 3531775"/>
              <a:gd name="connsiteY2083" fmla="*/ 1106122 h 2810796"/>
              <a:gd name="connsiteX2084" fmla="*/ 1875095 w 3531775"/>
              <a:gd name="connsiteY2084" fmla="*/ 1106979 h 2810796"/>
              <a:gd name="connsiteX2085" fmla="*/ 1877381 w 3531775"/>
              <a:gd name="connsiteY2085" fmla="*/ 1105265 h 2810796"/>
              <a:gd name="connsiteX2086" fmla="*/ 1832804 w 3531775"/>
              <a:gd name="connsiteY2086" fmla="*/ 1106598 h 2810796"/>
              <a:gd name="connsiteX2087" fmla="*/ 1837757 w 3531775"/>
              <a:gd name="connsiteY2087" fmla="*/ 1106122 h 2810796"/>
              <a:gd name="connsiteX2088" fmla="*/ 1833851 w 3531775"/>
              <a:gd name="connsiteY2088" fmla="*/ 1085167 h 2810796"/>
              <a:gd name="connsiteX2089" fmla="*/ 1870427 w 3531775"/>
              <a:gd name="connsiteY2089" fmla="*/ 1089835 h 2810796"/>
              <a:gd name="connsiteX2090" fmla="*/ 1872904 w 3531775"/>
              <a:gd name="connsiteY2090" fmla="*/ 1088596 h 2810796"/>
              <a:gd name="connsiteX2091" fmla="*/ 1828708 w 3531775"/>
              <a:gd name="connsiteY2091" fmla="*/ 1084881 h 2810796"/>
              <a:gd name="connsiteX2092" fmla="*/ 1833851 w 3531775"/>
              <a:gd name="connsiteY2092" fmla="*/ 1085167 h 2810796"/>
              <a:gd name="connsiteX2093" fmla="*/ 1833375 w 3531775"/>
              <a:gd name="connsiteY2093" fmla="*/ 1068784 h 2810796"/>
              <a:gd name="connsiteX2094" fmla="*/ 1868522 w 3531775"/>
              <a:gd name="connsiteY2094" fmla="*/ 1078214 h 2810796"/>
              <a:gd name="connsiteX2095" fmla="*/ 1871285 w 3531775"/>
              <a:gd name="connsiteY2095" fmla="*/ 1077452 h 2810796"/>
              <a:gd name="connsiteX2096" fmla="*/ 1828422 w 3531775"/>
              <a:gd name="connsiteY2096" fmla="*/ 1067737 h 2810796"/>
              <a:gd name="connsiteX2097" fmla="*/ 1833375 w 3531775"/>
              <a:gd name="connsiteY2097" fmla="*/ 1068784 h 2810796"/>
              <a:gd name="connsiteX2098" fmla="*/ 1830518 w 3531775"/>
              <a:gd name="connsiteY2098" fmla="*/ 1052687 h 2810796"/>
              <a:gd name="connsiteX2099" fmla="*/ 1868904 w 3531775"/>
              <a:gd name="connsiteY2099" fmla="*/ 1068594 h 2810796"/>
              <a:gd name="connsiteX2100" fmla="*/ 1871666 w 3531775"/>
              <a:gd name="connsiteY2100" fmla="*/ 1068308 h 2810796"/>
              <a:gd name="connsiteX2101" fmla="*/ 1835947 w 3531775"/>
              <a:gd name="connsiteY2101" fmla="*/ 1053544 h 2810796"/>
              <a:gd name="connsiteX2102" fmla="*/ 1830518 w 3531775"/>
              <a:gd name="connsiteY2102" fmla="*/ 1052687 h 2810796"/>
              <a:gd name="connsiteX2103" fmla="*/ 1842043 w 3531775"/>
              <a:gd name="connsiteY2103" fmla="*/ 1034399 h 2810796"/>
              <a:gd name="connsiteX2104" fmla="*/ 1836804 w 3531775"/>
              <a:gd name="connsiteY2104" fmla="*/ 1032684 h 2810796"/>
              <a:gd name="connsiteX2105" fmla="*/ 1871856 w 3531775"/>
              <a:gd name="connsiteY2105" fmla="*/ 1056306 h 2810796"/>
              <a:gd name="connsiteX2106" fmla="*/ 1874618 w 3531775"/>
              <a:gd name="connsiteY2106" fmla="*/ 1056497 h 2810796"/>
              <a:gd name="connsiteX2107" fmla="*/ 1842043 w 3531775"/>
              <a:gd name="connsiteY2107" fmla="*/ 1034399 h 2810796"/>
              <a:gd name="connsiteX2108" fmla="*/ 1850520 w 3531775"/>
              <a:gd name="connsiteY2108" fmla="*/ 1010872 h 2810796"/>
              <a:gd name="connsiteX2109" fmla="*/ 1877095 w 3531775"/>
              <a:gd name="connsiteY2109" fmla="*/ 1043352 h 2810796"/>
              <a:gd name="connsiteX2110" fmla="*/ 1879952 w 3531775"/>
              <a:gd name="connsiteY2110" fmla="*/ 1044019 h 2810796"/>
              <a:gd name="connsiteX2111" fmla="*/ 1850520 w 3531775"/>
              <a:gd name="connsiteY2111" fmla="*/ 1010872 h 2810796"/>
              <a:gd name="connsiteX2112" fmla="*/ 1868618 w 3531775"/>
              <a:gd name="connsiteY2112" fmla="*/ 991346 h 2810796"/>
              <a:gd name="connsiteX2113" fmla="*/ 1864141 w 3531775"/>
              <a:gd name="connsiteY2113" fmla="*/ 988107 h 2810796"/>
              <a:gd name="connsiteX2114" fmla="*/ 1886429 w 3531775"/>
              <a:gd name="connsiteY2114" fmla="*/ 1026207 h 2810796"/>
              <a:gd name="connsiteX2115" fmla="*/ 1889192 w 3531775"/>
              <a:gd name="connsiteY2115" fmla="*/ 1027160 h 2810796"/>
              <a:gd name="connsiteX2116" fmla="*/ 1868618 w 3531775"/>
              <a:gd name="connsiteY2116" fmla="*/ 991346 h 2810796"/>
              <a:gd name="connsiteX2117" fmla="*/ 1907956 w 3531775"/>
              <a:gd name="connsiteY2117" fmla="*/ 998394 h 2810796"/>
              <a:gd name="connsiteX2118" fmla="*/ 1885286 w 3531775"/>
              <a:gd name="connsiteY2118" fmla="*/ 965247 h 2810796"/>
              <a:gd name="connsiteX2119" fmla="*/ 1901765 w 3531775"/>
              <a:gd name="connsiteY2119" fmla="*/ 1007729 h 2810796"/>
              <a:gd name="connsiteX2120" fmla="*/ 1907956 w 3531775"/>
              <a:gd name="connsiteY2120" fmla="*/ 998394 h 2810796"/>
              <a:gd name="connsiteX2121" fmla="*/ 1929578 w 3531775"/>
              <a:gd name="connsiteY2121" fmla="*/ 973820 h 2810796"/>
              <a:gd name="connsiteX2122" fmla="*/ 1914623 w 3531775"/>
              <a:gd name="connsiteY2122" fmla="*/ 942578 h 2810796"/>
              <a:gd name="connsiteX2123" fmla="*/ 1920815 w 3531775"/>
              <a:gd name="connsiteY2123" fmla="*/ 988965 h 2810796"/>
              <a:gd name="connsiteX2124" fmla="*/ 1929101 w 3531775"/>
              <a:gd name="connsiteY2124" fmla="*/ 983059 h 2810796"/>
              <a:gd name="connsiteX2125" fmla="*/ 1929578 w 3531775"/>
              <a:gd name="connsiteY2125" fmla="*/ 973820 h 2810796"/>
              <a:gd name="connsiteX2126" fmla="*/ 1954724 w 3531775"/>
              <a:gd name="connsiteY2126" fmla="*/ 944007 h 2810796"/>
              <a:gd name="connsiteX2127" fmla="*/ 1941674 w 3531775"/>
              <a:gd name="connsiteY2127" fmla="*/ 919813 h 2810796"/>
              <a:gd name="connsiteX2128" fmla="*/ 1945770 w 3531775"/>
              <a:gd name="connsiteY2128" fmla="*/ 967533 h 2810796"/>
              <a:gd name="connsiteX2129" fmla="*/ 1954914 w 3531775"/>
              <a:gd name="connsiteY2129" fmla="*/ 961056 h 2810796"/>
              <a:gd name="connsiteX2130" fmla="*/ 1954724 w 3531775"/>
              <a:gd name="connsiteY2130" fmla="*/ 944007 h 2810796"/>
              <a:gd name="connsiteX2131" fmla="*/ 1982632 w 3531775"/>
              <a:gd name="connsiteY2131" fmla="*/ 912384 h 2810796"/>
              <a:gd name="connsiteX2132" fmla="*/ 1974536 w 3531775"/>
              <a:gd name="connsiteY2132" fmla="*/ 899144 h 2810796"/>
              <a:gd name="connsiteX2133" fmla="*/ 1974917 w 3531775"/>
              <a:gd name="connsiteY2133" fmla="*/ 947817 h 2810796"/>
              <a:gd name="connsiteX2134" fmla="*/ 1977584 w 3531775"/>
              <a:gd name="connsiteY2134" fmla="*/ 949436 h 2810796"/>
              <a:gd name="connsiteX2135" fmla="*/ 1982632 w 3531775"/>
              <a:gd name="connsiteY2135" fmla="*/ 912384 h 2810796"/>
              <a:gd name="connsiteX2136" fmla="*/ 1968725 w 3531775"/>
              <a:gd name="connsiteY2136" fmla="*/ 965152 h 2810796"/>
              <a:gd name="connsiteX2137" fmla="*/ 1889287 w 3531775"/>
              <a:gd name="connsiteY2137" fmla="*/ 1111647 h 2810796"/>
              <a:gd name="connsiteX2138" fmla="*/ 1997110 w 3531775"/>
              <a:gd name="connsiteY2138" fmla="*/ 1207183 h 2810796"/>
              <a:gd name="connsiteX2139" fmla="*/ 1997015 w 3531775"/>
              <a:gd name="connsiteY2139" fmla="*/ 1207373 h 2810796"/>
              <a:gd name="connsiteX2140" fmla="*/ 2007016 w 3531775"/>
              <a:gd name="connsiteY2140" fmla="*/ 1212421 h 2810796"/>
              <a:gd name="connsiteX2141" fmla="*/ 2068262 w 3531775"/>
              <a:gd name="connsiteY2141" fmla="*/ 1060974 h 2810796"/>
              <a:gd name="connsiteX2142" fmla="*/ 2068262 w 3531775"/>
              <a:gd name="connsiteY2142" fmla="*/ 1061260 h 2810796"/>
              <a:gd name="connsiteX2143" fmla="*/ 2069786 w 3531775"/>
              <a:gd name="connsiteY2143" fmla="*/ 1045829 h 2810796"/>
              <a:gd name="connsiteX2144" fmla="*/ 2069690 w 3531775"/>
              <a:gd name="connsiteY2144" fmla="*/ 1046305 h 2810796"/>
              <a:gd name="connsiteX2145" fmla="*/ 2108172 w 3531775"/>
              <a:gd name="connsiteY2145" fmla="*/ 975344 h 2810796"/>
              <a:gd name="connsiteX2146" fmla="*/ 2044544 w 3531775"/>
              <a:gd name="connsiteY2146" fmla="*/ 1035256 h 2810796"/>
              <a:gd name="connsiteX2147" fmla="*/ 2049212 w 3531775"/>
              <a:gd name="connsiteY2147" fmla="*/ 1074499 h 2810796"/>
              <a:gd name="connsiteX2148" fmla="*/ 1910147 w 3531775"/>
              <a:gd name="connsiteY2148" fmla="*/ 1122696 h 2810796"/>
              <a:gd name="connsiteX2149" fmla="*/ 1988537 w 3531775"/>
              <a:gd name="connsiteY2149" fmla="*/ 1060593 h 2810796"/>
              <a:gd name="connsiteX2150" fmla="*/ 2079025 w 3531775"/>
              <a:gd name="connsiteY2150" fmla="*/ 954008 h 2810796"/>
              <a:gd name="connsiteX2151" fmla="*/ 2034448 w 3531775"/>
              <a:gd name="connsiteY2151" fmla="*/ 926481 h 2810796"/>
              <a:gd name="connsiteX2152" fmla="*/ 1968725 w 3531775"/>
              <a:gd name="connsiteY2152" fmla="*/ 965152 h 2810796"/>
              <a:gd name="connsiteX2153" fmla="*/ 2001110 w 3531775"/>
              <a:gd name="connsiteY2153" fmla="*/ 930957 h 2810796"/>
              <a:gd name="connsiteX2154" fmla="*/ 2000539 w 3531775"/>
              <a:gd name="connsiteY2154" fmla="*/ 931719 h 2810796"/>
              <a:gd name="connsiteX2155" fmla="*/ 2003111 w 3531775"/>
              <a:gd name="connsiteY2155" fmla="*/ 933434 h 2810796"/>
              <a:gd name="connsiteX2156" fmla="*/ 2014350 w 3531775"/>
              <a:gd name="connsiteY2156" fmla="*/ 907716 h 2810796"/>
              <a:gd name="connsiteX2157" fmla="*/ 2006730 w 3531775"/>
              <a:gd name="connsiteY2157" fmla="*/ 899239 h 2810796"/>
              <a:gd name="connsiteX2158" fmla="*/ 2001110 w 3531775"/>
              <a:gd name="connsiteY2158" fmla="*/ 930957 h 2810796"/>
              <a:gd name="connsiteX2159" fmla="*/ 2211899 w 3531775"/>
              <a:gd name="connsiteY2159" fmla="*/ 822277 h 2810796"/>
              <a:gd name="connsiteX2160" fmla="*/ 1958248 w 3531775"/>
              <a:gd name="connsiteY2160" fmla="*/ 775224 h 2810796"/>
              <a:gd name="connsiteX2161" fmla="*/ 2211899 w 3531775"/>
              <a:gd name="connsiteY2161" fmla="*/ 822277 h 2810796"/>
              <a:gd name="connsiteX2162" fmla="*/ 1953295 w 3531775"/>
              <a:gd name="connsiteY2162" fmla="*/ 862854 h 2810796"/>
              <a:gd name="connsiteX2163" fmla="*/ 1978536 w 3531775"/>
              <a:gd name="connsiteY2163" fmla="*/ 860853 h 2810796"/>
              <a:gd name="connsiteX2164" fmla="*/ 1974155 w 3531775"/>
              <a:gd name="connsiteY2164" fmla="*/ 853710 h 2810796"/>
              <a:gd name="connsiteX2165" fmla="*/ 1967201 w 3531775"/>
              <a:gd name="connsiteY2165" fmla="*/ 849995 h 2810796"/>
              <a:gd name="connsiteX2166" fmla="*/ 1965392 w 3531775"/>
              <a:gd name="connsiteY2166" fmla="*/ 849519 h 2810796"/>
              <a:gd name="connsiteX2167" fmla="*/ 1961582 w 3531775"/>
              <a:gd name="connsiteY2167" fmla="*/ 857234 h 2810796"/>
              <a:gd name="connsiteX2168" fmla="*/ 1960343 w 3531775"/>
              <a:gd name="connsiteY2168" fmla="*/ 851614 h 2810796"/>
              <a:gd name="connsiteX2169" fmla="*/ 1957676 w 3531775"/>
              <a:gd name="connsiteY2169" fmla="*/ 846280 h 2810796"/>
              <a:gd name="connsiteX2170" fmla="*/ 1953104 w 3531775"/>
              <a:gd name="connsiteY2170" fmla="*/ 848280 h 2810796"/>
              <a:gd name="connsiteX2171" fmla="*/ 1954533 w 3531775"/>
              <a:gd name="connsiteY2171" fmla="*/ 841422 h 2810796"/>
              <a:gd name="connsiteX2172" fmla="*/ 1953295 w 3531775"/>
              <a:gd name="connsiteY2172" fmla="*/ 862854 h 2810796"/>
              <a:gd name="connsiteX2173" fmla="*/ 1953295 w 3531775"/>
              <a:gd name="connsiteY2173" fmla="*/ 828849 h 2810796"/>
              <a:gd name="connsiteX2174" fmla="*/ 1959772 w 3531775"/>
              <a:gd name="connsiteY2174" fmla="*/ 827897 h 2810796"/>
              <a:gd name="connsiteX2175" fmla="*/ 1955390 w 3531775"/>
              <a:gd name="connsiteY2175" fmla="*/ 819134 h 2810796"/>
              <a:gd name="connsiteX2176" fmla="*/ 1953104 w 3531775"/>
              <a:gd name="connsiteY2176" fmla="*/ 814467 h 2810796"/>
              <a:gd name="connsiteX2177" fmla="*/ 1950056 w 3531775"/>
              <a:gd name="connsiteY2177" fmla="*/ 808085 h 2810796"/>
              <a:gd name="connsiteX2178" fmla="*/ 1947770 w 3531775"/>
              <a:gd name="connsiteY2178" fmla="*/ 803132 h 2810796"/>
              <a:gd name="connsiteX2179" fmla="*/ 1940055 w 3531775"/>
              <a:gd name="connsiteY2179" fmla="*/ 785130 h 2810796"/>
              <a:gd name="connsiteX2180" fmla="*/ 1953295 w 3531775"/>
              <a:gd name="connsiteY2180" fmla="*/ 828849 h 2810796"/>
              <a:gd name="connsiteX2181" fmla="*/ 1910337 w 3531775"/>
              <a:gd name="connsiteY2181" fmla="*/ 873998 h 2810796"/>
              <a:gd name="connsiteX2182" fmla="*/ 1938912 w 3531775"/>
              <a:gd name="connsiteY2182" fmla="*/ 886666 h 2810796"/>
              <a:gd name="connsiteX2183" fmla="*/ 1934245 w 3531775"/>
              <a:gd name="connsiteY2183" fmla="*/ 883809 h 2810796"/>
              <a:gd name="connsiteX2184" fmla="*/ 1930149 w 3531775"/>
              <a:gd name="connsiteY2184" fmla="*/ 876474 h 2810796"/>
              <a:gd name="connsiteX2185" fmla="*/ 1928816 w 3531775"/>
              <a:gd name="connsiteY2185" fmla="*/ 874855 h 2810796"/>
              <a:gd name="connsiteX2186" fmla="*/ 1920910 w 3531775"/>
              <a:gd name="connsiteY2186" fmla="*/ 876760 h 2810796"/>
              <a:gd name="connsiteX2187" fmla="*/ 1923196 w 3531775"/>
              <a:gd name="connsiteY2187" fmla="*/ 872474 h 2810796"/>
              <a:gd name="connsiteX2188" fmla="*/ 1924244 w 3531775"/>
              <a:gd name="connsiteY2188" fmla="*/ 867235 h 2810796"/>
              <a:gd name="connsiteX2189" fmla="*/ 1919100 w 3531775"/>
              <a:gd name="connsiteY2189" fmla="*/ 865140 h 2810796"/>
              <a:gd name="connsiteX2190" fmla="*/ 1924625 w 3531775"/>
              <a:gd name="connsiteY2190" fmla="*/ 861996 h 2810796"/>
              <a:gd name="connsiteX2191" fmla="*/ 1910337 w 3531775"/>
              <a:gd name="connsiteY2191" fmla="*/ 873998 h 2810796"/>
              <a:gd name="connsiteX2192" fmla="*/ 1917195 w 3531775"/>
              <a:gd name="connsiteY2192" fmla="*/ 843804 h 2810796"/>
              <a:gd name="connsiteX2193" fmla="*/ 1930530 w 3531775"/>
              <a:gd name="connsiteY2193" fmla="*/ 831993 h 2810796"/>
              <a:gd name="connsiteX2194" fmla="*/ 1924053 w 3531775"/>
              <a:gd name="connsiteY2194" fmla="*/ 823896 h 2810796"/>
              <a:gd name="connsiteX2195" fmla="*/ 1915385 w 3531775"/>
              <a:gd name="connsiteY2195" fmla="*/ 827230 h 2810796"/>
              <a:gd name="connsiteX2196" fmla="*/ 1912623 w 3531775"/>
              <a:gd name="connsiteY2196" fmla="*/ 827325 h 2810796"/>
              <a:gd name="connsiteX2197" fmla="*/ 1914623 w 3531775"/>
              <a:gd name="connsiteY2197" fmla="*/ 820944 h 2810796"/>
              <a:gd name="connsiteX2198" fmla="*/ 1914814 w 3531775"/>
              <a:gd name="connsiteY2198" fmla="*/ 813895 h 2810796"/>
              <a:gd name="connsiteX2199" fmla="*/ 1907956 w 3531775"/>
              <a:gd name="connsiteY2199" fmla="*/ 812847 h 2810796"/>
              <a:gd name="connsiteX2200" fmla="*/ 1914147 w 3531775"/>
              <a:gd name="connsiteY2200" fmla="*/ 806942 h 2810796"/>
              <a:gd name="connsiteX2201" fmla="*/ 1912718 w 3531775"/>
              <a:gd name="connsiteY2201" fmla="*/ 797893 h 2810796"/>
              <a:gd name="connsiteX2202" fmla="*/ 1917195 w 3531775"/>
              <a:gd name="connsiteY2202" fmla="*/ 843804 h 2810796"/>
              <a:gd name="connsiteX2203" fmla="*/ 1884524 w 3531775"/>
              <a:gd name="connsiteY2203" fmla="*/ 915432 h 2810796"/>
              <a:gd name="connsiteX2204" fmla="*/ 1901479 w 3531775"/>
              <a:gd name="connsiteY2204" fmla="*/ 907716 h 2810796"/>
              <a:gd name="connsiteX2205" fmla="*/ 1888715 w 3531775"/>
              <a:gd name="connsiteY2205" fmla="*/ 899525 h 2810796"/>
              <a:gd name="connsiteX2206" fmla="*/ 1879381 w 3531775"/>
              <a:gd name="connsiteY2206" fmla="*/ 900668 h 2810796"/>
              <a:gd name="connsiteX2207" fmla="*/ 1880524 w 3531775"/>
              <a:gd name="connsiteY2207" fmla="*/ 888762 h 2810796"/>
              <a:gd name="connsiteX2208" fmla="*/ 1874333 w 3531775"/>
              <a:gd name="connsiteY2208" fmla="*/ 887619 h 2810796"/>
              <a:gd name="connsiteX2209" fmla="*/ 1879571 w 3531775"/>
              <a:gd name="connsiteY2209" fmla="*/ 882570 h 2810796"/>
              <a:gd name="connsiteX2210" fmla="*/ 1877762 w 3531775"/>
              <a:gd name="connsiteY2210" fmla="*/ 874379 h 2810796"/>
              <a:gd name="connsiteX2211" fmla="*/ 1867951 w 3531775"/>
              <a:gd name="connsiteY2211" fmla="*/ 878665 h 2810796"/>
              <a:gd name="connsiteX2212" fmla="*/ 1884524 w 3531775"/>
              <a:gd name="connsiteY2212" fmla="*/ 915432 h 2810796"/>
              <a:gd name="connsiteX2213" fmla="*/ 1854044 w 3531775"/>
              <a:gd name="connsiteY2213" fmla="*/ 934863 h 2810796"/>
              <a:gd name="connsiteX2214" fmla="*/ 1869951 w 3531775"/>
              <a:gd name="connsiteY2214" fmla="*/ 931815 h 2810796"/>
              <a:gd name="connsiteX2215" fmla="*/ 1865093 w 3531775"/>
              <a:gd name="connsiteY2215" fmla="*/ 929148 h 2810796"/>
              <a:gd name="connsiteX2216" fmla="*/ 1860426 w 3531775"/>
              <a:gd name="connsiteY2216" fmla="*/ 922290 h 2810796"/>
              <a:gd name="connsiteX2217" fmla="*/ 1851282 w 3531775"/>
              <a:gd name="connsiteY2217" fmla="*/ 922575 h 2810796"/>
              <a:gd name="connsiteX2218" fmla="*/ 1853283 w 3531775"/>
              <a:gd name="connsiteY2218" fmla="*/ 918480 h 2810796"/>
              <a:gd name="connsiteX2219" fmla="*/ 1853854 w 3531775"/>
              <a:gd name="connsiteY2219" fmla="*/ 913527 h 2810796"/>
              <a:gd name="connsiteX2220" fmla="*/ 1848615 w 3531775"/>
              <a:gd name="connsiteY2220" fmla="*/ 911622 h 2810796"/>
              <a:gd name="connsiteX2221" fmla="*/ 1853759 w 3531775"/>
              <a:gd name="connsiteY2221" fmla="*/ 908478 h 2810796"/>
              <a:gd name="connsiteX2222" fmla="*/ 1853378 w 3531775"/>
              <a:gd name="connsiteY2222" fmla="*/ 901811 h 2810796"/>
              <a:gd name="connsiteX2223" fmla="*/ 1844329 w 3531775"/>
              <a:gd name="connsiteY2223" fmla="*/ 903525 h 2810796"/>
              <a:gd name="connsiteX2224" fmla="*/ 1854044 w 3531775"/>
              <a:gd name="connsiteY2224" fmla="*/ 934863 h 2810796"/>
              <a:gd name="connsiteX2225" fmla="*/ 1829660 w 3531775"/>
              <a:gd name="connsiteY2225" fmla="*/ 967248 h 2810796"/>
              <a:gd name="connsiteX2226" fmla="*/ 1840614 w 3531775"/>
              <a:gd name="connsiteY2226" fmla="*/ 956865 h 2810796"/>
              <a:gd name="connsiteX2227" fmla="*/ 1827851 w 3531775"/>
              <a:gd name="connsiteY2227" fmla="*/ 951341 h 2810796"/>
              <a:gd name="connsiteX2228" fmla="*/ 1822707 w 3531775"/>
              <a:gd name="connsiteY2228" fmla="*/ 955437 h 2810796"/>
              <a:gd name="connsiteX2229" fmla="*/ 1820707 w 3531775"/>
              <a:gd name="connsiteY2229" fmla="*/ 956008 h 2810796"/>
              <a:gd name="connsiteX2230" fmla="*/ 1817754 w 3531775"/>
              <a:gd name="connsiteY2230" fmla="*/ 945531 h 2810796"/>
              <a:gd name="connsiteX2231" fmla="*/ 1812515 w 3531775"/>
              <a:gd name="connsiteY2231" fmla="*/ 946102 h 2810796"/>
              <a:gd name="connsiteX2232" fmla="*/ 1815087 w 3531775"/>
              <a:gd name="connsiteY2232" fmla="*/ 940387 h 2810796"/>
              <a:gd name="connsiteX2233" fmla="*/ 1806896 w 3531775"/>
              <a:gd name="connsiteY2233" fmla="*/ 936006 h 2810796"/>
              <a:gd name="connsiteX2234" fmla="*/ 1829660 w 3531775"/>
              <a:gd name="connsiteY2234" fmla="*/ 967248 h 2810796"/>
              <a:gd name="connsiteX2235" fmla="*/ 1812515 w 3531775"/>
              <a:gd name="connsiteY2235" fmla="*/ 1001347 h 2810796"/>
              <a:gd name="connsiteX2236" fmla="*/ 1820135 w 3531775"/>
              <a:gd name="connsiteY2236" fmla="*/ 991536 h 2810796"/>
              <a:gd name="connsiteX2237" fmla="*/ 1807848 w 3531775"/>
              <a:gd name="connsiteY2237" fmla="*/ 988012 h 2810796"/>
              <a:gd name="connsiteX2238" fmla="*/ 1802419 w 3531775"/>
              <a:gd name="connsiteY2238" fmla="*/ 992679 h 2810796"/>
              <a:gd name="connsiteX2239" fmla="*/ 1797847 w 3531775"/>
              <a:gd name="connsiteY2239" fmla="*/ 984107 h 2810796"/>
              <a:gd name="connsiteX2240" fmla="*/ 1793275 w 3531775"/>
              <a:gd name="connsiteY2240" fmla="*/ 985155 h 2810796"/>
              <a:gd name="connsiteX2241" fmla="*/ 1794513 w 3531775"/>
              <a:gd name="connsiteY2241" fmla="*/ 980011 h 2810796"/>
              <a:gd name="connsiteX2242" fmla="*/ 1786512 w 3531775"/>
              <a:gd name="connsiteY2242" fmla="*/ 977154 h 2810796"/>
              <a:gd name="connsiteX2243" fmla="*/ 1812515 w 3531775"/>
              <a:gd name="connsiteY2243" fmla="*/ 1001347 h 2810796"/>
              <a:gd name="connsiteX2244" fmla="*/ 1811754 w 3531775"/>
              <a:gd name="connsiteY2244" fmla="*/ 1133935 h 2810796"/>
              <a:gd name="connsiteX2245" fmla="*/ 1802895 w 3531775"/>
              <a:gd name="connsiteY2245" fmla="*/ 1132506 h 2810796"/>
              <a:gd name="connsiteX2246" fmla="*/ 1794132 w 3531775"/>
              <a:gd name="connsiteY2246" fmla="*/ 1136316 h 2810796"/>
              <a:gd name="connsiteX2247" fmla="*/ 1794227 w 3531775"/>
              <a:gd name="connsiteY2247" fmla="*/ 1142889 h 2810796"/>
              <a:gd name="connsiteX2248" fmla="*/ 1789084 w 3531775"/>
              <a:gd name="connsiteY2248" fmla="*/ 1143365 h 2810796"/>
              <a:gd name="connsiteX2249" fmla="*/ 1782988 w 3531775"/>
              <a:gd name="connsiteY2249" fmla="*/ 1141841 h 2810796"/>
              <a:gd name="connsiteX2250" fmla="*/ 1780130 w 3531775"/>
              <a:gd name="connsiteY2250" fmla="*/ 1146794 h 2810796"/>
              <a:gd name="connsiteX2251" fmla="*/ 1777083 w 3531775"/>
              <a:gd name="connsiteY2251" fmla="*/ 1141460 h 2810796"/>
              <a:gd name="connsiteX2252" fmla="*/ 1769177 w 3531775"/>
              <a:gd name="connsiteY2252" fmla="*/ 1141269 h 2810796"/>
              <a:gd name="connsiteX2253" fmla="*/ 1811754 w 3531775"/>
              <a:gd name="connsiteY2253" fmla="*/ 1133935 h 2810796"/>
              <a:gd name="connsiteX2254" fmla="*/ 1831946 w 3531775"/>
              <a:gd name="connsiteY2254" fmla="*/ 1176893 h 2810796"/>
              <a:gd name="connsiteX2255" fmla="*/ 1828136 w 3531775"/>
              <a:gd name="connsiteY2255" fmla="*/ 1170511 h 2810796"/>
              <a:gd name="connsiteX2256" fmla="*/ 1824517 w 3531775"/>
              <a:gd name="connsiteY2256" fmla="*/ 1174988 h 2810796"/>
              <a:gd name="connsiteX2257" fmla="*/ 1816611 w 3531775"/>
              <a:gd name="connsiteY2257" fmla="*/ 1178703 h 2810796"/>
              <a:gd name="connsiteX2258" fmla="*/ 1816135 w 3531775"/>
              <a:gd name="connsiteY2258" fmla="*/ 1185751 h 2810796"/>
              <a:gd name="connsiteX2259" fmla="*/ 1811468 w 3531775"/>
              <a:gd name="connsiteY2259" fmla="*/ 1185370 h 2810796"/>
              <a:gd name="connsiteX2260" fmla="*/ 1806515 w 3531775"/>
              <a:gd name="connsiteY2260" fmla="*/ 1184132 h 2810796"/>
              <a:gd name="connsiteX2261" fmla="*/ 1803562 w 3531775"/>
              <a:gd name="connsiteY2261" fmla="*/ 1189180 h 2810796"/>
              <a:gd name="connsiteX2262" fmla="*/ 1801466 w 3531775"/>
              <a:gd name="connsiteY2262" fmla="*/ 1183465 h 2810796"/>
              <a:gd name="connsiteX2263" fmla="*/ 1794513 w 3531775"/>
              <a:gd name="connsiteY2263" fmla="*/ 1182989 h 2810796"/>
              <a:gd name="connsiteX2264" fmla="*/ 1831946 w 3531775"/>
              <a:gd name="connsiteY2264" fmla="*/ 1176893 h 2810796"/>
              <a:gd name="connsiteX2265" fmla="*/ 1854521 w 3531775"/>
              <a:gd name="connsiteY2265" fmla="*/ 1202039 h 2810796"/>
              <a:gd name="connsiteX2266" fmla="*/ 1847663 w 3531775"/>
              <a:gd name="connsiteY2266" fmla="*/ 1199086 h 2810796"/>
              <a:gd name="connsiteX2267" fmla="*/ 1846520 w 3531775"/>
              <a:gd name="connsiteY2267" fmla="*/ 1203754 h 2810796"/>
              <a:gd name="connsiteX2268" fmla="*/ 1841090 w 3531775"/>
              <a:gd name="connsiteY2268" fmla="*/ 1209754 h 2810796"/>
              <a:gd name="connsiteX2269" fmla="*/ 1844424 w 3531775"/>
              <a:gd name="connsiteY2269" fmla="*/ 1216898 h 2810796"/>
              <a:gd name="connsiteX2270" fmla="*/ 1839662 w 3531775"/>
              <a:gd name="connsiteY2270" fmla="*/ 1216803 h 2810796"/>
              <a:gd name="connsiteX2271" fmla="*/ 1834518 w 3531775"/>
              <a:gd name="connsiteY2271" fmla="*/ 1218041 h 2810796"/>
              <a:gd name="connsiteX2272" fmla="*/ 1834328 w 3531775"/>
              <a:gd name="connsiteY2272" fmla="*/ 1222899 h 2810796"/>
              <a:gd name="connsiteX2273" fmla="*/ 1829565 w 3531775"/>
              <a:gd name="connsiteY2273" fmla="*/ 1219755 h 2810796"/>
              <a:gd name="connsiteX2274" fmla="*/ 1823183 w 3531775"/>
              <a:gd name="connsiteY2274" fmla="*/ 1222422 h 2810796"/>
              <a:gd name="connsiteX2275" fmla="*/ 1854521 w 3531775"/>
              <a:gd name="connsiteY2275" fmla="*/ 1202039 h 2810796"/>
              <a:gd name="connsiteX2276" fmla="*/ 1879476 w 3531775"/>
              <a:gd name="connsiteY2276" fmla="*/ 1231376 h 2810796"/>
              <a:gd name="connsiteX2277" fmla="*/ 1874237 w 3531775"/>
              <a:gd name="connsiteY2277" fmla="*/ 1226233 h 2810796"/>
              <a:gd name="connsiteX2278" fmla="*/ 1872142 w 3531775"/>
              <a:gd name="connsiteY2278" fmla="*/ 1231090 h 2810796"/>
              <a:gd name="connsiteX2279" fmla="*/ 1866046 w 3531775"/>
              <a:gd name="connsiteY2279" fmla="*/ 1236138 h 2810796"/>
              <a:gd name="connsiteX2280" fmla="*/ 1867284 w 3531775"/>
              <a:gd name="connsiteY2280" fmla="*/ 1244806 h 2810796"/>
              <a:gd name="connsiteX2281" fmla="*/ 1858426 w 3531775"/>
              <a:gd name="connsiteY2281" fmla="*/ 1243187 h 2810796"/>
              <a:gd name="connsiteX2282" fmla="*/ 1856997 w 3531775"/>
              <a:gd name="connsiteY2282" fmla="*/ 1248426 h 2810796"/>
              <a:gd name="connsiteX2283" fmla="*/ 1853568 w 3531775"/>
              <a:gd name="connsiteY2283" fmla="*/ 1243663 h 2810796"/>
              <a:gd name="connsiteX2284" fmla="*/ 1847186 w 3531775"/>
              <a:gd name="connsiteY2284" fmla="*/ 1244711 h 2810796"/>
              <a:gd name="connsiteX2285" fmla="*/ 1879476 w 3531775"/>
              <a:gd name="connsiteY2285" fmla="*/ 1231376 h 2810796"/>
              <a:gd name="connsiteX2286" fmla="*/ 1914242 w 3531775"/>
              <a:gd name="connsiteY2286" fmla="*/ 1263380 h 2810796"/>
              <a:gd name="connsiteX2287" fmla="*/ 1898240 w 3531775"/>
              <a:gd name="connsiteY2287" fmla="*/ 1256998 h 2810796"/>
              <a:gd name="connsiteX2288" fmla="*/ 1898621 w 3531775"/>
              <a:gd name="connsiteY2288" fmla="*/ 1270429 h 2810796"/>
              <a:gd name="connsiteX2289" fmla="*/ 1904908 w 3531775"/>
              <a:gd name="connsiteY2289" fmla="*/ 1275953 h 2810796"/>
              <a:gd name="connsiteX2290" fmla="*/ 1894526 w 3531775"/>
              <a:gd name="connsiteY2290" fmla="*/ 1282430 h 2810796"/>
              <a:gd name="connsiteX2291" fmla="*/ 1897193 w 3531775"/>
              <a:gd name="connsiteY2291" fmla="*/ 1287288 h 2810796"/>
              <a:gd name="connsiteX2292" fmla="*/ 1889954 w 3531775"/>
              <a:gd name="connsiteY2292" fmla="*/ 1286907 h 2810796"/>
              <a:gd name="connsiteX2293" fmla="*/ 1884429 w 3531775"/>
              <a:gd name="connsiteY2293" fmla="*/ 1293098 h 2810796"/>
              <a:gd name="connsiteX2294" fmla="*/ 1893764 w 3531775"/>
              <a:gd name="connsiteY2294" fmla="*/ 1297099 h 2810796"/>
              <a:gd name="connsiteX2295" fmla="*/ 1914242 w 3531775"/>
              <a:gd name="connsiteY2295" fmla="*/ 1263380 h 2810796"/>
              <a:gd name="connsiteX2296" fmla="*/ 1920719 w 3531775"/>
              <a:gd name="connsiteY2296" fmla="*/ 1305195 h 2810796"/>
              <a:gd name="connsiteX2297" fmla="*/ 1912052 w 3531775"/>
              <a:gd name="connsiteY2297" fmla="*/ 1300051 h 2810796"/>
              <a:gd name="connsiteX2298" fmla="*/ 1911099 w 3531775"/>
              <a:gd name="connsiteY2298" fmla="*/ 1306528 h 2810796"/>
              <a:gd name="connsiteX2299" fmla="*/ 1905003 w 3531775"/>
              <a:gd name="connsiteY2299" fmla="*/ 1314243 h 2810796"/>
              <a:gd name="connsiteX2300" fmla="*/ 1909766 w 3531775"/>
              <a:gd name="connsiteY2300" fmla="*/ 1324721 h 2810796"/>
              <a:gd name="connsiteX2301" fmla="*/ 1897574 w 3531775"/>
              <a:gd name="connsiteY2301" fmla="*/ 1324721 h 2810796"/>
              <a:gd name="connsiteX2302" fmla="*/ 1897764 w 3531775"/>
              <a:gd name="connsiteY2302" fmla="*/ 1331484 h 2810796"/>
              <a:gd name="connsiteX2303" fmla="*/ 1891478 w 3531775"/>
              <a:gd name="connsiteY2303" fmla="*/ 1326340 h 2810796"/>
              <a:gd name="connsiteX2304" fmla="*/ 1883572 w 3531775"/>
              <a:gd name="connsiteY2304" fmla="*/ 1329293 h 2810796"/>
              <a:gd name="connsiteX2305" fmla="*/ 1920719 w 3531775"/>
              <a:gd name="connsiteY2305" fmla="*/ 1305195 h 2810796"/>
              <a:gd name="connsiteX2306" fmla="*/ 1961963 w 3531775"/>
              <a:gd name="connsiteY2306" fmla="*/ 1285192 h 2810796"/>
              <a:gd name="connsiteX2307" fmla="*/ 1960915 w 3531775"/>
              <a:gd name="connsiteY2307" fmla="*/ 1282620 h 2810796"/>
              <a:gd name="connsiteX2308" fmla="*/ 1961010 w 3531775"/>
              <a:gd name="connsiteY2308" fmla="*/ 1282525 h 2810796"/>
              <a:gd name="connsiteX2309" fmla="*/ 1947008 w 3531775"/>
              <a:gd name="connsiteY2309" fmla="*/ 1270905 h 2810796"/>
              <a:gd name="connsiteX2310" fmla="*/ 1941960 w 3531775"/>
              <a:gd name="connsiteY2310" fmla="*/ 1282716 h 2810796"/>
              <a:gd name="connsiteX2311" fmla="*/ 1945675 w 3531775"/>
              <a:gd name="connsiteY2311" fmla="*/ 1290812 h 2810796"/>
              <a:gd name="connsiteX2312" fmla="*/ 1941198 w 3531775"/>
              <a:gd name="connsiteY2312" fmla="*/ 1290431 h 2810796"/>
              <a:gd name="connsiteX2313" fmla="*/ 1936626 w 3531775"/>
              <a:gd name="connsiteY2313" fmla="*/ 1291669 h 2810796"/>
              <a:gd name="connsiteX2314" fmla="*/ 1932245 w 3531775"/>
              <a:gd name="connsiteY2314" fmla="*/ 1293479 h 2810796"/>
              <a:gd name="connsiteX2315" fmla="*/ 1926530 w 3531775"/>
              <a:gd name="connsiteY2315" fmla="*/ 1296337 h 2810796"/>
              <a:gd name="connsiteX2316" fmla="*/ 1931102 w 3531775"/>
              <a:gd name="connsiteY2316" fmla="*/ 1303671 h 2810796"/>
              <a:gd name="connsiteX2317" fmla="*/ 1955867 w 3531775"/>
              <a:gd name="connsiteY2317" fmla="*/ 1301861 h 2810796"/>
              <a:gd name="connsiteX2318" fmla="*/ 1961963 w 3531775"/>
              <a:gd name="connsiteY2318" fmla="*/ 1285192 h 2810796"/>
              <a:gd name="connsiteX2319" fmla="*/ 1914909 w 3531775"/>
              <a:gd name="connsiteY2319" fmla="*/ 1386729 h 2810796"/>
              <a:gd name="connsiteX2320" fmla="*/ 1914909 w 3531775"/>
              <a:gd name="connsiteY2320" fmla="*/ 1386729 h 2810796"/>
              <a:gd name="connsiteX2321" fmla="*/ 1914909 w 3531775"/>
              <a:gd name="connsiteY2321" fmla="*/ 1386729 h 2810796"/>
              <a:gd name="connsiteX2322" fmla="*/ 1914909 w 3531775"/>
              <a:gd name="connsiteY2322" fmla="*/ 1386729 h 2810796"/>
              <a:gd name="connsiteX2323" fmla="*/ 1914909 w 3531775"/>
              <a:gd name="connsiteY2323" fmla="*/ 1386729 h 2810796"/>
              <a:gd name="connsiteX2324" fmla="*/ 1975012 w 3531775"/>
              <a:gd name="connsiteY2324" fmla="*/ 1327293 h 2810796"/>
              <a:gd name="connsiteX2325" fmla="*/ 1965106 w 3531775"/>
              <a:gd name="connsiteY2325" fmla="*/ 1327388 h 2810796"/>
              <a:gd name="connsiteX2326" fmla="*/ 1958534 w 3531775"/>
              <a:gd name="connsiteY2326" fmla="*/ 1334532 h 2810796"/>
              <a:gd name="connsiteX2327" fmla="*/ 1962725 w 3531775"/>
              <a:gd name="connsiteY2327" fmla="*/ 1345771 h 2810796"/>
              <a:gd name="connsiteX2328" fmla="*/ 1950437 w 3531775"/>
              <a:gd name="connsiteY2328" fmla="*/ 1344342 h 2810796"/>
              <a:gd name="connsiteX2329" fmla="*/ 1950152 w 3531775"/>
              <a:gd name="connsiteY2329" fmla="*/ 1351200 h 2810796"/>
              <a:gd name="connsiteX2330" fmla="*/ 1944246 w 3531775"/>
              <a:gd name="connsiteY2330" fmla="*/ 1345295 h 2810796"/>
              <a:gd name="connsiteX2331" fmla="*/ 1936150 w 3531775"/>
              <a:gd name="connsiteY2331" fmla="*/ 1347391 h 2810796"/>
              <a:gd name="connsiteX2332" fmla="*/ 1975012 w 3531775"/>
              <a:gd name="connsiteY2332" fmla="*/ 1327293 h 2810796"/>
              <a:gd name="connsiteX2333" fmla="*/ 1994443 w 3531775"/>
              <a:gd name="connsiteY2333" fmla="*/ 1291860 h 2810796"/>
              <a:gd name="connsiteX2334" fmla="*/ 1978250 w 3531775"/>
              <a:gd name="connsiteY2334" fmla="*/ 1294527 h 2810796"/>
              <a:gd name="connsiteX2335" fmla="*/ 1981584 w 3531775"/>
              <a:gd name="connsiteY2335" fmla="*/ 1297479 h 2810796"/>
              <a:gd name="connsiteX2336" fmla="*/ 1982918 w 3531775"/>
              <a:gd name="connsiteY2336" fmla="*/ 1304814 h 2810796"/>
              <a:gd name="connsiteX2337" fmla="*/ 1991490 w 3531775"/>
              <a:gd name="connsiteY2337" fmla="*/ 1304814 h 2810796"/>
              <a:gd name="connsiteX2338" fmla="*/ 1988061 w 3531775"/>
              <a:gd name="connsiteY2338" fmla="*/ 1309005 h 2810796"/>
              <a:gd name="connsiteX2339" fmla="*/ 1985585 w 3531775"/>
              <a:gd name="connsiteY2339" fmla="*/ 1314053 h 2810796"/>
              <a:gd name="connsiteX2340" fmla="*/ 1989776 w 3531775"/>
              <a:gd name="connsiteY2340" fmla="*/ 1316244 h 2810796"/>
              <a:gd name="connsiteX2341" fmla="*/ 1983775 w 3531775"/>
              <a:gd name="connsiteY2341" fmla="*/ 1319196 h 2810796"/>
              <a:gd name="connsiteX2342" fmla="*/ 1981870 w 3531775"/>
              <a:gd name="connsiteY2342" fmla="*/ 1326054 h 2810796"/>
              <a:gd name="connsiteX2343" fmla="*/ 1990919 w 3531775"/>
              <a:gd name="connsiteY2343" fmla="*/ 1324721 h 2810796"/>
              <a:gd name="connsiteX2344" fmla="*/ 1994443 w 3531775"/>
              <a:gd name="connsiteY2344" fmla="*/ 1291860 h 2810796"/>
              <a:gd name="connsiteX2345" fmla="*/ 2007778 w 3531775"/>
              <a:gd name="connsiteY2345" fmla="*/ 1345771 h 2810796"/>
              <a:gd name="connsiteX2346" fmla="*/ 1988537 w 3531775"/>
              <a:gd name="connsiteY2346" fmla="*/ 1336627 h 2810796"/>
              <a:gd name="connsiteX2347" fmla="*/ 1990633 w 3531775"/>
              <a:gd name="connsiteY2347" fmla="*/ 1342628 h 2810796"/>
              <a:gd name="connsiteX2348" fmla="*/ 1988442 w 3531775"/>
              <a:gd name="connsiteY2348" fmla="*/ 1352153 h 2810796"/>
              <a:gd name="connsiteX2349" fmla="*/ 1998062 w 3531775"/>
              <a:gd name="connsiteY2349" fmla="*/ 1358630 h 2810796"/>
              <a:gd name="connsiteX2350" fmla="*/ 1986537 w 3531775"/>
              <a:gd name="connsiteY2350" fmla="*/ 1364726 h 2810796"/>
              <a:gd name="connsiteX2351" fmla="*/ 1989966 w 3531775"/>
              <a:gd name="connsiteY2351" fmla="*/ 1370346 h 2810796"/>
              <a:gd name="connsiteX2352" fmla="*/ 1981584 w 3531775"/>
              <a:gd name="connsiteY2352" fmla="*/ 1369203 h 2810796"/>
              <a:gd name="connsiteX2353" fmla="*/ 1975583 w 3531775"/>
              <a:gd name="connsiteY2353" fmla="*/ 1375489 h 2810796"/>
              <a:gd name="connsiteX2354" fmla="*/ 1986442 w 3531775"/>
              <a:gd name="connsiteY2354" fmla="*/ 1380823 h 2810796"/>
              <a:gd name="connsiteX2355" fmla="*/ 2007778 w 3531775"/>
              <a:gd name="connsiteY2355" fmla="*/ 1345771 h 2810796"/>
              <a:gd name="connsiteX2356" fmla="*/ 2010826 w 3531775"/>
              <a:gd name="connsiteY2356" fmla="*/ 1406065 h 2810796"/>
              <a:gd name="connsiteX2357" fmla="*/ 1996919 w 3531775"/>
              <a:gd name="connsiteY2357" fmla="*/ 1392920 h 2810796"/>
              <a:gd name="connsiteX2358" fmla="*/ 1997396 w 3531775"/>
              <a:gd name="connsiteY2358" fmla="*/ 1398254 h 2810796"/>
              <a:gd name="connsiteX2359" fmla="*/ 1993395 w 3531775"/>
              <a:gd name="connsiteY2359" fmla="*/ 1405112 h 2810796"/>
              <a:gd name="connsiteX2360" fmla="*/ 1999777 w 3531775"/>
              <a:gd name="connsiteY2360" fmla="*/ 1413113 h 2810796"/>
              <a:gd name="connsiteX2361" fmla="*/ 1988823 w 3531775"/>
              <a:gd name="connsiteY2361" fmla="*/ 1414446 h 2810796"/>
              <a:gd name="connsiteX2362" fmla="*/ 1990252 w 3531775"/>
              <a:gd name="connsiteY2362" fmla="*/ 1419876 h 2810796"/>
              <a:gd name="connsiteX2363" fmla="*/ 1983775 w 3531775"/>
              <a:gd name="connsiteY2363" fmla="*/ 1416447 h 2810796"/>
              <a:gd name="connsiteX2364" fmla="*/ 1977393 w 3531775"/>
              <a:gd name="connsiteY2364" fmla="*/ 1419495 h 2810796"/>
              <a:gd name="connsiteX2365" fmla="*/ 2010826 w 3531775"/>
              <a:gd name="connsiteY2365" fmla="*/ 1406065 h 2810796"/>
              <a:gd name="connsiteX2366" fmla="*/ 2039496 w 3531775"/>
              <a:gd name="connsiteY2366" fmla="*/ 1315101 h 2810796"/>
              <a:gd name="connsiteX2367" fmla="*/ 2026828 w 3531775"/>
              <a:gd name="connsiteY2367" fmla="*/ 1304528 h 2810796"/>
              <a:gd name="connsiteX2368" fmla="*/ 2027590 w 3531775"/>
              <a:gd name="connsiteY2368" fmla="*/ 1309671 h 2810796"/>
              <a:gd name="connsiteX2369" fmla="*/ 2024542 w 3531775"/>
              <a:gd name="connsiteY2369" fmla="*/ 1317006 h 2810796"/>
              <a:gd name="connsiteX2370" fmla="*/ 2030543 w 3531775"/>
              <a:gd name="connsiteY2370" fmla="*/ 1323768 h 2810796"/>
              <a:gd name="connsiteX2371" fmla="*/ 2025780 w 3531775"/>
              <a:gd name="connsiteY2371" fmla="*/ 1324530 h 2810796"/>
              <a:gd name="connsiteX2372" fmla="*/ 2021208 w 3531775"/>
              <a:gd name="connsiteY2372" fmla="*/ 1326816 h 2810796"/>
              <a:gd name="connsiteX2373" fmla="*/ 2022827 w 3531775"/>
              <a:gd name="connsiteY2373" fmla="*/ 1331865 h 2810796"/>
              <a:gd name="connsiteX2374" fmla="*/ 2016922 w 3531775"/>
              <a:gd name="connsiteY2374" fmla="*/ 1329674 h 2810796"/>
              <a:gd name="connsiteX2375" fmla="*/ 2011588 w 3531775"/>
              <a:gd name="connsiteY2375" fmla="*/ 1333770 h 2810796"/>
              <a:gd name="connsiteX2376" fmla="*/ 2018541 w 3531775"/>
              <a:gd name="connsiteY2376" fmla="*/ 1339675 h 2810796"/>
              <a:gd name="connsiteX2377" fmla="*/ 2039496 w 3531775"/>
              <a:gd name="connsiteY2377" fmla="*/ 1315101 h 2810796"/>
              <a:gd name="connsiteX2378" fmla="*/ 2048450 w 3531775"/>
              <a:gd name="connsiteY2378" fmla="*/ 1358154 h 2810796"/>
              <a:gd name="connsiteX2379" fmla="*/ 2028257 w 3531775"/>
              <a:gd name="connsiteY2379" fmla="*/ 1350438 h 2810796"/>
              <a:gd name="connsiteX2380" fmla="*/ 2030924 w 3531775"/>
              <a:gd name="connsiteY2380" fmla="*/ 1356154 h 2810796"/>
              <a:gd name="connsiteX2381" fmla="*/ 2029495 w 3531775"/>
              <a:gd name="connsiteY2381" fmla="*/ 1365774 h 2810796"/>
              <a:gd name="connsiteX2382" fmla="*/ 2039687 w 3531775"/>
              <a:gd name="connsiteY2382" fmla="*/ 1371584 h 2810796"/>
              <a:gd name="connsiteX2383" fmla="*/ 2028638 w 3531775"/>
              <a:gd name="connsiteY2383" fmla="*/ 1378442 h 2810796"/>
              <a:gd name="connsiteX2384" fmla="*/ 2032543 w 3531775"/>
              <a:gd name="connsiteY2384" fmla="*/ 1383871 h 2810796"/>
              <a:gd name="connsiteX2385" fmla="*/ 2024066 w 3531775"/>
              <a:gd name="connsiteY2385" fmla="*/ 1383300 h 2810796"/>
              <a:gd name="connsiteX2386" fmla="*/ 2018541 w 3531775"/>
              <a:gd name="connsiteY2386" fmla="*/ 1390062 h 2810796"/>
              <a:gd name="connsiteX2387" fmla="*/ 2048450 w 3531775"/>
              <a:gd name="connsiteY2387" fmla="*/ 1358154 h 2810796"/>
              <a:gd name="connsiteX2388" fmla="*/ 2084930 w 3531775"/>
              <a:gd name="connsiteY2388" fmla="*/ 1329007 h 2810796"/>
              <a:gd name="connsiteX2389" fmla="*/ 2067119 w 3531775"/>
              <a:gd name="connsiteY2389" fmla="*/ 1320530 h 2810796"/>
              <a:gd name="connsiteX2390" fmla="*/ 2069024 w 3531775"/>
              <a:gd name="connsiteY2390" fmla="*/ 1334913 h 2810796"/>
              <a:gd name="connsiteX2391" fmla="*/ 2076263 w 3531775"/>
              <a:gd name="connsiteY2391" fmla="*/ 1341295 h 2810796"/>
              <a:gd name="connsiteX2392" fmla="*/ 2065880 w 3531775"/>
              <a:gd name="connsiteY2392" fmla="*/ 1347200 h 2810796"/>
              <a:gd name="connsiteX2393" fmla="*/ 2069024 w 3531775"/>
              <a:gd name="connsiteY2393" fmla="*/ 1352534 h 2810796"/>
              <a:gd name="connsiteX2394" fmla="*/ 2061499 w 3531775"/>
              <a:gd name="connsiteY2394" fmla="*/ 1351486 h 2810796"/>
              <a:gd name="connsiteX2395" fmla="*/ 2056165 w 3531775"/>
              <a:gd name="connsiteY2395" fmla="*/ 1357487 h 2810796"/>
              <a:gd name="connsiteX2396" fmla="*/ 2084930 w 3531775"/>
              <a:gd name="connsiteY2396" fmla="*/ 1329007 h 2810796"/>
              <a:gd name="connsiteX2397" fmla="*/ 2079977 w 3531775"/>
              <a:gd name="connsiteY2397" fmla="*/ 1374061 h 2810796"/>
              <a:gd name="connsiteX2398" fmla="*/ 2066928 w 3531775"/>
              <a:gd name="connsiteY2398" fmla="*/ 1378156 h 2810796"/>
              <a:gd name="connsiteX2399" fmla="*/ 2071786 w 3531775"/>
              <a:gd name="connsiteY2399" fmla="*/ 1383871 h 2810796"/>
              <a:gd name="connsiteX2400" fmla="*/ 2072834 w 3531775"/>
              <a:gd name="connsiteY2400" fmla="*/ 1395206 h 2810796"/>
              <a:gd name="connsiteX2401" fmla="*/ 2086550 w 3531775"/>
              <a:gd name="connsiteY2401" fmla="*/ 1398825 h 2810796"/>
              <a:gd name="connsiteX2402" fmla="*/ 2075405 w 3531775"/>
              <a:gd name="connsiteY2402" fmla="*/ 1409875 h 2810796"/>
              <a:gd name="connsiteX2403" fmla="*/ 2081597 w 3531775"/>
              <a:gd name="connsiteY2403" fmla="*/ 1414828 h 2810796"/>
              <a:gd name="connsiteX2404" fmla="*/ 2071405 w 3531775"/>
              <a:gd name="connsiteY2404" fmla="*/ 1416637 h 2810796"/>
              <a:gd name="connsiteX2405" fmla="*/ 2066928 w 3531775"/>
              <a:gd name="connsiteY2405" fmla="*/ 1425781 h 2810796"/>
              <a:gd name="connsiteX2406" fmla="*/ 2079977 w 3531775"/>
              <a:gd name="connsiteY2406" fmla="*/ 1374061 h 2810796"/>
              <a:gd name="connsiteX2407" fmla="*/ 2123030 w 3531775"/>
              <a:gd name="connsiteY2407" fmla="*/ 1341961 h 2810796"/>
              <a:gd name="connsiteX2408" fmla="*/ 2108934 w 3531775"/>
              <a:gd name="connsiteY2408" fmla="*/ 1331198 h 2810796"/>
              <a:gd name="connsiteX2409" fmla="*/ 2109981 w 3531775"/>
              <a:gd name="connsiteY2409" fmla="*/ 1336437 h 2810796"/>
              <a:gd name="connsiteX2410" fmla="*/ 2107219 w 3531775"/>
              <a:gd name="connsiteY2410" fmla="*/ 1343771 h 2810796"/>
              <a:gd name="connsiteX2411" fmla="*/ 2113886 w 3531775"/>
              <a:gd name="connsiteY2411" fmla="*/ 1350629 h 2810796"/>
              <a:gd name="connsiteX2412" fmla="*/ 2104266 w 3531775"/>
              <a:gd name="connsiteY2412" fmla="*/ 1353582 h 2810796"/>
              <a:gd name="connsiteX2413" fmla="*/ 2106171 w 3531775"/>
              <a:gd name="connsiteY2413" fmla="*/ 1358725 h 2810796"/>
              <a:gd name="connsiteX2414" fmla="*/ 2099980 w 3531775"/>
              <a:gd name="connsiteY2414" fmla="*/ 1356344 h 2810796"/>
              <a:gd name="connsiteX2415" fmla="*/ 2094646 w 3531775"/>
              <a:gd name="connsiteY2415" fmla="*/ 1360440 h 2810796"/>
              <a:gd name="connsiteX2416" fmla="*/ 2123030 w 3531775"/>
              <a:gd name="connsiteY2416" fmla="*/ 1341961 h 2810796"/>
              <a:gd name="connsiteX2417" fmla="*/ 2141414 w 3531775"/>
              <a:gd name="connsiteY2417" fmla="*/ 1374727 h 2810796"/>
              <a:gd name="connsiteX2418" fmla="*/ 2123983 w 3531775"/>
              <a:gd name="connsiteY2418" fmla="*/ 1380728 h 2810796"/>
              <a:gd name="connsiteX2419" fmla="*/ 2126650 w 3531775"/>
              <a:gd name="connsiteY2419" fmla="*/ 1389967 h 2810796"/>
              <a:gd name="connsiteX2420" fmla="*/ 2127793 w 3531775"/>
              <a:gd name="connsiteY2420" fmla="*/ 1392063 h 2810796"/>
              <a:gd name="connsiteX2421" fmla="*/ 2136080 w 3531775"/>
              <a:gd name="connsiteY2421" fmla="*/ 1389777 h 2810796"/>
              <a:gd name="connsiteX2422" fmla="*/ 2138651 w 3531775"/>
              <a:gd name="connsiteY2422" fmla="*/ 1390634 h 2810796"/>
              <a:gd name="connsiteX2423" fmla="*/ 2134175 w 3531775"/>
              <a:gd name="connsiteY2423" fmla="*/ 1395492 h 2810796"/>
              <a:gd name="connsiteX2424" fmla="*/ 2131127 w 3531775"/>
              <a:gd name="connsiteY2424" fmla="*/ 1401588 h 2810796"/>
              <a:gd name="connsiteX2425" fmla="*/ 2137032 w 3531775"/>
              <a:gd name="connsiteY2425" fmla="*/ 1404731 h 2810796"/>
              <a:gd name="connsiteX2426" fmla="*/ 2128936 w 3531775"/>
              <a:gd name="connsiteY2426" fmla="*/ 1407874 h 2810796"/>
              <a:gd name="connsiteX2427" fmla="*/ 2126745 w 3531775"/>
              <a:gd name="connsiteY2427" fmla="*/ 1416256 h 2810796"/>
              <a:gd name="connsiteX2428" fmla="*/ 2141414 w 3531775"/>
              <a:gd name="connsiteY2428" fmla="*/ 1374727 h 2810796"/>
              <a:gd name="connsiteX2429" fmla="*/ 2172465 w 3531775"/>
              <a:gd name="connsiteY2429" fmla="*/ 1345009 h 2810796"/>
              <a:gd name="connsiteX2430" fmla="*/ 2157035 w 3531775"/>
              <a:gd name="connsiteY2430" fmla="*/ 1345771 h 2810796"/>
              <a:gd name="connsiteX2431" fmla="*/ 2157225 w 3531775"/>
              <a:gd name="connsiteY2431" fmla="*/ 1354249 h 2810796"/>
              <a:gd name="connsiteX2432" fmla="*/ 2157701 w 3531775"/>
              <a:gd name="connsiteY2432" fmla="*/ 1356249 h 2810796"/>
              <a:gd name="connsiteX2433" fmla="*/ 2164845 w 3531775"/>
              <a:gd name="connsiteY2433" fmla="*/ 1356439 h 2810796"/>
              <a:gd name="connsiteX2434" fmla="*/ 2162083 w 3531775"/>
              <a:gd name="connsiteY2434" fmla="*/ 1360821 h 2810796"/>
              <a:gd name="connsiteX2435" fmla="*/ 2158273 w 3531775"/>
              <a:gd name="connsiteY2435" fmla="*/ 1365202 h 2810796"/>
              <a:gd name="connsiteX2436" fmla="*/ 2162369 w 3531775"/>
              <a:gd name="connsiteY2436" fmla="*/ 1369298 h 2810796"/>
              <a:gd name="connsiteX2437" fmla="*/ 2155130 w 3531775"/>
              <a:gd name="connsiteY2437" fmla="*/ 1369965 h 2810796"/>
              <a:gd name="connsiteX2438" fmla="*/ 2151510 w 3531775"/>
              <a:gd name="connsiteY2438" fmla="*/ 1376442 h 2810796"/>
              <a:gd name="connsiteX2439" fmla="*/ 2172465 w 3531775"/>
              <a:gd name="connsiteY2439" fmla="*/ 1345009 h 2810796"/>
              <a:gd name="connsiteX2440" fmla="*/ 2194277 w 3531775"/>
              <a:gd name="connsiteY2440" fmla="*/ 1374822 h 2810796"/>
              <a:gd name="connsiteX2441" fmla="*/ 2182943 w 3531775"/>
              <a:gd name="connsiteY2441" fmla="*/ 1377870 h 2810796"/>
              <a:gd name="connsiteX2442" fmla="*/ 2187039 w 3531775"/>
              <a:gd name="connsiteY2442" fmla="*/ 1382919 h 2810796"/>
              <a:gd name="connsiteX2443" fmla="*/ 2187705 w 3531775"/>
              <a:gd name="connsiteY2443" fmla="*/ 1392539 h 2810796"/>
              <a:gd name="connsiteX2444" fmla="*/ 2199326 w 3531775"/>
              <a:gd name="connsiteY2444" fmla="*/ 1396158 h 2810796"/>
              <a:gd name="connsiteX2445" fmla="*/ 2193897 w 3531775"/>
              <a:gd name="connsiteY2445" fmla="*/ 1399778 h 2810796"/>
              <a:gd name="connsiteX2446" fmla="*/ 2189515 w 3531775"/>
              <a:gd name="connsiteY2446" fmla="*/ 1404921 h 2810796"/>
              <a:gd name="connsiteX2447" fmla="*/ 2194659 w 3531775"/>
              <a:gd name="connsiteY2447" fmla="*/ 1409398 h 2810796"/>
              <a:gd name="connsiteX2448" fmla="*/ 2185991 w 3531775"/>
              <a:gd name="connsiteY2448" fmla="*/ 1410541 h 2810796"/>
              <a:gd name="connsiteX2449" fmla="*/ 2182085 w 3531775"/>
              <a:gd name="connsiteY2449" fmla="*/ 1418257 h 2810796"/>
              <a:gd name="connsiteX2450" fmla="*/ 2194277 w 3531775"/>
              <a:gd name="connsiteY2450" fmla="*/ 1374822 h 2810796"/>
              <a:gd name="connsiteX2451" fmla="*/ 2225139 w 3531775"/>
              <a:gd name="connsiteY2451" fmla="*/ 1344724 h 2810796"/>
              <a:gd name="connsiteX2452" fmla="*/ 2210565 w 3531775"/>
              <a:gd name="connsiteY2452" fmla="*/ 1346152 h 2810796"/>
              <a:gd name="connsiteX2453" fmla="*/ 2211232 w 3531775"/>
              <a:gd name="connsiteY2453" fmla="*/ 1353963 h 2810796"/>
              <a:gd name="connsiteX2454" fmla="*/ 2211804 w 3531775"/>
              <a:gd name="connsiteY2454" fmla="*/ 1355772 h 2810796"/>
              <a:gd name="connsiteX2455" fmla="*/ 2218566 w 3531775"/>
              <a:gd name="connsiteY2455" fmla="*/ 1355487 h 2810796"/>
              <a:gd name="connsiteX2456" fmla="*/ 2216185 w 3531775"/>
              <a:gd name="connsiteY2456" fmla="*/ 1359678 h 2810796"/>
              <a:gd name="connsiteX2457" fmla="*/ 2212851 w 3531775"/>
              <a:gd name="connsiteY2457" fmla="*/ 1363964 h 2810796"/>
              <a:gd name="connsiteX2458" fmla="*/ 2216947 w 3531775"/>
              <a:gd name="connsiteY2458" fmla="*/ 1367488 h 2810796"/>
              <a:gd name="connsiteX2459" fmla="*/ 2210184 w 3531775"/>
              <a:gd name="connsiteY2459" fmla="*/ 1368536 h 2810796"/>
              <a:gd name="connsiteX2460" fmla="*/ 2207136 w 3531775"/>
              <a:gd name="connsiteY2460" fmla="*/ 1374727 h 2810796"/>
              <a:gd name="connsiteX2461" fmla="*/ 2225139 w 3531775"/>
              <a:gd name="connsiteY2461" fmla="*/ 1344724 h 2810796"/>
              <a:gd name="connsiteX2462" fmla="*/ 2247427 w 3531775"/>
              <a:gd name="connsiteY2462" fmla="*/ 1388634 h 2810796"/>
              <a:gd name="connsiteX2463" fmla="*/ 2220947 w 3531775"/>
              <a:gd name="connsiteY2463" fmla="*/ 1389967 h 2810796"/>
              <a:gd name="connsiteX2464" fmla="*/ 2226853 w 3531775"/>
              <a:gd name="connsiteY2464" fmla="*/ 1394825 h 2810796"/>
              <a:gd name="connsiteX2465" fmla="*/ 2231520 w 3531775"/>
              <a:gd name="connsiteY2465" fmla="*/ 1404255 h 2810796"/>
              <a:gd name="connsiteX2466" fmla="*/ 2243903 w 3531775"/>
              <a:gd name="connsiteY2466" fmla="*/ 1406922 h 2810796"/>
              <a:gd name="connsiteX2467" fmla="*/ 2234854 w 3531775"/>
              <a:gd name="connsiteY2467" fmla="*/ 1419400 h 2810796"/>
              <a:gd name="connsiteX2468" fmla="*/ 2241807 w 3531775"/>
              <a:gd name="connsiteY2468" fmla="*/ 1423209 h 2810796"/>
              <a:gd name="connsiteX2469" fmla="*/ 2232092 w 3531775"/>
              <a:gd name="connsiteY2469" fmla="*/ 1426543 h 2810796"/>
              <a:gd name="connsiteX2470" fmla="*/ 2229234 w 3531775"/>
              <a:gd name="connsiteY2470" fmla="*/ 1436163 h 2810796"/>
              <a:gd name="connsiteX2471" fmla="*/ 2247427 w 3531775"/>
              <a:gd name="connsiteY2471" fmla="*/ 1388634 h 2810796"/>
              <a:gd name="connsiteX2472" fmla="*/ 2272478 w 3531775"/>
              <a:gd name="connsiteY2472" fmla="*/ 1348819 h 2810796"/>
              <a:gd name="connsiteX2473" fmla="*/ 2259333 w 3531775"/>
              <a:gd name="connsiteY2473" fmla="*/ 1350724 h 2810796"/>
              <a:gd name="connsiteX2474" fmla="*/ 2263619 w 3531775"/>
              <a:gd name="connsiteY2474" fmla="*/ 1353010 h 2810796"/>
              <a:gd name="connsiteX2475" fmla="*/ 2260286 w 3531775"/>
              <a:gd name="connsiteY2475" fmla="*/ 1357487 h 2810796"/>
              <a:gd name="connsiteX2476" fmla="*/ 2268763 w 3531775"/>
              <a:gd name="connsiteY2476" fmla="*/ 1359487 h 2810796"/>
              <a:gd name="connsiteX2477" fmla="*/ 2262191 w 3531775"/>
              <a:gd name="connsiteY2477" fmla="*/ 1366250 h 2810796"/>
              <a:gd name="connsiteX2478" fmla="*/ 2266096 w 3531775"/>
              <a:gd name="connsiteY2478" fmla="*/ 1369203 h 2810796"/>
              <a:gd name="connsiteX2479" fmla="*/ 2260095 w 3531775"/>
              <a:gd name="connsiteY2479" fmla="*/ 1370441 h 2810796"/>
              <a:gd name="connsiteX2480" fmla="*/ 2257714 w 3531775"/>
              <a:gd name="connsiteY2480" fmla="*/ 1376061 h 2810796"/>
              <a:gd name="connsiteX2481" fmla="*/ 2272478 w 3531775"/>
              <a:gd name="connsiteY2481" fmla="*/ 1348819 h 2810796"/>
              <a:gd name="connsiteX2482" fmla="*/ 2291051 w 3531775"/>
              <a:gd name="connsiteY2482" fmla="*/ 1379299 h 2810796"/>
              <a:gd name="connsiteX2483" fmla="*/ 2281622 w 3531775"/>
              <a:gd name="connsiteY2483" fmla="*/ 1384919 h 2810796"/>
              <a:gd name="connsiteX2484" fmla="*/ 2279717 w 3531775"/>
              <a:gd name="connsiteY2484" fmla="*/ 1394349 h 2810796"/>
              <a:gd name="connsiteX2485" fmla="*/ 2290289 w 3531775"/>
              <a:gd name="connsiteY2485" fmla="*/ 1401112 h 2810796"/>
              <a:gd name="connsiteX2486" fmla="*/ 2278097 w 3531775"/>
              <a:gd name="connsiteY2486" fmla="*/ 1406731 h 2810796"/>
              <a:gd name="connsiteX2487" fmla="*/ 2281908 w 3531775"/>
              <a:gd name="connsiteY2487" fmla="*/ 1412351 h 2810796"/>
              <a:gd name="connsiteX2488" fmla="*/ 2273049 w 3531775"/>
              <a:gd name="connsiteY2488" fmla="*/ 1411017 h 2810796"/>
              <a:gd name="connsiteX2489" fmla="*/ 2267144 w 3531775"/>
              <a:gd name="connsiteY2489" fmla="*/ 1417304 h 2810796"/>
              <a:gd name="connsiteX2490" fmla="*/ 2291051 w 3531775"/>
              <a:gd name="connsiteY2490" fmla="*/ 1379299 h 2810796"/>
              <a:gd name="connsiteX2491" fmla="*/ 2323818 w 3531775"/>
              <a:gd name="connsiteY2491" fmla="*/ 1344152 h 2810796"/>
              <a:gd name="connsiteX2492" fmla="*/ 2305720 w 3531775"/>
              <a:gd name="connsiteY2492" fmla="*/ 1345200 h 2810796"/>
              <a:gd name="connsiteX2493" fmla="*/ 2308006 w 3531775"/>
              <a:gd name="connsiteY2493" fmla="*/ 1353487 h 2810796"/>
              <a:gd name="connsiteX2494" fmla="*/ 2306958 w 3531775"/>
              <a:gd name="connsiteY2494" fmla="*/ 1356439 h 2810796"/>
              <a:gd name="connsiteX2495" fmla="*/ 2315340 w 3531775"/>
              <a:gd name="connsiteY2495" fmla="*/ 1356439 h 2810796"/>
              <a:gd name="connsiteX2496" fmla="*/ 2312292 w 3531775"/>
              <a:gd name="connsiteY2496" fmla="*/ 1361202 h 2810796"/>
              <a:gd name="connsiteX2497" fmla="*/ 2308006 w 3531775"/>
              <a:gd name="connsiteY2497" fmla="*/ 1365964 h 2810796"/>
              <a:gd name="connsiteX2498" fmla="*/ 2312864 w 3531775"/>
              <a:gd name="connsiteY2498" fmla="*/ 1370250 h 2810796"/>
              <a:gd name="connsiteX2499" fmla="*/ 2304482 w 3531775"/>
              <a:gd name="connsiteY2499" fmla="*/ 1371108 h 2810796"/>
              <a:gd name="connsiteX2500" fmla="*/ 2300576 w 3531775"/>
              <a:gd name="connsiteY2500" fmla="*/ 1378156 h 2810796"/>
              <a:gd name="connsiteX2501" fmla="*/ 2323818 w 3531775"/>
              <a:gd name="connsiteY2501" fmla="*/ 1344152 h 2810796"/>
              <a:gd name="connsiteX2502" fmla="*/ 2334295 w 3531775"/>
              <a:gd name="connsiteY2502" fmla="*/ 1380823 h 2810796"/>
              <a:gd name="connsiteX2503" fmla="*/ 2322675 w 3531775"/>
              <a:gd name="connsiteY2503" fmla="*/ 1384919 h 2810796"/>
              <a:gd name="connsiteX2504" fmla="*/ 2327437 w 3531775"/>
              <a:gd name="connsiteY2504" fmla="*/ 1389491 h 2810796"/>
              <a:gd name="connsiteX2505" fmla="*/ 2329151 w 3531775"/>
              <a:gd name="connsiteY2505" fmla="*/ 1398921 h 2810796"/>
              <a:gd name="connsiteX2506" fmla="*/ 2341629 w 3531775"/>
              <a:gd name="connsiteY2506" fmla="*/ 1401302 h 2810796"/>
              <a:gd name="connsiteX2507" fmla="*/ 2332390 w 3531775"/>
              <a:gd name="connsiteY2507" fmla="*/ 1410922 h 2810796"/>
              <a:gd name="connsiteX2508" fmla="*/ 2338105 w 3531775"/>
              <a:gd name="connsiteY2508" fmla="*/ 1414828 h 2810796"/>
              <a:gd name="connsiteX2509" fmla="*/ 2329342 w 3531775"/>
              <a:gd name="connsiteY2509" fmla="*/ 1416733 h 2810796"/>
              <a:gd name="connsiteX2510" fmla="*/ 2326199 w 3531775"/>
              <a:gd name="connsiteY2510" fmla="*/ 1424733 h 2810796"/>
              <a:gd name="connsiteX2511" fmla="*/ 2334295 w 3531775"/>
              <a:gd name="connsiteY2511" fmla="*/ 1380823 h 2810796"/>
              <a:gd name="connsiteX2512" fmla="*/ 2376014 w 3531775"/>
              <a:gd name="connsiteY2512" fmla="*/ 1347009 h 2810796"/>
              <a:gd name="connsiteX2513" fmla="*/ 2358108 w 3531775"/>
              <a:gd name="connsiteY2513" fmla="*/ 1339390 h 2810796"/>
              <a:gd name="connsiteX2514" fmla="*/ 2360489 w 3531775"/>
              <a:gd name="connsiteY2514" fmla="*/ 1344152 h 2810796"/>
              <a:gd name="connsiteX2515" fmla="*/ 2359060 w 3531775"/>
              <a:gd name="connsiteY2515" fmla="*/ 1351772 h 2810796"/>
              <a:gd name="connsiteX2516" fmla="*/ 2367823 w 3531775"/>
              <a:gd name="connsiteY2516" fmla="*/ 1357011 h 2810796"/>
              <a:gd name="connsiteX2517" fmla="*/ 2358012 w 3531775"/>
              <a:gd name="connsiteY2517" fmla="*/ 1361773 h 2810796"/>
              <a:gd name="connsiteX2518" fmla="*/ 2361251 w 3531775"/>
              <a:gd name="connsiteY2518" fmla="*/ 1366250 h 2810796"/>
              <a:gd name="connsiteX2519" fmla="*/ 2354012 w 3531775"/>
              <a:gd name="connsiteY2519" fmla="*/ 1365297 h 2810796"/>
              <a:gd name="connsiteX2520" fmla="*/ 2349249 w 3531775"/>
              <a:gd name="connsiteY2520" fmla="*/ 1370346 h 2810796"/>
              <a:gd name="connsiteX2521" fmla="*/ 2376014 w 3531775"/>
              <a:gd name="connsiteY2521" fmla="*/ 1347009 h 2810796"/>
              <a:gd name="connsiteX2522" fmla="*/ 2376014 w 3531775"/>
              <a:gd name="connsiteY2522" fmla="*/ 1437878 h 2810796"/>
              <a:gd name="connsiteX2523" fmla="*/ 2357822 w 3531775"/>
              <a:gd name="connsiteY2523" fmla="*/ 1430449 h 2810796"/>
              <a:gd name="connsiteX2524" fmla="*/ 2360203 w 3531775"/>
              <a:gd name="connsiteY2524" fmla="*/ 1435211 h 2810796"/>
              <a:gd name="connsiteX2525" fmla="*/ 2358774 w 3531775"/>
              <a:gd name="connsiteY2525" fmla="*/ 1442831 h 2810796"/>
              <a:gd name="connsiteX2526" fmla="*/ 2367633 w 3531775"/>
              <a:gd name="connsiteY2526" fmla="*/ 1448070 h 2810796"/>
              <a:gd name="connsiteX2527" fmla="*/ 2362298 w 3531775"/>
              <a:gd name="connsiteY2527" fmla="*/ 1449784 h 2810796"/>
              <a:gd name="connsiteX2528" fmla="*/ 2357631 w 3531775"/>
              <a:gd name="connsiteY2528" fmla="*/ 1452928 h 2810796"/>
              <a:gd name="connsiteX2529" fmla="*/ 2360870 w 3531775"/>
              <a:gd name="connsiteY2529" fmla="*/ 1457404 h 2810796"/>
              <a:gd name="connsiteX2530" fmla="*/ 2353535 w 3531775"/>
              <a:gd name="connsiteY2530" fmla="*/ 1456452 h 2810796"/>
              <a:gd name="connsiteX2531" fmla="*/ 2348678 w 3531775"/>
              <a:gd name="connsiteY2531" fmla="*/ 1461500 h 2810796"/>
              <a:gd name="connsiteX2532" fmla="*/ 2376014 w 3531775"/>
              <a:gd name="connsiteY2532" fmla="*/ 1437878 h 2810796"/>
              <a:gd name="connsiteX2533" fmla="*/ 2391540 w 3531775"/>
              <a:gd name="connsiteY2533" fmla="*/ 1377299 h 2810796"/>
              <a:gd name="connsiteX2534" fmla="*/ 2379825 w 3531775"/>
              <a:gd name="connsiteY2534" fmla="*/ 1381490 h 2810796"/>
              <a:gd name="connsiteX2535" fmla="*/ 2384682 w 3531775"/>
              <a:gd name="connsiteY2535" fmla="*/ 1385967 h 2810796"/>
              <a:gd name="connsiteX2536" fmla="*/ 2386492 w 3531775"/>
              <a:gd name="connsiteY2536" fmla="*/ 1395301 h 2810796"/>
              <a:gd name="connsiteX2537" fmla="*/ 2399065 w 3531775"/>
              <a:gd name="connsiteY2537" fmla="*/ 1397587 h 2810796"/>
              <a:gd name="connsiteX2538" fmla="*/ 2393731 w 3531775"/>
              <a:gd name="connsiteY2538" fmla="*/ 1401778 h 2810796"/>
              <a:gd name="connsiteX2539" fmla="*/ 2389730 w 3531775"/>
              <a:gd name="connsiteY2539" fmla="*/ 1407303 h 2810796"/>
              <a:gd name="connsiteX2540" fmla="*/ 2395541 w 3531775"/>
              <a:gd name="connsiteY2540" fmla="*/ 1411113 h 2810796"/>
              <a:gd name="connsiteX2541" fmla="*/ 2386683 w 3531775"/>
              <a:gd name="connsiteY2541" fmla="*/ 1413113 h 2810796"/>
              <a:gd name="connsiteX2542" fmla="*/ 2383539 w 3531775"/>
              <a:gd name="connsiteY2542" fmla="*/ 1421114 h 2810796"/>
              <a:gd name="connsiteX2543" fmla="*/ 2391540 w 3531775"/>
              <a:gd name="connsiteY2543" fmla="*/ 1377299 h 2810796"/>
              <a:gd name="connsiteX2544" fmla="*/ 2429259 w 3531775"/>
              <a:gd name="connsiteY2544" fmla="*/ 1348819 h 2810796"/>
              <a:gd name="connsiteX2545" fmla="*/ 2409447 w 3531775"/>
              <a:gd name="connsiteY2545" fmla="*/ 1347962 h 2810796"/>
              <a:gd name="connsiteX2546" fmla="*/ 2413448 w 3531775"/>
              <a:gd name="connsiteY2546" fmla="*/ 1351582 h 2810796"/>
              <a:gd name="connsiteX2547" fmla="*/ 2414876 w 3531775"/>
              <a:gd name="connsiteY2547" fmla="*/ 1359106 h 2810796"/>
              <a:gd name="connsiteX2548" fmla="*/ 2422973 w 3531775"/>
              <a:gd name="connsiteY2548" fmla="*/ 1360059 h 2810796"/>
              <a:gd name="connsiteX2549" fmla="*/ 2420782 w 3531775"/>
              <a:gd name="connsiteY2549" fmla="*/ 1364345 h 2810796"/>
              <a:gd name="connsiteX2550" fmla="*/ 2417543 w 3531775"/>
              <a:gd name="connsiteY2550" fmla="*/ 1368822 h 2810796"/>
              <a:gd name="connsiteX2551" fmla="*/ 2422211 w 3531775"/>
              <a:gd name="connsiteY2551" fmla="*/ 1371870 h 2810796"/>
              <a:gd name="connsiteX2552" fmla="*/ 2415067 w 3531775"/>
              <a:gd name="connsiteY2552" fmla="*/ 1373489 h 2810796"/>
              <a:gd name="connsiteX2553" fmla="*/ 2412400 w 3531775"/>
              <a:gd name="connsiteY2553" fmla="*/ 1379871 h 2810796"/>
              <a:gd name="connsiteX2554" fmla="*/ 2429259 w 3531775"/>
              <a:gd name="connsiteY2554" fmla="*/ 1348819 h 2810796"/>
              <a:gd name="connsiteX2555" fmla="*/ 2435831 w 3531775"/>
              <a:gd name="connsiteY2555" fmla="*/ 1387681 h 2810796"/>
              <a:gd name="connsiteX2556" fmla="*/ 2423068 w 3531775"/>
              <a:gd name="connsiteY2556" fmla="*/ 1394730 h 2810796"/>
              <a:gd name="connsiteX2557" fmla="*/ 2429640 w 3531775"/>
              <a:gd name="connsiteY2557" fmla="*/ 1398921 h 2810796"/>
              <a:gd name="connsiteX2558" fmla="*/ 2433641 w 3531775"/>
              <a:gd name="connsiteY2558" fmla="*/ 1409303 h 2810796"/>
              <a:gd name="connsiteX2559" fmla="*/ 2448690 w 3531775"/>
              <a:gd name="connsiteY2559" fmla="*/ 1409493 h 2810796"/>
              <a:gd name="connsiteX2560" fmla="*/ 2439927 w 3531775"/>
              <a:gd name="connsiteY2560" fmla="*/ 1422447 h 2810796"/>
              <a:gd name="connsiteX2561" fmla="*/ 2447357 w 3531775"/>
              <a:gd name="connsiteY2561" fmla="*/ 1425686 h 2810796"/>
              <a:gd name="connsiteX2562" fmla="*/ 2437546 w 3531775"/>
              <a:gd name="connsiteY2562" fmla="*/ 1429687 h 2810796"/>
              <a:gd name="connsiteX2563" fmla="*/ 2435546 w 3531775"/>
              <a:gd name="connsiteY2563" fmla="*/ 1439497 h 2810796"/>
              <a:gd name="connsiteX2564" fmla="*/ 2435831 w 3531775"/>
              <a:gd name="connsiteY2564" fmla="*/ 1387681 h 2810796"/>
              <a:gd name="connsiteX2565" fmla="*/ 2474408 w 3531775"/>
              <a:gd name="connsiteY2565" fmla="*/ 1341675 h 2810796"/>
              <a:gd name="connsiteX2566" fmla="*/ 2451167 w 3531775"/>
              <a:gd name="connsiteY2566" fmla="*/ 1338342 h 2810796"/>
              <a:gd name="connsiteX2567" fmla="*/ 2457929 w 3531775"/>
              <a:gd name="connsiteY2567" fmla="*/ 1351105 h 2810796"/>
              <a:gd name="connsiteX2568" fmla="*/ 2468026 w 3531775"/>
              <a:gd name="connsiteY2568" fmla="*/ 1355296 h 2810796"/>
              <a:gd name="connsiteX2569" fmla="*/ 2462501 w 3531775"/>
              <a:gd name="connsiteY2569" fmla="*/ 1358725 h 2810796"/>
              <a:gd name="connsiteX2570" fmla="*/ 2458120 w 3531775"/>
              <a:gd name="connsiteY2570" fmla="*/ 1363583 h 2810796"/>
              <a:gd name="connsiteX2571" fmla="*/ 2463263 w 3531775"/>
              <a:gd name="connsiteY2571" fmla="*/ 1367679 h 2810796"/>
              <a:gd name="connsiteX2572" fmla="*/ 2454596 w 3531775"/>
              <a:gd name="connsiteY2572" fmla="*/ 1368726 h 2810796"/>
              <a:gd name="connsiteX2573" fmla="*/ 2450595 w 3531775"/>
              <a:gd name="connsiteY2573" fmla="*/ 1375775 h 2810796"/>
              <a:gd name="connsiteX2574" fmla="*/ 2474408 w 3531775"/>
              <a:gd name="connsiteY2574" fmla="*/ 1341675 h 2810796"/>
              <a:gd name="connsiteX2575" fmla="*/ 2507459 w 3531775"/>
              <a:gd name="connsiteY2575" fmla="*/ 1376061 h 2810796"/>
              <a:gd name="connsiteX2576" fmla="*/ 2483457 w 3531775"/>
              <a:gd name="connsiteY2576" fmla="*/ 1381776 h 2810796"/>
              <a:gd name="connsiteX2577" fmla="*/ 2489552 w 3531775"/>
              <a:gd name="connsiteY2577" fmla="*/ 1384633 h 2810796"/>
              <a:gd name="connsiteX2578" fmla="*/ 2494125 w 3531775"/>
              <a:gd name="connsiteY2578" fmla="*/ 1393015 h 2810796"/>
              <a:gd name="connsiteX2579" fmla="*/ 2507078 w 3531775"/>
              <a:gd name="connsiteY2579" fmla="*/ 1391682 h 2810796"/>
              <a:gd name="connsiteX2580" fmla="*/ 2503173 w 3531775"/>
              <a:gd name="connsiteY2580" fmla="*/ 1397111 h 2810796"/>
              <a:gd name="connsiteX2581" fmla="*/ 2500983 w 3531775"/>
              <a:gd name="connsiteY2581" fmla="*/ 1403493 h 2810796"/>
              <a:gd name="connsiteX2582" fmla="*/ 2507745 w 3531775"/>
              <a:gd name="connsiteY2582" fmla="*/ 1405493 h 2810796"/>
              <a:gd name="connsiteX2583" fmla="*/ 2499840 w 3531775"/>
              <a:gd name="connsiteY2583" fmla="*/ 1409875 h 2810796"/>
              <a:gd name="connsiteX2584" fmla="*/ 2498982 w 3531775"/>
              <a:gd name="connsiteY2584" fmla="*/ 1418257 h 2810796"/>
              <a:gd name="connsiteX2585" fmla="*/ 2507459 w 3531775"/>
              <a:gd name="connsiteY2585" fmla="*/ 1376061 h 2810796"/>
              <a:gd name="connsiteX2586" fmla="*/ 2547179 w 3531775"/>
              <a:gd name="connsiteY2586" fmla="*/ 1344533 h 2810796"/>
              <a:gd name="connsiteX2587" fmla="*/ 2526891 w 3531775"/>
              <a:gd name="connsiteY2587" fmla="*/ 1336246 h 2810796"/>
              <a:gd name="connsiteX2588" fmla="*/ 2529558 w 3531775"/>
              <a:gd name="connsiteY2588" fmla="*/ 1341390 h 2810796"/>
              <a:gd name="connsiteX2589" fmla="*/ 2527938 w 3531775"/>
              <a:gd name="connsiteY2589" fmla="*/ 1349486 h 2810796"/>
              <a:gd name="connsiteX2590" fmla="*/ 2537749 w 3531775"/>
              <a:gd name="connsiteY2590" fmla="*/ 1355201 h 2810796"/>
              <a:gd name="connsiteX2591" fmla="*/ 2531843 w 3531775"/>
              <a:gd name="connsiteY2591" fmla="*/ 1356916 h 2810796"/>
              <a:gd name="connsiteX2592" fmla="*/ 2526605 w 3531775"/>
              <a:gd name="connsiteY2592" fmla="*/ 1360249 h 2810796"/>
              <a:gd name="connsiteX2593" fmla="*/ 2530129 w 3531775"/>
              <a:gd name="connsiteY2593" fmla="*/ 1365107 h 2810796"/>
              <a:gd name="connsiteX2594" fmla="*/ 2522033 w 3531775"/>
              <a:gd name="connsiteY2594" fmla="*/ 1364059 h 2810796"/>
              <a:gd name="connsiteX2595" fmla="*/ 2516603 w 3531775"/>
              <a:gd name="connsiteY2595" fmla="*/ 1369488 h 2810796"/>
              <a:gd name="connsiteX2596" fmla="*/ 2547179 w 3531775"/>
              <a:gd name="connsiteY2596" fmla="*/ 1344533 h 2810796"/>
              <a:gd name="connsiteX2597" fmla="*/ 2599661 w 3531775"/>
              <a:gd name="connsiteY2597" fmla="*/ 1338437 h 2810796"/>
              <a:gd name="connsiteX2598" fmla="*/ 2583088 w 3531775"/>
              <a:gd name="connsiteY2598" fmla="*/ 1340723 h 2810796"/>
              <a:gd name="connsiteX2599" fmla="*/ 2584421 w 3531775"/>
              <a:gd name="connsiteY2599" fmla="*/ 1348248 h 2810796"/>
              <a:gd name="connsiteX2600" fmla="*/ 2585184 w 3531775"/>
              <a:gd name="connsiteY2600" fmla="*/ 1350058 h 2810796"/>
              <a:gd name="connsiteX2601" fmla="*/ 2594994 w 3531775"/>
              <a:gd name="connsiteY2601" fmla="*/ 1350438 h 2810796"/>
              <a:gd name="connsiteX2602" fmla="*/ 2590422 w 3531775"/>
              <a:gd name="connsiteY2602" fmla="*/ 1353582 h 2810796"/>
              <a:gd name="connsiteX2603" fmla="*/ 2586993 w 3531775"/>
              <a:gd name="connsiteY2603" fmla="*/ 1357868 h 2810796"/>
              <a:gd name="connsiteX2604" fmla="*/ 2591756 w 3531775"/>
              <a:gd name="connsiteY2604" fmla="*/ 1361011 h 2810796"/>
              <a:gd name="connsiteX2605" fmla="*/ 2584326 w 3531775"/>
              <a:gd name="connsiteY2605" fmla="*/ 1362440 h 2810796"/>
              <a:gd name="connsiteX2606" fmla="*/ 2581374 w 3531775"/>
              <a:gd name="connsiteY2606" fmla="*/ 1368631 h 2810796"/>
              <a:gd name="connsiteX2607" fmla="*/ 2599661 w 3531775"/>
              <a:gd name="connsiteY2607" fmla="*/ 1338437 h 2810796"/>
              <a:gd name="connsiteX2608" fmla="*/ 2782637 w 3531775"/>
              <a:gd name="connsiteY2608" fmla="*/ 1349581 h 2810796"/>
              <a:gd name="connsiteX2609" fmla="*/ 2763873 w 3531775"/>
              <a:gd name="connsiteY2609" fmla="*/ 1339961 h 2810796"/>
              <a:gd name="connsiteX2610" fmla="*/ 2765873 w 3531775"/>
              <a:gd name="connsiteY2610" fmla="*/ 1344819 h 2810796"/>
              <a:gd name="connsiteX2611" fmla="*/ 2763396 w 3531775"/>
              <a:gd name="connsiteY2611" fmla="*/ 1351962 h 2810796"/>
              <a:gd name="connsiteX2612" fmla="*/ 2772350 w 3531775"/>
              <a:gd name="connsiteY2612" fmla="*/ 1358154 h 2810796"/>
              <a:gd name="connsiteX2613" fmla="*/ 2766444 w 3531775"/>
              <a:gd name="connsiteY2613" fmla="*/ 1359106 h 2810796"/>
              <a:gd name="connsiteX2614" fmla="*/ 2761110 w 3531775"/>
              <a:gd name="connsiteY2614" fmla="*/ 1361487 h 2810796"/>
              <a:gd name="connsiteX2615" fmla="*/ 2764063 w 3531775"/>
              <a:gd name="connsiteY2615" fmla="*/ 1366250 h 2810796"/>
              <a:gd name="connsiteX2616" fmla="*/ 2756348 w 3531775"/>
              <a:gd name="connsiteY2616" fmla="*/ 1364440 h 2810796"/>
              <a:gd name="connsiteX2617" fmla="*/ 2750633 w 3531775"/>
              <a:gd name="connsiteY2617" fmla="*/ 1368726 h 2810796"/>
              <a:gd name="connsiteX2618" fmla="*/ 2782637 w 3531775"/>
              <a:gd name="connsiteY2618" fmla="*/ 1349581 h 2810796"/>
              <a:gd name="connsiteX2619" fmla="*/ 3339373 w 3531775"/>
              <a:gd name="connsiteY2619" fmla="*/ 1800114 h 2810796"/>
              <a:gd name="connsiteX2620" fmla="*/ 3332610 w 3531775"/>
              <a:gd name="connsiteY2620" fmla="*/ 1795732 h 2810796"/>
              <a:gd name="connsiteX2621" fmla="*/ 3333277 w 3531775"/>
              <a:gd name="connsiteY2621" fmla="*/ 1810401 h 2810796"/>
              <a:gd name="connsiteX2622" fmla="*/ 3324228 w 3531775"/>
              <a:gd name="connsiteY2622" fmla="*/ 1797447 h 2810796"/>
              <a:gd name="connsiteX2623" fmla="*/ 3320418 w 3531775"/>
              <a:gd name="connsiteY2623" fmla="*/ 1808496 h 2810796"/>
              <a:gd name="connsiteX2624" fmla="*/ 3316799 w 3531775"/>
              <a:gd name="connsiteY2624" fmla="*/ 1799161 h 2810796"/>
              <a:gd name="connsiteX2625" fmla="*/ 3330038 w 3531775"/>
              <a:gd name="connsiteY2625" fmla="*/ 1825450 h 2810796"/>
              <a:gd name="connsiteX2626" fmla="*/ 3343374 w 3531775"/>
              <a:gd name="connsiteY2626" fmla="*/ 1785636 h 2810796"/>
              <a:gd name="connsiteX2627" fmla="*/ 3339373 w 3531775"/>
              <a:gd name="connsiteY2627" fmla="*/ 1800114 h 2810796"/>
              <a:gd name="connsiteX2628" fmla="*/ 3306321 w 3531775"/>
              <a:gd name="connsiteY2628" fmla="*/ 1727819 h 2810796"/>
              <a:gd name="connsiteX2629" fmla="*/ 3312512 w 3531775"/>
              <a:gd name="connsiteY2629" fmla="*/ 1740963 h 2810796"/>
              <a:gd name="connsiteX2630" fmla="*/ 3306321 w 3531775"/>
              <a:gd name="connsiteY2630" fmla="*/ 1738487 h 2810796"/>
              <a:gd name="connsiteX2631" fmla="*/ 3299940 w 3531775"/>
              <a:gd name="connsiteY2631" fmla="*/ 1738201 h 2810796"/>
              <a:gd name="connsiteX2632" fmla="*/ 3300701 w 3531775"/>
              <a:gd name="connsiteY2632" fmla="*/ 1745821 h 2810796"/>
              <a:gd name="connsiteX2633" fmla="*/ 3293939 w 3531775"/>
              <a:gd name="connsiteY2633" fmla="*/ 1738963 h 2810796"/>
              <a:gd name="connsiteX2634" fmla="*/ 3315465 w 3531775"/>
              <a:gd name="connsiteY2634" fmla="*/ 1756680 h 2810796"/>
              <a:gd name="connsiteX2635" fmla="*/ 3311751 w 3531775"/>
              <a:gd name="connsiteY2635" fmla="*/ 1720199 h 2810796"/>
              <a:gd name="connsiteX2636" fmla="*/ 3306321 w 3531775"/>
              <a:gd name="connsiteY2636" fmla="*/ 1727819 h 2810796"/>
              <a:gd name="connsiteX2637" fmla="*/ 3266221 w 3531775"/>
              <a:gd name="connsiteY2637" fmla="*/ 1674003 h 2810796"/>
              <a:gd name="connsiteX2638" fmla="*/ 3271841 w 3531775"/>
              <a:gd name="connsiteY2638" fmla="*/ 1687909 h 2810796"/>
              <a:gd name="connsiteX2639" fmla="*/ 3264316 w 3531775"/>
              <a:gd name="connsiteY2639" fmla="*/ 1685147 h 2810796"/>
              <a:gd name="connsiteX2640" fmla="*/ 3256601 w 3531775"/>
              <a:gd name="connsiteY2640" fmla="*/ 1684861 h 2810796"/>
              <a:gd name="connsiteX2641" fmla="*/ 3257744 w 3531775"/>
              <a:gd name="connsiteY2641" fmla="*/ 1693338 h 2810796"/>
              <a:gd name="connsiteX2642" fmla="*/ 3249457 w 3531775"/>
              <a:gd name="connsiteY2642" fmla="*/ 1685718 h 2810796"/>
              <a:gd name="connsiteX2643" fmla="*/ 3275365 w 3531775"/>
              <a:gd name="connsiteY2643" fmla="*/ 1705340 h 2810796"/>
              <a:gd name="connsiteX2644" fmla="*/ 3270221 w 3531775"/>
              <a:gd name="connsiteY2644" fmla="*/ 1664192 h 2810796"/>
              <a:gd name="connsiteX2645" fmla="*/ 3266221 w 3531775"/>
              <a:gd name="connsiteY2645" fmla="*/ 1674003 h 2810796"/>
              <a:gd name="connsiteX2646" fmla="*/ 3284414 w 3531775"/>
              <a:gd name="connsiteY2646" fmla="*/ 1898221 h 2810796"/>
              <a:gd name="connsiteX2647" fmla="*/ 3281651 w 3531775"/>
              <a:gd name="connsiteY2647" fmla="*/ 1893554 h 2810796"/>
              <a:gd name="connsiteX2648" fmla="*/ 3277556 w 3531775"/>
              <a:gd name="connsiteY2648" fmla="*/ 1896602 h 2810796"/>
              <a:gd name="connsiteX2649" fmla="*/ 3278318 w 3531775"/>
              <a:gd name="connsiteY2649" fmla="*/ 1889458 h 2810796"/>
              <a:gd name="connsiteX2650" fmla="*/ 3273746 w 3531775"/>
              <a:gd name="connsiteY2650" fmla="*/ 1884696 h 2810796"/>
              <a:gd name="connsiteX2651" fmla="*/ 3271841 w 3531775"/>
              <a:gd name="connsiteY2651" fmla="*/ 1903365 h 2810796"/>
              <a:gd name="connsiteX2652" fmla="*/ 3301844 w 3531775"/>
              <a:gd name="connsiteY2652" fmla="*/ 1894030 h 2810796"/>
              <a:gd name="connsiteX2653" fmla="*/ 3297558 w 3531775"/>
              <a:gd name="connsiteY2653" fmla="*/ 1896412 h 2810796"/>
              <a:gd name="connsiteX2654" fmla="*/ 3290700 w 3531775"/>
              <a:gd name="connsiteY2654" fmla="*/ 1894792 h 2810796"/>
              <a:gd name="connsiteX2655" fmla="*/ 3285747 w 3531775"/>
              <a:gd name="connsiteY2655" fmla="*/ 1903555 h 2810796"/>
              <a:gd name="connsiteX2656" fmla="*/ 3284414 w 3531775"/>
              <a:gd name="connsiteY2656" fmla="*/ 1898221 h 2810796"/>
              <a:gd name="connsiteX2657" fmla="*/ 3329753 w 3531775"/>
              <a:gd name="connsiteY2657" fmla="*/ 1853358 h 2810796"/>
              <a:gd name="connsiteX2658" fmla="*/ 3328991 w 3531775"/>
              <a:gd name="connsiteY2658" fmla="*/ 1868217 h 2810796"/>
              <a:gd name="connsiteX2659" fmla="*/ 3318513 w 3531775"/>
              <a:gd name="connsiteY2659" fmla="*/ 1854311 h 2810796"/>
              <a:gd name="connsiteX2660" fmla="*/ 3314132 w 3531775"/>
              <a:gd name="connsiteY2660" fmla="*/ 1867265 h 2810796"/>
              <a:gd name="connsiteX2661" fmla="*/ 3309941 w 3531775"/>
              <a:gd name="connsiteY2661" fmla="*/ 1856978 h 2810796"/>
              <a:gd name="connsiteX2662" fmla="*/ 3324990 w 3531775"/>
              <a:gd name="connsiteY2662" fmla="*/ 1885934 h 2810796"/>
              <a:gd name="connsiteX2663" fmla="*/ 3337182 w 3531775"/>
              <a:gd name="connsiteY2663" fmla="*/ 1846405 h 2810796"/>
              <a:gd name="connsiteX2664" fmla="*/ 3329753 w 3531775"/>
              <a:gd name="connsiteY2664" fmla="*/ 1853358 h 2810796"/>
              <a:gd name="connsiteX2665" fmla="*/ 3314036 w 3531775"/>
              <a:gd name="connsiteY2665" fmla="*/ 1939655 h 2810796"/>
              <a:gd name="connsiteX2666" fmla="*/ 3302130 w 3531775"/>
              <a:gd name="connsiteY2666" fmla="*/ 1946418 h 2810796"/>
              <a:gd name="connsiteX2667" fmla="*/ 3299559 w 3531775"/>
              <a:gd name="connsiteY2667" fmla="*/ 1945275 h 2810796"/>
              <a:gd name="connsiteX2668" fmla="*/ 3297653 w 3531775"/>
              <a:gd name="connsiteY2668" fmla="*/ 1956609 h 2810796"/>
              <a:gd name="connsiteX2669" fmla="*/ 3295082 w 3531775"/>
              <a:gd name="connsiteY2669" fmla="*/ 1950799 h 2810796"/>
              <a:gd name="connsiteX2670" fmla="*/ 3290986 w 3531775"/>
              <a:gd name="connsiteY2670" fmla="*/ 1946227 h 2810796"/>
              <a:gd name="connsiteX2671" fmla="*/ 3286890 w 3531775"/>
              <a:gd name="connsiteY2671" fmla="*/ 1951180 h 2810796"/>
              <a:gd name="connsiteX2672" fmla="*/ 3285461 w 3531775"/>
              <a:gd name="connsiteY2672" fmla="*/ 1947275 h 2810796"/>
              <a:gd name="connsiteX2673" fmla="*/ 3280032 w 3531775"/>
              <a:gd name="connsiteY2673" fmla="*/ 1938607 h 2810796"/>
              <a:gd name="connsiteX2674" fmla="*/ 3314036 w 3531775"/>
              <a:gd name="connsiteY2674" fmla="*/ 1939655 h 2810796"/>
              <a:gd name="connsiteX2675" fmla="*/ 3302511 w 3531775"/>
              <a:gd name="connsiteY2675" fmla="*/ 1782683 h 2810796"/>
              <a:gd name="connsiteX2676" fmla="*/ 3299559 w 3531775"/>
              <a:gd name="connsiteY2676" fmla="*/ 1772015 h 2810796"/>
              <a:gd name="connsiteX2677" fmla="*/ 3296129 w 3531775"/>
              <a:gd name="connsiteY2677" fmla="*/ 1775634 h 2810796"/>
              <a:gd name="connsiteX2678" fmla="*/ 3288986 w 3531775"/>
              <a:gd name="connsiteY2678" fmla="*/ 1776016 h 2810796"/>
              <a:gd name="connsiteX2679" fmla="*/ 3286890 w 3531775"/>
              <a:gd name="connsiteY2679" fmla="*/ 1786207 h 2810796"/>
              <a:gd name="connsiteX2680" fmla="*/ 3283842 w 3531775"/>
              <a:gd name="connsiteY2680" fmla="*/ 1781254 h 2810796"/>
              <a:gd name="connsiteX2681" fmla="*/ 3279746 w 3531775"/>
              <a:gd name="connsiteY2681" fmla="*/ 1777349 h 2810796"/>
              <a:gd name="connsiteX2682" fmla="*/ 3276699 w 3531775"/>
              <a:gd name="connsiteY2682" fmla="*/ 1781635 h 2810796"/>
              <a:gd name="connsiteX2683" fmla="*/ 3275460 w 3531775"/>
              <a:gd name="connsiteY2683" fmla="*/ 1774206 h 2810796"/>
              <a:gd name="connsiteX2684" fmla="*/ 3269555 w 3531775"/>
              <a:gd name="connsiteY2684" fmla="*/ 1770777 h 2810796"/>
              <a:gd name="connsiteX2685" fmla="*/ 3302511 w 3531775"/>
              <a:gd name="connsiteY2685" fmla="*/ 1782683 h 2810796"/>
              <a:gd name="connsiteX2686" fmla="*/ 3349279 w 3531775"/>
              <a:gd name="connsiteY2686" fmla="*/ 1918605 h 2810796"/>
              <a:gd name="connsiteX2687" fmla="*/ 3345755 w 3531775"/>
              <a:gd name="connsiteY2687" fmla="*/ 1910318 h 2810796"/>
              <a:gd name="connsiteX2688" fmla="*/ 3339087 w 3531775"/>
              <a:gd name="connsiteY2688" fmla="*/ 1922415 h 2810796"/>
              <a:gd name="connsiteX2689" fmla="*/ 3334610 w 3531775"/>
              <a:gd name="connsiteY2689" fmla="*/ 1908127 h 2810796"/>
              <a:gd name="connsiteX2690" fmla="*/ 3329467 w 3531775"/>
              <a:gd name="connsiteY2690" fmla="*/ 1912223 h 2810796"/>
              <a:gd name="connsiteX2691" fmla="*/ 3330896 w 3531775"/>
              <a:gd name="connsiteY2691" fmla="*/ 1902222 h 2810796"/>
              <a:gd name="connsiteX2692" fmla="*/ 3328991 w 3531775"/>
              <a:gd name="connsiteY2692" fmla="*/ 1932130 h 2810796"/>
              <a:gd name="connsiteX2693" fmla="*/ 3359471 w 3531775"/>
              <a:gd name="connsiteY2693" fmla="*/ 1909842 h 2810796"/>
              <a:gd name="connsiteX2694" fmla="*/ 3349279 w 3531775"/>
              <a:gd name="connsiteY2694" fmla="*/ 1918605 h 2810796"/>
              <a:gd name="connsiteX2695" fmla="*/ 3341754 w 3531775"/>
              <a:gd name="connsiteY2695" fmla="*/ 1994709 h 2810796"/>
              <a:gd name="connsiteX2696" fmla="*/ 3334039 w 3531775"/>
              <a:gd name="connsiteY2696" fmla="*/ 1990614 h 2810796"/>
              <a:gd name="connsiteX2697" fmla="*/ 3331943 w 3531775"/>
              <a:gd name="connsiteY2697" fmla="*/ 1990137 h 2810796"/>
              <a:gd name="connsiteX2698" fmla="*/ 3325371 w 3531775"/>
              <a:gd name="connsiteY2698" fmla="*/ 2001091 h 2810796"/>
              <a:gd name="connsiteX2699" fmla="*/ 3325467 w 3531775"/>
              <a:gd name="connsiteY2699" fmla="*/ 1993471 h 2810796"/>
              <a:gd name="connsiteX2700" fmla="*/ 3323657 w 3531775"/>
              <a:gd name="connsiteY2700" fmla="*/ 1986328 h 2810796"/>
              <a:gd name="connsiteX2701" fmla="*/ 3317846 w 3531775"/>
              <a:gd name="connsiteY2701" fmla="*/ 1989471 h 2810796"/>
              <a:gd name="connsiteX2702" fmla="*/ 3320990 w 3531775"/>
              <a:gd name="connsiteY2702" fmla="*/ 1979946 h 2810796"/>
              <a:gd name="connsiteX2703" fmla="*/ 3316989 w 3531775"/>
              <a:gd name="connsiteY2703" fmla="*/ 1972230 h 2810796"/>
              <a:gd name="connsiteX2704" fmla="*/ 3308988 w 3531775"/>
              <a:gd name="connsiteY2704" fmla="*/ 1997091 h 2810796"/>
              <a:gd name="connsiteX2705" fmla="*/ 3343945 w 3531775"/>
              <a:gd name="connsiteY2705" fmla="*/ 2006806 h 2810796"/>
              <a:gd name="connsiteX2706" fmla="*/ 3341754 w 3531775"/>
              <a:gd name="connsiteY2706" fmla="*/ 1994709 h 2810796"/>
              <a:gd name="connsiteX2707" fmla="*/ 3261840 w 3531775"/>
              <a:gd name="connsiteY2707" fmla="*/ 1998043 h 2810796"/>
              <a:gd name="connsiteX2708" fmla="*/ 3290891 w 3531775"/>
              <a:gd name="connsiteY2708" fmla="*/ 1997091 h 2810796"/>
              <a:gd name="connsiteX2709" fmla="*/ 3287176 w 3531775"/>
              <a:gd name="connsiteY2709" fmla="*/ 2000996 h 2810796"/>
              <a:gd name="connsiteX2710" fmla="*/ 3280127 w 3531775"/>
              <a:gd name="connsiteY2710" fmla="*/ 2002044 h 2810796"/>
              <a:gd name="connsiteX2711" fmla="*/ 3277079 w 3531775"/>
              <a:gd name="connsiteY2711" fmla="*/ 2012140 h 2810796"/>
              <a:gd name="connsiteX2712" fmla="*/ 3274698 w 3531775"/>
              <a:gd name="connsiteY2712" fmla="*/ 2007568 h 2810796"/>
              <a:gd name="connsiteX2713" fmla="*/ 3271079 w 3531775"/>
              <a:gd name="connsiteY2713" fmla="*/ 2004044 h 2810796"/>
              <a:gd name="connsiteX2714" fmla="*/ 3267650 w 3531775"/>
              <a:gd name="connsiteY2714" fmla="*/ 2008425 h 2810796"/>
              <a:gd name="connsiteX2715" fmla="*/ 3267174 w 3531775"/>
              <a:gd name="connsiteY2715" fmla="*/ 2001282 h 2810796"/>
              <a:gd name="connsiteX2716" fmla="*/ 3261840 w 3531775"/>
              <a:gd name="connsiteY2716" fmla="*/ 1998043 h 2810796"/>
              <a:gd name="connsiteX2717" fmla="*/ 3264126 w 3531775"/>
              <a:gd name="connsiteY2717" fmla="*/ 1831356 h 2810796"/>
              <a:gd name="connsiteX2718" fmla="*/ 3292701 w 3531775"/>
              <a:gd name="connsiteY2718" fmla="*/ 1818592 h 2810796"/>
              <a:gd name="connsiteX2719" fmla="*/ 3290224 w 3531775"/>
              <a:gd name="connsiteY2719" fmla="*/ 1823164 h 2810796"/>
              <a:gd name="connsiteX2720" fmla="*/ 3283652 w 3531775"/>
              <a:gd name="connsiteY2720" fmla="*/ 1825641 h 2810796"/>
              <a:gd name="connsiteX2721" fmla="*/ 3282223 w 3531775"/>
              <a:gd name="connsiteY2721" fmla="*/ 1826688 h 2810796"/>
              <a:gd name="connsiteX2722" fmla="*/ 3283461 w 3531775"/>
              <a:gd name="connsiteY2722" fmla="*/ 1836118 h 2810796"/>
              <a:gd name="connsiteX2723" fmla="*/ 3275365 w 3531775"/>
              <a:gd name="connsiteY2723" fmla="*/ 1829641 h 2810796"/>
              <a:gd name="connsiteX2724" fmla="*/ 3273174 w 3531775"/>
              <a:gd name="connsiteY2724" fmla="*/ 1834594 h 2810796"/>
              <a:gd name="connsiteX2725" fmla="*/ 3270698 w 3531775"/>
              <a:gd name="connsiteY2725" fmla="*/ 1827832 h 2810796"/>
              <a:gd name="connsiteX2726" fmla="*/ 3264126 w 3531775"/>
              <a:gd name="connsiteY2726" fmla="*/ 1831356 h 2810796"/>
              <a:gd name="connsiteX2727" fmla="*/ 3238218 w 3531775"/>
              <a:gd name="connsiteY2727" fmla="*/ 1747917 h 2810796"/>
              <a:gd name="connsiteX2728" fmla="*/ 3267269 w 3531775"/>
              <a:gd name="connsiteY2728" fmla="*/ 1723533 h 2810796"/>
              <a:gd name="connsiteX2729" fmla="*/ 3264887 w 3531775"/>
              <a:gd name="connsiteY2729" fmla="*/ 1735725 h 2810796"/>
              <a:gd name="connsiteX2730" fmla="*/ 3256125 w 3531775"/>
              <a:gd name="connsiteY2730" fmla="*/ 1734391 h 2810796"/>
              <a:gd name="connsiteX2731" fmla="*/ 3259268 w 3531775"/>
              <a:gd name="connsiteY2731" fmla="*/ 1745154 h 2810796"/>
              <a:gd name="connsiteX2732" fmla="*/ 3254696 w 3531775"/>
              <a:gd name="connsiteY2732" fmla="*/ 1741916 h 2810796"/>
              <a:gd name="connsiteX2733" fmla="*/ 3248504 w 3531775"/>
              <a:gd name="connsiteY2733" fmla="*/ 1738773 h 2810796"/>
              <a:gd name="connsiteX2734" fmla="*/ 3246885 w 3531775"/>
              <a:gd name="connsiteY2734" fmla="*/ 1744774 h 2810796"/>
              <a:gd name="connsiteX2735" fmla="*/ 3242694 w 3531775"/>
              <a:gd name="connsiteY2735" fmla="*/ 1737344 h 2810796"/>
              <a:gd name="connsiteX2736" fmla="*/ 3235169 w 3531775"/>
              <a:gd name="connsiteY2736" fmla="*/ 1736391 h 2810796"/>
              <a:gd name="connsiteX2737" fmla="*/ 3238218 w 3531775"/>
              <a:gd name="connsiteY2737" fmla="*/ 1747917 h 2810796"/>
              <a:gd name="connsiteX2738" fmla="*/ 3196974 w 3531775"/>
              <a:gd name="connsiteY2738" fmla="*/ 1678575 h 2810796"/>
              <a:gd name="connsiteX2739" fmla="*/ 3219739 w 3531775"/>
              <a:gd name="connsiteY2739" fmla="*/ 1659239 h 2810796"/>
              <a:gd name="connsiteX2740" fmla="*/ 3219358 w 3531775"/>
              <a:gd name="connsiteY2740" fmla="*/ 1664478 h 2810796"/>
              <a:gd name="connsiteX2741" fmla="*/ 3214405 w 3531775"/>
              <a:gd name="connsiteY2741" fmla="*/ 1669621 h 2810796"/>
              <a:gd name="connsiteX2742" fmla="*/ 3213452 w 3531775"/>
              <a:gd name="connsiteY2742" fmla="*/ 1671145 h 2810796"/>
              <a:gd name="connsiteX2743" fmla="*/ 3218691 w 3531775"/>
              <a:gd name="connsiteY2743" fmla="*/ 1679051 h 2810796"/>
              <a:gd name="connsiteX2744" fmla="*/ 3213738 w 3531775"/>
              <a:gd name="connsiteY2744" fmla="*/ 1677146 h 2810796"/>
              <a:gd name="connsiteX2745" fmla="*/ 3208500 w 3531775"/>
              <a:gd name="connsiteY2745" fmla="*/ 1676765 h 2810796"/>
              <a:gd name="connsiteX2746" fmla="*/ 3208595 w 3531775"/>
              <a:gd name="connsiteY2746" fmla="*/ 1682194 h 2810796"/>
              <a:gd name="connsiteX2747" fmla="*/ 3203451 w 3531775"/>
              <a:gd name="connsiteY2747" fmla="*/ 1677241 h 2810796"/>
              <a:gd name="connsiteX2748" fmla="*/ 3196974 w 3531775"/>
              <a:gd name="connsiteY2748" fmla="*/ 1678575 h 2810796"/>
              <a:gd name="connsiteX2749" fmla="*/ 3176019 w 3531775"/>
              <a:gd name="connsiteY2749" fmla="*/ 1637998 h 2810796"/>
              <a:gd name="connsiteX2750" fmla="*/ 3200784 w 3531775"/>
              <a:gd name="connsiteY2750" fmla="*/ 1616853 h 2810796"/>
              <a:gd name="connsiteX2751" fmla="*/ 3198975 w 3531775"/>
              <a:gd name="connsiteY2751" fmla="*/ 1621615 h 2810796"/>
              <a:gd name="connsiteX2752" fmla="*/ 3192593 w 3531775"/>
              <a:gd name="connsiteY2752" fmla="*/ 1624949 h 2810796"/>
              <a:gd name="connsiteX2753" fmla="*/ 3194593 w 3531775"/>
              <a:gd name="connsiteY2753" fmla="*/ 1635045 h 2810796"/>
              <a:gd name="connsiteX2754" fmla="*/ 3189926 w 3531775"/>
              <a:gd name="connsiteY2754" fmla="*/ 1631807 h 2810796"/>
              <a:gd name="connsiteX2755" fmla="*/ 3184687 w 3531775"/>
              <a:gd name="connsiteY2755" fmla="*/ 1629997 h 2810796"/>
              <a:gd name="connsiteX2756" fmla="*/ 3183544 w 3531775"/>
              <a:gd name="connsiteY2756" fmla="*/ 1635141 h 2810796"/>
              <a:gd name="connsiteX2757" fmla="*/ 3179448 w 3531775"/>
              <a:gd name="connsiteY2757" fmla="*/ 1629045 h 2810796"/>
              <a:gd name="connsiteX2758" fmla="*/ 3172685 w 3531775"/>
              <a:gd name="connsiteY2758" fmla="*/ 1628473 h 2810796"/>
              <a:gd name="connsiteX2759" fmla="*/ 3176019 w 3531775"/>
              <a:gd name="connsiteY2759" fmla="*/ 1637998 h 2810796"/>
              <a:gd name="connsiteX2760" fmla="*/ 3091342 w 3531775"/>
              <a:gd name="connsiteY2760" fmla="*/ 1573609 h 2810796"/>
              <a:gd name="connsiteX2761" fmla="*/ 3105344 w 3531775"/>
              <a:gd name="connsiteY2761" fmla="*/ 1550845 h 2810796"/>
              <a:gd name="connsiteX2762" fmla="*/ 3103629 w 3531775"/>
              <a:gd name="connsiteY2762" fmla="*/ 1561227 h 2810796"/>
              <a:gd name="connsiteX2763" fmla="*/ 3109916 w 3531775"/>
              <a:gd name="connsiteY2763" fmla="*/ 1567990 h 2810796"/>
              <a:gd name="connsiteX2764" fmla="*/ 3105153 w 3531775"/>
              <a:gd name="connsiteY2764" fmla="*/ 1567894 h 2810796"/>
              <a:gd name="connsiteX2765" fmla="*/ 3100581 w 3531775"/>
              <a:gd name="connsiteY2765" fmla="*/ 1569133 h 2810796"/>
              <a:gd name="connsiteX2766" fmla="*/ 3102296 w 3531775"/>
              <a:gd name="connsiteY2766" fmla="*/ 1573609 h 2810796"/>
              <a:gd name="connsiteX2767" fmla="*/ 3096485 w 3531775"/>
              <a:gd name="connsiteY2767" fmla="*/ 1570942 h 2810796"/>
              <a:gd name="connsiteX2768" fmla="*/ 3091342 w 3531775"/>
              <a:gd name="connsiteY2768" fmla="*/ 1573609 h 2810796"/>
              <a:gd name="connsiteX2769" fmla="*/ 3045527 w 3531775"/>
              <a:gd name="connsiteY2769" fmla="*/ 1546082 h 2810796"/>
              <a:gd name="connsiteX2770" fmla="*/ 3058481 w 3531775"/>
              <a:gd name="connsiteY2770" fmla="*/ 1518650 h 2810796"/>
              <a:gd name="connsiteX2771" fmla="*/ 3060291 w 3531775"/>
              <a:gd name="connsiteY2771" fmla="*/ 1523603 h 2810796"/>
              <a:gd name="connsiteX2772" fmla="*/ 3057814 w 3531775"/>
              <a:gd name="connsiteY2772" fmla="*/ 1530461 h 2810796"/>
              <a:gd name="connsiteX2773" fmla="*/ 3057624 w 3531775"/>
              <a:gd name="connsiteY2773" fmla="*/ 1532271 h 2810796"/>
              <a:gd name="connsiteX2774" fmla="*/ 3065720 w 3531775"/>
              <a:gd name="connsiteY2774" fmla="*/ 1537319 h 2810796"/>
              <a:gd name="connsiteX2775" fmla="*/ 3060291 w 3531775"/>
              <a:gd name="connsiteY2775" fmla="*/ 1537700 h 2810796"/>
              <a:gd name="connsiteX2776" fmla="*/ 3055337 w 3531775"/>
              <a:gd name="connsiteY2776" fmla="*/ 1539605 h 2810796"/>
              <a:gd name="connsiteX2777" fmla="*/ 3057719 w 3531775"/>
              <a:gd name="connsiteY2777" fmla="*/ 1544558 h 2810796"/>
              <a:gd name="connsiteX2778" fmla="*/ 3050861 w 3531775"/>
              <a:gd name="connsiteY2778" fmla="*/ 1542177 h 2810796"/>
              <a:gd name="connsiteX2779" fmla="*/ 3045527 w 3531775"/>
              <a:gd name="connsiteY2779" fmla="*/ 1546082 h 2810796"/>
              <a:gd name="connsiteX2780" fmla="*/ 2958468 w 3531775"/>
              <a:gd name="connsiteY2780" fmla="*/ 1506934 h 2810796"/>
              <a:gd name="connsiteX2781" fmla="*/ 2971899 w 3531775"/>
              <a:gd name="connsiteY2781" fmla="*/ 1473692 h 2810796"/>
              <a:gd name="connsiteX2782" fmla="*/ 2974280 w 3531775"/>
              <a:gd name="connsiteY2782" fmla="*/ 1479312 h 2810796"/>
              <a:gd name="connsiteX2783" fmla="*/ 2973708 w 3531775"/>
              <a:gd name="connsiteY2783" fmla="*/ 1487503 h 2810796"/>
              <a:gd name="connsiteX2784" fmla="*/ 2971708 w 3531775"/>
              <a:gd name="connsiteY2784" fmla="*/ 1489694 h 2810796"/>
              <a:gd name="connsiteX2785" fmla="*/ 2981614 w 3531775"/>
              <a:gd name="connsiteY2785" fmla="*/ 1494933 h 2810796"/>
              <a:gd name="connsiteX2786" fmla="*/ 2975232 w 3531775"/>
              <a:gd name="connsiteY2786" fmla="*/ 1495885 h 2810796"/>
              <a:gd name="connsiteX2787" fmla="*/ 2969517 w 3531775"/>
              <a:gd name="connsiteY2787" fmla="*/ 1498552 h 2810796"/>
              <a:gd name="connsiteX2788" fmla="*/ 2972756 w 3531775"/>
              <a:gd name="connsiteY2788" fmla="*/ 1504077 h 2810796"/>
              <a:gd name="connsiteX2789" fmla="*/ 2964469 w 3531775"/>
              <a:gd name="connsiteY2789" fmla="*/ 1501886 h 2810796"/>
              <a:gd name="connsiteX2790" fmla="*/ 2958468 w 3531775"/>
              <a:gd name="connsiteY2790" fmla="*/ 1506934 h 2810796"/>
              <a:gd name="connsiteX2791" fmla="*/ 2889317 w 3531775"/>
              <a:gd name="connsiteY2791" fmla="*/ 1490837 h 2810796"/>
              <a:gd name="connsiteX2792" fmla="*/ 2894365 w 3531775"/>
              <a:gd name="connsiteY2792" fmla="*/ 1460452 h 2810796"/>
              <a:gd name="connsiteX2793" fmla="*/ 2897413 w 3531775"/>
              <a:gd name="connsiteY2793" fmla="*/ 1464834 h 2810796"/>
              <a:gd name="connsiteX2794" fmla="*/ 2896937 w 3531775"/>
              <a:gd name="connsiteY2794" fmla="*/ 1472263 h 2810796"/>
              <a:gd name="connsiteX2795" fmla="*/ 2897223 w 3531775"/>
              <a:gd name="connsiteY2795" fmla="*/ 1474073 h 2810796"/>
              <a:gd name="connsiteX2796" fmla="*/ 2906367 w 3531775"/>
              <a:gd name="connsiteY2796" fmla="*/ 1476645 h 2810796"/>
              <a:gd name="connsiteX2797" fmla="*/ 2901318 w 3531775"/>
              <a:gd name="connsiteY2797" fmla="*/ 1478645 h 2810796"/>
              <a:gd name="connsiteX2798" fmla="*/ 2897032 w 3531775"/>
              <a:gd name="connsiteY2798" fmla="*/ 1481979 h 2810796"/>
              <a:gd name="connsiteX2799" fmla="*/ 2900747 w 3531775"/>
              <a:gd name="connsiteY2799" fmla="*/ 1486075 h 2810796"/>
              <a:gd name="connsiteX2800" fmla="*/ 2893508 w 3531775"/>
              <a:gd name="connsiteY2800" fmla="*/ 1485693 h 2810796"/>
              <a:gd name="connsiteX2801" fmla="*/ 2889317 w 3531775"/>
              <a:gd name="connsiteY2801" fmla="*/ 1490837 h 2810796"/>
              <a:gd name="connsiteX2802" fmla="*/ 2843787 w 3531775"/>
              <a:gd name="connsiteY2802" fmla="*/ 1466643 h 2810796"/>
              <a:gd name="connsiteX2803" fmla="*/ 2858932 w 3531775"/>
              <a:gd name="connsiteY2803" fmla="*/ 1439402 h 2810796"/>
              <a:gd name="connsiteX2804" fmla="*/ 2860361 w 3531775"/>
              <a:gd name="connsiteY2804" fmla="*/ 1444355 h 2810796"/>
              <a:gd name="connsiteX2805" fmla="*/ 2857408 w 3531775"/>
              <a:gd name="connsiteY2805" fmla="*/ 1451213 h 2810796"/>
              <a:gd name="connsiteX2806" fmla="*/ 2857122 w 3531775"/>
              <a:gd name="connsiteY2806" fmla="*/ 1453023 h 2810796"/>
              <a:gd name="connsiteX2807" fmla="*/ 2865218 w 3531775"/>
              <a:gd name="connsiteY2807" fmla="*/ 1457976 h 2810796"/>
              <a:gd name="connsiteX2808" fmla="*/ 2859599 w 3531775"/>
              <a:gd name="connsiteY2808" fmla="*/ 1458452 h 2810796"/>
              <a:gd name="connsiteX2809" fmla="*/ 2854360 w 3531775"/>
              <a:gd name="connsiteY2809" fmla="*/ 1460452 h 2810796"/>
              <a:gd name="connsiteX2810" fmla="*/ 2856646 w 3531775"/>
              <a:gd name="connsiteY2810" fmla="*/ 1465310 h 2810796"/>
              <a:gd name="connsiteX2811" fmla="*/ 2849598 w 3531775"/>
              <a:gd name="connsiteY2811" fmla="*/ 1462929 h 2810796"/>
              <a:gd name="connsiteX2812" fmla="*/ 2843787 w 3531775"/>
              <a:gd name="connsiteY2812" fmla="*/ 1466643 h 2810796"/>
              <a:gd name="connsiteX2813" fmla="*/ 2790828 w 3531775"/>
              <a:gd name="connsiteY2813" fmla="*/ 1469977 h 2810796"/>
              <a:gd name="connsiteX2814" fmla="*/ 2796924 w 3531775"/>
              <a:gd name="connsiteY2814" fmla="*/ 1434163 h 2810796"/>
              <a:gd name="connsiteX2815" fmla="*/ 2800449 w 3531775"/>
              <a:gd name="connsiteY2815" fmla="*/ 1439307 h 2810796"/>
              <a:gd name="connsiteX2816" fmla="*/ 2799782 w 3531775"/>
              <a:gd name="connsiteY2816" fmla="*/ 1447975 h 2810796"/>
              <a:gd name="connsiteX2817" fmla="*/ 2810926 w 3531775"/>
              <a:gd name="connsiteY2817" fmla="*/ 1453023 h 2810796"/>
              <a:gd name="connsiteX2818" fmla="*/ 2805878 w 3531775"/>
              <a:gd name="connsiteY2818" fmla="*/ 1455499 h 2810796"/>
              <a:gd name="connsiteX2819" fmla="*/ 2799972 w 3531775"/>
              <a:gd name="connsiteY2819" fmla="*/ 1459404 h 2810796"/>
              <a:gd name="connsiteX2820" fmla="*/ 2804354 w 3531775"/>
              <a:gd name="connsiteY2820" fmla="*/ 1464167 h 2810796"/>
              <a:gd name="connsiteX2821" fmla="*/ 2795781 w 3531775"/>
              <a:gd name="connsiteY2821" fmla="*/ 1463881 h 2810796"/>
              <a:gd name="connsiteX2822" fmla="*/ 2790828 w 3531775"/>
              <a:gd name="connsiteY2822" fmla="*/ 1469977 h 2810796"/>
              <a:gd name="connsiteX2823" fmla="*/ 2803116 w 3531775"/>
              <a:gd name="connsiteY2823" fmla="*/ 1378251 h 2810796"/>
              <a:gd name="connsiteX2824" fmla="*/ 2804354 w 3531775"/>
              <a:gd name="connsiteY2824" fmla="*/ 1384538 h 2810796"/>
              <a:gd name="connsiteX2825" fmla="*/ 2799591 w 3531775"/>
              <a:gd name="connsiteY2825" fmla="*/ 1392634 h 2810796"/>
              <a:gd name="connsiteX2826" fmla="*/ 2798925 w 3531775"/>
              <a:gd name="connsiteY2826" fmla="*/ 1394825 h 2810796"/>
              <a:gd name="connsiteX2827" fmla="*/ 2808640 w 3531775"/>
              <a:gd name="connsiteY2827" fmla="*/ 1401778 h 2810796"/>
              <a:gd name="connsiteX2828" fmla="*/ 2794448 w 3531775"/>
              <a:gd name="connsiteY2828" fmla="*/ 1403588 h 2810796"/>
              <a:gd name="connsiteX2829" fmla="*/ 2796734 w 3531775"/>
              <a:gd name="connsiteY2829" fmla="*/ 1409779 h 2810796"/>
              <a:gd name="connsiteX2830" fmla="*/ 2788066 w 3531775"/>
              <a:gd name="connsiteY2830" fmla="*/ 1406160 h 2810796"/>
              <a:gd name="connsiteX2831" fmla="*/ 2780160 w 3531775"/>
              <a:gd name="connsiteY2831" fmla="*/ 1410255 h 2810796"/>
              <a:gd name="connsiteX2832" fmla="*/ 2803116 w 3531775"/>
              <a:gd name="connsiteY2832" fmla="*/ 1378251 h 2810796"/>
              <a:gd name="connsiteX2833" fmla="*/ 2840644 w 3531775"/>
              <a:gd name="connsiteY2833" fmla="*/ 1359392 h 2810796"/>
              <a:gd name="connsiteX2834" fmla="*/ 2806163 w 3531775"/>
              <a:gd name="connsiteY2834" fmla="*/ 1351486 h 2810796"/>
              <a:gd name="connsiteX2835" fmla="*/ 2811878 w 3531775"/>
              <a:gd name="connsiteY2835" fmla="*/ 1353391 h 2810796"/>
              <a:gd name="connsiteX2836" fmla="*/ 2816832 w 3531775"/>
              <a:gd name="connsiteY2836" fmla="*/ 1359773 h 2810796"/>
              <a:gd name="connsiteX2837" fmla="*/ 2818451 w 3531775"/>
              <a:gd name="connsiteY2837" fmla="*/ 1361107 h 2810796"/>
              <a:gd name="connsiteX2838" fmla="*/ 2827976 w 3531775"/>
              <a:gd name="connsiteY2838" fmla="*/ 1358058 h 2810796"/>
              <a:gd name="connsiteX2839" fmla="*/ 2825118 w 3531775"/>
              <a:gd name="connsiteY2839" fmla="*/ 1362535 h 2810796"/>
              <a:gd name="connsiteX2840" fmla="*/ 2823975 w 3531775"/>
              <a:gd name="connsiteY2840" fmla="*/ 1367679 h 2810796"/>
              <a:gd name="connsiteX2841" fmla="*/ 2830071 w 3531775"/>
              <a:gd name="connsiteY2841" fmla="*/ 1369012 h 2810796"/>
              <a:gd name="connsiteX2842" fmla="*/ 2823690 w 3531775"/>
              <a:gd name="connsiteY2842" fmla="*/ 1372822 h 2810796"/>
              <a:gd name="connsiteX2843" fmla="*/ 2840644 w 3531775"/>
              <a:gd name="connsiteY2843" fmla="*/ 1359392 h 2810796"/>
              <a:gd name="connsiteX2844" fmla="*/ 2848931 w 3531775"/>
              <a:gd name="connsiteY2844" fmla="*/ 1386538 h 2810796"/>
              <a:gd name="connsiteX2845" fmla="*/ 2835596 w 3531775"/>
              <a:gd name="connsiteY2845" fmla="*/ 1388158 h 2810796"/>
              <a:gd name="connsiteX2846" fmla="*/ 2839977 w 3531775"/>
              <a:gd name="connsiteY2846" fmla="*/ 1393301 h 2810796"/>
              <a:gd name="connsiteX2847" fmla="*/ 2840168 w 3531775"/>
              <a:gd name="connsiteY2847" fmla="*/ 1402540 h 2810796"/>
              <a:gd name="connsiteX2848" fmla="*/ 2852931 w 3531775"/>
              <a:gd name="connsiteY2848" fmla="*/ 1407303 h 2810796"/>
              <a:gd name="connsiteX2849" fmla="*/ 2846550 w 3531775"/>
              <a:gd name="connsiteY2849" fmla="*/ 1410160 h 2810796"/>
              <a:gd name="connsiteX2850" fmla="*/ 2841406 w 3531775"/>
              <a:gd name="connsiteY2850" fmla="*/ 1414637 h 2810796"/>
              <a:gd name="connsiteX2851" fmla="*/ 2846645 w 3531775"/>
              <a:gd name="connsiteY2851" fmla="*/ 1419400 h 2810796"/>
              <a:gd name="connsiteX2852" fmla="*/ 2837120 w 3531775"/>
              <a:gd name="connsiteY2852" fmla="*/ 1419495 h 2810796"/>
              <a:gd name="connsiteX2853" fmla="*/ 2832262 w 3531775"/>
              <a:gd name="connsiteY2853" fmla="*/ 1426258 h 2810796"/>
              <a:gd name="connsiteX2854" fmla="*/ 2848931 w 3531775"/>
              <a:gd name="connsiteY2854" fmla="*/ 1386538 h 2810796"/>
              <a:gd name="connsiteX2855" fmla="*/ 2894746 w 3531775"/>
              <a:gd name="connsiteY2855" fmla="*/ 1363488 h 2810796"/>
              <a:gd name="connsiteX2856" fmla="*/ 2874934 w 3531775"/>
              <a:gd name="connsiteY2856" fmla="*/ 1353772 h 2810796"/>
              <a:gd name="connsiteX2857" fmla="*/ 2877315 w 3531775"/>
              <a:gd name="connsiteY2857" fmla="*/ 1358630 h 2810796"/>
              <a:gd name="connsiteX2858" fmla="*/ 2875220 w 3531775"/>
              <a:gd name="connsiteY2858" fmla="*/ 1365774 h 2810796"/>
              <a:gd name="connsiteX2859" fmla="*/ 2884650 w 3531775"/>
              <a:gd name="connsiteY2859" fmla="*/ 1371965 h 2810796"/>
              <a:gd name="connsiteX2860" fmla="*/ 2878649 w 3531775"/>
              <a:gd name="connsiteY2860" fmla="*/ 1372822 h 2810796"/>
              <a:gd name="connsiteX2861" fmla="*/ 2873315 w 3531775"/>
              <a:gd name="connsiteY2861" fmla="*/ 1375204 h 2810796"/>
              <a:gd name="connsiteX2862" fmla="*/ 2876553 w 3531775"/>
              <a:gd name="connsiteY2862" fmla="*/ 1379871 h 2810796"/>
              <a:gd name="connsiteX2863" fmla="*/ 2868648 w 3531775"/>
              <a:gd name="connsiteY2863" fmla="*/ 1378156 h 2810796"/>
              <a:gd name="connsiteX2864" fmla="*/ 2863028 w 3531775"/>
              <a:gd name="connsiteY2864" fmla="*/ 1382442 h 2810796"/>
              <a:gd name="connsiteX2865" fmla="*/ 2894746 w 3531775"/>
              <a:gd name="connsiteY2865" fmla="*/ 1363488 h 2810796"/>
              <a:gd name="connsiteX2866" fmla="*/ 2912653 w 3531775"/>
              <a:gd name="connsiteY2866" fmla="*/ 1404636 h 2810796"/>
              <a:gd name="connsiteX2867" fmla="*/ 2887031 w 3531775"/>
              <a:gd name="connsiteY2867" fmla="*/ 1397111 h 2810796"/>
              <a:gd name="connsiteX2868" fmla="*/ 2891222 w 3531775"/>
              <a:gd name="connsiteY2868" fmla="*/ 1402540 h 2810796"/>
              <a:gd name="connsiteX2869" fmla="*/ 2890936 w 3531775"/>
              <a:gd name="connsiteY2869" fmla="*/ 1411684 h 2810796"/>
              <a:gd name="connsiteX2870" fmla="*/ 2903509 w 3531775"/>
              <a:gd name="connsiteY2870" fmla="*/ 1417113 h 2810796"/>
              <a:gd name="connsiteX2871" fmla="*/ 2896937 w 3531775"/>
              <a:gd name="connsiteY2871" fmla="*/ 1419590 h 2810796"/>
              <a:gd name="connsiteX2872" fmla="*/ 2891508 w 3531775"/>
              <a:gd name="connsiteY2872" fmla="*/ 1423686 h 2810796"/>
              <a:gd name="connsiteX2873" fmla="*/ 2896556 w 3531775"/>
              <a:gd name="connsiteY2873" fmla="*/ 1428734 h 2810796"/>
              <a:gd name="connsiteX2874" fmla="*/ 2887031 w 3531775"/>
              <a:gd name="connsiteY2874" fmla="*/ 1428353 h 2810796"/>
              <a:gd name="connsiteX2875" fmla="*/ 2881792 w 3531775"/>
              <a:gd name="connsiteY2875" fmla="*/ 1434830 h 2810796"/>
              <a:gd name="connsiteX2876" fmla="*/ 2912653 w 3531775"/>
              <a:gd name="connsiteY2876" fmla="*/ 1404636 h 2810796"/>
              <a:gd name="connsiteX2877" fmla="*/ 2957135 w 3531775"/>
              <a:gd name="connsiteY2877" fmla="*/ 1380823 h 2810796"/>
              <a:gd name="connsiteX2878" fmla="*/ 2936180 w 3531775"/>
              <a:gd name="connsiteY2878" fmla="*/ 1375870 h 2810796"/>
              <a:gd name="connsiteX2879" fmla="*/ 2936561 w 3531775"/>
              <a:gd name="connsiteY2879" fmla="*/ 1384157 h 2810796"/>
              <a:gd name="connsiteX2880" fmla="*/ 2934560 w 3531775"/>
              <a:gd name="connsiteY2880" fmla="*/ 1386538 h 2810796"/>
              <a:gd name="connsiteX2881" fmla="*/ 2946181 w 3531775"/>
              <a:gd name="connsiteY2881" fmla="*/ 1391205 h 2810796"/>
              <a:gd name="connsiteX2882" fmla="*/ 2939323 w 3531775"/>
              <a:gd name="connsiteY2882" fmla="*/ 1392539 h 2810796"/>
              <a:gd name="connsiteX2883" fmla="*/ 2933322 w 3531775"/>
              <a:gd name="connsiteY2883" fmla="*/ 1395587 h 2810796"/>
              <a:gd name="connsiteX2884" fmla="*/ 2937609 w 3531775"/>
              <a:gd name="connsiteY2884" fmla="*/ 1401016 h 2810796"/>
              <a:gd name="connsiteX2885" fmla="*/ 2928179 w 3531775"/>
              <a:gd name="connsiteY2885" fmla="*/ 1399302 h 2810796"/>
              <a:gd name="connsiteX2886" fmla="*/ 2922083 w 3531775"/>
              <a:gd name="connsiteY2886" fmla="*/ 1404636 h 2810796"/>
              <a:gd name="connsiteX2887" fmla="*/ 2934275 w 3531775"/>
              <a:gd name="connsiteY2887" fmla="*/ 1410065 h 2810796"/>
              <a:gd name="connsiteX2888" fmla="*/ 2957135 w 3531775"/>
              <a:gd name="connsiteY2888" fmla="*/ 1380823 h 2810796"/>
              <a:gd name="connsiteX2889" fmla="*/ 2951039 w 3531775"/>
              <a:gd name="connsiteY2889" fmla="*/ 1422733 h 2810796"/>
              <a:gd name="connsiteX2890" fmla="*/ 2935703 w 3531775"/>
              <a:gd name="connsiteY2890" fmla="*/ 1425019 h 2810796"/>
              <a:gd name="connsiteX2891" fmla="*/ 2941323 w 3531775"/>
              <a:gd name="connsiteY2891" fmla="*/ 1431020 h 2810796"/>
              <a:gd name="connsiteX2892" fmla="*/ 2942276 w 3531775"/>
              <a:gd name="connsiteY2892" fmla="*/ 1441783 h 2810796"/>
              <a:gd name="connsiteX2893" fmla="*/ 2957420 w 3531775"/>
              <a:gd name="connsiteY2893" fmla="*/ 1447117 h 2810796"/>
              <a:gd name="connsiteX2894" fmla="*/ 2950277 w 3531775"/>
              <a:gd name="connsiteY2894" fmla="*/ 1450546 h 2810796"/>
              <a:gd name="connsiteX2895" fmla="*/ 2944657 w 3531775"/>
              <a:gd name="connsiteY2895" fmla="*/ 1455880 h 2810796"/>
              <a:gd name="connsiteX2896" fmla="*/ 2951039 w 3531775"/>
              <a:gd name="connsiteY2896" fmla="*/ 1461309 h 2810796"/>
              <a:gd name="connsiteX2897" fmla="*/ 2940180 w 3531775"/>
              <a:gd name="connsiteY2897" fmla="*/ 1461691 h 2810796"/>
              <a:gd name="connsiteX2898" fmla="*/ 2935037 w 3531775"/>
              <a:gd name="connsiteY2898" fmla="*/ 1469787 h 2810796"/>
              <a:gd name="connsiteX2899" fmla="*/ 2951039 w 3531775"/>
              <a:gd name="connsiteY2899" fmla="*/ 1422733 h 2810796"/>
              <a:gd name="connsiteX2900" fmla="*/ 3006379 w 3531775"/>
              <a:gd name="connsiteY2900" fmla="*/ 1402254 h 2810796"/>
              <a:gd name="connsiteX2901" fmla="*/ 2989139 w 3531775"/>
              <a:gd name="connsiteY2901" fmla="*/ 1388062 h 2810796"/>
              <a:gd name="connsiteX2902" fmla="*/ 2990186 w 3531775"/>
              <a:gd name="connsiteY2902" fmla="*/ 1393301 h 2810796"/>
              <a:gd name="connsiteX2903" fmla="*/ 2986091 w 3531775"/>
              <a:gd name="connsiteY2903" fmla="*/ 1399492 h 2810796"/>
              <a:gd name="connsiteX2904" fmla="*/ 2993901 w 3531775"/>
              <a:gd name="connsiteY2904" fmla="*/ 1407684 h 2810796"/>
              <a:gd name="connsiteX2905" fmla="*/ 2987615 w 3531775"/>
              <a:gd name="connsiteY2905" fmla="*/ 1407112 h 2810796"/>
              <a:gd name="connsiteX2906" fmla="*/ 2981614 w 3531775"/>
              <a:gd name="connsiteY2906" fmla="*/ 1408065 h 2810796"/>
              <a:gd name="connsiteX2907" fmla="*/ 2983519 w 3531775"/>
              <a:gd name="connsiteY2907" fmla="*/ 1413304 h 2810796"/>
              <a:gd name="connsiteX2908" fmla="*/ 2976090 w 3531775"/>
              <a:gd name="connsiteY2908" fmla="*/ 1409684 h 2810796"/>
              <a:gd name="connsiteX2909" fmla="*/ 2969327 w 3531775"/>
              <a:gd name="connsiteY2909" fmla="*/ 1412446 h 2810796"/>
              <a:gd name="connsiteX2910" fmla="*/ 3006379 w 3531775"/>
              <a:gd name="connsiteY2910" fmla="*/ 1402254 h 2810796"/>
              <a:gd name="connsiteX2911" fmla="*/ 3023524 w 3531775"/>
              <a:gd name="connsiteY2911" fmla="*/ 1438545 h 2810796"/>
              <a:gd name="connsiteX2912" fmla="*/ 3002093 w 3531775"/>
              <a:gd name="connsiteY2912" fmla="*/ 1438450 h 2810796"/>
              <a:gd name="connsiteX2913" fmla="*/ 3009141 w 3531775"/>
              <a:gd name="connsiteY2913" fmla="*/ 1442355 h 2810796"/>
              <a:gd name="connsiteX2914" fmla="*/ 3003617 w 3531775"/>
              <a:gd name="connsiteY2914" fmla="*/ 1447689 h 2810796"/>
              <a:gd name="connsiteX2915" fmla="*/ 3017047 w 3531775"/>
              <a:gd name="connsiteY2915" fmla="*/ 1452070 h 2810796"/>
              <a:gd name="connsiteX2916" fmla="*/ 3011046 w 3531775"/>
              <a:gd name="connsiteY2916" fmla="*/ 1455118 h 2810796"/>
              <a:gd name="connsiteX2917" fmla="*/ 3006474 w 3531775"/>
              <a:gd name="connsiteY2917" fmla="*/ 1459786 h 2810796"/>
              <a:gd name="connsiteX2918" fmla="*/ 3012284 w 3531775"/>
              <a:gd name="connsiteY2918" fmla="*/ 1464453 h 2810796"/>
              <a:gd name="connsiteX2919" fmla="*/ 3002855 w 3531775"/>
              <a:gd name="connsiteY2919" fmla="*/ 1464929 h 2810796"/>
              <a:gd name="connsiteX2920" fmla="*/ 2998854 w 3531775"/>
              <a:gd name="connsiteY2920" fmla="*/ 1471978 h 2810796"/>
              <a:gd name="connsiteX2921" fmla="*/ 3023524 w 3531775"/>
              <a:gd name="connsiteY2921" fmla="*/ 1438545 h 2810796"/>
              <a:gd name="connsiteX2922" fmla="*/ 3031239 w 3531775"/>
              <a:gd name="connsiteY2922" fmla="*/ 1490456 h 2810796"/>
              <a:gd name="connsiteX2923" fmla="*/ 3026667 w 3531775"/>
              <a:gd name="connsiteY2923" fmla="*/ 1496171 h 2810796"/>
              <a:gd name="connsiteX2924" fmla="*/ 3025905 w 3531775"/>
              <a:gd name="connsiteY2924" fmla="*/ 1497790 h 2810796"/>
              <a:gd name="connsiteX2925" fmla="*/ 3032668 w 3531775"/>
              <a:gd name="connsiteY2925" fmla="*/ 1504648 h 2810796"/>
              <a:gd name="connsiteX2926" fmla="*/ 3027048 w 3531775"/>
              <a:gd name="connsiteY2926" fmla="*/ 1503600 h 2810796"/>
              <a:gd name="connsiteX2927" fmla="*/ 3021428 w 3531775"/>
              <a:gd name="connsiteY2927" fmla="*/ 1504077 h 2810796"/>
              <a:gd name="connsiteX2928" fmla="*/ 3022476 w 3531775"/>
              <a:gd name="connsiteY2928" fmla="*/ 1509316 h 2810796"/>
              <a:gd name="connsiteX2929" fmla="*/ 3016190 w 3531775"/>
              <a:gd name="connsiteY2929" fmla="*/ 1505220 h 2810796"/>
              <a:gd name="connsiteX2930" fmla="*/ 3009618 w 3531775"/>
              <a:gd name="connsiteY2930" fmla="*/ 1507506 h 2810796"/>
              <a:gd name="connsiteX2931" fmla="*/ 3016571 w 3531775"/>
              <a:gd name="connsiteY2931" fmla="*/ 1515126 h 2810796"/>
              <a:gd name="connsiteX2932" fmla="*/ 3040574 w 3531775"/>
              <a:gd name="connsiteY2932" fmla="*/ 1490075 h 2810796"/>
              <a:gd name="connsiteX2933" fmla="*/ 3031239 w 3531775"/>
              <a:gd name="connsiteY2933" fmla="*/ 1490456 h 2810796"/>
              <a:gd name="connsiteX2934" fmla="*/ 3068101 w 3531775"/>
              <a:gd name="connsiteY2934" fmla="*/ 1424638 h 2810796"/>
              <a:gd name="connsiteX2935" fmla="*/ 3048670 w 3531775"/>
              <a:gd name="connsiteY2935" fmla="*/ 1418257 h 2810796"/>
              <a:gd name="connsiteX2936" fmla="*/ 3053718 w 3531775"/>
              <a:gd name="connsiteY2936" fmla="*/ 1423305 h 2810796"/>
              <a:gd name="connsiteX2937" fmla="*/ 3046956 w 3531775"/>
              <a:gd name="connsiteY2937" fmla="*/ 1425972 h 2810796"/>
              <a:gd name="connsiteX2938" fmla="*/ 3057624 w 3531775"/>
              <a:gd name="connsiteY2938" fmla="*/ 1433306 h 2810796"/>
              <a:gd name="connsiteX2939" fmla="*/ 3045527 w 3531775"/>
              <a:gd name="connsiteY2939" fmla="*/ 1436259 h 2810796"/>
              <a:gd name="connsiteX2940" fmla="*/ 3049337 w 3531775"/>
              <a:gd name="connsiteY2940" fmla="*/ 1441593 h 2810796"/>
              <a:gd name="connsiteX2941" fmla="*/ 3040669 w 3531775"/>
              <a:gd name="connsiteY2941" fmla="*/ 1439212 h 2810796"/>
              <a:gd name="connsiteX2942" fmla="*/ 3034859 w 3531775"/>
              <a:gd name="connsiteY2942" fmla="*/ 1443688 h 2810796"/>
              <a:gd name="connsiteX2943" fmla="*/ 3068101 w 3531775"/>
              <a:gd name="connsiteY2943" fmla="*/ 1424638 h 2810796"/>
              <a:gd name="connsiteX2944" fmla="*/ 3094009 w 3531775"/>
              <a:gd name="connsiteY2944" fmla="*/ 1473406 h 2810796"/>
              <a:gd name="connsiteX2945" fmla="*/ 3070292 w 3531775"/>
              <a:gd name="connsiteY2945" fmla="*/ 1458642 h 2810796"/>
              <a:gd name="connsiteX2946" fmla="*/ 3073149 w 3531775"/>
              <a:gd name="connsiteY2946" fmla="*/ 1464929 h 2810796"/>
              <a:gd name="connsiteX2947" fmla="*/ 3070482 w 3531775"/>
              <a:gd name="connsiteY2947" fmla="*/ 1473597 h 2810796"/>
              <a:gd name="connsiteX2948" fmla="*/ 3081626 w 3531775"/>
              <a:gd name="connsiteY2948" fmla="*/ 1482455 h 2810796"/>
              <a:gd name="connsiteX2949" fmla="*/ 3074483 w 3531775"/>
              <a:gd name="connsiteY2949" fmla="*/ 1482836 h 2810796"/>
              <a:gd name="connsiteX2950" fmla="*/ 3068006 w 3531775"/>
              <a:gd name="connsiteY2950" fmla="*/ 1485122 h 2810796"/>
              <a:gd name="connsiteX2951" fmla="*/ 3071625 w 3531775"/>
              <a:gd name="connsiteY2951" fmla="*/ 1491408 h 2810796"/>
              <a:gd name="connsiteX2952" fmla="*/ 3062291 w 3531775"/>
              <a:gd name="connsiteY2952" fmla="*/ 1488265 h 2810796"/>
              <a:gd name="connsiteX2953" fmla="*/ 3055433 w 3531775"/>
              <a:gd name="connsiteY2953" fmla="*/ 1493028 h 2810796"/>
              <a:gd name="connsiteX2954" fmla="*/ 3094009 w 3531775"/>
              <a:gd name="connsiteY2954" fmla="*/ 1473406 h 2810796"/>
              <a:gd name="connsiteX2955" fmla="*/ 3131252 w 3531775"/>
              <a:gd name="connsiteY2955" fmla="*/ 1454833 h 2810796"/>
              <a:gd name="connsiteX2956" fmla="*/ 3111344 w 3531775"/>
              <a:gd name="connsiteY2956" fmla="*/ 1441307 h 2810796"/>
              <a:gd name="connsiteX2957" fmla="*/ 3113631 w 3531775"/>
              <a:gd name="connsiteY2957" fmla="*/ 1446736 h 2810796"/>
              <a:gd name="connsiteX2958" fmla="*/ 3111249 w 3531775"/>
              <a:gd name="connsiteY2958" fmla="*/ 1453690 h 2810796"/>
              <a:gd name="connsiteX2959" fmla="*/ 3120584 w 3531775"/>
              <a:gd name="connsiteY2959" fmla="*/ 1461691 h 2810796"/>
              <a:gd name="connsiteX2960" fmla="*/ 3114488 w 3531775"/>
              <a:gd name="connsiteY2960" fmla="*/ 1461595 h 2810796"/>
              <a:gd name="connsiteX2961" fmla="*/ 3108963 w 3531775"/>
              <a:gd name="connsiteY2961" fmla="*/ 1463119 h 2810796"/>
              <a:gd name="connsiteX2962" fmla="*/ 3112011 w 3531775"/>
              <a:gd name="connsiteY2962" fmla="*/ 1468453 h 2810796"/>
              <a:gd name="connsiteX2963" fmla="*/ 3104106 w 3531775"/>
              <a:gd name="connsiteY2963" fmla="*/ 1465310 h 2810796"/>
              <a:gd name="connsiteX2964" fmla="*/ 3098200 w 3531775"/>
              <a:gd name="connsiteY2964" fmla="*/ 1468739 h 2810796"/>
              <a:gd name="connsiteX2965" fmla="*/ 3131252 w 3531775"/>
              <a:gd name="connsiteY2965" fmla="*/ 1454833 h 2810796"/>
              <a:gd name="connsiteX2966" fmla="*/ 3135157 w 3531775"/>
              <a:gd name="connsiteY2966" fmla="*/ 1505220 h 2810796"/>
              <a:gd name="connsiteX2967" fmla="*/ 3106868 w 3531775"/>
              <a:gd name="connsiteY2967" fmla="*/ 1489408 h 2810796"/>
              <a:gd name="connsiteX2968" fmla="*/ 3117250 w 3531775"/>
              <a:gd name="connsiteY2968" fmla="*/ 1503124 h 2810796"/>
              <a:gd name="connsiteX2969" fmla="*/ 3108868 w 3531775"/>
              <a:gd name="connsiteY2969" fmla="*/ 1507315 h 2810796"/>
              <a:gd name="connsiteX2970" fmla="*/ 3119822 w 3531775"/>
              <a:gd name="connsiteY2970" fmla="*/ 1514364 h 2810796"/>
              <a:gd name="connsiteX2971" fmla="*/ 3114297 w 3531775"/>
              <a:gd name="connsiteY2971" fmla="*/ 1518079 h 2810796"/>
              <a:gd name="connsiteX2972" fmla="*/ 3107344 w 3531775"/>
              <a:gd name="connsiteY2972" fmla="*/ 1521317 h 2810796"/>
              <a:gd name="connsiteX2973" fmla="*/ 3112011 w 3531775"/>
              <a:gd name="connsiteY2973" fmla="*/ 1528461 h 2810796"/>
              <a:gd name="connsiteX2974" fmla="*/ 3101248 w 3531775"/>
              <a:gd name="connsiteY2974" fmla="*/ 1525413 h 2810796"/>
              <a:gd name="connsiteX2975" fmla="*/ 3094104 w 3531775"/>
              <a:gd name="connsiteY2975" fmla="*/ 1531509 h 2810796"/>
              <a:gd name="connsiteX2976" fmla="*/ 3107820 w 3531775"/>
              <a:gd name="connsiteY2976" fmla="*/ 1539415 h 2810796"/>
              <a:gd name="connsiteX2977" fmla="*/ 3135157 w 3531775"/>
              <a:gd name="connsiteY2977" fmla="*/ 1505220 h 2810796"/>
              <a:gd name="connsiteX2978" fmla="*/ 3137919 w 3531775"/>
              <a:gd name="connsiteY2978" fmla="*/ 1591897 h 2810796"/>
              <a:gd name="connsiteX2979" fmla="*/ 3138967 w 3531775"/>
              <a:gd name="connsiteY2979" fmla="*/ 1598184 h 2810796"/>
              <a:gd name="connsiteX2980" fmla="*/ 3132109 w 3531775"/>
              <a:gd name="connsiteY2980" fmla="*/ 1593136 h 2810796"/>
              <a:gd name="connsiteX2981" fmla="*/ 3153921 w 3531775"/>
              <a:gd name="connsiteY2981" fmla="*/ 1605804 h 2810796"/>
              <a:gd name="connsiteX2982" fmla="*/ 3149159 w 3531775"/>
              <a:gd name="connsiteY2982" fmla="*/ 1576086 h 2810796"/>
              <a:gd name="connsiteX2983" fmla="*/ 3145730 w 3531775"/>
              <a:gd name="connsiteY2983" fmla="*/ 1583420 h 2810796"/>
              <a:gd name="connsiteX2984" fmla="*/ 3143063 w 3531775"/>
              <a:gd name="connsiteY2984" fmla="*/ 1584754 h 2810796"/>
              <a:gd name="connsiteX2985" fmla="*/ 3150492 w 3531775"/>
              <a:gd name="connsiteY2985" fmla="*/ 1593231 h 2810796"/>
              <a:gd name="connsiteX2986" fmla="*/ 3144206 w 3531775"/>
              <a:gd name="connsiteY2986" fmla="*/ 1591707 h 2810796"/>
              <a:gd name="connsiteX2987" fmla="*/ 3137919 w 3531775"/>
              <a:gd name="connsiteY2987" fmla="*/ 1591897 h 2810796"/>
              <a:gd name="connsiteX2988" fmla="*/ 3182592 w 3531775"/>
              <a:gd name="connsiteY2988" fmla="*/ 1494075 h 2810796"/>
              <a:gd name="connsiteX2989" fmla="*/ 3166399 w 3531775"/>
              <a:gd name="connsiteY2989" fmla="*/ 1480169 h 2810796"/>
              <a:gd name="connsiteX2990" fmla="*/ 3167923 w 3531775"/>
              <a:gd name="connsiteY2990" fmla="*/ 1485122 h 2810796"/>
              <a:gd name="connsiteX2991" fmla="*/ 3165161 w 3531775"/>
              <a:gd name="connsiteY2991" fmla="*/ 1490932 h 2810796"/>
              <a:gd name="connsiteX2992" fmla="*/ 3172590 w 3531775"/>
              <a:gd name="connsiteY2992" fmla="*/ 1498933 h 2810796"/>
              <a:gd name="connsiteX2993" fmla="*/ 3162208 w 3531775"/>
              <a:gd name="connsiteY2993" fmla="*/ 1498933 h 2810796"/>
              <a:gd name="connsiteX2994" fmla="*/ 3164399 w 3531775"/>
              <a:gd name="connsiteY2994" fmla="*/ 1503982 h 2810796"/>
              <a:gd name="connsiteX2995" fmla="*/ 3157731 w 3531775"/>
              <a:gd name="connsiteY2995" fmla="*/ 1500362 h 2810796"/>
              <a:gd name="connsiteX2996" fmla="*/ 3152207 w 3531775"/>
              <a:gd name="connsiteY2996" fmla="*/ 1502838 h 2810796"/>
              <a:gd name="connsiteX2997" fmla="*/ 3182592 w 3531775"/>
              <a:gd name="connsiteY2997" fmla="*/ 1494075 h 2810796"/>
              <a:gd name="connsiteX2998" fmla="*/ 3182210 w 3531775"/>
              <a:gd name="connsiteY2998" fmla="*/ 1530556 h 2810796"/>
              <a:gd name="connsiteX2999" fmla="*/ 3171257 w 3531775"/>
              <a:gd name="connsiteY2999" fmla="*/ 1520936 h 2810796"/>
              <a:gd name="connsiteX3000" fmla="*/ 3170209 w 3531775"/>
              <a:gd name="connsiteY3000" fmla="*/ 1527318 h 2810796"/>
              <a:gd name="connsiteX3001" fmla="*/ 3162875 w 3531775"/>
              <a:gd name="connsiteY3001" fmla="*/ 1532557 h 2810796"/>
              <a:gd name="connsiteX3002" fmla="*/ 3168209 w 3531775"/>
              <a:gd name="connsiteY3002" fmla="*/ 1545129 h 2810796"/>
              <a:gd name="connsiteX3003" fmla="*/ 3161446 w 3531775"/>
              <a:gd name="connsiteY3003" fmla="*/ 1541796 h 2810796"/>
              <a:gd name="connsiteX3004" fmla="*/ 3154207 w 3531775"/>
              <a:gd name="connsiteY3004" fmla="*/ 1540272 h 2810796"/>
              <a:gd name="connsiteX3005" fmla="*/ 3154112 w 3531775"/>
              <a:gd name="connsiteY3005" fmla="*/ 1547034 h 2810796"/>
              <a:gd name="connsiteX3006" fmla="*/ 3147254 w 3531775"/>
              <a:gd name="connsiteY3006" fmla="*/ 1539795 h 2810796"/>
              <a:gd name="connsiteX3007" fmla="*/ 3138395 w 3531775"/>
              <a:gd name="connsiteY3007" fmla="*/ 1540176 h 2810796"/>
              <a:gd name="connsiteX3008" fmla="*/ 3182210 w 3531775"/>
              <a:gd name="connsiteY3008" fmla="*/ 1530556 h 2810796"/>
              <a:gd name="connsiteX3009" fmla="*/ 3181829 w 3531775"/>
              <a:gd name="connsiteY3009" fmla="*/ 1587992 h 2810796"/>
              <a:gd name="connsiteX3010" fmla="*/ 3205928 w 3531775"/>
              <a:gd name="connsiteY3010" fmla="*/ 1559893 h 2810796"/>
              <a:gd name="connsiteX3011" fmla="*/ 3206785 w 3531775"/>
              <a:gd name="connsiteY3011" fmla="*/ 1566846 h 2810796"/>
              <a:gd name="connsiteX3012" fmla="*/ 3201737 w 3531775"/>
              <a:gd name="connsiteY3012" fmla="*/ 1574276 h 2810796"/>
              <a:gd name="connsiteX3013" fmla="*/ 3200975 w 3531775"/>
              <a:gd name="connsiteY3013" fmla="*/ 1576467 h 2810796"/>
              <a:gd name="connsiteX3014" fmla="*/ 3209738 w 3531775"/>
              <a:gd name="connsiteY3014" fmla="*/ 1586087 h 2810796"/>
              <a:gd name="connsiteX3015" fmla="*/ 3202880 w 3531775"/>
              <a:gd name="connsiteY3015" fmla="*/ 1584277 h 2810796"/>
              <a:gd name="connsiteX3016" fmla="*/ 3196022 w 3531775"/>
              <a:gd name="connsiteY3016" fmla="*/ 1584563 h 2810796"/>
              <a:gd name="connsiteX3017" fmla="*/ 3197641 w 3531775"/>
              <a:gd name="connsiteY3017" fmla="*/ 1591516 h 2810796"/>
              <a:gd name="connsiteX3018" fmla="*/ 3189735 w 3531775"/>
              <a:gd name="connsiteY3018" fmla="*/ 1585706 h 2810796"/>
              <a:gd name="connsiteX3019" fmla="*/ 3181829 w 3531775"/>
              <a:gd name="connsiteY3019" fmla="*/ 1587992 h 2810796"/>
              <a:gd name="connsiteX3020" fmla="*/ 3228597 w 3531775"/>
              <a:gd name="connsiteY3020" fmla="*/ 1520650 h 2810796"/>
              <a:gd name="connsiteX3021" fmla="*/ 3216405 w 3531775"/>
              <a:gd name="connsiteY3021" fmla="*/ 1512554 h 2810796"/>
              <a:gd name="connsiteX3022" fmla="*/ 3213834 w 3531775"/>
              <a:gd name="connsiteY3022" fmla="*/ 1526651 h 2810796"/>
              <a:gd name="connsiteX3023" fmla="*/ 3219549 w 3531775"/>
              <a:gd name="connsiteY3023" fmla="*/ 1537891 h 2810796"/>
              <a:gd name="connsiteX3024" fmla="*/ 3205166 w 3531775"/>
              <a:gd name="connsiteY3024" fmla="*/ 1530937 h 2810796"/>
              <a:gd name="connsiteX3025" fmla="*/ 3207261 w 3531775"/>
              <a:gd name="connsiteY3025" fmla="*/ 1541986 h 2810796"/>
              <a:gd name="connsiteX3026" fmla="*/ 3199356 w 3531775"/>
              <a:gd name="connsiteY3026" fmla="*/ 1535604 h 2810796"/>
              <a:gd name="connsiteX3027" fmla="*/ 3191354 w 3531775"/>
              <a:gd name="connsiteY3027" fmla="*/ 1537224 h 2810796"/>
              <a:gd name="connsiteX3028" fmla="*/ 3211452 w 3531775"/>
              <a:gd name="connsiteY3028" fmla="*/ 1553226 h 2810796"/>
              <a:gd name="connsiteX3029" fmla="*/ 3228597 w 3531775"/>
              <a:gd name="connsiteY3029" fmla="*/ 1520650 h 2810796"/>
              <a:gd name="connsiteX3030" fmla="*/ 3232598 w 3531775"/>
              <a:gd name="connsiteY3030" fmla="*/ 1631426 h 2810796"/>
              <a:gd name="connsiteX3031" fmla="*/ 3224501 w 3531775"/>
              <a:gd name="connsiteY3031" fmla="*/ 1632855 h 2810796"/>
              <a:gd name="connsiteX3032" fmla="*/ 3243551 w 3531775"/>
              <a:gd name="connsiteY3032" fmla="*/ 1649904 h 2810796"/>
              <a:gd name="connsiteX3033" fmla="*/ 3262792 w 3531775"/>
              <a:gd name="connsiteY3033" fmla="*/ 1616472 h 2810796"/>
              <a:gd name="connsiteX3034" fmla="*/ 3251552 w 3531775"/>
              <a:gd name="connsiteY3034" fmla="*/ 1607899 h 2810796"/>
              <a:gd name="connsiteX3035" fmla="*/ 3251552 w 3531775"/>
              <a:gd name="connsiteY3035" fmla="*/ 1614853 h 2810796"/>
              <a:gd name="connsiteX3036" fmla="*/ 3245742 w 3531775"/>
              <a:gd name="connsiteY3036" fmla="*/ 1621520 h 2810796"/>
              <a:gd name="connsiteX3037" fmla="*/ 3252219 w 3531775"/>
              <a:gd name="connsiteY3037" fmla="*/ 1634188 h 2810796"/>
              <a:gd name="connsiteX3038" fmla="*/ 3245647 w 3531775"/>
              <a:gd name="connsiteY3038" fmla="*/ 1631521 h 2810796"/>
              <a:gd name="connsiteX3039" fmla="*/ 3238884 w 3531775"/>
              <a:gd name="connsiteY3039" fmla="*/ 1630950 h 2810796"/>
              <a:gd name="connsiteX3040" fmla="*/ 3239646 w 3531775"/>
              <a:gd name="connsiteY3040" fmla="*/ 1638093 h 2810796"/>
              <a:gd name="connsiteX3041" fmla="*/ 3232598 w 3531775"/>
              <a:gd name="connsiteY3041" fmla="*/ 1631426 h 2810796"/>
              <a:gd name="connsiteX3042" fmla="*/ 3274222 w 3531775"/>
              <a:gd name="connsiteY3042" fmla="*/ 1573419 h 2810796"/>
              <a:gd name="connsiteX3043" fmla="*/ 3266411 w 3531775"/>
              <a:gd name="connsiteY3043" fmla="*/ 1563703 h 2810796"/>
              <a:gd name="connsiteX3044" fmla="*/ 3264792 w 3531775"/>
              <a:gd name="connsiteY3044" fmla="*/ 1568751 h 2810796"/>
              <a:gd name="connsiteX3045" fmla="*/ 3258220 w 3531775"/>
              <a:gd name="connsiteY3045" fmla="*/ 1571800 h 2810796"/>
              <a:gd name="connsiteX3046" fmla="*/ 3261077 w 3531775"/>
              <a:gd name="connsiteY3046" fmla="*/ 1583039 h 2810796"/>
              <a:gd name="connsiteX3047" fmla="*/ 3255839 w 3531775"/>
              <a:gd name="connsiteY3047" fmla="*/ 1579134 h 2810796"/>
              <a:gd name="connsiteX3048" fmla="*/ 3250124 w 3531775"/>
              <a:gd name="connsiteY3048" fmla="*/ 1576657 h 2810796"/>
              <a:gd name="connsiteX3049" fmla="*/ 3249267 w 3531775"/>
              <a:gd name="connsiteY3049" fmla="*/ 1582182 h 2810796"/>
              <a:gd name="connsiteX3050" fmla="*/ 3244504 w 3531775"/>
              <a:gd name="connsiteY3050" fmla="*/ 1575038 h 2810796"/>
              <a:gd name="connsiteX3051" fmla="*/ 3237170 w 3531775"/>
              <a:gd name="connsiteY3051" fmla="*/ 1573704 h 2810796"/>
              <a:gd name="connsiteX3052" fmla="*/ 3274222 w 3531775"/>
              <a:gd name="connsiteY3052" fmla="*/ 1573419 h 2810796"/>
              <a:gd name="connsiteX3053" fmla="*/ 3307274 w 3531775"/>
              <a:gd name="connsiteY3053" fmla="*/ 1627807 h 2810796"/>
              <a:gd name="connsiteX3054" fmla="*/ 3297749 w 3531775"/>
              <a:gd name="connsiteY3054" fmla="*/ 1625140 h 2810796"/>
              <a:gd name="connsiteX3055" fmla="*/ 3292796 w 3531775"/>
              <a:gd name="connsiteY3055" fmla="*/ 1630378 h 2810796"/>
              <a:gd name="connsiteX3056" fmla="*/ 3291938 w 3531775"/>
              <a:gd name="connsiteY3056" fmla="*/ 1631997 h 2810796"/>
              <a:gd name="connsiteX3057" fmla="*/ 3298320 w 3531775"/>
              <a:gd name="connsiteY3057" fmla="*/ 1642189 h 2810796"/>
              <a:gd name="connsiteX3058" fmla="*/ 3292701 w 3531775"/>
              <a:gd name="connsiteY3058" fmla="*/ 1639141 h 2810796"/>
              <a:gd name="connsiteX3059" fmla="*/ 3286985 w 3531775"/>
              <a:gd name="connsiteY3059" fmla="*/ 1637903 h 2810796"/>
              <a:gd name="connsiteX3060" fmla="*/ 3287652 w 3531775"/>
              <a:gd name="connsiteY3060" fmla="*/ 1644190 h 2810796"/>
              <a:gd name="connsiteX3061" fmla="*/ 3281556 w 3531775"/>
              <a:gd name="connsiteY3061" fmla="*/ 1637522 h 2810796"/>
              <a:gd name="connsiteX3062" fmla="*/ 3274793 w 3531775"/>
              <a:gd name="connsiteY3062" fmla="*/ 1637903 h 2810796"/>
              <a:gd name="connsiteX3063" fmla="*/ 3307274 w 3531775"/>
              <a:gd name="connsiteY3063" fmla="*/ 1627807 h 2810796"/>
              <a:gd name="connsiteX3064" fmla="*/ 3341373 w 3531775"/>
              <a:gd name="connsiteY3064" fmla="*/ 1673717 h 2810796"/>
              <a:gd name="connsiteX3065" fmla="*/ 3332610 w 3531775"/>
              <a:gd name="connsiteY3065" fmla="*/ 1661906 h 2810796"/>
              <a:gd name="connsiteX3066" fmla="*/ 3325467 w 3531775"/>
              <a:gd name="connsiteY3066" fmla="*/ 1674193 h 2810796"/>
              <a:gd name="connsiteX3067" fmla="*/ 3327086 w 3531775"/>
              <a:gd name="connsiteY3067" fmla="*/ 1686671 h 2810796"/>
              <a:gd name="connsiteX3068" fmla="*/ 3321466 w 3531775"/>
              <a:gd name="connsiteY3068" fmla="*/ 1681908 h 2810796"/>
              <a:gd name="connsiteX3069" fmla="*/ 3315084 w 3531775"/>
              <a:gd name="connsiteY3069" fmla="*/ 1679146 h 2810796"/>
              <a:gd name="connsiteX3070" fmla="*/ 3314227 w 3531775"/>
              <a:gd name="connsiteY3070" fmla="*/ 1686100 h 2810796"/>
              <a:gd name="connsiteX3071" fmla="*/ 3308893 w 3531775"/>
              <a:gd name="connsiteY3071" fmla="*/ 1677432 h 2810796"/>
              <a:gd name="connsiteX3072" fmla="*/ 3300987 w 3531775"/>
              <a:gd name="connsiteY3072" fmla="*/ 1676098 h 2810796"/>
              <a:gd name="connsiteX3073" fmla="*/ 3341373 w 3531775"/>
              <a:gd name="connsiteY3073" fmla="*/ 1673717 h 2810796"/>
              <a:gd name="connsiteX3074" fmla="*/ 3372615 w 3531775"/>
              <a:gd name="connsiteY3074" fmla="*/ 1761347 h 2810796"/>
              <a:gd name="connsiteX3075" fmla="*/ 3365186 w 3531775"/>
              <a:gd name="connsiteY3075" fmla="*/ 1752203 h 2810796"/>
              <a:gd name="connsiteX3076" fmla="*/ 3357375 w 3531775"/>
              <a:gd name="connsiteY3076" fmla="*/ 1752298 h 2810796"/>
              <a:gd name="connsiteX3077" fmla="*/ 3355566 w 3531775"/>
              <a:gd name="connsiteY3077" fmla="*/ 1765062 h 2810796"/>
              <a:gd name="connsiteX3078" fmla="*/ 3352041 w 3531775"/>
              <a:gd name="connsiteY3078" fmla="*/ 1758680 h 2810796"/>
              <a:gd name="connsiteX3079" fmla="*/ 3347374 w 3531775"/>
              <a:gd name="connsiteY3079" fmla="*/ 1753537 h 2810796"/>
              <a:gd name="connsiteX3080" fmla="*/ 3344231 w 3531775"/>
              <a:gd name="connsiteY3080" fmla="*/ 1758775 h 2810796"/>
              <a:gd name="connsiteX3081" fmla="*/ 3342516 w 3531775"/>
              <a:gd name="connsiteY3081" fmla="*/ 1749345 h 2810796"/>
              <a:gd name="connsiteX3082" fmla="*/ 3335753 w 3531775"/>
              <a:gd name="connsiteY3082" fmla="*/ 1744774 h 2810796"/>
              <a:gd name="connsiteX3083" fmla="*/ 3372615 w 3531775"/>
              <a:gd name="connsiteY3083" fmla="*/ 1761347 h 2810796"/>
              <a:gd name="connsiteX3084" fmla="*/ 3387855 w 3531775"/>
              <a:gd name="connsiteY3084" fmla="*/ 1822116 h 2810796"/>
              <a:gd name="connsiteX3085" fmla="*/ 3380521 w 3531775"/>
              <a:gd name="connsiteY3085" fmla="*/ 1815830 h 2810796"/>
              <a:gd name="connsiteX3086" fmla="*/ 3373949 w 3531775"/>
              <a:gd name="connsiteY3086" fmla="*/ 1818497 h 2810796"/>
              <a:gd name="connsiteX3087" fmla="*/ 3372520 w 3531775"/>
              <a:gd name="connsiteY3087" fmla="*/ 1819640 h 2810796"/>
              <a:gd name="connsiteX3088" fmla="*/ 3374044 w 3531775"/>
              <a:gd name="connsiteY3088" fmla="*/ 1831261 h 2810796"/>
              <a:gd name="connsiteX3089" fmla="*/ 3370234 w 3531775"/>
              <a:gd name="connsiteY3089" fmla="*/ 1826308 h 2810796"/>
              <a:gd name="connsiteX3090" fmla="*/ 3365662 w 3531775"/>
              <a:gd name="connsiteY3090" fmla="*/ 1822879 h 2810796"/>
              <a:gd name="connsiteX3091" fmla="*/ 3363662 w 3531775"/>
              <a:gd name="connsiteY3091" fmla="*/ 1828879 h 2810796"/>
              <a:gd name="connsiteX3092" fmla="*/ 3360995 w 3531775"/>
              <a:gd name="connsiteY3092" fmla="*/ 1820402 h 2810796"/>
              <a:gd name="connsiteX3093" fmla="*/ 3354803 w 3531775"/>
              <a:gd name="connsiteY3093" fmla="*/ 1817925 h 2810796"/>
              <a:gd name="connsiteX3094" fmla="*/ 3387855 w 3531775"/>
              <a:gd name="connsiteY3094" fmla="*/ 1822116 h 2810796"/>
              <a:gd name="connsiteX3095" fmla="*/ 3390522 w 3531775"/>
              <a:gd name="connsiteY3095" fmla="*/ 1890982 h 2810796"/>
              <a:gd name="connsiteX3096" fmla="*/ 3386236 w 3531775"/>
              <a:gd name="connsiteY3096" fmla="*/ 1880981 h 2810796"/>
              <a:gd name="connsiteX3097" fmla="*/ 3379378 w 3531775"/>
              <a:gd name="connsiteY3097" fmla="*/ 1879171 h 2810796"/>
              <a:gd name="connsiteX3098" fmla="*/ 3374711 w 3531775"/>
              <a:gd name="connsiteY3098" fmla="*/ 1890125 h 2810796"/>
              <a:gd name="connsiteX3099" fmla="*/ 3373187 w 3531775"/>
              <a:gd name="connsiteY3099" fmla="*/ 1883553 h 2810796"/>
              <a:gd name="connsiteX3100" fmla="*/ 3370329 w 3531775"/>
              <a:gd name="connsiteY3100" fmla="*/ 1877838 h 2810796"/>
              <a:gd name="connsiteX3101" fmla="*/ 3366329 w 3531775"/>
              <a:gd name="connsiteY3101" fmla="*/ 1881743 h 2810796"/>
              <a:gd name="connsiteX3102" fmla="*/ 3366995 w 3531775"/>
              <a:gd name="connsiteY3102" fmla="*/ 1872885 h 2810796"/>
              <a:gd name="connsiteX3103" fmla="*/ 3362138 w 3531775"/>
              <a:gd name="connsiteY3103" fmla="*/ 1867075 h 2810796"/>
              <a:gd name="connsiteX3104" fmla="*/ 3390522 w 3531775"/>
              <a:gd name="connsiteY3104" fmla="*/ 1890982 h 2810796"/>
              <a:gd name="connsiteX3105" fmla="*/ 3380140 w 3531775"/>
              <a:gd name="connsiteY3105" fmla="*/ 1972040 h 2810796"/>
              <a:gd name="connsiteX3106" fmla="*/ 3377092 w 3531775"/>
              <a:gd name="connsiteY3106" fmla="*/ 1949656 h 2810796"/>
              <a:gd name="connsiteX3107" fmla="*/ 3370043 w 3531775"/>
              <a:gd name="connsiteY3107" fmla="*/ 1954895 h 2810796"/>
              <a:gd name="connsiteX3108" fmla="*/ 3367281 w 3531775"/>
              <a:gd name="connsiteY3108" fmla="*/ 1954419 h 2810796"/>
              <a:gd name="connsiteX3109" fmla="*/ 3368234 w 3531775"/>
              <a:gd name="connsiteY3109" fmla="*/ 1964611 h 2810796"/>
              <a:gd name="connsiteX3110" fmla="*/ 3363662 w 3531775"/>
              <a:gd name="connsiteY3110" fmla="*/ 1962134 h 2810796"/>
              <a:gd name="connsiteX3111" fmla="*/ 3358899 w 3531775"/>
              <a:gd name="connsiteY3111" fmla="*/ 1958324 h 2810796"/>
              <a:gd name="connsiteX3112" fmla="*/ 3355566 w 3531775"/>
              <a:gd name="connsiteY3112" fmla="*/ 1965182 h 2810796"/>
              <a:gd name="connsiteX3113" fmla="*/ 3353851 w 3531775"/>
              <a:gd name="connsiteY3113" fmla="*/ 1955562 h 2810796"/>
              <a:gd name="connsiteX3114" fmla="*/ 3346993 w 3531775"/>
              <a:gd name="connsiteY3114" fmla="*/ 1952800 h 2810796"/>
              <a:gd name="connsiteX3115" fmla="*/ 3346421 w 3531775"/>
              <a:gd name="connsiteY3115" fmla="*/ 1966992 h 2810796"/>
              <a:gd name="connsiteX3116" fmla="*/ 3380140 w 3531775"/>
              <a:gd name="connsiteY3116" fmla="*/ 1972040 h 2810796"/>
              <a:gd name="connsiteX3117" fmla="*/ 3375854 w 3531775"/>
              <a:gd name="connsiteY3117" fmla="*/ 2029762 h 2810796"/>
              <a:gd name="connsiteX3118" fmla="*/ 3370901 w 3531775"/>
              <a:gd name="connsiteY3118" fmla="*/ 2031286 h 2810796"/>
              <a:gd name="connsiteX3119" fmla="*/ 3364995 w 3531775"/>
              <a:gd name="connsiteY3119" fmla="*/ 2027475 h 2810796"/>
              <a:gd name="connsiteX3120" fmla="*/ 3363376 w 3531775"/>
              <a:gd name="connsiteY3120" fmla="*/ 2026999 h 2810796"/>
              <a:gd name="connsiteX3121" fmla="*/ 3357375 w 3531775"/>
              <a:gd name="connsiteY3121" fmla="*/ 2036429 h 2810796"/>
              <a:gd name="connsiteX3122" fmla="*/ 3357851 w 3531775"/>
              <a:gd name="connsiteY3122" fmla="*/ 2029762 h 2810796"/>
              <a:gd name="connsiteX3123" fmla="*/ 3356899 w 3531775"/>
              <a:gd name="connsiteY3123" fmla="*/ 2023475 h 2810796"/>
              <a:gd name="connsiteX3124" fmla="*/ 3351946 w 3531775"/>
              <a:gd name="connsiteY3124" fmla="*/ 2025951 h 2810796"/>
              <a:gd name="connsiteX3125" fmla="*/ 3355375 w 3531775"/>
              <a:gd name="connsiteY3125" fmla="*/ 2017760 h 2810796"/>
              <a:gd name="connsiteX3126" fmla="*/ 3352518 w 3531775"/>
              <a:gd name="connsiteY3126" fmla="*/ 2010807 h 2810796"/>
              <a:gd name="connsiteX3127" fmla="*/ 3375854 w 3531775"/>
              <a:gd name="connsiteY3127" fmla="*/ 2029762 h 2810796"/>
              <a:gd name="connsiteX3128" fmla="*/ 3354327 w 3531775"/>
              <a:gd name="connsiteY3128" fmla="*/ 2048526 h 2810796"/>
              <a:gd name="connsiteX3129" fmla="*/ 3354327 w 3531775"/>
              <a:gd name="connsiteY3129" fmla="*/ 2048526 h 2810796"/>
              <a:gd name="connsiteX3130" fmla="*/ 3354327 w 3531775"/>
              <a:gd name="connsiteY3130" fmla="*/ 2048526 h 2810796"/>
              <a:gd name="connsiteX3131" fmla="*/ 2505745 w 3531775"/>
              <a:gd name="connsiteY3131" fmla="*/ 2165397 h 2810796"/>
              <a:gd name="connsiteX3132" fmla="*/ 2478218 w 3531775"/>
              <a:gd name="connsiteY3132" fmla="*/ 2177875 h 2810796"/>
              <a:gd name="connsiteX3133" fmla="*/ 2486504 w 3531775"/>
              <a:gd name="connsiteY3133" fmla="*/ 2180923 h 2810796"/>
              <a:gd name="connsiteX3134" fmla="*/ 2492029 w 3531775"/>
              <a:gd name="connsiteY3134" fmla="*/ 2177685 h 2810796"/>
              <a:gd name="connsiteX3135" fmla="*/ 2493077 w 3531775"/>
              <a:gd name="connsiteY3135" fmla="*/ 2176542 h 2810796"/>
              <a:gd name="connsiteX3136" fmla="*/ 2488791 w 3531775"/>
              <a:gd name="connsiteY3136" fmla="*/ 2168350 h 2810796"/>
              <a:gd name="connsiteX3137" fmla="*/ 2493458 w 3531775"/>
              <a:gd name="connsiteY3137" fmla="*/ 2171208 h 2810796"/>
              <a:gd name="connsiteX3138" fmla="*/ 2498601 w 3531775"/>
              <a:gd name="connsiteY3138" fmla="*/ 2172827 h 2810796"/>
              <a:gd name="connsiteX3139" fmla="*/ 2498982 w 3531775"/>
              <a:gd name="connsiteY3139" fmla="*/ 2167969 h 2810796"/>
              <a:gd name="connsiteX3140" fmla="*/ 2503554 w 3531775"/>
              <a:gd name="connsiteY3140" fmla="*/ 2173684 h 2810796"/>
              <a:gd name="connsiteX3141" fmla="*/ 2509936 w 3531775"/>
              <a:gd name="connsiteY3141" fmla="*/ 2174351 h 2810796"/>
              <a:gd name="connsiteX3142" fmla="*/ 2505745 w 3531775"/>
              <a:gd name="connsiteY3142" fmla="*/ 2165397 h 2810796"/>
              <a:gd name="connsiteX3143" fmla="*/ 2584421 w 3531775"/>
              <a:gd name="connsiteY3143" fmla="*/ 2226548 h 2810796"/>
              <a:gd name="connsiteX3144" fmla="*/ 2575277 w 3531775"/>
              <a:gd name="connsiteY3144" fmla="*/ 2251789 h 2810796"/>
              <a:gd name="connsiteX3145" fmla="*/ 2573087 w 3531775"/>
              <a:gd name="connsiteY3145" fmla="*/ 2247027 h 2810796"/>
              <a:gd name="connsiteX3146" fmla="*/ 2574611 w 3531775"/>
              <a:gd name="connsiteY3146" fmla="*/ 2240645 h 2810796"/>
              <a:gd name="connsiteX3147" fmla="*/ 2566515 w 3531775"/>
              <a:gd name="connsiteY3147" fmla="*/ 2233978 h 2810796"/>
              <a:gd name="connsiteX3148" fmla="*/ 2571468 w 3531775"/>
              <a:gd name="connsiteY3148" fmla="*/ 2233787 h 2810796"/>
              <a:gd name="connsiteX3149" fmla="*/ 2575944 w 3531775"/>
              <a:gd name="connsiteY3149" fmla="*/ 2232168 h 2810796"/>
              <a:gd name="connsiteX3150" fmla="*/ 2573087 w 3531775"/>
              <a:gd name="connsiteY3150" fmla="*/ 2227501 h 2810796"/>
              <a:gd name="connsiteX3151" fmla="*/ 2579754 w 3531775"/>
              <a:gd name="connsiteY3151" fmla="*/ 2229977 h 2810796"/>
              <a:gd name="connsiteX3152" fmla="*/ 2584421 w 3531775"/>
              <a:gd name="connsiteY3152" fmla="*/ 2226548 h 2810796"/>
              <a:gd name="connsiteX3153" fmla="*/ 2682910 w 3531775"/>
              <a:gd name="connsiteY3153" fmla="*/ 2285984 h 2810796"/>
              <a:gd name="connsiteX3154" fmla="*/ 2663003 w 3531775"/>
              <a:gd name="connsiteY3154" fmla="*/ 2304939 h 2810796"/>
              <a:gd name="connsiteX3155" fmla="*/ 2662622 w 3531775"/>
              <a:gd name="connsiteY3155" fmla="*/ 2300367 h 2810796"/>
              <a:gd name="connsiteX3156" fmla="*/ 2666908 w 3531775"/>
              <a:gd name="connsiteY3156" fmla="*/ 2295509 h 2810796"/>
              <a:gd name="connsiteX3157" fmla="*/ 2661860 w 3531775"/>
              <a:gd name="connsiteY3157" fmla="*/ 2289604 h 2810796"/>
              <a:gd name="connsiteX3158" fmla="*/ 2666432 w 3531775"/>
              <a:gd name="connsiteY3158" fmla="*/ 2288842 h 2810796"/>
              <a:gd name="connsiteX3159" fmla="*/ 2671766 w 3531775"/>
              <a:gd name="connsiteY3159" fmla="*/ 2288651 h 2810796"/>
              <a:gd name="connsiteX3160" fmla="*/ 2670718 w 3531775"/>
              <a:gd name="connsiteY3160" fmla="*/ 2283889 h 2810796"/>
              <a:gd name="connsiteX3161" fmla="*/ 2676719 w 3531775"/>
              <a:gd name="connsiteY3161" fmla="*/ 2287794 h 2810796"/>
              <a:gd name="connsiteX3162" fmla="*/ 2682910 w 3531775"/>
              <a:gd name="connsiteY3162" fmla="*/ 2285984 h 2810796"/>
              <a:gd name="connsiteX3163" fmla="*/ 2739679 w 3531775"/>
              <a:gd name="connsiteY3163" fmla="*/ 2304748 h 2810796"/>
              <a:gd name="connsiteX3164" fmla="*/ 2734059 w 3531775"/>
              <a:gd name="connsiteY3164" fmla="*/ 2331037 h 2810796"/>
              <a:gd name="connsiteX3165" fmla="*/ 2731107 w 3531775"/>
              <a:gd name="connsiteY3165" fmla="*/ 2326942 h 2810796"/>
              <a:gd name="connsiteX3166" fmla="*/ 2731773 w 3531775"/>
              <a:gd name="connsiteY3166" fmla="*/ 2320465 h 2810796"/>
              <a:gd name="connsiteX3167" fmla="*/ 2731487 w 3531775"/>
              <a:gd name="connsiteY3167" fmla="*/ 2318845 h 2810796"/>
              <a:gd name="connsiteX3168" fmla="*/ 2724249 w 3531775"/>
              <a:gd name="connsiteY3168" fmla="*/ 2317131 h 2810796"/>
              <a:gd name="connsiteX3169" fmla="*/ 2727582 w 3531775"/>
              <a:gd name="connsiteY3169" fmla="*/ 2314464 h 2810796"/>
              <a:gd name="connsiteX3170" fmla="*/ 2731868 w 3531775"/>
              <a:gd name="connsiteY3170" fmla="*/ 2311987 h 2810796"/>
              <a:gd name="connsiteX3171" fmla="*/ 2728344 w 3531775"/>
              <a:gd name="connsiteY3171" fmla="*/ 2307987 h 2810796"/>
              <a:gd name="connsiteX3172" fmla="*/ 2735488 w 3531775"/>
              <a:gd name="connsiteY3172" fmla="*/ 2308939 h 2810796"/>
              <a:gd name="connsiteX3173" fmla="*/ 2739679 w 3531775"/>
              <a:gd name="connsiteY3173" fmla="*/ 2304748 h 2810796"/>
              <a:gd name="connsiteX3174" fmla="*/ 2786733 w 3531775"/>
              <a:gd name="connsiteY3174" fmla="*/ 2333514 h 2810796"/>
              <a:gd name="connsiteX3175" fmla="*/ 2772159 w 3531775"/>
              <a:gd name="connsiteY3175" fmla="*/ 2357231 h 2810796"/>
              <a:gd name="connsiteX3176" fmla="*/ 2770540 w 3531775"/>
              <a:gd name="connsiteY3176" fmla="*/ 2352850 h 2810796"/>
              <a:gd name="connsiteX3177" fmla="*/ 2773398 w 3531775"/>
              <a:gd name="connsiteY3177" fmla="*/ 2346944 h 2810796"/>
              <a:gd name="connsiteX3178" fmla="*/ 2766635 w 3531775"/>
              <a:gd name="connsiteY3178" fmla="*/ 2342467 h 2810796"/>
              <a:gd name="connsiteX3179" fmla="*/ 2771016 w 3531775"/>
              <a:gd name="connsiteY3179" fmla="*/ 2340562 h 2810796"/>
              <a:gd name="connsiteX3180" fmla="*/ 2776350 w 3531775"/>
              <a:gd name="connsiteY3180" fmla="*/ 2338943 h 2810796"/>
              <a:gd name="connsiteX3181" fmla="*/ 2773874 w 3531775"/>
              <a:gd name="connsiteY3181" fmla="*/ 2334562 h 2810796"/>
              <a:gd name="connsiteX3182" fmla="*/ 2781018 w 3531775"/>
              <a:gd name="connsiteY3182" fmla="*/ 2336847 h 2810796"/>
              <a:gd name="connsiteX3183" fmla="*/ 2786733 w 3531775"/>
              <a:gd name="connsiteY3183" fmla="*/ 2333514 h 2810796"/>
              <a:gd name="connsiteX3184" fmla="*/ 2904081 w 3531775"/>
              <a:gd name="connsiteY3184" fmla="*/ 2338086 h 2810796"/>
              <a:gd name="connsiteX3185" fmla="*/ 2901985 w 3531775"/>
              <a:gd name="connsiteY3185" fmla="*/ 2331799 h 2810796"/>
              <a:gd name="connsiteX3186" fmla="*/ 2893793 w 3531775"/>
              <a:gd name="connsiteY3186" fmla="*/ 2331799 h 2810796"/>
              <a:gd name="connsiteX3187" fmla="*/ 2895699 w 3531775"/>
              <a:gd name="connsiteY3187" fmla="*/ 2327894 h 2810796"/>
              <a:gd name="connsiteX3188" fmla="*/ 2898556 w 3531775"/>
              <a:gd name="connsiteY3188" fmla="*/ 2323798 h 2810796"/>
              <a:gd name="connsiteX3189" fmla="*/ 2893793 w 3531775"/>
              <a:gd name="connsiteY3189" fmla="*/ 2321608 h 2810796"/>
              <a:gd name="connsiteX3190" fmla="*/ 2900651 w 3531775"/>
              <a:gd name="connsiteY3190" fmla="*/ 2319512 h 2810796"/>
              <a:gd name="connsiteX3191" fmla="*/ 2902747 w 3531775"/>
              <a:gd name="connsiteY3191" fmla="*/ 2313892 h 2810796"/>
              <a:gd name="connsiteX3192" fmla="*/ 2892651 w 3531775"/>
              <a:gd name="connsiteY3192" fmla="*/ 2314368 h 2810796"/>
              <a:gd name="connsiteX3193" fmla="*/ 2898842 w 3531775"/>
              <a:gd name="connsiteY3193" fmla="*/ 2344658 h 2810796"/>
              <a:gd name="connsiteX3194" fmla="*/ 2904081 w 3531775"/>
              <a:gd name="connsiteY3194" fmla="*/ 2338086 h 2810796"/>
              <a:gd name="connsiteX3195" fmla="*/ 2957992 w 3531775"/>
              <a:gd name="connsiteY3195" fmla="*/ 2314654 h 2810796"/>
              <a:gd name="connsiteX3196" fmla="*/ 2954753 w 3531775"/>
              <a:gd name="connsiteY3196" fmla="*/ 2342658 h 2810796"/>
              <a:gd name="connsiteX3197" fmla="*/ 2951420 w 3531775"/>
              <a:gd name="connsiteY3197" fmla="*/ 2339229 h 2810796"/>
              <a:gd name="connsiteX3198" fmla="*/ 2951515 w 3531775"/>
              <a:gd name="connsiteY3198" fmla="*/ 2332561 h 2810796"/>
              <a:gd name="connsiteX3199" fmla="*/ 2943609 w 3531775"/>
              <a:gd name="connsiteY3199" fmla="*/ 2331133 h 2810796"/>
              <a:gd name="connsiteX3200" fmla="*/ 2946657 w 3531775"/>
              <a:gd name="connsiteY3200" fmla="*/ 2327513 h 2810796"/>
              <a:gd name="connsiteX3201" fmla="*/ 2950753 w 3531775"/>
              <a:gd name="connsiteY3201" fmla="*/ 2323893 h 2810796"/>
              <a:gd name="connsiteX3202" fmla="*/ 2946752 w 3531775"/>
              <a:gd name="connsiteY3202" fmla="*/ 2320846 h 2810796"/>
              <a:gd name="connsiteX3203" fmla="*/ 2954087 w 3531775"/>
              <a:gd name="connsiteY3203" fmla="*/ 2319988 h 2810796"/>
              <a:gd name="connsiteX3204" fmla="*/ 2957992 w 3531775"/>
              <a:gd name="connsiteY3204" fmla="*/ 2314654 h 2810796"/>
              <a:gd name="connsiteX3205" fmla="*/ 3014761 w 3531775"/>
              <a:gd name="connsiteY3205" fmla="*/ 2315797 h 2810796"/>
              <a:gd name="connsiteX3206" fmla="*/ 3009999 w 3531775"/>
              <a:gd name="connsiteY3206" fmla="*/ 2310082 h 2810796"/>
              <a:gd name="connsiteX3207" fmla="*/ 3010094 w 3531775"/>
              <a:gd name="connsiteY3207" fmla="*/ 2307320 h 2810796"/>
              <a:gd name="connsiteX3208" fmla="*/ 3001902 w 3531775"/>
              <a:gd name="connsiteY3208" fmla="*/ 2310463 h 2810796"/>
              <a:gd name="connsiteX3209" fmla="*/ 3003521 w 3531775"/>
              <a:gd name="connsiteY3209" fmla="*/ 2305510 h 2810796"/>
              <a:gd name="connsiteX3210" fmla="*/ 3006188 w 3531775"/>
              <a:gd name="connsiteY3210" fmla="*/ 2300081 h 2810796"/>
              <a:gd name="connsiteX3211" fmla="*/ 3000283 w 3531775"/>
              <a:gd name="connsiteY3211" fmla="*/ 2298462 h 2810796"/>
              <a:gd name="connsiteX3212" fmla="*/ 3007903 w 3531775"/>
              <a:gd name="connsiteY3212" fmla="*/ 2294557 h 2810796"/>
              <a:gd name="connsiteX3213" fmla="*/ 3009332 w 3531775"/>
              <a:gd name="connsiteY3213" fmla="*/ 2287413 h 2810796"/>
              <a:gd name="connsiteX3214" fmla="*/ 2989996 w 3531775"/>
              <a:gd name="connsiteY3214" fmla="*/ 2297224 h 2810796"/>
              <a:gd name="connsiteX3215" fmla="*/ 3009618 w 3531775"/>
              <a:gd name="connsiteY3215" fmla="*/ 2324655 h 2810796"/>
              <a:gd name="connsiteX3216" fmla="*/ 3014761 w 3531775"/>
              <a:gd name="connsiteY3216" fmla="*/ 2315797 h 2810796"/>
              <a:gd name="connsiteX3217" fmla="*/ 3101534 w 3531775"/>
              <a:gd name="connsiteY3217" fmla="*/ 2260267 h 2810796"/>
              <a:gd name="connsiteX3218" fmla="*/ 3096771 w 3531775"/>
              <a:gd name="connsiteY3218" fmla="*/ 2255504 h 2810796"/>
              <a:gd name="connsiteX3219" fmla="*/ 3089437 w 3531775"/>
              <a:gd name="connsiteY3219" fmla="*/ 2259219 h 2810796"/>
              <a:gd name="connsiteX3220" fmla="*/ 3089342 w 3531775"/>
              <a:gd name="connsiteY3220" fmla="*/ 2254837 h 2810796"/>
              <a:gd name="connsiteX3221" fmla="*/ 3090009 w 3531775"/>
              <a:gd name="connsiteY3221" fmla="*/ 2249789 h 2810796"/>
              <a:gd name="connsiteX3222" fmla="*/ 3084675 w 3531775"/>
              <a:gd name="connsiteY3222" fmla="*/ 2249980 h 2810796"/>
              <a:gd name="connsiteX3223" fmla="*/ 3089913 w 3531775"/>
              <a:gd name="connsiteY3223" fmla="*/ 2245026 h 2810796"/>
              <a:gd name="connsiteX3224" fmla="*/ 3089056 w 3531775"/>
              <a:gd name="connsiteY3224" fmla="*/ 2238930 h 2810796"/>
              <a:gd name="connsiteX3225" fmla="*/ 3080293 w 3531775"/>
              <a:gd name="connsiteY3225" fmla="*/ 2243979 h 2810796"/>
              <a:gd name="connsiteX3226" fmla="*/ 3100010 w 3531775"/>
              <a:gd name="connsiteY3226" fmla="*/ 2268649 h 2810796"/>
              <a:gd name="connsiteX3227" fmla="*/ 3101534 w 3531775"/>
              <a:gd name="connsiteY3227" fmla="*/ 2260267 h 2810796"/>
              <a:gd name="connsiteX3228" fmla="*/ 3143253 w 3531775"/>
              <a:gd name="connsiteY3228" fmla="*/ 2247598 h 2810796"/>
              <a:gd name="connsiteX3229" fmla="*/ 3140396 w 3531775"/>
              <a:gd name="connsiteY3229" fmla="*/ 2241407 h 2810796"/>
              <a:gd name="connsiteX3230" fmla="*/ 3139348 w 3531775"/>
              <a:gd name="connsiteY3230" fmla="*/ 2240074 h 2810796"/>
              <a:gd name="connsiteX3231" fmla="*/ 3130394 w 3531775"/>
              <a:gd name="connsiteY3231" fmla="*/ 2243407 h 2810796"/>
              <a:gd name="connsiteX3232" fmla="*/ 3133824 w 3531775"/>
              <a:gd name="connsiteY3232" fmla="*/ 2238835 h 2810796"/>
              <a:gd name="connsiteX3233" fmla="*/ 3135919 w 3531775"/>
              <a:gd name="connsiteY3233" fmla="*/ 2233692 h 2810796"/>
              <a:gd name="connsiteX3234" fmla="*/ 3130966 w 3531775"/>
              <a:gd name="connsiteY3234" fmla="*/ 2232644 h 2810796"/>
              <a:gd name="connsiteX3235" fmla="*/ 3137252 w 3531775"/>
              <a:gd name="connsiteY3235" fmla="*/ 2228643 h 2810796"/>
              <a:gd name="connsiteX3236" fmla="*/ 3138300 w 3531775"/>
              <a:gd name="connsiteY3236" fmla="*/ 2222071 h 2810796"/>
              <a:gd name="connsiteX3237" fmla="*/ 3128680 w 3531775"/>
              <a:gd name="connsiteY3237" fmla="*/ 2225310 h 2810796"/>
              <a:gd name="connsiteX3238" fmla="*/ 3139253 w 3531775"/>
              <a:gd name="connsiteY3238" fmla="*/ 2255885 h 2810796"/>
              <a:gd name="connsiteX3239" fmla="*/ 3143253 w 3531775"/>
              <a:gd name="connsiteY3239" fmla="*/ 2247598 h 2810796"/>
              <a:gd name="connsiteX3240" fmla="*/ 3178115 w 3531775"/>
              <a:gd name="connsiteY3240" fmla="*/ 2201116 h 2810796"/>
              <a:gd name="connsiteX3241" fmla="*/ 3171352 w 3531775"/>
              <a:gd name="connsiteY3241" fmla="*/ 2197687 h 2810796"/>
              <a:gd name="connsiteX3242" fmla="*/ 3170304 w 3531775"/>
              <a:gd name="connsiteY3242" fmla="*/ 2195020 h 2810796"/>
              <a:gd name="connsiteX3243" fmla="*/ 3164113 w 3531775"/>
              <a:gd name="connsiteY3243" fmla="*/ 2201212 h 2810796"/>
              <a:gd name="connsiteX3244" fmla="*/ 3163542 w 3531775"/>
              <a:gd name="connsiteY3244" fmla="*/ 2195973 h 2810796"/>
              <a:gd name="connsiteX3245" fmla="*/ 3163732 w 3531775"/>
              <a:gd name="connsiteY3245" fmla="*/ 2189877 h 2810796"/>
              <a:gd name="connsiteX3246" fmla="*/ 3157636 w 3531775"/>
              <a:gd name="connsiteY3246" fmla="*/ 2190734 h 2810796"/>
              <a:gd name="connsiteX3247" fmla="*/ 3163065 w 3531775"/>
              <a:gd name="connsiteY3247" fmla="*/ 2184162 h 2810796"/>
              <a:gd name="connsiteX3248" fmla="*/ 3161446 w 3531775"/>
              <a:gd name="connsiteY3248" fmla="*/ 2177018 h 2810796"/>
              <a:gd name="connsiteX3249" fmla="*/ 3147825 w 3531775"/>
              <a:gd name="connsiteY3249" fmla="*/ 2193782 h 2810796"/>
              <a:gd name="connsiteX3250" fmla="*/ 3177258 w 3531775"/>
              <a:gd name="connsiteY3250" fmla="*/ 2211308 h 2810796"/>
              <a:gd name="connsiteX3251" fmla="*/ 3178115 w 3531775"/>
              <a:gd name="connsiteY3251" fmla="*/ 2201116 h 2810796"/>
              <a:gd name="connsiteX3252" fmla="*/ 3227168 w 3531775"/>
              <a:gd name="connsiteY3252" fmla="*/ 2134537 h 2810796"/>
              <a:gd name="connsiteX3253" fmla="*/ 3216024 w 3531775"/>
              <a:gd name="connsiteY3253" fmla="*/ 2133203 h 2810796"/>
              <a:gd name="connsiteX3254" fmla="*/ 3214310 w 3531775"/>
              <a:gd name="connsiteY3254" fmla="*/ 2132917 h 2810796"/>
              <a:gd name="connsiteX3255" fmla="*/ 3208595 w 3531775"/>
              <a:gd name="connsiteY3255" fmla="*/ 2140442 h 2810796"/>
              <a:gd name="connsiteX3256" fmla="*/ 3208881 w 3531775"/>
              <a:gd name="connsiteY3256" fmla="*/ 2135203 h 2810796"/>
              <a:gd name="connsiteX3257" fmla="*/ 3207642 w 3531775"/>
              <a:gd name="connsiteY3257" fmla="*/ 2130250 h 2810796"/>
              <a:gd name="connsiteX3258" fmla="*/ 3202689 w 3531775"/>
              <a:gd name="connsiteY3258" fmla="*/ 2132251 h 2810796"/>
              <a:gd name="connsiteX3259" fmla="*/ 3205737 w 3531775"/>
              <a:gd name="connsiteY3259" fmla="*/ 2125774 h 2810796"/>
              <a:gd name="connsiteX3260" fmla="*/ 3202499 w 3531775"/>
              <a:gd name="connsiteY3260" fmla="*/ 2120344 h 2810796"/>
              <a:gd name="connsiteX3261" fmla="*/ 3227168 w 3531775"/>
              <a:gd name="connsiteY3261" fmla="*/ 2134537 h 2810796"/>
              <a:gd name="connsiteX3262" fmla="*/ 3240980 w 3531775"/>
              <a:gd name="connsiteY3262" fmla="*/ 2091674 h 2810796"/>
              <a:gd name="connsiteX3263" fmla="*/ 3239456 w 3531775"/>
              <a:gd name="connsiteY3263" fmla="*/ 2085102 h 2810796"/>
              <a:gd name="connsiteX3264" fmla="*/ 3231645 w 3531775"/>
              <a:gd name="connsiteY3264" fmla="*/ 2091483 h 2810796"/>
              <a:gd name="connsiteX3265" fmla="*/ 3258601 w 3531775"/>
              <a:gd name="connsiteY3265" fmla="*/ 2107105 h 2810796"/>
              <a:gd name="connsiteX3266" fmla="*/ 3253743 w 3531775"/>
              <a:gd name="connsiteY3266" fmla="*/ 2107105 h 2810796"/>
              <a:gd name="connsiteX3267" fmla="*/ 3248790 w 3531775"/>
              <a:gd name="connsiteY3267" fmla="*/ 2102342 h 2810796"/>
              <a:gd name="connsiteX3268" fmla="*/ 3247266 w 3531775"/>
              <a:gd name="connsiteY3268" fmla="*/ 2101485 h 2810796"/>
              <a:gd name="connsiteX3269" fmla="*/ 3240123 w 3531775"/>
              <a:gd name="connsiteY3269" fmla="*/ 2107771 h 2810796"/>
              <a:gd name="connsiteX3270" fmla="*/ 3241742 w 3531775"/>
              <a:gd name="connsiteY3270" fmla="*/ 2096817 h 2810796"/>
              <a:gd name="connsiteX3271" fmla="*/ 3236693 w 3531775"/>
              <a:gd name="connsiteY3271" fmla="*/ 2097580 h 2810796"/>
              <a:gd name="connsiteX3272" fmla="*/ 3240980 w 3531775"/>
              <a:gd name="connsiteY3272" fmla="*/ 2091674 h 2810796"/>
              <a:gd name="connsiteX3273" fmla="*/ 3324800 w 3531775"/>
              <a:gd name="connsiteY3273" fmla="*/ 2065861 h 2810796"/>
              <a:gd name="connsiteX3274" fmla="*/ 3318799 w 3531775"/>
              <a:gd name="connsiteY3274" fmla="*/ 2059194 h 2810796"/>
              <a:gd name="connsiteX3275" fmla="*/ 3316989 w 3531775"/>
              <a:gd name="connsiteY3275" fmla="*/ 2058051 h 2810796"/>
              <a:gd name="connsiteX3276" fmla="*/ 3308036 w 3531775"/>
              <a:gd name="connsiteY3276" fmla="*/ 2066623 h 2810796"/>
              <a:gd name="connsiteX3277" fmla="*/ 3310036 w 3531775"/>
              <a:gd name="connsiteY3277" fmla="*/ 2059194 h 2810796"/>
              <a:gd name="connsiteX3278" fmla="*/ 3310226 w 3531775"/>
              <a:gd name="connsiteY3278" fmla="*/ 2051574 h 2810796"/>
              <a:gd name="connsiteX3279" fmla="*/ 3303940 w 3531775"/>
              <a:gd name="connsiteY3279" fmla="*/ 2052717 h 2810796"/>
              <a:gd name="connsiteX3280" fmla="*/ 3309560 w 3531775"/>
              <a:gd name="connsiteY3280" fmla="*/ 2044525 h 2810796"/>
              <a:gd name="connsiteX3281" fmla="*/ 3307750 w 3531775"/>
              <a:gd name="connsiteY3281" fmla="*/ 2035572 h 2810796"/>
              <a:gd name="connsiteX3282" fmla="*/ 3298034 w 3531775"/>
              <a:gd name="connsiteY3282" fmla="*/ 2044525 h 2810796"/>
              <a:gd name="connsiteX3283" fmla="*/ 3323466 w 3531775"/>
              <a:gd name="connsiteY3283" fmla="*/ 2078625 h 2810796"/>
              <a:gd name="connsiteX3284" fmla="*/ 3324800 w 3531775"/>
              <a:gd name="connsiteY3284" fmla="*/ 2065861 h 2810796"/>
              <a:gd name="connsiteX3285" fmla="*/ 3311941 w 3531775"/>
              <a:gd name="connsiteY3285" fmla="*/ 2097389 h 2810796"/>
              <a:gd name="connsiteX3286" fmla="*/ 3305845 w 3531775"/>
              <a:gd name="connsiteY3286" fmla="*/ 2100628 h 2810796"/>
              <a:gd name="connsiteX3287" fmla="*/ 3297558 w 3531775"/>
              <a:gd name="connsiteY3287" fmla="*/ 2098532 h 2810796"/>
              <a:gd name="connsiteX3288" fmla="*/ 3288986 w 3531775"/>
              <a:gd name="connsiteY3288" fmla="*/ 2110057 h 2810796"/>
              <a:gd name="connsiteX3289" fmla="*/ 3286509 w 3531775"/>
              <a:gd name="connsiteY3289" fmla="*/ 2096722 h 2810796"/>
              <a:gd name="connsiteX3290" fmla="*/ 3280509 w 3531775"/>
              <a:gd name="connsiteY3290" fmla="*/ 2100628 h 2810796"/>
              <a:gd name="connsiteX3291" fmla="*/ 3283557 w 3531775"/>
              <a:gd name="connsiteY3291" fmla="*/ 2091198 h 2810796"/>
              <a:gd name="connsiteX3292" fmla="*/ 3278794 w 3531775"/>
              <a:gd name="connsiteY3292" fmla="*/ 2084816 h 2810796"/>
              <a:gd name="connsiteX3293" fmla="*/ 3311941 w 3531775"/>
              <a:gd name="connsiteY3293" fmla="*/ 2097389 h 2810796"/>
              <a:gd name="connsiteX3294" fmla="*/ 3279080 w 3531775"/>
              <a:gd name="connsiteY3294" fmla="*/ 2149110 h 2810796"/>
              <a:gd name="connsiteX3295" fmla="*/ 3271174 w 3531775"/>
              <a:gd name="connsiteY3295" fmla="*/ 2146062 h 2810796"/>
              <a:gd name="connsiteX3296" fmla="*/ 3268983 w 3531775"/>
              <a:gd name="connsiteY3296" fmla="*/ 2145871 h 2810796"/>
              <a:gd name="connsiteX3297" fmla="*/ 3261459 w 3531775"/>
              <a:gd name="connsiteY3297" fmla="*/ 2156539 h 2810796"/>
              <a:gd name="connsiteX3298" fmla="*/ 3261935 w 3531775"/>
              <a:gd name="connsiteY3298" fmla="*/ 2149491 h 2810796"/>
              <a:gd name="connsiteX3299" fmla="*/ 3260411 w 3531775"/>
              <a:gd name="connsiteY3299" fmla="*/ 2143014 h 2810796"/>
              <a:gd name="connsiteX3300" fmla="*/ 3254029 w 3531775"/>
              <a:gd name="connsiteY3300" fmla="*/ 2146252 h 2810796"/>
              <a:gd name="connsiteX3301" fmla="*/ 3254696 w 3531775"/>
              <a:gd name="connsiteY3301" fmla="*/ 2141680 h 2810796"/>
              <a:gd name="connsiteX3302" fmla="*/ 3254219 w 3531775"/>
              <a:gd name="connsiteY3302" fmla="*/ 2130250 h 2810796"/>
              <a:gd name="connsiteX3303" fmla="*/ 3244313 w 3531775"/>
              <a:gd name="connsiteY3303" fmla="*/ 2154063 h 2810796"/>
              <a:gd name="connsiteX3304" fmla="*/ 3281080 w 3531775"/>
              <a:gd name="connsiteY3304" fmla="*/ 2159968 h 2810796"/>
              <a:gd name="connsiteX3305" fmla="*/ 3279080 w 3531775"/>
              <a:gd name="connsiteY3305" fmla="*/ 2149110 h 2810796"/>
              <a:gd name="connsiteX3306" fmla="*/ 3245266 w 3531775"/>
              <a:gd name="connsiteY3306" fmla="*/ 2044144 h 2810796"/>
              <a:gd name="connsiteX3307" fmla="*/ 3279651 w 3531775"/>
              <a:gd name="connsiteY3307" fmla="*/ 2059956 h 2810796"/>
              <a:gd name="connsiteX3308" fmla="*/ 3276603 w 3531775"/>
              <a:gd name="connsiteY3308" fmla="*/ 2050145 h 2810796"/>
              <a:gd name="connsiteX3309" fmla="*/ 3268983 w 3531775"/>
              <a:gd name="connsiteY3309" fmla="*/ 2047573 h 2810796"/>
              <a:gd name="connsiteX3310" fmla="*/ 3261363 w 3531775"/>
              <a:gd name="connsiteY3310" fmla="*/ 2057193 h 2810796"/>
              <a:gd name="connsiteX3311" fmla="*/ 3260887 w 3531775"/>
              <a:gd name="connsiteY3311" fmla="*/ 2050907 h 2810796"/>
              <a:gd name="connsiteX3312" fmla="*/ 3258696 w 3531775"/>
              <a:gd name="connsiteY3312" fmla="*/ 2045192 h 2810796"/>
              <a:gd name="connsiteX3313" fmla="*/ 3253267 w 3531775"/>
              <a:gd name="connsiteY3313" fmla="*/ 2048240 h 2810796"/>
              <a:gd name="connsiteX3314" fmla="*/ 3255743 w 3531775"/>
              <a:gd name="connsiteY3314" fmla="*/ 2040049 h 2810796"/>
              <a:gd name="connsiteX3315" fmla="*/ 3251362 w 3531775"/>
              <a:gd name="connsiteY3315" fmla="*/ 2033953 h 2810796"/>
              <a:gd name="connsiteX3316" fmla="*/ 3245266 w 3531775"/>
              <a:gd name="connsiteY3316" fmla="*/ 2044144 h 2810796"/>
              <a:gd name="connsiteX3317" fmla="*/ 3344993 w 3531775"/>
              <a:gd name="connsiteY3317" fmla="*/ 2106057 h 2810796"/>
              <a:gd name="connsiteX3318" fmla="*/ 3350708 w 3531775"/>
              <a:gd name="connsiteY3318" fmla="*/ 2080530 h 2810796"/>
              <a:gd name="connsiteX3319" fmla="*/ 3343374 w 3531775"/>
              <a:gd name="connsiteY3319" fmla="*/ 2084435 h 2810796"/>
              <a:gd name="connsiteX3320" fmla="*/ 3341659 w 3531775"/>
              <a:gd name="connsiteY3320" fmla="*/ 2085864 h 2810796"/>
              <a:gd name="connsiteX3321" fmla="*/ 3341373 w 3531775"/>
              <a:gd name="connsiteY3321" fmla="*/ 2096722 h 2810796"/>
              <a:gd name="connsiteX3322" fmla="*/ 3338230 w 3531775"/>
              <a:gd name="connsiteY3322" fmla="*/ 2092722 h 2810796"/>
              <a:gd name="connsiteX3323" fmla="*/ 3333944 w 3531775"/>
              <a:gd name="connsiteY3323" fmla="*/ 2090341 h 2810796"/>
              <a:gd name="connsiteX3324" fmla="*/ 3330896 w 3531775"/>
              <a:gd name="connsiteY3324" fmla="*/ 2096437 h 2810796"/>
              <a:gd name="connsiteX3325" fmla="*/ 3329467 w 3531775"/>
              <a:gd name="connsiteY3325" fmla="*/ 2088816 h 2810796"/>
              <a:gd name="connsiteX3326" fmla="*/ 3323466 w 3531775"/>
              <a:gd name="connsiteY3326" fmla="*/ 2087483 h 2810796"/>
              <a:gd name="connsiteX3327" fmla="*/ 3322514 w 3531775"/>
              <a:gd name="connsiteY3327" fmla="*/ 2099199 h 2810796"/>
              <a:gd name="connsiteX3328" fmla="*/ 3344993 w 3531775"/>
              <a:gd name="connsiteY3328" fmla="*/ 2106057 h 2810796"/>
              <a:gd name="connsiteX3329" fmla="*/ 3297749 w 3531775"/>
              <a:gd name="connsiteY3329" fmla="*/ 2156635 h 2810796"/>
              <a:gd name="connsiteX3330" fmla="*/ 3323276 w 3531775"/>
              <a:gd name="connsiteY3330" fmla="*/ 2147776 h 2810796"/>
              <a:gd name="connsiteX3331" fmla="*/ 3317751 w 3531775"/>
              <a:gd name="connsiteY3331" fmla="*/ 2143680 h 2810796"/>
              <a:gd name="connsiteX3332" fmla="*/ 3316132 w 3531775"/>
              <a:gd name="connsiteY3332" fmla="*/ 2143109 h 2810796"/>
              <a:gd name="connsiteX3333" fmla="*/ 3308702 w 3531775"/>
              <a:gd name="connsiteY3333" fmla="*/ 2151586 h 2810796"/>
              <a:gd name="connsiteX3334" fmla="*/ 3310131 w 3531775"/>
              <a:gd name="connsiteY3334" fmla="*/ 2145300 h 2810796"/>
              <a:gd name="connsiteX3335" fmla="*/ 3310036 w 3531775"/>
              <a:gd name="connsiteY3335" fmla="*/ 2139204 h 2810796"/>
              <a:gd name="connsiteX3336" fmla="*/ 3304607 w 3531775"/>
              <a:gd name="connsiteY3336" fmla="*/ 2141109 h 2810796"/>
              <a:gd name="connsiteX3337" fmla="*/ 3309179 w 3531775"/>
              <a:gd name="connsiteY3337" fmla="*/ 2133584 h 2810796"/>
              <a:gd name="connsiteX3338" fmla="*/ 3297749 w 3531775"/>
              <a:gd name="connsiteY3338" fmla="*/ 2156635 h 2810796"/>
              <a:gd name="connsiteX3339" fmla="*/ 3253362 w 3531775"/>
              <a:gd name="connsiteY3339" fmla="*/ 2211784 h 2810796"/>
              <a:gd name="connsiteX3340" fmla="*/ 3284318 w 3531775"/>
              <a:gd name="connsiteY3340" fmla="*/ 2201021 h 2810796"/>
              <a:gd name="connsiteX3341" fmla="*/ 3276889 w 3531775"/>
              <a:gd name="connsiteY3341" fmla="*/ 2198830 h 2810796"/>
              <a:gd name="connsiteX3342" fmla="*/ 3275651 w 3531775"/>
              <a:gd name="connsiteY3342" fmla="*/ 2196163 h 2810796"/>
              <a:gd name="connsiteX3343" fmla="*/ 3266602 w 3531775"/>
              <a:gd name="connsiteY3343" fmla="*/ 2205688 h 2810796"/>
              <a:gd name="connsiteX3344" fmla="*/ 3268412 w 3531775"/>
              <a:gd name="connsiteY3344" fmla="*/ 2198735 h 2810796"/>
              <a:gd name="connsiteX3345" fmla="*/ 3268221 w 3531775"/>
              <a:gd name="connsiteY3345" fmla="*/ 2191972 h 2810796"/>
              <a:gd name="connsiteX3346" fmla="*/ 3261744 w 3531775"/>
              <a:gd name="connsiteY3346" fmla="*/ 2194258 h 2810796"/>
              <a:gd name="connsiteX3347" fmla="*/ 3267174 w 3531775"/>
              <a:gd name="connsiteY3347" fmla="*/ 2185781 h 2810796"/>
              <a:gd name="connsiteX3348" fmla="*/ 3253362 w 3531775"/>
              <a:gd name="connsiteY3348" fmla="*/ 2211784 h 2810796"/>
              <a:gd name="connsiteX3349" fmla="*/ 3219929 w 3531775"/>
              <a:gd name="connsiteY3349" fmla="*/ 2245598 h 2810796"/>
              <a:gd name="connsiteX3350" fmla="*/ 3245457 w 3531775"/>
              <a:gd name="connsiteY3350" fmla="*/ 2246074 h 2810796"/>
              <a:gd name="connsiteX3351" fmla="*/ 3241932 w 3531775"/>
              <a:gd name="connsiteY3351" fmla="*/ 2240169 h 2810796"/>
              <a:gd name="connsiteX3352" fmla="*/ 3240694 w 3531775"/>
              <a:gd name="connsiteY3352" fmla="*/ 2239026 h 2810796"/>
              <a:gd name="connsiteX3353" fmla="*/ 3231455 w 3531775"/>
              <a:gd name="connsiteY3353" fmla="*/ 2244550 h 2810796"/>
              <a:gd name="connsiteX3354" fmla="*/ 3234788 w 3531775"/>
              <a:gd name="connsiteY3354" fmla="*/ 2239026 h 2810796"/>
              <a:gd name="connsiteX3355" fmla="*/ 3236598 w 3531775"/>
              <a:gd name="connsiteY3355" fmla="*/ 2233120 h 2810796"/>
              <a:gd name="connsiteX3356" fmla="*/ 3231169 w 3531775"/>
              <a:gd name="connsiteY3356" fmla="*/ 2233120 h 2810796"/>
              <a:gd name="connsiteX3357" fmla="*/ 3237646 w 3531775"/>
              <a:gd name="connsiteY3357" fmla="*/ 2227501 h 2810796"/>
              <a:gd name="connsiteX3358" fmla="*/ 3219929 w 3531775"/>
              <a:gd name="connsiteY3358" fmla="*/ 2245598 h 2810796"/>
              <a:gd name="connsiteX3359" fmla="*/ 3222977 w 3531775"/>
              <a:gd name="connsiteY3359" fmla="*/ 2210641 h 2810796"/>
              <a:gd name="connsiteX3360" fmla="*/ 3234026 w 3531775"/>
              <a:gd name="connsiteY3360" fmla="*/ 2187876 h 2810796"/>
              <a:gd name="connsiteX3361" fmla="*/ 3227168 w 3531775"/>
              <a:gd name="connsiteY3361" fmla="*/ 2193592 h 2810796"/>
              <a:gd name="connsiteX3362" fmla="*/ 3221644 w 3531775"/>
              <a:gd name="connsiteY3362" fmla="*/ 2185114 h 2810796"/>
              <a:gd name="connsiteX3363" fmla="*/ 3213262 w 3531775"/>
              <a:gd name="connsiteY3363" fmla="*/ 2197306 h 2810796"/>
              <a:gd name="connsiteX3364" fmla="*/ 3213357 w 3531775"/>
              <a:gd name="connsiteY3364" fmla="*/ 2189496 h 2810796"/>
              <a:gd name="connsiteX3365" fmla="*/ 3211167 w 3531775"/>
              <a:gd name="connsiteY3365" fmla="*/ 2182543 h 2810796"/>
              <a:gd name="connsiteX3366" fmla="*/ 3203737 w 3531775"/>
              <a:gd name="connsiteY3366" fmla="*/ 2186448 h 2810796"/>
              <a:gd name="connsiteX3367" fmla="*/ 3208023 w 3531775"/>
              <a:gd name="connsiteY3367" fmla="*/ 2176351 h 2810796"/>
              <a:gd name="connsiteX3368" fmla="*/ 3203166 w 3531775"/>
              <a:gd name="connsiteY3368" fmla="*/ 2168922 h 2810796"/>
              <a:gd name="connsiteX3369" fmla="*/ 3193926 w 3531775"/>
              <a:gd name="connsiteY3369" fmla="*/ 2181400 h 2810796"/>
              <a:gd name="connsiteX3370" fmla="*/ 3222977 w 3531775"/>
              <a:gd name="connsiteY3370" fmla="*/ 2210641 h 2810796"/>
              <a:gd name="connsiteX3371" fmla="*/ 3167066 w 3531775"/>
              <a:gd name="connsiteY3371" fmla="*/ 2296366 h 2810796"/>
              <a:gd name="connsiteX3372" fmla="*/ 3203356 w 3531775"/>
              <a:gd name="connsiteY3372" fmla="*/ 2289413 h 2810796"/>
              <a:gd name="connsiteX3373" fmla="*/ 3197260 w 3531775"/>
              <a:gd name="connsiteY3373" fmla="*/ 2290080 h 2810796"/>
              <a:gd name="connsiteX3374" fmla="*/ 3191450 w 3531775"/>
              <a:gd name="connsiteY3374" fmla="*/ 2285698 h 2810796"/>
              <a:gd name="connsiteX3375" fmla="*/ 3180210 w 3531775"/>
              <a:gd name="connsiteY3375" fmla="*/ 2292366 h 2810796"/>
              <a:gd name="connsiteX3376" fmla="*/ 3186973 w 3531775"/>
              <a:gd name="connsiteY3376" fmla="*/ 2280079 h 2810796"/>
              <a:gd name="connsiteX3377" fmla="*/ 3176781 w 3531775"/>
              <a:gd name="connsiteY3377" fmla="*/ 2281984 h 2810796"/>
              <a:gd name="connsiteX3378" fmla="*/ 3182782 w 3531775"/>
              <a:gd name="connsiteY3378" fmla="*/ 2275221 h 2810796"/>
              <a:gd name="connsiteX3379" fmla="*/ 3167066 w 3531775"/>
              <a:gd name="connsiteY3379" fmla="*/ 2296366 h 2810796"/>
              <a:gd name="connsiteX3380" fmla="*/ 3169352 w 3531775"/>
              <a:gd name="connsiteY3380" fmla="*/ 2257695 h 2810796"/>
              <a:gd name="connsiteX3381" fmla="*/ 3201070 w 3531775"/>
              <a:gd name="connsiteY3381" fmla="*/ 2240931 h 2810796"/>
              <a:gd name="connsiteX3382" fmla="*/ 3192307 w 3531775"/>
              <a:gd name="connsiteY3382" fmla="*/ 2238930 h 2810796"/>
              <a:gd name="connsiteX3383" fmla="*/ 3182496 w 3531775"/>
              <a:gd name="connsiteY3383" fmla="*/ 2249408 h 2810796"/>
              <a:gd name="connsiteX3384" fmla="*/ 3182496 w 3531775"/>
              <a:gd name="connsiteY3384" fmla="*/ 2242931 h 2810796"/>
              <a:gd name="connsiteX3385" fmla="*/ 3180496 w 3531775"/>
              <a:gd name="connsiteY3385" fmla="*/ 2237121 h 2810796"/>
              <a:gd name="connsiteX3386" fmla="*/ 3173924 w 3531775"/>
              <a:gd name="connsiteY3386" fmla="*/ 2240645 h 2810796"/>
              <a:gd name="connsiteX3387" fmla="*/ 3177734 w 3531775"/>
              <a:gd name="connsiteY3387" fmla="*/ 2231977 h 2810796"/>
              <a:gd name="connsiteX3388" fmla="*/ 3169352 w 3531775"/>
              <a:gd name="connsiteY3388" fmla="*/ 2257695 h 2810796"/>
              <a:gd name="connsiteX3389" fmla="*/ 3114107 w 3531775"/>
              <a:gd name="connsiteY3389" fmla="*/ 2338657 h 2810796"/>
              <a:gd name="connsiteX3390" fmla="*/ 3142872 w 3531775"/>
              <a:gd name="connsiteY3390" fmla="*/ 2336181 h 2810796"/>
              <a:gd name="connsiteX3391" fmla="*/ 3138015 w 3531775"/>
              <a:gd name="connsiteY3391" fmla="*/ 2331418 h 2810796"/>
              <a:gd name="connsiteX3392" fmla="*/ 3136491 w 3531775"/>
              <a:gd name="connsiteY3392" fmla="*/ 2330561 h 2810796"/>
              <a:gd name="connsiteX3393" fmla="*/ 3126870 w 3531775"/>
              <a:gd name="connsiteY3393" fmla="*/ 2336467 h 2810796"/>
              <a:gd name="connsiteX3394" fmla="*/ 3129728 w 3531775"/>
              <a:gd name="connsiteY3394" fmla="*/ 2331228 h 2810796"/>
              <a:gd name="connsiteX3395" fmla="*/ 3130966 w 3531775"/>
              <a:gd name="connsiteY3395" fmla="*/ 2325894 h 2810796"/>
              <a:gd name="connsiteX3396" fmla="*/ 3124965 w 3531775"/>
              <a:gd name="connsiteY3396" fmla="*/ 2326465 h 2810796"/>
              <a:gd name="connsiteX3397" fmla="*/ 3131347 w 3531775"/>
              <a:gd name="connsiteY3397" fmla="*/ 2320846 h 2810796"/>
              <a:gd name="connsiteX3398" fmla="*/ 3114107 w 3531775"/>
              <a:gd name="connsiteY3398" fmla="*/ 2338657 h 2810796"/>
              <a:gd name="connsiteX3399" fmla="*/ 3112107 w 3531775"/>
              <a:gd name="connsiteY3399" fmla="*/ 2297509 h 2810796"/>
              <a:gd name="connsiteX3400" fmla="*/ 3145825 w 3531775"/>
              <a:gd name="connsiteY3400" fmla="*/ 2293985 h 2810796"/>
              <a:gd name="connsiteX3401" fmla="*/ 3139634 w 3531775"/>
              <a:gd name="connsiteY3401" fmla="*/ 2288365 h 2810796"/>
              <a:gd name="connsiteX3402" fmla="*/ 3126870 w 3531775"/>
              <a:gd name="connsiteY3402" fmla="*/ 2294557 h 2810796"/>
              <a:gd name="connsiteX3403" fmla="*/ 3129823 w 3531775"/>
              <a:gd name="connsiteY3403" fmla="*/ 2288175 h 2810796"/>
              <a:gd name="connsiteX3404" fmla="*/ 3130776 w 3531775"/>
              <a:gd name="connsiteY3404" fmla="*/ 2281698 h 2810796"/>
              <a:gd name="connsiteX3405" fmla="*/ 3123727 w 3531775"/>
              <a:gd name="connsiteY3405" fmla="*/ 2282460 h 2810796"/>
              <a:gd name="connsiteX3406" fmla="*/ 3130776 w 3531775"/>
              <a:gd name="connsiteY3406" fmla="*/ 2275602 h 2810796"/>
              <a:gd name="connsiteX3407" fmla="*/ 3129823 w 3531775"/>
              <a:gd name="connsiteY3407" fmla="*/ 2267791 h 2810796"/>
              <a:gd name="connsiteX3408" fmla="*/ 3112107 w 3531775"/>
              <a:gd name="connsiteY3408" fmla="*/ 2297509 h 2810796"/>
              <a:gd name="connsiteX3409" fmla="*/ 3109249 w 3531775"/>
              <a:gd name="connsiteY3409" fmla="*/ 2313797 h 2810796"/>
              <a:gd name="connsiteX3410" fmla="*/ 3091818 w 3531775"/>
              <a:gd name="connsiteY3410" fmla="*/ 2310654 h 2810796"/>
              <a:gd name="connsiteX3411" fmla="*/ 3090485 w 3531775"/>
              <a:gd name="connsiteY3411" fmla="*/ 2307606 h 2810796"/>
              <a:gd name="connsiteX3412" fmla="*/ 3078198 w 3531775"/>
              <a:gd name="connsiteY3412" fmla="*/ 2316274 h 2810796"/>
              <a:gd name="connsiteX3413" fmla="*/ 3081531 w 3531775"/>
              <a:gd name="connsiteY3413" fmla="*/ 2301796 h 2810796"/>
              <a:gd name="connsiteX3414" fmla="*/ 3073149 w 3531775"/>
              <a:gd name="connsiteY3414" fmla="*/ 2302939 h 2810796"/>
              <a:gd name="connsiteX3415" fmla="*/ 3080769 w 3531775"/>
              <a:gd name="connsiteY3415" fmla="*/ 2294938 h 2810796"/>
              <a:gd name="connsiteX3416" fmla="*/ 3078578 w 3531775"/>
              <a:gd name="connsiteY3416" fmla="*/ 2286365 h 2810796"/>
              <a:gd name="connsiteX3417" fmla="*/ 3109249 w 3531775"/>
              <a:gd name="connsiteY3417" fmla="*/ 2313797 h 2810796"/>
              <a:gd name="connsiteX3418" fmla="*/ 3059052 w 3531775"/>
              <a:gd name="connsiteY3418" fmla="*/ 2366851 h 2810796"/>
              <a:gd name="connsiteX3419" fmla="*/ 3089532 w 3531775"/>
              <a:gd name="connsiteY3419" fmla="*/ 2368185 h 2810796"/>
              <a:gd name="connsiteX3420" fmla="*/ 3084579 w 3531775"/>
              <a:gd name="connsiteY3420" fmla="*/ 2367518 h 2810796"/>
              <a:gd name="connsiteX3421" fmla="*/ 3080769 w 3531775"/>
              <a:gd name="connsiteY3421" fmla="*/ 2362851 h 2810796"/>
              <a:gd name="connsiteX3422" fmla="*/ 3079531 w 3531775"/>
              <a:gd name="connsiteY3422" fmla="*/ 2361993 h 2810796"/>
              <a:gd name="connsiteX3423" fmla="*/ 3070482 w 3531775"/>
              <a:gd name="connsiteY3423" fmla="*/ 2366089 h 2810796"/>
              <a:gd name="connsiteX3424" fmla="*/ 3073626 w 3531775"/>
              <a:gd name="connsiteY3424" fmla="*/ 2361898 h 2810796"/>
              <a:gd name="connsiteX3425" fmla="*/ 3075245 w 3531775"/>
              <a:gd name="connsiteY3425" fmla="*/ 2357326 h 2810796"/>
              <a:gd name="connsiteX3426" fmla="*/ 3069911 w 3531775"/>
              <a:gd name="connsiteY3426" fmla="*/ 2357231 h 2810796"/>
              <a:gd name="connsiteX3427" fmla="*/ 3076102 w 3531775"/>
              <a:gd name="connsiteY3427" fmla="*/ 2352850 h 2810796"/>
              <a:gd name="connsiteX3428" fmla="*/ 3059052 w 3531775"/>
              <a:gd name="connsiteY3428" fmla="*/ 2366851 h 2810796"/>
              <a:gd name="connsiteX3429" fmla="*/ 3057147 w 3531775"/>
              <a:gd name="connsiteY3429" fmla="*/ 2288556 h 2810796"/>
              <a:gd name="connsiteX3430" fmla="*/ 3049051 w 3531775"/>
              <a:gd name="connsiteY3430" fmla="*/ 2283031 h 2810796"/>
              <a:gd name="connsiteX3431" fmla="*/ 3047813 w 3531775"/>
              <a:gd name="connsiteY3431" fmla="*/ 2282079 h 2810796"/>
              <a:gd name="connsiteX3432" fmla="*/ 3040193 w 3531775"/>
              <a:gd name="connsiteY3432" fmla="*/ 2285698 h 2810796"/>
              <a:gd name="connsiteX3433" fmla="*/ 3042574 w 3531775"/>
              <a:gd name="connsiteY3433" fmla="*/ 2281698 h 2810796"/>
              <a:gd name="connsiteX3434" fmla="*/ 3043622 w 3531775"/>
              <a:gd name="connsiteY3434" fmla="*/ 2277316 h 2810796"/>
              <a:gd name="connsiteX3435" fmla="*/ 3038954 w 3531775"/>
              <a:gd name="connsiteY3435" fmla="*/ 2276935 h 2810796"/>
              <a:gd name="connsiteX3436" fmla="*/ 3044003 w 3531775"/>
              <a:gd name="connsiteY3436" fmla="*/ 2273125 h 2810796"/>
              <a:gd name="connsiteX3437" fmla="*/ 3043812 w 3531775"/>
              <a:gd name="connsiteY3437" fmla="*/ 2267696 h 2810796"/>
              <a:gd name="connsiteX3438" fmla="*/ 3057147 w 3531775"/>
              <a:gd name="connsiteY3438" fmla="*/ 2288556 h 2810796"/>
              <a:gd name="connsiteX3439" fmla="*/ 3047146 w 3531775"/>
              <a:gd name="connsiteY3439" fmla="*/ 2353040 h 2810796"/>
              <a:gd name="connsiteX3440" fmla="*/ 3046003 w 3531775"/>
              <a:gd name="connsiteY3440" fmla="*/ 2344753 h 2810796"/>
              <a:gd name="connsiteX3441" fmla="*/ 3045146 w 3531775"/>
              <a:gd name="connsiteY3441" fmla="*/ 2342848 h 2810796"/>
              <a:gd name="connsiteX3442" fmla="*/ 3032573 w 3531775"/>
              <a:gd name="connsiteY3442" fmla="*/ 2344182 h 2810796"/>
              <a:gd name="connsiteX3443" fmla="*/ 3038669 w 3531775"/>
              <a:gd name="connsiteY3443" fmla="*/ 2339800 h 2810796"/>
              <a:gd name="connsiteX3444" fmla="*/ 3043336 w 3531775"/>
              <a:gd name="connsiteY3444" fmla="*/ 2334180 h 2810796"/>
              <a:gd name="connsiteX3445" fmla="*/ 3037526 w 3531775"/>
              <a:gd name="connsiteY3445" fmla="*/ 2331514 h 2810796"/>
              <a:gd name="connsiteX3446" fmla="*/ 3046956 w 3531775"/>
              <a:gd name="connsiteY3446" fmla="*/ 2328466 h 2810796"/>
              <a:gd name="connsiteX3447" fmla="*/ 3050861 w 3531775"/>
              <a:gd name="connsiteY3447" fmla="*/ 2320941 h 2810796"/>
              <a:gd name="connsiteX3448" fmla="*/ 3037526 w 3531775"/>
              <a:gd name="connsiteY3448" fmla="*/ 2321989 h 2810796"/>
              <a:gd name="connsiteX3449" fmla="*/ 3038669 w 3531775"/>
              <a:gd name="connsiteY3449" fmla="*/ 2361803 h 2810796"/>
              <a:gd name="connsiteX3450" fmla="*/ 3047146 w 3531775"/>
              <a:gd name="connsiteY3450" fmla="*/ 2353040 h 2810796"/>
              <a:gd name="connsiteX3451" fmla="*/ 3010665 w 3531775"/>
              <a:gd name="connsiteY3451" fmla="*/ 2403904 h 2810796"/>
              <a:gd name="connsiteX3452" fmla="*/ 3032096 w 3531775"/>
              <a:gd name="connsiteY3452" fmla="*/ 2395617 h 2810796"/>
              <a:gd name="connsiteX3453" fmla="*/ 3027143 w 3531775"/>
              <a:gd name="connsiteY3453" fmla="*/ 2389902 h 2810796"/>
              <a:gd name="connsiteX3454" fmla="*/ 3027525 w 3531775"/>
              <a:gd name="connsiteY3454" fmla="*/ 2387044 h 2810796"/>
              <a:gd name="connsiteX3455" fmla="*/ 3014666 w 3531775"/>
              <a:gd name="connsiteY3455" fmla="*/ 2390283 h 2810796"/>
              <a:gd name="connsiteX3456" fmla="*/ 3020000 w 3531775"/>
              <a:gd name="connsiteY3456" fmla="*/ 2385425 h 2810796"/>
              <a:gd name="connsiteX3457" fmla="*/ 3023619 w 3531775"/>
              <a:gd name="connsiteY3457" fmla="*/ 2379805 h 2810796"/>
              <a:gd name="connsiteX3458" fmla="*/ 3016952 w 3531775"/>
              <a:gd name="connsiteY3458" fmla="*/ 2378376 h 2810796"/>
              <a:gd name="connsiteX3459" fmla="*/ 3026191 w 3531775"/>
              <a:gd name="connsiteY3459" fmla="*/ 2374186 h 2810796"/>
              <a:gd name="connsiteX3460" fmla="*/ 3028572 w 3531775"/>
              <a:gd name="connsiteY3460" fmla="*/ 2366851 h 2810796"/>
              <a:gd name="connsiteX3461" fmla="*/ 3010665 w 3531775"/>
              <a:gd name="connsiteY3461" fmla="*/ 2403904 h 2810796"/>
              <a:gd name="connsiteX3462" fmla="*/ 2989996 w 3531775"/>
              <a:gd name="connsiteY3462" fmla="*/ 2377329 h 2810796"/>
              <a:gd name="connsiteX3463" fmla="*/ 3001998 w 3531775"/>
              <a:gd name="connsiteY3463" fmla="*/ 2369995 h 2810796"/>
              <a:gd name="connsiteX3464" fmla="*/ 2995616 w 3531775"/>
              <a:gd name="connsiteY3464" fmla="*/ 2367899 h 2810796"/>
              <a:gd name="connsiteX3465" fmla="*/ 2991520 w 3531775"/>
              <a:gd name="connsiteY3465" fmla="*/ 2360755 h 2810796"/>
              <a:gd name="connsiteX3466" fmla="*/ 2977423 w 3531775"/>
              <a:gd name="connsiteY3466" fmla="*/ 2362565 h 2810796"/>
              <a:gd name="connsiteX3467" fmla="*/ 2985329 w 3531775"/>
              <a:gd name="connsiteY3467" fmla="*/ 2351802 h 2810796"/>
              <a:gd name="connsiteX3468" fmla="*/ 2978376 w 3531775"/>
              <a:gd name="connsiteY3468" fmla="*/ 2350278 h 2810796"/>
              <a:gd name="connsiteX3469" fmla="*/ 2987234 w 3531775"/>
              <a:gd name="connsiteY3469" fmla="*/ 2345992 h 2810796"/>
              <a:gd name="connsiteX3470" fmla="*/ 2988853 w 3531775"/>
              <a:gd name="connsiteY3470" fmla="*/ 2338467 h 2810796"/>
              <a:gd name="connsiteX3471" fmla="*/ 2989996 w 3531775"/>
              <a:gd name="connsiteY3471" fmla="*/ 2377329 h 2810796"/>
              <a:gd name="connsiteX3472" fmla="*/ 2946752 w 3531775"/>
              <a:gd name="connsiteY3472" fmla="*/ 2416858 h 2810796"/>
              <a:gd name="connsiteX3473" fmla="*/ 2966184 w 3531775"/>
              <a:gd name="connsiteY3473" fmla="*/ 2415524 h 2810796"/>
              <a:gd name="connsiteX3474" fmla="*/ 2966660 w 3531775"/>
              <a:gd name="connsiteY3474" fmla="*/ 2408761 h 2810796"/>
              <a:gd name="connsiteX3475" fmla="*/ 2966279 w 3531775"/>
              <a:gd name="connsiteY3475" fmla="*/ 2407142 h 2810796"/>
              <a:gd name="connsiteX3476" fmla="*/ 2955325 w 3531775"/>
              <a:gd name="connsiteY3476" fmla="*/ 2406571 h 2810796"/>
              <a:gd name="connsiteX3477" fmla="*/ 2961326 w 3531775"/>
              <a:gd name="connsiteY3477" fmla="*/ 2403904 h 2810796"/>
              <a:gd name="connsiteX3478" fmla="*/ 2966279 w 3531775"/>
              <a:gd name="connsiteY3478" fmla="*/ 2400093 h 2810796"/>
              <a:gd name="connsiteX3479" fmla="*/ 2961802 w 3531775"/>
              <a:gd name="connsiteY3479" fmla="*/ 2397141 h 2810796"/>
              <a:gd name="connsiteX3480" fmla="*/ 2970375 w 3531775"/>
              <a:gd name="connsiteY3480" fmla="*/ 2395998 h 2810796"/>
              <a:gd name="connsiteX3481" fmla="*/ 2975042 w 3531775"/>
              <a:gd name="connsiteY3481" fmla="*/ 2390473 h 2810796"/>
              <a:gd name="connsiteX3482" fmla="*/ 2946752 w 3531775"/>
              <a:gd name="connsiteY3482" fmla="*/ 2416858 h 2810796"/>
              <a:gd name="connsiteX3483" fmla="*/ 2924940 w 3531775"/>
              <a:gd name="connsiteY3483" fmla="*/ 2394093 h 2810796"/>
              <a:gd name="connsiteX3484" fmla="*/ 2937990 w 3531775"/>
              <a:gd name="connsiteY3484" fmla="*/ 2388473 h 2810796"/>
              <a:gd name="connsiteX3485" fmla="*/ 2931893 w 3531775"/>
              <a:gd name="connsiteY3485" fmla="*/ 2385616 h 2810796"/>
              <a:gd name="connsiteX3486" fmla="*/ 2928845 w 3531775"/>
              <a:gd name="connsiteY3486" fmla="*/ 2377996 h 2810796"/>
              <a:gd name="connsiteX3487" fmla="*/ 2914558 w 3531775"/>
              <a:gd name="connsiteY3487" fmla="*/ 2377996 h 2810796"/>
              <a:gd name="connsiteX3488" fmla="*/ 2920083 w 3531775"/>
              <a:gd name="connsiteY3488" fmla="*/ 2373614 h 2810796"/>
              <a:gd name="connsiteX3489" fmla="*/ 2923893 w 3531775"/>
              <a:gd name="connsiteY3489" fmla="*/ 2368280 h 2810796"/>
              <a:gd name="connsiteX3490" fmla="*/ 2917225 w 3531775"/>
              <a:gd name="connsiteY3490" fmla="*/ 2365899 h 2810796"/>
              <a:gd name="connsiteX3491" fmla="*/ 2926559 w 3531775"/>
              <a:gd name="connsiteY3491" fmla="*/ 2362851 h 2810796"/>
              <a:gd name="connsiteX3492" fmla="*/ 2929226 w 3531775"/>
              <a:gd name="connsiteY3492" fmla="*/ 2355707 h 2810796"/>
              <a:gd name="connsiteX3493" fmla="*/ 2924940 w 3531775"/>
              <a:gd name="connsiteY3493" fmla="*/ 2394093 h 2810796"/>
              <a:gd name="connsiteX3494" fmla="*/ 2881506 w 3531775"/>
              <a:gd name="connsiteY3494" fmla="*/ 2422382 h 2810796"/>
              <a:gd name="connsiteX3495" fmla="*/ 2900651 w 3531775"/>
              <a:gd name="connsiteY3495" fmla="*/ 2418858 h 2810796"/>
              <a:gd name="connsiteX3496" fmla="*/ 2894079 w 3531775"/>
              <a:gd name="connsiteY3496" fmla="*/ 2417334 h 2810796"/>
              <a:gd name="connsiteX3497" fmla="*/ 2898556 w 3531775"/>
              <a:gd name="connsiteY3497" fmla="*/ 2412571 h 2810796"/>
              <a:gd name="connsiteX3498" fmla="*/ 2886269 w 3531775"/>
              <a:gd name="connsiteY3498" fmla="*/ 2411714 h 2810796"/>
              <a:gd name="connsiteX3499" fmla="*/ 2894936 w 3531775"/>
              <a:gd name="connsiteY3499" fmla="*/ 2404570 h 2810796"/>
              <a:gd name="connsiteX3500" fmla="*/ 2889317 w 3531775"/>
              <a:gd name="connsiteY3500" fmla="*/ 2402284 h 2810796"/>
              <a:gd name="connsiteX3501" fmla="*/ 2897699 w 3531775"/>
              <a:gd name="connsiteY3501" fmla="*/ 2400379 h 2810796"/>
              <a:gd name="connsiteX3502" fmla="*/ 2900461 w 3531775"/>
              <a:gd name="connsiteY3502" fmla="*/ 2394664 h 2810796"/>
              <a:gd name="connsiteX3503" fmla="*/ 2881506 w 3531775"/>
              <a:gd name="connsiteY3503" fmla="*/ 2422382 h 2810796"/>
              <a:gd name="connsiteX3504" fmla="*/ 2873601 w 3531775"/>
              <a:gd name="connsiteY3504" fmla="*/ 2389426 h 2810796"/>
              <a:gd name="connsiteX3505" fmla="*/ 2887888 w 3531775"/>
              <a:gd name="connsiteY3505" fmla="*/ 2382663 h 2810796"/>
              <a:gd name="connsiteX3506" fmla="*/ 2874934 w 3531775"/>
              <a:gd name="connsiteY3506" fmla="*/ 2379805 h 2810796"/>
              <a:gd name="connsiteX3507" fmla="*/ 2875791 w 3531775"/>
              <a:gd name="connsiteY3507" fmla="*/ 2370757 h 2810796"/>
              <a:gd name="connsiteX3508" fmla="*/ 2859313 w 3531775"/>
              <a:gd name="connsiteY3508" fmla="*/ 2370757 h 2810796"/>
              <a:gd name="connsiteX3509" fmla="*/ 2865123 w 3531775"/>
              <a:gd name="connsiteY3509" fmla="*/ 2365804 h 2810796"/>
              <a:gd name="connsiteX3510" fmla="*/ 2868838 w 3531775"/>
              <a:gd name="connsiteY3510" fmla="*/ 2359708 h 2810796"/>
              <a:gd name="connsiteX3511" fmla="*/ 2860932 w 3531775"/>
              <a:gd name="connsiteY3511" fmla="*/ 2356945 h 2810796"/>
              <a:gd name="connsiteX3512" fmla="*/ 2871315 w 3531775"/>
              <a:gd name="connsiteY3512" fmla="*/ 2353421 h 2810796"/>
              <a:gd name="connsiteX3513" fmla="*/ 2873505 w 3531775"/>
              <a:gd name="connsiteY3513" fmla="*/ 2345134 h 2810796"/>
              <a:gd name="connsiteX3514" fmla="*/ 2847216 w 3531775"/>
              <a:gd name="connsiteY3514" fmla="*/ 2353993 h 2810796"/>
              <a:gd name="connsiteX3515" fmla="*/ 2873601 w 3531775"/>
              <a:gd name="connsiteY3515" fmla="*/ 2389426 h 2810796"/>
              <a:gd name="connsiteX3516" fmla="*/ 2826261 w 3531775"/>
              <a:gd name="connsiteY3516" fmla="*/ 2427621 h 2810796"/>
              <a:gd name="connsiteX3517" fmla="*/ 2849502 w 3531775"/>
              <a:gd name="connsiteY3517" fmla="*/ 2427526 h 2810796"/>
              <a:gd name="connsiteX3518" fmla="*/ 2846835 w 3531775"/>
              <a:gd name="connsiteY3518" fmla="*/ 2420477 h 2810796"/>
              <a:gd name="connsiteX3519" fmla="*/ 2848264 w 3531775"/>
              <a:gd name="connsiteY3519" fmla="*/ 2418001 h 2810796"/>
              <a:gd name="connsiteX3520" fmla="*/ 2835024 w 3531775"/>
              <a:gd name="connsiteY3520" fmla="*/ 2416572 h 2810796"/>
              <a:gd name="connsiteX3521" fmla="*/ 2841787 w 3531775"/>
              <a:gd name="connsiteY3521" fmla="*/ 2413905 h 2810796"/>
              <a:gd name="connsiteX3522" fmla="*/ 2847216 w 3531775"/>
              <a:gd name="connsiteY3522" fmla="*/ 2410000 h 2810796"/>
              <a:gd name="connsiteX3523" fmla="*/ 2841406 w 3531775"/>
              <a:gd name="connsiteY3523" fmla="*/ 2406285 h 2810796"/>
              <a:gd name="connsiteX3524" fmla="*/ 2851598 w 3531775"/>
              <a:gd name="connsiteY3524" fmla="*/ 2405713 h 2810796"/>
              <a:gd name="connsiteX3525" fmla="*/ 2856456 w 3531775"/>
              <a:gd name="connsiteY3525" fmla="*/ 2399808 h 2810796"/>
              <a:gd name="connsiteX3526" fmla="*/ 2842454 w 3531775"/>
              <a:gd name="connsiteY3526" fmla="*/ 2397808 h 2810796"/>
              <a:gd name="connsiteX3527" fmla="*/ 2826261 w 3531775"/>
              <a:gd name="connsiteY3527" fmla="*/ 2427621 h 2810796"/>
              <a:gd name="connsiteX3528" fmla="*/ 2829785 w 3531775"/>
              <a:gd name="connsiteY3528" fmla="*/ 2352088 h 2810796"/>
              <a:gd name="connsiteX3529" fmla="*/ 2823975 w 3531775"/>
              <a:gd name="connsiteY3529" fmla="*/ 2340753 h 2810796"/>
              <a:gd name="connsiteX3530" fmla="*/ 2825309 w 3531775"/>
              <a:gd name="connsiteY3530" fmla="*/ 2338372 h 2810796"/>
              <a:gd name="connsiteX3531" fmla="*/ 2814260 w 3531775"/>
              <a:gd name="connsiteY3531" fmla="*/ 2336371 h 2810796"/>
              <a:gd name="connsiteX3532" fmla="*/ 2820070 w 3531775"/>
              <a:gd name="connsiteY3532" fmla="*/ 2334085 h 2810796"/>
              <a:gd name="connsiteX3533" fmla="*/ 2824833 w 3531775"/>
              <a:gd name="connsiteY3533" fmla="*/ 2330275 h 2810796"/>
              <a:gd name="connsiteX3534" fmla="*/ 2820165 w 3531775"/>
              <a:gd name="connsiteY3534" fmla="*/ 2326465 h 2810796"/>
              <a:gd name="connsiteX3535" fmla="*/ 2828643 w 3531775"/>
              <a:gd name="connsiteY3535" fmla="*/ 2326180 h 2810796"/>
              <a:gd name="connsiteX3536" fmla="*/ 2832834 w 3531775"/>
              <a:gd name="connsiteY3536" fmla="*/ 2320369 h 2810796"/>
              <a:gd name="connsiteX3537" fmla="*/ 2829785 w 3531775"/>
              <a:gd name="connsiteY3537" fmla="*/ 2352088 h 2810796"/>
              <a:gd name="connsiteX3538" fmla="*/ 2791114 w 3531775"/>
              <a:gd name="connsiteY3538" fmla="*/ 2394474 h 2810796"/>
              <a:gd name="connsiteX3539" fmla="*/ 2812355 w 3531775"/>
              <a:gd name="connsiteY3539" fmla="*/ 2389711 h 2810796"/>
              <a:gd name="connsiteX3540" fmla="*/ 2808164 w 3531775"/>
              <a:gd name="connsiteY3540" fmla="*/ 2381996 h 2810796"/>
              <a:gd name="connsiteX3541" fmla="*/ 2806640 w 3531775"/>
              <a:gd name="connsiteY3541" fmla="*/ 2380282 h 2810796"/>
              <a:gd name="connsiteX3542" fmla="*/ 2796829 w 3531775"/>
              <a:gd name="connsiteY3542" fmla="*/ 2382187 h 2810796"/>
              <a:gd name="connsiteX3543" fmla="*/ 2798734 w 3531775"/>
              <a:gd name="connsiteY3543" fmla="*/ 2377424 h 2810796"/>
              <a:gd name="connsiteX3544" fmla="*/ 2801877 w 3531775"/>
              <a:gd name="connsiteY3544" fmla="*/ 2372376 h 2810796"/>
              <a:gd name="connsiteX3545" fmla="*/ 2803973 w 3531775"/>
              <a:gd name="connsiteY3545" fmla="*/ 2367137 h 2810796"/>
              <a:gd name="connsiteX3546" fmla="*/ 2805878 w 3531775"/>
              <a:gd name="connsiteY3546" fmla="*/ 2360184 h 2810796"/>
              <a:gd name="connsiteX3547" fmla="*/ 2792162 w 3531775"/>
              <a:gd name="connsiteY3547" fmla="*/ 2360755 h 2810796"/>
              <a:gd name="connsiteX3548" fmla="*/ 2791114 w 3531775"/>
              <a:gd name="connsiteY3548" fmla="*/ 2394474 h 2810796"/>
              <a:gd name="connsiteX3549" fmla="*/ 2740155 w 3531775"/>
              <a:gd name="connsiteY3549" fmla="*/ 2411905 h 2810796"/>
              <a:gd name="connsiteX3550" fmla="*/ 2760158 w 3531775"/>
              <a:gd name="connsiteY3550" fmla="*/ 2419048 h 2810796"/>
              <a:gd name="connsiteX3551" fmla="*/ 2763587 w 3531775"/>
              <a:gd name="connsiteY3551" fmla="*/ 2412667 h 2810796"/>
              <a:gd name="connsiteX3552" fmla="*/ 2763873 w 3531775"/>
              <a:gd name="connsiteY3552" fmla="*/ 2410952 h 2810796"/>
              <a:gd name="connsiteX3553" fmla="*/ 2753204 w 3531775"/>
              <a:gd name="connsiteY3553" fmla="*/ 2405618 h 2810796"/>
              <a:gd name="connsiteX3554" fmla="*/ 2760348 w 3531775"/>
              <a:gd name="connsiteY3554" fmla="*/ 2405523 h 2810796"/>
              <a:gd name="connsiteX3555" fmla="*/ 2766920 w 3531775"/>
              <a:gd name="connsiteY3555" fmla="*/ 2403999 h 2810796"/>
              <a:gd name="connsiteX3556" fmla="*/ 2763682 w 3531775"/>
              <a:gd name="connsiteY3556" fmla="*/ 2399141 h 2810796"/>
              <a:gd name="connsiteX3557" fmla="*/ 2772731 w 3531775"/>
              <a:gd name="connsiteY3557" fmla="*/ 2401903 h 2810796"/>
              <a:gd name="connsiteX3558" fmla="*/ 2779779 w 3531775"/>
              <a:gd name="connsiteY3558" fmla="*/ 2398379 h 2810796"/>
              <a:gd name="connsiteX3559" fmla="*/ 2768635 w 3531775"/>
              <a:gd name="connsiteY3559" fmla="*/ 2392474 h 2810796"/>
              <a:gd name="connsiteX3560" fmla="*/ 2740155 w 3531775"/>
              <a:gd name="connsiteY3560" fmla="*/ 2411905 h 2810796"/>
              <a:gd name="connsiteX3561" fmla="*/ 2713866 w 3531775"/>
              <a:gd name="connsiteY3561" fmla="*/ 2377805 h 2810796"/>
              <a:gd name="connsiteX3562" fmla="*/ 2740822 w 3531775"/>
              <a:gd name="connsiteY3562" fmla="*/ 2386568 h 2810796"/>
              <a:gd name="connsiteX3563" fmla="*/ 2736345 w 3531775"/>
              <a:gd name="connsiteY3563" fmla="*/ 2381520 h 2810796"/>
              <a:gd name="connsiteX3564" fmla="*/ 2736631 w 3531775"/>
              <a:gd name="connsiteY3564" fmla="*/ 2373519 h 2810796"/>
              <a:gd name="connsiteX3565" fmla="*/ 2723582 w 3531775"/>
              <a:gd name="connsiteY3565" fmla="*/ 2367518 h 2810796"/>
              <a:gd name="connsiteX3566" fmla="*/ 2738917 w 3531775"/>
              <a:gd name="connsiteY3566" fmla="*/ 2365899 h 2810796"/>
              <a:gd name="connsiteX3567" fmla="*/ 2730916 w 3531775"/>
              <a:gd name="connsiteY3567" fmla="*/ 2357898 h 2810796"/>
              <a:gd name="connsiteX3568" fmla="*/ 2740727 w 3531775"/>
              <a:gd name="connsiteY3568" fmla="*/ 2359041 h 2810796"/>
              <a:gd name="connsiteX3569" fmla="*/ 2746061 w 3531775"/>
              <a:gd name="connsiteY3569" fmla="*/ 2353612 h 2810796"/>
              <a:gd name="connsiteX3570" fmla="*/ 2732916 w 3531775"/>
              <a:gd name="connsiteY3570" fmla="*/ 2349230 h 2810796"/>
              <a:gd name="connsiteX3571" fmla="*/ 2713866 w 3531775"/>
              <a:gd name="connsiteY3571" fmla="*/ 2377805 h 2810796"/>
              <a:gd name="connsiteX3572" fmla="*/ 2679100 w 3531775"/>
              <a:gd name="connsiteY3572" fmla="*/ 2399046 h 2810796"/>
              <a:gd name="connsiteX3573" fmla="*/ 2701769 w 3531775"/>
              <a:gd name="connsiteY3573" fmla="*/ 2407999 h 2810796"/>
              <a:gd name="connsiteX3574" fmla="*/ 2698150 w 3531775"/>
              <a:gd name="connsiteY3574" fmla="*/ 2403522 h 2810796"/>
              <a:gd name="connsiteX3575" fmla="*/ 2698721 w 3531775"/>
              <a:gd name="connsiteY3575" fmla="*/ 2396950 h 2810796"/>
              <a:gd name="connsiteX3576" fmla="*/ 2687673 w 3531775"/>
              <a:gd name="connsiteY3576" fmla="*/ 2391330 h 2810796"/>
              <a:gd name="connsiteX3577" fmla="*/ 2693578 w 3531775"/>
              <a:gd name="connsiteY3577" fmla="*/ 2390473 h 2810796"/>
              <a:gd name="connsiteX3578" fmla="*/ 2698531 w 3531775"/>
              <a:gd name="connsiteY3578" fmla="*/ 2388283 h 2810796"/>
              <a:gd name="connsiteX3579" fmla="*/ 2694245 w 3531775"/>
              <a:gd name="connsiteY3579" fmla="*/ 2383996 h 2810796"/>
              <a:gd name="connsiteX3580" fmla="*/ 2702722 w 3531775"/>
              <a:gd name="connsiteY3580" fmla="*/ 2385616 h 2810796"/>
              <a:gd name="connsiteX3581" fmla="*/ 2707580 w 3531775"/>
              <a:gd name="connsiteY3581" fmla="*/ 2381710 h 2810796"/>
              <a:gd name="connsiteX3582" fmla="*/ 2679100 w 3531775"/>
              <a:gd name="connsiteY3582" fmla="*/ 2399046 h 2810796"/>
              <a:gd name="connsiteX3583" fmla="*/ 2665098 w 3531775"/>
              <a:gd name="connsiteY3583" fmla="*/ 2351135 h 2810796"/>
              <a:gd name="connsiteX3584" fmla="*/ 2695769 w 3531775"/>
              <a:gd name="connsiteY3584" fmla="*/ 2361041 h 2810796"/>
              <a:gd name="connsiteX3585" fmla="*/ 2687292 w 3531775"/>
              <a:gd name="connsiteY3585" fmla="*/ 2345706 h 2810796"/>
              <a:gd name="connsiteX3586" fmla="*/ 2674528 w 3531775"/>
              <a:gd name="connsiteY3586" fmla="*/ 2338562 h 2810796"/>
              <a:gd name="connsiteX3587" fmla="*/ 2681862 w 3531775"/>
              <a:gd name="connsiteY3587" fmla="*/ 2336562 h 2810796"/>
              <a:gd name="connsiteX3588" fmla="*/ 2687768 w 3531775"/>
              <a:gd name="connsiteY3588" fmla="*/ 2332561 h 2810796"/>
              <a:gd name="connsiteX3589" fmla="*/ 2681672 w 3531775"/>
              <a:gd name="connsiteY3589" fmla="*/ 2326846 h 2810796"/>
              <a:gd name="connsiteX3590" fmla="*/ 2692626 w 3531775"/>
              <a:gd name="connsiteY3590" fmla="*/ 2327894 h 2810796"/>
              <a:gd name="connsiteX3591" fmla="*/ 2698055 w 3531775"/>
              <a:gd name="connsiteY3591" fmla="*/ 2321322 h 2810796"/>
              <a:gd name="connsiteX3592" fmla="*/ 2683196 w 3531775"/>
              <a:gd name="connsiteY3592" fmla="*/ 2316369 h 2810796"/>
              <a:gd name="connsiteX3593" fmla="*/ 2665098 w 3531775"/>
              <a:gd name="connsiteY3593" fmla="*/ 2351135 h 2810796"/>
              <a:gd name="connsiteX3594" fmla="*/ 2629379 w 3531775"/>
              <a:gd name="connsiteY3594" fmla="*/ 2379139 h 2810796"/>
              <a:gd name="connsiteX3595" fmla="*/ 2640428 w 3531775"/>
              <a:gd name="connsiteY3595" fmla="*/ 2384758 h 2810796"/>
              <a:gd name="connsiteX3596" fmla="*/ 2639571 w 3531775"/>
              <a:gd name="connsiteY3596" fmla="*/ 2379996 h 2810796"/>
              <a:gd name="connsiteX3597" fmla="*/ 2643953 w 3531775"/>
              <a:gd name="connsiteY3597" fmla="*/ 2375138 h 2810796"/>
              <a:gd name="connsiteX3598" fmla="*/ 2636523 w 3531775"/>
              <a:gd name="connsiteY3598" fmla="*/ 2366470 h 2810796"/>
              <a:gd name="connsiteX3599" fmla="*/ 2642715 w 3531775"/>
              <a:gd name="connsiteY3599" fmla="*/ 2368090 h 2810796"/>
              <a:gd name="connsiteX3600" fmla="*/ 2648810 w 3531775"/>
              <a:gd name="connsiteY3600" fmla="*/ 2368185 h 2810796"/>
              <a:gd name="connsiteX3601" fmla="*/ 2647096 w 3531775"/>
              <a:gd name="connsiteY3601" fmla="*/ 2363232 h 2810796"/>
              <a:gd name="connsiteX3602" fmla="*/ 2654526 w 3531775"/>
              <a:gd name="connsiteY3602" fmla="*/ 2367518 h 2810796"/>
              <a:gd name="connsiteX3603" fmla="*/ 2661574 w 3531775"/>
              <a:gd name="connsiteY3603" fmla="*/ 2366089 h 2810796"/>
              <a:gd name="connsiteX3604" fmla="*/ 2629379 w 3531775"/>
              <a:gd name="connsiteY3604" fmla="*/ 2379139 h 2810796"/>
              <a:gd name="connsiteX3605" fmla="*/ 2613282 w 3531775"/>
              <a:gd name="connsiteY3605" fmla="*/ 2338562 h 2810796"/>
              <a:gd name="connsiteX3606" fmla="*/ 2625284 w 3531775"/>
              <a:gd name="connsiteY3606" fmla="*/ 2339800 h 2810796"/>
              <a:gd name="connsiteX3607" fmla="*/ 2630903 w 3531775"/>
              <a:gd name="connsiteY3607" fmla="*/ 2334085 h 2810796"/>
              <a:gd name="connsiteX3608" fmla="*/ 2623093 w 3531775"/>
              <a:gd name="connsiteY3608" fmla="*/ 2323513 h 2810796"/>
              <a:gd name="connsiteX3609" fmla="*/ 2630237 w 3531775"/>
              <a:gd name="connsiteY3609" fmla="*/ 2325608 h 2810796"/>
              <a:gd name="connsiteX3610" fmla="*/ 2637285 w 3531775"/>
              <a:gd name="connsiteY3610" fmla="*/ 2325989 h 2810796"/>
              <a:gd name="connsiteX3611" fmla="*/ 2635857 w 3531775"/>
              <a:gd name="connsiteY3611" fmla="*/ 2319893 h 2810796"/>
              <a:gd name="connsiteX3612" fmla="*/ 2643953 w 3531775"/>
              <a:gd name="connsiteY3612" fmla="*/ 2325513 h 2810796"/>
              <a:gd name="connsiteX3613" fmla="*/ 2652240 w 3531775"/>
              <a:gd name="connsiteY3613" fmla="*/ 2323989 h 2810796"/>
              <a:gd name="connsiteX3614" fmla="*/ 2613282 w 3531775"/>
              <a:gd name="connsiteY3614" fmla="*/ 2338562 h 2810796"/>
              <a:gd name="connsiteX3615" fmla="*/ 2597852 w 3531775"/>
              <a:gd name="connsiteY3615" fmla="*/ 2281031 h 2810796"/>
              <a:gd name="connsiteX3616" fmla="*/ 2617759 w 3531775"/>
              <a:gd name="connsiteY3616" fmla="*/ 2295318 h 2810796"/>
              <a:gd name="connsiteX3617" fmla="*/ 2616330 w 3531775"/>
              <a:gd name="connsiteY3617" fmla="*/ 2282460 h 2810796"/>
              <a:gd name="connsiteX3618" fmla="*/ 2608996 w 3531775"/>
              <a:gd name="connsiteY3618" fmla="*/ 2274364 h 2810796"/>
              <a:gd name="connsiteX3619" fmla="*/ 2622331 w 3531775"/>
              <a:gd name="connsiteY3619" fmla="*/ 2276554 h 2810796"/>
              <a:gd name="connsiteX3620" fmla="*/ 2617950 w 3531775"/>
              <a:gd name="connsiteY3620" fmla="*/ 2267601 h 2810796"/>
              <a:gd name="connsiteX3621" fmla="*/ 2625855 w 3531775"/>
              <a:gd name="connsiteY3621" fmla="*/ 2271030 h 2810796"/>
              <a:gd name="connsiteX3622" fmla="*/ 2631951 w 3531775"/>
              <a:gd name="connsiteY3622" fmla="*/ 2267601 h 2810796"/>
              <a:gd name="connsiteX3623" fmla="*/ 2622236 w 3531775"/>
              <a:gd name="connsiteY3623" fmla="*/ 2260457 h 2810796"/>
              <a:gd name="connsiteX3624" fmla="*/ 2597852 w 3531775"/>
              <a:gd name="connsiteY3624" fmla="*/ 2281031 h 2810796"/>
              <a:gd name="connsiteX3625" fmla="*/ 2564038 w 3531775"/>
              <a:gd name="connsiteY3625" fmla="*/ 2337038 h 2810796"/>
              <a:gd name="connsiteX3626" fmla="*/ 2584517 w 3531775"/>
              <a:gd name="connsiteY3626" fmla="*/ 2343705 h 2810796"/>
              <a:gd name="connsiteX3627" fmla="*/ 2582707 w 3531775"/>
              <a:gd name="connsiteY3627" fmla="*/ 2335609 h 2810796"/>
              <a:gd name="connsiteX3628" fmla="*/ 2572610 w 3531775"/>
              <a:gd name="connsiteY3628" fmla="*/ 2327894 h 2810796"/>
              <a:gd name="connsiteX3629" fmla="*/ 2578897 w 3531775"/>
              <a:gd name="connsiteY3629" fmla="*/ 2327227 h 2810796"/>
              <a:gd name="connsiteX3630" fmla="*/ 2584041 w 3531775"/>
              <a:gd name="connsiteY3630" fmla="*/ 2324846 h 2810796"/>
              <a:gd name="connsiteX3631" fmla="*/ 2579278 w 3531775"/>
              <a:gd name="connsiteY3631" fmla="*/ 2319322 h 2810796"/>
              <a:gd name="connsiteX3632" fmla="*/ 2588327 w 3531775"/>
              <a:gd name="connsiteY3632" fmla="*/ 2321798 h 2810796"/>
              <a:gd name="connsiteX3633" fmla="*/ 2593280 w 3531775"/>
              <a:gd name="connsiteY3633" fmla="*/ 2317226 h 2810796"/>
              <a:gd name="connsiteX3634" fmla="*/ 2581088 w 3531775"/>
              <a:gd name="connsiteY3634" fmla="*/ 2310844 h 2810796"/>
              <a:gd name="connsiteX3635" fmla="*/ 2564038 w 3531775"/>
              <a:gd name="connsiteY3635" fmla="*/ 2337038 h 2810796"/>
              <a:gd name="connsiteX3636" fmla="*/ 2547655 w 3531775"/>
              <a:gd name="connsiteY3636" fmla="*/ 2292842 h 2810796"/>
              <a:gd name="connsiteX3637" fmla="*/ 2559085 w 3531775"/>
              <a:gd name="connsiteY3637" fmla="*/ 2295700 h 2810796"/>
              <a:gd name="connsiteX3638" fmla="*/ 2565467 w 3531775"/>
              <a:gd name="connsiteY3638" fmla="*/ 2290842 h 2810796"/>
              <a:gd name="connsiteX3639" fmla="*/ 2566610 w 3531775"/>
              <a:gd name="connsiteY3639" fmla="*/ 2289222 h 2810796"/>
              <a:gd name="connsiteX3640" fmla="*/ 2559371 w 3531775"/>
              <a:gd name="connsiteY3640" fmla="*/ 2279317 h 2810796"/>
              <a:gd name="connsiteX3641" fmla="*/ 2566038 w 3531775"/>
              <a:gd name="connsiteY3641" fmla="*/ 2282365 h 2810796"/>
              <a:gd name="connsiteX3642" fmla="*/ 2572896 w 3531775"/>
              <a:gd name="connsiteY3642" fmla="*/ 2283698 h 2810796"/>
              <a:gd name="connsiteX3643" fmla="*/ 2572325 w 3531775"/>
              <a:gd name="connsiteY3643" fmla="*/ 2277507 h 2810796"/>
              <a:gd name="connsiteX3644" fmla="*/ 2579468 w 3531775"/>
              <a:gd name="connsiteY3644" fmla="*/ 2284079 h 2810796"/>
              <a:gd name="connsiteX3645" fmla="*/ 2587755 w 3531775"/>
              <a:gd name="connsiteY3645" fmla="*/ 2283793 h 2810796"/>
              <a:gd name="connsiteX3646" fmla="*/ 2547655 w 3531775"/>
              <a:gd name="connsiteY3646" fmla="*/ 2292842 h 2810796"/>
              <a:gd name="connsiteX3647" fmla="*/ 2542131 w 3531775"/>
              <a:gd name="connsiteY3647" fmla="*/ 2205307 h 2810796"/>
              <a:gd name="connsiteX3648" fmla="*/ 2540797 w 3531775"/>
              <a:gd name="connsiteY3648" fmla="*/ 2199402 h 2810796"/>
              <a:gd name="connsiteX3649" fmla="*/ 2547655 w 3531775"/>
              <a:gd name="connsiteY3649" fmla="*/ 2204641 h 2810796"/>
              <a:gd name="connsiteX3650" fmla="*/ 2526224 w 3531775"/>
              <a:gd name="connsiteY3650" fmla="*/ 2191496 h 2810796"/>
              <a:gd name="connsiteX3651" fmla="*/ 2532415 w 3531775"/>
              <a:gd name="connsiteY3651" fmla="*/ 2219309 h 2810796"/>
              <a:gd name="connsiteX3652" fmla="*/ 2535273 w 3531775"/>
              <a:gd name="connsiteY3652" fmla="*/ 2212832 h 2810796"/>
              <a:gd name="connsiteX3653" fmla="*/ 2537749 w 3531775"/>
              <a:gd name="connsiteY3653" fmla="*/ 2211784 h 2810796"/>
              <a:gd name="connsiteX3654" fmla="*/ 2530319 w 3531775"/>
              <a:gd name="connsiteY3654" fmla="*/ 2203497 h 2810796"/>
              <a:gd name="connsiteX3655" fmla="*/ 2536320 w 3531775"/>
              <a:gd name="connsiteY3655" fmla="*/ 2205307 h 2810796"/>
              <a:gd name="connsiteX3656" fmla="*/ 2542131 w 3531775"/>
              <a:gd name="connsiteY3656" fmla="*/ 2205307 h 2810796"/>
              <a:gd name="connsiteX3657" fmla="*/ 2508031 w 3531775"/>
              <a:gd name="connsiteY3657" fmla="*/ 2303796 h 2810796"/>
              <a:gd name="connsiteX3658" fmla="*/ 2517366 w 3531775"/>
              <a:gd name="connsiteY3658" fmla="*/ 2306653 h 2810796"/>
              <a:gd name="connsiteX3659" fmla="*/ 2522700 w 3531775"/>
              <a:gd name="connsiteY3659" fmla="*/ 2303034 h 2810796"/>
              <a:gd name="connsiteX3660" fmla="*/ 2523652 w 3531775"/>
              <a:gd name="connsiteY3660" fmla="*/ 2301796 h 2810796"/>
              <a:gd name="connsiteX3661" fmla="*/ 2517842 w 3531775"/>
              <a:gd name="connsiteY3661" fmla="*/ 2293318 h 2810796"/>
              <a:gd name="connsiteX3662" fmla="*/ 2523271 w 3531775"/>
              <a:gd name="connsiteY3662" fmla="*/ 2296080 h 2810796"/>
              <a:gd name="connsiteX3663" fmla="*/ 2528986 w 3531775"/>
              <a:gd name="connsiteY3663" fmla="*/ 2297509 h 2810796"/>
              <a:gd name="connsiteX3664" fmla="*/ 2528605 w 3531775"/>
              <a:gd name="connsiteY3664" fmla="*/ 2292366 h 2810796"/>
              <a:gd name="connsiteX3665" fmla="*/ 2534415 w 3531775"/>
              <a:gd name="connsiteY3665" fmla="*/ 2298176 h 2810796"/>
              <a:gd name="connsiteX3666" fmla="*/ 2541368 w 3531775"/>
              <a:gd name="connsiteY3666" fmla="*/ 2298462 h 2810796"/>
              <a:gd name="connsiteX3667" fmla="*/ 2508031 w 3531775"/>
              <a:gd name="connsiteY3667" fmla="*/ 2303796 h 2810796"/>
              <a:gd name="connsiteX3668" fmla="*/ 2493077 w 3531775"/>
              <a:gd name="connsiteY3668" fmla="*/ 2250646 h 2810796"/>
              <a:gd name="connsiteX3669" fmla="*/ 2501744 w 3531775"/>
              <a:gd name="connsiteY3669" fmla="*/ 2260838 h 2810796"/>
              <a:gd name="connsiteX3670" fmla="*/ 2503650 w 3531775"/>
              <a:gd name="connsiteY3670" fmla="*/ 2255695 h 2810796"/>
              <a:gd name="connsiteX3671" fmla="*/ 2511269 w 3531775"/>
              <a:gd name="connsiteY3671" fmla="*/ 2252742 h 2810796"/>
              <a:gd name="connsiteX3672" fmla="*/ 2508126 w 3531775"/>
              <a:gd name="connsiteY3672" fmla="*/ 2240931 h 2810796"/>
              <a:gd name="connsiteX3673" fmla="*/ 2513936 w 3531775"/>
              <a:gd name="connsiteY3673" fmla="*/ 2245122 h 2810796"/>
              <a:gd name="connsiteX3674" fmla="*/ 2520509 w 3531775"/>
              <a:gd name="connsiteY3674" fmla="*/ 2247884 h 2810796"/>
              <a:gd name="connsiteX3675" fmla="*/ 2521557 w 3531775"/>
              <a:gd name="connsiteY3675" fmla="*/ 2242074 h 2810796"/>
              <a:gd name="connsiteX3676" fmla="*/ 2526986 w 3531775"/>
              <a:gd name="connsiteY3676" fmla="*/ 2249694 h 2810796"/>
              <a:gd name="connsiteX3677" fmla="*/ 2535368 w 3531775"/>
              <a:gd name="connsiteY3677" fmla="*/ 2251408 h 2810796"/>
              <a:gd name="connsiteX3678" fmla="*/ 2493077 w 3531775"/>
              <a:gd name="connsiteY3678" fmla="*/ 2250646 h 2810796"/>
              <a:gd name="connsiteX3679" fmla="*/ 2467550 w 3531775"/>
              <a:gd name="connsiteY3679" fmla="*/ 2270458 h 2810796"/>
              <a:gd name="connsiteX3680" fmla="*/ 2486600 w 3531775"/>
              <a:gd name="connsiteY3680" fmla="*/ 2278078 h 2810796"/>
              <a:gd name="connsiteX3681" fmla="*/ 2482885 w 3531775"/>
              <a:gd name="connsiteY3681" fmla="*/ 2273411 h 2810796"/>
              <a:gd name="connsiteX3682" fmla="*/ 2481837 w 3531775"/>
              <a:gd name="connsiteY3682" fmla="*/ 2265982 h 2810796"/>
              <a:gd name="connsiteX3683" fmla="*/ 2472217 w 3531775"/>
              <a:gd name="connsiteY3683" fmla="*/ 2260743 h 2810796"/>
              <a:gd name="connsiteX3684" fmla="*/ 2476503 w 3531775"/>
              <a:gd name="connsiteY3684" fmla="*/ 2259219 h 2810796"/>
              <a:gd name="connsiteX3685" fmla="*/ 2479837 w 3531775"/>
              <a:gd name="connsiteY3685" fmla="*/ 2256266 h 2810796"/>
              <a:gd name="connsiteX3686" fmla="*/ 2475646 w 3531775"/>
              <a:gd name="connsiteY3686" fmla="*/ 2251885 h 2810796"/>
              <a:gd name="connsiteX3687" fmla="*/ 2482504 w 3531775"/>
              <a:gd name="connsiteY3687" fmla="*/ 2252837 h 2810796"/>
              <a:gd name="connsiteX3688" fmla="*/ 2485457 w 3531775"/>
              <a:gd name="connsiteY3688" fmla="*/ 2247979 h 2810796"/>
              <a:gd name="connsiteX3689" fmla="*/ 2475646 w 3531775"/>
              <a:gd name="connsiteY3689" fmla="*/ 2243884 h 2810796"/>
              <a:gd name="connsiteX3690" fmla="*/ 2467550 w 3531775"/>
              <a:gd name="connsiteY3690" fmla="*/ 2270458 h 2810796"/>
              <a:gd name="connsiteX3691" fmla="*/ 2462883 w 3531775"/>
              <a:gd name="connsiteY3691" fmla="*/ 2216356 h 2810796"/>
              <a:gd name="connsiteX3692" fmla="*/ 2480313 w 3531775"/>
              <a:gd name="connsiteY3692" fmla="*/ 2235121 h 2810796"/>
              <a:gd name="connsiteX3693" fmla="*/ 2479266 w 3531775"/>
              <a:gd name="connsiteY3693" fmla="*/ 2228929 h 2810796"/>
              <a:gd name="connsiteX3694" fmla="*/ 2483361 w 3531775"/>
              <a:gd name="connsiteY3694" fmla="*/ 2222262 h 2810796"/>
              <a:gd name="connsiteX3695" fmla="*/ 2475456 w 3531775"/>
              <a:gd name="connsiteY3695" fmla="*/ 2211689 h 2810796"/>
              <a:gd name="connsiteX3696" fmla="*/ 2481837 w 3531775"/>
              <a:gd name="connsiteY3696" fmla="*/ 2213308 h 2810796"/>
              <a:gd name="connsiteX3697" fmla="*/ 2487933 w 3531775"/>
              <a:gd name="connsiteY3697" fmla="*/ 2213118 h 2810796"/>
              <a:gd name="connsiteX3698" fmla="*/ 2486028 w 3531775"/>
              <a:gd name="connsiteY3698" fmla="*/ 2206736 h 2810796"/>
              <a:gd name="connsiteX3699" fmla="*/ 2493648 w 3531775"/>
              <a:gd name="connsiteY3699" fmla="*/ 2212070 h 2810796"/>
              <a:gd name="connsiteX3700" fmla="*/ 2500697 w 3531775"/>
              <a:gd name="connsiteY3700" fmla="*/ 2209975 h 2810796"/>
              <a:gd name="connsiteX3701" fmla="*/ 2462883 w 3531775"/>
              <a:gd name="connsiteY3701" fmla="*/ 2216356 h 2810796"/>
              <a:gd name="connsiteX3702" fmla="*/ 2457644 w 3531775"/>
              <a:gd name="connsiteY3702" fmla="*/ 2145109 h 2810796"/>
              <a:gd name="connsiteX3703" fmla="*/ 2466311 w 3531775"/>
              <a:gd name="connsiteY3703" fmla="*/ 2150253 h 2810796"/>
              <a:gd name="connsiteX3704" fmla="*/ 2469264 w 3531775"/>
              <a:gd name="connsiteY3704" fmla="*/ 2140156 h 2810796"/>
              <a:gd name="connsiteX3705" fmla="*/ 2463359 w 3531775"/>
              <a:gd name="connsiteY3705" fmla="*/ 2131679 h 2810796"/>
              <a:gd name="connsiteX3706" fmla="*/ 2468312 w 3531775"/>
              <a:gd name="connsiteY3706" fmla="*/ 2133013 h 2810796"/>
              <a:gd name="connsiteX3707" fmla="*/ 2473169 w 3531775"/>
              <a:gd name="connsiteY3707" fmla="*/ 2132917 h 2810796"/>
              <a:gd name="connsiteX3708" fmla="*/ 2471836 w 3531775"/>
              <a:gd name="connsiteY3708" fmla="*/ 2127869 h 2810796"/>
              <a:gd name="connsiteX3709" fmla="*/ 2477742 w 3531775"/>
              <a:gd name="connsiteY3709" fmla="*/ 2132155 h 2810796"/>
              <a:gd name="connsiteX3710" fmla="*/ 2483361 w 3531775"/>
              <a:gd name="connsiteY3710" fmla="*/ 2130631 h 2810796"/>
              <a:gd name="connsiteX3711" fmla="*/ 2457644 w 3531775"/>
              <a:gd name="connsiteY3711" fmla="*/ 2145109 h 2810796"/>
              <a:gd name="connsiteX3712" fmla="*/ 2398113 w 3531775"/>
              <a:gd name="connsiteY3712" fmla="*/ 2093865 h 2810796"/>
              <a:gd name="connsiteX3713" fmla="*/ 2407733 w 3531775"/>
              <a:gd name="connsiteY3713" fmla="*/ 2100723 h 2810796"/>
              <a:gd name="connsiteX3714" fmla="*/ 2407638 w 3531775"/>
              <a:gd name="connsiteY3714" fmla="*/ 2095198 h 2810796"/>
              <a:gd name="connsiteX3715" fmla="*/ 2412495 w 3531775"/>
              <a:gd name="connsiteY3715" fmla="*/ 2089864 h 2810796"/>
              <a:gd name="connsiteX3716" fmla="*/ 2406494 w 3531775"/>
              <a:gd name="connsiteY3716" fmla="*/ 2079577 h 2810796"/>
              <a:gd name="connsiteX3717" fmla="*/ 2412305 w 3531775"/>
              <a:gd name="connsiteY3717" fmla="*/ 2081673 h 2810796"/>
              <a:gd name="connsiteX3718" fmla="*/ 2418115 w 3531775"/>
              <a:gd name="connsiteY3718" fmla="*/ 2082244 h 2810796"/>
              <a:gd name="connsiteX3719" fmla="*/ 2417067 w 3531775"/>
              <a:gd name="connsiteY3719" fmla="*/ 2076339 h 2810796"/>
              <a:gd name="connsiteX3720" fmla="*/ 2423544 w 3531775"/>
              <a:gd name="connsiteY3720" fmla="*/ 2082054 h 2810796"/>
              <a:gd name="connsiteX3721" fmla="*/ 2430497 w 3531775"/>
              <a:gd name="connsiteY3721" fmla="*/ 2081101 h 2810796"/>
              <a:gd name="connsiteX3722" fmla="*/ 2398113 w 3531775"/>
              <a:gd name="connsiteY3722" fmla="*/ 2093865 h 2810796"/>
              <a:gd name="connsiteX3723" fmla="*/ 2282384 w 3531775"/>
              <a:gd name="connsiteY3723" fmla="*/ 1952895 h 2810796"/>
              <a:gd name="connsiteX3724" fmla="*/ 2264001 w 3531775"/>
              <a:gd name="connsiteY3724" fmla="*/ 1975945 h 2810796"/>
              <a:gd name="connsiteX3725" fmla="*/ 2264763 w 3531775"/>
              <a:gd name="connsiteY3725" fmla="*/ 1964134 h 2810796"/>
              <a:gd name="connsiteX3726" fmla="*/ 2264381 w 3531775"/>
              <a:gd name="connsiteY3726" fmla="*/ 1961086 h 2810796"/>
              <a:gd name="connsiteX3727" fmla="*/ 2264572 w 3531775"/>
              <a:gd name="connsiteY3727" fmla="*/ 1956800 h 2810796"/>
              <a:gd name="connsiteX3728" fmla="*/ 2270382 w 3531775"/>
              <a:gd name="connsiteY3728" fmla="*/ 1956229 h 2810796"/>
              <a:gd name="connsiteX3729" fmla="*/ 2268096 w 3531775"/>
              <a:gd name="connsiteY3729" fmla="*/ 1950704 h 2810796"/>
              <a:gd name="connsiteX3730" fmla="*/ 2275621 w 3531775"/>
              <a:gd name="connsiteY3730" fmla="*/ 1954990 h 2810796"/>
              <a:gd name="connsiteX3731" fmla="*/ 2282384 w 3531775"/>
              <a:gd name="connsiteY3731" fmla="*/ 1952895 h 2810796"/>
              <a:gd name="connsiteX3732" fmla="*/ 2317245 w 3531775"/>
              <a:gd name="connsiteY3732" fmla="*/ 1975850 h 2810796"/>
              <a:gd name="connsiteX3733" fmla="*/ 2304482 w 3531775"/>
              <a:gd name="connsiteY3733" fmla="*/ 1994329 h 2810796"/>
              <a:gd name="connsiteX3734" fmla="*/ 2303434 w 3531775"/>
              <a:gd name="connsiteY3734" fmla="*/ 1990137 h 2810796"/>
              <a:gd name="connsiteX3735" fmla="*/ 2305910 w 3531775"/>
              <a:gd name="connsiteY3735" fmla="*/ 1985375 h 2810796"/>
              <a:gd name="connsiteX3736" fmla="*/ 2300767 w 3531775"/>
              <a:gd name="connsiteY3736" fmla="*/ 1980327 h 2810796"/>
              <a:gd name="connsiteX3737" fmla="*/ 2304196 w 3531775"/>
              <a:gd name="connsiteY3737" fmla="*/ 1979279 h 2810796"/>
              <a:gd name="connsiteX3738" fmla="*/ 2308482 w 3531775"/>
              <a:gd name="connsiteY3738" fmla="*/ 1978708 h 2810796"/>
              <a:gd name="connsiteX3739" fmla="*/ 2306672 w 3531775"/>
              <a:gd name="connsiteY3739" fmla="*/ 1974421 h 2810796"/>
              <a:gd name="connsiteX3740" fmla="*/ 2312388 w 3531775"/>
              <a:gd name="connsiteY3740" fmla="*/ 1977660 h 2810796"/>
              <a:gd name="connsiteX3741" fmla="*/ 2317245 w 3531775"/>
              <a:gd name="connsiteY3741" fmla="*/ 1975850 h 2810796"/>
              <a:gd name="connsiteX3742" fmla="*/ 2354393 w 3531775"/>
              <a:gd name="connsiteY3742" fmla="*/ 2060718 h 2810796"/>
              <a:gd name="connsiteX3743" fmla="*/ 2361441 w 3531775"/>
              <a:gd name="connsiteY3743" fmla="*/ 2067862 h 2810796"/>
              <a:gd name="connsiteX3744" fmla="*/ 2362489 w 3531775"/>
              <a:gd name="connsiteY3744" fmla="*/ 2063575 h 2810796"/>
              <a:gd name="connsiteX3745" fmla="*/ 2367823 w 3531775"/>
              <a:gd name="connsiteY3745" fmla="*/ 2060432 h 2810796"/>
              <a:gd name="connsiteX3746" fmla="*/ 2364584 w 3531775"/>
              <a:gd name="connsiteY3746" fmla="*/ 2051288 h 2810796"/>
              <a:gd name="connsiteX3747" fmla="*/ 2369252 w 3531775"/>
              <a:gd name="connsiteY3747" fmla="*/ 2054050 h 2810796"/>
              <a:gd name="connsiteX3748" fmla="*/ 2374300 w 3531775"/>
              <a:gd name="connsiteY3748" fmla="*/ 2055670 h 2810796"/>
              <a:gd name="connsiteX3749" fmla="*/ 2374586 w 3531775"/>
              <a:gd name="connsiteY3749" fmla="*/ 2050907 h 2810796"/>
              <a:gd name="connsiteX3750" fmla="*/ 2379158 w 3531775"/>
              <a:gd name="connsiteY3750" fmla="*/ 2056622 h 2810796"/>
              <a:gd name="connsiteX3751" fmla="*/ 2385444 w 3531775"/>
              <a:gd name="connsiteY3751" fmla="*/ 2057289 h 2810796"/>
              <a:gd name="connsiteX3752" fmla="*/ 2354393 w 3531775"/>
              <a:gd name="connsiteY3752" fmla="*/ 2060718 h 2810796"/>
              <a:gd name="connsiteX3753" fmla="*/ 2343630 w 3531775"/>
              <a:gd name="connsiteY3753" fmla="*/ 2026904 h 2810796"/>
              <a:gd name="connsiteX3754" fmla="*/ 2346773 w 3531775"/>
              <a:gd name="connsiteY3754" fmla="*/ 2021665 h 2810796"/>
              <a:gd name="connsiteX3755" fmla="*/ 2347249 w 3531775"/>
              <a:gd name="connsiteY3755" fmla="*/ 2020141 h 2810796"/>
              <a:gd name="connsiteX3756" fmla="*/ 2340391 w 3531775"/>
              <a:gd name="connsiteY3756" fmla="*/ 2013569 h 2810796"/>
              <a:gd name="connsiteX3757" fmla="*/ 2345439 w 3531775"/>
              <a:gd name="connsiteY3757" fmla="*/ 2014617 h 2810796"/>
              <a:gd name="connsiteX3758" fmla="*/ 2350297 w 3531775"/>
              <a:gd name="connsiteY3758" fmla="*/ 2014331 h 2810796"/>
              <a:gd name="connsiteX3759" fmla="*/ 2348583 w 3531775"/>
              <a:gd name="connsiteY3759" fmla="*/ 2009378 h 2810796"/>
              <a:gd name="connsiteX3760" fmla="*/ 2354774 w 3531775"/>
              <a:gd name="connsiteY3760" fmla="*/ 2013474 h 2810796"/>
              <a:gd name="connsiteX3761" fmla="*/ 2360298 w 3531775"/>
              <a:gd name="connsiteY3761" fmla="*/ 2011759 h 2810796"/>
              <a:gd name="connsiteX3762" fmla="*/ 2352964 w 3531775"/>
              <a:gd name="connsiteY3762" fmla="*/ 2004139 h 2810796"/>
              <a:gd name="connsiteX3763" fmla="*/ 2335819 w 3531775"/>
              <a:gd name="connsiteY3763" fmla="*/ 2027190 h 2810796"/>
              <a:gd name="connsiteX3764" fmla="*/ 2343630 w 3531775"/>
              <a:gd name="connsiteY3764" fmla="*/ 2026904 h 2810796"/>
              <a:gd name="connsiteX3765" fmla="*/ 2306387 w 3531775"/>
              <a:gd name="connsiteY3765" fmla="*/ 2061480 h 2810796"/>
              <a:gd name="connsiteX3766" fmla="*/ 2322293 w 3531775"/>
              <a:gd name="connsiteY3766" fmla="*/ 2078244 h 2810796"/>
              <a:gd name="connsiteX3767" fmla="*/ 2321531 w 3531775"/>
              <a:gd name="connsiteY3767" fmla="*/ 2072433 h 2810796"/>
              <a:gd name="connsiteX3768" fmla="*/ 2325627 w 3531775"/>
              <a:gd name="connsiteY3768" fmla="*/ 2066052 h 2810796"/>
              <a:gd name="connsiteX3769" fmla="*/ 2318293 w 3531775"/>
              <a:gd name="connsiteY3769" fmla="*/ 2056336 h 2810796"/>
              <a:gd name="connsiteX3770" fmla="*/ 2324294 w 3531775"/>
              <a:gd name="connsiteY3770" fmla="*/ 2057575 h 2810796"/>
              <a:gd name="connsiteX3771" fmla="*/ 2330104 w 3531775"/>
              <a:gd name="connsiteY3771" fmla="*/ 2057193 h 2810796"/>
              <a:gd name="connsiteX3772" fmla="*/ 2328294 w 3531775"/>
              <a:gd name="connsiteY3772" fmla="*/ 2051097 h 2810796"/>
              <a:gd name="connsiteX3773" fmla="*/ 2335533 w 3531775"/>
              <a:gd name="connsiteY3773" fmla="*/ 2055955 h 2810796"/>
              <a:gd name="connsiteX3774" fmla="*/ 2342296 w 3531775"/>
              <a:gd name="connsiteY3774" fmla="*/ 2053860 h 2810796"/>
              <a:gd name="connsiteX3775" fmla="*/ 2333723 w 3531775"/>
              <a:gd name="connsiteY3775" fmla="*/ 2044620 h 2810796"/>
              <a:gd name="connsiteX3776" fmla="*/ 2306387 w 3531775"/>
              <a:gd name="connsiteY3776" fmla="*/ 2061480 h 2810796"/>
              <a:gd name="connsiteX3777" fmla="*/ 2301624 w 3531775"/>
              <a:gd name="connsiteY3777" fmla="*/ 2019475 h 2810796"/>
              <a:gd name="connsiteX3778" fmla="*/ 2298005 w 3531775"/>
              <a:gd name="connsiteY3778" fmla="*/ 2012807 h 2810796"/>
              <a:gd name="connsiteX3779" fmla="*/ 2307244 w 3531775"/>
              <a:gd name="connsiteY3779" fmla="*/ 2016712 h 2810796"/>
              <a:gd name="connsiteX3780" fmla="*/ 2314102 w 3531775"/>
              <a:gd name="connsiteY3780" fmla="*/ 2012521 h 2810796"/>
              <a:gd name="connsiteX3781" fmla="*/ 2279622 w 3531775"/>
              <a:gd name="connsiteY3781" fmla="*/ 2008902 h 2810796"/>
              <a:gd name="connsiteX3782" fmla="*/ 2296290 w 3531775"/>
              <a:gd name="connsiteY3782" fmla="*/ 2039667 h 2810796"/>
              <a:gd name="connsiteX3783" fmla="*/ 2297052 w 3531775"/>
              <a:gd name="connsiteY3783" fmla="*/ 2030809 h 2810796"/>
              <a:gd name="connsiteX3784" fmla="*/ 2299243 w 3531775"/>
              <a:gd name="connsiteY3784" fmla="*/ 2028714 h 2810796"/>
              <a:gd name="connsiteX3785" fmla="*/ 2288575 w 3531775"/>
              <a:gd name="connsiteY3785" fmla="*/ 2021475 h 2810796"/>
              <a:gd name="connsiteX3786" fmla="*/ 2295433 w 3531775"/>
              <a:gd name="connsiteY3786" fmla="*/ 2021379 h 2810796"/>
              <a:gd name="connsiteX3787" fmla="*/ 2301624 w 3531775"/>
              <a:gd name="connsiteY3787" fmla="*/ 2019475 h 2810796"/>
              <a:gd name="connsiteX3788" fmla="*/ 2273716 w 3531775"/>
              <a:gd name="connsiteY3788" fmla="*/ 2071862 h 2810796"/>
              <a:gd name="connsiteX3789" fmla="*/ 2286289 w 3531775"/>
              <a:gd name="connsiteY3789" fmla="*/ 2084721 h 2810796"/>
              <a:gd name="connsiteX3790" fmla="*/ 2288861 w 3531775"/>
              <a:gd name="connsiteY3790" fmla="*/ 2074910 h 2810796"/>
              <a:gd name="connsiteX3791" fmla="*/ 2283051 w 3531775"/>
              <a:gd name="connsiteY3791" fmla="*/ 2067385 h 2810796"/>
              <a:gd name="connsiteX3792" fmla="*/ 2287813 w 3531775"/>
              <a:gd name="connsiteY3792" fmla="*/ 2068147 h 2810796"/>
              <a:gd name="connsiteX3793" fmla="*/ 2292385 w 3531775"/>
              <a:gd name="connsiteY3793" fmla="*/ 2067671 h 2810796"/>
              <a:gd name="connsiteX3794" fmla="*/ 2290956 w 3531775"/>
              <a:gd name="connsiteY3794" fmla="*/ 2062908 h 2810796"/>
              <a:gd name="connsiteX3795" fmla="*/ 2296671 w 3531775"/>
              <a:gd name="connsiteY3795" fmla="*/ 2066528 h 2810796"/>
              <a:gd name="connsiteX3796" fmla="*/ 2302005 w 3531775"/>
              <a:gd name="connsiteY3796" fmla="*/ 2064623 h 2810796"/>
              <a:gd name="connsiteX3797" fmla="*/ 2295243 w 3531775"/>
              <a:gd name="connsiteY3797" fmla="*/ 2057575 h 2810796"/>
              <a:gd name="connsiteX3798" fmla="*/ 2273716 w 3531775"/>
              <a:gd name="connsiteY3798" fmla="*/ 2071862 h 2810796"/>
              <a:gd name="connsiteX3799" fmla="*/ 2239140 w 3531775"/>
              <a:gd name="connsiteY3799" fmla="*/ 2040525 h 2810796"/>
              <a:gd name="connsiteX3800" fmla="*/ 2249713 w 3531775"/>
              <a:gd name="connsiteY3800" fmla="*/ 2046716 h 2810796"/>
              <a:gd name="connsiteX3801" fmla="*/ 2252571 w 3531775"/>
              <a:gd name="connsiteY3801" fmla="*/ 2040620 h 2810796"/>
              <a:gd name="connsiteX3802" fmla="*/ 2246951 w 3531775"/>
              <a:gd name="connsiteY3802" fmla="*/ 2035953 h 2810796"/>
              <a:gd name="connsiteX3803" fmla="*/ 2251047 w 3531775"/>
              <a:gd name="connsiteY3803" fmla="*/ 2036238 h 2810796"/>
              <a:gd name="connsiteX3804" fmla="*/ 2254952 w 3531775"/>
              <a:gd name="connsiteY3804" fmla="*/ 2035381 h 2810796"/>
              <a:gd name="connsiteX3805" fmla="*/ 2253523 w 3531775"/>
              <a:gd name="connsiteY3805" fmla="*/ 2031381 h 2810796"/>
              <a:gd name="connsiteX3806" fmla="*/ 2258571 w 3531775"/>
              <a:gd name="connsiteY3806" fmla="*/ 2034143 h 2810796"/>
              <a:gd name="connsiteX3807" fmla="*/ 2263048 w 3531775"/>
              <a:gd name="connsiteY3807" fmla="*/ 2032143 h 2810796"/>
              <a:gd name="connsiteX3808" fmla="*/ 2239140 w 3531775"/>
              <a:gd name="connsiteY3808" fmla="*/ 2040525 h 2810796"/>
              <a:gd name="connsiteX3809" fmla="*/ 2239521 w 3531775"/>
              <a:gd name="connsiteY3809" fmla="*/ 2011474 h 2810796"/>
              <a:gd name="connsiteX3810" fmla="*/ 2248380 w 3531775"/>
              <a:gd name="connsiteY3810" fmla="*/ 2018236 h 2810796"/>
              <a:gd name="connsiteX3811" fmla="*/ 2249142 w 3531775"/>
              <a:gd name="connsiteY3811" fmla="*/ 2012997 h 2810796"/>
              <a:gd name="connsiteX3812" fmla="*/ 2254952 w 3531775"/>
              <a:gd name="connsiteY3812" fmla="*/ 2008140 h 2810796"/>
              <a:gd name="connsiteX3813" fmla="*/ 2249999 w 3531775"/>
              <a:gd name="connsiteY3813" fmla="*/ 1998138 h 2810796"/>
              <a:gd name="connsiteX3814" fmla="*/ 2255809 w 3531775"/>
              <a:gd name="connsiteY3814" fmla="*/ 2000425 h 2810796"/>
              <a:gd name="connsiteX3815" fmla="*/ 2261905 w 3531775"/>
              <a:gd name="connsiteY3815" fmla="*/ 2001282 h 2810796"/>
              <a:gd name="connsiteX3816" fmla="*/ 2261619 w 3531775"/>
              <a:gd name="connsiteY3816" fmla="*/ 1995567 h 2810796"/>
              <a:gd name="connsiteX3817" fmla="*/ 2267715 w 3531775"/>
              <a:gd name="connsiteY3817" fmla="*/ 2001377 h 2810796"/>
              <a:gd name="connsiteX3818" fmla="*/ 2275240 w 3531775"/>
              <a:gd name="connsiteY3818" fmla="*/ 2001091 h 2810796"/>
              <a:gd name="connsiteX3819" fmla="*/ 2239521 w 3531775"/>
              <a:gd name="connsiteY3819" fmla="*/ 2011474 h 2810796"/>
              <a:gd name="connsiteX3820" fmla="*/ 2200659 w 3531775"/>
              <a:gd name="connsiteY3820" fmla="*/ 2018427 h 2810796"/>
              <a:gd name="connsiteX3821" fmla="*/ 2214471 w 3531775"/>
              <a:gd name="connsiteY3821" fmla="*/ 2031000 h 2810796"/>
              <a:gd name="connsiteX3822" fmla="*/ 2215804 w 3531775"/>
              <a:gd name="connsiteY3822" fmla="*/ 2019570 h 2810796"/>
              <a:gd name="connsiteX3823" fmla="*/ 2210851 w 3531775"/>
              <a:gd name="connsiteY3823" fmla="*/ 2012236 h 2810796"/>
              <a:gd name="connsiteX3824" fmla="*/ 2216090 w 3531775"/>
              <a:gd name="connsiteY3824" fmla="*/ 2012616 h 2810796"/>
              <a:gd name="connsiteX3825" fmla="*/ 2221233 w 3531775"/>
              <a:gd name="connsiteY3825" fmla="*/ 2011569 h 2810796"/>
              <a:gd name="connsiteX3826" fmla="*/ 2219519 w 3531775"/>
              <a:gd name="connsiteY3826" fmla="*/ 2006520 h 2810796"/>
              <a:gd name="connsiteX3827" fmla="*/ 2225996 w 3531775"/>
              <a:gd name="connsiteY3827" fmla="*/ 2010045 h 2810796"/>
              <a:gd name="connsiteX3828" fmla="*/ 2231997 w 3531775"/>
              <a:gd name="connsiteY3828" fmla="*/ 2007568 h 2810796"/>
              <a:gd name="connsiteX3829" fmla="*/ 2200659 w 3531775"/>
              <a:gd name="connsiteY3829" fmla="*/ 2018427 h 2810796"/>
              <a:gd name="connsiteX3830" fmla="*/ 2200755 w 3531775"/>
              <a:gd name="connsiteY3830" fmla="*/ 1980422 h 2810796"/>
              <a:gd name="connsiteX3831" fmla="*/ 2218471 w 3531775"/>
              <a:gd name="connsiteY3831" fmla="*/ 1992042 h 2810796"/>
              <a:gd name="connsiteX3832" fmla="*/ 2216756 w 3531775"/>
              <a:gd name="connsiteY3832" fmla="*/ 1986804 h 2810796"/>
              <a:gd name="connsiteX3833" fmla="*/ 2219328 w 3531775"/>
              <a:gd name="connsiteY3833" fmla="*/ 1979755 h 2810796"/>
              <a:gd name="connsiteX3834" fmla="*/ 2210565 w 3531775"/>
              <a:gd name="connsiteY3834" fmla="*/ 1972421 h 2810796"/>
              <a:gd name="connsiteX3835" fmla="*/ 2216376 w 3531775"/>
              <a:gd name="connsiteY3835" fmla="*/ 1972135 h 2810796"/>
              <a:gd name="connsiteX3836" fmla="*/ 2221709 w 3531775"/>
              <a:gd name="connsiteY3836" fmla="*/ 1970325 h 2810796"/>
              <a:gd name="connsiteX3837" fmla="*/ 2218757 w 3531775"/>
              <a:gd name="connsiteY3837" fmla="*/ 1965087 h 2810796"/>
              <a:gd name="connsiteX3838" fmla="*/ 2226567 w 3531775"/>
              <a:gd name="connsiteY3838" fmla="*/ 1967944 h 2810796"/>
              <a:gd name="connsiteX3839" fmla="*/ 2232473 w 3531775"/>
              <a:gd name="connsiteY3839" fmla="*/ 1964420 h 2810796"/>
              <a:gd name="connsiteX3840" fmla="*/ 2222472 w 3531775"/>
              <a:gd name="connsiteY3840" fmla="*/ 1957657 h 2810796"/>
              <a:gd name="connsiteX3841" fmla="*/ 2200755 w 3531775"/>
              <a:gd name="connsiteY3841" fmla="*/ 1980422 h 2810796"/>
              <a:gd name="connsiteX3842" fmla="*/ 2199707 w 3531775"/>
              <a:gd name="connsiteY3842" fmla="*/ 1941274 h 2810796"/>
              <a:gd name="connsiteX3843" fmla="*/ 2208279 w 3531775"/>
              <a:gd name="connsiteY3843" fmla="*/ 1945656 h 2810796"/>
              <a:gd name="connsiteX3844" fmla="*/ 2211994 w 3531775"/>
              <a:gd name="connsiteY3844" fmla="*/ 1936797 h 2810796"/>
              <a:gd name="connsiteX3845" fmla="*/ 2206089 w 3531775"/>
              <a:gd name="connsiteY3845" fmla="*/ 1929368 h 2810796"/>
              <a:gd name="connsiteX3846" fmla="*/ 2211327 w 3531775"/>
              <a:gd name="connsiteY3846" fmla="*/ 1930511 h 2810796"/>
              <a:gd name="connsiteX3847" fmla="*/ 2216566 w 3531775"/>
              <a:gd name="connsiteY3847" fmla="*/ 1930511 h 2810796"/>
              <a:gd name="connsiteX3848" fmla="*/ 2215328 w 3531775"/>
              <a:gd name="connsiteY3848" fmla="*/ 1925939 h 2810796"/>
              <a:gd name="connsiteX3849" fmla="*/ 2221519 w 3531775"/>
              <a:gd name="connsiteY3849" fmla="*/ 1929940 h 2810796"/>
              <a:gd name="connsiteX3850" fmla="*/ 2227710 w 3531775"/>
              <a:gd name="connsiteY3850" fmla="*/ 1928892 h 2810796"/>
              <a:gd name="connsiteX3851" fmla="*/ 2199707 w 3531775"/>
              <a:gd name="connsiteY3851" fmla="*/ 1941274 h 2810796"/>
              <a:gd name="connsiteX3852" fmla="*/ 2168560 w 3531775"/>
              <a:gd name="connsiteY3852" fmla="*/ 2004425 h 2810796"/>
              <a:gd name="connsiteX3853" fmla="*/ 2175323 w 3531775"/>
              <a:gd name="connsiteY3853" fmla="*/ 2007949 h 2810796"/>
              <a:gd name="connsiteX3854" fmla="*/ 2179038 w 3531775"/>
              <a:gd name="connsiteY3854" fmla="*/ 1999091 h 2810796"/>
              <a:gd name="connsiteX3855" fmla="*/ 2174656 w 3531775"/>
              <a:gd name="connsiteY3855" fmla="*/ 1992328 h 2810796"/>
              <a:gd name="connsiteX3856" fmla="*/ 2178942 w 3531775"/>
              <a:gd name="connsiteY3856" fmla="*/ 1992995 h 2810796"/>
              <a:gd name="connsiteX3857" fmla="*/ 2183324 w 3531775"/>
              <a:gd name="connsiteY3857" fmla="*/ 1992614 h 2810796"/>
              <a:gd name="connsiteX3858" fmla="*/ 2182657 w 3531775"/>
              <a:gd name="connsiteY3858" fmla="*/ 1988328 h 2810796"/>
              <a:gd name="connsiteX3859" fmla="*/ 2187515 w 3531775"/>
              <a:gd name="connsiteY3859" fmla="*/ 1991757 h 2810796"/>
              <a:gd name="connsiteX3860" fmla="*/ 2192849 w 3531775"/>
              <a:gd name="connsiteY3860" fmla="*/ 1990233 h 2810796"/>
              <a:gd name="connsiteX3861" fmla="*/ 2168560 w 3531775"/>
              <a:gd name="connsiteY3861" fmla="*/ 2004425 h 2810796"/>
              <a:gd name="connsiteX3862" fmla="*/ 2155511 w 3531775"/>
              <a:gd name="connsiteY3862" fmla="*/ 1962610 h 2810796"/>
              <a:gd name="connsiteX3863" fmla="*/ 2173894 w 3531775"/>
              <a:gd name="connsiteY3863" fmla="*/ 1970992 h 2810796"/>
              <a:gd name="connsiteX3864" fmla="*/ 2171513 w 3531775"/>
              <a:gd name="connsiteY3864" fmla="*/ 1966134 h 2810796"/>
              <a:gd name="connsiteX3865" fmla="*/ 2172942 w 3531775"/>
              <a:gd name="connsiteY3865" fmla="*/ 1958895 h 2810796"/>
              <a:gd name="connsiteX3866" fmla="*/ 2163512 w 3531775"/>
              <a:gd name="connsiteY3866" fmla="*/ 1953180 h 2810796"/>
              <a:gd name="connsiteX3867" fmla="*/ 2169036 w 3531775"/>
              <a:gd name="connsiteY3867" fmla="*/ 1951847 h 2810796"/>
              <a:gd name="connsiteX3868" fmla="*/ 2173894 w 3531775"/>
              <a:gd name="connsiteY3868" fmla="*/ 1949180 h 2810796"/>
              <a:gd name="connsiteX3869" fmla="*/ 2170275 w 3531775"/>
              <a:gd name="connsiteY3869" fmla="*/ 1944513 h 2810796"/>
              <a:gd name="connsiteX3870" fmla="*/ 2178180 w 3531775"/>
              <a:gd name="connsiteY3870" fmla="*/ 1946132 h 2810796"/>
              <a:gd name="connsiteX3871" fmla="*/ 2183419 w 3531775"/>
              <a:gd name="connsiteY3871" fmla="*/ 1941750 h 2810796"/>
              <a:gd name="connsiteX3872" fmla="*/ 2155511 w 3531775"/>
              <a:gd name="connsiteY3872" fmla="*/ 1962610 h 2810796"/>
              <a:gd name="connsiteX3873" fmla="*/ 2156177 w 3531775"/>
              <a:gd name="connsiteY3873" fmla="*/ 1913937 h 2810796"/>
              <a:gd name="connsiteX3874" fmla="*/ 2171513 w 3531775"/>
              <a:gd name="connsiteY3874" fmla="*/ 1916700 h 2810796"/>
              <a:gd name="connsiteX3875" fmla="*/ 2167226 w 3531775"/>
              <a:gd name="connsiteY3875" fmla="*/ 1913271 h 2810796"/>
              <a:gd name="connsiteX3876" fmla="*/ 2172275 w 3531775"/>
              <a:gd name="connsiteY3876" fmla="*/ 1910794 h 2810796"/>
              <a:gd name="connsiteX3877" fmla="*/ 2163035 w 3531775"/>
              <a:gd name="connsiteY3877" fmla="*/ 1906222 h 2810796"/>
              <a:gd name="connsiteX3878" fmla="*/ 2174275 w 3531775"/>
              <a:gd name="connsiteY3878" fmla="*/ 1905270 h 2810796"/>
              <a:gd name="connsiteX3879" fmla="*/ 2168560 w 3531775"/>
              <a:gd name="connsiteY3879" fmla="*/ 1899174 h 2810796"/>
              <a:gd name="connsiteX3880" fmla="*/ 2175989 w 3531775"/>
              <a:gd name="connsiteY3880" fmla="*/ 1900317 h 2810796"/>
              <a:gd name="connsiteX3881" fmla="*/ 2180371 w 3531775"/>
              <a:gd name="connsiteY3881" fmla="*/ 1896697 h 2810796"/>
              <a:gd name="connsiteX3882" fmla="*/ 2156177 w 3531775"/>
              <a:gd name="connsiteY3882" fmla="*/ 1913937 h 2810796"/>
              <a:gd name="connsiteX3883" fmla="*/ 1713074 w 3531775"/>
              <a:gd name="connsiteY3883" fmla="*/ 2275316 h 2810796"/>
              <a:gd name="connsiteX3884" fmla="*/ 1708883 w 3531775"/>
              <a:gd name="connsiteY3884" fmla="*/ 2277412 h 2810796"/>
              <a:gd name="connsiteX3885" fmla="*/ 1703549 w 3531775"/>
              <a:gd name="connsiteY3885" fmla="*/ 2275792 h 2810796"/>
              <a:gd name="connsiteX3886" fmla="*/ 1702121 w 3531775"/>
              <a:gd name="connsiteY3886" fmla="*/ 2275792 h 2810796"/>
              <a:gd name="connsiteX3887" fmla="*/ 1698977 w 3531775"/>
              <a:gd name="connsiteY3887" fmla="*/ 2282460 h 2810796"/>
              <a:gd name="connsiteX3888" fmla="*/ 1697454 w 3531775"/>
              <a:gd name="connsiteY3888" fmla="*/ 2278936 h 2810796"/>
              <a:gd name="connsiteX3889" fmla="*/ 1696406 w 3531775"/>
              <a:gd name="connsiteY3889" fmla="*/ 2274459 h 2810796"/>
              <a:gd name="connsiteX3890" fmla="*/ 1692215 w 3531775"/>
              <a:gd name="connsiteY3890" fmla="*/ 2277316 h 2810796"/>
              <a:gd name="connsiteX3891" fmla="*/ 1694786 w 3531775"/>
              <a:gd name="connsiteY3891" fmla="*/ 2270554 h 2810796"/>
              <a:gd name="connsiteX3892" fmla="*/ 1692119 w 3531775"/>
              <a:gd name="connsiteY3892" fmla="*/ 2265982 h 2810796"/>
              <a:gd name="connsiteX3893" fmla="*/ 1713074 w 3531775"/>
              <a:gd name="connsiteY3893" fmla="*/ 2275316 h 2810796"/>
              <a:gd name="connsiteX3894" fmla="*/ 1714694 w 3531775"/>
              <a:gd name="connsiteY3894" fmla="*/ 2323989 h 2810796"/>
              <a:gd name="connsiteX3895" fmla="*/ 1709455 w 3531775"/>
              <a:gd name="connsiteY3895" fmla="*/ 2325989 h 2810796"/>
              <a:gd name="connsiteX3896" fmla="*/ 1707169 w 3531775"/>
              <a:gd name="connsiteY3896" fmla="*/ 2320179 h 2810796"/>
              <a:gd name="connsiteX3897" fmla="*/ 1701168 w 3531775"/>
              <a:gd name="connsiteY3897" fmla="*/ 2325322 h 2810796"/>
              <a:gd name="connsiteX3898" fmla="*/ 1704216 w 3531775"/>
              <a:gd name="connsiteY3898" fmla="*/ 2315226 h 2810796"/>
              <a:gd name="connsiteX3899" fmla="*/ 1699739 w 3531775"/>
              <a:gd name="connsiteY3899" fmla="*/ 2309511 h 2810796"/>
              <a:gd name="connsiteX3900" fmla="*/ 1719075 w 3531775"/>
              <a:gd name="connsiteY3900" fmla="*/ 2342658 h 2810796"/>
              <a:gd name="connsiteX3901" fmla="*/ 1726790 w 3531775"/>
              <a:gd name="connsiteY3901" fmla="*/ 2320274 h 2810796"/>
              <a:gd name="connsiteX3902" fmla="*/ 1718408 w 3531775"/>
              <a:gd name="connsiteY3902" fmla="*/ 2321893 h 2810796"/>
              <a:gd name="connsiteX3903" fmla="*/ 1714694 w 3531775"/>
              <a:gd name="connsiteY3903" fmla="*/ 2323989 h 2810796"/>
              <a:gd name="connsiteX3904" fmla="*/ 1747745 w 3531775"/>
              <a:gd name="connsiteY3904" fmla="*/ 2282936 h 2810796"/>
              <a:gd name="connsiteX3905" fmla="*/ 1739840 w 3531775"/>
              <a:gd name="connsiteY3905" fmla="*/ 2293318 h 2810796"/>
              <a:gd name="connsiteX3906" fmla="*/ 1740125 w 3531775"/>
              <a:gd name="connsiteY3906" fmla="*/ 2287032 h 2810796"/>
              <a:gd name="connsiteX3907" fmla="*/ 1738792 w 3531775"/>
              <a:gd name="connsiteY3907" fmla="*/ 2281412 h 2810796"/>
              <a:gd name="connsiteX3908" fmla="*/ 1736792 w 3531775"/>
              <a:gd name="connsiteY3908" fmla="*/ 2276554 h 2810796"/>
              <a:gd name="connsiteX3909" fmla="*/ 1729458 w 3531775"/>
              <a:gd name="connsiteY3909" fmla="*/ 2302176 h 2810796"/>
              <a:gd name="connsiteX3910" fmla="*/ 1759556 w 3531775"/>
              <a:gd name="connsiteY3910" fmla="*/ 2282079 h 2810796"/>
              <a:gd name="connsiteX3911" fmla="*/ 1754318 w 3531775"/>
              <a:gd name="connsiteY3911" fmla="*/ 2284841 h 2810796"/>
              <a:gd name="connsiteX3912" fmla="*/ 1747745 w 3531775"/>
              <a:gd name="connsiteY3912" fmla="*/ 2282936 h 2810796"/>
              <a:gd name="connsiteX3913" fmla="*/ 1728124 w 3531775"/>
              <a:gd name="connsiteY3913" fmla="*/ 2228929 h 2810796"/>
              <a:gd name="connsiteX3914" fmla="*/ 1742697 w 3531775"/>
              <a:gd name="connsiteY3914" fmla="*/ 2248075 h 2810796"/>
              <a:gd name="connsiteX3915" fmla="*/ 1734696 w 3531775"/>
              <a:gd name="connsiteY3915" fmla="*/ 2244455 h 2810796"/>
              <a:gd name="connsiteX3916" fmla="*/ 1733458 w 3531775"/>
              <a:gd name="connsiteY3916" fmla="*/ 2243788 h 2810796"/>
              <a:gd name="connsiteX3917" fmla="*/ 1727171 w 3531775"/>
              <a:gd name="connsiteY3917" fmla="*/ 2250361 h 2810796"/>
              <a:gd name="connsiteX3918" fmla="*/ 1728695 w 3531775"/>
              <a:gd name="connsiteY3918" fmla="*/ 2245122 h 2810796"/>
              <a:gd name="connsiteX3919" fmla="*/ 1729076 w 3531775"/>
              <a:gd name="connsiteY3919" fmla="*/ 2239883 h 2810796"/>
              <a:gd name="connsiteX3920" fmla="*/ 1724790 w 3531775"/>
              <a:gd name="connsiteY3920" fmla="*/ 2241121 h 2810796"/>
              <a:gd name="connsiteX3921" fmla="*/ 1728886 w 3531775"/>
              <a:gd name="connsiteY3921" fmla="*/ 2235025 h 2810796"/>
              <a:gd name="connsiteX3922" fmla="*/ 1728124 w 3531775"/>
              <a:gd name="connsiteY3922" fmla="*/ 2228929 h 2810796"/>
              <a:gd name="connsiteX3923" fmla="*/ 1756604 w 3531775"/>
              <a:gd name="connsiteY3923" fmla="*/ 2195973 h 2810796"/>
              <a:gd name="connsiteX3924" fmla="*/ 1750698 w 3531775"/>
              <a:gd name="connsiteY3924" fmla="*/ 2193306 h 2810796"/>
              <a:gd name="connsiteX3925" fmla="*/ 1744983 w 3531775"/>
              <a:gd name="connsiteY3925" fmla="*/ 2200735 h 2810796"/>
              <a:gd name="connsiteX3926" fmla="*/ 1743554 w 3531775"/>
              <a:gd name="connsiteY3926" fmla="*/ 2196259 h 2810796"/>
              <a:gd name="connsiteX3927" fmla="*/ 1742602 w 3531775"/>
              <a:gd name="connsiteY3927" fmla="*/ 2190734 h 2810796"/>
              <a:gd name="connsiteX3928" fmla="*/ 1737649 w 3531775"/>
              <a:gd name="connsiteY3928" fmla="*/ 2193687 h 2810796"/>
              <a:gd name="connsiteX3929" fmla="*/ 1741078 w 3531775"/>
              <a:gd name="connsiteY3929" fmla="*/ 2185781 h 2810796"/>
              <a:gd name="connsiteX3930" fmla="*/ 1738601 w 3531775"/>
              <a:gd name="connsiteY3930" fmla="*/ 2179685 h 2810796"/>
              <a:gd name="connsiteX3931" fmla="*/ 1729838 w 3531775"/>
              <a:gd name="connsiteY3931" fmla="*/ 2199973 h 2810796"/>
              <a:gd name="connsiteX3932" fmla="*/ 1757842 w 3531775"/>
              <a:gd name="connsiteY3932" fmla="*/ 2205117 h 2810796"/>
              <a:gd name="connsiteX3933" fmla="*/ 1756604 w 3531775"/>
              <a:gd name="connsiteY3933" fmla="*/ 2195973 h 2810796"/>
              <a:gd name="connsiteX3934" fmla="*/ 1762700 w 3531775"/>
              <a:gd name="connsiteY3934" fmla="*/ 2222452 h 2810796"/>
              <a:gd name="connsiteX3935" fmla="*/ 1757842 w 3531775"/>
              <a:gd name="connsiteY3935" fmla="*/ 2218738 h 2810796"/>
              <a:gd name="connsiteX3936" fmla="*/ 1753556 w 3531775"/>
              <a:gd name="connsiteY3936" fmla="*/ 2230834 h 2810796"/>
              <a:gd name="connsiteX3937" fmla="*/ 1787846 w 3531775"/>
              <a:gd name="connsiteY3937" fmla="*/ 2229977 h 2810796"/>
              <a:gd name="connsiteX3938" fmla="*/ 1788131 w 3531775"/>
              <a:gd name="connsiteY3938" fmla="*/ 2218642 h 2810796"/>
              <a:gd name="connsiteX3939" fmla="*/ 1783369 w 3531775"/>
              <a:gd name="connsiteY3939" fmla="*/ 2222929 h 2810796"/>
              <a:gd name="connsiteX3940" fmla="*/ 1775939 w 3531775"/>
              <a:gd name="connsiteY3940" fmla="*/ 2223881 h 2810796"/>
              <a:gd name="connsiteX3941" fmla="*/ 1770510 w 3531775"/>
              <a:gd name="connsiteY3941" fmla="*/ 2235597 h 2810796"/>
              <a:gd name="connsiteX3942" fmla="*/ 1768986 w 3531775"/>
              <a:gd name="connsiteY3942" fmla="*/ 2230263 h 2810796"/>
              <a:gd name="connsiteX3943" fmla="*/ 1766033 w 3531775"/>
              <a:gd name="connsiteY3943" fmla="*/ 2226072 h 2810796"/>
              <a:gd name="connsiteX3944" fmla="*/ 1762700 w 3531775"/>
              <a:gd name="connsiteY3944" fmla="*/ 2222452 h 2810796"/>
              <a:gd name="connsiteX3945" fmla="*/ 1792132 w 3531775"/>
              <a:gd name="connsiteY3945" fmla="*/ 2124250 h 2810796"/>
              <a:gd name="connsiteX3946" fmla="*/ 1782512 w 3531775"/>
              <a:gd name="connsiteY3946" fmla="*/ 2124535 h 2810796"/>
              <a:gd name="connsiteX3947" fmla="*/ 1781083 w 3531775"/>
              <a:gd name="connsiteY3947" fmla="*/ 2124535 h 2810796"/>
              <a:gd name="connsiteX3948" fmla="*/ 1776225 w 3531775"/>
              <a:gd name="connsiteY3948" fmla="*/ 2132632 h 2810796"/>
              <a:gd name="connsiteX3949" fmla="*/ 1776320 w 3531775"/>
              <a:gd name="connsiteY3949" fmla="*/ 2127583 h 2810796"/>
              <a:gd name="connsiteX3950" fmla="*/ 1775177 w 3531775"/>
              <a:gd name="connsiteY3950" fmla="*/ 2123107 h 2810796"/>
              <a:gd name="connsiteX3951" fmla="*/ 1770891 w 3531775"/>
              <a:gd name="connsiteY3951" fmla="*/ 2125964 h 2810796"/>
              <a:gd name="connsiteX3952" fmla="*/ 1773558 w 3531775"/>
              <a:gd name="connsiteY3952" fmla="*/ 2119106 h 2810796"/>
              <a:gd name="connsiteX3953" fmla="*/ 1770891 w 3531775"/>
              <a:gd name="connsiteY3953" fmla="*/ 2114343 h 2810796"/>
              <a:gd name="connsiteX3954" fmla="*/ 1792132 w 3531775"/>
              <a:gd name="connsiteY3954" fmla="*/ 2124250 h 2810796"/>
              <a:gd name="connsiteX3955" fmla="*/ 1792799 w 3531775"/>
              <a:gd name="connsiteY3955" fmla="*/ 2172065 h 2810796"/>
              <a:gd name="connsiteX3956" fmla="*/ 1785179 w 3531775"/>
              <a:gd name="connsiteY3956" fmla="*/ 2182828 h 2810796"/>
              <a:gd name="connsiteX3957" fmla="*/ 1784131 w 3531775"/>
              <a:gd name="connsiteY3957" fmla="*/ 2176066 h 2810796"/>
              <a:gd name="connsiteX3958" fmla="*/ 1781369 w 3531775"/>
              <a:gd name="connsiteY3958" fmla="*/ 2170446 h 2810796"/>
              <a:gd name="connsiteX3959" fmla="*/ 1775654 w 3531775"/>
              <a:gd name="connsiteY3959" fmla="*/ 2175685 h 2810796"/>
              <a:gd name="connsiteX3960" fmla="*/ 1777940 w 3531775"/>
              <a:gd name="connsiteY3960" fmla="*/ 2165683 h 2810796"/>
              <a:gd name="connsiteX3961" fmla="*/ 1774320 w 3531775"/>
              <a:gd name="connsiteY3961" fmla="*/ 2194830 h 2810796"/>
              <a:gd name="connsiteX3962" fmla="*/ 1806800 w 3531775"/>
              <a:gd name="connsiteY3962" fmla="*/ 2166541 h 2810796"/>
              <a:gd name="connsiteX3963" fmla="*/ 1792799 w 3531775"/>
              <a:gd name="connsiteY3963" fmla="*/ 2172065 h 2810796"/>
              <a:gd name="connsiteX3964" fmla="*/ 1880333 w 3531775"/>
              <a:gd name="connsiteY3964" fmla="*/ 2070814 h 2810796"/>
              <a:gd name="connsiteX3965" fmla="*/ 1874904 w 3531775"/>
              <a:gd name="connsiteY3965" fmla="*/ 2071481 h 2810796"/>
              <a:gd name="connsiteX3966" fmla="*/ 1875857 w 3531775"/>
              <a:gd name="connsiteY3966" fmla="*/ 2063004 h 2810796"/>
              <a:gd name="connsiteX3967" fmla="*/ 1866903 w 3531775"/>
              <a:gd name="connsiteY3967" fmla="*/ 2067766 h 2810796"/>
              <a:gd name="connsiteX3968" fmla="*/ 1870142 w 3531775"/>
              <a:gd name="connsiteY3968" fmla="*/ 2062337 h 2810796"/>
              <a:gd name="connsiteX3969" fmla="*/ 1872047 w 3531775"/>
              <a:gd name="connsiteY3969" fmla="*/ 2056336 h 2810796"/>
              <a:gd name="connsiteX3970" fmla="*/ 1866808 w 3531775"/>
              <a:gd name="connsiteY3970" fmla="*/ 2055765 h 2810796"/>
              <a:gd name="connsiteX3971" fmla="*/ 1873380 w 3531775"/>
              <a:gd name="connsiteY3971" fmla="*/ 2050621 h 2810796"/>
              <a:gd name="connsiteX3972" fmla="*/ 1874523 w 3531775"/>
              <a:gd name="connsiteY3972" fmla="*/ 2043096 h 2810796"/>
              <a:gd name="connsiteX3973" fmla="*/ 1864236 w 3531775"/>
              <a:gd name="connsiteY3973" fmla="*/ 2047668 h 2810796"/>
              <a:gd name="connsiteX3974" fmla="*/ 1877000 w 3531775"/>
              <a:gd name="connsiteY3974" fmla="*/ 2080149 h 2810796"/>
              <a:gd name="connsiteX3975" fmla="*/ 1880333 w 3531775"/>
              <a:gd name="connsiteY3975" fmla="*/ 2070814 h 2810796"/>
              <a:gd name="connsiteX3976" fmla="*/ 1859855 w 3531775"/>
              <a:gd name="connsiteY3976" fmla="*/ 2094532 h 2810796"/>
              <a:gd name="connsiteX3977" fmla="*/ 1853378 w 3531775"/>
              <a:gd name="connsiteY3977" fmla="*/ 2091865 h 2810796"/>
              <a:gd name="connsiteX3978" fmla="*/ 1845281 w 3531775"/>
              <a:gd name="connsiteY3978" fmla="*/ 2100723 h 2810796"/>
              <a:gd name="connsiteX3979" fmla="*/ 1845662 w 3531775"/>
              <a:gd name="connsiteY3979" fmla="*/ 2094817 h 2810796"/>
              <a:gd name="connsiteX3980" fmla="*/ 1844519 w 3531775"/>
              <a:gd name="connsiteY3980" fmla="*/ 2089293 h 2810796"/>
              <a:gd name="connsiteX3981" fmla="*/ 1839090 w 3531775"/>
              <a:gd name="connsiteY3981" fmla="*/ 2092245 h 2810796"/>
              <a:gd name="connsiteX3982" fmla="*/ 1842710 w 3531775"/>
              <a:gd name="connsiteY3982" fmla="*/ 2084340 h 2810796"/>
              <a:gd name="connsiteX3983" fmla="*/ 1839947 w 3531775"/>
              <a:gd name="connsiteY3983" fmla="*/ 2078339 h 2810796"/>
              <a:gd name="connsiteX3984" fmla="*/ 1865189 w 3531775"/>
              <a:gd name="connsiteY3984" fmla="*/ 2092722 h 2810796"/>
              <a:gd name="connsiteX3985" fmla="*/ 1859855 w 3531775"/>
              <a:gd name="connsiteY3985" fmla="*/ 2094532 h 2810796"/>
              <a:gd name="connsiteX3986" fmla="*/ 1841090 w 3531775"/>
              <a:gd name="connsiteY3986" fmla="*/ 2130917 h 2810796"/>
              <a:gd name="connsiteX3987" fmla="*/ 1835852 w 3531775"/>
              <a:gd name="connsiteY3987" fmla="*/ 2133108 h 2810796"/>
              <a:gd name="connsiteX3988" fmla="*/ 1829279 w 3531775"/>
              <a:gd name="connsiteY3988" fmla="*/ 2130822 h 2810796"/>
              <a:gd name="connsiteX3989" fmla="*/ 1827470 w 3531775"/>
              <a:gd name="connsiteY3989" fmla="*/ 2130726 h 2810796"/>
              <a:gd name="connsiteX3990" fmla="*/ 1821469 w 3531775"/>
              <a:gd name="connsiteY3990" fmla="*/ 2140251 h 2810796"/>
              <a:gd name="connsiteX3991" fmla="*/ 1821659 w 3531775"/>
              <a:gd name="connsiteY3991" fmla="*/ 2134251 h 2810796"/>
              <a:gd name="connsiteX3992" fmla="*/ 1820326 w 3531775"/>
              <a:gd name="connsiteY3992" fmla="*/ 2128822 h 2810796"/>
              <a:gd name="connsiteX3993" fmla="*/ 1815087 w 3531775"/>
              <a:gd name="connsiteY3993" fmla="*/ 2132060 h 2810796"/>
              <a:gd name="connsiteX3994" fmla="*/ 1818421 w 3531775"/>
              <a:gd name="connsiteY3994" fmla="*/ 2123964 h 2810796"/>
              <a:gd name="connsiteX3995" fmla="*/ 1815183 w 3531775"/>
              <a:gd name="connsiteY3995" fmla="*/ 2118154 h 2810796"/>
              <a:gd name="connsiteX3996" fmla="*/ 1841090 w 3531775"/>
              <a:gd name="connsiteY3996" fmla="*/ 2130917 h 2810796"/>
              <a:gd name="connsiteX3997" fmla="*/ 1812134 w 3531775"/>
              <a:gd name="connsiteY3997" fmla="*/ 2093008 h 2810796"/>
              <a:gd name="connsiteX3998" fmla="*/ 1806134 w 3531775"/>
              <a:gd name="connsiteY3998" fmla="*/ 2097580 h 2810796"/>
              <a:gd name="connsiteX3999" fmla="*/ 1806134 w 3531775"/>
              <a:gd name="connsiteY3999" fmla="*/ 2093198 h 2810796"/>
              <a:gd name="connsiteX4000" fmla="*/ 1806800 w 3531775"/>
              <a:gd name="connsiteY4000" fmla="*/ 2088054 h 2810796"/>
              <a:gd name="connsiteX4001" fmla="*/ 1802324 w 3531775"/>
              <a:gd name="connsiteY4001" fmla="*/ 2088912 h 2810796"/>
              <a:gd name="connsiteX4002" fmla="*/ 1806800 w 3531775"/>
              <a:gd name="connsiteY4002" fmla="*/ 2083101 h 2810796"/>
              <a:gd name="connsiteX4003" fmla="*/ 1795180 w 3531775"/>
              <a:gd name="connsiteY4003" fmla="*/ 2101485 h 2810796"/>
              <a:gd name="connsiteX4004" fmla="*/ 1820135 w 3531775"/>
              <a:gd name="connsiteY4004" fmla="*/ 2097294 h 2810796"/>
              <a:gd name="connsiteX4005" fmla="*/ 1812134 w 3531775"/>
              <a:gd name="connsiteY4005" fmla="*/ 2093008 h 2810796"/>
              <a:gd name="connsiteX4006" fmla="*/ 1832042 w 3531775"/>
              <a:gd name="connsiteY4006" fmla="*/ 2040525 h 2810796"/>
              <a:gd name="connsiteX4007" fmla="*/ 1826612 w 3531775"/>
              <a:gd name="connsiteY4007" fmla="*/ 2042620 h 2810796"/>
              <a:gd name="connsiteX4008" fmla="*/ 1831280 w 3531775"/>
              <a:gd name="connsiteY4008" fmla="*/ 2035286 h 2810796"/>
              <a:gd name="connsiteX4009" fmla="*/ 1829660 w 3531775"/>
              <a:gd name="connsiteY4009" fmla="*/ 2028809 h 2810796"/>
              <a:gd name="connsiteX4010" fmla="*/ 1820231 w 3531775"/>
              <a:gd name="connsiteY4010" fmla="*/ 2058051 h 2810796"/>
              <a:gd name="connsiteX4011" fmla="*/ 1845472 w 3531775"/>
              <a:gd name="connsiteY4011" fmla="*/ 2047954 h 2810796"/>
              <a:gd name="connsiteX4012" fmla="*/ 1839281 w 3531775"/>
              <a:gd name="connsiteY4012" fmla="*/ 2046049 h 2810796"/>
              <a:gd name="connsiteX4013" fmla="*/ 1838233 w 3531775"/>
              <a:gd name="connsiteY4013" fmla="*/ 2043858 h 2810796"/>
              <a:gd name="connsiteX4014" fmla="*/ 1830899 w 3531775"/>
              <a:gd name="connsiteY4014" fmla="*/ 2051955 h 2810796"/>
              <a:gd name="connsiteX4015" fmla="*/ 1832232 w 3531775"/>
              <a:gd name="connsiteY4015" fmla="*/ 2046049 h 2810796"/>
              <a:gd name="connsiteX4016" fmla="*/ 1832042 w 3531775"/>
              <a:gd name="connsiteY4016" fmla="*/ 2040525 h 2810796"/>
              <a:gd name="connsiteX4017" fmla="*/ 1850615 w 3531775"/>
              <a:gd name="connsiteY4017" fmla="*/ 2022046 h 2810796"/>
              <a:gd name="connsiteX4018" fmla="*/ 1850615 w 3531775"/>
              <a:gd name="connsiteY4018" fmla="*/ 2022046 h 2810796"/>
              <a:gd name="connsiteX4019" fmla="*/ 1850615 w 3531775"/>
              <a:gd name="connsiteY4019" fmla="*/ 2022046 h 2810796"/>
              <a:gd name="connsiteX4020" fmla="*/ 1850615 w 3531775"/>
              <a:gd name="connsiteY4020" fmla="*/ 2022046 h 2810796"/>
              <a:gd name="connsiteX4021" fmla="*/ 1871570 w 3531775"/>
              <a:gd name="connsiteY4021" fmla="*/ 2008711 h 2810796"/>
              <a:gd name="connsiteX4022" fmla="*/ 1865855 w 3531775"/>
              <a:gd name="connsiteY4022" fmla="*/ 2007187 h 2810796"/>
              <a:gd name="connsiteX4023" fmla="*/ 1864236 w 3531775"/>
              <a:gd name="connsiteY4023" fmla="*/ 2007187 h 2810796"/>
              <a:gd name="connsiteX4024" fmla="*/ 1858997 w 3531775"/>
              <a:gd name="connsiteY4024" fmla="*/ 2014903 h 2810796"/>
              <a:gd name="connsiteX4025" fmla="*/ 1859188 w 3531775"/>
              <a:gd name="connsiteY4025" fmla="*/ 2010235 h 2810796"/>
              <a:gd name="connsiteX4026" fmla="*/ 1858045 w 3531775"/>
              <a:gd name="connsiteY4026" fmla="*/ 2006044 h 2810796"/>
              <a:gd name="connsiteX4027" fmla="*/ 1856330 w 3531775"/>
              <a:gd name="connsiteY4027" fmla="*/ 2002329 h 2810796"/>
              <a:gd name="connsiteX4028" fmla="*/ 1849663 w 3531775"/>
              <a:gd name="connsiteY4028" fmla="*/ 2021379 h 2810796"/>
              <a:gd name="connsiteX4029" fmla="*/ 1871570 w 3531775"/>
              <a:gd name="connsiteY4029" fmla="*/ 2008711 h 2810796"/>
              <a:gd name="connsiteX4030" fmla="*/ 1888144 w 3531775"/>
              <a:gd name="connsiteY4030" fmla="*/ 2024428 h 2810796"/>
              <a:gd name="connsiteX4031" fmla="*/ 1913480 w 3531775"/>
              <a:gd name="connsiteY4031" fmla="*/ 2026142 h 2810796"/>
              <a:gd name="connsiteX4032" fmla="*/ 1909766 w 3531775"/>
              <a:gd name="connsiteY4032" fmla="*/ 2020046 h 2810796"/>
              <a:gd name="connsiteX4033" fmla="*/ 1910623 w 3531775"/>
              <a:gd name="connsiteY4033" fmla="*/ 2018141 h 2810796"/>
              <a:gd name="connsiteX4034" fmla="*/ 1899479 w 3531775"/>
              <a:gd name="connsiteY4034" fmla="*/ 2023570 h 2810796"/>
              <a:gd name="connsiteX4035" fmla="*/ 1904336 w 3531775"/>
              <a:gd name="connsiteY4035" fmla="*/ 2012521 h 2810796"/>
              <a:gd name="connsiteX4036" fmla="*/ 1898907 w 3531775"/>
              <a:gd name="connsiteY4036" fmla="*/ 2012140 h 2810796"/>
              <a:gd name="connsiteX4037" fmla="*/ 1905479 w 3531775"/>
              <a:gd name="connsiteY4037" fmla="*/ 2007092 h 2810796"/>
              <a:gd name="connsiteX4038" fmla="*/ 1888144 w 3531775"/>
              <a:gd name="connsiteY4038" fmla="*/ 2024428 h 2810796"/>
              <a:gd name="connsiteX4039" fmla="*/ 1917767 w 3531775"/>
              <a:gd name="connsiteY4039" fmla="*/ 1977469 h 2810796"/>
              <a:gd name="connsiteX4040" fmla="*/ 1911766 w 3531775"/>
              <a:gd name="connsiteY4040" fmla="*/ 1974802 h 2810796"/>
              <a:gd name="connsiteX4041" fmla="*/ 1910909 w 3531775"/>
              <a:gd name="connsiteY4041" fmla="*/ 1972516 h 2810796"/>
              <a:gd name="connsiteX4042" fmla="*/ 1902622 w 3531775"/>
              <a:gd name="connsiteY4042" fmla="*/ 1979279 h 2810796"/>
              <a:gd name="connsiteX4043" fmla="*/ 1904622 w 3531775"/>
              <a:gd name="connsiteY4043" fmla="*/ 1973850 h 2810796"/>
              <a:gd name="connsiteX4044" fmla="*/ 1905098 w 3531775"/>
              <a:gd name="connsiteY4044" fmla="*/ 1968420 h 2810796"/>
              <a:gd name="connsiteX4045" fmla="*/ 1899288 w 3531775"/>
              <a:gd name="connsiteY4045" fmla="*/ 1969754 h 2810796"/>
              <a:gd name="connsiteX4046" fmla="*/ 1904908 w 3531775"/>
              <a:gd name="connsiteY4046" fmla="*/ 1963277 h 2810796"/>
              <a:gd name="connsiteX4047" fmla="*/ 1904051 w 3531775"/>
              <a:gd name="connsiteY4047" fmla="*/ 1956800 h 2810796"/>
              <a:gd name="connsiteX4048" fmla="*/ 1894240 w 3531775"/>
              <a:gd name="connsiteY4048" fmla="*/ 1964229 h 2810796"/>
              <a:gd name="connsiteX4049" fmla="*/ 1917100 w 3531775"/>
              <a:gd name="connsiteY4049" fmla="*/ 1986042 h 2810796"/>
              <a:gd name="connsiteX4050" fmla="*/ 1917767 w 3531775"/>
              <a:gd name="connsiteY4050" fmla="*/ 1977469 h 2810796"/>
              <a:gd name="connsiteX4051" fmla="*/ 1945580 w 3531775"/>
              <a:gd name="connsiteY4051" fmla="*/ 1942798 h 2810796"/>
              <a:gd name="connsiteX4052" fmla="*/ 1944056 w 3531775"/>
              <a:gd name="connsiteY4052" fmla="*/ 1937179 h 2810796"/>
              <a:gd name="connsiteX4053" fmla="*/ 1936531 w 3531775"/>
              <a:gd name="connsiteY4053" fmla="*/ 1938417 h 2810796"/>
              <a:gd name="connsiteX4054" fmla="*/ 1938436 w 3531775"/>
              <a:gd name="connsiteY4054" fmla="*/ 1934416 h 2810796"/>
              <a:gd name="connsiteX4055" fmla="*/ 1941484 w 3531775"/>
              <a:gd name="connsiteY4055" fmla="*/ 1930130 h 2810796"/>
              <a:gd name="connsiteX4056" fmla="*/ 1937007 w 3531775"/>
              <a:gd name="connsiteY4056" fmla="*/ 1928796 h 2810796"/>
              <a:gd name="connsiteX4057" fmla="*/ 1943865 w 3531775"/>
              <a:gd name="connsiteY4057" fmla="*/ 1925749 h 2810796"/>
              <a:gd name="connsiteX4058" fmla="*/ 1946532 w 3531775"/>
              <a:gd name="connsiteY4058" fmla="*/ 1919938 h 2810796"/>
              <a:gd name="connsiteX4059" fmla="*/ 1936436 w 3531775"/>
              <a:gd name="connsiteY4059" fmla="*/ 1922034 h 2810796"/>
              <a:gd name="connsiteX4060" fmla="*/ 1940817 w 3531775"/>
              <a:gd name="connsiteY4060" fmla="*/ 1949847 h 2810796"/>
              <a:gd name="connsiteX4061" fmla="*/ 1945580 w 3531775"/>
              <a:gd name="connsiteY4061" fmla="*/ 1942798 h 2810796"/>
              <a:gd name="connsiteX4062" fmla="*/ 2129031 w 3531775"/>
              <a:gd name="connsiteY4062" fmla="*/ 1981565 h 2810796"/>
              <a:gd name="connsiteX4063" fmla="*/ 2140747 w 3531775"/>
              <a:gd name="connsiteY4063" fmla="*/ 1982899 h 2810796"/>
              <a:gd name="connsiteX4064" fmla="*/ 2141509 w 3531775"/>
              <a:gd name="connsiteY4064" fmla="*/ 1976993 h 2810796"/>
              <a:gd name="connsiteX4065" fmla="*/ 2141414 w 3531775"/>
              <a:gd name="connsiteY4065" fmla="*/ 1975469 h 2810796"/>
              <a:gd name="connsiteX4066" fmla="*/ 2135889 w 3531775"/>
              <a:gd name="connsiteY4066" fmla="*/ 1974516 h 2810796"/>
              <a:gd name="connsiteX4067" fmla="*/ 2138461 w 3531775"/>
              <a:gd name="connsiteY4067" fmla="*/ 1971850 h 2810796"/>
              <a:gd name="connsiteX4068" fmla="*/ 2141890 w 3531775"/>
              <a:gd name="connsiteY4068" fmla="*/ 1969278 h 2810796"/>
              <a:gd name="connsiteX4069" fmla="*/ 2139033 w 3531775"/>
              <a:gd name="connsiteY4069" fmla="*/ 1965944 h 2810796"/>
              <a:gd name="connsiteX4070" fmla="*/ 2144843 w 3531775"/>
              <a:gd name="connsiteY4070" fmla="*/ 1966420 h 2810796"/>
              <a:gd name="connsiteX4071" fmla="*/ 2148462 w 3531775"/>
              <a:gd name="connsiteY4071" fmla="*/ 1962420 h 2810796"/>
              <a:gd name="connsiteX4072" fmla="*/ 2129031 w 3531775"/>
              <a:gd name="connsiteY4072" fmla="*/ 1981565 h 2810796"/>
              <a:gd name="connsiteX4073" fmla="*/ 2125126 w 3531775"/>
              <a:gd name="connsiteY4073" fmla="*/ 1949656 h 2810796"/>
              <a:gd name="connsiteX4074" fmla="*/ 2143509 w 3531775"/>
              <a:gd name="connsiteY4074" fmla="*/ 1948799 h 2810796"/>
              <a:gd name="connsiteX4075" fmla="*/ 2139033 w 3531775"/>
              <a:gd name="connsiteY4075" fmla="*/ 1944132 h 2810796"/>
              <a:gd name="connsiteX4076" fmla="*/ 2137794 w 3531775"/>
              <a:gd name="connsiteY4076" fmla="*/ 1935464 h 2810796"/>
              <a:gd name="connsiteX4077" fmla="*/ 2124840 w 3531775"/>
              <a:gd name="connsiteY4077" fmla="*/ 1932321 h 2810796"/>
              <a:gd name="connsiteX4078" fmla="*/ 2130460 w 3531775"/>
              <a:gd name="connsiteY4078" fmla="*/ 1928987 h 2810796"/>
              <a:gd name="connsiteX4079" fmla="*/ 2134842 w 3531775"/>
              <a:gd name="connsiteY4079" fmla="*/ 1924320 h 2810796"/>
              <a:gd name="connsiteX4080" fmla="*/ 2128746 w 3531775"/>
              <a:gd name="connsiteY4080" fmla="*/ 1920415 h 2810796"/>
              <a:gd name="connsiteX4081" fmla="*/ 2138366 w 3531775"/>
              <a:gd name="connsiteY4081" fmla="*/ 1919462 h 2810796"/>
              <a:gd name="connsiteX4082" fmla="*/ 2142366 w 3531775"/>
              <a:gd name="connsiteY4082" fmla="*/ 1912795 h 2810796"/>
              <a:gd name="connsiteX4083" fmla="*/ 2125126 w 3531775"/>
              <a:gd name="connsiteY4083" fmla="*/ 1949656 h 2810796"/>
              <a:gd name="connsiteX4084" fmla="*/ 2096646 w 3531775"/>
              <a:gd name="connsiteY4084" fmla="*/ 1980708 h 2810796"/>
              <a:gd name="connsiteX4085" fmla="*/ 2112172 w 3531775"/>
              <a:gd name="connsiteY4085" fmla="*/ 1985756 h 2810796"/>
              <a:gd name="connsiteX4086" fmla="*/ 2109219 w 3531775"/>
              <a:gd name="connsiteY4086" fmla="*/ 1975183 h 2810796"/>
              <a:gd name="connsiteX4087" fmla="*/ 2102456 w 3531775"/>
              <a:gd name="connsiteY4087" fmla="*/ 1970897 h 2810796"/>
              <a:gd name="connsiteX4088" fmla="*/ 2106838 w 3531775"/>
              <a:gd name="connsiteY4088" fmla="*/ 1968897 h 2810796"/>
              <a:gd name="connsiteX4089" fmla="*/ 2110648 w 3531775"/>
              <a:gd name="connsiteY4089" fmla="*/ 1965754 h 2810796"/>
              <a:gd name="connsiteX4090" fmla="*/ 2107314 w 3531775"/>
              <a:gd name="connsiteY4090" fmla="*/ 1961943 h 2810796"/>
              <a:gd name="connsiteX4091" fmla="*/ 2113982 w 3531775"/>
              <a:gd name="connsiteY4091" fmla="*/ 1962325 h 2810796"/>
              <a:gd name="connsiteX4092" fmla="*/ 2118077 w 3531775"/>
              <a:gd name="connsiteY4092" fmla="*/ 1957467 h 2810796"/>
              <a:gd name="connsiteX4093" fmla="*/ 2096646 w 3531775"/>
              <a:gd name="connsiteY4093" fmla="*/ 1980708 h 2810796"/>
              <a:gd name="connsiteX4094" fmla="*/ 2101790 w 3531775"/>
              <a:gd name="connsiteY4094" fmla="*/ 1912509 h 2810796"/>
              <a:gd name="connsiteX4095" fmla="*/ 2096551 w 3531775"/>
              <a:gd name="connsiteY4095" fmla="*/ 1902222 h 2810796"/>
              <a:gd name="connsiteX4096" fmla="*/ 2097789 w 3531775"/>
              <a:gd name="connsiteY4096" fmla="*/ 1900031 h 2810796"/>
              <a:gd name="connsiteX4097" fmla="*/ 2087026 w 3531775"/>
              <a:gd name="connsiteY4097" fmla="*/ 1898412 h 2810796"/>
              <a:gd name="connsiteX4098" fmla="*/ 2092646 w 3531775"/>
              <a:gd name="connsiteY4098" fmla="*/ 1896030 h 2810796"/>
              <a:gd name="connsiteX4099" fmla="*/ 2097313 w 3531775"/>
              <a:gd name="connsiteY4099" fmla="*/ 1892697 h 2810796"/>
              <a:gd name="connsiteX4100" fmla="*/ 2092455 w 3531775"/>
              <a:gd name="connsiteY4100" fmla="*/ 1889172 h 2810796"/>
              <a:gd name="connsiteX4101" fmla="*/ 2101218 w 3531775"/>
              <a:gd name="connsiteY4101" fmla="*/ 1889077 h 2810796"/>
              <a:gd name="connsiteX4102" fmla="*/ 2105790 w 3531775"/>
              <a:gd name="connsiteY4102" fmla="*/ 1883838 h 2810796"/>
              <a:gd name="connsiteX4103" fmla="*/ 2101790 w 3531775"/>
              <a:gd name="connsiteY4103" fmla="*/ 1912509 h 2810796"/>
              <a:gd name="connsiteX4104" fmla="*/ 2073310 w 3531775"/>
              <a:gd name="connsiteY4104" fmla="*/ 1952895 h 2810796"/>
              <a:gd name="connsiteX4105" fmla="*/ 2091788 w 3531775"/>
              <a:gd name="connsiteY4105" fmla="*/ 1946704 h 2810796"/>
              <a:gd name="connsiteX4106" fmla="*/ 2087883 w 3531775"/>
              <a:gd name="connsiteY4106" fmla="*/ 1946704 h 2810796"/>
              <a:gd name="connsiteX4107" fmla="*/ 2084454 w 3531775"/>
              <a:gd name="connsiteY4107" fmla="*/ 1940036 h 2810796"/>
              <a:gd name="connsiteX4108" fmla="*/ 2073596 w 3531775"/>
              <a:gd name="connsiteY4108" fmla="*/ 1940798 h 2810796"/>
              <a:gd name="connsiteX4109" fmla="*/ 2082263 w 3531775"/>
              <a:gd name="connsiteY4109" fmla="*/ 1933083 h 2810796"/>
              <a:gd name="connsiteX4110" fmla="*/ 2073024 w 3531775"/>
              <a:gd name="connsiteY4110" fmla="*/ 1930225 h 2810796"/>
              <a:gd name="connsiteX4111" fmla="*/ 2080073 w 3531775"/>
              <a:gd name="connsiteY4111" fmla="*/ 1926987 h 2810796"/>
              <a:gd name="connsiteX4112" fmla="*/ 2081025 w 3531775"/>
              <a:gd name="connsiteY4112" fmla="*/ 1920510 h 2810796"/>
              <a:gd name="connsiteX4113" fmla="*/ 2073310 w 3531775"/>
              <a:gd name="connsiteY4113" fmla="*/ 1952895 h 2810796"/>
              <a:gd name="connsiteX4114" fmla="*/ 2046259 w 3531775"/>
              <a:gd name="connsiteY4114" fmla="*/ 1978898 h 2810796"/>
              <a:gd name="connsiteX4115" fmla="*/ 2059975 w 3531775"/>
              <a:gd name="connsiteY4115" fmla="*/ 1984041 h 2810796"/>
              <a:gd name="connsiteX4116" fmla="*/ 2054165 w 3531775"/>
              <a:gd name="connsiteY4116" fmla="*/ 1977088 h 2810796"/>
              <a:gd name="connsiteX4117" fmla="*/ 2058356 w 3531775"/>
              <a:gd name="connsiteY4117" fmla="*/ 1972326 h 2810796"/>
              <a:gd name="connsiteX4118" fmla="*/ 2052260 w 3531775"/>
              <a:gd name="connsiteY4118" fmla="*/ 1971373 h 2810796"/>
              <a:gd name="connsiteX4119" fmla="*/ 2055117 w 3531775"/>
              <a:gd name="connsiteY4119" fmla="*/ 1968420 h 2810796"/>
              <a:gd name="connsiteX4120" fmla="*/ 2058832 w 3531775"/>
              <a:gd name="connsiteY4120" fmla="*/ 1965658 h 2810796"/>
              <a:gd name="connsiteX4121" fmla="*/ 2055784 w 3531775"/>
              <a:gd name="connsiteY4121" fmla="*/ 1962134 h 2810796"/>
              <a:gd name="connsiteX4122" fmla="*/ 2062070 w 3531775"/>
              <a:gd name="connsiteY4122" fmla="*/ 1962515 h 2810796"/>
              <a:gd name="connsiteX4123" fmla="*/ 2046259 w 3531775"/>
              <a:gd name="connsiteY4123" fmla="*/ 1978898 h 2810796"/>
              <a:gd name="connsiteX4124" fmla="*/ 2047973 w 3531775"/>
              <a:gd name="connsiteY4124" fmla="*/ 1924415 h 2810796"/>
              <a:gd name="connsiteX4125" fmla="*/ 2050069 w 3531775"/>
              <a:gd name="connsiteY4125" fmla="*/ 1920033 h 2810796"/>
              <a:gd name="connsiteX4126" fmla="*/ 2051021 w 3531775"/>
              <a:gd name="connsiteY4126" fmla="*/ 1914223 h 2810796"/>
              <a:gd name="connsiteX4127" fmla="*/ 2042258 w 3531775"/>
              <a:gd name="connsiteY4127" fmla="*/ 1911080 h 2810796"/>
              <a:gd name="connsiteX4128" fmla="*/ 2047211 w 3531775"/>
              <a:gd name="connsiteY4128" fmla="*/ 1909270 h 2810796"/>
              <a:gd name="connsiteX4129" fmla="*/ 2051593 w 3531775"/>
              <a:gd name="connsiteY4129" fmla="*/ 1906603 h 2810796"/>
              <a:gd name="connsiteX4130" fmla="*/ 2048259 w 3531775"/>
              <a:gd name="connsiteY4130" fmla="*/ 1903460 h 2810796"/>
              <a:gd name="connsiteX4131" fmla="*/ 2055403 w 3531775"/>
              <a:gd name="connsiteY4131" fmla="*/ 1903650 h 2810796"/>
              <a:gd name="connsiteX4132" fmla="*/ 2060070 w 3531775"/>
              <a:gd name="connsiteY4132" fmla="*/ 1899555 h 2810796"/>
              <a:gd name="connsiteX4133" fmla="*/ 2040830 w 3531775"/>
              <a:gd name="connsiteY4133" fmla="*/ 1899650 h 2810796"/>
              <a:gd name="connsiteX4134" fmla="*/ 2047973 w 3531775"/>
              <a:gd name="connsiteY4134" fmla="*/ 1924415 h 2810796"/>
              <a:gd name="connsiteX4135" fmla="*/ 2032638 w 3531775"/>
              <a:gd name="connsiteY4135" fmla="*/ 1962229 h 2810796"/>
              <a:gd name="connsiteX4136" fmla="*/ 2036353 w 3531775"/>
              <a:gd name="connsiteY4136" fmla="*/ 1954704 h 2810796"/>
              <a:gd name="connsiteX4137" fmla="*/ 2033686 w 3531775"/>
              <a:gd name="connsiteY4137" fmla="*/ 1948037 h 2810796"/>
              <a:gd name="connsiteX4138" fmla="*/ 2022923 w 3531775"/>
              <a:gd name="connsiteY4138" fmla="*/ 1948704 h 2810796"/>
              <a:gd name="connsiteX4139" fmla="*/ 2026637 w 3531775"/>
              <a:gd name="connsiteY4139" fmla="*/ 1944513 h 2810796"/>
              <a:gd name="connsiteX4140" fmla="*/ 2029114 w 3531775"/>
              <a:gd name="connsiteY4140" fmla="*/ 1939655 h 2810796"/>
              <a:gd name="connsiteX4141" fmla="*/ 2023494 w 3531775"/>
              <a:gd name="connsiteY4141" fmla="*/ 1937941 h 2810796"/>
              <a:gd name="connsiteX4142" fmla="*/ 2030733 w 3531775"/>
              <a:gd name="connsiteY4142" fmla="*/ 1934797 h 2810796"/>
              <a:gd name="connsiteX4143" fmla="*/ 2031876 w 3531775"/>
              <a:gd name="connsiteY4143" fmla="*/ 1928320 h 2810796"/>
              <a:gd name="connsiteX4144" fmla="*/ 2032638 w 3531775"/>
              <a:gd name="connsiteY4144" fmla="*/ 1962229 h 2810796"/>
              <a:gd name="connsiteX4145" fmla="*/ 2006730 w 3531775"/>
              <a:gd name="connsiteY4145" fmla="*/ 1982232 h 2810796"/>
              <a:gd name="connsiteX4146" fmla="*/ 2025590 w 3531775"/>
              <a:gd name="connsiteY4146" fmla="*/ 1987470 h 2810796"/>
              <a:gd name="connsiteX4147" fmla="*/ 2022827 w 3531775"/>
              <a:gd name="connsiteY4147" fmla="*/ 1982327 h 2810796"/>
              <a:gd name="connsiteX4148" fmla="*/ 2021875 w 3531775"/>
              <a:gd name="connsiteY4148" fmla="*/ 1981184 h 2810796"/>
              <a:gd name="connsiteX4149" fmla="*/ 2015208 w 3531775"/>
              <a:gd name="connsiteY4149" fmla="*/ 1983279 h 2810796"/>
              <a:gd name="connsiteX4150" fmla="*/ 2018732 w 3531775"/>
              <a:gd name="connsiteY4150" fmla="*/ 1975850 h 2810796"/>
              <a:gd name="connsiteX4151" fmla="*/ 2014541 w 3531775"/>
              <a:gd name="connsiteY4151" fmla="*/ 1974707 h 2810796"/>
              <a:gd name="connsiteX4152" fmla="*/ 2019494 w 3531775"/>
              <a:gd name="connsiteY4152" fmla="*/ 1971945 h 2810796"/>
              <a:gd name="connsiteX4153" fmla="*/ 2006730 w 3531775"/>
              <a:gd name="connsiteY4153" fmla="*/ 1982232 h 2810796"/>
              <a:gd name="connsiteX4154" fmla="*/ 2005111 w 3531775"/>
              <a:gd name="connsiteY4154" fmla="*/ 1920986 h 2810796"/>
              <a:gd name="connsiteX4155" fmla="*/ 2013207 w 3531775"/>
              <a:gd name="connsiteY4155" fmla="*/ 1915842 h 2810796"/>
              <a:gd name="connsiteX4156" fmla="*/ 2008826 w 3531775"/>
              <a:gd name="connsiteY4156" fmla="*/ 1914318 h 2810796"/>
              <a:gd name="connsiteX4157" fmla="*/ 2005968 w 3531775"/>
              <a:gd name="connsiteY4157" fmla="*/ 1909175 h 2810796"/>
              <a:gd name="connsiteX4158" fmla="*/ 1995872 w 3531775"/>
              <a:gd name="connsiteY4158" fmla="*/ 1910794 h 2810796"/>
              <a:gd name="connsiteX4159" fmla="*/ 1999301 w 3531775"/>
              <a:gd name="connsiteY4159" fmla="*/ 1907079 h 2810796"/>
              <a:gd name="connsiteX4160" fmla="*/ 2001491 w 3531775"/>
              <a:gd name="connsiteY4160" fmla="*/ 1902888 h 2810796"/>
              <a:gd name="connsiteX4161" fmla="*/ 1996348 w 3531775"/>
              <a:gd name="connsiteY4161" fmla="*/ 1902031 h 2810796"/>
              <a:gd name="connsiteX4162" fmla="*/ 2003015 w 3531775"/>
              <a:gd name="connsiteY4162" fmla="*/ 1898697 h 2810796"/>
              <a:gd name="connsiteX4163" fmla="*/ 2004444 w 3531775"/>
              <a:gd name="connsiteY4163" fmla="*/ 1893173 h 2810796"/>
              <a:gd name="connsiteX4164" fmla="*/ 2005111 w 3531775"/>
              <a:gd name="connsiteY4164" fmla="*/ 1920986 h 2810796"/>
              <a:gd name="connsiteX4165" fmla="*/ 1980155 w 3531775"/>
              <a:gd name="connsiteY4165" fmla="*/ 2004996 h 2810796"/>
              <a:gd name="connsiteX4166" fmla="*/ 1994443 w 3531775"/>
              <a:gd name="connsiteY4166" fmla="*/ 2003854 h 2810796"/>
              <a:gd name="connsiteX4167" fmla="*/ 1989585 w 3531775"/>
              <a:gd name="connsiteY4167" fmla="*/ 1995948 h 2810796"/>
              <a:gd name="connsiteX4168" fmla="*/ 1981870 w 3531775"/>
              <a:gd name="connsiteY4168" fmla="*/ 1995567 h 2810796"/>
              <a:gd name="connsiteX4169" fmla="*/ 1984823 w 3531775"/>
              <a:gd name="connsiteY4169" fmla="*/ 1992614 h 2810796"/>
              <a:gd name="connsiteX4170" fmla="*/ 1986918 w 3531775"/>
              <a:gd name="connsiteY4170" fmla="*/ 1988899 h 2810796"/>
              <a:gd name="connsiteX4171" fmla="*/ 1983204 w 3531775"/>
              <a:gd name="connsiteY4171" fmla="*/ 1987090 h 2810796"/>
              <a:gd name="connsiteX4172" fmla="*/ 1988537 w 3531775"/>
              <a:gd name="connsiteY4172" fmla="*/ 1985184 h 2810796"/>
              <a:gd name="connsiteX4173" fmla="*/ 1990347 w 3531775"/>
              <a:gd name="connsiteY4173" fmla="*/ 1980232 h 2810796"/>
              <a:gd name="connsiteX4174" fmla="*/ 1980155 w 3531775"/>
              <a:gd name="connsiteY4174" fmla="*/ 2004996 h 2810796"/>
              <a:gd name="connsiteX4175" fmla="*/ 1972154 w 3531775"/>
              <a:gd name="connsiteY4175" fmla="*/ 1965372 h 2810796"/>
              <a:gd name="connsiteX4176" fmla="*/ 1997205 w 3531775"/>
              <a:gd name="connsiteY4176" fmla="*/ 1956419 h 2810796"/>
              <a:gd name="connsiteX4177" fmla="*/ 1990157 w 3531775"/>
              <a:gd name="connsiteY4177" fmla="*/ 1951847 h 2810796"/>
              <a:gd name="connsiteX4178" fmla="*/ 1979012 w 3531775"/>
              <a:gd name="connsiteY4178" fmla="*/ 1955371 h 2810796"/>
              <a:gd name="connsiteX4179" fmla="*/ 1980822 w 3531775"/>
              <a:gd name="connsiteY4179" fmla="*/ 1950037 h 2810796"/>
              <a:gd name="connsiteX4180" fmla="*/ 1982346 w 3531775"/>
              <a:gd name="connsiteY4180" fmla="*/ 1943084 h 2810796"/>
              <a:gd name="connsiteX4181" fmla="*/ 1975202 w 3531775"/>
              <a:gd name="connsiteY4181" fmla="*/ 1943655 h 2810796"/>
              <a:gd name="connsiteX4182" fmla="*/ 1982346 w 3531775"/>
              <a:gd name="connsiteY4182" fmla="*/ 1937179 h 2810796"/>
              <a:gd name="connsiteX4183" fmla="*/ 1981679 w 3531775"/>
              <a:gd name="connsiteY4183" fmla="*/ 1929654 h 2810796"/>
              <a:gd name="connsiteX4184" fmla="*/ 1972154 w 3531775"/>
              <a:gd name="connsiteY4184" fmla="*/ 1965372 h 2810796"/>
              <a:gd name="connsiteX4185" fmla="*/ 1964534 w 3531775"/>
              <a:gd name="connsiteY4185" fmla="*/ 1991757 h 2810796"/>
              <a:gd name="connsiteX4186" fmla="*/ 1960153 w 3531775"/>
              <a:gd name="connsiteY4186" fmla="*/ 1989280 h 2810796"/>
              <a:gd name="connsiteX4187" fmla="*/ 1957676 w 3531775"/>
              <a:gd name="connsiteY4187" fmla="*/ 1982517 h 2810796"/>
              <a:gd name="connsiteX4188" fmla="*/ 1947199 w 3531775"/>
              <a:gd name="connsiteY4188" fmla="*/ 1983375 h 2810796"/>
              <a:gd name="connsiteX4189" fmla="*/ 1951104 w 3531775"/>
              <a:gd name="connsiteY4189" fmla="*/ 1979088 h 2810796"/>
              <a:gd name="connsiteX4190" fmla="*/ 1953866 w 3531775"/>
              <a:gd name="connsiteY4190" fmla="*/ 1973945 h 2810796"/>
              <a:gd name="connsiteX4191" fmla="*/ 1948723 w 3531775"/>
              <a:gd name="connsiteY4191" fmla="*/ 1972326 h 2810796"/>
              <a:gd name="connsiteX4192" fmla="*/ 1955867 w 3531775"/>
              <a:gd name="connsiteY4192" fmla="*/ 1968801 h 2810796"/>
              <a:gd name="connsiteX4193" fmla="*/ 1958058 w 3531775"/>
              <a:gd name="connsiteY4193" fmla="*/ 1962039 h 2810796"/>
              <a:gd name="connsiteX4194" fmla="*/ 1936150 w 3531775"/>
              <a:gd name="connsiteY4194" fmla="*/ 1982041 h 2810796"/>
              <a:gd name="connsiteX4195" fmla="*/ 1964534 w 3531775"/>
              <a:gd name="connsiteY4195" fmla="*/ 1991757 h 2810796"/>
              <a:gd name="connsiteX4196" fmla="*/ 1926911 w 3531775"/>
              <a:gd name="connsiteY4196" fmla="*/ 2020141 h 2810796"/>
              <a:gd name="connsiteX4197" fmla="*/ 1955962 w 3531775"/>
              <a:gd name="connsiteY4197" fmla="*/ 2027475 h 2810796"/>
              <a:gd name="connsiteX4198" fmla="*/ 1954247 w 3531775"/>
              <a:gd name="connsiteY4198" fmla="*/ 2019760 h 2810796"/>
              <a:gd name="connsiteX4199" fmla="*/ 1947961 w 3531775"/>
              <a:gd name="connsiteY4199" fmla="*/ 2018141 h 2810796"/>
              <a:gd name="connsiteX4200" fmla="*/ 1946532 w 3531775"/>
              <a:gd name="connsiteY4200" fmla="*/ 2016331 h 2810796"/>
              <a:gd name="connsiteX4201" fmla="*/ 1940817 w 3531775"/>
              <a:gd name="connsiteY4201" fmla="*/ 2023094 h 2810796"/>
              <a:gd name="connsiteX4202" fmla="*/ 1941008 w 3531775"/>
              <a:gd name="connsiteY4202" fmla="*/ 2018236 h 2810796"/>
              <a:gd name="connsiteX4203" fmla="*/ 1939769 w 3531775"/>
              <a:gd name="connsiteY4203" fmla="*/ 2013569 h 2810796"/>
              <a:gd name="connsiteX4204" fmla="*/ 1934721 w 3531775"/>
              <a:gd name="connsiteY4204" fmla="*/ 2015379 h 2810796"/>
              <a:gd name="connsiteX4205" fmla="*/ 1938055 w 3531775"/>
              <a:gd name="connsiteY4205" fmla="*/ 2009283 h 2810796"/>
              <a:gd name="connsiteX4206" fmla="*/ 1926911 w 3531775"/>
              <a:gd name="connsiteY4206" fmla="*/ 2020141 h 2810796"/>
              <a:gd name="connsiteX4207" fmla="*/ 1920910 w 3531775"/>
              <a:gd name="connsiteY4207" fmla="*/ 2068433 h 2810796"/>
              <a:gd name="connsiteX4208" fmla="*/ 1922720 w 3531775"/>
              <a:gd name="connsiteY4208" fmla="*/ 2061480 h 2810796"/>
              <a:gd name="connsiteX4209" fmla="*/ 1919386 w 3531775"/>
              <a:gd name="connsiteY4209" fmla="*/ 2056812 h 2810796"/>
              <a:gd name="connsiteX4210" fmla="*/ 1911480 w 3531775"/>
              <a:gd name="connsiteY4210" fmla="*/ 2059670 h 2810796"/>
              <a:gd name="connsiteX4211" fmla="*/ 1913576 w 3531775"/>
              <a:gd name="connsiteY4211" fmla="*/ 2055574 h 2810796"/>
              <a:gd name="connsiteX4212" fmla="*/ 1914528 w 3531775"/>
              <a:gd name="connsiteY4212" fmla="*/ 2051097 h 2810796"/>
              <a:gd name="connsiteX4213" fmla="*/ 1910242 w 3531775"/>
              <a:gd name="connsiteY4213" fmla="*/ 2050812 h 2810796"/>
              <a:gd name="connsiteX4214" fmla="*/ 1914909 w 3531775"/>
              <a:gd name="connsiteY4214" fmla="*/ 2046716 h 2810796"/>
              <a:gd name="connsiteX4215" fmla="*/ 1915195 w 3531775"/>
              <a:gd name="connsiteY4215" fmla="*/ 2041191 h 2810796"/>
              <a:gd name="connsiteX4216" fmla="*/ 1920910 w 3531775"/>
              <a:gd name="connsiteY4216" fmla="*/ 2068433 h 2810796"/>
              <a:gd name="connsiteX4217" fmla="*/ 1906718 w 3531775"/>
              <a:gd name="connsiteY4217" fmla="*/ 2066814 h 2810796"/>
              <a:gd name="connsiteX4218" fmla="*/ 1906718 w 3531775"/>
              <a:gd name="connsiteY4218" fmla="*/ 2066814 h 2810796"/>
              <a:gd name="connsiteX4219" fmla="*/ 1906718 w 3531775"/>
              <a:gd name="connsiteY4219" fmla="*/ 2066814 h 2810796"/>
              <a:gd name="connsiteX4220" fmla="*/ 1906718 w 3531775"/>
              <a:gd name="connsiteY4220" fmla="*/ 2066814 h 2810796"/>
              <a:gd name="connsiteX4221" fmla="*/ 1883191 w 3531775"/>
              <a:gd name="connsiteY4221" fmla="*/ 2105676 h 2810796"/>
              <a:gd name="connsiteX4222" fmla="*/ 1901384 w 3531775"/>
              <a:gd name="connsiteY4222" fmla="*/ 2084435 h 2810796"/>
              <a:gd name="connsiteX4223" fmla="*/ 1897955 w 3531775"/>
              <a:gd name="connsiteY4223" fmla="*/ 2087578 h 2810796"/>
              <a:gd name="connsiteX4224" fmla="*/ 1891763 w 3531775"/>
              <a:gd name="connsiteY4224" fmla="*/ 2088721 h 2810796"/>
              <a:gd name="connsiteX4225" fmla="*/ 1890239 w 3531775"/>
              <a:gd name="connsiteY4225" fmla="*/ 2089293 h 2810796"/>
              <a:gd name="connsiteX4226" fmla="*/ 1888715 w 3531775"/>
              <a:gd name="connsiteY4226" fmla="*/ 2097103 h 2810796"/>
              <a:gd name="connsiteX4227" fmla="*/ 1886715 w 3531775"/>
              <a:gd name="connsiteY4227" fmla="*/ 2093579 h 2810796"/>
              <a:gd name="connsiteX4228" fmla="*/ 1883667 w 3531775"/>
              <a:gd name="connsiteY4228" fmla="*/ 2091007 h 2810796"/>
              <a:gd name="connsiteX4229" fmla="*/ 1880524 w 3531775"/>
              <a:gd name="connsiteY4229" fmla="*/ 2095008 h 2810796"/>
              <a:gd name="connsiteX4230" fmla="*/ 1880333 w 3531775"/>
              <a:gd name="connsiteY4230" fmla="*/ 2089007 h 2810796"/>
              <a:gd name="connsiteX4231" fmla="*/ 1883191 w 3531775"/>
              <a:gd name="connsiteY4231" fmla="*/ 2105676 h 2810796"/>
              <a:gd name="connsiteX4232" fmla="*/ 1851282 w 3531775"/>
              <a:gd name="connsiteY4232" fmla="*/ 2139013 h 2810796"/>
              <a:gd name="connsiteX4233" fmla="*/ 1871761 w 3531775"/>
              <a:gd name="connsiteY4233" fmla="*/ 2132917 h 2810796"/>
              <a:gd name="connsiteX4234" fmla="*/ 1867379 w 3531775"/>
              <a:gd name="connsiteY4234" fmla="*/ 2129393 h 2810796"/>
              <a:gd name="connsiteX4235" fmla="*/ 1866046 w 3531775"/>
              <a:gd name="connsiteY4235" fmla="*/ 2128822 h 2810796"/>
              <a:gd name="connsiteX4236" fmla="*/ 1860045 w 3531775"/>
              <a:gd name="connsiteY4236" fmla="*/ 2135013 h 2810796"/>
              <a:gd name="connsiteX4237" fmla="*/ 1861188 w 3531775"/>
              <a:gd name="connsiteY4237" fmla="*/ 2130250 h 2810796"/>
              <a:gd name="connsiteX4238" fmla="*/ 1861188 w 3531775"/>
              <a:gd name="connsiteY4238" fmla="*/ 2125488 h 2810796"/>
              <a:gd name="connsiteX4239" fmla="*/ 1856807 w 3531775"/>
              <a:gd name="connsiteY4239" fmla="*/ 2126726 h 2810796"/>
              <a:gd name="connsiteX4240" fmla="*/ 1860617 w 3531775"/>
              <a:gd name="connsiteY4240" fmla="*/ 2121011 h 2810796"/>
              <a:gd name="connsiteX4241" fmla="*/ 1851282 w 3531775"/>
              <a:gd name="connsiteY4241" fmla="*/ 2139013 h 2810796"/>
              <a:gd name="connsiteX4242" fmla="*/ 1835471 w 3531775"/>
              <a:gd name="connsiteY4242" fmla="*/ 2190639 h 2810796"/>
              <a:gd name="connsiteX4243" fmla="*/ 1848615 w 3531775"/>
              <a:gd name="connsiteY4243" fmla="*/ 2173018 h 2810796"/>
              <a:gd name="connsiteX4244" fmla="*/ 1837471 w 3531775"/>
              <a:gd name="connsiteY4244" fmla="*/ 2173589 h 2810796"/>
              <a:gd name="connsiteX4245" fmla="*/ 1830041 w 3531775"/>
              <a:gd name="connsiteY4245" fmla="*/ 2180257 h 2810796"/>
              <a:gd name="connsiteX4246" fmla="*/ 1830613 w 3531775"/>
              <a:gd name="connsiteY4246" fmla="*/ 2174446 h 2810796"/>
              <a:gd name="connsiteX4247" fmla="*/ 1829756 w 3531775"/>
              <a:gd name="connsiteY4247" fmla="*/ 2169017 h 2810796"/>
              <a:gd name="connsiteX4248" fmla="*/ 1824708 w 3531775"/>
              <a:gd name="connsiteY4248" fmla="*/ 2171684 h 2810796"/>
              <a:gd name="connsiteX4249" fmla="*/ 1828232 w 3531775"/>
              <a:gd name="connsiteY4249" fmla="*/ 2164159 h 2810796"/>
              <a:gd name="connsiteX4250" fmla="*/ 1825850 w 3531775"/>
              <a:gd name="connsiteY4250" fmla="*/ 2158254 h 2810796"/>
              <a:gd name="connsiteX4251" fmla="*/ 1835471 w 3531775"/>
              <a:gd name="connsiteY4251" fmla="*/ 2190639 h 2810796"/>
              <a:gd name="connsiteX4252" fmla="*/ 1799561 w 3531775"/>
              <a:gd name="connsiteY4252" fmla="*/ 2221500 h 2810796"/>
              <a:gd name="connsiteX4253" fmla="*/ 1819945 w 3531775"/>
              <a:gd name="connsiteY4253" fmla="*/ 2216071 h 2810796"/>
              <a:gd name="connsiteX4254" fmla="*/ 1815944 w 3531775"/>
              <a:gd name="connsiteY4254" fmla="*/ 2212070 h 2810796"/>
              <a:gd name="connsiteX4255" fmla="*/ 1814706 w 3531775"/>
              <a:gd name="connsiteY4255" fmla="*/ 2211403 h 2810796"/>
              <a:gd name="connsiteX4256" fmla="*/ 1808420 w 3531775"/>
              <a:gd name="connsiteY4256" fmla="*/ 2217785 h 2810796"/>
              <a:gd name="connsiteX4257" fmla="*/ 1809944 w 3531775"/>
              <a:gd name="connsiteY4257" fmla="*/ 2212642 h 2810796"/>
              <a:gd name="connsiteX4258" fmla="*/ 1810229 w 3531775"/>
              <a:gd name="connsiteY4258" fmla="*/ 2207498 h 2810796"/>
              <a:gd name="connsiteX4259" fmla="*/ 1805848 w 3531775"/>
              <a:gd name="connsiteY4259" fmla="*/ 2208641 h 2810796"/>
              <a:gd name="connsiteX4260" fmla="*/ 1809944 w 3531775"/>
              <a:gd name="connsiteY4260" fmla="*/ 2202640 h 2810796"/>
              <a:gd name="connsiteX4261" fmla="*/ 1799561 w 3531775"/>
              <a:gd name="connsiteY4261" fmla="*/ 2221500 h 2810796"/>
              <a:gd name="connsiteX4262" fmla="*/ 1786226 w 3531775"/>
              <a:gd name="connsiteY4262" fmla="*/ 2279412 h 2810796"/>
              <a:gd name="connsiteX4263" fmla="*/ 1792989 w 3531775"/>
              <a:gd name="connsiteY4263" fmla="*/ 2263124 h 2810796"/>
              <a:gd name="connsiteX4264" fmla="*/ 1787179 w 3531775"/>
              <a:gd name="connsiteY4264" fmla="*/ 2261505 h 2810796"/>
              <a:gd name="connsiteX4265" fmla="*/ 1785560 w 3531775"/>
              <a:gd name="connsiteY4265" fmla="*/ 2261505 h 2810796"/>
              <a:gd name="connsiteX4266" fmla="*/ 1780416 w 3531775"/>
              <a:gd name="connsiteY4266" fmla="*/ 2270554 h 2810796"/>
              <a:gd name="connsiteX4267" fmla="*/ 1780511 w 3531775"/>
              <a:gd name="connsiteY4267" fmla="*/ 2265124 h 2810796"/>
              <a:gd name="connsiteX4268" fmla="*/ 1779273 w 3531775"/>
              <a:gd name="connsiteY4268" fmla="*/ 2260267 h 2810796"/>
              <a:gd name="connsiteX4269" fmla="*/ 1777463 w 3531775"/>
              <a:gd name="connsiteY4269" fmla="*/ 2256076 h 2810796"/>
              <a:gd name="connsiteX4270" fmla="*/ 1774701 w 3531775"/>
              <a:gd name="connsiteY4270" fmla="*/ 2251027 h 2810796"/>
              <a:gd name="connsiteX4271" fmla="*/ 1768700 w 3531775"/>
              <a:gd name="connsiteY4271" fmla="*/ 2260743 h 2810796"/>
              <a:gd name="connsiteX4272" fmla="*/ 1786226 w 3531775"/>
              <a:gd name="connsiteY4272" fmla="*/ 2279412 h 2810796"/>
              <a:gd name="connsiteX4273" fmla="*/ 1745459 w 3531775"/>
              <a:gd name="connsiteY4273" fmla="*/ 2332942 h 2810796"/>
              <a:gd name="connsiteX4274" fmla="*/ 1770510 w 3531775"/>
              <a:gd name="connsiteY4274" fmla="*/ 2316369 h 2810796"/>
              <a:gd name="connsiteX4275" fmla="*/ 1766224 w 3531775"/>
              <a:gd name="connsiteY4275" fmla="*/ 2318655 h 2810796"/>
              <a:gd name="connsiteX4276" fmla="*/ 1761842 w 3531775"/>
              <a:gd name="connsiteY4276" fmla="*/ 2322560 h 2810796"/>
              <a:gd name="connsiteX4277" fmla="*/ 1759366 w 3531775"/>
              <a:gd name="connsiteY4277" fmla="*/ 2317036 h 2810796"/>
              <a:gd name="connsiteX4278" fmla="*/ 1754127 w 3531775"/>
              <a:gd name="connsiteY4278" fmla="*/ 2325608 h 2810796"/>
              <a:gd name="connsiteX4279" fmla="*/ 1754508 w 3531775"/>
              <a:gd name="connsiteY4279" fmla="*/ 2320369 h 2810796"/>
              <a:gd name="connsiteX4280" fmla="*/ 1753556 w 3531775"/>
              <a:gd name="connsiteY4280" fmla="*/ 2315797 h 2810796"/>
              <a:gd name="connsiteX4281" fmla="*/ 1749174 w 3531775"/>
              <a:gd name="connsiteY4281" fmla="*/ 2318845 h 2810796"/>
              <a:gd name="connsiteX4282" fmla="*/ 1752127 w 3531775"/>
              <a:gd name="connsiteY4282" fmla="*/ 2311797 h 2810796"/>
              <a:gd name="connsiteX4283" fmla="*/ 1745459 w 3531775"/>
              <a:gd name="connsiteY4283" fmla="*/ 2332942 h 2810796"/>
              <a:gd name="connsiteX4284" fmla="*/ 1714789 w 3531775"/>
              <a:gd name="connsiteY4284" fmla="*/ 2380472 h 2810796"/>
              <a:gd name="connsiteX4285" fmla="*/ 1734125 w 3531775"/>
              <a:gd name="connsiteY4285" fmla="*/ 2368280 h 2810796"/>
              <a:gd name="connsiteX4286" fmla="*/ 1729458 w 3531775"/>
              <a:gd name="connsiteY4286" fmla="*/ 2366661 h 2810796"/>
              <a:gd name="connsiteX4287" fmla="*/ 1722980 w 3531775"/>
              <a:gd name="connsiteY4287" fmla="*/ 2374186 h 2810796"/>
              <a:gd name="connsiteX4288" fmla="*/ 1723647 w 3531775"/>
              <a:gd name="connsiteY4288" fmla="*/ 2369518 h 2810796"/>
              <a:gd name="connsiteX4289" fmla="*/ 1723076 w 3531775"/>
              <a:gd name="connsiteY4289" fmla="*/ 2365327 h 2810796"/>
              <a:gd name="connsiteX4290" fmla="*/ 1718980 w 3531775"/>
              <a:gd name="connsiteY4290" fmla="*/ 2367899 h 2810796"/>
              <a:gd name="connsiteX4291" fmla="*/ 1721933 w 3531775"/>
              <a:gd name="connsiteY4291" fmla="*/ 2361613 h 2810796"/>
              <a:gd name="connsiteX4292" fmla="*/ 1714789 w 3531775"/>
              <a:gd name="connsiteY4292" fmla="*/ 2380472 h 2810796"/>
              <a:gd name="connsiteX4293" fmla="*/ 1679642 w 3531775"/>
              <a:gd name="connsiteY4293" fmla="*/ 2426573 h 2810796"/>
              <a:gd name="connsiteX4294" fmla="*/ 1711646 w 3531775"/>
              <a:gd name="connsiteY4294" fmla="*/ 2413714 h 2810796"/>
              <a:gd name="connsiteX4295" fmla="*/ 1706216 w 3531775"/>
              <a:gd name="connsiteY4295" fmla="*/ 2415429 h 2810796"/>
              <a:gd name="connsiteX4296" fmla="*/ 1700883 w 3531775"/>
              <a:gd name="connsiteY4296" fmla="*/ 2412000 h 2810796"/>
              <a:gd name="connsiteX4297" fmla="*/ 1691167 w 3531775"/>
              <a:gd name="connsiteY4297" fmla="*/ 2420191 h 2810796"/>
              <a:gd name="connsiteX4298" fmla="*/ 1693358 w 3531775"/>
              <a:gd name="connsiteY4298" fmla="*/ 2408380 h 2810796"/>
              <a:gd name="connsiteX4299" fmla="*/ 1687738 w 3531775"/>
              <a:gd name="connsiteY4299" fmla="*/ 2410666 h 2810796"/>
              <a:gd name="connsiteX4300" fmla="*/ 1692977 w 3531775"/>
              <a:gd name="connsiteY4300" fmla="*/ 2403046 h 2810796"/>
              <a:gd name="connsiteX4301" fmla="*/ 1679642 w 3531775"/>
              <a:gd name="connsiteY4301" fmla="*/ 2426573 h 2810796"/>
              <a:gd name="connsiteX4302" fmla="*/ 1674117 w 3531775"/>
              <a:gd name="connsiteY4302" fmla="*/ 2381520 h 2810796"/>
              <a:gd name="connsiteX4303" fmla="*/ 1705454 w 3531775"/>
              <a:gd name="connsiteY4303" fmla="*/ 2376376 h 2810796"/>
              <a:gd name="connsiteX4304" fmla="*/ 1700311 w 3531775"/>
              <a:gd name="connsiteY4304" fmla="*/ 2376567 h 2810796"/>
              <a:gd name="connsiteX4305" fmla="*/ 1696120 w 3531775"/>
              <a:gd name="connsiteY4305" fmla="*/ 2371042 h 2810796"/>
              <a:gd name="connsiteX4306" fmla="*/ 1685738 w 3531775"/>
              <a:gd name="connsiteY4306" fmla="*/ 2377805 h 2810796"/>
              <a:gd name="connsiteX4307" fmla="*/ 1688690 w 3531775"/>
              <a:gd name="connsiteY4307" fmla="*/ 2371233 h 2810796"/>
              <a:gd name="connsiteX4308" fmla="*/ 1690024 w 3531775"/>
              <a:gd name="connsiteY4308" fmla="*/ 2364661 h 2810796"/>
              <a:gd name="connsiteX4309" fmla="*/ 1684499 w 3531775"/>
              <a:gd name="connsiteY4309" fmla="*/ 2365804 h 2810796"/>
              <a:gd name="connsiteX4310" fmla="*/ 1690595 w 3531775"/>
              <a:gd name="connsiteY4310" fmla="*/ 2358469 h 2810796"/>
              <a:gd name="connsiteX4311" fmla="*/ 1674117 w 3531775"/>
              <a:gd name="connsiteY4311" fmla="*/ 2381520 h 2810796"/>
              <a:gd name="connsiteX4312" fmla="*/ 1680499 w 3531775"/>
              <a:gd name="connsiteY4312" fmla="*/ 2331037 h 2810796"/>
              <a:gd name="connsiteX4313" fmla="*/ 1683452 w 3531775"/>
              <a:gd name="connsiteY4313" fmla="*/ 2322655 h 2810796"/>
              <a:gd name="connsiteX4314" fmla="*/ 1675070 w 3531775"/>
              <a:gd name="connsiteY4314" fmla="*/ 2322751 h 2810796"/>
              <a:gd name="connsiteX4315" fmla="*/ 1669164 w 3531775"/>
              <a:gd name="connsiteY4315" fmla="*/ 2329704 h 2810796"/>
              <a:gd name="connsiteX4316" fmla="*/ 1669545 w 3531775"/>
              <a:gd name="connsiteY4316" fmla="*/ 2325322 h 2810796"/>
              <a:gd name="connsiteX4317" fmla="*/ 1668783 w 3531775"/>
              <a:gd name="connsiteY4317" fmla="*/ 2321322 h 2810796"/>
              <a:gd name="connsiteX4318" fmla="*/ 1664973 w 3531775"/>
              <a:gd name="connsiteY4318" fmla="*/ 2323703 h 2810796"/>
              <a:gd name="connsiteX4319" fmla="*/ 1667640 w 3531775"/>
              <a:gd name="connsiteY4319" fmla="*/ 2317893 h 2810796"/>
              <a:gd name="connsiteX4320" fmla="*/ 1665640 w 3531775"/>
              <a:gd name="connsiteY4320" fmla="*/ 2313702 h 2810796"/>
              <a:gd name="connsiteX4321" fmla="*/ 1680499 w 3531775"/>
              <a:gd name="connsiteY4321" fmla="*/ 2331037 h 2810796"/>
              <a:gd name="connsiteX4322" fmla="*/ 1649447 w 3531775"/>
              <a:gd name="connsiteY4322" fmla="*/ 2477722 h 2810796"/>
              <a:gd name="connsiteX4323" fmla="*/ 1664687 w 3531775"/>
              <a:gd name="connsiteY4323" fmla="*/ 2465530 h 2810796"/>
              <a:gd name="connsiteX4324" fmla="*/ 1662211 w 3531775"/>
              <a:gd name="connsiteY4324" fmla="*/ 2460482 h 2810796"/>
              <a:gd name="connsiteX4325" fmla="*/ 1661258 w 3531775"/>
              <a:gd name="connsiteY4325" fmla="*/ 2459530 h 2810796"/>
              <a:gd name="connsiteX4326" fmla="*/ 1652210 w 3531775"/>
              <a:gd name="connsiteY4326" fmla="*/ 2465530 h 2810796"/>
              <a:gd name="connsiteX4327" fmla="*/ 1655924 w 3531775"/>
              <a:gd name="connsiteY4327" fmla="*/ 2460196 h 2810796"/>
              <a:gd name="connsiteX4328" fmla="*/ 1658306 w 3531775"/>
              <a:gd name="connsiteY4328" fmla="*/ 2454576 h 2810796"/>
              <a:gd name="connsiteX4329" fmla="*/ 1653448 w 3531775"/>
              <a:gd name="connsiteY4329" fmla="*/ 2455148 h 2810796"/>
              <a:gd name="connsiteX4330" fmla="*/ 1659830 w 3531775"/>
              <a:gd name="connsiteY4330" fmla="*/ 2449243 h 2810796"/>
              <a:gd name="connsiteX4331" fmla="*/ 1661258 w 3531775"/>
              <a:gd name="connsiteY4331" fmla="*/ 2442575 h 2810796"/>
              <a:gd name="connsiteX4332" fmla="*/ 1651543 w 3531775"/>
              <a:gd name="connsiteY4332" fmla="*/ 2448766 h 2810796"/>
              <a:gd name="connsiteX4333" fmla="*/ 1649447 w 3531775"/>
              <a:gd name="connsiteY4333" fmla="*/ 2477722 h 2810796"/>
              <a:gd name="connsiteX4334" fmla="*/ 1638970 w 3531775"/>
              <a:gd name="connsiteY4334" fmla="*/ 2428764 h 2810796"/>
              <a:gd name="connsiteX4335" fmla="*/ 1673165 w 3531775"/>
              <a:gd name="connsiteY4335" fmla="*/ 2412762 h 2810796"/>
              <a:gd name="connsiteX4336" fmla="*/ 1667450 w 3531775"/>
              <a:gd name="connsiteY4336" fmla="*/ 2414857 h 2810796"/>
              <a:gd name="connsiteX4337" fmla="*/ 1661258 w 3531775"/>
              <a:gd name="connsiteY4337" fmla="*/ 2412095 h 2810796"/>
              <a:gd name="connsiteX4338" fmla="*/ 1651352 w 3531775"/>
              <a:gd name="connsiteY4338" fmla="*/ 2421525 h 2810796"/>
              <a:gd name="connsiteX4339" fmla="*/ 1652876 w 3531775"/>
              <a:gd name="connsiteY4339" fmla="*/ 2415143 h 2810796"/>
              <a:gd name="connsiteX4340" fmla="*/ 1652686 w 3531775"/>
              <a:gd name="connsiteY4340" fmla="*/ 2409333 h 2810796"/>
              <a:gd name="connsiteX4341" fmla="*/ 1651733 w 3531775"/>
              <a:gd name="connsiteY4341" fmla="*/ 2404094 h 2810796"/>
              <a:gd name="connsiteX4342" fmla="*/ 1638970 w 3531775"/>
              <a:gd name="connsiteY4342" fmla="*/ 2428764 h 2810796"/>
              <a:gd name="connsiteX4343" fmla="*/ 1635541 w 3531775"/>
              <a:gd name="connsiteY4343" fmla="*/ 2377043 h 2810796"/>
              <a:gd name="connsiteX4344" fmla="*/ 1665926 w 3531775"/>
              <a:gd name="connsiteY4344" fmla="*/ 2365327 h 2810796"/>
              <a:gd name="connsiteX4345" fmla="*/ 1655353 w 3531775"/>
              <a:gd name="connsiteY4345" fmla="*/ 2363422 h 2810796"/>
              <a:gd name="connsiteX4346" fmla="*/ 1646495 w 3531775"/>
              <a:gd name="connsiteY4346" fmla="*/ 2371423 h 2810796"/>
              <a:gd name="connsiteX4347" fmla="*/ 1647923 w 3531775"/>
              <a:gd name="connsiteY4347" fmla="*/ 2365518 h 2810796"/>
              <a:gd name="connsiteX4348" fmla="*/ 1647828 w 3531775"/>
              <a:gd name="connsiteY4348" fmla="*/ 2359898 h 2810796"/>
              <a:gd name="connsiteX4349" fmla="*/ 1647066 w 3531775"/>
              <a:gd name="connsiteY4349" fmla="*/ 2354850 h 2810796"/>
              <a:gd name="connsiteX4350" fmla="*/ 1635541 w 3531775"/>
              <a:gd name="connsiteY4350" fmla="*/ 2377043 h 2810796"/>
              <a:gd name="connsiteX4351" fmla="*/ 1581915 w 3531775"/>
              <a:gd name="connsiteY4351" fmla="*/ 2446385 h 2810796"/>
              <a:gd name="connsiteX4352" fmla="*/ 1577629 w 3531775"/>
              <a:gd name="connsiteY4352" fmla="*/ 2443147 h 2810796"/>
              <a:gd name="connsiteX4353" fmla="*/ 1568675 w 3531775"/>
              <a:gd name="connsiteY4353" fmla="*/ 2448290 h 2810796"/>
              <a:gd name="connsiteX4354" fmla="*/ 1570866 w 3531775"/>
              <a:gd name="connsiteY4354" fmla="*/ 2443813 h 2810796"/>
              <a:gd name="connsiteX4355" fmla="*/ 1571628 w 3531775"/>
              <a:gd name="connsiteY4355" fmla="*/ 2439432 h 2810796"/>
              <a:gd name="connsiteX4356" fmla="*/ 1570009 w 3531775"/>
              <a:gd name="connsiteY4356" fmla="*/ 2436479 h 2810796"/>
              <a:gd name="connsiteX4357" fmla="*/ 1558484 w 3531775"/>
              <a:gd name="connsiteY4357" fmla="*/ 2451433 h 2810796"/>
              <a:gd name="connsiteX4358" fmla="*/ 1581915 w 3531775"/>
              <a:gd name="connsiteY4358" fmla="*/ 2446385 h 2810796"/>
              <a:gd name="connsiteX4359" fmla="*/ 1620968 w 3531775"/>
              <a:gd name="connsiteY4359" fmla="*/ 2420191 h 2810796"/>
              <a:gd name="connsiteX4360" fmla="*/ 1618301 w 3531775"/>
              <a:gd name="connsiteY4360" fmla="*/ 2415334 h 2810796"/>
              <a:gd name="connsiteX4361" fmla="*/ 1611443 w 3531775"/>
              <a:gd name="connsiteY4361" fmla="*/ 2418953 h 2810796"/>
              <a:gd name="connsiteX4362" fmla="*/ 1612395 w 3531775"/>
              <a:gd name="connsiteY4362" fmla="*/ 2414572 h 2810796"/>
              <a:gd name="connsiteX4363" fmla="*/ 1614110 w 3531775"/>
              <a:gd name="connsiteY4363" fmla="*/ 2409618 h 2810796"/>
              <a:gd name="connsiteX4364" fmla="*/ 1609728 w 3531775"/>
              <a:gd name="connsiteY4364" fmla="*/ 2409809 h 2810796"/>
              <a:gd name="connsiteX4365" fmla="*/ 1615158 w 3531775"/>
              <a:gd name="connsiteY4365" fmla="*/ 2404856 h 2810796"/>
              <a:gd name="connsiteX4366" fmla="*/ 1615919 w 3531775"/>
              <a:gd name="connsiteY4366" fmla="*/ 2398855 h 2810796"/>
              <a:gd name="connsiteX4367" fmla="*/ 1607442 w 3531775"/>
              <a:gd name="connsiteY4367" fmla="*/ 2403808 h 2810796"/>
              <a:gd name="connsiteX4368" fmla="*/ 1617634 w 3531775"/>
              <a:gd name="connsiteY4368" fmla="*/ 2428383 h 2810796"/>
              <a:gd name="connsiteX4369" fmla="*/ 1620968 w 3531775"/>
              <a:gd name="connsiteY4369" fmla="*/ 2420191 h 2810796"/>
              <a:gd name="connsiteX4370" fmla="*/ 1622206 w 3531775"/>
              <a:gd name="connsiteY4370" fmla="*/ 2474103 h 2810796"/>
              <a:gd name="connsiteX4371" fmla="*/ 1624492 w 3531775"/>
              <a:gd name="connsiteY4371" fmla="*/ 2464292 h 2810796"/>
              <a:gd name="connsiteX4372" fmla="*/ 1618872 w 3531775"/>
              <a:gd name="connsiteY4372" fmla="*/ 2460673 h 2810796"/>
              <a:gd name="connsiteX4373" fmla="*/ 1617062 w 3531775"/>
              <a:gd name="connsiteY4373" fmla="*/ 2460196 h 2810796"/>
              <a:gd name="connsiteX4374" fmla="*/ 1606871 w 3531775"/>
              <a:gd name="connsiteY4374" fmla="*/ 2468578 h 2810796"/>
              <a:gd name="connsiteX4375" fmla="*/ 1609728 w 3531775"/>
              <a:gd name="connsiteY4375" fmla="*/ 2462482 h 2810796"/>
              <a:gd name="connsiteX4376" fmla="*/ 1610776 w 3531775"/>
              <a:gd name="connsiteY4376" fmla="*/ 2456672 h 2810796"/>
              <a:gd name="connsiteX4377" fmla="*/ 1604204 w 3531775"/>
              <a:gd name="connsiteY4377" fmla="*/ 2458672 h 2810796"/>
              <a:gd name="connsiteX4378" fmla="*/ 1610776 w 3531775"/>
              <a:gd name="connsiteY4378" fmla="*/ 2451338 h 2810796"/>
              <a:gd name="connsiteX4379" fmla="*/ 1609919 w 3531775"/>
              <a:gd name="connsiteY4379" fmla="*/ 2444670 h 2810796"/>
              <a:gd name="connsiteX4380" fmla="*/ 1622206 w 3531775"/>
              <a:gd name="connsiteY4380" fmla="*/ 2474103 h 2810796"/>
              <a:gd name="connsiteX4381" fmla="*/ 1584392 w 3531775"/>
              <a:gd name="connsiteY4381" fmla="*/ 2511536 h 2810796"/>
              <a:gd name="connsiteX4382" fmla="*/ 1617158 w 3531775"/>
              <a:gd name="connsiteY4382" fmla="*/ 2504107 h 2810796"/>
              <a:gd name="connsiteX4383" fmla="*/ 1611824 w 3531775"/>
              <a:gd name="connsiteY4383" fmla="*/ 2504964 h 2810796"/>
              <a:gd name="connsiteX4384" fmla="*/ 1607442 w 3531775"/>
              <a:gd name="connsiteY4384" fmla="*/ 2501630 h 2810796"/>
              <a:gd name="connsiteX4385" fmla="*/ 1596679 w 3531775"/>
              <a:gd name="connsiteY4385" fmla="*/ 2507821 h 2810796"/>
              <a:gd name="connsiteX4386" fmla="*/ 1599727 w 3531775"/>
              <a:gd name="connsiteY4386" fmla="*/ 2502868 h 2810796"/>
              <a:gd name="connsiteX4387" fmla="*/ 1601156 w 3531775"/>
              <a:gd name="connsiteY4387" fmla="*/ 2498010 h 2810796"/>
              <a:gd name="connsiteX4388" fmla="*/ 1601727 w 3531775"/>
              <a:gd name="connsiteY4388" fmla="*/ 2493534 h 2810796"/>
              <a:gd name="connsiteX4389" fmla="*/ 1584392 w 3531775"/>
              <a:gd name="connsiteY4389" fmla="*/ 2511536 h 2810796"/>
              <a:gd name="connsiteX4390" fmla="*/ 1582582 w 3531775"/>
              <a:gd name="connsiteY4390" fmla="*/ 2492867 h 2810796"/>
              <a:gd name="connsiteX4391" fmla="*/ 1578677 w 3531775"/>
              <a:gd name="connsiteY4391" fmla="*/ 2488295 h 2810796"/>
              <a:gd name="connsiteX4392" fmla="*/ 1571247 w 3531775"/>
              <a:gd name="connsiteY4392" fmla="*/ 2484580 h 2810796"/>
              <a:gd name="connsiteX4393" fmla="*/ 1557055 w 3531775"/>
              <a:gd name="connsiteY4393" fmla="*/ 2493153 h 2810796"/>
              <a:gd name="connsiteX4394" fmla="*/ 1559341 w 3531775"/>
              <a:gd name="connsiteY4394" fmla="*/ 2487533 h 2810796"/>
              <a:gd name="connsiteX4395" fmla="*/ 1556388 w 3531775"/>
              <a:gd name="connsiteY4395" fmla="*/ 2483247 h 2810796"/>
              <a:gd name="connsiteX4396" fmla="*/ 1553054 w 3531775"/>
              <a:gd name="connsiteY4396" fmla="*/ 2482580 h 2810796"/>
              <a:gd name="connsiteX4397" fmla="*/ 1560579 w 3531775"/>
              <a:gd name="connsiteY4397" fmla="*/ 2474674 h 2810796"/>
              <a:gd name="connsiteX4398" fmla="*/ 1558865 w 3531775"/>
              <a:gd name="connsiteY4398" fmla="*/ 2467721 h 2810796"/>
              <a:gd name="connsiteX4399" fmla="*/ 1582582 w 3531775"/>
              <a:gd name="connsiteY4399" fmla="*/ 2492867 h 2810796"/>
              <a:gd name="connsiteX4400" fmla="*/ 1549816 w 3531775"/>
              <a:gd name="connsiteY4400" fmla="*/ 2549350 h 2810796"/>
              <a:gd name="connsiteX4401" fmla="*/ 1570676 w 3531775"/>
              <a:gd name="connsiteY4401" fmla="*/ 2537920 h 2810796"/>
              <a:gd name="connsiteX4402" fmla="*/ 1565532 w 3531775"/>
              <a:gd name="connsiteY4402" fmla="*/ 2534301 h 2810796"/>
              <a:gd name="connsiteX4403" fmla="*/ 1565818 w 3531775"/>
              <a:gd name="connsiteY4403" fmla="*/ 2531824 h 2810796"/>
              <a:gd name="connsiteX4404" fmla="*/ 1553340 w 3531775"/>
              <a:gd name="connsiteY4404" fmla="*/ 2537253 h 2810796"/>
              <a:gd name="connsiteX4405" fmla="*/ 1558484 w 3531775"/>
              <a:gd name="connsiteY4405" fmla="*/ 2532205 h 2810796"/>
              <a:gd name="connsiteX4406" fmla="*/ 1561722 w 3531775"/>
              <a:gd name="connsiteY4406" fmla="*/ 2526681 h 2810796"/>
              <a:gd name="connsiteX4407" fmla="*/ 1555150 w 3531775"/>
              <a:gd name="connsiteY4407" fmla="*/ 2526967 h 2810796"/>
              <a:gd name="connsiteX4408" fmla="*/ 1563913 w 3531775"/>
              <a:gd name="connsiteY4408" fmla="*/ 2521442 h 2810796"/>
              <a:gd name="connsiteX4409" fmla="*/ 1565818 w 3531775"/>
              <a:gd name="connsiteY4409" fmla="*/ 2514775 h 2810796"/>
              <a:gd name="connsiteX4410" fmla="*/ 1552769 w 3531775"/>
              <a:gd name="connsiteY4410" fmla="*/ 2520490 h 2810796"/>
              <a:gd name="connsiteX4411" fmla="*/ 1549816 w 3531775"/>
              <a:gd name="connsiteY4411" fmla="*/ 2549350 h 2810796"/>
              <a:gd name="connsiteX4412" fmla="*/ 1171769 w 3531775"/>
              <a:gd name="connsiteY4412" fmla="*/ 1442641 h 2810796"/>
              <a:gd name="connsiteX4413" fmla="*/ 1159196 w 3531775"/>
              <a:gd name="connsiteY4413" fmla="*/ 1459214 h 2810796"/>
              <a:gd name="connsiteX4414" fmla="*/ 1157767 w 3531775"/>
              <a:gd name="connsiteY4414" fmla="*/ 1450070 h 2810796"/>
              <a:gd name="connsiteX4415" fmla="*/ 1159577 w 3531775"/>
              <a:gd name="connsiteY4415" fmla="*/ 1449213 h 2810796"/>
              <a:gd name="connsiteX4416" fmla="*/ 1150433 w 3531775"/>
              <a:gd name="connsiteY4416" fmla="*/ 1443403 h 2810796"/>
              <a:gd name="connsiteX4417" fmla="*/ 1156243 w 3531775"/>
              <a:gd name="connsiteY4417" fmla="*/ 1444260 h 2810796"/>
              <a:gd name="connsiteX4418" fmla="*/ 1158338 w 3531775"/>
              <a:gd name="connsiteY4418" fmla="*/ 1441688 h 2810796"/>
              <a:gd name="connsiteX4419" fmla="*/ 1158148 w 3531775"/>
              <a:gd name="connsiteY4419" fmla="*/ 1439688 h 2810796"/>
              <a:gd name="connsiteX4420" fmla="*/ 1166054 w 3531775"/>
              <a:gd name="connsiteY4420" fmla="*/ 1443593 h 2810796"/>
              <a:gd name="connsiteX4421" fmla="*/ 1171769 w 3531775"/>
              <a:gd name="connsiteY4421" fmla="*/ 1442641 h 2810796"/>
              <a:gd name="connsiteX4422" fmla="*/ 1188723 w 3531775"/>
              <a:gd name="connsiteY4422" fmla="*/ 1475883 h 2810796"/>
              <a:gd name="connsiteX4423" fmla="*/ 1178531 w 3531775"/>
              <a:gd name="connsiteY4423" fmla="*/ 1500743 h 2810796"/>
              <a:gd name="connsiteX4424" fmla="*/ 1176245 w 3531775"/>
              <a:gd name="connsiteY4424" fmla="*/ 1488265 h 2810796"/>
              <a:gd name="connsiteX4425" fmla="*/ 1177865 w 3531775"/>
              <a:gd name="connsiteY4425" fmla="*/ 1486837 h 2810796"/>
              <a:gd name="connsiteX4426" fmla="*/ 1169673 w 3531775"/>
              <a:gd name="connsiteY4426" fmla="*/ 1478740 h 2810796"/>
              <a:gd name="connsiteX4427" fmla="*/ 1180913 w 3531775"/>
              <a:gd name="connsiteY4427" fmla="*/ 1483217 h 2810796"/>
              <a:gd name="connsiteX4428" fmla="*/ 1174912 w 3531775"/>
              <a:gd name="connsiteY4428" fmla="*/ 1473883 h 2810796"/>
              <a:gd name="connsiteX4429" fmla="*/ 1183294 w 3531775"/>
              <a:gd name="connsiteY4429" fmla="*/ 1478169 h 2810796"/>
              <a:gd name="connsiteX4430" fmla="*/ 1188723 w 3531775"/>
              <a:gd name="connsiteY4430" fmla="*/ 1475883 h 2810796"/>
              <a:gd name="connsiteX4431" fmla="*/ 1199867 w 3531775"/>
              <a:gd name="connsiteY4431" fmla="*/ 1509411 h 2810796"/>
              <a:gd name="connsiteX4432" fmla="*/ 1187485 w 3531775"/>
              <a:gd name="connsiteY4432" fmla="*/ 1526841 h 2810796"/>
              <a:gd name="connsiteX4433" fmla="*/ 1197486 w 3531775"/>
              <a:gd name="connsiteY4433" fmla="*/ 1533985 h 2810796"/>
              <a:gd name="connsiteX4434" fmla="*/ 1195772 w 3531775"/>
              <a:gd name="connsiteY4434" fmla="*/ 1528461 h 2810796"/>
              <a:gd name="connsiteX4435" fmla="*/ 1201677 w 3531775"/>
              <a:gd name="connsiteY4435" fmla="*/ 1528651 h 2810796"/>
              <a:gd name="connsiteX4436" fmla="*/ 1195962 w 3531775"/>
              <a:gd name="connsiteY4436" fmla="*/ 1520365 h 2810796"/>
              <a:gd name="connsiteX4437" fmla="*/ 1205201 w 3531775"/>
              <a:gd name="connsiteY4437" fmla="*/ 1523984 h 2810796"/>
              <a:gd name="connsiteX4438" fmla="*/ 1209488 w 3531775"/>
              <a:gd name="connsiteY4438" fmla="*/ 1524555 h 2810796"/>
              <a:gd name="connsiteX4439" fmla="*/ 1199867 w 3531775"/>
              <a:gd name="connsiteY4439" fmla="*/ 1509411 h 2810796"/>
              <a:gd name="connsiteX4440" fmla="*/ 1221965 w 3531775"/>
              <a:gd name="connsiteY4440" fmla="*/ 1566561 h 2810796"/>
              <a:gd name="connsiteX4441" fmla="*/ 1218441 w 3531775"/>
              <a:gd name="connsiteY4441" fmla="*/ 1555893 h 2810796"/>
              <a:gd name="connsiteX4442" fmla="*/ 1222632 w 3531775"/>
              <a:gd name="connsiteY4442" fmla="*/ 1559226 h 2810796"/>
              <a:gd name="connsiteX4443" fmla="*/ 1227014 w 3531775"/>
              <a:gd name="connsiteY4443" fmla="*/ 1561322 h 2810796"/>
              <a:gd name="connsiteX4444" fmla="*/ 1231205 w 3531775"/>
              <a:gd name="connsiteY4444" fmla="*/ 1562655 h 2810796"/>
              <a:gd name="connsiteX4445" fmla="*/ 1216441 w 3531775"/>
              <a:gd name="connsiteY4445" fmla="*/ 1544463 h 2810796"/>
              <a:gd name="connsiteX4446" fmla="*/ 1216917 w 3531775"/>
              <a:gd name="connsiteY4446" fmla="*/ 1574752 h 2810796"/>
              <a:gd name="connsiteX4447" fmla="*/ 1221965 w 3531775"/>
              <a:gd name="connsiteY4447" fmla="*/ 1566561 h 2810796"/>
              <a:gd name="connsiteX4448" fmla="*/ 1223204 w 3531775"/>
              <a:gd name="connsiteY4448" fmla="*/ 1736201 h 2810796"/>
              <a:gd name="connsiteX4449" fmla="*/ 1226252 w 3531775"/>
              <a:gd name="connsiteY4449" fmla="*/ 1730200 h 2810796"/>
              <a:gd name="connsiteX4450" fmla="*/ 1227680 w 3531775"/>
              <a:gd name="connsiteY4450" fmla="*/ 1733725 h 2810796"/>
              <a:gd name="connsiteX4451" fmla="*/ 1228823 w 3531775"/>
              <a:gd name="connsiteY4451" fmla="*/ 1738201 h 2810796"/>
              <a:gd name="connsiteX4452" fmla="*/ 1231776 w 3531775"/>
              <a:gd name="connsiteY4452" fmla="*/ 1735820 h 2810796"/>
              <a:gd name="connsiteX4453" fmla="*/ 1230347 w 3531775"/>
              <a:gd name="connsiteY4453" fmla="*/ 1742202 h 2810796"/>
              <a:gd name="connsiteX4454" fmla="*/ 1233014 w 3531775"/>
              <a:gd name="connsiteY4454" fmla="*/ 1722866 h 2810796"/>
              <a:gd name="connsiteX4455" fmla="*/ 1216060 w 3531775"/>
              <a:gd name="connsiteY4455" fmla="*/ 1735820 h 2810796"/>
              <a:gd name="connsiteX4456" fmla="*/ 1223204 w 3531775"/>
              <a:gd name="connsiteY4456" fmla="*/ 1736201 h 2810796"/>
              <a:gd name="connsiteX4457" fmla="*/ 1183103 w 3531775"/>
              <a:gd name="connsiteY4457" fmla="*/ 1968706 h 2810796"/>
              <a:gd name="connsiteX4458" fmla="*/ 1188723 w 3531775"/>
              <a:gd name="connsiteY4458" fmla="*/ 1957276 h 2810796"/>
              <a:gd name="connsiteX4459" fmla="*/ 1189199 w 3531775"/>
              <a:gd name="connsiteY4459" fmla="*/ 1963277 h 2810796"/>
              <a:gd name="connsiteX4460" fmla="*/ 1190914 w 3531775"/>
              <a:gd name="connsiteY4460" fmla="*/ 1968325 h 2810796"/>
              <a:gd name="connsiteX4461" fmla="*/ 1193105 w 3531775"/>
              <a:gd name="connsiteY4461" fmla="*/ 1972612 h 2810796"/>
              <a:gd name="connsiteX4462" fmla="*/ 1196438 w 3531775"/>
              <a:gd name="connsiteY4462" fmla="*/ 1977565 h 2810796"/>
              <a:gd name="connsiteX4463" fmla="*/ 1201201 w 3531775"/>
              <a:gd name="connsiteY4463" fmla="*/ 1965563 h 2810796"/>
              <a:gd name="connsiteX4464" fmla="*/ 1172816 w 3531775"/>
              <a:gd name="connsiteY4464" fmla="*/ 1971945 h 2810796"/>
              <a:gd name="connsiteX4465" fmla="*/ 1183103 w 3531775"/>
              <a:gd name="connsiteY4465" fmla="*/ 1968706 h 2810796"/>
              <a:gd name="connsiteX4466" fmla="*/ 1195391 w 3531775"/>
              <a:gd name="connsiteY4466" fmla="*/ 1934130 h 2810796"/>
              <a:gd name="connsiteX4467" fmla="*/ 1200058 w 3531775"/>
              <a:gd name="connsiteY4467" fmla="*/ 1928892 h 2810796"/>
              <a:gd name="connsiteX4468" fmla="*/ 1207297 w 3531775"/>
              <a:gd name="connsiteY4468" fmla="*/ 1927558 h 2810796"/>
              <a:gd name="connsiteX4469" fmla="*/ 1212536 w 3531775"/>
              <a:gd name="connsiteY4469" fmla="*/ 1913557 h 2810796"/>
              <a:gd name="connsiteX4470" fmla="*/ 1213964 w 3531775"/>
              <a:gd name="connsiteY4470" fmla="*/ 1919843 h 2810796"/>
              <a:gd name="connsiteX4471" fmla="*/ 1216822 w 3531775"/>
              <a:gd name="connsiteY4471" fmla="*/ 1924701 h 2810796"/>
              <a:gd name="connsiteX4472" fmla="*/ 1221204 w 3531775"/>
              <a:gd name="connsiteY4472" fmla="*/ 1918509 h 2810796"/>
              <a:gd name="connsiteX4473" fmla="*/ 1220156 w 3531775"/>
              <a:gd name="connsiteY4473" fmla="*/ 1928606 h 2810796"/>
              <a:gd name="connsiteX4474" fmla="*/ 1225013 w 3531775"/>
              <a:gd name="connsiteY4474" fmla="*/ 1932702 h 2810796"/>
              <a:gd name="connsiteX4475" fmla="*/ 1195391 w 3531775"/>
              <a:gd name="connsiteY4475" fmla="*/ 1934130 h 2810796"/>
              <a:gd name="connsiteX4476" fmla="*/ 1208154 w 3531775"/>
              <a:gd name="connsiteY4476" fmla="*/ 1875266 h 2810796"/>
              <a:gd name="connsiteX4477" fmla="*/ 1211678 w 3531775"/>
              <a:gd name="connsiteY4477" fmla="*/ 1870313 h 2810796"/>
              <a:gd name="connsiteX4478" fmla="*/ 1217774 w 3531775"/>
              <a:gd name="connsiteY4478" fmla="*/ 1867837 h 2810796"/>
              <a:gd name="connsiteX4479" fmla="*/ 1219870 w 3531775"/>
              <a:gd name="connsiteY4479" fmla="*/ 1858312 h 2810796"/>
              <a:gd name="connsiteX4480" fmla="*/ 1222823 w 3531775"/>
              <a:gd name="connsiteY4480" fmla="*/ 1860407 h 2810796"/>
              <a:gd name="connsiteX4481" fmla="*/ 1225775 w 3531775"/>
              <a:gd name="connsiteY4481" fmla="*/ 1863741 h 2810796"/>
              <a:gd name="connsiteX4482" fmla="*/ 1229014 w 3531775"/>
              <a:gd name="connsiteY4482" fmla="*/ 1857930 h 2810796"/>
              <a:gd name="connsiteX4483" fmla="*/ 1229014 w 3531775"/>
              <a:gd name="connsiteY4483" fmla="*/ 1866217 h 2810796"/>
              <a:gd name="connsiteX4484" fmla="*/ 1233586 w 3531775"/>
              <a:gd name="connsiteY4484" fmla="*/ 1868503 h 2810796"/>
              <a:gd name="connsiteX4485" fmla="*/ 1208154 w 3531775"/>
              <a:gd name="connsiteY4485" fmla="*/ 1875266 h 2810796"/>
              <a:gd name="connsiteX4486" fmla="*/ 1222918 w 3531775"/>
              <a:gd name="connsiteY4486" fmla="*/ 1811639 h 2810796"/>
              <a:gd name="connsiteX4487" fmla="*/ 1232443 w 3531775"/>
              <a:gd name="connsiteY4487" fmla="*/ 1807924 h 2810796"/>
              <a:gd name="connsiteX4488" fmla="*/ 1236824 w 3531775"/>
              <a:gd name="connsiteY4488" fmla="*/ 1796685 h 2810796"/>
              <a:gd name="connsiteX4489" fmla="*/ 1237872 w 3531775"/>
              <a:gd name="connsiteY4489" fmla="*/ 1802304 h 2810796"/>
              <a:gd name="connsiteX4490" fmla="*/ 1239968 w 3531775"/>
              <a:gd name="connsiteY4490" fmla="*/ 1806972 h 2810796"/>
              <a:gd name="connsiteX4491" fmla="*/ 1243587 w 3531775"/>
              <a:gd name="connsiteY4491" fmla="*/ 1802209 h 2810796"/>
              <a:gd name="connsiteX4492" fmla="*/ 1242539 w 3531775"/>
              <a:gd name="connsiteY4492" fmla="*/ 1810782 h 2810796"/>
              <a:gd name="connsiteX4493" fmla="*/ 1246254 w 3531775"/>
              <a:gd name="connsiteY4493" fmla="*/ 1815163 h 2810796"/>
              <a:gd name="connsiteX4494" fmla="*/ 1222918 w 3531775"/>
              <a:gd name="connsiteY4494" fmla="*/ 1811639 h 2810796"/>
              <a:gd name="connsiteX4495" fmla="*/ 1252350 w 3531775"/>
              <a:gd name="connsiteY4495" fmla="*/ 1754108 h 2810796"/>
              <a:gd name="connsiteX4496" fmla="*/ 1255874 w 3531775"/>
              <a:gd name="connsiteY4496" fmla="*/ 1756870 h 2810796"/>
              <a:gd name="connsiteX4497" fmla="*/ 1259399 w 3531775"/>
              <a:gd name="connsiteY4497" fmla="*/ 1761061 h 2810796"/>
              <a:gd name="connsiteX4498" fmla="*/ 1262542 w 3531775"/>
              <a:gd name="connsiteY4498" fmla="*/ 1754394 h 2810796"/>
              <a:gd name="connsiteX4499" fmla="*/ 1263209 w 3531775"/>
              <a:gd name="connsiteY4499" fmla="*/ 1764300 h 2810796"/>
              <a:gd name="connsiteX4500" fmla="*/ 1268447 w 3531775"/>
              <a:gd name="connsiteY4500" fmla="*/ 1767538 h 2810796"/>
              <a:gd name="connsiteX4501" fmla="*/ 1238634 w 3531775"/>
              <a:gd name="connsiteY4501" fmla="*/ 1760299 h 2810796"/>
              <a:gd name="connsiteX4502" fmla="*/ 1240254 w 3531775"/>
              <a:gd name="connsiteY4502" fmla="*/ 1772967 h 2810796"/>
              <a:gd name="connsiteX4503" fmla="*/ 1250731 w 3531775"/>
              <a:gd name="connsiteY4503" fmla="*/ 1765157 h 2810796"/>
              <a:gd name="connsiteX4504" fmla="*/ 1252350 w 3531775"/>
              <a:gd name="connsiteY4504" fmla="*/ 1754108 h 2810796"/>
              <a:gd name="connsiteX4505" fmla="*/ 1248445 w 3531775"/>
              <a:gd name="connsiteY4505" fmla="*/ 1644094 h 2810796"/>
              <a:gd name="connsiteX4506" fmla="*/ 1251302 w 3531775"/>
              <a:gd name="connsiteY4506" fmla="*/ 1647904 h 2810796"/>
              <a:gd name="connsiteX4507" fmla="*/ 1254065 w 3531775"/>
              <a:gd name="connsiteY4507" fmla="*/ 1652953 h 2810796"/>
              <a:gd name="connsiteX4508" fmla="*/ 1256827 w 3531775"/>
              <a:gd name="connsiteY4508" fmla="*/ 1649047 h 2810796"/>
              <a:gd name="connsiteX4509" fmla="*/ 1257113 w 3531775"/>
              <a:gd name="connsiteY4509" fmla="*/ 1657429 h 2810796"/>
              <a:gd name="connsiteX4510" fmla="*/ 1261208 w 3531775"/>
              <a:gd name="connsiteY4510" fmla="*/ 1662668 h 2810796"/>
              <a:gd name="connsiteX4511" fmla="*/ 1236920 w 3531775"/>
              <a:gd name="connsiteY4511" fmla="*/ 1643142 h 2810796"/>
              <a:gd name="connsiteX4512" fmla="*/ 1241301 w 3531775"/>
              <a:gd name="connsiteY4512" fmla="*/ 1651143 h 2810796"/>
              <a:gd name="connsiteX4513" fmla="*/ 1243587 w 3531775"/>
              <a:gd name="connsiteY4513" fmla="*/ 1646380 h 2810796"/>
              <a:gd name="connsiteX4514" fmla="*/ 1246826 w 3531775"/>
              <a:gd name="connsiteY4514" fmla="*/ 1652286 h 2810796"/>
              <a:gd name="connsiteX4515" fmla="*/ 1248445 w 3531775"/>
              <a:gd name="connsiteY4515" fmla="*/ 1644094 h 2810796"/>
              <a:gd name="connsiteX4516" fmla="*/ 1262733 w 3531775"/>
              <a:gd name="connsiteY4516" fmla="*/ 1706292 h 2810796"/>
              <a:gd name="connsiteX4517" fmla="*/ 1241682 w 3531775"/>
              <a:gd name="connsiteY4517" fmla="*/ 1699339 h 2810796"/>
              <a:gd name="connsiteX4518" fmla="*/ 1242063 w 3531775"/>
              <a:gd name="connsiteY4518" fmla="*/ 1713055 h 2810796"/>
              <a:gd name="connsiteX4519" fmla="*/ 1248635 w 3531775"/>
              <a:gd name="connsiteY4519" fmla="*/ 1715437 h 2810796"/>
              <a:gd name="connsiteX4520" fmla="*/ 1251874 w 3531775"/>
              <a:gd name="connsiteY4520" fmla="*/ 1705816 h 2810796"/>
              <a:gd name="connsiteX4521" fmla="*/ 1252636 w 3531775"/>
              <a:gd name="connsiteY4521" fmla="*/ 1711817 h 2810796"/>
              <a:gd name="connsiteX4522" fmla="*/ 1254255 w 3531775"/>
              <a:gd name="connsiteY4522" fmla="*/ 1717437 h 2810796"/>
              <a:gd name="connsiteX4523" fmla="*/ 1257779 w 3531775"/>
              <a:gd name="connsiteY4523" fmla="*/ 1714103 h 2810796"/>
              <a:gd name="connsiteX4524" fmla="*/ 1256255 w 3531775"/>
              <a:gd name="connsiteY4524" fmla="*/ 1722485 h 2810796"/>
              <a:gd name="connsiteX4525" fmla="*/ 1259399 w 3531775"/>
              <a:gd name="connsiteY4525" fmla="*/ 1728581 h 2810796"/>
              <a:gd name="connsiteX4526" fmla="*/ 1262733 w 3531775"/>
              <a:gd name="connsiteY4526" fmla="*/ 1706292 h 2810796"/>
              <a:gd name="connsiteX4527" fmla="*/ 1220918 w 3531775"/>
              <a:gd name="connsiteY4527" fmla="*/ 1684480 h 2810796"/>
              <a:gd name="connsiteX4528" fmla="*/ 1224442 w 3531775"/>
              <a:gd name="connsiteY4528" fmla="*/ 1692672 h 2810796"/>
              <a:gd name="connsiteX4529" fmla="*/ 1231109 w 3531775"/>
              <a:gd name="connsiteY4529" fmla="*/ 1685147 h 2810796"/>
              <a:gd name="connsiteX4530" fmla="*/ 1230633 w 3531775"/>
              <a:gd name="connsiteY4530" fmla="*/ 1674860 h 2810796"/>
              <a:gd name="connsiteX4531" fmla="*/ 1233395 w 3531775"/>
              <a:gd name="connsiteY4531" fmla="*/ 1677527 h 2810796"/>
              <a:gd name="connsiteX4532" fmla="*/ 1237110 w 3531775"/>
              <a:gd name="connsiteY4532" fmla="*/ 1680289 h 2810796"/>
              <a:gd name="connsiteX4533" fmla="*/ 1238253 w 3531775"/>
              <a:gd name="connsiteY4533" fmla="*/ 1674955 h 2810796"/>
              <a:gd name="connsiteX4534" fmla="*/ 1240539 w 3531775"/>
              <a:gd name="connsiteY4534" fmla="*/ 1681623 h 2810796"/>
              <a:gd name="connsiteX4535" fmla="*/ 1245111 w 3531775"/>
              <a:gd name="connsiteY4535" fmla="*/ 1682861 h 2810796"/>
              <a:gd name="connsiteX4536" fmla="*/ 1220918 w 3531775"/>
              <a:gd name="connsiteY4536" fmla="*/ 1684480 h 2810796"/>
              <a:gd name="connsiteX4537" fmla="*/ 1233491 w 3531775"/>
              <a:gd name="connsiteY4537" fmla="*/ 1599517 h 2810796"/>
              <a:gd name="connsiteX4538" fmla="*/ 1233872 w 3531775"/>
              <a:gd name="connsiteY4538" fmla="*/ 1589992 h 2810796"/>
              <a:gd name="connsiteX4539" fmla="*/ 1236348 w 3531775"/>
              <a:gd name="connsiteY4539" fmla="*/ 1595612 h 2810796"/>
              <a:gd name="connsiteX4540" fmla="*/ 1239587 w 3531775"/>
              <a:gd name="connsiteY4540" fmla="*/ 1600660 h 2810796"/>
              <a:gd name="connsiteX4541" fmla="*/ 1242158 w 3531775"/>
              <a:gd name="connsiteY4541" fmla="*/ 1597136 h 2810796"/>
              <a:gd name="connsiteX4542" fmla="*/ 1243016 w 3531775"/>
              <a:gd name="connsiteY4542" fmla="*/ 1605137 h 2810796"/>
              <a:gd name="connsiteX4543" fmla="*/ 1237777 w 3531775"/>
              <a:gd name="connsiteY4543" fmla="*/ 1581420 h 2810796"/>
              <a:gd name="connsiteX4544" fmla="*/ 1223585 w 3531775"/>
              <a:gd name="connsiteY4544" fmla="*/ 1600851 h 2810796"/>
              <a:gd name="connsiteX4545" fmla="*/ 1232252 w 3531775"/>
              <a:gd name="connsiteY4545" fmla="*/ 1599612 h 2810796"/>
              <a:gd name="connsiteX4546" fmla="*/ 1233491 w 3531775"/>
              <a:gd name="connsiteY4546" fmla="*/ 1599517 h 2810796"/>
              <a:gd name="connsiteX4547" fmla="*/ 1228919 w 3531775"/>
              <a:gd name="connsiteY4547" fmla="*/ 1491694 h 2810796"/>
              <a:gd name="connsiteX4548" fmla="*/ 1215965 w 3531775"/>
              <a:gd name="connsiteY4548" fmla="*/ 1504172 h 2810796"/>
              <a:gd name="connsiteX4549" fmla="*/ 1217774 w 3531775"/>
              <a:gd name="connsiteY4549" fmla="*/ 1496362 h 2810796"/>
              <a:gd name="connsiteX4550" fmla="*/ 1213107 w 3531775"/>
              <a:gd name="connsiteY4550" fmla="*/ 1489789 h 2810796"/>
              <a:gd name="connsiteX4551" fmla="*/ 1216441 w 3531775"/>
              <a:gd name="connsiteY4551" fmla="*/ 1489980 h 2810796"/>
              <a:gd name="connsiteX4552" fmla="*/ 1220441 w 3531775"/>
              <a:gd name="connsiteY4552" fmla="*/ 1491028 h 2810796"/>
              <a:gd name="connsiteX4553" fmla="*/ 1218822 w 3531775"/>
              <a:gd name="connsiteY4553" fmla="*/ 1486265 h 2810796"/>
              <a:gd name="connsiteX4554" fmla="*/ 1224156 w 3531775"/>
              <a:gd name="connsiteY4554" fmla="*/ 1491504 h 2810796"/>
              <a:gd name="connsiteX4555" fmla="*/ 1228919 w 3531775"/>
              <a:gd name="connsiteY4555" fmla="*/ 1491694 h 2810796"/>
              <a:gd name="connsiteX4556" fmla="*/ 1248921 w 3531775"/>
              <a:gd name="connsiteY4556" fmla="*/ 1534366 h 2810796"/>
              <a:gd name="connsiteX4557" fmla="*/ 1229490 w 3531775"/>
              <a:gd name="connsiteY4557" fmla="*/ 1538653 h 2810796"/>
              <a:gd name="connsiteX4558" fmla="*/ 1230919 w 3531775"/>
              <a:gd name="connsiteY4558" fmla="*/ 1530937 h 2810796"/>
              <a:gd name="connsiteX4559" fmla="*/ 1235300 w 3531775"/>
              <a:gd name="connsiteY4559" fmla="*/ 1534747 h 2810796"/>
              <a:gd name="connsiteX4560" fmla="*/ 1233586 w 3531775"/>
              <a:gd name="connsiteY4560" fmla="*/ 1525889 h 2810796"/>
              <a:gd name="connsiteX4561" fmla="*/ 1237015 w 3531775"/>
              <a:gd name="connsiteY4561" fmla="*/ 1529890 h 2810796"/>
              <a:gd name="connsiteX4562" fmla="*/ 1240825 w 3531775"/>
              <a:gd name="connsiteY4562" fmla="*/ 1533128 h 2810796"/>
              <a:gd name="connsiteX4563" fmla="*/ 1241587 w 3531775"/>
              <a:gd name="connsiteY4563" fmla="*/ 1529223 h 2810796"/>
              <a:gd name="connsiteX4564" fmla="*/ 1244635 w 3531775"/>
              <a:gd name="connsiteY4564" fmla="*/ 1535795 h 2810796"/>
              <a:gd name="connsiteX4565" fmla="*/ 1248921 w 3531775"/>
              <a:gd name="connsiteY4565" fmla="*/ 1534366 h 2810796"/>
              <a:gd name="connsiteX4566" fmla="*/ 1272829 w 3531775"/>
              <a:gd name="connsiteY4566" fmla="*/ 1573514 h 2810796"/>
              <a:gd name="connsiteX4567" fmla="*/ 1254731 w 3531775"/>
              <a:gd name="connsiteY4567" fmla="*/ 1590278 h 2810796"/>
              <a:gd name="connsiteX4568" fmla="*/ 1259780 w 3531775"/>
              <a:gd name="connsiteY4568" fmla="*/ 1582277 h 2810796"/>
              <a:gd name="connsiteX4569" fmla="*/ 1261685 w 3531775"/>
              <a:gd name="connsiteY4569" fmla="*/ 1582849 h 2810796"/>
              <a:gd name="connsiteX4570" fmla="*/ 1258732 w 3531775"/>
              <a:gd name="connsiteY4570" fmla="*/ 1572371 h 2810796"/>
              <a:gd name="connsiteX4571" fmla="*/ 1262447 w 3531775"/>
              <a:gd name="connsiteY4571" fmla="*/ 1576848 h 2810796"/>
              <a:gd name="connsiteX4572" fmla="*/ 1266447 w 3531775"/>
              <a:gd name="connsiteY4572" fmla="*/ 1580182 h 2810796"/>
              <a:gd name="connsiteX4573" fmla="*/ 1267114 w 3531775"/>
              <a:gd name="connsiteY4573" fmla="*/ 1574752 h 2810796"/>
              <a:gd name="connsiteX4574" fmla="*/ 1270448 w 3531775"/>
              <a:gd name="connsiteY4574" fmla="*/ 1582753 h 2810796"/>
              <a:gd name="connsiteX4575" fmla="*/ 1275591 w 3531775"/>
              <a:gd name="connsiteY4575" fmla="*/ 1585516 h 2810796"/>
              <a:gd name="connsiteX4576" fmla="*/ 1272829 w 3531775"/>
              <a:gd name="connsiteY4576" fmla="*/ 1573514 h 2810796"/>
              <a:gd name="connsiteX4577" fmla="*/ 1283497 w 3531775"/>
              <a:gd name="connsiteY4577" fmla="*/ 1613233 h 2810796"/>
              <a:gd name="connsiteX4578" fmla="*/ 1270448 w 3531775"/>
              <a:gd name="connsiteY4578" fmla="*/ 1634855 h 2810796"/>
              <a:gd name="connsiteX4579" fmla="*/ 1271305 w 3531775"/>
              <a:gd name="connsiteY4579" fmla="*/ 1630188 h 2810796"/>
              <a:gd name="connsiteX4580" fmla="*/ 1274829 w 3531775"/>
              <a:gd name="connsiteY4580" fmla="*/ 1626759 h 2810796"/>
              <a:gd name="connsiteX4581" fmla="*/ 1275496 w 3531775"/>
              <a:gd name="connsiteY4581" fmla="*/ 1625520 h 2810796"/>
              <a:gd name="connsiteX4582" fmla="*/ 1272734 w 3531775"/>
              <a:gd name="connsiteY4582" fmla="*/ 1616662 h 2810796"/>
              <a:gd name="connsiteX4583" fmla="*/ 1275782 w 3531775"/>
              <a:gd name="connsiteY4583" fmla="*/ 1619710 h 2810796"/>
              <a:gd name="connsiteX4584" fmla="*/ 1279020 w 3531775"/>
              <a:gd name="connsiteY4584" fmla="*/ 1621520 h 2810796"/>
              <a:gd name="connsiteX4585" fmla="*/ 1282163 w 3531775"/>
              <a:gd name="connsiteY4585" fmla="*/ 1622568 h 2810796"/>
              <a:gd name="connsiteX4586" fmla="*/ 1286259 w 3531775"/>
              <a:gd name="connsiteY4586" fmla="*/ 1623425 h 2810796"/>
              <a:gd name="connsiteX4587" fmla="*/ 1283497 w 3531775"/>
              <a:gd name="connsiteY4587" fmla="*/ 1613233 h 2810796"/>
              <a:gd name="connsiteX4588" fmla="*/ 1289117 w 3531775"/>
              <a:gd name="connsiteY4588" fmla="*/ 1675432 h 2810796"/>
              <a:gd name="connsiteX4589" fmla="*/ 1267304 w 3531775"/>
              <a:gd name="connsiteY4589" fmla="*/ 1690195 h 2810796"/>
              <a:gd name="connsiteX4590" fmla="*/ 1274829 w 3531775"/>
              <a:gd name="connsiteY4590" fmla="*/ 1684385 h 2810796"/>
              <a:gd name="connsiteX4591" fmla="*/ 1275782 w 3531775"/>
              <a:gd name="connsiteY4591" fmla="*/ 1672765 h 2810796"/>
              <a:gd name="connsiteX4592" fmla="*/ 1278258 w 3531775"/>
              <a:gd name="connsiteY4592" fmla="*/ 1677717 h 2810796"/>
              <a:gd name="connsiteX4593" fmla="*/ 1281306 w 3531775"/>
              <a:gd name="connsiteY4593" fmla="*/ 1681432 h 2810796"/>
              <a:gd name="connsiteX4594" fmla="*/ 1283306 w 3531775"/>
              <a:gd name="connsiteY4594" fmla="*/ 1676003 h 2810796"/>
              <a:gd name="connsiteX4595" fmla="*/ 1284545 w 3531775"/>
              <a:gd name="connsiteY4595" fmla="*/ 1684385 h 2810796"/>
              <a:gd name="connsiteX4596" fmla="*/ 1288926 w 3531775"/>
              <a:gd name="connsiteY4596" fmla="*/ 1687719 h 2810796"/>
              <a:gd name="connsiteX4597" fmla="*/ 1289117 w 3531775"/>
              <a:gd name="connsiteY4597" fmla="*/ 1675432 h 2810796"/>
              <a:gd name="connsiteX4598" fmla="*/ 1285878 w 3531775"/>
              <a:gd name="connsiteY4598" fmla="*/ 1728867 h 2810796"/>
              <a:gd name="connsiteX4599" fmla="*/ 1287116 w 3531775"/>
              <a:gd name="connsiteY4599" fmla="*/ 1733820 h 2810796"/>
              <a:gd name="connsiteX4600" fmla="*/ 1290164 w 3531775"/>
              <a:gd name="connsiteY4600" fmla="*/ 1730962 h 2810796"/>
              <a:gd name="connsiteX4601" fmla="*/ 1288640 w 3531775"/>
              <a:gd name="connsiteY4601" fmla="*/ 1738201 h 2810796"/>
              <a:gd name="connsiteX4602" fmla="*/ 1294546 w 3531775"/>
              <a:gd name="connsiteY4602" fmla="*/ 1734391 h 2810796"/>
              <a:gd name="connsiteX4603" fmla="*/ 1274353 w 3531775"/>
              <a:gd name="connsiteY4603" fmla="*/ 1731534 h 2810796"/>
              <a:gd name="connsiteX4604" fmla="*/ 1277401 w 3531775"/>
              <a:gd name="connsiteY4604" fmla="*/ 1729629 h 2810796"/>
              <a:gd name="connsiteX4605" fmla="*/ 1281592 w 3531775"/>
              <a:gd name="connsiteY4605" fmla="*/ 1731724 h 2810796"/>
              <a:gd name="connsiteX4606" fmla="*/ 1284449 w 3531775"/>
              <a:gd name="connsiteY4606" fmla="*/ 1724866 h 2810796"/>
              <a:gd name="connsiteX4607" fmla="*/ 1285878 w 3531775"/>
              <a:gd name="connsiteY4607" fmla="*/ 1728867 h 2810796"/>
              <a:gd name="connsiteX4608" fmla="*/ 1265780 w 3531775"/>
              <a:gd name="connsiteY4608" fmla="*/ 1799542 h 2810796"/>
              <a:gd name="connsiteX4609" fmla="*/ 1270448 w 3531775"/>
              <a:gd name="connsiteY4609" fmla="*/ 1799352 h 2810796"/>
              <a:gd name="connsiteX4610" fmla="*/ 1272829 w 3531775"/>
              <a:gd name="connsiteY4610" fmla="*/ 1791637 h 2810796"/>
              <a:gd name="connsiteX4611" fmla="*/ 1274734 w 3531775"/>
              <a:gd name="connsiteY4611" fmla="*/ 1794494 h 2810796"/>
              <a:gd name="connsiteX4612" fmla="*/ 1276544 w 3531775"/>
              <a:gd name="connsiteY4612" fmla="*/ 1798399 h 2810796"/>
              <a:gd name="connsiteX4613" fmla="*/ 1278639 w 3531775"/>
              <a:gd name="connsiteY4613" fmla="*/ 1801638 h 2810796"/>
              <a:gd name="connsiteX4614" fmla="*/ 1281592 w 3531775"/>
              <a:gd name="connsiteY4614" fmla="*/ 1805353 h 2810796"/>
              <a:gd name="connsiteX4615" fmla="*/ 1284354 w 3531775"/>
              <a:gd name="connsiteY4615" fmla="*/ 1795161 h 2810796"/>
              <a:gd name="connsiteX4616" fmla="*/ 1263018 w 3531775"/>
              <a:gd name="connsiteY4616" fmla="*/ 1793161 h 2810796"/>
              <a:gd name="connsiteX4617" fmla="*/ 1265780 w 3531775"/>
              <a:gd name="connsiteY4617" fmla="*/ 1799542 h 2810796"/>
              <a:gd name="connsiteX4618" fmla="*/ 1260542 w 3531775"/>
              <a:gd name="connsiteY4618" fmla="*/ 1826879 h 2810796"/>
              <a:gd name="connsiteX4619" fmla="*/ 1244540 w 3531775"/>
              <a:gd name="connsiteY4619" fmla="*/ 1837357 h 2810796"/>
              <a:gd name="connsiteX4620" fmla="*/ 1248445 w 3531775"/>
              <a:gd name="connsiteY4620" fmla="*/ 1840119 h 2810796"/>
              <a:gd name="connsiteX4621" fmla="*/ 1249588 w 3531775"/>
              <a:gd name="connsiteY4621" fmla="*/ 1840404 h 2810796"/>
              <a:gd name="connsiteX4622" fmla="*/ 1253874 w 3531775"/>
              <a:gd name="connsiteY4622" fmla="*/ 1832689 h 2810796"/>
              <a:gd name="connsiteX4623" fmla="*/ 1253398 w 3531775"/>
              <a:gd name="connsiteY4623" fmla="*/ 1838023 h 2810796"/>
              <a:gd name="connsiteX4624" fmla="*/ 1253874 w 3531775"/>
              <a:gd name="connsiteY4624" fmla="*/ 1843071 h 2810796"/>
              <a:gd name="connsiteX4625" fmla="*/ 1257303 w 3531775"/>
              <a:gd name="connsiteY4625" fmla="*/ 1840881 h 2810796"/>
              <a:gd name="connsiteX4626" fmla="*/ 1254636 w 3531775"/>
              <a:gd name="connsiteY4626" fmla="*/ 1847643 h 2810796"/>
              <a:gd name="connsiteX4627" fmla="*/ 1260542 w 3531775"/>
              <a:gd name="connsiteY4627" fmla="*/ 1826879 h 2810796"/>
              <a:gd name="connsiteX4628" fmla="*/ 1242825 w 3531775"/>
              <a:gd name="connsiteY4628" fmla="*/ 1888029 h 2810796"/>
              <a:gd name="connsiteX4629" fmla="*/ 1248350 w 3531775"/>
              <a:gd name="connsiteY4629" fmla="*/ 1879457 h 2810796"/>
              <a:gd name="connsiteX4630" fmla="*/ 1248540 w 3531775"/>
              <a:gd name="connsiteY4630" fmla="*/ 1885362 h 2810796"/>
              <a:gd name="connsiteX4631" fmla="*/ 1249874 w 3531775"/>
              <a:gd name="connsiteY4631" fmla="*/ 1890506 h 2810796"/>
              <a:gd name="connsiteX4632" fmla="*/ 1251683 w 3531775"/>
              <a:gd name="connsiteY4632" fmla="*/ 1894983 h 2810796"/>
              <a:gd name="connsiteX4633" fmla="*/ 1255874 w 3531775"/>
              <a:gd name="connsiteY4633" fmla="*/ 1870218 h 2810796"/>
              <a:gd name="connsiteX4634" fmla="*/ 1233586 w 3531775"/>
              <a:gd name="connsiteY4634" fmla="*/ 1891458 h 2810796"/>
              <a:gd name="connsiteX4635" fmla="*/ 1242825 w 3531775"/>
              <a:gd name="connsiteY4635" fmla="*/ 1888029 h 2810796"/>
              <a:gd name="connsiteX4636" fmla="*/ 1217774 w 3531775"/>
              <a:gd name="connsiteY4636" fmla="*/ 1962420 h 2810796"/>
              <a:gd name="connsiteX4637" fmla="*/ 1222537 w 3531775"/>
              <a:gd name="connsiteY4637" fmla="*/ 1962801 h 2810796"/>
              <a:gd name="connsiteX4638" fmla="*/ 1223775 w 3531775"/>
              <a:gd name="connsiteY4638" fmla="*/ 1962515 h 2810796"/>
              <a:gd name="connsiteX4639" fmla="*/ 1227014 w 3531775"/>
              <a:gd name="connsiteY4639" fmla="*/ 1953657 h 2810796"/>
              <a:gd name="connsiteX4640" fmla="*/ 1227395 w 3531775"/>
              <a:gd name="connsiteY4640" fmla="*/ 1958515 h 2810796"/>
              <a:gd name="connsiteX4641" fmla="*/ 1228823 w 3531775"/>
              <a:gd name="connsiteY4641" fmla="*/ 1962610 h 2810796"/>
              <a:gd name="connsiteX4642" fmla="*/ 1230633 w 3531775"/>
              <a:gd name="connsiteY4642" fmla="*/ 1966039 h 2810796"/>
              <a:gd name="connsiteX4643" fmla="*/ 1233300 w 3531775"/>
              <a:gd name="connsiteY4643" fmla="*/ 1970040 h 2810796"/>
              <a:gd name="connsiteX4644" fmla="*/ 1237110 w 3531775"/>
              <a:gd name="connsiteY4644" fmla="*/ 1960324 h 2810796"/>
              <a:gd name="connsiteX4645" fmla="*/ 1215584 w 3531775"/>
              <a:gd name="connsiteY4645" fmla="*/ 1955657 h 2810796"/>
              <a:gd name="connsiteX4646" fmla="*/ 1217774 w 3531775"/>
              <a:gd name="connsiteY4646" fmla="*/ 1962420 h 2810796"/>
              <a:gd name="connsiteX4647" fmla="*/ 1205868 w 3531775"/>
              <a:gd name="connsiteY4647" fmla="*/ 2009092 h 2810796"/>
              <a:gd name="connsiteX4648" fmla="*/ 1209488 w 3531775"/>
              <a:gd name="connsiteY4648" fmla="*/ 2006997 h 2810796"/>
              <a:gd name="connsiteX4649" fmla="*/ 1206535 w 3531775"/>
              <a:gd name="connsiteY4649" fmla="*/ 2013664 h 2810796"/>
              <a:gd name="connsiteX4650" fmla="*/ 1207868 w 3531775"/>
              <a:gd name="connsiteY4650" fmla="*/ 2019379 h 2810796"/>
              <a:gd name="connsiteX4651" fmla="*/ 1213583 w 3531775"/>
              <a:gd name="connsiteY4651" fmla="*/ 1993090 h 2810796"/>
              <a:gd name="connsiteX4652" fmla="*/ 1193105 w 3531775"/>
              <a:gd name="connsiteY4652" fmla="*/ 2004044 h 2810796"/>
              <a:gd name="connsiteX4653" fmla="*/ 1200439 w 3531775"/>
              <a:gd name="connsiteY4653" fmla="*/ 2005854 h 2810796"/>
              <a:gd name="connsiteX4654" fmla="*/ 1201582 w 3531775"/>
              <a:gd name="connsiteY4654" fmla="*/ 2006235 h 2810796"/>
              <a:gd name="connsiteX4655" fmla="*/ 1206344 w 3531775"/>
              <a:gd name="connsiteY4655" fmla="*/ 1998615 h 2810796"/>
              <a:gd name="connsiteX4656" fmla="*/ 1205582 w 3531775"/>
              <a:gd name="connsiteY4656" fmla="*/ 2004044 h 2810796"/>
              <a:gd name="connsiteX4657" fmla="*/ 1205868 w 3531775"/>
              <a:gd name="connsiteY4657" fmla="*/ 2009092 h 2810796"/>
              <a:gd name="connsiteX4658" fmla="*/ 1194057 w 3531775"/>
              <a:gd name="connsiteY4658" fmla="*/ 2071862 h 2810796"/>
              <a:gd name="connsiteX4659" fmla="*/ 1197105 w 3531775"/>
              <a:gd name="connsiteY4659" fmla="*/ 2077005 h 2810796"/>
              <a:gd name="connsiteX4660" fmla="*/ 1201582 w 3531775"/>
              <a:gd name="connsiteY4660" fmla="*/ 2065957 h 2810796"/>
              <a:gd name="connsiteX4661" fmla="*/ 1183961 w 3531775"/>
              <a:gd name="connsiteY4661" fmla="*/ 2047478 h 2810796"/>
              <a:gd name="connsiteX4662" fmla="*/ 1179198 w 3531775"/>
              <a:gd name="connsiteY4662" fmla="*/ 2065861 h 2810796"/>
              <a:gd name="connsiteX4663" fmla="*/ 1184723 w 3531775"/>
              <a:gd name="connsiteY4663" fmla="*/ 2065195 h 2810796"/>
              <a:gd name="connsiteX4664" fmla="*/ 1190057 w 3531775"/>
              <a:gd name="connsiteY4664" fmla="*/ 2056432 h 2810796"/>
              <a:gd name="connsiteX4665" fmla="*/ 1190438 w 3531775"/>
              <a:gd name="connsiteY4665" fmla="*/ 2062337 h 2810796"/>
              <a:gd name="connsiteX4666" fmla="*/ 1191962 w 3531775"/>
              <a:gd name="connsiteY4666" fmla="*/ 2067480 h 2810796"/>
              <a:gd name="connsiteX4667" fmla="*/ 1194057 w 3531775"/>
              <a:gd name="connsiteY4667" fmla="*/ 2071862 h 2810796"/>
              <a:gd name="connsiteX4668" fmla="*/ 1184627 w 3531775"/>
              <a:gd name="connsiteY4668" fmla="*/ 2110724 h 2810796"/>
              <a:gd name="connsiteX4669" fmla="*/ 1187199 w 3531775"/>
              <a:gd name="connsiteY4669" fmla="*/ 2107200 h 2810796"/>
              <a:gd name="connsiteX4670" fmla="*/ 1186628 w 3531775"/>
              <a:gd name="connsiteY4670" fmla="*/ 2113582 h 2810796"/>
              <a:gd name="connsiteX4671" fmla="*/ 1189485 w 3531775"/>
              <a:gd name="connsiteY4671" fmla="*/ 2116820 h 2810796"/>
              <a:gd name="connsiteX4672" fmla="*/ 1187104 w 3531775"/>
              <a:gd name="connsiteY4672" fmla="*/ 2095103 h 2810796"/>
              <a:gd name="connsiteX4673" fmla="*/ 1171959 w 3531775"/>
              <a:gd name="connsiteY4673" fmla="*/ 2114629 h 2810796"/>
              <a:gd name="connsiteX4674" fmla="*/ 1174721 w 3531775"/>
              <a:gd name="connsiteY4674" fmla="*/ 2111676 h 2810796"/>
              <a:gd name="connsiteX4675" fmla="*/ 1179008 w 3531775"/>
              <a:gd name="connsiteY4675" fmla="*/ 2111581 h 2810796"/>
              <a:gd name="connsiteX4676" fmla="*/ 1181198 w 3531775"/>
              <a:gd name="connsiteY4676" fmla="*/ 2104723 h 2810796"/>
              <a:gd name="connsiteX4677" fmla="*/ 1183008 w 3531775"/>
              <a:gd name="connsiteY4677" fmla="*/ 2107295 h 2810796"/>
              <a:gd name="connsiteX4678" fmla="*/ 1184627 w 3531775"/>
              <a:gd name="connsiteY4678" fmla="*/ 2110724 h 2810796"/>
              <a:gd name="connsiteX4679" fmla="*/ 1182246 w 3531775"/>
              <a:gd name="connsiteY4679" fmla="*/ 2165397 h 2810796"/>
              <a:gd name="connsiteX4680" fmla="*/ 1160624 w 3531775"/>
              <a:gd name="connsiteY4680" fmla="*/ 2169589 h 2810796"/>
              <a:gd name="connsiteX4681" fmla="*/ 1163387 w 3531775"/>
              <a:gd name="connsiteY4681" fmla="*/ 2165969 h 2810796"/>
              <a:gd name="connsiteX4682" fmla="*/ 1165673 w 3531775"/>
              <a:gd name="connsiteY4682" fmla="*/ 2160921 h 2810796"/>
              <a:gd name="connsiteX4683" fmla="*/ 1169483 w 3531775"/>
              <a:gd name="connsiteY4683" fmla="*/ 2164921 h 2810796"/>
              <a:gd name="connsiteX4684" fmla="*/ 1171102 w 3531775"/>
              <a:gd name="connsiteY4684" fmla="*/ 2155587 h 2810796"/>
              <a:gd name="connsiteX4685" fmla="*/ 1174626 w 3531775"/>
              <a:gd name="connsiteY4685" fmla="*/ 2163969 h 2810796"/>
              <a:gd name="connsiteX4686" fmla="*/ 1177293 w 3531775"/>
              <a:gd name="connsiteY4686" fmla="*/ 2159778 h 2810796"/>
              <a:gd name="connsiteX4687" fmla="*/ 1177198 w 3531775"/>
              <a:gd name="connsiteY4687" fmla="*/ 2167017 h 2810796"/>
              <a:gd name="connsiteX4688" fmla="*/ 1182246 w 3531775"/>
              <a:gd name="connsiteY4688" fmla="*/ 2165397 h 2810796"/>
              <a:gd name="connsiteX4689" fmla="*/ 1129859 w 3531775"/>
              <a:gd name="connsiteY4689" fmla="*/ 2247027 h 2810796"/>
              <a:gd name="connsiteX4690" fmla="*/ 1128906 w 3531775"/>
              <a:gd name="connsiteY4690" fmla="*/ 2233025 h 2810796"/>
              <a:gd name="connsiteX4691" fmla="*/ 1135478 w 3531775"/>
              <a:gd name="connsiteY4691" fmla="*/ 2243979 h 2810796"/>
              <a:gd name="connsiteX4692" fmla="*/ 1137764 w 3531775"/>
              <a:gd name="connsiteY4692" fmla="*/ 2232644 h 2810796"/>
              <a:gd name="connsiteX4693" fmla="*/ 1140431 w 3531775"/>
              <a:gd name="connsiteY4693" fmla="*/ 2241121 h 2810796"/>
              <a:gd name="connsiteX4694" fmla="*/ 1130811 w 3531775"/>
              <a:gd name="connsiteY4694" fmla="*/ 2217785 h 2810796"/>
              <a:gd name="connsiteX4695" fmla="*/ 1123191 w 3531775"/>
              <a:gd name="connsiteY4695" fmla="*/ 2258743 h 2810796"/>
              <a:gd name="connsiteX4696" fmla="*/ 1124810 w 3531775"/>
              <a:gd name="connsiteY4696" fmla="*/ 2251980 h 2810796"/>
              <a:gd name="connsiteX4697" fmla="*/ 1129859 w 3531775"/>
              <a:gd name="connsiteY4697" fmla="*/ 2247027 h 2810796"/>
              <a:gd name="connsiteX4698" fmla="*/ 1139669 w 3531775"/>
              <a:gd name="connsiteY4698" fmla="*/ 2302653 h 2810796"/>
              <a:gd name="connsiteX4699" fmla="*/ 1145956 w 3531775"/>
              <a:gd name="connsiteY4699" fmla="*/ 2306177 h 2810796"/>
              <a:gd name="connsiteX4700" fmla="*/ 1143765 w 3531775"/>
              <a:gd name="connsiteY4700" fmla="*/ 2290080 h 2810796"/>
              <a:gd name="connsiteX4701" fmla="*/ 1152528 w 3531775"/>
              <a:gd name="connsiteY4701" fmla="*/ 2303224 h 2810796"/>
              <a:gd name="connsiteX4702" fmla="*/ 1154338 w 3531775"/>
              <a:gd name="connsiteY4702" fmla="*/ 2290556 h 2810796"/>
              <a:gd name="connsiteX4703" fmla="*/ 1158338 w 3531775"/>
              <a:gd name="connsiteY4703" fmla="*/ 2300462 h 2810796"/>
              <a:gd name="connsiteX4704" fmla="*/ 1137098 w 3531775"/>
              <a:gd name="connsiteY4704" fmla="*/ 2277507 h 2810796"/>
              <a:gd name="connsiteX4705" fmla="*/ 1138907 w 3531775"/>
              <a:gd name="connsiteY4705" fmla="*/ 2318750 h 2810796"/>
              <a:gd name="connsiteX4706" fmla="*/ 1139669 w 3531775"/>
              <a:gd name="connsiteY4706" fmla="*/ 2302653 h 2810796"/>
              <a:gd name="connsiteX4707" fmla="*/ 1173864 w 3531775"/>
              <a:gd name="connsiteY4707" fmla="*/ 2262267 h 2810796"/>
              <a:gd name="connsiteX4708" fmla="*/ 1178722 w 3531775"/>
              <a:gd name="connsiteY4708" fmla="*/ 2265982 h 2810796"/>
              <a:gd name="connsiteX4709" fmla="*/ 1179103 w 3531775"/>
              <a:gd name="connsiteY4709" fmla="*/ 2254266 h 2810796"/>
              <a:gd name="connsiteX4710" fmla="*/ 1155671 w 3531775"/>
              <a:gd name="connsiteY4710" fmla="*/ 2242645 h 2810796"/>
              <a:gd name="connsiteX4711" fmla="*/ 1154814 w 3531775"/>
              <a:gd name="connsiteY4711" fmla="*/ 2266363 h 2810796"/>
              <a:gd name="connsiteX4712" fmla="*/ 1157386 w 3531775"/>
              <a:gd name="connsiteY4712" fmla="*/ 2261981 h 2810796"/>
              <a:gd name="connsiteX4713" fmla="*/ 1162434 w 3531775"/>
              <a:gd name="connsiteY4713" fmla="*/ 2259314 h 2810796"/>
              <a:gd name="connsiteX4714" fmla="*/ 1164720 w 3531775"/>
              <a:gd name="connsiteY4714" fmla="*/ 2249218 h 2810796"/>
              <a:gd name="connsiteX4715" fmla="*/ 1168816 w 3531775"/>
              <a:gd name="connsiteY4715" fmla="*/ 2261791 h 2810796"/>
              <a:gd name="connsiteX4716" fmla="*/ 1172721 w 3531775"/>
              <a:gd name="connsiteY4716" fmla="*/ 2253885 h 2810796"/>
              <a:gd name="connsiteX4717" fmla="*/ 1173864 w 3531775"/>
              <a:gd name="connsiteY4717" fmla="*/ 2262267 h 2810796"/>
              <a:gd name="connsiteX4718" fmla="*/ 1158148 w 3531775"/>
              <a:gd name="connsiteY4718" fmla="*/ 2204069 h 2810796"/>
              <a:gd name="connsiteX4719" fmla="*/ 1159862 w 3531775"/>
              <a:gd name="connsiteY4719" fmla="*/ 2209022 h 2810796"/>
              <a:gd name="connsiteX4720" fmla="*/ 1162815 w 3531775"/>
              <a:gd name="connsiteY4720" fmla="*/ 2205974 h 2810796"/>
              <a:gd name="connsiteX4721" fmla="*/ 1161863 w 3531775"/>
              <a:gd name="connsiteY4721" fmla="*/ 2213308 h 2810796"/>
              <a:gd name="connsiteX4722" fmla="*/ 1167863 w 3531775"/>
              <a:gd name="connsiteY4722" fmla="*/ 2209117 h 2810796"/>
              <a:gd name="connsiteX4723" fmla="*/ 1145861 w 3531775"/>
              <a:gd name="connsiteY4723" fmla="*/ 2207498 h 2810796"/>
              <a:gd name="connsiteX4724" fmla="*/ 1153671 w 3531775"/>
              <a:gd name="connsiteY4724" fmla="*/ 2207212 h 2810796"/>
              <a:gd name="connsiteX4725" fmla="*/ 1156338 w 3531775"/>
              <a:gd name="connsiteY4725" fmla="*/ 2199973 h 2810796"/>
              <a:gd name="connsiteX4726" fmla="*/ 1158148 w 3531775"/>
              <a:gd name="connsiteY4726" fmla="*/ 2204069 h 2810796"/>
              <a:gd name="connsiteX4727" fmla="*/ 1123572 w 3531775"/>
              <a:gd name="connsiteY4727" fmla="*/ 2177304 h 2810796"/>
              <a:gd name="connsiteX4728" fmla="*/ 1129668 w 3531775"/>
              <a:gd name="connsiteY4728" fmla="*/ 2176351 h 2810796"/>
              <a:gd name="connsiteX4729" fmla="*/ 1131859 w 3531775"/>
              <a:gd name="connsiteY4729" fmla="*/ 2165779 h 2810796"/>
              <a:gd name="connsiteX4730" fmla="*/ 1134716 w 3531775"/>
              <a:gd name="connsiteY4730" fmla="*/ 2169303 h 2810796"/>
              <a:gd name="connsiteX4731" fmla="*/ 1137574 w 3531775"/>
              <a:gd name="connsiteY4731" fmla="*/ 2174161 h 2810796"/>
              <a:gd name="connsiteX4732" fmla="*/ 1140717 w 3531775"/>
              <a:gd name="connsiteY4732" fmla="*/ 2177971 h 2810796"/>
              <a:gd name="connsiteX4733" fmla="*/ 1139003 w 3531775"/>
              <a:gd name="connsiteY4733" fmla="*/ 2150634 h 2810796"/>
              <a:gd name="connsiteX4734" fmla="*/ 1123572 w 3531775"/>
              <a:gd name="connsiteY4734" fmla="*/ 2177304 h 2810796"/>
              <a:gd name="connsiteX4735" fmla="*/ 1131954 w 3531775"/>
              <a:gd name="connsiteY4735" fmla="*/ 2138537 h 2810796"/>
              <a:gd name="connsiteX4736" fmla="*/ 1142622 w 3531775"/>
              <a:gd name="connsiteY4736" fmla="*/ 2127679 h 2810796"/>
              <a:gd name="connsiteX4737" fmla="*/ 1144908 w 3531775"/>
              <a:gd name="connsiteY4737" fmla="*/ 2128536 h 2810796"/>
              <a:gd name="connsiteX4738" fmla="*/ 1146718 w 3531775"/>
              <a:gd name="connsiteY4738" fmla="*/ 2114343 h 2810796"/>
              <a:gd name="connsiteX4739" fmla="*/ 1148909 w 3531775"/>
              <a:gd name="connsiteY4739" fmla="*/ 2120725 h 2810796"/>
              <a:gd name="connsiteX4740" fmla="*/ 1152433 w 3531775"/>
              <a:gd name="connsiteY4740" fmla="*/ 2125393 h 2810796"/>
              <a:gd name="connsiteX4741" fmla="*/ 1156148 w 3531775"/>
              <a:gd name="connsiteY4741" fmla="*/ 2118344 h 2810796"/>
              <a:gd name="connsiteX4742" fmla="*/ 1156338 w 3531775"/>
              <a:gd name="connsiteY4742" fmla="*/ 2128917 h 2810796"/>
              <a:gd name="connsiteX4743" fmla="*/ 1161863 w 3531775"/>
              <a:gd name="connsiteY4743" fmla="*/ 2132441 h 2810796"/>
              <a:gd name="connsiteX4744" fmla="*/ 1131954 w 3531775"/>
              <a:gd name="connsiteY4744" fmla="*/ 2138537 h 2810796"/>
              <a:gd name="connsiteX4745" fmla="*/ 1143098 w 3531775"/>
              <a:gd name="connsiteY4745" fmla="*/ 2070719 h 2810796"/>
              <a:gd name="connsiteX4746" fmla="*/ 1148051 w 3531775"/>
              <a:gd name="connsiteY4746" fmla="*/ 2074243 h 2810796"/>
              <a:gd name="connsiteX4747" fmla="*/ 1149480 w 3531775"/>
              <a:gd name="connsiteY4747" fmla="*/ 2074624 h 2810796"/>
              <a:gd name="connsiteX4748" fmla="*/ 1155005 w 3531775"/>
              <a:gd name="connsiteY4748" fmla="*/ 2064528 h 2810796"/>
              <a:gd name="connsiteX4749" fmla="*/ 1154338 w 3531775"/>
              <a:gd name="connsiteY4749" fmla="*/ 2071481 h 2810796"/>
              <a:gd name="connsiteX4750" fmla="*/ 1154909 w 3531775"/>
              <a:gd name="connsiteY4750" fmla="*/ 2077958 h 2810796"/>
              <a:gd name="connsiteX4751" fmla="*/ 1159291 w 3531775"/>
              <a:gd name="connsiteY4751" fmla="*/ 2075005 h 2810796"/>
              <a:gd name="connsiteX4752" fmla="*/ 1156052 w 3531775"/>
              <a:gd name="connsiteY4752" fmla="*/ 2083768 h 2810796"/>
              <a:gd name="connsiteX4753" fmla="*/ 1158148 w 3531775"/>
              <a:gd name="connsiteY4753" fmla="*/ 2090912 h 2810796"/>
              <a:gd name="connsiteX4754" fmla="*/ 1138717 w 3531775"/>
              <a:gd name="connsiteY4754" fmla="*/ 2072529 h 2810796"/>
              <a:gd name="connsiteX4755" fmla="*/ 1143098 w 3531775"/>
              <a:gd name="connsiteY4755" fmla="*/ 2070719 h 2810796"/>
              <a:gd name="connsiteX4756" fmla="*/ 1192724 w 3531775"/>
              <a:gd name="connsiteY4756" fmla="*/ 2324655 h 2810796"/>
              <a:gd name="connsiteX4757" fmla="*/ 1175674 w 3531775"/>
              <a:gd name="connsiteY4757" fmla="*/ 2342277 h 2810796"/>
              <a:gd name="connsiteX4758" fmla="*/ 1177293 w 3531775"/>
              <a:gd name="connsiteY4758" fmla="*/ 2341515 h 2810796"/>
              <a:gd name="connsiteX4759" fmla="*/ 1179770 w 3531775"/>
              <a:gd name="connsiteY4759" fmla="*/ 2327132 h 2810796"/>
              <a:gd name="connsiteX4760" fmla="*/ 1183008 w 3531775"/>
              <a:gd name="connsiteY4760" fmla="*/ 2328656 h 2810796"/>
              <a:gd name="connsiteX4761" fmla="*/ 1186628 w 3531775"/>
              <a:gd name="connsiteY4761" fmla="*/ 2331133 h 2810796"/>
              <a:gd name="connsiteX4762" fmla="*/ 1190152 w 3531775"/>
              <a:gd name="connsiteY4762" fmla="*/ 2332847 h 2810796"/>
              <a:gd name="connsiteX4763" fmla="*/ 1194819 w 3531775"/>
              <a:gd name="connsiteY4763" fmla="*/ 2334466 h 2810796"/>
              <a:gd name="connsiteX4764" fmla="*/ 1192724 w 3531775"/>
              <a:gd name="connsiteY4764" fmla="*/ 2324655 h 2810796"/>
              <a:gd name="connsiteX4765" fmla="*/ 1203677 w 3531775"/>
              <a:gd name="connsiteY4765" fmla="*/ 2378758 h 2810796"/>
              <a:gd name="connsiteX4766" fmla="*/ 1181389 w 3531775"/>
              <a:gd name="connsiteY4766" fmla="*/ 2382663 h 2810796"/>
              <a:gd name="connsiteX4767" fmla="*/ 1183294 w 3531775"/>
              <a:gd name="connsiteY4767" fmla="*/ 2379234 h 2810796"/>
              <a:gd name="connsiteX4768" fmla="*/ 1188437 w 3531775"/>
              <a:gd name="connsiteY4768" fmla="*/ 2378853 h 2810796"/>
              <a:gd name="connsiteX4769" fmla="*/ 1189580 w 3531775"/>
              <a:gd name="connsiteY4769" fmla="*/ 2378376 h 2810796"/>
              <a:gd name="connsiteX4770" fmla="*/ 1188152 w 3531775"/>
              <a:gd name="connsiteY4770" fmla="*/ 2369233 h 2810796"/>
              <a:gd name="connsiteX4771" fmla="*/ 1191200 w 3531775"/>
              <a:gd name="connsiteY4771" fmla="*/ 2373900 h 2810796"/>
              <a:gd name="connsiteX4772" fmla="*/ 1194914 w 3531775"/>
              <a:gd name="connsiteY4772" fmla="*/ 2377615 h 2810796"/>
              <a:gd name="connsiteX4773" fmla="*/ 1196343 w 3531775"/>
              <a:gd name="connsiteY4773" fmla="*/ 2373519 h 2810796"/>
              <a:gd name="connsiteX4774" fmla="*/ 1198724 w 3531775"/>
              <a:gd name="connsiteY4774" fmla="*/ 2380472 h 2810796"/>
              <a:gd name="connsiteX4775" fmla="*/ 1203677 w 3531775"/>
              <a:gd name="connsiteY4775" fmla="*/ 2378758 h 2810796"/>
              <a:gd name="connsiteX4776" fmla="*/ 1237491 w 3531775"/>
              <a:gd name="connsiteY4776" fmla="*/ 2422572 h 2810796"/>
              <a:gd name="connsiteX4777" fmla="*/ 1217108 w 3531775"/>
              <a:gd name="connsiteY4777" fmla="*/ 2436479 h 2810796"/>
              <a:gd name="connsiteX4778" fmla="*/ 1221489 w 3531775"/>
              <a:gd name="connsiteY4778" fmla="*/ 2427240 h 2810796"/>
              <a:gd name="connsiteX4779" fmla="*/ 1217108 w 3531775"/>
              <a:gd name="connsiteY4779" fmla="*/ 2418667 h 2810796"/>
              <a:gd name="connsiteX4780" fmla="*/ 1221584 w 3531775"/>
              <a:gd name="connsiteY4780" fmla="*/ 2419620 h 2810796"/>
              <a:gd name="connsiteX4781" fmla="*/ 1226728 w 3531775"/>
              <a:gd name="connsiteY4781" fmla="*/ 2421430 h 2810796"/>
              <a:gd name="connsiteX4782" fmla="*/ 1226061 w 3531775"/>
              <a:gd name="connsiteY4782" fmla="*/ 2415810 h 2810796"/>
              <a:gd name="connsiteX4783" fmla="*/ 1231490 w 3531775"/>
              <a:gd name="connsiteY4783" fmla="*/ 2422382 h 2810796"/>
              <a:gd name="connsiteX4784" fmla="*/ 1237491 w 3531775"/>
              <a:gd name="connsiteY4784" fmla="*/ 2422572 h 2810796"/>
              <a:gd name="connsiteX4785" fmla="*/ 1263875 w 3531775"/>
              <a:gd name="connsiteY4785" fmla="*/ 2448766 h 2810796"/>
              <a:gd name="connsiteX4786" fmla="*/ 1257017 w 3531775"/>
              <a:gd name="connsiteY4786" fmla="*/ 2469721 h 2810796"/>
              <a:gd name="connsiteX4787" fmla="*/ 1255589 w 3531775"/>
              <a:gd name="connsiteY4787" fmla="*/ 2459720 h 2810796"/>
              <a:gd name="connsiteX4788" fmla="*/ 1247778 w 3531775"/>
              <a:gd name="connsiteY4788" fmla="*/ 2452481 h 2810796"/>
              <a:gd name="connsiteX4789" fmla="*/ 1252255 w 3531775"/>
              <a:gd name="connsiteY4789" fmla="*/ 2453243 h 2810796"/>
              <a:gd name="connsiteX4790" fmla="*/ 1256255 w 3531775"/>
              <a:gd name="connsiteY4790" fmla="*/ 2452481 h 2810796"/>
              <a:gd name="connsiteX4791" fmla="*/ 1253588 w 3531775"/>
              <a:gd name="connsiteY4791" fmla="*/ 2447909 h 2810796"/>
              <a:gd name="connsiteX4792" fmla="*/ 1259780 w 3531775"/>
              <a:gd name="connsiteY4792" fmla="*/ 2451148 h 2810796"/>
              <a:gd name="connsiteX4793" fmla="*/ 1263875 w 3531775"/>
              <a:gd name="connsiteY4793" fmla="*/ 2448766 h 2810796"/>
              <a:gd name="connsiteX4794" fmla="*/ 1365221 w 3531775"/>
              <a:gd name="connsiteY4794" fmla="*/ 2495629 h 2810796"/>
              <a:gd name="connsiteX4795" fmla="*/ 1351410 w 3531775"/>
              <a:gd name="connsiteY4795" fmla="*/ 2513727 h 2810796"/>
              <a:gd name="connsiteX4796" fmla="*/ 1352648 w 3531775"/>
              <a:gd name="connsiteY4796" fmla="*/ 2505535 h 2810796"/>
              <a:gd name="connsiteX4797" fmla="*/ 1352934 w 3531775"/>
              <a:gd name="connsiteY4797" fmla="*/ 2504297 h 2810796"/>
              <a:gd name="connsiteX4798" fmla="*/ 1344933 w 3531775"/>
              <a:gd name="connsiteY4798" fmla="*/ 2500011 h 2810796"/>
              <a:gd name="connsiteX4799" fmla="*/ 1355411 w 3531775"/>
              <a:gd name="connsiteY4799" fmla="*/ 2499344 h 2810796"/>
              <a:gd name="connsiteX4800" fmla="*/ 1353125 w 3531775"/>
              <a:gd name="connsiteY4800" fmla="*/ 2495725 h 2810796"/>
              <a:gd name="connsiteX4801" fmla="*/ 1359887 w 3531775"/>
              <a:gd name="connsiteY4801" fmla="*/ 2498010 h 2810796"/>
              <a:gd name="connsiteX4802" fmla="*/ 1365221 w 3531775"/>
              <a:gd name="connsiteY4802" fmla="*/ 2495629 h 2810796"/>
              <a:gd name="connsiteX4803" fmla="*/ 1427420 w 3531775"/>
              <a:gd name="connsiteY4803" fmla="*/ 2515441 h 2810796"/>
              <a:gd name="connsiteX4804" fmla="*/ 1413799 w 3531775"/>
              <a:gd name="connsiteY4804" fmla="*/ 2509822 h 2810796"/>
              <a:gd name="connsiteX4805" fmla="*/ 1415990 w 3531775"/>
              <a:gd name="connsiteY4805" fmla="*/ 2506774 h 2810796"/>
              <a:gd name="connsiteX4806" fmla="*/ 1419133 w 3531775"/>
              <a:gd name="connsiteY4806" fmla="*/ 2503630 h 2810796"/>
              <a:gd name="connsiteX4807" fmla="*/ 1421514 w 3531775"/>
              <a:gd name="connsiteY4807" fmla="*/ 2500392 h 2810796"/>
              <a:gd name="connsiteX4808" fmla="*/ 1423991 w 3531775"/>
              <a:gd name="connsiteY4808" fmla="*/ 2496010 h 2810796"/>
              <a:gd name="connsiteX4809" fmla="*/ 1413989 w 3531775"/>
              <a:gd name="connsiteY4809" fmla="*/ 2496010 h 2810796"/>
              <a:gd name="connsiteX4810" fmla="*/ 1427801 w 3531775"/>
              <a:gd name="connsiteY4810" fmla="*/ 2517346 h 2810796"/>
              <a:gd name="connsiteX4811" fmla="*/ 1427420 w 3531775"/>
              <a:gd name="connsiteY4811" fmla="*/ 2515441 h 2810796"/>
              <a:gd name="connsiteX4812" fmla="*/ 1518383 w 3531775"/>
              <a:gd name="connsiteY4812" fmla="*/ 2493248 h 2810796"/>
              <a:gd name="connsiteX4813" fmla="*/ 1514002 w 3531775"/>
              <a:gd name="connsiteY4813" fmla="*/ 2489152 h 2810796"/>
              <a:gd name="connsiteX4814" fmla="*/ 1514192 w 3531775"/>
              <a:gd name="connsiteY4814" fmla="*/ 2486866 h 2810796"/>
              <a:gd name="connsiteX4815" fmla="*/ 1506096 w 3531775"/>
              <a:gd name="connsiteY4815" fmla="*/ 2490295 h 2810796"/>
              <a:gd name="connsiteX4816" fmla="*/ 1507906 w 3531775"/>
              <a:gd name="connsiteY4816" fmla="*/ 2486104 h 2810796"/>
              <a:gd name="connsiteX4817" fmla="*/ 1510763 w 3531775"/>
              <a:gd name="connsiteY4817" fmla="*/ 2481437 h 2810796"/>
              <a:gd name="connsiteX4818" fmla="*/ 1505048 w 3531775"/>
              <a:gd name="connsiteY4818" fmla="*/ 2480675 h 2810796"/>
              <a:gd name="connsiteX4819" fmla="*/ 1512478 w 3531775"/>
              <a:gd name="connsiteY4819" fmla="*/ 2476675 h 2810796"/>
              <a:gd name="connsiteX4820" fmla="*/ 1514097 w 3531775"/>
              <a:gd name="connsiteY4820" fmla="*/ 2470578 h 2810796"/>
              <a:gd name="connsiteX4821" fmla="*/ 1503048 w 3531775"/>
              <a:gd name="connsiteY4821" fmla="*/ 2474103 h 2810796"/>
              <a:gd name="connsiteX4822" fmla="*/ 1513145 w 3531775"/>
              <a:gd name="connsiteY4822" fmla="*/ 2501154 h 2810796"/>
              <a:gd name="connsiteX4823" fmla="*/ 1518383 w 3531775"/>
              <a:gd name="connsiteY4823" fmla="*/ 2493248 h 2810796"/>
              <a:gd name="connsiteX4824" fmla="*/ 1512859 w 3531775"/>
              <a:gd name="connsiteY4824" fmla="*/ 2540683 h 2810796"/>
              <a:gd name="connsiteX4825" fmla="*/ 1522479 w 3531775"/>
              <a:gd name="connsiteY4825" fmla="*/ 2528872 h 2810796"/>
              <a:gd name="connsiteX4826" fmla="*/ 1515716 w 3531775"/>
              <a:gd name="connsiteY4826" fmla="*/ 2525347 h 2810796"/>
              <a:gd name="connsiteX4827" fmla="*/ 1513621 w 3531775"/>
              <a:gd name="connsiteY4827" fmla="*/ 2524871 h 2810796"/>
              <a:gd name="connsiteX4828" fmla="*/ 1509716 w 3531775"/>
              <a:gd name="connsiteY4828" fmla="*/ 2522680 h 2810796"/>
              <a:gd name="connsiteX4829" fmla="*/ 1498762 w 3531775"/>
              <a:gd name="connsiteY4829" fmla="*/ 2522394 h 2810796"/>
              <a:gd name="connsiteX4830" fmla="*/ 1506191 w 3531775"/>
              <a:gd name="connsiteY4830" fmla="*/ 2516775 h 2810796"/>
              <a:gd name="connsiteX4831" fmla="*/ 1505239 w 3531775"/>
              <a:gd name="connsiteY4831" fmla="*/ 2510965 h 2810796"/>
              <a:gd name="connsiteX4832" fmla="*/ 1492856 w 3531775"/>
              <a:gd name="connsiteY4832" fmla="*/ 2517156 h 2810796"/>
              <a:gd name="connsiteX4833" fmla="*/ 1512859 w 3531775"/>
              <a:gd name="connsiteY4833" fmla="*/ 2540683 h 2810796"/>
              <a:gd name="connsiteX4834" fmla="*/ 1462948 w 3531775"/>
              <a:gd name="connsiteY4834" fmla="*/ 2574496 h 2810796"/>
              <a:gd name="connsiteX4835" fmla="*/ 1484855 w 3531775"/>
              <a:gd name="connsiteY4835" fmla="*/ 2572115 h 2810796"/>
              <a:gd name="connsiteX4836" fmla="*/ 1485713 w 3531775"/>
              <a:gd name="connsiteY4836" fmla="*/ 2566114 h 2810796"/>
              <a:gd name="connsiteX4837" fmla="*/ 1485332 w 3531775"/>
              <a:gd name="connsiteY4837" fmla="*/ 2564781 h 2810796"/>
              <a:gd name="connsiteX4838" fmla="*/ 1473140 w 3531775"/>
              <a:gd name="connsiteY4838" fmla="*/ 2565067 h 2810796"/>
              <a:gd name="connsiteX4839" fmla="*/ 1479902 w 3531775"/>
              <a:gd name="connsiteY4839" fmla="*/ 2562304 h 2810796"/>
              <a:gd name="connsiteX4840" fmla="*/ 1485522 w 3531775"/>
              <a:gd name="connsiteY4840" fmla="*/ 2558494 h 2810796"/>
              <a:gd name="connsiteX4841" fmla="*/ 1490285 w 3531775"/>
              <a:gd name="connsiteY4841" fmla="*/ 2554589 h 2810796"/>
              <a:gd name="connsiteX4842" fmla="*/ 1482855 w 3531775"/>
              <a:gd name="connsiteY4842" fmla="*/ 2549541 h 2810796"/>
              <a:gd name="connsiteX4843" fmla="*/ 1462948 w 3531775"/>
              <a:gd name="connsiteY4843" fmla="*/ 2574496 h 2810796"/>
              <a:gd name="connsiteX4844" fmla="*/ 1462186 w 3531775"/>
              <a:gd name="connsiteY4844" fmla="*/ 2525252 h 2810796"/>
              <a:gd name="connsiteX4845" fmla="*/ 1469901 w 3531775"/>
              <a:gd name="connsiteY4845" fmla="*/ 2520299 h 2810796"/>
              <a:gd name="connsiteX4846" fmla="*/ 1470377 w 3531775"/>
              <a:gd name="connsiteY4846" fmla="*/ 2514870 h 2810796"/>
              <a:gd name="connsiteX4847" fmla="*/ 1470092 w 3531775"/>
              <a:gd name="connsiteY4847" fmla="*/ 2513632 h 2810796"/>
              <a:gd name="connsiteX4848" fmla="*/ 1460662 w 3531775"/>
              <a:gd name="connsiteY4848" fmla="*/ 2513536 h 2810796"/>
              <a:gd name="connsiteX4849" fmla="*/ 1465901 w 3531775"/>
              <a:gd name="connsiteY4849" fmla="*/ 2511250 h 2810796"/>
              <a:gd name="connsiteX4850" fmla="*/ 1470187 w 3531775"/>
              <a:gd name="connsiteY4850" fmla="*/ 2508012 h 2810796"/>
              <a:gd name="connsiteX4851" fmla="*/ 1466377 w 3531775"/>
              <a:gd name="connsiteY4851" fmla="*/ 2505821 h 2810796"/>
              <a:gd name="connsiteX4852" fmla="*/ 1473806 w 3531775"/>
              <a:gd name="connsiteY4852" fmla="*/ 2504583 h 2810796"/>
              <a:gd name="connsiteX4853" fmla="*/ 1477807 w 3531775"/>
              <a:gd name="connsiteY4853" fmla="*/ 2500011 h 2810796"/>
              <a:gd name="connsiteX4854" fmla="*/ 1462186 w 3531775"/>
              <a:gd name="connsiteY4854" fmla="*/ 2525252 h 2810796"/>
              <a:gd name="connsiteX4855" fmla="*/ 1431801 w 3531775"/>
              <a:gd name="connsiteY4855" fmla="*/ 2560494 h 2810796"/>
              <a:gd name="connsiteX4856" fmla="*/ 1448089 w 3531775"/>
              <a:gd name="connsiteY4856" fmla="*/ 2553541 h 2810796"/>
              <a:gd name="connsiteX4857" fmla="*/ 1445422 w 3531775"/>
              <a:gd name="connsiteY4857" fmla="*/ 2547541 h 2810796"/>
              <a:gd name="connsiteX4858" fmla="*/ 1444184 w 3531775"/>
              <a:gd name="connsiteY4858" fmla="*/ 2546207 h 2810796"/>
              <a:gd name="connsiteX4859" fmla="*/ 1433706 w 3531775"/>
              <a:gd name="connsiteY4859" fmla="*/ 2548112 h 2810796"/>
              <a:gd name="connsiteX4860" fmla="*/ 1436659 w 3531775"/>
              <a:gd name="connsiteY4860" fmla="*/ 2544207 h 2810796"/>
              <a:gd name="connsiteX4861" fmla="*/ 1440945 w 3531775"/>
              <a:gd name="connsiteY4861" fmla="*/ 2539920 h 2810796"/>
              <a:gd name="connsiteX4862" fmla="*/ 1444088 w 3531775"/>
              <a:gd name="connsiteY4862" fmla="*/ 2535634 h 2810796"/>
              <a:gd name="connsiteX4863" fmla="*/ 1447232 w 3531775"/>
              <a:gd name="connsiteY4863" fmla="*/ 2529919 h 2810796"/>
              <a:gd name="connsiteX4864" fmla="*/ 1433135 w 3531775"/>
              <a:gd name="connsiteY4864" fmla="*/ 2531062 h 2810796"/>
              <a:gd name="connsiteX4865" fmla="*/ 1431801 w 3531775"/>
              <a:gd name="connsiteY4865" fmla="*/ 2560494 h 2810796"/>
              <a:gd name="connsiteX4866" fmla="*/ 1397511 w 3531775"/>
              <a:gd name="connsiteY4866" fmla="*/ 2583831 h 2810796"/>
              <a:gd name="connsiteX4867" fmla="*/ 1418371 w 3531775"/>
              <a:gd name="connsiteY4867" fmla="*/ 2582116 h 2810796"/>
              <a:gd name="connsiteX4868" fmla="*/ 1411418 w 3531775"/>
              <a:gd name="connsiteY4868" fmla="*/ 2580783 h 2810796"/>
              <a:gd name="connsiteX4869" fmla="*/ 1416561 w 3531775"/>
              <a:gd name="connsiteY4869" fmla="*/ 2577163 h 2810796"/>
              <a:gd name="connsiteX4870" fmla="*/ 1403417 w 3531775"/>
              <a:gd name="connsiteY4870" fmla="*/ 2575925 h 2810796"/>
              <a:gd name="connsiteX4871" fmla="*/ 1414656 w 3531775"/>
              <a:gd name="connsiteY4871" fmla="*/ 2572972 h 2810796"/>
              <a:gd name="connsiteX4872" fmla="*/ 1407512 w 3531775"/>
              <a:gd name="connsiteY4872" fmla="*/ 2568686 h 2810796"/>
              <a:gd name="connsiteX4873" fmla="*/ 1416466 w 3531775"/>
              <a:gd name="connsiteY4873" fmla="*/ 2567448 h 2810796"/>
              <a:gd name="connsiteX4874" fmla="*/ 1419895 w 3531775"/>
              <a:gd name="connsiteY4874" fmla="*/ 2563066 h 2810796"/>
              <a:gd name="connsiteX4875" fmla="*/ 1407131 w 3531775"/>
              <a:gd name="connsiteY4875" fmla="*/ 2562876 h 2810796"/>
              <a:gd name="connsiteX4876" fmla="*/ 1397511 w 3531775"/>
              <a:gd name="connsiteY4876" fmla="*/ 2583831 h 2810796"/>
              <a:gd name="connsiteX4877" fmla="*/ 1375699 w 3531775"/>
              <a:gd name="connsiteY4877" fmla="*/ 2553541 h 2810796"/>
              <a:gd name="connsiteX4878" fmla="*/ 1401226 w 3531775"/>
              <a:gd name="connsiteY4878" fmla="*/ 2550589 h 2810796"/>
              <a:gd name="connsiteX4879" fmla="*/ 1387986 w 3531775"/>
              <a:gd name="connsiteY4879" fmla="*/ 2547160 h 2810796"/>
              <a:gd name="connsiteX4880" fmla="*/ 1389796 w 3531775"/>
              <a:gd name="connsiteY4880" fmla="*/ 2540301 h 2810796"/>
              <a:gd name="connsiteX4881" fmla="*/ 1372746 w 3531775"/>
              <a:gd name="connsiteY4881" fmla="*/ 2538397 h 2810796"/>
              <a:gd name="connsiteX4882" fmla="*/ 1379318 w 3531775"/>
              <a:gd name="connsiteY4882" fmla="*/ 2535158 h 2810796"/>
              <a:gd name="connsiteX4883" fmla="*/ 1383795 w 3531775"/>
              <a:gd name="connsiteY4883" fmla="*/ 2530776 h 2810796"/>
              <a:gd name="connsiteX4884" fmla="*/ 1375985 w 3531775"/>
              <a:gd name="connsiteY4884" fmla="*/ 2527728 h 2810796"/>
              <a:gd name="connsiteX4885" fmla="*/ 1386938 w 3531775"/>
              <a:gd name="connsiteY4885" fmla="*/ 2526109 h 2810796"/>
              <a:gd name="connsiteX4886" fmla="*/ 1390082 w 3531775"/>
              <a:gd name="connsiteY4886" fmla="*/ 2519918 h 2810796"/>
              <a:gd name="connsiteX4887" fmla="*/ 1374175 w 3531775"/>
              <a:gd name="connsiteY4887" fmla="*/ 2519347 h 2810796"/>
              <a:gd name="connsiteX4888" fmla="*/ 1375699 w 3531775"/>
              <a:gd name="connsiteY4888" fmla="*/ 2553541 h 2810796"/>
              <a:gd name="connsiteX4889" fmla="*/ 1330646 w 3531775"/>
              <a:gd name="connsiteY4889" fmla="*/ 2570591 h 2810796"/>
              <a:gd name="connsiteX4890" fmla="*/ 1350553 w 3531775"/>
              <a:gd name="connsiteY4890" fmla="*/ 2577068 h 2810796"/>
              <a:gd name="connsiteX4891" fmla="*/ 1345886 w 3531775"/>
              <a:gd name="connsiteY4891" fmla="*/ 2573449 h 2810796"/>
              <a:gd name="connsiteX4892" fmla="*/ 1353601 w 3531775"/>
              <a:gd name="connsiteY4892" fmla="*/ 2572496 h 2810796"/>
              <a:gd name="connsiteX4893" fmla="*/ 1343123 w 3531775"/>
              <a:gd name="connsiteY4893" fmla="*/ 2566876 h 2810796"/>
              <a:gd name="connsiteX4894" fmla="*/ 1350077 w 3531775"/>
              <a:gd name="connsiteY4894" fmla="*/ 2567257 h 2810796"/>
              <a:gd name="connsiteX4895" fmla="*/ 1356458 w 3531775"/>
              <a:gd name="connsiteY4895" fmla="*/ 2566305 h 2810796"/>
              <a:gd name="connsiteX4896" fmla="*/ 1362078 w 3531775"/>
              <a:gd name="connsiteY4896" fmla="*/ 2564876 h 2810796"/>
              <a:gd name="connsiteX4897" fmla="*/ 1357601 w 3531775"/>
              <a:gd name="connsiteY4897" fmla="*/ 2557923 h 2810796"/>
              <a:gd name="connsiteX4898" fmla="*/ 1330646 w 3531775"/>
              <a:gd name="connsiteY4898" fmla="*/ 2570591 h 2810796"/>
              <a:gd name="connsiteX4899" fmla="*/ 1301975 w 3531775"/>
              <a:gd name="connsiteY4899" fmla="*/ 2536015 h 2810796"/>
              <a:gd name="connsiteX4900" fmla="*/ 1323502 w 3531775"/>
              <a:gd name="connsiteY4900" fmla="*/ 2546398 h 2810796"/>
              <a:gd name="connsiteX4901" fmla="*/ 1327693 w 3531775"/>
              <a:gd name="connsiteY4901" fmla="*/ 2541254 h 2810796"/>
              <a:gd name="connsiteX4902" fmla="*/ 1328169 w 3531775"/>
              <a:gd name="connsiteY4902" fmla="*/ 2539730 h 2810796"/>
              <a:gd name="connsiteX4903" fmla="*/ 1316834 w 3531775"/>
              <a:gd name="connsiteY4903" fmla="*/ 2533158 h 2810796"/>
              <a:gd name="connsiteX4904" fmla="*/ 1324645 w 3531775"/>
              <a:gd name="connsiteY4904" fmla="*/ 2534301 h 2810796"/>
              <a:gd name="connsiteX4905" fmla="*/ 1331884 w 3531775"/>
              <a:gd name="connsiteY4905" fmla="*/ 2534015 h 2810796"/>
              <a:gd name="connsiteX4906" fmla="*/ 1328741 w 3531775"/>
              <a:gd name="connsiteY4906" fmla="*/ 2529062 h 2810796"/>
              <a:gd name="connsiteX4907" fmla="*/ 1338361 w 3531775"/>
              <a:gd name="connsiteY4907" fmla="*/ 2532777 h 2810796"/>
              <a:gd name="connsiteX4908" fmla="*/ 1341028 w 3531775"/>
              <a:gd name="connsiteY4908" fmla="*/ 2526681 h 2810796"/>
              <a:gd name="connsiteX4909" fmla="*/ 1301975 w 3531775"/>
              <a:gd name="connsiteY4909" fmla="*/ 2536015 h 2810796"/>
              <a:gd name="connsiteX4910" fmla="*/ 1298642 w 3531775"/>
              <a:gd name="connsiteY4910" fmla="*/ 2508869 h 2810796"/>
              <a:gd name="connsiteX4911" fmla="*/ 1301404 w 3531775"/>
              <a:gd name="connsiteY4911" fmla="*/ 2505059 h 2810796"/>
              <a:gd name="connsiteX4912" fmla="*/ 1302547 w 3531775"/>
              <a:gd name="connsiteY4912" fmla="*/ 2499058 h 2810796"/>
              <a:gd name="connsiteX4913" fmla="*/ 1292069 w 3531775"/>
              <a:gd name="connsiteY4913" fmla="*/ 2492010 h 2810796"/>
              <a:gd name="connsiteX4914" fmla="*/ 1298070 w 3531775"/>
              <a:gd name="connsiteY4914" fmla="*/ 2492200 h 2810796"/>
              <a:gd name="connsiteX4915" fmla="*/ 1303214 w 3531775"/>
              <a:gd name="connsiteY4915" fmla="*/ 2490962 h 2810796"/>
              <a:gd name="connsiteX4916" fmla="*/ 1299404 w 3531775"/>
              <a:gd name="connsiteY4916" fmla="*/ 2486295 h 2810796"/>
              <a:gd name="connsiteX4917" fmla="*/ 1307500 w 3531775"/>
              <a:gd name="connsiteY4917" fmla="*/ 2489057 h 2810796"/>
              <a:gd name="connsiteX4918" fmla="*/ 1312453 w 3531775"/>
              <a:gd name="connsiteY4918" fmla="*/ 2485914 h 2810796"/>
              <a:gd name="connsiteX4919" fmla="*/ 1298642 w 3531775"/>
              <a:gd name="connsiteY4919" fmla="*/ 2508869 h 2810796"/>
              <a:gd name="connsiteX4920" fmla="*/ 1259684 w 3531775"/>
              <a:gd name="connsiteY4920" fmla="*/ 2544302 h 2810796"/>
              <a:gd name="connsiteX4921" fmla="*/ 1282449 w 3531775"/>
              <a:gd name="connsiteY4921" fmla="*/ 2550969 h 2810796"/>
              <a:gd name="connsiteX4922" fmla="*/ 1278734 w 3531775"/>
              <a:gd name="connsiteY4922" fmla="*/ 2543921 h 2810796"/>
              <a:gd name="connsiteX4923" fmla="*/ 1279782 w 3531775"/>
              <a:gd name="connsiteY4923" fmla="*/ 2542111 h 2810796"/>
              <a:gd name="connsiteX4924" fmla="*/ 1266638 w 3531775"/>
              <a:gd name="connsiteY4924" fmla="*/ 2536968 h 2810796"/>
              <a:gd name="connsiteX4925" fmla="*/ 1272924 w 3531775"/>
              <a:gd name="connsiteY4925" fmla="*/ 2536587 h 2810796"/>
              <a:gd name="connsiteX4926" fmla="*/ 1277687 w 3531775"/>
              <a:gd name="connsiteY4926" fmla="*/ 2534682 h 2810796"/>
              <a:gd name="connsiteX4927" fmla="*/ 1281401 w 3531775"/>
              <a:gd name="connsiteY4927" fmla="*/ 2532110 h 2810796"/>
              <a:gd name="connsiteX4928" fmla="*/ 1285497 w 3531775"/>
              <a:gd name="connsiteY4928" fmla="*/ 2528300 h 2810796"/>
              <a:gd name="connsiteX4929" fmla="*/ 1271876 w 3531775"/>
              <a:gd name="connsiteY4929" fmla="*/ 2522490 h 2810796"/>
              <a:gd name="connsiteX4930" fmla="*/ 1259684 w 3531775"/>
              <a:gd name="connsiteY4930" fmla="*/ 2544302 h 2810796"/>
              <a:gd name="connsiteX4931" fmla="*/ 1234824 w 3531775"/>
              <a:gd name="connsiteY4931" fmla="*/ 2502487 h 2810796"/>
              <a:gd name="connsiteX4932" fmla="*/ 1246730 w 3531775"/>
              <a:gd name="connsiteY4932" fmla="*/ 2506774 h 2810796"/>
              <a:gd name="connsiteX4933" fmla="*/ 1252350 w 3531775"/>
              <a:gd name="connsiteY4933" fmla="*/ 2503249 h 2810796"/>
              <a:gd name="connsiteX4934" fmla="*/ 1253208 w 3531775"/>
              <a:gd name="connsiteY4934" fmla="*/ 2502011 h 2810796"/>
              <a:gd name="connsiteX4935" fmla="*/ 1244635 w 3531775"/>
              <a:gd name="connsiteY4935" fmla="*/ 2492200 h 2810796"/>
              <a:gd name="connsiteX4936" fmla="*/ 1251588 w 3531775"/>
              <a:gd name="connsiteY4936" fmla="*/ 2495820 h 2810796"/>
              <a:gd name="connsiteX4937" fmla="*/ 1258541 w 3531775"/>
              <a:gd name="connsiteY4937" fmla="*/ 2497820 h 2810796"/>
              <a:gd name="connsiteX4938" fmla="*/ 1257113 w 3531775"/>
              <a:gd name="connsiteY4938" fmla="*/ 2492200 h 2810796"/>
              <a:gd name="connsiteX4939" fmla="*/ 1264923 w 3531775"/>
              <a:gd name="connsiteY4939" fmla="*/ 2498868 h 2810796"/>
              <a:gd name="connsiteX4940" fmla="*/ 1273115 w 3531775"/>
              <a:gd name="connsiteY4940" fmla="*/ 2499153 h 2810796"/>
              <a:gd name="connsiteX4941" fmla="*/ 1240730 w 3531775"/>
              <a:gd name="connsiteY4941" fmla="*/ 2480008 h 2810796"/>
              <a:gd name="connsiteX4942" fmla="*/ 1234824 w 3531775"/>
              <a:gd name="connsiteY4942" fmla="*/ 2502487 h 2810796"/>
              <a:gd name="connsiteX4943" fmla="*/ 1196248 w 3531775"/>
              <a:gd name="connsiteY4943" fmla="*/ 2503726 h 2810796"/>
              <a:gd name="connsiteX4944" fmla="*/ 1206154 w 3531775"/>
              <a:gd name="connsiteY4944" fmla="*/ 2513346 h 2810796"/>
              <a:gd name="connsiteX4945" fmla="*/ 1205963 w 3531775"/>
              <a:gd name="connsiteY4945" fmla="*/ 2509060 h 2810796"/>
              <a:gd name="connsiteX4946" fmla="*/ 1211012 w 3531775"/>
              <a:gd name="connsiteY4946" fmla="*/ 2506869 h 2810796"/>
              <a:gd name="connsiteX4947" fmla="*/ 1205868 w 3531775"/>
              <a:gd name="connsiteY4947" fmla="*/ 2498677 h 2810796"/>
              <a:gd name="connsiteX4948" fmla="*/ 1210821 w 3531775"/>
              <a:gd name="connsiteY4948" fmla="*/ 2500582 h 2810796"/>
              <a:gd name="connsiteX4949" fmla="*/ 1216822 w 3531775"/>
              <a:gd name="connsiteY4949" fmla="*/ 2503154 h 2810796"/>
              <a:gd name="connsiteX4950" fmla="*/ 1215774 w 3531775"/>
              <a:gd name="connsiteY4950" fmla="*/ 2498296 h 2810796"/>
              <a:gd name="connsiteX4951" fmla="*/ 1222346 w 3531775"/>
              <a:gd name="connsiteY4951" fmla="*/ 2504964 h 2810796"/>
              <a:gd name="connsiteX4952" fmla="*/ 1229300 w 3531775"/>
              <a:gd name="connsiteY4952" fmla="*/ 2506488 h 2810796"/>
              <a:gd name="connsiteX4953" fmla="*/ 1196057 w 3531775"/>
              <a:gd name="connsiteY4953" fmla="*/ 2487057 h 2810796"/>
              <a:gd name="connsiteX4954" fmla="*/ 1196248 w 3531775"/>
              <a:gd name="connsiteY4954" fmla="*/ 2503726 h 2810796"/>
              <a:gd name="connsiteX4955" fmla="*/ 1241301 w 3531775"/>
              <a:gd name="connsiteY4955" fmla="*/ 2443242 h 2810796"/>
              <a:gd name="connsiteX4956" fmla="*/ 1241301 w 3531775"/>
              <a:gd name="connsiteY4956" fmla="*/ 2443242 h 2810796"/>
              <a:gd name="connsiteX4957" fmla="*/ 1241301 w 3531775"/>
              <a:gd name="connsiteY4957" fmla="*/ 2443242 h 2810796"/>
              <a:gd name="connsiteX4958" fmla="*/ 1179770 w 3531775"/>
              <a:gd name="connsiteY4958" fmla="*/ 2447147 h 2810796"/>
              <a:gd name="connsiteX4959" fmla="*/ 1187580 w 3531775"/>
              <a:gd name="connsiteY4959" fmla="*/ 2460292 h 2810796"/>
              <a:gd name="connsiteX4960" fmla="*/ 1189485 w 3531775"/>
              <a:gd name="connsiteY4960" fmla="*/ 2456005 h 2810796"/>
              <a:gd name="connsiteX4961" fmla="*/ 1196629 w 3531775"/>
              <a:gd name="connsiteY4961" fmla="*/ 2455719 h 2810796"/>
              <a:gd name="connsiteX4962" fmla="*/ 1194057 w 3531775"/>
              <a:gd name="connsiteY4962" fmla="*/ 2445909 h 2810796"/>
              <a:gd name="connsiteX4963" fmla="*/ 1199296 w 3531775"/>
              <a:gd name="connsiteY4963" fmla="*/ 2449528 h 2810796"/>
              <a:gd name="connsiteX4964" fmla="*/ 1205487 w 3531775"/>
              <a:gd name="connsiteY4964" fmla="*/ 2454100 h 2810796"/>
              <a:gd name="connsiteX4965" fmla="*/ 1206440 w 3531775"/>
              <a:gd name="connsiteY4965" fmla="*/ 2449052 h 2810796"/>
              <a:gd name="connsiteX4966" fmla="*/ 1211583 w 3531775"/>
              <a:gd name="connsiteY4966" fmla="*/ 2457720 h 2810796"/>
              <a:gd name="connsiteX4967" fmla="*/ 1219394 w 3531775"/>
              <a:gd name="connsiteY4967" fmla="*/ 2461625 h 2810796"/>
              <a:gd name="connsiteX4968" fmla="*/ 1190628 w 3531775"/>
              <a:gd name="connsiteY4968" fmla="*/ 2430955 h 2810796"/>
              <a:gd name="connsiteX4969" fmla="*/ 1179770 w 3531775"/>
              <a:gd name="connsiteY4969" fmla="*/ 2447147 h 2810796"/>
              <a:gd name="connsiteX4970" fmla="*/ 1174055 w 3531775"/>
              <a:gd name="connsiteY4970" fmla="*/ 2414476 h 2810796"/>
              <a:gd name="connsiteX4971" fmla="*/ 1168149 w 3531775"/>
              <a:gd name="connsiteY4971" fmla="*/ 2402380 h 2810796"/>
              <a:gd name="connsiteX4972" fmla="*/ 1173293 w 3531775"/>
              <a:gd name="connsiteY4972" fmla="*/ 2406761 h 2810796"/>
              <a:gd name="connsiteX4973" fmla="*/ 1178531 w 3531775"/>
              <a:gd name="connsiteY4973" fmla="*/ 2409333 h 2810796"/>
              <a:gd name="connsiteX4974" fmla="*/ 1183484 w 3531775"/>
              <a:gd name="connsiteY4974" fmla="*/ 2410762 h 2810796"/>
              <a:gd name="connsiteX4975" fmla="*/ 1159481 w 3531775"/>
              <a:gd name="connsiteY4975" fmla="*/ 2391807 h 2810796"/>
              <a:gd name="connsiteX4976" fmla="*/ 1168816 w 3531775"/>
              <a:gd name="connsiteY4976" fmla="*/ 2420572 h 2810796"/>
              <a:gd name="connsiteX4977" fmla="*/ 1166911 w 3531775"/>
              <a:gd name="connsiteY4977" fmla="*/ 2412857 h 2810796"/>
              <a:gd name="connsiteX4978" fmla="*/ 1174055 w 3531775"/>
              <a:gd name="connsiteY4978" fmla="*/ 2414476 h 2810796"/>
              <a:gd name="connsiteX4979" fmla="*/ 1155100 w 3531775"/>
              <a:gd name="connsiteY4979" fmla="*/ 2456196 h 2810796"/>
              <a:gd name="connsiteX4980" fmla="*/ 1169768 w 3531775"/>
              <a:gd name="connsiteY4980" fmla="*/ 2465435 h 2810796"/>
              <a:gd name="connsiteX4981" fmla="*/ 1168911 w 3531775"/>
              <a:gd name="connsiteY4981" fmla="*/ 2457720 h 2810796"/>
              <a:gd name="connsiteX4982" fmla="*/ 1161577 w 3531775"/>
              <a:gd name="connsiteY4982" fmla="*/ 2451052 h 2810796"/>
              <a:gd name="connsiteX4983" fmla="*/ 1163863 w 3531775"/>
              <a:gd name="connsiteY4983" fmla="*/ 2448957 h 2810796"/>
              <a:gd name="connsiteX4984" fmla="*/ 1163577 w 3531775"/>
              <a:gd name="connsiteY4984" fmla="*/ 2441242 h 2810796"/>
              <a:gd name="connsiteX4985" fmla="*/ 1169768 w 3531775"/>
              <a:gd name="connsiteY4985" fmla="*/ 2445147 h 2810796"/>
              <a:gd name="connsiteX4986" fmla="*/ 1172816 w 3531775"/>
              <a:gd name="connsiteY4986" fmla="*/ 2441623 h 2810796"/>
              <a:gd name="connsiteX4987" fmla="*/ 1164339 w 3531775"/>
              <a:gd name="connsiteY4987" fmla="*/ 2433431 h 2810796"/>
              <a:gd name="connsiteX4988" fmla="*/ 1155100 w 3531775"/>
              <a:gd name="connsiteY4988" fmla="*/ 2456196 h 2810796"/>
              <a:gd name="connsiteX4989" fmla="*/ 1150528 w 3531775"/>
              <a:gd name="connsiteY4989" fmla="*/ 2365708 h 2810796"/>
              <a:gd name="connsiteX4990" fmla="*/ 1147575 w 3531775"/>
              <a:gd name="connsiteY4990" fmla="*/ 2351707 h 2810796"/>
              <a:gd name="connsiteX4991" fmla="*/ 1152052 w 3531775"/>
              <a:gd name="connsiteY4991" fmla="*/ 2356755 h 2810796"/>
              <a:gd name="connsiteX4992" fmla="*/ 1156910 w 3531775"/>
              <a:gd name="connsiteY4992" fmla="*/ 2359993 h 2810796"/>
              <a:gd name="connsiteX4993" fmla="*/ 1157291 w 3531775"/>
              <a:gd name="connsiteY4993" fmla="*/ 2353326 h 2810796"/>
              <a:gd name="connsiteX4994" fmla="*/ 1161577 w 3531775"/>
              <a:gd name="connsiteY4994" fmla="*/ 2362279 h 2810796"/>
              <a:gd name="connsiteX4995" fmla="*/ 1148147 w 3531775"/>
              <a:gd name="connsiteY4995" fmla="*/ 2337324 h 2810796"/>
              <a:gd name="connsiteX4996" fmla="*/ 1144527 w 3531775"/>
              <a:gd name="connsiteY4996" fmla="*/ 2375614 h 2810796"/>
              <a:gd name="connsiteX4997" fmla="*/ 1150528 w 3531775"/>
              <a:gd name="connsiteY4997" fmla="*/ 2365708 h 2810796"/>
              <a:gd name="connsiteX4998" fmla="*/ 1122334 w 3531775"/>
              <a:gd name="connsiteY4998" fmla="*/ 2394569 h 2810796"/>
              <a:gd name="connsiteX4999" fmla="*/ 1129097 w 3531775"/>
              <a:gd name="connsiteY4999" fmla="*/ 2401808 h 2810796"/>
              <a:gd name="connsiteX5000" fmla="*/ 1133954 w 3531775"/>
              <a:gd name="connsiteY5000" fmla="*/ 2400665 h 2810796"/>
              <a:gd name="connsiteX5001" fmla="*/ 1135002 w 3531775"/>
              <a:gd name="connsiteY5001" fmla="*/ 2399903 h 2810796"/>
              <a:gd name="connsiteX5002" fmla="*/ 1132145 w 3531775"/>
              <a:gd name="connsiteY5002" fmla="*/ 2388854 h 2810796"/>
              <a:gd name="connsiteX5003" fmla="*/ 1135859 w 3531775"/>
              <a:gd name="connsiteY5003" fmla="*/ 2394093 h 2810796"/>
              <a:gd name="connsiteX5004" fmla="*/ 1140050 w 3531775"/>
              <a:gd name="connsiteY5004" fmla="*/ 2398093 h 2810796"/>
              <a:gd name="connsiteX5005" fmla="*/ 1140812 w 3531775"/>
              <a:gd name="connsiteY5005" fmla="*/ 2392950 h 2810796"/>
              <a:gd name="connsiteX5006" fmla="*/ 1145384 w 3531775"/>
              <a:gd name="connsiteY5006" fmla="*/ 2403904 h 2810796"/>
              <a:gd name="connsiteX5007" fmla="*/ 1149575 w 3531775"/>
              <a:gd name="connsiteY5007" fmla="*/ 2404666 h 2810796"/>
              <a:gd name="connsiteX5008" fmla="*/ 1122334 w 3531775"/>
              <a:gd name="connsiteY5008" fmla="*/ 2394569 h 2810796"/>
              <a:gd name="connsiteX5009" fmla="*/ 1103951 w 3531775"/>
              <a:gd name="connsiteY5009" fmla="*/ 2330371 h 2810796"/>
              <a:gd name="connsiteX5010" fmla="*/ 1110523 w 3531775"/>
              <a:gd name="connsiteY5010" fmla="*/ 2338181 h 2810796"/>
              <a:gd name="connsiteX5011" fmla="*/ 1110904 w 3531775"/>
              <a:gd name="connsiteY5011" fmla="*/ 2331133 h 2810796"/>
              <a:gd name="connsiteX5012" fmla="*/ 1115952 w 3531775"/>
              <a:gd name="connsiteY5012" fmla="*/ 2336276 h 2810796"/>
              <a:gd name="connsiteX5013" fmla="*/ 1115285 w 3531775"/>
              <a:gd name="connsiteY5013" fmla="*/ 2322560 h 2810796"/>
              <a:gd name="connsiteX5014" fmla="*/ 1118619 w 3531775"/>
              <a:gd name="connsiteY5014" fmla="*/ 2328370 h 2810796"/>
              <a:gd name="connsiteX5015" fmla="*/ 1122715 w 3531775"/>
              <a:gd name="connsiteY5015" fmla="*/ 2332752 h 2810796"/>
              <a:gd name="connsiteX5016" fmla="*/ 1124144 w 3531775"/>
              <a:gd name="connsiteY5016" fmla="*/ 2326656 h 2810796"/>
              <a:gd name="connsiteX5017" fmla="*/ 1126906 w 3531775"/>
              <a:gd name="connsiteY5017" fmla="*/ 2336086 h 2810796"/>
              <a:gd name="connsiteX5018" fmla="*/ 1132430 w 3531775"/>
              <a:gd name="connsiteY5018" fmla="*/ 2339610 h 2810796"/>
              <a:gd name="connsiteX5019" fmla="*/ 1103951 w 3531775"/>
              <a:gd name="connsiteY5019" fmla="*/ 2330371 h 2810796"/>
              <a:gd name="connsiteX5020" fmla="*/ 1098426 w 3531775"/>
              <a:gd name="connsiteY5020" fmla="*/ 2283603 h 2810796"/>
              <a:gd name="connsiteX5021" fmla="*/ 1106141 w 3531775"/>
              <a:gd name="connsiteY5021" fmla="*/ 2281984 h 2810796"/>
              <a:gd name="connsiteX5022" fmla="*/ 1107380 w 3531775"/>
              <a:gd name="connsiteY5022" fmla="*/ 2281888 h 2810796"/>
              <a:gd name="connsiteX5023" fmla="*/ 1108618 w 3531775"/>
              <a:gd name="connsiteY5023" fmla="*/ 2271506 h 2810796"/>
              <a:gd name="connsiteX5024" fmla="*/ 1110237 w 3531775"/>
              <a:gd name="connsiteY5024" fmla="*/ 2277602 h 2810796"/>
              <a:gd name="connsiteX5025" fmla="*/ 1112714 w 3531775"/>
              <a:gd name="connsiteY5025" fmla="*/ 2282841 h 2810796"/>
              <a:gd name="connsiteX5026" fmla="*/ 1115190 w 3531775"/>
              <a:gd name="connsiteY5026" fmla="*/ 2278936 h 2810796"/>
              <a:gd name="connsiteX5027" fmla="*/ 1115381 w 3531775"/>
              <a:gd name="connsiteY5027" fmla="*/ 2287318 h 2810796"/>
              <a:gd name="connsiteX5028" fmla="*/ 1119476 w 3531775"/>
              <a:gd name="connsiteY5028" fmla="*/ 2292461 h 2810796"/>
              <a:gd name="connsiteX5029" fmla="*/ 1098426 w 3531775"/>
              <a:gd name="connsiteY5029" fmla="*/ 2283603 h 2810796"/>
              <a:gd name="connsiteX5030" fmla="*/ 1099283 w 3531775"/>
              <a:gd name="connsiteY5030" fmla="*/ 2197116 h 2810796"/>
              <a:gd name="connsiteX5031" fmla="*/ 1097283 w 3531775"/>
              <a:gd name="connsiteY5031" fmla="*/ 2221786 h 2810796"/>
              <a:gd name="connsiteX5032" fmla="*/ 1105189 w 3531775"/>
              <a:gd name="connsiteY5032" fmla="*/ 2215690 h 2810796"/>
              <a:gd name="connsiteX5033" fmla="*/ 1107189 w 3531775"/>
              <a:gd name="connsiteY5033" fmla="*/ 2203212 h 2810796"/>
              <a:gd name="connsiteX5034" fmla="*/ 1109189 w 3531775"/>
              <a:gd name="connsiteY5034" fmla="*/ 2208736 h 2810796"/>
              <a:gd name="connsiteX5035" fmla="*/ 1111952 w 3531775"/>
              <a:gd name="connsiteY5035" fmla="*/ 2212927 h 2810796"/>
              <a:gd name="connsiteX5036" fmla="*/ 1114333 w 3531775"/>
              <a:gd name="connsiteY5036" fmla="*/ 2207498 h 2810796"/>
              <a:gd name="connsiteX5037" fmla="*/ 1114904 w 3531775"/>
              <a:gd name="connsiteY5037" fmla="*/ 2216261 h 2810796"/>
              <a:gd name="connsiteX5038" fmla="*/ 1119095 w 3531775"/>
              <a:gd name="connsiteY5038" fmla="*/ 2219690 h 2810796"/>
              <a:gd name="connsiteX5039" fmla="*/ 1099283 w 3531775"/>
              <a:gd name="connsiteY5039" fmla="*/ 2197116 h 2810796"/>
              <a:gd name="connsiteX5040" fmla="*/ 1104808 w 3531775"/>
              <a:gd name="connsiteY5040" fmla="*/ 2131298 h 2810796"/>
              <a:gd name="connsiteX5041" fmla="*/ 1100331 w 3531775"/>
              <a:gd name="connsiteY5041" fmla="*/ 2153110 h 2810796"/>
              <a:gd name="connsiteX5042" fmla="*/ 1108237 w 3531775"/>
              <a:gd name="connsiteY5042" fmla="*/ 2148538 h 2810796"/>
              <a:gd name="connsiteX5043" fmla="*/ 1111380 w 3531775"/>
              <a:gd name="connsiteY5043" fmla="*/ 2137585 h 2810796"/>
              <a:gd name="connsiteX5044" fmla="*/ 1112618 w 3531775"/>
              <a:gd name="connsiteY5044" fmla="*/ 2142823 h 2810796"/>
              <a:gd name="connsiteX5045" fmla="*/ 1114714 w 3531775"/>
              <a:gd name="connsiteY5045" fmla="*/ 2146919 h 2810796"/>
              <a:gd name="connsiteX5046" fmla="*/ 1117095 w 3531775"/>
              <a:gd name="connsiteY5046" fmla="*/ 2150253 h 2810796"/>
              <a:gd name="connsiteX5047" fmla="*/ 1120524 w 3531775"/>
              <a:gd name="connsiteY5047" fmla="*/ 2153968 h 2810796"/>
              <a:gd name="connsiteX5048" fmla="*/ 1122905 w 3531775"/>
              <a:gd name="connsiteY5048" fmla="*/ 2142823 h 2810796"/>
              <a:gd name="connsiteX5049" fmla="*/ 1104808 w 3531775"/>
              <a:gd name="connsiteY5049" fmla="*/ 2131298 h 2810796"/>
              <a:gd name="connsiteX5050" fmla="*/ 1114333 w 3531775"/>
              <a:gd name="connsiteY5050" fmla="*/ 2083578 h 2810796"/>
              <a:gd name="connsiteX5051" fmla="*/ 1116619 w 3531775"/>
              <a:gd name="connsiteY5051" fmla="*/ 2089864 h 2810796"/>
              <a:gd name="connsiteX5052" fmla="*/ 1121000 w 3531775"/>
              <a:gd name="connsiteY5052" fmla="*/ 2089769 h 2810796"/>
              <a:gd name="connsiteX5053" fmla="*/ 1122143 w 3531775"/>
              <a:gd name="connsiteY5053" fmla="*/ 2089388 h 2810796"/>
              <a:gd name="connsiteX5054" fmla="*/ 1125191 w 3531775"/>
              <a:gd name="connsiteY5054" fmla="*/ 2085197 h 2810796"/>
              <a:gd name="connsiteX5055" fmla="*/ 1126715 w 3531775"/>
              <a:gd name="connsiteY5055" fmla="*/ 2088912 h 2810796"/>
              <a:gd name="connsiteX5056" fmla="*/ 1129478 w 3531775"/>
              <a:gd name="connsiteY5056" fmla="*/ 2085102 h 2810796"/>
              <a:gd name="connsiteX5057" fmla="*/ 1128525 w 3531775"/>
              <a:gd name="connsiteY5057" fmla="*/ 2091960 h 2810796"/>
              <a:gd name="connsiteX5058" fmla="*/ 1134050 w 3531775"/>
              <a:gd name="connsiteY5058" fmla="*/ 2086054 h 2810796"/>
              <a:gd name="connsiteX5059" fmla="*/ 1114333 w 3531775"/>
              <a:gd name="connsiteY5059" fmla="*/ 2083578 h 2810796"/>
              <a:gd name="connsiteX5060" fmla="*/ 1132526 w 3531775"/>
              <a:gd name="connsiteY5060" fmla="*/ 2019189 h 2810796"/>
              <a:gd name="connsiteX5061" fmla="*/ 1127192 w 3531775"/>
              <a:gd name="connsiteY5061" fmla="*/ 2038334 h 2810796"/>
              <a:gd name="connsiteX5062" fmla="*/ 1132621 w 3531775"/>
              <a:gd name="connsiteY5062" fmla="*/ 2039477 h 2810796"/>
              <a:gd name="connsiteX5063" fmla="*/ 1138336 w 3531775"/>
              <a:gd name="connsiteY5063" fmla="*/ 2028523 h 2810796"/>
              <a:gd name="connsiteX5064" fmla="*/ 1138526 w 3531775"/>
              <a:gd name="connsiteY5064" fmla="*/ 2034715 h 2810796"/>
              <a:gd name="connsiteX5065" fmla="*/ 1139955 w 3531775"/>
              <a:gd name="connsiteY5065" fmla="*/ 2040049 h 2810796"/>
              <a:gd name="connsiteX5066" fmla="*/ 1143956 w 3531775"/>
              <a:gd name="connsiteY5066" fmla="*/ 2035858 h 2810796"/>
              <a:gd name="connsiteX5067" fmla="*/ 1141860 w 3531775"/>
              <a:gd name="connsiteY5067" fmla="*/ 2044620 h 2810796"/>
              <a:gd name="connsiteX5068" fmla="*/ 1144718 w 3531775"/>
              <a:gd name="connsiteY5068" fmla="*/ 2050050 h 2810796"/>
              <a:gd name="connsiteX5069" fmla="*/ 1132526 w 3531775"/>
              <a:gd name="connsiteY5069" fmla="*/ 2019189 h 2810796"/>
              <a:gd name="connsiteX5070" fmla="*/ 1162339 w 3531775"/>
              <a:gd name="connsiteY5070" fmla="*/ 1972421 h 2810796"/>
              <a:gd name="connsiteX5071" fmla="*/ 1145194 w 3531775"/>
              <a:gd name="connsiteY5071" fmla="*/ 1982327 h 2810796"/>
              <a:gd name="connsiteX5072" fmla="*/ 1149004 w 3531775"/>
              <a:gd name="connsiteY5072" fmla="*/ 1985375 h 2810796"/>
              <a:gd name="connsiteX5073" fmla="*/ 1150147 w 3531775"/>
              <a:gd name="connsiteY5073" fmla="*/ 1985756 h 2810796"/>
              <a:gd name="connsiteX5074" fmla="*/ 1155100 w 3531775"/>
              <a:gd name="connsiteY5074" fmla="*/ 1977945 h 2810796"/>
              <a:gd name="connsiteX5075" fmla="*/ 1154243 w 3531775"/>
              <a:gd name="connsiteY5075" fmla="*/ 1983470 h 2810796"/>
              <a:gd name="connsiteX5076" fmla="*/ 1154433 w 3531775"/>
              <a:gd name="connsiteY5076" fmla="*/ 1988709 h 2810796"/>
              <a:gd name="connsiteX5077" fmla="*/ 1158053 w 3531775"/>
              <a:gd name="connsiteY5077" fmla="*/ 1986613 h 2810796"/>
              <a:gd name="connsiteX5078" fmla="*/ 1155005 w 3531775"/>
              <a:gd name="connsiteY5078" fmla="*/ 1993471 h 2810796"/>
              <a:gd name="connsiteX5079" fmla="*/ 1162339 w 3531775"/>
              <a:gd name="connsiteY5079" fmla="*/ 1972421 h 2810796"/>
              <a:gd name="connsiteX5080" fmla="*/ 1157100 w 3531775"/>
              <a:gd name="connsiteY5080" fmla="*/ 2016236 h 2810796"/>
              <a:gd name="connsiteX5081" fmla="*/ 1155671 w 3531775"/>
              <a:gd name="connsiteY5081" fmla="*/ 2028714 h 2810796"/>
              <a:gd name="connsiteX5082" fmla="*/ 1159862 w 3531775"/>
              <a:gd name="connsiteY5082" fmla="*/ 2024808 h 2810796"/>
              <a:gd name="connsiteX5083" fmla="*/ 1165863 w 3531775"/>
              <a:gd name="connsiteY5083" fmla="*/ 2025094 h 2810796"/>
              <a:gd name="connsiteX5084" fmla="*/ 1169768 w 3531775"/>
              <a:gd name="connsiteY5084" fmla="*/ 2015665 h 2810796"/>
              <a:gd name="connsiteX5085" fmla="*/ 1171959 w 3531775"/>
              <a:gd name="connsiteY5085" fmla="*/ 2019475 h 2810796"/>
              <a:gd name="connsiteX5086" fmla="*/ 1173864 w 3531775"/>
              <a:gd name="connsiteY5086" fmla="*/ 2024523 h 2810796"/>
              <a:gd name="connsiteX5087" fmla="*/ 1177960 w 3531775"/>
              <a:gd name="connsiteY5087" fmla="*/ 2019760 h 2810796"/>
              <a:gd name="connsiteX5088" fmla="*/ 1176245 w 3531775"/>
              <a:gd name="connsiteY5088" fmla="*/ 2028714 h 2810796"/>
              <a:gd name="connsiteX5089" fmla="*/ 1179674 w 3531775"/>
              <a:gd name="connsiteY5089" fmla="*/ 2033667 h 2810796"/>
              <a:gd name="connsiteX5090" fmla="*/ 1157100 w 3531775"/>
              <a:gd name="connsiteY5090" fmla="*/ 2016236 h 2810796"/>
              <a:gd name="connsiteX5091" fmla="*/ 1165863 w 3531775"/>
              <a:gd name="connsiteY5091" fmla="*/ 1926225 h 2810796"/>
              <a:gd name="connsiteX5092" fmla="*/ 1164434 w 3531775"/>
              <a:gd name="connsiteY5092" fmla="*/ 1935940 h 2810796"/>
              <a:gd name="connsiteX5093" fmla="*/ 1167863 w 3531775"/>
              <a:gd name="connsiteY5093" fmla="*/ 1933083 h 2810796"/>
              <a:gd name="connsiteX5094" fmla="*/ 1172626 w 3531775"/>
              <a:gd name="connsiteY5094" fmla="*/ 1933464 h 2810796"/>
              <a:gd name="connsiteX5095" fmla="*/ 1177198 w 3531775"/>
              <a:gd name="connsiteY5095" fmla="*/ 1924320 h 2810796"/>
              <a:gd name="connsiteX5096" fmla="*/ 1177579 w 3531775"/>
              <a:gd name="connsiteY5096" fmla="*/ 1929178 h 2810796"/>
              <a:gd name="connsiteX5097" fmla="*/ 1179008 w 3531775"/>
              <a:gd name="connsiteY5097" fmla="*/ 1933178 h 2810796"/>
              <a:gd name="connsiteX5098" fmla="*/ 1182341 w 3531775"/>
              <a:gd name="connsiteY5098" fmla="*/ 1929463 h 2810796"/>
              <a:gd name="connsiteX5099" fmla="*/ 1180817 w 3531775"/>
              <a:gd name="connsiteY5099" fmla="*/ 1936512 h 2810796"/>
              <a:gd name="connsiteX5100" fmla="*/ 1183484 w 3531775"/>
              <a:gd name="connsiteY5100" fmla="*/ 1940512 h 2810796"/>
              <a:gd name="connsiteX5101" fmla="*/ 1165863 w 3531775"/>
              <a:gd name="connsiteY5101" fmla="*/ 1926225 h 2810796"/>
              <a:gd name="connsiteX5102" fmla="*/ 1182722 w 3531775"/>
              <a:gd name="connsiteY5102" fmla="*/ 1874790 h 2810796"/>
              <a:gd name="connsiteX5103" fmla="*/ 1177388 w 3531775"/>
              <a:gd name="connsiteY5103" fmla="*/ 1892220 h 2810796"/>
              <a:gd name="connsiteX5104" fmla="*/ 1182818 w 3531775"/>
              <a:gd name="connsiteY5104" fmla="*/ 1891744 h 2810796"/>
              <a:gd name="connsiteX5105" fmla="*/ 1184151 w 3531775"/>
              <a:gd name="connsiteY5105" fmla="*/ 1893363 h 2810796"/>
              <a:gd name="connsiteX5106" fmla="*/ 1188437 w 3531775"/>
              <a:gd name="connsiteY5106" fmla="*/ 1883458 h 2810796"/>
              <a:gd name="connsiteX5107" fmla="*/ 1188533 w 3531775"/>
              <a:gd name="connsiteY5107" fmla="*/ 1889268 h 2810796"/>
              <a:gd name="connsiteX5108" fmla="*/ 1189771 w 3531775"/>
              <a:gd name="connsiteY5108" fmla="*/ 1894316 h 2810796"/>
              <a:gd name="connsiteX5109" fmla="*/ 1193771 w 3531775"/>
              <a:gd name="connsiteY5109" fmla="*/ 1890601 h 2810796"/>
              <a:gd name="connsiteX5110" fmla="*/ 1191485 w 3531775"/>
              <a:gd name="connsiteY5110" fmla="*/ 1898697 h 2810796"/>
              <a:gd name="connsiteX5111" fmla="*/ 1194152 w 3531775"/>
              <a:gd name="connsiteY5111" fmla="*/ 1903936 h 2810796"/>
              <a:gd name="connsiteX5112" fmla="*/ 1182722 w 3531775"/>
              <a:gd name="connsiteY5112" fmla="*/ 1874790 h 2810796"/>
              <a:gd name="connsiteX5113" fmla="*/ 1204916 w 3531775"/>
              <a:gd name="connsiteY5113" fmla="*/ 1811067 h 2810796"/>
              <a:gd name="connsiteX5114" fmla="*/ 1195010 w 3531775"/>
              <a:gd name="connsiteY5114" fmla="*/ 1827260 h 2810796"/>
              <a:gd name="connsiteX5115" fmla="*/ 1202820 w 3531775"/>
              <a:gd name="connsiteY5115" fmla="*/ 1828879 h 2810796"/>
              <a:gd name="connsiteX5116" fmla="*/ 1203963 w 3531775"/>
              <a:gd name="connsiteY5116" fmla="*/ 1829260 h 2810796"/>
              <a:gd name="connsiteX5117" fmla="*/ 1208535 w 3531775"/>
              <a:gd name="connsiteY5117" fmla="*/ 1821259 h 2810796"/>
              <a:gd name="connsiteX5118" fmla="*/ 1208059 w 3531775"/>
              <a:gd name="connsiteY5118" fmla="*/ 1826784 h 2810796"/>
              <a:gd name="connsiteX5119" fmla="*/ 1208535 w 3531775"/>
              <a:gd name="connsiteY5119" fmla="*/ 1832022 h 2810796"/>
              <a:gd name="connsiteX5120" fmla="*/ 1212250 w 3531775"/>
              <a:gd name="connsiteY5120" fmla="*/ 1829737 h 2810796"/>
              <a:gd name="connsiteX5121" fmla="*/ 1209392 w 3531775"/>
              <a:gd name="connsiteY5121" fmla="*/ 1836785 h 2810796"/>
              <a:gd name="connsiteX5122" fmla="*/ 1210916 w 3531775"/>
              <a:gd name="connsiteY5122" fmla="*/ 1842691 h 2810796"/>
              <a:gd name="connsiteX5123" fmla="*/ 1204916 w 3531775"/>
              <a:gd name="connsiteY5123" fmla="*/ 1811067 h 2810796"/>
              <a:gd name="connsiteX5124" fmla="*/ 1212059 w 3531775"/>
              <a:gd name="connsiteY5124" fmla="*/ 1765252 h 2810796"/>
              <a:gd name="connsiteX5125" fmla="*/ 1210440 w 3531775"/>
              <a:gd name="connsiteY5125" fmla="*/ 1779540 h 2810796"/>
              <a:gd name="connsiteX5126" fmla="*/ 1216250 w 3531775"/>
              <a:gd name="connsiteY5126" fmla="*/ 1778968 h 2810796"/>
              <a:gd name="connsiteX5127" fmla="*/ 1218251 w 3531775"/>
              <a:gd name="connsiteY5127" fmla="*/ 1770586 h 2810796"/>
              <a:gd name="connsiteX5128" fmla="*/ 1219298 w 3531775"/>
              <a:gd name="connsiteY5128" fmla="*/ 1774968 h 2810796"/>
              <a:gd name="connsiteX5129" fmla="*/ 1221204 w 3531775"/>
              <a:gd name="connsiteY5129" fmla="*/ 1778492 h 2810796"/>
              <a:gd name="connsiteX5130" fmla="*/ 1223299 w 3531775"/>
              <a:gd name="connsiteY5130" fmla="*/ 1781445 h 2810796"/>
              <a:gd name="connsiteX5131" fmla="*/ 1228919 w 3531775"/>
              <a:gd name="connsiteY5131" fmla="*/ 1775539 h 2810796"/>
              <a:gd name="connsiteX5132" fmla="*/ 1212059 w 3531775"/>
              <a:gd name="connsiteY5132" fmla="*/ 1765252 h 2810796"/>
              <a:gd name="connsiteX5133" fmla="*/ 1212250 w 3531775"/>
              <a:gd name="connsiteY5133" fmla="*/ 1637903 h 2810796"/>
              <a:gd name="connsiteX5134" fmla="*/ 1219108 w 3531775"/>
              <a:gd name="connsiteY5134" fmla="*/ 1635998 h 2810796"/>
              <a:gd name="connsiteX5135" fmla="*/ 1220156 w 3531775"/>
              <a:gd name="connsiteY5135" fmla="*/ 1635808 h 2810796"/>
              <a:gd name="connsiteX5136" fmla="*/ 1220632 w 3531775"/>
              <a:gd name="connsiteY5136" fmla="*/ 1628283 h 2810796"/>
              <a:gd name="connsiteX5137" fmla="*/ 1222442 w 3531775"/>
              <a:gd name="connsiteY5137" fmla="*/ 1632474 h 2810796"/>
              <a:gd name="connsiteX5138" fmla="*/ 1224823 w 3531775"/>
              <a:gd name="connsiteY5138" fmla="*/ 1636093 h 2810796"/>
              <a:gd name="connsiteX5139" fmla="*/ 1226918 w 3531775"/>
              <a:gd name="connsiteY5139" fmla="*/ 1632950 h 2810796"/>
              <a:gd name="connsiteX5140" fmla="*/ 1227395 w 3531775"/>
              <a:gd name="connsiteY5140" fmla="*/ 1639141 h 2810796"/>
              <a:gd name="connsiteX5141" fmla="*/ 1231014 w 3531775"/>
              <a:gd name="connsiteY5141" fmla="*/ 1642761 h 2810796"/>
              <a:gd name="connsiteX5142" fmla="*/ 1212250 w 3531775"/>
              <a:gd name="connsiteY5142" fmla="*/ 1637903 h 2810796"/>
              <a:gd name="connsiteX5143" fmla="*/ 1199105 w 3531775"/>
              <a:gd name="connsiteY5143" fmla="*/ 1594279 h 2810796"/>
              <a:gd name="connsiteX5144" fmla="*/ 1208440 w 3531775"/>
              <a:gd name="connsiteY5144" fmla="*/ 1605804 h 2810796"/>
              <a:gd name="connsiteX5145" fmla="*/ 1209488 w 3531775"/>
              <a:gd name="connsiteY5145" fmla="*/ 1596374 h 2810796"/>
              <a:gd name="connsiteX5146" fmla="*/ 1204916 w 3531775"/>
              <a:gd name="connsiteY5146" fmla="*/ 1589516 h 2810796"/>
              <a:gd name="connsiteX5147" fmla="*/ 1208059 w 3531775"/>
              <a:gd name="connsiteY5147" fmla="*/ 1589992 h 2810796"/>
              <a:gd name="connsiteX5148" fmla="*/ 1211012 w 3531775"/>
              <a:gd name="connsiteY5148" fmla="*/ 1589230 h 2810796"/>
              <a:gd name="connsiteX5149" fmla="*/ 1209488 w 3531775"/>
              <a:gd name="connsiteY5149" fmla="*/ 1584754 h 2810796"/>
              <a:gd name="connsiteX5150" fmla="*/ 1213679 w 3531775"/>
              <a:gd name="connsiteY5150" fmla="*/ 1587897 h 2810796"/>
              <a:gd name="connsiteX5151" fmla="*/ 1217012 w 3531775"/>
              <a:gd name="connsiteY5151" fmla="*/ 1585706 h 2810796"/>
              <a:gd name="connsiteX5152" fmla="*/ 1211678 w 3531775"/>
              <a:gd name="connsiteY5152" fmla="*/ 1579420 h 2810796"/>
              <a:gd name="connsiteX5153" fmla="*/ 1199105 w 3531775"/>
              <a:gd name="connsiteY5153" fmla="*/ 1594279 h 2810796"/>
              <a:gd name="connsiteX5154" fmla="*/ 1180722 w 3531775"/>
              <a:gd name="connsiteY5154" fmla="*/ 1557036 h 2810796"/>
              <a:gd name="connsiteX5155" fmla="*/ 1186151 w 3531775"/>
              <a:gd name="connsiteY5155" fmla="*/ 1560274 h 2810796"/>
              <a:gd name="connsiteX5156" fmla="*/ 1186151 w 3531775"/>
              <a:gd name="connsiteY5156" fmla="*/ 1556274 h 2810796"/>
              <a:gd name="connsiteX5157" fmla="*/ 1190152 w 3531775"/>
              <a:gd name="connsiteY5157" fmla="*/ 1558655 h 2810796"/>
              <a:gd name="connsiteX5158" fmla="*/ 1191009 w 3531775"/>
              <a:gd name="connsiteY5158" fmla="*/ 1557988 h 2810796"/>
              <a:gd name="connsiteX5159" fmla="*/ 1188533 w 3531775"/>
              <a:gd name="connsiteY5159" fmla="*/ 1551130 h 2810796"/>
              <a:gd name="connsiteX5160" fmla="*/ 1191676 w 3531775"/>
              <a:gd name="connsiteY5160" fmla="*/ 1553988 h 2810796"/>
              <a:gd name="connsiteX5161" fmla="*/ 1195105 w 3531775"/>
              <a:gd name="connsiteY5161" fmla="*/ 1555988 h 2810796"/>
              <a:gd name="connsiteX5162" fmla="*/ 1195676 w 3531775"/>
              <a:gd name="connsiteY5162" fmla="*/ 1552273 h 2810796"/>
              <a:gd name="connsiteX5163" fmla="*/ 1198439 w 3531775"/>
              <a:gd name="connsiteY5163" fmla="*/ 1557607 h 2810796"/>
              <a:gd name="connsiteX5164" fmla="*/ 1202820 w 3531775"/>
              <a:gd name="connsiteY5164" fmla="*/ 1559226 h 2810796"/>
              <a:gd name="connsiteX5165" fmla="*/ 1180722 w 3531775"/>
              <a:gd name="connsiteY5165" fmla="*/ 1557036 h 2810796"/>
              <a:gd name="connsiteX5166" fmla="*/ 1155481 w 3531775"/>
              <a:gd name="connsiteY5166" fmla="*/ 1521031 h 2810796"/>
              <a:gd name="connsiteX5167" fmla="*/ 1164434 w 3531775"/>
              <a:gd name="connsiteY5167" fmla="*/ 1530175 h 2810796"/>
              <a:gd name="connsiteX5168" fmla="*/ 1166816 w 3531775"/>
              <a:gd name="connsiteY5168" fmla="*/ 1521793 h 2810796"/>
              <a:gd name="connsiteX5169" fmla="*/ 1164149 w 3531775"/>
              <a:gd name="connsiteY5169" fmla="*/ 1516554 h 2810796"/>
              <a:gd name="connsiteX5170" fmla="*/ 1167197 w 3531775"/>
              <a:gd name="connsiteY5170" fmla="*/ 1515983 h 2810796"/>
              <a:gd name="connsiteX5171" fmla="*/ 1172245 w 3531775"/>
              <a:gd name="connsiteY5171" fmla="*/ 1519793 h 2810796"/>
              <a:gd name="connsiteX5172" fmla="*/ 1171102 w 3531775"/>
              <a:gd name="connsiteY5172" fmla="*/ 1512745 h 2810796"/>
              <a:gd name="connsiteX5173" fmla="*/ 1176055 w 3531775"/>
              <a:gd name="connsiteY5173" fmla="*/ 1517412 h 2810796"/>
              <a:gd name="connsiteX5174" fmla="*/ 1175579 w 3531775"/>
              <a:gd name="connsiteY5174" fmla="*/ 1509316 h 2810796"/>
              <a:gd name="connsiteX5175" fmla="*/ 1155481 w 3531775"/>
              <a:gd name="connsiteY5175" fmla="*/ 1521031 h 2810796"/>
              <a:gd name="connsiteX5176" fmla="*/ 1133192 w 3531775"/>
              <a:gd name="connsiteY5176" fmla="*/ 1501791 h 2810796"/>
              <a:gd name="connsiteX5177" fmla="*/ 1138812 w 3531775"/>
              <a:gd name="connsiteY5177" fmla="*/ 1505791 h 2810796"/>
              <a:gd name="connsiteX5178" fmla="*/ 1142336 w 3531775"/>
              <a:gd name="connsiteY5178" fmla="*/ 1499981 h 2810796"/>
              <a:gd name="connsiteX5179" fmla="*/ 1138812 w 3531775"/>
              <a:gd name="connsiteY5179" fmla="*/ 1493980 h 2810796"/>
              <a:gd name="connsiteX5180" fmla="*/ 1142527 w 3531775"/>
              <a:gd name="connsiteY5180" fmla="*/ 1495409 h 2810796"/>
              <a:gd name="connsiteX5181" fmla="*/ 1146337 w 3531775"/>
              <a:gd name="connsiteY5181" fmla="*/ 1495980 h 2810796"/>
              <a:gd name="connsiteX5182" fmla="*/ 1145861 w 3531775"/>
              <a:gd name="connsiteY5182" fmla="*/ 1492647 h 2810796"/>
              <a:gd name="connsiteX5183" fmla="*/ 1149956 w 3531775"/>
              <a:gd name="connsiteY5183" fmla="*/ 1496362 h 2810796"/>
              <a:gd name="connsiteX5184" fmla="*/ 1154624 w 3531775"/>
              <a:gd name="connsiteY5184" fmla="*/ 1496457 h 2810796"/>
              <a:gd name="connsiteX5185" fmla="*/ 1133192 w 3531775"/>
              <a:gd name="connsiteY5185" fmla="*/ 1501791 h 2810796"/>
              <a:gd name="connsiteX5186" fmla="*/ 1115857 w 3531775"/>
              <a:gd name="connsiteY5186" fmla="*/ 1466548 h 2810796"/>
              <a:gd name="connsiteX5187" fmla="*/ 1138812 w 3531775"/>
              <a:gd name="connsiteY5187" fmla="*/ 1476264 h 2810796"/>
              <a:gd name="connsiteX5188" fmla="*/ 1126620 w 3531775"/>
              <a:gd name="connsiteY5188" fmla="*/ 1466262 h 2810796"/>
              <a:gd name="connsiteX5189" fmla="*/ 1125572 w 3531775"/>
              <a:gd name="connsiteY5189" fmla="*/ 1463595 h 2810796"/>
              <a:gd name="connsiteX5190" fmla="*/ 1131859 w 3531775"/>
              <a:gd name="connsiteY5190" fmla="*/ 1461309 h 2810796"/>
              <a:gd name="connsiteX5191" fmla="*/ 1127096 w 3531775"/>
              <a:gd name="connsiteY5191" fmla="*/ 1457976 h 2810796"/>
              <a:gd name="connsiteX5192" fmla="*/ 1134335 w 3531775"/>
              <a:gd name="connsiteY5192" fmla="*/ 1458547 h 2810796"/>
              <a:gd name="connsiteX5193" fmla="*/ 1137098 w 3531775"/>
              <a:gd name="connsiteY5193" fmla="*/ 1454737 h 2810796"/>
              <a:gd name="connsiteX5194" fmla="*/ 1126144 w 3531775"/>
              <a:gd name="connsiteY5194" fmla="*/ 1451784 h 2810796"/>
              <a:gd name="connsiteX5195" fmla="*/ 1115857 w 3531775"/>
              <a:gd name="connsiteY5195" fmla="*/ 1466548 h 2810796"/>
              <a:gd name="connsiteX5196" fmla="*/ 1098140 w 3531775"/>
              <a:gd name="connsiteY5196" fmla="*/ 1485122 h 2810796"/>
              <a:gd name="connsiteX5197" fmla="*/ 1108808 w 3531775"/>
              <a:gd name="connsiteY5197" fmla="*/ 1486741 h 2810796"/>
              <a:gd name="connsiteX5198" fmla="*/ 1103855 w 3531775"/>
              <a:gd name="connsiteY5198" fmla="*/ 1483122 h 2810796"/>
              <a:gd name="connsiteX5199" fmla="*/ 1106808 w 3531775"/>
              <a:gd name="connsiteY5199" fmla="*/ 1480931 h 2810796"/>
              <a:gd name="connsiteX5200" fmla="*/ 1101665 w 3531775"/>
              <a:gd name="connsiteY5200" fmla="*/ 1478454 h 2810796"/>
              <a:gd name="connsiteX5201" fmla="*/ 1108237 w 3531775"/>
              <a:gd name="connsiteY5201" fmla="*/ 1476645 h 2810796"/>
              <a:gd name="connsiteX5202" fmla="*/ 1105094 w 3531775"/>
              <a:gd name="connsiteY5202" fmla="*/ 1473978 h 2810796"/>
              <a:gd name="connsiteX5203" fmla="*/ 1104713 w 3531775"/>
              <a:gd name="connsiteY5203" fmla="*/ 1472454 h 2810796"/>
              <a:gd name="connsiteX5204" fmla="*/ 1109380 w 3531775"/>
              <a:gd name="connsiteY5204" fmla="*/ 1472835 h 2810796"/>
              <a:gd name="connsiteX5205" fmla="*/ 1105665 w 3531775"/>
              <a:gd name="connsiteY5205" fmla="*/ 1467405 h 2810796"/>
              <a:gd name="connsiteX5206" fmla="*/ 1098140 w 3531775"/>
              <a:gd name="connsiteY5206" fmla="*/ 1485122 h 2810796"/>
              <a:gd name="connsiteX5207" fmla="*/ 1094426 w 3531775"/>
              <a:gd name="connsiteY5207" fmla="*/ 1439212 h 2810796"/>
              <a:gd name="connsiteX5208" fmla="*/ 1108427 w 3531775"/>
              <a:gd name="connsiteY5208" fmla="*/ 1442831 h 2810796"/>
              <a:gd name="connsiteX5209" fmla="*/ 1110713 w 3531775"/>
              <a:gd name="connsiteY5209" fmla="*/ 1439021 h 2810796"/>
              <a:gd name="connsiteX5210" fmla="*/ 1104713 w 3531775"/>
              <a:gd name="connsiteY5210" fmla="*/ 1436068 h 2810796"/>
              <a:gd name="connsiteX5211" fmla="*/ 1105379 w 3531775"/>
              <a:gd name="connsiteY5211" fmla="*/ 1434258 h 2810796"/>
              <a:gd name="connsiteX5212" fmla="*/ 1108427 w 3531775"/>
              <a:gd name="connsiteY5212" fmla="*/ 1434830 h 2810796"/>
              <a:gd name="connsiteX5213" fmla="*/ 1113095 w 3531775"/>
              <a:gd name="connsiteY5213" fmla="*/ 1433878 h 2810796"/>
              <a:gd name="connsiteX5214" fmla="*/ 1110713 w 3531775"/>
              <a:gd name="connsiteY5214" fmla="*/ 1431020 h 2810796"/>
              <a:gd name="connsiteX5215" fmla="*/ 1117381 w 3531775"/>
              <a:gd name="connsiteY5215" fmla="*/ 1432925 h 2810796"/>
              <a:gd name="connsiteX5216" fmla="*/ 1122810 w 3531775"/>
              <a:gd name="connsiteY5216" fmla="*/ 1431687 h 2810796"/>
              <a:gd name="connsiteX5217" fmla="*/ 1094426 w 3531775"/>
              <a:gd name="connsiteY5217" fmla="*/ 1439212 h 2810796"/>
              <a:gd name="connsiteX5218" fmla="*/ 196504 w 3531775"/>
              <a:gd name="connsiteY5218" fmla="*/ 1110027 h 2810796"/>
              <a:gd name="connsiteX5219" fmla="*/ 235080 w 3531775"/>
              <a:gd name="connsiteY5219" fmla="*/ 1073642 h 2810796"/>
              <a:gd name="connsiteX5220" fmla="*/ 234318 w 3531775"/>
              <a:gd name="connsiteY5220" fmla="*/ 1072689 h 2810796"/>
              <a:gd name="connsiteX5221" fmla="*/ 145831 w 3531775"/>
              <a:gd name="connsiteY5221" fmla="*/ 1258237 h 2810796"/>
              <a:gd name="connsiteX5222" fmla="*/ 196504 w 3531775"/>
              <a:gd name="connsiteY5222" fmla="*/ 1110027 h 2810796"/>
              <a:gd name="connsiteX5223" fmla="*/ 375479 w 3531775"/>
              <a:gd name="connsiteY5223" fmla="*/ 1070118 h 2810796"/>
              <a:gd name="connsiteX5224" fmla="*/ 442344 w 3531775"/>
              <a:gd name="connsiteY5224" fmla="*/ 1090025 h 2810796"/>
              <a:gd name="connsiteX5225" fmla="*/ 442344 w 3531775"/>
              <a:gd name="connsiteY5225" fmla="*/ 1088787 h 2810796"/>
              <a:gd name="connsiteX5226" fmla="*/ 409007 w 3531775"/>
              <a:gd name="connsiteY5226" fmla="*/ 1079643 h 2810796"/>
              <a:gd name="connsiteX5227" fmla="*/ 247177 w 3531775"/>
              <a:gd name="connsiteY5227" fmla="*/ 1209468 h 2810796"/>
              <a:gd name="connsiteX5228" fmla="*/ 375479 w 3531775"/>
              <a:gd name="connsiteY5228" fmla="*/ 1070118 h 2810796"/>
              <a:gd name="connsiteX5229" fmla="*/ 418532 w 3531775"/>
              <a:gd name="connsiteY5229" fmla="*/ 1166987 h 2810796"/>
              <a:gd name="connsiteX5230" fmla="*/ 471681 w 3531775"/>
              <a:gd name="connsiteY5230" fmla="*/ 1206516 h 2810796"/>
              <a:gd name="connsiteX5231" fmla="*/ 577313 w 3531775"/>
              <a:gd name="connsiteY5231" fmla="*/ 1153462 h 2810796"/>
              <a:gd name="connsiteX5232" fmla="*/ 463013 w 3531775"/>
              <a:gd name="connsiteY5232" fmla="*/ 1190323 h 2810796"/>
              <a:gd name="connsiteX5233" fmla="*/ 421675 w 3531775"/>
              <a:gd name="connsiteY5233" fmla="*/ 1157367 h 2810796"/>
              <a:gd name="connsiteX5234" fmla="*/ 297469 w 3531775"/>
              <a:gd name="connsiteY5234" fmla="*/ 1213183 h 2810796"/>
              <a:gd name="connsiteX5235" fmla="*/ 418532 w 3531775"/>
              <a:gd name="connsiteY5235" fmla="*/ 1166987 h 2810796"/>
              <a:gd name="connsiteX5236" fmla="*/ 367668 w 3531775"/>
              <a:gd name="connsiteY5236" fmla="*/ 1261284 h 2810796"/>
              <a:gd name="connsiteX5237" fmla="*/ 479587 w 3531775"/>
              <a:gd name="connsiteY5237" fmla="*/ 1288716 h 2810796"/>
              <a:gd name="connsiteX5238" fmla="*/ 479301 w 3531775"/>
              <a:gd name="connsiteY5238" fmla="*/ 1287574 h 2810796"/>
              <a:gd name="connsiteX5239" fmla="*/ 260036 w 3531775"/>
              <a:gd name="connsiteY5239" fmla="*/ 1279858 h 2810796"/>
              <a:gd name="connsiteX5240" fmla="*/ 367668 w 3531775"/>
              <a:gd name="connsiteY5240" fmla="*/ 1261284 h 2810796"/>
              <a:gd name="connsiteX5241" fmla="*/ 258893 w 3531775"/>
              <a:gd name="connsiteY5241" fmla="*/ 1322149 h 2810796"/>
              <a:gd name="connsiteX5242" fmla="*/ 363096 w 3531775"/>
              <a:gd name="connsiteY5242" fmla="*/ 1345295 h 2810796"/>
              <a:gd name="connsiteX5243" fmla="*/ 363668 w 3531775"/>
              <a:gd name="connsiteY5243" fmla="*/ 1344247 h 2810796"/>
              <a:gd name="connsiteX5244" fmla="*/ 321091 w 3531775"/>
              <a:gd name="connsiteY5244" fmla="*/ 1335008 h 2810796"/>
              <a:gd name="connsiteX5245" fmla="*/ 195551 w 3531775"/>
              <a:gd name="connsiteY5245" fmla="*/ 1311767 h 2810796"/>
              <a:gd name="connsiteX5246" fmla="*/ 258893 w 3531775"/>
              <a:gd name="connsiteY5246" fmla="*/ 1322149 h 2810796"/>
              <a:gd name="connsiteX5247" fmla="*/ 127162 w 3531775"/>
              <a:gd name="connsiteY5247" fmla="*/ 1274048 h 2810796"/>
              <a:gd name="connsiteX5248" fmla="*/ 168881 w 3531775"/>
              <a:gd name="connsiteY5248" fmla="*/ 1316149 h 2810796"/>
              <a:gd name="connsiteX5249" fmla="*/ 127162 w 3531775"/>
              <a:gd name="connsiteY5249" fmla="*/ 1274048 h 2810796"/>
              <a:gd name="connsiteX5250" fmla="*/ 156975 w 3531775"/>
              <a:gd name="connsiteY5250" fmla="*/ 1328626 h 2810796"/>
              <a:gd name="connsiteX5251" fmla="*/ 119066 w 3531775"/>
              <a:gd name="connsiteY5251" fmla="*/ 1292908 h 2810796"/>
              <a:gd name="connsiteX5252" fmla="*/ 156975 w 3531775"/>
              <a:gd name="connsiteY5252" fmla="*/ 1328626 h 2810796"/>
              <a:gd name="connsiteX5253" fmla="*/ 143354 w 3531775"/>
              <a:gd name="connsiteY5253" fmla="*/ 1341485 h 2810796"/>
              <a:gd name="connsiteX5254" fmla="*/ 111827 w 3531775"/>
              <a:gd name="connsiteY5254" fmla="*/ 1316529 h 2810796"/>
              <a:gd name="connsiteX5255" fmla="*/ 143354 w 3531775"/>
              <a:gd name="connsiteY5255" fmla="*/ 1341485 h 2810796"/>
              <a:gd name="connsiteX5256" fmla="*/ 108874 w 3531775"/>
              <a:gd name="connsiteY5256" fmla="*/ 1370632 h 2810796"/>
              <a:gd name="connsiteX5257" fmla="*/ 111160 w 3531775"/>
              <a:gd name="connsiteY5257" fmla="*/ 1368822 h 2810796"/>
              <a:gd name="connsiteX5258" fmla="*/ 116303 w 3531775"/>
              <a:gd name="connsiteY5258" fmla="*/ 1359773 h 2810796"/>
              <a:gd name="connsiteX5259" fmla="*/ 114970 w 3531775"/>
              <a:gd name="connsiteY5259" fmla="*/ 1363297 h 2810796"/>
              <a:gd name="connsiteX5260" fmla="*/ 114398 w 3531775"/>
              <a:gd name="connsiteY5260" fmla="*/ 1365774 h 2810796"/>
              <a:gd name="connsiteX5261" fmla="*/ 114208 w 3531775"/>
              <a:gd name="connsiteY5261" fmla="*/ 1367583 h 2810796"/>
              <a:gd name="connsiteX5262" fmla="*/ 114303 w 3531775"/>
              <a:gd name="connsiteY5262" fmla="*/ 1369488 h 2810796"/>
              <a:gd name="connsiteX5263" fmla="*/ 119923 w 3531775"/>
              <a:gd name="connsiteY5263" fmla="*/ 1358058 h 2810796"/>
              <a:gd name="connsiteX5264" fmla="*/ 115922 w 3531775"/>
              <a:gd name="connsiteY5264" fmla="*/ 1357106 h 2810796"/>
              <a:gd name="connsiteX5265" fmla="*/ 106302 w 3531775"/>
              <a:gd name="connsiteY5265" fmla="*/ 1374537 h 2810796"/>
              <a:gd name="connsiteX5266" fmla="*/ 108874 w 3531775"/>
              <a:gd name="connsiteY5266" fmla="*/ 1370632 h 2810796"/>
              <a:gd name="connsiteX5267" fmla="*/ 70202 w 3531775"/>
              <a:gd name="connsiteY5267" fmla="*/ 1465691 h 2810796"/>
              <a:gd name="connsiteX5268" fmla="*/ 71726 w 3531775"/>
              <a:gd name="connsiteY5268" fmla="*/ 1467882 h 2810796"/>
              <a:gd name="connsiteX5269" fmla="*/ 72203 w 3531775"/>
              <a:gd name="connsiteY5269" fmla="*/ 1467977 h 2810796"/>
              <a:gd name="connsiteX5270" fmla="*/ 75441 w 3531775"/>
              <a:gd name="connsiteY5270" fmla="*/ 1459786 h 2810796"/>
              <a:gd name="connsiteX5271" fmla="*/ 74393 w 3531775"/>
              <a:gd name="connsiteY5271" fmla="*/ 1465024 h 2810796"/>
              <a:gd name="connsiteX5272" fmla="*/ 74012 w 3531775"/>
              <a:gd name="connsiteY5272" fmla="*/ 1469882 h 2810796"/>
              <a:gd name="connsiteX5273" fmla="*/ 75917 w 3531775"/>
              <a:gd name="connsiteY5273" fmla="*/ 1467215 h 2810796"/>
              <a:gd name="connsiteX5274" fmla="*/ 74203 w 3531775"/>
              <a:gd name="connsiteY5274" fmla="*/ 1479312 h 2810796"/>
              <a:gd name="connsiteX5275" fmla="*/ 68297 w 3531775"/>
              <a:gd name="connsiteY5275" fmla="*/ 1467501 h 2810796"/>
              <a:gd name="connsiteX5276" fmla="*/ 70202 w 3531775"/>
              <a:gd name="connsiteY5276" fmla="*/ 1465691 h 2810796"/>
              <a:gd name="connsiteX5277" fmla="*/ 53819 w 3531775"/>
              <a:gd name="connsiteY5277" fmla="*/ 1622282 h 2810796"/>
              <a:gd name="connsiteX5278" fmla="*/ 50486 w 3531775"/>
              <a:gd name="connsiteY5278" fmla="*/ 1611900 h 2810796"/>
              <a:gd name="connsiteX5279" fmla="*/ 52676 w 3531775"/>
              <a:gd name="connsiteY5279" fmla="*/ 1612662 h 2810796"/>
              <a:gd name="connsiteX5280" fmla="*/ 55915 w 3531775"/>
              <a:gd name="connsiteY5280" fmla="*/ 1618758 h 2810796"/>
              <a:gd name="connsiteX5281" fmla="*/ 54391 w 3531775"/>
              <a:gd name="connsiteY5281" fmla="*/ 1607518 h 2810796"/>
              <a:gd name="connsiteX5282" fmla="*/ 60296 w 3531775"/>
              <a:gd name="connsiteY5282" fmla="*/ 1618758 h 2810796"/>
              <a:gd name="connsiteX5283" fmla="*/ 44485 w 3531775"/>
              <a:gd name="connsiteY5283" fmla="*/ 1609233 h 2810796"/>
              <a:gd name="connsiteX5284" fmla="*/ 54010 w 3531775"/>
              <a:gd name="connsiteY5284" fmla="*/ 1632664 h 2810796"/>
              <a:gd name="connsiteX5285" fmla="*/ 53819 w 3531775"/>
              <a:gd name="connsiteY5285" fmla="*/ 1622282 h 2810796"/>
              <a:gd name="connsiteX5286" fmla="*/ 52581 w 3531775"/>
              <a:gd name="connsiteY5286" fmla="*/ 1578372 h 2810796"/>
              <a:gd name="connsiteX5287" fmla="*/ 53534 w 3531775"/>
              <a:gd name="connsiteY5287" fmla="*/ 1583611 h 2810796"/>
              <a:gd name="connsiteX5288" fmla="*/ 55629 w 3531775"/>
              <a:gd name="connsiteY5288" fmla="*/ 1576753 h 2810796"/>
              <a:gd name="connsiteX5289" fmla="*/ 57534 w 3531775"/>
              <a:gd name="connsiteY5289" fmla="*/ 1582467 h 2810796"/>
              <a:gd name="connsiteX5290" fmla="*/ 58201 w 3531775"/>
              <a:gd name="connsiteY5290" fmla="*/ 1582372 h 2810796"/>
              <a:gd name="connsiteX5291" fmla="*/ 58296 w 3531775"/>
              <a:gd name="connsiteY5291" fmla="*/ 1573324 h 2810796"/>
              <a:gd name="connsiteX5292" fmla="*/ 59344 w 3531775"/>
              <a:gd name="connsiteY5292" fmla="*/ 1578753 h 2810796"/>
              <a:gd name="connsiteX5293" fmla="*/ 61058 w 3531775"/>
              <a:gd name="connsiteY5293" fmla="*/ 1583420 h 2810796"/>
              <a:gd name="connsiteX5294" fmla="*/ 62106 w 3531775"/>
              <a:gd name="connsiteY5294" fmla="*/ 1580086 h 2810796"/>
              <a:gd name="connsiteX5295" fmla="*/ 63916 w 3531775"/>
              <a:gd name="connsiteY5295" fmla="*/ 1591802 h 2810796"/>
              <a:gd name="connsiteX5296" fmla="*/ 65249 w 3531775"/>
              <a:gd name="connsiteY5296" fmla="*/ 1582658 h 2810796"/>
              <a:gd name="connsiteX5297" fmla="*/ 52581 w 3531775"/>
              <a:gd name="connsiteY5297" fmla="*/ 1578372 h 2810796"/>
              <a:gd name="connsiteX5298" fmla="*/ 57058 w 3531775"/>
              <a:gd name="connsiteY5298" fmla="*/ 1536462 h 2810796"/>
              <a:gd name="connsiteX5299" fmla="*/ 58963 w 3531775"/>
              <a:gd name="connsiteY5299" fmla="*/ 1537224 h 2810796"/>
              <a:gd name="connsiteX5300" fmla="*/ 61439 w 3531775"/>
              <a:gd name="connsiteY5300" fmla="*/ 1536081 h 2810796"/>
              <a:gd name="connsiteX5301" fmla="*/ 62011 w 3531775"/>
              <a:gd name="connsiteY5301" fmla="*/ 1535414 h 2810796"/>
              <a:gd name="connsiteX5302" fmla="*/ 63440 w 3531775"/>
              <a:gd name="connsiteY5302" fmla="*/ 1530461 h 2810796"/>
              <a:gd name="connsiteX5303" fmla="*/ 65916 w 3531775"/>
              <a:gd name="connsiteY5303" fmla="*/ 1529413 h 2810796"/>
              <a:gd name="connsiteX5304" fmla="*/ 67916 w 3531775"/>
              <a:gd name="connsiteY5304" fmla="*/ 1539510 h 2810796"/>
              <a:gd name="connsiteX5305" fmla="*/ 57058 w 3531775"/>
              <a:gd name="connsiteY5305" fmla="*/ 1536462 h 2810796"/>
              <a:gd name="connsiteX5306" fmla="*/ 123828 w 3531775"/>
              <a:gd name="connsiteY5306" fmla="*/ 1691815 h 2810796"/>
              <a:gd name="connsiteX5307" fmla="*/ 116399 w 3531775"/>
              <a:gd name="connsiteY5307" fmla="*/ 1700863 h 2810796"/>
              <a:gd name="connsiteX5308" fmla="*/ 114779 w 3531775"/>
              <a:gd name="connsiteY5308" fmla="*/ 1697053 h 2810796"/>
              <a:gd name="connsiteX5309" fmla="*/ 116113 w 3531775"/>
              <a:gd name="connsiteY5309" fmla="*/ 1694291 h 2810796"/>
              <a:gd name="connsiteX5310" fmla="*/ 116113 w 3531775"/>
              <a:gd name="connsiteY5310" fmla="*/ 1693338 h 2810796"/>
              <a:gd name="connsiteX5311" fmla="*/ 110112 w 3531775"/>
              <a:gd name="connsiteY5311" fmla="*/ 1686004 h 2810796"/>
              <a:gd name="connsiteX5312" fmla="*/ 113827 w 3531775"/>
              <a:gd name="connsiteY5312" fmla="*/ 1688671 h 2810796"/>
              <a:gd name="connsiteX5313" fmla="*/ 117256 w 3531775"/>
              <a:gd name="connsiteY5313" fmla="*/ 1690195 h 2810796"/>
              <a:gd name="connsiteX5314" fmla="*/ 115256 w 3531775"/>
              <a:gd name="connsiteY5314" fmla="*/ 1686004 h 2810796"/>
              <a:gd name="connsiteX5315" fmla="*/ 123828 w 3531775"/>
              <a:gd name="connsiteY5315" fmla="*/ 1691815 h 2810796"/>
              <a:gd name="connsiteX5316" fmla="*/ 161166 w 3531775"/>
              <a:gd name="connsiteY5316" fmla="*/ 1731153 h 2810796"/>
              <a:gd name="connsiteX5317" fmla="*/ 137830 w 3531775"/>
              <a:gd name="connsiteY5317" fmla="*/ 1727629 h 2810796"/>
              <a:gd name="connsiteX5318" fmla="*/ 145355 w 3531775"/>
              <a:gd name="connsiteY5318" fmla="*/ 1731438 h 2810796"/>
              <a:gd name="connsiteX5319" fmla="*/ 148403 w 3531775"/>
              <a:gd name="connsiteY5319" fmla="*/ 1730295 h 2810796"/>
              <a:gd name="connsiteX5320" fmla="*/ 148879 w 3531775"/>
              <a:gd name="connsiteY5320" fmla="*/ 1729724 h 2810796"/>
              <a:gd name="connsiteX5321" fmla="*/ 142783 w 3531775"/>
              <a:gd name="connsiteY5321" fmla="*/ 1723152 h 2810796"/>
              <a:gd name="connsiteX5322" fmla="*/ 152498 w 3531775"/>
              <a:gd name="connsiteY5322" fmla="*/ 1730010 h 2810796"/>
              <a:gd name="connsiteX5323" fmla="*/ 151832 w 3531775"/>
              <a:gd name="connsiteY5323" fmla="*/ 1728200 h 2810796"/>
              <a:gd name="connsiteX5324" fmla="*/ 150403 w 3531775"/>
              <a:gd name="connsiteY5324" fmla="*/ 1724962 h 2810796"/>
              <a:gd name="connsiteX5325" fmla="*/ 161166 w 3531775"/>
              <a:gd name="connsiteY5325" fmla="*/ 1731153 h 2810796"/>
              <a:gd name="connsiteX5326" fmla="*/ 213839 w 3531775"/>
              <a:gd name="connsiteY5326" fmla="*/ 1755251 h 2810796"/>
              <a:gd name="connsiteX5327" fmla="*/ 206315 w 3531775"/>
              <a:gd name="connsiteY5327" fmla="*/ 1767919 h 2810796"/>
              <a:gd name="connsiteX5328" fmla="*/ 203267 w 3531775"/>
              <a:gd name="connsiteY5328" fmla="*/ 1764586 h 2810796"/>
              <a:gd name="connsiteX5329" fmla="*/ 202600 w 3531775"/>
              <a:gd name="connsiteY5329" fmla="*/ 1760775 h 2810796"/>
              <a:gd name="connsiteX5330" fmla="*/ 204124 w 3531775"/>
              <a:gd name="connsiteY5330" fmla="*/ 1760204 h 2810796"/>
              <a:gd name="connsiteX5331" fmla="*/ 194313 w 3531775"/>
              <a:gd name="connsiteY5331" fmla="*/ 1754965 h 2810796"/>
              <a:gd name="connsiteX5332" fmla="*/ 206886 w 3531775"/>
              <a:gd name="connsiteY5332" fmla="*/ 1758585 h 2810796"/>
              <a:gd name="connsiteX5333" fmla="*/ 201076 w 3531775"/>
              <a:gd name="connsiteY5333" fmla="*/ 1752965 h 2810796"/>
              <a:gd name="connsiteX5334" fmla="*/ 208982 w 3531775"/>
              <a:gd name="connsiteY5334" fmla="*/ 1756204 h 2810796"/>
              <a:gd name="connsiteX5335" fmla="*/ 213839 w 3531775"/>
              <a:gd name="connsiteY5335" fmla="*/ 1755251 h 2810796"/>
              <a:gd name="connsiteX5336" fmla="*/ 252320 w 3531775"/>
              <a:gd name="connsiteY5336" fmla="*/ 1766776 h 2810796"/>
              <a:gd name="connsiteX5337" fmla="*/ 250892 w 3531775"/>
              <a:gd name="connsiteY5337" fmla="*/ 1778111 h 2810796"/>
              <a:gd name="connsiteX5338" fmla="*/ 247939 w 3531775"/>
              <a:gd name="connsiteY5338" fmla="*/ 1775920 h 2810796"/>
              <a:gd name="connsiteX5339" fmla="*/ 247653 w 3531775"/>
              <a:gd name="connsiteY5339" fmla="*/ 1773063 h 2810796"/>
              <a:gd name="connsiteX5340" fmla="*/ 247272 w 3531775"/>
              <a:gd name="connsiteY5340" fmla="*/ 1772301 h 2810796"/>
              <a:gd name="connsiteX5341" fmla="*/ 239271 w 3531775"/>
              <a:gd name="connsiteY5341" fmla="*/ 1769824 h 2810796"/>
              <a:gd name="connsiteX5342" fmla="*/ 243367 w 3531775"/>
              <a:gd name="connsiteY5342" fmla="*/ 1769824 h 2810796"/>
              <a:gd name="connsiteX5343" fmla="*/ 246701 w 3531775"/>
              <a:gd name="connsiteY5343" fmla="*/ 1769158 h 2810796"/>
              <a:gd name="connsiteX5344" fmla="*/ 243176 w 3531775"/>
              <a:gd name="connsiteY5344" fmla="*/ 1766967 h 2810796"/>
              <a:gd name="connsiteX5345" fmla="*/ 252320 w 3531775"/>
              <a:gd name="connsiteY5345" fmla="*/ 1766776 h 2810796"/>
              <a:gd name="connsiteX5346" fmla="*/ 302231 w 3531775"/>
              <a:gd name="connsiteY5346" fmla="*/ 1787160 h 2810796"/>
              <a:gd name="connsiteX5347" fmla="*/ 301374 w 3531775"/>
              <a:gd name="connsiteY5347" fmla="*/ 1783921 h 2810796"/>
              <a:gd name="connsiteX5348" fmla="*/ 300803 w 3531775"/>
              <a:gd name="connsiteY5348" fmla="*/ 1783064 h 2810796"/>
              <a:gd name="connsiteX5349" fmla="*/ 296040 w 3531775"/>
              <a:gd name="connsiteY5349" fmla="*/ 1780968 h 2810796"/>
              <a:gd name="connsiteX5350" fmla="*/ 295278 w 3531775"/>
              <a:gd name="connsiteY5350" fmla="*/ 1777730 h 2810796"/>
              <a:gd name="connsiteX5351" fmla="*/ 302422 w 3531775"/>
              <a:gd name="connsiteY5351" fmla="*/ 1778016 h 2810796"/>
              <a:gd name="connsiteX5352" fmla="*/ 286801 w 3531775"/>
              <a:gd name="connsiteY5352" fmla="*/ 1775158 h 2810796"/>
              <a:gd name="connsiteX5353" fmla="*/ 296040 w 3531775"/>
              <a:gd name="connsiteY5353" fmla="*/ 1789160 h 2810796"/>
              <a:gd name="connsiteX5354" fmla="*/ 302231 w 3531775"/>
              <a:gd name="connsiteY5354" fmla="*/ 1787160 h 2810796"/>
              <a:gd name="connsiteX5355" fmla="*/ 401768 w 3531775"/>
              <a:gd name="connsiteY5355" fmla="*/ 1773349 h 2810796"/>
              <a:gd name="connsiteX5356" fmla="*/ 402053 w 3531775"/>
              <a:gd name="connsiteY5356" fmla="*/ 1789636 h 2810796"/>
              <a:gd name="connsiteX5357" fmla="*/ 397672 w 3531775"/>
              <a:gd name="connsiteY5357" fmla="*/ 1788112 h 2810796"/>
              <a:gd name="connsiteX5358" fmla="*/ 396719 w 3531775"/>
              <a:gd name="connsiteY5358" fmla="*/ 1784302 h 2810796"/>
              <a:gd name="connsiteX5359" fmla="*/ 387385 w 3531775"/>
              <a:gd name="connsiteY5359" fmla="*/ 1784493 h 2810796"/>
              <a:gd name="connsiteX5360" fmla="*/ 390433 w 3531775"/>
              <a:gd name="connsiteY5360" fmla="*/ 1782112 h 2810796"/>
              <a:gd name="connsiteX5361" fmla="*/ 394624 w 3531775"/>
              <a:gd name="connsiteY5361" fmla="*/ 1779540 h 2810796"/>
              <a:gd name="connsiteX5362" fmla="*/ 389576 w 3531775"/>
              <a:gd name="connsiteY5362" fmla="*/ 1778301 h 2810796"/>
              <a:gd name="connsiteX5363" fmla="*/ 397958 w 3531775"/>
              <a:gd name="connsiteY5363" fmla="*/ 1776873 h 2810796"/>
              <a:gd name="connsiteX5364" fmla="*/ 401768 w 3531775"/>
              <a:gd name="connsiteY5364" fmla="*/ 1773349 h 2810796"/>
              <a:gd name="connsiteX5365" fmla="*/ 472538 w 3531775"/>
              <a:gd name="connsiteY5365" fmla="*/ 1768015 h 2810796"/>
              <a:gd name="connsiteX5366" fmla="*/ 470348 w 3531775"/>
              <a:gd name="connsiteY5366" fmla="*/ 1765157 h 2810796"/>
              <a:gd name="connsiteX5367" fmla="*/ 469395 w 3531775"/>
              <a:gd name="connsiteY5367" fmla="*/ 1764586 h 2810796"/>
              <a:gd name="connsiteX5368" fmla="*/ 462442 w 3531775"/>
              <a:gd name="connsiteY5368" fmla="*/ 1766967 h 2810796"/>
              <a:gd name="connsiteX5369" fmla="*/ 464156 w 3531775"/>
              <a:gd name="connsiteY5369" fmla="*/ 1764490 h 2810796"/>
              <a:gd name="connsiteX5370" fmla="*/ 466823 w 3531775"/>
              <a:gd name="connsiteY5370" fmla="*/ 1761633 h 2810796"/>
              <a:gd name="connsiteX5371" fmla="*/ 468728 w 3531775"/>
              <a:gd name="connsiteY5371" fmla="*/ 1758870 h 2810796"/>
              <a:gd name="connsiteX5372" fmla="*/ 449964 w 3531775"/>
              <a:gd name="connsiteY5372" fmla="*/ 1767538 h 2810796"/>
              <a:gd name="connsiteX5373" fmla="*/ 472538 w 3531775"/>
              <a:gd name="connsiteY5373" fmla="*/ 1768015 h 2810796"/>
              <a:gd name="connsiteX5374" fmla="*/ 519211 w 3531775"/>
              <a:gd name="connsiteY5374" fmla="*/ 1743916 h 2810796"/>
              <a:gd name="connsiteX5375" fmla="*/ 515306 w 3531775"/>
              <a:gd name="connsiteY5375" fmla="*/ 1760680 h 2810796"/>
              <a:gd name="connsiteX5376" fmla="*/ 512353 w 3531775"/>
              <a:gd name="connsiteY5376" fmla="*/ 1759537 h 2810796"/>
              <a:gd name="connsiteX5377" fmla="*/ 512639 w 3531775"/>
              <a:gd name="connsiteY5377" fmla="*/ 1755727 h 2810796"/>
              <a:gd name="connsiteX5378" fmla="*/ 512353 w 3531775"/>
              <a:gd name="connsiteY5378" fmla="*/ 1754965 h 2810796"/>
              <a:gd name="connsiteX5379" fmla="*/ 503590 w 3531775"/>
              <a:gd name="connsiteY5379" fmla="*/ 1756870 h 2810796"/>
              <a:gd name="connsiteX5380" fmla="*/ 508352 w 3531775"/>
              <a:gd name="connsiteY5380" fmla="*/ 1754108 h 2810796"/>
              <a:gd name="connsiteX5381" fmla="*/ 512258 w 3531775"/>
              <a:gd name="connsiteY5381" fmla="*/ 1751060 h 2810796"/>
              <a:gd name="connsiteX5382" fmla="*/ 508638 w 3531775"/>
              <a:gd name="connsiteY5382" fmla="*/ 1750393 h 2810796"/>
              <a:gd name="connsiteX5383" fmla="*/ 515591 w 3531775"/>
              <a:gd name="connsiteY5383" fmla="*/ 1748012 h 2810796"/>
              <a:gd name="connsiteX5384" fmla="*/ 519211 w 3531775"/>
              <a:gd name="connsiteY5384" fmla="*/ 1743916 h 2810796"/>
              <a:gd name="connsiteX5385" fmla="*/ 565407 w 3531775"/>
              <a:gd name="connsiteY5385" fmla="*/ 1731438 h 2810796"/>
              <a:gd name="connsiteX5386" fmla="*/ 563026 w 3531775"/>
              <a:gd name="connsiteY5386" fmla="*/ 1728009 h 2810796"/>
              <a:gd name="connsiteX5387" fmla="*/ 554358 w 3531775"/>
              <a:gd name="connsiteY5387" fmla="*/ 1731629 h 2810796"/>
              <a:gd name="connsiteX5388" fmla="*/ 556263 w 3531775"/>
              <a:gd name="connsiteY5388" fmla="*/ 1728200 h 2810796"/>
              <a:gd name="connsiteX5389" fmla="*/ 559121 w 3531775"/>
              <a:gd name="connsiteY5389" fmla="*/ 1724104 h 2810796"/>
              <a:gd name="connsiteX5390" fmla="*/ 553882 w 3531775"/>
              <a:gd name="connsiteY5390" fmla="*/ 1724771 h 2810796"/>
              <a:gd name="connsiteX5391" fmla="*/ 561121 w 3531775"/>
              <a:gd name="connsiteY5391" fmla="*/ 1720199 h 2810796"/>
              <a:gd name="connsiteX5392" fmla="*/ 544643 w 3531775"/>
              <a:gd name="connsiteY5392" fmla="*/ 1726866 h 2810796"/>
              <a:gd name="connsiteX5393" fmla="*/ 560359 w 3531775"/>
              <a:gd name="connsiteY5393" fmla="*/ 1738201 h 2810796"/>
              <a:gd name="connsiteX5394" fmla="*/ 565407 w 3531775"/>
              <a:gd name="connsiteY5394" fmla="*/ 1731438 h 2810796"/>
              <a:gd name="connsiteX5395" fmla="*/ 604841 w 3531775"/>
              <a:gd name="connsiteY5395" fmla="*/ 1703435 h 2810796"/>
              <a:gd name="connsiteX5396" fmla="*/ 601316 w 3531775"/>
              <a:gd name="connsiteY5396" fmla="*/ 1701149 h 2810796"/>
              <a:gd name="connsiteX5397" fmla="*/ 601031 w 3531775"/>
              <a:gd name="connsiteY5397" fmla="*/ 1700673 h 2810796"/>
              <a:gd name="connsiteX5398" fmla="*/ 592363 w 3531775"/>
              <a:gd name="connsiteY5398" fmla="*/ 1707436 h 2810796"/>
              <a:gd name="connsiteX5399" fmla="*/ 596173 w 3531775"/>
              <a:gd name="connsiteY5399" fmla="*/ 1702101 h 2810796"/>
              <a:gd name="connsiteX5400" fmla="*/ 590267 w 3531775"/>
              <a:gd name="connsiteY5400" fmla="*/ 1702578 h 2810796"/>
              <a:gd name="connsiteX5401" fmla="*/ 593887 w 3531775"/>
              <a:gd name="connsiteY5401" fmla="*/ 1698672 h 2810796"/>
              <a:gd name="connsiteX5402" fmla="*/ 595125 w 3531775"/>
              <a:gd name="connsiteY5402" fmla="*/ 1694005 h 2810796"/>
              <a:gd name="connsiteX5403" fmla="*/ 604079 w 3531775"/>
              <a:gd name="connsiteY5403" fmla="*/ 1708007 h 2810796"/>
              <a:gd name="connsiteX5404" fmla="*/ 604841 w 3531775"/>
              <a:gd name="connsiteY5404" fmla="*/ 1703435 h 2810796"/>
              <a:gd name="connsiteX5405" fmla="*/ 689423 w 3531775"/>
              <a:gd name="connsiteY5405" fmla="*/ 1644570 h 2810796"/>
              <a:gd name="connsiteX5406" fmla="*/ 688565 w 3531775"/>
              <a:gd name="connsiteY5406" fmla="*/ 1640665 h 2810796"/>
              <a:gd name="connsiteX5407" fmla="*/ 687994 w 3531775"/>
              <a:gd name="connsiteY5407" fmla="*/ 1639903 h 2810796"/>
              <a:gd name="connsiteX5408" fmla="*/ 683803 w 3531775"/>
              <a:gd name="connsiteY5408" fmla="*/ 1639999 h 2810796"/>
              <a:gd name="connsiteX5409" fmla="*/ 686756 w 3531775"/>
              <a:gd name="connsiteY5409" fmla="*/ 1635998 h 2810796"/>
              <a:gd name="connsiteX5410" fmla="*/ 682946 w 3531775"/>
              <a:gd name="connsiteY5410" fmla="*/ 1636093 h 2810796"/>
              <a:gd name="connsiteX5411" fmla="*/ 689042 w 3531775"/>
              <a:gd name="connsiteY5411" fmla="*/ 1632093 h 2810796"/>
              <a:gd name="connsiteX5412" fmla="*/ 691518 w 3531775"/>
              <a:gd name="connsiteY5412" fmla="*/ 1627140 h 2810796"/>
              <a:gd name="connsiteX5413" fmla="*/ 692661 w 3531775"/>
              <a:gd name="connsiteY5413" fmla="*/ 1645142 h 2810796"/>
              <a:gd name="connsiteX5414" fmla="*/ 689423 w 3531775"/>
              <a:gd name="connsiteY5414" fmla="*/ 1644570 h 2810796"/>
              <a:gd name="connsiteX5415" fmla="*/ 820677 w 3531775"/>
              <a:gd name="connsiteY5415" fmla="*/ 1543225 h 2810796"/>
              <a:gd name="connsiteX5416" fmla="*/ 816391 w 3531775"/>
              <a:gd name="connsiteY5416" fmla="*/ 1541224 h 2810796"/>
              <a:gd name="connsiteX5417" fmla="*/ 816391 w 3531775"/>
              <a:gd name="connsiteY5417" fmla="*/ 1539319 h 2810796"/>
              <a:gd name="connsiteX5418" fmla="*/ 810676 w 3531775"/>
              <a:gd name="connsiteY5418" fmla="*/ 1540653 h 2810796"/>
              <a:gd name="connsiteX5419" fmla="*/ 812771 w 3531775"/>
              <a:gd name="connsiteY5419" fmla="*/ 1535986 h 2810796"/>
              <a:gd name="connsiteX5420" fmla="*/ 807533 w 3531775"/>
              <a:gd name="connsiteY5420" fmla="*/ 1537319 h 2810796"/>
              <a:gd name="connsiteX5421" fmla="*/ 814105 w 3531775"/>
              <a:gd name="connsiteY5421" fmla="*/ 1531699 h 2810796"/>
              <a:gd name="connsiteX5422" fmla="*/ 815343 w 3531775"/>
              <a:gd name="connsiteY5422" fmla="*/ 1526270 h 2810796"/>
              <a:gd name="connsiteX5423" fmla="*/ 825344 w 3531775"/>
              <a:gd name="connsiteY5423" fmla="*/ 1542653 h 2810796"/>
              <a:gd name="connsiteX5424" fmla="*/ 820677 w 3531775"/>
              <a:gd name="connsiteY5424" fmla="*/ 1543225 h 2810796"/>
              <a:gd name="connsiteX5425" fmla="*/ 880018 w 3531775"/>
              <a:gd name="connsiteY5425" fmla="*/ 1495790 h 2810796"/>
              <a:gd name="connsiteX5426" fmla="*/ 876875 w 3531775"/>
              <a:gd name="connsiteY5426" fmla="*/ 1493123 h 2810796"/>
              <a:gd name="connsiteX5427" fmla="*/ 869826 w 3531775"/>
              <a:gd name="connsiteY5427" fmla="*/ 1497124 h 2810796"/>
              <a:gd name="connsiteX5428" fmla="*/ 870588 w 3531775"/>
              <a:gd name="connsiteY5428" fmla="*/ 1493980 h 2810796"/>
              <a:gd name="connsiteX5429" fmla="*/ 872207 w 3531775"/>
              <a:gd name="connsiteY5429" fmla="*/ 1490170 h 2810796"/>
              <a:gd name="connsiteX5430" fmla="*/ 873160 w 3531775"/>
              <a:gd name="connsiteY5430" fmla="*/ 1486741 h 2810796"/>
              <a:gd name="connsiteX5431" fmla="*/ 864778 w 3531775"/>
              <a:gd name="connsiteY5431" fmla="*/ 1487789 h 2810796"/>
              <a:gd name="connsiteX5432" fmla="*/ 877160 w 3531775"/>
              <a:gd name="connsiteY5432" fmla="*/ 1501981 h 2810796"/>
              <a:gd name="connsiteX5433" fmla="*/ 880018 w 3531775"/>
              <a:gd name="connsiteY5433" fmla="*/ 1495790 h 2810796"/>
              <a:gd name="connsiteX5434" fmla="*/ 925547 w 3531775"/>
              <a:gd name="connsiteY5434" fmla="*/ 1460738 h 2810796"/>
              <a:gd name="connsiteX5435" fmla="*/ 924119 w 3531775"/>
              <a:gd name="connsiteY5435" fmla="*/ 1479597 h 2810796"/>
              <a:gd name="connsiteX5436" fmla="*/ 920594 w 3531775"/>
              <a:gd name="connsiteY5436" fmla="*/ 1474168 h 2810796"/>
              <a:gd name="connsiteX5437" fmla="*/ 920118 w 3531775"/>
              <a:gd name="connsiteY5437" fmla="*/ 1473311 h 2810796"/>
              <a:gd name="connsiteX5438" fmla="*/ 911641 w 3531775"/>
              <a:gd name="connsiteY5438" fmla="*/ 1475883 h 2810796"/>
              <a:gd name="connsiteX5439" fmla="*/ 915927 w 3531775"/>
              <a:gd name="connsiteY5439" fmla="*/ 1472644 h 2810796"/>
              <a:gd name="connsiteX5440" fmla="*/ 919356 w 3531775"/>
              <a:gd name="connsiteY5440" fmla="*/ 1469025 h 2810796"/>
              <a:gd name="connsiteX5441" fmla="*/ 915546 w 3531775"/>
              <a:gd name="connsiteY5441" fmla="*/ 1468453 h 2810796"/>
              <a:gd name="connsiteX5442" fmla="*/ 925547 w 3531775"/>
              <a:gd name="connsiteY5442" fmla="*/ 1460738 h 2810796"/>
              <a:gd name="connsiteX5443" fmla="*/ 977840 w 3531775"/>
              <a:gd name="connsiteY5443" fmla="*/ 1451118 h 2810796"/>
              <a:gd name="connsiteX5444" fmla="*/ 975839 w 3531775"/>
              <a:gd name="connsiteY5444" fmla="*/ 1446736 h 2810796"/>
              <a:gd name="connsiteX5445" fmla="*/ 971934 w 3531775"/>
              <a:gd name="connsiteY5445" fmla="*/ 1446832 h 2810796"/>
              <a:gd name="connsiteX5446" fmla="*/ 964505 w 3531775"/>
              <a:gd name="connsiteY5446" fmla="*/ 1448927 h 2810796"/>
              <a:gd name="connsiteX5447" fmla="*/ 975458 w 3531775"/>
              <a:gd name="connsiteY5447" fmla="*/ 1441879 h 2810796"/>
              <a:gd name="connsiteX5448" fmla="*/ 966981 w 3531775"/>
              <a:gd name="connsiteY5448" fmla="*/ 1440926 h 2810796"/>
              <a:gd name="connsiteX5449" fmla="*/ 974982 w 3531775"/>
              <a:gd name="connsiteY5449" fmla="*/ 1437592 h 2810796"/>
              <a:gd name="connsiteX5450" fmla="*/ 977649 w 3531775"/>
              <a:gd name="connsiteY5450" fmla="*/ 1432734 h 2810796"/>
              <a:gd name="connsiteX5451" fmla="*/ 957170 w 3531775"/>
              <a:gd name="connsiteY5451" fmla="*/ 1441593 h 2810796"/>
              <a:gd name="connsiteX5452" fmla="*/ 972125 w 3531775"/>
              <a:gd name="connsiteY5452" fmla="*/ 1457214 h 2810796"/>
              <a:gd name="connsiteX5453" fmla="*/ 977840 w 3531775"/>
              <a:gd name="connsiteY5453" fmla="*/ 1451118 h 2810796"/>
              <a:gd name="connsiteX5454" fmla="*/ 1018607 w 3531775"/>
              <a:gd name="connsiteY5454" fmla="*/ 1433973 h 2810796"/>
              <a:gd name="connsiteX5455" fmla="*/ 1016892 w 3531775"/>
              <a:gd name="connsiteY5455" fmla="*/ 1430639 h 2810796"/>
              <a:gd name="connsiteX5456" fmla="*/ 1016130 w 3531775"/>
              <a:gd name="connsiteY5456" fmla="*/ 1429972 h 2810796"/>
              <a:gd name="connsiteX5457" fmla="*/ 1011463 w 3531775"/>
              <a:gd name="connsiteY5457" fmla="*/ 1429210 h 2810796"/>
              <a:gd name="connsiteX5458" fmla="*/ 1014035 w 3531775"/>
              <a:gd name="connsiteY5458" fmla="*/ 1426543 h 2810796"/>
              <a:gd name="connsiteX5459" fmla="*/ 1009748 w 3531775"/>
              <a:gd name="connsiteY5459" fmla="*/ 1425876 h 2810796"/>
              <a:gd name="connsiteX5460" fmla="*/ 1016035 w 3531775"/>
              <a:gd name="connsiteY5460" fmla="*/ 1423876 h 2810796"/>
              <a:gd name="connsiteX5461" fmla="*/ 1001652 w 3531775"/>
              <a:gd name="connsiteY5461" fmla="*/ 1426067 h 2810796"/>
              <a:gd name="connsiteX5462" fmla="*/ 1014511 w 3531775"/>
              <a:gd name="connsiteY5462" fmla="*/ 1438164 h 2810796"/>
              <a:gd name="connsiteX5463" fmla="*/ 1018607 w 3531775"/>
              <a:gd name="connsiteY5463" fmla="*/ 1433973 h 2810796"/>
              <a:gd name="connsiteX5464" fmla="*/ 1072137 w 3531775"/>
              <a:gd name="connsiteY5464" fmla="*/ 1430353 h 2810796"/>
              <a:gd name="connsiteX5465" fmla="*/ 1070994 w 3531775"/>
              <a:gd name="connsiteY5465" fmla="*/ 1426258 h 2810796"/>
              <a:gd name="connsiteX5466" fmla="*/ 1062993 w 3531775"/>
              <a:gd name="connsiteY5466" fmla="*/ 1425686 h 2810796"/>
              <a:gd name="connsiteX5467" fmla="*/ 1065279 w 3531775"/>
              <a:gd name="connsiteY5467" fmla="*/ 1423400 h 2810796"/>
              <a:gd name="connsiteX5468" fmla="*/ 1068708 w 3531775"/>
              <a:gd name="connsiteY5468" fmla="*/ 1421019 h 2810796"/>
              <a:gd name="connsiteX5469" fmla="*/ 1071470 w 3531775"/>
              <a:gd name="connsiteY5469" fmla="*/ 1418542 h 2810796"/>
              <a:gd name="connsiteX5470" fmla="*/ 1054992 w 3531775"/>
              <a:gd name="connsiteY5470" fmla="*/ 1417875 h 2810796"/>
              <a:gd name="connsiteX5471" fmla="*/ 1066517 w 3531775"/>
              <a:gd name="connsiteY5471" fmla="*/ 1434258 h 2810796"/>
              <a:gd name="connsiteX5472" fmla="*/ 1072137 w 3531775"/>
              <a:gd name="connsiteY5472" fmla="*/ 1430353 h 2810796"/>
              <a:gd name="connsiteX5473" fmla="*/ 1075280 w 3531775"/>
              <a:gd name="connsiteY5473" fmla="*/ 1467882 h 2810796"/>
              <a:gd name="connsiteX5474" fmla="*/ 1084520 w 3531775"/>
              <a:gd name="connsiteY5474" fmla="*/ 1464072 h 2810796"/>
              <a:gd name="connsiteX5475" fmla="*/ 1083567 w 3531775"/>
              <a:gd name="connsiteY5475" fmla="*/ 1458928 h 2810796"/>
              <a:gd name="connsiteX5476" fmla="*/ 1082900 w 3531775"/>
              <a:gd name="connsiteY5476" fmla="*/ 1457690 h 2810796"/>
              <a:gd name="connsiteX5477" fmla="*/ 1074899 w 3531775"/>
              <a:gd name="connsiteY5477" fmla="*/ 1457690 h 2810796"/>
              <a:gd name="connsiteX5478" fmla="*/ 1077566 w 3531775"/>
              <a:gd name="connsiteY5478" fmla="*/ 1454928 h 2810796"/>
              <a:gd name="connsiteX5479" fmla="*/ 1081376 w 3531775"/>
              <a:gd name="connsiteY5479" fmla="*/ 1452261 h 2810796"/>
              <a:gd name="connsiteX5480" fmla="*/ 1076423 w 3531775"/>
              <a:gd name="connsiteY5480" fmla="*/ 1449784 h 2810796"/>
              <a:gd name="connsiteX5481" fmla="*/ 1084520 w 3531775"/>
              <a:gd name="connsiteY5481" fmla="*/ 1449403 h 2810796"/>
              <a:gd name="connsiteX5482" fmla="*/ 1088139 w 3531775"/>
              <a:gd name="connsiteY5482" fmla="*/ 1445403 h 2810796"/>
              <a:gd name="connsiteX5483" fmla="*/ 1075280 w 3531775"/>
              <a:gd name="connsiteY5483" fmla="*/ 1467882 h 2810796"/>
              <a:gd name="connsiteX5484" fmla="*/ 1053182 w 3531775"/>
              <a:gd name="connsiteY5484" fmla="*/ 1485503 h 2810796"/>
              <a:gd name="connsiteX5485" fmla="*/ 1068422 w 3531775"/>
              <a:gd name="connsiteY5485" fmla="*/ 1485884 h 2810796"/>
              <a:gd name="connsiteX5486" fmla="*/ 1064422 w 3531775"/>
              <a:gd name="connsiteY5486" fmla="*/ 1479693 h 2810796"/>
              <a:gd name="connsiteX5487" fmla="*/ 1056326 w 3531775"/>
              <a:gd name="connsiteY5487" fmla="*/ 1478836 h 2810796"/>
              <a:gd name="connsiteX5488" fmla="*/ 1062422 w 3531775"/>
              <a:gd name="connsiteY5488" fmla="*/ 1474359 h 2810796"/>
              <a:gd name="connsiteX5489" fmla="*/ 1058612 w 3531775"/>
              <a:gd name="connsiteY5489" fmla="*/ 1472835 h 2810796"/>
              <a:gd name="connsiteX5490" fmla="*/ 1064517 w 3531775"/>
              <a:gd name="connsiteY5490" fmla="*/ 1471882 h 2810796"/>
              <a:gd name="connsiteX5491" fmla="*/ 1066898 w 3531775"/>
              <a:gd name="connsiteY5491" fmla="*/ 1468549 h 2810796"/>
              <a:gd name="connsiteX5492" fmla="*/ 1053182 w 3531775"/>
              <a:gd name="connsiteY5492" fmla="*/ 1485503 h 2810796"/>
              <a:gd name="connsiteX5493" fmla="*/ 1042514 w 3531775"/>
              <a:gd name="connsiteY5493" fmla="*/ 1465786 h 2810796"/>
              <a:gd name="connsiteX5494" fmla="*/ 1047467 w 3531775"/>
              <a:gd name="connsiteY5494" fmla="*/ 1459214 h 2810796"/>
              <a:gd name="connsiteX5495" fmla="*/ 1040514 w 3531775"/>
              <a:gd name="connsiteY5495" fmla="*/ 1458928 h 2810796"/>
              <a:gd name="connsiteX5496" fmla="*/ 1045086 w 3531775"/>
              <a:gd name="connsiteY5496" fmla="*/ 1452451 h 2810796"/>
              <a:gd name="connsiteX5497" fmla="*/ 1030322 w 3531775"/>
              <a:gd name="connsiteY5497" fmla="*/ 1455213 h 2810796"/>
              <a:gd name="connsiteX5498" fmla="*/ 1034799 w 3531775"/>
              <a:gd name="connsiteY5498" fmla="*/ 1451594 h 2810796"/>
              <a:gd name="connsiteX5499" fmla="*/ 1037657 w 3531775"/>
              <a:gd name="connsiteY5499" fmla="*/ 1447403 h 2810796"/>
              <a:gd name="connsiteX5500" fmla="*/ 1030703 w 3531775"/>
              <a:gd name="connsiteY5500" fmla="*/ 1446450 h 2810796"/>
              <a:gd name="connsiteX5501" fmla="*/ 1039657 w 3531775"/>
              <a:gd name="connsiteY5501" fmla="*/ 1443212 h 2810796"/>
              <a:gd name="connsiteX5502" fmla="*/ 1041276 w 3531775"/>
              <a:gd name="connsiteY5502" fmla="*/ 1437687 h 2810796"/>
              <a:gd name="connsiteX5503" fmla="*/ 1042514 w 3531775"/>
              <a:gd name="connsiteY5503" fmla="*/ 1465786 h 2810796"/>
              <a:gd name="connsiteX5504" fmla="*/ 1011749 w 3531775"/>
              <a:gd name="connsiteY5504" fmla="*/ 1490837 h 2810796"/>
              <a:gd name="connsiteX5505" fmla="*/ 1022512 w 3531775"/>
              <a:gd name="connsiteY5505" fmla="*/ 1487122 h 2810796"/>
              <a:gd name="connsiteX5506" fmla="*/ 1018511 w 3531775"/>
              <a:gd name="connsiteY5506" fmla="*/ 1486646 h 2810796"/>
              <a:gd name="connsiteX5507" fmla="*/ 1020131 w 3531775"/>
              <a:gd name="connsiteY5507" fmla="*/ 1483026 h 2810796"/>
              <a:gd name="connsiteX5508" fmla="*/ 1013368 w 3531775"/>
              <a:gd name="connsiteY5508" fmla="*/ 1484455 h 2810796"/>
              <a:gd name="connsiteX5509" fmla="*/ 1018130 w 3531775"/>
              <a:gd name="connsiteY5509" fmla="*/ 1479597 h 2810796"/>
              <a:gd name="connsiteX5510" fmla="*/ 1016511 w 3531775"/>
              <a:gd name="connsiteY5510" fmla="*/ 1477502 h 2810796"/>
              <a:gd name="connsiteX5511" fmla="*/ 1021083 w 3531775"/>
              <a:gd name="connsiteY5511" fmla="*/ 1473787 h 2810796"/>
              <a:gd name="connsiteX5512" fmla="*/ 1011749 w 3531775"/>
              <a:gd name="connsiteY5512" fmla="*/ 1490837 h 2810796"/>
              <a:gd name="connsiteX5513" fmla="*/ 1002128 w 3531775"/>
              <a:gd name="connsiteY5513" fmla="*/ 1476930 h 2810796"/>
              <a:gd name="connsiteX5514" fmla="*/ 999271 w 3531775"/>
              <a:gd name="connsiteY5514" fmla="*/ 1469311 h 2810796"/>
              <a:gd name="connsiteX5515" fmla="*/ 998890 w 3531775"/>
              <a:gd name="connsiteY5515" fmla="*/ 1468072 h 2810796"/>
              <a:gd name="connsiteX5516" fmla="*/ 988984 w 3531775"/>
              <a:gd name="connsiteY5516" fmla="*/ 1468834 h 2810796"/>
              <a:gd name="connsiteX5517" fmla="*/ 998985 w 3531775"/>
              <a:gd name="connsiteY5517" fmla="*/ 1462643 h 2810796"/>
              <a:gd name="connsiteX5518" fmla="*/ 994794 w 3531775"/>
              <a:gd name="connsiteY5518" fmla="*/ 1460738 h 2810796"/>
              <a:gd name="connsiteX5519" fmla="*/ 1002986 w 3531775"/>
              <a:gd name="connsiteY5519" fmla="*/ 1459309 h 2810796"/>
              <a:gd name="connsiteX5520" fmla="*/ 1007558 w 3531775"/>
              <a:gd name="connsiteY5520" fmla="*/ 1454642 h 2810796"/>
              <a:gd name="connsiteX5521" fmla="*/ 1002128 w 3531775"/>
              <a:gd name="connsiteY5521" fmla="*/ 1476930 h 2810796"/>
              <a:gd name="connsiteX5522" fmla="*/ 970505 w 3531775"/>
              <a:gd name="connsiteY5522" fmla="*/ 1507601 h 2810796"/>
              <a:gd name="connsiteX5523" fmla="*/ 989079 w 3531775"/>
              <a:gd name="connsiteY5523" fmla="*/ 1502458 h 2810796"/>
              <a:gd name="connsiteX5524" fmla="*/ 985079 w 3531775"/>
              <a:gd name="connsiteY5524" fmla="*/ 1501219 h 2810796"/>
              <a:gd name="connsiteX5525" fmla="*/ 982983 w 3531775"/>
              <a:gd name="connsiteY5525" fmla="*/ 1496933 h 2810796"/>
              <a:gd name="connsiteX5526" fmla="*/ 973077 w 3531775"/>
              <a:gd name="connsiteY5526" fmla="*/ 1498743 h 2810796"/>
              <a:gd name="connsiteX5527" fmla="*/ 976887 w 3531775"/>
              <a:gd name="connsiteY5527" fmla="*/ 1495314 h 2810796"/>
              <a:gd name="connsiteX5528" fmla="*/ 979554 w 3531775"/>
              <a:gd name="connsiteY5528" fmla="*/ 1491599 h 2810796"/>
              <a:gd name="connsiteX5529" fmla="*/ 974696 w 3531775"/>
              <a:gd name="connsiteY5529" fmla="*/ 1491028 h 2810796"/>
              <a:gd name="connsiteX5530" fmla="*/ 981554 w 3531775"/>
              <a:gd name="connsiteY5530" fmla="*/ 1487979 h 2810796"/>
              <a:gd name="connsiteX5531" fmla="*/ 983745 w 3531775"/>
              <a:gd name="connsiteY5531" fmla="*/ 1483217 h 2810796"/>
              <a:gd name="connsiteX5532" fmla="*/ 970505 w 3531775"/>
              <a:gd name="connsiteY5532" fmla="*/ 1507601 h 2810796"/>
              <a:gd name="connsiteX5533" fmla="*/ 954599 w 3531775"/>
              <a:gd name="connsiteY5533" fmla="*/ 1493504 h 2810796"/>
              <a:gd name="connsiteX5534" fmla="*/ 958694 w 3531775"/>
              <a:gd name="connsiteY5534" fmla="*/ 1486837 h 2810796"/>
              <a:gd name="connsiteX5535" fmla="*/ 955456 w 3531775"/>
              <a:gd name="connsiteY5535" fmla="*/ 1482836 h 2810796"/>
              <a:gd name="connsiteX5536" fmla="*/ 954218 w 3531775"/>
              <a:gd name="connsiteY5536" fmla="*/ 1482074 h 2810796"/>
              <a:gd name="connsiteX5537" fmla="*/ 944312 w 3531775"/>
              <a:gd name="connsiteY5537" fmla="*/ 1486551 h 2810796"/>
              <a:gd name="connsiteX5538" fmla="*/ 948026 w 3531775"/>
              <a:gd name="connsiteY5538" fmla="*/ 1482360 h 2810796"/>
              <a:gd name="connsiteX5539" fmla="*/ 950312 w 3531775"/>
              <a:gd name="connsiteY5539" fmla="*/ 1478074 h 2810796"/>
              <a:gd name="connsiteX5540" fmla="*/ 944597 w 3531775"/>
              <a:gd name="connsiteY5540" fmla="*/ 1478454 h 2810796"/>
              <a:gd name="connsiteX5541" fmla="*/ 951836 w 3531775"/>
              <a:gd name="connsiteY5541" fmla="*/ 1474073 h 2810796"/>
              <a:gd name="connsiteX5542" fmla="*/ 953265 w 3531775"/>
              <a:gd name="connsiteY5542" fmla="*/ 1468929 h 2810796"/>
              <a:gd name="connsiteX5543" fmla="*/ 954599 w 3531775"/>
              <a:gd name="connsiteY5543" fmla="*/ 1493504 h 2810796"/>
              <a:gd name="connsiteX5544" fmla="*/ 928024 w 3531775"/>
              <a:gd name="connsiteY5544" fmla="*/ 1526841 h 2810796"/>
              <a:gd name="connsiteX5545" fmla="*/ 944026 w 3531775"/>
              <a:gd name="connsiteY5545" fmla="*/ 1522746 h 2810796"/>
              <a:gd name="connsiteX5546" fmla="*/ 940502 w 3531775"/>
              <a:gd name="connsiteY5546" fmla="*/ 1517316 h 2810796"/>
              <a:gd name="connsiteX5547" fmla="*/ 940025 w 3531775"/>
              <a:gd name="connsiteY5547" fmla="*/ 1516459 h 2810796"/>
              <a:gd name="connsiteX5548" fmla="*/ 932215 w 3531775"/>
              <a:gd name="connsiteY5548" fmla="*/ 1518555 h 2810796"/>
              <a:gd name="connsiteX5549" fmla="*/ 936025 w 3531775"/>
              <a:gd name="connsiteY5549" fmla="*/ 1515602 h 2810796"/>
              <a:gd name="connsiteX5550" fmla="*/ 939073 w 3531775"/>
              <a:gd name="connsiteY5550" fmla="*/ 1512173 h 2810796"/>
              <a:gd name="connsiteX5551" fmla="*/ 935453 w 3531775"/>
              <a:gd name="connsiteY5551" fmla="*/ 1511411 h 2810796"/>
              <a:gd name="connsiteX5552" fmla="*/ 941549 w 3531775"/>
              <a:gd name="connsiteY5552" fmla="*/ 1508839 h 2810796"/>
              <a:gd name="connsiteX5553" fmla="*/ 944407 w 3531775"/>
              <a:gd name="connsiteY5553" fmla="*/ 1504458 h 2810796"/>
              <a:gd name="connsiteX5554" fmla="*/ 928024 w 3531775"/>
              <a:gd name="connsiteY5554" fmla="*/ 1526841 h 2810796"/>
              <a:gd name="connsiteX5555" fmla="*/ 916784 w 3531775"/>
              <a:gd name="connsiteY5555" fmla="*/ 1512554 h 2810796"/>
              <a:gd name="connsiteX5556" fmla="*/ 911736 w 3531775"/>
              <a:gd name="connsiteY5556" fmla="*/ 1512745 h 2810796"/>
              <a:gd name="connsiteX5557" fmla="*/ 908021 w 3531775"/>
              <a:gd name="connsiteY5557" fmla="*/ 1509220 h 2810796"/>
              <a:gd name="connsiteX5558" fmla="*/ 899544 w 3531775"/>
              <a:gd name="connsiteY5558" fmla="*/ 1513602 h 2810796"/>
              <a:gd name="connsiteX5559" fmla="*/ 900401 w 3531775"/>
              <a:gd name="connsiteY5559" fmla="*/ 1509792 h 2810796"/>
              <a:gd name="connsiteX5560" fmla="*/ 902306 w 3531775"/>
              <a:gd name="connsiteY5560" fmla="*/ 1505220 h 2810796"/>
              <a:gd name="connsiteX5561" fmla="*/ 896591 w 3531775"/>
              <a:gd name="connsiteY5561" fmla="*/ 1506363 h 2810796"/>
              <a:gd name="connsiteX5562" fmla="*/ 903449 w 3531775"/>
              <a:gd name="connsiteY5562" fmla="*/ 1501029 h 2810796"/>
              <a:gd name="connsiteX5563" fmla="*/ 904116 w 3531775"/>
              <a:gd name="connsiteY5563" fmla="*/ 1495790 h 2810796"/>
              <a:gd name="connsiteX5564" fmla="*/ 916784 w 3531775"/>
              <a:gd name="connsiteY5564" fmla="*/ 1512554 h 2810796"/>
              <a:gd name="connsiteX5565" fmla="*/ 876113 w 3531775"/>
              <a:gd name="connsiteY5565" fmla="*/ 1547225 h 2810796"/>
              <a:gd name="connsiteX5566" fmla="*/ 901259 w 3531775"/>
              <a:gd name="connsiteY5566" fmla="*/ 1541986 h 2810796"/>
              <a:gd name="connsiteX5567" fmla="*/ 894115 w 3531775"/>
              <a:gd name="connsiteY5567" fmla="*/ 1539700 h 2810796"/>
              <a:gd name="connsiteX5568" fmla="*/ 885542 w 3531775"/>
              <a:gd name="connsiteY5568" fmla="*/ 1543987 h 2810796"/>
              <a:gd name="connsiteX5569" fmla="*/ 888114 w 3531775"/>
              <a:gd name="connsiteY5569" fmla="*/ 1540272 h 2810796"/>
              <a:gd name="connsiteX5570" fmla="*/ 889448 w 3531775"/>
              <a:gd name="connsiteY5570" fmla="*/ 1536652 h 2810796"/>
              <a:gd name="connsiteX5571" fmla="*/ 884876 w 3531775"/>
              <a:gd name="connsiteY5571" fmla="*/ 1537700 h 2810796"/>
              <a:gd name="connsiteX5572" fmla="*/ 890210 w 3531775"/>
              <a:gd name="connsiteY5572" fmla="*/ 1533318 h 2810796"/>
              <a:gd name="connsiteX5573" fmla="*/ 876113 w 3531775"/>
              <a:gd name="connsiteY5573" fmla="*/ 1547225 h 2810796"/>
              <a:gd name="connsiteX5574" fmla="*/ 852681 w 3531775"/>
              <a:gd name="connsiteY5574" fmla="*/ 1578943 h 2810796"/>
              <a:gd name="connsiteX5575" fmla="*/ 866873 w 3531775"/>
              <a:gd name="connsiteY5575" fmla="*/ 1567990 h 2810796"/>
              <a:gd name="connsiteX5576" fmla="*/ 863825 w 3531775"/>
              <a:gd name="connsiteY5576" fmla="*/ 1564561 h 2810796"/>
              <a:gd name="connsiteX5577" fmla="*/ 853729 w 3531775"/>
              <a:gd name="connsiteY5577" fmla="*/ 1569609 h 2810796"/>
              <a:gd name="connsiteX5578" fmla="*/ 857063 w 3531775"/>
              <a:gd name="connsiteY5578" fmla="*/ 1565037 h 2810796"/>
              <a:gd name="connsiteX5579" fmla="*/ 859063 w 3531775"/>
              <a:gd name="connsiteY5579" fmla="*/ 1560560 h 2810796"/>
              <a:gd name="connsiteX5580" fmla="*/ 853919 w 3531775"/>
              <a:gd name="connsiteY5580" fmla="*/ 1561608 h 2810796"/>
              <a:gd name="connsiteX5581" fmla="*/ 860396 w 3531775"/>
              <a:gd name="connsiteY5581" fmla="*/ 1556464 h 2810796"/>
              <a:gd name="connsiteX5582" fmla="*/ 851538 w 3531775"/>
              <a:gd name="connsiteY5582" fmla="*/ 1557036 h 2810796"/>
              <a:gd name="connsiteX5583" fmla="*/ 852681 w 3531775"/>
              <a:gd name="connsiteY5583" fmla="*/ 1578943 h 2810796"/>
              <a:gd name="connsiteX5584" fmla="*/ 839822 w 3531775"/>
              <a:gd name="connsiteY5584" fmla="*/ 1542272 h 2810796"/>
              <a:gd name="connsiteX5585" fmla="*/ 878494 w 3531775"/>
              <a:gd name="connsiteY5585" fmla="*/ 1527984 h 2810796"/>
              <a:gd name="connsiteX5586" fmla="*/ 872112 w 3531775"/>
              <a:gd name="connsiteY5586" fmla="*/ 1529604 h 2810796"/>
              <a:gd name="connsiteX5587" fmla="*/ 866111 w 3531775"/>
              <a:gd name="connsiteY5587" fmla="*/ 1527127 h 2810796"/>
              <a:gd name="connsiteX5588" fmla="*/ 853919 w 3531775"/>
              <a:gd name="connsiteY5588" fmla="*/ 1535319 h 2810796"/>
              <a:gd name="connsiteX5589" fmla="*/ 856586 w 3531775"/>
              <a:gd name="connsiteY5589" fmla="*/ 1529794 h 2810796"/>
              <a:gd name="connsiteX5590" fmla="*/ 857444 w 3531775"/>
              <a:gd name="connsiteY5590" fmla="*/ 1524746 h 2810796"/>
              <a:gd name="connsiteX5591" fmla="*/ 857444 w 3531775"/>
              <a:gd name="connsiteY5591" fmla="*/ 1520269 h 2810796"/>
              <a:gd name="connsiteX5592" fmla="*/ 856682 w 3531775"/>
              <a:gd name="connsiteY5592" fmla="*/ 1514745 h 2810796"/>
              <a:gd name="connsiteX5593" fmla="*/ 839822 w 3531775"/>
              <a:gd name="connsiteY5593" fmla="*/ 1542272 h 2810796"/>
              <a:gd name="connsiteX5594" fmla="*/ 828488 w 3531775"/>
              <a:gd name="connsiteY5594" fmla="*/ 1575895 h 2810796"/>
              <a:gd name="connsiteX5595" fmla="*/ 828678 w 3531775"/>
              <a:gd name="connsiteY5595" fmla="*/ 1569323 h 2810796"/>
              <a:gd name="connsiteX5596" fmla="*/ 822677 w 3531775"/>
              <a:gd name="connsiteY5596" fmla="*/ 1568466 h 2810796"/>
              <a:gd name="connsiteX5597" fmla="*/ 813057 w 3531775"/>
              <a:gd name="connsiteY5597" fmla="*/ 1576657 h 2810796"/>
              <a:gd name="connsiteX5598" fmla="*/ 814486 w 3531775"/>
              <a:gd name="connsiteY5598" fmla="*/ 1572085 h 2810796"/>
              <a:gd name="connsiteX5599" fmla="*/ 814295 w 3531775"/>
              <a:gd name="connsiteY5599" fmla="*/ 1568180 h 2810796"/>
              <a:gd name="connsiteX5600" fmla="*/ 808485 w 3531775"/>
              <a:gd name="connsiteY5600" fmla="*/ 1571323 h 2810796"/>
              <a:gd name="connsiteX5601" fmla="*/ 813438 w 3531775"/>
              <a:gd name="connsiteY5601" fmla="*/ 1564751 h 2810796"/>
              <a:gd name="connsiteX5602" fmla="*/ 811628 w 3531775"/>
              <a:gd name="connsiteY5602" fmla="*/ 1560750 h 2810796"/>
              <a:gd name="connsiteX5603" fmla="*/ 828488 w 3531775"/>
              <a:gd name="connsiteY5603" fmla="*/ 1575895 h 2810796"/>
              <a:gd name="connsiteX5604" fmla="*/ 796388 w 3531775"/>
              <a:gd name="connsiteY5604" fmla="*/ 1619901 h 2810796"/>
              <a:gd name="connsiteX5605" fmla="*/ 810771 w 3531775"/>
              <a:gd name="connsiteY5605" fmla="*/ 1610757 h 2810796"/>
              <a:gd name="connsiteX5606" fmla="*/ 809628 w 3531775"/>
              <a:gd name="connsiteY5606" fmla="*/ 1606470 h 2810796"/>
              <a:gd name="connsiteX5607" fmla="*/ 808961 w 3531775"/>
              <a:gd name="connsiteY5607" fmla="*/ 1605613 h 2810796"/>
              <a:gd name="connsiteX5608" fmla="*/ 800389 w 3531775"/>
              <a:gd name="connsiteY5608" fmla="*/ 1609900 h 2810796"/>
              <a:gd name="connsiteX5609" fmla="*/ 804389 w 3531775"/>
              <a:gd name="connsiteY5609" fmla="*/ 1605708 h 2810796"/>
              <a:gd name="connsiteX5610" fmla="*/ 807437 w 3531775"/>
              <a:gd name="connsiteY5610" fmla="*/ 1601232 h 2810796"/>
              <a:gd name="connsiteX5611" fmla="*/ 809819 w 3531775"/>
              <a:gd name="connsiteY5611" fmla="*/ 1596945 h 2810796"/>
              <a:gd name="connsiteX5612" fmla="*/ 802961 w 3531775"/>
              <a:gd name="connsiteY5612" fmla="*/ 1595898 h 2810796"/>
              <a:gd name="connsiteX5613" fmla="*/ 796388 w 3531775"/>
              <a:gd name="connsiteY5613" fmla="*/ 1619901 h 2810796"/>
              <a:gd name="connsiteX5614" fmla="*/ 787816 w 3531775"/>
              <a:gd name="connsiteY5614" fmla="*/ 1580943 h 2810796"/>
              <a:gd name="connsiteX5615" fmla="*/ 784577 w 3531775"/>
              <a:gd name="connsiteY5615" fmla="*/ 1580467 h 2810796"/>
              <a:gd name="connsiteX5616" fmla="*/ 783530 w 3531775"/>
              <a:gd name="connsiteY5616" fmla="*/ 1576467 h 2810796"/>
              <a:gd name="connsiteX5617" fmla="*/ 782958 w 3531775"/>
              <a:gd name="connsiteY5617" fmla="*/ 1575705 h 2810796"/>
              <a:gd name="connsiteX5618" fmla="*/ 775052 w 3531775"/>
              <a:gd name="connsiteY5618" fmla="*/ 1579800 h 2810796"/>
              <a:gd name="connsiteX5619" fmla="*/ 778672 w 3531775"/>
              <a:gd name="connsiteY5619" fmla="*/ 1575800 h 2810796"/>
              <a:gd name="connsiteX5620" fmla="*/ 781434 w 3531775"/>
              <a:gd name="connsiteY5620" fmla="*/ 1571609 h 2810796"/>
              <a:gd name="connsiteX5621" fmla="*/ 777624 w 3531775"/>
              <a:gd name="connsiteY5621" fmla="*/ 1571800 h 2810796"/>
              <a:gd name="connsiteX5622" fmla="*/ 783625 w 3531775"/>
              <a:gd name="connsiteY5622" fmla="*/ 1567608 h 2810796"/>
              <a:gd name="connsiteX5623" fmla="*/ 785911 w 3531775"/>
              <a:gd name="connsiteY5623" fmla="*/ 1562560 h 2810796"/>
              <a:gd name="connsiteX5624" fmla="*/ 787816 w 3531775"/>
              <a:gd name="connsiteY5624" fmla="*/ 1580943 h 2810796"/>
              <a:gd name="connsiteX5625" fmla="*/ 783720 w 3531775"/>
              <a:gd name="connsiteY5625" fmla="*/ 1611042 h 2810796"/>
              <a:gd name="connsiteX5626" fmla="*/ 778577 w 3531775"/>
              <a:gd name="connsiteY5626" fmla="*/ 1612281 h 2810796"/>
              <a:gd name="connsiteX5627" fmla="*/ 774481 w 3531775"/>
              <a:gd name="connsiteY5627" fmla="*/ 1609518 h 2810796"/>
              <a:gd name="connsiteX5628" fmla="*/ 763813 w 3531775"/>
              <a:gd name="connsiteY5628" fmla="*/ 1616376 h 2810796"/>
              <a:gd name="connsiteX5629" fmla="*/ 766861 w 3531775"/>
              <a:gd name="connsiteY5629" fmla="*/ 1611424 h 2810796"/>
              <a:gd name="connsiteX5630" fmla="*/ 768385 w 3531775"/>
              <a:gd name="connsiteY5630" fmla="*/ 1606661 h 2810796"/>
              <a:gd name="connsiteX5631" fmla="*/ 762765 w 3531775"/>
              <a:gd name="connsiteY5631" fmla="*/ 1608661 h 2810796"/>
              <a:gd name="connsiteX5632" fmla="*/ 769147 w 3531775"/>
              <a:gd name="connsiteY5632" fmla="*/ 1602375 h 2810796"/>
              <a:gd name="connsiteX5633" fmla="*/ 769337 w 3531775"/>
              <a:gd name="connsiteY5633" fmla="*/ 1597136 h 2810796"/>
              <a:gd name="connsiteX5634" fmla="*/ 783720 w 3531775"/>
              <a:gd name="connsiteY5634" fmla="*/ 1611042 h 2810796"/>
              <a:gd name="connsiteX5635" fmla="*/ 748382 w 3531775"/>
              <a:gd name="connsiteY5635" fmla="*/ 1650666 h 2810796"/>
              <a:gd name="connsiteX5636" fmla="*/ 770099 w 3531775"/>
              <a:gd name="connsiteY5636" fmla="*/ 1643046 h 2810796"/>
              <a:gd name="connsiteX5637" fmla="*/ 766766 w 3531775"/>
              <a:gd name="connsiteY5637" fmla="*/ 1640856 h 2810796"/>
              <a:gd name="connsiteX5638" fmla="*/ 760003 w 3531775"/>
              <a:gd name="connsiteY5638" fmla="*/ 1645523 h 2810796"/>
              <a:gd name="connsiteX5639" fmla="*/ 760574 w 3531775"/>
              <a:gd name="connsiteY5639" fmla="*/ 1642380 h 2810796"/>
              <a:gd name="connsiteX5640" fmla="*/ 761908 w 3531775"/>
              <a:gd name="connsiteY5640" fmla="*/ 1638570 h 2810796"/>
              <a:gd name="connsiteX5641" fmla="*/ 757241 w 3531775"/>
              <a:gd name="connsiteY5641" fmla="*/ 1640189 h 2810796"/>
              <a:gd name="connsiteX5642" fmla="*/ 762575 w 3531775"/>
              <a:gd name="connsiteY5642" fmla="*/ 1635141 h 2810796"/>
              <a:gd name="connsiteX5643" fmla="*/ 748382 w 3531775"/>
              <a:gd name="connsiteY5643" fmla="*/ 1650666 h 2810796"/>
              <a:gd name="connsiteX5644" fmla="*/ 749811 w 3531775"/>
              <a:gd name="connsiteY5644" fmla="*/ 1598755 h 2810796"/>
              <a:gd name="connsiteX5645" fmla="*/ 745620 w 3531775"/>
              <a:gd name="connsiteY5645" fmla="*/ 1599803 h 2810796"/>
              <a:gd name="connsiteX5646" fmla="*/ 742286 w 3531775"/>
              <a:gd name="connsiteY5646" fmla="*/ 1597612 h 2810796"/>
              <a:gd name="connsiteX5647" fmla="*/ 735714 w 3531775"/>
              <a:gd name="connsiteY5647" fmla="*/ 1602279 h 2810796"/>
              <a:gd name="connsiteX5648" fmla="*/ 736190 w 3531775"/>
              <a:gd name="connsiteY5648" fmla="*/ 1599136 h 2810796"/>
              <a:gd name="connsiteX5649" fmla="*/ 737429 w 3531775"/>
              <a:gd name="connsiteY5649" fmla="*/ 1595326 h 2810796"/>
              <a:gd name="connsiteX5650" fmla="*/ 732857 w 3531775"/>
              <a:gd name="connsiteY5650" fmla="*/ 1596945 h 2810796"/>
              <a:gd name="connsiteX5651" fmla="*/ 738000 w 3531775"/>
              <a:gd name="connsiteY5651" fmla="*/ 1591802 h 2810796"/>
              <a:gd name="connsiteX5652" fmla="*/ 738095 w 3531775"/>
              <a:gd name="connsiteY5652" fmla="*/ 1587611 h 2810796"/>
              <a:gd name="connsiteX5653" fmla="*/ 749811 w 3531775"/>
              <a:gd name="connsiteY5653" fmla="*/ 1598755 h 2810796"/>
              <a:gd name="connsiteX5654" fmla="*/ 713997 w 3531775"/>
              <a:gd name="connsiteY5654" fmla="*/ 1683718 h 2810796"/>
              <a:gd name="connsiteX5655" fmla="*/ 727999 w 3531775"/>
              <a:gd name="connsiteY5655" fmla="*/ 1675146 h 2810796"/>
              <a:gd name="connsiteX5656" fmla="*/ 727142 w 3531775"/>
              <a:gd name="connsiteY5656" fmla="*/ 1671145 h 2810796"/>
              <a:gd name="connsiteX5657" fmla="*/ 718379 w 3531775"/>
              <a:gd name="connsiteY5657" fmla="*/ 1674479 h 2810796"/>
              <a:gd name="connsiteX5658" fmla="*/ 722284 w 3531775"/>
              <a:gd name="connsiteY5658" fmla="*/ 1670574 h 2810796"/>
              <a:gd name="connsiteX5659" fmla="*/ 725332 w 3531775"/>
              <a:gd name="connsiteY5659" fmla="*/ 1666478 h 2810796"/>
              <a:gd name="connsiteX5660" fmla="*/ 727713 w 3531775"/>
              <a:gd name="connsiteY5660" fmla="*/ 1662573 h 2810796"/>
              <a:gd name="connsiteX5661" fmla="*/ 721427 w 3531775"/>
              <a:gd name="connsiteY5661" fmla="*/ 1661716 h 2810796"/>
              <a:gd name="connsiteX5662" fmla="*/ 713997 w 3531775"/>
              <a:gd name="connsiteY5662" fmla="*/ 1683718 h 2810796"/>
              <a:gd name="connsiteX5663" fmla="*/ 705996 w 3531775"/>
              <a:gd name="connsiteY5663" fmla="*/ 1650666 h 2810796"/>
              <a:gd name="connsiteX5664" fmla="*/ 744953 w 3531775"/>
              <a:gd name="connsiteY5664" fmla="*/ 1633331 h 2810796"/>
              <a:gd name="connsiteX5665" fmla="*/ 731428 w 3531775"/>
              <a:gd name="connsiteY5665" fmla="*/ 1635522 h 2810796"/>
              <a:gd name="connsiteX5666" fmla="*/ 732380 w 3531775"/>
              <a:gd name="connsiteY5666" fmla="*/ 1633807 h 2810796"/>
              <a:gd name="connsiteX5667" fmla="*/ 720188 w 3531775"/>
              <a:gd name="connsiteY5667" fmla="*/ 1642951 h 2810796"/>
              <a:gd name="connsiteX5668" fmla="*/ 722855 w 3531775"/>
              <a:gd name="connsiteY5668" fmla="*/ 1637332 h 2810796"/>
              <a:gd name="connsiteX5669" fmla="*/ 723617 w 3531775"/>
              <a:gd name="connsiteY5669" fmla="*/ 1632283 h 2810796"/>
              <a:gd name="connsiteX5670" fmla="*/ 723522 w 3531775"/>
              <a:gd name="connsiteY5670" fmla="*/ 1627902 h 2810796"/>
              <a:gd name="connsiteX5671" fmla="*/ 705996 w 3531775"/>
              <a:gd name="connsiteY5671" fmla="*/ 1650666 h 2810796"/>
              <a:gd name="connsiteX5672" fmla="*/ 699900 w 3531775"/>
              <a:gd name="connsiteY5672" fmla="*/ 1678384 h 2810796"/>
              <a:gd name="connsiteX5673" fmla="*/ 695900 w 3531775"/>
              <a:gd name="connsiteY5673" fmla="*/ 1677813 h 2810796"/>
              <a:gd name="connsiteX5674" fmla="*/ 694947 w 3531775"/>
              <a:gd name="connsiteY5674" fmla="*/ 1672955 h 2810796"/>
              <a:gd name="connsiteX5675" fmla="*/ 694280 w 3531775"/>
              <a:gd name="connsiteY5675" fmla="*/ 1672003 h 2810796"/>
              <a:gd name="connsiteX5676" fmla="*/ 684089 w 3531775"/>
              <a:gd name="connsiteY5676" fmla="*/ 1676765 h 2810796"/>
              <a:gd name="connsiteX5677" fmla="*/ 689042 w 3531775"/>
              <a:gd name="connsiteY5677" fmla="*/ 1672003 h 2810796"/>
              <a:gd name="connsiteX5678" fmla="*/ 692852 w 3531775"/>
              <a:gd name="connsiteY5678" fmla="*/ 1666954 h 2810796"/>
              <a:gd name="connsiteX5679" fmla="*/ 688089 w 3531775"/>
              <a:gd name="connsiteY5679" fmla="*/ 1667050 h 2810796"/>
              <a:gd name="connsiteX5680" fmla="*/ 695804 w 3531775"/>
              <a:gd name="connsiteY5680" fmla="*/ 1662096 h 2810796"/>
              <a:gd name="connsiteX5681" fmla="*/ 698948 w 3531775"/>
              <a:gd name="connsiteY5681" fmla="*/ 1655905 h 2810796"/>
              <a:gd name="connsiteX5682" fmla="*/ 699900 w 3531775"/>
              <a:gd name="connsiteY5682" fmla="*/ 1678384 h 2810796"/>
              <a:gd name="connsiteX5683" fmla="*/ 650370 w 3531775"/>
              <a:gd name="connsiteY5683" fmla="*/ 1718294 h 2810796"/>
              <a:gd name="connsiteX5684" fmla="*/ 684755 w 3531775"/>
              <a:gd name="connsiteY5684" fmla="*/ 1704292 h 2810796"/>
              <a:gd name="connsiteX5685" fmla="*/ 679040 w 3531775"/>
              <a:gd name="connsiteY5685" fmla="*/ 1706292 h 2810796"/>
              <a:gd name="connsiteX5686" fmla="*/ 673706 w 3531775"/>
              <a:gd name="connsiteY5686" fmla="*/ 1705054 h 2810796"/>
              <a:gd name="connsiteX5687" fmla="*/ 662943 w 3531775"/>
              <a:gd name="connsiteY5687" fmla="*/ 1712293 h 2810796"/>
              <a:gd name="connsiteX5688" fmla="*/ 666182 w 3531775"/>
              <a:gd name="connsiteY5688" fmla="*/ 1704102 h 2810796"/>
              <a:gd name="connsiteX5689" fmla="*/ 666086 w 3531775"/>
              <a:gd name="connsiteY5689" fmla="*/ 1700768 h 2810796"/>
              <a:gd name="connsiteX5690" fmla="*/ 650370 w 3531775"/>
              <a:gd name="connsiteY5690" fmla="*/ 1718294 h 2810796"/>
              <a:gd name="connsiteX5691" fmla="*/ 653799 w 3531775"/>
              <a:gd name="connsiteY5691" fmla="*/ 1684766 h 2810796"/>
              <a:gd name="connsiteX5692" fmla="*/ 662276 w 3531775"/>
              <a:gd name="connsiteY5692" fmla="*/ 1676765 h 2810796"/>
              <a:gd name="connsiteX5693" fmla="*/ 657323 w 3531775"/>
              <a:gd name="connsiteY5693" fmla="*/ 1677717 h 2810796"/>
              <a:gd name="connsiteX5694" fmla="*/ 652656 w 3531775"/>
              <a:gd name="connsiteY5694" fmla="*/ 1676384 h 2810796"/>
              <a:gd name="connsiteX5695" fmla="*/ 643131 w 3531775"/>
              <a:gd name="connsiteY5695" fmla="*/ 1680861 h 2810796"/>
              <a:gd name="connsiteX5696" fmla="*/ 645798 w 3531775"/>
              <a:gd name="connsiteY5696" fmla="*/ 1676955 h 2810796"/>
              <a:gd name="connsiteX5697" fmla="*/ 648370 w 3531775"/>
              <a:gd name="connsiteY5697" fmla="*/ 1672098 h 2810796"/>
              <a:gd name="connsiteX5698" fmla="*/ 642941 w 3531775"/>
              <a:gd name="connsiteY5698" fmla="*/ 1673622 h 2810796"/>
              <a:gd name="connsiteX5699" fmla="*/ 649513 w 3531775"/>
              <a:gd name="connsiteY5699" fmla="*/ 1668192 h 2810796"/>
              <a:gd name="connsiteX5700" fmla="*/ 650275 w 3531775"/>
              <a:gd name="connsiteY5700" fmla="*/ 1663335 h 2810796"/>
              <a:gd name="connsiteX5701" fmla="*/ 653799 w 3531775"/>
              <a:gd name="connsiteY5701" fmla="*/ 1684766 h 2810796"/>
              <a:gd name="connsiteX5702" fmla="*/ 637702 w 3531775"/>
              <a:gd name="connsiteY5702" fmla="*/ 1718866 h 2810796"/>
              <a:gd name="connsiteX5703" fmla="*/ 633701 w 3531775"/>
              <a:gd name="connsiteY5703" fmla="*/ 1718008 h 2810796"/>
              <a:gd name="connsiteX5704" fmla="*/ 633320 w 3531775"/>
              <a:gd name="connsiteY5704" fmla="*/ 1713055 h 2810796"/>
              <a:gd name="connsiteX5705" fmla="*/ 632749 w 3531775"/>
              <a:gd name="connsiteY5705" fmla="*/ 1712103 h 2810796"/>
              <a:gd name="connsiteX5706" fmla="*/ 621986 w 3531775"/>
              <a:gd name="connsiteY5706" fmla="*/ 1715913 h 2810796"/>
              <a:gd name="connsiteX5707" fmla="*/ 627510 w 3531775"/>
              <a:gd name="connsiteY5707" fmla="*/ 1711817 h 2810796"/>
              <a:gd name="connsiteX5708" fmla="*/ 631892 w 3531775"/>
              <a:gd name="connsiteY5708" fmla="*/ 1707150 h 2810796"/>
              <a:gd name="connsiteX5709" fmla="*/ 627129 w 3531775"/>
              <a:gd name="connsiteY5709" fmla="*/ 1706959 h 2810796"/>
              <a:gd name="connsiteX5710" fmla="*/ 635416 w 3531775"/>
              <a:gd name="connsiteY5710" fmla="*/ 1702673 h 2810796"/>
              <a:gd name="connsiteX5711" fmla="*/ 639416 w 3531775"/>
              <a:gd name="connsiteY5711" fmla="*/ 1696863 h 2810796"/>
              <a:gd name="connsiteX5712" fmla="*/ 614842 w 3531775"/>
              <a:gd name="connsiteY5712" fmla="*/ 1726200 h 2810796"/>
              <a:gd name="connsiteX5713" fmla="*/ 614461 w 3531775"/>
              <a:gd name="connsiteY5713" fmla="*/ 1726581 h 2810796"/>
              <a:gd name="connsiteX5714" fmla="*/ 637702 w 3531775"/>
              <a:gd name="connsiteY5714" fmla="*/ 1718866 h 2810796"/>
              <a:gd name="connsiteX5715" fmla="*/ 619890 w 3531775"/>
              <a:gd name="connsiteY5715" fmla="*/ 1751441 h 2810796"/>
              <a:gd name="connsiteX5716" fmla="*/ 625796 w 3531775"/>
              <a:gd name="connsiteY5716" fmla="*/ 1748203 h 2810796"/>
              <a:gd name="connsiteX5717" fmla="*/ 625700 w 3531775"/>
              <a:gd name="connsiteY5717" fmla="*/ 1748012 h 2810796"/>
              <a:gd name="connsiteX5718" fmla="*/ 625700 w 3531775"/>
              <a:gd name="connsiteY5718" fmla="*/ 1748012 h 2810796"/>
              <a:gd name="connsiteX5719" fmla="*/ 624367 w 3531775"/>
              <a:gd name="connsiteY5719" fmla="*/ 1745916 h 2810796"/>
              <a:gd name="connsiteX5720" fmla="*/ 624462 w 3531775"/>
              <a:gd name="connsiteY5720" fmla="*/ 1746107 h 2810796"/>
              <a:gd name="connsiteX5721" fmla="*/ 622652 w 3531775"/>
              <a:gd name="connsiteY5721" fmla="*/ 1743250 h 2810796"/>
              <a:gd name="connsiteX5722" fmla="*/ 622557 w 3531775"/>
              <a:gd name="connsiteY5722" fmla="*/ 1743059 h 2810796"/>
              <a:gd name="connsiteX5723" fmla="*/ 622557 w 3531775"/>
              <a:gd name="connsiteY5723" fmla="*/ 1743059 h 2810796"/>
              <a:gd name="connsiteX5724" fmla="*/ 621890 w 3531775"/>
              <a:gd name="connsiteY5724" fmla="*/ 1742011 h 2810796"/>
              <a:gd name="connsiteX5725" fmla="*/ 621890 w 3531775"/>
              <a:gd name="connsiteY5725" fmla="*/ 1742011 h 2810796"/>
              <a:gd name="connsiteX5726" fmla="*/ 621986 w 3531775"/>
              <a:gd name="connsiteY5726" fmla="*/ 1742202 h 2810796"/>
              <a:gd name="connsiteX5727" fmla="*/ 616271 w 3531775"/>
              <a:gd name="connsiteY5727" fmla="*/ 1744107 h 2810796"/>
              <a:gd name="connsiteX5728" fmla="*/ 620843 w 3531775"/>
              <a:gd name="connsiteY5728" fmla="*/ 1740487 h 2810796"/>
              <a:gd name="connsiteX5729" fmla="*/ 620747 w 3531775"/>
              <a:gd name="connsiteY5729" fmla="*/ 1740297 h 2810796"/>
              <a:gd name="connsiteX5730" fmla="*/ 622462 w 3531775"/>
              <a:gd name="connsiteY5730" fmla="*/ 1739249 h 2810796"/>
              <a:gd name="connsiteX5731" fmla="*/ 621700 w 3531775"/>
              <a:gd name="connsiteY5731" fmla="*/ 1739630 h 2810796"/>
              <a:gd name="connsiteX5732" fmla="*/ 622462 w 3531775"/>
              <a:gd name="connsiteY5732" fmla="*/ 1738392 h 2810796"/>
              <a:gd name="connsiteX5733" fmla="*/ 621128 w 3531775"/>
              <a:gd name="connsiteY5733" fmla="*/ 1738582 h 2810796"/>
              <a:gd name="connsiteX5734" fmla="*/ 621795 w 3531775"/>
              <a:gd name="connsiteY5734" fmla="*/ 1738201 h 2810796"/>
              <a:gd name="connsiteX5735" fmla="*/ 619319 w 3531775"/>
              <a:gd name="connsiteY5735" fmla="*/ 1738201 h 2810796"/>
              <a:gd name="connsiteX5736" fmla="*/ 619319 w 3531775"/>
              <a:gd name="connsiteY5736" fmla="*/ 1738201 h 2810796"/>
              <a:gd name="connsiteX5737" fmla="*/ 619319 w 3531775"/>
              <a:gd name="connsiteY5737" fmla="*/ 1738201 h 2810796"/>
              <a:gd name="connsiteX5738" fmla="*/ 619414 w 3531775"/>
              <a:gd name="connsiteY5738" fmla="*/ 1738392 h 2810796"/>
              <a:gd name="connsiteX5739" fmla="*/ 618842 w 3531775"/>
              <a:gd name="connsiteY5739" fmla="*/ 1737534 h 2810796"/>
              <a:gd name="connsiteX5740" fmla="*/ 618747 w 3531775"/>
              <a:gd name="connsiteY5740" fmla="*/ 1737344 h 2810796"/>
              <a:gd name="connsiteX5741" fmla="*/ 620843 w 3531775"/>
              <a:gd name="connsiteY5741" fmla="*/ 1735629 h 2810796"/>
              <a:gd name="connsiteX5742" fmla="*/ 627034 w 3531775"/>
              <a:gd name="connsiteY5742" fmla="*/ 1730295 h 2810796"/>
              <a:gd name="connsiteX5743" fmla="*/ 616652 w 3531775"/>
              <a:gd name="connsiteY5743" fmla="*/ 1734010 h 2810796"/>
              <a:gd name="connsiteX5744" fmla="*/ 616652 w 3531775"/>
              <a:gd name="connsiteY5744" fmla="*/ 1734010 h 2810796"/>
              <a:gd name="connsiteX5745" fmla="*/ 616747 w 3531775"/>
              <a:gd name="connsiteY5745" fmla="*/ 1734105 h 2810796"/>
              <a:gd name="connsiteX5746" fmla="*/ 619890 w 3531775"/>
              <a:gd name="connsiteY5746" fmla="*/ 1751441 h 2810796"/>
              <a:gd name="connsiteX5747" fmla="*/ 607222 w 3531775"/>
              <a:gd name="connsiteY5747" fmla="*/ 1750679 h 2810796"/>
              <a:gd name="connsiteX5748" fmla="*/ 607222 w 3531775"/>
              <a:gd name="connsiteY5748" fmla="*/ 1750679 h 2810796"/>
              <a:gd name="connsiteX5749" fmla="*/ 607222 w 3531775"/>
              <a:gd name="connsiteY5749" fmla="*/ 1750679 h 2810796"/>
              <a:gd name="connsiteX5750" fmla="*/ 582362 w 3531775"/>
              <a:gd name="connsiteY5750" fmla="*/ 1712293 h 2810796"/>
              <a:gd name="connsiteX5751" fmla="*/ 582362 w 3531775"/>
              <a:gd name="connsiteY5751" fmla="*/ 1712293 h 2810796"/>
              <a:gd name="connsiteX5752" fmla="*/ 582362 w 3531775"/>
              <a:gd name="connsiteY5752" fmla="*/ 1712293 h 2810796"/>
              <a:gd name="connsiteX5753" fmla="*/ 582362 w 3531775"/>
              <a:gd name="connsiteY5753" fmla="*/ 1712293 h 2810796"/>
              <a:gd name="connsiteX5754" fmla="*/ 582362 w 3531775"/>
              <a:gd name="connsiteY5754" fmla="*/ 1712293 h 2810796"/>
              <a:gd name="connsiteX5755" fmla="*/ 591887 w 3531775"/>
              <a:gd name="connsiteY5755" fmla="*/ 1730295 h 2810796"/>
              <a:gd name="connsiteX5756" fmla="*/ 561692 w 3531775"/>
              <a:gd name="connsiteY5756" fmla="*/ 1748107 h 2810796"/>
              <a:gd name="connsiteX5757" fmla="*/ 583790 w 3531775"/>
              <a:gd name="connsiteY5757" fmla="*/ 1754394 h 2810796"/>
              <a:gd name="connsiteX5758" fmla="*/ 580647 w 3531775"/>
              <a:gd name="connsiteY5758" fmla="*/ 1752870 h 2810796"/>
              <a:gd name="connsiteX5759" fmla="*/ 581885 w 3531775"/>
              <a:gd name="connsiteY5759" fmla="*/ 1747441 h 2810796"/>
              <a:gd name="connsiteX5760" fmla="*/ 581695 w 3531775"/>
              <a:gd name="connsiteY5760" fmla="*/ 1746297 h 2810796"/>
              <a:gd name="connsiteX5761" fmla="*/ 571217 w 3531775"/>
              <a:gd name="connsiteY5761" fmla="*/ 1749155 h 2810796"/>
              <a:gd name="connsiteX5762" fmla="*/ 577313 w 3531775"/>
              <a:gd name="connsiteY5762" fmla="*/ 1745154 h 2810796"/>
              <a:gd name="connsiteX5763" fmla="*/ 582552 w 3531775"/>
              <a:gd name="connsiteY5763" fmla="*/ 1740678 h 2810796"/>
              <a:gd name="connsiteX5764" fmla="*/ 578456 w 3531775"/>
              <a:gd name="connsiteY5764" fmla="*/ 1739725 h 2810796"/>
              <a:gd name="connsiteX5765" fmla="*/ 586934 w 3531775"/>
              <a:gd name="connsiteY5765" fmla="*/ 1736201 h 2810796"/>
              <a:gd name="connsiteX5766" fmla="*/ 591887 w 3531775"/>
              <a:gd name="connsiteY5766" fmla="*/ 1730295 h 2810796"/>
              <a:gd name="connsiteX5767" fmla="*/ 558263 w 3531775"/>
              <a:gd name="connsiteY5767" fmla="*/ 1780587 h 2810796"/>
              <a:gd name="connsiteX5768" fmla="*/ 590267 w 3531775"/>
              <a:gd name="connsiteY5768" fmla="*/ 1765633 h 2810796"/>
              <a:gd name="connsiteX5769" fmla="*/ 584838 w 3531775"/>
              <a:gd name="connsiteY5769" fmla="*/ 1768015 h 2810796"/>
              <a:gd name="connsiteX5770" fmla="*/ 578456 w 3531775"/>
              <a:gd name="connsiteY5770" fmla="*/ 1768395 h 2810796"/>
              <a:gd name="connsiteX5771" fmla="*/ 569598 w 3531775"/>
              <a:gd name="connsiteY5771" fmla="*/ 1774777 h 2810796"/>
              <a:gd name="connsiteX5772" fmla="*/ 570455 w 3531775"/>
              <a:gd name="connsiteY5772" fmla="*/ 1771729 h 2810796"/>
              <a:gd name="connsiteX5773" fmla="*/ 569693 w 3531775"/>
              <a:gd name="connsiteY5773" fmla="*/ 1769253 h 2810796"/>
              <a:gd name="connsiteX5774" fmla="*/ 568265 w 3531775"/>
              <a:gd name="connsiteY5774" fmla="*/ 1767253 h 2810796"/>
              <a:gd name="connsiteX5775" fmla="*/ 558263 w 3531775"/>
              <a:gd name="connsiteY5775" fmla="*/ 1780587 h 2810796"/>
              <a:gd name="connsiteX5776" fmla="*/ 552929 w 3531775"/>
              <a:gd name="connsiteY5776" fmla="*/ 1767824 h 2810796"/>
              <a:gd name="connsiteX5777" fmla="*/ 547405 w 3531775"/>
              <a:gd name="connsiteY5777" fmla="*/ 1768205 h 2810796"/>
              <a:gd name="connsiteX5778" fmla="*/ 544166 w 3531775"/>
              <a:gd name="connsiteY5778" fmla="*/ 1765062 h 2810796"/>
              <a:gd name="connsiteX5779" fmla="*/ 542928 w 3531775"/>
              <a:gd name="connsiteY5779" fmla="*/ 1764586 h 2810796"/>
              <a:gd name="connsiteX5780" fmla="*/ 531593 w 3531775"/>
              <a:gd name="connsiteY5780" fmla="*/ 1769538 h 2810796"/>
              <a:gd name="connsiteX5781" fmla="*/ 536165 w 3531775"/>
              <a:gd name="connsiteY5781" fmla="*/ 1765538 h 2810796"/>
              <a:gd name="connsiteX5782" fmla="*/ 539118 w 3531775"/>
              <a:gd name="connsiteY5782" fmla="*/ 1761537 h 2810796"/>
              <a:gd name="connsiteX5783" fmla="*/ 532927 w 3531775"/>
              <a:gd name="connsiteY5783" fmla="*/ 1762300 h 2810796"/>
              <a:gd name="connsiteX5784" fmla="*/ 541118 w 3531775"/>
              <a:gd name="connsiteY5784" fmla="*/ 1757632 h 2810796"/>
              <a:gd name="connsiteX5785" fmla="*/ 542738 w 3531775"/>
              <a:gd name="connsiteY5785" fmla="*/ 1752775 h 2810796"/>
              <a:gd name="connsiteX5786" fmla="*/ 552929 w 3531775"/>
              <a:gd name="connsiteY5786" fmla="*/ 1767824 h 2810796"/>
              <a:gd name="connsiteX5787" fmla="*/ 509876 w 3531775"/>
              <a:gd name="connsiteY5787" fmla="*/ 1803638 h 2810796"/>
              <a:gd name="connsiteX5788" fmla="*/ 526831 w 3531775"/>
              <a:gd name="connsiteY5788" fmla="*/ 1797923 h 2810796"/>
              <a:gd name="connsiteX5789" fmla="*/ 526259 w 3531775"/>
              <a:gd name="connsiteY5789" fmla="*/ 1794399 h 2810796"/>
              <a:gd name="connsiteX5790" fmla="*/ 515877 w 3531775"/>
              <a:gd name="connsiteY5790" fmla="*/ 1796304 h 2810796"/>
              <a:gd name="connsiteX5791" fmla="*/ 520830 w 3531775"/>
              <a:gd name="connsiteY5791" fmla="*/ 1793351 h 2810796"/>
              <a:gd name="connsiteX5792" fmla="*/ 524735 w 3531775"/>
              <a:gd name="connsiteY5792" fmla="*/ 1790112 h 2810796"/>
              <a:gd name="connsiteX5793" fmla="*/ 527879 w 3531775"/>
              <a:gd name="connsiteY5793" fmla="*/ 1786969 h 2810796"/>
              <a:gd name="connsiteX5794" fmla="*/ 520830 w 3531775"/>
              <a:gd name="connsiteY5794" fmla="*/ 1785541 h 2810796"/>
              <a:gd name="connsiteX5795" fmla="*/ 509876 w 3531775"/>
              <a:gd name="connsiteY5795" fmla="*/ 1803638 h 2810796"/>
              <a:gd name="connsiteX5796" fmla="*/ 493589 w 3531775"/>
              <a:gd name="connsiteY5796" fmla="*/ 1794018 h 2810796"/>
              <a:gd name="connsiteX5797" fmla="*/ 505209 w 3531775"/>
              <a:gd name="connsiteY5797" fmla="*/ 1788112 h 2810796"/>
              <a:gd name="connsiteX5798" fmla="*/ 499685 w 3531775"/>
              <a:gd name="connsiteY5798" fmla="*/ 1787922 h 2810796"/>
              <a:gd name="connsiteX5799" fmla="*/ 496827 w 3531775"/>
              <a:gd name="connsiteY5799" fmla="*/ 1784493 h 2810796"/>
              <a:gd name="connsiteX5800" fmla="*/ 486540 w 3531775"/>
              <a:gd name="connsiteY5800" fmla="*/ 1787255 h 2810796"/>
              <a:gd name="connsiteX5801" fmla="*/ 488731 w 3531775"/>
              <a:gd name="connsiteY5801" fmla="*/ 1784112 h 2810796"/>
              <a:gd name="connsiteX5802" fmla="*/ 492160 w 3531775"/>
              <a:gd name="connsiteY5802" fmla="*/ 1780397 h 2810796"/>
              <a:gd name="connsiteX5803" fmla="*/ 485969 w 3531775"/>
              <a:gd name="connsiteY5803" fmla="*/ 1780587 h 2810796"/>
              <a:gd name="connsiteX5804" fmla="*/ 494541 w 3531775"/>
              <a:gd name="connsiteY5804" fmla="*/ 1776873 h 2810796"/>
              <a:gd name="connsiteX5805" fmla="*/ 496922 w 3531775"/>
              <a:gd name="connsiteY5805" fmla="*/ 1772301 h 2810796"/>
              <a:gd name="connsiteX5806" fmla="*/ 493589 w 3531775"/>
              <a:gd name="connsiteY5806" fmla="*/ 1794018 h 2810796"/>
              <a:gd name="connsiteX5807" fmla="*/ 449012 w 3531775"/>
              <a:gd name="connsiteY5807" fmla="*/ 1820116 h 2810796"/>
              <a:gd name="connsiteX5808" fmla="*/ 469300 w 3531775"/>
              <a:gd name="connsiteY5808" fmla="*/ 1814973 h 2810796"/>
              <a:gd name="connsiteX5809" fmla="*/ 467776 w 3531775"/>
              <a:gd name="connsiteY5809" fmla="*/ 1811258 h 2810796"/>
              <a:gd name="connsiteX5810" fmla="*/ 466919 w 3531775"/>
              <a:gd name="connsiteY5810" fmla="*/ 1810496 h 2810796"/>
              <a:gd name="connsiteX5811" fmla="*/ 455012 w 3531775"/>
              <a:gd name="connsiteY5811" fmla="*/ 1812782 h 2810796"/>
              <a:gd name="connsiteX5812" fmla="*/ 460632 w 3531775"/>
              <a:gd name="connsiteY5812" fmla="*/ 1809925 h 2810796"/>
              <a:gd name="connsiteX5813" fmla="*/ 464823 w 3531775"/>
              <a:gd name="connsiteY5813" fmla="*/ 1806686 h 2810796"/>
              <a:gd name="connsiteX5814" fmla="*/ 468157 w 3531775"/>
              <a:gd name="connsiteY5814" fmla="*/ 1803543 h 2810796"/>
              <a:gd name="connsiteX5815" fmla="*/ 449012 w 3531775"/>
              <a:gd name="connsiteY5815" fmla="*/ 1820116 h 2810796"/>
              <a:gd name="connsiteX5816" fmla="*/ 439487 w 3531775"/>
              <a:gd name="connsiteY5816" fmla="*/ 1802590 h 2810796"/>
              <a:gd name="connsiteX5817" fmla="*/ 445202 w 3531775"/>
              <a:gd name="connsiteY5817" fmla="*/ 1796304 h 2810796"/>
              <a:gd name="connsiteX5818" fmla="*/ 440439 w 3531775"/>
              <a:gd name="connsiteY5818" fmla="*/ 1792589 h 2810796"/>
              <a:gd name="connsiteX5819" fmla="*/ 425009 w 3531775"/>
              <a:gd name="connsiteY5819" fmla="*/ 1795446 h 2810796"/>
              <a:gd name="connsiteX5820" fmla="*/ 430247 w 3531775"/>
              <a:gd name="connsiteY5820" fmla="*/ 1791922 h 2810796"/>
              <a:gd name="connsiteX5821" fmla="*/ 433391 w 3531775"/>
              <a:gd name="connsiteY5821" fmla="*/ 1788208 h 2810796"/>
              <a:gd name="connsiteX5822" fmla="*/ 425675 w 3531775"/>
              <a:gd name="connsiteY5822" fmla="*/ 1788112 h 2810796"/>
              <a:gd name="connsiteX5823" fmla="*/ 435391 w 3531775"/>
              <a:gd name="connsiteY5823" fmla="*/ 1784493 h 2810796"/>
              <a:gd name="connsiteX5824" fmla="*/ 437105 w 3531775"/>
              <a:gd name="connsiteY5824" fmla="*/ 1779825 h 2810796"/>
              <a:gd name="connsiteX5825" fmla="*/ 439487 w 3531775"/>
              <a:gd name="connsiteY5825" fmla="*/ 1802590 h 2810796"/>
              <a:gd name="connsiteX5826" fmla="*/ 398053 w 3531775"/>
              <a:gd name="connsiteY5826" fmla="*/ 1826022 h 2810796"/>
              <a:gd name="connsiteX5827" fmla="*/ 415579 w 3531775"/>
              <a:gd name="connsiteY5827" fmla="*/ 1825260 h 2810796"/>
              <a:gd name="connsiteX5828" fmla="*/ 416912 w 3531775"/>
              <a:gd name="connsiteY5828" fmla="*/ 1821736 h 2810796"/>
              <a:gd name="connsiteX5829" fmla="*/ 416817 w 3531775"/>
              <a:gd name="connsiteY5829" fmla="*/ 1820878 h 2810796"/>
              <a:gd name="connsiteX5830" fmla="*/ 407102 w 3531775"/>
              <a:gd name="connsiteY5830" fmla="*/ 1820783 h 2810796"/>
              <a:gd name="connsiteX5831" fmla="*/ 412817 w 3531775"/>
              <a:gd name="connsiteY5831" fmla="*/ 1819259 h 2810796"/>
              <a:gd name="connsiteX5832" fmla="*/ 417770 w 3531775"/>
              <a:gd name="connsiteY5832" fmla="*/ 1817259 h 2810796"/>
              <a:gd name="connsiteX5833" fmla="*/ 422056 w 3531775"/>
              <a:gd name="connsiteY5833" fmla="*/ 1815068 h 2810796"/>
              <a:gd name="connsiteX5834" fmla="*/ 398053 w 3531775"/>
              <a:gd name="connsiteY5834" fmla="*/ 1826022 h 2810796"/>
              <a:gd name="connsiteX5835" fmla="*/ 384146 w 3531775"/>
              <a:gd name="connsiteY5835" fmla="*/ 1815640 h 2810796"/>
              <a:gd name="connsiteX5836" fmla="*/ 388337 w 3531775"/>
              <a:gd name="connsiteY5836" fmla="*/ 1810972 h 2810796"/>
              <a:gd name="connsiteX5837" fmla="*/ 383480 w 3531775"/>
              <a:gd name="connsiteY5837" fmla="*/ 1807734 h 2810796"/>
              <a:gd name="connsiteX5838" fmla="*/ 369859 w 3531775"/>
              <a:gd name="connsiteY5838" fmla="*/ 1809067 h 2810796"/>
              <a:gd name="connsiteX5839" fmla="*/ 373955 w 3531775"/>
              <a:gd name="connsiteY5839" fmla="*/ 1806591 h 2810796"/>
              <a:gd name="connsiteX5840" fmla="*/ 376241 w 3531775"/>
              <a:gd name="connsiteY5840" fmla="*/ 1803733 h 2810796"/>
              <a:gd name="connsiteX5841" fmla="*/ 369287 w 3531775"/>
              <a:gd name="connsiteY5841" fmla="*/ 1803162 h 2810796"/>
              <a:gd name="connsiteX5842" fmla="*/ 377574 w 3531775"/>
              <a:gd name="connsiteY5842" fmla="*/ 1800876 h 2810796"/>
              <a:gd name="connsiteX5843" fmla="*/ 378431 w 3531775"/>
              <a:gd name="connsiteY5843" fmla="*/ 1797161 h 2810796"/>
              <a:gd name="connsiteX5844" fmla="*/ 384146 w 3531775"/>
              <a:gd name="connsiteY5844" fmla="*/ 1815640 h 2810796"/>
              <a:gd name="connsiteX5845" fmla="*/ 336140 w 3531775"/>
              <a:gd name="connsiteY5845" fmla="*/ 1829641 h 2810796"/>
              <a:gd name="connsiteX5846" fmla="*/ 355286 w 3531775"/>
              <a:gd name="connsiteY5846" fmla="*/ 1828879 h 2810796"/>
              <a:gd name="connsiteX5847" fmla="*/ 353762 w 3531775"/>
              <a:gd name="connsiteY5847" fmla="*/ 1825450 h 2810796"/>
              <a:gd name="connsiteX5848" fmla="*/ 341665 w 3531775"/>
              <a:gd name="connsiteY5848" fmla="*/ 1824403 h 2810796"/>
              <a:gd name="connsiteX5849" fmla="*/ 346904 w 3531775"/>
              <a:gd name="connsiteY5849" fmla="*/ 1823069 h 2810796"/>
              <a:gd name="connsiteX5850" fmla="*/ 350904 w 3531775"/>
              <a:gd name="connsiteY5850" fmla="*/ 1821069 h 2810796"/>
              <a:gd name="connsiteX5851" fmla="*/ 354047 w 3531775"/>
              <a:gd name="connsiteY5851" fmla="*/ 1818973 h 2810796"/>
              <a:gd name="connsiteX5852" fmla="*/ 345284 w 3531775"/>
              <a:gd name="connsiteY5852" fmla="*/ 1815735 h 2810796"/>
              <a:gd name="connsiteX5853" fmla="*/ 336140 w 3531775"/>
              <a:gd name="connsiteY5853" fmla="*/ 1829641 h 2810796"/>
              <a:gd name="connsiteX5854" fmla="*/ 325853 w 3531775"/>
              <a:gd name="connsiteY5854" fmla="*/ 1794875 h 2810796"/>
              <a:gd name="connsiteX5855" fmla="*/ 342046 w 3531775"/>
              <a:gd name="connsiteY5855" fmla="*/ 1796685 h 2810796"/>
              <a:gd name="connsiteX5856" fmla="*/ 343760 w 3531775"/>
              <a:gd name="connsiteY5856" fmla="*/ 1793541 h 2810796"/>
              <a:gd name="connsiteX5857" fmla="*/ 343760 w 3531775"/>
              <a:gd name="connsiteY5857" fmla="*/ 1792779 h 2810796"/>
              <a:gd name="connsiteX5858" fmla="*/ 334902 w 3531775"/>
              <a:gd name="connsiteY5858" fmla="*/ 1791160 h 2810796"/>
              <a:gd name="connsiteX5859" fmla="*/ 346808 w 3531775"/>
              <a:gd name="connsiteY5859" fmla="*/ 1790589 h 2810796"/>
              <a:gd name="connsiteX5860" fmla="*/ 345189 w 3531775"/>
              <a:gd name="connsiteY5860" fmla="*/ 1789446 h 2810796"/>
              <a:gd name="connsiteX5861" fmla="*/ 349380 w 3531775"/>
              <a:gd name="connsiteY5861" fmla="*/ 1787922 h 2810796"/>
              <a:gd name="connsiteX5862" fmla="*/ 325853 w 3531775"/>
              <a:gd name="connsiteY5862" fmla="*/ 1794875 h 2810796"/>
              <a:gd name="connsiteX5863" fmla="*/ 300136 w 3531775"/>
              <a:gd name="connsiteY5863" fmla="*/ 1815068 h 2810796"/>
              <a:gd name="connsiteX5864" fmla="*/ 315662 w 3531775"/>
              <a:gd name="connsiteY5864" fmla="*/ 1813639 h 2810796"/>
              <a:gd name="connsiteX5865" fmla="*/ 314423 w 3531775"/>
              <a:gd name="connsiteY5865" fmla="*/ 1809639 h 2810796"/>
              <a:gd name="connsiteX5866" fmla="*/ 313566 w 3531775"/>
              <a:gd name="connsiteY5866" fmla="*/ 1808591 h 2810796"/>
              <a:gd name="connsiteX5867" fmla="*/ 301184 w 3531775"/>
              <a:gd name="connsiteY5867" fmla="*/ 1807162 h 2810796"/>
              <a:gd name="connsiteX5868" fmla="*/ 307184 w 3531775"/>
              <a:gd name="connsiteY5868" fmla="*/ 1806115 h 2810796"/>
              <a:gd name="connsiteX5869" fmla="*/ 311756 w 3531775"/>
              <a:gd name="connsiteY5869" fmla="*/ 1804305 h 2810796"/>
              <a:gd name="connsiteX5870" fmla="*/ 305946 w 3531775"/>
              <a:gd name="connsiteY5870" fmla="*/ 1802114 h 2810796"/>
              <a:gd name="connsiteX5871" fmla="*/ 315376 w 3531775"/>
              <a:gd name="connsiteY5871" fmla="*/ 1802304 h 2810796"/>
              <a:gd name="connsiteX5872" fmla="*/ 319376 w 3531775"/>
              <a:gd name="connsiteY5872" fmla="*/ 1799352 h 2810796"/>
              <a:gd name="connsiteX5873" fmla="*/ 300136 w 3531775"/>
              <a:gd name="connsiteY5873" fmla="*/ 1815068 h 2810796"/>
              <a:gd name="connsiteX5874" fmla="*/ 270989 w 3531775"/>
              <a:gd name="connsiteY5874" fmla="*/ 1824021 h 2810796"/>
              <a:gd name="connsiteX5875" fmla="*/ 288801 w 3531775"/>
              <a:gd name="connsiteY5875" fmla="*/ 1826117 h 2810796"/>
              <a:gd name="connsiteX5876" fmla="*/ 283086 w 3531775"/>
              <a:gd name="connsiteY5876" fmla="*/ 1824212 h 2810796"/>
              <a:gd name="connsiteX5877" fmla="*/ 287944 w 3531775"/>
              <a:gd name="connsiteY5877" fmla="*/ 1822879 h 2810796"/>
              <a:gd name="connsiteX5878" fmla="*/ 276895 w 3531775"/>
              <a:gd name="connsiteY5878" fmla="*/ 1820116 h 2810796"/>
              <a:gd name="connsiteX5879" fmla="*/ 282038 w 3531775"/>
              <a:gd name="connsiteY5879" fmla="*/ 1819735 h 2810796"/>
              <a:gd name="connsiteX5880" fmla="*/ 286039 w 3531775"/>
              <a:gd name="connsiteY5880" fmla="*/ 1818592 h 2810796"/>
              <a:gd name="connsiteX5881" fmla="*/ 281276 w 3531775"/>
              <a:gd name="connsiteY5881" fmla="*/ 1816401 h 2810796"/>
              <a:gd name="connsiteX5882" fmla="*/ 289277 w 3531775"/>
              <a:gd name="connsiteY5882" fmla="*/ 1817068 h 2810796"/>
              <a:gd name="connsiteX5883" fmla="*/ 270989 w 3531775"/>
              <a:gd name="connsiteY5883" fmla="*/ 1824021 h 2810796"/>
              <a:gd name="connsiteX5884" fmla="*/ 246415 w 3531775"/>
              <a:gd name="connsiteY5884" fmla="*/ 1800780 h 2810796"/>
              <a:gd name="connsiteX5885" fmla="*/ 270227 w 3531775"/>
              <a:gd name="connsiteY5885" fmla="*/ 1803543 h 2810796"/>
              <a:gd name="connsiteX5886" fmla="*/ 267275 w 3531775"/>
              <a:gd name="connsiteY5886" fmla="*/ 1798590 h 2810796"/>
              <a:gd name="connsiteX5887" fmla="*/ 251749 w 3531775"/>
              <a:gd name="connsiteY5887" fmla="*/ 1794684 h 2810796"/>
              <a:gd name="connsiteX5888" fmla="*/ 257940 w 3531775"/>
              <a:gd name="connsiteY5888" fmla="*/ 1793922 h 2810796"/>
              <a:gd name="connsiteX5889" fmla="*/ 262417 w 3531775"/>
              <a:gd name="connsiteY5889" fmla="*/ 1792113 h 2810796"/>
              <a:gd name="connsiteX5890" fmla="*/ 265751 w 3531775"/>
              <a:gd name="connsiteY5890" fmla="*/ 1789827 h 2810796"/>
              <a:gd name="connsiteX5891" fmla="*/ 246415 w 3531775"/>
              <a:gd name="connsiteY5891" fmla="*/ 1800780 h 2810796"/>
              <a:gd name="connsiteX5892" fmla="*/ 213268 w 3531775"/>
              <a:gd name="connsiteY5892" fmla="*/ 1806686 h 2810796"/>
              <a:gd name="connsiteX5893" fmla="*/ 228698 w 3531775"/>
              <a:gd name="connsiteY5893" fmla="*/ 1811163 h 2810796"/>
              <a:gd name="connsiteX5894" fmla="*/ 228317 w 3531775"/>
              <a:gd name="connsiteY5894" fmla="*/ 1808305 h 2810796"/>
              <a:gd name="connsiteX5895" fmla="*/ 218983 w 3531775"/>
              <a:gd name="connsiteY5895" fmla="*/ 1804305 h 2810796"/>
              <a:gd name="connsiteX5896" fmla="*/ 223555 w 3531775"/>
              <a:gd name="connsiteY5896" fmla="*/ 1804686 h 2810796"/>
              <a:gd name="connsiteX5897" fmla="*/ 227174 w 3531775"/>
              <a:gd name="connsiteY5897" fmla="*/ 1804305 h 2810796"/>
              <a:gd name="connsiteX5898" fmla="*/ 230127 w 3531775"/>
              <a:gd name="connsiteY5898" fmla="*/ 1803638 h 2810796"/>
              <a:gd name="connsiteX5899" fmla="*/ 213268 w 3531775"/>
              <a:gd name="connsiteY5899" fmla="*/ 1806686 h 2810796"/>
              <a:gd name="connsiteX5900" fmla="*/ 189646 w 3531775"/>
              <a:gd name="connsiteY5900" fmla="*/ 1779825 h 2810796"/>
              <a:gd name="connsiteX5901" fmla="*/ 208505 w 3531775"/>
              <a:gd name="connsiteY5901" fmla="*/ 1789827 h 2810796"/>
              <a:gd name="connsiteX5902" fmla="*/ 204219 w 3531775"/>
              <a:gd name="connsiteY5902" fmla="*/ 1785921 h 2810796"/>
              <a:gd name="connsiteX5903" fmla="*/ 211934 w 3531775"/>
              <a:gd name="connsiteY5903" fmla="*/ 1787255 h 2810796"/>
              <a:gd name="connsiteX5904" fmla="*/ 212315 w 3531775"/>
              <a:gd name="connsiteY5904" fmla="*/ 1786398 h 2810796"/>
              <a:gd name="connsiteX5905" fmla="*/ 202219 w 3531775"/>
              <a:gd name="connsiteY5905" fmla="*/ 1780397 h 2810796"/>
              <a:gd name="connsiteX5906" fmla="*/ 209077 w 3531775"/>
              <a:gd name="connsiteY5906" fmla="*/ 1782492 h 2810796"/>
              <a:gd name="connsiteX5907" fmla="*/ 215459 w 3531775"/>
              <a:gd name="connsiteY5907" fmla="*/ 1783445 h 2810796"/>
              <a:gd name="connsiteX5908" fmla="*/ 212411 w 3531775"/>
              <a:gd name="connsiteY5908" fmla="*/ 1779921 h 2810796"/>
              <a:gd name="connsiteX5909" fmla="*/ 221174 w 3531775"/>
              <a:gd name="connsiteY5909" fmla="*/ 1783826 h 2810796"/>
              <a:gd name="connsiteX5910" fmla="*/ 228222 w 3531775"/>
              <a:gd name="connsiteY5910" fmla="*/ 1783731 h 2810796"/>
              <a:gd name="connsiteX5911" fmla="*/ 189646 w 3531775"/>
              <a:gd name="connsiteY5911" fmla="*/ 1779825 h 2810796"/>
              <a:gd name="connsiteX5912" fmla="*/ 157070 w 3531775"/>
              <a:gd name="connsiteY5912" fmla="*/ 1781445 h 2810796"/>
              <a:gd name="connsiteX5913" fmla="*/ 176216 w 3531775"/>
              <a:gd name="connsiteY5913" fmla="*/ 1791827 h 2810796"/>
              <a:gd name="connsiteX5914" fmla="*/ 175454 w 3531775"/>
              <a:gd name="connsiteY5914" fmla="*/ 1787826 h 2810796"/>
              <a:gd name="connsiteX5915" fmla="*/ 177168 w 3531775"/>
              <a:gd name="connsiteY5915" fmla="*/ 1787445 h 2810796"/>
              <a:gd name="connsiteX5916" fmla="*/ 168500 w 3531775"/>
              <a:gd name="connsiteY5916" fmla="*/ 1782683 h 2810796"/>
              <a:gd name="connsiteX5917" fmla="*/ 171739 w 3531775"/>
              <a:gd name="connsiteY5917" fmla="*/ 1782397 h 2810796"/>
              <a:gd name="connsiteX5918" fmla="*/ 177930 w 3531775"/>
              <a:gd name="connsiteY5918" fmla="*/ 1783731 h 2810796"/>
              <a:gd name="connsiteX5919" fmla="*/ 182502 w 3531775"/>
              <a:gd name="connsiteY5919" fmla="*/ 1783826 h 2810796"/>
              <a:gd name="connsiteX5920" fmla="*/ 157070 w 3531775"/>
              <a:gd name="connsiteY5920" fmla="*/ 1781445 h 2810796"/>
              <a:gd name="connsiteX5921" fmla="*/ 144688 w 3531775"/>
              <a:gd name="connsiteY5921" fmla="*/ 1754108 h 2810796"/>
              <a:gd name="connsiteX5922" fmla="*/ 163357 w 3531775"/>
              <a:gd name="connsiteY5922" fmla="*/ 1765157 h 2810796"/>
              <a:gd name="connsiteX5923" fmla="*/ 157928 w 3531775"/>
              <a:gd name="connsiteY5923" fmla="*/ 1760395 h 2810796"/>
              <a:gd name="connsiteX5924" fmla="*/ 163833 w 3531775"/>
              <a:gd name="connsiteY5924" fmla="*/ 1761252 h 2810796"/>
              <a:gd name="connsiteX5925" fmla="*/ 163452 w 3531775"/>
              <a:gd name="connsiteY5925" fmla="*/ 1760013 h 2810796"/>
              <a:gd name="connsiteX5926" fmla="*/ 154975 w 3531775"/>
              <a:gd name="connsiteY5926" fmla="*/ 1754965 h 2810796"/>
              <a:gd name="connsiteX5927" fmla="*/ 158690 w 3531775"/>
              <a:gd name="connsiteY5927" fmla="*/ 1755061 h 2810796"/>
              <a:gd name="connsiteX5928" fmla="*/ 163547 w 3531775"/>
              <a:gd name="connsiteY5928" fmla="*/ 1755727 h 2810796"/>
              <a:gd name="connsiteX5929" fmla="*/ 167643 w 3531775"/>
              <a:gd name="connsiteY5929" fmla="*/ 1755632 h 2810796"/>
              <a:gd name="connsiteX5930" fmla="*/ 144688 w 3531775"/>
              <a:gd name="connsiteY5930" fmla="*/ 1754108 h 2810796"/>
              <a:gd name="connsiteX5931" fmla="*/ 108493 w 3531775"/>
              <a:gd name="connsiteY5931" fmla="*/ 1742678 h 2810796"/>
              <a:gd name="connsiteX5932" fmla="*/ 121542 w 3531775"/>
              <a:gd name="connsiteY5932" fmla="*/ 1755822 h 2810796"/>
              <a:gd name="connsiteX5933" fmla="*/ 124781 w 3531775"/>
              <a:gd name="connsiteY5933" fmla="*/ 1754870 h 2810796"/>
              <a:gd name="connsiteX5934" fmla="*/ 125257 w 3531775"/>
              <a:gd name="connsiteY5934" fmla="*/ 1754299 h 2810796"/>
              <a:gd name="connsiteX5935" fmla="*/ 118399 w 3531775"/>
              <a:gd name="connsiteY5935" fmla="*/ 1746774 h 2810796"/>
              <a:gd name="connsiteX5936" fmla="*/ 128400 w 3531775"/>
              <a:gd name="connsiteY5936" fmla="*/ 1752965 h 2810796"/>
              <a:gd name="connsiteX5937" fmla="*/ 126686 w 3531775"/>
              <a:gd name="connsiteY5937" fmla="*/ 1749345 h 2810796"/>
              <a:gd name="connsiteX5938" fmla="*/ 138592 w 3531775"/>
              <a:gd name="connsiteY5938" fmla="*/ 1756870 h 2810796"/>
              <a:gd name="connsiteX5939" fmla="*/ 108493 w 3531775"/>
              <a:gd name="connsiteY5939" fmla="*/ 1742678 h 2810796"/>
              <a:gd name="connsiteX5940" fmla="*/ 96682 w 3531775"/>
              <a:gd name="connsiteY5940" fmla="*/ 1710960 h 2810796"/>
              <a:gd name="connsiteX5941" fmla="*/ 114970 w 3531775"/>
              <a:gd name="connsiteY5941" fmla="*/ 1731343 h 2810796"/>
              <a:gd name="connsiteX5942" fmla="*/ 108112 w 3531775"/>
              <a:gd name="connsiteY5942" fmla="*/ 1720390 h 2810796"/>
              <a:gd name="connsiteX5943" fmla="*/ 113636 w 3531775"/>
              <a:gd name="connsiteY5943" fmla="*/ 1722771 h 2810796"/>
              <a:gd name="connsiteX5944" fmla="*/ 104873 w 3531775"/>
              <a:gd name="connsiteY5944" fmla="*/ 1712103 h 2810796"/>
              <a:gd name="connsiteX5945" fmla="*/ 114494 w 3531775"/>
              <a:gd name="connsiteY5945" fmla="*/ 1717437 h 2810796"/>
              <a:gd name="connsiteX5946" fmla="*/ 118494 w 3531775"/>
              <a:gd name="connsiteY5946" fmla="*/ 1718484 h 2810796"/>
              <a:gd name="connsiteX5947" fmla="*/ 96682 w 3531775"/>
              <a:gd name="connsiteY5947" fmla="*/ 1710960 h 2810796"/>
              <a:gd name="connsiteX5948" fmla="*/ 94682 w 3531775"/>
              <a:gd name="connsiteY5948" fmla="*/ 1673526 h 2810796"/>
              <a:gd name="connsiteX5949" fmla="*/ 87728 w 3531775"/>
              <a:gd name="connsiteY5949" fmla="*/ 1692005 h 2810796"/>
              <a:gd name="connsiteX5950" fmla="*/ 84966 w 3531775"/>
              <a:gd name="connsiteY5950" fmla="*/ 1685242 h 2810796"/>
              <a:gd name="connsiteX5951" fmla="*/ 84395 w 3531775"/>
              <a:gd name="connsiteY5951" fmla="*/ 1678575 h 2810796"/>
              <a:gd name="connsiteX5952" fmla="*/ 79251 w 3531775"/>
              <a:gd name="connsiteY5952" fmla="*/ 1669145 h 2810796"/>
              <a:gd name="connsiteX5953" fmla="*/ 86585 w 3531775"/>
              <a:gd name="connsiteY5953" fmla="*/ 1672193 h 2810796"/>
              <a:gd name="connsiteX5954" fmla="*/ 83728 w 3531775"/>
              <a:gd name="connsiteY5954" fmla="*/ 1664954 h 2810796"/>
              <a:gd name="connsiteX5955" fmla="*/ 90205 w 3531775"/>
              <a:gd name="connsiteY5955" fmla="*/ 1673241 h 2810796"/>
              <a:gd name="connsiteX5956" fmla="*/ 94682 w 3531775"/>
              <a:gd name="connsiteY5956" fmla="*/ 1673526 h 2810796"/>
              <a:gd name="connsiteX5957" fmla="*/ 69155 w 3531775"/>
              <a:gd name="connsiteY5957" fmla="*/ 1693720 h 2810796"/>
              <a:gd name="connsiteX5958" fmla="*/ 80489 w 3531775"/>
              <a:gd name="connsiteY5958" fmla="*/ 1708579 h 2810796"/>
              <a:gd name="connsiteX5959" fmla="*/ 81823 w 3531775"/>
              <a:gd name="connsiteY5959" fmla="*/ 1705816 h 2810796"/>
              <a:gd name="connsiteX5960" fmla="*/ 75536 w 3531775"/>
              <a:gd name="connsiteY5960" fmla="*/ 1695815 h 2810796"/>
              <a:gd name="connsiteX5961" fmla="*/ 79442 w 3531775"/>
              <a:gd name="connsiteY5961" fmla="*/ 1699339 h 2810796"/>
              <a:gd name="connsiteX5962" fmla="*/ 82966 w 3531775"/>
              <a:gd name="connsiteY5962" fmla="*/ 1701530 h 2810796"/>
              <a:gd name="connsiteX5963" fmla="*/ 86109 w 3531775"/>
              <a:gd name="connsiteY5963" fmla="*/ 1702959 h 2810796"/>
              <a:gd name="connsiteX5964" fmla="*/ 69155 w 3531775"/>
              <a:gd name="connsiteY5964" fmla="*/ 1693720 h 2810796"/>
              <a:gd name="connsiteX5965" fmla="*/ 69440 w 3531775"/>
              <a:gd name="connsiteY5965" fmla="*/ 1631140 h 2810796"/>
              <a:gd name="connsiteX5966" fmla="*/ 72203 w 3531775"/>
              <a:gd name="connsiteY5966" fmla="*/ 1636284 h 2810796"/>
              <a:gd name="connsiteX5967" fmla="*/ 71155 w 3531775"/>
              <a:gd name="connsiteY5967" fmla="*/ 1625997 h 2810796"/>
              <a:gd name="connsiteX5968" fmla="*/ 74965 w 3531775"/>
              <a:gd name="connsiteY5968" fmla="*/ 1630378 h 2810796"/>
              <a:gd name="connsiteX5969" fmla="*/ 75441 w 3531775"/>
              <a:gd name="connsiteY5969" fmla="*/ 1629521 h 2810796"/>
              <a:gd name="connsiteX5970" fmla="*/ 72584 w 3531775"/>
              <a:gd name="connsiteY5970" fmla="*/ 1621234 h 2810796"/>
              <a:gd name="connsiteX5971" fmla="*/ 75155 w 3531775"/>
              <a:gd name="connsiteY5971" fmla="*/ 1623901 h 2810796"/>
              <a:gd name="connsiteX5972" fmla="*/ 77918 w 3531775"/>
              <a:gd name="connsiteY5972" fmla="*/ 1622472 h 2810796"/>
              <a:gd name="connsiteX5973" fmla="*/ 84966 w 3531775"/>
              <a:gd name="connsiteY5973" fmla="*/ 1633141 h 2810796"/>
              <a:gd name="connsiteX5974" fmla="*/ 71631 w 3531775"/>
              <a:gd name="connsiteY5974" fmla="*/ 1607613 h 2810796"/>
              <a:gd name="connsiteX5975" fmla="*/ 69440 w 3531775"/>
              <a:gd name="connsiteY5975" fmla="*/ 1631140 h 2810796"/>
              <a:gd name="connsiteX5976" fmla="*/ 46390 w 3531775"/>
              <a:gd name="connsiteY5976" fmla="*/ 1660477 h 2810796"/>
              <a:gd name="connsiteX5977" fmla="*/ 53153 w 3531775"/>
              <a:gd name="connsiteY5977" fmla="*/ 1672669 h 2810796"/>
              <a:gd name="connsiteX5978" fmla="*/ 50867 w 3531775"/>
              <a:gd name="connsiteY5978" fmla="*/ 1663430 h 2810796"/>
              <a:gd name="connsiteX5979" fmla="*/ 55058 w 3531775"/>
              <a:gd name="connsiteY5979" fmla="*/ 1665811 h 2810796"/>
              <a:gd name="connsiteX5980" fmla="*/ 51343 w 3531775"/>
              <a:gd name="connsiteY5980" fmla="*/ 1655620 h 2810796"/>
              <a:gd name="connsiteX5981" fmla="*/ 53915 w 3531775"/>
              <a:gd name="connsiteY5981" fmla="*/ 1657525 h 2810796"/>
              <a:gd name="connsiteX5982" fmla="*/ 58487 w 3531775"/>
              <a:gd name="connsiteY5982" fmla="*/ 1665716 h 2810796"/>
              <a:gd name="connsiteX5983" fmla="*/ 56963 w 3531775"/>
              <a:gd name="connsiteY5983" fmla="*/ 1656762 h 2810796"/>
              <a:gd name="connsiteX5984" fmla="*/ 65726 w 3531775"/>
              <a:gd name="connsiteY5984" fmla="*/ 1668669 h 2810796"/>
              <a:gd name="connsiteX5985" fmla="*/ 48485 w 3531775"/>
              <a:gd name="connsiteY5985" fmla="*/ 1640284 h 2810796"/>
              <a:gd name="connsiteX5986" fmla="*/ 46390 w 3531775"/>
              <a:gd name="connsiteY5986" fmla="*/ 1660477 h 2810796"/>
              <a:gd name="connsiteX5987" fmla="*/ 42199 w 3531775"/>
              <a:gd name="connsiteY5987" fmla="*/ 1554083 h 2810796"/>
              <a:gd name="connsiteX5988" fmla="*/ 42770 w 3531775"/>
              <a:gd name="connsiteY5988" fmla="*/ 1543320 h 2810796"/>
              <a:gd name="connsiteX5989" fmla="*/ 44390 w 3531775"/>
              <a:gd name="connsiteY5989" fmla="*/ 1546463 h 2810796"/>
              <a:gd name="connsiteX5990" fmla="*/ 45247 w 3531775"/>
              <a:gd name="connsiteY5990" fmla="*/ 1554274 h 2810796"/>
              <a:gd name="connsiteX5991" fmla="*/ 46009 w 3531775"/>
              <a:gd name="connsiteY5991" fmla="*/ 1550845 h 2810796"/>
              <a:gd name="connsiteX5992" fmla="*/ 47438 w 3531775"/>
              <a:gd name="connsiteY5992" fmla="*/ 1544844 h 2810796"/>
              <a:gd name="connsiteX5993" fmla="*/ 50581 w 3531775"/>
              <a:gd name="connsiteY5993" fmla="*/ 1557988 h 2810796"/>
              <a:gd name="connsiteX5994" fmla="*/ 38865 w 3531775"/>
              <a:gd name="connsiteY5994" fmla="*/ 1534176 h 2810796"/>
              <a:gd name="connsiteX5995" fmla="*/ 37817 w 3531775"/>
              <a:gd name="connsiteY5995" fmla="*/ 1560846 h 2810796"/>
              <a:gd name="connsiteX5996" fmla="*/ 39151 w 3531775"/>
              <a:gd name="connsiteY5996" fmla="*/ 1555607 h 2810796"/>
              <a:gd name="connsiteX5997" fmla="*/ 42199 w 3531775"/>
              <a:gd name="connsiteY5997" fmla="*/ 1554083 h 2810796"/>
              <a:gd name="connsiteX5998" fmla="*/ 26387 w 3531775"/>
              <a:gd name="connsiteY5998" fmla="*/ 1582658 h 2810796"/>
              <a:gd name="connsiteX5999" fmla="*/ 27435 w 3531775"/>
              <a:gd name="connsiteY5999" fmla="*/ 1589040 h 2810796"/>
              <a:gd name="connsiteX6000" fmla="*/ 28769 w 3531775"/>
              <a:gd name="connsiteY6000" fmla="*/ 1585992 h 2810796"/>
              <a:gd name="connsiteX6001" fmla="*/ 31721 w 3531775"/>
              <a:gd name="connsiteY6001" fmla="*/ 1587706 h 2810796"/>
              <a:gd name="connsiteX6002" fmla="*/ 32102 w 3531775"/>
              <a:gd name="connsiteY6002" fmla="*/ 1578753 h 2810796"/>
              <a:gd name="connsiteX6003" fmla="*/ 33722 w 3531775"/>
              <a:gd name="connsiteY6003" fmla="*/ 1583229 h 2810796"/>
              <a:gd name="connsiteX6004" fmla="*/ 35531 w 3531775"/>
              <a:gd name="connsiteY6004" fmla="*/ 1588945 h 2810796"/>
              <a:gd name="connsiteX6005" fmla="*/ 36674 w 3531775"/>
              <a:gd name="connsiteY6005" fmla="*/ 1584944 h 2810796"/>
              <a:gd name="connsiteX6006" fmla="*/ 37436 w 3531775"/>
              <a:gd name="connsiteY6006" fmla="*/ 1593802 h 2810796"/>
              <a:gd name="connsiteX6007" fmla="*/ 40484 w 3531775"/>
              <a:gd name="connsiteY6007" fmla="*/ 1594279 h 2810796"/>
              <a:gd name="connsiteX6008" fmla="*/ 26387 w 3531775"/>
              <a:gd name="connsiteY6008" fmla="*/ 1582658 h 2810796"/>
              <a:gd name="connsiteX6009" fmla="*/ 36579 w 3531775"/>
              <a:gd name="connsiteY6009" fmla="*/ 1503791 h 2810796"/>
              <a:gd name="connsiteX6010" fmla="*/ 28578 w 3531775"/>
              <a:gd name="connsiteY6010" fmla="*/ 1526841 h 2810796"/>
              <a:gd name="connsiteX6011" fmla="*/ 31055 w 3531775"/>
              <a:gd name="connsiteY6011" fmla="*/ 1525699 h 2810796"/>
              <a:gd name="connsiteX6012" fmla="*/ 33150 w 3531775"/>
              <a:gd name="connsiteY6012" fmla="*/ 1514554 h 2810796"/>
              <a:gd name="connsiteX6013" fmla="*/ 33436 w 3531775"/>
              <a:gd name="connsiteY6013" fmla="*/ 1519507 h 2810796"/>
              <a:gd name="connsiteX6014" fmla="*/ 34388 w 3531775"/>
              <a:gd name="connsiteY6014" fmla="*/ 1523317 h 2810796"/>
              <a:gd name="connsiteX6015" fmla="*/ 35531 w 3531775"/>
              <a:gd name="connsiteY6015" fmla="*/ 1526365 h 2810796"/>
              <a:gd name="connsiteX6016" fmla="*/ 36579 w 3531775"/>
              <a:gd name="connsiteY6016" fmla="*/ 1503791 h 2810796"/>
              <a:gd name="connsiteX6017" fmla="*/ 50962 w 3531775"/>
              <a:gd name="connsiteY6017" fmla="*/ 1457404 h 2810796"/>
              <a:gd name="connsiteX6018" fmla="*/ 40389 w 3531775"/>
              <a:gd name="connsiteY6018" fmla="*/ 1470739 h 2810796"/>
              <a:gd name="connsiteX6019" fmla="*/ 41913 w 3531775"/>
              <a:gd name="connsiteY6019" fmla="*/ 1473025 h 2810796"/>
              <a:gd name="connsiteX6020" fmla="*/ 42485 w 3531775"/>
              <a:gd name="connsiteY6020" fmla="*/ 1473120 h 2810796"/>
              <a:gd name="connsiteX6021" fmla="*/ 46295 w 3531775"/>
              <a:gd name="connsiteY6021" fmla="*/ 1464358 h 2810796"/>
              <a:gd name="connsiteX6022" fmla="*/ 44294 w 3531775"/>
              <a:gd name="connsiteY6022" fmla="*/ 1475025 h 2810796"/>
              <a:gd name="connsiteX6023" fmla="*/ 44104 w 3531775"/>
              <a:gd name="connsiteY6023" fmla="*/ 1485122 h 2810796"/>
              <a:gd name="connsiteX6024" fmla="*/ 50962 w 3531775"/>
              <a:gd name="connsiteY6024" fmla="*/ 1457404 h 2810796"/>
              <a:gd name="connsiteX6025" fmla="*/ 54962 w 3531775"/>
              <a:gd name="connsiteY6025" fmla="*/ 1475311 h 2810796"/>
              <a:gd name="connsiteX6026" fmla="*/ 44866 w 3531775"/>
              <a:gd name="connsiteY6026" fmla="*/ 1513602 h 2810796"/>
              <a:gd name="connsiteX6027" fmla="*/ 47152 w 3531775"/>
              <a:gd name="connsiteY6027" fmla="*/ 1506934 h 2810796"/>
              <a:gd name="connsiteX6028" fmla="*/ 50962 w 3531775"/>
              <a:gd name="connsiteY6028" fmla="*/ 1503600 h 2810796"/>
              <a:gd name="connsiteX6029" fmla="*/ 53153 w 3531775"/>
              <a:gd name="connsiteY6029" fmla="*/ 1491408 h 2810796"/>
              <a:gd name="connsiteX6030" fmla="*/ 54581 w 3531775"/>
              <a:gd name="connsiteY6030" fmla="*/ 1494075 h 2810796"/>
              <a:gd name="connsiteX6031" fmla="*/ 58391 w 3531775"/>
              <a:gd name="connsiteY6031" fmla="*/ 1491028 h 2810796"/>
              <a:gd name="connsiteX6032" fmla="*/ 60106 w 3531775"/>
              <a:gd name="connsiteY6032" fmla="*/ 1504362 h 2810796"/>
              <a:gd name="connsiteX6033" fmla="*/ 54962 w 3531775"/>
              <a:gd name="connsiteY6033" fmla="*/ 1475311 h 2810796"/>
              <a:gd name="connsiteX6034" fmla="*/ 56201 w 3531775"/>
              <a:gd name="connsiteY6034" fmla="*/ 1449117 h 2810796"/>
              <a:gd name="connsiteX6035" fmla="*/ 61725 w 3531775"/>
              <a:gd name="connsiteY6035" fmla="*/ 1442355 h 2810796"/>
              <a:gd name="connsiteX6036" fmla="*/ 60201 w 3531775"/>
              <a:gd name="connsiteY6036" fmla="*/ 1449594 h 2810796"/>
              <a:gd name="connsiteX6037" fmla="*/ 60773 w 3531775"/>
              <a:gd name="connsiteY6037" fmla="*/ 1449784 h 2810796"/>
              <a:gd name="connsiteX6038" fmla="*/ 65726 w 3531775"/>
              <a:gd name="connsiteY6038" fmla="*/ 1439592 h 2810796"/>
              <a:gd name="connsiteX6039" fmla="*/ 63725 w 3531775"/>
              <a:gd name="connsiteY6039" fmla="*/ 1446165 h 2810796"/>
              <a:gd name="connsiteX6040" fmla="*/ 62678 w 3531775"/>
              <a:gd name="connsiteY6040" fmla="*/ 1452261 h 2810796"/>
              <a:gd name="connsiteX6041" fmla="*/ 65345 w 3531775"/>
              <a:gd name="connsiteY6041" fmla="*/ 1448927 h 2810796"/>
              <a:gd name="connsiteX6042" fmla="*/ 61820 w 3531775"/>
              <a:gd name="connsiteY6042" fmla="*/ 1464072 h 2810796"/>
              <a:gd name="connsiteX6043" fmla="*/ 71726 w 3531775"/>
              <a:gd name="connsiteY6043" fmla="*/ 1431591 h 2810796"/>
              <a:gd name="connsiteX6044" fmla="*/ 56201 w 3531775"/>
              <a:gd name="connsiteY6044" fmla="*/ 1449117 h 2810796"/>
              <a:gd name="connsiteX6045" fmla="*/ 81347 w 3531775"/>
              <a:gd name="connsiteY6045" fmla="*/ 1391110 h 2810796"/>
              <a:gd name="connsiteX6046" fmla="*/ 61154 w 3531775"/>
              <a:gd name="connsiteY6046" fmla="*/ 1421400 h 2810796"/>
              <a:gd name="connsiteX6047" fmla="*/ 64487 w 3531775"/>
              <a:gd name="connsiteY6047" fmla="*/ 1416542 h 2810796"/>
              <a:gd name="connsiteX6048" fmla="*/ 67916 w 3531775"/>
              <a:gd name="connsiteY6048" fmla="*/ 1413970 h 2810796"/>
              <a:gd name="connsiteX6049" fmla="*/ 70202 w 3531775"/>
              <a:gd name="connsiteY6049" fmla="*/ 1409970 h 2810796"/>
              <a:gd name="connsiteX6050" fmla="*/ 73155 w 3531775"/>
              <a:gd name="connsiteY6050" fmla="*/ 1406160 h 2810796"/>
              <a:gd name="connsiteX6051" fmla="*/ 70679 w 3531775"/>
              <a:gd name="connsiteY6051" fmla="*/ 1413018 h 2810796"/>
              <a:gd name="connsiteX6052" fmla="*/ 76203 w 3531775"/>
              <a:gd name="connsiteY6052" fmla="*/ 1404445 h 2810796"/>
              <a:gd name="connsiteX6053" fmla="*/ 74012 w 3531775"/>
              <a:gd name="connsiteY6053" fmla="*/ 1414161 h 2810796"/>
              <a:gd name="connsiteX6054" fmla="*/ 81347 w 3531775"/>
              <a:gd name="connsiteY6054" fmla="*/ 1391110 h 2810796"/>
              <a:gd name="connsiteX6055" fmla="*/ 82204 w 3531775"/>
              <a:gd name="connsiteY6055" fmla="*/ 1414446 h 2810796"/>
              <a:gd name="connsiteX6056" fmla="*/ 81251 w 3531775"/>
              <a:gd name="connsiteY6056" fmla="*/ 1421495 h 2810796"/>
              <a:gd name="connsiteX6057" fmla="*/ 84109 w 3531775"/>
              <a:gd name="connsiteY6057" fmla="*/ 1419304 h 2810796"/>
              <a:gd name="connsiteX6058" fmla="*/ 88967 w 3531775"/>
              <a:gd name="connsiteY6058" fmla="*/ 1410065 h 2810796"/>
              <a:gd name="connsiteX6059" fmla="*/ 87633 w 3531775"/>
              <a:gd name="connsiteY6059" fmla="*/ 1415208 h 2810796"/>
              <a:gd name="connsiteX6060" fmla="*/ 87157 w 3531775"/>
              <a:gd name="connsiteY6060" fmla="*/ 1419304 h 2810796"/>
              <a:gd name="connsiteX6061" fmla="*/ 90014 w 3531775"/>
              <a:gd name="connsiteY6061" fmla="*/ 1414637 h 2810796"/>
              <a:gd name="connsiteX6062" fmla="*/ 87633 w 3531775"/>
              <a:gd name="connsiteY6062" fmla="*/ 1426448 h 2810796"/>
              <a:gd name="connsiteX6063" fmla="*/ 82204 w 3531775"/>
              <a:gd name="connsiteY6063" fmla="*/ 1414446 h 2810796"/>
              <a:gd name="connsiteX6064" fmla="*/ 89062 w 3531775"/>
              <a:gd name="connsiteY6064" fmla="*/ 1383109 h 2810796"/>
              <a:gd name="connsiteX6065" fmla="*/ 94967 w 3531775"/>
              <a:gd name="connsiteY6065" fmla="*/ 1377204 h 2810796"/>
              <a:gd name="connsiteX6066" fmla="*/ 91919 w 3531775"/>
              <a:gd name="connsiteY6066" fmla="*/ 1383681 h 2810796"/>
              <a:gd name="connsiteX6067" fmla="*/ 92300 w 3531775"/>
              <a:gd name="connsiteY6067" fmla="*/ 1383871 h 2810796"/>
              <a:gd name="connsiteX6068" fmla="*/ 98682 w 3531775"/>
              <a:gd name="connsiteY6068" fmla="*/ 1374727 h 2810796"/>
              <a:gd name="connsiteX6069" fmla="*/ 95444 w 3531775"/>
              <a:gd name="connsiteY6069" fmla="*/ 1380633 h 2810796"/>
              <a:gd name="connsiteX6070" fmla="*/ 93062 w 3531775"/>
              <a:gd name="connsiteY6070" fmla="*/ 1386157 h 2810796"/>
              <a:gd name="connsiteX6071" fmla="*/ 89443 w 3531775"/>
              <a:gd name="connsiteY6071" fmla="*/ 1397111 h 2810796"/>
              <a:gd name="connsiteX6072" fmla="*/ 105064 w 3531775"/>
              <a:gd name="connsiteY6072" fmla="*/ 1367488 h 2810796"/>
              <a:gd name="connsiteX6073" fmla="*/ 89062 w 3531775"/>
              <a:gd name="connsiteY6073" fmla="*/ 1383109 h 2810796"/>
              <a:gd name="connsiteX6074" fmla="*/ 104492 w 3531775"/>
              <a:gd name="connsiteY6074" fmla="*/ 1351200 h 2810796"/>
              <a:gd name="connsiteX6075" fmla="*/ 99635 w 3531775"/>
              <a:gd name="connsiteY6075" fmla="*/ 1357868 h 2810796"/>
              <a:gd name="connsiteX6076" fmla="*/ 99444 w 3531775"/>
              <a:gd name="connsiteY6076" fmla="*/ 1359773 h 2810796"/>
              <a:gd name="connsiteX6077" fmla="*/ 104588 w 3531775"/>
              <a:gd name="connsiteY6077" fmla="*/ 1354249 h 2810796"/>
              <a:gd name="connsiteX6078" fmla="*/ 105826 w 3531775"/>
              <a:gd name="connsiteY6078" fmla="*/ 1353105 h 2810796"/>
              <a:gd name="connsiteX6079" fmla="*/ 99825 w 3531775"/>
              <a:gd name="connsiteY6079" fmla="*/ 1361678 h 2810796"/>
              <a:gd name="connsiteX6080" fmla="*/ 102302 w 3531775"/>
              <a:gd name="connsiteY6080" fmla="*/ 1359487 h 2810796"/>
              <a:gd name="connsiteX6081" fmla="*/ 95444 w 3531775"/>
              <a:gd name="connsiteY6081" fmla="*/ 1370155 h 2810796"/>
              <a:gd name="connsiteX6082" fmla="*/ 108398 w 3531775"/>
              <a:gd name="connsiteY6082" fmla="*/ 1352725 h 2810796"/>
              <a:gd name="connsiteX6083" fmla="*/ 105731 w 3531775"/>
              <a:gd name="connsiteY6083" fmla="*/ 1349772 h 2810796"/>
              <a:gd name="connsiteX6084" fmla="*/ 104492 w 3531775"/>
              <a:gd name="connsiteY6084" fmla="*/ 1351200 h 2810796"/>
              <a:gd name="connsiteX6085" fmla="*/ 77346 w 3531775"/>
              <a:gd name="connsiteY6085" fmla="*/ 1374727 h 2810796"/>
              <a:gd name="connsiteX6086" fmla="*/ 79346 w 3531775"/>
              <a:gd name="connsiteY6086" fmla="*/ 1375489 h 2810796"/>
              <a:gd name="connsiteX6087" fmla="*/ 99158 w 3531775"/>
              <a:gd name="connsiteY6087" fmla="*/ 1344914 h 2810796"/>
              <a:gd name="connsiteX6088" fmla="*/ 98968 w 3531775"/>
              <a:gd name="connsiteY6088" fmla="*/ 1344819 h 2810796"/>
              <a:gd name="connsiteX6089" fmla="*/ 77346 w 3531775"/>
              <a:gd name="connsiteY6089" fmla="*/ 1374727 h 2810796"/>
              <a:gd name="connsiteX6090" fmla="*/ 47723 w 3531775"/>
              <a:gd name="connsiteY6090" fmla="*/ 1419400 h 2810796"/>
              <a:gd name="connsiteX6091" fmla="*/ 50962 w 3531775"/>
              <a:gd name="connsiteY6091" fmla="*/ 1420447 h 2810796"/>
              <a:gd name="connsiteX6092" fmla="*/ 62582 w 3531775"/>
              <a:gd name="connsiteY6092" fmla="*/ 1386062 h 2810796"/>
              <a:gd name="connsiteX6093" fmla="*/ 47723 w 3531775"/>
              <a:gd name="connsiteY6093" fmla="*/ 1419400 h 2810796"/>
              <a:gd name="connsiteX6094" fmla="*/ 24197 w 3531775"/>
              <a:gd name="connsiteY6094" fmla="*/ 1470834 h 2810796"/>
              <a:gd name="connsiteX6095" fmla="*/ 27911 w 3531775"/>
              <a:gd name="connsiteY6095" fmla="*/ 1474740 h 2810796"/>
              <a:gd name="connsiteX6096" fmla="*/ 34865 w 3531775"/>
              <a:gd name="connsiteY6096" fmla="*/ 1431306 h 2810796"/>
              <a:gd name="connsiteX6097" fmla="*/ 34579 w 3531775"/>
              <a:gd name="connsiteY6097" fmla="*/ 1431211 h 2810796"/>
              <a:gd name="connsiteX6098" fmla="*/ 24197 w 3531775"/>
              <a:gd name="connsiteY6098" fmla="*/ 1470834 h 2810796"/>
              <a:gd name="connsiteX6099" fmla="*/ 2223900 w 3531775"/>
              <a:gd name="connsiteY6099" fmla="*/ 2105771 h 2810796"/>
              <a:gd name="connsiteX6100" fmla="*/ 2267620 w 3531775"/>
              <a:gd name="connsiteY6100" fmla="*/ 2103390 h 2810796"/>
              <a:gd name="connsiteX6101" fmla="*/ 2224281 w 3531775"/>
              <a:gd name="connsiteY6101" fmla="*/ 2103295 h 2810796"/>
              <a:gd name="connsiteX6102" fmla="*/ 2223900 w 3531775"/>
              <a:gd name="connsiteY6102" fmla="*/ 2105771 h 2810796"/>
              <a:gd name="connsiteX6103" fmla="*/ 2195325 w 3531775"/>
              <a:gd name="connsiteY6103" fmla="*/ 2082816 h 2810796"/>
              <a:gd name="connsiteX6104" fmla="*/ 2234092 w 3531775"/>
              <a:gd name="connsiteY6104" fmla="*/ 2072338 h 2810796"/>
              <a:gd name="connsiteX6105" fmla="*/ 2195421 w 3531775"/>
              <a:gd name="connsiteY6105" fmla="*/ 2080434 h 2810796"/>
              <a:gd name="connsiteX6106" fmla="*/ 2195325 w 3531775"/>
              <a:gd name="connsiteY6106" fmla="*/ 2082816 h 2810796"/>
              <a:gd name="connsiteX6107" fmla="*/ 2166464 w 3531775"/>
              <a:gd name="connsiteY6107" fmla="*/ 2063290 h 2810796"/>
              <a:gd name="connsiteX6108" fmla="*/ 2202564 w 3531775"/>
              <a:gd name="connsiteY6108" fmla="*/ 2048812 h 2810796"/>
              <a:gd name="connsiteX6109" fmla="*/ 2166464 w 3531775"/>
              <a:gd name="connsiteY6109" fmla="*/ 2061004 h 2810796"/>
              <a:gd name="connsiteX6110" fmla="*/ 2166464 w 3531775"/>
              <a:gd name="connsiteY6110" fmla="*/ 2063290 h 2810796"/>
              <a:gd name="connsiteX6111" fmla="*/ 2145700 w 3531775"/>
              <a:gd name="connsiteY6111" fmla="*/ 2052336 h 2810796"/>
              <a:gd name="connsiteX6112" fmla="*/ 2178561 w 3531775"/>
              <a:gd name="connsiteY6112" fmla="*/ 2033953 h 2810796"/>
              <a:gd name="connsiteX6113" fmla="*/ 2145605 w 3531775"/>
              <a:gd name="connsiteY6113" fmla="*/ 2050145 h 2810796"/>
              <a:gd name="connsiteX6114" fmla="*/ 2145700 w 3531775"/>
              <a:gd name="connsiteY6114" fmla="*/ 2052336 h 2810796"/>
              <a:gd name="connsiteX6115" fmla="*/ 2124364 w 3531775"/>
              <a:gd name="connsiteY6115" fmla="*/ 2044335 h 2810796"/>
              <a:gd name="connsiteX6116" fmla="*/ 2152463 w 3531775"/>
              <a:gd name="connsiteY6116" fmla="*/ 2021189 h 2810796"/>
              <a:gd name="connsiteX6117" fmla="*/ 2123983 w 3531775"/>
              <a:gd name="connsiteY6117" fmla="*/ 2042144 h 2810796"/>
              <a:gd name="connsiteX6118" fmla="*/ 2124364 w 3531775"/>
              <a:gd name="connsiteY6118" fmla="*/ 2044335 h 2810796"/>
              <a:gd name="connsiteX6119" fmla="*/ 2099027 w 3531775"/>
              <a:gd name="connsiteY6119" fmla="*/ 2038048 h 2810796"/>
              <a:gd name="connsiteX6120" fmla="*/ 2122554 w 3531775"/>
              <a:gd name="connsiteY6120" fmla="*/ 2011092 h 2810796"/>
              <a:gd name="connsiteX6121" fmla="*/ 2098456 w 3531775"/>
              <a:gd name="connsiteY6121" fmla="*/ 2035953 h 2810796"/>
              <a:gd name="connsiteX6122" fmla="*/ 2099027 w 3531775"/>
              <a:gd name="connsiteY6122" fmla="*/ 2038048 h 2810796"/>
              <a:gd name="connsiteX6123" fmla="*/ 2071119 w 3531775"/>
              <a:gd name="connsiteY6123" fmla="*/ 2036238 h 2810796"/>
              <a:gd name="connsiteX6124" fmla="*/ 2093503 w 3531775"/>
              <a:gd name="connsiteY6124" fmla="*/ 2008045 h 2810796"/>
              <a:gd name="connsiteX6125" fmla="*/ 2071119 w 3531775"/>
              <a:gd name="connsiteY6125" fmla="*/ 2035191 h 2810796"/>
              <a:gd name="connsiteX6126" fmla="*/ 2071119 w 3531775"/>
              <a:gd name="connsiteY6126" fmla="*/ 2036238 h 2810796"/>
              <a:gd name="connsiteX6127" fmla="*/ 2053022 w 3531775"/>
              <a:gd name="connsiteY6127" fmla="*/ 2038143 h 2810796"/>
              <a:gd name="connsiteX6128" fmla="*/ 2057022 w 3531775"/>
              <a:gd name="connsiteY6128" fmla="*/ 2037762 h 2810796"/>
              <a:gd name="connsiteX6129" fmla="*/ 2059975 w 3531775"/>
              <a:gd name="connsiteY6129" fmla="*/ 2025761 h 2810796"/>
              <a:gd name="connsiteX6130" fmla="*/ 2059880 w 3531775"/>
              <a:gd name="connsiteY6130" fmla="*/ 2006711 h 2810796"/>
              <a:gd name="connsiteX6131" fmla="*/ 2055212 w 3531775"/>
              <a:gd name="connsiteY6131" fmla="*/ 2028047 h 2810796"/>
              <a:gd name="connsiteX6132" fmla="*/ 2052641 w 3531775"/>
              <a:gd name="connsiteY6132" fmla="*/ 2037191 h 2810796"/>
              <a:gd name="connsiteX6133" fmla="*/ 2053022 w 3531775"/>
              <a:gd name="connsiteY6133" fmla="*/ 2038143 h 2810796"/>
              <a:gd name="connsiteX6134" fmla="*/ 2027876 w 3531775"/>
              <a:gd name="connsiteY6134" fmla="*/ 2046430 h 2810796"/>
              <a:gd name="connsiteX6135" fmla="*/ 2035305 w 3531775"/>
              <a:gd name="connsiteY6135" fmla="*/ 2012140 h 2810796"/>
              <a:gd name="connsiteX6136" fmla="*/ 2027495 w 3531775"/>
              <a:gd name="connsiteY6136" fmla="*/ 2045478 h 2810796"/>
              <a:gd name="connsiteX6137" fmla="*/ 2027876 w 3531775"/>
              <a:gd name="connsiteY6137" fmla="*/ 2046430 h 2810796"/>
              <a:gd name="connsiteX6138" fmla="*/ 2003873 w 3531775"/>
              <a:gd name="connsiteY6138" fmla="*/ 2060051 h 2810796"/>
              <a:gd name="connsiteX6139" fmla="*/ 2008635 w 3531775"/>
              <a:gd name="connsiteY6139" fmla="*/ 2024618 h 2810796"/>
              <a:gd name="connsiteX6140" fmla="*/ 2003301 w 3531775"/>
              <a:gd name="connsiteY6140" fmla="*/ 2059289 h 2810796"/>
              <a:gd name="connsiteX6141" fmla="*/ 2003873 w 3531775"/>
              <a:gd name="connsiteY6141" fmla="*/ 2060051 h 2810796"/>
              <a:gd name="connsiteX6142" fmla="*/ 1980155 w 3531775"/>
              <a:gd name="connsiteY6142" fmla="*/ 2045097 h 2810796"/>
              <a:gd name="connsiteX6143" fmla="*/ 1980917 w 3531775"/>
              <a:gd name="connsiteY6143" fmla="*/ 2076815 h 2810796"/>
              <a:gd name="connsiteX6144" fmla="*/ 1983108 w 3531775"/>
              <a:gd name="connsiteY6144" fmla="*/ 2077387 h 2810796"/>
              <a:gd name="connsiteX6145" fmla="*/ 1979012 w 3531775"/>
              <a:gd name="connsiteY6145" fmla="*/ 2041477 h 2810796"/>
              <a:gd name="connsiteX6146" fmla="*/ 1980155 w 3531775"/>
              <a:gd name="connsiteY6146" fmla="*/ 2045097 h 2810796"/>
              <a:gd name="connsiteX6147" fmla="*/ 1954629 w 3531775"/>
              <a:gd name="connsiteY6147" fmla="*/ 2067576 h 2810796"/>
              <a:gd name="connsiteX6148" fmla="*/ 1957010 w 3531775"/>
              <a:gd name="connsiteY6148" fmla="*/ 2100913 h 2810796"/>
              <a:gd name="connsiteX6149" fmla="*/ 1959296 w 3531775"/>
              <a:gd name="connsiteY6149" fmla="*/ 2101199 h 2810796"/>
              <a:gd name="connsiteX6150" fmla="*/ 1953104 w 3531775"/>
              <a:gd name="connsiteY6150" fmla="*/ 2063956 h 2810796"/>
              <a:gd name="connsiteX6151" fmla="*/ 1954629 w 3531775"/>
              <a:gd name="connsiteY6151" fmla="*/ 2067576 h 2810796"/>
              <a:gd name="connsiteX6152" fmla="*/ 1928435 w 3531775"/>
              <a:gd name="connsiteY6152" fmla="*/ 2097294 h 2810796"/>
              <a:gd name="connsiteX6153" fmla="*/ 1932721 w 3531775"/>
              <a:gd name="connsiteY6153" fmla="*/ 2132346 h 2810796"/>
              <a:gd name="connsiteX6154" fmla="*/ 1938626 w 3531775"/>
              <a:gd name="connsiteY6154" fmla="*/ 2125964 h 2810796"/>
              <a:gd name="connsiteX6155" fmla="*/ 1926815 w 3531775"/>
              <a:gd name="connsiteY6155" fmla="*/ 2093865 h 2810796"/>
              <a:gd name="connsiteX6156" fmla="*/ 1928435 w 3531775"/>
              <a:gd name="connsiteY6156" fmla="*/ 2097294 h 2810796"/>
              <a:gd name="connsiteX6157" fmla="*/ 1908242 w 3531775"/>
              <a:gd name="connsiteY6157" fmla="*/ 2125107 h 2810796"/>
              <a:gd name="connsiteX6158" fmla="*/ 1914242 w 3531775"/>
              <a:gd name="connsiteY6158" fmla="*/ 2160635 h 2810796"/>
              <a:gd name="connsiteX6159" fmla="*/ 1919958 w 3531775"/>
              <a:gd name="connsiteY6159" fmla="*/ 2153587 h 2810796"/>
              <a:gd name="connsiteX6160" fmla="*/ 1906337 w 3531775"/>
              <a:gd name="connsiteY6160" fmla="*/ 2121773 h 2810796"/>
              <a:gd name="connsiteX6161" fmla="*/ 1908242 w 3531775"/>
              <a:gd name="connsiteY6161" fmla="*/ 2125107 h 2810796"/>
              <a:gd name="connsiteX6162" fmla="*/ 1884905 w 3531775"/>
              <a:gd name="connsiteY6162" fmla="*/ 2161588 h 2810796"/>
              <a:gd name="connsiteX6163" fmla="*/ 1890906 w 3531775"/>
              <a:gd name="connsiteY6163" fmla="*/ 2198830 h 2810796"/>
              <a:gd name="connsiteX6164" fmla="*/ 1893383 w 3531775"/>
              <a:gd name="connsiteY6164" fmla="*/ 2198354 h 2810796"/>
              <a:gd name="connsiteX6165" fmla="*/ 1883000 w 3531775"/>
              <a:gd name="connsiteY6165" fmla="*/ 2158159 h 2810796"/>
              <a:gd name="connsiteX6166" fmla="*/ 1884905 w 3531775"/>
              <a:gd name="connsiteY6166" fmla="*/ 2161588 h 2810796"/>
              <a:gd name="connsiteX6167" fmla="*/ 1864141 w 3531775"/>
              <a:gd name="connsiteY6167" fmla="*/ 2200640 h 2810796"/>
              <a:gd name="connsiteX6168" fmla="*/ 1867570 w 3531775"/>
              <a:gd name="connsiteY6168" fmla="*/ 2241788 h 2810796"/>
              <a:gd name="connsiteX6169" fmla="*/ 1870046 w 3531775"/>
              <a:gd name="connsiteY6169" fmla="*/ 2241217 h 2810796"/>
              <a:gd name="connsiteX6170" fmla="*/ 1862426 w 3531775"/>
              <a:gd name="connsiteY6170" fmla="*/ 2196735 h 2810796"/>
              <a:gd name="connsiteX6171" fmla="*/ 1864141 w 3531775"/>
              <a:gd name="connsiteY6171" fmla="*/ 2200640 h 2810796"/>
              <a:gd name="connsiteX6172" fmla="*/ 1838709 w 3531775"/>
              <a:gd name="connsiteY6172" fmla="*/ 2244550 h 2810796"/>
              <a:gd name="connsiteX6173" fmla="*/ 1844996 w 3531775"/>
              <a:gd name="connsiteY6173" fmla="*/ 2283508 h 2810796"/>
              <a:gd name="connsiteX6174" fmla="*/ 1850996 w 3531775"/>
              <a:gd name="connsiteY6174" fmla="*/ 2274649 h 2810796"/>
              <a:gd name="connsiteX6175" fmla="*/ 1836614 w 3531775"/>
              <a:gd name="connsiteY6175" fmla="*/ 2241217 h 2810796"/>
              <a:gd name="connsiteX6176" fmla="*/ 1838709 w 3531775"/>
              <a:gd name="connsiteY6176" fmla="*/ 2244550 h 2810796"/>
              <a:gd name="connsiteX6177" fmla="*/ 1814992 w 3531775"/>
              <a:gd name="connsiteY6177" fmla="*/ 2288556 h 2810796"/>
              <a:gd name="connsiteX6178" fmla="*/ 1819278 w 3531775"/>
              <a:gd name="connsiteY6178" fmla="*/ 2329609 h 2810796"/>
              <a:gd name="connsiteX6179" fmla="*/ 1821850 w 3531775"/>
              <a:gd name="connsiteY6179" fmla="*/ 2328751 h 2810796"/>
              <a:gd name="connsiteX6180" fmla="*/ 1813087 w 3531775"/>
              <a:gd name="connsiteY6180" fmla="*/ 2285032 h 2810796"/>
              <a:gd name="connsiteX6181" fmla="*/ 1814992 w 3531775"/>
              <a:gd name="connsiteY6181" fmla="*/ 2288556 h 2810796"/>
              <a:gd name="connsiteX6182" fmla="*/ 1795370 w 3531775"/>
              <a:gd name="connsiteY6182" fmla="*/ 2361517 h 2810796"/>
              <a:gd name="connsiteX6183" fmla="*/ 1790608 w 3531775"/>
              <a:gd name="connsiteY6183" fmla="*/ 2379139 h 2810796"/>
              <a:gd name="connsiteX6184" fmla="*/ 1793180 w 3531775"/>
              <a:gd name="connsiteY6184" fmla="*/ 2378472 h 2810796"/>
              <a:gd name="connsiteX6185" fmla="*/ 1790322 w 3531775"/>
              <a:gd name="connsiteY6185" fmla="*/ 2329323 h 2810796"/>
              <a:gd name="connsiteX6186" fmla="*/ 1795370 w 3531775"/>
              <a:gd name="connsiteY6186" fmla="*/ 2361517 h 2810796"/>
              <a:gd name="connsiteX6187" fmla="*/ 1760699 w 3531775"/>
              <a:gd name="connsiteY6187" fmla="*/ 2382377 h 2810796"/>
              <a:gd name="connsiteX6188" fmla="*/ 1759842 w 3531775"/>
              <a:gd name="connsiteY6188" fmla="*/ 2425811 h 2810796"/>
              <a:gd name="connsiteX6189" fmla="*/ 1767748 w 3531775"/>
              <a:gd name="connsiteY6189" fmla="*/ 2416096 h 2810796"/>
              <a:gd name="connsiteX6190" fmla="*/ 1758985 w 3531775"/>
              <a:gd name="connsiteY6190" fmla="*/ 2378758 h 2810796"/>
              <a:gd name="connsiteX6191" fmla="*/ 1760699 w 3531775"/>
              <a:gd name="connsiteY6191" fmla="*/ 2382377 h 2810796"/>
              <a:gd name="connsiteX6192" fmla="*/ 1723552 w 3531775"/>
              <a:gd name="connsiteY6192" fmla="*/ 2473817 h 2810796"/>
              <a:gd name="connsiteX6193" fmla="*/ 1726981 w 3531775"/>
              <a:gd name="connsiteY6193" fmla="*/ 2425430 h 2810796"/>
              <a:gd name="connsiteX6194" fmla="*/ 1722790 w 3531775"/>
              <a:gd name="connsiteY6194" fmla="*/ 2473245 h 2810796"/>
              <a:gd name="connsiteX6195" fmla="*/ 1723552 w 3531775"/>
              <a:gd name="connsiteY6195" fmla="*/ 2473817 h 2810796"/>
              <a:gd name="connsiteX6196" fmla="*/ 1688881 w 3531775"/>
              <a:gd name="connsiteY6196" fmla="*/ 2511726 h 2810796"/>
              <a:gd name="connsiteX6197" fmla="*/ 1699930 w 3531775"/>
              <a:gd name="connsiteY6197" fmla="*/ 2459720 h 2810796"/>
              <a:gd name="connsiteX6198" fmla="*/ 1688214 w 3531775"/>
              <a:gd name="connsiteY6198" fmla="*/ 2511155 h 2810796"/>
              <a:gd name="connsiteX6199" fmla="*/ 1688881 w 3531775"/>
              <a:gd name="connsiteY6199" fmla="*/ 2511726 h 2810796"/>
              <a:gd name="connsiteX6200" fmla="*/ 1645923 w 3531775"/>
              <a:gd name="connsiteY6200" fmla="*/ 2549255 h 2810796"/>
              <a:gd name="connsiteX6201" fmla="*/ 1662973 w 3531775"/>
              <a:gd name="connsiteY6201" fmla="*/ 2499249 h 2810796"/>
              <a:gd name="connsiteX6202" fmla="*/ 1645256 w 3531775"/>
              <a:gd name="connsiteY6202" fmla="*/ 2548588 h 2810796"/>
              <a:gd name="connsiteX6203" fmla="*/ 1645923 w 3531775"/>
              <a:gd name="connsiteY6203" fmla="*/ 2549255 h 2810796"/>
              <a:gd name="connsiteX6204" fmla="*/ 1585154 w 3531775"/>
              <a:gd name="connsiteY6204" fmla="*/ 2587260 h 2810796"/>
              <a:gd name="connsiteX6205" fmla="*/ 1605251 w 3531775"/>
              <a:gd name="connsiteY6205" fmla="*/ 2575163 h 2810796"/>
              <a:gd name="connsiteX6206" fmla="*/ 1612205 w 3531775"/>
              <a:gd name="connsiteY6206" fmla="*/ 2539825 h 2810796"/>
              <a:gd name="connsiteX6207" fmla="*/ 1584582 w 3531775"/>
              <a:gd name="connsiteY6207" fmla="*/ 2586498 h 2810796"/>
              <a:gd name="connsiteX6208" fmla="*/ 1585154 w 3531775"/>
              <a:gd name="connsiteY6208" fmla="*/ 2587260 h 2810796"/>
              <a:gd name="connsiteX6209" fmla="*/ 1515907 w 3531775"/>
              <a:gd name="connsiteY6209" fmla="*/ 2616120 h 2810796"/>
              <a:gd name="connsiteX6210" fmla="*/ 1557817 w 3531775"/>
              <a:gd name="connsiteY6210" fmla="*/ 2572591 h 2810796"/>
              <a:gd name="connsiteX6211" fmla="*/ 1515621 w 3531775"/>
              <a:gd name="connsiteY6211" fmla="*/ 2615168 h 2810796"/>
              <a:gd name="connsiteX6212" fmla="*/ 1515907 w 3531775"/>
              <a:gd name="connsiteY6212" fmla="*/ 2616120 h 2810796"/>
              <a:gd name="connsiteX6213" fmla="*/ 1446946 w 3531775"/>
              <a:gd name="connsiteY6213" fmla="*/ 2630122 h 2810796"/>
              <a:gd name="connsiteX6214" fmla="*/ 1489237 w 3531775"/>
              <a:gd name="connsiteY6214" fmla="*/ 2595451 h 2810796"/>
              <a:gd name="connsiteX6215" fmla="*/ 1446755 w 3531775"/>
              <a:gd name="connsiteY6215" fmla="*/ 2629265 h 2810796"/>
              <a:gd name="connsiteX6216" fmla="*/ 1446946 w 3531775"/>
              <a:gd name="connsiteY6216" fmla="*/ 2630122 h 2810796"/>
              <a:gd name="connsiteX6217" fmla="*/ 1373032 w 3531775"/>
              <a:gd name="connsiteY6217" fmla="*/ 2631456 h 2810796"/>
              <a:gd name="connsiteX6218" fmla="*/ 1421800 w 3531775"/>
              <a:gd name="connsiteY6218" fmla="*/ 2605357 h 2810796"/>
              <a:gd name="connsiteX6219" fmla="*/ 1370651 w 3531775"/>
              <a:gd name="connsiteY6219" fmla="*/ 2629456 h 2810796"/>
              <a:gd name="connsiteX6220" fmla="*/ 1373032 w 3531775"/>
              <a:gd name="connsiteY6220" fmla="*/ 2631456 h 2810796"/>
              <a:gd name="connsiteX6221" fmla="*/ 1294165 w 3531775"/>
              <a:gd name="connsiteY6221" fmla="*/ 2615549 h 2810796"/>
              <a:gd name="connsiteX6222" fmla="*/ 1354649 w 3531775"/>
              <a:gd name="connsiteY6222" fmla="*/ 2603548 h 2810796"/>
              <a:gd name="connsiteX6223" fmla="*/ 1292260 w 3531775"/>
              <a:gd name="connsiteY6223" fmla="*/ 2613073 h 2810796"/>
              <a:gd name="connsiteX6224" fmla="*/ 1294165 w 3531775"/>
              <a:gd name="connsiteY6224" fmla="*/ 2615549 h 2810796"/>
              <a:gd name="connsiteX6225" fmla="*/ 1226156 w 3531775"/>
              <a:gd name="connsiteY6225" fmla="*/ 2583831 h 2810796"/>
              <a:gd name="connsiteX6226" fmla="*/ 1281211 w 3531775"/>
              <a:gd name="connsiteY6226" fmla="*/ 2581640 h 2810796"/>
              <a:gd name="connsiteX6227" fmla="*/ 1224728 w 3531775"/>
              <a:gd name="connsiteY6227" fmla="*/ 2580973 h 2810796"/>
              <a:gd name="connsiteX6228" fmla="*/ 1226156 w 3531775"/>
              <a:gd name="connsiteY6228" fmla="*/ 2583831 h 2810796"/>
              <a:gd name="connsiteX6229" fmla="*/ 1164053 w 3531775"/>
              <a:gd name="connsiteY6229" fmla="*/ 2534872 h 2810796"/>
              <a:gd name="connsiteX6230" fmla="*/ 1218822 w 3531775"/>
              <a:gd name="connsiteY6230" fmla="*/ 2546683 h 2810796"/>
              <a:gd name="connsiteX6231" fmla="*/ 1163387 w 3531775"/>
              <a:gd name="connsiteY6231" fmla="*/ 2531824 h 2810796"/>
              <a:gd name="connsiteX6232" fmla="*/ 1164053 w 3531775"/>
              <a:gd name="connsiteY6232" fmla="*/ 2534872 h 2810796"/>
              <a:gd name="connsiteX6233" fmla="*/ 1198343 w 3531775"/>
              <a:gd name="connsiteY6233" fmla="*/ 1695148 h 2810796"/>
              <a:gd name="connsiteX6234" fmla="*/ 1201296 w 3531775"/>
              <a:gd name="connsiteY6234" fmla="*/ 1694672 h 2810796"/>
              <a:gd name="connsiteX6235" fmla="*/ 1178627 w 3531775"/>
              <a:gd name="connsiteY6235" fmla="*/ 1671526 h 2810796"/>
              <a:gd name="connsiteX6236" fmla="*/ 1177293 w 3531775"/>
              <a:gd name="connsiteY6236" fmla="*/ 1672955 h 2810796"/>
              <a:gd name="connsiteX6237" fmla="*/ 1198343 w 3531775"/>
              <a:gd name="connsiteY6237" fmla="*/ 1695148 h 2810796"/>
              <a:gd name="connsiteX6238" fmla="*/ 1193200 w 3531775"/>
              <a:gd name="connsiteY6238" fmla="*/ 1735915 h 2810796"/>
              <a:gd name="connsiteX6239" fmla="*/ 1196248 w 3531775"/>
              <a:gd name="connsiteY6239" fmla="*/ 1736391 h 2810796"/>
              <a:gd name="connsiteX6240" fmla="*/ 1178627 w 3531775"/>
              <a:gd name="connsiteY6240" fmla="*/ 1704007 h 2810796"/>
              <a:gd name="connsiteX6241" fmla="*/ 1177007 w 3531775"/>
              <a:gd name="connsiteY6241" fmla="*/ 1704959 h 2810796"/>
              <a:gd name="connsiteX6242" fmla="*/ 1193200 w 3531775"/>
              <a:gd name="connsiteY6242" fmla="*/ 1735915 h 2810796"/>
              <a:gd name="connsiteX6243" fmla="*/ 1114333 w 3531775"/>
              <a:gd name="connsiteY6243" fmla="*/ 2472865 h 2810796"/>
              <a:gd name="connsiteX6244" fmla="*/ 1163863 w 3531775"/>
              <a:gd name="connsiteY6244" fmla="*/ 2495915 h 2810796"/>
              <a:gd name="connsiteX6245" fmla="*/ 1114428 w 3531775"/>
              <a:gd name="connsiteY6245" fmla="*/ 2469912 h 2810796"/>
              <a:gd name="connsiteX6246" fmla="*/ 1114333 w 3531775"/>
              <a:gd name="connsiteY6246" fmla="*/ 2472865 h 2810796"/>
              <a:gd name="connsiteX6247" fmla="*/ 1086520 w 3531775"/>
              <a:gd name="connsiteY6247" fmla="*/ 2420477 h 2810796"/>
              <a:gd name="connsiteX6248" fmla="*/ 1130049 w 3531775"/>
              <a:gd name="connsiteY6248" fmla="*/ 2448290 h 2810796"/>
              <a:gd name="connsiteX6249" fmla="*/ 1087091 w 3531775"/>
              <a:gd name="connsiteY6249" fmla="*/ 2417620 h 2810796"/>
              <a:gd name="connsiteX6250" fmla="*/ 1086520 w 3531775"/>
              <a:gd name="connsiteY6250" fmla="*/ 2420477 h 2810796"/>
              <a:gd name="connsiteX6251" fmla="*/ 1064612 w 3531775"/>
              <a:gd name="connsiteY6251" fmla="*/ 2354374 h 2810796"/>
              <a:gd name="connsiteX6252" fmla="*/ 1102046 w 3531775"/>
              <a:gd name="connsiteY6252" fmla="*/ 2388378 h 2810796"/>
              <a:gd name="connsiteX6253" fmla="*/ 1065660 w 3531775"/>
              <a:gd name="connsiteY6253" fmla="*/ 2351802 h 2810796"/>
              <a:gd name="connsiteX6254" fmla="*/ 1064612 w 3531775"/>
              <a:gd name="connsiteY6254" fmla="*/ 2354374 h 2810796"/>
              <a:gd name="connsiteX6255" fmla="*/ 1052039 w 3531775"/>
              <a:gd name="connsiteY6255" fmla="*/ 2287508 h 2810796"/>
              <a:gd name="connsiteX6256" fmla="*/ 1084234 w 3531775"/>
              <a:gd name="connsiteY6256" fmla="*/ 2330656 h 2810796"/>
              <a:gd name="connsiteX6257" fmla="*/ 1053563 w 3531775"/>
              <a:gd name="connsiteY6257" fmla="*/ 2285222 h 2810796"/>
              <a:gd name="connsiteX6258" fmla="*/ 1052039 w 3531775"/>
              <a:gd name="connsiteY6258" fmla="*/ 2287508 h 2810796"/>
              <a:gd name="connsiteX6259" fmla="*/ 1051087 w 3531775"/>
              <a:gd name="connsiteY6259" fmla="*/ 2225024 h 2810796"/>
              <a:gd name="connsiteX6260" fmla="*/ 1050896 w 3531775"/>
              <a:gd name="connsiteY6260" fmla="*/ 2223500 h 2810796"/>
              <a:gd name="connsiteX6261" fmla="*/ 1049277 w 3531775"/>
              <a:gd name="connsiteY6261" fmla="*/ 2225881 h 2810796"/>
              <a:gd name="connsiteX6262" fmla="*/ 1076138 w 3531775"/>
              <a:gd name="connsiteY6262" fmla="*/ 2264934 h 2810796"/>
              <a:gd name="connsiteX6263" fmla="*/ 1051087 w 3531775"/>
              <a:gd name="connsiteY6263" fmla="*/ 2225024 h 2810796"/>
              <a:gd name="connsiteX6264" fmla="*/ 1056992 w 3531775"/>
              <a:gd name="connsiteY6264" fmla="*/ 2172922 h 2810796"/>
              <a:gd name="connsiteX6265" fmla="*/ 1055754 w 3531775"/>
              <a:gd name="connsiteY6265" fmla="*/ 2160730 h 2810796"/>
              <a:gd name="connsiteX6266" fmla="*/ 1053849 w 3531775"/>
              <a:gd name="connsiteY6266" fmla="*/ 2162730 h 2810796"/>
              <a:gd name="connsiteX6267" fmla="*/ 1075661 w 3531775"/>
              <a:gd name="connsiteY6267" fmla="*/ 2204641 h 2810796"/>
              <a:gd name="connsiteX6268" fmla="*/ 1056992 w 3531775"/>
              <a:gd name="connsiteY6268" fmla="*/ 2172922 h 2810796"/>
              <a:gd name="connsiteX6269" fmla="*/ 1065851 w 3531775"/>
              <a:gd name="connsiteY6269" fmla="*/ 2101009 h 2810796"/>
              <a:gd name="connsiteX6270" fmla="*/ 1066041 w 3531775"/>
              <a:gd name="connsiteY6270" fmla="*/ 2099580 h 2810796"/>
              <a:gd name="connsiteX6271" fmla="*/ 1064041 w 3531775"/>
              <a:gd name="connsiteY6271" fmla="*/ 2101104 h 2810796"/>
              <a:gd name="connsiteX6272" fmla="*/ 1080043 w 3531775"/>
              <a:gd name="connsiteY6272" fmla="*/ 2148348 h 2810796"/>
              <a:gd name="connsiteX6273" fmla="*/ 1065851 w 3531775"/>
              <a:gd name="connsiteY6273" fmla="*/ 2101009 h 2810796"/>
              <a:gd name="connsiteX6274" fmla="*/ 1086520 w 3531775"/>
              <a:gd name="connsiteY6274" fmla="*/ 2080530 h 2810796"/>
              <a:gd name="connsiteX6275" fmla="*/ 1079376 w 3531775"/>
              <a:gd name="connsiteY6275" fmla="*/ 2046907 h 2810796"/>
              <a:gd name="connsiteX6276" fmla="*/ 1077281 w 3531775"/>
              <a:gd name="connsiteY6276" fmla="*/ 2048526 h 2810796"/>
              <a:gd name="connsiteX6277" fmla="*/ 1092806 w 3531775"/>
              <a:gd name="connsiteY6277" fmla="*/ 2089007 h 2810796"/>
              <a:gd name="connsiteX6278" fmla="*/ 1086520 w 3531775"/>
              <a:gd name="connsiteY6278" fmla="*/ 2080530 h 2810796"/>
              <a:gd name="connsiteX6279" fmla="*/ 1095664 w 3531775"/>
              <a:gd name="connsiteY6279" fmla="*/ 1995567 h 2810796"/>
              <a:gd name="connsiteX6280" fmla="*/ 1095854 w 3531775"/>
              <a:gd name="connsiteY6280" fmla="*/ 1994329 h 2810796"/>
              <a:gd name="connsiteX6281" fmla="*/ 1093759 w 3531775"/>
              <a:gd name="connsiteY6281" fmla="*/ 1995662 h 2810796"/>
              <a:gd name="connsiteX6282" fmla="*/ 1106999 w 3531775"/>
              <a:gd name="connsiteY6282" fmla="*/ 2036620 h 2810796"/>
              <a:gd name="connsiteX6283" fmla="*/ 1095664 w 3531775"/>
              <a:gd name="connsiteY6283" fmla="*/ 1995567 h 2810796"/>
              <a:gd name="connsiteX6284" fmla="*/ 1108427 w 3531775"/>
              <a:gd name="connsiteY6284" fmla="*/ 1957848 h 2810796"/>
              <a:gd name="connsiteX6285" fmla="*/ 1108618 w 3531775"/>
              <a:gd name="connsiteY6285" fmla="*/ 1956609 h 2810796"/>
              <a:gd name="connsiteX6286" fmla="*/ 1106522 w 3531775"/>
              <a:gd name="connsiteY6286" fmla="*/ 1957848 h 2810796"/>
              <a:gd name="connsiteX6287" fmla="*/ 1119000 w 3531775"/>
              <a:gd name="connsiteY6287" fmla="*/ 1998043 h 2810796"/>
              <a:gd name="connsiteX6288" fmla="*/ 1108427 w 3531775"/>
              <a:gd name="connsiteY6288" fmla="*/ 1957848 h 2810796"/>
              <a:gd name="connsiteX6289" fmla="*/ 1130811 w 3531775"/>
              <a:gd name="connsiteY6289" fmla="*/ 1954038 h 2810796"/>
              <a:gd name="connsiteX6290" fmla="*/ 1122143 w 3531775"/>
              <a:gd name="connsiteY6290" fmla="*/ 1917557 h 2810796"/>
              <a:gd name="connsiteX6291" fmla="*/ 1120048 w 3531775"/>
              <a:gd name="connsiteY6291" fmla="*/ 1918795 h 2810796"/>
              <a:gd name="connsiteX6292" fmla="*/ 1132811 w 3531775"/>
              <a:gd name="connsiteY6292" fmla="*/ 1956895 h 2810796"/>
              <a:gd name="connsiteX6293" fmla="*/ 1130811 w 3531775"/>
              <a:gd name="connsiteY6293" fmla="*/ 1954038 h 2810796"/>
              <a:gd name="connsiteX6294" fmla="*/ 1140527 w 3531775"/>
              <a:gd name="connsiteY6294" fmla="*/ 1893935 h 2810796"/>
              <a:gd name="connsiteX6295" fmla="*/ 1138717 w 3531775"/>
              <a:gd name="connsiteY6295" fmla="*/ 1871266 h 2810796"/>
              <a:gd name="connsiteX6296" fmla="*/ 1136717 w 3531775"/>
              <a:gd name="connsiteY6296" fmla="*/ 1872408 h 2810796"/>
              <a:gd name="connsiteX6297" fmla="*/ 1149290 w 3531775"/>
              <a:gd name="connsiteY6297" fmla="*/ 1910223 h 2810796"/>
              <a:gd name="connsiteX6298" fmla="*/ 1140527 w 3531775"/>
              <a:gd name="connsiteY6298" fmla="*/ 1893935 h 2810796"/>
              <a:gd name="connsiteX6299" fmla="*/ 1155671 w 3531775"/>
              <a:gd name="connsiteY6299" fmla="*/ 1850787 h 2810796"/>
              <a:gd name="connsiteX6300" fmla="*/ 1153290 w 3531775"/>
              <a:gd name="connsiteY6300" fmla="*/ 1825450 h 2810796"/>
              <a:gd name="connsiteX6301" fmla="*/ 1151290 w 3531775"/>
              <a:gd name="connsiteY6301" fmla="*/ 1826498 h 2810796"/>
              <a:gd name="connsiteX6302" fmla="*/ 1162910 w 3531775"/>
              <a:gd name="connsiteY6302" fmla="*/ 1866408 h 2810796"/>
              <a:gd name="connsiteX6303" fmla="*/ 1155671 w 3531775"/>
              <a:gd name="connsiteY6303" fmla="*/ 1850787 h 2810796"/>
              <a:gd name="connsiteX6304" fmla="*/ 1167197 w 3531775"/>
              <a:gd name="connsiteY6304" fmla="*/ 1801162 h 2810796"/>
              <a:gd name="connsiteX6305" fmla="*/ 1164815 w 3531775"/>
              <a:gd name="connsiteY6305" fmla="*/ 1784969 h 2810796"/>
              <a:gd name="connsiteX6306" fmla="*/ 1161672 w 3531775"/>
              <a:gd name="connsiteY6306" fmla="*/ 1793541 h 2810796"/>
              <a:gd name="connsiteX6307" fmla="*/ 1178912 w 3531775"/>
              <a:gd name="connsiteY6307" fmla="*/ 1819259 h 2810796"/>
              <a:gd name="connsiteX6308" fmla="*/ 1167197 w 3531775"/>
              <a:gd name="connsiteY6308" fmla="*/ 1801162 h 2810796"/>
              <a:gd name="connsiteX6309" fmla="*/ 1173102 w 3531775"/>
              <a:gd name="connsiteY6309" fmla="*/ 1743821 h 2810796"/>
              <a:gd name="connsiteX6310" fmla="*/ 1189961 w 3531775"/>
              <a:gd name="connsiteY6310" fmla="*/ 1776682 h 2810796"/>
              <a:gd name="connsiteX6311" fmla="*/ 1173864 w 3531775"/>
              <a:gd name="connsiteY6311" fmla="*/ 1743916 h 2810796"/>
              <a:gd name="connsiteX6312" fmla="*/ 1173102 w 3531775"/>
              <a:gd name="connsiteY6312" fmla="*/ 1743821 h 2810796"/>
              <a:gd name="connsiteX6313" fmla="*/ 1172626 w 3531775"/>
              <a:gd name="connsiteY6313" fmla="*/ 1638284 h 2810796"/>
              <a:gd name="connsiteX6314" fmla="*/ 1199391 w 3531775"/>
              <a:gd name="connsiteY6314" fmla="*/ 1657525 h 2810796"/>
              <a:gd name="connsiteX6315" fmla="*/ 1173864 w 3531775"/>
              <a:gd name="connsiteY6315" fmla="*/ 1636760 h 2810796"/>
              <a:gd name="connsiteX6316" fmla="*/ 1172626 w 3531775"/>
              <a:gd name="connsiteY6316" fmla="*/ 1638284 h 2810796"/>
              <a:gd name="connsiteX6317" fmla="*/ 1162434 w 3531775"/>
              <a:gd name="connsiteY6317" fmla="*/ 1604280 h 2810796"/>
              <a:gd name="connsiteX6318" fmla="*/ 1191390 w 3531775"/>
              <a:gd name="connsiteY6318" fmla="*/ 1618758 h 2810796"/>
              <a:gd name="connsiteX6319" fmla="*/ 1163387 w 3531775"/>
              <a:gd name="connsiteY6319" fmla="*/ 1602661 h 2810796"/>
              <a:gd name="connsiteX6320" fmla="*/ 1162434 w 3531775"/>
              <a:gd name="connsiteY6320" fmla="*/ 1604280 h 2810796"/>
              <a:gd name="connsiteX6321" fmla="*/ 1151195 w 3531775"/>
              <a:gd name="connsiteY6321" fmla="*/ 1580753 h 2810796"/>
              <a:gd name="connsiteX6322" fmla="*/ 1181008 w 3531775"/>
              <a:gd name="connsiteY6322" fmla="*/ 1589516 h 2810796"/>
              <a:gd name="connsiteX6323" fmla="*/ 1151861 w 3531775"/>
              <a:gd name="connsiteY6323" fmla="*/ 1579038 h 2810796"/>
              <a:gd name="connsiteX6324" fmla="*/ 1151195 w 3531775"/>
              <a:gd name="connsiteY6324" fmla="*/ 1580753 h 2810796"/>
              <a:gd name="connsiteX6325" fmla="*/ 1134812 w 3531775"/>
              <a:gd name="connsiteY6325" fmla="*/ 1556274 h 2810796"/>
              <a:gd name="connsiteX6326" fmla="*/ 1164625 w 3531775"/>
              <a:gd name="connsiteY6326" fmla="*/ 1558750 h 2810796"/>
              <a:gd name="connsiteX6327" fmla="*/ 1135193 w 3531775"/>
              <a:gd name="connsiteY6327" fmla="*/ 1554654 h 2810796"/>
              <a:gd name="connsiteX6328" fmla="*/ 1134812 w 3531775"/>
              <a:gd name="connsiteY6328" fmla="*/ 1556274 h 2810796"/>
              <a:gd name="connsiteX6329" fmla="*/ 1115666 w 3531775"/>
              <a:gd name="connsiteY6329" fmla="*/ 1538748 h 2810796"/>
              <a:gd name="connsiteX6330" fmla="*/ 1144527 w 3531775"/>
              <a:gd name="connsiteY6330" fmla="*/ 1535319 h 2810796"/>
              <a:gd name="connsiteX6331" fmla="*/ 1115857 w 3531775"/>
              <a:gd name="connsiteY6331" fmla="*/ 1537129 h 2810796"/>
              <a:gd name="connsiteX6332" fmla="*/ 1115666 w 3531775"/>
              <a:gd name="connsiteY6332" fmla="*/ 1538748 h 2810796"/>
              <a:gd name="connsiteX6333" fmla="*/ 1097188 w 3531775"/>
              <a:gd name="connsiteY6333" fmla="*/ 1528556 h 2810796"/>
              <a:gd name="connsiteX6334" fmla="*/ 1120524 w 3531775"/>
              <a:gd name="connsiteY6334" fmla="*/ 1515126 h 2810796"/>
              <a:gd name="connsiteX6335" fmla="*/ 1096902 w 3531775"/>
              <a:gd name="connsiteY6335" fmla="*/ 1526937 h 2810796"/>
              <a:gd name="connsiteX6336" fmla="*/ 1097188 w 3531775"/>
              <a:gd name="connsiteY6336" fmla="*/ 1528556 h 2810796"/>
              <a:gd name="connsiteX6337" fmla="*/ 1075661 w 3531775"/>
              <a:gd name="connsiteY6337" fmla="*/ 1524079 h 2810796"/>
              <a:gd name="connsiteX6338" fmla="*/ 1085853 w 3531775"/>
              <a:gd name="connsiteY6338" fmla="*/ 1524460 h 2810796"/>
              <a:gd name="connsiteX6339" fmla="*/ 1094140 w 3531775"/>
              <a:gd name="connsiteY6339" fmla="*/ 1518650 h 2810796"/>
              <a:gd name="connsiteX6340" fmla="*/ 1097378 w 3531775"/>
              <a:gd name="connsiteY6340" fmla="*/ 1505220 h 2810796"/>
              <a:gd name="connsiteX6341" fmla="*/ 1075566 w 3531775"/>
              <a:gd name="connsiteY6341" fmla="*/ 1523317 h 2810796"/>
              <a:gd name="connsiteX6342" fmla="*/ 1075661 w 3531775"/>
              <a:gd name="connsiteY6342" fmla="*/ 1524079 h 2810796"/>
              <a:gd name="connsiteX6343" fmla="*/ 1043276 w 3531775"/>
              <a:gd name="connsiteY6343" fmla="*/ 1525603 h 2810796"/>
              <a:gd name="connsiteX6344" fmla="*/ 1067470 w 3531775"/>
              <a:gd name="connsiteY6344" fmla="*/ 1503886 h 2810796"/>
              <a:gd name="connsiteX6345" fmla="*/ 1043181 w 3531775"/>
              <a:gd name="connsiteY6345" fmla="*/ 1524937 h 2810796"/>
              <a:gd name="connsiteX6346" fmla="*/ 1043276 w 3531775"/>
              <a:gd name="connsiteY6346" fmla="*/ 1525603 h 2810796"/>
              <a:gd name="connsiteX6347" fmla="*/ 1012130 w 3531775"/>
              <a:gd name="connsiteY6347" fmla="*/ 1532366 h 2810796"/>
              <a:gd name="connsiteX6348" fmla="*/ 1029751 w 3531775"/>
              <a:gd name="connsiteY6348" fmla="*/ 1506363 h 2810796"/>
              <a:gd name="connsiteX6349" fmla="*/ 1011844 w 3531775"/>
              <a:gd name="connsiteY6349" fmla="*/ 1531699 h 2810796"/>
              <a:gd name="connsiteX6350" fmla="*/ 1012130 w 3531775"/>
              <a:gd name="connsiteY6350" fmla="*/ 1532366 h 2810796"/>
              <a:gd name="connsiteX6351" fmla="*/ 977363 w 3531775"/>
              <a:gd name="connsiteY6351" fmla="*/ 1545320 h 2810796"/>
              <a:gd name="connsiteX6352" fmla="*/ 994032 w 3531775"/>
              <a:gd name="connsiteY6352" fmla="*/ 1516174 h 2810796"/>
              <a:gd name="connsiteX6353" fmla="*/ 976982 w 3531775"/>
              <a:gd name="connsiteY6353" fmla="*/ 1544653 h 2810796"/>
              <a:gd name="connsiteX6354" fmla="*/ 977363 w 3531775"/>
              <a:gd name="connsiteY6354" fmla="*/ 1545320 h 2810796"/>
              <a:gd name="connsiteX6355" fmla="*/ 950312 w 3531775"/>
              <a:gd name="connsiteY6355" fmla="*/ 1559036 h 2810796"/>
              <a:gd name="connsiteX6356" fmla="*/ 965933 w 3531775"/>
              <a:gd name="connsiteY6356" fmla="*/ 1527984 h 2810796"/>
              <a:gd name="connsiteX6357" fmla="*/ 949931 w 3531775"/>
              <a:gd name="connsiteY6357" fmla="*/ 1558465 h 2810796"/>
              <a:gd name="connsiteX6358" fmla="*/ 950312 w 3531775"/>
              <a:gd name="connsiteY6358" fmla="*/ 1559036 h 2810796"/>
              <a:gd name="connsiteX6359" fmla="*/ 920785 w 3531775"/>
              <a:gd name="connsiteY6359" fmla="*/ 1577133 h 2810796"/>
              <a:gd name="connsiteX6360" fmla="*/ 934501 w 3531775"/>
              <a:gd name="connsiteY6360" fmla="*/ 1544653 h 2810796"/>
              <a:gd name="connsiteX6361" fmla="*/ 920309 w 3531775"/>
              <a:gd name="connsiteY6361" fmla="*/ 1576657 h 2810796"/>
              <a:gd name="connsiteX6362" fmla="*/ 920785 w 3531775"/>
              <a:gd name="connsiteY6362" fmla="*/ 1577133 h 2810796"/>
              <a:gd name="connsiteX6363" fmla="*/ 883256 w 3531775"/>
              <a:gd name="connsiteY6363" fmla="*/ 1602470 h 2810796"/>
              <a:gd name="connsiteX6364" fmla="*/ 897449 w 3531775"/>
              <a:gd name="connsiteY6364" fmla="*/ 1568085 h 2810796"/>
              <a:gd name="connsiteX6365" fmla="*/ 882875 w 3531775"/>
              <a:gd name="connsiteY6365" fmla="*/ 1601994 h 2810796"/>
              <a:gd name="connsiteX6366" fmla="*/ 883256 w 3531775"/>
              <a:gd name="connsiteY6366" fmla="*/ 1602470 h 2810796"/>
              <a:gd name="connsiteX6367" fmla="*/ 844204 w 3531775"/>
              <a:gd name="connsiteY6367" fmla="*/ 1632093 h 2810796"/>
              <a:gd name="connsiteX6368" fmla="*/ 862111 w 3531775"/>
              <a:gd name="connsiteY6368" fmla="*/ 1594564 h 2810796"/>
              <a:gd name="connsiteX6369" fmla="*/ 843728 w 3531775"/>
              <a:gd name="connsiteY6369" fmla="*/ 1631521 h 2810796"/>
              <a:gd name="connsiteX6370" fmla="*/ 844204 w 3531775"/>
              <a:gd name="connsiteY6370" fmla="*/ 1632093 h 2810796"/>
              <a:gd name="connsiteX6371" fmla="*/ 807247 w 3531775"/>
              <a:gd name="connsiteY6371" fmla="*/ 1660858 h 2810796"/>
              <a:gd name="connsiteX6372" fmla="*/ 820868 w 3531775"/>
              <a:gd name="connsiteY6372" fmla="*/ 1625044 h 2810796"/>
              <a:gd name="connsiteX6373" fmla="*/ 806771 w 3531775"/>
              <a:gd name="connsiteY6373" fmla="*/ 1660382 h 2810796"/>
              <a:gd name="connsiteX6374" fmla="*/ 807247 w 3531775"/>
              <a:gd name="connsiteY6374" fmla="*/ 1660858 h 2810796"/>
              <a:gd name="connsiteX6375" fmla="*/ 766289 w 3531775"/>
              <a:gd name="connsiteY6375" fmla="*/ 1692291 h 2810796"/>
              <a:gd name="connsiteX6376" fmla="*/ 782291 w 3531775"/>
              <a:gd name="connsiteY6376" fmla="*/ 1655429 h 2810796"/>
              <a:gd name="connsiteX6377" fmla="*/ 765813 w 3531775"/>
              <a:gd name="connsiteY6377" fmla="*/ 1691815 h 2810796"/>
              <a:gd name="connsiteX6378" fmla="*/ 766289 w 3531775"/>
              <a:gd name="connsiteY6378" fmla="*/ 1692291 h 2810796"/>
              <a:gd name="connsiteX6379" fmla="*/ 721903 w 3531775"/>
              <a:gd name="connsiteY6379" fmla="*/ 1725152 h 2810796"/>
              <a:gd name="connsiteX6380" fmla="*/ 744477 w 3531775"/>
              <a:gd name="connsiteY6380" fmla="*/ 1686100 h 2810796"/>
              <a:gd name="connsiteX6381" fmla="*/ 721522 w 3531775"/>
              <a:gd name="connsiteY6381" fmla="*/ 1724580 h 2810796"/>
              <a:gd name="connsiteX6382" fmla="*/ 721903 w 3531775"/>
              <a:gd name="connsiteY6382" fmla="*/ 1725152 h 2810796"/>
              <a:gd name="connsiteX6383" fmla="*/ 677612 w 3531775"/>
              <a:gd name="connsiteY6383" fmla="*/ 1754394 h 2810796"/>
              <a:gd name="connsiteX6384" fmla="*/ 698090 w 3531775"/>
              <a:gd name="connsiteY6384" fmla="*/ 1718484 h 2810796"/>
              <a:gd name="connsiteX6385" fmla="*/ 677135 w 3531775"/>
              <a:gd name="connsiteY6385" fmla="*/ 1753917 h 2810796"/>
              <a:gd name="connsiteX6386" fmla="*/ 677612 w 3531775"/>
              <a:gd name="connsiteY6386" fmla="*/ 1754394 h 2810796"/>
              <a:gd name="connsiteX6387" fmla="*/ 634844 w 3531775"/>
              <a:gd name="connsiteY6387" fmla="*/ 1779159 h 2810796"/>
              <a:gd name="connsiteX6388" fmla="*/ 642750 w 3531775"/>
              <a:gd name="connsiteY6388" fmla="*/ 1774396 h 2810796"/>
              <a:gd name="connsiteX6389" fmla="*/ 642369 w 3531775"/>
              <a:gd name="connsiteY6389" fmla="*/ 1773253 h 2810796"/>
              <a:gd name="connsiteX6390" fmla="*/ 652275 w 3531775"/>
              <a:gd name="connsiteY6390" fmla="*/ 1747631 h 2810796"/>
              <a:gd name="connsiteX6391" fmla="*/ 640274 w 3531775"/>
              <a:gd name="connsiteY6391" fmla="*/ 1769538 h 2810796"/>
              <a:gd name="connsiteX6392" fmla="*/ 641512 w 3531775"/>
              <a:gd name="connsiteY6392" fmla="*/ 1772301 h 2810796"/>
              <a:gd name="connsiteX6393" fmla="*/ 634559 w 3531775"/>
              <a:gd name="connsiteY6393" fmla="*/ 1778683 h 2810796"/>
              <a:gd name="connsiteX6394" fmla="*/ 634844 w 3531775"/>
              <a:gd name="connsiteY6394" fmla="*/ 1779159 h 2810796"/>
              <a:gd name="connsiteX6395" fmla="*/ 581028 w 3531775"/>
              <a:gd name="connsiteY6395" fmla="*/ 1809067 h 2810796"/>
              <a:gd name="connsiteX6396" fmla="*/ 607698 w 3531775"/>
              <a:gd name="connsiteY6396" fmla="*/ 1774491 h 2810796"/>
              <a:gd name="connsiteX6397" fmla="*/ 580742 w 3531775"/>
              <a:gd name="connsiteY6397" fmla="*/ 1808591 h 2810796"/>
              <a:gd name="connsiteX6398" fmla="*/ 581028 w 3531775"/>
              <a:gd name="connsiteY6398" fmla="*/ 1809067 h 2810796"/>
              <a:gd name="connsiteX6399" fmla="*/ 537023 w 3531775"/>
              <a:gd name="connsiteY6399" fmla="*/ 1828212 h 2810796"/>
              <a:gd name="connsiteX6400" fmla="*/ 565407 w 3531775"/>
              <a:gd name="connsiteY6400" fmla="*/ 1796685 h 2810796"/>
              <a:gd name="connsiteX6401" fmla="*/ 536737 w 3531775"/>
              <a:gd name="connsiteY6401" fmla="*/ 1827736 h 2810796"/>
              <a:gd name="connsiteX6402" fmla="*/ 537023 w 3531775"/>
              <a:gd name="connsiteY6402" fmla="*/ 1828212 h 2810796"/>
              <a:gd name="connsiteX6403" fmla="*/ 480063 w 3531775"/>
              <a:gd name="connsiteY6403" fmla="*/ 1846120 h 2810796"/>
              <a:gd name="connsiteX6404" fmla="*/ 513305 w 3531775"/>
              <a:gd name="connsiteY6404" fmla="*/ 1817925 h 2810796"/>
              <a:gd name="connsiteX6405" fmla="*/ 479873 w 3531775"/>
              <a:gd name="connsiteY6405" fmla="*/ 1845548 h 2810796"/>
              <a:gd name="connsiteX6406" fmla="*/ 480063 w 3531775"/>
              <a:gd name="connsiteY6406" fmla="*/ 1846120 h 2810796"/>
              <a:gd name="connsiteX6407" fmla="*/ 419770 w 3531775"/>
              <a:gd name="connsiteY6407" fmla="*/ 1858121 h 2810796"/>
              <a:gd name="connsiteX6408" fmla="*/ 461394 w 3531775"/>
              <a:gd name="connsiteY6408" fmla="*/ 1833928 h 2810796"/>
              <a:gd name="connsiteX6409" fmla="*/ 419675 w 3531775"/>
              <a:gd name="connsiteY6409" fmla="*/ 1857550 h 2810796"/>
              <a:gd name="connsiteX6410" fmla="*/ 419770 w 3531775"/>
              <a:gd name="connsiteY6410" fmla="*/ 1858121 h 2810796"/>
              <a:gd name="connsiteX6411" fmla="*/ 363287 w 3531775"/>
              <a:gd name="connsiteY6411" fmla="*/ 1862121 h 2810796"/>
              <a:gd name="connsiteX6412" fmla="*/ 401101 w 3531775"/>
              <a:gd name="connsiteY6412" fmla="*/ 1843167 h 2810796"/>
              <a:gd name="connsiteX6413" fmla="*/ 363191 w 3531775"/>
              <a:gd name="connsiteY6413" fmla="*/ 1861645 h 2810796"/>
              <a:gd name="connsiteX6414" fmla="*/ 363287 w 3531775"/>
              <a:gd name="connsiteY6414" fmla="*/ 1862121 h 2810796"/>
              <a:gd name="connsiteX6415" fmla="*/ 17434 w 3531775"/>
              <a:gd name="connsiteY6415" fmla="*/ 1527889 h 2810796"/>
              <a:gd name="connsiteX6416" fmla="*/ 13624 w 3531775"/>
              <a:gd name="connsiteY6416" fmla="*/ 1486741 h 2810796"/>
              <a:gd name="connsiteX6417" fmla="*/ 17434 w 3531775"/>
              <a:gd name="connsiteY6417" fmla="*/ 1527889 h 2810796"/>
              <a:gd name="connsiteX6418" fmla="*/ 302803 w 3531775"/>
              <a:gd name="connsiteY6418" fmla="*/ 1858692 h 2810796"/>
              <a:gd name="connsiteX6419" fmla="*/ 344332 w 3531775"/>
              <a:gd name="connsiteY6419" fmla="*/ 1845358 h 2810796"/>
              <a:gd name="connsiteX6420" fmla="*/ 302803 w 3531775"/>
              <a:gd name="connsiteY6420" fmla="*/ 1858121 h 2810796"/>
              <a:gd name="connsiteX6421" fmla="*/ 302803 w 3531775"/>
              <a:gd name="connsiteY6421" fmla="*/ 1858692 h 2810796"/>
              <a:gd name="connsiteX6422" fmla="*/ 242891 w 3531775"/>
              <a:gd name="connsiteY6422" fmla="*/ 1847929 h 2810796"/>
              <a:gd name="connsiteX6423" fmla="*/ 289468 w 3531775"/>
              <a:gd name="connsiteY6423" fmla="*/ 1841547 h 2810796"/>
              <a:gd name="connsiteX6424" fmla="*/ 241271 w 3531775"/>
              <a:gd name="connsiteY6424" fmla="*/ 1846405 h 2810796"/>
              <a:gd name="connsiteX6425" fmla="*/ 242891 w 3531775"/>
              <a:gd name="connsiteY6425" fmla="*/ 1847929 h 2810796"/>
              <a:gd name="connsiteX6426" fmla="*/ 187455 w 3531775"/>
              <a:gd name="connsiteY6426" fmla="*/ 1828593 h 2810796"/>
              <a:gd name="connsiteX6427" fmla="*/ 228794 w 3531775"/>
              <a:gd name="connsiteY6427" fmla="*/ 1826879 h 2810796"/>
              <a:gd name="connsiteX6428" fmla="*/ 185836 w 3531775"/>
              <a:gd name="connsiteY6428" fmla="*/ 1826784 h 2810796"/>
              <a:gd name="connsiteX6429" fmla="*/ 187455 w 3531775"/>
              <a:gd name="connsiteY6429" fmla="*/ 1828593 h 2810796"/>
              <a:gd name="connsiteX6430" fmla="*/ 132020 w 3531775"/>
              <a:gd name="connsiteY6430" fmla="*/ 1797923 h 2810796"/>
              <a:gd name="connsiteX6431" fmla="*/ 174596 w 3531775"/>
              <a:gd name="connsiteY6431" fmla="*/ 1805067 h 2810796"/>
              <a:gd name="connsiteX6432" fmla="*/ 130781 w 3531775"/>
              <a:gd name="connsiteY6432" fmla="*/ 1795923 h 2810796"/>
              <a:gd name="connsiteX6433" fmla="*/ 132020 w 3531775"/>
              <a:gd name="connsiteY6433" fmla="*/ 1797923 h 2810796"/>
              <a:gd name="connsiteX6434" fmla="*/ 94110 w 3531775"/>
              <a:gd name="connsiteY6434" fmla="*/ 1767729 h 2810796"/>
              <a:gd name="connsiteX6435" fmla="*/ 135449 w 3531775"/>
              <a:gd name="connsiteY6435" fmla="*/ 1781635 h 2810796"/>
              <a:gd name="connsiteX6436" fmla="*/ 93158 w 3531775"/>
              <a:gd name="connsiteY6436" fmla="*/ 1765538 h 2810796"/>
              <a:gd name="connsiteX6437" fmla="*/ 94110 w 3531775"/>
              <a:gd name="connsiteY6437" fmla="*/ 1767729 h 2810796"/>
              <a:gd name="connsiteX6438" fmla="*/ 58487 w 3531775"/>
              <a:gd name="connsiteY6438" fmla="*/ 1728581 h 2810796"/>
              <a:gd name="connsiteX6439" fmla="*/ 95920 w 3531775"/>
              <a:gd name="connsiteY6439" fmla="*/ 1748965 h 2810796"/>
              <a:gd name="connsiteX6440" fmla="*/ 57915 w 3531775"/>
              <a:gd name="connsiteY6440" fmla="*/ 1726200 h 2810796"/>
              <a:gd name="connsiteX6441" fmla="*/ 58487 w 3531775"/>
              <a:gd name="connsiteY6441" fmla="*/ 1728581 h 2810796"/>
              <a:gd name="connsiteX6442" fmla="*/ 25625 w 3531775"/>
              <a:gd name="connsiteY6442" fmla="*/ 1671621 h 2810796"/>
              <a:gd name="connsiteX6443" fmla="*/ 57725 w 3531775"/>
              <a:gd name="connsiteY6443" fmla="*/ 1701720 h 2810796"/>
              <a:gd name="connsiteX6444" fmla="*/ 25625 w 3531775"/>
              <a:gd name="connsiteY6444" fmla="*/ 1669240 h 2810796"/>
              <a:gd name="connsiteX6445" fmla="*/ 25625 w 3531775"/>
              <a:gd name="connsiteY6445" fmla="*/ 1671621 h 2810796"/>
              <a:gd name="connsiteX6446" fmla="*/ 6385 w 3531775"/>
              <a:gd name="connsiteY6446" fmla="*/ 1607709 h 2810796"/>
              <a:gd name="connsiteX6447" fmla="*/ 31055 w 3531775"/>
              <a:gd name="connsiteY6447" fmla="*/ 1649428 h 2810796"/>
              <a:gd name="connsiteX6448" fmla="*/ 6956 w 3531775"/>
              <a:gd name="connsiteY6448" fmla="*/ 1605518 h 2810796"/>
              <a:gd name="connsiteX6449" fmla="*/ 6480 w 3531775"/>
              <a:gd name="connsiteY6449" fmla="*/ 1605613 h 2810796"/>
              <a:gd name="connsiteX6450" fmla="*/ 6385 w 3531775"/>
              <a:gd name="connsiteY6450" fmla="*/ 1607709 h 2810796"/>
              <a:gd name="connsiteX6451" fmla="*/ 2861 w 3531775"/>
              <a:gd name="connsiteY6451" fmla="*/ 1559131 h 2810796"/>
              <a:gd name="connsiteX6452" fmla="*/ 17148 w 3531775"/>
              <a:gd name="connsiteY6452" fmla="*/ 1586087 h 2810796"/>
              <a:gd name="connsiteX6453" fmla="*/ 3718 w 3531775"/>
              <a:gd name="connsiteY6453" fmla="*/ 1546177 h 2810796"/>
              <a:gd name="connsiteX6454" fmla="*/ 2861 w 3531775"/>
              <a:gd name="connsiteY6454" fmla="*/ 1559131 h 2810796"/>
              <a:gd name="connsiteX6455" fmla="*/ 2974946 w 3531775"/>
              <a:gd name="connsiteY6455" fmla="*/ 2803858 h 2810796"/>
              <a:gd name="connsiteX6456" fmla="*/ 3008856 w 3531775"/>
              <a:gd name="connsiteY6456" fmla="*/ 2802334 h 2810796"/>
              <a:gd name="connsiteX6457" fmla="*/ 2992187 w 3531775"/>
              <a:gd name="connsiteY6457" fmla="*/ 2790047 h 2810796"/>
              <a:gd name="connsiteX6458" fmla="*/ 2974946 w 3531775"/>
              <a:gd name="connsiteY6458" fmla="*/ 2803858 h 2810796"/>
              <a:gd name="connsiteX6459" fmla="*/ 2905700 w 3531775"/>
              <a:gd name="connsiteY6459" fmla="*/ 2797953 h 2810796"/>
              <a:gd name="connsiteX6460" fmla="*/ 2942371 w 3531775"/>
              <a:gd name="connsiteY6460" fmla="*/ 2809573 h 2810796"/>
              <a:gd name="connsiteX6461" fmla="*/ 2923607 w 3531775"/>
              <a:gd name="connsiteY6461" fmla="*/ 2791857 h 2810796"/>
              <a:gd name="connsiteX6462" fmla="*/ 2917130 w 3531775"/>
              <a:gd name="connsiteY6462" fmla="*/ 2798429 h 2810796"/>
              <a:gd name="connsiteX6463" fmla="*/ 2905700 w 3531775"/>
              <a:gd name="connsiteY6463" fmla="*/ 2797953 h 2810796"/>
              <a:gd name="connsiteX6464" fmla="*/ 3084960 w 3531775"/>
              <a:gd name="connsiteY6464" fmla="*/ 2754424 h 2810796"/>
              <a:gd name="connsiteX6465" fmla="*/ 3123441 w 3531775"/>
              <a:gd name="connsiteY6465" fmla="*/ 2742803 h 2810796"/>
              <a:gd name="connsiteX6466" fmla="*/ 3100772 w 3531775"/>
              <a:gd name="connsiteY6466" fmla="*/ 2736040 h 2810796"/>
              <a:gd name="connsiteX6467" fmla="*/ 3084960 w 3531775"/>
              <a:gd name="connsiteY6467" fmla="*/ 2754424 h 2810796"/>
              <a:gd name="connsiteX6468" fmla="*/ 3052099 w 3531775"/>
              <a:gd name="connsiteY6468" fmla="*/ 2510393 h 2810796"/>
              <a:gd name="connsiteX6469" fmla="*/ 3051909 w 3531775"/>
              <a:gd name="connsiteY6469" fmla="*/ 2523442 h 2810796"/>
              <a:gd name="connsiteX6470" fmla="*/ 3078864 w 3531775"/>
              <a:gd name="connsiteY6470" fmla="*/ 2521347 h 2810796"/>
              <a:gd name="connsiteX6471" fmla="*/ 3074673 w 3531775"/>
              <a:gd name="connsiteY6471" fmla="*/ 2512774 h 2810796"/>
              <a:gd name="connsiteX6472" fmla="*/ 3052099 w 3531775"/>
              <a:gd name="connsiteY6472" fmla="*/ 2510393 h 2810796"/>
              <a:gd name="connsiteX6473" fmla="*/ 3137538 w 3531775"/>
              <a:gd name="connsiteY6473" fmla="*/ 2617454 h 2810796"/>
              <a:gd name="connsiteX6474" fmla="*/ 3121727 w 3531775"/>
              <a:gd name="connsiteY6474" fmla="*/ 2578687 h 2810796"/>
              <a:gd name="connsiteX6475" fmla="*/ 3113250 w 3531775"/>
              <a:gd name="connsiteY6475" fmla="*/ 2597356 h 2810796"/>
              <a:gd name="connsiteX6476" fmla="*/ 3124775 w 3531775"/>
              <a:gd name="connsiteY6476" fmla="*/ 2604214 h 2810796"/>
              <a:gd name="connsiteX6477" fmla="*/ 3137538 w 3531775"/>
              <a:gd name="connsiteY6477" fmla="*/ 2617454 h 2810796"/>
              <a:gd name="connsiteX6478" fmla="*/ 2817403 w 3531775"/>
              <a:gd name="connsiteY6478" fmla="*/ 2507250 h 2810796"/>
              <a:gd name="connsiteX6479" fmla="*/ 2899890 w 3531775"/>
              <a:gd name="connsiteY6479" fmla="*/ 2789285 h 2810796"/>
              <a:gd name="connsiteX6480" fmla="*/ 2915129 w 3531775"/>
              <a:gd name="connsiteY6480" fmla="*/ 2762234 h 2810796"/>
              <a:gd name="connsiteX6481" fmla="*/ 2944467 w 3531775"/>
              <a:gd name="connsiteY6481" fmla="*/ 2683367 h 2810796"/>
              <a:gd name="connsiteX6482" fmla="*/ 2954753 w 3531775"/>
              <a:gd name="connsiteY6482" fmla="*/ 2692606 h 2810796"/>
              <a:gd name="connsiteX6483" fmla="*/ 3007808 w 3531775"/>
              <a:gd name="connsiteY6483" fmla="*/ 2776712 h 2810796"/>
              <a:gd name="connsiteX6484" fmla="*/ 2998283 w 3531775"/>
              <a:gd name="connsiteY6484" fmla="*/ 2792143 h 2810796"/>
              <a:gd name="connsiteX6485" fmla="*/ 3040669 w 3531775"/>
              <a:gd name="connsiteY6485" fmla="*/ 2746994 h 2810796"/>
              <a:gd name="connsiteX6486" fmla="*/ 2972565 w 3531775"/>
              <a:gd name="connsiteY6486" fmla="*/ 2672509 h 2810796"/>
              <a:gd name="connsiteX6487" fmla="*/ 2974661 w 3531775"/>
              <a:gd name="connsiteY6487" fmla="*/ 2670127 h 2810796"/>
              <a:gd name="connsiteX6488" fmla="*/ 2984186 w 3531775"/>
              <a:gd name="connsiteY6488" fmla="*/ 2673651 h 2810796"/>
              <a:gd name="connsiteX6489" fmla="*/ 3044669 w 3531775"/>
              <a:gd name="connsiteY6489" fmla="*/ 2697369 h 2810796"/>
              <a:gd name="connsiteX6490" fmla="*/ 3107725 w 3531775"/>
              <a:gd name="connsiteY6490" fmla="*/ 2693749 h 2810796"/>
              <a:gd name="connsiteX6491" fmla="*/ 3113440 w 3531775"/>
              <a:gd name="connsiteY6491" fmla="*/ 2733850 h 2810796"/>
              <a:gd name="connsiteX6492" fmla="*/ 3146968 w 3531775"/>
              <a:gd name="connsiteY6492" fmla="*/ 2713942 h 2810796"/>
              <a:gd name="connsiteX6493" fmla="*/ 3125251 w 3531775"/>
              <a:gd name="connsiteY6493" fmla="*/ 2677081 h 2810796"/>
              <a:gd name="connsiteX6494" fmla="*/ 2989139 w 3531775"/>
              <a:gd name="connsiteY6494" fmla="*/ 2644410 h 2810796"/>
              <a:gd name="connsiteX6495" fmla="*/ 2988758 w 3531775"/>
              <a:gd name="connsiteY6495" fmla="*/ 2632789 h 2810796"/>
              <a:gd name="connsiteX6496" fmla="*/ 2998950 w 3531775"/>
              <a:gd name="connsiteY6496" fmla="*/ 2631551 h 2810796"/>
              <a:gd name="connsiteX6497" fmla="*/ 3065339 w 3531775"/>
              <a:gd name="connsiteY6497" fmla="*/ 2607929 h 2810796"/>
              <a:gd name="connsiteX6498" fmla="*/ 3098200 w 3531775"/>
              <a:gd name="connsiteY6498" fmla="*/ 2598118 h 2810796"/>
              <a:gd name="connsiteX6499" fmla="*/ 3116869 w 3531775"/>
              <a:gd name="connsiteY6499" fmla="*/ 2571543 h 2810796"/>
              <a:gd name="connsiteX6500" fmla="*/ 3116869 w 3531775"/>
              <a:gd name="connsiteY6500" fmla="*/ 2571543 h 2810796"/>
              <a:gd name="connsiteX6501" fmla="*/ 2990949 w 3531775"/>
              <a:gd name="connsiteY6501" fmla="*/ 2616311 h 2810796"/>
              <a:gd name="connsiteX6502" fmla="*/ 2989901 w 3531775"/>
              <a:gd name="connsiteY6502" fmla="*/ 2600118 h 2810796"/>
              <a:gd name="connsiteX6503" fmla="*/ 3022571 w 3531775"/>
              <a:gd name="connsiteY6503" fmla="*/ 2550017 h 2810796"/>
              <a:gd name="connsiteX6504" fmla="*/ 3049146 w 3531775"/>
              <a:gd name="connsiteY6504" fmla="*/ 2515346 h 2810796"/>
              <a:gd name="connsiteX6505" fmla="*/ 3027810 w 3531775"/>
              <a:gd name="connsiteY6505" fmla="*/ 2512774 h 2810796"/>
              <a:gd name="connsiteX6506" fmla="*/ 2990853 w 3531775"/>
              <a:gd name="connsiteY6506" fmla="*/ 2583259 h 2810796"/>
              <a:gd name="connsiteX6507" fmla="*/ 2891508 w 3531775"/>
              <a:gd name="connsiteY6507" fmla="*/ 2504868 h 2810796"/>
              <a:gd name="connsiteX6508" fmla="*/ 2817403 w 3531775"/>
              <a:gd name="connsiteY6508" fmla="*/ 2507250 h 2810796"/>
              <a:gd name="connsiteX6509" fmla="*/ 2449643 w 3531775"/>
              <a:gd name="connsiteY6509" fmla="*/ 1627711 h 2810796"/>
              <a:gd name="connsiteX6510" fmla="*/ 2515842 w 3531775"/>
              <a:gd name="connsiteY6510" fmla="*/ 1493599 h 2810796"/>
              <a:gd name="connsiteX6511" fmla="*/ 2584231 w 3531775"/>
              <a:gd name="connsiteY6511" fmla="*/ 1397111 h 2810796"/>
              <a:gd name="connsiteX6512" fmla="*/ 2736726 w 3531775"/>
              <a:gd name="connsiteY6512" fmla="*/ 1376537 h 2810796"/>
              <a:gd name="connsiteX6513" fmla="*/ 2713676 w 3531775"/>
              <a:gd name="connsiteY6513" fmla="*/ 1522936 h 2810796"/>
              <a:gd name="connsiteX6514" fmla="*/ 2585374 w 3531775"/>
              <a:gd name="connsiteY6514" fmla="*/ 1559512 h 2810796"/>
              <a:gd name="connsiteX6515" fmla="*/ 2555846 w 3531775"/>
              <a:gd name="connsiteY6515" fmla="*/ 1578753 h 2810796"/>
              <a:gd name="connsiteX6516" fmla="*/ 2592803 w 3531775"/>
              <a:gd name="connsiteY6516" fmla="*/ 1731915 h 2810796"/>
              <a:gd name="connsiteX6517" fmla="*/ 2593280 w 3531775"/>
              <a:gd name="connsiteY6517" fmla="*/ 1731629 h 2810796"/>
              <a:gd name="connsiteX6518" fmla="*/ 2667003 w 3531775"/>
              <a:gd name="connsiteY6518" fmla="*/ 1714484 h 2810796"/>
              <a:gd name="connsiteX6519" fmla="*/ 2687292 w 3531775"/>
              <a:gd name="connsiteY6519" fmla="*/ 1635808 h 2810796"/>
              <a:gd name="connsiteX6520" fmla="*/ 2702722 w 3531775"/>
              <a:gd name="connsiteY6520" fmla="*/ 1655620 h 2810796"/>
              <a:gd name="connsiteX6521" fmla="*/ 2670909 w 3531775"/>
              <a:gd name="connsiteY6521" fmla="*/ 1730391 h 2810796"/>
              <a:gd name="connsiteX6522" fmla="*/ 2665384 w 3531775"/>
              <a:gd name="connsiteY6522" fmla="*/ 1740963 h 2810796"/>
              <a:gd name="connsiteX6523" fmla="*/ 2769207 w 3531775"/>
              <a:gd name="connsiteY6523" fmla="*/ 1672955 h 2810796"/>
              <a:gd name="connsiteX6524" fmla="*/ 2803782 w 3531775"/>
              <a:gd name="connsiteY6524" fmla="*/ 1658191 h 2810796"/>
              <a:gd name="connsiteX6525" fmla="*/ 2803782 w 3531775"/>
              <a:gd name="connsiteY6525" fmla="*/ 1658191 h 2810796"/>
              <a:gd name="connsiteX6526" fmla="*/ 2790828 w 3531775"/>
              <a:gd name="connsiteY6526" fmla="*/ 1689529 h 2810796"/>
              <a:gd name="connsiteX6527" fmla="*/ 2757205 w 3531775"/>
              <a:gd name="connsiteY6527" fmla="*/ 1710483 h 2810796"/>
              <a:gd name="connsiteX6528" fmla="*/ 2690244 w 3531775"/>
              <a:gd name="connsiteY6528" fmla="*/ 1756299 h 2810796"/>
              <a:gd name="connsiteX6529" fmla="*/ 2679291 w 3531775"/>
              <a:gd name="connsiteY6529" fmla="*/ 1761157 h 2810796"/>
              <a:gd name="connsiteX6530" fmla="*/ 2683196 w 3531775"/>
              <a:gd name="connsiteY6530" fmla="*/ 1771825 h 2810796"/>
              <a:gd name="connsiteX6531" fmla="*/ 2844549 w 3531775"/>
              <a:gd name="connsiteY6531" fmla="*/ 1752965 h 2810796"/>
              <a:gd name="connsiteX6532" fmla="*/ 2879601 w 3531775"/>
              <a:gd name="connsiteY6532" fmla="*/ 1779349 h 2810796"/>
              <a:gd name="connsiteX6533" fmla="*/ 2848169 w 3531775"/>
              <a:gd name="connsiteY6533" fmla="*/ 1809925 h 2810796"/>
              <a:gd name="connsiteX6534" fmla="*/ 2836453 w 3531775"/>
              <a:gd name="connsiteY6534" fmla="*/ 1775825 h 2810796"/>
              <a:gd name="connsiteX6535" fmla="*/ 2760825 w 3531775"/>
              <a:gd name="connsiteY6535" fmla="*/ 1800971 h 2810796"/>
              <a:gd name="connsiteX6536" fmla="*/ 2684529 w 3531775"/>
              <a:gd name="connsiteY6536" fmla="*/ 1799923 h 2810796"/>
              <a:gd name="connsiteX6537" fmla="*/ 2703008 w 3531775"/>
              <a:gd name="connsiteY6537" fmla="*/ 1825641 h 2810796"/>
              <a:gd name="connsiteX6538" fmla="*/ 2755871 w 3531775"/>
              <a:gd name="connsiteY6538" fmla="*/ 1839738 h 2810796"/>
              <a:gd name="connsiteX6539" fmla="*/ 2738631 w 3531775"/>
              <a:gd name="connsiteY6539" fmla="*/ 1906317 h 2810796"/>
              <a:gd name="connsiteX6540" fmla="*/ 2743108 w 3531775"/>
              <a:gd name="connsiteY6540" fmla="*/ 1887934 h 2810796"/>
              <a:gd name="connsiteX6541" fmla="*/ 2696340 w 3531775"/>
              <a:gd name="connsiteY6541" fmla="*/ 1846786 h 2810796"/>
              <a:gd name="connsiteX6542" fmla="*/ 2659098 w 3531775"/>
              <a:gd name="connsiteY6542" fmla="*/ 1829165 h 2810796"/>
              <a:gd name="connsiteX6543" fmla="*/ 2656811 w 3531775"/>
              <a:gd name="connsiteY6543" fmla="*/ 1822688 h 2810796"/>
              <a:gd name="connsiteX6544" fmla="*/ 2618045 w 3531775"/>
              <a:gd name="connsiteY6544" fmla="*/ 1867646 h 2810796"/>
              <a:gd name="connsiteX6545" fmla="*/ 2635666 w 3531775"/>
              <a:gd name="connsiteY6545" fmla="*/ 1908032 h 2810796"/>
              <a:gd name="connsiteX6546" fmla="*/ 2626712 w 3531775"/>
              <a:gd name="connsiteY6546" fmla="*/ 1938512 h 2810796"/>
              <a:gd name="connsiteX6547" fmla="*/ 2590899 w 3531775"/>
              <a:gd name="connsiteY6547" fmla="*/ 1886982 h 2810796"/>
              <a:gd name="connsiteX6548" fmla="*/ 2556037 w 3531775"/>
              <a:gd name="connsiteY6548" fmla="*/ 1755918 h 2810796"/>
              <a:gd name="connsiteX6549" fmla="*/ 2556132 w 3531775"/>
              <a:gd name="connsiteY6549" fmla="*/ 1755822 h 2810796"/>
              <a:gd name="connsiteX6550" fmla="*/ 2449643 w 3531775"/>
              <a:gd name="connsiteY6550" fmla="*/ 1627711 h 2810796"/>
              <a:gd name="connsiteX6551" fmla="*/ 2496696 w 3531775"/>
              <a:gd name="connsiteY6551" fmla="*/ 1674003 h 2810796"/>
              <a:gd name="connsiteX6552" fmla="*/ 2497839 w 3531775"/>
              <a:gd name="connsiteY6552" fmla="*/ 1677241 h 2810796"/>
              <a:gd name="connsiteX6553" fmla="*/ 2528415 w 3531775"/>
              <a:gd name="connsiteY6553" fmla="*/ 1654953 h 2810796"/>
              <a:gd name="connsiteX6554" fmla="*/ 2496696 w 3531775"/>
              <a:gd name="connsiteY6554" fmla="*/ 1674003 h 2810796"/>
              <a:gd name="connsiteX6555" fmla="*/ 2472788 w 3531775"/>
              <a:gd name="connsiteY6555" fmla="*/ 1621520 h 2810796"/>
              <a:gd name="connsiteX6556" fmla="*/ 2468217 w 3531775"/>
              <a:gd name="connsiteY6556" fmla="*/ 1634379 h 2810796"/>
              <a:gd name="connsiteX6557" fmla="*/ 2524033 w 3531775"/>
              <a:gd name="connsiteY6557" fmla="*/ 1630950 h 2810796"/>
              <a:gd name="connsiteX6558" fmla="*/ 2472788 w 3531775"/>
              <a:gd name="connsiteY6558" fmla="*/ 1621520 h 2810796"/>
              <a:gd name="connsiteX6559" fmla="*/ 2484981 w 3531775"/>
              <a:gd name="connsiteY6559" fmla="*/ 1570752 h 2810796"/>
              <a:gd name="connsiteX6560" fmla="*/ 2482504 w 3531775"/>
              <a:gd name="connsiteY6560" fmla="*/ 1573228 h 2810796"/>
              <a:gd name="connsiteX6561" fmla="*/ 2528510 w 3531775"/>
              <a:gd name="connsiteY6561" fmla="*/ 1592469 h 2810796"/>
              <a:gd name="connsiteX6562" fmla="*/ 2484981 w 3531775"/>
              <a:gd name="connsiteY6562" fmla="*/ 1570752 h 2810796"/>
              <a:gd name="connsiteX6563" fmla="*/ 2656716 w 3531775"/>
              <a:gd name="connsiteY6563" fmla="*/ 1375775 h 2810796"/>
              <a:gd name="connsiteX6564" fmla="*/ 2637095 w 3531775"/>
              <a:gd name="connsiteY6564" fmla="*/ 1416733 h 2810796"/>
              <a:gd name="connsiteX6565" fmla="*/ 2657669 w 3531775"/>
              <a:gd name="connsiteY6565" fmla="*/ 1433878 h 2810796"/>
              <a:gd name="connsiteX6566" fmla="*/ 2657669 w 3531775"/>
              <a:gd name="connsiteY6566" fmla="*/ 1378251 h 2810796"/>
              <a:gd name="connsiteX6567" fmla="*/ 2657669 w 3531775"/>
              <a:gd name="connsiteY6567" fmla="*/ 1378251 h 2810796"/>
              <a:gd name="connsiteX6568" fmla="*/ 2659955 w 3531775"/>
              <a:gd name="connsiteY6568" fmla="*/ 1375966 h 2810796"/>
              <a:gd name="connsiteX6569" fmla="*/ 2656716 w 3531775"/>
              <a:gd name="connsiteY6569" fmla="*/ 1375775 h 2810796"/>
              <a:gd name="connsiteX6570" fmla="*/ 2714343 w 3531775"/>
              <a:gd name="connsiteY6570" fmla="*/ 1387872 h 2810796"/>
              <a:gd name="connsiteX6571" fmla="*/ 2662908 w 3531775"/>
              <a:gd name="connsiteY6571" fmla="*/ 1400159 h 2810796"/>
              <a:gd name="connsiteX6572" fmla="*/ 2668242 w 3531775"/>
              <a:gd name="connsiteY6572" fmla="*/ 1436259 h 2810796"/>
              <a:gd name="connsiteX6573" fmla="*/ 2716438 w 3531775"/>
              <a:gd name="connsiteY6573" fmla="*/ 1390253 h 2810796"/>
              <a:gd name="connsiteX6574" fmla="*/ 2714343 w 3531775"/>
              <a:gd name="connsiteY6574" fmla="*/ 1387872 h 2810796"/>
              <a:gd name="connsiteX6575" fmla="*/ 2737107 w 3531775"/>
              <a:gd name="connsiteY6575" fmla="*/ 1419209 h 2810796"/>
              <a:gd name="connsiteX6576" fmla="*/ 2724725 w 3531775"/>
              <a:gd name="connsiteY6576" fmla="*/ 1405683 h 2810796"/>
              <a:gd name="connsiteX6577" fmla="*/ 2680338 w 3531775"/>
              <a:gd name="connsiteY6577" fmla="*/ 1429401 h 2810796"/>
              <a:gd name="connsiteX6578" fmla="*/ 2738250 w 3531775"/>
              <a:gd name="connsiteY6578" fmla="*/ 1431687 h 2810796"/>
              <a:gd name="connsiteX6579" fmla="*/ 2737107 w 3531775"/>
              <a:gd name="connsiteY6579" fmla="*/ 1419209 h 2810796"/>
              <a:gd name="connsiteX6580" fmla="*/ 2723391 w 3531775"/>
              <a:gd name="connsiteY6580" fmla="*/ 1474645 h 2810796"/>
              <a:gd name="connsiteX6581" fmla="*/ 2723963 w 3531775"/>
              <a:gd name="connsiteY6581" fmla="*/ 1488075 h 2810796"/>
              <a:gd name="connsiteX6582" fmla="*/ 2719010 w 3531775"/>
              <a:gd name="connsiteY6582" fmla="*/ 1435973 h 2810796"/>
              <a:gd name="connsiteX6583" fmla="*/ 2677957 w 3531775"/>
              <a:gd name="connsiteY6583" fmla="*/ 1439878 h 2810796"/>
              <a:gd name="connsiteX6584" fmla="*/ 2723391 w 3531775"/>
              <a:gd name="connsiteY6584" fmla="*/ 1474645 h 2810796"/>
              <a:gd name="connsiteX6585" fmla="*/ 2685768 w 3531775"/>
              <a:gd name="connsiteY6585" fmla="*/ 1510078 h 2810796"/>
              <a:gd name="connsiteX6586" fmla="*/ 2707961 w 3531775"/>
              <a:gd name="connsiteY6586" fmla="*/ 1473883 h 2810796"/>
              <a:gd name="connsiteX6587" fmla="*/ 2684815 w 3531775"/>
              <a:gd name="connsiteY6587" fmla="*/ 1451975 h 2810796"/>
              <a:gd name="connsiteX6588" fmla="*/ 2682529 w 3531775"/>
              <a:gd name="connsiteY6588" fmla="*/ 1509887 h 2810796"/>
              <a:gd name="connsiteX6589" fmla="*/ 2685768 w 3531775"/>
              <a:gd name="connsiteY6589" fmla="*/ 1510078 h 2810796"/>
              <a:gd name="connsiteX6590" fmla="*/ 2628141 w 3531775"/>
              <a:gd name="connsiteY6590" fmla="*/ 1498076 h 2810796"/>
              <a:gd name="connsiteX6591" fmla="*/ 2680052 w 3531775"/>
              <a:gd name="connsiteY6591" fmla="*/ 1482455 h 2810796"/>
              <a:gd name="connsiteX6592" fmla="*/ 2674242 w 3531775"/>
              <a:gd name="connsiteY6592" fmla="*/ 1449689 h 2810796"/>
              <a:gd name="connsiteX6593" fmla="*/ 2626046 w 3531775"/>
              <a:gd name="connsiteY6593" fmla="*/ 1495695 h 2810796"/>
              <a:gd name="connsiteX6594" fmla="*/ 2628141 w 3531775"/>
              <a:gd name="connsiteY6594" fmla="*/ 1498076 h 2810796"/>
              <a:gd name="connsiteX6595" fmla="*/ 2608520 w 3531775"/>
              <a:gd name="connsiteY6595" fmla="*/ 1472358 h 2810796"/>
              <a:gd name="connsiteX6596" fmla="*/ 2662241 w 3531775"/>
              <a:gd name="connsiteY6596" fmla="*/ 1456547 h 2810796"/>
              <a:gd name="connsiteX6597" fmla="*/ 2604329 w 3531775"/>
              <a:gd name="connsiteY6597" fmla="*/ 1454261 h 2810796"/>
              <a:gd name="connsiteX6598" fmla="*/ 2608520 w 3531775"/>
              <a:gd name="connsiteY6598" fmla="*/ 1472358 h 2810796"/>
              <a:gd name="connsiteX6599" fmla="*/ 2604519 w 3531775"/>
              <a:gd name="connsiteY6599" fmla="*/ 1432354 h 2810796"/>
              <a:gd name="connsiteX6600" fmla="*/ 2664527 w 3531775"/>
              <a:gd name="connsiteY6600" fmla="*/ 1445974 h 2810796"/>
              <a:gd name="connsiteX6601" fmla="*/ 2618521 w 3531775"/>
              <a:gd name="connsiteY6601" fmla="*/ 1397778 h 2810796"/>
              <a:gd name="connsiteX6602" fmla="*/ 2604519 w 3531775"/>
              <a:gd name="connsiteY6602" fmla="*/ 1432354 h 2810796"/>
              <a:gd name="connsiteX6603" fmla="*/ 2567658 w 3531775"/>
              <a:gd name="connsiteY6603" fmla="*/ 1485789 h 2810796"/>
              <a:gd name="connsiteX6604" fmla="*/ 2589851 w 3531775"/>
              <a:gd name="connsiteY6604" fmla="*/ 1547511 h 2810796"/>
              <a:gd name="connsiteX6605" fmla="*/ 2533177 w 3531775"/>
              <a:gd name="connsiteY6605" fmla="*/ 1482931 h 2810796"/>
              <a:gd name="connsiteX6606" fmla="*/ 2567658 w 3531775"/>
              <a:gd name="connsiteY6606" fmla="*/ 1485789 h 2810796"/>
              <a:gd name="connsiteX6607" fmla="*/ 2554037 w 3531775"/>
              <a:gd name="connsiteY6607" fmla="*/ 1556179 h 2810796"/>
              <a:gd name="connsiteX6608" fmla="*/ 2554989 w 3531775"/>
              <a:gd name="connsiteY6608" fmla="*/ 1559512 h 2810796"/>
              <a:gd name="connsiteX6609" fmla="*/ 2511555 w 3531775"/>
              <a:gd name="connsiteY6609" fmla="*/ 1522174 h 2810796"/>
              <a:gd name="connsiteX6610" fmla="*/ 2554037 w 3531775"/>
              <a:gd name="connsiteY6610" fmla="*/ 1556179 h 2810796"/>
              <a:gd name="connsiteX6611" fmla="*/ 2546036 w 3531775"/>
              <a:gd name="connsiteY6611" fmla="*/ 1691053 h 2810796"/>
              <a:gd name="connsiteX6612" fmla="*/ 2522700 w 3531775"/>
              <a:gd name="connsiteY6612" fmla="*/ 1711245 h 2810796"/>
              <a:gd name="connsiteX6613" fmla="*/ 2548322 w 3531775"/>
              <a:gd name="connsiteY6613" fmla="*/ 1692767 h 2810796"/>
              <a:gd name="connsiteX6614" fmla="*/ 2546036 w 3531775"/>
              <a:gd name="connsiteY6614" fmla="*/ 1691053 h 2810796"/>
              <a:gd name="connsiteX6615" fmla="*/ 2714438 w 3531775"/>
              <a:gd name="connsiteY6615" fmla="*/ 1924415 h 2810796"/>
              <a:gd name="connsiteX6616" fmla="*/ 2751776 w 3531775"/>
              <a:gd name="connsiteY6616" fmla="*/ 1910794 h 2810796"/>
              <a:gd name="connsiteX6617" fmla="*/ 2729583 w 3531775"/>
              <a:gd name="connsiteY6617" fmla="*/ 1905460 h 2810796"/>
              <a:gd name="connsiteX6618" fmla="*/ 2728059 w 3531775"/>
              <a:gd name="connsiteY6618" fmla="*/ 1913175 h 2810796"/>
              <a:gd name="connsiteX6619" fmla="*/ 2714438 w 3531775"/>
              <a:gd name="connsiteY6619" fmla="*/ 1924415 h 2810796"/>
              <a:gd name="connsiteX6620" fmla="*/ 2635476 w 3531775"/>
              <a:gd name="connsiteY6620" fmla="*/ 1943941 h 2810796"/>
              <a:gd name="connsiteX6621" fmla="*/ 2679767 w 3531775"/>
              <a:gd name="connsiteY6621" fmla="*/ 1941465 h 2810796"/>
              <a:gd name="connsiteX6622" fmla="*/ 2653668 w 3531775"/>
              <a:gd name="connsiteY6622" fmla="*/ 1931845 h 2810796"/>
              <a:gd name="connsiteX6623" fmla="*/ 2635476 w 3531775"/>
              <a:gd name="connsiteY6623" fmla="*/ 1943941 h 2810796"/>
              <a:gd name="connsiteX6624" fmla="*/ 2822356 w 3531775"/>
              <a:gd name="connsiteY6624" fmla="*/ 1838976 h 2810796"/>
              <a:gd name="connsiteX6625" fmla="*/ 2861790 w 3531775"/>
              <a:gd name="connsiteY6625" fmla="*/ 1814306 h 2810796"/>
              <a:gd name="connsiteX6626" fmla="*/ 2834548 w 3531775"/>
              <a:gd name="connsiteY6626" fmla="*/ 1816211 h 2810796"/>
              <a:gd name="connsiteX6627" fmla="*/ 2822356 w 3531775"/>
              <a:gd name="connsiteY6627" fmla="*/ 1838976 h 2810796"/>
              <a:gd name="connsiteX6628" fmla="*/ 2717200 w 3531775"/>
              <a:gd name="connsiteY6628" fmla="*/ 1636855 h 2810796"/>
              <a:gd name="connsiteX6629" fmla="*/ 2746632 w 3531775"/>
              <a:gd name="connsiteY6629" fmla="*/ 1625235 h 2810796"/>
              <a:gd name="connsiteX6630" fmla="*/ 2713485 w 3531775"/>
              <a:gd name="connsiteY6630" fmla="*/ 1624758 h 2810796"/>
              <a:gd name="connsiteX6631" fmla="*/ 2717200 w 3531775"/>
              <a:gd name="connsiteY6631" fmla="*/ 1636855 h 2810796"/>
              <a:gd name="connsiteX6632" fmla="*/ 2811212 w 3531775"/>
              <a:gd name="connsiteY6632" fmla="*/ 1662954 h 2810796"/>
              <a:gd name="connsiteX6633" fmla="*/ 2807307 w 3531775"/>
              <a:gd name="connsiteY6633" fmla="*/ 1683337 h 2810796"/>
              <a:gd name="connsiteX6634" fmla="*/ 2840358 w 3531775"/>
              <a:gd name="connsiteY6634" fmla="*/ 1693148 h 2810796"/>
              <a:gd name="connsiteX6635" fmla="*/ 2818451 w 3531775"/>
              <a:gd name="connsiteY6635" fmla="*/ 1667812 h 2810796"/>
              <a:gd name="connsiteX6636" fmla="*/ 2811212 w 3531775"/>
              <a:gd name="connsiteY6636" fmla="*/ 1662954 h 2810796"/>
              <a:gd name="connsiteX6637" fmla="*/ 2200278 w 3531775"/>
              <a:gd name="connsiteY6637" fmla="*/ 2202450 h 2810796"/>
              <a:gd name="connsiteX6638" fmla="*/ 2435451 w 3531775"/>
              <a:gd name="connsiteY6638" fmla="*/ 2164064 h 2810796"/>
              <a:gd name="connsiteX6639" fmla="*/ 2387730 w 3531775"/>
              <a:gd name="connsiteY6639" fmla="*/ 2277888 h 2810796"/>
              <a:gd name="connsiteX6640" fmla="*/ 2320008 w 3531775"/>
              <a:gd name="connsiteY6640" fmla="*/ 2293699 h 2810796"/>
              <a:gd name="connsiteX6641" fmla="*/ 2212565 w 3531775"/>
              <a:gd name="connsiteY6641" fmla="*/ 2330371 h 2810796"/>
              <a:gd name="connsiteX6642" fmla="*/ 2242569 w 3531775"/>
              <a:gd name="connsiteY6642" fmla="*/ 2492581 h 2810796"/>
              <a:gd name="connsiteX6643" fmla="*/ 2243141 w 3531775"/>
              <a:gd name="connsiteY6643" fmla="*/ 2492295 h 2810796"/>
              <a:gd name="connsiteX6644" fmla="*/ 2321151 w 3531775"/>
              <a:gd name="connsiteY6644" fmla="*/ 2478484 h 2810796"/>
              <a:gd name="connsiteX6645" fmla="*/ 2346773 w 3531775"/>
              <a:gd name="connsiteY6645" fmla="*/ 2397426 h 2810796"/>
              <a:gd name="connsiteX6646" fmla="*/ 2361822 w 3531775"/>
              <a:gd name="connsiteY6646" fmla="*/ 2419048 h 2810796"/>
              <a:gd name="connsiteX6647" fmla="*/ 2324294 w 3531775"/>
              <a:gd name="connsiteY6647" fmla="*/ 2495439 h 2810796"/>
              <a:gd name="connsiteX6648" fmla="*/ 2317912 w 3531775"/>
              <a:gd name="connsiteY6648" fmla="*/ 2506107 h 2810796"/>
              <a:gd name="connsiteX6649" fmla="*/ 2430307 w 3531775"/>
              <a:gd name="connsiteY6649" fmla="*/ 2440765 h 2810796"/>
              <a:gd name="connsiteX6650" fmla="*/ 2467264 w 3531775"/>
              <a:gd name="connsiteY6650" fmla="*/ 2427335 h 2810796"/>
              <a:gd name="connsiteX6651" fmla="*/ 2467264 w 3531775"/>
              <a:gd name="connsiteY6651" fmla="*/ 2427335 h 2810796"/>
              <a:gd name="connsiteX6652" fmla="*/ 2451929 w 3531775"/>
              <a:gd name="connsiteY6652" fmla="*/ 2459339 h 2810796"/>
              <a:gd name="connsiteX6653" fmla="*/ 2415543 w 3531775"/>
              <a:gd name="connsiteY6653" fmla="*/ 2479342 h 2810796"/>
              <a:gd name="connsiteX6654" fmla="*/ 2342963 w 3531775"/>
              <a:gd name="connsiteY6654" fmla="*/ 2523442 h 2810796"/>
              <a:gd name="connsiteX6655" fmla="*/ 2331247 w 3531775"/>
              <a:gd name="connsiteY6655" fmla="*/ 2527824 h 2810796"/>
              <a:gd name="connsiteX6656" fmla="*/ 2334676 w 3531775"/>
              <a:gd name="connsiteY6656" fmla="*/ 2539159 h 2810796"/>
              <a:gd name="connsiteX6657" fmla="*/ 2504411 w 3531775"/>
              <a:gd name="connsiteY6657" fmla="*/ 2528491 h 2810796"/>
              <a:gd name="connsiteX6658" fmla="*/ 2539559 w 3531775"/>
              <a:gd name="connsiteY6658" fmla="*/ 2558018 h 2810796"/>
              <a:gd name="connsiteX6659" fmla="*/ 2504983 w 3531775"/>
              <a:gd name="connsiteY6659" fmla="*/ 2588212 h 2810796"/>
              <a:gd name="connsiteX6660" fmla="*/ 2494601 w 3531775"/>
              <a:gd name="connsiteY6660" fmla="*/ 2551827 h 2810796"/>
              <a:gd name="connsiteX6661" fmla="*/ 2414114 w 3531775"/>
              <a:gd name="connsiteY6661" fmla="*/ 2573830 h 2810796"/>
              <a:gd name="connsiteX6662" fmla="*/ 2334390 w 3531775"/>
              <a:gd name="connsiteY6662" fmla="*/ 2568400 h 2810796"/>
              <a:gd name="connsiteX6663" fmla="*/ 2352297 w 3531775"/>
              <a:gd name="connsiteY6663" fmla="*/ 2596309 h 2810796"/>
              <a:gd name="connsiteX6664" fmla="*/ 2406780 w 3531775"/>
              <a:gd name="connsiteY6664" fmla="*/ 2614025 h 2810796"/>
              <a:gd name="connsiteX6665" fmla="*/ 2384968 w 3531775"/>
              <a:gd name="connsiteY6665" fmla="*/ 2682605 h 2810796"/>
              <a:gd name="connsiteX6666" fmla="*/ 2390683 w 3531775"/>
              <a:gd name="connsiteY6666" fmla="*/ 2663555 h 2810796"/>
              <a:gd name="connsiteX6667" fmla="*/ 2344106 w 3531775"/>
              <a:gd name="connsiteY6667" fmla="*/ 2617930 h 2810796"/>
              <a:gd name="connsiteX6668" fmla="*/ 2306101 w 3531775"/>
              <a:gd name="connsiteY6668" fmla="*/ 2597451 h 2810796"/>
              <a:gd name="connsiteX6669" fmla="*/ 2304101 w 3531775"/>
              <a:gd name="connsiteY6669" fmla="*/ 2590498 h 2810796"/>
              <a:gd name="connsiteX6670" fmla="*/ 2261048 w 3531775"/>
              <a:gd name="connsiteY6670" fmla="*/ 2635266 h 2810796"/>
              <a:gd name="connsiteX6671" fmla="*/ 2277145 w 3531775"/>
              <a:gd name="connsiteY6671" fmla="*/ 2678509 h 2810796"/>
              <a:gd name="connsiteX6672" fmla="*/ 2258476 w 3531775"/>
              <a:gd name="connsiteY6672" fmla="*/ 2707846 h 2810796"/>
              <a:gd name="connsiteX6673" fmla="*/ 2231520 w 3531775"/>
              <a:gd name="connsiteY6673" fmla="*/ 2654125 h 2810796"/>
              <a:gd name="connsiteX6674" fmla="*/ 2202469 w 3531775"/>
              <a:gd name="connsiteY6674" fmla="*/ 2515156 h 2810796"/>
              <a:gd name="connsiteX6675" fmla="*/ 2202564 w 3531775"/>
              <a:gd name="connsiteY6675" fmla="*/ 2515060 h 2810796"/>
              <a:gd name="connsiteX6676" fmla="*/ 2200278 w 3531775"/>
              <a:gd name="connsiteY6676" fmla="*/ 2202450 h 2810796"/>
              <a:gd name="connsiteX6677" fmla="*/ 2290956 w 3531775"/>
              <a:gd name="connsiteY6677" fmla="*/ 2168731 h 2810796"/>
              <a:gd name="connsiteX6678" fmla="*/ 2288384 w 3531775"/>
              <a:gd name="connsiteY6678" fmla="*/ 2144824 h 2810796"/>
              <a:gd name="connsiteX6679" fmla="*/ 2314769 w 3531775"/>
              <a:gd name="connsiteY6679" fmla="*/ 2202355 h 2810796"/>
              <a:gd name="connsiteX6680" fmla="*/ 2333723 w 3531775"/>
              <a:gd name="connsiteY6680" fmla="*/ 2197783 h 2810796"/>
              <a:gd name="connsiteX6681" fmla="*/ 2290956 w 3531775"/>
              <a:gd name="connsiteY6681" fmla="*/ 2168731 h 2810796"/>
              <a:gd name="connsiteX6682" fmla="*/ 2329533 w 3531775"/>
              <a:gd name="connsiteY6682" fmla="*/ 2124059 h 2810796"/>
              <a:gd name="connsiteX6683" fmla="*/ 2309244 w 3531775"/>
              <a:gd name="connsiteY6683" fmla="*/ 2169589 h 2810796"/>
              <a:gd name="connsiteX6684" fmla="*/ 2327342 w 3531775"/>
              <a:gd name="connsiteY6684" fmla="*/ 2184829 h 2810796"/>
              <a:gd name="connsiteX6685" fmla="*/ 2330485 w 3531775"/>
              <a:gd name="connsiteY6685" fmla="*/ 2126631 h 2810796"/>
              <a:gd name="connsiteX6686" fmla="*/ 2330485 w 3531775"/>
              <a:gd name="connsiteY6686" fmla="*/ 2126631 h 2810796"/>
              <a:gd name="connsiteX6687" fmla="*/ 2332961 w 3531775"/>
              <a:gd name="connsiteY6687" fmla="*/ 2124345 h 2810796"/>
              <a:gd name="connsiteX6688" fmla="*/ 2329533 w 3531775"/>
              <a:gd name="connsiteY6688" fmla="*/ 2124059 h 2810796"/>
              <a:gd name="connsiteX6689" fmla="*/ 2389064 w 3531775"/>
              <a:gd name="connsiteY6689" fmla="*/ 2139871 h 2810796"/>
              <a:gd name="connsiteX6690" fmla="*/ 2336295 w 3531775"/>
              <a:gd name="connsiteY6690" fmla="*/ 2144728 h 2810796"/>
              <a:gd name="connsiteX6691" fmla="*/ 2338105 w 3531775"/>
              <a:gd name="connsiteY6691" fmla="*/ 2187876 h 2810796"/>
              <a:gd name="connsiteX6692" fmla="*/ 2391064 w 3531775"/>
              <a:gd name="connsiteY6692" fmla="*/ 2142538 h 2810796"/>
              <a:gd name="connsiteX6693" fmla="*/ 2389064 w 3531775"/>
              <a:gd name="connsiteY6693" fmla="*/ 2139871 h 2810796"/>
              <a:gd name="connsiteX6694" fmla="*/ 2411924 w 3531775"/>
              <a:gd name="connsiteY6694" fmla="*/ 2183590 h 2810796"/>
              <a:gd name="connsiteX6695" fmla="*/ 2359917 w 3531775"/>
              <a:gd name="connsiteY6695" fmla="*/ 2168922 h 2810796"/>
              <a:gd name="connsiteX6696" fmla="*/ 2351059 w 3531775"/>
              <a:gd name="connsiteY6696" fmla="*/ 2181304 h 2810796"/>
              <a:gd name="connsiteX6697" fmla="*/ 2411447 w 3531775"/>
              <a:gd name="connsiteY6697" fmla="*/ 2186924 h 2810796"/>
              <a:gd name="connsiteX6698" fmla="*/ 2411924 w 3531775"/>
              <a:gd name="connsiteY6698" fmla="*/ 2183590 h 2810796"/>
              <a:gd name="connsiteX6699" fmla="*/ 2388778 w 3531775"/>
              <a:gd name="connsiteY6699" fmla="*/ 2217118 h 2810796"/>
              <a:gd name="connsiteX6700" fmla="*/ 2393540 w 3531775"/>
              <a:gd name="connsiteY6700" fmla="*/ 2245217 h 2810796"/>
              <a:gd name="connsiteX6701" fmla="*/ 2377824 w 3531775"/>
              <a:gd name="connsiteY6701" fmla="*/ 2187400 h 2810796"/>
              <a:gd name="connsiteX6702" fmla="*/ 2348201 w 3531775"/>
              <a:gd name="connsiteY6702" fmla="*/ 2192258 h 2810796"/>
              <a:gd name="connsiteX6703" fmla="*/ 2388778 w 3531775"/>
              <a:gd name="connsiteY6703" fmla="*/ 2217118 h 2810796"/>
              <a:gd name="connsiteX6704" fmla="*/ 2352297 w 3531775"/>
              <a:gd name="connsiteY6704" fmla="*/ 2265982 h 2810796"/>
              <a:gd name="connsiteX6705" fmla="*/ 2379443 w 3531775"/>
              <a:gd name="connsiteY6705" fmla="*/ 2241121 h 2810796"/>
              <a:gd name="connsiteX6706" fmla="*/ 2354583 w 3531775"/>
              <a:gd name="connsiteY6706" fmla="*/ 2205212 h 2810796"/>
              <a:gd name="connsiteX6707" fmla="*/ 2348964 w 3531775"/>
              <a:gd name="connsiteY6707" fmla="*/ 2265601 h 2810796"/>
              <a:gd name="connsiteX6708" fmla="*/ 2352297 w 3531775"/>
              <a:gd name="connsiteY6708" fmla="*/ 2265982 h 2810796"/>
              <a:gd name="connsiteX6709" fmla="*/ 2292766 w 3531775"/>
              <a:gd name="connsiteY6709" fmla="*/ 2250170 h 2810796"/>
              <a:gd name="connsiteX6710" fmla="*/ 2347916 w 3531775"/>
              <a:gd name="connsiteY6710" fmla="*/ 2237026 h 2810796"/>
              <a:gd name="connsiteX6711" fmla="*/ 2343725 w 3531775"/>
              <a:gd name="connsiteY6711" fmla="*/ 2202164 h 2810796"/>
              <a:gd name="connsiteX6712" fmla="*/ 2290766 w 3531775"/>
              <a:gd name="connsiteY6712" fmla="*/ 2247503 h 2810796"/>
              <a:gd name="connsiteX6713" fmla="*/ 2292766 w 3531775"/>
              <a:gd name="connsiteY6713" fmla="*/ 2250170 h 2810796"/>
              <a:gd name="connsiteX6714" fmla="*/ 2282860 w 3531775"/>
              <a:gd name="connsiteY6714" fmla="*/ 2230930 h 2810796"/>
              <a:gd name="connsiteX6715" fmla="*/ 2330771 w 3531775"/>
              <a:gd name="connsiteY6715" fmla="*/ 2208736 h 2810796"/>
              <a:gd name="connsiteX6716" fmla="*/ 2270382 w 3531775"/>
              <a:gd name="connsiteY6716" fmla="*/ 2203117 h 2810796"/>
              <a:gd name="connsiteX6717" fmla="*/ 2282860 w 3531775"/>
              <a:gd name="connsiteY6717" fmla="*/ 2230930 h 2810796"/>
              <a:gd name="connsiteX6718" fmla="*/ 2138937 w 3531775"/>
              <a:gd name="connsiteY6718" fmla="*/ 2318179 h 2810796"/>
              <a:gd name="connsiteX6719" fmla="*/ 2136270 w 3531775"/>
              <a:gd name="connsiteY6719" fmla="*/ 2320655 h 2810796"/>
              <a:gd name="connsiteX6720" fmla="*/ 2183324 w 3531775"/>
              <a:gd name="connsiteY6720" fmla="*/ 2343325 h 2810796"/>
              <a:gd name="connsiteX6721" fmla="*/ 2138937 w 3531775"/>
              <a:gd name="connsiteY6721" fmla="*/ 2318179 h 2810796"/>
              <a:gd name="connsiteX6722" fmla="*/ 2230187 w 3531775"/>
              <a:gd name="connsiteY6722" fmla="*/ 2233978 h 2810796"/>
              <a:gd name="connsiteX6723" fmla="*/ 2249999 w 3531775"/>
              <a:gd name="connsiteY6723" fmla="*/ 2299700 h 2810796"/>
              <a:gd name="connsiteX6724" fmla="*/ 2194373 w 3531775"/>
              <a:gd name="connsiteY6724" fmla="*/ 2228929 h 2810796"/>
              <a:gd name="connsiteX6725" fmla="*/ 2230187 w 3531775"/>
              <a:gd name="connsiteY6725" fmla="*/ 2233978 h 2810796"/>
              <a:gd name="connsiteX6726" fmla="*/ 2211994 w 3531775"/>
              <a:gd name="connsiteY6726" fmla="*/ 2306749 h 2810796"/>
              <a:gd name="connsiteX6727" fmla="*/ 2212756 w 3531775"/>
              <a:gd name="connsiteY6727" fmla="*/ 2310273 h 2810796"/>
              <a:gd name="connsiteX6728" fmla="*/ 2169417 w 3531775"/>
              <a:gd name="connsiteY6728" fmla="*/ 2268744 h 2810796"/>
              <a:gd name="connsiteX6729" fmla="*/ 2211994 w 3531775"/>
              <a:gd name="connsiteY6729" fmla="*/ 2306749 h 2810796"/>
              <a:gd name="connsiteX6730" fmla="*/ 2169513 w 3531775"/>
              <a:gd name="connsiteY6730" fmla="*/ 2464387 h 2810796"/>
              <a:gd name="connsiteX6731" fmla="*/ 2170465 w 3531775"/>
              <a:gd name="connsiteY6731" fmla="*/ 2467054 h 2810796"/>
              <a:gd name="connsiteX6732" fmla="*/ 2198278 w 3531775"/>
              <a:gd name="connsiteY6732" fmla="*/ 2449147 h 2810796"/>
              <a:gd name="connsiteX6733" fmla="*/ 2169513 w 3531775"/>
              <a:gd name="connsiteY6733" fmla="*/ 2464387 h 2810796"/>
              <a:gd name="connsiteX6734" fmla="*/ 2145414 w 3531775"/>
              <a:gd name="connsiteY6734" fmla="*/ 2426764 h 2810796"/>
              <a:gd name="connsiteX6735" fmla="*/ 2146462 w 3531775"/>
              <a:gd name="connsiteY6735" fmla="*/ 2430193 h 2810796"/>
              <a:gd name="connsiteX6736" fmla="*/ 2179704 w 3531775"/>
              <a:gd name="connsiteY6736" fmla="*/ 2408571 h 2810796"/>
              <a:gd name="connsiteX6737" fmla="*/ 2145414 w 3531775"/>
              <a:gd name="connsiteY6737" fmla="*/ 2426764 h 2810796"/>
              <a:gd name="connsiteX6738" fmla="*/ 2121602 w 3531775"/>
              <a:gd name="connsiteY6738" fmla="*/ 2381043 h 2810796"/>
              <a:gd name="connsiteX6739" fmla="*/ 2176466 w 3531775"/>
              <a:gd name="connsiteY6739" fmla="*/ 2383330 h 2810796"/>
              <a:gd name="connsiteX6740" fmla="*/ 2117887 w 3531775"/>
              <a:gd name="connsiteY6740" fmla="*/ 2383806 h 2810796"/>
              <a:gd name="connsiteX6741" fmla="*/ 2121602 w 3531775"/>
              <a:gd name="connsiteY6741" fmla="*/ 2381043 h 2810796"/>
              <a:gd name="connsiteX6742" fmla="*/ 1982441 w 3531775"/>
              <a:gd name="connsiteY6742" fmla="*/ 2269506 h 2810796"/>
              <a:gd name="connsiteX6743" fmla="*/ 2086454 w 3531775"/>
              <a:gd name="connsiteY6743" fmla="*/ 2374281 h 2810796"/>
              <a:gd name="connsiteX6744" fmla="*/ 2150463 w 3531775"/>
              <a:gd name="connsiteY6744" fmla="*/ 2255980 h 2810796"/>
              <a:gd name="connsiteX6745" fmla="*/ 2063309 w 3531775"/>
              <a:gd name="connsiteY6745" fmla="*/ 2185305 h 2810796"/>
              <a:gd name="connsiteX6746" fmla="*/ 2042163 w 3531775"/>
              <a:gd name="connsiteY6746" fmla="*/ 2161397 h 2810796"/>
              <a:gd name="connsiteX6747" fmla="*/ 2017398 w 3531775"/>
              <a:gd name="connsiteY6747" fmla="*/ 2105485 h 2810796"/>
              <a:gd name="connsiteX6748" fmla="*/ 2036924 w 3531775"/>
              <a:gd name="connsiteY6748" fmla="*/ 2160064 h 2810796"/>
              <a:gd name="connsiteX6749" fmla="*/ 2079977 w 3531775"/>
              <a:gd name="connsiteY6749" fmla="*/ 2238073 h 2810796"/>
              <a:gd name="connsiteX6750" fmla="*/ 2108076 w 3531775"/>
              <a:gd name="connsiteY6750" fmla="*/ 2283984 h 2810796"/>
              <a:gd name="connsiteX6751" fmla="*/ 2042258 w 3531775"/>
              <a:gd name="connsiteY6751" fmla="*/ 2229310 h 2810796"/>
              <a:gd name="connsiteX6752" fmla="*/ 2060832 w 3531775"/>
              <a:gd name="connsiteY6752" fmla="*/ 2269030 h 2810796"/>
              <a:gd name="connsiteX6753" fmla="*/ 2094551 w 3531775"/>
              <a:gd name="connsiteY6753" fmla="*/ 2313130 h 2810796"/>
              <a:gd name="connsiteX6754" fmla="*/ 2028066 w 3531775"/>
              <a:gd name="connsiteY6754" fmla="*/ 2271506 h 2810796"/>
              <a:gd name="connsiteX6755" fmla="*/ 2083311 w 3531775"/>
              <a:gd name="connsiteY6755" fmla="*/ 2342372 h 2810796"/>
              <a:gd name="connsiteX6756" fmla="*/ 1984537 w 3531775"/>
              <a:gd name="connsiteY6756" fmla="*/ 2275221 h 2810796"/>
              <a:gd name="connsiteX6757" fmla="*/ 1982441 w 3531775"/>
              <a:gd name="connsiteY6757" fmla="*/ 2269506 h 2810796"/>
              <a:gd name="connsiteX6758" fmla="*/ 2358965 w 3531775"/>
              <a:gd name="connsiteY6758" fmla="*/ 2700702 h 2810796"/>
              <a:gd name="connsiteX6759" fmla="*/ 2398684 w 3531775"/>
              <a:gd name="connsiteY6759" fmla="*/ 2688606 h 2810796"/>
              <a:gd name="connsiteX6760" fmla="*/ 2375824 w 3531775"/>
              <a:gd name="connsiteY6760" fmla="*/ 2681748 h 2810796"/>
              <a:gd name="connsiteX6761" fmla="*/ 2373824 w 3531775"/>
              <a:gd name="connsiteY6761" fmla="*/ 2689749 h 2810796"/>
              <a:gd name="connsiteX6762" fmla="*/ 2358965 w 3531775"/>
              <a:gd name="connsiteY6762" fmla="*/ 2700702 h 2810796"/>
              <a:gd name="connsiteX6763" fmla="*/ 2275430 w 3531775"/>
              <a:gd name="connsiteY6763" fmla="*/ 2716705 h 2810796"/>
              <a:gd name="connsiteX6764" fmla="*/ 2321817 w 3531775"/>
              <a:gd name="connsiteY6764" fmla="*/ 2716609 h 2810796"/>
              <a:gd name="connsiteX6765" fmla="*/ 2295052 w 3531775"/>
              <a:gd name="connsiteY6765" fmla="*/ 2705084 h 2810796"/>
              <a:gd name="connsiteX6766" fmla="*/ 2275430 w 3531775"/>
              <a:gd name="connsiteY6766" fmla="*/ 2716705 h 2810796"/>
              <a:gd name="connsiteX6767" fmla="*/ 2476599 w 3531775"/>
              <a:gd name="connsiteY6767" fmla="*/ 2617454 h 2810796"/>
              <a:gd name="connsiteX6768" fmla="*/ 2519175 w 3531775"/>
              <a:gd name="connsiteY6768" fmla="*/ 2593927 h 2810796"/>
              <a:gd name="connsiteX6769" fmla="*/ 2490600 w 3531775"/>
              <a:gd name="connsiteY6769" fmla="*/ 2594403 h 2810796"/>
              <a:gd name="connsiteX6770" fmla="*/ 2476599 w 3531775"/>
              <a:gd name="connsiteY6770" fmla="*/ 2617454 h 2810796"/>
              <a:gd name="connsiteX6771" fmla="*/ 2378110 w 3531775"/>
              <a:gd name="connsiteY6771" fmla="*/ 2400284 h 2810796"/>
              <a:gd name="connsiteX6772" fmla="*/ 2409543 w 3531775"/>
              <a:gd name="connsiteY6772" fmla="*/ 2389807 h 2810796"/>
              <a:gd name="connsiteX6773" fmla="*/ 2374967 w 3531775"/>
              <a:gd name="connsiteY6773" fmla="*/ 2387425 h 2810796"/>
              <a:gd name="connsiteX6774" fmla="*/ 2378110 w 3531775"/>
              <a:gd name="connsiteY6774" fmla="*/ 2400284 h 2810796"/>
              <a:gd name="connsiteX6775" fmla="*/ 2474884 w 3531775"/>
              <a:gd name="connsiteY6775" fmla="*/ 2432860 h 2810796"/>
              <a:gd name="connsiteX6776" fmla="*/ 2469645 w 3531775"/>
              <a:gd name="connsiteY6776" fmla="*/ 2454005 h 2810796"/>
              <a:gd name="connsiteX6777" fmla="*/ 2503650 w 3531775"/>
              <a:gd name="connsiteY6777" fmla="*/ 2466102 h 2810796"/>
              <a:gd name="connsiteX6778" fmla="*/ 2482123 w 3531775"/>
              <a:gd name="connsiteY6778" fmla="*/ 2438384 h 2810796"/>
              <a:gd name="connsiteX6779" fmla="*/ 2474884 w 3531775"/>
              <a:gd name="connsiteY6779" fmla="*/ 2432860 h 2810796"/>
              <a:gd name="connsiteX6780" fmla="*/ 3513395 w 3531775"/>
              <a:gd name="connsiteY6780" fmla="*/ 1325769 h 2810796"/>
              <a:gd name="connsiteX6781" fmla="*/ 3519586 w 3531775"/>
              <a:gd name="connsiteY6781" fmla="*/ 1347009 h 2810796"/>
              <a:gd name="connsiteX6782" fmla="*/ 3531207 w 3531775"/>
              <a:gd name="connsiteY6782" fmla="*/ 1315005 h 2810796"/>
              <a:gd name="connsiteX6783" fmla="*/ 3513395 w 3531775"/>
              <a:gd name="connsiteY6783" fmla="*/ 1325769 h 2810796"/>
              <a:gd name="connsiteX6784" fmla="*/ 3487582 w 3531775"/>
              <a:gd name="connsiteY6784" fmla="*/ 1409017 h 2810796"/>
              <a:gd name="connsiteX6785" fmla="*/ 3512347 w 3531775"/>
              <a:gd name="connsiteY6785" fmla="*/ 1379490 h 2810796"/>
              <a:gd name="connsiteX6786" fmla="*/ 3488725 w 3531775"/>
              <a:gd name="connsiteY6786" fmla="*/ 1390062 h 2810796"/>
              <a:gd name="connsiteX6787" fmla="*/ 3487582 w 3531775"/>
              <a:gd name="connsiteY6787" fmla="*/ 1409017 h 2810796"/>
              <a:gd name="connsiteX6788" fmla="*/ 3515776 w 3531775"/>
              <a:gd name="connsiteY6788" fmla="*/ 1226137 h 2810796"/>
              <a:gd name="connsiteX6789" fmla="*/ 3519681 w 3531775"/>
              <a:gd name="connsiteY6789" fmla="*/ 1186037 h 2810796"/>
              <a:gd name="connsiteX6790" fmla="*/ 3504822 w 3531775"/>
              <a:gd name="connsiteY6790" fmla="*/ 1204516 h 2810796"/>
              <a:gd name="connsiteX6791" fmla="*/ 3515776 w 3531775"/>
              <a:gd name="connsiteY6791" fmla="*/ 1226137 h 2810796"/>
              <a:gd name="connsiteX6792" fmla="*/ 3297368 w 3531775"/>
              <a:gd name="connsiteY6792" fmla="*/ 1142508 h 2810796"/>
              <a:gd name="connsiteX6793" fmla="*/ 3276984 w 3531775"/>
              <a:gd name="connsiteY6793" fmla="*/ 1163177 h 2810796"/>
              <a:gd name="connsiteX6794" fmla="*/ 3288986 w 3531775"/>
              <a:gd name="connsiteY6794" fmla="*/ 1168320 h 2810796"/>
              <a:gd name="connsiteX6795" fmla="*/ 3287938 w 3531775"/>
              <a:gd name="connsiteY6795" fmla="*/ 1163939 h 2810796"/>
              <a:gd name="connsiteX6796" fmla="*/ 3297368 w 3531775"/>
              <a:gd name="connsiteY6796" fmla="*/ 1142508 h 2810796"/>
              <a:gd name="connsiteX6797" fmla="*/ 3408906 w 3531775"/>
              <a:gd name="connsiteY6797" fmla="*/ 1124982 h 2810796"/>
              <a:gd name="connsiteX6798" fmla="*/ 3366900 w 3531775"/>
              <a:gd name="connsiteY6798" fmla="*/ 1124887 h 2810796"/>
              <a:gd name="connsiteX6799" fmla="*/ 3380997 w 3531775"/>
              <a:gd name="connsiteY6799" fmla="*/ 1139936 h 2810796"/>
              <a:gd name="connsiteX6800" fmla="*/ 3408906 w 3531775"/>
              <a:gd name="connsiteY6800" fmla="*/ 1124982 h 2810796"/>
              <a:gd name="connsiteX6801" fmla="*/ 3477390 w 3531775"/>
              <a:gd name="connsiteY6801" fmla="*/ 1411113 h 2810796"/>
              <a:gd name="connsiteX6802" fmla="*/ 3477771 w 3531775"/>
              <a:gd name="connsiteY6802" fmla="*/ 1387300 h 2810796"/>
              <a:gd name="connsiteX6803" fmla="*/ 3414906 w 3531775"/>
              <a:gd name="connsiteY6803" fmla="*/ 1372917 h 2810796"/>
              <a:gd name="connsiteX6804" fmla="*/ 3402048 w 3531775"/>
              <a:gd name="connsiteY6804" fmla="*/ 1320720 h 2810796"/>
              <a:gd name="connsiteX6805" fmla="*/ 3408620 w 3531775"/>
              <a:gd name="connsiteY6805" fmla="*/ 1323292 h 2810796"/>
              <a:gd name="connsiteX6806" fmla="*/ 3445386 w 3531775"/>
              <a:gd name="connsiteY6806" fmla="*/ 1310529 h 2810796"/>
              <a:gd name="connsiteX6807" fmla="*/ 3506918 w 3531775"/>
              <a:gd name="connsiteY6807" fmla="*/ 1306242 h 2810796"/>
              <a:gd name="connsiteX6808" fmla="*/ 3517586 w 3531775"/>
              <a:gd name="connsiteY6808" fmla="*/ 1321006 h 2810796"/>
              <a:gd name="connsiteX6809" fmla="*/ 3491868 w 3531775"/>
              <a:gd name="connsiteY6809" fmla="*/ 1264333 h 2810796"/>
              <a:gd name="connsiteX6810" fmla="*/ 3396809 w 3531775"/>
              <a:gd name="connsiteY6810" fmla="*/ 1299004 h 2810796"/>
              <a:gd name="connsiteX6811" fmla="*/ 3395380 w 3531775"/>
              <a:gd name="connsiteY6811" fmla="*/ 1296146 h 2810796"/>
              <a:gd name="connsiteX6812" fmla="*/ 3402333 w 3531775"/>
              <a:gd name="connsiteY6812" fmla="*/ 1288716 h 2810796"/>
              <a:gd name="connsiteX6813" fmla="*/ 3447482 w 3531775"/>
              <a:gd name="connsiteY6813" fmla="*/ 1241663 h 2810796"/>
              <a:gd name="connsiteX6814" fmla="*/ 3468246 w 3531775"/>
              <a:gd name="connsiteY6814" fmla="*/ 1181846 h 2810796"/>
              <a:gd name="connsiteX6815" fmla="*/ 3507584 w 3531775"/>
              <a:gd name="connsiteY6815" fmla="*/ 1191847 h 2810796"/>
              <a:gd name="connsiteX6816" fmla="*/ 3501965 w 3531775"/>
              <a:gd name="connsiteY6816" fmla="*/ 1153176 h 2810796"/>
              <a:gd name="connsiteX6817" fmla="*/ 3459483 w 3531775"/>
              <a:gd name="connsiteY6817" fmla="*/ 1159177 h 2810796"/>
              <a:gd name="connsiteX6818" fmla="*/ 3431384 w 3531775"/>
              <a:gd name="connsiteY6818" fmla="*/ 1210612 h 2810796"/>
              <a:gd name="connsiteX6819" fmla="*/ 3377092 w 3531775"/>
              <a:gd name="connsiteY6819" fmla="*/ 1272905 h 2810796"/>
              <a:gd name="connsiteX6820" fmla="*/ 3368901 w 3531775"/>
              <a:gd name="connsiteY6820" fmla="*/ 1258903 h 2810796"/>
              <a:gd name="connsiteX6821" fmla="*/ 3372425 w 3531775"/>
              <a:gd name="connsiteY6821" fmla="*/ 1188323 h 2810796"/>
              <a:gd name="connsiteX6822" fmla="*/ 3375854 w 3531775"/>
              <a:gd name="connsiteY6822" fmla="*/ 1154128 h 2810796"/>
              <a:gd name="connsiteX6823" fmla="*/ 3358423 w 3531775"/>
              <a:gd name="connsiteY6823" fmla="*/ 1126601 h 2810796"/>
              <a:gd name="connsiteX6824" fmla="*/ 3358423 w 3531775"/>
              <a:gd name="connsiteY6824" fmla="*/ 1126601 h 2810796"/>
              <a:gd name="connsiteX6825" fmla="*/ 3349374 w 3531775"/>
              <a:gd name="connsiteY6825" fmla="*/ 1157557 h 2810796"/>
              <a:gd name="connsiteX6826" fmla="*/ 3341564 w 3531775"/>
              <a:gd name="connsiteY6826" fmla="*/ 1265190 h 2810796"/>
              <a:gd name="connsiteX6827" fmla="*/ 3336420 w 3531775"/>
              <a:gd name="connsiteY6827" fmla="*/ 1255188 h 2810796"/>
              <a:gd name="connsiteX6828" fmla="*/ 3302416 w 3531775"/>
              <a:gd name="connsiteY6828" fmla="*/ 1205754 h 2810796"/>
              <a:gd name="connsiteX6829" fmla="*/ 3280413 w 3531775"/>
              <a:gd name="connsiteY6829" fmla="*/ 1167844 h 2810796"/>
              <a:gd name="connsiteX6830" fmla="*/ 3269936 w 3531775"/>
              <a:gd name="connsiteY6830" fmla="*/ 1186608 h 2810796"/>
              <a:gd name="connsiteX6831" fmla="*/ 3321180 w 3531775"/>
              <a:gd name="connsiteY6831" fmla="*/ 1247854 h 2810796"/>
              <a:gd name="connsiteX6832" fmla="*/ 3210404 w 3531775"/>
              <a:gd name="connsiteY6832" fmla="*/ 1310053 h 2810796"/>
              <a:gd name="connsiteX6833" fmla="*/ 3210404 w 3531775"/>
              <a:gd name="connsiteY6833" fmla="*/ 1310243 h 2810796"/>
              <a:gd name="connsiteX6834" fmla="*/ 3042860 w 3531775"/>
              <a:gd name="connsiteY6834" fmla="*/ 1311195 h 2810796"/>
              <a:gd name="connsiteX6835" fmla="*/ 3184211 w 3531775"/>
              <a:gd name="connsiteY6835" fmla="*/ 1379680 h 2810796"/>
              <a:gd name="connsiteX6836" fmla="*/ 3444815 w 3531775"/>
              <a:gd name="connsiteY6836" fmla="*/ 1414637 h 2810796"/>
              <a:gd name="connsiteX6837" fmla="*/ 3477390 w 3531775"/>
              <a:gd name="connsiteY6837" fmla="*/ 1411113 h 2810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</a:cxnLst>
            <a:rect l="l" t="t" r="r" b="b"/>
            <a:pathLst>
              <a:path w="3531775" h="2810796">
                <a:moveTo>
                  <a:pt x="2194754" y="386127"/>
                </a:moveTo>
                <a:cubicBezTo>
                  <a:pt x="2196468" y="387461"/>
                  <a:pt x="2198088" y="388794"/>
                  <a:pt x="2199897" y="390128"/>
                </a:cubicBezTo>
                <a:cubicBezTo>
                  <a:pt x="2198088" y="388794"/>
                  <a:pt x="2196373" y="387461"/>
                  <a:pt x="2194754" y="386127"/>
                </a:cubicBezTo>
                <a:close/>
                <a:moveTo>
                  <a:pt x="2339915" y="310308"/>
                </a:moveTo>
                <a:cubicBezTo>
                  <a:pt x="2337724" y="271161"/>
                  <a:pt x="2322293" y="321453"/>
                  <a:pt x="2278002" y="330120"/>
                </a:cubicBezTo>
                <a:cubicBezTo>
                  <a:pt x="2199993" y="355647"/>
                  <a:pt x="2115506" y="254778"/>
                  <a:pt x="2193230" y="200771"/>
                </a:cubicBezTo>
                <a:cubicBezTo>
                  <a:pt x="2207231" y="191151"/>
                  <a:pt x="2249332" y="185055"/>
                  <a:pt x="2245522" y="209915"/>
                </a:cubicBezTo>
                <a:cubicBezTo>
                  <a:pt x="2239235" y="223440"/>
                  <a:pt x="2233521" y="214963"/>
                  <a:pt x="2229615" y="219059"/>
                </a:cubicBezTo>
                <a:cubicBezTo>
                  <a:pt x="2214280" y="245538"/>
                  <a:pt x="2293718" y="258207"/>
                  <a:pt x="2299338" y="226107"/>
                </a:cubicBezTo>
                <a:cubicBezTo>
                  <a:pt x="2302386" y="176577"/>
                  <a:pt x="2237616" y="140478"/>
                  <a:pt x="2193039" y="155051"/>
                </a:cubicBezTo>
                <a:cubicBezTo>
                  <a:pt x="2110362" y="182102"/>
                  <a:pt x="2105790" y="295164"/>
                  <a:pt x="2163797" y="356314"/>
                </a:cubicBezTo>
                <a:cubicBezTo>
                  <a:pt x="2163607" y="356124"/>
                  <a:pt x="2163417" y="355933"/>
                  <a:pt x="2163321" y="355743"/>
                </a:cubicBezTo>
                <a:cubicBezTo>
                  <a:pt x="2180752" y="376317"/>
                  <a:pt x="2200659" y="392223"/>
                  <a:pt x="2223996" y="406606"/>
                </a:cubicBezTo>
                <a:cubicBezTo>
                  <a:pt x="2255142" y="334597"/>
                  <a:pt x="2334485" y="365363"/>
                  <a:pt x="2339915" y="310308"/>
                </a:cubicBezTo>
                <a:close/>
                <a:moveTo>
                  <a:pt x="2228948" y="1073356"/>
                </a:moveTo>
                <a:cubicBezTo>
                  <a:pt x="2229901" y="1014968"/>
                  <a:pt x="2290766" y="969819"/>
                  <a:pt x="2346106" y="994870"/>
                </a:cubicBezTo>
                <a:cubicBezTo>
                  <a:pt x="2370204" y="1005538"/>
                  <a:pt x="2387921" y="1029255"/>
                  <a:pt x="2414876" y="1033732"/>
                </a:cubicBezTo>
                <a:cubicBezTo>
                  <a:pt x="2469550" y="1040495"/>
                  <a:pt x="2518127" y="1002776"/>
                  <a:pt x="2551275" y="961152"/>
                </a:cubicBezTo>
                <a:cubicBezTo>
                  <a:pt x="2544702" y="960866"/>
                  <a:pt x="2540797" y="960104"/>
                  <a:pt x="2540797" y="960104"/>
                </a:cubicBezTo>
                <a:cubicBezTo>
                  <a:pt x="2520223" y="987441"/>
                  <a:pt x="2432593" y="1032875"/>
                  <a:pt x="2403065" y="1003157"/>
                </a:cubicBezTo>
                <a:cubicBezTo>
                  <a:pt x="2377729" y="978487"/>
                  <a:pt x="2351059" y="965057"/>
                  <a:pt x="2317055" y="968200"/>
                </a:cubicBezTo>
                <a:cubicBezTo>
                  <a:pt x="2182943" y="981345"/>
                  <a:pt x="2219995" y="1112694"/>
                  <a:pt x="2219995" y="1112694"/>
                </a:cubicBezTo>
                <a:cubicBezTo>
                  <a:pt x="2276955" y="980202"/>
                  <a:pt x="2429831" y="1190037"/>
                  <a:pt x="2596233" y="955818"/>
                </a:cubicBezTo>
                <a:cubicBezTo>
                  <a:pt x="2590041" y="957532"/>
                  <a:pt x="2584231" y="958675"/>
                  <a:pt x="2578802" y="959532"/>
                </a:cubicBezTo>
                <a:cubicBezTo>
                  <a:pt x="2529843" y="1026493"/>
                  <a:pt x="2427830" y="1087644"/>
                  <a:pt x="2358774" y="1012682"/>
                </a:cubicBezTo>
                <a:cubicBezTo>
                  <a:pt x="2307911" y="968676"/>
                  <a:pt x="2233139" y="1009158"/>
                  <a:pt x="2228948" y="1073356"/>
                </a:cubicBezTo>
                <a:close/>
                <a:moveTo>
                  <a:pt x="2327532" y="652542"/>
                </a:moveTo>
                <a:cubicBezTo>
                  <a:pt x="2327532" y="652542"/>
                  <a:pt x="2327627" y="652446"/>
                  <a:pt x="2327627" y="652446"/>
                </a:cubicBezTo>
                <a:cubicBezTo>
                  <a:pt x="2327627" y="652446"/>
                  <a:pt x="2327627" y="652446"/>
                  <a:pt x="2327532" y="652542"/>
                </a:cubicBezTo>
                <a:close/>
                <a:moveTo>
                  <a:pt x="3072673" y="437753"/>
                </a:moveTo>
                <a:cubicBezTo>
                  <a:pt x="3072578" y="437753"/>
                  <a:pt x="3072578" y="437848"/>
                  <a:pt x="3072483" y="437848"/>
                </a:cubicBezTo>
                <a:cubicBezTo>
                  <a:pt x="3072578" y="437848"/>
                  <a:pt x="3072578" y="437753"/>
                  <a:pt x="3072673" y="437753"/>
                </a:cubicBezTo>
                <a:close/>
                <a:moveTo>
                  <a:pt x="3124394" y="615489"/>
                </a:moveTo>
                <a:cubicBezTo>
                  <a:pt x="3124489" y="615394"/>
                  <a:pt x="3124584" y="615299"/>
                  <a:pt x="3124775" y="615108"/>
                </a:cubicBezTo>
                <a:cubicBezTo>
                  <a:pt x="3124584" y="615299"/>
                  <a:pt x="3124489" y="615394"/>
                  <a:pt x="3124394" y="615489"/>
                </a:cubicBezTo>
                <a:close/>
                <a:moveTo>
                  <a:pt x="2689482" y="960961"/>
                </a:moveTo>
                <a:cubicBezTo>
                  <a:pt x="2689387" y="961056"/>
                  <a:pt x="2689292" y="961152"/>
                  <a:pt x="2689196" y="961152"/>
                </a:cubicBezTo>
                <a:cubicBezTo>
                  <a:pt x="2689292" y="961056"/>
                  <a:pt x="2689387" y="960961"/>
                  <a:pt x="2689482" y="960961"/>
                </a:cubicBezTo>
                <a:close/>
                <a:moveTo>
                  <a:pt x="1892144" y="189436"/>
                </a:moveTo>
                <a:cubicBezTo>
                  <a:pt x="1892335" y="189341"/>
                  <a:pt x="1892430" y="189150"/>
                  <a:pt x="1892621" y="189055"/>
                </a:cubicBezTo>
                <a:cubicBezTo>
                  <a:pt x="1892430" y="189150"/>
                  <a:pt x="1892335" y="189341"/>
                  <a:pt x="1892144" y="189436"/>
                </a:cubicBezTo>
                <a:close/>
                <a:moveTo>
                  <a:pt x="2609091" y="1601137"/>
                </a:moveTo>
                <a:cubicBezTo>
                  <a:pt x="2637857" y="1596755"/>
                  <a:pt x="2661669" y="1571609"/>
                  <a:pt x="2669480" y="1548082"/>
                </a:cubicBezTo>
                <a:cubicBezTo>
                  <a:pt x="2642810" y="1550559"/>
                  <a:pt x="2612139" y="1557893"/>
                  <a:pt x="2595661" y="1567132"/>
                </a:cubicBezTo>
                <a:cubicBezTo>
                  <a:pt x="2603662" y="1575895"/>
                  <a:pt x="2607662" y="1588945"/>
                  <a:pt x="2608996" y="1599517"/>
                </a:cubicBezTo>
                <a:cubicBezTo>
                  <a:pt x="2609091" y="1600184"/>
                  <a:pt x="2609186" y="1600755"/>
                  <a:pt x="2609091" y="1601137"/>
                </a:cubicBezTo>
                <a:close/>
                <a:moveTo>
                  <a:pt x="2370680" y="2091960"/>
                </a:moveTo>
                <a:cubicBezTo>
                  <a:pt x="2373252" y="2092531"/>
                  <a:pt x="2375729" y="2093198"/>
                  <a:pt x="2378301" y="2093960"/>
                </a:cubicBezTo>
                <a:cubicBezTo>
                  <a:pt x="2376014" y="2092245"/>
                  <a:pt x="2373252" y="2089293"/>
                  <a:pt x="2371252" y="2091293"/>
                </a:cubicBezTo>
                <a:cubicBezTo>
                  <a:pt x="2370966" y="2091483"/>
                  <a:pt x="2370871" y="2091769"/>
                  <a:pt x="2370680" y="2091960"/>
                </a:cubicBezTo>
                <a:close/>
                <a:moveTo>
                  <a:pt x="618080" y="1733058"/>
                </a:moveTo>
                <a:lnTo>
                  <a:pt x="618747" y="1732677"/>
                </a:lnTo>
                <a:cubicBezTo>
                  <a:pt x="618461" y="1732867"/>
                  <a:pt x="618271" y="1732962"/>
                  <a:pt x="618080" y="1733058"/>
                </a:cubicBezTo>
                <a:close/>
                <a:moveTo>
                  <a:pt x="8480" y="1494361"/>
                </a:moveTo>
                <a:cubicBezTo>
                  <a:pt x="23149" y="1435687"/>
                  <a:pt x="56772" y="1380061"/>
                  <a:pt x="101635" y="1341009"/>
                </a:cubicBezTo>
                <a:cubicBezTo>
                  <a:pt x="97825" y="1326150"/>
                  <a:pt x="99825" y="1314529"/>
                  <a:pt x="106493" y="1301480"/>
                </a:cubicBezTo>
                <a:cubicBezTo>
                  <a:pt x="78108" y="1045257"/>
                  <a:pt x="250511" y="1117647"/>
                  <a:pt x="264608" y="992775"/>
                </a:cubicBezTo>
                <a:cubicBezTo>
                  <a:pt x="264608" y="992775"/>
                  <a:pt x="280895" y="1047924"/>
                  <a:pt x="228317" y="1100883"/>
                </a:cubicBezTo>
                <a:cubicBezTo>
                  <a:pt x="175644" y="1153938"/>
                  <a:pt x="198123" y="1207373"/>
                  <a:pt x="222221" y="1182894"/>
                </a:cubicBezTo>
                <a:cubicBezTo>
                  <a:pt x="365192" y="896191"/>
                  <a:pt x="407864" y="1149270"/>
                  <a:pt x="497303" y="1060021"/>
                </a:cubicBezTo>
                <a:cubicBezTo>
                  <a:pt x="497303" y="1060021"/>
                  <a:pt x="511115" y="1108313"/>
                  <a:pt x="442344" y="1104408"/>
                </a:cubicBezTo>
                <a:cubicBezTo>
                  <a:pt x="373574" y="1100502"/>
                  <a:pt x="324901" y="1057926"/>
                  <a:pt x="290230" y="1158700"/>
                </a:cubicBezTo>
                <a:cubicBezTo>
                  <a:pt x="284229" y="1175750"/>
                  <a:pt x="313566" y="1167939"/>
                  <a:pt x="324520" y="1160319"/>
                </a:cubicBezTo>
                <a:cubicBezTo>
                  <a:pt x="360715" y="1138221"/>
                  <a:pt x="410054" y="1119171"/>
                  <a:pt x="456727" y="1137936"/>
                </a:cubicBezTo>
                <a:cubicBezTo>
                  <a:pt x="545024" y="1173464"/>
                  <a:pt x="586648" y="1141841"/>
                  <a:pt x="589029" y="1121362"/>
                </a:cubicBezTo>
                <a:cubicBezTo>
                  <a:pt x="589029" y="1121362"/>
                  <a:pt x="606174" y="1234519"/>
                  <a:pt x="493208" y="1231471"/>
                </a:cubicBezTo>
                <a:cubicBezTo>
                  <a:pt x="464537" y="1230519"/>
                  <a:pt x="443773" y="1216612"/>
                  <a:pt x="425294" y="1193466"/>
                </a:cubicBezTo>
                <a:cubicBezTo>
                  <a:pt x="409292" y="1172131"/>
                  <a:pt x="346427" y="1183179"/>
                  <a:pt x="321662" y="1206325"/>
                </a:cubicBezTo>
                <a:cubicBezTo>
                  <a:pt x="319662" y="1224708"/>
                  <a:pt x="381479" y="1223470"/>
                  <a:pt x="430438" y="1255188"/>
                </a:cubicBezTo>
                <a:cubicBezTo>
                  <a:pt x="482159" y="1288716"/>
                  <a:pt x="533403" y="1269381"/>
                  <a:pt x="533403" y="1269381"/>
                </a:cubicBezTo>
                <a:cubicBezTo>
                  <a:pt x="504542" y="1297861"/>
                  <a:pt x="487016" y="1316911"/>
                  <a:pt x="395005" y="1287574"/>
                </a:cubicBezTo>
                <a:cubicBezTo>
                  <a:pt x="303089" y="1258237"/>
                  <a:pt x="251273" y="1313958"/>
                  <a:pt x="318519" y="1319482"/>
                </a:cubicBezTo>
                <a:cubicBezTo>
                  <a:pt x="385670" y="1324912"/>
                  <a:pt x="390338" y="1373584"/>
                  <a:pt x="390338" y="1373584"/>
                </a:cubicBezTo>
                <a:cubicBezTo>
                  <a:pt x="350714" y="1331770"/>
                  <a:pt x="325949" y="1380252"/>
                  <a:pt x="250130" y="1335961"/>
                </a:cubicBezTo>
                <a:cubicBezTo>
                  <a:pt x="180121" y="1310243"/>
                  <a:pt x="170977" y="1351200"/>
                  <a:pt x="129067" y="1357868"/>
                </a:cubicBezTo>
                <a:cubicBezTo>
                  <a:pt x="128781" y="1370917"/>
                  <a:pt x="96587" y="1472740"/>
                  <a:pt x="111731" y="1410255"/>
                </a:cubicBezTo>
                <a:cubicBezTo>
                  <a:pt x="114208" y="1401969"/>
                  <a:pt x="108588" y="1404255"/>
                  <a:pt x="103635" y="1423686"/>
                </a:cubicBezTo>
                <a:cubicBezTo>
                  <a:pt x="101921" y="1436068"/>
                  <a:pt x="97253" y="1444355"/>
                  <a:pt x="102873" y="1450165"/>
                </a:cubicBezTo>
                <a:cubicBezTo>
                  <a:pt x="110588" y="1462643"/>
                  <a:pt x="110112" y="1489789"/>
                  <a:pt x="111446" y="1511697"/>
                </a:cubicBezTo>
                <a:cubicBezTo>
                  <a:pt x="95825" y="1515221"/>
                  <a:pt x="94301" y="1546654"/>
                  <a:pt x="102111" y="1560846"/>
                </a:cubicBezTo>
                <a:cubicBezTo>
                  <a:pt x="109445" y="1575895"/>
                  <a:pt x="122114" y="1582467"/>
                  <a:pt x="130781" y="1596755"/>
                </a:cubicBezTo>
                <a:cubicBezTo>
                  <a:pt x="137544" y="1606090"/>
                  <a:pt x="144212" y="1616091"/>
                  <a:pt x="151832" y="1625235"/>
                </a:cubicBezTo>
                <a:cubicBezTo>
                  <a:pt x="151927" y="1625425"/>
                  <a:pt x="149546" y="1624473"/>
                  <a:pt x="146402" y="1622854"/>
                </a:cubicBezTo>
                <a:cubicBezTo>
                  <a:pt x="128876" y="1613424"/>
                  <a:pt x="113922" y="1611424"/>
                  <a:pt x="125828" y="1638379"/>
                </a:cubicBezTo>
                <a:cubicBezTo>
                  <a:pt x="139354" y="1658191"/>
                  <a:pt x="169834" y="1666097"/>
                  <a:pt x="189551" y="1679622"/>
                </a:cubicBezTo>
                <a:cubicBezTo>
                  <a:pt x="183550" y="1679146"/>
                  <a:pt x="171739" y="1678479"/>
                  <a:pt x="180026" y="1689909"/>
                </a:cubicBezTo>
                <a:cubicBezTo>
                  <a:pt x="194408" y="1690862"/>
                  <a:pt x="209267" y="1694767"/>
                  <a:pt x="223174" y="1699434"/>
                </a:cubicBezTo>
                <a:cubicBezTo>
                  <a:pt x="219745" y="1719913"/>
                  <a:pt x="247272" y="1730962"/>
                  <a:pt x="264322" y="1727247"/>
                </a:cubicBezTo>
                <a:cubicBezTo>
                  <a:pt x="282134" y="1724200"/>
                  <a:pt x="292802" y="1712388"/>
                  <a:pt x="310899" y="1709626"/>
                </a:cubicBezTo>
                <a:cubicBezTo>
                  <a:pt x="320234" y="1707340"/>
                  <a:pt x="332902" y="1705245"/>
                  <a:pt x="350523" y="1702292"/>
                </a:cubicBezTo>
                <a:cubicBezTo>
                  <a:pt x="347475" y="1704959"/>
                  <a:pt x="338045" y="1711626"/>
                  <a:pt x="333950" y="1716103"/>
                </a:cubicBezTo>
                <a:cubicBezTo>
                  <a:pt x="319662" y="1728676"/>
                  <a:pt x="334331" y="1736772"/>
                  <a:pt x="349571" y="1736963"/>
                </a:cubicBezTo>
                <a:cubicBezTo>
                  <a:pt x="360429" y="1738582"/>
                  <a:pt x="375764" y="1727343"/>
                  <a:pt x="386623" y="1721342"/>
                </a:cubicBezTo>
                <a:cubicBezTo>
                  <a:pt x="399196" y="1715055"/>
                  <a:pt x="414436" y="1708102"/>
                  <a:pt x="426818" y="1703530"/>
                </a:cubicBezTo>
                <a:cubicBezTo>
                  <a:pt x="421294" y="1709245"/>
                  <a:pt x="413960" y="1718961"/>
                  <a:pt x="430438" y="1719818"/>
                </a:cubicBezTo>
                <a:cubicBezTo>
                  <a:pt x="454727" y="1695434"/>
                  <a:pt x="486921" y="1676098"/>
                  <a:pt x="522449" y="1661525"/>
                </a:cubicBezTo>
                <a:cubicBezTo>
                  <a:pt x="507876" y="1671526"/>
                  <a:pt x="489588" y="1684385"/>
                  <a:pt x="479015" y="1698768"/>
                </a:cubicBezTo>
                <a:cubicBezTo>
                  <a:pt x="468728" y="1716294"/>
                  <a:pt x="475491" y="1727152"/>
                  <a:pt x="502733" y="1718104"/>
                </a:cubicBezTo>
                <a:cubicBezTo>
                  <a:pt x="521402" y="1712770"/>
                  <a:pt x="520163" y="1700863"/>
                  <a:pt x="512829" y="1704483"/>
                </a:cubicBezTo>
                <a:cubicBezTo>
                  <a:pt x="452631" y="1728105"/>
                  <a:pt x="553215" y="1664192"/>
                  <a:pt x="564931" y="1685242"/>
                </a:cubicBezTo>
                <a:lnTo>
                  <a:pt x="564931" y="1685242"/>
                </a:lnTo>
                <a:lnTo>
                  <a:pt x="564931" y="1685242"/>
                </a:lnTo>
                <a:lnTo>
                  <a:pt x="564931" y="1685242"/>
                </a:lnTo>
                <a:lnTo>
                  <a:pt x="564931" y="1685242"/>
                </a:lnTo>
                <a:cubicBezTo>
                  <a:pt x="550548" y="1666287"/>
                  <a:pt x="639512" y="1612852"/>
                  <a:pt x="621033" y="1634474"/>
                </a:cubicBezTo>
                <a:cubicBezTo>
                  <a:pt x="618557" y="1639332"/>
                  <a:pt x="600269" y="1647237"/>
                  <a:pt x="609794" y="1651047"/>
                </a:cubicBezTo>
                <a:cubicBezTo>
                  <a:pt x="620557" y="1654476"/>
                  <a:pt x="648560" y="1621806"/>
                  <a:pt x="639321" y="1618186"/>
                </a:cubicBezTo>
                <a:cubicBezTo>
                  <a:pt x="633225" y="1601137"/>
                  <a:pt x="655228" y="1569609"/>
                  <a:pt x="669515" y="1556179"/>
                </a:cubicBezTo>
                <a:cubicBezTo>
                  <a:pt x="680279" y="1563799"/>
                  <a:pt x="690185" y="1563513"/>
                  <a:pt x="706187" y="1554178"/>
                </a:cubicBezTo>
                <a:cubicBezTo>
                  <a:pt x="741810" y="1525222"/>
                  <a:pt x="724379" y="1502172"/>
                  <a:pt x="746668" y="1474930"/>
                </a:cubicBezTo>
                <a:cubicBezTo>
                  <a:pt x="757336" y="1459786"/>
                  <a:pt x="767623" y="1449213"/>
                  <a:pt x="782863" y="1435116"/>
                </a:cubicBezTo>
                <a:cubicBezTo>
                  <a:pt x="776005" y="1451308"/>
                  <a:pt x="760574" y="1497504"/>
                  <a:pt x="806009" y="1470549"/>
                </a:cubicBezTo>
                <a:cubicBezTo>
                  <a:pt x="820391" y="1462071"/>
                  <a:pt x="825440" y="1444545"/>
                  <a:pt x="836489" y="1431306"/>
                </a:cubicBezTo>
                <a:cubicBezTo>
                  <a:pt x="848204" y="1416828"/>
                  <a:pt x="864968" y="1401969"/>
                  <a:pt x="880018" y="1392253"/>
                </a:cubicBezTo>
                <a:cubicBezTo>
                  <a:pt x="875160" y="1399492"/>
                  <a:pt x="867731" y="1414542"/>
                  <a:pt x="887352" y="1410351"/>
                </a:cubicBezTo>
                <a:cubicBezTo>
                  <a:pt x="898973" y="1391205"/>
                  <a:pt x="913641" y="1379109"/>
                  <a:pt x="935739" y="1368250"/>
                </a:cubicBezTo>
                <a:cubicBezTo>
                  <a:pt x="968124" y="1400540"/>
                  <a:pt x="1018035" y="1361868"/>
                  <a:pt x="1044229" y="1339104"/>
                </a:cubicBezTo>
                <a:cubicBezTo>
                  <a:pt x="1059755" y="1328817"/>
                  <a:pt x="1082234" y="1324721"/>
                  <a:pt x="1102046" y="1323292"/>
                </a:cubicBezTo>
                <a:cubicBezTo>
                  <a:pt x="1111190" y="1321387"/>
                  <a:pt x="1175864" y="1326436"/>
                  <a:pt x="1136717" y="1328626"/>
                </a:cubicBezTo>
                <a:cubicBezTo>
                  <a:pt x="1056611" y="1348438"/>
                  <a:pt x="1133573" y="1375489"/>
                  <a:pt x="1171864" y="1374727"/>
                </a:cubicBezTo>
                <a:cubicBezTo>
                  <a:pt x="1203677" y="1374822"/>
                  <a:pt x="1237682" y="1391777"/>
                  <a:pt x="1261494" y="1411113"/>
                </a:cubicBezTo>
                <a:cubicBezTo>
                  <a:pt x="1251207" y="1407493"/>
                  <a:pt x="1231967" y="1404445"/>
                  <a:pt x="1246445" y="1425876"/>
                </a:cubicBezTo>
                <a:cubicBezTo>
                  <a:pt x="1298356" y="1442736"/>
                  <a:pt x="1336742" y="1491408"/>
                  <a:pt x="1349981" y="1548654"/>
                </a:cubicBezTo>
                <a:cubicBezTo>
                  <a:pt x="1339599" y="1524270"/>
                  <a:pt x="1323026" y="1496838"/>
                  <a:pt x="1299308" y="1482741"/>
                </a:cubicBezTo>
                <a:cubicBezTo>
                  <a:pt x="1281306" y="1472168"/>
                  <a:pt x="1265399" y="1484170"/>
                  <a:pt x="1275115" y="1503315"/>
                </a:cubicBezTo>
                <a:cubicBezTo>
                  <a:pt x="1278639" y="1512840"/>
                  <a:pt x="1282735" y="1529985"/>
                  <a:pt x="1292641" y="1534176"/>
                </a:cubicBezTo>
                <a:cubicBezTo>
                  <a:pt x="1296546" y="1535604"/>
                  <a:pt x="1299118" y="1533128"/>
                  <a:pt x="1297022" y="1528366"/>
                </a:cubicBezTo>
                <a:cubicBezTo>
                  <a:pt x="1263971" y="1450641"/>
                  <a:pt x="1349600" y="1576181"/>
                  <a:pt x="1309595" y="1595136"/>
                </a:cubicBezTo>
                <a:cubicBezTo>
                  <a:pt x="1309595" y="1595136"/>
                  <a:pt x="1309595" y="1595136"/>
                  <a:pt x="1309595" y="1595231"/>
                </a:cubicBezTo>
                <a:cubicBezTo>
                  <a:pt x="1342076" y="1596279"/>
                  <a:pt x="1346457" y="1665811"/>
                  <a:pt x="1342361" y="1680861"/>
                </a:cubicBezTo>
                <a:cubicBezTo>
                  <a:pt x="1338742" y="1690671"/>
                  <a:pt x="1335980" y="1671526"/>
                  <a:pt x="1335027" y="1667716"/>
                </a:cubicBezTo>
                <a:cubicBezTo>
                  <a:pt x="1332646" y="1639522"/>
                  <a:pt x="1319216" y="1660858"/>
                  <a:pt x="1324931" y="1677337"/>
                </a:cubicBezTo>
                <a:cubicBezTo>
                  <a:pt x="1329788" y="1700101"/>
                  <a:pt x="1332646" y="1707436"/>
                  <a:pt x="1340266" y="1707340"/>
                </a:cubicBezTo>
                <a:cubicBezTo>
                  <a:pt x="1365126" y="1720104"/>
                  <a:pt x="1369412" y="1758680"/>
                  <a:pt x="1367888" y="1784779"/>
                </a:cubicBezTo>
                <a:cubicBezTo>
                  <a:pt x="1347505" y="1784207"/>
                  <a:pt x="1330646" y="1812020"/>
                  <a:pt x="1333027" y="1834023"/>
                </a:cubicBezTo>
                <a:cubicBezTo>
                  <a:pt x="1335122" y="1863360"/>
                  <a:pt x="1355315" y="1880314"/>
                  <a:pt x="1354077" y="1907556"/>
                </a:cubicBezTo>
                <a:cubicBezTo>
                  <a:pt x="1354554" y="1920319"/>
                  <a:pt x="1353220" y="1937559"/>
                  <a:pt x="1348458" y="1960324"/>
                </a:cubicBezTo>
                <a:cubicBezTo>
                  <a:pt x="1348267" y="1960610"/>
                  <a:pt x="1347219" y="1956991"/>
                  <a:pt x="1345219" y="1951752"/>
                </a:cubicBezTo>
                <a:cubicBezTo>
                  <a:pt x="1336837" y="1925463"/>
                  <a:pt x="1317977" y="1907365"/>
                  <a:pt x="1301975" y="1942703"/>
                </a:cubicBezTo>
                <a:cubicBezTo>
                  <a:pt x="1295403" y="1953942"/>
                  <a:pt x="1302928" y="1975279"/>
                  <a:pt x="1303976" y="1990137"/>
                </a:cubicBezTo>
                <a:cubicBezTo>
                  <a:pt x="1305214" y="2004901"/>
                  <a:pt x="1303023" y="2030904"/>
                  <a:pt x="1300642" y="2040906"/>
                </a:cubicBezTo>
                <a:cubicBezTo>
                  <a:pt x="1297689" y="2032047"/>
                  <a:pt x="1291022" y="2019379"/>
                  <a:pt x="1279687" y="2032238"/>
                </a:cubicBezTo>
                <a:cubicBezTo>
                  <a:pt x="1286164" y="2047764"/>
                  <a:pt x="1288164" y="2067004"/>
                  <a:pt x="1284926" y="2085483"/>
                </a:cubicBezTo>
                <a:cubicBezTo>
                  <a:pt x="1266447" y="2081387"/>
                  <a:pt x="1244921" y="2101675"/>
                  <a:pt x="1249207" y="2123011"/>
                </a:cubicBezTo>
                <a:cubicBezTo>
                  <a:pt x="1256827" y="2154253"/>
                  <a:pt x="1281973" y="2163493"/>
                  <a:pt x="1285783" y="2197401"/>
                </a:cubicBezTo>
                <a:cubicBezTo>
                  <a:pt x="1292355" y="2229120"/>
                  <a:pt x="1290736" y="2217023"/>
                  <a:pt x="1270448" y="2202640"/>
                </a:cubicBezTo>
                <a:cubicBezTo>
                  <a:pt x="1254541" y="2189115"/>
                  <a:pt x="1237205" y="2198735"/>
                  <a:pt x="1237682" y="2220643"/>
                </a:cubicBezTo>
                <a:cubicBezTo>
                  <a:pt x="1238444" y="2232549"/>
                  <a:pt x="1250445" y="2240645"/>
                  <a:pt x="1256351" y="2250742"/>
                </a:cubicBezTo>
                <a:cubicBezTo>
                  <a:pt x="1263971" y="2262076"/>
                  <a:pt x="1270352" y="2274078"/>
                  <a:pt x="1275305" y="2285984"/>
                </a:cubicBezTo>
                <a:cubicBezTo>
                  <a:pt x="1267400" y="2281126"/>
                  <a:pt x="1255208" y="2275602"/>
                  <a:pt x="1251493" y="2290842"/>
                </a:cubicBezTo>
                <a:cubicBezTo>
                  <a:pt x="1274543" y="2306653"/>
                  <a:pt x="1298451" y="2330942"/>
                  <a:pt x="1307500" y="2358850"/>
                </a:cubicBezTo>
                <a:cubicBezTo>
                  <a:pt x="1297404" y="2348659"/>
                  <a:pt x="1284735" y="2337800"/>
                  <a:pt x="1270638" y="2332657"/>
                </a:cubicBezTo>
                <a:cubicBezTo>
                  <a:pt x="1255493" y="2327227"/>
                  <a:pt x="1233014" y="2333514"/>
                  <a:pt x="1239110" y="2354469"/>
                </a:cubicBezTo>
                <a:cubicBezTo>
                  <a:pt x="1239110" y="2362279"/>
                  <a:pt x="1245492" y="2373138"/>
                  <a:pt x="1250921" y="2372090"/>
                </a:cubicBezTo>
                <a:cubicBezTo>
                  <a:pt x="1254446" y="2372185"/>
                  <a:pt x="1257779" y="2369995"/>
                  <a:pt x="1256160" y="2366375"/>
                </a:cubicBezTo>
                <a:cubicBezTo>
                  <a:pt x="1236443" y="2313702"/>
                  <a:pt x="1298737" y="2392759"/>
                  <a:pt x="1273496" y="2411905"/>
                </a:cubicBezTo>
                <a:cubicBezTo>
                  <a:pt x="1273496" y="2411905"/>
                  <a:pt x="1273496" y="2411905"/>
                  <a:pt x="1273496" y="2411905"/>
                </a:cubicBezTo>
                <a:cubicBezTo>
                  <a:pt x="1290641" y="2390283"/>
                  <a:pt x="1362078" y="2439622"/>
                  <a:pt x="1323311" y="2431336"/>
                </a:cubicBezTo>
                <a:cubicBezTo>
                  <a:pt x="1307405" y="2422001"/>
                  <a:pt x="1309405" y="2444194"/>
                  <a:pt x="1323216" y="2444766"/>
                </a:cubicBezTo>
                <a:cubicBezTo>
                  <a:pt x="1332360" y="2446576"/>
                  <a:pt x="1345219" y="2447433"/>
                  <a:pt x="1347981" y="2436479"/>
                </a:cubicBezTo>
                <a:cubicBezTo>
                  <a:pt x="1353696" y="2423525"/>
                  <a:pt x="1378747" y="2406190"/>
                  <a:pt x="1395320" y="2404285"/>
                </a:cubicBezTo>
                <a:cubicBezTo>
                  <a:pt x="1393415" y="2424763"/>
                  <a:pt x="1417609" y="2446861"/>
                  <a:pt x="1433516" y="2424192"/>
                </a:cubicBezTo>
                <a:cubicBezTo>
                  <a:pt x="1446184" y="2405523"/>
                  <a:pt x="1443898" y="2381425"/>
                  <a:pt x="1460471" y="2365042"/>
                </a:cubicBezTo>
                <a:cubicBezTo>
                  <a:pt x="1463996" y="2360851"/>
                  <a:pt x="1467615" y="2356564"/>
                  <a:pt x="1471806" y="2352659"/>
                </a:cubicBezTo>
                <a:cubicBezTo>
                  <a:pt x="1472283" y="2364184"/>
                  <a:pt x="1470187" y="2383806"/>
                  <a:pt x="1476473" y="2394950"/>
                </a:cubicBezTo>
                <a:cubicBezTo>
                  <a:pt x="1482474" y="2405809"/>
                  <a:pt x="1499905" y="2406190"/>
                  <a:pt x="1507049" y="2395426"/>
                </a:cubicBezTo>
                <a:cubicBezTo>
                  <a:pt x="1514764" y="2375710"/>
                  <a:pt x="1517050" y="2350754"/>
                  <a:pt x="1529337" y="2333038"/>
                </a:cubicBezTo>
                <a:cubicBezTo>
                  <a:pt x="1530861" y="2341991"/>
                  <a:pt x="1534290" y="2354659"/>
                  <a:pt x="1547720" y="2351040"/>
                </a:cubicBezTo>
                <a:cubicBezTo>
                  <a:pt x="1544672" y="2334657"/>
                  <a:pt x="1547816" y="2317321"/>
                  <a:pt x="1556483" y="2302653"/>
                </a:cubicBezTo>
                <a:cubicBezTo>
                  <a:pt x="1576581" y="2316655"/>
                  <a:pt x="1608490" y="2302272"/>
                  <a:pt x="1604299" y="2274078"/>
                </a:cubicBezTo>
                <a:cubicBezTo>
                  <a:pt x="1602680" y="2251313"/>
                  <a:pt x="1587630" y="2235121"/>
                  <a:pt x="1590678" y="2211975"/>
                </a:cubicBezTo>
                <a:cubicBezTo>
                  <a:pt x="1592012" y="2195401"/>
                  <a:pt x="1595441" y="2182447"/>
                  <a:pt x="1601441" y="2164921"/>
                </a:cubicBezTo>
                <a:cubicBezTo>
                  <a:pt x="1601822" y="2164350"/>
                  <a:pt x="1605251" y="2180161"/>
                  <a:pt x="1612205" y="2192830"/>
                </a:cubicBezTo>
                <a:cubicBezTo>
                  <a:pt x="1621063" y="2211975"/>
                  <a:pt x="1639637" y="2213404"/>
                  <a:pt x="1652686" y="2193877"/>
                </a:cubicBezTo>
                <a:cubicBezTo>
                  <a:pt x="1661354" y="2184067"/>
                  <a:pt x="1654496" y="2160635"/>
                  <a:pt x="1655067" y="2145871"/>
                </a:cubicBezTo>
                <a:cubicBezTo>
                  <a:pt x="1655258" y="2129965"/>
                  <a:pt x="1661449" y="2103009"/>
                  <a:pt x="1666116" y="2092722"/>
                </a:cubicBezTo>
                <a:cubicBezTo>
                  <a:pt x="1668116" y="2104057"/>
                  <a:pt x="1674212" y="2118916"/>
                  <a:pt x="1690024" y="2106152"/>
                </a:cubicBezTo>
                <a:cubicBezTo>
                  <a:pt x="1679261" y="2069004"/>
                  <a:pt x="1702692" y="2003568"/>
                  <a:pt x="1737744" y="1973564"/>
                </a:cubicBezTo>
                <a:cubicBezTo>
                  <a:pt x="1725266" y="1992900"/>
                  <a:pt x="1712503" y="2022618"/>
                  <a:pt x="1715837" y="2046907"/>
                </a:cubicBezTo>
                <a:cubicBezTo>
                  <a:pt x="1717170" y="2057860"/>
                  <a:pt x="1723742" y="2066147"/>
                  <a:pt x="1734029" y="2070529"/>
                </a:cubicBezTo>
                <a:cubicBezTo>
                  <a:pt x="1745840" y="2074338"/>
                  <a:pt x="1751651" y="2064909"/>
                  <a:pt x="1762319" y="2055098"/>
                </a:cubicBezTo>
                <a:cubicBezTo>
                  <a:pt x="1778035" y="2039382"/>
                  <a:pt x="1766224" y="2025761"/>
                  <a:pt x="1760795" y="2033667"/>
                </a:cubicBezTo>
                <a:cubicBezTo>
                  <a:pt x="1711360" y="2096055"/>
                  <a:pt x="1770129" y="1961848"/>
                  <a:pt x="1810515" y="1989852"/>
                </a:cubicBezTo>
                <a:cubicBezTo>
                  <a:pt x="1810515" y="1989852"/>
                  <a:pt x="1810515" y="1989852"/>
                  <a:pt x="1810515" y="1989852"/>
                </a:cubicBezTo>
                <a:cubicBezTo>
                  <a:pt x="1776892" y="1958991"/>
                  <a:pt x="1873952" y="1882124"/>
                  <a:pt x="1856807" y="1914223"/>
                </a:cubicBezTo>
                <a:cubicBezTo>
                  <a:pt x="1853663" y="1921843"/>
                  <a:pt x="1833185" y="1933750"/>
                  <a:pt x="1847377" y="1938226"/>
                </a:cubicBezTo>
                <a:cubicBezTo>
                  <a:pt x="1862712" y="1938512"/>
                  <a:pt x="1873856" y="1916795"/>
                  <a:pt x="1880429" y="1905079"/>
                </a:cubicBezTo>
                <a:cubicBezTo>
                  <a:pt x="1882429" y="1899745"/>
                  <a:pt x="1881667" y="1895840"/>
                  <a:pt x="1878714" y="1892030"/>
                </a:cubicBezTo>
                <a:cubicBezTo>
                  <a:pt x="1866903" y="1866027"/>
                  <a:pt x="1902908" y="1822212"/>
                  <a:pt x="1929197" y="1810401"/>
                </a:cubicBezTo>
                <a:cubicBezTo>
                  <a:pt x="1951295" y="1841452"/>
                  <a:pt x="1996729" y="1826879"/>
                  <a:pt x="2021304" y="1805733"/>
                </a:cubicBezTo>
                <a:cubicBezTo>
                  <a:pt x="2042925" y="1787636"/>
                  <a:pt x="2053784" y="1765538"/>
                  <a:pt x="2083406" y="1758299"/>
                </a:cubicBezTo>
                <a:cubicBezTo>
                  <a:pt x="2106933" y="1751060"/>
                  <a:pt x="2132079" y="1749441"/>
                  <a:pt x="2157511" y="1751346"/>
                </a:cubicBezTo>
                <a:cubicBezTo>
                  <a:pt x="2157987" y="1751536"/>
                  <a:pt x="2152939" y="1753346"/>
                  <a:pt x="2146176" y="1756870"/>
                </a:cubicBezTo>
                <a:cubicBezTo>
                  <a:pt x="2096265" y="1780683"/>
                  <a:pt x="2107219" y="1811829"/>
                  <a:pt x="2159511" y="1814687"/>
                </a:cubicBezTo>
                <a:cubicBezTo>
                  <a:pt x="2200469" y="1805067"/>
                  <a:pt x="2234568" y="1801162"/>
                  <a:pt x="2273811" y="1816401"/>
                </a:cubicBezTo>
                <a:cubicBezTo>
                  <a:pt x="2260667" y="1817259"/>
                  <a:pt x="2244760" y="1826974"/>
                  <a:pt x="2259047" y="1841166"/>
                </a:cubicBezTo>
                <a:cubicBezTo>
                  <a:pt x="2282669" y="1835737"/>
                  <a:pt x="2305720" y="1839262"/>
                  <a:pt x="2328771" y="1850882"/>
                </a:cubicBezTo>
                <a:cubicBezTo>
                  <a:pt x="2313435" y="1883362"/>
                  <a:pt x="2346392" y="1918509"/>
                  <a:pt x="2380301" y="1913842"/>
                </a:cubicBezTo>
                <a:cubicBezTo>
                  <a:pt x="2404018" y="1913271"/>
                  <a:pt x="2421830" y="1905746"/>
                  <a:pt x="2444499" y="1915176"/>
                </a:cubicBezTo>
                <a:cubicBezTo>
                  <a:pt x="2457549" y="1919653"/>
                  <a:pt x="2474217" y="1928034"/>
                  <a:pt x="2493934" y="1942417"/>
                </a:cubicBezTo>
                <a:cubicBezTo>
                  <a:pt x="2494410" y="1942989"/>
                  <a:pt x="2476218" y="1941465"/>
                  <a:pt x="2460406" y="1945084"/>
                </a:cubicBezTo>
                <a:cubicBezTo>
                  <a:pt x="2436498" y="1948704"/>
                  <a:pt x="2430879" y="1969087"/>
                  <a:pt x="2446500" y="1988042"/>
                </a:cubicBezTo>
                <a:cubicBezTo>
                  <a:pt x="2451262" y="1993471"/>
                  <a:pt x="2459453" y="1998996"/>
                  <a:pt x="2473455" y="2000043"/>
                </a:cubicBezTo>
                <a:cubicBezTo>
                  <a:pt x="2495363" y="2000996"/>
                  <a:pt x="2528034" y="2017379"/>
                  <a:pt x="2542321" y="2028809"/>
                </a:cubicBezTo>
                <a:cubicBezTo>
                  <a:pt x="2530319" y="2028428"/>
                  <a:pt x="2514127" y="2031190"/>
                  <a:pt x="2520223" y="2049954"/>
                </a:cubicBezTo>
                <a:cubicBezTo>
                  <a:pt x="2549846" y="2047668"/>
                  <a:pt x="2606519" y="2072910"/>
                  <a:pt x="2625855" y="2108247"/>
                </a:cubicBezTo>
                <a:cubicBezTo>
                  <a:pt x="2603471" y="2092722"/>
                  <a:pt x="2564895" y="2072148"/>
                  <a:pt x="2540416" y="2098532"/>
                </a:cubicBezTo>
                <a:cubicBezTo>
                  <a:pt x="2531843" y="2107009"/>
                  <a:pt x="2532891" y="2113772"/>
                  <a:pt x="2543559" y="2131870"/>
                </a:cubicBezTo>
                <a:cubicBezTo>
                  <a:pt x="2554132" y="2149491"/>
                  <a:pt x="2570420" y="2138061"/>
                  <a:pt x="2564514" y="2132155"/>
                </a:cubicBezTo>
                <a:cubicBezTo>
                  <a:pt x="2520604" y="2078625"/>
                  <a:pt x="2626617" y="2144633"/>
                  <a:pt x="2595090" y="2181400"/>
                </a:cubicBezTo>
                <a:lnTo>
                  <a:pt x="2595090" y="2181400"/>
                </a:lnTo>
                <a:lnTo>
                  <a:pt x="2595090" y="2181400"/>
                </a:lnTo>
                <a:lnTo>
                  <a:pt x="2595090" y="2181400"/>
                </a:lnTo>
                <a:lnTo>
                  <a:pt x="2595090" y="2181400"/>
                </a:lnTo>
                <a:cubicBezTo>
                  <a:pt x="2618045" y="2150729"/>
                  <a:pt x="2689101" y="2205403"/>
                  <a:pt x="2661860" y="2204355"/>
                </a:cubicBezTo>
                <a:cubicBezTo>
                  <a:pt x="2654049" y="2204260"/>
                  <a:pt x="2643000" y="2191877"/>
                  <a:pt x="2640714" y="2205688"/>
                </a:cubicBezTo>
                <a:cubicBezTo>
                  <a:pt x="2639571" y="2221690"/>
                  <a:pt x="2676433" y="2228167"/>
                  <a:pt x="2682338" y="2211594"/>
                </a:cubicBezTo>
                <a:cubicBezTo>
                  <a:pt x="2691768" y="2196354"/>
                  <a:pt x="2727487" y="2181971"/>
                  <a:pt x="2748251" y="2186448"/>
                </a:cubicBezTo>
                <a:cubicBezTo>
                  <a:pt x="2737488" y="2214737"/>
                  <a:pt x="2759205" y="2248837"/>
                  <a:pt x="2787876" y="2220547"/>
                </a:cubicBezTo>
                <a:cubicBezTo>
                  <a:pt x="2807402" y="2200068"/>
                  <a:pt x="2811783" y="2184543"/>
                  <a:pt x="2836548" y="2174351"/>
                </a:cubicBezTo>
                <a:cubicBezTo>
                  <a:pt x="2842263" y="2171779"/>
                  <a:pt x="2847597" y="2169779"/>
                  <a:pt x="2853788" y="2167874"/>
                </a:cubicBezTo>
                <a:cubicBezTo>
                  <a:pt x="2851312" y="2173684"/>
                  <a:pt x="2844644" y="2185686"/>
                  <a:pt x="2841216" y="2194639"/>
                </a:cubicBezTo>
                <a:cubicBezTo>
                  <a:pt x="2835786" y="2208070"/>
                  <a:pt x="2831500" y="2225596"/>
                  <a:pt x="2846168" y="2234359"/>
                </a:cubicBezTo>
                <a:cubicBezTo>
                  <a:pt x="2850359" y="2238073"/>
                  <a:pt x="2857694" y="2239216"/>
                  <a:pt x="2863694" y="2235883"/>
                </a:cubicBezTo>
                <a:cubicBezTo>
                  <a:pt x="2867028" y="2234168"/>
                  <a:pt x="2870552" y="2230834"/>
                  <a:pt x="2873886" y="2225691"/>
                </a:cubicBezTo>
                <a:cubicBezTo>
                  <a:pt x="2885126" y="2209022"/>
                  <a:pt x="2900080" y="2196259"/>
                  <a:pt x="2916082" y="2187496"/>
                </a:cubicBezTo>
                <a:cubicBezTo>
                  <a:pt x="2912653" y="2197687"/>
                  <a:pt x="2909129" y="2212165"/>
                  <a:pt x="2922750" y="2218452"/>
                </a:cubicBezTo>
                <a:cubicBezTo>
                  <a:pt x="2927798" y="2203879"/>
                  <a:pt x="2936466" y="2188258"/>
                  <a:pt x="2950277" y="2179780"/>
                </a:cubicBezTo>
                <a:cubicBezTo>
                  <a:pt x="2961611" y="2209117"/>
                  <a:pt x="3001045" y="2220166"/>
                  <a:pt x="3003902" y="2179114"/>
                </a:cubicBezTo>
                <a:cubicBezTo>
                  <a:pt x="3005998" y="2144252"/>
                  <a:pt x="2995235" y="2132155"/>
                  <a:pt x="3022381" y="2092817"/>
                </a:cubicBezTo>
                <a:cubicBezTo>
                  <a:pt x="3026762" y="2109200"/>
                  <a:pt x="3029049" y="2140633"/>
                  <a:pt x="3048003" y="2149681"/>
                </a:cubicBezTo>
                <a:cubicBezTo>
                  <a:pt x="3056861" y="2153110"/>
                  <a:pt x="3070196" y="2151586"/>
                  <a:pt x="3074483" y="2140633"/>
                </a:cubicBezTo>
                <a:cubicBezTo>
                  <a:pt x="3078483" y="2132060"/>
                  <a:pt x="3074483" y="2117296"/>
                  <a:pt x="3076197" y="2107295"/>
                </a:cubicBezTo>
                <a:cubicBezTo>
                  <a:pt x="3077150" y="2095389"/>
                  <a:pt x="3082293" y="2075196"/>
                  <a:pt x="3086199" y="2068052"/>
                </a:cubicBezTo>
                <a:cubicBezTo>
                  <a:pt x="3090009" y="2078911"/>
                  <a:pt x="3096676" y="2093388"/>
                  <a:pt x="3112487" y="2088721"/>
                </a:cubicBezTo>
                <a:cubicBezTo>
                  <a:pt x="3103439" y="2057765"/>
                  <a:pt x="3101915" y="2020713"/>
                  <a:pt x="3127632" y="1994519"/>
                </a:cubicBezTo>
                <a:cubicBezTo>
                  <a:pt x="3123346" y="2010807"/>
                  <a:pt x="3123727" y="2030714"/>
                  <a:pt x="3131347" y="2046621"/>
                </a:cubicBezTo>
                <a:cubicBezTo>
                  <a:pt x="3140491" y="2064909"/>
                  <a:pt x="3165732" y="2085007"/>
                  <a:pt x="3184496" y="2061480"/>
                </a:cubicBezTo>
                <a:cubicBezTo>
                  <a:pt x="3195641" y="2052812"/>
                  <a:pt x="3185068" y="2035381"/>
                  <a:pt x="3176781" y="2042334"/>
                </a:cubicBezTo>
                <a:cubicBezTo>
                  <a:pt x="3141062" y="2090245"/>
                  <a:pt x="3165732" y="1985851"/>
                  <a:pt x="3212119" y="2002901"/>
                </a:cubicBezTo>
                <a:cubicBezTo>
                  <a:pt x="3212119" y="2002901"/>
                  <a:pt x="3212119" y="2002901"/>
                  <a:pt x="3212119" y="2002901"/>
                </a:cubicBezTo>
                <a:cubicBezTo>
                  <a:pt x="3164780" y="1989375"/>
                  <a:pt x="3201832" y="1892220"/>
                  <a:pt x="3205166" y="1950609"/>
                </a:cubicBezTo>
                <a:cubicBezTo>
                  <a:pt x="3208214" y="1960610"/>
                  <a:pt x="3226883" y="1953276"/>
                  <a:pt x="3222406" y="1939655"/>
                </a:cubicBezTo>
                <a:cubicBezTo>
                  <a:pt x="3218120" y="1921748"/>
                  <a:pt x="3212500" y="1916795"/>
                  <a:pt x="3200879" y="1916319"/>
                </a:cubicBezTo>
                <a:cubicBezTo>
                  <a:pt x="3183544" y="1914604"/>
                  <a:pt x="3151350" y="1893268"/>
                  <a:pt x="3144682" y="1872694"/>
                </a:cubicBezTo>
                <a:cubicBezTo>
                  <a:pt x="3175162" y="1869646"/>
                  <a:pt x="3202118" y="1836690"/>
                  <a:pt x="3159160" y="1824403"/>
                </a:cubicBezTo>
                <a:cubicBezTo>
                  <a:pt x="3124965" y="1818116"/>
                  <a:pt x="3100962" y="1819354"/>
                  <a:pt x="3077817" y="1793541"/>
                </a:cubicBezTo>
                <a:cubicBezTo>
                  <a:pt x="3096771" y="1791446"/>
                  <a:pt x="3133347" y="1795351"/>
                  <a:pt x="3144015" y="1773063"/>
                </a:cubicBezTo>
                <a:cubicBezTo>
                  <a:pt x="3146587" y="1766300"/>
                  <a:pt x="3147444" y="1755632"/>
                  <a:pt x="3139253" y="1751536"/>
                </a:cubicBezTo>
                <a:cubicBezTo>
                  <a:pt x="3129728" y="1746297"/>
                  <a:pt x="3117917" y="1750488"/>
                  <a:pt x="3107725" y="1747250"/>
                </a:cubicBezTo>
                <a:cubicBezTo>
                  <a:pt x="3094485" y="1743821"/>
                  <a:pt x="3080388" y="1738201"/>
                  <a:pt x="3070006" y="1731058"/>
                </a:cubicBezTo>
                <a:cubicBezTo>
                  <a:pt x="3081436" y="1728962"/>
                  <a:pt x="3096581" y="1724866"/>
                  <a:pt x="3096485" y="1708959"/>
                </a:cubicBezTo>
                <a:cubicBezTo>
                  <a:pt x="3080484" y="1711817"/>
                  <a:pt x="3062100" y="1712198"/>
                  <a:pt x="3047718" y="1703816"/>
                </a:cubicBezTo>
                <a:cubicBezTo>
                  <a:pt x="3068673" y="1681146"/>
                  <a:pt x="3067053" y="1636474"/>
                  <a:pt x="3024762" y="1654953"/>
                </a:cubicBezTo>
                <a:cubicBezTo>
                  <a:pt x="2999807" y="1665716"/>
                  <a:pt x="2997235" y="1675432"/>
                  <a:pt x="2973042" y="1680289"/>
                </a:cubicBezTo>
                <a:cubicBezTo>
                  <a:pt x="2963231" y="1682290"/>
                  <a:pt x="2951325" y="1682766"/>
                  <a:pt x="2936084" y="1680384"/>
                </a:cubicBezTo>
                <a:cubicBezTo>
                  <a:pt x="2941514" y="1675812"/>
                  <a:pt x="2953896" y="1666764"/>
                  <a:pt x="2961326" y="1659239"/>
                </a:cubicBezTo>
                <a:cubicBezTo>
                  <a:pt x="2972756" y="1648285"/>
                  <a:pt x="2985138" y="1632093"/>
                  <a:pt x="2975137" y="1616758"/>
                </a:cubicBezTo>
                <a:cubicBezTo>
                  <a:pt x="2972851" y="1611233"/>
                  <a:pt x="2966374" y="1606566"/>
                  <a:pt x="2959040" y="1607233"/>
                </a:cubicBezTo>
                <a:cubicBezTo>
                  <a:pt x="2949229" y="1607518"/>
                  <a:pt x="2936656" y="1618377"/>
                  <a:pt x="2926369" y="1621044"/>
                </a:cubicBezTo>
                <a:cubicBezTo>
                  <a:pt x="2912462" y="1625806"/>
                  <a:pt x="2896175" y="1628854"/>
                  <a:pt x="2882744" y="1627997"/>
                </a:cubicBezTo>
                <a:cubicBezTo>
                  <a:pt x="2892365" y="1619805"/>
                  <a:pt x="2903700" y="1607137"/>
                  <a:pt x="2892555" y="1593040"/>
                </a:cubicBezTo>
                <a:cubicBezTo>
                  <a:pt x="2862361" y="1617805"/>
                  <a:pt x="2821403" y="1628950"/>
                  <a:pt x="2782256" y="1609709"/>
                </a:cubicBezTo>
                <a:cubicBezTo>
                  <a:pt x="2801115" y="1610280"/>
                  <a:pt x="2825880" y="1604470"/>
                  <a:pt x="2840930" y="1590087"/>
                </a:cubicBezTo>
                <a:cubicBezTo>
                  <a:pt x="2857408" y="1574086"/>
                  <a:pt x="2867124" y="1540938"/>
                  <a:pt x="2837120" y="1530366"/>
                </a:cubicBezTo>
                <a:cubicBezTo>
                  <a:pt x="2824642" y="1521698"/>
                  <a:pt x="2809878" y="1538271"/>
                  <a:pt x="2819784" y="1544558"/>
                </a:cubicBezTo>
                <a:cubicBezTo>
                  <a:pt x="2827690" y="1546177"/>
                  <a:pt x="2845311" y="1553892"/>
                  <a:pt x="2835596" y="1559036"/>
                </a:cubicBezTo>
                <a:cubicBezTo>
                  <a:pt x="2815403" y="1566466"/>
                  <a:pt x="2764158" y="1554464"/>
                  <a:pt x="2767492" y="1518174"/>
                </a:cubicBezTo>
                <a:lnTo>
                  <a:pt x="2767492" y="1518174"/>
                </a:lnTo>
                <a:lnTo>
                  <a:pt x="2767492" y="1518174"/>
                </a:lnTo>
                <a:cubicBezTo>
                  <a:pt x="2763587" y="1553512"/>
                  <a:pt x="2709390" y="1561036"/>
                  <a:pt x="2688911" y="1543605"/>
                </a:cubicBezTo>
                <a:cubicBezTo>
                  <a:pt x="2718152" y="1535890"/>
                  <a:pt x="2741489" y="1522174"/>
                  <a:pt x="2757110" y="1503696"/>
                </a:cubicBezTo>
                <a:cubicBezTo>
                  <a:pt x="2882649" y="1513507"/>
                  <a:pt x="3012666" y="1544844"/>
                  <a:pt x="3109154" y="1629330"/>
                </a:cubicBezTo>
                <a:cubicBezTo>
                  <a:pt x="3217739" y="1719437"/>
                  <a:pt x="3269269" y="1870980"/>
                  <a:pt x="3224025" y="2006711"/>
                </a:cubicBezTo>
                <a:lnTo>
                  <a:pt x="3224025" y="2006711"/>
                </a:lnTo>
                <a:cubicBezTo>
                  <a:pt x="3187926" y="2121201"/>
                  <a:pt x="3096771" y="2215785"/>
                  <a:pt x="2986091" y="2261124"/>
                </a:cubicBezTo>
                <a:cubicBezTo>
                  <a:pt x="2852741" y="2318845"/>
                  <a:pt x="2695197" y="2284841"/>
                  <a:pt x="2587565" y="2190163"/>
                </a:cubicBezTo>
                <a:lnTo>
                  <a:pt x="2587565" y="2190163"/>
                </a:lnTo>
                <a:lnTo>
                  <a:pt x="2587565" y="2190163"/>
                </a:lnTo>
                <a:cubicBezTo>
                  <a:pt x="2452976" y="2080434"/>
                  <a:pt x="2343439" y="1912033"/>
                  <a:pt x="2164750" y="1865360"/>
                </a:cubicBezTo>
                <a:cubicBezTo>
                  <a:pt x="2029971" y="1829546"/>
                  <a:pt x="1900622" y="1888411"/>
                  <a:pt x="1818230" y="1996329"/>
                </a:cubicBezTo>
                <a:lnTo>
                  <a:pt x="1818230" y="1996329"/>
                </a:lnTo>
                <a:lnTo>
                  <a:pt x="1818230" y="1996329"/>
                </a:lnTo>
                <a:cubicBezTo>
                  <a:pt x="1724885" y="2114153"/>
                  <a:pt x="1683642" y="2264458"/>
                  <a:pt x="1588011" y="2379424"/>
                </a:cubicBezTo>
                <a:cubicBezTo>
                  <a:pt x="1512478" y="2474865"/>
                  <a:pt x="1356649" y="2513441"/>
                  <a:pt x="1266447" y="2418286"/>
                </a:cubicBezTo>
                <a:lnTo>
                  <a:pt x="1266447" y="2418286"/>
                </a:lnTo>
                <a:lnTo>
                  <a:pt x="1266447" y="2418286"/>
                </a:lnTo>
                <a:cubicBezTo>
                  <a:pt x="1220632" y="2370661"/>
                  <a:pt x="1202249" y="2302939"/>
                  <a:pt x="1198915" y="2238264"/>
                </a:cubicBezTo>
                <a:cubicBezTo>
                  <a:pt x="1193581" y="1984708"/>
                  <a:pt x="1425038" y="1728867"/>
                  <a:pt x="1247683" y="1486170"/>
                </a:cubicBezTo>
                <a:cubicBezTo>
                  <a:pt x="1208821" y="1433878"/>
                  <a:pt x="1147575" y="1395968"/>
                  <a:pt x="1081281" y="1396158"/>
                </a:cubicBezTo>
                <a:cubicBezTo>
                  <a:pt x="885257" y="1391777"/>
                  <a:pt x="758384" y="1568656"/>
                  <a:pt x="608079" y="1664763"/>
                </a:cubicBezTo>
                <a:cubicBezTo>
                  <a:pt x="598268" y="1671431"/>
                  <a:pt x="587505" y="1676765"/>
                  <a:pt x="577980" y="1683718"/>
                </a:cubicBezTo>
                <a:cubicBezTo>
                  <a:pt x="486826" y="1747726"/>
                  <a:pt x="369097" y="1779349"/>
                  <a:pt x="259369" y="1753917"/>
                </a:cubicBezTo>
                <a:cubicBezTo>
                  <a:pt x="57725" y="1703816"/>
                  <a:pt x="44675" y="1521984"/>
                  <a:pt x="124590" y="1357963"/>
                </a:cubicBezTo>
                <a:cubicBezTo>
                  <a:pt x="124209" y="1357963"/>
                  <a:pt x="123828" y="1357963"/>
                  <a:pt x="123447" y="1357963"/>
                </a:cubicBezTo>
                <a:cubicBezTo>
                  <a:pt x="80585" y="1448070"/>
                  <a:pt x="50295" y="1561989"/>
                  <a:pt x="105254" y="1652762"/>
                </a:cubicBezTo>
                <a:cubicBezTo>
                  <a:pt x="181454" y="1774872"/>
                  <a:pt x="352333" y="1787826"/>
                  <a:pt x="477015" y="1740868"/>
                </a:cubicBezTo>
                <a:cubicBezTo>
                  <a:pt x="516068" y="1726581"/>
                  <a:pt x="552929" y="1706578"/>
                  <a:pt x="586743" y="1682480"/>
                </a:cubicBezTo>
                <a:cubicBezTo>
                  <a:pt x="648275" y="1647047"/>
                  <a:pt x="701043" y="1600565"/>
                  <a:pt x="755907" y="1555226"/>
                </a:cubicBezTo>
                <a:cubicBezTo>
                  <a:pt x="824106" y="1498933"/>
                  <a:pt x="895639" y="1441593"/>
                  <a:pt x="981173" y="1414446"/>
                </a:cubicBezTo>
                <a:cubicBezTo>
                  <a:pt x="1138717" y="1365679"/>
                  <a:pt x="1252731" y="1445498"/>
                  <a:pt x="1296546" y="1598470"/>
                </a:cubicBezTo>
                <a:cubicBezTo>
                  <a:pt x="1347314" y="1784397"/>
                  <a:pt x="1232919" y="1960610"/>
                  <a:pt x="1201391" y="2138156"/>
                </a:cubicBezTo>
                <a:cubicBezTo>
                  <a:pt x="1183389" y="2235406"/>
                  <a:pt x="1192628" y="2346944"/>
                  <a:pt x="1262447" y="2422001"/>
                </a:cubicBezTo>
                <a:lnTo>
                  <a:pt x="1262447" y="2422001"/>
                </a:lnTo>
                <a:cubicBezTo>
                  <a:pt x="1364459" y="2527538"/>
                  <a:pt x="1532576" y="2474198"/>
                  <a:pt x="1607918" y="2363518"/>
                </a:cubicBezTo>
                <a:cubicBezTo>
                  <a:pt x="1693548" y="2251408"/>
                  <a:pt x="1734791" y="2111296"/>
                  <a:pt x="1823088" y="2000139"/>
                </a:cubicBezTo>
                <a:lnTo>
                  <a:pt x="1823088" y="2000139"/>
                </a:lnTo>
                <a:cubicBezTo>
                  <a:pt x="1880714" y="1925653"/>
                  <a:pt x="1967011" y="1866979"/>
                  <a:pt x="2063118" y="1862217"/>
                </a:cubicBezTo>
                <a:cubicBezTo>
                  <a:pt x="2291337" y="1848977"/>
                  <a:pt x="2426688" y="2066718"/>
                  <a:pt x="2583088" y="2195401"/>
                </a:cubicBezTo>
                <a:lnTo>
                  <a:pt x="2583088" y="2195401"/>
                </a:lnTo>
                <a:cubicBezTo>
                  <a:pt x="2807307" y="2392283"/>
                  <a:pt x="3138300" y="2283889"/>
                  <a:pt x="3231169" y="2008902"/>
                </a:cubicBezTo>
                <a:lnTo>
                  <a:pt x="3231169" y="2008902"/>
                </a:lnTo>
                <a:lnTo>
                  <a:pt x="3231169" y="2008902"/>
                </a:lnTo>
                <a:cubicBezTo>
                  <a:pt x="3263459" y="1910890"/>
                  <a:pt x="3247838" y="1800971"/>
                  <a:pt x="3193355" y="1713912"/>
                </a:cubicBezTo>
                <a:cubicBezTo>
                  <a:pt x="3103248" y="1570275"/>
                  <a:pt x="2932370" y="1508458"/>
                  <a:pt x="2769587" y="1496457"/>
                </a:cubicBezTo>
                <a:lnTo>
                  <a:pt x="2769587" y="1496457"/>
                </a:lnTo>
                <a:lnTo>
                  <a:pt x="2769587" y="1496457"/>
                </a:lnTo>
                <a:cubicBezTo>
                  <a:pt x="2767397" y="1496266"/>
                  <a:pt x="2765206" y="1496076"/>
                  <a:pt x="2763015" y="1495885"/>
                </a:cubicBezTo>
                <a:cubicBezTo>
                  <a:pt x="2764920" y="1493028"/>
                  <a:pt x="2766730" y="1490075"/>
                  <a:pt x="2768349" y="1487027"/>
                </a:cubicBezTo>
                <a:cubicBezTo>
                  <a:pt x="2769016" y="1487122"/>
                  <a:pt x="2769778" y="1487122"/>
                  <a:pt x="2770445" y="1487217"/>
                </a:cubicBezTo>
                <a:cubicBezTo>
                  <a:pt x="2935894" y="1499409"/>
                  <a:pt x="3109820" y="1563513"/>
                  <a:pt x="3200879" y="1709245"/>
                </a:cubicBezTo>
                <a:cubicBezTo>
                  <a:pt x="3256886" y="1799066"/>
                  <a:pt x="3272412" y="1911651"/>
                  <a:pt x="3239075" y="2012236"/>
                </a:cubicBezTo>
                <a:cubicBezTo>
                  <a:pt x="3143729" y="2292175"/>
                  <a:pt x="2806259" y="2402094"/>
                  <a:pt x="2578040" y="2201497"/>
                </a:cubicBezTo>
                <a:lnTo>
                  <a:pt x="2578040" y="2201497"/>
                </a:lnTo>
                <a:lnTo>
                  <a:pt x="2578040" y="2201497"/>
                </a:lnTo>
                <a:cubicBezTo>
                  <a:pt x="2444118" y="2092245"/>
                  <a:pt x="2340296" y="1929654"/>
                  <a:pt x="2165893" y="1879933"/>
                </a:cubicBezTo>
                <a:cubicBezTo>
                  <a:pt x="2082073" y="1857359"/>
                  <a:pt x="1997110" y="1869170"/>
                  <a:pt x="1923958" y="1916224"/>
                </a:cubicBezTo>
                <a:cubicBezTo>
                  <a:pt x="1768415" y="2018236"/>
                  <a:pt x="1726219" y="2213975"/>
                  <a:pt x="1621254" y="2357136"/>
                </a:cubicBezTo>
                <a:cubicBezTo>
                  <a:pt x="1542767" y="2477341"/>
                  <a:pt x="1369412" y="2539349"/>
                  <a:pt x="1257875" y="2426478"/>
                </a:cubicBezTo>
                <a:lnTo>
                  <a:pt x="1257875" y="2426478"/>
                </a:lnTo>
                <a:lnTo>
                  <a:pt x="1257875" y="2426478"/>
                </a:lnTo>
                <a:cubicBezTo>
                  <a:pt x="1231871" y="2399332"/>
                  <a:pt x="1213774" y="2365422"/>
                  <a:pt x="1202820" y="2329513"/>
                </a:cubicBezTo>
                <a:cubicBezTo>
                  <a:pt x="1126334" y="2080816"/>
                  <a:pt x="1358935" y="1849929"/>
                  <a:pt x="1291212" y="1600089"/>
                </a:cubicBezTo>
                <a:lnTo>
                  <a:pt x="1291212" y="1600089"/>
                </a:lnTo>
                <a:lnTo>
                  <a:pt x="1291212" y="1600089"/>
                </a:lnTo>
                <a:cubicBezTo>
                  <a:pt x="1247397" y="1446546"/>
                  <a:pt x="1132430" y="1369679"/>
                  <a:pt x="975935" y="1421781"/>
                </a:cubicBezTo>
                <a:cubicBezTo>
                  <a:pt x="825821" y="1473311"/>
                  <a:pt x="725808" y="1607042"/>
                  <a:pt x="591410" y="1685052"/>
                </a:cubicBezTo>
                <a:cubicBezTo>
                  <a:pt x="584838" y="1688862"/>
                  <a:pt x="578742" y="1693910"/>
                  <a:pt x="572265" y="1697911"/>
                </a:cubicBezTo>
                <a:lnTo>
                  <a:pt x="572265" y="1697911"/>
                </a:lnTo>
                <a:lnTo>
                  <a:pt x="572265" y="1697911"/>
                </a:lnTo>
                <a:cubicBezTo>
                  <a:pt x="292992" y="1879171"/>
                  <a:pt x="-59909" y="1705530"/>
                  <a:pt x="121923" y="1358154"/>
                </a:cubicBezTo>
                <a:cubicBezTo>
                  <a:pt x="121447" y="1358154"/>
                  <a:pt x="121066" y="1358154"/>
                  <a:pt x="120590" y="1358058"/>
                </a:cubicBezTo>
                <a:cubicBezTo>
                  <a:pt x="-36763" y="1646857"/>
                  <a:pt x="191646" y="1847358"/>
                  <a:pt x="479682" y="1749250"/>
                </a:cubicBezTo>
                <a:cubicBezTo>
                  <a:pt x="519306" y="1734963"/>
                  <a:pt x="556835" y="1714865"/>
                  <a:pt x="591220" y="1690481"/>
                </a:cubicBezTo>
                <a:cubicBezTo>
                  <a:pt x="653132" y="1655048"/>
                  <a:pt x="706758" y="1608280"/>
                  <a:pt x="761813" y="1562941"/>
                </a:cubicBezTo>
                <a:cubicBezTo>
                  <a:pt x="827535" y="1509125"/>
                  <a:pt x="895829" y="1453975"/>
                  <a:pt x="977459" y="1426638"/>
                </a:cubicBezTo>
                <a:cubicBezTo>
                  <a:pt x="1131192" y="1375680"/>
                  <a:pt x="1242825" y="1450832"/>
                  <a:pt x="1285783" y="1601517"/>
                </a:cubicBezTo>
                <a:cubicBezTo>
                  <a:pt x="1335122" y="1785921"/>
                  <a:pt x="1220537" y="1959562"/>
                  <a:pt x="1189390" y="2136156"/>
                </a:cubicBezTo>
                <a:cubicBezTo>
                  <a:pt x="1170435" y="2236930"/>
                  <a:pt x="1180627" y="2353040"/>
                  <a:pt x="1253112" y="2430859"/>
                </a:cubicBezTo>
                <a:lnTo>
                  <a:pt x="1253112" y="2430859"/>
                </a:lnTo>
                <a:cubicBezTo>
                  <a:pt x="1360364" y="2542492"/>
                  <a:pt x="1538195" y="2488771"/>
                  <a:pt x="1618396" y="2371900"/>
                </a:cubicBezTo>
                <a:cubicBezTo>
                  <a:pt x="1704502" y="2260076"/>
                  <a:pt x="1745840" y="2120154"/>
                  <a:pt x="1833947" y="2009187"/>
                </a:cubicBezTo>
                <a:lnTo>
                  <a:pt x="1833947" y="2009187"/>
                </a:lnTo>
                <a:cubicBezTo>
                  <a:pt x="1913957" y="1905555"/>
                  <a:pt x="2034353" y="1851358"/>
                  <a:pt x="2163702" y="1887267"/>
                </a:cubicBezTo>
                <a:cubicBezTo>
                  <a:pt x="2405733" y="1956609"/>
                  <a:pt x="2509079" y="2246646"/>
                  <a:pt x="2756538" y="2303129"/>
                </a:cubicBezTo>
                <a:cubicBezTo>
                  <a:pt x="3044765" y="2374567"/>
                  <a:pt x="3345564" y="2073862"/>
                  <a:pt x="3246314" y="1786303"/>
                </a:cubicBezTo>
                <a:cubicBezTo>
                  <a:pt x="3180115" y="1585516"/>
                  <a:pt x="2970279" y="1491980"/>
                  <a:pt x="2772254" y="1478074"/>
                </a:cubicBezTo>
                <a:cubicBezTo>
                  <a:pt x="2779208" y="1460738"/>
                  <a:pt x="2780351" y="1441688"/>
                  <a:pt x="2776255" y="1423495"/>
                </a:cubicBezTo>
                <a:lnTo>
                  <a:pt x="2776255" y="1423495"/>
                </a:lnTo>
                <a:cubicBezTo>
                  <a:pt x="2769968" y="1394920"/>
                  <a:pt x="2747870" y="1364821"/>
                  <a:pt x="2719772" y="1351200"/>
                </a:cubicBezTo>
                <a:cubicBezTo>
                  <a:pt x="2714057" y="1343200"/>
                  <a:pt x="2704056" y="1338246"/>
                  <a:pt x="2694531" y="1342914"/>
                </a:cubicBezTo>
                <a:cubicBezTo>
                  <a:pt x="2681005" y="1340533"/>
                  <a:pt x="2666718" y="1340913"/>
                  <a:pt x="2652335" y="1344057"/>
                </a:cubicBezTo>
                <a:cubicBezTo>
                  <a:pt x="2651287" y="1334722"/>
                  <a:pt x="2622712" y="1333579"/>
                  <a:pt x="2636237" y="1341485"/>
                </a:cubicBezTo>
                <a:cubicBezTo>
                  <a:pt x="2640714" y="1343009"/>
                  <a:pt x="2641952" y="1346438"/>
                  <a:pt x="2638047" y="1348057"/>
                </a:cubicBezTo>
                <a:cubicBezTo>
                  <a:pt x="2637285" y="1348819"/>
                  <a:pt x="2631284" y="1348533"/>
                  <a:pt x="2632809" y="1349962"/>
                </a:cubicBezTo>
                <a:cubicBezTo>
                  <a:pt x="2613759" y="1357487"/>
                  <a:pt x="2597757" y="1368060"/>
                  <a:pt x="2581374" y="1382633"/>
                </a:cubicBezTo>
                <a:cubicBezTo>
                  <a:pt x="2573277" y="1358440"/>
                  <a:pt x="2536225" y="1375108"/>
                  <a:pt x="2556037" y="1377775"/>
                </a:cubicBezTo>
                <a:cubicBezTo>
                  <a:pt x="2563181" y="1377680"/>
                  <a:pt x="2566229" y="1382919"/>
                  <a:pt x="2557751" y="1387015"/>
                </a:cubicBezTo>
                <a:cubicBezTo>
                  <a:pt x="2554703" y="1388538"/>
                  <a:pt x="2555846" y="1389205"/>
                  <a:pt x="2558704" y="1389205"/>
                </a:cubicBezTo>
                <a:cubicBezTo>
                  <a:pt x="2562419" y="1389682"/>
                  <a:pt x="2567848" y="1386443"/>
                  <a:pt x="2570610" y="1389491"/>
                </a:cubicBezTo>
                <a:cubicBezTo>
                  <a:pt x="2571944" y="1392349"/>
                  <a:pt x="2567181" y="1393206"/>
                  <a:pt x="2565086" y="1393491"/>
                </a:cubicBezTo>
                <a:cubicBezTo>
                  <a:pt x="2552132" y="1395492"/>
                  <a:pt x="2558799" y="1399111"/>
                  <a:pt x="2564419" y="1399492"/>
                </a:cubicBezTo>
                <a:cubicBezTo>
                  <a:pt x="2562895" y="1401207"/>
                  <a:pt x="2561276" y="1402921"/>
                  <a:pt x="2559752" y="1404731"/>
                </a:cubicBezTo>
                <a:cubicBezTo>
                  <a:pt x="2555370" y="1403397"/>
                  <a:pt x="2550227" y="1408255"/>
                  <a:pt x="2553751" y="1411875"/>
                </a:cubicBezTo>
                <a:cubicBezTo>
                  <a:pt x="2551465" y="1414732"/>
                  <a:pt x="2549179" y="1417590"/>
                  <a:pt x="2546988" y="1420542"/>
                </a:cubicBezTo>
                <a:cubicBezTo>
                  <a:pt x="2544035" y="1414828"/>
                  <a:pt x="2535463" y="1413018"/>
                  <a:pt x="2529653" y="1414923"/>
                </a:cubicBezTo>
                <a:cubicBezTo>
                  <a:pt x="2526414" y="1416447"/>
                  <a:pt x="2530034" y="1419018"/>
                  <a:pt x="2532034" y="1419590"/>
                </a:cubicBezTo>
                <a:cubicBezTo>
                  <a:pt x="2537463" y="1421304"/>
                  <a:pt x="2538130" y="1426067"/>
                  <a:pt x="2530510" y="1427115"/>
                </a:cubicBezTo>
                <a:cubicBezTo>
                  <a:pt x="2524128" y="1428829"/>
                  <a:pt x="2538225" y="1429877"/>
                  <a:pt x="2539083" y="1431496"/>
                </a:cubicBezTo>
                <a:cubicBezTo>
                  <a:pt x="2538416" y="1432449"/>
                  <a:pt x="2537844" y="1433306"/>
                  <a:pt x="2537177" y="1434258"/>
                </a:cubicBezTo>
                <a:cubicBezTo>
                  <a:pt x="2531939" y="1433782"/>
                  <a:pt x="2523557" y="1432449"/>
                  <a:pt x="2529367" y="1437021"/>
                </a:cubicBezTo>
                <a:cubicBezTo>
                  <a:pt x="2530701" y="1437973"/>
                  <a:pt x="2533463" y="1438735"/>
                  <a:pt x="2533082" y="1440450"/>
                </a:cubicBezTo>
                <a:cubicBezTo>
                  <a:pt x="2531558" y="1444260"/>
                  <a:pt x="2527843" y="1441688"/>
                  <a:pt x="2525176" y="1440545"/>
                </a:cubicBezTo>
                <a:cubicBezTo>
                  <a:pt x="2515460" y="1440164"/>
                  <a:pt x="2520318" y="1448927"/>
                  <a:pt x="2527557" y="1449213"/>
                </a:cubicBezTo>
                <a:cubicBezTo>
                  <a:pt x="2522318" y="1457785"/>
                  <a:pt x="2517270" y="1466358"/>
                  <a:pt x="2512603" y="1474168"/>
                </a:cubicBezTo>
                <a:cubicBezTo>
                  <a:pt x="2308482" y="1481883"/>
                  <a:pt x="2090836" y="1505315"/>
                  <a:pt x="1901384" y="1411399"/>
                </a:cubicBezTo>
                <a:cubicBezTo>
                  <a:pt x="1759747" y="1351296"/>
                  <a:pt x="1636589" y="1211564"/>
                  <a:pt x="1647447" y="1050306"/>
                </a:cubicBezTo>
                <a:cubicBezTo>
                  <a:pt x="1659068" y="896191"/>
                  <a:pt x="1788893" y="786939"/>
                  <a:pt x="1915957" y="718359"/>
                </a:cubicBezTo>
                <a:cubicBezTo>
                  <a:pt x="1914909" y="714835"/>
                  <a:pt x="1913861" y="711311"/>
                  <a:pt x="1912909" y="707882"/>
                </a:cubicBezTo>
                <a:cubicBezTo>
                  <a:pt x="1781940" y="778081"/>
                  <a:pt x="1648876" y="890762"/>
                  <a:pt x="1637065" y="1049448"/>
                </a:cubicBezTo>
                <a:cubicBezTo>
                  <a:pt x="1625825" y="1214898"/>
                  <a:pt x="1751365" y="1358535"/>
                  <a:pt x="1896812" y="1420257"/>
                </a:cubicBezTo>
                <a:cubicBezTo>
                  <a:pt x="2085883" y="1513887"/>
                  <a:pt x="2303053" y="1492170"/>
                  <a:pt x="2506698" y="1483884"/>
                </a:cubicBezTo>
                <a:cubicBezTo>
                  <a:pt x="2504697" y="1487217"/>
                  <a:pt x="2502792" y="1490456"/>
                  <a:pt x="2500983" y="1493599"/>
                </a:cubicBezTo>
                <a:cubicBezTo>
                  <a:pt x="2297814" y="1502553"/>
                  <a:pt x="2081025" y="1522650"/>
                  <a:pt x="1892430" y="1429210"/>
                </a:cubicBezTo>
                <a:cubicBezTo>
                  <a:pt x="1743269" y="1365964"/>
                  <a:pt x="1615348" y="1218327"/>
                  <a:pt x="1626873" y="1048782"/>
                </a:cubicBezTo>
                <a:cubicBezTo>
                  <a:pt x="1638684" y="885809"/>
                  <a:pt x="1775368" y="769223"/>
                  <a:pt x="1910051" y="697500"/>
                </a:cubicBezTo>
                <a:cubicBezTo>
                  <a:pt x="1910051" y="697404"/>
                  <a:pt x="1910051" y="697309"/>
                  <a:pt x="1909956" y="697214"/>
                </a:cubicBezTo>
                <a:cubicBezTo>
                  <a:pt x="1910147" y="697119"/>
                  <a:pt x="1910337" y="696928"/>
                  <a:pt x="1910623" y="696833"/>
                </a:cubicBezTo>
                <a:cubicBezTo>
                  <a:pt x="1910433" y="696928"/>
                  <a:pt x="1910147" y="697023"/>
                  <a:pt x="1909956" y="697023"/>
                </a:cubicBezTo>
                <a:cubicBezTo>
                  <a:pt x="1909099" y="693975"/>
                  <a:pt x="1908337" y="691118"/>
                  <a:pt x="1907575" y="688165"/>
                </a:cubicBezTo>
                <a:cubicBezTo>
                  <a:pt x="1779940" y="756459"/>
                  <a:pt x="1652495" y="860187"/>
                  <a:pt x="1622968" y="1009920"/>
                </a:cubicBezTo>
                <a:cubicBezTo>
                  <a:pt x="1586201" y="1194514"/>
                  <a:pt x="1724790" y="1368536"/>
                  <a:pt x="1888620" y="1436830"/>
                </a:cubicBezTo>
                <a:cubicBezTo>
                  <a:pt x="2077310" y="1530175"/>
                  <a:pt x="2292671" y="1511316"/>
                  <a:pt x="2495934" y="1501981"/>
                </a:cubicBezTo>
                <a:cubicBezTo>
                  <a:pt x="2480218" y="1528842"/>
                  <a:pt x="2468502" y="1549511"/>
                  <a:pt x="2459930" y="1565704"/>
                </a:cubicBezTo>
                <a:cubicBezTo>
                  <a:pt x="2432022" y="1556369"/>
                  <a:pt x="2420972" y="1605994"/>
                  <a:pt x="2360965" y="1616281"/>
                </a:cubicBezTo>
                <a:cubicBezTo>
                  <a:pt x="2369347" y="1605994"/>
                  <a:pt x="2378110" y="1589802"/>
                  <a:pt x="2361632" y="1579134"/>
                </a:cubicBezTo>
                <a:cubicBezTo>
                  <a:pt x="2350964" y="1594183"/>
                  <a:pt x="2332961" y="1609804"/>
                  <a:pt x="2308292" y="1613709"/>
                </a:cubicBezTo>
                <a:cubicBezTo>
                  <a:pt x="2306482" y="1582467"/>
                  <a:pt x="2274478" y="1552178"/>
                  <a:pt x="2244951" y="1579134"/>
                </a:cubicBezTo>
                <a:cubicBezTo>
                  <a:pt x="2220947" y="1597231"/>
                  <a:pt x="2212661" y="1626187"/>
                  <a:pt x="2183705" y="1637236"/>
                </a:cubicBezTo>
                <a:cubicBezTo>
                  <a:pt x="2170275" y="1643237"/>
                  <a:pt x="2151510" y="1648476"/>
                  <a:pt x="2124459" y="1649619"/>
                </a:cubicBezTo>
                <a:cubicBezTo>
                  <a:pt x="2123697" y="1649333"/>
                  <a:pt x="2140652" y="1636665"/>
                  <a:pt x="2151605" y="1620282"/>
                </a:cubicBezTo>
                <a:cubicBezTo>
                  <a:pt x="2162655" y="1603994"/>
                  <a:pt x="2167893" y="1584658"/>
                  <a:pt x="2147700" y="1572085"/>
                </a:cubicBezTo>
                <a:cubicBezTo>
                  <a:pt x="2141604" y="1567037"/>
                  <a:pt x="2131698" y="1564370"/>
                  <a:pt x="2122364" y="1566942"/>
                </a:cubicBezTo>
                <a:cubicBezTo>
                  <a:pt x="2113791" y="1568275"/>
                  <a:pt x="2103028" y="1577705"/>
                  <a:pt x="2094265" y="1582658"/>
                </a:cubicBezTo>
                <a:cubicBezTo>
                  <a:pt x="2072453" y="1594279"/>
                  <a:pt x="2043306" y="1599327"/>
                  <a:pt x="2019875" y="1597517"/>
                </a:cubicBezTo>
                <a:cubicBezTo>
                  <a:pt x="2032543" y="1589611"/>
                  <a:pt x="2046640" y="1575133"/>
                  <a:pt x="2028733" y="1559703"/>
                </a:cubicBezTo>
                <a:cubicBezTo>
                  <a:pt x="1985585" y="1591230"/>
                  <a:pt x="1914623" y="1585230"/>
                  <a:pt x="1871666" y="1550559"/>
                </a:cubicBezTo>
                <a:cubicBezTo>
                  <a:pt x="1896716" y="1559417"/>
                  <a:pt x="1931768" y="1564084"/>
                  <a:pt x="1957391" y="1550178"/>
                </a:cubicBezTo>
                <a:cubicBezTo>
                  <a:pt x="1970249" y="1543320"/>
                  <a:pt x="1977488" y="1530937"/>
                  <a:pt x="1980346" y="1516364"/>
                </a:cubicBezTo>
                <a:cubicBezTo>
                  <a:pt x="1982727" y="1501124"/>
                  <a:pt x="1972535" y="1495504"/>
                  <a:pt x="1959010" y="1485312"/>
                </a:cubicBezTo>
                <a:cubicBezTo>
                  <a:pt x="1946818" y="1473692"/>
                  <a:pt x="1924720" y="1486455"/>
                  <a:pt x="1935769" y="1496171"/>
                </a:cubicBezTo>
                <a:cubicBezTo>
                  <a:pt x="2012159" y="1535890"/>
                  <a:pt x="1854521" y="1513030"/>
                  <a:pt x="1882238" y="1449975"/>
                </a:cubicBezTo>
                <a:cubicBezTo>
                  <a:pt x="1882238" y="1449975"/>
                  <a:pt x="1882238" y="1449975"/>
                  <a:pt x="1882143" y="1449975"/>
                </a:cubicBezTo>
                <a:cubicBezTo>
                  <a:pt x="1877381" y="1456547"/>
                  <a:pt x="1871856" y="1465024"/>
                  <a:pt x="1865570" y="1469596"/>
                </a:cubicBezTo>
                <a:cubicBezTo>
                  <a:pt x="1835090" y="1484170"/>
                  <a:pt x="1759366" y="1428543"/>
                  <a:pt x="1794418" y="1432639"/>
                </a:cubicBezTo>
                <a:cubicBezTo>
                  <a:pt x="1804324" y="1433020"/>
                  <a:pt x="1821564" y="1450070"/>
                  <a:pt x="1822993" y="1431401"/>
                </a:cubicBezTo>
                <a:cubicBezTo>
                  <a:pt x="1825660" y="1415875"/>
                  <a:pt x="1789274" y="1408541"/>
                  <a:pt x="1780226" y="1409779"/>
                </a:cubicBezTo>
                <a:cubicBezTo>
                  <a:pt x="1766795" y="1410827"/>
                  <a:pt x="1766891" y="1423305"/>
                  <a:pt x="1752889" y="1427972"/>
                </a:cubicBezTo>
                <a:cubicBezTo>
                  <a:pt x="1723838" y="1440069"/>
                  <a:pt x="1686690" y="1433496"/>
                  <a:pt x="1660592" y="1412161"/>
                </a:cubicBezTo>
                <a:cubicBezTo>
                  <a:pt x="1684118" y="1385395"/>
                  <a:pt x="1674784" y="1336151"/>
                  <a:pt x="1636208" y="1328245"/>
                </a:cubicBezTo>
                <a:cubicBezTo>
                  <a:pt x="1603156" y="1317768"/>
                  <a:pt x="1570295" y="1325197"/>
                  <a:pt x="1543244" y="1299861"/>
                </a:cubicBezTo>
                <a:cubicBezTo>
                  <a:pt x="1521812" y="1281478"/>
                  <a:pt x="1508763" y="1262904"/>
                  <a:pt x="1494285" y="1234805"/>
                </a:cubicBezTo>
                <a:cubicBezTo>
                  <a:pt x="1494190" y="1234233"/>
                  <a:pt x="1499524" y="1237853"/>
                  <a:pt x="1507620" y="1242044"/>
                </a:cubicBezTo>
                <a:cubicBezTo>
                  <a:pt x="1531718" y="1256712"/>
                  <a:pt x="1580867" y="1265857"/>
                  <a:pt x="1578867" y="1224042"/>
                </a:cubicBezTo>
                <a:cubicBezTo>
                  <a:pt x="1580010" y="1213660"/>
                  <a:pt x="1577248" y="1202801"/>
                  <a:pt x="1570295" y="1192895"/>
                </a:cubicBezTo>
                <a:cubicBezTo>
                  <a:pt x="1565913" y="1186513"/>
                  <a:pt x="1560103" y="1181179"/>
                  <a:pt x="1553340" y="1176226"/>
                </a:cubicBezTo>
                <a:cubicBezTo>
                  <a:pt x="1524956" y="1155938"/>
                  <a:pt x="1505810" y="1111170"/>
                  <a:pt x="1501905" y="1077166"/>
                </a:cubicBezTo>
                <a:cubicBezTo>
                  <a:pt x="1507715" y="1086406"/>
                  <a:pt x="1530861" y="1105932"/>
                  <a:pt x="1541434" y="1079452"/>
                </a:cubicBezTo>
                <a:cubicBezTo>
                  <a:pt x="1521336" y="1060212"/>
                  <a:pt x="1509716" y="1024398"/>
                  <a:pt x="1513145" y="995156"/>
                </a:cubicBezTo>
                <a:cubicBezTo>
                  <a:pt x="1551530" y="997823"/>
                  <a:pt x="1586011" y="958008"/>
                  <a:pt x="1574295" y="919813"/>
                </a:cubicBezTo>
                <a:cubicBezTo>
                  <a:pt x="1567056" y="881332"/>
                  <a:pt x="1544863" y="864092"/>
                  <a:pt x="1553150" y="821229"/>
                </a:cubicBezTo>
                <a:cubicBezTo>
                  <a:pt x="1556388" y="802560"/>
                  <a:pt x="1564675" y="777700"/>
                  <a:pt x="1582963" y="748839"/>
                </a:cubicBezTo>
                <a:cubicBezTo>
                  <a:pt x="1584011" y="756936"/>
                  <a:pt x="1584201" y="768556"/>
                  <a:pt x="1586297" y="778081"/>
                </a:cubicBezTo>
                <a:cubicBezTo>
                  <a:pt x="1592012" y="815514"/>
                  <a:pt x="1617539" y="836850"/>
                  <a:pt x="1649733" y="807799"/>
                </a:cubicBezTo>
                <a:cubicBezTo>
                  <a:pt x="1674403" y="779891"/>
                  <a:pt x="1647161" y="743791"/>
                  <a:pt x="1700787" y="684736"/>
                </a:cubicBezTo>
                <a:cubicBezTo>
                  <a:pt x="1698882" y="700643"/>
                  <a:pt x="1701835" y="721598"/>
                  <a:pt x="1726505" y="717026"/>
                </a:cubicBezTo>
                <a:cubicBezTo>
                  <a:pt x="1728886" y="663781"/>
                  <a:pt x="1773177" y="610822"/>
                  <a:pt x="1828136" y="598630"/>
                </a:cubicBezTo>
                <a:cubicBezTo>
                  <a:pt x="1805943" y="613584"/>
                  <a:pt x="1783559" y="638064"/>
                  <a:pt x="1779464" y="665972"/>
                </a:cubicBezTo>
                <a:cubicBezTo>
                  <a:pt x="1776225" y="685403"/>
                  <a:pt x="1791179" y="721026"/>
                  <a:pt x="1817278" y="714073"/>
                </a:cubicBezTo>
                <a:cubicBezTo>
                  <a:pt x="1828041" y="713406"/>
                  <a:pt x="1848425" y="706072"/>
                  <a:pt x="1845377" y="694356"/>
                </a:cubicBezTo>
                <a:cubicBezTo>
                  <a:pt x="1843662" y="681212"/>
                  <a:pt x="1835756" y="685117"/>
                  <a:pt x="1827660" y="689118"/>
                </a:cubicBezTo>
                <a:cubicBezTo>
                  <a:pt x="1767843" y="709215"/>
                  <a:pt x="1871094" y="614061"/>
                  <a:pt x="1903479" y="672925"/>
                </a:cubicBezTo>
                <a:lnTo>
                  <a:pt x="1903479" y="672925"/>
                </a:lnTo>
                <a:lnTo>
                  <a:pt x="1903955" y="673782"/>
                </a:lnTo>
                <a:cubicBezTo>
                  <a:pt x="1894049" y="630920"/>
                  <a:pt x="1893002" y="600059"/>
                  <a:pt x="1894335" y="577485"/>
                </a:cubicBezTo>
                <a:cubicBezTo>
                  <a:pt x="1879476" y="551005"/>
                  <a:pt x="1870523" y="521097"/>
                  <a:pt x="1866046" y="491188"/>
                </a:cubicBezTo>
                <a:cubicBezTo>
                  <a:pt x="1865379" y="490902"/>
                  <a:pt x="1864712" y="490617"/>
                  <a:pt x="1864046" y="490236"/>
                </a:cubicBezTo>
                <a:cubicBezTo>
                  <a:pt x="1864141" y="490236"/>
                  <a:pt x="1864141" y="490236"/>
                  <a:pt x="1864236" y="490331"/>
                </a:cubicBezTo>
                <a:cubicBezTo>
                  <a:pt x="1864141" y="490331"/>
                  <a:pt x="1864046" y="490236"/>
                  <a:pt x="1864046" y="490236"/>
                </a:cubicBezTo>
                <a:cubicBezTo>
                  <a:pt x="1864046" y="490236"/>
                  <a:pt x="1864141" y="490236"/>
                  <a:pt x="1864141" y="490236"/>
                </a:cubicBezTo>
                <a:cubicBezTo>
                  <a:pt x="1862903" y="489664"/>
                  <a:pt x="1861664" y="489093"/>
                  <a:pt x="1860426" y="488521"/>
                </a:cubicBezTo>
                <a:cubicBezTo>
                  <a:pt x="1860617" y="488616"/>
                  <a:pt x="1860712" y="488616"/>
                  <a:pt x="1860902" y="488712"/>
                </a:cubicBezTo>
                <a:cubicBezTo>
                  <a:pt x="1860426" y="488521"/>
                  <a:pt x="1859950" y="488235"/>
                  <a:pt x="1859379" y="488045"/>
                </a:cubicBezTo>
                <a:cubicBezTo>
                  <a:pt x="1859664" y="488140"/>
                  <a:pt x="1860045" y="488331"/>
                  <a:pt x="1860331" y="488521"/>
                </a:cubicBezTo>
                <a:cubicBezTo>
                  <a:pt x="1843853" y="481282"/>
                  <a:pt x="1826327" y="476043"/>
                  <a:pt x="1808420" y="474424"/>
                </a:cubicBezTo>
                <a:cubicBezTo>
                  <a:pt x="1808515" y="474424"/>
                  <a:pt x="1808610" y="474424"/>
                  <a:pt x="1808705" y="474424"/>
                </a:cubicBezTo>
                <a:cubicBezTo>
                  <a:pt x="1808610" y="474424"/>
                  <a:pt x="1808420" y="474424"/>
                  <a:pt x="1808324" y="474424"/>
                </a:cubicBezTo>
                <a:cubicBezTo>
                  <a:pt x="1808324" y="474424"/>
                  <a:pt x="1808324" y="474424"/>
                  <a:pt x="1808420" y="474424"/>
                </a:cubicBezTo>
                <a:cubicBezTo>
                  <a:pt x="1806896" y="474329"/>
                  <a:pt x="1805372" y="474234"/>
                  <a:pt x="1803943" y="474138"/>
                </a:cubicBezTo>
                <a:cubicBezTo>
                  <a:pt x="1803943" y="474138"/>
                  <a:pt x="1803943" y="474138"/>
                  <a:pt x="1803943" y="474138"/>
                </a:cubicBezTo>
                <a:cubicBezTo>
                  <a:pt x="1803848" y="474138"/>
                  <a:pt x="1803848" y="474138"/>
                  <a:pt x="1803752" y="474138"/>
                </a:cubicBezTo>
                <a:cubicBezTo>
                  <a:pt x="1803752" y="474138"/>
                  <a:pt x="1803848" y="474138"/>
                  <a:pt x="1803848" y="474138"/>
                </a:cubicBezTo>
                <a:cubicBezTo>
                  <a:pt x="1802133" y="474043"/>
                  <a:pt x="1800419" y="474043"/>
                  <a:pt x="1798704" y="474043"/>
                </a:cubicBezTo>
                <a:cubicBezTo>
                  <a:pt x="1799085" y="474043"/>
                  <a:pt x="1799466" y="474043"/>
                  <a:pt x="1799942" y="474043"/>
                </a:cubicBezTo>
                <a:cubicBezTo>
                  <a:pt x="1799466" y="474043"/>
                  <a:pt x="1798990" y="474043"/>
                  <a:pt x="1798514" y="474043"/>
                </a:cubicBezTo>
                <a:cubicBezTo>
                  <a:pt x="1798609" y="474043"/>
                  <a:pt x="1798704" y="474043"/>
                  <a:pt x="1798799" y="474043"/>
                </a:cubicBezTo>
                <a:cubicBezTo>
                  <a:pt x="1797085" y="474043"/>
                  <a:pt x="1795466" y="474043"/>
                  <a:pt x="1793751" y="474138"/>
                </a:cubicBezTo>
                <a:cubicBezTo>
                  <a:pt x="1794227" y="474138"/>
                  <a:pt x="1794704" y="474043"/>
                  <a:pt x="1795275" y="474043"/>
                </a:cubicBezTo>
                <a:cubicBezTo>
                  <a:pt x="1794608" y="474043"/>
                  <a:pt x="1794037" y="474043"/>
                  <a:pt x="1793465" y="474138"/>
                </a:cubicBezTo>
                <a:cubicBezTo>
                  <a:pt x="1793561" y="474138"/>
                  <a:pt x="1793751" y="474138"/>
                  <a:pt x="1793846" y="474138"/>
                </a:cubicBezTo>
                <a:cubicBezTo>
                  <a:pt x="1792132" y="474234"/>
                  <a:pt x="1790417" y="474329"/>
                  <a:pt x="1788608" y="474519"/>
                </a:cubicBezTo>
                <a:cubicBezTo>
                  <a:pt x="1788703" y="474519"/>
                  <a:pt x="1788798" y="474519"/>
                  <a:pt x="1788798" y="474519"/>
                </a:cubicBezTo>
                <a:cubicBezTo>
                  <a:pt x="1788608" y="474519"/>
                  <a:pt x="1788512" y="474519"/>
                  <a:pt x="1788322" y="474519"/>
                </a:cubicBezTo>
                <a:cubicBezTo>
                  <a:pt x="1788417" y="474519"/>
                  <a:pt x="1788512" y="474519"/>
                  <a:pt x="1788608" y="474519"/>
                </a:cubicBezTo>
                <a:cubicBezTo>
                  <a:pt x="1785083" y="474805"/>
                  <a:pt x="1781654" y="475377"/>
                  <a:pt x="1778511" y="476043"/>
                </a:cubicBezTo>
                <a:cubicBezTo>
                  <a:pt x="1778511" y="476043"/>
                  <a:pt x="1778511" y="476043"/>
                  <a:pt x="1778511" y="476043"/>
                </a:cubicBezTo>
                <a:cubicBezTo>
                  <a:pt x="1778225" y="476139"/>
                  <a:pt x="1777940" y="476139"/>
                  <a:pt x="1777654" y="476234"/>
                </a:cubicBezTo>
                <a:cubicBezTo>
                  <a:pt x="1777940" y="476139"/>
                  <a:pt x="1778130" y="476139"/>
                  <a:pt x="1778416" y="476043"/>
                </a:cubicBezTo>
                <a:cubicBezTo>
                  <a:pt x="1777368" y="476234"/>
                  <a:pt x="1776416" y="476520"/>
                  <a:pt x="1775368" y="476710"/>
                </a:cubicBezTo>
                <a:cubicBezTo>
                  <a:pt x="1775463" y="476710"/>
                  <a:pt x="1775463" y="476710"/>
                  <a:pt x="1775558" y="476615"/>
                </a:cubicBezTo>
                <a:cubicBezTo>
                  <a:pt x="1775463" y="476615"/>
                  <a:pt x="1775368" y="476615"/>
                  <a:pt x="1775273" y="476710"/>
                </a:cubicBezTo>
                <a:cubicBezTo>
                  <a:pt x="1775273" y="476710"/>
                  <a:pt x="1775368" y="476710"/>
                  <a:pt x="1775368" y="476710"/>
                </a:cubicBezTo>
                <a:cubicBezTo>
                  <a:pt x="1774034" y="477091"/>
                  <a:pt x="1772701" y="477377"/>
                  <a:pt x="1771463" y="477853"/>
                </a:cubicBezTo>
                <a:cubicBezTo>
                  <a:pt x="1771463" y="477853"/>
                  <a:pt x="1771558" y="477853"/>
                  <a:pt x="1771558" y="477853"/>
                </a:cubicBezTo>
                <a:cubicBezTo>
                  <a:pt x="1771082" y="478044"/>
                  <a:pt x="1770605" y="478139"/>
                  <a:pt x="1770129" y="478329"/>
                </a:cubicBezTo>
                <a:cubicBezTo>
                  <a:pt x="1770605" y="478139"/>
                  <a:pt x="1771082" y="478044"/>
                  <a:pt x="1771558" y="477853"/>
                </a:cubicBezTo>
                <a:cubicBezTo>
                  <a:pt x="1759747" y="481568"/>
                  <a:pt x="1747841" y="488426"/>
                  <a:pt x="1742316" y="499856"/>
                </a:cubicBezTo>
                <a:cubicBezTo>
                  <a:pt x="1752317" y="439372"/>
                  <a:pt x="1801657" y="372316"/>
                  <a:pt x="1870618" y="377555"/>
                </a:cubicBezTo>
                <a:cubicBezTo>
                  <a:pt x="1831280" y="322881"/>
                  <a:pt x="1836709" y="233061"/>
                  <a:pt x="1888620" y="191055"/>
                </a:cubicBezTo>
                <a:cubicBezTo>
                  <a:pt x="1888430" y="191246"/>
                  <a:pt x="1888239" y="191436"/>
                  <a:pt x="1888049" y="191532"/>
                </a:cubicBezTo>
                <a:cubicBezTo>
                  <a:pt x="1888334" y="191246"/>
                  <a:pt x="1888715" y="190960"/>
                  <a:pt x="1889001" y="190674"/>
                </a:cubicBezTo>
                <a:cubicBezTo>
                  <a:pt x="1888906" y="190770"/>
                  <a:pt x="1888811" y="190865"/>
                  <a:pt x="1888715" y="190960"/>
                </a:cubicBezTo>
                <a:cubicBezTo>
                  <a:pt x="1890906" y="189150"/>
                  <a:pt x="1893192" y="187341"/>
                  <a:pt x="1895478" y="185721"/>
                </a:cubicBezTo>
                <a:cubicBezTo>
                  <a:pt x="1895383" y="185817"/>
                  <a:pt x="1895288" y="185817"/>
                  <a:pt x="1895192" y="185912"/>
                </a:cubicBezTo>
                <a:cubicBezTo>
                  <a:pt x="1961582" y="129333"/>
                  <a:pt x="2103980" y="214201"/>
                  <a:pt x="2037115" y="264112"/>
                </a:cubicBezTo>
                <a:cubicBezTo>
                  <a:pt x="2019779" y="273447"/>
                  <a:pt x="1984156" y="278685"/>
                  <a:pt x="1967297" y="260112"/>
                </a:cubicBezTo>
                <a:cubicBezTo>
                  <a:pt x="1964915" y="256873"/>
                  <a:pt x="1965201" y="246777"/>
                  <a:pt x="1970630" y="245824"/>
                </a:cubicBezTo>
                <a:cubicBezTo>
                  <a:pt x="1970535" y="245824"/>
                  <a:pt x="1970440" y="245824"/>
                  <a:pt x="1970345" y="245824"/>
                </a:cubicBezTo>
                <a:cubicBezTo>
                  <a:pt x="1971583" y="245729"/>
                  <a:pt x="1972821" y="245538"/>
                  <a:pt x="1974059" y="245157"/>
                </a:cubicBezTo>
                <a:cubicBezTo>
                  <a:pt x="1974059" y="245157"/>
                  <a:pt x="1974059" y="245157"/>
                  <a:pt x="1974059" y="245157"/>
                </a:cubicBezTo>
                <a:cubicBezTo>
                  <a:pt x="1974059" y="245157"/>
                  <a:pt x="1974155" y="245157"/>
                  <a:pt x="1974155" y="245157"/>
                </a:cubicBezTo>
                <a:cubicBezTo>
                  <a:pt x="1974155" y="245157"/>
                  <a:pt x="1974059" y="245157"/>
                  <a:pt x="1974059" y="245157"/>
                </a:cubicBezTo>
                <a:cubicBezTo>
                  <a:pt x="1974345" y="245062"/>
                  <a:pt x="1974631" y="244967"/>
                  <a:pt x="1974917" y="244872"/>
                </a:cubicBezTo>
                <a:cubicBezTo>
                  <a:pt x="1974917" y="244872"/>
                  <a:pt x="1974821" y="244872"/>
                  <a:pt x="1974821" y="244967"/>
                </a:cubicBezTo>
                <a:cubicBezTo>
                  <a:pt x="1974917" y="244967"/>
                  <a:pt x="1974917" y="244872"/>
                  <a:pt x="1975012" y="244872"/>
                </a:cubicBezTo>
                <a:cubicBezTo>
                  <a:pt x="1975012" y="244872"/>
                  <a:pt x="1975012" y="244872"/>
                  <a:pt x="1974917" y="244872"/>
                </a:cubicBezTo>
                <a:cubicBezTo>
                  <a:pt x="1976250" y="244395"/>
                  <a:pt x="1977488" y="243633"/>
                  <a:pt x="1978631" y="242776"/>
                </a:cubicBezTo>
                <a:cubicBezTo>
                  <a:pt x="1978631" y="242776"/>
                  <a:pt x="1978631" y="242776"/>
                  <a:pt x="1978631" y="242776"/>
                </a:cubicBezTo>
                <a:cubicBezTo>
                  <a:pt x="1978631" y="242776"/>
                  <a:pt x="1978727" y="242681"/>
                  <a:pt x="1978727" y="242681"/>
                </a:cubicBezTo>
                <a:cubicBezTo>
                  <a:pt x="1978727" y="242681"/>
                  <a:pt x="1978631" y="242681"/>
                  <a:pt x="1978631" y="242776"/>
                </a:cubicBezTo>
                <a:cubicBezTo>
                  <a:pt x="2006540" y="202009"/>
                  <a:pt x="1920148" y="209248"/>
                  <a:pt x="1901098" y="258969"/>
                </a:cubicBezTo>
                <a:cubicBezTo>
                  <a:pt x="1854425" y="383270"/>
                  <a:pt x="2048926" y="431085"/>
                  <a:pt x="2105695" y="327453"/>
                </a:cubicBezTo>
                <a:cubicBezTo>
                  <a:pt x="2114744" y="311261"/>
                  <a:pt x="2121030" y="303831"/>
                  <a:pt x="2128364" y="327834"/>
                </a:cubicBezTo>
                <a:cubicBezTo>
                  <a:pt x="2133698" y="370411"/>
                  <a:pt x="2105219" y="378031"/>
                  <a:pt x="2075691" y="395938"/>
                </a:cubicBezTo>
                <a:cubicBezTo>
                  <a:pt x="2051402" y="414321"/>
                  <a:pt x="2056260" y="450326"/>
                  <a:pt x="2087216" y="458803"/>
                </a:cubicBezTo>
                <a:cubicBezTo>
                  <a:pt x="2124555" y="474043"/>
                  <a:pt x="2182943" y="461756"/>
                  <a:pt x="2221614" y="440801"/>
                </a:cubicBezTo>
                <a:cubicBezTo>
                  <a:pt x="2234759" y="376507"/>
                  <a:pt x="2326865" y="326310"/>
                  <a:pt x="2376300" y="379936"/>
                </a:cubicBezTo>
                <a:cubicBezTo>
                  <a:pt x="2390969" y="397748"/>
                  <a:pt x="2391826" y="427085"/>
                  <a:pt x="2373157" y="439372"/>
                </a:cubicBezTo>
                <a:cubicBezTo>
                  <a:pt x="2360775" y="448326"/>
                  <a:pt x="2331723" y="446325"/>
                  <a:pt x="2332771" y="427180"/>
                </a:cubicBezTo>
                <a:cubicBezTo>
                  <a:pt x="2360203" y="405177"/>
                  <a:pt x="2315531" y="387747"/>
                  <a:pt x="2292576" y="415369"/>
                </a:cubicBezTo>
                <a:cubicBezTo>
                  <a:pt x="2244665" y="466804"/>
                  <a:pt x="2328389" y="538623"/>
                  <a:pt x="2381444" y="506619"/>
                </a:cubicBezTo>
                <a:cubicBezTo>
                  <a:pt x="2365537" y="454898"/>
                  <a:pt x="2411067" y="382032"/>
                  <a:pt x="2468407" y="399748"/>
                </a:cubicBezTo>
                <a:cubicBezTo>
                  <a:pt x="2489171" y="407178"/>
                  <a:pt x="2502887" y="433752"/>
                  <a:pt x="2486981" y="450326"/>
                </a:cubicBezTo>
                <a:cubicBezTo>
                  <a:pt x="2486981" y="450231"/>
                  <a:pt x="2487076" y="450231"/>
                  <a:pt x="2487076" y="450231"/>
                </a:cubicBezTo>
                <a:cubicBezTo>
                  <a:pt x="2480313" y="458613"/>
                  <a:pt x="2462311" y="464328"/>
                  <a:pt x="2456882" y="452517"/>
                </a:cubicBezTo>
                <a:cubicBezTo>
                  <a:pt x="2468883" y="413559"/>
                  <a:pt x="2400208" y="443468"/>
                  <a:pt x="2428116" y="493379"/>
                </a:cubicBezTo>
                <a:cubicBezTo>
                  <a:pt x="2455643" y="487378"/>
                  <a:pt x="2510603" y="486330"/>
                  <a:pt x="2533368" y="489569"/>
                </a:cubicBezTo>
                <a:cubicBezTo>
                  <a:pt x="2506602" y="472043"/>
                  <a:pt x="2496220" y="433276"/>
                  <a:pt x="2506793" y="403749"/>
                </a:cubicBezTo>
                <a:cubicBezTo>
                  <a:pt x="2506793" y="403749"/>
                  <a:pt x="2506793" y="403844"/>
                  <a:pt x="2506698" y="403844"/>
                </a:cubicBezTo>
                <a:cubicBezTo>
                  <a:pt x="2521557" y="363363"/>
                  <a:pt x="2587946" y="355457"/>
                  <a:pt x="2599566" y="402415"/>
                </a:cubicBezTo>
                <a:cubicBezTo>
                  <a:pt x="2593851" y="395271"/>
                  <a:pt x="2579087" y="393938"/>
                  <a:pt x="2573658" y="394700"/>
                </a:cubicBezTo>
                <a:cubicBezTo>
                  <a:pt x="2489457" y="409845"/>
                  <a:pt x="2578516" y="521954"/>
                  <a:pt x="2672337" y="498713"/>
                </a:cubicBezTo>
                <a:cubicBezTo>
                  <a:pt x="2704151" y="495189"/>
                  <a:pt x="2722058" y="482901"/>
                  <a:pt x="2747966" y="479282"/>
                </a:cubicBezTo>
                <a:cubicBezTo>
                  <a:pt x="2787399" y="472424"/>
                  <a:pt x="2808068" y="510810"/>
                  <a:pt x="2806449" y="542337"/>
                </a:cubicBezTo>
                <a:cubicBezTo>
                  <a:pt x="2835691" y="583295"/>
                  <a:pt x="2893032" y="520906"/>
                  <a:pt x="2907033" y="500904"/>
                </a:cubicBezTo>
                <a:cubicBezTo>
                  <a:pt x="2903509" y="522525"/>
                  <a:pt x="2928179" y="544433"/>
                  <a:pt x="2948467" y="533003"/>
                </a:cubicBezTo>
                <a:cubicBezTo>
                  <a:pt x="2929608" y="530717"/>
                  <a:pt x="2915892" y="516715"/>
                  <a:pt x="2907128" y="500808"/>
                </a:cubicBezTo>
                <a:lnTo>
                  <a:pt x="2907128" y="500808"/>
                </a:lnTo>
                <a:cubicBezTo>
                  <a:pt x="2907414" y="475377"/>
                  <a:pt x="2932179" y="458803"/>
                  <a:pt x="2955611" y="461946"/>
                </a:cubicBezTo>
                <a:cubicBezTo>
                  <a:pt x="2962088" y="436419"/>
                  <a:pt x="2991996" y="423846"/>
                  <a:pt x="3015713" y="426704"/>
                </a:cubicBezTo>
                <a:cubicBezTo>
                  <a:pt x="3020000" y="409083"/>
                  <a:pt x="3030953" y="394224"/>
                  <a:pt x="3046956" y="385365"/>
                </a:cubicBezTo>
                <a:cubicBezTo>
                  <a:pt x="3035716" y="373745"/>
                  <a:pt x="3020381" y="366506"/>
                  <a:pt x="3004569" y="363553"/>
                </a:cubicBezTo>
                <a:cubicBezTo>
                  <a:pt x="3004665" y="363553"/>
                  <a:pt x="3004760" y="363553"/>
                  <a:pt x="3004855" y="363648"/>
                </a:cubicBezTo>
                <a:cubicBezTo>
                  <a:pt x="3004760" y="363648"/>
                  <a:pt x="3004569" y="363553"/>
                  <a:pt x="3004474" y="363553"/>
                </a:cubicBezTo>
                <a:cubicBezTo>
                  <a:pt x="3004474" y="363553"/>
                  <a:pt x="3004569" y="363553"/>
                  <a:pt x="3004569" y="363553"/>
                </a:cubicBezTo>
                <a:cubicBezTo>
                  <a:pt x="2907414" y="350694"/>
                  <a:pt x="2849217" y="470519"/>
                  <a:pt x="2751490" y="459660"/>
                </a:cubicBezTo>
                <a:cubicBezTo>
                  <a:pt x="2708818" y="456422"/>
                  <a:pt x="2671575" y="422799"/>
                  <a:pt x="2663860" y="380793"/>
                </a:cubicBezTo>
                <a:cubicBezTo>
                  <a:pt x="2656716" y="335740"/>
                  <a:pt x="2668432" y="288687"/>
                  <a:pt x="2652144" y="244776"/>
                </a:cubicBezTo>
                <a:cubicBezTo>
                  <a:pt x="2621378" y="134096"/>
                  <a:pt x="2478884" y="92472"/>
                  <a:pt x="2390111" y="163433"/>
                </a:cubicBezTo>
                <a:lnTo>
                  <a:pt x="2390111" y="163433"/>
                </a:lnTo>
                <a:cubicBezTo>
                  <a:pt x="2463930" y="87614"/>
                  <a:pt x="2600424" y="107426"/>
                  <a:pt x="2654144" y="197247"/>
                </a:cubicBezTo>
                <a:cubicBezTo>
                  <a:pt x="2690530" y="252015"/>
                  <a:pt x="2683767" y="310308"/>
                  <a:pt x="2686339" y="371745"/>
                </a:cubicBezTo>
                <a:cubicBezTo>
                  <a:pt x="2692340" y="423942"/>
                  <a:pt x="2752252" y="451088"/>
                  <a:pt x="2799210" y="432228"/>
                </a:cubicBezTo>
                <a:cubicBezTo>
                  <a:pt x="2876934" y="404606"/>
                  <a:pt x="2973803" y="299069"/>
                  <a:pt x="3050003" y="383841"/>
                </a:cubicBezTo>
                <a:cubicBezTo>
                  <a:pt x="3072292" y="372792"/>
                  <a:pt x="3092485" y="372983"/>
                  <a:pt x="3109059" y="379936"/>
                </a:cubicBezTo>
                <a:cubicBezTo>
                  <a:pt x="3089056" y="280971"/>
                  <a:pt x="2964088" y="350218"/>
                  <a:pt x="2898080" y="341169"/>
                </a:cubicBezTo>
                <a:cubicBezTo>
                  <a:pt x="2898366" y="341169"/>
                  <a:pt x="2898651" y="341169"/>
                  <a:pt x="2898937" y="341265"/>
                </a:cubicBezTo>
                <a:cubicBezTo>
                  <a:pt x="2883602" y="339931"/>
                  <a:pt x="2868457" y="335264"/>
                  <a:pt x="2856170" y="328120"/>
                </a:cubicBezTo>
                <a:lnTo>
                  <a:pt x="2856170" y="328120"/>
                </a:lnTo>
                <a:cubicBezTo>
                  <a:pt x="2742632" y="251920"/>
                  <a:pt x="2982948" y="12895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164" y="19796"/>
                  <a:pt x="2811688" y="19510"/>
                  <a:pt x="2811117" y="19320"/>
                </a:cubicBezTo>
                <a:cubicBezTo>
                  <a:pt x="2811593" y="19605"/>
                  <a:pt x="2812069" y="19796"/>
                  <a:pt x="2812641" y="20082"/>
                </a:cubicBezTo>
                <a:cubicBezTo>
                  <a:pt x="2810735" y="19129"/>
                  <a:pt x="2808735" y="18177"/>
                  <a:pt x="2806830" y="17224"/>
                </a:cubicBezTo>
                <a:cubicBezTo>
                  <a:pt x="2808259" y="17891"/>
                  <a:pt x="2809783" y="18653"/>
                  <a:pt x="2811212" y="19320"/>
                </a:cubicBezTo>
                <a:cubicBezTo>
                  <a:pt x="2805592" y="16462"/>
                  <a:pt x="2799782" y="14081"/>
                  <a:pt x="2793686" y="11985"/>
                </a:cubicBezTo>
                <a:cubicBezTo>
                  <a:pt x="2795115" y="12462"/>
                  <a:pt x="2796448" y="12938"/>
                  <a:pt x="2797877" y="13509"/>
                </a:cubicBezTo>
                <a:cubicBezTo>
                  <a:pt x="2796258" y="12938"/>
                  <a:pt x="2794734" y="12366"/>
                  <a:pt x="2793114" y="11795"/>
                </a:cubicBezTo>
                <a:cubicBezTo>
                  <a:pt x="2793305" y="11890"/>
                  <a:pt x="2793495" y="11890"/>
                  <a:pt x="2793686" y="11985"/>
                </a:cubicBezTo>
                <a:cubicBezTo>
                  <a:pt x="2768254" y="3603"/>
                  <a:pt x="2739965" y="2365"/>
                  <a:pt x="2711771" y="8842"/>
                </a:cubicBezTo>
                <a:lnTo>
                  <a:pt x="2711771" y="8842"/>
                </a:lnTo>
                <a:cubicBezTo>
                  <a:pt x="2753871" y="-6398"/>
                  <a:pt x="2803306" y="-2207"/>
                  <a:pt x="2840453" y="23511"/>
                </a:cubicBezTo>
                <a:cubicBezTo>
                  <a:pt x="2840263" y="23415"/>
                  <a:pt x="2840073" y="23320"/>
                  <a:pt x="2839882" y="23130"/>
                </a:cubicBezTo>
                <a:cubicBezTo>
                  <a:pt x="2988282" y="134477"/>
                  <a:pt x="2774826" y="253158"/>
                  <a:pt x="2871410" y="315357"/>
                </a:cubicBezTo>
                <a:cubicBezTo>
                  <a:pt x="2925702" y="342027"/>
                  <a:pt x="2987424" y="308499"/>
                  <a:pt x="3044098" y="316309"/>
                </a:cubicBezTo>
                <a:cubicBezTo>
                  <a:pt x="3043908" y="316309"/>
                  <a:pt x="3043622" y="316309"/>
                  <a:pt x="3043431" y="316214"/>
                </a:cubicBezTo>
                <a:cubicBezTo>
                  <a:pt x="3044003" y="316309"/>
                  <a:pt x="3044479" y="316309"/>
                  <a:pt x="3045051" y="316404"/>
                </a:cubicBezTo>
                <a:cubicBezTo>
                  <a:pt x="3044765" y="316404"/>
                  <a:pt x="3044384" y="316309"/>
                  <a:pt x="3044098" y="316309"/>
                </a:cubicBezTo>
                <a:cubicBezTo>
                  <a:pt x="3077626" y="318881"/>
                  <a:pt x="3115059" y="343074"/>
                  <a:pt x="3110201" y="380508"/>
                </a:cubicBezTo>
                <a:cubicBezTo>
                  <a:pt x="3168780" y="406225"/>
                  <a:pt x="3177638" y="506238"/>
                  <a:pt x="3106201" y="500427"/>
                </a:cubicBezTo>
                <a:cubicBezTo>
                  <a:pt x="3131823" y="507381"/>
                  <a:pt x="3160112" y="525192"/>
                  <a:pt x="3167066" y="552720"/>
                </a:cubicBezTo>
                <a:cubicBezTo>
                  <a:pt x="3172781" y="576437"/>
                  <a:pt x="3168209" y="637206"/>
                  <a:pt x="3142301" y="586343"/>
                </a:cubicBezTo>
                <a:cubicBezTo>
                  <a:pt x="3140015" y="592439"/>
                  <a:pt x="3136967" y="598154"/>
                  <a:pt x="3133347" y="603583"/>
                </a:cubicBezTo>
                <a:cubicBezTo>
                  <a:pt x="3133443" y="603488"/>
                  <a:pt x="3133443" y="603393"/>
                  <a:pt x="3133538" y="603393"/>
                </a:cubicBezTo>
                <a:cubicBezTo>
                  <a:pt x="3133347" y="603678"/>
                  <a:pt x="3133157" y="603964"/>
                  <a:pt x="3132966" y="604155"/>
                </a:cubicBezTo>
                <a:cubicBezTo>
                  <a:pt x="3132966" y="604155"/>
                  <a:pt x="3132966" y="604155"/>
                  <a:pt x="3132966" y="604059"/>
                </a:cubicBezTo>
                <a:cubicBezTo>
                  <a:pt x="3131823" y="605774"/>
                  <a:pt x="3130585" y="607393"/>
                  <a:pt x="3129251" y="609012"/>
                </a:cubicBezTo>
                <a:cubicBezTo>
                  <a:pt x="3129347" y="608917"/>
                  <a:pt x="3129442" y="608822"/>
                  <a:pt x="3129442" y="608727"/>
                </a:cubicBezTo>
                <a:cubicBezTo>
                  <a:pt x="3129156" y="609108"/>
                  <a:pt x="3128870" y="609489"/>
                  <a:pt x="3128585" y="609774"/>
                </a:cubicBezTo>
                <a:cubicBezTo>
                  <a:pt x="3128680" y="609679"/>
                  <a:pt x="3128775" y="609584"/>
                  <a:pt x="3128775" y="609489"/>
                </a:cubicBezTo>
                <a:cubicBezTo>
                  <a:pt x="3127442" y="611203"/>
                  <a:pt x="3126013" y="612822"/>
                  <a:pt x="3124489" y="614442"/>
                </a:cubicBezTo>
                <a:cubicBezTo>
                  <a:pt x="3124584" y="614346"/>
                  <a:pt x="3124584" y="614346"/>
                  <a:pt x="3124679" y="614251"/>
                </a:cubicBezTo>
                <a:cubicBezTo>
                  <a:pt x="3123060" y="615966"/>
                  <a:pt x="3121441" y="617680"/>
                  <a:pt x="3119726" y="619299"/>
                </a:cubicBezTo>
                <a:cubicBezTo>
                  <a:pt x="3119726" y="619299"/>
                  <a:pt x="3119726" y="619299"/>
                  <a:pt x="3119822" y="619204"/>
                </a:cubicBezTo>
                <a:cubicBezTo>
                  <a:pt x="3118012" y="621014"/>
                  <a:pt x="3116012" y="622633"/>
                  <a:pt x="3114011" y="624348"/>
                </a:cubicBezTo>
                <a:cubicBezTo>
                  <a:pt x="3114107" y="624252"/>
                  <a:pt x="3114202" y="624157"/>
                  <a:pt x="3114297" y="624062"/>
                </a:cubicBezTo>
                <a:cubicBezTo>
                  <a:pt x="3114011" y="624348"/>
                  <a:pt x="3113631" y="624538"/>
                  <a:pt x="3113345" y="624824"/>
                </a:cubicBezTo>
                <a:cubicBezTo>
                  <a:pt x="3113440" y="624729"/>
                  <a:pt x="3113535" y="624729"/>
                  <a:pt x="3113631" y="624633"/>
                </a:cubicBezTo>
                <a:cubicBezTo>
                  <a:pt x="3109059" y="628348"/>
                  <a:pt x="3104296" y="631682"/>
                  <a:pt x="3098962" y="634920"/>
                </a:cubicBezTo>
                <a:cubicBezTo>
                  <a:pt x="3101819" y="621204"/>
                  <a:pt x="3103915" y="572913"/>
                  <a:pt x="3097248" y="555482"/>
                </a:cubicBezTo>
                <a:cubicBezTo>
                  <a:pt x="3092771" y="554339"/>
                  <a:pt x="3088199" y="553672"/>
                  <a:pt x="3083627" y="553577"/>
                </a:cubicBezTo>
                <a:cubicBezTo>
                  <a:pt x="3090009" y="595487"/>
                  <a:pt x="3054766" y="648636"/>
                  <a:pt x="3014666" y="669591"/>
                </a:cubicBezTo>
                <a:cubicBezTo>
                  <a:pt x="3020000" y="653970"/>
                  <a:pt x="3023715" y="603869"/>
                  <a:pt x="3014951" y="584057"/>
                </a:cubicBezTo>
                <a:cubicBezTo>
                  <a:pt x="2873219" y="709977"/>
                  <a:pt x="2758729" y="636635"/>
                  <a:pt x="2701579" y="735790"/>
                </a:cubicBezTo>
                <a:cubicBezTo>
                  <a:pt x="2845502" y="616442"/>
                  <a:pt x="2937323" y="814371"/>
                  <a:pt x="2984662" y="698357"/>
                </a:cubicBezTo>
                <a:cubicBezTo>
                  <a:pt x="2973518" y="846375"/>
                  <a:pt x="2859218" y="736266"/>
                  <a:pt x="2785018" y="777224"/>
                </a:cubicBezTo>
                <a:cubicBezTo>
                  <a:pt x="2934370" y="767032"/>
                  <a:pt x="2926559" y="836660"/>
                  <a:pt x="3014285" y="861711"/>
                </a:cubicBezTo>
                <a:cubicBezTo>
                  <a:pt x="3033049" y="847233"/>
                  <a:pt x="3043431" y="804561"/>
                  <a:pt x="3036573" y="786844"/>
                </a:cubicBezTo>
                <a:cubicBezTo>
                  <a:pt x="3053147" y="798179"/>
                  <a:pt x="3067625" y="817229"/>
                  <a:pt x="3066958" y="836755"/>
                </a:cubicBezTo>
                <a:cubicBezTo>
                  <a:pt x="3066958" y="836660"/>
                  <a:pt x="3066958" y="836469"/>
                  <a:pt x="3066958" y="836374"/>
                </a:cubicBezTo>
                <a:cubicBezTo>
                  <a:pt x="3066958" y="840279"/>
                  <a:pt x="3066577" y="844185"/>
                  <a:pt x="3065720" y="848090"/>
                </a:cubicBezTo>
                <a:cubicBezTo>
                  <a:pt x="3065720" y="847995"/>
                  <a:pt x="3065720" y="847995"/>
                  <a:pt x="3065720" y="847899"/>
                </a:cubicBezTo>
                <a:cubicBezTo>
                  <a:pt x="3064767" y="852281"/>
                  <a:pt x="3063243" y="856567"/>
                  <a:pt x="3061434" y="860663"/>
                </a:cubicBezTo>
                <a:cubicBezTo>
                  <a:pt x="3093342" y="859710"/>
                  <a:pt x="3105629" y="825801"/>
                  <a:pt x="3101629" y="800846"/>
                </a:cubicBezTo>
                <a:cubicBezTo>
                  <a:pt x="3104486" y="802846"/>
                  <a:pt x="3106868" y="804942"/>
                  <a:pt x="3109249" y="807228"/>
                </a:cubicBezTo>
                <a:cubicBezTo>
                  <a:pt x="3109154" y="807132"/>
                  <a:pt x="3109059" y="807037"/>
                  <a:pt x="3108963" y="806942"/>
                </a:cubicBezTo>
                <a:cubicBezTo>
                  <a:pt x="3117155" y="814562"/>
                  <a:pt x="3122870" y="825325"/>
                  <a:pt x="3121917" y="836660"/>
                </a:cubicBezTo>
                <a:cubicBezTo>
                  <a:pt x="3206023" y="775890"/>
                  <a:pt x="3113821" y="980773"/>
                  <a:pt x="2993425" y="932672"/>
                </a:cubicBezTo>
                <a:cubicBezTo>
                  <a:pt x="2953515" y="1005538"/>
                  <a:pt x="2967803" y="1007634"/>
                  <a:pt x="3025619" y="1058021"/>
                </a:cubicBezTo>
                <a:cubicBezTo>
                  <a:pt x="2937513" y="1035447"/>
                  <a:pt x="2920083" y="1015063"/>
                  <a:pt x="2951229" y="931815"/>
                </a:cubicBezTo>
                <a:cubicBezTo>
                  <a:pt x="2951229" y="931815"/>
                  <a:pt x="2951229" y="931815"/>
                  <a:pt x="2951229" y="931815"/>
                </a:cubicBezTo>
                <a:cubicBezTo>
                  <a:pt x="2953325" y="923528"/>
                  <a:pt x="2955801" y="912955"/>
                  <a:pt x="2948181" y="907050"/>
                </a:cubicBezTo>
                <a:cubicBezTo>
                  <a:pt x="2940276" y="932100"/>
                  <a:pt x="2919987" y="952484"/>
                  <a:pt x="2895794" y="962104"/>
                </a:cubicBezTo>
                <a:cubicBezTo>
                  <a:pt x="2952563" y="918861"/>
                  <a:pt x="2920178" y="879427"/>
                  <a:pt x="2908367" y="919813"/>
                </a:cubicBezTo>
                <a:cubicBezTo>
                  <a:pt x="2896079" y="943626"/>
                  <a:pt x="2866361" y="950960"/>
                  <a:pt x="2841977" y="955151"/>
                </a:cubicBezTo>
                <a:cubicBezTo>
                  <a:pt x="2867695" y="941054"/>
                  <a:pt x="2889412" y="913908"/>
                  <a:pt x="2884078" y="883332"/>
                </a:cubicBezTo>
                <a:cubicBezTo>
                  <a:pt x="2883411" y="881904"/>
                  <a:pt x="2881411" y="881427"/>
                  <a:pt x="2880268" y="882570"/>
                </a:cubicBezTo>
                <a:cubicBezTo>
                  <a:pt x="2870838" y="890571"/>
                  <a:pt x="2869028" y="909621"/>
                  <a:pt x="2858456" y="918003"/>
                </a:cubicBezTo>
                <a:cubicBezTo>
                  <a:pt x="2850931" y="925052"/>
                  <a:pt x="2840168" y="922194"/>
                  <a:pt x="2830928" y="924195"/>
                </a:cubicBezTo>
                <a:cubicBezTo>
                  <a:pt x="2806449" y="928957"/>
                  <a:pt x="2782256" y="942102"/>
                  <a:pt x="2761586" y="958104"/>
                </a:cubicBezTo>
                <a:lnTo>
                  <a:pt x="2761586" y="958104"/>
                </a:lnTo>
                <a:cubicBezTo>
                  <a:pt x="2774350" y="945816"/>
                  <a:pt x="2780065" y="929529"/>
                  <a:pt x="2793019" y="917908"/>
                </a:cubicBezTo>
                <a:cubicBezTo>
                  <a:pt x="2807211" y="904383"/>
                  <a:pt x="2843216" y="905430"/>
                  <a:pt x="2841120" y="878856"/>
                </a:cubicBezTo>
                <a:cubicBezTo>
                  <a:pt x="2839787" y="875617"/>
                  <a:pt x="2836929" y="878379"/>
                  <a:pt x="2834738" y="880380"/>
                </a:cubicBezTo>
                <a:cubicBezTo>
                  <a:pt x="2816641" y="894381"/>
                  <a:pt x="2790638" y="882380"/>
                  <a:pt x="2770731" y="890476"/>
                </a:cubicBezTo>
                <a:cubicBezTo>
                  <a:pt x="2746918" y="901430"/>
                  <a:pt x="2738822" y="929719"/>
                  <a:pt x="2725582" y="950865"/>
                </a:cubicBezTo>
                <a:cubicBezTo>
                  <a:pt x="2693673" y="1004014"/>
                  <a:pt x="2625474" y="995251"/>
                  <a:pt x="2572039" y="993918"/>
                </a:cubicBezTo>
                <a:cubicBezTo>
                  <a:pt x="2654049" y="971724"/>
                  <a:pt x="2673194" y="977725"/>
                  <a:pt x="2702817" y="891905"/>
                </a:cubicBezTo>
                <a:cubicBezTo>
                  <a:pt x="2662908" y="935720"/>
                  <a:pt x="2601567" y="956199"/>
                  <a:pt x="2543274" y="945054"/>
                </a:cubicBezTo>
                <a:cubicBezTo>
                  <a:pt x="2500792" y="982392"/>
                  <a:pt x="2433355" y="997918"/>
                  <a:pt x="2389540" y="954294"/>
                </a:cubicBezTo>
                <a:cubicBezTo>
                  <a:pt x="2247236" y="896572"/>
                  <a:pt x="2188181" y="1012110"/>
                  <a:pt x="2171322" y="1136602"/>
                </a:cubicBezTo>
                <a:cubicBezTo>
                  <a:pt x="2160940" y="1105551"/>
                  <a:pt x="2156273" y="1017921"/>
                  <a:pt x="2172275" y="978297"/>
                </a:cubicBezTo>
                <a:cubicBezTo>
                  <a:pt x="2123602" y="1036685"/>
                  <a:pt x="2128650" y="1041638"/>
                  <a:pt x="2153987" y="1105265"/>
                </a:cubicBezTo>
                <a:cubicBezTo>
                  <a:pt x="2165893" y="1175845"/>
                  <a:pt x="2118268" y="1229280"/>
                  <a:pt x="2058832" y="1233567"/>
                </a:cubicBezTo>
                <a:cubicBezTo>
                  <a:pt x="2110076" y="1250426"/>
                  <a:pt x="2169131" y="1258713"/>
                  <a:pt x="2224376" y="1262046"/>
                </a:cubicBezTo>
                <a:cubicBezTo>
                  <a:pt x="2413067" y="1268809"/>
                  <a:pt x="2597090" y="1245949"/>
                  <a:pt x="2791304" y="1268142"/>
                </a:cubicBezTo>
                <a:lnTo>
                  <a:pt x="2791304" y="1268142"/>
                </a:lnTo>
                <a:lnTo>
                  <a:pt x="2791304" y="1268142"/>
                </a:lnTo>
                <a:cubicBezTo>
                  <a:pt x="3034668" y="1289479"/>
                  <a:pt x="3284128" y="1407208"/>
                  <a:pt x="3398714" y="1633903"/>
                </a:cubicBezTo>
                <a:cubicBezTo>
                  <a:pt x="3530254" y="1884505"/>
                  <a:pt x="3448815" y="2189686"/>
                  <a:pt x="3229835" y="2361708"/>
                </a:cubicBezTo>
                <a:cubicBezTo>
                  <a:pt x="2999807" y="2547064"/>
                  <a:pt x="2680624" y="2541826"/>
                  <a:pt x="2459358" y="2345039"/>
                </a:cubicBezTo>
                <a:lnTo>
                  <a:pt x="2459358" y="2345039"/>
                </a:lnTo>
                <a:lnTo>
                  <a:pt x="2459358" y="2345039"/>
                </a:lnTo>
                <a:cubicBezTo>
                  <a:pt x="2436498" y="2325418"/>
                  <a:pt x="2415639" y="2305796"/>
                  <a:pt x="2396112" y="2286460"/>
                </a:cubicBezTo>
                <a:cubicBezTo>
                  <a:pt x="2398493" y="2285222"/>
                  <a:pt x="2400780" y="2283984"/>
                  <a:pt x="2402970" y="2282650"/>
                </a:cubicBezTo>
                <a:cubicBezTo>
                  <a:pt x="2418496" y="2292842"/>
                  <a:pt x="2433546" y="2286270"/>
                  <a:pt x="2440403" y="2274649"/>
                </a:cubicBezTo>
                <a:cubicBezTo>
                  <a:pt x="2431259" y="2278078"/>
                  <a:pt x="2418210" y="2279888"/>
                  <a:pt x="2409923" y="2278174"/>
                </a:cubicBezTo>
                <a:cubicBezTo>
                  <a:pt x="2417829" y="2272649"/>
                  <a:pt x="2424878" y="2266363"/>
                  <a:pt x="2430783" y="2259409"/>
                </a:cubicBezTo>
                <a:cubicBezTo>
                  <a:pt x="2448500" y="2276650"/>
                  <a:pt x="2467264" y="2294080"/>
                  <a:pt x="2487362" y="2311130"/>
                </a:cubicBezTo>
                <a:lnTo>
                  <a:pt x="2487362" y="2311130"/>
                </a:lnTo>
                <a:lnTo>
                  <a:pt x="2487362" y="2311130"/>
                </a:lnTo>
                <a:cubicBezTo>
                  <a:pt x="2795305" y="2583259"/>
                  <a:pt x="3255839" y="2437527"/>
                  <a:pt x="3387379" y="2058813"/>
                </a:cubicBezTo>
                <a:lnTo>
                  <a:pt x="3387379" y="2058813"/>
                </a:lnTo>
                <a:cubicBezTo>
                  <a:pt x="3431956" y="1927749"/>
                  <a:pt x="3419193" y="1779254"/>
                  <a:pt x="3354994" y="1656667"/>
                </a:cubicBezTo>
                <a:cubicBezTo>
                  <a:pt x="3247743" y="1445688"/>
                  <a:pt x="3012951" y="1338628"/>
                  <a:pt x="2786447" y="1319673"/>
                </a:cubicBezTo>
                <a:lnTo>
                  <a:pt x="2786447" y="1319673"/>
                </a:lnTo>
                <a:lnTo>
                  <a:pt x="2786447" y="1319673"/>
                </a:lnTo>
                <a:cubicBezTo>
                  <a:pt x="2594518" y="1298527"/>
                  <a:pt x="2410019" y="1322340"/>
                  <a:pt x="2221995" y="1316149"/>
                </a:cubicBezTo>
                <a:cubicBezTo>
                  <a:pt x="2135889" y="1311195"/>
                  <a:pt x="2048735" y="1297003"/>
                  <a:pt x="1972345" y="1256998"/>
                </a:cubicBezTo>
                <a:cubicBezTo>
                  <a:pt x="1972345" y="1256903"/>
                  <a:pt x="1972250" y="1257189"/>
                  <a:pt x="1972440" y="1256808"/>
                </a:cubicBezTo>
                <a:cubicBezTo>
                  <a:pt x="1917005" y="1233186"/>
                  <a:pt x="1866141" y="1191085"/>
                  <a:pt x="1838709" y="1137745"/>
                </a:cubicBezTo>
                <a:cubicBezTo>
                  <a:pt x="1776797" y="1024398"/>
                  <a:pt x="1901669" y="930100"/>
                  <a:pt x="1992443" y="881618"/>
                </a:cubicBezTo>
                <a:cubicBezTo>
                  <a:pt x="1989014" y="876951"/>
                  <a:pt x="1985680" y="872188"/>
                  <a:pt x="1982441" y="867235"/>
                </a:cubicBezTo>
                <a:cubicBezTo>
                  <a:pt x="1883381" y="919242"/>
                  <a:pt x="1756604" y="1024588"/>
                  <a:pt x="1823945" y="1145651"/>
                </a:cubicBezTo>
                <a:cubicBezTo>
                  <a:pt x="1853283" y="1202229"/>
                  <a:pt x="1906718" y="1246521"/>
                  <a:pt x="1965392" y="1271667"/>
                </a:cubicBezTo>
                <a:cubicBezTo>
                  <a:pt x="1965296" y="1271953"/>
                  <a:pt x="1965392" y="1271762"/>
                  <a:pt x="1965296" y="1271762"/>
                </a:cubicBezTo>
                <a:cubicBezTo>
                  <a:pt x="1966725" y="1272429"/>
                  <a:pt x="1968535" y="1273286"/>
                  <a:pt x="1969868" y="1274048"/>
                </a:cubicBezTo>
                <a:lnTo>
                  <a:pt x="1969868" y="1274048"/>
                </a:lnTo>
                <a:lnTo>
                  <a:pt x="1969868" y="1274048"/>
                </a:lnTo>
                <a:cubicBezTo>
                  <a:pt x="2047021" y="1313386"/>
                  <a:pt x="2134842" y="1327293"/>
                  <a:pt x="2221233" y="1332150"/>
                </a:cubicBezTo>
                <a:cubicBezTo>
                  <a:pt x="2409066" y="1338246"/>
                  <a:pt x="2593756" y="1314148"/>
                  <a:pt x="2784923" y="1334913"/>
                </a:cubicBezTo>
                <a:lnTo>
                  <a:pt x="2784923" y="1334913"/>
                </a:lnTo>
                <a:lnTo>
                  <a:pt x="2784923" y="1334913"/>
                </a:lnTo>
                <a:cubicBezTo>
                  <a:pt x="3006569" y="1353201"/>
                  <a:pt x="3236693" y="1457023"/>
                  <a:pt x="3341945" y="1663430"/>
                </a:cubicBezTo>
                <a:cubicBezTo>
                  <a:pt x="3404429" y="1782492"/>
                  <a:pt x="3417002" y="1926891"/>
                  <a:pt x="3373758" y="2054431"/>
                </a:cubicBezTo>
                <a:lnTo>
                  <a:pt x="3373758" y="2054431"/>
                </a:lnTo>
                <a:lnTo>
                  <a:pt x="3373758" y="2054431"/>
                </a:lnTo>
                <a:cubicBezTo>
                  <a:pt x="3304226" y="2267315"/>
                  <a:pt x="3097438" y="2428002"/>
                  <a:pt x="2873124" y="2437813"/>
                </a:cubicBezTo>
                <a:cubicBezTo>
                  <a:pt x="2705103" y="2447528"/>
                  <a:pt x="2553084" y="2366185"/>
                  <a:pt x="2438499" y="2248837"/>
                </a:cubicBezTo>
                <a:cubicBezTo>
                  <a:pt x="2443451" y="2241217"/>
                  <a:pt x="2447357" y="2232739"/>
                  <a:pt x="2449833" y="2223881"/>
                </a:cubicBezTo>
                <a:cubicBezTo>
                  <a:pt x="2457644" y="2229501"/>
                  <a:pt x="2456120" y="2219595"/>
                  <a:pt x="2451738" y="2215975"/>
                </a:cubicBezTo>
                <a:cubicBezTo>
                  <a:pt x="2453929" y="2204736"/>
                  <a:pt x="2454119" y="2193306"/>
                  <a:pt x="2452405" y="2181876"/>
                </a:cubicBezTo>
                <a:cubicBezTo>
                  <a:pt x="2454501" y="2180733"/>
                  <a:pt x="2450024" y="2174351"/>
                  <a:pt x="2450309" y="2171684"/>
                </a:cubicBezTo>
                <a:cubicBezTo>
                  <a:pt x="2453358" y="2170446"/>
                  <a:pt x="2455453" y="2175018"/>
                  <a:pt x="2457644" y="2177113"/>
                </a:cubicBezTo>
                <a:cubicBezTo>
                  <a:pt x="2460692" y="2180066"/>
                  <a:pt x="2465550" y="2179399"/>
                  <a:pt x="2464692" y="2175208"/>
                </a:cubicBezTo>
                <a:cubicBezTo>
                  <a:pt x="2462311" y="2168446"/>
                  <a:pt x="2454024" y="2162730"/>
                  <a:pt x="2447166" y="2161588"/>
                </a:cubicBezTo>
                <a:cubicBezTo>
                  <a:pt x="2441642" y="2146538"/>
                  <a:pt x="2432593" y="2131965"/>
                  <a:pt x="2420306" y="2119487"/>
                </a:cubicBezTo>
                <a:cubicBezTo>
                  <a:pt x="2423354" y="2118058"/>
                  <a:pt x="2426402" y="2122726"/>
                  <a:pt x="2428973" y="2124726"/>
                </a:cubicBezTo>
                <a:cubicBezTo>
                  <a:pt x="2448881" y="2131584"/>
                  <a:pt x="2426306" y="2102056"/>
                  <a:pt x="2408685" y="2109200"/>
                </a:cubicBezTo>
                <a:cubicBezTo>
                  <a:pt x="2400494" y="2103009"/>
                  <a:pt x="2391445" y="2098056"/>
                  <a:pt x="2381730" y="2094722"/>
                </a:cubicBezTo>
                <a:cubicBezTo>
                  <a:pt x="2394017" y="2088912"/>
                  <a:pt x="2361727" y="2071957"/>
                  <a:pt x="2353917" y="2089007"/>
                </a:cubicBezTo>
                <a:cubicBezTo>
                  <a:pt x="2342868" y="2090341"/>
                  <a:pt x="2328009" y="2084816"/>
                  <a:pt x="2319055" y="2091960"/>
                </a:cubicBezTo>
                <a:cubicBezTo>
                  <a:pt x="2310101" y="2094055"/>
                  <a:pt x="2300958" y="2097008"/>
                  <a:pt x="2292004" y="2101009"/>
                </a:cubicBezTo>
                <a:cubicBezTo>
                  <a:pt x="2221995" y="2033571"/>
                  <a:pt x="2125888" y="1963182"/>
                  <a:pt x="2024733" y="1997853"/>
                </a:cubicBezTo>
                <a:cubicBezTo>
                  <a:pt x="1975107" y="2015188"/>
                  <a:pt x="1936055" y="2052907"/>
                  <a:pt x="1905575" y="2094722"/>
                </a:cubicBezTo>
                <a:cubicBezTo>
                  <a:pt x="1790036" y="2257218"/>
                  <a:pt x="1731077" y="2492105"/>
                  <a:pt x="1525241" y="2568495"/>
                </a:cubicBezTo>
                <a:cubicBezTo>
                  <a:pt x="1398083" y="2619359"/>
                  <a:pt x="1240539" y="2583259"/>
                  <a:pt x="1160053" y="2469055"/>
                </a:cubicBezTo>
                <a:cubicBezTo>
                  <a:pt x="1087282" y="2370185"/>
                  <a:pt x="1075090" y="2235406"/>
                  <a:pt x="1099093" y="2119011"/>
                </a:cubicBezTo>
                <a:cubicBezTo>
                  <a:pt x="1125001" y="1979088"/>
                  <a:pt x="1199677" y="1850691"/>
                  <a:pt x="1212345" y="1708388"/>
                </a:cubicBezTo>
                <a:cubicBezTo>
                  <a:pt x="1217489" y="1627140"/>
                  <a:pt x="1185199" y="1521126"/>
                  <a:pt x="1101379" y="1493885"/>
                </a:cubicBezTo>
                <a:cubicBezTo>
                  <a:pt x="1061469" y="1486170"/>
                  <a:pt x="1019654" y="1492837"/>
                  <a:pt x="981935" y="1507982"/>
                </a:cubicBezTo>
                <a:cubicBezTo>
                  <a:pt x="849062" y="1564656"/>
                  <a:pt x="754478" y="1682004"/>
                  <a:pt x="627034" y="1749536"/>
                </a:cubicBezTo>
                <a:cubicBezTo>
                  <a:pt x="627034" y="1749536"/>
                  <a:pt x="628082" y="1748965"/>
                  <a:pt x="627986" y="1749060"/>
                </a:cubicBezTo>
                <a:cubicBezTo>
                  <a:pt x="627605" y="1749345"/>
                  <a:pt x="627129" y="1749631"/>
                  <a:pt x="626748" y="1749822"/>
                </a:cubicBezTo>
                <a:cubicBezTo>
                  <a:pt x="626748" y="1749822"/>
                  <a:pt x="626748" y="1749822"/>
                  <a:pt x="626748" y="1749822"/>
                </a:cubicBezTo>
                <a:cubicBezTo>
                  <a:pt x="626843" y="1749917"/>
                  <a:pt x="626653" y="1749631"/>
                  <a:pt x="626843" y="1750012"/>
                </a:cubicBezTo>
                <a:cubicBezTo>
                  <a:pt x="622081" y="1752679"/>
                  <a:pt x="617318" y="1756394"/>
                  <a:pt x="612461" y="1759156"/>
                </a:cubicBezTo>
                <a:lnTo>
                  <a:pt x="612461" y="1759156"/>
                </a:lnTo>
                <a:lnTo>
                  <a:pt x="612461" y="1759156"/>
                </a:lnTo>
                <a:cubicBezTo>
                  <a:pt x="429771" y="1882981"/>
                  <a:pt x="99063" y="1867360"/>
                  <a:pt x="30388" y="1621901"/>
                </a:cubicBezTo>
                <a:cubicBezTo>
                  <a:pt x="4575" y="1525603"/>
                  <a:pt x="40294" y="1420828"/>
                  <a:pt x="104683" y="1348343"/>
                </a:cubicBezTo>
                <a:cubicBezTo>
                  <a:pt x="104302" y="1347771"/>
                  <a:pt x="103921" y="1347200"/>
                  <a:pt x="103635" y="1346629"/>
                </a:cubicBezTo>
                <a:cubicBezTo>
                  <a:pt x="19720" y="1434068"/>
                  <a:pt x="-12856" y="1576371"/>
                  <a:pt x="49819" y="1685337"/>
                </a:cubicBezTo>
                <a:cubicBezTo>
                  <a:pt x="166786" y="1886887"/>
                  <a:pt x="458346" y="1875742"/>
                  <a:pt x="630844" y="1756394"/>
                </a:cubicBezTo>
                <a:cubicBezTo>
                  <a:pt x="630558" y="1755918"/>
                  <a:pt x="630749" y="1756299"/>
                  <a:pt x="630653" y="1756204"/>
                </a:cubicBezTo>
                <a:lnTo>
                  <a:pt x="630653" y="1756204"/>
                </a:lnTo>
                <a:lnTo>
                  <a:pt x="630653" y="1756204"/>
                </a:lnTo>
                <a:cubicBezTo>
                  <a:pt x="630939" y="1756013"/>
                  <a:pt x="631320" y="1755822"/>
                  <a:pt x="631606" y="1755632"/>
                </a:cubicBezTo>
                <a:cubicBezTo>
                  <a:pt x="631701" y="1755537"/>
                  <a:pt x="630558" y="1756204"/>
                  <a:pt x="630558" y="1756204"/>
                </a:cubicBezTo>
                <a:cubicBezTo>
                  <a:pt x="755812" y="1690291"/>
                  <a:pt x="850490" y="1575419"/>
                  <a:pt x="980126" y="1517888"/>
                </a:cubicBezTo>
                <a:cubicBezTo>
                  <a:pt x="1017559" y="1502172"/>
                  <a:pt x="1059183" y="1494837"/>
                  <a:pt x="1099093" y="1502458"/>
                </a:cubicBezTo>
                <a:cubicBezTo>
                  <a:pt x="1150909" y="1517793"/>
                  <a:pt x="1183199" y="1574086"/>
                  <a:pt x="1195772" y="1625616"/>
                </a:cubicBezTo>
                <a:lnTo>
                  <a:pt x="1195772" y="1625616"/>
                </a:lnTo>
                <a:lnTo>
                  <a:pt x="1195772" y="1625616"/>
                </a:lnTo>
                <a:cubicBezTo>
                  <a:pt x="1230443" y="1767633"/>
                  <a:pt x="1131383" y="1933178"/>
                  <a:pt x="1099474" y="2072719"/>
                </a:cubicBezTo>
                <a:cubicBezTo>
                  <a:pt x="1059850" y="2216071"/>
                  <a:pt x="1069375" y="2390568"/>
                  <a:pt x="1175960" y="2504773"/>
                </a:cubicBezTo>
                <a:lnTo>
                  <a:pt x="1175960" y="2504773"/>
                </a:lnTo>
                <a:lnTo>
                  <a:pt x="1175960" y="2504773"/>
                </a:lnTo>
                <a:cubicBezTo>
                  <a:pt x="1291784" y="2631360"/>
                  <a:pt x="1493237" y="2628122"/>
                  <a:pt x="1623730" y="2526395"/>
                </a:cubicBezTo>
                <a:cubicBezTo>
                  <a:pt x="1660401" y="2499725"/>
                  <a:pt x="1691453" y="2465149"/>
                  <a:pt x="1718599" y="2429145"/>
                </a:cubicBezTo>
                <a:cubicBezTo>
                  <a:pt x="1791846" y="2333514"/>
                  <a:pt x="1835947" y="2218261"/>
                  <a:pt x="1901574" y="2120344"/>
                </a:cubicBezTo>
                <a:cubicBezTo>
                  <a:pt x="1917767" y="2096817"/>
                  <a:pt x="1935674" y="2073576"/>
                  <a:pt x="1956629" y="2054241"/>
                </a:cubicBezTo>
                <a:cubicBezTo>
                  <a:pt x="2066452" y="1949847"/>
                  <a:pt x="2187419" y="2016903"/>
                  <a:pt x="2280002" y="2107200"/>
                </a:cubicBezTo>
                <a:cubicBezTo>
                  <a:pt x="2267906" y="2113772"/>
                  <a:pt x="2256095" y="2122154"/>
                  <a:pt x="2244474" y="2132155"/>
                </a:cubicBezTo>
                <a:cubicBezTo>
                  <a:pt x="2192849" y="2084625"/>
                  <a:pt x="2131508" y="2033667"/>
                  <a:pt x="2057594" y="2043382"/>
                </a:cubicBezTo>
                <a:cubicBezTo>
                  <a:pt x="2057689" y="2043382"/>
                  <a:pt x="2057784" y="2043382"/>
                  <a:pt x="2057784" y="2043382"/>
                </a:cubicBezTo>
                <a:cubicBezTo>
                  <a:pt x="1949294" y="2065480"/>
                  <a:pt x="1885763" y="2229787"/>
                  <a:pt x="1832518" y="2319512"/>
                </a:cubicBezTo>
                <a:cubicBezTo>
                  <a:pt x="1796799" y="2384758"/>
                  <a:pt x="1755175" y="2450005"/>
                  <a:pt x="1703835" y="2504678"/>
                </a:cubicBezTo>
                <a:cubicBezTo>
                  <a:pt x="1501619" y="2719086"/>
                  <a:pt x="1153004" y="2672509"/>
                  <a:pt x="1064422" y="2376186"/>
                </a:cubicBezTo>
                <a:cubicBezTo>
                  <a:pt x="998890" y="2157587"/>
                  <a:pt x="1101950" y="1983089"/>
                  <a:pt x="1158719" y="1781254"/>
                </a:cubicBezTo>
                <a:cubicBezTo>
                  <a:pt x="1167101" y="1746488"/>
                  <a:pt x="1174150" y="1710579"/>
                  <a:pt x="1172245" y="1674765"/>
                </a:cubicBezTo>
                <a:cubicBezTo>
                  <a:pt x="1168054" y="1619615"/>
                  <a:pt x="1146813" y="1551892"/>
                  <a:pt x="1091378" y="1530747"/>
                </a:cubicBezTo>
                <a:cubicBezTo>
                  <a:pt x="1091378" y="1530747"/>
                  <a:pt x="1091378" y="1530747"/>
                  <a:pt x="1091378" y="1530747"/>
                </a:cubicBezTo>
                <a:cubicBezTo>
                  <a:pt x="1021750" y="1518459"/>
                  <a:pt x="956980" y="1556750"/>
                  <a:pt x="901163" y="1594755"/>
                </a:cubicBezTo>
                <a:cubicBezTo>
                  <a:pt x="819058" y="1651714"/>
                  <a:pt x="744382" y="1722009"/>
                  <a:pt x="656085" y="1770777"/>
                </a:cubicBezTo>
                <a:lnTo>
                  <a:pt x="656085" y="1770777"/>
                </a:lnTo>
                <a:cubicBezTo>
                  <a:pt x="649227" y="1774682"/>
                  <a:pt x="636654" y="1782207"/>
                  <a:pt x="629796" y="1786493"/>
                </a:cubicBezTo>
                <a:lnTo>
                  <a:pt x="629796" y="1786493"/>
                </a:lnTo>
                <a:lnTo>
                  <a:pt x="629796" y="1786493"/>
                </a:lnTo>
                <a:cubicBezTo>
                  <a:pt x="463871" y="1889934"/>
                  <a:pt x="217840" y="1903841"/>
                  <a:pt x="75060" y="1753251"/>
                </a:cubicBezTo>
                <a:cubicBezTo>
                  <a:pt x="12005" y="1685814"/>
                  <a:pt x="-15237" y="1584468"/>
                  <a:pt x="8480" y="1494361"/>
                </a:cubicBezTo>
                <a:close/>
                <a:moveTo>
                  <a:pt x="2455262" y="124952"/>
                </a:moveTo>
                <a:cubicBezTo>
                  <a:pt x="2455167" y="124952"/>
                  <a:pt x="2454977" y="125047"/>
                  <a:pt x="2454882" y="125047"/>
                </a:cubicBezTo>
                <a:cubicBezTo>
                  <a:pt x="2455072" y="124952"/>
                  <a:pt x="2455262" y="124952"/>
                  <a:pt x="2455453" y="124857"/>
                </a:cubicBezTo>
                <a:cubicBezTo>
                  <a:pt x="2455358" y="124857"/>
                  <a:pt x="2455358" y="124857"/>
                  <a:pt x="2455262" y="124952"/>
                </a:cubicBezTo>
                <a:close/>
                <a:moveTo>
                  <a:pt x="2471360" y="2307987"/>
                </a:moveTo>
                <a:cubicBezTo>
                  <a:pt x="2456501" y="2312749"/>
                  <a:pt x="2437927" y="2311511"/>
                  <a:pt x="2426021" y="2303224"/>
                </a:cubicBezTo>
                <a:cubicBezTo>
                  <a:pt x="2425068" y="2304082"/>
                  <a:pt x="2424878" y="2305129"/>
                  <a:pt x="2426116" y="2306177"/>
                </a:cubicBezTo>
                <a:cubicBezTo>
                  <a:pt x="2441356" y="2322084"/>
                  <a:pt x="2464978" y="2325322"/>
                  <a:pt x="2475836" y="2306653"/>
                </a:cubicBezTo>
                <a:lnTo>
                  <a:pt x="2471360" y="2307987"/>
                </a:lnTo>
                <a:close/>
                <a:moveTo>
                  <a:pt x="2519080" y="2346849"/>
                </a:moveTo>
                <a:cubicBezTo>
                  <a:pt x="2503935" y="2352564"/>
                  <a:pt x="2484695" y="2351992"/>
                  <a:pt x="2471455" y="2343801"/>
                </a:cubicBezTo>
                <a:cubicBezTo>
                  <a:pt x="2470502" y="2344753"/>
                  <a:pt x="2470502" y="2345896"/>
                  <a:pt x="2471741" y="2346849"/>
                </a:cubicBezTo>
                <a:cubicBezTo>
                  <a:pt x="2488505" y="2362184"/>
                  <a:pt x="2513460" y="2365804"/>
                  <a:pt x="2523461" y="2345230"/>
                </a:cubicBezTo>
                <a:lnTo>
                  <a:pt x="2519080" y="2346849"/>
                </a:lnTo>
                <a:close/>
                <a:moveTo>
                  <a:pt x="2570420" y="2381710"/>
                </a:moveTo>
                <a:cubicBezTo>
                  <a:pt x="2553370" y="2390188"/>
                  <a:pt x="2534320" y="2389235"/>
                  <a:pt x="2521271" y="2382663"/>
                </a:cubicBezTo>
                <a:cubicBezTo>
                  <a:pt x="2518985" y="2386568"/>
                  <a:pt x="2529938" y="2389521"/>
                  <a:pt x="2531939" y="2391426"/>
                </a:cubicBezTo>
                <a:cubicBezTo>
                  <a:pt x="2552703" y="2402665"/>
                  <a:pt x="2569467" y="2395712"/>
                  <a:pt x="2574706" y="2379615"/>
                </a:cubicBezTo>
                <a:lnTo>
                  <a:pt x="2570420" y="2381710"/>
                </a:lnTo>
                <a:close/>
                <a:moveTo>
                  <a:pt x="2628808" y="2414191"/>
                </a:moveTo>
                <a:cubicBezTo>
                  <a:pt x="2609853" y="2422572"/>
                  <a:pt x="2589851" y="2422477"/>
                  <a:pt x="2574801" y="2416381"/>
                </a:cubicBezTo>
                <a:cubicBezTo>
                  <a:pt x="2573944" y="2417524"/>
                  <a:pt x="2574134" y="2418572"/>
                  <a:pt x="2575659" y="2419334"/>
                </a:cubicBezTo>
                <a:cubicBezTo>
                  <a:pt x="2596423" y="2432955"/>
                  <a:pt x="2625284" y="2432860"/>
                  <a:pt x="2633475" y="2412095"/>
                </a:cubicBezTo>
                <a:lnTo>
                  <a:pt x="2628808" y="2414191"/>
                </a:lnTo>
                <a:close/>
                <a:moveTo>
                  <a:pt x="2687577" y="2435050"/>
                </a:moveTo>
                <a:cubicBezTo>
                  <a:pt x="2675290" y="2446194"/>
                  <a:pt x="2648239" y="2450385"/>
                  <a:pt x="2637571" y="2446194"/>
                </a:cubicBezTo>
                <a:cubicBezTo>
                  <a:pt x="2636904" y="2447433"/>
                  <a:pt x="2637381" y="2448481"/>
                  <a:pt x="2639000" y="2449147"/>
                </a:cubicBezTo>
                <a:cubicBezTo>
                  <a:pt x="2661002" y="2458577"/>
                  <a:pt x="2688244" y="2457053"/>
                  <a:pt x="2691387" y="2432193"/>
                </a:cubicBezTo>
                <a:lnTo>
                  <a:pt x="2687577" y="2435050"/>
                </a:lnTo>
                <a:close/>
                <a:moveTo>
                  <a:pt x="2753395" y="2447814"/>
                </a:moveTo>
                <a:cubicBezTo>
                  <a:pt x="2740441" y="2463530"/>
                  <a:pt x="2718915" y="2471531"/>
                  <a:pt x="2702627" y="2468959"/>
                </a:cubicBezTo>
                <a:cubicBezTo>
                  <a:pt x="2702151" y="2470293"/>
                  <a:pt x="2702817" y="2471341"/>
                  <a:pt x="2704532" y="2471722"/>
                </a:cubicBezTo>
                <a:cubicBezTo>
                  <a:pt x="2727392" y="2478770"/>
                  <a:pt x="2754633" y="2472865"/>
                  <a:pt x="2753395" y="2447814"/>
                </a:cubicBezTo>
                <a:close/>
                <a:moveTo>
                  <a:pt x="2818451" y="2461530"/>
                </a:moveTo>
                <a:cubicBezTo>
                  <a:pt x="2806354" y="2474769"/>
                  <a:pt x="2782542" y="2484199"/>
                  <a:pt x="2766920" y="2482866"/>
                </a:cubicBezTo>
                <a:cubicBezTo>
                  <a:pt x="2766444" y="2484294"/>
                  <a:pt x="2767016" y="2485152"/>
                  <a:pt x="2768921" y="2485438"/>
                </a:cubicBezTo>
                <a:cubicBezTo>
                  <a:pt x="2793400" y="2490581"/>
                  <a:pt x="2820832" y="2482485"/>
                  <a:pt x="2822166" y="2457815"/>
                </a:cubicBezTo>
                <a:lnTo>
                  <a:pt x="2818451" y="2461530"/>
                </a:lnTo>
                <a:close/>
                <a:moveTo>
                  <a:pt x="2885031" y="2460006"/>
                </a:moveTo>
                <a:lnTo>
                  <a:pt x="2884173" y="2455719"/>
                </a:lnTo>
                <a:cubicBezTo>
                  <a:pt x="2877029" y="2472484"/>
                  <a:pt x="2851979" y="2488867"/>
                  <a:pt x="2838453" y="2488676"/>
                </a:cubicBezTo>
                <a:cubicBezTo>
                  <a:pt x="2838263" y="2490105"/>
                  <a:pt x="2838929" y="2490867"/>
                  <a:pt x="2840739" y="2490867"/>
                </a:cubicBezTo>
                <a:cubicBezTo>
                  <a:pt x="2863694" y="2491819"/>
                  <a:pt x="2886364" y="2482675"/>
                  <a:pt x="2885031" y="2460006"/>
                </a:cubicBezTo>
                <a:close/>
                <a:moveTo>
                  <a:pt x="2949801" y="2454291"/>
                </a:moveTo>
                <a:cubicBezTo>
                  <a:pt x="2949324" y="2451814"/>
                  <a:pt x="2948372" y="2450005"/>
                  <a:pt x="2947610" y="2448004"/>
                </a:cubicBezTo>
                <a:cubicBezTo>
                  <a:pt x="2941609" y="2466292"/>
                  <a:pt x="2925702" y="2482294"/>
                  <a:pt x="2907986" y="2486485"/>
                </a:cubicBezTo>
                <a:cubicBezTo>
                  <a:pt x="2908938" y="2491152"/>
                  <a:pt x="2919606" y="2485914"/>
                  <a:pt x="2922559" y="2486009"/>
                </a:cubicBezTo>
                <a:cubicBezTo>
                  <a:pt x="2939609" y="2484199"/>
                  <a:pt x="2953229" y="2466578"/>
                  <a:pt x="2949801" y="2454291"/>
                </a:cubicBezTo>
                <a:close/>
                <a:moveTo>
                  <a:pt x="3003331" y="2444861"/>
                </a:moveTo>
                <a:cubicBezTo>
                  <a:pt x="3002664" y="2439146"/>
                  <a:pt x="3001807" y="2439336"/>
                  <a:pt x="3000283" y="2435431"/>
                </a:cubicBezTo>
                <a:cubicBezTo>
                  <a:pt x="2995616" y="2454005"/>
                  <a:pt x="2980757" y="2472198"/>
                  <a:pt x="2963421" y="2477722"/>
                </a:cubicBezTo>
                <a:cubicBezTo>
                  <a:pt x="2963517" y="2479246"/>
                  <a:pt x="2964564" y="2479818"/>
                  <a:pt x="2966279" y="2479437"/>
                </a:cubicBezTo>
                <a:cubicBezTo>
                  <a:pt x="2987519" y="2474865"/>
                  <a:pt x="3003712" y="2465340"/>
                  <a:pt x="3003331" y="2444861"/>
                </a:cubicBezTo>
                <a:close/>
                <a:moveTo>
                  <a:pt x="3050289" y="2429145"/>
                </a:moveTo>
                <a:cubicBezTo>
                  <a:pt x="3049051" y="2423430"/>
                  <a:pt x="3048289" y="2423716"/>
                  <a:pt x="3046479" y="2420001"/>
                </a:cubicBezTo>
                <a:cubicBezTo>
                  <a:pt x="3043241" y="2439146"/>
                  <a:pt x="3031049" y="2457720"/>
                  <a:pt x="3013713" y="2465340"/>
                </a:cubicBezTo>
                <a:cubicBezTo>
                  <a:pt x="3013999" y="2466768"/>
                  <a:pt x="3015047" y="2467340"/>
                  <a:pt x="3016761" y="2466768"/>
                </a:cubicBezTo>
                <a:cubicBezTo>
                  <a:pt x="3037431" y="2460387"/>
                  <a:pt x="3052575" y="2449243"/>
                  <a:pt x="3050289" y="2429145"/>
                </a:cubicBezTo>
                <a:close/>
                <a:moveTo>
                  <a:pt x="3109820" y="2405047"/>
                </a:moveTo>
                <a:cubicBezTo>
                  <a:pt x="3108773" y="2400284"/>
                  <a:pt x="3106582" y="2397522"/>
                  <a:pt x="3104010" y="2394283"/>
                </a:cubicBezTo>
                <a:cubicBezTo>
                  <a:pt x="3103915" y="2412952"/>
                  <a:pt x="3094009" y="2433622"/>
                  <a:pt x="3078293" y="2442766"/>
                </a:cubicBezTo>
                <a:cubicBezTo>
                  <a:pt x="3080579" y="2446957"/>
                  <a:pt x="3089056" y="2439051"/>
                  <a:pt x="3091818" y="2438193"/>
                </a:cubicBezTo>
                <a:cubicBezTo>
                  <a:pt x="3108963" y="2429145"/>
                  <a:pt x="3111630" y="2415143"/>
                  <a:pt x="3109820" y="2405047"/>
                </a:cubicBezTo>
                <a:close/>
                <a:moveTo>
                  <a:pt x="3168399" y="2375138"/>
                </a:moveTo>
                <a:cubicBezTo>
                  <a:pt x="3167161" y="2365518"/>
                  <a:pt x="3166018" y="2366470"/>
                  <a:pt x="3163256" y="2361422"/>
                </a:cubicBezTo>
                <a:cubicBezTo>
                  <a:pt x="3162494" y="2381139"/>
                  <a:pt x="3151064" y="2405047"/>
                  <a:pt x="3136205" y="2414762"/>
                </a:cubicBezTo>
                <a:cubicBezTo>
                  <a:pt x="3136681" y="2416191"/>
                  <a:pt x="3137729" y="2416572"/>
                  <a:pt x="3139348" y="2415715"/>
                </a:cubicBezTo>
                <a:cubicBezTo>
                  <a:pt x="3158017" y="2405332"/>
                  <a:pt x="3168876" y="2394188"/>
                  <a:pt x="3168399" y="2375138"/>
                </a:cubicBezTo>
                <a:close/>
                <a:moveTo>
                  <a:pt x="3217072" y="2331514"/>
                </a:moveTo>
                <a:cubicBezTo>
                  <a:pt x="3214024" y="2326465"/>
                  <a:pt x="3213452" y="2326942"/>
                  <a:pt x="3210404" y="2323893"/>
                </a:cubicBezTo>
                <a:cubicBezTo>
                  <a:pt x="3213834" y="2342658"/>
                  <a:pt x="3208214" y="2365232"/>
                  <a:pt x="3194688" y="2377424"/>
                </a:cubicBezTo>
                <a:cubicBezTo>
                  <a:pt x="3195355" y="2378758"/>
                  <a:pt x="3196593" y="2378948"/>
                  <a:pt x="3198022" y="2377805"/>
                </a:cubicBezTo>
                <a:cubicBezTo>
                  <a:pt x="3215548" y="2365327"/>
                  <a:pt x="3225740" y="2349516"/>
                  <a:pt x="3217072" y="2331514"/>
                </a:cubicBezTo>
                <a:close/>
                <a:moveTo>
                  <a:pt x="3269078" y="2300176"/>
                </a:moveTo>
                <a:cubicBezTo>
                  <a:pt x="3267840" y="2291318"/>
                  <a:pt x="3263268" y="2285603"/>
                  <a:pt x="3256506" y="2281603"/>
                </a:cubicBezTo>
                <a:cubicBezTo>
                  <a:pt x="3262887" y="2300843"/>
                  <a:pt x="3258887" y="2323513"/>
                  <a:pt x="3247933" y="2335800"/>
                </a:cubicBezTo>
                <a:cubicBezTo>
                  <a:pt x="3248790" y="2336943"/>
                  <a:pt x="3250028" y="2337038"/>
                  <a:pt x="3251267" y="2335800"/>
                </a:cubicBezTo>
                <a:cubicBezTo>
                  <a:pt x="3263078" y="2324941"/>
                  <a:pt x="3271555" y="2312654"/>
                  <a:pt x="3269078" y="2300176"/>
                </a:cubicBezTo>
                <a:close/>
                <a:moveTo>
                  <a:pt x="3311941" y="2243407"/>
                </a:moveTo>
                <a:cubicBezTo>
                  <a:pt x="3307655" y="2234549"/>
                  <a:pt x="3306893" y="2235787"/>
                  <a:pt x="3302607" y="2231787"/>
                </a:cubicBezTo>
                <a:cubicBezTo>
                  <a:pt x="3308036" y="2254647"/>
                  <a:pt x="3305654" y="2274268"/>
                  <a:pt x="3293843" y="2291318"/>
                </a:cubicBezTo>
                <a:cubicBezTo>
                  <a:pt x="3297273" y="2294747"/>
                  <a:pt x="3302892" y="2283031"/>
                  <a:pt x="3304797" y="2281888"/>
                </a:cubicBezTo>
                <a:cubicBezTo>
                  <a:pt x="3314894" y="2271220"/>
                  <a:pt x="3316323" y="2251789"/>
                  <a:pt x="3311941" y="2243407"/>
                </a:cubicBezTo>
                <a:close/>
                <a:moveTo>
                  <a:pt x="3351756" y="2197306"/>
                </a:moveTo>
                <a:cubicBezTo>
                  <a:pt x="3348708" y="2187972"/>
                  <a:pt x="3342897" y="2183400"/>
                  <a:pt x="3335849" y="2180733"/>
                </a:cubicBezTo>
                <a:cubicBezTo>
                  <a:pt x="3345088" y="2197497"/>
                  <a:pt x="3346993" y="2221214"/>
                  <a:pt x="3337944" y="2237216"/>
                </a:cubicBezTo>
                <a:cubicBezTo>
                  <a:pt x="3338992" y="2238264"/>
                  <a:pt x="3340230" y="2238073"/>
                  <a:pt x="3341278" y="2236549"/>
                </a:cubicBezTo>
                <a:cubicBezTo>
                  <a:pt x="3349660" y="2224357"/>
                  <a:pt x="3356804" y="2210832"/>
                  <a:pt x="3351756" y="2197306"/>
                </a:cubicBezTo>
                <a:close/>
                <a:moveTo>
                  <a:pt x="3378140" y="2130155"/>
                </a:moveTo>
                <a:cubicBezTo>
                  <a:pt x="3374330" y="2126917"/>
                  <a:pt x="3370806" y="2125964"/>
                  <a:pt x="3366615" y="2124916"/>
                </a:cubicBezTo>
                <a:cubicBezTo>
                  <a:pt x="3379092" y="2141395"/>
                  <a:pt x="3382521" y="2164731"/>
                  <a:pt x="3375949" y="2180161"/>
                </a:cubicBezTo>
                <a:cubicBezTo>
                  <a:pt x="3377187" y="2181018"/>
                  <a:pt x="3378330" y="2180733"/>
                  <a:pt x="3379187" y="2179114"/>
                </a:cubicBezTo>
                <a:cubicBezTo>
                  <a:pt x="3389284" y="2161111"/>
                  <a:pt x="3392237" y="2142347"/>
                  <a:pt x="3378140" y="2130155"/>
                </a:cubicBezTo>
                <a:close/>
                <a:moveTo>
                  <a:pt x="3387665" y="2074338"/>
                </a:moveTo>
                <a:cubicBezTo>
                  <a:pt x="3400333" y="2089197"/>
                  <a:pt x="3407001" y="2112343"/>
                  <a:pt x="3401285" y="2130155"/>
                </a:cubicBezTo>
                <a:cubicBezTo>
                  <a:pt x="3402619" y="2130917"/>
                  <a:pt x="3403762" y="2130536"/>
                  <a:pt x="3404429" y="2128822"/>
                </a:cubicBezTo>
                <a:cubicBezTo>
                  <a:pt x="3415478" y="2106247"/>
                  <a:pt x="3413096" y="2078625"/>
                  <a:pt x="3387665" y="2074338"/>
                </a:cubicBezTo>
                <a:close/>
                <a:moveTo>
                  <a:pt x="3453101" y="1925844"/>
                </a:moveTo>
                <a:cubicBezTo>
                  <a:pt x="3454626" y="1926225"/>
                  <a:pt x="3455578" y="1925463"/>
                  <a:pt x="3455673" y="1923558"/>
                </a:cubicBezTo>
                <a:cubicBezTo>
                  <a:pt x="3458817" y="1896602"/>
                  <a:pt x="3445005" y="1869361"/>
                  <a:pt x="3420621" y="1871551"/>
                </a:cubicBezTo>
                <a:cubicBezTo>
                  <a:pt x="3439481" y="1884982"/>
                  <a:pt x="3452435" y="1906984"/>
                  <a:pt x="3453101" y="1925844"/>
                </a:cubicBezTo>
                <a:close/>
                <a:moveTo>
                  <a:pt x="3443767" y="1981184"/>
                </a:moveTo>
                <a:cubicBezTo>
                  <a:pt x="3444910" y="1986804"/>
                  <a:pt x="3445101" y="1989757"/>
                  <a:pt x="3445005" y="1993471"/>
                </a:cubicBezTo>
                <a:cubicBezTo>
                  <a:pt x="3450053" y="1993947"/>
                  <a:pt x="3447768" y="1981755"/>
                  <a:pt x="3448720" y="1978898"/>
                </a:cubicBezTo>
                <a:cubicBezTo>
                  <a:pt x="3451387" y="1956991"/>
                  <a:pt x="3434623" y="1939274"/>
                  <a:pt x="3417192" y="1943179"/>
                </a:cubicBezTo>
                <a:cubicBezTo>
                  <a:pt x="3430051" y="1951942"/>
                  <a:pt x="3441100" y="1966706"/>
                  <a:pt x="3443767" y="1981184"/>
                </a:cubicBezTo>
                <a:close/>
                <a:moveTo>
                  <a:pt x="3411573" y="2008425"/>
                </a:moveTo>
                <a:lnTo>
                  <a:pt x="3406905" y="2008045"/>
                </a:lnTo>
                <a:cubicBezTo>
                  <a:pt x="3421478" y="2021379"/>
                  <a:pt x="3430908" y="2043763"/>
                  <a:pt x="3427479" y="2062337"/>
                </a:cubicBezTo>
                <a:cubicBezTo>
                  <a:pt x="3428813" y="2062908"/>
                  <a:pt x="3429860" y="2062528"/>
                  <a:pt x="3430432" y="2060813"/>
                </a:cubicBezTo>
                <a:cubicBezTo>
                  <a:pt x="3437957" y="2038143"/>
                  <a:pt x="3434337" y="2013474"/>
                  <a:pt x="3411573" y="2008425"/>
                </a:cubicBezTo>
                <a:close/>
                <a:moveTo>
                  <a:pt x="3416240" y="1810401"/>
                </a:moveTo>
                <a:cubicBezTo>
                  <a:pt x="3433385" y="1817545"/>
                  <a:pt x="3448244" y="1834690"/>
                  <a:pt x="3451673" y="1851644"/>
                </a:cubicBezTo>
                <a:cubicBezTo>
                  <a:pt x="3453197" y="1851739"/>
                  <a:pt x="3454054" y="1850691"/>
                  <a:pt x="3453768" y="1848882"/>
                </a:cubicBezTo>
                <a:cubicBezTo>
                  <a:pt x="3452340" y="1822974"/>
                  <a:pt x="3436433" y="1799161"/>
                  <a:pt x="3411477" y="1808400"/>
                </a:cubicBezTo>
                <a:lnTo>
                  <a:pt x="3416240" y="1810401"/>
                </a:lnTo>
                <a:close/>
                <a:moveTo>
                  <a:pt x="3401095" y="1745345"/>
                </a:moveTo>
                <a:cubicBezTo>
                  <a:pt x="3421098" y="1750298"/>
                  <a:pt x="3436052" y="1764966"/>
                  <a:pt x="3441576" y="1779921"/>
                </a:cubicBezTo>
                <a:cubicBezTo>
                  <a:pt x="3443100" y="1779730"/>
                  <a:pt x="3443767" y="1778683"/>
                  <a:pt x="3443291" y="1776778"/>
                </a:cubicBezTo>
                <a:cubicBezTo>
                  <a:pt x="3438719" y="1751441"/>
                  <a:pt x="3418907" y="1730676"/>
                  <a:pt x="3396142" y="1744012"/>
                </a:cubicBezTo>
                <a:lnTo>
                  <a:pt x="3401095" y="1745345"/>
                </a:lnTo>
                <a:close/>
                <a:moveTo>
                  <a:pt x="3378235" y="1678956"/>
                </a:moveTo>
                <a:cubicBezTo>
                  <a:pt x="3396904" y="1683433"/>
                  <a:pt x="3416716" y="1699244"/>
                  <a:pt x="3423479" y="1714484"/>
                </a:cubicBezTo>
                <a:cubicBezTo>
                  <a:pt x="3425003" y="1714198"/>
                  <a:pt x="3425669" y="1713246"/>
                  <a:pt x="3425003" y="1711436"/>
                </a:cubicBezTo>
                <a:cubicBezTo>
                  <a:pt x="3417859" y="1685147"/>
                  <a:pt x="3394618" y="1666383"/>
                  <a:pt x="3372901" y="1677527"/>
                </a:cubicBezTo>
                <a:lnTo>
                  <a:pt x="3378235" y="1678956"/>
                </a:lnTo>
                <a:close/>
                <a:moveTo>
                  <a:pt x="3346802" y="1622282"/>
                </a:moveTo>
                <a:cubicBezTo>
                  <a:pt x="3364900" y="1623425"/>
                  <a:pt x="3385093" y="1632950"/>
                  <a:pt x="3395190" y="1647523"/>
                </a:cubicBezTo>
                <a:cubicBezTo>
                  <a:pt x="3396618" y="1647047"/>
                  <a:pt x="3397094" y="1645809"/>
                  <a:pt x="3396237" y="1644190"/>
                </a:cubicBezTo>
                <a:cubicBezTo>
                  <a:pt x="3385665" y="1620949"/>
                  <a:pt x="3360900" y="1604375"/>
                  <a:pt x="3341564" y="1621901"/>
                </a:cubicBezTo>
                <a:lnTo>
                  <a:pt x="3346802" y="1622282"/>
                </a:lnTo>
                <a:close/>
                <a:moveTo>
                  <a:pt x="3308798" y="1567513"/>
                </a:moveTo>
                <a:cubicBezTo>
                  <a:pt x="3329086" y="1564370"/>
                  <a:pt x="3348231" y="1571133"/>
                  <a:pt x="3358709" y="1583229"/>
                </a:cubicBezTo>
                <a:cubicBezTo>
                  <a:pt x="3360137" y="1582467"/>
                  <a:pt x="3360233" y="1581134"/>
                  <a:pt x="3359090" y="1579610"/>
                </a:cubicBezTo>
                <a:cubicBezTo>
                  <a:pt x="3345469" y="1557607"/>
                  <a:pt x="3319751" y="1548178"/>
                  <a:pt x="3303750" y="1568275"/>
                </a:cubicBezTo>
                <a:lnTo>
                  <a:pt x="3308798" y="1567513"/>
                </a:lnTo>
                <a:close/>
                <a:moveTo>
                  <a:pt x="3273746" y="1526746"/>
                </a:moveTo>
                <a:cubicBezTo>
                  <a:pt x="3290129" y="1521888"/>
                  <a:pt x="3317370" y="1529699"/>
                  <a:pt x="3324990" y="1538748"/>
                </a:cubicBezTo>
                <a:cubicBezTo>
                  <a:pt x="3326228" y="1537891"/>
                  <a:pt x="3326514" y="1536652"/>
                  <a:pt x="3325276" y="1535319"/>
                </a:cubicBezTo>
                <a:cubicBezTo>
                  <a:pt x="3309655" y="1514935"/>
                  <a:pt x="3283747" y="1507125"/>
                  <a:pt x="3268602" y="1527794"/>
                </a:cubicBezTo>
                <a:lnTo>
                  <a:pt x="3273746" y="1526746"/>
                </a:lnTo>
                <a:close/>
                <a:moveTo>
                  <a:pt x="3238789" y="1492266"/>
                </a:moveTo>
                <a:cubicBezTo>
                  <a:pt x="3254982" y="1486075"/>
                  <a:pt x="3282699" y="1491885"/>
                  <a:pt x="3291081" y="1500267"/>
                </a:cubicBezTo>
                <a:cubicBezTo>
                  <a:pt x="3292319" y="1499314"/>
                  <a:pt x="3292415" y="1498076"/>
                  <a:pt x="3291081" y="1496838"/>
                </a:cubicBezTo>
                <a:cubicBezTo>
                  <a:pt x="3273841" y="1477502"/>
                  <a:pt x="3247171" y="1471787"/>
                  <a:pt x="3233741" y="1493695"/>
                </a:cubicBezTo>
                <a:lnTo>
                  <a:pt x="3238789" y="1492266"/>
                </a:lnTo>
                <a:close/>
                <a:moveTo>
                  <a:pt x="3189354" y="1451499"/>
                </a:moveTo>
                <a:cubicBezTo>
                  <a:pt x="3205928" y="1443879"/>
                  <a:pt x="3226597" y="1443783"/>
                  <a:pt x="3241456" y="1452832"/>
                </a:cubicBezTo>
                <a:cubicBezTo>
                  <a:pt x="3244599" y="1448832"/>
                  <a:pt x="3233265" y="1444831"/>
                  <a:pt x="3231264" y="1442641"/>
                </a:cubicBezTo>
                <a:cubicBezTo>
                  <a:pt x="3209928" y="1428829"/>
                  <a:pt x="3192021" y="1437402"/>
                  <a:pt x="3184592" y="1453690"/>
                </a:cubicBezTo>
                <a:lnTo>
                  <a:pt x="3189354" y="1451499"/>
                </a:lnTo>
                <a:close/>
                <a:moveTo>
                  <a:pt x="3133824" y="1412827"/>
                </a:moveTo>
                <a:cubicBezTo>
                  <a:pt x="3154398" y="1404541"/>
                  <a:pt x="3174781" y="1405588"/>
                  <a:pt x="3190116" y="1413304"/>
                </a:cubicBezTo>
                <a:cubicBezTo>
                  <a:pt x="3191164" y="1412256"/>
                  <a:pt x="3191259" y="1411017"/>
                  <a:pt x="3189640" y="1409970"/>
                </a:cubicBezTo>
                <a:cubicBezTo>
                  <a:pt x="3168399" y="1392920"/>
                  <a:pt x="3139443" y="1393682"/>
                  <a:pt x="3128775" y="1414923"/>
                </a:cubicBezTo>
                <a:lnTo>
                  <a:pt x="3133824" y="1412827"/>
                </a:lnTo>
                <a:close/>
                <a:moveTo>
                  <a:pt x="3078959" y="1386253"/>
                </a:moveTo>
                <a:cubicBezTo>
                  <a:pt x="3093628" y="1375775"/>
                  <a:pt x="3114774" y="1371393"/>
                  <a:pt x="3130490" y="1377299"/>
                </a:cubicBezTo>
                <a:cubicBezTo>
                  <a:pt x="3131347" y="1376061"/>
                  <a:pt x="3131157" y="1374822"/>
                  <a:pt x="3129537" y="1373965"/>
                </a:cubicBezTo>
                <a:cubicBezTo>
                  <a:pt x="3107249" y="1360535"/>
                  <a:pt x="3080865" y="1364821"/>
                  <a:pt x="3074673" y="1389205"/>
                </a:cubicBezTo>
                <a:lnTo>
                  <a:pt x="3078959" y="1386253"/>
                </a:lnTo>
                <a:close/>
                <a:moveTo>
                  <a:pt x="3022191" y="1362440"/>
                </a:moveTo>
                <a:cubicBezTo>
                  <a:pt x="3036954" y="1349105"/>
                  <a:pt x="3056100" y="1343962"/>
                  <a:pt x="3070863" y="1347676"/>
                </a:cubicBezTo>
                <a:cubicBezTo>
                  <a:pt x="3072578" y="1342818"/>
                  <a:pt x="3061338" y="1342628"/>
                  <a:pt x="3058767" y="1341104"/>
                </a:cubicBezTo>
                <a:cubicBezTo>
                  <a:pt x="3034859" y="1334246"/>
                  <a:pt x="3021143" y="1348724"/>
                  <a:pt x="3018381" y="1365869"/>
                </a:cubicBezTo>
                <a:lnTo>
                  <a:pt x="3022191" y="1362440"/>
                </a:lnTo>
                <a:close/>
                <a:moveTo>
                  <a:pt x="2961993" y="1341009"/>
                </a:moveTo>
                <a:cubicBezTo>
                  <a:pt x="2986091" y="1322530"/>
                  <a:pt x="3004379" y="1323959"/>
                  <a:pt x="3013618" y="1325483"/>
                </a:cubicBezTo>
                <a:cubicBezTo>
                  <a:pt x="3016380" y="1320054"/>
                  <a:pt x="2993234" y="1318530"/>
                  <a:pt x="2993996" y="1318054"/>
                </a:cubicBezTo>
                <a:cubicBezTo>
                  <a:pt x="2967898" y="1316625"/>
                  <a:pt x="2958373" y="1339008"/>
                  <a:pt x="2957801" y="1344342"/>
                </a:cubicBezTo>
                <a:lnTo>
                  <a:pt x="2961993" y="1341009"/>
                </a:lnTo>
                <a:close/>
                <a:moveTo>
                  <a:pt x="2906176" y="1329198"/>
                </a:moveTo>
                <a:cubicBezTo>
                  <a:pt x="2915701" y="1315958"/>
                  <a:pt x="2940276" y="1304814"/>
                  <a:pt x="2951325" y="1307290"/>
                </a:cubicBezTo>
                <a:cubicBezTo>
                  <a:pt x="2951801" y="1305957"/>
                  <a:pt x="2951515" y="1304623"/>
                  <a:pt x="2949801" y="1304337"/>
                </a:cubicBezTo>
                <a:cubicBezTo>
                  <a:pt x="2925321" y="1296908"/>
                  <a:pt x="2903509" y="1309386"/>
                  <a:pt x="2902842" y="1333103"/>
                </a:cubicBezTo>
                <a:lnTo>
                  <a:pt x="2906176" y="1329198"/>
                </a:lnTo>
                <a:close/>
                <a:moveTo>
                  <a:pt x="2849788" y="1318625"/>
                </a:moveTo>
                <a:cubicBezTo>
                  <a:pt x="2859408" y="1304528"/>
                  <a:pt x="2875506" y="1293288"/>
                  <a:pt x="2891508" y="1293288"/>
                </a:cubicBezTo>
                <a:cubicBezTo>
                  <a:pt x="2892460" y="1288336"/>
                  <a:pt x="2882078" y="1290526"/>
                  <a:pt x="2879411" y="1289574"/>
                </a:cubicBezTo>
                <a:cubicBezTo>
                  <a:pt x="2855503" y="1288336"/>
                  <a:pt x="2846550" y="1306147"/>
                  <a:pt x="2846835" y="1322816"/>
                </a:cubicBezTo>
                <a:lnTo>
                  <a:pt x="2849788" y="1318625"/>
                </a:lnTo>
                <a:close/>
                <a:moveTo>
                  <a:pt x="2802639" y="1312243"/>
                </a:moveTo>
                <a:cubicBezTo>
                  <a:pt x="2810354" y="1298337"/>
                  <a:pt x="2832738" y="1284240"/>
                  <a:pt x="2843692" y="1285478"/>
                </a:cubicBezTo>
                <a:cubicBezTo>
                  <a:pt x="2843978" y="1284145"/>
                  <a:pt x="2843692" y="1282811"/>
                  <a:pt x="2841882" y="1282716"/>
                </a:cubicBezTo>
                <a:cubicBezTo>
                  <a:pt x="2817022" y="1277763"/>
                  <a:pt x="2798162" y="1293765"/>
                  <a:pt x="2799686" y="1316529"/>
                </a:cubicBezTo>
                <a:lnTo>
                  <a:pt x="2802639" y="1312243"/>
                </a:lnTo>
                <a:close/>
                <a:moveTo>
                  <a:pt x="2741679" y="1306052"/>
                </a:moveTo>
                <a:lnTo>
                  <a:pt x="2741870" y="1311100"/>
                </a:lnTo>
                <a:cubicBezTo>
                  <a:pt x="2748728" y="1295765"/>
                  <a:pt x="2770635" y="1277191"/>
                  <a:pt x="2783494" y="1277953"/>
                </a:cubicBezTo>
                <a:cubicBezTo>
                  <a:pt x="2783780" y="1276620"/>
                  <a:pt x="2783399" y="1275286"/>
                  <a:pt x="2781684" y="1275286"/>
                </a:cubicBezTo>
                <a:cubicBezTo>
                  <a:pt x="2759110" y="1271667"/>
                  <a:pt x="2742156" y="1286050"/>
                  <a:pt x="2741679" y="1306052"/>
                </a:cubicBezTo>
                <a:close/>
                <a:moveTo>
                  <a:pt x="2687673" y="1302909"/>
                </a:moveTo>
                <a:lnTo>
                  <a:pt x="2688149" y="1307957"/>
                </a:lnTo>
                <a:cubicBezTo>
                  <a:pt x="2695769" y="1290431"/>
                  <a:pt x="2711485" y="1274238"/>
                  <a:pt x="2726630" y="1272715"/>
                </a:cubicBezTo>
                <a:cubicBezTo>
                  <a:pt x="2726820" y="1271381"/>
                  <a:pt x="2726344" y="1270047"/>
                  <a:pt x="2724725" y="1270143"/>
                </a:cubicBezTo>
                <a:cubicBezTo>
                  <a:pt x="2701293" y="1267476"/>
                  <a:pt x="2686529" y="1284525"/>
                  <a:pt x="2687673" y="1302909"/>
                </a:cubicBezTo>
                <a:close/>
                <a:moveTo>
                  <a:pt x="2634047" y="1299861"/>
                </a:moveTo>
                <a:cubicBezTo>
                  <a:pt x="2645382" y="1282620"/>
                  <a:pt x="2658526" y="1272333"/>
                  <a:pt x="2673861" y="1269857"/>
                </a:cubicBezTo>
                <a:cubicBezTo>
                  <a:pt x="2674909" y="1263951"/>
                  <a:pt x="2655573" y="1268904"/>
                  <a:pt x="2655764" y="1268333"/>
                </a:cubicBezTo>
                <a:cubicBezTo>
                  <a:pt x="2632523" y="1275286"/>
                  <a:pt x="2630903" y="1298908"/>
                  <a:pt x="2631189" y="1304242"/>
                </a:cubicBezTo>
                <a:lnTo>
                  <a:pt x="2634047" y="1299861"/>
                </a:lnTo>
                <a:close/>
                <a:moveTo>
                  <a:pt x="2580516" y="1301194"/>
                </a:moveTo>
                <a:lnTo>
                  <a:pt x="2581088" y="1306242"/>
                </a:lnTo>
                <a:cubicBezTo>
                  <a:pt x="2586231" y="1290812"/>
                  <a:pt x="2605091" y="1269762"/>
                  <a:pt x="2617664" y="1269190"/>
                </a:cubicBezTo>
                <a:cubicBezTo>
                  <a:pt x="2617759" y="1267952"/>
                  <a:pt x="2617378" y="1266523"/>
                  <a:pt x="2615759" y="1266618"/>
                </a:cubicBezTo>
                <a:cubicBezTo>
                  <a:pt x="2593184" y="1264999"/>
                  <a:pt x="2579373" y="1282144"/>
                  <a:pt x="2580516" y="1301194"/>
                </a:cubicBezTo>
                <a:close/>
                <a:moveTo>
                  <a:pt x="2528795" y="1299099"/>
                </a:moveTo>
                <a:cubicBezTo>
                  <a:pt x="2528891" y="1301956"/>
                  <a:pt x="2529462" y="1304337"/>
                  <a:pt x="2529748" y="1306719"/>
                </a:cubicBezTo>
                <a:cubicBezTo>
                  <a:pt x="2535749" y="1289097"/>
                  <a:pt x="2549369" y="1271381"/>
                  <a:pt x="2563848" y="1268524"/>
                </a:cubicBezTo>
                <a:cubicBezTo>
                  <a:pt x="2563943" y="1267285"/>
                  <a:pt x="2563467" y="1265857"/>
                  <a:pt x="2561847" y="1266047"/>
                </a:cubicBezTo>
                <a:cubicBezTo>
                  <a:pt x="2539749" y="1265285"/>
                  <a:pt x="2528034" y="1282430"/>
                  <a:pt x="2528795" y="1299099"/>
                </a:cubicBezTo>
                <a:close/>
                <a:moveTo>
                  <a:pt x="2475265" y="1306052"/>
                </a:moveTo>
                <a:cubicBezTo>
                  <a:pt x="2486028" y="1282335"/>
                  <a:pt x="2507078" y="1269000"/>
                  <a:pt x="2514032" y="1269095"/>
                </a:cubicBezTo>
                <a:cubicBezTo>
                  <a:pt x="2514699" y="1263094"/>
                  <a:pt x="2496887" y="1269095"/>
                  <a:pt x="2496887" y="1268524"/>
                </a:cubicBezTo>
                <a:cubicBezTo>
                  <a:pt x="2474884" y="1277191"/>
                  <a:pt x="2474884" y="1300623"/>
                  <a:pt x="2475265" y="1306052"/>
                </a:cubicBezTo>
                <a:close/>
                <a:moveTo>
                  <a:pt x="2426878" y="1304528"/>
                </a:moveTo>
                <a:lnTo>
                  <a:pt x="2427545" y="1309671"/>
                </a:lnTo>
                <a:cubicBezTo>
                  <a:pt x="2431831" y="1294432"/>
                  <a:pt x="2448785" y="1272333"/>
                  <a:pt x="2460977" y="1271000"/>
                </a:cubicBezTo>
                <a:cubicBezTo>
                  <a:pt x="2461073" y="1269762"/>
                  <a:pt x="2460596" y="1268333"/>
                  <a:pt x="2459073" y="1268524"/>
                </a:cubicBezTo>
                <a:cubicBezTo>
                  <a:pt x="2436975" y="1267762"/>
                  <a:pt x="2425354" y="1286430"/>
                  <a:pt x="2426878" y="1304528"/>
                </a:cubicBezTo>
                <a:close/>
                <a:moveTo>
                  <a:pt x="2377634" y="1303290"/>
                </a:moveTo>
                <a:cubicBezTo>
                  <a:pt x="2377729" y="1306242"/>
                  <a:pt x="2378301" y="1308529"/>
                  <a:pt x="2378586" y="1311005"/>
                </a:cubicBezTo>
                <a:cubicBezTo>
                  <a:pt x="2384015" y="1293670"/>
                  <a:pt x="2396303" y="1275191"/>
                  <a:pt x="2410209" y="1271953"/>
                </a:cubicBezTo>
                <a:cubicBezTo>
                  <a:pt x="2410209" y="1270809"/>
                  <a:pt x="2409828" y="1269286"/>
                  <a:pt x="2408304" y="1269476"/>
                </a:cubicBezTo>
                <a:cubicBezTo>
                  <a:pt x="2386968" y="1269095"/>
                  <a:pt x="2376681" y="1287478"/>
                  <a:pt x="2377634" y="1303290"/>
                </a:cubicBezTo>
                <a:close/>
                <a:moveTo>
                  <a:pt x="2337248" y="1307004"/>
                </a:moveTo>
                <a:lnTo>
                  <a:pt x="2337819" y="1312148"/>
                </a:lnTo>
                <a:cubicBezTo>
                  <a:pt x="2342105" y="1297194"/>
                  <a:pt x="2358203" y="1274905"/>
                  <a:pt x="2370204" y="1273476"/>
                </a:cubicBezTo>
                <a:cubicBezTo>
                  <a:pt x="2370300" y="1272333"/>
                  <a:pt x="2369918" y="1270714"/>
                  <a:pt x="2368299" y="1270905"/>
                </a:cubicBezTo>
                <a:cubicBezTo>
                  <a:pt x="2346582" y="1270238"/>
                  <a:pt x="2335914" y="1289479"/>
                  <a:pt x="2337248" y="1307004"/>
                </a:cubicBezTo>
                <a:close/>
                <a:moveTo>
                  <a:pt x="2300958" y="1307576"/>
                </a:moveTo>
                <a:lnTo>
                  <a:pt x="2301529" y="1312720"/>
                </a:lnTo>
                <a:cubicBezTo>
                  <a:pt x="2305815" y="1297956"/>
                  <a:pt x="2321722" y="1275572"/>
                  <a:pt x="2333628" y="1274238"/>
                </a:cubicBezTo>
                <a:cubicBezTo>
                  <a:pt x="2333723" y="1273095"/>
                  <a:pt x="2333343" y="1271476"/>
                  <a:pt x="2331818" y="1271667"/>
                </a:cubicBezTo>
                <a:cubicBezTo>
                  <a:pt x="2310197" y="1270809"/>
                  <a:pt x="2299910" y="1290241"/>
                  <a:pt x="2300958" y="1307576"/>
                </a:cubicBezTo>
                <a:close/>
                <a:moveTo>
                  <a:pt x="2255428" y="1307481"/>
                </a:moveTo>
                <a:lnTo>
                  <a:pt x="2255904" y="1312624"/>
                </a:lnTo>
                <a:cubicBezTo>
                  <a:pt x="2260762" y="1295670"/>
                  <a:pt x="2272764" y="1277382"/>
                  <a:pt x="2286098" y="1274238"/>
                </a:cubicBezTo>
                <a:cubicBezTo>
                  <a:pt x="2286194" y="1273095"/>
                  <a:pt x="2285908" y="1271476"/>
                  <a:pt x="2284384" y="1271667"/>
                </a:cubicBezTo>
                <a:cubicBezTo>
                  <a:pt x="2262572" y="1271000"/>
                  <a:pt x="2254571" y="1289955"/>
                  <a:pt x="2255428" y="1307481"/>
                </a:cubicBezTo>
                <a:close/>
                <a:moveTo>
                  <a:pt x="2213327" y="1303957"/>
                </a:moveTo>
                <a:cubicBezTo>
                  <a:pt x="2223329" y="1287574"/>
                  <a:pt x="2231806" y="1277477"/>
                  <a:pt x="2244951" y="1273572"/>
                </a:cubicBezTo>
                <a:cubicBezTo>
                  <a:pt x="2245998" y="1267762"/>
                  <a:pt x="2232377" y="1272333"/>
                  <a:pt x="2231901" y="1272048"/>
                </a:cubicBezTo>
                <a:cubicBezTo>
                  <a:pt x="2211994" y="1280620"/>
                  <a:pt x="2211327" y="1302909"/>
                  <a:pt x="2210756" y="1308529"/>
                </a:cubicBezTo>
                <a:lnTo>
                  <a:pt x="2213327" y="1303957"/>
                </a:lnTo>
                <a:close/>
                <a:moveTo>
                  <a:pt x="2171894" y="1302433"/>
                </a:moveTo>
                <a:cubicBezTo>
                  <a:pt x="2178656" y="1289097"/>
                  <a:pt x="2188372" y="1274715"/>
                  <a:pt x="2201993" y="1271476"/>
                </a:cubicBezTo>
                <a:cubicBezTo>
                  <a:pt x="2202088" y="1270429"/>
                  <a:pt x="2202088" y="1268714"/>
                  <a:pt x="2200659" y="1268714"/>
                </a:cubicBezTo>
                <a:cubicBezTo>
                  <a:pt x="2177418" y="1265190"/>
                  <a:pt x="2168465" y="1293479"/>
                  <a:pt x="2169513" y="1306909"/>
                </a:cubicBezTo>
                <a:lnTo>
                  <a:pt x="2171894" y="1302433"/>
                </a:lnTo>
                <a:close/>
                <a:moveTo>
                  <a:pt x="2476694" y="1467691"/>
                </a:moveTo>
                <a:cubicBezTo>
                  <a:pt x="2514603" y="1482741"/>
                  <a:pt x="2515079" y="1413113"/>
                  <a:pt x="2477360" y="1430353"/>
                </a:cubicBezTo>
                <a:cubicBezTo>
                  <a:pt x="2474122" y="1433020"/>
                  <a:pt x="2479170" y="1434830"/>
                  <a:pt x="2481551" y="1435020"/>
                </a:cubicBezTo>
                <a:cubicBezTo>
                  <a:pt x="2487743" y="1435401"/>
                  <a:pt x="2490124" y="1439878"/>
                  <a:pt x="2484028" y="1443117"/>
                </a:cubicBezTo>
                <a:cubicBezTo>
                  <a:pt x="2481742" y="1444069"/>
                  <a:pt x="2478123" y="1445688"/>
                  <a:pt x="2482980" y="1446070"/>
                </a:cubicBezTo>
                <a:cubicBezTo>
                  <a:pt x="2486409" y="1446832"/>
                  <a:pt x="2491743" y="1444165"/>
                  <a:pt x="2494029" y="1447212"/>
                </a:cubicBezTo>
                <a:cubicBezTo>
                  <a:pt x="2494982" y="1450070"/>
                  <a:pt x="2490791" y="1450451"/>
                  <a:pt x="2488505" y="1450641"/>
                </a:cubicBezTo>
                <a:cubicBezTo>
                  <a:pt x="2479075" y="1451404"/>
                  <a:pt x="2480313" y="1453975"/>
                  <a:pt x="2484218" y="1455499"/>
                </a:cubicBezTo>
                <a:cubicBezTo>
                  <a:pt x="2486314" y="1456357"/>
                  <a:pt x="2490695" y="1456166"/>
                  <a:pt x="2489267" y="1459595"/>
                </a:cubicBezTo>
                <a:cubicBezTo>
                  <a:pt x="2487743" y="1463119"/>
                  <a:pt x="2483457" y="1460833"/>
                  <a:pt x="2480694" y="1460643"/>
                </a:cubicBezTo>
                <a:cubicBezTo>
                  <a:pt x="2476694" y="1460452"/>
                  <a:pt x="2473646" y="1464834"/>
                  <a:pt x="2476694" y="1467691"/>
                </a:cubicBezTo>
                <a:close/>
                <a:moveTo>
                  <a:pt x="2405351" y="1445403"/>
                </a:moveTo>
                <a:cubicBezTo>
                  <a:pt x="2411067" y="1445117"/>
                  <a:pt x="2413543" y="1449403"/>
                  <a:pt x="2406780" y="1452928"/>
                </a:cubicBezTo>
                <a:cubicBezTo>
                  <a:pt x="2404399" y="1454166"/>
                  <a:pt x="2405256" y="1454737"/>
                  <a:pt x="2407542" y="1454737"/>
                </a:cubicBezTo>
                <a:cubicBezTo>
                  <a:pt x="2410495" y="1455118"/>
                  <a:pt x="2414781" y="1452356"/>
                  <a:pt x="2417067" y="1454737"/>
                </a:cubicBezTo>
                <a:cubicBezTo>
                  <a:pt x="2418210" y="1457118"/>
                  <a:pt x="2414400" y="1457785"/>
                  <a:pt x="2412781" y="1458166"/>
                </a:cubicBezTo>
                <a:cubicBezTo>
                  <a:pt x="2404875" y="1459595"/>
                  <a:pt x="2406114" y="1461691"/>
                  <a:pt x="2409543" y="1462643"/>
                </a:cubicBezTo>
                <a:cubicBezTo>
                  <a:pt x="2411447" y="1463119"/>
                  <a:pt x="2415162" y="1462643"/>
                  <a:pt x="2414210" y="1465691"/>
                </a:cubicBezTo>
                <a:cubicBezTo>
                  <a:pt x="2413257" y="1468834"/>
                  <a:pt x="2409447" y="1467215"/>
                  <a:pt x="2407066" y="1467405"/>
                </a:cubicBezTo>
                <a:cubicBezTo>
                  <a:pt x="2403732" y="1467596"/>
                  <a:pt x="2401446" y="1471596"/>
                  <a:pt x="2404399" y="1473787"/>
                </a:cubicBezTo>
                <a:cubicBezTo>
                  <a:pt x="2407066" y="1475692"/>
                  <a:pt x="2411829" y="1475025"/>
                  <a:pt x="2414876" y="1474359"/>
                </a:cubicBezTo>
                <a:cubicBezTo>
                  <a:pt x="2433736" y="1469787"/>
                  <a:pt x="2430021" y="1438450"/>
                  <a:pt x="2410971" y="1438450"/>
                </a:cubicBezTo>
                <a:cubicBezTo>
                  <a:pt x="2406018" y="1437973"/>
                  <a:pt x="2394207" y="1444355"/>
                  <a:pt x="2405351" y="1445403"/>
                </a:cubicBezTo>
                <a:close/>
                <a:moveTo>
                  <a:pt x="2290289" y="1472549"/>
                </a:moveTo>
                <a:cubicBezTo>
                  <a:pt x="2300958" y="1479597"/>
                  <a:pt x="2316293" y="1471025"/>
                  <a:pt x="2319150" y="1459404"/>
                </a:cubicBezTo>
                <a:cubicBezTo>
                  <a:pt x="2324008" y="1443688"/>
                  <a:pt x="2307530" y="1424353"/>
                  <a:pt x="2291718" y="1434735"/>
                </a:cubicBezTo>
                <a:cubicBezTo>
                  <a:pt x="2288480" y="1437307"/>
                  <a:pt x="2293338" y="1439307"/>
                  <a:pt x="2295814" y="1439497"/>
                </a:cubicBezTo>
                <a:cubicBezTo>
                  <a:pt x="2301910" y="1439974"/>
                  <a:pt x="2304291" y="1444545"/>
                  <a:pt x="2298100" y="1447784"/>
                </a:cubicBezTo>
                <a:cubicBezTo>
                  <a:pt x="2295814" y="1448737"/>
                  <a:pt x="2292194" y="1450356"/>
                  <a:pt x="2296957" y="1450737"/>
                </a:cubicBezTo>
                <a:cubicBezTo>
                  <a:pt x="2300386" y="1451594"/>
                  <a:pt x="2305720" y="1448927"/>
                  <a:pt x="2307911" y="1452166"/>
                </a:cubicBezTo>
                <a:cubicBezTo>
                  <a:pt x="2308768" y="1454737"/>
                  <a:pt x="2305434" y="1455309"/>
                  <a:pt x="2303243" y="1455499"/>
                </a:cubicBezTo>
                <a:cubicBezTo>
                  <a:pt x="2294766" y="1455690"/>
                  <a:pt x="2292861" y="1458452"/>
                  <a:pt x="2297909" y="1460357"/>
                </a:cubicBezTo>
                <a:cubicBezTo>
                  <a:pt x="2300005" y="1461214"/>
                  <a:pt x="2304386" y="1461119"/>
                  <a:pt x="2302863" y="1464643"/>
                </a:cubicBezTo>
                <a:cubicBezTo>
                  <a:pt x="2301339" y="1468167"/>
                  <a:pt x="2297052" y="1465786"/>
                  <a:pt x="2294290" y="1465596"/>
                </a:cubicBezTo>
                <a:cubicBezTo>
                  <a:pt x="2290480" y="1465215"/>
                  <a:pt x="2287242" y="1469596"/>
                  <a:pt x="2290289" y="1472549"/>
                </a:cubicBezTo>
                <a:close/>
                <a:moveTo>
                  <a:pt x="2251237" y="1450641"/>
                </a:moveTo>
                <a:cubicBezTo>
                  <a:pt x="2256190" y="1450641"/>
                  <a:pt x="2258190" y="1454547"/>
                  <a:pt x="2252189" y="1457500"/>
                </a:cubicBezTo>
                <a:cubicBezTo>
                  <a:pt x="2249999" y="1458547"/>
                  <a:pt x="2250761" y="1459119"/>
                  <a:pt x="2252761" y="1459119"/>
                </a:cubicBezTo>
                <a:cubicBezTo>
                  <a:pt x="2255428" y="1459500"/>
                  <a:pt x="2259238" y="1457214"/>
                  <a:pt x="2261143" y="1459500"/>
                </a:cubicBezTo>
                <a:cubicBezTo>
                  <a:pt x="2262096" y="1461595"/>
                  <a:pt x="2258667" y="1462167"/>
                  <a:pt x="2257238" y="1462357"/>
                </a:cubicBezTo>
                <a:cubicBezTo>
                  <a:pt x="2250189" y="1463310"/>
                  <a:pt x="2251142" y="1465310"/>
                  <a:pt x="2254190" y="1466262"/>
                </a:cubicBezTo>
                <a:cubicBezTo>
                  <a:pt x="2255904" y="1466834"/>
                  <a:pt x="2259143" y="1466453"/>
                  <a:pt x="2258285" y="1469215"/>
                </a:cubicBezTo>
                <a:cubicBezTo>
                  <a:pt x="2257333" y="1471978"/>
                  <a:pt x="2253904" y="1470454"/>
                  <a:pt x="2251809" y="1470454"/>
                </a:cubicBezTo>
                <a:cubicBezTo>
                  <a:pt x="2248760" y="1470454"/>
                  <a:pt x="2246570" y="1473978"/>
                  <a:pt x="2249142" y="1476073"/>
                </a:cubicBezTo>
                <a:cubicBezTo>
                  <a:pt x="2251427" y="1477883"/>
                  <a:pt x="2255809" y="1477502"/>
                  <a:pt x="2258476" y="1476930"/>
                </a:cubicBezTo>
                <a:cubicBezTo>
                  <a:pt x="2275430" y="1473597"/>
                  <a:pt x="2273144" y="1445498"/>
                  <a:pt x="2256380" y="1444641"/>
                </a:cubicBezTo>
                <a:cubicBezTo>
                  <a:pt x="2252094" y="1443974"/>
                  <a:pt x="2241522" y="1449213"/>
                  <a:pt x="2251237" y="1450641"/>
                </a:cubicBezTo>
                <a:close/>
                <a:moveTo>
                  <a:pt x="2193134" y="1474359"/>
                </a:moveTo>
                <a:cubicBezTo>
                  <a:pt x="2225710" y="1487694"/>
                  <a:pt x="2225424" y="1426734"/>
                  <a:pt x="2193515" y="1441783"/>
                </a:cubicBezTo>
                <a:cubicBezTo>
                  <a:pt x="2190848" y="1444069"/>
                  <a:pt x="2195039" y="1445688"/>
                  <a:pt x="2197040" y="1445879"/>
                </a:cubicBezTo>
                <a:cubicBezTo>
                  <a:pt x="2202659" y="1446260"/>
                  <a:pt x="2204660" y="1450832"/>
                  <a:pt x="2197706" y="1453690"/>
                </a:cubicBezTo>
                <a:cubicBezTo>
                  <a:pt x="2195230" y="1454737"/>
                  <a:pt x="2196087" y="1455404"/>
                  <a:pt x="2198278" y="1455595"/>
                </a:cubicBezTo>
                <a:cubicBezTo>
                  <a:pt x="2201231" y="1456261"/>
                  <a:pt x="2205708" y="1453880"/>
                  <a:pt x="2207708" y="1456547"/>
                </a:cubicBezTo>
                <a:cubicBezTo>
                  <a:pt x="2208660" y="1459024"/>
                  <a:pt x="2204755" y="1459404"/>
                  <a:pt x="2203040" y="1459595"/>
                </a:cubicBezTo>
                <a:cubicBezTo>
                  <a:pt x="2195039" y="1460262"/>
                  <a:pt x="2195992" y="1462453"/>
                  <a:pt x="2199421" y="1463786"/>
                </a:cubicBezTo>
                <a:cubicBezTo>
                  <a:pt x="2201231" y="1464548"/>
                  <a:pt x="2205041" y="1464358"/>
                  <a:pt x="2203802" y="1467310"/>
                </a:cubicBezTo>
                <a:cubicBezTo>
                  <a:pt x="2202564" y="1470358"/>
                  <a:pt x="2198850" y="1468358"/>
                  <a:pt x="2196468" y="1468263"/>
                </a:cubicBezTo>
                <a:cubicBezTo>
                  <a:pt x="2193039" y="1467977"/>
                  <a:pt x="2190372" y="1471787"/>
                  <a:pt x="2193134" y="1474359"/>
                </a:cubicBezTo>
                <a:close/>
                <a:moveTo>
                  <a:pt x="2145129" y="1449689"/>
                </a:moveTo>
                <a:cubicBezTo>
                  <a:pt x="2169608" y="1474359"/>
                  <a:pt x="2193230" y="1417971"/>
                  <a:pt x="2158273" y="1419780"/>
                </a:cubicBezTo>
                <a:cubicBezTo>
                  <a:pt x="2154939" y="1420828"/>
                  <a:pt x="2158178" y="1423971"/>
                  <a:pt x="2159988" y="1424924"/>
                </a:cubicBezTo>
                <a:cubicBezTo>
                  <a:pt x="2164940" y="1427305"/>
                  <a:pt x="2165036" y="1432354"/>
                  <a:pt x="2157606" y="1432354"/>
                </a:cubicBezTo>
                <a:cubicBezTo>
                  <a:pt x="2154939" y="1432354"/>
                  <a:pt x="2155415" y="1433306"/>
                  <a:pt x="2157416" y="1434258"/>
                </a:cubicBezTo>
                <a:cubicBezTo>
                  <a:pt x="2159797" y="1435973"/>
                  <a:pt x="2164845" y="1435497"/>
                  <a:pt x="2165607" y="1438640"/>
                </a:cubicBezTo>
                <a:cubicBezTo>
                  <a:pt x="2165512" y="1441307"/>
                  <a:pt x="2161797" y="1440164"/>
                  <a:pt x="2160178" y="1439688"/>
                </a:cubicBezTo>
                <a:cubicBezTo>
                  <a:pt x="2152653" y="1437211"/>
                  <a:pt x="2152653" y="1439688"/>
                  <a:pt x="2155225" y="1442164"/>
                </a:cubicBezTo>
                <a:cubicBezTo>
                  <a:pt x="2156654" y="1443498"/>
                  <a:pt x="2160083" y="1444831"/>
                  <a:pt x="2157797" y="1447117"/>
                </a:cubicBezTo>
                <a:cubicBezTo>
                  <a:pt x="2155511" y="1449403"/>
                  <a:pt x="2152844" y="1446165"/>
                  <a:pt x="2150748" y="1445212"/>
                </a:cubicBezTo>
                <a:cubicBezTo>
                  <a:pt x="2147700" y="1443879"/>
                  <a:pt x="2143700" y="1446355"/>
                  <a:pt x="2145129" y="1449689"/>
                </a:cubicBezTo>
                <a:close/>
                <a:moveTo>
                  <a:pt x="2094265" y="1461881"/>
                </a:moveTo>
                <a:cubicBezTo>
                  <a:pt x="2103695" y="1470834"/>
                  <a:pt x="2120459" y="1464834"/>
                  <a:pt x="2125126" y="1453499"/>
                </a:cubicBezTo>
                <a:cubicBezTo>
                  <a:pt x="2132175" y="1438926"/>
                  <a:pt x="2119792" y="1416733"/>
                  <a:pt x="2102456" y="1424353"/>
                </a:cubicBezTo>
                <a:cubicBezTo>
                  <a:pt x="2098837" y="1426448"/>
                  <a:pt x="2103218" y="1429210"/>
                  <a:pt x="2105505" y="1429782"/>
                </a:cubicBezTo>
                <a:cubicBezTo>
                  <a:pt x="2111315" y="1431306"/>
                  <a:pt x="2112839" y="1436259"/>
                  <a:pt x="2106267" y="1438450"/>
                </a:cubicBezTo>
                <a:cubicBezTo>
                  <a:pt x="2103885" y="1439021"/>
                  <a:pt x="2100075" y="1439974"/>
                  <a:pt x="2104647" y="1441212"/>
                </a:cubicBezTo>
                <a:cubicBezTo>
                  <a:pt x="2107790" y="1442641"/>
                  <a:pt x="2113505" y="1441021"/>
                  <a:pt x="2115220" y="1444450"/>
                </a:cubicBezTo>
                <a:cubicBezTo>
                  <a:pt x="2115601" y="1447117"/>
                  <a:pt x="2112267" y="1447117"/>
                  <a:pt x="2110076" y="1446927"/>
                </a:cubicBezTo>
                <a:cubicBezTo>
                  <a:pt x="2101694" y="1445688"/>
                  <a:pt x="2099313" y="1448070"/>
                  <a:pt x="2103980" y="1450832"/>
                </a:cubicBezTo>
                <a:cubicBezTo>
                  <a:pt x="2105885" y="1452070"/>
                  <a:pt x="2110267" y="1452737"/>
                  <a:pt x="2108172" y="1455975"/>
                </a:cubicBezTo>
                <a:cubicBezTo>
                  <a:pt x="2106076" y="1459214"/>
                  <a:pt x="2102171" y="1456071"/>
                  <a:pt x="2099504" y="1455404"/>
                </a:cubicBezTo>
                <a:cubicBezTo>
                  <a:pt x="2095789" y="1454642"/>
                  <a:pt x="2091788" y="1458452"/>
                  <a:pt x="2094265" y="1461881"/>
                </a:cubicBezTo>
                <a:close/>
                <a:moveTo>
                  <a:pt x="2021113" y="1449689"/>
                </a:moveTo>
                <a:cubicBezTo>
                  <a:pt x="2051117" y="1468929"/>
                  <a:pt x="2061689" y="1408446"/>
                  <a:pt x="2027876" y="1417399"/>
                </a:cubicBezTo>
                <a:cubicBezTo>
                  <a:pt x="2024828" y="1419114"/>
                  <a:pt x="2028542" y="1421590"/>
                  <a:pt x="2030543" y="1422162"/>
                </a:cubicBezTo>
                <a:cubicBezTo>
                  <a:pt x="2035972" y="1423495"/>
                  <a:pt x="2037115" y="1428353"/>
                  <a:pt x="2029685" y="1429972"/>
                </a:cubicBezTo>
                <a:cubicBezTo>
                  <a:pt x="2027018" y="1430544"/>
                  <a:pt x="2027685" y="1431401"/>
                  <a:pt x="2029876" y="1431972"/>
                </a:cubicBezTo>
                <a:cubicBezTo>
                  <a:pt x="2032638" y="1433116"/>
                  <a:pt x="2037496" y="1431591"/>
                  <a:pt x="2038925" y="1434640"/>
                </a:cubicBezTo>
                <a:cubicBezTo>
                  <a:pt x="2039401" y="1437307"/>
                  <a:pt x="2035496" y="1436925"/>
                  <a:pt x="2033781" y="1436830"/>
                </a:cubicBezTo>
                <a:cubicBezTo>
                  <a:pt x="2025780" y="1436068"/>
                  <a:pt x="2026256" y="1438450"/>
                  <a:pt x="2029400" y="1440354"/>
                </a:cubicBezTo>
                <a:cubicBezTo>
                  <a:pt x="2031114" y="1441402"/>
                  <a:pt x="2034829" y="1441974"/>
                  <a:pt x="2033114" y="1444641"/>
                </a:cubicBezTo>
                <a:cubicBezTo>
                  <a:pt x="2031305" y="1447403"/>
                  <a:pt x="2027971" y="1444831"/>
                  <a:pt x="2025590" y="1444260"/>
                </a:cubicBezTo>
                <a:cubicBezTo>
                  <a:pt x="2022351" y="1443498"/>
                  <a:pt x="2018922" y="1446641"/>
                  <a:pt x="2021113" y="1449689"/>
                </a:cubicBezTo>
                <a:close/>
                <a:moveTo>
                  <a:pt x="1923958" y="1410255"/>
                </a:moveTo>
                <a:cubicBezTo>
                  <a:pt x="1930816" y="1421590"/>
                  <a:pt x="1948723" y="1419876"/>
                  <a:pt x="1956057" y="1409875"/>
                </a:cubicBezTo>
                <a:cubicBezTo>
                  <a:pt x="1966154" y="1397683"/>
                  <a:pt x="1960629" y="1372727"/>
                  <a:pt x="1941865" y="1375775"/>
                </a:cubicBezTo>
                <a:cubicBezTo>
                  <a:pt x="1937864" y="1376918"/>
                  <a:pt x="1941293" y="1380728"/>
                  <a:pt x="1943389" y="1381871"/>
                </a:cubicBezTo>
                <a:cubicBezTo>
                  <a:pt x="1948533" y="1384824"/>
                  <a:pt x="1948723" y="1390062"/>
                  <a:pt x="1941865" y="1390539"/>
                </a:cubicBezTo>
                <a:cubicBezTo>
                  <a:pt x="1939388" y="1390443"/>
                  <a:pt x="1935483" y="1390443"/>
                  <a:pt x="1939579" y="1392825"/>
                </a:cubicBezTo>
                <a:cubicBezTo>
                  <a:pt x="1942246" y="1395016"/>
                  <a:pt x="1948151" y="1394920"/>
                  <a:pt x="1948818" y="1398635"/>
                </a:cubicBezTo>
                <a:cubicBezTo>
                  <a:pt x="1948533" y="1401302"/>
                  <a:pt x="1945294" y="1400635"/>
                  <a:pt x="1943294" y="1399873"/>
                </a:cubicBezTo>
                <a:cubicBezTo>
                  <a:pt x="1935579" y="1396540"/>
                  <a:pt x="1932626" y="1398254"/>
                  <a:pt x="1936436" y="1402159"/>
                </a:cubicBezTo>
                <a:cubicBezTo>
                  <a:pt x="1937960" y="1403874"/>
                  <a:pt x="1941960" y="1405683"/>
                  <a:pt x="1939198" y="1408255"/>
                </a:cubicBezTo>
                <a:cubicBezTo>
                  <a:pt x="1936340" y="1410827"/>
                  <a:pt x="1933388" y="1406826"/>
                  <a:pt x="1930911" y="1405398"/>
                </a:cubicBezTo>
                <a:cubicBezTo>
                  <a:pt x="1927292" y="1403493"/>
                  <a:pt x="1922434" y="1406160"/>
                  <a:pt x="1923958" y="1410255"/>
                </a:cubicBezTo>
                <a:close/>
                <a:moveTo>
                  <a:pt x="1888430" y="1394634"/>
                </a:moveTo>
                <a:cubicBezTo>
                  <a:pt x="1896716" y="1402254"/>
                  <a:pt x="1910433" y="1396540"/>
                  <a:pt x="1914623" y="1387015"/>
                </a:cubicBezTo>
                <a:cubicBezTo>
                  <a:pt x="1920910" y="1374822"/>
                  <a:pt x="1909956" y="1354915"/>
                  <a:pt x="1895097" y="1361964"/>
                </a:cubicBezTo>
                <a:cubicBezTo>
                  <a:pt x="1892049" y="1363774"/>
                  <a:pt x="1895764" y="1366155"/>
                  <a:pt x="1897669" y="1366631"/>
                </a:cubicBezTo>
                <a:cubicBezTo>
                  <a:pt x="1902908" y="1367965"/>
                  <a:pt x="1904146" y="1372727"/>
                  <a:pt x="1896812" y="1374632"/>
                </a:cubicBezTo>
                <a:cubicBezTo>
                  <a:pt x="1894145" y="1375204"/>
                  <a:pt x="1894907" y="1376061"/>
                  <a:pt x="1897002" y="1376632"/>
                </a:cubicBezTo>
                <a:cubicBezTo>
                  <a:pt x="1899764" y="1377775"/>
                  <a:pt x="1904527" y="1376156"/>
                  <a:pt x="1905956" y="1379204"/>
                </a:cubicBezTo>
                <a:cubicBezTo>
                  <a:pt x="1906432" y="1381871"/>
                  <a:pt x="1902622" y="1381585"/>
                  <a:pt x="1900908" y="1381490"/>
                </a:cubicBezTo>
                <a:cubicBezTo>
                  <a:pt x="1892906" y="1380823"/>
                  <a:pt x="1893478" y="1383204"/>
                  <a:pt x="1896526" y="1385109"/>
                </a:cubicBezTo>
                <a:cubicBezTo>
                  <a:pt x="1898240" y="1386157"/>
                  <a:pt x="1901955" y="1386633"/>
                  <a:pt x="1900241" y="1389491"/>
                </a:cubicBezTo>
                <a:cubicBezTo>
                  <a:pt x="1898526" y="1392349"/>
                  <a:pt x="1895192" y="1389682"/>
                  <a:pt x="1892811" y="1389205"/>
                </a:cubicBezTo>
                <a:cubicBezTo>
                  <a:pt x="1889573" y="1388253"/>
                  <a:pt x="1886239" y="1391587"/>
                  <a:pt x="1888430" y="1394634"/>
                </a:cubicBezTo>
                <a:close/>
                <a:moveTo>
                  <a:pt x="1836233" y="1355391"/>
                </a:moveTo>
                <a:cubicBezTo>
                  <a:pt x="1842233" y="1367203"/>
                  <a:pt x="1860331" y="1366059"/>
                  <a:pt x="1867856" y="1356344"/>
                </a:cubicBezTo>
                <a:cubicBezTo>
                  <a:pt x="1878047" y="1344819"/>
                  <a:pt x="1875380" y="1319673"/>
                  <a:pt x="1856426" y="1321768"/>
                </a:cubicBezTo>
                <a:cubicBezTo>
                  <a:pt x="1852425" y="1322721"/>
                  <a:pt x="1855473" y="1326626"/>
                  <a:pt x="1857378" y="1327959"/>
                </a:cubicBezTo>
                <a:cubicBezTo>
                  <a:pt x="1862141" y="1331103"/>
                  <a:pt x="1861950" y="1336246"/>
                  <a:pt x="1855187" y="1336532"/>
                </a:cubicBezTo>
                <a:cubicBezTo>
                  <a:pt x="1852806" y="1336341"/>
                  <a:pt x="1848996" y="1336151"/>
                  <a:pt x="1852806" y="1338723"/>
                </a:cubicBezTo>
                <a:cubicBezTo>
                  <a:pt x="1855283" y="1341009"/>
                  <a:pt x="1861188" y="1341009"/>
                  <a:pt x="1861569" y="1344819"/>
                </a:cubicBezTo>
                <a:cubicBezTo>
                  <a:pt x="1861093" y="1347581"/>
                  <a:pt x="1858045" y="1346629"/>
                  <a:pt x="1856045" y="1345771"/>
                </a:cubicBezTo>
                <a:cubicBezTo>
                  <a:pt x="1850615" y="1343200"/>
                  <a:pt x="1844996" y="1342152"/>
                  <a:pt x="1849091" y="1347867"/>
                </a:cubicBezTo>
                <a:cubicBezTo>
                  <a:pt x="1850520" y="1349581"/>
                  <a:pt x="1854425" y="1351582"/>
                  <a:pt x="1851377" y="1354058"/>
                </a:cubicBezTo>
                <a:cubicBezTo>
                  <a:pt x="1848329" y="1356534"/>
                  <a:pt x="1845662" y="1352439"/>
                  <a:pt x="1843376" y="1350915"/>
                </a:cubicBezTo>
                <a:cubicBezTo>
                  <a:pt x="1840043" y="1348724"/>
                  <a:pt x="1834994" y="1351200"/>
                  <a:pt x="1836233" y="1355391"/>
                </a:cubicBezTo>
                <a:close/>
                <a:moveTo>
                  <a:pt x="1837757" y="1301575"/>
                </a:moveTo>
                <a:cubicBezTo>
                  <a:pt x="1856997" y="1321578"/>
                  <a:pt x="1892525" y="1278525"/>
                  <a:pt x="1866141" y="1266523"/>
                </a:cubicBezTo>
                <a:cubicBezTo>
                  <a:pt x="1862522" y="1265857"/>
                  <a:pt x="1863093" y="1270905"/>
                  <a:pt x="1864141" y="1272810"/>
                </a:cubicBezTo>
                <a:cubicBezTo>
                  <a:pt x="1866903" y="1278049"/>
                  <a:pt x="1863760" y="1283383"/>
                  <a:pt x="1856807" y="1279477"/>
                </a:cubicBezTo>
                <a:cubicBezTo>
                  <a:pt x="1849472" y="1276905"/>
                  <a:pt x="1862617" y="1288431"/>
                  <a:pt x="1859759" y="1290717"/>
                </a:cubicBezTo>
                <a:cubicBezTo>
                  <a:pt x="1857854" y="1293479"/>
                  <a:pt x="1855187" y="1290241"/>
                  <a:pt x="1854044" y="1288812"/>
                </a:cubicBezTo>
                <a:cubicBezTo>
                  <a:pt x="1848710" y="1282049"/>
                  <a:pt x="1847091" y="1284525"/>
                  <a:pt x="1847663" y="1288716"/>
                </a:cubicBezTo>
                <a:cubicBezTo>
                  <a:pt x="1847948" y="1291003"/>
                  <a:pt x="1850425" y="1294241"/>
                  <a:pt x="1846710" y="1295479"/>
                </a:cubicBezTo>
                <a:cubicBezTo>
                  <a:pt x="1842900" y="1296717"/>
                  <a:pt x="1842710" y="1291669"/>
                  <a:pt x="1841376" y="1289383"/>
                </a:cubicBezTo>
                <a:cubicBezTo>
                  <a:pt x="1839566" y="1286145"/>
                  <a:pt x="1834137" y="1286430"/>
                  <a:pt x="1833089" y="1290717"/>
                </a:cubicBezTo>
                <a:cubicBezTo>
                  <a:pt x="1832232" y="1294432"/>
                  <a:pt x="1835375" y="1298908"/>
                  <a:pt x="1837757" y="1301575"/>
                </a:cubicBezTo>
                <a:close/>
                <a:moveTo>
                  <a:pt x="1827089" y="1285668"/>
                </a:moveTo>
                <a:cubicBezTo>
                  <a:pt x="1839376" y="1272524"/>
                  <a:pt x="1840519" y="1242520"/>
                  <a:pt x="1816897" y="1245092"/>
                </a:cubicBezTo>
                <a:cubicBezTo>
                  <a:pt x="1812039" y="1246140"/>
                  <a:pt x="1815087" y="1250902"/>
                  <a:pt x="1817278" y="1252236"/>
                </a:cubicBezTo>
                <a:cubicBezTo>
                  <a:pt x="1822612" y="1255760"/>
                  <a:pt x="1821755" y="1262046"/>
                  <a:pt x="1813754" y="1262332"/>
                </a:cubicBezTo>
                <a:cubicBezTo>
                  <a:pt x="1810991" y="1262142"/>
                  <a:pt x="1806324" y="1261951"/>
                  <a:pt x="1810706" y="1264999"/>
                </a:cubicBezTo>
                <a:cubicBezTo>
                  <a:pt x="1813468" y="1267762"/>
                  <a:pt x="1820516" y="1267666"/>
                  <a:pt x="1820516" y="1272143"/>
                </a:cubicBezTo>
                <a:cubicBezTo>
                  <a:pt x="1818611" y="1279572"/>
                  <a:pt x="1798609" y="1263190"/>
                  <a:pt x="1805372" y="1275953"/>
                </a:cubicBezTo>
                <a:cubicBezTo>
                  <a:pt x="1806991" y="1278049"/>
                  <a:pt x="1811372" y="1280239"/>
                  <a:pt x="1807658" y="1283287"/>
                </a:cubicBezTo>
                <a:cubicBezTo>
                  <a:pt x="1803848" y="1286335"/>
                  <a:pt x="1800990" y="1281478"/>
                  <a:pt x="1798418" y="1279668"/>
                </a:cubicBezTo>
                <a:cubicBezTo>
                  <a:pt x="1774130" y="1275858"/>
                  <a:pt x="1803371" y="1312148"/>
                  <a:pt x="1827089" y="1285668"/>
                </a:cubicBezTo>
                <a:close/>
                <a:moveTo>
                  <a:pt x="1790608" y="1338151"/>
                </a:moveTo>
                <a:cubicBezTo>
                  <a:pt x="1803848" y="1353105"/>
                  <a:pt x="1830804" y="1334341"/>
                  <a:pt x="1822040" y="1317006"/>
                </a:cubicBezTo>
                <a:cubicBezTo>
                  <a:pt x="1820040" y="1312529"/>
                  <a:pt x="1809277" y="1305671"/>
                  <a:pt x="1813087" y="1315767"/>
                </a:cubicBezTo>
                <a:cubicBezTo>
                  <a:pt x="1815849" y="1320530"/>
                  <a:pt x="1813087" y="1324912"/>
                  <a:pt x="1806800" y="1320720"/>
                </a:cubicBezTo>
                <a:cubicBezTo>
                  <a:pt x="1804514" y="1319196"/>
                  <a:pt x="1804419" y="1320244"/>
                  <a:pt x="1805467" y="1322245"/>
                </a:cubicBezTo>
                <a:cubicBezTo>
                  <a:pt x="1806515" y="1325102"/>
                  <a:pt x="1811087" y="1327483"/>
                  <a:pt x="1809848" y="1330626"/>
                </a:cubicBezTo>
                <a:cubicBezTo>
                  <a:pt x="1808229" y="1332817"/>
                  <a:pt x="1805753" y="1329769"/>
                  <a:pt x="1804610" y="1328531"/>
                </a:cubicBezTo>
                <a:cubicBezTo>
                  <a:pt x="1799657" y="1322149"/>
                  <a:pt x="1798228" y="1324245"/>
                  <a:pt x="1798895" y="1327769"/>
                </a:cubicBezTo>
                <a:cubicBezTo>
                  <a:pt x="1799276" y="1329769"/>
                  <a:pt x="1801466" y="1332817"/>
                  <a:pt x="1798228" y="1333484"/>
                </a:cubicBezTo>
                <a:cubicBezTo>
                  <a:pt x="1794894" y="1334151"/>
                  <a:pt x="1794513" y="1329865"/>
                  <a:pt x="1793275" y="1327769"/>
                </a:cubicBezTo>
                <a:cubicBezTo>
                  <a:pt x="1791560" y="1324816"/>
                  <a:pt x="1786703" y="1324626"/>
                  <a:pt x="1785941" y="1328245"/>
                </a:cubicBezTo>
                <a:cubicBezTo>
                  <a:pt x="1785464" y="1331674"/>
                  <a:pt x="1788417" y="1335770"/>
                  <a:pt x="1790608" y="1338151"/>
                </a:cubicBezTo>
                <a:close/>
                <a:moveTo>
                  <a:pt x="1779368" y="1244711"/>
                </a:moveTo>
                <a:cubicBezTo>
                  <a:pt x="1796228" y="1257093"/>
                  <a:pt x="1824422" y="1230042"/>
                  <a:pt x="1814039" y="1212993"/>
                </a:cubicBezTo>
                <a:cubicBezTo>
                  <a:pt x="1812230" y="1210612"/>
                  <a:pt x="1803562" y="1204706"/>
                  <a:pt x="1802324" y="1210421"/>
                </a:cubicBezTo>
                <a:cubicBezTo>
                  <a:pt x="1802324" y="1211754"/>
                  <a:pt x="1802895" y="1213279"/>
                  <a:pt x="1803562" y="1214041"/>
                </a:cubicBezTo>
                <a:cubicBezTo>
                  <a:pt x="1806991" y="1218422"/>
                  <a:pt x="1804133" y="1223946"/>
                  <a:pt x="1796513" y="1221089"/>
                </a:cubicBezTo>
                <a:cubicBezTo>
                  <a:pt x="1793751" y="1220041"/>
                  <a:pt x="1793751" y="1221279"/>
                  <a:pt x="1795085" y="1223089"/>
                </a:cubicBezTo>
                <a:cubicBezTo>
                  <a:pt x="1796513" y="1225851"/>
                  <a:pt x="1802038" y="1227471"/>
                  <a:pt x="1800800" y="1230995"/>
                </a:cubicBezTo>
                <a:cubicBezTo>
                  <a:pt x="1799085" y="1233853"/>
                  <a:pt x="1795942" y="1231281"/>
                  <a:pt x="1794608" y="1230042"/>
                </a:cubicBezTo>
                <a:cubicBezTo>
                  <a:pt x="1788322" y="1224423"/>
                  <a:pt x="1786798" y="1227090"/>
                  <a:pt x="1787941" y="1230804"/>
                </a:cubicBezTo>
                <a:cubicBezTo>
                  <a:pt x="1788512" y="1232900"/>
                  <a:pt x="1791465" y="1235662"/>
                  <a:pt x="1787750" y="1237282"/>
                </a:cubicBezTo>
                <a:cubicBezTo>
                  <a:pt x="1783940" y="1238996"/>
                  <a:pt x="1783083" y="1234329"/>
                  <a:pt x="1781464" y="1232233"/>
                </a:cubicBezTo>
                <a:cubicBezTo>
                  <a:pt x="1779178" y="1229376"/>
                  <a:pt x="1773463" y="1230424"/>
                  <a:pt x="1773082" y="1234710"/>
                </a:cubicBezTo>
                <a:cubicBezTo>
                  <a:pt x="1772796" y="1238710"/>
                  <a:pt x="1776511" y="1242711"/>
                  <a:pt x="1779368" y="1244711"/>
                </a:cubicBezTo>
                <a:close/>
                <a:moveTo>
                  <a:pt x="1772415" y="1177941"/>
                </a:moveTo>
                <a:cubicBezTo>
                  <a:pt x="1771367" y="1179465"/>
                  <a:pt x="1768700" y="1180417"/>
                  <a:pt x="1764414" y="1179560"/>
                </a:cubicBezTo>
                <a:cubicBezTo>
                  <a:pt x="1755842" y="1179084"/>
                  <a:pt x="1772606" y="1185561"/>
                  <a:pt x="1770320" y="1188228"/>
                </a:cubicBezTo>
                <a:cubicBezTo>
                  <a:pt x="1767367" y="1193943"/>
                  <a:pt x="1753365" y="1178798"/>
                  <a:pt x="1756985" y="1189752"/>
                </a:cubicBezTo>
                <a:cubicBezTo>
                  <a:pt x="1757937" y="1191657"/>
                  <a:pt x="1761271" y="1193847"/>
                  <a:pt x="1757651" y="1195848"/>
                </a:cubicBezTo>
                <a:cubicBezTo>
                  <a:pt x="1753937" y="1197943"/>
                  <a:pt x="1752413" y="1193657"/>
                  <a:pt x="1750508" y="1191942"/>
                </a:cubicBezTo>
                <a:cubicBezTo>
                  <a:pt x="1730219" y="1186894"/>
                  <a:pt x="1750698" y="1218327"/>
                  <a:pt x="1773654" y="1199658"/>
                </a:cubicBezTo>
                <a:cubicBezTo>
                  <a:pt x="1785560" y="1191276"/>
                  <a:pt x="1792322" y="1166987"/>
                  <a:pt x="1771653" y="1166606"/>
                </a:cubicBezTo>
                <a:cubicBezTo>
                  <a:pt x="1763938" y="1168416"/>
                  <a:pt x="1775844" y="1174512"/>
                  <a:pt x="1772415" y="1177941"/>
                </a:cubicBezTo>
                <a:close/>
                <a:moveTo>
                  <a:pt x="1785083" y="1019730"/>
                </a:moveTo>
                <a:cubicBezTo>
                  <a:pt x="1785560" y="1015254"/>
                  <a:pt x="1783369" y="1015063"/>
                  <a:pt x="1781750" y="1016587"/>
                </a:cubicBezTo>
                <a:cubicBezTo>
                  <a:pt x="1780892" y="1017444"/>
                  <a:pt x="1780511" y="1019540"/>
                  <a:pt x="1777940" y="1018016"/>
                </a:cubicBezTo>
                <a:cubicBezTo>
                  <a:pt x="1775368" y="1016492"/>
                  <a:pt x="1777654" y="1014968"/>
                  <a:pt x="1778035" y="1013634"/>
                </a:cubicBezTo>
                <a:cubicBezTo>
                  <a:pt x="1777844" y="1007634"/>
                  <a:pt x="1769367" y="1009062"/>
                  <a:pt x="1770129" y="1015539"/>
                </a:cubicBezTo>
                <a:cubicBezTo>
                  <a:pt x="1768605" y="1028017"/>
                  <a:pt x="1809372" y="1037161"/>
                  <a:pt x="1802038" y="1019826"/>
                </a:cubicBezTo>
                <a:cubicBezTo>
                  <a:pt x="1797847" y="1015444"/>
                  <a:pt x="1796513" y="1028589"/>
                  <a:pt x="1790894" y="1018492"/>
                </a:cubicBezTo>
                <a:cubicBezTo>
                  <a:pt x="1789084" y="1014873"/>
                  <a:pt x="1788798" y="1021159"/>
                  <a:pt x="1788417" y="1022207"/>
                </a:cubicBezTo>
                <a:cubicBezTo>
                  <a:pt x="1786893" y="1024683"/>
                  <a:pt x="1784321" y="1021254"/>
                  <a:pt x="1785083" y="1019730"/>
                </a:cubicBezTo>
                <a:close/>
                <a:moveTo>
                  <a:pt x="1771748" y="952008"/>
                </a:moveTo>
                <a:cubicBezTo>
                  <a:pt x="1775082" y="944483"/>
                  <a:pt x="1772034" y="943721"/>
                  <a:pt x="1768796" y="945912"/>
                </a:cubicBezTo>
                <a:cubicBezTo>
                  <a:pt x="1767081" y="947055"/>
                  <a:pt x="1765271" y="950579"/>
                  <a:pt x="1762509" y="947531"/>
                </a:cubicBezTo>
                <a:cubicBezTo>
                  <a:pt x="1759747" y="944388"/>
                  <a:pt x="1763843" y="942292"/>
                  <a:pt x="1765271" y="940197"/>
                </a:cubicBezTo>
                <a:cubicBezTo>
                  <a:pt x="1767176" y="937244"/>
                  <a:pt x="1764414" y="932100"/>
                  <a:pt x="1760128" y="932862"/>
                </a:cubicBezTo>
                <a:cubicBezTo>
                  <a:pt x="1756318" y="933624"/>
                  <a:pt x="1753937" y="938387"/>
                  <a:pt x="1752698" y="941625"/>
                </a:cubicBezTo>
                <a:cubicBezTo>
                  <a:pt x="1744126" y="964200"/>
                  <a:pt x="1797942" y="986107"/>
                  <a:pt x="1796133" y="956008"/>
                </a:cubicBezTo>
                <a:cubicBezTo>
                  <a:pt x="1794989" y="952198"/>
                  <a:pt x="1790989" y="954484"/>
                  <a:pt x="1789941" y="956199"/>
                </a:cubicBezTo>
                <a:cubicBezTo>
                  <a:pt x="1786988" y="960675"/>
                  <a:pt x="1780797" y="959437"/>
                  <a:pt x="1780892" y="951436"/>
                </a:cubicBezTo>
                <a:cubicBezTo>
                  <a:pt x="1780130" y="944864"/>
                  <a:pt x="1776225" y="955722"/>
                  <a:pt x="1775082" y="957246"/>
                </a:cubicBezTo>
                <a:cubicBezTo>
                  <a:pt x="1774606" y="958104"/>
                  <a:pt x="1774225" y="958580"/>
                  <a:pt x="1772891" y="958294"/>
                </a:cubicBezTo>
                <a:cubicBezTo>
                  <a:pt x="1769653" y="957246"/>
                  <a:pt x="1770986" y="953532"/>
                  <a:pt x="1771748" y="952008"/>
                </a:cubicBezTo>
                <a:close/>
                <a:moveTo>
                  <a:pt x="1803181" y="1050306"/>
                </a:moveTo>
                <a:cubicBezTo>
                  <a:pt x="1802990" y="1046019"/>
                  <a:pt x="1797466" y="1044876"/>
                  <a:pt x="1796037" y="1048305"/>
                </a:cubicBezTo>
                <a:cubicBezTo>
                  <a:pt x="1794799" y="1052020"/>
                  <a:pt x="1788322" y="1051544"/>
                  <a:pt x="1786512" y="1046877"/>
                </a:cubicBezTo>
                <a:cubicBezTo>
                  <a:pt x="1782797" y="1041924"/>
                  <a:pt x="1785083" y="1053544"/>
                  <a:pt x="1781464" y="1052877"/>
                </a:cubicBezTo>
                <a:cubicBezTo>
                  <a:pt x="1778416" y="1052973"/>
                  <a:pt x="1778511" y="1050687"/>
                  <a:pt x="1778606" y="1049163"/>
                </a:cubicBezTo>
                <a:cubicBezTo>
                  <a:pt x="1778987" y="1044495"/>
                  <a:pt x="1777083" y="1043067"/>
                  <a:pt x="1774034" y="1045638"/>
                </a:cubicBezTo>
                <a:cubicBezTo>
                  <a:pt x="1772891" y="1046781"/>
                  <a:pt x="1772415" y="1049448"/>
                  <a:pt x="1768986" y="1048020"/>
                </a:cubicBezTo>
                <a:cubicBezTo>
                  <a:pt x="1765462" y="1046496"/>
                  <a:pt x="1768415" y="1044114"/>
                  <a:pt x="1769081" y="1042495"/>
                </a:cubicBezTo>
                <a:cubicBezTo>
                  <a:pt x="1769939" y="1040114"/>
                  <a:pt x="1765843" y="1037066"/>
                  <a:pt x="1762319" y="1038399"/>
                </a:cubicBezTo>
                <a:cubicBezTo>
                  <a:pt x="1751936" y="1045638"/>
                  <a:pt x="1763462" y="1057068"/>
                  <a:pt x="1772701" y="1058688"/>
                </a:cubicBezTo>
                <a:cubicBezTo>
                  <a:pt x="1781464" y="1060212"/>
                  <a:pt x="1803371" y="1062021"/>
                  <a:pt x="1803181" y="1050306"/>
                </a:cubicBezTo>
                <a:close/>
                <a:moveTo>
                  <a:pt x="1749650" y="1019540"/>
                </a:moveTo>
                <a:cubicBezTo>
                  <a:pt x="1749460" y="1013825"/>
                  <a:pt x="1744221" y="1023255"/>
                  <a:pt x="1742983" y="1024588"/>
                </a:cubicBezTo>
                <a:cubicBezTo>
                  <a:pt x="1739268" y="1027827"/>
                  <a:pt x="1737173" y="1022874"/>
                  <a:pt x="1739744" y="1020111"/>
                </a:cubicBezTo>
                <a:cubicBezTo>
                  <a:pt x="1743935" y="1013444"/>
                  <a:pt x="1740792" y="1012777"/>
                  <a:pt x="1737268" y="1014587"/>
                </a:cubicBezTo>
                <a:cubicBezTo>
                  <a:pt x="1735363" y="1015539"/>
                  <a:pt x="1733172" y="1018683"/>
                  <a:pt x="1730600" y="1015825"/>
                </a:cubicBezTo>
                <a:cubicBezTo>
                  <a:pt x="1728029" y="1012872"/>
                  <a:pt x="1732505" y="1011063"/>
                  <a:pt x="1734125" y="1009253"/>
                </a:cubicBezTo>
                <a:cubicBezTo>
                  <a:pt x="1737935" y="991060"/>
                  <a:pt x="1704978" y="1012110"/>
                  <a:pt x="1727933" y="1030113"/>
                </a:cubicBezTo>
                <a:cubicBezTo>
                  <a:pt x="1763843" y="1050972"/>
                  <a:pt x="1774415" y="1013920"/>
                  <a:pt x="1758794" y="1023636"/>
                </a:cubicBezTo>
                <a:cubicBezTo>
                  <a:pt x="1754794" y="1027636"/>
                  <a:pt x="1748603" y="1026207"/>
                  <a:pt x="1749650" y="1019540"/>
                </a:cubicBezTo>
                <a:close/>
                <a:moveTo>
                  <a:pt x="1717932" y="1053449"/>
                </a:moveTo>
                <a:cubicBezTo>
                  <a:pt x="1717551" y="1046400"/>
                  <a:pt x="1707455" y="1047639"/>
                  <a:pt x="1707455" y="1054878"/>
                </a:cubicBezTo>
                <a:cubicBezTo>
                  <a:pt x="1705835" y="1076309"/>
                  <a:pt x="1735934" y="1078404"/>
                  <a:pt x="1749079" y="1069260"/>
                </a:cubicBezTo>
                <a:cubicBezTo>
                  <a:pt x="1756604" y="1065641"/>
                  <a:pt x="1757366" y="1057735"/>
                  <a:pt x="1752222" y="1052306"/>
                </a:cubicBezTo>
                <a:cubicBezTo>
                  <a:pt x="1749269" y="1049734"/>
                  <a:pt x="1747174" y="1053354"/>
                  <a:pt x="1746983" y="1055164"/>
                </a:cubicBezTo>
                <a:cubicBezTo>
                  <a:pt x="1746031" y="1061164"/>
                  <a:pt x="1739840" y="1060974"/>
                  <a:pt x="1736887" y="1055354"/>
                </a:cubicBezTo>
                <a:cubicBezTo>
                  <a:pt x="1733077" y="1050306"/>
                  <a:pt x="1734887" y="1060974"/>
                  <a:pt x="1734791" y="1062783"/>
                </a:cubicBezTo>
                <a:cubicBezTo>
                  <a:pt x="1734696" y="1063736"/>
                  <a:pt x="1734696" y="1064308"/>
                  <a:pt x="1733363" y="1064689"/>
                </a:cubicBezTo>
                <a:cubicBezTo>
                  <a:pt x="1730124" y="1065546"/>
                  <a:pt x="1729553" y="1061926"/>
                  <a:pt x="1729362" y="1060212"/>
                </a:cubicBezTo>
                <a:cubicBezTo>
                  <a:pt x="1728600" y="1054402"/>
                  <a:pt x="1726600" y="1051925"/>
                  <a:pt x="1723742" y="1056497"/>
                </a:cubicBezTo>
                <a:cubicBezTo>
                  <a:pt x="1722885" y="1058307"/>
                  <a:pt x="1723171" y="1062021"/>
                  <a:pt x="1719170" y="1060783"/>
                </a:cubicBezTo>
                <a:cubicBezTo>
                  <a:pt x="1715265" y="1059640"/>
                  <a:pt x="1717646" y="1055925"/>
                  <a:pt x="1717932" y="1053449"/>
                </a:cubicBezTo>
                <a:close/>
                <a:moveTo>
                  <a:pt x="1681261" y="1081548"/>
                </a:moveTo>
                <a:cubicBezTo>
                  <a:pt x="1682690" y="1073928"/>
                  <a:pt x="1680213" y="1074214"/>
                  <a:pt x="1677927" y="1076976"/>
                </a:cubicBezTo>
                <a:cubicBezTo>
                  <a:pt x="1676689" y="1078500"/>
                  <a:pt x="1675832" y="1082119"/>
                  <a:pt x="1673165" y="1080119"/>
                </a:cubicBezTo>
                <a:cubicBezTo>
                  <a:pt x="1670307" y="1078023"/>
                  <a:pt x="1673450" y="1074975"/>
                  <a:pt x="1674308" y="1072880"/>
                </a:cubicBezTo>
                <a:cubicBezTo>
                  <a:pt x="1675546" y="1069737"/>
                  <a:pt x="1672403" y="1066022"/>
                  <a:pt x="1669164" y="1067737"/>
                </a:cubicBezTo>
                <a:cubicBezTo>
                  <a:pt x="1666211" y="1069356"/>
                  <a:pt x="1664878" y="1074214"/>
                  <a:pt x="1664402" y="1077357"/>
                </a:cubicBezTo>
                <a:cubicBezTo>
                  <a:pt x="1661354" y="1102217"/>
                  <a:pt x="1708502" y="1102503"/>
                  <a:pt x="1701740" y="1077262"/>
                </a:cubicBezTo>
                <a:cubicBezTo>
                  <a:pt x="1700120" y="1074309"/>
                  <a:pt x="1697358" y="1077642"/>
                  <a:pt x="1696691" y="1079452"/>
                </a:cubicBezTo>
                <a:cubicBezTo>
                  <a:pt x="1694882" y="1084310"/>
                  <a:pt x="1689738" y="1085262"/>
                  <a:pt x="1688595" y="1078119"/>
                </a:cubicBezTo>
                <a:cubicBezTo>
                  <a:pt x="1686119" y="1071832"/>
                  <a:pt x="1686119" y="1087072"/>
                  <a:pt x="1683071" y="1086596"/>
                </a:cubicBezTo>
                <a:cubicBezTo>
                  <a:pt x="1680308" y="1086882"/>
                  <a:pt x="1680975" y="1083167"/>
                  <a:pt x="1681261" y="1081548"/>
                </a:cubicBezTo>
                <a:close/>
                <a:moveTo>
                  <a:pt x="1700787" y="1149080"/>
                </a:moveTo>
                <a:cubicBezTo>
                  <a:pt x="1702787" y="1179274"/>
                  <a:pt x="1746317" y="1169178"/>
                  <a:pt x="1753651" y="1147270"/>
                </a:cubicBezTo>
                <a:cubicBezTo>
                  <a:pt x="1761271" y="1137650"/>
                  <a:pt x="1745079" y="1121172"/>
                  <a:pt x="1740602" y="1128696"/>
                </a:cubicBezTo>
                <a:cubicBezTo>
                  <a:pt x="1740316" y="1130125"/>
                  <a:pt x="1740697" y="1131935"/>
                  <a:pt x="1741268" y="1132983"/>
                </a:cubicBezTo>
                <a:cubicBezTo>
                  <a:pt x="1744126" y="1138221"/>
                  <a:pt x="1740602" y="1143175"/>
                  <a:pt x="1733172" y="1140031"/>
                </a:cubicBezTo>
                <a:cubicBezTo>
                  <a:pt x="1730791" y="1138698"/>
                  <a:pt x="1726886" y="1136507"/>
                  <a:pt x="1729172" y="1140984"/>
                </a:cubicBezTo>
                <a:cubicBezTo>
                  <a:pt x="1730410" y="1144508"/>
                  <a:pt x="1736506" y="1147461"/>
                  <a:pt x="1734410" y="1151366"/>
                </a:cubicBezTo>
                <a:cubicBezTo>
                  <a:pt x="1731839" y="1154128"/>
                  <a:pt x="1728886" y="1150890"/>
                  <a:pt x="1727267" y="1148889"/>
                </a:cubicBezTo>
                <a:cubicBezTo>
                  <a:pt x="1722695" y="1143270"/>
                  <a:pt x="1718504" y="1141269"/>
                  <a:pt x="1719170" y="1148223"/>
                </a:cubicBezTo>
                <a:cubicBezTo>
                  <a:pt x="1719551" y="1150699"/>
                  <a:pt x="1722409" y="1154604"/>
                  <a:pt x="1717646" y="1155652"/>
                </a:cubicBezTo>
                <a:cubicBezTo>
                  <a:pt x="1712884" y="1156700"/>
                  <a:pt x="1712693" y="1151080"/>
                  <a:pt x="1711074" y="1148318"/>
                </a:cubicBezTo>
                <a:cubicBezTo>
                  <a:pt x="1709169" y="1144508"/>
                  <a:pt x="1702216" y="1144127"/>
                  <a:pt x="1700787" y="1149080"/>
                </a:cubicBezTo>
                <a:close/>
                <a:moveTo>
                  <a:pt x="1748984" y="1100026"/>
                </a:moveTo>
                <a:cubicBezTo>
                  <a:pt x="1744507" y="1107741"/>
                  <a:pt x="1736982" y="1093264"/>
                  <a:pt x="1737458" y="1100121"/>
                </a:cubicBezTo>
                <a:cubicBezTo>
                  <a:pt x="1737268" y="1103074"/>
                  <a:pt x="1741268" y="1106884"/>
                  <a:pt x="1738316" y="1109075"/>
                </a:cubicBezTo>
                <a:cubicBezTo>
                  <a:pt x="1732315" y="1112028"/>
                  <a:pt x="1731839" y="1092597"/>
                  <a:pt x="1727267" y="1103169"/>
                </a:cubicBezTo>
                <a:cubicBezTo>
                  <a:pt x="1726790" y="1105170"/>
                  <a:pt x="1727838" y="1108694"/>
                  <a:pt x="1723838" y="1108408"/>
                </a:cubicBezTo>
                <a:cubicBezTo>
                  <a:pt x="1719742" y="1108027"/>
                  <a:pt x="1721266" y="1103741"/>
                  <a:pt x="1720980" y="1101360"/>
                </a:cubicBezTo>
                <a:cubicBezTo>
                  <a:pt x="1712027" y="1088025"/>
                  <a:pt x="1704692" y="1112028"/>
                  <a:pt x="1721075" y="1118219"/>
                </a:cubicBezTo>
                <a:cubicBezTo>
                  <a:pt x="1734125" y="1124220"/>
                  <a:pt x="1758699" y="1115362"/>
                  <a:pt x="1759271" y="1100502"/>
                </a:cubicBezTo>
                <a:cubicBezTo>
                  <a:pt x="1756413" y="1091549"/>
                  <a:pt x="1749555" y="1088025"/>
                  <a:pt x="1748984" y="1100026"/>
                </a:cubicBezTo>
                <a:close/>
                <a:moveTo>
                  <a:pt x="1798609" y="1076881"/>
                </a:moveTo>
                <a:cubicBezTo>
                  <a:pt x="1797085" y="1075166"/>
                  <a:pt x="1794227" y="1077166"/>
                  <a:pt x="1793465" y="1078309"/>
                </a:cubicBezTo>
                <a:cubicBezTo>
                  <a:pt x="1785464" y="1086215"/>
                  <a:pt x="1785941" y="1073166"/>
                  <a:pt x="1783369" y="1077738"/>
                </a:cubicBezTo>
                <a:cubicBezTo>
                  <a:pt x="1781940" y="1079547"/>
                  <a:pt x="1782512" y="1082595"/>
                  <a:pt x="1779749" y="1083072"/>
                </a:cubicBezTo>
                <a:cubicBezTo>
                  <a:pt x="1776987" y="1083358"/>
                  <a:pt x="1777559" y="1080976"/>
                  <a:pt x="1777940" y="1079929"/>
                </a:cubicBezTo>
                <a:cubicBezTo>
                  <a:pt x="1779559" y="1075166"/>
                  <a:pt x="1776987" y="1075356"/>
                  <a:pt x="1774701" y="1077166"/>
                </a:cubicBezTo>
                <a:cubicBezTo>
                  <a:pt x="1773463" y="1078119"/>
                  <a:pt x="1772510" y="1080405"/>
                  <a:pt x="1769843" y="1079262"/>
                </a:cubicBezTo>
                <a:cubicBezTo>
                  <a:pt x="1767176" y="1078023"/>
                  <a:pt x="1770129" y="1076023"/>
                  <a:pt x="1770891" y="1074690"/>
                </a:cubicBezTo>
                <a:cubicBezTo>
                  <a:pt x="1772129" y="1072689"/>
                  <a:pt x="1769081" y="1070404"/>
                  <a:pt x="1765748" y="1071546"/>
                </a:cubicBezTo>
                <a:cubicBezTo>
                  <a:pt x="1756889" y="1076023"/>
                  <a:pt x="1761366" y="1086310"/>
                  <a:pt x="1770891" y="1088406"/>
                </a:cubicBezTo>
                <a:cubicBezTo>
                  <a:pt x="1779083" y="1090406"/>
                  <a:pt x="1802038" y="1088882"/>
                  <a:pt x="1798609" y="1076881"/>
                </a:cubicBezTo>
                <a:close/>
                <a:moveTo>
                  <a:pt x="1795847" y="1111647"/>
                </a:moveTo>
                <a:cubicBezTo>
                  <a:pt x="1795370" y="1107932"/>
                  <a:pt x="1787465" y="1103646"/>
                  <a:pt x="1787941" y="1110027"/>
                </a:cubicBezTo>
                <a:cubicBezTo>
                  <a:pt x="1788798" y="1113361"/>
                  <a:pt x="1784702" y="1116028"/>
                  <a:pt x="1780226" y="1112694"/>
                </a:cubicBezTo>
                <a:cubicBezTo>
                  <a:pt x="1774987" y="1110123"/>
                  <a:pt x="1782416" y="1118695"/>
                  <a:pt x="1779559" y="1119648"/>
                </a:cubicBezTo>
                <a:cubicBezTo>
                  <a:pt x="1777368" y="1120981"/>
                  <a:pt x="1775939" y="1118695"/>
                  <a:pt x="1775463" y="1117743"/>
                </a:cubicBezTo>
                <a:cubicBezTo>
                  <a:pt x="1773082" y="1112885"/>
                  <a:pt x="1770986" y="1114123"/>
                  <a:pt x="1770415" y="1116695"/>
                </a:cubicBezTo>
                <a:cubicBezTo>
                  <a:pt x="1770129" y="1118124"/>
                  <a:pt x="1771082" y="1120505"/>
                  <a:pt x="1767843" y="1120600"/>
                </a:cubicBezTo>
                <a:cubicBezTo>
                  <a:pt x="1764509" y="1120791"/>
                  <a:pt x="1765652" y="1117647"/>
                  <a:pt x="1765271" y="1116123"/>
                </a:cubicBezTo>
                <a:cubicBezTo>
                  <a:pt x="1764700" y="1113837"/>
                  <a:pt x="1760223" y="1113171"/>
                  <a:pt x="1758318" y="1115647"/>
                </a:cubicBezTo>
                <a:cubicBezTo>
                  <a:pt x="1754032" y="1137269"/>
                  <a:pt x="1796513" y="1127363"/>
                  <a:pt x="1795847" y="1111647"/>
                </a:cubicBezTo>
                <a:close/>
                <a:moveTo>
                  <a:pt x="1739649" y="1284811"/>
                </a:moveTo>
                <a:cubicBezTo>
                  <a:pt x="1753556" y="1317863"/>
                  <a:pt x="1796799" y="1272810"/>
                  <a:pt x="1764319" y="1261570"/>
                </a:cubicBezTo>
                <a:cubicBezTo>
                  <a:pt x="1760795" y="1261284"/>
                  <a:pt x="1762414" y="1265475"/>
                  <a:pt x="1763652" y="1267000"/>
                </a:cubicBezTo>
                <a:cubicBezTo>
                  <a:pt x="1767272" y="1271095"/>
                  <a:pt x="1765367" y="1275858"/>
                  <a:pt x="1758318" y="1273095"/>
                </a:cubicBezTo>
                <a:cubicBezTo>
                  <a:pt x="1755842" y="1272048"/>
                  <a:pt x="1755937" y="1273095"/>
                  <a:pt x="1757366" y="1274810"/>
                </a:cubicBezTo>
                <a:cubicBezTo>
                  <a:pt x="1758985" y="1276715"/>
                  <a:pt x="1761080" y="1278049"/>
                  <a:pt x="1762700" y="1279858"/>
                </a:cubicBezTo>
                <a:cubicBezTo>
                  <a:pt x="1765462" y="1284145"/>
                  <a:pt x="1759747" y="1283668"/>
                  <a:pt x="1757842" y="1281096"/>
                </a:cubicBezTo>
                <a:cubicBezTo>
                  <a:pt x="1751651" y="1275953"/>
                  <a:pt x="1750698" y="1278239"/>
                  <a:pt x="1752127" y="1281573"/>
                </a:cubicBezTo>
                <a:cubicBezTo>
                  <a:pt x="1752889" y="1283383"/>
                  <a:pt x="1755746" y="1285954"/>
                  <a:pt x="1752698" y="1287288"/>
                </a:cubicBezTo>
                <a:cubicBezTo>
                  <a:pt x="1749555" y="1288621"/>
                  <a:pt x="1748317" y="1284525"/>
                  <a:pt x="1746698" y="1282716"/>
                </a:cubicBezTo>
                <a:cubicBezTo>
                  <a:pt x="1744316" y="1279954"/>
                  <a:pt x="1739363" y="1280906"/>
                  <a:pt x="1739649" y="1284811"/>
                </a:cubicBezTo>
                <a:close/>
                <a:moveTo>
                  <a:pt x="1727552" y="1238329"/>
                </a:moveTo>
                <a:cubicBezTo>
                  <a:pt x="1736220" y="1255855"/>
                  <a:pt x="1766414" y="1244140"/>
                  <a:pt x="1763462" y="1226137"/>
                </a:cubicBezTo>
                <a:cubicBezTo>
                  <a:pt x="1762890" y="1221184"/>
                  <a:pt x="1754794" y="1212802"/>
                  <a:pt x="1755556" y="1222899"/>
                </a:cubicBezTo>
                <a:cubicBezTo>
                  <a:pt x="1756699" y="1228042"/>
                  <a:pt x="1752794" y="1231471"/>
                  <a:pt x="1748126" y="1226042"/>
                </a:cubicBezTo>
                <a:cubicBezTo>
                  <a:pt x="1746412" y="1224137"/>
                  <a:pt x="1746031" y="1225090"/>
                  <a:pt x="1746412" y="1227185"/>
                </a:cubicBezTo>
                <a:cubicBezTo>
                  <a:pt x="1746602" y="1230042"/>
                  <a:pt x="1750031" y="1233567"/>
                  <a:pt x="1747936" y="1236138"/>
                </a:cubicBezTo>
                <a:cubicBezTo>
                  <a:pt x="1745745" y="1237853"/>
                  <a:pt x="1744316" y="1234329"/>
                  <a:pt x="1743745" y="1232900"/>
                </a:cubicBezTo>
                <a:cubicBezTo>
                  <a:pt x="1740887" y="1225851"/>
                  <a:pt x="1739078" y="1227375"/>
                  <a:pt x="1738601" y="1230900"/>
                </a:cubicBezTo>
                <a:cubicBezTo>
                  <a:pt x="1738411" y="1232805"/>
                  <a:pt x="1739554" y="1236234"/>
                  <a:pt x="1736315" y="1236043"/>
                </a:cubicBezTo>
                <a:cubicBezTo>
                  <a:pt x="1732886" y="1235853"/>
                  <a:pt x="1733839" y="1231757"/>
                  <a:pt x="1733458" y="1229471"/>
                </a:cubicBezTo>
                <a:cubicBezTo>
                  <a:pt x="1732791" y="1226233"/>
                  <a:pt x="1728219" y="1224899"/>
                  <a:pt x="1726409" y="1228137"/>
                </a:cubicBezTo>
                <a:cubicBezTo>
                  <a:pt x="1724790" y="1230900"/>
                  <a:pt x="1726314" y="1235567"/>
                  <a:pt x="1727552" y="1238329"/>
                </a:cubicBezTo>
                <a:close/>
                <a:moveTo>
                  <a:pt x="1688881" y="1210231"/>
                </a:moveTo>
                <a:cubicBezTo>
                  <a:pt x="1701359" y="1229757"/>
                  <a:pt x="1735554" y="1212421"/>
                  <a:pt x="1729553" y="1191466"/>
                </a:cubicBezTo>
                <a:cubicBezTo>
                  <a:pt x="1728029" y="1186037"/>
                  <a:pt x="1717170" y="1176607"/>
                  <a:pt x="1719456" y="1188514"/>
                </a:cubicBezTo>
                <a:cubicBezTo>
                  <a:pt x="1721361" y="1193943"/>
                  <a:pt x="1718218" y="1198134"/>
                  <a:pt x="1712503" y="1194229"/>
                </a:cubicBezTo>
                <a:cubicBezTo>
                  <a:pt x="1710693" y="1192609"/>
                  <a:pt x="1707740" y="1190133"/>
                  <a:pt x="1709264" y="1194610"/>
                </a:cubicBezTo>
                <a:cubicBezTo>
                  <a:pt x="1709931" y="1198039"/>
                  <a:pt x="1714694" y="1201563"/>
                  <a:pt x="1712693" y="1204992"/>
                </a:cubicBezTo>
                <a:cubicBezTo>
                  <a:pt x="1710408" y="1207183"/>
                  <a:pt x="1708217" y="1203563"/>
                  <a:pt x="1707169" y="1201658"/>
                </a:cubicBezTo>
                <a:cubicBezTo>
                  <a:pt x="1703835" y="1195848"/>
                  <a:pt x="1700883" y="1193466"/>
                  <a:pt x="1700692" y="1199848"/>
                </a:cubicBezTo>
                <a:cubicBezTo>
                  <a:pt x="1700787" y="1202134"/>
                  <a:pt x="1702787" y="1206135"/>
                  <a:pt x="1698882" y="1206325"/>
                </a:cubicBezTo>
                <a:cubicBezTo>
                  <a:pt x="1694882" y="1206516"/>
                  <a:pt x="1695167" y="1201467"/>
                  <a:pt x="1694310" y="1198800"/>
                </a:cubicBezTo>
                <a:cubicBezTo>
                  <a:pt x="1692977" y="1194991"/>
                  <a:pt x="1687357" y="1193847"/>
                  <a:pt x="1685833" y="1197943"/>
                </a:cubicBezTo>
                <a:cubicBezTo>
                  <a:pt x="1684214" y="1201658"/>
                  <a:pt x="1686785" y="1207087"/>
                  <a:pt x="1688881" y="1210231"/>
                </a:cubicBezTo>
                <a:close/>
                <a:moveTo>
                  <a:pt x="1658877" y="1126029"/>
                </a:moveTo>
                <a:cubicBezTo>
                  <a:pt x="1654591" y="1162701"/>
                  <a:pt x="1715170" y="1143175"/>
                  <a:pt x="1692119" y="1118029"/>
                </a:cubicBezTo>
                <a:cubicBezTo>
                  <a:pt x="1689167" y="1116123"/>
                  <a:pt x="1688405" y="1120410"/>
                  <a:pt x="1688881" y="1122410"/>
                </a:cubicBezTo>
                <a:cubicBezTo>
                  <a:pt x="1690024" y="1127744"/>
                  <a:pt x="1686023" y="1130983"/>
                  <a:pt x="1681166" y="1125172"/>
                </a:cubicBezTo>
                <a:cubicBezTo>
                  <a:pt x="1679451" y="1123077"/>
                  <a:pt x="1678975" y="1124029"/>
                  <a:pt x="1679451" y="1126220"/>
                </a:cubicBezTo>
                <a:cubicBezTo>
                  <a:pt x="1679642" y="1129268"/>
                  <a:pt x="1683071" y="1132887"/>
                  <a:pt x="1681070" y="1135554"/>
                </a:cubicBezTo>
                <a:cubicBezTo>
                  <a:pt x="1676403" y="1138698"/>
                  <a:pt x="1674117" y="1118791"/>
                  <a:pt x="1671450" y="1129554"/>
                </a:cubicBezTo>
                <a:cubicBezTo>
                  <a:pt x="1671260" y="1131554"/>
                  <a:pt x="1672403" y="1135269"/>
                  <a:pt x="1669069" y="1134888"/>
                </a:cubicBezTo>
                <a:cubicBezTo>
                  <a:pt x="1665640" y="1134507"/>
                  <a:pt x="1666592" y="1130220"/>
                  <a:pt x="1666116" y="1127839"/>
                </a:cubicBezTo>
                <a:cubicBezTo>
                  <a:pt x="1665259" y="1124410"/>
                  <a:pt x="1660782" y="1122696"/>
                  <a:pt x="1658877" y="1126029"/>
                </a:cubicBezTo>
                <a:close/>
                <a:moveTo>
                  <a:pt x="1666688" y="1006681"/>
                </a:moveTo>
                <a:cubicBezTo>
                  <a:pt x="1656401" y="1015730"/>
                  <a:pt x="1662306" y="1033827"/>
                  <a:pt x="1674308" y="1038399"/>
                </a:cubicBezTo>
                <a:cubicBezTo>
                  <a:pt x="1687929" y="1044591"/>
                  <a:pt x="1712408" y="1035923"/>
                  <a:pt x="1705359" y="1018016"/>
                </a:cubicBezTo>
                <a:cubicBezTo>
                  <a:pt x="1703454" y="1014492"/>
                  <a:pt x="1700216" y="1018302"/>
                  <a:pt x="1699454" y="1020397"/>
                </a:cubicBezTo>
                <a:cubicBezTo>
                  <a:pt x="1697644" y="1025731"/>
                  <a:pt x="1692500" y="1026969"/>
                  <a:pt x="1690405" y="1020492"/>
                </a:cubicBezTo>
                <a:cubicBezTo>
                  <a:pt x="1689929" y="1018111"/>
                  <a:pt x="1689167" y="1014396"/>
                  <a:pt x="1687547" y="1018778"/>
                </a:cubicBezTo>
                <a:cubicBezTo>
                  <a:pt x="1686023" y="1021826"/>
                  <a:pt x="1687547" y="1027541"/>
                  <a:pt x="1683833" y="1028874"/>
                </a:cubicBezTo>
                <a:cubicBezTo>
                  <a:pt x="1680975" y="1029160"/>
                  <a:pt x="1681070" y="1025922"/>
                  <a:pt x="1681356" y="1023731"/>
                </a:cubicBezTo>
                <a:cubicBezTo>
                  <a:pt x="1682213" y="1019635"/>
                  <a:pt x="1682309" y="1011444"/>
                  <a:pt x="1677356" y="1017444"/>
                </a:cubicBezTo>
                <a:cubicBezTo>
                  <a:pt x="1676022" y="1019349"/>
                  <a:pt x="1675165" y="1023636"/>
                  <a:pt x="1671926" y="1021350"/>
                </a:cubicBezTo>
                <a:cubicBezTo>
                  <a:pt x="1668593" y="1019064"/>
                  <a:pt x="1671926" y="1015254"/>
                  <a:pt x="1672974" y="1012587"/>
                </a:cubicBezTo>
                <a:cubicBezTo>
                  <a:pt x="1674212" y="1008777"/>
                  <a:pt x="1670498" y="1004395"/>
                  <a:pt x="1666688" y="1006681"/>
                </a:cubicBezTo>
                <a:close/>
                <a:moveTo>
                  <a:pt x="1692215" y="974677"/>
                </a:moveTo>
                <a:cubicBezTo>
                  <a:pt x="1691453" y="976868"/>
                  <a:pt x="1689738" y="986583"/>
                  <a:pt x="1687071" y="980583"/>
                </a:cubicBezTo>
                <a:cubicBezTo>
                  <a:pt x="1687643" y="975915"/>
                  <a:pt x="1689262" y="968295"/>
                  <a:pt x="1684595" y="973248"/>
                </a:cubicBezTo>
                <a:cubicBezTo>
                  <a:pt x="1683452" y="974582"/>
                  <a:pt x="1682499" y="977916"/>
                  <a:pt x="1680213" y="976011"/>
                </a:cubicBezTo>
                <a:cubicBezTo>
                  <a:pt x="1677832" y="974106"/>
                  <a:pt x="1680594" y="971439"/>
                  <a:pt x="1681451" y="969343"/>
                </a:cubicBezTo>
                <a:cubicBezTo>
                  <a:pt x="1680213" y="952770"/>
                  <a:pt x="1662116" y="979154"/>
                  <a:pt x="1681166" y="989155"/>
                </a:cubicBezTo>
                <a:cubicBezTo>
                  <a:pt x="1710979" y="1001061"/>
                  <a:pt x="1709455" y="963533"/>
                  <a:pt x="1701168" y="976487"/>
                </a:cubicBezTo>
                <a:cubicBezTo>
                  <a:pt x="1699454" y="980964"/>
                  <a:pt x="1694786" y="981440"/>
                  <a:pt x="1694024" y="974772"/>
                </a:cubicBezTo>
                <a:cubicBezTo>
                  <a:pt x="1693739" y="972296"/>
                  <a:pt x="1692977" y="972867"/>
                  <a:pt x="1692215" y="974677"/>
                </a:cubicBezTo>
                <a:close/>
                <a:moveTo>
                  <a:pt x="1732982" y="929814"/>
                </a:moveTo>
                <a:cubicBezTo>
                  <a:pt x="1732029" y="926290"/>
                  <a:pt x="1728600" y="929148"/>
                  <a:pt x="1727648" y="930767"/>
                </a:cubicBezTo>
                <a:cubicBezTo>
                  <a:pt x="1724885" y="935434"/>
                  <a:pt x="1719647" y="934958"/>
                  <a:pt x="1720028" y="927433"/>
                </a:cubicBezTo>
                <a:cubicBezTo>
                  <a:pt x="1720218" y="924671"/>
                  <a:pt x="1719170" y="925147"/>
                  <a:pt x="1718027" y="926957"/>
                </a:cubicBezTo>
                <a:cubicBezTo>
                  <a:pt x="1716122" y="929243"/>
                  <a:pt x="1716122" y="934291"/>
                  <a:pt x="1712789" y="934767"/>
                </a:cubicBezTo>
                <a:cubicBezTo>
                  <a:pt x="1710026" y="934386"/>
                  <a:pt x="1711360" y="930767"/>
                  <a:pt x="1712122" y="929243"/>
                </a:cubicBezTo>
                <a:cubicBezTo>
                  <a:pt x="1715265" y="921813"/>
                  <a:pt x="1712693" y="921528"/>
                  <a:pt x="1709836" y="923909"/>
                </a:cubicBezTo>
                <a:cubicBezTo>
                  <a:pt x="1708312" y="925242"/>
                  <a:pt x="1706693" y="928671"/>
                  <a:pt x="1704407" y="926100"/>
                </a:cubicBezTo>
                <a:cubicBezTo>
                  <a:pt x="1702121" y="923528"/>
                  <a:pt x="1705740" y="921051"/>
                  <a:pt x="1706979" y="918956"/>
                </a:cubicBezTo>
                <a:cubicBezTo>
                  <a:pt x="1708788" y="916003"/>
                  <a:pt x="1706502" y="911526"/>
                  <a:pt x="1702883" y="912765"/>
                </a:cubicBezTo>
                <a:cubicBezTo>
                  <a:pt x="1674593" y="936387"/>
                  <a:pt x="1733077" y="964009"/>
                  <a:pt x="1732982" y="929814"/>
                </a:cubicBezTo>
                <a:close/>
                <a:moveTo>
                  <a:pt x="1731362" y="979059"/>
                </a:moveTo>
                <a:cubicBezTo>
                  <a:pt x="1727171" y="976487"/>
                  <a:pt x="1730505" y="972677"/>
                  <a:pt x="1731458" y="969534"/>
                </a:cubicBezTo>
                <a:cubicBezTo>
                  <a:pt x="1726409" y="945816"/>
                  <a:pt x="1702216" y="984012"/>
                  <a:pt x="1736411" y="997251"/>
                </a:cubicBezTo>
                <a:cubicBezTo>
                  <a:pt x="1788322" y="1011729"/>
                  <a:pt x="1771844" y="961914"/>
                  <a:pt x="1764033" y="979440"/>
                </a:cubicBezTo>
                <a:cubicBezTo>
                  <a:pt x="1762700" y="985155"/>
                  <a:pt x="1756508" y="986012"/>
                  <a:pt x="1753270" y="978868"/>
                </a:cubicBezTo>
                <a:cubicBezTo>
                  <a:pt x="1752413" y="976296"/>
                  <a:pt x="1750984" y="972010"/>
                  <a:pt x="1749650" y="976773"/>
                </a:cubicBezTo>
                <a:cubicBezTo>
                  <a:pt x="1748031" y="980011"/>
                  <a:pt x="1750698" y="986393"/>
                  <a:pt x="1746507" y="987536"/>
                </a:cubicBezTo>
                <a:cubicBezTo>
                  <a:pt x="1738697" y="987917"/>
                  <a:pt x="1747079" y="965724"/>
                  <a:pt x="1737268" y="974868"/>
                </a:cubicBezTo>
                <a:cubicBezTo>
                  <a:pt x="1736030" y="976963"/>
                  <a:pt x="1735554" y="981630"/>
                  <a:pt x="1731362" y="979059"/>
                </a:cubicBezTo>
                <a:close/>
                <a:moveTo>
                  <a:pt x="1750222" y="884761"/>
                </a:moveTo>
                <a:cubicBezTo>
                  <a:pt x="1738697" y="884475"/>
                  <a:pt x="1732791" y="899049"/>
                  <a:pt x="1737649" y="908383"/>
                </a:cubicBezTo>
                <a:cubicBezTo>
                  <a:pt x="1742697" y="920289"/>
                  <a:pt x="1764033" y="928481"/>
                  <a:pt x="1769748" y="913146"/>
                </a:cubicBezTo>
                <a:cubicBezTo>
                  <a:pt x="1770415" y="909812"/>
                  <a:pt x="1766129" y="910574"/>
                  <a:pt x="1764414" y="911526"/>
                </a:cubicBezTo>
                <a:cubicBezTo>
                  <a:pt x="1759747" y="914098"/>
                  <a:pt x="1755270" y="911336"/>
                  <a:pt x="1758985" y="905240"/>
                </a:cubicBezTo>
                <a:cubicBezTo>
                  <a:pt x="1760318" y="903049"/>
                  <a:pt x="1759271" y="902954"/>
                  <a:pt x="1757366" y="903906"/>
                </a:cubicBezTo>
                <a:cubicBezTo>
                  <a:pt x="1754604" y="904954"/>
                  <a:pt x="1752317" y="909240"/>
                  <a:pt x="1749174" y="908002"/>
                </a:cubicBezTo>
                <a:cubicBezTo>
                  <a:pt x="1746793" y="906383"/>
                  <a:pt x="1749746" y="904002"/>
                  <a:pt x="1751079" y="902954"/>
                </a:cubicBezTo>
                <a:cubicBezTo>
                  <a:pt x="1757175" y="898191"/>
                  <a:pt x="1754889" y="896667"/>
                  <a:pt x="1751460" y="897334"/>
                </a:cubicBezTo>
                <a:cubicBezTo>
                  <a:pt x="1749555" y="897715"/>
                  <a:pt x="1746602" y="899811"/>
                  <a:pt x="1745745" y="896572"/>
                </a:cubicBezTo>
                <a:cubicBezTo>
                  <a:pt x="1744888" y="893238"/>
                  <a:pt x="1749079" y="892953"/>
                  <a:pt x="1751174" y="891810"/>
                </a:cubicBezTo>
                <a:cubicBezTo>
                  <a:pt x="1753937" y="890286"/>
                  <a:pt x="1753937" y="885618"/>
                  <a:pt x="1750222" y="884761"/>
                </a:cubicBezTo>
                <a:close/>
                <a:moveTo>
                  <a:pt x="1789465" y="864854"/>
                </a:moveTo>
                <a:cubicBezTo>
                  <a:pt x="1784893" y="868569"/>
                  <a:pt x="1779749" y="866664"/>
                  <a:pt x="1781750" y="859996"/>
                </a:cubicBezTo>
                <a:cubicBezTo>
                  <a:pt x="1782702" y="857710"/>
                  <a:pt x="1784036" y="853995"/>
                  <a:pt x="1780321" y="856948"/>
                </a:cubicBezTo>
                <a:cubicBezTo>
                  <a:pt x="1777273" y="858663"/>
                  <a:pt x="1775368" y="864378"/>
                  <a:pt x="1771463" y="863425"/>
                </a:cubicBezTo>
                <a:cubicBezTo>
                  <a:pt x="1765748" y="860472"/>
                  <a:pt x="1785083" y="847423"/>
                  <a:pt x="1772415" y="850281"/>
                </a:cubicBezTo>
                <a:cubicBezTo>
                  <a:pt x="1770224" y="851043"/>
                  <a:pt x="1767081" y="854186"/>
                  <a:pt x="1765652" y="850471"/>
                </a:cubicBezTo>
                <a:cubicBezTo>
                  <a:pt x="1764129" y="846661"/>
                  <a:pt x="1769081" y="845518"/>
                  <a:pt x="1771272" y="843708"/>
                </a:cubicBezTo>
                <a:cubicBezTo>
                  <a:pt x="1774415" y="841232"/>
                  <a:pt x="1773654" y="835517"/>
                  <a:pt x="1769177" y="835326"/>
                </a:cubicBezTo>
                <a:cubicBezTo>
                  <a:pt x="1765081" y="835136"/>
                  <a:pt x="1760890" y="839327"/>
                  <a:pt x="1758604" y="842280"/>
                </a:cubicBezTo>
                <a:cubicBezTo>
                  <a:pt x="1744221" y="860472"/>
                  <a:pt x="1771844" y="888095"/>
                  <a:pt x="1790132" y="875712"/>
                </a:cubicBezTo>
                <a:cubicBezTo>
                  <a:pt x="1794799" y="872474"/>
                  <a:pt x="1800228" y="858663"/>
                  <a:pt x="1789465" y="864854"/>
                </a:cubicBezTo>
                <a:close/>
                <a:moveTo>
                  <a:pt x="1799466" y="902859"/>
                </a:moveTo>
                <a:cubicBezTo>
                  <a:pt x="1797942" y="904383"/>
                  <a:pt x="1796799" y="908383"/>
                  <a:pt x="1793656" y="905526"/>
                </a:cubicBezTo>
                <a:cubicBezTo>
                  <a:pt x="1790513" y="902573"/>
                  <a:pt x="1794227" y="899715"/>
                  <a:pt x="1795180" y="897239"/>
                </a:cubicBezTo>
                <a:cubicBezTo>
                  <a:pt x="1793942" y="876093"/>
                  <a:pt x="1769367" y="905049"/>
                  <a:pt x="1794894" y="922194"/>
                </a:cubicBezTo>
                <a:cubicBezTo>
                  <a:pt x="1834709" y="944578"/>
                  <a:pt x="1831280" y="895429"/>
                  <a:pt x="1820993" y="910574"/>
                </a:cubicBezTo>
                <a:cubicBezTo>
                  <a:pt x="1817659" y="917146"/>
                  <a:pt x="1812420" y="914098"/>
                  <a:pt x="1811754" y="906669"/>
                </a:cubicBezTo>
                <a:cubicBezTo>
                  <a:pt x="1811372" y="903430"/>
                  <a:pt x="1810325" y="904002"/>
                  <a:pt x="1809372" y="906192"/>
                </a:cubicBezTo>
                <a:cubicBezTo>
                  <a:pt x="1807658" y="908859"/>
                  <a:pt x="1808801" y="914860"/>
                  <a:pt x="1804991" y="915336"/>
                </a:cubicBezTo>
                <a:cubicBezTo>
                  <a:pt x="1798609" y="914574"/>
                  <a:pt x="1808896" y="895715"/>
                  <a:pt x="1799466" y="902859"/>
                </a:cubicBezTo>
                <a:close/>
                <a:moveTo>
                  <a:pt x="1840900" y="810657"/>
                </a:moveTo>
                <a:cubicBezTo>
                  <a:pt x="1835756" y="814276"/>
                  <a:pt x="1831946" y="810847"/>
                  <a:pt x="1834994" y="804656"/>
                </a:cubicBezTo>
                <a:cubicBezTo>
                  <a:pt x="1836233" y="802179"/>
                  <a:pt x="1835090" y="802179"/>
                  <a:pt x="1833280" y="803513"/>
                </a:cubicBezTo>
                <a:cubicBezTo>
                  <a:pt x="1830613" y="804846"/>
                  <a:pt x="1828803" y="809799"/>
                  <a:pt x="1825469" y="808942"/>
                </a:cubicBezTo>
                <a:cubicBezTo>
                  <a:pt x="1820802" y="805799"/>
                  <a:pt x="1837661" y="795512"/>
                  <a:pt x="1826708" y="797512"/>
                </a:cubicBezTo>
                <a:cubicBezTo>
                  <a:pt x="1824803" y="798179"/>
                  <a:pt x="1822040" y="800751"/>
                  <a:pt x="1820897" y="797512"/>
                </a:cubicBezTo>
                <a:cubicBezTo>
                  <a:pt x="1819754" y="794178"/>
                  <a:pt x="1823850" y="793226"/>
                  <a:pt x="1825850" y="791892"/>
                </a:cubicBezTo>
                <a:cubicBezTo>
                  <a:pt x="1828613" y="789797"/>
                  <a:pt x="1828041" y="784939"/>
                  <a:pt x="1824231" y="784653"/>
                </a:cubicBezTo>
                <a:cubicBezTo>
                  <a:pt x="1820707" y="784368"/>
                  <a:pt x="1817087" y="787797"/>
                  <a:pt x="1814992" y="790273"/>
                </a:cubicBezTo>
                <a:cubicBezTo>
                  <a:pt x="1802229" y="805227"/>
                  <a:pt x="1824803" y="830469"/>
                  <a:pt x="1840805" y="820086"/>
                </a:cubicBezTo>
                <a:cubicBezTo>
                  <a:pt x="1844996" y="817419"/>
                  <a:pt x="1850520" y="805513"/>
                  <a:pt x="1840900" y="810657"/>
                </a:cubicBezTo>
                <a:close/>
                <a:moveTo>
                  <a:pt x="1854711" y="868759"/>
                </a:moveTo>
                <a:cubicBezTo>
                  <a:pt x="1854044" y="863616"/>
                  <a:pt x="1848901" y="866568"/>
                  <a:pt x="1847186" y="868664"/>
                </a:cubicBezTo>
                <a:cubicBezTo>
                  <a:pt x="1842900" y="873903"/>
                  <a:pt x="1836614" y="872569"/>
                  <a:pt x="1836995" y="864092"/>
                </a:cubicBezTo>
                <a:cubicBezTo>
                  <a:pt x="1837471" y="861234"/>
                  <a:pt x="1838042" y="856472"/>
                  <a:pt x="1834518" y="860663"/>
                </a:cubicBezTo>
                <a:cubicBezTo>
                  <a:pt x="1831470" y="863235"/>
                  <a:pt x="1830899" y="870569"/>
                  <a:pt x="1826327" y="870093"/>
                </a:cubicBezTo>
                <a:cubicBezTo>
                  <a:pt x="1820135" y="867521"/>
                  <a:pt x="1831375" y="855805"/>
                  <a:pt x="1828422" y="853614"/>
                </a:cubicBezTo>
                <a:cubicBezTo>
                  <a:pt x="1824612" y="849804"/>
                  <a:pt x="1819754" y="861615"/>
                  <a:pt x="1815944" y="855710"/>
                </a:cubicBezTo>
                <a:cubicBezTo>
                  <a:pt x="1813182" y="851519"/>
                  <a:pt x="1818421" y="849138"/>
                  <a:pt x="1820421" y="846471"/>
                </a:cubicBezTo>
                <a:cubicBezTo>
                  <a:pt x="1823374" y="842851"/>
                  <a:pt x="1820897" y="836279"/>
                  <a:pt x="1815563" y="836946"/>
                </a:cubicBezTo>
                <a:cubicBezTo>
                  <a:pt x="1810801" y="837517"/>
                  <a:pt x="1807181" y="843518"/>
                  <a:pt x="1805276" y="847328"/>
                </a:cubicBezTo>
                <a:cubicBezTo>
                  <a:pt x="1791275" y="876570"/>
                  <a:pt x="1852330" y="907812"/>
                  <a:pt x="1854711" y="868759"/>
                </a:cubicBezTo>
                <a:close/>
                <a:moveTo>
                  <a:pt x="1880714" y="800370"/>
                </a:moveTo>
                <a:cubicBezTo>
                  <a:pt x="1875285" y="801417"/>
                  <a:pt x="1871856" y="797322"/>
                  <a:pt x="1877571" y="792559"/>
                </a:cubicBezTo>
                <a:cubicBezTo>
                  <a:pt x="1879667" y="790845"/>
                  <a:pt x="1878619" y="790368"/>
                  <a:pt x="1876428" y="790845"/>
                </a:cubicBezTo>
                <a:cubicBezTo>
                  <a:pt x="1873380" y="790940"/>
                  <a:pt x="1869761" y="794464"/>
                  <a:pt x="1867094" y="792273"/>
                </a:cubicBezTo>
                <a:cubicBezTo>
                  <a:pt x="1865474" y="789987"/>
                  <a:pt x="1868999" y="788463"/>
                  <a:pt x="1870523" y="787987"/>
                </a:cubicBezTo>
                <a:cubicBezTo>
                  <a:pt x="1878047" y="785320"/>
                  <a:pt x="1876333" y="783225"/>
                  <a:pt x="1872713" y="782748"/>
                </a:cubicBezTo>
                <a:cubicBezTo>
                  <a:pt x="1870713" y="782463"/>
                  <a:pt x="1867189" y="783606"/>
                  <a:pt x="1867379" y="780177"/>
                </a:cubicBezTo>
                <a:cubicBezTo>
                  <a:pt x="1867665" y="776748"/>
                  <a:pt x="1871856" y="777795"/>
                  <a:pt x="1874142" y="777319"/>
                </a:cubicBezTo>
                <a:cubicBezTo>
                  <a:pt x="1877476" y="776652"/>
                  <a:pt x="1878809" y="771985"/>
                  <a:pt x="1875476" y="770080"/>
                </a:cubicBezTo>
                <a:cubicBezTo>
                  <a:pt x="1872428" y="768366"/>
                  <a:pt x="1867760" y="769890"/>
                  <a:pt x="1864903" y="771128"/>
                </a:cubicBezTo>
                <a:cubicBezTo>
                  <a:pt x="1846901" y="779510"/>
                  <a:pt x="1858140" y="811419"/>
                  <a:pt x="1876809" y="808561"/>
                </a:cubicBezTo>
                <a:cubicBezTo>
                  <a:pt x="1882143" y="807990"/>
                  <a:pt x="1891478" y="799798"/>
                  <a:pt x="1880714" y="800370"/>
                </a:cubicBezTo>
                <a:close/>
                <a:moveTo>
                  <a:pt x="1887287" y="847709"/>
                </a:moveTo>
                <a:cubicBezTo>
                  <a:pt x="1889287" y="841041"/>
                  <a:pt x="1880714" y="850566"/>
                  <a:pt x="1879095" y="851614"/>
                </a:cubicBezTo>
                <a:cubicBezTo>
                  <a:pt x="1878238" y="852281"/>
                  <a:pt x="1877571" y="852662"/>
                  <a:pt x="1876428" y="851900"/>
                </a:cubicBezTo>
                <a:cubicBezTo>
                  <a:pt x="1873571" y="849995"/>
                  <a:pt x="1876619" y="846852"/>
                  <a:pt x="1877952" y="845518"/>
                </a:cubicBezTo>
                <a:cubicBezTo>
                  <a:pt x="1884334" y="839041"/>
                  <a:pt x="1881572" y="837422"/>
                  <a:pt x="1877571" y="838470"/>
                </a:cubicBezTo>
                <a:cubicBezTo>
                  <a:pt x="1875380" y="839041"/>
                  <a:pt x="1872237" y="841899"/>
                  <a:pt x="1870808" y="837993"/>
                </a:cubicBezTo>
                <a:cubicBezTo>
                  <a:pt x="1869380" y="833993"/>
                  <a:pt x="1874237" y="833231"/>
                  <a:pt x="1876428" y="831707"/>
                </a:cubicBezTo>
                <a:cubicBezTo>
                  <a:pt x="1886144" y="813133"/>
                  <a:pt x="1848425" y="825992"/>
                  <a:pt x="1862998" y="852852"/>
                </a:cubicBezTo>
                <a:cubicBezTo>
                  <a:pt x="1889477" y="891238"/>
                  <a:pt x="1912337" y="847518"/>
                  <a:pt x="1894240" y="855519"/>
                </a:cubicBezTo>
                <a:cubicBezTo>
                  <a:pt x="1889287" y="858948"/>
                  <a:pt x="1883762" y="855710"/>
                  <a:pt x="1887287" y="847709"/>
                </a:cubicBezTo>
                <a:close/>
                <a:moveTo>
                  <a:pt x="1915100" y="732933"/>
                </a:moveTo>
                <a:cubicBezTo>
                  <a:pt x="1901574" y="731218"/>
                  <a:pt x="1892716" y="747411"/>
                  <a:pt x="1896431" y="759317"/>
                </a:cubicBezTo>
                <a:cubicBezTo>
                  <a:pt x="1900145" y="775128"/>
                  <a:pt x="1923863" y="787987"/>
                  <a:pt x="1933197" y="769890"/>
                </a:cubicBezTo>
                <a:cubicBezTo>
                  <a:pt x="1934721" y="765984"/>
                  <a:pt x="1929387" y="766175"/>
                  <a:pt x="1927196" y="767127"/>
                </a:cubicBezTo>
                <a:cubicBezTo>
                  <a:pt x="1920338" y="770271"/>
                  <a:pt x="1917195" y="764175"/>
                  <a:pt x="1922053" y="758745"/>
                </a:cubicBezTo>
                <a:cubicBezTo>
                  <a:pt x="1925577" y="752649"/>
                  <a:pt x="1914719" y="760460"/>
                  <a:pt x="1912909" y="761031"/>
                </a:cubicBezTo>
                <a:cubicBezTo>
                  <a:pt x="1908146" y="762746"/>
                  <a:pt x="1908813" y="756840"/>
                  <a:pt x="1912433" y="755412"/>
                </a:cubicBezTo>
                <a:cubicBezTo>
                  <a:pt x="1919767" y="751125"/>
                  <a:pt x="1919958" y="747601"/>
                  <a:pt x="1914528" y="748173"/>
                </a:cubicBezTo>
                <a:cubicBezTo>
                  <a:pt x="1912242" y="748363"/>
                  <a:pt x="1908432" y="750554"/>
                  <a:pt x="1907956" y="746458"/>
                </a:cubicBezTo>
                <a:cubicBezTo>
                  <a:pt x="1907480" y="742362"/>
                  <a:pt x="1912528" y="742553"/>
                  <a:pt x="1915100" y="741410"/>
                </a:cubicBezTo>
                <a:cubicBezTo>
                  <a:pt x="1918719" y="740076"/>
                  <a:pt x="1919386" y="734361"/>
                  <a:pt x="1915100" y="732933"/>
                </a:cubicBezTo>
                <a:close/>
                <a:moveTo>
                  <a:pt x="2078168" y="741696"/>
                </a:moveTo>
                <a:cubicBezTo>
                  <a:pt x="2148653" y="725598"/>
                  <a:pt x="2197611" y="671496"/>
                  <a:pt x="2277717" y="693213"/>
                </a:cubicBezTo>
                <a:cubicBezTo>
                  <a:pt x="2168941" y="630634"/>
                  <a:pt x="1970630" y="723979"/>
                  <a:pt x="1896812" y="580628"/>
                </a:cubicBezTo>
                <a:cubicBezTo>
                  <a:pt x="1921196" y="652827"/>
                  <a:pt x="1981394" y="764175"/>
                  <a:pt x="2078168" y="741696"/>
                </a:cubicBezTo>
                <a:close/>
                <a:moveTo>
                  <a:pt x="2101218" y="572246"/>
                </a:moveTo>
                <a:cubicBezTo>
                  <a:pt x="2004158" y="587200"/>
                  <a:pt x="1965677" y="560911"/>
                  <a:pt x="1894049" y="506523"/>
                </a:cubicBezTo>
                <a:cubicBezTo>
                  <a:pt x="1930911" y="579675"/>
                  <a:pt x="2017874" y="618728"/>
                  <a:pt x="2101218" y="572246"/>
                </a:cubicBezTo>
                <a:close/>
                <a:moveTo>
                  <a:pt x="2004063" y="469185"/>
                </a:moveTo>
                <a:cubicBezTo>
                  <a:pt x="2029590" y="525573"/>
                  <a:pt x="2117220" y="514429"/>
                  <a:pt x="2166941" y="503856"/>
                </a:cubicBezTo>
                <a:cubicBezTo>
                  <a:pt x="2121602" y="494998"/>
                  <a:pt x="2046735" y="482330"/>
                  <a:pt x="2004063" y="469185"/>
                </a:cubicBezTo>
                <a:close/>
                <a:moveTo>
                  <a:pt x="2185134" y="508524"/>
                </a:moveTo>
                <a:cubicBezTo>
                  <a:pt x="2113791" y="544052"/>
                  <a:pt x="2002444" y="553196"/>
                  <a:pt x="1963582" y="468233"/>
                </a:cubicBezTo>
                <a:cubicBezTo>
                  <a:pt x="1928435" y="372888"/>
                  <a:pt x="1824422" y="382127"/>
                  <a:pt x="1771844" y="457946"/>
                </a:cubicBezTo>
                <a:cubicBezTo>
                  <a:pt x="1810896" y="417846"/>
                  <a:pt x="1855664" y="411750"/>
                  <a:pt x="1906622" y="437943"/>
                </a:cubicBezTo>
                <a:cubicBezTo>
                  <a:pt x="1906051" y="437658"/>
                  <a:pt x="1905575" y="437467"/>
                  <a:pt x="1905003" y="437181"/>
                </a:cubicBezTo>
                <a:cubicBezTo>
                  <a:pt x="1919005" y="443944"/>
                  <a:pt x="1932245" y="452421"/>
                  <a:pt x="1941960" y="464613"/>
                </a:cubicBezTo>
                <a:cubicBezTo>
                  <a:pt x="1941865" y="464518"/>
                  <a:pt x="1941865" y="464518"/>
                  <a:pt x="1941770" y="464423"/>
                </a:cubicBezTo>
                <a:cubicBezTo>
                  <a:pt x="1967678" y="523002"/>
                  <a:pt x="2029114" y="556911"/>
                  <a:pt x="2093122" y="553767"/>
                </a:cubicBezTo>
                <a:cubicBezTo>
                  <a:pt x="2092836" y="553767"/>
                  <a:pt x="2092550" y="553767"/>
                  <a:pt x="2092265" y="553767"/>
                </a:cubicBezTo>
                <a:cubicBezTo>
                  <a:pt x="2092646" y="553767"/>
                  <a:pt x="2093122" y="553767"/>
                  <a:pt x="2093503" y="553767"/>
                </a:cubicBezTo>
                <a:cubicBezTo>
                  <a:pt x="2093408" y="553767"/>
                  <a:pt x="2093217" y="553767"/>
                  <a:pt x="2093122" y="553767"/>
                </a:cubicBezTo>
                <a:cubicBezTo>
                  <a:pt x="2095598" y="553672"/>
                  <a:pt x="2098170" y="553577"/>
                  <a:pt x="2100647" y="553482"/>
                </a:cubicBezTo>
                <a:cubicBezTo>
                  <a:pt x="2099599" y="553577"/>
                  <a:pt x="2098551" y="553577"/>
                  <a:pt x="2097504" y="553672"/>
                </a:cubicBezTo>
                <a:cubicBezTo>
                  <a:pt x="2098742" y="553577"/>
                  <a:pt x="2100075" y="553577"/>
                  <a:pt x="2101314" y="553482"/>
                </a:cubicBezTo>
                <a:cubicBezTo>
                  <a:pt x="2101123" y="553482"/>
                  <a:pt x="2100837" y="553482"/>
                  <a:pt x="2100647" y="553482"/>
                </a:cubicBezTo>
                <a:cubicBezTo>
                  <a:pt x="2103885" y="553291"/>
                  <a:pt x="2107219" y="553005"/>
                  <a:pt x="2110458" y="552720"/>
                </a:cubicBezTo>
                <a:cubicBezTo>
                  <a:pt x="2109981" y="552815"/>
                  <a:pt x="2109505" y="552815"/>
                  <a:pt x="2109029" y="552815"/>
                </a:cubicBezTo>
                <a:cubicBezTo>
                  <a:pt x="2119316" y="551862"/>
                  <a:pt x="2129222" y="550243"/>
                  <a:pt x="2139223" y="548243"/>
                </a:cubicBezTo>
                <a:cubicBezTo>
                  <a:pt x="2139223" y="548243"/>
                  <a:pt x="2139223" y="548243"/>
                  <a:pt x="2139223" y="548243"/>
                </a:cubicBezTo>
                <a:cubicBezTo>
                  <a:pt x="2139699" y="548148"/>
                  <a:pt x="2140080" y="548052"/>
                  <a:pt x="2140556" y="547957"/>
                </a:cubicBezTo>
                <a:cubicBezTo>
                  <a:pt x="2140080" y="548052"/>
                  <a:pt x="2139699" y="548148"/>
                  <a:pt x="2139223" y="548243"/>
                </a:cubicBezTo>
                <a:cubicBezTo>
                  <a:pt x="2144367" y="547195"/>
                  <a:pt x="2149510" y="545957"/>
                  <a:pt x="2154558" y="544623"/>
                </a:cubicBezTo>
                <a:cubicBezTo>
                  <a:pt x="2154177" y="544719"/>
                  <a:pt x="2153796" y="544814"/>
                  <a:pt x="2153415" y="544909"/>
                </a:cubicBezTo>
                <a:cubicBezTo>
                  <a:pt x="2156368" y="544147"/>
                  <a:pt x="2159321" y="543290"/>
                  <a:pt x="2162178" y="542433"/>
                </a:cubicBezTo>
                <a:cubicBezTo>
                  <a:pt x="2161988" y="542528"/>
                  <a:pt x="2161797" y="542528"/>
                  <a:pt x="2161607" y="542623"/>
                </a:cubicBezTo>
                <a:cubicBezTo>
                  <a:pt x="2181419" y="536813"/>
                  <a:pt x="2199611" y="529764"/>
                  <a:pt x="2216471" y="521573"/>
                </a:cubicBezTo>
                <a:cubicBezTo>
                  <a:pt x="2205898" y="516715"/>
                  <a:pt x="2196278" y="512048"/>
                  <a:pt x="2185134" y="508524"/>
                </a:cubicBezTo>
                <a:close/>
                <a:moveTo>
                  <a:pt x="2406494" y="617109"/>
                </a:moveTo>
                <a:cubicBezTo>
                  <a:pt x="2418877" y="577199"/>
                  <a:pt x="2435546" y="531669"/>
                  <a:pt x="2469645" y="510143"/>
                </a:cubicBezTo>
                <a:cubicBezTo>
                  <a:pt x="2416972" y="504523"/>
                  <a:pt x="2408495" y="583009"/>
                  <a:pt x="2406494" y="617109"/>
                </a:cubicBezTo>
                <a:close/>
                <a:moveTo>
                  <a:pt x="2502887" y="512619"/>
                </a:moveTo>
                <a:cubicBezTo>
                  <a:pt x="2479266" y="528145"/>
                  <a:pt x="2462501" y="563388"/>
                  <a:pt x="2456120" y="587391"/>
                </a:cubicBezTo>
                <a:cubicBezTo>
                  <a:pt x="2478313" y="552815"/>
                  <a:pt x="2499935" y="523383"/>
                  <a:pt x="2533939" y="514239"/>
                </a:cubicBezTo>
                <a:cubicBezTo>
                  <a:pt x="2519556" y="510143"/>
                  <a:pt x="2510698" y="509667"/>
                  <a:pt x="2502887" y="512619"/>
                </a:cubicBezTo>
                <a:close/>
                <a:moveTo>
                  <a:pt x="2503173" y="586819"/>
                </a:moveTo>
                <a:cubicBezTo>
                  <a:pt x="2522414" y="561387"/>
                  <a:pt x="2566324" y="526812"/>
                  <a:pt x="2590327" y="528907"/>
                </a:cubicBezTo>
                <a:cubicBezTo>
                  <a:pt x="2583755" y="524621"/>
                  <a:pt x="2563848" y="519287"/>
                  <a:pt x="2559561" y="521763"/>
                </a:cubicBezTo>
                <a:cubicBezTo>
                  <a:pt x="2535273" y="531288"/>
                  <a:pt x="2510888" y="567102"/>
                  <a:pt x="2503173" y="586819"/>
                </a:cubicBezTo>
                <a:close/>
                <a:moveTo>
                  <a:pt x="2713104" y="501951"/>
                </a:moveTo>
                <a:cubicBezTo>
                  <a:pt x="2660145" y="529479"/>
                  <a:pt x="2587946" y="521763"/>
                  <a:pt x="2548322" y="475948"/>
                </a:cubicBezTo>
                <a:lnTo>
                  <a:pt x="2547560" y="476424"/>
                </a:lnTo>
                <a:cubicBezTo>
                  <a:pt x="2644619" y="593106"/>
                  <a:pt x="2768540" y="434324"/>
                  <a:pt x="2792352" y="547386"/>
                </a:cubicBezTo>
                <a:cubicBezTo>
                  <a:pt x="2792448" y="547386"/>
                  <a:pt x="2793114" y="547386"/>
                  <a:pt x="2793209" y="547386"/>
                </a:cubicBezTo>
                <a:cubicBezTo>
                  <a:pt x="2797305" y="497284"/>
                  <a:pt x="2751871" y="483473"/>
                  <a:pt x="2713104" y="501951"/>
                </a:cubicBezTo>
                <a:close/>
                <a:moveTo>
                  <a:pt x="2617664" y="828087"/>
                </a:moveTo>
                <a:cubicBezTo>
                  <a:pt x="2617664" y="828087"/>
                  <a:pt x="2617568" y="828183"/>
                  <a:pt x="2617568" y="828183"/>
                </a:cubicBezTo>
                <a:cubicBezTo>
                  <a:pt x="2618235" y="827802"/>
                  <a:pt x="2618902" y="827421"/>
                  <a:pt x="2619474" y="826944"/>
                </a:cubicBezTo>
                <a:cubicBezTo>
                  <a:pt x="2619378" y="827040"/>
                  <a:pt x="2619188" y="827135"/>
                  <a:pt x="2619093" y="827230"/>
                </a:cubicBezTo>
                <a:cubicBezTo>
                  <a:pt x="2636809" y="815991"/>
                  <a:pt x="2637857" y="787511"/>
                  <a:pt x="2613759" y="785225"/>
                </a:cubicBezTo>
                <a:cubicBezTo>
                  <a:pt x="2613759" y="785225"/>
                  <a:pt x="2613759" y="785225"/>
                  <a:pt x="2613854" y="785225"/>
                </a:cubicBezTo>
                <a:cubicBezTo>
                  <a:pt x="2613759" y="785225"/>
                  <a:pt x="2613663" y="785225"/>
                  <a:pt x="2613568" y="785320"/>
                </a:cubicBezTo>
                <a:cubicBezTo>
                  <a:pt x="2613663" y="785320"/>
                  <a:pt x="2613663" y="785320"/>
                  <a:pt x="2613759" y="785320"/>
                </a:cubicBezTo>
                <a:cubicBezTo>
                  <a:pt x="2608234" y="788082"/>
                  <a:pt x="2616426" y="793797"/>
                  <a:pt x="2616616" y="797512"/>
                </a:cubicBezTo>
                <a:cubicBezTo>
                  <a:pt x="2617187" y="804942"/>
                  <a:pt x="2607662" y="801989"/>
                  <a:pt x="2603471" y="800274"/>
                </a:cubicBezTo>
                <a:cubicBezTo>
                  <a:pt x="2598423" y="802275"/>
                  <a:pt x="2615187" y="810180"/>
                  <a:pt x="2612139" y="813990"/>
                </a:cubicBezTo>
                <a:cubicBezTo>
                  <a:pt x="2606424" y="819324"/>
                  <a:pt x="2600043" y="804656"/>
                  <a:pt x="2594709" y="807894"/>
                </a:cubicBezTo>
                <a:cubicBezTo>
                  <a:pt x="2592708" y="811228"/>
                  <a:pt x="2597757" y="814848"/>
                  <a:pt x="2597280" y="818277"/>
                </a:cubicBezTo>
                <a:cubicBezTo>
                  <a:pt x="2593280" y="823992"/>
                  <a:pt x="2588517" y="817134"/>
                  <a:pt x="2586422" y="813419"/>
                </a:cubicBezTo>
                <a:cubicBezTo>
                  <a:pt x="2560514" y="802656"/>
                  <a:pt x="2584802" y="847042"/>
                  <a:pt x="2616807" y="828754"/>
                </a:cubicBezTo>
                <a:cubicBezTo>
                  <a:pt x="2616711" y="828754"/>
                  <a:pt x="2616616" y="828849"/>
                  <a:pt x="2616616" y="828849"/>
                </a:cubicBezTo>
                <a:cubicBezTo>
                  <a:pt x="2616902" y="828468"/>
                  <a:pt x="2617283" y="828278"/>
                  <a:pt x="2617664" y="828087"/>
                </a:cubicBezTo>
                <a:close/>
                <a:moveTo>
                  <a:pt x="2579183" y="757126"/>
                </a:moveTo>
                <a:cubicBezTo>
                  <a:pt x="2578611" y="758364"/>
                  <a:pt x="2571849" y="759412"/>
                  <a:pt x="2574039" y="760746"/>
                </a:cubicBezTo>
                <a:cubicBezTo>
                  <a:pt x="2576611" y="762174"/>
                  <a:pt x="2589946" y="758936"/>
                  <a:pt x="2585088" y="764841"/>
                </a:cubicBezTo>
                <a:cubicBezTo>
                  <a:pt x="2581754" y="766556"/>
                  <a:pt x="2574611" y="764937"/>
                  <a:pt x="2573182" y="767699"/>
                </a:cubicBezTo>
                <a:cubicBezTo>
                  <a:pt x="2573468" y="771318"/>
                  <a:pt x="2585945" y="770747"/>
                  <a:pt x="2578040" y="775795"/>
                </a:cubicBezTo>
                <a:cubicBezTo>
                  <a:pt x="2574134" y="776271"/>
                  <a:pt x="2568801" y="772747"/>
                  <a:pt x="2566419" y="777700"/>
                </a:cubicBezTo>
                <a:cubicBezTo>
                  <a:pt x="2565657" y="788178"/>
                  <a:pt x="2585279" y="783701"/>
                  <a:pt x="2589565" y="778653"/>
                </a:cubicBezTo>
                <a:cubicBezTo>
                  <a:pt x="2589184" y="779034"/>
                  <a:pt x="2588708" y="779319"/>
                  <a:pt x="2588327" y="779700"/>
                </a:cubicBezTo>
                <a:cubicBezTo>
                  <a:pt x="2608615" y="766746"/>
                  <a:pt x="2591184" y="730075"/>
                  <a:pt x="2570896" y="748077"/>
                </a:cubicBezTo>
                <a:cubicBezTo>
                  <a:pt x="2573087" y="751697"/>
                  <a:pt x="2586136" y="750649"/>
                  <a:pt x="2579183" y="757126"/>
                </a:cubicBezTo>
                <a:close/>
                <a:moveTo>
                  <a:pt x="2571277" y="825706"/>
                </a:moveTo>
                <a:cubicBezTo>
                  <a:pt x="2562990" y="823420"/>
                  <a:pt x="2569848" y="842851"/>
                  <a:pt x="2559657" y="839613"/>
                </a:cubicBezTo>
                <a:cubicBezTo>
                  <a:pt x="2556418" y="839041"/>
                  <a:pt x="2555370" y="833517"/>
                  <a:pt x="2552418" y="832469"/>
                </a:cubicBezTo>
                <a:cubicBezTo>
                  <a:pt x="2549751" y="835612"/>
                  <a:pt x="2557370" y="853995"/>
                  <a:pt x="2547941" y="847995"/>
                </a:cubicBezTo>
                <a:cubicBezTo>
                  <a:pt x="2545369" y="844089"/>
                  <a:pt x="2546226" y="833612"/>
                  <a:pt x="2541654" y="834850"/>
                </a:cubicBezTo>
                <a:cubicBezTo>
                  <a:pt x="2538035" y="837136"/>
                  <a:pt x="2539844" y="849614"/>
                  <a:pt x="2532606" y="844185"/>
                </a:cubicBezTo>
                <a:cubicBezTo>
                  <a:pt x="2529653" y="840375"/>
                  <a:pt x="2534415" y="834564"/>
                  <a:pt x="2530415" y="831135"/>
                </a:cubicBezTo>
                <a:cubicBezTo>
                  <a:pt x="2527557" y="828087"/>
                  <a:pt x="2522509" y="829421"/>
                  <a:pt x="2521176" y="833326"/>
                </a:cubicBezTo>
                <a:cubicBezTo>
                  <a:pt x="2511079" y="881618"/>
                  <a:pt x="2600233" y="865711"/>
                  <a:pt x="2571277" y="825706"/>
                </a:cubicBezTo>
                <a:close/>
                <a:moveTo>
                  <a:pt x="2554513" y="798369"/>
                </a:moveTo>
                <a:cubicBezTo>
                  <a:pt x="2549941" y="803037"/>
                  <a:pt x="2548036" y="795321"/>
                  <a:pt x="2545369" y="793226"/>
                </a:cubicBezTo>
                <a:cubicBezTo>
                  <a:pt x="2545369" y="793226"/>
                  <a:pt x="2545369" y="793226"/>
                  <a:pt x="2545369" y="793226"/>
                </a:cubicBezTo>
                <a:cubicBezTo>
                  <a:pt x="2545369" y="793226"/>
                  <a:pt x="2545274" y="793226"/>
                  <a:pt x="2545274" y="793226"/>
                </a:cubicBezTo>
                <a:cubicBezTo>
                  <a:pt x="2545274" y="793226"/>
                  <a:pt x="2545274" y="793226"/>
                  <a:pt x="2545369" y="793226"/>
                </a:cubicBezTo>
                <a:cubicBezTo>
                  <a:pt x="2545274" y="793321"/>
                  <a:pt x="2545178" y="793416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3274" y="797226"/>
                  <a:pt x="2547084" y="803799"/>
                  <a:pt x="2543464" y="806275"/>
                </a:cubicBezTo>
                <a:cubicBezTo>
                  <a:pt x="2537844" y="807894"/>
                  <a:pt x="2541083" y="786463"/>
                  <a:pt x="2535082" y="797036"/>
                </a:cubicBezTo>
                <a:cubicBezTo>
                  <a:pt x="2534606" y="804751"/>
                  <a:pt x="2527081" y="803322"/>
                  <a:pt x="2529272" y="796083"/>
                </a:cubicBezTo>
                <a:cubicBezTo>
                  <a:pt x="2530701" y="792654"/>
                  <a:pt x="2528319" y="788178"/>
                  <a:pt x="2524414" y="789035"/>
                </a:cubicBezTo>
                <a:cubicBezTo>
                  <a:pt x="2508221" y="804846"/>
                  <a:pt x="2539178" y="830850"/>
                  <a:pt x="2559942" y="809895"/>
                </a:cubicBezTo>
                <a:cubicBezTo>
                  <a:pt x="2565371" y="806370"/>
                  <a:pt x="2565467" y="788463"/>
                  <a:pt x="2558228" y="789130"/>
                </a:cubicBezTo>
                <a:cubicBezTo>
                  <a:pt x="2555275" y="791321"/>
                  <a:pt x="2556704" y="795702"/>
                  <a:pt x="2554513" y="798369"/>
                </a:cubicBezTo>
                <a:close/>
                <a:moveTo>
                  <a:pt x="2541273" y="751697"/>
                </a:moveTo>
                <a:cubicBezTo>
                  <a:pt x="2519175" y="756936"/>
                  <a:pt x="2530796" y="787035"/>
                  <a:pt x="2550322" y="776081"/>
                </a:cubicBezTo>
                <a:cubicBezTo>
                  <a:pt x="2564228" y="768937"/>
                  <a:pt x="2556513" y="747792"/>
                  <a:pt x="2541273" y="751697"/>
                </a:cubicBezTo>
                <a:close/>
                <a:moveTo>
                  <a:pt x="2517461" y="779796"/>
                </a:moveTo>
                <a:cubicBezTo>
                  <a:pt x="2517651" y="779605"/>
                  <a:pt x="2517842" y="779415"/>
                  <a:pt x="2517937" y="779319"/>
                </a:cubicBezTo>
                <a:cubicBezTo>
                  <a:pt x="2517937" y="779415"/>
                  <a:pt x="2517746" y="779605"/>
                  <a:pt x="2517461" y="779796"/>
                </a:cubicBezTo>
                <a:cubicBezTo>
                  <a:pt x="2517746" y="779605"/>
                  <a:pt x="2517937" y="779415"/>
                  <a:pt x="2518032" y="779224"/>
                </a:cubicBezTo>
                <a:cubicBezTo>
                  <a:pt x="2518032" y="779224"/>
                  <a:pt x="2518032" y="779224"/>
                  <a:pt x="2518032" y="779224"/>
                </a:cubicBezTo>
                <a:cubicBezTo>
                  <a:pt x="2518032" y="779224"/>
                  <a:pt x="2518032" y="779224"/>
                  <a:pt x="2518032" y="779129"/>
                </a:cubicBezTo>
                <a:cubicBezTo>
                  <a:pt x="2518032" y="779129"/>
                  <a:pt x="2518032" y="779129"/>
                  <a:pt x="2518032" y="779129"/>
                </a:cubicBezTo>
                <a:cubicBezTo>
                  <a:pt x="2518127" y="779034"/>
                  <a:pt x="2518127" y="778938"/>
                  <a:pt x="2518127" y="778843"/>
                </a:cubicBezTo>
                <a:cubicBezTo>
                  <a:pt x="2518127" y="778843"/>
                  <a:pt x="2518127" y="778938"/>
                  <a:pt x="2518127" y="778938"/>
                </a:cubicBezTo>
                <a:cubicBezTo>
                  <a:pt x="2518127" y="778843"/>
                  <a:pt x="2518223" y="778748"/>
                  <a:pt x="2518223" y="778748"/>
                </a:cubicBezTo>
                <a:cubicBezTo>
                  <a:pt x="2518223" y="778748"/>
                  <a:pt x="2518223" y="778843"/>
                  <a:pt x="2518127" y="778843"/>
                </a:cubicBezTo>
                <a:cubicBezTo>
                  <a:pt x="2518223" y="778653"/>
                  <a:pt x="2518223" y="778462"/>
                  <a:pt x="2518223" y="778367"/>
                </a:cubicBezTo>
                <a:cubicBezTo>
                  <a:pt x="2518223" y="778462"/>
                  <a:pt x="2518223" y="778557"/>
                  <a:pt x="2518223" y="778748"/>
                </a:cubicBezTo>
                <a:cubicBezTo>
                  <a:pt x="2518223" y="778557"/>
                  <a:pt x="2518318" y="778462"/>
                  <a:pt x="2518223" y="778272"/>
                </a:cubicBezTo>
                <a:cubicBezTo>
                  <a:pt x="2518223" y="778272"/>
                  <a:pt x="2518223" y="778367"/>
                  <a:pt x="2518223" y="778367"/>
                </a:cubicBezTo>
                <a:cubicBezTo>
                  <a:pt x="2517175" y="774271"/>
                  <a:pt x="2504507" y="774081"/>
                  <a:pt x="2510984" y="768461"/>
                </a:cubicBezTo>
                <a:cubicBezTo>
                  <a:pt x="2511651" y="767127"/>
                  <a:pt x="2519080" y="766746"/>
                  <a:pt x="2517080" y="765127"/>
                </a:cubicBezTo>
                <a:cubicBezTo>
                  <a:pt x="2514699" y="763127"/>
                  <a:pt x="2502221" y="765318"/>
                  <a:pt x="2506317" y="759888"/>
                </a:cubicBezTo>
                <a:cubicBezTo>
                  <a:pt x="2509555" y="758269"/>
                  <a:pt x="2516699" y="760460"/>
                  <a:pt x="2518413" y="758745"/>
                </a:cubicBezTo>
                <a:cubicBezTo>
                  <a:pt x="2518413" y="758745"/>
                  <a:pt x="2518318" y="758745"/>
                  <a:pt x="2518318" y="758841"/>
                </a:cubicBezTo>
                <a:cubicBezTo>
                  <a:pt x="2518413" y="758841"/>
                  <a:pt x="2518413" y="758745"/>
                  <a:pt x="2518509" y="758745"/>
                </a:cubicBezTo>
                <a:cubicBezTo>
                  <a:pt x="2518509" y="758745"/>
                  <a:pt x="2518509" y="758745"/>
                  <a:pt x="2518413" y="758745"/>
                </a:cubicBezTo>
                <a:cubicBezTo>
                  <a:pt x="2520509" y="755602"/>
                  <a:pt x="2513460" y="755126"/>
                  <a:pt x="2512508" y="752840"/>
                </a:cubicBezTo>
                <a:cubicBezTo>
                  <a:pt x="2512412" y="747792"/>
                  <a:pt x="2518604" y="749982"/>
                  <a:pt x="2521366" y="751221"/>
                </a:cubicBezTo>
                <a:cubicBezTo>
                  <a:pt x="2538797" y="748268"/>
                  <a:pt x="2516032" y="734933"/>
                  <a:pt x="2503745" y="745601"/>
                </a:cubicBezTo>
                <a:cubicBezTo>
                  <a:pt x="2485552" y="756840"/>
                  <a:pt x="2494791" y="790273"/>
                  <a:pt x="2517461" y="779796"/>
                </a:cubicBezTo>
                <a:cubicBezTo>
                  <a:pt x="2517556" y="779700"/>
                  <a:pt x="2517556" y="779796"/>
                  <a:pt x="2517461" y="779796"/>
                </a:cubicBezTo>
                <a:close/>
                <a:moveTo>
                  <a:pt x="2551560" y="848852"/>
                </a:moveTo>
                <a:cubicBezTo>
                  <a:pt x="2551751" y="848757"/>
                  <a:pt x="2551941" y="848661"/>
                  <a:pt x="2552132" y="848471"/>
                </a:cubicBezTo>
                <a:cubicBezTo>
                  <a:pt x="2551941" y="848661"/>
                  <a:pt x="2551751" y="848757"/>
                  <a:pt x="2551560" y="848852"/>
                </a:cubicBezTo>
                <a:close/>
                <a:moveTo>
                  <a:pt x="2520794" y="817419"/>
                </a:moveTo>
                <a:cubicBezTo>
                  <a:pt x="2518318" y="809514"/>
                  <a:pt x="2510317" y="823515"/>
                  <a:pt x="2505840" y="821325"/>
                </a:cubicBezTo>
                <a:cubicBezTo>
                  <a:pt x="2500506" y="819801"/>
                  <a:pt x="2504411" y="813514"/>
                  <a:pt x="2504031" y="809990"/>
                </a:cubicBezTo>
                <a:cubicBezTo>
                  <a:pt x="2498601" y="810847"/>
                  <a:pt x="2497268" y="820944"/>
                  <a:pt x="2491458" y="820848"/>
                </a:cubicBezTo>
                <a:cubicBezTo>
                  <a:pt x="2485647" y="817038"/>
                  <a:pt x="2498411" y="809704"/>
                  <a:pt x="2495839" y="805227"/>
                </a:cubicBezTo>
                <a:cubicBezTo>
                  <a:pt x="2492505" y="802656"/>
                  <a:pt x="2486314" y="812943"/>
                  <a:pt x="2483266" y="807894"/>
                </a:cubicBezTo>
                <a:cubicBezTo>
                  <a:pt x="2482123" y="806085"/>
                  <a:pt x="2483171" y="804084"/>
                  <a:pt x="2484600" y="802941"/>
                </a:cubicBezTo>
                <a:cubicBezTo>
                  <a:pt x="2501173" y="790368"/>
                  <a:pt x="2479456" y="783320"/>
                  <a:pt x="2471645" y="805323"/>
                </a:cubicBezTo>
                <a:cubicBezTo>
                  <a:pt x="2462025" y="835898"/>
                  <a:pt x="2516223" y="849709"/>
                  <a:pt x="2520794" y="817419"/>
                </a:cubicBezTo>
                <a:close/>
                <a:moveTo>
                  <a:pt x="2481742" y="779510"/>
                </a:moveTo>
                <a:cubicBezTo>
                  <a:pt x="2492315" y="772080"/>
                  <a:pt x="2459453" y="771795"/>
                  <a:pt x="2474312" y="761508"/>
                </a:cubicBezTo>
                <a:cubicBezTo>
                  <a:pt x="2476122" y="759793"/>
                  <a:pt x="2482599" y="760079"/>
                  <a:pt x="2482790" y="757793"/>
                </a:cubicBezTo>
                <a:cubicBezTo>
                  <a:pt x="2478123" y="753792"/>
                  <a:pt x="2467835" y="757983"/>
                  <a:pt x="2464883" y="752268"/>
                </a:cubicBezTo>
                <a:cubicBezTo>
                  <a:pt x="2465931" y="744934"/>
                  <a:pt x="2480790" y="751125"/>
                  <a:pt x="2483647" y="748173"/>
                </a:cubicBezTo>
                <a:cubicBezTo>
                  <a:pt x="2489171" y="742553"/>
                  <a:pt x="2468788" y="741791"/>
                  <a:pt x="2476979" y="735219"/>
                </a:cubicBezTo>
                <a:cubicBezTo>
                  <a:pt x="2476979" y="735219"/>
                  <a:pt x="2476979" y="735219"/>
                  <a:pt x="2476979" y="735314"/>
                </a:cubicBezTo>
                <a:cubicBezTo>
                  <a:pt x="2476979" y="735314"/>
                  <a:pt x="2477075" y="735219"/>
                  <a:pt x="2477075" y="735219"/>
                </a:cubicBezTo>
                <a:cubicBezTo>
                  <a:pt x="2477075" y="735219"/>
                  <a:pt x="2476979" y="735219"/>
                  <a:pt x="2476979" y="735314"/>
                </a:cubicBezTo>
                <a:cubicBezTo>
                  <a:pt x="2479361" y="733218"/>
                  <a:pt x="2482694" y="734647"/>
                  <a:pt x="2485171" y="735695"/>
                </a:cubicBezTo>
                <a:cubicBezTo>
                  <a:pt x="2501649" y="741029"/>
                  <a:pt x="2502507" y="721693"/>
                  <a:pt x="2480409" y="722455"/>
                </a:cubicBezTo>
                <a:cubicBezTo>
                  <a:pt x="2439070" y="721598"/>
                  <a:pt x="2435260" y="794369"/>
                  <a:pt x="2481742" y="779510"/>
                </a:cubicBezTo>
                <a:close/>
                <a:moveTo>
                  <a:pt x="2495553" y="713216"/>
                </a:moveTo>
                <a:cubicBezTo>
                  <a:pt x="2497934" y="716740"/>
                  <a:pt x="2505174" y="725217"/>
                  <a:pt x="2510698" y="721122"/>
                </a:cubicBezTo>
                <a:cubicBezTo>
                  <a:pt x="2510603" y="721122"/>
                  <a:pt x="2510603" y="721217"/>
                  <a:pt x="2510508" y="721312"/>
                </a:cubicBezTo>
                <a:cubicBezTo>
                  <a:pt x="2510603" y="721217"/>
                  <a:pt x="2510698" y="721122"/>
                  <a:pt x="2510793" y="721122"/>
                </a:cubicBezTo>
                <a:cubicBezTo>
                  <a:pt x="2510793" y="721122"/>
                  <a:pt x="2510698" y="721217"/>
                  <a:pt x="2510698" y="721217"/>
                </a:cubicBezTo>
                <a:cubicBezTo>
                  <a:pt x="2511079" y="720931"/>
                  <a:pt x="2511365" y="720550"/>
                  <a:pt x="2511651" y="720169"/>
                </a:cubicBezTo>
                <a:cubicBezTo>
                  <a:pt x="2511651" y="720169"/>
                  <a:pt x="2511555" y="720264"/>
                  <a:pt x="2511555" y="720264"/>
                </a:cubicBezTo>
                <a:cubicBezTo>
                  <a:pt x="2511651" y="720169"/>
                  <a:pt x="2511746" y="720074"/>
                  <a:pt x="2511746" y="719883"/>
                </a:cubicBezTo>
                <a:cubicBezTo>
                  <a:pt x="2511746" y="719979"/>
                  <a:pt x="2511651" y="719979"/>
                  <a:pt x="2511555" y="720074"/>
                </a:cubicBezTo>
                <a:cubicBezTo>
                  <a:pt x="2511651" y="719883"/>
                  <a:pt x="2511841" y="719693"/>
                  <a:pt x="2511936" y="719502"/>
                </a:cubicBezTo>
                <a:cubicBezTo>
                  <a:pt x="2511841" y="719598"/>
                  <a:pt x="2511841" y="719693"/>
                  <a:pt x="2511746" y="719883"/>
                </a:cubicBezTo>
                <a:cubicBezTo>
                  <a:pt x="2511841" y="719693"/>
                  <a:pt x="2511936" y="719502"/>
                  <a:pt x="2512032" y="719407"/>
                </a:cubicBezTo>
                <a:cubicBezTo>
                  <a:pt x="2512032" y="719502"/>
                  <a:pt x="2511936" y="719502"/>
                  <a:pt x="2511936" y="719598"/>
                </a:cubicBezTo>
                <a:cubicBezTo>
                  <a:pt x="2515937" y="712263"/>
                  <a:pt x="2503840" y="711216"/>
                  <a:pt x="2504411" y="705120"/>
                </a:cubicBezTo>
                <a:cubicBezTo>
                  <a:pt x="2505554" y="699976"/>
                  <a:pt x="2510222" y="703215"/>
                  <a:pt x="2512889" y="704929"/>
                </a:cubicBezTo>
                <a:cubicBezTo>
                  <a:pt x="2526891" y="709215"/>
                  <a:pt x="2507936" y="693785"/>
                  <a:pt x="2511746" y="689689"/>
                </a:cubicBezTo>
                <a:cubicBezTo>
                  <a:pt x="2515651" y="684450"/>
                  <a:pt x="2524604" y="704167"/>
                  <a:pt x="2525843" y="697976"/>
                </a:cubicBezTo>
                <a:cubicBezTo>
                  <a:pt x="2523652" y="693023"/>
                  <a:pt x="2523747" y="684165"/>
                  <a:pt x="2530891" y="686832"/>
                </a:cubicBezTo>
                <a:cubicBezTo>
                  <a:pt x="2534225" y="687975"/>
                  <a:pt x="2537654" y="693118"/>
                  <a:pt x="2541464" y="691404"/>
                </a:cubicBezTo>
                <a:cubicBezTo>
                  <a:pt x="2545083" y="686260"/>
                  <a:pt x="2538035" y="678164"/>
                  <a:pt x="2533844" y="674354"/>
                </a:cubicBezTo>
                <a:cubicBezTo>
                  <a:pt x="2511746" y="661209"/>
                  <a:pt x="2480980" y="691118"/>
                  <a:pt x="2495553" y="713216"/>
                </a:cubicBezTo>
                <a:close/>
                <a:moveTo>
                  <a:pt x="2527748" y="726075"/>
                </a:moveTo>
                <a:cubicBezTo>
                  <a:pt x="2527271" y="738933"/>
                  <a:pt x="2532129" y="748363"/>
                  <a:pt x="2536796" y="730551"/>
                </a:cubicBezTo>
                <a:cubicBezTo>
                  <a:pt x="2541368" y="725884"/>
                  <a:pt x="2543845" y="734552"/>
                  <a:pt x="2545274" y="737695"/>
                </a:cubicBezTo>
                <a:cubicBezTo>
                  <a:pt x="2549084" y="736362"/>
                  <a:pt x="2544417" y="725122"/>
                  <a:pt x="2548608" y="723312"/>
                </a:cubicBezTo>
                <a:cubicBezTo>
                  <a:pt x="2554323" y="723598"/>
                  <a:pt x="2550227" y="735981"/>
                  <a:pt x="2553275" y="737886"/>
                </a:cubicBezTo>
                <a:cubicBezTo>
                  <a:pt x="2556894" y="739219"/>
                  <a:pt x="2556513" y="730932"/>
                  <a:pt x="2558990" y="729885"/>
                </a:cubicBezTo>
                <a:cubicBezTo>
                  <a:pt x="2568229" y="730266"/>
                  <a:pt x="2555751" y="745506"/>
                  <a:pt x="2566419" y="746268"/>
                </a:cubicBezTo>
                <a:cubicBezTo>
                  <a:pt x="2566419" y="746268"/>
                  <a:pt x="2566324" y="746268"/>
                  <a:pt x="2566324" y="746268"/>
                </a:cubicBezTo>
                <a:cubicBezTo>
                  <a:pt x="2566419" y="746268"/>
                  <a:pt x="2566610" y="746268"/>
                  <a:pt x="2566705" y="746268"/>
                </a:cubicBezTo>
                <a:cubicBezTo>
                  <a:pt x="2566610" y="746268"/>
                  <a:pt x="2566515" y="746268"/>
                  <a:pt x="2566419" y="746268"/>
                </a:cubicBezTo>
                <a:cubicBezTo>
                  <a:pt x="2566705" y="746268"/>
                  <a:pt x="2566991" y="746172"/>
                  <a:pt x="2567276" y="746077"/>
                </a:cubicBezTo>
                <a:cubicBezTo>
                  <a:pt x="2567276" y="746077"/>
                  <a:pt x="2567276" y="746077"/>
                  <a:pt x="2567181" y="746077"/>
                </a:cubicBezTo>
                <a:cubicBezTo>
                  <a:pt x="2567181" y="746077"/>
                  <a:pt x="2567181" y="746077"/>
                  <a:pt x="2567276" y="746077"/>
                </a:cubicBezTo>
                <a:cubicBezTo>
                  <a:pt x="2567276" y="746077"/>
                  <a:pt x="2567276" y="746077"/>
                  <a:pt x="2567276" y="746077"/>
                </a:cubicBezTo>
                <a:cubicBezTo>
                  <a:pt x="2587279" y="719883"/>
                  <a:pt x="2536130" y="691689"/>
                  <a:pt x="2527748" y="726075"/>
                </a:cubicBezTo>
                <a:close/>
                <a:moveTo>
                  <a:pt x="2570039" y="679497"/>
                </a:moveTo>
                <a:cubicBezTo>
                  <a:pt x="2571277" y="677592"/>
                  <a:pt x="2573468" y="676068"/>
                  <a:pt x="2575849" y="676735"/>
                </a:cubicBezTo>
                <a:cubicBezTo>
                  <a:pt x="2582135" y="678164"/>
                  <a:pt x="2575563" y="683974"/>
                  <a:pt x="2575087" y="687594"/>
                </a:cubicBezTo>
                <a:cubicBezTo>
                  <a:pt x="2575563" y="699786"/>
                  <a:pt x="2589184" y="676068"/>
                  <a:pt x="2594232" y="682450"/>
                </a:cubicBezTo>
                <a:cubicBezTo>
                  <a:pt x="2595661" y="687879"/>
                  <a:pt x="2587374" y="690832"/>
                  <a:pt x="2584898" y="695214"/>
                </a:cubicBezTo>
                <a:cubicBezTo>
                  <a:pt x="2582421" y="697976"/>
                  <a:pt x="2583088" y="699786"/>
                  <a:pt x="2586993" y="697595"/>
                </a:cubicBezTo>
                <a:cubicBezTo>
                  <a:pt x="2591089" y="695118"/>
                  <a:pt x="2600233" y="694166"/>
                  <a:pt x="2598423" y="701405"/>
                </a:cubicBezTo>
                <a:cubicBezTo>
                  <a:pt x="2596137" y="706263"/>
                  <a:pt x="2587279" y="718455"/>
                  <a:pt x="2599852" y="713883"/>
                </a:cubicBezTo>
                <a:cubicBezTo>
                  <a:pt x="2649668" y="685403"/>
                  <a:pt x="2572420" y="631777"/>
                  <a:pt x="2554799" y="682736"/>
                </a:cubicBezTo>
                <a:cubicBezTo>
                  <a:pt x="2556894" y="692451"/>
                  <a:pt x="2568038" y="685974"/>
                  <a:pt x="2570039" y="679497"/>
                </a:cubicBezTo>
                <a:close/>
                <a:moveTo>
                  <a:pt x="2608425" y="724836"/>
                </a:moveTo>
                <a:cubicBezTo>
                  <a:pt x="2600995" y="735219"/>
                  <a:pt x="2634142" y="723693"/>
                  <a:pt x="2622331" y="738933"/>
                </a:cubicBezTo>
                <a:cubicBezTo>
                  <a:pt x="2603852" y="752935"/>
                  <a:pt x="2632809" y="738076"/>
                  <a:pt x="2635761" y="743410"/>
                </a:cubicBezTo>
                <a:cubicBezTo>
                  <a:pt x="2637571" y="750459"/>
                  <a:pt x="2620140" y="749792"/>
                  <a:pt x="2618997" y="754364"/>
                </a:cubicBezTo>
                <a:cubicBezTo>
                  <a:pt x="2619188" y="759507"/>
                  <a:pt x="2628999" y="756078"/>
                  <a:pt x="2631380" y="758936"/>
                </a:cubicBezTo>
                <a:cubicBezTo>
                  <a:pt x="2633951" y="769032"/>
                  <a:pt x="2619378" y="762936"/>
                  <a:pt x="2615283" y="767794"/>
                </a:cubicBezTo>
                <a:cubicBezTo>
                  <a:pt x="2602805" y="790749"/>
                  <a:pt x="2667956" y="773319"/>
                  <a:pt x="2650906" y="734838"/>
                </a:cubicBezTo>
                <a:cubicBezTo>
                  <a:pt x="2644238" y="717121"/>
                  <a:pt x="2622045" y="711597"/>
                  <a:pt x="2608425" y="724836"/>
                </a:cubicBezTo>
                <a:close/>
                <a:moveTo>
                  <a:pt x="2705199" y="544623"/>
                </a:moveTo>
                <a:cubicBezTo>
                  <a:pt x="2704722" y="544623"/>
                  <a:pt x="2704341" y="544623"/>
                  <a:pt x="2703865" y="544623"/>
                </a:cubicBezTo>
                <a:cubicBezTo>
                  <a:pt x="2720724" y="544623"/>
                  <a:pt x="2735583" y="549291"/>
                  <a:pt x="2747013" y="559101"/>
                </a:cubicBezTo>
                <a:cubicBezTo>
                  <a:pt x="2746823" y="559006"/>
                  <a:pt x="2746727" y="558816"/>
                  <a:pt x="2746537" y="558720"/>
                </a:cubicBezTo>
                <a:cubicBezTo>
                  <a:pt x="2765396" y="574246"/>
                  <a:pt x="2771683" y="597011"/>
                  <a:pt x="2775207" y="620538"/>
                </a:cubicBezTo>
                <a:cubicBezTo>
                  <a:pt x="2805497" y="530622"/>
                  <a:pt x="2719010" y="511857"/>
                  <a:pt x="2652144" y="543576"/>
                </a:cubicBezTo>
                <a:cubicBezTo>
                  <a:pt x="2636904" y="547767"/>
                  <a:pt x="2618997" y="548433"/>
                  <a:pt x="2606043" y="538051"/>
                </a:cubicBezTo>
                <a:lnTo>
                  <a:pt x="2604424" y="539385"/>
                </a:lnTo>
                <a:cubicBezTo>
                  <a:pt x="2631761" y="568341"/>
                  <a:pt x="2672051" y="544052"/>
                  <a:pt x="2705199" y="544623"/>
                </a:cubicBezTo>
                <a:close/>
                <a:moveTo>
                  <a:pt x="2795115" y="556149"/>
                </a:moveTo>
                <a:cubicBezTo>
                  <a:pt x="2815212" y="579009"/>
                  <a:pt x="2820451" y="607298"/>
                  <a:pt x="2800068" y="632063"/>
                </a:cubicBezTo>
                <a:cubicBezTo>
                  <a:pt x="2802353" y="630729"/>
                  <a:pt x="2804640" y="629301"/>
                  <a:pt x="2806735" y="627586"/>
                </a:cubicBezTo>
                <a:cubicBezTo>
                  <a:pt x="2806354" y="627872"/>
                  <a:pt x="2805973" y="628253"/>
                  <a:pt x="2805592" y="628539"/>
                </a:cubicBezTo>
                <a:cubicBezTo>
                  <a:pt x="2806259" y="628062"/>
                  <a:pt x="2806830" y="627586"/>
                  <a:pt x="2807402" y="627110"/>
                </a:cubicBezTo>
                <a:cubicBezTo>
                  <a:pt x="2807211" y="627300"/>
                  <a:pt x="2807021" y="627396"/>
                  <a:pt x="2806735" y="627586"/>
                </a:cubicBezTo>
                <a:cubicBezTo>
                  <a:pt x="2807116" y="627300"/>
                  <a:pt x="2807497" y="626919"/>
                  <a:pt x="2807973" y="626634"/>
                </a:cubicBezTo>
                <a:cubicBezTo>
                  <a:pt x="2807973" y="626634"/>
                  <a:pt x="2807878" y="626729"/>
                  <a:pt x="2807878" y="626729"/>
                </a:cubicBezTo>
                <a:cubicBezTo>
                  <a:pt x="2808068" y="626538"/>
                  <a:pt x="2808259" y="626443"/>
                  <a:pt x="2808450" y="626253"/>
                </a:cubicBezTo>
                <a:cubicBezTo>
                  <a:pt x="2808259" y="626348"/>
                  <a:pt x="2808164" y="626538"/>
                  <a:pt x="2807973" y="626634"/>
                </a:cubicBezTo>
                <a:cubicBezTo>
                  <a:pt x="2808640" y="626062"/>
                  <a:pt x="2809211" y="625586"/>
                  <a:pt x="2809783" y="625014"/>
                </a:cubicBezTo>
                <a:cubicBezTo>
                  <a:pt x="2809688" y="625014"/>
                  <a:pt x="2809688" y="625110"/>
                  <a:pt x="2809688" y="625110"/>
                </a:cubicBezTo>
                <a:cubicBezTo>
                  <a:pt x="2809783" y="625014"/>
                  <a:pt x="2809974" y="624919"/>
                  <a:pt x="2810069" y="624729"/>
                </a:cubicBezTo>
                <a:cubicBezTo>
                  <a:pt x="2809974" y="624824"/>
                  <a:pt x="2809878" y="624824"/>
                  <a:pt x="2809878" y="624919"/>
                </a:cubicBezTo>
                <a:cubicBezTo>
                  <a:pt x="2810259" y="624633"/>
                  <a:pt x="2810545" y="624252"/>
                  <a:pt x="2810926" y="623871"/>
                </a:cubicBezTo>
                <a:cubicBezTo>
                  <a:pt x="2810735" y="624062"/>
                  <a:pt x="2810545" y="624252"/>
                  <a:pt x="2810354" y="624443"/>
                </a:cubicBezTo>
                <a:cubicBezTo>
                  <a:pt x="2810735" y="624062"/>
                  <a:pt x="2811021" y="623776"/>
                  <a:pt x="2811402" y="623395"/>
                </a:cubicBezTo>
                <a:cubicBezTo>
                  <a:pt x="2811212" y="623586"/>
                  <a:pt x="2811021" y="623681"/>
                  <a:pt x="2810926" y="623871"/>
                </a:cubicBezTo>
                <a:cubicBezTo>
                  <a:pt x="2812259" y="622538"/>
                  <a:pt x="2813498" y="621109"/>
                  <a:pt x="2814736" y="619585"/>
                </a:cubicBezTo>
                <a:cubicBezTo>
                  <a:pt x="2814736" y="619585"/>
                  <a:pt x="2814736" y="619585"/>
                  <a:pt x="2814641" y="619680"/>
                </a:cubicBezTo>
                <a:cubicBezTo>
                  <a:pt x="2815403" y="618633"/>
                  <a:pt x="2816165" y="617490"/>
                  <a:pt x="2816927" y="616347"/>
                </a:cubicBezTo>
                <a:cubicBezTo>
                  <a:pt x="2816927" y="616347"/>
                  <a:pt x="2816927" y="616347"/>
                  <a:pt x="2816927" y="616347"/>
                </a:cubicBezTo>
                <a:cubicBezTo>
                  <a:pt x="2816927" y="616347"/>
                  <a:pt x="2817022" y="616251"/>
                  <a:pt x="2817022" y="616251"/>
                </a:cubicBezTo>
                <a:cubicBezTo>
                  <a:pt x="2817022" y="616251"/>
                  <a:pt x="2816927" y="616347"/>
                  <a:pt x="2816927" y="616347"/>
                </a:cubicBezTo>
                <a:cubicBezTo>
                  <a:pt x="2817212" y="615870"/>
                  <a:pt x="2817498" y="615394"/>
                  <a:pt x="2817784" y="614918"/>
                </a:cubicBezTo>
                <a:cubicBezTo>
                  <a:pt x="2817784" y="614918"/>
                  <a:pt x="2817784" y="615013"/>
                  <a:pt x="2817689" y="615013"/>
                </a:cubicBezTo>
                <a:cubicBezTo>
                  <a:pt x="2817784" y="614823"/>
                  <a:pt x="2817879" y="614632"/>
                  <a:pt x="2818070" y="614442"/>
                </a:cubicBezTo>
                <a:cubicBezTo>
                  <a:pt x="2817975" y="614632"/>
                  <a:pt x="2817879" y="614727"/>
                  <a:pt x="2817784" y="614918"/>
                </a:cubicBezTo>
                <a:cubicBezTo>
                  <a:pt x="2818070" y="614346"/>
                  <a:pt x="2818356" y="613775"/>
                  <a:pt x="2818641" y="613203"/>
                </a:cubicBezTo>
                <a:cubicBezTo>
                  <a:pt x="2818546" y="613394"/>
                  <a:pt x="2818451" y="613584"/>
                  <a:pt x="2818356" y="613680"/>
                </a:cubicBezTo>
                <a:cubicBezTo>
                  <a:pt x="2818451" y="613489"/>
                  <a:pt x="2818546" y="613203"/>
                  <a:pt x="2818736" y="613013"/>
                </a:cubicBezTo>
                <a:cubicBezTo>
                  <a:pt x="2818736" y="613108"/>
                  <a:pt x="2818641" y="613108"/>
                  <a:pt x="2818641" y="613203"/>
                </a:cubicBezTo>
                <a:cubicBezTo>
                  <a:pt x="2818832" y="612727"/>
                  <a:pt x="2819118" y="612346"/>
                  <a:pt x="2819308" y="611870"/>
                </a:cubicBezTo>
                <a:cubicBezTo>
                  <a:pt x="2819308" y="611965"/>
                  <a:pt x="2819308" y="611965"/>
                  <a:pt x="2819213" y="612060"/>
                </a:cubicBezTo>
                <a:cubicBezTo>
                  <a:pt x="2819213" y="611965"/>
                  <a:pt x="2819308" y="611870"/>
                  <a:pt x="2819308" y="611870"/>
                </a:cubicBezTo>
                <a:cubicBezTo>
                  <a:pt x="2819308" y="611870"/>
                  <a:pt x="2819308" y="611965"/>
                  <a:pt x="2819308" y="611965"/>
                </a:cubicBezTo>
                <a:cubicBezTo>
                  <a:pt x="2828833" y="590343"/>
                  <a:pt x="2815974" y="565769"/>
                  <a:pt x="2795115" y="556149"/>
                </a:cubicBezTo>
                <a:close/>
                <a:moveTo>
                  <a:pt x="2961326" y="485664"/>
                </a:moveTo>
                <a:cubicBezTo>
                  <a:pt x="2958563" y="478234"/>
                  <a:pt x="2957230" y="470138"/>
                  <a:pt x="2956277" y="462518"/>
                </a:cubicBezTo>
                <a:cubicBezTo>
                  <a:pt x="2943990" y="480806"/>
                  <a:pt x="2957420" y="511000"/>
                  <a:pt x="2980757" y="509000"/>
                </a:cubicBezTo>
                <a:cubicBezTo>
                  <a:pt x="2972375" y="502904"/>
                  <a:pt x="2964755" y="495760"/>
                  <a:pt x="2961326" y="485664"/>
                </a:cubicBezTo>
                <a:close/>
                <a:moveTo>
                  <a:pt x="2717676" y="691880"/>
                </a:moveTo>
                <a:cubicBezTo>
                  <a:pt x="2738917" y="671115"/>
                  <a:pt x="2771111" y="673973"/>
                  <a:pt x="2798067" y="667591"/>
                </a:cubicBezTo>
                <a:cubicBezTo>
                  <a:pt x="2846264" y="658447"/>
                  <a:pt x="2895889" y="639588"/>
                  <a:pt x="2939704" y="613680"/>
                </a:cubicBezTo>
                <a:cubicBezTo>
                  <a:pt x="2980661" y="589486"/>
                  <a:pt x="3110773" y="476615"/>
                  <a:pt x="3139443" y="557958"/>
                </a:cubicBezTo>
                <a:cubicBezTo>
                  <a:pt x="3119155" y="478044"/>
                  <a:pt x="2997902" y="557863"/>
                  <a:pt x="2952086" y="592058"/>
                </a:cubicBezTo>
                <a:cubicBezTo>
                  <a:pt x="2917892" y="613965"/>
                  <a:pt x="2881411" y="632253"/>
                  <a:pt x="2843120" y="645874"/>
                </a:cubicBezTo>
                <a:lnTo>
                  <a:pt x="2843120" y="645874"/>
                </a:lnTo>
                <a:cubicBezTo>
                  <a:pt x="2900937" y="611394"/>
                  <a:pt x="2947038" y="555482"/>
                  <a:pt x="3008284" y="527574"/>
                </a:cubicBezTo>
                <a:cubicBezTo>
                  <a:pt x="3008189" y="527574"/>
                  <a:pt x="3008093" y="527669"/>
                  <a:pt x="3008093" y="527669"/>
                </a:cubicBezTo>
                <a:cubicBezTo>
                  <a:pt x="3008189" y="527574"/>
                  <a:pt x="3008284" y="527574"/>
                  <a:pt x="3008379" y="527574"/>
                </a:cubicBezTo>
                <a:cubicBezTo>
                  <a:pt x="3008379" y="527574"/>
                  <a:pt x="3008379" y="527574"/>
                  <a:pt x="3008284" y="527574"/>
                </a:cubicBezTo>
                <a:cubicBezTo>
                  <a:pt x="3038669" y="512429"/>
                  <a:pt x="3072578" y="502142"/>
                  <a:pt x="3106487" y="500904"/>
                </a:cubicBezTo>
                <a:cubicBezTo>
                  <a:pt x="3075816" y="501761"/>
                  <a:pt x="3042384" y="461756"/>
                  <a:pt x="3072197" y="438229"/>
                </a:cubicBezTo>
                <a:cubicBezTo>
                  <a:pt x="3071911" y="438420"/>
                  <a:pt x="3071625" y="438610"/>
                  <a:pt x="3071340" y="438801"/>
                </a:cubicBezTo>
                <a:cubicBezTo>
                  <a:pt x="3077531" y="434324"/>
                  <a:pt x="3085246" y="432228"/>
                  <a:pt x="3092771" y="431943"/>
                </a:cubicBezTo>
                <a:cubicBezTo>
                  <a:pt x="3092485" y="431943"/>
                  <a:pt x="3092199" y="431943"/>
                  <a:pt x="3091913" y="431943"/>
                </a:cubicBezTo>
                <a:cubicBezTo>
                  <a:pt x="3092485" y="431943"/>
                  <a:pt x="3093057" y="431847"/>
                  <a:pt x="3093628" y="431847"/>
                </a:cubicBezTo>
                <a:cubicBezTo>
                  <a:pt x="3067529" y="452612"/>
                  <a:pt x="3103820" y="489474"/>
                  <a:pt x="3124965" y="463661"/>
                </a:cubicBezTo>
                <a:cubicBezTo>
                  <a:pt x="3146206" y="430228"/>
                  <a:pt x="3092961" y="409368"/>
                  <a:pt x="3068101" y="426609"/>
                </a:cubicBezTo>
                <a:cubicBezTo>
                  <a:pt x="3068101" y="426609"/>
                  <a:pt x="3068196" y="426609"/>
                  <a:pt x="3068196" y="426513"/>
                </a:cubicBezTo>
                <a:cubicBezTo>
                  <a:pt x="3064386" y="428704"/>
                  <a:pt x="3060862" y="431466"/>
                  <a:pt x="3058004" y="434895"/>
                </a:cubicBezTo>
                <a:cubicBezTo>
                  <a:pt x="3058100" y="434800"/>
                  <a:pt x="3058100" y="434705"/>
                  <a:pt x="3058195" y="434610"/>
                </a:cubicBezTo>
                <a:cubicBezTo>
                  <a:pt x="3057719" y="435086"/>
                  <a:pt x="3057338" y="435657"/>
                  <a:pt x="3056861" y="436134"/>
                </a:cubicBezTo>
                <a:cubicBezTo>
                  <a:pt x="3056861" y="436134"/>
                  <a:pt x="3056957" y="436038"/>
                  <a:pt x="3056957" y="436038"/>
                </a:cubicBezTo>
                <a:cubicBezTo>
                  <a:pt x="3056576" y="436515"/>
                  <a:pt x="3056195" y="436991"/>
                  <a:pt x="3055909" y="437467"/>
                </a:cubicBezTo>
                <a:cubicBezTo>
                  <a:pt x="3055909" y="437372"/>
                  <a:pt x="3056004" y="437372"/>
                  <a:pt x="3056004" y="437277"/>
                </a:cubicBezTo>
                <a:cubicBezTo>
                  <a:pt x="3039431" y="459851"/>
                  <a:pt x="3056481" y="493569"/>
                  <a:pt x="3081817" y="500523"/>
                </a:cubicBezTo>
                <a:cubicBezTo>
                  <a:pt x="3059052" y="502523"/>
                  <a:pt x="3032192" y="507381"/>
                  <a:pt x="3012761" y="492522"/>
                </a:cubicBezTo>
                <a:cubicBezTo>
                  <a:pt x="3002188" y="483473"/>
                  <a:pt x="3001998" y="460422"/>
                  <a:pt x="3018285" y="458136"/>
                </a:cubicBezTo>
                <a:cubicBezTo>
                  <a:pt x="3025810" y="455755"/>
                  <a:pt x="3035907" y="463089"/>
                  <a:pt x="3033525" y="471281"/>
                </a:cubicBezTo>
                <a:cubicBezTo>
                  <a:pt x="3041717" y="452136"/>
                  <a:pt x="3010379" y="445754"/>
                  <a:pt x="3001521" y="460708"/>
                </a:cubicBezTo>
                <a:cubicBezTo>
                  <a:pt x="3001521" y="460708"/>
                  <a:pt x="3001521" y="460708"/>
                  <a:pt x="3001521" y="460708"/>
                </a:cubicBezTo>
                <a:cubicBezTo>
                  <a:pt x="3000664" y="461946"/>
                  <a:pt x="2999902" y="463280"/>
                  <a:pt x="2999331" y="464613"/>
                </a:cubicBezTo>
                <a:cubicBezTo>
                  <a:pt x="2999331" y="464518"/>
                  <a:pt x="2999426" y="464423"/>
                  <a:pt x="2999426" y="464328"/>
                </a:cubicBezTo>
                <a:cubicBezTo>
                  <a:pt x="2999331" y="464423"/>
                  <a:pt x="2999331" y="464613"/>
                  <a:pt x="2999235" y="464709"/>
                </a:cubicBezTo>
                <a:cubicBezTo>
                  <a:pt x="2999235" y="464709"/>
                  <a:pt x="2999235" y="464613"/>
                  <a:pt x="2999235" y="464613"/>
                </a:cubicBezTo>
                <a:cubicBezTo>
                  <a:pt x="2989425" y="488045"/>
                  <a:pt x="3010760" y="509762"/>
                  <a:pt x="3034192" y="509476"/>
                </a:cubicBezTo>
                <a:cubicBezTo>
                  <a:pt x="2959230" y="530622"/>
                  <a:pt x="2904938" y="594820"/>
                  <a:pt x="2842740" y="637778"/>
                </a:cubicBezTo>
                <a:cubicBezTo>
                  <a:pt x="2806830" y="663114"/>
                  <a:pt x="2736250" y="662543"/>
                  <a:pt x="2714724" y="694928"/>
                </a:cubicBezTo>
                <a:cubicBezTo>
                  <a:pt x="2715771" y="693785"/>
                  <a:pt x="2716724" y="692832"/>
                  <a:pt x="2717676" y="691880"/>
                </a:cubicBezTo>
                <a:close/>
                <a:moveTo>
                  <a:pt x="2734059" y="631872"/>
                </a:moveTo>
                <a:cubicBezTo>
                  <a:pt x="2747966" y="621490"/>
                  <a:pt x="2755300" y="603297"/>
                  <a:pt x="2752061" y="586248"/>
                </a:cubicBezTo>
                <a:cubicBezTo>
                  <a:pt x="2738726" y="575199"/>
                  <a:pt x="2720915" y="571389"/>
                  <a:pt x="2703865" y="572055"/>
                </a:cubicBezTo>
                <a:cubicBezTo>
                  <a:pt x="2699865" y="594344"/>
                  <a:pt x="2732154" y="605298"/>
                  <a:pt x="2742536" y="585200"/>
                </a:cubicBezTo>
                <a:cubicBezTo>
                  <a:pt x="2747204" y="643207"/>
                  <a:pt x="2657478" y="629015"/>
                  <a:pt x="2679862" y="575294"/>
                </a:cubicBezTo>
                <a:cubicBezTo>
                  <a:pt x="2673194" y="576723"/>
                  <a:pt x="2667194" y="578913"/>
                  <a:pt x="2660621" y="579771"/>
                </a:cubicBezTo>
                <a:cubicBezTo>
                  <a:pt x="2645667" y="622062"/>
                  <a:pt x="2699198" y="659971"/>
                  <a:pt x="2734059" y="631872"/>
                </a:cubicBezTo>
                <a:close/>
                <a:moveTo>
                  <a:pt x="2958183" y="745029"/>
                </a:moveTo>
                <a:cubicBezTo>
                  <a:pt x="2891888" y="779034"/>
                  <a:pt x="2822546" y="689880"/>
                  <a:pt x="2756634" y="736457"/>
                </a:cubicBezTo>
                <a:cubicBezTo>
                  <a:pt x="2756634" y="736457"/>
                  <a:pt x="2756729" y="736362"/>
                  <a:pt x="2756729" y="736362"/>
                </a:cubicBezTo>
                <a:cubicBezTo>
                  <a:pt x="2746727" y="742553"/>
                  <a:pt x="2738060" y="750649"/>
                  <a:pt x="2731678" y="760365"/>
                </a:cubicBezTo>
                <a:cubicBezTo>
                  <a:pt x="2812831" y="684546"/>
                  <a:pt x="2888078" y="800751"/>
                  <a:pt x="2958183" y="745029"/>
                </a:cubicBezTo>
                <a:close/>
                <a:moveTo>
                  <a:pt x="2962183" y="1018302"/>
                </a:moveTo>
                <a:cubicBezTo>
                  <a:pt x="2968184" y="1027065"/>
                  <a:pt x="2977042" y="1034018"/>
                  <a:pt x="2987234" y="1037066"/>
                </a:cubicBezTo>
                <a:cubicBezTo>
                  <a:pt x="2934465" y="1003538"/>
                  <a:pt x="2971041" y="961818"/>
                  <a:pt x="2974375" y="916670"/>
                </a:cubicBezTo>
                <a:cubicBezTo>
                  <a:pt x="2966755" y="949626"/>
                  <a:pt x="2937990" y="985631"/>
                  <a:pt x="2962183" y="1018302"/>
                </a:cubicBezTo>
                <a:close/>
                <a:moveTo>
                  <a:pt x="2878839" y="935815"/>
                </a:moveTo>
                <a:cubicBezTo>
                  <a:pt x="2887317" y="932196"/>
                  <a:pt x="2894175" y="926195"/>
                  <a:pt x="2898556" y="918194"/>
                </a:cubicBezTo>
                <a:cubicBezTo>
                  <a:pt x="2898556" y="918194"/>
                  <a:pt x="2898556" y="918289"/>
                  <a:pt x="2898461" y="918289"/>
                </a:cubicBezTo>
                <a:cubicBezTo>
                  <a:pt x="2898556" y="918194"/>
                  <a:pt x="2898556" y="918099"/>
                  <a:pt x="2898651" y="918003"/>
                </a:cubicBezTo>
                <a:cubicBezTo>
                  <a:pt x="2898651" y="918099"/>
                  <a:pt x="2898556" y="918099"/>
                  <a:pt x="2898556" y="918194"/>
                </a:cubicBezTo>
                <a:cubicBezTo>
                  <a:pt x="2904081" y="908097"/>
                  <a:pt x="2905319" y="896001"/>
                  <a:pt x="2902937" y="884571"/>
                </a:cubicBezTo>
                <a:cubicBezTo>
                  <a:pt x="2900080" y="893810"/>
                  <a:pt x="2898842" y="903430"/>
                  <a:pt x="2894936" y="912288"/>
                </a:cubicBezTo>
                <a:lnTo>
                  <a:pt x="2894936" y="912288"/>
                </a:lnTo>
                <a:cubicBezTo>
                  <a:pt x="2891317" y="921147"/>
                  <a:pt x="2884935" y="928290"/>
                  <a:pt x="2878839" y="935815"/>
                </a:cubicBezTo>
                <a:close/>
                <a:moveTo>
                  <a:pt x="2802353" y="926100"/>
                </a:moveTo>
                <a:cubicBezTo>
                  <a:pt x="2816165" y="913717"/>
                  <a:pt x="2837596" y="920575"/>
                  <a:pt x="2852169" y="909717"/>
                </a:cubicBezTo>
                <a:cubicBezTo>
                  <a:pt x="2852169" y="909717"/>
                  <a:pt x="2852074" y="909812"/>
                  <a:pt x="2852074" y="909812"/>
                </a:cubicBezTo>
                <a:cubicBezTo>
                  <a:pt x="2852169" y="909812"/>
                  <a:pt x="2852169" y="909717"/>
                  <a:pt x="2852265" y="909717"/>
                </a:cubicBezTo>
                <a:cubicBezTo>
                  <a:pt x="2852265" y="909717"/>
                  <a:pt x="2852265" y="909717"/>
                  <a:pt x="2852265" y="909717"/>
                </a:cubicBezTo>
                <a:cubicBezTo>
                  <a:pt x="2857599" y="905621"/>
                  <a:pt x="2860932" y="899334"/>
                  <a:pt x="2862361" y="892857"/>
                </a:cubicBezTo>
                <a:cubicBezTo>
                  <a:pt x="2862361" y="892953"/>
                  <a:pt x="2862361" y="892953"/>
                  <a:pt x="2862361" y="893048"/>
                </a:cubicBezTo>
                <a:cubicBezTo>
                  <a:pt x="2862361" y="892953"/>
                  <a:pt x="2862361" y="892953"/>
                  <a:pt x="2862361" y="892857"/>
                </a:cubicBezTo>
                <a:cubicBezTo>
                  <a:pt x="2862361" y="892857"/>
                  <a:pt x="2862361" y="892857"/>
                  <a:pt x="2862361" y="892857"/>
                </a:cubicBezTo>
                <a:cubicBezTo>
                  <a:pt x="2862551" y="891905"/>
                  <a:pt x="2862742" y="890952"/>
                  <a:pt x="2862933" y="890000"/>
                </a:cubicBezTo>
                <a:cubicBezTo>
                  <a:pt x="2862933" y="890095"/>
                  <a:pt x="2862933" y="890190"/>
                  <a:pt x="2862933" y="890286"/>
                </a:cubicBezTo>
                <a:cubicBezTo>
                  <a:pt x="2863028" y="889905"/>
                  <a:pt x="2863028" y="889619"/>
                  <a:pt x="2863028" y="889238"/>
                </a:cubicBezTo>
                <a:cubicBezTo>
                  <a:pt x="2863028" y="889428"/>
                  <a:pt x="2863028" y="889524"/>
                  <a:pt x="2862933" y="889714"/>
                </a:cubicBezTo>
                <a:cubicBezTo>
                  <a:pt x="2863028" y="888857"/>
                  <a:pt x="2863123" y="888000"/>
                  <a:pt x="2863218" y="887142"/>
                </a:cubicBezTo>
                <a:cubicBezTo>
                  <a:pt x="2863218" y="887238"/>
                  <a:pt x="2863218" y="887333"/>
                  <a:pt x="2863218" y="887428"/>
                </a:cubicBezTo>
                <a:cubicBezTo>
                  <a:pt x="2863218" y="887047"/>
                  <a:pt x="2863218" y="886761"/>
                  <a:pt x="2863313" y="886380"/>
                </a:cubicBezTo>
                <a:cubicBezTo>
                  <a:pt x="2863313" y="886571"/>
                  <a:pt x="2863313" y="886761"/>
                  <a:pt x="2863313" y="886952"/>
                </a:cubicBezTo>
                <a:cubicBezTo>
                  <a:pt x="2863599" y="883047"/>
                  <a:pt x="2863409" y="879141"/>
                  <a:pt x="2862837" y="875331"/>
                </a:cubicBezTo>
                <a:cubicBezTo>
                  <a:pt x="2861123" y="883809"/>
                  <a:pt x="2859694" y="891524"/>
                  <a:pt x="2855408" y="898287"/>
                </a:cubicBezTo>
                <a:cubicBezTo>
                  <a:pt x="2855408" y="898287"/>
                  <a:pt x="2855503" y="898191"/>
                  <a:pt x="2855503" y="898096"/>
                </a:cubicBezTo>
                <a:cubicBezTo>
                  <a:pt x="2855408" y="898191"/>
                  <a:pt x="2855312" y="898382"/>
                  <a:pt x="2855217" y="898477"/>
                </a:cubicBezTo>
                <a:cubicBezTo>
                  <a:pt x="2855217" y="898382"/>
                  <a:pt x="2855312" y="898382"/>
                  <a:pt x="2855312" y="898287"/>
                </a:cubicBezTo>
                <a:cubicBezTo>
                  <a:pt x="2854741" y="899144"/>
                  <a:pt x="2854265" y="899906"/>
                  <a:pt x="2853598" y="900668"/>
                </a:cubicBezTo>
                <a:cubicBezTo>
                  <a:pt x="2853598" y="900668"/>
                  <a:pt x="2853693" y="900573"/>
                  <a:pt x="2853693" y="900573"/>
                </a:cubicBezTo>
                <a:cubicBezTo>
                  <a:pt x="2850931" y="904097"/>
                  <a:pt x="2847026" y="906764"/>
                  <a:pt x="2842740" y="908097"/>
                </a:cubicBezTo>
                <a:cubicBezTo>
                  <a:pt x="2843120" y="908002"/>
                  <a:pt x="2843501" y="907907"/>
                  <a:pt x="2843883" y="907716"/>
                </a:cubicBezTo>
                <a:cubicBezTo>
                  <a:pt x="2829881" y="913146"/>
                  <a:pt x="2810831" y="911526"/>
                  <a:pt x="2802353" y="926100"/>
                </a:cubicBezTo>
                <a:close/>
                <a:moveTo>
                  <a:pt x="2692530" y="957723"/>
                </a:moveTo>
                <a:cubicBezTo>
                  <a:pt x="2692626" y="957627"/>
                  <a:pt x="2692626" y="957627"/>
                  <a:pt x="2692721" y="957532"/>
                </a:cubicBezTo>
                <a:cubicBezTo>
                  <a:pt x="2691959" y="958389"/>
                  <a:pt x="2691197" y="959151"/>
                  <a:pt x="2690340" y="960009"/>
                </a:cubicBezTo>
                <a:cubicBezTo>
                  <a:pt x="2690530" y="959818"/>
                  <a:pt x="2690625" y="959723"/>
                  <a:pt x="2690816" y="959532"/>
                </a:cubicBezTo>
                <a:cubicBezTo>
                  <a:pt x="2689673" y="960675"/>
                  <a:pt x="2688625" y="961818"/>
                  <a:pt x="2687387" y="962866"/>
                </a:cubicBezTo>
                <a:cubicBezTo>
                  <a:pt x="2687577" y="962676"/>
                  <a:pt x="2687673" y="962580"/>
                  <a:pt x="2687863" y="962390"/>
                </a:cubicBezTo>
                <a:cubicBezTo>
                  <a:pt x="2684910" y="965152"/>
                  <a:pt x="2681767" y="967629"/>
                  <a:pt x="2678433" y="970010"/>
                </a:cubicBezTo>
                <a:cubicBezTo>
                  <a:pt x="2678528" y="969915"/>
                  <a:pt x="2678719" y="969819"/>
                  <a:pt x="2678814" y="969724"/>
                </a:cubicBezTo>
                <a:cubicBezTo>
                  <a:pt x="2678052" y="970296"/>
                  <a:pt x="2677290" y="970772"/>
                  <a:pt x="2676433" y="971343"/>
                </a:cubicBezTo>
                <a:cubicBezTo>
                  <a:pt x="2676814" y="971153"/>
                  <a:pt x="2677100" y="970867"/>
                  <a:pt x="2677385" y="970677"/>
                </a:cubicBezTo>
                <a:cubicBezTo>
                  <a:pt x="2662622" y="980868"/>
                  <a:pt x="2644715" y="985536"/>
                  <a:pt x="2626998" y="987441"/>
                </a:cubicBezTo>
                <a:cubicBezTo>
                  <a:pt x="2657954" y="987536"/>
                  <a:pt x="2690911" y="973439"/>
                  <a:pt x="2707008" y="946293"/>
                </a:cubicBezTo>
                <a:cubicBezTo>
                  <a:pt x="2719676" y="921528"/>
                  <a:pt x="2719962" y="892476"/>
                  <a:pt x="2742441" y="873331"/>
                </a:cubicBezTo>
                <a:cubicBezTo>
                  <a:pt x="2785399" y="834945"/>
                  <a:pt x="2851884" y="838851"/>
                  <a:pt x="2901509" y="862187"/>
                </a:cubicBezTo>
                <a:cubicBezTo>
                  <a:pt x="2916653" y="868854"/>
                  <a:pt x="2932941" y="879237"/>
                  <a:pt x="2947610" y="888952"/>
                </a:cubicBezTo>
                <a:cubicBezTo>
                  <a:pt x="3004760" y="926671"/>
                  <a:pt x="3079055" y="901811"/>
                  <a:pt x="3117726" y="849614"/>
                </a:cubicBezTo>
                <a:cubicBezTo>
                  <a:pt x="3061434" y="911526"/>
                  <a:pt x="2991234" y="918099"/>
                  <a:pt x="2926083" y="865711"/>
                </a:cubicBezTo>
                <a:cubicBezTo>
                  <a:pt x="2853598" y="816848"/>
                  <a:pt x="2722439" y="823039"/>
                  <a:pt x="2708723" y="927243"/>
                </a:cubicBezTo>
                <a:cubicBezTo>
                  <a:pt x="2706437" y="938577"/>
                  <a:pt x="2700436" y="949055"/>
                  <a:pt x="2692530" y="957723"/>
                </a:cubicBezTo>
                <a:close/>
                <a:moveTo>
                  <a:pt x="2590232" y="896667"/>
                </a:moveTo>
                <a:cubicBezTo>
                  <a:pt x="2648049" y="878760"/>
                  <a:pt x="2700436" y="829421"/>
                  <a:pt x="2758729" y="812181"/>
                </a:cubicBezTo>
                <a:cubicBezTo>
                  <a:pt x="2886554" y="765508"/>
                  <a:pt x="3010094" y="979249"/>
                  <a:pt x="3120203" y="844756"/>
                </a:cubicBezTo>
                <a:cubicBezTo>
                  <a:pt x="3007808" y="974487"/>
                  <a:pt x="2890174" y="760460"/>
                  <a:pt x="2761682" y="800846"/>
                </a:cubicBezTo>
                <a:cubicBezTo>
                  <a:pt x="2671861" y="820277"/>
                  <a:pt x="2587660" y="926195"/>
                  <a:pt x="2491172" y="874950"/>
                </a:cubicBezTo>
                <a:cubicBezTo>
                  <a:pt x="2325722" y="767699"/>
                  <a:pt x="2481075" y="545004"/>
                  <a:pt x="2641191" y="661686"/>
                </a:cubicBezTo>
                <a:cubicBezTo>
                  <a:pt x="2611377" y="619204"/>
                  <a:pt x="2552799" y="607869"/>
                  <a:pt x="2503935" y="615489"/>
                </a:cubicBezTo>
                <a:cubicBezTo>
                  <a:pt x="2315340" y="659876"/>
                  <a:pt x="2407733" y="962580"/>
                  <a:pt x="2590232" y="896667"/>
                </a:cubicBezTo>
                <a:close/>
                <a:moveTo>
                  <a:pt x="2394779" y="924576"/>
                </a:moveTo>
                <a:cubicBezTo>
                  <a:pt x="2429545" y="961914"/>
                  <a:pt x="2494220" y="946007"/>
                  <a:pt x="2532891" y="928671"/>
                </a:cubicBezTo>
                <a:cubicBezTo>
                  <a:pt x="2532701" y="928386"/>
                  <a:pt x="2527462" y="919718"/>
                  <a:pt x="2523938" y="920670"/>
                </a:cubicBezTo>
                <a:cubicBezTo>
                  <a:pt x="2524033" y="920670"/>
                  <a:pt x="2524033" y="920575"/>
                  <a:pt x="2524128" y="920575"/>
                </a:cubicBezTo>
                <a:cubicBezTo>
                  <a:pt x="2524033" y="920575"/>
                  <a:pt x="2523843" y="920670"/>
                  <a:pt x="2523747" y="920670"/>
                </a:cubicBezTo>
                <a:cubicBezTo>
                  <a:pt x="2523843" y="920670"/>
                  <a:pt x="2523843" y="920670"/>
                  <a:pt x="2523938" y="920670"/>
                </a:cubicBezTo>
                <a:cubicBezTo>
                  <a:pt x="2523843" y="920670"/>
                  <a:pt x="2523747" y="920670"/>
                  <a:pt x="2523747" y="920766"/>
                </a:cubicBezTo>
                <a:cubicBezTo>
                  <a:pt x="2523747" y="920766"/>
                  <a:pt x="2523747" y="920766"/>
                  <a:pt x="2523747" y="920766"/>
                </a:cubicBezTo>
                <a:cubicBezTo>
                  <a:pt x="2523747" y="920766"/>
                  <a:pt x="2523652" y="920766"/>
                  <a:pt x="2523652" y="920766"/>
                </a:cubicBezTo>
                <a:cubicBezTo>
                  <a:pt x="2523652" y="920766"/>
                  <a:pt x="2523747" y="920766"/>
                  <a:pt x="2523747" y="920766"/>
                </a:cubicBezTo>
                <a:cubicBezTo>
                  <a:pt x="2523652" y="920861"/>
                  <a:pt x="2523461" y="920861"/>
                  <a:pt x="2523366" y="920956"/>
                </a:cubicBezTo>
                <a:cubicBezTo>
                  <a:pt x="2523366" y="920956"/>
                  <a:pt x="2523461" y="920956"/>
                  <a:pt x="2523461" y="920861"/>
                </a:cubicBezTo>
                <a:cubicBezTo>
                  <a:pt x="2523271" y="920956"/>
                  <a:pt x="2523176" y="921051"/>
                  <a:pt x="2523081" y="921147"/>
                </a:cubicBezTo>
                <a:cubicBezTo>
                  <a:pt x="2523176" y="921147"/>
                  <a:pt x="2523176" y="921051"/>
                  <a:pt x="2523271" y="921051"/>
                </a:cubicBezTo>
                <a:cubicBezTo>
                  <a:pt x="2522985" y="921242"/>
                  <a:pt x="2522795" y="921528"/>
                  <a:pt x="2522604" y="921813"/>
                </a:cubicBezTo>
                <a:cubicBezTo>
                  <a:pt x="2522604" y="921813"/>
                  <a:pt x="2522604" y="921813"/>
                  <a:pt x="2522604" y="921813"/>
                </a:cubicBezTo>
                <a:cubicBezTo>
                  <a:pt x="2522604" y="921813"/>
                  <a:pt x="2522509" y="921909"/>
                  <a:pt x="2522509" y="921909"/>
                </a:cubicBezTo>
                <a:cubicBezTo>
                  <a:pt x="2522509" y="921909"/>
                  <a:pt x="2522509" y="921813"/>
                  <a:pt x="2522604" y="921813"/>
                </a:cubicBezTo>
                <a:cubicBezTo>
                  <a:pt x="2522414" y="922099"/>
                  <a:pt x="2522318" y="922385"/>
                  <a:pt x="2522223" y="922671"/>
                </a:cubicBezTo>
                <a:cubicBezTo>
                  <a:pt x="2522223" y="922575"/>
                  <a:pt x="2522318" y="922575"/>
                  <a:pt x="2522318" y="922480"/>
                </a:cubicBezTo>
                <a:cubicBezTo>
                  <a:pt x="2522223" y="922575"/>
                  <a:pt x="2522223" y="922671"/>
                  <a:pt x="2522128" y="922861"/>
                </a:cubicBezTo>
                <a:cubicBezTo>
                  <a:pt x="2522128" y="922861"/>
                  <a:pt x="2522128" y="922766"/>
                  <a:pt x="2522223" y="922766"/>
                </a:cubicBezTo>
                <a:cubicBezTo>
                  <a:pt x="2517270" y="935910"/>
                  <a:pt x="2513651" y="917622"/>
                  <a:pt x="2510793" y="917718"/>
                </a:cubicBezTo>
                <a:cubicBezTo>
                  <a:pt x="2507078" y="918765"/>
                  <a:pt x="2506031" y="926481"/>
                  <a:pt x="2501935" y="927909"/>
                </a:cubicBezTo>
                <a:cubicBezTo>
                  <a:pt x="2494029" y="928290"/>
                  <a:pt x="2494886" y="914765"/>
                  <a:pt x="2489743" y="911907"/>
                </a:cubicBezTo>
                <a:cubicBezTo>
                  <a:pt x="2489743" y="911907"/>
                  <a:pt x="2489838" y="911907"/>
                  <a:pt x="2489838" y="911907"/>
                </a:cubicBezTo>
                <a:cubicBezTo>
                  <a:pt x="2489552" y="911907"/>
                  <a:pt x="2489267" y="912098"/>
                  <a:pt x="2489076" y="912288"/>
                </a:cubicBezTo>
                <a:cubicBezTo>
                  <a:pt x="2489076" y="912288"/>
                  <a:pt x="2489076" y="912193"/>
                  <a:pt x="2489171" y="912193"/>
                </a:cubicBezTo>
                <a:cubicBezTo>
                  <a:pt x="2484409" y="919146"/>
                  <a:pt x="2480694" y="933529"/>
                  <a:pt x="2471265" y="936577"/>
                </a:cubicBezTo>
                <a:cubicBezTo>
                  <a:pt x="2463835" y="936768"/>
                  <a:pt x="2474503" y="886666"/>
                  <a:pt x="2464407" y="911145"/>
                </a:cubicBezTo>
                <a:cubicBezTo>
                  <a:pt x="2460787" y="919623"/>
                  <a:pt x="2453262" y="940959"/>
                  <a:pt x="2442213" y="932100"/>
                </a:cubicBezTo>
                <a:cubicBezTo>
                  <a:pt x="2437260" y="925147"/>
                  <a:pt x="2446500" y="895143"/>
                  <a:pt x="2439165" y="890571"/>
                </a:cubicBezTo>
                <a:cubicBezTo>
                  <a:pt x="2433641" y="899811"/>
                  <a:pt x="2431831" y="919146"/>
                  <a:pt x="2418115" y="920670"/>
                </a:cubicBezTo>
                <a:cubicBezTo>
                  <a:pt x="2413924" y="920194"/>
                  <a:pt x="2408876" y="918480"/>
                  <a:pt x="2407638" y="914098"/>
                </a:cubicBezTo>
                <a:cubicBezTo>
                  <a:pt x="2405256" y="906669"/>
                  <a:pt x="2415258" y="881332"/>
                  <a:pt x="2407066" y="877522"/>
                </a:cubicBezTo>
                <a:cubicBezTo>
                  <a:pt x="2407161" y="877522"/>
                  <a:pt x="2407161" y="877427"/>
                  <a:pt x="2407256" y="877427"/>
                </a:cubicBezTo>
                <a:cubicBezTo>
                  <a:pt x="2407161" y="877427"/>
                  <a:pt x="2407161" y="877522"/>
                  <a:pt x="2407066" y="877522"/>
                </a:cubicBezTo>
                <a:cubicBezTo>
                  <a:pt x="2407066" y="877522"/>
                  <a:pt x="2407066" y="877522"/>
                  <a:pt x="2407066" y="877522"/>
                </a:cubicBezTo>
                <a:cubicBezTo>
                  <a:pt x="2401446" y="881332"/>
                  <a:pt x="2396779" y="904192"/>
                  <a:pt x="2387826" y="900001"/>
                </a:cubicBezTo>
                <a:cubicBezTo>
                  <a:pt x="2384492" y="896477"/>
                  <a:pt x="2383254" y="889714"/>
                  <a:pt x="2379348" y="889333"/>
                </a:cubicBezTo>
                <a:cubicBezTo>
                  <a:pt x="2379158" y="889333"/>
                  <a:pt x="2378777" y="889619"/>
                  <a:pt x="2378205" y="890571"/>
                </a:cubicBezTo>
                <a:cubicBezTo>
                  <a:pt x="2378967" y="903430"/>
                  <a:pt x="2385635" y="915241"/>
                  <a:pt x="2394779" y="924576"/>
                </a:cubicBezTo>
                <a:close/>
                <a:moveTo>
                  <a:pt x="2362680" y="600630"/>
                </a:moveTo>
                <a:cubicBezTo>
                  <a:pt x="2356584" y="596725"/>
                  <a:pt x="2349726" y="595106"/>
                  <a:pt x="2348011" y="588915"/>
                </a:cubicBezTo>
                <a:cubicBezTo>
                  <a:pt x="2354869" y="574818"/>
                  <a:pt x="2394302" y="592915"/>
                  <a:pt x="2379443" y="575008"/>
                </a:cubicBezTo>
                <a:cubicBezTo>
                  <a:pt x="2364299" y="550053"/>
                  <a:pt x="2392302" y="565197"/>
                  <a:pt x="2391445" y="555387"/>
                </a:cubicBezTo>
                <a:cubicBezTo>
                  <a:pt x="2377062" y="529193"/>
                  <a:pt x="2407161" y="557101"/>
                  <a:pt x="2396208" y="528050"/>
                </a:cubicBezTo>
                <a:cubicBezTo>
                  <a:pt x="2384682" y="535956"/>
                  <a:pt x="2374681" y="543385"/>
                  <a:pt x="2359251" y="557768"/>
                </a:cubicBezTo>
                <a:cubicBezTo>
                  <a:pt x="2340867" y="558149"/>
                  <a:pt x="2321817" y="552243"/>
                  <a:pt x="2306006" y="542337"/>
                </a:cubicBezTo>
                <a:cubicBezTo>
                  <a:pt x="2306196" y="542433"/>
                  <a:pt x="2306482" y="542623"/>
                  <a:pt x="2306672" y="542718"/>
                </a:cubicBezTo>
                <a:cubicBezTo>
                  <a:pt x="2293814" y="534908"/>
                  <a:pt x="2282574" y="524335"/>
                  <a:pt x="2273906" y="511857"/>
                </a:cubicBezTo>
                <a:cubicBezTo>
                  <a:pt x="2274002" y="512048"/>
                  <a:pt x="2274097" y="512143"/>
                  <a:pt x="2274192" y="512334"/>
                </a:cubicBezTo>
                <a:cubicBezTo>
                  <a:pt x="2254952" y="485187"/>
                  <a:pt x="2247332" y="445373"/>
                  <a:pt x="2265143" y="415845"/>
                </a:cubicBezTo>
                <a:cubicBezTo>
                  <a:pt x="2259619" y="423180"/>
                  <a:pt x="2255618" y="431943"/>
                  <a:pt x="2253428" y="440896"/>
                </a:cubicBezTo>
                <a:cubicBezTo>
                  <a:pt x="2253428" y="440801"/>
                  <a:pt x="2253428" y="440706"/>
                  <a:pt x="2253523" y="440515"/>
                </a:cubicBezTo>
                <a:cubicBezTo>
                  <a:pt x="2253428" y="440801"/>
                  <a:pt x="2253428" y="441087"/>
                  <a:pt x="2253333" y="441372"/>
                </a:cubicBezTo>
                <a:cubicBezTo>
                  <a:pt x="2253333" y="441182"/>
                  <a:pt x="2253428" y="440991"/>
                  <a:pt x="2253428" y="440801"/>
                </a:cubicBezTo>
                <a:cubicBezTo>
                  <a:pt x="2252856" y="442992"/>
                  <a:pt x="2252380" y="445182"/>
                  <a:pt x="2252094" y="447468"/>
                </a:cubicBezTo>
                <a:cubicBezTo>
                  <a:pt x="2252094" y="447373"/>
                  <a:pt x="2252094" y="447278"/>
                  <a:pt x="2252189" y="447087"/>
                </a:cubicBezTo>
                <a:cubicBezTo>
                  <a:pt x="2252094" y="447373"/>
                  <a:pt x="2252094" y="447659"/>
                  <a:pt x="2252094" y="447945"/>
                </a:cubicBezTo>
                <a:cubicBezTo>
                  <a:pt x="2252094" y="447754"/>
                  <a:pt x="2252189" y="447564"/>
                  <a:pt x="2252189" y="447373"/>
                </a:cubicBezTo>
                <a:cubicBezTo>
                  <a:pt x="2251809" y="449659"/>
                  <a:pt x="2251523" y="451945"/>
                  <a:pt x="2251332" y="454326"/>
                </a:cubicBezTo>
                <a:cubicBezTo>
                  <a:pt x="2251332" y="454136"/>
                  <a:pt x="2251332" y="454041"/>
                  <a:pt x="2251332" y="453850"/>
                </a:cubicBezTo>
                <a:cubicBezTo>
                  <a:pt x="2251332" y="454326"/>
                  <a:pt x="2251237" y="454803"/>
                  <a:pt x="2251237" y="455279"/>
                </a:cubicBezTo>
                <a:cubicBezTo>
                  <a:pt x="2251237" y="454898"/>
                  <a:pt x="2251332" y="454612"/>
                  <a:pt x="2251332" y="454231"/>
                </a:cubicBezTo>
                <a:cubicBezTo>
                  <a:pt x="2251237" y="455850"/>
                  <a:pt x="2251047" y="457470"/>
                  <a:pt x="2251047" y="459184"/>
                </a:cubicBezTo>
                <a:cubicBezTo>
                  <a:pt x="2251047" y="458232"/>
                  <a:pt x="2251142" y="457279"/>
                  <a:pt x="2251142" y="456327"/>
                </a:cubicBezTo>
                <a:cubicBezTo>
                  <a:pt x="2251047" y="457279"/>
                  <a:pt x="2251047" y="458232"/>
                  <a:pt x="2251047" y="459279"/>
                </a:cubicBezTo>
                <a:cubicBezTo>
                  <a:pt x="2251047" y="459279"/>
                  <a:pt x="2251047" y="459184"/>
                  <a:pt x="2251047" y="459184"/>
                </a:cubicBezTo>
                <a:cubicBezTo>
                  <a:pt x="2250951" y="461661"/>
                  <a:pt x="2250951" y="464137"/>
                  <a:pt x="2251047" y="466518"/>
                </a:cubicBezTo>
                <a:cubicBezTo>
                  <a:pt x="2251047" y="466328"/>
                  <a:pt x="2251047" y="466042"/>
                  <a:pt x="2251047" y="465852"/>
                </a:cubicBezTo>
                <a:cubicBezTo>
                  <a:pt x="2252285" y="517477"/>
                  <a:pt x="2292385" y="563864"/>
                  <a:pt x="2342296" y="575389"/>
                </a:cubicBezTo>
                <a:cubicBezTo>
                  <a:pt x="2333723" y="585390"/>
                  <a:pt x="2326008" y="596344"/>
                  <a:pt x="2320103" y="607584"/>
                </a:cubicBezTo>
                <a:cubicBezTo>
                  <a:pt x="2194563" y="492712"/>
                  <a:pt x="2028257" y="721503"/>
                  <a:pt x="1927958" y="560625"/>
                </a:cubicBezTo>
                <a:cubicBezTo>
                  <a:pt x="2024161" y="727980"/>
                  <a:pt x="2158940" y="540813"/>
                  <a:pt x="2283908" y="621681"/>
                </a:cubicBezTo>
                <a:cubicBezTo>
                  <a:pt x="2324389" y="649303"/>
                  <a:pt x="2292861" y="669210"/>
                  <a:pt x="2324675" y="709311"/>
                </a:cubicBezTo>
                <a:cubicBezTo>
                  <a:pt x="2324675" y="709311"/>
                  <a:pt x="2324580" y="709311"/>
                  <a:pt x="2324580" y="709311"/>
                </a:cubicBezTo>
                <a:cubicBezTo>
                  <a:pt x="2314483" y="720169"/>
                  <a:pt x="2305720" y="734361"/>
                  <a:pt x="2302005" y="747792"/>
                </a:cubicBezTo>
                <a:cubicBezTo>
                  <a:pt x="2214089" y="694071"/>
                  <a:pt x="2126745" y="795607"/>
                  <a:pt x="2031495" y="773319"/>
                </a:cubicBezTo>
                <a:cubicBezTo>
                  <a:pt x="2032829" y="773509"/>
                  <a:pt x="2034067" y="773700"/>
                  <a:pt x="2035400" y="773890"/>
                </a:cubicBezTo>
                <a:cubicBezTo>
                  <a:pt x="2005873" y="769794"/>
                  <a:pt x="1977393" y="756745"/>
                  <a:pt x="1957200" y="734266"/>
                </a:cubicBezTo>
                <a:cubicBezTo>
                  <a:pt x="2061689" y="871807"/>
                  <a:pt x="2235711" y="696071"/>
                  <a:pt x="2295243" y="801608"/>
                </a:cubicBezTo>
                <a:cubicBezTo>
                  <a:pt x="2235902" y="880284"/>
                  <a:pt x="2131413" y="951722"/>
                  <a:pt x="2031971" y="905049"/>
                </a:cubicBezTo>
                <a:cubicBezTo>
                  <a:pt x="2131031" y="962199"/>
                  <a:pt x="2245998" y="897525"/>
                  <a:pt x="2315435" y="821896"/>
                </a:cubicBezTo>
                <a:cubicBezTo>
                  <a:pt x="2322865" y="836660"/>
                  <a:pt x="2352393" y="866949"/>
                  <a:pt x="2361441" y="872474"/>
                </a:cubicBezTo>
                <a:cubicBezTo>
                  <a:pt x="2376776" y="845232"/>
                  <a:pt x="2343439" y="872760"/>
                  <a:pt x="2361727" y="847233"/>
                </a:cubicBezTo>
                <a:cubicBezTo>
                  <a:pt x="2362775" y="839803"/>
                  <a:pt x="2338676" y="851614"/>
                  <a:pt x="2350964" y="833707"/>
                </a:cubicBezTo>
                <a:cubicBezTo>
                  <a:pt x="2372300" y="810752"/>
                  <a:pt x="2337343" y="831612"/>
                  <a:pt x="2326675" y="819610"/>
                </a:cubicBezTo>
                <a:cubicBezTo>
                  <a:pt x="2325437" y="815610"/>
                  <a:pt x="2334105" y="811800"/>
                  <a:pt x="2342105" y="807418"/>
                </a:cubicBezTo>
                <a:cubicBezTo>
                  <a:pt x="2378872" y="787511"/>
                  <a:pt x="2326199" y="808752"/>
                  <a:pt x="2318484" y="796655"/>
                </a:cubicBezTo>
                <a:cubicBezTo>
                  <a:pt x="2313150" y="787320"/>
                  <a:pt x="2328199" y="783129"/>
                  <a:pt x="2334295" y="779224"/>
                </a:cubicBezTo>
                <a:cubicBezTo>
                  <a:pt x="2339534" y="777033"/>
                  <a:pt x="2369347" y="760365"/>
                  <a:pt x="2348297" y="765127"/>
                </a:cubicBezTo>
                <a:cubicBezTo>
                  <a:pt x="2336105" y="768556"/>
                  <a:pt x="2310673" y="770366"/>
                  <a:pt x="2317912" y="750268"/>
                </a:cubicBezTo>
                <a:cubicBezTo>
                  <a:pt x="2323532" y="742172"/>
                  <a:pt x="2340010" y="740648"/>
                  <a:pt x="2348201" y="733790"/>
                </a:cubicBezTo>
                <a:cubicBezTo>
                  <a:pt x="2372776" y="714930"/>
                  <a:pt x="2304196" y="743124"/>
                  <a:pt x="2329914" y="710835"/>
                </a:cubicBezTo>
                <a:cubicBezTo>
                  <a:pt x="2333247" y="697976"/>
                  <a:pt x="2311054" y="688546"/>
                  <a:pt x="2347154" y="689213"/>
                </a:cubicBezTo>
                <a:cubicBezTo>
                  <a:pt x="2376300" y="691499"/>
                  <a:pt x="2345820" y="674925"/>
                  <a:pt x="2337819" y="672735"/>
                </a:cubicBezTo>
                <a:cubicBezTo>
                  <a:pt x="2327151" y="669877"/>
                  <a:pt x="2321436" y="663210"/>
                  <a:pt x="2327437" y="652446"/>
                </a:cubicBezTo>
                <a:cubicBezTo>
                  <a:pt x="2327342" y="652732"/>
                  <a:pt x="2327151" y="653018"/>
                  <a:pt x="2327056" y="653304"/>
                </a:cubicBezTo>
                <a:cubicBezTo>
                  <a:pt x="2327437" y="652542"/>
                  <a:pt x="2327818" y="651780"/>
                  <a:pt x="2328294" y="651113"/>
                </a:cubicBezTo>
                <a:cubicBezTo>
                  <a:pt x="2328294" y="651113"/>
                  <a:pt x="2328294" y="651208"/>
                  <a:pt x="2328199" y="651208"/>
                </a:cubicBezTo>
                <a:cubicBezTo>
                  <a:pt x="2328389" y="650922"/>
                  <a:pt x="2328580" y="650732"/>
                  <a:pt x="2328771" y="650446"/>
                </a:cubicBezTo>
                <a:cubicBezTo>
                  <a:pt x="2328771" y="650446"/>
                  <a:pt x="2328675" y="650541"/>
                  <a:pt x="2328675" y="650541"/>
                </a:cubicBezTo>
                <a:cubicBezTo>
                  <a:pt x="2329056" y="650065"/>
                  <a:pt x="2329533" y="649589"/>
                  <a:pt x="2330009" y="649208"/>
                </a:cubicBezTo>
                <a:cubicBezTo>
                  <a:pt x="2329818" y="649303"/>
                  <a:pt x="2329723" y="649494"/>
                  <a:pt x="2329628" y="649589"/>
                </a:cubicBezTo>
                <a:cubicBezTo>
                  <a:pt x="2338772" y="640731"/>
                  <a:pt x="2356964" y="647017"/>
                  <a:pt x="2368109" y="647493"/>
                </a:cubicBezTo>
                <a:cubicBezTo>
                  <a:pt x="2374300" y="641588"/>
                  <a:pt x="2335247" y="627300"/>
                  <a:pt x="2333819" y="621204"/>
                </a:cubicBezTo>
                <a:cubicBezTo>
                  <a:pt x="2326294" y="593296"/>
                  <a:pt x="2405542" y="624062"/>
                  <a:pt x="2362680" y="600630"/>
                </a:cubicBezTo>
                <a:close/>
                <a:moveTo>
                  <a:pt x="2290766" y="807418"/>
                </a:moveTo>
                <a:cubicBezTo>
                  <a:pt x="2291814" y="806180"/>
                  <a:pt x="2292861" y="804846"/>
                  <a:pt x="2294004" y="803418"/>
                </a:cubicBezTo>
                <a:cubicBezTo>
                  <a:pt x="2292956" y="804751"/>
                  <a:pt x="2291909" y="806085"/>
                  <a:pt x="2290766" y="807418"/>
                </a:cubicBezTo>
                <a:close/>
                <a:moveTo>
                  <a:pt x="2031686" y="1002395"/>
                </a:moveTo>
                <a:cubicBezTo>
                  <a:pt x="2031686" y="1002395"/>
                  <a:pt x="2031686" y="1002300"/>
                  <a:pt x="2031781" y="1002300"/>
                </a:cubicBezTo>
                <a:cubicBezTo>
                  <a:pt x="2031495" y="1002776"/>
                  <a:pt x="2031209" y="1003157"/>
                  <a:pt x="2030829" y="1003633"/>
                </a:cubicBezTo>
                <a:cubicBezTo>
                  <a:pt x="2031114" y="1003157"/>
                  <a:pt x="2031400" y="1002776"/>
                  <a:pt x="2031686" y="1002395"/>
                </a:cubicBezTo>
                <a:cubicBezTo>
                  <a:pt x="2030829" y="1003633"/>
                  <a:pt x="2029971" y="1004871"/>
                  <a:pt x="2029209" y="1006110"/>
                </a:cubicBezTo>
                <a:cubicBezTo>
                  <a:pt x="2029495" y="1005633"/>
                  <a:pt x="2029876" y="1005157"/>
                  <a:pt x="2030162" y="1004586"/>
                </a:cubicBezTo>
                <a:cubicBezTo>
                  <a:pt x="2029781" y="1005157"/>
                  <a:pt x="2029400" y="1005729"/>
                  <a:pt x="2029114" y="1006300"/>
                </a:cubicBezTo>
                <a:cubicBezTo>
                  <a:pt x="2029209" y="1006205"/>
                  <a:pt x="2029209" y="1006110"/>
                  <a:pt x="2029304" y="1006110"/>
                </a:cubicBezTo>
                <a:cubicBezTo>
                  <a:pt x="2028257" y="1007729"/>
                  <a:pt x="2027304" y="1009539"/>
                  <a:pt x="2026447" y="1011253"/>
                </a:cubicBezTo>
                <a:cubicBezTo>
                  <a:pt x="2026542" y="1010967"/>
                  <a:pt x="2026733" y="1010777"/>
                  <a:pt x="2026828" y="1010491"/>
                </a:cubicBezTo>
                <a:cubicBezTo>
                  <a:pt x="2026637" y="1010967"/>
                  <a:pt x="2026352" y="1011348"/>
                  <a:pt x="2026161" y="1011825"/>
                </a:cubicBezTo>
                <a:cubicBezTo>
                  <a:pt x="2026256" y="1011634"/>
                  <a:pt x="2026352" y="1011444"/>
                  <a:pt x="2026447" y="1011253"/>
                </a:cubicBezTo>
                <a:cubicBezTo>
                  <a:pt x="2025494" y="1013158"/>
                  <a:pt x="2024542" y="1015063"/>
                  <a:pt x="2023685" y="1016968"/>
                </a:cubicBezTo>
                <a:cubicBezTo>
                  <a:pt x="2023685" y="1016873"/>
                  <a:pt x="2023780" y="1016778"/>
                  <a:pt x="2023780" y="1016682"/>
                </a:cubicBezTo>
                <a:cubicBezTo>
                  <a:pt x="2023685" y="1016968"/>
                  <a:pt x="2023589" y="1017159"/>
                  <a:pt x="2023399" y="1017444"/>
                </a:cubicBezTo>
                <a:cubicBezTo>
                  <a:pt x="2023494" y="1017254"/>
                  <a:pt x="2023589" y="1017159"/>
                  <a:pt x="2023589" y="1016968"/>
                </a:cubicBezTo>
                <a:cubicBezTo>
                  <a:pt x="2023304" y="1017635"/>
                  <a:pt x="2023113" y="1018206"/>
                  <a:pt x="2022827" y="1018873"/>
                </a:cubicBezTo>
                <a:cubicBezTo>
                  <a:pt x="2022923" y="1018778"/>
                  <a:pt x="2022923" y="1018587"/>
                  <a:pt x="2023018" y="1018492"/>
                </a:cubicBezTo>
                <a:cubicBezTo>
                  <a:pt x="2012826" y="1039733"/>
                  <a:pt x="2026733" y="1069070"/>
                  <a:pt x="2023494" y="1090787"/>
                </a:cubicBezTo>
                <a:cubicBezTo>
                  <a:pt x="2017684" y="1127744"/>
                  <a:pt x="1976726" y="1145270"/>
                  <a:pt x="1943579" y="1133268"/>
                </a:cubicBezTo>
                <a:cubicBezTo>
                  <a:pt x="1980060" y="1149937"/>
                  <a:pt x="2025780" y="1126506"/>
                  <a:pt x="2030066" y="1085548"/>
                </a:cubicBezTo>
                <a:cubicBezTo>
                  <a:pt x="2032067" y="1069832"/>
                  <a:pt x="2026352" y="1055164"/>
                  <a:pt x="2027304" y="1039638"/>
                </a:cubicBezTo>
                <a:cubicBezTo>
                  <a:pt x="2031686" y="995918"/>
                  <a:pt x="2079406" y="973629"/>
                  <a:pt x="2117792" y="965914"/>
                </a:cubicBezTo>
                <a:cubicBezTo>
                  <a:pt x="2119983" y="963819"/>
                  <a:pt x="2122268" y="961723"/>
                  <a:pt x="2124459" y="959723"/>
                </a:cubicBezTo>
                <a:cubicBezTo>
                  <a:pt x="2112839" y="961342"/>
                  <a:pt x="2100837" y="955722"/>
                  <a:pt x="2090169" y="959628"/>
                </a:cubicBezTo>
                <a:cubicBezTo>
                  <a:pt x="2090360" y="959532"/>
                  <a:pt x="2090550" y="959532"/>
                  <a:pt x="2090645" y="959437"/>
                </a:cubicBezTo>
                <a:cubicBezTo>
                  <a:pt x="2090455" y="959532"/>
                  <a:pt x="2090169" y="959628"/>
                  <a:pt x="2089883" y="959723"/>
                </a:cubicBezTo>
                <a:cubicBezTo>
                  <a:pt x="2089979" y="959723"/>
                  <a:pt x="2089979" y="959723"/>
                  <a:pt x="2090074" y="959628"/>
                </a:cubicBezTo>
                <a:cubicBezTo>
                  <a:pt x="2089217" y="960009"/>
                  <a:pt x="2088264" y="960390"/>
                  <a:pt x="2087407" y="960771"/>
                </a:cubicBezTo>
                <a:cubicBezTo>
                  <a:pt x="2087597" y="960675"/>
                  <a:pt x="2087788" y="960580"/>
                  <a:pt x="2087979" y="960485"/>
                </a:cubicBezTo>
                <a:cubicBezTo>
                  <a:pt x="2087407" y="960675"/>
                  <a:pt x="2086931" y="960961"/>
                  <a:pt x="2086359" y="961152"/>
                </a:cubicBezTo>
                <a:cubicBezTo>
                  <a:pt x="2086740" y="960961"/>
                  <a:pt x="2087026" y="960866"/>
                  <a:pt x="2087407" y="960675"/>
                </a:cubicBezTo>
                <a:cubicBezTo>
                  <a:pt x="2064928" y="970867"/>
                  <a:pt x="2051974" y="977344"/>
                  <a:pt x="2031686" y="1002395"/>
                </a:cubicBezTo>
                <a:close/>
                <a:moveTo>
                  <a:pt x="2268287" y="919432"/>
                </a:moveTo>
                <a:cubicBezTo>
                  <a:pt x="2268001" y="919527"/>
                  <a:pt x="2267715" y="919718"/>
                  <a:pt x="2267525" y="919813"/>
                </a:cubicBezTo>
                <a:cubicBezTo>
                  <a:pt x="2299243" y="904478"/>
                  <a:pt x="2335724" y="899715"/>
                  <a:pt x="2369347" y="894381"/>
                </a:cubicBezTo>
                <a:cubicBezTo>
                  <a:pt x="2256190" y="884666"/>
                  <a:pt x="2179990" y="944483"/>
                  <a:pt x="2173418" y="1059354"/>
                </a:cubicBezTo>
                <a:cubicBezTo>
                  <a:pt x="2187515" y="1004490"/>
                  <a:pt x="2213804" y="944483"/>
                  <a:pt x="2268287" y="919432"/>
                </a:cubicBezTo>
                <a:close/>
                <a:moveTo>
                  <a:pt x="2088169" y="1210707"/>
                </a:moveTo>
                <a:cubicBezTo>
                  <a:pt x="2089217" y="1210231"/>
                  <a:pt x="2090169" y="1209754"/>
                  <a:pt x="2091122" y="1209278"/>
                </a:cubicBezTo>
                <a:cubicBezTo>
                  <a:pt x="2090741" y="1209468"/>
                  <a:pt x="2090264" y="1209659"/>
                  <a:pt x="2089883" y="1209850"/>
                </a:cubicBezTo>
                <a:cubicBezTo>
                  <a:pt x="2210756" y="1131078"/>
                  <a:pt x="2023399" y="1055735"/>
                  <a:pt x="2182847" y="953436"/>
                </a:cubicBezTo>
                <a:cubicBezTo>
                  <a:pt x="2183800" y="951531"/>
                  <a:pt x="2184562" y="949912"/>
                  <a:pt x="2185324" y="948388"/>
                </a:cubicBezTo>
                <a:cubicBezTo>
                  <a:pt x="2173418" y="952389"/>
                  <a:pt x="2161226" y="955437"/>
                  <a:pt x="2149034" y="957342"/>
                </a:cubicBezTo>
                <a:cubicBezTo>
                  <a:pt x="2087788" y="1018111"/>
                  <a:pt x="2092550" y="1052496"/>
                  <a:pt x="2125221" y="1125553"/>
                </a:cubicBezTo>
                <a:cubicBezTo>
                  <a:pt x="2137127" y="1179560"/>
                  <a:pt x="2088550" y="1222613"/>
                  <a:pt x="2036924" y="1218041"/>
                </a:cubicBezTo>
                <a:cubicBezTo>
                  <a:pt x="2054450" y="1219851"/>
                  <a:pt x="2072548" y="1217946"/>
                  <a:pt x="2088645" y="1210516"/>
                </a:cubicBezTo>
                <a:cubicBezTo>
                  <a:pt x="2088455" y="1210612"/>
                  <a:pt x="2088359" y="1210707"/>
                  <a:pt x="2088169" y="1210707"/>
                </a:cubicBezTo>
                <a:close/>
                <a:moveTo>
                  <a:pt x="2130936" y="1296717"/>
                </a:moveTo>
                <a:cubicBezTo>
                  <a:pt x="2138461" y="1282049"/>
                  <a:pt x="2149415" y="1268619"/>
                  <a:pt x="2160845" y="1266618"/>
                </a:cubicBezTo>
                <a:cubicBezTo>
                  <a:pt x="2161035" y="1265666"/>
                  <a:pt x="2161035" y="1263856"/>
                  <a:pt x="2159702" y="1263856"/>
                </a:cubicBezTo>
                <a:cubicBezTo>
                  <a:pt x="2137223" y="1260904"/>
                  <a:pt x="2129126" y="1284049"/>
                  <a:pt x="2128650" y="1301194"/>
                </a:cubicBezTo>
                <a:lnTo>
                  <a:pt x="2130936" y="1296717"/>
                </a:lnTo>
                <a:close/>
                <a:moveTo>
                  <a:pt x="2089693" y="1286621"/>
                </a:moveTo>
                <a:cubicBezTo>
                  <a:pt x="2106743" y="1264047"/>
                  <a:pt x="2117506" y="1261189"/>
                  <a:pt x="2123602" y="1260713"/>
                </a:cubicBezTo>
                <a:cubicBezTo>
                  <a:pt x="2125317" y="1255093"/>
                  <a:pt x="2111981" y="1257665"/>
                  <a:pt x="2111315" y="1257284"/>
                </a:cubicBezTo>
                <a:cubicBezTo>
                  <a:pt x="2091979" y="1263666"/>
                  <a:pt x="2088169" y="1285478"/>
                  <a:pt x="2086550" y="1290812"/>
                </a:cubicBezTo>
                <a:lnTo>
                  <a:pt x="2089693" y="1286621"/>
                </a:lnTo>
                <a:close/>
                <a:moveTo>
                  <a:pt x="2053117" y="1279096"/>
                </a:moveTo>
                <a:cubicBezTo>
                  <a:pt x="2059880" y="1268142"/>
                  <a:pt x="2076548" y="1252045"/>
                  <a:pt x="2085311" y="1252807"/>
                </a:cubicBezTo>
                <a:cubicBezTo>
                  <a:pt x="2085597" y="1251855"/>
                  <a:pt x="2085978" y="1250045"/>
                  <a:pt x="2084645" y="1249854"/>
                </a:cubicBezTo>
                <a:cubicBezTo>
                  <a:pt x="2063785" y="1244330"/>
                  <a:pt x="2053212" y="1267857"/>
                  <a:pt x="2050164" y="1283287"/>
                </a:cubicBezTo>
                <a:lnTo>
                  <a:pt x="2053117" y="1279096"/>
                </a:lnTo>
                <a:close/>
                <a:moveTo>
                  <a:pt x="2018255" y="1266809"/>
                </a:moveTo>
                <a:cubicBezTo>
                  <a:pt x="2027876" y="1254236"/>
                  <a:pt x="2040258" y="1242425"/>
                  <a:pt x="2050831" y="1241949"/>
                </a:cubicBezTo>
                <a:cubicBezTo>
                  <a:pt x="2051117" y="1241091"/>
                  <a:pt x="2051688" y="1239282"/>
                  <a:pt x="2050450" y="1239091"/>
                </a:cubicBezTo>
                <a:cubicBezTo>
                  <a:pt x="2029971" y="1233186"/>
                  <a:pt x="2019589" y="1255665"/>
                  <a:pt x="2015208" y="1270809"/>
                </a:cubicBezTo>
                <a:lnTo>
                  <a:pt x="2018255" y="1266809"/>
                </a:lnTo>
                <a:close/>
                <a:moveTo>
                  <a:pt x="1990538" y="1254903"/>
                </a:moveTo>
                <a:cubicBezTo>
                  <a:pt x="2000348" y="1244616"/>
                  <a:pt x="2011588" y="1233091"/>
                  <a:pt x="2024542" y="1232614"/>
                </a:cubicBezTo>
                <a:cubicBezTo>
                  <a:pt x="2024637" y="1232424"/>
                  <a:pt x="2025113" y="1231281"/>
                  <a:pt x="2025018" y="1230995"/>
                </a:cubicBezTo>
                <a:cubicBezTo>
                  <a:pt x="2006063" y="1219946"/>
                  <a:pt x="1990347" y="1248235"/>
                  <a:pt x="1987013" y="1258617"/>
                </a:cubicBezTo>
                <a:lnTo>
                  <a:pt x="1990538" y="1254903"/>
                </a:lnTo>
                <a:close/>
                <a:moveTo>
                  <a:pt x="1950437" y="1234805"/>
                </a:moveTo>
                <a:cubicBezTo>
                  <a:pt x="1961010" y="1224613"/>
                  <a:pt x="1974059" y="1207849"/>
                  <a:pt x="1987013" y="1214612"/>
                </a:cubicBezTo>
                <a:cubicBezTo>
                  <a:pt x="1989299" y="1211469"/>
                  <a:pt x="1982727" y="1209850"/>
                  <a:pt x="1980822" y="1209183"/>
                </a:cubicBezTo>
                <a:cubicBezTo>
                  <a:pt x="1964725" y="1202801"/>
                  <a:pt x="1949961" y="1231757"/>
                  <a:pt x="1946913" y="1238520"/>
                </a:cubicBezTo>
                <a:lnTo>
                  <a:pt x="1950437" y="1234805"/>
                </a:lnTo>
                <a:close/>
                <a:moveTo>
                  <a:pt x="1924434" y="1218327"/>
                </a:moveTo>
                <a:cubicBezTo>
                  <a:pt x="1934721" y="1209945"/>
                  <a:pt x="1946246" y="1199372"/>
                  <a:pt x="1958438" y="1199181"/>
                </a:cubicBezTo>
                <a:cubicBezTo>
                  <a:pt x="1958819" y="1198515"/>
                  <a:pt x="1959867" y="1196800"/>
                  <a:pt x="1958915" y="1196324"/>
                </a:cubicBezTo>
                <a:cubicBezTo>
                  <a:pt x="1941960" y="1188418"/>
                  <a:pt x="1927482" y="1210612"/>
                  <a:pt x="1920529" y="1221661"/>
                </a:cubicBezTo>
                <a:lnTo>
                  <a:pt x="1924434" y="1218327"/>
                </a:lnTo>
                <a:close/>
                <a:moveTo>
                  <a:pt x="1899955" y="1195943"/>
                </a:moveTo>
                <a:cubicBezTo>
                  <a:pt x="1911671" y="1189847"/>
                  <a:pt x="1925863" y="1181560"/>
                  <a:pt x="1937102" y="1184132"/>
                </a:cubicBezTo>
                <a:cubicBezTo>
                  <a:pt x="1937579" y="1183560"/>
                  <a:pt x="1938912" y="1181941"/>
                  <a:pt x="1938055" y="1181370"/>
                </a:cubicBezTo>
                <a:cubicBezTo>
                  <a:pt x="1925672" y="1168416"/>
                  <a:pt x="1899479" y="1193752"/>
                  <a:pt x="1899288" y="1194419"/>
                </a:cubicBezTo>
                <a:lnTo>
                  <a:pt x="1895478" y="1198515"/>
                </a:lnTo>
                <a:lnTo>
                  <a:pt x="1899955" y="1195943"/>
                </a:lnTo>
                <a:close/>
                <a:moveTo>
                  <a:pt x="1877762" y="1176321"/>
                </a:moveTo>
                <a:cubicBezTo>
                  <a:pt x="1890430" y="1170511"/>
                  <a:pt x="1903003" y="1163177"/>
                  <a:pt x="1915385" y="1165844"/>
                </a:cubicBezTo>
                <a:cubicBezTo>
                  <a:pt x="1915957" y="1165272"/>
                  <a:pt x="1917386" y="1163844"/>
                  <a:pt x="1916529" y="1163177"/>
                </a:cubicBezTo>
                <a:cubicBezTo>
                  <a:pt x="1903193" y="1150414"/>
                  <a:pt x="1878809" y="1172797"/>
                  <a:pt x="1873094" y="1178608"/>
                </a:cubicBezTo>
                <a:lnTo>
                  <a:pt x="1877762" y="1176321"/>
                </a:lnTo>
                <a:close/>
                <a:moveTo>
                  <a:pt x="1860140" y="1152985"/>
                </a:moveTo>
                <a:cubicBezTo>
                  <a:pt x="1872618" y="1148604"/>
                  <a:pt x="1886620" y="1142222"/>
                  <a:pt x="1898145" y="1145651"/>
                </a:cubicBezTo>
                <a:cubicBezTo>
                  <a:pt x="1898717" y="1145175"/>
                  <a:pt x="1900336" y="1143937"/>
                  <a:pt x="1899669" y="1143270"/>
                </a:cubicBezTo>
                <a:cubicBezTo>
                  <a:pt x="1887572" y="1130983"/>
                  <a:pt x="1865665" y="1147461"/>
                  <a:pt x="1855378" y="1154890"/>
                </a:cubicBezTo>
                <a:lnTo>
                  <a:pt x="1860140" y="1152985"/>
                </a:lnTo>
                <a:close/>
                <a:moveTo>
                  <a:pt x="1847948" y="1127077"/>
                </a:moveTo>
                <a:cubicBezTo>
                  <a:pt x="1860617" y="1125267"/>
                  <a:pt x="1875571" y="1121362"/>
                  <a:pt x="1885286" y="1126410"/>
                </a:cubicBezTo>
                <a:cubicBezTo>
                  <a:pt x="1885953" y="1126029"/>
                  <a:pt x="1887763" y="1124982"/>
                  <a:pt x="1887287" y="1124315"/>
                </a:cubicBezTo>
                <a:cubicBezTo>
                  <a:pt x="1879857" y="1110694"/>
                  <a:pt x="1851473" y="1124410"/>
                  <a:pt x="1842995" y="1128030"/>
                </a:cubicBezTo>
                <a:lnTo>
                  <a:pt x="1847948" y="1127077"/>
                </a:lnTo>
                <a:close/>
                <a:moveTo>
                  <a:pt x="1837757" y="1106122"/>
                </a:moveTo>
                <a:cubicBezTo>
                  <a:pt x="1848425" y="1104884"/>
                  <a:pt x="1870237" y="1103074"/>
                  <a:pt x="1875095" y="1106979"/>
                </a:cubicBezTo>
                <a:cubicBezTo>
                  <a:pt x="1875666" y="1106694"/>
                  <a:pt x="1877666" y="1105932"/>
                  <a:pt x="1877381" y="1105265"/>
                </a:cubicBezTo>
                <a:cubicBezTo>
                  <a:pt x="1870332" y="1092978"/>
                  <a:pt x="1838328" y="1105170"/>
                  <a:pt x="1832804" y="1106598"/>
                </a:cubicBezTo>
                <a:lnTo>
                  <a:pt x="1837757" y="1106122"/>
                </a:lnTo>
                <a:close/>
                <a:moveTo>
                  <a:pt x="1833851" y="1085167"/>
                </a:moveTo>
                <a:cubicBezTo>
                  <a:pt x="1847472" y="1085929"/>
                  <a:pt x="1864236" y="1085929"/>
                  <a:pt x="1870427" y="1089835"/>
                </a:cubicBezTo>
                <a:cubicBezTo>
                  <a:pt x="1870999" y="1089644"/>
                  <a:pt x="1873190" y="1089263"/>
                  <a:pt x="1872904" y="1088596"/>
                </a:cubicBezTo>
                <a:cubicBezTo>
                  <a:pt x="1867475" y="1078500"/>
                  <a:pt x="1838233" y="1083834"/>
                  <a:pt x="1828708" y="1084881"/>
                </a:cubicBezTo>
                <a:lnTo>
                  <a:pt x="1833851" y="1085167"/>
                </a:lnTo>
                <a:close/>
                <a:moveTo>
                  <a:pt x="1833375" y="1068784"/>
                </a:moveTo>
                <a:cubicBezTo>
                  <a:pt x="1846043" y="1071737"/>
                  <a:pt x="1859188" y="1072785"/>
                  <a:pt x="1868522" y="1078214"/>
                </a:cubicBezTo>
                <a:cubicBezTo>
                  <a:pt x="1869094" y="1078119"/>
                  <a:pt x="1871285" y="1078023"/>
                  <a:pt x="1871285" y="1077452"/>
                </a:cubicBezTo>
                <a:cubicBezTo>
                  <a:pt x="1867189" y="1067451"/>
                  <a:pt x="1832708" y="1068117"/>
                  <a:pt x="1828422" y="1067737"/>
                </a:cubicBezTo>
                <a:lnTo>
                  <a:pt x="1833375" y="1068784"/>
                </a:lnTo>
                <a:close/>
                <a:moveTo>
                  <a:pt x="1830518" y="1052687"/>
                </a:moveTo>
                <a:cubicBezTo>
                  <a:pt x="1843472" y="1057926"/>
                  <a:pt x="1858997" y="1061545"/>
                  <a:pt x="1868904" y="1068594"/>
                </a:cubicBezTo>
                <a:cubicBezTo>
                  <a:pt x="1869475" y="1068594"/>
                  <a:pt x="1871666" y="1068784"/>
                  <a:pt x="1871666" y="1068308"/>
                </a:cubicBezTo>
                <a:cubicBezTo>
                  <a:pt x="1869189" y="1058878"/>
                  <a:pt x="1838328" y="1054497"/>
                  <a:pt x="1835947" y="1053544"/>
                </a:cubicBezTo>
                <a:cubicBezTo>
                  <a:pt x="1835947" y="1053544"/>
                  <a:pt x="1830518" y="1052687"/>
                  <a:pt x="1830518" y="1052687"/>
                </a:cubicBezTo>
                <a:close/>
                <a:moveTo>
                  <a:pt x="1842043" y="1034399"/>
                </a:moveTo>
                <a:lnTo>
                  <a:pt x="1836804" y="1032684"/>
                </a:lnTo>
                <a:cubicBezTo>
                  <a:pt x="1848520" y="1040114"/>
                  <a:pt x="1863569" y="1047162"/>
                  <a:pt x="1871856" y="1056306"/>
                </a:cubicBezTo>
                <a:cubicBezTo>
                  <a:pt x="1872428" y="1056402"/>
                  <a:pt x="1874523" y="1057068"/>
                  <a:pt x="1874618" y="1056497"/>
                </a:cubicBezTo>
                <a:cubicBezTo>
                  <a:pt x="1872428" y="1044972"/>
                  <a:pt x="1851187" y="1038780"/>
                  <a:pt x="1842043" y="1034399"/>
                </a:cubicBezTo>
                <a:close/>
                <a:moveTo>
                  <a:pt x="1850520" y="1010872"/>
                </a:moveTo>
                <a:cubicBezTo>
                  <a:pt x="1860236" y="1021921"/>
                  <a:pt x="1872047" y="1030589"/>
                  <a:pt x="1877095" y="1043352"/>
                </a:cubicBezTo>
                <a:cubicBezTo>
                  <a:pt x="1877666" y="1043638"/>
                  <a:pt x="1879667" y="1044591"/>
                  <a:pt x="1879952" y="1044019"/>
                </a:cubicBezTo>
                <a:cubicBezTo>
                  <a:pt x="1884620" y="1031922"/>
                  <a:pt x="1857473" y="1015444"/>
                  <a:pt x="1850520" y="1010872"/>
                </a:cubicBezTo>
                <a:close/>
                <a:moveTo>
                  <a:pt x="1868618" y="991346"/>
                </a:moveTo>
                <a:lnTo>
                  <a:pt x="1864141" y="988107"/>
                </a:lnTo>
                <a:cubicBezTo>
                  <a:pt x="1872713" y="1000014"/>
                  <a:pt x="1884905" y="1013063"/>
                  <a:pt x="1886429" y="1026207"/>
                </a:cubicBezTo>
                <a:cubicBezTo>
                  <a:pt x="1887001" y="1026588"/>
                  <a:pt x="1888715" y="1027827"/>
                  <a:pt x="1889192" y="1027160"/>
                </a:cubicBezTo>
                <a:cubicBezTo>
                  <a:pt x="1897574" y="1015444"/>
                  <a:pt x="1871951" y="993632"/>
                  <a:pt x="1868618" y="991346"/>
                </a:cubicBezTo>
                <a:close/>
                <a:moveTo>
                  <a:pt x="1907956" y="998394"/>
                </a:moveTo>
                <a:cubicBezTo>
                  <a:pt x="1904051" y="983821"/>
                  <a:pt x="1895478" y="973820"/>
                  <a:pt x="1885286" y="965247"/>
                </a:cubicBezTo>
                <a:cubicBezTo>
                  <a:pt x="1892430" y="977916"/>
                  <a:pt x="1903098" y="993441"/>
                  <a:pt x="1901765" y="1007729"/>
                </a:cubicBezTo>
                <a:cubicBezTo>
                  <a:pt x="1905860" y="1012968"/>
                  <a:pt x="1908527" y="998585"/>
                  <a:pt x="1907956" y="998394"/>
                </a:cubicBezTo>
                <a:close/>
                <a:moveTo>
                  <a:pt x="1929578" y="973820"/>
                </a:moveTo>
                <a:cubicBezTo>
                  <a:pt x="1928435" y="962580"/>
                  <a:pt x="1920338" y="948960"/>
                  <a:pt x="1914623" y="942578"/>
                </a:cubicBezTo>
                <a:cubicBezTo>
                  <a:pt x="1919195" y="957056"/>
                  <a:pt x="1926244" y="976201"/>
                  <a:pt x="1920815" y="988965"/>
                </a:cubicBezTo>
                <a:cubicBezTo>
                  <a:pt x="1923958" y="993822"/>
                  <a:pt x="1928244" y="983821"/>
                  <a:pt x="1929101" y="983059"/>
                </a:cubicBezTo>
                <a:cubicBezTo>
                  <a:pt x="1930911" y="978868"/>
                  <a:pt x="1929768" y="977630"/>
                  <a:pt x="1929578" y="973820"/>
                </a:cubicBezTo>
                <a:close/>
                <a:moveTo>
                  <a:pt x="1954724" y="944007"/>
                </a:moveTo>
                <a:cubicBezTo>
                  <a:pt x="1949580" y="927624"/>
                  <a:pt x="1946532" y="926385"/>
                  <a:pt x="1941674" y="919813"/>
                </a:cubicBezTo>
                <a:cubicBezTo>
                  <a:pt x="1946246" y="935148"/>
                  <a:pt x="1952533" y="954008"/>
                  <a:pt x="1945770" y="967533"/>
                </a:cubicBezTo>
                <a:cubicBezTo>
                  <a:pt x="1948723" y="972582"/>
                  <a:pt x="1953200" y="962866"/>
                  <a:pt x="1954914" y="961056"/>
                </a:cubicBezTo>
                <a:cubicBezTo>
                  <a:pt x="1957772" y="954960"/>
                  <a:pt x="1955867" y="950579"/>
                  <a:pt x="1954724" y="944007"/>
                </a:cubicBezTo>
                <a:close/>
                <a:moveTo>
                  <a:pt x="1982632" y="912384"/>
                </a:moveTo>
                <a:cubicBezTo>
                  <a:pt x="1980251" y="906859"/>
                  <a:pt x="1977584" y="903335"/>
                  <a:pt x="1974536" y="899144"/>
                </a:cubicBezTo>
                <a:cubicBezTo>
                  <a:pt x="1979012" y="915241"/>
                  <a:pt x="1982537" y="938006"/>
                  <a:pt x="1974917" y="947817"/>
                </a:cubicBezTo>
                <a:cubicBezTo>
                  <a:pt x="1975393" y="948674"/>
                  <a:pt x="1976536" y="950293"/>
                  <a:pt x="1977584" y="949436"/>
                </a:cubicBezTo>
                <a:cubicBezTo>
                  <a:pt x="1991966" y="940482"/>
                  <a:pt x="1987204" y="922671"/>
                  <a:pt x="1982632" y="912384"/>
                </a:cubicBezTo>
                <a:close/>
                <a:moveTo>
                  <a:pt x="1968725" y="965152"/>
                </a:moveTo>
                <a:cubicBezTo>
                  <a:pt x="1921862" y="998871"/>
                  <a:pt x="1855664" y="1049829"/>
                  <a:pt x="1889287" y="1111647"/>
                </a:cubicBezTo>
                <a:cubicBezTo>
                  <a:pt x="1911004" y="1155081"/>
                  <a:pt x="1952628" y="1188418"/>
                  <a:pt x="1997110" y="1207183"/>
                </a:cubicBezTo>
                <a:cubicBezTo>
                  <a:pt x="1996919" y="1207564"/>
                  <a:pt x="1997015" y="1207278"/>
                  <a:pt x="1997015" y="1207373"/>
                </a:cubicBezTo>
                <a:cubicBezTo>
                  <a:pt x="2000348" y="1208992"/>
                  <a:pt x="2003777" y="1210707"/>
                  <a:pt x="2007016" y="1212421"/>
                </a:cubicBezTo>
                <a:cubicBezTo>
                  <a:pt x="2085026" y="1192800"/>
                  <a:pt x="2080835" y="1149937"/>
                  <a:pt x="2068262" y="1060974"/>
                </a:cubicBezTo>
                <a:cubicBezTo>
                  <a:pt x="2068262" y="1061069"/>
                  <a:pt x="2068262" y="1061164"/>
                  <a:pt x="2068262" y="1061260"/>
                </a:cubicBezTo>
                <a:cubicBezTo>
                  <a:pt x="2068357" y="1056116"/>
                  <a:pt x="2068929" y="1050972"/>
                  <a:pt x="2069786" y="1045829"/>
                </a:cubicBezTo>
                <a:cubicBezTo>
                  <a:pt x="2069786" y="1046019"/>
                  <a:pt x="2069690" y="1046210"/>
                  <a:pt x="2069690" y="1046305"/>
                </a:cubicBezTo>
                <a:cubicBezTo>
                  <a:pt x="2074167" y="1019254"/>
                  <a:pt x="2089693" y="995251"/>
                  <a:pt x="2108172" y="975344"/>
                </a:cubicBezTo>
                <a:cubicBezTo>
                  <a:pt x="2082930" y="987060"/>
                  <a:pt x="2051402" y="1006395"/>
                  <a:pt x="2044544" y="1035256"/>
                </a:cubicBezTo>
                <a:cubicBezTo>
                  <a:pt x="2044354" y="1048401"/>
                  <a:pt x="2050545" y="1061069"/>
                  <a:pt x="2049212" y="1074499"/>
                </a:cubicBezTo>
                <a:cubicBezTo>
                  <a:pt x="2042068" y="1149270"/>
                  <a:pt x="1960153" y="1174321"/>
                  <a:pt x="1910147" y="1122696"/>
                </a:cubicBezTo>
                <a:cubicBezTo>
                  <a:pt x="1940627" y="1134697"/>
                  <a:pt x="1987490" y="1085834"/>
                  <a:pt x="1988537" y="1060593"/>
                </a:cubicBezTo>
                <a:cubicBezTo>
                  <a:pt x="1988061" y="1002300"/>
                  <a:pt x="2031876" y="973153"/>
                  <a:pt x="2079025" y="954008"/>
                </a:cubicBezTo>
                <a:cubicBezTo>
                  <a:pt x="2062833" y="947245"/>
                  <a:pt x="2048069" y="937815"/>
                  <a:pt x="2034448" y="926481"/>
                </a:cubicBezTo>
                <a:cubicBezTo>
                  <a:pt x="2010540" y="938863"/>
                  <a:pt x="1988347" y="951817"/>
                  <a:pt x="1968725" y="965152"/>
                </a:cubicBezTo>
                <a:close/>
                <a:moveTo>
                  <a:pt x="2001110" y="930957"/>
                </a:moveTo>
                <a:lnTo>
                  <a:pt x="2000539" y="931719"/>
                </a:lnTo>
                <a:cubicBezTo>
                  <a:pt x="2001015" y="932577"/>
                  <a:pt x="2002063" y="934291"/>
                  <a:pt x="2003111" y="933434"/>
                </a:cubicBezTo>
                <a:cubicBezTo>
                  <a:pt x="2014255" y="926385"/>
                  <a:pt x="2015684" y="919242"/>
                  <a:pt x="2014350" y="907716"/>
                </a:cubicBezTo>
                <a:cubicBezTo>
                  <a:pt x="2011779" y="904954"/>
                  <a:pt x="2009207" y="902097"/>
                  <a:pt x="2006730" y="899239"/>
                </a:cubicBezTo>
                <a:cubicBezTo>
                  <a:pt x="2008540" y="909336"/>
                  <a:pt x="2004730" y="929243"/>
                  <a:pt x="2001110" y="930957"/>
                </a:cubicBezTo>
                <a:close/>
                <a:moveTo>
                  <a:pt x="2211899" y="822277"/>
                </a:moveTo>
                <a:cubicBezTo>
                  <a:pt x="2125602" y="814752"/>
                  <a:pt x="2023018" y="839994"/>
                  <a:pt x="1958248" y="775224"/>
                </a:cubicBezTo>
                <a:cubicBezTo>
                  <a:pt x="2014160" y="858377"/>
                  <a:pt x="2121126" y="888190"/>
                  <a:pt x="2211899" y="822277"/>
                </a:cubicBezTo>
                <a:close/>
                <a:moveTo>
                  <a:pt x="1953295" y="862854"/>
                </a:moveTo>
                <a:cubicBezTo>
                  <a:pt x="1960534" y="869235"/>
                  <a:pt x="1975583" y="871998"/>
                  <a:pt x="1978536" y="860853"/>
                </a:cubicBezTo>
                <a:cubicBezTo>
                  <a:pt x="1977012" y="858472"/>
                  <a:pt x="1975583" y="856091"/>
                  <a:pt x="1974155" y="853710"/>
                </a:cubicBezTo>
                <a:cubicBezTo>
                  <a:pt x="1972059" y="858186"/>
                  <a:pt x="1967583" y="857520"/>
                  <a:pt x="1967201" y="849995"/>
                </a:cubicBezTo>
                <a:cubicBezTo>
                  <a:pt x="1967106" y="847233"/>
                  <a:pt x="1966249" y="847709"/>
                  <a:pt x="1965392" y="849519"/>
                </a:cubicBezTo>
                <a:cubicBezTo>
                  <a:pt x="1963868" y="851709"/>
                  <a:pt x="1964630" y="856853"/>
                  <a:pt x="1961582" y="857234"/>
                </a:cubicBezTo>
                <a:cubicBezTo>
                  <a:pt x="1959105" y="856758"/>
                  <a:pt x="1959962" y="853233"/>
                  <a:pt x="1960343" y="851614"/>
                </a:cubicBezTo>
                <a:cubicBezTo>
                  <a:pt x="1962248" y="844280"/>
                  <a:pt x="1959962" y="843994"/>
                  <a:pt x="1957676" y="846280"/>
                </a:cubicBezTo>
                <a:cubicBezTo>
                  <a:pt x="1956438" y="847518"/>
                  <a:pt x="1955390" y="850852"/>
                  <a:pt x="1953104" y="848280"/>
                </a:cubicBezTo>
                <a:cubicBezTo>
                  <a:pt x="1950723" y="845709"/>
                  <a:pt x="1953676" y="843423"/>
                  <a:pt x="1954533" y="841422"/>
                </a:cubicBezTo>
                <a:cubicBezTo>
                  <a:pt x="1953581" y="823611"/>
                  <a:pt x="1934912" y="847709"/>
                  <a:pt x="1953295" y="862854"/>
                </a:cubicBezTo>
                <a:close/>
                <a:moveTo>
                  <a:pt x="1953295" y="828849"/>
                </a:moveTo>
                <a:cubicBezTo>
                  <a:pt x="1955200" y="828849"/>
                  <a:pt x="1957581" y="828564"/>
                  <a:pt x="1959772" y="827897"/>
                </a:cubicBezTo>
                <a:cubicBezTo>
                  <a:pt x="1958248" y="825039"/>
                  <a:pt x="1956819" y="822087"/>
                  <a:pt x="1955390" y="819134"/>
                </a:cubicBezTo>
                <a:cubicBezTo>
                  <a:pt x="1953485" y="817991"/>
                  <a:pt x="1952533" y="816276"/>
                  <a:pt x="1953104" y="814467"/>
                </a:cubicBezTo>
                <a:cubicBezTo>
                  <a:pt x="1952057" y="812371"/>
                  <a:pt x="1951104" y="810180"/>
                  <a:pt x="1950056" y="808085"/>
                </a:cubicBezTo>
                <a:cubicBezTo>
                  <a:pt x="1945865" y="809323"/>
                  <a:pt x="1942627" y="804370"/>
                  <a:pt x="1947770" y="803132"/>
                </a:cubicBezTo>
                <a:cubicBezTo>
                  <a:pt x="1945104" y="797131"/>
                  <a:pt x="1942532" y="791130"/>
                  <a:pt x="1940055" y="785130"/>
                </a:cubicBezTo>
                <a:cubicBezTo>
                  <a:pt x="1925863" y="797322"/>
                  <a:pt x="1935007" y="826659"/>
                  <a:pt x="1953295" y="828849"/>
                </a:cubicBezTo>
                <a:close/>
                <a:moveTo>
                  <a:pt x="1910337" y="873998"/>
                </a:moveTo>
                <a:cubicBezTo>
                  <a:pt x="1912909" y="885333"/>
                  <a:pt x="1930435" y="900763"/>
                  <a:pt x="1938912" y="886666"/>
                </a:cubicBezTo>
                <a:cubicBezTo>
                  <a:pt x="1940055" y="883618"/>
                  <a:pt x="1935959" y="883332"/>
                  <a:pt x="1934245" y="883809"/>
                </a:cubicBezTo>
                <a:cubicBezTo>
                  <a:pt x="1929101" y="885142"/>
                  <a:pt x="1926149" y="880856"/>
                  <a:pt x="1930149" y="876474"/>
                </a:cubicBezTo>
                <a:cubicBezTo>
                  <a:pt x="1931673" y="874760"/>
                  <a:pt x="1930721" y="874379"/>
                  <a:pt x="1928816" y="874855"/>
                </a:cubicBezTo>
                <a:cubicBezTo>
                  <a:pt x="1926054" y="875141"/>
                  <a:pt x="1923386" y="878760"/>
                  <a:pt x="1920910" y="876760"/>
                </a:cubicBezTo>
                <a:cubicBezTo>
                  <a:pt x="1919005" y="874665"/>
                  <a:pt x="1921958" y="873045"/>
                  <a:pt x="1923196" y="872474"/>
                </a:cubicBezTo>
                <a:cubicBezTo>
                  <a:pt x="1929387" y="869426"/>
                  <a:pt x="1927577" y="867521"/>
                  <a:pt x="1924244" y="867235"/>
                </a:cubicBezTo>
                <a:cubicBezTo>
                  <a:pt x="1922434" y="867045"/>
                  <a:pt x="1919481" y="868378"/>
                  <a:pt x="1919100" y="865140"/>
                </a:cubicBezTo>
                <a:cubicBezTo>
                  <a:pt x="1918719" y="861806"/>
                  <a:pt x="1922624" y="862568"/>
                  <a:pt x="1924625" y="861996"/>
                </a:cubicBezTo>
                <a:cubicBezTo>
                  <a:pt x="1935388" y="850566"/>
                  <a:pt x="1904241" y="850852"/>
                  <a:pt x="1910337" y="873998"/>
                </a:cubicBezTo>
                <a:close/>
                <a:moveTo>
                  <a:pt x="1917195" y="843804"/>
                </a:moveTo>
                <a:cubicBezTo>
                  <a:pt x="1929006" y="851805"/>
                  <a:pt x="1946627" y="826563"/>
                  <a:pt x="1930530" y="831993"/>
                </a:cubicBezTo>
                <a:cubicBezTo>
                  <a:pt x="1925101" y="835231"/>
                  <a:pt x="1919767" y="831612"/>
                  <a:pt x="1924053" y="823896"/>
                </a:cubicBezTo>
                <a:cubicBezTo>
                  <a:pt x="1926625" y="817324"/>
                  <a:pt x="1917100" y="826278"/>
                  <a:pt x="1915385" y="827230"/>
                </a:cubicBezTo>
                <a:cubicBezTo>
                  <a:pt x="1914433" y="827802"/>
                  <a:pt x="1913766" y="828183"/>
                  <a:pt x="1912623" y="827325"/>
                </a:cubicBezTo>
                <a:cubicBezTo>
                  <a:pt x="1909861" y="825230"/>
                  <a:pt x="1913099" y="822182"/>
                  <a:pt x="1914623" y="820944"/>
                </a:cubicBezTo>
                <a:cubicBezTo>
                  <a:pt x="1921577" y="814943"/>
                  <a:pt x="1919005" y="813133"/>
                  <a:pt x="1914814" y="813895"/>
                </a:cubicBezTo>
                <a:cubicBezTo>
                  <a:pt x="1912528" y="814276"/>
                  <a:pt x="1909099" y="816943"/>
                  <a:pt x="1907956" y="812847"/>
                </a:cubicBezTo>
                <a:cubicBezTo>
                  <a:pt x="1906813" y="808752"/>
                  <a:pt x="1911766" y="808371"/>
                  <a:pt x="1914147" y="806942"/>
                </a:cubicBezTo>
                <a:cubicBezTo>
                  <a:pt x="1917481" y="804846"/>
                  <a:pt x="1917100" y="798846"/>
                  <a:pt x="1912718" y="797893"/>
                </a:cubicBezTo>
                <a:cubicBezTo>
                  <a:pt x="1886620" y="800846"/>
                  <a:pt x="1896621" y="839041"/>
                  <a:pt x="1917195" y="843804"/>
                </a:cubicBezTo>
                <a:close/>
                <a:moveTo>
                  <a:pt x="1884524" y="915432"/>
                </a:moveTo>
                <a:cubicBezTo>
                  <a:pt x="1892049" y="919146"/>
                  <a:pt x="1899574" y="915241"/>
                  <a:pt x="1901479" y="907716"/>
                </a:cubicBezTo>
                <a:cubicBezTo>
                  <a:pt x="1901669" y="899239"/>
                  <a:pt x="1886048" y="913908"/>
                  <a:pt x="1888715" y="899525"/>
                </a:cubicBezTo>
                <a:cubicBezTo>
                  <a:pt x="1893002" y="889238"/>
                  <a:pt x="1881953" y="903335"/>
                  <a:pt x="1879381" y="900668"/>
                </a:cubicBezTo>
                <a:cubicBezTo>
                  <a:pt x="1874237" y="896572"/>
                  <a:pt x="1892144" y="888762"/>
                  <a:pt x="1880524" y="888762"/>
                </a:cubicBezTo>
                <a:cubicBezTo>
                  <a:pt x="1878429" y="889047"/>
                  <a:pt x="1875571" y="891333"/>
                  <a:pt x="1874333" y="887619"/>
                </a:cubicBezTo>
                <a:cubicBezTo>
                  <a:pt x="1872999" y="883809"/>
                  <a:pt x="1877571" y="883809"/>
                  <a:pt x="1879571" y="882570"/>
                </a:cubicBezTo>
                <a:cubicBezTo>
                  <a:pt x="1882429" y="880856"/>
                  <a:pt x="1881858" y="875427"/>
                  <a:pt x="1877762" y="874379"/>
                </a:cubicBezTo>
                <a:cubicBezTo>
                  <a:pt x="1874142" y="873522"/>
                  <a:pt x="1870142" y="876474"/>
                  <a:pt x="1867951" y="878665"/>
                </a:cubicBezTo>
                <a:cubicBezTo>
                  <a:pt x="1857569" y="891810"/>
                  <a:pt x="1871189" y="910669"/>
                  <a:pt x="1884524" y="915432"/>
                </a:cubicBezTo>
                <a:close/>
                <a:moveTo>
                  <a:pt x="1854044" y="934863"/>
                </a:moveTo>
                <a:cubicBezTo>
                  <a:pt x="1859759" y="938577"/>
                  <a:pt x="1867094" y="937720"/>
                  <a:pt x="1869951" y="931815"/>
                </a:cubicBezTo>
                <a:cubicBezTo>
                  <a:pt x="1870713" y="928957"/>
                  <a:pt x="1866713" y="928671"/>
                  <a:pt x="1865093" y="929148"/>
                </a:cubicBezTo>
                <a:cubicBezTo>
                  <a:pt x="1860712" y="930386"/>
                  <a:pt x="1856711" y="926957"/>
                  <a:pt x="1860426" y="922290"/>
                </a:cubicBezTo>
                <a:cubicBezTo>
                  <a:pt x="1862808" y="916956"/>
                  <a:pt x="1852901" y="925338"/>
                  <a:pt x="1851282" y="922575"/>
                </a:cubicBezTo>
                <a:cubicBezTo>
                  <a:pt x="1849282" y="920575"/>
                  <a:pt x="1852044" y="919146"/>
                  <a:pt x="1853283" y="918480"/>
                </a:cubicBezTo>
                <a:cubicBezTo>
                  <a:pt x="1859093" y="915527"/>
                  <a:pt x="1857092" y="913717"/>
                  <a:pt x="1853854" y="913527"/>
                </a:cubicBezTo>
                <a:cubicBezTo>
                  <a:pt x="1852044" y="913431"/>
                  <a:pt x="1849282" y="914670"/>
                  <a:pt x="1848615" y="911622"/>
                </a:cubicBezTo>
                <a:cubicBezTo>
                  <a:pt x="1848044" y="908478"/>
                  <a:pt x="1851854" y="909145"/>
                  <a:pt x="1853759" y="908478"/>
                </a:cubicBezTo>
                <a:cubicBezTo>
                  <a:pt x="1856521" y="907621"/>
                  <a:pt x="1856711" y="903335"/>
                  <a:pt x="1853378" y="901811"/>
                </a:cubicBezTo>
                <a:cubicBezTo>
                  <a:pt x="1850520" y="900477"/>
                  <a:pt x="1846710" y="902001"/>
                  <a:pt x="1844329" y="903525"/>
                </a:cubicBezTo>
                <a:cubicBezTo>
                  <a:pt x="1833089" y="912003"/>
                  <a:pt x="1843376" y="929719"/>
                  <a:pt x="1854044" y="934863"/>
                </a:cubicBezTo>
                <a:close/>
                <a:moveTo>
                  <a:pt x="1829660" y="967248"/>
                </a:moveTo>
                <a:cubicBezTo>
                  <a:pt x="1837090" y="968772"/>
                  <a:pt x="1841376" y="963628"/>
                  <a:pt x="1840614" y="956865"/>
                </a:cubicBezTo>
                <a:cubicBezTo>
                  <a:pt x="1838519" y="949436"/>
                  <a:pt x="1828994" y="966676"/>
                  <a:pt x="1827851" y="951341"/>
                </a:cubicBezTo>
                <a:cubicBezTo>
                  <a:pt x="1827565" y="945912"/>
                  <a:pt x="1823755" y="954198"/>
                  <a:pt x="1822707" y="955437"/>
                </a:cubicBezTo>
                <a:cubicBezTo>
                  <a:pt x="1822231" y="956008"/>
                  <a:pt x="1821850" y="956389"/>
                  <a:pt x="1820707" y="956008"/>
                </a:cubicBezTo>
                <a:cubicBezTo>
                  <a:pt x="1815373" y="953722"/>
                  <a:pt x="1826993" y="942578"/>
                  <a:pt x="1817754" y="945531"/>
                </a:cubicBezTo>
                <a:cubicBezTo>
                  <a:pt x="1816230" y="946293"/>
                  <a:pt x="1814706" y="948960"/>
                  <a:pt x="1812515" y="946102"/>
                </a:cubicBezTo>
                <a:cubicBezTo>
                  <a:pt x="1810325" y="943245"/>
                  <a:pt x="1813754" y="941911"/>
                  <a:pt x="1815087" y="940387"/>
                </a:cubicBezTo>
                <a:cubicBezTo>
                  <a:pt x="1818230" y="935815"/>
                  <a:pt x="1810229" y="931053"/>
                  <a:pt x="1806896" y="936006"/>
                </a:cubicBezTo>
                <a:cubicBezTo>
                  <a:pt x="1795942" y="950103"/>
                  <a:pt x="1816516" y="966390"/>
                  <a:pt x="1829660" y="967248"/>
                </a:cubicBezTo>
                <a:close/>
                <a:moveTo>
                  <a:pt x="1812515" y="1001347"/>
                </a:moveTo>
                <a:cubicBezTo>
                  <a:pt x="1819278" y="1001919"/>
                  <a:pt x="1822136" y="997347"/>
                  <a:pt x="1820135" y="991536"/>
                </a:cubicBezTo>
                <a:cubicBezTo>
                  <a:pt x="1816706" y="985536"/>
                  <a:pt x="1811658" y="1000871"/>
                  <a:pt x="1807848" y="988012"/>
                </a:cubicBezTo>
                <a:cubicBezTo>
                  <a:pt x="1805848" y="982392"/>
                  <a:pt x="1805276" y="994013"/>
                  <a:pt x="1802419" y="992679"/>
                </a:cubicBezTo>
                <a:cubicBezTo>
                  <a:pt x="1797275" y="991346"/>
                  <a:pt x="1805372" y="980583"/>
                  <a:pt x="1797847" y="984107"/>
                </a:cubicBezTo>
                <a:cubicBezTo>
                  <a:pt x="1796704" y="984869"/>
                  <a:pt x="1795751" y="987345"/>
                  <a:pt x="1793275" y="985155"/>
                </a:cubicBezTo>
                <a:cubicBezTo>
                  <a:pt x="1790798" y="982869"/>
                  <a:pt x="1793561" y="981440"/>
                  <a:pt x="1794513" y="980011"/>
                </a:cubicBezTo>
                <a:cubicBezTo>
                  <a:pt x="1796513" y="975915"/>
                  <a:pt x="1788608" y="972296"/>
                  <a:pt x="1786512" y="977154"/>
                </a:cubicBezTo>
                <a:cubicBezTo>
                  <a:pt x="1779464" y="991346"/>
                  <a:pt x="1801371" y="1001823"/>
                  <a:pt x="1812515" y="1001347"/>
                </a:cubicBezTo>
                <a:close/>
                <a:moveTo>
                  <a:pt x="1811754" y="1133935"/>
                </a:moveTo>
                <a:cubicBezTo>
                  <a:pt x="1810801" y="1128792"/>
                  <a:pt x="1802419" y="1125172"/>
                  <a:pt x="1802895" y="1132506"/>
                </a:cubicBezTo>
                <a:cubicBezTo>
                  <a:pt x="1804038" y="1136983"/>
                  <a:pt x="1798228" y="1139841"/>
                  <a:pt x="1794132" y="1136316"/>
                </a:cubicBezTo>
                <a:cubicBezTo>
                  <a:pt x="1789560" y="1133745"/>
                  <a:pt x="1793846" y="1141269"/>
                  <a:pt x="1794227" y="1142889"/>
                </a:cubicBezTo>
                <a:cubicBezTo>
                  <a:pt x="1794704" y="1146318"/>
                  <a:pt x="1789655" y="1146032"/>
                  <a:pt x="1789084" y="1143365"/>
                </a:cubicBezTo>
                <a:cubicBezTo>
                  <a:pt x="1787084" y="1138888"/>
                  <a:pt x="1784226" y="1136983"/>
                  <a:pt x="1782988" y="1141841"/>
                </a:cubicBezTo>
                <a:cubicBezTo>
                  <a:pt x="1782702" y="1143556"/>
                  <a:pt x="1783845" y="1146413"/>
                  <a:pt x="1780130" y="1146794"/>
                </a:cubicBezTo>
                <a:cubicBezTo>
                  <a:pt x="1776320" y="1147175"/>
                  <a:pt x="1777463" y="1143365"/>
                  <a:pt x="1777083" y="1141460"/>
                </a:cubicBezTo>
                <a:cubicBezTo>
                  <a:pt x="1776511" y="1138698"/>
                  <a:pt x="1771367" y="1138126"/>
                  <a:pt x="1769177" y="1141269"/>
                </a:cubicBezTo>
                <a:cubicBezTo>
                  <a:pt x="1764224" y="1168892"/>
                  <a:pt x="1813468" y="1152509"/>
                  <a:pt x="1811754" y="1133935"/>
                </a:cubicBezTo>
                <a:close/>
                <a:moveTo>
                  <a:pt x="1831946" y="1176893"/>
                </a:moveTo>
                <a:cubicBezTo>
                  <a:pt x="1831565" y="1174607"/>
                  <a:pt x="1830422" y="1171368"/>
                  <a:pt x="1828136" y="1170511"/>
                </a:cubicBezTo>
                <a:cubicBezTo>
                  <a:pt x="1825565" y="1169368"/>
                  <a:pt x="1824231" y="1173273"/>
                  <a:pt x="1824517" y="1174988"/>
                </a:cubicBezTo>
                <a:cubicBezTo>
                  <a:pt x="1824898" y="1179465"/>
                  <a:pt x="1820707" y="1183084"/>
                  <a:pt x="1816611" y="1178703"/>
                </a:cubicBezTo>
                <a:cubicBezTo>
                  <a:pt x="1812801" y="1175750"/>
                  <a:pt x="1816040" y="1184227"/>
                  <a:pt x="1816135" y="1185751"/>
                </a:cubicBezTo>
                <a:cubicBezTo>
                  <a:pt x="1816040" y="1189942"/>
                  <a:pt x="1811754" y="1188609"/>
                  <a:pt x="1811468" y="1185370"/>
                </a:cubicBezTo>
                <a:cubicBezTo>
                  <a:pt x="1809944" y="1180322"/>
                  <a:pt x="1807848" y="1179750"/>
                  <a:pt x="1806515" y="1184132"/>
                </a:cubicBezTo>
                <a:cubicBezTo>
                  <a:pt x="1806038" y="1185942"/>
                  <a:pt x="1806800" y="1188894"/>
                  <a:pt x="1803562" y="1189180"/>
                </a:cubicBezTo>
                <a:cubicBezTo>
                  <a:pt x="1800133" y="1189371"/>
                  <a:pt x="1801657" y="1185466"/>
                  <a:pt x="1801466" y="1183465"/>
                </a:cubicBezTo>
                <a:cubicBezTo>
                  <a:pt x="1801181" y="1180608"/>
                  <a:pt x="1796799" y="1179846"/>
                  <a:pt x="1794513" y="1182989"/>
                </a:cubicBezTo>
                <a:cubicBezTo>
                  <a:pt x="1787560" y="1211088"/>
                  <a:pt x="1833280" y="1196705"/>
                  <a:pt x="1831946" y="1176893"/>
                </a:cubicBezTo>
                <a:close/>
                <a:moveTo>
                  <a:pt x="1854521" y="1202039"/>
                </a:moveTo>
                <a:cubicBezTo>
                  <a:pt x="1852997" y="1200706"/>
                  <a:pt x="1850330" y="1198800"/>
                  <a:pt x="1847663" y="1199086"/>
                </a:cubicBezTo>
                <a:cubicBezTo>
                  <a:pt x="1844519" y="1199372"/>
                  <a:pt x="1845567" y="1202610"/>
                  <a:pt x="1846520" y="1203754"/>
                </a:cubicBezTo>
                <a:cubicBezTo>
                  <a:pt x="1849187" y="1206802"/>
                  <a:pt x="1846901" y="1211183"/>
                  <a:pt x="1841090" y="1209754"/>
                </a:cubicBezTo>
                <a:cubicBezTo>
                  <a:pt x="1834994" y="1209564"/>
                  <a:pt x="1846424" y="1214612"/>
                  <a:pt x="1844424" y="1216898"/>
                </a:cubicBezTo>
                <a:cubicBezTo>
                  <a:pt x="1843091" y="1219184"/>
                  <a:pt x="1840709" y="1217565"/>
                  <a:pt x="1839662" y="1216803"/>
                </a:cubicBezTo>
                <a:cubicBezTo>
                  <a:pt x="1834804" y="1213183"/>
                  <a:pt x="1833756" y="1215279"/>
                  <a:pt x="1834518" y="1218041"/>
                </a:cubicBezTo>
                <a:cubicBezTo>
                  <a:pt x="1834994" y="1219565"/>
                  <a:pt x="1837185" y="1221375"/>
                  <a:pt x="1834328" y="1222899"/>
                </a:cubicBezTo>
                <a:cubicBezTo>
                  <a:pt x="1831375" y="1224518"/>
                  <a:pt x="1830708" y="1221089"/>
                  <a:pt x="1829565" y="1219755"/>
                </a:cubicBezTo>
                <a:cubicBezTo>
                  <a:pt x="1827851" y="1217850"/>
                  <a:pt x="1823469" y="1219184"/>
                  <a:pt x="1823183" y="1222422"/>
                </a:cubicBezTo>
                <a:cubicBezTo>
                  <a:pt x="1830232" y="1244806"/>
                  <a:pt x="1864522" y="1216993"/>
                  <a:pt x="1854521" y="1202039"/>
                </a:cubicBezTo>
                <a:close/>
                <a:moveTo>
                  <a:pt x="1879476" y="1231376"/>
                </a:moveTo>
                <a:cubicBezTo>
                  <a:pt x="1878524" y="1229376"/>
                  <a:pt x="1876523" y="1226709"/>
                  <a:pt x="1874237" y="1226233"/>
                </a:cubicBezTo>
                <a:cubicBezTo>
                  <a:pt x="1871475" y="1225756"/>
                  <a:pt x="1871570" y="1229566"/>
                  <a:pt x="1872142" y="1231090"/>
                </a:cubicBezTo>
                <a:cubicBezTo>
                  <a:pt x="1873761" y="1235091"/>
                  <a:pt x="1870808" y="1239282"/>
                  <a:pt x="1866046" y="1236138"/>
                </a:cubicBezTo>
                <a:cubicBezTo>
                  <a:pt x="1860712" y="1234329"/>
                  <a:pt x="1869665" y="1242996"/>
                  <a:pt x="1867284" y="1244806"/>
                </a:cubicBezTo>
                <a:cubicBezTo>
                  <a:pt x="1863665" y="1249092"/>
                  <a:pt x="1859569" y="1233281"/>
                  <a:pt x="1858426" y="1243187"/>
                </a:cubicBezTo>
                <a:cubicBezTo>
                  <a:pt x="1858426" y="1244901"/>
                  <a:pt x="1859950" y="1247568"/>
                  <a:pt x="1856997" y="1248426"/>
                </a:cubicBezTo>
                <a:cubicBezTo>
                  <a:pt x="1854044" y="1249283"/>
                  <a:pt x="1854330" y="1245473"/>
                  <a:pt x="1853568" y="1243663"/>
                </a:cubicBezTo>
                <a:cubicBezTo>
                  <a:pt x="1852520" y="1241187"/>
                  <a:pt x="1848329" y="1241377"/>
                  <a:pt x="1847186" y="1244711"/>
                </a:cubicBezTo>
                <a:cubicBezTo>
                  <a:pt x="1848044" y="1271476"/>
                  <a:pt x="1885858" y="1249283"/>
                  <a:pt x="1879476" y="1231376"/>
                </a:cubicBezTo>
                <a:close/>
                <a:moveTo>
                  <a:pt x="1914242" y="1263380"/>
                </a:moveTo>
                <a:cubicBezTo>
                  <a:pt x="1912909" y="1255474"/>
                  <a:pt x="1904813" y="1253950"/>
                  <a:pt x="1898240" y="1256998"/>
                </a:cubicBezTo>
                <a:cubicBezTo>
                  <a:pt x="1891192" y="1262142"/>
                  <a:pt x="1912052" y="1263285"/>
                  <a:pt x="1898621" y="1270429"/>
                </a:cubicBezTo>
                <a:cubicBezTo>
                  <a:pt x="1887763" y="1273953"/>
                  <a:pt x="1905384" y="1272429"/>
                  <a:pt x="1904908" y="1275953"/>
                </a:cubicBezTo>
                <a:cubicBezTo>
                  <a:pt x="1904622" y="1281858"/>
                  <a:pt x="1887668" y="1274810"/>
                  <a:pt x="1894526" y="1282430"/>
                </a:cubicBezTo>
                <a:cubicBezTo>
                  <a:pt x="1895954" y="1283573"/>
                  <a:pt x="1899479" y="1284145"/>
                  <a:pt x="1897193" y="1287288"/>
                </a:cubicBezTo>
                <a:cubicBezTo>
                  <a:pt x="1894907" y="1290431"/>
                  <a:pt x="1892144" y="1287478"/>
                  <a:pt x="1889954" y="1286907"/>
                </a:cubicBezTo>
                <a:cubicBezTo>
                  <a:pt x="1886810" y="1286050"/>
                  <a:pt x="1882810" y="1289764"/>
                  <a:pt x="1884429" y="1293098"/>
                </a:cubicBezTo>
                <a:cubicBezTo>
                  <a:pt x="1885953" y="1296146"/>
                  <a:pt x="1890620" y="1297003"/>
                  <a:pt x="1893764" y="1297099"/>
                </a:cubicBezTo>
                <a:cubicBezTo>
                  <a:pt x="1909099" y="1296717"/>
                  <a:pt x="1917862" y="1276143"/>
                  <a:pt x="1914242" y="1263380"/>
                </a:cubicBezTo>
                <a:close/>
                <a:moveTo>
                  <a:pt x="1920719" y="1305195"/>
                </a:moveTo>
                <a:cubicBezTo>
                  <a:pt x="1918719" y="1303004"/>
                  <a:pt x="1915195" y="1299956"/>
                  <a:pt x="1912052" y="1300051"/>
                </a:cubicBezTo>
                <a:cubicBezTo>
                  <a:pt x="1908337" y="1300051"/>
                  <a:pt x="1909766" y="1304814"/>
                  <a:pt x="1911099" y="1306528"/>
                </a:cubicBezTo>
                <a:cubicBezTo>
                  <a:pt x="1914719" y="1311195"/>
                  <a:pt x="1912433" y="1317006"/>
                  <a:pt x="1905003" y="1314243"/>
                </a:cubicBezTo>
                <a:cubicBezTo>
                  <a:pt x="1897383" y="1312910"/>
                  <a:pt x="1912242" y="1322054"/>
                  <a:pt x="1909766" y="1324721"/>
                </a:cubicBezTo>
                <a:cubicBezTo>
                  <a:pt x="1906813" y="1330722"/>
                  <a:pt x="1895097" y="1312243"/>
                  <a:pt x="1897574" y="1324721"/>
                </a:cubicBezTo>
                <a:cubicBezTo>
                  <a:pt x="1898240" y="1326912"/>
                  <a:pt x="1901193" y="1329674"/>
                  <a:pt x="1897764" y="1331484"/>
                </a:cubicBezTo>
                <a:cubicBezTo>
                  <a:pt x="1894145" y="1333293"/>
                  <a:pt x="1893097" y="1328436"/>
                  <a:pt x="1891478" y="1326340"/>
                </a:cubicBezTo>
                <a:cubicBezTo>
                  <a:pt x="1889096" y="1323292"/>
                  <a:pt x="1883572" y="1324721"/>
                  <a:pt x="1883572" y="1329293"/>
                </a:cubicBezTo>
                <a:cubicBezTo>
                  <a:pt x="1894049" y="1361392"/>
                  <a:pt x="1935579" y="1327579"/>
                  <a:pt x="1920719" y="1305195"/>
                </a:cubicBezTo>
                <a:close/>
                <a:moveTo>
                  <a:pt x="1961963" y="1285192"/>
                </a:moveTo>
                <a:cubicBezTo>
                  <a:pt x="1961677" y="1284335"/>
                  <a:pt x="1961296" y="1283478"/>
                  <a:pt x="1960915" y="1282620"/>
                </a:cubicBezTo>
                <a:lnTo>
                  <a:pt x="1961010" y="1282525"/>
                </a:lnTo>
                <a:cubicBezTo>
                  <a:pt x="1959010" y="1278049"/>
                  <a:pt x="1952533" y="1271667"/>
                  <a:pt x="1947008" y="1270905"/>
                </a:cubicBezTo>
                <a:cubicBezTo>
                  <a:pt x="1940912" y="1271857"/>
                  <a:pt x="1954533" y="1284430"/>
                  <a:pt x="1941960" y="1282716"/>
                </a:cubicBezTo>
                <a:cubicBezTo>
                  <a:pt x="1936531" y="1282430"/>
                  <a:pt x="1947104" y="1288431"/>
                  <a:pt x="1945675" y="1290812"/>
                </a:cubicBezTo>
                <a:cubicBezTo>
                  <a:pt x="1944722" y="1292908"/>
                  <a:pt x="1942246" y="1291574"/>
                  <a:pt x="1941198" y="1290431"/>
                </a:cubicBezTo>
                <a:cubicBezTo>
                  <a:pt x="1936531" y="1286335"/>
                  <a:pt x="1935674" y="1288716"/>
                  <a:pt x="1936626" y="1291669"/>
                </a:cubicBezTo>
                <a:cubicBezTo>
                  <a:pt x="1940150" y="1297194"/>
                  <a:pt x="1934912" y="1300242"/>
                  <a:pt x="1932245" y="1293479"/>
                </a:cubicBezTo>
                <a:cubicBezTo>
                  <a:pt x="1930625" y="1291383"/>
                  <a:pt x="1926720" y="1292812"/>
                  <a:pt x="1926530" y="1296337"/>
                </a:cubicBezTo>
                <a:cubicBezTo>
                  <a:pt x="1926339" y="1299384"/>
                  <a:pt x="1929101" y="1302242"/>
                  <a:pt x="1931102" y="1303671"/>
                </a:cubicBezTo>
                <a:cubicBezTo>
                  <a:pt x="1938436" y="1307195"/>
                  <a:pt x="1949104" y="1305480"/>
                  <a:pt x="1955867" y="1301861"/>
                </a:cubicBezTo>
                <a:cubicBezTo>
                  <a:pt x="1959296" y="1297479"/>
                  <a:pt x="1963582" y="1290907"/>
                  <a:pt x="1961963" y="1285192"/>
                </a:cubicBezTo>
                <a:close/>
                <a:moveTo>
                  <a:pt x="1914909" y="1386729"/>
                </a:moveTo>
                <a:lnTo>
                  <a:pt x="1914909" y="1386729"/>
                </a:lnTo>
                <a:lnTo>
                  <a:pt x="1914909" y="1386729"/>
                </a:lnTo>
                <a:lnTo>
                  <a:pt x="1914909" y="1386729"/>
                </a:lnTo>
                <a:lnTo>
                  <a:pt x="1914909" y="1386729"/>
                </a:lnTo>
                <a:close/>
                <a:moveTo>
                  <a:pt x="1975012" y="1327293"/>
                </a:moveTo>
                <a:cubicBezTo>
                  <a:pt x="1972059" y="1321673"/>
                  <a:pt x="1960058" y="1316529"/>
                  <a:pt x="1965106" y="1327388"/>
                </a:cubicBezTo>
                <a:cubicBezTo>
                  <a:pt x="1968535" y="1332627"/>
                  <a:pt x="1965868" y="1338246"/>
                  <a:pt x="1958534" y="1334532"/>
                </a:cubicBezTo>
                <a:cubicBezTo>
                  <a:pt x="1951009" y="1332341"/>
                  <a:pt x="1965296" y="1343295"/>
                  <a:pt x="1962725" y="1345771"/>
                </a:cubicBezTo>
                <a:cubicBezTo>
                  <a:pt x="1959581" y="1351486"/>
                  <a:pt x="1948818" y="1331484"/>
                  <a:pt x="1950437" y="1344342"/>
                </a:cubicBezTo>
                <a:cubicBezTo>
                  <a:pt x="1951009" y="1346533"/>
                  <a:pt x="1953771" y="1349772"/>
                  <a:pt x="1950152" y="1351200"/>
                </a:cubicBezTo>
                <a:cubicBezTo>
                  <a:pt x="1946437" y="1352629"/>
                  <a:pt x="1945675" y="1347676"/>
                  <a:pt x="1944246" y="1345295"/>
                </a:cubicBezTo>
                <a:cubicBezTo>
                  <a:pt x="1942151" y="1341961"/>
                  <a:pt x="1936531" y="1342818"/>
                  <a:pt x="1936150" y="1347391"/>
                </a:cubicBezTo>
                <a:cubicBezTo>
                  <a:pt x="1943675" y="1380442"/>
                  <a:pt x="1989109" y="1351962"/>
                  <a:pt x="1975012" y="1327293"/>
                </a:cubicBezTo>
                <a:close/>
                <a:moveTo>
                  <a:pt x="1994443" y="1291860"/>
                </a:moveTo>
                <a:cubicBezTo>
                  <a:pt x="1989776" y="1286812"/>
                  <a:pt x="1982251" y="1289764"/>
                  <a:pt x="1978250" y="1294527"/>
                </a:cubicBezTo>
                <a:cubicBezTo>
                  <a:pt x="1976250" y="1297479"/>
                  <a:pt x="1979870" y="1297861"/>
                  <a:pt x="1981584" y="1297479"/>
                </a:cubicBezTo>
                <a:cubicBezTo>
                  <a:pt x="1986251" y="1296337"/>
                  <a:pt x="1988347" y="1300146"/>
                  <a:pt x="1982918" y="1304814"/>
                </a:cubicBezTo>
                <a:cubicBezTo>
                  <a:pt x="1978250" y="1310148"/>
                  <a:pt x="1990919" y="1302147"/>
                  <a:pt x="1991490" y="1304814"/>
                </a:cubicBezTo>
                <a:cubicBezTo>
                  <a:pt x="1992538" y="1306909"/>
                  <a:pt x="1989395" y="1308338"/>
                  <a:pt x="1988061" y="1309005"/>
                </a:cubicBezTo>
                <a:cubicBezTo>
                  <a:pt x="1981394" y="1311862"/>
                  <a:pt x="1982537" y="1313767"/>
                  <a:pt x="1985585" y="1314053"/>
                </a:cubicBezTo>
                <a:cubicBezTo>
                  <a:pt x="1987204" y="1314243"/>
                  <a:pt x="1990347" y="1313005"/>
                  <a:pt x="1989776" y="1316244"/>
                </a:cubicBezTo>
                <a:cubicBezTo>
                  <a:pt x="1989204" y="1319482"/>
                  <a:pt x="1985775" y="1318625"/>
                  <a:pt x="1983775" y="1319196"/>
                </a:cubicBezTo>
                <a:cubicBezTo>
                  <a:pt x="1980917" y="1319958"/>
                  <a:pt x="1979203" y="1324340"/>
                  <a:pt x="1981870" y="1326054"/>
                </a:cubicBezTo>
                <a:cubicBezTo>
                  <a:pt x="1984346" y="1327483"/>
                  <a:pt x="1988442" y="1325959"/>
                  <a:pt x="1990919" y="1324721"/>
                </a:cubicBezTo>
                <a:cubicBezTo>
                  <a:pt x="2001872" y="1318816"/>
                  <a:pt x="2003492" y="1299575"/>
                  <a:pt x="1994443" y="1291860"/>
                </a:cubicBezTo>
                <a:close/>
                <a:moveTo>
                  <a:pt x="2007778" y="1345771"/>
                </a:moveTo>
                <a:cubicBezTo>
                  <a:pt x="2005683" y="1337104"/>
                  <a:pt x="1996253" y="1333770"/>
                  <a:pt x="1988537" y="1336627"/>
                </a:cubicBezTo>
                <a:cubicBezTo>
                  <a:pt x="1984918" y="1338532"/>
                  <a:pt x="1988537" y="1341771"/>
                  <a:pt x="1990633" y="1342628"/>
                </a:cubicBezTo>
                <a:cubicBezTo>
                  <a:pt x="1996348" y="1344724"/>
                  <a:pt x="1996919" y="1350724"/>
                  <a:pt x="1988442" y="1352153"/>
                </a:cubicBezTo>
                <a:cubicBezTo>
                  <a:pt x="1980536" y="1354820"/>
                  <a:pt x="1998920" y="1355106"/>
                  <a:pt x="1998062" y="1358630"/>
                </a:cubicBezTo>
                <a:cubicBezTo>
                  <a:pt x="1998348" y="1365012"/>
                  <a:pt x="1978060" y="1355582"/>
                  <a:pt x="1986537" y="1364726"/>
                </a:cubicBezTo>
                <a:cubicBezTo>
                  <a:pt x="1988252" y="1366155"/>
                  <a:pt x="1992347" y="1367107"/>
                  <a:pt x="1989966" y="1370346"/>
                </a:cubicBezTo>
                <a:cubicBezTo>
                  <a:pt x="1987490" y="1373584"/>
                  <a:pt x="1984156" y="1370060"/>
                  <a:pt x="1981584" y="1369203"/>
                </a:cubicBezTo>
                <a:cubicBezTo>
                  <a:pt x="1977965" y="1367869"/>
                  <a:pt x="1973679" y="1371489"/>
                  <a:pt x="1975583" y="1375489"/>
                </a:cubicBezTo>
                <a:cubicBezTo>
                  <a:pt x="1977298" y="1379109"/>
                  <a:pt x="1982918" y="1380347"/>
                  <a:pt x="1986442" y="1380823"/>
                </a:cubicBezTo>
                <a:cubicBezTo>
                  <a:pt x="2004254" y="1382252"/>
                  <a:pt x="2013588" y="1360249"/>
                  <a:pt x="2007778" y="1345771"/>
                </a:cubicBezTo>
                <a:close/>
                <a:moveTo>
                  <a:pt x="2010826" y="1406065"/>
                </a:moveTo>
                <a:cubicBezTo>
                  <a:pt x="2010921" y="1398635"/>
                  <a:pt x="2003968" y="1392825"/>
                  <a:pt x="1996919" y="1392920"/>
                </a:cubicBezTo>
                <a:cubicBezTo>
                  <a:pt x="1993490" y="1393396"/>
                  <a:pt x="1995872" y="1397016"/>
                  <a:pt x="1997396" y="1398254"/>
                </a:cubicBezTo>
                <a:cubicBezTo>
                  <a:pt x="2001682" y="1401683"/>
                  <a:pt x="2000729" y="1406541"/>
                  <a:pt x="1993395" y="1405112"/>
                </a:cubicBezTo>
                <a:cubicBezTo>
                  <a:pt x="1986442" y="1405112"/>
                  <a:pt x="2001206" y="1410351"/>
                  <a:pt x="1999777" y="1413113"/>
                </a:cubicBezTo>
                <a:cubicBezTo>
                  <a:pt x="1998253" y="1418161"/>
                  <a:pt x="1984156" y="1404731"/>
                  <a:pt x="1988823" y="1414446"/>
                </a:cubicBezTo>
                <a:cubicBezTo>
                  <a:pt x="1989871" y="1416066"/>
                  <a:pt x="1993014" y="1418066"/>
                  <a:pt x="1990252" y="1419876"/>
                </a:cubicBezTo>
                <a:cubicBezTo>
                  <a:pt x="1987394" y="1421686"/>
                  <a:pt x="1985585" y="1418066"/>
                  <a:pt x="1983775" y="1416447"/>
                </a:cubicBezTo>
                <a:cubicBezTo>
                  <a:pt x="1981203" y="1414351"/>
                  <a:pt x="1976726" y="1415875"/>
                  <a:pt x="1977393" y="1419495"/>
                </a:cubicBezTo>
                <a:cubicBezTo>
                  <a:pt x="1986347" y="1437973"/>
                  <a:pt x="2014064" y="1424638"/>
                  <a:pt x="2010826" y="1406065"/>
                </a:cubicBezTo>
                <a:close/>
                <a:moveTo>
                  <a:pt x="2039496" y="1315101"/>
                </a:moveTo>
                <a:cubicBezTo>
                  <a:pt x="2039210" y="1308147"/>
                  <a:pt x="2033305" y="1303290"/>
                  <a:pt x="2026828" y="1304528"/>
                </a:cubicBezTo>
                <a:cubicBezTo>
                  <a:pt x="2023875" y="1305480"/>
                  <a:pt x="2026161" y="1308719"/>
                  <a:pt x="2027590" y="1309671"/>
                </a:cubicBezTo>
                <a:cubicBezTo>
                  <a:pt x="2031495" y="1312338"/>
                  <a:pt x="2030924" y="1317291"/>
                  <a:pt x="2024542" y="1317006"/>
                </a:cubicBezTo>
                <a:cubicBezTo>
                  <a:pt x="2018541" y="1318149"/>
                  <a:pt x="2031686" y="1321006"/>
                  <a:pt x="2030543" y="1323768"/>
                </a:cubicBezTo>
                <a:cubicBezTo>
                  <a:pt x="2030066" y="1326436"/>
                  <a:pt x="2027114" y="1325102"/>
                  <a:pt x="2025780" y="1324530"/>
                </a:cubicBezTo>
                <a:cubicBezTo>
                  <a:pt x="2019684" y="1321768"/>
                  <a:pt x="2019303" y="1324245"/>
                  <a:pt x="2021208" y="1326816"/>
                </a:cubicBezTo>
                <a:cubicBezTo>
                  <a:pt x="2022256" y="1328245"/>
                  <a:pt x="2025018" y="1329674"/>
                  <a:pt x="2022827" y="1331865"/>
                </a:cubicBezTo>
                <a:cubicBezTo>
                  <a:pt x="2020541" y="1334055"/>
                  <a:pt x="2018636" y="1330722"/>
                  <a:pt x="2016922" y="1329674"/>
                </a:cubicBezTo>
                <a:cubicBezTo>
                  <a:pt x="2014541" y="1328055"/>
                  <a:pt x="2010826" y="1330245"/>
                  <a:pt x="2011588" y="1333770"/>
                </a:cubicBezTo>
                <a:cubicBezTo>
                  <a:pt x="2012255" y="1336913"/>
                  <a:pt x="2016065" y="1338723"/>
                  <a:pt x="2018541" y="1339675"/>
                </a:cubicBezTo>
                <a:cubicBezTo>
                  <a:pt x="2031686" y="1343676"/>
                  <a:pt x="2041782" y="1326912"/>
                  <a:pt x="2039496" y="1315101"/>
                </a:cubicBezTo>
                <a:close/>
                <a:moveTo>
                  <a:pt x="2048450" y="1358154"/>
                </a:moveTo>
                <a:cubicBezTo>
                  <a:pt x="2045497" y="1349772"/>
                  <a:pt x="2035877" y="1346819"/>
                  <a:pt x="2028257" y="1350438"/>
                </a:cubicBezTo>
                <a:cubicBezTo>
                  <a:pt x="2024733" y="1352534"/>
                  <a:pt x="2028733" y="1355582"/>
                  <a:pt x="2030924" y="1356154"/>
                </a:cubicBezTo>
                <a:cubicBezTo>
                  <a:pt x="2036924" y="1357868"/>
                  <a:pt x="2037877" y="1363869"/>
                  <a:pt x="2029495" y="1365774"/>
                </a:cubicBezTo>
                <a:cubicBezTo>
                  <a:pt x="2021780" y="1369012"/>
                  <a:pt x="2040354" y="1367965"/>
                  <a:pt x="2039687" y="1371584"/>
                </a:cubicBezTo>
                <a:cubicBezTo>
                  <a:pt x="2040449" y="1377966"/>
                  <a:pt x="2019398" y="1369774"/>
                  <a:pt x="2028638" y="1378442"/>
                </a:cubicBezTo>
                <a:cubicBezTo>
                  <a:pt x="2030447" y="1379775"/>
                  <a:pt x="2034734" y="1380442"/>
                  <a:pt x="2032543" y="1383871"/>
                </a:cubicBezTo>
                <a:cubicBezTo>
                  <a:pt x="2030352" y="1387300"/>
                  <a:pt x="2026733" y="1383966"/>
                  <a:pt x="2024066" y="1383300"/>
                </a:cubicBezTo>
                <a:cubicBezTo>
                  <a:pt x="2020351" y="1382252"/>
                  <a:pt x="2016255" y="1386348"/>
                  <a:pt x="2018541" y="1390062"/>
                </a:cubicBezTo>
                <a:cubicBezTo>
                  <a:pt x="2037496" y="1406350"/>
                  <a:pt x="2059308" y="1376346"/>
                  <a:pt x="2048450" y="1358154"/>
                </a:cubicBezTo>
                <a:close/>
                <a:moveTo>
                  <a:pt x="2084930" y="1329007"/>
                </a:moveTo>
                <a:cubicBezTo>
                  <a:pt x="2082835" y="1321101"/>
                  <a:pt x="2074262" y="1317672"/>
                  <a:pt x="2067119" y="1320530"/>
                </a:cubicBezTo>
                <a:cubicBezTo>
                  <a:pt x="2060356" y="1325292"/>
                  <a:pt x="2082359" y="1328721"/>
                  <a:pt x="2069024" y="1334913"/>
                </a:cubicBezTo>
                <a:cubicBezTo>
                  <a:pt x="2058070" y="1337580"/>
                  <a:pt x="2076548" y="1337866"/>
                  <a:pt x="2076263" y="1341295"/>
                </a:cubicBezTo>
                <a:cubicBezTo>
                  <a:pt x="2076358" y="1347581"/>
                  <a:pt x="2058260" y="1338437"/>
                  <a:pt x="2065880" y="1347200"/>
                </a:cubicBezTo>
                <a:cubicBezTo>
                  <a:pt x="2067404" y="1348629"/>
                  <a:pt x="2071214" y="1349486"/>
                  <a:pt x="2069024" y="1352534"/>
                </a:cubicBezTo>
                <a:cubicBezTo>
                  <a:pt x="2066833" y="1355677"/>
                  <a:pt x="2063785" y="1352248"/>
                  <a:pt x="2061499" y="1351486"/>
                </a:cubicBezTo>
                <a:cubicBezTo>
                  <a:pt x="2058260" y="1350248"/>
                  <a:pt x="2054355" y="1353867"/>
                  <a:pt x="2056165" y="1357487"/>
                </a:cubicBezTo>
                <a:cubicBezTo>
                  <a:pt x="2073024" y="1374346"/>
                  <a:pt x="2093503" y="1345962"/>
                  <a:pt x="2084930" y="1329007"/>
                </a:cubicBezTo>
                <a:close/>
                <a:moveTo>
                  <a:pt x="2079977" y="1374061"/>
                </a:moveTo>
                <a:cubicBezTo>
                  <a:pt x="2076072" y="1374251"/>
                  <a:pt x="2070071" y="1375204"/>
                  <a:pt x="2066928" y="1378156"/>
                </a:cubicBezTo>
                <a:cubicBezTo>
                  <a:pt x="2063309" y="1381585"/>
                  <a:pt x="2069024" y="1383776"/>
                  <a:pt x="2071786" y="1383871"/>
                </a:cubicBezTo>
                <a:cubicBezTo>
                  <a:pt x="2080644" y="1384062"/>
                  <a:pt x="2080644" y="1391967"/>
                  <a:pt x="2072834" y="1395206"/>
                </a:cubicBezTo>
                <a:cubicBezTo>
                  <a:pt x="2064642" y="1401016"/>
                  <a:pt x="2086264" y="1394730"/>
                  <a:pt x="2086550" y="1398825"/>
                </a:cubicBezTo>
                <a:cubicBezTo>
                  <a:pt x="2089217" y="1405969"/>
                  <a:pt x="2062070" y="1402636"/>
                  <a:pt x="2075405" y="1409875"/>
                </a:cubicBezTo>
                <a:cubicBezTo>
                  <a:pt x="2077977" y="1410827"/>
                  <a:pt x="2083121" y="1410351"/>
                  <a:pt x="2081597" y="1414828"/>
                </a:cubicBezTo>
                <a:cubicBezTo>
                  <a:pt x="2080073" y="1419304"/>
                  <a:pt x="2074739" y="1416733"/>
                  <a:pt x="2071405" y="1416637"/>
                </a:cubicBezTo>
                <a:cubicBezTo>
                  <a:pt x="2066738" y="1416447"/>
                  <a:pt x="2063118" y="1422162"/>
                  <a:pt x="2066928" y="1425781"/>
                </a:cubicBezTo>
                <a:cubicBezTo>
                  <a:pt x="2101980" y="1441688"/>
                  <a:pt x="2114077" y="1379013"/>
                  <a:pt x="2079977" y="1374061"/>
                </a:cubicBezTo>
                <a:close/>
                <a:moveTo>
                  <a:pt x="2123030" y="1341961"/>
                </a:moveTo>
                <a:cubicBezTo>
                  <a:pt x="2122364" y="1334817"/>
                  <a:pt x="2115601" y="1330245"/>
                  <a:pt x="2108934" y="1331198"/>
                </a:cubicBezTo>
                <a:cubicBezTo>
                  <a:pt x="2105885" y="1332055"/>
                  <a:pt x="2108457" y="1335389"/>
                  <a:pt x="2109981" y="1336437"/>
                </a:cubicBezTo>
                <a:cubicBezTo>
                  <a:pt x="2114268" y="1339104"/>
                  <a:pt x="2113886" y="1344152"/>
                  <a:pt x="2107219" y="1343771"/>
                </a:cubicBezTo>
                <a:cubicBezTo>
                  <a:pt x="2100837" y="1344628"/>
                  <a:pt x="2115030" y="1348057"/>
                  <a:pt x="2113886" y="1350629"/>
                </a:cubicBezTo>
                <a:cubicBezTo>
                  <a:pt x="2112934" y="1355868"/>
                  <a:pt x="2099027" y="1344724"/>
                  <a:pt x="2104266" y="1353582"/>
                </a:cubicBezTo>
                <a:cubicBezTo>
                  <a:pt x="2105409" y="1355011"/>
                  <a:pt x="2108362" y="1356534"/>
                  <a:pt x="2106171" y="1358725"/>
                </a:cubicBezTo>
                <a:cubicBezTo>
                  <a:pt x="2103885" y="1360916"/>
                  <a:pt x="2101790" y="1357487"/>
                  <a:pt x="2099980" y="1356344"/>
                </a:cubicBezTo>
                <a:cubicBezTo>
                  <a:pt x="2097408" y="1354725"/>
                  <a:pt x="2093693" y="1357011"/>
                  <a:pt x="2094646" y="1360440"/>
                </a:cubicBezTo>
                <a:cubicBezTo>
                  <a:pt x="2105695" y="1377585"/>
                  <a:pt x="2128174" y="1358249"/>
                  <a:pt x="2123030" y="1341961"/>
                </a:cubicBezTo>
                <a:close/>
                <a:moveTo>
                  <a:pt x="2141414" y="1374727"/>
                </a:moveTo>
                <a:cubicBezTo>
                  <a:pt x="2134080" y="1363774"/>
                  <a:pt x="2106743" y="1379966"/>
                  <a:pt x="2123983" y="1380728"/>
                </a:cubicBezTo>
                <a:cubicBezTo>
                  <a:pt x="2130365" y="1379585"/>
                  <a:pt x="2133794" y="1384443"/>
                  <a:pt x="2126650" y="1389967"/>
                </a:cubicBezTo>
                <a:cubicBezTo>
                  <a:pt x="2124078" y="1391967"/>
                  <a:pt x="2125221" y="1392444"/>
                  <a:pt x="2127793" y="1392063"/>
                </a:cubicBezTo>
                <a:cubicBezTo>
                  <a:pt x="2130651" y="1391587"/>
                  <a:pt x="2133318" y="1390253"/>
                  <a:pt x="2136080" y="1389777"/>
                </a:cubicBezTo>
                <a:cubicBezTo>
                  <a:pt x="2137223" y="1389586"/>
                  <a:pt x="2137985" y="1389491"/>
                  <a:pt x="2138651" y="1390634"/>
                </a:cubicBezTo>
                <a:cubicBezTo>
                  <a:pt x="2140366" y="1393396"/>
                  <a:pt x="2136080" y="1394920"/>
                  <a:pt x="2134175" y="1395492"/>
                </a:cubicBezTo>
                <a:cubicBezTo>
                  <a:pt x="2125317" y="1398445"/>
                  <a:pt x="2126936" y="1400921"/>
                  <a:pt x="2131127" y="1401588"/>
                </a:cubicBezTo>
                <a:cubicBezTo>
                  <a:pt x="2133413" y="1401969"/>
                  <a:pt x="2137604" y="1400730"/>
                  <a:pt x="2137032" y="1404731"/>
                </a:cubicBezTo>
                <a:cubicBezTo>
                  <a:pt x="2136461" y="1408732"/>
                  <a:pt x="2131698" y="1407398"/>
                  <a:pt x="2128936" y="1407874"/>
                </a:cubicBezTo>
                <a:cubicBezTo>
                  <a:pt x="2125031" y="1408636"/>
                  <a:pt x="2122935" y="1413970"/>
                  <a:pt x="2126745" y="1416256"/>
                </a:cubicBezTo>
                <a:cubicBezTo>
                  <a:pt x="2150653" y="1422829"/>
                  <a:pt x="2159130" y="1387015"/>
                  <a:pt x="2141414" y="1374727"/>
                </a:cubicBezTo>
                <a:close/>
                <a:moveTo>
                  <a:pt x="2172465" y="1345009"/>
                </a:moveTo>
                <a:cubicBezTo>
                  <a:pt x="2168560" y="1333960"/>
                  <a:pt x="2143128" y="1341009"/>
                  <a:pt x="2157035" y="1345771"/>
                </a:cubicBezTo>
                <a:cubicBezTo>
                  <a:pt x="2162464" y="1346343"/>
                  <a:pt x="2164179" y="1351391"/>
                  <a:pt x="2157225" y="1354249"/>
                </a:cubicBezTo>
                <a:cubicBezTo>
                  <a:pt x="2154749" y="1355296"/>
                  <a:pt x="2155511" y="1355963"/>
                  <a:pt x="2157701" y="1356249"/>
                </a:cubicBezTo>
                <a:cubicBezTo>
                  <a:pt x="2160083" y="1356534"/>
                  <a:pt x="2162559" y="1356154"/>
                  <a:pt x="2164845" y="1356439"/>
                </a:cubicBezTo>
                <a:cubicBezTo>
                  <a:pt x="2169608" y="1357773"/>
                  <a:pt x="2165226" y="1361392"/>
                  <a:pt x="2162083" y="1360821"/>
                </a:cubicBezTo>
                <a:cubicBezTo>
                  <a:pt x="2154272" y="1361107"/>
                  <a:pt x="2155034" y="1363678"/>
                  <a:pt x="2158273" y="1365202"/>
                </a:cubicBezTo>
                <a:cubicBezTo>
                  <a:pt x="2159988" y="1366059"/>
                  <a:pt x="2163702" y="1366059"/>
                  <a:pt x="2162369" y="1369298"/>
                </a:cubicBezTo>
                <a:cubicBezTo>
                  <a:pt x="2161035" y="1372537"/>
                  <a:pt x="2157511" y="1370250"/>
                  <a:pt x="2155130" y="1369965"/>
                </a:cubicBezTo>
                <a:cubicBezTo>
                  <a:pt x="2151796" y="1369584"/>
                  <a:pt x="2148939" y="1373679"/>
                  <a:pt x="2151510" y="1376442"/>
                </a:cubicBezTo>
                <a:cubicBezTo>
                  <a:pt x="2169798" y="1387681"/>
                  <a:pt x="2184181" y="1359011"/>
                  <a:pt x="2172465" y="1345009"/>
                </a:cubicBezTo>
                <a:close/>
                <a:moveTo>
                  <a:pt x="2194277" y="1374822"/>
                </a:moveTo>
                <a:cubicBezTo>
                  <a:pt x="2190944" y="1374822"/>
                  <a:pt x="2185610" y="1375489"/>
                  <a:pt x="2182943" y="1377870"/>
                </a:cubicBezTo>
                <a:cubicBezTo>
                  <a:pt x="2179800" y="1380633"/>
                  <a:pt x="2184562" y="1382824"/>
                  <a:pt x="2187039" y="1382919"/>
                </a:cubicBezTo>
                <a:cubicBezTo>
                  <a:pt x="2193611" y="1383395"/>
                  <a:pt x="2195897" y="1389015"/>
                  <a:pt x="2187705" y="1392539"/>
                </a:cubicBezTo>
                <a:cubicBezTo>
                  <a:pt x="2180561" y="1397206"/>
                  <a:pt x="2199230" y="1392539"/>
                  <a:pt x="2199326" y="1396158"/>
                </a:cubicBezTo>
                <a:cubicBezTo>
                  <a:pt x="2200373" y="1399207"/>
                  <a:pt x="2195801" y="1399683"/>
                  <a:pt x="2193897" y="1399778"/>
                </a:cubicBezTo>
                <a:cubicBezTo>
                  <a:pt x="2184467" y="1400540"/>
                  <a:pt x="2185610" y="1403302"/>
                  <a:pt x="2189515" y="1404921"/>
                </a:cubicBezTo>
                <a:cubicBezTo>
                  <a:pt x="2191706" y="1405779"/>
                  <a:pt x="2196087" y="1405683"/>
                  <a:pt x="2194659" y="1409398"/>
                </a:cubicBezTo>
                <a:cubicBezTo>
                  <a:pt x="2193134" y="1413113"/>
                  <a:pt x="2188848" y="1410637"/>
                  <a:pt x="2185991" y="1410541"/>
                </a:cubicBezTo>
                <a:cubicBezTo>
                  <a:pt x="2181895" y="1410255"/>
                  <a:pt x="2178752" y="1415208"/>
                  <a:pt x="2182085" y="1418257"/>
                </a:cubicBezTo>
                <a:cubicBezTo>
                  <a:pt x="2211422" y="1432449"/>
                  <a:pt x="2223234" y="1380157"/>
                  <a:pt x="2194277" y="1374822"/>
                </a:cubicBezTo>
                <a:close/>
                <a:moveTo>
                  <a:pt x="2225139" y="1344724"/>
                </a:moveTo>
                <a:cubicBezTo>
                  <a:pt x="2221233" y="1334722"/>
                  <a:pt x="2197135" y="1342342"/>
                  <a:pt x="2210565" y="1346152"/>
                </a:cubicBezTo>
                <a:cubicBezTo>
                  <a:pt x="2215709" y="1346438"/>
                  <a:pt x="2217614" y="1350915"/>
                  <a:pt x="2211232" y="1353963"/>
                </a:cubicBezTo>
                <a:cubicBezTo>
                  <a:pt x="2208946" y="1355011"/>
                  <a:pt x="2209708" y="1355677"/>
                  <a:pt x="2211804" y="1355772"/>
                </a:cubicBezTo>
                <a:cubicBezTo>
                  <a:pt x="2214089" y="1355963"/>
                  <a:pt x="2216376" y="1355391"/>
                  <a:pt x="2218566" y="1355487"/>
                </a:cubicBezTo>
                <a:cubicBezTo>
                  <a:pt x="2223138" y="1356439"/>
                  <a:pt x="2219138" y="1360059"/>
                  <a:pt x="2216185" y="1359678"/>
                </a:cubicBezTo>
                <a:cubicBezTo>
                  <a:pt x="2208851" y="1360440"/>
                  <a:pt x="2209708" y="1362630"/>
                  <a:pt x="2212851" y="1363964"/>
                </a:cubicBezTo>
                <a:cubicBezTo>
                  <a:pt x="2214566" y="1364631"/>
                  <a:pt x="2217995" y="1364536"/>
                  <a:pt x="2216947" y="1367488"/>
                </a:cubicBezTo>
                <a:cubicBezTo>
                  <a:pt x="2215804" y="1370536"/>
                  <a:pt x="2212375" y="1368631"/>
                  <a:pt x="2210184" y="1368536"/>
                </a:cubicBezTo>
                <a:cubicBezTo>
                  <a:pt x="2207041" y="1368441"/>
                  <a:pt x="2204660" y="1372251"/>
                  <a:pt x="2207136" y="1374727"/>
                </a:cubicBezTo>
                <a:cubicBezTo>
                  <a:pt x="2224567" y="1384062"/>
                  <a:pt x="2236759" y="1357392"/>
                  <a:pt x="2225139" y="1344724"/>
                </a:cubicBezTo>
                <a:close/>
                <a:moveTo>
                  <a:pt x="2247427" y="1388634"/>
                </a:moveTo>
                <a:cubicBezTo>
                  <a:pt x="2240188" y="1380823"/>
                  <a:pt x="2227805" y="1383014"/>
                  <a:pt x="2220947" y="1389967"/>
                </a:cubicBezTo>
                <a:cubicBezTo>
                  <a:pt x="2217900" y="1393968"/>
                  <a:pt x="2223996" y="1395111"/>
                  <a:pt x="2226853" y="1394825"/>
                </a:cubicBezTo>
                <a:cubicBezTo>
                  <a:pt x="2233806" y="1393777"/>
                  <a:pt x="2237711" y="1398730"/>
                  <a:pt x="2231520" y="1404255"/>
                </a:cubicBezTo>
                <a:cubicBezTo>
                  <a:pt x="2219900" y="1413684"/>
                  <a:pt x="2241998" y="1402826"/>
                  <a:pt x="2243903" y="1406922"/>
                </a:cubicBezTo>
                <a:cubicBezTo>
                  <a:pt x="2247903" y="1413208"/>
                  <a:pt x="2220471" y="1414637"/>
                  <a:pt x="2234854" y="1419400"/>
                </a:cubicBezTo>
                <a:cubicBezTo>
                  <a:pt x="2237521" y="1419876"/>
                  <a:pt x="2242569" y="1418733"/>
                  <a:pt x="2241807" y="1423209"/>
                </a:cubicBezTo>
                <a:cubicBezTo>
                  <a:pt x="2241045" y="1427877"/>
                  <a:pt x="2235426" y="1426067"/>
                  <a:pt x="2232092" y="1426543"/>
                </a:cubicBezTo>
                <a:cubicBezTo>
                  <a:pt x="2227425" y="1427210"/>
                  <a:pt x="2224853" y="1433401"/>
                  <a:pt x="2229234" y="1436163"/>
                </a:cubicBezTo>
                <a:cubicBezTo>
                  <a:pt x="2257047" y="1444926"/>
                  <a:pt x="2268382" y="1403397"/>
                  <a:pt x="2247427" y="1388634"/>
                </a:cubicBezTo>
                <a:close/>
                <a:moveTo>
                  <a:pt x="2272478" y="1348819"/>
                </a:moveTo>
                <a:cubicBezTo>
                  <a:pt x="2268572" y="1340342"/>
                  <a:pt x="2247427" y="1347771"/>
                  <a:pt x="2259333" y="1350724"/>
                </a:cubicBezTo>
                <a:cubicBezTo>
                  <a:pt x="2261524" y="1350724"/>
                  <a:pt x="2263239" y="1351677"/>
                  <a:pt x="2263619" y="1353010"/>
                </a:cubicBezTo>
                <a:cubicBezTo>
                  <a:pt x="2264001" y="1354344"/>
                  <a:pt x="2262953" y="1356058"/>
                  <a:pt x="2260286" y="1357487"/>
                </a:cubicBezTo>
                <a:cubicBezTo>
                  <a:pt x="2255904" y="1361202"/>
                  <a:pt x="2268287" y="1356820"/>
                  <a:pt x="2268763" y="1359487"/>
                </a:cubicBezTo>
                <a:cubicBezTo>
                  <a:pt x="2270287" y="1363869"/>
                  <a:pt x="2254094" y="1362059"/>
                  <a:pt x="2262191" y="1366250"/>
                </a:cubicBezTo>
                <a:cubicBezTo>
                  <a:pt x="2263810" y="1366821"/>
                  <a:pt x="2266953" y="1366441"/>
                  <a:pt x="2266096" y="1369203"/>
                </a:cubicBezTo>
                <a:cubicBezTo>
                  <a:pt x="2265239" y="1371965"/>
                  <a:pt x="2261905" y="1370441"/>
                  <a:pt x="2260095" y="1370441"/>
                </a:cubicBezTo>
                <a:cubicBezTo>
                  <a:pt x="2257428" y="1370441"/>
                  <a:pt x="2255428" y="1373965"/>
                  <a:pt x="2257714" y="1376061"/>
                </a:cubicBezTo>
                <a:cubicBezTo>
                  <a:pt x="2273430" y="1383490"/>
                  <a:pt x="2283908" y="1359487"/>
                  <a:pt x="2272478" y="1348819"/>
                </a:cubicBezTo>
                <a:close/>
                <a:moveTo>
                  <a:pt x="2291051" y="1379299"/>
                </a:moveTo>
                <a:cubicBezTo>
                  <a:pt x="2285718" y="1376632"/>
                  <a:pt x="2269811" y="1378633"/>
                  <a:pt x="2281622" y="1384919"/>
                </a:cubicBezTo>
                <a:cubicBezTo>
                  <a:pt x="2288004" y="1387205"/>
                  <a:pt x="2288765" y="1393206"/>
                  <a:pt x="2279717" y="1394349"/>
                </a:cubicBezTo>
                <a:cubicBezTo>
                  <a:pt x="2271335" y="1396730"/>
                  <a:pt x="2291051" y="1397587"/>
                  <a:pt x="2290289" y="1401112"/>
                </a:cubicBezTo>
                <a:cubicBezTo>
                  <a:pt x="2290766" y="1407398"/>
                  <a:pt x="2268954" y="1397397"/>
                  <a:pt x="2278097" y="1406731"/>
                </a:cubicBezTo>
                <a:cubicBezTo>
                  <a:pt x="2280002" y="1408160"/>
                  <a:pt x="2284384" y="1409303"/>
                  <a:pt x="2281908" y="1412351"/>
                </a:cubicBezTo>
                <a:cubicBezTo>
                  <a:pt x="2279431" y="1415494"/>
                  <a:pt x="2275811" y="1411970"/>
                  <a:pt x="2273049" y="1411017"/>
                </a:cubicBezTo>
                <a:cubicBezTo>
                  <a:pt x="2269144" y="1409589"/>
                  <a:pt x="2264667" y="1413494"/>
                  <a:pt x="2267144" y="1417304"/>
                </a:cubicBezTo>
                <a:cubicBezTo>
                  <a:pt x="2291718" y="1439021"/>
                  <a:pt x="2318960" y="1392444"/>
                  <a:pt x="2291051" y="1379299"/>
                </a:cubicBezTo>
                <a:close/>
                <a:moveTo>
                  <a:pt x="2323818" y="1344152"/>
                </a:moveTo>
                <a:cubicBezTo>
                  <a:pt x="2319055" y="1332341"/>
                  <a:pt x="2289147" y="1340342"/>
                  <a:pt x="2305720" y="1345200"/>
                </a:cubicBezTo>
                <a:cubicBezTo>
                  <a:pt x="2311626" y="1345676"/>
                  <a:pt x="2313911" y="1350248"/>
                  <a:pt x="2308006" y="1353487"/>
                </a:cubicBezTo>
                <a:cubicBezTo>
                  <a:pt x="2305815" y="1354439"/>
                  <a:pt x="2302291" y="1355963"/>
                  <a:pt x="2306958" y="1356439"/>
                </a:cubicBezTo>
                <a:cubicBezTo>
                  <a:pt x="2309721" y="1356725"/>
                  <a:pt x="2312578" y="1356154"/>
                  <a:pt x="2315340" y="1356439"/>
                </a:cubicBezTo>
                <a:cubicBezTo>
                  <a:pt x="2320865" y="1357678"/>
                  <a:pt x="2316102" y="1361773"/>
                  <a:pt x="2312292" y="1361202"/>
                </a:cubicBezTo>
                <a:cubicBezTo>
                  <a:pt x="2303148" y="1361773"/>
                  <a:pt x="2304291" y="1364345"/>
                  <a:pt x="2308006" y="1365964"/>
                </a:cubicBezTo>
                <a:cubicBezTo>
                  <a:pt x="2310101" y="1366821"/>
                  <a:pt x="2314293" y="1366821"/>
                  <a:pt x="2312864" y="1370250"/>
                </a:cubicBezTo>
                <a:cubicBezTo>
                  <a:pt x="2311340" y="1373775"/>
                  <a:pt x="2307244" y="1371393"/>
                  <a:pt x="2304482" y="1371108"/>
                </a:cubicBezTo>
                <a:cubicBezTo>
                  <a:pt x="2300672" y="1370822"/>
                  <a:pt x="2297529" y="1375204"/>
                  <a:pt x="2300576" y="1378156"/>
                </a:cubicBezTo>
                <a:cubicBezTo>
                  <a:pt x="2320674" y="1389777"/>
                  <a:pt x="2338296" y="1359773"/>
                  <a:pt x="2323818" y="1344152"/>
                </a:cubicBezTo>
                <a:close/>
                <a:moveTo>
                  <a:pt x="2334295" y="1380823"/>
                </a:moveTo>
                <a:cubicBezTo>
                  <a:pt x="2330771" y="1381109"/>
                  <a:pt x="2325246" y="1382347"/>
                  <a:pt x="2322675" y="1384919"/>
                </a:cubicBezTo>
                <a:cubicBezTo>
                  <a:pt x="2319626" y="1387967"/>
                  <a:pt x="2324960" y="1389491"/>
                  <a:pt x="2327437" y="1389491"/>
                </a:cubicBezTo>
                <a:cubicBezTo>
                  <a:pt x="2334295" y="1389300"/>
                  <a:pt x="2337248" y="1394634"/>
                  <a:pt x="2329151" y="1398921"/>
                </a:cubicBezTo>
                <a:cubicBezTo>
                  <a:pt x="2322198" y="1404159"/>
                  <a:pt x="2341058" y="1397873"/>
                  <a:pt x="2341629" y="1401302"/>
                </a:cubicBezTo>
                <a:cubicBezTo>
                  <a:pt x="2344296" y="1407112"/>
                  <a:pt x="2320198" y="1405588"/>
                  <a:pt x="2332390" y="1410922"/>
                </a:cubicBezTo>
                <a:cubicBezTo>
                  <a:pt x="2334676" y="1411589"/>
                  <a:pt x="2339248" y="1411017"/>
                  <a:pt x="2338105" y="1414828"/>
                </a:cubicBezTo>
                <a:cubicBezTo>
                  <a:pt x="2336962" y="1418637"/>
                  <a:pt x="2332200" y="1416637"/>
                  <a:pt x="2329342" y="1416733"/>
                </a:cubicBezTo>
                <a:cubicBezTo>
                  <a:pt x="2325056" y="1416828"/>
                  <a:pt x="2322389" y="1422066"/>
                  <a:pt x="2326199" y="1424733"/>
                </a:cubicBezTo>
                <a:cubicBezTo>
                  <a:pt x="2357250" y="1436068"/>
                  <a:pt x="2365251" y="1383109"/>
                  <a:pt x="2334295" y="1380823"/>
                </a:cubicBezTo>
                <a:close/>
                <a:moveTo>
                  <a:pt x="2376014" y="1347009"/>
                </a:moveTo>
                <a:cubicBezTo>
                  <a:pt x="2373633" y="1339961"/>
                  <a:pt x="2364680" y="1337199"/>
                  <a:pt x="2358108" y="1339390"/>
                </a:cubicBezTo>
                <a:cubicBezTo>
                  <a:pt x="2354964" y="1340913"/>
                  <a:pt x="2358584" y="1343485"/>
                  <a:pt x="2360489" y="1344152"/>
                </a:cubicBezTo>
                <a:cubicBezTo>
                  <a:pt x="2365823" y="1345866"/>
                  <a:pt x="2366489" y="1350724"/>
                  <a:pt x="2359060" y="1351772"/>
                </a:cubicBezTo>
                <a:cubicBezTo>
                  <a:pt x="2352583" y="1353963"/>
                  <a:pt x="2368204" y="1354058"/>
                  <a:pt x="2367823" y="1357011"/>
                </a:cubicBezTo>
                <a:cubicBezTo>
                  <a:pt x="2368109" y="1362154"/>
                  <a:pt x="2350297" y="1354344"/>
                  <a:pt x="2358012" y="1361773"/>
                </a:cubicBezTo>
                <a:cubicBezTo>
                  <a:pt x="2359536" y="1362916"/>
                  <a:pt x="2363156" y="1363774"/>
                  <a:pt x="2361251" y="1366250"/>
                </a:cubicBezTo>
                <a:cubicBezTo>
                  <a:pt x="2359251" y="1368822"/>
                  <a:pt x="2356298" y="1366059"/>
                  <a:pt x="2354012" y="1365297"/>
                </a:cubicBezTo>
                <a:cubicBezTo>
                  <a:pt x="2350868" y="1364250"/>
                  <a:pt x="2347344" y="1367298"/>
                  <a:pt x="2349249" y="1370346"/>
                </a:cubicBezTo>
                <a:cubicBezTo>
                  <a:pt x="2363537" y="1383966"/>
                  <a:pt x="2384873" y="1363202"/>
                  <a:pt x="2376014" y="1347009"/>
                </a:cubicBezTo>
                <a:close/>
                <a:moveTo>
                  <a:pt x="2376014" y="1437878"/>
                </a:moveTo>
                <a:cubicBezTo>
                  <a:pt x="2373633" y="1430829"/>
                  <a:pt x="2364489" y="1428067"/>
                  <a:pt x="2357822" y="1430449"/>
                </a:cubicBezTo>
                <a:cubicBezTo>
                  <a:pt x="2354583" y="1431972"/>
                  <a:pt x="2358298" y="1434544"/>
                  <a:pt x="2360203" y="1435211"/>
                </a:cubicBezTo>
                <a:cubicBezTo>
                  <a:pt x="2365537" y="1436925"/>
                  <a:pt x="2366299" y="1441783"/>
                  <a:pt x="2358774" y="1442831"/>
                </a:cubicBezTo>
                <a:cubicBezTo>
                  <a:pt x="2352202" y="1445117"/>
                  <a:pt x="2368014" y="1445022"/>
                  <a:pt x="2367633" y="1448070"/>
                </a:cubicBezTo>
                <a:cubicBezTo>
                  <a:pt x="2367823" y="1450641"/>
                  <a:pt x="2364013" y="1450070"/>
                  <a:pt x="2362298" y="1449784"/>
                </a:cubicBezTo>
                <a:cubicBezTo>
                  <a:pt x="2354393" y="1448451"/>
                  <a:pt x="2354774" y="1450832"/>
                  <a:pt x="2357631" y="1452928"/>
                </a:cubicBezTo>
                <a:cubicBezTo>
                  <a:pt x="2359251" y="1454070"/>
                  <a:pt x="2362870" y="1454833"/>
                  <a:pt x="2360870" y="1457404"/>
                </a:cubicBezTo>
                <a:cubicBezTo>
                  <a:pt x="2358869" y="1459976"/>
                  <a:pt x="2355822" y="1457214"/>
                  <a:pt x="2353535" y="1456452"/>
                </a:cubicBezTo>
                <a:cubicBezTo>
                  <a:pt x="2350297" y="1455404"/>
                  <a:pt x="2346773" y="1458452"/>
                  <a:pt x="2348678" y="1461500"/>
                </a:cubicBezTo>
                <a:cubicBezTo>
                  <a:pt x="2363251" y="1474835"/>
                  <a:pt x="2384968" y="1454166"/>
                  <a:pt x="2376014" y="1437878"/>
                </a:cubicBezTo>
                <a:close/>
                <a:moveTo>
                  <a:pt x="2391540" y="1377299"/>
                </a:moveTo>
                <a:cubicBezTo>
                  <a:pt x="2387921" y="1377680"/>
                  <a:pt x="2382396" y="1378823"/>
                  <a:pt x="2379825" y="1381490"/>
                </a:cubicBezTo>
                <a:cubicBezTo>
                  <a:pt x="2376776" y="1384633"/>
                  <a:pt x="2382206" y="1386062"/>
                  <a:pt x="2384682" y="1385967"/>
                </a:cubicBezTo>
                <a:cubicBezTo>
                  <a:pt x="2391635" y="1385681"/>
                  <a:pt x="2394684" y="1391015"/>
                  <a:pt x="2386492" y="1395301"/>
                </a:cubicBezTo>
                <a:cubicBezTo>
                  <a:pt x="2379539" y="1400635"/>
                  <a:pt x="2398493" y="1394063"/>
                  <a:pt x="2399065" y="1397587"/>
                </a:cubicBezTo>
                <a:cubicBezTo>
                  <a:pt x="2400494" y="1400540"/>
                  <a:pt x="2395826" y="1401397"/>
                  <a:pt x="2393731" y="1401778"/>
                </a:cubicBezTo>
                <a:cubicBezTo>
                  <a:pt x="2384015" y="1403493"/>
                  <a:pt x="2385539" y="1406160"/>
                  <a:pt x="2389730" y="1407303"/>
                </a:cubicBezTo>
                <a:cubicBezTo>
                  <a:pt x="2392112" y="1407970"/>
                  <a:pt x="2396589" y="1407303"/>
                  <a:pt x="2395541" y="1411113"/>
                </a:cubicBezTo>
                <a:cubicBezTo>
                  <a:pt x="2394398" y="1414923"/>
                  <a:pt x="2389635" y="1413018"/>
                  <a:pt x="2386683" y="1413113"/>
                </a:cubicBezTo>
                <a:cubicBezTo>
                  <a:pt x="2382396" y="1413304"/>
                  <a:pt x="2379729" y="1418542"/>
                  <a:pt x="2383539" y="1421114"/>
                </a:cubicBezTo>
                <a:cubicBezTo>
                  <a:pt x="2415067" y="1432068"/>
                  <a:pt x="2422782" y="1379204"/>
                  <a:pt x="2391540" y="1377299"/>
                </a:cubicBezTo>
                <a:close/>
                <a:moveTo>
                  <a:pt x="2429259" y="1348819"/>
                </a:moveTo>
                <a:cubicBezTo>
                  <a:pt x="2424497" y="1343104"/>
                  <a:pt x="2414972" y="1343485"/>
                  <a:pt x="2409447" y="1347962"/>
                </a:cubicBezTo>
                <a:cubicBezTo>
                  <a:pt x="2406971" y="1350438"/>
                  <a:pt x="2411352" y="1351677"/>
                  <a:pt x="2413448" y="1351582"/>
                </a:cubicBezTo>
                <a:cubicBezTo>
                  <a:pt x="2419068" y="1351391"/>
                  <a:pt x="2421544" y="1355677"/>
                  <a:pt x="2414876" y="1359106"/>
                </a:cubicBezTo>
                <a:cubicBezTo>
                  <a:pt x="2410114" y="1362535"/>
                  <a:pt x="2421354" y="1359963"/>
                  <a:pt x="2422973" y="1360059"/>
                </a:cubicBezTo>
                <a:cubicBezTo>
                  <a:pt x="2428021" y="1360630"/>
                  <a:pt x="2424021" y="1364536"/>
                  <a:pt x="2420782" y="1364345"/>
                </a:cubicBezTo>
                <a:cubicBezTo>
                  <a:pt x="2412876" y="1365774"/>
                  <a:pt x="2414114" y="1367869"/>
                  <a:pt x="2417543" y="1368822"/>
                </a:cubicBezTo>
                <a:cubicBezTo>
                  <a:pt x="2419448" y="1369393"/>
                  <a:pt x="2423163" y="1368822"/>
                  <a:pt x="2422211" y="1371870"/>
                </a:cubicBezTo>
                <a:cubicBezTo>
                  <a:pt x="2421258" y="1374918"/>
                  <a:pt x="2417448" y="1373394"/>
                  <a:pt x="2415067" y="1373489"/>
                </a:cubicBezTo>
                <a:cubicBezTo>
                  <a:pt x="2411733" y="1373679"/>
                  <a:pt x="2409447" y="1377680"/>
                  <a:pt x="2412400" y="1379871"/>
                </a:cubicBezTo>
                <a:cubicBezTo>
                  <a:pt x="2430879" y="1387586"/>
                  <a:pt x="2443642" y="1360916"/>
                  <a:pt x="2429259" y="1348819"/>
                </a:cubicBezTo>
                <a:close/>
                <a:moveTo>
                  <a:pt x="2435831" y="1387681"/>
                </a:moveTo>
                <a:cubicBezTo>
                  <a:pt x="2431736" y="1388824"/>
                  <a:pt x="2425544" y="1391205"/>
                  <a:pt x="2423068" y="1394730"/>
                </a:cubicBezTo>
                <a:cubicBezTo>
                  <a:pt x="2420210" y="1398921"/>
                  <a:pt x="2426783" y="1399492"/>
                  <a:pt x="2429640" y="1398921"/>
                </a:cubicBezTo>
                <a:cubicBezTo>
                  <a:pt x="2438975" y="1396920"/>
                  <a:pt x="2440975" y="1404350"/>
                  <a:pt x="2433641" y="1409303"/>
                </a:cubicBezTo>
                <a:cubicBezTo>
                  <a:pt x="2426688" y="1416733"/>
                  <a:pt x="2447357" y="1405588"/>
                  <a:pt x="2448690" y="1409493"/>
                </a:cubicBezTo>
                <a:cubicBezTo>
                  <a:pt x="2453262" y="1415304"/>
                  <a:pt x="2424592" y="1418828"/>
                  <a:pt x="2439927" y="1422447"/>
                </a:cubicBezTo>
                <a:cubicBezTo>
                  <a:pt x="2442785" y="1422733"/>
                  <a:pt x="2447928" y="1421209"/>
                  <a:pt x="2447357" y="1425686"/>
                </a:cubicBezTo>
                <a:cubicBezTo>
                  <a:pt x="2446785" y="1430258"/>
                  <a:pt x="2440880" y="1428925"/>
                  <a:pt x="2437546" y="1429687"/>
                </a:cubicBezTo>
                <a:cubicBezTo>
                  <a:pt x="2432593" y="1430734"/>
                  <a:pt x="2430593" y="1437211"/>
                  <a:pt x="2435546" y="1439497"/>
                </a:cubicBezTo>
                <a:cubicBezTo>
                  <a:pt x="2474598" y="1445784"/>
                  <a:pt x="2472408" y="1384062"/>
                  <a:pt x="2435831" y="1387681"/>
                </a:cubicBezTo>
                <a:close/>
                <a:moveTo>
                  <a:pt x="2474408" y="1341675"/>
                </a:moveTo>
                <a:cubicBezTo>
                  <a:pt x="2469455" y="1334437"/>
                  <a:pt x="2458215" y="1333865"/>
                  <a:pt x="2451167" y="1338342"/>
                </a:cubicBezTo>
                <a:cubicBezTo>
                  <a:pt x="2444785" y="1344628"/>
                  <a:pt x="2471169" y="1341675"/>
                  <a:pt x="2457929" y="1351105"/>
                </a:cubicBezTo>
                <a:cubicBezTo>
                  <a:pt x="2446595" y="1356534"/>
                  <a:pt x="2467074" y="1351772"/>
                  <a:pt x="2468026" y="1355296"/>
                </a:cubicBezTo>
                <a:cubicBezTo>
                  <a:pt x="2468978" y="1358154"/>
                  <a:pt x="2464692" y="1358535"/>
                  <a:pt x="2462501" y="1358725"/>
                </a:cubicBezTo>
                <a:cubicBezTo>
                  <a:pt x="2453072" y="1359392"/>
                  <a:pt x="2454215" y="1362059"/>
                  <a:pt x="2458120" y="1363583"/>
                </a:cubicBezTo>
                <a:cubicBezTo>
                  <a:pt x="2460311" y="1364440"/>
                  <a:pt x="2464692" y="1364250"/>
                  <a:pt x="2463263" y="1367679"/>
                </a:cubicBezTo>
                <a:cubicBezTo>
                  <a:pt x="2461740" y="1371108"/>
                  <a:pt x="2457453" y="1368917"/>
                  <a:pt x="2454596" y="1368726"/>
                </a:cubicBezTo>
                <a:cubicBezTo>
                  <a:pt x="2450595" y="1368536"/>
                  <a:pt x="2447547" y="1372917"/>
                  <a:pt x="2450595" y="1375775"/>
                </a:cubicBezTo>
                <a:cubicBezTo>
                  <a:pt x="2470884" y="1386729"/>
                  <a:pt x="2489838" y="1357678"/>
                  <a:pt x="2474408" y="1341675"/>
                </a:cubicBezTo>
                <a:close/>
                <a:moveTo>
                  <a:pt x="2507459" y="1376061"/>
                </a:moveTo>
                <a:cubicBezTo>
                  <a:pt x="2499744" y="1371012"/>
                  <a:pt x="2488409" y="1374537"/>
                  <a:pt x="2483457" y="1381776"/>
                </a:cubicBezTo>
                <a:cubicBezTo>
                  <a:pt x="2481456" y="1385586"/>
                  <a:pt x="2487171" y="1385395"/>
                  <a:pt x="2489552" y="1384633"/>
                </a:cubicBezTo>
                <a:cubicBezTo>
                  <a:pt x="2496220" y="1382442"/>
                  <a:pt x="2500792" y="1386633"/>
                  <a:pt x="2494125" y="1393015"/>
                </a:cubicBezTo>
                <a:cubicBezTo>
                  <a:pt x="2488981" y="1399968"/>
                  <a:pt x="2505459" y="1388538"/>
                  <a:pt x="2507078" y="1391682"/>
                </a:cubicBezTo>
                <a:cubicBezTo>
                  <a:pt x="2509365" y="1394063"/>
                  <a:pt x="2505078" y="1396158"/>
                  <a:pt x="2503173" y="1397111"/>
                </a:cubicBezTo>
                <a:cubicBezTo>
                  <a:pt x="2494315" y="1401397"/>
                  <a:pt x="2496506" y="1403493"/>
                  <a:pt x="2500983" y="1403493"/>
                </a:cubicBezTo>
                <a:cubicBezTo>
                  <a:pt x="2503459" y="1403493"/>
                  <a:pt x="2507650" y="1401683"/>
                  <a:pt x="2507745" y="1405493"/>
                </a:cubicBezTo>
                <a:cubicBezTo>
                  <a:pt x="2507745" y="1409398"/>
                  <a:pt x="2502602" y="1408922"/>
                  <a:pt x="2499840" y="1409875"/>
                </a:cubicBezTo>
                <a:cubicBezTo>
                  <a:pt x="2495839" y="1411208"/>
                  <a:pt x="2494696" y="1416637"/>
                  <a:pt x="2498982" y="1418257"/>
                </a:cubicBezTo>
                <a:cubicBezTo>
                  <a:pt x="2523938" y="1421019"/>
                  <a:pt x="2529081" y="1385205"/>
                  <a:pt x="2507459" y="1376061"/>
                </a:cubicBezTo>
                <a:close/>
                <a:moveTo>
                  <a:pt x="2547179" y="1344533"/>
                </a:moveTo>
                <a:cubicBezTo>
                  <a:pt x="2544512" y="1336818"/>
                  <a:pt x="2534225" y="1333865"/>
                  <a:pt x="2526891" y="1336246"/>
                </a:cubicBezTo>
                <a:cubicBezTo>
                  <a:pt x="2523271" y="1337866"/>
                  <a:pt x="2527367" y="1340628"/>
                  <a:pt x="2529558" y="1341390"/>
                </a:cubicBezTo>
                <a:cubicBezTo>
                  <a:pt x="2535558" y="1343295"/>
                  <a:pt x="2536320" y="1348533"/>
                  <a:pt x="2527938" y="1349486"/>
                </a:cubicBezTo>
                <a:cubicBezTo>
                  <a:pt x="2520223" y="1351677"/>
                  <a:pt x="2538416" y="1352153"/>
                  <a:pt x="2537749" y="1355201"/>
                </a:cubicBezTo>
                <a:cubicBezTo>
                  <a:pt x="2537940" y="1357963"/>
                  <a:pt x="2533653" y="1357296"/>
                  <a:pt x="2531843" y="1356916"/>
                </a:cubicBezTo>
                <a:cubicBezTo>
                  <a:pt x="2523081" y="1355391"/>
                  <a:pt x="2523461" y="1357963"/>
                  <a:pt x="2526605" y="1360249"/>
                </a:cubicBezTo>
                <a:cubicBezTo>
                  <a:pt x="2528319" y="1361487"/>
                  <a:pt x="2532415" y="1362345"/>
                  <a:pt x="2530129" y="1365107"/>
                </a:cubicBezTo>
                <a:cubicBezTo>
                  <a:pt x="2527843" y="1367869"/>
                  <a:pt x="2524509" y="1364821"/>
                  <a:pt x="2522033" y="1364059"/>
                </a:cubicBezTo>
                <a:cubicBezTo>
                  <a:pt x="2518509" y="1362916"/>
                  <a:pt x="2514508" y="1366155"/>
                  <a:pt x="2516603" y="1369488"/>
                </a:cubicBezTo>
                <a:cubicBezTo>
                  <a:pt x="2532034" y="1383776"/>
                  <a:pt x="2556799" y="1362630"/>
                  <a:pt x="2547179" y="1344533"/>
                </a:cubicBezTo>
                <a:close/>
                <a:moveTo>
                  <a:pt x="2599661" y="1338437"/>
                </a:moveTo>
                <a:cubicBezTo>
                  <a:pt x="2594804" y="1329007"/>
                  <a:pt x="2567372" y="1337770"/>
                  <a:pt x="2583088" y="1340723"/>
                </a:cubicBezTo>
                <a:cubicBezTo>
                  <a:pt x="2588993" y="1340628"/>
                  <a:pt x="2591375" y="1344914"/>
                  <a:pt x="2584421" y="1348248"/>
                </a:cubicBezTo>
                <a:cubicBezTo>
                  <a:pt x="2581850" y="1349391"/>
                  <a:pt x="2582802" y="1349962"/>
                  <a:pt x="2585184" y="1350058"/>
                </a:cubicBezTo>
                <a:cubicBezTo>
                  <a:pt x="2588232" y="1350534"/>
                  <a:pt x="2592708" y="1347962"/>
                  <a:pt x="2594994" y="1350438"/>
                </a:cubicBezTo>
                <a:cubicBezTo>
                  <a:pt x="2596137" y="1352820"/>
                  <a:pt x="2592137" y="1353391"/>
                  <a:pt x="2590422" y="1353582"/>
                </a:cubicBezTo>
                <a:cubicBezTo>
                  <a:pt x="2582231" y="1354725"/>
                  <a:pt x="2583469" y="1356916"/>
                  <a:pt x="2586993" y="1357868"/>
                </a:cubicBezTo>
                <a:cubicBezTo>
                  <a:pt x="2588898" y="1358440"/>
                  <a:pt x="2592803" y="1358058"/>
                  <a:pt x="2591756" y="1361011"/>
                </a:cubicBezTo>
                <a:cubicBezTo>
                  <a:pt x="2590708" y="1364059"/>
                  <a:pt x="2586803" y="1362345"/>
                  <a:pt x="2584326" y="1362440"/>
                </a:cubicBezTo>
                <a:cubicBezTo>
                  <a:pt x="2580802" y="1362535"/>
                  <a:pt x="2578421" y="1366441"/>
                  <a:pt x="2581374" y="1368631"/>
                </a:cubicBezTo>
                <a:cubicBezTo>
                  <a:pt x="2599471" y="1376632"/>
                  <a:pt x="2614425" y="1351200"/>
                  <a:pt x="2599661" y="1338437"/>
                </a:cubicBezTo>
                <a:close/>
                <a:moveTo>
                  <a:pt x="2782637" y="1349581"/>
                </a:moveTo>
                <a:cubicBezTo>
                  <a:pt x="2780827" y="1342152"/>
                  <a:pt x="2770921" y="1338532"/>
                  <a:pt x="2763873" y="1339961"/>
                </a:cubicBezTo>
                <a:cubicBezTo>
                  <a:pt x="2760158" y="1341009"/>
                  <a:pt x="2763873" y="1343962"/>
                  <a:pt x="2765873" y="1344819"/>
                </a:cubicBezTo>
                <a:cubicBezTo>
                  <a:pt x="2771493" y="1347200"/>
                  <a:pt x="2771683" y="1351867"/>
                  <a:pt x="2763396" y="1351962"/>
                </a:cubicBezTo>
                <a:cubicBezTo>
                  <a:pt x="2755776" y="1353105"/>
                  <a:pt x="2773207" y="1355391"/>
                  <a:pt x="2772350" y="1358154"/>
                </a:cubicBezTo>
                <a:cubicBezTo>
                  <a:pt x="2772254" y="1360630"/>
                  <a:pt x="2768254" y="1359583"/>
                  <a:pt x="2766444" y="1359106"/>
                </a:cubicBezTo>
                <a:cubicBezTo>
                  <a:pt x="2758158" y="1356820"/>
                  <a:pt x="2758253" y="1359201"/>
                  <a:pt x="2761110" y="1361487"/>
                </a:cubicBezTo>
                <a:cubicBezTo>
                  <a:pt x="2762634" y="1362821"/>
                  <a:pt x="2766444" y="1363964"/>
                  <a:pt x="2764063" y="1366250"/>
                </a:cubicBezTo>
                <a:cubicBezTo>
                  <a:pt x="2761586" y="1368441"/>
                  <a:pt x="2758729" y="1365393"/>
                  <a:pt x="2756348" y="1364440"/>
                </a:cubicBezTo>
                <a:cubicBezTo>
                  <a:pt x="2753014" y="1363107"/>
                  <a:pt x="2748918" y="1365583"/>
                  <a:pt x="2750633" y="1368726"/>
                </a:cubicBezTo>
                <a:cubicBezTo>
                  <a:pt x="2763301" y="1382633"/>
                  <a:pt x="2789781" y="1367774"/>
                  <a:pt x="2782637" y="1349581"/>
                </a:cubicBezTo>
                <a:close/>
                <a:moveTo>
                  <a:pt x="3339373" y="1800114"/>
                </a:moveTo>
                <a:cubicBezTo>
                  <a:pt x="3337849" y="1801066"/>
                  <a:pt x="3335468" y="1800018"/>
                  <a:pt x="3332610" y="1795732"/>
                </a:cubicBezTo>
                <a:cubicBezTo>
                  <a:pt x="3326324" y="1788970"/>
                  <a:pt x="3336325" y="1808877"/>
                  <a:pt x="3333277" y="1810401"/>
                </a:cubicBezTo>
                <a:cubicBezTo>
                  <a:pt x="3328800" y="1813068"/>
                  <a:pt x="3326705" y="1796208"/>
                  <a:pt x="3324228" y="1797447"/>
                </a:cubicBezTo>
                <a:cubicBezTo>
                  <a:pt x="3320513" y="1798018"/>
                  <a:pt x="3325467" y="1809543"/>
                  <a:pt x="3320418" y="1808496"/>
                </a:cubicBezTo>
                <a:cubicBezTo>
                  <a:pt x="3316703" y="1807829"/>
                  <a:pt x="3317561" y="1802304"/>
                  <a:pt x="3316799" y="1799161"/>
                </a:cubicBezTo>
                <a:cubicBezTo>
                  <a:pt x="3303654" y="1780397"/>
                  <a:pt x="3305654" y="1824498"/>
                  <a:pt x="3330038" y="1825450"/>
                </a:cubicBezTo>
                <a:cubicBezTo>
                  <a:pt x="3349374" y="1826308"/>
                  <a:pt x="3357375" y="1798399"/>
                  <a:pt x="3343374" y="1785636"/>
                </a:cubicBezTo>
                <a:cubicBezTo>
                  <a:pt x="3336325" y="1781826"/>
                  <a:pt x="3343659" y="1799352"/>
                  <a:pt x="3339373" y="1800114"/>
                </a:cubicBezTo>
                <a:close/>
                <a:moveTo>
                  <a:pt x="3306321" y="1727819"/>
                </a:moveTo>
                <a:cubicBezTo>
                  <a:pt x="3298320" y="1724866"/>
                  <a:pt x="3314894" y="1738201"/>
                  <a:pt x="3312512" y="1740963"/>
                </a:cubicBezTo>
                <a:cubicBezTo>
                  <a:pt x="3311274" y="1744107"/>
                  <a:pt x="3307845" y="1740106"/>
                  <a:pt x="3306321" y="1738487"/>
                </a:cubicBezTo>
                <a:cubicBezTo>
                  <a:pt x="3298987" y="1730581"/>
                  <a:pt x="3298130" y="1733629"/>
                  <a:pt x="3299940" y="1738201"/>
                </a:cubicBezTo>
                <a:cubicBezTo>
                  <a:pt x="3300987" y="1740678"/>
                  <a:pt x="3304035" y="1744583"/>
                  <a:pt x="3300701" y="1745821"/>
                </a:cubicBezTo>
                <a:cubicBezTo>
                  <a:pt x="3296987" y="1746964"/>
                  <a:pt x="3295749" y="1741059"/>
                  <a:pt x="3293939" y="1738963"/>
                </a:cubicBezTo>
                <a:cubicBezTo>
                  <a:pt x="3275651" y="1727629"/>
                  <a:pt x="3293558" y="1768395"/>
                  <a:pt x="3315465" y="1756680"/>
                </a:cubicBezTo>
                <a:cubicBezTo>
                  <a:pt x="3348041" y="1732010"/>
                  <a:pt x="3299368" y="1696767"/>
                  <a:pt x="3311751" y="1720199"/>
                </a:cubicBezTo>
                <a:cubicBezTo>
                  <a:pt x="3316418" y="1726676"/>
                  <a:pt x="3314608" y="1732772"/>
                  <a:pt x="3306321" y="1727819"/>
                </a:cubicBezTo>
                <a:close/>
                <a:moveTo>
                  <a:pt x="3266221" y="1674003"/>
                </a:moveTo>
                <a:cubicBezTo>
                  <a:pt x="3251838" y="1667145"/>
                  <a:pt x="3274032" y="1684004"/>
                  <a:pt x="3271841" y="1687909"/>
                </a:cubicBezTo>
                <a:cubicBezTo>
                  <a:pt x="3270317" y="1691338"/>
                  <a:pt x="3266411" y="1687052"/>
                  <a:pt x="3264316" y="1685147"/>
                </a:cubicBezTo>
                <a:cubicBezTo>
                  <a:pt x="3255362" y="1676098"/>
                  <a:pt x="3254410" y="1679718"/>
                  <a:pt x="3256601" y="1684861"/>
                </a:cubicBezTo>
                <a:cubicBezTo>
                  <a:pt x="3257839" y="1687719"/>
                  <a:pt x="3261840" y="1692005"/>
                  <a:pt x="3257744" y="1693338"/>
                </a:cubicBezTo>
                <a:cubicBezTo>
                  <a:pt x="3253743" y="1694767"/>
                  <a:pt x="3251743" y="1688671"/>
                  <a:pt x="3249457" y="1685718"/>
                </a:cubicBezTo>
                <a:cubicBezTo>
                  <a:pt x="3227835" y="1673241"/>
                  <a:pt x="3248885" y="1718294"/>
                  <a:pt x="3275365" y="1705340"/>
                </a:cubicBezTo>
                <a:cubicBezTo>
                  <a:pt x="3314703" y="1677432"/>
                  <a:pt x="3253838" y="1637427"/>
                  <a:pt x="3270221" y="1664192"/>
                </a:cubicBezTo>
                <a:cubicBezTo>
                  <a:pt x="3275651" y="1671145"/>
                  <a:pt x="3274412" y="1677622"/>
                  <a:pt x="3266221" y="1674003"/>
                </a:cubicBezTo>
                <a:close/>
                <a:moveTo>
                  <a:pt x="3284414" y="1898221"/>
                </a:moveTo>
                <a:cubicBezTo>
                  <a:pt x="3285747" y="1890411"/>
                  <a:pt x="3283461" y="1890696"/>
                  <a:pt x="3281651" y="1893554"/>
                </a:cubicBezTo>
                <a:cubicBezTo>
                  <a:pt x="3280604" y="1895078"/>
                  <a:pt x="3279842" y="1898602"/>
                  <a:pt x="3277556" y="1896602"/>
                </a:cubicBezTo>
                <a:cubicBezTo>
                  <a:pt x="3275175" y="1894602"/>
                  <a:pt x="3277746" y="1891744"/>
                  <a:pt x="3278318" y="1889458"/>
                </a:cubicBezTo>
                <a:cubicBezTo>
                  <a:pt x="3279175" y="1886315"/>
                  <a:pt x="3276508" y="1882791"/>
                  <a:pt x="3273746" y="1884696"/>
                </a:cubicBezTo>
                <a:cubicBezTo>
                  <a:pt x="3269078" y="1889077"/>
                  <a:pt x="3269078" y="1897936"/>
                  <a:pt x="3271841" y="1903365"/>
                </a:cubicBezTo>
                <a:cubicBezTo>
                  <a:pt x="3279842" y="1921272"/>
                  <a:pt x="3307559" y="1914414"/>
                  <a:pt x="3301844" y="1894030"/>
                </a:cubicBezTo>
                <a:cubicBezTo>
                  <a:pt x="3300416" y="1890601"/>
                  <a:pt x="3298130" y="1894411"/>
                  <a:pt x="3297558" y="1896412"/>
                </a:cubicBezTo>
                <a:cubicBezTo>
                  <a:pt x="3295749" y="1901936"/>
                  <a:pt x="3291462" y="1902412"/>
                  <a:pt x="3290700" y="1894792"/>
                </a:cubicBezTo>
                <a:cubicBezTo>
                  <a:pt x="3288795" y="1888125"/>
                  <a:pt x="3288509" y="1903936"/>
                  <a:pt x="3285747" y="1903555"/>
                </a:cubicBezTo>
                <a:cubicBezTo>
                  <a:pt x="3283366" y="1903650"/>
                  <a:pt x="3284128" y="1899936"/>
                  <a:pt x="3284414" y="1898221"/>
                </a:cubicBezTo>
                <a:close/>
                <a:moveTo>
                  <a:pt x="3329753" y="1853358"/>
                </a:moveTo>
                <a:cubicBezTo>
                  <a:pt x="3319656" y="1841357"/>
                  <a:pt x="3332706" y="1865455"/>
                  <a:pt x="3328991" y="1868217"/>
                </a:cubicBezTo>
                <a:cubicBezTo>
                  <a:pt x="3323085" y="1870980"/>
                  <a:pt x="3323276" y="1855073"/>
                  <a:pt x="3318513" y="1854311"/>
                </a:cubicBezTo>
                <a:cubicBezTo>
                  <a:pt x="3314322" y="1855263"/>
                  <a:pt x="3320037" y="1868027"/>
                  <a:pt x="3314132" y="1867265"/>
                </a:cubicBezTo>
                <a:cubicBezTo>
                  <a:pt x="3309845" y="1866789"/>
                  <a:pt x="3310988" y="1860502"/>
                  <a:pt x="3309941" y="1856978"/>
                </a:cubicBezTo>
                <a:cubicBezTo>
                  <a:pt x="3295272" y="1836595"/>
                  <a:pt x="3296510" y="1886505"/>
                  <a:pt x="3324990" y="1885934"/>
                </a:cubicBezTo>
                <a:cubicBezTo>
                  <a:pt x="3371853" y="1876790"/>
                  <a:pt x="3333468" y="1815544"/>
                  <a:pt x="3337182" y="1846405"/>
                </a:cubicBezTo>
                <a:cubicBezTo>
                  <a:pt x="3339468" y="1854692"/>
                  <a:pt x="3335753" y="1859931"/>
                  <a:pt x="3329753" y="1853358"/>
                </a:cubicBezTo>
                <a:close/>
                <a:moveTo>
                  <a:pt x="3314036" y="1939655"/>
                </a:moveTo>
                <a:cubicBezTo>
                  <a:pt x="3308702" y="1932892"/>
                  <a:pt x="3310131" y="1960610"/>
                  <a:pt x="3302130" y="1946418"/>
                </a:cubicBezTo>
                <a:cubicBezTo>
                  <a:pt x="3301368" y="1944037"/>
                  <a:pt x="3300035" y="1940226"/>
                  <a:pt x="3299559" y="1945275"/>
                </a:cubicBezTo>
                <a:cubicBezTo>
                  <a:pt x="3298796" y="1948799"/>
                  <a:pt x="3300701" y="1954228"/>
                  <a:pt x="3297653" y="1956609"/>
                </a:cubicBezTo>
                <a:cubicBezTo>
                  <a:pt x="3294986" y="1957467"/>
                  <a:pt x="3294986" y="1952990"/>
                  <a:pt x="3295082" y="1950799"/>
                </a:cubicBezTo>
                <a:cubicBezTo>
                  <a:pt x="3294986" y="1941179"/>
                  <a:pt x="3292510" y="1942322"/>
                  <a:pt x="3290986" y="1946227"/>
                </a:cubicBezTo>
                <a:cubicBezTo>
                  <a:pt x="3290224" y="1948418"/>
                  <a:pt x="3289843" y="1952800"/>
                  <a:pt x="3286890" y="1951180"/>
                </a:cubicBezTo>
                <a:cubicBezTo>
                  <a:pt x="3285366" y="1950323"/>
                  <a:pt x="3285271" y="1948894"/>
                  <a:pt x="3285461" y="1947275"/>
                </a:cubicBezTo>
                <a:cubicBezTo>
                  <a:pt x="3287652" y="1942989"/>
                  <a:pt x="3285557" y="1933654"/>
                  <a:pt x="3280032" y="1938607"/>
                </a:cubicBezTo>
                <a:cubicBezTo>
                  <a:pt x="3264983" y="1977088"/>
                  <a:pt x="3327943" y="1978993"/>
                  <a:pt x="3314036" y="1939655"/>
                </a:cubicBezTo>
                <a:close/>
                <a:moveTo>
                  <a:pt x="3302511" y="1782683"/>
                </a:moveTo>
                <a:cubicBezTo>
                  <a:pt x="3302321" y="1779540"/>
                  <a:pt x="3301463" y="1774587"/>
                  <a:pt x="3299559" y="1772015"/>
                </a:cubicBezTo>
                <a:cubicBezTo>
                  <a:pt x="3297273" y="1768967"/>
                  <a:pt x="3296034" y="1773444"/>
                  <a:pt x="3296129" y="1775634"/>
                </a:cubicBezTo>
                <a:cubicBezTo>
                  <a:pt x="3296225" y="1781635"/>
                  <a:pt x="3292129" y="1783350"/>
                  <a:pt x="3288986" y="1776016"/>
                </a:cubicBezTo>
                <a:cubicBezTo>
                  <a:pt x="3285176" y="1769538"/>
                  <a:pt x="3289557" y="1786017"/>
                  <a:pt x="3286890" y="1786207"/>
                </a:cubicBezTo>
                <a:cubicBezTo>
                  <a:pt x="3284604" y="1786969"/>
                  <a:pt x="3284128" y="1783064"/>
                  <a:pt x="3283842" y="1781254"/>
                </a:cubicBezTo>
                <a:cubicBezTo>
                  <a:pt x="3282794" y="1772967"/>
                  <a:pt x="3280794" y="1774015"/>
                  <a:pt x="3279746" y="1777349"/>
                </a:cubicBezTo>
                <a:cubicBezTo>
                  <a:pt x="3279175" y="1779159"/>
                  <a:pt x="3279556" y="1782969"/>
                  <a:pt x="3276699" y="1781635"/>
                </a:cubicBezTo>
                <a:cubicBezTo>
                  <a:pt x="3273841" y="1780302"/>
                  <a:pt x="3275460" y="1776682"/>
                  <a:pt x="3275460" y="1774206"/>
                </a:cubicBezTo>
                <a:cubicBezTo>
                  <a:pt x="3275460" y="1770777"/>
                  <a:pt x="3271555" y="1768110"/>
                  <a:pt x="3269555" y="1770777"/>
                </a:cubicBezTo>
                <a:cubicBezTo>
                  <a:pt x="3259839" y="1792875"/>
                  <a:pt x="3299463" y="1809353"/>
                  <a:pt x="3302511" y="1782683"/>
                </a:cubicBezTo>
                <a:close/>
                <a:moveTo>
                  <a:pt x="3349279" y="1918605"/>
                </a:moveTo>
                <a:cubicBezTo>
                  <a:pt x="3347565" y="1918319"/>
                  <a:pt x="3346231" y="1915747"/>
                  <a:pt x="3345755" y="1910318"/>
                </a:cubicBezTo>
                <a:cubicBezTo>
                  <a:pt x="3344040" y="1900412"/>
                  <a:pt x="3342516" y="1923177"/>
                  <a:pt x="3339087" y="1922415"/>
                </a:cubicBezTo>
                <a:cubicBezTo>
                  <a:pt x="3333658" y="1922700"/>
                  <a:pt x="3343278" y="1897650"/>
                  <a:pt x="3334610" y="1908127"/>
                </a:cubicBezTo>
                <a:cubicBezTo>
                  <a:pt x="3333277" y="1910223"/>
                  <a:pt x="3332134" y="1915176"/>
                  <a:pt x="3329467" y="1912223"/>
                </a:cubicBezTo>
                <a:cubicBezTo>
                  <a:pt x="3326705" y="1909270"/>
                  <a:pt x="3330038" y="1905365"/>
                  <a:pt x="3330896" y="1902222"/>
                </a:cubicBezTo>
                <a:cubicBezTo>
                  <a:pt x="3329276" y="1878219"/>
                  <a:pt x="3309274" y="1915652"/>
                  <a:pt x="3328991" y="1932130"/>
                </a:cubicBezTo>
                <a:cubicBezTo>
                  <a:pt x="3344612" y="1946227"/>
                  <a:pt x="3364709" y="1928320"/>
                  <a:pt x="3359471" y="1909842"/>
                </a:cubicBezTo>
                <a:cubicBezTo>
                  <a:pt x="3355851" y="1902222"/>
                  <a:pt x="3353375" y="1920795"/>
                  <a:pt x="3349279" y="1918605"/>
                </a:cubicBezTo>
                <a:close/>
                <a:moveTo>
                  <a:pt x="3341754" y="1994709"/>
                </a:moveTo>
                <a:cubicBezTo>
                  <a:pt x="3337849" y="2001758"/>
                  <a:pt x="3332610" y="2001187"/>
                  <a:pt x="3334039" y="1990614"/>
                </a:cubicBezTo>
                <a:cubicBezTo>
                  <a:pt x="3334515" y="1986804"/>
                  <a:pt x="3333372" y="1987470"/>
                  <a:pt x="3331943" y="1990137"/>
                </a:cubicBezTo>
                <a:cubicBezTo>
                  <a:pt x="3329658" y="1993281"/>
                  <a:pt x="3329276" y="2000139"/>
                  <a:pt x="3325371" y="2001091"/>
                </a:cubicBezTo>
                <a:cubicBezTo>
                  <a:pt x="3322514" y="2000615"/>
                  <a:pt x="3324514" y="1995662"/>
                  <a:pt x="3325467" y="1993471"/>
                </a:cubicBezTo>
                <a:cubicBezTo>
                  <a:pt x="3329562" y="1983184"/>
                  <a:pt x="3326705" y="1982994"/>
                  <a:pt x="3323657" y="1986328"/>
                </a:cubicBezTo>
                <a:cubicBezTo>
                  <a:pt x="3322228" y="1987661"/>
                  <a:pt x="3320133" y="1992900"/>
                  <a:pt x="3317846" y="1989471"/>
                </a:cubicBezTo>
                <a:cubicBezTo>
                  <a:pt x="3315656" y="1986137"/>
                  <a:pt x="3319561" y="1982899"/>
                  <a:pt x="3320990" y="1979946"/>
                </a:cubicBezTo>
                <a:cubicBezTo>
                  <a:pt x="3322990" y="1975850"/>
                  <a:pt x="3320799" y="1970421"/>
                  <a:pt x="3316989" y="1972230"/>
                </a:cubicBezTo>
                <a:cubicBezTo>
                  <a:pt x="3310036" y="1977088"/>
                  <a:pt x="3307464" y="1988995"/>
                  <a:pt x="3308988" y="1997091"/>
                </a:cubicBezTo>
                <a:cubicBezTo>
                  <a:pt x="3310417" y="2014521"/>
                  <a:pt x="3334896" y="2024237"/>
                  <a:pt x="3343945" y="2006806"/>
                </a:cubicBezTo>
                <a:cubicBezTo>
                  <a:pt x="3347279" y="2002711"/>
                  <a:pt x="3350993" y="1981470"/>
                  <a:pt x="3341754" y="1994709"/>
                </a:cubicBezTo>
                <a:close/>
                <a:moveTo>
                  <a:pt x="3261840" y="1998043"/>
                </a:moveTo>
                <a:cubicBezTo>
                  <a:pt x="3249076" y="2031286"/>
                  <a:pt x="3303559" y="2028618"/>
                  <a:pt x="3290891" y="1997091"/>
                </a:cubicBezTo>
                <a:cubicBezTo>
                  <a:pt x="3288891" y="1994424"/>
                  <a:pt x="3287367" y="1998900"/>
                  <a:pt x="3287176" y="2000996"/>
                </a:cubicBezTo>
                <a:cubicBezTo>
                  <a:pt x="3286509" y="2006806"/>
                  <a:pt x="3282413" y="2008902"/>
                  <a:pt x="3280127" y="2002044"/>
                </a:cubicBezTo>
                <a:cubicBezTo>
                  <a:pt x="3276889" y="1996519"/>
                  <a:pt x="3279746" y="2011664"/>
                  <a:pt x="3277079" y="2012140"/>
                </a:cubicBezTo>
                <a:cubicBezTo>
                  <a:pt x="3274793" y="2013093"/>
                  <a:pt x="3274698" y="2009187"/>
                  <a:pt x="3274698" y="2007568"/>
                </a:cubicBezTo>
                <a:cubicBezTo>
                  <a:pt x="3274508" y="1999567"/>
                  <a:pt x="3272412" y="2000710"/>
                  <a:pt x="3271079" y="2004044"/>
                </a:cubicBezTo>
                <a:cubicBezTo>
                  <a:pt x="3270317" y="2005854"/>
                  <a:pt x="3270317" y="2009568"/>
                  <a:pt x="3267650" y="2008425"/>
                </a:cubicBezTo>
                <a:cubicBezTo>
                  <a:pt x="3264983" y="2007187"/>
                  <a:pt x="3266888" y="2003663"/>
                  <a:pt x="3267174" y="2001282"/>
                </a:cubicBezTo>
                <a:cubicBezTo>
                  <a:pt x="3267554" y="1997853"/>
                  <a:pt x="3264221" y="1995471"/>
                  <a:pt x="3261840" y="1998043"/>
                </a:cubicBezTo>
                <a:close/>
                <a:moveTo>
                  <a:pt x="3264126" y="1831356"/>
                </a:moveTo>
                <a:cubicBezTo>
                  <a:pt x="3268983" y="1861169"/>
                  <a:pt x="3312608" y="1841452"/>
                  <a:pt x="3292701" y="1818592"/>
                </a:cubicBezTo>
                <a:cubicBezTo>
                  <a:pt x="3289938" y="1816497"/>
                  <a:pt x="3289748" y="1821069"/>
                  <a:pt x="3290224" y="1823164"/>
                </a:cubicBezTo>
                <a:cubicBezTo>
                  <a:pt x="3291462" y="1829260"/>
                  <a:pt x="3287652" y="1831641"/>
                  <a:pt x="3283652" y="1825641"/>
                </a:cubicBezTo>
                <a:cubicBezTo>
                  <a:pt x="3282033" y="1823450"/>
                  <a:pt x="3281747" y="1824403"/>
                  <a:pt x="3282223" y="1826688"/>
                </a:cubicBezTo>
                <a:cubicBezTo>
                  <a:pt x="3282318" y="1829641"/>
                  <a:pt x="3285366" y="1833546"/>
                  <a:pt x="3283461" y="1836118"/>
                </a:cubicBezTo>
                <a:cubicBezTo>
                  <a:pt x="3279461" y="1838595"/>
                  <a:pt x="3277746" y="1819259"/>
                  <a:pt x="3275365" y="1829641"/>
                </a:cubicBezTo>
                <a:cubicBezTo>
                  <a:pt x="3275175" y="1831546"/>
                  <a:pt x="3276127" y="1835166"/>
                  <a:pt x="3273174" y="1834594"/>
                </a:cubicBezTo>
                <a:cubicBezTo>
                  <a:pt x="3270221" y="1834118"/>
                  <a:pt x="3271269" y="1830117"/>
                  <a:pt x="3270698" y="1827832"/>
                </a:cubicBezTo>
                <a:cubicBezTo>
                  <a:pt x="3268126" y="1821164"/>
                  <a:pt x="3262316" y="1825831"/>
                  <a:pt x="3264126" y="1831356"/>
                </a:cubicBezTo>
                <a:close/>
                <a:moveTo>
                  <a:pt x="3238218" y="1747917"/>
                </a:moveTo>
                <a:cubicBezTo>
                  <a:pt x="3254315" y="1774015"/>
                  <a:pt x="3292129" y="1743726"/>
                  <a:pt x="3267269" y="1723533"/>
                </a:cubicBezTo>
                <a:cubicBezTo>
                  <a:pt x="3260601" y="1721247"/>
                  <a:pt x="3268221" y="1734201"/>
                  <a:pt x="3264887" y="1735725"/>
                </a:cubicBezTo>
                <a:cubicBezTo>
                  <a:pt x="3262411" y="1739820"/>
                  <a:pt x="3253648" y="1726771"/>
                  <a:pt x="3256125" y="1734391"/>
                </a:cubicBezTo>
                <a:cubicBezTo>
                  <a:pt x="3256886" y="1737725"/>
                  <a:pt x="3261077" y="1741821"/>
                  <a:pt x="3259268" y="1745154"/>
                </a:cubicBezTo>
                <a:cubicBezTo>
                  <a:pt x="3257458" y="1746774"/>
                  <a:pt x="3255743" y="1743916"/>
                  <a:pt x="3254696" y="1741916"/>
                </a:cubicBezTo>
                <a:cubicBezTo>
                  <a:pt x="3251267" y="1734201"/>
                  <a:pt x="3248028" y="1733439"/>
                  <a:pt x="3248504" y="1738773"/>
                </a:cubicBezTo>
                <a:cubicBezTo>
                  <a:pt x="3248695" y="1740963"/>
                  <a:pt x="3250314" y="1744964"/>
                  <a:pt x="3246885" y="1744774"/>
                </a:cubicBezTo>
                <a:cubicBezTo>
                  <a:pt x="3243456" y="1744583"/>
                  <a:pt x="3243647" y="1740011"/>
                  <a:pt x="3242694" y="1737344"/>
                </a:cubicBezTo>
                <a:cubicBezTo>
                  <a:pt x="3241361" y="1733725"/>
                  <a:pt x="3236408" y="1732582"/>
                  <a:pt x="3235169" y="1736391"/>
                </a:cubicBezTo>
                <a:cubicBezTo>
                  <a:pt x="3234122" y="1740011"/>
                  <a:pt x="3236503" y="1744869"/>
                  <a:pt x="3238218" y="1747917"/>
                </a:cubicBezTo>
                <a:close/>
                <a:moveTo>
                  <a:pt x="3196974" y="1678575"/>
                </a:moveTo>
                <a:cubicBezTo>
                  <a:pt x="3208785" y="1710483"/>
                  <a:pt x="3251076" y="1674860"/>
                  <a:pt x="3219739" y="1659239"/>
                </a:cubicBezTo>
                <a:cubicBezTo>
                  <a:pt x="3216310" y="1658477"/>
                  <a:pt x="3218025" y="1662763"/>
                  <a:pt x="3219358" y="1664478"/>
                </a:cubicBezTo>
                <a:cubicBezTo>
                  <a:pt x="3223073" y="1669526"/>
                  <a:pt x="3220596" y="1673145"/>
                  <a:pt x="3214405" y="1669621"/>
                </a:cubicBezTo>
                <a:cubicBezTo>
                  <a:pt x="3212024" y="1668288"/>
                  <a:pt x="3212119" y="1669336"/>
                  <a:pt x="3213452" y="1671145"/>
                </a:cubicBezTo>
                <a:cubicBezTo>
                  <a:pt x="3214881" y="1673717"/>
                  <a:pt x="3219263" y="1675908"/>
                  <a:pt x="3218691" y="1679051"/>
                </a:cubicBezTo>
                <a:cubicBezTo>
                  <a:pt x="3217453" y="1681146"/>
                  <a:pt x="3214881" y="1678384"/>
                  <a:pt x="3213738" y="1677146"/>
                </a:cubicBezTo>
                <a:cubicBezTo>
                  <a:pt x="3208309" y="1671336"/>
                  <a:pt x="3207261" y="1673526"/>
                  <a:pt x="3208500" y="1676765"/>
                </a:cubicBezTo>
                <a:cubicBezTo>
                  <a:pt x="3209166" y="1678575"/>
                  <a:pt x="3211452" y="1681337"/>
                  <a:pt x="3208595" y="1682194"/>
                </a:cubicBezTo>
                <a:cubicBezTo>
                  <a:pt x="3205737" y="1682956"/>
                  <a:pt x="3204880" y="1679051"/>
                  <a:pt x="3203451" y="1677241"/>
                </a:cubicBezTo>
                <a:cubicBezTo>
                  <a:pt x="3201356" y="1674479"/>
                  <a:pt x="3196879" y="1674955"/>
                  <a:pt x="3196974" y="1678575"/>
                </a:cubicBezTo>
                <a:close/>
                <a:moveTo>
                  <a:pt x="3176019" y="1637998"/>
                </a:moveTo>
                <a:cubicBezTo>
                  <a:pt x="3190783" y="1658858"/>
                  <a:pt x="3223740" y="1633521"/>
                  <a:pt x="3200784" y="1616853"/>
                </a:cubicBezTo>
                <a:cubicBezTo>
                  <a:pt x="3197451" y="1615138"/>
                  <a:pt x="3198212" y="1619615"/>
                  <a:pt x="3198975" y="1621615"/>
                </a:cubicBezTo>
                <a:cubicBezTo>
                  <a:pt x="3201260" y="1627045"/>
                  <a:pt x="3198212" y="1630378"/>
                  <a:pt x="3192593" y="1624949"/>
                </a:cubicBezTo>
                <a:cubicBezTo>
                  <a:pt x="3186687" y="1621044"/>
                  <a:pt x="3196974" y="1633521"/>
                  <a:pt x="3194593" y="1635045"/>
                </a:cubicBezTo>
                <a:cubicBezTo>
                  <a:pt x="3192878" y="1636665"/>
                  <a:pt x="3190878" y="1633331"/>
                  <a:pt x="3189926" y="1631807"/>
                </a:cubicBezTo>
                <a:cubicBezTo>
                  <a:pt x="3187259" y="1627045"/>
                  <a:pt x="3184306" y="1624663"/>
                  <a:pt x="3184687" y="1629997"/>
                </a:cubicBezTo>
                <a:cubicBezTo>
                  <a:pt x="3184973" y="1631902"/>
                  <a:pt x="3186592" y="1635236"/>
                  <a:pt x="3183544" y="1635141"/>
                </a:cubicBezTo>
                <a:cubicBezTo>
                  <a:pt x="3180496" y="1635045"/>
                  <a:pt x="3180401" y="1631140"/>
                  <a:pt x="3179448" y="1629045"/>
                </a:cubicBezTo>
                <a:cubicBezTo>
                  <a:pt x="3178019" y="1625997"/>
                  <a:pt x="3173543" y="1625140"/>
                  <a:pt x="3172685" y="1628473"/>
                </a:cubicBezTo>
                <a:cubicBezTo>
                  <a:pt x="3171924" y="1631426"/>
                  <a:pt x="3174305" y="1635522"/>
                  <a:pt x="3176019" y="1637998"/>
                </a:cubicBezTo>
                <a:close/>
                <a:moveTo>
                  <a:pt x="3091342" y="1573609"/>
                </a:moveTo>
                <a:cubicBezTo>
                  <a:pt x="3109630" y="1597898"/>
                  <a:pt x="3136109" y="1555036"/>
                  <a:pt x="3105344" y="1550845"/>
                </a:cubicBezTo>
                <a:cubicBezTo>
                  <a:pt x="3098771" y="1551797"/>
                  <a:pt x="3118393" y="1562179"/>
                  <a:pt x="3103629" y="1561227"/>
                </a:cubicBezTo>
                <a:cubicBezTo>
                  <a:pt x="3097628" y="1561227"/>
                  <a:pt x="3110963" y="1565608"/>
                  <a:pt x="3109916" y="1567990"/>
                </a:cubicBezTo>
                <a:cubicBezTo>
                  <a:pt x="3109535" y="1570085"/>
                  <a:pt x="3106487" y="1568561"/>
                  <a:pt x="3105153" y="1567894"/>
                </a:cubicBezTo>
                <a:cubicBezTo>
                  <a:pt x="3098867" y="1564561"/>
                  <a:pt x="3098676" y="1566656"/>
                  <a:pt x="3100581" y="1569133"/>
                </a:cubicBezTo>
                <a:cubicBezTo>
                  <a:pt x="3101629" y="1570466"/>
                  <a:pt x="3104486" y="1572085"/>
                  <a:pt x="3102296" y="1573609"/>
                </a:cubicBezTo>
                <a:cubicBezTo>
                  <a:pt x="3100010" y="1575133"/>
                  <a:pt x="3098200" y="1572085"/>
                  <a:pt x="3096485" y="1570942"/>
                </a:cubicBezTo>
                <a:cubicBezTo>
                  <a:pt x="3094009" y="1569133"/>
                  <a:pt x="3090485" y="1570657"/>
                  <a:pt x="3091342" y="1573609"/>
                </a:cubicBezTo>
                <a:close/>
                <a:moveTo>
                  <a:pt x="3045527" y="1546082"/>
                </a:moveTo>
                <a:cubicBezTo>
                  <a:pt x="3069244" y="1571037"/>
                  <a:pt x="3093723" y="1519698"/>
                  <a:pt x="3058481" y="1518650"/>
                </a:cubicBezTo>
                <a:cubicBezTo>
                  <a:pt x="3055052" y="1519412"/>
                  <a:pt x="3058385" y="1522650"/>
                  <a:pt x="3060291" y="1523603"/>
                </a:cubicBezTo>
                <a:cubicBezTo>
                  <a:pt x="3065434" y="1526461"/>
                  <a:pt x="3065339" y="1531223"/>
                  <a:pt x="3057814" y="1530461"/>
                </a:cubicBezTo>
                <a:cubicBezTo>
                  <a:pt x="3055052" y="1530270"/>
                  <a:pt x="3055623" y="1531128"/>
                  <a:pt x="3057624" y="1532271"/>
                </a:cubicBezTo>
                <a:cubicBezTo>
                  <a:pt x="3060005" y="1534176"/>
                  <a:pt x="3064958" y="1534176"/>
                  <a:pt x="3065720" y="1537319"/>
                </a:cubicBezTo>
                <a:cubicBezTo>
                  <a:pt x="3065529" y="1539795"/>
                  <a:pt x="3061910" y="1538367"/>
                  <a:pt x="3060291" y="1537700"/>
                </a:cubicBezTo>
                <a:cubicBezTo>
                  <a:pt x="3052861" y="1534652"/>
                  <a:pt x="3052861" y="1537033"/>
                  <a:pt x="3055337" y="1539605"/>
                </a:cubicBezTo>
                <a:cubicBezTo>
                  <a:pt x="3056671" y="1541034"/>
                  <a:pt x="3060005" y="1542558"/>
                  <a:pt x="3057719" y="1544558"/>
                </a:cubicBezTo>
                <a:cubicBezTo>
                  <a:pt x="3055433" y="1546558"/>
                  <a:pt x="3052956" y="1543320"/>
                  <a:pt x="3050861" y="1542177"/>
                </a:cubicBezTo>
                <a:cubicBezTo>
                  <a:pt x="3047908" y="1540653"/>
                  <a:pt x="3044098" y="1542843"/>
                  <a:pt x="3045527" y="1546082"/>
                </a:cubicBezTo>
                <a:close/>
                <a:moveTo>
                  <a:pt x="2958468" y="1506934"/>
                </a:moveTo>
                <a:cubicBezTo>
                  <a:pt x="2988091" y="1533890"/>
                  <a:pt x="3013809" y="1471978"/>
                  <a:pt x="2971899" y="1473692"/>
                </a:cubicBezTo>
                <a:cubicBezTo>
                  <a:pt x="2967898" y="1474930"/>
                  <a:pt x="2972089" y="1478359"/>
                  <a:pt x="2974280" y="1479312"/>
                </a:cubicBezTo>
                <a:cubicBezTo>
                  <a:pt x="2979995" y="1481979"/>
                  <a:pt x="2980661" y="1486837"/>
                  <a:pt x="2973708" y="1487503"/>
                </a:cubicBezTo>
                <a:cubicBezTo>
                  <a:pt x="2971232" y="1487503"/>
                  <a:pt x="2967231" y="1487694"/>
                  <a:pt x="2971708" y="1489694"/>
                </a:cubicBezTo>
                <a:cubicBezTo>
                  <a:pt x="2974566" y="1491694"/>
                  <a:pt x="2980566" y="1491218"/>
                  <a:pt x="2981614" y="1494933"/>
                </a:cubicBezTo>
                <a:cubicBezTo>
                  <a:pt x="2981519" y="1497790"/>
                  <a:pt x="2977328" y="1496552"/>
                  <a:pt x="2975232" y="1495885"/>
                </a:cubicBezTo>
                <a:cubicBezTo>
                  <a:pt x="2966279" y="1493028"/>
                  <a:pt x="2966374" y="1495790"/>
                  <a:pt x="2969517" y="1498552"/>
                </a:cubicBezTo>
                <a:cubicBezTo>
                  <a:pt x="2971232" y="1500076"/>
                  <a:pt x="2975327" y="1501600"/>
                  <a:pt x="2972756" y="1504077"/>
                </a:cubicBezTo>
                <a:cubicBezTo>
                  <a:pt x="2970184" y="1506649"/>
                  <a:pt x="2967041" y="1502934"/>
                  <a:pt x="2964469" y="1501886"/>
                </a:cubicBezTo>
                <a:cubicBezTo>
                  <a:pt x="2960945" y="1500457"/>
                  <a:pt x="2956659" y="1503315"/>
                  <a:pt x="2958468" y="1506934"/>
                </a:cubicBezTo>
                <a:close/>
                <a:moveTo>
                  <a:pt x="2889317" y="1490837"/>
                </a:moveTo>
                <a:cubicBezTo>
                  <a:pt x="2918940" y="1508458"/>
                  <a:pt x="2928465" y="1451594"/>
                  <a:pt x="2894365" y="1460452"/>
                </a:cubicBezTo>
                <a:cubicBezTo>
                  <a:pt x="2891317" y="1462167"/>
                  <a:pt x="2895318" y="1464358"/>
                  <a:pt x="2897413" y="1464834"/>
                </a:cubicBezTo>
                <a:cubicBezTo>
                  <a:pt x="2903033" y="1466167"/>
                  <a:pt x="2904271" y="1470739"/>
                  <a:pt x="2896937" y="1472263"/>
                </a:cubicBezTo>
                <a:cubicBezTo>
                  <a:pt x="2894270" y="1472835"/>
                  <a:pt x="2895032" y="1473597"/>
                  <a:pt x="2897223" y="1474073"/>
                </a:cubicBezTo>
                <a:cubicBezTo>
                  <a:pt x="2899985" y="1475216"/>
                  <a:pt x="2904747" y="1473787"/>
                  <a:pt x="2906367" y="1476645"/>
                </a:cubicBezTo>
                <a:cubicBezTo>
                  <a:pt x="2906843" y="1479121"/>
                  <a:pt x="2903033" y="1478740"/>
                  <a:pt x="2901318" y="1478645"/>
                </a:cubicBezTo>
                <a:cubicBezTo>
                  <a:pt x="2893317" y="1477883"/>
                  <a:pt x="2893984" y="1480169"/>
                  <a:pt x="2897032" y="1481979"/>
                </a:cubicBezTo>
                <a:cubicBezTo>
                  <a:pt x="2898746" y="1482931"/>
                  <a:pt x="2902366" y="1483503"/>
                  <a:pt x="2900747" y="1486075"/>
                </a:cubicBezTo>
                <a:cubicBezTo>
                  <a:pt x="2899032" y="1488646"/>
                  <a:pt x="2895794" y="1486265"/>
                  <a:pt x="2893508" y="1485693"/>
                </a:cubicBezTo>
                <a:cubicBezTo>
                  <a:pt x="2890269" y="1484836"/>
                  <a:pt x="2887126" y="1487979"/>
                  <a:pt x="2889317" y="1490837"/>
                </a:cubicBezTo>
                <a:close/>
                <a:moveTo>
                  <a:pt x="2843787" y="1466643"/>
                </a:moveTo>
                <a:cubicBezTo>
                  <a:pt x="2866457" y="1491694"/>
                  <a:pt x="2895222" y="1440545"/>
                  <a:pt x="2858932" y="1439402"/>
                </a:cubicBezTo>
                <a:cubicBezTo>
                  <a:pt x="2855312" y="1440164"/>
                  <a:pt x="2858551" y="1443403"/>
                  <a:pt x="2860361" y="1444355"/>
                </a:cubicBezTo>
                <a:cubicBezTo>
                  <a:pt x="2865409" y="1447117"/>
                  <a:pt x="2865123" y="1451784"/>
                  <a:pt x="2857408" y="1451213"/>
                </a:cubicBezTo>
                <a:cubicBezTo>
                  <a:pt x="2854646" y="1451022"/>
                  <a:pt x="2855122" y="1451880"/>
                  <a:pt x="2857122" y="1453023"/>
                </a:cubicBezTo>
                <a:cubicBezTo>
                  <a:pt x="2859503" y="1454833"/>
                  <a:pt x="2864647" y="1454737"/>
                  <a:pt x="2865218" y="1457976"/>
                </a:cubicBezTo>
                <a:cubicBezTo>
                  <a:pt x="2864837" y="1460452"/>
                  <a:pt x="2861218" y="1459024"/>
                  <a:pt x="2859599" y="1458452"/>
                </a:cubicBezTo>
                <a:cubicBezTo>
                  <a:pt x="2852074" y="1455499"/>
                  <a:pt x="2851884" y="1457880"/>
                  <a:pt x="2854360" y="1460452"/>
                </a:cubicBezTo>
                <a:cubicBezTo>
                  <a:pt x="2855693" y="1461881"/>
                  <a:pt x="2859123" y="1463310"/>
                  <a:pt x="2856646" y="1465310"/>
                </a:cubicBezTo>
                <a:cubicBezTo>
                  <a:pt x="2854169" y="1467310"/>
                  <a:pt x="2851788" y="1464072"/>
                  <a:pt x="2849598" y="1462929"/>
                </a:cubicBezTo>
                <a:cubicBezTo>
                  <a:pt x="2846645" y="1461309"/>
                  <a:pt x="2842549" y="1463405"/>
                  <a:pt x="2843787" y="1466643"/>
                </a:cubicBezTo>
                <a:close/>
                <a:moveTo>
                  <a:pt x="2790828" y="1469977"/>
                </a:moveTo>
                <a:cubicBezTo>
                  <a:pt x="2825690" y="1490361"/>
                  <a:pt x="2837310" y="1423209"/>
                  <a:pt x="2796924" y="1434163"/>
                </a:cubicBezTo>
                <a:cubicBezTo>
                  <a:pt x="2793305" y="1436259"/>
                  <a:pt x="2798067" y="1438735"/>
                  <a:pt x="2800449" y="1439307"/>
                </a:cubicBezTo>
                <a:cubicBezTo>
                  <a:pt x="2808259" y="1440926"/>
                  <a:pt x="2806926" y="1446927"/>
                  <a:pt x="2799782" y="1447975"/>
                </a:cubicBezTo>
                <a:cubicBezTo>
                  <a:pt x="2792067" y="1451022"/>
                  <a:pt x="2811212" y="1449784"/>
                  <a:pt x="2810926" y="1453023"/>
                </a:cubicBezTo>
                <a:cubicBezTo>
                  <a:pt x="2811402" y="1455499"/>
                  <a:pt x="2808068" y="1455595"/>
                  <a:pt x="2805878" y="1455499"/>
                </a:cubicBezTo>
                <a:cubicBezTo>
                  <a:pt x="2797496" y="1454547"/>
                  <a:pt x="2795115" y="1456833"/>
                  <a:pt x="2799972" y="1459404"/>
                </a:cubicBezTo>
                <a:cubicBezTo>
                  <a:pt x="2801973" y="1460547"/>
                  <a:pt x="2806259" y="1461119"/>
                  <a:pt x="2804354" y="1464167"/>
                </a:cubicBezTo>
                <a:cubicBezTo>
                  <a:pt x="2802353" y="1467310"/>
                  <a:pt x="2798543" y="1464453"/>
                  <a:pt x="2795781" y="1463881"/>
                </a:cubicBezTo>
                <a:cubicBezTo>
                  <a:pt x="2791876" y="1463024"/>
                  <a:pt x="2788161" y="1466834"/>
                  <a:pt x="2790828" y="1469977"/>
                </a:cubicBezTo>
                <a:close/>
                <a:moveTo>
                  <a:pt x="2803116" y="1378251"/>
                </a:moveTo>
                <a:cubicBezTo>
                  <a:pt x="2798448" y="1378823"/>
                  <a:pt x="2802068" y="1383109"/>
                  <a:pt x="2804354" y="1384538"/>
                </a:cubicBezTo>
                <a:cubicBezTo>
                  <a:pt x="2810545" y="1388538"/>
                  <a:pt x="2809497" y="1394158"/>
                  <a:pt x="2799591" y="1392634"/>
                </a:cubicBezTo>
                <a:cubicBezTo>
                  <a:pt x="2796067" y="1392063"/>
                  <a:pt x="2796543" y="1393301"/>
                  <a:pt x="2798925" y="1394825"/>
                </a:cubicBezTo>
                <a:cubicBezTo>
                  <a:pt x="2801687" y="1397301"/>
                  <a:pt x="2808259" y="1397778"/>
                  <a:pt x="2808640" y="1401778"/>
                </a:cubicBezTo>
                <a:cubicBezTo>
                  <a:pt x="2807211" y="1407588"/>
                  <a:pt x="2787494" y="1392444"/>
                  <a:pt x="2794448" y="1403588"/>
                </a:cubicBezTo>
                <a:cubicBezTo>
                  <a:pt x="2795972" y="1405398"/>
                  <a:pt x="2800163" y="1407588"/>
                  <a:pt x="2796734" y="1409779"/>
                </a:cubicBezTo>
                <a:cubicBezTo>
                  <a:pt x="2793305" y="1411970"/>
                  <a:pt x="2790638" y="1407779"/>
                  <a:pt x="2788066" y="1406160"/>
                </a:cubicBezTo>
                <a:cubicBezTo>
                  <a:pt x="2784446" y="1403874"/>
                  <a:pt x="2778922" y="1406160"/>
                  <a:pt x="2780160" y="1410255"/>
                </a:cubicBezTo>
                <a:cubicBezTo>
                  <a:pt x="2806259" y="1443212"/>
                  <a:pt x="2849693" y="1383871"/>
                  <a:pt x="2803116" y="1378251"/>
                </a:cubicBezTo>
                <a:close/>
                <a:moveTo>
                  <a:pt x="2840644" y="1359392"/>
                </a:moveTo>
                <a:cubicBezTo>
                  <a:pt x="2836929" y="1346343"/>
                  <a:pt x="2814545" y="1337389"/>
                  <a:pt x="2806163" y="1351486"/>
                </a:cubicBezTo>
                <a:cubicBezTo>
                  <a:pt x="2804925" y="1354629"/>
                  <a:pt x="2809783" y="1354153"/>
                  <a:pt x="2811878" y="1353391"/>
                </a:cubicBezTo>
                <a:cubicBezTo>
                  <a:pt x="2817498" y="1351296"/>
                  <a:pt x="2821880" y="1354344"/>
                  <a:pt x="2816832" y="1359773"/>
                </a:cubicBezTo>
                <a:cubicBezTo>
                  <a:pt x="2815022" y="1361773"/>
                  <a:pt x="2816165" y="1361964"/>
                  <a:pt x="2818451" y="1361107"/>
                </a:cubicBezTo>
                <a:cubicBezTo>
                  <a:pt x="2821594" y="1360345"/>
                  <a:pt x="2824737" y="1356534"/>
                  <a:pt x="2827976" y="1358058"/>
                </a:cubicBezTo>
                <a:cubicBezTo>
                  <a:pt x="2830167" y="1359868"/>
                  <a:pt x="2826737" y="1361678"/>
                  <a:pt x="2825118" y="1362535"/>
                </a:cubicBezTo>
                <a:cubicBezTo>
                  <a:pt x="2817879" y="1366441"/>
                  <a:pt x="2820070" y="1367965"/>
                  <a:pt x="2823975" y="1367679"/>
                </a:cubicBezTo>
                <a:cubicBezTo>
                  <a:pt x="2826071" y="1367583"/>
                  <a:pt x="2829595" y="1365964"/>
                  <a:pt x="2830071" y="1369012"/>
                </a:cubicBezTo>
                <a:cubicBezTo>
                  <a:pt x="2830548" y="1372155"/>
                  <a:pt x="2825976" y="1371965"/>
                  <a:pt x="2823690" y="1372822"/>
                </a:cubicBezTo>
                <a:cubicBezTo>
                  <a:pt x="2811688" y="1385014"/>
                  <a:pt x="2847311" y="1380252"/>
                  <a:pt x="2840644" y="1359392"/>
                </a:cubicBezTo>
                <a:close/>
                <a:moveTo>
                  <a:pt x="2848931" y="1386538"/>
                </a:moveTo>
                <a:cubicBezTo>
                  <a:pt x="2845026" y="1386157"/>
                  <a:pt x="2838834" y="1386062"/>
                  <a:pt x="2835596" y="1388158"/>
                </a:cubicBezTo>
                <a:cubicBezTo>
                  <a:pt x="2831786" y="1390539"/>
                  <a:pt x="2837310" y="1392920"/>
                  <a:pt x="2839977" y="1393301"/>
                </a:cubicBezTo>
                <a:cubicBezTo>
                  <a:pt x="2847407" y="1394444"/>
                  <a:pt x="2849598" y="1400064"/>
                  <a:pt x="2840168" y="1402540"/>
                </a:cubicBezTo>
                <a:cubicBezTo>
                  <a:pt x="2831976" y="1406160"/>
                  <a:pt x="2852931" y="1403779"/>
                  <a:pt x="2852931" y="1407303"/>
                </a:cubicBezTo>
                <a:cubicBezTo>
                  <a:pt x="2853788" y="1410351"/>
                  <a:pt x="2848740" y="1410255"/>
                  <a:pt x="2846550" y="1410160"/>
                </a:cubicBezTo>
                <a:cubicBezTo>
                  <a:pt x="2836072" y="1409875"/>
                  <a:pt x="2837215" y="1412637"/>
                  <a:pt x="2841406" y="1414637"/>
                </a:cubicBezTo>
                <a:cubicBezTo>
                  <a:pt x="2843692" y="1415685"/>
                  <a:pt x="2848550" y="1416066"/>
                  <a:pt x="2846645" y="1419400"/>
                </a:cubicBezTo>
                <a:cubicBezTo>
                  <a:pt x="2844740" y="1422829"/>
                  <a:pt x="2840263" y="1419971"/>
                  <a:pt x="2837120" y="1419495"/>
                </a:cubicBezTo>
                <a:cubicBezTo>
                  <a:pt x="2832834" y="1418828"/>
                  <a:pt x="2829119" y="1423114"/>
                  <a:pt x="2832262" y="1426258"/>
                </a:cubicBezTo>
                <a:cubicBezTo>
                  <a:pt x="2862170" y="1443212"/>
                  <a:pt x="2881983" y="1395016"/>
                  <a:pt x="2848931" y="1386538"/>
                </a:cubicBezTo>
                <a:close/>
                <a:moveTo>
                  <a:pt x="2894746" y="1363488"/>
                </a:moveTo>
                <a:cubicBezTo>
                  <a:pt x="2892555" y="1356154"/>
                  <a:pt x="2882173" y="1352343"/>
                  <a:pt x="2874934" y="1353772"/>
                </a:cubicBezTo>
                <a:cubicBezTo>
                  <a:pt x="2871219" y="1354820"/>
                  <a:pt x="2875125" y="1357773"/>
                  <a:pt x="2877315" y="1358630"/>
                </a:cubicBezTo>
                <a:cubicBezTo>
                  <a:pt x="2883221" y="1361011"/>
                  <a:pt x="2883602" y="1365679"/>
                  <a:pt x="2875220" y="1365774"/>
                </a:cubicBezTo>
                <a:cubicBezTo>
                  <a:pt x="2867504" y="1366917"/>
                  <a:pt x="2885411" y="1369203"/>
                  <a:pt x="2884650" y="1371965"/>
                </a:cubicBezTo>
                <a:cubicBezTo>
                  <a:pt x="2884650" y="1374441"/>
                  <a:pt x="2880459" y="1373394"/>
                  <a:pt x="2878649" y="1372822"/>
                </a:cubicBezTo>
                <a:cubicBezTo>
                  <a:pt x="2870076" y="1370536"/>
                  <a:pt x="2870267" y="1372917"/>
                  <a:pt x="2873315" y="1375204"/>
                </a:cubicBezTo>
                <a:cubicBezTo>
                  <a:pt x="2874934" y="1376442"/>
                  <a:pt x="2878934" y="1377680"/>
                  <a:pt x="2876553" y="1379871"/>
                </a:cubicBezTo>
                <a:cubicBezTo>
                  <a:pt x="2874172" y="1382062"/>
                  <a:pt x="2871029" y="1379109"/>
                  <a:pt x="2868648" y="1378156"/>
                </a:cubicBezTo>
                <a:cubicBezTo>
                  <a:pt x="2865218" y="1376823"/>
                  <a:pt x="2861123" y="1379299"/>
                  <a:pt x="2863028" y="1382442"/>
                </a:cubicBezTo>
                <a:cubicBezTo>
                  <a:pt x="2875886" y="1396063"/>
                  <a:pt x="2903033" y="1382157"/>
                  <a:pt x="2894746" y="1363488"/>
                </a:cubicBezTo>
                <a:close/>
                <a:moveTo>
                  <a:pt x="2912653" y="1404636"/>
                </a:moveTo>
                <a:cubicBezTo>
                  <a:pt x="2908176" y="1396349"/>
                  <a:pt x="2895318" y="1393682"/>
                  <a:pt x="2887031" y="1397111"/>
                </a:cubicBezTo>
                <a:cubicBezTo>
                  <a:pt x="2883126" y="1399302"/>
                  <a:pt x="2888459" y="1401969"/>
                  <a:pt x="2891222" y="1402540"/>
                </a:cubicBezTo>
                <a:cubicBezTo>
                  <a:pt x="2898746" y="1404159"/>
                  <a:pt x="2900556" y="1409875"/>
                  <a:pt x="2890936" y="1411684"/>
                </a:cubicBezTo>
                <a:cubicBezTo>
                  <a:pt x="2882459" y="1414828"/>
                  <a:pt x="2903700" y="1413684"/>
                  <a:pt x="2903509" y="1417113"/>
                </a:cubicBezTo>
                <a:cubicBezTo>
                  <a:pt x="2904271" y="1420162"/>
                  <a:pt x="2899127" y="1419780"/>
                  <a:pt x="2896937" y="1419590"/>
                </a:cubicBezTo>
                <a:cubicBezTo>
                  <a:pt x="2886459" y="1418637"/>
                  <a:pt x="2887412" y="1421495"/>
                  <a:pt x="2891508" y="1423686"/>
                </a:cubicBezTo>
                <a:cubicBezTo>
                  <a:pt x="2893793" y="1424924"/>
                  <a:pt x="2898651" y="1425495"/>
                  <a:pt x="2896556" y="1428734"/>
                </a:cubicBezTo>
                <a:cubicBezTo>
                  <a:pt x="2894460" y="1431972"/>
                  <a:pt x="2890079" y="1428925"/>
                  <a:pt x="2887031" y="1428353"/>
                </a:cubicBezTo>
                <a:cubicBezTo>
                  <a:pt x="2882744" y="1427496"/>
                  <a:pt x="2878744" y="1431496"/>
                  <a:pt x="2881792" y="1434830"/>
                </a:cubicBezTo>
                <a:cubicBezTo>
                  <a:pt x="2900937" y="1448927"/>
                  <a:pt x="2927607" y="1424638"/>
                  <a:pt x="2912653" y="1404636"/>
                </a:cubicBezTo>
                <a:close/>
                <a:moveTo>
                  <a:pt x="2957135" y="1380823"/>
                </a:moveTo>
                <a:cubicBezTo>
                  <a:pt x="2955325" y="1368345"/>
                  <a:pt x="2918273" y="1366059"/>
                  <a:pt x="2936180" y="1375870"/>
                </a:cubicBezTo>
                <a:cubicBezTo>
                  <a:pt x="2942847" y="1378251"/>
                  <a:pt x="2944181" y="1383109"/>
                  <a:pt x="2936561" y="1384157"/>
                </a:cubicBezTo>
                <a:cubicBezTo>
                  <a:pt x="2933894" y="1384347"/>
                  <a:pt x="2929417" y="1384633"/>
                  <a:pt x="2934560" y="1386538"/>
                </a:cubicBezTo>
                <a:cubicBezTo>
                  <a:pt x="2937990" y="1388348"/>
                  <a:pt x="2944371" y="1387491"/>
                  <a:pt x="2946181" y="1391205"/>
                </a:cubicBezTo>
                <a:cubicBezTo>
                  <a:pt x="2946467" y="1394158"/>
                  <a:pt x="2941609" y="1393111"/>
                  <a:pt x="2939323" y="1392539"/>
                </a:cubicBezTo>
                <a:cubicBezTo>
                  <a:pt x="2929036" y="1390158"/>
                  <a:pt x="2929608" y="1392920"/>
                  <a:pt x="2933322" y="1395587"/>
                </a:cubicBezTo>
                <a:cubicBezTo>
                  <a:pt x="2935418" y="1397016"/>
                  <a:pt x="2940085" y="1398349"/>
                  <a:pt x="2937609" y="1401016"/>
                </a:cubicBezTo>
                <a:cubicBezTo>
                  <a:pt x="2935037" y="1403779"/>
                  <a:pt x="2931132" y="1400254"/>
                  <a:pt x="2928179" y="1399302"/>
                </a:cubicBezTo>
                <a:cubicBezTo>
                  <a:pt x="2923988" y="1397873"/>
                  <a:pt x="2919511" y="1401112"/>
                  <a:pt x="2922083" y="1404636"/>
                </a:cubicBezTo>
                <a:cubicBezTo>
                  <a:pt x="2924369" y="1407779"/>
                  <a:pt x="2930369" y="1409398"/>
                  <a:pt x="2934275" y="1410065"/>
                </a:cubicBezTo>
                <a:cubicBezTo>
                  <a:pt x="2950848" y="1413018"/>
                  <a:pt x="2965707" y="1396540"/>
                  <a:pt x="2957135" y="1380823"/>
                </a:cubicBezTo>
                <a:close/>
                <a:moveTo>
                  <a:pt x="2951039" y="1422733"/>
                </a:moveTo>
                <a:cubicBezTo>
                  <a:pt x="2946467" y="1422352"/>
                  <a:pt x="2939323" y="1422447"/>
                  <a:pt x="2935703" y="1425019"/>
                </a:cubicBezTo>
                <a:cubicBezTo>
                  <a:pt x="2931512" y="1427972"/>
                  <a:pt x="2938085" y="1430544"/>
                  <a:pt x="2941323" y="1431020"/>
                </a:cubicBezTo>
                <a:cubicBezTo>
                  <a:pt x="2951610" y="1432258"/>
                  <a:pt x="2951229" y="1439688"/>
                  <a:pt x="2942276" y="1441783"/>
                </a:cubicBezTo>
                <a:cubicBezTo>
                  <a:pt x="2933132" y="1446260"/>
                  <a:pt x="2957230" y="1442926"/>
                  <a:pt x="2957420" y="1447117"/>
                </a:cubicBezTo>
                <a:cubicBezTo>
                  <a:pt x="2958659" y="1450641"/>
                  <a:pt x="2953039" y="1450546"/>
                  <a:pt x="2950277" y="1450546"/>
                </a:cubicBezTo>
                <a:cubicBezTo>
                  <a:pt x="2938180" y="1450451"/>
                  <a:pt x="2939704" y="1453690"/>
                  <a:pt x="2944657" y="1455880"/>
                </a:cubicBezTo>
                <a:cubicBezTo>
                  <a:pt x="2947419" y="1457023"/>
                  <a:pt x="2952944" y="1457404"/>
                  <a:pt x="2951039" y="1461309"/>
                </a:cubicBezTo>
                <a:cubicBezTo>
                  <a:pt x="2949038" y="1465310"/>
                  <a:pt x="2943704" y="1462071"/>
                  <a:pt x="2940180" y="1461691"/>
                </a:cubicBezTo>
                <a:cubicBezTo>
                  <a:pt x="2935132" y="1461119"/>
                  <a:pt x="2931227" y="1466072"/>
                  <a:pt x="2935037" y="1469787"/>
                </a:cubicBezTo>
                <a:cubicBezTo>
                  <a:pt x="2971422" y="1488456"/>
                  <a:pt x="2989710" y="1431687"/>
                  <a:pt x="2951039" y="1422733"/>
                </a:cubicBezTo>
                <a:close/>
                <a:moveTo>
                  <a:pt x="3006379" y="1402254"/>
                </a:moveTo>
                <a:cubicBezTo>
                  <a:pt x="3006188" y="1394349"/>
                  <a:pt x="2996473" y="1388634"/>
                  <a:pt x="2989139" y="1388062"/>
                </a:cubicBezTo>
                <a:cubicBezTo>
                  <a:pt x="2985043" y="1388062"/>
                  <a:pt x="2988282" y="1391872"/>
                  <a:pt x="2990186" y="1393301"/>
                </a:cubicBezTo>
                <a:cubicBezTo>
                  <a:pt x="2995520" y="1397016"/>
                  <a:pt x="2994568" y="1401588"/>
                  <a:pt x="2986091" y="1399492"/>
                </a:cubicBezTo>
                <a:cubicBezTo>
                  <a:pt x="2977994" y="1398540"/>
                  <a:pt x="2995330" y="1405303"/>
                  <a:pt x="2993901" y="1407684"/>
                </a:cubicBezTo>
                <a:cubicBezTo>
                  <a:pt x="2993234" y="1410065"/>
                  <a:pt x="2989329" y="1407970"/>
                  <a:pt x="2987615" y="1407112"/>
                </a:cubicBezTo>
                <a:cubicBezTo>
                  <a:pt x="2979614" y="1402731"/>
                  <a:pt x="2979233" y="1405112"/>
                  <a:pt x="2981614" y="1408065"/>
                </a:cubicBezTo>
                <a:cubicBezTo>
                  <a:pt x="2982948" y="1409684"/>
                  <a:pt x="2986567" y="1411875"/>
                  <a:pt x="2983519" y="1413304"/>
                </a:cubicBezTo>
                <a:cubicBezTo>
                  <a:pt x="2980566" y="1414828"/>
                  <a:pt x="2978280" y="1411113"/>
                  <a:pt x="2976090" y="1409684"/>
                </a:cubicBezTo>
                <a:cubicBezTo>
                  <a:pt x="2972946" y="1407588"/>
                  <a:pt x="2968184" y="1409017"/>
                  <a:pt x="2969327" y="1412446"/>
                </a:cubicBezTo>
                <a:cubicBezTo>
                  <a:pt x="2978661" y="1428162"/>
                  <a:pt x="3009141" y="1422257"/>
                  <a:pt x="3006379" y="1402254"/>
                </a:cubicBezTo>
                <a:close/>
                <a:moveTo>
                  <a:pt x="3023524" y="1438545"/>
                </a:moveTo>
                <a:cubicBezTo>
                  <a:pt x="3017142" y="1425781"/>
                  <a:pt x="2981804" y="1432734"/>
                  <a:pt x="3002093" y="1438450"/>
                </a:cubicBezTo>
                <a:cubicBezTo>
                  <a:pt x="3005903" y="1438830"/>
                  <a:pt x="3008570" y="1440450"/>
                  <a:pt x="3009141" y="1442355"/>
                </a:cubicBezTo>
                <a:cubicBezTo>
                  <a:pt x="3009713" y="1444260"/>
                  <a:pt x="3008189" y="1446355"/>
                  <a:pt x="3003617" y="1447689"/>
                </a:cubicBezTo>
                <a:cubicBezTo>
                  <a:pt x="2995997" y="1451689"/>
                  <a:pt x="3016666" y="1448546"/>
                  <a:pt x="3017047" y="1452070"/>
                </a:cubicBezTo>
                <a:cubicBezTo>
                  <a:pt x="3018381" y="1455118"/>
                  <a:pt x="3013237" y="1455118"/>
                  <a:pt x="3011046" y="1455118"/>
                </a:cubicBezTo>
                <a:cubicBezTo>
                  <a:pt x="3000569" y="1455118"/>
                  <a:pt x="3002093" y="1457976"/>
                  <a:pt x="3006474" y="1459786"/>
                </a:cubicBezTo>
                <a:cubicBezTo>
                  <a:pt x="3008856" y="1460833"/>
                  <a:pt x="3013809" y="1461024"/>
                  <a:pt x="3012284" y="1464453"/>
                </a:cubicBezTo>
                <a:cubicBezTo>
                  <a:pt x="3010760" y="1467882"/>
                  <a:pt x="3005903" y="1465310"/>
                  <a:pt x="3002855" y="1464929"/>
                </a:cubicBezTo>
                <a:cubicBezTo>
                  <a:pt x="2998473" y="1464453"/>
                  <a:pt x="2995330" y="1468834"/>
                  <a:pt x="2998854" y="1471978"/>
                </a:cubicBezTo>
                <a:cubicBezTo>
                  <a:pt x="3021143" y="1484550"/>
                  <a:pt x="3041907" y="1457118"/>
                  <a:pt x="3023524" y="1438545"/>
                </a:cubicBezTo>
                <a:close/>
                <a:moveTo>
                  <a:pt x="3031239" y="1490456"/>
                </a:moveTo>
                <a:cubicBezTo>
                  <a:pt x="3035621" y="1494457"/>
                  <a:pt x="3034097" y="1498838"/>
                  <a:pt x="3026667" y="1496171"/>
                </a:cubicBezTo>
                <a:cubicBezTo>
                  <a:pt x="3024000" y="1495218"/>
                  <a:pt x="3024286" y="1496266"/>
                  <a:pt x="3025905" y="1497790"/>
                </a:cubicBezTo>
                <a:cubicBezTo>
                  <a:pt x="3027715" y="1500171"/>
                  <a:pt x="3032763" y="1501410"/>
                  <a:pt x="3032668" y="1504648"/>
                </a:cubicBezTo>
                <a:cubicBezTo>
                  <a:pt x="3031716" y="1506934"/>
                  <a:pt x="3028477" y="1504648"/>
                  <a:pt x="3027048" y="1503600"/>
                </a:cubicBezTo>
                <a:cubicBezTo>
                  <a:pt x="3020381" y="1498838"/>
                  <a:pt x="3019714" y="1501029"/>
                  <a:pt x="3021428" y="1504077"/>
                </a:cubicBezTo>
                <a:cubicBezTo>
                  <a:pt x="3022381" y="1505791"/>
                  <a:pt x="3025334" y="1508077"/>
                  <a:pt x="3022476" y="1509316"/>
                </a:cubicBezTo>
                <a:cubicBezTo>
                  <a:pt x="3019524" y="1510554"/>
                  <a:pt x="3018000" y="1506839"/>
                  <a:pt x="3016190" y="1505220"/>
                </a:cubicBezTo>
                <a:cubicBezTo>
                  <a:pt x="3013618" y="1503029"/>
                  <a:pt x="3009141" y="1504077"/>
                  <a:pt x="3009618" y="1507506"/>
                </a:cubicBezTo>
                <a:cubicBezTo>
                  <a:pt x="3010094" y="1510554"/>
                  <a:pt x="3013999" y="1513411"/>
                  <a:pt x="3016571" y="1515126"/>
                </a:cubicBezTo>
                <a:cubicBezTo>
                  <a:pt x="3032001" y="1525508"/>
                  <a:pt x="3054480" y="1504362"/>
                  <a:pt x="3040574" y="1490075"/>
                </a:cubicBezTo>
                <a:cubicBezTo>
                  <a:pt x="3037716" y="1486741"/>
                  <a:pt x="3023810" y="1481407"/>
                  <a:pt x="3031239" y="1490456"/>
                </a:cubicBezTo>
                <a:close/>
                <a:moveTo>
                  <a:pt x="3068101" y="1424638"/>
                </a:moveTo>
                <a:cubicBezTo>
                  <a:pt x="3066863" y="1413018"/>
                  <a:pt x="3032287" y="1407684"/>
                  <a:pt x="3048670" y="1418257"/>
                </a:cubicBezTo>
                <a:cubicBezTo>
                  <a:pt x="3052004" y="1419685"/>
                  <a:pt x="3053909" y="1421686"/>
                  <a:pt x="3053718" y="1423305"/>
                </a:cubicBezTo>
                <a:cubicBezTo>
                  <a:pt x="3053623" y="1424924"/>
                  <a:pt x="3051527" y="1426067"/>
                  <a:pt x="3046956" y="1425972"/>
                </a:cubicBezTo>
                <a:cubicBezTo>
                  <a:pt x="3038764" y="1426829"/>
                  <a:pt x="3058290" y="1430258"/>
                  <a:pt x="3057624" y="1433306"/>
                </a:cubicBezTo>
                <a:cubicBezTo>
                  <a:pt x="3058004" y="1438640"/>
                  <a:pt x="3036287" y="1427115"/>
                  <a:pt x="3045527" y="1436259"/>
                </a:cubicBezTo>
                <a:cubicBezTo>
                  <a:pt x="3047432" y="1437687"/>
                  <a:pt x="3051718" y="1439402"/>
                  <a:pt x="3049337" y="1441593"/>
                </a:cubicBezTo>
                <a:cubicBezTo>
                  <a:pt x="3046860" y="1443879"/>
                  <a:pt x="3043336" y="1440354"/>
                  <a:pt x="3040669" y="1439212"/>
                </a:cubicBezTo>
                <a:cubicBezTo>
                  <a:pt x="3036859" y="1437592"/>
                  <a:pt x="3032573" y="1440164"/>
                  <a:pt x="3034859" y="1443688"/>
                </a:cubicBezTo>
                <a:cubicBezTo>
                  <a:pt x="3048860" y="1459214"/>
                  <a:pt x="3078674" y="1445974"/>
                  <a:pt x="3068101" y="1424638"/>
                </a:cubicBezTo>
                <a:close/>
                <a:moveTo>
                  <a:pt x="3094009" y="1473406"/>
                </a:moveTo>
                <a:cubicBezTo>
                  <a:pt x="3091723" y="1464072"/>
                  <a:pt x="3079817" y="1457785"/>
                  <a:pt x="3070292" y="1458642"/>
                </a:cubicBezTo>
                <a:cubicBezTo>
                  <a:pt x="3065815" y="1459595"/>
                  <a:pt x="3070577" y="1463691"/>
                  <a:pt x="3073149" y="1464929"/>
                </a:cubicBezTo>
                <a:cubicBezTo>
                  <a:pt x="3080198" y="1468644"/>
                  <a:pt x="3080579" y="1474645"/>
                  <a:pt x="3070482" y="1473597"/>
                </a:cubicBezTo>
                <a:cubicBezTo>
                  <a:pt x="3061338" y="1474073"/>
                  <a:pt x="3082579" y="1479216"/>
                  <a:pt x="3081626" y="1482455"/>
                </a:cubicBezTo>
                <a:cubicBezTo>
                  <a:pt x="3081531" y="1485598"/>
                  <a:pt x="3076578" y="1483693"/>
                  <a:pt x="3074483" y="1482836"/>
                </a:cubicBezTo>
                <a:cubicBezTo>
                  <a:pt x="3064291" y="1478836"/>
                  <a:pt x="3064577" y="1481883"/>
                  <a:pt x="3068006" y="1485122"/>
                </a:cubicBezTo>
                <a:cubicBezTo>
                  <a:pt x="3069911" y="1486932"/>
                  <a:pt x="3074578" y="1488932"/>
                  <a:pt x="3071625" y="1491408"/>
                </a:cubicBezTo>
                <a:cubicBezTo>
                  <a:pt x="3068673" y="1493885"/>
                  <a:pt x="3065148" y="1489694"/>
                  <a:pt x="3062291" y="1488265"/>
                </a:cubicBezTo>
                <a:cubicBezTo>
                  <a:pt x="3058195" y="1486265"/>
                  <a:pt x="3053337" y="1488932"/>
                  <a:pt x="3055433" y="1493028"/>
                </a:cubicBezTo>
                <a:cubicBezTo>
                  <a:pt x="3069720" y="1511411"/>
                  <a:pt x="3103534" y="1497600"/>
                  <a:pt x="3094009" y="1473406"/>
                </a:cubicBezTo>
                <a:close/>
                <a:moveTo>
                  <a:pt x="3131252" y="1454833"/>
                </a:moveTo>
                <a:cubicBezTo>
                  <a:pt x="3129442" y="1446927"/>
                  <a:pt x="3119155" y="1441116"/>
                  <a:pt x="3111344" y="1441307"/>
                </a:cubicBezTo>
                <a:cubicBezTo>
                  <a:pt x="3107534" y="1441783"/>
                  <a:pt x="3111440" y="1445498"/>
                  <a:pt x="3113631" y="1446736"/>
                </a:cubicBezTo>
                <a:cubicBezTo>
                  <a:pt x="3119631" y="1450165"/>
                  <a:pt x="3119822" y="1455118"/>
                  <a:pt x="3111249" y="1453690"/>
                </a:cubicBezTo>
                <a:cubicBezTo>
                  <a:pt x="3103439" y="1453594"/>
                  <a:pt x="3121536" y="1458928"/>
                  <a:pt x="3120584" y="1461691"/>
                </a:cubicBezTo>
                <a:cubicBezTo>
                  <a:pt x="3120488" y="1464262"/>
                  <a:pt x="3116393" y="1462357"/>
                  <a:pt x="3114488" y="1461595"/>
                </a:cubicBezTo>
                <a:cubicBezTo>
                  <a:pt x="3105820" y="1457785"/>
                  <a:pt x="3106010" y="1460262"/>
                  <a:pt x="3108963" y="1463119"/>
                </a:cubicBezTo>
                <a:cubicBezTo>
                  <a:pt x="3110583" y="1464738"/>
                  <a:pt x="3114488" y="1466643"/>
                  <a:pt x="3112011" y="1468453"/>
                </a:cubicBezTo>
                <a:cubicBezTo>
                  <a:pt x="3109440" y="1470358"/>
                  <a:pt x="3106487" y="1466739"/>
                  <a:pt x="3104106" y="1465310"/>
                </a:cubicBezTo>
                <a:cubicBezTo>
                  <a:pt x="3100676" y="1463310"/>
                  <a:pt x="3096485" y="1465215"/>
                  <a:pt x="3098200" y="1468739"/>
                </a:cubicBezTo>
                <a:cubicBezTo>
                  <a:pt x="3109725" y="1484170"/>
                  <a:pt x="3139158" y="1476073"/>
                  <a:pt x="3131252" y="1454833"/>
                </a:cubicBezTo>
                <a:close/>
                <a:moveTo>
                  <a:pt x="3135157" y="1505220"/>
                </a:moveTo>
                <a:cubicBezTo>
                  <a:pt x="3131728" y="1494552"/>
                  <a:pt x="3117536" y="1487503"/>
                  <a:pt x="3106868" y="1489408"/>
                </a:cubicBezTo>
                <a:cubicBezTo>
                  <a:pt x="3099343" y="1493695"/>
                  <a:pt x="3118584" y="1498552"/>
                  <a:pt x="3117250" y="1503124"/>
                </a:cubicBezTo>
                <a:cubicBezTo>
                  <a:pt x="3118107" y="1506077"/>
                  <a:pt x="3112678" y="1507696"/>
                  <a:pt x="3108868" y="1507315"/>
                </a:cubicBezTo>
                <a:cubicBezTo>
                  <a:pt x="3099915" y="1507982"/>
                  <a:pt x="3117917" y="1513221"/>
                  <a:pt x="3119822" y="1514364"/>
                </a:cubicBezTo>
                <a:cubicBezTo>
                  <a:pt x="3126394" y="1518650"/>
                  <a:pt x="3119250" y="1520745"/>
                  <a:pt x="3114297" y="1518079"/>
                </a:cubicBezTo>
                <a:cubicBezTo>
                  <a:pt x="3102486" y="1514078"/>
                  <a:pt x="3103058" y="1517697"/>
                  <a:pt x="3107344" y="1521317"/>
                </a:cubicBezTo>
                <a:cubicBezTo>
                  <a:pt x="3109630" y="1523317"/>
                  <a:pt x="3115059" y="1525413"/>
                  <a:pt x="3112011" y="1528461"/>
                </a:cubicBezTo>
                <a:cubicBezTo>
                  <a:pt x="3108963" y="1531604"/>
                  <a:pt x="3104582" y="1526937"/>
                  <a:pt x="3101248" y="1525413"/>
                </a:cubicBezTo>
                <a:cubicBezTo>
                  <a:pt x="3096581" y="1523222"/>
                  <a:pt x="3091247" y="1526937"/>
                  <a:pt x="3094104" y="1531509"/>
                </a:cubicBezTo>
                <a:cubicBezTo>
                  <a:pt x="3096581" y="1535795"/>
                  <a:pt x="3103343" y="1538176"/>
                  <a:pt x="3107820" y="1539415"/>
                </a:cubicBezTo>
                <a:cubicBezTo>
                  <a:pt x="3128109" y="1545129"/>
                  <a:pt x="3144396" y="1524651"/>
                  <a:pt x="3135157" y="1505220"/>
                </a:cubicBezTo>
                <a:close/>
                <a:moveTo>
                  <a:pt x="3137919" y="1591897"/>
                </a:moveTo>
                <a:cubicBezTo>
                  <a:pt x="3138967" y="1593897"/>
                  <a:pt x="3142206" y="1596850"/>
                  <a:pt x="3138967" y="1598184"/>
                </a:cubicBezTo>
                <a:cubicBezTo>
                  <a:pt x="3135633" y="1599517"/>
                  <a:pt x="3134014" y="1595136"/>
                  <a:pt x="3132109" y="1593136"/>
                </a:cubicBezTo>
                <a:cubicBezTo>
                  <a:pt x="3113726" y="1585611"/>
                  <a:pt x="3132871" y="1617615"/>
                  <a:pt x="3153921" y="1605804"/>
                </a:cubicBezTo>
                <a:cubicBezTo>
                  <a:pt x="3185354" y="1582753"/>
                  <a:pt x="3136205" y="1557798"/>
                  <a:pt x="3149159" y="1576086"/>
                </a:cubicBezTo>
                <a:cubicBezTo>
                  <a:pt x="3153635" y="1580753"/>
                  <a:pt x="3152493" y="1585420"/>
                  <a:pt x="3145730" y="1583420"/>
                </a:cubicBezTo>
                <a:cubicBezTo>
                  <a:pt x="3143444" y="1582467"/>
                  <a:pt x="3139634" y="1581134"/>
                  <a:pt x="3143063" y="1584754"/>
                </a:cubicBezTo>
                <a:cubicBezTo>
                  <a:pt x="3145063" y="1587611"/>
                  <a:pt x="3150778" y="1589421"/>
                  <a:pt x="3150492" y="1593231"/>
                </a:cubicBezTo>
                <a:cubicBezTo>
                  <a:pt x="3149349" y="1595803"/>
                  <a:pt x="3145920" y="1593136"/>
                  <a:pt x="3144206" y="1591707"/>
                </a:cubicBezTo>
                <a:cubicBezTo>
                  <a:pt x="3136776" y="1585611"/>
                  <a:pt x="3136014" y="1588183"/>
                  <a:pt x="3137919" y="1591897"/>
                </a:cubicBezTo>
                <a:close/>
                <a:moveTo>
                  <a:pt x="3182592" y="1494075"/>
                </a:moveTo>
                <a:cubicBezTo>
                  <a:pt x="3181639" y="1487122"/>
                  <a:pt x="3173257" y="1480741"/>
                  <a:pt x="3166399" y="1480169"/>
                </a:cubicBezTo>
                <a:cubicBezTo>
                  <a:pt x="3162970" y="1480169"/>
                  <a:pt x="3166113" y="1483788"/>
                  <a:pt x="3167923" y="1485122"/>
                </a:cubicBezTo>
                <a:cubicBezTo>
                  <a:pt x="3172876" y="1488741"/>
                  <a:pt x="3172590" y="1493218"/>
                  <a:pt x="3165161" y="1490932"/>
                </a:cubicBezTo>
                <a:cubicBezTo>
                  <a:pt x="3158303" y="1489980"/>
                  <a:pt x="3173638" y="1496742"/>
                  <a:pt x="3172590" y="1498933"/>
                </a:cubicBezTo>
                <a:cubicBezTo>
                  <a:pt x="3171733" y="1503315"/>
                  <a:pt x="3156398" y="1489599"/>
                  <a:pt x="3162208" y="1498933"/>
                </a:cubicBezTo>
                <a:cubicBezTo>
                  <a:pt x="3163446" y="1500553"/>
                  <a:pt x="3166780" y="1502648"/>
                  <a:pt x="3164399" y="1503982"/>
                </a:cubicBezTo>
                <a:cubicBezTo>
                  <a:pt x="3162018" y="1505315"/>
                  <a:pt x="3159732" y="1501791"/>
                  <a:pt x="3157731" y="1500362"/>
                </a:cubicBezTo>
                <a:cubicBezTo>
                  <a:pt x="3154874" y="1498362"/>
                  <a:pt x="3150968" y="1499505"/>
                  <a:pt x="3152207" y="1502838"/>
                </a:cubicBezTo>
                <a:cubicBezTo>
                  <a:pt x="3160779" y="1517697"/>
                  <a:pt x="3187544" y="1513697"/>
                  <a:pt x="3182592" y="1494075"/>
                </a:cubicBezTo>
                <a:close/>
                <a:moveTo>
                  <a:pt x="3182210" y="1530556"/>
                </a:moveTo>
                <a:cubicBezTo>
                  <a:pt x="3179734" y="1527222"/>
                  <a:pt x="3175162" y="1522365"/>
                  <a:pt x="3171257" y="1520936"/>
                </a:cubicBezTo>
                <a:cubicBezTo>
                  <a:pt x="3166590" y="1519221"/>
                  <a:pt x="3168590" y="1524937"/>
                  <a:pt x="3170209" y="1527318"/>
                </a:cubicBezTo>
                <a:cubicBezTo>
                  <a:pt x="3174686" y="1533795"/>
                  <a:pt x="3171638" y="1538557"/>
                  <a:pt x="3162875" y="1532557"/>
                </a:cubicBezTo>
                <a:cubicBezTo>
                  <a:pt x="3154112" y="1528080"/>
                  <a:pt x="3170781" y="1543034"/>
                  <a:pt x="3168209" y="1545129"/>
                </a:cubicBezTo>
                <a:cubicBezTo>
                  <a:pt x="3166399" y="1547511"/>
                  <a:pt x="3162970" y="1543510"/>
                  <a:pt x="3161446" y="1541796"/>
                </a:cubicBezTo>
                <a:cubicBezTo>
                  <a:pt x="3154302" y="1533509"/>
                  <a:pt x="3152874" y="1535890"/>
                  <a:pt x="3154207" y="1540272"/>
                </a:cubicBezTo>
                <a:cubicBezTo>
                  <a:pt x="3154969" y="1542653"/>
                  <a:pt x="3158112" y="1546654"/>
                  <a:pt x="3154112" y="1547034"/>
                </a:cubicBezTo>
                <a:cubicBezTo>
                  <a:pt x="3150111" y="1547511"/>
                  <a:pt x="3149159" y="1542367"/>
                  <a:pt x="3147254" y="1539795"/>
                </a:cubicBezTo>
                <a:cubicBezTo>
                  <a:pt x="3144587" y="1536176"/>
                  <a:pt x="3138681" y="1535795"/>
                  <a:pt x="3138395" y="1540176"/>
                </a:cubicBezTo>
                <a:cubicBezTo>
                  <a:pt x="3144587" y="1570466"/>
                  <a:pt x="3198117" y="1562655"/>
                  <a:pt x="3182210" y="1530556"/>
                </a:cubicBezTo>
                <a:close/>
                <a:moveTo>
                  <a:pt x="3181829" y="1587992"/>
                </a:moveTo>
                <a:cubicBezTo>
                  <a:pt x="3205261" y="1628854"/>
                  <a:pt x="3249743" y="1576276"/>
                  <a:pt x="3205928" y="1559893"/>
                </a:cubicBezTo>
                <a:cubicBezTo>
                  <a:pt x="3201356" y="1559417"/>
                  <a:pt x="3204785" y="1564751"/>
                  <a:pt x="3206785" y="1566846"/>
                </a:cubicBezTo>
                <a:cubicBezTo>
                  <a:pt x="3212405" y="1572562"/>
                  <a:pt x="3211071" y="1578276"/>
                  <a:pt x="3201737" y="1574276"/>
                </a:cubicBezTo>
                <a:cubicBezTo>
                  <a:pt x="3198403" y="1572847"/>
                  <a:pt x="3198784" y="1574181"/>
                  <a:pt x="3200975" y="1576467"/>
                </a:cubicBezTo>
                <a:cubicBezTo>
                  <a:pt x="3203356" y="1579800"/>
                  <a:pt x="3209738" y="1581705"/>
                  <a:pt x="3209738" y="1586087"/>
                </a:cubicBezTo>
                <a:cubicBezTo>
                  <a:pt x="3208404" y="1589230"/>
                  <a:pt x="3204213" y="1585230"/>
                  <a:pt x="3202880" y="1584277"/>
                </a:cubicBezTo>
                <a:cubicBezTo>
                  <a:pt x="3194307" y="1577419"/>
                  <a:pt x="3193736" y="1580372"/>
                  <a:pt x="3196022" y="1584563"/>
                </a:cubicBezTo>
                <a:cubicBezTo>
                  <a:pt x="3197355" y="1586849"/>
                  <a:pt x="3201165" y="1590087"/>
                  <a:pt x="3197641" y="1591516"/>
                </a:cubicBezTo>
                <a:cubicBezTo>
                  <a:pt x="3194117" y="1592945"/>
                  <a:pt x="3192021" y="1587992"/>
                  <a:pt x="3189735" y="1585706"/>
                </a:cubicBezTo>
                <a:cubicBezTo>
                  <a:pt x="3186401" y="1582467"/>
                  <a:pt x="3180972" y="1583515"/>
                  <a:pt x="3181829" y="1587992"/>
                </a:cubicBezTo>
                <a:close/>
                <a:moveTo>
                  <a:pt x="3228597" y="1520650"/>
                </a:moveTo>
                <a:cubicBezTo>
                  <a:pt x="3225740" y="1517697"/>
                  <a:pt x="3220596" y="1513411"/>
                  <a:pt x="3216405" y="1512554"/>
                </a:cubicBezTo>
                <a:cubicBezTo>
                  <a:pt x="3206690" y="1511125"/>
                  <a:pt x="3231550" y="1531604"/>
                  <a:pt x="3213834" y="1526651"/>
                </a:cubicBezTo>
                <a:cubicBezTo>
                  <a:pt x="3200879" y="1521031"/>
                  <a:pt x="3220882" y="1534462"/>
                  <a:pt x="3219549" y="1537891"/>
                </a:cubicBezTo>
                <a:cubicBezTo>
                  <a:pt x="3216977" y="1542082"/>
                  <a:pt x="3206690" y="1528651"/>
                  <a:pt x="3205166" y="1530937"/>
                </a:cubicBezTo>
                <a:cubicBezTo>
                  <a:pt x="3202118" y="1533128"/>
                  <a:pt x="3212309" y="1540653"/>
                  <a:pt x="3207261" y="1541986"/>
                </a:cubicBezTo>
                <a:cubicBezTo>
                  <a:pt x="3203642" y="1543034"/>
                  <a:pt x="3201737" y="1537986"/>
                  <a:pt x="3199356" y="1535604"/>
                </a:cubicBezTo>
                <a:cubicBezTo>
                  <a:pt x="3196117" y="1532271"/>
                  <a:pt x="3190593" y="1532747"/>
                  <a:pt x="3191354" y="1537224"/>
                </a:cubicBezTo>
                <a:cubicBezTo>
                  <a:pt x="3194021" y="1545034"/>
                  <a:pt x="3203451" y="1551987"/>
                  <a:pt x="3211452" y="1553226"/>
                </a:cubicBezTo>
                <a:cubicBezTo>
                  <a:pt x="3230121" y="1558083"/>
                  <a:pt x="3242027" y="1534080"/>
                  <a:pt x="3228597" y="1520650"/>
                </a:cubicBezTo>
                <a:close/>
                <a:moveTo>
                  <a:pt x="3232598" y="1631426"/>
                </a:moveTo>
                <a:cubicBezTo>
                  <a:pt x="3229740" y="1627902"/>
                  <a:pt x="3224216" y="1628283"/>
                  <a:pt x="3224501" y="1632855"/>
                </a:cubicBezTo>
                <a:cubicBezTo>
                  <a:pt x="3226311" y="1641141"/>
                  <a:pt x="3235360" y="1648762"/>
                  <a:pt x="3243551" y="1649904"/>
                </a:cubicBezTo>
                <a:cubicBezTo>
                  <a:pt x="3262125" y="1654572"/>
                  <a:pt x="3274222" y="1630474"/>
                  <a:pt x="3262792" y="1616472"/>
                </a:cubicBezTo>
                <a:cubicBezTo>
                  <a:pt x="3260125" y="1613233"/>
                  <a:pt x="3255267" y="1608852"/>
                  <a:pt x="3251552" y="1607899"/>
                </a:cubicBezTo>
                <a:cubicBezTo>
                  <a:pt x="3247171" y="1606851"/>
                  <a:pt x="3249743" y="1612566"/>
                  <a:pt x="3251552" y="1614853"/>
                </a:cubicBezTo>
                <a:cubicBezTo>
                  <a:pt x="3256696" y="1621425"/>
                  <a:pt x="3254219" y="1626473"/>
                  <a:pt x="3245742" y="1621520"/>
                </a:cubicBezTo>
                <a:cubicBezTo>
                  <a:pt x="3237265" y="1618186"/>
                  <a:pt x="3254505" y="1631521"/>
                  <a:pt x="3252219" y="1634188"/>
                </a:cubicBezTo>
                <a:cubicBezTo>
                  <a:pt x="3250886" y="1636950"/>
                  <a:pt x="3247266" y="1633236"/>
                  <a:pt x="3245647" y="1631521"/>
                </a:cubicBezTo>
                <a:cubicBezTo>
                  <a:pt x="3238027" y="1623711"/>
                  <a:pt x="3236979" y="1626568"/>
                  <a:pt x="3238884" y="1630950"/>
                </a:cubicBezTo>
                <a:cubicBezTo>
                  <a:pt x="3239932" y="1633331"/>
                  <a:pt x="3243170" y="1637141"/>
                  <a:pt x="3239646" y="1638093"/>
                </a:cubicBezTo>
                <a:cubicBezTo>
                  <a:pt x="3236122" y="1639046"/>
                  <a:pt x="3234598" y="1633903"/>
                  <a:pt x="3232598" y="1631426"/>
                </a:cubicBezTo>
                <a:close/>
                <a:moveTo>
                  <a:pt x="3274222" y="1573419"/>
                </a:moveTo>
                <a:cubicBezTo>
                  <a:pt x="3272603" y="1570275"/>
                  <a:pt x="3269459" y="1565513"/>
                  <a:pt x="3266411" y="1563703"/>
                </a:cubicBezTo>
                <a:cubicBezTo>
                  <a:pt x="3262792" y="1561512"/>
                  <a:pt x="3263744" y="1566561"/>
                  <a:pt x="3264792" y="1568751"/>
                </a:cubicBezTo>
                <a:cubicBezTo>
                  <a:pt x="3267650" y="1574847"/>
                  <a:pt x="3264697" y="1578276"/>
                  <a:pt x="3258220" y="1571800"/>
                </a:cubicBezTo>
                <a:cubicBezTo>
                  <a:pt x="3251552" y="1566466"/>
                  <a:pt x="3263459" y="1581705"/>
                  <a:pt x="3261077" y="1583039"/>
                </a:cubicBezTo>
                <a:cubicBezTo>
                  <a:pt x="3259363" y="1584658"/>
                  <a:pt x="3256886" y="1580848"/>
                  <a:pt x="3255839" y="1579134"/>
                </a:cubicBezTo>
                <a:cubicBezTo>
                  <a:pt x="3250886" y="1571037"/>
                  <a:pt x="3249457" y="1572752"/>
                  <a:pt x="3250124" y="1576657"/>
                </a:cubicBezTo>
                <a:cubicBezTo>
                  <a:pt x="3250505" y="1578753"/>
                  <a:pt x="3252600" y="1582563"/>
                  <a:pt x="3249267" y="1582182"/>
                </a:cubicBezTo>
                <a:cubicBezTo>
                  <a:pt x="3245837" y="1581896"/>
                  <a:pt x="3245742" y="1577419"/>
                  <a:pt x="3244504" y="1575038"/>
                </a:cubicBezTo>
                <a:cubicBezTo>
                  <a:pt x="3242694" y="1571609"/>
                  <a:pt x="3237836" y="1570180"/>
                  <a:pt x="3237170" y="1573704"/>
                </a:cubicBezTo>
                <a:cubicBezTo>
                  <a:pt x="3238503" y="1599422"/>
                  <a:pt x="3283366" y="1603327"/>
                  <a:pt x="3274222" y="1573419"/>
                </a:cubicBezTo>
                <a:close/>
                <a:moveTo>
                  <a:pt x="3307274" y="1627807"/>
                </a:moveTo>
                <a:cubicBezTo>
                  <a:pt x="3304607" y="1622758"/>
                  <a:pt x="3290795" y="1612281"/>
                  <a:pt x="3297749" y="1625140"/>
                </a:cubicBezTo>
                <a:cubicBezTo>
                  <a:pt x="3301940" y="1631236"/>
                  <a:pt x="3300225" y="1635808"/>
                  <a:pt x="3292796" y="1630378"/>
                </a:cubicBezTo>
                <a:cubicBezTo>
                  <a:pt x="3290129" y="1628473"/>
                  <a:pt x="3290319" y="1629712"/>
                  <a:pt x="3291938" y="1631997"/>
                </a:cubicBezTo>
                <a:cubicBezTo>
                  <a:pt x="3293653" y="1635331"/>
                  <a:pt x="3298796" y="1638284"/>
                  <a:pt x="3298320" y="1642189"/>
                </a:cubicBezTo>
                <a:cubicBezTo>
                  <a:pt x="3296796" y="1644570"/>
                  <a:pt x="3293748" y="1640094"/>
                  <a:pt x="3292701" y="1639141"/>
                </a:cubicBezTo>
                <a:cubicBezTo>
                  <a:pt x="3286224" y="1631521"/>
                  <a:pt x="3285366" y="1633903"/>
                  <a:pt x="3286985" y="1637903"/>
                </a:cubicBezTo>
                <a:cubicBezTo>
                  <a:pt x="3287843" y="1640094"/>
                  <a:pt x="3290700" y="1643713"/>
                  <a:pt x="3287652" y="1644190"/>
                </a:cubicBezTo>
                <a:cubicBezTo>
                  <a:pt x="3284509" y="1644666"/>
                  <a:pt x="3283271" y="1639999"/>
                  <a:pt x="3281556" y="1637522"/>
                </a:cubicBezTo>
                <a:cubicBezTo>
                  <a:pt x="3279175" y="1634093"/>
                  <a:pt x="3274508" y="1633807"/>
                  <a:pt x="3274793" y="1637903"/>
                </a:cubicBezTo>
                <a:cubicBezTo>
                  <a:pt x="3283461" y="1667335"/>
                  <a:pt x="3322990" y="1658382"/>
                  <a:pt x="3307274" y="1627807"/>
                </a:cubicBezTo>
                <a:close/>
                <a:moveTo>
                  <a:pt x="3341373" y="1673717"/>
                </a:moveTo>
                <a:cubicBezTo>
                  <a:pt x="3339468" y="1669812"/>
                  <a:pt x="3336039" y="1664001"/>
                  <a:pt x="3332610" y="1661906"/>
                </a:cubicBezTo>
                <a:cubicBezTo>
                  <a:pt x="3324038" y="1657334"/>
                  <a:pt x="3340516" y="1685052"/>
                  <a:pt x="3325467" y="1674193"/>
                </a:cubicBezTo>
                <a:cubicBezTo>
                  <a:pt x="3315084" y="1664383"/>
                  <a:pt x="3329658" y="1683909"/>
                  <a:pt x="3327086" y="1686671"/>
                </a:cubicBezTo>
                <a:cubicBezTo>
                  <a:pt x="3325181" y="1688862"/>
                  <a:pt x="3322704" y="1684099"/>
                  <a:pt x="3321466" y="1681908"/>
                </a:cubicBezTo>
                <a:cubicBezTo>
                  <a:pt x="3315942" y="1672098"/>
                  <a:pt x="3314322" y="1674384"/>
                  <a:pt x="3315084" y="1679146"/>
                </a:cubicBezTo>
                <a:cubicBezTo>
                  <a:pt x="3315465" y="1681718"/>
                  <a:pt x="3317846" y="1686385"/>
                  <a:pt x="3314227" y="1686100"/>
                </a:cubicBezTo>
                <a:cubicBezTo>
                  <a:pt x="3310512" y="1685814"/>
                  <a:pt x="3310226" y="1680480"/>
                  <a:pt x="3308893" y="1677432"/>
                </a:cubicBezTo>
                <a:cubicBezTo>
                  <a:pt x="3306988" y="1673145"/>
                  <a:pt x="3301749" y="1671717"/>
                  <a:pt x="3300987" y="1676098"/>
                </a:cubicBezTo>
                <a:cubicBezTo>
                  <a:pt x="3302892" y="1708959"/>
                  <a:pt x="3351565" y="1710865"/>
                  <a:pt x="3341373" y="1673717"/>
                </a:cubicBezTo>
                <a:close/>
                <a:moveTo>
                  <a:pt x="3372615" y="1761347"/>
                </a:moveTo>
                <a:cubicBezTo>
                  <a:pt x="3373092" y="1756394"/>
                  <a:pt x="3366329" y="1737344"/>
                  <a:pt x="3365186" y="1752203"/>
                </a:cubicBezTo>
                <a:cubicBezTo>
                  <a:pt x="3365567" y="1759728"/>
                  <a:pt x="3361090" y="1761823"/>
                  <a:pt x="3357375" y="1752298"/>
                </a:cubicBezTo>
                <a:cubicBezTo>
                  <a:pt x="3352994" y="1743630"/>
                  <a:pt x="3358518" y="1764871"/>
                  <a:pt x="3355566" y="1765062"/>
                </a:cubicBezTo>
                <a:cubicBezTo>
                  <a:pt x="3353089" y="1765919"/>
                  <a:pt x="3352327" y="1760871"/>
                  <a:pt x="3352041" y="1758680"/>
                </a:cubicBezTo>
                <a:cubicBezTo>
                  <a:pt x="3350517" y="1748203"/>
                  <a:pt x="3348326" y="1749345"/>
                  <a:pt x="3347374" y="1753537"/>
                </a:cubicBezTo>
                <a:cubicBezTo>
                  <a:pt x="3346898" y="1755822"/>
                  <a:pt x="3347374" y="1760680"/>
                  <a:pt x="3344231" y="1758775"/>
                </a:cubicBezTo>
                <a:cubicBezTo>
                  <a:pt x="3340992" y="1756966"/>
                  <a:pt x="3342611" y="1752393"/>
                  <a:pt x="3342516" y="1749345"/>
                </a:cubicBezTo>
                <a:cubicBezTo>
                  <a:pt x="3342231" y="1745059"/>
                  <a:pt x="3337849" y="1741535"/>
                  <a:pt x="3335753" y="1744774"/>
                </a:cubicBezTo>
                <a:cubicBezTo>
                  <a:pt x="3326228" y="1770300"/>
                  <a:pt x="3368901" y="1796399"/>
                  <a:pt x="3372615" y="1761347"/>
                </a:cubicBezTo>
                <a:close/>
                <a:moveTo>
                  <a:pt x="3387855" y="1822116"/>
                </a:moveTo>
                <a:cubicBezTo>
                  <a:pt x="3387569" y="1816497"/>
                  <a:pt x="3379664" y="1801542"/>
                  <a:pt x="3380521" y="1815830"/>
                </a:cubicBezTo>
                <a:cubicBezTo>
                  <a:pt x="3381664" y="1822974"/>
                  <a:pt x="3378235" y="1826403"/>
                  <a:pt x="3373949" y="1818497"/>
                </a:cubicBezTo>
                <a:cubicBezTo>
                  <a:pt x="3372425" y="1815640"/>
                  <a:pt x="3372044" y="1816878"/>
                  <a:pt x="3372520" y="1819640"/>
                </a:cubicBezTo>
                <a:cubicBezTo>
                  <a:pt x="3372615" y="1823355"/>
                  <a:pt x="3375854" y="1828022"/>
                  <a:pt x="3374044" y="1831261"/>
                </a:cubicBezTo>
                <a:cubicBezTo>
                  <a:pt x="3372139" y="1832880"/>
                  <a:pt x="3370806" y="1828308"/>
                  <a:pt x="3370234" y="1826308"/>
                </a:cubicBezTo>
                <a:cubicBezTo>
                  <a:pt x="3367662" y="1816783"/>
                  <a:pt x="3365948" y="1818592"/>
                  <a:pt x="3365662" y="1822879"/>
                </a:cubicBezTo>
                <a:cubicBezTo>
                  <a:pt x="3365471" y="1825260"/>
                  <a:pt x="3366519" y="1829641"/>
                  <a:pt x="3363662" y="1828879"/>
                </a:cubicBezTo>
                <a:cubicBezTo>
                  <a:pt x="3360709" y="1828022"/>
                  <a:pt x="3361471" y="1823259"/>
                  <a:pt x="3360995" y="1820402"/>
                </a:cubicBezTo>
                <a:cubicBezTo>
                  <a:pt x="3360328" y="1816306"/>
                  <a:pt x="3356327" y="1814211"/>
                  <a:pt x="3354803" y="1817925"/>
                </a:cubicBezTo>
                <a:cubicBezTo>
                  <a:pt x="3350041" y="1847643"/>
                  <a:pt x="3389760" y="1855549"/>
                  <a:pt x="3387855" y="1822116"/>
                </a:cubicBezTo>
                <a:close/>
                <a:moveTo>
                  <a:pt x="3390522" y="1890982"/>
                </a:moveTo>
                <a:cubicBezTo>
                  <a:pt x="3392142" y="1886791"/>
                  <a:pt x="3390999" y="1868027"/>
                  <a:pt x="3386236" y="1880981"/>
                </a:cubicBezTo>
                <a:cubicBezTo>
                  <a:pt x="3384712" y="1887744"/>
                  <a:pt x="3380331" y="1888506"/>
                  <a:pt x="3379378" y="1879171"/>
                </a:cubicBezTo>
                <a:cubicBezTo>
                  <a:pt x="3377663" y="1870313"/>
                  <a:pt x="3377283" y="1890601"/>
                  <a:pt x="3374711" y="1890125"/>
                </a:cubicBezTo>
                <a:cubicBezTo>
                  <a:pt x="3372329" y="1890316"/>
                  <a:pt x="3372901" y="1885648"/>
                  <a:pt x="3373187" y="1883553"/>
                </a:cubicBezTo>
                <a:cubicBezTo>
                  <a:pt x="3374425" y="1873837"/>
                  <a:pt x="3372234" y="1874313"/>
                  <a:pt x="3370329" y="1877838"/>
                </a:cubicBezTo>
                <a:cubicBezTo>
                  <a:pt x="3369282" y="1879743"/>
                  <a:pt x="3368615" y="1884220"/>
                  <a:pt x="3366329" y="1881743"/>
                </a:cubicBezTo>
                <a:cubicBezTo>
                  <a:pt x="3363948" y="1879266"/>
                  <a:pt x="3366615" y="1875647"/>
                  <a:pt x="3366995" y="1872885"/>
                </a:cubicBezTo>
                <a:cubicBezTo>
                  <a:pt x="3367758" y="1868979"/>
                  <a:pt x="3364805" y="1864693"/>
                  <a:pt x="3362138" y="1867075"/>
                </a:cubicBezTo>
                <a:cubicBezTo>
                  <a:pt x="3347755" y="1887553"/>
                  <a:pt x="3378616" y="1921367"/>
                  <a:pt x="3390522" y="1890982"/>
                </a:cubicBezTo>
                <a:close/>
                <a:moveTo>
                  <a:pt x="3380140" y="1972040"/>
                </a:moveTo>
                <a:cubicBezTo>
                  <a:pt x="3390618" y="1963753"/>
                  <a:pt x="3379283" y="1927177"/>
                  <a:pt x="3377092" y="1949656"/>
                </a:cubicBezTo>
                <a:cubicBezTo>
                  <a:pt x="3377473" y="1957181"/>
                  <a:pt x="3373758" y="1961277"/>
                  <a:pt x="3370043" y="1954895"/>
                </a:cubicBezTo>
                <a:cubicBezTo>
                  <a:pt x="3368805" y="1952323"/>
                  <a:pt x="3366995" y="1948799"/>
                  <a:pt x="3367281" y="1954419"/>
                </a:cubicBezTo>
                <a:cubicBezTo>
                  <a:pt x="3367472" y="1957848"/>
                  <a:pt x="3368234" y="1961182"/>
                  <a:pt x="3368234" y="1964611"/>
                </a:cubicBezTo>
                <a:cubicBezTo>
                  <a:pt x="3367662" y="1971468"/>
                  <a:pt x="3363567" y="1967182"/>
                  <a:pt x="3363662" y="1962134"/>
                </a:cubicBezTo>
                <a:cubicBezTo>
                  <a:pt x="3362709" y="1954324"/>
                  <a:pt x="3360518" y="1951085"/>
                  <a:pt x="3358899" y="1958324"/>
                </a:cubicBezTo>
                <a:cubicBezTo>
                  <a:pt x="3358328" y="1960991"/>
                  <a:pt x="3358804" y="1966039"/>
                  <a:pt x="3355566" y="1965182"/>
                </a:cubicBezTo>
                <a:cubicBezTo>
                  <a:pt x="3352232" y="1964325"/>
                  <a:pt x="3354042" y="1958800"/>
                  <a:pt x="3353851" y="1955562"/>
                </a:cubicBezTo>
                <a:cubicBezTo>
                  <a:pt x="3353565" y="1950895"/>
                  <a:pt x="3349184" y="1948608"/>
                  <a:pt x="3346993" y="1952800"/>
                </a:cubicBezTo>
                <a:cubicBezTo>
                  <a:pt x="3345088" y="1956705"/>
                  <a:pt x="3345659" y="1962991"/>
                  <a:pt x="3346421" y="1966992"/>
                </a:cubicBezTo>
                <a:cubicBezTo>
                  <a:pt x="3349374" y="1985470"/>
                  <a:pt x="3371377" y="1987470"/>
                  <a:pt x="3380140" y="1972040"/>
                </a:cubicBezTo>
                <a:close/>
                <a:moveTo>
                  <a:pt x="3375854" y="2029762"/>
                </a:moveTo>
                <a:cubicBezTo>
                  <a:pt x="3375759" y="2025475"/>
                  <a:pt x="3372139" y="2029190"/>
                  <a:pt x="3370901" y="2031286"/>
                </a:cubicBezTo>
                <a:cubicBezTo>
                  <a:pt x="3367376" y="2037286"/>
                  <a:pt x="3363090" y="2036620"/>
                  <a:pt x="3364995" y="2027475"/>
                </a:cubicBezTo>
                <a:cubicBezTo>
                  <a:pt x="3365662" y="2024142"/>
                  <a:pt x="3364709" y="2024713"/>
                  <a:pt x="3363376" y="2026999"/>
                </a:cubicBezTo>
                <a:cubicBezTo>
                  <a:pt x="3361185" y="2029666"/>
                  <a:pt x="3360709" y="2035476"/>
                  <a:pt x="3357375" y="2036429"/>
                </a:cubicBezTo>
                <a:cubicBezTo>
                  <a:pt x="3355089" y="2035858"/>
                  <a:pt x="3356994" y="2031666"/>
                  <a:pt x="3357851" y="2029762"/>
                </a:cubicBezTo>
                <a:cubicBezTo>
                  <a:pt x="3361852" y="2020903"/>
                  <a:pt x="3359661" y="2020713"/>
                  <a:pt x="3356899" y="2023475"/>
                </a:cubicBezTo>
                <a:cubicBezTo>
                  <a:pt x="3355375" y="2024999"/>
                  <a:pt x="3353375" y="2029000"/>
                  <a:pt x="3351946" y="2025951"/>
                </a:cubicBezTo>
                <a:cubicBezTo>
                  <a:pt x="3350422" y="2022904"/>
                  <a:pt x="3353946" y="2020237"/>
                  <a:pt x="3355375" y="2017760"/>
                </a:cubicBezTo>
                <a:cubicBezTo>
                  <a:pt x="3357280" y="2014236"/>
                  <a:pt x="3355756" y="2009378"/>
                  <a:pt x="3352518" y="2010807"/>
                </a:cubicBezTo>
                <a:cubicBezTo>
                  <a:pt x="3325752" y="2036429"/>
                  <a:pt x="3367948" y="2073195"/>
                  <a:pt x="3375854" y="2029762"/>
                </a:cubicBezTo>
                <a:close/>
                <a:moveTo>
                  <a:pt x="3354327" y="2048526"/>
                </a:moveTo>
                <a:lnTo>
                  <a:pt x="3354327" y="2048526"/>
                </a:lnTo>
                <a:lnTo>
                  <a:pt x="3354327" y="2048526"/>
                </a:lnTo>
                <a:close/>
                <a:moveTo>
                  <a:pt x="2505745" y="2165397"/>
                </a:moveTo>
                <a:cubicBezTo>
                  <a:pt x="2495553" y="2151205"/>
                  <a:pt x="2469359" y="2160445"/>
                  <a:pt x="2478218" y="2177875"/>
                </a:cubicBezTo>
                <a:cubicBezTo>
                  <a:pt x="2479646" y="2181495"/>
                  <a:pt x="2490695" y="2191210"/>
                  <a:pt x="2486504" y="2180923"/>
                </a:cubicBezTo>
                <a:cubicBezTo>
                  <a:pt x="2483742" y="2176066"/>
                  <a:pt x="2486028" y="2172827"/>
                  <a:pt x="2492029" y="2177685"/>
                </a:cubicBezTo>
                <a:cubicBezTo>
                  <a:pt x="2494220" y="2179399"/>
                  <a:pt x="2494220" y="2178447"/>
                  <a:pt x="2493077" y="2176542"/>
                </a:cubicBezTo>
                <a:cubicBezTo>
                  <a:pt x="2492029" y="2173875"/>
                  <a:pt x="2487933" y="2171208"/>
                  <a:pt x="2488791" y="2168350"/>
                </a:cubicBezTo>
                <a:cubicBezTo>
                  <a:pt x="2490219" y="2166731"/>
                  <a:pt x="2492505" y="2169874"/>
                  <a:pt x="2493458" y="2171208"/>
                </a:cubicBezTo>
                <a:cubicBezTo>
                  <a:pt x="2498220" y="2177685"/>
                  <a:pt x="2499363" y="2176066"/>
                  <a:pt x="2498601" y="2172827"/>
                </a:cubicBezTo>
                <a:cubicBezTo>
                  <a:pt x="2498125" y="2171017"/>
                  <a:pt x="2496029" y="2167969"/>
                  <a:pt x="2498982" y="2167969"/>
                </a:cubicBezTo>
                <a:cubicBezTo>
                  <a:pt x="2501935" y="2167969"/>
                  <a:pt x="2502411" y="2171684"/>
                  <a:pt x="2503554" y="2173684"/>
                </a:cubicBezTo>
                <a:cubicBezTo>
                  <a:pt x="2505174" y="2176542"/>
                  <a:pt x="2509555" y="2177399"/>
                  <a:pt x="2509936" y="2174351"/>
                </a:cubicBezTo>
                <a:cubicBezTo>
                  <a:pt x="2510412" y="2171684"/>
                  <a:pt x="2507650" y="2167779"/>
                  <a:pt x="2505745" y="2165397"/>
                </a:cubicBezTo>
                <a:close/>
                <a:moveTo>
                  <a:pt x="2584421" y="2226548"/>
                </a:moveTo>
                <a:cubicBezTo>
                  <a:pt x="2558609" y="2201878"/>
                  <a:pt x="2542893" y="2250265"/>
                  <a:pt x="2575277" y="2251789"/>
                </a:cubicBezTo>
                <a:cubicBezTo>
                  <a:pt x="2578326" y="2251122"/>
                  <a:pt x="2574896" y="2248075"/>
                  <a:pt x="2573087" y="2247027"/>
                </a:cubicBezTo>
                <a:cubicBezTo>
                  <a:pt x="2568038" y="2244265"/>
                  <a:pt x="2567562" y="2239788"/>
                  <a:pt x="2574611" y="2240645"/>
                </a:cubicBezTo>
                <a:cubicBezTo>
                  <a:pt x="2580707" y="2240074"/>
                  <a:pt x="2566038" y="2236454"/>
                  <a:pt x="2566515" y="2233978"/>
                </a:cubicBezTo>
                <a:cubicBezTo>
                  <a:pt x="2566419" y="2231692"/>
                  <a:pt x="2569943" y="2233120"/>
                  <a:pt x="2571468" y="2233787"/>
                </a:cubicBezTo>
                <a:cubicBezTo>
                  <a:pt x="2578707" y="2236835"/>
                  <a:pt x="2578516" y="2234644"/>
                  <a:pt x="2575944" y="2232168"/>
                </a:cubicBezTo>
                <a:cubicBezTo>
                  <a:pt x="2574516" y="2230834"/>
                  <a:pt x="2571182" y="2229215"/>
                  <a:pt x="2573087" y="2227501"/>
                </a:cubicBezTo>
                <a:cubicBezTo>
                  <a:pt x="2575087" y="2225691"/>
                  <a:pt x="2577754" y="2228834"/>
                  <a:pt x="2579754" y="2229977"/>
                </a:cubicBezTo>
                <a:cubicBezTo>
                  <a:pt x="2582707" y="2231501"/>
                  <a:pt x="2586136" y="2229596"/>
                  <a:pt x="2584421" y="2226548"/>
                </a:cubicBezTo>
                <a:close/>
                <a:moveTo>
                  <a:pt x="2682910" y="2285984"/>
                </a:moveTo>
                <a:cubicBezTo>
                  <a:pt x="2667194" y="2259028"/>
                  <a:pt x="2628903" y="2293414"/>
                  <a:pt x="2663003" y="2304939"/>
                </a:cubicBezTo>
                <a:cubicBezTo>
                  <a:pt x="2666622" y="2305320"/>
                  <a:pt x="2664241" y="2301700"/>
                  <a:pt x="2662622" y="2300367"/>
                </a:cubicBezTo>
                <a:cubicBezTo>
                  <a:pt x="2658335" y="2296557"/>
                  <a:pt x="2659764" y="2292747"/>
                  <a:pt x="2666908" y="2295509"/>
                </a:cubicBezTo>
                <a:cubicBezTo>
                  <a:pt x="2672623" y="2296938"/>
                  <a:pt x="2662812" y="2290651"/>
                  <a:pt x="2661860" y="2289604"/>
                </a:cubicBezTo>
                <a:cubicBezTo>
                  <a:pt x="2658717" y="2285889"/>
                  <a:pt x="2664622" y="2286746"/>
                  <a:pt x="2666432" y="2288842"/>
                </a:cubicBezTo>
                <a:cubicBezTo>
                  <a:pt x="2672909" y="2293414"/>
                  <a:pt x="2673480" y="2291509"/>
                  <a:pt x="2671766" y="2288651"/>
                </a:cubicBezTo>
                <a:cubicBezTo>
                  <a:pt x="2670813" y="2287127"/>
                  <a:pt x="2667956" y="2284936"/>
                  <a:pt x="2670718" y="2283889"/>
                </a:cubicBezTo>
                <a:cubicBezTo>
                  <a:pt x="2673480" y="2282841"/>
                  <a:pt x="2675004" y="2286270"/>
                  <a:pt x="2676719" y="2287794"/>
                </a:cubicBezTo>
                <a:cubicBezTo>
                  <a:pt x="2679291" y="2289985"/>
                  <a:pt x="2683672" y="2289222"/>
                  <a:pt x="2682910" y="2285984"/>
                </a:cubicBezTo>
                <a:close/>
                <a:moveTo>
                  <a:pt x="2739679" y="2304748"/>
                </a:moveTo>
                <a:cubicBezTo>
                  <a:pt x="2710247" y="2286651"/>
                  <a:pt x="2700341" y="2336276"/>
                  <a:pt x="2734059" y="2331037"/>
                </a:cubicBezTo>
                <a:cubicBezTo>
                  <a:pt x="2737107" y="2329799"/>
                  <a:pt x="2733107" y="2327513"/>
                  <a:pt x="2731107" y="2326942"/>
                </a:cubicBezTo>
                <a:cubicBezTo>
                  <a:pt x="2725296" y="2325322"/>
                  <a:pt x="2724629" y="2321131"/>
                  <a:pt x="2731773" y="2320465"/>
                </a:cubicBezTo>
                <a:cubicBezTo>
                  <a:pt x="2734440" y="2320179"/>
                  <a:pt x="2733678" y="2319417"/>
                  <a:pt x="2731487" y="2318845"/>
                </a:cubicBezTo>
                <a:cubicBezTo>
                  <a:pt x="2729106" y="2318083"/>
                  <a:pt x="2726630" y="2317893"/>
                  <a:pt x="2724249" y="2317131"/>
                </a:cubicBezTo>
                <a:cubicBezTo>
                  <a:pt x="2719676" y="2315130"/>
                  <a:pt x="2724629" y="2313226"/>
                  <a:pt x="2727582" y="2314464"/>
                </a:cubicBezTo>
                <a:cubicBezTo>
                  <a:pt x="2733011" y="2315607"/>
                  <a:pt x="2736250" y="2314940"/>
                  <a:pt x="2731868" y="2311987"/>
                </a:cubicBezTo>
                <a:cubicBezTo>
                  <a:pt x="2730249" y="2310940"/>
                  <a:pt x="2726630" y="2310082"/>
                  <a:pt x="2728344" y="2307987"/>
                </a:cubicBezTo>
                <a:cubicBezTo>
                  <a:pt x="2730059" y="2305796"/>
                  <a:pt x="2733202" y="2308463"/>
                  <a:pt x="2735488" y="2308939"/>
                </a:cubicBezTo>
                <a:cubicBezTo>
                  <a:pt x="2738631" y="2309892"/>
                  <a:pt x="2741775" y="2307320"/>
                  <a:pt x="2739679" y="2304748"/>
                </a:cubicBezTo>
                <a:close/>
                <a:moveTo>
                  <a:pt x="2786733" y="2333514"/>
                </a:moveTo>
                <a:cubicBezTo>
                  <a:pt x="2763587" y="2311225"/>
                  <a:pt x="2734631" y="2354945"/>
                  <a:pt x="2772159" y="2357231"/>
                </a:cubicBezTo>
                <a:cubicBezTo>
                  <a:pt x="2775874" y="2356660"/>
                  <a:pt x="2772445" y="2353802"/>
                  <a:pt x="2770540" y="2352850"/>
                </a:cubicBezTo>
                <a:cubicBezTo>
                  <a:pt x="2765206" y="2350278"/>
                  <a:pt x="2765492" y="2346182"/>
                  <a:pt x="2773398" y="2346944"/>
                </a:cubicBezTo>
                <a:cubicBezTo>
                  <a:pt x="2779493" y="2346849"/>
                  <a:pt x="2767968" y="2343229"/>
                  <a:pt x="2766635" y="2342467"/>
                </a:cubicBezTo>
                <a:cubicBezTo>
                  <a:pt x="2762349" y="2339610"/>
                  <a:pt x="2768635" y="2338943"/>
                  <a:pt x="2771016" y="2340562"/>
                </a:cubicBezTo>
                <a:cubicBezTo>
                  <a:pt x="2778827" y="2343325"/>
                  <a:pt x="2778827" y="2341324"/>
                  <a:pt x="2776350" y="2338943"/>
                </a:cubicBezTo>
                <a:cubicBezTo>
                  <a:pt x="2774921" y="2337705"/>
                  <a:pt x="2771493" y="2336276"/>
                  <a:pt x="2773874" y="2334562"/>
                </a:cubicBezTo>
                <a:cubicBezTo>
                  <a:pt x="2776350" y="2332847"/>
                  <a:pt x="2778827" y="2335800"/>
                  <a:pt x="2781018" y="2336847"/>
                </a:cubicBezTo>
                <a:cubicBezTo>
                  <a:pt x="2784066" y="2338372"/>
                  <a:pt x="2788161" y="2336276"/>
                  <a:pt x="2786733" y="2333514"/>
                </a:cubicBezTo>
                <a:close/>
                <a:moveTo>
                  <a:pt x="2904081" y="2338086"/>
                </a:moveTo>
                <a:cubicBezTo>
                  <a:pt x="2898270" y="2338848"/>
                  <a:pt x="2895603" y="2335419"/>
                  <a:pt x="2901985" y="2331799"/>
                </a:cubicBezTo>
                <a:cubicBezTo>
                  <a:pt x="2906367" y="2328466"/>
                  <a:pt x="2895318" y="2331799"/>
                  <a:pt x="2893793" y="2331799"/>
                </a:cubicBezTo>
                <a:cubicBezTo>
                  <a:pt x="2888841" y="2331895"/>
                  <a:pt x="2892555" y="2327989"/>
                  <a:pt x="2895699" y="2327894"/>
                </a:cubicBezTo>
                <a:cubicBezTo>
                  <a:pt x="2903414" y="2325989"/>
                  <a:pt x="2901985" y="2324275"/>
                  <a:pt x="2898556" y="2323798"/>
                </a:cubicBezTo>
                <a:cubicBezTo>
                  <a:pt x="2896651" y="2323513"/>
                  <a:pt x="2893032" y="2324275"/>
                  <a:pt x="2893793" y="2321608"/>
                </a:cubicBezTo>
                <a:cubicBezTo>
                  <a:pt x="2894460" y="2318845"/>
                  <a:pt x="2898366" y="2319893"/>
                  <a:pt x="2900651" y="2319512"/>
                </a:cubicBezTo>
                <a:cubicBezTo>
                  <a:pt x="2903985" y="2319131"/>
                  <a:pt x="2905700" y="2315416"/>
                  <a:pt x="2902747" y="2313892"/>
                </a:cubicBezTo>
                <a:cubicBezTo>
                  <a:pt x="2899985" y="2312464"/>
                  <a:pt x="2895508" y="2313511"/>
                  <a:pt x="2892651" y="2314368"/>
                </a:cubicBezTo>
                <a:cubicBezTo>
                  <a:pt x="2874172" y="2319798"/>
                  <a:pt x="2880173" y="2347039"/>
                  <a:pt x="2898842" y="2344658"/>
                </a:cubicBezTo>
                <a:cubicBezTo>
                  <a:pt x="2903604" y="2344563"/>
                  <a:pt x="2915606" y="2337895"/>
                  <a:pt x="2904081" y="2338086"/>
                </a:cubicBezTo>
                <a:close/>
                <a:moveTo>
                  <a:pt x="2957992" y="2314654"/>
                </a:moveTo>
                <a:cubicBezTo>
                  <a:pt x="2927988" y="2303415"/>
                  <a:pt x="2920368" y="2355993"/>
                  <a:pt x="2954753" y="2342658"/>
                </a:cubicBezTo>
                <a:cubicBezTo>
                  <a:pt x="2957801" y="2340658"/>
                  <a:pt x="2953610" y="2339324"/>
                  <a:pt x="2951420" y="2339229"/>
                </a:cubicBezTo>
                <a:cubicBezTo>
                  <a:pt x="2945609" y="2339038"/>
                  <a:pt x="2944181" y="2335133"/>
                  <a:pt x="2951515" y="2332561"/>
                </a:cubicBezTo>
                <a:cubicBezTo>
                  <a:pt x="2956944" y="2329990"/>
                  <a:pt x="2945133" y="2331323"/>
                  <a:pt x="2943609" y="2331133"/>
                </a:cubicBezTo>
                <a:cubicBezTo>
                  <a:pt x="2938656" y="2330275"/>
                  <a:pt x="2943990" y="2327037"/>
                  <a:pt x="2946657" y="2327513"/>
                </a:cubicBezTo>
                <a:cubicBezTo>
                  <a:pt x="2954753" y="2326942"/>
                  <a:pt x="2953992" y="2324941"/>
                  <a:pt x="2950753" y="2323893"/>
                </a:cubicBezTo>
                <a:cubicBezTo>
                  <a:pt x="2948943" y="2323322"/>
                  <a:pt x="2945324" y="2323417"/>
                  <a:pt x="2946752" y="2320846"/>
                </a:cubicBezTo>
                <a:cubicBezTo>
                  <a:pt x="2948276" y="2318274"/>
                  <a:pt x="2951706" y="2319893"/>
                  <a:pt x="2954087" y="2319988"/>
                </a:cubicBezTo>
                <a:cubicBezTo>
                  <a:pt x="2957516" y="2320179"/>
                  <a:pt x="2960373" y="2316655"/>
                  <a:pt x="2957992" y="2314654"/>
                </a:cubicBezTo>
                <a:close/>
                <a:moveTo>
                  <a:pt x="3014761" y="2315797"/>
                </a:moveTo>
                <a:cubicBezTo>
                  <a:pt x="3009046" y="2317702"/>
                  <a:pt x="3004950" y="2315226"/>
                  <a:pt x="3009999" y="2310082"/>
                </a:cubicBezTo>
                <a:cubicBezTo>
                  <a:pt x="3011808" y="2308463"/>
                  <a:pt x="3014856" y="2305796"/>
                  <a:pt x="3010094" y="2307320"/>
                </a:cubicBezTo>
                <a:cubicBezTo>
                  <a:pt x="3007332" y="2308272"/>
                  <a:pt x="3004665" y="2309701"/>
                  <a:pt x="3001902" y="2310463"/>
                </a:cubicBezTo>
                <a:cubicBezTo>
                  <a:pt x="2996092" y="2311416"/>
                  <a:pt x="2999807" y="2306272"/>
                  <a:pt x="3003521" y="2305510"/>
                </a:cubicBezTo>
                <a:cubicBezTo>
                  <a:pt x="3012189" y="2301605"/>
                  <a:pt x="3010284" y="2299795"/>
                  <a:pt x="3006188" y="2300081"/>
                </a:cubicBezTo>
                <a:cubicBezTo>
                  <a:pt x="3003998" y="2300272"/>
                  <a:pt x="2999902" y="2301700"/>
                  <a:pt x="3000283" y="2298462"/>
                </a:cubicBezTo>
                <a:cubicBezTo>
                  <a:pt x="3000664" y="2295223"/>
                  <a:pt x="3005236" y="2295509"/>
                  <a:pt x="3007903" y="2294557"/>
                </a:cubicBezTo>
                <a:cubicBezTo>
                  <a:pt x="3011618" y="2293318"/>
                  <a:pt x="3013046" y="2288651"/>
                  <a:pt x="3009332" y="2287413"/>
                </a:cubicBezTo>
                <a:cubicBezTo>
                  <a:pt x="3002283" y="2286270"/>
                  <a:pt x="2993711" y="2291318"/>
                  <a:pt x="2989996" y="2297224"/>
                </a:cubicBezTo>
                <a:cubicBezTo>
                  <a:pt x="2980090" y="2310368"/>
                  <a:pt x="2993616" y="2329894"/>
                  <a:pt x="3009618" y="2324655"/>
                </a:cubicBezTo>
                <a:cubicBezTo>
                  <a:pt x="3015047" y="2323893"/>
                  <a:pt x="3028191" y="2313130"/>
                  <a:pt x="3014761" y="2315797"/>
                </a:cubicBezTo>
                <a:close/>
                <a:moveTo>
                  <a:pt x="3101534" y="2260267"/>
                </a:moveTo>
                <a:cubicBezTo>
                  <a:pt x="3096485" y="2263791"/>
                  <a:pt x="3092866" y="2261505"/>
                  <a:pt x="3096771" y="2255504"/>
                </a:cubicBezTo>
                <a:cubicBezTo>
                  <a:pt x="3099152" y="2250456"/>
                  <a:pt x="3090866" y="2258552"/>
                  <a:pt x="3089437" y="2259219"/>
                </a:cubicBezTo>
                <a:cubicBezTo>
                  <a:pt x="3084960" y="2261505"/>
                  <a:pt x="3086579" y="2256361"/>
                  <a:pt x="3089342" y="2254837"/>
                </a:cubicBezTo>
                <a:cubicBezTo>
                  <a:pt x="3093533" y="2251218"/>
                  <a:pt x="3095152" y="2248360"/>
                  <a:pt x="3090009" y="2249789"/>
                </a:cubicBezTo>
                <a:cubicBezTo>
                  <a:pt x="3088199" y="2250361"/>
                  <a:pt x="3085246" y="2252742"/>
                  <a:pt x="3084675" y="2249980"/>
                </a:cubicBezTo>
                <a:cubicBezTo>
                  <a:pt x="3084008" y="2247217"/>
                  <a:pt x="3088008" y="2246455"/>
                  <a:pt x="3089913" y="2245026"/>
                </a:cubicBezTo>
                <a:cubicBezTo>
                  <a:pt x="3092580" y="2243026"/>
                  <a:pt x="3092485" y="2238930"/>
                  <a:pt x="3089056" y="2238930"/>
                </a:cubicBezTo>
                <a:cubicBezTo>
                  <a:pt x="3086008" y="2238930"/>
                  <a:pt x="3082388" y="2241979"/>
                  <a:pt x="3080293" y="2243979"/>
                </a:cubicBezTo>
                <a:cubicBezTo>
                  <a:pt x="3066386" y="2257314"/>
                  <a:pt x="3084389" y="2279126"/>
                  <a:pt x="3100010" y="2268649"/>
                </a:cubicBezTo>
                <a:cubicBezTo>
                  <a:pt x="3104201" y="2266458"/>
                  <a:pt x="3111630" y="2254647"/>
                  <a:pt x="3101534" y="2260267"/>
                </a:cubicBezTo>
                <a:close/>
                <a:moveTo>
                  <a:pt x="3143253" y="2247598"/>
                </a:moveTo>
                <a:cubicBezTo>
                  <a:pt x="3137824" y="2249884"/>
                  <a:pt x="3134776" y="2247027"/>
                  <a:pt x="3140396" y="2241407"/>
                </a:cubicBezTo>
                <a:cubicBezTo>
                  <a:pt x="3142396" y="2239407"/>
                  <a:pt x="3141443" y="2239216"/>
                  <a:pt x="3139348" y="2240074"/>
                </a:cubicBezTo>
                <a:cubicBezTo>
                  <a:pt x="3136491" y="2240740"/>
                  <a:pt x="3133252" y="2244741"/>
                  <a:pt x="3130394" y="2243407"/>
                </a:cubicBezTo>
                <a:cubicBezTo>
                  <a:pt x="3128870" y="2241693"/>
                  <a:pt x="3132300" y="2239693"/>
                  <a:pt x="3133824" y="2238835"/>
                </a:cubicBezTo>
                <a:cubicBezTo>
                  <a:pt x="3140967" y="2234740"/>
                  <a:pt x="3139348" y="2233311"/>
                  <a:pt x="3135919" y="2233692"/>
                </a:cubicBezTo>
                <a:cubicBezTo>
                  <a:pt x="3134014" y="2233882"/>
                  <a:pt x="3130680" y="2235692"/>
                  <a:pt x="3130966" y="2232644"/>
                </a:cubicBezTo>
                <a:cubicBezTo>
                  <a:pt x="3131157" y="2229596"/>
                  <a:pt x="3135062" y="2229596"/>
                  <a:pt x="3137252" y="2228643"/>
                </a:cubicBezTo>
                <a:cubicBezTo>
                  <a:pt x="3140396" y="2227310"/>
                  <a:pt x="3141443" y="2222833"/>
                  <a:pt x="3138300" y="2222071"/>
                </a:cubicBezTo>
                <a:cubicBezTo>
                  <a:pt x="3135443" y="2221405"/>
                  <a:pt x="3131252" y="2223691"/>
                  <a:pt x="3128680" y="2225310"/>
                </a:cubicBezTo>
                <a:cubicBezTo>
                  <a:pt x="3113345" y="2233978"/>
                  <a:pt x="3120203" y="2262743"/>
                  <a:pt x="3139253" y="2255885"/>
                </a:cubicBezTo>
                <a:cubicBezTo>
                  <a:pt x="3143253" y="2254933"/>
                  <a:pt x="3154493" y="2244455"/>
                  <a:pt x="3143253" y="2247598"/>
                </a:cubicBezTo>
                <a:close/>
                <a:moveTo>
                  <a:pt x="3178115" y="2201116"/>
                </a:moveTo>
                <a:cubicBezTo>
                  <a:pt x="3173352" y="2205307"/>
                  <a:pt x="3168876" y="2204164"/>
                  <a:pt x="3171352" y="2197687"/>
                </a:cubicBezTo>
                <a:cubicBezTo>
                  <a:pt x="3172400" y="2195497"/>
                  <a:pt x="3174019" y="2191877"/>
                  <a:pt x="3170304" y="2195020"/>
                </a:cubicBezTo>
                <a:cubicBezTo>
                  <a:pt x="3168113" y="2196925"/>
                  <a:pt x="3166304" y="2199402"/>
                  <a:pt x="3164113" y="2201212"/>
                </a:cubicBezTo>
                <a:cubicBezTo>
                  <a:pt x="3159255" y="2204545"/>
                  <a:pt x="3160493" y="2198164"/>
                  <a:pt x="3163542" y="2195973"/>
                </a:cubicBezTo>
                <a:cubicBezTo>
                  <a:pt x="3169828" y="2188924"/>
                  <a:pt x="3167447" y="2188162"/>
                  <a:pt x="3163732" y="2189877"/>
                </a:cubicBezTo>
                <a:cubicBezTo>
                  <a:pt x="3161732" y="2190829"/>
                  <a:pt x="3158684" y="2193972"/>
                  <a:pt x="3157636" y="2190734"/>
                </a:cubicBezTo>
                <a:cubicBezTo>
                  <a:pt x="3156588" y="2187496"/>
                  <a:pt x="3160970" y="2185972"/>
                  <a:pt x="3163065" y="2184162"/>
                </a:cubicBezTo>
                <a:cubicBezTo>
                  <a:pt x="3166018" y="2181590"/>
                  <a:pt x="3165256" y="2176542"/>
                  <a:pt x="3161446" y="2177018"/>
                </a:cubicBezTo>
                <a:cubicBezTo>
                  <a:pt x="3154398" y="2178637"/>
                  <a:pt x="3148778" y="2186829"/>
                  <a:pt x="3147825" y="2193782"/>
                </a:cubicBezTo>
                <a:cubicBezTo>
                  <a:pt x="3144206" y="2209689"/>
                  <a:pt x="3164875" y="2222643"/>
                  <a:pt x="3177258" y="2211308"/>
                </a:cubicBezTo>
                <a:cubicBezTo>
                  <a:pt x="3181639" y="2208260"/>
                  <a:pt x="3189450" y="2193496"/>
                  <a:pt x="3178115" y="2201116"/>
                </a:cubicBezTo>
                <a:close/>
                <a:moveTo>
                  <a:pt x="3227168" y="2134537"/>
                </a:moveTo>
                <a:cubicBezTo>
                  <a:pt x="3226121" y="2127297"/>
                  <a:pt x="3214881" y="2149681"/>
                  <a:pt x="3216024" y="2133203"/>
                </a:cubicBezTo>
                <a:cubicBezTo>
                  <a:pt x="3216501" y="2130536"/>
                  <a:pt x="3215548" y="2131012"/>
                  <a:pt x="3214310" y="2132917"/>
                </a:cubicBezTo>
                <a:cubicBezTo>
                  <a:pt x="3212405" y="2135203"/>
                  <a:pt x="3211643" y="2139966"/>
                  <a:pt x="3208595" y="2140442"/>
                </a:cubicBezTo>
                <a:cubicBezTo>
                  <a:pt x="3206213" y="2140061"/>
                  <a:pt x="3208023" y="2136632"/>
                  <a:pt x="3208881" y="2135203"/>
                </a:cubicBezTo>
                <a:cubicBezTo>
                  <a:pt x="3212595" y="2128155"/>
                  <a:pt x="3210214" y="2127964"/>
                  <a:pt x="3207642" y="2130250"/>
                </a:cubicBezTo>
                <a:cubicBezTo>
                  <a:pt x="3206213" y="2131489"/>
                  <a:pt x="3204309" y="2134632"/>
                  <a:pt x="3202689" y="2132251"/>
                </a:cubicBezTo>
                <a:cubicBezTo>
                  <a:pt x="3201070" y="2129869"/>
                  <a:pt x="3204499" y="2127679"/>
                  <a:pt x="3205737" y="2125774"/>
                </a:cubicBezTo>
                <a:cubicBezTo>
                  <a:pt x="3207642" y="2122916"/>
                  <a:pt x="3205737" y="2119011"/>
                  <a:pt x="3202499" y="2120344"/>
                </a:cubicBezTo>
                <a:cubicBezTo>
                  <a:pt x="3176400" y="2142538"/>
                  <a:pt x="3222406" y="2168541"/>
                  <a:pt x="3227168" y="2134537"/>
                </a:cubicBezTo>
                <a:close/>
                <a:moveTo>
                  <a:pt x="3240980" y="2091674"/>
                </a:moveTo>
                <a:cubicBezTo>
                  <a:pt x="3243266" y="2089293"/>
                  <a:pt x="3242694" y="2084816"/>
                  <a:pt x="3239456" y="2085102"/>
                </a:cubicBezTo>
                <a:cubicBezTo>
                  <a:pt x="3236503" y="2085483"/>
                  <a:pt x="3233550" y="2089102"/>
                  <a:pt x="3231645" y="2091483"/>
                </a:cubicBezTo>
                <a:cubicBezTo>
                  <a:pt x="3216882" y="2112629"/>
                  <a:pt x="3250409" y="2134155"/>
                  <a:pt x="3258601" y="2107105"/>
                </a:cubicBezTo>
                <a:cubicBezTo>
                  <a:pt x="3259173" y="2103485"/>
                  <a:pt x="3255267" y="2105580"/>
                  <a:pt x="3253743" y="2107105"/>
                </a:cubicBezTo>
                <a:cubicBezTo>
                  <a:pt x="3249552" y="2111200"/>
                  <a:pt x="3245552" y="2109486"/>
                  <a:pt x="3248790" y="2102342"/>
                </a:cubicBezTo>
                <a:cubicBezTo>
                  <a:pt x="3249933" y="2099770"/>
                  <a:pt x="3248981" y="2099961"/>
                  <a:pt x="3247266" y="2101485"/>
                </a:cubicBezTo>
                <a:cubicBezTo>
                  <a:pt x="3244885" y="2103199"/>
                  <a:pt x="3243266" y="2107962"/>
                  <a:pt x="3240123" y="2107771"/>
                </a:cubicBezTo>
                <a:cubicBezTo>
                  <a:pt x="3236217" y="2105295"/>
                  <a:pt x="3251457" y="2093579"/>
                  <a:pt x="3241742" y="2096817"/>
                </a:cubicBezTo>
                <a:cubicBezTo>
                  <a:pt x="3240027" y="2097675"/>
                  <a:pt x="3237551" y="2100437"/>
                  <a:pt x="3236693" y="2097580"/>
                </a:cubicBezTo>
                <a:cubicBezTo>
                  <a:pt x="3235551" y="2094722"/>
                  <a:pt x="3239265" y="2093388"/>
                  <a:pt x="3240980" y="2091674"/>
                </a:cubicBezTo>
                <a:close/>
                <a:moveTo>
                  <a:pt x="3324800" y="2065861"/>
                </a:moveTo>
                <a:cubicBezTo>
                  <a:pt x="3319561" y="2071481"/>
                  <a:pt x="3314703" y="2069195"/>
                  <a:pt x="3318799" y="2059194"/>
                </a:cubicBezTo>
                <a:cubicBezTo>
                  <a:pt x="3320323" y="2055574"/>
                  <a:pt x="3319085" y="2055860"/>
                  <a:pt x="3316989" y="2058051"/>
                </a:cubicBezTo>
                <a:cubicBezTo>
                  <a:pt x="3313941" y="2060337"/>
                  <a:pt x="3312036" y="2067004"/>
                  <a:pt x="3308036" y="2066623"/>
                </a:cubicBezTo>
                <a:cubicBezTo>
                  <a:pt x="3305559" y="2065195"/>
                  <a:pt x="3308702" y="2061004"/>
                  <a:pt x="3310036" y="2059194"/>
                </a:cubicBezTo>
                <a:cubicBezTo>
                  <a:pt x="3316513" y="2050431"/>
                  <a:pt x="3314036" y="2049383"/>
                  <a:pt x="3310226" y="2051574"/>
                </a:cubicBezTo>
                <a:cubicBezTo>
                  <a:pt x="3308131" y="2052812"/>
                  <a:pt x="3304988" y="2056622"/>
                  <a:pt x="3303940" y="2052717"/>
                </a:cubicBezTo>
                <a:cubicBezTo>
                  <a:pt x="3302892" y="2048716"/>
                  <a:pt x="3307464" y="2046811"/>
                  <a:pt x="3309560" y="2044525"/>
                </a:cubicBezTo>
                <a:cubicBezTo>
                  <a:pt x="3312512" y="2041191"/>
                  <a:pt x="3311751" y="2035000"/>
                  <a:pt x="3307750" y="2035572"/>
                </a:cubicBezTo>
                <a:cubicBezTo>
                  <a:pt x="3304035" y="2036143"/>
                  <a:pt x="3300416" y="2041191"/>
                  <a:pt x="3298034" y="2044525"/>
                </a:cubicBezTo>
                <a:cubicBezTo>
                  <a:pt x="3284414" y="2061289"/>
                  <a:pt x="3302987" y="2096722"/>
                  <a:pt x="3323466" y="2078625"/>
                </a:cubicBezTo>
                <a:cubicBezTo>
                  <a:pt x="3327848" y="2075672"/>
                  <a:pt x="3336611" y="2056336"/>
                  <a:pt x="3324800" y="2065861"/>
                </a:cubicBezTo>
                <a:close/>
                <a:moveTo>
                  <a:pt x="3311941" y="2097389"/>
                </a:moveTo>
                <a:cubicBezTo>
                  <a:pt x="3311084" y="2092912"/>
                  <a:pt x="3307083" y="2097961"/>
                  <a:pt x="3305845" y="2100628"/>
                </a:cubicBezTo>
                <a:cubicBezTo>
                  <a:pt x="3302226" y="2108152"/>
                  <a:pt x="3296606" y="2108438"/>
                  <a:pt x="3297558" y="2098532"/>
                </a:cubicBezTo>
                <a:cubicBezTo>
                  <a:pt x="3297082" y="2089483"/>
                  <a:pt x="3292224" y="2110819"/>
                  <a:pt x="3288986" y="2110057"/>
                </a:cubicBezTo>
                <a:cubicBezTo>
                  <a:pt x="3283176" y="2110248"/>
                  <a:pt x="3296987" y="2086816"/>
                  <a:pt x="3286509" y="2096722"/>
                </a:cubicBezTo>
                <a:cubicBezTo>
                  <a:pt x="3284795" y="2098722"/>
                  <a:pt x="3282794" y="2103390"/>
                  <a:pt x="3280509" y="2100628"/>
                </a:cubicBezTo>
                <a:cubicBezTo>
                  <a:pt x="3278127" y="2097865"/>
                  <a:pt x="3282223" y="2094150"/>
                  <a:pt x="3283557" y="2091198"/>
                </a:cubicBezTo>
                <a:cubicBezTo>
                  <a:pt x="3285557" y="2086912"/>
                  <a:pt x="3282699" y="2082149"/>
                  <a:pt x="3278794" y="2084816"/>
                </a:cubicBezTo>
                <a:cubicBezTo>
                  <a:pt x="3248600" y="2121297"/>
                  <a:pt x="3310131" y="2143966"/>
                  <a:pt x="3311941" y="2097389"/>
                </a:cubicBezTo>
                <a:close/>
                <a:moveTo>
                  <a:pt x="3279080" y="2149110"/>
                </a:moveTo>
                <a:cubicBezTo>
                  <a:pt x="3274698" y="2156158"/>
                  <a:pt x="3269174" y="2155872"/>
                  <a:pt x="3271174" y="2146062"/>
                </a:cubicBezTo>
                <a:cubicBezTo>
                  <a:pt x="3271841" y="2142442"/>
                  <a:pt x="3270698" y="2143204"/>
                  <a:pt x="3268983" y="2145871"/>
                </a:cubicBezTo>
                <a:cubicBezTo>
                  <a:pt x="3266411" y="2149110"/>
                  <a:pt x="3265554" y="2155396"/>
                  <a:pt x="3261459" y="2156539"/>
                </a:cubicBezTo>
                <a:cubicBezTo>
                  <a:pt x="3258506" y="2156254"/>
                  <a:pt x="3260887" y="2151586"/>
                  <a:pt x="3261935" y="2149491"/>
                </a:cubicBezTo>
                <a:cubicBezTo>
                  <a:pt x="3266793" y="2139680"/>
                  <a:pt x="3263840" y="2139680"/>
                  <a:pt x="3260411" y="2143014"/>
                </a:cubicBezTo>
                <a:cubicBezTo>
                  <a:pt x="3258506" y="2144824"/>
                  <a:pt x="3256029" y="2149205"/>
                  <a:pt x="3254029" y="2146252"/>
                </a:cubicBezTo>
                <a:cubicBezTo>
                  <a:pt x="3252981" y="2144728"/>
                  <a:pt x="3253648" y="2143204"/>
                  <a:pt x="3254696" y="2141680"/>
                </a:cubicBezTo>
                <a:cubicBezTo>
                  <a:pt x="3258601" y="2138632"/>
                  <a:pt x="3261935" y="2128155"/>
                  <a:pt x="3254219" y="2130250"/>
                </a:cubicBezTo>
                <a:cubicBezTo>
                  <a:pt x="3247171" y="2134918"/>
                  <a:pt x="3242885" y="2145967"/>
                  <a:pt x="3244313" y="2154063"/>
                </a:cubicBezTo>
                <a:cubicBezTo>
                  <a:pt x="3245742" y="2172827"/>
                  <a:pt x="3271936" y="2175399"/>
                  <a:pt x="3281080" y="2159968"/>
                </a:cubicBezTo>
                <a:cubicBezTo>
                  <a:pt x="3285081" y="2155206"/>
                  <a:pt x="3288986" y="2136537"/>
                  <a:pt x="3279080" y="2149110"/>
                </a:cubicBezTo>
                <a:close/>
                <a:moveTo>
                  <a:pt x="3245266" y="2044144"/>
                </a:moveTo>
                <a:cubicBezTo>
                  <a:pt x="3238313" y="2064813"/>
                  <a:pt x="3268983" y="2080339"/>
                  <a:pt x="3279651" y="2059956"/>
                </a:cubicBezTo>
                <a:cubicBezTo>
                  <a:pt x="3282794" y="2055670"/>
                  <a:pt x="3284128" y="2038429"/>
                  <a:pt x="3276603" y="2050145"/>
                </a:cubicBezTo>
                <a:cubicBezTo>
                  <a:pt x="3272984" y="2057575"/>
                  <a:pt x="3268031" y="2054717"/>
                  <a:pt x="3268983" y="2047573"/>
                </a:cubicBezTo>
                <a:cubicBezTo>
                  <a:pt x="3268317" y="2039382"/>
                  <a:pt x="3264411" y="2058146"/>
                  <a:pt x="3261363" y="2057193"/>
                </a:cubicBezTo>
                <a:cubicBezTo>
                  <a:pt x="3258601" y="2057003"/>
                  <a:pt x="3260125" y="2052907"/>
                  <a:pt x="3260887" y="2050907"/>
                </a:cubicBezTo>
                <a:cubicBezTo>
                  <a:pt x="3263268" y="2044811"/>
                  <a:pt x="3263078" y="2040715"/>
                  <a:pt x="3258696" y="2045192"/>
                </a:cubicBezTo>
                <a:cubicBezTo>
                  <a:pt x="3257172" y="2046811"/>
                  <a:pt x="3255458" y="2050907"/>
                  <a:pt x="3253267" y="2048240"/>
                </a:cubicBezTo>
                <a:cubicBezTo>
                  <a:pt x="3251076" y="2045573"/>
                  <a:pt x="3254696" y="2042620"/>
                  <a:pt x="3255743" y="2040049"/>
                </a:cubicBezTo>
                <a:cubicBezTo>
                  <a:pt x="3257363" y="2036524"/>
                  <a:pt x="3254886" y="2032143"/>
                  <a:pt x="3251362" y="2033953"/>
                </a:cubicBezTo>
                <a:cubicBezTo>
                  <a:pt x="3248219" y="2035762"/>
                  <a:pt x="3246409" y="2040906"/>
                  <a:pt x="3245266" y="2044144"/>
                </a:cubicBezTo>
                <a:close/>
                <a:moveTo>
                  <a:pt x="3344993" y="2106057"/>
                </a:moveTo>
                <a:cubicBezTo>
                  <a:pt x="3366710" y="2093388"/>
                  <a:pt x="3352803" y="2060908"/>
                  <a:pt x="3350708" y="2080530"/>
                </a:cubicBezTo>
                <a:cubicBezTo>
                  <a:pt x="3350898" y="2087007"/>
                  <a:pt x="3346612" y="2091007"/>
                  <a:pt x="3343374" y="2084435"/>
                </a:cubicBezTo>
                <a:cubicBezTo>
                  <a:pt x="3342135" y="2082054"/>
                  <a:pt x="3341659" y="2083292"/>
                  <a:pt x="3341659" y="2085864"/>
                </a:cubicBezTo>
                <a:cubicBezTo>
                  <a:pt x="3341278" y="2089388"/>
                  <a:pt x="3343754" y="2093674"/>
                  <a:pt x="3341373" y="2096722"/>
                </a:cubicBezTo>
                <a:cubicBezTo>
                  <a:pt x="3339087" y="2098722"/>
                  <a:pt x="3338516" y="2094532"/>
                  <a:pt x="3338230" y="2092722"/>
                </a:cubicBezTo>
                <a:cubicBezTo>
                  <a:pt x="3336992" y="2084149"/>
                  <a:pt x="3334992" y="2086150"/>
                  <a:pt x="3333944" y="2090341"/>
                </a:cubicBezTo>
                <a:cubicBezTo>
                  <a:pt x="3333372" y="2092626"/>
                  <a:pt x="3333849" y="2096722"/>
                  <a:pt x="3330896" y="2096437"/>
                </a:cubicBezTo>
                <a:cubicBezTo>
                  <a:pt x="3327943" y="2096151"/>
                  <a:pt x="3329562" y="2091483"/>
                  <a:pt x="3329467" y="2088816"/>
                </a:cubicBezTo>
                <a:cubicBezTo>
                  <a:pt x="3329372" y="2085102"/>
                  <a:pt x="3325562" y="2083673"/>
                  <a:pt x="3323466" y="2087483"/>
                </a:cubicBezTo>
                <a:cubicBezTo>
                  <a:pt x="3321657" y="2090912"/>
                  <a:pt x="3322037" y="2096055"/>
                  <a:pt x="3322514" y="2099199"/>
                </a:cubicBezTo>
                <a:cubicBezTo>
                  <a:pt x="3324800" y="2110343"/>
                  <a:pt x="3336992" y="2112439"/>
                  <a:pt x="3344993" y="2106057"/>
                </a:cubicBezTo>
                <a:close/>
                <a:moveTo>
                  <a:pt x="3297749" y="2156635"/>
                </a:moveTo>
                <a:cubicBezTo>
                  <a:pt x="3316989" y="2183400"/>
                  <a:pt x="3338992" y="2132632"/>
                  <a:pt x="3323276" y="2147776"/>
                </a:cubicBezTo>
                <a:cubicBezTo>
                  <a:pt x="3318894" y="2153110"/>
                  <a:pt x="3314608" y="2152253"/>
                  <a:pt x="3317751" y="2143680"/>
                </a:cubicBezTo>
                <a:cubicBezTo>
                  <a:pt x="3318894" y="2140537"/>
                  <a:pt x="3317846" y="2141014"/>
                  <a:pt x="3316132" y="2143109"/>
                </a:cubicBezTo>
                <a:cubicBezTo>
                  <a:pt x="3313560" y="2145490"/>
                  <a:pt x="3312227" y="2151015"/>
                  <a:pt x="3308702" y="2151586"/>
                </a:cubicBezTo>
                <a:cubicBezTo>
                  <a:pt x="3306512" y="2150920"/>
                  <a:pt x="3308988" y="2147014"/>
                  <a:pt x="3310131" y="2145300"/>
                </a:cubicBezTo>
                <a:cubicBezTo>
                  <a:pt x="3315465" y="2137204"/>
                  <a:pt x="3313275" y="2136822"/>
                  <a:pt x="3310036" y="2139204"/>
                </a:cubicBezTo>
                <a:cubicBezTo>
                  <a:pt x="3308226" y="2140537"/>
                  <a:pt x="3305750" y="2144157"/>
                  <a:pt x="3304607" y="2141109"/>
                </a:cubicBezTo>
                <a:cubicBezTo>
                  <a:pt x="3303559" y="2138061"/>
                  <a:pt x="3307369" y="2135870"/>
                  <a:pt x="3309179" y="2133584"/>
                </a:cubicBezTo>
                <a:cubicBezTo>
                  <a:pt x="3316227" y="2114058"/>
                  <a:pt x="3288128" y="2139013"/>
                  <a:pt x="3297749" y="2156635"/>
                </a:cubicBezTo>
                <a:close/>
                <a:moveTo>
                  <a:pt x="3253362" y="2211784"/>
                </a:moveTo>
                <a:cubicBezTo>
                  <a:pt x="3276794" y="2240931"/>
                  <a:pt x="3303273" y="2183400"/>
                  <a:pt x="3284318" y="2201021"/>
                </a:cubicBezTo>
                <a:cubicBezTo>
                  <a:pt x="3279461" y="2206736"/>
                  <a:pt x="3274698" y="2206450"/>
                  <a:pt x="3276889" y="2198830"/>
                </a:cubicBezTo>
                <a:cubicBezTo>
                  <a:pt x="3277842" y="2196259"/>
                  <a:pt x="3279461" y="2191782"/>
                  <a:pt x="3275651" y="2196163"/>
                </a:cubicBezTo>
                <a:cubicBezTo>
                  <a:pt x="3272698" y="2198926"/>
                  <a:pt x="3270793" y="2205117"/>
                  <a:pt x="3266602" y="2205688"/>
                </a:cubicBezTo>
                <a:cubicBezTo>
                  <a:pt x="3263935" y="2204926"/>
                  <a:pt x="3266983" y="2200735"/>
                  <a:pt x="3268412" y="2198735"/>
                </a:cubicBezTo>
                <a:cubicBezTo>
                  <a:pt x="3274793" y="2189591"/>
                  <a:pt x="3272031" y="2189210"/>
                  <a:pt x="3268221" y="2191972"/>
                </a:cubicBezTo>
                <a:cubicBezTo>
                  <a:pt x="3266126" y="2193496"/>
                  <a:pt x="3262983" y="2197592"/>
                  <a:pt x="3261744" y="2194258"/>
                </a:cubicBezTo>
                <a:cubicBezTo>
                  <a:pt x="3260506" y="2191020"/>
                  <a:pt x="3265078" y="2188258"/>
                  <a:pt x="3267174" y="2185781"/>
                </a:cubicBezTo>
                <a:cubicBezTo>
                  <a:pt x="3275556" y="2164255"/>
                  <a:pt x="3241742" y="2192163"/>
                  <a:pt x="3253362" y="2211784"/>
                </a:cubicBezTo>
                <a:close/>
                <a:moveTo>
                  <a:pt x="3219929" y="2245598"/>
                </a:moveTo>
                <a:cubicBezTo>
                  <a:pt x="3228597" y="2278078"/>
                  <a:pt x="3264126" y="2237121"/>
                  <a:pt x="3245457" y="2246074"/>
                </a:cubicBezTo>
                <a:cubicBezTo>
                  <a:pt x="3239932" y="2249694"/>
                  <a:pt x="3236312" y="2247313"/>
                  <a:pt x="3241932" y="2240169"/>
                </a:cubicBezTo>
                <a:cubicBezTo>
                  <a:pt x="3243933" y="2237597"/>
                  <a:pt x="3242885" y="2237692"/>
                  <a:pt x="3240694" y="2239026"/>
                </a:cubicBezTo>
                <a:cubicBezTo>
                  <a:pt x="3237646" y="2240359"/>
                  <a:pt x="3234693" y="2245312"/>
                  <a:pt x="3231455" y="2244550"/>
                </a:cubicBezTo>
                <a:cubicBezTo>
                  <a:pt x="3229740" y="2243122"/>
                  <a:pt x="3233169" y="2240264"/>
                  <a:pt x="3234788" y="2239026"/>
                </a:cubicBezTo>
                <a:cubicBezTo>
                  <a:pt x="3242123" y="2233120"/>
                  <a:pt x="3240313" y="2231977"/>
                  <a:pt x="3236598" y="2233120"/>
                </a:cubicBezTo>
                <a:cubicBezTo>
                  <a:pt x="3234598" y="2233787"/>
                  <a:pt x="3231169" y="2236359"/>
                  <a:pt x="3231169" y="2233120"/>
                </a:cubicBezTo>
                <a:cubicBezTo>
                  <a:pt x="3231169" y="2229787"/>
                  <a:pt x="3235360" y="2229025"/>
                  <a:pt x="3237646" y="2227501"/>
                </a:cubicBezTo>
                <a:cubicBezTo>
                  <a:pt x="3249933" y="2210927"/>
                  <a:pt x="3216786" y="2225500"/>
                  <a:pt x="3219929" y="2245598"/>
                </a:cubicBezTo>
                <a:close/>
                <a:moveTo>
                  <a:pt x="3222977" y="2210641"/>
                </a:moveTo>
                <a:cubicBezTo>
                  <a:pt x="3238979" y="2209784"/>
                  <a:pt x="3249648" y="2168731"/>
                  <a:pt x="3234026" y="2187876"/>
                </a:cubicBezTo>
                <a:cubicBezTo>
                  <a:pt x="3232312" y="2190639"/>
                  <a:pt x="3230121" y="2193306"/>
                  <a:pt x="3227168" y="2193592"/>
                </a:cubicBezTo>
                <a:cubicBezTo>
                  <a:pt x="3220882" y="2194830"/>
                  <a:pt x="3227454" y="2176161"/>
                  <a:pt x="3221644" y="2185114"/>
                </a:cubicBezTo>
                <a:cubicBezTo>
                  <a:pt x="3218596" y="2188734"/>
                  <a:pt x="3218025" y="2195878"/>
                  <a:pt x="3213262" y="2197306"/>
                </a:cubicBezTo>
                <a:cubicBezTo>
                  <a:pt x="3209738" y="2197211"/>
                  <a:pt x="3212214" y="2191972"/>
                  <a:pt x="3213357" y="2189496"/>
                </a:cubicBezTo>
                <a:cubicBezTo>
                  <a:pt x="3218596" y="2178447"/>
                  <a:pt x="3215167" y="2178733"/>
                  <a:pt x="3211167" y="2182543"/>
                </a:cubicBezTo>
                <a:cubicBezTo>
                  <a:pt x="3208976" y="2184638"/>
                  <a:pt x="3206309" y="2189591"/>
                  <a:pt x="3203737" y="2186448"/>
                </a:cubicBezTo>
                <a:cubicBezTo>
                  <a:pt x="3201165" y="2183209"/>
                  <a:pt x="3206118" y="2179399"/>
                  <a:pt x="3208023" y="2176351"/>
                </a:cubicBezTo>
                <a:cubicBezTo>
                  <a:pt x="3210690" y="2171970"/>
                  <a:pt x="3207833" y="2166636"/>
                  <a:pt x="3203166" y="2168922"/>
                </a:cubicBezTo>
                <a:cubicBezTo>
                  <a:pt x="3198879" y="2171017"/>
                  <a:pt x="3195641" y="2177209"/>
                  <a:pt x="3193926" y="2181400"/>
                </a:cubicBezTo>
                <a:cubicBezTo>
                  <a:pt x="3186020" y="2200354"/>
                  <a:pt x="3203261" y="2217976"/>
                  <a:pt x="3222977" y="2210641"/>
                </a:cubicBezTo>
                <a:close/>
                <a:moveTo>
                  <a:pt x="3167066" y="2296366"/>
                </a:moveTo>
                <a:cubicBezTo>
                  <a:pt x="3174495" y="2311511"/>
                  <a:pt x="3199070" y="2304367"/>
                  <a:pt x="3203356" y="2289413"/>
                </a:cubicBezTo>
                <a:cubicBezTo>
                  <a:pt x="3204309" y="2285508"/>
                  <a:pt x="3199260" y="2288270"/>
                  <a:pt x="3197260" y="2290080"/>
                </a:cubicBezTo>
                <a:cubicBezTo>
                  <a:pt x="3191640" y="2295033"/>
                  <a:pt x="3186878" y="2293509"/>
                  <a:pt x="3191450" y="2285698"/>
                </a:cubicBezTo>
                <a:cubicBezTo>
                  <a:pt x="3194402" y="2278174"/>
                  <a:pt x="3182496" y="2294080"/>
                  <a:pt x="3180210" y="2292366"/>
                </a:cubicBezTo>
                <a:cubicBezTo>
                  <a:pt x="3176495" y="2290175"/>
                  <a:pt x="3188973" y="2281317"/>
                  <a:pt x="3186973" y="2280079"/>
                </a:cubicBezTo>
                <a:cubicBezTo>
                  <a:pt x="3185163" y="2277507"/>
                  <a:pt x="3177924" y="2286270"/>
                  <a:pt x="3176781" y="2281984"/>
                </a:cubicBezTo>
                <a:cubicBezTo>
                  <a:pt x="3175924" y="2278936"/>
                  <a:pt x="3180686" y="2277221"/>
                  <a:pt x="3182782" y="2275221"/>
                </a:cubicBezTo>
                <a:cubicBezTo>
                  <a:pt x="3192878" y="2256933"/>
                  <a:pt x="3158112" y="2278078"/>
                  <a:pt x="3167066" y="2296366"/>
                </a:cubicBezTo>
                <a:close/>
                <a:moveTo>
                  <a:pt x="3169352" y="2257695"/>
                </a:moveTo>
                <a:cubicBezTo>
                  <a:pt x="3203451" y="2277602"/>
                  <a:pt x="3217548" y="2220833"/>
                  <a:pt x="3201070" y="2240931"/>
                </a:cubicBezTo>
                <a:cubicBezTo>
                  <a:pt x="3196879" y="2247408"/>
                  <a:pt x="3190688" y="2248075"/>
                  <a:pt x="3192307" y="2238930"/>
                </a:cubicBezTo>
                <a:cubicBezTo>
                  <a:pt x="3192212" y="2230739"/>
                  <a:pt x="3185735" y="2250265"/>
                  <a:pt x="3182496" y="2249408"/>
                </a:cubicBezTo>
                <a:cubicBezTo>
                  <a:pt x="3179258" y="2249408"/>
                  <a:pt x="3181544" y="2244931"/>
                  <a:pt x="3182496" y="2242931"/>
                </a:cubicBezTo>
                <a:cubicBezTo>
                  <a:pt x="3187163" y="2233501"/>
                  <a:pt x="3184116" y="2233882"/>
                  <a:pt x="3180496" y="2237121"/>
                </a:cubicBezTo>
                <a:cubicBezTo>
                  <a:pt x="3178591" y="2238930"/>
                  <a:pt x="3176210" y="2243217"/>
                  <a:pt x="3173924" y="2240645"/>
                </a:cubicBezTo>
                <a:cubicBezTo>
                  <a:pt x="3171638" y="2238073"/>
                  <a:pt x="3176019" y="2234644"/>
                  <a:pt x="3177734" y="2231977"/>
                </a:cubicBezTo>
                <a:cubicBezTo>
                  <a:pt x="3182115" y="2211499"/>
                  <a:pt x="3150968" y="2242169"/>
                  <a:pt x="3169352" y="2257695"/>
                </a:cubicBezTo>
                <a:close/>
                <a:moveTo>
                  <a:pt x="3114107" y="2338657"/>
                </a:moveTo>
                <a:cubicBezTo>
                  <a:pt x="3127823" y="2366185"/>
                  <a:pt x="3162779" y="2326370"/>
                  <a:pt x="3142872" y="2336181"/>
                </a:cubicBezTo>
                <a:cubicBezTo>
                  <a:pt x="3137157" y="2339991"/>
                  <a:pt x="3132776" y="2338276"/>
                  <a:pt x="3138015" y="2331418"/>
                </a:cubicBezTo>
                <a:cubicBezTo>
                  <a:pt x="3139919" y="2328942"/>
                  <a:pt x="3138681" y="2329132"/>
                  <a:pt x="3136491" y="2330561"/>
                </a:cubicBezTo>
                <a:cubicBezTo>
                  <a:pt x="3133347" y="2332085"/>
                  <a:pt x="3130490" y="2336752"/>
                  <a:pt x="3126870" y="2336467"/>
                </a:cubicBezTo>
                <a:cubicBezTo>
                  <a:pt x="3124679" y="2335419"/>
                  <a:pt x="3128204" y="2332466"/>
                  <a:pt x="3129728" y="2331228"/>
                </a:cubicBezTo>
                <a:cubicBezTo>
                  <a:pt x="3137062" y="2325227"/>
                  <a:pt x="3134871" y="2324465"/>
                  <a:pt x="3130966" y="2325894"/>
                </a:cubicBezTo>
                <a:cubicBezTo>
                  <a:pt x="3128870" y="2326656"/>
                  <a:pt x="3125346" y="2329323"/>
                  <a:pt x="3124965" y="2326465"/>
                </a:cubicBezTo>
                <a:cubicBezTo>
                  <a:pt x="3124584" y="2323608"/>
                  <a:pt x="3129061" y="2322370"/>
                  <a:pt x="3131347" y="2320846"/>
                </a:cubicBezTo>
                <a:cubicBezTo>
                  <a:pt x="3142968" y="2305320"/>
                  <a:pt x="3108011" y="2320941"/>
                  <a:pt x="3114107" y="2338657"/>
                </a:cubicBezTo>
                <a:close/>
                <a:moveTo>
                  <a:pt x="3112107" y="2297509"/>
                </a:moveTo>
                <a:cubicBezTo>
                  <a:pt x="3131252" y="2331037"/>
                  <a:pt x="3168304" y="2281126"/>
                  <a:pt x="3145825" y="2293985"/>
                </a:cubicBezTo>
                <a:cubicBezTo>
                  <a:pt x="3139348" y="2298652"/>
                  <a:pt x="3134014" y="2296652"/>
                  <a:pt x="3139634" y="2288365"/>
                </a:cubicBezTo>
                <a:cubicBezTo>
                  <a:pt x="3143349" y="2280269"/>
                  <a:pt x="3129251" y="2296652"/>
                  <a:pt x="3126870" y="2294557"/>
                </a:cubicBezTo>
                <a:cubicBezTo>
                  <a:pt x="3124203" y="2293318"/>
                  <a:pt x="3128109" y="2289699"/>
                  <a:pt x="3129823" y="2288175"/>
                </a:cubicBezTo>
                <a:cubicBezTo>
                  <a:pt x="3137919" y="2280841"/>
                  <a:pt x="3135252" y="2279888"/>
                  <a:pt x="3130776" y="2281698"/>
                </a:cubicBezTo>
                <a:cubicBezTo>
                  <a:pt x="3128299" y="2282650"/>
                  <a:pt x="3124489" y="2285889"/>
                  <a:pt x="3123727" y="2282460"/>
                </a:cubicBezTo>
                <a:cubicBezTo>
                  <a:pt x="3122965" y="2278936"/>
                  <a:pt x="3128109" y="2277507"/>
                  <a:pt x="3130776" y="2275602"/>
                </a:cubicBezTo>
                <a:cubicBezTo>
                  <a:pt x="3134395" y="2272840"/>
                  <a:pt x="3134300" y="2267505"/>
                  <a:pt x="3129823" y="2267791"/>
                </a:cubicBezTo>
                <a:cubicBezTo>
                  <a:pt x="3117631" y="2270363"/>
                  <a:pt x="3107916" y="2286746"/>
                  <a:pt x="3112107" y="2297509"/>
                </a:cubicBezTo>
                <a:close/>
                <a:moveTo>
                  <a:pt x="3109249" y="2313797"/>
                </a:moveTo>
                <a:cubicBezTo>
                  <a:pt x="3110678" y="2303605"/>
                  <a:pt x="3086199" y="2329323"/>
                  <a:pt x="3091818" y="2310654"/>
                </a:cubicBezTo>
                <a:cubicBezTo>
                  <a:pt x="3093342" y="2307796"/>
                  <a:pt x="3095533" y="2303605"/>
                  <a:pt x="3090485" y="2307606"/>
                </a:cubicBezTo>
                <a:cubicBezTo>
                  <a:pt x="3086484" y="2310082"/>
                  <a:pt x="3083246" y="2316464"/>
                  <a:pt x="3078198" y="2316274"/>
                </a:cubicBezTo>
                <a:cubicBezTo>
                  <a:pt x="3071530" y="2314178"/>
                  <a:pt x="3097533" y="2296747"/>
                  <a:pt x="3081531" y="2301796"/>
                </a:cubicBezTo>
                <a:cubicBezTo>
                  <a:pt x="3078674" y="2302939"/>
                  <a:pt x="3074387" y="2306749"/>
                  <a:pt x="3073149" y="2302939"/>
                </a:cubicBezTo>
                <a:cubicBezTo>
                  <a:pt x="3071816" y="2299033"/>
                  <a:pt x="3077912" y="2297319"/>
                  <a:pt x="3080769" y="2294938"/>
                </a:cubicBezTo>
                <a:cubicBezTo>
                  <a:pt x="3084960" y="2291509"/>
                  <a:pt x="3083912" y="2285508"/>
                  <a:pt x="3078578" y="2286365"/>
                </a:cubicBezTo>
                <a:cubicBezTo>
                  <a:pt x="3028096" y="2310082"/>
                  <a:pt x="3086865" y="2359041"/>
                  <a:pt x="3109249" y="2313797"/>
                </a:cubicBezTo>
                <a:close/>
                <a:moveTo>
                  <a:pt x="3059052" y="2366851"/>
                </a:moveTo>
                <a:cubicBezTo>
                  <a:pt x="3062100" y="2380282"/>
                  <a:pt x="3083151" y="2379139"/>
                  <a:pt x="3089532" y="2368185"/>
                </a:cubicBezTo>
                <a:cubicBezTo>
                  <a:pt x="3091151" y="2365327"/>
                  <a:pt x="3086484" y="2366470"/>
                  <a:pt x="3084579" y="2367518"/>
                </a:cubicBezTo>
                <a:cubicBezTo>
                  <a:pt x="3079150" y="2370280"/>
                  <a:pt x="3075531" y="2368375"/>
                  <a:pt x="3080769" y="2362851"/>
                </a:cubicBezTo>
                <a:cubicBezTo>
                  <a:pt x="3082674" y="2360851"/>
                  <a:pt x="3081626" y="2360946"/>
                  <a:pt x="3079531" y="2361993"/>
                </a:cubicBezTo>
                <a:cubicBezTo>
                  <a:pt x="3076578" y="2363041"/>
                  <a:pt x="3073626" y="2366851"/>
                  <a:pt x="3070482" y="2366089"/>
                </a:cubicBezTo>
                <a:cubicBezTo>
                  <a:pt x="3068673" y="2364851"/>
                  <a:pt x="3072197" y="2362851"/>
                  <a:pt x="3073626" y="2361898"/>
                </a:cubicBezTo>
                <a:cubicBezTo>
                  <a:pt x="3080674" y="2357326"/>
                  <a:pt x="3078864" y="2356469"/>
                  <a:pt x="3075245" y="2357326"/>
                </a:cubicBezTo>
                <a:cubicBezTo>
                  <a:pt x="3073340" y="2357803"/>
                  <a:pt x="3070006" y="2359803"/>
                  <a:pt x="3069911" y="2357231"/>
                </a:cubicBezTo>
                <a:cubicBezTo>
                  <a:pt x="3069816" y="2354659"/>
                  <a:pt x="3073911" y="2353993"/>
                  <a:pt x="3076102" y="2352850"/>
                </a:cubicBezTo>
                <a:cubicBezTo>
                  <a:pt x="3087913" y="2340086"/>
                  <a:pt x="3055147" y="2351421"/>
                  <a:pt x="3059052" y="2366851"/>
                </a:cubicBezTo>
                <a:close/>
                <a:moveTo>
                  <a:pt x="3057147" y="2288556"/>
                </a:moveTo>
                <a:cubicBezTo>
                  <a:pt x="3059433" y="2282650"/>
                  <a:pt x="3041241" y="2295128"/>
                  <a:pt x="3049051" y="2283031"/>
                </a:cubicBezTo>
                <a:cubicBezTo>
                  <a:pt x="3050575" y="2281222"/>
                  <a:pt x="3049623" y="2281222"/>
                  <a:pt x="3047813" y="2282079"/>
                </a:cubicBezTo>
                <a:cubicBezTo>
                  <a:pt x="3045336" y="2282936"/>
                  <a:pt x="3042955" y="2286460"/>
                  <a:pt x="3040193" y="2285698"/>
                </a:cubicBezTo>
                <a:cubicBezTo>
                  <a:pt x="3038574" y="2284460"/>
                  <a:pt x="3041336" y="2282555"/>
                  <a:pt x="3042574" y="2281698"/>
                </a:cubicBezTo>
                <a:cubicBezTo>
                  <a:pt x="3048384" y="2277697"/>
                  <a:pt x="3046670" y="2276745"/>
                  <a:pt x="3043622" y="2277316"/>
                </a:cubicBezTo>
                <a:cubicBezTo>
                  <a:pt x="3041907" y="2277697"/>
                  <a:pt x="3039240" y="2279412"/>
                  <a:pt x="3038954" y="2276935"/>
                </a:cubicBezTo>
                <a:cubicBezTo>
                  <a:pt x="3038669" y="2274459"/>
                  <a:pt x="3042193" y="2274078"/>
                  <a:pt x="3044003" y="2273125"/>
                </a:cubicBezTo>
                <a:cubicBezTo>
                  <a:pt x="3046670" y="2271697"/>
                  <a:pt x="3046860" y="2267887"/>
                  <a:pt x="3043812" y="2267696"/>
                </a:cubicBezTo>
                <a:cubicBezTo>
                  <a:pt x="3014475" y="2274173"/>
                  <a:pt x="3039050" y="2313035"/>
                  <a:pt x="3057147" y="2288556"/>
                </a:cubicBezTo>
                <a:close/>
                <a:moveTo>
                  <a:pt x="3047146" y="2353040"/>
                </a:moveTo>
                <a:cubicBezTo>
                  <a:pt x="3038288" y="2354088"/>
                  <a:pt x="3037716" y="2349230"/>
                  <a:pt x="3046003" y="2344753"/>
                </a:cubicBezTo>
                <a:cubicBezTo>
                  <a:pt x="3049337" y="2342848"/>
                  <a:pt x="3048099" y="2342467"/>
                  <a:pt x="3045146" y="2342848"/>
                </a:cubicBezTo>
                <a:cubicBezTo>
                  <a:pt x="3041336" y="2342943"/>
                  <a:pt x="3035716" y="2346658"/>
                  <a:pt x="3032573" y="2344182"/>
                </a:cubicBezTo>
                <a:cubicBezTo>
                  <a:pt x="3031334" y="2341705"/>
                  <a:pt x="3036478" y="2340372"/>
                  <a:pt x="3038669" y="2339800"/>
                </a:cubicBezTo>
                <a:cubicBezTo>
                  <a:pt x="3049146" y="2336943"/>
                  <a:pt x="3047718" y="2334657"/>
                  <a:pt x="3043336" y="2334180"/>
                </a:cubicBezTo>
                <a:cubicBezTo>
                  <a:pt x="3040859" y="2333895"/>
                  <a:pt x="3036097" y="2335133"/>
                  <a:pt x="3037526" y="2331514"/>
                </a:cubicBezTo>
                <a:cubicBezTo>
                  <a:pt x="3038954" y="2327894"/>
                  <a:pt x="3043812" y="2329037"/>
                  <a:pt x="3046956" y="2328466"/>
                </a:cubicBezTo>
                <a:cubicBezTo>
                  <a:pt x="3051337" y="2327704"/>
                  <a:pt x="3054480" y="2322846"/>
                  <a:pt x="3050861" y="2320941"/>
                </a:cubicBezTo>
                <a:cubicBezTo>
                  <a:pt x="3047527" y="2319226"/>
                  <a:pt x="3041431" y="2320750"/>
                  <a:pt x="3037526" y="2321989"/>
                </a:cubicBezTo>
                <a:cubicBezTo>
                  <a:pt x="3015618" y="2327418"/>
                  <a:pt x="3011237" y="2364184"/>
                  <a:pt x="3038669" y="2361803"/>
                </a:cubicBezTo>
                <a:cubicBezTo>
                  <a:pt x="3044003" y="2361993"/>
                  <a:pt x="3062576" y="2352564"/>
                  <a:pt x="3047146" y="2353040"/>
                </a:cubicBezTo>
                <a:close/>
                <a:moveTo>
                  <a:pt x="3010665" y="2403904"/>
                </a:moveTo>
                <a:cubicBezTo>
                  <a:pt x="3019143" y="2412095"/>
                  <a:pt x="3053433" y="2392474"/>
                  <a:pt x="3032096" y="2395617"/>
                </a:cubicBezTo>
                <a:cubicBezTo>
                  <a:pt x="3024953" y="2397808"/>
                  <a:pt x="3021048" y="2394950"/>
                  <a:pt x="3027143" y="2389902"/>
                </a:cubicBezTo>
                <a:cubicBezTo>
                  <a:pt x="3029334" y="2388283"/>
                  <a:pt x="3033144" y="2385425"/>
                  <a:pt x="3027525" y="2387044"/>
                </a:cubicBezTo>
                <a:cubicBezTo>
                  <a:pt x="3023429" y="2387711"/>
                  <a:pt x="3018571" y="2391997"/>
                  <a:pt x="3014666" y="2390283"/>
                </a:cubicBezTo>
                <a:cubicBezTo>
                  <a:pt x="3012761" y="2388283"/>
                  <a:pt x="3017809" y="2386378"/>
                  <a:pt x="3020000" y="2385425"/>
                </a:cubicBezTo>
                <a:cubicBezTo>
                  <a:pt x="3030382" y="2381234"/>
                  <a:pt x="3028382" y="2379520"/>
                  <a:pt x="3023619" y="2379805"/>
                </a:cubicBezTo>
                <a:cubicBezTo>
                  <a:pt x="3021048" y="2379996"/>
                  <a:pt x="3016190" y="2381710"/>
                  <a:pt x="3016952" y="2378376"/>
                </a:cubicBezTo>
                <a:cubicBezTo>
                  <a:pt x="3017714" y="2374947"/>
                  <a:pt x="3023048" y="2375138"/>
                  <a:pt x="3026191" y="2374186"/>
                </a:cubicBezTo>
                <a:cubicBezTo>
                  <a:pt x="3030668" y="2372852"/>
                  <a:pt x="3032763" y="2367994"/>
                  <a:pt x="3028572" y="2366851"/>
                </a:cubicBezTo>
                <a:cubicBezTo>
                  <a:pt x="3009332" y="2364184"/>
                  <a:pt x="2986853" y="2392759"/>
                  <a:pt x="3010665" y="2403904"/>
                </a:cubicBezTo>
                <a:close/>
                <a:moveTo>
                  <a:pt x="2989996" y="2377329"/>
                </a:moveTo>
                <a:cubicBezTo>
                  <a:pt x="2993996" y="2375995"/>
                  <a:pt x="2999807" y="2372947"/>
                  <a:pt x="3001998" y="2369995"/>
                </a:cubicBezTo>
                <a:cubicBezTo>
                  <a:pt x="3004569" y="2366375"/>
                  <a:pt x="2998283" y="2367042"/>
                  <a:pt x="2995616" y="2367899"/>
                </a:cubicBezTo>
                <a:cubicBezTo>
                  <a:pt x="2987805" y="2370471"/>
                  <a:pt x="2983805" y="2366851"/>
                  <a:pt x="2991520" y="2360755"/>
                </a:cubicBezTo>
                <a:cubicBezTo>
                  <a:pt x="2997711" y="2354374"/>
                  <a:pt x="2979042" y="2365422"/>
                  <a:pt x="2977423" y="2362565"/>
                </a:cubicBezTo>
                <a:cubicBezTo>
                  <a:pt x="2973232" y="2358850"/>
                  <a:pt x="2999521" y="2352373"/>
                  <a:pt x="2985329" y="2351802"/>
                </a:cubicBezTo>
                <a:cubicBezTo>
                  <a:pt x="2982757" y="2351992"/>
                  <a:pt x="2977994" y="2353707"/>
                  <a:pt x="2978376" y="2350278"/>
                </a:cubicBezTo>
                <a:cubicBezTo>
                  <a:pt x="2978757" y="2346754"/>
                  <a:pt x="2984186" y="2347135"/>
                  <a:pt x="2987234" y="2345992"/>
                </a:cubicBezTo>
                <a:cubicBezTo>
                  <a:pt x="2991520" y="2344563"/>
                  <a:pt x="2993139" y="2339515"/>
                  <a:pt x="2988853" y="2338467"/>
                </a:cubicBezTo>
                <a:cubicBezTo>
                  <a:pt x="2955420" y="2337705"/>
                  <a:pt x="2953896" y="2384663"/>
                  <a:pt x="2989996" y="2377329"/>
                </a:cubicBezTo>
                <a:close/>
                <a:moveTo>
                  <a:pt x="2946752" y="2416858"/>
                </a:moveTo>
                <a:cubicBezTo>
                  <a:pt x="2950086" y="2425906"/>
                  <a:pt x="2983233" y="2418286"/>
                  <a:pt x="2966184" y="2415524"/>
                </a:cubicBezTo>
                <a:cubicBezTo>
                  <a:pt x="2959421" y="2415524"/>
                  <a:pt x="2957897" y="2411619"/>
                  <a:pt x="2966660" y="2408761"/>
                </a:cubicBezTo>
                <a:cubicBezTo>
                  <a:pt x="2969803" y="2407714"/>
                  <a:pt x="2968851" y="2407237"/>
                  <a:pt x="2966279" y="2407142"/>
                </a:cubicBezTo>
                <a:cubicBezTo>
                  <a:pt x="2963040" y="2406666"/>
                  <a:pt x="2957706" y="2409047"/>
                  <a:pt x="2955325" y="2406571"/>
                </a:cubicBezTo>
                <a:cubicBezTo>
                  <a:pt x="2954753" y="2404475"/>
                  <a:pt x="2959326" y="2404189"/>
                  <a:pt x="2961326" y="2403904"/>
                </a:cubicBezTo>
                <a:cubicBezTo>
                  <a:pt x="2970851" y="2403046"/>
                  <a:pt x="2969993" y="2401046"/>
                  <a:pt x="2966279" y="2400093"/>
                </a:cubicBezTo>
                <a:cubicBezTo>
                  <a:pt x="2964278" y="2399522"/>
                  <a:pt x="2959897" y="2399808"/>
                  <a:pt x="2961802" y="2397141"/>
                </a:cubicBezTo>
                <a:cubicBezTo>
                  <a:pt x="2963707" y="2394474"/>
                  <a:pt x="2967612" y="2395998"/>
                  <a:pt x="2970375" y="2395998"/>
                </a:cubicBezTo>
                <a:cubicBezTo>
                  <a:pt x="2974280" y="2395998"/>
                  <a:pt x="2977899" y="2392569"/>
                  <a:pt x="2975042" y="2390473"/>
                </a:cubicBezTo>
                <a:cubicBezTo>
                  <a:pt x="2960373" y="2383806"/>
                  <a:pt x="2933799" y="2401237"/>
                  <a:pt x="2946752" y="2416858"/>
                </a:cubicBezTo>
                <a:close/>
                <a:moveTo>
                  <a:pt x="2924940" y="2394093"/>
                </a:moveTo>
                <a:cubicBezTo>
                  <a:pt x="2929036" y="2393140"/>
                  <a:pt x="2935418" y="2391330"/>
                  <a:pt x="2937990" y="2388473"/>
                </a:cubicBezTo>
                <a:cubicBezTo>
                  <a:pt x="2941037" y="2385235"/>
                  <a:pt x="2934751" y="2385139"/>
                  <a:pt x="2931893" y="2385616"/>
                </a:cubicBezTo>
                <a:cubicBezTo>
                  <a:pt x="2923893" y="2386949"/>
                  <a:pt x="2920083" y="2382949"/>
                  <a:pt x="2928845" y="2377996"/>
                </a:cubicBezTo>
                <a:cubicBezTo>
                  <a:pt x="2935894" y="2372471"/>
                  <a:pt x="2915796" y="2380853"/>
                  <a:pt x="2914558" y="2377996"/>
                </a:cubicBezTo>
                <a:cubicBezTo>
                  <a:pt x="2912748" y="2375710"/>
                  <a:pt x="2917892" y="2374281"/>
                  <a:pt x="2920083" y="2373614"/>
                </a:cubicBezTo>
                <a:cubicBezTo>
                  <a:pt x="2930655" y="2370661"/>
                  <a:pt x="2928655" y="2368661"/>
                  <a:pt x="2923893" y="2368280"/>
                </a:cubicBezTo>
                <a:cubicBezTo>
                  <a:pt x="2921226" y="2368090"/>
                  <a:pt x="2916368" y="2369233"/>
                  <a:pt x="2917225" y="2365899"/>
                </a:cubicBezTo>
                <a:cubicBezTo>
                  <a:pt x="2918082" y="2362470"/>
                  <a:pt x="2923416" y="2363422"/>
                  <a:pt x="2926559" y="2362851"/>
                </a:cubicBezTo>
                <a:cubicBezTo>
                  <a:pt x="2931036" y="2362089"/>
                  <a:pt x="2933322" y="2357231"/>
                  <a:pt x="2929226" y="2355707"/>
                </a:cubicBezTo>
                <a:cubicBezTo>
                  <a:pt x="2895984" y="2350373"/>
                  <a:pt x="2887793" y="2396474"/>
                  <a:pt x="2924940" y="2394093"/>
                </a:cubicBezTo>
                <a:close/>
                <a:moveTo>
                  <a:pt x="2881506" y="2422382"/>
                </a:moveTo>
                <a:cubicBezTo>
                  <a:pt x="2887698" y="2430383"/>
                  <a:pt x="2919320" y="2419525"/>
                  <a:pt x="2900651" y="2418858"/>
                </a:cubicBezTo>
                <a:cubicBezTo>
                  <a:pt x="2897223" y="2419334"/>
                  <a:pt x="2894746" y="2418477"/>
                  <a:pt x="2894079" y="2417334"/>
                </a:cubicBezTo>
                <a:cubicBezTo>
                  <a:pt x="2893412" y="2416096"/>
                  <a:pt x="2894651" y="2414381"/>
                  <a:pt x="2898556" y="2412571"/>
                </a:cubicBezTo>
                <a:cubicBezTo>
                  <a:pt x="2904938" y="2408571"/>
                  <a:pt x="2887126" y="2414095"/>
                  <a:pt x="2886269" y="2411714"/>
                </a:cubicBezTo>
                <a:cubicBezTo>
                  <a:pt x="2883887" y="2407809"/>
                  <a:pt x="2906843" y="2407523"/>
                  <a:pt x="2894936" y="2404570"/>
                </a:cubicBezTo>
                <a:cubicBezTo>
                  <a:pt x="2892651" y="2404285"/>
                  <a:pt x="2888364" y="2404856"/>
                  <a:pt x="2889317" y="2402284"/>
                </a:cubicBezTo>
                <a:cubicBezTo>
                  <a:pt x="2890269" y="2399522"/>
                  <a:pt x="2894841" y="2400760"/>
                  <a:pt x="2897699" y="2400379"/>
                </a:cubicBezTo>
                <a:cubicBezTo>
                  <a:pt x="2901604" y="2399903"/>
                  <a:pt x="2903985" y="2396188"/>
                  <a:pt x="2900461" y="2394664"/>
                </a:cubicBezTo>
                <a:cubicBezTo>
                  <a:pt x="2883507" y="2389426"/>
                  <a:pt x="2862170" y="2410190"/>
                  <a:pt x="2881506" y="2422382"/>
                </a:cubicBezTo>
                <a:close/>
                <a:moveTo>
                  <a:pt x="2873601" y="2389426"/>
                </a:moveTo>
                <a:cubicBezTo>
                  <a:pt x="2878268" y="2388378"/>
                  <a:pt x="2885221" y="2385806"/>
                  <a:pt x="2887888" y="2382663"/>
                </a:cubicBezTo>
                <a:cubicBezTo>
                  <a:pt x="2891317" y="2376662"/>
                  <a:pt x="2877792" y="2380472"/>
                  <a:pt x="2874934" y="2379805"/>
                </a:cubicBezTo>
                <a:cubicBezTo>
                  <a:pt x="2868362" y="2379043"/>
                  <a:pt x="2870648" y="2373614"/>
                  <a:pt x="2875791" y="2370757"/>
                </a:cubicBezTo>
                <a:cubicBezTo>
                  <a:pt x="2883126" y="2364375"/>
                  <a:pt x="2860932" y="2374186"/>
                  <a:pt x="2859313" y="2370757"/>
                </a:cubicBezTo>
                <a:cubicBezTo>
                  <a:pt x="2856932" y="2368185"/>
                  <a:pt x="2862551" y="2366470"/>
                  <a:pt x="2865123" y="2365804"/>
                </a:cubicBezTo>
                <a:cubicBezTo>
                  <a:pt x="2876934" y="2362375"/>
                  <a:pt x="2874362" y="2360089"/>
                  <a:pt x="2868838" y="2359708"/>
                </a:cubicBezTo>
                <a:cubicBezTo>
                  <a:pt x="2865790" y="2359517"/>
                  <a:pt x="2860266" y="2360851"/>
                  <a:pt x="2860932" y="2356945"/>
                </a:cubicBezTo>
                <a:cubicBezTo>
                  <a:pt x="2861599" y="2353040"/>
                  <a:pt x="2867790" y="2354088"/>
                  <a:pt x="2871315" y="2353421"/>
                </a:cubicBezTo>
                <a:cubicBezTo>
                  <a:pt x="2876363" y="2352468"/>
                  <a:pt x="2878363" y="2346944"/>
                  <a:pt x="2873505" y="2345134"/>
                </a:cubicBezTo>
                <a:cubicBezTo>
                  <a:pt x="2864647" y="2342753"/>
                  <a:pt x="2852836" y="2347325"/>
                  <a:pt x="2847216" y="2353993"/>
                </a:cubicBezTo>
                <a:cubicBezTo>
                  <a:pt x="2832167" y="2370566"/>
                  <a:pt x="2853979" y="2393807"/>
                  <a:pt x="2873601" y="2389426"/>
                </a:cubicBezTo>
                <a:close/>
                <a:moveTo>
                  <a:pt x="2826261" y="2427621"/>
                </a:moveTo>
                <a:cubicBezTo>
                  <a:pt x="2830928" y="2438098"/>
                  <a:pt x="2870838" y="2432193"/>
                  <a:pt x="2849502" y="2427526"/>
                </a:cubicBezTo>
                <a:cubicBezTo>
                  <a:pt x="2841977" y="2426954"/>
                  <a:pt x="2839215" y="2423049"/>
                  <a:pt x="2846835" y="2420477"/>
                </a:cubicBezTo>
                <a:cubicBezTo>
                  <a:pt x="2849502" y="2419715"/>
                  <a:pt x="2854169" y="2418477"/>
                  <a:pt x="2848264" y="2418001"/>
                </a:cubicBezTo>
                <a:cubicBezTo>
                  <a:pt x="2844168" y="2417143"/>
                  <a:pt x="2838072" y="2419429"/>
                  <a:pt x="2835024" y="2416572"/>
                </a:cubicBezTo>
                <a:cubicBezTo>
                  <a:pt x="2833976" y="2414095"/>
                  <a:pt x="2839406" y="2414000"/>
                  <a:pt x="2841787" y="2413905"/>
                </a:cubicBezTo>
                <a:cubicBezTo>
                  <a:pt x="2853122" y="2413714"/>
                  <a:pt x="2851788" y="2411428"/>
                  <a:pt x="2847216" y="2410000"/>
                </a:cubicBezTo>
                <a:cubicBezTo>
                  <a:pt x="2844740" y="2409238"/>
                  <a:pt x="2839501" y="2409142"/>
                  <a:pt x="2841406" y="2406285"/>
                </a:cubicBezTo>
                <a:cubicBezTo>
                  <a:pt x="2843311" y="2403427"/>
                  <a:pt x="2848264" y="2405523"/>
                  <a:pt x="2851598" y="2405713"/>
                </a:cubicBezTo>
                <a:cubicBezTo>
                  <a:pt x="2856265" y="2406094"/>
                  <a:pt x="2859980" y="2402189"/>
                  <a:pt x="2856456" y="2399808"/>
                </a:cubicBezTo>
                <a:cubicBezTo>
                  <a:pt x="2853122" y="2397522"/>
                  <a:pt x="2846645" y="2397522"/>
                  <a:pt x="2842454" y="2397808"/>
                </a:cubicBezTo>
                <a:cubicBezTo>
                  <a:pt x="2827023" y="2398189"/>
                  <a:pt x="2812355" y="2414476"/>
                  <a:pt x="2826261" y="2427621"/>
                </a:cubicBezTo>
                <a:close/>
                <a:moveTo>
                  <a:pt x="2829785" y="2352088"/>
                </a:moveTo>
                <a:cubicBezTo>
                  <a:pt x="2836739" y="2347230"/>
                  <a:pt x="2809593" y="2347801"/>
                  <a:pt x="2823975" y="2340753"/>
                </a:cubicBezTo>
                <a:cubicBezTo>
                  <a:pt x="2826261" y="2340086"/>
                  <a:pt x="2830167" y="2339038"/>
                  <a:pt x="2825309" y="2338372"/>
                </a:cubicBezTo>
                <a:cubicBezTo>
                  <a:pt x="2821975" y="2337514"/>
                  <a:pt x="2816546" y="2339324"/>
                  <a:pt x="2814260" y="2336371"/>
                </a:cubicBezTo>
                <a:cubicBezTo>
                  <a:pt x="2813593" y="2333800"/>
                  <a:pt x="2817975" y="2334085"/>
                  <a:pt x="2820070" y="2334085"/>
                </a:cubicBezTo>
                <a:cubicBezTo>
                  <a:pt x="2829500" y="2334180"/>
                  <a:pt x="2828547" y="2331895"/>
                  <a:pt x="2824833" y="2330275"/>
                </a:cubicBezTo>
                <a:cubicBezTo>
                  <a:pt x="2822737" y="2329418"/>
                  <a:pt x="2818451" y="2329228"/>
                  <a:pt x="2820165" y="2326465"/>
                </a:cubicBezTo>
                <a:cubicBezTo>
                  <a:pt x="2821975" y="2323608"/>
                  <a:pt x="2825880" y="2325894"/>
                  <a:pt x="2828643" y="2326180"/>
                </a:cubicBezTo>
                <a:cubicBezTo>
                  <a:pt x="2832643" y="2326656"/>
                  <a:pt x="2835882" y="2322941"/>
                  <a:pt x="2832834" y="2320369"/>
                </a:cubicBezTo>
                <a:cubicBezTo>
                  <a:pt x="2796638" y="2305034"/>
                  <a:pt x="2790352" y="2363899"/>
                  <a:pt x="2829785" y="2352088"/>
                </a:cubicBezTo>
                <a:close/>
                <a:moveTo>
                  <a:pt x="2791114" y="2394474"/>
                </a:moveTo>
                <a:cubicBezTo>
                  <a:pt x="2799972" y="2404094"/>
                  <a:pt x="2834453" y="2390188"/>
                  <a:pt x="2812355" y="2389711"/>
                </a:cubicBezTo>
                <a:cubicBezTo>
                  <a:pt x="2804544" y="2390664"/>
                  <a:pt x="2799972" y="2386568"/>
                  <a:pt x="2808164" y="2381996"/>
                </a:cubicBezTo>
                <a:cubicBezTo>
                  <a:pt x="2811117" y="2380377"/>
                  <a:pt x="2809688" y="2379901"/>
                  <a:pt x="2806640" y="2380282"/>
                </a:cubicBezTo>
                <a:cubicBezTo>
                  <a:pt x="2803306" y="2380663"/>
                  <a:pt x="2800163" y="2381805"/>
                  <a:pt x="2796829" y="2382187"/>
                </a:cubicBezTo>
                <a:cubicBezTo>
                  <a:pt x="2790161" y="2382091"/>
                  <a:pt x="2793686" y="2377900"/>
                  <a:pt x="2798734" y="2377424"/>
                </a:cubicBezTo>
                <a:cubicBezTo>
                  <a:pt x="2809021" y="2374947"/>
                  <a:pt x="2806735" y="2372852"/>
                  <a:pt x="2801877" y="2372376"/>
                </a:cubicBezTo>
                <a:cubicBezTo>
                  <a:pt x="2789590" y="2372662"/>
                  <a:pt x="2794638" y="2366089"/>
                  <a:pt x="2803973" y="2367137"/>
                </a:cubicBezTo>
                <a:cubicBezTo>
                  <a:pt x="2808354" y="2366566"/>
                  <a:pt x="2810164" y="2361993"/>
                  <a:pt x="2805878" y="2360184"/>
                </a:cubicBezTo>
                <a:cubicBezTo>
                  <a:pt x="2801973" y="2358565"/>
                  <a:pt x="2795972" y="2359803"/>
                  <a:pt x="2792162" y="2360755"/>
                </a:cubicBezTo>
                <a:cubicBezTo>
                  <a:pt x="2773683" y="2366375"/>
                  <a:pt x="2775302" y="2386092"/>
                  <a:pt x="2791114" y="2394474"/>
                </a:cubicBezTo>
                <a:close/>
                <a:moveTo>
                  <a:pt x="2740155" y="2411905"/>
                </a:moveTo>
                <a:cubicBezTo>
                  <a:pt x="2739488" y="2422287"/>
                  <a:pt x="2775969" y="2429145"/>
                  <a:pt x="2760158" y="2419048"/>
                </a:cubicBezTo>
                <a:cubicBezTo>
                  <a:pt x="2753395" y="2416000"/>
                  <a:pt x="2753585" y="2411524"/>
                  <a:pt x="2763587" y="2412667"/>
                </a:cubicBezTo>
                <a:cubicBezTo>
                  <a:pt x="2767206" y="2413047"/>
                  <a:pt x="2766444" y="2412095"/>
                  <a:pt x="2763873" y="2410952"/>
                </a:cubicBezTo>
                <a:cubicBezTo>
                  <a:pt x="2760825" y="2408952"/>
                  <a:pt x="2754633" y="2409047"/>
                  <a:pt x="2753204" y="2405618"/>
                </a:cubicBezTo>
                <a:cubicBezTo>
                  <a:pt x="2753490" y="2403237"/>
                  <a:pt x="2758253" y="2404856"/>
                  <a:pt x="2760348" y="2405523"/>
                </a:cubicBezTo>
                <a:cubicBezTo>
                  <a:pt x="2770159" y="2408857"/>
                  <a:pt x="2770159" y="2406571"/>
                  <a:pt x="2766920" y="2403999"/>
                </a:cubicBezTo>
                <a:cubicBezTo>
                  <a:pt x="2765111" y="2402570"/>
                  <a:pt x="2760729" y="2400855"/>
                  <a:pt x="2763682" y="2399141"/>
                </a:cubicBezTo>
                <a:cubicBezTo>
                  <a:pt x="2766730" y="2397331"/>
                  <a:pt x="2769968" y="2400665"/>
                  <a:pt x="2772731" y="2401903"/>
                </a:cubicBezTo>
                <a:cubicBezTo>
                  <a:pt x="2776636" y="2403522"/>
                  <a:pt x="2781684" y="2401522"/>
                  <a:pt x="2779779" y="2398379"/>
                </a:cubicBezTo>
                <a:cubicBezTo>
                  <a:pt x="2777779" y="2395331"/>
                  <a:pt x="2771969" y="2393617"/>
                  <a:pt x="2768635" y="2392474"/>
                </a:cubicBezTo>
                <a:cubicBezTo>
                  <a:pt x="2755776" y="2388473"/>
                  <a:pt x="2735202" y="2396093"/>
                  <a:pt x="2740155" y="2411905"/>
                </a:cubicBezTo>
                <a:close/>
                <a:moveTo>
                  <a:pt x="2713866" y="2377805"/>
                </a:moveTo>
                <a:cubicBezTo>
                  <a:pt x="2718724" y="2385616"/>
                  <a:pt x="2731868" y="2389140"/>
                  <a:pt x="2740822" y="2386568"/>
                </a:cubicBezTo>
                <a:cubicBezTo>
                  <a:pt x="2744918" y="2384949"/>
                  <a:pt x="2739203" y="2382187"/>
                  <a:pt x="2736345" y="2381520"/>
                </a:cubicBezTo>
                <a:cubicBezTo>
                  <a:pt x="2728440" y="2379520"/>
                  <a:pt x="2726630" y="2374281"/>
                  <a:pt x="2736631" y="2373519"/>
                </a:cubicBezTo>
                <a:cubicBezTo>
                  <a:pt x="2745299" y="2371423"/>
                  <a:pt x="2723486" y="2370661"/>
                  <a:pt x="2723582" y="2367518"/>
                </a:cubicBezTo>
                <a:cubicBezTo>
                  <a:pt x="2723201" y="2362755"/>
                  <a:pt x="2738917" y="2368471"/>
                  <a:pt x="2738917" y="2365899"/>
                </a:cubicBezTo>
                <a:cubicBezTo>
                  <a:pt x="2740060" y="2362660"/>
                  <a:pt x="2727773" y="2361613"/>
                  <a:pt x="2730916" y="2357898"/>
                </a:cubicBezTo>
                <a:cubicBezTo>
                  <a:pt x="2733107" y="2355231"/>
                  <a:pt x="2737584" y="2358279"/>
                  <a:pt x="2740727" y="2359041"/>
                </a:cubicBezTo>
                <a:cubicBezTo>
                  <a:pt x="2745203" y="2359993"/>
                  <a:pt x="2749204" y="2356755"/>
                  <a:pt x="2746061" y="2353612"/>
                </a:cubicBezTo>
                <a:cubicBezTo>
                  <a:pt x="2743203" y="2350849"/>
                  <a:pt x="2736917" y="2349706"/>
                  <a:pt x="2732916" y="2349230"/>
                </a:cubicBezTo>
                <a:cubicBezTo>
                  <a:pt x="2716438" y="2347039"/>
                  <a:pt x="2702532" y="2362851"/>
                  <a:pt x="2713866" y="2377805"/>
                </a:cubicBezTo>
                <a:close/>
                <a:moveTo>
                  <a:pt x="2679100" y="2399046"/>
                </a:moveTo>
                <a:cubicBezTo>
                  <a:pt x="2682719" y="2405904"/>
                  <a:pt x="2694340" y="2409238"/>
                  <a:pt x="2701769" y="2407999"/>
                </a:cubicBezTo>
                <a:cubicBezTo>
                  <a:pt x="2705389" y="2407047"/>
                  <a:pt x="2700626" y="2404285"/>
                  <a:pt x="2698150" y="2403522"/>
                </a:cubicBezTo>
                <a:cubicBezTo>
                  <a:pt x="2691483" y="2401332"/>
                  <a:pt x="2690054" y="2397046"/>
                  <a:pt x="2698721" y="2396950"/>
                </a:cubicBezTo>
                <a:cubicBezTo>
                  <a:pt x="2706246" y="2395903"/>
                  <a:pt x="2687577" y="2393807"/>
                  <a:pt x="2687673" y="2391330"/>
                </a:cubicBezTo>
                <a:cubicBezTo>
                  <a:pt x="2687101" y="2389045"/>
                  <a:pt x="2691673" y="2389997"/>
                  <a:pt x="2693578" y="2390473"/>
                </a:cubicBezTo>
                <a:cubicBezTo>
                  <a:pt x="2702912" y="2392569"/>
                  <a:pt x="2702151" y="2390378"/>
                  <a:pt x="2698531" y="2388283"/>
                </a:cubicBezTo>
                <a:cubicBezTo>
                  <a:pt x="2696531" y="2387140"/>
                  <a:pt x="2692244" y="2385997"/>
                  <a:pt x="2694245" y="2383996"/>
                </a:cubicBezTo>
                <a:cubicBezTo>
                  <a:pt x="2696245" y="2381996"/>
                  <a:pt x="2700055" y="2384663"/>
                  <a:pt x="2702722" y="2385616"/>
                </a:cubicBezTo>
                <a:cubicBezTo>
                  <a:pt x="2706532" y="2386854"/>
                  <a:pt x="2710151" y="2384568"/>
                  <a:pt x="2707580" y="2381710"/>
                </a:cubicBezTo>
                <a:cubicBezTo>
                  <a:pt x="2695102" y="2370471"/>
                  <a:pt x="2665956" y="2379615"/>
                  <a:pt x="2679100" y="2399046"/>
                </a:cubicBezTo>
                <a:close/>
                <a:moveTo>
                  <a:pt x="2665098" y="2351135"/>
                </a:moveTo>
                <a:cubicBezTo>
                  <a:pt x="2670718" y="2360279"/>
                  <a:pt x="2685958" y="2364280"/>
                  <a:pt x="2695769" y="2361041"/>
                </a:cubicBezTo>
                <a:cubicBezTo>
                  <a:pt x="2704436" y="2356088"/>
                  <a:pt x="2669384" y="2352373"/>
                  <a:pt x="2687292" y="2345706"/>
                </a:cubicBezTo>
                <a:cubicBezTo>
                  <a:pt x="2702055" y="2342753"/>
                  <a:pt x="2675385" y="2342848"/>
                  <a:pt x="2674528" y="2338562"/>
                </a:cubicBezTo>
                <a:cubicBezTo>
                  <a:pt x="2673480" y="2335228"/>
                  <a:pt x="2679195" y="2336181"/>
                  <a:pt x="2681862" y="2336562"/>
                </a:cubicBezTo>
                <a:cubicBezTo>
                  <a:pt x="2694054" y="2338181"/>
                  <a:pt x="2692626" y="2335038"/>
                  <a:pt x="2687768" y="2332561"/>
                </a:cubicBezTo>
                <a:cubicBezTo>
                  <a:pt x="2685006" y="2331228"/>
                  <a:pt x="2679576" y="2329990"/>
                  <a:pt x="2681672" y="2326846"/>
                </a:cubicBezTo>
                <a:cubicBezTo>
                  <a:pt x="2684243" y="2323513"/>
                  <a:pt x="2689482" y="2327513"/>
                  <a:pt x="2692626" y="2327894"/>
                </a:cubicBezTo>
                <a:cubicBezTo>
                  <a:pt x="2697674" y="2329037"/>
                  <a:pt x="2701769" y="2325037"/>
                  <a:pt x="2698055" y="2321322"/>
                </a:cubicBezTo>
                <a:cubicBezTo>
                  <a:pt x="2694626" y="2318083"/>
                  <a:pt x="2687673" y="2316940"/>
                  <a:pt x="2683196" y="2316369"/>
                </a:cubicBezTo>
                <a:cubicBezTo>
                  <a:pt x="2663003" y="2313988"/>
                  <a:pt x="2651668" y="2336086"/>
                  <a:pt x="2665098" y="2351135"/>
                </a:cubicBezTo>
                <a:close/>
                <a:moveTo>
                  <a:pt x="2629379" y="2379139"/>
                </a:moveTo>
                <a:cubicBezTo>
                  <a:pt x="2632237" y="2381234"/>
                  <a:pt x="2636904" y="2384282"/>
                  <a:pt x="2640428" y="2384758"/>
                </a:cubicBezTo>
                <a:cubicBezTo>
                  <a:pt x="2644619" y="2385235"/>
                  <a:pt x="2641476" y="2381520"/>
                  <a:pt x="2639571" y="2379996"/>
                </a:cubicBezTo>
                <a:cubicBezTo>
                  <a:pt x="2634428" y="2375710"/>
                  <a:pt x="2635571" y="2371900"/>
                  <a:pt x="2643953" y="2375138"/>
                </a:cubicBezTo>
                <a:cubicBezTo>
                  <a:pt x="2652430" y="2377519"/>
                  <a:pt x="2634999" y="2368471"/>
                  <a:pt x="2636523" y="2366470"/>
                </a:cubicBezTo>
                <a:cubicBezTo>
                  <a:pt x="2637381" y="2364470"/>
                  <a:pt x="2641095" y="2366947"/>
                  <a:pt x="2642715" y="2368090"/>
                </a:cubicBezTo>
                <a:cubicBezTo>
                  <a:pt x="2647572" y="2371423"/>
                  <a:pt x="2652240" y="2373138"/>
                  <a:pt x="2648810" y="2368185"/>
                </a:cubicBezTo>
                <a:cubicBezTo>
                  <a:pt x="2647477" y="2366566"/>
                  <a:pt x="2644048" y="2363994"/>
                  <a:pt x="2647096" y="2363232"/>
                </a:cubicBezTo>
                <a:cubicBezTo>
                  <a:pt x="2650144" y="2362375"/>
                  <a:pt x="2652335" y="2365899"/>
                  <a:pt x="2654526" y="2367518"/>
                </a:cubicBezTo>
                <a:cubicBezTo>
                  <a:pt x="2657574" y="2369804"/>
                  <a:pt x="2662526" y="2369328"/>
                  <a:pt x="2661574" y="2366089"/>
                </a:cubicBezTo>
                <a:cubicBezTo>
                  <a:pt x="2650430" y="2345801"/>
                  <a:pt x="2608043" y="2355993"/>
                  <a:pt x="2629379" y="2379139"/>
                </a:cubicBezTo>
                <a:close/>
                <a:moveTo>
                  <a:pt x="2613282" y="2338562"/>
                </a:moveTo>
                <a:cubicBezTo>
                  <a:pt x="2616426" y="2342563"/>
                  <a:pt x="2634999" y="2351516"/>
                  <a:pt x="2625284" y="2339800"/>
                </a:cubicBezTo>
                <a:cubicBezTo>
                  <a:pt x="2619664" y="2334562"/>
                  <a:pt x="2621378" y="2329894"/>
                  <a:pt x="2630903" y="2334085"/>
                </a:cubicBezTo>
                <a:cubicBezTo>
                  <a:pt x="2640428" y="2337324"/>
                  <a:pt x="2621093" y="2325703"/>
                  <a:pt x="2623093" y="2323513"/>
                </a:cubicBezTo>
                <a:cubicBezTo>
                  <a:pt x="2624236" y="2321131"/>
                  <a:pt x="2628427" y="2324179"/>
                  <a:pt x="2630237" y="2325608"/>
                </a:cubicBezTo>
                <a:cubicBezTo>
                  <a:pt x="2638904" y="2332085"/>
                  <a:pt x="2639667" y="2329704"/>
                  <a:pt x="2637285" y="2325989"/>
                </a:cubicBezTo>
                <a:cubicBezTo>
                  <a:pt x="2636047" y="2323893"/>
                  <a:pt x="2632142" y="2320846"/>
                  <a:pt x="2635857" y="2319893"/>
                </a:cubicBezTo>
                <a:cubicBezTo>
                  <a:pt x="2639571" y="2318941"/>
                  <a:pt x="2641571" y="2323417"/>
                  <a:pt x="2643953" y="2325513"/>
                </a:cubicBezTo>
                <a:cubicBezTo>
                  <a:pt x="2647286" y="2328370"/>
                  <a:pt x="2653097" y="2327894"/>
                  <a:pt x="2652240" y="2323989"/>
                </a:cubicBezTo>
                <a:cubicBezTo>
                  <a:pt x="2640143" y="2298081"/>
                  <a:pt x="2590994" y="2310654"/>
                  <a:pt x="2613282" y="2338562"/>
                </a:cubicBezTo>
                <a:close/>
                <a:moveTo>
                  <a:pt x="2597852" y="2281031"/>
                </a:moveTo>
                <a:cubicBezTo>
                  <a:pt x="2599376" y="2289127"/>
                  <a:pt x="2609758" y="2295414"/>
                  <a:pt x="2617759" y="2295318"/>
                </a:cubicBezTo>
                <a:cubicBezTo>
                  <a:pt x="2625760" y="2293890"/>
                  <a:pt x="2600709" y="2282841"/>
                  <a:pt x="2616330" y="2282460"/>
                </a:cubicBezTo>
                <a:cubicBezTo>
                  <a:pt x="2628332" y="2283889"/>
                  <a:pt x="2608615" y="2277602"/>
                  <a:pt x="2608996" y="2274364"/>
                </a:cubicBezTo>
                <a:cubicBezTo>
                  <a:pt x="2610044" y="2270077"/>
                  <a:pt x="2621569" y="2278840"/>
                  <a:pt x="2622331" y="2276554"/>
                </a:cubicBezTo>
                <a:cubicBezTo>
                  <a:pt x="2624236" y="2273983"/>
                  <a:pt x="2614235" y="2270077"/>
                  <a:pt x="2617950" y="2267601"/>
                </a:cubicBezTo>
                <a:cubicBezTo>
                  <a:pt x="2620617" y="2265696"/>
                  <a:pt x="2623379" y="2269601"/>
                  <a:pt x="2625855" y="2271030"/>
                </a:cubicBezTo>
                <a:cubicBezTo>
                  <a:pt x="2629284" y="2273030"/>
                  <a:pt x="2633570" y="2271220"/>
                  <a:pt x="2631951" y="2267601"/>
                </a:cubicBezTo>
                <a:cubicBezTo>
                  <a:pt x="2630332" y="2264267"/>
                  <a:pt x="2625379" y="2261886"/>
                  <a:pt x="2622236" y="2260457"/>
                </a:cubicBezTo>
                <a:cubicBezTo>
                  <a:pt x="2608329" y="2254456"/>
                  <a:pt x="2592708" y="2265601"/>
                  <a:pt x="2597852" y="2281031"/>
                </a:cubicBezTo>
                <a:close/>
                <a:moveTo>
                  <a:pt x="2564038" y="2337038"/>
                </a:moveTo>
                <a:cubicBezTo>
                  <a:pt x="2566705" y="2348754"/>
                  <a:pt x="2603376" y="2355040"/>
                  <a:pt x="2584517" y="2343705"/>
                </a:cubicBezTo>
                <a:cubicBezTo>
                  <a:pt x="2577754" y="2340943"/>
                  <a:pt x="2575849" y="2335990"/>
                  <a:pt x="2582707" y="2335609"/>
                </a:cubicBezTo>
                <a:cubicBezTo>
                  <a:pt x="2595185" y="2335324"/>
                  <a:pt x="2573087" y="2331323"/>
                  <a:pt x="2572610" y="2327894"/>
                </a:cubicBezTo>
                <a:cubicBezTo>
                  <a:pt x="2571944" y="2325037"/>
                  <a:pt x="2576706" y="2326561"/>
                  <a:pt x="2578897" y="2327227"/>
                </a:cubicBezTo>
                <a:cubicBezTo>
                  <a:pt x="2588898" y="2330466"/>
                  <a:pt x="2587946" y="2327704"/>
                  <a:pt x="2584041" y="2324846"/>
                </a:cubicBezTo>
                <a:cubicBezTo>
                  <a:pt x="2581945" y="2323322"/>
                  <a:pt x="2577278" y="2321608"/>
                  <a:pt x="2579278" y="2319322"/>
                </a:cubicBezTo>
                <a:cubicBezTo>
                  <a:pt x="2581278" y="2316940"/>
                  <a:pt x="2585469" y="2320560"/>
                  <a:pt x="2588327" y="2321798"/>
                </a:cubicBezTo>
                <a:cubicBezTo>
                  <a:pt x="2592423" y="2323513"/>
                  <a:pt x="2596233" y="2320846"/>
                  <a:pt x="2593280" y="2317226"/>
                </a:cubicBezTo>
                <a:cubicBezTo>
                  <a:pt x="2590708" y="2313892"/>
                  <a:pt x="2584802" y="2311987"/>
                  <a:pt x="2581088" y="2310844"/>
                </a:cubicBezTo>
                <a:cubicBezTo>
                  <a:pt x="2564514" y="2305987"/>
                  <a:pt x="2554037" y="2322274"/>
                  <a:pt x="2564038" y="2337038"/>
                </a:cubicBezTo>
                <a:close/>
                <a:moveTo>
                  <a:pt x="2547655" y="2292842"/>
                </a:moveTo>
                <a:cubicBezTo>
                  <a:pt x="2550132" y="2297224"/>
                  <a:pt x="2566800" y="2308463"/>
                  <a:pt x="2559085" y="2295700"/>
                </a:cubicBezTo>
                <a:cubicBezTo>
                  <a:pt x="2554418" y="2289794"/>
                  <a:pt x="2556799" y="2285413"/>
                  <a:pt x="2565467" y="2290842"/>
                </a:cubicBezTo>
                <a:cubicBezTo>
                  <a:pt x="2568610" y="2292747"/>
                  <a:pt x="2568419" y="2291604"/>
                  <a:pt x="2566610" y="2289222"/>
                </a:cubicBezTo>
                <a:cubicBezTo>
                  <a:pt x="2564800" y="2285984"/>
                  <a:pt x="2558894" y="2283222"/>
                  <a:pt x="2559371" y="2279317"/>
                </a:cubicBezTo>
                <a:cubicBezTo>
                  <a:pt x="2560800" y="2277126"/>
                  <a:pt x="2564419" y="2280745"/>
                  <a:pt x="2566038" y="2282365"/>
                </a:cubicBezTo>
                <a:cubicBezTo>
                  <a:pt x="2573468" y="2289985"/>
                  <a:pt x="2574706" y="2287603"/>
                  <a:pt x="2572896" y="2283698"/>
                </a:cubicBezTo>
                <a:cubicBezTo>
                  <a:pt x="2571944" y="2281507"/>
                  <a:pt x="2568705" y="2277888"/>
                  <a:pt x="2572325" y="2277507"/>
                </a:cubicBezTo>
                <a:cubicBezTo>
                  <a:pt x="2576040" y="2277126"/>
                  <a:pt x="2577468" y="2281698"/>
                  <a:pt x="2579468" y="2284079"/>
                </a:cubicBezTo>
                <a:cubicBezTo>
                  <a:pt x="2582231" y="2287413"/>
                  <a:pt x="2587946" y="2287794"/>
                  <a:pt x="2587755" y="2283793"/>
                </a:cubicBezTo>
                <a:cubicBezTo>
                  <a:pt x="2580135" y="2257123"/>
                  <a:pt x="2530319" y="2262267"/>
                  <a:pt x="2547655" y="2292842"/>
                </a:cubicBezTo>
                <a:close/>
                <a:moveTo>
                  <a:pt x="2542131" y="2205307"/>
                </a:moveTo>
                <a:cubicBezTo>
                  <a:pt x="2541083" y="2203307"/>
                  <a:pt x="2537749" y="2200450"/>
                  <a:pt x="2540797" y="2199402"/>
                </a:cubicBezTo>
                <a:cubicBezTo>
                  <a:pt x="2543845" y="2198354"/>
                  <a:pt x="2545655" y="2202640"/>
                  <a:pt x="2547655" y="2204641"/>
                </a:cubicBezTo>
                <a:cubicBezTo>
                  <a:pt x="2565943" y="2213022"/>
                  <a:pt x="2544702" y="2181304"/>
                  <a:pt x="2526224" y="2191496"/>
                </a:cubicBezTo>
                <a:cubicBezTo>
                  <a:pt x="2498696" y="2211118"/>
                  <a:pt x="2545178" y="2236740"/>
                  <a:pt x="2532415" y="2219309"/>
                </a:cubicBezTo>
                <a:cubicBezTo>
                  <a:pt x="2528129" y="2214832"/>
                  <a:pt x="2528891" y="2210451"/>
                  <a:pt x="2535273" y="2212832"/>
                </a:cubicBezTo>
                <a:cubicBezTo>
                  <a:pt x="2537463" y="2213785"/>
                  <a:pt x="2541083" y="2215404"/>
                  <a:pt x="2537749" y="2211784"/>
                </a:cubicBezTo>
                <a:cubicBezTo>
                  <a:pt x="2535749" y="2208927"/>
                  <a:pt x="2530415" y="2207117"/>
                  <a:pt x="2530319" y="2203497"/>
                </a:cubicBezTo>
                <a:cubicBezTo>
                  <a:pt x="2531272" y="2201116"/>
                  <a:pt x="2534701" y="2203974"/>
                  <a:pt x="2536320" y="2205307"/>
                </a:cubicBezTo>
                <a:cubicBezTo>
                  <a:pt x="2543464" y="2211213"/>
                  <a:pt x="2544131" y="2208832"/>
                  <a:pt x="2542131" y="2205307"/>
                </a:cubicBezTo>
                <a:close/>
                <a:moveTo>
                  <a:pt x="2508031" y="2303796"/>
                </a:moveTo>
                <a:cubicBezTo>
                  <a:pt x="2509936" y="2307415"/>
                  <a:pt x="2523461" y="2317417"/>
                  <a:pt x="2517366" y="2306653"/>
                </a:cubicBezTo>
                <a:cubicBezTo>
                  <a:pt x="2513651" y="2301605"/>
                  <a:pt x="2515651" y="2298176"/>
                  <a:pt x="2522700" y="2303034"/>
                </a:cubicBezTo>
                <a:cubicBezTo>
                  <a:pt x="2525271" y="2304748"/>
                  <a:pt x="2525081" y="2303796"/>
                  <a:pt x="2523652" y="2301796"/>
                </a:cubicBezTo>
                <a:cubicBezTo>
                  <a:pt x="2522223" y="2299033"/>
                  <a:pt x="2517366" y="2296557"/>
                  <a:pt x="2517842" y="2293318"/>
                </a:cubicBezTo>
                <a:cubicBezTo>
                  <a:pt x="2519080" y="2291604"/>
                  <a:pt x="2522033" y="2294747"/>
                  <a:pt x="2523271" y="2296080"/>
                </a:cubicBezTo>
                <a:cubicBezTo>
                  <a:pt x="2529272" y="2302653"/>
                  <a:pt x="2530319" y="2300843"/>
                  <a:pt x="2528986" y="2297509"/>
                </a:cubicBezTo>
                <a:cubicBezTo>
                  <a:pt x="2528224" y="2295700"/>
                  <a:pt x="2525557" y="2292556"/>
                  <a:pt x="2528605" y="2292366"/>
                </a:cubicBezTo>
                <a:cubicBezTo>
                  <a:pt x="2531748" y="2292175"/>
                  <a:pt x="2532796" y="2296080"/>
                  <a:pt x="2534415" y="2298176"/>
                </a:cubicBezTo>
                <a:cubicBezTo>
                  <a:pt x="2536701" y="2301129"/>
                  <a:pt x="2541368" y="2301700"/>
                  <a:pt x="2541368" y="2298462"/>
                </a:cubicBezTo>
                <a:cubicBezTo>
                  <a:pt x="2535939" y="2276459"/>
                  <a:pt x="2494125" y="2277221"/>
                  <a:pt x="2508031" y="2303796"/>
                </a:cubicBezTo>
                <a:close/>
                <a:moveTo>
                  <a:pt x="2493077" y="2250646"/>
                </a:moveTo>
                <a:cubicBezTo>
                  <a:pt x="2494886" y="2253885"/>
                  <a:pt x="2498220" y="2258838"/>
                  <a:pt x="2501744" y="2260838"/>
                </a:cubicBezTo>
                <a:cubicBezTo>
                  <a:pt x="2505840" y="2263219"/>
                  <a:pt x="2504793" y="2257980"/>
                  <a:pt x="2503650" y="2255695"/>
                </a:cubicBezTo>
                <a:cubicBezTo>
                  <a:pt x="2500506" y="2249313"/>
                  <a:pt x="2503935" y="2245884"/>
                  <a:pt x="2511269" y="2252742"/>
                </a:cubicBezTo>
                <a:cubicBezTo>
                  <a:pt x="2518890" y="2258552"/>
                  <a:pt x="2505364" y="2242360"/>
                  <a:pt x="2508126" y="2240931"/>
                </a:cubicBezTo>
                <a:cubicBezTo>
                  <a:pt x="2510126" y="2239216"/>
                  <a:pt x="2512793" y="2243407"/>
                  <a:pt x="2513936" y="2245122"/>
                </a:cubicBezTo>
                <a:cubicBezTo>
                  <a:pt x="2519461" y="2253694"/>
                  <a:pt x="2521176" y="2251885"/>
                  <a:pt x="2520509" y="2247884"/>
                </a:cubicBezTo>
                <a:cubicBezTo>
                  <a:pt x="2520128" y="2245693"/>
                  <a:pt x="2517746" y="2241693"/>
                  <a:pt x="2521557" y="2242074"/>
                </a:cubicBezTo>
                <a:cubicBezTo>
                  <a:pt x="2525367" y="2242550"/>
                  <a:pt x="2525652" y="2247122"/>
                  <a:pt x="2526986" y="2249694"/>
                </a:cubicBezTo>
                <a:cubicBezTo>
                  <a:pt x="2528891" y="2253409"/>
                  <a:pt x="2534510" y="2255028"/>
                  <a:pt x="2535368" y="2251408"/>
                </a:cubicBezTo>
                <a:cubicBezTo>
                  <a:pt x="2534510" y="2224929"/>
                  <a:pt x="2483457" y="2218928"/>
                  <a:pt x="2493077" y="2250646"/>
                </a:cubicBezTo>
                <a:close/>
                <a:moveTo>
                  <a:pt x="2467550" y="2270458"/>
                </a:moveTo>
                <a:cubicBezTo>
                  <a:pt x="2471360" y="2276650"/>
                  <a:pt x="2480123" y="2280460"/>
                  <a:pt x="2486600" y="2278078"/>
                </a:cubicBezTo>
                <a:cubicBezTo>
                  <a:pt x="2489076" y="2276554"/>
                  <a:pt x="2484885" y="2274078"/>
                  <a:pt x="2482885" y="2273411"/>
                </a:cubicBezTo>
                <a:cubicBezTo>
                  <a:pt x="2477456" y="2271697"/>
                  <a:pt x="2475265" y="2266934"/>
                  <a:pt x="2481837" y="2265982"/>
                </a:cubicBezTo>
                <a:cubicBezTo>
                  <a:pt x="2487362" y="2263886"/>
                  <a:pt x="2472217" y="2263505"/>
                  <a:pt x="2472217" y="2260743"/>
                </a:cubicBezTo>
                <a:cubicBezTo>
                  <a:pt x="2471265" y="2258171"/>
                  <a:pt x="2474979" y="2258838"/>
                  <a:pt x="2476503" y="2259219"/>
                </a:cubicBezTo>
                <a:cubicBezTo>
                  <a:pt x="2484123" y="2260647"/>
                  <a:pt x="2483076" y="2258266"/>
                  <a:pt x="2479837" y="2256266"/>
                </a:cubicBezTo>
                <a:cubicBezTo>
                  <a:pt x="2478123" y="2255123"/>
                  <a:pt x="2474503" y="2254266"/>
                  <a:pt x="2475646" y="2251885"/>
                </a:cubicBezTo>
                <a:cubicBezTo>
                  <a:pt x="2476694" y="2249408"/>
                  <a:pt x="2480313" y="2252170"/>
                  <a:pt x="2482504" y="2252837"/>
                </a:cubicBezTo>
                <a:cubicBezTo>
                  <a:pt x="2485647" y="2253885"/>
                  <a:pt x="2488028" y="2250932"/>
                  <a:pt x="2485457" y="2247979"/>
                </a:cubicBezTo>
                <a:cubicBezTo>
                  <a:pt x="2483171" y="2245312"/>
                  <a:pt x="2478503" y="2244265"/>
                  <a:pt x="2475646" y="2243884"/>
                </a:cubicBezTo>
                <a:cubicBezTo>
                  <a:pt x="2460501" y="2242931"/>
                  <a:pt x="2459644" y="2260457"/>
                  <a:pt x="2467550" y="2270458"/>
                </a:cubicBezTo>
                <a:close/>
                <a:moveTo>
                  <a:pt x="2462883" y="2216356"/>
                </a:moveTo>
                <a:cubicBezTo>
                  <a:pt x="2462978" y="2224834"/>
                  <a:pt x="2472217" y="2233311"/>
                  <a:pt x="2480313" y="2235121"/>
                </a:cubicBezTo>
                <a:cubicBezTo>
                  <a:pt x="2484409" y="2235597"/>
                  <a:pt x="2481170" y="2230739"/>
                  <a:pt x="2479266" y="2228929"/>
                </a:cubicBezTo>
                <a:cubicBezTo>
                  <a:pt x="2473932" y="2223881"/>
                  <a:pt x="2474789" y="2218642"/>
                  <a:pt x="2483361" y="2222262"/>
                </a:cubicBezTo>
                <a:cubicBezTo>
                  <a:pt x="2491458" y="2224357"/>
                  <a:pt x="2473932" y="2214166"/>
                  <a:pt x="2475456" y="2211689"/>
                </a:cubicBezTo>
                <a:cubicBezTo>
                  <a:pt x="2476122" y="2209022"/>
                  <a:pt x="2480123" y="2211975"/>
                  <a:pt x="2481837" y="2213308"/>
                </a:cubicBezTo>
                <a:cubicBezTo>
                  <a:pt x="2489934" y="2219500"/>
                  <a:pt x="2490410" y="2216833"/>
                  <a:pt x="2487933" y="2213118"/>
                </a:cubicBezTo>
                <a:cubicBezTo>
                  <a:pt x="2486600" y="2211022"/>
                  <a:pt x="2482980" y="2208070"/>
                  <a:pt x="2486028" y="2206736"/>
                </a:cubicBezTo>
                <a:cubicBezTo>
                  <a:pt x="2489076" y="2205403"/>
                  <a:pt x="2491362" y="2209975"/>
                  <a:pt x="2493648" y="2212070"/>
                </a:cubicBezTo>
                <a:cubicBezTo>
                  <a:pt x="2496792" y="2215023"/>
                  <a:pt x="2501744" y="2214166"/>
                  <a:pt x="2500697" y="2209975"/>
                </a:cubicBezTo>
                <a:cubicBezTo>
                  <a:pt x="2492410" y="2190829"/>
                  <a:pt x="2459549" y="2192068"/>
                  <a:pt x="2462883" y="2216356"/>
                </a:cubicBezTo>
                <a:close/>
                <a:moveTo>
                  <a:pt x="2457644" y="2145109"/>
                </a:moveTo>
                <a:cubicBezTo>
                  <a:pt x="2459834" y="2147110"/>
                  <a:pt x="2463549" y="2149872"/>
                  <a:pt x="2466311" y="2150253"/>
                </a:cubicBezTo>
                <a:cubicBezTo>
                  <a:pt x="2473265" y="2150920"/>
                  <a:pt x="2454024" y="2135489"/>
                  <a:pt x="2469264" y="2140156"/>
                </a:cubicBezTo>
                <a:cubicBezTo>
                  <a:pt x="2475646" y="2141871"/>
                  <a:pt x="2462025" y="2133679"/>
                  <a:pt x="2463359" y="2131679"/>
                </a:cubicBezTo>
                <a:cubicBezTo>
                  <a:pt x="2464026" y="2129584"/>
                  <a:pt x="2466978" y="2131965"/>
                  <a:pt x="2468312" y="2133013"/>
                </a:cubicBezTo>
                <a:cubicBezTo>
                  <a:pt x="2474598" y="2137966"/>
                  <a:pt x="2474979" y="2135965"/>
                  <a:pt x="2473169" y="2132917"/>
                </a:cubicBezTo>
                <a:cubicBezTo>
                  <a:pt x="2472217" y="2131298"/>
                  <a:pt x="2469359" y="2128822"/>
                  <a:pt x="2471836" y="2127869"/>
                </a:cubicBezTo>
                <a:cubicBezTo>
                  <a:pt x="2474312" y="2126821"/>
                  <a:pt x="2476027" y="2130536"/>
                  <a:pt x="2477742" y="2132155"/>
                </a:cubicBezTo>
                <a:cubicBezTo>
                  <a:pt x="2480123" y="2134537"/>
                  <a:pt x="2484123" y="2133965"/>
                  <a:pt x="2483361" y="2130631"/>
                </a:cubicBezTo>
                <a:cubicBezTo>
                  <a:pt x="2472693" y="2107771"/>
                  <a:pt x="2440689" y="2124726"/>
                  <a:pt x="2457644" y="2145109"/>
                </a:cubicBezTo>
                <a:close/>
                <a:moveTo>
                  <a:pt x="2398113" y="2093865"/>
                </a:moveTo>
                <a:cubicBezTo>
                  <a:pt x="2400494" y="2096341"/>
                  <a:pt x="2404494" y="2099961"/>
                  <a:pt x="2407733" y="2100723"/>
                </a:cubicBezTo>
                <a:cubicBezTo>
                  <a:pt x="2411447" y="2101580"/>
                  <a:pt x="2409257" y="2097008"/>
                  <a:pt x="2407638" y="2095198"/>
                </a:cubicBezTo>
                <a:cubicBezTo>
                  <a:pt x="2402399" y="2089197"/>
                  <a:pt x="2406685" y="2086150"/>
                  <a:pt x="2412495" y="2089864"/>
                </a:cubicBezTo>
                <a:cubicBezTo>
                  <a:pt x="2419830" y="2092722"/>
                  <a:pt x="2404780" y="2081673"/>
                  <a:pt x="2406494" y="2079577"/>
                </a:cubicBezTo>
                <a:cubicBezTo>
                  <a:pt x="2407542" y="2077291"/>
                  <a:pt x="2410781" y="2080244"/>
                  <a:pt x="2412305" y="2081673"/>
                </a:cubicBezTo>
                <a:cubicBezTo>
                  <a:pt x="2419163" y="2088150"/>
                  <a:pt x="2419925" y="2085864"/>
                  <a:pt x="2418115" y="2082244"/>
                </a:cubicBezTo>
                <a:cubicBezTo>
                  <a:pt x="2417163" y="2080244"/>
                  <a:pt x="2414019" y="2077101"/>
                  <a:pt x="2417067" y="2076339"/>
                </a:cubicBezTo>
                <a:cubicBezTo>
                  <a:pt x="2420210" y="2075482"/>
                  <a:pt x="2421734" y="2079863"/>
                  <a:pt x="2423544" y="2082054"/>
                </a:cubicBezTo>
                <a:cubicBezTo>
                  <a:pt x="2426116" y="2085007"/>
                  <a:pt x="2430879" y="2084911"/>
                  <a:pt x="2430497" y="2081101"/>
                </a:cubicBezTo>
                <a:cubicBezTo>
                  <a:pt x="2420972" y="2054431"/>
                  <a:pt x="2380586" y="2067480"/>
                  <a:pt x="2398113" y="2093865"/>
                </a:cubicBezTo>
                <a:close/>
                <a:moveTo>
                  <a:pt x="2282384" y="1952895"/>
                </a:moveTo>
                <a:cubicBezTo>
                  <a:pt x="2258952" y="1921272"/>
                  <a:pt x="2225805" y="1964706"/>
                  <a:pt x="2264001" y="1975945"/>
                </a:cubicBezTo>
                <a:cubicBezTo>
                  <a:pt x="2271906" y="1975374"/>
                  <a:pt x="2249904" y="1962705"/>
                  <a:pt x="2264763" y="1964134"/>
                </a:cubicBezTo>
                <a:cubicBezTo>
                  <a:pt x="2271525" y="1966420"/>
                  <a:pt x="2267525" y="1962991"/>
                  <a:pt x="2264381" y="1961086"/>
                </a:cubicBezTo>
                <a:cubicBezTo>
                  <a:pt x="2258190" y="1958610"/>
                  <a:pt x="2255523" y="1951561"/>
                  <a:pt x="2264572" y="1956800"/>
                </a:cubicBezTo>
                <a:cubicBezTo>
                  <a:pt x="2272573" y="1961658"/>
                  <a:pt x="2272859" y="1959467"/>
                  <a:pt x="2270382" y="1956229"/>
                </a:cubicBezTo>
                <a:cubicBezTo>
                  <a:pt x="2269049" y="1954514"/>
                  <a:pt x="2265334" y="1952037"/>
                  <a:pt x="2268096" y="1950704"/>
                </a:cubicBezTo>
                <a:cubicBezTo>
                  <a:pt x="2270954" y="1949370"/>
                  <a:pt x="2273430" y="1953276"/>
                  <a:pt x="2275621" y="1954990"/>
                </a:cubicBezTo>
                <a:cubicBezTo>
                  <a:pt x="2278955" y="1957467"/>
                  <a:pt x="2283622" y="1956609"/>
                  <a:pt x="2282384" y="1952895"/>
                </a:cubicBezTo>
                <a:close/>
                <a:moveTo>
                  <a:pt x="2317245" y="1975850"/>
                </a:moveTo>
                <a:cubicBezTo>
                  <a:pt x="2298767" y="1951466"/>
                  <a:pt x="2275907" y="1986804"/>
                  <a:pt x="2304482" y="1994329"/>
                </a:cubicBezTo>
                <a:cubicBezTo>
                  <a:pt x="2307339" y="1994424"/>
                  <a:pt x="2304863" y="1991280"/>
                  <a:pt x="2303434" y="1990137"/>
                </a:cubicBezTo>
                <a:cubicBezTo>
                  <a:pt x="2299529" y="1987090"/>
                  <a:pt x="2299719" y="1983470"/>
                  <a:pt x="2305910" y="1985375"/>
                </a:cubicBezTo>
                <a:cubicBezTo>
                  <a:pt x="2310673" y="1986137"/>
                  <a:pt x="2301719" y="1981279"/>
                  <a:pt x="2300767" y="1980327"/>
                </a:cubicBezTo>
                <a:cubicBezTo>
                  <a:pt x="2297624" y="1977279"/>
                  <a:pt x="2302196" y="1977374"/>
                  <a:pt x="2304196" y="1979279"/>
                </a:cubicBezTo>
                <a:cubicBezTo>
                  <a:pt x="2310292" y="1982994"/>
                  <a:pt x="2310387" y="1981184"/>
                  <a:pt x="2308482" y="1978708"/>
                </a:cubicBezTo>
                <a:cubicBezTo>
                  <a:pt x="2307434" y="1977374"/>
                  <a:pt x="2304672" y="1975564"/>
                  <a:pt x="2306672" y="1974421"/>
                </a:cubicBezTo>
                <a:cubicBezTo>
                  <a:pt x="2308768" y="1973278"/>
                  <a:pt x="2310673" y="1976326"/>
                  <a:pt x="2312388" y="1977660"/>
                </a:cubicBezTo>
                <a:cubicBezTo>
                  <a:pt x="2314864" y="1979470"/>
                  <a:pt x="2318293" y="1978612"/>
                  <a:pt x="2317245" y="1975850"/>
                </a:cubicBezTo>
                <a:close/>
                <a:moveTo>
                  <a:pt x="2354393" y="2060718"/>
                </a:moveTo>
                <a:cubicBezTo>
                  <a:pt x="2355917" y="2063099"/>
                  <a:pt x="2358774" y="2066623"/>
                  <a:pt x="2361441" y="2067862"/>
                </a:cubicBezTo>
                <a:cubicBezTo>
                  <a:pt x="2364584" y="2069290"/>
                  <a:pt x="2363537" y="2065290"/>
                  <a:pt x="2362489" y="2063575"/>
                </a:cubicBezTo>
                <a:cubicBezTo>
                  <a:pt x="2359727" y="2058908"/>
                  <a:pt x="2362013" y="2055670"/>
                  <a:pt x="2367823" y="2060432"/>
                </a:cubicBezTo>
                <a:cubicBezTo>
                  <a:pt x="2373824" y="2064242"/>
                  <a:pt x="2362775" y="2052621"/>
                  <a:pt x="2364584" y="2051288"/>
                </a:cubicBezTo>
                <a:cubicBezTo>
                  <a:pt x="2365918" y="2049669"/>
                  <a:pt x="2368299" y="2052717"/>
                  <a:pt x="2369252" y="2054050"/>
                </a:cubicBezTo>
                <a:cubicBezTo>
                  <a:pt x="2374014" y="2060432"/>
                  <a:pt x="2375062" y="2058813"/>
                  <a:pt x="2374300" y="2055670"/>
                </a:cubicBezTo>
                <a:cubicBezTo>
                  <a:pt x="2373824" y="2053955"/>
                  <a:pt x="2371728" y="2050907"/>
                  <a:pt x="2374586" y="2050907"/>
                </a:cubicBezTo>
                <a:cubicBezTo>
                  <a:pt x="2377443" y="2050907"/>
                  <a:pt x="2378015" y="2054622"/>
                  <a:pt x="2379158" y="2056622"/>
                </a:cubicBezTo>
                <a:cubicBezTo>
                  <a:pt x="2380777" y="2059479"/>
                  <a:pt x="2385063" y="2060337"/>
                  <a:pt x="2385444" y="2057289"/>
                </a:cubicBezTo>
                <a:cubicBezTo>
                  <a:pt x="2383158" y="2035381"/>
                  <a:pt x="2344296" y="2036429"/>
                  <a:pt x="2354393" y="2060718"/>
                </a:cubicBezTo>
                <a:close/>
                <a:moveTo>
                  <a:pt x="2343630" y="2026904"/>
                </a:moveTo>
                <a:cubicBezTo>
                  <a:pt x="2339439" y="2023189"/>
                  <a:pt x="2340010" y="2018998"/>
                  <a:pt x="2346773" y="2021665"/>
                </a:cubicBezTo>
                <a:cubicBezTo>
                  <a:pt x="2349249" y="2022618"/>
                  <a:pt x="2348868" y="2021665"/>
                  <a:pt x="2347249" y="2020141"/>
                </a:cubicBezTo>
                <a:cubicBezTo>
                  <a:pt x="2345344" y="2017855"/>
                  <a:pt x="2340867" y="2016712"/>
                  <a:pt x="2340391" y="2013569"/>
                </a:cubicBezTo>
                <a:cubicBezTo>
                  <a:pt x="2340867" y="2011474"/>
                  <a:pt x="2344010" y="2013664"/>
                  <a:pt x="2345439" y="2014617"/>
                </a:cubicBezTo>
                <a:cubicBezTo>
                  <a:pt x="2351916" y="2019284"/>
                  <a:pt x="2352297" y="2017188"/>
                  <a:pt x="2350297" y="2014331"/>
                </a:cubicBezTo>
                <a:cubicBezTo>
                  <a:pt x="2349249" y="2012712"/>
                  <a:pt x="2346201" y="2010426"/>
                  <a:pt x="2348583" y="2009378"/>
                </a:cubicBezTo>
                <a:cubicBezTo>
                  <a:pt x="2350964" y="2008235"/>
                  <a:pt x="2352964" y="2011854"/>
                  <a:pt x="2354774" y="2013474"/>
                </a:cubicBezTo>
                <a:cubicBezTo>
                  <a:pt x="2357346" y="2015760"/>
                  <a:pt x="2361251" y="2014998"/>
                  <a:pt x="2360298" y="2011759"/>
                </a:cubicBezTo>
                <a:cubicBezTo>
                  <a:pt x="2359441" y="2008807"/>
                  <a:pt x="2355536" y="2005854"/>
                  <a:pt x="2352964" y="2004139"/>
                </a:cubicBezTo>
                <a:cubicBezTo>
                  <a:pt x="2336486" y="1993281"/>
                  <a:pt x="2322293" y="2015283"/>
                  <a:pt x="2335819" y="2027190"/>
                </a:cubicBezTo>
                <a:cubicBezTo>
                  <a:pt x="2338676" y="2030333"/>
                  <a:pt x="2350964" y="2035191"/>
                  <a:pt x="2343630" y="2026904"/>
                </a:cubicBezTo>
                <a:close/>
                <a:moveTo>
                  <a:pt x="2306387" y="2061480"/>
                </a:moveTo>
                <a:cubicBezTo>
                  <a:pt x="2306482" y="2069481"/>
                  <a:pt x="2314769" y="2076815"/>
                  <a:pt x="2322293" y="2078244"/>
                </a:cubicBezTo>
                <a:cubicBezTo>
                  <a:pt x="2326104" y="2078625"/>
                  <a:pt x="2323246" y="2074053"/>
                  <a:pt x="2321531" y="2072433"/>
                </a:cubicBezTo>
                <a:cubicBezTo>
                  <a:pt x="2316674" y="2067862"/>
                  <a:pt x="2317531" y="2062908"/>
                  <a:pt x="2325627" y="2066052"/>
                </a:cubicBezTo>
                <a:cubicBezTo>
                  <a:pt x="2333247" y="2067766"/>
                  <a:pt x="2316864" y="2058717"/>
                  <a:pt x="2318293" y="2056336"/>
                </a:cubicBezTo>
                <a:cubicBezTo>
                  <a:pt x="2318960" y="2053765"/>
                  <a:pt x="2322675" y="2056336"/>
                  <a:pt x="2324294" y="2057575"/>
                </a:cubicBezTo>
                <a:cubicBezTo>
                  <a:pt x="2331914" y="2063194"/>
                  <a:pt x="2332390" y="2060718"/>
                  <a:pt x="2330104" y="2057193"/>
                </a:cubicBezTo>
                <a:cubicBezTo>
                  <a:pt x="2328866" y="2055288"/>
                  <a:pt x="2325342" y="2052526"/>
                  <a:pt x="2328294" y="2051097"/>
                </a:cubicBezTo>
                <a:cubicBezTo>
                  <a:pt x="2331247" y="2049764"/>
                  <a:pt x="2333438" y="2054050"/>
                  <a:pt x="2335533" y="2055955"/>
                </a:cubicBezTo>
                <a:cubicBezTo>
                  <a:pt x="2338486" y="2058717"/>
                  <a:pt x="2343248" y="2057860"/>
                  <a:pt x="2342296" y="2053860"/>
                </a:cubicBezTo>
                <a:cubicBezTo>
                  <a:pt x="2341439" y="2050240"/>
                  <a:pt x="2336772" y="2046716"/>
                  <a:pt x="2333723" y="2044620"/>
                </a:cubicBezTo>
                <a:cubicBezTo>
                  <a:pt x="2319817" y="2035858"/>
                  <a:pt x="2304291" y="2045859"/>
                  <a:pt x="2306387" y="2061480"/>
                </a:cubicBezTo>
                <a:close/>
                <a:moveTo>
                  <a:pt x="2301624" y="2019475"/>
                </a:moveTo>
                <a:cubicBezTo>
                  <a:pt x="2299719" y="2017474"/>
                  <a:pt x="2295243" y="2015093"/>
                  <a:pt x="2298005" y="2012807"/>
                </a:cubicBezTo>
                <a:cubicBezTo>
                  <a:pt x="2300862" y="2010426"/>
                  <a:pt x="2304386" y="2014998"/>
                  <a:pt x="2307244" y="2016712"/>
                </a:cubicBezTo>
                <a:cubicBezTo>
                  <a:pt x="2311244" y="2019189"/>
                  <a:pt x="2316197" y="2016998"/>
                  <a:pt x="2314102" y="2012521"/>
                </a:cubicBezTo>
                <a:cubicBezTo>
                  <a:pt x="2306958" y="2001472"/>
                  <a:pt x="2288099" y="1998234"/>
                  <a:pt x="2279622" y="2008902"/>
                </a:cubicBezTo>
                <a:cubicBezTo>
                  <a:pt x="2259714" y="2042144"/>
                  <a:pt x="2314864" y="2055860"/>
                  <a:pt x="2296290" y="2039667"/>
                </a:cubicBezTo>
                <a:cubicBezTo>
                  <a:pt x="2290385" y="2035858"/>
                  <a:pt x="2289623" y="2030428"/>
                  <a:pt x="2297052" y="2030809"/>
                </a:cubicBezTo>
                <a:cubicBezTo>
                  <a:pt x="2299814" y="2031190"/>
                  <a:pt x="2303910" y="2031762"/>
                  <a:pt x="2299243" y="2028714"/>
                </a:cubicBezTo>
                <a:cubicBezTo>
                  <a:pt x="2296100" y="2026047"/>
                  <a:pt x="2289813" y="2025570"/>
                  <a:pt x="2288575" y="2021475"/>
                </a:cubicBezTo>
                <a:cubicBezTo>
                  <a:pt x="2288575" y="2018332"/>
                  <a:pt x="2293242" y="2020332"/>
                  <a:pt x="2295433" y="2021379"/>
                </a:cubicBezTo>
                <a:cubicBezTo>
                  <a:pt x="2305244" y="2026142"/>
                  <a:pt x="2305053" y="2023094"/>
                  <a:pt x="2301624" y="2019475"/>
                </a:cubicBezTo>
                <a:close/>
                <a:moveTo>
                  <a:pt x="2273716" y="2071862"/>
                </a:moveTo>
                <a:cubicBezTo>
                  <a:pt x="2273811" y="2078149"/>
                  <a:pt x="2280288" y="2083768"/>
                  <a:pt x="2286289" y="2084721"/>
                </a:cubicBezTo>
                <a:cubicBezTo>
                  <a:pt x="2292861" y="2084721"/>
                  <a:pt x="2274478" y="2071767"/>
                  <a:pt x="2288861" y="2074910"/>
                </a:cubicBezTo>
                <a:cubicBezTo>
                  <a:pt x="2294766" y="2075767"/>
                  <a:pt x="2282003" y="2069576"/>
                  <a:pt x="2283051" y="2067385"/>
                </a:cubicBezTo>
                <a:cubicBezTo>
                  <a:pt x="2283527" y="2065290"/>
                  <a:pt x="2286480" y="2067290"/>
                  <a:pt x="2287813" y="2068147"/>
                </a:cubicBezTo>
                <a:cubicBezTo>
                  <a:pt x="2293814" y="2072338"/>
                  <a:pt x="2294195" y="2070338"/>
                  <a:pt x="2292385" y="2067671"/>
                </a:cubicBezTo>
                <a:cubicBezTo>
                  <a:pt x="2291433" y="2066147"/>
                  <a:pt x="2288670" y="2064051"/>
                  <a:pt x="2290956" y="2062908"/>
                </a:cubicBezTo>
                <a:cubicBezTo>
                  <a:pt x="2293242" y="2061766"/>
                  <a:pt x="2295052" y="2065099"/>
                  <a:pt x="2296671" y="2066528"/>
                </a:cubicBezTo>
                <a:cubicBezTo>
                  <a:pt x="2299052" y="2068624"/>
                  <a:pt x="2302767" y="2067766"/>
                  <a:pt x="2302005" y="2064623"/>
                </a:cubicBezTo>
                <a:cubicBezTo>
                  <a:pt x="2301339" y="2061766"/>
                  <a:pt x="2297719" y="2059099"/>
                  <a:pt x="2295243" y="2057575"/>
                </a:cubicBezTo>
                <a:cubicBezTo>
                  <a:pt x="2284193" y="2051002"/>
                  <a:pt x="2272097" y="2059670"/>
                  <a:pt x="2273716" y="2071862"/>
                </a:cubicBezTo>
                <a:close/>
                <a:moveTo>
                  <a:pt x="2239140" y="2040525"/>
                </a:moveTo>
                <a:cubicBezTo>
                  <a:pt x="2237616" y="2047383"/>
                  <a:pt x="2257428" y="2055860"/>
                  <a:pt x="2249713" y="2046716"/>
                </a:cubicBezTo>
                <a:cubicBezTo>
                  <a:pt x="2241617" y="2037953"/>
                  <a:pt x="2257714" y="2044430"/>
                  <a:pt x="2252571" y="2040620"/>
                </a:cubicBezTo>
                <a:cubicBezTo>
                  <a:pt x="2250951" y="2038905"/>
                  <a:pt x="2247236" y="2038429"/>
                  <a:pt x="2246951" y="2035953"/>
                </a:cubicBezTo>
                <a:cubicBezTo>
                  <a:pt x="2247332" y="2034143"/>
                  <a:pt x="2249904" y="2035572"/>
                  <a:pt x="2251047" y="2036238"/>
                </a:cubicBezTo>
                <a:cubicBezTo>
                  <a:pt x="2256380" y="2039382"/>
                  <a:pt x="2256666" y="2037762"/>
                  <a:pt x="2254952" y="2035381"/>
                </a:cubicBezTo>
                <a:cubicBezTo>
                  <a:pt x="2253999" y="2034143"/>
                  <a:pt x="2251618" y="2032619"/>
                  <a:pt x="2253523" y="2031381"/>
                </a:cubicBezTo>
                <a:cubicBezTo>
                  <a:pt x="2255428" y="2030142"/>
                  <a:pt x="2257143" y="2032905"/>
                  <a:pt x="2258571" y="2034143"/>
                </a:cubicBezTo>
                <a:cubicBezTo>
                  <a:pt x="2260667" y="2035762"/>
                  <a:pt x="2263905" y="2034810"/>
                  <a:pt x="2263048" y="2032143"/>
                </a:cubicBezTo>
                <a:cubicBezTo>
                  <a:pt x="2256285" y="2019379"/>
                  <a:pt x="2235902" y="2025951"/>
                  <a:pt x="2239140" y="2040525"/>
                </a:cubicBezTo>
                <a:close/>
                <a:moveTo>
                  <a:pt x="2239521" y="2011474"/>
                </a:moveTo>
                <a:cubicBezTo>
                  <a:pt x="2241617" y="2013855"/>
                  <a:pt x="2245236" y="2017379"/>
                  <a:pt x="2248380" y="2018236"/>
                </a:cubicBezTo>
                <a:cubicBezTo>
                  <a:pt x="2252094" y="2019284"/>
                  <a:pt x="2250475" y="2014807"/>
                  <a:pt x="2249142" y="2012997"/>
                </a:cubicBezTo>
                <a:cubicBezTo>
                  <a:pt x="2245046" y="2007283"/>
                  <a:pt x="2248380" y="2004139"/>
                  <a:pt x="2254952" y="2008140"/>
                </a:cubicBezTo>
                <a:cubicBezTo>
                  <a:pt x="2262286" y="2011283"/>
                  <a:pt x="2247998" y="1999948"/>
                  <a:pt x="2249999" y="1998138"/>
                </a:cubicBezTo>
                <a:cubicBezTo>
                  <a:pt x="2251332" y="1996043"/>
                  <a:pt x="2254476" y="1998996"/>
                  <a:pt x="2255809" y="2000425"/>
                </a:cubicBezTo>
                <a:cubicBezTo>
                  <a:pt x="2262096" y="2006997"/>
                  <a:pt x="2263239" y="2004901"/>
                  <a:pt x="2261905" y="2001282"/>
                </a:cubicBezTo>
                <a:cubicBezTo>
                  <a:pt x="2261143" y="1999282"/>
                  <a:pt x="2258285" y="1996138"/>
                  <a:pt x="2261619" y="1995567"/>
                </a:cubicBezTo>
                <a:cubicBezTo>
                  <a:pt x="2265048" y="1994995"/>
                  <a:pt x="2266096" y="1999282"/>
                  <a:pt x="2267715" y="2001377"/>
                </a:cubicBezTo>
                <a:cubicBezTo>
                  <a:pt x="2270001" y="2004425"/>
                  <a:pt x="2275050" y="2004806"/>
                  <a:pt x="2275240" y="2001091"/>
                </a:cubicBezTo>
                <a:cubicBezTo>
                  <a:pt x="2268763" y="1975088"/>
                  <a:pt x="2224662" y="1984994"/>
                  <a:pt x="2239521" y="2011474"/>
                </a:cubicBezTo>
                <a:close/>
                <a:moveTo>
                  <a:pt x="2200659" y="2018427"/>
                </a:moveTo>
                <a:cubicBezTo>
                  <a:pt x="2200850" y="2025380"/>
                  <a:pt x="2207898" y="2030524"/>
                  <a:pt x="2214471" y="2031000"/>
                </a:cubicBezTo>
                <a:cubicBezTo>
                  <a:pt x="2221424" y="2029762"/>
                  <a:pt x="2202659" y="2019475"/>
                  <a:pt x="2215804" y="2019570"/>
                </a:cubicBezTo>
                <a:cubicBezTo>
                  <a:pt x="2225901" y="2021379"/>
                  <a:pt x="2209994" y="2014903"/>
                  <a:pt x="2210851" y="2012236"/>
                </a:cubicBezTo>
                <a:cubicBezTo>
                  <a:pt x="2211422" y="2009854"/>
                  <a:pt x="2214566" y="2011664"/>
                  <a:pt x="2216090" y="2012616"/>
                </a:cubicBezTo>
                <a:cubicBezTo>
                  <a:pt x="2222852" y="2016617"/>
                  <a:pt x="2223329" y="2014426"/>
                  <a:pt x="2221233" y="2011569"/>
                </a:cubicBezTo>
                <a:cubicBezTo>
                  <a:pt x="2220090" y="2010045"/>
                  <a:pt x="2216947" y="2008045"/>
                  <a:pt x="2219519" y="2006520"/>
                </a:cubicBezTo>
                <a:cubicBezTo>
                  <a:pt x="2222090" y="2004996"/>
                  <a:pt x="2224186" y="2008521"/>
                  <a:pt x="2225996" y="2010045"/>
                </a:cubicBezTo>
                <a:cubicBezTo>
                  <a:pt x="2228663" y="2012140"/>
                  <a:pt x="2232854" y="2010902"/>
                  <a:pt x="2231997" y="2007568"/>
                </a:cubicBezTo>
                <a:cubicBezTo>
                  <a:pt x="2223519" y="1990614"/>
                  <a:pt x="2196944" y="1999662"/>
                  <a:pt x="2200659" y="2018427"/>
                </a:cubicBezTo>
                <a:close/>
                <a:moveTo>
                  <a:pt x="2200755" y="1980422"/>
                </a:moveTo>
                <a:cubicBezTo>
                  <a:pt x="2202564" y="1987756"/>
                  <a:pt x="2211137" y="1992424"/>
                  <a:pt x="2218471" y="1992042"/>
                </a:cubicBezTo>
                <a:cubicBezTo>
                  <a:pt x="2222090" y="1991471"/>
                  <a:pt x="2218661" y="1987947"/>
                  <a:pt x="2216756" y="1986804"/>
                </a:cubicBezTo>
                <a:cubicBezTo>
                  <a:pt x="2211422" y="1983756"/>
                  <a:pt x="2211232" y="1978898"/>
                  <a:pt x="2219328" y="1979755"/>
                </a:cubicBezTo>
                <a:cubicBezTo>
                  <a:pt x="2226758" y="1979565"/>
                  <a:pt x="2209803" y="1974993"/>
                  <a:pt x="2210565" y="1972421"/>
                </a:cubicBezTo>
                <a:cubicBezTo>
                  <a:pt x="2210660" y="1969849"/>
                  <a:pt x="2214661" y="1971373"/>
                  <a:pt x="2216376" y="1972135"/>
                </a:cubicBezTo>
                <a:cubicBezTo>
                  <a:pt x="2224662" y="1975564"/>
                  <a:pt x="2224567" y="1973088"/>
                  <a:pt x="2221709" y="1970325"/>
                </a:cubicBezTo>
                <a:cubicBezTo>
                  <a:pt x="2220185" y="1968801"/>
                  <a:pt x="2216280" y="1967087"/>
                  <a:pt x="2218757" y="1965087"/>
                </a:cubicBezTo>
                <a:cubicBezTo>
                  <a:pt x="2221233" y="1963087"/>
                  <a:pt x="2224186" y="1966611"/>
                  <a:pt x="2226567" y="1967944"/>
                </a:cubicBezTo>
                <a:cubicBezTo>
                  <a:pt x="2229901" y="1969849"/>
                  <a:pt x="2234187" y="1968040"/>
                  <a:pt x="2232473" y="1964420"/>
                </a:cubicBezTo>
                <a:cubicBezTo>
                  <a:pt x="2230949" y="1961086"/>
                  <a:pt x="2225805" y="1958895"/>
                  <a:pt x="2222472" y="1957657"/>
                </a:cubicBezTo>
                <a:cubicBezTo>
                  <a:pt x="2207136" y="1952609"/>
                  <a:pt x="2195611" y="1966516"/>
                  <a:pt x="2200755" y="1980422"/>
                </a:cubicBezTo>
                <a:close/>
                <a:moveTo>
                  <a:pt x="2199707" y="1941274"/>
                </a:moveTo>
                <a:cubicBezTo>
                  <a:pt x="2201897" y="1942893"/>
                  <a:pt x="2205517" y="1945275"/>
                  <a:pt x="2208279" y="1945656"/>
                </a:cubicBezTo>
                <a:cubicBezTo>
                  <a:pt x="2215518" y="1946227"/>
                  <a:pt x="2196278" y="1932702"/>
                  <a:pt x="2211994" y="1936797"/>
                </a:cubicBezTo>
                <a:cubicBezTo>
                  <a:pt x="2218757" y="1938512"/>
                  <a:pt x="2204850" y="1931083"/>
                  <a:pt x="2206089" y="1929368"/>
                </a:cubicBezTo>
                <a:cubicBezTo>
                  <a:pt x="2206851" y="1927463"/>
                  <a:pt x="2209994" y="1929463"/>
                  <a:pt x="2211327" y="1930511"/>
                </a:cubicBezTo>
                <a:cubicBezTo>
                  <a:pt x="2217709" y="1934988"/>
                  <a:pt x="2218280" y="1933178"/>
                  <a:pt x="2216566" y="1930511"/>
                </a:cubicBezTo>
                <a:cubicBezTo>
                  <a:pt x="2215614" y="1928987"/>
                  <a:pt x="2212661" y="1926796"/>
                  <a:pt x="2215328" y="1925939"/>
                </a:cubicBezTo>
                <a:cubicBezTo>
                  <a:pt x="2218090" y="1925082"/>
                  <a:pt x="2219709" y="1928416"/>
                  <a:pt x="2221519" y="1929940"/>
                </a:cubicBezTo>
                <a:cubicBezTo>
                  <a:pt x="2223900" y="1932130"/>
                  <a:pt x="2228186" y="1931845"/>
                  <a:pt x="2227710" y="1928892"/>
                </a:cubicBezTo>
                <a:cubicBezTo>
                  <a:pt x="2218471" y="1908699"/>
                  <a:pt x="2182371" y="1921367"/>
                  <a:pt x="2199707" y="1941274"/>
                </a:cubicBezTo>
                <a:close/>
                <a:moveTo>
                  <a:pt x="2168560" y="2004425"/>
                </a:moveTo>
                <a:cubicBezTo>
                  <a:pt x="2170179" y="2005949"/>
                  <a:pt x="2173037" y="2007759"/>
                  <a:pt x="2175323" y="2007949"/>
                </a:cubicBezTo>
                <a:cubicBezTo>
                  <a:pt x="2181323" y="2007854"/>
                  <a:pt x="2166274" y="1996329"/>
                  <a:pt x="2179038" y="1999091"/>
                </a:cubicBezTo>
                <a:cubicBezTo>
                  <a:pt x="2184467" y="1999948"/>
                  <a:pt x="2173418" y="1994233"/>
                  <a:pt x="2174656" y="1992328"/>
                </a:cubicBezTo>
                <a:cubicBezTo>
                  <a:pt x="2175418" y="1990423"/>
                  <a:pt x="2177894" y="1992233"/>
                  <a:pt x="2178942" y="1992995"/>
                </a:cubicBezTo>
                <a:cubicBezTo>
                  <a:pt x="2183990" y="1996805"/>
                  <a:pt x="2184657" y="1995091"/>
                  <a:pt x="2183324" y="1992614"/>
                </a:cubicBezTo>
                <a:cubicBezTo>
                  <a:pt x="2182657" y="1991185"/>
                  <a:pt x="2180276" y="1989280"/>
                  <a:pt x="2182657" y="1988328"/>
                </a:cubicBezTo>
                <a:cubicBezTo>
                  <a:pt x="2185038" y="1987280"/>
                  <a:pt x="2186181" y="1990423"/>
                  <a:pt x="2187515" y="1991757"/>
                </a:cubicBezTo>
                <a:cubicBezTo>
                  <a:pt x="2189420" y="1993662"/>
                  <a:pt x="2193134" y="1993090"/>
                  <a:pt x="2192849" y="1990233"/>
                </a:cubicBezTo>
                <a:cubicBezTo>
                  <a:pt x="2184848" y="1970421"/>
                  <a:pt x="2155797" y="1988137"/>
                  <a:pt x="2168560" y="2004425"/>
                </a:cubicBezTo>
                <a:close/>
                <a:moveTo>
                  <a:pt x="2155511" y="1962610"/>
                </a:moveTo>
                <a:cubicBezTo>
                  <a:pt x="2158178" y="1969468"/>
                  <a:pt x="2167036" y="1972421"/>
                  <a:pt x="2173894" y="1970992"/>
                </a:cubicBezTo>
                <a:cubicBezTo>
                  <a:pt x="2177228" y="1969849"/>
                  <a:pt x="2173513" y="1966896"/>
                  <a:pt x="2171513" y="1966134"/>
                </a:cubicBezTo>
                <a:cubicBezTo>
                  <a:pt x="2166084" y="1964134"/>
                  <a:pt x="2165131" y="1959276"/>
                  <a:pt x="2172942" y="1958895"/>
                </a:cubicBezTo>
                <a:cubicBezTo>
                  <a:pt x="2180085" y="1957467"/>
                  <a:pt x="2163131" y="1955752"/>
                  <a:pt x="2163512" y="1953180"/>
                </a:cubicBezTo>
                <a:cubicBezTo>
                  <a:pt x="2163131" y="1950704"/>
                  <a:pt x="2167226" y="1951371"/>
                  <a:pt x="2169036" y="1951847"/>
                </a:cubicBezTo>
                <a:cubicBezTo>
                  <a:pt x="2177418" y="1953847"/>
                  <a:pt x="2177037" y="1951466"/>
                  <a:pt x="2173894" y="1949180"/>
                </a:cubicBezTo>
                <a:cubicBezTo>
                  <a:pt x="2172180" y="1947942"/>
                  <a:pt x="2168274" y="1946799"/>
                  <a:pt x="2170275" y="1944513"/>
                </a:cubicBezTo>
                <a:cubicBezTo>
                  <a:pt x="2172370" y="1942132"/>
                  <a:pt x="2175704" y="1945179"/>
                  <a:pt x="2178180" y="1946132"/>
                </a:cubicBezTo>
                <a:cubicBezTo>
                  <a:pt x="2181705" y="1947466"/>
                  <a:pt x="2185514" y="1945084"/>
                  <a:pt x="2183419" y="1941750"/>
                </a:cubicBezTo>
                <a:cubicBezTo>
                  <a:pt x="2168941" y="1927654"/>
                  <a:pt x="2144843" y="1943846"/>
                  <a:pt x="2155511" y="1962610"/>
                </a:cubicBezTo>
                <a:close/>
                <a:moveTo>
                  <a:pt x="2156177" y="1913937"/>
                </a:moveTo>
                <a:cubicBezTo>
                  <a:pt x="2157606" y="1921367"/>
                  <a:pt x="2184752" y="1923748"/>
                  <a:pt x="2171513" y="1916700"/>
                </a:cubicBezTo>
                <a:cubicBezTo>
                  <a:pt x="2168846" y="1915842"/>
                  <a:pt x="2167226" y="1914509"/>
                  <a:pt x="2167226" y="1913271"/>
                </a:cubicBezTo>
                <a:cubicBezTo>
                  <a:pt x="2167131" y="1912033"/>
                  <a:pt x="2168655" y="1910890"/>
                  <a:pt x="2172275" y="1910794"/>
                </a:cubicBezTo>
                <a:cubicBezTo>
                  <a:pt x="2178656" y="1909461"/>
                  <a:pt x="2162940" y="1908413"/>
                  <a:pt x="2163035" y="1906222"/>
                </a:cubicBezTo>
                <a:cubicBezTo>
                  <a:pt x="2162845" y="1902603"/>
                  <a:pt x="2174275" y="1906984"/>
                  <a:pt x="2174275" y="1905270"/>
                </a:cubicBezTo>
                <a:cubicBezTo>
                  <a:pt x="2175323" y="1902793"/>
                  <a:pt x="2166084" y="1901841"/>
                  <a:pt x="2168560" y="1899174"/>
                </a:cubicBezTo>
                <a:cubicBezTo>
                  <a:pt x="2170275" y="1897269"/>
                  <a:pt x="2173704" y="1899555"/>
                  <a:pt x="2175989" y="1900317"/>
                </a:cubicBezTo>
                <a:cubicBezTo>
                  <a:pt x="2179323" y="1901365"/>
                  <a:pt x="2182657" y="1899269"/>
                  <a:pt x="2180371" y="1896697"/>
                </a:cubicBezTo>
                <a:cubicBezTo>
                  <a:pt x="2167608" y="1885648"/>
                  <a:pt x="2144271" y="1898031"/>
                  <a:pt x="2156177" y="1913937"/>
                </a:cubicBezTo>
                <a:close/>
                <a:moveTo>
                  <a:pt x="1713074" y="2275316"/>
                </a:moveTo>
                <a:cubicBezTo>
                  <a:pt x="1712789" y="2272268"/>
                  <a:pt x="1709836" y="2275602"/>
                  <a:pt x="1708883" y="2277412"/>
                </a:cubicBezTo>
                <a:cubicBezTo>
                  <a:pt x="1706121" y="2282460"/>
                  <a:pt x="1702311" y="2282936"/>
                  <a:pt x="1703549" y="2275792"/>
                </a:cubicBezTo>
                <a:cubicBezTo>
                  <a:pt x="1704026" y="2273221"/>
                  <a:pt x="1703168" y="2273792"/>
                  <a:pt x="1702121" y="2275792"/>
                </a:cubicBezTo>
                <a:cubicBezTo>
                  <a:pt x="1700883" y="2277983"/>
                  <a:pt x="1700120" y="2280364"/>
                  <a:pt x="1698977" y="2282460"/>
                </a:cubicBezTo>
                <a:cubicBezTo>
                  <a:pt x="1696215" y="2286555"/>
                  <a:pt x="1695739" y="2281507"/>
                  <a:pt x="1697454" y="2278936"/>
                </a:cubicBezTo>
                <a:cubicBezTo>
                  <a:pt x="1700597" y="2271601"/>
                  <a:pt x="1698692" y="2271887"/>
                  <a:pt x="1696406" y="2274459"/>
                </a:cubicBezTo>
                <a:cubicBezTo>
                  <a:pt x="1695167" y="2275888"/>
                  <a:pt x="1693548" y="2279317"/>
                  <a:pt x="1692215" y="2277316"/>
                </a:cubicBezTo>
                <a:cubicBezTo>
                  <a:pt x="1690786" y="2275316"/>
                  <a:pt x="1693739" y="2272649"/>
                  <a:pt x="1694786" y="2270554"/>
                </a:cubicBezTo>
                <a:cubicBezTo>
                  <a:pt x="1696406" y="2267505"/>
                  <a:pt x="1694977" y="2264076"/>
                  <a:pt x="1692119" y="2265982"/>
                </a:cubicBezTo>
                <a:cubicBezTo>
                  <a:pt x="1669545" y="2291794"/>
                  <a:pt x="1709169" y="2307701"/>
                  <a:pt x="1713074" y="2275316"/>
                </a:cubicBezTo>
                <a:close/>
                <a:moveTo>
                  <a:pt x="1714694" y="2323989"/>
                </a:moveTo>
                <a:cubicBezTo>
                  <a:pt x="1713646" y="2331037"/>
                  <a:pt x="1705454" y="2339134"/>
                  <a:pt x="1709455" y="2325989"/>
                </a:cubicBezTo>
                <a:cubicBezTo>
                  <a:pt x="1713265" y="2314940"/>
                  <a:pt x="1710312" y="2315893"/>
                  <a:pt x="1707169" y="2320179"/>
                </a:cubicBezTo>
                <a:cubicBezTo>
                  <a:pt x="1705454" y="2322560"/>
                  <a:pt x="1703454" y="2327608"/>
                  <a:pt x="1701168" y="2325322"/>
                </a:cubicBezTo>
                <a:cubicBezTo>
                  <a:pt x="1698787" y="2323036"/>
                  <a:pt x="1702787" y="2318464"/>
                  <a:pt x="1704216" y="2315226"/>
                </a:cubicBezTo>
                <a:cubicBezTo>
                  <a:pt x="1706216" y="2310654"/>
                  <a:pt x="1703645" y="2306368"/>
                  <a:pt x="1699739" y="2309511"/>
                </a:cubicBezTo>
                <a:cubicBezTo>
                  <a:pt x="1683261" y="2325513"/>
                  <a:pt x="1692881" y="2359041"/>
                  <a:pt x="1719075" y="2342658"/>
                </a:cubicBezTo>
                <a:cubicBezTo>
                  <a:pt x="1731362" y="2339610"/>
                  <a:pt x="1739078" y="2300462"/>
                  <a:pt x="1726790" y="2320274"/>
                </a:cubicBezTo>
                <a:cubicBezTo>
                  <a:pt x="1723647" y="2327418"/>
                  <a:pt x="1718408" y="2329609"/>
                  <a:pt x="1718408" y="2321893"/>
                </a:cubicBezTo>
                <a:cubicBezTo>
                  <a:pt x="1719170" y="2312749"/>
                  <a:pt x="1716027" y="2320369"/>
                  <a:pt x="1714694" y="2323989"/>
                </a:cubicBezTo>
                <a:close/>
                <a:moveTo>
                  <a:pt x="1747745" y="2282936"/>
                </a:moveTo>
                <a:cubicBezTo>
                  <a:pt x="1748031" y="2275030"/>
                  <a:pt x="1742411" y="2293795"/>
                  <a:pt x="1739840" y="2293318"/>
                </a:cubicBezTo>
                <a:cubicBezTo>
                  <a:pt x="1737363" y="2293509"/>
                  <a:pt x="1739268" y="2288937"/>
                  <a:pt x="1740125" y="2287032"/>
                </a:cubicBezTo>
                <a:cubicBezTo>
                  <a:pt x="1744126" y="2277793"/>
                  <a:pt x="1741649" y="2278078"/>
                  <a:pt x="1738792" y="2281412"/>
                </a:cubicBezTo>
                <a:cubicBezTo>
                  <a:pt x="1732124" y="2291223"/>
                  <a:pt x="1731553" y="2282269"/>
                  <a:pt x="1736792" y="2276554"/>
                </a:cubicBezTo>
                <a:cubicBezTo>
                  <a:pt x="1740411" y="2255980"/>
                  <a:pt x="1715265" y="2289127"/>
                  <a:pt x="1729458" y="2302176"/>
                </a:cubicBezTo>
                <a:cubicBezTo>
                  <a:pt x="1741554" y="2312749"/>
                  <a:pt x="1760318" y="2296462"/>
                  <a:pt x="1759556" y="2282079"/>
                </a:cubicBezTo>
                <a:cubicBezTo>
                  <a:pt x="1759175" y="2278174"/>
                  <a:pt x="1755556" y="2282460"/>
                  <a:pt x="1754318" y="2284841"/>
                </a:cubicBezTo>
                <a:cubicBezTo>
                  <a:pt x="1750889" y="2291223"/>
                  <a:pt x="1746126" y="2291890"/>
                  <a:pt x="1747745" y="2282936"/>
                </a:cubicBezTo>
                <a:close/>
                <a:moveTo>
                  <a:pt x="1728124" y="2228929"/>
                </a:moveTo>
                <a:cubicBezTo>
                  <a:pt x="1702502" y="2244360"/>
                  <a:pt x="1728695" y="2281793"/>
                  <a:pt x="1742697" y="2248075"/>
                </a:cubicBezTo>
                <a:cubicBezTo>
                  <a:pt x="1743840" y="2240645"/>
                  <a:pt x="1729458" y="2260552"/>
                  <a:pt x="1734696" y="2244455"/>
                </a:cubicBezTo>
                <a:cubicBezTo>
                  <a:pt x="1735839" y="2241883"/>
                  <a:pt x="1734982" y="2242169"/>
                  <a:pt x="1733458" y="2243788"/>
                </a:cubicBezTo>
                <a:cubicBezTo>
                  <a:pt x="1731267" y="2245503"/>
                  <a:pt x="1729934" y="2250170"/>
                  <a:pt x="1727171" y="2250361"/>
                </a:cubicBezTo>
                <a:cubicBezTo>
                  <a:pt x="1725457" y="2249599"/>
                  <a:pt x="1727743" y="2246455"/>
                  <a:pt x="1728695" y="2245122"/>
                </a:cubicBezTo>
                <a:cubicBezTo>
                  <a:pt x="1733363" y="2238645"/>
                  <a:pt x="1731743" y="2238168"/>
                  <a:pt x="1729076" y="2239883"/>
                </a:cubicBezTo>
                <a:cubicBezTo>
                  <a:pt x="1727648" y="2240836"/>
                  <a:pt x="1725362" y="2243788"/>
                  <a:pt x="1724790" y="2241121"/>
                </a:cubicBezTo>
                <a:cubicBezTo>
                  <a:pt x="1724219" y="2238454"/>
                  <a:pt x="1727362" y="2236740"/>
                  <a:pt x="1728886" y="2235025"/>
                </a:cubicBezTo>
                <a:cubicBezTo>
                  <a:pt x="1730981" y="2232549"/>
                  <a:pt x="1730886" y="2228358"/>
                  <a:pt x="1728124" y="2228929"/>
                </a:cubicBezTo>
                <a:close/>
                <a:moveTo>
                  <a:pt x="1756604" y="2195973"/>
                </a:moveTo>
                <a:cubicBezTo>
                  <a:pt x="1752413" y="2202831"/>
                  <a:pt x="1748793" y="2199783"/>
                  <a:pt x="1750698" y="2193306"/>
                </a:cubicBezTo>
                <a:cubicBezTo>
                  <a:pt x="1751365" y="2186924"/>
                  <a:pt x="1745936" y="2199402"/>
                  <a:pt x="1744983" y="2200735"/>
                </a:cubicBezTo>
                <a:cubicBezTo>
                  <a:pt x="1741459" y="2205403"/>
                  <a:pt x="1741364" y="2199116"/>
                  <a:pt x="1743554" y="2196259"/>
                </a:cubicBezTo>
                <a:cubicBezTo>
                  <a:pt x="1747650" y="2187781"/>
                  <a:pt x="1745459" y="2187876"/>
                  <a:pt x="1742602" y="2190734"/>
                </a:cubicBezTo>
                <a:cubicBezTo>
                  <a:pt x="1741078" y="2192353"/>
                  <a:pt x="1739078" y="2196163"/>
                  <a:pt x="1737649" y="2193687"/>
                </a:cubicBezTo>
                <a:cubicBezTo>
                  <a:pt x="1736220" y="2191115"/>
                  <a:pt x="1739649" y="2188162"/>
                  <a:pt x="1741078" y="2185781"/>
                </a:cubicBezTo>
                <a:cubicBezTo>
                  <a:pt x="1743078" y="2182447"/>
                  <a:pt x="1741840" y="2178066"/>
                  <a:pt x="1738601" y="2179685"/>
                </a:cubicBezTo>
                <a:cubicBezTo>
                  <a:pt x="1732886" y="2183590"/>
                  <a:pt x="1729267" y="2193306"/>
                  <a:pt x="1729838" y="2199973"/>
                </a:cubicBezTo>
                <a:cubicBezTo>
                  <a:pt x="1729648" y="2216071"/>
                  <a:pt x="1750698" y="2218261"/>
                  <a:pt x="1757842" y="2205117"/>
                </a:cubicBezTo>
                <a:cubicBezTo>
                  <a:pt x="1760699" y="2201307"/>
                  <a:pt x="1764700" y="2185686"/>
                  <a:pt x="1756604" y="2195973"/>
                </a:cubicBezTo>
                <a:close/>
                <a:moveTo>
                  <a:pt x="1762700" y="2222452"/>
                </a:moveTo>
                <a:cubicBezTo>
                  <a:pt x="1763747" y="2218547"/>
                  <a:pt x="1760890" y="2215594"/>
                  <a:pt x="1757842" y="2218738"/>
                </a:cubicBezTo>
                <a:cubicBezTo>
                  <a:pt x="1755080" y="2221595"/>
                  <a:pt x="1753937" y="2227215"/>
                  <a:pt x="1753556" y="2230834"/>
                </a:cubicBezTo>
                <a:cubicBezTo>
                  <a:pt x="1751555" y="2256361"/>
                  <a:pt x="1783750" y="2248265"/>
                  <a:pt x="1787846" y="2229977"/>
                </a:cubicBezTo>
                <a:cubicBezTo>
                  <a:pt x="1788608" y="2226548"/>
                  <a:pt x="1789370" y="2221214"/>
                  <a:pt x="1788131" y="2218642"/>
                </a:cubicBezTo>
                <a:cubicBezTo>
                  <a:pt x="1786703" y="2215499"/>
                  <a:pt x="1784036" y="2220452"/>
                  <a:pt x="1783369" y="2222929"/>
                </a:cubicBezTo>
                <a:cubicBezTo>
                  <a:pt x="1781559" y="2229501"/>
                  <a:pt x="1776701" y="2231882"/>
                  <a:pt x="1775939" y="2223881"/>
                </a:cubicBezTo>
                <a:cubicBezTo>
                  <a:pt x="1773939" y="2217214"/>
                  <a:pt x="1773272" y="2235311"/>
                  <a:pt x="1770510" y="2235597"/>
                </a:cubicBezTo>
                <a:cubicBezTo>
                  <a:pt x="1767938" y="2236740"/>
                  <a:pt x="1768700" y="2232168"/>
                  <a:pt x="1768986" y="2230263"/>
                </a:cubicBezTo>
                <a:cubicBezTo>
                  <a:pt x="1770605" y="2220928"/>
                  <a:pt x="1768129" y="2222167"/>
                  <a:pt x="1766033" y="2226072"/>
                </a:cubicBezTo>
                <a:cubicBezTo>
                  <a:pt x="1762223" y="2236073"/>
                  <a:pt x="1758509" y="2230072"/>
                  <a:pt x="1762700" y="2222452"/>
                </a:cubicBezTo>
                <a:close/>
                <a:moveTo>
                  <a:pt x="1792132" y="2124250"/>
                </a:moveTo>
                <a:cubicBezTo>
                  <a:pt x="1791179" y="2117677"/>
                  <a:pt x="1781559" y="2140061"/>
                  <a:pt x="1782512" y="2124535"/>
                </a:cubicBezTo>
                <a:cubicBezTo>
                  <a:pt x="1782988" y="2121964"/>
                  <a:pt x="1782131" y="2122535"/>
                  <a:pt x="1781083" y="2124535"/>
                </a:cubicBezTo>
                <a:cubicBezTo>
                  <a:pt x="1779273" y="2126917"/>
                  <a:pt x="1779083" y="2131489"/>
                  <a:pt x="1776225" y="2132632"/>
                </a:cubicBezTo>
                <a:cubicBezTo>
                  <a:pt x="1774225" y="2132727"/>
                  <a:pt x="1775654" y="2129203"/>
                  <a:pt x="1776320" y="2127583"/>
                </a:cubicBezTo>
                <a:cubicBezTo>
                  <a:pt x="1779464" y="2120249"/>
                  <a:pt x="1777559" y="2120440"/>
                  <a:pt x="1775177" y="2123107"/>
                </a:cubicBezTo>
                <a:cubicBezTo>
                  <a:pt x="1773844" y="2124535"/>
                  <a:pt x="1772320" y="2127964"/>
                  <a:pt x="1770891" y="2125964"/>
                </a:cubicBezTo>
                <a:cubicBezTo>
                  <a:pt x="1769462" y="2123964"/>
                  <a:pt x="1772415" y="2121201"/>
                  <a:pt x="1773558" y="2119106"/>
                </a:cubicBezTo>
                <a:cubicBezTo>
                  <a:pt x="1775273" y="2116058"/>
                  <a:pt x="1773749" y="2112534"/>
                  <a:pt x="1770891" y="2114343"/>
                </a:cubicBezTo>
                <a:cubicBezTo>
                  <a:pt x="1747841" y="2139966"/>
                  <a:pt x="1788131" y="2156730"/>
                  <a:pt x="1792132" y="2124250"/>
                </a:cubicBezTo>
                <a:close/>
                <a:moveTo>
                  <a:pt x="1792799" y="2172065"/>
                </a:moveTo>
                <a:cubicBezTo>
                  <a:pt x="1792132" y="2158730"/>
                  <a:pt x="1788703" y="2182257"/>
                  <a:pt x="1785179" y="2182828"/>
                </a:cubicBezTo>
                <a:cubicBezTo>
                  <a:pt x="1782131" y="2183590"/>
                  <a:pt x="1783559" y="2178351"/>
                  <a:pt x="1784131" y="2176066"/>
                </a:cubicBezTo>
                <a:cubicBezTo>
                  <a:pt x="1787084" y="2165207"/>
                  <a:pt x="1784226" y="2166160"/>
                  <a:pt x="1781369" y="2170446"/>
                </a:cubicBezTo>
                <a:cubicBezTo>
                  <a:pt x="1779749" y="2172827"/>
                  <a:pt x="1778225" y="2177780"/>
                  <a:pt x="1775654" y="2175685"/>
                </a:cubicBezTo>
                <a:cubicBezTo>
                  <a:pt x="1773082" y="2173494"/>
                  <a:pt x="1776797" y="2168922"/>
                  <a:pt x="1777940" y="2165683"/>
                </a:cubicBezTo>
                <a:cubicBezTo>
                  <a:pt x="1778892" y="2142823"/>
                  <a:pt x="1753651" y="2183400"/>
                  <a:pt x="1774320" y="2194830"/>
                </a:cubicBezTo>
                <a:cubicBezTo>
                  <a:pt x="1789655" y="2202450"/>
                  <a:pt x="1810325" y="2183305"/>
                  <a:pt x="1806800" y="2166541"/>
                </a:cubicBezTo>
                <a:cubicBezTo>
                  <a:pt x="1803752" y="2158540"/>
                  <a:pt x="1796228" y="2188353"/>
                  <a:pt x="1792799" y="2172065"/>
                </a:cubicBezTo>
                <a:close/>
                <a:moveTo>
                  <a:pt x="1880333" y="2070814"/>
                </a:moveTo>
                <a:cubicBezTo>
                  <a:pt x="1877857" y="2072243"/>
                  <a:pt x="1875857" y="2072433"/>
                  <a:pt x="1874904" y="2071481"/>
                </a:cubicBezTo>
                <a:cubicBezTo>
                  <a:pt x="1871475" y="2069957"/>
                  <a:pt x="1882048" y="2059670"/>
                  <a:pt x="1875857" y="2063004"/>
                </a:cubicBezTo>
                <a:cubicBezTo>
                  <a:pt x="1872999" y="2064051"/>
                  <a:pt x="1870046" y="2068814"/>
                  <a:pt x="1866903" y="2067766"/>
                </a:cubicBezTo>
                <a:cubicBezTo>
                  <a:pt x="1865189" y="2066147"/>
                  <a:pt x="1868618" y="2063480"/>
                  <a:pt x="1870142" y="2062337"/>
                </a:cubicBezTo>
                <a:cubicBezTo>
                  <a:pt x="1877190" y="2056908"/>
                  <a:pt x="1875666" y="2055670"/>
                  <a:pt x="1872047" y="2056336"/>
                </a:cubicBezTo>
                <a:cubicBezTo>
                  <a:pt x="1870142" y="2056812"/>
                  <a:pt x="1866713" y="2059194"/>
                  <a:pt x="1866808" y="2055765"/>
                </a:cubicBezTo>
                <a:cubicBezTo>
                  <a:pt x="1866903" y="2052241"/>
                  <a:pt x="1871094" y="2051859"/>
                  <a:pt x="1873380" y="2050621"/>
                </a:cubicBezTo>
                <a:cubicBezTo>
                  <a:pt x="1876619" y="2048812"/>
                  <a:pt x="1877857" y="2043858"/>
                  <a:pt x="1874523" y="2043096"/>
                </a:cubicBezTo>
                <a:cubicBezTo>
                  <a:pt x="1871475" y="2042430"/>
                  <a:pt x="1866998" y="2045478"/>
                  <a:pt x="1864236" y="2047668"/>
                </a:cubicBezTo>
                <a:cubicBezTo>
                  <a:pt x="1848615" y="2058717"/>
                  <a:pt x="1856711" y="2090341"/>
                  <a:pt x="1877000" y="2080149"/>
                </a:cubicBezTo>
                <a:cubicBezTo>
                  <a:pt x="1880905" y="2078625"/>
                  <a:pt x="1891287" y="2066433"/>
                  <a:pt x="1880333" y="2070814"/>
                </a:cubicBezTo>
                <a:close/>
                <a:moveTo>
                  <a:pt x="1859855" y="2094532"/>
                </a:moveTo>
                <a:cubicBezTo>
                  <a:pt x="1856330" y="2100056"/>
                  <a:pt x="1851568" y="2100151"/>
                  <a:pt x="1853378" y="2091865"/>
                </a:cubicBezTo>
                <a:cubicBezTo>
                  <a:pt x="1853949" y="2084245"/>
                  <a:pt x="1847758" y="2101580"/>
                  <a:pt x="1845281" y="2100723"/>
                </a:cubicBezTo>
                <a:cubicBezTo>
                  <a:pt x="1842805" y="2100628"/>
                  <a:pt x="1844805" y="2096532"/>
                  <a:pt x="1845662" y="2094817"/>
                </a:cubicBezTo>
                <a:cubicBezTo>
                  <a:pt x="1849854" y="2086435"/>
                  <a:pt x="1847472" y="2086435"/>
                  <a:pt x="1844519" y="2089293"/>
                </a:cubicBezTo>
                <a:cubicBezTo>
                  <a:pt x="1842900" y="2090817"/>
                  <a:pt x="1840805" y="2094722"/>
                  <a:pt x="1839090" y="2092245"/>
                </a:cubicBezTo>
                <a:cubicBezTo>
                  <a:pt x="1837471" y="2089674"/>
                  <a:pt x="1841186" y="2086816"/>
                  <a:pt x="1842710" y="2084340"/>
                </a:cubicBezTo>
                <a:cubicBezTo>
                  <a:pt x="1844900" y="2081006"/>
                  <a:pt x="1843567" y="2076720"/>
                  <a:pt x="1839947" y="2078339"/>
                </a:cubicBezTo>
                <a:cubicBezTo>
                  <a:pt x="1810229" y="2105676"/>
                  <a:pt x="1857759" y="2131012"/>
                  <a:pt x="1865189" y="2092722"/>
                </a:cubicBezTo>
                <a:cubicBezTo>
                  <a:pt x="1864998" y="2089197"/>
                  <a:pt x="1861188" y="2092626"/>
                  <a:pt x="1859855" y="2094532"/>
                </a:cubicBezTo>
                <a:close/>
                <a:moveTo>
                  <a:pt x="1841090" y="2130917"/>
                </a:moveTo>
                <a:cubicBezTo>
                  <a:pt x="1840709" y="2127202"/>
                  <a:pt x="1837090" y="2131012"/>
                  <a:pt x="1835852" y="2133108"/>
                </a:cubicBezTo>
                <a:cubicBezTo>
                  <a:pt x="1832518" y="2138918"/>
                  <a:pt x="1827755" y="2139299"/>
                  <a:pt x="1829279" y="2130822"/>
                </a:cubicBezTo>
                <a:cubicBezTo>
                  <a:pt x="1829851" y="2127774"/>
                  <a:pt x="1828803" y="2128441"/>
                  <a:pt x="1827470" y="2130726"/>
                </a:cubicBezTo>
                <a:cubicBezTo>
                  <a:pt x="1825279" y="2133584"/>
                  <a:pt x="1824898" y="2138918"/>
                  <a:pt x="1821469" y="2140251"/>
                </a:cubicBezTo>
                <a:cubicBezTo>
                  <a:pt x="1818992" y="2140251"/>
                  <a:pt x="1820802" y="2136061"/>
                  <a:pt x="1821659" y="2134251"/>
                </a:cubicBezTo>
                <a:cubicBezTo>
                  <a:pt x="1825565" y="2125583"/>
                  <a:pt x="1823183" y="2125774"/>
                  <a:pt x="1820326" y="2128822"/>
                </a:cubicBezTo>
                <a:cubicBezTo>
                  <a:pt x="1818707" y="2130536"/>
                  <a:pt x="1816802" y="2134441"/>
                  <a:pt x="1815087" y="2132060"/>
                </a:cubicBezTo>
                <a:cubicBezTo>
                  <a:pt x="1813373" y="2129584"/>
                  <a:pt x="1816992" y="2126440"/>
                  <a:pt x="1818421" y="2123964"/>
                </a:cubicBezTo>
                <a:cubicBezTo>
                  <a:pt x="1820516" y="2120344"/>
                  <a:pt x="1818707" y="2116058"/>
                  <a:pt x="1815183" y="2118154"/>
                </a:cubicBezTo>
                <a:cubicBezTo>
                  <a:pt x="1786703" y="2148253"/>
                  <a:pt x="1835756" y="2169684"/>
                  <a:pt x="1841090" y="2130917"/>
                </a:cubicBezTo>
                <a:close/>
                <a:moveTo>
                  <a:pt x="1812134" y="2093008"/>
                </a:moveTo>
                <a:cubicBezTo>
                  <a:pt x="1814135" y="2087674"/>
                  <a:pt x="1807181" y="2096722"/>
                  <a:pt x="1806134" y="2097580"/>
                </a:cubicBezTo>
                <a:cubicBezTo>
                  <a:pt x="1802324" y="2100532"/>
                  <a:pt x="1803943" y="2094722"/>
                  <a:pt x="1806134" y="2093198"/>
                </a:cubicBezTo>
                <a:cubicBezTo>
                  <a:pt x="1811182" y="2087197"/>
                  <a:pt x="1809563" y="2086435"/>
                  <a:pt x="1806800" y="2088054"/>
                </a:cubicBezTo>
                <a:cubicBezTo>
                  <a:pt x="1805276" y="2088912"/>
                  <a:pt x="1802800" y="2091674"/>
                  <a:pt x="1802324" y="2088912"/>
                </a:cubicBezTo>
                <a:cubicBezTo>
                  <a:pt x="1801847" y="2086150"/>
                  <a:pt x="1805181" y="2084721"/>
                  <a:pt x="1806800" y="2083101"/>
                </a:cubicBezTo>
                <a:cubicBezTo>
                  <a:pt x="1814992" y="2067004"/>
                  <a:pt x="1788798" y="2085387"/>
                  <a:pt x="1795180" y="2101485"/>
                </a:cubicBezTo>
                <a:cubicBezTo>
                  <a:pt x="1800133" y="2114820"/>
                  <a:pt x="1817183" y="2109105"/>
                  <a:pt x="1820135" y="2097294"/>
                </a:cubicBezTo>
                <a:cubicBezTo>
                  <a:pt x="1821469" y="2090150"/>
                  <a:pt x="1806229" y="2108533"/>
                  <a:pt x="1812134" y="2093008"/>
                </a:cubicBezTo>
                <a:close/>
                <a:moveTo>
                  <a:pt x="1832042" y="2040525"/>
                </a:moveTo>
                <a:cubicBezTo>
                  <a:pt x="1830232" y="2041858"/>
                  <a:pt x="1827660" y="2045383"/>
                  <a:pt x="1826612" y="2042620"/>
                </a:cubicBezTo>
                <a:cubicBezTo>
                  <a:pt x="1825469" y="2039858"/>
                  <a:pt x="1829470" y="2037477"/>
                  <a:pt x="1831280" y="2035286"/>
                </a:cubicBezTo>
                <a:cubicBezTo>
                  <a:pt x="1833851" y="2032238"/>
                  <a:pt x="1833185" y="2027666"/>
                  <a:pt x="1829660" y="2028809"/>
                </a:cubicBezTo>
                <a:cubicBezTo>
                  <a:pt x="1820135" y="2033667"/>
                  <a:pt x="1814420" y="2048812"/>
                  <a:pt x="1820231" y="2058051"/>
                </a:cubicBezTo>
                <a:cubicBezTo>
                  <a:pt x="1839471" y="2079863"/>
                  <a:pt x="1860807" y="2034429"/>
                  <a:pt x="1845472" y="2047954"/>
                </a:cubicBezTo>
                <a:cubicBezTo>
                  <a:pt x="1841662" y="2052526"/>
                  <a:pt x="1837566" y="2052336"/>
                  <a:pt x="1839281" y="2046049"/>
                </a:cubicBezTo>
                <a:cubicBezTo>
                  <a:pt x="1840043" y="2043858"/>
                  <a:pt x="1841376" y="2040239"/>
                  <a:pt x="1838233" y="2043858"/>
                </a:cubicBezTo>
                <a:cubicBezTo>
                  <a:pt x="1835756" y="2046145"/>
                  <a:pt x="1834328" y="2051288"/>
                  <a:pt x="1830899" y="2051955"/>
                </a:cubicBezTo>
                <a:cubicBezTo>
                  <a:pt x="1828613" y="2051479"/>
                  <a:pt x="1831089" y="2047764"/>
                  <a:pt x="1832232" y="2046049"/>
                </a:cubicBezTo>
                <a:cubicBezTo>
                  <a:pt x="1837471" y="2038429"/>
                  <a:pt x="1835280" y="2038048"/>
                  <a:pt x="1832042" y="2040525"/>
                </a:cubicBezTo>
                <a:close/>
                <a:moveTo>
                  <a:pt x="1850615" y="2022046"/>
                </a:moveTo>
                <a:cubicBezTo>
                  <a:pt x="1850615" y="2022046"/>
                  <a:pt x="1850615" y="2022046"/>
                  <a:pt x="1850615" y="2022046"/>
                </a:cubicBezTo>
                <a:lnTo>
                  <a:pt x="1850615" y="2022046"/>
                </a:lnTo>
                <a:lnTo>
                  <a:pt x="1850615" y="2022046"/>
                </a:lnTo>
                <a:close/>
                <a:moveTo>
                  <a:pt x="1871570" y="2008711"/>
                </a:moveTo>
                <a:cubicBezTo>
                  <a:pt x="1868618" y="2013379"/>
                  <a:pt x="1864522" y="2013855"/>
                  <a:pt x="1865855" y="2007187"/>
                </a:cubicBezTo>
                <a:cubicBezTo>
                  <a:pt x="1866332" y="2004711"/>
                  <a:pt x="1865474" y="2005282"/>
                  <a:pt x="1864236" y="2007187"/>
                </a:cubicBezTo>
                <a:cubicBezTo>
                  <a:pt x="1862331" y="2009473"/>
                  <a:pt x="1861950" y="2013855"/>
                  <a:pt x="1858997" y="2014903"/>
                </a:cubicBezTo>
                <a:cubicBezTo>
                  <a:pt x="1856807" y="2014998"/>
                  <a:pt x="1858426" y="2011664"/>
                  <a:pt x="1859188" y="2010235"/>
                </a:cubicBezTo>
                <a:cubicBezTo>
                  <a:pt x="1862617" y="2003282"/>
                  <a:pt x="1860617" y="2003472"/>
                  <a:pt x="1858045" y="2006044"/>
                </a:cubicBezTo>
                <a:cubicBezTo>
                  <a:pt x="1852425" y="2013283"/>
                  <a:pt x="1851473" y="2006901"/>
                  <a:pt x="1856330" y="2002329"/>
                </a:cubicBezTo>
                <a:cubicBezTo>
                  <a:pt x="1859855" y="1986613"/>
                  <a:pt x="1837280" y="2011474"/>
                  <a:pt x="1849663" y="2021379"/>
                </a:cubicBezTo>
                <a:cubicBezTo>
                  <a:pt x="1871189" y="2034715"/>
                  <a:pt x="1883667" y="1995281"/>
                  <a:pt x="1871570" y="2008711"/>
                </a:cubicBezTo>
                <a:close/>
                <a:moveTo>
                  <a:pt x="1888144" y="2024428"/>
                </a:moveTo>
                <a:cubicBezTo>
                  <a:pt x="1898240" y="2054908"/>
                  <a:pt x="1931197" y="2019665"/>
                  <a:pt x="1913480" y="2026142"/>
                </a:cubicBezTo>
                <a:cubicBezTo>
                  <a:pt x="1908337" y="2029095"/>
                  <a:pt x="1904622" y="2026523"/>
                  <a:pt x="1909766" y="2020046"/>
                </a:cubicBezTo>
                <a:cubicBezTo>
                  <a:pt x="1910718" y="2018808"/>
                  <a:pt x="1910909" y="2018332"/>
                  <a:pt x="1910623" y="2018141"/>
                </a:cubicBezTo>
                <a:cubicBezTo>
                  <a:pt x="1906908" y="2018046"/>
                  <a:pt x="1903289" y="2024713"/>
                  <a:pt x="1899479" y="2023570"/>
                </a:cubicBezTo>
                <a:cubicBezTo>
                  <a:pt x="1895954" y="2020332"/>
                  <a:pt x="1914814" y="2011759"/>
                  <a:pt x="1904336" y="2012521"/>
                </a:cubicBezTo>
                <a:cubicBezTo>
                  <a:pt x="1902336" y="2012997"/>
                  <a:pt x="1899002" y="2015379"/>
                  <a:pt x="1898907" y="2012140"/>
                </a:cubicBezTo>
                <a:cubicBezTo>
                  <a:pt x="1898812" y="2008711"/>
                  <a:pt x="1903098" y="2008330"/>
                  <a:pt x="1905479" y="2007092"/>
                </a:cubicBezTo>
                <a:cubicBezTo>
                  <a:pt x="1918910" y="1991662"/>
                  <a:pt x="1883858" y="2002806"/>
                  <a:pt x="1888144" y="2024428"/>
                </a:cubicBezTo>
                <a:close/>
                <a:moveTo>
                  <a:pt x="1917767" y="1977469"/>
                </a:moveTo>
                <a:cubicBezTo>
                  <a:pt x="1913480" y="1981279"/>
                  <a:pt x="1909289" y="1980517"/>
                  <a:pt x="1911766" y="1974802"/>
                </a:cubicBezTo>
                <a:cubicBezTo>
                  <a:pt x="1912814" y="1972802"/>
                  <a:pt x="1914433" y="1969563"/>
                  <a:pt x="1910909" y="1972516"/>
                </a:cubicBezTo>
                <a:cubicBezTo>
                  <a:pt x="1908146" y="1974421"/>
                  <a:pt x="1906146" y="1979184"/>
                  <a:pt x="1902622" y="1979279"/>
                </a:cubicBezTo>
                <a:cubicBezTo>
                  <a:pt x="1900336" y="1978517"/>
                  <a:pt x="1903193" y="1975279"/>
                  <a:pt x="1904622" y="1973850"/>
                </a:cubicBezTo>
                <a:cubicBezTo>
                  <a:pt x="1910813" y="1967182"/>
                  <a:pt x="1908623" y="1966516"/>
                  <a:pt x="1905098" y="1968420"/>
                </a:cubicBezTo>
                <a:cubicBezTo>
                  <a:pt x="1903098" y="1969468"/>
                  <a:pt x="1900050" y="1972516"/>
                  <a:pt x="1899288" y="1969754"/>
                </a:cubicBezTo>
                <a:cubicBezTo>
                  <a:pt x="1898431" y="1966992"/>
                  <a:pt x="1902812" y="1965182"/>
                  <a:pt x="1904908" y="1963277"/>
                </a:cubicBezTo>
                <a:cubicBezTo>
                  <a:pt x="1907765" y="1960610"/>
                  <a:pt x="1907956" y="1956324"/>
                  <a:pt x="1904051" y="1956800"/>
                </a:cubicBezTo>
                <a:cubicBezTo>
                  <a:pt x="1900526" y="1957467"/>
                  <a:pt x="1896526" y="1961562"/>
                  <a:pt x="1894240" y="1964229"/>
                </a:cubicBezTo>
                <a:cubicBezTo>
                  <a:pt x="1879571" y="1980803"/>
                  <a:pt x="1901384" y="1999377"/>
                  <a:pt x="1917100" y="1986042"/>
                </a:cubicBezTo>
                <a:cubicBezTo>
                  <a:pt x="1920529" y="1983661"/>
                  <a:pt x="1928149" y="1970707"/>
                  <a:pt x="1917767" y="1977469"/>
                </a:cubicBezTo>
                <a:close/>
                <a:moveTo>
                  <a:pt x="1945580" y="1942798"/>
                </a:moveTo>
                <a:cubicBezTo>
                  <a:pt x="1939579" y="1944227"/>
                  <a:pt x="1938531" y="1940893"/>
                  <a:pt x="1944056" y="1937179"/>
                </a:cubicBezTo>
                <a:cubicBezTo>
                  <a:pt x="1948437" y="1933464"/>
                  <a:pt x="1937769" y="1937941"/>
                  <a:pt x="1936531" y="1938417"/>
                </a:cubicBezTo>
                <a:cubicBezTo>
                  <a:pt x="1931864" y="1939465"/>
                  <a:pt x="1935769" y="1934702"/>
                  <a:pt x="1938436" y="1934416"/>
                </a:cubicBezTo>
                <a:cubicBezTo>
                  <a:pt x="1945865" y="1931463"/>
                  <a:pt x="1944722" y="1930035"/>
                  <a:pt x="1941484" y="1930130"/>
                </a:cubicBezTo>
                <a:cubicBezTo>
                  <a:pt x="1939674" y="1930130"/>
                  <a:pt x="1936150" y="1931463"/>
                  <a:pt x="1937007" y="1928796"/>
                </a:cubicBezTo>
                <a:cubicBezTo>
                  <a:pt x="1937864" y="1926129"/>
                  <a:pt x="1941579" y="1926415"/>
                  <a:pt x="1943865" y="1925749"/>
                </a:cubicBezTo>
                <a:cubicBezTo>
                  <a:pt x="1947104" y="1924796"/>
                  <a:pt x="1949294" y="1920986"/>
                  <a:pt x="1946532" y="1919938"/>
                </a:cubicBezTo>
                <a:cubicBezTo>
                  <a:pt x="1943960" y="1918986"/>
                  <a:pt x="1939388" y="1920700"/>
                  <a:pt x="1936436" y="1922034"/>
                </a:cubicBezTo>
                <a:cubicBezTo>
                  <a:pt x="1919958" y="1928034"/>
                  <a:pt x="1921767" y="1954990"/>
                  <a:pt x="1940817" y="1949847"/>
                </a:cubicBezTo>
                <a:cubicBezTo>
                  <a:pt x="1944341" y="1948990"/>
                  <a:pt x="1956057" y="1941465"/>
                  <a:pt x="1945580" y="1942798"/>
                </a:cubicBezTo>
                <a:close/>
                <a:moveTo>
                  <a:pt x="2129031" y="1981565"/>
                </a:moveTo>
                <a:cubicBezTo>
                  <a:pt x="2130269" y="1989090"/>
                  <a:pt x="2150653" y="1988518"/>
                  <a:pt x="2140747" y="1982899"/>
                </a:cubicBezTo>
                <a:cubicBezTo>
                  <a:pt x="2136747" y="1981755"/>
                  <a:pt x="2135889" y="1978041"/>
                  <a:pt x="2141509" y="1976993"/>
                </a:cubicBezTo>
                <a:cubicBezTo>
                  <a:pt x="2143509" y="1976707"/>
                  <a:pt x="2143033" y="1976041"/>
                  <a:pt x="2141414" y="1975469"/>
                </a:cubicBezTo>
                <a:cubicBezTo>
                  <a:pt x="2139604" y="1974993"/>
                  <a:pt x="2137699" y="1974993"/>
                  <a:pt x="2135889" y="1974516"/>
                </a:cubicBezTo>
                <a:cubicBezTo>
                  <a:pt x="2132365" y="1973088"/>
                  <a:pt x="2136175" y="1970897"/>
                  <a:pt x="2138461" y="1971850"/>
                </a:cubicBezTo>
                <a:cubicBezTo>
                  <a:pt x="2142843" y="1972421"/>
                  <a:pt x="2145224" y="1971754"/>
                  <a:pt x="2141890" y="1969278"/>
                </a:cubicBezTo>
                <a:cubicBezTo>
                  <a:pt x="2140556" y="1968516"/>
                  <a:pt x="2137699" y="1967944"/>
                  <a:pt x="2139033" y="1965944"/>
                </a:cubicBezTo>
                <a:cubicBezTo>
                  <a:pt x="2140461" y="1963849"/>
                  <a:pt x="2143033" y="1965849"/>
                  <a:pt x="2144843" y="1966420"/>
                </a:cubicBezTo>
                <a:cubicBezTo>
                  <a:pt x="2147414" y="1967182"/>
                  <a:pt x="2150081" y="1964801"/>
                  <a:pt x="2148462" y="1962420"/>
                </a:cubicBezTo>
                <a:cubicBezTo>
                  <a:pt x="2136175" y="1951942"/>
                  <a:pt x="2120744" y="1969183"/>
                  <a:pt x="2129031" y="1981565"/>
                </a:cubicBezTo>
                <a:close/>
                <a:moveTo>
                  <a:pt x="2125126" y="1949656"/>
                </a:moveTo>
                <a:cubicBezTo>
                  <a:pt x="2130460" y="1952133"/>
                  <a:pt x="2138366" y="1951657"/>
                  <a:pt x="2143509" y="1948799"/>
                </a:cubicBezTo>
                <a:cubicBezTo>
                  <a:pt x="2146843" y="1946418"/>
                  <a:pt x="2141604" y="1944322"/>
                  <a:pt x="2139033" y="1944132"/>
                </a:cubicBezTo>
                <a:cubicBezTo>
                  <a:pt x="2130841" y="1943655"/>
                  <a:pt x="2130651" y="1937559"/>
                  <a:pt x="2137794" y="1935464"/>
                </a:cubicBezTo>
                <a:cubicBezTo>
                  <a:pt x="2145129" y="1931368"/>
                  <a:pt x="2125412" y="1935274"/>
                  <a:pt x="2124840" y="1932321"/>
                </a:cubicBezTo>
                <a:cubicBezTo>
                  <a:pt x="2123411" y="1929558"/>
                  <a:pt x="2128174" y="1929178"/>
                  <a:pt x="2130460" y="1928987"/>
                </a:cubicBezTo>
                <a:cubicBezTo>
                  <a:pt x="2140747" y="1928320"/>
                  <a:pt x="2139318" y="1925939"/>
                  <a:pt x="2134842" y="1924320"/>
                </a:cubicBezTo>
                <a:cubicBezTo>
                  <a:pt x="2132365" y="1923462"/>
                  <a:pt x="2127507" y="1923748"/>
                  <a:pt x="2128746" y="1920415"/>
                </a:cubicBezTo>
                <a:cubicBezTo>
                  <a:pt x="2129984" y="1917081"/>
                  <a:pt x="2135222" y="1919081"/>
                  <a:pt x="2138366" y="1919462"/>
                </a:cubicBezTo>
                <a:cubicBezTo>
                  <a:pt x="2142843" y="1919748"/>
                  <a:pt x="2146176" y="1915652"/>
                  <a:pt x="2142366" y="1912795"/>
                </a:cubicBezTo>
                <a:cubicBezTo>
                  <a:pt x="2114744" y="1900412"/>
                  <a:pt x="2099123" y="1935369"/>
                  <a:pt x="2125126" y="1949656"/>
                </a:cubicBezTo>
                <a:close/>
                <a:moveTo>
                  <a:pt x="2096646" y="1980708"/>
                </a:moveTo>
                <a:cubicBezTo>
                  <a:pt x="2099409" y="1986423"/>
                  <a:pt x="2106647" y="1988328"/>
                  <a:pt x="2112172" y="1985756"/>
                </a:cubicBezTo>
                <a:cubicBezTo>
                  <a:pt x="2117315" y="1981755"/>
                  <a:pt x="2098647" y="1980517"/>
                  <a:pt x="2109219" y="1975183"/>
                </a:cubicBezTo>
                <a:cubicBezTo>
                  <a:pt x="2118077" y="1972516"/>
                  <a:pt x="2102647" y="1973469"/>
                  <a:pt x="2102456" y="1970897"/>
                </a:cubicBezTo>
                <a:cubicBezTo>
                  <a:pt x="2101980" y="1968611"/>
                  <a:pt x="2105219" y="1968801"/>
                  <a:pt x="2106838" y="1968897"/>
                </a:cubicBezTo>
                <a:cubicBezTo>
                  <a:pt x="2113886" y="1969563"/>
                  <a:pt x="2113410" y="1967468"/>
                  <a:pt x="2110648" y="1965754"/>
                </a:cubicBezTo>
                <a:cubicBezTo>
                  <a:pt x="2109124" y="1964801"/>
                  <a:pt x="2105790" y="1964420"/>
                  <a:pt x="2107314" y="1961943"/>
                </a:cubicBezTo>
                <a:cubicBezTo>
                  <a:pt x="2108838" y="1959372"/>
                  <a:pt x="2111886" y="1961848"/>
                  <a:pt x="2113982" y="1962325"/>
                </a:cubicBezTo>
                <a:cubicBezTo>
                  <a:pt x="2116934" y="1962991"/>
                  <a:pt x="2119983" y="1960229"/>
                  <a:pt x="2118077" y="1957467"/>
                </a:cubicBezTo>
                <a:cubicBezTo>
                  <a:pt x="2103409" y="1946037"/>
                  <a:pt x="2086359" y="1966801"/>
                  <a:pt x="2096646" y="1980708"/>
                </a:cubicBezTo>
                <a:close/>
                <a:moveTo>
                  <a:pt x="2101790" y="1912509"/>
                </a:moveTo>
                <a:cubicBezTo>
                  <a:pt x="2108267" y="1908222"/>
                  <a:pt x="2083216" y="1908318"/>
                  <a:pt x="2096551" y="1902222"/>
                </a:cubicBezTo>
                <a:cubicBezTo>
                  <a:pt x="2098742" y="1901650"/>
                  <a:pt x="2102552" y="1900698"/>
                  <a:pt x="2097789" y="1900031"/>
                </a:cubicBezTo>
                <a:cubicBezTo>
                  <a:pt x="2094551" y="1899079"/>
                  <a:pt x="2089407" y="1900983"/>
                  <a:pt x="2087026" y="1898412"/>
                </a:cubicBezTo>
                <a:cubicBezTo>
                  <a:pt x="2086169" y="1896221"/>
                  <a:pt x="2090550" y="1896030"/>
                  <a:pt x="2092646" y="1896030"/>
                </a:cubicBezTo>
                <a:cubicBezTo>
                  <a:pt x="2101980" y="1896221"/>
                  <a:pt x="2101123" y="1894125"/>
                  <a:pt x="2097313" y="1892697"/>
                </a:cubicBezTo>
                <a:cubicBezTo>
                  <a:pt x="2095884" y="1891935"/>
                  <a:pt x="2090836" y="1891935"/>
                  <a:pt x="2092455" y="1889172"/>
                </a:cubicBezTo>
                <a:cubicBezTo>
                  <a:pt x="2094170" y="1886601"/>
                  <a:pt x="2098456" y="1888696"/>
                  <a:pt x="2101218" y="1889077"/>
                </a:cubicBezTo>
                <a:cubicBezTo>
                  <a:pt x="2105314" y="1889554"/>
                  <a:pt x="2108934" y="1886410"/>
                  <a:pt x="2105790" y="1883838"/>
                </a:cubicBezTo>
                <a:cubicBezTo>
                  <a:pt x="2069119" y="1869456"/>
                  <a:pt x="2063690" y="1922129"/>
                  <a:pt x="2101790" y="1912509"/>
                </a:cubicBezTo>
                <a:close/>
                <a:moveTo>
                  <a:pt x="2073310" y="1952895"/>
                </a:moveTo>
                <a:cubicBezTo>
                  <a:pt x="2077501" y="1957943"/>
                  <a:pt x="2097884" y="1951275"/>
                  <a:pt x="2091788" y="1946704"/>
                </a:cubicBezTo>
                <a:cubicBezTo>
                  <a:pt x="2090645" y="1946322"/>
                  <a:pt x="2088931" y="1946418"/>
                  <a:pt x="2087883" y="1946704"/>
                </a:cubicBezTo>
                <a:cubicBezTo>
                  <a:pt x="2082359" y="1948132"/>
                  <a:pt x="2078739" y="1944703"/>
                  <a:pt x="2084454" y="1940036"/>
                </a:cubicBezTo>
                <a:cubicBezTo>
                  <a:pt x="2088931" y="1934797"/>
                  <a:pt x="2074834" y="1943179"/>
                  <a:pt x="2073596" y="1940798"/>
                </a:cubicBezTo>
                <a:cubicBezTo>
                  <a:pt x="2070738" y="1937369"/>
                  <a:pt x="2083406" y="1934988"/>
                  <a:pt x="2082263" y="1933083"/>
                </a:cubicBezTo>
                <a:cubicBezTo>
                  <a:pt x="2081501" y="1929940"/>
                  <a:pt x="2073024" y="1934416"/>
                  <a:pt x="2073024" y="1930225"/>
                </a:cubicBezTo>
                <a:cubicBezTo>
                  <a:pt x="2073024" y="1927177"/>
                  <a:pt x="2077596" y="1927654"/>
                  <a:pt x="2080073" y="1926987"/>
                </a:cubicBezTo>
                <a:cubicBezTo>
                  <a:pt x="2083597" y="1926034"/>
                  <a:pt x="2084835" y="1921938"/>
                  <a:pt x="2081025" y="1920510"/>
                </a:cubicBezTo>
                <a:cubicBezTo>
                  <a:pt x="2059594" y="1917843"/>
                  <a:pt x="2054355" y="1944894"/>
                  <a:pt x="2073310" y="1952895"/>
                </a:cubicBezTo>
                <a:close/>
                <a:moveTo>
                  <a:pt x="2046259" y="1978898"/>
                </a:moveTo>
                <a:cubicBezTo>
                  <a:pt x="2047878" y="1984899"/>
                  <a:pt x="2054831" y="1986042"/>
                  <a:pt x="2059975" y="1984041"/>
                </a:cubicBezTo>
                <a:cubicBezTo>
                  <a:pt x="2063880" y="1980708"/>
                  <a:pt x="2053403" y="1980041"/>
                  <a:pt x="2054165" y="1977088"/>
                </a:cubicBezTo>
                <a:cubicBezTo>
                  <a:pt x="2052926" y="1974326"/>
                  <a:pt x="2063499" y="1973850"/>
                  <a:pt x="2058356" y="1972326"/>
                </a:cubicBezTo>
                <a:cubicBezTo>
                  <a:pt x="2056355" y="1971754"/>
                  <a:pt x="2054260" y="1971754"/>
                  <a:pt x="2052260" y="1971373"/>
                </a:cubicBezTo>
                <a:cubicBezTo>
                  <a:pt x="2048259" y="1970040"/>
                  <a:pt x="2052736" y="1967468"/>
                  <a:pt x="2055117" y="1968420"/>
                </a:cubicBezTo>
                <a:cubicBezTo>
                  <a:pt x="2061785" y="1969183"/>
                  <a:pt x="2061404" y="1967182"/>
                  <a:pt x="2058832" y="1965658"/>
                </a:cubicBezTo>
                <a:cubicBezTo>
                  <a:pt x="2057403" y="1964801"/>
                  <a:pt x="2054260" y="1964325"/>
                  <a:pt x="2055784" y="1962134"/>
                </a:cubicBezTo>
                <a:cubicBezTo>
                  <a:pt x="2057403" y="1959943"/>
                  <a:pt x="2060165" y="1962039"/>
                  <a:pt x="2062070" y="1962515"/>
                </a:cubicBezTo>
                <a:cubicBezTo>
                  <a:pt x="2081978" y="1957657"/>
                  <a:pt x="2032543" y="1942893"/>
                  <a:pt x="2046259" y="1978898"/>
                </a:cubicBezTo>
                <a:close/>
                <a:moveTo>
                  <a:pt x="2047973" y="1924415"/>
                </a:moveTo>
                <a:cubicBezTo>
                  <a:pt x="2052450" y="1924605"/>
                  <a:pt x="2056641" y="1921653"/>
                  <a:pt x="2050069" y="1920033"/>
                </a:cubicBezTo>
                <a:cubicBezTo>
                  <a:pt x="2044259" y="1918891"/>
                  <a:pt x="2044735" y="1915271"/>
                  <a:pt x="2051021" y="1914223"/>
                </a:cubicBezTo>
                <a:cubicBezTo>
                  <a:pt x="2057498" y="1912223"/>
                  <a:pt x="2042163" y="1913080"/>
                  <a:pt x="2042258" y="1911080"/>
                </a:cubicBezTo>
                <a:cubicBezTo>
                  <a:pt x="2041877" y="1909175"/>
                  <a:pt x="2045592" y="1909175"/>
                  <a:pt x="2047211" y="1909270"/>
                </a:cubicBezTo>
                <a:cubicBezTo>
                  <a:pt x="2054831" y="1909746"/>
                  <a:pt x="2054450" y="1907937"/>
                  <a:pt x="2051593" y="1906603"/>
                </a:cubicBezTo>
                <a:cubicBezTo>
                  <a:pt x="2050069" y="1905841"/>
                  <a:pt x="2046449" y="1905555"/>
                  <a:pt x="2048259" y="1903460"/>
                </a:cubicBezTo>
                <a:cubicBezTo>
                  <a:pt x="2050069" y="1901365"/>
                  <a:pt x="2053212" y="1903270"/>
                  <a:pt x="2055403" y="1903650"/>
                </a:cubicBezTo>
                <a:cubicBezTo>
                  <a:pt x="2058546" y="1904127"/>
                  <a:pt x="2061975" y="1901841"/>
                  <a:pt x="2060070" y="1899555"/>
                </a:cubicBezTo>
                <a:cubicBezTo>
                  <a:pt x="2055212" y="1895745"/>
                  <a:pt x="2046068" y="1896507"/>
                  <a:pt x="2040830" y="1899650"/>
                </a:cubicBezTo>
                <a:cubicBezTo>
                  <a:pt x="2027209" y="1905841"/>
                  <a:pt x="2033114" y="1927177"/>
                  <a:pt x="2047973" y="1924415"/>
                </a:cubicBezTo>
                <a:close/>
                <a:moveTo>
                  <a:pt x="2032638" y="1962229"/>
                </a:moveTo>
                <a:cubicBezTo>
                  <a:pt x="2036829" y="1962039"/>
                  <a:pt x="2044925" y="1954038"/>
                  <a:pt x="2036353" y="1954704"/>
                </a:cubicBezTo>
                <a:cubicBezTo>
                  <a:pt x="2031400" y="1956038"/>
                  <a:pt x="2027685" y="1952418"/>
                  <a:pt x="2033686" y="1948037"/>
                </a:cubicBezTo>
                <a:cubicBezTo>
                  <a:pt x="2037020" y="1943084"/>
                  <a:pt x="2024447" y="1951085"/>
                  <a:pt x="2022923" y="1948704"/>
                </a:cubicBezTo>
                <a:cubicBezTo>
                  <a:pt x="2021208" y="1946894"/>
                  <a:pt x="2024923" y="1945084"/>
                  <a:pt x="2026637" y="1944513"/>
                </a:cubicBezTo>
                <a:cubicBezTo>
                  <a:pt x="2032543" y="1942512"/>
                  <a:pt x="2034258" y="1939941"/>
                  <a:pt x="2029114" y="1939655"/>
                </a:cubicBezTo>
                <a:cubicBezTo>
                  <a:pt x="2027018" y="1939655"/>
                  <a:pt x="2023208" y="1940893"/>
                  <a:pt x="2023494" y="1937941"/>
                </a:cubicBezTo>
                <a:cubicBezTo>
                  <a:pt x="2023780" y="1934892"/>
                  <a:pt x="2028352" y="1935464"/>
                  <a:pt x="2030733" y="1934797"/>
                </a:cubicBezTo>
                <a:cubicBezTo>
                  <a:pt x="2033781" y="1934035"/>
                  <a:pt x="2035210" y="1929558"/>
                  <a:pt x="2031876" y="1928320"/>
                </a:cubicBezTo>
                <a:cubicBezTo>
                  <a:pt x="2004063" y="1925844"/>
                  <a:pt x="2005778" y="1966325"/>
                  <a:pt x="2032638" y="1962229"/>
                </a:cubicBezTo>
                <a:close/>
                <a:moveTo>
                  <a:pt x="2006730" y="1982232"/>
                </a:moveTo>
                <a:cubicBezTo>
                  <a:pt x="2014445" y="2005663"/>
                  <a:pt x="2038544" y="1986137"/>
                  <a:pt x="2025590" y="1987470"/>
                </a:cubicBezTo>
                <a:cubicBezTo>
                  <a:pt x="2021684" y="1988709"/>
                  <a:pt x="2018922" y="1986137"/>
                  <a:pt x="2022827" y="1982327"/>
                </a:cubicBezTo>
                <a:cubicBezTo>
                  <a:pt x="2024256" y="1980898"/>
                  <a:pt x="2023494" y="1980708"/>
                  <a:pt x="2021875" y="1981184"/>
                </a:cubicBezTo>
                <a:cubicBezTo>
                  <a:pt x="2019589" y="1981470"/>
                  <a:pt x="2017303" y="1984422"/>
                  <a:pt x="2015208" y="1983279"/>
                </a:cubicBezTo>
                <a:cubicBezTo>
                  <a:pt x="2012636" y="1980041"/>
                  <a:pt x="2026923" y="1976707"/>
                  <a:pt x="2018732" y="1975850"/>
                </a:cubicBezTo>
                <a:cubicBezTo>
                  <a:pt x="2017303" y="1975755"/>
                  <a:pt x="2014731" y="1977183"/>
                  <a:pt x="2014541" y="1974707"/>
                </a:cubicBezTo>
                <a:cubicBezTo>
                  <a:pt x="2014445" y="1972135"/>
                  <a:pt x="2017779" y="1972516"/>
                  <a:pt x="2019494" y="1971945"/>
                </a:cubicBezTo>
                <a:cubicBezTo>
                  <a:pt x="2029495" y="1962325"/>
                  <a:pt x="2002730" y="1965754"/>
                  <a:pt x="2006730" y="1982232"/>
                </a:cubicBezTo>
                <a:close/>
                <a:moveTo>
                  <a:pt x="2005111" y="1920986"/>
                </a:moveTo>
                <a:cubicBezTo>
                  <a:pt x="2007683" y="1919938"/>
                  <a:pt x="2011683" y="1918033"/>
                  <a:pt x="2013207" y="1915842"/>
                </a:cubicBezTo>
                <a:cubicBezTo>
                  <a:pt x="2015017" y="1913271"/>
                  <a:pt x="2010731" y="1913652"/>
                  <a:pt x="2008826" y="1914318"/>
                </a:cubicBezTo>
                <a:cubicBezTo>
                  <a:pt x="2003587" y="1916033"/>
                  <a:pt x="2000348" y="1913652"/>
                  <a:pt x="2005968" y="1909175"/>
                </a:cubicBezTo>
                <a:cubicBezTo>
                  <a:pt x="2010445" y="1904508"/>
                  <a:pt x="1997015" y="1912604"/>
                  <a:pt x="1995872" y="1910794"/>
                </a:cubicBezTo>
                <a:cubicBezTo>
                  <a:pt x="1994252" y="1909461"/>
                  <a:pt x="1997777" y="1907841"/>
                  <a:pt x="1999301" y="1907079"/>
                </a:cubicBezTo>
                <a:cubicBezTo>
                  <a:pt x="2006635" y="1903746"/>
                  <a:pt x="2005016" y="1902508"/>
                  <a:pt x="2001491" y="1902888"/>
                </a:cubicBezTo>
                <a:cubicBezTo>
                  <a:pt x="1999586" y="1903079"/>
                  <a:pt x="1996062" y="1904508"/>
                  <a:pt x="1996348" y="1902031"/>
                </a:cubicBezTo>
                <a:cubicBezTo>
                  <a:pt x="1996634" y="1899459"/>
                  <a:pt x="2000729" y="1899459"/>
                  <a:pt x="2003015" y="1898697"/>
                </a:cubicBezTo>
                <a:cubicBezTo>
                  <a:pt x="2006254" y="1897554"/>
                  <a:pt x="2007778" y="1893935"/>
                  <a:pt x="2004444" y="1893173"/>
                </a:cubicBezTo>
                <a:cubicBezTo>
                  <a:pt x="1979108" y="1893173"/>
                  <a:pt x="1978727" y="1926415"/>
                  <a:pt x="2005111" y="1920986"/>
                </a:cubicBezTo>
                <a:close/>
                <a:moveTo>
                  <a:pt x="1980155" y="2004996"/>
                </a:moveTo>
                <a:cubicBezTo>
                  <a:pt x="1984251" y="2008521"/>
                  <a:pt x="1990919" y="2007759"/>
                  <a:pt x="1994443" y="2003854"/>
                </a:cubicBezTo>
                <a:cubicBezTo>
                  <a:pt x="1997586" y="1999091"/>
                  <a:pt x="1980536" y="2004520"/>
                  <a:pt x="1989585" y="1995948"/>
                </a:cubicBezTo>
                <a:cubicBezTo>
                  <a:pt x="1993109" y="1992138"/>
                  <a:pt x="1982727" y="1997662"/>
                  <a:pt x="1981870" y="1995567"/>
                </a:cubicBezTo>
                <a:cubicBezTo>
                  <a:pt x="1980822" y="1993947"/>
                  <a:pt x="1983584" y="1992995"/>
                  <a:pt x="1984823" y="1992614"/>
                </a:cubicBezTo>
                <a:cubicBezTo>
                  <a:pt x="1990538" y="1990709"/>
                  <a:pt x="1989490" y="1989185"/>
                  <a:pt x="1986918" y="1988899"/>
                </a:cubicBezTo>
                <a:cubicBezTo>
                  <a:pt x="1985489" y="1988709"/>
                  <a:pt x="1982727" y="1989471"/>
                  <a:pt x="1983204" y="1987090"/>
                </a:cubicBezTo>
                <a:cubicBezTo>
                  <a:pt x="1983680" y="1984613"/>
                  <a:pt x="1986728" y="1985280"/>
                  <a:pt x="1988537" y="1985184"/>
                </a:cubicBezTo>
                <a:cubicBezTo>
                  <a:pt x="1991109" y="1984899"/>
                  <a:pt x="1992729" y="1981755"/>
                  <a:pt x="1990347" y="1980232"/>
                </a:cubicBezTo>
                <a:cubicBezTo>
                  <a:pt x="1975964" y="1975564"/>
                  <a:pt x="1967487" y="1997567"/>
                  <a:pt x="1980155" y="2004996"/>
                </a:cubicBezTo>
                <a:close/>
                <a:moveTo>
                  <a:pt x="1972154" y="1965372"/>
                </a:moveTo>
                <a:cubicBezTo>
                  <a:pt x="1992347" y="1979565"/>
                  <a:pt x="2014922" y="1949085"/>
                  <a:pt x="1997205" y="1956419"/>
                </a:cubicBezTo>
                <a:cubicBezTo>
                  <a:pt x="1991681" y="1959562"/>
                  <a:pt x="1986918" y="1957943"/>
                  <a:pt x="1990157" y="1951847"/>
                </a:cubicBezTo>
                <a:cubicBezTo>
                  <a:pt x="1996919" y="1940893"/>
                  <a:pt x="1981584" y="1957086"/>
                  <a:pt x="1979012" y="1955371"/>
                </a:cubicBezTo>
                <a:cubicBezTo>
                  <a:pt x="1976631" y="1954228"/>
                  <a:pt x="1979108" y="1951657"/>
                  <a:pt x="1980822" y="1950037"/>
                </a:cubicBezTo>
                <a:cubicBezTo>
                  <a:pt x="1984156" y="1947466"/>
                  <a:pt x="1990728" y="1940703"/>
                  <a:pt x="1982346" y="1943084"/>
                </a:cubicBezTo>
                <a:cubicBezTo>
                  <a:pt x="1979870" y="1943941"/>
                  <a:pt x="1976155" y="1946989"/>
                  <a:pt x="1975202" y="1943655"/>
                </a:cubicBezTo>
                <a:cubicBezTo>
                  <a:pt x="1974250" y="1940226"/>
                  <a:pt x="1979584" y="1938893"/>
                  <a:pt x="1982346" y="1937179"/>
                </a:cubicBezTo>
                <a:cubicBezTo>
                  <a:pt x="1986156" y="1934892"/>
                  <a:pt x="1986537" y="1929749"/>
                  <a:pt x="1981679" y="1929654"/>
                </a:cubicBezTo>
                <a:cubicBezTo>
                  <a:pt x="1964439" y="1931463"/>
                  <a:pt x="1954819" y="1956800"/>
                  <a:pt x="1972154" y="1965372"/>
                </a:cubicBezTo>
                <a:close/>
                <a:moveTo>
                  <a:pt x="1964534" y="1991757"/>
                </a:moveTo>
                <a:cubicBezTo>
                  <a:pt x="1966535" y="1988804"/>
                  <a:pt x="1962153" y="1988709"/>
                  <a:pt x="1960153" y="1989280"/>
                </a:cubicBezTo>
                <a:cubicBezTo>
                  <a:pt x="1954629" y="1990804"/>
                  <a:pt x="1951485" y="1987566"/>
                  <a:pt x="1957676" y="1982517"/>
                </a:cubicBezTo>
                <a:cubicBezTo>
                  <a:pt x="1962725" y="1977088"/>
                  <a:pt x="1948247" y="1985851"/>
                  <a:pt x="1947199" y="1983375"/>
                </a:cubicBezTo>
                <a:cubicBezTo>
                  <a:pt x="1945675" y="1981470"/>
                  <a:pt x="1949485" y="1979850"/>
                  <a:pt x="1951104" y="1979088"/>
                </a:cubicBezTo>
                <a:cubicBezTo>
                  <a:pt x="1958915" y="1975659"/>
                  <a:pt x="1957391" y="1973945"/>
                  <a:pt x="1953866" y="1973945"/>
                </a:cubicBezTo>
                <a:cubicBezTo>
                  <a:pt x="1951866" y="1973945"/>
                  <a:pt x="1948151" y="1975469"/>
                  <a:pt x="1948723" y="1972326"/>
                </a:cubicBezTo>
                <a:cubicBezTo>
                  <a:pt x="1949390" y="1969087"/>
                  <a:pt x="1953485" y="1969563"/>
                  <a:pt x="1955867" y="1968801"/>
                </a:cubicBezTo>
                <a:cubicBezTo>
                  <a:pt x="1958819" y="1967944"/>
                  <a:pt x="1961772" y="1963753"/>
                  <a:pt x="1958058" y="1962039"/>
                </a:cubicBezTo>
                <a:cubicBezTo>
                  <a:pt x="1947104" y="1960134"/>
                  <a:pt x="1935864" y="1971468"/>
                  <a:pt x="1936150" y="1982041"/>
                </a:cubicBezTo>
                <a:cubicBezTo>
                  <a:pt x="1936340" y="1996900"/>
                  <a:pt x="1955390" y="2003187"/>
                  <a:pt x="1964534" y="1991757"/>
                </a:cubicBezTo>
                <a:close/>
                <a:moveTo>
                  <a:pt x="1926911" y="2020141"/>
                </a:moveTo>
                <a:cubicBezTo>
                  <a:pt x="1928530" y="2032905"/>
                  <a:pt x="1948247" y="2037000"/>
                  <a:pt x="1955962" y="2027475"/>
                </a:cubicBezTo>
                <a:cubicBezTo>
                  <a:pt x="1958819" y="2024332"/>
                  <a:pt x="1961677" y="2012997"/>
                  <a:pt x="1954247" y="2019760"/>
                </a:cubicBezTo>
                <a:cubicBezTo>
                  <a:pt x="1951390" y="2023570"/>
                  <a:pt x="1947389" y="2023380"/>
                  <a:pt x="1947961" y="2018141"/>
                </a:cubicBezTo>
                <a:cubicBezTo>
                  <a:pt x="1948342" y="2016236"/>
                  <a:pt x="1948818" y="2013283"/>
                  <a:pt x="1946532" y="2016331"/>
                </a:cubicBezTo>
                <a:cubicBezTo>
                  <a:pt x="1944532" y="2018332"/>
                  <a:pt x="1943865" y="2022713"/>
                  <a:pt x="1940817" y="2023094"/>
                </a:cubicBezTo>
                <a:cubicBezTo>
                  <a:pt x="1938436" y="2022713"/>
                  <a:pt x="1940150" y="2019760"/>
                  <a:pt x="1941008" y="2018236"/>
                </a:cubicBezTo>
                <a:cubicBezTo>
                  <a:pt x="1944818" y="2011759"/>
                  <a:pt x="1942627" y="2011474"/>
                  <a:pt x="1939769" y="2013569"/>
                </a:cubicBezTo>
                <a:cubicBezTo>
                  <a:pt x="1938245" y="2014712"/>
                  <a:pt x="1936340" y="2017665"/>
                  <a:pt x="1934721" y="2015379"/>
                </a:cubicBezTo>
                <a:cubicBezTo>
                  <a:pt x="1933102" y="2013093"/>
                  <a:pt x="1936626" y="2011092"/>
                  <a:pt x="1938055" y="2009283"/>
                </a:cubicBezTo>
                <a:cubicBezTo>
                  <a:pt x="1942055" y="1995662"/>
                  <a:pt x="1923482" y="2009759"/>
                  <a:pt x="1926911" y="2020141"/>
                </a:cubicBezTo>
                <a:close/>
                <a:moveTo>
                  <a:pt x="1920910" y="2068433"/>
                </a:moveTo>
                <a:cubicBezTo>
                  <a:pt x="1924148" y="2067004"/>
                  <a:pt x="1931006" y="2057860"/>
                  <a:pt x="1922720" y="2061480"/>
                </a:cubicBezTo>
                <a:cubicBezTo>
                  <a:pt x="1918814" y="2063861"/>
                  <a:pt x="1915766" y="2061956"/>
                  <a:pt x="1919386" y="2056812"/>
                </a:cubicBezTo>
                <a:cubicBezTo>
                  <a:pt x="1921862" y="2051669"/>
                  <a:pt x="1913004" y="2061289"/>
                  <a:pt x="1911480" y="2059670"/>
                </a:cubicBezTo>
                <a:cubicBezTo>
                  <a:pt x="1909956" y="2058527"/>
                  <a:pt x="1912433" y="2056432"/>
                  <a:pt x="1913576" y="2055574"/>
                </a:cubicBezTo>
                <a:cubicBezTo>
                  <a:pt x="1918814" y="2051383"/>
                  <a:pt x="1917290" y="2050336"/>
                  <a:pt x="1914528" y="2051097"/>
                </a:cubicBezTo>
                <a:cubicBezTo>
                  <a:pt x="1913004" y="2051479"/>
                  <a:pt x="1910528" y="2053383"/>
                  <a:pt x="1910242" y="2050812"/>
                </a:cubicBezTo>
                <a:cubicBezTo>
                  <a:pt x="1910051" y="2048240"/>
                  <a:pt x="1913290" y="2047764"/>
                  <a:pt x="1914909" y="2046716"/>
                </a:cubicBezTo>
                <a:cubicBezTo>
                  <a:pt x="1917386" y="2045287"/>
                  <a:pt x="1917862" y="2041668"/>
                  <a:pt x="1915195" y="2041191"/>
                </a:cubicBezTo>
                <a:cubicBezTo>
                  <a:pt x="1895002" y="2043478"/>
                  <a:pt x="1900526" y="2077863"/>
                  <a:pt x="1920910" y="2068433"/>
                </a:cubicBezTo>
                <a:close/>
                <a:moveTo>
                  <a:pt x="1906718" y="2066814"/>
                </a:moveTo>
                <a:lnTo>
                  <a:pt x="1906718" y="2066814"/>
                </a:lnTo>
                <a:cubicBezTo>
                  <a:pt x="1906718" y="2066814"/>
                  <a:pt x="1906718" y="2066814"/>
                  <a:pt x="1906718" y="2066814"/>
                </a:cubicBezTo>
                <a:lnTo>
                  <a:pt x="1906718" y="2066814"/>
                </a:lnTo>
                <a:close/>
                <a:moveTo>
                  <a:pt x="1883191" y="2105676"/>
                </a:moveTo>
                <a:cubicBezTo>
                  <a:pt x="1893287" y="2107105"/>
                  <a:pt x="1907384" y="2095198"/>
                  <a:pt x="1901384" y="2084435"/>
                </a:cubicBezTo>
                <a:cubicBezTo>
                  <a:pt x="1899860" y="2082340"/>
                  <a:pt x="1898145" y="2085959"/>
                  <a:pt x="1897955" y="2087578"/>
                </a:cubicBezTo>
                <a:cubicBezTo>
                  <a:pt x="1897193" y="2092150"/>
                  <a:pt x="1893478" y="2094055"/>
                  <a:pt x="1891763" y="2088721"/>
                </a:cubicBezTo>
                <a:cubicBezTo>
                  <a:pt x="1891192" y="2086721"/>
                  <a:pt x="1890525" y="2087483"/>
                  <a:pt x="1890239" y="2089293"/>
                </a:cubicBezTo>
                <a:cubicBezTo>
                  <a:pt x="1889477" y="2091674"/>
                  <a:pt x="1890906" y="2095293"/>
                  <a:pt x="1888715" y="2097103"/>
                </a:cubicBezTo>
                <a:cubicBezTo>
                  <a:pt x="1886715" y="2098056"/>
                  <a:pt x="1886715" y="2094912"/>
                  <a:pt x="1886715" y="2093579"/>
                </a:cubicBezTo>
                <a:cubicBezTo>
                  <a:pt x="1886810" y="2087007"/>
                  <a:pt x="1885001" y="2088054"/>
                  <a:pt x="1883667" y="2091007"/>
                </a:cubicBezTo>
                <a:cubicBezTo>
                  <a:pt x="1883000" y="2092626"/>
                  <a:pt x="1882810" y="2095675"/>
                  <a:pt x="1880524" y="2095008"/>
                </a:cubicBezTo>
                <a:cubicBezTo>
                  <a:pt x="1878238" y="2094341"/>
                  <a:pt x="1880048" y="2091007"/>
                  <a:pt x="1880333" y="2089007"/>
                </a:cubicBezTo>
                <a:cubicBezTo>
                  <a:pt x="1876619" y="2076053"/>
                  <a:pt x="1866046" y="2103866"/>
                  <a:pt x="1883191" y="2105676"/>
                </a:cubicBezTo>
                <a:close/>
                <a:moveTo>
                  <a:pt x="1851282" y="2139013"/>
                </a:moveTo>
                <a:cubicBezTo>
                  <a:pt x="1866236" y="2159397"/>
                  <a:pt x="1884429" y="2122916"/>
                  <a:pt x="1871761" y="2132917"/>
                </a:cubicBezTo>
                <a:cubicBezTo>
                  <a:pt x="1868332" y="2136727"/>
                  <a:pt x="1864808" y="2135870"/>
                  <a:pt x="1867379" y="2129393"/>
                </a:cubicBezTo>
                <a:cubicBezTo>
                  <a:pt x="1868332" y="2127107"/>
                  <a:pt x="1867475" y="2127393"/>
                  <a:pt x="1866046" y="2128822"/>
                </a:cubicBezTo>
                <a:cubicBezTo>
                  <a:pt x="1863950" y="2130536"/>
                  <a:pt x="1862808" y="2134727"/>
                  <a:pt x="1860045" y="2135013"/>
                </a:cubicBezTo>
                <a:cubicBezTo>
                  <a:pt x="1858235" y="2134346"/>
                  <a:pt x="1860331" y="2131489"/>
                  <a:pt x="1861188" y="2130250"/>
                </a:cubicBezTo>
                <a:cubicBezTo>
                  <a:pt x="1865474" y="2124250"/>
                  <a:pt x="1863760" y="2123773"/>
                  <a:pt x="1861188" y="2125488"/>
                </a:cubicBezTo>
                <a:cubicBezTo>
                  <a:pt x="1859759" y="2126440"/>
                  <a:pt x="1857664" y="2129107"/>
                  <a:pt x="1856807" y="2126726"/>
                </a:cubicBezTo>
                <a:cubicBezTo>
                  <a:pt x="1855949" y="2124250"/>
                  <a:pt x="1859093" y="2122630"/>
                  <a:pt x="1860617" y="2121011"/>
                </a:cubicBezTo>
                <a:cubicBezTo>
                  <a:pt x="1866617" y="2105580"/>
                  <a:pt x="1842805" y="2125107"/>
                  <a:pt x="1851282" y="2139013"/>
                </a:cubicBezTo>
                <a:close/>
                <a:moveTo>
                  <a:pt x="1835471" y="2190639"/>
                </a:moveTo>
                <a:cubicBezTo>
                  <a:pt x="1842614" y="2189210"/>
                  <a:pt x="1848139" y="2179971"/>
                  <a:pt x="1848615" y="2173018"/>
                </a:cubicBezTo>
                <a:cubicBezTo>
                  <a:pt x="1847663" y="2165588"/>
                  <a:pt x="1836899" y="2187972"/>
                  <a:pt x="1837471" y="2173589"/>
                </a:cubicBezTo>
                <a:cubicBezTo>
                  <a:pt x="1839376" y="2162540"/>
                  <a:pt x="1832899" y="2180542"/>
                  <a:pt x="1830041" y="2180257"/>
                </a:cubicBezTo>
                <a:cubicBezTo>
                  <a:pt x="1827755" y="2180066"/>
                  <a:pt x="1829660" y="2176161"/>
                  <a:pt x="1830613" y="2174446"/>
                </a:cubicBezTo>
                <a:cubicBezTo>
                  <a:pt x="1834709" y="2166350"/>
                  <a:pt x="1832613" y="2166350"/>
                  <a:pt x="1829756" y="2169017"/>
                </a:cubicBezTo>
                <a:cubicBezTo>
                  <a:pt x="1828232" y="2170446"/>
                  <a:pt x="1826136" y="2174161"/>
                  <a:pt x="1824708" y="2171684"/>
                </a:cubicBezTo>
                <a:cubicBezTo>
                  <a:pt x="1823279" y="2169112"/>
                  <a:pt x="1826803" y="2166350"/>
                  <a:pt x="1828232" y="2164159"/>
                </a:cubicBezTo>
                <a:cubicBezTo>
                  <a:pt x="1830327" y="2161016"/>
                  <a:pt x="1829089" y="2156730"/>
                  <a:pt x="1825850" y="2158254"/>
                </a:cubicBezTo>
                <a:cubicBezTo>
                  <a:pt x="1811468" y="2167017"/>
                  <a:pt x="1814516" y="2197211"/>
                  <a:pt x="1835471" y="2190639"/>
                </a:cubicBezTo>
                <a:close/>
                <a:moveTo>
                  <a:pt x="1799561" y="2221500"/>
                </a:moveTo>
                <a:cubicBezTo>
                  <a:pt x="1812611" y="2244741"/>
                  <a:pt x="1833089" y="2205498"/>
                  <a:pt x="1819945" y="2216071"/>
                </a:cubicBezTo>
                <a:cubicBezTo>
                  <a:pt x="1816230" y="2220071"/>
                  <a:pt x="1812896" y="2218928"/>
                  <a:pt x="1815944" y="2212070"/>
                </a:cubicBezTo>
                <a:cubicBezTo>
                  <a:pt x="1816992" y="2209593"/>
                  <a:pt x="1816230" y="2209879"/>
                  <a:pt x="1814706" y="2211403"/>
                </a:cubicBezTo>
                <a:cubicBezTo>
                  <a:pt x="1812515" y="2213118"/>
                  <a:pt x="1811182" y="2217595"/>
                  <a:pt x="1808420" y="2217785"/>
                </a:cubicBezTo>
                <a:cubicBezTo>
                  <a:pt x="1806705" y="2217023"/>
                  <a:pt x="1808991" y="2213975"/>
                  <a:pt x="1809944" y="2212642"/>
                </a:cubicBezTo>
                <a:cubicBezTo>
                  <a:pt x="1814611" y="2206355"/>
                  <a:pt x="1812992" y="2205784"/>
                  <a:pt x="1810229" y="2207498"/>
                </a:cubicBezTo>
                <a:cubicBezTo>
                  <a:pt x="1808801" y="2208451"/>
                  <a:pt x="1806515" y="2211308"/>
                  <a:pt x="1805848" y="2208641"/>
                </a:cubicBezTo>
                <a:cubicBezTo>
                  <a:pt x="1805181" y="2205974"/>
                  <a:pt x="1808420" y="2204355"/>
                  <a:pt x="1809944" y="2202640"/>
                </a:cubicBezTo>
                <a:cubicBezTo>
                  <a:pt x="1816802" y="2186257"/>
                  <a:pt x="1792418" y="2206450"/>
                  <a:pt x="1799561" y="2221500"/>
                </a:cubicBezTo>
                <a:close/>
                <a:moveTo>
                  <a:pt x="1786226" y="2279412"/>
                </a:moveTo>
                <a:cubicBezTo>
                  <a:pt x="1794418" y="2279126"/>
                  <a:pt x="1803181" y="2249694"/>
                  <a:pt x="1792989" y="2263124"/>
                </a:cubicBezTo>
                <a:cubicBezTo>
                  <a:pt x="1790036" y="2268649"/>
                  <a:pt x="1785941" y="2269315"/>
                  <a:pt x="1787179" y="2261505"/>
                </a:cubicBezTo>
                <a:cubicBezTo>
                  <a:pt x="1787655" y="2258743"/>
                  <a:pt x="1786798" y="2259409"/>
                  <a:pt x="1785560" y="2261505"/>
                </a:cubicBezTo>
                <a:cubicBezTo>
                  <a:pt x="1783655" y="2264172"/>
                  <a:pt x="1783369" y="2269125"/>
                  <a:pt x="1780416" y="2270554"/>
                </a:cubicBezTo>
                <a:cubicBezTo>
                  <a:pt x="1778225" y="2270744"/>
                  <a:pt x="1779845" y="2266839"/>
                  <a:pt x="1780511" y="2265124"/>
                </a:cubicBezTo>
                <a:cubicBezTo>
                  <a:pt x="1783845" y="2257028"/>
                  <a:pt x="1781750" y="2257314"/>
                  <a:pt x="1779273" y="2260267"/>
                </a:cubicBezTo>
                <a:cubicBezTo>
                  <a:pt x="1773558" y="2268934"/>
                  <a:pt x="1772987" y="2260838"/>
                  <a:pt x="1777463" y="2256076"/>
                </a:cubicBezTo>
                <a:cubicBezTo>
                  <a:pt x="1779178" y="2252837"/>
                  <a:pt x="1777654" y="2249122"/>
                  <a:pt x="1774701" y="2251027"/>
                </a:cubicBezTo>
                <a:cubicBezTo>
                  <a:pt x="1771939" y="2252742"/>
                  <a:pt x="1769843" y="2257600"/>
                  <a:pt x="1768700" y="2260743"/>
                </a:cubicBezTo>
                <a:cubicBezTo>
                  <a:pt x="1763938" y="2274173"/>
                  <a:pt x="1773082" y="2285793"/>
                  <a:pt x="1786226" y="2279412"/>
                </a:cubicBezTo>
                <a:close/>
                <a:moveTo>
                  <a:pt x="1745459" y="2332942"/>
                </a:moveTo>
                <a:cubicBezTo>
                  <a:pt x="1755270" y="2341705"/>
                  <a:pt x="1770796" y="2327989"/>
                  <a:pt x="1770510" y="2316369"/>
                </a:cubicBezTo>
                <a:cubicBezTo>
                  <a:pt x="1770320" y="2313130"/>
                  <a:pt x="1767272" y="2316750"/>
                  <a:pt x="1766224" y="2318655"/>
                </a:cubicBezTo>
                <a:cubicBezTo>
                  <a:pt x="1764795" y="2321226"/>
                  <a:pt x="1763081" y="2322751"/>
                  <a:pt x="1761842" y="2322560"/>
                </a:cubicBezTo>
                <a:cubicBezTo>
                  <a:pt x="1758890" y="2323513"/>
                  <a:pt x="1762795" y="2311225"/>
                  <a:pt x="1759366" y="2317036"/>
                </a:cubicBezTo>
                <a:cubicBezTo>
                  <a:pt x="1757556" y="2319607"/>
                  <a:pt x="1756985" y="2324179"/>
                  <a:pt x="1754127" y="2325608"/>
                </a:cubicBezTo>
                <a:cubicBezTo>
                  <a:pt x="1752127" y="2325703"/>
                  <a:pt x="1753746" y="2321989"/>
                  <a:pt x="1754508" y="2320369"/>
                </a:cubicBezTo>
                <a:cubicBezTo>
                  <a:pt x="1758033" y="2312749"/>
                  <a:pt x="1755937" y="2313035"/>
                  <a:pt x="1753556" y="2315797"/>
                </a:cubicBezTo>
                <a:cubicBezTo>
                  <a:pt x="1752222" y="2317321"/>
                  <a:pt x="1750412" y="2320846"/>
                  <a:pt x="1749174" y="2318845"/>
                </a:cubicBezTo>
                <a:cubicBezTo>
                  <a:pt x="1747841" y="2316845"/>
                  <a:pt x="1750889" y="2313988"/>
                  <a:pt x="1752127" y="2311797"/>
                </a:cubicBezTo>
                <a:cubicBezTo>
                  <a:pt x="1755365" y="2294652"/>
                  <a:pt x="1734315" y="2322655"/>
                  <a:pt x="1745459" y="2332942"/>
                </a:cubicBezTo>
                <a:close/>
                <a:moveTo>
                  <a:pt x="1714789" y="2380472"/>
                </a:moveTo>
                <a:cubicBezTo>
                  <a:pt x="1731172" y="2394379"/>
                  <a:pt x="1745555" y="2354659"/>
                  <a:pt x="1734125" y="2368280"/>
                </a:cubicBezTo>
                <a:cubicBezTo>
                  <a:pt x="1731172" y="2372947"/>
                  <a:pt x="1727743" y="2373328"/>
                  <a:pt x="1729458" y="2366661"/>
                </a:cubicBezTo>
                <a:cubicBezTo>
                  <a:pt x="1730315" y="2360755"/>
                  <a:pt x="1724790" y="2374662"/>
                  <a:pt x="1722980" y="2374186"/>
                </a:cubicBezTo>
                <a:cubicBezTo>
                  <a:pt x="1721171" y="2374186"/>
                  <a:pt x="1722885" y="2370947"/>
                  <a:pt x="1723647" y="2369518"/>
                </a:cubicBezTo>
                <a:cubicBezTo>
                  <a:pt x="1727171" y="2362660"/>
                  <a:pt x="1725457" y="2362946"/>
                  <a:pt x="1723076" y="2365327"/>
                </a:cubicBezTo>
                <a:cubicBezTo>
                  <a:pt x="1721837" y="2366661"/>
                  <a:pt x="1720028" y="2369804"/>
                  <a:pt x="1718980" y="2367899"/>
                </a:cubicBezTo>
                <a:cubicBezTo>
                  <a:pt x="1717932" y="2365994"/>
                  <a:pt x="1720790" y="2363518"/>
                  <a:pt x="1721933" y="2361613"/>
                </a:cubicBezTo>
                <a:cubicBezTo>
                  <a:pt x="1726029" y="2346087"/>
                  <a:pt x="1705835" y="2371233"/>
                  <a:pt x="1714789" y="2380472"/>
                </a:cubicBezTo>
                <a:close/>
                <a:moveTo>
                  <a:pt x="1679642" y="2426573"/>
                </a:moveTo>
                <a:cubicBezTo>
                  <a:pt x="1688024" y="2440575"/>
                  <a:pt x="1709169" y="2426954"/>
                  <a:pt x="1711646" y="2413714"/>
                </a:cubicBezTo>
                <a:cubicBezTo>
                  <a:pt x="1712408" y="2409618"/>
                  <a:pt x="1708026" y="2413333"/>
                  <a:pt x="1706216" y="2415429"/>
                </a:cubicBezTo>
                <a:cubicBezTo>
                  <a:pt x="1700406" y="2422096"/>
                  <a:pt x="1697549" y="2418286"/>
                  <a:pt x="1700883" y="2412000"/>
                </a:cubicBezTo>
                <a:cubicBezTo>
                  <a:pt x="1703740" y="2403808"/>
                  <a:pt x="1693167" y="2421334"/>
                  <a:pt x="1691167" y="2420191"/>
                </a:cubicBezTo>
                <a:cubicBezTo>
                  <a:pt x="1687071" y="2418667"/>
                  <a:pt x="1704121" y="2401903"/>
                  <a:pt x="1693358" y="2408380"/>
                </a:cubicBezTo>
                <a:cubicBezTo>
                  <a:pt x="1691453" y="2409809"/>
                  <a:pt x="1688595" y="2413429"/>
                  <a:pt x="1687738" y="2410666"/>
                </a:cubicBezTo>
                <a:cubicBezTo>
                  <a:pt x="1686881" y="2407809"/>
                  <a:pt x="1690976" y="2405428"/>
                  <a:pt x="1692977" y="2403046"/>
                </a:cubicBezTo>
                <a:cubicBezTo>
                  <a:pt x="1701454" y="2382949"/>
                  <a:pt x="1670879" y="2411333"/>
                  <a:pt x="1679642" y="2426573"/>
                </a:cubicBezTo>
                <a:close/>
                <a:moveTo>
                  <a:pt x="1674117" y="2381520"/>
                </a:moveTo>
                <a:cubicBezTo>
                  <a:pt x="1678689" y="2400379"/>
                  <a:pt x="1701168" y="2390473"/>
                  <a:pt x="1705454" y="2376376"/>
                </a:cubicBezTo>
                <a:cubicBezTo>
                  <a:pt x="1706883" y="2371995"/>
                  <a:pt x="1702311" y="2374757"/>
                  <a:pt x="1700311" y="2376567"/>
                </a:cubicBezTo>
                <a:cubicBezTo>
                  <a:pt x="1694977" y="2381520"/>
                  <a:pt x="1691167" y="2379710"/>
                  <a:pt x="1696120" y="2371042"/>
                </a:cubicBezTo>
                <a:cubicBezTo>
                  <a:pt x="1700025" y="2362565"/>
                  <a:pt x="1687643" y="2379615"/>
                  <a:pt x="1685738" y="2377805"/>
                </a:cubicBezTo>
                <a:cubicBezTo>
                  <a:pt x="1683737" y="2376186"/>
                  <a:pt x="1687738" y="2372471"/>
                  <a:pt x="1688690" y="2371233"/>
                </a:cubicBezTo>
                <a:cubicBezTo>
                  <a:pt x="1695644" y="2363518"/>
                  <a:pt x="1693643" y="2362660"/>
                  <a:pt x="1690024" y="2364661"/>
                </a:cubicBezTo>
                <a:cubicBezTo>
                  <a:pt x="1688024" y="2365804"/>
                  <a:pt x="1684785" y="2369233"/>
                  <a:pt x="1684499" y="2365804"/>
                </a:cubicBezTo>
                <a:cubicBezTo>
                  <a:pt x="1684214" y="2362279"/>
                  <a:pt x="1688405" y="2360565"/>
                  <a:pt x="1690595" y="2358469"/>
                </a:cubicBezTo>
                <a:cubicBezTo>
                  <a:pt x="1701740" y="2338372"/>
                  <a:pt x="1669164" y="2361041"/>
                  <a:pt x="1674117" y="2381520"/>
                </a:cubicBezTo>
                <a:close/>
                <a:moveTo>
                  <a:pt x="1680499" y="2331037"/>
                </a:moveTo>
                <a:cubicBezTo>
                  <a:pt x="1681833" y="2328751"/>
                  <a:pt x="1683547" y="2325037"/>
                  <a:pt x="1683452" y="2322655"/>
                </a:cubicBezTo>
                <a:cubicBezTo>
                  <a:pt x="1682880" y="2316940"/>
                  <a:pt x="1673355" y="2336371"/>
                  <a:pt x="1675070" y="2322751"/>
                </a:cubicBezTo>
                <a:cubicBezTo>
                  <a:pt x="1675355" y="2317417"/>
                  <a:pt x="1671069" y="2329990"/>
                  <a:pt x="1669164" y="2329704"/>
                </a:cubicBezTo>
                <a:cubicBezTo>
                  <a:pt x="1667450" y="2329704"/>
                  <a:pt x="1668879" y="2326656"/>
                  <a:pt x="1669545" y="2325322"/>
                </a:cubicBezTo>
                <a:cubicBezTo>
                  <a:pt x="1672688" y="2319036"/>
                  <a:pt x="1670974" y="2319131"/>
                  <a:pt x="1668783" y="2321322"/>
                </a:cubicBezTo>
                <a:cubicBezTo>
                  <a:pt x="1667640" y="2322560"/>
                  <a:pt x="1666021" y="2325418"/>
                  <a:pt x="1664973" y="2323703"/>
                </a:cubicBezTo>
                <a:cubicBezTo>
                  <a:pt x="1663830" y="2321893"/>
                  <a:pt x="1666497" y="2319607"/>
                  <a:pt x="1667640" y="2317893"/>
                </a:cubicBezTo>
                <a:cubicBezTo>
                  <a:pt x="1669164" y="2315416"/>
                  <a:pt x="1668212" y="2312273"/>
                  <a:pt x="1665640" y="2313702"/>
                </a:cubicBezTo>
                <a:cubicBezTo>
                  <a:pt x="1649162" y="2327037"/>
                  <a:pt x="1666211" y="2350278"/>
                  <a:pt x="1680499" y="2331037"/>
                </a:cubicBezTo>
                <a:close/>
                <a:moveTo>
                  <a:pt x="1649447" y="2477722"/>
                </a:moveTo>
                <a:cubicBezTo>
                  <a:pt x="1656115" y="2482294"/>
                  <a:pt x="1679546" y="2457529"/>
                  <a:pt x="1664687" y="2465530"/>
                </a:cubicBezTo>
                <a:cubicBezTo>
                  <a:pt x="1659258" y="2469531"/>
                  <a:pt x="1656401" y="2467626"/>
                  <a:pt x="1662211" y="2460482"/>
                </a:cubicBezTo>
                <a:cubicBezTo>
                  <a:pt x="1664306" y="2457910"/>
                  <a:pt x="1663354" y="2458101"/>
                  <a:pt x="1661258" y="2459530"/>
                </a:cubicBezTo>
                <a:cubicBezTo>
                  <a:pt x="1658401" y="2461053"/>
                  <a:pt x="1655448" y="2465816"/>
                  <a:pt x="1652210" y="2465530"/>
                </a:cubicBezTo>
                <a:cubicBezTo>
                  <a:pt x="1650876" y="2464387"/>
                  <a:pt x="1654496" y="2461530"/>
                  <a:pt x="1655924" y="2460196"/>
                </a:cubicBezTo>
                <a:cubicBezTo>
                  <a:pt x="1663163" y="2453910"/>
                  <a:pt x="1661639" y="2453052"/>
                  <a:pt x="1658306" y="2454576"/>
                </a:cubicBezTo>
                <a:cubicBezTo>
                  <a:pt x="1656496" y="2455434"/>
                  <a:pt x="1653067" y="2458101"/>
                  <a:pt x="1653448" y="2455148"/>
                </a:cubicBezTo>
                <a:cubicBezTo>
                  <a:pt x="1653829" y="2452100"/>
                  <a:pt x="1657639" y="2450862"/>
                  <a:pt x="1659830" y="2449243"/>
                </a:cubicBezTo>
                <a:cubicBezTo>
                  <a:pt x="1662973" y="2446957"/>
                  <a:pt x="1664306" y="2442385"/>
                  <a:pt x="1661258" y="2442575"/>
                </a:cubicBezTo>
                <a:cubicBezTo>
                  <a:pt x="1658401" y="2442766"/>
                  <a:pt x="1654210" y="2446290"/>
                  <a:pt x="1651543" y="2448766"/>
                </a:cubicBezTo>
                <a:cubicBezTo>
                  <a:pt x="1643161" y="2456958"/>
                  <a:pt x="1635350" y="2474008"/>
                  <a:pt x="1649447" y="2477722"/>
                </a:cubicBezTo>
                <a:close/>
                <a:moveTo>
                  <a:pt x="1638970" y="2428764"/>
                </a:moveTo>
                <a:cubicBezTo>
                  <a:pt x="1648971" y="2442194"/>
                  <a:pt x="1671355" y="2426859"/>
                  <a:pt x="1673165" y="2412762"/>
                </a:cubicBezTo>
                <a:cubicBezTo>
                  <a:pt x="1673546" y="2408857"/>
                  <a:pt x="1669259" y="2412571"/>
                  <a:pt x="1667450" y="2414857"/>
                </a:cubicBezTo>
                <a:cubicBezTo>
                  <a:pt x="1662687" y="2420953"/>
                  <a:pt x="1657829" y="2420953"/>
                  <a:pt x="1661258" y="2412095"/>
                </a:cubicBezTo>
                <a:cubicBezTo>
                  <a:pt x="1663259" y="2403999"/>
                  <a:pt x="1653734" y="2422382"/>
                  <a:pt x="1651352" y="2421525"/>
                </a:cubicBezTo>
                <a:cubicBezTo>
                  <a:pt x="1648876" y="2421334"/>
                  <a:pt x="1651638" y="2417048"/>
                  <a:pt x="1652876" y="2415143"/>
                </a:cubicBezTo>
                <a:cubicBezTo>
                  <a:pt x="1658687" y="2406285"/>
                  <a:pt x="1656210" y="2406380"/>
                  <a:pt x="1652686" y="2409333"/>
                </a:cubicBezTo>
                <a:cubicBezTo>
                  <a:pt x="1644113" y="2418382"/>
                  <a:pt x="1645637" y="2408857"/>
                  <a:pt x="1651733" y="2404094"/>
                </a:cubicBezTo>
                <a:cubicBezTo>
                  <a:pt x="1659354" y="2383996"/>
                  <a:pt x="1628873" y="2412857"/>
                  <a:pt x="1638970" y="2428764"/>
                </a:cubicBezTo>
                <a:close/>
                <a:moveTo>
                  <a:pt x="1635541" y="2377043"/>
                </a:moveTo>
                <a:cubicBezTo>
                  <a:pt x="1644113" y="2390378"/>
                  <a:pt x="1664021" y="2378758"/>
                  <a:pt x="1665926" y="2365327"/>
                </a:cubicBezTo>
                <a:cubicBezTo>
                  <a:pt x="1666783" y="2357231"/>
                  <a:pt x="1650305" y="2381615"/>
                  <a:pt x="1655353" y="2363422"/>
                </a:cubicBezTo>
                <a:cubicBezTo>
                  <a:pt x="1657353" y="2355802"/>
                  <a:pt x="1648590" y="2372471"/>
                  <a:pt x="1646495" y="2371423"/>
                </a:cubicBezTo>
                <a:cubicBezTo>
                  <a:pt x="1644304" y="2370947"/>
                  <a:pt x="1646780" y="2367137"/>
                  <a:pt x="1647923" y="2365518"/>
                </a:cubicBezTo>
                <a:cubicBezTo>
                  <a:pt x="1653162" y="2357612"/>
                  <a:pt x="1651067" y="2357422"/>
                  <a:pt x="1647828" y="2359898"/>
                </a:cubicBezTo>
                <a:cubicBezTo>
                  <a:pt x="1640018" y="2367709"/>
                  <a:pt x="1641542" y="2358850"/>
                  <a:pt x="1647066" y="2354850"/>
                </a:cubicBezTo>
                <a:cubicBezTo>
                  <a:pt x="1654115" y="2336181"/>
                  <a:pt x="1626206" y="2361708"/>
                  <a:pt x="1635541" y="2377043"/>
                </a:cubicBezTo>
                <a:close/>
                <a:moveTo>
                  <a:pt x="1581915" y="2446385"/>
                </a:moveTo>
                <a:cubicBezTo>
                  <a:pt x="1577534" y="2450195"/>
                  <a:pt x="1573819" y="2449243"/>
                  <a:pt x="1577629" y="2443147"/>
                </a:cubicBezTo>
                <a:cubicBezTo>
                  <a:pt x="1579915" y="2437622"/>
                  <a:pt x="1570676" y="2449433"/>
                  <a:pt x="1568675" y="2448290"/>
                </a:cubicBezTo>
                <a:cubicBezTo>
                  <a:pt x="1566866" y="2447623"/>
                  <a:pt x="1569628" y="2444956"/>
                  <a:pt x="1570866" y="2443813"/>
                </a:cubicBezTo>
                <a:cubicBezTo>
                  <a:pt x="1574867" y="2440194"/>
                  <a:pt x="1576391" y="2437146"/>
                  <a:pt x="1571628" y="2439432"/>
                </a:cubicBezTo>
                <a:cubicBezTo>
                  <a:pt x="1565818" y="2443813"/>
                  <a:pt x="1564865" y="2438956"/>
                  <a:pt x="1570009" y="2436479"/>
                </a:cubicBezTo>
                <a:cubicBezTo>
                  <a:pt x="1583344" y="2422192"/>
                  <a:pt x="1552769" y="2434765"/>
                  <a:pt x="1558484" y="2451433"/>
                </a:cubicBezTo>
                <a:cubicBezTo>
                  <a:pt x="1571342" y="2472484"/>
                  <a:pt x="1597631" y="2436003"/>
                  <a:pt x="1581915" y="2446385"/>
                </a:cubicBezTo>
                <a:close/>
                <a:moveTo>
                  <a:pt x="1620968" y="2420191"/>
                </a:moveTo>
                <a:cubicBezTo>
                  <a:pt x="1616300" y="2423430"/>
                  <a:pt x="1613443" y="2421525"/>
                  <a:pt x="1618301" y="2415334"/>
                </a:cubicBezTo>
                <a:cubicBezTo>
                  <a:pt x="1621444" y="2410285"/>
                  <a:pt x="1612681" y="2418286"/>
                  <a:pt x="1611443" y="2418953"/>
                </a:cubicBezTo>
                <a:cubicBezTo>
                  <a:pt x="1607156" y="2421239"/>
                  <a:pt x="1610109" y="2415715"/>
                  <a:pt x="1612395" y="2414572"/>
                </a:cubicBezTo>
                <a:cubicBezTo>
                  <a:pt x="1618586" y="2409333"/>
                  <a:pt x="1617158" y="2408476"/>
                  <a:pt x="1614110" y="2409618"/>
                </a:cubicBezTo>
                <a:cubicBezTo>
                  <a:pt x="1612490" y="2410285"/>
                  <a:pt x="1609538" y="2412476"/>
                  <a:pt x="1609728" y="2409809"/>
                </a:cubicBezTo>
                <a:cubicBezTo>
                  <a:pt x="1609823" y="2407047"/>
                  <a:pt x="1613252" y="2406190"/>
                  <a:pt x="1615158" y="2404856"/>
                </a:cubicBezTo>
                <a:cubicBezTo>
                  <a:pt x="1617920" y="2402951"/>
                  <a:pt x="1618777" y="2398951"/>
                  <a:pt x="1615919" y="2398855"/>
                </a:cubicBezTo>
                <a:cubicBezTo>
                  <a:pt x="1613252" y="2398855"/>
                  <a:pt x="1609633" y="2401713"/>
                  <a:pt x="1607442" y="2403808"/>
                </a:cubicBezTo>
                <a:cubicBezTo>
                  <a:pt x="1595155" y="2413429"/>
                  <a:pt x="1599346" y="2438575"/>
                  <a:pt x="1617634" y="2428383"/>
                </a:cubicBezTo>
                <a:cubicBezTo>
                  <a:pt x="1620777" y="2426954"/>
                  <a:pt x="1630969" y="2414857"/>
                  <a:pt x="1620968" y="2420191"/>
                </a:cubicBezTo>
                <a:close/>
                <a:moveTo>
                  <a:pt x="1622206" y="2474103"/>
                </a:moveTo>
                <a:cubicBezTo>
                  <a:pt x="1626778" y="2471245"/>
                  <a:pt x="1637351" y="2453910"/>
                  <a:pt x="1624492" y="2464292"/>
                </a:cubicBezTo>
                <a:cubicBezTo>
                  <a:pt x="1618491" y="2469817"/>
                  <a:pt x="1613538" y="2468959"/>
                  <a:pt x="1618872" y="2460673"/>
                </a:cubicBezTo>
                <a:cubicBezTo>
                  <a:pt x="1620587" y="2457529"/>
                  <a:pt x="1619444" y="2458101"/>
                  <a:pt x="1617062" y="2460196"/>
                </a:cubicBezTo>
                <a:cubicBezTo>
                  <a:pt x="1613633" y="2462577"/>
                  <a:pt x="1610966" y="2468007"/>
                  <a:pt x="1606871" y="2468578"/>
                </a:cubicBezTo>
                <a:cubicBezTo>
                  <a:pt x="1604394" y="2468007"/>
                  <a:pt x="1608109" y="2464101"/>
                  <a:pt x="1609728" y="2462482"/>
                </a:cubicBezTo>
                <a:cubicBezTo>
                  <a:pt x="1617348" y="2454576"/>
                  <a:pt x="1614872" y="2454291"/>
                  <a:pt x="1610776" y="2456672"/>
                </a:cubicBezTo>
                <a:cubicBezTo>
                  <a:pt x="1608490" y="2458006"/>
                  <a:pt x="1604870" y="2461530"/>
                  <a:pt x="1604204" y="2458672"/>
                </a:cubicBezTo>
                <a:cubicBezTo>
                  <a:pt x="1603537" y="2455815"/>
                  <a:pt x="1608395" y="2453529"/>
                  <a:pt x="1610776" y="2451338"/>
                </a:cubicBezTo>
                <a:cubicBezTo>
                  <a:pt x="1614014" y="2448100"/>
                  <a:pt x="1613919" y="2443432"/>
                  <a:pt x="1609919" y="2444670"/>
                </a:cubicBezTo>
                <a:cubicBezTo>
                  <a:pt x="1581725" y="2458386"/>
                  <a:pt x="1590488" y="2496772"/>
                  <a:pt x="1622206" y="2474103"/>
                </a:cubicBezTo>
                <a:close/>
                <a:moveTo>
                  <a:pt x="1584392" y="2511536"/>
                </a:moveTo>
                <a:cubicBezTo>
                  <a:pt x="1590202" y="2524871"/>
                  <a:pt x="1612205" y="2514775"/>
                  <a:pt x="1617158" y="2504107"/>
                </a:cubicBezTo>
                <a:cubicBezTo>
                  <a:pt x="1618682" y="2500868"/>
                  <a:pt x="1613824" y="2503440"/>
                  <a:pt x="1611824" y="2504964"/>
                </a:cubicBezTo>
                <a:cubicBezTo>
                  <a:pt x="1606204" y="2509250"/>
                  <a:pt x="1602299" y="2508488"/>
                  <a:pt x="1607442" y="2501630"/>
                </a:cubicBezTo>
                <a:cubicBezTo>
                  <a:pt x="1611347" y="2495248"/>
                  <a:pt x="1598489" y="2509060"/>
                  <a:pt x="1596679" y="2507821"/>
                </a:cubicBezTo>
                <a:cubicBezTo>
                  <a:pt x="1594679" y="2506774"/>
                  <a:pt x="1598965" y="2503726"/>
                  <a:pt x="1599727" y="2502868"/>
                </a:cubicBezTo>
                <a:cubicBezTo>
                  <a:pt x="1606871" y="2496486"/>
                  <a:pt x="1604870" y="2496106"/>
                  <a:pt x="1601156" y="2498010"/>
                </a:cubicBezTo>
                <a:cubicBezTo>
                  <a:pt x="1591631" y="2504107"/>
                  <a:pt x="1595726" y="2496201"/>
                  <a:pt x="1601727" y="2493534"/>
                </a:cubicBezTo>
                <a:cubicBezTo>
                  <a:pt x="1613252" y="2477818"/>
                  <a:pt x="1579534" y="2498677"/>
                  <a:pt x="1584392" y="2511536"/>
                </a:cubicBezTo>
                <a:close/>
                <a:moveTo>
                  <a:pt x="1582582" y="2492867"/>
                </a:moveTo>
                <a:cubicBezTo>
                  <a:pt x="1588392" y="2486581"/>
                  <a:pt x="1587725" y="2480961"/>
                  <a:pt x="1578677" y="2488295"/>
                </a:cubicBezTo>
                <a:cubicBezTo>
                  <a:pt x="1570390" y="2495248"/>
                  <a:pt x="1566104" y="2491819"/>
                  <a:pt x="1571247" y="2484580"/>
                </a:cubicBezTo>
                <a:cubicBezTo>
                  <a:pt x="1574771" y="2476389"/>
                  <a:pt x="1560008" y="2494867"/>
                  <a:pt x="1557055" y="2493153"/>
                </a:cubicBezTo>
                <a:cubicBezTo>
                  <a:pt x="1554293" y="2492581"/>
                  <a:pt x="1557341" y="2489533"/>
                  <a:pt x="1559341" y="2487533"/>
                </a:cubicBezTo>
                <a:cubicBezTo>
                  <a:pt x="1571438" y="2475722"/>
                  <a:pt x="1562960" y="2478389"/>
                  <a:pt x="1556388" y="2483247"/>
                </a:cubicBezTo>
                <a:cubicBezTo>
                  <a:pt x="1554864" y="2484009"/>
                  <a:pt x="1553531" y="2484104"/>
                  <a:pt x="1553054" y="2482580"/>
                </a:cubicBezTo>
                <a:cubicBezTo>
                  <a:pt x="1552102" y="2479627"/>
                  <a:pt x="1557722" y="2477056"/>
                  <a:pt x="1560579" y="2474674"/>
                </a:cubicBezTo>
                <a:cubicBezTo>
                  <a:pt x="1564675" y="2471245"/>
                  <a:pt x="1563913" y="2466292"/>
                  <a:pt x="1558865" y="2467721"/>
                </a:cubicBezTo>
                <a:cubicBezTo>
                  <a:pt x="1514859" y="2490867"/>
                  <a:pt x="1553626" y="2525919"/>
                  <a:pt x="1582582" y="2492867"/>
                </a:cubicBezTo>
                <a:close/>
                <a:moveTo>
                  <a:pt x="1549816" y="2549350"/>
                </a:moveTo>
                <a:cubicBezTo>
                  <a:pt x="1558484" y="2554684"/>
                  <a:pt x="1591345" y="2530395"/>
                  <a:pt x="1570676" y="2537920"/>
                </a:cubicBezTo>
                <a:cubicBezTo>
                  <a:pt x="1563818" y="2541444"/>
                  <a:pt x="1559912" y="2540016"/>
                  <a:pt x="1565532" y="2534301"/>
                </a:cubicBezTo>
                <a:cubicBezTo>
                  <a:pt x="1567533" y="2532491"/>
                  <a:pt x="1571247" y="2529157"/>
                  <a:pt x="1565818" y="2531824"/>
                </a:cubicBezTo>
                <a:cubicBezTo>
                  <a:pt x="1561913" y="2533348"/>
                  <a:pt x="1557531" y="2537730"/>
                  <a:pt x="1553340" y="2537253"/>
                </a:cubicBezTo>
                <a:cubicBezTo>
                  <a:pt x="1551435" y="2536015"/>
                  <a:pt x="1556388" y="2533348"/>
                  <a:pt x="1558484" y="2532205"/>
                </a:cubicBezTo>
                <a:cubicBezTo>
                  <a:pt x="1568390" y="2526395"/>
                  <a:pt x="1566294" y="2525347"/>
                  <a:pt x="1561722" y="2526681"/>
                </a:cubicBezTo>
                <a:cubicBezTo>
                  <a:pt x="1560198" y="2526871"/>
                  <a:pt x="1554959" y="2530300"/>
                  <a:pt x="1555150" y="2526967"/>
                </a:cubicBezTo>
                <a:cubicBezTo>
                  <a:pt x="1555817" y="2524014"/>
                  <a:pt x="1560865" y="2522966"/>
                  <a:pt x="1563913" y="2521442"/>
                </a:cubicBezTo>
                <a:cubicBezTo>
                  <a:pt x="1568104" y="2519251"/>
                  <a:pt x="1570009" y="2514775"/>
                  <a:pt x="1565818" y="2514775"/>
                </a:cubicBezTo>
                <a:cubicBezTo>
                  <a:pt x="1562008" y="2514870"/>
                  <a:pt x="1556388" y="2518203"/>
                  <a:pt x="1552769" y="2520490"/>
                </a:cubicBezTo>
                <a:cubicBezTo>
                  <a:pt x="1540862" y="2526585"/>
                  <a:pt x="1530766" y="2546017"/>
                  <a:pt x="1549816" y="2549350"/>
                </a:cubicBezTo>
                <a:close/>
                <a:moveTo>
                  <a:pt x="1171769" y="1442641"/>
                </a:moveTo>
                <a:cubicBezTo>
                  <a:pt x="1146146" y="1416923"/>
                  <a:pt x="1120619" y="1447212"/>
                  <a:pt x="1159196" y="1459214"/>
                </a:cubicBezTo>
                <a:cubicBezTo>
                  <a:pt x="1165958" y="1459119"/>
                  <a:pt x="1144146" y="1447975"/>
                  <a:pt x="1157767" y="1450070"/>
                </a:cubicBezTo>
                <a:cubicBezTo>
                  <a:pt x="1159862" y="1450737"/>
                  <a:pt x="1163577" y="1451880"/>
                  <a:pt x="1159577" y="1449213"/>
                </a:cubicBezTo>
                <a:cubicBezTo>
                  <a:pt x="1157005" y="1447022"/>
                  <a:pt x="1152147" y="1446260"/>
                  <a:pt x="1150433" y="1443403"/>
                </a:cubicBezTo>
                <a:cubicBezTo>
                  <a:pt x="1150337" y="1441593"/>
                  <a:pt x="1154528" y="1443498"/>
                  <a:pt x="1156243" y="1444260"/>
                </a:cubicBezTo>
                <a:cubicBezTo>
                  <a:pt x="1167863" y="1450356"/>
                  <a:pt x="1162244" y="1444545"/>
                  <a:pt x="1158338" y="1441688"/>
                </a:cubicBezTo>
                <a:cubicBezTo>
                  <a:pt x="1157481" y="1440831"/>
                  <a:pt x="1157005" y="1440164"/>
                  <a:pt x="1158148" y="1439688"/>
                </a:cubicBezTo>
                <a:cubicBezTo>
                  <a:pt x="1160529" y="1438735"/>
                  <a:pt x="1163577" y="1442164"/>
                  <a:pt x="1166054" y="1443593"/>
                </a:cubicBezTo>
                <a:cubicBezTo>
                  <a:pt x="1168244" y="1445117"/>
                  <a:pt x="1173483" y="1446546"/>
                  <a:pt x="1171769" y="1442641"/>
                </a:cubicBezTo>
                <a:close/>
                <a:moveTo>
                  <a:pt x="1188723" y="1475883"/>
                </a:moveTo>
                <a:cubicBezTo>
                  <a:pt x="1157005" y="1443688"/>
                  <a:pt x="1141860" y="1490456"/>
                  <a:pt x="1178531" y="1500743"/>
                </a:cubicBezTo>
                <a:cubicBezTo>
                  <a:pt x="1185580" y="1499981"/>
                  <a:pt x="1162529" y="1486932"/>
                  <a:pt x="1176245" y="1488265"/>
                </a:cubicBezTo>
                <a:cubicBezTo>
                  <a:pt x="1178627" y="1489027"/>
                  <a:pt x="1181960" y="1489980"/>
                  <a:pt x="1177865" y="1486837"/>
                </a:cubicBezTo>
                <a:cubicBezTo>
                  <a:pt x="1176341" y="1485122"/>
                  <a:pt x="1163768" y="1480359"/>
                  <a:pt x="1169673" y="1478740"/>
                </a:cubicBezTo>
                <a:cubicBezTo>
                  <a:pt x="1173293" y="1479502"/>
                  <a:pt x="1177865" y="1483598"/>
                  <a:pt x="1180913" y="1483217"/>
                </a:cubicBezTo>
                <a:cubicBezTo>
                  <a:pt x="1182437" y="1480836"/>
                  <a:pt x="1171959" y="1475978"/>
                  <a:pt x="1174912" y="1473883"/>
                </a:cubicBezTo>
                <a:cubicBezTo>
                  <a:pt x="1177007" y="1472263"/>
                  <a:pt x="1180722" y="1476454"/>
                  <a:pt x="1183294" y="1478169"/>
                </a:cubicBezTo>
                <a:cubicBezTo>
                  <a:pt x="1186913" y="1480836"/>
                  <a:pt x="1191009" y="1479883"/>
                  <a:pt x="1188723" y="1475883"/>
                </a:cubicBezTo>
                <a:close/>
                <a:moveTo>
                  <a:pt x="1199867" y="1509411"/>
                </a:moveTo>
                <a:cubicBezTo>
                  <a:pt x="1188818" y="1505601"/>
                  <a:pt x="1184151" y="1518174"/>
                  <a:pt x="1187485" y="1526841"/>
                </a:cubicBezTo>
                <a:cubicBezTo>
                  <a:pt x="1187580" y="1531223"/>
                  <a:pt x="1203868" y="1546654"/>
                  <a:pt x="1197486" y="1533985"/>
                </a:cubicBezTo>
                <a:cubicBezTo>
                  <a:pt x="1195867" y="1531509"/>
                  <a:pt x="1195200" y="1529413"/>
                  <a:pt x="1195772" y="1528461"/>
                </a:cubicBezTo>
                <a:cubicBezTo>
                  <a:pt x="1196629" y="1525317"/>
                  <a:pt x="1205487" y="1534462"/>
                  <a:pt x="1201677" y="1528651"/>
                </a:cubicBezTo>
                <a:cubicBezTo>
                  <a:pt x="1200153" y="1525794"/>
                  <a:pt x="1196057" y="1523603"/>
                  <a:pt x="1195962" y="1520365"/>
                </a:cubicBezTo>
                <a:cubicBezTo>
                  <a:pt x="1198058" y="1517126"/>
                  <a:pt x="1208726" y="1534462"/>
                  <a:pt x="1205201" y="1523984"/>
                </a:cubicBezTo>
                <a:cubicBezTo>
                  <a:pt x="1199677" y="1515126"/>
                  <a:pt x="1207297" y="1518650"/>
                  <a:pt x="1209488" y="1524555"/>
                </a:cubicBezTo>
                <a:cubicBezTo>
                  <a:pt x="1222442" y="1535033"/>
                  <a:pt x="1209678" y="1509982"/>
                  <a:pt x="1199867" y="1509411"/>
                </a:cubicBezTo>
                <a:close/>
                <a:moveTo>
                  <a:pt x="1221965" y="1566561"/>
                </a:moveTo>
                <a:cubicBezTo>
                  <a:pt x="1227109" y="1571037"/>
                  <a:pt x="1217203" y="1557321"/>
                  <a:pt x="1218441" y="1555893"/>
                </a:cubicBezTo>
                <a:cubicBezTo>
                  <a:pt x="1219394" y="1554083"/>
                  <a:pt x="1221680" y="1557607"/>
                  <a:pt x="1222632" y="1559226"/>
                </a:cubicBezTo>
                <a:cubicBezTo>
                  <a:pt x="1227109" y="1566846"/>
                  <a:pt x="1227871" y="1565037"/>
                  <a:pt x="1227014" y="1561322"/>
                </a:cubicBezTo>
                <a:cubicBezTo>
                  <a:pt x="1223204" y="1551321"/>
                  <a:pt x="1229966" y="1556369"/>
                  <a:pt x="1231205" y="1562655"/>
                </a:cubicBezTo>
                <a:cubicBezTo>
                  <a:pt x="1243778" y="1576753"/>
                  <a:pt x="1232062" y="1540176"/>
                  <a:pt x="1216441" y="1544463"/>
                </a:cubicBezTo>
                <a:cubicBezTo>
                  <a:pt x="1204344" y="1548558"/>
                  <a:pt x="1207964" y="1568275"/>
                  <a:pt x="1216917" y="1574752"/>
                </a:cubicBezTo>
                <a:cubicBezTo>
                  <a:pt x="1222823" y="1578372"/>
                  <a:pt x="1209869" y="1555607"/>
                  <a:pt x="1221965" y="1566561"/>
                </a:cubicBezTo>
                <a:close/>
                <a:moveTo>
                  <a:pt x="1223204" y="1736201"/>
                </a:moveTo>
                <a:cubicBezTo>
                  <a:pt x="1223394" y="1741249"/>
                  <a:pt x="1225680" y="1731343"/>
                  <a:pt x="1226252" y="1730200"/>
                </a:cubicBezTo>
                <a:cubicBezTo>
                  <a:pt x="1228157" y="1726390"/>
                  <a:pt x="1228728" y="1731724"/>
                  <a:pt x="1227680" y="1733725"/>
                </a:cubicBezTo>
                <a:cubicBezTo>
                  <a:pt x="1225871" y="1740583"/>
                  <a:pt x="1227299" y="1740487"/>
                  <a:pt x="1228823" y="1738201"/>
                </a:cubicBezTo>
                <a:cubicBezTo>
                  <a:pt x="1229681" y="1736963"/>
                  <a:pt x="1230633" y="1733725"/>
                  <a:pt x="1231776" y="1735820"/>
                </a:cubicBezTo>
                <a:cubicBezTo>
                  <a:pt x="1233014" y="1737916"/>
                  <a:pt x="1231014" y="1740297"/>
                  <a:pt x="1230347" y="1742202"/>
                </a:cubicBezTo>
                <a:cubicBezTo>
                  <a:pt x="1229585" y="1758966"/>
                  <a:pt x="1242920" y="1732105"/>
                  <a:pt x="1233014" y="1722866"/>
                </a:cubicBezTo>
                <a:cubicBezTo>
                  <a:pt x="1224251" y="1713912"/>
                  <a:pt x="1214441" y="1726295"/>
                  <a:pt x="1216060" y="1735820"/>
                </a:cubicBezTo>
                <a:cubicBezTo>
                  <a:pt x="1217393" y="1742011"/>
                  <a:pt x="1222632" y="1721533"/>
                  <a:pt x="1223204" y="1736201"/>
                </a:cubicBezTo>
                <a:close/>
                <a:moveTo>
                  <a:pt x="1183103" y="1968706"/>
                </a:moveTo>
                <a:cubicBezTo>
                  <a:pt x="1183675" y="1976326"/>
                  <a:pt x="1186532" y="1957371"/>
                  <a:pt x="1188723" y="1957276"/>
                </a:cubicBezTo>
                <a:cubicBezTo>
                  <a:pt x="1190819" y="1956609"/>
                  <a:pt x="1189771" y="1961277"/>
                  <a:pt x="1189199" y="1963277"/>
                </a:cubicBezTo>
                <a:cubicBezTo>
                  <a:pt x="1186818" y="1972897"/>
                  <a:pt x="1188818" y="1972040"/>
                  <a:pt x="1190914" y="1968325"/>
                </a:cubicBezTo>
                <a:cubicBezTo>
                  <a:pt x="1195676" y="1957467"/>
                  <a:pt x="1196915" y="1966611"/>
                  <a:pt x="1193105" y="1972612"/>
                </a:cubicBezTo>
                <a:cubicBezTo>
                  <a:pt x="1191771" y="1976612"/>
                  <a:pt x="1193676" y="1980327"/>
                  <a:pt x="1196438" y="1977565"/>
                </a:cubicBezTo>
                <a:cubicBezTo>
                  <a:pt x="1198915" y="1974993"/>
                  <a:pt x="1200439" y="1969278"/>
                  <a:pt x="1201201" y="1965563"/>
                </a:cubicBezTo>
                <a:cubicBezTo>
                  <a:pt x="1205582" y="1930320"/>
                  <a:pt x="1169197" y="1947370"/>
                  <a:pt x="1172816" y="1971945"/>
                </a:cubicBezTo>
                <a:cubicBezTo>
                  <a:pt x="1174721" y="1979565"/>
                  <a:pt x="1182151" y="1950133"/>
                  <a:pt x="1183103" y="1968706"/>
                </a:cubicBezTo>
                <a:close/>
                <a:moveTo>
                  <a:pt x="1195391" y="1934130"/>
                </a:moveTo>
                <a:cubicBezTo>
                  <a:pt x="1196724" y="1937750"/>
                  <a:pt x="1199391" y="1931749"/>
                  <a:pt x="1200058" y="1928892"/>
                </a:cubicBezTo>
                <a:cubicBezTo>
                  <a:pt x="1202153" y="1919557"/>
                  <a:pt x="1207011" y="1919653"/>
                  <a:pt x="1207297" y="1927558"/>
                </a:cubicBezTo>
                <a:cubicBezTo>
                  <a:pt x="1209107" y="1935369"/>
                  <a:pt x="1209869" y="1914128"/>
                  <a:pt x="1212536" y="1913557"/>
                </a:cubicBezTo>
                <a:cubicBezTo>
                  <a:pt x="1215012" y="1912128"/>
                  <a:pt x="1214250" y="1917652"/>
                  <a:pt x="1213964" y="1919843"/>
                </a:cubicBezTo>
                <a:cubicBezTo>
                  <a:pt x="1212440" y="1930892"/>
                  <a:pt x="1214726" y="1929368"/>
                  <a:pt x="1216822" y="1924701"/>
                </a:cubicBezTo>
                <a:cubicBezTo>
                  <a:pt x="1217965" y="1922129"/>
                  <a:pt x="1218822" y="1916890"/>
                  <a:pt x="1221204" y="1918509"/>
                </a:cubicBezTo>
                <a:cubicBezTo>
                  <a:pt x="1223585" y="1920033"/>
                  <a:pt x="1220822" y="1925272"/>
                  <a:pt x="1220156" y="1928606"/>
                </a:cubicBezTo>
                <a:cubicBezTo>
                  <a:pt x="1219013" y="1933559"/>
                  <a:pt x="1222156" y="1936797"/>
                  <a:pt x="1225013" y="1932702"/>
                </a:cubicBezTo>
                <a:cubicBezTo>
                  <a:pt x="1244540" y="1884982"/>
                  <a:pt x="1189485" y="1892887"/>
                  <a:pt x="1195391" y="1934130"/>
                </a:cubicBezTo>
                <a:close/>
                <a:moveTo>
                  <a:pt x="1208154" y="1875266"/>
                </a:moveTo>
                <a:cubicBezTo>
                  <a:pt x="1209678" y="1877933"/>
                  <a:pt x="1211393" y="1872694"/>
                  <a:pt x="1211678" y="1870313"/>
                </a:cubicBezTo>
                <a:cubicBezTo>
                  <a:pt x="1212440" y="1863741"/>
                  <a:pt x="1216155" y="1860502"/>
                  <a:pt x="1217774" y="1867837"/>
                </a:cubicBezTo>
                <a:cubicBezTo>
                  <a:pt x="1219584" y="1873170"/>
                  <a:pt x="1219584" y="1859740"/>
                  <a:pt x="1219870" y="1858312"/>
                </a:cubicBezTo>
                <a:cubicBezTo>
                  <a:pt x="1220918" y="1852882"/>
                  <a:pt x="1223585" y="1856025"/>
                  <a:pt x="1222823" y="1860407"/>
                </a:cubicBezTo>
                <a:cubicBezTo>
                  <a:pt x="1222537" y="1869456"/>
                  <a:pt x="1224442" y="1867837"/>
                  <a:pt x="1225775" y="1863741"/>
                </a:cubicBezTo>
                <a:cubicBezTo>
                  <a:pt x="1226537" y="1861455"/>
                  <a:pt x="1226728" y="1857168"/>
                  <a:pt x="1229014" y="1857930"/>
                </a:cubicBezTo>
                <a:cubicBezTo>
                  <a:pt x="1231300" y="1858692"/>
                  <a:pt x="1229395" y="1863360"/>
                  <a:pt x="1229014" y="1866217"/>
                </a:cubicBezTo>
                <a:cubicBezTo>
                  <a:pt x="1228538" y="1870408"/>
                  <a:pt x="1231586" y="1872313"/>
                  <a:pt x="1233586" y="1868503"/>
                </a:cubicBezTo>
                <a:cubicBezTo>
                  <a:pt x="1245873" y="1826117"/>
                  <a:pt x="1198534" y="1845072"/>
                  <a:pt x="1208154" y="1875266"/>
                </a:cubicBezTo>
                <a:close/>
                <a:moveTo>
                  <a:pt x="1222918" y="1811639"/>
                </a:moveTo>
                <a:cubicBezTo>
                  <a:pt x="1225299" y="1818687"/>
                  <a:pt x="1229871" y="1790493"/>
                  <a:pt x="1232443" y="1807924"/>
                </a:cubicBezTo>
                <a:cubicBezTo>
                  <a:pt x="1233681" y="1815068"/>
                  <a:pt x="1234729" y="1796970"/>
                  <a:pt x="1236824" y="1796685"/>
                </a:cubicBezTo>
                <a:cubicBezTo>
                  <a:pt x="1238825" y="1795828"/>
                  <a:pt x="1238253" y="1800400"/>
                  <a:pt x="1237872" y="1802304"/>
                </a:cubicBezTo>
                <a:cubicBezTo>
                  <a:pt x="1236443" y="1811639"/>
                  <a:pt x="1238253" y="1810687"/>
                  <a:pt x="1239968" y="1806972"/>
                </a:cubicBezTo>
                <a:cubicBezTo>
                  <a:pt x="1240920" y="1804876"/>
                  <a:pt x="1241682" y="1800590"/>
                  <a:pt x="1243587" y="1802209"/>
                </a:cubicBezTo>
                <a:cubicBezTo>
                  <a:pt x="1245492" y="1803924"/>
                  <a:pt x="1243206" y="1808020"/>
                  <a:pt x="1242539" y="1810782"/>
                </a:cubicBezTo>
                <a:cubicBezTo>
                  <a:pt x="1241587" y="1814878"/>
                  <a:pt x="1243873" y="1818307"/>
                  <a:pt x="1246254" y="1815163"/>
                </a:cubicBezTo>
                <a:cubicBezTo>
                  <a:pt x="1263018" y="1778206"/>
                  <a:pt x="1219394" y="1774301"/>
                  <a:pt x="1222918" y="1811639"/>
                </a:cubicBezTo>
                <a:close/>
                <a:moveTo>
                  <a:pt x="1252350" y="1754108"/>
                </a:moveTo>
                <a:cubicBezTo>
                  <a:pt x="1253303" y="1747536"/>
                  <a:pt x="1256351" y="1752108"/>
                  <a:pt x="1255874" y="1756870"/>
                </a:cubicBezTo>
                <a:cubicBezTo>
                  <a:pt x="1256255" y="1767633"/>
                  <a:pt x="1258160" y="1765919"/>
                  <a:pt x="1259399" y="1761061"/>
                </a:cubicBezTo>
                <a:cubicBezTo>
                  <a:pt x="1260065" y="1758394"/>
                  <a:pt x="1260065" y="1753346"/>
                  <a:pt x="1262542" y="1754394"/>
                </a:cubicBezTo>
                <a:cubicBezTo>
                  <a:pt x="1265114" y="1755441"/>
                  <a:pt x="1263304" y="1760966"/>
                  <a:pt x="1263209" y="1764300"/>
                </a:cubicBezTo>
                <a:cubicBezTo>
                  <a:pt x="1262923" y="1769158"/>
                  <a:pt x="1266257" y="1771920"/>
                  <a:pt x="1268447" y="1767538"/>
                </a:cubicBezTo>
                <a:cubicBezTo>
                  <a:pt x="1278925" y="1733534"/>
                  <a:pt x="1243968" y="1724200"/>
                  <a:pt x="1238634" y="1760299"/>
                </a:cubicBezTo>
                <a:cubicBezTo>
                  <a:pt x="1238539" y="1764204"/>
                  <a:pt x="1238634" y="1770205"/>
                  <a:pt x="1240254" y="1772967"/>
                </a:cubicBezTo>
                <a:cubicBezTo>
                  <a:pt x="1244444" y="1779540"/>
                  <a:pt x="1244349" y="1747250"/>
                  <a:pt x="1250731" y="1765157"/>
                </a:cubicBezTo>
                <a:cubicBezTo>
                  <a:pt x="1253017" y="1771825"/>
                  <a:pt x="1252255" y="1755822"/>
                  <a:pt x="1252350" y="1754108"/>
                </a:cubicBezTo>
                <a:close/>
                <a:moveTo>
                  <a:pt x="1248445" y="1644094"/>
                </a:moveTo>
                <a:cubicBezTo>
                  <a:pt x="1249302" y="1638855"/>
                  <a:pt x="1251874" y="1645142"/>
                  <a:pt x="1251302" y="1647904"/>
                </a:cubicBezTo>
                <a:cubicBezTo>
                  <a:pt x="1251302" y="1656858"/>
                  <a:pt x="1252922" y="1656286"/>
                  <a:pt x="1254065" y="1652953"/>
                </a:cubicBezTo>
                <a:cubicBezTo>
                  <a:pt x="1254636" y="1651143"/>
                  <a:pt x="1254827" y="1646952"/>
                  <a:pt x="1256827" y="1649047"/>
                </a:cubicBezTo>
                <a:cubicBezTo>
                  <a:pt x="1258922" y="1651238"/>
                  <a:pt x="1257303" y="1654762"/>
                  <a:pt x="1257113" y="1657429"/>
                </a:cubicBezTo>
                <a:cubicBezTo>
                  <a:pt x="1256732" y="1661144"/>
                  <a:pt x="1259208" y="1665240"/>
                  <a:pt x="1261208" y="1662668"/>
                </a:cubicBezTo>
                <a:cubicBezTo>
                  <a:pt x="1271495" y="1644761"/>
                  <a:pt x="1243778" y="1612852"/>
                  <a:pt x="1236920" y="1643142"/>
                </a:cubicBezTo>
                <a:cubicBezTo>
                  <a:pt x="1236253" y="1646666"/>
                  <a:pt x="1238825" y="1662478"/>
                  <a:pt x="1241301" y="1651143"/>
                </a:cubicBezTo>
                <a:cubicBezTo>
                  <a:pt x="1241587" y="1648190"/>
                  <a:pt x="1242444" y="1646380"/>
                  <a:pt x="1243587" y="1646380"/>
                </a:cubicBezTo>
                <a:cubicBezTo>
                  <a:pt x="1244635" y="1646380"/>
                  <a:pt x="1246064" y="1648095"/>
                  <a:pt x="1246826" y="1652286"/>
                </a:cubicBezTo>
                <a:cubicBezTo>
                  <a:pt x="1248635" y="1658477"/>
                  <a:pt x="1248350" y="1645618"/>
                  <a:pt x="1248445" y="1644094"/>
                </a:cubicBezTo>
                <a:close/>
                <a:moveTo>
                  <a:pt x="1262733" y="1706292"/>
                </a:moveTo>
                <a:cubicBezTo>
                  <a:pt x="1260732" y="1695625"/>
                  <a:pt x="1248445" y="1690100"/>
                  <a:pt x="1241682" y="1699339"/>
                </a:cubicBezTo>
                <a:cubicBezTo>
                  <a:pt x="1238158" y="1701530"/>
                  <a:pt x="1236062" y="1725533"/>
                  <a:pt x="1242063" y="1713055"/>
                </a:cubicBezTo>
                <a:cubicBezTo>
                  <a:pt x="1248731" y="1698768"/>
                  <a:pt x="1246159" y="1724009"/>
                  <a:pt x="1248635" y="1715437"/>
                </a:cubicBezTo>
                <a:cubicBezTo>
                  <a:pt x="1249969" y="1712579"/>
                  <a:pt x="1249397" y="1707531"/>
                  <a:pt x="1251874" y="1705816"/>
                </a:cubicBezTo>
                <a:cubicBezTo>
                  <a:pt x="1253684" y="1705816"/>
                  <a:pt x="1253112" y="1709912"/>
                  <a:pt x="1252636" y="1711817"/>
                </a:cubicBezTo>
                <a:cubicBezTo>
                  <a:pt x="1250731" y="1720675"/>
                  <a:pt x="1252541" y="1720485"/>
                  <a:pt x="1254255" y="1717437"/>
                </a:cubicBezTo>
                <a:cubicBezTo>
                  <a:pt x="1255208" y="1715722"/>
                  <a:pt x="1256255" y="1711626"/>
                  <a:pt x="1257779" y="1714103"/>
                </a:cubicBezTo>
                <a:cubicBezTo>
                  <a:pt x="1259399" y="1716675"/>
                  <a:pt x="1257017" y="1719913"/>
                  <a:pt x="1256255" y="1722485"/>
                </a:cubicBezTo>
                <a:cubicBezTo>
                  <a:pt x="1255398" y="1724866"/>
                  <a:pt x="1256160" y="1730676"/>
                  <a:pt x="1259399" y="1728581"/>
                </a:cubicBezTo>
                <a:cubicBezTo>
                  <a:pt x="1263590" y="1723437"/>
                  <a:pt x="1264828" y="1712579"/>
                  <a:pt x="1262733" y="1706292"/>
                </a:cubicBezTo>
                <a:close/>
                <a:moveTo>
                  <a:pt x="1220918" y="1684480"/>
                </a:moveTo>
                <a:cubicBezTo>
                  <a:pt x="1221584" y="1687147"/>
                  <a:pt x="1222823" y="1691148"/>
                  <a:pt x="1224442" y="1692672"/>
                </a:cubicBezTo>
                <a:cubicBezTo>
                  <a:pt x="1229014" y="1696291"/>
                  <a:pt x="1222823" y="1674288"/>
                  <a:pt x="1231109" y="1685147"/>
                </a:cubicBezTo>
                <a:cubicBezTo>
                  <a:pt x="1234729" y="1689433"/>
                  <a:pt x="1229014" y="1676003"/>
                  <a:pt x="1230633" y="1674860"/>
                </a:cubicBezTo>
                <a:cubicBezTo>
                  <a:pt x="1231776" y="1673431"/>
                  <a:pt x="1232824" y="1675812"/>
                  <a:pt x="1233395" y="1677527"/>
                </a:cubicBezTo>
                <a:cubicBezTo>
                  <a:pt x="1235205" y="1684099"/>
                  <a:pt x="1237015" y="1685147"/>
                  <a:pt x="1237110" y="1680289"/>
                </a:cubicBezTo>
                <a:cubicBezTo>
                  <a:pt x="1237110" y="1678289"/>
                  <a:pt x="1236158" y="1674765"/>
                  <a:pt x="1238253" y="1674955"/>
                </a:cubicBezTo>
                <a:cubicBezTo>
                  <a:pt x="1240444" y="1675146"/>
                  <a:pt x="1240158" y="1679337"/>
                  <a:pt x="1240539" y="1681623"/>
                </a:cubicBezTo>
                <a:cubicBezTo>
                  <a:pt x="1241111" y="1684957"/>
                  <a:pt x="1244159" y="1686290"/>
                  <a:pt x="1245111" y="1682861"/>
                </a:cubicBezTo>
                <a:cubicBezTo>
                  <a:pt x="1247302" y="1656191"/>
                  <a:pt x="1218060" y="1659239"/>
                  <a:pt x="1220918" y="1684480"/>
                </a:cubicBezTo>
                <a:close/>
                <a:moveTo>
                  <a:pt x="1233491" y="1599517"/>
                </a:moveTo>
                <a:cubicBezTo>
                  <a:pt x="1233967" y="1596755"/>
                  <a:pt x="1231776" y="1591992"/>
                  <a:pt x="1233872" y="1589992"/>
                </a:cubicBezTo>
                <a:cubicBezTo>
                  <a:pt x="1235681" y="1589707"/>
                  <a:pt x="1236158" y="1593802"/>
                  <a:pt x="1236348" y="1595612"/>
                </a:cubicBezTo>
                <a:cubicBezTo>
                  <a:pt x="1237110" y="1604089"/>
                  <a:pt x="1238634" y="1603804"/>
                  <a:pt x="1239587" y="1600660"/>
                </a:cubicBezTo>
                <a:cubicBezTo>
                  <a:pt x="1240063" y="1598946"/>
                  <a:pt x="1239872" y="1594945"/>
                  <a:pt x="1242158" y="1597136"/>
                </a:cubicBezTo>
                <a:cubicBezTo>
                  <a:pt x="1244444" y="1599327"/>
                  <a:pt x="1243016" y="1602661"/>
                  <a:pt x="1243016" y="1605137"/>
                </a:cubicBezTo>
                <a:cubicBezTo>
                  <a:pt x="1248921" y="1625330"/>
                  <a:pt x="1254065" y="1590278"/>
                  <a:pt x="1237777" y="1581420"/>
                </a:cubicBezTo>
                <a:cubicBezTo>
                  <a:pt x="1223870" y="1572847"/>
                  <a:pt x="1217489" y="1590183"/>
                  <a:pt x="1223585" y="1600851"/>
                </a:cubicBezTo>
                <a:cubicBezTo>
                  <a:pt x="1227871" y="1607899"/>
                  <a:pt x="1225109" y="1582563"/>
                  <a:pt x="1232252" y="1599612"/>
                </a:cubicBezTo>
                <a:cubicBezTo>
                  <a:pt x="1232919" y="1602470"/>
                  <a:pt x="1233395" y="1601803"/>
                  <a:pt x="1233491" y="1599517"/>
                </a:cubicBezTo>
                <a:close/>
                <a:moveTo>
                  <a:pt x="1228919" y="1491694"/>
                </a:moveTo>
                <a:cubicBezTo>
                  <a:pt x="1212536" y="1462357"/>
                  <a:pt x="1188818" y="1486075"/>
                  <a:pt x="1215965" y="1504172"/>
                </a:cubicBezTo>
                <a:cubicBezTo>
                  <a:pt x="1221489" y="1505982"/>
                  <a:pt x="1205201" y="1489122"/>
                  <a:pt x="1217774" y="1496362"/>
                </a:cubicBezTo>
                <a:cubicBezTo>
                  <a:pt x="1222156" y="1498838"/>
                  <a:pt x="1214060" y="1490837"/>
                  <a:pt x="1213107" y="1489789"/>
                </a:cubicBezTo>
                <a:cubicBezTo>
                  <a:pt x="1210154" y="1486075"/>
                  <a:pt x="1214536" y="1487408"/>
                  <a:pt x="1216441" y="1489980"/>
                </a:cubicBezTo>
                <a:cubicBezTo>
                  <a:pt x="1222061" y="1495695"/>
                  <a:pt x="1222251" y="1494075"/>
                  <a:pt x="1220441" y="1491028"/>
                </a:cubicBezTo>
                <a:cubicBezTo>
                  <a:pt x="1219489" y="1489313"/>
                  <a:pt x="1216917" y="1486551"/>
                  <a:pt x="1218822" y="1486265"/>
                </a:cubicBezTo>
                <a:cubicBezTo>
                  <a:pt x="1220822" y="1485979"/>
                  <a:pt x="1222537" y="1489599"/>
                  <a:pt x="1224156" y="1491504"/>
                </a:cubicBezTo>
                <a:cubicBezTo>
                  <a:pt x="1226442" y="1494171"/>
                  <a:pt x="1229776" y="1494742"/>
                  <a:pt x="1228919" y="1491694"/>
                </a:cubicBezTo>
                <a:close/>
                <a:moveTo>
                  <a:pt x="1248921" y="1534366"/>
                </a:moveTo>
                <a:cubicBezTo>
                  <a:pt x="1241968" y="1508934"/>
                  <a:pt x="1211202" y="1513316"/>
                  <a:pt x="1229490" y="1538653"/>
                </a:cubicBezTo>
                <a:cubicBezTo>
                  <a:pt x="1233681" y="1541986"/>
                  <a:pt x="1228633" y="1530937"/>
                  <a:pt x="1230919" y="1530937"/>
                </a:cubicBezTo>
                <a:cubicBezTo>
                  <a:pt x="1231776" y="1530556"/>
                  <a:pt x="1233300" y="1531604"/>
                  <a:pt x="1235300" y="1534747"/>
                </a:cubicBezTo>
                <a:cubicBezTo>
                  <a:pt x="1239396" y="1539510"/>
                  <a:pt x="1232348" y="1526841"/>
                  <a:pt x="1233586" y="1525889"/>
                </a:cubicBezTo>
                <a:cubicBezTo>
                  <a:pt x="1234729" y="1525032"/>
                  <a:pt x="1236443" y="1528366"/>
                  <a:pt x="1237015" y="1529890"/>
                </a:cubicBezTo>
                <a:cubicBezTo>
                  <a:pt x="1240063" y="1537033"/>
                  <a:pt x="1241111" y="1536176"/>
                  <a:pt x="1240825" y="1533128"/>
                </a:cubicBezTo>
                <a:cubicBezTo>
                  <a:pt x="1240634" y="1531509"/>
                  <a:pt x="1239301" y="1528080"/>
                  <a:pt x="1241587" y="1529223"/>
                </a:cubicBezTo>
                <a:cubicBezTo>
                  <a:pt x="1243873" y="1530366"/>
                  <a:pt x="1243873" y="1533700"/>
                  <a:pt x="1244635" y="1535795"/>
                </a:cubicBezTo>
                <a:cubicBezTo>
                  <a:pt x="1247302" y="1542653"/>
                  <a:pt x="1251017" y="1539986"/>
                  <a:pt x="1248921" y="1534366"/>
                </a:cubicBezTo>
                <a:close/>
                <a:moveTo>
                  <a:pt x="1272829" y="1573514"/>
                </a:moveTo>
                <a:cubicBezTo>
                  <a:pt x="1257970" y="1544749"/>
                  <a:pt x="1238634" y="1570466"/>
                  <a:pt x="1254731" y="1590278"/>
                </a:cubicBezTo>
                <a:cubicBezTo>
                  <a:pt x="1260065" y="1594850"/>
                  <a:pt x="1250731" y="1571609"/>
                  <a:pt x="1259780" y="1582277"/>
                </a:cubicBezTo>
                <a:cubicBezTo>
                  <a:pt x="1260923" y="1584087"/>
                  <a:pt x="1263018" y="1587420"/>
                  <a:pt x="1261685" y="1582849"/>
                </a:cubicBezTo>
                <a:cubicBezTo>
                  <a:pt x="1261208" y="1579515"/>
                  <a:pt x="1257970" y="1575609"/>
                  <a:pt x="1258732" y="1572371"/>
                </a:cubicBezTo>
                <a:cubicBezTo>
                  <a:pt x="1259970" y="1570942"/>
                  <a:pt x="1261685" y="1575133"/>
                  <a:pt x="1262447" y="1576848"/>
                </a:cubicBezTo>
                <a:cubicBezTo>
                  <a:pt x="1265780" y="1585611"/>
                  <a:pt x="1266828" y="1584087"/>
                  <a:pt x="1266447" y="1580182"/>
                </a:cubicBezTo>
                <a:cubicBezTo>
                  <a:pt x="1266257" y="1577991"/>
                  <a:pt x="1264733" y="1573895"/>
                  <a:pt x="1267114" y="1574752"/>
                </a:cubicBezTo>
                <a:cubicBezTo>
                  <a:pt x="1269590" y="1575609"/>
                  <a:pt x="1269590" y="1580086"/>
                  <a:pt x="1270448" y="1582753"/>
                </a:cubicBezTo>
                <a:cubicBezTo>
                  <a:pt x="1271591" y="1586563"/>
                  <a:pt x="1274924" y="1588945"/>
                  <a:pt x="1275591" y="1585516"/>
                </a:cubicBezTo>
                <a:cubicBezTo>
                  <a:pt x="1276163" y="1582277"/>
                  <a:pt x="1274258" y="1576943"/>
                  <a:pt x="1272829" y="1573514"/>
                </a:cubicBezTo>
                <a:close/>
                <a:moveTo>
                  <a:pt x="1283497" y="1613233"/>
                </a:moveTo>
                <a:cubicBezTo>
                  <a:pt x="1269114" y="1590183"/>
                  <a:pt x="1258160" y="1624282"/>
                  <a:pt x="1270448" y="1634855"/>
                </a:cubicBezTo>
                <a:cubicBezTo>
                  <a:pt x="1272448" y="1636474"/>
                  <a:pt x="1271972" y="1632093"/>
                  <a:pt x="1271305" y="1630188"/>
                </a:cubicBezTo>
                <a:cubicBezTo>
                  <a:pt x="1269590" y="1624949"/>
                  <a:pt x="1271210" y="1621520"/>
                  <a:pt x="1274829" y="1626759"/>
                </a:cubicBezTo>
                <a:cubicBezTo>
                  <a:pt x="1276163" y="1628664"/>
                  <a:pt x="1276163" y="1627616"/>
                  <a:pt x="1275496" y="1625520"/>
                </a:cubicBezTo>
                <a:cubicBezTo>
                  <a:pt x="1274924" y="1622568"/>
                  <a:pt x="1272258" y="1619615"/>
                  <a:pt x="1272734" y="1616662"/>
                </a:cubicBezTo>
                <a:cubicBezTo>
                  <a:pt x="1273591" y="1614948"/>
                  <a:pt x="1275115" y="1618282"/>
                  <a:pt x="1275782" y="1619710"/>
                </a:cubicBezTo>
                <a:cubicBezTo>
                  <a:pt x="1278830" y="1626759"/>
                  <a:pt x="1279496" y="1625044"/>
                  <a:pt x="1279020" y="1621520"/>
                </a:cubicBezTo>
                <a:cubicBezTo>
                  <a:pt x="1276639" y="1612757"/>
                  <a:pt x="1281592" y="1616186"/>
                  <a:pt x="1282163" y="1622568"/>
                </a:cubicBezTo>
                <a:cubicBezTo>
                  <a:pt x="1283211" y="1625806"/>
                  <a:pt x="1285973" y="1626854"/>
                  <a:pt x="1286259" y="1623425"/>
                </a:cubicBezTo>
                <a:cubicBezTo>
                  <a:pt x="1286640" y="1620282"/>
                  <a:pt x="1284830" y="1615900"/>
                  <a:pt x="1283497" y="1613233"/>
                </a:cubicBezTo>
                <a:close/>
                <a:moveTo>
                  <a:pt x="1289117" y="1675432"/>
                </a:moveTo>
                <a:cubicBezTo>
                  <a:pt x="1281401" y="1644570"/>
                  <a:pt x="1256446" y="1669812"/>
                  <a:pt x="1267304" y="1690195"/>
                </a:cubicBezTo>
                <a:cubicBezTo>
                  <a:pt x="1271210" y="1696005"/>
                  <a:pt x="1268162" y="1668954"/>
                  <a:pt x="1274829" y="1684385"/>
                </a:cubicBezTo>
                <a:cubicBezTo>
                  <a:pt x="1277782" y="1691148"/>
                  <a:pt x="1274067" y="1673431"/>
                  <a:pt x="1275782" y="1672765"/>
                </a:cubicBezTo>
                <a:cubicBezTo>
                  <a:pt x="1277306" y="1671431"/>
                  <a:pt x="1277972" y="1675908"/>
                  <a:pt x="1278258" y="1677717"/>
                </a:cubicBezTo>
                <a:cubicBezTo>
                  <a:pt x="1279306" y="1686766"/>
                  <a:pt x="1280735" y="1685433"/>
                  <a:pt x="1281306" y="1681432"/>
                </a:cubicBezTo>
                <a:cubicBezTo>
                  <a:pt x="1281783" y="1680099"/>
                  <a:pt x="1280830" y="1675146"/>
                  <a:pt x="1283306" y="1676003"/>
                </a:cubicBezTo>
                <a:cubicBezTo>
                  <a:pt x="1285497" y="1677146"/>
                  <a:pt x="1284449" y="1681623"/>
                  <a:pt x="1284545" y="1684385"/>
                </a:cubicBezTo>
                <a:cubicBezTo>
                  <a:pt x="1284735" y="1688290"/>
                  <a:pt x="1287402" y="1691053"/>
                  <a:pt x="1288926" y="1687719"/>
                </a:cubicBezTo>
                <a:cubicBezTo>
                  <a:pt x="1290260" y="1684671"/>
                  <a:pt x="1289783" y="1679051"/>
                  <a:pt x="1289117" y="1675432"/>
                </a:cubicBezTo>
                <a:close/>
                <a:moveTo>
                  <a:pt x="1285878" y="1728867"/>
                </a:moveTo>
                <a:cubicBezTo>
                  <a:pt x="1284164" y="1736582"/>
                  <a:pt x="1285497" y="1736487"/>
                  <a:pt x="1287116" y="1733820"/>
                </a:cubicBezTo>
                <a:cubicBezTo>
                  <a:pt x="1287974" y="1732391"/>
                  <a:pt x="1288831" y="1728771"/>
                  <a:pt x="1290164" y="1730962"/>
                </a:cubicBezTo>
                <a:cubicBezTo>
                  <a:pt x="1291403" y="1733248"/>
                  <a:pt x="1289402" y="1736011"/>
                  <a:pt x="1288640" y="1738201"/>
                </a:cubicBezTo>
                <a:cubicBezTo>
                  <a:pt x="1287497" y="1750488"/>
                  <a:pt x="1294355" y="1740297"/>
                  <a:pt x="1294546" y="1734391"/>
                </a:cubicBezTo>
                <a:cubicBezTo>
                  <a:pt x="1298832" y="1708959"/>
                  <a:pt x="1272543" y="1705245"/>
                  <a:pt x="1274353" y="1731534"/>
                </a:cubicBezTo>
                <a:cubicBezTo>
                  <a:pt x="1274829" y="1734867"/>
                  <a:pt x="1276734" y="1731534"/>
                  <a:pt x="1277401" y="1729629"/>
                </a:cubicBezTo>
                <a:cubicBezTo>
                  <a:pt x="1278830" y="1724485"/>
                  <a:pt x="1281783" y="1724200"/>
                  <a:pt x="1281592" y="1731724"/>
                </a:cubicBezTo>
                <a:cubicBezTo>
                  <a:pt x="1281783" y="1737439"/>
                  <a:pt x="1284068" y="1726104"/>
                  <a:pt x="1284449" y="1724866"/>
                </a:cubicBezTo>
                <a:cubicBezTo>
                  <a:pt x="1286069" y="1720580"/>
                  <a:pt x="1286831" y="1726581"/>
                  <a:pt x="1285878" y="1728867"/>
                </a:cubicBezTo>
                <a:close/>
                <a:moveTo>
                  <a:pt x="1265780" y="1799542"/>
                </a:moveTo>
                <a:cubicBezTo>
                  <a:pt x="1266923" y="1794018"/>
                  <a:pt x="1269971" y="1792303"/>
                  <a:pt x="1270448" y="1799352"/>
                </a:cubicBezTo>
                <a:cubicBezTo>
                  <a:pt x="1271400" y="1804305"/>
                  <a:pt x="1272448" y="1792970"/>
                  <a:pt x="1272829" y="1791637"/>
                </a:cubicBezTo>
                <a:cubicBezTo>
                  <a:pt x="1274258" y="1786969"/>
                  <a:pt x="1275686" y="1791351"/>
                  <a:pt x="1274734" y="1794494"/>
                </a:cubicBezTo>
                <a:cubicBezTo>
                  <a:pt x="1273686" y="1802400"/>
                  <a:pt x="1275210" y="1801542"/>
                  <a:pt x="1276544" y="1798399"/>
                </a:cubicBezTo>
                <a:cubicBezTo>
                  <a:pt x="1279306" y="1789160"/>
                  <a:pt x="1281116" y="1796590"/>
                  <a:pt x="1278639" y="1801638"/>
                </a:cubicBezTo>
                <a:cubicBezTo>
                  <a:pt x="1277972" y="1804971"/>
                  <a:pt x="1279687" y="1807829"/>
                  <a:pt x="1281592" y="1805353"/>
                </a:cubicBezTo>
                <a:cubicBezTo>
                  <a:pt x="1283306" y="1803066"/>
                  <a:pt x="1284068" y="1798209"/>
                  <a:pt x="1284354" y="1795161"/>
                </a:cubicBezTo>
                <a:cubicBezTo>
                  <a:pt x="1286164" y="1774872"/>
                  <a:pt x="1266257" y="1776301"/>
                  <a:pt x="1263018" y="1793161"/>
                </a:cubicBezTo>
                <a:cubicBezTo>
                  <a:pt x="1261685" y="1796970"/>
                  <a:pt x="1262447" y="1810115"/>
                  <a:pt x="1265780" y="1799542"/>
                </a:cubicBezTo>
                <a:close/>
                <a:moveTo>
                  <a:pt x="1260542" y="1826879"/>
                </a:moveTo>
                <a:cubicBezTo>
                  <a:pt x="1246254" y="1808305"/>
                  <a:pt x="1235300" y="1850691"/>
                  <a:pt x="1244540" y="1837357"/>
                </a:cubicBezTo>
                <a:cubicBezTo>
                  <a:pt x="1247016" y="1832594"/>
                  <a:pt x="1249874" y="1832784"/>
                  <a:pt x="1248445" y="1840119"/>
                </a:cubicBezTo>
                <a:cubicBezTo>
                  <a:pt x="1247873" y="1842786"/>
                  <a:pt x="1248540" y="1842309"/>
                  <a:pt x="1249588" y="1840404"/>
                </a:cubicBezTo>
                <a:cubicBezTo>
                  <a:pt x="1251112" y="1838214"/>
                  <a:pt x="1251398" y="1833737"/>
                  <a:pt x="1253874" y="1832689"/>
                </a:cubicBezTo>
                <a:cubicBezTo>
                  <a:pt x="1255398" y="1832975"/>
                  <a:pt x="1253969" y="1836499"/>
                  <a:pt x="1253398" y="1838023"/>
                </a:cubicBezTo>
                <a:cubicBezTo>
                  <a:pt x="1250445" y="1845262"/>
                  <a:pt x="1251779" y="1845358"/>
                  <a:pt x="1253874" y="1843071"/>
                </a:cubicBezTo>
                <a:cubicBezTo>
                  <a:pt x="1255017" y="1841833"/>
                  <a:pt x="1256446" y="1838500"/>
                  <a:pt x="1257303" y="1840881"/>
                </a:cubicBezTo>
                <a:cubicBezTo>
                  <a:pt x="1258256" y="1843357"/>
                  <a:pt x="1255779" y="1845643"/>
                  <a:pt x="1254636" y="1847643"/>
                </a:cubicBezTo>
                <a:cubicBezTo>
                  <a:pt x="1251207" y="1865550"/>
                  <a:pt x="1268638" y="1838976"/>
                  <a:pt x="1260542" y="1826879"/>
                </a:cubicBezTo>
                <a:close/>
                <a:moveTo>
                  <a:pt x="1242825" y="1888029"/>
                </a:moveTo>
                <a:cubicBezTo>
                  <a:pt x="1242444" y="1899174"/>
                  <a:pt x="1245873" y="1880314"/>
                  <a:pt x="1248350" y="1879457"/>
                </a:cubicBezTo>
                <a:cubicBezTo>
                  <a:pt x="1250350" y="1879076"/>
                  <a:pt x="1249112" y="1883458"/>
                  <a:pt x="1248540" y="1885362"/>
                </a:cubicBezTo>
                <a:cubicBezTo>
                  <a:pt x="1245968" y="1894411"/>
                  <a:pt x="1247778" y="1893840"/>
                  <a:pt x="1249874" y="1890506"/>
                </a:cubicBezTo>
                <a:cubicBezTo>
                  <a:pt x="1254731" y="1880409"/>
                  <a:pt x="1255208" y="1890030"/>
                  <a:pt x="1251683" y="1894983"/>
                </a:cubicBezTo>
                <a:cubicBezTo>
                  <a:pt x="1250064" y="1914985"/>
                  <a:pt x="1267971" y="1880409"/>
                  <a:pt x="1255874" y="1870218"/>
                </a:cubicBezTo>
                <a:cubicBezTo>
                  <a:pt x="1244254" y="1861359"/>
                  <a:pt x="1232252" y="1880219"/>
                  <a:pt x="1233586" y="1891458"/>
                </a:cubicBezTo>
                <a:cubicBezTo>
                  <a:pt x="1235205" y="1898507"/>
                  <a:pt x="1241777" y="1873647"/>
                  <a:pt x="1242825" y="1888029"/>
                </a:cubicBezTo>
                <a:close/>
                <a:moveTo>
                  <a:pt x="1217774" y="1962420"/>
                </a:moveTo>
                <a:cubicBezTo>
                  <a:pt x="1219584" y="1956991"/>
                  <a:pt x="1222823" y="1955657"/>
                  <a:pt x="1222537" y="1962801"/>
                </a:cubicBezTo>
                <a:cubicBezTo>
                  <a:pt x="1222442" y="1965372"/>
                  <a:pt x="1223013" y="1964611"/>
                  <a:pt x="1223775" y="1962515"/>
                </a:cubicBezTo>
                <a:cubicBezTo>
                  <a:pt x="1225013" y="1959753"/>
                  <a:pt x="1224728" y="1955562"/>
                  <a:pt x="1227014" y="1953657"/>
                </a:cubicBezTo>
                <a:cubicBezTo>
                  <a:pt x="1228728" y="1953085"/>
                  <a:pt x="1227871" y="1956895"/>
                  <a:pt x="1227395" y="1958515"/>
                </a:cubicBezTo>
                <a:cubicBezTo>
                  <a:pt x="1225490" y="1966230"/>
                  <a:pt x="1227109" y="1965563"/>
                  <a:pt x="1228823" y="1962610"/>
                </a:cubicBezTo>
                <a:cubicBezTo>
                  <a:pt x="1232538" y="1953847"/>
                  <a:pt x="1233681" y="1961277"/>
                  <a:pt x="1230633" y="1966039"/>
                </a:cubicBezTo>
                <a:cubicBezTo>
                  <a:pt x="1229585" y="1969278"/>
                  <a:pt x="1231109" y="1972230"/>
                  <a:pt x="1233300" y="1970040"/>
                </a:cubicBezTo>
                <a:cubicBezTo>
                  <a:pt x="1235300" y="1967944"/>
                  <a:pt x="1236539" y="1963372"/>
                  <a:pt x="1237110" y="1960324"/>
                </a:cubicBezTo>
                <a:cubicBezTo>
                  <a:pt x="1241206" y="1940417"/>
                  <a:pt x="1220822" y="1939083"/>
                  <a:pt x="1215584" y="1955657"/>
                </a:cubicBezTo>
                <a:cubicBezTo>
                  <a:pt x="1213964" y="1959372"/>
                  <a:pt x="1213202" y="1972707"/>
                  <a:pt x="1217774" y="1962420"/>
                </a:cubicBezTo>
                <a:close/>
                <a:moveTo>
                  <a:pt x="1205868" y="2009092"/>
                </a:moveTo>
                <a:cubicBezTo>
                  <a:pt x="1207011" y="2007854"/>
                  <a:pt x="1208726" y="2004616"/>
                  <a:pt x="1209488" y="2006997"/>
                </a:cubicBezTo>
                <a:cubicBezTo>
                  <a:pt x="1210345" y="2009473"/>
                  <a:pt x="1207678" y="2011664"/>
                  <a:pt x="1206535" y="2013664"/>
                </a:cubicBezTo>
                <a:cubicBezTo>
                  <a:pt x="1204916" y="2016522"/>
                  <a:pt x="1205487" y="2020522"/>
                  <a:pt x="1207868" y="2019379"/>
                </a:cubicBezTo>
                <a:cubicBezTo>
                  <a:pt x="1214726" y="2014141"/>
                  <a:pt x="1217012" y="1999567"/>
                  <a:pt x="1213583" y="1993090"/>
                </a:cubicBezTo>
                <a:cubicBezTo>
                  <a:pt x="1206344" y="1980517"/>
                  <a:pt x="1193486" y="1993662"/>
                  <a:pt x="1193105" y="2004044"/>
                </a:cubicBezTo>
                <a:cubicBezTo>
                  <a:pt x="1193009" y="2011283"/>
                  <a:pt x="1203201" y="1989375"/>
                  <a:pt x="1200439" y="2005854"/>
                </a:cubicBezTo>
                <a:cubicBezTo>
                  <a:pt x="1199772" y="2008521"/>
                  <a:pt x="1200439" y="2008045"/>
                  <a:pt x="1201582" y="2006235"/>
                </a:cubicBezTo>
                <a:cubicBezTo>
                  <a:pt x="1203296" y="2004139"/>
                  <a:pt x="1203868" y="1999567"/>
                  <a:pt x="1206344" y="1998615"/>
                </a:cubicBezTo>
                <a:cubicBezTo>
                  <a:pt x="1207868" y="1998996"/>
                  <a:pt x="1206249" y="2002520"/>
                  <a:pt x="1205582" y="2004044"/>
                </a:cubicBezTo>
                <a:cubicBezTo>
                  <a:pt x="1202249" y="2011092"/>
                  <a:pt x="1203773" y="2011283"/>
                  <a:pt x="1205868" y="2009092"/>
                </a:cubicBezTo>
                <a:close/>
                <a:moveTo>
                  <a:pt x="1194057" y="2071862"/>
                </a:moveTo>
                <a:cubicBezTo>
                  <a:pt x="1192819" y="2075577"/>
                  <a:pt x="1194629" y="2079482"/>
                  <a:pt x="1197105" y="2077005"/>
                </a:cubicBezTo>
                <a:cubicBezTo>
                  <a:pt x="1199391" y="2074720"/>
                  <a:pt x="1200820" y="2069386"/>
                  <a:pt x="1201582" y="2065957"/>
                </a:cubicBezTo>
                <a:cubicBezTo>
                  <a:pt x="1204630" y="2054431"/>
                  <a:pt x="1197010" y="2038239"/>
                  <a:pt x="1183961" y="2047478"/>
                </a:cubicBezTo>
                <a:cubicBezTo>
                  <a:pt x="1176341" y="2048716"/>
                  <a:pt x="1171197" y="2081863"/>
                  <a:pt x="1179198" y="2065861"/>
                </a:cubicBezTo>
                <a:cubicBezTo>
                  <a:pt x="1181294" y="2060051"/>
                  <a:pt x="1184627" y="2058622"/>
                  <a:pt x="1184723" y="2065195"/>
                </a:cubicBezTo>
                <a:cubicBezTo>
                  <a:pt x="1184723" y="2076434"/>
                  <a:pt x="1187580" y="2057289"/>
                  <a:pt x="1190057" y="2056432"/>
                </a:cubicBezTo>
                <a:cubicBezTo>
                  <a:pt x="1192057" y="2056050"/>
                  <a:pt x="1190914" y="2060527"/>
                  <a:pt x="1190438" y="2062337"/>
                </a:cubicBezTo>
                <a:cubicBezTo>
                  <a:pt x="1188056" y="2071481"/>
                  <a:pt x="1189961" y="2070909"/>
                  <a:pt x="1191962" y="2067480"/>
                </a:cubicBezTo>
                <a:cubicBezTo>
                  <a:pt x="1196724" y="2057193"/>
                  <a:pt x="1197486" y="2066623"/>
                  <a:pt x="1194057" y="2071862"/>
                </a:cubicBezTo>
                <a:close/>
                <a:moveTo>
                  <a:pt x="1184627" y="2110724"/>
                </a:moveTo>
                <a:cubicBezTo>
                  <a:pt x="1185294" y="2109200"/>
                  <a:pt x="1185770" y="2105962"/>
                  <a:pt x="1187199" y="2107200"/>
                </a:cubicBezTo>
                <a:cubicBezTo>
                  <a:pt x="1188628" y="2108438"/>
                  <a:pt x="1187009" y="2111486"/>
                  <a:pt x="1186628" y="2113582"/>
                </a:cubicBezTo>
                <a:cubicBezTo>
                  <a:pt x="1186056" y="2116534"/>
                  <a:pt x="1187675" y="2119011"/>
                  <a:pt x="1189485" y="2116820"/>
                </a:cubicBezTo>
                <a:cubicBezTo>
                  <a:pt x="1193390" y="2110915"/>
                  <a:pt x="1192724" y="2098151"/>
                  <a:pt x="1187104" y="2095103"/>
                </a:cubicBezTo>
                <a:cubicBezTo>
                  <a:pt x="1177293" y="2090531"/>
                  <a:pt x="1169197" y="2105962"/>
                  <a:pt x="1171959" y="2114629"/>
                </a:cubicBezTo>
                <a:cubicBezTo>
                  <a:pt x="1172816" y="2117201"/>
                  <a:pt x="1174340" y="2113486"/>
                  <a:pt x="1174721" y="2111676"/>
                </a:cubicBezTo>
                <a:cubicBezTo>
                  <a:pt x="1175769" y="2106724"/>
                  <a:pt x="1178531" y="2105295"/>
                  <a:pt x="1179008" y="2111581"/>
                </a:cubicBezTo>
                <a:cubicBezTo>
                  <a:pt x="1179865" y="2116058"/>
                  <a:pt x="1180722" y="2105866"/>
                  <a:pt x="1181198" y="2104723"/>
                </a:cubicBezTo>
                <a:cubicBezTo>
                  <a:pt x="1182437" y="2100628"/>
                  <a:pt x="1183865" y="2104628"/>
                  <a:pt x="1183008" y="2107295"/>
                </a:cubicBezTo>
                <a:cubicBezTo>
                  <a:pt x="1182056" y="2114248"/>
                  <a:pt x="1183484" y="2113486"/>
                  <a:pt x="1184627" y="2110724"/>
                </a:cubicBezTo>
                <a:close/>
                <a:moveTo>
                  <a:pt x="1182246" y="2165397"/>
                </a:moveTo>
                <a:cubicBezTo>
                  <a:pt x="1186532" y="2133679"/>
                  <a:pt x="1153100" y="2144633"/>
                  <a:pt x="1160624" y="2169589"/>
                </a:cubicBezTo>
                <a:cubicBezTo>
                  <a:pt x="1161863" y="2172351"/>
                  <a:pt x="1163196" y="2168065"/>
                  <a:pt x="1163387" y="2165969"/>
                </a:cubicBezTo>
                <a:cubicBezTo>
                  <a:pt x="1163672" y="2163112"/>
                  <a:pt x="1164625" y="2161207"/>
                  <a:pt x="1165673" y="2160921"/>
                </a:cubicBezTo>
                <a:cubicBezTo>
                  <a:pt x="1167768" y="2159111"/>
                  <a:pt x="1168625" y="2171398"/>
                  <a:pt x="1169483" y="2164921"/>
                </a:cubicBezTo>
                <a:cubicBezTo>
                  <a:pt x="1170149" y="2161968"/>
                  <a:pt x="1169102" y="2157778"/>
                  <a:pt x="1171102" y="2155587"/>
                </a:cubicBezTo>
                <a:cubicBezTo>
                  <a:pt x="1174340" y="2154539"/>
                  <a:pt x="1170530" y="2173208"/>
                  <a:pt x="1174626" y="2163969"/>
                </a:cubicBezTo>
                <a:cubicBezTo>
                  <a:pt x="1175293" y="2162159"/>
                  <a:pt x="1175579" y="2158444"/>
                  <a:pt x="1177293" y="2159778"/>
                </a:cubicBezTo>
                <a:cubicBezTo>
                  <a:pt x="1179008" y="2161111"/>
                  <a:pt x="1177388" y="2164636"/>
                  <a:pt x="1177198" y="2167017"/>
                </a:cubicBezTo>
                <a:cubicBezTo>
                  <a:pt x="1177293" y="2174827"/>
                  <a:pt x="1182437" y="2170351"/>
                  <a:pt x="1182246" y="2165397"/>
                </a:cubicBezTo>
                <a:close/>
                <a:moveTo>
                  <a:pt x="1129859" y="2247027"/>
                </a:moveTo>
                <a:cubicBezTo>
                  <a:pt x="1134240" y="2252170"/>
                  <a:pt x="1126715" y="2234740"/>
                  <a:pt x="1128906" y="2233025"/>
                </a:cubicBezTo>
                <a:cubicBezTo>
                  <a:pt x="1131764" y="2229596"/>
                  <a:pt x="1133764" y="2245598"/>
                  <a:pt x="1135478" y="2243979"/>
                </a:cubicBezTo>
                <a:cubicBezTo>
                  <a:pt x="1137860" y="2243026"/>
                  <a:pt x="1134240" y="2232454"/>
                  <a:pt x="1137764" y="2232644"/>
                </a:cubicBezTo>
                <a:cubicBezTo>
                  <a:pt x="1140241" y="2232739"/>
                  <a:pt x="1139860" y="2238168"/>
                  <a:pt x="1140431" y="2241121"/>
                </a:cubicBezTo>
                <a:cubicBezTo>
                  <a:pt x="1149956" y="2257600"/>
                  <a:pt x="1147194" y="2213975"/>
                  <a:pt x="1130811" y="2217785"/>
                </a:cubicBezTo>
                <a:cubicBezTo>
                  <a:pt x="1117095" y="2221500"/>
                  <a:pt x="1113285" y="2248265"/>
                  <a:pt x="1123191" y="2258743"/>
                </a:cubicBezTo>
                <a:cubicBezTo>
                  <a:pt x="1125668" y="2260933"/>
                  <a:pt x="1125382" y="2254647"/>
                  <a:pt x="1124810" y="2251980"/>
                </a:cubicBezTo>
                <a:cubicBezTo>
                  <a:pt x="1123001" y="2244550"/>
                  <a:pt x="1125477" y="2239693"/>
                  <a:pt x="1129859" y="2247027"/>
                </a:cubicBezTo>
                <a:close/>
                <a:moveTo>
                  <a:pt x="1139669" y="2302653"/>
                </a:moveTo>
                <a:cubicBezTo>
                  <a:pt x="1140717" y="2299986"/>
                  <a:pt x="1144432" y="2303701"/>
                  <a:pt x="1145956" y="2306177"/>
                </a:cubicBezTo>
                <a:cubicBezTo>
                  <a:pt x="1151671" y="2312464"/>
                  <a:pt x="1141384" y="2292175"/>
                  <a:pt x="1143765" y="2290080"/>
                </a:cubicBezTo>
                <a:cubicBezTo>
                  <a:pt x="1147004" y="2286555"/>
                  <a:pt x="1150718" y="2305034"/>
                  <a:pt x="1152528" y="2303224"/>
                </a:cubicBezTo>
                <a:cubicBezTo>
                  <a:pt x="1155481" y="2302272"/>
                  <a:pt x="1150147" y="2290080"/>
                  <a:pt x="1154338" y="2290556"/>
                </a:cubicBezTo>
                <a:cubicBezTo>
                  <a:pt x="1157386" y="2290842"/>
                  <a:pt x="1157386" y="2297033"/>
                  <a:pt x="1158338" y="2300462"/>
                </a:cubicBezTo>
                <a:cubicBezTo>
                  <a:pt x="1173483" y="2322751"/>
                  <a:pt x="1160434" y="2254837"/>
                  <a:pt x="1137098" y="2277507"/>
                </a:cubicBezTo>
                <a:cubicBezTo>
                  <a:pt x="1127477" y="2288175"/>
                  <a:pt x="1129001" y="2308558"/>
                  <a:pt x="1138907" y="2318750"/>
                </a:cubicBezTo>
                <a:cubicBezTo>
                  <a:pt x="1144813" y="2321417"/>
                  <a:pt x="1136812" y="2304177"/>
                  <a:pt x="1139669" y="2302653"/>
                </a:cubicBezTo>
                <a:close/>
                <a:moveTo>
                  <a:pt x="1173864" y="2262267"/>
                </a:moveTo>
                <a:cubicBezTo>
                  <a:pt x="1174055" y="2266172"/>
                  <a:pt x="1177198" y="2269030"/>
                  <a:pt x="1178722" y="2265982"/>
                </a:cubicBezTo>
                <a:cubicBezTo>
                  <a:pt x="1180151" y="2263124"/>
                  <a:pt x="1179389" y="2257695"/>
                  <a:pt x="1179103" y="2254266"/>
                </a:cubicBezTo>
                <a:cubicBezTo>
                  <a:pt x="1178055" y="2242264"/>
                  <a:pt x="1165006" y="2229882"/>
                  <a:pt x="1155671" y="2242645"/>
                </a:cubicBezTo>
                <a:cubicBezTo>
                  <a:pt x="1151099" y="2248075"/>
                  <a:pt x="1151385" y="2259695"/>
                  <a:pt x="1154814" y="2266363"/>
                </a:cubicBezTo>
                <a:cubicBezTo>
                  <a:pt x="1156814" y="2269601"/>
                  <a:pt x="1157576" y="2264458"/>
                  <a:pt x="1157386" y="2261981"/>
                </a:cubicBezTo>
                <a:cubicBezTo>
                  <a:pt x="1157195" y="2255695"/>
                  <a:pt x="1160053" y="2253218"/>
                  <a:pt x="1162434" y="2259314"/>
                </a:cubicBezTo>
                <a:cubicBezTo>
                  <a:pt x="1166530" y="2269982"/>
                  <a:pt x="1162339" y="2250837"/>
                  <a:pt x="1164720" y="2249218"/>
                </a:cubicBezTo>
                <a:cubicBezTo>
                  <a:pt x="1168530" y="2249122"/>
                  <a:pt x="1166244" y="2260171"/>
                  <a:pt x="1168816" y="2261791"/>
                </a:cubicBezTo>
                <a:cubicBezTo>
                  <a:pt x="1171292" y="2262172"/>
                  <a:pt x="1169578" y="2251694"/>
                  <a:pt x="1172721" y="2253885"/>
                </a:cubicBezTo>
                <a:cubicBezTo>
                  <a:pt x="1175007" y="2255218"/>
                  <a:pt x="1173578" y="2259505"/>
                  <a:pt x="1173864" y="2262267"/>
                </a:cubicBezTo>
                <a:close/>
                <a:moveTo>
                  <a:pt x="1158148" y="2204069"/>
                </a:moveTo>
                <a:cubicBezTo>
                  <a:pt x="1156814" y="2212070"/>
                  <a:pt x="1158434" y="2211784"/>
                  <a:pt x="1159862" y="2209022"/>
                </a:cubicBezTo>
                <a:cubicBezTo>
                  <a:pt x="1160624" y="2207498"/>
                  <a:pt x="1161386" y="2203879"/>
                  <a:pt x="1162815" y="2205974"/>
                </a:cubicBezTo>
                <a:cubicBezTo>
                  <a:pt x="1164339" y="2208165"/>
                  <a:pt x="1162434" y="2211022"/>
                  <a:pt x="1161863" y="2213308"/>
                </a:cubicBezTo>
                <a:cubicBezTo>
                  <a:pt x="1161672" y="2225596"/>
                  <a:pt x="1168054" y="2215213"/>
                  <a:pt x="1167863" y="2209117"/>
                </a:cubicBezTo>
                <a:cubicBezTo>
                  <a:pt x="1170816" y="2182733"/>
                  <a:pt x="1142622" y="2180638"/>
                  <a:pt x="1145861" y="2207498"/>
                </a:cubicBezTo>
                <a:cubicBezTo>
                  <a:pt x="1147861" y="2214832"/>
                  <a:pt x="1151576" y="2190067"/>
                  <a:pt x="1153671" y="2207212"/>
                </a:cubicBezTo>
                <a:cubicBezTo>
                  <a:pt x="1154338" y="2213118"/>
                  <a:pt x="1155862" y="2201307"/>
                  <a:pt x="1156338" y="2199973"/>
                </a:cubicBezTo>
                <a:cubicBezTo>
                  <a:pt x="1158243" y="2195592"/>
                  <a:pt x="1159005" y="2201688"/>
                  <a:pt x="1158148" y="2204069"/>
                </a:cubicBezTo>
                <a:close/>
                <a:moveTo>
                  <a:pt x="1123572" y="2177304"/>
                </a:moveTo>
                <a:cubicBezTo>
                  <a:pt x="1124429" y="2169684"/>
                  <a:pt x="1128144" y="2167017"/>
                  <a:pt x="1129668" y="2176351"/>
                </a:cubicBezTo>
                <a:cubicBezTo>
                  <a:pt x="1131287" y="2183305"/>
                  <a:pt x="1131573" y="2167398"/>
                  <a:pt x="1131859" y="2165779"/>
                </a:cubicBezTo>
                <a:cubicBezTo>
                  <a:pt x="1133097" y="2159397"/>
                  <a:pt x="1135574" y="2165112"/>
                  <a:pt x="1134716" y="2169303"/>
                </a:cubicBezTo>
                <a:cubicBezTo>
                  <a:pt x="1134335" y="2179876"/>
                  <a:pt x="1136240" y="2178447"/>
                  <a:pt x="1137574" y="2174161"/>
                </a:cubicBezTo>
                <a:cubicBezTo>
                  <a:pt x="1140050" y="2161873"/>
                  <a:pt x="1143289" y="2171017"/>
                  <a:pt x="1140717" y="2177971"/>
                </a:cubicBezTo>
                <a:cubicBezTo>
                  <a:pt x="1144527" y="2199021"/>
                  <a:pt x="1154147" y="2157111"/>
                  <a:pt x="1139003" y="2150634"/>
                </a:cubicBezTo>
                <a:cubicBezTo>
                  <a:pt x="1112237" y="2143490"/>
                  <a:pt x="1118619" y="2201497"/>
                  <a:pt x="1123572" y="2177304"/>
                </a:cubicBezTo>
                <a:close/>
                <a:moveTo>
                  <a:pt x="1131954" y="2138537"/>
                </a:moveTo>
                <a:cubicBezTo>
                  <a:pt x="1136526" y="2145205"/>
                  <a:pt x="1136050" y="2112439"/>
                  <a:pt x="1142622" y="2127679"/>
                </a:cubicBezTo>
                <a:cubicBezTo>
                  <a:pt x="1143289" y="2130631"/>
                  <a:pt x="1144337" y="2134537"/>
                  <a:pt x="1144908" y="2128536"/>
                </a:cubicBezTo>
                <a:cubicBezTo>
                  <a:pt x="1145765" y="2124059"/>
                  <a:pt x="1143860" y="2118058"/>
                  <a:pt x="1146718" y="2114343"/>
                </a:cubicBezTo>
                <a:cubicBezTo>
                  <a:pt x="1149194" y="2112534"/>
                  <a:pt x="1148909" y="2118344"/>
                  <a:pt x="1148909" y="2120725"/>
                </a:cubicBezTo>
                <a:cubicBezTo>
                  <a:pt x="1148909" y="2132536"/>
                  <a:pt x="1151004" y="2130536"/>
                  <a:pt x="1152433" y="2125393"/>
                </a:cubicBezTo>
                <a:cubicBezTo>
                  <a:pt x="1153195" y="2122535"/>
                  <a:pt x="1153481" y="2117106"/>
                  <a:pt x="1156148" y="2118344"/>
                </a:cubicBezTo>
                <a:cubicBezTo>
                  <a:pt x="1158719" y="2119678"/>
                  <a:pt x="1156624" y="2125393"/>
                  <a:pt x="1156338" y="2128917"/>
                </a:cubicBezTo>
                <a:cubicBezTo>
                  <a:pt x="1155862" y="2134155"/>
                  <a:pt x="1159577" y="2137013"/>
                  <a:pt x="1161863" y="2132441"/>
                </a:cubicBezTo>
                <a:cubicBezTo>
                  <a:pt x="1175674" y="2079387"/>
                  <a:pt x="1119762" y="2097103"/>
                  <a:pt x="1131954" y="2138537"/>
                </a:cubicBezTo>
                <a:close/>
                <a:moveTo>
                  <a:pt x="1143098" y="2070719"/>
                </a:moveTo>
                <a:cubicBezTo>
                  <a:pt x="1146337" y="2064433"/>
                  <a:pt x="1150052" y="2064718"/>
                  <a:pt x="1148051" y="2074243"/>
                </a:cubicBezTo>
                <a:cubicBezTo>
                  <a:pt x="1147385" y="2077672"/>
                  <a:pt x="1148147" y="2077101"/>
                  <a:pt x="1149480" y="2074624"/>
                </a:cubicBezTo>
                <a:cubicBezTo>
                  <a:pt x="1151480" y="2071767"/>
                  <a:pt x="1151861" y="2065957"/>
                  <a:pt x="1155005" y="2064528"/>
                </a:cubicBezTo>
                <a:cubicBezTo>
                  <a:pt x="1156910" y="2064909"/>
                  <a:pt x="1155100" y="2069481"/>
                  <a:pt x="1154338" y="2071481"/>
                </a:cubicBezTo>
                <a:cubicBezTo>
                  <a:pt x="1150528" y="2080911"/>
                  <a:pt x="1152433" y="2081006"/>
                  <a:pt x="1154909" y="2077958"/>
                </a:cubicBezTo>
                <a:cubicBezTo>
                  <a:pt x="1156338" y="2076243"/>
                  <a:pt x="1158148" y="2072053"/>
                  <a:pt x="1159291" y="2075005"/>
                </a:cubicBezTo>
                <a:cubicBezTo>
                  <a:pt x="1160434" y="2078053"/>
                  <a:pt x="1157386" y="2081101"/>
                  <a:pt x="1156052" y="2083768"/>
                </a:cubicBezTo>
                <a:cubicBezTo>
                  <a:pt x="1154243" y="2087483"/>
                  <a:pt x="1155290" y="2092626"/>
                  <a:pt x="1158148" y="2090912"/>
                </a:cubicBezTo>
                <a:cubicBezTo>
                  <a:pt x="1182056" y="2063099"/>
                  <a:pt x="1147766" y="2026809"/>
                  <a:pt x="1138717" y="2072529"/>
                </a:cubicBezTo>
                <a:cubicBezTo>
                  <a:pt x="1138717" y="2077005"/>
                  <a:pt x="1141955" y="2073005"/>
                  <a:pt x="1143098" y="2070719"/>
                </a:cubicBezTo>
                <a:close/>
                <a:moveTo>
                  <a:pt x="1192724" y="2324655"/>
                </a:moveTo>
                <a:cubicBezTo>
                  <a:pt x="1179103" y="2299510"/>
                  <a:pt x="1161291" y="2327037"/>
                  <a:pt x="1175674" y="2342277"/>
                </a:cubicBezTo>
                <a:cubicBezTo>
                  <a:pt x="1176817" y="2343325"/>
                  <a:pt x="1177293" y="2342658"/>
                  <a:pt x="1177293" y="2341515"/>
                </a:cubicBezTo>
                <a:cubicBezTo>
                  <a:pt x="1173007" y="2316369"/>
                  <a:pt x="1188247" y="2350849"/>
                  <a:pt x="1179770" y="2327132"/>
                </a:cubicBezTo>
                <a:cubicBezTo>
                  <a:pt x="1178817" y="2322274"/>
                  <a:pt x="1182437" y="2325608"/>
                  <a:pt x="1183008" y="2328656"/>
                </a:cubicBezTo>
                <a:cubicBezTo>
                  <a:pt x="1185866" y="2336086"/>
                  <a:pt x="1186818" y="2334562"/>
                  <a:pt x="1186628" y="2331133"/>
                </a:cubicBezTo>
                <a:cubicBezTo>
                  <a:pt x="1184913" y="2321989"/>
                  <a:pt x="1190057" y="2327132"/>
                  <a:pt x="1190152" y="2332847"/>
                </a:cubicBezTo>
                <a:cubicBezTo>
                  <a:pt x="1191104" y="2336086"/>
                  <a:pt x="1194057" y="2337514"/>
                  <a:pt x="1194819" y="2334466"/>
                </a:cubicBezTo>
                <a:cubicBezTo>
                  <a:pt x="1195391" y="2331704"/>
                  <a:pt x="1193867" y="2327418"/>
                  <a:pt x="1192724" y="2324655"/>
                </a:cubicBezTo>
                <a:close/>
                <a:moveTo>
                  <a:pt x="1203677" y="2378758"/>
                </a:moveTo>
                <a:cubicBezTo>
                  <a:pt x="1199296" y="2351421"/>
                  <a:pt x="1164815" y="2354659"/>
                  <a:pt x="1181389" y="2382663"/>
                </a:cubicBezTo>
                <a:cubicBezTo>
                  <a:pt x="1183580" y="2385520"/>
                  <a:pt x="1183675" y="2381234"/>
                  <a:pt x="1183294" y="2379234"/>
                </a:cubicBezTo>
                <a:cubicBezTo>
                  <a:pt x="1182151" y="2373519"/>
                  <a:pt x="1184818" y="2371900"/>
                  <a:pt x="1188437" y="2378853"/>
                </a:cubicBezTo>
                <a:cubicBezTo>
                  <a:pt x="1189771" y="2381425"/>
                  <a:pt x="1189961" y="2380567"/>
                  <a:pt x="1189580" y="2378376"/>
                </a:cubicBezTo>
                <a:cubicBezTo>
                  <a:pt x="1189485" y="2375519"/>
                  <a:pt x="1186723" y="2371614"/>
                  <a:pt x="1188152" y="2369233"/>
                </a:cubicBezTo>
                <a:cubicBezTo>
                  <a:pt x="1189676" y="2368471"/>
                  <a:pt x="1190723" y="2372185"/>
                  <a:pt x="1191200" y="2373900"/>
                </a:cubicBezTo>
                <a:cubicBezTo>
                  <a:pt x="1193486" y="2381710"/>
                  <a:pt x="1194724" y="2380758"/>
                  <a:pt x="1194914" y="2377615"/>
                </a:cubicBezTo>
                <a:cubicBezTo>
                  <a:pt x="1195010" y="2375900"/>
                  <a:pt x="1194057" y="2372280"/>
                  <a:pt x="1196343" y="2373519"/>
                </a:cubicBezTo>
                <a:cubicBezTo>
                  <a:pt x="1198724" y="2374852"/>
                  <a:pt x="1198058" y="2378376"/>
                  <a:pt x="1198724" y="2380472"/>
                </a:cubicBezTo>
                <a:cubicBezTo>
                  <a:pt x="1201106" y="2387140"/>
                  <a:pt x="1205678" y="2384568"/>
                  <a:pt x="1203677" y="2378758"/>
                </a:cubicBezTo>
                <a:close/>
                <a:moveTo>
                  <a:pt x="1237491" y="2422572"/>
                </a:moveTo>
                <a:cubicBezTo>
                  <a:pt x="1223013" y="2386473"/>
                  <a:pt x="1185485" y="2411524"/>
                  <a:pt x="1217108" y="2436479"/>
                </a:cubicBezTo>
                <a:cubicBezTo>
                  <a:pt x="1224347" y="2439718"/>
                  <a:pt x="1205868" y="2416286"/>
                  <a:pt x="1221489" y="2427240"/>
                </a:cubicBezTo>
                <a:cubicBezTo>
                  <a:pt x="1226918" y="2431240"/>
                  <a:pt x="1217774" y="2420001"/>
                  <a:pt x="1217108" y="2418667"/>
                </a:cubicBezTo>
                <a:cubicBezTo>
                  <a:pt x="1214345" y="2413429"/>
                  <a:pt x="1219965" y="2416476"/>
                  <a:pt x="1221584" y="2419620"/>
                </a:cubicBezTo>
                <a:cubicBezTo>
                  <a:pt x="1227395" y="2427145"/>
                  <a:pt x="1228157" y="2425144"/>
                  <a:pt x="1226728" y="2421430"/>
                </a:cubicBezTo>
                <a:cubicBezTo>
                  <a:pt x="1225966" y="2419334"/>
                  <a:pt x="1223394" y="2415905"/>
                  <a:pt x="1226061" y="2415810"/>
                </a:cubicBezTo>
                <a:cubicBezTo>
                  <a:pt x="1228823" y="2415810"/>
                  <a:pt x="1229966" y="2420001"/>
                  <a:pt x="1231490" y="2422382"/>
                </a:cubicBezTo>
                <a:cubicBezTo>
                  <a:pt x="1232919" y="2425049"/>
                  <a:pt x="1237872" y="2426764"/>
                  <a:pt x="1237491" y="2422572"/>
                </a:cubicBezTo>
                <a:close/>
                <a:moveTo>
                  <a:pt x="1263875" y="2448766"/>
                </a:moveTo>
                <a:cubicBezTo>
                  <a:pt x="1237777" y="2422572"/>
                  <a:pt x="1227966" y="2464768"/>
                  <a:pt x="1257017" y="2469721"/>
                </a:cubicBezTo>
                <a:cubicBezTo>
                  <a:pt x="1262828" y="2469150"/>
                  <a:pt x="1241206" y="2457625"/>
                  <a:pt x="1255589" y="2459720"/>
                </a:cubicBezTo>
                <a:cubicBezTo>
                  <a:pt x="1261304" y="2460292"/>
                  <a:pt x="1247207" y="2454767"/>
                  <a:pt x="1247778" y="2452481"/>
                </a:cubicBezTo>
                <a:cubicBezTo>
                  <a:pt x="1247683" y="2450385"/>
                  <a:pt x="1250826" y="2452386"/>
                  <a:pt x="1252255" y="2453243"/>
                </a:cubicBezTo>
                <a:cubicBezTo>
                  <a:pt x="1259113" y="2457053"/>
                  <a:pt x="1258827" y="2454958"/>
                  <a:pt x="1256255" y="2452481"/>
                </a:cubicBezTo>
                <a:cubicBezTo>
                  <a:pt x="1254827" y="2451148"/>
                  <a:pt x="1251969" y="2449052"/>
                  <a:pt x="1253588" y="2447909"/>
                </a:cubicBezTo>
                <a:cubicBezTo>
                  <a:pt x="1255303" y="2446671"/>
                  <a:pt x="1257684" y="2450005"/>
                  <a:pt x="1259780" y="2451148"/>
                </a:cubicBezTo>
                <a:cubicBezTo>
                  <a:pt x="1262542" y="2452862"/>
                  <a:pt x="1265495" y="2451624"/>
                  <a:pt x="1263875" y="2448766"/>
                </a:cubicBezTo>
                <a:close/>
                <a:moveTo>
                  <a:pt x="1365221" y="2495629"/>
                </a:moveTo>
                <a:cubicBezTo>
                  <a:pt x="1343600" y="2476960"/>
                  <a:pt x="1315406" y="2508774"/>
                  <a:pt x="1351410" y="2513727"/>
                </a:cubicBezTo>
                <a:cubicBezTo>
                  <a:pt x="1358935" y="2513060"/>
                  <a:pt x="1335504" y="2504583"/>
                  <a:pt x="1352648" y="2505535"/>
                </a:cubicBezTo>
                <a:cubicBezTo>
                  <a:pt x="1355411" y="2505916"/>
                  <a:pt x="1354839" y="2505250"/>
                  <a:pt x="1352934" y="2504297"/>
                </a:cubicBezTo>
                <a:cubicBezTo>
                  <a:pt x="1350648" y="2502773"/>
                  <a:pt x="1345981" y="2502583"/>
                  <a:pt x="1344933" y="2500011"/>
                </a:cubicBezTo>
                <a:cubicBezTo>
                  <a:pt x="1346076" y="2496772"/>
                  <a:pt x="1361411" y="2505821"/>
                  <a:pt x="1355411" y="2499344"/>
                </a:cubicBezTo>
                <a:cubicBezTo>
                  <a:pt x="1354077" y="2498201"/>
                  <a:pt x="1350839" y="2496868"/>
                  <a:pt x="1353125" y="2495725"/>
                </a:cubicBezTo>
                <a:cubicBezTo>
                  <a:pt x="1355506" y="2494582"/>
                  <a:pt x="1357792" y="2497058"/>
                  <a:pt x="1359887" y="2498010"/>
                </a:cubicBezTo>
                <a:cubicBezTo>
                  <a:pt x="1362840" y="2499344"/>
                  <a:pt x="1366650" y="2497915"/>
                  <a:pt x="1365221" y="2495629"/>
                </a:cubicBezTo>
                <a:close/>
                <a:moveTo>
                  <a:pt x="1427420" y="2515441"/>
                </a:moveTo>
                <a:cubicBezTo>
                  <a:pt x="1401607" y="2514393"/>
                  <a:pt x="1438945" y="2506202"/>
                  <a:pt x="1413799" y="2509822"/>
                </a:cubicBezTo>
                <a:cubicBezTo>
                  <a:pt x="1408846" y="2509726"/>
                  <a:pt x="1412846" y="2506774"/>
                  <a:pt x="1415990" y="2506774"/>
                </a:cubicBezTo>
                <a:cubicBezTo>
                  <a:pt x="1423895" y="2505440"/>
                  <a:pt x="1422562" y="2504107"/>
                  <a:pt x="1419133" y="2503630"/>
                </a:cubicBezTo>
                <a:cubicBezTo>
                  <a:pt x="1409894" y="2503440"/>
                  <a:pt x="1415894" y="2499249"/>
                  <a:pt x="1421514" y="2500392"/>
                </a:cubicBezTo>
                <a:cubicBezTo>
                  <a:pt x="1424848" y="2500106"/>
                  <a:pt x="1426848" y="2497344"/>
                  <a:pt x="1423991" y="2496010"/>
                </a:cubicBezTo>
                <a:cubicBezTo>
                  <a:pt x="1421419" y="2494772"/>
                  <a:pt x="1416942" y="2495439"/>
                  <a:pt x="1413989" y="2496010"/>
                </a:cubicBezTo>
                <a:cubicBezTo>
                  <a:pt x="1387129" y="2503535"/>
                  <a:pt x="1408560" y="2528967"/>
                  <a:pt x="1427801" y="2517346"/>
                </a:cubicBezTo>
                <a:cubicBezTo>
                  <a:pt x="1429039" y="2516299"/>
                  <a:pt x="1428467" y="2515727"/>
                  <a:pt x="1427420" y="2515441"/>
                </a:cubicBezTo>
                <a:close/>
                <a:moveTo>
                  <a:pt x="1518383" y="2493248"/>
                </a:moveTo>
                <a:cubicBezTo>
                  <a:pt x="1512383" y="2495629"/>
                  <a:pt x="1508954" y="2493534"/>
                  <a:pt x="1514002" y="2489152"/>
                </a:cubicBezTo>
                <a:cubicBezTo>
                  <a:pt x="1515812" y="2487628"/>
                  <a:pt x="1518764" y="2484961"/>
                  <a:pt x="1514192" y="2486866"/>
                </a:cubicBezTo>
                <a:cubicBezTo>
                  <a:pt x="1511621" y="2487914"/>
                  <a:pt x="1508668" y="2489343"/>
                  <a:pt x="1506096" y="2490295"/>
                </a:cubicBezTo>
                <a:cubicBezTo>
                  <a:pt x="1500381" y="2491724"/>
                  <a:pt x="1504477" y="2486961"/>
                  <a:pt x="1507906" y="2486104"/>
                </a:cubicBezTo>
                <a:cubicBezTo>
                  <a:pt x="1513526" y="2483628"/>
                  <a:pt x="1516859" y="2480580"/>
                  <a:pt x="1510763" y="2481437"/>
                </a:cubicBezTo>
                <a:cubicBezTo>
                  <a:pt x="1508573" y="2481723"/>
                  <a:pt x="1504572" y="2483437"/>
                  <a:pt x="1505048" y="2480675"/>
                </a:cubicBezTo>
                <a:cubicBezTo>
                  <a:pt x="1505525" y="2477913"/>
                  <a:pt x="1510001" y="2477818"/>
                  <a:pt x="1512478" y="2476675"/>
                </a:cubicBezTo>
                <a:cubicBezTo>
                  <a:pt x="1516097" y="2475151"/>
                  <a:pt x="1517526" y="2471055"/>
                  <a:pt x="1514097" y="2470578"/>
                </a:cubicBezTo>
                <a:cubicBezTo>
                  <a:pt x="1510859" y="2470102"/>
                  <a:pt x="1506191" y="2472674"/>
                  <a:pt x="1503048" y="2474103"/>
                </a:cubicBezTo>
                <a:cubicBezTo>
                  <a:pt x="1483903" y="2483533"/>
                  <a:pt x="1490951" y="2508678"/>
                  <a:pt x="1513145" y="2501154"/>
                </a:cubicBezTo>
                <a:cubicBezTo>
                  <a:pt x="1517717" y="2500297"/>
                  <a:pt x="1531623" y="2489248"/>
                  <a:pt x="1518383" y="2493248"/>
                </a:cubicBezTo>
                <a:close/>
                <a:moveTo>
                  <a:pt x="1512859" y="2540683"/>
                </a:moveTo>
                <a:cubicBezTo>
                  <a:pt x="1519812" y="2540778"/>
                  <a:pt x="1540672" y="2520109"/>
                  <a:pt x="1522479" y="2528872"/>
                </a:cubicBezTo>
                <a:cubicBezTo>
                  <a:pt x="1515716" y="2533158"/>
                  <a:pt x="1510097" y="2532301"/>
                  <a:pt x="1515716" y="2525347"/>
                </a:cubicBezTo>
                <a:cubicBezTo>
                  <a:pt x="1517717" y="2522871"/>
                  <a:pt x="1516288" y="2523157"/>
                  <a:pt x="1513621" y="2524871"/>
                </a:cubicBezTo>
                <a:cubicBezTo>
                  <a:pt x="1502858" y="2533539"/>
                  <a:pt x="1494285" y="2533920"/>
                  <a:pt x="1509716" y="2522680"/>
                </a:cubicBezTo>
                <a:cubicBezTo>
                  <a:pt x="1514097" y="2516108"/>
                  <a:pt x="1499143" y="2526490"/>
                  <a:pt x="1498762" y="2522394"/>
                </a:cubicBezTo>
                <a:cubicBezTo>
                  <a:pt x="1497905" y="2519823"/>
                  <a:pt x="1503524" y="2518489"/>
                  <a:pt x="1506191" y="2516775"/>
                </a:cubicBezTo>
                <a:cubicBezTo>
                  <a:pt x="1509906" y="2514298"/>
                  <a:pt x="1509811" y="2510298"/>
                  <a:pt x="1505239" y="2510965"/>
                </a:cubicBezTo>
                <a:cubicBezTo>
                  <a:pt x="1501048" y="2511536"/>
                  <a:pt x="1495904" y="2514775"/>
                  <a:pt x="1492856" y="2517156"/>
                </a:cubicBezTo>
                <a:cubicBezTo>
                  <a:pt x="1472949" y="2533443"/>
                  <a:pt x="1496666" y="2546112"/>
                  <a:pt x="1512859" y="2540683"/>
                </a:cubicBezTo>
                <a:close/>
                <a:moveTo>
                  <a:pt x="1462948" y="2574496"/>
                </a:moveTo>
                <a:cubicBezTo>
                  <a:pt x="1466567" y="2582593"/>
                  <a:pt x="1503715" y="2573068"/>
                  <a:pt x="1484855" y="2572115"/>
                </a:cubicBezTo>
                <a:cubicBezTo>
                  <a:pt x="1477331" y="2572686"/>
                  <a:pt x="1475807" y="2569353"/>
                  <a:pt x="1485713" y="2566114"/>
                </a:cubicBezTo>
                <a:cubicBezTo>
                  <a:pt x="1489332" y="2564971"/>
                  <a:pt x="1488284" y="2564590"/>
                  <a:pt x="1485332" y="2564781"/>
                </a:cubicBezTo>
                <a:cubicBezTo>
                  <a:pt x="1481712" y="2564590"/>
                  <a:pt x="1476092" y="2567257"/>
                  <a:pt x="1473140" y="2565067"/>
                </a:cubicBezTo>
                <a:cubicBezTo>
                  <a:pt x="1472949" y="2562876"/>
                  <a:pt x="1478474" y="2562685"/>
                  <a:pt x="1479902" y="2562304"/>
                </a:cubicBezTo>
                <a:cubicBezTo>
                  <a:pt x="1490475" y="2560685"/>
                  <a:pt x="1489618" y="2559066"/>
                  <a:pt x="1485522" y="2558494"/>
                </a:cubicBezTo>
                <a:cubicBezTo>
                  <a:pt x="1473140" y="2558113"/>
                  <a:pt x="1484855" y="2553351"/>
                  <a:pt x="1490285" y="2554589"/>
                </a:cubicBezTo>
                <a:cubicBezTo>
                  <a:pt x="1505429" y="2550112"/>
                  <a:pt x="1490761" y="2546969"/>
                  <a:pt x="1482855" y="2549541"/>
                </a:cubicBezTo>
                <a:cubicBezTo>
                  <a:pt x="1472283" y="2551446"/>
                  <a:pt x="1451613" y="2562781"/>
                  <a:pt x="1462948" y="2574496"/>
                </a:cubicBezTo>
                <a:close/>
                <a:moveTo>
                  <a:pt x="1462186" y="2525252"/>
                </a:moveTo>
                <a:cubicBezTo>
                  <a:pt x="1465710" y="2526014"/>
                  <a:pt x="1481331" y="2521156"/>
                  <a:pt x="1469901" y="2520299"/>
                </a:cubicBezTo>
                <a:cubicBezTo>
                  <a:pt x="1463996" y="2520585"/>
                  <a:pt x="1462758" y="2517537"/>
                  <a:pt x="1470377" y="2514870"/>
                </a:cubicBezTo>
                <a:cubicBezTo>
                  <a:pt x="1473140" y="2513917"/>
                  <a:pt x="1472283" y="2513536"/>
                  <a:pt x="1470092" y="2513632"/>
                </a:cubicBezTo>
                <a:cubicBezTo>
                  <a:pt x="1467234" y="2513346"/>
                  <a:pt x="1462853" y="2515536"/>
                  <a:pt x="1460662" y="2513536"/>
                </a:cubicBezTo>
                <a:cubicBezTo>
                  <a:pt x="1460186" y="2511822"/>
                  <a:pt x="1464186" y="2511536"/>
                  <a:pt x="1465901" y="2511250"/>
                </a:cubicBezTo>
                <a:cubicBezTo>
                  <a:pt x="1474092" y="2510107"/>
                  <a:pt x="1473330" y="2508583"/>
                  <a:pt x="1470187" y="2508012"/>
                </a:cubicBezTo>
                <a:cubicBezTo>
                  <a:pt x="1468472" y="2507631"/>
                  <a:pt x="1464662" y="2508012"/>
                  <a:pt x="1466377" y="2505821"/>
                </a:cubicBezTo>
                <a:cubicBezTo>
                  <a:pt x="1467996" y="2503630"/>
                  <a:pt x="1471425" y="2504678"/>
                  <a:pt x="1473806" y="2504583"/>
                </a:cubicBezTo>
                <a:cubicBezTo>
                  <a:pt x="1477140" y="2504392"/>
                  <a:pt x="1480188" y="2501535"/>
                  <a:pt x="1477807" y="2500011"/>
                </a:cubicBezTo>
                <a:cubicBezTo>
                  <a:pt x="1460376" y="2493058"/>
                  <a:pt x="1434563" y="2521537"/>
                  <a:pt x="1462186" y="2525252"/>
                </a:cubicBezTo>
                <a:close/>
                <a:moveTo>
                  <a:pt x="1431801" y="2560494"/>
                </a:moveTo>
                <a:cubicBezTo>
                  <a:pt x="1437135" y="2563257"/>
                  <a:pt x="1468663" y="2552970"/>
                  <a:pt x="1448089" y="2553541"/>
                </a:cubicBezTo>
                <a:cubicBezTo>
                  <a:pt x="1439707" y="2554684"/>
                  <a:pt x="1436087" y="2551541"/>
                  <a:pt x="1445422" y="2547541"/>
                </a:cubicBezTo>
                <a:cubicBezTo>
                  <a:pt x="1448756" y="2546112"/>
                  <a:pt x="1447422" y="2545826"/>
                  <a:pt x="1444184" y="2546207"/>
                </a:cubicBezTo>
                <a:cubicBezTo>
                  <a:pt x="1440659" y="2546683"/>
                  <a:pt x="1437230" y="2547636"/>
                  <a:pt x="1433706" y="2548112"/>
                </a:cubicBezTo>
                <a:cubicBezTo>
                  <a:pt x="1426658" y="2548493"/>
                  <a:pt x="1432182" y="2544397"/>
                  <a:pt x="1436659" y="2544207"/>
                </a:cubicBezTo>
                <a:cubicBezTo>
                  <a:pt x="1447803" y="2541826"/>
                  <a:pt x="1445803" y="2540206"/>
                  <a:pt x="1440945" y="2539920"/>
                </a:cubicBezTo>
                <a:cubicBezTo>
                  <a:pt x="1427610" y="2540587"/>
                  <a:pt x="1436278" y="2534777"/>
                  <a:pt x="1444088" y="2535634"/>
                </a:cubicBezTo>
                <a:cubicBezTo>
                  <a:pt x="1448756" y="2535063"/>
                  <a:pt x="1451327" y="2531158"/>
                  <a:pt x="1447232" y="2529919"/>
                </a:cubicBezTo>
                <a:cubicBezTo>
                  <a:pt x="1443422" y="2528681"/>
                  <a:pt x="1437135" y="2530015"/>
                  <a:pt x="1433135" y="2531062"/>
                </a:cubicBezTo>
                <a:cubicBezTo>
                  <a:pt x="1412465" y="2535539"/>
                  <a:pt x="1408846" y="2555542"/>
                  <a:pt x="1431801" y="2560494"/>
                </a:cubicBezTo>
                <a:close/>
                <a:moveTo>
                  <a:pt x="1397511" y="2583831"/>
                </a:moveTo>
                <a:cubicBezTo>
                  <a:pt x="1402750" y="2590689"/>
                  <a:pt x="1438373" y="2583355"/>
                  <a:pt x="1418371" y="2582116"/>
                </a:cubicBezTo>
                <a:cubicBezTo>
                  <a:pt x="1414656" y="2582307"/>
                  <a:pt x="1412084" y="2581735"/>
                  <a:pt x="1411418" y="2580783"/>
                </a:cubicBezTo>
                <a:cubicBezTo>
                  <a:pt x="1410846" y="2579830"/>
                  <a:pt x="1412275" y="2578497"/>
                  <a:pt x="1416561" y="2577163"/>
                </a:cubicBezTo>
                <a:cubicBezTo>
                  <a:pt x="1423610" y="2574306"/>
                  <a:pt x="1404464" y="2578116"/>
                  <a:pt x="1403417" y="2575925"/>
                </a:cubicBezTo>
                <a:cubicBezTo>
                  <a:pt x="1402369" y="2573068"/>
                  <a:pt x="1413227" y="2574115"/>
                  <a:pt x="1414656" y="2572972"/>
                </a:cubicBezTo>
                <a:cubicBezTo>
                  <a:pt x="1422276" y="2570115"/>
                  <a:pt x="1405036" y="2571734"/>
                  <a:pt x="1407512" y="2568686"/>
                </a:cubicBezTo>
                <a:cubicBezTo>
                  <a:pt x="1409227" y="2566495"/>
                  <a:pt x="1414085" y="2567829"/>
                  <a:pt x="1416466" y="2567448"/>
                </a:cubicBezTo>
                <a:cubicBezTo>
                  <a:pt x="1420657" y="2567162"/>
                  <a:pt x="1423419" y="2564305"/>
                  <a:pt x="1419895" y="2563066"/>
                </a:cubicBezTo>
                <a:cubicBezTo>
                  <a:pt x="1416561" y="2561828"/>
                  <a:pt x="1410846" y="2562685"/>
                  <a:pt x="1407131" y="2562876"/>
                </a:cubicBezTo>
                <a:cubicBezTo>
                  <a:pt x="1392749" y="2564305"/>
                  <a:pt x="1383033" y="2575449"/>
                  <a:pt x="1397511" y="2583831"/>
                </a:cubicBezTo>
                <a:close/>
                <a:moveTo>
                  <a:pt x="1375699" y="2553541"/>
                </a:moveTo>
                <a:cubicBezTo>
                  <a:pt x="1383129" y="2555637"/>
                  <a:pt x="1395225" y="2554494"/>
                  <a:pt x="1401226" y="2550589"/>
                </a:cubicBezTo>
                <a:cubicBezTo>
                  <a:pt x="1405322" y="2546017"/>
                  <a:pt x="1390463" y="2548302"/>
                  <a:pt x="1387986" y="2547160"/>
                </a:cubicBezTo>
                <a:cubicBezTo>
                  <a:pt x="1381414" y="2546017"/>
                  <a:pt x="1384081" y="2541730"/>
                  <a:pt x="1389796" y="2540301"/>
                </a:cubicBezTo>
                <a:cubicBezTo>
                  <a:pt x="1397702" y="2536110"/>
                  <a:pt x="1374175" y="2541254"/>
                  <a:pt x="1372746" y="2538397"/>
                </a:cubicBezTo>
                <a:cubicBezTo>
                  <a:pt x="1370555" y="2536110"/>
                  <a:pt x="1376842" y="2535444"/>
                  <a:pt x="1379318" y="2535158"/>
                </a:cubicBezTo>
                <a:cubicBezTo>
                  <a:pt x="1391796" y="2533825"/>
                  <a:pt x="1389415" y="2531729"/>
                  <a:pt x="1383795" y="2530776"/>
                </a:cubicBezTo>
                <a:cubicBezTo>
                  <a:pt x="1380747" y="2530300"/>
                  <a:pt x="1374937" y="2530681"/>
                  <a:pt x="1375985" y="2527728"/>
                </a:cubicBezTo>
                <a:cubicBezTo>
                  <a:pt x="1377128" y="2524681"/>
                  <a:pt x="1383224" y="2526300"/>
                  <a:pt x="1386938" y="2526109"/>
                </a:cubicBezTo>
                <a:cubicBezTo>
                  <a:pt x="1392177" y="2526014"/>
                  <a:pt x="1394844" y="2521918"/>
                  <a:pt x="1390082" y="2519918"/>
                </a:cubicBezTo>
                <a:cubicBezTo>
                  <a:pt x="1385795" y="2518013"/>
                  <a:pt x="1378652" y="2518680"/>
                  <a:pt x="1374175" y="2519347"/>
                </a:cubicBezTo>
                <a:cubicBezTo>
                  <a:pt x="1347505" y="2522490"/>
                  <a:pt x="1352077" y="2547445"/>
                  <a:pt x="1375699" y="2553541"/>
                </a:cubicBezTo>
                <a:close/>
                <a:moveTo>
                  <a:pt x="1330646" y="2570591"/>
                </a:moveTo>
                <a:cubicBezTo>
                  <a:pt x="1330646" y="2578687"/>
                  <a:pt x="1366460" y="2585069"/>
                  <a:pt x="1350553" y="2577068"/>
                </a:cubicBezTo>
                <a:cubicBezTo>
                  <a:pt x="1347124" y="2575925"/>
                  <a:pt x="1345505" y="2574496"/>
                  <a:pt x="1345886" y="2573449"/>
                </a:cubicBezTo>
                <a:cubicBezTo>
                  <a:pt x="1346267" y="2572496"/>
                  <a:pt x="1348743" y="2571925"/>
                  <a:pt x="1353601" y="2572496"/>
                </a:cubicBezTo>
                <a:cubicBezTo>
                  <a:pt x="1361697" y="2572401"/>
                  <a:pt x="1343028" y="2569258"/>
                  <a:pt x="1343123" y="2566876"/>
                </a:cubicBezTo>
                <a:cubicBezTo>
                  <a:pt x="1343314" y="2565162"/>
                  <a:pt x="1347981" y="2566781"/>
                  <a:pt x="1350077" y="2567257"/>
                </a:cubicBezTo>
                <a:cubicBezTo>
                  <a:pt x="1359887" y="2569924"/>
                  <a:pt x="1359792" y="2568210"/>
                  <a:pt x="1356458" y="2566305"/>
                </a:cubicBezTo>
                <a:cubicBezTo>
                  <a:pt x="1345790" y="2561352"/>
                  <a:pt x="1358078" y="2561828"/>
                  <a:pt x="1362078" y="2564876"/>
                </a:cubicBezTo>
                <a:cubicBezTo>
                  <a:pt x="1377318" y="2566876"/>
                  <a:pt x="1364745" y="2558590"/>
                  <a:pt x="1357601" y="2557923"/>
                </a:cubicBezTo>
                <a:cubicBezTo>
                  <a:pt x="1346076" y="2555446"/>
                  <a:pt x="1326074" y="2556303"/>
                  <a:pt x="1330646" y="2570591"/>
                </a:cubicBezTo>
                <a:close/>
                <a:moveTo>
                  <a:pt x="1301975" y="2536015"/>
                </a:moveTo>
                <a:cubicBezTo>
                  <a:pt x="1300451" y="2545921"/>
                  <a:pt x="1340456" y="2558209"/>
                  <a:pt x="1323502" y="2546398"/>
                </a:cubicBezTo>
                <a:cubicBezTo>
                  <a:pt x="1316263" y="2542492"/>
                  <a:pt x="1316739" y="2538492"/>
                  <a:pt x="1327693" y="2541254"/>
                </a:cubicBezTo>
                <a:cubicBezTo>
                  <a:pt x="1331598" y="2542207"/>
                  <a:pt x="1330931" y="2541254"/>
                  <a:pt x="1328169" y="2539730"/>
                </a:cubicBezTo>
                <a:cubicBezTo>
                  <a:pt x="1324931" y="2537349"/>
                  <a:pt x="1318358" y="2536587"/>
                  <a:pt x="1316834" y="2533158"/>
                </a:cubicBezTo>
                <a:cubicBezTo>
                  <a:pt x="1317406" y="2531062"/>
                  <a:pt x="1322454" y="2533348"/>
                  <a:pt x="1324645" y="2534301"/>
                </a:cubicBezTo>
                <a:cubicBezTo>
                  <a:pt x="1335218" y="2538968"/>
                  <a:pt x="1335313" y="2536873"/>
                  <a:pt x="1331884" y="2534015"/>
                </a:cubicBezTo>
                <a:cubicBezTo>
                  <a:pt x="1329979" y="2532396"/>
                  <a:pt x="1325312" y="2530205"/>
                  <a:pt x="1328741" y="2529062"/>
                </a:cubicBezTo>
                <a:cubicBezTo>
                  <a:pt x="1332170" y="2528014"/>
                  <a:pt x="1335408" y="2531539"/>
                  <a:pt x="1338361" y="2532777"/>
                </a:cubicBezTo>
                <a:cubicBezTo>
                  <a:pt x="1347981" y="2536206"/>
                  <a:pt x="1348838" y="2529538"/>
                  <a:pt x="1341028" y="2526681"/>
                </a:cubicBezTo>
                <a:cubicBezTo>
                  <a:pt x="1329312" y="2519918"/>
                  <a:pt x="1299213" y="2515822"/>
                  <a:pt x="1301975" y="2536015"/>
                </a:cubicBezTo>
                <a:close/>
                <a:moveTo>
                  <a:pt x="1298642" y="2508869"/>
                </a:moveTo>
                <a:cubicBezTo>
                  <a:pt x="1304452" y="2510965"/>
                  <a:pt x="1310072" y="2509441"/>
                  <a:pt x="1301404" y="2505059"/>
                </a:cubicBezTo>
                <a:cubicBezTo>
                  <a:pt x="1293498" y="2501344"/>
                  <a:pt x="1295689" y="2497630"/>
                  <a:pt x="1302547" y="2499058"/>
                </a:cubicBezTo>
                <a:cubicBezTo>
                  <a:pt x="1310167" y="2499344"/>
                  <a:pt x="1291784" y="2494296"/>
                  <a:pt x="1292069" y="2492010"/>
                </a:cubicBezTo>
                <a:cubicBezTo>
                  <a:pt x="1291784" y="2489819"/>
                  <a:pt x="1296260" y="2491438"/>
                  <a:pt x="1298070" y="2492200"/>
                </a:cubicBezTo>
                <a:cubicBezTo>
                  <a:pt x="1307119" y="2495629"/>
                  <a:pt x="1306547" y="2493534"/>
                  <a:pt x="1303214" y="2490962"/>
                </a:cubicBezTo>
                <a:cubicBezTo>
                  <a:pt x="1301404" y="2489533"/>
                  <a:pt x="1297308" y="2487819"/>
                  <a:pt x="1299404" y="2486295"/>
                </a:cubicBezTo>
                <a:cubicBezTo>
                  <a:pt x="1301594" y="2484771"/>
                  <a:pt x="1305023" y="2487819"/>
                  <a:pt x="1307500" y="2489057"/>
                </a:cubicBezTo>
                <a:cubicBezTo>
                  <a:pt x="1311215" y="2490962"/>
                  <a:pt x="1315025" y="2488771"/>
                  <a:pt x="1312453" y="2485914"/>
                </a:cubicBezTo>
                <a:cubicBezTo>
                  <a:pt x="1285307" y="2463816"/>
                  <a:pt x="1263494" y="2497439"/>
                  <a:pt x="1298642" y="2508869"/>
                </a:cubicBezTo>
                <a:close/>
                <a:moveTo>
                  <a:pt x="1259684" y="2544302"/>
                </a:moveTo>
                <a:cubicBezTo>
                  <a:pt x="1264066" y="2554589"/>
                  <a:pt x="1304833" y="2560971"/>
                  <a:pt x="1282449" y="2550969"/>
                </a:cubicBezTo>
                <a:cubicBezTo>
                  <a:pt x="1274924" y="2548302"/>
                  <a:pt x="1271686" y="2544016"/>
                  <a:pt x="1278734" y="2543921"/>
                </a:cubicBezTo>
                <a:cubicBezTo>
                  <a:pt x="1281687" y="2544111"/>
                  <a:pt x="1285211" y="2544111"/>
                  <a:pt x="1279782" y="2542111"/>
                </a:cubicBezTo>
                <a:cubicBezTo>
                  <a:pt x="1275686" y="2540206"/>
                  <a:pt x="1269781" y="2540301"/>
                  <a:pt x="1266638" y="2536968"/>
                </a:cubicBezTo>
                <a:cubicBezTo>
                  <a:pt x="1265780" y="2534015"/>
                  <a:pt x="1271400" y="2536396"/>
                  <a:pt x="1272924" y="2536587"/>
                </a:cubicBezTo>
                <a:cubicBezTo>
                  <a:pt x="1283878" y="2539635"/>
                  <a:pt x="1282259" y="2537158"/>
                  <a:pt x="1277687" y="2534682"/>
                </a:cubicBezTo>
                <a:cubicBezTo>
                  <a:pt x="1265399" y="2529348"/>
                  <a:pt x="1273210" y="2527252"/>
                  <a:pt x="1281401" y="2532110"/>
                </a:cubicBezTo>
                <a:cubicBezTo>
                  <a:pt x="1285973" y="2533729"/>
                  <a:pt x="1289117" y="2531539"/>
                  <a:pt x="1285497" y="2528300"/>
                </a:cubicBezTo>
                <a:cubicBezTo>
                  <a:pt x="1282259" y="2525347"/>
                  <a:pt x="1275877" y="2523728"/>
                  <a:pt x="1271876" y="2522490"/>
                </a:cubicBezTo>
                <a:cubicBezTo>
                  <a:pt x="1254827" y="2516870"/>
                  <a:pt x="1245778" y="2530205"/>
                  <a:pt x="1259684" y="2544302"/>
                </a:cubicBezTo>
                <a:close/>
                <a:moveTo>
                  <a:pt x="1234824" y="2502487"/>
                </a:moveTo>
                <a:cubicBezTo>
                  <a:pt x="1237015" y="2506393"/>
                  <a:pt x="1256732" y="2519632"/>
                  <a:pt x="1246730" y="2506774"/>
                </a:cubicBezTo>
                <a:cubicBezTo>
                  <a:pt x="1241111" y="2500773"/>
                  <a:pt x="1242920" y="2497249"/>
                  <a:pt x="1252350" y="2503249"/>
                </a:cubicBezTo>
                <a:cubicBezTo>
                  <a:pt x="1255779" y="2505440"/>
                  <a:pt x="1255398" y="2504297"/>
                  <a:pt x="1253208" y="2502011"/>
                </a:cubicBezTo>
                <a:cubicBezTo>
                  <a:pt x="1250921" y="2498773"/>
                  <a:pt x="1244825" y="2496010"/>
                  <a:pt x="1244635" y="2492200"/>
                </a:cubicBezTo>
                <a:cubicBezTo>
                  <a:pt x="1245778" y="2490486"/>
                  <a:pt x="1249874" y="2494105"/>
                  <a:pt x="1251588" y="2495820"/>
                </a:cubicBezTo>
                <a:cubicBezTo>
                  <a:pt x="1260065" y="2503535"/>
                  <a:pt x="1260827" y="2501630"/>
                  <a:pt x="1258541" y="2497820"/>
                </a:cubicBezTo>
                <a:cubicBezTo>
                  <a:pt x="1257303" y="2495725"/>
                  <a:pt x="1253588" y="2492200"/>
                  <a:pt x="1257113" y="2492200"/>
                </a:cubicBezTo>
                <a:cubicBezTo>
                  <a:pt x="1260732" y="2492295"/>
                  <a:pt x="1262733" y="2496486"/>
                  <a:pt x="1264923" y="2498868"/>
                </a:cubicBezTo>
                <a:cubicBezTo>
                  <a:pt x="1268257" y="2502011"/>
                  <a:pt x="1273972" y="2502583"/>
                  <a:pt x="1273115" y="2499153"/>
                </a:cubicBezTo>
                <a:cubicBezTo>
                  <a:pt x="1267114" y="2488295"/>
                  <a:pt x="1252731" y="2480294"/>
                  <a:pt x="1240730" y="2480008"/>
                </a:cubicBezTo>
                <a:cubicBezTo>
                  <a:pt x="1228538" y="2480866"/>
                  <a:pt x="1226537" y="2493819"/>
                  <a:pt x="1234824" y="2502487"/>
                </a:cubicBezTo>
                <a:close/>
                <a:moveTo>
                  <a:pt x="1196248" y="2503726"/>
                </a:moveTo>
                <a:cubicBezTo>
                  <a:pt x="1198534" y="2506774"/>
                  <a:pt x="1202630" y="2511536"/>
                  <a:pt x="1206154" y="2513346"/>
                </a:cubicBezTo>
                <a:cubicBezTo>
                  <a:pt x="1210154" y="2515536"/>
                  <a:pt x="1207583" y="2511060"/>
                  <a:pt x="1205963" y="2509060"/>
                </a:cubicBezTo>
                <a:cubicBezTo>
                  <a:pt x="1201487" y="2503535"/>
                  <a:pt x="1203773" y="2500677"/>
                  <a:pt x="1211012" y="2506869"/>
                </a:cubicBezTo>
                <a:cubicBezTo>
                  <a:pt x="1217203" y="2511060"/>
                  <a:pt x="1206535" y="2500297"/>
                  <a:pt x="1205868" y="2498677"/>
                </a:cubicBezTo>
                <a:cubicBezTo>
                  <a:pt x="1202820" y="2493439"/>
                  <a:pt x="1209297" y="2497915"/>
                  <a:pt x="1210821" y="2500582"/>
                </a:cubicBezTo>
                <a:cubicBezTo>
                  <a:pt x="1217870" y="2508107"/>
                  <a:pt x="1218632" y="2506583"/>
                  <a:pt x="1216822" y="2503154"/>
                </a:cubicBezTo>
                <a:cubicBezTo>
                  <a:pt x="1215774" y="2501249"/>
                  <a:pt x="1212726" y="2497820"/>
                  <a:pt x="1215774" y="2498296"/>
                </a:cubicBezTo>
                <a:cubicBezTo>
                  <a:pt x="1218917" y="2498773"/>
                  <a:pt x="1220441" y="2502678"/>
                  <a:pt x="1222346" y="2504964"/>
                </a:cubicBezTo>
                <a:cubicBezTo>
                  <a:pt x="1225013" y="2508202"/>
                  <a:pt x="1229966" y="2509726"/>
                  <a:pt x="1229300" y="2506488"/>
                </a:cubicBezTo>
                <a:cubicBezTo>
                  <a:pt x="1224347" y="2496296"/>
                  <a:pt x="1208059" y="2481818"/>
                  <a:pt x="1196057" y="2487057"/>
                </a:cubicBezTo>
                <a:cubicBezTo>
                  <a:pt x="1190628" y="2491343"/>
                  <a:pt x="1191581" y="2497249"/>
                  <a:pt x="1196248" y="2503726"/>
                </a:cubicBezTo>
                <a:close/>
                <a:moveTo>
                  <a:pt x="1241301" y="2443242"/>
                </a:moveTo>
                <a:lnTo>
                  <a:pt x="1241301" y="2443242"/>
                </a:lnTo>
                <a:cubicBezTo>
                  <a:pt x="1241301" y="2443242"/>
                  <a:pt x="1241301" y="2443242"/>
                  <a:pt x="1241301" y="2443242"/>
                </a:cubicBezTo>
                <a:close/>
                <a:moveTo>
                  <a:pt x="1179770" y="2447147"/>
                </a:moveTo>
                <a:cubicBezTo>
                  <a:pt x="1181294" y="2450957"/>
                  <a:pt x="1184342" y="2457053"/>
                  <a:pt x="1187580" y="2460292"/>
                </a:cubicBezTo>
                <a:cubicBezTo>
                  <a:pt x="1191962" y="2464101"/>
                  <a:pt x="1190152" y="2457910"/>
                  <a:pt x="1189485" y="2456005"/>
                </a:cubicBezTo>
                <a:cubicBezTo>
                  <a:pt x="1185961" y="2445623"/>
                  <a:pt x="1193390" y="2450576"/>
                  <a:pt x="1196629" y="2455719"/>
                </a:cubicBezTo>
                <a:cubicBezTo>
                  <a:pt x="1202439" y="2462101"/>
                  <a:pt x="1194343" y="2447814"/>
                  <a:pt x="1194057" y="2445909"/>
                </a:cubicBezTo>
                <a:cubicBezTo>
                  <a:pt x="1192628" y="2439622"/>
                  <a:pt x="1198724" y="2446576"/>
                  <a:pt x="1199296" y="2449528"/>
                </a:cubicBezTo>
                <a:cubicBezTo>
                  <a:pt x="1204439" y="2459244"/>
                  <a:pt x="1206249" y="2458101"/>
                  <a:pt x="1205487" y="2454100"/>
                </a:cubicBezTo>
                <a:cubicBezTo>
                  <a:pt x="1205106" y="2451910"/>
                  <a:pt x="1202820" y="2447528"/>
                  <a:pt x="1206440" y="2449052"/>
                </a:cubicBezTo>
                <a:cubicBezTo>
                  <a:pt x="1210059" y="2450576"/>
                  <a:pt x="1210250" y="2454862"/>
                  <a:pt x="1211583" y="2457720"/>
                </a:cubicBezTo>
                <a:cubicBezTo>
                  <a:pt x="1213393" y="2461816"/>
                  <a:pt x="1218632" y="2464864"/>
                  <a:pt x="1219394" y="2461625"/>
                </a:cubicBezTo>
                <a:cubicBezTo>
                  <a:pt x="1218155" y="2448290"/>
                  <a:pt x="1203868" y="2433241"/>
                  <a:pt x="1190628" y="2430955"/>
                </a:cubicBezTo>
                <a:cubicBezTo>
                  <a:pt x="1181579" y="2430097"/>
                  <a:pt x="1175483" y="2437622"/>
                  <a:pt x="1179770" y="2447147"/>
                </a:cubicBezTo>
                <a:close/>
                <a:moveTo>
                  <a:pt x="1174055" y="2414476"/>
                </a:moveTo>
                <a:cubicBezTo>
                  <a:pt x="1172531" y="2410571"/>
                  <a:pt x="1167959" y="2406571"/>
                  <a:pt x="1168149" y="2402380"/>
                </a:cubicBezTo>
                <a:cubicBezTo>
                  <a:pt x="1169197" y="2400189"/>
                  <a:pt x="1172054" y="2404761"/>
                  <a:pt x="1173293" y="2406761"/>
                </a:cubicBezTo>
                <a:cubicBezTo>
                  <a:pt x="1177293" y="2413143"/>
                  <a:pt x="1180532" y="2416476"/>
                  <a:pt x="1178531" y="2409333"/>
                </a:cubicBezTo>
                <a:cubicBezTo>
                  <a:pt x="1173388" y="2397141"/>
                  <a:pt x="1181389" y="2403237"/>
                  <a:pt x="1183484" y="2410762"/>
                </a:cubicBezTo>
                <a:cubicBezTo>
                  <a:pt x="1202630" y="2428097"/>
                  <a:pt x="1174721" y="2371995"/>
                  <a:pt x="1159481" y="2391807"/>
                </a:cubicBezTo>
                <a:cubicBezTo>
                  <a:pt x="1145765" y="2407047"/>
                  <a:pt x="1178817" y="2441908"/>
                  <a:pt x="1168816" y="2420572"/>
                </a:cubicBezTo>
                <a:cubicBezTo>
                  <a:pt x="1167292" y="2418001"/>
                  <a:pt x="1166054" y="2415048"/>
                  <a:pt x="1166911" y="2412857"/>
                </a:cubicBezTo>
                <a:cubicBezTo>
                  <a:pt x="1167863" y="2409142"/>
                  <a:pt x="1178531" y="2422763"/>
                  <a:pt x="1174055" y="2414476"/>
                </a:cubicBezTo>
                <a:close/>
                <a:moveTo>
                  <a:pt x="1155100" y="2456196"/>
                </a:moveTo>
                <a:cubicBezTo>
                  <a:pt x="1157195" y="2466292"/>
                  <a:pt x="1183961" y="2479818"/>
                  <a:pt x="1169768" y="2465435"/>
                </a:cubicBezTo>
                <a:cubicBezTo>
                  <a:pt x="1164530" y="2461530"/>
                  <a:pt x="1162529" y="2455910"/>
                  <a:pt x="1168911" y="2457720"/>
                </a:cubicBezTo>
                <a:cubicBezTo>
                  <a:pt x="1173578" y="2458196"/>
                  <a:pt x="1162720" y="2452100"/>
                  <a:pt x="1161577" y="2451052"/>
                </a:cubicBezTo>
                <a:cubicBezTo>
                  <a:pt x="1158053" y="2448004"/>
                  <a:pt x="1159958" y="2445528"/>
                  <a:pt x="1163863" y="2448957"/>
                </a:cubicBezTo>
                <a:cubicBezTo>
                  <a:pt x="1177674" y="2456482"/>
                  <a:pt x="1161577" y="2444099"/>
                  <a:pt x="1163577" y="2441242"/>
                </a:cubicBezTo>
                <a:cubicBezTo>
                  <a:pt x="1164720" y="2439241"/>
                  <a:pt x="1167768" y="2443527"/>
                  <a:pt x="1169768" y="2445147"/>
                </a:cubicBezTo>
                <a:cubicBezTo>
                  <a:pt x="1172816" y="2447433"/>
                  <a:pt x="1175007" y="2445528"/>
                  <a:pt x="1172816" y="2441623"/>
                </a:cubicBezTo>
                <a:cubicBezTo>
                  <a:pt x="1170911" y="2438098"/>
                  <a:pt x="1166911" y="2435050"/>
                  <a:pt x="1164339" y="2433431"/>
                </a:cubicBezTo>
                <a:cubicBezTo>
                  <a:pt x="1148432" y="2425621"/>
                  <a:pt x="1149290" y="2444956"/>
                  <a:pt x="1155100" y="2456196"/>
                </a:cubicBezTo>
                <a:close/>
                <a:moveTo>
                  <a:pt x="1150528" y="2365708"/>
                </a:moveTo>
                <a:cubicBezTo>
                  <a:pt x="1156148" y="2372376"/>
                  <a:pt x="1145670" y="2353135"/>
                  <a:pt x="1147575" y="2351707"/>
                </a:cubicBezTo>
                <a:cubicBezTo>
                  <a:pt x="1148909" y="2349801"/>
                  <a:pt x="1151099" y="2354659"/>
                  <a:pt x="1152052" y="2356755"/>
                </a:cubicBezTo>
                <a:cubicBezTo>
                  <a:pt x="1156529" y="2366851"/>
                  <a:pt x="1157576" y="2364756"/>
                  <a:pt x="1156910" y="2359993"/>
                </a:cubicBezTo>
                <a:cubicBezTo>
                  <a:pt x="1156529" y="2357422"/>
                  <a:pt x="1154624" y="2352659"/>
                  <a:pt x="1157291" y="2353326"/>
                </a:cubicBezTo>
                <a:cubicBezTo>
                  <a:pt x="1160053" y="2353897"/>
                  <a:pt x="1160434" y="2359136"/>
                  <a:pt x="1161577" y="2362279"/>
                </a:cubicBezTo>
                <a:cubicBezTo>
                  <a:pt x="1174436" y="2380282"/>
                  <a:pt x="1164339" y="2336847"/>
                  <a:pt x="1148147" y="2337324"/>
                </a:cubicBezTo>
                <a:cubicBezTo>
                  <a:pt x="1131192" y="2338943"/>
                  <a:pt x="1134716" y="2366566"/>
                  <a:pt x="1144527" y="2375614"/>
                </a:cubicBezTo>
                <a:cubicBezTo>
                  <a:pt x="1150909" y="2381234"/>
                  <a:pt x="1137193" y="2349611"/>
                  <a:pt x="1150528" y="2365708"/>
                </a:cubicBezTo>
                <a:close/>
                <a:moveTo>
                  <a:pt x="1122334" y="2394569"/>
                </a:moveTo>
                <a:cubicBezTo>
                  <a:pt x="1123001" y="2398760"/>
                  <a:pt x="1131764" y="2415238"/>
                  <a:pt x="1129097" y="2401808"/>
                </a:cubicBezTo>
                <a:cubicBezTo>
                  <a:pt x="1127096" y="2395045"/>
                  <a:pt x="1129382" y="2392569"/>
                  <a:pt x="1133954" y="2400665"/>
                </a:cubicBezTo>
                <a:cubicBezTo>
                  <a:pt x="1135669" y="2403618"/>
                  <a:pt x="1135669" y="2402475"/>
                  <a:pt x="1135002" y="2399903"/>
                </a:cubicBezTo>
                <a:cubicBezTo>
                  <a:pt x="1134431" y="2396474"/>
                  <a:pt x="1131192" y="2392188"/>
                  <a:pt x="1132145" y="2388854"/>
                </a:cubicBezTo>
                <a:cubicBezTo>
                  <a:pt x="1133478" y="2387711"/>
                  <a:pt x="1135097" y="2392188"/>
                  <a:pt x="1135859" y="2394093"/>
                </a:cubicBezTo>
                <a:cubicBezTo>
                  <a:pt x="1139288" y="2403332"/>
                  <a:pt x="1140431" y="2401999"/>
                  <a:pt x="1140050" y="2398093"/>
                </a:cubicBezTo>
                <a:cubicBezTo>
                  <a:pt x="1139860" y="2395903"/>
                  <a:pt x="1138336" y="2391712"/>
                  <a:pt x="1140812" y="2392950"/>
                </a:cubicBezTo>
                <a:cubicBezTo>
                  <a:pt x="1144051" y="2394855"/>
                  <a:pt x="1143003" y="2400855"/>
                  <a:pt x="1145384" y="2403904"/>
                </a:cubicBezTo>
                <a:cubicBezTo>
                  <a:pt x="1146432" y="2405428"/>
                  <a:pt x="1149099" y="2407428"/>
                  <a:pt x="1149575" y="2404666"/>
                </a:cubicBezTo>
                <a:cubicBezTo>
                  <a:pt x="1150147" y="2382568"/>
                  <a:pt x="1117381" y="2360755"/>
                  <a:pt x="1122334" y="2394569"/>
                </a:cubicBezTo>
                <a:close/>
                <a:moveTo>
                  <a:pt x="1103951" y="2330371"/>
                </a:moveTo>
                <a:cubicBezTo>
                  <a:pt x="1103951" y="2335228"/>
                  <a:pt x="1112428" y="2354088"/>
                  <a:pt x="1110523" y="2338181"/>
                </a:cubicBezTo>
                <a:cubicBezTo>
                  <a:pt x="1109666" y="2334562"/>
                  <a:pt x="1110047" y="2331990"/>
                  <a:pt x="1110904" y="2331133"/>
                </a:cubicBezTo>
                <a:cubicBezTo>
                  <a:pt x="1111952" y="2329418"/>
                  <a:pt x="1114904" y="2333895"/>
                  <a:pt x="1115952" y="2336276"/>
                </a:cubicBezTo>
                <a:cubicBezTo>
                  <a:pt x="1120334" y="2343610"/>
                  <a:pt x="1113190" y="2323798"/>
                  <a:pt x="1115285" y="2322560"/>
                </a:cubicBezTo>
                <a:cubicBezTo>
                  <a:pt x="1116905" y="2321131"/>
                  <a:pt x="1118143" y="2326275"/>
                  <a:pt x="1118619" y="2328370"/>
                </a:cubicBezTo>
                <a:cubicBezTo>
                  <a:pt x="1120143" y="2335133"/>
                  <a:pt x="1122620" y="2339896"/>
                  <a:pt x="1122715" y="2332752"/>
                </a:cubicBezTo>
                <a:cubicBezTo>
                  <a:pt x="1122620" y="2330275"/>
                  <a:pt x="1121667" y="2325322"/>
                  <a:pt x="1124144" y="2326656"/>
                </a:cubicBezTo>
                <a:cubicBezTo>
                  <a:pt x="1126811" y="2328275"/>
                  <a:pt x="1126239" y="2333418"/>
                  <a:pt x="1126906" y="2336086"/>
                </a:cubicBezTo>
                <a:cubicBezTo>
                  <a:pt x="1127858" y="2340562"/>
                  <a:pt x="1131478" y="2343420"/>
                  <a:pt x="1132430" y="2339610"/>
                </a:cubicBezTo>
                <a:cubicBezTo>
                  <a:pt x="1135478" y="2313035"/>
                  <a:pt x="1102427" y="2290937"/>
                  <a:pt x="1103951" y="2330371"/>
                </a:cubicBezTo>
                <a:close/>
                <a:moveTo>
                  <a:pt x="1098426" y="2283603"/>
                </a:moveTo>
                <a:cubicBezTo>
                  <a:pt x="1101474" y="2291509"/>
                  <a:pt x="1101474" y="2263029"/>
                  <a:pt x="1106141" y="2281984"/>
                </a:cubicBezTo>
                <a:cubicBezTo>
                  <a:pt x="1106618" y="2285127"/>
                  <a:pt x="1107094" y="2284365"/>
                  <a:pt x="1107380" y="2281888"/>
                </a:cubicBezTo>
                <a:cubicBezTo>
                  <a:pt x="1108046" y="2278840"/>
                  <a:pt x="1106522" y="2273792"/>
                  <a:pt x="1108618" y="2271506"/>
                </a:cubicBezTo>
                <a:cubicBezTo>
                  <a:pt x="1110237" y="2271220"/>
                  <a:pt x="1110237" y="2275602"/>
                  <a:pt x="1110237" y="2277602"/>
                </a:cubicBezTo>
                <a:cubicBezTo>
                  <a:pt x="1110142" y="2286841"/>
                  <a:pt x="1111666" y="2286270"/>
                  <a:pt x="1112714" y="2282841"/>
                </a:cubicBezTo>
                <a:cubicBezTo>
                  <a:pt x="1113285" y="2280936"/>
                  <a:pt x="1113380" y="2276745"/>
                  <a:pt x="1115190" y="2278936"/>
                </a:cubicBezTo>
                <a:cubicBezTo>
                  <a:pt x="1117095" y="2281126"/>
                  <a:pt x="1115571" y="2284651"/>
                  <a:pt x="1115381" y="2287318"/>
                </a:cubicBezTo>
                <a:cubicBezTo>
                  <a:pt x="1115285" y="2291128"/>
                  <a:pt x="1117857" y="2295128"/>
                  <a:pt x="1119476" y="2292461"/>
                </a:cubicBezTo>
                <a:cubicBezTo>
                  <a:pt x="1129001" y="2262172"/>
                  <a:pt x="1091473" y="2241597"/>
                  <a:pt x="1098426" y="2283603"/>
                </a:cubicBezTo>
                <a:close/>
                <a:moveTo>
                  <a:pt x="1099283" y="2197116"/>
                </a:moveTo>
                <a:cubicBezTo>
                  <a:pt x="1094902" y="2202736"/>
                  <a:pt x="1094616" y="2215023"/>
                  <a:pt x="1097283" y="2221786"/>
                </a:cubicBezTo>
                <a:cubicBezTo>
                  <a:pt x="1100712" y="2228358"/>
                  <a:pt x="1099569" y="2198259"/>
                  <a:pt x="1105189" y="2215690"/>
                </a:cubicBezTo>
                <a:cubicBezTo>
                  <a:pt x="1107570" y="2222929"/>
                  <a:pt x="1105284" y="2203879"/>
                  <a:pt x="1107189" y="2203212"/>
                </a:cubicBezTo>
                <a:cubicBezTo>
                  <a:pt x="1108904" y="2201974"/>
                  <a:pt x="1109094" y="2206736"/>
                  <a:pt x="1109189" y="2208736"/>
                </a:cubicBezTo>
                <a:cubicBezTo>
                  <a:pt x="1109570" y="2218452"/>
                  <a:pt x="1111094" y="2217118"/>
                  <a:pt x="1111952" y="2212927"/>
                </a:cubicBezTo>
                <a:cubicBezTo>
                  <a:pt x="1112428" y="2210641"/>
                  <a:pt x="1112333" y="2206165"/>
                  <a:pt x="1114333" y="2207498"/>
                </a:cubicBezTo>
                <a:cubicBezTo>
                  <a:pt x="1116333" y="2208832"/>
                  <a:pt x="1115000" y="2213404"/>
                  <a:pt x="1114904" y="2216261"/>
                </a:cubicBezTo>
                <a:cubicBezTo>
                  <a:pt x="1114714" y="2220547"/>
                  <a:pt x="1117571" y="2223310"/>
                  <a:pt x="1119095" y="2219690"/>
                </a:cubicBezTo>
                <a:cubicBezTo>
                  <a:pt x="1124715" y="2206069"/>
                  <a:pt x="1113285" y="2177875"/>
                  <a:pt x="1099283" y="2197116"/>
                </a:cubicBezTo>
                <a:close/>
                <a:moveTo>
                  <a:pt x="1104808" y="2131298"/>
                </a:moveTo>
                <a:cubicBezTo>
                  <a:pt x="1100141" y="2135870"/>
                  <a:pt x="1098712" y="2146824"/>
                  <a:pt x="1100331" y="2153110"/>
                </a:cubicBezTo>
                <a:cubicBezTo>
                  <a:pt x="1102903" y="2159206"/>
                  <a:pt x="1104998" y="2132346"/>
                  <a:pt x="1108237" y="2148538"/>
                </a:cubicBezTo>
                <a:cubicBezTo>
                  <a:pt x="1109666" y="2155206"/>
                  <a:pt x="1109570" y="2137966"/>
                  <a:pt x="1111380" y="2137585"/>
                </a:cubicBezTo>
                <a:cubicBezTo>
                  <a:pt x="1112999" y="2136632"/>
                  <a:pt x="1112714" y="2140918"/>
                  <a:pt x="1112618" y="2142823"/>
                </a:cubicBezTo>
                <a:cubicBezTo>
                  <a:pt x="1111952" y="2151682"/>
                  <a:pt x="1113476" y="2150539"/>
                  <a:pt x="1114714" y="2146919"/>
                </a:cubicBezTo>
                <a:cubicBezTo>
                  <a:pt x="1117095" y="2136727"/>
                  <a:pt x="1119476" y="2144633"/>
                  <a:pt x="1117095" y="2150253"/>
                </a:cubicBezTo>
                <a:cubicBezTo>
                  <a:pt x="1116524" y="2153968"/>
                  <a:pt x="1118619" y="2156825"/>
                  <a:pt x="1120524" y="2153968"/>
                </a:cubicBezTo>
                <a:cubicBezTo>
                  <a:pt x="1122239" y="2151301"/>
                  <a:pt x="1122715" y="2146157"/>
                  <a:pt x="1122905" y="2142823"/>
                </a:cubicBezTo>
                <a:cubicBezTo>
                  <a:pt x="1123382" y="2129488"/>
                  <a:pt x="1114523" y="2120440"/>
                  <a:pt x="1104808" y="2131298"/>
                </a:cubicBezTo>
                <a:close/>
                <a:moveTo>
                  <a:pt x="1114333" y="2083578"/>
                </a:moveTo>
                <a:cubicBezTo>
                  <a:pt x="1112999" y="2087292"/>
                  <a:pt x="1113190" y="2100056"/>
                  <a:pt x="1116619" y="2089864"/>
                </a:cubicBezTo>
                <a:cubicBezTo>
                  <a:pt x="1117952" y="2084530"/>
                  <a:pt x="1120810" y="2083006"/>
                  <a:pt x="1121000" y="2089769"/>
                </a:cubicBezTo>
                <a:cubicBezTo>
                  <a:pt x="1121096" y="2092150"/>
                  <a:pt x="1121572" y="2091388"/>
                  <a:pt x="1122143" y="2089388"/>
                </a:cubicBezTo>
                <a:cubicBezTo>
                  <a:pt x="1122239" y="2085578"/>
                  <a:pt x="1126144" y="2074053"/>
                  <a:pt x="1125191" y="2085197"/>
                </a:cubicBezTo>
                <a:cubicBezTo>
                  <a:pt x="1123953" y="2092722"/>
                  <a:pt x="1125382" y="2091865"/>
                  <a:pt x="1126715" y="2088912"/>
                </a:cubicBezTo>
                <a:cubicBezTo>
                  <a:pt x="1127477" y="2087292"/>
                  <a:pt x="1128144" y="2083768"/>
                  <a:pt x="1129478" y="2085102"/>
                </a:cubicBezTo>
                <a:cubicBezTo>
                  <a:pt x="1130906" y="2086435"/>
                  <a:pt x="1129097" y="2089674"/>
                  <a:pt x="1128525" y="2091960"/>
                </a:cubicBezTo>
                <a:cubicBezTo>
                  <a:pt x="1128430" y="2103295"/>
                  <a:pt x="1134526" y="2090055"/>
                  <a:pt x="1134050" y="2086054"/>
                </a:cubicBezTo>
                <a:cubicBezTo>
                  <a:pt x="1136621" y="2066718"/>
                  <a:pt x="1117857" y="2067576"/>
                  <a:pt x="1114333" y="2083578"/>
                </a:cubicBezTo>
                <a:close/>
                <a:moveTo>
                  <a:pt x="1132526" y="2019189"/>
                </a:moveTo>
                <a:cubicBezTo>
                  <a:pt x="1124906" y="2020237"/>
                  <a:pt x="1118524" y="2054908"/>
                  <a:pt x="1127192" y="2038334"/>
                </a:cubicBezTo>
                <a:cubicBezTo>
                  <a:pt x="1130049" y="2030142"/>
                  <a:pt x="1133573" y="2032714"/>
                  <a:pt x="1132621" y="2039477"/>
                </a:cubicBezTo>
                <a:cubicBezTo>
                  <a:pt x="1132907" y="2047192"/>
                  <a:pt x="1136050" y="2028428"/>
                  <a:pt x="1138336" y="2028523"/>
                </a:cubicBezTo>
                <a:cubicBezTo>
                  <a:pt x="1140336" y="2028142"/>
                  <a:pt x="1139003" y="2032714"/>
                  <a:pt x="1138526" y="2034715"/>
                </a:cubicBezTo>
                <a:cubicBezTo>
                  <a:pt x="1135955" y="2044240"/>
                  <a:pt x="1137860" y="2043668"/>
                  <a:pt x="1139955" y="2040049"/>
                </a:cubicBezTo>
                <a:cubicBezTo>
                  <a:pt x="1141098" y="2038048"/>
                  <a:pt x="1142432" y="2033667"/>
                  <a:pt x="1143956" y="2035858"/>
                </a:cubicBezTo>
                <a:cubicBezTo>
                  <a:pt x="1145480" y="2038048"/>
                  <a:pt x="1142813" y="2041858"/>
                  <a:pt x="1141860" y="2044620"/>
                </a:cubicBezTo>
                <a:cubicBezTo>
                  <a:pt x="1140527" y="2048526"/>
                  <a:pt x="1142051" y="2052526"/>
                  <a:pt x="1144718" y="2050050"/>
                </a:cubicBezTo>
                <a:cubicBezTo>
                  <a:pt x="1154243" y="2039858"/>
                  <a:pt x="1152338" y="2006901"/>
                  <a:pt x="1132526" y="2019189"/>
                </a:cubicBezTo>
                <a:close/>
                <a:moveTo>
                  <a:pt x="1162339" y="1972421"/>
                </a:moveTo>
                <a:cubicBezTo>
                  <a:pt x="1148813" y="1952228"/>
                  <a:pt x="1134812" y="1995757"/>
                  <a:pt x="1145194" y="1982327"/>
                </a:cubicBezTo>
                <a:cubicBezTo>
                  <a:pt x="1148051" y="1977469"/>
                  <a:pt x="1151004" y="1977850"/>
                  <a:pt x="1149004" y="1985375"/>
                </a:cubicBezTo>
                <a:cubicBezTo>
                  <a:pt x="1148242" y="1988137"/>
                  <a:pt x="1149004" y="1987661"/>
                  <a:pt x="1150147" y="1985756"/>
                </a:cubicBezTo>
                <a:cubicBezTo>
                  <a:pt x="1151861" y="1983565"/>
                  <a:pt x="1152528" y="1978898"/>
                  <a:pt x="1155100" y="1977945"/>
                </a:cubicBezTo>
                <a:cubicBezTo>
                  <a:pt x="1156624" y="1978326"/>
                  <a:pt x="1155005" y="1981851"/>
                  <a:pt x="1154243" y="1983470"/>
                </a:cubicBezTo>
                <a:cubicBezTo>
                  <a:pt x="1150718" y="1990804"/>
                  <a:pt x="1152242" y="1990995"/>
                  <a:pt x="1154433" y="1988709"/>
                </a:cubicBezTo>
                <a:cubicBezTo>
                  <a:pt x="1155576" y="1987470"/>
                  <a:pt x="1157291" y="1984137"/>
                  <a:pt x="1158053" y="1986613"/>
                </a:cubicBezTo>
                <a:cubicBezTo>
                  <a:pt x="1158815" y="1989090"/>
                  <a:pt x="1156243" y="1991376"/>
                  <a:pt x="1155005" y="1993471"/>
                </a:cubicBezTo>
                <a:cubicBezTo>
                  <a:pt x="1150718" y="2011664"/>
                  <a:pt x="1169768" y="1984804"/>
                  <a:pt x="1162339" y="1972421"/>
                </a:cubicBezTo>
                <a:close/>
                <a:moveTo>
                  <a:pt x="1157100" y="2016236"/>
                </a:moveTo>
                <a:cubicBezTo>
                  <a:pt x="1156148" y="2019855"/>
                  <a:pt x="1155005" y="2025570"/>
                  <a:pt x="1155671" y="2028714"/>
                </a:cubicBezTo>
                <a:cubicBezTo>
                  <a:pt x="1156433" y="2032333"/>
                  <a:pt x="1159100" y="2027380"/>
                  <a:pt x="1159862" y="2024808"/>
                </a:cubicBezTo>
                <a:cubicBezTo>
                  <a:pt x="1161958" y="2017855"/>
                  <a:pt x="1165958" y="2016141"/>
                  <a:pt x="1165863" y="2025094"/>
                </a:cubicBezTo>
                <a:cubicBezTo>
                  <a:pt x="1166244" y="2031952"/>
                  <a:pt x="1169197" y="2016998"/>
                  <a:pt x="1169768" y="2015665"/>
                </a:cubicBezTo>
                <a:cubicBezTo>
                  <a:pt x="1172150" y="2009950"/>
                  <a:pt x="1173388" y="2015760"/>
                  <a:pt x="1171959" y="2019475"/>
                </a:cubicBezTo>
                <a:cubicBezTo>
                  <a:pt x="1169768" y="2029285"/>
                  <a:pt x="1171769" y="2028428"/>
                  <a:pt x="1173864" y="2024523"/>
                </a:cubicBezTo>
                <a:cubicBezTo>
                  <a:pt x="1175007" y="2022427"/>
                  <a:pt x="1176150" y="2017855"/>
                  <a:pt x="1177960" y="2019760"/>
                </a:cubicBezTo>
                <a:cubicBezTo>
                  <a:pt x="1179770" y="2021665"/>
                  <a:pt x="1177103" y="2025856"/>
                  <a:pt x="1176245" y="2028714"/>
                </a:cubicBezTo>
                <a:cubicBezTo>
                  <a:pt x="1175007" y="2032809"/>
                  <a:pt x="1177007" y="2036524"/>
                  <a:pt x="1179674" y="2033667"/>
                </a:cubicBezTo>
                <a:cubicBezTo>
                  <a:pt x="1195486" y="2009187"/>
                  <a:pt x="1171197" y="1983946"/>
                  <a:pt x="1157100" y="2016236"/>
                </a:cubicBezTo>
                <a:close/>
                <a:moveTo>
                  <a:pt x="1165863" y="1926225"/>
                </a:moveTo>
                <a:cubicBezTo>
                  <a:pt x="1165006" y="1928987"/>
                  <a:pt x="1163958" y="1933464"/>
                  <a:pt x="1164434" y="1935940"/>
                </a:cubicBezTo>
                <a:cubicBezTo>
                  <a:pt x="1165006" y="1938798"/>
                  <a:pt x="1167197" y="1934988"/>
                  <a:pt x="1167863" y="1933083"/>
                </a:cubicBezTo>
                <a:cubicBezTo>
                  <a:pt x="1169673" y="1927749"/>
                  <a:pt x="1172912" y="1926415"/>
                  <a:pt x="1172626" y="1933464"/>
                </a:cubicBezTo>
                <a:cubicBezTo>
                  <a:pt x="1173102" y="1939560"/>
                  <a:pt x="1175388" y="1924320"/>
                  <a:pt x="1177198" y="1924320"/>
                </a:cubicBezTo>
                <a:cubicBezTo>
                  <a:pt x="1178912" y="1923748"/>
                  <a:pt x="1177960" y="1927463"/>
                  <a:pt x="1177579" y="1929178"/>
                </a:cubicBezTo>
                <a:cubicBezTo>
                  <a:pt x="1175674" y="1936893"/>
                  <a:pt x="1177293" y="1936226"/>
                  <a:pt x="1179008" y="1933178"/>
                </a:cubicBezTo>
                <a:cubicBezTo>
                  <a:pt x="1179960" y="1931559"/>
                  <a:pt x="1181008" y="1927939"/>
                  <a:pt x="1182341" y="1929463"/>
                </a:cubicBezTo>
                <a:cubicBezTo>
                  <a:pt x="1183770" y="1931083"/>
                  <a:pt x="1181579" y="1934321"/>
                  <a:pt x="1180817" y="1936512"/>
                </a:cubicBezTo>
                <a:cubicBezTo>
                  <a:pt x="1179770" y="1939655"/>
                  <a:pt x="1181198" y="1942703"/>
                  <a:pt x="1183484" y="1940512"/>
                </a:cubicBezTo>
                <a:cubicBezTo>
                  <a:pt x="1196915" y="1921653"/>
                  <a:pt x="1177388" y="1901079"/>
                  <a:pt x="1165863" y="1926225"/>
                </a:cubicBezTo>
                <a:close/>
                <a:moveTo>
                  <a:pt x="1182722" y="1874790"/>
                </a:moveTo>
                <a:cubicBezTo>
                  <a:pt x="1175674" y="1875361"/>
                  <a:pt x="1168625" y="1907079"/>
                  <a:pt x="1177388" y="1892220"/>
                </a:cubicBezTo>
                <a:cubicBezTo>
                  <a:pt x="1179674" y="1886696"/>
                  <a:pt x="1182913" y="1885458"/>
                  <a:pt x="1182818" y="1891744"/>
                </a:cubicBezTo>
                <a:cubicBezTo>
                  <a:pt x="1182627" y="1893935"/>
                  <a:pt x="1182246" y="1897745"/>
                  <a:pt x="1184151" y="1893363"/>
                </a:cubicBezTo>
                <a:cubicBezTo>
                  <a:pt x="1185770" y="1890411"/>
                  <a:pt x="1185675" y="1885362"/>
                  <a:pt x="1188437" y="1883458"/>
                </a:cubicBezTo>
                <a:cubicBezTo>
                  <a:pt x="1190438" y="1883172"/>
                  <a:pt x="1189104" y="1887458"/>
                  <a:pt x="1188533" y="1889268"/>
                </a:cubicBezTo>
                <a:cubicBezTo>
                  <a:pt x="1185866" y="1898031"/>
                  <a:pt x="1187675" y="1897554"/>
                  <a:pt x="1189771" y="1894316"/>
                </a:cubicBezTo>
                <a:cubicBezTo>
                  <a:pt x="1190914" y="1892506"/>
                  <a:pt x="1192343" y="1888506"/>
                  <a:pt x="1193771" y="1890601"/>
                </a:cubicBezTo>
                <a:cubicBezTo>
                  <a:pt x="1195200" y="1892697"/>
                  <a:pt x="1192533" y="1896221"/>
                  <a:pt x="1191485" y="1898697"/>
                </a:cubicBezTo>
                <a:cubicBezTo>
                  <a:pt x="1190057" y="1902317"/>
                  <a:pt x="1191485" y="1906127"/>
                  <a:pt x="1194152" y="1903936"/>
                </a:cubicBezTo>
                <a:cubicBezTo>
                  <a:pt x="1204058" y="1894411"/>
                  <a:pt x="1201772" y="1863836"/>
                  <a:pt x="1182722" y="1874790"/>
                </a:cubicBezTo>
                <a:close/>
                <a:moveTo>
                  <a:pt x="1204916" y="1811067"/>
                </a:moveTo>
                <a:cubicBezTo>
                  <a:pt x="1199105" y="1812401"/>
                  <a:pt x="1195486" y="1821354"/>
                  <a:pt x="1195010" y="1827260"/>
                </a:cubicBezTo>
                <a:cubicBezTo>
                  <a:pt x="1195295" y="1834690"/>
                  <a:pt x="1204820" y="1812020"/>
                  <a:pt x="1202820" y="1828879"/>
                </a:cubicBezTo>
                <a:cubicBezTo>
                  <a:pt x="1202153" y="1831641"/>
                  <a:pt x="1202915" y="1831165"/>
                  <a:pt x="1203963" y="1829260"/>
                </a:cubicBezTo>
                <a:cubicBezTo>
                  <a:pt x="1205678" y="1826974"/>
                  <a:pt x="1205963" y="1822307"/>
                  <a:pt x="1208535" y="1821259"/>
                </a:cubicBezTo>
                <a:cubicBezTo>
                  <a:pt x="1210154" y="1821545"/>
                  <a:pt x="1208726" y="1825260"/>
                  <a:pt x="1208059" y="1826784"/>
                </a:cubicBezTo>
                <a:cubicBezTo>
                  <a:pt x="1204820" y="1834308"/>
                  <a:pt x="1206344" y="1834404"/>
                  <a:pt x="1208535" y="1832022"/>
                </a:cubicBezTo>
                <a:cubicBezTo>
                  <a:pt x="1209773" y="1830689"/>
                  <a:pt x="1211297" y="1827260"/>
                  <a:pt x="1212250" y="1829737"/>
                </a:cubicBezTo>
                <a:cubicBezTo>
                  <a:pt x="1213202" y="1832308"/>
                  <a:pt x="1210535" y="1834690"/>
                  <a:pt x="1209392" y="1836785"/>
                </a:cubicBezTo>
                <a:cubicBezTo>
                  <a:pt x="1207773" y="1839738"/>
                  <a:pt x="1208535" y="1843929"/>
                  <a:pt x="1210916" y="1842691"/>
                </a:cubicBezTo>
                <a:cubicBezTo>
                  <a:pt x="1221013" y="1834975"/>
                  <a:pt x="1221775" y="1807067"/>
                  <a:pt x="1204916" y="1811067"/>
                </a:cubicBezTo>
                <a:close/>
                <a:moveTo>
                  <a:pt x="1212059" y="1765252"/>
                </a:moveTo>
                <a:cubicBezTo>
                  <a:pt x="1206630" y="1766776"/>
                  <a:pt x="1205297" y="1792589"/>
                  <a:pt x="1210440" y="1779540"/>
                </a:cubicBezTo>
                <a:cubicBezTo>
                  <a:pt x="1215107" y="1766491"/>
                  <a:pt x="1214726" y="1786398"/>
                  <a:pt x="1216250" y="1778968"/>
                </a:cubicBezTo>
                <a:cubicBezTo>
                  <a:pt x="1217203" y="1776396"/>
                  <a:pt x="1216250" y="1772491"/>
                  <a:pt x="1218251" y="1770586"/>
                </a:cubicBezTo>
                <a:cubicBezTo>
                  <a:pt x="1219775" y="1769920"/>
                  <a:pt x="1219489" y="1773349"/>
                  <a:pt x="1219298" y="1774968"/>
                </a:cubicBezTo>
                <a:cubicBezTo>
                  <a:pt x="1218441" y="1782207"/>
                  <a:pt x="1219870" y="1781445"/>
                  <a:pt x="1221204" y="1778492"/>
                </a:cubicBezTo>
                <a:cubicBezTo>
                  <a:pt x="1223775" y="1770110"/>
                  <a:pt x="1225775" y="1776682"/>
                  <a:pt x="1223299" y="1781445"/>
                </a:cubicBezTo>
                <a:cubicBezTo>
                  <a:pt x="1223585" y="1792494"/>
                  <a:pt x="1229681" y="1779825"/>
                  <a:pt x="1228919" y="1775539"/>
                </a:cubicBezTo>
                <a:cubicBezTo>
                  <a:pt x="1229681" y="1763824"/>
                  <a:pt x="1220632" y="1756870"/>
                  <a:pt x="1212059" y="1765252"/>
                </a:cubicBezTo>
                <a:close/>
                <a:moveTo>
                  <a:pt x="1212250" y="1637903"/>
                </a:moveTo>
                <a:cubicBezTo>
                  <a:pt x="1215393" y="1642951"/>
                  <a:pt x="1214155" y="1623234"/>
                  <a:pt x="1219108" y="1635998"/>
                </a:cubicBezTo>
                <a:cubicBezTo>
                  <a:pt x="1219679" y="1638189"/>
                  <a:pt x="1220060" y="1637617"/>
                  <a:pt x="1220156" y="1635808"/>
                </a:cubicBezTo>
                <a:cubicBezTo>
                  <a:pt x="1220632" y="1633521"/>
                  <a:pt x="1219013" y="1629997"/>
                  <a:pt x="1220632" y="1628283"/>
                </a:cubicBezTo>
                <a:cubicBezTo>
                  <a:pt x="1222061" y="1627807"/>
                  <a:pt x="1222346" y="1631045"/>
                  <a:pt x="1222442" y="1632474"/>
                </a:cubicBezTo>
                <a:cubicBezTo>
                  <a:pt x="1222727" y="1639141"/>
                  <a:pt x="1224061" y="1638665"/>
                  <a:pt x="1224823" y="1636093"/>
                </a:cubicBezTo>
                <a:cubicBezTo>
                  <a:pt x="1225204" y="1634665"/>
                  <a:pt x="1225204" y="1631521"/>
                  <a:pt x="1226918" y="1632950"/>
                </a:cubicBezTo>
                <a:cubicBezTo>
                  <a:pt x="1228633" y="1634379"/>
                  <a:pt x="1227490" y="1637236"/>
                  <a:pt x="1227395" y="1639141"/>
                </a:cubicBezTo>
                <a:cubicBezTo>
                  <a:pt x="1227299" y="1641904"/>
                  <a:pt x="1229490" y="1644761"/>
                  <a:pt x="1231014" y="1642761"/>
                </a:cubicBezTo>
                <a:cubicBezTo>
                  <a:pt x="1239396" y="1619710"/>
                  <a:pt x="1204058" y="1608566"/>
                  <a:pt x="1212250" y="1637903"/>
                </a:cubicBezTo>
                <a:close/>
                <a:moveTo>
                  <a:pt x="1199105" y="1594279"/>
                </a:moveTo>
                <a:cubicBezTo>
                  <a:pt x="1199582" y="1599327"/>
                  <a:pt x="1203582" y="1604851"/>
                  <a:pt x="1208440" y="1605804"/>
                </a:cubicBezTo>
                <a:cubicBezTo>
                  <a:pt x="1212631" y="1605232"/>
                  <a:pt x="1199772" y="1593897"/>
                  <a:pt x="1209488" y="1596374"/>
                </a:cubicBezTo>
                <a:cubicBezTo>
                  <a:pt x="1213488" y="1596755"/>
                  <a:pt x="1204249" y="1591421"/>
                  <a:pt x="1204916" y="1589516"/>
                </a:cubicBezTo>
                <a:cubicBezTo>
                  <a:pt x="1205011" y="1587516"/>
                  <a:pt x="1207202" y="1589230"/>
                  <a:pt x="1208059" y="1589992"/>
                </a:cubicBezTo>
                <a:cubicBezTo>
                  <a:pt x="1212440" y="1593707"/>
                  <a:pt x="1212536" y="1591802"/>
                  <a:pt x="1211012" y="1589230"/>
                </a:cubicBezTo>
                <a:cubicBezTo>
                  <a:pt x="1210250" y="1587801"/>
                  <a:pt x="1208154" y="1586087"/>
                  <a:pt x="1209488" y="1584754"/>
                </a:cubicBezTo>
                <a:cubicBezTo>
                  <a:pt x="1210821" y="1583420"/>
                  <a:pt x="1212440" y="1586563"/>
                  <a:pt x="1213679" y="1587897"/>
                </a:cubicBezTo>
                <a:cubicBezTo>
                  <a:pt x="1215393" y="1589802"/>
                  <a:pt x="1217774" y="1588754"/>
                  <a:pt x="1217012" y="1585706"/>
                </a:cubicBezTo>
                <a:cubicBezTo>
                  <a:pt x="1216250" y="1583039"/>
                  <a:pt x="1213393" y="1580658"/>
                  <a:pt x="1211678" y="1579420"/>
                </a:cubicBezTo>
                <a:cubicBezTo>
                  <a:pt x="1201772" y="1573514"/>
                  <a:pt x="1197200" y="1585706"/>
                  <a:pt x="1199105" y="1594279"/>
                </a:cubicBezTo>
                <a:close/>
                <a:moveTo>
                  <a:pt x="1180722" y="1557036"/>
                </a:moveTo>
                <a:cubicBezTo>
                  <a:pt x="1181484" y="1559798"/>
                  <a:pt x="1187961" y="1568561"/>
                  <a:pt x="1186151" y="1560274"/>
                </a:cubicBezTo>
                <a:cubicBezTo>
                  <a:pt x="1185485" y="1558179"/>
                  <a:pt x="1185485" y="1556750"/>
                  <a:pt x="1186151" y="1556274"/>
                </a:cubicBezTo>
                <a:cubicBezTo>
                  <a:pt x="1186818" y="1555797"/>
                  <a:pt x="1188342" y="1556274"/>
                  <a:pt x="1190152" y="1558655"/>
                </a:cubicBezTo>
                <a:cubicBezTo>
                  <a:pt x="1191485" y="1560370"/>
                  <a:pt x="1191581" y="1559608"/>
                  <a:pt x="1191009" y="1557988"/>
                </a:cubicBezTo>
                <a:cubicBezTo>
                  <a:pt x="1190628" y="1555702"/>
                  <a:pt x="1187771" y="1553321"/>
                  <a:pt x="1188533" y="1551130"/>
                </a:cubicBezTo>
                <a:cubicBezTo>
                  <a:pt x="1189580" y="1550083"/>
                  <a:pt x="1191009" y="1552750"/>
                  <a:pt x="1191676" y="1553988"/>
                </a:cubicBezTo>
                <a:cubicBezTo>
                  <a:pt x="1194533" y="1559703"/>
                  <a:pt x="1195391" y="1558655"/>
                  <a:pt x="1195105" y="1555988"/>
                </a:cubicBezTo>
                <a:cubicBezTo>
                  <a:pt x="1195010" y="1554464"/>
                  <a:pt x="1193676" y="1551797"/>
                  <a:pt x="1195676" y="1552273"/>
                </a:cubicBezTo>
                <a:cubicBezTo>
                  <a:pt x="1197772" y="1552654"/>
                  <a:pt x="1197772" y="1555797"/>
                  <a:pt x="1198439" y="1557607"/>
                </a:cubicBezTo>
                <a:cubicBezTo>
                  <a:pt x="1199391" y="1560084"/>
                  <a:pt x="1202344" y="1561608"/>
                  <a:pt x="1202820" y="1559226"/>
                </a:cubicBezTo>
                <a:cubicBezTo>
                  <a:pt x="1203296" y="1541605"/>
                  <a:pt x="1175579" y="1535890"/>
                  <a:pt x="1180722" y="1557036"/>
                </a:cubicBezTo>
                <a:close/>
                <a:moveTo>
                  <a:pt x="1155481" y="1521031"/>
                </a:moveTo>
                <a:cubicBezTo>
                  <a:pt x="1156814" y="1524746"/>
                  <a:pt x="1160815" y="1528556"/>
                  <a:pt x="1164434" y="1530175"/>
                </a:cubicBezTo>
                <a:cubicBezTo>
                  <a:pt x="1170054" y="1530937"/>
                  <a:pt x="1156433" y="1518079"/>
                  <a:pt x="1166816" y="1521793"/>
                </a:cubicBezTo>
                <a:cubicBezTo>
                  <a:pt x="1173197" y="1525699"/>
                  <a:pt x="1165673" y="1518079"/>
                  <a:pt x="1164149" y="1516554"/>
                </a:cubicBezTo>
                <a:cubicBezTo>
                  <a:pt x="1161863" y="1513697"/>
                  <a:pt x="1165387" y="1513697"/>
                  <a:pt x="1167197" y="1515983"/>
                </a:cubicBezTo>
                <a:cubicBezTo>
                  <a:pt x="1169292" y="1518079"/>
                  <a:pt x="1171864" y="1520174"/>
                  <a:pt x="1172245" y="1519793"/>
                </a:cubicBezTo>
                <a:cubicBezTo>
                  <a:pt x="1174245" y="1518650"/>
                  <a:pt x="1167959" y="1513221"/>
                  <a:pt x="1171102" y="1512745"/>
                </a:cubicBezTo>
                <a:cubicBezTo>
                  <a:pt x="1173578" y="1512363"/>
                  <a:pt x="1174817" y="1515888"/>
                  <a:pt x="1176055" y="1517412"/>
                </a:cubicBezTo>
                <a:cubicBezTo>
                  <a:pt x="1185104" y="1524270"/>
                  <a:pt x="1179960" y="1511697"/>
                  <a:pt x="1175579" y="1509316"/>
                </a:cubicBezTo>
                <a:cubicBezTo>
                  <a:pt x="1165958" y="1499791"/>
                  <a:pt x="1150718" y="1507791"/>
                  <a:pt x="1155481" y="1521031"/>
                </a:cubicBezTo>
                <a:close/>
                <a:moveTo>
                  <a:pt x="1133192" y="1501791"/>
                </a:moveTo>
                <a:cubicBezTo>
                  <a:pt x="1134621" y="1503124"/>
                  <a:pt x="1136812" y="1505315"/>
                  <a:pt x="1138812" y="1505791"/>
                </a:cubicBezTo>
                <a:cubicBezTo>
                  <a:pt x="1143860" y="1506744"/>
                  <a:pt x="1131478" y="1495409"/>
                  <a:pt x="1142336" y="1499981"/>
                </a:cubicBezTo>
                <a:cubicBezTo>
                  <a:pt x="1146908" y="1501695"/>
                  <a:pt x="1137764" y="1495314"/>
                  <a:pt x="1138812" y="1493980"/>
                </a:cubicBezTo>
                <a:cubicBezTo>
                  <a:pt x="1139479" y="1492742"/>
                  <a:pt x="1141574" y="1494647"/>
                  <a:pt x="1142527" y="1495409"/>
                </a:cubicBezTo>
                <a:cubicBezTo>
                  <a:pt x="1146813" y="1499314"/>
                  <a:pt x="1147385" y="1498171"/>
                  <a:pt x="1146337" y="1495980"/>
                </a:cubicBezTo>
                <a:cubicBezTo>
                  <a:pt x="1145765" y="1494837"/>
                  <a:pt x="1143765" y="1492933"/>
                  <a:pt x="1145861" y="1492647"/>
                </a:cubicBezTo>
                <a:cubicBezTo>
                  <a:pt x="1148051" y="1492361"/>
                  <a:pt x="1148909" y="1495028"/>
                  <a:pt x="1149956" y="1496362"/>
                </a:cubicBezTo>
                <a:cubicBezTo>
                  <a:pt x="1151480" y="1498266"/>
                  <a:pt x="1154719" y="1498647"/>
                  <a:pt x="1154624" y="1496457"/>
                </a:cubicBezTo>
                <a:cubicBezTo>
                  <a:pt x="1150337" y="1481026"/>
                  <a:pt x="1122143" y="1485027"/>
                  <a:pt x="1133192" y="1501791"/>
                </a:cubicBezTo>
                <a:close/>
                <a:moveTo>
                  <a:pt x="1115857" y="1466548"/>
                </a:moveTo>
                <a:cubicBezTo>
                  <a:pt x="1119762" y="1478264"/>
                  <a:pt x="1142908" y="1482169"/>
                  <a:pt x="1138812" y="1476264"/>
                </a:cubicBezTo>
                <a:cubicBezTo>
                  <a:pt x="1115666" y="1467215"/>
                  <a:pt x="1150433" y="1469787"/>
                  <a:pt x="1126620" y="1466262"/>
                </a:cubicBezTo>
                <a:cubicBezTo>
                  <a:pt x="1125001" y="1466262"/>
                  <a:pt x="1123096" y="1463976"/>
                  <a:pt x="1125572" y="1463595"/>
                </a:cubicBezTo>
                <a:cubicBezTo>
                  <a:pt x="1130144" y="1463691"/>
                  <a:pt x="1139193" y="1464834"/>
                  <a:pt x="1131859" y="1461309"/>
                </a:cubicBezTo>
                <a:cubicBezTo>
                  <a:pt x="1129954" y="1460452"/>
                  <a:pt x="1126334" y="1459881"/>
                  <a:pt x="1127096" y="1457976"/>
                </a:cubicBezTo>
                <a:cubicBezTo>
                  <a:pt x="1127954" y="1455880"/>
                  <a:pt x="1131859" y="1458071"/>
                  <a:pt x="1134335" y="1458547"/>
                </a:cubicBezTo>
                <a:cubicBezTo>
                  <a:pt x="1137764" y="1459309"/>
                  <a:pt x="1140146" y="1457023"/>
                  <a:pt x="1137098" y="1454737"/>
                </a:cubicBezTo>
                <a:cubicBezTo>
                  <a:pt x="1134240" y="1452642"/>
                  <a:pt x="1129287" y="1451784"/>
                  <a:pt x="1126144" y="1451784"/>
                </a:cubicBezTo>
                <a:cubicBezTo>
                  <a:pt x="1116047" y="1451594"/>
                  <a:pt x="1111571" y="1459309"/>
                  <a:pt x="1115857" y="1466548"/>
                </a:cubicBezTo>
                <a:close/>
                <a:moveTo>
                  <a:pt x="1098140" y="1485122"/>
                </a:moveTo>
                <a:cubicBezTo>
                  <a:pt x="1098521" y="1488837"/>
                  <a:pt x="1110809" y="1490456"/>
                  <a:pt x="1108808" y="1486741"/>
                </a:cubicBezTo>
                <a:cubicBezTo>
                  <a:pt x="1107380" y="1485217"/>
                  <a:pt x="1104046" y="1485598"/>
                  <a:pt x="1103855" y="1483122"/>
                </a:cubicBezTo>
                <a:cubicBezTo>
                  <a:pt x="1103855" y="1482169"/>
                  <a:pt x="1104522" y="1481217"/>
                  <a:pt x="1106808" y="1480931"/>
                </a:cubicBezTo>
                <a:cubicBezTo>
                  <a:pt x="1111475" y="1479979"/>
                  <a:pt x="1101474" y="1479597"/>
                  <a:pt x="1101665" y="1478454"/>
                </a:cubicBezTo>
                <a:cubicBezTo>
                  <a:pt x="1101474" y="1475597"/>
                  <a:pt x="1107856" y="1477788"/>
                  <a:pt x="1108237" y="1476645"/>
                </a:cubicBezTo>
                <a:cubicBezTo>
                  <a:pt x="1108427" y="1475311"/>
                  <a:pt x="1106141" y="1474645"/>
                  <a:pt x="1105094" y="1473978"/>
                </a:cubicBezTo>
                <a:cubicBezTo>
                  <a:pt x="1104522" y="1473692"/>
                  <a:pt x="1104236" y="1473216"/>
                  <a:pt x="1104713" y="1472454"/>
                </a:cubicBezTo>
                <a:cubicBezTo>
                  <a:pt x="1105951" y="1470644"/>
                  <a:pt x="1107856" y="1472549"/>
                  <a:pt x="1109380" y="1472835"/>
                </a:cubicBezTo>
                <a:cubicBezTo>
                  <a:pt x="1118524" y="1473311"/>
                  <a:pt x="1109666" y="1466548"/>
                  <a:pt x="1105665" y="1467405"/>
                </a:cubicBezTo>
                <a:cubicBezTo>
                  <a:pt x="1096426" y="1468167"/>
                  <a:pt x="1089854" y="1477597"/>
                  <a:pt x="1098140" y="1485122"/>
                </a:cubicBezTo>
                <a:close/>
                <a:moveTo>
                  <a:pt x="1094426" y="1439212"/>
                </a:moveTo>
                <a:cubicBezTo>
                  <a:pt x="1094426" y="1444355"/>
                  <a:pt x="1118429" y="1448927"/>
                  <a:pt x="1108427" y="1442831"/>
                </a:cubicBezTo>
                <a:cubicBezTo>
                  <a:pt x="1104141" y="1441212"/>
                  <a:pt x="1103855" y="1438545"/>
                  <a:pt x="1110713" y="1439021"/>
                </a:cubicBezTo>
                <a:cubicBezTo>
                  <a:pt x="1115857" y="1438926"/>
                  <a:pt x="1105951" y="1436640"/>
                  <a:pt x="1104713" y="1436068"/>
                </a:cubicBezTo>
                <a:cubicBezTo>
                  <a:pt x="1102427" y="1435497"/>
                  <a:pt x="1103189" y="1433878"/>
                  <a:pt x="1105379" y="1434258"/>
                </a:cubicBezTo>
                <a:cubicBezTo>
                  <a:pt x="1106427" y="1434354"/>
                  <a:pt x="1107665" y="1434640"/>
                  <a:pt x="1108427" y="1434830"/>
                </a:cubicBezTo>
                <a:cubicBezTo>
                  <a:pt x="1115381" y="1436640"/>
                  <a:pt x="1115476" y="1435401"/>
                  <a:pt x="1113095" y="1433878"/>
                </a:cubicBezTo>
                <a:cubicBezTo>
                  <a:pt x="1111856" y="1433020"/>
                  <a:pt x="1108523" y="1432068"/>
                  <a:pt x="1110713" y="1431020"/>
                </a:cubicBezTo>
                <a:cubicBezTo>
                  <a:pt x="1112999" y="1429972"/>
                  <a:pt x="1115476" y="1431782"/>
                  <a:pt x="1117381" y="1432925"/>
                </a:cubicBezTo>
                <a:cubicBezTo>
                  <a:pt x="1120143" y="1434354"/>
                  <a:pt x="1124048" y="1433782"/>
                  <a:pt x="1122810" y="1431687"/>
                </a:cubicBezTo>
                <a:cubicBezTo>
                  <a:pt x="1115476" y="1422829"/>
                  <a:pt x="1088234" y="1424924"/>
                  <a:pt x="1094426" y="1439212"/>
                </a:cubicBezTo>
                <a:close/>
                <a:moveTo>
                  <a:pt x="196504" y="1110027"/>
                </a:moveTo>
                <a:cubicBezTo>
                  <a:pt x="208124" y="1096883"/>
                  <a:pt x="221650" y="1085167"/>
                  <a:pt x="235080" y="1073642"/>
                </a:cubicBezTo>
                <a:lnTo>
                  <a:pt x="234318" y="1072689"/>
                </a:lnTo>
                <a:cubicBezTo>
                  <a:pt x="166119" y="1114314"/>
                  <a:pt x="134782" y="1178798"/>
                  <a:pt x="145831" y="1258237"/>
                </a:cubicBezTo>
                <a:cubicBezTo>
                  <a:pt x="160499" y="1206325"/>
                  <a:pt x="157166" y="1151747"/>
                  <a:pt x="196504" y="1110027"/>
                </a:cubicBezTo>
                <a:close/>
                <a:moveTo>
                  <a:pt x="375479" y="1070118"/>
                </a:moveTo>
                <a:cubicBezTo>
                  <a:pt x="397767" y="1075833"/>
                  <a:pt x="418055" y="1092311"/>
                  <a:pt x="442344" y="1090025"/>
                </a:cubicBezTo>
                <a:lnTo>
                  <a:pt x="442344" y="1088787"/>
                </a:lnTo>
                <a:cubicBezTo>
                  <a:pt x="430628" y="1088310"/>
                  <a:pt x="419389" y="1084977"/>
                  <a:pt x="409007" y="1079643"/>
                </a:cubicBezTo>
                <a:cubicBezTo>
                  <a:pt x="322520" y="1019064"/>
                  <a:pt x="246415" y="1128506"/>
                  <a:pt x="247177" y="1209468"/>
                </a:cubicBezTo>
                <a:cubicBezTo>
                  <a:pt x="270037" y="1151556"/>
                  <a:pt x="296707" y="1059450"/>
                  <a:pt x="375479" y="1070118"/>
                </a:cubicBezTo>
                <a:close/>
                <a:moveTo>
                  <a:pt x="418532" y="1166987"/>
                </a:moveTo>
                <a:cubicBezTo>
                  <a:pt x="440439" y="1173464"/>
                  <a:pt x="452822" y="1195086"/>
                  <a:pt x="471681" y="1206516"/>
                </a:cubicBezTo>
                <a:cubicBezTo>
                  <a:pt x="517020" y="1232709"/>
                  <a:pt x="568931" y="1203087"/>
                  <a:pt x="577313" y="1153462"/>
                </a:cubicBezTo>
                <a:cubicBezTo>
                  <a:pt x="566074" y="1207087"/>
                  <a:pt x="502066" y="1232233"/>
                  <a:pt x="463013" y="1190323"/>
                </a:cubicBezTo>
                <a:cubicBezTo>
                  <a:pt x="451012" y="1177655"/>
                  <a:pt x="438629" y="1163367"/>
                  <a:pt x="421675" y="1157367"/>
                </a:cubicBezTo>
                <a:cubicBezTo>
                  <a:pt x="376526" y="1143365"/>
                  <a:pt x="309851" y="1163558"/>
                  <a:pt x="297469" y="1213183"/>
                </a:cubicBezTo>
                <a:cubicBezTo>
                  <a:pt x="329473" y="1181941"/>
                  <a:pt x="373859" y="1155652"/>
                  <a:pt x="418532" y="1166987"/>
                </a:cubicBezTo>
                <a:close/>
                <a:moveTo>
                  <a:pt x="367668" y="1261284"/>
                </a:moveTo>
                <a:cubicBezTo>
                  <a:pt x="403101" y="1267762"/>
                  <a:pt x="443678" y="1297194"/>
                  <a:pt x="479587" y="1288716"/>
                </a:cubicBezTo>
                <a:cubicBezTo>
                  <a:pt x="479587" y="1288716"/>
                  <a:pt x="479301" y="1287574"/>
                  <a:pt x="479301" y="1287574"/>
                </a:cubicBezTo>
                <a:cubicBezTo>
                  <a:pt x="414150" y="1290621"/>
                  <a:pt x="320996" y="1192895"/>
                  <a:pt x="260036" y="1279858"/>
                </a:cubicBezTo>
                <a:cubicBezTo>
                  <a:pt x="289658" y="1254331"/>
                  <a:pt x="331664" y="1252998"/>
                  <a:pt x="367668" y="1261284"/>
                </a:cubicBezTo>
                <a:close/>
                <a:moveTo>
                  <a:pt x="258893" y="1322149"/>
                </a:moveTo>
                <a:cubicBezTo>
                  <a:pt x="329187" y="1361487"/>
                  <a:pt x="311090" y="1326054"/>
                  <a:pt x="363096" y="1345295"/>
                </a:cubicBezTo>
                <a:lnTo>
                  <a:pt x="363668" y="1344247"/>
                </a:lnTo>
                <a:cubicBezTo>
                  <a:pt x="350999" y="1336246"/>
                  <a:pt x="336045" y="1332627"/>
                  <a:pt x="321091" y="1335008"/>
                </a:cubicBezTo>
                <a:cubicBezTo>
                  <a:pt x="274228" y="1335865"/>
                  <a:pt x="257178" y="1282144"/>
                  <a:pt x="195551" y="1311767"/>
                </a:cubicBezTo>
                <a:cubicBezTo>
                  <a:pt x="217268" y="1311576"/>
                  <a:pt x="238604" y="1314625"/>
                  <a:pt x="258893" y="1322149"/>
                </a:cubicBezTo>
                <a:close/>
                <a:moveTo>
                  <a:pt x="127162" y="1274048"/>
                </a:moveTo>
                <a:cubicBezTo>
                  <a:pt x="124781" y="1295670"/>
                  <a:pt x="143259" y="1334151"/>
                  <a:pt x="168881" y="1316149"/>
                </a:cubicBezTo>
                <a:cubicBezTo>
                  <a:pt x="144116" y="1324054"/>
                  <a:pt x="134210" y="1291955"/>
                  <a:pt x="127162" y="1274048"/>
                </a:cubicBezTo>
                <a:close/>
                <a:moveTo>
                  <a:pt x="156975" y="1328626"/>
                </a:moveTo>
                <a:cubicBezTo>
                  <a:pt x="132877" y="1335484"/>
                  <a:pt x="126019" y="1310624"/>
                  <a:pt x="119066" y="1292908"/>
                </a:cubicBezTo>
                <a:cubicBezTo>
                  <a:pt x="114303" y="1314053"/>
                  <a:pt x="134020" y="1347676"/>
                  <a:pt x="156975" y="1328626"/>
                </a:cubicBezTo>
                <a:close/>
                <a:moveTo>
                  <a:pt x="143354" y="1341485"/>
                </a:moveTo>
                <a:cubicBezTo>
                  <a:pt x="120780" y="1346057"/>
                  <a:pt x="118113" y="1335103"/>
                  <a:pt x="111827" y="1316529"/>
                </a:cubicBezTo>
                <a:cubicBezTo>
                  <a:pt x="103159" y="1337484"/>
                  <a:pt x="124971" y="1360916"/>
                  <a:pt x="143354" y="1341485"/>
                </a:cubicBezTo>
                <a:close/>
                <a:moveTo>
                  <a:pt x="108874" y="1370632"/>
                </a:moveTo>
                <a:cubicBezTo>
                  <a:pt x="110588" y="1367203"/>
                  <a:pt x="113636" y="1362154"/>
                  <a:pt x="111160" y="1368822"/>
                </a:cubicBezTo>
                <a:cubicBezTo>
                  <a:pt x="110112" y="1372155"/>
                  <a:pt x="115160" y="1360916"/>
                  <a:pt x="116303" y="1359773"/>
                </a:cubicBezTo>
                <a:cubicBezTo>
                  <a:pt x="117256" y="1358630"/>
                  <a:pt x="115637" y="1361868"/>
                  <a:pt x="114970" y="1363297"/>
                </a:cubicBezTo>
                <a:cubicBezTo>
                  <a:pt x="111636" y="1370060"/>
                  <a:pt x="112589" y="1368917"/>
                  <a:pt x="114398" y="1365774"/>
                </a:cubicBezTo>
                <a:cubicBezTo>
                  <a:pt x="118494" y="1358154"/>
                  <a:pt x="117161" y="1362630"/>
                  <a:pt x="114208" y="1367583"/>
                </a:cubicBezTo>
                <a:cubicBezTo>
                  <a:pt x="112779" y="1370536"/>
                  <a:pt x="112684" y="1372251"/>
                  <a:pt x="114303" y="1369488"/>
                </a:cubicBezTo>
                <a:cubicBezTo>
                  <a:pt x="116303" y="1366059"/>
                  <a:pt x="118399" y="1361583"/>
                  <a:pt x="119923" y="1358058"/>
                </a:cubicBezTo>
                <a:cubicBezTo>
                  <a:pt x="118494" y="1357868"/>
                  <a:pt x="117161" y="1357487"/>
                  <a:pt x="115922" y="1357106"/>
                </a:cubicBezTo>
                <a:cubicBezTo>
                  <a:pt x="112589" y="1361297"/>
                  <a:pt x="107826" y="1369393"/>
                  <a:pt x="106302" y="1374537"/>
                </a:cubicBezTo>
                <a:cubicBezTo>
                  <a:pt x="105731" y="1376442"/>
                  <a:pt x="107921" y="1372441"/>
                  <a:pt x="108874" y="1370632"/>
                </a:cubicBezTo>
                <a:close/>
                <a:moveTo>
                  <a:pt x="70202" y="1465691"/>
                </a:moveTo>
                <a:cubicBezTo>
                  <a:pt x="72584" y="1459595"/>
                  <a:pt x="73155" y="1461691"/>
                  <a:pt x="71726" y="1467882"/>
                </a:cubicBezTo>
                <a:cubicBezTo>
                  <a:pt x="71155" y="1470549"/>
                  <a:pt x="71536" y="1469977"/>
                  <a:pt x="72203" y="1467977"/>
                </a:cubicBezTo>
                <a:cubicBezTo>
                  <a:pt x="73250" y="1465596"/>
                  <a:pt x="73822" y="1461691"/>
                  <a:pt x="75441" y="1459786"/>
                </a:cubicBezTo>
                <a:cubicBezTo>
                  <a:pt x="76108" y="1459881"/>
                  <a:pt x="74870" y="1463500"/>
                  <a:pt x="74393" y="1465024"/>
                </a:cubicBezTo>
                <a:cubicBezTo>
                  <a:pt x="72107" y="1472549"/>
                  <a:pt x="72869" y="1472454"/>
                  <a:pt x="74012" y="1469882"/>
                </a:cubicBezTo>
                <a:cubicBezTo>
                  <a:pt x="74679" y="1468453"/>
                  <a:pt x="75727" y="1465024"/>
                  <a:pt x="75917" y="1467215"/>
                </a:cubicBezTo>
                <a:cubicBezTo>
                  <a:pt x="76394" y="1469406"/>
                  <a:pt x="70774" y="1480645"/>
                  <a:pt x="74203" y="1479312"/>
                </a:cubicBezTo>
                <a:cubicBezTo>
                  <a:pt x="83823" y="1462833"/>
                  <a:pt x="79346" y="1428734"/>
                  <a:pt x="68297" y="1467501"/>
                </a:cubicBezTo>
                <a:cubicBezTo>
                  <a:pt x="67916" y="1470834"/>
                  <a:pt x="69536" y="1467501"/>
                  <a:pt x="70202" y="1465691"/>
                </a:cubicBezTo>
                <a:close/>
                <a:moveTo>
                  <a:pt x="53819" y="1622282"/>
                </a:moveTo>
                <a:cubicBezTo>
                  <a:pt x="56867" y="1626283"/>
                  <a:pt x="50771" y="1613519"/>
                  <a:pt x="50486" y="1611900"/>
                </a:cubicBezTo>
                <a:cubicBezTo>
                  <a:pt x="48771" y="1606566"/>
                  <a:pt x="51057" y="1607518"/>
                  <a:pt x="52676" y="1612662"/>
                </a:cubicBezTo>
                <a:cubicBezTo>
                  <a:pt x="54581" y="1617234"/>
                  <a:pt x="55534" y="1618853"/>
                  <a:pt x="55915" y="1618758"/>
                </a:cubicBezTo>
                <a:cubicBezTo>
                  <a:pt x="56963" y="1617615"/>
                  <a:pt x="52486" y="1607804"/>
                  <a:pt x="54391" y="1607518"/>
                </a:cubicBezTo>
                <a:cubicBezTo>
                  <a:pt x="56391" y="1607328"/>
                  <a:pt x="57439" y="1618091"/>
                  <a:pt x="60296" y="1618758"/>
                </a:cubicBezTo>
                <a:cubicBezTo>
                  <a:pt x="63059" y="1606185"/>
                  <a:pt x="43628" y="1574752"/>
                  <a:pt x="44485" y="1609233"/>
                </a:cubicBezTo>
                <a:cubicBezTo>
                  <a:pt x="42580" y="1612662"/>
                  <a:pt x="54391" y="1641808"/>
                  <a:pt x="54010" y="1632664"/>
                </a:cubicBezTo>
                <a:cubicBezTo>
                  <a:pt x="52676" y="1628283"/>
                  <a:pt x="46961" y="1612757"/>
                  <a:pt x="53819" y="1622282"/>
                </a:cubicBezTo>
                <a:close/>
                <a:moveTo>
                  <a:pt x="52581" y="1578372"/>
                </a:moveTo>
                <a:cubicBezTo>
                  <a:pt x="52772" y="1580277"/>
                  <a:pt x="53153" y="1582182"/>
                  <a:pt x="53534" y="1583611"/>
                </a:cubicBezTo>
                <a:cubicBezTo>
                  <a:pt x="55439" y="1588849"/>
                  <a:pt x="54200" y="1575609"/>
                  <a:pt x="55629" y="1576753"/>
                </a:cubicBezTo>
                <a:cubicBezTo>
                  <a:pt x="56105" y="1576848"/>
                  <a:pt x="56772" y="1578562"/>
                  <a:pt x="57534" y="1582467"/>
                </a:cubicBezTo>
                <a:cubicBezTo>
                  <a:pt x="58010" y="1585230"/>
                  <a:pt x="58201" y="1584563"/>
                  <a:pt x="58201" y="1582372"/>
                </a:cubicBezTo>
                <a:cubicBezTo>
                  <a:pt x="58296" y="1579705"/>
                  <a:pt x="57153" y="1575609"/>
                  <a:pt x="58296" y="1573324"/>
                </a:cubicBezTo>
                <a:cubicBezTo>
                  <a:pt x="59153" y="1573133"/>
                  <a:pt x="59153" y="1577038"/>
                  <a:pt x="59344" y="1578753"/>
                </a:cubicBezTo>
                <a:cubicBezTo>
                  <a:pt x="60011" y="1586754"/>
                  <a:pt x="60773" y="1586373"/>
                  <a:pt x="61058" y="1583420"/>
                </a:cubicBezTo>
                <a:cubicBezTo>
                  <a:pt x="61249" y="1581801"/>
                  <a:pt x="60963" y="1578181"/>
                  <a:pt x="62106" y="1580086"/>
                </a:cubicBezTo>
                <a:cubicBezTo>
                  <a:pt x="63821" y="1583325"/>
                  <a:pt x="61916" y="1588659"/>
                  <a:pt x="63916" y="1591802"/>
                </a:cubicBezTo>
                <a:cubicBezTo>
                  <a:pt x="66678" y="1595517"/>
                  <a:pt x="65345" y="1584849"/>
                  <a:pt x="65249" y="1582658"/>
                </a:cubicBezTo>
                <a:cubicBezTo>
                  <a:pt x="64583" y="1565704"/>
                  <a:pt x="51248" y="1551225"/>
                  <a:pt x="52581" y="1578372"/>
                </a:cubicBezTo>
                <a:close/>
                <a:moveTo>
                  <a:pt x="57058" y="1536462"/>
                </a:moveTo>
                <a:cubicBezTo>
                  <a:pt x="57153" y="1541224"/>
                  <a:pt x="58772" y="1544844"/>
                  <a:pt x="58963" y="1537224"/>
                </a:cubicBezTo>
                <a:cubicBezTo>
                  <a:pt x="59249" y="1531413"/>
                  <a:pt x="60773" y="1529223"/>
                  <a:pt x="61439" y="1536081"/>
                </a:cubicBezTo>
                <a:cubicBezTo>
                  <a:pt x="61725" y="1538557"/>
                  <a:pt x="61916" y="1537700"/>
                  <a:pt x="62011" y="1535414"/>
                </a:cubicBezTo>
                <a:cubicBezTo>
                  <a:pt x="61725" y="1531890"/>
                  <a:pt x="62963" y="1519507"/>
                  <a:pt x="63440" y="1530461"/>
                </a:cubicBezTo>
                <a:cubicBezTo>
                  <a:pt x="63821" y="1545415"/>
                  <a:pt x="64487" y="1527984"/>
                  <a:pt x="65916" y="1529413"/>
                </a:cubicBezTo>
                <a:cubicBezTo>
                  <a:pt x="66964" y="1529699"/>
                  <a:pt x="64964" y="1544844"/>
                  <a:pt x="67916" y="1539510"/>
                </a:cubicBezTo>
                <a:cubicBezTo>
                  <a:pt x="72488" y="1512649"/>
                  <a:pt x="57344" y="1505601"/>
                  <a:pt x="57058" y="1536462"/>
                </a:cubicBezTo>
                <a:close/>
                <a:moveTo>
                  <a:pt x="123828" y="1691815"/>
                </a:moveTo>
                <a:cubicBezTo>
                  <a:pt x="104111" y="1662763"/>
                  <a:pt x="92777" y="1683147"/>
                  <a:pt x="116399" y="1700863"/>
                </a:cubicBezTo>
                <a:cubicBezTo>
                  <a:pt x="118875" y="1702197"/>
                  <a:pt x="116113" y="1698672"/>
                  <a:pt x="114779" y="1697053"/>
                </a:cubicBezTo>
                <a:cubicBezTo>
                  <a:pt x="111065" y="1692576"/>
                  <a:pt x="110779" y="1689909"/>
                  <a:pt x="116113" y="1694291"/>
                </a:cubicBezTo>
                <a:cubicBezTo>
                  <a:pt x="118018" y="1695910"/>
                  <a:pt x="117637" y="1695053"/>
                  <a:pt x="116113" y="1693338"/>
                </a:cubicBezTo>
                <a:cubicBezTo>
                  <a:pt x="114398" y="1690957"/>
                  <a:pt x="111065" y="1688671"/>
                  <a:pt x="110112" y="1686004"/>
                </a:cubicBezTo>
                <a:cubicBezTo>
                  <a:pt x="110112" y="1684671"/>
                  <a:pt x="112684" y="1687433"/>
                  <a:pt x="113827" y="1688671"/>
                </a:cubicBezTo>
                <a:cubicBezTo>
                  <a:pt x="119256" y="1694482"/>
                  <a:pt x="119066" y="1693053"/>
                  <a:pt x="117256" y="1690195"/>
                </a:cubicBezTo>
                <a:cubicBezTo>
                  <a:pt x="116208" y="1688671"/>
                  <a:pt x="113732" y="1685909"/>
                  <a:pt x="115256" y="1686004"/>
                </a:cubicBezTo>
                <a:cubicBezTo>
                  <a:pt x="116303" y="1685433"/>
                  <a:pt x="125066" y="1698101"/>
                  <a:pt x="123828" y="1691815"/>
                </a:cubicBezTo>
                <a:close/>
                <a:moveTo>
                  <a:pt x="161166" y="1731153"/>
                </a:moveTo>
                <a:cubicBezTo>
                  <a:pt x="157070" y="1721628"/>
                  <a:pt x="121447" y="1704578"/>
                  <a:pt x="137830" y="1727629"/>
                </a:cubicBezTo>
                <a:cubicBezTo>
                  <a:pt x="139449" y="1729819"/>
                  <a:pt x="152022" y="1739535"/>
                  <a:pt x="145355" y="1731438"/>
                </a:cubicBezTo>
                <a:cubicBezTo>
                  <a:pt x="141449" y="1727438"/>
                  <a:pt x="142211" y="1725724"/>
                  <a:pt x="148403" y="1730295"/>
                </a:cubicBezTo>
                <a:cubicBezTo>
                  <a:pt x="150689" y="1731915"/>
                  <a:pt x="150308" y="1731248"/>
                  <a:pt x="148879" y="1729724"/>
                </a:cubicBezTo>
                <a:cubicBezTo>
                  <a:pt x="147164" y="1727629"/>
                  <a:pt x="143545" y="1725533"/>
                  <a:pt x="142783" y="1723152"/>
                </a:cubicBezTo>
                <a:cubicBezTo>
                  <a:pt x="145259" y="1722771"/>
                  <a:pt x="150022" y="1729533"/>
                  <a:pt x="152498" y="1730010"/>
                </a:cubicBezTo>
                <a:cubicBezTo>
                  <a:pt x="153070" y="1730105"/>
                  <a:pt x="152689" y="1729343"/>
                  <a:pt x="151832" y="1728200"/>
                </a:cubicBezTo>
                <a:cubicBezTo>
                  <a:pt x="150879" y="1726866"/>
                  <a:pt x="148212" y="1724390"/>
                  <a:pt x="150403" y="1724962"/>
                </a:cubicBezTo>
                <a:cubicBezTo>
                  <a:pt x="152784" y="1725533"/>
                  <a:pt x="160404" y="1735439"/>
                  <a:pt x="161166" y="1731153"/>
                </a:cubicBezTo>
                <a:close/>
                <a:moveTo>
                  <a:pt x="213839" y="1755251"/>
                </a:moveTo>
                <a:cubicBezTo>
                  <a:pt x="182216" y="1734201"/>
                  <a:pt x="168500" y="1757156"/>
                  <a:pt x="206315" y="1767919"/>
                </a:cubicBezTo>
                <a:cubicBezTo>
                  <a:pt x="209839" y="1768300"/>
                  <a:pt x="205457" y="1765633"/>
                  <a:pt x="203267" y="1764586"/>
                </a:cubicBezTo>
                <a:cubicBezTo>
                  <a:pt x="197647" y="1761823"/>
                  <a:pt x="196313" y="1759156"/>
                  <a:pt x="202600" y="1760775"/>
                </a:cubicBezTo>
                <a:cubicBezTo>
                  <a:pt x="204695" y="1761347"/>
                  <a:pt x="208601" y="1762300"/>
                  <a:pt x="204124" y="1760204"/>
                </a:cubicBezTo>
                <a:cubicBezTo>
                  <a:pt x="201171" y="1758490"/>
                  <a:pt x="196504" y="1757442"/>
                  <a:pt x="194313" y="1754965"/>
                </a:cubicBezTo>
                <a:cubicBezTo>
                  <a:pt x="194885" y="1752965"/>
                  <a:pt x="207077" y="1759918"/>
                  <a:pt x="206886" y="1758585"/>
                </a:cubicBezTo>
                <a:cubicBezTo>
                  <a:pt x="208029" y="1757442"/>
                  <a:pt x="198123" y="1753632"/>
                  <a:pt x="201076" y="1752965"/>
                </a:cubicBezTo>
                <a:cubicBezTo>
                  <a:pt x="203076" y="1752393"/>
                  <a:pt x="206410" y="1755061"/>
                  <a:pt x="208982" y="1756204"/>
                </a:cubicBezTo>
                <a:cubicBezTo>
                  <a:pt x="212506" y="1757728"/>
                  <a:pt x="216125" y="1757442"/>
                  <a:pt x="213839" y="1755251"/>
                </a:cubicBezTo>
                <a:close/>
                <a:moveTo>
                  <a:pt x="252320" y="1766776"/>
                </a:moveTo>
                <a:cubicBezTo>
                  <a:pt x="223745" y="1754870"/>
                  <a:pt x="224698" y="1777063"/>
                  <a:pt x="250892" y="1778111"/>
                </a:cubicBezTo>
                <a:cubicBezTo>
                  <a:pt x="253368" y="1777825"/>
                  <a:pt x="249653" y="1776396"/>
                  <a:pt x="247939" y="1775920"/>
                </a:cubicBezTo>
                <a:cubicBezTo>
                  <a:pt x="242986" y="1774587"/>
                  <a:pt x="241462" y="1772491"/>
                  <a:pt x="247653" y="1773063"/>
                </a:cubicBezTo>
                <a:cubicBezTo>
                  <a:pt x="249844" y="1773253"/>
                  <a:pt x="249177" y="1772872"/>
                  <a:pt x="247272" y="1772301"/>
                </a:cubicBezTo>
                <a:cubicBezTo>
                  <a:pt x="244796" y="1771348"/>
                  <a:pt x="241271" y="1771443"/>
                  <a:pt x="239271" y="1769824"/>
                </a:cubicBezTo>
                <a:cubicBezTo>
                  <a:pt x="238604" y="1768776"/>
                  <a:pt x="241938" y="1769538"/>
                  <a:pt x="243367" y="1769824"/>
                </a:cubicBezTo>
                <a:cubicBezTo>
                  <a:pt x="250225" y="1771348"/>
                  <a:pt x="249463" y="1770300"/>
                  <a:pt x="246701" y="1769158"/>
                </a:cubicBezTo>
                <a:cubicBezTo>
                  <a:pt x="245177" y="1768491"/>
                  <a:pt x="242033" y="1767729"/>
                  <a:pt x="243176" y="1766967"/>
                </a:cubicBezTo>
                <a:cubicBezTo>
                  <a:pt x="243748" y="1765824"/>
                  <a:pt x="255940" y="1771062"/>
                  <a:pt x="252320" y="1766776"/>
                </a:cubicBezTo>
                <a:close/>
                <a:moveTo>
                  <a:pt x="302231" y="1787160"/>
                </a:moveTo>
                <a:cubicBezTo>
                  <a:pt x="296516" y="1786493"/>
                  <a:pt x="294421" y="1784397"/>
                  <a:pt x="301374" y="1783921"/>
                </a:cubicBezTo>
                <a:cubicBezTo>
                  <a:pt x="303851" y="1783731"/>
                  <a:pt x="302993" y="1783350"/>
                  <a:pt x="300803" y="1783064"/>
                </a:cubicBezTo>
                <a:cubicBezTo>
                  <a:pt x="297183" y="1783254"/>
                  <a:pt x="284610" y="1780968"/>
                  <a:pt x="296040" y="1780968"/>
                </a:cubicBezTo>
                <a:cubicBezTo>
                  <a:pt x="311375" y="1781254"/>
                  <a:pt x="293278" y="1779254"/>
                  <a:pt x="295278" y="1777730"/>
                </a:cubicBezTo>
                <a:cubicBezTo>
                  <a:pt x="296516" y="1776587"/>
                  <a:pt x="300136" y="1777730"/>
                  <a:pt x="302422" y="1778016"/>
                </a:cubicBezTo>
                <a:cubicBezTo>
                  <a:pt x="317281" y="1776111"/>
                  <a:pt x="289182" y="1772491"/>
                  <a:pt x="286801" y="1775158"/>
                </a:cubicBezTo>
                <a:cubicBezTo>
                  <a:pt x="273752" y="1778683"/>
                  <a:pt x="287468" y="1789255"/>
                  <a:pt x="296040" y="1789160"/>
                </a:cubicBezTo>
                <a:cubicBezTo>
                  <a:pt x="299945" y="1790112"/>
                  <a:pt x="313280" y="1789065"/>
                  <a:pt x="302231" y="1787160"/>
                </a:cubicBezTo>
                <a:close/>
                <a:moveTo>
                  <a:pt x="401768" y="1773349"/>
                </a:moveTo>
                <a:cubicBezTo>
                  <a:pt x="364715" y="1770872"/>
                  <a:pt x="363953" y="1800876"/>
                  <a:pt x="402053" y="1789636"/>
                </a:cubicBezTo>
                <a:cubicBezTo>
                  <a:pt x="405387" y="1787731"/>
                  <a:pt x="398720" y="1788017"/>
                  <a:pt x="397672" y="1788112"/>
                </a:cubicBezTo>
                <a:cubicBezTo>
                  <a:pt x="389195" y="1788874"/>
                  <a:pt x="390623" y="1785826"/>
                  <a:pt x="396719" y="1784302"/>
                </a:cubicBezTo>
                <a:cubicBezTo>
                  <a:pt x="402720" y="1782207"/>
                  <a:pt x="388718" y="1784397"/>
                  <a:pt x="387385" y="1784493"/>
                </a:cubicBezTo>
                <a:cubicBezTo>
                  <a:pt x="381670" y="1784493"/>
                  <a:pt x="387194" y="1782112"/>
                  <a:pt x="390433" y="1782112"/>
                </a:cubicBezTo>
                <a:cubicBezTo>
                  <a:pt x="399767" y="1780778"/>
                  <a:pt x="398529" y="1779730"/>
                  <a:pt x="394624" y="1779540"/>
                </a:cubicBezTo>
                <a:cubicBezTo>
                  <a:pt x="392528" y="1779445"/>
                  <a:pt x="388147" y="1780016"/>
                  <a:pt x="389576" y="1778301"/>
                </a:cubicBezTo>
                <a:cubicBezTo>
                  <a:pt x="391004" y="1776587"/>
                  <a:pt x="395195" y="1777158"/>
                  <a:pt x="397958" y="1776873"/>
                </a:cubicBezTo>
                <a:cubicBezTo>
                  <a:pt x="401958" y="1776587"/>
                  <a:pt x="404816" y="1774111"/>
                  <a:pt x="401768" y="1773349"/>
                </a:cubicBezTo>
                <a:close/>
                <a:moveTo>
                  <a:pt x="472538" y="1768015"/>
                </a:moveTo>
                <a:cubicBezTo>
                  <a:pt x="467014" y="1769729"/>
                  <a:pt x="464252" y="1768491"/>
                  <a:pt x="470348" y="1765157"/>
                </a:cubicBezTo>
                <a:cubicBezTo>
                  <a:pt x="472538" y="1763919"/>
                  <a:pt x="471586" y="1763919"/>
                  <a:pt x="469395" y="1764586"/>
                </a:cubicBezTo>
                <a:cubicBezTo>
                  <a:pt x="467014" y="1765252"/>
                  <a:pt x="464728" y="1766300"/>
                  <a:pt x="462442" y="1766967"/>
                </a:cubicBezTo>
                <a:cubicBezTo>
                  <a:pt x="457870" y="1768110"/>
                  <a:pt x="461013" y="1765157"/>
                  <a:pt x="464156" y="1764490"/>
                </a:cubicBezTo>
                <a:cubicBezTo>
                  <a:pt x="471586" y="1761728"/>
                  <a:pt x="470157" y="1761061"/>
                  <a:pt x="466823" y="1761633"/>
                </a:cubicBezTo>
                <a:cubicBezTo>
                  <a:pt x="457679" y="1763824"/>
                  <a:pt x="463585" y="1759347"/>
                  <a:pt x="468728" y="1758870"/>
                </a:cubicBezTo>
                <a:cubicBezTo>
                  <a:pt x="482540" y="1750203"/>
                  <a:pt x="449202" y="1759347"/>
                  <a:pt x="449964" y="1767538"/>
                </a:cubicBezTo>
                <a:cubicBezTo>
                  <a:pt x="451298" y="1783064"/>
                  <a:pt x="490445" y="1764109"/>
                  <a:pt x="472538" y="1768015"/>
                </a:cubicBezTo>
                <a:close/>
                <a:moveTo>
                  <a:pt x="519211" y="1743916"/>
                </a:moveTo>
                <a:cubicBezTo>
                  <a:pt x="493874" y="1744392"/>
                  <a:pt x="480349" y="1776301"/>
                  <a:pt x="515306" y="1760680"/>
                </a:cubicBezTo>
                <a:cubicBezTo>
                  <a:pt x="518163" y="1758775"/>
                  <a:pt x="514258" y="1759061"/>
                  <a:pt x="512353" y="1759537"/>
                </a:cubicBezTo>
                <a:cubicBezTo>
                  <a:pt x="507019" y="1760871"/>
                  <a:pt x="505685" y="1759061"/>
                  <a:pt x="512639" y="1755727"/>
                </a:cubicBezTo>
                <a:cubicBezTo>
                  <a:pt x="515115" y="1754489"/>
                  <a:pt x="514448" y="1754394"/>
                  <a:pt x="512353" y="1754965"/>
                </a:cubicBezTo>
                <a:cubicBezTo>
                  <a:pt x="509686" y="1755251"/>
                  <a:pt x="505971" y="1757632"/>
                  <a:pt x="503590" y="1756870"/>
                </a:cubicBezTo>
                <a:cubicBezTo>
                  <a:pt x="503018" y="1755822"/>
                  <a:pt x="506733" y="1754679"/>
                  <a:pt x="508352" y="1754108"/>
                </a:cubicBezTo>
                <a:cubicBezTo>
                  <a:pt x="515972" y="1751727"/>
                  <a:pt x="515306" y="1750774"/>
                  <a:pt x="512258" y="1751060"/>
                </a:cubicBezTo>
                <a:cubicBezTo>
                  <a:pt x="510638" y="1751155"/>
                  <a:pt x="507114" y="1752203"/>
                  <a:pt x="508638" y="1750393"/>
                </a:cubicBezTo>
                <a:cubicBezTo>
                  <a:pt x="510162" y="1748488"/>
                  <a:pt x="513305" y="1748583"/>
                  <a:pt x="515591" y="1748012"/>
                </a:cubicBezTo>
                <a:cubicBezTo>
                  <a:pt x="518639" y="1747155"/>
                  <a:pt x="521402" y="1744392"/>
                  <a:pt x="519211" y="1743916"/>
                </a:cubicBezTo>
                <a:close/>
                <a:moveTo>
                  <a:pt x="565407" y="1731438"/>
                </a:moveTo>
                <a:cubicBezTo>
                  <a:pt x="558835" y="1735058"/>
                  <a:pt x="557311" y="1732296"/>
                  <a:pt x="563026" y="1728009"/>
                </a:cubicBezTo>
                <a:cubicBezTo>
                  <a:pt x="567884" y="1723628"/>
                  <a:pt x="555692" y="1731153"/>
                  <a:pt x="554358" y="1731629"/>
                </a:cubicBezTo>
                <a:cubicBezTo>
                  <a:pt x="549024" y="1733820"/>
                  <a:pt x="553120" y="1729343"/>
                  <a:pt x="556263" y="1728200"/>
                </a:cubicBezTo>
                <a:cubicBezTo>
                  <a:pt x="564455" y="1723437"/>
                  <a:pt x="562835" y="1722771"/>
                  <a:pt x="559121" y="1724104"/>
                </a:cubicBezTo>
                <a:cubicBezTo>
                  <a:pt x="557120" y="1724866"/>
                  <a:pt x="553215" y="1726866"/>
                  <a:pt x="553882" y="1724771"/>
                </a:cubicBezTo>
                <a:cubicBezTo>
                  <a:pt x="554549" y="1722675"/>
                  <a:pt x="558644" y="1721533"/>
                  <a:pt x="561121" y="1720199"/>
                </a:cubicBezTo>
                <a:cubicBezTo>
                  <a:pt x="574932" y="1707816"/>
                  <a:pt x="545786" y="1722199"/>
                  <a:pt x="544643" y="1726866"/>
                </a:cubicBezTo>
                <a:cubicBezTo>
                  <a:pt x="533213" y="1739249"/>
                  <a:pt x="549405" y="1744678"/>
                  <a:pt x="560359" y="1738201"/>
                </a:cubicBezTo>
                <a:cubicBezTo>
                  <a:pt x="564359" y="1736868"/>
                  <a:pt x="577409" y="1726295"/>
                  <a:pt x="565407" y="1731438"/>
                </a:cubicBezTo>
                <a:close/>
                <a:moveTo>
                  <a:pt x="604841" y="1703435"/>
                </a:moveTo>
                <a:cubicBezTo>
                  <a:pt x="601126" y="1706483"/>
                  <a:pt x="596744" y="1706864"/>
                  <a:pt x="601316" y="1701149"/>
                </a:cubicBezTo>
                <a:cubicBezTo>
                  <a:pt x="601697" y="1700578"/>
                  <a:pt x="601602" y="1700482"/>
                  <a:pt x="601031" y="1700673"/>
                </a:cubicBezTo>
                <a:cubicBezTo>
                  <a:pt x="597887" y="1702292"/>
                  <a:pt x="595792" y="1706388"/>
                  <a:pt x="592363" y="1707436"/>
                </a:cubicBezTo>
                <a:cubicBezTo>
                  <a:pt x="590077" y="1707150"/>
                  <a:pt x="595411" y="1703054"/>
                  <a:pt x="596173" y="1702101"/>
                </a:cubicBezTo>
                <a:cubicBezTo>
                  <a:pt x="602364" y="1694672"/>
                  <a:pt x="590839" y="1704768"/>
                  <a:pt x="590267" y="1702578"/>
                </a:cubicBezTo>
                <a:cubicBezTo>
                  <a:pt x="589886" y="1701435"/>
                  <a:pt x="591982" y="1700006"/>
                  <a:pt x="593887" y="1698672"/>
                </a:cubicBezTo>
                <a:cubicBezTo>
                  <a:pt x="596078" y="1697720"/>
                  <a:pt x="599888" y="1692576"/>
                  <a:pt x="595125" y="1694005"/>
                </a:cubicBezTo>
                <a:cubicBezTo>
                  <a:pt x="570170" y="1707816"/>
                  <a:pt x="584552" y="1724200"/>
                  <a:pt x="604079" y="1708007"/>
                </a:cubicBezTo>
                <a:cubicBezTo>
                  <a:pt x="608174" y="1705054"/>
                  <a:pt x="613413" y="1698101"/>
                  <a:pt x="604841" y="1703435"/>
                </a:cubicBezTo>
                <a:close/>
                <a:moveTo>
                  <a:pt x="689423" y="1644570"/>
                </a:moveTo>
                <a:cubicBezTo>
                  <a:pt x="684565" y="1647047"/>
                  <a:pt x="682755" y="1645523"/>
                  <a:pt x="688565" y="1640665"/>
                </a:cubicBezTo>
                <a:cubicBezTo>
                  <a:pt x="690661" y="1638855"/>
                  <a:pt x="689899" y="1638951"/>
                  <a:pt x="687994" y="1639903"/>
                </a:cubicBezTo>
                <a:cubicBezTo>
                  <a:pt x="684470" y="1642666"/>
                  <a:pt x="674278" y="1646952"/>
                  <a:pt x="683803" y="1639999"/>
                </a:cubicBezTo>
                <a:cubicBezTo>
                  <a:pt x="690566" y="1635808"/>
                  <a:pt x="689613" y="1635045"/>
                  <a:pt x="686756" y="1635998"/>
                </a:cubicBezTo>
                <a:cubicBezTo>
                  <a:pt x="685232" y="1636474"/>
                  <a:pt x="682088" y="1638284"/>
                  <a:pt x="682946" y="1636093"/>
                </a:cubicBezTo>
                <a:cubicBezTo>
                  <a:pt x="683898" y="1633807"/>
                  <a:pt x="687041" y="1633236"/>
                  <a:pt x="689042" y="1632093"/>
                </a:cubicBezTo>
                <a:cubicBezTo>
                  <a:pt x="691899" y="1630569"/>
                  <a:pt x="693899" y="1627140"/>
                  <a:pt x="691518" y="1627140"/>
                </a:cubicBezTo>
                <a:cubicBezTo>
                  <a:pt x="666467" y="1633236"/>
                  <a:pt x="663800" y="1669145"/>
                  <a:pt x="692661" y="1645142"/>
                </a:cubicBezTo>
                <a:cubicBezTo>
                  <a:pt x="694852" y="1642475"/>
                  <a:pt x="691137" y="1643618"/>
                  <a:pt x="689423" y="1644570"/>
                </a:cubicBezTo>
                <a:close/>
                <a:moveTo>
                  <a:pt x="820677" y="1543225"/>
                </a:moveTo>
                <a:cubicBezTo>
                  <a:pt x="815724" y="1546654"/>
                  <a:pt x="812486" y="1546272"/>
                  <a:pt x="816391" y="1541224"/>
                </a:cubicBezTo>
                <a:cubicBezTo>
                  <a:pt x="817820" y="1539605"/>
                  <a:pt x="820487" y="1536557"/>
                  <a:pt x="816391" y="1539319"/>
                </a:cubicBezTo>
                <a:cubicBezTo>
                  <a:pt x="813057" y="1542653"/>
                  <a:pt x="800579" y="1550368"/>
                  <a:pt x="810676" y="1540653"/>
                </a:cubicBezTo>
                <a:cubicBezTo>
                  <a:pt x="818010" y="1534747"/>
                  <a:pt x="816296" y="1534366"/>
                  <a:pt x="812771" y="1535986"/>
                </a:cubicBezTo>
                <a:cubicBezTo>
                  <a:pt x="810771" y="1536938"/>
                  <a:pt x="807342" y="1539605"/>
                  <a:pt x="807533" y="1537319"/>
                </a:cubicBezTo>
                <a:cubicBezTo>
                  <a:pt x="807723" y="1534938"/>
                  <a:pt x="811819" y="1533318"/>
                  <a:pt x="814105" y="1531699"/>
                </a:cubicBezTo>
                <a:cubicBezTo>
                  <a:pt x="817343" y="1529413"/>
                  <a:pt x="818582" y="1525699"/>
                  <a:pt x="815343" y="1526270"/>
                </a:cubicBezTo>
                <a:cubicBezTo>
                  <a:pt x="781625" y="1541415"/>
                  <a:pt x="798865" y="1572942"/>
                  <a:pt x="825344" y="1542653"/>
                </a:cubicBezTo>
                <a:cubicBezTo>
                  <a:pt x="827059" y="1539700"/>
                  <a:pt x="822582" y="1541796"/>
                  <a:pt x="820677" y="1543225"/>
                </a:cubicBezTo>
                <a:close/>
                <a:moveTo>
                  <a:pt x="880018" y="1495790"/>
                </a:moveTo>
                <a:cubicBezTo>
                  <a:pt x="875255" y="1498838"/>
                  <a:pt x="872112" y="1498266"/>
                  <a:pt x="876875" y="1493123"/>
                </a:cubicBezTo>
                <a:cubicBezTo>
                  <a:pt x="879827" y="1489122"/>
                  <a:pt x="870969" y="1496362"/>
                  <a:pt x="869826" y="1497124"/>
                </a:cubicBezTo>
                <a:cubicBezTo>
                  <a:pt x="865730" y="1499600"/>
                  <a:pt x="867826" y="1495504"/>
                  <a:pt x="870588" y="1493980"/>
                </a:cubicBezTo>
                <a:cubicBezTo>
                  <a:pt x="876875" y="1489027"/>
                  <a:pt x="875351" y="1488837"/>
                  <a:pt x="872207" y="1490170"/>
                </a:cubicBezTo>
                <a:cubicBezTo>
                  <a:pt x="863921" y="1494933"/>
                  <a:pt x="868016" y="1488551"/>
                  <a:pt x="873160" y="1486741"/>
                </a:cubicBezTo>
                <a:cubicBezTo>
                  <a:pt x="881732" y="1478264"/>
                  <a:pt x="867064" y="1484455"/>
                  <a:pt x="864778" y="1487789"/>
                </a:cubicBezTo>
                <a:cubicBezTo>
                  <a:pt x="848966" y="1501029"/>
                  <a:pt x="863635" y="1511792"/>
                  <a:pt x="877160" y="1501981"/>
                </a:cubicBezTo>
                <a:cubicBezTo>
                  <a:pt x="880685" y="1499981"/>
                  <a:pt x="889829" y="1490646"/>
                  <a:pt x="880018" y="1495790"/>
                </a:cubicBezTo>
                <a:close/>
                <a:moveTo>
                  <a:pt x="925547" y="1460738"/>
                </a:moveTo>
                <a:cubicBezTo>
                  <a:pt x="899258" y="1461500"/>
                  <a:pt x="892496" y="1499029"/>
                  <a:pt x="924119" y="1479597"/>
                </a:cubicBezTo>
                <a:cubicBezTo>
                  <a:pt x="929072" y="1474740"/>
                  <a:pt x="907545" y="1483788"/>
                  <a:pt x="920594" y="1474168"/>
                </a:cubicBezTo>
                <a:cubicBezTo>
                  <a:pt x="922880" y="1472740"/>
                  <a:pt x="922118" y="1472644"/>
                  <a:pt x="920118" y="1473311"/>
                </a:cubicBezTo>
                <a:cubicBezTo>
                  <a:pt x="917546" y="1473787"/>
                  <a:pt x="914117" y="1476645"/>
                  <a:pt x="911641" y="1475883"/>
                </a:cubicBezTo>
                <a:cubicBezTo>
                  <a:pt x="910879" y="1474740"/>
                  <a:pt x="914403" y="1473216"/>
                  <a:pt x="915927" y="1472644"/>
                </a:cubicBezTo>
                <a:cubicBezTo>
                  <a:pt x="923166" y="1469596"/>
                  <a:pt x="922309" y="1468644"/>
                  <a:pt x="919356" y="1469025"/>
                </a:cubicBezTo>
                <a:cubicBezTo>
                  <a:pt x="917737" y="1469215"/>
                  <a:pt x="914308" y="1470549"/>
                  <a:pt x="915546" y="1468453"/>
                </a:cubicBezTo>
                <a:cubicBezTo>
                  <a:pt x="916022" y="1465882"/>
                  <a:pt x="930119" y="1464262"/>
                  <a:pt x="925547" y="1460738"/>
                </a:cubicBezTo>
                <a:close/>
                <a:moveTo>
                  <a:pt x="977840" y="1451118"/>
                </a:moveTo>
                <a:cubicBezTo>
                  <a:pt x="970886" y="1453308"/>
                  <a:pt x="969743" y="1449975"/>
                  <a:pt x="975839" y="1446736"/>
                </a:cubicBezTo>
                <a:cubicBezTo>
                  <a:pt x="980316" y="1444165"/>
                  <a:pt x="973172" y="1446165"/>
                  <a:pt x="971934" y="1446832"/>
                </a:cubicBezTo>
                <a:cubicBezTo>
                  <a:pt x="969743" y="1447498"/>
                  <a:pt x="966695" y="1449689"/>
                  <a:pt x="964505" y="1448927"/>
                </a:cubicBezTo>
                <a:cubicBezTo>
                  <a:pt x="963647" y="1445784"/>
                  <a:pt x="974315" y="1444260"/>
                  <a:pt x="975458" y="1441879"/>
                </a:cubicBezTo>
                <a:cubicBezTo>
                  <a:pt x="975268" y="1439592"/>
                  <a:pt x="965648" y="1444069"/>
                  <a:pt x="966981" y="1440926"/>
                </a:cubicBezTo>
                <a:cubicBezTo>
                  <a:pt x="968124" y="1438354"/>
                  <a:pt x="972696" y="1438354"/>
                  <a:pt x="974982" y="1437592"/>
                </a:cubicBezTo>
                <a:cubicBezTo>
                  <a:pt x="978887" y="1436449"/>
                  <a:pt x="981269" y="1433116"/>
                  <a:pt x="977649" y="1432734"/>
                </a:cubicBezTo>
                <a:cubicBezTo>
                  <a:pt x="970696" y="1432544"/>
                  <a:pt x="961838" y="1436830"/>
                  <a:pt x="957170" y="1441593"/>
                </a:cubicBezTo>
                <a:cubicBezTo>
                  <a:pt x="945169" y="1452261"/>
                  <a:pt x="960409" y="1462357"/>
                  <a:pt x="972125" y="1457214"/>
                </a:cubicBezTo>
                <a:cubicBezTo>
                  <a:pt x="976316" y="1456261"/>
                  <a:pt x="990127" y="1448927"/>
                  <a:pt x="977840" y="1451118"/>
                </a:cubicBezTo>
                <a:close/>
                <a:moveTo>
                  <a:pt x="1018607" y="1433973"/>
                </a:moveTo>
                <a:cubicBezTo>
                  <a:pt x="1013749" y="1435020"/>
                  <a:pt x="1011368" y="1433401"/>
                  <a:pt x="1016892" y="1430639"/>
                </a:cubicBezTo>
                <a:cubicBezTo>
                  <a:pt x="1018892" y="1429687"/>
                  <a:pt x="1018035" y="1429496"/>
                  <a:pt x="1016130" y="1429972"/>
                </a:cubicBezTo>
                <a:cubicBezTo>
                  <a:pt x="1012987" y="1431401"/>
                  <a:pt x="1001843" y="1432830"/>
                  <a:pt x="1011463" y="1429210"/>
                </a:cubicBezTo>
                <a:cubicBezTo>
                  <a:pt x="1018226" y="1427210"/>
                  <a:pt x="1017083" y="1426448"/>
                  <a:pt x="1014035" y="1426543"/>
                </a:cubicBezTo>
                <a:cubicBezTo>
                  <a:pt x="1012320" y="1426638"/>
                  <a:pt x="1009082" y="1427496"/>
                  <a:pt x="1009748" y="1425876"/>
                </a:cubicBezTo>
                <a:cubicBezTo>
                  <a:pt x="1010320" y="1424257"/>
                  <a:pt x="1013844" y="1424353"/>
                  <a:pt x="1016035" y="1423876"/>
                </a:cubicBezTo>
                <a:cubicBezTo>
                  <a:pt x="1028513" y="1417304"/>
                  <a:pt x="1002986" y="1421495"/>
                  <a:pt x="1001652" y="1426067"/>
                </a:cubicBezTo>
                <a:cubicBezTo>
                  <a:pt x="992984" y="1434258"/>
                  <a:pt x="1006224" y="1440640"/>
                  <a:pt x="1014511" y="1438164"/>
                </a:cubicBezTo>
                <a:cubicBezTo>
                  <a:pt x="1017845" y="1437878"/>
                  <a:pt x="1028227" y="1432830"/>
                  <a:pt x="1018607" y="1433973"/>
                </a:cubicBezTo>
                <a:close/>
                <a:moveTo>
                  <a:pt x="1072137" y="1430353"/>
                </a:moveTo>
                <a:cubicBezTo>
                  <a:pt x="1066613" y="1430353"/>
                  <a:pt x="1064231" y="1428067"/>
                  <a:pt x="1070994" y="1426258"/>
                </a:cubicBezTo>
                <a:cubicBezTo>
                  <a:pt x="1075661" y="1424448"/>
                  <a:pt x="1064327" y="1425781"/>
                  <a:pt x="1062993" y="1425686"/>
                </a:cubicBezTo>
                <a:cubicBezTo>
                  <a:pt x="1058231" y="1425400"/>
                  <a:pt x="1062041" y="1423114"/>
                  <a:pt x="1065279" y="1423400"/>
                </a:cubicBezTo>
                <a:cubicBezTo>
                  <a:pt x="1073280" y="1422733"/>
                  <a:pt x="1072137" y="1421590"/>
                  <a:pt x="1068708" y="1421019"/>
                </a:cubicBezTo>
                <a:cubicBezTo>
                  <a:pt x="1059088" y="1420352"/>
                  <a:pt x="1066041" y="1417304"/>
                  <a:pt x="1071470" y="1418542"/>
                </a:cubicBezTo>
                <a:cubicBezTo>
                  <a:pt x="1086710" y="1414256"/>
                  <a:pt x="1058231" y="1412637"/>
                  <a:pt x="1054992" y="1417875"/>
                </a:cubicBezTo>
                <a:cubicBezTo>
                  <a:pt x="1043753" y="1425115"/>
                  <a:pt x="1056897" y="1435116"/>
                  <a:pt x="1066517" y="1434258"/>
                </a:cubicBezTo>
                <a:cubicBezTo>
                  <a:pt x="1070423" y="1434449"/>
                  <a:pt x="1082900" y="1431211"/>
                  <a:pt x="1072137" y="1430353"/>
                </a:cubicBezTo>
                <a:close/>
                <a:moveTo>
                  <a:pt x="1075280" y="1467882"/>
                </a:moveTo>
                <a:cubicBezTo>
                  <a:pt x="1079281" y="1469311"/>
                  <a:pt x="1097283" y="1466548"/>
                  <a:pt x="1084520" y="1464072"/>
                </a:cubicBezTo>
                <a:cubicBezTo>
                  <a:pt x="1078614" y="1463595"/>
                  <a:pt x="1076233" y="1460547"/>
                  <a:pt x="1083567" y="1458928"/>
                </a:cubicBezTo>
                <a:cubicBezTo>
                  <a:pt x="1086234" y="1458357"/>
                  <a:pt x="1085282" y="1457880"/>
                  <a:pt x="1082900" y="1457690"/>
                </a:cubicBezTo>
                <a:cubicBezTo>
                  <a:pt x="1080329" y="1457500"/>
                  <a:pt x="1077566" y="1457595"/>
                  <a:pt x="1074899" y="1457690"/>
                </a:cubicBezTo>
                <a:cubicBezTo>
                  <a:pt x="1069565" y="1457309"/>
                  <a:pt x="1074137" y="1454547"/>
                  <a:pt x="1077566" y="1454928"/>
                </a:cubicBezTo>
                <a:cubicBezTo>
                  <a:pt x="1086234" y="1454833"/>
                  <a:pt x="1085091" y="1453308"/>
                  <a:pt x="1081376" y="1452261"/>
                </a:cubicBezTo>
                <a:cubicBezTo>
                  <a:pt x="1080138" y="1451689"/>
                  <a:pt x="1075376" y="1452070"/>
                  <a:pt x="1076423" y="1449784"/>
                </a:cubicBezTo>
                <a:cubicBezTo>
                  <a:pt x="1077662" y="1447689"/>
                  <a:pt x="1081853" y="1449213"/>
                  <a:pt x="1084520" y="1449403"/>
                </a:cubicBezTo>
                <a:cubicBezTo>
                  <a:pt x="1088234" y="1449689"/>
                  <a:pt x="1091187" y="1447212"/>
                  <a:pt x="1088139" y="1445403"/>
                </a:cubicBezTo>
                <a:cubicBezTo>
                  <a:pt x="1067375" y="1436830"/>
                  <a:pt x="1047753" y="1460452"/>
                  <a:pt x="1075280" y="1467882"/>
                </a:cubicBezTo>
                <a:close/>
                <a:moveTo>
                  <a:pt x="1053182" y="1485503"/>
                </a:moveTo>
                <a:cubicBezTo>
                  <a:pt x="1056992" y="1488456"/>
                  <a:pt x="1064231" y="1487884"/>
                  <a:pt x="1068422" y="1485884"/>
                </a:cubicBezTo>
                <a:cubicBezTo>
                  <a:pt x="1072232" y="1482836"/>
                  <a:pt x="1053659" y="1484550"/>
                  <a:pt x="1064422" y="1479693"/>
                </a:cubicBezTo>
                <a:cubicBezTo>
                  <a:pt x="1068899" y="1477407"/>
                  <a:pt x="1056802" y="1480169"/>
                  <a:pt x="1056326" y="1478836"/>
                </a:cubicBezTo>
                <a:cubicBezTo>
                  <a:pt x="1055087" y="1475978"/>
                  <a:pt x="1069756" y="1476835"/>
                  <a:pt x="1062422" y="1474359"/>
                </a:cubicBezTo>
                <a:cubicBezTo>
                  <a:pt x="1060898" y="1473978"/>
                  <a:pt x="1057850" y="1474549"/>
                  <a:pt x="1058612" y="1472835"/>
                </a:cubicBezTo>
                <a:cubicBezTo>
                  <a:pt x="1059564" y="1470930"/>
                  <a:pt x="1062803" y="1471978"/>
                  <a:pt x="1064517" y="1471882"/>
                </a:cubicBezTo>
                <a:cubicBezTo>
                  <a:pt x="1067279" y="1471882"/>
                  <a:pt x="1069184" y="1469787"/>
                  <a:pt x="1066898" y="1468549"/>
                </a:cubicBezTo>
                <a:cubicBezTo>
                  <a:pt x="1055754" y="1463976"/>
                  <a:pt x="1039562" y="1477026"/>
                  <a:pt x="1053182" y="1485503"/>
                </a:cubicBezTo>
                <a:close/>
                <a:moveTo>
                  <a:pt x="1042514" y="1465786"/>
                </a:moveTo>
                <a:cubicBezTo>
                  <a:pt x="1047848" y="1464929"/>
                  <a:pt x="1061564" y="1458262"/>
                  <a:pt x="1047467" y="1459214"/>
                </a:cubicBezTo>
                <a:cubicBezTo>
                  <a:pt x="1045277" y="1459500"/>
                  <a:pt x="1042229" y="1459976"/>
                  <a:pt x="1040514" y="1458928"/>
                </a:cubicBezTo>
                <a:cubicBezTo>
                  <a:pt x="1037276" y="1457118"/>
                  <a:pt x="1044896" y="1453785"/>
                  <a:pt x="1045086" y="1452451"/>
                </a:cubicBezTo>
                <a:cubicBezTo>
                  <a:pt x="1040609" y="1451784"/>
                  <a:pt x="1034799" y="1456642"/>
                  <a:pt x="1030322" y="1455213"/>
                </a:cubicBezTo>
                <a:cubicBezTo>
                  <a:pt x="1028132" y="1453785"/>
                  <a:pt x="1032894" y="1452166"/>
                  <a:pt x="1034799" y="1451594"/>
                </a:cubicBezTo>
                <a:cubicBezTo>
                  <a:pt x="1044515" y="1448355"/>
                  <a:pt x="1042419" y="1447117"/>
                  <a:pt x="1037657" y="1447403"/>
                </a:cubicBezTo>
                <a:cubicBezTo>
                  <a:pt x="1035085" y="1447498"/>
                  <a:pt x="1030418" y="1448927"/>
                  <a:pt x="1030703" y="1446450"/>
                </a:cubicBezTo>
                <a:cubicBezTo>
                  <a:pt x="1030989" y="1443879"/>
                  <a:pt x="1036514" y="1443974"/>
                  <a:pt x="1039657" y="1443212"/>
                </a:cubicBezTo>
                <a:cubicBezTo>
                  <a:pt x="1043467" y="1442450"/>
                  <a:pt x="1046420" y="1438640"/>
                  <a:pt x="1041276" y="1437687"/>
                </a:cubicBezTo>
                <a:cubicBezTo>
                  <a:pt x="1007653" y="1437687"/>
                  <a:pt x="1007748" y="1470644"/>
                  <a:pt x="1042514" y="1465786"/>
                </a:cubicBezTo>
                <a:close/>
                <a:moveTo>
                  <a:pt x="1011749" y="1490837"/>
                </a:moveTo>
                <a:cubicBezTo>
                  <a:pt x="1014416" y="1494075"/>
                  <a:pt x="1033370" y="1486837"/>
                  <a:pt x="1022512" y="1487122"/>
                </a:cubicBezTo>
                <a:cubicBezTo>
                  <a:pt x="1020512" y="1487503"/>
                  <a:pt x="1018988" y="1487217"/>
                  <a:pt x="1018511" y="1486646"/>
                </a:cubicBezTo>
                <a:cubicBezTo>
                  <a:pt x="1016606" y="1485503"/>
                  <a:pt x="1024703" y="1482169"/>
                  <a:pt x="1020131" y="1483026"/>
                </a:cubicBezTo>
                <a:cubicBezTo>
                  <a:pt x="1017940" y="1483122"/>
                  <a:pt x="1015463" y="1485217"/>
                  <a:pt x="1013368" y="1484455"/>
                </a:cubicBezTo>
                <a:cubicBezTo>
                  <a:pt x="1011749" y="1482265"/>
                  <a:pt x="1025084" y="1480359"/>
                  <a:pt x="1018130" y="1479597"/>
                </a:cubicBezTo>
                <a:cubicBezTo>
                  <a:pt x="1014701" y="1480550"/>
                  <a:pt x="1012606" y="1478836"/>
                  <a:pt x="1016511" y="1477502"/>
                </a:cubicBezTo>
                <a:cubicBezTo>
                  <a:pt x="1018702" y="1477692"/>
                  <a:pt x="1024893" y="1475597"/>
                  <a:pt x="1021083" y="1473787"/>
                </a:cubicBezTo>
                <a:cubicBezTo>
                  <a:pt x="1010796" y="1471882"/>
                  <a:pt x="997937" y="1485884"/>
                  <a:pt x="1011749" y="1490837"/>
                </a:cubicBezTo>
                <a:close/>
                <a:moveTo>
                  <a:pt x="1002128" y="1476930"/>
                </a:moveTo>
                <a:cubicBezTo>
                  <a:pt x="1008701" y="1472549"/>
                  <a:pt x="982888" y="1477312"/>
                  <a:pt x="999271" y="1469311"/>
                </a:cubicBezTo>
                <a:cubicBezTo>
                  <a:pt x="1002128" y="1468358"/>
                  <a:pt x="1001271" y="1467977"/>
                  <a:pt x="998890" y="1468072"/>
                </a:cubicBezTo>
                <a:cubicBezTo>
                  <a:pt x="995842" y="1467882"/>
                  <a:pt x="991460" y="1470454"/>
                  <a:pt x="988984" y="1468834"/>
                </a:cubicBezTo>
                <a:cubicBezTo>
                  <a:pt x="987841" y="1465405"/>
                  <a:pt x="1007843" y="1465120"/>
                  <a:pt x="998985" y="1462643"/>
                </a:cubicBezTo>
                <a:cubicBezTo>
                  <a:pt x="997080" y="1462262"/>
                  <a:pt x="992984" y="1463024"/>
                  <a:pt x="994794" y="1460738"/>
                </a:cubicBezTo>
                <a:cubicBezTo>
                  <a:pt x="996604" y="1458452"/>
                  <a:pt x="1000414" y="1459500"/>
                  <a:pt x="1002986" y="1459309"/>
                </a:cubicBezTo>
                <a:cubicBezTo>
                  <a:pt x="1006700" y="1459119"/>
                  <a:pt x="1010320" y="1456071"/>
                  <a:pt x="1007558" y="1454642"/>
                </a:cubicBezTo>
                <a:cubicBezTo>
                  <a:pt x="976792" y="1448355"/>
                  <a:pt x="963266" y="1491313"/>
                  <a:pt x="1002128" y="1476930"/>
                </a:cubicBezTo>
                <a:close/>
                <a:moveTo>
                  <a:pt x="970505" y="1507601"/>
                </a:moveTo>
                <a:cubicBezTo>
                  <a:pt x="975935" y="1509506"/>
                  <a:pt x="984698" y="1506363"/>
                  <a:pt x="989079" y="1502458"/>
                </a:cubicBezTo>
                <a:cubicBezTo>
                  <a:pt x="991175" y="1500267"/>
                  <a:pt x="986984" y="1500648"/>
                  <a:pt x="985079" y="1501219"/>
                </a:cubicBezTo>
                <a:cubicBezTo>
                  <a:pt x="978602" y="1503315"/>
                  <a:pt x="978221" y="1499695"/>
                  <a:pt x="982983" y="1496933"/>
                </a:cubicBezTo>
                <a:cubicBezTo>
                  <a:pt x="988127" y="1492837"/>
                  <a:pt x="973934" y="1499981"/>
                  <a:pt x="973077" y="1498743"/>
                </a:cubicBezTo>
                <a:cubicBezTo>
                  <a:pt x="971744" y="1497695"/>
                  <a:pt x="975268" y="1495885"/>
                  <a:pt x="976887" y="1495314"/>
                </a:cubicBezTo>
                <a:cubicBezTo>
                  <a:pt x="984317" y="1492266"/>
                  <a:pt x="982983" y="1491313"/>
                  <a:pt x="979554" y="1491599"/>
                </a:cubicBezTo>
                <a:cubicBezTo>
                  <a:pt x="977649" y="1491790"/>
                  <a:pt x="974125" y="1493123"/>
                  <a:pt x="974696" y="1491028"/>
                </a:cubicBezTo>
                <a:cubicBezTo>
                  <a:pt x="975363" y="1488837"/>
                  <a:pt x="979268" y="1488741"/>
                  <a:pt x="981554" y="1487979"/>
                </a:cubicBezTo>
                <a:cubicBezTo>
                  <a:pt x="984793" y="1486932"/>
                  <a:pt x="986698" y="1483788"/>
                  <a:pt x="983745" y="1483217"/>
                </a:cubicBezTo>
                <a:cubicBezTo>
                  <a:pt x="971458" y="1481788"/>
                  <a:pt x="951646" y="1501410"/>
                  <a:pt x="970505" y="1507601"/>
                </a:cubicBezTo>
                <a:close/>
                <a:moveTo>
                  <a:pt x="954599" y="1493504"/>
                </a:moveTo>
                <a:cubicBezTo>
                  <a:pt x="958980" y="1491980"/>
                  <a:pt x="970505" y="1482836"/>
                  <a:pt x="958694" y="1486837"/>
                </a:cubicBezTo>
                <a:cubicBezTo>
                  <a:pt x="952884" y="1489408"/>
                  <a:pt x="949265" y="1487979"/>
                  <a:pt x="955456" y="1482836"/>
                </a:cubicBezTo>
                <a:cubicBezTo>
                  <a:pt x="957742" y="1481026"/>
                  <a:pt x="956599" y="1481026"/>
                  <a:pt x="954218" y="1482074"/>
                </a:cubicBezTo>
                <a:cubicBezTo>
                  <a:pt x="950884" y="1483026"/>
                  <a:pt x="947741" y="1486741"/>
                  <a:pt x="944312" y="1486551"/>
                </a:cubicBezTo>
                <a:cubicBezTo>
                  <a:pt x="942502" y="1485693"/>
                  <a:pt x="946312" y="1483408"/>
                  <a:pt x="948026" y="1482360"/>
                </a:cubicBezTo>
                <a:cubicBezTo>
                  <a:pt x="956027" y="1477788"/>
                  <a:pt x="954313" y="1477216"/>
                  <a:pt x="950312" y="1478074"/>
                </a:cubicBezTo>
                <a:cubicBezTo>
                  <a:pt x="948122" y="1478550"/>
                  <a:pt x="944407" y="1480836"/>
                  <a:pt x="944597" y="1478454"/>
                </a:cubicBezTo>
                <a:cubicBezTo>
                  <a:pt x="945074" y="1475787"/>
                  <a:pt x="949836" y="1475121"/>
                  <a:pt x="951836" y="1474073"/>
                </a:cubicBezTo>
                <a:cubicBezTo>
                  <a:pt x="955456" y="1472454"/>
                  <a:pt x="956980" y="1468929"/>
                  <a:pt x="953265" y="1468929"/>
                </a:cubicBezTo>
                <a:cubicBezTo>
                  <a:pt x="927452" y="1472930"/>
                  <a:pt x="923928" y="1504839"/>
                  <a:pt x="954599" y="1493504"/>
                </a:cubicBezTo>
                <a:close/>
                <a:moveTo>
                  <a:pt x="928024" y="1526841"/>
                </a:moveTo>
                <a:cubicBezTo>
                  <a:pt x="932310" y="1529128"/>
                  <a:pt x="940216" y="1525794"/>
                  <a:pt x="944026" y="1522746"/>
                </a:cubicBezTo>
                <a:cubicBezTo>
                  <a:pt x="948407" y="1518269"/>
                  <a:pt x="928691" y="1526079"/>
                  <a:pt x="940502" y="1517316"/>
                </a:cubicBezTo>
                <a:cubicBezTo>
                  <a:pt x="942597" y="1515983"/>
                  <a:pt x="941835" y="1515888"/>
                  <a:pt x="940025" y="1516459"/>
                </a:cubicBezTo>
                <a:cubicBezTo>
                  <a:pt x="937644" y="1516840"/>
                  <a:pt x="934501" y="1519412"/>
                  <a:pt x="932215" y="1518555"/>
                </a:cubicBezTo>
                <a:cubicBezTo>
                  <a:pt x="931453" y="1517412"/>
                  <a:pt x="934691" y="1516174"/>
                  <a:pt x="936025" y="1515602"/>
                </a:cubicBezTo>
                <a:cubicBezTo>
                  <a:pt x="942597" y="1513030"/>
                  <a:pt x="941835" y="1511983"/>
                  <a:pt x="939073" y="1512173"/>
                </a:cubicBezTo>
                <a:cubicBezTo>
                  <a:pt x="937549" y="1512268"/>
                  <a:pt x="934406" y="1513411"/>
                  <a:pt x="935453" y="1511411"/>
                </a:cubicBezTo>
                <a:cubicBezTo>
                  <a:pt x="936501" y="1509316"/>
                  <a:pt x="939549" y="1509411"/>
                  <a:pt x="941549" y="1508839"/>
                </a:cubicBezTo>
                <a:cubicBezTo>
                  <a:pt x="944312" y="1507887"/>
                  <a:pt x="946598" y="1505220"/>
                  <a:pt x="944407" y="1504458"/>
                </a:cubicBezTo>
                <a:cubicBezTo>
                  <a:pt x="934787" y="1502934"/>
                  <a:pt x="915260" y="1518936"/>
                  <a:pt x="928024" y="1526841"/>
                </a:cubicBezTo>
                <a:close/>
                <a:moveTo>
                  <a:pt x="916784" y="1512554"/>
                </a:moveTo>
                <a:cubicBezTo>
                  <a:pt x="918499" y="1509696"/>
                  <a:pt x="913736" y="1511506"/>
                  <a:pt x="911736" y="1512745"/>
                </a:cubicBezTo>
                <a:cubicBezTo>
                  <a:pt x="906212" y="1515983"/>
                  <a:pt x="902211" y="1515316"/>
                  <a:pt x="908021" y="1509220"/>
                </a:cubicBezTo>
                <a:cubicBezTo>
                  <a:pt x="912022" y="1504458"/>
                  <a:pt x="900782" y="1512840"/>
                  <a:pt x="899544" y="1513602"/>
                </a:cubicBezTo>
                <a:cubicBezTo>
                  <a:pt x="894496" y="1516269"/>
                  <a:pt x="897163" y="1511601"/>
                  <a:pt x="900401" y="1509792"/>
                </a:cubicBezTo>
                <a:cubicBezTo>
                  <a:pt x="905450" y="1505982"/>
                  <a:pt x="908307" y="1503220"/>
                  <a:pt x="902306" y="1505220"/>
                </a:cubicBezTo>
                <a:cubicBezTo>
                  <a:pt x="900211" y="1506077"/>
                  <a:pt x="896591" y="1508649"/>
                  <a:pt x="896591" y="1506363"/>
                </a:cubicBezTo>
                <a:cubicBezTo>
                  <a:pt x="896591" y="1504077"/>
                  <a:pt x="900973" y="1502458"/>
                  <a:pt x="903449" y="1501029"/>
                </a:cubicBezTo>
                <a:cubicBezTo>
                  <a:pt x="907069" y="1498933"/>
                  <a:pt x="907926" y="1495218"/>
                  <a:pt x="904116" y="1495790"/>
                </a:cubicBezTo>
                <a:cubicBezTo>
                  <a:pt x="866778" y="1511316"/>
                  <a:pt x="892305" y="1540081"/>
                  <a:pt x="916784" y="1512554"/>
                </a:cubicBezTo>
                <a:close/>
                <a:moveTo>
                  <a:pt x="876113" y="1547225"/>
                </a:moveTo>
                <a:cubicBezTo>
                  <a:pt x="880589" y="1556750"/>
                  <a:pt x="897068" y="1549416"/>
                  <a:pt x="901259" y="1541986"/>
                </a:cubicBezTo>
                <a:cubicBezTo>
                  <a:pt x="903449" y="1537033"/>
                  <a:pt x="885923" y="1550749"/>
                  <a:pt x="894115" y="1539700"/>
                </a:cubicBezTo>
                <a:cubicBezTo>
                  <a:pt x="897449" y="1535033"/>
                  <a:pt x="886876" y="1544844"/>
                  <a:pt x="885542" y="1543987"/>
                </a:cubicBezTo>
                <a:cubicBezTo>
                  <a:pt x="884018" y="1543510"/>
                  <a:pt x="886876" y="1541320"/>
                  <a:pt x="888114" y="1540272"/>
                </a:cubicBezTo>
                <a:cubicBezTo>
                  <a:pt x="894020" y="1535700"/>
                  <a:pt x="892496" y="1535319"/>
                  <a:pt x="889448" y="1536652"/>
                </a:cubicBezTo>
                <a:cubicBezTo>
                  <a:pt x="887828" y="1537414"/>
                  <a:pt x="884971" y="1539510"/>
                  <a:pt x="884876" y="1537700"/>
                </a:cubicBezTo>
                <a:cubicBezTo>
                  <a:pt x="884780" y="1535890"/>
                  <a:pt x="888305" y="1534557"/>
                  <a:pt x="890210" y="1533318"/>
                </a:cubicBezTo>
                <a:cubicBezTo>
                  <a:pt x="900306" y="1521412"/>
                  <a:pt x="871922" y="1537129"/>
                  <a:pt x="876113" y="1547225"/>
                </a:cubicBezTo>
                <a:close/>
                <a:moveTo>
                  <a:pt x="852681" y="1578943"/>
                </a:moveTo>
                <a:cubicBezTo>
                  <a:pt x="857825" y="1581705"/>
                  <a:pt x="882018" y="1560846"/>
                  <a:pt x="866873" y="1567990"/>
                </a:cubicBezTo>
                <a:cubicBezTo>
                  <a:pt x="860301" y="1572276"/>
                  <a:pt x="859444" y="1568751"/>
                  <a:pt x="863825" y="1564561"/>
                </a:cubicBezTo>
                <a:cubicBezTo>
                  <a:pt x="867635" y="1559131"/>
                  <a:pt x="855443" y="1570466"/>
                  <a:pt x="853729" y="1569609"/>
                </a:cubicBezTo>
                <a:cubicBezTo>
                  <a:pt x="852110" y="1568942"/>
                  <a:pt x="855634" y="1566180"/>
                  <a:pt x="857063" y="1565037"/>
                </a:cubicBezTo>
                <a:cubicBezTo>
                  <a:pt x="864206" y="1559608"/>
                  <a:pt x="862587" y="1559131"/>
                  <a:pt x="859063" y="1560560"/>
                </a:cubicBezTo>
                <a:cubicBezTo>
                  <a:pt x="857158" y="1561417"/>
                  <a:pt x="853729" y="1563799"/>
                  <a:pt x="853919" y="1561608"/>
                </a:cubicBezTo>
                <a:cubicBezTo>
                  <a:pt x="854110" y="1559322"/>
                  <a:pt x="858110" y="1557893"/>
                  <a:pt x="860396" y="1556464"/>
                </a:cubicBezTo>
                <a:cubicBezTo>
                  <a:pt x="870112" y="1546654"/>
                  <a:pt x="854681" y="1553130"/>
                  <a:pt x="851538" y="1557036"/>
                </a:cubicBezTo>
                <a:cubicBezTo>
                  <a:pt x="843156" y="1563132"/>
                  <a:pt x="837155" y="1579420"/>
                  <a:pt x="852681" y="1578943"/>
                </a:cubicBezTo>
                <a:close/>
                <a:moveTo>
                  <a:pt x="839822" y="1542272"/>
                </a:moveTo>
                <a:cubicBezTo>
                  <a:pt x="849728" y="1552464"/>
                  <a:pt x="873160" y="1539891"/>
                  <a:pt x="878494" y="1527984"/>
                </a:cubicBezTo>
                <a:cubicBezTo>
                  <a:pt x="879732" y="1524651"/>
                  <a:pt x="874208" y="1527699"/>
                  <a:pt x="872112" y="1529604"/>
                </a:cubicBezTo>
                <a:cubicBezTo>
                  <a:pt x="865064" y="1535700"/>
                  <a:pt x="861635" y="1533223"/>
                  <a:pt x="866111" y="1527127"/>
                </a:cubicBezTo>
                <a:cubicBezTo>
                  <a:pt x="869350" y="1520460"/>
                  <a:pt x="856205" y="1535986"/>
                  <a:pt x="853919" y="1535319"/>
                </a:cubicBezTo>
                <a:cubicBezTo>
                  <a:pt x="851252" y="1535224"/>
                  <a:pt x="855062" y="1531318"/>
                  <a:pt x="856586" y="1529794"/>
                </a:cubicBezTo>
                <a:cubicBezTo>
                  <a:pt x="864397" y="1522079"/>
                  <a:pt x="861825" y="1522174"/>
                  <a:pt x="857444" y="1524746"/>
                </a:cubicBezTo>
                <a:cubicBezTo>
                  <a:pt x="846966" y="1532557"/>
                  <a:pt x="849633" y="1524555"/>
                  <a:pt x="857444" y="1520269"/>
                </a:cubicBezTo>
                <a:cubicBezTo>
                  <a:pt x="861063" y="1517221"/>
                  <a:pt x="861158" y="1513221"/>
                  <a:pt x="856682" y="1514745"/>
                </a:cubicBezTo>
                <a:cubicBezTo>
                  <a:pt x="847252" y="1519126"/>
                  <a:pt x="834584" y="1531795"/>
                  <a:pt x="839822" y="1542272"/>
                </a:cubicBezTo>
                <a:close/>
                <a:moveTo>
                  <a:pt x="828488" y="1575895"/>
                </a:moveTo>
                <a:cubicBezTo>
                  <a:pt x="832964" y="1571800"/>
                  <a:pt x="838298" y="1560560"/>
                  <a:pt x="828678" y="1569323"/>
                </a:cubicBezTo>
                <a:cubicBezTo>
                  <a:pt x="824106" y="1574181"/>
                  <a:pt x="819344" y="1575038"/>
                  <a:pt x="822677" y="1568466"/>
                </a:cubicBezTo>
                <a:cubicBezTo>
                  <a:pt x="824297" y="1562941"/>
                  <a:pt x="815153" y="1576943"/>
                  <a:pt x="813057" y="1576657"/>
                </a:cubicBezTo>
                <a:cubicBezTo>
                  <a:pt x="810581" y="1577038"/>
                  <a:pt x="813343" y="1573514"/>
                  <a:pt x="814486" y="1572085"/>
                </a:cubicBezTo>
                <a:cubicBezTo>
                  <a:pt x="820201" y="1565037"/>
                  <a:pt x="817820" y="1565513"/>
                  <a:pt x="814295" y="1568180"/>
                </a:cubicBezTo>
                <a:cubicBezTo>
                  <a:pt x="812390" y="1569609"/>
                  <a:pt x="809628" y="1572942"/>
                  <a:pt x="808485" y="1571323"/>
                </a:cubicBezTo>
                <a:cubicBezTo>
                  <a:pt x="807247" y="1569704"/>
                  <a:pt x="811533" y="1566846"/>
                  <a:pt x="813438" y="1564751"/>
                </a:cubicBezTo>
                <a:cubicBezTo>
                  <a:pt x="816200" y="1561893"/>
                  <a:pt x="815438" y="1558845"/>
                  <a:pt x="811628" y="1560750"/>
                </a:cubicBezTo>
                <a:cubicBezTo>
                  <a:pt x="783625" y="1581420"/>
                  <a:pt x="807818" y="1596279"/>
                  <a:pt x="828488" y="1575895"/>
                </a:cubicBezTo>
                <a:close/>
                <a:moveTo>
                  <a:pt x="796388" y="1619901"/>
                </a:moveTo>
                <a:cubicBezTo>
                  <a:pt x="800389" y="1623711"/>
                  <a:pt x="824201" y="1605613"/>
                  <a:pt x="810771" y="1610757"/>
                </a:cubicBezTo>
                <a:cubicBezTo>
                  <a:pt x="805628" y="1613519"/>
                  <a:pt x="803532" y="1611804"/>
                  <a:pt x="809628" y="1606470"/>
                </a:cubicBezTo>
                <a:cubicBezTo>
                  <a:pt x="811819" y="1604470"/>
                  <a:pt x="810962" y="1604566"/>
                  <a:pt x="808961" y="1605613"/>
                </a:cubicBezTo>
                <a:cubicBezTo>
                  <a:pt x="806294" y="1606661"/>
                  <a:pt x="803151" y="1610185"/>
                  <a:pt x="800389" y="1609900"/>
                </a:cubicBezTo>
                <a:cubicBezTo>
                  <a:pt x="799436" y="1608852"/>
                  <a:pt x="802865" y="1606661"/>
                  <a:pt x="804389" y="1605708"/>
                </a:cubicBezTo>
                <a:cubicBezTo>
                  <a:pt x="811533" y="1601137"/>
                  <a:pt x="810485" y="1600279"/>
                  <a:pt x="807437" y="1601232"/>
                </a:cubicBezTo>
                <a:cubicBezTo>
                  <a:pt x="798293" y="1605137"/>
                  <a:pt x="805723" y="1597708"/>
                  <a:pt x="809819" y="1596945"/>
                </a:cubicBezTo>
                <a:cubicBezTo>
                  <a:pt x="819915" y="1588659"/>
                  <a:pt x="807342" y="1591802"/>
                  <a:pt x="802961" y="1595898"/>
                </a:cubicBezTo>
                <a:cubicBezTo>
                  <a:pt x="794579" y="1601708"/>
                  <a:pt x="784482" y="1615710"/>
                  <a:pt x="796388" y="1619901"/>
                </a:cubicBezTo>
                <a:close/>
                <a:moveTo>
                  <a:pt x="787816" y="1580943"/>
                </a:moveTo>
                <a:cubicBezTo>
                  <a:pt x="789911" y="1578276"/>
                  <a:pt x="786292" y="1579515"/>
                  <a:pt x="784577" y="1580467"/>
                </a:cubicBezTo>
                <a:cubicBezTo>
                  <a:pt x="779815" y="1583039"/>
                  <a:pt x="777910" y="1581515"/>
                  <a:pt x="783530" y="1576467"/>
                </a:cubicBezTo>
                <a:cubicBezTo>
                  <a:pt x="785530" y="1574657"/>
                  <a:pt x="784768" y="1574657"/>
                  <a:pt x="782958" y="1575705"/>
                </a:cubicBezTo>
                <a:cubicBezTo>
                  <a:pt x="780482" y="1576657"/>
                  <a:pt x="777624" y="1580086"/>
                  <a:pt x="775052" y="1579800"/>
                </a:cubicBezTo>
                <a:cubicBezTo>
                  <a:pt x="774100" y="1578848"/>
                  <a:pt x="777338" y="1576753"/>
                  <a:pt x="778672" y="1575800"/>
                </a:cubicBezTo>
                <a:cubicBezTo>
                  <a:pt x="785244" y="1571514"/>
                  <a:pt x="784292" y="1570752"/>
                  <a:pt x="781434" y="1571609"/>
                </a:cubicBezTo>
                <a:cubicBezTo>
                  <a:pt x="779910" y="1572085"/>
                  <a:pt x="776767" y="1574086"/>
                  <a:pt x="777624" y="1571800"/>
                </a:cubicBezTo>
                <a:cubicBezTo>
                  <a:pt x="778481" y="1569513"/>
                  <a:pt x="781625" y="1568751"/>
                  <a:pt x="783625" y="1567608"/>
                </a:cubicBezTo>
                <a:cubicBezTo>
                  <a:pt x="786482" y="1565989"/>
                  <a:pt x="788483" y="1562465"/>
                  <a:pt x="785911" y="1562560"/>
                </a:cubicBezTo>
                <a:cubicBezTo>
                  <a:pt x="760670" y="1569133"/>
                  <a:pt x="760003" y="1605613"/>
                  <a:pt x="787816" y="1580943"/>
                </a:cubicBezTo>
                <a:close/>
                <a:moveTo>
                  <a:pt x="783720" y="1611042"/>
                </a:moveTo>
                <a:cubicBezTo>
                  <a:pt x="785244" y="1607899"/>
                  <a:pt x="780577" y="1610662"/>
                  <a:pt x="778577" y="1612281"/>
                </a:cubicBezTo>
                <a:cubicBezTo>
                  <a:pt x="773147" y="1616662"/>
                  <a:pt x="769242" y="1616376"/>
                  <a:pt x="774481" y="1609518"/>
                </a:cubicBezTo>
                <a:cubicBezTo>
                  <a:pt x="778005" y="1603422"/>
                  <a:pt x="765813" y="1617043"/>
                  <a:pt x="763813" y="1616376"/>
                </a:cubicBezTo>
                <a:cubicBezTo>
                  <a:pt x="761908" y="1616091"/>
                  <a:pt x="765337" y="1612757"/>
                  <a:pt x="766861" y="1611424"/>
                </a:cubicBezTo>
                <a:cubicBezTo>
                  <a:pt x="774100" y="1604756"/>
                  <a:pt x="772100" y="1604566"/>
                  <a:pt x="768385" y="1606661"/>
                </a:cubicBezTo>
                <a:cubicBezTo>
                  <a:pt x="766385" y="1607804"/>
                  <a:pt x="762956" y="1610947"/>
                  <a:pt x="762765" y="1608661"/>
                </a:cubicBezTo>
                <a:cubicBezTo>
                  <a:pt x="762575" y="1606375"/>
                  <a:pt x="766861" y="1604280"/>
                  <a:pt x="769147" y="1602375"/>
                </a:cubicBezTo>
                <a:cubicBezTo>
                  <a:pt x="772481" y="1599612"/>
                  <a:pt x="773052" y="1595898"/>
                  <a:pt x="769337" y="1597136"/>
                </a:cubicBezTo>
                <a:cubicBezTo>
                  <a:pt x="732666" y="1619043"/>
                  <a:pt x="762003" y="1642094"/>
                  <a:pt x="783720" y="1611042"/>
                </a:cubicBezTo>
                <a:close/>
                <a:moveTo>
                  <a:pt x="748382" y="1650666"/>
                </a:moveTo>
                <a:cubicBezTo>
                  <a:pt x="756288" y="1665335"/>
                  <a:pt x="785530" y="1633236"/>
                  <a:pt x="770099" y="1643046"/>
                </a:cubicBezTo>
                <a:cubicBezTo>
                  <a:pt x="765623" y="1646666"/>
                  <a:pt x="762384" y="1646380"/>
                  <a:pt x="766766" y="1640856"/>
                </a:cubicBezTo>
                <a:cubicBezTo>
                  <a:pt x="769433" y="1636665"/>
                  <a:pt x="761146" y="1644666"/>
                  <a:pt x="760003" y="1645523"/>
                </a:cubicBezTo>
                <a:cubicBezTo>
                  <a:pt x="756098" y="1648285"/>
                  <a:pt x="757812" y="1644285"/>
                  <a:pt x="760574" y="1642380"/>
                </a:cubicBezTo>
                <a:cubicBezTo>
                  <a:pt x="766575" y="1636950"/>
                  <a:pt x="764956" y="1636855"/>
                  <a:pt x="761908" y="1638570"/>
                </a:cubicBezTo>
                <a:cubicBezTo>
                  <a:pt x="760193" y="1639522"/>
                  <a:pt x="757431" y="1641999"/>
                  <a:pt x="757241" y="1640189"/>
                </a:cubicBezTo>
                <a:cubicBezTo>
                  <a:pt x="757145" y="1638379"/>
                  <a:pt x="760670" y="1636570"/>
                  <a:pt x="762575" y="1635141"/>
                </a:cubicBezTo>
                <a:cubicBezTo>
                  <a:pt x="772385" y="1621806"/>
                  <a:pt x="744001" y="1641522"/>
                  <a:pt x="748382" y="1650666"/>
                </a:cubicBezTo>
                <a:close/>
                <a:moveTo>
                  <a:pt x="749811" y="1598755"/>
                </a:moveTo>
                <a:cubicBezTo>
                  <a:pt x="751049" y="1596183"/>
                  <a:pt x="747239" y="1598470"/>
                  <a:pt x="745620" y="1599803"/>
                </a:cubicBezTo>
                <a:cubicBezTo>
                  <a:pt x="741239" y="1603422"/>
                  <a:pt x="738095" y="1603232"/>
                  <a:pt x="742286" y="1597612"/>
                </a:cubicBezTo>
                <a:cubicBezTo>
                  <a:pt x="744858" y="1593421"/>
                  <a:pt x="736762" y="1601517"/>
                  <a:pt x="735714" y="1602279"/>
                </a:cubicBezTo>
                <a:cubicBezTo>
                  <a:pt x="731904" y="1605042"/>
                  <a:pt x="733619" y="1600946"/>
                  <a:pt x="736190" y="1599136"/>
                </a:cubicBezTo>
                <a:cubicBezTo>
                  <a:pt x="742001" y="1593612"/>
                  <a:pt x="740381" y="1593516"/>
                  <a:pt x="737429" y="1595326"/>
                </a:cubicBezTo>
                <a:cubicBezTo>
                  <a:pt x="735809" y="1596279"/>
                  <a:pt x="733047" y="1598755"/>
                  <a:pt x="732857" y="1596945"/>
                </a:cubicBezTo>
                <a:cubicBezTo>
                  <a:pt x="732666" y="1595136"/>
                  <a:pt x="736190" y="1593326"/>
                  <a:pt x="738000" y="1591802"/>
                </a:cubicBezTo>
                <a:cubicBezTo>
                  <a:pt x="740667" y="1589516"/>
                  <a:pt x="741143" y="1586468"/>
                  <a:pt x="738095" y="1587611"/>
                </a:cubicBezTo>
                <a:cubicBezTo>
                  <a:pt x="708663" y="1605518"/>
                  <a:pt x="732285" y="1624092"/>
                  <a:pt x="749811" y="1598755"/>
                </a:cubicBezTo>
                <a:close/>
                <a:moveTo>
                  <a:pt x="713997" y="1683718"/>
                </a:moveTo>
                <a:cubicBezTo>
                  <a:pt x="717617" y="1687338"/>
                  <a:pt x="740858" y="1670383"/>
                  <a:pt x="727999" y="1675146"/>
                </a:cubicBezTo>
                <a:cubicBezTo>
                  <a:pt x="723046" y="1677717"/>
                  <a:pt x="721141" y="1676193"/>
                  <a:pt x="727142" y="1671145"/>
                </a:cubicBezTo>
                <a:cubicBezTo>
                  <a:pt x="731714" y="1666383"/>
                  <a:pt x="719522" y="1675527"/>
                  <a:pt x="718379" y="1674479"/>
                </a:cubicBezTo>
                <a:cubicBezTo>
                  <a:pt x="717521" y="1673526"/>
                  <a:pt x="720855" y="1671431"/>
                  <a:pt x="722284" y="1670574"/>
                </a:cubicBezTo>
                <a:cubicBezTo>
                  <a:pt x="729237" y="1666287"/>
                  <a:pt x="728285" y="1665525"/>
                  <a:pt x="725332" y="1666478"/>
                </a:cubicBezTo>
                <a:cubicBezTo>
                  <a:pt x="716664" y="1670097"/>
                  <a:pt x="723998" y="1663240"/>
                  <a:pt x="727713" y="1662573"/>
                </a:cubicBezTo>
                <a:cubicBezTo>
                  <a:pt x="737524" y="1654762"/>
                  <a:pt x="725522" y="1658001"/>
                  <a:pt x="721427" y="1661716"/>
                </a:cubicBezTo>
                <a:cubicBezTo>
                  <a:pt x="713807" y="1667050"/>
                  <a:pt x="702948" y="1679622"/>
                  <a:pt x="713997" y="1683718"/>
                </a:cubicBezTo>
                <a:close/>
                <a:moveTo>
                  <a:pt x="705996" y="1650666"/>
                </a:moveTo>
                <a:cubicBezTo>
                  <a:pt x="716378" y="1660382"/>
                  <a:pt x="740096" y="1645428"/>
                  <a:pt x="744953" y="1633331"/>
                </a:cubicBezTo>
                <a:cubicBezTo>
                  <a:pt x="746382" y="1626473"/>
                  <a:pt x="725713" y="1649333"/>
                  <a:pt x="731428" y="1635522"/>
                </a:cubicBezTo>
                <a:cubicBezTo>
                  <a:pt x="731714" y="1635045"/>
                  <a:pt x="731999" y="1634474"/>
                  <a:pt x="732380" y="1633807"/>
                </a:cubicBezTo>
                <a:cubicBezTo>
                  <a:pt x="735428" y="1626949"/>
                  <a:pt x="722665" y="1643428"/>
                  <a:pt x="720188" y="1642951"/>
                </a:cubicBezTo>
                <a:cubicBezTo>
                  <a:pt x="717521" y="1643046"/>
                  <a:pt x="721427" y="1638855"/>
                  <a:pt x="722855" y="1637332"/>
                </a:cubicBezTo>
                <a:cubicBezTo>
                  <a:pt x="730571" y="1629045"/>
                  <a:pt x="727904" y="1629330"/>
                  <a:pt x="723617" y="1632283"/>
                </a:cubicBezTo>
                <a:cubicBezTo>
                  <a:pt x="713330" y="1640856"/>
                  <a:pt x="715902" y="1632664"/>
                  <a:pt x="723522" y="1627902"/>
                </a:cubicBezTo>
                <a:cubicBezTo>
                  <a:pt x="735238" y="1609518"/>
                  <a:pt x="696376" y="1638760"/>
                  <a:pt x="705996" y="1650666"/>
                </a:cubicBezTo>
                <a:close/>
                <a:moveTo>
                  <a:pt x="699900" y="1678384"/>
                </a:moveTo>
                <a:cubicBezTo>
                  <a:pt x="702758" y="1675146"/>
                  <a:pt x="698090" y="1676670"/>
                  <a:pt x="695900" y="1677813"/>
                </a:cubicBezTo>
                <a:cubicBezTo>
                  <a:pt x="689708" y="1680861"/>
                  <a:pt x="687422" y="1678956"/>
                  <a:pt x="694947" y="1672955"/>
                </a:cubicBezTo>
                <a:cubicBezTo>
                  <a:pt x="697614" y="1670764"/>
                  <a:pt x="696662" y="1670859"/>
                  <a:pt x="694280" y="1672003"/>
                </a:cubicBezTo>
                <a:cubicBezTo>
                  <a:pt x="691137" y="1673145"/>
                  <a:pt x="687232" y="1677146"/>
                  <a:pt x="684089" y="1676765"/>
                </a:cubicBezTo>
                <a:cubicBezTo>
                  <a:pt x="683041" y="1675622"/>
                  <a:pt x="687232" y="1673145"/>
                  <a:pt x="689042" y="1672003"/>
                </a:cubicBezTo>
                <a:cubicBezTo>
                  <a:pt x="697614" y="1666859"/>
                  <a:pt x="696471" y="1665907"/>
                  <a:pt x="692852" y="1666954"/>
                </a:cubicBezTo>
                <a:cubicBezTo>
                  <a:pt x="690851" y="1667526"/>
                  <a:pt x="686851" y="1669812"/>
                  <a:pt x="688089" y="1667050"/>
                </a:cubicBezTo>
                <a:cubicBezTo>
                  <a:pt x="689327" y="1664287"/>
                  <a:pt x="693233" y="1663430"/>
                  <a:pt x="695804" y="1662096"/>
                </a:cubicBezTo>
                <a:cubicBezTo>
                  <a:pt x="699424" y="1660191"/>
                  <a:pt x="702091" y="1655905"/>
                  <a:pt x="698948" y="1655905"/>
                </a:cubicBezTo>
                <a:cubicBezTo>
                  <a:pt x="666944" y="1664287"/>
                  <a:pt x="662657" y="1707626"/>
                  <a:pt x="699900" y="1678384"/>
                </a:cubicBezTo>
                <a:close/>
                <a:moveTo>
                  <a:pt x="650370" y="1718294"/>
                </a:moveTo>
                <a:cubicBezTo>
                  <a:pt x="661038" y="1725533"/>
                  <a:pt x="679231" y="1714484"/>
                  <a:pt x="684755" y="1704292"/>
                </a:cubicBezTo>
                <a:cubicBezTo>
                  <a:pt x="685803" y="1701625"/>
                  <a:pt x="680945" y="1704673"/>
                  <a:pt x="679040" y="1706292"/>
                </a:cubicBezTo>
                <a:cubicBezTo>
                  <a:pt x="672944" y="1711531"/>
                  <a:pt x="669801" y="1710198"/>
                  <a:pt x="673706" y="1705054"/>
                </a:cubicBezTo>
                <a:cubicBezTo>
                  <a:pt x="676373" y="1699911"/>
                  <a:pt x="665039" y="1712770"/>
                  <a:pt x="662943" y="1712293"/>
                </a:cubicBezTo>
                <a:cubicBezTo>
                  <a:pt x="658847" y="1712103"/>
                  <a:pt x="677707" y="1698006"/>
                  <a:pt x="666182" y="1704102"/>
                </a:cubicBezTo>
                <a:cubicBezTo>
                  <a:pt x="657228" y="1710674"/>
                  <a:pt x="659133" y="1704673"/>
                  <a:pt x="666086" y="1700768"/>
                </a:cubicBezTo>
                <a:cubicBezTo>
                  <a:pt x="676373" y="1686480"/>
                  <a:pt x="642274" y="1709626"/>
                  <a:pt x="650370" y="1718294"/>
                </a:cubicBezTo>
                <a:close/>
                <a:moveTo>
                  <a:pt x="653799" y="1684766"/>
                </a:moveTo>
                <a:cubicBezTo>
                  <a:pt x="656657" y="1682670"/>
                  <a:pt x="660848" y="1679146"/>
                  <a:pt x="662276" y="1676765"/>
                </a:cubicBezTo>
                <a:cubicBezTo>
                  <a:pt x="663991" y="1673908"/>
                  <a:pt x="659324" y="1676289"/>
                  <a:pt x="657323" y="1677717"/>
                </a:cubicBezTo>
                <a:cubicBezTo>
                  <a:pt x="652180" y="1681337"/>
                  <a:pt x="648751" y="1681242"/>
                  <a:pt x="652656" y="1676384"/>
                </a:cubicBezTo>
                <a:cubicBezTo>
                  <a:pt x="659228" y="1668288"/>
                  <a:pt x="645703" y="1681146"/>
                  <a:pt x="643131" y="1680861"/>
                </a:cubicBezTo>
                <a:cubicBezTo>
                  <a:pt x="641607" y="1680480"/>
                  <a:pt x="644084" y="1678384"/>
                  <a:pt x="645798" y="1676955"/>
                </a:cubicBezTo>
                <a:cubicBezTo>
                  <a:pt x="652180" y="1672098"/>
                  <a:pt x="653418" y="1669526"/>
                  <a:pt x="648370" y="1672098"/>
                </a:cubicBezTo>
                <a:cubicBezTo>
                  <a:pt x="646370" y="1673145"/>
                  <a:pt x="642845" y="1675717"/>
                  <a:pt x="642941" y="1673622"/>
                </a:cubicBezTo>
                <a:cubicBezTo>
                  <a:pt x="643036" y="1671526"/>
                  <a:pt x="647227" y="1669812"/>
                  <a:pt x="649513" y="1668192"/>
                </a:cubicBezTo>
                <a:cubicBezTo>
                  <a:pt x="652751" y="1665907"/>
                  <a:pt x="653704" y="1662478"/>
                  <a:pt x="650275" y="1663335"/>
                </a:cubicBezTo>
                <a:cubicBezTo>
                  <a:pt x="627605" y="1671621"/>
                  <a:pt x="622843" y="1701244"/>
                  <a:pt x="653799" y="1684766"/>
                </a:cubicBezTo>
                <a:close/>
                <a:moveTo>
                  <a:pt x="637702" y="1718866"/>
                </a:moveTo>
                <a:cubicBezTo>
                  <a:pt x="640940" y="1715913"/>
                  <a:pt x="636083" y="1717056"/>
                  <a:pt x="633701" y="1718008"/>
                </a:cubicBezTo>
                <a:cubicBezTo>
                  <a:pt x="625891" y="1720866"/>
                  <a:pt x="626272" y="1717722"/>
                  <a:pt x="633320" y="1713055"/>
                </a:cubicBezTo>
                <a:cubicBezTo>
                  <a:pt x="636273" y="1711055"/>
                  <a:pt x="635321" y="1711055"/>
                  <a:pt x="632749" y="1712103"/>
                </a:cubicBezTo>
                <a:cubicBezTo>
                  <a:pt x="629510" y="1713055"/>
                  <a:pt x="625129" y="1716579"/>
                  <a:pt x="621986" y="1715913"/>
                </a:cubicBezTo>
                <a:cubicBezTo>
                  <a:pt x="621128" y="1714675"/>
                  <a:pt x="625605" y="1712674"/>
                  <a:pt x="627510" y="1711817"/>
                </a:cubicBezTo>
                <a:cubicBezTo>
                  <a:pt x="636654" y="1707340"/>
                  <a:pt x="635606" y="1706292"/>
                  <a:pt x="631892" y="1707150"/>
                </a:cubicBezTo>
                <a:cubicBezTo>
                  <a:pt x="629796" y="1707626"/>
                  <a:pt x="625605" y="1709531"/>
                  <a:pt x="627129" y="1706959"/>
                </a:cubicBezTo>
                <a:cubicBezTo>
                  <a:pt x="628653" y="1704292"/>
                  <a:pt x="632749" y="1703721"/>
                  <a:pt x="635416" y="1702673"/>
                </a:cubicBezTo>
                <a:cubicBezTo>
                  <a:pt x="639226" y="1701054"/>
                  <a:pt x="642369" y="1697149"/>
                  <a:pt x="639416" y="1696863"/>
                </a:cubicBezTo>
                <a:cubicBezTo>
                  <a:pt x="628844" y="1698101"/>
                  <a:pt x="600935" y="1714389"/>
                  <a:pt x="614842" y="1726200"/>
                </a:cubicBezTo>
                <a:cubicBezTo>
                  <a:pt x="614175" y="1726676"/>
                  <a:pt x="614461" y="1726486"/>
                  <a:pt x="614461" y="1726581"/>
                </a:cubicBezTo>
                <a:cubicBezTo>
                  <a:pt x="621224" y="1728391"/>
                  <a:pt x="631987" y="1723628"/>
                  <a:pt x="637702" y="1718866"/>
                </a:cubicBezTo>
                <a:close/>
                <a:moveTo>
                  <a:pt x="619890" y="1751441"/>
                </a:moveTo>
                <a:cubicBezTo>
                  <a:pt x="621605" y="1750584"/>
                  <a:pt x="623891" y="1749155"/>
                  <a:pt x="625796" y="1748203"/>
                </a:cubicBezTo>
                <a:cubicBezTo>
                  <a:pt x="625510" y="1747821"/>
                  <a:pt x="625700" y="1748107"/>
                  <a:pt x="625700" y="1748012"/>
                </a:cubicBezTo>
                <a:cubicBezTo>
                  <a:pt x="625700" y="1748012"/>
                  <a:pt x="625700" y="1748012"/>
                  <a:pt x="625700" y="1748012"/>
                </a:cubicBezTo>
                <a:cubicBezTo>
                  <a:pt x="627415" y="1746869"/>
                  <a:pt x="625891" y="1745536"/>
                  <a:pt x="624367" y="1745916"/>
                </a:cubicBezTo>
                <a:lnTo>
                  <a:pt x="624462" y="1746107"/>
                </a:lnTo>
                <a:cubicBezTo>
                  <a:pt x="621414" y="1746107"/>
                  <a:pt x="620176" y="1746202"/>
                  <a:pt x="622652" y="1743250"/>
                </a:cubicBezTo>
                <a:lnTo>
                  <a:pt x="622557" y="1743059"/>
                </a:lnTo>
                <a:lnTo>
                  <a:pt x="622557" y="1743059"/>
                </a:lnTo>
                <a:cubicBezTo>
                  <a:pt x="624367" y="1741725"/>
                  <a:pt x="623700" y="1741345"/>
                  <a:pt x="621890" y="1742011"/>
                </a:cubicBezTo>
                <a:lnTo>
                  <a:pt x="621890" y="1742011"/>
                </a:lnTo>
                <a:lnTo>
                  <a:pt x="621986" y="1742202"/>
                </a:lnTo>
                <a:cubicBezTo>
                  <a:pt x="620271" y="1742297"/>
                  <a:pt x="617795" y="1744774"/>
                  <a:pt x="616271" y="1744107"/>
                </a:cubicBezTo>
                <a:cubicBezTo>
                  <a:pt x="615890" y="1742678"/>
                  <a:pt x="619509" y="1740868"/>
                  <a:pt x="620843" y="1740487"/>
                </a:cubicBezTo>
                <a:cubicBezTo>
                  <a:pt x="620652" y="1740201"/>
                  <a:pt x="620747" y="1740392"/>
                  <a:pt x="620747" y="1740297"/>
                </a:cubicBezTo>
                <a:cubicBezTo>
                  <a:pt x="621319" y="1740011"/>
                  <a:pt x="622081" y="1739725"/>
                  <a:pt x="622462" y="1739249"/>
                </a:cubicBezTo>
                <a:cubicBezTo>
                  <a:pt x="622367" y="1739249"/>
                  <a:pt x="621605" y="1739725"/>
                  <a:pt x="621700" y="1739630"/>
                </a:cubicBezTo>
                <a:cubicBezTo>
                  <a:pt x="621986" y="1739344"/>
                  <a:pt x="622557" y="1738773"/>
                  <a:pt x="622462" y="1738392"/>
                </a:cubicBezTo>
                <a:cubicBezTo>
                  <a:pt x="622367" y="1738106"/>
                  <a:pt x="621509" y="1738487"/>
                  <a:pt x="621128" y="1738582"/>
                </a:cubicBezTo>
                <a:cubicBezTo>
                  <a:pt x="621033" y="1738678"/>
                  <a:pt x="621795" y="1738201"/>
                  <a:pt x="621795" y="1738201"/>
                </a:cubicBezTo>
                <a:cubicBezTo>
                  <a:pt x="621033" y="1738011"/>
                  <a:pt x="620081" y="1738296"/>
                  <a:pt x="619319" y="1738201"/>
                </a:cubicBezTo>
                <a:lnTo>
                  <a:pt x="619319" y="1738201"/>
                </a:lnTo>
                <a:lnTo>
                  <a:pt x="619319" y="1738201"/>
                </a:lnTo>
                <a:lnTo>
                  <a:pt x="619414" y="1738392"/>
                </a:lnTo>
                <a:cubicBezTo>
                  <a:pt x="619033" y="1738296"/>
                  <a:pt x="618747" y="1738011"/>
                  <a:pt x="618842" y="1737534"/>
                </a:cubicBezTo>
                <a:lnTo>
                  <a:pt x="618747" y="1737344"/>
                </a:lnTo>
                <a:cubicBezTo>
                  <a:pt x="618842" y="1736106"/>
                  <a:pt x="619985" y="1736106"/>
                  <a:pt x="620843" y="1735629"/>
                </a:cubicBezTo>
                <a:cubicBezTo>
                  <a:pt x="623510" y="1735534"/>
                  <a:pt x="630463" y="1731153"/>
                  <a:pt x="627034" y="1730295"/>
                </a:cubicBezTo>
                <a:cubicBezTo>
                  <a:pt x="624462" y="1730105"/>
                  <a:pt x="619414" y="1732010"/>
                  <a:pt x="616652" y="1734010"/>
                </a:cubicBezTo>
                <a:lnTo>
                  <a:pt x="616652" y="1734010"/>
                </a:lnTo>
                <a:cubicBezTo>
                  <a:pt x="616652" y="1734105"/>
                  <a:pt x="616556" y="1733915"/>
                  <a:pt x="616747" y="1734105"/>
                </a:cubicBezTo>
                <a:cubicBezTo>
                  <a:pt x="605603" y="1741059"/>
                  <a:pt x="600650" y="1759061"/>
                  <a:pt x="619890" y="1751441"/>
                </a:cubicBezTo>
                <a:close/>
                <a:moveTo>
                  <a:pt x="607222" y="1750679"/>
                </a:moveTo>
                <a:cubicBezTo>
                  <a:pt x="607222" y="1750679"/>
                  <a:pt x="607222" y="1750679"/>
                  <a:pt x="607222" y="1750679"/>
                </a:cubicBezTo>
                <a:lnTo>
                  <a:pt x="607222" y="1750679"/>
                </a:lnTo>
                <a:close/>
                <a:moveTo>
                  <a:pt x="582362" y="1712293"/>
                </a:moveTo>
                <a:lnTo>
                  <a:pt x="582362" y="1712293"/>
                </a:lnTo>
                <a:lnTo>
                  <a:pt x="582362" y="1712293"/>
                </a:lnTo>
                <a:lnTo>
                  <a:pt x="582362" y="1712293"/>
                </a:lnTo>
                <a:lnTo>
                  <a:pt x="582362" y="1712293"/>
                </a:lnTo>
                <a:close/>
                <a:moveTo>
                  <a:pt x="591887" y="1730295"/>
                </a:moveTo>
                <a:cubicBezTo>
                  <a:pt x="581504" y="1730295"/>
                  <a:pt x="566741" y="1740963"/>
                  <a:pt x="561692" y="1748107"/>
                </a:cubicBezTo>
                <a:cubicBezTo>
                  <a:pt x="551501" y="1765538"/>
                  <a:pt x="575599" y="1761442"/>
                  <a:pt x="583790" y="1754394"/>
                </a:cubicBezTo>
                <a:cubicBezTo>
                  <a:pt x="587600" y="1751632"/>
                  <a:pt x="583028" y="1752108"/>
                  <a:pt x="580647" y="1752870"/>
                </a:cubicBezTo>
                <a:cubicBezTo>
                  <a:pt x="574170" y="1754870"/>
                  <a:pt x="573122" y="1752298"/>
                  <a:pt x="581885" y="1747441"/>
                </a:cubicBezTo>
                <a:cubicBezTo>
                  <a:pt x="585029" y="1745726"/>
                  <a:pt x="584267" y="1745536"/>
                  <a:pt x="581695" y="1746297"/>
                </a:cubicBezTo>
                <a:cubicBezTo>
                  <a:pt x="578552" y="1746774"/>
                  <a:pt x="573980" y="1750203"/>
                  <a:pt x="571217" y="1749155"/>
                </a:cubicBezTo>
                <a:cubicBezTo>
                  <a:pt x="570836" y="1747631"/>
                  <a:pt x="575313" y="1745916"/>
                  <a:pt x="577313" y="1745154"/>
                </a:cubicBezTo>
                <a:cubicBezTo>
                  <a:pt x="586648" y="1741630"/>
                  <a:pt x="585981" y="1740297"/>
                  <a:pt x="582552" y="1740678"/>
                </a:cubicBezTo>
                <a:cubicBezTo>
                  <a:pt x="580647" y="1740868"/>
                  <a:pt x="576361" y="1742392"/>
                  <a:pt x="578456" y="1739725"/>
                </a:cubicBezTo>
                <a:cubicBezTo>
                  <a:pt x="580552" y="1737058"/>
                  <a:pt x="584267" y="1737154"/>
                  <a:pt x="586934" y="1736201"/>
                </a:cubicBezTo>
                <a:cubicBezTo>
                  <a:pt x="590553" y="1734963"/>
                  <a:pt x="594363" y="1731058"/>
                  <a:pt x="591887" y="1730295"/>
                </a:cubicBezTo>
                <a:close/>
                <a:moveTo>
                  <a:pt x="558263" y="1780587"/>
                </a:moveTo>
                <a:cubicBezTo>
                  <a:pt x="567026" y="1783159"/>
                  <a:pt x="587029" y="1776016"/>
                  <a:pt x="590267" y="1765633"/>
                </a:cubicBezTo>
                <a:cubicBezTo>
                  <a:pt x="590267" y="1763824"/>
                  <a:pt x="586267" y="1766681"/>
                  <a:pt x="584838" y="1768015"/>
                </a:cubicBezTo>
                <a:cubicBezTo>
                  <a:pt x="580838" y="1771825"/>
                  <a:pt x="575980" y="1772872"/>
                  <a:pt x="578456" y="1768395"/>
                </a:cubicBezTo>
                <a:cubicBezTo>
                  <a:pt x="579123" y="1764776"/>
                  <a:pt x="571694" y="1774968"/>
                  <a:pt x="569598" y="1774777"/>
                </a:cubicBezTo>
                <a:cubicBezTo>
                  <a:pt x="567122" y="1775349"/>
                  <a:pt x="569408" y="1772777"/>
                  <a:pt x="570455" y="1771729"/>
                </a:cubicBezTo>
                <a:cubicBezTo>
                  <a:pt x="575313" y="1766586"/>
                  <a:pt x="572932" y="1767157"/>
                  <a:pt x="569693" y="1769253"/>
                </a:cubicBezTo>
                <a:cubicBezTo>
                  <a:pt x="564074" y="1774111"/>
                  <a:pt x="561026" y="1772110"/>
                  <a:pt x="568265" y="1767253"/>
                </a:cubicBezTo>
                <a:cubicBezTo>
                  <a:pt x="574361" y="1757251"/>
                  <a:pt x="545595" y="1776301"/>
                  <a:pt x="558263" y="1780587"/>
                </a:cubicBezTo>
                <a:close/>
                <a:moveTo>
                  <a:pt x="552929" y="1767824"/>
                </a:moveTo>
                <a:cubicBezTo>
                  <a:pt x="555406" y="1765062"/>
                  <a:pt x="549881" y="1766967"/>
                  <a:pt x="547405" y="1768205"/>
                </a:cubicBezTo>
                <a:cubicBezTo>
                  <a:pt x="541118" y="1771253"/>
                  <a:pt x="536546" y="1770777"/>
                  <a:pt x="544166" y="1765062"/>
                </a:cubicBezTo>
                <a:cubicBezTo>
                  <a:pt x="546738" y="1763062"/>
                  <a:pt x="545595" y="1763252"/>
                  <a:pt x="542928" y="1764586"/>
                </a:cubicBezTo>
                <a:cubicBezTo>
                  <a:pt x="539309" y="1766014"/>
                  <a:pt x="535403" y="1769348"/>
                  <a:pt x="531593" y="1769538"/>
                </a:cubicBezTo>
                <a:cubicBezTo>
                  <a:pt x="529784" y="1768872"/>
                  <a:pt x="534165" y="1766491"/>
                  <a:pt x="536165" y="1765538"/>
                </a:cubicBezTo>
                <a:cubicBezTo>
                  <a:pt x="542261" y="1762395"/>
                  <a:pt x="545881" y="1759442"/>
                  <a:pt x="539118" y="1761537"/>
                </a:cubicBezTo>
                <a:cubicBezTo>
                  <a:pt x="536737" y="1762204"/>
                  <a:pt x="532451" y="1764395"/>
                  <a:pt x="532927" y="1762300"/>
                </a:cubicBezTo>
                <a:cubicBezTo>
                  <a:pt x="533403" y="1760204"/>
                  <a:pt x="538356" y="1759061"/>
                  <a:pt x="541118" y="1757632"/>
                </a:cubicBezTo>
                <a:cubicBezTo>
                  <a:pt x="545214" y="1755632"/>
                  <a:pt x="546738" y="1752203"/>
                  <a:pt x="542738" y="1752775"/>
                </a:cubicBezTo>
                <a:cubicBezTo>
                  <a:pt x="499494" y="1766681"/>
                  <a:pt x="522259" y="1792875"/>
                  <a:pt x="552929" y="1767824"/>
                </a:cubicBezTo>
                <a:close/>
                <a:moveTo>
                  <a:pt x="509876" y="1803638"/>
                </a:moveTo>
                <a:cubicBezTo>
                  <a:pt x="513020" y="1807448"/>
                  <a:pt x="542071" y="1795256"/>
                  <a:pt x="526831" y="1797923"/>
                </a:cubicBezTo>
                <a:cubicBezTo>
                  <a:pt x="520925" y="1799637"/>
                  <a:pt x="518925" y="1798113"/>
                  <a:pt x="526259" y="1794399"/>
                </a:cubicBezTo>
                <a:cubicBezTo>
                  <a:pt x="531593" y="1790875"/>
                  <a:pt x="517306" y="1797447"/>
                  <a:pt x="515877" y="1796304"/>
                </a:cubicBezTo>
                <a:cubicBezTo>
                  <a:pt x="515020" y="1795446"/>
                  <a:pt x="519020" y="1794018"/>
                  <a:pt x="520830" y="1793351"/>
                </a:cubicBezTo>
                <a:cubicBezTo>
                  <a:pt x="529117" y="1790398"/>
                  <a:pt x="528069" y="1789636"/>
                  <a:pt x="524735" y="1790112"/>
                </a:cubicBezTo>
                <a:cubicBezTo>
                  <a:pt x="514734" y="1792303"/>
                  <a:pt x="523497" y="1787160"/>
                  <a:pt x="527879" y="1786969"/>
                </a:cubicBezTo>
                <a:cubicBezTo>
                  <a:pt x="539880" y="1781159"/>
                  <a:pt x="525116" y="1782969"/>
                  <a:pt x="520830" y="1785541"/>
                </a:cubicBezTo>
                <a:cubicBezTo>
                  <a:pt x="511877" y="1789255"/>
                  <a:pt x="497970" y="1798495"/>
                  <a:pt x="509876" y="1803638"/>
                </a:cubicBezTo>
                <a:close/>
                <a:moveTo>
                  <a:pt x="493589" y="1794018"/>
                </a:moveTo>
                <a:cubicBezTo>
                  <a:pt x="497018" y="1792875"/>
                  <a:pt x="502542" y="1790493"/>
                  <a:pt x="505209" y="1788112"/>
                </a:cubicBezTo>
                <a:cubicBezTo>
                  <a:pt x="507971" y="1785636"/>
                  <a:pt x="502256" y="1786969"/>
                  <a:pt x="499685" y="1787922"/>
                </a:cubicBezTo>
                <a:cubicBezTo>
                  <a:pt x="492541" y="1790398"/>
                  <a:pt x="488921" y="1789065"/>
                  <a:pt x="496827" y="1784493"/>
                </a:cubicBezTo>
                <a:cubicBezTo>
                  <a:pt x="502447" y="1780683"/>
                  <a:pt x="488064" y="1786874"/>
                  <a:pt x="486540" y="1787255"/>
                </a:cubicBezTo>
                <a:cubicBezTo>
                  <a:pt x="480635" y="1788874"/>
                  <a:pt x="484635" y="1785159"/>
                  <a:pt x="488731" y="1784112"/>
                </a:cubicBezTo>
                <a:cubicBezTo>
                  <a:pt x="495113" y="1781540"/>
                  <a:pt x="499018" y="1779254"/>
                  <a:pt x="492160" y="1780397"/>
                </a:cubicBezTo>
                <a:cubicBezTo>
                  <a:pt x="489779" y="1780873"/>
                  <a:pt x="485207" y="1782588"/>
                  <a:pt x="485969" y="1780587"/>
                </a:cubicBezTo>
                <a:cubicBezTo>
                  <a:pt x="486731" y="1778587"/>
                  <a:pt x="491684" y="1777920"/>
                  <a:pt x="494541" y="1776873"/>
                </a:cubicBezTo>
                <a:cubicBezTo>
                  <a:pt x="498637" y="1775349"/>
                  <a:pt x="500732" y="1772205"/>
                  <a:pt x="496922" y="1772301"/>
                </a:cubicBezTo>
                <a:cubicBezTo>
                  <a:pt x="470157" y="1775349"/>
                  <a:pt x="456155" y="1802590"/>
                  <a:pt x="493589" y="1794018"/>
                </a:cubicBezTo>
                <a:close/>
                <a:moveTo>
                  <a:pt x="449012" y="1820116"/>
                </a:moveTo>
                <a:cubicBezTo>
                  <a:pt x="453012" y="1824403"/>
                  <a:pt x="488445" y="1812687"/>
                  <a:pt x="469300" y="1814973"/>
                </a:cubicBezTo>
                <a:cubicBezTo>
                  <a:pt x="460251" y="1816973"/>
                  <a:pt x="461394" y="1813544"/>
                  <a:pt x="467776" y="1811258"/>
                </a:cubicBezTo>
                <a:cubicBezTo>
                  <a:pt x="470824" y="1810020"/>
                  <a:pt x="469681" y="1809925"/>
                  <a:pt x="466919" y="1810496"/>
                </a:cubicBezTo>
                <a:cubicBezTo>
                  <a:pt x="463204" y="1810972"/>
                  <a:pt x="458632" y="1813449"/>
                  <a:pt x="455012" y="1812782"/>
                </a:cubicBezTo>
                <a:cubicBezTo>
                  <a:pt x="453679" y="1811829"/>
                  <a:pt x="458727" y="1810401"/>
                  <a:pt x="460632" y="1809925"/>
                </a:cubicBezTo>
                <a:cubicBezTo>
                  <a:pt x="470538" y="1807258"/>
                  <a:pt x="469109" y="1806400"/>
                  <a:pt x="464823" y="1806686"/>
                </a:cubicBezTo>
                <a:cubicBezTo>
                  <a:pt x="452917" y="1808496"/>
                  <a:pt x="462251" y="1803543"/>
                  <a:pt x="468157" y="1803543"/>
                </a:cubicBezTo>
                <a:cubicBezTo>
                  <a:pt x="492541" y="1791255"/>
                  <a:pt x="419198" y="1808400"/>
                  <a:pt x="449012" y="1820116"/>
                </a:cubicBezTo>
                <a:close/>
                <a:moveTo>
                  <a:pt x="439487" y="1802590"/>
                </a:moveTo>
                <a:cubicBezTo>
                  <a:pt x="446249" y="1801162"/>
                  <a:pt x="461870" y="1792399"/>
                  <a:pt x="445202" y="1796304"/>
                </a:cubicBezTo>
                <a:cubicBezTo>
                  <a:pt x="435486" y="1799257"/>
                  <a:pt x="433391" y="1796208"/>
                  <a:pt x="440439" y="1792589"/>
                </a:cubicBezTo>
                <a:cubicBezTo>
                  <a:pt x="446345" y="1788208"/>
                  <a:pt x="427009" y="1796970"/>
                  <a:pt x="425009" y="1795446"/>
                </a:cubicBezTo>
                <a:cubicBezTo>
                  <a:pt x="422532" y="1794494"/>
                  <a:pt x="428152" y="1792684"/>
                  <a:pt x="430247" y="1791922"/>
                </a:cubicBezTo>
                <a:cubicBezTo>
                  <a:pt x="441201" y="1788112"/>
                  <a:pt x="438629" y="1787255"/>
                  <a:pt x="433391" y="1788208"/>
                </a:cubicBezTo>
                <a:cubicBezTo>
                  <a:pt x="430533" y="1788684"/>
                  <a:pt x="425294" y="1790208"/>
                  <a:pt x="425675" y="1788112"/>
                </a:cubicBezTo>
                <a:cubicBezTo>
                  <a:pt x="426056" y="1786017"/>
                  <a:pt x="432057" y="1785636"/>
                  <a:pt x="435391" y="1784493"/>
                </a:cubicBezTo>
                <a:cubicBezTo>
                  <a:pt x="440153" y="1783064"/>
                  <a:pt x="441868" y="1779825"/>
                  <a:pt x="437105" y="1779825"/>
                </a:cubicBezTo>
                <a:cubicBezTo>
                  <a:pt x="399482" y="1783636"/>
                  <a:pt x="399386" y="1810782"/>
                  <a:pt x="439487" y="1802590"/>
                </a:cubicBezTo>
                <a:close/>
                <a:moveTo>
                  <a:pt x="398053" y="1826022"/>
                </a:moveTo>
                <a:cubicBezTo>
                  <a:pt x="399577" y="1830594"/>
                  <a:pt x="429962" y="1826688"/>
                  <a:pt x="415579" y="1825260"/>
                </a:cubicBezTo>
                <a:cubicBezTo>
                  <a:pt x="409578" y="1825260"/>
                  <a:pt x="408721" y="1823355"/>
                  <a:pt x="416912" y="1821736"/>
                </a:cubicBezTo>
                <a:cubicBezTo>
                  <a:pt x="419865" y="1821164"/>
                  <a:pt x="419103" y="1820878"/>
                  <a:pt x="416817" y="1820878"/>
                </a:cubicBezTo>
                <a:cubicBezTo>
                  <a:pt x="413864" y="1820592"/>
                  <a:pt x="409483" y="1822021"/>
                  <a:pt x="407102" y="1820783"/>
                </a:cubicBezTo>
                <a:cubicBezTo>
                  <a:pt x="406816" y="1819735"/>
                  <a:pt x="411007" y="1819450"/>
                  <a:pt x="412817" y="1819259"/>
                </a:cubicBezTo>
                <a:cubicBezTo>
                  <a:pt x="421484" y="1818687"/>
                  <a:pt x="421008" y="1817735"/>
                  <a:pt x="417770" y="1817259"/>
                </a:cubicBezTo>
                <a:cubicBezTo>
                  <a:pt x="407864" y="1816592"/>
                  <a:pt x="418532" y="1814116"/>
                  <a:pt x="422056" y="1815068"/>
                </a:cubicBezTo>
                <a:cubicBezTo>
                  <a:pt x="446154" y="1808305"/>
                  <a:pt x="383765" y="1811639"/>
                  <a:pt x="398053" y="1826022"/>
                </a:cubicBezTo>
                <a:close/>
                <a:moveTo>
                  <a:pt x="384146" y="1815640"/>
                </a:moveTo>
                <a:cubicBezTo>
                  <a:pt x="389671" y="1815068"/>
                  <a:pt x="402815" y="1808686"/>
                  <a:pt x="388337" y="1810972"/>
                </a:cubicBezTo>
                <a:cubicBezTo>
                  <a:pt x="381194" y="1812401"/>
                  <a:pt x="376431" y="1810877"/>
                  <a:pt x="383480" y="1807734"/>
                </a:cubicBezTo>
                <a:cubicBezTo>
                  <a:pt x="388242" y="1804495"/>
                  <a:pt x="371573" y="1810496"/>
                  <a:pt x="369859" y="1809067"/>
                </a:cubicBezTo>
                <a:cubicBezTo>
                  <a:pt x="367478" y="1808115"/>
                  <a:pt x="372050" y="1807067"/>
                  <a:pt x="373955" y="1806591"/>
                </a:cubicBezTo>
                <a:cubicBezTo>
                  <a:pt x="383289" y="1804114"/>
                  <a:pt x="380908" y="1803352"/>
                  <a:pt x="376241" y="1803733"/>
                </a:cubicBezTo>
                <a:cubicBezTo>
                  <a:pt x="373669" y="1804019"/>
                  <a:pt x="369287" y="1804781"/>
                  <a:pt x="369287" y="1803162"/>
                </a:cubicBezTo>
                <a:cubicBezTo>
                  <a:pt x="369287" y="1801447"/>
                  <a:pt x="374621" y="1801542"/>
                  <a:pt x="377574" y="1800876"/>
                </a:cubicBezTo>
                <a:cubicBezTo>
                  <a:pt x="381670" y="1800018"/>
                  <a:pt x="382813" y="1797542"/>
                  <a:pt x="378431" y="1797161"/>
                </a:cubicBezTo>
                <a:cubicBezTo>
                  <a:pt x="339379" y="1799161"/>
                  <a:pt x="355952" y="1820974"/>
                  <a:pt x="384146" y="1815640"/>
                </a:cubicBezTo>
                <a:close/>
                <a:moveTo>
                  <a:pt x="336140" y="1829641"/>
                </a:moveTo>
                <a:cubicBezTo>
                  <a:pt x="339188" y="1833928"/>
                  <a:pt x="373574" y="1830594"/>
                  <a:pt x="355286" y="1828879"/>
                </a:cubicBezTo>
                <a:cubicBezTo>
                  <a:pt x="348428" y="1828879"/>
                  <a:pt x="345761" y="1826974"/>
                  <a:pt x="353762" y="1825450"/>
                </a:cubicBezTo>
                <a:cubicBezTo>
                  <a:pt x="359858" y="1823641"/>
                  <a:pt x="342808" y="1825831"/>
                  <a:pt x="341665" y="1824403"/>
                </a:cubicBezTo>
                <a:cubicBezTo>
                  <a:pt x="340427" y="1823259"/>
                  <a:pt x="344999" y="1823164"/>
                  <a:pt x="346904" y="1823069"/>
                </a:cubicBezTo>
                <a:cubicBezTo>
                  <a:pt x="356333" y="1822497"/>
                  <a:pt x="354905" y="1821545"/>
                  <a:pt x="350904" y="1821069"/>
                </a:cubicBezTo>
                <a:cubicBezTo>
                  <a:pt x="339855" y="1820592"/>
                  <a:pt x="348142" y="1817925"/>
                  <a:pt x="354047" y="1818973"/>
                </a:cubicBezTo>
                <a:cubicBezTo>
                  <a:pt x="367573" y="1816592"/>
                  <a:pt x="348999" y="1814496"/>
                  <a:pt x="345284" y="1815735"/>
                </a:cubicBezTo>
                <a:cubicBezTo>
                  <a:pt x="332711" y="1816401"/>
                  <a:pt x="322043" y="1823069"/>
                  <a:pt x="336140" y="1829641"/>
                </a:cubicBezTo>
                <a:close/>
                <a:moveTo>
                  <a:pt x="325853" y="1794875"/>
                </a:moveTo>
                <a:cubicBezTo>
                  <a:pt x="326425" y="1799447"/>
                  <a:pt x="354905" y="1800209"/>
                  <a:pt x="342046" y="1796685"/>
                </a:cubicBezTo>
                <a:cubicBezTo>
                  <a:pt x="336521" y="1795828"/>
                  <a:pt x="336045" y="1793732"/>
                  <a:pt x="343760" y="1793541"/>
                </a:cubicBezTo>
                <a:cubicBezTo>
                  <a:pt x="346523" y="1793446"/>
                  <a:pt x="345951" y="1793065"/>
                  <a:pt x="343760" y="1792779"/>
                </a:cubicBezTo>
                <a:cubicBezTo>
                  <a:pt x="341189" y="1792017"/>
                  <a:pt x="336902" y="1792684"/>
                  <a:pt x="334902" y="1791160"/>
                </a:cubicBezTo>
                <a:cubicBezTo>
                  <a:pt x="335759" y="1789255"/>
                  <a:pt x="346713" y="1791732"/>
                  <a:pt x="346808" y="1790589"/>
                </a:cubicBezTo>
                <a:cubicBezTo>
                  <a:pt x="347380" y="1790303"/>
                  <a:pt x="346618" y="1789827"/>
                  <a:pt x="345189" y="1789446"/>
                </a:cubicBezTo>
                <a:cubicBezTo>
                  <a:pt x="336236" y="1787350"/>
                  <a:pt x="346332" y="1786588"/>
                  <a:pt x="349380" y="1787922"/>
                </a:cubicBezTo>
                <a:cubicBezTo>
                  <a:pt x="372621" y="1784874"/>
                  <a:pt x="315090" y="1778968"/>
                  <a:pt x="325853" y="1794875"/>
                </a:cubicBezTo>
                <a:close/>
                <a:moveTo>
                  <a:pt x="300136" y="1815068"/>
                </a:moveTo>
                <a:cubicBezTo>
                  <a:pt x="303755" y="1817735"/>
                  <a:pt x="333759" y="1816497"/>
                  <a:pt x="315662" y="1813639"/>
                </a:cubicBezTo>
                <a:cubicBezTo>
                  <a:pt x="308042" y="1812972"/>
                  <a:pt x="305279" y="1810401"/>
                  <a:pt x="314423" y="1809639"/>
                </a:cubicBezTo>
                <a:cubicBezTo>
                  <a:pt x="317662" y="1809258"/>
                  <a:pt x="316519" y="1808972"/>
                  <a:pt x="313566" y="1808591"/>
                </a:cubicBezTo>
                <a:cubicBezTo>
                  <a:pt x="309661" y="1807924"/>
                  <a:pt x="304613" y="1808877"/>
                  <a:pt x="301184" y="1807162"/>
                </a:cubicBezTo>
                <a:cubicBezTo>
                  <a:pt x="299945" y="1805829"/>
                  <a:pt x="304994" y="1806019"/>
                  <a:pt x="307184" y="1806115"/>
                </a:cubicBezTo>
                <a:cubicBezTo>
                  <a:pt x="317662" y="1806495"/>
                  <a:pt x="316233" y="1805257"/>
                  <a:pt x="311756" y="1804305"/>
                </a:cubicBezTo>
                <a:cubicBezTo>
                  <a:pt x="309375" y="1803733"/>
                  <a:pt x="304517" y="1803543"/>
                  <a:pt x="305946" y="1802114"/>
                </a:cubicBezTo>
                <a:cubicBezTo>
                  <a:pt x="307470" y="1800685"/>
                  <a:pt x="312233" y="1802019"/>
                  <a:pt x="315376" y="1802304"/>
                </a:cubicBezTo>
                <a:cubicBezTo>
                  <a:pt x="319757" y="1802590"/>
                  <a:pt x="322901" y="1800685"/>
                  <a:pt x="319376" y="1799352"/>
                </a:cubicBezTo>
                <a:cubicBezTo>
                  <a:pt x="304708" y="1793922"/>
                  <a:pt x="268799" y="1801924"/>
                  <a:pt x="300136" y="1815068"/>
                </a:cubicBezTo>
                <a:close/>
                <a:moveTo>
                  <a:pt x="270989" y="1824021"/>
                </a:moveTo>
                <a:cubicBezTo>
                  <a:pt x="273180" y="1828308"/>
                  <a:pt x="305565" y="1830308"/>
                  <a:pt x="288801" y="1826117"/>
                </a:cubicBezTo>
                <a:cubicBezTo>
                  <a:pt x="285658" y="1825641"/>
                  <a:pt x="283467" y="1824879"/>
                  <a:pt x="283086" y="1824212"/>
                </a:cubicBezTo>
                <a:cubicBezTo>
                  <a:pt x="282705" y="1823545"/>
                  <a:pt x="284039" y="1823069"/>
                  <a:pt x="287944" y="1822879"/>
                </a:cubicBezTo>
                <a:cubicBezTo>
                  <a:pt x="293564" y="1822116"/>
                  <a:pt x="277943" y="1821545"/>
                  <a:pt x="276895" y="1820116"/>
                </a:cubicBezTo>
                <a:cubicBezTo>
                  <a:pt x="275942" y="1818973"/>
                  <a:pt x="280133" y="1819450"/>
                  <a:pt x="282038" y="1819735"/>
                </a:cubicBezTo>
                <a:cubicBezTo>
                  <a:pt x="290801" y="1820783"/>
                  <a:pt x="289658" y="1819545"/>
                  <a:pt x="286039" y="1818592"/>
                </a:cubicBezTo>
                <a:cubicBezTo>
                  <a:pt x="284039" y="1818021"/>
                  <a:pt x="279943" y="1817449"/>
                  <a:pt x="281276" y="1816401"/>
                </a:cubicBezTo>
                <a:cubicBezTo>
                  <a:pt x="282610" y="1815354"/>
                  <a:pt x="286610" y="1816783"/>
                  <a:pt x="289277" y="1817068"/>
                </a:cubicBezTo>
                <a:cubicBezTo>
                  <a:pt x="311090" y="1815354"/>
                  <a:pt x="246796" y="1805829"/>
                  <a:pt x="270989" y="1824021"/>
                </a:cubicBezTo>
                <a:close/>
                <a:moveTo>
                  <a:pt x="246415" y="1800780"/>
                </a:moveTo>
                <a:cubicBezTo>
                  <a:pt x="251463" y="1807543"/>
                  <a:pt x="294326" y="1809067"/>
                  <a:pt x="270227" y="1803543"/>
                </a:cubicBezTo>
                <a:cubicBezTo>
                  <a:pt x="259940" y="1802114"/>
                  <a:pt x="259274" y="1798685"/>
                  <a:pt x="267275" y="1798590"/>
                </a:cubicBezTo>
                <a:cubicBezTo>
                  <a:pt x="274704" y="1797351"/>
                  <a:pt x="252987" y="1796780"/>
                  <a:pt x="251749" y="1794684"/>
                </a:cubicBezTo>
                <a:cubicBezTo>
                  <a:pt x="249844" y="1792875"/>
                  <a:pt x="255845" y="1793637"/>
                  <a:pt x="257940" y="1793922"/>
                </a:cubicBezTo>
                <a:cubicBezTo>
                  <a:pt x="269656" y="1795161"/>
                  <a:pt x="267560" y="1793446"/>
                  <a:pt x="262417" y="1792113"/>
                </a:cubicBezTo>
                <a:cubicBezTo>
                  <a:pt x="248891" y="1789065"/>
                  <a:pt x="257083" y="1787160"/>
                  <a:pt x="265751" y="1789827"/>
                </a:cubicBezTo>
                <a:cubicBezTo>
                  <a:pt x="293754" y="1787350"/>
                  <a:pt x="206886" y="1772205"/>
                  <a:pt x="246415" y="1800780"/>
                </a:cubicBezTo>
                <a:close/>
                <a:moveTo>
                  <a:pt x="213268" y="1806686"/>
                </a:moveTo>
                <a:cubicBezTo>
                  <a:pt x="214411" y="1810591"/>
                  <a:pt x="242700" y="1817068"/>
                  <a:pt x="228698" y="1811163"/>
                </a:cubicBezTo>
                <a:cubicBezTo>
                  <a:pt x="223269" y="1809353"/>
                  <a:pt x="221555" y="1807162"/>
                  <a:pt x="228317" y="1808305"/>
                </a:cubicBezTo>
                <a:cubicBezTo>
                  <a:pt x="233366" y="1808496"/>
                  <a:pt x="219745" y="1805638"/>
                  <a:pt x="218983" y="1804305"/>
                </a:cubicBezTo>
                <a:cubicBezTo>
                  <a:pt x="218221" y="1803162"/>
                  <a:pt x="221936" y="1804209"/>
                  <a:pt x="223555" y="1804686"/>
                </a:cubicBezTo>
                <a:cubicBezTo>
                  <a:pt x="231175" y="1806876"/>
                  <a:pt x="230318" y="1805733"/>
                  <a:pt x="227174" y="1804305"/>
                </a:cubicBezTo>
                <a:cubicBezTo>
                  <a:pt x="218507" y="1800876"/>
                  <a:pt x="225746" y="1801257"/>
                  <a:pt x="230127" y="1803638"/>
                </a:cubicBezTo>
                <a:cubicBezTo>
                  <a:pt x="249463" y="1805162"/>
                  <a:pt x="194504" y="1787636"/>
                  <a:pt x="213268" y="1806686"/>
                </a:cubicBezTo>
                <a:close/>
                <a:moveTo>
                  <a:pt x="189646" y="1779825"/>
                </a:moveTo>
                <a:cubicBezTo>
                  <a:pt x="189074" y="1786017"/>
                  <a:pt x="222793" y="1799447"/>
                  <a:pt x="208505" y="1789827"/>
                </a:cubicBezTo>
                <a:cubicBezTo>
                  <a:pt x="205267" y="1788112"/>
                  <a:pt x="203838" y="1786493"/>
                  <a:pt x="204219" y="1785921"/>
                </a:cubicBezTo>
                <a:cubicBezTo>
                  <a:pt x="204695" y="1785350"/>
                  <a:pt x="207077" y="1785636"/>
                  <a:pt x="211934" y="1787255"/>
                </a:cubicBezTo>
                <a:cubicBezTo>
                  <a:pt x="215363" y="1788398"/>
                  <a:pt x="214792" y="1787731"/>
                  <a:pt x="212315" y="1786398"/>
                </a:cubicBezTo>
                <a:cubicBezTo>
                  <a:pt x="209363" y="1784493"/>
                  <a:pt x="204029" y="1783159"/>
                  <a:pt x="202219" y="1780397"/>
                </a:cubicBezTo>
                <a:cubicBezTo>
                  <a:pt x="202600" y="1779159"/>
                  <a:pt x="207077" y="1781540"/>
                  <a:pt x="209077" y="1782492"/>
                </a:cubicBezTo>
                <a:cubicBezTo>
                  <a:pt x="218507" y="1786969"/>
                  <a:pt x="218602" y="1785731"/>
                  <a:pt x="215459" y="1783445"/>
                </a:cubicBezTo>
                <a:cubicBezTo>
                  <a:pt x="213744" y="1782207"/>
                  <a:pt x="209458" y="1780111"/>
                  <a:pt x="212411" y="1779921"/>
                </a:cubicBezTo>
                <a:cubicBezTo>
                  <a:pt x="215459" y="1779730"/>
                  <a:pt x="218507" y="1782397"/>
                  <a:pt x="221174" y="1783826"/>
                </a:cubicBezTo>
                <a:cubicBezTo>
                  <a:pt x="224984" y="1785731"/>
                  <a:pt x="229937" y="1785826"/>
                  <a:pt x="228222" y="1783731"/>
                </a:cubicBezTo>
                <a:cubicBezTo>
                  <a:pt x="222221" y="1778111"/>
                  <a:pt x="186693" y="1763538"/>
                  <a:pt x="189646" y="1779825"/>
                </a:cubicBezTo>
                <a:close/>
                <a:moveTo>
                  <a:pt x="157070" y="1781445"/>
                </a:moveTo>
                <a:cubicBezTo>
                  <a:pt x="157832" y="1787541"/>
                  <a:pt x="192694" y="1802781"/>
                  <a:pt x="176216" y="1791827"/>
                </a:cubicBezTo>
                <a:cubicBezTo>
                  <a:pt x="170024" y="1788398"/>
                  <a:pt x="168596" y="1785445"/>
                  <a:pt x="175454" y="1787826"/>
                </a:cubicBezTo>
                <a:cubicBezTo>
                  <a:pt x="177740" y="1788588"/>
                  <a:pt x="182026" y="1790112"/>
                  <a:pt x="177168" y="1787445"/>
                </a:cubicBezTo>
                <a:cubicBezTo>
                  <a:pt x="174406" y="1785921"/>
                  <a:pt x="171167" y="1784207"/>
                  <a:pt x="168500" y="1782683"/>
                </a:cubicBezTo>
                <a:cubicBezTo>
                  <a:pt x="163928" y="1779825"/>
                  <a:pt x="168024" y="1780016"/>
                  <a:pt x="171739" y="1782397"/>
                </a:cubicBezTo>
                <a:cubicBezTo>
                  <a:pt x="176692" y="1785064"/>
                  <a:pt x="184121" y="1788493"/>
                  <a:pt x="177930" y="1783731"/>
                </a:cubicBezTo>
                <a:cubicBezTo>
                  <a:pt x="167357" y="1776682"/>
                  <a:pt x="177930" y="1780207"/>
                  <a:pt x="182502" y="1783826"/>
                </a:cubicBezTo>
                <a:cubicBezTo>
                  <a:pt x="208315" y="1791732"/>
                  <a:pt x="140783" y="1754679"/>
                  <a:pt x="157070" y="1781445"/>
                </a:cubicBezTo>
                <a:close/>
                <a:moveTo>
                  <a:pt x="144688" y="1754108"/>
                </a:moveTo>
                <a:cubicBezTo>
                  <a:pt x="145069" y="1760109"/>
                  <a:pt x="180121" y="1777444"/>
                  <a:pt x="163357" y="1765157"/>
                </a:cubicBezTo>
                <a:cubicBezTo>
                  <a:pt x="160023" y="1763157"/>
                  <a:pt x="158023" y="1761347"/>
                  <a:pt x="157928" y="1760395"/>
                </a:cubicBezTo>
                <a:cubicBezTo>
                  <a:pt x="157832" y="1759442"/>
                  <a:pt x="159547" y="1759633"/>
                  <a:pt x="163833" y="1761252"/>
                </a:cubicBezTo>
                <a:cubicBezTo>
                  <a:pt x="166976" y="1762490"/>
                  <a:pt x="166024" y="1761633"/>
                  <a:pt x="163452" y="1760013"/>
                </a:cubicBezTo>
                <a:cubicBezTo>
                  <a:pt x="160595" y="1758394"/>
                  <a:pt x="157737" y="1756680"/>
                  <a:pt x="154975" y="1754965"/>
                </a:cubicBezTo>
                <a:cubicBezTo>
                  <a:pt x="149927" y="1751346"/>
                  <a:pt x="155165" y="1752489"/>
                  <a:pt x="158690" y="1755061"/>
                </a:cubicBezTo>
                <a:cubicBezTo>
                  <a:pt x="164690" y="1758585"/>
                  <a:pt x="168881" y="1760204"/>
                  <a:pt x="163547" y="1755727"/>
                </a:cubicBezTo>
                <a:cubicBezTo>
                  <a:pt x="153356" y="1748298"/>
                  <a:pt x="162690" y="1751441"/>
                  <a:pt x="167643" y="1755632"/>
                </a:cubicBezTo>
                <a:cubicBezTo>
                  <a:pt x="192122" y="1764109"/>
                  <a:pt x="126876" y="1723437"/>
                  <a:pt x="144688" y="1754108"/>
                </a:cubicBezTo>
                <a:close/>
                <a:moveTo>
                  <a:pt x="108493" y="1742678"/>
                </a:moveTo>
                <a:cubicBezTo>
                  <a:pt x="106588" y="1746679"/>
                  <a:pt x="130877" y="1767538"/>
                  <a:pt x="121542" y="1755822"/>
                </a:cubicBezTo>
                <a:cubicBezTo>
                  <a:pt x="117161" y="1751250"/>
                  <a:pt x="117827" y="1749536"/>
                  <a:pt x="124781" y="1754870"/>
                </a:cubicBezTo>
                <a:cubicBezTo>
                  <a:pt x="127352" y="1756775"/>
                  <a:pt x="126971" y="1756108"/>
                  <a:pt x="125257" y="1754299"/>
                </a:cubicBezTo>
                <a:cubicBezTo>
                  <a:pt x="123352" y="1751917"/>
                  <a:pt x="119256" y="1749536"/>
                  <a:pt x="118399" y="1746774"/>
                </a:cubicBezTo>
                <a:cubicBezTo>
                  <a:pt x="120685" y="1746393"/>
                  <a:pt x="132686" y="1759918"/>
                  <a:pt x="128400" y="1752965"/>
                </a:cubicBezTo>
                <a:cubicBezTo>
                  <a:pt x="127257" y="1751536"/>
                  <a:pt x="124304" y="1748583"/>
                  <a:pt x="126686" y="1749345"/>
                </a:cubicBezTo>
                <a:cubicBezTo>
                  <a:pt x="129162" y="1749822"/>
                  <a:pt x="137925" y="1761442"/>
                  <a:pt x="138592" y="1756870"/>
                </a:cubicBezTo>
                <a:cubicBezTo>
                  <a:pt x="135449" y="1751727"/>
                  <a:pt x="109731" y="1729153"/>
                  <a:pt x="108493" y="1742678"/>
                </a:cubicBezTo>
                <a:close/>
                <a:moveTo>
                  <a:pt x="96682" y="1710960"/>
                </a:moveTo>
                <a:cubicBezTo>
                  <a:pt x="98777" y="1717913"/>
                  <a:pt x="108398" y="1727629"/>
                  <a:pt x="114970" y="1731343"/>
                </a:cubicBezTo>
                <a:cubicBezTo>
                  <a:pt x="119923" y="1733058"/>
                  <a:pt x="106493" y="1721151"/>
                  <a:pt x="108112" y="1720390"/>
                </a:cubicBezTo>
                <a:cubicBezTo>
                  <a:pt x="108207" y="1719532"/>
                  <a:pt x="109826" y="1720008"/>
                  <a:pt x="113636" y="1722771"/>
                </a:cubicBezTo>
                <a:cubicBezTo>
                  <a:pt x="119732" y="1726486"/>
                  <a:pt x="104778" y="1714198"/>
                  <a:pt x="104873" y="1712103"/>
                </a:cubicBezTo>
                <a:cubicBezTo>
                  <a:pt x="104969" y="1709245"/>
                  <a:pt x="121542" y="1727724"/>
                  <a:pt x="114494" y="1717437"/>
                </a:cubicBezTo>
                <a:cubicBezTo>
                  <a:pt x="105921" y="1707340"/>
                  <a:pt x="115446" y="1714103"/>
                  <a:pt x="118494" y="1718484"/>
                </a:cubicBezTo>
                <a:cubicBezTo>
                  <a:pt x="140021" y="1732677"/>
                  <a:pt x="86204" y="1677241"/>
                  <a:pt x="96682" y="1710960"/>
                </a:cubicBezTo>
                <a:close/>
                <a:moveTo>
                  <a:pt x="94682" y="1673526"/>
                </a:moveTo>
                <a:cubicBezTo>
                  <a:pt x="65249" y="1621329"/>
                  <a:pt x="59725" y="1671050"/>
                  <a:pt x="87728" y="1692005"/>
                </a:cubicBezTo>
                <a:cubicBezTo>
                  <a:pt x="90872" y="1693815"/>
                  <a:pt x="86776" y="1687909"/>
                  <a:pt x="84966" y="1685242"/>
                </a:cubicBezTo>
                <a:cubicBezTo>
                  <a:pt x="80108" y="1678670"/>
                  <a:pt x="78965" y="1673908"/>
                  <a:pt x="84395" y="1678575"/>
                </a:cubicBezTo>
                <a:cubicBezTo>
                  <a:pt x="92491" y="1686100"/>
                  <a:pt x="80680" y="1671812"/>
                  <a:pt x="79251" y="1669145"/>
                </a:cubicBezTo>
                <a:cubicBezTo>
                  <a:pt x="72298" y="1654667"/>
                  <a:pt x="94777" y="1687909"/>
                  <a:pt x="86585" y="1672193"/>
                </a:cubicBezTo>
                <a:cubicBezTo>
                  <a:pt x="85157" y="1669526"/>
                  <a:pt x="82013" y="1665049"/>
                  <a:pt x="83728" y="1664954"/>
                </a:cubicBezTo>
                <a:cubicBezTo>
                  <a:pt x="85538" y="1664763"/>
                  <a:pt x="88109" y="1670383"/>
                  <a:pt x="90205" y="1673241"/>
                </a:cubicBezTo>
                <a:cubicBezTo>
                  <a:pt x="93348" y="1677146"/>
                  <a:pt x="96491" y="1677908"/>
                  <a:pt x="94682" y="1673526"/>
                </a:cubicBezTo>
                <a:close/>
                <a:moveTo>
                  <a:pt x="69155" y="1693720"/>
                </a:moveTo>
                <a:cubicBezTo>
                  <a:pt x="68012" y="1698863"/>
                  <a:pt x="90014" y="1723247"/>
                  <a:pt x="80489" y="1708579"/>
                </a:cubicBezTo>
                <a:cubicBezTo>
                  <a:pt x="76584" y="1703149"/>
                  <a:pt x="76298" y="1700101"/>
                  <a:pt x="81823" y="1705816"/>
                </a:cubicBezTo>
                <a:cubicBezTo>
                  <a:pt x="86204" y="1709341"/>
                  <a:pt x="75441" y="1697529"/>
                  <a:pt x="75536" y="1695815"/>
                </a:cubicBezTo>
                <a:cubicBezTo>
                  <a:pt x="75536" y="1694291"/>
                  <a:pt x="78203" y="1697815"/>
                  <a:pt x="79442" y="1699339"/>
                </a:cubicBezTo>
                <a:cubicBezTo>
                  <a:pt x="85157" y="1706483"/>
                  <a:pt x="84966" y="1704959"/>
                  <a:pt x="82966" y="1701530"/>
                </a:cubicBezTo>
                <a:cubicBezTo>
                  <a:pt x="77060" y="1692576"/>
                  <a:pt x="83537" y="1698006"/>
                  <a:pt x="86109" y="1702959"/>
                </a:cubicBezTo>
                <a:cubicBezTo>
                  <a:pt x="102492" y="1717532"/>
                  <a:pt x="63249" y="1664192"/>
                  <a:pt x="69155" y="1693720"/>
                </a:cubicBezTo>
                <a:close/>
                <a:moveTo>
                  <a:pt x="69440" y="1631140"/>
                </a:moveTo>
                <a:cubicBezTo>
                  <a:pt x="70393" y="1633141"/>
                  <a:pt x="71345" y="1635045"/>
                  <a:pt x="72203" y="1636284"/>
                </a:cubicBezTo>
                <a:cubicBezTo>
                  <a:pt x="75632" y="1640094"/>
                  <a:pt x="69821" y="1625997"/>
                  <a:pt x="71155" y="1625997"/>
                </a:cubicBezTo>
                <a:cubicBezTo>
                  <a:pt x="71441" y="1624473"/>
                  <a:pt x="74108" y="1628664"/>
                  <a:pt x="74965" y="1630378"/>
                </a:cubicBezTo>
                <a:cubicBezTo>
                  <a:pt x="76394" y="1633141"/>
                  <a:pt x="76298" y="1632093"/>
                  <a:pt x="75441" y="1629521"/>
                </a:cubicBezTo>
                <a:cubicBezTo>
                  <a:pt x="74489" y="1626759"/>
                  <a:pt x="73346" y="1623996"/>
                  <a:pt x="72584" y="1621234"/>
                </a:cubicBezTo>
                <a:cubicBezTo>
                  <a:pt x="71250" y="1615615"/>
                  <a:pt x="74393" y="1620663"/>
                  <a:pt x="75155" y="1623901"/>
                </a:cubicBezTo>
                <a:cubicBezTo>
                  <a:pt x="82394" y="1640570"/>
                  <a:pt x="75346" y="1620663"/>
                  <a:pt x="77918" y="1622472"/>
                </a:cubicBezTo>
                <a:cubicBezTo>
                  <a:pt x="79442" y="1622949"/>
                  <a:pt x="83442" y="1639808"/>
                  <a:pt x="84966" y="1633141"/>
                </a:cubicBezTo>
                <a:cubicBezTo>
                  <a:pt x="83347" y="1624854"/>
                  <a:pt x="78394" y="1612471"/>
                  <a:pt x="71631" y="1607613"/>
                </a:cubicBezTo>
                <a:cubicBezTo>
                  <a:pt x="62011" y="1606185"/>
                  <a:pt x="65916" y="1624758"/>
                  <a:pt x="69440" y="1631140"/>
                </a:cubicBezTo>
                <a:close/>
                <a:moveTo>
                  <a:pt x="46390" y="1660477"/>
                </a:moveTo>
                <a:cubicBezTo>
                  <a:pt x="47914" y="1664287"/>
                  <a:pt x="50962" y="1670002"/>
                  <a:pt x="53153" y="1672669"/>
                </a:cubicBezTo>
                <a:cubicBezTo>
                  <a:pt x="56772" y="1676384"/>
                  <a:pt x="51057" y="1664763"/>
                  <a:pt x="50867" y="1663430"/>
                </a:cubicBezTo>
                <a:cubicBezTo>
                  <a:pt x="49438" y="1657620"/>
                  <a:pt x="53153" y="1662668"/>
                  <a:pt x="55058" y="1665811"/>
                </a:cubicBezTo>
                <a:cubicBezTo>
                  <a:pt x="59058" y="1671526"/>
                  <a:pt x="51724" y="1657334"/>
                  <a:pt x="51343" y="1655620"/>
                </a:cubicBezTo>
                <a:cubicBezTo>
                  <a:pt x="49438" y="1650476"/>
                  <a:pt x="52391" y="1653238"/>
                  <a:pt x="53915" y="1657525"/>
                </a:cubicBezTo>
                <a:cubicBezTo>
                  <a:pt x="55343" y="1660763"/>
                  <a:pt x="56772" y="1664001"/>
                  <a:pt x="58487" y="1665716"/>
                </a:cubicBezTo>
                <a:cubicBezTo>
                  <a:pt x="59915" y="1665716"/>
                  <a:pt x="54296" y="1654953"/>
                  <a:pt x="56963" y="1656762"/>
                </a:cubicBezTo>
                <a:cubicBezTo>
                  <a:pt x="58868" y="1657810"/>
                  <a:pt x="64773" y="1675432"/>
                  <a:pt x="65726" y="1668669"/>
                </a:cubicBezTo>
                <a:cubicBezTo>
                  <a:pt x="62773" y="1659429"/>
                  <a:pt x="56296" y="1645618"/>
                  <a:pt x="48485" y="1640284"/>
                </a:cubicBezTo>
                <a:cubicBezTo>
                  <a:pt x="40580" y="1638570"/>
                  <a:pt x="43342" y="1654000"/>
                  <a:pt x="46390" y="1660477"/>
                </a:cubicBezTo>
                <a:close/>
                <a:moveTo>
                  <a:pt x="42199" y="1554083"/>
                </a:moveTo>
                <a:cubicBezTo>
                  <a:pt x="43532" y="1560560"/>
                  <a:pt x="42485" y="1544844"/>
                  <a:pt x="42770" y="1543320"/>
                </a:cubicBezTo>
                <a:cubicBezTo>
                  <a:pt x="43151" y="1537129"/>
                  <a:pt x="44675" y="1542177"/>
                  <a:pt x="44390" y="1546463"/>
                </a:cubicBezTo>
                <a:cubicBezTo>
                  <a:pt x="44390" y="1551702"/>
                  <a:pt x="44961" y="1553988"/>
                  <a:pt x="45247" y="1554274"/>
                </a:cubicBezTo>
                <a:cubicBezTo>
                  <a:pt x="45628" y="1554654"/>
                  <a:pt x="45818" y="1553130"/>
                  <a:pt x="46009" y="1550845"/>
                </a:cubicBezTo>
                <a:cubicBezTo>
                  <a:pt x="46295" y="1548368"/>
                  <a:pt x="46295" y="1543510"/>
                  <a:pt x="47438" y="1544844"/>
                </a:cubicBezTo>
                <a:cubicBezTo>
                  <a:pt x="48581" y="1544939"/>
                  <a:pt x="47247" y="1565418"/>
                  <a:pt x="50581" y="1557988"/>
                </a:cubicBezTo>
                <a:cubicBezTo>
                  <a:pt x="52295" y="1548558"/>
                  <a:pt x="49438" y="1511601"/>
                  <a:pt x="38865" y="1534176"/>
                </a:cubicBezTo>
                <a:cubicBezTo>
                  <a:pt x="36008" y="1540748"/>
                  <a:pt x="35817" y="1553226"/>
                  <a:pt x="37817" y="1560846"/>
                </a:cubicBezTo>
                <a:cubicBezTo>
                  <a:pt x="38865" y="1564275"/>
                  <a:pt x="39246" y="1558369"/>
                  <a:pt x="39151" y="1555607"/>
                </a:cubicBezTo>
                <a:cubicBezTo>
                  <a:pt x="38865" y="1550940"/>
                  <a:pt x="40484" y="1543415"/>
                  <a:pt x="42199" y="1554083"/>
                </a:cubicBezTo>
                <a:close/>
                <a:moveTo>
                  <a:pt x="26387" y="1582658"/>
                </a:moveTo>
                <a:cubicBezTo>
                  <a:pt x="26578" y="1584944"/>
                  <a:pt x="26959" y="1587325"/>
                  <a:pt x="27435" y="1589040"/>
                </a:cubicBezTo>
                <a:cubicBezTo>
                  <a:pt x="28483" y="1593136"/>
                  <a:pt x="28864" y="1588468"/>
                  <a:pt x="28769" y="1585992"/>
                </a:cubicBezTo>
                <a:cubicBezTo>
                  <a:pt x="28673" y="1577895"/>
                  <a:pt x="30578" y="1579991"/>
                  <a:pt x="31721" y="1587706"/>
                </a:cubicBezTo>
                <a:cubicBezTo>
                  <a:pt x="33150" y="1594564"/>
                  <a:pt x="31817" y="1580182"/>
                  <a:pt x="32102" y="1578753"/>
                </a:cubicBezTo>
                <a:cubicBezTo>
                  <a:pt x="32674" y="1573228"/>
                  <a:pt x="33817" y="1580562"/>
                  <a:pt x="33722" y="1583229"/>
                </a:cubicBezTo>
                <a:cubicBezTo>
                  <a:pt x="34388" y="1592945"/>
                  <a:pt x="35246" y="1592469"/>
                  <a:pt x="35531" y="1588945"/>
                </a:cubicBezTo>
                <a:cubicBezTo>
                  <a:pt x="35722" y="1587040"/>
                  <a:pt x="35436" y="1582563"/>
                  <a:pt x="36674" y="1584944"/>
                </a:cubicBezTo>
                <a:cubicBezTo>
                  <a:pt x="37913" y="1587325"/>
                  <a:pt x="37341" y="1591040"/>
                  <a:pt x="37436" y="1593802"/>
                </a:cubicBezTo>
                <a:cubicBezTo>
                  <a:pt x="38579" y="1602851"/>
                  <a:pt x="41437" y="1601041"/>
                  <a:pt x="40484" y="1594279"/>
                </a:cubicBezTo>
                <a:cubicBezTo>
                  <a:pt x="41532" y="1573990"/>
                  <a:pt x="26197" y="1544653"/>
                  <a:pt x="26387" y="1582658"/>
                </a:cubicBezTo>
                <a:close/>
                <a:moveTo>
                  <a:pt x="36579" y="1503791"/>
                </a:moveTo>
                <a:cubicBezTo>
                  <a:pt x="26197" y="1499409"/>
                  <a:pt x="25054" y="1546749"/>
                  <a:pt x="28578" y="1526841"/>
                </a:cubicBezTo>
                <a:cubicBezTo>
                  <a:pt x="29245" y="1520460"/>
                  <a:pt x="30769" y="1518079"/>
                  <a:pt x="31055" y="1525699"/>
                </a:cubicBezTo>
                <a:cubicBezTo>
                  <a:pt x="31721" y="1531223"/>
                  <a:pt x="31912" y="1515697"/>
                  <a:pt x="33150" y="1514554"/>
                </a:cubicBezTo>
                <a:cubicBezTo>
                  <a:pt x="34103" y="1513507"/>
                  <a:pt x="33626" y="1517697"/>
                  <a:pt x="33436" y="1519507"/>
                </a:cubicBezTo>
                <a:cubicBezTo>
                  <a:pt x="32769" y="1528270"/>
                  <a:pt x="33722" y="1527032"/>
                  <a:pt x="34388" y="1523317"/>
                </a:cubicBezTo>
                <a:cubicBezTo>
                  <a:pt x="36198" y="1512459"/>
                  <a:pt x="36674" y="1522270"/>
                  <a:pt x="35531" y="1526365"/>
                </a:cubicBezTo>
                <a:cubicBezTo>
                  <a:pt x="36960" y="1543891"/>
                  <a:pt x="40961" y="1503886"/>
                  <a:pt x="36579" y="1503791"/>
                </a:cubicBezTo>
                <a:close/>
                <a:moveTo>
                  <a:pt x="50962" y="1457404"/>
                </a:moveTo>
                <a:cubicBezTo>
                  <a:pt x="47819" y="1440450"/>
                  <a:pt x="32579" y="1485979"/>
                  <a:pt x="40389" y="1470739"/>
                </a:cubicBezTo>
                <a:cubicBezTo>
                  <a:pt x="42770" y="1465310"/>
                  <a:pt x="44199" y="1465120"/>
                  <a:pt x="41913" y="1473025"/>
                </a:cubicBezTo>
                <a:cubicBezTo>
                  <a:pt x="41151" y="1475883"/>
                  <a:pt x="41627" y="1475311"/>
                  <a:pt x="42485" y="1473120"/>
                </a:cubicBezTo>
                <a:cubicBezTo>
                  <a:pt x="43723" y="1470549"/>
                  <a:pt x="44580" y="1466358"/>
                  <a:pt x="46295" y="1464358"/>
                </a:cubicBezTo>
                <a:cubicBezTo>
                  <a:pt x="47438" y="1465215"/>
                  <a:pt x="40008" y="1481788"/>
                  <a:pt x="44294" y="1475025"/>
                </a:cubicBezTo>
                <a:cubicBezTo>
                  <a:pt x="50962" y="1462071"/>
                  <a:pt x="40008" y="1488741"/>
                  <a:pt x="44104" y="1485122"/>
                </a:cubicBezTo>
                <a:cubicBezTo>
                  <a:pt x="47914" y="1478645"/>
                  <a:pt x="51343" y="1463215"/>
                  <a:pt x="50962" y="1457404"/>
                </a:cubicBezTo>
                <a:close/>
                <a:moveTo>
                  <a:pt x="54962" y="1475311"/>
                </a:moveTo>
                <a:cubicBezTo>
                  <a:pt x="47057" y="1485122"/>
                  <a:pt x="43056" y="1500933"/>
                  <a:pt x="44866" y="1513602"/>
                </a:cubicBezTo>
                <a:cubicBezTo>
                  <a:pt x="45628" y="1516936"/>
                  <a:pt x="46866" y="1510078"/>
                  <a:pt x="47152" y="1506934"/>
                </a:cubicBezTo>
                <a:cubicBezTo>
                  <a:pt x="48390" y="1496838"/>
                  <a:pt x="50962" y="1495980"/>
                  <a:pt x="50962" y="1503600"/>
                </a:cubicBezTo>
                <a:cubicBezTo>
                  <a:pt x="51438" y="1510363"/>
                  <a:pt x="52772" y="1493028"/>
                  <a:pt x="53153" y="1491408"/>
                </a:cubicBezTo>
                <a:cubicBezTo>
                  <a:pt x="54867" y="1484360"/>
                  <a:pt x="55439" y="1489218"/>
                  <a:pt x="54581" y="1494075"/>
                </a:cubicBezTo>
                <a:cubicBezTo>
                  <a:pt x="53629" y="1515126"/>
                  <a:pt x="56105" y="1490551"/>
                  <a:pt x="58391" y="1491028"/>
                </a:cubicBezTo>
                <a:cubicBezTo>
                  <a:pt x="59820" y="1490742"/>
                  <a:pt x="55058" y="1513697"/>
                  <a:pt x="60106" y="1504362"/>
                </a:cubicBezTo>
                <a:cubicBezTo>
                  <a:pt x="61725" y="1498647"/>
                  <a:pt x="67154" y="1464738"/>
                  <a:pt x="54962" y="1475311"/>
                </a:cubicBezTo>
                <a:close/>
                <a:moveTo>
                  <a:pt x="56201" y="1449117"/>
                </a:moveTo>
                <a:cubicBezTo>
                  <a:pt x="54867" y="1455785"/>
                  <a:pt x="61249" y="1440545"/>
                  <a:pt x="61725" y="1442355"/>
                </a:cubicBezTo>
                <a:cubicBezTo>
                  <a:pt x="62106" y="1442641"/>
                  <a:pt x="61725" y="1444926"/>
                  <a:pt x="60201" y="1449594"/>
                </a:cubicBezTo>
                <a:cubicBezTo>
                  <a:pt x="59153" y="1452928"/>
                  <a:pt x="59630" y="1452261"/>
                  <a:pt x="60773" y="1449784"/>
                </a:cubicBezTo>
                <a:cubicBezTo>
                  <a:pt x="62392" y="1446736"/>
                  <a:pt x="63535" y="1441879"/>
                  <a:pt x="65726" y="1439592"/>
                </a:cubicBezTo>
                <a:cubicBezTo>
                  <a:pt x="66583" y="1439688"/>
                  <a:pt x="64487" y="1444165"/>
                  <a:pt x="63725" y="1446165"/>
                </a:cubicBezTo>
                <a:cubicBezTo>
                  <a:pt x="59915" y="1455499"/>
                  <a:pt x="60868" y="1455499"/>
                  <a:pt x="62678" y="1452261"/>
                </a:cubicBezTo>
                <a:cubicBezTo>
                  <a:pt x="63725" y="1450546"/>
                  <a:pt x="65440" y="1446260"/>
                  <a:pt x="65345" y="1448927"/>
                </a:cubicBezTo>
                <a:cubicBezTo>
                  <a:pt x="65630" y="1451404"/>
                  <a:pt x="57344" y="1465977"/>
                  <a:pt x="61820" y="1464072"/>
                </a:cubicBezTo>
                <a:cubicBezTo>
                  <a:pt x="66678" y="1455690"/>
                  <a:pt x="71155" y="1441307"/>
                  <a:pt x="71726" y="1431591"/>
                </a:cubicBezTo>
                <a:cubicBezTo>
                  <a:pt x="69631" y="1416923"/>
                  <a:pt x="56867" y="1443879"/>
                  <a:pt x="56201" y="1449117"/>
                </a:cubicBezTo>
                <a:close/>
                <a:moveTo>
                  <a:pt x="81347" y="1391110"/>
                </a:moveTo>
                <a:cubicBezTo>
                  <a:pt x="73631" y="1393491"/>
                  <a:pt x="62773" y="1412446"/>
                  <a:pt x="61154" y="1421400"/>
                </a:cubicBezTo>
                <a:cubicBezTo>
                  <a:pt x="60868" y="1423781"/>
                  <a:pt x="63440" y="1418828"/>
                  <a:pt x="64487" y="1416542"/>
                </a:cubicBezTo>
                <a:cubicBezTo>
                  <a:pt x="67726" y="1409208"/>
                  <a:pt x="69726" y="1408255"/>
                  <a:pt x="67916" y="1413970"/>
                </a:cubicBezTo>
                <a:cubicBezTo>
                  <a:pt x="66773" y="1418257"/>
                  <a:pt x="69726" y="1411017"/>
                  <a:pt x="70202" y="1409970"/>
                </a:cubicBezTo>
                <a:cubicBezTo>
                  <a:pt x="70964" y="1407208"/>
                  <a:pt x="76679" y="1397492"/>
                  <a:pt x="73155" y="1406160"/>
                </a:cubicBezTo>
                <a:cubicBezTo>
                  <a:pt x="71536" y="1409493"/>
                  <a:pt x="70298" y="1413208"/>
                  <a:pt x="70679" y="1413018"/>
                </a:cubicBezTo>
                <a:cubicBezTo>
                  <a:pt x="71631" y="1412922"/>
                  <a:pt x="75441" y="1403588"/>
                  <a:pt x="76203" y="1404445"/>
                </a:cubicBezTo>
                <a:cubicBezTo>
                  <a:pt x="77156" y="1403969"/>
                  <a:pt x="68393" y="1421209"/>
                  <a:pt x="74012" y="1414161"/>
                </a:cubicBezTo>
                <a:cubicBezTo>
                  <a:pt x="76775" y="1407684"/>
                  <a:pt x="83823" y="1397206"/>
                  <a:pt x="81347" y="1391110"/>
                </a:cubicBezTo>
                <a:close/>
                <a:moveTo>
                  <a:pt x="82204" y="1414446"/>
                </a:moveTo>
                <a:cubicBezTo>
                  <a:pt x="80108" y="1418542"/>
                  <a:pt x="75822" y="1433211"/>
                  <a:pt x="81251" y="1421495"/>
                </a:cubicBezTo>
                <a:cubicBezTo>
                  <a:pt x="83633" y="1415685"/>
                  <a:pt x="85538" y="1413494"/>
                  <a:pt x="84109" y="1419304"/>
                </a:cubicBezTo>
                <a:cubicBezTo>
                  <a:pt x="81728" y="1428639"/>
                  <a:pt x="87252" y="1411684"/>
                  <a:pt x="88967" y="1410065"/>
                </a:cubicBezTo>
                <a:cubicBezTo>
                  <a:pt x="90110" y="1409112"/>
                  <a:pt x="88205" y="1413684"/>
                  <a:pt x="87633" y="1415208"/>
                </a:cubicBezTo>
                <a:cubicBezTo>
                  <a:pt x="84395" y="1423971"/>
                  <a:pt x="85538" y="1423019"/>
                  <a:pt x="87157" y="1419304"/>
                </a:cubicBezTo>
                <a:cubicBezTo>
                  <a:pt x="88014" y="1417304"/>
                  <a:pt x="89729" y="1413304"/>
                  <a:pt x="90014" y="1414637"/>
                </a:cubicBezTo>
                <a:cubicBezTo>
                  <a:pt x="90681" y="1415113"/>
                  <a:pt x="83156" y="1431306"/>
                  <a:pt x="87633" y="1426448"/>
                </a:cubicBezTo>
                <a:cubicBezTo>
                  <a:pt x="95634" y="1412065"/>
                  <a:pt x="100778" y="1380537"/>
                  <a:pt x="82204" y="1414446"/>
                </a:cubicBezTo>
                <a:close/>
                <a:moveTo>
                  <a:pt x="89062" y="1383109"/>
                </a:moveTo>
                <a:cubicBezTo>
                  <a:pt x="86300" y="1389110"/>
                  <a:pt x="95063" y="1375584"/>
                  <a:pt x="94967" y="1377204"/>
                </a:cubicBezTo>
                <a:cubicBezTo>
                  <a:pt x="95158" y="1377490"/>
                  <a:pt x="94205" y="1379490"/>
                  <a:pt x="91919" y="1383681"/>
                </a:cubicBezTo>
                <a:cubicBezTo>
                  <a:pt x="90205" y="1386729"/>
                  <a:pt x="90872" y="1386062"/>
                  <a:pt x="92300" y="1383871"/>
                </a:cubicBezTo>
                <a:cubicBezTo>
                  <a:pt x="94205" y="1381204"/>
                  <a:pt x="96396" y="1376823"/>
                  <a:pt x="98682" y="1374727"/>
                </a:cubicBezTo>
                <a:cubicBezTo>
                  <a:pt x="99254" y="1374822"/>
                  <a:pt x="96587" y="1378823"/>
                  <a:pt x="95444" y="1380633"/>
                </a:cubicBezTo>
                <a:cubicBezTo>
                  <a:pt x="90205" y="1389110"/>
                  <a:pt x="90967" y="1389015"/>
                  <a:pt x="93062" y="1386157"/>
                </a:cubicBezTo>
                <a:cubicBezTo>
                  <a:pt x="102968" y="1373108"/>
                  <a:pt x="84490" y="1400826"/>
                  <a:pt x="89443" y="1397111"/>
                </a:cubicBezTo>
                <a:cubicBezTo>
                  <a:pt x="95253" y="1389682"/>
                  <a:pt x="101825" y="1376346"/>
                  <a:pt x="105064" y="1367488"/>
                </a:cubicBezTo>
                <a:cubicBezTo>
                  <a:pt x="107921" y="1354534"/>
                  <a:pt x="90110" y="1379585"/>
                  <a:pt x="89062" y="1383109"/>
                </a:cubicBezTo>
                <a:close/>
                <a:moveTo>
                  <a:pt x="104492" y="1351200"/>
                </a:moveTo>
                <a:cubicBezTo>
                  <a:pt x="102587" y="1352915"/>
                  <a:pt x="92586" y="1365107"/>
                  <a:pt x="99635" y="1357868"/>
                </a:cubicBezTo>
                <a:cubicBezTo>
                  <a:pt x="103445" y="1353677"/>
                  <a:pt x="104302" y="1353582"/>
                  <a:pt x="99444" y="1359773"/>
                </a:cubicBezTo>
                <a:cubicBezTo>
                  <a:pt x="96015" y="1364440"/>
                  <a:pt x="103635" y="1355106"/>
                  <a:pt x="104588" y="1354249"/>
                </a:cubicBezTo>
                <a:cubicBezTo>
                  <a:pt x="105254" y="1353582"/>
                  <a:pt x="105635" y="1353010"/>
                  <a:pt x="105826" y="1353105"/>
                </a:cubicBezTo>
                <a:cubicBezTo>
                  <a:pt x="105254" y="1354629"/>
                  <a:pt x="94967" y="1366631"/>
                  <a:pt x="99825" y="1361678"/>
                </a:cubicBezTo>
                <a:cubicBezTo>
                  <a:pt x="100873" y="1360440"/>
                  <a:pt x="103349" y="1357582"/>
                  <a:pt x="102302" y="1359487"/>
                </a:cubicBezTo>
                <a:cubicBezTo>
                  <a:pt x="101540" y="1361297"/>
                  <a:pt x="92967" y="1370632"/>
                  <a:pt x="95444" y="1370155"/>
                </a:cubicBezTo>
                <a:cubicBezTo>
                  <a:pt x="99444" y="1365964"/>
                  <a:pt x="105159" y="1357582"/>
                  <a:pt x="108398" y="1352725"/>
                </a:cubicBezTo>
                <a:cubicBezTo>
                  <a:pt x="107445" y="1351772"/>
                  <a:pt x="106588" y="1350820"/>
                  <a:pt x="105731" y="1349772"/>
                </a:cubicBezTo>
                <a:cubicBezTo>
                  <a:pt x="105445" y="1350153"/>
                  <a:pt x="104969" y="1350629"/>
                  <a:pt x="104492" y="1351200"/>
                </a:cubicBezTo>
                <a:close/>
                <a:moveTo>
                  <a:pt x="77346" y="1374727"/>
                </a:moveTo>
                <a:cubicBezTo>
                  <a:pt x="77918" y="1375966"/>
                  <a:pt x="78489" y="1375394"/>
                  <a:pt x="79346" y="1375489"/>
                </a:cubicBezTo>
                <a:cubicBezTo>
                  <a:pt x="81918" y="1364250"/>
                  <a:pt x="91253" y="1352439"/>
                  <a:pt x="99158" y="1344914"/>
                </a:cubicBezTo>
                <a:lnTo>
                  <a:pt x="98968" y="1344819"/>
                </a:lnTo>
                <a:cubicBezTo>
                  <a:pt x="88586" y="1354915"/>
                  <a:pt x="78584" y="1362916"/>
                  <a:pt x="77346" y="1374727"/>
                </a:cubicBezTo>
                <a:close/>
                <a:moveTo>
                  <a:pt x="47723" y="1419400"/>
                </a:moveTo>
                <a:cubicBezTo>
                  <a:pt x="49057" y="1421304"/>
                  <a:pt x="49628" y="1420352"/>
                  <a:pt x="50962" y="1420447"/>
                </a:cubicBezTo>
                <a:cubicBezTo>
                  <a:pt x="50295" y="1408446"/>
                  <a:pt x="56391" y="1395396"/>
                  <a:pt x="62582" y="1386062"/>
                </a:cubicBezTo>
                <a:cubicBezTo>
                  <a:pt x="54867" y="1393587"/>
                  <a:pt x="44675" y="1413589"/>
                  <a:pt x="47723" y="1419400"/>
                </a:cubicBezTo>
                <a:close/>
                <a:moveTo>
                  <a:pt x="24197" y="1470834"/>
                </a:moveTo>
                <a:cubicBezTo>
                  <a:pt x="25816" y="1474835"/>
                  <a:pt x="25911" y="1473883"/>
                  <a:pt x="27911" y="1474740"/>
                </a:cubicBezTo>
                <a:cubicBezTo>
                  <a:pt x="25625" y="1460166"/>
                  <a:pt x="28959" y="1444165"/>
                  <a:pt x="34865" y="1431306"/>
                </a:cubicBezTo>
                <a:lnTo>
                  <a:pt x="34579" y="1431211"/>
                </a:lnTo>
                <a:cubicBezTo>
                  <a:pt x="26959" y="1443403"/>
                  <a:pt x="21625" y="1461405"/>
                  <a:pt x="24197" y="1470834"/>
                </a:cubicBezTo>
                <a:close/>
                <a:moveTo>
                  <a:pt x="2223900" y="2105771"/>
                </a:moveTo>
                <a:cubicBezTo>
                  <a:pt x="2239997" y="2122630"/>
                  <a:pt x="2262096" y="2111581"/>
                  <a:pt x="2267620" y="2103390"/>
                </a:cubicBezTo>
                <a:cubicBezTo>
                  <a:pt x="2247903" y="2110248"/>
                  <a:pt x="2228091" y="2106819"/>
                  <a:pt x="2224281" y="2103295"/>
                </a:cubicBezTo>
                <a:cubicBezTo>
                  <a:pt x="2223519" y="2103961"/>
                  <a:pt x="2222948" y="2104914"/>
                  <a:pt x="2223900" y="2105771"/>
                </a:cubicBezTo>
                <a:close/>
                <a:moveTo>
                  <a:pt x="2195325" y="2082816"/>
                </a:moveTo>
                <a:cubicBezTo>
                  <a:pt x="2210375" y="2094532"/>
                  <a:pt x="2227520" y="2085483"/>
                  <a:pt x="2234092" y="2072338"/>
                </a:cubicBezTo>
                <a:cubicBezTo>
                  <a:pt x="2221995" y="2079482"/>
                  <a:pt x="2205422" y="2084625"/>
                  <a:pt x="2195421" y="2080434"/>
                </a:cubicBezTo>
                <a:cubicBezTo>
                  <a:pt x="2194944" y="2081101"/>
                  <a:pt x="2194468" y="2082244"/>
                  <a:pt x="2195325" y="2082816"/>
                </a:cubicBezTo>
                <a:close/>
                <a:moveTo>
                  <a:pt x="2166464" y="2063290"/>
                </a:moveTo>
                <a:cubicBezTo>
                  <a:pt x="2180847" y="2073576"/>
                  <a:pt x="2198850" y="2059099"/>
                  <a:pt x="2202564" y="2048812"/>
                </a:cubicBezTo>
                <a:cubicBezTo>
                  <a:pt x="2191896" y="2055860"/>
                  <a:pt x="2178371" y="2063575"/>
                  <a:pt x="2166464" y="2061004"/>
                </a:cubicBezTo>
                <a:cubicBezTo>
                  <a:pt x="2166084" y="2061670"/>
                  <a:pt x="2165512" y="2062813"/>
                  <a:pt x="2166464" y="2063290"/>
                </a:cubicBezTo>
                <a:close/>
                <a:moveTo>
                  <a:pt x="2145700" y="2052336"/>
                </a:moveTo>
                <a:cubicBezTo>
                  <a:pt x="2160368" y="2060813"/>
                  <a:pt x="2175989" y="2043287"/>
                  <a:pt x="2178561" y="2033953"/>
                </a:cubicBezTo>
                <a:cubicBezTo>
                  <a:pt x="2170751" y="2041382"/>
                  <a:pt x="2153320" y="2052145"/>
                  <a:pt x="2145605" y="2050145"/>
                </a:cubicBezTo>
                <a:cubicBezTo>
                  <a:pt x="2145224" y="2050716"/>
                  <a:pt x="2144843" y="2051955"/>
                  <a:pt x="2145700" y="2052336"/>
                </a:cubicBezTo>
                <a:close/>
                <a:moveTo>
                  <a:pt x="2124364" y="2044335"/>
                </a:moveTo>
                <a:cubicBezTo>
                  <a:pt x="2140271" y="2048812"/>
                  <a:pt x="2149415" y="2032809"/>
                  <a:pt x="2152463" y="2021189"/>
                </a:cubicBezTo>
                <a:cubicBezTo>
                  <a:pt x="2144557" y="2030524"/>
                  <a:pt x="2132936" y="2041858"/>
                  <a:pt x="2123983" y="2042144"/>
                </a:cubicBezTo>
                <a:cubicBezTo>
                  <a:pt x="2123793" y="2042811"/>
                  <a:pt x="2123507" y="2044144"/>
                  <a:pt x="2124364" y="2044335"/>
                </a:cubicBezTo>
                <a:close/>
                <a:moveTo>
                  <a:pt x="2099027" y="2038048"/>
                </a:moveTo>
                <a:cubicBezTo>
                  <a:pt x="2114363" y="2040334"/>
                  <a:pt x="2121030" y="2022427"/>
                  <a:pt x="2122554" y="2011092"/>
                </a:cubicBezTo>
                <a:cubicBezTo>
                  <a:pt x="2116077" y="2020808"/>
                  <a:pt x="2109410" y="2032524"/>
                  <a:pt x="2098456" y="2035953"/>
                </a:cubicBezTo>
                <a:cubicBezTo>
                  <a:pt x="2098265" y="2036620"/>
                  <a:pt x="2098170" y="2038048"/>
                  <a:pt x="2099027" y="2038048"/>
                </a:cubicBezTo>
                <a:close/>
                <a:moveTo>
                  <a:pt x="2071119" y="2036238"/>
                </a:moveTo>
                <a:cubicBezTo>
                  <a:pt x="2086073" y="2041382"/>
                  <a:pt x="2093408" y="2018332"/>
                  <a:pt x="2093503" y="2008045"/>
                </a:cubicBezTo>
                <a:cubicBezTo>
                  <a:pt x="2087502" y="2018617"/>
                  <a:pt x="2082168" y="2030714"/>
                  <a:pt x="2071119" y="2035191"/>
                </a:cubicBezTo>
                <a:lnTo>
                  <a:pt x="2071119" y="2036238"/>
                </a:lnTo>
                <a:close/>
                <a:moveTo>
                  <a:pt x="2053022" y="2038143"/>
                </a:moveTo>
                <a:cubicBezTo>
                  <a:pt x="2053879" y="2039763"/>
                  <a:pt x="2055879" y="2038048"/>
                  <a:pt x="2057022" y="2037762"/>
                </a:cubicBezTo>
                <a:cubicBezTo>
                  <a:pt x="2055784" y="2033381"/>
                  <a:pt x="2059118" y="2029762"/>
                  <a:pt x="2059975" y="2025761"/>
                </a:cubicBezTo>
                <a:cubicBezTo>
                  <a:pt x="2061785" y="2018998"/>
                  <a:pt x="2061499" y="2012807"/>
                  <a:pt x="2059880" y="2006711"/>
                </a:cubicBezTo>
                <a:cubicBezTo>
                  <a:pt x="2058927" y="2012997"/>
                  <a:pt x="2054355" y="2022999"/>
                  <a:pt x="2055212" y="2028047"/>
                </a:cubicBezTo>
                <a:cubicBezTo>
                  <a:pt x="2055593" y="2032143"/>
                  <a:pt x="2057022" y="2035191"/>
                  <a:pt x="2052641" y="2037191"/>
                </a:cubicBezTo>
                <a:lnTo>
                  <a:pt x="2053022" y="2038143"/>
                </a:lnTo>
                <a:close/>
                <a:moveTo>
                  <a:pt x="2027876" y="2046430"/>
                </a:moveTo>
                <a:cubicBezTo>
                  <a:pt x="2043306" y="2045478"/>
                  <a:pt x="2039496" y="2018617"/>
                  <a:pt x="2035305" y="2012140"/>
                </a:cubicBezTo>
                <a:cubicBezTo>
                  <a:pt x="2035591" y="2021570"/>
                  <a:pt x="2033400" y="2041096"/>
                  <a:pt x="2027495" y="2045478"/>
                </a:cubicBezTo>
                <a:lnTo>
                  <a:pt x="2027876" y="2046430"/>
                </a:lnTo>
                <a:close/>
                <a:moveTo>
                  <a:pt x="2003873" y="2060051"/>
                </a:moveTo>
                <a:cubicBezTo>
                  <a:pt x="2019398" y="2056717"/>
                  <a:pt x="2013969" y="2033095"/>
                  <a:pt x="2008635" y="2024618"/>
                </a:cubicBezTo>
                <a:cubicBezTo>
                  <a:pt x="2009207" y="2035953"/>
                  <a:pt x="2010159" y="2051288"/>
                  <a:pt x="2003301" y="2059289"/>
                </a:cubicBezTo>
                <a:lnTo>
                  <a:pt x="2003873" y="2060051"/>
                </a:lnTo>
                <a:close/>
                <a:moveTo>
                  <a:pt x="1980155" y="2045097"/>
                </a:moveTo>
                <a:cubicBezTo>
                  <a:pt x="1984061" y="2057003"/>
                  <a:pt x="1985394" y="2069386"/>
                  <a:pt x="1980917" y="2076815"/>
                </a:cubicBezTo>
                <a:cubicBezTo>
                  <a:pt x="1981394" y="2077387"/>
                  <a:pt x="1982441" y="2078244"/>
                  <a:pt x="1983108" y="2077387"/>
                </a:cubicBezTo>
                <a:cubicBezTo>
                  <a:pt x="1995586" y="2066528"/>
                  <a:pt x="1988442" y="2050621"/>
                  <a:pt x="1979012" y="2041477"/>
                </a:cubicBezTo>
                <a:lnTo>
                  <a:pt x="1980155" y="2045097"/>
                </a:lnTo>
                <a:close/>
                <a:moveTo>
                  <a:pt x="1954629" y="2067576"/>
                </a:moveTo>
                <a:cubicBezTo>
                  <a:pt x="1959010" y="2078339"/>
                  <a:pt x="1961963" y="2091198"/>
                  <a:pt x="1957010" y="2100913"/>
                </a:cubicBezTo>
                <a:cubicBezTo>
                  <a:pt x="1957581" y="2101485"/>
                  <a:pt x="1958629" y="2102056"/>
                  <a:pt x="1959296" y="2101199"/>
                </a:cubicBezTo>
                <a:cubicBezTo>
                  <a:pt x="1971488" y="2088912"/>
                  <a:pt x="1964439" y="2072148"/>
                  <a:pt x="1953104" y="2063956"/>
                </a:cubicBezTo>
                <a:lnTo>
                  <a:pt x="1954629" y="2067576"/>
                </a:lnTo>
                <a:close/>
                <a:moveTo>
                  <a:pt x="1928435" y="2097294"/>
                </a:moveTo>
                <a:cubicBezTo>
                  <a:pt x="1933959" y="2108152"/>
                  <a:pt x="1937198" y="2121868"/>
                  <a:pt x="1932721" y="2132346"/>
                </a:cubicBezTo>
                <a:cubicBezTo>
                  <a:pt x="1935864" y="2134537"/>
                  <a:pt x="1937388" y="2127202"/>
                  <a:pt x="1938626" y="2125964"/>
                </a:cubicBezTo>
                <a:cubicBezTo>
                  <a:pt x="1947104" y="2114820"/>
                  <a:pt x="1934531" y="2096532"/>
                  <a:pt x="1926815" y="2093865"/>
                </a:cubicBezTo>
                <a:lnTo>
                  <a:pt x="1928435" y="2097294"/>
                </a:lnTo>
                <a:close/>
                <a:moveTo>
                  <a:pt x="1908242" y="2125107"/>
                </a:moveTo>
                <a:cubicBezTo>
                  <a:pt x="1915481" y="2137204"/>
                  <a:pt x="1917957" y="2150920"/>
                  <a:pt x="1914242" y="2160635"/>
                </a:cubicBezTo>
                <a:cubicBezTo>
                  <a:pt x="1917576" y="2162540"/>
                  <a:pt x="1918529" y="2155301"/>
                  <a:pt x="1919958" y="2153587"/>
                </a:cubicBezTo>
                <a:cubicBezTo>
                  <a:pt x="1927196" y="2137870"/>
                  <a:pt x="1917290" y="2126821"/>
                  <a:pt x="1906337" y="2121773"/>
                </a:cubicBezTo>
                <a:lnTo>
                  <a:pt x="1908242" y="2125107"/>
                </a:lnTo>
                <a:close/>
                <a:moveTo>
                  <a:pt x="1884905" y="2161588"/>
                </a:moveTo>
                <a:cubicBezTo>
                  <a:pt x="1891859" y="2171493"/>
                  <a:pt x="1894716" y="2191496"/>
                  <a:pt x="1890906" y="2198830"/>
                </a:cubicBezTo>
                <a:cubicBezTo>
                  <a:pt x="1891763" y="2199402"/>
                  <a:pt x="1892811" y="2199497"/>
                  <a:pt x="1893383" y="2198354"/>
                </a:cubicBezTo>
                <a:cubicBezTo>
                  <a:pt x="1903765" y="2182733"/>
                  <a:pt x="1899193" y="2164159"/>
                  <a:pt x="1883000" y="2158159"/>
                </a:cubicBezTo>
                <a:lnTo>
                  <a:pt x="1884905" y="2161588"/>
                </a:lnTo>
                <a:close/>
                <a:moveTo>
                  <a:pt x="1864141" y="2200640"/>
                </a:moveTo>
                <a:cubicBezTo>
                  <a:pt x="1870904" y="2215594"/>
                  <a:pt x="1871856" y="2229977"/>
                  <a:pt x="1867570" y="2241788"/>
                </a:cubicBezTo>
                <a:cubicBezTo>
                  <a:pt x="1868427" y="2242455"/>
                  <a:pt x="1869380" y="2242455"/>
                  <a:pt x="1870046" y="2241217"/>
                </a:cubicBezTo>
                <a:cubicBezTo>
                  <a:pt x="1881095" y="2224643"/>
                  <a:pt x="1877666" y="2203974"/>
                  <a:pt x="1862426" y="2196735"/>
                </a:cubicBezTo>
                <a:lnTo>
                  <a:pt x="1864141" y="2200640"/>
                </a:lnTo>
                <a:close/>
                <a:moveTo>
                  <a:pt x="1838709" y="2244550"/>
                </a:moveTo>
                <a:cubicBezTo>
                  <a:pt x="1846996" y="2257409"/>
                  <a:pt x="1848901" y="2272459"/>
                  <a:pt x="1844996" y="2283508"/>
                </a:cubicBezTo>
                <a:cubicBezTo>
                  <a:pt x="1848615" y="2285032"/>
                  <a:pt x="1849568" y="2276459"/>
                  <a:pt x="1850996" y="2274649"/>
                </a:cubicBezTo>
                <a:cubicBezTo>
                  <a:pt x="1858140" y="2257123"/>
                  <a:pt x="1849472" y="2245122"/>
                  <a:pt x="1836614" y="2241217"/>
                </a:cubicBezTo>
                <a:lnTo>
                  <a:pt x="1838709" y="2244550"/>
                </a:lnTo>
                <a:close/>
                <a:moveTo>
                  <a:pt x="1814992" y="2288556"/>
                </a:moveTo>
                <a:cubicBezTo>
                  <a:pt x="1822421" y="2299605"/>
                  <a:pt x="1823564" y="2321512"/>
                  <a:pt x="1819278" y="2329609"/>
                </a:cubicBezTo>
                <a:cubicBezTo>
                  <a:pt x="1820231" y="2330275"/>
                  <a:pt x="1821183" y="2330085"/>
                  <a:pt x="1821850" y="2328751"/>
                </a:cubicBezTo>
                <a:cubicBezTo>
                  <a:pt x="1832232" y="2312083"/>
                  <a:pt x="1831756" y="2290937"/>
                  <a:pt x="1813087" y="2285032"/>
                </a:cubicBezTo>
                <a:lnTo>
                  <a:pt x="1814992" y="2288556"/>
                </a:lnTo>
                <a:close/>
                <a:moveTo>
                  <a:pt x="1795370" y="2361517"/>
                </a:moveTo>
                <a:cubicBezTo>
                  <a:pt x="1794418" y="2370185"/>
                  <a:pt x="1792513" y="2374852"/>
                  <a:pt x="1790608" y="2379139"/>
                </a:cubicBezTo>
                <a:cubicBezTo>
                  <a:pt x="1791560" y="2379996"/>
                  <a:pt x="1792418" y="2379805"/>
                  <a:pt x="1793180" y="2378472"/>
                </a:cubicBezTo>
                <a:cubicBezTo>
                  <a:pt x="1805562" y="2361422"/>
                  <a:pt x="1807086" y="2337895"/>
                  <a:pt x="1790322" y="2329323"/>
                </a:cubicBezTo>
                <a:cubicBezTo>
                  <a:pt x="1794799" y="2340086"/>
                  <a:pt x="1796323" y="2353326"/>
                  <a:pt x="1795370" y="2361517"/>
                </a:cubicBezTo>
                <a:close/>
                <a:moveTo>
                  <a:pt x="1760699" y="2382377"/>
                </a:moveTo>
                <a:cubicBezTo>
                  <a:pt x="1767653" y="2397617"/>
                  <a:pt x="1765748" y="2414191"/>
                  <a:pt x="1759842" y="2425811"/>
                </a:cubicBezTo>
                <a:cubicBezTo>
                  <a:pt x="1763557" y="2427430"/>
                  <a:pt x="1765843" y="2418001"/>
                  <a:pt x="1767748" y="2416096"/>
                </a:cubicBezTo>
                <a:cubicBezTo>
                  <a:pt x="1777940" y="2398379"/>
                  <a:pt x="1772891" y="2383711"/>
                  <a:pt x="1758985" y="2378758"/>
                </a:cubicBezTo>
                <a:lnTo>
                  <a:pt x="1760699" y="2382377"/>
                </a:lnTo>
                <a:close/>
                <a:moveTo>
                  <a:pt x="1723552" y="2473817"/>
                </a:moveTo>
                <a:cubicBezTo>
                  <a:pt x="1737839" y="2462863"/>
                  <a:pt x="1746793" y="2433907"/>
                  <a:pt x="1726981" y="2425430"/>
                </a:cubicBezTo>
                <a:cubicBezTo>
                  <a:pt x="1732696" y="2440860"/>
                  <a:pt x="1731839" y="2460006"/>
                  <a:pt x="1722790" y="2473245"/>
                </a:cubicBezTo>
                <a:lnTo>
                  <a:pt x="1723552" y="2473817"/>
                </a:lnTo>
                <a:close/>
                <a:moveTo>
                  <a:pt x="1688881" y="2511726"/>
                </a:moveTo>
                <a:cubicBezTo>
                  <a:pt x="1705931" y="2499725"/>
                  <a:pt x="1720885" y="2471436"/>
                  <a:pt x="1699930" y="2459720"/>
                </a:cubicBezTo>
                <a:cubicBezTo>
                  <a:pt x="1705169" y="2476865"/>
                  <a:pt x="1699073" y="2498487"/>
                  <a:pt x="1688214" y="2511155"/>
                </a:cubicBezTo>
                <a:lnTo>
                  <a:pt x="1688881" y="2511726"/>
                </a:lnTo>
                <a:close/>
                <a:moveTo>
                  <a:pt x="1645923" y="2549255"/>
                </a:moveTo>
                <a:cubicBezTo>
                  <a:pt x="1664116" y="2539635"/>
                  <a:pt x="1683166" y="2512298"/>
                  <a:pt x="1662973" y="2499249"/>
                </a:cubicBezTo>
                <a:cubicBezTo>
                  <a:pt x="1665926" y="2518203"/>
                  <a:pt x="1656972" y="2538016"/>
                  <a:pt x="1645256" y="2548588"/>
                </a:cubicBezTo>
                <a:lnTo>
                  <a:pt x="1645923" y="2549255"/>
                </a:lnTo>
                <a:close/>
                <a:moveTo>
                  <a:pt x="1585154" y="2587260"/>
                </a:moveTo>
                <a:cubicBezTo>
                  <a:pt x="1593536" y="2585641"/>
                  <a:pt x="1602299" y="2576687"/>
                  <a:pt x="1605251" y="2575163"/>
                </a:cubicBezTo>
                <a:cubicBezTo>
                  <a:pt x="1616681" y="2566305"/>
                  <a:pt x="1623063" y="2548874"/>
                  <a:pt x="1612205" y="2539825"/>
                </a:cubicBezTo>
                <a:cubicBezTo>
                  <a:pt x="1612395" y="2557161"/>
                  <a:pt x="1596012" y="2580592"/>
                  <a:pt x="1584582" y="2586498"/>
                </a:cubicBezTo>
                <a:lnTo>
                  <a:pt x="1585154" y="2587260"/>
                </a:lnTo>
                <a:close/>
                <a:moveTo>
                  <a:pt x="1515907" y="2616120"/>
                </a:moveTo>
                <a:cubicBezTo>
                  <a:pt x="1538481" y="2612977"/>
                  <a:pt x="1567247" y="2592784"/>
                  <a:pt x="1557817" y="2572591"/>
                </a:cubicBezTo>
                <a:cubicBezTo>
                  <a:pt x="1551340" y="2591070"/>
                  <a:pt x="1531909" y="2609167"/>
                  <a:pt x="1515621" y="2615168"/>
                </a:cubicBezTo>
                <a:lnTo>
                  <a:pt x="1515907" y="2616120"/>
                </a:lnTo>
                <a:close/>
                <a:moveTo>
                  <a:pt x="1446946" y="2630122"/>
                </a:moveTo>
                <a:cubicBezTo>
                  <a:pt x="1464853" y="2631456"/>
                  <a:pt x="1501524" y="2617454"/>
                  <a:pt x="1489237" y="2595451"/>
                </a:cubicBezTo>
                <a:cubicBezTo>
                  <a:pt x="1481998" y="2612882"/>
                  <a:pt x="1464091" y="2625550"/>
                  <a:pt x="1446755" y="2629265"/>
                </a:cubicBezTo>
                <a:lnTo>
                  <a:pt x="1446946" y="2630122"/>
                </a:lnTo>
                <a:close/>
                <a:moveTo>
                  <a:pt x="1373032" y="2631456"/>
                </a:moveTo>
                <a:cubicBezTo>
                  <a:pt x="1392177" y="2633742"/>
                  <a:pt x="1427134" y="2629646"/>
                  <a:pt x="1421800" y="2605357"/>
                </a:cubicBezTo>
                <a:cubicBezTo>
                  <a:pt x="1410465" y="2620883"/>
                  <a:pt x="1388558" y="2629836"/>
                  <a:pt x="1370651" y="2629456"/>
                </a:cubicBezTo>
                <a:cubicBezTo>
                  <a:pt x="1370365" y="2630884"/>
                  <a:pt x="1371222" y="2631265"/>
                  <a:pt x="1373032" y="2631456"/>
                </a:cubicBezTo>
                <a:close/>
                <a:moveTo>
                  <a:pt x="1294165" y="2615549"/>
                </a:moveTo>
                <a:cubicBezTo>
                  <a:pt x="1315691" y="2623264"/>
                  <a:pt x="1349315" y="2626979"/>
                  <a:pt x="1354649" y="2603548"/>
                </a:cubicBezTo>
                <a:cubicBezTo>
                  <a:pt x="1334837" y="2615930"/>
                  <a:pt x="1312739" y="2618121"/>
                  <a:pt x="1292260" y="2613073"/>
                </a:cubicBezTo>
                <a:cubicBezTo>
                  <a:pt x="1291593" y="2614311"/>
                  <a:pt x="1292450" y="2614882"/>
                  <a:pt x="1294165" y="2615549"/>
                </a:cubicBezTo>
                <a:close/>
                <a:moveTo>
                  <a:pt x="1226156" y="2583831"/>
                </a:moveTo>
                <a:cubicBezTo>
                  <a:pt x="1243587" y="2594689"/>
                  <a:pt x="1277115" y="2606405"/>
                  <a:pt x="1281211" y="2581640"/>
                </a:cubicBezTo>
                <a:cubicBezTo>
                  <a:pt x="1264066" y="2591070"/>
                  <a:pt x="1241111" y="2589355"/>
                  <a:pt x="1224728" y="2580973"/>
                </a:cubicBezTo>
                <a:cubicBezTo>
                  <a:pt x="1223966" y="2582211"/>
                  <a:pt x="1224633" y="2582878"/>
                  <a:pt x="1226156" y="2583831"/>
                </a:cubicBezTo>
                <a:close/>
                <a:moveTo>
                  <a:pt x="1164053" y="2534872"/>
                </a:moveTo>
                <a:cubicBezTo>
                  <a:pt x="1176722" y="2548112"/>
                  <a:pt x="1207773" y="2569353"/>
                  <a:pt x="1218822" y="2546683"/>
                </a:cubicBezTo>
                <a:cubicBezTo>
                  <a:pt x="1199867" y="2551160"/>
                  <a:pt x="1177007" y="2543826"/>
                  <a:pt x="1163387" y="2531824"/>
                </a:cubicBezTo>
                <a:cubicBezTo>
                  <a:pt x="1162339" y="2532777"/>
                  <a:pt x="1162815" y="2533634"/>
                  <a:pt x="1164053" y="2534872"/>
                </a:cubicBezTo>
                <a:close/>
                <a:moveTo>
                  <a:pt x="1198343" y="1695148"/>
                </a:moveTo>
                <a:lnTo>
                  <a:pt x="1201296" y="1694672"/>
                </a:lnTo>
                <a:cubicBezTo>
                  <a:pt x="1191390" y="1689814"/>
                  <a:pt x="1181484" y="1681718"/>
                  <a:pt x="1178627" y="1671526"/>
                </a:cubicBezTo>
                <a:cubicBezTo>
                  <a:pt x="1177865" y="1671526"/>
                  <a:pt x="1177103" y="1671907"/>
                  <a:pt x="1177293" y="1672955"/>
                </a:cubicBezTo>
                <a:cubicBezTo>
                  <a:pt x="1177388" y="1686671"/>
                  <a:pt x="1187199" y="1696291"/>
                  <a:pt x="1198343" y="1695148"/>
                </a:cubicBezTo>
                <a:close/>
                <a:moveTo>
                  <a:pt x="1193200" y="1735915"/>
                </a:moveTo>
                <a:lnTo>
                  <a:pt x="1196248" y="1736391"/>
                </a:lnTo>
                <a:cubicBezTo>
                  <a:pt x="1186247" y="1725914"/>
                  <a:pt x="1180055" y="1716103"/>
                  <a:pt x="1178627" y="1704007"/>
                </a:cubicBezTo>
                <a:cubicBezTo>
                  <a:pt x="1177865" y="1703911"/>
                  <a:pt x="1177103" y="1704007"/>
                  <a:pt x="1177007" y="1704959"/>
                </a:cubicBezTo>
                <a:cubicBezTo>
                  <a:pt x="1174531" y="1719056"/>
                  <a:pt x="1181960" y="1733439"/>
                  <a:pt x="1193200" y="1735915"/>
                </a:cubicBezTo>
                <a:close/>
                <a:moveTo>
                  <a:pt x="1114333" y="2472865"/>
                </a:moveTo>
                <a:cubicBezTo>
                  <a:pt x="1123477" y="2488295"/>
                  <a:pt x="1148242" y="2514870"/>
                  <a:pt x="1163863" y="2495915"/>
                </a:cubicBezTo>
                <a:cubicBezTo>
                  <a:pt x="1144622" y="2495629"/>
                  <a:pt x="1125572" y="2484771"/>
                  <a:pt x="1114428" y="2469912"/>
                </a:cubicBezTo>
                <a:cubicBezTo>
                  <a:pt x="1113285" y="2470483"/>
                  <a:pt x="1113571" y="2471341"/>
                  <a:pt x="1114333" y="2472865"/>
                </a:cubicBezTo>
                <a:close/>
                <a:moveTo>
                  <a:pt x="1086520" y="2420477"/>
                </a:moveTo>
                <a:cubicBezTo>
                  <a:pt x="1094426" y="2439051"/>
                  <a:pt x="1112904" y="2464387"/>
                  <a:pt x="1130049" y="2448290"/>
                </a:cubicBezTo>
                <a:cubicBezTo>
                  <a:pt x="1111094" y="2445814"/>
                  <a:pt x="1094521" y="2431621"/>
                  <a:pt x="1087091" y="2417620"/>
                </a:cubicBezTo>
                <a:cubicBezTo>
                  <a:pt x="1085853" y="2418001"/>
                  <a:pt x="1085853" y="2418858"/>
                  <a:pt x="1086520" y="2420477"/>
                </a:cubicBezTo>
                <a:close/>
                <a:moveTo>
                  <a:pt x="1064612" y="2354374"/>
                </a:moveTo>
                <a:cubicBezTo>
                  <a:pt x="1068994" y="2373138"/>
                  <a:pt x="1082805" y="2399617"/>
                  <a:pt x="1102046" y="2388378"/>
                </a:cubicBezTo>
                <a:cubicBezTo>
                  <a:pt x="1085663" y="2382853"/>
                  <a:pt x="1070994" y="2367232"/>
                  <a:pt x="1065660" y="2351802"/>
                </a:cubicBezTo>
                <a:cubicBezTo>
                  <a:pt x="1064422" y="2351992"/>
                  <a:pt x="1064231" y="2352754"/>
                  <a:pt x="1064612" y="2354374"/>
                </a:cubicBezTo>
                <a:close/>
                <a:moveTo>
                  <a:pt x="1052039" y="2287508"/>
                </a:moveTo>
                <a:cubicBezTo>
                  <a:pt x="1053944" y="2308272"/>
                  <a:pt x="1062326" y="2333800"/>
                  <a:pt x="1084234" y="2330656"/>
                </a:cubicBezTo>
                <a:cubicBezTo>
                  <a:pt x="1068422" y="2320274"/>
                  <a:pt x="1056897" y="2303034"/>
                  <a:pt x="1053563" y="2285222"/>
                </a:cubicBezTo>
                <a:cubicBezTo>
                  <a:pt x="1052230" y="2285032"/>
                  <a:pt x="1051944" y="2285889"/>
                  <a:pt x="1052039" y="2287508"/>
                </a:cubicBezTo>
                <a:close/>
                <a:moveTo>
                  <a:pt x="1051087" y="2225024"/>
                </a:moveTo>
                <a:lnTo>
                  <a:pt x="1050896" y="2223500"/>
                </a:lnTo>
                <a:cubicBezTo>
                  <a:pt x="1049658" y="2223405"/>
                  <a:pt x="1049277" y="2224357"/>
                  <a:pt x="1049277" y="2225881"/>
                </a:cubicBezTo>
                <a:cubicBezTo>
                  <a:pt x="1048325" y="2245503"/>
                  <a:pt x="1057373" y="2272173"/>
                  <a:pt x="1076138" y="2264934"/>
                </a:cubicBezTo>
                <a:cubicBezTo>
                  <a:pt x="1062422" y="2256457"/>
                  <a:pt x="1052706" y="2239883"/>
                  <a:pt x="1051087" y="2225024"/>
                </a:cubicBezTo>
                <a:close/>
                <a:moveTo>
                  <a:pt x="1056992" y="2172922"/>
                </a:moveTo>
                <a:cubicBezTo>
                  <a:pt x="1055945" y="2167493"/>
                  <a:pt x="1055849" y="2164350"/>
                  <a:pt x="1055754" y="2160730"/>
                </a:cubicBezTo>
                <a:cubicBezTo>
                  <a:pt x="1054516" y="2160445"/>
                  <a:pt x="1054040" y="2161302"/>
                  <a:pt x="1053849" y="2162730"/>
                </a:cubicBezTo>
                <a:cubicBezTo>
                  <a:pt x="1051182" y="2181780"/>
                  <a:pt x="1054611" y="2206831"/>
                  <a:pt x="1075661" y="2204641"/>
                </a:cubicBezTo>
                <a:cubicBezTo>
                  <a:pt x="1066422" y="2196830"/>
                  <a:pt x="1059183" y="2184162"/>
                  <a:pt x="1056992" y="2172922"/>
                </a:cubicBezTo>
                <a:close/>
                <a:moveTo>
                  <a:pt x="1065851" y="2101009"/>
                </a:moveTo>
                <a:lnTo>
                  <a:pt x="1066041" y="2099580"/>
                </a:lnTo>
                <a:cubicBezTo>
                  <a:pt x="1064898" y="2099104"/>
                  <a:pt x="1064327" y="2099675"/>
                  <a:pt x="1064041" y="2101104"/>
                </a:cubicBezTo>
                <a:cubicBezTo>
                  <a:pt x="1058897" y="2120535"/>
                  <a:pt x="1061469" y="2145490"/>
                  <a:pt x="1080043" y="2148348"/>
                </a:cubicBezTo>
                <a:cubicBezTo>
                  <a:pt x="1066708" y="2131870"/>
                  <a:pt x="1064422" y="2107295"/>
                  <a:pt x="1065851" y="2101009"/>
                </a:cubicBezTo>
                <a:close/>
                <a:moveTo>
                  <a:pt x="1086520" y="2080530"/>
                </a:moveTo>
                <a:cubicBezTo>
                  <a:pt x="1078995" y="2067576"/>
                  <a:pt x="1078233" y="2057860"/>
                  <a:pt x="1079376" y="2046907"/>
                </a:cubicBezTo>
                <a:cubicBezTo>
                  <a:pt x="1078328" y="2046525"/>
                  <a:pt x="1077662" y="2047097"/>
                  <a:pt x="1077281" y="2048526"/>
                </a:cubicBezTo>
                <a:cubicBezTo>
                  <a:pt x="1071470" y="2066147"/>
                  <a:pt x="1074423" y="2090150"/>
                  <a:pt x="1092806" y="2089007"/>
                </a:cubicBezTo>
                <a:cubicBezTo>
                  <a:pt x="1090711" y="2086245"/>
                  <a:pt x="1088234" y="2083387"/>
                  <a:pt x="1086520" y="2080530"/>
                </a:cubicBezTo>
                <a:close/>
                <a:moveTo>
                  <a:pt x="1095664" y="1995567"/>
                </a:moveTo>
                <a:lnTo>
                  <a:pt x="1095854" y="1994329"/>
                </a:lnTo>
                <a:cubicBezTo>
                  <a:pt x="1094807" y="1993852"/>
                  <a:pt x="1094140" y="1994424"/>
                  <a:pt x="1093759" y="1995662"/>
                </a:cubicBezTo>
                <a:cubicBezTo>
                  <a:pt x="1087853" y="2012521"/>
                  <a:pt x="1087949" y="2034333"/>
                  <a:pt x="1106999" y="2036620"/>
                </a:cubicBezTo>
                <a:cubicBezTo>
                  <a:pt x="1098045" y="2027190"/>
                  <a:pt x="1092902" y="2004425"/>
                  <a:pt x="1095664" y="1995567"/>
                </a:cubicBezTo>
                <a:close/>
                <a:moveTo>
                  <a:pt x="1108427" y="1957848"/>
                </a:moveTo>
                <a:lnTo>
                  <a:pt x="1108618" y="1956609"/>
                </a:lnTo>
                <a:cubicBezTo>
                  <a:pt x="1107665" y="1956133"/>
                  <a:pt x="1106903" y="1956609"/>
                  <a:pt x="1106522" y="1957848"/>
                </a:cubicBezTo>
                <a:cubicBezTo>
                  <a:pt x="1100331" y="1974326"/>
                  <a:pt x="1100522" y="1995376"/>
                  <a:pt x="1119000" y="1998043"/>
                </a:cubicBezTo>
                <a:cubicBezTo>
                  <a:pt x="1110523" y="1988709"/>
                  <a:pt x="1105665" y="1966516"/>
                  <a:pt x="1108427" y="1957848"/>
                </a:cubicBezTo>
                <a:close/>
                <a:moveTo>
                  <a:pt x="1130811" y="1954038"/>
                </a:moveTo>
                <a:cubicBezTo>
                  <a:pt x="1122334" y="1942417"/>
                  <a:pt x="1119953" y="1928416"/>
                  <a:pt x="1122143" y="1917557"/>
                </a:cubicBezTo>
                <a:cubicBezTo>
                  <a:pt x="1121191" y="1917081"/>
                  <a:pt x="1120429" y="1917557"/>
                  <a:pt x="1120048" y="1918795"/>
                </a:cubicBezTo>
                <a:cubicBezTo>
                  <a:pt x="1113380" y="1934988"/>
                  <a:pt x="1115952" y="1956229"/>
                  <a:pt x="1132811" y="1956895"/>
                </a:cubicBezTo>
                <a:lnTo>
                  <a:pt x="1130811" y="1954038"/>
                </a:lnTo>
                <a:close/>
                <a:moveTo>
                  <a:pt x="1140527" y="1893935"/>
                </a:moveTo>
                <a:cubicBezTo>
                  <a:pt x="1137193" y="1883172"/>
                  <a:pt x="1137860" y="1876409"/>
                  <a:pt x="1138717" y="1871266"/>
                </a:cubicBezTo>
                <a:cubicBezTo>
                  <a:pt x="1137764" y="1870789"/>
                  <a:pt x="1137002" y="1871266"/>
                  <a:pt x="1136717" y="1872408"/>
                </a:cubicBezTo>
                <a:cubicBezTo>
                  <a:pt x="1130716" y="1888125"/>
                  <a:pt x="1131954" y="1907556"/>
                  <a:pt x="1149290" y="1910223"/>
                </a:cubicBezTo>
                <a:cubicBezTo>
                  <a:pt x="1145575" y="1905270"/>
                  <a:pt x="1142336" y="1899650"/>
                  <a:pt x="1140527" y="1893935"/>
                </a:cubicBezTo>
                <a:close/>
                <a:moveTo>
                  <a:pt x="1155671" y="1850787"/>
                </a:moveTo>
                <a:cubicBezTo>
                  <a:pt x="1152814" y="1842309"/>
                  <a:pt x="1151957" y="1833546"/>
                  <a:pt x="1153290" y="1825450"/>
                </a:cubicBezTo>
                <a:cubicBezTo>
                  <a:pt x="1152433" y="1824974"/>
                  <a:pt x="1151671" y="1825260"/>
                  <a:pt x="1151290" y="1826498"/>
                </a:cubicBezTo>
                <a:cubicBezTo>
                  <a:pt x="1145099" y="1842500"/>
                  <a:pt x="1147956" y="1862121"/>
                  <a:pt x="1162910" y="1866408"/>
                </a:cubicBezTo>
                <a:cubicBezTo>
                  <a:pt x="1159958" y="1861455"/>
                  <a:pt x="1157100" y="1855549"/>
                  <a:pt x="1155671" y="1850787"/>
                </a:cubicBezTo>
                <a:close/>
                <a:moveTo>
                  <a:pt x="1167197" y="1801162"/>
                </a:moveTo>
                <a:cubicBezTo>
                  <a:pt x="1165101" y="1795446"/>
                  <a:pt x="1164339" y="1789922"/>
                  <a:pt x="1164815" y="1784969"/>
                </a:cubicBezTo>
                <a:cubicBezTo>
                  <a:pt x="1161482" y="1784779"/>
                  <a:pt x="1162529" y="1791541"/>
                  <a:pt x="1161672" y="1793541"/>
                </a:cubicBezTo>
                <a:cubicBezTo>
                  <a:pt x="1159196" y="1809258"/>
                  <a:pt x="1167292" y="1818592"/>
                  <a:pt x="1178912" y="1819259"/>
                </a:cubicBezTo>
                <a:cubicBezTo>
                  <a:pt x="1174055" y="1814306"/>
                  <a:pt x="1169102" y="1807162"/>
                  <a:pt x="1167197" y="1801162"/>
                </a:cubicBezTo>
                <a:close/>
                <a:moveTo>
                  <a:pt x="1173102" y="1743821"/>
                </a:moveTo>
                <a:cubicBezTo>
                  <a:pt x="1167197" y="1757823"/>
                  <a:pt x="1174531" y="1776682"/>
                  <a:pt x="1189961" y="1776682"/>
                </a:cubicBezTo>
                <a:cubicBezTo>
                  <a:pt x="1181198" y="1768395"/>
                  <a:pt x="1173674" y="1755537"/>
                  <a:pt x="1173864" y="1743916"/>
                </a:cubicBezTo>
                <a:lnTo>
                  <a:pt x="1173102" y="1743821"/>
                </a:lnTo>
                <a:close/>
                <a:moveTo>
                  <a:pt x="1172626" y="1638284"/>
                </a:moveTo>
                <a:cubicBezTo>
                  <a:pt x="1174626" y="1652762"/>
                  <a:pt x="1187675" y="1662001"/>
                  <a:pt x="1199391" y="1657525"/>
                </a:cubicBezTo>
                <a:cubicBezTo>
                  <a:pt x="1189009" y="1653619"/>
                  <a:pt x="1177960" y="1646475"/>
                  <a:pt x="1173864" y="1636760"/>
                </a:cubicBezTo>
                <a:cubicBezTo>
                  <a:pt x="1173007" y="1636950"/>
                  <a:pt x="1172340" y="1637332"/>
                  <a:pt x="1172626" y="1638284"/>
                </a:cubicBezTo>
                <a:close/>
                <a:moveTo>
                  <a:pt x="1162434" y="1604280"/>
                </a:moveTo>
                <a:cubicBezTo>
                  <a:pt x="1166720" y="1617710"/>
                  <a:pt x="1179674" y="1624758"/>
                  <a:pt x="1191390" y="1618758"/>
                </a:cubicBezTo>
                <a:cubicBezTo>
                  <a:pt x="1180817" y="1616376"/>
                  <a:pt x="1169483" y="1611900"/>
                  <a:pt x="1163387" y="1602661"/>
                </a:cubicBezTo>
                <a:cubicBezTo>
                  <a:pt x="1162720" y="1602946"/>
                  <a:pt x="1162148" y="1603422"/>
                  <a:pt x="1162434" y="1604280"/>
                </a:cubicBezTo>
                <a:close/>
                <a:moveTo>
                  <a:pt x="1151195" y="1580753"/>
                </a:moveTo>
                <a:cubicBezTo>
                  <a:pt x="1157386" y="1593612"/>
                  <a:pt x="1171578" y="1596850"/>
                  <a:pt x="1181008" y="1589516"/>
                </a:cubicBezTo>
                <a:cubicBezTo>
                  <a:pt x="1170911" y="1589135"/>
                  <a:pt x="1158624" y="1586563"/>
                  <a:pt x="1151861" y="1579038"/>
                </a:cubicBezTo>
                <a:cubicBezTo>
                  <a:pt x="1151385" y="1579420"/>
                  <a:pt x="1150814" y="1579896"/>
                  <a:pt x="1151195" y="1580753"/>
                </a:cubicBezTo>
                <a:close/>
                <a:moveTo>
                  <a:pt x="1134812" y="1556274"/>
                </a:moveTo>
                <a:cubicBezTo>
                  <a:pt x="1141860" y="1566180"/>
                  <a:pt x="1156814" y="1566942"/>
                  <a:pt x="1164625" y="1558750"/>
                </a:cubicBezTo>
                <a:cubicBezTo>
                  <a:pt x="1155957" y="1560274"/>
                  <a:pt x="1140050" y="1559036"/>
                  <a:pt x="1135193" y="1554654"/>
                </a:cubicBezTo>
                <a:cubicBezTo>
                  <a:pt x="1134812" y="1555036"/>
                  <a:pt x="1134335" y="1555702"/>
                  <a:pt x="1134812" y="1556274"/>
                </a:cubicBezTo>
                <a:close/>
                <a:moveTo>
                  <a:pt x="1115666" y="1538748"/>
                </a:moveTo>
                <a:cubicBezTo>
                  <a:pt x="1124144" y="1546654"/>
                  <a:pt x="1138241" y="1542558"/>
                  <a:pt x="1144527" y="1535319"/>
                </a:cubicBezTo>
                <a:cubicBezTo>
                  <a:pt x="1135383" y="1537509"/>
                  <a:pt x="1123667" y="1540176"/>
                  <a:pt x="1115857" y="1537129"/>
                </a:cubicBezTo>
                <a:cubicBezTo>
                  <a:pt x="1115476" y="1537605"/>
                  <a:pt x="1115000" y="1538367"/>
                  <a:pt x="1115666" y="1538748"/>
                </a:cubicBezTo>
                <a:close/>
                <a:moveTo>
                  <a:pt x="1097188" y="1528556"/>
                </a:moveTo>
                <a:cubicBezTo>
                  <a:pt x="1108142" y="1532937"/>
                  <a:pt x="1117190" y="1524270"/>
                  <a:pt x="1120524" y="1515126"/>
                </a:cubicBezTo>
                <a:cubicBezTo>
                  <a:pt x="1113380" y="1520841"/>
                  <a:pt x="1103665" y="1527604"/>
                  <a:pt x="1096902" y="1526937"/>
                </a:cubicBezTo>
                <a:cubicBezTo>
                  <a:pt x="1096712" y="1527413"/>
                  <a:pt x="1096521" y="1528270"/>
                  <a:pt x="1097188" y="1528556"/>
                </a:cubicBezTo>
                <a:close/>
                <a:moveTo>
                  <a:pt x="1075661" y="1524079"/>
                </a:moveTo>
                <a:cubicBezTo>
                  <a:pt x="1078519" y="1526270"/>
                  <a:pt x="1084520" y="1524270"/>
                  <a:pt x="1085853" y="1524460"/>
                </a:cubicBezTo>
                <a:cubicBezTo>
                  <a:pt x="1089949" y="1523698"/>
                  <a:pt x="1093664" y="1522079"/>
                  <a:pt x="1094140" y="1518650"/>
                </a:cubicBezTo>
                <a:cubicBezTo>
                  <a:pt x="1096521" y="1510458"/>
                  <a:pt x="1096712" y="1509316"/>
                  <a:pt x="1097378" y="1505220"/>
                </a:cubicBezTo>
                <a:cubicBezTo>
                  <a:pt x="1095378" y="1515030"/>
                  <a:pt x="1084424" y="1522174"/>
                  <a:pt x="1075566" y="1523317"/>
                </a:cubicBezTo>
                <a:lnTo>
                  <a:pt x="1075661" y="1524079"/>
                </a:lnTo>
                <a:close/>
                <a:moveTo>
                  <a:pt x="1043276" y="1525603"/>
                </a:moveTo>
                <a:cubicBezTo>
                  <a:pt x="1055468" y="1528080"/>
                  <a:pt x="1068708" y="1515507"/>
                  <a:pt x="1067470" y="1503886"/>
                </a:cubicBezTo>
                <a:cubicBezTo>
                  <a:pt x="1061660" y="1512363"/>
                  <a:pt x="1052325" y="1522650"/>
                  <a:pt x="1043181" y="1524937"/>
                </a:cubicBezTo>
                <a:lnTo>
                  <a:pt x="1043276" y="1525603"/>
                </a:lnTo>
                <a:close/>
                <a:moveTo>
                  <a:pt x="1012130" y="1532366"/>
                </a:moveTo>
                <a:cubicBezTo>
                  <a:pt x="1025465" y="1531604"/>
                  <a:pt x="1035656" y="1518364"/>
                  <a:pt x="1029751" y="1506363"/>
                </a:cubicBezTo>
                <a:cubicBezTo>
                  <a:pt x="1026893" y="1517316"/>
                  <a:pt x="1019845" y="1527794"/>
                  <a:pt x="1011844" y="1531699"/>
                </a:cubicBezTo>
                <a:lnTo>
                  <a:pt x="1012130" y="1532366"/>
                </a:lnTo>
                <a:close/>
                <a:moveTo>
                  <a:pt x="977363" y="1545320"/>
                </a:moveTo>
                <a:cubicBezTo>
                  <a:pt x="991079" y="1542462"/>
                  <a:pt x="1001557" y="1528080"/>
                  <a:pt x="994032" y="1516174"/>
                </a:cubicBezTo>
                <a:cubicBezTo>
                  <a:pt x="992889" y="1526556"/>
                  <a:pt x="983936" y="1541224"/>
                  <a:pt x="976982" y="1544653"/>
                </a:cubicBezTo>
                <a:lnTo>
                  <a:pt x="977363" y="1545320"/>
                </a:lnTo>
                <a:close/>
                <a:moveTo>
                  <a:pt x="950312" y="1559036"/>
                </a:moveTo>
                <a:cubicBezTo>
                  <a:pt x="963933" y="1554750"/>
                  <a:pt x="974982" y="1539700"/>
                  <a:pt x="965933" y="1527984"/>
                </a:cubicBezTo>
                <a:cubicBezTo>
                  <a:pt x="964600" y="1539795"/>
                  <a:pt x="959075" y="1551607"/>
                  <a:pt x="949931" y="1558465"/>
                </a:cubicBezTo>
                <a:lnTo>
                  <a:pt x="950312" y="1559036"/>
                </a:lnTo>
                <a:close/>
                <a:moveTo>
                  <a:pt x="920785" y="1577133"/>
                </a:moveTo>
                <a:cubicBezTo>
                  <a:pt x="933834" y="1571800"/>
                  <a:pt x="945645" y="1555797"/>
                  <a:pt x="934501" y="1544653"/>
                </a:cubicBezTo>
                <a:cubicBezTo>
                  <a:pt x="934310" y="1557417"/>
                  <a:pt x="928214" y="1570085"/>
                  <a:pt x="920309" y="1576657"/>
                </a:cubicBezTo>
                <a:lnTo>
                  <a:pt x="920785" y="1577133"/>
                </a:lnTo>
                <a:close/>
                <a:moveTo>
                  <a:pt x="883256" y="1602470"/>
                </a:moveTo>
                <a:cubicBezTo>
                  <a:pt x="896496" y="1596183"/>
                  <a:pt x="908879" y="1579324"/>
                  <a:pt x="897449" y="1568085"/>
                </a:cubicBezTo>
                <a:cubicBezTo>
                  <a:pt x="898020" y="1579610"/>
                  <a:pt x="889733" y="1596850"/>
                  <a:pt x="882875" y="1601994"/>
                </a:cubicBezTo>
                <a:lnTo>
                  <a:pt x="883256" y="1602470"/>
                </a:lnTo>
                <a:close/>
                <a:moveTo>
                  <a:pt x="844204" y="1632093"/>
                </a:moveTo>
                <a:cubicBezTo>
                  <a:pt x="858301" y="1624854"/>
                  <a:pt x="871445" y="1606470"/>
                  <a:pt x="862111" y="1594564"/>
                </a:cubicBezTo>
                <a:cubicBezTo>
                  <a:pt x="860301" y="1609137"/>
                  <a:pt x="852681" y="1623520"/>
                  <a:pt x="843728" y="1631521"/>
                </a:cubicBezTo>
                <a:lnTo>
                  <a:pt x="844204" y="1632093"/>
                </a:lnTo>
                <a:close/>
                <a:moveTo>
                  <a:pt x="807247" y="1660858"/>
                </a:moveTo>
                <a:cubicBezTo>
                  <a:pt x="820391" y="1654000"/>
                  <a:pt x="834107" y="1633712"/>
                  <a:pt x="820868" y="1625044"/>
                </a:cubicBezTo>
                <a:cubicBezTo>
                  <a:pt x="821534" y="1638855"/>
                  <a:pt x="814962" y="1652571"/>
                  <a:pt x="806771" y="1660382"/>
                </a:cubicBezTo>
                <a:lnTo>
                  <a:pt x="807247" y="1660858"/>
                </a:lnTo>
                <a:close/>
                <a:moveTo>
                  <a:pt x="766289" y="1692291"/>
                </a:moveTo>
                <a:cubicBezTo>
                  <a:pt x="779339" y="1684957"/>
                  <a:pt x="795245" y="1666764"/>
                  <a:pt x="782291" y="1655429"/>
                </a:cubicBezTo>
                <a:cubicBezTo>
                  <a:pt x="782958" y="1667907"/>
                  <a:pt x="773147" y="1686100"/>
                  <a:pt x="765813" y="1691815"/>
                </a:cubicBezTo>
                <a:lnTo>
                  <a:pt x="766289" y="1692291"/>
                </a:lnTo>
                <a:close/>
                <a:moveTo>
                  <a:pt x="721903" y="1725152"/>
                </a:moveTo>
                <a:cubicBezTo>
                  <a:pt x="736857" y="1717722"/>
                  <a:pt x="753716" y="1699149"/>
                  <a:pt x="744477" y="1686100"/>
                </a:cubicBezTo>
                <a:cubicBezTo>
                  <a:pt x="742001" y="1700387"/>
                  <a:pt x="731714" y="1716770"/>
                  <a:pt x="721522" y="1724580"/>
                </a:cubicBezTo>
                <a:lnTo>
                  <a:pt x="721903" y="1725152"/>
                </a:lnTo>
                <a:close/>
                <a:moveTo>
                  <a:pt x="677612" y="1754394"/>
                </a:moveTo>
                <a:cubicBezTo>
                  <a:pt x="691518" y="1748488"/>
                  <a:pt x="711521" y="1728581"/>
                  <a:pt x="698090" y="1718484"/>
                </a:cubicBezTo>
                <a:cubicBezTo>
                  <a:pt x="696852" y="1732486"/>
                  <a:pt x="687613" y="1746107"/>
                  <a:pt x="677135" y="1753917"/>
                </a:cubicBezTo>
                <a:lnTo>
                  <a:pt x="677612" y="1754394"/>
                </a:lnTo>
                <a:close/>
                <a:moveTo>
                  <a:pt x="634844" y="1779159"/>
                </a:moveTo>
                <a:cubicBezTo>
                  <a:pt x="637607" y="1778968"/>
                  <a:pt x="640464" y="1775634"/>
                  <a:pt x="642750" y="1774396"/>
                </a:cubicBezTo>
                <a:cubicBezTo>
                  <a:pt x="642369" y="1773539"/>
                  <a:pt x="642941" y="1774301"/>
                  <a:pt x="642369" y="1773253"/>
                </a:cubicBezTo>
                <a:cubicBezTo>
                  <a:pt x="651608" y="1767157"/>
                  <a:pt x="660371" y="1755537"/>
                  <a:pt x="652275" y="1747631"/>
                </a:cubicBezTo>
                <a:cubicBezTo>
                  <a:pt x="650370" y="1755537"/>
                  <a:pt x="645893" y="1763442"/>
                  <a:pt x="640274" y="1769538"/>
                </a:cubicBezTo>
                <a:cubicBezTo>
                  <a:pt x="641036" y="1771158"/>
                  <a:pt x="640559" y="1771158"/>
                  <a:pt x="641512" y="1772301"/>
                </a:cubicBezTo>
                <a:cubicBezTo>
                  <a:pt x="639607" y="1774587"/>
                  <a:pt x="636654" y="1776873"/>
                  <a:pt x="634559" y="1778683"/>
                </a:cubicBezTo>
                <a:lnTo>
                  <a:pt x="634844" y="1779159"/>
                </a:lnTo>
                <a:close/>
                <a:moveTo>
                  <a:pt x="581028" y="1809067"/>
                </a:moveTo>
                <a:cubicBezTo>
                  <a:pt x="594649" y="1804686"/>
                  <a:pt x="619414" y="1787065"/>
                  <a:pt x="607698" y="1774491"/>
                </a:cubicBezTo>
                <a:cubicBezTo>
                  <a:pt x="604269" y="1788398"/>
                  <a:pt x="592458" y="1801828"/>
                  <a:pt x="580742" y="1808591"/>
                </a:cubicBezTo>
                <a:lnTo>
                  <a:pt x="581028" y="1809067"/>
                </a:lnTo>
                <a:close/>
                <a:moveTo>
                  <a:pt x="537023" y="1828212"/>
                </a:moveTo>
                <a:cubicBezTo>
                  <a:pt x="550643" y="1825069"/>
                  <a:pt x="577123" y="1809734"/>
                  <a:pt x="565407" y="1796685"/>
                </a:cubicBezTo>
                <a:cubicBezTo>
                  <a:pt x="560835" y="1811163"/>
                  <a:pt x="548072" y="1822307"/>
                  <a:pt x="536737" y="1827736"/>
                </a:cubicBezTo>
                <a:lnTo>
                  <a:pt x="537023" y="1828212"/>
                </a:lnTo>
                <a:close/>
                <a:moveTo>
                  <a:pt x="480063" y="1846120"/>
                </a:moveTo>
                <a:cubicBezTo>
                  <a:pt x="494065" y="1844310"/>
                  <a:pt x="522164" y="1832404"/>
                  <a:pt x="513305" y="1817925"/>
                </a:cubicBezTo>
                <a:cubicBezTo>
                  <a:pt x="507114" y="1830784"/>
                  <a:pt x="492827" y="1841166"/>
                  <a:pt x="479873" y="1845548"/>
                </a:cubicBezTo>
                <a:lnTo>
                  <a:pt x="480063" y="1846120"/>
                </a:lnTo>
                <a:close/>
                <a:moveTo>
                  <a:pt x="419770" y="1858121"/>
                </a:moveTo>
                <a:cubicBezTo>
                  <a:pt x="436248" y="1858026"/>
                  <a:pt x="463775" y="1849549"/>
                  <a:pt x="461394" y="1833928"/>
                </a:cubicBezTo>
                <a:cubicBezTo>
                  <a:pt x="449869" y="1846786"/>
                  <a:pt x="435105" y="1854311"/>
                  <a:pt x="419675" y="1857550"/>
                </a:cubicBezTo>
                <a:lnTo>
                  <a:pt x="419770" y="1858121"/>
                </a:lnTo>
                <a:close/>
                <a:moveTo>
                  <a:pt x="363287" y="1862121"/>
                </a:moveTo>
                <a:cubicBezTo>
                  <a:pt x="376431" y="1863741"/>
                  <a:pt x="407864" y="1858597"/>
                  <a:pt x="401101" y="1843167"/>
                </a:cubicBezTo>
                <a:cubicBezTo>
                  <a:pt x="392147" y="1854311"/>
                  <a:pt x="376622" y="1860312"/>
                  <a:pt x="363191" y="1861645"/>
                </a:cubicBezTo>
                <a:lnTo>
                  <a:pt x="363287" y="1862121"/>
                </a:lnTo>
                <a:close/>
                <a:moveTo>
                  <a:pt x="17434" y="1527889"/>
                </a:moveTo>
                <a:cubicBezTo>
                  <a:pt x="10766" y="1516745"/>
                  <a:pt x="11243" y="1495790"/>
                  <a:pt x="13624" y="1486741"/>
                </a:cubicBezTo>
                <a:cubicBezTo>
                  <a:pt x="8385" y="1494933"/>
                  <a:pt x="4575" y="1531318"/>
                  <a:pt x="17434" y="1527889"/>
                </a:cubicBezTo>
                <a:close/>
                <a:moveTo>
                  <a:pt x="302803" y="1858692"/>
                </a:moveTo>
                <a:cubicBezTo>
                  <a:pt x="315757" y="1862121"/>
                  <a:pt x="347761" y="1861264"/>
                  <a:pt x="344332" y="1845358"/>
                </a:cubicBezTo>
                <a:cubicBezTo>
                  <a:pt x="333569" y="1854692"/>
                  <a:pt x="316138" y="1858978"/>
                  <a:pt x="302803" y="1858121"/>
                </a:cubicBezTo>
                <a:lnTo>
                  <a:pt x="302803" y="1858692"/>
                </a:lnTo>
                <a:close/>
                <a:moveTo>
                  <a:pt x="242891" y="1847929"/>
                </a:moveTo>
                <a:cubicBezTo>
                  <a:pt x="256892" y="1851930"/>
                  <a:pt x="285753" y="1856692"/>
                  <a:pt x="289468" y="1841547"/>
                </a:cubicBezTo>
                <a:cubicBezTo>
                  <a:pt x="271656" y="1850120"/>
                  <a:pt x="249463" y="1848596"/>
                  <a:pt x="241271" y="1846405"/>
                </a:cubicBezTo>
                <a:cubicBezTo>
                  <a:pt x="240795" y="1847262"/>
                  <a:pt x="241557" y="1847548"/>
                  <a:pt x="242891" y="1847929"/>
                </a:cubicBezTo>
                <a:close/>
                <a:moveTo>
                  <a:pt x="187455" y="1828593"/>
                </a:moveTo>
                <a:cubicBezTo>
                  <a:pt x="200885" y="1834499"/>
                  <a:pt x="228698" y="1842691"/>
                  <a:pt x="228794" y="1826879"/>
                </a:cubicBezTo>
                <a:cubicBezTo>
                  <a:pt x="215649" y="1832975"/>
                  <a:pt x="198409" y="1831356"/>
                  <a:pt x="185836" y="1826784"/>
                </a:cubicBezTo>
                <a:cubicBezTo>
                  <a:pt x="185550" y="1827641"/>
                  <a:pt x="186312" y="1828022"/>
                  <a:pt x="187455" y="1828593"/>
                </a:cubicBezTo>
                <a:close/>
                <a:moveTo>
                  <a:pt x="132020" y="1797923"/>
                </a:moveTo>
                <a:cubicBezTo>
                  <a:pt x="141449" y="1804495"/>
                  <a:pt x="170501" y="1820783"/>
                  <a:pt x="174596" y="1805067"/>
                </a:cubicBezTo>
                <a:cubicBezTo>
                  <a:pt x="159928" y="1808115"/>
                  <a:pt x="143164" y="1803352"/>
                  <a:pt x="130781" y="1795923"/>
                </a:cubicBezTo>
                <a:cubicBezTo>
                  <a:pt x="130305" y="1796590"/>
                  <a:pt x="130972" y="1797066"/>
                  <a:pt x="132020" y="1797923"/>
                </a:cubicBezTo>
                <a:close/>
                <a:moveTo>
                  <a:pt x="94110" y="1767729"/>
                </a:moveTo>
                <a:cubicBezTo>
                  <a:pt x="102016" y="1775444"/>
                  <a:pt x="129257" y="1796590"/>
                  <a:pt x="135449" y="1781635"/>
                </a:cubicBezTo>
                <a:cubicBezTo>
                  <a:pt x="121542" y="1783159"/>
                  <a:pt x="100682" y="1772587"/>
                  <a:pt x="93158" y="1765538"/>
                </a:cubicBezTo>
                <a:cubicBezTo>
                  <a:pt x="92491" y="1766205"/>
                  <a:pt x="93158" y="1766681"/>
                  <a:pt x="94110" y="1767729"/>
                </a:cubicBezTo>
                <a:close/>
                <a:moveTo>
                  <a:pt x="58487" y="1728581"/>
                </a:moveTo>
                <a:cubicBezTo>
                  <a:pt x="64487" y="1737058"/>
                  <a:pt x="89062" y="1763538"/>
                  <a:pt x="95920" y="1748965"/>
                </a:cubicBezTo>
                <a:cubicBezTo>
                  <a:pt x="81061" y="1747345"/>
                  <a:pt x="66964" y="1736963"/>
                  <a:pt x="57915" y="1726200"/>
                </a:cubicBezTo>
                <a:cubicBezTo>
                  <a:pt x="57248" y="1726771"/>
                  <a:pt x="57725" y="1727533"/>
                  <a:pt x="58487" y="1728581"/>
                </a:cubicBezTo>
                <a:close/>
                <a:moveTo>
                  <a:pt x="25625" y="1671621"/>
                </a:moveTo>
                <a:cubicBezTo>
                  <a:pt x="29626" y="1681718"/>
                  <a:pt x="46866" y="1712770"/>
                  <a:pt x="57725" y="1701720"/>
                </a:cubicBezTo>
                <a:cubicBezTo>
                  <a:pt x="43437" y="1695815"/>
                  <a:pt x="32293" y="1682766"/>
                  <a:pt x="25625" y="1669240"/>
                </a:cubicBezTo>
                <a:cubicBezTo>
                  <a:pt x="24768" y="1669621"/>
                  <a:pt x="25244" y="1670383"/>
                  <a:pt x="25625" y="1671621"/>
                </a:cubicBezTo>
                <a:close/>
                <a:moveTo>
                  <a:pt x="6385" y="1607709"/>
                </a:moveTo>
                <a:cubicBezTo>
                  <a:pt x="8861" y="1622377"/>
                  <a:pt x="16577" y="1651429"/>
                  <a:pt x="31055" y="1649428"/>
                </a:cubicBezTo>
                <a:cubicBezTo>
                  <a:pt x="18577" y="1638093"/>
                  <a:pt x="10290" y="1621425"/>
                  <a:pt x="6956" y="1605518"/>
                </a:cubicBezTo>
                <a:lnTo>
                  <a:pt x="6480" y="1605613"/>
                </a:lnTo>
                <a:cubicBezTo>
                  <a:pt x="6290" y="1605708"/>
                  <a:pt x="6194" y="1606661"/>
                  <a:pt x="6385" y="1607709"/>
                </a:cubicBezTo>
                <a:close/>
                <a:moveTo>
                  <a:pt x="2861" y="1559131"/>
                </a:moveTo>
                <a:cubicBezTo>
                  <a:pt x="2765" y="1568085"/>
                  <a:pt x="6766" y="1591992"/>
                  <a:pt x="17148" y="1586087"/>
                </a:cubicBezTo>
                <a:cubicBezTo>
                  <a:pt x="7623" y="1575324"/>
                  <a:pt x="3718" y="1559798"/>
                  <a:pt x="3718" y="1546177"/>
                </a:cubicBezTo>
                <a:cubicBezTo>
                  <a:pt x="1241" y="1549035"/>
                  <a:pt x="3146" y="1555893"/>
                  <a:pt x="2861" y="1559131"/>
                </a:cubicBezTo>
                <a:close/>
                <a:moveTo>
                  <a:pt x="2974946" y="2803858"/>
                </a:moveTo>
                <a:cubicBezTo>
                  <a:pt x="2987043" y="2809288"/>
                  <a:pt x="2998664" y="2809002"/>
                  <a:pt x="3008856" y="2802334"/>
                </a:cubicBezTo>
                <a:cubicBezTo>
                  <a:pt x="3001426" y="2800906"/>
                  <a:pt x="2992663" y="2799096"/>
                  <a:pt x="2992187" y="2790047"/>
                </a:cubicBezTo>
                <a:cubicBezTo>
                  <a:pt x="2988853" y="2801858"/>
                  <a:pt x="2981709" y="2802906"/>
                  <a:pt x="2974946" y="2803858"/>
                </a:cubicBezTo>
                <a:close/>
                <a:moveTo>
                  <a:pt x="2905700" y="2797953"/>
                </a:moveTo>
                <a:cubicBezTo>
                  <a:pt x="2917796" y="2808621"/>
                  <a:pt x="2928845" y="2813193"/>
                  <a:pt x="2942371" y="2809573"/>
                </a:cubicBezTo>
                <a:cubicBezTo>
                  <a:pt x="2928655" y="2805668"/>
                  <a:pt x="2927036" y="2800143"/>
                  <a:pt x="2923607" y="2791857"/>
                </a:cubicBezTo>
                <a:cubicBezTo>
                  <a:pt x="2920749" y="2795952"/>
                  <a:pt x="2919320" y="2797476"/>
                  <a:pt x="2917130" y="2798429"/>
                </a:cubicBezTo>
                <a:cubicBezTo>
                  <a:pt x="2914939" y="2799382"/>
                  <a:pt x="2911510" y="2799763"/>
                  <a:pt x="2905700" y="2797953"/>
                </a:cubicBezTo>
                <a:close/>
                <a:moveTo>
                  <a:pt x="3084960" y="2754424"/>
                </a:moveTo>
                <a:cubicBezTo>
                  <a:pt x="3099629" y="2756519"/>
                  <a:pt x="3112678" y="2750899"/>
                  <a:pt x="3123441" y="2742803"/>
                </a:cubicBezTo>
                <a:cubicBezTo>
                  <a:pt x="3111249" y="2743565"/>
                  <a:pt x="3102867" y="2742993"/>
                  <a:pt x="3100772" y="2736040"/>
                </a:cubicBezTo>
                <a:cubicBezTo>
                  <a:pt x="3096390" y="2743375"/>
                  <a:pt x="3090866" y="2749375"/>
                  <a:pt x="3084960" y="2754424"/>
                </a:cubicBezTo>
                <a:close/>
                <a:moveTo>
                  <a:pt x="3052099" y="2510393"/>
                </a:moveTo>
                <a:cubicBezTo>
                  <a:pt x="3054480" y="2513251"/>
                  <a:pt x="3054671" y="2518203"/>
                  <a:pt x="3051909" y="2523442"/>
                </a:cubicBezTo>
                <a:cubicBezTo>
                  <a:pt x="3061624" y="2516775"/>
                  <a:pt x="3066577" y="2511441"/>
                  <a:pt x="3078864" y="2521347"/>
                </a:cubicBezTo>
                <a:cubicBezTo>
                  <a:pt x="3077912" y="2518394"/>
                  <a:pt x="3076197" y="2514584"/>
                  <a:pt x="3074673" y="2512774"/>
                </a:cubicBezTo>
                <a:cubicBezTo>
                  <a:pt x="3069339" y="2506583"/>
                  <a:pt x="3060957" y="2508107"/>
                  <a:pt x="3052099" y="2510393"/>
                </a:cubicBezTo>
                <a:close/>
                <a:moveTo>
                  <a:pt x="3137538" y="2617454"/>
                </a:moveTo>
                <a:cubicBezTo>
                  <a:pt x="3135633" y="2604500"/>
                  <a:pt x="3129156" y="2588403"/>
                  <a:pt x="3121727" y="2578687"/>
                </a:cubicBezTo>
                <a:cubicBezTo>
                  <a:pt x="3121727" y="2585545"/>
                  <a:pt x="3118965" y="2594023"/>
                  <a:pt x="3113250" y="2597356"/>
                </a:cubicBezTo>
                <a:cubicBezTo>
                  <a:pt x="3117345" y="2599166"/>
                  <a:pt x="3121155" y="2601452"/>
                  <a:pt x="3124775" y="2604214"/>
                </a:cubicBezTo>
                <a:cubicBezTo>
                  <a:pt x="3129728" y="2608215"/>
                  <a:pt x="3133919" y="2612692"/>
                  <a:pt x="3137538" y="2617454"/>
                </a:cubicBezTo>
                <a:close/>
                <a:moveTo>
                  <a:pt x="2817403" y="2507250"/>
                </a:moveTo>
                <a:cubicBezTo>
                  <a:pt x="2964564" y="2646029"/>
                  <a:pt x="2846645" y="2746327"/>
                  <a:pt x="2899890" y="2789285"/>
                </a:cubicBezTo>
                <a:cubicBezTo>
                  <a:pt x="2919511" y="2795667"/>
                  <a:pt x="2928845" y="2779189"/>
                  <a:pt x="2915129" y="2762234"/>
                </a:cubicBezTo>
                <a:cubicBezTo>
                  <a:pt x="2892746" y="2732516"/>
                  <a:pt x="2915796" y="2701274"/>
                  <a:pt x="2944467" y="2683367"/>
                </a:cubicBezTo>
                <a:cubicBezTo>
                  <a:pt x="2951991" y="2681176"/>
                  <a:pt x="2957706" y="2685939"/>
                  <a:pt x="2954753" y="2692606"/>
                </a:cubicBezTo>
                <a:cubicBezTo>
                  <a:pt x="2944943" y="2719657"/>
                  <a:pt x="3038383" y="2729944"/>
                  <a:pt x="3007808" y="2776712"/>
                </a:cubicBezTo>
                <a:cubicBezTo>
                  <a:pt x="2992187" y="2772711"/>
                  <a:pt x="2997044" y="2791952"/>
                  <a:pt x="2998283" y="2792143"/>
                </a:cubicBezTo>
                <a:cubicBezTo>
                  <a:pt x="3023143" y="2815002"/>
                  <a:pt x="3054385" y="2770044"/>
                  <a:pt x="3040669" y="2746994"/>
                </a:cubicBezTo>
                <a:cubicBezTo>
                  <a:pt x="3026001" y="2720324"/>
                  <a:pt x="2976566" y="2704703"/>
                  <a:pt x="2972565" y="2672509"/>
                </a:cubicBezTo>
                <a:cubicBezTo>
                  <a:pt x="2972565" y="2671366"/>
                  <a:pt x="2973613" y="2670413"/>
                  <a:pt x="2974661" y="2670127"/>
                </a:cubicBezTo>
                <a:cubicBezTo>
                  <a:pt x="2978280" y="2669080"/>
                  <a:pt x="2982185" y="2670508"/>
                  <a:pt x="2984186" y="2673651"/>
                </a:cubicBezTo>
                <a:cubicBezTo>
                  <a:pt x="2998759" y="2696607"/>
                  <a:pt x="3035049" y="2697750"/>
                  <a:pt x="3044669" y="2697369"/>
                </a:cubicBezTo>
                <a:cubicBezTo>
                  <a:pt x="3062195" y="2696607"/>
                  <a:pt x="3084770" y="2684796"/>
                  <a:pt x="3107725" y="2693749"/>
                </a:cubicBezTo>
                <a:cubicBezTo>
                  <a:pt x="3130585" y="2702703"/>
                  <a:pt x="3088675" y="2722705"/>
                  <a:pt x="3113440" y="2733850"/>
                </a:cubicBezTo>
                <a:cubicBezTo>
                  <a:pt x="3136967" y="2744422"/>
                  <a:pt x="3146968" y="2713942"/>
                  <a:pt x="3146968" y="2713942"/>
                </a:cubicBezTo>
                <a:cubicBezTo>
                  <a:pt x="3151635" y="2700226"/>
                  <a:pt x="3137348" y="2685177"/>
                  <a:pt x="3125251" y="2677081"/>
                </a:cubicBezTo>
                <a:cubicBezTo>
                  <a:pt x="3085818" y="2654887"/>
                  <a:pt x="3039717" y="2691463"/>
                  <a:pt x="2989139" y="2644410"/>
                </a:cubicBezTo>
                <a:cubicBezTo>
                  <a:pt x="2985805" y="2641362"/>
                  <a:pt x="2985519" y="2636123"/>
                  <a:pt x="2988758" y="2632789"/>
                </a:cubicBezTo>
                <a:cubicBezTo>
                  <a:pt x="2991425" y="2630027"/>
                  <a:pt x="2995616" y="2629646"/>
                  <a:pt x="2998950" y="2631551"/>
                </a:cubicBezTo>
                <a:cubicBezTo>
                  <a:pt x="3028858" y="2651935"/>
                  <a:pt x="3057052" y="2622026"/>
                  <a:pt x="3065339" y="2607929"/>
                </a:cubicBezTo>
                <a:cubicBezTo>
                  <a:pt x="3073626" y="2593832"/>
                  <a:pt x="3074102" y="2601738"/>
                  <a:pt x="3098200" y="2598118"/>
                </a:cubicBezTo>
                <a:cubicBezTo>
                  <a:pt x="3122298" y="2594499"/>
                  <a:pt x="3116869" y="2571543"/>
                  <a:pt x="3116869" y="2571543"/>
                </a:cubicBezTo>
                <a:lnTo>
                  <a:pt x="3116869" y="2571543"/>
                </a:lnTo>
                <a:cubicBezTo>
                  <a:pt x="3105153" y="2526585"/>
                  <a:pt x="3075054" y="2618692"/>
                  <a:pt x="2990949" y="2616311"/>
                </a:cubicBezTo>
                <a:cubicBezTo>
                  <a:pt x="2980947" y="2616692"/>
                  <a:pt x="2979900" y="2601071"/>
                  <a:pt x="2989901" y="2600118"/>
                </a:cubicBezTo>
                <a:cubicBezTo>
                  <a:pt x="3006474" y="2598404"/>
                  <a:pt x="3010570" y="2562876"/>
                  <a:pt x="3022571" y="2550017"/>
                </a:cubicBezTo>
                <a:cubicBezTo>
                  <a:pt x="3029620" y="2539920"/>
                  <a:pt x="3053147" y="2525633"/>
                  <a:pt x="3049146" y="2515346"/>
                </a:cubicBezTo>
                <a:cubicBezTo>
                  <a:pt x="3045527" y="2507250"/>
                  <a:pt x="3033716" y="2508583"/>
                  <a:pt x="3027810" y="2512774"/>
                </a:cubicBezTo>
                <a:cubicBezTo>
                  <a:pt x="3008189" y="2529538"/>
                  <a:pt x="3014570" y="2565162"/>
                  <a:pt x="2990853" y="2583259"/>
                </a:cubicBezTo>
                <a:cubicBezTo>
                  <a:pt x="2936466" y="2616692"/>
                  <a:pt x="2899509" y="2548969"/>
                  <a:pt x="2891508" y="2504868"/>
                </a:cubicBezTo>
                <a:cubicBezTo>
                  <a:pt x="2891508" y="2505059"/>
                  <a:pt x="2856360" y="2511536"/>
                  <a:pt x="2817403" y="2507250"/>
                </a:cubicBezTo>
                <a:close/>
                <a:moveTo>
                  <a:pt x="2449643" y="1627711"/>
                </a:moveTo>
                <a:cubicBezTo>
                  <a:pt x="2453453" y="1593612"/>
                  <a:pt x="2490791" y="1538271"/>
                  <a:pt x="2515842" y="1493599"/>
                </a:cubicBezTo>
                <a:cubicBezTo>
                  <a:pt x="2535653" y="1460071"/>
                  <a:pt x="2555846" y="1423781"/>
                  <a:pt x="2584231" y="1397111"/>
                </a:cubicBezTo>
                <a:cubicBezTo>
                  <a:pt x="2624236" y="1355963"/>
                  <a:pt x="2691959" y="1333675"/>
                  <a:pt x="2736726" y="1376537"/>
                </a:cubicBezTo>
                <a:cubicBezTo>
                  <a:pt x="2785685" y="1420447"/>
                  <a:pt x="2775112" y="1496742"/>
                  <a:pt x="2713676" y="1522936"/>
                </a:cubicBezTo>
                <a:cubicBezTo>
                  <a:pt x="2679005" y="1540272"/>
                  <a:pt x="2613187" y="1539319"/>
                  <a:pt x="2585374" y="1559512"/>
                </a:cubicBezTo>
                <a:cubicBezTo>
                  <a:pt x="2572325" y="1566561"/>
                  <a:pt x="2562895" y="1573800"/>
                  <a:pt x="2555846" y="1578753"/>
                </a:cubicBezTo>
                <a:cubicBezTo>
                  <a:pt x="2507269" y="1621520"/>
                  <a:pt x="2562514" y="1700863"/>
                  <a:pt x="2592803" y="1731915"/>
                </a:cubicBezTo>
                <a:lnTo>
                  <a:pt x="2593280" y="1731629"/>
                </a:lnTo>
                <a:cubicBezTo>
                  <a:pt x="2616140" y="1739630"/>
                  <a:pt x="2650049" y="1735439"/>
                  <a:pt x="2667003" y="1714484"/>
                </a:cubicBezTo>
                <a:cubicBezTo>
                  <a:pt x="2688053" y="1689243"/>
                  <a:pt x="2670432" y="1658572"/>
                  <a:pt x="2687292" y="1635808"/>
                </a:cubicBezTo>
                <a:cubicBezTo>
                  <a:pt x="2705675" y="1618948"/>
                  <a:pt x="2725296" y="1629235"/>
                  <a:pt x="2702722" y="1655620"/>
                </a:cubicBezTo>
                <a:cubicBezTo>
                  <a:pt x="2680719" y="1677051"/>
                  <a:pt x="2691578" y="1720104"/>
                  <a:pt x="2670909" y="1730391"/>
                </a:cubicBezTo>
                <a:cubicBezTo>
                  <a:pt x="2666241" y="1732391"/>
                  <a:pt x="2663860" y="1737058"/>
                  <a:pt x="2665384" y="1740963"/>
                </a:cubicBezTo>
                <a:cubicBezTo>
                  <a:pt x="2684529" y="1761442"/>
                  <a:pt x="2763206" y="1692005"/>
                  <a:pt x="2769207" y="1672955"/>
                </a:cubicBezTo>
                <a:cubicBezTo>
                  <a:pt x="2776255" y="1658096"/>
                  <a:pt x="2792733" y="1638570"/>
                  <a:pt x="2803782" y="1658191"/>
                </a:cubicBezTo>
                <a:lnTo>
                  <a:pt x="2803782" y="1658191"/>
                </a:lnTo>
                <a:cubicBezTo>
                  <a:pt x="2803782" y="1658191"/>
                  <a:pt x="2816546" y="1677432"/>
                  <a:pt x="2790828" y="1689529"/>
                </a:cubicBezTo>
                <a:cubicBezTo>
                  <a:pt x="2765111" y="1701625"/>
                  <a:pt x="2762253" y="1694386"/>
                  <a:pt x="2757205" y="1710483"/>
                </a:cubicBezTo>
                <a:cubicBezTo>
                  <a:pt x="2752157" y="1726486"/>
                  <a:pt x="2729583" y="1764300"/>
                  <a:pt x="2690244" y="1756299"/>
                </a:cubicBezTo>
                <a:cubicBezTo>
                  <a:pt x="2686053" y="1755727"/>
                  <a:pt x="2681386" y="1757632"/>
                  <a:pt x="2679291" y="1761157"/>
                </a:cubicBezTo>
                <a:cubicBezTo>
                  <a:pt x="2676719" y="1765443"/>
                  <a:pt x="2678624" y="1770205"/>
                  <a:pt x="2683196" y="1771825"/>
                </a:cubicBezTo>
                <a:cubicBezTo>
                  <a:pt x="2750728" y="1797161"/>
                  <a:pt x="2794067" y="1747059"/>
                  <a:pt x="2844549" y="1752965"/>
                </a:cubicBezTo>
                <a:cubicBezTo>
                  <a:pt x="2858360" y="1755632"/>
                  <a:pt x="2880935" y="1764490"/>
                  <a:pt x="2879601" y="1779349"/>
                </a:cubicBezTo>
                <a:cubicBezTo>
                  <a:pt x="2879601" y="1779349"/>
                  <a:pt x="2877506" y="1811258"/>
                  <a:pt x="2848169" y="1809925"/>
                </a:cubicBezTo>
                <a:cubicBezTo>
                  <a:pt x="2821308" y="1810115"/>
                  <a:pt x="2849978" y="1782207"/>
                  <a:pt x="2836453" y="1775825"/>
                </a:cubicBezTo>
                <a:cubicBezTo>
                  <a:pt x="2807592" y="1770396"/>
                  <a:pt x="2780827" y="1793827"/>
                  <a:pt x="2760825" y="1800971"/>
                </a:cubicBezTo>
                <a:cubicBezTo>
                  <a:pt x="2749871" y="1805733"/>
                  <a:pt x="2705484" y="1816401"/>
                  <a:pt x="2684529" y="1799923"/>
                </a:cubicBezTo>
                <a:cubicBezTo>
                  <a:pt x="2657097" y="1797351"/>
                  <a:pt x="2689101" y="1822021"/>
                  <a:pt x="2703008" y="1825641"/>
                </a:cubicBezTo>
                <a:cubicBezTo>
                  <a:pt x="2719295" y="1831927"/>
                  <a:pt x="2739869" y="1833642"/>
                  <a:pt x="2755871" y="1839738"/>
                </a:cubicBezTo>
                <a:cubicBezTo>
                  <a:pt x="2797972" y="1850025"/>
                  <a:pt x="2778541" y="1916604"/>
                  <a:pt x="2738631" y="1906317"/>
                </a:cubicBezTo>
                <a:cubicBezTo>
                  <a:pt x="2735012" y="1906222"/>
                  <a:pt x="2724344" y="1890220"/>
                  <a:pt x="2743108" y="1887934"/>
                </a:cubicBezTo>
                <a:cubicBezTo>
                  <a:pt x="2757015" y="1860121"/>
                  <a:pt x="2717295" y="1847167"/>
                  <a:pt x="2696340" y="1846786"/>
                </a:cubicBezTo>
                <a:cubicBezTo>
                  <a:pt x="2685386" y="1845548"/>
                  <a:pt x="2658240" y="1844119"/>
                  <a:pt x="2659098" y="1829165"/>
                </a:cubicBezTo>
                <a:cubicBezTo>
                  <a:pt x="2659574" y="1826688"/>
                  <a:pt x="2658717" y="1824307"/>
                  <a:pt x="2656811" y="1822688"/>
                </a:cubicBezTo>
                <a:cubicBezTo>
                  <a:pt x="2637190" y="1818021"/>
                  <a:pt x="2621283" y="1857550"/>
                  <a:pt x="2618045" y="1867646"/>
                </a:cubicBezTo>
                <a:cubicBezTo>
                  <a:pt x="2611663" y="1882505"/>
                  <a:pt x="2621759" y="1900603"/>
                  <a:pt x="2635666" y="1908032"/>
                </a:cubicBezTo>
                <a:cubicBezTo>
                  <a:pt x="2658621" y="1920795"/>
                  <a:pt x="2646906" y="1938036"/>
                  <a:pt x="2626712" y="1938512"/>
                </a:cubicBezTo>
                <a:cubicBezTo>
                  <a:pt x="2601948" y="1935178"/>
                  <a:pt x="2595280" y="1907556"/>
                  <a:pt x="2590899" y="1886982"/>
                </a:cubicBezTo>
                <a:cubicBezTo>
                  <a:pt x="2582040" y="1812782"/>
                  <a:pt x="2619188" y="1822593"/>
                  <a:pt x="2556037" y="1755918"/>
                </a:cubicBezTo>
                <a:lnTo>
                  <a:pt x="2556132" y="1755822"/>
                </a:lnTo>
                <a:cubicBezTo>
                  <a:pt x="2498220" y="1705150"/>
                  <a:pt x="2444309" y="1643142"/>
                  <a:pt x="2449643" y="1627711"/>
                </a:cubicBezTo>
                <a:close/>
                <a:moveTo>
                  <a:pt x="2496696" y="1674003"/>
                </a:moveTo>
                <a:lnTo>
                  <a:pt x="2497839" y="1677241"/>
                </a:lnTo>
                <a:cubicBezTo>
                  <a:pt x="2504602" y="1658763"/>
                  <a:pt x="2510412" y="1658096"/>
                  <a:pt x="2528415" y="1654953"/>
                </a:cubicBezTo>
                <a:cubicBezTo>
                  <a:pt x="2514794" y="1642570"/>
                  <a:pt x="2489457" y="1655048"/>
                  <a:pt x="2496696" y="1674003"/>
                </a:cubicBezTo>
                <a:close/>
                <a:moveTo>
                  <a:pt x="2472788" y="1621520"/>
                </a:moveTo>
                <a:cubicBezTo>
                  <a:pt x="2470407" y="1625235"/>
                  <a:pt x="2469264" y="1629997"/>
                  <a:pt x="2468217" y="1634379"/>
                </a:cubicBezTo>
                <a:cubicBezTo>
                  <a:pt x="2486504" y="1615138"/>
                  <a:pt x="2502983" y="1621615"/>
                  <a:pt x="2524033" y="1630950"/>
                </a:cubicBezTo>
                <a:cubicBezTo>
                  <a:pt x="2516127" y="1611233"/>
                  <a:pt x="2485076" y="1601041"/>
                  <a:pt x="2472788" y="1621520"/>
                </a:cubicBezTo>
                <a:close/>
                <a:moveTo>
                  <a:pt x="2484981" y="1570752"/>
                </a:moveTo>
                <a:lnTo>
                  <a:pt x="2482504" y="1573228"/>
                </a:lnTo>
                <a:cubicBezTo>
                  <a:pt x="2501744" y="1571704"/>
                  <a:pt x="2517746" y="1572657"/>
                  <a:pt x="2528510" y="1592469"/>
                </a:cubicBezTo>
                <a:cubicBezTo>
                  <a:pt x="2535844" y="1567608"/>
                  <a:pt x="2501554" y="1552273"/>
                  <a:pt x="2484981" y="1570752"/>
                </a:cubicBezTo>
                <a:close/>
                <a:moveTo>
                  <a:pt x="2656716" y="1375775"/>
                </a:moveTo>
                <a:cubicBezTo>
                  <a:pt x="2628141" y="1377775"/>
                  <a:pt x="2628618" y="1402921"/>
                  <a:pt x="2637095" y="1416733"/>
                </a:cubicBezTo>
                <a:cubicBezTo>
                  <a:pt x="2647001" y="1430067"/>
                  <a:pt x="2651573" y="1430353"/>
                  <a:pt x="2657669" y="1433878"/>
                </a:cubicBezTo>
                <a:cubicBezTo>
                  <a:pt x="2645762" y="1418542"/>
                  <a:pt x="2644810" y="1389872"/>
                  <a:pt x="2657669" y="1378251"/>
                </a:cubicBezTo>
                <a:lnTo>
                  <a:pt x="2657669" y="1378251"/>
                </a:lnTo>
                <a:lnTo>
                  <a:pt x="2659955" y="1375966"/>
                </a:lnTo>
                <a:lnTo>
                  <a:pt x="2656716" y="1375775"/>
                </a:lnTo>
                <a:close/>
                <a:moveTo>
                  <a:pt x="2714343" y="1387872"/>
                </a:moveTo>
                <a:cubicBezTo>
                  <a:pt x="2697674" y="1363869"/>
                  <a:pt x="2666908" y="1376156"/>
                  <a:pt x="2662908" y="1400159"/>
                </a:cubicBezTo>
                <a:cubicBezTo>
                  <a:pt x="2660050" y="1413304"/>
                  <a:pt x="2664622" y="1425400"/>
                  <a:pt x="2668242" y="1436259"/>
                </a:cubicBezTo>
                <a:cubicBezTo>
                  <a:pt x="2674337" y="1405588"/>
                  <a:pt x="2689006" y="1387872"/>
                  <a:pt x="2716438" y="1390253"/>
                </a:cubicBezTo>
                <a:lnTo>
                  <a:pt x="2714343" y="1387872"/>
                </a:lnTo>
                <a:close/>
                <a:moveTo>
                  <a:pt x="2737107" y="1419209"/>
                </a:moveTo>
                <a:cubicBezTo>
                  <a:pt x="2735107" y="1413113"/>
                  <a:pt x="2728535" y="1407398"/>
                  <a:pt x="2724725" y="1405683"/>
                </a:cubicBezTo>
                <a:cubicBezTo>
                  <a:pt x="2693768" y="1397206"/>
                  <a:pt x="2683291" y="1425019"/>
                  <a:pt x="2680338" y="1429401"/>
                </a:cubicBezTo>
                <a:cubicBezTo>
                  <a:pt x="2696912" y="1416828"/>
                  <a:pt x="2726344" y="1416542"/>
                  <a:pt x="2738250" y="1431687"/>
                </a:cubicBezTo>
                <a:cubicBezTo>
                  <a:pt x="2738631" y="1427496"/>
                  <a:pt x="2738536" y="1422543"/>
                  <a:pt x="2737107" y="1419209"/>
                </a:cubicBezTo>
                <a:close/>
                <a:moveTo>
                  <a:pt x="2723391" y="1474645"/>
                </a:moveTo>
                <a:cubicBezTo>
                  <a:pt x="2724344" y="1480359"/>
                  <a:pt x="2723772" y="1483026"/>
                  <a:pt x="2723963" y="1488075"/>
                </a:cubicBezTo>
                <a:cubicBezTo>
                  <a:pt x="2748156" y="1471501"/>
                  <a:pt x="2741965" y="1444450"/>
                  <a:pt x="2719010" y="1435973"/>
                </a:cubicBezTo>
                <a:cubicBezTo>
                  <a:pt x="2702436" y="1430639"/>
                  <a:pt x="2691578" y="1435497"/>
                  <a:pt x="2677957" y="1439878"/>
                </a:cubicBezTo>
                <a:cubicBezTo>
                  <a:pt x="2697769" y="1443688"/>
                  <a:pt x="2720724" y="1454451"/>
                  <a:pt x="2723391" y="1474645"/>
                </a:cubicBezTo>
                <a:close/>
                <a:moveTo>
                  <a:pt x="2685768" y="1510078"/>
                </a:moveTo>
                <a:cubicBezTo>
                  <a:pt x="2707294" y="1510363"/>
                  <a:pt x="2714819" y="1489694"/>
                  <a:pt x="2707961" y="1473883"/>
                </a:cubicBezTo>
                <a:cubicBezTo>
                  <a:pt x="2702627" y="1462453"/>
                  <a:pt x="2693673" y="1456166"/>
                  <a:pt x="2684815" y="1451975"/>
                </a:cubicBezTo>
                <a:cubicBezTo>
                  <a:pt x="2697007" y="1468929"/>
                  <a:pt x="2698531" y="1496076"/>
                  <a:pt x="2682529" y="1509887"/>
                </a:cubicBezTo>
                <a:lnTo>
                  <a:pt x="2685768" y="1510078"/>
                </a:lnTo>
                <a:close/>
                <a:moveTo>
                  <a:pt x="2628141" y="1498076"/>
                </a:moveTo>
                <a:cubicBezTo>
                  <a:pt x="2645382" y="1522936"/>
                  <a:pt x="2677671" y="1509220"/>
                  <a:pt x="2680052" y="1482455"/>
                </a:cubicBezTo>
                <a:cubicBezTo>
                  <a:pt x="2681672" y="1469501"/>
                  <a:pt x="2677481" y="1459881"/>
                  <a:pt x="2674242" y="1449689"/>
                </a:cubicBezTo>
                <a:cubicBezTo>
                  <a:pt x="2668718" y="1477407"/>
                  <a:pt x="2655287" y="1498457"/>
                  <a:pt x="2626046" y="1495695"/>
                </a:cubicBezTo>
                <a:lnTo>
                  <a:pt x="2628141" y="1498076"/>
                </a:lnTo>
                <a:close/>
                <a:moveTo>
                  <a:pt x="2608520" y="1472358"/>
                </a:moveTo>
                <a:cubicBezTo>
                  <a:pt x="2626141" y="1494457"/>
                  <a:pt x="2654526" y="1475787"/>
                  <a:pt x="2662241" y="1456547"/>
                </a:cubicBezTo>
                <a:cubicBezTo>
                  <a:pt x="2645096" y="1469501"/>
                  <a:pt x="2616140" y="1469120"/>
                  <a:pt x="2604329" y="1454261"/>
                </a:cubicBezTo>
                <a:cubicBezTo>
                  <a:pt x="2603376" y="1460929"/>
                  <a:pt x="2605186" y="1468358"/>
                  <a:pt x="2608520" y="1472358"/>
                </a:cubicBezTo>
                <a:close/>
                <a:moveTo>
                  <a:pt x="2604519" y="1432354"/>
                </a:moveTo>
                <a:cubicBezTo>
                  <a:pt x="2615378" y="1457309"/>
                  <a:pt x="2645762" y="1454166"/>
                  <a:pt x="2664527" y="1445974"/>
                </a:cubicBezTo>
                <a:cubicBezTo>
                  <a:pt x="2636904" y="1440164"/>
                  <a:pt x="2616044" y="1427877"/>
                  <a:pt x="2618521" y="1397778"/>
                </a:cubicBezTo>
                <a:cubicBezTo>
                  <a:pt x="2601281" y="1409875"/>
                  <a:pt x="2601662" y="1424353"/>
                  <a:pt x="2604519" y="1432354"/>
                </a:cubicBezTo>
                <a:close/>
                <a:moveTo>
                  <a:pt x="2567658" y="1485789"/>
                </a:moveTo>
                <a:cubicBezTo>
                  <a:pt x="2590613" y="1495790"/>
                  <a:pt x="2589089" y="1524841"/>
                  <a:pt x="2589851" y="1547511"/>
                </a:cubicBezTo>
                <a:cubicBezTo>
                  <a:pt x="2611282" y="1503600"/>
                  <a:pt x="2582231" y="1455213"/>
                  <a:pt x="2533177" y="1482931"/>
                </a:cubicBezTo>
                <a:cubicBezTo>
                  <a:pt x="2544893" y="1482645"/>
                  <a:pt x="2556799" y="1481979"/>
                  <a:pt x="2567658" y="1485789"/>
                </a:cubicBezTo>
                <a:close/>
                <a:moveTo>
                  <a:pt x="2554037" y="1556179"/>
                </a:moveTo>
                <a:lnTo>
                  <a:pt x="2554989" y="1559512"/>
                </a:lnTo>
                <a:cubicBezTo>
                  <a:pt x="2572706" y="1533700"/>
                  <a:pt x="2534892" y="1508363"/>
                  <a:pt x="2511555" y="1522174"/>
                </a:cubicBezTo>
                <a:cubicBezTo>
                  <a:pt x="2531843" y="1527032"/>
                  <a:pt x="2550608" y="1535128"/>
                  <a:pt x="2554037" y="1556179"/>
                </a:cubicBezTo>
                <a:close/>
                <a:moveTo>
                  <a:pt x="2546036" y="1691053"/>
                </a:moveTo>
                <a:cubicBezTo>
                  <a:pt x="2532986" y="1680861"/>
                  <a:pt x="2513270" y="1696291"/>
                  <a:pt x="2522700" y="1711245"/>
                </a:cubicBezTo>
                <a:cubicBezTo>
                  <a:pt x="2528319" y="1699149"/>
                  <a:pt x="2535844" y="1695815"/>
                  <a:pt x="2548322" y="1692767"/>
                </a:cubicBezTo>
                <a:lnTo>
                  <a:pt x="2546036" y="1691053"/>
                </a:lnTo>
                <a:close/>
                <a:moveTo>
                  <a:pt x="2714438" y="1924415"/>
                </a:moveTo>
                <a:cubicBezTo>
                  <a:pt x="2729487" y="1924987"/>
                  <a:pt x="2742060" y="1920795"/>
                  <a:pt x="2751776" y="1910794"/>
                </a:cubicBezTo>
                <a:cubicBezTo>
                  <a:pt x="2743108" y="1912128"/>
                  <a:pt x="2732726" y="1913557"/>
                  <a:pt x="2729583" y="1905460"/>
                </a:cubicBezTo>
                <a:cubicBezTo>
                  <a:pt x="2729487" y="1908508"/>
                  <a:pt x="2729011" y="1911080"/>
                  <a:pt x="2728059" y="1913175"/>
                </a:cubicBezTo>
                <a:cubicBezTo>
                  <a:pt x="2725487" y="1919367"/>
                  <a:pt x="2719772" y="1921938"/>
                  <a:pt x="2714438" y="1924415"/>
                </a:cubicBezTo>
                <a:close/>
                <a:moveTo>
                  <a:pt x="2635476" y="1943941"/>
                </a:moveTo>
                <a:cubicBezTo>
                  <a:pt x="2650525" y="1949180"/>
                  <a:pt x="2666813" y="1949751"/>
                  <a:pt x="2679767" y="1941465"/>
                </a:cubicBezTo>
                <a:cubicBezTo>
                  <a:pt x="2663479" y="1942608"/>
                  <a:pt x="2660621" y="1938988"/>
                  <a:pt x="2653668" y="1931845"/>
                </a:cubicBezTo>
                <a:cubicBezTo>
                  <a:pt x="2649192" y="1941941"/>
                  <a:pt x="2647858" y="1942322"/>
                  <a:pt x="2635476" y="1943941"/>
                </a:cubicBezTo>
                <a:close/>
                <a:moveTo>
                  <a:pt x="2822356" y="1838976"/>
                </a:moveTo>
                <a:cubicBezTo>
                  <a:pt x="2839215" y="1835547"/>
                  <a:pt x="2851502" y="1826308"/>
                  <a:pt x="2861790" y="1814306"/>
                </a:cubicBezTo>
                <a:cubicBezTo>
                  <a:pt x="2848454" y="1819450"/>
                  <a:pt x="2838929" y="1821926"/>
                  <a:pt x="2834548" y="1816211"/>
                </a:cubicBezTo>
                <a:cubicBezTo>
                  <a:pt x="2831786" y="1824498"/>
                  <a:pt x="2827404" y="1832213"/>
                  <a:pt x="2822356" y="1838976"/>
                </a:cubicBezTo>
                <a:close/>
                <a:moveTo>
                  <a:pt x="2717200" y="1636855"/>
                </a:moveTo>
                <a:cubicBezTo>
                  <a:pt x="2725868" y="1627425"/>
                  <a:pt x="2729773" y="1620377"/>
                  <a:pt x="2746632" y="1625235"/>
                </a:cubicBezTo>
                <a:cubicBezTo>
                  <a:pt x="2738441" y="1612852"/>
                  <a:pt x="2724439" y="1617615"/>
                  <a:pt x="2713485" y="1624758"/>
                </a:cubicBezTo>
                <a:cubicBezTo>
                  <a:pt x="2717105" y="1626568"/>
                  <a:pt x="2718724" y="1631045"/>
                  <a:pt x="2717200" y="1636855"/>
                </a:cubicBezTo>
                <a:close/>
                <a:moveTo>
                  <a:pt x="2811212" y="1662954"/>
                </a:moveTo>
                <a:cubicBezTo>
                  <a:pt x="2813307" y="1669336"/>
                  <a:pt x="2812736" y="1678099"/>
                  <a:pt x="2807307" y="1683337"/>
                </a:cubicBezTo>
                <a:cubicBezTo>
                  <a:pt x="2818736" y="1683718"/>
                  <a:pt x="2830928" y="1687433"/>
                  <a:pt x="2840358" y="1693148"/>
                </a:cubicBezTo>
                <a:cubicBezTo>
                  <a:pt x="2835691" y="1684290"/>
                  <a:pt x="2827214" y="1674574"/>
                  <a:pt x="2818451" y="1667812"/>
                </a:cubicBezTo>
                <a:cubicBezTo>
                  <a:pt x="2816069" y="1665907"/>
                  <a:pt x="2813593" y="1664287"/>
                  <a:pt x="2811212" y="1662954"/>
                </a:cubicBezTo>
                <a:close/>
                <a:moveTo>
                  <a:pt x="2200278" y="2202450"/>
                </a:moveTo>
                <a:cubicBezTo>
                  <a:pt x="2251809" y="2116249"/>
                  <a:pt x="2381348" y="2045478"/>
                  <a:pt x="2435451" y="2164064"/>
                </a:cubicBezTo>
                <a:cubicBezTo>
                  <a:pt x="2454405" y="2208165"/>
                  <a:pt x="2431355" y="2258933"/>
                  <a:pt x="2387730" y="2277888"/>
                </a:cubicBezTo>
                <a:cubicBezTo>
                  <a:pt x="2369823" y="2286555"/>
                  <a:pt x="2347344" y="2292271"/>
                  <a:pt x="2320008" y="2293699"/>
                </a:cubicBezTo>
                <a:cubicBezTo>
                  <a:pt x="2261429" y="2296843"/>
                  <a:pt x="2230092" y="2319417"/>
                  <a:pt x="2212565" y="2330371"/>
                </a:cubicBezTo>
                <a:cubicBezTo>
                  <a:pt x="2159416" y="2372280"/>
                  <a:pt x="2212661" y="2458386"/>
                  <a:pt x="2242569" y="2492581"/>
                </a:cubicBezTo>
                <a:lnTo>
                  <a:pt x="2243141" y="2492295"/>
                </a:lnTo>
                <a:cubicBezTo>
                  <a:pt x="2266668" y="2501916"/>
                  <a:pt x="2302196" y="2499439"/>
                  <a:pt x="2321151" y="2478484"/>
                </a:cubicBezTo>
                <a:cubicBezTo>
                  <a:pt x="2344582" y="2453243"/>
                  <a:pt x="2327818" y="2420191"/>
                  <a:pt x="2346773" y="2397426"/>
                </a:cubicBezTo>
                <a:cubicBezTo>
                  <a:pt x="2366966" y="2380853"/>
                  <a:pt x="2386873" y="2392664"/>
                  <a:pt x="2361822" y="2419048"/>
                </a:cubicBezTo>
                <a:cubicBezTo>
                  <a:pt x="2337438" y="2440575"/>
                  <a:pt x="2346487" y="2486009"/>
                  <a:pt x="2324294" y="2495439"/>
                </a:cubicBezTo>
                <a:cubicBezTo>
                  <a:pt x="2319341" y="2497249"/>
                  <a:pt x="2316483" y="2502011"/>
                  <a:pt x="2317912" y="2506107"/>
                </a:cubicBezTo>
                <a:cubicBezTo>
                  <a:pt x="2335819" y="2528872"/>
                  <a:pt x="2423449" y="2460196"/>
                  <a:pt x="2430307" y="2440765"/>
                </a:cubicBezTo>
                <a:cubicBezTo>
                  <a:pt x="2438594" y="2425621"/>
                  <a:pt x="2456882" y="2406094"/>
                  <a:pt x="2467264" y="2427335"/>
                </a:cubicBezTo>
                <a:lnTo>
                  <a:pt x="2467264" y="2427335"/>
                </a:lnTo>
                <a:cubicBezTo>
                  <a:pt x="2467264" y="2427335"/>
                  <a:pt x="2479551" y="2448195"/>
                  <a:pt x="2451929" y="2459339"/>
                </a:cubicBezTo>
                <a:cubicBezTo>
                  <a:pt x="2424306" y="2470483"/>
                  <a:pt x="2421734" y="2462863"/>
                  <a:pt x="2415543" y="2479342"/>
                </a:cubicBezTo>
                <a:cubicBezTo>
                  <a:pt x="2409352" y="2495820"/>
                  <a:pt x="2383634" y="2534110"/>
                  <a:pt x="2342963" y="2523442"/>
                </a:cubicBezTo>
                <a:cubicBezTo>
                  <a:pt x="2338581" y="2522585"/>
                  <a:pt x="2333628" y="2524300"/>
                  <a:pt x="2331247" y="2527824"/>
                </a:cubicBezTo>
                <a:cubicBezTo>
                  <a:pt x="2328294" y="2532110"/>
                  <a:pt x="2330009" y="2537253"/>
                  <a:pt x="2334676" y="2539159"/>
                </a:cubicBezTo>
                <a:cubicBezTo>
                  <a:pt x="2403827" y="2569448"/>
                  <a:pt x="2452024" y="2519537"/>
                  <a:pt x="2504411" y="2528491"/>
                </a:cubicBezTo>
                <a:cubicBezTo>
                  <a:pt x="2518699" y="2532015"/>
                  <a:pt x="2541750" y="2542588"/>
                  <a:pt x="2539559" y="2558018"/>
                </a:cubicBezTo>
                <a:cubicBezTo>
                  <a:pt x="2539559" y="2558018"/>
                  <a:pt x="2535558" y="2591260"/>
                  <a:pt x="2504983" y="2588212"/>
                </a:cubicBezTo>
                <a:cubicBezTo>
                  <a:pt x="2476884" y="2586974"/>
                  <a:pt x="2508412" y="2559351"/>
                  <a:pt x="2494601" y="2551827"/>
                </a:cubicBezTo>
                <a:cubicBezTo>
                  <a:pt x="2464692" y="2544493"/>
                  <a:pt x="2435451" y="2567543"/>
                  <a:pt x="2414114" y="2573830"/>
                </a:cubicBezTo>
                <a:cubicBezTo>
                  <a:pt x="2402399" y="2578116"/>
                  <a:pt x="2355440" y="2586879"/>
                  <a:pt x="2334390" y="2568400"/>
                </a:cubicBezTo>
                <a:cubicBezTo>
                  <a:pt x="2305244" y="2563828"/>
                  <a:pt x="2338200" y="2591832"/>
                  <a:pt x="2352297" y="2596309"/>
                </a:cubicBezTo>
                <a:cubicBezTo>
                  <a:pt x="2368966" y="2603833"/>
                  <a:pt x="2390397" y="2606786"/>
                  <a:pt x="2406780" y="2614025"/>
                </a:cubicBezTo>
                <a:cubicBezTo>
                  <a:pt x="2450214" y="2627169"/>
                  <a:pt x="2426116" y="2695654"/>
                  <a:pt x="2384968" y="2682605"/>
                </a:cubicBezTo>
                <a:cubicBezTo>
                  <a:pt x="2381158" y="2682319"/>
                  <a:pt x="2370966" y="2664984"/>
                  <a:pt x="2390683" y="2663555"/>
                </a:cubicBezTo>
                <a:cubicBezTo>
                  <a:pt x="2406780" y="2635266"/>
                  <a:pt x="2366013" y="2619454"/>
                  <a:pt x="2344106" y="2617930"/>
                </a:cubicBezTo>
                <a:cubicBezTo>
                  <a:pt x="2332771" y="2616025"/>
                  <a:pt x="2304482" y="2613073"/>
                  <a:pt x="2306101" y="2597451"/>
                </a:cubicBezTo>
                <a:cubicBezTo>
                  <a:pt x="2306768" y="2594880"/>
                  <a:pt x="2306006" y="2592308"/>
                  <a:pt x="2304101" y="2590498"/>
                </a:cubicBezTo>
                <a:cubicBezTo>
                  <a:pt x="2284384" y="2584212"/>
                  <a:pt x="2264667" y="2625360"/>
                  <a:pt x="2261048" y="2635266"/>
                </a:cubicBezTo>
                <a:cubicBezTo>
                  <a:pt x="2253523" y="2650410"/>
                  <a:pt x="2263143" y="2669937"/>
                  <a:pt x="2277145" y="2678509"/>
                </a:cubicBezTo>
                <a:cubicBezTo>
                  <a:pt x="2304958" y="2695273"/>
                  <a:pt x="2279526" y="2716705"/>
                  <a:pt x="2258476" y="2707846"/>
                </a:cubicBezTo>
                <a:cubicBezTo>
                  <a:pt x="2238569" y="2696893"/>
                  <a:pt x="2234854" y="2674509"/>
                  <a:pt x="2231520" y="2654125"/>
                </a:cubicBezTo>
                <a:cubicBezTo>
                  <a:pt x="2226472" y="2576020"/>
                  <a:pt x="2264763" y="2588403"/>
                  <a:pt x="2202469" y="2515156"/>
                </a:cubicBezTo>
                <a:lnTo>
                  <a:pt x="2202564" y="2515060"/>
                </a:lnTo>
                <a:cubicBezTo>
                  <a:pt x="2060546" y="2351992"/>
                  <a:pt x="2066928" y="2416476"/>
                  <a:pt x="2200278" y="2202450"/>
                </a:cubicBezTo>
                <a:close/>
                <a:moveTo>
                  <a:pt x="2290956" y="2168731"/>
                </a:moveTo>
                <a:cubicBezTo>
                  <a:pt x="2286765" y="2159016"/>
                  <a:pt x="2288099" y="2152729"/>
                  <a:pt x="2288384" y="2144824"/>
                </a:cubicBezTo>
                <a:cubicBezTo>
                  <a:pt x="2250761" y="2168636"/>
                  <a:pt x="2279431" y="2208736"/>
                  <a:pt x="2314769" y="2202355"/>
                </a:cubicBezTo>
                <a:cubicBezTo>
                  <a:pt x="2322960" y="2201212"/>
                  <a:pt x="2326484" y="2199497"/>
                  <a:pt x="2333723" y="2197783"/>
                </a:cubicBezTo>
                <a:cubicBezTo>
                  <a:pt x="2316674" y="2193401"/>
                  <a:pt x="2295623" y="2183305"/>
                  <a:pt x="2290956" y="2168731"/>
                </a:cubicBezTo>
                <a:close/>
                <a:moveTo>
                  <a:pt x="2329533" y="2124059"/>
                </a:moveTo>
                <a:cubicBezTo>
                  <a:pt x="2302481" y="2121487"/>
                  <a:pt x="2295814" y="2154730"/>
                  <a:pt x="2309244" y="2169589"/>
                </a:cubicBezTo>
                <a:cubicBezTo>
                  <a:pt x="2314102" y="2176542"/>
                  <a:pt x="2321913" y="2182066"/>
                  <a:pt x="2327342" y="2184829"/>
                </a:cubicBezTo>
                <a:cubicBezTo>
                  <a:pt x="2316293" y="2167588"/>
                  <a:pt x="2315340" y="2140633"/>
                  <a:pt x="2330485" y="2126631"/>
                </a:cubicBezTo>
                <a:lnTo>
                  <a:pt x="2330485" y="2126631"/>
                </a:lnTo>
                <a:lnTo>
                  <a:pt x="2332961" y="2124345"/>
                </a:lnTo>
                <a:lnTo>
                  <a:pt x="2329533" y="2124059"/>
                </a:lnTo>
                <a:close/>
                <a:moveTo>
                  <a:pt x="2389064" y="2139871"/>
                </a:moveTo>
                <a:cubicBezTo>
                  <a:pt x="2374109" y="2115487"/>
                  <a:pt x="2344201" y="2123773"/>
                  <a:pt x="2336295" y="2144728"/>
                </a:cubicBezTo>
                <a:cubicBezTo>
                  <a:pt x="2329818" y="2160254"/>
                  <a:pt x="2334581" y="2175304"/>
                  <a:pt x="2338105" y="2187876"/>
                </a:cubicBezTo>
                <a:cubicBezTo>
                  <a:pt x="2345439" y="2160064"/>
                  <a:pt x="2359536" y="2138061"/>
                  <a:pt x="2391064" y="2142538"/>
                </a:cubicBezTo>
                <a:lnTo>
                  <a:pt x="2389064" y="2139871"/>
                </a:lnTo>
                <a:close/>
                <a:moveTo>
                  <a:pt x="2411924" y="2183590"/>
                </a:moveTo>
                <a:cubicBezTo>
                  <a:pt x="2413448" y="2150158"/>
                  <a:pt x="2372585" y="2151396"/>
                  <a:pt x="2359917" y="2168922"/>
                </a:cubicBezTo>
                <a:cubicBezTo>
                  <a:pt x="2353250" y="2176351"/>
                  <a:pt x="2354297" y="2176066"/>
                  <a:pt x="2351059" y="2181304"/>
                </a:cubicBezTo>
                <a:cubicBezTo>
                  <a:pt x="2369347" y="2169208"/>
                  <a:pt x="2399446" y="2170160"/>
                  <a:pt x="2411447" y="2186924"/>
                </a:cubicBezTo>
                <a:lnTo>
                  <a:pt x="2411924" y="2183590"/>
                </a:lnTo>
                <a:close/>
                <a:moveTo>
                  <a:pt x="2388778" y="2217118"/>
                </a:moveTo>
                <a:cubicBezTo>
                  <a:pt x="2396779" y="2233597"/>
                  <a:pt x="2393350" y="2234168"/>
                  <a:pt x="2393540" y="2245217"/>
                </a:cubicBezTo>
                <a:cubicBezTo>
                  <a:pt x="2425068" y="2226453"/>
                  <a:pt x="2410685" y="2189210"/>
                  <a:pt x="2377824" y="2187400"/>
                </a:cubicBezTo>
                <a:cubicBezTo>
                  <a:pt x="2360489" y="2187019"/>
                  <a:pt x="2360679" y="2189591"/>
                  <a:pt x="2348201" y="2192258"/>
                </a:cubicBezTo>
                <a:cubicBezTo>
                  <a:pt x="2362680" y="2196544"/>
                  <a:pt x="2381730" y="2203402"/>
                  <a:pt x="2388778" y="2217118"/>
                </a:cubicBezTo>
                <a:close/>
                <a:moveTo>
                  <a:pt x="2352297" y="2265982"/>
                </a:moveTo>
                <a:cubicBezTo>
                  <a:pt x="2368776" y="2267601"/>
                  <a:pt x="2379634" y="2254361"/>
                  <a:pt x="2379443" y="2241121"/>
                </a:cubicBezTo>
                <a:cubicBezTo>
                  <a:pt x="2378586" y="2219976"/>
                  <a:pt x="2365442" y="2211784"/>
                  <a:pt x="2354583" y="2205212"/>
                </a:cubicBezTo>
                <a:cubicBezTo>
                  <a:pt x="2366871" y="2223500"/>
                  <a:pt x="2365537" y="2253790"/>
                  <a:pt x="2348964" y="2265601"/>
                </a:cubicBezTo>
                <a:lnTo>
                  <a:pt x="2352297" y="2265982"/>
                </a:lnTo>
                <a:close/>
                <a:moveTo>
                  <a:pt x="2292766" y="2250170"/>
                </a:moveTo>
                <a:cubicBezTo>
                  <a:pt x="2310197" y="2278078"/>
                  <a:pt x="2344392" y="2263124"/>
                  <a:pt x="2347916" y="2237026"/>
                </a:cubicBezTo>
                <a:cubicBezTo>
                  <a:pt x="2350202" y="2215975"/>
                  <a:pt x="2346677" y="2216356"/>
                  <a:pt x="2343725" y="2202164"/>
                </a:cubicBezTo>
                <a:cubicBezTo>
                  <a:pt x="2333914" y="2239502"/>
                  <a:pt x="2315817" y="2250646"/>
                  <a:pt x="2290766" y="2247503"/>
                </a:cubicBezTo>
                <a:lnTo>
                  <a:pt x="2292766" y="2250170"/>
                </a:lnTo>
                <a:close/>
                <a:moveTo>
                  <a:pt x="2282860" y="2230930"/>
                </a:moveTo>
                <a:cubicBezTo>
                  <a:pt x="2311054" y="2240264"/>
                  <a:pt x="2323532" y="2220357"/>
                  <a:pt x="2330771" y="2208736"/>
                </a:cubicBezTo>
                <a:cubicBezTo>
                  <a:pt x="2308292" y="2222452"/>
                  <a:pt x="2281717" y="2218071"/>
                  <a:pt x="2270382" y="2203117"/>
                </a:cubicBezTo>
                <a:cubicBezTo>
                  <a:pt x="2265905" y="2218452"/>
                  <a:pt x="2281717" y="2231406"/>
                  <a:pt x="2282860" y="2230930"/>
                </a:cubicBezTo>
                <a:close/>
                <a:moveTo>
                  <a:pt x="2138937" y="2318179"/>
                </a:moveTo>
                <a:lnTo>
                  <a:pt x="2136270" y="2320655"/>
                </a:lnTo>
                <a:cubicBezTo>
                  <a:pt x="2156844" y="2320274"/>
                  <a:pt x="2172751" y="2321703"/>
                  <a:pt x="2183324" y="2343325"/>
                </a:cubicBezTo>
                <a:cubicBezTo>
                  <a:pt x="2192372" y="2317702"/>
                  <a:pt x="2157321" y="2299795"/>
                  <a:pt x="2138937" y="2318179"/>
                </a:cubicBezTo>
                <a:close/>
                <a:moveTo>
                  <a:pt x="2230187" y="2233978"/>
                </a:moveTo>
                <a:cubicBezTo>
                  <a:pt x="2251713" y="2243122"/>
                  <a:pt x="2251142" y="2275316"/>
                  <a:pt x="2249999" y="2299700"/>
                </a:cubicBezTo>
                <a:cubicBezTo>
                  <a:pt x="2274954" y="2254551"/>
                  <a:pt x="2246951" y="2202926"/>
                  <a:pt x="2194373" y="2228929"/>
                </a:cubicBezTo>
                <a:cubicBezTo>
                  <a:pt x="2206946" y="2229405"/>
                  <a:pt x="2219805" y="2229501"/>
                  <a:pt x="2230187" y="2233978"/>
                </a:cubicBezTo>
                <a:close/>
                <a:moveTo>
                  <a:pt x="2211994" y="2306749"/>
                </a:moveTo>
                <a:lnTo>
                  <a:pt x="2212756" y="2310273"/>
                </a:lnTo>
                <a:cubicBezTo>
                  <a:pt x="2232568" y="2283603"/>
                  <a:pt x="2195135" y="2256076"/>
                  <a:pt x="2169417" y="2268744"/>
                </a:cubicBezTo>
                <a:cubicBezTo>
                  <a:pt x="2190468" y="2275126"/>
                  <a:pt x="2209613" y="2284555"/>
                  <a:pt x="2211994" y="2306749"/>
                </a:cubicBezTo>
                <a:close/>
                <a:moveTo>
                  <a:pt x="2169513" y="2464387"/>
                </a:moveTo>
                <a:lnTo>
                  <a:pt x="2170465" y="2467054"/>
                </a:lnTo>
                <a:cubicBezTo>
                  <a:pt x="2177037" y="2454767"/>
                  <a:pt x="2185134" y="2451719"/>
                  <a:pt x="2198278" y="2449147"/>
                </a:cubicBezTo>
                <a:cubicBezTo>
                  <a:pt x="2187229" y="2436289"/>
                  <a:pt x="2162845" y="2446957"/>
                  <a:pt x="2169513" y="2464387"/>
                </a:cubicBezTo>
                <a:close/>
                <a:moveTo>
                  <a:pt x="2145414" y="2426764"/>
                </a:moveTo>
                <a:lnTo>
                  <a:pt x="2146462" y="2430193"/>
                </a:lnTo>
                <a:cubicBezTo>
                  <a:pt x="2154844" y="2411047"/>
                  <a:pt x="2160368" y="2411047"/>
                  <a:pt x="2179704" y="2408571"/>
                </a:cubicBezTo>
                <a:cubicBezTo>
                  <a:pt x="2166179" y="2394950"/>
                  <a:pt x="2138937" y="2406475"/>
                  <a:pt x="2145414" y="2426764"/>
                </a:cubicBezTo>
                <a:close/>
                <a:moveTo>
                  <a:pt x="2121602" y="2381043"/>
                </a:moveTo>
                <a:cubicBezTo>
                  <a:pt x="2138461" y="2364470"/>
                  <a:pt x="2158940" y="2374281"/>
                  <a:pt x="2176466" y="2383330"/>
                </a:cubicBezTo>
                <a:cubicBezTo>
                  <a:pt x="2166274" y="2355136"/>
                  <a:pt x="2123793" y="2349897"/>
                  <a:pt x="2117887" y="2383806"/>
                </a:cubicBezTo>
                <a:lnTo>
                  <a:pt x="2121602" y="2381043"/>
                </a:lnTo>
                <a:close/>
                <a:moveTo>
                  <a:pt x="1982441" y="2269506"/>
                </a:moveTo>
                <a:cubicBezTo>
                  <a:pt x="1975298" y="2331990"/>
                  <a:pt x="2048354" y="2346277"/>
                  <a:pt x="2086454" y="2374281"/>
                </a:cubicBezTo>
                <a:cubicBezTo>
                  <a:pt x="2086931" y="2348849"/>
                  <a:pt x="2116458" y="2286937"/>
                  <a:pt x="2150463" y="2255980"/>
                </a:cubicBezTo>
                <a:cubicBezTo>
                  <a:pt x="2142652" y="2223500"/>
                  <a:pt x="2093408" y="2200259"/>
                  <a:pt x="2063309" y="2185305"/>
                </a:cubicBezTo>
                <a:cubicBezTo>
                  <a:pt x="2046545" y="2174542"/>
                  <a:pt x="2050164" y="2175780"/>
                  <a:pt x="2042163" y="2161397"/>
                </a:cubicBezTo>
                <a:cubicBezTo>
                  <a:pt x="2033019" y="2144157"/>
                  <a:pt x="2020922" y="2125678"/>
                  <a:pt x="2017398" y="2105485"/>
                </a:cubicBezTo>
                <a:cubicBezTo>
                  <a:pt x="2015684" y="2126059"/>
                  <a:pt x="2027018" y="2143776"/>
                  <a:pt x="2036924" y="2160064"/>
                </a:cubicBezTo>
                <a:cubicBezTo>
                  <a:pt x="2049783" y="2190925"/>
                  <a:pt x="2043020" y="2220357"/>
                  <a:pt x="2079977" y="2238073"/>
                </a:cubicBezTo>
                <a:cubicBezTo>
                  <a:pt x="2079977" y="2238073"/>
                  <a:pt x="2116934" y="2264648"/>
                  <a:pt x="2108076" y="2283984"/>
                </a:cubicBezTo>
                <a:cubicBezTo>
                  <a:pt x="2104838" y="2262553"/>
                  <a:pt x="2043878" y="2254266"/>
                  <a:pt x="2042258" y="2229310"/>
                </a:cubicBezTo>
                <a:cubicBezTo>
                  <a:pt x="2034638" y="2238168"/>
                  <a:pt x="2035400" y="2253599"/>
                  <a:pt x="2060832" y="2269030"/>
                </a:cubicBezTo>
                <a:cubicBezTo>
                  <a:pt x="2081501" y="2279602"/>
                  <a:pt x="2094646" y="2305605"/>
                  <a:pt x="2094551" y="2313130"/>
                </a:cubicBezTo>
                <a:cubicBezTo>
                  <a:pt x="2073881" y="2282269"/>
                  <a:pt x="2041020" y="2309320"/>
                  <a:pt x="2028066" y="2271506"/>
                </a:cubicBezTo>
                <a:cubicBezTo>
                  <a:pt x="2017589" y="2299891"/>
                  <a:pt x="2092169" y="2318369"/>
                  <a:pt x="2083311" y="2342372"/>
                </a:cubicBezTo>
                <a:cubicBezTo>
                  <a:pt x="2056355" y="2313988"/>
                  <a:pt x="2006635" y="2323036"/>
                  <a:pt x="1984537" y="2275221"/>
                </a:cubicBezTo>
                <a:cubicBezTo>
                  <a:pt x="1983965" y="2273887"/>
                  <a:pt x="1982156" y="2270935"/>
                  <a:pt x="1982441" y="2269506"/>
                </a:cubicBezTo>
                <a:close/>
                <a:moveTo>
                  <a:pt x="2358965" y="2700702"/>
                </a:moveTo>
                <a:cubicBezTo>
                  <a:pt x="2374681" y="2702131"/>
                  <a:pt x="2388111" y="2698417"/>
                  <a:pt x="2398684" y="2688606"/>
                </a:cubicBezTo>
                <a:cubicBezTo>
                  <a:pt x="2389540" y="2689558"/>
                  <a:pt x="2378681" y="2690511"/>
                  <a:pt x="2375824" y="2681748"/>
                </a:cubicBezTo>
                <a:cubicBezTo>
                  <a:pt x="2375634" y="2684986"/>
                  <a:pt x="2374872" y="2687558"/>
                  <a:pt x="2373824" y="2689749"/>
                </a:cubicBezTo>
                <a:cubicBezTo>
                  <a:pt x="2370776" y="2696035"/>
                  <a:pt x="2364775" y="2698512"/>
                  <a:pt x="2358965" y="2700702"/>
                </a:cubicBezTo>
                <a:close/>
                <a:moveTo>
                  <a:pt x="2275430" y="2716705"/>
                </a:moveTo>
                <a:cubicBezTo>
                  <a:pt x="2290861" y="2723086"/>
                  <a:pt x="2307911" y="2724515"/>
                  <a:pt x="2321817" y="2716609"/>
                </a:cubicBezTo>
                <a:cubicBezTo>
                  <a:pt x="2304768" y="2716800"/>
                  <a:pt x="2301910" y="2712894"/>
                  <a:pt x="2295052" y="2705084"/>
                </a:cubicBezTo>
                <a:cubicBezTo>
                  <a:pt x="2289813" y="2715371"/>
                  <a:pt x="2288384" y="2715752"/>
                  <a:pt x="2275430" y="2716705"/>
                </a:cubicBezTo>
                <a:close/>
                <a:moveTo>
                  <a:pt x="2476599" y="2617454"/>
                </a:moveTo>
                <a:cubicBezTo>
                  <a:pt x="2494410" y="2614787"/>
                  <a:pt x="2507841" y="2605834"/>
                  <a:pt x="2519175" y="2593927"/>
                </a:cubicBezTo>
                <a:cubicBezTo>
                  <a:pt x="2504983" y="2598499"/>
                  <a:pt x="2494791" y="2600595"/>
                  <a:pt x="2490600" y="2594403"/>
                </a:cubicBezTo>
                <a:cubicBezTo>
                  <a:pt x="2487267" y="2602881"/>
                  <a:pt x="2482313" y="2610691"/>
                  <a:pt x="2476599" y="2617454"/>
                </a:cubicBezTo>
                <a:close/>
                <a:moveTo>
                  <a:pt x="2378110" y="2400284"/>
                </a:moveTo>
                <a:cubicBezTo>
                  <a:pt x="2387730" y="2390950"/>
                  <a:pt x="2392207" y="2383806"/>
                  <a:pt x="2409543" y="2389807"/>
                </a:cubicBezTo>
                <a:cubicBezTo>
                  <a:pt x="2401732" y="2376472"/>
                  <a:pt x="2386778" y="2380567"/>
                  <a:pt x="2374967" y="2387425"/>
                </a:cubicBezTo>
                <a:cubicBezTo>
                  <a:pt x="2378491" y="2389521"/>
                  <a:pt x="2379920" y="2394379"/>
                  <a:pt x="2378110" y="2400284"/>
                </a:cubicBezTo>
                <a:close/>
                <a:moveTo>
                  <a:pt x="2474884" y="2432860"/>
                </a:moveTo>
                <a:cubicBezTo>
                  <a:pt x="2476694" y="2439622"/>
                  <a:pt x="2475551" y="2448766"/>
                  <a:pt x="2469645" y="2454005"/>
                </a:cubicBezTo>
                <a:cubicBezTo>
                  <a:pt x="2481551" y="2455053"/>
                  <a:pt x="2494125" y="2459625"/>
                  <a:pt x="2503650" y="2466102"/>
                </a:cubicBezTo>
                <a:cubicBezTo>
                  <a:pt x="2499268" y="2456577"/>
                  <a:pt x="2490981" y="2446004"/>
                  <a:pt x="2482123" y="2438384"/>
                </a:cubicBezTo>
                <a:cubicBezTo>
                  <a:pt x="2479742" y="2436289"/>
                  <a:pt x="2477265" y="2434384"/>
                  <a:pt x="2474884" y="2432860"/>
                </a:cubicBezTo>
                <a:close/>
                <a:moveTo>
                  <a:pt x="3513395" y="1325769"/>
                </a:moveTo>
                <a:cubicBezTo>
                  <a:pt x="3523110" y="1333389"/>
                  <a:pt x="3521301" y="1340437"/>
                  <a:pt x="3519586" y="1347009"/>
                </a:cubicBezTo>
                <a:cubicBezTo>
                  <a:pt x="3529206" y="1337866"/>
                  <a:pt x="3533397" y="1327007"/>
                  <a:pt x="3531207" y="1315005"/>
                </a:cubicBezTo>
                <a:cubicBezTo>
                  <a:pt x="3526920" y="1321387"/>
                  <a:pt x="3521872" y="1328817"/>
                  <a:pt x="3513395" y="1325769"/>
                </a:cubicBezTo>
                <a:close/>
                <a:moveTo>
                  <a:pt x="3487582" y="1409017"/>
                </a:moveTo>
                <a:cubicBezTo>
                  <a:pt x="3502060" y="1401874"/>
                  <a:pt x="3510633" y="1393396"/>
                  <a:pt x="3512347" y="1379490"/>
                </a:cubicBezTo>
                <a:cubicBezTo>
                  <a:pt x="3503489" y="1390634"/>
                  <a:pt x="3497678" y="1390158"/>
                  <a:pt x="3488725" y="1390062"/>
                </a:cubicBezTo>
                <a:cubicBezTo>
                  <a:pt x="3493964" y="1398730"/>
                  <a:pt x="3494059" y="1399968"/>
                  <a:pt x="3487582" y="1409017"/>
                </a:cubicBezTo>
                <a:close/>
                <a:moveTo>
                  <a:pt x="3515776" y="1226137"/>
                </a:moveTo>
                <a:cubicBezTo>
                  <a:pt x="3523301" y="1213374"/>
                  <a:pt x="3523110" y="1199086"/>
                  <a:pt x="3519681" y="1186037"/>
                </a:cubicBezTo>
                <a:cubicBezTo>
                  <a:pt x="3515776" y="1197658"/>
                  <a:pt x="3511966" y="1205277"/>
                  <a:pt x="3504822" y="1204516"/>
                </a:cubicBezTo>
                <a:cubicBezTo>
                  <a:pt x="3509870" y="1211278"/>
                  <a:pt x="3513395" y="1218708"/>
                  <a:pt x="3515776" y="1226137"/>
                </a:cubicBezTo>
                <a:close/>
                <a:moveTo>
                  <a:pt x="3297368" y="1142508"/>
                </a:moveTo>
                <a:cubicBezTo>
                  <a:pt x="3283842" y="1140317"/>
                  <a:pt x="3277937" y="1149842"/>
                  <a:pt x="3276984" y="1163177"/>
                </a:cubicBezTo>
                <a:cubicBezTo>
                  <a:pt x="3280604" y="1162129"/>
                  <a:pt x="3285271" y="1163844"/>
                  <a:pt x="3288986" y="1168320"/>
                </a:cubicBezTo>
                <a:cubicBezTo>
                  <a:pt x="3288319" y="1165558"/>
                  <a:pt x="3288605" y="1166987"/>
                  <a:pt x="3287938" y="1163939"/>
                </a:cubicBezTo>
                <a:cubicBezTo>
                  <a:pt x="3285938" y="1153462"/>
                  <a:pt x="3285366" y="1149556"/>
                  <a:pt x="3297368" y="1142508"/>
                </a:cubicBezTo>
                <a:close/>
                <a:moveTo>
                  <a:pt x="3408906" y="1124982"/>
                </a:moveTo>
                <a:cubicBezTo>
                  <a:pt x="3396237" y="1121839"/>
                  <a:pt x="3378807" y="1121648"/>
                  <a:pt x="3366900" y="1124887"/>
                </a:cubicBezTo>
                <a:cubicBezTo>
                  <a:pt x="3373282" y="1127554"/>
                  <a:pt x="3380045" y="1133268"/>
                  <a:pt x="3380997" y="1139936"/>
                </a:cubicBezTo>
                <a:cubicBezTo>
                  <a:pt x="3388617" y="1132602"/>
                  <a:pt x="3398904" y="1127458"/>
                  <a:pt x="3408906" y="1124982"/>
                </a:cubicBezTo>
                <a:close/>
                <a:moveTo>
                  <a:pt x="3477390" y="1411113"/>
                </a:moveTo>
                <a:cubicBezTo>
                  <a:pt x="3483296" y="1405398"/>
                  <a:pt x="3486058" y="1393491"/>
                  <a:pt x="3477771" y="1387300"/>
                </a:cubicBezTo>
                <a:cubicBezTo>
                  <a:pt x="3456721" y="1381300"/>
                  <a:pt x="3432432" y="1398540"/>
                  <a:pt x="3414906" y="1372917"/>
                </a:cubicBezTo>
                <a:cubicBezTo>
                  <a:pt x="3409286" y="1365583"/>
                  <a:pt x="3386331" y="1329865"/>
                  <a:pt x="3402048" y="1320720"/>
                </a:cubicBezTo>
                <a:cubicBezTo>
                  <a:pt x="3404524" y="1320530"/>
                  <a:pt x="3406905" y="1321483"/>
                  <a:pt x="3408620" y="1323292"/>
                </a:cubicBezTo>
                <a:cubicBezTo>
                  <a:pt x="3417002" y="1332341"/>
                  <a:pt x="3435671" y="1319482"/>
                  <a:pt x="3445386" y="1310529"/>
                </a:cubicBezTo>
                <a:cubicBezTo>
                  <a:pt x="3459959" y="1295955"/>
                  <a:pt x="3494154" y="1281382"/>
                  <a:pt x="3506918" y="1306242"/>
                </a:cubicBezTo>
                <a:cubicBezTo>
                  <a:pt x="3497202" y="1319196"/>
                  <a:pt x="3516919" y="1322054"/>
                  <a:pt x="3517586" y="1321006"/>
                </a:cubicBezTo>
                <a:cubicBezTo>
                  <a:pt x="3548256" y="1306719"/>
                  <a:pt x="3518538" y="1260522"/>
                  <a:pt x="3491868" y="1264333"/>
                </a:cubicBezTo>
                <a:cubicBezTo>
                  <a:pt x="3461484" y="1267762"/>
                  <a:pt x="3428146" y="1307576"/>
                  <a:pt x="3396809" y="1299004"/>
                </a:cubicBezTo>
                <a:cubicBezTo>
                  <a:pt x="3395761" y="1298527"/>
                  <a:pt x="3395285" y="1297289"/>
                  <a:pt x="3395380" y="1296146"/>
                </a:cubicBezTo>
                <a:cubicBezTo>
                  <a:pt x="3395761" y="1292431"/>
                  <a:pt x="3398618" y="1289383"/>
                  <a:pt x="3402333" y="1288716"/>
                </a:cubicBezTo>
                <a:cubicBezTo>
                  <a:pt x="3429289" y="1283954"/>
                  <a:pt x="3444148" y="1250807"/>
                  <a:pt x="3447482" y="1241663"/>
                </a:cubicBezTo>
                <a:cubicBezTo>
                  <a:pt x="3453483" y="1225090"/>
                  <a:pt x="3451196" y="1199658"/>
                  <a:pt x="3468246" y="1181846"/>
                </a:cubicBezTo>
                <a:cubicBezTo>
                  <a:pt x="3485391" y="1164034"/>
                  <a:pt x="3487773" y="1210516"/>
                  <a:pt x="3507584" y="1191847"/>
                </a:cubicBezTo>
                <a:cubicBezTo>
                  <a:pt x="3526444" y="1174131"/>
                  <a:pt x="3501965" y="1153176"/>
                  <a:pt x="3501965" y="1153176"/>
                </a:cubicBezTo>
                <a:cubicBezTo>
                  <a:pt x="3491011" y="1143651"/>
                  <a:pt x="3471580" y="1151080"/>
                  <a:pt x="3459483" y="1159177"/>
                </a:cubicBezTo>
                <a:cubicBezTo>
                  <a:pt x="3442719" y="1170321"/>
                  <a:pt x="3440243" y="1185275"/>
                  <a:pt x="3431384" y="1210612"/>
                </a:cubicBezTo>
                <a:cubicBezTo>
                  <a:pt x="3421859" y="1237758"/>
                  <a:pt x="3403571" y="1260332"/>
                  <a:pt x="3377092" y="1272905"/>
                </a:cubicBezTo>
                <a:cubicBezTo>
                  <a:pt x="3368424" y="1277191"/>
                  <a:pt x="3360995" y="1264523"/>
                  <a:pt x="3368901" y="1258903"/>
                </a:cubicBezTo>
                <a:cubicBezTo>
                  <a:pt x="3399190" y="1238901"/>
                  <a:pt x="3382331" y="1201372"/>
                  <a:pt x="3372425" y="1188323"/>
                </a:cubicBezTo>
                <a:cubicBezTo>
                  <a:pt x="3362519" y="1175274"/>
                  <a:pt x="3370043" y="1177845"/>
                  <a:pt x="3375854" y="1154128"/>
                </a:cubicBezTo>
                <a:cubicBezTo>
                  <a:pt x="3381664" y="1130411"/>
                  <a:pt x="3358423" y="1126601"/>
                  <a:pt x="3358423" y="1126601"/>
                </a:cubicBezTo>
                <a:lnTo>
                  <a:pt x="3358423" y="1126601"/>
                </a:lnTo>
                <a:cubicBezTo>
                  <a:pt x="3336611" y="1121362"/>
                  <a:pt x="3341183" y="1142984"/>
                  <a:pt x="3349374" y="1157557"/>
                </a:cubicBezTo>
                <a:cubicBezTo>
                  <a:pt x="3362138" y="1173083"/>
                  <a:pt x="3368138" y="1268524"/>
                  <a:pt x="3341564" y="1265190"/>
                </a:cubicBezTo>
                <a:cubicBezTo>
                  <a:pt x="3337468" y="1263761"/>
                  <a:pt x="3335182" y="1259379"/>
                  <a:pt x="3336420" y="1255188"/>
                </a:cubicBezTo>
                <a:cubicBezTo>
                  <a:pt x="3341183" y="1239187"/>
                  <a:pt x="3309750" y="1221756"/>
                  <a:pt x="3302416" y="1205754"/>
                </a:cubicBezTo>
                <a:cubicBezTo>
                  <a:pt x="3295749" y="1195371"/>
                  <a:pt x="3291462" y="1168130"/>
                  <a:pt x="3280413" y="1167844"/>
                </a:cubicBezTo>
                <a:cubicBezTo>
                  <a:pt x="3271460" y="1168130"/>
                  <a:pt x="3268221" y="1179560"/>
                  <a:pt x="3269936" y="1186608"/>
                </a:cubicBezTo>
                <a:cubicBezTo>
                  <a:pt x="3278032" y="1211278"/>
                  <a:pt x="3313465" y="1218898"/>
                  <a:pt x="3321180" y="1247854"/>
                </a:cubicBezTo>
                <a:cubicBezTo>
                  <a:pt x="3331562" y="1310910"/>
                  <a:pt x="3254219" y="1319578"/>
                  <a:pt x="3210404" y="1310053"/>
                </a:cubicBezTo>
                <a:cubicBezTo>
                  <a:pt x="3210404" y="1310053"/>
                  <a:pt x="3210404" y="1310148"/>
                  <a:pt x="3210404" y="1310243"/>
                </a:cubicBezTo>
                <a:cubicBezTo>
                  <a:pt x="3196308" y="1309386"/>
                  <a:pt x="3076578" y="1302242"/>
                  <a:pt x="3042860" y="1311195"/>
                </a:cubicBezTo>
                <a:cubicBezTo>
                  <a:pt x="3042860" y="1311195"/>
                  <a:pt x="3128109" y="1330626"/>
                  <a:pt x="3184211" y="1379680"/>
                </a:cubicBezTo>
                <a:cubicBezTo>
                  <a:pt x="3284604" y="1334246"/>
                  <a:pt x="3351565" y="1353105"/>
                  <a:pt x="3444815" y="1414637"/>
                </a:cubicBezTo>
                <a:cubicBezTo>
                  <a:pt x="3454340" y="1417971"/>
                  <a:pt x="3468532" y="1419018"/>
                  <a:pt x="3477390" y="1411113"/>
                </a:cubicBezTo>
                <a:close/>
              </a:path>
            </a:pathLst>
          </a:custGeom>
          <a:gradFill>
            <a:gsLst>
              <a:gs pos="57000">
                <a:srgbClr val="D8000F">
                  <a:alpha val="0"/>
                </a:srgbClr>
              </a:gs>
              <a:gs pos="89000">
                <a:srgbClr val="FF0000"/>
              </a:gs>
              <a:gs pos="70000">
                <a:srgbClr val="D8000F">
                  <a:alpha val="40000"/>
                </a:srgbClr>
              </a:gs>
            </a:gsLst>
            <a:lin ang="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17" name="图形 4">
            <a:extLst>
              <a:ext uri="{FF2B5EF4-FFF2-40B4-BE49-F238E27FC236}">
                <a16:creationId xmlns:a16="http://schemas.microsoft.com/office/drawing/2014/main" id="{5A778645-4AD9-8D7E-DF07-F836EE32D0BB}"/>
              </a:ext>
            </a:extLst>
          </p:cNvPr>
          <p:cNvSpPr/>
          <p:nvPr/>
        </p:nvSpPr>
        <p:spPr>
          <a:xfrm flipH="1">
            <a:off x="-658790" y="812502"/>
            <a:ext cx="7007428" cy="5576926"/>
          </a:xfrm>
          <a:custGeom>
            <a:avLst/>
            <a:gdLst>
              <a:gd name="connsiteX0" fmla="*/ 2194754 w 3531775"/>
              <a:gd name="connsiteY0" fmla="*/ 386127 h 2810796"/>
              <a:gd name="connsiteX1" fmla="*/ 2199897 w 3531775"/>
              <a:gd name="connsiteY1" fmla="*/ 390128 h 2810796"/>
              <a:gd name="connsiteX2" fmla="*/ 2194754 w 3531775"/>
              <a:gd name="connsiteY2" fmla="*/ 386127 h 2810796"/>
              <a:gd name="connsiteX3" fmla="*/ 2339915 w 3531775"/>
              <a:gd name="connsiteY3" fmla="*/ 310308 h 2810796"/>
              <a:gd name="connsiteX4" fmla="*/ 2278002 w 3531775"/>
              <a:gd name="connsiteY4" fmla="*/ 330120 h 2810796"/>
              <a:gd name="connsiteX5" fmla="*/ 2193230 w 3531775"/>
              <a:gd name="connsiteY5" fmla="*/ 200771 h 2810796"/>
              <a:gd name="connsiteX6" fmla="*/ 2245522 w 3531775"/>
              <a:gd name="connsiteY6" fmla="*/ 209915 h 2810796"/>
              <a:gd name="connsiteX7" fmla="*/ 2229615 w 3531775"/>
              <a:gd name="connsiteY7" fmla="*/ 219059 h 2810796"/>
              <a:gd name="connsiteX8" fmla="*/ 2299338 w 3531775"/>
              <a:gd name="connsiteY8" fmla="*/ 226107 h 2810796"/>
              <a:gd name="connsiteX9" fmla="*/ 2193039 w 3531775"/>
              <a:gd name="connsiteY9" fmla="*/ 155051 h 2810796"/>
              <a:gd name="connsiteX10" fmla="*/ 2163797 w 3531775"/>
              <a:gd name="connsiteY10" fmla="*/ 356314 h 2810796"/>
              <a:gd name="connsiteX11" fmla="*/ 2163321 w 3531775"/>
              <a:gd name="connsiteY11" fmla="*/ 355743 h 2810796"/>
              <a:gd name="connsiteX12" fmla="*/ 2223996 w 3531775"/>
              <a:gd name="connsiteY12" fmla="*/ 406606 h 2810796"/>
              <a:gd name="connsiteX13" fmla="*/ 2339915 w 3531775"/>
              <a:gd name="connsiteY13" fmla="*/ 310308 h 2810796"/>
              <a:gd name="connsiteX14" fmla="*/ 2228948 w 3531775"/>
              <a:gd name="connsiteY14" fmla="*/ 1073356 h 2810796"/>
              <a:gd name="connsiteX15" fmla="*/ 2346106 w 3531775"/>
              <a:gd name="connsiteY15" fmla="*/ 994870 h 2810796"/>
              <a:gd name="connsiteX16" fmla="*/ 2414876 w 3531775"/>
              <a:gd name="connsiteY16" fmla="*/ 1033732 h 2810796"/>
              <a:gd name="connsiteX17" fmla="*/ 2551275 w 3531775"/>
              <a:gd name="connsiteY17" fmla="*/ 961152 h 2810796"/>
              <a:gd name="connsiteX18" fmla="*/ 2540797 w 3531775"/>
              <a:gd name="connsiteY18" fmla="*/ 960104 h 2810796"/>
              <a:gd name="connsiteX19" fmla="*/ 2403065 w 3531775"/>
              <a:gd name="connsiteY19" fmla="*/ 1003157 h 2810796"/>
              <a:gd name="connsiteX20" fmla="*/ 2317055 w 3531775"/>
              <a:gd name="connsiteY20" fmla="*/ 968200 h 2810796"/>
              <a:gd name="connsiteX21" fmla="*/ 2219995 w 3531775"/>
              <a:gd name="connsiteY21" fmla="*/ 1112694 h 2810796"/>
              <a:gd name="connsiteX22" fmla="*/ 2596233 w 3531775"/>
              <a:gd name="connsiteY22" fmla="*/ 955818 h 2810796"/>
              <a:gd name="connsiteX23" fmla="*/ 2578802 w 3531775"/>
              <a:gd name="connsiteY23" fmla="*/ 959532 h 2810796"/>
              <a:gd name="connsiteX24" fmla="*/ 2358774 w 3531775"/>
              <a:gd name="connsiteY24" fmla="*/ 1012682 h 2810796"/>
              <a:gd name="connsiteX25" fmla="*/ 2228948 w 3531775"/>
              <a:gd name="connsiteY25" fmla="*/ 1073356 h 2810796"/>
              <a:gd name="connsiteX26" fmla="*/ 2327532 w 3531775"/>
              <a:gd name="connsiteY26" fmla="*/ 652542 h 2810796"/>
              <a:gd name="connsiteX27" fmla="*/ 2327627 w 3531775"/>
              <a:gd name="connsiteY27" fmla="*/ 652446 h 2810796"/>
              <a:gd name="connsiteX28" fmla="*/ 2327532 w 3531775"/>
              <a:gd name="connsiteY28" fmla="*/ 652542 h 2810796"/>
              <a:gd name="connsiteX29" fmla="*/ 3072673 w 3531775"/>
              <a:gd name="connsiteY29" fmla="*/ 437753 h 2810796"/>
              <a:gd name="connsiteX30" fmla="*/ 3072483 w 3531775"/>
              <a:gd name="connsiteY30" fmla="*/ 437848 h 2810796"/>
              <a:gd name="connsiteX31" fmla="*/ 3072673 w 3531775"/>
              <a:gd name="connsiteY31" fmla="*/ 437753 h 2810796"/>
              <a:gd name="connsiteX32" fmla="*/ 3124394 w 3531775"/>
              <a:gd name="connsiteY32" fmla="*/ 615489 h 2810796"/>
              <a:gd name="connsiteX33" fmla="*/ 3124775 w 3531775"/>
              <a:gd name="connsiteY33" fmla="*/ 615108 h 2810796"/>
              <a:gd name="connsiteX34" fmla="*/ 3124394 w 3531775"/>
              <a:gd name="connsiteY34" fmla="*/ 615489 h 2810796"/>
              <a:gd name="connsiteX35" fmla="*/ 2689482 w 3531775"/>
              <a:gd name="connsiteY35" fmla="*/ 960961 h 2810796"/>
              <a:gd name="connsiteX36" fmla="*/ 2689196 w 3531775"/>
              <a:gd name="connsiteY36" fmla="*/ 961152 h 2810796"/>
              <a:gd name="connsiteX37" fmla="*/ 2689482 w 3531775"/>
              <a:gd name="connsiteY37" fmla="*/ 960961 h 2810796"/>
              <a:gd name="connsiteX38" fmla="*/ 1892144 w 3531775"/>
              <a:gd name="connsiteY38" fmla="*/ 189436 h 2810796"/>
              <a:gd name="connsiteX39" fmla="*/ 1892621 w 3531775"/>
              <a:gd name="connsiteY39" fmla="*/ 189055 h 2810796"/>
              <a:gd name="connsiteX40" fmla="*/ 1892144 w 3531775"/>
              <a:gd name="connsiteY40" fmla="*/ 189436 h 2810796"/>
              <a:gd name="connsiteX41" fmla="*/ 2609091 w 3531775"/>
              <a:gd name="connsiteY41" fmla="*/ 1601137 h 2810796"/>
              <a:gd name="connsiteX42" fmla="*/ 2669480 w 3531775"/>
              <a:gd name="connsiteY42" fmla="*/ 1548082 h 2810796"/>
              <a:gd name="connsiteX43" fmla="*/ 2595661 w 3531775"/>
              <a:gd name="connsiteY43" fmla="*/ 1567132 h 2810796"/>
              <a:gd name="connsiteX44" fmla="*/ 2608996 w 3531775"/>
              <a:gd name="connsiteY44" fmla="*/ 1599517 h 2810796"/>
              <a:gd name="connsiteX45" fmla="*/ 2609091 w 3531775"/>
              <a:gd name="connsiteY45" fmla="*/ 1601137 h 2810796"/>
              <a:gd name="connsiteX46" fmla="*/ 2370680 w 3531775"/>
              <a:gd name="connsiteY46" fmla="*/ 2091960 h 2810796"/>
              <a:gd name="connsiteX47" fmla="*/ 2378301 w 3531775"/>
              <a:gd name="connsiteY47" fmla="*/ 2093960 h 2810796"/>
              <a:gd name="connsiteX48" fmla="*/ 2371252 w 3531775"/>
              <a:gd name="connsiteY48" fmla="*/ 2091293 h 2810796"/>
              <a:gd name="connsiteX49" fmla="*/ 2370680 w 3531775"/>
              <a:gd name="connsiteY49" fmla="*/ 2091960 h 2810796"/>
              <a:gd name="connsiteX50" fmla="*/ 618080 w 3531775"/>
              <a:gd name="connsiteY50" fmla="*/ 1733058 h 2810796"/>
              <a:gd name="connsiteX51" fmla="*/ 618747 w 3531775"/>
              <a:gd name="connsiteY51" fmla="*/ 1732677 h 2810796"/>
              <a:gd name="connsiteX52" fmla="*/ 618080 w 3531775"/>
              <a:gd name="connsiteY52" fmla="*/ 1733058 h 2810796"/>
              <a:gd name="connsiteX53" fmla="*/ 8480 w 3531775"/>
              <a:gd name="connsiteY53" fmla="*/ 1494361 h 2810796"/>
              <a:gd name="connsiteX54" fmla="*/ 101635 w 3531775"/>
              <a:gd name="connsiteY54" fmla="*/ 1341009 h 2810796"/>
              <a:gd name="connsiteX55" fmla="*/ 106493 w 3531775"/>
              <a:gd name="connsiteY55" fmla="*/ 1301480 h 2810796"/>
              <a:gd name="connsiteX56" fmla="*/ 264608 w 3531775"/>
              <a:gd name="connsiteY56" fmla="*/ 992775 h 2810796"/>
              <a:gd name="connsiteX57" fmla="*/ 228317 w 3531775"/>
              <a:gd name="connsiteY57" fmla="*/ 1100883 h 2810796"/>
              <a:gd name="connsiteX58" fmla="*/ 222221 w 3531775"/>
              <a:gd name="connsiteY58" fmla="*/ 1182894 h 2810796"/>
              <a:gd name="connsiteX59" fmla="*/ 497303 w 3531775"/>
              <a:gd name="connsiteY59" fmla="*/ 1060021 h 2810796"/>
              <a:gd name="connsiteX60" fmla="*/ 442344 w 3531775"/>
              <a:gd name="connsiteY60" fmla="*/ 1104408 h 2810796"/>
              <a:gd name="connsiteX61" fmla="*/ 290230 w 3531775"/>
              <a:gd name="connsiteY61" fmla="*/ 1158700 h 2810796"/>
              <a:gd name="connsiteX62" fmla="*/ 324520 w 3531775"/>
              <a:gd name="connsiteY62" fmla="*/ 1160319 h 2810796"/>
              <a:gd name="connsiteX63" fmla="*/ 456727 w 3531775"/>
              <a:gd name="connsiteY63" fmla="*/ 1137936 h 2810796"/>
              <a:gd name="connsiteX64" fmla="*/ 589029 w 3531775"/>
              <a:gd name="connsiteY64" fmla="*/ 1121362 h 2810796"/>
              <a:gd name="connsiteX65" fmla="*/ 493208 w 3531775"/>
              <a:gd name="connsiteY65" fmla="*/ 1231471 h 2810796"/>
              <a:gd name="connsiteX66" fmla="*/ 425294 w 3531775"/>
              <a:gd name="connsiteY66" fmla="*/ 1193466 h 2810796"/>
              <a:gd name="connsiteX67" fmla="*/ 321662 w 3531775"/>
              <a:gd name="connsiteY67" fmla="*/ 1206325 h 2810796"/>
              <a:gd name="connsiteX68" fmla="*/ 430438 w 3531775"/>
              <a:gd name="connsiteY68" fmla="*/ 1255188 h 2810796"/>
              <a:gd name="connsiteX69" fmla="*/ 533403 w 3531775"/>
              <a:gd name="connsiteY69" fmla="*/ 1269381 h 2810796"/>
              <a:gd name="connsiteX70" fmla="*/ 395005 w 3531775"/>
              <a:gd name="connsiteY70" fmla="*/ 1287574 h 2810796"/>
              <a:gd name="connsiteX71" fmla="*/ 318519 w 3531775"/>
              <a:gd name="connsiteY71" fmla="*/ 1319482 h 2810796"/>
              <a:gd name="connsiteX72" fmla="*/ 390338 w 3531775"/>
              <a:gd name="connsiteY72" fmla="*/ 1373584 h 2810796"/>
              <a:gd name="connsiteX73" fmla="*/ 250130 w 3531775"/>
              <a:gd name="connsiteY73" fmla="*/ 1335961 h 2810796"/>
              <a:gd name="connsiteX74" fmla="*/ 129067 w 3531775"/>
              <a:gd name="connsiteY74" fmla="*/ 1357868 h 2810796"/>
              <a:gd name="connsiteX75" fmla="*/ 111731 w 3531775"/>
              <a:gd name="connsiteY75" fmla="*/ 1410255 h 2810796"/>
              <a:gd name="connsiteX76" fmla="*/ 103635 w 3531775"/>
              <a:gd name="connsiteY76" fmla="*/ 1423686 h 2810796"/>
              <a:gd name="connsiteX77" fmla="*/ 102873 w 3531775"/>
              <a:gd name="connsiteY77" fmla="*/ 1450165 h 2810796"/>
              <a:gd name="connsiteX78" fmla="*/ 111446 w 3531775"/>
              <a:gd name="connsiteY78" fmla="*/ 1511697 h 2810796"/>
              <a:gd name="connsiteX79" fmla="*/ 102111 w 3531775"/>
              <a:gd name="connsiteY79" fmla="*/ 1560846 h 2810796"/>
              <a:gd name="connsiteX80" fmla="*/ 130781 w 3531775"/>
              <a:gd name="connsiteY80" fmla="*/ 1596755 h 2810796"/>
              <a:gd name="connsiteX81" fmla="*/ 151832 w 3531775"/>
              <a:gd name="connsiteY81" fmla="*/ 1625235 h 2810796"/>
              <a:gd name="connsiteX82" fmla="*/ 146402 w 3531775"/>
              <a:gd name="connsiteY82" fmla="*/ 1622854 h 2810796"/>
              <a:gd name="connsiteX83" fmla="*/ 125828 w 3531775"/>
              <a:gd name="connsiteY83" fmla="*/ 1638379 h 2810796"/>
              <a:gd name="connsiteX84" fmla="*/ 189551 w 3531775"/>
              <a:gd name="connsiteY84" fmla="*/ 1679622 h 2810796"/>
              <a:gd name="connsiteX85" fmla="*/ 180026 w 3531775"/>
              <a:gd name="connsiteY85" fmla="*/ 1689909 h 2810796"/>
              <a:gd name="connsiteX86" fmla="*/ 223174 w 3531775"/>
              <a:gd name="connsiteY86" fmla="*/ 1699434 h 2810796"/>
              <a:gd name="connsiteX87" fmla="*/ 264322 w 3531775"/>
              <a:gd name="connsiteY87" fmla="*/ 1727247 h 2810796"/>
              <a:gd name="connsiteX88" fmla="*/ 310899 w 3531775"/>
              <a:gd name="connsiteY88" fmla="*/ 1709626 h 2810796"/>
              <a:gd name="connsiteX89" fmla="*/ 350523 w 3531775"/>
              <a:gd name="connsiteY89" fmla="*/ 1702292 h 2810796"/>
              <a:gd name="connsiteX90" fmla="*/ 333950 w 3531775"/>
              <a:gd name="connsiteY90" fmla="*/ 1716103 h 2810796"/>
              <a:gd name="connsiteX91" fmla="*/ 349571 w 3531775"/>
              <a:gd name="connsiteY91" fmla="*/ 1736963 h 2810796"/>
              <a:gd name="connsiteX92" fmla="*/ 386623 w 3531775"/>
              <a:gd name="connsiteY92" fmla="*/ 1721342 h 2810796"/>
              <a:gd name="connsiteX93" fmla="*/ 426818 w 3531775"/>
              <a:gd name="connsiteY93" fmla="*/ 1703530 h 2810796"/>
              <a:gd name="connsiteX94" fmla="*/ 430438 w 3531775"/>
              <a:gd name="connsiteY94" fmla="*/ 1719818 h 2810796"/>
              <a:gd name="connsiteX95" fmla="*/ 522449 w 3531775"/>
              <a:gd name="connsiteY95" fmla="*/ 1661525 h 2810796"/>
              <a:gd name="connsiteX96" fmla="*/ 479015 w 3531775"/>
              <a:gd name="connsiteY96" fmla="*/ 1698768 h 2810796"/>
              <a:gd name="connsiteX97" fmla="*/ 502733 w 3531775"/>
              <a:gd name="connsiteY97" fmla="*/ 1718104 h 2810796"/>
              <a:gd name="connsiteX98" fmla="*/ 512829 w 3531775"/>
              <a:gd name="connsiteY98" fmla="*/ 1704483 h 2810796"/>
              <a:gd name="connsiteX99" fmla="*/ 564931 w 3531775"/>
              <a:gd name="connsiteY99" fmla="*/ 1685242 h 2810796"/>
              <a:gd name="connsiteX100" fmla="*/ 564931 w 3531775"/>
              <a:gd name="connsiteY100" fmla="*/ 1685242 h 2810796"/>
              <a:gd name="connsiteX101" fmla="*/ 564931 w 3531775"/>
              <a:gd name="connsiteY101" fmla="*/ 1685242 h 2810796"/>
              <a:gd name="connsiteX102" fmla="*/ 564931 w 3531775"/>
              <a:gd name="connsiteY102" fmla="*/ 1685242 h 2810796"/>
              <a:gd name="connsiteX103" fmla="*/ 564931 w 3531775"/>
              <a:gd name="connsiteY103" fmla="*/ 1685242 h 2810796"/>
              <a:gd name="connsiteX104" fmla="*/ 621033 w 3531775"/>
              <a:gd name="connsiteY104" fmla="*/ 1634474 h 2810796"/>
              <a:gd name="connsiteX105" fmla="*/ 609794 w 3531775"/>
              <a:gd name="connsiteY105" fmla="*/ 1651047 h 2810796"/>
              <a:gd name="connsiteX106" fmla="*/ 639321 w 3531775"/>
              <a:gd name="connsiteY106" fmla="*/ 1618186 h 2810796"/>
              <a:gd name="connsiteX107" fmla="*/ 669515 w 3531775"/>
              <a:gd name="connsiteY107" fmla="*/ 1556179 h 2810796"/>
              <a:gd name="connsiteX108" fmla="*/ 706187 w 3531775"/>
              <a:gd name="connsiteY108" fmla="*/ 1554178 h 2810796"/>
              <a:gd name="connsiteX109" fmla="*/ 746668 w 3531775"/>
              <a:gd name="connsiteY109" fmla="*/ 1474930 h 2810796"/>
              <a:gd name="connsiteX110" fmla="*/ 782863 w 3531775"/>
              <a:gd name="connsiteY110" fmla="*/ 1435116 h 2810796"/>
              <a:gd name="connsiteX111" fmla="*/ 806009 w 3531775"/>
              <a:gd name="connsiteY111" fmla="*/ 1470549 h 2810796"/>
              <a:gd name="connsiteX112" fmla="*/ 836489 w 3531775"/>
              <a:gd name="connsiteY112" fmla="*/ 1431306 h 2810796"/>
              <a:gd name="connsiteX113" fmla="*/ 880018 w 3531775"/>
              <a:gd name="connsiteY113" fmla="*/ 1392253 h 2810796"/>
              <a:gd name="connsiteX114" fmla="*/ 887352 w 3531775"/>
              <a:gd name="connsiteY114" fmla="*/ 1410351 h 2810796"/>
              <a:gd name="connsiteX115" fmla="*/ 935739 w 3531775"/>
              <a:gd name="connsiteY115" fmla="*/ 1368250 h 2810796"/>
              <a:gd name="connsiteX116" fmla="*/ 1044229 w 3531775"/>
              <a:gd name="connsiteY116" fmla="*/ 1339104 h 2810796"/>
              <a:gd name="connsiteX117" fmla="*/ 1102046 w 3531775"/>
              <a:gd name="connsiteY117" fmla="*/ 1323292 h 2810796"/>
              <a:gd name="connsiteX118" fmla="*/ 1136717 w 3531775"/>
              <a:gd name="connsiteY118" fmla="*/ 1328626 h 2810796"/>
              <a:gd name="connsiteX119" fmla="*/ 1171864 w 3531775"/>
              <a:gd name="connsiteY119" fmla="*/ 1374727 h 2810796"/>
              <a:gd name="connsiteX120" fmla="*/ 1261494 w 3531775"/>
              <a:gd name="connsiteY120" fmla="*/ 1411113 h 2810796"/>
              <a:gd name="connsiteX121" fmla="*/ 1246445 w 3531775"/>
              <a:gd name="connsiteY121" fmla="*/ 1425876 h 2810796"/>
              <a:gd name="connsiteX122" fmla="*/ 1349981 w 3531775"/>
              <a:gd name="connsiteY122" fmla="*/ 1548654 h 2810796"/>
              <a:gd name="connsiteX123" fmla="*/ 1299308 w 3531775"/>
              <a:gd name="connsiteY123" fmla="*/ 1482741 h 2810796"/>
              <a:gd name="connsiteX124" fmla="*/ 1275115 w 3531775"/>
              <a:gd name="connsiteY124" fmla="*/ 1503315 h 2810796"/>
              <a:gd name="connsiteX125" fmla="*/ 1292641 w 3531775"/>
              <a:gd name="connsiteY125" fmla="*/ 1534176 h 2810796"/>
              <a:gd name="connsiteX126" fmla="*/ 1297022 w 3531775"/>
              <a:gd name="connsiteY126" fmla="*/ 1528366 h 2810796"/>
              <a:gd name="connsiteX127" fmla="*/ 1309595 w 3531775"/>
              <a:gd name="connsiteY127" fmla="*/ 1595136 h 2810796"/>
              <a:gd name="connsiteX128" fmla="*/ 1309595 w 3531775"/>
              <a:gd name="connsiteY128" fmla="*/ 1595231 h 2810796"/>
              <a:gd name="connsiteX129" fmla="*/ 1342361 w 3531775"/>
              <a:gd name="connsiteY129" fmla="*/ 1680861 h 2810796"/>
              <a:gd name="connsiteX130" fmla="*/ 1335027 w 3531775"/>
              <a:gd name="connsiteY130" fmla="*/ 1667716 h 2810796"/>
              <a:gd name="connsiteX131" fmla="*/ 1324931 w 3531775"/>
              <a:gd name="connsiteY131" fmla="*/ 1677337 h 2810796"/>
              <a:gd name="connsiteX132" fmla="*/ 1340266 w 3531775"/>
              <a:gd name="connsiteY132" fmla="*/ 1707340 h 2810796"/>
              <a:gd name="connsiteX133" fmla="*/ 1367888 w 3531775"/>
              <a:gd name="connsiteY133" fmla="*/ 1784779 h 2810796"/>
              <a:gd name="connsiteX134" fmla="*/ 1333027 w 3531775"/>
              <a:gd name="connsiteY134" fmla="*/ 1834023 h 2810796"/>
              <a:gd name="connsiteX135" fmla="*/ 1354077 w 3531775"/>
              <a:gd name="connsiteY135" fmla="*/ 1907556 h 2810796"/>
              <a:gd name="connsiteX136" fmla="*/ 1348458 w 3531775"/>
              <a:gd name="connsiteY136" fmla="*/ 1960324 h 2810796"/>
              <a:gd name="connsiteX137" fmla="*/ 1345219 w 3531775"/>
              <a:gd name="connsiteY137" fmla="*/ 1951752 h 2810796"/>
              <a:gd name="connsiteX138" fmla="*/ 1301975 w 3531775"/>
              <a:gd name="connsiteY138" fmla="*/ 1942703 h 2810796"/>
              <a:gd name="connsiteX139" fmla="*/ 1303976 w 3531775"/>
              <a:gd name="connsiteY139" fmla="*/ 1990137 h 2810796"/>
              <a:gd name="connsiteX140" fmla="*/ 1300642 w 3531775"/>
              <a:gd name="connsiteY140" fmla="*/ 2040906 h 2810796"/>
              <a:gd name="connsiteX141" fmla="*/ 1279687 w 3531775"/>
              <a:gd name="connsiteY141" fmla="*/ 2032238 h 2810796"/>
              <a:gd name="connsiteX142" fmla="*/ 1284926 w 3531775"/>
              <a:gd name="connsiteY142" fmla="*/ 2085483 h 2810796"/>
              <a:gd name="connsiteX143" fmla="*/ 1249207 w 3531775"/>
              <a:gd name="connsiteY143" fmla="*/ 2123011 h 2810796"/>
              <a:gd name="connsiteX144" fmla="*/ 1285783 w 3531775"/>
              <a:gd name="connsiteY144" fmla="*/ 2197401 h 2810796"/>
              <a:gd name="connsiteX145" fmla="*/ 1270448 w 3531775"/>
              <a:gd name="connsiteY145" fmla="*/ 2202640 h 2810796"/>
              <a:gd name="connsiteX146" fmla="*/ 1237682 w 3531775"/>
              <a:gd name="connsiteY146" fmla="*/ 2220643 h 2810796"/>
              <a:gd name="connsiteX147" fmla="*/ 1256351 w 3531775"/>
              <a:gd name="connsiteY147" fmla="*/ 2250742 h 2810796"/>
              <a:gd name="connsiteX148" fmla="*/ 1275305 w 3531775"/>
              <a:gd name="connsiteY148" fmla="*/ 2285984 h 2810796"/>
              <a:gd name="connsiteX149" fmla="*/ 1251493 w 3531775"/>
              <a:gd name="connsiteY149" fmla="*/ 2290842 h 2810796"/>
              <a:gd name="connsiteX150" fmla="*/ 1307500 w 3531775"/>
              <a:gd name="connsiteY150" fmla="*/ 2358850 h 2810796"/>
              <a:gd name="connsiteX151" fmla="*/ 1270638 w 3531775"/>
              <a:gd name="connsiteY151" fmla="*/ 2332657 h 2810796"/>
              <a:gd name="connsiteX152" fmla="*/ 1239110 w 3531775"/>
              <a:gd name="connsiteY152" fmla="*/ 2354469 h 2810796"/>
              <a:gd name="connsiteX153" fmla="*/ 1250921 w 3531775"/>
              <a:gd name="connsiteY153" fmla="*/ 2372090 h 2810796"/>
              <a:gd name="connsiteX154" fmla="*/ 1256160 w 3531775"/>
              <a:gd name="connsiteY154" fmla="*/ 2366375 h 2810796"/>
              <a:gd name="connsiteX155" fmla="*/ 1273496 w 3531775"/>
              <a:gd name="connsiteY155" fmla="*/ 2411905 h 2810796"/>
              <a:gd name="connsiteX156" fmla="*/ 1273496 w 3531775"/>
              <a:gd name="connsiteY156" fmla="*/ 2411905 h 2810796"/>
              <a:gd name="connsiteX157" fmla="*/ 1323311 w 3531775"/>
              <a:gd name="connsiteY157" fmla="*/ 2431336 h 2810796"/>
              <a:gd name="connsiteX158" fmla="*/ 1323216 w 3531775"/>
              <a:gd name="connsiteY158" fmla="*/ 2444766 h 2810796"/>
              <a:gd name="connsiteX159" fmla="*/ 1347981 w 3531775"/>
              <a:gd name="connsiteY159" fmla="*/ 2436479 h 2810796"/>
              <a:gd name="connsiteX160" fmla="*/ 1395320 w 3531775"/>
              <a:gd name="connsiteY160" fmla="*/ 2404285 h 2810796"/>
              <a:gd name="connsiteX161" fmla="*/ 1433516 w 3531775"/>
              <a:gd name="connsiteY161" fmla="*/ 2424192 h 2810796"/>
              <a:gd name="connsiteX162" fmla="*/ 1460471 w 3531775"/>
              <a:gd name="connsiteY162" fmla="*/ 2365042 h 2810796"/>
              <a:gd name="connsiteX163" fmla="*/ 1471806 w 3531775"/>
              <a:gd name="connsiteY163" fmla="*/ 2352659 h 2810796"/>
              <a:gd name="connsiteX164" fmla="*/ 1476473 w 3531775"/>
              <a:gd name="connsiteY164" fmla="*/ 2394950 h 2810796"/>
              <a:gd name="connsiteX165" fmla="*/ 1507049 w 3531775"/>
              <a:gd name="connsiteY165" fmla="*/ 2395426 h 2810796"/>
              <a:gd name="connsiteX166" fmla="*/ 1529337 w 3531775"/>
              <a:gd name="connsiteY166" fmla="*/ 2333038 h 2810796"/>
              <a:gd name="connsiteX167" fmla="*/ 1547720 w 3531775"/>
              <a:gd name="connsiteY167" fmla="*/ 2351040 h 2810796"/>
              <a:gd name="connsiteX168" fmla="*/ 1556483 w 3531775"/>
              <a:gd name="connsiteY168" fmla="*/ 2302653 h 2810796"/>
              <a:gd name="connsiteX169" fmla="*/ 1604299 w 3531775"/>
              <a:gd name="connsiteY169" fmla="*/ 2274078 h 2810796"/>
              <a:gd name="connsiteX170" fmla="*/ 1590678 w 3531775"/>
              <a:gd name="connsiteY170" fmla="*/ 2211975 h 2810796"/>
              <a:gd name="connsiteX171" fmla="*/ 1601441 w 3531775"/>
              <a:gd name="connsiteY171" fmla="*/ 2164921 h 2810796"/>
              <a:gd name="connsiteX172" fmla="*/ 1612205 w 3531775"/>
              <a:gd name="connsiteY172" fmla="*/ 2192830 h 2810796"/>
              <a:gd name="connsiteX173" fmla="*/ 1652686 w 3531775"/>
              <a:gd name="connsiteY173" fmla="*/ 2193877 h 2810796"/>
              <a:gd name="connsiteX174" fmla="*/ 1655067 w 3531775"/>
              <a:gd name="connsiteY174" fmla="*/ 2145871 h 2810796"/>
              <a:gd name="connsiteX175" fmla="*/ 1666116 w 3531775"/>
              <a:gd name="connsiteY175" fmla="*/ 2092722 h 2810796"/>
              <a:gd name="connsiteX176" fmla="*/ 1690024 w 3531775"/>
              <a:gd name="connsiteY176" fmla="*/ 2106152 h 2810796"/>
              <a:gd name="connsiteX177" fmla="*/ 1737744 w 3531775"/>
              <a:gd name="connsiteY177" fmla="*/ 1973564 h 2810796"/>
              <a:gd name="connsiteX178" fmla="*/ 1715837 w 3531775"/>
              <a:gd name="connsiteY178" fmla="*/ 2046907 h 2810796"/>
              <a:gd name="connsiteX179" fmla="*/ 1734029 w 3531775"/>
              <a:gd name="connsiteY179" fmla="*/ 2070529 h 2810796"/>
              <a:gd name="connsiteX180" fmla="*/ 1762319 w 3531775"/>
              <a:gd name="connsiteY180" fmla="*/ 2055098 h 2810796"/>
              <a:gd name="connsiteX181" fmla="*/ 1760795 w 3531775"/>
              <a:gd name="connsiteY181" fmla="*/ 2033667 h 2810796"/>
              <a:gd name="connsiteX182" fmla="*/ 1810515 w 3531775"/>
              <a:gd name="connsiteY182" fmla="*/ 1989852 h 2810796"/>
              <a:gd name="connsiteX183" fmla="*/ 1810515 w 3531775"/>
              <a:gd name="connsiteY183" fmla="*/ 1989852 h 2810796"/>
              <a:gd name="connsiteX184" fmla="*/ 1856807 w 3531775"/>
              <a:gd name="connsiteY184" fmla="*/ 1914223 h 2810796"/>
              <a:gd name="connsiteX185" fmla="*/ 1847377 w 3531775"/>
              <a:gd name="connsiteY185" fmla="*/ 1938226 h 2810796"/>
              <a:gd name="connsiteX186" fmla="*/ 1880429 w 3531775"/>
              <a:gd name="connsiteY186" fmla="*/ 1905079 h 2810796"/>
              <a:gd name="connsiteX187" fmla="*/ 1878714 w 3531775"/>
              <a:gd name="connsiteY187" fmla="*/ 1892030 h 2810796"/>
              <a:gd name="connsiteX188" fmla="*/ 1929197 w 3531775"/>
              <a:gd name="connsiteY188" fmla="*/ 1810401 h 2810796"/>
              <a:gd name="connsiteX189" fmla="*/ 2021304 w 3531775"/>
              <a:gd name="connsiteY189" fmla="*/ 1805733 h 2810796"/>
              <a:gd name="connsiteX190" fmla="*/ 2083406 w 3531775"/>
              <a:gd name="connsiteY190" fmla="*/ 1758299 h 2810796"/>
              <a:gd name="connsiteX191" fmla="*/ 2157511 w 3531775"/>
              <a:gd name="connsiteY191" fmla="*/ 1751346 h 2810796"/>
              <a:gd name="connsiteX192" fmla="*/ 2146176 w 3531775"/>
              <a:gd name="connsiteY192" fmla="*/ 1756870 h 2810796"/>
              <a:gd name="connsiteX193" fmla="*/ 2159511 w 3531775"/>
              <a:gd name="connsiteY193" fmla="*/ 1814687 h 2810796"/>
              <a:gd name="connsiteX194" fmla="*/ 2273811 w 3531775"/>
              <a:gd name="connsiteY194" fmla="*/ 1816401 h 2810796"/>
              <a:gd name="connsiteX195" fmla="*/ 2259047 w 3531775"/>
              <a:gd name="connsiteY195" fmla="*/ 1841166 h 2810796"/>
              <a:gd name="connsiteX196" fmla="*/ 2328771 w 3531775"/>
              <a:gd name="connsiteY196" fmla="*/ 1850882 h 2810796"/>
              <a:gd name="connsiteX197" fmla="*/ 2380301 w 3531775"/>
              <a:gd name="connsiteY197" fmla="*/ 1913842 h 2810796"/>
              <a:gd name="connsiteX198" fmla="*/ 2444499 w 3531775"/>
              <a:gd name="connsiteY198" fmla="*/ 1915176 h 2810796"/>
              <a:gd name="connsiteX199" fmla="*/ 2493934 w 3531775"/>
              <a:gd name="connsiteY199" fmla="*/ 1942417 h 2810796"/>
              <a:gd name="connsiteX200" fmla="*/ 2460406 w 3531775"/>
              <a:gd name="connsiteY200" fmla="*/ 1945084 h 2810796"/>
              <a:gd name="connsiteX201" fmla="*/ 2446500 w 3531775"/>
              <a:gd name="connsiteY201" fmla="*/ 1988042 h 2810796"/>
              <a:gd name="connsiteX202" fmla="*/ 2473455 w 3531775"/>
              <a:gd name="connsiteY202" fmla="*/ 2000043 h 2810796"/>
              <a:gd name="connsiteX203" fmla="*/ 2542321 w 3531775"/>
              <a:gd name="connsiteY203" fmla="*/ 2028809 h 2810796"/>
              <a:gd name="connsiteX204" fmla="*/ 2520223 w 3531775"/>
              <a:gd name="connsiteY204" fmla="*/ 2049954 h 2810796"/>
              <a:gd name="connsiteX205" fmla="*/ 2625855 w 3531775"/>
              <a:gd name="connsiteY205" fmla="*/ 2108247 h 2810796"/>
              <a:gd name="connsiteX206" fmla="*/ 2540416 w 3531775"/>
              <a:gd name="connsiteY206" fmla="*/ 2098532 h 2810796"/>
              <a:gd name="connsiteX207" fmla="*/ 2543559 w 3531775"/>
              <a:gd name="connsiteY207" fmla="*/ 2131870 h 2810796"/>
              <a:gd name="connsiteX208" fmla="*/ 2564514 w 3531775"/>
              <a:gd name="connsiteY208" fmla="*/ 2132155 h 2810796"/>
              <a:gd name="connsiteX209" fmla="*/ 2595090 w 3531775"/>
              <a:gd name="connsiteY209" fmla="*/ 2181400 h 2810796"/>
              <a:gd name="connsiteX210" fmla="*/ 2595090 w 3531775"/>
              <a:gd name="connsiteY210" fmla="*/ 2181400 h 2810796"/>
              <a:gd name="connsiteX211" fmla="*/ 2595090 w 3531775"/>
              <a:gd name="connsiteY211" fmla="*/ 2181400 h 2810796"/>
              <a:gd name="connsiteX212" fmla="*/ 2595090 w 3531775"/>
              <a:gd name="connsiteY212" fmla="*/ 2181400 h 2810796"/>
              <a:gd name="connsiteX213" fmla="*/ 2595090 w 3531775"/>
              <a:gd name="connsiteY213" fmla="*/ 2181400 h 2810796"/>
              <a:gd name="connsiteX214" fmla="*/ 2661860 w 3531775"/>
              <a:gd name="connsiteY214" fmla="*/ 2204355 h 2810796"/>
              <a:gd name="connsiteX215" fmla="*/ 2640714 w 3531775"/>
              <a:gd name="connsiteY215" fmla="*/ 2205688 h 2810796"/>
              <a:gd name="connsiteX216" fmla="*/ 2682338 w 3531775"/>
              <a:gd name="connsiteY216" fmla="*/ 2211594 h 2810796"/>
              <a:gd name="connsiteX217" fmla="*/ 2748251 w 3531775"/>
              <a:gd name="connsiteY217" fmla="*/ 2186448 h 2810796"/>
              <a:gd name="connsiteX218" fmla="*/ 2787876 w 3531775"/>
              <a:gd name="connsiteY218" fmla="*/ 2220547 h 2810796"/>
              <a:gd name="connsiteX219" fmla="*/ 2836548 w 3531775"/>
              <a:gd name="connsiteY219" fmla="*/ 2174351 h 2810796"/>
              <a:gd name="connsiteX220" fmla="*/ 2853788 w 3531775"/>
              <a:gd name="connsiteY220" fmla="*/ 2167874 h 2810796"/>
              <a:gd name="connsiteX221" fmla="*/ 2841216 w 3531775"/>
              <a:gd name="connsiteY221" fmla="*/ 2194639 h 2810796"/>
              <a:gd name="connsiteX222" fmla="*/ 2846168 w 3531775"/>
              <a:gd name="connsiteY222" fmla="*/ 2234359 h 2810796"/>
              <a:gd name="connsiteX223" fmla="*/ 2863694 w 3531775"/>
              <a:gd name="connsiteY223" fmla="*/ 2235883 h 2810796"/>
              <a:gd name="connsiteX224" fmla="*/ 2873886 w 3531775"/>
              <a:gd name="connsiteY224" fmla="*/ 2225691 h 2810796"/>
              <a:gd name="connsiteX225" fmla="*/ 2916082 w 3531775"/>
              <a:gd name="connsiteY225" fmla="*/ 2187496 h 2810796"/>
              <a:gd name="connsiteX226" fmla="*/ 2922750 w 3531775"/>
              <a:gd name="connsiteY226" fmla="*/ 2218452 h 2810796"/>
              <a:gd name="connsiteX227" fmla="*/ 2950277 w 3531775"/>
              <a:gd name="connsiteY227" fmla="*/ 2179780 h 2810796"/>
              <a:gd name="connsiteX228" fmla="*/ 3003902 w 3531775"/>
              <a:gd name="connsiteY228" fmla="*/ 2179114 h 2810796"/>
              <a:gd name="connsiteX229" fmla="*/ 3022381 w 3531775"/>
              <a:gd name="connsiteY229" fmla="*/ 2092817 h 2810796"/>
              <a:gd name="connsiteX230" fmla="*/ 3048003 w 3531775"/>
              <a:gd name="connsiteY230" fmla="*/ 2149681 h 2810796"/>
              <a:gd name="connsiteX231" fmla="*/ 3074483 w 3531775"/>
              <a:gd name="connsiteY231" fmla="*/ 2140633 h 2810796"/>
              <a:gd name="connsiteX232" fmla="*/ 3076197 w 3531775"/>
              <a:gd name="connsiteY232" fmla="*/ 2107295 h 2810796"/>
              <a:gd name="connsiteX233" fmla="*/ 3086199 w 3531775"/>
              <a:gd name="connsiteY233" fmla="*/ 2068052 h 2810796"/>
              <a:gd name="connsiteX234" fmla="*/ 3112487 w 3531775"/>
              <a:gd name="connsiteY234" fmla="*/ 2088721 h 2810796"/>
              <a:gd name="connsiteX235" fmla="*/ 3127632 w 3531775"/>
              <a:gd name="connsiteY235" fmla="*/ 1994519 h 2810796"/>
              <a:gd name="connsiteX236" fmla="*/ 3131347 w 3531775"/>
              <a:gd name="connsiteY236" fmla="*/ 2046621 h 2810796"/>
              <a:gd name="connsiteX237" fmla="*/ 3184496 w 3531775"/>
              <a:gd name="connsiteY237" fmla="*/ 2061480 h 2810796"/>
              <a:gd name="connsiteX238" fmla="*/ 3176781 w 3531775"/>
              <a:gd name="connsiteY238" fmla="*/ 2042334 h 2810796"/>
              <a:gd name="connsiteX239" fmla="*/ 3212119 w 3531775"/>
              <a:gd name="connsiteY239" fmla="*/ 2002901 h 2810796"/>
              <a:gd name="connsiteX240" fmla="*/ 3212119 w 3531775"/>
              <a:gd name="connsiteY240" fmla="*/ 2002901 h 2810796"/>
              <a:gd name="connsiteX241" fmla="*/ 3205166 w 3531775"/>
              <a:gd name="connsiteY241" fmla="*/ 1950609 h 2810796"/>
              <a:gd name="connsiteX242" fmla="*/ 3222406 w 3531775"/>
              <a:gd name="connsiteY242" fmla="*/ 1939655 h 2810796"/>
              <a:gd name="connsiteX243" fmla="*/ 3200879 w 3531775"/>
              <a:gd name="connsiteY243" fmla="*/ 1916319 h 2810796"/>
              <a:gd name="connsiteX244" fmla="*/ 3144682 w 3531775"/>
              <a:gd name="connsiteY244" fmla="*/ 1872694 h 2810796"/>
              <a:gd name="connsiteX245" fmla="*/ 3159160 w 3531775"/>
              <a:gd name="connsiteY245" fmla="*/ 1824403 h 2810796"/>
              <a:gd name="connsiteX246" fmla="*/ 3077817 w 3531775"/>
              <a:gd name="connsiteY246" fmla="*/ 1793541 h 2810796"/>
              <a:gd name="connsiteX247" fmla="*/ 3144015 w 3531775"/>
              <a:gd name="connsiteY247" fmla="*/ 1773063 h 2810796"/>
              <a:gd name="connsiteX248" fmla="*/ 3139253 w 3531775"/>
              <a:gd name="connsiteY248" fmla="*/ 1751536 h 2810796"/>
              <a:gd name="connsiteX249" fmla="*/ 3107725 w 3531775"/>
              <a:gd name="connsiteY249" fmla="*/ 1747250 h 2810796"/>
              <a:gd name="connsiteX250" fmla="*/ 3070006 w 3531775"/>
              <a:gd name="connsiteY250" fmla="*/ 1731058 h 2810796"/>
              <a:gd name="connsiteX251" fmla="*/ 3096485 w 3531775"/>
              <a:gd name="connsiteY251" fmla="*/ 1708959 h 2810796"/>
              <a:gd name="connsiteX252" fmla="*/ 3047718 w 3531775"/>
              <a:gd name="connsiteY252" fmla="*/ 1703816 h 2810796"/>
              <a:gd name="connsiteX253" fmla="*/ 3024762 w 3531775"/>
              <a:gd name="connsiteY253" fmla="*/ 1654953 h 2810796"/>
              <a:gd name="connsiteX254" fmla="*/ 2973042 w 3531775"/>
              <a:gd name="connsiteY254" fmla="*/ 1680289 h 2810796"/>
              <a:gd name="connsiteX255" fmla="*/ 2936084 w 3531775"/>
              <a:gd name="connsiteY255" fmla="*/ 1680384 h 2810796"/>
              <a:gd name="connsiteX256" fmla="*/ 2961326 w 3531775"/>
              <a:gd name="connsiteY256" fmla="*/ 1659239 h 2810796"/>
              <a:gd name="connsiteX257" fmla="*/ 2975137 w 3531775"/>
              <a:gd name="connsiteY257" fmla="*/ 1616758 h 2810796"/>
              <a:gd name="connsiteX258" fmla="*/ 2959040 w 3531775"/>
              <a:gd name="connsiteY258" fmla="*/ 1607233 h 2810796"/>
              <a:gd name="connsiteX259" fmla="*/ 2926369 w 3531775"/>
              <a:gd name="connsiteY259" fmla="*/ 1621044 h 2810796"/>
              <a:gd name="connsiteX260" fmla="*/ 2882744 w 3531775"/>
              <a:gd name="connsiteY260" fmla="*/ 1627997 h 2810796"/>
              <a:gd name="connsiteX261" fmla="*/ 2892555 w 3531775"/>
              <a:gd name="connsiteY261" fmla="*/ 1593040 h 2810796"/>
              <a:gd name="connsiteX262" fmla="*/ 2782256 w 3531775"/>
              <a:gd name="connsiteY262" fmla="*/ 1609709 h 2810796"/>
              <a:gd name="connsiteX263" fmla="*/ 2840930 w 3531775"/>
              <a:gd name="connsiteY263" fmla="*/ 1590087 h 2810796"/>
              <a:gd name="connsiteX264" fmla="*/ 2837120 w 3531775"/>
              <a:gd name="connsiteY264" fmla="*/ 1530366 h 2810796"/>
              <a:gd name="connsiteX265" fmla="*/ 2819784 w 3531775"/>
              <a:gd name="connsiteY265" fmla="*/ 1544558 h 2810796"/>
              <a:gd name="connsiteX266" fmla="*/ 2835596 w 3531775"/>
              <a:gd name="connsiteY266" fmla="*/ 1559036 h 2810796"/>
              <a:gd name="connsiteX267" fmla="*/ 2767492 w 3531775"/>
              <a:gd name="connsiteY267" fmla="*/ 1518174 h 2810796"/>
              <a:gd name="connsiteX268" fmla="*/ 2767492 w 3531775"/>
              <a:gd name="connsiteY268" fmla="*/ 1518174 h 2810796"/>
              <a:gd name="connsiteX269" fmla="*/ 2767492 w 3531775"/>
              <a:gd name="connsiteY269" fmla="*/ 1518174 h 2810796"/>
              <a:gd name="connsiteX270" fmla="*/ 2688911 w 3531775"/>
              <a:gd name="connsiteY270" fmla="*/ 1543605 h 2810796"/>
              <a:gd name="connsiteX271" fmla="*/ 2757110 w 3531775"/>
              <a:gd name="connsiteY271" fmla="*/ 1503696 h 2810796"/>
              <a:gd name="connsiteX272" fmla="*/ 3109154 w 3531775"/>
              <a:gd name="connsiteY272" fmla="*/ 1629330 h 2810796"/>
              <a:gd name="connsiteX273" fmla="*/ 3224025 w 3531775"/>
              <a:gd name="connsiteY273" fmla="*/ 2006711 h 2810796"/>
              <a:gd name="connsiteX274" fmla="*/ 3224025 w 3531775"/>
              <a:gd name="connsiteY274" fmla="*/ 2006711 h 2810796"/>
              <a:gd name="connsiteX275" fmla="*/ 2986091 w 3531775"/>
              <a:gd name="connsiteY275" fmla="*/ 2261124 h 2810796"/>
              <a:gd name="connsiteX276" fmla="*/ 2587565 w 3531775"/>
              <a:gd name="connsiteY276" fmla="*/ 2190163 h 2810796"/>
              <a:gd name="connsiteX277" fmla="*/ 2587565 w 3531775"/>
              <a:gd name="connsiteY277" fmla="*/ 2190163 h 2810796"/>
              <a:gd name="connsiteX278" fmla="*/ 2587565 w 3531775"/>
              <a:gd name="connsiteY278" fmla="*/ 2190163 h 2810796"/>
              <a:gd name="connsiteX279" fmla="*/ 2164750 w 3531775"/>
              <a:gd name="connsiteY279" fmla="*/ 1865360 h 2810796"/>
              <a:gd name="connsiteX280" fmla="*/ 1818230 w 3531775"/>
              <a:gd name="connsiteY280" fmla="*/ 1996329 h 2810796"/>
              <a:gd name="connsiteX281" fmla="*/ 1818230 w 3531775"/>
              <a:gd name="connsiteY281" fmla="*/ 1996329 h 2810796"/>
              <a:gd name="connsiteX282" fmla="*/ 1818230 w 3531775"/>
              <a:gd name="connsiteY282" fmla="*/ 1996329 h 2810796"/>
              <a:gd name="connsiteX283" fmla="*/ 1588011 w 3531775"/>
              <a:gd name="connsiteY283" fmla="*/ 2379424 h 2810796"/>
              <a:gd name="connsiteX284" fmla="*/ 1266447 w 3531775"/>
              <a:gd name="connsiteY284" fmla="*/ 2418286 h 2810796"/>
              <a:gd name="connsiteX285" fmla="*/ 1266447 w 3531775"/>
              <a:gd name="connsiteY285" fmla="*/ 2418286 h 2810796"/>
              <a:gd name="connsiteX286" fmla="*/ 1266447 w 3531775"/>
              <a:gd name="connsiteY286" fmla="*/ 2418286 h 2810796"/>
              <a:gd name="connsiteX287" fmla="*/ 1198915 w 3531775"/>
              <a:gd name="connsiteY287" fmla="*/ 2238264 h 2810796"/>
              <a:gd name="connsiteX288" fmla="*/ 1247683 w 3531775"/>
              <a:gd name="connsiteY288" fmla="*/ 1486170 h 2810796"/>
              <a:gd name="connsiteX289" fmla="*/ 1081281 w 3531775"/>
              <a:gd name="connsiteY289" fmla="*/ 1396158 h 2810796"/>
              <a:gd name="connsiteX290" fmla="*/ 608079 w 3531775"/>
              <a:gd name="connsiteY290" fmla="*/ 1664763 h 2810796"/>
              <a:gd name="connsiteX291" fmla="*/ 577980 w 3531775"/>
              <a:gd name="connsiteY291" fmla="*/ 1683718 h 2810796"/>
              <a:gd name="connsiteX292" fmla="*/ 259369 w 3531775"/>
              <a:gd name="connsiteY292" fmla="*/ 1753917 h 2810796"/>
              <a:gd name="connsiteX293" fmla="*/ 124590 w 3531775"/>
              <a:gd name="connsiteY293" fmla="*/ 1357963 h 2810796"/>
              <a:gd name="connsiteX294" fmla="*/ 123447 w 3531775"/>
              <a:gd name="connsiteY294" fmla="*/ 1357963 h 2810796"/>
              <a:gd name="connsiteX295" fmla="*/ 105254 w 3531775"/>
              <a:gd name="connsiteY295" fmla="*/ 1652762 h 2810796"/>
              <a:gd name="connsiteX296" fmla="*/ 477015 w 3531775"/>
              <a:gd name="connsiteY296" fmla="*/ 1740868 h 2810796"/>
              <a:gd name="connsiteX297" fmla="*/ 586743 w 3531775"/>
              <a:gd name="connsiteY297" fmla="*/ 1682480 h 2810796"/>
              <a:gd name="connsiteX298" fmla="*/ 755907 w 3531775"/>
              <a:gd name="connsiteY298" fmla="*/ 1555226 h 2810796"/>
              <a:gd name="connsiteX299" fmla="*/ 981173 w 3531775"/>
              <a:gd name="connsiteY299" fmla="*/ 1414446 h 2810796"/>
              <a:gd name="connsiteX300" fmla="*/ 1296546 w 3531775"/>
              <a:gd name="connsiteY300" fmla="*/ 1598470 h 2810796"/>
              <a:gd name="connsiteX301" fmla="*/ 1201391 w 3531775"/>
              <a:gd name="connsiteY301" fmla="*/ 2138156 h 2810796"/>
              <a:gd name="connsiteX302" fmla="*/ 1262447 w 3531775"/>
              <a:gd name="connsiteY302" fmla="*/ 2422001 h 2810796"/>
              <a:gd name="connsiteX303" fmla="*/ 1262447 w 3531775"/>
              <a:gd name="connsiteY303" fmla="*/ 2422001 h 2810796"/>
              <a:gd name="connsiteX304" fmla="*/ 1607918 w 3531775"/>
              <a:gd name="connsiteY304" fmla="*/ 2363518 h 2810796"/>
              <a:gd name="connsiteX305" fmla="*/ 1823088 w 3531775"/>
              <a:gd name="connsiteY305" fmla="*/ 2000139 h 2810796"/>
              <a:gd name="connsiteX306" fmla="*/ 1823088 w 3531775"/>
              <a:gd name="connsiteY306" fmla="*/ 2000139 h 2810796"/>
              <a:gd name="connsiteX307" fmla="*/ 2063118 w 3531775"/>
              <a:gd name="connsiteY307" fmla="*/ 1862217 h 2810796"/>
              <a:gd name="connsiteX308" fmla="*/ 2583088 w 3531775"/>
              <a:gd name="connsiteY308" fmla="*/ 2195401 h 2810796"/>
              <a:gd name="connsiteX309" fmla="*/ 2583088 w 3531775"/>
              <a:gd name="connsiteY309" fmla="*/ 2195401 h 2810796"/>
              <a:gd name="connsiteX310" fmla="*/ 3231169 w 3531775"/>
              <a:gd name="connsiteY310" fmla="*/ 2008902 h 2810796"/>
              <a:gd name="connsiteX311" fmla="*/ 3231169 w 3531775"/>
              <a:gd name="connsiteY311" fmla="*/ 2008902 h 2810796"/>
              <a:gd name="connsiteX312" fmla="*/ 3231169 w 3531775"/>
              <a:gd name="connsiteY312" fmla="*/ 2008902 h 2810796"/>
              <a:gd name="connsiteX313" fmla="*/ 3193355 w 3531775"/>
              <a:gd name="connsiteY313" fmla="*/ 1713912 h 2810796"/>
              <a:gd name="connsiteX314" fmla="*/ 2769587 w 3531775"/>
              <a:gd name="connsiteY314" fmla="*/ 1496457 h 2810796"/>
              <a:gd name="connsiteX315" fmla="*/ 2769587 w 3531775"/>
              <a:gd name="connsiteY315" fmla="*/ 1496457 h 2810796"/>
              <a:gd name="connsiteX316" fmla="*/ 2769587 w 3531775"/>
              <a:gd name="connsiteY316" fmla="*/ 1496457 h 2810796"/>
              <a:gd name="connsiteX317" fmla="*/ 2763015 w 3531775"/>
              <a:gd name="connsiteY317" fmla="*/ 1495885 h 2810796"/>
              <a:gd name="connsiteX318" fmla="*/ 2768349 w 3531775"/>
              <a:gd name="connsiteY318" fmla="*/ 1487027 h 2810796"/>
              <a:gd name="connsiteX319" fmla="*/ 2770445 w 3531775"/>
              <a:gd name="connsiteY319" fmla="*/ 1487217 h 2810796"/>
              <a:gd name="connsiteX320" fmla="*/ 3200879 w 3531775"/>
              <a:gd name="connsiteY320" fmla="*/ 1709245 h 2810796"/>
              <a:gd name="connsiteX321" fmla="*/ 3239075 w 3531775"/>
              <a:gd name="connsiteY321" fmla="*/ 2012236 h 2810796"/>
              <a:gd name="connsiteX322" fmla="*/ 2578040 w 3531775"/>
              <a:gd name="connsiteY322" fmla="*/ 2201497 h 2810796"/>
              <a:gd name="connsiteX323" fmla="*/ 2578040 w 3531775"/>
              <a:gd name="connsiteY323" fmla="*/ 2201497 h 2810796"/>
              <a:gd name="connsiteX324" fmla="*/ 2578040 w 3531775"/>
              <a:gd name="connsiteY324" fmla="*/ 2201497 h 2810796"/>
              <a:gd name="connsiteX325" fmla="*/ 2165893 w 3531775"/>
              <a:gd name="connsiteY325" fmla="*/ 1879933 h 2810796"/>
              <a:gd name="connsiteX326" fmla="*/ 1923958 w 3531775"/>
              <a:gd name="connsiteY326" fmla="*/ 1916224 h 2810796"/>
              <a:gd name="connsiteX327" fmla="*/ 1621254 w 3531775"/>
              <a:gd name="connsiteY327" fmla="*/ 2357136 h 2810796"/>
              <a:gd name="connsiteX328" fmla="*/ 1257875 w 3531775"/>
              <a:gd name="connsiteY328" fmla="*/ 2426478 h 2810796"/>
              <a:gd name="connsiteX329" fmla="*/ 1257875 w 3531775"/>
              <a:gd name="connsiteY329" fmla="*/ 2426478 h 2810796"/>
              <a:gd name="connsiteX330" fmla="*/ 1257875 w 3531775"/>
              <a:gd name="connsiteY330" fmla="*/ 2426478 h 2810796"/>
              <a:gd name="connsiteX331" fmla="*/ 1202820 w 3531775"/>
              <a:gd name="connsiteY331" fmla="*/ 2329513 h 2810796"/>
              <a:gd name="connsiteX332" fmla="*/ 1291212 w 3531775"/>
              <a:gd name="connsiteY332" fmla="*/ 1600089 h 2810796"/>
              <a:gd name="connsiteX333" fmla="*/ 1291212 w 3531775"/>
              <a:gd name="connsiteY333" fmla="*/ 1600089 h 2810796"/>
              <a:gd name="connsiteX334" fmla="*/ 1291212 w 3531775"/>
              <a:gd name="connsiteY334" fmla="*/ 1600089 h 2810796"/>
              <a:gd name="connsiteX335" fmla="*/ 975935 w 3531775"/>
              <a:gd name="connsiteY335" fmla="*/ 1421781 h 2810796"/>
              <a:gd name="connsiteX336" fmla="*/ 591410 w 3531775"/>
              <a:gd name="connsiteY336" fmla="*/ 1685052 h 2810796"/>
              <a:gd name="connsiteX337" fmla="*/ 572265 w 3531775"/>
              <a:gd name="connsiteY337" fmla="*/ 1697911 h 2810796"/>
              <a:gd name="connsiteX338" fmla="*/ 572265 w 3531775"/>
              <a:gd name="connsiteY338" fmla="*/ 1697911 h 2810796"/>
              <a:gd name="connsiteX339" fmla="*/ 572265 w 3531775"/>
              <a:gd name="connsiteY339" fmla="*/ 1697911 h 2810796"/>
              <a:gd name="connsiteX340" fmla="*/ 121923 w 3531775"/>
              <a:gd name="connsiteY340" fmla="*/ 1358154 h 2810796"/>
              <a:gd name="connsiteX341" fmla="*/ 120590 w 3531775"/>
              <a:gd name="connsiteY341" fmla="*/ 1358058 h 2810796"/>
              <a:gd name="connsiteX342" fmla="*/ 479682 w 3531775"/>
              <a:gd name="connsiteY342" fmla="*/ 1749250 h 2810796"/>
              <a:gd name="connsiteX343" fmla="*/ 591220 w 3531775"/>
              <a:gd name="connsiteY343" fmla="*/ 1690481 h 2810796"/>
              <a:gd name="connsiteX344" fmla="*/ 761813 w 3531775"/>
              <a:gd name="connsiteY344" fmla="*/ 1562941 h 2810796"/>
              <a:gd name="connsiteX345" fmla="*/ 977459 w 3531775"/>
              <a:gd name="connsiteY345" fmla="*/ 1426638 h 2810796"/>
              <a:gd name="connsiteX346" fmla="*/ 1285783 w 3531775"/>
              <a:gd name="connsiteY346" fmla="*/ 1601517 h 2810796"/>
              <a:gd name="connsiteX347" fmla="*/ 1189390 w 3531775"/>
              <a:gd name="connsiteY347" fmla="*/ 2136156 h 2810796"/>
              <a:gd name="connsiteX348" fmla="*/ 1253112 w 3531775"/>
              <a:gd name="connsiteY348" fmla="*/ 2430859 h 2810796"/>
              <a:gd name="connsiteX349" fmla="*/ 1253112 w 3531775"/>
              <a:gd name="connsiteY349" fmla="*/ 2430859 h 2810796"/>
              <a:gd name="connsiteX350" fmla="*/ 1618396 w 3531775"/>
              <a:gd name="connsiteY350" fmla="*/ 2371900 h 2810796"/>
              <a:gd name="connsiteX351" fmla="*/ 1833947 w 3531775"/>
              <a:gd name="connsiteY351" fmla="*/ 2009187 h 2810796"/>
              <a:gd name="connsiteX352" fmla="*/ 1833947 w 3531775"/>
              <a:gd name="connsiteY352" fmla="*/ 2009187 h 2810796"/>
              <a:gd name="connsiteX353" fmla="*/ 2163702 w 3531775"/>
              <a:gd name="connsiteY353" fmla="*/ 1887267 h 2810796"/>
              <a:gd name="connsiteX354" fmla="*/ 2756538 w 3531775"/>
              <a:gd name="connsiteY354" fmla="*/ 2303129 h 2810796"/>
              <a:gd name="connsiteX355" fmla="*/ 3246314 w 3531775"/>
              <a:gd name="connsiteY355" fmla="*/ 1786303 h 2810796"/>
              <a:gd name="connsiteX356" fmla="*/ 2772254 w 3531775"/>
              <a:gd name="connsiteY356" fmla="*/ 1478074 h 2810796"/>
              <a:gd name="connsiteX357" fmla="*/ 2776255 w 3531775"/>
              <a:gd name="connsiteY357" fmla="*/ 1423495 h 2810796"/>
              <a:gd name="connsiteX358" fmla="*/ 2776255 w 3531775"/>
              <a:gd name="connsiteY358" fmla="*/ 1423495 h 2810796"/>
              <a:gd name="connsiteX359" fmla="*/ 2719772 w 3531775"/>
              <a:gd name="connsiteY359" fmla="*/ 1351200 h 2810796"/>
              <a:gd name="connsiteX360" fmla="*/ 2694531 w 3531775"/>
              <a:gd name="connsiteY360" fmla="*/ 1342914 h 2810796"/>
              <a:gd name="connsiteX361" fmla="*/ 2652335 w 3531775"/>
              <a:gd name="connsiteY361" fmla="*/ 1344057 h 2810796"/>
              <a:gd name="connsiteX362" fmla="*/ 2636237 w 3531775"/>
              <a:gd name="connsiteY362" fmla="*/ 1341485 h 2810796"/>
              <a:gd name="connsiteX363" fmla="*/ 2638047 w 3531775"/>
              <a:gd name="connsiteY363" fmla="*/ 1348057 h 2810796"/>
              <a:gd name="connsiteX364" fmla="*/ 2632809 w 3531775"/>
              <a:gd name="connsiteY364" fmla="*/ 1349962 h 2810796"/>
              <a:gd name="connsiteX365" fmla="*/ 2581374 w 3531775"/>
              <a:gd name="connsiteY365" fmla="*/ 1382633 h 2810796"/>
              <a:gd name="connsiteX366" fmla="*/ 2556037 w 3531775"/>
              <a:gd name="connsiteY366" fmla="*/ 1377775 h 2810796"/>
              <a:gd name="connsiteX367" fmla="*/ 2557751 w 3531775"/>
              <a:gd name="connsiteY367" fmla="*/ 1387015 h 2810796"/>
              <a:gd name="connsiteX368" fmla="*/ 2558704 w 3531775"/>
              <a:gd name="connsiteY368" fmla="*/ 1389205 h 2810796"/>
              <a:gd name="connsiteX369" fmla="*/ 2570610 w 3531775"/>
              <a:gd name="connsiteY369" fmla="*/ 1389491 h 2810796"/>
              <a:gd name="connsiteX370" fmla="*/ 2565086 w 3531775"/>
              <a:gd name="connsiteY370" fmla="*/ 1393491 h 2810796"/>
              <a:gd name="connsiteX371" fmla="*/ 2564419 w 3531775"/>
              <a:gd name="connsiteY371" fmla="*/ 1399492 h 2810796"/>
              <a:gd name="connsiteX372" fmla="*/ 2559752 w 3531775"/>
              <a:gd name="connsiteY372" fmla="*/ 1404731 h 2810796"/>
              <a:gd name="connsiteX373" fmla="*/ 2553751 w 3531775"/>
              <a:gd name="connsiteY373" fmla="*/ 1411875 h 2810796"/>
              <a:gd name="connsiteX374" fmla="*/ 2546988 w 3531775"/>
              <a:gd name="connsiteY374" fmla="*/ 1420542 h 2810796"/>
              <a:gd name="connsiteX375" fmla="*/ 2529653 w 3531775"/>
              <a:gd name="connsiteY375" fmla="*/ 1414923 h 2810796"/>
              <a:gd name="connsiteX376" fmla="*/ 2532034 w 3531775"/>
              <a:gd name="connsiteY376" fmla="*/ 1419590 h 2810796"/>
              <a:gd name="connsiteX377" fmla="*/ 2530510 w 3531775"/>
              <a:gd name="connsiteY377" fmla="*/ 1427115 h 2810796"/>
              <a:gd name="connsiteX378" fmla="*/ 2539083 w 3531775"/>
              <a:gd name="connsiteY378" fmla="*/ 1431496 h 2810796"/>
              <a:gd name="connsiteX379" fmla="*/ 2537177 w 3531775"/>
              <a:gd name="connsiteY379" fmla="*/ 1434258 h 2810796"/>
              <a:gd name="connsiteX380" fmla="*/ 2529367 w 3531775"/>
              <a:gd name="connsiteY380" fmla="*/ 1437021 h 2810796"/>
              <a:gd name="connsiteX381" fmla="*/ 2533082 w 3531775"/>
              <a:gd name="connsiteY381" fmla="*/ 1440450 h 2810796"/>
              <a:gd name="connsiteX382" fmla="*/ 2525176 w 3531775"/>
              <a:gd name="connsiteY382" fmla="*/ 1440545 h 2810796"/>
              <a:gd name="connsiteX383" fmla="*/ 2527557 w 3531775"/>
              <a:gd name="connsiteY383" fmla="*/ 1449213 h 2810796"/>
              <a:gd name="connsiteX384" fmla="*/ 2512603 w 3531775"/>
              <a:gd name="connsiteY384" fmla="*/ 1474168 h 2810796"/>
              <a:gd name="connsiteX385" fmla="*/ 1901384 w 3531775"/>
              <a:gd name="connsiteY385" fmla="*/ 1411399 h 2810796"/>
              <a:gd name="connsiteX386" fmla="*/ 1647447 w 3531775"/>
              <a:gd name="connsiteY386" fmla="*/ 1050306 h 2810796"/>
              <a:gd name="connsiteX387" fmla="*/ 1915957 w 3531775"/>
              <a:gd name="connsiteY387" fmla="*/ 718359 h 2810796"/>
              <a:gd name="connsiteX388" fmla="*/ 1912909 w 3531775"/>
              <a:gd name="connsiteY388" fmla="*/ 707882 h 2810796"/>
              <a:gd name="connsiteX389" fmla="*/ 1637065 w 3531775"/>
              <a:gd name="connsiteY389" fmla="*/ 1049448 h 2810796"/>
              <a:gd name="connsiteX390" fmla="*/ 1896812 w 3531775"/>
              <a:gd name="connsiteY390" fmla="*/ 1420257 h 2810796"/>
              <a:gd name="connsiteX391" fmla="*/ 2506698 w 3531775"/>
              <a:gd name="connsiteY391" fmla="*/ 1483884 h 2810796"/>
              <a:gd name="connsiteX392" fmla="*/ 2500983 w 3531775"/>
              <a:gd name="connsiteY392" fmla="*/ 1493599 h 2810796"/>
              <a:gd name="connsiteX393" fmla="*/ 1892430 w 3531775"/>
              <a:gd name="connsiteY393" fmla="*/ 1429210 h 2810796"/>
              <a:gd name="connsiteX394" fmla="*/ 1626873 w 3531775"/>
              <a:gd name="connsiteY394" fmla="*/ 1048782 h 2810796"/>
              <a:gd name="connsiteX395" fmla="*/ 1910051 w 3531775"/>
              <a:gd name="connsiteY395" fmla="*/ 697500 h 2810796"/>
              <a:gd name="connsiteX396" fmla="*/ 1909956 w 3531775"/>
              <a:gd name="connsiteY396" fmla="*/ 697214 h 2810796"/>
              <a:gd name="connsiteX397" fmla="*/ 1910623 w 3531775"/>
              <a:gd name="connsiteY397" fmla="*/ 696833 h 2810796"/>
              <a:gd name="connsiteX398" fmla="*/ 1909956 w 3531775"/>
              <a:gd name="connsiteY398" fmla="*/ 697023 h 2810796"/>
              <a:gd name="connsiteX399" fmla="*/ 1907575 w 3531775"/>
              <a:gd name="connsiteY399" fmla="*/ 688165 h 2810796"/>
              <a:gd name="connsiteX400" fmla="*/ 1622968 w 3531775"/>
              <a:gd name="connsiteY400" fmla="*/ 1009920 h 2810796"/>
              <a:gd name="connsiteX401" fmla="*/ 1888620 w 3531775"/>
              <a:gd name="connsiteY401" fmla="*/ 1436830 h 2810796"/>
              <a:gd name="connsiteX402" fmla="*/ 2495934 w 3531775"/>
              <a:gd name="connsiteY402" fmla="*/ 1501981 h 2810796"/>
              <a:gd name="connsiteX403" fmla="*/ 2459930 w 3531775"/>
              <a:gd name="connsiteY403" fmla="*/ 1565704 h 2810796"/>
              <a:gd name="connsiteX404" fmla="*/ 2360965 w 3531775"/>
              <a:gd name="connsiteY404" fmla="*/ 1616281 h 2810796"/>
              <a:gd name="connsiteX405" fmla="*/ 2361632 w 3531775"/>
              <a:gd name="connsiteY405" fmla="*/ 1579134 h 2810796"/>
              <a:gd name="connsiteX406" fmla="*/ 2308292 w 3531775"/>
              <a:gd name="connsiteY406" fmla="*/ 1613709 h 2810796"/>
              <a:gd name="connsiteX407" fmla="*/ 2244951 w 3531775"/>
              <a:gd name="connsiteY407" fmla="*/ 1579134 h 2810796"/>
              <a:gd name="connsiteX408" fmla="*/ 2183705 w 3531775"/>
              <a:gd name="connsiteY408" fmla="*/ 1637236 h 2810796"/>
              <a:gd name="connsiteX409" fmla="*/ 2124459 w 3531775"/>
              <a:gd name="connsiteY409" fmla="*/ 1649619 h 2810796"/>
              <a:gd name="connsiteX410" fmla="*/ 2151605 w 3531775"/>
              <a:gd name="connsiteY410" fmla="*/ 1620282 h 2810796"/>
              <a:gd name="connsiteX411" fmla="*/ 2147700 w 3531775"/>
              <a:gd name="connsiteY411" fmla="*/ 1572085 h 2810796"/>
              <a:gd name="connsiteX412" fmla="*/ 2122364 w 3531775"/>
              <a:gd name="connsiteY412" fmla="*/ 1566942 h 2810796"/>
              <a:gd name="connsiteX413" fmla="*/ 2094265 w 3531775"/>
              <a:gd name="connsiteY413" fmla="*/ 1582658 h 2810796"/>
              <a:gd name="connsiteX414" fmla="*/ 2019875 w 3531775"/>
              <a:gd name="connsiteY414" fmla="*/ 1597517 h 2810796"/>
              <a:gd name="connsiteX415" fmla="*/ 2028733 w 3531775"/>
              <a:gd name="connsiteY415" fmla="*/ 1559703 h 2810796"/>
              <a:gd name="connsiteX416" fmla="*/ 1871666 w 3531775"/>
              <a:gd name="connsiteY416" fmla="*/ 1550559 h 2810796"/>
              <a:gd name="connsiteX417" fmla="*/ 1957391 w 3531775"/>
              <a:gd name="connsiteY417" fmla="*/ 1550178 h 2810796"/>
              <a:gd name="connsiteX418" fmla="*/ 1980346 w 3531775"/>
              <a:gd name="connsiteY418" fmla="*/ 1516364 h 2810796"/>
              <a:gd name="connsiteX419" fmla="*/ 1959010 w 3531775"/>
              <a:gd name="connsiteY419" fmla="*/ 1485312 h 2810796"/>
              <a:gd name="connsiteX420" fmla="*/ 1935769 w 3531775"/>
              <a:gd name="connsiteY420" fmla="*/ 1496171 h 2810796"/>
              <a:gd name="connsiteX421" fmla="*/ 1882238 w 3531775"/>
              <a:gd name="connsiteY421" fmla="*/ 1449975 h 2810796"/>
              <a:gd name="connsiteX422" fmla="*/ 1882143 w 3531775"/>
              <a:gd name="connsiteY422" fmla="*/ 1449975 h 2810796"/>
              <a:gd name="connsiteX423" fmla="*/ 1865570 w 3531775"/>
              <a:gd name="connsiteY423" fmla="*/ 1469596 h 2810796"/>
              <a:gd name="connsiteX424" fmla="*/ 1794418 w 3531775"/>
              <a:gd name="connsiteY424" fmla="*/ 1432639 h 2810796"/>
              <a:gd name="connsiteX425" fmla="*/ 1822993 w 3531775"/>
              <a:gd name="connsiteY425" fmla="*/ 1431401 h 2810796"/>
              <a:gd name="connsiteX426" fmla="*/ 1780226 w 3531775"/>
              <a:gd name="connsiteY426" fmla="*/ 1409779 h 2810796"/>
              <a:gd name="connsiteX427" fmla="*/ 1752889 w 3531775"/>
              <a:gd name="connsiteY427" fmla="*/ 1427972 h 2810796"/>
              <a:gd name="connsiteX428" fmla="*/ 1660592 w 3531775"/>
              <a:gd name="connsiteY428" fmla="*/ 1412161 h 2810796"/>
              <a:gd name="connsiteX429" fmla="*/ 1636208 w 3531775"/>
              <a:gd name="connsiteY429" fmla="*/ 1328245 h 2810796"/>
              <a:gd name="connsiteX430" fmla="*/ 1543244 w 3531775"/>
              <a:gd name="connsiteY430" fmla="*/ 1299861 h 2810796"/>
              <a:gd name="connsiteX431" fmla="*/ 1494285 w 3531775"/>
              <a:gd name="connsiteY431" fmla="*/ 1234805 h 2810796"/>
              <a:gd name="connsiteX432" fmla="*/ 1507620 w 3531775"/>
              <a:gd name="connsiteY432" fmla="*/ 1242044 h 2810796"/>
              <a:gd name="connsiteX433" fmla="*/ 1578867 w 3531775"/>
              <a:gd name="connsiteY433" fmla="*/ 1224042 h 2810796"/>
              <a:gd name="connsiteX434" fmla="*/ 1570295 w 3531775"/>
              <a:gd name="connsiteY434" fmla="*/ 1192895 h 2810796"/>
              <a:gd name="connsiteX435" fmla="*/ 1553340 w 3531775"/>
              <a:gd name="connsiteY435" fmla="*/ 1176226 h 2810796"/>
              <a:gd name="connsiteX436" fmla="*/ 1501905 w 3531775"/>
              <a:gd name="connsiteY436" fmla="*/ 1077166 h 2810796"/>
              <a:gd name="connsiteX437" fmla="*/ 1541434 w 3531775"/>
              <a:gd name="connsiteY437" fmla="*/ 1079452 h 2810796"/>
              <a:gd name="connsiteX438" fmla="*/ 1513145 w 3531775"/>
              <a:gd name="connsiteY438" fmla="*/ 995156 h 2810796"/>
              <a:gd name="connsiteX439" fmla="*/ 1574295 w 3531775"/>
              <a:gd name="connsiteY439" fmla="*/ 919813 h 2810796"/>
              <a:gd name="connsiteX440" fmla="*/ 1553150 w 3531775"/>
              <a:gd name="connsiteY440" fmla="*/ 821229 h 2810796"/>
              <a:gd name="connsiteX441" fmla="*/ 1582963 w 3531775"/>
              <a:gd name="connsiteY441" fmla="*/ 748839 h 2810796"/>
              <a:gd name="connsiteX442" fmla="*/ 1586297 w 3531775"/>
              <a:gd name="connsiteY442" fmla="*/ 778081 h 2810796"/>
              <a:gd name="connsiteX443" fmla="*/ 1649733 w 3531775"/>
              <a:gd name="connsiteY443" fmla="*/ 807799 h 2810796"/>
              <a:gd name="connsiteX444" fmla="*/ 1700787 w 3531775"/>
              <a:gd name="connsiteY444" fmla="*/ 684736 h 2810796"/>
              <a:gd name="connsiteX445" fmla="*/ 1726505 w 3531775"/>
              <a:gd name="connsiteY445" fmla="*/ 717026 h 2810796"/>
              <a:gd name="connsiteX446" fmla="*/ 1828136 w 3531775"/>
              <a:gd name="connsiteY446" fmla="*/ 598630 h 2810796"/>
              <a:gd name="connsiteX447" fmla="*/ 1779464 w 3531775"/>
              <a:gd name="connsiteY447" fmla="*/ 665972 h 2810796"/>
              <a:gd name="connsiteX448" fmla="*/ 1817278 w 3531775"/>
              <a:gd name="connsiteY448" fmla="*/ 714073 h 2810796"/>
              <a:gd name="connsiteX449" fmla="*/ 1845377 w 3531775"/>
              <a:gd name="connsiteY449" fmla="*/ 694356 h 2810796"/>
              <a:gd name="connsiteX450" fmla="*/ 1827660 w 3531775"/>
              <a:gd name="connsiteY450" fmla="*/ 689118 h 2810796"/>
              <a:gd name="connsiteX451" fmla="*/ 1903479 w 3531775"/>
              <a:gd name="connsiteY451" fmla="*/ 672925 h 2810796"/>
              <a:gd name="connsiteX452" fmla="*/ 1903479 w 3531775"/>
              <a:gd name="connsiteY452" fmla="*/ 672925 h 2810796"/>
              <a:gd name="connsiteX453" fmla="*/ 1903955 w 3531775"/>
              <a:gd name="connsiteY453" fmla="*/ 673782 h 2810796"/>
              <a:gd name="connsiteX454" fmla="*/ 1894335 w 3531775"/>
              <a:gd name="connsiteY454" fmla="*/ 577485 h 2810796"/>
              <a:gd name="connsiteX455" fmla="*/ 1866046 w 3531775"/>
              <a:gd name="connsiteY455" fmla="*/ 491188 h 2810796"/>
              <a:gd name="connsiteX456" fmla="*/ 1864046 w 3531775"/>
              <a:gd name="connsiteY456" fmla="*/ 490236 h 2810796"/>
              <a:gd name="connsiteX457" fmla="*/ 1864236 w 3531775"/>
              <a:gd name="connsiteY457" fmla="*/ 490331 h 2810796"/>
              <a:gd name="connsiteX458" fmla="*/ 1864046 w 3531775"/>
              <a:gd name="connsiteY458" fmla="*/ 490236 h 2810796"/>
              <a:gd name="connsiteX459" fmla="*/ 1864141 w 3531775"/>
              <a:gd name="connsiteY459" fmla="*/ 490236 h 2810796"/>
              <a:gd name="connsiteX460" fmla="*/ 1860426 w 3531775"/>
              <a:gd name="connsiteY460" fmla="*/ 488521 h 2810796"/>
              <a:gd name="connsiteX461" fmla="*/ 1860902 w 3531775"/>
              <a:gd name="connsiteY461" fmla="*/ 488712 h 2810796"/>
              <a:gd name="connsiteX462" fmla="*/ 1859379 w 3531775"/>
              <a:gd name="connsiteY462" fmla="*/ 488045 h 2810796"/>
              <a:gd name="connsiteX463" fmla="*/ 1860331 w 3531775"/>
              <a:gd name="connsiteY463" fmla="*/ 488521 h 2810796"/>
              <a:gd name="connsiteX464" fmla="*/ 1808420 w 3531775"/>
              <a:gd name="connsiteY464" fmla="*/ 474424 h 2810796"/>
              <a:gd name="connsiteX465" fmla="*/ 1808705 w 3531775"/>
              <a:gd name="connsiteY465" fmla="*/ 474424 h 2810796"/>
              <a:gd name="connsiteX466" fmla="*/ 1808324 w 3531775"/>
              <a:gd name="connsiteY466" fmla="*/ 474424 h 2810796"/>
              <a:gd name="connsiteX467" fmla="*/ 1808420 w 3531775"/>
              <a:gd name="connsiteY467" fmla="*/ 474424 h 2810796"/>
              <a:gd name="connsiteX468" fmla="*/ 1803943 w 3531775"/>
              <a:gd name="connsiteY468" fmla="*/ 474138 h 2810796"/>
              <a:gd name="connsiteX469" fmla="*/ 1803943 w 3531775"/>
              <a:gd name="connsiteY469" fmla="*/ 474138 h 2810796"/>
              <a:gd name="connsiteX470" fmla="*/ 1803752 w 3531775"/>
              <a:gd name="connsiteY470" fmla="*/ 474138 h 2810796"/>
              <a:gd name="connsiteX471" fmla="*/ 1803848 w 3531775"/>
              <a:gd name="connsiteY471" fmla="*/ 474138 h 2810796"/>
              <a:gd name="connsiteX472" fmla="*/ 1798704 w 3531775"/>
              <a:gd name="connsiteY472" fmla="*/ 474043 h 2810796"/>
              <a:gd name="connsiteX473" fmla="*/ 1799942 w 3531775"/>
              <a:gd name="connsiteY473" fmla="*/ 474043 h 2810796"/>
              <a:gd name="connsiteX474" fmla="*/ 1798514 w 3531775"/>
              <a:gd name="connsiteY474" fmla="*/ 474043 h 2810796"/>
              <a:gd name="connsiteX475" fmla="*/ 1798799 w 3531775"/>
              <a:gd name="connsiteY475" fmla="*/ 474043 h 2810796"/>
              <a:gd name="connsiteX476" fmla="*/ 1793751 w 3531775"/>
              <a:gd name="connsiteY476" fmla="*/ 474138 h 2810796"/>
              <a:gd name="connsiteX477" fmla="*/ 1795275 w 3531775"/>
              <a:gd name="connsiteY477" fmla="*/ 474043 h 2810796"/>
              <a:gd name="connsiteX478" fmla="*/ 1793465 w 3531775"/>
              <a:gd name="connsiteY478" fmla="*/ 474138 h 2810796"/>
              <a:gd name="connsiteX479" fmla="*/ 1793846 w 3531775"/>
              <a:gd name="connsiteY479" fmla="*/ 474138 h 2810796"/>
              <a:gd name="connsiteX480" fmla="*/ 1788608 w 3531775"/>
              <a:gd name="connsiteY480" fmla="*/ 474519 h 2810796"/>
              <a:gd name="connsiteX481" fmla="*/ 1788798 w 3531775"/>
              <a:gd name="connsiteY481" fmla="*/ 474519 h 2810796"/>
              <a:gd name="connsiteX482" fmla="*/ 1788322 w 3531775"/>
              <a:gd name="connsiteY482" fmla="*/ 474519 h 2810796"/>
              <a:gd name="connsiteX483" fmla="*/ 1788608 w 3531775"/>
              <a:gd name="connsiteY483" fmla="*/ 474519 h 2810796"/>
              <a:gd name="connsiteX484" fmla="*/ 1778511 w 3531775"/>
              <a:gd name="connsiteY484" fmla="*/ 476043 h 2810796"/>
              <a:gd name="connsiteX485" fmla="*/ 1778511 w 3531775"/>
              <a:gd name="connsiteY485" fmla="*/ 476043 h 2810796"/>
              <a:gd name="connsiteX486" fmla="*/ 1777654 w 3531775"/>
              <a:gd name="connsiteY486" fmla="*/ 476234 h 2810796"/>
              <a:gd name="connsiteX487" fmla="*/ 1778416 w 3531775"/>
              <a:gd name="connsiteY487" fmla="*/ 476043 h 2810796"/>
              <a:gd name="connsiteX488" fmla="*/ 1775368 w 3531775"/>
              <a:gd name="connsiteY488" fmla="*/ 476710 h 2810796"/>
              <a:gd name="connsiteX489" fmla="*/ 1775558 w 3531775"/>
              <a:gd name="connsiteY489" fmla="*/ 476615 h 2810796"/>
              <a:gd name="connsiteX490" fmla="*/ 1775273 w 3531775"/>
              <a:gd name="connsiteY490" fmla="*/ 476710 h 2810796"/>
              <a:gd name="connsiteX491" fmla="*/ 1775368 w 3531775"/>
              <a:gd name="connsiteY491" fmla="*/ 476710 h 2810796"/>
              <a:gd name="connsiteX492" fmla="*/ 1771463 w 3531775"/>
              <a:gd name="connsiteY492" fmla="*/ 477853 h 2810796"/>
              <a:gd name="connsiteX493" fmla="*/ 1771558 w 3531775"/>
              <a:gd name="connsiteY493" fmla="*/ 477853 h 2810796"/>
              <a:gd name="connsiteX494" fmla="*/ 1770129 w 3531775"/>
              <a:gd name="connsiteY494" fmla="*/ 478329 h 2810796"/>
              <a:gd name="connsiteX495" fmla="*/ 1771558 w 3531775"/>
              <a:gd name="connsiteY495" fmla="*/ 477853 h 2810796"/>
              <a:gd name="connsiteX496" fmla="*/ 1742316 w 3531775"/>
              <a:gd name="connsiteY496" fmla="*/ 499856 h 2810796"/>
              <a:gd name="connsiteX497" fmla="*/ 1870618 w 3531775"/>
              <a:gd name="connsiteY497" fmla="*/ 377555 h 2810796"/>
              <a:gd name="connsiteX498" fmla="*/ 1888620 w 3531775"/>
              <a:gd name="connsiteY498" fmla="*/ 191055 h 2810796"/>
              <a:gd name="connsiteX499" fmla="*/ 1888049 w 3531775"/>
              <a:gd name="connsiteY499" fmla="*/ 191532 h 2810796"/>
              <a:gd name="connsiteX500" fmla="*/ 1889001 w 3531775"/>
              <a:gd name="connsiteY500" fmla="*/ 190674 h 2810796"/>
              <a:gd name="connsiteX501" fmla="*/ 1888715 w 3531775"/>
              <a:gd name="connsiteY501" fmla="*/ 190960 h 2810796"/>
              <a:gd name="connsiteX502" fmla="*/ 1895478 w 3531775"/>
              <a:gd name="connsiteY502" fmla="*/ 185721 h 2810796"/>
              <a:gd name="connsiteX503" fmla="*/ 1895192 w 3531775"/>
              <a:gd name="connsiteY503" fmla="*/ 185912 h 2810796"/>
              <a:gd name="connsiteX504" fmla="*/ 2037115 w 3531775"/>
              <a:gd name="connsiteY504" fmla="*/ 264112 h 2810796"/>
              <a:gd name="connsiteX505" fmla="*/ 1967297 w 3531775"/>
              <a:gd name="connsiteY505" fmla="*/ 260112 h 2810796"/>
              <a:gd name="connsiteX506" fmla="*/ 1970630 w 3531775"/>
              <a:gd name="connsiteY506" fmla="*/ 245824 h 2810796"/>
              <a:gd name="connsiteX507" fmla="*/ 1970345 w 3531775"/>
              <a:gd name="connsiteY507" fmla="*/ 245824 h 2810796"/>
              <a:gd name="connsiteX508" fmla="*/ 1974059 w 3531775"/>
              <a:gd name="connsiteY508" fmla="*/ 245157 h 2810796"/>
              <a:gd name="connsiteX509" fmla="*/ 1974059 w 3531775"/>
              <a:gd name="connsiteY509" fmla="*/ 245157 h 2810796"/>
              <a:gd name="connsiteX510" fmla="*/ 1974155 w 3531775"/>
              <a:gd name="connsiteY510" fmla="*/ 245157 h 2810796"/>
              <a:gd name="connsiteX511" fmla="*/ 1974059 w 3531775"/>
              <a:gd name="connsiteY511" fmla="*/ 245157 h 2810796"/>
              <a:gd name="connsiteX512" fmla="*/ 1974917 w 3531775"/>
              <a:gd name="connsiteY512" fmla="*/ 244872 h 2810796"/>
              <a:gd name="connsiteX513" fmla="*/ 1974821 w 3531775"/>
              <a:gd name="connsiteY513" fmla="*/ 244967 h 2810796"/>
              <a:gd name="connsiteX514" fmla="*/ 1975012 w 3531775"/>
              <a:gd name="connsiteY514" fmla="*/ 244872 h 2810796"/>
              <a:gd name="connsiteX515" fmla="*/ 1974917 w 3531775"/>
              <a:gd name="connsiteY515" fmla="*/ 244872 h 2810796"/>
              <a:gd name="connsiteX516" fmla="*/ 1978631 w 3531775"/>
              <a:gd name="connsiteY516" fmla="*/ 242776 h 2810796"/>
              <a:gd name="connsiteX517" fmla="*/ 1978631 w 3531775"/>
              <a:gd name="connsiteY517" fmla="*/ 242776 h 2810796"/>
              <a:gd name="connsiteX518" fmla="*/ 1978727 w 3531775"/>
              <a:gd name="connsiteY518" fmla="*/ 242681 h 2810796"/>
              <a:gd name="connsiteX519" fmla="*/ 1978631 w 3531775"/>
              <a:gd name="connsiteY519" fmla="*/ 242776 h 2810796"/>
              <a:gd name="connsiteX520" fmla="*/ 1901098 w 3531775"/>
              <a:gd name="connsiteY520" fmla="*/ 258969 h 2810796"/>
              <a:gd name="connsiteX521" fmla="*/ 2105695 w 3531775"/>
              <a:gd name="connsiteY521" fmla="*/ 327453 h 2810796"/>
              <a:gd name="connsiteX522" fmla="*/ 2128364 w 3531775"/>
              <a:gd name="connsiteY522" fmla="*/ 327834 h 2810796"/>
              <a:gd name="connsiteX523" fmla="*/ 2075691 w 3531775"/>
              <a:gd name="connsiteY523" fmla="*/ 395938 h 2810796"/>
              <a:gd name="connsiteX524" fmla="*/ 2087216 w 3531775"/>
              <a:gd name="connsiteY524" fmla="*/ 458803 h 2810796"/>
              <a:gd name="connsiteX525" fmla="*/ 2221614 w 3531775"/>
              <a:gd name="connsiteY525" fmla="*/ 440801 h 2810796"/>
              <a:gd name="connsiteX526" fmla="*/ 2376300 w 3531775"/>
              <a:gd name="connsiteY526" fmla="*/ 379936 h 2810796"/>
              <a:gd name="connsiteX527" fmla="*/ 2373157 w 3531775"/>
              <a:gd name="connsiteY527" fmla="*/ 439372 h 2810796"/>
              <a:gd name="connsiteX528" fmla="*/ 2332771 w 3531775"/>
              <a:gd name="connsiteY528" fmla="*/ 427180 h 2810796"/>
              <a:gd name="connsiteX529" fmla="*/ 2292576 w 3531775"/>
              <a:gd name="connsiteY529" fmla="*/ 415369 h 2810796"/>
              <a:gd name="connsiteX530" fmla="*/ 2381444 w 3531775"/>
              <a:gd name="connsiteY530" fmla="*/ 506619 h 2810796"/>
              <a:gd name="connsiteX531" fmla="*/ 2468407 w 3531775"/>
              <a:gd name="connsiteY531" fmla="*/ 399748 h 2810796"/>
              <a:gd name="connsiteX532" fmla="*/ 2486981 w 3531775"/>
              <a:gd name="connsiteY532" fmla="*/ 450326 h 2810796"/>
              <a:gd name="connsiteX533" fmla="*/ 2487076 w 3531775"/>
              <a:gd name="connsiteY533" fmla="*/ 450231 h 2810796"/>
              <a:gd name="connsiteX534" fmla="*/ 2456882 w 3531775"/>
              <a:gd name="connsiteY534" fmla="*/ 452517 h 2810796"/>
              <a:gd name="connsiteX535" fmla="*/ 2428116 w 3531775"/>
              <a:gd name="connsiteY535" fmla="*/ 493379 h 2810796"/>
              <a:gd name="connsiteX536" fmla="*/ 2533368 w 3531775"/>
              <a:gd name="connsiteY536" fmla="*/ 489569 h 2810796"/>
              <a:gd name="connsiteX537" fmla="*/ 2506793 w 3531775"/>
              <a:gd name="connsiteY537" fmla="*/ 403749 h 2810796"/>
              <a:gd name="connsiteX538" fmla="*/ 2506698 w 3531775"/>
              <a:gd name="connsiteY538" fmla="*/ 403844 h 2810796"/>
              <a:gd name="connsiteX539" fmla="*/ 2599566 w 3531775"/>
              <a:gd name="connsiteY539" fmla="*/ 402415 h 2810796"/>
              <a:gd name="connsiteX540" fmla="*/ 2573658 w 3531775"/>
              <a:gd name="connsiteY540" fmla="*/ 394700 h 2810796"/>
              <a:gd name="connsiteX541" fmla="*/ 2672337 w 3531775"/>
              <a:gd name="connsiteY541" fmla="*/ 498713 h 2810796"/>
              <a:gd name="connsiteX542" fmla="*/ 2747966 w 3531775"/>
              <a:gd name="connsiteY542" fmla="*/ 479282 h 2810796"/>
              <a:gd name="connsiteX543" fmla="*/ 2806449 w 3531775"/>
              <a:gd name="connsiteY543" fmla="*/ 542337 h 2810796"/>
              <a:gd name="connsiteX544" fmla="*/ 2907033 w 3531775"/>
              <a:gd name="connsiteY544" fmla="*/ 500904 h 2810796"/>
              <a:gd name="connsiteX545" fmla="*/ 2948467 w 3531775"/>
              <a:gd name="connsiteY545" fmla="*/ 533003 h 2810796"/>
              <a:gd name="connsiteX546" fmla="*/ 2907128 w 3531775"/>
              <a:gd name="connsiteY546" fmla="*/ 500808 h 2810796"/>
              <a:gd name="connsiteX547" fmla="*/ 2907128 w 3531775"/>
              <a:gd name="connsiteY547" fmla="*/ 500808 h 2810796"/>
              <a:gd name="connsiteX548" fmla="*/ 2955611 w 3531775"/>
              <a:gd name="connsiteY548" fmla="*/ 461946 h 2810796"/>
              <a:gd name="connsiteX549" fmla="*/ 3015713 w 3531775"/>
              <a:gd name="connsiteY549" fmla="*/ 426704 h 2810796"/>
              <a:gd name="connsiteX550" fmla="*/ 3046956 w 3531775"/>
              <a:gd name="connsiteY550" fmla="*/ 385365 h 2810796"/>
              <a:gd name="connsiteX551" fmla="*/ 3004569 w 3531775"/>
              <a:gd name="connsiteY551" fmla="*/ 363553 h 2810796"/>
              <a:gd name="connsiteX552" fmla="*/ 3004855 w 3531775"/>
              <a:gd name="connsiteY552" fmla="*/ 363648 h 2810796"/>
              <a:gd name="connsiteX553" fmla="*/ 3004474 w 3531775"/>
              <a:gd name="connsiteY553" fmla="*/ 363553 h 2810796"/>
              <a:gd name="connsiteX554" fmla="*/ 3004569 w 3531775"/>
              <a:gd name="connsiteY554" fmla="*/ 363553 h 2810796"/>
              <a:gd name="connsiteX555" fmla="*/ 2751490 w 3531775"/>
              <a:gd name="connsiteY555" fmla="*/ 459660 h 2810796"/>
              <a:gd name="connsiteX556" fmla="*/ 2663860 w 3531775"/>
              <a:gd name="connsiteY556" fmla="*/ 380793 h 2810796"/>
              <a:gd name="connsiteX557" fmla="*/ 2652144 w 3531775"/>
              <a:gd name="connsiteY557" fmla="*/ 244776 h 2810796"/>
              <a:gd name="connsiteX558" fmla="*/ 2390111 w 3531775"/>
              <a:gd name="connsiteY558" fmla="*/ 163433 h 2810796"/>
              <a:gd name="connsiteX559" fmla="*/ 2390111 w 3531775"/>
              <a:gd name="connsiteY559" fmla="*/ 163433 h 2810796"/>
              <a:gd name="connsiteX560" fmla="*/ 2654144 w 3531775"/>
              <a:gd name="connsiteY560" fmla="*/ 197247 h 2810796"/>
              <a:gd name="connsiteX561" fmla="*/ 2686339 w 3531775"/>
              <a:gd name="connsiteY561" fmla="*/ 371745 h 2810796"/>
              <a:gd name="connsiteX562" fmla="*/ 2799210 w 3531775"/>
              <a:gd name="connsiteY562" fmla="*/ 432228 h 2810796"/>
              <a:gd name="connsiteX563" fmla="*/ 3050003 w 3531775"/>
              <a:gd name="connsiteY563" fmla="*/ 383841 h 2810796"/>
              <a:gd name="connsiteX564" fmla="*/ 3109059 w 3531775"/>
              <a:gd name="connsiteY564" fmla="*/ 379936 h 2810796"/>
              <a:gd name="connsiteX565" fmla="*/ 2898080 w 3531775"/>
              <a:gd name="connsiteY565" fmla="*/ 341169 h 2810796"/>
              <a:gd name="connsiteX566" fmla="*/ 2898937 w 3531775"/>
              <a:gd name="connsiteY566" fmla="*/ 341265 h 2810796"/>
              <a:gd name="connsiteX567" fmla="*/ 2856170 w 3531775"/>
              <a:gd name="connsiteY567" fmla="*/ 328120 h 2810796"/>
              <a:gd name="connsiteX568" fmla="*/ 2856170 w 3531775"/>
              <a:gd name="connsiteY568" fmla="*/ 328120 h 2810796"/>
              <a:gd name="connsiteX569" fmla="*/ 2812736 w 3531775"/>
              <a:gd name="connsiteY569" fmla="*/ 20082 h 2810796"/>
              <a:gd name="connsiteX570" fmla="*/ 2812736 w 3531775"/>
              <a:gd name="connsiteY570" fmla="*/ 20082 h 2810796"/>
              <a:gd name="connsiteX571" fmla="*/ 2812736 w 3531775"/>
              <a:gd name="connsiteY571" fmla="*/ 20082 h 2810796"/>
              <a:gd name="connsiteX572" fmla="*/ 2812736 w 3531775"/>
              <a:gd name="connsiteY572" fmla="*/ 20082 h 2810796"/>
              <a:gd name="connsiteX573" fmla="*/ 2811117 w 3531775"/>
              <a:gd name="connsiteY573" fmla="*/ 19320 h 2810796"/>
              <a:gd name="connsiteX574" fmla="*/ 2812641 w 3531775"/>
              <a:gd name="connsiteY574" fmla="*/ 20082 h 2810796"/>
              <a:gd name="connsiteX575" fmla="*/ 2806830 w 3531775"/>
              <a:gd name="connsiteY575" fmla="*/ 17224 h 2810796"/>
              <a:gd name="connsiteX576" fmla="*/ 2811212 w 3531775"/>
              <a:gd name="connsiteY576" fmla="*/ 19320 h 2810796"/>
              <a:gd name="connsiteX577" fmla="*/ 2793686 w 3531775"/>
              <a:gd name="connsiteY577" fmla="*/ 11985 h 2810796"/>
              <a:gd name="connsiteX578" fmla="*/ 2797877 w 3531775"/>
              <a:gd name="connsiteY578" fmla="*/ 13509 h 2810796"/>
              <a:gd name="connsiteX579" fmla="*/ 2793114 w 3531775"/>
              <a:gd name="connsiteY579" fmla="*/ 11795 h 2810796"/>
              <a:gd name="connsiteX580" fmla="*/ 2793686 w 3531775"/>
              <a:gd name="connsiteY580" fmla="*/ 11985 h 2810796"/>
              <a:gd name="connsiteX581" fmla="*/ 2711771 w 3531775"/>
              <a:gd name="connsiteY581" fmla="*/ 8842 h 2810796"/>
              <a:gd name="connsiteX582" fmla="*/ 2711771 w 3531775"/>
              <a:gd name="connsiteY582" fmla="*/ 8842 h 2810796"/>
              <a:gd name="connsiteX583" fmla="*/ 2840453 w 3531775"/>
              <a:gd name="connsiteY583" fmla="*/ 23511 h 2810796"/>
              <a:gd name="connsiteX584" fmla="*/ 2839882 w 3531775"/>
              <a:gd name="connsiteY584" fmla="*/ 23130 h 2810796"/>
              <a:gd name="connsiteX585" fmla="*/ 2871410 w 3531775"/>
              <a:gd name="connsiteY585" fmla="*/ 315357 h 2810796"/>
              <a:gd name="connsiteX586" fmla="*/ 3044098 w 3531775"/>
              <a:gd name="connsiteY586" fmla="*/ 316309 h 2810796"/>
              <a:gd name="connsiteX587" fmla="*/ 3043431 w 3531775"/>
              <a:gd name="connsiteY587" fmla="*/ 316214 h 2810796"/>
              <a:gd name="connsiteX588" fmla="*/ 3045051 w 3531775"/>
              <a:gd name="connsiteY588" fmla="*/ 316404 h 2810796"/>
              <a:gd name="connsiteX589" fmla="*/ 3044098 w 3531775"/>
              <a:gd name="connsiteY589" fmla="*/ 316309 h 2810796"/>
              <a:gd name="connsiteX590" fmla="*/ 3110201 w 3531775"/>
              <a:gd name="connsiteY590" fmla="*/ 380508 h 2810796"/>
              <a:gd name="connsiteX591" fmla="*/ 3106201 w 3531775"/>
              <a:gd name="connsiteY591" fmla="*/ 500427 h 2810796"/>
              <a:gd name="connsiteX592" fmla="*/ 3167066 w 3531775"/>
              <a:gd name="connsiteY592" fmla="*/ 552720 h 2810796"/>
              <a:gd name="connsiteX593" fmla="*/ 3142301 w 3531775"/>
              <a:gd name="connsiteY593" fmla="*/ 586343 h 2810796"/>
              <a:gd name="connsiteX594" fmla="*/ 3133347 w 3531775"/>
              <a:gd name="connsiteY594" fmla="*/ 603583 h 2810796"/>
              <a:gd name="connsiteX595" fmla="*/ 3133538 w 3531775"/>
              <a:gd name="connsiteY595" fmla="*/ 603393 h 2810796"/>
              <a:gd name="connsiteX596" fmla="*/ 3132966 w 3531775"/>
              <a:gd name="connsiteY596" fmla="*/ 604155 h 2810796"/>
              <a:gd name="connsiteX597" fmla="*/ 3132966 w 3531775"/>
              <a:gd name="connsiteY597" fmla="*/ 604059 h 2810796"/>
              <a:gd name="connsiteX598" fmla="*/ 3129251 w 3531775"/>
              <a:gd name="connsiteY598" fmla="*/ 609012 h 2810796"/>
              <a:gd name="connsiteX599" fmla="*/ 3129442 w 3531775"/>
              <a:gd name="connsiteY599" fmla="*/ 608727 h 2810796"/>
              <a:gd name="connsiteX600" fmla="*/ 3128585 w 3531775"/>
              <a:gd name="connsiteY600" fmla="*/ 609774 h 2810796"/>
              <a:gd name="connsiteX601" fmla="*/ 3128775 w 3531775"/>
              <a:gd name="connsiteY601" fmla="*/ 609489 h 2810796"/>
              <a:gd name="connsiteX602" fmla="*/ 3124489 w 3531775"/>
              <a:gd name="connsiteY602" fmla="*/ 614442 h 2810796"/>
              <a:gd name="connsiteX603" fmla="*/ 3124679 w 3531775"/>
              <a:gd name="connsiteY603" fmla="*/ 614251 h 2810796"/>
              <a:gd name="connsiteX604" fmla="*/ 3119726 w 3531775"/>
              <a:gd name="connsiteY604" fmla="*/ 619299 h 2810796"/>
              <a:gd name="connsiteX605" fmla="*/ 3119822 w 3531775"/>
              <a:gd name="connsiteY605" fmla="*/ 619204 h 2810796"/>
              <a:gd name="connsiteX606" fmla="*/ 3114011 w 3531775"/>
              <a:gd name="connsiteY606" fmla="*/ 624348 h 2810796"/>
              <a:gd name="connsiteX607" fmla="*/ 3114297 w 3531775"/>
              <a:gd name="connsiteY607" fmla="*/ 624062 h 2810796"/>
              <a:gd name="connsiteX608" fmla="*/ 3113345 w 3531775"/>
              <a:gd name="connsiteY608" fmla="*/ 624824 h 2810796"/>
              <a:gd name="connsiteX609" fmla="*/ 3113631 w 3531775"/>
              <a:gd name="connsiteY609" fmla="*/ 624633 h 2810796"/>
              <a:gd name="connsiteX610" fmla="*/ 3098962 w 3531775"/>
              <a:gd name="connsiteY610" fmla="*/ 634920 h 2810796"/>
              <a:gd name="connsiteX611" fmla="*/ 3097248 w 3531775"/>
              <a:gd name="connsiteY611" fmla="*/ 555482 h 2810796"/>
              <a:gd name="connsiteX612" fmla="*/ 3083627 w 3531775"/>
              <a:gd name="connsiteY612" fmla="*/ 553577 h 2810796"/>
              <a:gd name="connsiteX613" fmla="*/ 3014666 w 3531775"/>
              <a:gd name="connsiteY613" fmla="*/ 669591 h 2810796"/>
              <a:gd name="connsiteX614" fmla="*/ 3014951 w 3531775"/>
              <a:gd name="connsiteY614" fmla="*/ 584057 h 2810796"/>
              <a:gd name="connsiteX615" fmla="*/ 2701579 w 3531775"/>
              <a:gd name="connsiteY615" fmla="*/ 735790 h 2810796"/>
              <a:gd name="connsiteX616" fmla="*/ 2984662 w 3531775"/>
              <a:gd name="connsiteY616" fmla="*/ 698357 h 2810796"/>
              <a:gd name="connsiteX617" fmla="*/ 2785018 w 3531775"/>
              <a:gd name="connsiteY617" fmla="*/ 777224 h 2810796"/>
              <a:gd name="connsiteX618" fmla="*/ 3014285 w 3531775"/>
              <a:gd name="connsiteY618" fmla="*/ 861711 h 2810796"/>
              <a:gd name="connsiteX619" fmla="*/ 3036573 w 3531775"/>
              <a:gd name="connsiteY619" fmla="*/ 786844 h 2810796"/>
              <a:gd name="connsiteX620" fmla="*/ 3066958 w 3531775"/>
              <a:gd name="connsiteY620" fmla="*/ 836755 h 2810796"/>
              <a:gd name="connsiteX621" fmla="*/ 3066958 w 3531775"/>
              <a:gd name="connsiteY621" fmla="*/ 836374 h 2810796"/>
              <a:gd name="connsiteX622" fmla="*/ 3065720 w 3531775"/>
              <a:gd name="connsiteY622" fmla="*/ 848090 h 2810796"/>
              <a:gd name="connsiteX623" fmla="*/ 3065720 w 3531775"/>
              <a:gd name="connsiteY623" fmla="*/ 847899 h 2810796"/>
              <a:gd name="connsiteX624" fmla="*/ 3061434 w 3531775"/>
              <a:gd name="connsiteY624" fmla="*/ 860663 h 2810796"/>
              <a:gd name="connsiteX625" fmla="*/ 3101629 w 3531775"/>
              <a:gd name="connsiteY625" fmla="*/ 800846 h 2810796"/>
              <a:gd name="connsiteX626" fmla="*/ 3109249 w 3531775"/>
              <a:gd name="connsiteY626" fmla="*/ 807228 h 2810796"/>
              <a:gd name="connsiteX627" fmla="*/ 3108963 w 3531775"/>
              <a:gd name="connsiteY627" fmla="*/ 806942 h 2810796"/>
              <a:gd name="connsiteX628" fmla="*/ 3121917 w 3531775"/>
              <a:gd name="connsiteY628" fmla="*/ 836660 h 2810796"/>
              <a:gd name="connsiteX629" fmla="*/ 2993425 w 3531775"/>
              <a:gd name="connsiteY629" fmla="*/ 932672 h 2810796"/>
              <a:gd name="connsiteX630" fmla="*/ 3025619 w 3531775"/>
              <a:gd name="connsiteY630" fmla="*/ 1058021 h 2810796"/>
              <a:gd name="connsiteX631" fmla="*/ 2951229 w 3531775"/>
              <a:gd name="connsiteY631" fmla="*/ 931815 h 2810796"/>
              <a:gd name="connsiteX632" fmla="*/ 2951229 w 3531775"/>
              <a:gd name="connsiteY632" fmla="*/ 931815 h 2810796"/>
              <a:gd name="connsiteX633" fmla="*/ 2948181 w 3531775"/>
              <a:gd name="connsiteY633" fmla="*/ 907050 h 2810796"/>
              <a:gd name="connsiteX634" fmla="*/ 2895794 w 3531775"/>
              <a:gd name="connsiteY634" fmla="*/ 962104 h 2810796"/>
              <a:gd name="connsiteX635" fmla="*/ 2908367 w 3531775"/>
              <a:gd name="connsiteY635" fmla="*/ 919813 h 2810796"/>
              <a:gd name="connsiteX636" fmla="*/ 2841977 w 3531775"/>
              <a:gd name="connsiteY636" fmla="*/ 955151 h 2810796"/>
              <a:gd name="connsiteX637" fmla="*/ 2884078 w 3531775"/>
              <a:gd name="connsiteY637" fmla="*/ 883332 h 2810796"/>
              <a:gd name="connsiteX638" fmla="*/ 2880268 w 3531775"/>
              <a:gd name="connsiteY638" fmla="*/ 882570 h 2810796"/>
              <a:gd name="connsiteX639" fmla="*/ 2858456 w 3531775"/>
              <a:gd name="connsiteY639" fmla="*/ 918003 h 2810796"/>
              <a:gd name="connsiteX640" fmla="*/ 2830928 w 3531775"/>
              <a:gd name="connsiteY640" fmla="*/ 924195 h 2810796"/>
              <a:gd name="connsiteX641" fmla="*/ 2761586 w 3531775"/>
              <a:gd name="connsiteY641" fmla="*/ 958104 h 2810796"/>
              <a:gd name="connsiteX642" fmla="*/ 2761586 w 3531775"/>
              <a:gd name="connsiteY642" fmla="*/ 958104 h 2810796"/>
              <a:gd name="connsiteX643" fmla="*/ 2793019 w 3531775"/>
              <a:gd name="connsiteY643" fmla="*/ 917908 h 2810796"/>
              <a:gd name="connsiteX644" fmla="*/ 2841120 w 3531775"/>
              <a:gd name="connsiteY644" fmla="*/ 878856 h 2810796"/>
              <a:gd name="connsiteX645" fmla="*/ 2834738 w 3531775"/>
              <a:gd name="connsiteY645" fmla="*/ 880380 h 2810796"/>
              <a:gd name="connsiteX646" fmla="*/ 2770731 w 3531775"/>
              <a:gd name="connsiteY646" fmla="*/ 890476 h 2810796"/>
              <a:gd name="connsiteX647" fmla="*/ 2725582 w 3531775"/>
              <a:gd name="connsiteY647" fmla="*/ 950865 h 2810796"/>
              <a:gd name="connsiteX648" fmla="*/ 2572039 w 3531775"/>
              <a:gd name="connsiteY648" fmla="*/ 993918 h 2810796"/>
              <a:gd name="connsiteX649" fmla="*/ 2702817 w 3531775"/>
              <a:gd name="connsiteY649" fmla="*/ 891905 h 2810796"/>
              <a:gd name="connsiteX650" fmla="*/ 2543274 w 3531775"/>
              <a:gd name="connsiteY650" fmla="*/ 945054 h 2810796"/>
              <a:gd name="connsiteX651" fmla="*/ 2389540 w 3531775"/>
              <a:gd name="connsiteY651" fmla="*/ 954294 h 2810796"/>
              <a:gd name="connsiteX652" fmla="*/ 2171322 w 3531775"/>
              <a:gd name="connsiteY652" fmla="*/ 1136602 h 2810796"/>
              <a:gd name="connsiteX653" fmla="*/ 2172275 w 3531775"/>
              <a:gd name="connsiteY653" fmla="*/ 978297 h 2810796"/>
              <a:gd name="connsiteX654" fmla="*/ 2153987 w 3531775"/>
              <a:gd name="connsiteY654" fmla="*/ 1105265 h 2810796"/>
              <a:gd name="connsiteX655" fmla="*/ 2058832 w 3531775"/>
              <a:gd name="connsiteY655" fmla="*/ 1233567 h 2810796"/>
              <a:gd name="connsiteX656" fmla="*/ 2224376 w 3531775"/>
              <a:gd name="connsiteY656" fmla="*/ 1262046 h 2810796"/>
              <a:gd name="connsiteX657" fmla="*/ 2791304 w 3531775"/>
              <a:gd name="connsiteY657" fmla="*/ 1268142 h 2810796"/>
              <a:gd name="connsiteX658" fmla="*/ 2791304 w 3531775"/>
              <a:gd name="connsiteY658" fmla="*/ 1268142 h 2810796"/>
              <a:gd name="connsiteX659" fmla="*/ 2791304 w 3531775"/>
              <a:gd name="connsiteY659" fmla="*/ 1268142 h 2810796"/>
              <a:gd name="connsiteX660" fmla="*/ 3398714 w 3531775"/>
              <a:gd name="connsiteY660" fmla="*/ 1633903 h 2810796"/>
              <a:gd name="connsiteX661" fmla="*/ 3229835 w 3531775"/>
              <a:gd name="connsiteY661" fmla="*/ 2361708 h 2810796"/>
              <a:gd name="connsiteX662" fmla="*/ 2459358 w 3531775"/>
              <a:gd name="connsiteY662" fmla="*/ 2345039 h 2810796"/>
              <a:gd name="connsiteX663" fmla="*/ 2459358 w 3531775"/>
              <a:gd name="connsiteY663" fmla="*/ 2345039 h 2810796"/>
              <a:gd name="connsiteX664" fmla="*/ 2459358 w 3531775"/>
              <a:gd name="connsiteY664" fmla="*/ 2345039 h 2810796"/>
              <a:gd name="connsiteX665" fmla="*/ 2396112 w 3531775"/>
              <a:gd name="connsiteY665" fmla="*/ 2286460 h 2810796"/>
              <a:gd name="connsiteX666" fmla="*/ 2402970 w 3531775"/>
              <a:gd name="connsiteY666" fmla="*/ 2282650 h 2810796"/>
              <a:gd name="connsiteX667" fmla="*/ 2440403 w 3531775"/>
              <a:gd name="connsiteY667" fmla="*/ 2274649 h 2810796"/>
              <a:gd name="connsiteX668" fmla="*/ 2409923 w 3531775"/>
              <a:gd name="connsiteY668" fmla="*/ 2278174 h 2810796"/>
              <a:gd name="connsiteX669" fmla="*/ 2430783 w 3531775"/>
              <a:gd name="connsiteY669" fmla="*/ 2259409 h 2810796"/>
              <a:gd name="connsiteX670" fmla="*/ 2487362 w 3531775"/>
              <a:gd name="connsiteY670" fmla="*/ 2311130 h 2810796"/>
              <a:gd name="connsiteX671" fmla="*/ 2487362 w 3531775"/>
              <a:gd name="connsiteY671" fmla="*/ 2311130 h 2810796"/>
              <a:gd name="connsiteX672" fmla="*/ 2487362 w 3531775"/>
              <a:gd name="connsiteY672" fmla="*/ 2311130 h 2810796"/>
              <a:gd name="connsiteX673" fmla="*/ 3387379 w 3531775"/>
              <a:gd name="connsiteY673" fmla="*/ 2058813 h 2810796"/>
              <a:gd name="connsiteX674" fmla="*/ 3387379 w 3531775"/>
              <a:gd name="connsiteY674" fmla="*/ 2058813 h 2810796"/>
              <a:gd name="connsiteX675" fmla="*/ 3354994 w 3531775"/>
              <a:gd name="connsiteY675" fmla="*/ 1656667 h 2810796"/>
              <a:gd name="connsiteX676" fmla="*/ 2786447 w 3531775"/>
              <a:gd name="connsiteY676" fmla="*/ 1319673 h 2810796"/>
              <a:gd name="connsiteX677" fmla="*/ 2786447 w 3531775"/>
              <a:gd name="connsiteY677" fmla="*/ 1319673 h 2810796"/>
              <a:gd name="connsiteX678" fmla="*/ 2786447 w 3531775"/>
              <a:gd name="connsiteY678" fmla="*/ 1319673 h 2810796"/>
              <a:gd name="connsiteX679" fmla="*/ 2221995 w 3531775"/>
              <a:gd name="connsiteY679" fmla="*/ 1316149 h 2810796"/>
              <a:gd name="connsiteX680" fmla="*/ 1972345 w 3531775"/>
              <a:gd name="connsiteY680" fmla="*/ 1256998 h 2810796"/>
              <a:gd name="connsiteX681" fmla="*/ 1972440 w 3531775"/>
              <a:gd name="connsiteY681" fmla="*/ 1256808 h 2810796"/>
              <a:gd name="connsiteX682" fmla="*/ 1838709 w 3531775"/>
              <a:gd name="connsiteY682" fmla="*/ 1137745 h 2810796"/>
              <a:gd name="connsiteX683" fmla="*/ 1992443 w 3531775"/>
              <a:gd name="connsiteY683" fmla="*/ 881618 h 2810796"/>
              <a:gd name="connsiteX684" fmla="*/ 1982441 w 3531775"/>
              <a:gd name="connsiteY684" fmla="*/ 867235 h 2810796"/>
              <a:gd name="connsiteX685" fmla="*/ 1823945 w 3531775"/>
              <a:gd name="connsiteY685" fmla="*/ 1145651 h 2810796"/>
              <a:gd name="connsiteX686" fmla="*/ 1965392 w 3531775"/>
              <a:gd name="connsiteY686" fmla="*/ 1271667 h 2810796"/>
              <a:gd name="connsiteX687" fmla="*/ 1965296 w 3531775"/>
              <a:gd name="connsiteY687" fmla="*/ 1271762 h 2810796"/>
              <a:gd name="connsiteX688" fmla="*/ 1969868 w 3531775"/>
              <a:gd name="connsiteY688" fmla="*/ 1274048 h 2810796"/>
              <a:gd name="connsiteX689" fmla="*/ 1969868 w 3531775"/>
              <a:gd name="connsiteY689" fmla="*/ 1274048 h 2810796"/>
              <a:gd name="connsiteX690" fmla="*/ 1969868 w 3531775"/>
              <a:gd name="connsiteY690" fmla="*/ 1274048 h 2810796"/>
              <a:gd name="connsiteX691" fmla="*/ 2221233 w 3531775"/>
              <a:gd name="connsiteY691" fmla="*/ 1332150 h 2810796"/>
              <a:gd name="connsiteX692" fmla="*/ 2784923 w 3531775"/>
              <a:gd name="connsiteY692" fmla="*/ 1334913 h 2810796"/>
              <a:gd name="connsiteX693" fmla="*/ 2784923 w 3531775"/>
              <a:gd name="connsiteY693" fmla="*/ 1334913 h 2810796"/>
              <a:gd name="connsiteX694" fmla="*/ 2784923 w 3531775"/>
              <a:gd name="connsiteY694" fmla="*/ 1334913 h 2810796"/>
              <a:gd name="connsiteX695" fmla="*/ 3341945 w 3531775"/>
              <a:gd name="connsiteY695" fmla="*/ 1663430 h 2810796"/>
              <a:gd name="connsiteX696" fmla="*/ 3373758 w 3531775"/>
              <a:gd name="connsiteY696" fmla="*/ 2054431 h 2810796"/>
              <a:gd name="connsiteX697" fmla="*/ 3373758 w 3531775"/>
              <a:gd name="connsiteY697" fmla="*/ 2054431 h 2810796"/>
              <a:gd name="connsiteX698" fmla="*/ 3373758 w 3531775"/>
              <a:gd name="connsiteY698" fmla="*/ 2054431 h 2810796"/>
              <a:gd name="connsiteX699" fmla="*/ 2873124 w 3531775"/>
              <a:gd name="connsiteY699" fmla="*/ 2437813 h 2810796"/>
              <a:gd name="connsiteX700" fmla="*/ 2438499 w 3531775"/>
              <a:gd name="connsiteY700" fmla="*/ 2248837 h 2810796"/>
              <a:gd name="connsiteX701" fmla="*/ 2449833 w 3531775"/>
              <a:gd name="connsiteY701" fmla="*/ 2223881 h 2810796"/>
              <a:gd name="connsiteX702" fmla="*/ 2451738 w 3531775"/>
              <a:gd name="connsiteY702" fmla="*/ 2215975 h 2810796"/>
              <a:gd name="connsiteX703" fmla="*/ 2452405 w 3531775"/>
              <a:gd name="connsiteY703" fmla="*/ 2181876 h 2810796"/>
              <a:gd name="connsiteX704" fmla="*/ 2450309 w 3531775"/>
              <a:gd name="connsiteY704" fmla="*/ 2171684 h 2810796"/>
              <a:gd name="connsiteX705" fmla="*/ 2457644 w 3531775"/>
              <a:gd name="connsiteY705" fmla="*/ 2177113 h 2810796"/>
              <a:gd name="connsiteX706" fmla="*/ 2464692 w 3531775"/>
              <a:gd name="connsiteY706" fmla="*/ 2175208 h 2810796"/>
              <a:gd name="connsiteX707" fmla="*/ 2447166 w 3531775"/>
              <a:gd name="connsiteY707" fmla="*/ 2161588 h 2810796"/>
              <a:gd name="connsiteX708" fmla="*/ 2420306 w 3531775"/>
              <a:gd name="connsiteY708" fmla="*/ 2119487 h 2810796"/>
              <a:gd name="connsiteX709" fmla="*/ 2428973 w 3531775"/>
              <a:gd name="connsiteY709" fmla="*/ 2124726 h 2810796"/>
              <a:gd name="connsiteX710" fmla="*/ 2408685 w 3531775"/>
              <a:gd name="connsiteY710" fmla="*/ 2109200 h 2810796"/>
              <a:gd name="connsiteX711" fmla="*/ 2381730 w 3531775"/>
              <a:gd name="connsiteY711" fmla="*/ 2094722 h 2810796"/>
              <a:gd name="connsiteX712" fmla="*/ 2353917 w 3531775"/>
              <a:gd name="connsiteY712" fmla="*/ 2089007 h 2810796"/>
              <a:gd name="connsiteX713" fmla="*/ 2319055 w 3531775"/>
              <a:gd name="connsiteY713" fmla="*/ 2091960 h 2810796"/>
              <a:gd name="connsiteX714" fmla="*/ 2292004 w 3531775"/>
              <a:gd name="connsiteY714" fmla="*/ 2101009 h 2810796"/>
              <a:gd name="connsiteX715" fmla="*/ 2024733 w 3531775"/>
              <a:gd name="connsiteY715" fmla="*/ 1997853 h 2810796"/>
              <a:gd name="connsiteX716" fmla="*/ 1905575 w 3531775"/>
              <a:gd name="connsiteY716" fmla="*/ 2094722 h 2810796"/>
              <a:gd name="connsiteX717" fmla="*/ 1525241 w 3531775"/>
              <a:gd name="connsiteY717" fmla="*/ 2568495 h 2810796"/>
              <a:gd name="connsiteX718" fmla="*/ 1160053 w 3531775"/>
              <a:gd name="connsiteY718" fmla="*/ 2469055 h 2810796"/>
              <a:gd name="connsiteX719" fmla="*/ 1099093 w 3531775"/>
              <a:gd name="connsiteY719" fmla="*/ 2119011 h 2810796"/>
              <a:gd name="connsiteX720" fmla="*/ 1212345 w 3531775"/>
              <a:gd name="connsiteY720" fmla="*/ 1708388 h 2810796"/>
              <a:gd name="connsiteX721" fmla="*/ 1101379 w 3531775"/>
              <a:gd name="connsiteY721" fmla="*/ 1493885 h 2810796"/>
              <a:gd name="connsiteX722" fmla="*/ 981935 w 3531775"/>
              <a:gd name="connsiteY722" fmla="*/ 1507982 h 2810796"/>
              <a:gd name="connsiteX723" fmla="*/ 627034 w 3531775"/>
              <a:gd name="connsiteY723" fmla="*/ 1749536 h 2810796"/>
              <a:gd name="connsiteX724" fmla="*/ 627986 w 3531775"/>
              <a:gd name="connsiteY724" fmla="*/ 1749060 h 2810796"/>
              <a:gd name="connsiteX725" fmla="*/ 626748 w 3531775"/>
              <a:gd name="connsiteY725" fmla="*/ 1749822 h 2810796"/>
              <a:gd name="connsiteX726" fmla="*/ 626748 w 3531775"/>
              <a:gd name="connsiteY726" fmla="*/ 1749822 h 2810796"/>
              <a:gd name="connsiteX727" fmla="*/ 626843 w 3531775"/>
              <a:gd name="connsiteY727" fmla="*/ 1750012 h 2810796"/>
              <a:gd name="connsiteX728" fmla="*/ 612461 w 3531775"/>
              <a:gd name="connsiteY728" fmla="*/ 1759156 h 2810796"/>
              <a:gd name="connsiteX729" fmla="*/ 612461 w 3531775"/>
              <a:gd name="connsiteY729" fmla="*/ 1759156 h 2810796"/>
              <a:gd name="connsiteX730" fmla="*/ 612461 w 3531775"/>
              <a:gd name="connsiteY730" fmla="*/ 1759156 h 2810796"/>
              <a:gd name="connsiteX731" fmla="*/ 30388 w 3531775"/>
              <a:gd name="connsiteY731" fmla="*/ 1621901 h 2810796"/>
              <a:gd name="connsiteX732" fmla="*/ 104683 w 3531775"/>
              <a:gd name="connsiteY732" fmla="*/ 1348343 h 2810796"/>
              <a:gd name="connsiteX733" fmla="*/ 103635 w 3531775"/>
              <a:gd name="connsiteY733" fmla="*/ 1346629 h 2810796"/>
              <a:gd name="connsiteX734" fmla="*/ 49819 w 3531775"/>
              <a:gd name="connsiteY734" fmla="*/ 1685337 h 2810796"/>
              <a:gd name="connsiteX735" fmla="*/ 630844 w 3531775"/>
              <a:gd name="connsiteY735" fmla="*/ 1756394 h 2810796"/>
              <a:gd name="connsiteX736" fmla="*/ 630653 w 3531775"/>
              <a:gd name="connsiteY736" fmla="*/ 1756204 h 2810796"/>
              <a:gd name="connsiteX737" fmla="*/ 630653 w 3531775"/>
              <a:gd name="connsiteY737" fmla="*/ 1756204 h 2810796"/>
              <a:gd name="connsiteX738" fmla="*/ 630653 w 3531775"/>
              <a:gd name="connsiteY738" fmla="*/ 1756204 h 2810796"/>
              <a:gd name="connsiteX739" fmla="*/ 631606 w 3531775"/>
              <a:gd name="connsiteY739" fmla="*/ 1755632 h 2810796"/>
              <a:gd name="connsiteX740" fmla="*/ 630558 w 3531775"/>
              <a:gd name="connsiteY740" fmla="*/ 1756204 h 2810796"/>
              <a:gd name="connsiteX741" fmla="*/ 980126 w 3531775"/>
              <a:gd name="connsiteY741" fmla="*/ 1517888 h 2810796"/>
              <a:gd name="connsiteX742" fmla="*/ 1099093 w 3531775"/>
              <a:gd name="connsiteY742" fmla="*/ 1502458 h 2810796"/>
              <a:gd name="connsiteX743" fmla="*/ 1195772 w 3531775"/>
              <a:gd name="connsiteY743" fmla="*/ 1625616 h 2810796"/>
              <a:gd name="connsiteX744" fmla="*/ 1195772 w 3531775"/>
              <a:gd name="connsiteY744" fmla="*/ 1625616 h 2810796"/>
              <a:gd name="connsiteX745" fmla="*/ 1195772 w 3531775"/>
              <a:gd name="connsiteY745" fmla="*/ 1625616 h 2810796"/>
              <a:gd name="connsiteX746" fmla="*/ 1099474 w 3531775"/>
              <a:gd name="connsiteY746" fmla="*/ 2072719 h 2810796"/>
              <a:gd name="connsiteX747" fmla="*/ 1175960 w 3531775"/>
              <a:gd name="connsiteY747" fmla="*/ 2504773 h 2810796"/>
              <a:gd name="connsiteX748" fmla="*/ 1175960 w 3531775"/>
              <a:gd name="connsiteY748" fmla="*/ 2504773 h 2810796"/>
              <a:gd name="connsiteX749" fmla="*/ 1175960 w 3531775"/>
              <a:gd name="connsiteY749" fmla="*/ 2504773 h 2810796"/>
              <a:gd name="connsiteX750" fmla="*/ 1623730 w 3531775"/>
              <a:gd name="connsiteY750" fmla="*/ 2526395 h 2810796"/>
              <a:gd name="connsiteX751" fmla="*/ 1718599 w 3531775"/>
              <a:gd name="connsiteY751" fmla="*/ 2429145 h 2810796"/>
              <a:gd name="connsiteX752" fmla="*/ 1901574 w 3531775"/>
              <a:gd name="connsiteY752" fmla="*/ 2120344 h 2810796"/>
              <a:gd name="connsiteX753" fmla="*/ 1956629 w 3531775"/>
              <a:gd name="connsiteY753" fmla="*/ 2054241 h 2810796"/>
              <a:gd name="connsiteX754" fmla="*/ 2280002 w 3531775"/>
              <a:gd name="connsiteY754" fmla="*/ 2107200 h 2810796"/>
              <a:gd name="connsiteX755" fmla="*/ 2244474 w 3531775"/>
              <a:gd name="connsiteY755" fmla="*/ 2132155 h 2810796"/>
              <a:gd name="connsiteX756" fmla="*/ 2057594 w 3531775"/>
              <a:gd name="connsiteY756" fmla="*/ 2043382 h 2810796"/>
              <a:gd name="connsiteX757" fmla="*/ 2057784 w 3531775"/>
              <a:gd name="connsiteY757" fmla="*/ 2043382 h 2810796"/>
              <a:gd name="connsiteX758" fmla="*/ 1832518 w 3531775"/>
              <a:gd name="connsiteY758" fmla="*/ 2319512 h 2810796"/>
              <a:gd name="connsiteX759" fmla="*/ 1703835 w 3531775"/>
              <a:gd name="connsiteY759" fmla="*/ 2504678 h 2810796"/>
              <a:gd name="connsiteX760" fmla="*/ 1064422 w 3531775"/>
              <a:gd name="connsiteY760" fmla="*/ 2376186 h 2810796"/>
              <a:gd name="connsiteX761" fmla="*/ 1158719 w 3531775"/>
              <a:gd name="connsiteY761" fmla="*/ 1781254 h 2810796"/>
              <a:gd name="connsiteX762" fmla="*/ 1172245 w 3531775"/>
              <a:gd name="connsiteY762" fmla="*/ 1674765 h 2810796"/>
              <a:gd name="connsiteX763" fmla="*/ 1091378 w 3531775"/>
              <a:gd name="connsiteY763" fmla="*/ 1530747 h 2810796"/>
              <a:gd name="connsiteX764" fmla="*/ 1091378 w 3531775"/>
              <a:gd name="connsiteY764" fmla="*/ 1530747 h 2810796"/>
              <a:gd name="connsiteX765" fmla="*/ 901163 w 3531775"/>
              <a:gd name="connsiteY765" fmla="*/ 1594755 h 2810796"/>
              <a:gd name="connsiteX766" fmla="*/ 656085 w 3531775"/>
              <a:gd name="connsiteY766" fmla="*/ 1770777 h 2810796"/>
              <a:gd name="connsiteX767" fmla="*/ 656085 w 3531775"/>
              <a:gd name="connsiteY767" fmla="*/ 1770777 h 2810796"/>
              <a:gd name="connsiteX768" fmla="*/ 629796 w 3531775"/>
              <a:gd name="connsiteY768" fmla="*/ 1786493 h 2810796"/>
              <a:gd name="connsiteX769" fmla="*/ 629796 w 3531775"/>
              <a:gd name="connsiteY769" fmla="*/ 1786493 h 2810796"/>
              <a:gd name="connsiteX770" fmla="*/ 629796 w 3531775"/>
              <a:gd name="connsiteY770" fmla="*/ 1786493 h 2810796"/>
              <a:gd name="connsiteX771" fmla="*/ 75060 w 3531775"/>
              <a:gd name="connsiteY771" fmla="*/ 1753251 h 2810796"/>
              <a:gd name="connsiteX772" fmla="*/ 8480 w 3531775"/>
              <a:gd name="connsiteY772" fmla="*/ 1494361 h 2810796"/>
              <a:gd name="connsiteX773" fmla="*/ 2455262 w 3531775"/>
              <a:gd name="connsiteY773" fmla="*/ 124952 h 2810796"/>
              <a:gd name="connsiteX774" fmla="*/ 2454882 w 3531775"/>
              <a:gd name="connsiteY774" fmla="*/ 125047 h 2810796"/>
              <a:gd name="connsiteX775" fmla="*/ 2455453 w 3531775"/>
              <a:gd name="connsiteY775" fmla="*/ 124857 h 2810796"/>
              <a:gd name="connsiteX776" fmla="*/ 2455262 w 3531775"/>
              <a:gd name="connsiteY776" fmla="*/ 124952 h 2810796"/>
              <a:gd name="connsiteX777" fmla="*/ 2471360 w 3531775"/>
              <a:gd name="connsiteY777" fmla="*/ 2307987 h 2810796"/>
              <a:gd name="connsiteX778" fmla="*/ 2426021 w 3531775"/>
              <a:gd name="connsiteY778" fmla="*/ 2303224 h 2810796"/>
              <a:gd name="connsiteX779" fmla="*/ 2426116 w 3531775"/>
              <a:gd name="connsiteY779" fmla="*/ 2306177 h 2810796"/>
              <a:gd name="connsiteX780" fmla="*/ 2475836 w 3531775"/>
              <a:gd name="connsiteY780" fmla="*/ 2306653 h 2810796"/>
              <a:gd name="connsiteX781" fmla="*/ 2471360 w 3531775"/>
              <a:gd name="connsiteY781" fmla="*/ 2307987 h 2810796"/>
              <a:gd name="connsiteX782" fmla="*/ 2519080 w 3531775"/>
              <a:gd name="connsiteY782" fmla="*/ 2346849 h 2810796"/>
              <a:gd name="connsiteX783" fmla="*/ 2471455 w 3531775"/>
              <a:gd name="connsiteY783" fmla="*/ 2343801 h 2810796"/>
              <a:gd name="connsiteX784" fmla="*/ 2471741 w 3531775"/>
              <a:gd name="connsiteY784" fmla="*/ 2346849 h 2810796"/>
              <a:gd name="connsiteX785" fmla="*/ 2523461 w 3531775"/>
              <a:gd name="connsiteY785" fmla="*/ 2345230 h 2810796"/>
              <a:gd name="connsiteX786" fmla="*/ 2519080 w 3531775"/>
              <a:gd name="connsiteY786" fmla="*/ 2346849 h 2810796"/>
              <a:gd name="connsiteX787" fmla="*/ 2570420 w 3531775"/>
              <a:gd name="connsiteY787" fmla="*/ 2381710 h 2810796"/>
              <a:gd name="connsiteX788" fmla="*/ 2521271 w 3531775"/>
              <a:gd name="connsiteY788" fmla="*/ 2382663 h 2810796"/>
              <a:gd name="connsiteX789" fmla="*/ 2531939 w 3531775"/>
              <a:gd name="connsiteY789" fmla="*/ 2391426 h 2810796"/>
              <a:gd name="connsiteX790" fmla="*/ 2574706 w 3531775"/>
              <a:gd name="connsiteY790" fmla="*/ 2379615 h 2810796"/>
              <a:gd name="connsiteX791" fmla="*/ 2570420 w 3531775"/>
              <a:gd name="connsiteY791" fmla="*/ 2381710 h 2810796"/>
              <a:gd name="connsiteX792" fmla="*/ 2628808 w 3531775"/>
              <a:gd name="connsiteY792" fmla="*/ 2414191 h 2810796"/>
              <a:gd name="connsiteX793" fmla="*/ 2574801 w 3531775"/>
              <a:gd name="connsiteY793" fmla="*/ 2416381 h 2810796"/>
              <a:gd name="connsiteX794" fmla="*/ 2575659 w 3531775"/>
              <a:gd name="connsiteY794" fmla="*/ 2419334 h 2810796"/>
              <a:gd name="connsiteX795" fmla="*/ 2633475 w 3531775"/>
              <a:gd name="connsiteY795" fmla="*/ 2412095 h 2810796"/>
              <a:gd name="connsiteX796" fmla="*/ 2628808 w 3531775"/>
              <a:gd name="connsiteY796" fmla="*/ 2414191 h 2810796"/>
              <a:gd name="connsiteX797" fmla="*/ 2687577 w 3531775"/>
              <a:gd name="connsiteY797" fmla="*/ 2435050 h 2810796"/>
              <a:gd name="connsiteX798" fmla="*/ 2637571 w 3531775"/>
              <a:gd name="connsiteY798" fmla="*/ 2446194 h 2810796"/>
              <a:gd name="connsiteX799" fmla="*/ 2639000 w 3531775"/>
              <a:gd name="connsiteY799" fmla="*/ 2449147 h 2810796"/>
              <a:gd name="connsiteX800" fmla="*/ 2691387 w 3531775"/>
              <a:gd name="connsiteY800" fmla="*/ 2432193 h 2810796"/>
              <a:gd name="connsiteX801" fmla="*/ 2687577 w 3531775"/>
              <a:gd name="connsiteY801" fmla="*/ 2435050 h 2810796"/>
              <a:gd name="connsiteX802" fmla="*/ 2753395 w 3531775"/>
              <a:gd name="connsiteY802" fmla="*/ 2447814 h 2810796"/>
              <a:gd name="connsiteX803" fmla="*/ 2702627 w 3531775"/>
              <a:gd name="connsiteY803" fmla="*/ 2468959 h 2810796"/>
              <a:gd name="connsiteX804" fmla="*/ 2704532 w 3531775"/>
              <a:gd name="connsiteY804" fmla="*/ 2471722 h 2810796"/>
              <a:gd name="connsiteX805" fmla="*/ 2753395 w 3531775"/>
              <a:gd name="connsiteY805" fmla="*/ 2447814 h 2810796"/>
              <a:gd name="connsiteX806" fmla="*/ 2818451 w 3531775"/>
              <a:gd name="connsiteY806" fmla="*/ 2461530 h 2810796"/>
              <a:gd name="connsiteX807" fmla="*/ 2766920 w 3531775"/>
              <a:gd name="connsiteY807" fmla="*/ 2482866 h 2810796"/>
              <a:gd name="connsiteX808" fmla="*/ 2768921 w 3531775"/>
              <a:gd name="connsiteY808" fmla="*/ 2485438 h 2810796"/>
              <a:gd name="connsiteX809" fmla="*/ 2822166 w 3531775"/>
              <a:gd name="connsiteY809" fmla="*/ 2457815 h 2810796"/>
              <a:gd name="connsiteX810" fmla="*/ 2818451 w 3531775"/>
              <a:gd name="connsiteY810" fmla="*/ 2461530 h 2810796"/>
              <a:gd name="connsiteX811" fmla="*/ 2885031 w 3531775"/>
              <a:gd name="connsiteY811" fmla="*/ 2460006 h 2810796"/>
              <a:gd name="connsiteX812" fmla="*/ 2884173 w 3531775"/>
              <a:gd name="connsiteY812" fmla="*/ 2455719 h 2810796"/>
              <a:gd name="connsiteX813" fmla="*/ 2838453 w 3531775"/>
              <a:gd name="connsiteY813" fmla="*/ 2488676 h 2810796"/>
              <a:gd name="connsiteX814" fmla="*/ 2840739 w 3531775"/>
              <a:gd name="connsiteY814" fmla="*/ 2490867 h 2810796"/>
              <a:gd name="connsiteX815" fmla="*/ 2885031 w 3531775"/>
              <a:gd name="connsiteY815" fmla="*/ 2460006 h 2810796"/>
              <a:gd name="connsiteX816" fmla="*/ 2949801 w 3531775"/>
              <a:gd name="connsiteY816" fmla="*/ 2454291 h 2810796"/>
              <a:gd name="connsiteX817" fmla="*/ 2947610 w 3531775"/>
              <a:gd name="connsiteY817" fmla="*/ 2448004 h 2810796"/>
              <a:gd name="connsiteX818" fmla="*/ 2907986 w 3531775"/>
              <a:gd name="connsiteY818" fmla="*/ 2486485 h 2810796"/>
              <a:gd name="connsiteX819" fmla="*/ 2922559 w 3531775"/>
              <a:gd name="connsiteY819" fmla="*/ 2486009 h 2810796"/>
              <a:gd name="connsiteX820" fmla="*/ 2949801 w 3531775"/>
              <a:gd name="connsiteY820" fmla="*/ 2454291 h 2810796"/>
              <a:gd name="connsiteX821" fmla="*/ 3003331 w 3531775"/>
              <a:gd name="connsiteY821" fmla="*/ 2444861 h 2810796"/>
              <a:gd name="connsiteX822" fmla="*/ 3000283 w 3531775"/>
              <a:gd name="connsiteY822" fmla="*/ 2435431 h 2810796"/>
              <a:gd name="connsiteX823" fmla="*/ 2963421 w 3531775"/>
              <a:gd name="connsiteY823" fmla="*/ 2477722 h 2810796"/>
              <a:gd name="connsiteX824" fmla="*/ 2966279 w 3531775"/>
              <a:gd name="connsiteY824" fmla="*/ 2479437 h 2810796"/>
              <a:gd name="connsiteX825" fmla="*/ 3003331 w 3531775"/>
              <a:gd name="connsiteY825" fmla="*/ 2444861 h 2810796"/>
              <a:gd name="connsiteX826" fmla="*/ 3050289 w 3531775"/>
              <a:gd name="connsiteY826" fmla="*/ 2429145 h 2810796"/>
              <a:gd name="connsiteX827" fmla="*/ 3046479 w 3531775"/>
              <a:gd name="connsiteY827" fmla="*/ 2420001 h 2810796"/>
              <a:gd name="connsiteX828" fmla="*/ 3013713 w 3531775"/>
              <a:gd name="connsiteY828" fmla="*/ 2465340 h 2810796"/>
              <a:gd name="connsiteX829" fmla="*/ 3016761 w 3531775"/>
              <a:gd name="connsiteY829" fmla="*/ 2466768 h 2810796"/>
              <a:gd name="connsiteX830" fmla="*/ 3050289 w 3531775"/>
              <a:gd name="connsiteY830" fmla="*/ 2429145 h 2810796"/>
              <a:gd name="connsiteX831" fmla="*/ 3109820 w 3531775"/>
              <a:gd name="connsiteY831" fmla="*/ 2405047 h 2810796"/>
              <a:gd name="connsiteX832" fmla="*/ 3104010 w 3531775"/>
              <a:gd name="connsiteY832" fmla="*/ 2394283 h 2810796"/>
              <a:gd name="connsiteX833" fmla="*/ 3078293 w 3531775"/>
              <a:gd name="connsiteY833" fmla="*/ 2442766 h 2810796"/>
              <a:gd name="connsiteX834" fmla="*/ 3091818 w 3531775"/>
              <a:gd name="connsiteY834" fmla="*/ 2438193 h 2810796"/>
              <a:gd name="connsiteX835" fmla="*/ 3109820 w 3531775"/>
              <a:gd name="connsiteY835" fmla="*/ 2405047 h 2810796"/>
              <a:gd name="connsiteX836" fmla="*/ 3168399 w 3531775"/>
              <a:gd name="connsiteY836" fmla="*/ 2375138 h 2810796"/>
              <a:gd name="connsiteX837" fmla="*/ 3163256 w 3531775"/>
              <a:gd name="connsiteY837" fmla="*/ 2361422 h 2810796"/>
              <a:gd name="connsiteX838" fmla="*/ 3136205 w 3531775"/>
              <a:gd name="connsiteY838" fmla="*/ 2414762 h 2810796"/>
              <a:gd name="connsiteX839" fmla="*/ 3139348 w 3531775"/>
              <a:gd name="connsiteY839" fmla="*/ 2415715 h 2810796"/>
              <a:gd name="connsiteX840" fmla="*/ 3168399 w 3531775"/>
              <a:gd name="connsiteY840" fmla="*/ 2375138 h 2810796"/>
              <a:gd name="connsiteX841" fmla="*/ 3217072 w 3531775"/>
              <a:gd name="connsiteY841" fmla="*/ 2331514 h 2810796"/>
              <a:gd name="connsiteX842" fmla="*/ 3210404 w 3531775"/>
              <a:gd name="connsiteY842" fmla="*/ 2323893 h 2810796"/>
              <a:gd name="connsiteX843" fmla="*/ 3194688 w 3531775"/>
              <a:gd name="connsiteY843" fmla="*/ 2377424 h 2810796"/>
              <a:gd name="connsiteX844" fmla="*/ 3198022 w 3531775"/>
              <a:gd name="connsiteY844" fmla="*/ 2377805 h 2810796"/>
              <a:gd name="connsiteX845" fmla="*/ 3217072 w 3531775"/>
              <a:gd name="connsiteY845" fmla="*/ 2331514 h 2810796"/>
              <a:gd name="connsiteX846" fmla="*/ 3269078 w 3531775"/>
              <a:gd name="connsiteY846" fmla="*/ 2300176 h 2810796"/>
              <a:gd name="connsiteX847" fmla="*/ 3256506 w 3531775"/>
              <a:gd name="connsiteY847" fmla="*/ 2281603 h 2810796"/>
              <a:gd name="connsiteX848" fmla="*/ 3247933 w 3531775"/>
              <a:gd name="connsiteY848" fmla="*/ 2335800 h 2810796"/>
              <a:gd name="connsiteX849" fmla="*/ 3251267 w 3531775"/>
              <a:gd name="connsiteY849" fmla="*/ 2335800 h 2810796"/>
              <a:gd name="connsiteX850" fmla="*/ 3269078 w 3531775"/>
              <a:gd name="connsiteY850" fmla="*/ 2300176 h 2810796"/>
              <a:gd name="connsiteX851" fmla="*/ 3311941 w 3531775"/>
              <a:gd name="connsiteY851" fmla="*/ 2243407 h 2810796"/>
              <a:gd name="connsiteX852" fmla="*/ 3302607 w 3531775"/>
              <a:gd name="connsiteY852" fmla="*/ 2231787 h 2810796"/>
              <a:gd name="connsiteX853" fmla="*/ 3293843 w 3531775"/>
              <a:gd name="connsiteY853" fmla="*/ 2291318 h 2810796"/>
              <a:gd name="connsiteX854" fmla="*/ 3304797 w 3531775"/>
              <a:gd name="connsiteY854" fmla="*/ 2281888 h 2810796"/>
              <a:gd name="connsiteX855" fmla="*/ 3311941 w 3531775"/>
              <a:gd name="connsiteY855" fmla="*/ 2243407 h 2810796"/>
              <a:gd name="connsiteX856" fmla="*/ 3351756 w 3531775"/>
              <a:gd name="connsiteY856" fmla="*/ 2197306 h 2810796"/>
              <a:gd name="connsiteX857" fmla="*/ 3335849 w 3531775"/>
              <a:gd name="connsiteY857" fmla="*/ 2180733 h 2810796"/>
              <a:gd name="connsiteX858" fmla="*/ 3337944 w 3531775"/>
              <a:gd name="connsiteY858" fmla="*/ 2237216 h 2810796"/>
              <a:gd name="connsiteX859" fmla="*/ 3341278 w 3531775"/>
              <a:gd name="connsiteY859" fmla="*/ 2236549 h 2810796"/>
              <a:gd name="connsiteX860" fmla="*/ 3351756 w 3531775"/>
              <a:gd name="connsiteY860" fmla="*/ 2197306 h 2810796"/>
              <a:gd name="connsiteX861" fmla="*/ 3378140 w 3531775"/>
              <a:gd name="connsiteY861" fmla="*/ 2130155 h 2810796"/>
              <a:gd name="connsiteX862" fmla="*/ 3366615 w 3531775"/>
              <a:gd name="connsiteY862" fmla="*/ 2124916 h 2810796"/>
              <a:gd name="connsiteX863" fmla="*/ 3375949 w 3531775"/>
              <a:gd name="connsiteY863" fmla="*/ 2180161 h 2810796"/>
              <a:gd name="connsiteX864" fmla="*/ 3379187 w 3531775"/>
              <a:gd name="connsiteY864" fmla="*/ 2179114 h 2810796"/>
              <a:gd name="connsiteX865" fmla="*/ 3378140 w 3531775"/>
              <a:gd name="connsiteY865" fmla="*/ 2130155 h 2810796"/>
              <a:gd name="connsiteX866" fmla="*/ 3387665 w 3531775"/>
              <a:gd name="connsiteY866" fmla="*/ 2074338 h 2810796"/>
              <a:gd name="connsiteX867" fmla="*/ 3401285 w 3531775"/>
              <a:gd name="connsiteY867" fmla="*/ 2130155 h 2810796"/>
              <a:gd name="connsiteX868" fmla="*/ 3404429 w 3531775"/>
              <a:gd name="connsiteY868" fmla="*/ 2128822 h 2810796"/>
              <a:gd name="connsiteX869" fmla="*/ 3387665 w 3531775"/>
              <a:gd name="connsiteY869" fmla="*/ 2074338 h 2810796"/>
              <a:gd name="connsiteX870" fmla="*/ 3453101 w 3531775"/>
              <a:gd name="connsiteY870" fmla="*/ 1925844 h 2810796"/>
              <a:gd name="connsiteX871" fmla="*/ 3455673 w 3531775"/>
              <a:gd name="connsiteY871" fmla="*/ 1923558 h 2810796"/>
              <a:gd name="connsiteX872" fmla="*/ 3420621 w 3531775"/>
              <a:gd name="connsiteY872" fmla="*/ 1871551 h 2810796"/>
              <a:gd name="connsiteX873" fmla="*/ 3453101 w 3531775"/>
              <a:gd name="connsiteY873" fmla="*/ 1925844 h 2810796"/>
              <a:gd name="connsiteX874" fmla="*/ 3443767 w 3531775"/>
              <a:gd name="connsiteY874" fmla="*/ 1981184 h 2810796"/>
              <a:gd name="connsiteX875" fmla="*/ 3445005 w 3531775"/>
              <a:gd name="connsiteY875" fmla="*/ 1993471 h 2810796"/>
              <a:gd name="connsiteX876" fmla="*/ 3448720 w 3531775"/>
              <a:gd name="connsiteY876" fmla="*/ 1978898 h 2810796"/>
              <a:gd name="connsiteX877" fmla="*/ 3417192 w 3531775"/>
              <a:gd name="connsiteY877" fmla="*/ 1943179 h 2810796"/>
              <a:gd name="connsiteX878" fmla="*/ 3443767 w 3531775"/>
              <a:gd name="connsiteY878" fmla="*/ 1981184 h 2810796"/>
              <a:gd name="connsiteX879" fmla="*/ 3411573 w 3531775"/>
              <a:gd name="connsiteY879" fmla="*/ 2008425 h 2810796"/>
              <a:gd name="connsiteX880" fmla="*/ 3406905 w 3531775"/>
              <a:gd name="connsiteY880" fmla="*/ 2008045 h 2810796"/>
              <a:gd name="connsiteX881" fmla="*/ 3427479 w 3531775"/>
              <a:gd name="connsiteY881" fmla="*/ 2062337 h 2810796"/>
              <a:gd name="connsiteX882" fmla="*/ 3430432 w 3531775"/>
              <a:gd name="connsiteY882" fmla="*/ 2060813 h 2810796"/>
              <a:gd name="connsiteX883" fmla="*/ 3411573 w 3531775"/>
              <a:gd name="connsiteY883" fmla="*/ 2008425 h 2810796"/>
              <a:gd name="connsiteX884" fmla="*/ 3416240 w 3531775"/>
              <a:gd name="connsiteY884" fmla="*/ 1810401 h 2810796"/>
              <a:gd name="connsiteX885" fmla="*/ 3451673 w 3531775"/>
              <a:gd name="connsiteY885" fmla="*/ 1851644 h 2810796"/>
              <a:gd name="connsiteX886" fmla="*/ 3453768 w 3531775"/>
              <a:gd name="connsiteY886" fmla="*/ 1848882 h 2810796"/>
              <a:gd name="connsiteX887" fmla="*/ 3411477 w 3531775"/>
              <a:gd name="connsiteY887" fmla="*/ 1808400 h 2810796"/>
              <a:gd name="connsiteX888" fmla="*/ 3416240 w 3531775"/>
              <a:gd name="connsiteY888" fmla="*/ 1810401 h 2810796"/>
              <a:gd name="connsiteX889" fmla="*/ 3401095 w 3531775"/>
              <a:gd name="connsiteY889" fmla="*/ 1745345 h 2810796"/>
              <a:gd name="connsiteX890" fmla="*/ 3441576 w 3531775"/>
              <a:gd name="connsiteY890" fmla="*/ 1779921 h 2810796"/>
              <a:gd name="connsiteX891" fmla="*/ 3443291 w 3531775"/>
              <a:gd name="connsiteY891" fmla="*/ 1776778 h 2810796"/>
              <a:gd name="connsiteX892" fmla="*/ 3396142 w 3531775"/>
              <a:gd name="connsiteY892" fmla="*/ 1744012 h 2810796"/>
              <a:gd name="connsiteX893" fmla="*/ 3401095 w 3531775"/>
              <a:gd name="connsiteY893" fmla="*/ 1745345 h 2810796"/>
              <a:gd name="connsiteX894" fmla="*/ 3378235 w 3531775"/>
              <a:gd name="connsiteY894" fmla="*/ 1678956 h 2810796"/>
              <a:gd name="connsiteX895" fmla="*/ 3423479 w 3531775"/>
              <a:gd name="connsiteY895" fmla="*/ 1714484 h 2810796"/>
              <a:gd name="connsiteX896" fmla="*/ 3425003 w 3531775"/>
              <a:gd name="connsiteY896" fmla="*/ 1711436 h 2810796"/>
              <a:gd name="connsiteX897" fmla="*/ 3372901 w 3531775"/>
              <a:gd name="connsiteY897" fmla="*/ 1677527 h 2810796"/>
              <a:gd name="connsiteX898" fmla="*/ 3378235 w 3531775"/>
              <a:gd name="connsiteY898" fmla="*/ 1678956 h 2810796"/>
              <a:gd name="connsiteX899" fmla="*/ 3346802 w 3531775"/>
              <a:gd name="connsiteY899" fmla="*/ 1622282 h 2810796"/>
              <a:gd name="connsiteX900" fmla="*/ 3395190 w 3531775"/>
              <a:gd name="connsiteY900" fmla="*/ 1647523 h 2810796"/>
              <a:gd name="connsiteX901" fmla="*/ 3396237 w 3531775"/>
              <a:gd name="connsiteY901" fmla="*/ 1644190 h 2810796"/>
              <a:gd name="connsiteX902" fmla="*/ 3341564 w 3531775"/>
              <a:gd name="connsiteY902" fmla="*/ 1621901 h 2810796"/>
              <a:gd name="connsiteX903" fmla="*/ 3346802 w 3531775"/>
              <a:gd name="connsiteY903" fmla="*/ 1622282 h 2810796"/>
              <a:gd name="connsiteX904" fmla="*/ 3308798 w 3531775"/>
              <a:gd name="connsiteY904" fmla="*/ 1567513 h 2810796"/>
              <a:gd name="connsiteX905" fmla="*/ 3358709 w 3531775"/>
              <a:gd name="connsiteY905" fmla="*/ 1583229 h 2810796"/>
              <a:gd name="connsiteX906" fmla="*/ 3359090 w 3531775"/>
              <a:gd name="connsiteY906" fmla="*/ 1579610 h 2810796"/>
              <a:gd name="connsiteX907" fmla="*/ 3303750 w 3531775"/>
              <a:gd name="connsiteY907" fmla="*/ 1568275 h 2810796"/>
              <a:gd name="connsiteX908" fmla="*/ 3308798 w 3531775"/>
              <a:gd name="connsiteY908" fmla="*/ 1567513 h 2810796"/>
              <a:gd name="connsiteX909" fmla="*/ 3273746 w 3531775"/>
              <a:gd name="connsiteY909" fmla="*/ 1526746 h 2810796"/>
              <a:gd name="connsiteX910" fmla="*/ 3324990 w 3531775"/>
              <a:gd name="connsiteY910" fmla="*/ 1538748 h 2810796"/>
              <a:gd name="connsiteX911" fmla="*/ 3325276 w 3531775"/>
              <a:gd name="connsiteY911" fmla="*/ 1535319 h 2810796"/>
              <a:gd name="connsiteX912" fmla="*/ 3268602 w 3531775"/>
              <a:gd name="connsiteY912" fmla="*/ 1527794 h 2810796"/>
              <a:gd name="connsiteX913" fmla="*/ 3273746 w 3531775"/>
              <a:gd name="connsiteY913" fmla="*/ 1526746 h 2810796"/>
              <a:gd name="connsiteX914" fmla="*/ 3238789 w 3531775"/>
              <a:gd name="connsiteY914" fmla="*/ 1492266 h 2810796"/>
              <a:gd name="connsiteX915" fmla="*/ 3291081 w 3531775"/>
              <a:gd name="connsiteY915" fmla="*/ 1500267 h 2810796"/>
              <a:gd name="connsiteX916" fmla="*/ 3291081 w 3531775"/>
              <a:gd name="connsiteY916" fmla="*/ 1496838 h 2810796"/>
              <a:gd name="connsiteX917" fmla="*/ 3233741 w 3531775"/>
              <a:gd name="connsiteY917" fmla="*/ 1493695 h 2810796"/>
              <a:gd name="connsiteX918" fmla="*/ 3238789 w 3531775"/>
              <a:gd name="connsiteY918" fmla="*/ 1492266 h 2810796"/>
              <a:gd name="connsiteX919" fmla="*/ 3189354 w 3531775"/>
              <a:gd name="connsiteY919" fmla="*/ 1451499 h 2810796"/>
              <a:gd name="connsiteX920" fmla="*/ 3241456 w 3531775"/>
              <a:gd name="connsiteY920" fmla="*/ 1452832 h 2810796"/>
              <a:gd name="connsiteX921" fmla="*/ 3231264 w 3531775"/>
              <a:gd name="connsiteY921" fmla="*/ 1442641 h 2810796"/>
              <a:gd name="connsiteX922" fmla="*/ 3184592 w 3531775"/>
              <a:gd name="connsiteY922" fmla="*/ 1453690 h 2810796"/>
              <a:gd name="connsiteX923" fmla="*/ 3189354 w 3531775"/>
              <a:gd name="connsiteY923" fmla="*/ 1451499 h 2810796"/>
              <a:gd name="connsiteX924" fmla="*/ 3133824 w 3531775"/>
              <a:gd name="connsiteY924" fmla="*/ 1412827 h 2810796"/>
              <a:gd name="connsiteX925" fmla="*/ 3190116 w 3531775"/>
              <a:gd name="connsiteY925" fmla="*/ 1413304 h 2810796"/>
              <a:gd name="connsiteX926" fmla="*/ 3189640 w 3531775"/>
              <a:gd name="connsiteY926" fmla="*/ 1409970 h 2810796"/>
              <a:gd name="connsiteX927" fmla="*/ 3128775 w 3531775"/>
              <a:gd name="connsiteY927" fmla="*/ 1414923 h 2810796"/>
              <a:gd name="connsiteX928" fmla="*/ 3133824 w 3531775"/>
              <a:gd name="connsiteY928" fmla="*/ 1412827 h 2810796"/>
              <a:gd name="connsiteX929" fmla="*/ 3078959 w 3531775"/>
              <a:gd name="connsiteY929" fmla="*/ 1386253 h 2810796"/>
              <a:gd name="connsiteX930" fmla="*/ 3130490 w 3531775"/>
              <a:gd name="connsiteY930" fmla="*/ 1377299 h 2810796"/>
              <a:gd name="connsiteX931" fmla="*/ 3129537 w 3531775"/>
              <a:gd name="connsiteY931" fmla="*/ 1373965 h 2810796"/>
              <a:gd name="connsiteX932" fmla="*/ 3074673 w 3531775"/>
              <a:gd name="connsiteY932" fmla="*/ 1389205 h 2810796"/>
              <a:gd name="connsiteX933" fmla="*/ 3078959 w 3531775"/>
              <a:gd name="connsiteY933" fmla="*/ 1386253 h 2810796"/>
              <a:gd name="connsiteX934" fmla="*/ 3022191 w 3531775"/>
              <a:gd name="connsiteY934" fmla="*/ 1362440 h 2810796"/>
              <a:gd name="connsiteX935" fmla="*/ 3070863 w 3531775"/>
              <a:gd name="connsiteY935" fmla="*/ 1347676 h 2810796"/>
              <a:gd name="connsiteX936" fmla="*/ 3058767 w 3531775"/>
              <a:gd name="connsiteY936" fmla="*/ 1341104 h 2810796"/>
              <a:gd name="connsiteX937" fmla="*/ 3018381 w 3531775"/>
              <a:gd name="connsiteY937" fmla="*/ 1365869 h 2810796"/>
              <a:gd name="connsiteX938" fmla="*/ 3022191 w 3531775"/>
              <a:gd name="connsiteY938" fmla="*/ 1362440 h 2810796"/>
              <a:gd name="connsiteX939" fmla="*/ 2961993 w 3531775"/>
              <a:gd name="connsiteY939" fmla="*/ 1341009 h 2810796"/>
              <a:gd name="connsiteX940" fmla="*/ 3013618 w 3531775"/>
              <a:gd name="connsiteY940" fmla="*/ 1325483 h 2810796"/>
              <a:gd name="connsiteX941" fmla="*/ 2993996 w 3531775"/>
              <a:gd name="connsiteY941" fmla="*/ 1318054 h 2810796"/>
              <a:gd name="connsiteX942" fmla="*/ 2957801 w 3531775"/>
              <a:gd name="connsiteY942" fmla="*/ 1344342 h 2810796"/>
              <a:gd name="connsiteX943" fmla="*/ 2961993 w 3531775"/>
              <a:gd name="connsiteY943" fmla="*/ 1341009 h 2810796"/>
              <a:gd name="connsiteX944" fmla="*/ 2906176 w 3531775"/>
              <a:gd name="connsiteY944" fmla="*/ 1329198 h 2810796"/>
              <a:gd name="connsiteX945" fmla="*/ 2951325 w 3531775"/>
              <a:gd name="connsiteY945" fmla="*/ 1307290 h 2810796"/>
              <a:gd name="connsiteX946" fmla="*/ 2949801 w 3531775"/>
              <a:gd name="connsiteY946" fmla="*/ 1304337 h 2810796"/>
              <a:gd name="connsiteX947" fmla="*/ 2902842 w 3531775"/>
              <a:gd name="connsiteY947" fmla="*/ 1333103 h 2810796"/>
              <a:gd name="connsiteX948" fmla="*/ 2906176 w 3531775"/>
              <a:gd name="connsiteY948" fmla="*/ 1329198 h 2810796"/>
              <a:gd name="connsiteX949" fmla="*/ 2849788 w 3531775"/>
              <a:gd name="connsiteY949" fmla="*/ 1318625 h 2810796"/>
              <a:gd name="connsiteX950" fmla="*/ 2891508 w 3531775"/>
              <a:gd name="connsiteY950" fmla="*/ 1293288 h 2810796"/>
              <a:gd name="connsiteX951" fmla="*/ 2879411 w 3531775"/>
              <a:gd name="connsiteY951" fmla="*/ 1289574 h 2810796"/>
              <a:gd name="connsiteX952" fmla="*/ 2846835 w 3531775"/>
              <a:gd name="connsiteY952" fmla="*/ 1322816 h 2810796"/>
              <a:gd name="connsiteX953" fmla="*/ 2849788 w 3531775"/>
              <a:gd name="connsiteY953" fmla="*/ 1318625 h 2810796"/>
              <a:gd name="connsiteX954" fmla="*/ 2802639 w 3531775"/>
              <a:gd name="connsiteY954" fmla="*/ 1312243 h 2810796"/>
              <a:gd name="connsiteX955" fmla="*/ 2843692 w 3531775"/>
              <a:gd name="connsiteY955" fmla="*/ 1285478 h 2810796"/>
              <a:gd name="connsiteX956" fmla="*/ 2841882 w 3531775"/>
              <a:gd name="connsiteY956" fmla="*/ 1282716 h 2810796"/>
              <a:gd name="connsiteX957" fmla="*/ 2799686 w 3531775"/>
              <a:gd name="connsiteY957" fmla="*/ 1316529 h 2810796"/>
              <a:gd name="connsiteX958" fmla="*/ 2802639 w 3531775"/>
              <a:gd name="connsiteY958" fmla="*/ 1312243 h 2810796"/>
              <a:gd name="connsiteX959" fmla="*/ 2741679 w 3531775"/>
              <a:gd name="connsiteY959" fmla="*/ 1306052 h 2810796"/>
              <a:gd name="connsiteX960" fmla="*/ 2741870 w 3531775"/>
              <a:gd name="connsiteY960" fmla="*/ 1311100 h 2810796"/>
              <a:gd name="connsiteX961" fmla="*/ 2783494 w 3531775"/>
              <a:gd name="connsiteY961" fmla="*/ 1277953 h 2810796"/>
              <a:gd name="connsiteX962" fmla="*/ 2781684 w 3531775"/>
              <a:gd name="connsiteY962" fmla="*/ 1275286 h 2810796"/>
              <a:gd name="connsiteX963" fmla="*/ 2741679 w 3531775"/>
              <a:gd name="connsiteY963" fmla="*/ 1306052 h 2810796"/>
              <a:gd name="connsiteX964" fmla="*/ 2687673 w 3531775"/>
              <a:gd name="connsiteY964" fmla="*/ 1302909 h 2810796"/>
              <a:gd name="connsiteX965" fmla="*/ 2688149 w 3531775"/>
              <a:gd name="connsiteY965" fmla="*/ 1307957 h 2810796"/>
              <a:gd name="connsiteX966" fmla="*/ 2726630 w 3531775"/>
              <a:gd name="connsiteY966" fmla="*/ 1272715 h 2810796"/>
              <a:gd name="connsiteX967" fmla="*/ 2724725 w 3531775"/>
              <a:gd name="connsiteY967" fmla="*/ 1270143 h 2810796"/>
              <a:gd name="connsiteX968" fmla="*/ 2687673 w 3531775"/>
              <a:gd name="connsiteY968" fmla="*/ 1302909 h 2810796"/>
              <a:gd name="connsiteX969" fmla="*/ 2634047 w 3531775"/>
              <a:gd name="connsiteY969" fmla="*/ 1299861 h 2810796"/>
              <a:gd name="connsiteX970" fmla="*/ 2673861 w 3531775"/>
              <a:gd name="connsiteY970" fmla="*/ 1269857 h 2810796"/>
              <a:gd name="connsiteX971" fmla="*/ 2655764 w 3531775"/>
              <a:gd name="connsiteY971" fmla="*/ 1268333 h 2810796"/>
              <a:gd name="connsiteX972" fmla="*/ 2631189 w 3531775"/>
              <a:gd name="connsiteY972" fmla="*/ 1304242 h 2810796"/>
              <a:gd name="connsiteX973" fmla="*/ 2634047 w 3531775"/>
              <a:gd name="connsiteY973" fmla="*/ 1299861 h 2810796"/>
              <a:gd name="connsiteX974" fmla="*/ 2580516 w 3531775"/>
              <a:gd name="connsiteY974" fmla="*/ 1301194 h 2810796"/>
              <a:gd name="connsiteX975" fmla="*/ 2581088 w 3531775"/>
              <a:gd name="connsiteY975" fmla="*/ 1306242 h 2810796"/>
              <a:gd name="connsiteX976" fmla="*/ 2617664 w 3531775"/>
              <a:gd name="connsiteY976" fmla="*/ 1269190 h 2810796"/>
              <a:gd name="connsiteX977" fmla="*/ 2615759 w 3531775"/>
              <a:gd name="connsiteY977" fmla="*/ 1266618 h 2810796"/>
              <a:gd name="connsiteX978" fmla="*/ 2580516 w 3531775"/>
              <a:gd name="connsiteY978" fmla="*/ 1301194 h 2810796"/>
              <a:gd name="connsiteX979" fmla="*/ 2528795 w 3531775"/>
              <a:gd name="connsiteY979" fmla="*/ 1299099 h 2810796"/>
              <a:gd name="connsiteX980" fmla="*/ 2529748 w 3531775"/>
              <a:gd name="connsiteY980" fmla="*/ 1306719 h 2810796"/>
              <a:gd name="connsiteX981" fmla="*/ 2563848 w 3531775"/>
              <a:gd name="connsiteY981" fmla="*/ 1268524 h 2810796"/>
              <a:gd name="connsiteX982" fmla="*/ 2561847 w 3531775"/>
              <a:gd name="connsiteY982" fmla="*/ 1266047 h 2810796"/>
              <a:gd name="connsiteX983" fmla="*/ 2528795 w 3531775"/>
              <a:gd name="connsiteY983" fmla="*/ 1299099 h 2810796"/>
              <a:gd name="connsiteX984" fmla="*/ 2475265 w 3531775"/>
              <a:gd name="connsiteY984" fmla="*/ 1306052 h 2810796"/>
              <a:gd name="connsiteX985" fmla="*/ 2514032 w 3531775"/>
              <a:gd name="connsiteY985" fmla="*/ 1269095 h 2810796"/>
              <a:gd name="connsiteX986" fmla="*/ 2496887 w 3531775"/>
              <a:gd name="connsiteY986" fmla="*/ 1268524 h 2810796"/>
              <a:gd name="connsiteX987" fmla="*/ 2475265 w 3531775"/>
              <a:gd name="connsiteY987" fmla="*/ 1306052 h 2810796"/>
              <a:gd name="connsiteX988" fmla="*/ 2426878 w 3531775"/>
              <a:gd name="connsiteY988" fmla="*/ 1304528 h 2810796"/>
              <a:gd name="connsiteX989" fmla="*/ 2427545 w 3531775"/>
              <a:gd name="connsiteY989" fmla="*/ 1309671 h 2810796"/>
              <a:gd name="connsiteX990" fmla="*/ 2460977 w 3531775"/>
              <a:gd name="connsiteY990" fmla="*/ 1271000 h 2810796"/>
              <a:gd name="connsiteX991" fmla="*/ 2459073 w 3531775"/>
              <a:gd name="connsiteY991" fmla="*/ 1268524 h 2810796"/>
              <a:gd name="connsiteX992" fmla="*/ 2426878 w 3531775"/>
              <a:gd name="connsiteY992" fmla="*/ 1304528 h 2810796"/>
              <a:gd name="connsiteX993" fmla="*/ 2377634 w 3531775"/>
              <a:gd name="connsiteY993" fmla="*/ 1303290 h 2810796"/>
              <a:gd name="connsiteX994" fmla="*/ 2378586 w 3531775"/>
              <a:gd name="connsiteY994" fmla="*/ 1311005 h 2810796"/>
              <a:gd name="connsiteX995" fmla="*/ 2410209 w 3531775"/>
              <a:gd name="connsiteY995" fmla="*/ 1271953 h 2810796"/>
              <a:gd name="connsiteX996" fmla="*/ 2408304 w 3531775"/>
              <a:gd name="connsiteY996" fmla="*/ 1269476 h 2810796"/>
              <a:gd name="connsiteX997" fmla="*/ 2377634 w 3531775"/>
              <a:gd name="connsiteY997" fmla="*/ 1303290 h 2810796"/>
              <a:gd name="connsiteX998" fmla="*/ 2337248 w 3531775"/>
              <a:gd name="connsiteY998" fmla="*/ 1307004 h 2810796"/>
              <a:gd name="connsiteX999" fmla="*/ 2337819 w 3531775"/>
              <a:gd name="connsiteY999" fmla="*/ 1312148 h 2810796"/>
              <a:gd name="connsiteX1000" fmla="*/ 2370204 w 3531775"/>
              <a:gd name="connsiteY1000" fmla="*/ 1273476 h 2810796"/>
              <a:gd name="connsiteX1001" fmla="*/ 2368299 w 3531775"/>
              <a:gd name="connsiteY1001" fmla="*/ 1270905 h 2810796"/>
              <a:gd name="connsiteX1002" fmla="*/ 2337248 w 3531775"/>
              <a:gd name="connsiteY1002" fmla="*/ 1307004 h 2810796"/>
              <a:gd name="connsiteX1003" fmla="*/ 2300958 w 3531775"/>
              <a:gd name="connsiteY1003" fmla="*/ 1307576 h 2810796"/>
              <a:gd name="connsiteX1004" fmla="*/ 2301529 w 3531775"/>
              <a:gd name="connsiteY1004" fmla="*/ 1312720 h 2810796"/>
              <a:gd name="connsiteX1005" fmla="*/ 2333628 w 3531775"/>
              <a:gd name="connsiteY1005" fmla="*/ 1274238 h 2810796"/>
              <a:gd name="connsiteX1006" fmla="*/ 2331818 w 3531775"/>
              <a:gd name="connsiteY1006" fmla="*/ 1271667 h 2810796"/>
              <a:gd name="connsiteX1007" fmla="*/ 2300958 w 3531775"/>
              <a:gd name="connsiteY1007" fmla="*/ 1307576 h 2810796"/>
              <a:gd name="connsiteX1008" fmla="*/ 2255428 w 3531775"/>
              <a:gd name="connsiteY1008" fmla="*/ 1307481 h 2810796"/>
              <a:gd name="connsiteX1009" fmla="*/ 2255904 w 3531775"/>
              <a:gd name="connsiteY1009" fmla="*/ 1312624 h 2810796"/>
              <a:gd name="connsiteX1010" fmla="*/ 2286098 w 3531775"/>
              <a:gd name="connsiteY1010" fmla="*/ 1274238 h 2810796"/>
              <a:gd name="connsiteX1011" fmla="*/ 2284384 w 3531775"/>
              <a:gd name="connsiteY1011" fmla="*/ 1271667 h 2810796"/>
              <a:gd name="connsiteX1012" fmla="*/ 2255428 w 3531775"/>
              <a:gd name="connsiteY1012" fmla="*/ 1307481 h 2810796"/>
              <a:gd name="connsiteX1013" fmla="*/ 2213327 w 3531775"/>
              <a:gd name="connsiteY1013" fmla="*/ 1303957 h 2810796"/>
              <a:gd name="connsiteX1014" fmla="*/ 2244951 w 3531775"/>
              <a:gd name="connsiteY1014" fmla="*/ 1273572 h 2810796"/>
              <a:gd name="connsiteX1015" fmla="*/ 2231901 w 3531775"/>
              <a:gd name="connsiteY1015" fmla="*/ 1272048 h 2810796"/>
              <a:gd name="connsiteX1016" fmla="*/ 2210756 w 3531775"/>
              <a:gd name="connsiteY1016" fmla="*/ 1308529 h 2810796"/>
              <a:gd name="connsiteX1017" fmla="*/ 2213327 w 3531775"/>
              <a:gd name="connsiteY1017" fmla="*/ 1303957 h 2810796"/>
              <a:gd name="connsiteX1018" fmla="*/ 2171894 w 3531775"/>
              <a:gd name="connsiteY1018" fmla="*/ 1302433 h 2810796"/>
              <a:gd name="connsiteX1019" fmla="*/ 2201993 w 3531775"/>
              <a:gd name="connsiteY1019" fmla="*/ 1271476 h 2810796"/>
              <a:gd name="connsiteX1020" fmla="*/ 2200659 w 3531775"/>
              <a:gd name="connsiteY1020" fmla="*/ 1268714 h 2810796"/>
              <a:gd name="connsiteX1021" fmla="*/ 2169513 w 3531775"/>
              <a:gd name="connsiteY1021" fmla="*/ 1306909 h 2810796"/>
              <a:gd name="connsiteX1022" fmla="*/ 2171894 w 3531775"/>
              <a:gd name="connsiteY1022" fmla="*/ 1302433 h 2810796"/>
              <a:gd name="connsiteX1023" fmla="*/ 2476694 w 3531775"/>
              <a:gd name="connsiteY1023" fmla="*/ 1467691 h 2810796"/>
              <a:gd name="connsiteX1024" fmla="*/ 2477360 w 3531775"/>
              <a:gd name="connsiteY1024" fmla="*/ 1430353 h 2810796"/>
              <a:gd name="connsiteX1025" fmla="*/ 2481551 w 3531775"/>
              <a:gd name="connsiteY1025" fmla="*/ 1435020 h 2810796"/>
              <a:gd name="connsiteX1026" fmla="*/ 2484028 w 3531775"/>
              <a:gd name="connsiteY1026" fmla="*/ 1443117 h 2810796"/>
              <a:gd name="connsiteX1027" fmla="*/ 2482980 w 3531775"/>
              <a:gd name="connsiteY1027" fmla="*/ 1446070 h 2810796"/>
              <a:gd name="connsiteX1028" fmla="*/ 2494029 w 3531775"/>
              <a:gd name="connsiteY1028" fmla="*/ 1447212 h 2810796"/>
              <a:gd name="connsiteX1029" fmla="*/ 2488505 w 3531775"/>
              <a:gd name="connsiteY1029" fmla="*/ 1450641 h 2810796"/>
              <a:gd name="connsiteX1030" fmla="*/ 2484218 w 3531775"/>
              <a:gd name="connsiteY1030" fmla="*/ 1455499 h 2810796"/>
              <a:gd name="connsiteX1031" fmla="*/ 2489267 w 3531775"/>
              <a:gd name="connsiteY1031" fmla="*/ 1459595 h 2810796"/>
              <a:gd name="connsiteX1032" fmla="*/ 2480694 w 3531775"/>
              <a:gd name="connsiteY1032" fmla="*/ 1460643 h 2810796"/>
              <a:gd name="connsiteX1033" fmla="*/ 2476694 w 3531775"/>
              <a:gd name="connsiteY1033" fmla="*/ 1467691 h 2810796"/>
              <a:gd name="connsiteX1034" fmla="*/ 2405351 w 3531775"/>
              <a:gd name="connsiteY1034" fmla="*/ 1445403 h 2810796"/>
              <a:gd name="connsiteX1035" fmla="*/ 2406780 w 3531775"/>
              <a:gd name="connsiteY1035" fmla="*/ 1452928 h 2810796"/>
              <a:gd name="connsiteX1036" fmla="*/ 2407542 w 3531775"/>
              <a:gd name="connsiteY1036" fmla="*/ 1454737 h 2810796"/>
              <a:gd name="connsiteX1037" fmla="*/ 2417067 w 3531775"/>
              <a:gd name="connsiteY1037" fmla="*/ 1454737 h 2810796"/>
              <a:gd name="connsiteX1038" fmla="*/ 2412781 w 3531775"/>
              <a:gd name="connsiteY1038" fmla="*/ 1458166 h 2810796"/>
              <a:gd name="connsiteX1039" fmla="*/ 2409543 w 3531775"/>
              <a:gd name="connsiteY1039" fmla="*/ 1462643 h 2810796"/>
              <a:gd name="connsiteX1040" fmla="*/ 2414210 w 3531775"/>
              <a:gd name="connsiteY1040" fmla="*/ 1465691 h 2810796"/>
              <a:gd name="connsiteX1041" fmla="*/ 2407066 w 3531775"/>
              <a:gd name="connsiteY1041" fmla="*/ 1467405 h 2810796"/>
              <a:gd name="connsiteX1042" fmla="*/ 2404399 w 3531775"/>
              <a:gd name="connsiteY1042" fmla="*/ 1473787 h 2810796"/>
              <a:gd name="connsiteX1043" fmla="*/ 2414876 w 3531775"/>
              <a:gd name="connsiteY1043" fmla="*/ 1474359 h 2810796"/>
              <a:gd name="connsiteX1044" fmla="*/ 2410971 w 3531775"/>
              <a:gd name="connsiteY1044" fmla="*/ 1438450 h 2810796"/>
              <a:gd name="connsiteX1045" fmla="*/ 2405351 w 3531775"/>
              <a:gd name="connsiteY1045" fmla="*/ 1445403 h 2810796"/>
              <a:gd name="connsiteX1046" fmla="*/ 2290289 w 3531775"/>
              <a:gd name="connsiteY1046" fmla="*/ 1472549 h 2810796"/>
              <a:gd name="connsiteX1047" fmla="*/ 2319150 w 3531775"/>
              <a:gd name="connsiteY1047" fmla="*/ 1459404 h 2810796"/>
              <a:gd name="connsiteX1048" fmla="*/ 2291718 w 3531775"/>
              <a:gd name="connsiteY1048" fmla="*/ 1434735 h 2810796"/>
              <a:gd name="connsiteX1049" fmla="*/ 2295814 w 3531775"/>
              <a:gd name="connsiteY1049" fmla="*/ 1439497 h 2810796"/>
              <a:gd name="connsiteX1050" fmla="*/ 2298100 w 3531775"/>
              <a:gd name="connsiteY1050" fmla="*/ 1447784 h 2810796"/>
              <a:gd name="connsiteX1051" fmla="*/ 2296957 w 3531775"/>
              <a:gd name="connsiteY1051" fmla="*/ 1450737 h 2810796"/>
              <a:gd name="connsiteX1052" fmla="*/ 2307911 w 3531775"/>
              <a:gd name="connsiteY1052" fmla="*/ 1452166 h 2810796"/>
              <a:gd name="connsiteX1053" fmla="*/ 2303243 w 3531775"/>
              <a:gd name="connsiteY1053" fmla="*/ 1455499 h 2810796"/>
              <a:gd name="connsiteX1054" fmla="*/ 2297909 w 3531775"/>
              <a:gd name="connsiteY1054" fmla="*/ 1460357 h 2810796"/>
              <a:gd name="connsiteX1055" fmla="*/ 2302863 w 3531775"/>
              <a:gd name="connsiteY1055" fmla="*/ 1464643 h 2810796"/>
              <a:gd name="connsiteX1056" fmla="*/ 2294290 w 3531775"/>
              <a:gd name="connsiteY1056" fmla="*/ 1465596 h 2810796"/>
              <a:gd name="connsiteX1057" fmla="*/ 2290289 w 3531775"/>
              <a:gd name="connsiteY1057" fmla="*/ 1472549 h 2810796"/>
              <a:gd name="connsiteX1058" fmla="*/ 2251237 w 3531775"/>
              <a:gd name="connsiteY1058" fmla="*/ 1450641 h 2810796"/>
              <a:gd name="connsiteX1059" fmla="*/ 2252189 w 3531775"/>
              <a:gd name="connsiteY1059" fmla="*/ 1457500 h 2810796"/>
              <a:gd name="connsiteX1060" fmla="*/ 2252761 w 3531775"/>
              <a:gd name="connsiteY1060" fmla="*/ 1459119 h 2810796"/>
              <a:gd name="connsiteX1061" fmla="*/ 2261143 w 3531775"/>
              <a:gd name="connsiteY1061" fmla="*/ 1459500 h 2810796"/>
              <a:gd name="connsiteX1062" fmla="*/ 2257238 w 3531775"/>
              <a:gd name="connsiteY1062" fmla="*/ 1462357 h 2810796"/>
              <a:gd name="connsiteX1063" fmla="*/ 2254190 w 3531775"/>
              <a:gd name="connsiteY1063" fmla="*/ 1466262 h 2810796"/>
              <a:gd name="connsiteX1064" fmla="*/ 2258285 w 3531775"/>
              <a:gd name="connsiteY1064" fmla="*/ 1469215 h 2810796"/>
              <a:gd name="connsiteX1065" fmla="*/ 2251809 w 3531775"/>
              <a:gd name="connsiteY1065" fmla="*/ 1470454 h 2810796"/>
              <a:gd name="connsiteX1066" fmla="*/ 2249142 w 3531775"/>
              <a:gd name="connsiteY1066" fmla="*/ 1476073 h 2810796"/>
              <a:gd name="connsiteX1067" fmla="*/ 2258476 w 3531775"/>
              <a:gd name="connsiteY1067" fmla="*/ 1476930 h 2810796"/>
              <a:gd name="connsiteX1068" fmla="*/ 2256380 w 3531775"/>
              <a:gd name="connsiteY1068" fmla="*/ 1444641 h 2810796"/>
              <a:gd name="connsiteX1069" fmla="*/ 2251237 w 3531775"/>
              <a:gd name="connsiteY1069" fmla="*/ 1450641 h 2810796"/>
              <a:gd name="connsiteX1070" fmla="*/ 2193134 w 3531775"/>
              <a:gd name="connsiteY1070" fmla="*/ 1474359 h 2810796"/>
              <a:gd name="connsiteX1071" fmla="*/ 2193515 w 3531775"/>
              <a:gd name="connsiteY1071" fmla="*/ 1441783 h 2810796"/>
              <a:gd name="connsiteX1072" fmla="*/ 2197040 w 3531775"/>
              <a:gd name="connsiteY1072" fmla="*/ 1445879 h 2810796"/>
              <a:gd name="connsiteX1073" fmla="*/ 2197706 w 3531775"/>
              <a:gd name="connsiteY1073" fmla="*/ 1453690 h 2810796"/>
              <a:gd name="connsiteX1074" fmla="*/ 2198278 w 3531775"/>
              <a:gd name="connsiteY1074" fmla="*/ 1455595 h 2810796"/>
              <a:gd name="connsiteX1075" fmla="*/ 2207708 w 3531775"/>
              <a:gd name="connsiteY1075" fmla="*/ 1456547 h 2810796"/>
              <a:gd name="connsiteX1076" fmla="*/ 2203040 w 3531775"/>
              <a:gd name="connsiteY1076" fmla="*/ 1459595 h 2810796"/>
              <a:gd name="connsiteX1077" fmla="*/ 2199421 w 3531775"/>
              <a:gd name="connsiteY1077" fmla="*/ 1463786 h 2810796"/>
              <a:gd name="connsiteX1078" fmla="*/ 2203802 w 3531775"/>
              <a:gd name="connsiteY1078" fmla="*/ 1467310 h 2810796"/>
              <a:gd name="connsiteX1079" fmla="*/ 2196468 w 3531775"/>
              <a:gd name="connsiteY1079" fmla="*/ 1468263 h 2810796"/>
              <a:gd name="connsiteX1080" fmla="*/ 2193134 w 3531775"/>
              <a:gd name="connsiteY1080" fmla="*/ 1474359 h 2810796"/>
              <a:gd name="connsiteX1081" fmla="*/ 2145129 w 3531775"/>
              <a:gd name="connsiteY1081" fmla="*/ 1449689 h 2810796"/>
              <a:gd name="connsiteX1082" fmla="*/ 2158273 w 3531775"/>
              <a:gd name="connsiteY1082" fmla="*/ 1419780 h 2810796"/>
              <a:gd name="connsiteX1083" fmla="*/ 2159988 w 3531775"/>
              <a:gd name="connsiteY1083" fmla="*/ 1424924 h 2810796"/>
              <a:gd name="connsiteX1084" fmla="*/ 2157606 w 3531775"/>
              <a:gd name="connsiteY1084" fmla="*/ 1432354 h 2810796"/>
              <a:gd name="connsiteX1085" fmla="*/ 2157416 w 3531775"/>
              <a:gd name="connsiteY1085" fmla="*/ 1434258 h 2810796"/>
              <a:gd name="connsiteX1086" fmla="*/ 2165607 w 3531775"/>
              <a:gd name="connsiteY1086" fmla="*/ 1438640 h 2810796"/>
              <a:gd name="connsiteX1087" fmla="*/ 2160178 w 3531775"/>
              <a:gd name="connsiteY1087" fmla="*/ 1439688 h 2810796"/>
              <a:gd name="connsiteX1088" fmla="*/ 2155225 w 3531775"/>
              <a:gd name="connsiteY1088" fmla="*/ 1442164 h 2810796"/>
              <a:gd name="connsiteX1089" fmla="*/ 2157797 w 3531775"/>
              <a:gd name="connsiteY1089" fmla="*/ 1447117 h 2810796"/>
              <a:gd name="connsiteX1090" fmla="*/ 2150748 w 3531775"/>
              <a:gd name="connsiteY1090" fmla="*/ 1445212 h 2810796"/>
              <a:gd name="connsiteX1091" fmla="*/ 2145129 w 3531775"/>
              <a:gd name="connsiteY1091" fmla="*/ 1449689 h 2810796"/>
              <a:gd name="connsiteX1092" fmla="*/ 2094265 w 3531775"/>
              <a:gd name="connsiteY1092" fmla="*/ 1461881 h 2810796"/>
              <a:gd name="connsiteX1093" fmla="*/ 2125126 w 3531775"/>
              <a:gd name="connsiteY1093" fmla="*/ 1453499 h 2810796"/>
              <a:gd name="connsiteX1094" fmla="*/ 2102456 w 3531775"/>
              <a:gd name="connsiteY1094" fmla="*/ 1424353 h 2810796"/>
              <a:gd name="connsiteX1095" fmla="*/ 2105505 w 3531775"/>
              <a:gd name="connsiteY1095" fmla="*/ 1429782 h 2810796"/>
              <a:gd name="connsiteX1096" fmla="*/ 2106267 w 3531775"/>
              <a:gd name="connsiteY1096" fmla="*/ 1438450 h 2810796"/>
              <a:gd name="connsiteX1097" fmla="*/ 2104647 w 3531775"/>
              <a:gd name="connsiteY1097" fmla="*/ 1441212 h 2810796"/>
              <a:gd name="connsiteX1098" fmla="*/ 2115220 w 3531775"/>
              <a:gd name="connsiteY1098" fmla="*/ 1444450 h 2810796"/>
              <a:gd name="connsiteX1099" fmla="*/ 2110076 w 3531775"/>
              <a:gd name="connsiteY1099" fmla="*/ 1446927 h 2810796"/>
              <a:gd name="connsiteX1100" fmla="*/ 2103980 w 3531775"/>
              <a:gd name="connsiteY1100" fmla="*/ 1450832 h 2810796"/>
              <a:gd name="connsiteX1101" fmla="*/ 2108172 w 3531775"/>
              <a:gd name="connsiteY1101" fmla="*/ 1455975 h 2810796"/>
              <a:gd name="connsiteX1102" fmla="*/ 2099504 w 3531775"/>
              <a:gd name="connsiteY1102" fmla="*/ 1455404 h 2810796"/>
              <a:gd name="connsiteX1103" fmla="*/ 2094265 w 3531775"/>
              <a:gd name="connsiteY1103" fmla="*/ 1461881 h 2810796"/>
              <a:gd name="connsiteX1104" fmla="*/ 2021113 w 3531775"/>
              <a:gd name="connsiteY1104" fmla="*/ 1449689 h 2810796"/>
              <a:gd name="connsiteX1105" fmla="*/ 2027876 w 3531775"/>
              <a:gd name="connsiteY1105" fmla="*/ 1417399 h 2810796"/>
              <a:gd name="connsiteX1106" fmla="*/ 2030543 w 3531775"/>
              <a:gd name="connsiteY1106" fmla="*/ 1422162 h 2810796"/>
              <a:gd name="connsiteX1107" fmla="*/ 2029685 w 3531775"/>
              <a:gd name="connsiteY1107" fmla="*/ 1429972 h 2810796"/>
              <a:gd name="connsiteX1108" fmla="*/ 2029876 w 3531775"/>
              <a:gd name="connsiteY1108" fmla="*/ 1431972 h 2810796"/>
              <a:gd name="connsiteX1109" fmla="*/ 2038925 w 3531775"/>
              <a:gd name="connsiteY1109" fmla="*/ 1434640 h 2810796"/>
              <a:gd name="connsiteX1110" fmla="*/ 2033781 w 3531775"/>
              <a:gd name="connsiteY1110" fmla="*/ 1436830 h 2810796"/>
              <a:gd name="connsiteX1111" fmla="*/ 2029400 w 3531775"/>
              <a:gd name="connsiteY1111" fmla="*/ 1440354 h 2810796"/>
              <a:gd name="connsiteX1112" fmla="*/ 2033114 w 3531775"/>
              <a:gd name="connsiteY1112" fmla="*/ 1444641 h 2810796"/>
              <a:gd name="connsiteX1113" fmla="*/ 2025590 w 3531775"/>
              <a:gd name="connsiteY1113" fmla="*/ 1444260 h 2810796"/>
              <a:gd name="connsiteX1114" fmla="*/ 2021113 w 3531775"/>
              <a:gd name="connsiteY1114" fmla="*/ 1449689 h 2810796"/>
              <a:gd name="connsiteX1115" fmla="*/ 1923958 w 3531775"/>
              <a:gd name="connsiteY1115" fmla="*/ 1410255 h 2810796"/>
              <a:gd name="connsiteX1116" fmla="*/ 1956057 w 3531775"/>
              <a:gd name="connsiteY1116" fmla="*/ 1409875 h 2810796"/>
              <a:gd name="connsiteX1117" fmla="*/ 1941865 w 3531775"/>
              <a:gd name="connsiteY1117" fmla="*/ 1375775 h 2810796"/>
              <a:gd name="connsiteX1118" fmla="*/ 1943389 w 3531775"/>
              <a:gd name="connsiteY1118" fmla="*/ 1381871 h 2810796"/>
              <a:gd name="connsiteX1119" fmla="*/ 1941865 w 3531775"/>
              <a:gd name="connsiteY1119" fmla="*/ 1390539 h 2810796"/>
              <a:gd name="connsiteX1120" fmla="*/ 1939579 w 3531775"/>
              <a:gd name="connsiteY1120" fmla="*/ 1392825 h 2810796"/>
              <a:gd name="connsiteX1121" fmla="*/ 1948818 w 3531775"/>
              <a:gd name="connsiteY1121" fmla="*/ 1398635 h 2810796"/>
              <a:gd name="connsiteX1122" fmla="*/ 1943294 w 3531775"/>
              <a:gd name="connsiteY1122" fmla="*/ 1399873 h 2810796"/>
              <a:gd name="connsiteX1123" fmla="*/ 1936436 w 3531775"/>
              <a:gd name="connsiteY1123" fmla="*/ 1402159 h 2810796"/>
              <a:gd name="connsiteX1124" fmla="*/ 1939198 w 3531775"/>
              <a:gd name="connsiteY1124" fmla="*/ 1408255 h 2810796"/>
              <a:gd name="connsiteX1125" fmla="*/ 1930911 w 3531775"/>
              <a:gd name="connsiteY1125" fmla="*/ 1405398 h 2810796"/>
              <a:gd name="connsiteX1126" fmla="*/ 1923958 w 3531775"/>
              <a:gd name="connsiteY1126" fmla="*/ 1410255 h 2810796"/>
              <a:gd name="connsiteX1127" fmla="*/ 1888430 w 3531775"/>
              <a:gd name="connsiteY1127" fmla="*/ 1394634 h 2810796"/>
              <a:gd name="connsiteX1128" fmla="*/ 1914623 w 3531775"/>
              <a:gd name="connsiteY1128" fmla="*/ 1387015 h 2810796"/>
              <a:gd name="connsiteX1129" fmla="*/ 1895097 w 3531775"/>
              <a:gd name="connsiteY1129" fmla="*/ 1361964 h 2810796"/>
              <a:gd name="connsiteX1130" fmla="*/ 1897669 w 3531775"/>
              <a:gd name="connsiteY1130" fmla="*/ 1366631 h 2810796"/>
              <a:gd name="connsiteX1131" fmla="*/ 1896812 w 3531775"/>
              <a:gd name="connsiteY1131" fmla="*/ 1374632 h 2810796"/>
              <a:gd name="connsiteX1132" fmla="*/ 1897002 w 3531775"/>
              <a:gd name="connsiteY1132" fmla="*/ 1376632 h 2810796"/>
              <a:gd name="connsiteX1133" fmla="*/ 1905956 w 3531775"/>
              <a:gd name="connsiteY1133" fmla="*/ 1379204 h 2810796"/>
              <a:gd name="connsiteX1134" fmla="*/ 1900908 w 3531775"/>
              <a:gd name="connsiteY1134" fmla="*/ 1381490 h 2810796"/>
              <a:gd name="connsiteX1135" fmla="*/ 1896526 w 3531775"/>
              <a:gd name="connsiteY1135" fmla="*/ 1385109 h 2810796"/>
              <a:gd name="connsiteX1136" fmla="*/ 1900241 w 3531775"/>
              <a:gd name="connsiteY1136" fmla="*/ 1389491 h 2810796"/>
              <a:gd name="connsiteX1137" fmla="*/ 1892811 w 3531775"/>
              <a:gd name="connsiteY1137" fmla="*/ 1389205 h 2810796"/>
              <a:gd name="connsiteX1138" fmla="*/ 1888430 w 3531775"/>
              <a:gd name="connsiteY1138" fmla="*/ 1394634 h 2810796"/>
              <a:gd name="connsiteX1139" fmla="*/ 1836233 w 3531775"/>
              <a:gd name="connsiteY1139" fmla="*/ 1355391 h 2810796"/>
              <a:gd name="connsiteX1140" fmla="*/ 1867856 w 3531775"/>
              <a:gd name="connsiteY1140" fmla="*/ 1356344 h 2810796"/>
              <a:gd name="connsiteX1141" fmla="*/ 1856426 w 3531775"/>
              <a:gd name="connsiteY1141" fmla="*/ 1321768 h 2810796"/>
              <a:gd name="connsiteX1142" fmla="*/ 1857378 w 3531775"/>
              <a:gd name="connsiteY1142" fmla="*/ 1327959 h 2810796"/>
              <a:gd name="connsiteX1143" fmla="*/ 1855187 w 3531775"/>
              <a:gd name="connsiteY1143" fmla="*/ 1336532 h 2810796"/>
              <a:gd name="connsiteX1144" fmla="*/ 1852806 w 3531775"/>
              <a:gd name="connsiteY1144" fmla="*/ 1338723 h 2810796"/>
              <a:gd name="connsiteX1145" fmla="*/ 1861569 w 3531775"/>
              <a:gd name="connsiteY1145" fmla="*/ 1344819 h 2810796"/>
              <a:gd name="connsiteX1146" fmla="*/ 1856045 w 3531775"/>
              <a:gd name="connsiteY1146" fmla="*/ 1345771 h 2810796"/>
              <a:gd name="connsiteX1147" fmla="*/ 1849091 w 3531775"/>
              <a:gd name="connsiteY1147" fmla="*/ 1347867 h 2810796"/>
              <a:gd name="connsiteX1148" fmla="*/ 1851377 w 3531775"/>
              <a:gd name="connsiteY1148" fmla="*/ 1354058 h 2810796"/>
              <a:gd name="connsiteX1149" fmla="*/ 1843376 w 3531775"/>
              <a:gd name="connsiteY1149" fmla="*/ 1350915 h 2810796"/>
              <a:gd name="connsiteX1150" fmla="*/ 1836233 w 3531775"/>
              <a:gd name="connsiteY1150" fmla="*/ 1355391 h 2810796"/>
              <a:gd name="connsiteX1151" fmla="*/ 1837757 w 3531775"/>
              <a:gd name="connsiteY1151" fmla="*/ 1301575 h 2810796"/>
              <a:gd name="connsiteX1152" fmla="*/ 1866141 w 3531775"/>
              <a:gd name="connsiteY1152" fmla="*/ 1266523 h 2810796"/>
              <a:gd name="connsiteX1153" fmla="*/ 1864141 w 3531775"/>
              <a:gd name="connsiteY1153" fmla="*/ 1272810 h 2810796"/>
              <a:gd name="connsiteX1154" fmla="*/ 1856807 w 3531775"/>
              <a:gd name="connsiteY1154" fmla="*/ 1279477 h 2810796"/>
              <a:gd name="connsiteX1155" fmla="*/ 1859759 w 3531775"/>
              <a:gd name="connsiteY1155" fmla="*/ 1290717 h 2810796"/>
              <a:gd name="connsiteX1156" fmla="*/ 1854044 w 3531775"/>
              <a:gd name="connsiteY1156" fmla="*/ 1288812 h 2810796"/>
              <a:gd name="connsiteX1157" fmla="*/ 1847663 w 3531775"/>
              <a:gd name="connsiteY1157" fmla="*/ 1288716 h 2810796"/>
              <a:gd name="connsiteX1158" fmla="*/ 1846710 w 3531775"/>
              <a:gd name="connsiteY1158" fmla="*/ 1295479 h 2810796"/>
              <a:gd name="connsiteX1159" fmla="*/ 1841376 w 3531775"/>
              <a:gd name="connsiteY1159" fmla="*/ 1289383 h 2810796"/>
              <a:gd name="connsiteX1160" fmla="*/ 1833089 w 3531775"/>
              <a:gd name="connsiteY1160" fmla="*/ 1290717 h 2810796"/>
              <a:gd name="connsiteX1161" fmla="*/ 1837757 w 3531775"/>
              <a:gd name="connsiteY1161" fmla="*/ 1301575 h 2810796"/>
              <a:gd name="connsiteX1162" fmla="*/ 1827089 w 3531775"/>
              <a:gd name="connsiteY1162" fmla="*/ 1285668 h 2810796"/>
              <a:gd name="connsiteX1163" fmla="*/ 1816897 w 3531775"/>
              <a:gd name="connsiteY1163" fmla="*/ 1245092 h 2810796"/>
              <a:gd name="connsiteX1164" fmla="*/ 1817278 w 3531775"/>
              <a:gd name="connsiteY1164" fmla="*/ 1252236 h 2810796"/>
              <a:gd name="connsiteX1165" fmla="*/ 1813754 w 3531775"/>
              <a:gd name="connsiteY1165" fmla="*/ 1262332 h 2810796"/>
              <a:gd name="connsiteX1166" fmla="*/ 1810706 w 3531775"/>
              <a:gd name="connsiteY1166" fmla="*/ 1264999 h 2810796"/>
              <a:gd name="connsiteX1167" fmla="*/ 1820516 w 3531775"/>
              <a:gd name="connsiteY1167" fmla="*/ 1272143 h 2810796"/>
              <a:gd name="connsiteX1168" fmla="*/ 1805372 w 3531775"/>
              <a:gd name="connsiteY1168" fmla="*/ 1275953 h 2810796"/>
              <a:gd name="connsiteX1169" fmla="*/ 1807658 w 3531775"/>
              <a:gd name="connsiteY1169" fmla="*/ 1283287 h 2810796"/>
              <a:gd name="connsiteX1170" fmla="*/ 1798418 w 3531775"/>
              <a:gd name="connsiteY1170" fmla="*/ 1279668 h 2810796"/>
              <a:gd name="connsiteX1171" fmla="*/ 1827089 w 3531775"/>
              <a:gd name="connsiteY1171" fmla="*/ 1285668 h 2810796"/>
              <a:gd name="connsiteX1172" fmla="*/ 1790608 w 3531775"/>
              <a:gd name="connsiteY1172" fmla="*/ 1338151 h 2810796"/>
              <a:gd name="connsiteX1173" fmla="*/ 1822040 w 3531775"/>
              <a:gd name="connsiteY1173" fmla="*/ 1317006 h 2810796"/>
              <a:gd name="connsiteX1174" fmla="*/ 1813087 w 3531775"/>
              <a:gd name="connsiteY1174" fmla="*/ 1315767 h 2810796"/>
              <a:gd name="connsiteX1175" fmla="*/ 1806800 w 3531775"/>
              <a:gd name="connsiteY1175" fmla="*/ 1320720 h 2810796"/>
              <a:gd name="connsiteX1176" fmla="*/ 1805467 w 3531775"/>
              <a:gd name="connsiteY1176" fmla="*/ 1322245 h 2810796"/>
              <a:gd name="connsiteX1177" fmla="*/ 1809848 w 3531775"/>
              <a:gd name="connsiteY1177" fmla="*/ 1330626 h 2810796"/>
              <a:gd name="connsiteX1178" fmla="*/ 1804610 w 3531775"/>
              <a:gd name="connsiteY1178" fmla="*/ 1328531 h 2810796"/>
              <a:gd name="connsiteX1179" fmla="*/ 1798895 w 3531775"/>
              <a:gd name="connsiteY1179" fmla="*/ 1327769 h 2810796"/>
              <a:gd name="connsiteX1180" fmla="*/ 1798228 w 3531775"/>
              <a:gd name="connsiteY1180" fmla="*/ 1333484 h 2810796"/>
              <a:gd name="connsiteX1181" fmla="*/ 1793275 w 3531775"/>
              <a:gd name="connsiteY1181" fmla="*/ 1327769 h 2810796"/>
              <a:gd name="connsiteX1182" fmla="*/ 1785941 w 3531775"/>
              <a:gd name="connsiteY1182" fmla="*/ 1328245 h 2810796"/>
              <a:gd name="connsiteX1183" fmla="*/ 1790608 w 3531775"/>
              <a:gd name="connsiteY1183" fmla="*/ 1338151 h 2810796"/>
              <a:gd name="connsiteX1184" fmla="*/ 1779368 w 3531775"/>
              <a:gd name="connsiteY1184" fmla="*/ 1244711 h 2810796"/>
              <a:gd name="connsiteX1185" fmla="*/ 1814039 w 3531775"/>
              <a:gd name="connsiteY1185" fmla="*/ 1212993 h 2810796"/>
              <a:gd name="connsiteX1186" fmla="*/ 1802324 w 3531775"/>
              <a:gd name="connsiteY1186" fmla="*/ 1210421 h 2810796"/>
              <a:gd name="connsiteX1187" fmla="*/ 1803562 w 3531775"/>
              <a:gd name="connsiteY1187" fmla="*/ 1214041 h 2810796"/>
              <a:gd name="connsiteX1188" fmla="*/ 1796513 w 3531775"/>
              <a:gd name="connsiteY1188" fmla="*/ 1221089 h 2810796"/>
              <a:gd name="connsiteX1189" fmla="*/ 1795085 w 3531775"/>
              <a:gd name="connsiteY1189" fmla="*/ 1223089 h 2810796"/>
              <a:gd name="connsiteX1190" fmla="*/ 1800800 w 3531775"/>
              <a:gd name="connsiteY1190" fmla="*/ 1230995 h 2810796"/>
              <a:gd name="connsiteX1191" fmla="*/ 1794608 w 3531775"/>
              <a:gd name="connsiteY1191" fmla="*/ 1230042 h 2810796"/>
              <a:gd name="connsiteX1192" fmla="*/ 1787941 w 3531775"/>
              <a:gd name="connsiteY1192" fmla="*/ 1230804 h 2810796"/>
              <a:gd name="connsiteX1193" fmla="*/ 1787750 w 3531775"/>
              <a:gd name="connsiteY1193" fmla="*/ 1237282 h 2810796"/>
              <a:gd name="connsiteX1194" fmla="*/ 1781464 w 3531775"/>
              <a:gd name="connsiteY1194" fmla="*/ 1232233 h 2810796"/>
              <a:gd name="connsiteX1195" fmla="*/ 1773082 w 3531775"/>
              <a:gd name="connsiteY1195" fmla="*/ 1234710 h 2810796"/>
              <a:gd name="connsiteX1196" fmla="*/ 1779368 w 3531775"/>
              <a:gd name="connsiteY1196" fmla="*/ 1244711 h 2810796"/>
              <a:gd name="connsiteX1197" fmla="*/ 1772415 w 3531775"/>
              <a:gd name="connsiteY1197" fmla="*/ 1177941 h 2810796"/>
              <a:gd name="connsiteX1198" fmla="*/ 1764414 w 3531775"/>
              <a:gd name="connsiteY1198" fmla="*/ 1179560 h 2810796"/>
              <a:gd name="connsiteX1199" fmla="*/ 1770320 w 3531775"/>
              <a:gd name="connsiteY1199" fmla="*/ 1188228 h 2810796"/>
              <a:gd name="connsiteX1200" fmla="*/ 1756985 w 3531775"/>
              <a:gd name="connsiteY1200" fmla="*/ 1189752 h 2810796"/>
              <a:gd name="connsiteX1201" fmla="*/ 1757651 w 3531775"/>
              <a:gd name="connsiteY1201" fmla="*/ 1195848 h 2810796"/>
              <a:gd name="connsiteX1202" fmla="*/ 1750508 w 3531775"/>
              <a:gd name="connsiteY1202" fmla="*/ 1191942 h 2810796"/>
              <a:gd name="connsiteX1203" fmla="*/ 1773654 w 3531775"/>
              <a:gd name="connsiteY1203" fmla="*/ 1199658 h 2810796"/>
              <a:gd name="connsiteX1204" fmla="*/ 1771653 w 3531775"/>
              <a:gd name="connsiteY1204" fmla="*/ 1166606 h 2810796"/>
              <a:gd name="connsiteX1205" fmla="*/ 1772415 w 3531775"/>
              <a:gd name="connsiteY1205" fmla="*/ 1177941 h 2810796"/>
              <a:gd name="connsiteX1206" fmla="*/ 1785083 w 3531775"/>
              <a:gd name="connsiteY1206" fmla="*/ 1019730 h 2810796"/>
              <a:gd name="connsiteX1207" fmla="*/ 1781750 w 3531775"/>
              <a:gd name="connsiteY1207" fmla="*/ 1016587 h 2810796"/>
              <a:gd name="connsiteX1208" fmla="*/ 1777940 w 3531775"/>
              <a:gd name="connsiteY1208" fmla="*/ 1018016 h 2810796"/>
              <a:gd name="connsiteX1209" fmla="*/ 1778035 w 3531775"/>
              <a:gd name="connsiteY1209" fmla="*/ 1013634 h 2810796"/>
              <a:gd name="connsiteX1210" fmla="*/ 1770129 w 3531775"/>
              <a:gd name="connsiteY1210" fmla="*/ 1015539 h 2810796"/>
              <a:gd name="connsiteX1211" fmla="*/ 1802038 w 3531775"/>
              <a:gd name="connsiteY1211" fmla="*/ 1019826 h 2810796"/>
              <a:gd name="connsiteX1212" fmla="*/ 1790894 w 3531775"/>
              <a:gd name="connsiteY1212" fmla="*/ 1018492 h 2810796"/>
              <a:gd name="connsiteX1213" fmla="*/ 1788417 w 3531775"/>
              <a:gd name="connsiteY1213" fmla="*/ 1022207 h 2810796"/>
              <a:gd name="connsiteX1214" fmla="*/ 1785083 w 3531775"/>
              <a:gd name="connsiteY1214" fmla="*/ 1019730 h 2810796"/>
              <a:gd name="connsiteX1215" fmla="*/ 1771748 w 3531775"/>
              <a:gd name="connsiteY1215" fmla="*/ 952008 h 2810796"/>
              <a:gd name="connsiteX1216" fmla="*/ 1768796 w 3531775"/>
              <a:gd name="connsiteY1216" fmla="*/ 945912 h 2810796"/>
              <a:gd name="connsiteX1217" fmla="*/ 1762509 w 3531775"/>
              <a:gd name="connsiteY1217" fmla="*/ 947531 h 2810796"/>
              <a:gd name="connsiteX1218" fmla="*/ 1765271 w 3531775"/>
              <a:gd name="connsiteY1218" fmla="*/ 940197 h 2810796"/>
              <a:gd name="connsiteX1219" fmla="*/ 1760128 w 3531775"/>
              <a:gd name="connsiteY1219" fmla="*/ 932862 h 2810796"/>
              <a:gd name="connsiteX1220" fmla="*/ 1752698 w 3531775"/>
              <a:gd name="connsiteY1220" fmla="*/ 941625 h 2810796"/>
              <a:gd name="connsiteX1221" fmla="*/ 1796133 w 3531775"/>
              <a:gd name="connsiteY1221" fmla="*/ 956008 h 2810796"/>
              <a:gd name="connsiteX1222" fmla="*/ 1789941 w 3531775"/>
              <a:gd name="connsiteY1222" fmla="*/ 956199 h 2810796"/>
              <a:gd name="connsiteX1223" fmla="*/ 1780892 w 3531775"/>
              <a:gd name="connsiteY1223" fmla="*/ 951436 h 2810796"/>
              <a:gd name="connsiteX1224" fmla="*/ 1775082 w 3531775"/>
              <a:gd name="connsiteY1224" fmla="*/ 957246 h 2810796"/>
              <a:gd name="connsiteX1225" fmla="*/ 1772891 w 3531775"/>
              <a:gd name="connsiteY1225" fmla="*/ 958294 h 2810796"/>
              <a:gd name="connsiteX1226" fmla="*/ 1771748 w 3531775"/>
              <a:gd name="connsiteY1226" fmla="*/ 952008 h 2810796"/>
              <a:gd name="connsiteX1227" fmla="*/ 1803181 w 3531775"/>
              <a:gd name="connsiteY1227" fmla="*/ 1050306 h 2810796"/>
              <a:gd name="connsiteX1228" fmla="*/ 1796037 w 3531775"/>
              <a:gd name="connsiteY1228" fmla="*/ 1048305 h 2810796"/>
              <a:gd name="connsiteX1229" fmla="*/ 1786512 w 3531775"/>
              <a:gd name="connsiteY1229" fmla="*/ 1046877 h 2810796"/>
              <a:gd name="connsiteX1230" fmla="*/ 1781464 w 3531775"/>
              <a:gd name="connsiteY1230" fmla="*/ 1052877 h 2810796"/>
              <a:gd name="connsiteX1231" fmla="*/ 1778606 w 3531775"/>
              <a:gd name="connsiteY1231" fmla="*/ 1049163 h 2810796"/>
              <a:gd name="connsiteX1232" fmla="*/ 1774034 w 3531775"/>
              <a:gd name="connsiteY1232" fmla="*/ 1045638 h 2810796"/>
              <a:gd name="connsiteX1233" fmla="*/ 1768986 w 3531775"/>
              <a:gd name="connsiteY1233" fmla="*/ 1048020 h 2810796"/>
              <a:gd name="connsiteX1234" fmla="*/ 1769081 w 3531775"/>
              <a:gd name="connsiteY1234" fmla="*/ 1042495 h 2810796"/>
              <a:gd name="connsiteX1235" fmla="*/ 1762319 w 3531775"/>
              <a:gd name="connsiteY1235" fmla="*/ 1038399 h 2810796"/>
              <a:gd name="connsiteX1236" fmla="*/ 1772701 w 3531775"/>
              <a:gd name="connsiteY1236" fmla="*/ 1058688 h 2810796"/>
              <a:gd name="connsiteX1237" fmla="*/ 1803181 w 3531775"/>
              <a:gd name="connsiteY1237" fmla="*/ 1050306 h 2810796"/>
              <a:gd name="connsiteX1238" fmla="*/ 1749650 w 3531775"/>
              <a:gd name="connsiteY1238" fmla="*/ 1019540 h 2810796"/>
              <a:gd name="connsiteX1239" fmla="*/ 1742983 w 3531775"/>
              <a:gd name="connsiteY1239" fmla="*/ 1024588 h 2810796"/>
              <a:gd name="connsiteX1240" fmla="*/ 1739744 w 3531775"/>
              <a:gd name="connsiteY1240" fmla="*/ 1020111 h 2810796"/>
              <a:gd name="connsiteX1241" fmla="*/ 1737268 w 3531775"/>
              <a:gd name="connsiteY1241" fmla="*/ 1014587 h 2810796"/>
              <a:gd name="connsiteX1242" fmla="*/ 1730600 w 3531775"/>
              <a:gd name="connsiteY1242" fmla="*/ 1015825 h 2810796"/>
              <a:gd name="connsiteX1243" fmla="*/ 1734125 w 3531775"/>
              <a:gd name="connsiteY1243" fmla="*/ 1009253 h 2810796"/>
              <a:gd name="connsiteX1244" fmla="*/ 1727933 w 3531775"/>
              <a:gd name="connsiteY1244" fmla="*/ 1030113 h 2810796"/>
              <a:gd name="connsiteX1245" fmla="*/ 1758794 w 3531775"/>
              <a:gd name="connsiteY1245" fmla="*/ 1023636 h 2810796"/>
              <a:gd name="connsiteX1246" fmla="*/ 1749650 w 3531775"/>
              <a:gd name="connsiteY1246" fmla="*/ 1019540 h 2810796"/>
              <a:gd name="connsiteX1247" fmla="*/ 1717932 w 3531775"/>
              <a:gd name="connsiteY1247" fmla="*/ 1053449 h 2810796"/>
              <a:gd name="connsiteX1248" fmla="*/ 1707455 w 3531775"/>
              <a:gd name="connsiteY1248" fmla="*/ 1054878 h 2810796"/>
              <a:gd name="connsiteX1249" fmla="*/ 1749079 w 3531775"/>
              <a:gd name="connsiteY1249" fmla="*/ 1069260 h 2810796"/>
              <a:gd name="connsiteX1250" fmla="*/ 1752222 w 3531775"/>
              <a:gd name="connsiteY1250" fmla="*/ 1052306 h 2810796"/>
              <a:gd name="connsiteX1251" fmla="*/ 1746983 w 3531775"/>
              <a:gd name="connsiteY1251" fmla="*/ 1055164 h 2810796"/>
              <a:gd name="connsiteX1252" fmla="*/ 1736887 w 3531775"/>
              <a:gd name="connsiteY1252" fmla="*/ 1055354 h 2810796"/>
              <a:gd name="connsiteX1253" fmla="*/ 1734791 w 3531775"/>
              <a:gd name="connsiteY1253" fmla="*/ 1062783 h 2810796"/>
              <a:gd name="connsiteX1254" fmla="*/ 1733363 w 3531775"/>
              <a:gd name="connsiteY1254" fmla="*/ 1064689 h 2810796"/>
              <a:gd name="connsiteX1255" fmla="*/ 1729362 w 3531775"/>
              <a:gd name="connsiteY1255" fmla="*/ 1060212 h 2810796"/>
              <a:gd name="connsiteX1256" fmla="*/ 1723742 w 3531775"/>
              <a:gd name="connsiteY1256" fmla="*/ 1056497 h 2810796"/>
              <a:gd name="connsiteX1257" fmla="*/ 1719170 w 3531775"/>
              <a:gd name="connsiteY1257" fmla="*/ 1060783 h 2810796"/>
              <a:gd name="connsiteX1258" fmla="*/ 1717932 w 3531775"/>
              <a:gd name="connsiteY1258" fmla="*/ 1053449 h 2810796"/>
              <a:gd name="connsiteX1259" fmla="*/ 1681261 w 3531775"/>
              <a:gd name="connsiteY1259" fmla="*/ 1081548 h 2810796"/>
              <a:gd name="connsiteX1260" fmla="*/ 1677927 w 3531775"/>
              <a:gd name="connsiteY1260" fmla="*/ 1076976 h 2810796"/>
              <a:gd name="connsiteX1261" fmla="*/ 1673165 w 3531775"/>
              <a:gd name="connsiteY1261" fmla="*/ 1080119 h 2810796"/>
              <a:gd name="connsiteX1262" fmla="*/ 1674308 w 3531775"/>
              <a:gd name="connsiteY1262" fmla="*/ 1072880 h 2810796"/>
              <a:gd name="connsiteX1263" fmla="*/ 1669164 w 3531775"/>
              <a:gd name="connsiteY1263" fmla="*/ 1067737 h 2810796"/>
              <a:gd name="connsiteX1264" fmla="*/ 1664402 w 3531775"/>
              <a:gd name="connsiteY1264" fmla="*/ 1077357 h 2810796"/>
              <a:gd name="connsiteX1265" fmla="*/ 1701740 w 3531775"/>
              <a:gd name="connsiteY1265" fmla="*/ 1077262 h 2810796"/>
              <a:gd name="connsiteX1266" fmla="*/ 1696691 w 3531775"/>
              <a:gd name="connsiteY1266" fmla="*/ 1079452 h 2810796"/>
              <a:gd name="connsiteX1267" fmla="*/ 1688595 w 3531775"/>
              <a:gd name="connsiteY1267" fmla="*/ 1078119 h 2810796"/>
              <a:gd name="connsiteX1268" fmla="*/ 1683071 w 3531775"/>
              <a:gd name="connsiteY1268" fmla="*/ 1086596 h 2810796"/>
              <a:gd name="connsiteX1269" fmla="*/ 1681261 w 3531775"/>
              <a:gd name="connsiteY1269" fmla="*/ 1081548 h 2810796"/>
              <a:gd name="connsiteX1270" fmla="*/ 1700787 w 3531775"/>
              <a:gd name="connsiteY1270" fmla="*/ 1149080 h 2810796"/>
              <a:gd name="connsiteX1271" fmla="*/ 1753651 w 3531775"/>
              <a:gd name="connsiteY1271" fmla="*/ 1147270 h 2810796"/>
              <a:gd name="connsiteX1272" fmla="*/ 1740602 w 3531775"/>
              <a:gd name="connsiteY1272" fmla="*/ 1128696 h 2810796"/>
              <a:gd name="connsiteX1273" fmla="*/ 1741268 w 3531775"/>
              <a:gd name="connsiteY1273" fmla="*/ 1132983 h 2810796"/>
              <a:gd name="connsiteX1274" fmla="*/ 1733172 w 3531775"/>
              <a:gd name="connsiteY1274" fmla="*/ 1140031 h 2810796"/>
              <a:gd name="connsiteX1275" fmla="*/ 1729172 w 3531775"/>
              <a:gd name="connsiteY1275" fmla="*/ 1140984 h 2810796"/>
              <a:gd name="connsiteX1276" fmla="*/ 1734410 w 3531775"/>
              <a:gd name="connsiteY1276" fmla="*/ 1151366 h 2810796"/>
              <a:gd name="connsiteX1277" fmla="*/ 1727267 w 3531775"/>
              <a:gd name="connsiteY1277" fmla="*/ 1148889 h 2810796"/>
              <a:gd name="connsiteX1278" fmla="*/ 1719170 w 3531775"/>
              <a:gd name="connsiteY1278" fmla="*/ 1148223 h 2810796"/>
              <a:gd name="connsiteX1279" fmla="*/ 1717646 w 3531775"/>
              <a:gd name="connsiteY1279" fmla="*/ 1155652 h 2810796"/>
              <a:gd name="connsiteX1280" fmla="*/ 1711074 w 3531775"/>
              <a:gd name="connsiteY1280" fmla="*/ 1148318 h 2810796"/>
              <a:gd name="connsiteX1281" fmla="*/ 1700787 w 3531775"/>
              <a:gd name="connsiteY1281" fmla="*/ 1149080 h 2810796"/>
              <a:gd name="connsiteX1282" fmla="*/ 1748984 w 3531775"/>
              <a:gd name="connsiteY1282" fmla="*/ 1100026 h 2810796"/>
              <a:gd name="connsiteX1283" fmla="*/ 1737458 w 3531775"/>
              <a:gd name="connsiteY1283" fmla="*/ 1100121 h 2810796"/>
              <a:gd name="connsiteX1284" fmla="*/ 1738316 w 3531775"/>
              <a:gd name="connsiteY1284" fmla="*/ 1109075 h 2810796"/>
              <a:gd name="connsiteX1285" fmla="*/ 1727267 w 3531775"/>
              <a:gd name="connsiteY1285" fmla="*/ 1103169 h 2810796"/>
              <a:gd name="connsiteX1286" fmla="*/ 1723838 w 3531775"/>
              <a:gd name="connsiteY1286" fmla="*/ 1108408 h 2810796"/>
              <a:gd name="connsiteX1287" fmla="*/ 1720980 w 3531775"/>
              <a:gd name="connsiteY1287" fmla="*/ 1101360 h 2810796"/>
              <a:gd name="connsiteX1288" fmla="*/ 1721075 w 3531775"/>
              <a:gd name="connsiteY1288" fmla="*/ 1118219 h 2810796"/>
              <a:gd name="connsiteX1289" fmla="*/ 1759271 w 3531775"/>
              <a:gd name="connsiteY1289" fmla="*/ 1100502 h 2810796"/>
              <a:gd name="connsiteX1290" fmla="*/ 1748984 w 3531775"/>
              <a:gd name="connsiteY1290" fmla="*/ 1100026 h 2810796"/>
              <a:gd name="connsiteX1291" fmla="*/ 1798609 w 3531775"/>
              <a:gd name="connsiteY1291" fmla="*/ 1076881 h 2810796"/>
              <a:gd name="connsiteX1292" fmla="*/ 1793465 w 3531775"/>
              <a:gd name="connsiteY1292" fmla="*/ 1078309 h 2810796"/>
              <a:gd name="connsiteX1293" fmla="*/ 1783369 w 3531775"/>
              <a:gd name="connsiteY1293" fmla="*/ 1077738 h 2810796"/>
              <a:gd name="connsiteX1294" fmla="*/ 1779749 w 3531775"/>
              <a:gd name="connsiteY1294" fmla="*/ 1083072 h 2810796"/>
              <a:gd name="connsiteX1295" fmla="*/ 1777940 w 3531775"/>
              <a:gd name="connsiteY1295" fmla="*/ 1079929 h 2810796"/>
              <a:gd name="connsiteX1296" fmla="*/ 1774701 w 3531775"/>
              <a:gd name="connsiteY1296" fmla="*/ 1077166 h 2810796"/>
              <a:gd name="connsiteX1297" fmla="*/ 1769843 w 3531775"/>
              <a:gd name="connsiteY1297" fmla="*/ 1079262 h 2810796"/>
              <a:gd name="connsiteX1298" fmla="*/ 1770891 w 3531775"/>
              <a:gd name="connsiteY1298" fmla="*/ 1074690 h 2810796"/>
              <a:gd name="connsiteX1299" fmla="*/ 1765748 w 3531775"/>
              <a:gd name="connsiteY1299" fmla="*/ 1071546 h 2810796"/>
              <a:gd name="connsiteX1300" fmla="*/ 1770891 w 3531775"/>
              <a:gd name="connsiteY1300" fmla="*/ 1088406 h 2810796"/>
              <a:gd name="connsiteX1301" fmla="*/ 1798609 w 3531775"/>
              <a:gd name="connsiteY1301" fmla="*/ 1076881 h 2810796"/>
              <a:gd name="connsiteX1302" fmla="*/ 1795847 w 3531775"/>
              <a:gd name="connsiteY1302" fmla="*/ 1111647 h 2810796"/>
              <a:gd name="connsiteX1303" fmla="*/ 1787941 w 3531775"/>
              <a:gd name="connsiteY1303" fmla="*/ 1110027 h 2810796"/>
              <a:gd name="connsiteX1304" fmla="*/ 1780226 w 3531775"/>
              <a:gd name="connsiteY1304" fmla="*/ 1112694 h 2810796"/>
              <a:gd name="connsiteX1305" fmla="*/ 1779559 w 3531775"/>
              <a:gd name="connsiteY1305" fmla="*/ 1119648 h 2810796"/>
              <a:gd name="connsiteX1306" fmla="*/ 1775463 w 3531775"/>
              <a:gd name="connsiteY1306" fmla="*/ 1117743 h 2810796"/>
              <a:gd name="connsiteX1307" fmla="*/ 1770415 w 3531775"/>
              <a:gd name="connsiteY1307" fmla="*/ 1116695 h 2810796"/>
              <a:gd name="connsiteX1308" fmla="*/ 1767843 w 3531775"/>
              <a:gd name="connsiteY1308" fmla="*/ 1120600 h 2810796"/>
              <a:gd name="connsiteX1309" fmla="*/ 1765271 w 3531775"/>
              <a:gd name="connsiteY1309" fmla="*/ 1116123 h 2810796"/>
              <a:gd name="connsiteX1310" fmla="*/ 1758318 w 3531775"/>
              <a:gd name="connsiteY1310" fmla="*/ 1115647 h 2810796"/>
              <a:gd name="connsiteX1311" fmla="*/ 1795847 w 3531775"/>
              <a:gd name="connsiteY1311" fmla="*/ 1111647 h 2810796"/>
              <a:gd name="connsiteX1312" fmla="*/ 1739649 w 3531775"/>
              <a:gd name="connsiteY1312" fmla="*/ 1284811 h 2810796"/>
              <a:gd name="connsiteX1313" fmla="*/ 1764319 w 3531775"/>
              <a:gd name="connsiteY1313" fmla="*/ 1261570 h 2810796"/>
              <a:gd name="connsiteX1314" fmla="*/ 1763652 w 3531775"/>
              <a:gd name="connsiteY1314" fmla="*/ 1267000 h 2810796"/>
              <a:gd name="connsiteX1315" fmla="*/ 1758318 w 3531775"/>
              <a:gd name="connsiteY1315" fmla="*/ 1273095 h 2810796"/>
              <a:gd name="connsiteX1316" fmla="*/ 1757366 w 3531775"/>
              <a:gd name="connsiteY1316" fmla="*/ 1274810 h 2810796"/>
              <a:gd name="connsiteX1317" fmla="*/ 1762700 w 3531775"/>
              <a:gd name="connsiteY1317" fmla="*/ 1279858 h 2810796"/>
              <a:gd name="connsiteX1318" fmla="*/ 1757842 w 3531775"/>
              <a:gd name="connsiteY1318" fmla="*/ 1281096 h 2810796"/>
              <a:gd name="connsiteX1319" fmla="*/ 1752127 w 3531775"/>
              <a:gd name="connsiteY1319" fmla="*/ 1281573 h 2810796"/>
              <a:gd name="connsiteX1320" fmla="*/ 1752698 w 3531775"/>
              <a:gd name="connsiteY1320" fmla="*/ 1287288 h 2810796"/>
              <a:gd name="connsiteX1321" fmla="*/ 1746698 w 3531775"/>
              <a:gd name="connsiteY1321" fmla="*/ 1282716 h 2810796"/>
              <a:gd name="connsiteX1322" fmla="*/ 1739649 w 3531775"/>
              <a:gd name="connsiteY1322" fmla="*/ 1284811 h 2810796"/>
              <a:gd name="connsiteX1323" fmla="*/ 1727552 w 3531775"/>
              <a:gd name="connsiteY1323" fmla="*/ 1238329 h 2810796"/>
              <a:gd name="connsiteX1324" fmla="*/ 1763462 w 3531775"/>
              <a:gd name="connsiteY1324" fmla="*/ 1226137 h 2810796"/>
              <a:gd name="connsiteX1325" fmla="*/ 1755556 w 3531775"/>
              <a:gd name="connsiteY1325" fmla="*/ 1222899 h 2810796"/>
              <a:gd name="connsiteX1326" fmla="*/ 1748126 w 3531775"/>
              <a:gd name="connsiteY1326" fmla="*/ 1226042 h 2810796"/>
              <a:gd name="connsiteX1327" fmla="*/ 1746412 w 3531775"/>
              <a:gd name="connsiteY1327" fmla="*/ 1227185 h 2810796"/>
              <a:gd name="connsiteX1328" fmla="*/ 1747936 w 3531775"/>
              <a:gd name="connsiteY1328" fmla="*/ 1236138 h 2810796"/>
              <a:gd name="connsiteX1329" fmla="*/ 1743745 w 3531775"/>
              <a:gd name="connsiteY1329" fmla="*/ 1232900 h 2810796"/>
              <a:gd name="connsiteX1330" fmla="*/ 1738601 w 3531775"/>
              <a:gd name="connsiteY1330" fmla="*/ 1230900 h 2810796"/>
              <a:gd name="connsiteX1331" fmla="*/ 1736315 w 3531775"/>
              <a:gd name="connsiteY1331" fmla="*/ 1236043 h 2810796"/>
              <a:gd name="connsiteX1332" fmla="*/ 1733458 w 3531775"/>
              <a:gd name="connsiteY1332" fmla="*/ 1229471 h 2810796"/>
              <a:gd name="connsiteX1333" fmla="*/ 1726409 w 3531775"/>
              <a:gd name="connsiteY1333" fmla="*/ 1228137 h 2810796"/>
              <a:gd name="connsiteX1334" fmla="*/ 1727552 w 3531775"/>
              <a:gd name="connsiteY1334" fmla="*/ 1238329 h 2810796"/>
              <a:gd name="connsiteX1335" fmla="*/ 1688881 w 3531775"/>
              <a:gd name="connsiteY1335" fmla="*/ 1210231 h 2810796"/>
              <a:gd name="connsiteX1336" fmla="*/ 1729553 w 3531775"/>
              <a:gd name="connsiteY1336" fmla="*/ 1191466 h 2810796"/>
              <a:gd name="connsiteX1337" fmla="*/ 1719456 w 3531775"/>
              <a:gd name="connsiteY1337" fmla="*/ 1188514 h 2810796"/>
              <a:gd name="connsiteX1338" fmla="*/ 1712503 w 3531775"/>
              <a:gd name="connsiteY1338" fmla="*/ 1194229 h 2810796"/>
              <a:gd name="connsiteX1339" fmla="*/ 1709264 w 3531775"/>
              <a:gd name="connsiteY1339" fmla="*/ 1194610 h 2810796"/>
              <a:gd name="connsiteX1340" fmla="*/ 1712693 w 3531775"/>
              <a:gd name="connsiteY1340" fmla="*/ 1204992 h 2810796"/>
              <a:gd name="connsiteX1341" fmla="*/ 1707169 w 3531775"/>
              <a:gd name="connsiteY1341" fmla="*/ 1201658 h 2810796"/>
              <a:gd name="connsiteX1342" fmla="*/ 1700692 w 3531775"/>
              <a:gd name="connsiteY1342" fmla="*/ 1199848 h 2810796"/>
              <a:gd name="connsiteX1343" fmla="*/ 1698882 w 3531775"/>
              <a:gd name="connsiteY1343" fmla="*/ 1206325 h 2810796"/>
              <a:gd name="connsiteX1344" fmla="*/ 1694310 w 3531775"/>
              <a:gd name="connsiteY1344" fmla="*/ 1198800 h 2810796"/>
              <a:gd name="connsiteX1345" fmla="*/ 1685833 w 3531775"/>
              <a:gd name="connsiteY1345" fmla="*/ 1197943 h 2810796"/>
              <a:gd name="connsiteX1346" fmla="*/ 1688881 w 3531775"/>
              <a:gd name="connsiteY1346" fmla="*/ 1210231 h 2810796"/>
              <a:gd name="connsiteX1347" fmla="*/ 1658877 w 3531775"/>
              <a:gd name="connsiteY1347" fmla="*/ 1126029 h 2810796"/>
              <a:gd name="connsiteX1348" fmla="*/ 1692119 w 3531775"/>
              <a:gd name="connsiteY1348" fmla="*/ 1118029 h 2810796"/>
              <a:gd name="connsiteX1349" fmla="*/ 1688881 w 3531775"/>
              <a:gd name="connsiteY1349" fmla="*/ 1122410 h 2810796"/>
              <a:gd name="connsiteX1350" fmla="*/ 1681166 w 3531775"/>
              <a:gd name="connsiteY1350" fmla="*/ 1125172 h 2810796"/>
              <a:gd name="connsiteX1351" fmla="*/ 1679451 w 3531775"/>
              <a:gd name="connsiteY1351" fmla="*/ 1126220 h 2810796"/>
              <a:gd name="connsiteX1352" fmla="*/ 1681070 w 3531775"/>
              <a:gd name="connsiteY1352" fmla="*/ 1135554 h 2810796"/>
              <a:gd name="connsiteX1353" fmla="*/ 1671450 w 3531775"/>
              <a:gd name="connsiteY1353" fmla="*/ 1129554 h 2810796"/>
              <a:gd name="connsiteX1354" fmla="*/ 1669069 w 3531775"/>
              <a:gd name="connsiteY1354" fmla="*/ 1134888 h 2810796"/>
              <a:gd name="connsiteX1355" fmla="*/ 1666116 w 3531775"/>
              <a:gd name="connsiteY1355" fmla="*/ 1127839 h 2810796"/>
              <a:gd name="connsiteX1356" fmla="*/ 1658877 w 3531775"/>
              <a:gd name="connsiteY1356" fmla="*/ 1126029 h 2810796"/>
              <a:gd name="connsiteX1357" fmla="*/ 1666688 w 3531775"/>
              <a:gd name="connsiteY1357" fmla="*/ 1006681 h 2810796"/>
              <a:gd name="connsiteX1358" fmla="*/ 1674308 w 3531775"/>
              <a:gd name="connsiteY1358" fmla="*/ 1038399 h 2810796"/>
              <a:gd name="connsiteX1359" fmla="*/ 1705359 w 3531775"/>
              <a:gd name="connsiteY1359" fmla="*/ 1018016 h 2810796"/>
              <a:gd name="connsiteX1360" fmla="*/ 1699454 w 3531775"/>
              <a:gd name="connsiteY1360" fmla="*/ 1020397 h 2810796"/>
              <a:gd name="connsiteX1361" fmla="*/ 1690405 w 3531775"/>
              <a:gd name="connsiteY1361" fmla="*/ 1020492 h 2810796"/>
              <a:gd name="connsiteX1362" fmla="*/ 1687547 w 3531775"/>
              <a:gd name="connsiteY1362" fmla="*/ 1018778 h 2810796"/>
              <a:gd name="connsiteX1363" fmla="*/ 1683833 w 3531775"/>
              <a:gd name="connsiteY1363" fmla="*/ 1028874 h 2810796"/>
              <a:gd name="connsiteX1364" fmla="*/ 1681356 w 3531775"/>
              <a:gd name="connsiteY1364" fmla="*/ 1023731 h 2810796"/>
              <a:gd name="connsiteX1365" fmla="*/ 1677356 w 3531775"/>
              <a:gd name="connsiteY1365" fmla="*/ 1017444 h 2810796"/>
              <a:gd name="connsiteX1366" fmla="*/ 1671926 w 3531775"/>
              <a:gd name="connsiteY1366" fmla="*/ 1021350 h 2810796"/>
              <a:gd name="connsiteX1367" fmla="*/ 1672974 w 3531775"/>
              <a:gd name="connsiteY1367" fmla="*/ 1012587 h 2810796"/>
              <a:gd name="connsiteX1368" fmla="*/ 1666688 w 3531775"/>
              <a:gd name="connsiteY1368" fmla="*/ 1006681 h 2810796"/>
              <a:gd name="connsiteX1369" fmla="*/ 1692215 w 3531775"/>
              <a:gd name="connsiteY1369" fmla="*/ 974677 h 2810796"/>
              <a:gd name="connsiteX1370" fmla="*/ 1687071 w 3531775"/>
              <a:gd name="connsiteY1370" fmla="*/ 980583 h 2810796"/>
              <a:gd name="connsiteX1371" fmla="*/ 1684595 w 3531775"/>
              <a:gd name="connsiteY1371" fmla="*/ 973248 h 2810796"/>
              <a:gd name="connsiteX1372" fmla="*/ 1680213 w 3531775"/>
              <a:gd name="connsiteY1372" fmla="*/ 976011 h 2810796"/>
              <a:gd name="connsiteX1373" fmla="*/ 1681451 w 3531775"/>
              <a:gd name="connsiteY1373" fmla="*/ 969343 h 2810796"/>
              <a:gd name="connsiteX1374" fmla="*/ 1681166 w 3531775"/>
              <a:gd name="connsiteY1374" fmla="*/ 989155 h 2810796"/>
              <a:gd name="connsiteX1375" fmla="*/ 1701168 w 3531775"/>
              <a:gd name="connsiteY1375" fmla="*/ 976487 h 2810796"/>
              <a:gd name="connsiteX1376" fmla="*/ 1694024 w 3531775"/>
              <a:gd name="connsiteY1376" fmla="*/ 974772 h 2810796"/>
              <a:gd name="connsiteX1377" fmla="*/ 1692215 w 3531775"/>
              <a:gd name="connsiteY1377" fmla="*/ 974677 h 2810796"/>
              <a:gd name="connsiteX1378" fmla="*/ 1732982 w 3531775"/>
              <a:gd name="connsiteY1378" fmla="*/ 929814 h 2810796"/>
              <a:gd name="connsiteX1379" fmla="*/ 1727648 w 3531775"/>
              <a:gd name="connsiteY1379" fmla="*/ 930767 h 2810796"/>
              <a:gd name="connsiteX1380" fmla="*/ 1720028 w 3531775"/>
              <a:gd name="connsiteY1380" fmla="*/ 927433 h 2810796"/>
              <a:gd name="connsiteX1381" fmla="*/ 1718027 w 3531775"/>
              <a:gd name="connsiteY1381" fmla="*/ 926957 h 2810796"/>
              <a:gd name="connsiteX1382" fmla="*/ 1712789 w 3531775"/>
              <a:gd name="connsiteY1382" fmla="*/ 934767 h 2810796"/>
              <a:gd name="connsiteX1383" fmla="*/ 1712122 w 3531775"/>
              <a:gd name="connsiteY1383" fmla="*/ 929243 h 2810796"/>
              <a:gd name="connsiteX1384" fmla="*/ 1709836 w 3531775"/>
              <a:gd name="connsiteY1384" fmla="*/ 923909 h 2810796"/>
              <a:gd name="connsiteX1385" fmla="*/ 1704407 w 3531775"/>
              <a:gd name="connsiteY1385" fmla="*/ 926100 h 2810796"/>
              <a:gd name="connsiteX1386" fmla="*/ 1706979 w 3531775"/>
              <a:gd name="connsiteY1386" fmla="*/ 918956 h 2810796"/>
              <a:gd name="connsiteX1387" fmla="*/ 1702883 w 3531775"/>
              <a:gd name="connsiteY1387" fmla="*/ 912765 h 2810796"/>
              <a:gd name="connsiteX1388" fmla="*/ 1732982 w 3531775"/>
              <a:gd name="connsiteY1388" fmla="*/ 929814 h 2810796"/>
              <a:gd name="connsiteX1389" fmla="*/ 1731362 w 3531775"/>
              <a:gd name="connsiteY1389" fmla="*/ 979059 h 2810796"/>
              <a:gd name="connsiteX1390" fmla="*/ 1731458 w 3531775"/>
              <a:gd name="connsiteY1390" fmla="*/ 969534 h 2810796"/>
              <a:gd name="connsiteX1391" fmla="*/ 1736411 w 3531775"/>
              <a:gd name="connsiteY1391" fmla="*/ 997251 h 2810796"/>
              <a:gd name="connsiteX1392" fmla="*/ 1764033 w 3531775"/>
              <a:gd name="connsiteY1392" fmla="*/ 979440 h 2810796"/>
              <a:gd name="connsiteX1393" fmla="*/ 1753270 w 3531775"/>
              <a:gd name="connsiteY1393" fmla="*/ 978868 h 2810796"/>
              <a:gd name="connsiteX1394" fmla="*/ 1749650 w 3531775"/>
              <a:gd name="connsiteY1394" fmla="*/ 976773 h 2810796"/>
              <a:gd name="connsiteX1395" fmla="*/ 1746507 w 3531775"/>
              <a:gd name="connsiteY1395" fmla="*/ 987536 h 2810796"/>
              <a:gd name="connsiteX1396" fmla="*/ 1737268 w 3531775"/>
              <a:gd name="connsiteY1396" fmla="*/ 974868 h 2810796"/>
              <a:gd name="connsiteX1397" fmla="*/ 1731362 w 3531775"/>
              <a:gd name="connsiteY1397" fmla="*/ 979059 h 2810796"/>
              <a:gd name="connsiteX1398" fmla="*/ 1750222 w 3531775"/>
              <a:gd name="connsiteY1398" fmla="*/ 884761 h 2810796"/>
              <a:gd name="connsiteX1399" fmla="*/ 1737649 w 3531775"/>
              <a:gd name="connsiteY1399" fmla="*/ 908383 h 2810796"/>
              <a:gd name="connsiteX1400" fmla="*/ 1769748 w 3531775"/>
              <a:gd name="connsiteY1400" fmla="*/ 913146 h 2810796"/>
              <a:gd name="connsiteX1401" fmla="*/ 1764414 w 3531775"/>
              <a:gd name="connsiteY1401" fmla="*/ 911526 h 2810796"/>
              <a:gd name="connsiteX1402" fmla="*/ 1758985 w 3531775"/>
              <a:gd name="connsiteY1402" fmla="*/ 905240 h 2810796"/>
              <a:gd name="connsiteX1403" fmla="*/ 1757366 w 3531775"/>
              <a:gd name="connsiteY1403" fmla="*/ 903906 h 2810796"/>
              <a:gd name="connsiteX1404" fmla="*/ 1749174 w 3531775"/>
              <a:gd name="connsiteY1404" fmla="*/ 908002 h 2810796"/>
              <a:gd name="connsiteX1405" fmla="*/ 1751079 w 3531775"/>
              <a:gd name="connsiteY1405" fmla="*/ 902954 h 2810796"/>
              <a:gd name="connsiteX1406" fmla="*/ 1751460 w 3531775"/>
              <a:gd name="connsiteY1406" fmla="*/ 897334 h 2810796"/>
              <a:gd name="connsiteX1407" fmla="*/ 1745745 w 3531775"/>
              <a:gd name="connsiteY1407" fmla="*/ 896572 h 2810796"/>
              <a:gd name="connsiteX1408" fmla="*/ 1751174 w 3531775"/>
              <a:gd name="connsiteY1408" fmla="*/ 891810 h 2810796"/>
              <a:gd name="connsiteX1409" fmla="*/ 1750222 w 3531775"/>
              <a:gd name="connsiteY1409" fmla="*/ 884761 h 2810796"/>
              <a:gd name="connsiteX1410" fmla="*/ 1789465 w 3531775"/>
              <a:gd name="connsiteY1410" fmla="*/ 864854 h 2810796"/>
              <a:gd name="connsiteX1411" fmla="*/ 1781750 w 3531775"/>
              <a:gd name="connsiteY1411" fmla="*/ 859996 h 2810796"/>
              <a:gd name="connsiteX1412" fmla="*/ 1780321 w 3531775"/>
              <a:gd name="connsiteY1412" fmla="*/ 856948 h 2810796"/>
              <a:gd name="connsiteX1413" fmla="*/ 1771463 w 3531775"/>
              <a:gd name="connsiteY1413" fmla="*/ 863425 h 2810796"/>
              <a:gd name="connsiteX1414" fmla="*/ 1772415 w 3531775"/>
              <a:gd name="connsiteY1414" fmla="*/ 850281 h 2810796"/>
              <a:gd name="connsiteX1415" fmla="*/ 1765652 w 3531775"/>
              <a:gd name="connsiteY1415" fmla="*/ 850471 h 2810796"/>
              <a:gd name="connsiteX1416" fmla="*/ 1771272 w 3531775"/>
              <a:gd name="connsiteY1416" fmla="*/ 843708 h 2810796"/>
              <a:gd name="connsiteX1417" fmla="*/ 1769177 w 3531775"/>
              <a:gd name="connsiteY1417" fmla="*/ 835326 h 2810796"/>
              <a:gd name="connsiteX1418" fmla="*/ 1758604 w 3531775"/>
              <a:gd name="connsiteY1418" fmla="*/ 842280 h 2810796"/>
              <a:gd name="connsiteX1419" fmla="*/ 1790132 w 3531775"/>
              <a:gd name="connsiteY1419" fmla="*/ 875712 h 2810796"/>
              <a:gd name="connsiteX1420" fmla="*/ 1789465 w 3531775"/>
              <a:gd name="connsiteY1420" fmla="*/ 864854 h 2810796"/>
              <a:gd name="connsiteX1421" fmla="*/ 1799466 w 3531775"/>
              <a:gd name="connsiteY1421" fmla="*/ 902859 h 2810796"/>
              <a:gd name="connsiteX1422" fmla="*/ 1793656 w 3531775"/>
              <a:gd name="connsiteY1422" fmla="*/ 905526 h 2810796"/>
              <a:gd name="connsiteX1423" fmla="*/ 1795180 w 3531775"/>
              <a:gd name="connsiteY1423" fmla="*/ 897239 h 2810796"/>
              <a:gd name="connsiteX1424" fmla="*/ 1794894 w 3531775"/>
              <a:gd name="connsiteY1424" fmla="*/ 922194 h 2810796"/>
              <a:gd name="connsiteX1425" fmla="*/ 1820993 w 3531775"/>
              <a:gd name="connsiteY1425" fmla="*/ 910574 h 2810796"/>
              <a:gd name="connsiteX1426" fmla="*/ 1811754 w 3531775"/>
              <a:gd name="connsiteY1426" fmla="*/ 906669 h 2810796"/>
              <a:gd name="connsiteX1427" fmla="*/ 1809372 w 3531775"/>
              <a:gd name="connsiteY1427" fmla="*/ 906192 h 2810796"/>
              <a:gd name="connsiteX1428" fmla="*/ 1804991 w 3531775"/>
              <a:gd name="connsiteY1428" fmla="*/ 915336 h 2810796"/>
              <a:gd name="connsiteX1429" fmla="*/ 1799466 w 3531775"/>
              <a:gd name="connsiteY1429" fmla="*/ 902859 h 2810796"/>
              <a:gd name="connsiteX1430" fmla="*/ 1840900 w 3531775"/>
              <a:gd name="connsiteY1430" fmla="*/ 810657 h 2810796"/>
              <a:gd name="connsiteX1431" fmla="*/ 1834994 w 3531775"/>
              <a:gd name="connsiteY1431" fmla="*/ 804656 h 2810796"/>
              <a:gd name="connsiteX1432" fmla="*/ 1833280 w 3531775"/>
              <a:gd name="connsiteY1432" fmla="*/ 803513 h 2810796"/>
              <a:gd name="connsiteX1433" fmla="*/ 1825469 w 3531775"/>
              <a:gd name="connsiteY1433" fmla="*/ 808942 h 2810796"/>
              <a:gd name="connsiteX1434" fmla="*/ 1826708 w 3531775"/>
              <a:gd name="connsiteY1434" fmla="*/ 797512 h 2810796"/>
              <a:gd name="connsiteX1435" fmla="*/ 1820897 w 3531775"/>
              <a:gd name="connsiteY1435" fmla="*/ 797512 h 2810796"/>
              <a:gd name="connsiteX1436" fmla="*/ 1825850 w 3531775"/>
              <a:gd name="connsiteY1436" fmla="*/ 791892 h 2810796"/>
              <a:gd name="connsiteX1437" fmla="*/ 1824231 w 3531775"/>
              <a:gd name="connsiteY1437" fmla="*/ 784653 h 2810796"/>
              <a:gd name="connsiteX1438" fmla="*/ 1814992 w 3531775"/>
              <a:gd name="connsiteY1438" fmla="*/ 790273 h 2810796"/>
              <a:gd name="connsiteX1439" fmla="*/ 1840805 w 3531775"/>
              <a:gd name="connsiteY1439" fmla="*/ 820086 h 2810796"/>
              <a:gd name="connsiteX1440" fmla="*/ 1840900 w 3531775"/>
              <a:gd name="connsiteY1440" fmla="*/ 810657 h 2810796"/>
              <a:gd name="connsiteX1441" fmla="*/ 1854711 w 3531775"/>
              <a:gd name="connsiteY1441" fmla="*/ 868759 h 2810796"/>
              <a:gd name="connsiteX1442" fmla="*/ 1847186 w 3531775"/>
              <a:gd name="connsiteY1442" fmla="*/ 868664 h 2810796"/>
              <a:gd name="connsiteX1443" fmla="*/ 1836995 w 3531775"/>
              <a:gd name="connsiteY1443" fmla="*/ 864092 h 2810796"/>
              <a:gd name="connsiteX1444" fmla="*/ 1834518 w 3531775"/>
              <a:gd name="connsiteY1444" fmla="*/ 860663 h 2810796"/>
              <a:gd name="connsiteX1445" fmla="*/ 1826327 w 3531775"/>
              <a:gd name="connsiteY1445" fmla="*/ 870093 h 2810796"/>
              <a:gd name="connsiteX1446" fmla="*/ 1828422 w 3531775"/>
              <a:gd name="connsiteY1446" fmla="*/ 853614 h 2810796"/>
              <a:gd name="connsiteX1447" fmla="*/ 1815944 w 3531775"/>
              <a:gd name="connsiteY1447" fmla="*/ 855710 h 2810796"/>
              <a:gd name="connsiteX1448" fmla="*/ 1820421 w 3531775"/>
              <a:gd name="connsiteY1448" fmla="*/ 846471 h 2810796"/>
              <a:gd name="connsiteX1449" fmla="*/ 1815563 w 3531775"/>
              <a:gd name="connsiteY1449" fmla="*/ 836946 h 2810796"/>
              <a:gd name="connsiteX1450" fmla="*/ 1805276 w 3531775"/>
              <a:gd name="connsiteY1450" fmla="*/ 847328 h 2810796"/>
              <a:gd name="connsiteX1451" fmla="*/ 1854711 w 3531775"/>
              <a:gd name="connsiteY1451" fmla="*/ 868759 h 2810796"/>
              <a:gd name="connsiteX1452" fmla="*/ 1880714 w 3531775"/>
              <a:gd name="connsiteY1452" fmla="*/ 800370 h 2810796"/>
              <a:gd name="connsiteX1453" fmla="*/ 1877571 w 3531775"/>
              <a:gd name="connsiteY1453" fmla="*/ 792559 h 2810796"/>
              <a:gd name="connsiteX1454" fmla="*/ 1876428 w 3531775"/>
              <a:gd name="connsiteY1454" fmla="*/ 790845 h 2810796"/>
              <a:gd name="connsiteX1455" fmla="*/ 1867094 w 3531775"/>
              <a:gd name="connsiteY1455" fmla="*/ 792273 h 2810796"/>
              <a:gd name="connsiteX1456" fmla="*/ 1870523 w 3531775"/>
              <a:gd name="connsiteY1456" fmla="*/ 787987 h 2810796"/>
              <a:gd name="connsiteX1457" fmla="*/ 1872713 w 3531775"/>
              <a:gd name="connsiteY1457" fmla="*/ 782748 h 2810796"/>
              <a:gd name="connsiteX1458" fmla="*/ 1867379 w 3531775"/>
              <a:gd name="connsiteY1458" fmla="*/ 780177 h 2810796"/>
              <a:gd name="connsiteX1459" fmla="*/ 1874142 w 3531775"/>
              <a:gd name="connsiteY1459" fmla="*/ 777319 h 2810796"/>
              <a:gd name="connsiteX1460" fmla="*/ 1875476 w 3531775"/>
              <a:gd name="connsiteY1460" fmla="*/ 770080 h 2810796"/>
              <a:gd name="connsiteX1461" fmla="*/ 1864903 w 3531775"/>
              <a:gd name="connsiteY1461" fmla="*/ 771128 h 2810796"/>
              <a:gd name="connsiteX1462" fmla="*/ 1876809 w 3531775"/>
              <a:gd name="connsiteY1462" fmla="*/ 808561 h 2810796"/>
              <a:gd name="connsiteX1463" fmla="*/ 1880714 w 3531775"/>
              <a:gd name="connsiteY1463" fmla="*/ 800370 h 2810796"/>
              <a:gd name="connsiteX1464" fmla="*/ 1887287 w 3531775"/>
              <a:gd name="connsiteY1464" fmla="*/ 847709 h 2810796"/>
              <a:gd name="connsiteX1465" fmla="*/ 1879095 w 3531775"/>
              <a:gd name="connsiteY1465" fmla="*/ 851614 h 2810796"/>
              <a:gd name="connsiteX1466" fmla="*/ 1876428 w 3531775"/>
              <a:gd name="connsiteY1466" fmla="*/ 851900 h 2810796"/>
              <a:gd name="connsiteX1467" fmla="*/ 1877952 w 3531775"/>
              <a:gd name="connsiteY1467" fmla="*/ 845518 h 2810796"/>
              <a:gd name="connsiteX1468" fmla="*/ 1877571 w 3531775"/>
              <a:gd name="connsiteY1468" fmla="*/ 838470 h 2810796"/>
              <a:gd name="connsiteX1469" fmla="*/ 1870808 w 3531775"/>
              <a:gd name="connsiteY1469" fmla="*/ 837993 h 2810796"/>
              <a:gd name="connsiteX1470" fmla="*/ 1876428 w 3531775"/>
              <a:gd name="connsiteY1470" fmla="*/ 831707 h 2810796"/>
              <a:gd name="connsiteX1471" fmla="*/ 1862998 w 3531775"/>
              <a:gd name="connsiteY1471" fmla="*/ 852852 h 2810796"/>
              <a:gd name="connsiteX1472" fmla="*/ 1894240 w 3531775"/>
              <a:gd name="connsiteY1472" fmla="*/ 855519 h 2810796"/>
              <a:gd name="connsiteX1473" fmla="*/ 1887287 w 3531775"/>
              <a:gd name="connsiteY1473" fmla="*/ 847709 h 2810796"/>
              <a:gd name="connsiteX1474" fmla="*/ 1915100 w 3531775"/>
              <a:gd name="connsiteY1474" fmla="*/ 732933 h 2810796"/>
              <a:gd name="connsiteX1475" fmla="*/ 1896431 w 3531775"/>
              <a:gd name="connsiteY1475" fmla="*/ 759317 h 2810796"/>
              <a:gd name="connsiteX1476" fmla="*/ 1933197 w 3531775"/>
              <a:gd name="connsiteY1476" fmla="*/ 769890 h 2810796"/>
              <a:gd name="connsiteX1477" fmla="*/ 1927196 w 3531775"/>
              <a:gd name="connsiteY1477" fmla="*/ 767127 h 2810796"/>
              <a:gd name="connsiteX1478" fmla="*/ 1922053 w 3531775"/>
              <a:gd name="connsiteY1478" fmla="*/ 758745 h 2810796"/>
              <a:gd name="connsiteX1479" fmla="*/ 1912909 w 3531775"/>
              <a:gd name="connsiteY1479" fmla="*/ 761031 h 2810796"/>
              <a:gd name="connsiteX1480" fmla="*/ 1912433 w 3531775"/>
              <a:gd name="connsiteY1480" fmla="*/ 755412 h 2810796"/>
              <a:gd name="connsiteX1481" fmla="*/ 1914528 w 3531775"/>
              <a:gd name="connsiteY1481" fmla="*/ 748173 h 2810796"/>
              <a:gd name="connsiteX1482" fmla="*/ 1907956 w 3531775"/>
              <a:gd name="connsiteY1482" fmla="*/ 746458 h 2810796"/>
              <a:gd name="connsiteX1483" fmla="*/ 1915100 w 3531775"/>
              <a:gd name="connsiteY1483" fmla="*/ 741410 h 2810796"/>
              <a:gd name="connsiteX1484" fmla="*/ 1915100 w 3531775"/>
              <a:gd name="connsiteY1484" fmla="*/ 732933 h 2810796"/>
              <a:gd name="connsiteX1485" fmla="*/ 2078168 w 3531775"/>
              <a:gd name="connsiteY1485" fmla="*/ 741696 h 2810796"/>
              <a:gd name="connsiteX1486" fmla="*/ 2277717 w 3531775"/>
              <a:gd name="connsiteY1486" fmla="*/ 693213 h 2810796"/>
              <a:gd name="connsiteX1487" fmla="*/ 1896812 w 3531775"/>
              <a:gd name="connsiteY1487" fmla="*/ 580628 h 2810796"/>
              <a:gd name="connsiteX1488" fmla="*/ 2078168 w 3531775"/>
              <a:gd name="connsiteY1488" fmla="*/ 741696 h 2810796"/>
              <a:gd name="connsiteX1489" fmla="*/ 2101218 w 3531775"/>
              <a:gd name="connsiteY1489" fmla="*/ 572246 h 2810796"/>
              <a:gd name="connsiteX1490" fmla="*/ 1894049 w 3531775"/>
              <a:gd name="connsiteY1490" fmla="*/ 506523 h 2810796"/>
              <a:gd name="connsiteX1491" fmla="*/ 2101218 w 3531775"/>
              <a:gd name="connsiteY1491" fmla="*/ 572246 h 2810796"/>
              <a:gd name="connsiteX1492" fmla="*/ 2004063 w 3531775"/>
              <a:gd name="connsiteY1492" fmla="*/ 469185 h 2810796"/>
              <a:gd name="connsiteX1493" fmla="*/ 2166941 w 3531775"/>
              <a:gd name="connsiteY1493" fmla="*/ 503856 h 2810796"/>
              <a:gd name="connsiteX1494" fmla="*/ 2004063 w 3531775"/>
              <a:gd name="connsiteY1494" fmla="*/ 469185 h 2810796"/>
              <a:gd name="connsiteX1495" fmla="*/ 2185134 w 3531775"/>
              <a:gd name="connsiteY1495" fmla="*/ 508524 h 2810796"/>
              <a:gd name="connsiteX1496" fmla="*/ 1963582 w 3531775"/>
              <a:gd name="connsiteY1496" fmla="*/ 468233 h 2810796"/>
              <a:gd name="connsiteX1497" fmla="*/ 1771844 w 3531775"/>
              <a:gd name="connsiteY1497" fmla="*/ 457946 h 2810796"/>
              <a:gd name="connsiteX1498" fmla="*/ 1906622 w 3531775"/>
              <a:gd name="connsiteY1498" fmla="*/ 437943 h 2810796"/>
              <a:gd name="connsiteX1499" fmla="*/ 1905003 w 3531775"/>
              <a:gd name="connsiteY1499" fmla="*/ 437181 h 2810796"/>
              <a:gd name="connsiteX1500" fmla="*/ 1941960 w 3531775"/>
              <a:gd name="connsiteY1500" fmla="*/ 464613 h 2810796"/>
              <a:gd name="connsiteX1501" fmla="*/ 1941770 w 3531775"/>
              <a:gd name="connsiteY1501" fmla="*/ 464423 h 2810796"/>
              <a:gd name="connsiteX1502" fmla="*/ 2093122 w 3531775"/>
              <a:gd name="connsiteY1502" fmla="*/ 553767 h 2810796"/>
              <a:gd name="connsiteX1503" fmla="*/ 2092265 w 3531775"/>
              <a:gd name="connsiteY1503" fmla="*/ 553767 h 2810796"/>
              <a:gd name="connsiteX1504" fmla="*/ 2093503 w 3531775"/>
              <a:gd name="connsiteY1504" fmla="*/ 553767 h 2810796"/>
              <a:gd name="connsiteX1505" fmla="*/ 2093122 w 3531775"/>
              <a:gd name="connsiteY1505" fmla="*/ 553767 h 2810796"/>
              <a:gd name="connsiteX1506" fmla="*/ 2100647 w 3531775"/>
              <a:gd name="connsiteY1506" fmla="*/ 553482 h 2810796"/>
              <a:gd name="connsiteX1507" fmla="*/ 2097504 w 3531775"/>
              <a:gd name="connsiteY1507" fmla="*/ 553672 h 2810796"/>
              <a:gd name="connsiteX1508" fmla="*/ 2101314 w 3531775"/>
              <a:gd name="connsiteY1508" fmla="*/ 553482 h 2810796"/>
              <a:gd name="connsiteX1509" fmla="*/ 2100647 w 3531775"/>
              <a:gd name="connsiteY1509" fmla="*/ 553482 h 2810796"/>
              <a:gd name="connsiteX1510" fmla="*/ 2110458 w 3531775"/>
              <a:gd name="connsiteY1510" fmla="*/ 552720 h 2810796"/>
              <a:gd name="connsiteX1511" fmla="*/ 2109029 w 3531775"/>
              <a:gd name="connsiteY1511" fmla="*/ 552815 h 2810796"/>
              <a:gd name="connsiteX1512" fmla="*/ 2139223 w 3531775"/>
              <a:gd name="connsiteY1512" fmla="*/ 548243 h 2810796"/>
              <a:gd name="connsiteX1513" fmla="*/ 2139223 w 3531775"/>
              <a:gd name="connsiteY1513" fmla="*/ 548243 h 2810796"/>
              <a:gd name="connsiteX1514" fmla="*/ 2140556 w 3531775"/>
              <a:gd name="connsiteY1514" fmla="*/ 547957 h 2810796"/>
              <a:gd name="connsiteX1515" fmla="*/ 2139223 w 3531775"/>
              <a:gd name="connsiteY1515" fmla="*/ 548243 h 2810796"/>
              <a:gd name="connsiteX1516" fmla="*/ 2154558 w 3531775"/>
              <a:gd name="connsiteY1516" fmla="*/ 544623 h 2810796"/>
              <a:gd name="connsiteX1517" fmla="*/ 2153415 w 3531775"/>
              <a:gd name="connsiteY1517" fmla="*/ 544909 h 2810796"/>
              <a:gd name="connsiteX1518" fmla="*/ 2162178 w 3531775"/>
              <a:gd name="connsiteY1518" fmla="*/ 542433 h 2810796"/>
              <a:gd name="connsiteX1519" fmla="*/ 2161607 w 3531775"/>
              <a:gd name="connsiteY1519" fmla="*/ 542623 h 2810796"/>
              <a:gd name="connsiteX1520" fmla="*/ 2216471 w 3531775"/>
              <a:gd name="connsiteY1520" fmla="*/ 521573 h 2810796"/>
              <a:gd name="connsiteX1521" fmla="*/ 2185134 w 3531775"/>
              <a:gd name="connsiteY1521" fmla="*/ 508524 h 2810796"/>
              <a:gd name="connsiteX1522" fmla="*/ 2406494 w 3531775"/>
              <a:gd name="connsiteY1522" fmla="*/ 617109 h 2810796"/>
              <a:gd name="connsiteX1523" fmla="*/ 2469645 w 3531775"/>
              <a:gd name="connsiteY1523" fmla="*/ 510143 h 2810796"/>
              <a:gd name="connsiteX1524" fmla="*/ 2406494 w 3531775"/>
              <a:gd name="connsiteY1524" fmla="*/ 617109 h 2810796"/>
              <a:gd name="connsiteX1525" fmla="*/ 2502887 w 3531775"/>
              <a:gd name="connsiteY1525" fmla="*/ 512619 h 2810796"/>
              <a:gd name="connsiteX1526" fmla="*/ 2456120 w 3531775"/>
              <a:gd name="connsiteY1526" fmla="*/ 587391 h 2810796"/>
              <a:gd name="connsiteX1527" fmla="*/ 2533939 w 3531775"/>
              <a:gd name="connsiteY1527" fmla="*/ 514239 h 2810796"/>
              <a:gd name="connsiteX1528" fmla="*/ 2502887 w 3531775"/>
              <a:gd name="connsiteY1528" fmla="*/ 512619 h 2810796"/>
              <a:gd name="connsiteX1529" fmla="*/ 2503173 w 3531775"/>
              <a:gd name="connsiteY1529" fmla="*/ 586819 h 2810796"/>
              <a:gd name="connsiteX1530" fmla="*/ 2590327 w 3531775"/>
              <a:gd name="connsiteY1530" fmla="*/ 528907 h 2810796"/>
              <a:gd name="connsiteX1531" fmla="*/ 2559561 w 3531775"/>
              <a:gd name="connsiteY1531" fmla="*/ 521763 h 2810796"/>
              <a:gd name="connsiteX1532" fmla="*/ 2503173 w 3531775"/>
              <a:gd name="connsiteY1532" fmla="*/ 586819 h 2810796"/>
              <a:gd name="connsiteX1533" fmla="*/ 2713104 w 3531775"/>
              <a:gd name="connsiteY1533" fmla="*/ 501951 h 2810796"/>
              <a:gd name="connsiteX1534" fmla="*/ 2548322 w 3531775"/>
              <a:gd name="connsiteY1534" fmla="*/ 475948 h 2810796"/>
              <a:gd name="connsiteX1535" fmla="*/ 2547560 w 3531775"/>
              <a:gd name="connsiteY1535" fmla="*/ 476424 h 2810796"/>
              <a:gd name="connsiteX1536" fmla="*/ 2792352 w 3531775"/>
              <a:gd name="connsiteY1536" fmla="*/ 547386 h 2810796"/>
              <a:gd name="connsiteX1537" fmla="*/ 2793209 w 3531775"/>
              <a:gd name="connsiteY1537" fmla="*/ 547386 h 2810796"/>
              <a:gd name="connsiteX1538" fmla="*/ 2713104 w 3531775"/>
              <a:gd name="connsiteY1538" fmla="*/ 501951 h 2810796"/>
              <a:gd name="connsiteX1539" fmla="*/ 2617664 w 3531775"/>
              <a:gd name="connsiteY1539" fmla="*/ 828087 h 2810796"/>
              <a:gd name="connsiteX1540" fmla="*/ 2617568 w 3531775"/>
              <a:gd name="connsiteY1540" fmla="*/ 828183 h 2810796"/>
              <a:gd name="connsiteX1541" fmla="*/ 2619474 w 3531775"/>
              <a:gd name="connsiteY1541" fmla="*/ 826944 h 2810796"/>
              <a:gd name="connsiteX1542" fmla="*/ 2619093 w 3531775"/>
              <a:gd name="connsiteY1542" fmla="*/ 827230 h 2810796"/>
              <a:gd name="connsiteX1543" fmla="*/ 2613759 w 3531775"/>
              <a:gd name="connsiteY1543" fmla="*/ 785225 h 2810796"/>
              <a:gd name="connsiteX1544" fmla="*/ 2613854 w 3531775"/>
              <a:gd name="connsiteY1544" fmla="*/ 785225 h 2810796"/>
              <a:gd name="connsiteX1545" fmla="*/ 2613568 w 3531775"/>
              <a:gd name="connsiteY1545" fmla="*/ 785320 h 2810796"/>
              <a:gd name="connsiteX1546" fmla="*/ 2613759 w 3531775"/>
              <a:gd name="connsiteY1546" fmla="*/ 785320 h 2810796"/>
              <a:gd name="connsiteX1547" fmla="*/ 2616616 w 3531775"/>
              <a:gd name="connsiteY1547" fmla="*/ 797512 h 2810796"/>
              <a:gd name="connsiteX1548" fmla="*/ 2603471 w 3531775"/>
              <a:gd name="connsiteY1548" fmla="*/ 800274 h 2810796"/>
              <a:gd name="connsiteX1549" fmla="*/ 2612139 w 3531775"/>
              <a:gd name="connsiteY1549" fmla="*/ 813990 h 2810796"/>
              <a:gd name="connsiteX1550" fmla="*/ 2594709 w 3531775"/>
              <a:gd name="connsiteY1550" fmla="*/ 807894 h 2810796"/>
              <a:gd name="connsiteX1551" fmla="*/ 2597280 w 3531775"/>
              <a:gd name="connsiteY1551" fmla="*/ 818277 h 2810796"/>
              <a:gd name="connsiteX1552" fmla="*/ 2586422 w 3531775"/>
              <a:gd name="connsiteY1552" fmla="*/ 813419 h 2810796"/>
              <a:gd name="connsiteX1553" fmla="*/ 2616807 w 3531775"/>
              <a:gd name="connsiteY1553" fmla="*/ 828754 h 2810796"/>
              <a:gd name="connsiteX1554" fmla="*/ 2616616 w 3531775"/>
              <a:gd name="connsiteY1554" fmla="*/ 828849 h 2810796"/>
              <a:gd name="connsiteX1555" fmla="*/ 2617664 w 3531775"/>
              <a:gd name="connsiteY1555" fmla="*/ 828087 h 2810796"/>
              <a:gd name="connsiteX1556" fmla="*/ 2579183 w 3531775"/>
              <a:gd name="connsiteY1556" fmla="*/ 757126 h 2810796"/>
              <a:gd name="connsiteX1557" fmla="*/ 2574039 w 3531775"/>
              <a:gd name="connsiteY1557" fmla="*/ 760746 h 2810796"/>
              <a:gd name="connsiteX1558" fmla="*/ 2585088 w 3531775"/>
              <a:gd name="connsiteY1558" fmla="*/ 764841 h 2810796"/>
              <a:gd name="connsiteX1559" fmla="*/ 2573182 w 3531775"/>
              <a:gd name="connsiteY1559" fmla="*/ 767699 h 2810796"/>
              <a:gd name="connsiteX1560" fmla="*/ 2578040 w 3531775"/>
              <a:gd name="connsiteY1560" fmla="*/ 775795 h 2810796"/>
              <a:gd name="connsiteX1561" fmla="*/ 2566419 w 3531775"/>
              <a:gd name="connsiteY1561" fmla="*/ 777700 h 2810796"/>
              <a:gd name="connsiteX1562" fmla="*/ 2589565 w 3531775"/>
              <a:gd name="connsiteY1562" fmla="*/ 778653 h 2810796"/>
              <a:gd name="connsiteX1563" fmla="*/ 2588327 w 3531775"/>
              <a:gd name="connsiteY1563" fmla="*/ 779700 h 2810796"/>
              <a:gd name="connsiteX1564" fmla="*/ 2570896 w 3531775"/>
              <a:gd name="connsiteY1564" fmla="*/ 748077 h 2810796"/>
              <a:gd name="connsiteX1565" fmla="*/ 2579183 w 3531775"/>
              <a:gd name="connsiteY1565" fmla="*/ 757126 h 2810796"/>
              <a:gd name="connsiteX1566" fmla="*/ 2571277 w 3531775"/>
              <a:gd name="connsiteY1566" fmla="*/ 825706 h 2810796"/>
              <a:gd name="connsiteX1567" fmla="*/ 2559657 w 3531775"/>
              <a:gd name="connsiteY1567" fmla="*/ 839613 h 2810796"/>
              <a:gd name="connsiteX1568" fmla="*/ 2552418 w 3531775"/>
              <a:gd name="connsiteY1568" fmla="*/ 832469 h 2810796"/>
              <a:gd name="connsiteX1569" fmla="*/ 2547941 w 3531775"/>
              <a:gd name="connsiteY1569" fmla="*/ 847995 h 2810796"/>
              <a:gd name="connsiteX1570" fmla="*/ 2541654 w 3531775"/>
              <a:gd name="connsiteY1570" fmla="*/ 834850 h 2810796"/>
              <a:gd name="connsiteX1571" fmla="*/ 2532606 w 3531775"/>
              <a:gd name="connsiteY1571" fmla="*/ 844185 h 2810796"/>
              <a:gd name="connsiteX1572" fmla="*/ 2530415 w 3531775"/>
              <a:gd name="connsiteY1572" fmla="*/ 831135 h 2810796"/>
              <a:gd name="connsiteX1573" fmla="*/ 2521176 w 3531775"/>
              <a:gd name="connsiteY1573" fmla="*/ 833326 h 2810796"/>
              <a:gd name="connsiteX1574" fmla="*/ 2571277 w 3531775"/>
              <a:gd name="connsiteY1574" fmla="*/ 825706 h 2810796"/>
              <a:gd name="connsiteX1575" fmla="*/ 2554513 w 3531775"/>
              <a:gd name="connsiteY1575" fmla="*/ 798369 h 2810796"/>
              <a:gd name="connsiteX1576" fmla="*/ 2545369 w 3531775"/>
              <a:gd name="connsiteY1576" fmla="*/ 793226 h 2810796"/>
              <a:gd name="connsiteX1577" fmla="*/ 2545369 w 3531775"/>
              <a:gd name="connsiteY1577" fmla="*/ 793226 h 2810796"/>
              <a:gd name="connsiteX1578" fmla="*/ 2545274 w 3531775"/>
              <a:gd name="connsiteY1578" fmla="*/ 793226 h 2810796"/>
              <a:gd name="connsiteX1579" fmla="*/ 2545369 w 3531775"/>
              <a:gd name="connsiteY1579" fmla="*/ 793226 h 2810796"/>
              <a:gd name="connsiteX1580" fmla="*/ 2545083 w 3531775"/>
              <a:gd name="connsiteY1580" fmla="*/ 793607 h 2810796"/>
              <a:gd name="connsiteX1581" fmla="*/ 2545083 w 3531775"/>
              <a:gd name="connsiteY1581" fmla="*/ 793607 h 2810796"/>
              <a:gd name="connsiteX1582" fmla="*/ 2545083 w 3531775"/>
              <a:gd name="connsiteY1582" fmla="*/ 793607 h 2810796"/>
              <a:gd name="connsiteX1583" fmla="*/ 2545083 w 3531775"/>
              <a:gd name="connsiteY1583" fmla="*/ 793607 h 2810796"/>
              <a:gd name="connsiteX1584" fmla="*/ 2543464 w 3531775"/>
              <a:gd name="connsiteY1584" fmla="*/ 806275 h 2810796"/>
              <a:gd name="connsiteX1585" fmla="*/ 2535082 w 3531775"/>
              <a:gd name="connsiteY1585" fmla="*/ 797036 h 2810796"/>
              <a:gd name="connsiteX1586" fmla="*/ 2529272 w 3531775"/>
              <a:gd name="connsiteY1586" fmla="*/ 796083 h 2810796"/>
              <a:gd name="connsiteX1587" fmla="*/ 2524414 w 3531775"/>
              <a:gd name="connsiteY1587" fmla="*/ 789035 h 2810796"/>
              <a:gd name="connsiteX1588" fmla="*/ 2559942 w 3531775"/>
              <a:gd name="connsiteY1588" fmla="*/ 809895 h 2810796"/>
              <a:gd name="connsiteX1589" fmla="*/ 2558228 w 3531775"/>
              <a:gd name="connsiteY1589" fmla="*/ 789130 h 2810796"/>
              <a:gd name="connsiteX1590" fmla="*/ 2554513 w 3531775"/>
              <a:gd name="connsiteY1590" fmla="*/ 798369 h 2810796"/>
              <a:gd name="connsiteX1591" fmla="*/ 2541273 w 3531775"/>
              <a:gd name="connsiteY1591" fmla="*/ 751697 h 2810796"/>
              <a:gd name="connsiteX1592" fmla="*/ 2550322 w 3531775"/>
              <a:gd name="connsiteY1592" fmla="*/ 776081 h 2810796"/>
              <a:gd name="connsiteX1593" fmla="*/ 2541273 w 3531775"/>
              <a:gd name="connsiteY1593" fmla="*/ 751697 h 2810796"/>
              <a:gd name="connsiteX1594" fmla="*/ 2517461 w 3531775"/>
              <a:gd name="connsiteY1594" fmla="*/ 779796 h 2810796"/>
              <a:gd name="connsiteX1595" fmla="*/ 2517937 w 3531775"/>
              <a:gd name="connsiteY1595" fmla="*/ 779319 h 2810796"/>
              <a:gd name="connsiteX1596" fmla="*/ 2517461 w 3531775"/>
              <a:gd name="connsiteY1596" fmla="*/ 779796 h 2810796"/>
              <a:gd name="connsiteX1597" fmla="*/ 2518032 w 3531775"/>
              <a:gd name="connsiteY1597" fmla="*/ 779224 h 2810796"/>
              <a:gd name="connsiteX1598" fmla="*/ 2518032 w 3531775"/>
              <a:gd name="connsiteY1598" fmla="*/ 779224 h 2810796"/>
              <a:gd name="connsiteX1599" fmla="*/ 2518032 w 3531775"/>
              <a:gd name="connsiteY1599" fmla="*/ 779129 h 2810796"/>
              <a:gd name="connsiteX1600" fmla="*/ 2518032 w 3531775"/>
              <a:gd name="connsiteY1600" fmla="*/ 779129 h 2810796"/>
              <a:gd name="connsiteX1601" fmla="*/ 2518127 w 3531775"/>
              <a:gd name="connsiteY1601" fmla="*/ 778843 h 2810796"/>
              <a:gd name="connsiteX1602" fmla="*/ 2518127 w 3531775"/>
              <a:gd name="connsiteY1602" fmla="*/ 778938 h 2810796"/>
              <a:gd name="connsiteX1603" fmla="*/ 2518223 w 3531775"/>
              <a:gd name="connsiteY1603" fmla="*/ 778748 h 2810796"/>
              <a:gd name="connsiteX1604" fmla="*/ 2518127 w 3531775"/>
              <a:gd name="connsiteY1604" fmla="*/ 778843 h 2810796"/>
              <a:gd name="connsiteX1605" fmla="*/ 2518223 w 3531775"/>
              <a:gd name="connsiteY1605" fmla="*/ 778367 h 2810796"/>
              <a:gd name="connsiteX1606" fmla="*/ 2518223 w 3531775"/>
              <a:gd name="connsiteY1606" fmla="*/ 778748 h 2810796"/>
              <a:gd name="connsiteX1607" fmla="*/ 2518223 w 3531775"/>
              <a:gd name="connsiteY1607" fmla="*/ 778272 h 2810796"/>
              <a:gd name="connsiteX1608" fmla="*/ 2518223 w 3531775"/>
              <a:gd name="connsiteY1608" fmla="*/ 778367 h 2810796"/>
              <a:gd name="connsiteX1609" fmla="*/ 2510984 w 3531775"/>
              <a:gd name="connsiteY1609" fmla="*/ 768461 h 2810796"/>
              <a:gd name="connsiteX1610" fmla="*/ 2517080 w 3531775"/>
              <a:gd name="connsiteY1610" fmla="*/ 765127 h 2810796"/>
              <a:gd name="connsiteX1611" fmla="*/ 2506317 w 3531775"/>
              <a:gd name="connsiteY1611" fmla="*/ 759888 h 2810796"/>
              <a:gd name="connsiteX1612" fmla="*/ 2518413 w 3531775"/>
              <a:gd name="connsiteY1612" fmla="*/ 758745 h 2810796"/>
              <a:gd name="connsiteX1613" fmla="*/ 2518318 w 3531775"/>
              <a:gd name="connsiteY1613" fmla="*/ 758841 h 2810796"/>
              <a:gd name="connsiteX1614" fmla="*/ 2518509 w 3531775"/>
              <a:gd name="connsiteY1614" fmla="*/ 758745 h 2810796"/>
              <a:gd name="connsiteX1615" fmla="*/ 2518413 w 3531775"/>
              <a:gd name="connsiteY1615" fmla="*/ 758745 h 2810796"/>
              <a:gd name="connsiteX1616" fmla="*/ 2512508 w 3531775"/>
              <a:gd name="connsiteY1616" fmla="*/ 752840 h 2810796"/>
              <a:gd name="connsiteX1617" fmla="*/ 2521366 w 3531775"/>
              <a:gd name="connsiteY1617" fmla="*/ 751221 h 2810796"/>
              <a:gd name="connsiteX1618" fmla="*/ 2503745 w 3531775"/>
              <a:gd name="connsiteY1618" fmla="*/ 745601 h 2810796"/>
              <a:gd name="connsiteX1619" fmla="*/ 2517461 w 3531775"/>
              <a:gd name="connsiteY1619" fmla="*/ 779796 h 2810796"/>
              <a:gd name="connsiteX1620" fmla="*/ 2517461 w 3531775"/>
              <a:gd name="connsiteY1620" fmla="*/ 779796 h 2810796"/>
              <a:gd name="connsiteX1621" fmla="*/ 2551560 w 3531775"/>
              <a:gd name="connsiteY1621" fmla="*/ 848852 h 2810796"/>
              <a:gd name="connsiteX1622" fmla="*/ 2552132 w 3531775"/>
              <a:gd name="connsiteY1622" fmla="*/ 848471 h 2810796"/>
              <a:gd name="connsiteX1623" fmla="*/ 2551560 w 3531775"/>
              <a:gd name="connsiteY1623" fmla="*/ 848852 h 2810796"/>
              <a:gd name="connsiteX1624" fmla="*/ 2520794 w 3531775"/>
              <a:gd name="connsiteY1624" fmla="*/ 817419 h 2810796"/>
              <a:gd name="connsiteX1625" fmla="*/ 2505840 w 3531775"/>
              <a:gd name="connsiteY1625" fmla="*/ 821325 h 2810796"/>
              <a:gd name="connsiteX1626" fmla="*/ 2504031 w 3531775"/>
              <a:gd name="connsiteY1626" fmla="*/ 809990 h 2810796"/>
              <a:gd name="connsiteX1627" fmla="*/ 2491458 w 3531775"/>
              <a:gd name="connsiteY1627" fmla="*/ 820848 h 2810796"/>
              <a:gd name="connsiteX1628" fmla="*/ 2495839 w 3531775"/>
              <a:gd name="connsiteY1628" fmla="*/ 805227 h 2810796"/>
              <a:gd name="connsiteX1629" fmla="*/ 2483266 w 3531775"/>
              <a:gd name="connsiteY1629" fmla="*/ 807894 h 2810796"/>
              <a:gd name="connsiteX1630" fmla="*/ 2484600 w 3531775"/>
              <a:gd name="connsiteY1630" fmla="*/ 802941 h 2810796"/>
              <a:gd name="connsiteX1631" fmla="*/ 2471645 w 3531775"/>
              <a:gd name="connsiteY1631" fmla="*/ 805323 h 2810796"/>
              <a:gd name="connsiteX1632" fmla="*/ 2520794 w 3531775"/>
              <a:gd name="connsiteY1632" fmla="*/ 817419 h 2810796"/>
              <a:gd name="connsiteX1633" fmla="*/ 2481742 w 3531775"/>
              <a:gd name="connsiteY1633" fmla="*/ 779510 h 2810796"/>
              <a:gd name="connsiteX1634" fmla="*/ 2474312 w 3531775"/>
              <a:gd name="connsiteY1634" fmla="*/ 761508 h 2810796"/>
              <a:gd name="connsiteX1635" fmla="*/ 2482790 w 3531775"/>
              <a:gd name="connsiteY1635" fmla="*/ 757793 h 2810796"/>
              <a:gd name="connsiteX1636" fmla="*/ 2464883 w 3531775"/>
              <a:gd name="connsiteY1636" fmla="*/ 752268 h 2810796"/>
              <a:gd name="connsiteX1637" fmla="*/ 2483647 w 3531775"/>
              <a:gd name="connsiteY1637" fmla="*/ 748173 h 2810796"/>
              <a:gd name="connsiteX1638" fmla="*/ 2476979 w 3531775"/>
              <a:gd name="connsiteY1638" fmla="*/ 735219 h 2810796"/>
              <a:gd name="connsiteX1639" fmla="*/ 2476979 w 3531775"/>
              <a:gd name="connsiteY1639" fmla="*/ 735314 h 2810796"/>
              <a:gd name="connsiteX1640" fmla="*/ 2477075 w 3531775"/>
              <a:gd name="connsiteY1640" fmla="*/ 735219 h 2810796"/>
              <a:gd name="connsiteX1641" fmla="*/ 2476979 w 3531775"/>
              <a:gd name="connsiteY1641" fmla="*/ 735314 h 2810796"/>
              <a:gd name="connsiteX1642" fmla="*/ 2485171 w 3531775"/>
              <a:gd name="connsiteY1642" fmla="*/ 735695 h 2810796"/>
              <a:gd name="connsiteX1643" fmla="*/ 2480409 w 3531775"/>
              <a:gd name="connsiteY1643" fmla="*/ 722455 h 2810796"/>
              <a:gd name="connsiteX1644" fmla="*/ 2481742 w 3531775"/>
              <a:gd name="connsiteY1644" fmla="*/ 779510 h 2810796"/>
              <a:gd name="connsiteX1645" fmla="*/ 2495553 w 3531775"/>
              <a:gd name="connsiteY1645" fmla="*/ 713216 h 2810796"/>
              <a:gd name="connsiteX1646" fmla="*/ 2510698 w 3531775"/>
              <a:gd name="connsiteY1646" fmla="*/ 721122 h 2810796"/>
              <a:gd name="connsiteX1647" fmla="*/ 2510508 w 3531775"/>
              <a:gd name="connsiteY1647" fmla="*/ 721312 h 2810796"/>
              <a:gd name="connsiteX1648" fmla="*/ 2510793 w 3531775"/>
              <a:gd name="connsiteY1648" fmla="*/ 721122 h 2810796"/>
              <a:gd name="connsiteX1649" fmla="*/ 2510698 w 3531775"/>
              <a:gd name="connsiteY1649" fmla="*/ 721217 h 2810796"/>
              <a:gd name="connsiteX1650" fmla="*/ 2511651 w 3531775"/>
              <a:gd name="connsiteY1650" fmla="*/ 720169 h 2810796"/>
              <a:gd name="connsiteX1651" fmla="*/ 2511555 w 3531775"/>
              <a:gd name="connsiteY1651" fmla="*/ 720264 h 2810796"/>
              <a:gd name="connsiteX1652" fmla="*/ 2511746 w 3531775"/>
              <a:gd name="connsiteY1652" fmla="*/ 719883 h 2810796"/>
              <a:gd name="connsiteX1653" fmla="*/ 2511555 w 3531775"/>
              <a:gd name="connsiteY1653" fmla="*/ 720074 h 2810796"/>
              <a:gd name="connsiteX1654" fmla="*/ 2511936 w 3531775"/>
              <a:gd name="connsiteY1654" fmla="*/ 719502 h 2810796"/>
              <a:gd name="connsiteX1655" fmla="*/ 2511746 w 3531775"/>
              <a:gd name="connsiteY1655" fmla="*/ 719883 h 2810796"/>
              <a:gd name="connsiteX1656" fmla="*/ 2512032 w 3531775"/>
              <a:gd name="connsiteY1656" fmla="*/ 719407 h 2810796"/>
              <a:gd name="connsiteX1657" fmla="*/ 2511936 w 3531775"/>
              <a:gd name="connsiteY1657" fmla="*/ 719598 h 2810796"/>
              <a:gd name="connsiteX1658" fmla="*/ 2504411 w 3531775"/>
              <a:gd name="connsiteY1658" fmla="*/ 705120 h 2810796"/>
              <a:gd name="connsiteX1659" fmla="*/ 2512889 w 3531775"/>
              <a:gd name="connsiteY1659" fmla="*/ 704929 h 2810796"/>
              <a:gd name="connsiteX1660" fmla="*/ 2511746 w 3531775"/>
              <a:gd name="connsiteY1660" fmla="*/ 689689 h 2810796"/>
              <a:gd name="connsiteX1661" fmla="*/ 2525843 w 3531775"/>
              <a:gd name="connsiteY1661" fmla="*/ 697976 h 2810796"/>
              <a:gd name="connsiteX1662" fmla="*/ 2530891 w 3531775"/>
              <a:gd name="connsiteY1662" fmla="*/ 686832 h 2810796"/>
              <a:gd name="connsiteX1663" fmla="*/ 2541464 w 3531775"/>
              <a:gd name="connsiteY1663" fmla="*/ 691404 h 2810796"/>
              <a:gd name="connsiteX1664" fmla="*/ 2533844 w 3531775"/>
              <a:gd name="connsiteY1664" fmla="*/ 674354 h 2810796"/>
              <a:gd name="connsiteX1665" fmla="*/ 2495553 w 3531775"/>
              <a:gd name="connsiteY1665" fmla="*/ 713216 h 2810796"/>
              <a:gd name="connsiteX1666" fmla="*/ 2527748 w 3531775"/>
              <a:gd name="connsiteY1666" fmla="*/ 726075 h 2810796"/>
              <a:gd name="connsiteX1667" fmla="*/ 2536796 w 3531775"/>
              <a:gd name="connsiteY1667" fmla="*/ 730551 h 2810796"/>
              <a:gd name="connsiteX1668" fmla="*/ 2545274 w 3531775"/>
              <a:gd name="connsiteY1668" fmla="*/ 737695 h 2810796"/>
              <a:gd name="connsiteX1669" fmla="*/ 2548608 w 3531775"/>
              <a:gd name="connsiteY1669" fmla="*/ 723312 h 2810796"/>
              <a:gd name="connsiteX1670" fmla="*/ 2553275 w 3531775"/>
              <a:gd name="connsiteY1670" fmla="*/ 737886 h 2810796"/>
              <a:gd name="connsiteX1671" fmla="*/ 2558990 w 3531775"/>
              <a:gd name="connsiteY1671" fmla="*/ 729885 h 2810796"/>
              <a:gd name="connsiteX1672" fmla="*/ 2566419 w 3531775"/>
              <a:gd name="connsiteY1672" fmla="*/ 746268 h 2810796"/>
              <a:gd name="connsiteX1673" fmla="*/ 2566324 w 3531775"/>
              <a:gd name="connsiteY1673" fmla="*/ 746268 h 2810796"/>
              <a:gd name="connsiteX1674" fmla="*/ 2566705 w 3531775"/>
              <a:gd name="connsiteY1674" fmla="*/ 746268 h 2810796"/>
              <a:gd name="connsiteX1675" fmla="*/ 2566419 w 3531775"/>
              <a:gd name="connsiteY1675" fmla="*/ 746268 h 2810796"/>
              <a:gd name="connsiteX1676" fmla="*/ 2567276 w 3531775"/>
              <a:gd name="connsiteY1676" fmla="*/ 746077 h 2810796"/>
              <a:gd name="connsiteX1677" fmla="*/ 2567181 w 3531775"/>
              <a:gd name="connsiteY1677" fmla="*/ 746077 h 2810796"/>
              <a:gd name="connsiteX1678" fmla="*/ 2567276 w 3531775"/>
              <a:gd name="connsiteY1678" fmla="*/ 746077 h 2810796"/>
              <a:gd name="connsiteX1679" fmla="*/ 2567276 w 3531775"/>
              <a:gd name="connsiteY1679" fmla="*/ 746077 h 2810796"/>
              <a:gd name="connsiteX1680" fmla="*/ 2527748 w 3531775"/>
              <a:gd name="connsiteY1680" fmla="*/ 726075 h 2810796"/>
              <a:gd name="connsiteX1681" fmla="*/ 2570039 w 3531775"/>
              <a:gd name="connsiteY1681" fmla="*/ 679497 h 2810796"/>
              <a:gd name="connsiteX1682" fmla="*/ 2575849 w 3531775"/>
              <a:gd name="connsiteY1682" fmla="*/ 676735 h 2810796"/>
              <a:gd name="connsiteX1683" fmla="*/ 2575087 w 3531775"/>
              <a:gd name="connsiteY1683" fmla="*/ 687594 h 2810796"/>
              <a:gd name="connsiteX1684" fmla="*/ 2594232 w 3531775"/>
              <a:gd name="connsiteY1684" fmla="*/ 682450 h 2810796"/>
              <a:gd name="connsiteX1685" fmla="*/ 2584898 w 3531775"/>
              <a:gd name="connsiteY1685" fmla="*/ 695214 h 2810796"/>
              <a:gd name="connsiteX1686" fmla="*/ 2586993 w 3531775"/>
              <a:gd name="connsiteY1686" fmla="*/ 697595 h 2810796"/>
              <a:gd name="connsiteX1687" fmla="*/ 2598423 w 3531775"/>
              <a:gd name="connsiteY1687" fmla="*/ 701405 h 2810796"/>
              <a:gd name="connsiteX1688" fmla="*/ 2599852 w 3531775"/>
              <a:gd name="connsiteY1688" fmla="*/ 713883 h 2810796"/>
              <a:gd name="connsiteX1689" fmla="*/ 2554799 w 3531775"/>
              <a:gd name="connsiteY1689" fmla="*/ 682736 h 2810796"/>
              <a:gd name="connsiteX1690" fmla="*/ 2570039 w 3531775"/>
              <a:gd name="connsiteY1690" fmla="*/ 679497 h 2810796"/>
              <a:gd name="connsiteX1691" fmla="*/ 2608425 w 3531775"/>
              <a:gd name="connsiteY1691" fmla="*/ 724836 h 2810796"/>
              <a:gd name="connsiteX1692" fmla="*/ 2622331 w 3531775"/>
              <a:gd name="connsiteY1692" fmla="*/ 738933 h 2810796"/>
              <a:gd name="connsiteX1693" fmla="*/ 2635761 w 3531775"/>
              <a:gd name="connsiteY1693" fmla="*/ 743410 h 2810796"/>
              <a:gd name="connsiteX1694" fmla="*/ 2618997 w 3531775"/>
              <a:gd name="connsiteY1694" fmla="*/ 754364 h 2810796"/>
              <a:gd name="connsiteX1695" fmla="*/ 2631380 w 3531775"/>
              <a:gd name="connsiteY1695" fmla="*/ 758936 h 2810796"/>
              <a:gd name="connsiteX1696" fmla="*/ 2615283 w 3531775"/>
              <a:gd name="connsiteY1696" fmla="*/ 767794 h 2810796"/>
              <a:gd name="connsiteX1697" fmla="*/ 2650906 w 3531775"/>
              <a:gd name="connsiteY1697" fmla="*/ 734838 h 2810796"/>
              <a:gd name="connsiteX1698" fmla="*/ 2608425 w 3531775"/>
              <a:gd name="connsiteY1698" fmla="*/ 724836 h 2810796"/>
              <a:gd name="connsiteX1699" fmla="*/ 2705199 w 3531775"/>
              <a:gd name="connsiteY1699" fmla="*/ 544623 h 2810796"/>
              <a:gd name="connsiteX1700" fmla="*/ 2703865 w 3531775"/>
              <a:gd name="connsiteY1700" fmla="*/ 544623 h 2810796"/>
              <a:gd name="connsiteX1701" fmla="*/ 2747013 w 3531775"/>
              <a:gd name="connsiteY1701" fmla="*/ 559101 h 2810796"/>
              <a:gd name="connsiteX1702" fmla="*/ 2746537 w 3531775"/>
              <a:gd name="connsiteY1702" fmla="*/ 558720 h 2810796"/>
              <a:gd name="connsiteX1703" fmla="*/ 2775207 w 3531775"/>
              <a:gd name="connsiteY1703" fmla="*/ 620538 h 2810796"/>
              <a:gd name="connsiteX1704" fmla="*/ 2652144 w 3531775"/>
              <a:gd name="connsiteY1704" fmla="*/ 543576 h 2810796"/>
              <a:gd name="connsiteX1705" fmla="*/ 2606043 w 3531775"/>
              <a:gd name="connsiteY1705" fmla="*/ 538051 h 2810796"/>
              <a:gd name="connsiteX1706" fmla="*/ 2604424 w 3531775"/>
              <a:gd name="connsiteY1706" fmla="*/ 539385 h 2810796"/>
              <a:gd name="connsiteX1707" fmla="*/ 2705199 w 3531775"/>
              <a:gd name="connsiteY1707" fmla="*/ 544623 h 2810796"/>
              <a:gd name="connsiteX1708" fmla="*/ 2795115 w 3531775"/>
              <a:gd name="connsiteY1708" fmla="*/ 556149 h 2810796"/>
              <a:gd name="connsiteX1709" fmla="*/ 2800068 w 3531775"/>
              <a:gd name="connsiteY1709" fmla="*/ 632063 h 2810796"/>
              <a:gd name="connsiteX1710" fmla="*/ 2806735 w 3531775"/>
              <a:gd name="connsiteY1710" fmla="*/ 627586 h 2810796"/>
              <a:gd name="connsiteX1711" fmla="*/ 2805592 w 3531775"/>
              <a:gd name="connsiteY1711" fmla="*/ 628539 h 2810796"/>
              <a:gd name="connsiteX1712" fmla="*/ 2807402 w 3531775"/>
              <a:gd name="connsiteY1712" fmla="*/ 627110 h 2810796"/>
              <a:gd name="connsiteX1713" fmla="*/ 2806735 w 3531775"/>
              <a:gd name="connsiteY1713" fmla="*/ 627586 h 2810796"/>
              <a:gd name="connsiteX1714" fmla="*/ 2807973 w 3531775"/>
              <a:gd name="connsiteY1714" fmla="*/ 626634 h 2810796"/>
              <a:gd name="connsiteX1715" fmla="*/ 2807878 w 3531775"/>
              <a:gd name="connsiteY1715" fmla="*/ 626729 h 2810796"/>
              <a:gd name="connsiteX1716" fmla="*/ 2808450 w 3531775"/>
              <a:gd name="connsiteY1716" fmla="*/ 626253 h 2810796"/>
              <a:gd name="connsiteX1717" fmla="*/ 2807973 w 3531775"/>
              <a:gd name="connsiteY1717" fmla="*/ 626634 h 2810796"/>
              <a:gd name="connsiteX1718" fmla="*/ 2809783 w 3531775"/>
              <a:gd name="connsiteY1718" fmla="*/ 625014 h 2810796"/>
              <a:gd name="connsiteX1719" fmla="*/ 2809688 w 3531775"/>
              <a:gd name="connsiteY1719" fmla="*/ 625110 h 2810796"/>
              <a:gd name="connsiteX1720" fmla="*/ 2810069 w 3531775"/>
              <a:gd name="connsiteY1720" fmla="*/ 624729 h 2810796"/>
              <a:gd name="connsiteX1721" fmla="*/ 2809878 w 3531775"/>
              <a:gd name="connsiteY1721" fmla="*/ 624919 h 2810796"/>
              <a:gd name="connsiteX1722" fmla="*/ 2810926 w 3531775"/>
              <a:gd name="connsiteY1722" fmla="*/ 623871 h 2810796"/>
              <a:gd name="connsiteX1723" fmla="*/ 2810354 w 3531775"/>
              <a:gd name="connsiteY1723" fmla="*/ 624443 h 2810796"/>
              <a:gd name="connsiteX1724" fmla="*/ 2811402 w 3531775"/>
              <a:gd name="connsiteY1724" fmla="*/ 623395 h 2810796"/>
              <a:gd name="connsiteX1725" fmla="*/ 2810926 w 3531775"/>
              <a:gd name="connsiteY1725" fmla="*/ 623871 h 2810796"/>
              <a:gd name="connsiteX1726" fmla="*/ 2814736 w 3531775"/>
              <a:gd name="connsiteY1726" fmla="*/ 619585 h 2810796"/>
              <a:gd name="connsiteX1727" fmla="*/ 2814641 w 3531775"/>
              <a:gd name="connsiteY1727" fmla="*/ 619680 h 2810796"/>
              <a:gd name="connsiteX1728" fmla="*/ 2816927 w 3531775"/>
              <a:gd name="connsiteY1728" fmla="*/ 616347 h 2810796"/>
              <a:gd name="connsiteX1729" fmla="*/ 2816927 w 3531775"/>
              <a:gd name="connsiteY1729" fmla="*/ 616347 h 2810796"/>
              <a:gd name="connsiteX1730" fmla="*/ 2817022 w 3531775"/>
              <a:gd name="connsiteY1730" fmla="*/ 616251 h 2810796"/>
              <a:gd name="connsiteX1731" fmla="*/ 2816927 w 3531775"/>
              <a:gd name="connsiteY1731" fmla="*/ 616347 h 2810796"/>
              <a:gd name="connsiteX1732" fmla="*/ 2817784 w 3531775"/>
              <a:gd name="connsiteY1732" fmla="*/ 614918 h 2810796"/>
              <a:gd name="connsiteX1733" fmla="*/ 2817689 w 3531775"/>
              <a:gd name="connsiteY1733" fmla="*/ 615013 h 2810796"/>
              <a:gd name="connsiteX1734" fmla="*/ 2818070 w 3531775"/>
              <a:gd name="connsiteY1734" fmla="*/ 614442 h 2810796"/>
              <a:gd name="connsiteX1735" fmla="*/ 2817784 w 3531775"/>
              <a:gd name="connsiteY1735" fmla="*/ 614918 h 2810796"/>
              <a:gd name="connsiteX1736" fmla="*/ 2818641 w 3531775"/>
              <a:gd name="connsiteY1736" fmla="*/ 613203 h 2810796"/>
              <a:gd name="connsiteX1737" fmla="*/ 2818356 w 3531775"/>
              <a:gd name="connsiteY1737" fmla="*/ 613680 h 2810796"/>
              <a:gd name="connsiteX1738" fmla="*/ 2818736 w 3531775"/>
              <a:gd name="connsiteY1738" fmla="*/ 613013 h 2810796"/>
              <a:gd name="connsiteX1739" fmla="*/ 2818641 w 3531775"/>
              <a:gd name="connsiteY1739" fmla="*/ 613203 h 2810796"/>
              <a:gd name="connsiteX1740" fmla="*/ 2819308 w 3531775"/>
              <a:gd name="connsiteY1740" fmla="*/ 611870 h 2810796"/>
              <a:gd name="connsiteX1741" fmla="*/ 2819213 w 3531775"/>
              <a:gd name="connsiteY1741" fmla="*/ 612060 h 2810796"/>
              <a:gd name="connsiteX1742" fmla="*/ 2819308 w 3531775"/>
              <a:gd name="connsiteY1742" fmla="*/ 611870 h 2810796"/>
              <a:gd name="connsiteX1743" fmla="*/ 2819308 w 3531775"/>
              <a:gd name="connsiteY1743" fmla="*/ 611965 h 2810796"/>
              <a:gd name="connsiteX1744" fmla="*/ 2795115 w 3531775"/>
              <a:gd name="connsiteY1744" fmla="*/ 556149 h 2810796"/>
              <a:gd name="connsiteX1745" fmla="*/ 2961326 w 3531775"/>
              <a:gd name="connsiteY1745" fmla="*/ 485664 h 2810796"/>
              <a:gd name="connsiteX1746" fmla="*/ 2956277 w 3531775"/>
              <a:gd name="connsiteY1746" fmla="*/ 462518 h 2810796"/>
              <a:gd name="connsiteX1747" fmla="*/ 2980757 w 3531775"/>
              <a:gd name="connsiteY1747" fmla="*/ 509000 h 2810796"/>
              <a:gd name="connsiteX1748" fmla="*/ 2961326 w 3531775"/>
              <a:gd name="connsiteY1748" fmla="*/ 485664 h 2810796"/>
              <a:gd name="connsiteX1749" fmla="*/ 2717676 w 3531775"/>
              <a:gd name="connsiteY1749" fmla="*/ 691880 h 2810796"/>
              <a:gd name="connsiteX1750" fmla="*/ 2798067 w 3531775"/>
              <a:gd name="connsiteY1750" fmla="*/ 667591 h 2810796"/>
              <a:gd name="connsiteX1751" fmla="*/ 2939704 w 3531775"/>
              <a:gd name="connsiteY1751" fmla="*/ 613680 h 2810796"/>
              <a:gd name="connsiteX1752" fmla="*/ 3139443 w 3531775"/>
              <a:gd name="connsiteY1752" fmla="*/ 557958 h 2810796"/>
              <a:gd name="connsiteX1753" fmla="*/ 2952086 w 3531775"/>
              <a:gd name="connsiteY1753" fmla="*/ 592058 h 2810796"/>
              <a:gd name="connsiteX1754" fmla="*/ 2843120 w 3531775"/>
              <a:gd name="connsiteY1754" fmla="*/ 645874 h 2810796"/>
              <a:gd name="connsiteX1755" fmla="*/ 2843120 w 3531775"/>
              <a:gd name="connsiteY1755" fmla="*/ 645874 h 2810796"/>
              <a:gd name="connsiteX1756" fmla="*/ 3008284 w 3531775"/>
              <a:gd name="connsiteY1756" fmla="*/ 527574 h 2810796"/>
              <a:gd name="connsiteX1757" fmla="*/ 3008093 w 3531775"/>
              <a:gd name="connsiteY1757" fmla="*/ 527669 h 2810796"/>
              <a:gd name="connsiteX1758" fmla="*/ 3008379 w 3531775"/>
              <a:gd name="connsiteY1758" fmla="*/ 527574 h 2810796"/>
              <a:gd name="connsiteX1759" fmla="*/ 3008284 w 3531775"/>
              <a:gd name="connsiteY1759" fmla="*/ 527574 h 2810796"/>
              <a:gd name="connsiteX1760" fmla="*/ 3106487 w 3531775"/>
              <a:gd name="connsiteY1760" fmla="*/ 500904 h 2810796"/>
              <a:gd name="connsiteX1761" fmla="*/ 3072197 w 3531775"/>
              <a:gd name="connsiteY1761" fmla="*/ 438229 h 2810796"/>
              <a:gd name="connsiteX1762" fmla="*/ 3071340 w 3531775"/>
              <a:gd name="connsiteY1762" fmla="*/ 438801 h 2810796"/>
              <a:gd name="connsiteX1763" fmla="*/ 3092771 w 3531775"/>
              <a:gd name="connsiteY1763" fmla="*/ 431943 h 2810796"/>
              <a:gd name="connsiteX1764" fmla="*/ 3091913 w 3531775"/>
              <a:gd name="connsiteY1764" fmla="*/ 431943 h 2810796"/>
              <a:gd name="connsiteX1765" fmla="*/ 3093628 w 3531775"/>
              <a:gd name="connsiteY1765" fmla="*/ 431847 h 2810796"/>
              <a:gd name="connsiteX1766" fmla="*/ 3124965 w 3531775"/>
              <a:gd name="connsiteY1766" fmla="*/ 463661 h 2810796"/>
              <a:gd name="connsiteX1767" fmla="*/ 3068101 w 3531775"/>
              <a:gd name="connsiteY1767" fmla="*/ 426609 h 2810796"/>
              <a:gd name="connsiteX1768" fmla="*/ 3068196 w 3531775"/>
              <a:gd name="connsiteY1768" fmla="*/ 426513 h 2810796"/>
              <a:gd name="connsiteX1769" fmla="*/ 3058004 w 3531775"/>
              <a:gd name="connsiteY1769" fmla="*/ 434895 h 2810796"/>
              <a:gd name="connsiteX1770" fmla="*/ 3058195 w 3531775"/>
              <a:gd name="connsiteY1770" fmla="*/ 434610 h 2810796"/>
              <a:gd name="connsiteX1771" fmla="*/ 3056861 w 3531775"/>
              <a:gd name="connsiteY1771" fmla="*/ 436134 h 2810796"/>
              <a:gd name="connsiteX1772" fmla="*/ 3056957 w 3531775"/>
              <a:gd name="connsiteY1772" fmla="*/ 436038 h 2810796"/>
              <a:gd name="connsiteX1773" fmla="*/ 3055909 w 3531775"/>
              <a:gd name="connsiteY1773" fmla="*/ 437467 h 2810796"/>
              <a:gd name="connsiteX1774" fmla="*/ 3056004 w 3531775"/>
              <a:gd name="connsiteY1774" fmla="*/ 437277 h 2810796"/>
              <a:gd name="connsiteX1775" fmla="*/ 3081817 w 3531775"/>
              <a:gd name="connsiteY1775" fmla="*/ 500523 h 2810796"/>
              <a:gd name="connsiteX1776" fmla="*/ 3012761 w 3531775"/>
              <a:gd name="connsiteY1776" fmla="*/ 492522 h 2810796"/>
              <a:gd name="connsiteX1777" fmla="*/ 3018285 w 3531775"/>
              <a:gd name="connsiteY1777" fmla="*/ 458136 h 2810796"/>
              <a:gd name="connsiteX1778" fmla="*/ 3033525 w 3531775"/>
              <a:gd name="connsiteY1778" fmla="*/ 471281 h 2810796"/>
              <a:gd name="connsiteX1779" fmla="*/ 3001521 w 3531775"/>
              <a:gd name="connsiteY1779" fmla="*/ 460708 h 2810796"/>
              <a:gd name="connsiteX1780" fmla="*/ 3001521 w 3531775"/>
              <a:gd name="connsiteY1780" fmla="*/ 460708 h 2810796"/>
              <a:gd name="connsiteX1781" fmla="*/ 2999331 w 3531775"/>
              <a:gd name="connsiteY1781" fmla="*/ 464613 h 2810796"/>
              <a:gd name="connsiteX1782" fmla="*/ 2999426 w 3531775"/>
              <a:gd name="connsiteY1782" fmla="*/ 464328 h 2810796"/>
              <a:gd name="connsiteX1783" fmla="*/ 2999235 w 3531775"/>
              <a:gd name="connsiteY1783" fmla="*/ 464709 h 2810796"/>
              <a:gd name="connsiteX1784" fmla="*/ 2999235 w 3531775"/>
              <a:gd name="connsiteY1784" fmla="*/ 464613 h 2810796"/>
              <a:gd name="connsiteX1785" fmla="*/ 3034192 w 3531775"/>
              <a:gd name="connsiteY1785" fmla="*/ 509476 h 2810796"/>
              <a:gd name="connsiteX1786" fmla="*/ 2842740 w 3531775"/>
              <a:gd name="connsiteY1786" fmla="*/ 637778 h 2810796"/>
              <a:gd name="connsiteX1787" fmla="*/ 2714724 w 3531775"/>
              <a:gd name="connsiteY1787" fmla="*/ 694928 h 2810796"/>
              <a:gd name="connsiteX1788" fmla="*/ 2717676 w 3531775"/>
              <a:gd name="connsiteY1788" fmla="*/ 691880 h 2810796"/>
              <a:gd name="connsiteX1789" fmla="*/ 2734059 w 3531775"/>
              <a:gd name="connsiteY1789" fmla="*/ 631872 h 2810796"/>
              <a:gd name="connsiteX1790" fmla="*/ 2752061 w 3531775"/>
              <a:gd name="connsiteY1790" fmla="*/ 586248 h 2810796"/>
              <a:gd name="connsiteX1791" fmla="*/ 2703865 w 3531775"/>
              <a:gd name="connsiteY1791" fmla="*/ 572055 h 2810796"/>
              <a:gd name="connsiteX1792" fmla="*/ 2742536 w 3531775"/>
              <a:gd name="connsiteY1792" fmla="*/ 585200 h 2810796"/>
              <a:gd name="connsiteX1793" fmla="*/ 2679862 w 3531775"/>
              <a:gd name="connsiteY1793" fmla="*/ 575294 h 2810796"/>
              <a:gd name="connsiteX1794" fmla="*/ 2660621 w 3531775"/>
              <a:gd name="connsiteY1794" fmla="*/ 579771 h 2810796"/>
              <a:gd name="connsiteX1795" fmla="*/ 2734059 w 3531775"/>
              <a:gd name="connsiteY1795" fmla="*/ 631872 h 2810796"/>
              <a:gd name="connsiteX1796" fmla="*/ 2958183 w 3531775"/>
              <a:gd name="connsiteY1796" fmla="*/ 745029 h 2810796"/>
              <a:gd name="connsiteX1797" fmla="*/ 2756634 w 3531775"/>
              <a:gd name="connsiteY1797" fmla="*/ 736457 h 2810796"/>
              <a:gd name="connsiteX1798" fmla="*/ 2756729 w 3531775"/>
              <a:gd name="connsiteY1798" fmla="*/ 736362 h 2810796"/>
              <a:gd name="connsiteX1799" fmla="*/ 2731678 w 3531775"/>
              <a:gd name="connsiteY1799" fmla="*/ 760365 h 2810796"/>
              <a:gd name="connsiteX1800" fmla="*/ 2958183 w 3531775"/>
              <a:gd name="connsiteY1800" fmla="*/ 745029 h 2810796"/>
              <a:gd name="connsiteX1801" fmla="*/ 2962183 w 3531775"/>
              <a:gd name="connsiteY1801" fmla="*/ 1018302 h 2810796"/>
              <a:gd name="connsiteX1802" fmla="*/ 2987234 w 3531775"/>
              <a:gd name="connsiteY1802" fmla="*/ 1037066 h 2810796"/>
              <a:gd name="connsiteX1803" fmla="*/ 2974375 w 3531775"/>
              <a:gd name="connsiteY1803" fmla="*/ 916670 h 2810796"/>
              <a:gd name="connsiteX1804" fmla="*/ 2962183 w 3531775"/>
              <a:gd name="connsiteY1804" fmla="*/ 1018302 h 2810796"/>
              <a:gd name="connsiteX1805" fmla="*/ 2878839 w 3531775"/>
              <a:gd name="connsiteY1805" fmla="*/ 935815 h 2810796"/>
              <a:gd name="connsiteX1806" fmla="*/ 2898556 w 3531775"/>
              <a:gd name="connsiteY1806" fmla="*/ 918194 h 2810796"/>
              <a:gd name="connsiteX1807" fmla="*/ 2898461 w 3531775"/>
              <a:gd name="connsiteY1807" fmla="*/ 918289 h 2810796"/>
              <a:gd name="connsiteX1808" fmla="*/ 2898651 w 3531775"/>
              <a:gd name="connsiteY1808" fmla="*/ 918003 h 2810796"/>
              <a:gd name="connsiteX1809" fmla="*/ 2898556 w 3531775"/>
              <a:gd name="connsiteY1809" fmla="*/ 918194 h 2810796"/>
              <a:gd name="connsiteX1810" fmla="*/ 2902937 w 3531775"/>
              <a:gd name="connsiteY1810" fmla="*/ 884571 h 2810796"/>
              <a:gd name="connsiteX1811" fmla="*/ 2894936 w 3531775"/>
              <a:gd name="connsiteY1811" fmla="*/ 912288 h 2810796"/>
              <a:gd name="connsiteX1812" fmla="*/ 2894936 w 3531775"/>
              <a:gd name="connsiteY1812" fmla="*/ 912288 h 2810796"/>
              <a:gd name="connsiteX1813" fmla="*/ 2878839 w 3531775"/>
              <a:gd name="connsiteY1813" fmla="*/ 935815 h 2810796"/>
              <a:gd name="connsiteX1814" fmla="*/ 2802353 w 3531775"/>
              <a:gd name="connsiteY1814" fmla="*/ 926100 h 2810796"/>
              <a:gd name="connsiteX1815" fmla="*/ 2852169 w 3531775"/>
              <a:gd name="connsiteY1815" fmla="*/ 909717 h 2810796"/>
              <a:gd name="connsiteX1816" fmla="*/ 2852074 w 3531775"/>
              <a:gd name="connsiteY1816" fmla="*/ 909812 h 2810796"/>
              <a:gd name="connsiteX1817" fmla="*/ 2852265 w 3531775"/>
              <a:gd name="connsiteY1817" fmla="*/ 909717 h 2810796"/>
              <a:gd name="connsiteX1818" fmla="*/ 2852265 w 3531775"/>
              <a:gd name="connsiteY1818" fmla="*/ 909717 h 2810796"/>
              <a:gd name="connsiteX1819" fmla="*/ 2862361 w 3531775"/>
              <a:gd name="connsiteY1819" fmla="*/ 892857 h 2810796"/>
              <a:gd name="connsiteX1820" fmla="*/ 2862361 w 3531775"/>
              <a:gd name="connsiteY1820" fmla="*/ 893048 h 2810796"/>
              <a:gd name="connsiteX1821" fmla="*/ 2862361 w 3531775"/>
              <a:gd name="connsiteY1821" fmla="*/ 892857 h 2810796"/>
              <a:gd name="connsiteX1822" fmla="*/ 2862361 w 3531775"/>
              <a:gd name="connsiteY1822" fmla="*/ 892857 h 2810796"/>
              <a:gd name="connsiteX1823" fmla="*/ 2862933 w 3531775"/>
              <a:gd name="connsiteY1823" fmla="*/ 890000 h 2810796"/>
              <a:gd name="connsiteX1824" fmla="*/ 2862933 w 3531775"/>
              <a:gd name="connsiteY1824" fmla="*/ 890286 h 2810796"/>
              <a:gd name="connsiteX1825" fmla="*/ 2863028 w 3531775"/>
              <a:gd name="connsiteY1825" fmla="*/ 889238 h 2810796"/>
              <a:gd name="connsiteX1826" fmla="*/ 2862933 w 3531775"/>
              <a:gd name="connsiteY1826" fmla="*/ 889714 h 2810796"/>
              <a:gd name="connsiteX1827" fmla="*/ 2863218 w 3531775"/>
              <a:gd name="connsiteY1827" fmla="*/ 887142 h 2810796"/>
              <a:gd name="connsiteX1828" fmla="*/ 2863218 w 3531775"/>
              <a:gd name="connsiteY1828" fmla="*/ 887428 h 2810796"/>
              <a:gd name="connsiteX1829" fmla="*/ 2863313 w 3531775"/>
              <a:gd name="connsiteY1829" fmla="*/ 886380 h 2810796"/>
              <a:gd name="connsiteX1830" fmla="*/ 2863313 w 3531775"/>
              <a:gd name="connsiteY1830" fmla="*/ 886952 h 2810796"/>
              <a:gd name="connsiteX1831" fmla="*/ 2862837 w 3531775"/>
              <a:gd name="connsiteY1831" fmla="*/ 875331 h 2810796"/>
              <a:gd name="connsiteX1832" fmla="*/ 2855408 w 3531775"/>
              <a:gd name="connsiteY1832" fmla="*/ 898287 h 2810796"/>
              <a:gd name="connsiteX1833" fmla="*/ 2855503 w 3531775"/>
              <a:gd name="connsiteY1833" fmla="*/ 898096 h 2810796"/>
              <a:gd name="connsiteX1834" fmla="*/ 2855217 w 3531775"/>
              <a:gd name="connsiteY1834" fmla="*/ 898477 h 2810796"/>
              <a:gd name="connsiteX1835" fmla="*/ 2855312 w 3531775"/>
              <a:gd name="connsiteY1835" fmla="*/ 898287 h 2810796"/>
              <a:gd name="connsiteX1836" fmla="*/ 2853598 w 3531775"/>
              <a:gd name="connsiteY1836" fmla="*/ 900668 h 2810796"/>
              <a:gd name="connsiteX1837" fmla="*/ 2853693 w 3531775"/>
              <a:gd name="connsiteY1837" fmla="*/ 900573 h 2810796"/>
              <a:gd name="connsiteX1838" fmla="*/ 2842740 w 3531775"/>
              <a:gd name="connsiteY1838" fmla="*/ 908097 h 2810796"/>
              <a:gd name="connsiteX1839" fmla="*/ 2843883 w 3531775"/>
              <a:gd name="connsiteY1839" fmla="*/ 907716 h 2810796"/>
              <a:gd name="connsiteX1840" fmla="*/ 2802353 w 3531775"/>
              <a:gd name="connsiteY1840" fmla="*/ 926100 h 2810796"/>
              <a:gd name="connsiteX1841" fmla="*/ 2692530 w 3531775"/>
              <a:gd name="connsiteY1841" fmla="*/ 957723 h 2810796"/>
              <a:gd name="connsiteX1842" fmla="*/ 2692721 w 3531775"/>
              <a:gd name="connsiteY1842" fmla="*/ 957532 h 2810796"/>
              <a:gd name="connsiteX1843" fmla="*/ 2690340 w 3531775"/>
              <a:gd name="connsiteY1843" fmla="*/ 960009 h 2810796"/>
              <a:gd name="connsiteX1844" fmla="*/ 2690816 w 3531775"/>
              <a:gd name="connsiteY1844" fmla="*/ 959532 h 2810796"/>
              <a:gd name="connsiteX1845" fmla="*/ 2687387 w 3531775"/>
              <a:gd name="connsiteY1845" fmla="*/ 962866 h 2810796"/>
              <a:gd name="connsiteX1846" fmla="*/ 2687863 w 3531775"/>
              <a:gd name="connsiteY1846" fmla="*/ 962390 h 2810796"/>
              <a:gd name="connsiteX1847" fmla="*/ 2678433 w 3531775"/>
              <a:gd name="connsiteY1847" fmla="*/ 970010 h 2810796"/>
              <a:gd name="connsiteX1848" fmla="*/ 2678814 w 3531775"/>
              <a:gd name="connsiteY1848" fmla="*/ 969724 h 2810796"/>
              <a:gd name="connsiteX1849" fmla="*/ 2676433 w 3531775"/>
              <a:gd name="connsiteY1849" fmla="*/ 971343 h 2810796"/>
              <a:gd name="connsiteX1850" fmla="*/ 2677385 w 3531775"/>
              <a:gd name="connsiteY1850" fmla="*/ 970677 h 2810796"/>
              <a:gd name="connsiteX1851" fmla="*/ 2626998 w 3531775"/>
              <a:gd name="connsiteY1851" fmla="*/ 987441 h 2810796"/>
              <a:gd name="connsiteX1852" fmla="*/ 2707008 w 3531775"/>
              <a:gd name="connsiteY1852" fmla="*/ 946293 h 2810796"/>
              <a:gd name="connsiteX1853" fmla="*/ 2742441 w 3531775"/>
              <a:gd name="connsiteY1853" fmla="*/ 873331 h 2810796"/>
              <a:gd name="connsiteX1854" fmla="*/ 2901509 w 3531775"/>
              <a:gd name="connsiteY1854" fmla="*/ 862187 h 2810796"/>
              <a:gd name="connsiteX1855" fmla="*/ 2947610 w 3531775"/>
              <a:gd name="connsiteY1855" fmla="*/ 888952 h 2810796"/>
              <a:gd name="connsiteX1856" fmla="*/ 3117726 w 3531775"/>
              <a:gd name="connsiteY1856" fmla="*/ 849614 h 2810796"/>
              <a:gd name="connsiteX1857" fmla="*/ 2926083 w 3531775"/>
              <a:gd name="connsiteY1857" fmla="*/ 865711 h 2810796"/>
              <a:gd name="connsiteX1858" fmla="*/ 2708723 w 3531775"/>
              <a:gd name="connsiteY1858" fmla="*/ 927243 h 2810796"/>
              <a:gd name="connsiteX1859" fmla="*/ 2692530 w 3531775"/>
              <a:gd name="connsiteY1859" fmla="*/ 957723 h 2810796"/>
              <a:gd name="connsiteX1860" fmla="*/ 2590232 w 3531775"/>
              <a:gd name="connsiteY1860" fmla="*/ 896667 h 2810796"/>
              <a:gd name="connsiteX1861" fmla="*/ 2758729 w 3531775"/>
              <a:gd name="connsiteY1861" fmla="*/ 812181 h 2810796"/>
              <a:gd name="connsiteX1862" fmla="*/ 3120203 w 3531775"/>
              <a:gd name="connsiteY1862" fmla="*/ 844756 h 2810796"/>
              <a:gd name="connsiteX1863" fmla="*/ 2761682 w 3531775"/>
              <a:gd name="connsiteY1863" fmla="*/ 800846 h 2810796"/>
              <a:gd name="connsiteX1864" fmla="*/ 2491172 w 3531775"/>
              <a:gd name="connsiteY1864" fmla="*/ 874950 h 2810796"/>
              <a:gd name="connsiteX1865" fmla="*/ 2641191 w 3531775"/>
              <a:gd name="connsiteY1865" fmla="*/ 661686 h 2810796"/>
              <a:gd name="connsiteX1866" fmla="*/ 2503935 w 3531775"/>
              <a:gd name="connsiteY1866" fmla="*/ 615489 h 2810796"/>
              <a:gd name="connsiteX1867" fmla="*/ 2590232 w 3531775"/>
              <a:gd name="connsiteY1867" fmla="*/ 896667 h 2810796"/>
              <a:gd name="connsiteX1868" fmla="*/ 2394779 w 3531775"/>
              <a:gd name="connsiteY1868" fmla="*/ 924576 h 2810796"/>
              <a:gd name="connsiteX1869" fmla="*/ 2532891 w 3531775"/>
              <a:gd name="connsiteY1869" fmla="*/ 928671 h 2810796"/>
              <a:gd name="connsiteX1870" fmla="*/ 2523938 w 3531775"/>
              <a:gd name="connsiteY1870" fmla="*/ 920670 h 2810796"/>
              <a:gd name="connsiteX1871" fmla="*/ 2524128 w 3531775"/>
              <a:gd name="connsiteY1871" fmla="*/ 920575 h 2810796"/>
              <a:gd name="connsiteX1872" fmla="*/ 2523747 w 3531775"/>
              <a:gd name="connsiteY1872" fmla="*/ 920670 h 2810796"/>
              <a:gd name="connsiteX1873" fmla="*/ 2523938 w 3531775"/>
              <a:gd name="connsiteY1873" fmla="*/ 920670 h 2810796"/>
              <a:gd name="connsiteX1874" fmla="*/ 2523747 w 3531775"/>
              <a:gd name="connsiteY1874" fmla="*/ 920766 h 2810796"/>
              <a:gd name="connsiteX1875" fmla="*/ 2523747 w 3531775"/>
              <a:gd name="connsiteY1875" fmla="*/ 920766 h 2810796"/>
              <a:gd name="connsiteX1876" fmla="*/ 2523652 w 3531775"/>
              <a:gd name="connsiteY1876" fmla="*/ 920766 h 2810796"/>
              <a:gd name="connsiteX1877" fmla="*/ 2523747 w 3531775"/>
              <a:gd name="connsiteY1877" fmla="*/ 920766 h 2810796"/>
              <a:gd name="connsiteX1878" fmla="*/ 2523366 w 3531775"/>
              <a:gd name="connsiteY1878" fmla="*/ 920956 h 2810796"/>
              <a:gd name="connsiteX1879" fmla="*/ 2523461 w 3531775"/>
              <a:gd name="connsiteY1879" fmla="*/ 920861 h 2810796"/>
              <a:gd name="connsiteX1880" fmla="*/ 2523081 w 3531775"/>
              <a:gd name="connsiteY1880" fmla="*/ 921147 h 2810796"/>
              <a:gd name="connsiteX1881" fmla="*/ 2523271 w 3531775"/>
              <a:gd name="connsiteY1881" fmla="*/ 921051 h 2810796"/>
              <a:gd name="connsiteX1882" fmla="*/ 2522604 w 3531775"/>
              <a:gd name="connsiteY1882" fmla="*/ 921813 h 2810796"/>
              <a:gd name="connsiteX1883" fmla="*/ 2522604 w 3531775"/>
              <a:gd name="connsiteY1883" fmla="*/ 921813 h 2810796"/>
              <a:gd name="connsiteX1884" fmla="*/ 2522509 w 3531775"/>
              <a:gd name="connsiteY1884" fmla="*/ 921909 h 2810796"/>
              <a:gd name="connsiteX1885" fmla="*/ 2522604 w 3531775"/>
              <a:gd name="connsiteY1885" fmla="*/ 921813 h 2810796"/>
              <a:gd name="connsiteX1886" fmla="*/ 2522223 w 3531775"/>
              <a:gd name="connsiteY1886" fmla="*/ 922671 h 2810796"/>
              <a:gd name="connsiteX1887" fmla="*/ 2522318 w 3531775"/>
              <a:gd name="connsiteY1887" fmla="*/ 922480 h 2810796"/>
              <a:gd name="connsiteX1888" fmla="*/ 2522128 w 3531775"/>
              <a:gd name="connsiteY1888" fmla="*/ 922861 h 2810796"/>
              <a:gd name="connsiteX1889" fmla="*/ 2522223 w 3531775"/>
              <a:gd name="connsiteY1889" fmla="*/ 922766 h 2810796"/>
              <a:gd name="connsiteX1890" fmla="*/ 2510793 w 3531775"/>
              <a:gd name="connsiteY1890" fmla="*/ 917718 h 2810796"/>
              <a:gd name="connsiteX1891" fmla="*/ 2501935 w 3531775"/>
              <a:gd name="connsiteY1891" fmla="*/ 927909 h 2810796"/>
              <a:gd name="connsiteX1892" fmla="*/ 2489743 w 3531775"/>
              <a:gd name="connsiteY1892" fmla="*/ 911907 h 2810796"/>
              <a:gd name="connsiteX1893" fmla="*/ 2489838 w 3531775"/>
              <a:gd name="connsiteY1893" fmla="*/ 911907 h 2810796"/>
              <a:gd name="connsiteX1894" fmla="*/ 2489076 w 3531775"/>
              <a:gd name="connsiteY1894" fmla="*/ 912288 h 2810796"/>
              <a:gd name="connsiteX1895" fmla="*/ 2489171 w 3531775"/>
              <a:gd name="connsiteY1895" fmla="*/ 912193 h 2810796"/>
              <a:gd name="connsiteX1896" fmla="*/ 2471265 w 3531775"/>
              <a:gd name="connsiteY1896" fmla="*/ 936577 h 2810796"/>
              <a:gd name="connsiteX1897" fmla="*/ 2464407 w 3531775"/>
              <a:gd name="connsiteY1897" fmla="*/ 911145 h 2810796"/>
              <a:gd name="connsiteX1898" fmla="*/ 2442213 w 3531775"/>
              <a:gd name="connsiteY1898" fmla="*/ 932100 h 2810796"/>
              <a:gd name="connsiteX1899" fmla="*/ 2439165 w 3531775"/>
              <a:gd name="connsiteY1899" fmla="*/ 890571 h 2810796"/>
              <a:gd name="connsiteX1900" fmla="*/ 2418115 w 3531775"/>
              <a:gd name="connsiteY1900" fmla="*/ 920670 h 2810796"/>
              <a:gd name="connsiteX1901" fmla="*/ 2407638 w 3531775"/>
              <a:gd name="connsiteY1901" fmla="*/ 914098 h 2810796"/>
              <a:gd name="connsiteX1902" fmla="*/ 2407066 w 3531775"/>
              <a:gd name="connsiteY1902" fmla="*/ 877522 h 2810796"/>
              <a:gd name="connsiteX1903" fmla="*/ 2407256 w 3531775"/>
              <a:gd name="connsiteY1903" fmla="*/ 877427 h 2810796"/>
              <a:gd name="connsiteX1904" fmla="*/ 2407066 w 3531775"/>
              <a:gd name="connsiteY1904" fmla="*/ 877522 h 2810796"/>
              <a:gd name="connsiteX1905" fmla="*/ 2407066 w 3531775"/>
              <a:gd name="connsiteY1905" fmla="*/ 877522 h 2810796"/>
              <a:gd name="connsiteX1906" fmla="*/ 2387826 w 3531775"/>
              <a:gd name="connsiteY1906" fmla="*/ 900001 h 2810796"/>
              <a:gd name="connsiteX1907" fmla="*/ 2379348 w 3531775"/>
              <a:gd name="connsiteY1907" fmla="*/ 889333 h 2810796"/>
              <a:gd name="connsiteX1908" fmla="*/ 2378205 w 3531775"/>
              <a:gd name="connsiteY1908" fmla="*/ 890571 h 2810796"/>
              <a:gd name="connsiteX1909" fmla="*/ 2394779 w 3531775"/>
              <a:gd name="connsiteY1909" fmla="*/ 924576 h 2810796"/>
              <a:gd name="connsiteX1910" fmla="*/ 2362680 w 3531775"/>
              <a:gd name="connsiteY1910" fmla="*/ 600630 h 2810796"/>
              <a:gd name="connsiteX1911" fmla="*/ 2348011 w 3531775"/>
              <a:gd name="connsiteY1911" fmla="*/ 588915 h 2810796"/>
              <a:gd name="connsiteX1912" fmla="*/ 2379443 w 3531775"/>
              <a:gd name="connsiteY1912" fmla="*/ 575008 h 2810796"/>
              <a:gd name="connsiteX1913" fmla="*/ 2391445 w 3531775"/>
              <a:gd name="connsiteY1913" fmla="*/ 555387 h 2810796"/>
              <a:gd name="connsiteX1914" fmla="*/ 2396208 w 3531775"/>
              <a:gd name="connsiteY1914" fmla="*/ 528050 h 2810796"/>
              <a:gd name="connsiteX1915" fmla="*/ 2359251 w 3531775"/>
              <a:gd name="connsiteY1915" fmla="*/ 557768 h 2810796"/>
              <a:gd name="connsiteX1916" fmla="*/ 2306006 w 3531775"/>
              <a:gd name="connsiteY1916" fmla="*/ 542337 h 2810796"/>
              <a:gd name="connsiteX1917" fmla="*/ 2306672 w 3531775"/>
              <a:gd name="connsiteY1917" fmla="*/ 542718 h 2810796"/>
              <a:gd name="connsiteX1918" fmla="*/ 2273906 w 3531775"/>
              <a:gd name="connsiteY1918" fmla="*/ 511857 h 2810796"/>
              <a:gd name="connsiteX1919" fmla="*/ 2274192 w 3531775"/>
              <a:gd name="connsiteY1919" fmla="*/ 512334 h 2810796"/>
              <a:gd name="connsiteX1920" fmla="*/ 2265143 w 3531775"/>
              <a:gd name="connsiteY1920" fmla="*/ 415845 h 2810796"/>
              <a:gd name="connsiteX1921" fmla="*/ 2253428 w 3531775"/>
              <a:gd name="connsiteY1921" fmla="*/ 440896 h 2810796"/>
              <a:gd name="connsiteX1922" fmla="*/ 2253523 w 3531775"/>
              <a:gd name="connsiteY1922" fmla="*/ 440515 h 2810796"/>
              <a:gd name="connsiteX1923" fmla="*/ 2253333 w 3531775"/>
              <a:gd name="connsiteY1923" fmla="*/ 441372 h 2810796"/>
              <a:gd name="connsiteX1924" fmla="*/ 2253428 w 3531775"/>
              <a:gd name="connsiteY1924" fmla="*/ 440801 h 2810796"/>
              <a:gd name="connsiteX1925" fmla="*/ 2252094 w 3531775"/>
              <a:gd name="connsiteY1925" fmla="*/ 447468 h 2810796"/>
              <a:gd name="connsiteX1926" fmla="*/ 2252189 w 3531775"/>
              <a:gd name="connsiteY1926" fmla="*/ 447087 h 2810796"/>
              <a:gd name="connsiteX1927" fmla="*/ 2252094 w 3531775"/>
              <a:gd name="connsiteY1927" fmla="*/ 447945 h 2810796"/>
              <a:gd name="connsiteX1928" fmla="*/ 2252189 w 3531775"/>
              <a:gd name="connsiteY1928" fmla="*/ 447373 h 2810796"/>
              <a:gd name="connsiteX1929" fmla="*/ 2251332 w 3531775"/>
              <a:gd name="connsiteY1929" fmla="*/ 454326 h 2810796"/>
              <a:gd name="connsiteX1930" fmla="*/ 2251332 w 3531775"/>
              <a:gd name="connsiteY1930" fmla="*/ 453850 h 2810796"/>
              <a:gd name="connsiteX1931" fmla="*/ 2251237 w 3531775"/>
              <a:gd name="connsiteY1931" fmla="*/ 455279 h 2810796"/>
              <a:gd name="connsiteX1932" fmla="*/ 2251332 w 3531775"/>
              <a:gd name="connsiteY1932" fmla="*/ 454231 h 2810796"/>
              <a:gd name="connsiteX1933" fmla="*/ 2251047 w 3531775"/>
              <a:gd name="connsiteY1933" fmla="*/ 459184 h 2810796"/>
              <a:gd name="connsiteX1934" fmla="*/ 2251142 w 3531775"/>
              <a:gd name="connsiteY1934" fmla="*/ 456327 h 2810796"/>
              <a:gd name="connsiteX1935" fmla="*/ 2251047 w 3531775"/>
              <a:gd name="connsiteY1935" fmla="*/ 459279 h 2810796"/>
              <a:gd name="connsiteX1936" fmla="*/ 2251047 w 3531775"/>
              <a:gd name="connsiteY1936" fmla="*/ 459184 h 2810796"/>
              <a:gd name="connsiteX1937" fmla="*/ 2251047 w 3531775"/>
              <a:gd name="connsiteY1937" fmla="*/ 466518 h 2810796"/>
              <a:gd name="connsiteX1938" fmla="*/ 2251047 w 3531775"/>
              <a:gd name="connsiteY1938" fmla="*/ 465852 h 2810796"/>
              <a:gd name="connsiteX1939" fmla="*/ 2342296 w 3531775"/>
              <a:gd name="connsiteY1939" fmla="*/ 575389 h 2810796"/>
              <a:gd name="connsiteX1940" fmla="*/ 2320103 w 3531775"/>
              <a:gd name="connsiteY1940" fmla="*/ 607584 h 2810796"/>
              <a:gd name="connsiteX1941" fmla="*/ 1927958 w 3531775"/>
              <a:gd name="connsiteY1941" fmla="*/ 560625 h 2810796"/>
              <a:gd name="connsiteX1942" fmla="*/ 2283908 w 3531775"/>
              <a:gd name="connsiteY1942" fmla="*/ 621681 h 2810796"/>
              <a:gd name="connsiteX1943" fmla="*/ 2324675 w 3531775"/>
              <a:gd name="connsiteY1943" fmla="*/ 709311 h 2810796"/>
              <a:gd name="connsiteX1944" fmla="*/ 2324580 w 3531775"/>
              <a:gd name="connsiteY1944" fmla="*/ 709311 h 2810796"/>
              <a:gd name="connsiteX1945" fmla="*/ 2302005 w 3531775"/>
              <a:gd name="connsiteY1945" fmla="*/ 747792 h 2810796"/>
              <a:gd name="connsiteX1946" fmla="*/ 2031495 w 3531775"/>
              <a:gd name="connsiteY1946" fmla="*/ 773319 h 2810796"/>
              <a:gd name="connsiteX1947" fmla="*/ 2035400 w 3531775"/>
              <a:gd name="connsiteY1947" fmla="*/ 773890 h 2810796"/>
              <a:gd name="connsiteX1948" fmla="*/ 1957200 w 3531775"/>
              <a:gd name="connsiteY1948" fmla="*/ 734266 h 2810796"/>
              <a:gd name="connsiteX1949" fmla="*/ 2295243 w 3531775"/>
              <a:gd name="connsiteY1949" fmla="*/ 801608 h 2810796"/>
              <a:gd name="connsiteX1950" fmla="*/ 2031971 w 3531775"/>
              <a:gd name="connsiteY1950" fmla="*/ 905049 h 2810796"/>
              <a:gd name="connsiteX1951" fmla="*/ 2315435 w 3531775"/>
              <a:gd name="connsiteY1951" fmla="*/ 821896 h 2810796"/>
              <a:gd name="connsiteX1952" fmla="*/ 2361441 w 3531775"/>
              <a:gd name="connsiteY1952" fmla="*/ 872474 h 2810796"/>
              <a:gd name="connsiteX1953" fmla="*/ 2361727 w 3531775"/>
              <a:gd name="connsiteY1953" fmla="*/ 847233 h 2810796"/>
              <a:gd name="connsiteX1954" fmla="*/ 2350964 w 3531775"/>
              <a:gd name="connsiteY1954" fmla="*/ 833707 h 2810796"/>
              <a:gd name="connsiteX1955" fmla="*/ 2326675 w 3531775"/>
              <a:gd name="connsiteY1955" fmla="*/ 819610 h 2810796"/>
              <a:gd name="connsiteX1956" fmla="*/ 2342105 w 3531775"/>
              <a:gd name="connsiteY1956" fmla="*/ 807418 h 2810796"/>
              <a:gd name="connsiteX1957" fmla="*/ 2318484 w 3531775"/>
              <a:gd name="connsiteY1957" fmla="*/ 796655 h 2810796"/>
              <a:gd name="connsiteX1958" fmla="*/ 2334295 w 3531775"/>
              <a:gd name="connsiteY1958" fmla="*/ 779224 h 2810796"/>
              <a:gd name="connsiteX1959" fmla="*/ 2348297 w 3531775"/>
              <a:gd name="connsiteY1959" fmla="*/ 765127 h 2810796"/>
              <a:gd name="connsiteX1960" fmla="*/ 2317912 w 3531775"/>
              <a:gd name="connsiteY1960" fmla="*/ 750268 h 2810796"/>
              <a:gd name="connsiteX1961" fmla="*/ 2348201 w 3531775"/>
              <a:gd name="connsiteY1961" fmla="*/ 733790 h 2810796"/>
              <a:gd name="connsiteX1962" fmla="*/ 2329914 w 3531775"/>
              <a:gd name="connsiteY1962" fmla="*/ 710835 h 2810796"/>
              <a:gd name="connsiteX1963" fmla="*/ 2347154 w 3531775"/>
              <a:gd name="connsiteY1963" fmla="*/ 689213 h 2810796"/>
              <a:gd name="connsiteX1964" fmla="*/ 2337819 w 3531775"/>
              <a:gd name="connsiteY1964" fmla="*/ 672735 h 2810796"/>
              <a:gd name="connsiteX1965" fmla="*/ 2327437 w 3531775"/>
              <a:gd name="connsiteY1965" fmla="*/ 652446 h 2810796"/>
              <a:gd name="connsiteX1966" fmla="*/ 2327056 w 3531775"/>
              <a:gd name="connsiteY1966" fmla="*/ 653304 h 2810796"/>
              <a:gd name="connsiteX1967" fmla="*/ 2328294 w 3531775"/>
              <a:gd name="connsiteY1967" fmla="*/ 651113 h 2810796"/>
              <a:gd name="connsiteX1968" fmla="*/ 2328199 w 3531775"/>
              <a:gd name="connsiteY1968" fmla="*/ 651208 h 2810796"/>
              <a:gd name="connsiteX1969" fmla="*/ 2328771 w 3531775"/>
              <a:gd name="connsiteY1969" fmla="*/ 650446 h 2810796"/>
              <a:gd name="connsiteX1970" fmla="*/ 2328675 w 3531775"/>
              <a:gd name="connsiteY1970" fmla="*/ 650541 h 2810796"/>
              <a:gd name="connsiteX1971" fmla="*/ 2330009 w 3531775"/>
              <a:gd name="connsiteY1971" fmla="*/ 649208 h 2810796"/>
              <a:gd name="connsiteX1972" fmla="*/ 2329628 w 3531775"/>
              <a:gd name="connsiteY1972" fmla="*/ 649589 h 2810796"/>
              <a:gd name="connsiteX1973" fmla="*/ 2368109 w 3531775"/>
              <a:gd name="connsiteY1973" fmla="*/ 647493 h 2810796"/>
              <a:gd name="connsiteX1974" fmla="*/ 2333819 w 3531775"/>
              <a:gd name="connsiteY1974" fmla="*/ 621204 h 2810796"/>
              <a:gd name="connsiteX1975" fmla="*/ 2362680 w 3531775"/>
              <a:gd name="connsiteY1975" fmla="*/ 600630 h 2810796"/>
              <a:gd name="connsiteX1976" fmla="*/ 2290766 w 3531775"/>
              <a:gd name="connsiteY1976" fmla="*/ 807418 h 2810796"/>
              <a:gd name="connsiteX1977" fmla="*/ 2294004 w 3531775"/>
              <a:gd name="connsiteY1977" fmla="*/ 803418 h 2810796"/>
              <a:gd name="connsiteX1978" fmla="*/ 2290766 w 3531775"/>
              <a:gd name="connsiteY1978" fmla="*/ 807418 h 2810796"/>
              <a:gd name="connsiteX1979" fmla="*/ 2031686 w 3531775"/>
              <a:gd name="connsiteY1979" fmla="*/ 1002395 h 2810796"/>
              <a:gd name="connsiteX1980" fmla="*/ 2031781 w 3531775"/>
              <a:gd name="connsiteY1980" fmla="*/ 1002300 h 2810796"/>
              <a:gd name="connsiteX1981" fmla="*/ 2030829 w 3531775"/>
              <a:gd name="connsiteY1981" fmla="*/ 1003633 h 2810796"/>
              <a:gd name="connsiteX1982" fmla="*/ 2031686 w 3531775"/>
              <a:gd name="connsiteY1982" fmla="*/ 1002395 h 2810796"/>
              <a:gd name="connsiteX1983" fmla="*/ 2029209 w 3531775"/>
              <a:gd name="connsiteY1983" fmla="*/ 1006110 h 2810796"/>
              <a:gd name="connsiteX1984" fmla="*/ 2030162 w 3531775"/>
              <a:gd name="connsiteY1984" fmla="*/ 1004586 h 2810796"/>
              <a:gd name="connsiteX1985" fmla="*/ 2029114 w 3531775"/>
              <a:gd name="connsiteY1985" fmla="*/ 1006300 h 2810796"/>
              <a:gd name="connsiteX1986" fmla="*/ 2029304 w 3531775"/>
              <a:gd name="connsiteY1986" fmla="*/ 1006110 h 2810796"/>
              <a:gd name="connsiteX1987" fmla="*/ 2026447 w 3531775"/>
              <a:gd name="connsiteY1987" fmla="*/ 1011253 h 2810796"/>
              <a:gd name="connsiteX1988" fmla="*/ 2026828 w 3531775"/>
              <a:gd name="connsiteY1988" fmla="*/ 1010491 h 2810796"/>
              <a:gd name="connsiteX1989" fmla="*/ 2026161 w 3531775"/>
              <a:gd name="connsiteY1989" fmla="*/ 1011825 h 2810796"/>
              <a:gd name="connsiteX1990" fmla="*/ 2026447 w 3531775"/>
              <a:gd name="connsiteY1990" fmla="*/ 1011253 h 2810796"/>
              <a:gd name="connsiteX1991" fmla="*/ 2023685 w 3531775"/>
              <a:gd name="connsiteY1991" fmla="*/ 1016968 h 2810796"/>
              <a:gd name="connsiteX1992" fmla="*/ 2023780 w 3531775"/>
              <a:gd name="connsiteY1992" fmla="*/ 1016682 h 2810796"/>
              <a:gd name="connsiteX1993" fmla="*/ 2023399 w 3531775"/>
              <a:gd name="connsiteY1993" fmla="*/ 1017444 h 2810796"/>
              <a:gd name="connsiteX1994" fmla="*/ 2023589 w 3531775"/>
              <a:gd name="connsiteY1994" fmla="*/ 1016968 h 2810796"/>
              <a:gd name="connsiteX1995" fmla="*/ 2022827 w 3531775"/>
              <a:gd name="connsiteY1995" fmla="*/ 1018873 h 2810796"/>
              <a:gd name="connsiteX1996" fmla="*/ 2023018 w 3531775"/>
              <a:gd name="connsiteY1996" fmla="*/ 1018492 h 2810796"/>
              <a:gd name="connsiteX1997" fmla="*/ 2023494 w 3531775"/>
              <a:gd name="connsiteY1997" fmla="*/ 1090787 h 2810796"/>
              <a:gd name="connsiteX1998" fmla="*/ 1943579 w 3531775"/>
              <a:gd name="connsiteY1998" fmla="*/ 1133268 h 2810796"/>
              <a:gd name="connsiteX1999" fmla="*/ 2030066 w 3531775"/>
              <a:gd name="connsiteY1999" fmla="*/ 1085548 h 2810796"/>
              <a:gd name="connsiteX2000" fmla="*/ 2027304 w 3531775"/>
              <a:gd name="connsiteY2000" fmla="*/ 1039638 h 2810796"/>
              <a:gd name="connsiteX2001" fmla="*/ 2117792 w 3531775"/>
              <a:gd name="connsiteY2001" fmla="*/ 965914 h 2810796"/>
              <a:gd name="connsiteX2002" fmla="*/ 2124459 w 3531775"/>
              <a:gd name="connsiteY2002" fmla="*/ 959723 h 2810796"/>
              <a:gd name="connsiteX2003" fmla="*/ 2090169 w 3531775"/>
              <a:gd name="connsiteY2003" fmla="*/ 959628 h 2810796"/>
              <a:gd name="connsiteX2004" fmla="*/ 2090645 w 3531775"/>
              <a:gd name="connsiteY2004" fmla="*/ 959437 h 2810796"/>
              <a:gd name="connsiteX2005" fmla="*/ 2089883 w 3531775"/>
              <a:gd name="connsiteY2005" fmla="*/ 959723 h 2810796"/>
              <a:gd name="connsiteX2006" fmla="*/ 2090074 w 3531775"/>
              <a:gd name="connsiteY2006" fmla="*/ 959628 h 2810796"/>
              <a:gd name="connsiteX2007" fmla="*/ 2087407 w 3531775"/>
              <a:gd name="connsiteY2007" fmla="*/ 960771 h 2810796"/>
              <a:gd name="connsiteX2008" fmla="*/ 2087979 w 3531775"/>
              <a:gd name="connsiteY2008" fmla="*/ 960485 h 2810796"/>
              <a:gd name="connsiteX2009" fmla="*/ 2086359 w 3531775"/>
              <a:gd name="connsiteY2009" fmla="*/ 961152 h 2810796"/>
              <a:gd name="connsiteX2010" fmla="*/ 2087407 w 3531775"/>
              <a:gd name="connsiteY2010" fmla="*/ 960675 h 2810796"/>
              <a:gd name="connsiteX2011" fmla="*/ 2031686 w 3531775"/>
              <a:gd name="connsiteY2011" fmla="*/ 1002395 h 2810796"/>
              <a:gd name="connsiteX2012" fmla="*/ 2268287 w 3531775"/>
              <a:gd name="connsiteY2012" fmla="*/ 919432 h 2810796"/>
              <a:gd name="connsiteX2013" fmla="*/ 2267525 w 3531775"/>
              <a:gd name="connsiteY2013" fmla="*/ 919813 h 2810796"/>
              <a:gd name="connsiteX2014" fmla="*/ 2369347 w 3531775"/>
              <a:gd name="connsiteY2014" fmla="*/ 894381 h 2810796"/>
              <a:gd name="connsiteX2015" fmla="*/ 2173418 w 3531775"/>
              <a:gd name="connsiteY2015" fmla="*/ 1059354 h 2810796"/>
              <a:gd name="connsiteX2016" fmla="*/ 2268287 w 3531775"/>
              <a:gd name="connsiteY2016" fmla="*/ 919432 h 2810796"/>
              <a:gd name="connsiteX2017" fmla="*/ 2088169 w 3531775"/>
              <a:gd name="connsiteY2017" fmla="*/ 1210707 h 2810796"/>
              <a:gd name="connsiteX2018" fmla="*/ 2091122 w 3531775"/>
              <a:gd name="connsiteY2018" fmla="*/ 1209278 h 2810796"/>
              <a:gd name="connsiteX2019" fmla="*/ 2089883 w 3531775"/>
              <a:gd name="connsiteY2019" fmla="*/ 1209850 h 2810796"/>
              <a:gd name="connsiteX2020" fmla="*/ 2182847 w 3531775"/>
              <a:gd name="connsiteY2020" fmla="*/ 953436 h 2810796"/>
              <a:gd name="connsiteX2021" fmla="*/ 2185324 w 3531775"/>
              <a:gd name="connsiteY2021" fmla="*/ 948388 h 2810796"/>
              <a:gd name="connsiteX2022" fmla="*/ 2149034 w 3531775"/>
              <a:gd name="connsiteY2022" fmla="*/ 957342 h 2810796"/>
              <a:gd name="connsiteX2023" fmla="*/ 2125221 w 3531775"/>
              <a:gd name="connsiteY2023" fmla="*/ 1125553 h 2810796"/>
              <a:gd name="connsiteX2024" fmla="*/ 2036924 w 3531775"/>
              <a:gd name="connsiteY2024" fmla="*/ 1218041 h 2810796"/>
              <a:gd name="connsiteX2025" fmla="*/ 2088645 w 3531775"/>
              <a:gd name="connsiteY2025" fmla="*/ 1210516 h 2810796"/>
              <a:gd name="connsiteX2026" fmla="*/ 2088169 w 3531775"/>
              <a:gd name="connsiteY2026" fmla="*/ 1210707 h 2810796"/>
              <a:gd name="connsiteX2027" fmla="*/ 2130936 w 3531775"/>
              <a:gd name="connsiteY2027" fmla="*/ 1296717 h 2810796"/>
              <a:gd name="connsiteX2028" fmla="*/ 2160845 w 3531775"/>
              <a:gd name="connsiteY2028" fmla="*/ 1266618 h 2810796"/>
              <a:gd name="connsiteX2029" fmla="*/ 2159702 w 3531775"/>
              <a:gd name="connsiteY2029" fmla="*/ 1263856 h 2810796"/>
              <a:gd name="connsiteX2030" fmla="*/ 2128650 w 3531775"/>
              <a:gd name="connsiteY2030" fmla="*/ 1301194 h 2810796"/>
              <a:gd name="connsiteX2031" fmla="*/ 2130936 w 3531775"/>
              <a:gd name="connsiteY2031" fmla="*/ 1296717 h 2810796"/>
              <a:gd name="connsiteX2032" fmla="*/ 2089693 w 3531775"/>
              <a:gd name="connsiteY2032" fmla="*/ 1286621 h 2810796"/>
              <a:gd name="connsiteX2033" fmla="*/ 2123602 w 3531775"/>
              <a:gd name="connsiteY2033" fmla="*/ 1260713 h 2810796"/>
              <a:gd name="connsiteX2034" fmla="*/ 2111315 w 3531775"/>
              <a:gd name="connsiteY2034" fmla="*/ 1257284 h 2810796"/>
              <a:gd name="connsiteX2035" fmla="*/ 2086550 w 3531775"/>
              <a:gd name="connsiteY2035" fmla="*/ 1290812 h 2810796"/>
              <a:gd name="connsiteX2036" fmla="*/ 2089693 w 3531775"/>
              <a:gd name="connsiteY2036" fmla="*/ 1286621 h 2810796"/>
              <a:gd name="connsiteX2037" fmla="*/ 2053117 w 3531775"/>
              <a:gd name="connsiteY2037" fmla="*/ 1279096 h 2810796"/>
              <a:gd name="connsiteX2038" fmla="*/ 2085311 w 3531775"/>
              <a:gd name="connsiteY2038" fmla="*/ 1252807 h 2810796"/>
              <a:gd name="connsiteX2039" fmla="*/ 2084645 w 3531775"/>
              <a:gd name="connsiteY2039" fmla="*/ 1249854 h 2810796"/>
              <a:gd name="connsiteX2040" fmla="*/ 2050164 w 3531775"/>
              <a:gd name="connsiteY2040" fmla="*/ 1283287 h 2810796"/>
              <a:gd name="connsiteX2041" fmla="*/ 2053117 w 3531775"/>
              <a:gd name="connsiteY2041" fmla="*/ 1279096 h 2810796"/>
              <a:gd name="connsiteX2042" fmla="*/ 2018255 w 3531775"/>
              <a:gd name="connsiteY2042" fmla="*/ 1266809 h 2810796"/>
              <a:gd name="connsiteX2043" fmla="*/ 2050831 w 3531775"/>
              <a:gd name="connsiteY2043" fmla="*/ 1241949 h 2810796"/>
              <a:gd name="connsiteX2044" fmla="*/ 2050450 w 3531775"/>
              <a:gd name="connsiteY2044" fmla="*/ 1239091 h 2810796"/>
              <a:gd name="connsiteX2045" fmla="*/ 2015208 w 3531775"/>
              <a:gd name="connsiteY2045" fmla="*/ 1270809 h 2810796"/>
              <a:gd name="connsiteX2046" fmla="*/ 2018255 w 3531775"/>
              <a:gd name="connsiteY2046" fmla="*/ 1266809 h 2810796"/>
              <a:gd name="connsiteX2047" fmla="*/ 1990538 w 3531775"/>
              <a:gd name="connsiteY2047" fmla="*/ 1254903 h 2810796"/>
              <a:gd name="connsiteX2048" fmla="*/ 2024542 w 3531775"/>
              <a:gd name="connsiteY2048" fmla="*/ 1232614 h 2810796"/>
              <a:gd name="connsiteX2049" fmla="*/ 2025018 w 3531775"/>
              <a:gd name="connsiteY2049" fmla="*/ 1230995 h 2810796"/>
              <a:gd name="connsiteX2050" fmla="*/ 1987013 w 3531775"/>
              <a:gd name="connsiteY2050" fmla="*/ 1258617 h 2810796"/>
              <a:gd name="connsiteX2051" fmla="*/ 1990538 w 3531775"/>
              <a:gd name="connsiteY2051" fmla="*/ 1254903 h 2810796"/>
              <a:gd name="connsiteX2052" fmla="*/ 1950437 w 3531775"/>
              <a:gd name="connsiteY2052" fmla="*/ 1234805 h 2810796"/>
              <a:gd name="connsiteX2053" fmla="*/ 1987013 w 3531775"/>
              <a:gd name="connsiteY2053" fmla="*/ 1214612 h 2810796"/>
              <a:gd name="connsiteX2054" fmla="*/ 1980822 w 3531775"/>
              <a:gd name="connsiteY2054" fmla="*/ 1209183 h 2810796"/>
              <a:gd name="connsiteX2055" fmla="*/ 1946913 w 3531775"/>
              <a:gd name="connsiteY2055" fmla="*/ 1238520 h 2810796"/>
              <a:gd name="connsiteX2056" fmla="*/ 1950437 w 3531775"/>
              <a:gd name="connsiteY2056" fmla="*/ 1234805 h 2810796"/>
              <a:gd name="connsiteX2057" fmla="*/ 1924434 w 3531775"/>
              <a:gd name="connsiteY2057" fmla="*/ 1218327 h 2810796"/>
              <a:gd name="connsiteX2058" fmla="*/ 1958438 w 3531775"/>
              <a:gd name="connsiteY2058" fmla="*/ 1199181 h 2810796"/>
              <a:gd name="connsiteX2059" fmla="*/ 1958915 w 3531775"/>
              <a:gd name="connsiteY2059" fmla="*/ 1196324 h 2810796"/>
              <a:gd name="connsiteX2060" fmla="*/ 1920529 w 3531775"/>
              <a:gd name="connsiteY2060" fmla="*/ 1221661 h 2810796"/>
              <a:gd name="connsiteX2061" fmla="*/ 1924434 w 3531775"/>
              <a:gd name="connsiteY2061" fmla="*/ 1218327 h 2810796"/>
              <a:gd name="connsiteX2062" fmla="*/ 1899955 w 3531775"/>
              <a:gd name="connsiteY2062" fmla="*/ 1195943 h 2810796"/>
              <a:gd name="connsiteX2063" fmla="*/ 1937102 w 3531775"/>
              <a:gd name="connsiteY2063" fmla="*/ 1184132 h 2810796"/>
              <a:gd name="connsiteX2064" fmla="*/ 1938055 w 3531775"/>
              <a:gd name="connsiteY2064" fmla="*/ 1181370 h 2810796"/>
              <a:gd name="connsiteX2065" fmla="*/ 1899288 w 3531775"/>
              <a:gd name="connsiteY2065" fmla="*/ 1194419 h 2810796"/>
              <a:gd name="connsiteX2066" fmla="*/ 1895478 w 3531775"/>
              <a:gd name="connsiteY2066" fmla="*/ 1198515 h 2810796"/>
              <a:gd name="connsiteX2067" fmla="*/ 1899955 w 3531775"/>
              <a:gd name="connsiteY2067" fmla="*/ 1195943 h 2810796"/>
              <a:gd name="connsiteX2068" fmla="*/ 1877762 w 3531775"/>
              <a:gd name="connsiteY2068" fmla="*/ 1176321 h 2810796"/>
              <a:gd name="connsiteX2069" fmla="*/ 1915385 w 3531775"/>
              <a:gd name="connsiteY2069" fmla="*/ 1165844 h 2810796"/>
              <a:gd name="connsiteX2070" fmla="*/ 1916529 w 3531775"/>
              <a:gd name="connsiteY2070" fmla="*/ 1163177 h 2810796"/>
              <a:gd name="connsiteX2071" fmla="*/ 1873094 w 3531775"/>
              <a:gd name="connsiteY2071" fmla="*/ 1178608 h 2810796"/>
              <a:gd name="connsiteX2072" fmla="*/ 1877762 w 3531775"/>
              <a:gd name="connsiteY2072" fmla="*/ 1176321 h 2810796"/>
              <a:gd name="connsiteX2073" fmla="*/ 1860140 w 3531775"/>
              <a:gd name="connsiteY2073" fmla="*/ 1152985 h 2810796"/>
              <a:gd name="connsiteX2074" fmla="*/ 1898145 w 3531775"/>
              <a:gd name="connsiteY2074" fmla="*/ 1145651 h 2810796"/>
              <a:gd name="connsiteX2075" fmla="*/ 1899669 w 3531775"/>
              <a:gd name="connsiteY2075" fmla="*/ 1143270 h 2810796"/>
              <a:gd name="connsiteX2076" fmla="*/ 1855378 w 3531775"/>
              <a:gd name="connsiteY2076" fmla="*/ 1154890 h 2810796"/>
              <a:gd name="connsiteX2077" fmla="*/ 1860140 w 3531775"/>
              <a:gd name="connsiteY2077" fmla="*/ 1152985 h 2810796"/>
              <a:gd name="connsiteX2078" fmla="*/ 1847948 w 3531775"/>
              <a:gd name="connsiteY2078" fmla="*/ 1127077 h 2810796"/>
              <a:gd name="connsiteX2079" fmla="*/ 1885286 w 3531775"/>
              <a:gd name="connsiteY2079" fmla="*/ 1126410 h 2810796"/>
              <a:gd name="connsiteX2080" fmla="*/ 1887287 w 3531775"/>
              <a:gd name="connsiteY2080" fmla="*/ 1124315 h 2810796"/>
              <a:gd name="connsiteX2081" fmla="*/ 1842995 w 3531775"/>
              <a:gd name="connsiteY2081" fmla="*/ 1128030 h 2810796"/>
              <a:gd name="connsiteX2082" fmla="*/ 1847948 w 3531775"/>
              <a:gd name="connsiteY2082" fmla="*/ 1127077 h 2810796"/>
              <a:gd name="connsiteX2083" fmla="*/ 1837757 w 3531775"/>
              <a:gd name="connsiteY2083" fmla="*/ 1106122 h 2810796"/>
              <a:gd name="connsiteX2084" fmla="*/ 1875095 w 3531775"/>
              <a:gd name="connsiteY2084" fmla="*/ 1106979 h 2810796"/>
              <a:gd name="connsiteX2085" fmla="*/ 1877381 w 3531775"/>
              <a:gd name="connsiteY2085" fmla="*/ 1105265 h 2810796"/>
              <a:gd name="connsiteX2086" fmla="*/ 1832804 w 3531775"/>
              <a:gd name="connsiteY2086" fmla="*/ 1106598 h 2810796"/>
              <a:gd name="connsiteX2087" fmla="*/ 1837757 w 3531775"/>
              <a:gd name="connsiteY2087" fmla="*/ 1106122 h 2810796"/>
              <a:gd name="connsiteX2088" fmla="*/ 1833851 w 3531775"/>
              <a:gd name="connsiteY2088" fmla="*/ 1085167 h 2810796"/>
              <a:gd name="connsiteX2089" fmla="*/ 1870427 w 3531775"/>
              <a:gd name="connsiteY2089" fmla="*/ 1089835 h 2810796"/>
              <a:gd name="connsiteX2090" fmla="*/ 1872904 w 3531775"/>
              <a:gd name="connsiteY2090" fmla="*/ 1088596 h 2810796"/>
              <a:gd name="connsiteX2091" fmla="*/ 1828708 w 3531775"/>
              <a:gd name="connsiteY2091" fmla="*/ 1084881 h 2810796"/>
              <a:gd name="connsiteX2092" fmla="*/ 1833851 w 3531775"/>
              <a:gd name="connsiteY2092" fmla="*/ 1085167 h 2810796"/>
              <a:gd name="connsiteX2093" fmla="*/ 1833375 w 3531775"/>
              <a:gd name="connsiteY2093" fmla="*/ 1068784 h 2810796"/>
              <a:gd name="connsiteX2094" fmla="*/ 1868522 w 3531775"/>
              <a:gd name="connsiteY2094" fmla="*/ 1078214 h 2810796"/>
              <a:gd name="connsiteX2095" fmla="*/ 1871285 w 3531775"/>
              <a:gd name="connsiteY2095" fmla="*/ 1077452 h 2810796"/>
              <a:gd name="connsiteX2096" fmla="*/ 1828422 w 3531775"/>
              <a:gd name="connsiteY2096" fmla="*/ 1067737 h 2810796"/>
              <a:gd name="connsiteX2097" fmla="*/ 1833375 w 3531775"/>
              <a:gd name="connsiteY2097" fmla="*/ 1068784 h 2810796"/>
              <a:gd name="connsiteX2098" fmla="*/ 1830518 w 3531775"/>
              <a:gd name="connsiteY2098" fmla="*/ 1052687 h 2810796"/>
              <a:gd name="connsiteX2099" fmla="*/ 1868904 w 3531775"/>
              <a:gd name="connsiteY2099" fmla="*/ 1068594 h 2810796"/>
              <a:gd name="connsiteX2100" fmla="*/ 1871666 w 3531775"/>
              <a:gd name="connsiteY2100" fmla="*/ 1068308 h 2810796"/>
              <a:gd name="connsiteX2101" fmla="*/ 1835947 w 3531775"/>
              <a:gd name="connsiteY2101" fmla="*/ 1053544 h 2810796"/>
              <a:gd name="connsiteX2102" fmla="*/ 1830518 w 3531775"/>
              <a:gd name="connsiteY2102" fmla="*/ 1052687 h 2810796"/>
              <a:gd name="connsiteX2103" fmla="*/ 1842043 w 3531775"/>
              <a:gd name="connsiteY2103" fmla="*/ 1034399 h 2810796"/>
              <a:gd name="connsiteX2104" fmla="*/ 1836804 w 3531775"/>
              <a:gd name="connsiteY2104" fmla="*/ 1032684 h 2810796"/>
              <a:gd name="connsiteX2105" fmla="*/ 1871856 w 3531775"/>
              <a:gd name="connsiteY2105" fmla="*/ 1056306 h 2810796"/>
              <a:gd name="connsiteX2106" fmla="*/ 1874618 w 3531775"/>
              <a:gd name="connsiteY2106" fmla="*/ 1056497 h 2810796"/>
              <a:gd name="connsiteX2107" fmla="*/ 1842043 w 3531775"/>
              <a:gd name="connsiteY2107" fmla="*/ 1034399 h 2810796"/>
              <a:gd name="connsiteX2108" fmla="*/ 1850520 w 3531775"/>
              <a:gd name="connsiteY2108" fmla="*/ 1010872 h 2810796"/>
              <a:gd name="connsiteX2109" fmla="*/ 1877095 w 3531775"/>
              <a:gd name="connsiteY2109" fmla="*/ 1043352 h 2810796"/>
              <a:gd name="connsiteX2110" fmla="*/ 1879952 w 3531775"/>
              <a:gd name="connsiteY2110" fmla="*/ 1044019 h 2810796"/>
              <a:gd name="connsiteX2111" fmla="*/ 1850520 w 3531775"/>
              <a:gd name="connsiteY2111" fmla="*/ 1010872 h 2810796"/>
              <a:gd name="connsiteX2112" fmla="*/ 1868618 w 3531775"/>
              <a:gd name="connsiteY2112" fmla="*/ 991346 h 2810796"/>
              <a:gd name="connsiteX2113" fmla="*/ 1864141 w 3531775"/>
              <a:gd name="connsiteY2113" fmla="*/ 988107 h 2810796"/>
              <a:gd name="connsiteX2114" fmla="*/ 1886429 w 3531775"/>
              <a:gd name="connsiteY2114" fmla="*/ 1026207 h 2810796"/>
              <a:gd name="connsiteX2115" fmla="*/ 1889192 w 3531775"/>
              <a:gd name="connsiteY2115" fmla="*/ 1027160 h 2810796"/>
              <a:gd name="connsiteX2116" fmla="*/ 1868618 w 3531775"/>
              <a:gd name="connsiteY2116" fmla="*/ 991346 h 2810796"/>
              <a:gd name="connsiteX2117" fmla="*/ 1907956 w 3531775"/>
              <a:gd name="connsiteY2117" fmla="*/ 998394 h 2810796"/>
              <a:gd name="connsiteX2118" fmla="*/ 1885286 w 3531775"/>
              <a:gd name="connsiteY2118" fmla="*/ 965247 h 2810796"/>
              <a:gd name="connsiteX2119" fmla="*/ 1901765 w 3531775"/>
              <a:gd name="connsiteY2119" fmla="*/ 1007729 h 2810796"/>
              <a:gd name="connsiteX2120" fmla="*/ 1907956 w 3531775"/>
              <a:gd name="connsiteY2120" fmla="*/ 998394 h 2810796"/>
              <a:gd name="connsiteX2121" fmla="*/ 1929578 w 3531775"/>
              <a:gd name="connsiteY2121" fmla="*/ 973820 h 2810796"/>
              <a:gd name="connsiteX2122" fmla="*/ 1914623 w 3531775"/>
              <a:gd name="connsiteY2122" fmla="*/ 942578 h 2810796"/>
              <a:gd name="connsiteX2123" fmla="*/ 1920815 w 3531775"/>
              <a:gd name="connsiteY2123" fmla="*/ 988965 h 2810796"/>
              <a:gd name="connsiteX2124" fmla="*/ 1929101 w 3531775"/>
              <a:gd name="connsiteY2124" fmla="*/ 983059 h 2810796"/>
              <a:gd name="connsiteX2125" fmla="*/ 1929578 w 3531775"/>
              <a:gd name="connsiteY2125" fmla="*/ 973820 h 2810796"/>
              <a:gd name="connsiteX2126" fmla="*/ 1954724 w 3531775"/>
              <a:gd name="connsiteY2126" fmla="*/ 944007 h 2810796"/>
              <a:gd name="connsiteX2127" fmla="*/ 1941674 w 3531775"/>
              <a:gd name="connsiteY2127" fmla="*/ 919813 h 2810796"/>
              <a:gd name="connsiteX2128" fmla="*/ 1945770 w 3531775"/>
              <a:gd name="connsiteY2128" fmla="*/ 967533 h 2810796"/>
              <a:gd name="connsiteX2129" fmla="*/ 1954914 w 3531775"/>
              <a:gd name="connsiteY2129" fmla="*/ 961056 h 2810796"/>
              <a:gd name="connsiteX2130" fmla="*/ 1954724 w 3531775"/>
              <a:gd name="connsiteY2130" fmla="*/ 944007 h 2810796"/>
              <a:gd name="connsiteX2131" fmla="*/ 1982632 w 3531775"/>
              <a:gd name="connsiteY2131" fmla="*/ 912384 h 2810796"/>
              <a:gd name="connsiteX2132" fmla="*/ 1974536 w 3531775"/>
              <a:gd name="connsiteY2132" fmla="*/ 899144 h 2810796"/>
              <a:gd name="connsiteX2133" fmla="*/ 1974917 w 3531775"/>
              <a:gd name="connsiteY2133" fmla="*/ 947817 h 2810796"/>
              <a:gd name="connsiteX2134" fmla="*/ 1977584 w 3531775"/>
              <a:gd name="connsiteY2134" fmla="*/ 949436 h 2810796"/>
              <a:gd name="connsiteX2135" fmla="*/ 1982632 w 3531775"/>
              <a:gd name="connsiteY2135" fmla="*/ 912384 h 2810796"/>
              <a:gd name="connsiteX2136" fmla="*/ 1968725 w 3531775"/>
              <a:gd name="connsiteY2136" fmla="*/ 965152 h 2810796"/>
              <a:gd name="connsiteX2137" fmla="*/ 1889287 w 3531775"/>
              <a:gd name="connsiteY2137" fmla="*/ 1111647 h 2810796"/>
              <a:gd name="connsiteX2138" fmla="*/ 1997110 w 3531775"/>
              <a:gd name="connsiteY2138" fmla="*/ 1207183 h 2810796"/>
              <a:gd name="connsiteX2139" fmla="*/ 1997015 w 3531775"/>
              <a:gd name="connsiteY2139" fmla="*/ 1207373 h 2810796"/>
              <a:gd name="connsiteX2140" fmla="*/ 2007016 w 3531775"/>
              <a:gd name="connsiteY2140" fmla="*/ 1212421 h 2810796"/>
              <a:gd name="connsiteX2141" fmla="*/ 2068262 w 3531775"/>
              <a:gd name="connsiteY2141" fmla="*/ 1060974 h 2810796"/>
              <a:gd name="connsiteX2142" fmla="*/ 2068262 w 3531775"/>
              <a:gd name="connsiteY2142" fmla="*/ 1061260 h 2810796"/>
              <a:gd name="connsiteX2143" fmla="*/ 2069786 w 3531775"/>
              <a:gd name="connsiteY2143" fmla="*/ 1045829 h 2810796"/>
              <a:gd name="connsiteX2144" fmla="*/ 2069690 w 3531775"/>
              <a:gd name="connsiteY2144" fmla="*/ 1046305 h 2810796"/>
              <a:gd name="connsiteX2145" fmla="*/ 2108172 w 3531775"/>
              <a:gd name="connsiteY2145" fmla="*/ 975344 h 2810796"/>
              <a:gd name="connsiteX2146" fmla="*/ 2044544 w 3531775"/>
              <a:gd name="connsiteY2146" fmla="*/ 1035256 h 2810796"/>
              <a:gd name="connsiteX2147" fmla="*/ 2049212 w 3531775"/>
              <a:gd name="connsiteY2147" fmla="*/ 1074499 h 2810796"/>
              <a:gd name="connsiteX2148" fmla="*/ 1910147 w 3531775"/>
              <a:gd name="connsiteY2148" fmla="*/ 1122696 h 2810796"/>
              <a:gd name="connsiteX2149" fmla="*/ 1988537 w 3531775"/>
              <a:gd name="connsiteY2149" fmla="*/ 1060593 h 2810796"/>
              <a:gd name="connsiteX2150" fmla="*/ 2079025 w 3531775"/>
              <a:gd name="connsiteY2150" fmla="*/ 954008 h 2810796"/>
              <a:gd name="connsiteX2151" fmla="*/ 2034448 w 3531775"/>
              <a:gd name="connsiteY2151" fmla="*/ 926481 h 2810796"/>
              <a:gd name="connsiteX2152" fmla="*/ 1968725 w 3531775"/>
              <a:gd name="connsiteY2152" fmla="*/ 965152 h 2810796"/>
              <a:gd name="connsiteX2153" fmla="*/ 2001110 w 3531775"/>
              <a:gd name="connsiteY2153" fmla="*/ 930957 h 2810796"/>
              <a:gd name="connsiteX2154" fmla="*/ 2000539 w 3531775"/>
              <a:gd name="connsiteY2154" fmla="*/ 931719 h 2810796"/>
              <a:gd name="connsiteX2155" fmla="*/ 2003111 w 3531775"/>
              <a:gd name="connsiteY2155" fmla="*/ 933434 h 2810796"/>
              <a:gd name="connsiteX2156" fmla="*/ 2014350 w 3531775"/>
              <a:gd name="connsiteY2156" fmla="*/ 907716 h 2810796"/>
              <a:gd name="connsiteX2157" fmla="*/ 2006730 w 3531775"/>
              <a:gd name="connsiteY2157" fmla="*/ 899239 h 2810796"/>
              <a:gd name="connsiteX2158" fmla="*/ 2001110 w 3531775"/>
              <a:gd name="connsiteY2158" fmla="*/ 930957 h 2810796"/>
              <a:gd name="connsiteX2159" fmla="*/ 2211899 w 3531775"/>
              <a:gd name="connsiteY2159" fmla="*/ 822277 h 2810796"/>
              <a:gd name="connsiteX2160" fmla="*/ 1958248 w 3531775"/>
              <a:gd name="connsiteY2160" fmla="*/ 775224 h 2810796"/>
              <a:gd name="connsiteX2161" fmla="*/ 2211899 w 3531775"/>
              <a:gd name="connsiteY2161" fmla="*/ 822277 h 2810796"/>
              <a:gd name="connsiteX2162" fmla="*/ 1953295 w 3531775"/>
              <a:gd name="connsiteY2162" fmla="*/ 862854 h 2810796"/>
              <a:gd name="connsiteX2163" fmla="*/ 1978536 w 3531775"/>
              <a:gd name="connsiteY2163" fmla="*/ 860853 h 2810796"/>
              <a:gd name="connsiteX2164" fmla="*/ 1974155 w 3531775"/>
              <a:gd name="connsiteY2164" fmla="*/ 853710 h 2810796"/>
              <a:gd name="connsiteX2165" fmla="*/ 1967201 w 3531775"/>
              <a:gd name="connsiteY2165" fmla="*/ 849995 h 2810796"/>
              <a:gd name="connsiteX2166" fmla="*/ 1965392 w 3531775"/>
              <a:gd name="connsiteY2166" fmla="*/ 849519 h 2810796"/>
              <a:gd name="connsiteX2167" fmla="*/ 1961582 w 3531775"/>
              <a:gd name="connsiteY2167" fmla="*/ 857234 h 2810796"/>
              <a:gd name="connsiteX2168" fmla="*/ 1960343 w 3531775"/>
              <a:gd name="connsiteY2168" fmla="*/ 851614 h 2810796"/>
              <a:gd name="connsiteX2169" fmla="*/ 1957676 w 3531775"/>
              <a:gd name="connsiteY2169" fmla="*/ 846280 h 2810796"/>
              <a:gd name="connsiteX2170" fmla="*/ 1953104 w 3531775"/>
              <a:gd name="connsiteY2170" fmla="*/ 848280 h 2810796"/>
              <a:gd name="connsiteX2171" fmla="*/ 1954533 w 3531775"/>
              <a:gd name="connsiteY2171" fmla="*/ 841422 h 2810796"/>
              <a:gd name="connsiteX2172" fmla="*/ 1953295 w 3531775"/>
              <a:gd name="connsiteY2172" fmla="*/ 862854 h 2810796"/>
              <a:gd name="connsiteX2173" fmla="*/ 1953295 w 3531775"/>
              <a:gd name="connsiteY2173" fmla="*/ 828849 h 2810796"/>
              <a:gd name="connsiteX2174" fmla="*/ 1959772 w 3531775"/>
              <a:gd name="connsiteY2174" fmla="*/ 827897 h 2810796"/>
              <a:gd name="connsiteX2175" fmla="*/ 1955390 w 3531775"/>
              <a:gd name="connsiteY2175" fmla="*/ 819134 h 2810796"/>
              <a:gd name="connsiteX2176" fmla="*/ 1953104 w 3531775"/>
              <a:gd name="connsiteY2176" fmla="*/ 814467 h 2810796"/>
              <a:gd name="connsiteX2177" fmla="*/ 1950056 w 3531775"/>
              <a:gd name="connsiteY2177" fmla="*/ 808085 h 2810796"/>
              <a:gd name="connsiteX2178" fmla="*/ 1947770 w 3531775"/>
              <a:gd name="connsiteY2178" fmla="*/ 803132 h 2810796"/>
              <a:gd name="connsiteX2179" fmla="*/ 1940055 w 3531775"/>
              <a:gd name="connsiteY2179" fmla="*/ 785130 h 2810796"/>
              <a:gd name="connsiteX2180" fmla="*/ 1953295 w 3531775"/>
              <a:gd name="connsiteY2180" fmla="*/ 828849 h 2810796"/>
              <a:gd name="connsiteX2181" fmla="*/ 1910337 w 3531775"/>
              <a:gd name="connsiteY2181" fmla="*/ 873998 h 2810796"/>
              <a:gd name="connsiteX2182" fmla="*/ 1938912 w 3531775"/>
              <a:gd name="connsiteY2182" fmla="*/ 886666 h 2810796"/>
              <a:gd name="connsiteX2183" fmla="*/ 1934245 w 3531775"/>
              <a:gd name="connsiteY2183" fmla="*/ 883809 h 2810796"/>
              <a:gd name="connsiteX2184" fmla="*/ 1930149 w 3531775"/>
              <a:gd name="connsiteY2184" fmla="*/ 876474 h 2810796"/>
              <a:gd name="connsiteX2185" fmla="*/ 1928816 w 3531775"/>
              <a:gd name="connsiteY2185" fmla="*/ 874855 h 2810796"/>
              <a:gd name="connsiteX2186" fmla="*/ 1920910 w 3531775"/>
              <a:gd name="connsiteY2186" fmla="*/ 876760 h 2810796"/>
              <a:gd name="connsiteX2187" fmla="*/ 1923196 w 3531775"/>
              <a:gd name="connsiteY2187" fmla="*/ 872474 h 2810796"/>
              <a:gd name="connsiteX2188" fmla="*/ 1924244 w 3531775"/>
              <a:gd name="connsiteY2188" fmla="*/ 867235 h 2810796"/>
              <a:gd name="connsiteX2189" fmla="*/ 1919100 w 3531775"/>
              <a:gd name="connsiteY2189" fmla="*/ 865140 h 2810796"/>
              <a:gd name="connsiteX2190" fmla="*/ 1924625 w 3531775"/>
              <a:gd name="connsiteY2190" fmla="*/ 861996 h 2810796"/>
              <a:gd name="connsiteX2191" fmla="*/ 1910337 w 3531775"/>
              <a:gd name="connsiteY2191" fmla="*/ 873998 h 2810796"/>
              <a:gd name="connsiteX2192" fmla="*/ 1917195 w 3531775"/>
              <a:gd name="connsiteY2192" fmla="*/ 843804 h 2810796"/>
              <a:gd name="connsiteX2193" fmla="*/ 1930530 w 3531775"/>
              <a:gd name="connsiteY2193" fmla="*/ 831993 h 2810796"/>
              <a:gd name="connsiteX2194" fmla="*/ 1924053 w 3531775"/>
              <a:gd name="connsiteY2194" fmla="*/ 823896 h 2810796"/>
              <a:gd name="connsiteX2195" fmla="*/ 1915385 w 3531775"/>
              <a:gd name="connsiteY2195" fmla="*/ 827230 h 2810796"/>
              <a:gd name="connsiteX2196" fmla="*/ 1912623 w 3531775"/>
              <a:gd name="connsiteY2196" fmla="*/ 827325 h 2810796"/>
              <a:gd name="connsiteX2197" fmla="*/ 1914623 w 3531775"/>
              <a:gd name="connsiteY2197" fmla="*/ 820944 h 2810796"/>
              <a:gd name="connsiteX2198" fmla="*/ 1914814 w 3531775"/>
              <a:gd name="connsiteY2198" fmla="*/ 813895 h 2810796"/>
              <a:gd name="connsiteX2199" fmla="*/ 1907956 w 3531775"/>
              <a:gd name="connsiteY2199" fmla="*/ 812847 h 2810796"/>
              <a:gd name="connsiteX2200" fmla="*/ 1914147 w 3531775"/>
              <a:gd name="connsiteY2200" fmla="*/ 806942 h 2810796"/>
              <a:gd name="connsiteX2201" fmla="*/ 1912718 w 3531775"/>
              <a:gd name="connsiteY2201" fmla="*/ 797893 h 2810796"/>
              <a:gd name="connsiteX2202" fmla="*/ 1917195 w 3531775"/>
              <a:gd name="connsiteY2202" fmla="*/ 843804 h 2810796"/>
              <a:gd name="connsiteX2203" fmla="*/ 1884524 w 3531775"/>
              <a:gd name="connsiteY2203" fmla="*/ 915432 h 2810796"/>
              <a:gd name="connsiteX2204" fmla="*/ 1901479 w 3531775"/>
              <a:gd name="connsiteY2204" fmla="*/ 907716 h 2810796"/>
              <a:gd name="connsiteX2205" fmla="*/ 1888715 w 3531775"/>
              <a:gd name="connsiteY2205" fmla="*/ 899525 h 2810796"/>
              <a:gd name="connsiteX2206" fmla="*/ 1879381 w 3531775"/>
              <a:gd name="connsiteY2206" fmla="*/ 900668 h 2810796"/>
              <a:gd name="connsiteX2207" fmla="*/ 1880524 w 3531775"/>
              <a:gd name="connsiteY2207" fmla="*/ 888762 h 2810796"/>
              <a:gd name="connsiteX2208" fmla="*/ 1874333 w 3531775"/>
              <a:gd name="connsiteY2208" fmla="*/ 887619 h 2810796"/>
              <a:gd name="connsiteX2209" fmla="*/ 1879571 w 3531775"/>
              <a:gd name="connsiteY2209" fmla="*/ 882570 h 2810796"/>
              <a:gd name="connsiteX2210" fmla="*/ 1877762 w 3531775"/>
              <a:gd name="connsiteY2210" fmla="*/ 874379 h 2810796"/>
              <a:gd name="connsiteX2211" fmla="*/ 1867951 w 3531775"/>
              <a:gd name="connsiteY2211" fmla="*/ 878665 h 2810796"/>
              <a:gd name="connsiteX2212" fmla="*/ 1884524 w 3531775"/>
              <a:gd name="connsiteY2212" fmla="*/ 915432 h 2810796"/>
              <a:gd name="connsiteX2213" fmla="*/ 1854044 w 3531775"/>
              <a:gd name="connsiteY2213" fmla="*/ 934863 h 2810796"/>
              <a:gd name="connsiteX2214" fmla="*/ 1869951 w 3531775"/>
              <a:gd name="connsiteY2214" fmla="*/ 931815 h 2810796"/>
              <a:gd name="connsiteX2215" fmla="*/ 1865093 w 3531775"/>
              <a:gd name="connsiteY2215" fmla="*/ 929148 h 2810796"/>
              <a:gd name="connsiteX2216" fmla="*/ 1860426 w 3531775"/>
              <a:gd name="connsiteY2216" fmla="*/ 922290 h 2810796"/>
              <a:gd name="connsiteX2217" fmla="*/ 1851282 w 3531775"/>
              <a:gd name="connsiteY2217" fmla="*/ 922575 h 2810796"/>
              <a:gd name="connsiteX2218" fmla="*/ 1853283 w 3531775"/>
              <a:gd name="connsiteY2218" fmla="*/ 918480 h 2810796"/>
              <a:gd name="connsiteX2219" fmla="*/ 1853854 w 3531775"/>
              <a:gd name="connsiteY2219" fmla="*/ 913527 h 2810796"/>
              <a:gd name="connsiteX2220" fmla="*/ 1848615 w 3531775"/>
              <a:gd name="connsiteY2220" fmla="*/ 911622 h 2810796"/>
              <a:gd name="connsiteX2221" fmla="*/ 1853759 w 3531775"/>
              <a:gd name="connsiteY2221" fmla="*/ 908478 h 2810796"/>
              <a:gd name="connsiteX2222" fmla="*/ 1853378 w 3531775"/>
              <a:gd name="connsiteY2222" fmla="*/ 901811 h 2810796"/>
              <a:gd name="connsiteX2223" fmla="*/ 1844329 w 3531775"/>
              <a:gd name="connsiteY2223" fmla="*/ 903525 h 2810796"/>
              <a:gd name="connsiteX2224" fmla="*/ 1854044 w 3531775"/>
              <a:gd name="connsiteY2224" fmla="*/ 934863 h 2810796"/>
              <a:gd name="connsiteX2225" fmla="*/ 1829660 w 3531775"/>
              <a:gd name="connsiteY2225" fmla="*/ 967248 h 2810796"/>
              <a:gd name="connsiteX2226" fmla="*/ 1840614 w 3531775"/>
              <a:gd name="connsiteY2226" fmla="*/ 956865 h 2810796"/>
              <a:gd name="connsiteX2227" fmla="*/ 1827851 w 3531775"/>
              <a:gd name="connsiteY2227" fmla="*/ 951341 h 2810796"/>
              <a:gd name="connsiteX2228" fmla="*/ 1822707 w 3531775"/>
              <a:gd name="connsiteY2228" fmla="*/ 955437 h 2810796"/>
              <a:gd name="connsiteX2229" fmla="*/ 1820707 w 3531775"/>
              <a:gd name="connsiteY2229" fmla="*/ 956008 h 2810796"/>
              <a:gd name="connsiteX2230" fmla="*/ 1817754 w 3531775"/>
              <a:gd name="connsiteY2230" fmla="*/ 945531 h 2810796"/>
              <a:gd name="connsiteX2231" fmla="*/ 1812515 w 3531775"/>
              <a:gd name="connsiteY2231" fmla="*/ 946102 h 2810796"/>
              <a:gd name="connsiteX2232" fmla="*/ 1815087 w 3531775"/>
              <a:gd name="connsiteY2232" fmla="*/ 940387 h 2810796"/>
              <a:gd name="connsiteX2233" fmla="*/ 1806896 w 3531775"/>
              <a:gd name="connsiteY2233" fmla="*/ 936006 h 2810796"/>
              <a:gd name="connsiteX2234" fmla="*/ 1829660 w 3531775"/>
              <a:gd name="connsiteY2234" fmla="*/ 967248 h 2810796"/>
              <a:gd name="connsiteX2235" fmla="*/ 1812515 w 3531775"/>
              <a:gd name="connsiteY2235" fmla="*/ 1001347 h 2810796"/>
              <a:gd name="connsiteX2236" fmla="*/ 1820135 w 3531775"/>
              <a:gd name="connsiteY2236" fmla="*/ 991536 h 2810796"/>
              <a:gd name="connsiteX2237" fmla="*/ 1807848 w 3531775"/>
              <a:gd name="connsiteY2237" fmla="*/ 988012 h 2810796"/>
              <a:gd name="connsiteX2238" fmla="*/ 1802419 w 3531775"/>
              <a:gd name="connsiteY2238" fmla="*/ 992679 h 2810796"/>
              <a:gd name="connsiteX2239" fmla="*/ 1797847 w 3531775"/>
              <a:gd name="connsiteY2239" fmla="*/ 984107 h 2810796"/>
              <a:gd name="connsiteX2240" fmla="*/ 1793275 w 3531775"/>
              <a:gd name="connsiteY2240" fmla="*/ 985155 h 2810796"/>
              <a:gd name="connsiteX2241" fmla="*/ 1794513 w 3531775"/>
              <a:gd name="connsiteY2241" fmla="*/ 980011 h 2810796"/>
              <a:gd name="connsiteX2242" fmla="*/ 1786512 w 3531775"/>
              <a:gd name="connsiteY2242" fmla="*/ 977154 h 2810796"/>
              <a:gd name="connsiteX2243" fmla="*/ 1812515 w 3531775"/>
              <a:gd name="connsiteY2243" fmla="*/ 1001347 h 2810796"/>
              <a:gd name="connsiteX2244" fmla="*/ 1811754 w 3531775"/>
              <a:gd name="connsiteY2244" fmla="*/ 1133935 h 2810796"/>
              <a:gd name="connsiteX2245" fmla="*/ 1802895 w 3531775"/>
              <a:gd name="connsiteY2245" fmla="*/ 1132506 h 2810796"/>
              <a:gd name="connsiteX2246" fmla="*/ 1794132 w 3531775"/>
              <a:gd name="connsiteY2246" fmla="*/ 1136316 h 2810796"/>
              <a:gd name="connsiteX2247" fmla="*/ 1794227 w 3531775"/>
              <a:gd name="connsiteY2247" fmla="*/ 1142889 h 2810796"/>
              <a:gd name="connsiteX2248" fmla="*/ 1789084 w 3531775"/>
              <a:gd name="connsiteY2248" fmla="*/ 1143365 h 2810796"/>
              <a:gd name="connsiteX2249" fmla="*/ 1782988 w 3531775"/>
              <a:gd name="connsiteY2249" fmla="*/ 1141841 h 2810796"/>
              <a:gd name="connsiteX2250" fmla="*/ 1780130 w 3531775"/>
              <a:gd name="connsiteY2250" fmla="*/ 1146794 h 2810796"/>
              <a:gd name="connsiteX2251" fmla="*/ 1777083 w 3531775"/>
              <a:gd name="connsiteY2251" fmla="*/ 1141460 h 2810796"/>
              <a:gd name="connsiteX2252" fmla="*/ 1769177 w 3531775"/>
              <a:gd name="connsiteY2252" fmla="*/ 1141269 h 2810796"/>
              <a:gd name="connsiteX2253" fmla="*/ 1811754 w 3531775"/>
              <a:gd name="connsiteY2253" fmla="*/ 1133935 h 2810796"/>
              <a:gd name="connsiteX2254" fmla="*/ 1831946 w 3531775"/>
              <a:gd name="connsiteY2254" fmla="*/ 1176893 h 2810796"/>
              <a:gd name="connsiteX2255" fmla="*/ 1828136 w 3531775"/>
              <a:gd name="connsiteY2255" fmla="*/ 1170511 h 2810796"/>
              <a:gd name="connsiteX2256" fmla="*/ 1824517 w 3531775"/>
              <a:gd name="connsiteY2256" fmla="*/ 1174988 h 2810796"/>
              <a:gd name="connsiteX2257" fmla="*/ 1816611 w 3531775"/>
              <a:gd name="connsiteY2257" fmla="*/ 1178703 h 2810796"/>
              <a:gd name="connsiteX2258" fmla="*/ 1816135 w 3531775"/>
              <a:gd name="connsiteY2258" fmla="*/ 1185751 h 2810796"/>
              <a:gd name="connsiteX2259" fmla="*/ 1811468 w 3531775"/>
              <a:gd name="connsiteY2259" fmla="*/ 1185370 h 2810796"/>
              <a:gd name="connsiteX2260" fmla="*/ 1806515 w 3531775"/>
              <a:gd name="connsiteY2260" fmla="*/ 1184132 h 2810796"/>
              <a:gd name="connsiteX2261" fmla="*/ 1803562 w 3531775"/>
              <a:gd name="connsiteY2261" fmla="*/ 1189180 h 2810796"/>
              <a:gd name="connsiteX2262" fmla="*/ 1801466 w 3531775"/>
              <a:gd name="connsiteY2262" fmla="*/ 1183465 h 2810796"/>
              <a:gd name="connsiteX2263" fmla="*/ 1794513 w 3531775"/>
              <a:gd name="connsiteY2263" fmla="*/ 1182989 h 2810796"/>
              <a:gd name="connsiteX2264" fmla="*/ 1831946 w 3531775"/>
              <a:gd name="connsiteY2264" fmla="*/ 1176893 h 2810796"/>
              <a:gd name="connsiteX2265" fmla="*/ 1854521 w 3531775"/>
              <a:gd name="connsiteY2265" fmla="*/ 1202039 h 2810796"/>
              <a:gd name="connsiteX2266" fmla="*/ 1847663 w 3531775"/>
              <a:gd name="connsiteY2266" fmla="*/ 1199086 h 2810796"/>
              <a:gd name="connsiteX2267" fmla="*/ 1846520 w 3531775"/>
              <a:gd name="connsiteY2267" fmla="*/ 1203754 h 2810796"/>
              <a:gd name="connsiteX2268" fmla="*/ 1841090 w 3531775"/>
              <a:gd name="connsiteY2268" fmla="*/ 1209754 h 2810796"/>
              <a:gd name="connsiteX2269" fmla="*/ 1844424 w 3531775"/>
              <a:gd name="connsiteY2269" fmla="*/ 1216898 h 2810796"/>
              <a:gd name="connsiteX2270" fmla="*/ 1839662 w 3531775"/>
              <a:gd name="connsiteY2270" fmla="*/ 1216803 h 2810796"/>
              <a:gd name="connsiteX2271" fmla="*/ 1834518 w 3531775"/>
              <a:gd name="connsiteY2271" fmla="*/ 1218041 h 2810796"/>
              <a:gd name="connsiteX2272" fmla="*/ 1834328 w 3531775"/>
              <a:gd name="connsiteY2272" fmla="*/ 1222899 h 2810796"/>
              <a:gd name="connsiteX2273" fmla="*/ 1829565 w 3531775"/>
              <a:gd name="connsiteY2273" fmla="*/ 1219755 h 2810796"/>
              <a:gd name="connsiteX2274" fmla="*/ 1823183 w 3531775"/>
              <a:gd name="connsiteY2274" fmla="*/ 1222422 h 2810796"/>
              <a:gd name="connsiteX2275" fmla="*/ 1854521 w 3531775"/>
              <a:gd name="connsiteY2275" fmla="*/ 1202039 h 2810796"/>
              <a:gd name="connsiteX2276" fmla="*/ 1879476 w 3531775"/>
              <a:gd name="connsiteY2276" fmla="*/ 1231376 h 2810796"/>
              <a:gd name="connsiteX2277" fmla="*/ 1874237 w 3531775"/>
              <a:gd name="connsiteY2277" fmla="*/ 1226233 h 2810796"/>
              <a:gd name="connsiteX2278" fmla="*/ 1872142 w 3531775"/>
              <a:gd name="connsiteY2278" fmla="*/ 1231090 h 2810796"/>
              <a:gd name="connsiteX2279" fmla="*/ 1866046 w 3531775"/>
              <a:gd name="connsiteY2279" fmla="*/ 1236138 h 2810796"/>
              <a:gd name="connsiteX2280" fmla="*/ 1867284 w 3531775"/>
              <a:gd name="connsiteY2280" fmla="*/ 1244806 h 2810796"/>
              <a:gd name="connsiteX2281" fmla="*/ 1858426 w 3531775"/>
              <a:gd name="connsiteY2281" fmla="*/ 1243187 h 2810796"/>
              <a:gd name="connsiteX2282" fmla="*/ 1856997 w 3531775"/>
              <a:gd name="connsiteY2282" fmla="*/ 1248426 h 2810796"/>
              <a:gd name="connsiteX2283" fmla="*/ 1853568 w 3531775"/>
              <a:gd name="connsiteY2283" fmla="*/ 1243663 h 2810796"/>
              <a:gd name="connsiteX2284" fmla="*/ 1847186 w 3531775"/>
              <a:gd name="connsiteY2284" fmla="*/ 1244711 h 2810796"/>
              <a:gd name="connsiteX2285" fmla="*/ 1879476 w 3531775"/>
              <a:gd name="connsiteY2285" fmla="*/ 1231376 h 2810796"/>
              <a:gd name="connsiteX2286" fmla="*/ 1914242 w 3531775"/>
              <a:gd name="connsiteY2286" fmla="*/ 1263380 h 2810796"/>
              <a:gd name="connsiteX2287" fmla="*/ 1898240 w 3531775"/>
              <a:gd name="connsiteY2287" fmla="*/ 1256998 h 2810796"/>
              <a:gd name="connsiteX2288" fmla="*/ 1898621 w 3531775"/>
              <a:gd name="connsiteY2288" fmla="*/ 1270429 h 2810796"/>
              <a:gd name="connsiteX2289" fmla="*/ 1904908 w 3531775"/>
              <a:gd name="connsiteY2289" fmla="*/ 1275953 h 2810796"/>
              <a:gd name="connsiteX2290" fmla="*/ 1894526 w 3531775"/>
              <a:gd name="connsiteY2290" fmla="*/ 1282430 h 2810796"/>
              <a:gd name="connsiteX2291" fmla="*/ 1897193 w 3531775"/>
              <a:gd name="connsiteY2291" fmla="*/ 1287288 h 2810796"/>
              <a:gd name="connsiteX2292" fmla="*/ 1889954 w 3531775"/>
              <a:gd name="connsiteY2292" fmla="*/ 1286907 h 2810796"/>
              <a:gd name="connsiteX2293" fmla="*/ 1884429 w 3531775"/>
              <a:gd name="connsiteY2293" fmla="*/ 1293098 h 2810796"/>
              <a:gd name="connsiteX2294" fmla="*/ 1893764 w 3531775"/>
              <a:gd name="connsiteY2294" fmla="*/ 1297099 h 2810796"/>
              <a:gd name="connsiteX2295" fmla="*/ 1914242 w 3531775"/>
              <a:gd name="connsiteY2295" fmla="*/ 1263380 h 2810796"/>
              <a:gd name="connsiteX2296" fmla="*/ 1920719 w 3531775"/>
              <a:gd name="connsiteY2296" fmla="*/ 1305195 h 2810796"/>
              <a:gd name="connsiteX2297" fmla="*/ 1912052 w 3531775"/>
              <a:gd name="connsiteY2297" fmla="*/ 1300051 h 2810796"/>
              <a:gd name="connsiteX2298" fmla="*/ 1911099 w 3531775"/>
              <a:gd name="connsiteY2298" fmla="*/ 1306528 h 2810796"/>
              <a:gd name="connsiteX2299" fmla="*/ 1905003 w 3531775"/>
              <a:gd name="connsiteY2299" fmla="*/ 1314243 h 2810796"/>
              <a:gd name="connsiteX2300" fmla="*/ 1909766 w 3531775"/>
              <a:gd name="connsiteY2300" fmla="*/ 1324721 h 2810796"/>
              <a:gd name="connsiteX2301" fmla="*/ 1897574 w 3531775"/>
              <a:gd name="connsiteY2301" fmla="*/ 1324721 h 2810796"/>
              <a:gd name="connsiteX2302" fmla="*/ 1897764 w 3531775"/>
              <a:gd name="connsiteY2302" fmla="*/ 1331484 h 2810796"/>
              <a:gd name="connsiteX2303" fmla="*/ 1891478 w 3531775"/>
              <a:gd name="connsiteY2303" fmla="*/ 1326340 h 2810796"/>
              <a:gd name="connsiteX2304" fmla="*/ 1883572 w 3531775"/>
              <a:gd name="connsiteY2304" fmla="*/ 1329293 h 2810796"/>
              <a:gd name="connsiteX2305" fmla="*/ 1920719 w 3531775"/>
              <a:gd name="connsiteY2305" fmla="*/ 1305195 h 2810796"/>
              <a:gd name="connsiteX2306" fmla="*/ 1961963 w 3531775"/>
              <a:gd name="connsiteY2306" fmla="*/ 1285192 h 2810796"/>
              <a:gd name="connsiteX2307" fmla="*/ 1960915 w 3531775"/>
              <a:gd name="connsiteY2307" fmla="*/ 1282620 h 2810796"/>
              <a:gd name="connsiteX2308" fmla="*/ 1961010 w 3531775"/>
              <a:gd name="connsiteY2308" fmla="*/ 1282525 h 2810796"/>
              <a:gd name="connsiteX2309" fmla="*/ 1947008 w 3531775"/>
              <a:gd name="connsiteY2309" fmla="*/ 1270905 h 2810796"/>
              <a:gd name="connsiteX2310" fmla="*/ 1941960 w 3531775"/>
              <a:gd name="connsiteY2310" fmla="*/ 1282716 h 2810796"/>
              <a:gd name="connsiteX2311" fmla="*/ 1945675 w 3531775"/>
              <a:gd name="connsiteY2311" fmla="*/ 1290812 h 2810796"/>
              <a:gd name="connsiteX2312" fmla="*/ 1941198 w 3531775"/>
              <a:gd name="connsiteY2312" fmla="*/ 1290431 h 2810796"/>
              <a:gd name="connsiteX2313" fmla="*/ 1936626 w 3531775"/>
              <a:gd name="connsiteY2313" fmla="*/ 1291669 h 2810796"/>
              <a:gd name="connsiteX2314" fmla="*/ 1932245 w 3531775"/>
              <a:gd name="connsiteY2314" fmla="*/ 1293479 h 2810796"/>
              <a:gd name="connsiteX2315" fmla="*/ 1926530 w 3531775"/>
              <a:gd name="connsiteY2315" fmla="*/ 1296337 h 2810796"/>
              <a:gd name="connsiteX2316" fmla="*/ 1931102 w 3531775"/>
              <a:gd name="connsiteY2316" fmla="*/ 1303671 h 2810796"/>
              <a:gd name="connsiteX2317" fmla="*/ 1955867 w 3531775"/>
              <a:gd name="connsiteY2317" fmla="*/ 1301861 h 2810796"/>
              <a:gd name="connsiteX2318" fmla="*/ 1961963 w 3531775"/>
              <a:gd name="connsiteY2318" fmla="*/ 1285192 h 2810796"/>
              <a:gd name="connsiteX2319" fmla="*/ 1914909 w 3531775"/>
              <a:gd name="connsiteY2319" fmla="*/ 1386729 h 2810796"/>
              <a:gd name="connsiteX2320" fmla="*/ 1914909 w 3531775"/>
              <a:gd name="connsiteY2320" fmla="*/ 1386729 h 2810796"/>
              <a:gd name="connsiteX2321" fmla="*/ 1914909 w 3531775"/>
              <a:gd name="connsiteY2321" fmla="*/ 1386729 h 2810796"/>
              <a:gd name="connsiteX2322" fmla="*/ 1914909 w 3531775"/>
              <a:gd name="connsiteY2322" fmla="*/ 1386729 h 2810796"/>
              <a:gd name="connsiteX2323" fmla="*/ 1914909 w 3531775"/>
              <a:gd name="connsiteY2323" fmla="*/ 1386729 h 2810796"/>
              <a:gd name="connsiteX2324" fmla="*/ 1975012 w 3531775"/>
              <a:gd name="connsiteY2324" fmla="*/ 1327293 h 2810796"/>
              <a:gd name="connsiteX2325" fmla="*/ 1965106 w 3531775"/>
              <a:gd name="connsiteY2325" fmla="*/ 1327388 h 2810796"/>
              <a:gd name="connsiteX2326" fmla="*/ 1958534 w 3531775"/>
              <a:gd name="connsiteY2326" fmla="*/ 1334532 h 2810796"/>
              <a:gd name="connsiteX2327" fmla="*/ 1962725 w 3531775"/>
              <a:gd name="connsiteY2327" fmla="*/ 1345771 h 2810796"/>
              <a:gd name="connsiteX2328" fmla="*/ 1950437 w 3531775"/>
              <a:gd name="connsiteY2328" fmla="*/ 1344342 h 2810796"/>
              <a:gd name="connsiteX2329" fmla="*/ 1950152 w 3531775"/>
              <a:gd name="connsiteY2329" fmla="*/ 1351200 h 2810796"/>
              <a:gd name="connsiteX2330" fmla="*/ 1944246 w 3531775"/>
              <a:gd name="connsiteY2330" fmla="*/ 1345295 h 2810796"/>
              <a:gd name="connsiteX2331" fmla="*/ 1936150 w 3531775"/>
              <a:gd name="connsiteY2331" fmla="*/ 1347391 h 2810796"/>
              <a:gd name="connsiteX2332" fmla="*/ 1975012 w 3531775"/>
              <a:gd name="connsiteY2332" fmla="*/ 1327293 h 2810796"/>
              <a:gd name="connsiteX2333" fmla="*/ 1994443 w 3531775"/>
              <a:gd name="connsiteY2333" fmla="*/ 1291860 h 2810796"/>
              <a:gd name="connsiteX2334" fmla="*/ 1978250 w 3531775"/>
              <a:gd name="connsiteY2334" fmla="*/ 1294527 h 2810796"/>
              <a:gd name="connsiteX2335" fmla="*/ 1981584 w 3531775"/>
              <a:gd name="connsiteY2335" fmla="*/ 1297479 h 2810796"/>
              <a:gd name="connsiteX2336" fmla="*/ 1982918 w 3531775"/>
              <a:gd name="connsiteY2336" fmla="*/ 1304814 h 2810796"/>
              <a:gd name="connsiteX2337" fmla="*/ 1991490 w 3531775"/>
              <a:gd name="connsiteY2337" fmla="*/ 1304814 h 2810796"/>
              <a:gd name="connsiteX2338" fmla="*/ 1988061 w 3531775"/>
              <a:gd name="connsiteY2338" fmla="*/ 1309005 h 2810796"/>
              <a:gd name="connsiteX2339" fmla="*/ 1985585 w 3531775"/>
              <a:gd name="connsiteY2339" fmla="*/ 1314053 h 2810796"/>
              <a:gd name="connsiteX2340" fmla="*/ 1989776 w 3531775"/>
              <a:gd name="connsiteY2340" fmla="*/ 1316244 h 2810796"/>
              <a:gd name="connsiteX2341" fmla="*/ 1983775 w 3531775"/>
              <a:gd name="connsiteY2341" fmla="*/ 1319196 h 2810796"/>
              <a:gd name="connsiteX2342" fmla="*/ 1981870 w 3531775"/>
              <a:gd name="connsiteY2342" fmla="*/ 1326054 h 2810796"/>
              <a:gd name="connsiteX2343" fmla="*/ 1990919 w 3531775"/>
              <a:gd name="connsiteY2343" fmla="*/ 1324721 h 2810796"/>
              <a:gd name="connsiteX2344" fmla="*/ 1994443 w 3531775"/>
              <a:gd name="connsiteY2344" fmla="*/ 1291860 h 2810796"/>
              <a:gd name="connsiteX2345" fmla="*/ 2007778 w 3531775"/>
              <a:gd name="connsiteY2345" fmla="*/ 1345771 h 2810796"/>
              <a:gd name="connsiteX2346" fmla="*/ 1988537 w 3531775"/>
              <a:gd name="connsiteY2346" fmla="*/ 1336627 h 2810796"/>
              <a:gd name="connsiteX2347" fmla="*/ 1990633 w 3531775"/>
              <a:gd name="connsiteY2347" fmla="*/ 1342628 h 2810796"/>
              <a:gd name="connsiteX2348" fmla="*/ 1988442 w 3531775"/>
              <a:gd name="connsiteY2348" fmla="*/ 1352153 h 2810796"/>
              <a:gd name="connsiteX2349" fmla="*/ 1998062 w 3531775"/>
              <a:gd name="connsiteY2349" fmla="*/ 1358630 h 2810796"/>
              <a:gd name="connsiteX2350" fmla="*/ 1986537 w 3531775"/>
              <a:gd name="connsiteY2350" fmla="*/ 1364726 h 2810796"/>
              <a:gd name="connsiteX2351" fmla="*/ 1989966 w 3531775"/>
              <a:gd name="connsiteY2351" fmla="*/ 1370346 h 2810796"/>
              <a:gd name="connsiteX2352" fmla="*/ 1981584 w 3531775"/>
              <a:gd name="connsiteY2352" fmla="*/ 1369203 h 2810796"/>
              <a:gd name="connsiteX2353" fmla="*/ 1975583 w 3531775"/>
              <a:gd name="connsiteY2353" fmla="*/ 1375489 h 2810796"/>
              <a:gd name="connsiteX2354" fmla="*/ 1986442 w 3531775"/>
              <a:gd name="connsiteY2354" fmla="*/ 1380823 h 2810796"/>
              <a:gd name="connsiteX2355" fmla="*/ 2007778 w 3531775"/>
              <a:gd name="connsiteY2355" fmla="*/ 1345771 h 2810796"/>
              <a:gd name="connsiteX2356" fmla="*/ 2010826 w 3531775"/>
              <a:gd name="connsiteY2356" fmla="*/ 1406065 h 2810796"/>
              <a:gd name="connsiteX2357" fmla="*/ 1996919 w 3531775"/>
              <a:gd name="connsiteY2357" fmla="*/ 1392920 h 2810796"/>
              <a:gd name="connsiteX2358" fmla="*/ 1997396 w 3531775"/>
              <a:gd name="connsiteY2358" fmla="*/ 1398254 h 2810796"/>
              <a:gd name="connsiteX2359" fmla="*/ 1993395 w 3531775"/>
              <a:gd name="connsiteY2359" fmla="*/ 1405112 h 2810796"/>
              <a:gd name="connsiteX2360" fmla="*/ 1999777 w 3531775"/>
              <a:gd name="connsiteY2360" fmla="*/ 1413113 h 2810796"/>
              <a:gd name="connsiteX2361" fmla="*/ 1988823 w 3531775"/>
              <a:gd name="connsiteY2361" fmla="*/ 1414446 h 2810796"/>
              <a:gd name="connsiteX2362" fmla="*/ 1990252 w 3531775"/>
              <a:gd name="connsiteY2362" fmla="*/ 1419876 h 2810796"/>
              <a:gd name="connsiteX2363" fmla="*/ 1983775 w 3531775"/>
              <a:gd name="connsiteY2363" fmla="*/ 1416447 h 2810796"/>
              <a:gd name="connsiteX2364" fmla="*/ 1977393 w 3531775"/>
              <a:gd name="connsiteY2364" fmla="*/ 1419495 h 2810796"/>
              <a:gd name="connsiteX2365" fmla="*/ 2010826 w 3531775"/>
              <a:gd name="connsiteY2365" fmla="*/ 1406065 h 2810796"/>
              <a:gd name="connsiteX2366" fmla="*/ 2039496 w 3531775"/>
              <a:gd name="connsiteY2366" fmla="*/ 1315101 h 2810796"/>
              <a:gd name="connsiteX2367" fmla="*/ 2026828 w 3531775"/>
              <a:gd name="connsiteY2367" fmla="*/ 1304528 h 2810796"/>
              <a:gd name="connsiteX2368" fmla="*/ 2027590 w 3531775"/>
              <a:gd name="connsiteY2368" fmla="*/ 1309671 h 2810796"/>
              <a:gd name="connsiteX2369" fmla="*/ 2024542 w 3531775"/>
              <a:gd name="connsiteY2369" fmla="*/ 1317006 h 2810796"/>
              <a:gd name="connsiteX2370" fmla="*/ 2030543 w 3531775"/>
              <a:gd name="connsiteY2370" fmla="*/ 1323768 h 2810796"/>
              <a:gd name="connsiteX2371" fmla="*/ 2025780 w 3531775"/>
              <a:gd name="connsiteY2371" fmla="*/ 1324530 h 2810796"/>
              <a:gd name="connsiteX2372" fmla="*/ 2021208 w 3531775"/>
              <a:gd name="connsiteY2372" fmla="*/ 1326816 h 2810796"/>
              <a:gd name="connsiteX2373" fmla="*/ 2022827 w 3531775"/>
              <a:gd name="connsiteY2373" fmla="*/ 1331865 h 2810796"/>
              <a:gd name="connsiteX2374" fmla="*/ 2016922 w 3531775"/>
              <a:gd name="connsiteY2374" fmla="*/ 1329674 h 2810796"/>
              <a:gd name="connsiteX2375" fmla="*/ 2011588 w 3531775"/>
              <a:gd name="connsiteY2375" fmla="*/ 1333770 h 2810796"/>
              <a:gd name="connsiteX2376" fmla="*/ 2018541 w 3531775"/>
              <a:gd name="connsiteY2376" fmla="*/ 1339675 h 2810796"/>
              <a:gd name="connsiteX2377" fmla="*/ 2039496 w 3531775"/>
              <a:gd name="connsiteY2377" fmla="*/ 1315101 h 2810796"/>
              <a:gd name="connsiteX2378" fmla="*/ 2048450 w 3531775"/>
              <a:gd name="connsiteY2378" fmla="*/ 1358154 h 2810796"/>
              <a:gd name="connsiteX2379" fmla="*/ 2028257 w 3531775"/>
              <a:gd name="connsiteY2379" fmla="*/ 1350438 h 2810796"/>
              <a:gd name="connsiteX2380" fmla="*/ 2030924 w 3531775"/>
              <a:gd name="connsiteY2380" fmla="*/ 1356154 h 2810796"/>
              <a:gd name="connsiteX2381" fmla="*/ 2029495 w 3531775"/>
              <a:gd name="connsiteY2381" fmla="*/ 1365774 h 2810796"/>
              <a:gd name="connsiteX2382" fmla="*/ 2039687 w 3531775"/>
              <a:gd name="connsiteY2382" fmla="*/ 1371584 h 2810796"/>
              <a:gd name="connsiteX2383" fmla="*/ 2028638 w 3531775"/>
              <a:gd name="connsiteY2383" fmla="*/ 1378442 h 2810796"/>
              <a:gd name="connsiteX2384" fmla="*/ 2032543 w 3531775"/>
              <a:gd name="connsiteY2384" fmla="*/ 1383871 h 2810796"/>
              <a:gd name="connsiteX2385" fmla="*/ 2024066 w 3531775"/>
              <a:gd name="connsiteY2385" fmla="*/ 1383300 h 2810796"/>
              <a:gd name="connsiteX2386" fmla="*/ 2018541 w 3531775"/>
              <a:gd name="connsiteY2386" fmla="*/ 1390062 h 2810796"/>
              <a:gd name="connsiteX2387" fmla="*/ 2048450 w 3531775"/>
              <a:gd name="connsiteY2387" fmla="*/ 1358154 h 2810796"/>
              <a:gd name="connsiteX2388" fmla="*/ 2084930 w 3531775"/>
              <a:gd name="connsiteY2388" fmla="*/ 1329007 h 2810796"/>
              <a:gd name="connsiteX2389" fmla="*/ 2067119 w 3531775"/>
              <a:gd name="connsiteY2389" fmla="*/ 1320530 h 2810796"/>
              <a:gd name="connsiteX2390" fmla="*/ 2069024 w 3531775"/>
              <a:gd name="connsiteY2390" fmla="*/ 1334913 h 2810796"/>
              <a:gd name="connsiteX2391" fmla="*/ 2076263 w 3531775"/>
              <a:gd name="connsiteY2391" fmla="*/ 1341295 h 2810796"/>
              <a:gd name="connsiteX2392" fmla="*/ 2065880 w 3531775"/>
              <a:gd name="connsiteY2392" fmla="*/ 1347200 h 2810796"/>
              <a:gd name="connsiteX2393" fmla="*/ 2069024 w 3531775"/>
              <a:gd name="connsiteY2393" fmla="*/ 1352534 h 2810796"/>
              <a:gd name="connsiteX2394" fmla="*/ 2061499 w 3531775"/>
              <a:gd name="connsiteY2394" fmla="*/ 1351486 h 2810796"/>
              <a:gd name="connsiteX2395" fmla="*/ 2056165 w 3531775"/>
              <a:gd name="connsiteY2395" fmla="*/ 1357487 h 2810796"/>
              <a:gd name="connsiteX2396" fmla="*/ 2084930 w 3531775"/>
              <a:gd name="connsiteY2396" fmla="*/ 1329007 h 2810796"/>
              <a:gd name="connsiteX2397" fmla="*/ 2079977 w 3531775"/>
              <a:gd name="connsiteY2397" fmla="*/ 1374061 h 2810796"/>
              <a:gd name="connsiteX2398" fmla="*/ 2066928 w 3531775"/>
              <a:gd name="connsiteY2398" fmla="*/ 1378156 h 2810796"/>
              <a:gd name="connsiteX2399" fmla="*/ 2071786 w 3531775"/>
              <a:gd name="connsiteY2399" fmla="*/ 1383871 h 2810796"/>
              <a:gd name="connsiteX2400" fmla="*/ 2072834 w 3531775"/>
              <a:gd name="connsiteY2400" fmla="*/ 1395206 h 2810796"/>
              <a:gd name="connsiteX2401" fmla="*/ 2086550 w 3531775"/>
              <a:gd name="connsiteY2401" fmla="*/ 1398825 h 2810796"/>
              <a:gd name="connsiteX2402" fmla="*/ 2075405 w 3531775"/>
              <a:gd name="connsiteY2402" fmla="*/ 1409875 h 2810796"/>
              <a:gd name="connsiteX2403" fmla="*/ 2081597 w 3531775"/>
              <a:gd name="connsiteY2403" fmla="*/ 1414828 h 2810796"/>
              <a:gd name="connsiteX2404" fmla="*/ 2071405 w 3531775"/>
              <a:gd name="connsiteY2404" fmla="*/ 1416637 h 2810796"/>
              <a:gd name="connsiteX2405" fmla="*/ 2066928 w 3531775"/>
              <a:gd name="connsiteY2405" fmla="*/ 1425781 h 2810796"/>
              <a:gd name="connsiteX2406" fmla="*/ 2079977 w 3531775"/>
              <a:gd name="connsiteY2406" fmla="*/ 1374061 h 2810796"/>
              <a:gd name="connsiteX2407" fmla="*/ 2123030 w 3531775"/>
              <a:gd name="connsiteY2407" fmla="*/ 1341961 h 2810796"/>
              <a:gd name="connsiteX2408" fmla="*/ 2108934 w 3531775"/>
              <a:gd name="connsiteY2408" fmla="*/ 1331198 h 2810796"/>
              <a:gd name="connsiteX2409" fmla="*/ 2109981 w 3531775"/>
              <a:gd name="connsiteY2409" fmla="*/ 1336437 h 2810796"/>
              <a:gd name="connsiteX2410" fmla="*/ 2107219 w 3531775"/>
              <a:gd name="connsiteY2410" fmla="*/ 1343771 h 2810796"/>
              <a:gd name="connsiteX2411" fmla="*/ 2113886 w 3531775"/>
              <a:gd name="connsiteY2411" fmla="*/ 1350629 h 2810796"/>
              <a:gd name="connsiteX2412" fmla="*/ 2104266 w 3531775"/>
              <a:gd name="connsiteY2412" fmla="*/ 1353582 h 2810796"/>
              <a:gd name="connsiteX2413" fmla="*/ 2106171 w 3531775"/>
              <a:gd name="connsiteY2413" fmla="*/ 1358725 h 2810796"/>
              <a:gd name="connsiteX2414" fmla="*/ 2099980 w 3531775"/>
              <a:gd name="connsiteY2414" fmla="*/ 1356344 h 2810796"/>
              <a:gd name="connsiteX2415" fmla="*/ 2094646 w 3531775"/>
              <a:gd name="connsiteY2415" fmla="*/ 1360440 h 2810796"/>
              <a:gd name="connsiteX2416" fmla="*/ 2123030 w 3531775"/>
              <a:gd name="connsiteY2416" fmla="*/ 1341961 h 2810796"/>
              <a:gd name="connsiteX2417" fmla="*/ 2141414 w 3531775"/>
              <a:gd name="connsiteY2417" fmla="*/ 1374727 h 2810796"/>
              <a:gd name="connsiteX2418" fmla="*/ 2123983 w 3531775"/>
              <a:gd name="connsiteY2418" fmla="*/ 1380728 h 2810796"/>
              <a:gd name="connsiteX2419" fmla="*/ 2126650 w 3531775"/>
              <a:gd name="connsiteY2419" fmla="*/ 1389967 h 2810796"/>
              <a:gd name="connsiteX2420" fmla="*/ 2127793 w 3531775"/>
              <a:gd name="connsiteY2420" fmla="*/ 1392063 h 2810796"/>
              <a:gd name="connsiteX2421" fmla="*/ 2136080 w 3531775"/>
              <a:gd name="connsiteY2421" fmla="*/ 1389777 h 2810796"/>
              <a:gd name="connsiteX2422" fmla="*/ 2138651 w 3531775"/>
              <a:gd name="connsiteY2422" fmla="*/ 1390634 h 2810796"/>
              <a:gd name="connsiteX2423" fmla="*/ 2134175 w 3531775"/>
              <a:gd name="connsiteY2423" fmla="*/ 1395492 h 2810796"/>
              <a:gd name="connsiteX2424" fmla="*/ 2131127 w 3531775"/>
              <a:gd name="connsiteY2424" fmla="*/ 1401588 h 2810796"/>
              <a:gd name="connsiteX2425" fmla="*/ 2137032 w 3531775"/>
              <a:gd name="connsiteY2425" fmla="*/ 1404731 h 2810796"/>
              <a:gd name="connsiteX2426" fmla="*/ 2128936 w 3531775"/>
              <a:gd name="connsiteY2426" fmla="*/ 1407874 h 2810796"/>
              <a:gd name="connsiteX2427" fmla="*/ 2126745 w 3531775"/>
              <a:gd name="connsiteY2427" fmla="*/ 1416256 h 2810796"/>
              <a:gd name="connsiteX2428" fmla="*/ 2141414 w 3531775"/>
              <a:gd name="connsiteY2428" fmla="*/ 1374727 h 2810796"/>
              <a:gd name="connsiteX2429" fmla="*/ 2172465 w 3531775"/>
              <a:gd name="connsiteY2429" fmla="*/ 1345009 h 2810796"/>
              <a:gd name="connsiteX2430" fmla="*/ 2157035 w 3531775"/>
              <a:gd name="connsiteY2430" fmla="*/ 1345771 h 2810796"/>
              <a:gd name="connsiteX2431" fmla="*/ 2157225 w 3531775"/>
              <a:gd name="connsiteY2431" fmla="*/ 1354249 h 2810796"/>
              <a:gd name="connsiteX2432" fmla="*/ 2157701 w 3531775"/>
              <a:gd name="connsiteY2432" fmla="*/ 1356249 h 2810796"/>
              <a:gd name="connsiteX2433" fmla="*/ 2164845 w 3531775"/>
              <a:gd name="connsiteY2433" fmla="*/ 1356439 h 2810796"/>
              <a:gd name="connsiteX2434" fmla="*/ 2162083 w 3531775"/>
              <a:gd name="connsiteY2434" fmla="*/ 1360821 h 2810796"/>
              <a:gd name="connsiteX2435" fmla="*/ 2158273 w 3531775"/>
              <a:gd name="connsiteY2435" fmla="*/ 1365202 h 2810796"/>
              <a:gd name="connsiteX2436" fmla="*/ 2162369 w 3531775"/>
              <a:gd name="connsiteY2436" fmla="*/ 1369298 h 2810796"/>
              <a:gd name="connsiteX2437" fmla="*/ 2155130 w 3531775"/>
              <a:gd name="connsiteY2437" fmla="*/ 1369965 h 2810796"/>
              <a:gd name="connsiteX2438" fmla="*/ 2151510 w 3531775"/>
              <a:gd name="connsiteY2438" fmla="*/ 1376442 h 2810796"/>
              <a:gd name="connsiteX2439" fmla="*/ 2172465 w 3531775"/>
              <a:gd name="connsiteY2439" fmla="*/ 1345009 h 2810796"/>
              <a:gd name="connsiteX2440" fmla="*/ 2194277 w 3531775"/>
              <a:gd name="connsiteY2440" fmla="*/ 1374822 h 2810796"/>
              <a:gd name="connsiteX2441" fmla="*/ 2182943 w 3531775"/>
              <a:gd name="connsiteY2441" fmla="*/ 1377870 h 2810796"/>
              <a:gd name="connsiteX2442" fmla="*/ 2187039 w 3531775"/>
              <a:gd name="connsiteY2442" fmla="*/ 1382919 h 2810796"/>
              <a:gd name="connsiteX2443" fmla="*/ 2187705 w 3531775"/>
              <a:gd name="connsiteY2443" fmla="*/ 1392539 h 2810796"/>
              <a:gd name="connsiteX2444" fmla="*/ 2199326 w 3531775"/>
              <a:gd name="connsiteY2444" fmla="*/ 1396158 h 2810796"/>
              <a:gd name="connsiteX2445" fmla="*/ 2193897 w 3531775"/>
              <a:gd name="connsiteY2445" fmla="*/ 1399778 h 2810796"/>
              <a:gd name="connsiteX2446" fmla="*/ 2189515 w 3531775"/>
              <a:gd name="connsiteY2446" fmla="*/ 1404921 h 2810796"/>
              <a:gd name="connsiteX2447" fmla="*/ 2194659 w 3531775"/>
              <a:gd name="connsiteY2447" fmla="*/ 1409398 h 2810796"/>
              <a:gd name="connsiteX2448" fmla="*/ 2185991 w 3531775"/>
              <a:gd name="connsiteY2448" fmla="*/ 1410541 h 2810796"/>
              <a:gd name="connsiteX2449" fmla="*/ 2182085 w 3531775"/>
              <a:gd name="connsiteY2449" fmla="*/ 1418257 h 2810796"/>
              <a:gd name="connsiteX2450" fmla="*/ 2194277 w 3531775"/>
              <a:gd name="connsiteY2450" fmla="*/ 1374822 h 2810796"/>
              <a:gd name="connsiteX2451" fmla="*/ 2225139 w 3531775"/>
              <a:gd name="connsiteY2451" fmla="*/ 1344724 h 2810796"/>
              <a:gd name="connsiteX2452" fmla="*/ 2210565 w 3531775"/>
              <a:gd name="connsiteY2452" fmla="*/ 1346152 h 2810796"/>
              <a:gd name="connsiteX2453" fmla="*/ 2211232 w 3531775"/>
              <a:gd name="connsiteY2453" fmla="*/ 1353963 h 2810796"/>
              <a:gd name="connsiteX2454" fmla="*/ 2211804 w 3531775"/>
              <a:gd name="connsiteY2454" fmla="*/ 1355772 h 2810796"/>
              <a:gd name="connsiteX2455" fmla="*/ 2218566 w 3531775"/>
              <a:gd name="connsiteY2455" fmla="*/ 1355487 h 2810796"/>
              <a:gd name="connsiteX2456" fmla="*/ 2216185 w 3531775"/>
              <a:gd name="connsiteY2456" fmla="*/ 1359678 h 2810796"/>
              <a:gd name="connsiteX2457" fmla="*/ 2212851 w 3531775"/>
              <a:gd name="connsiteY2457" fmla="*/ 1363964 h 2810796"/>
              <a:gd name="connsiteX2458" fmla="*/ 2216947 w 3531775"/>
              <a:gd name="connsiteY2458" fmla="*/ 1367488 h 2810796"/>
              <a:gd name="connsiteX2459" fmla="*/ 2210184 w 3531775"/>
              <a:gd name="connsiteY2459" fmla="*/ 1368536 h 2810796"/>
              <a:gd name="connsiteX2460" fmla="*/ 2207136 w 3531775"/>
              <a:gd name="connsiteY2460" fmla="*/ 1374727 h 2810796"/>
              <a:gd name="connsiteX2461" fmla="*/ 2225139 w 3531775"/>
              <a:gd name="connsiteY2461" fmla="*/ 1344724 h 2810796"/>
              <a:gd name="connsiteX2462" fmla="*/ 2247427 w 3531775"/>
              <a:gd name="connsiteY2462" fmla="*/ 1388634 h 2810796"/>
              <a:gd name="connsiteX2463" fmla="*/ 2220947 w 3531775"/>
              <a:gd name="connsiteY2463" fmla="*/ 1389967 h 2810796"/>
              <a:gd name="connsiteX2464" fmla="*/ 2226853 w 3531775"/>
              <a:gd name="connsiteY2464" fmla="*/ 1394825 h 2810796"/>
              <a:gd name="connsiteX2465" fmla="*/ 2231520 w 3531775"/>
              <a:gd name="connsiteY2465" fmla="*/ 1404255 h 2810796"/>
              <a:gd name="connsiteX2466" fmla="*/ 2243903 w 3531775"/>
              <a:gd name="connsiteY2466" fmla="*/ 1406922 h 2810796"/>
              <a:gd name="connsiteX2467" fmla="*/ 2234854 w 3531775"/>
              <a:gd name="connsiteY2467" fmla="*/ 1419400 h 2810796"/>
              <a:gd name="connsiteX2468" fmla="*/ 2241807 w 3531775"/>
              <a:gd name="connsiteY2468" fmla="*/ 1423209 h 2810796"/>
              <a:gd name="connsiteX2469" fmla="*/ 2232092 w 3531775"/>
              <a:gd name="connsiteY2469" fmla="*/ 1426543 h 2810796"/>
              <a:gd name="connsiteX2470" fmla="*/ 2229234 w 3531775"/>
              <a:gd name="connsiteY2470" fmla="*/ 1436163 h 2810796"/>
              <a:gd name="connsiteX2471" fmla="*/ 2247427 w 3531775"/>
              <a:gd name="connsiteY2471" fmla="*/ 1388634 h 2810796"/>
              <a:gd name="connsiteX2472" fmla="*/ 2272478 w 3531775"/>
              <a:gd name="connsiteY2472" fmla="*/ 1348819 h 2810796"/>
              <a:gd name="connsiteX2473" fmla="*/ 2259333 w 3531775"/>
              <a:gd name="connsiteY2473" fmla="*/ 1350724 h 2810796"/>
              <a:gd name="connsiteX2474" fmla="*/ 2263619 w 3531775"/>
              <a:gd name="connsiteY2474" fmla="*/ 1353010 h 2810796"/>
              <a:gd name="connsiteX2475" fmla="*/ 2260286 w 3531775"/>
              <a:gd name="connsiteY2475" fmla="*/ 1357487 h 2810796"/>
              <a:gd name="connsiteX2476" fmla="*/ 2268763 w 3531775"/>
              <a:gd name="connsiteY2476" fmla="*/ 1359487 h 2810796"/>
              <a:gd name="connsiteX2477" fmla="*/ 2262191 w 3531775"/>
              <a:gd name="connsiteY2477" fmla="*/ 1366250 h 2810796"/>
              <a:gd name="connsiteX2478" fmla="*/ 2266096 w 3531775"/>
              <a:gd name="connsiteY2478" fmla="*/ 1369203 h 2810796"/>
              <a:gd name="connsiteX2479" fmla="*/ 2260095 w 3531775"/>
              <a:gd name="connsiteY2479" fmla="*/ 1370441 h 2810796"/>
              <a:gd name="connsiteX2480" fmla="*/ 2257714 w 3531775"/>
              <a:gd name="connsiteY2480" fmla="*/ 1376061 h 2810796"/>
              <a:gd name="connsiteX2481" fmla="*/ 2272478 w 3531775"/>
              <a:gd name="connsiteY2481" fmla="*/ 1348819 h 2810796"/>
              <a:gd name="connsiteX2482" fmla="*/ 2291051 w 3531775"/>
              <a:gd name="connsiteY2482" fmla="*/ 1379299 h 2810796"/>
              <a:gd name="connsiteX2483" fmla="*/ 2281622 w 3531775"/>
              <a:gd name="connsiteY2483" fmla="*/ 1384919 h 2810796"/>
              <a:gd name="connsiteX2484" fmla="*/ 2279717 w 3531775"/>
              <a:gd name="connsiteY2484" fmla="*/ 1394349 h 2810796"/>
              <a:gd name="connsiteX2485" fmla="*/ 2290289 w 3531775"/>
              <a:gd name="connsiteY2485" fmla="*/ 1401112 h 2810796"/>
              <a:gd name="connsiteX2486" fmla="*/ 2278097 w 3531775"/>
              <a:gd name="connsiteY2486" fmla="*/ 1406731 h 2810796"/>
              <a:gd name="connsiteX2487" fmla="*/ 2281908 w 3531775"/>
              <a:gd name="connsiteY2487" fmla="*/ 1412351 h 2810796"/>
              <a:gd name="connsiteX2488" fmla="*/ 2273049 w 3531775"/>
              <a:gd name="connsiteY2488" fmla="*/ 1411017 h 2810796"/>
              <a:gd name="connsiteX2489" fmla="*/ 2267144 w 3531775"/>
              <a:gd name="connsiteY2489" fmla="*/ 1417304 h 2810796"/>
              <a:gd name="connsiteX2490" fmla="*/ 2291051 w 3531775"/>
              <a:gd name="connsiteY2490" fmla="*/ 1379299 h 2810796"/>
              <a:gd name="connsiteX2491" fmla="*/ 2323818 w 3531775"/>
              <a:gd name="connsiteY2491" fmla="*/ 1344152 h 2810796"/>
              <a:gd name="connsiteX2492" fmla="*/ 2305720 w 3531775"/>
              <a:gd name="connsiteY2492" fmla="*/ 1345200 h 2810796"/>
              <a:gd name="connsiteX2493" fmla="*/ 2308006 w 3531775"/>
              <a:gd name="connsiteY2493" fmla="*/ 1353487 h 2810796"/>
              <a:gd name="connsiteX2494" fmla="*/ 2306958 w 3531775"/>
              <a:gd name="connsiteY2494" fmla="*/ 1356439 h 2810796"/>
              <a:gd name="connsiteX2495" fmla="*/ 2315340 w 3531775"/>
              <a:gd name="connsiteY2495" fmla="*/ 1356439 h 2810796"/>
              <a:gd name="connsiteX2496" fmla="*/ 2312292 w 3531775"/>
              <a:gd name="connsiteY2496" fmla="*/ 1361202 h 2810796"/>
              <a:gd name="connsiteX2497" fmla="*/ 2308006 w 3531775"/>
              <a:gd name="connsiteY2497" fmla="*/ 1365964 h 2810796"/>
              <a:gd name="connsiteX2498" fmla="*/ 2312864 w 3531775"/>
              <a:gd name="connsiteY2498" fmla="*/ 1370250 h 2810796"/>
              <a:gd name="connsiteX2499" fmla="*/ 2304482 w 3531775"/>
              <a:gd name="connsiteY2499" fmla="*/ 1371108 h 2810796"/>
              <a:gd name="connsiteX2500" fmla="*/ 2300576 w 3531775"/>
              <a:gd name="connsiteY2500" fmla="*/ 1378156 h 2810796"/>
              <a:gd name="connsiteX2501" fmla="*/ 2323818 w 3531775"/>
              <a:gd name="connsiteY2501" fmla="*/ 1344152 h 2810796"/>
              <a:gd name="connsiteX2502" fmla="*/ 2334295 w 3531775"/>
              <a:gd name="connsiteY2502" fmla="*/ 1380823 h 2810796"/>
              <a:gd name="connsiteX2503" fmla="*/ 2322675 w 3531775"/>
              <a:gd name="connsiteY2503" fmla="*/ 1384919 h 2810796"/>
              <a:gd name="connsiteX2504" fmla="*/ 2327437 w 3531775"/>
              <a:gd name="connsiteY2504" fmla="*/ 1389491 h 2810796"/>
              <a:gd name="connsiteX2505" fmla="*/ 2329151 w 3531775"/>
              <a:gd name="connsiteY2505" fmla="*/ 1398921 h 2810796"/>
              <a:gd name="connsiteX2506" fmla="*/ 2341629 w 3531775"/>
              <a:gd name="connsiteY2506" fmla="*/ 1401302 h 2810796"/>
              <a:gd name="connsiteX2507" fmla="*/ 2332390 w 3531775"/>
              <a:gd name="connsiteY2507" fmla="*/ 1410922 h 2810796"/>
              <a:gd name="connsiteX2508" fmla="*/ 2338105 w 3531775"/>
              <a:gd name="connsiteY2508" fmla="*/ 1414828 h 2810796"/>
              <a:gd name="connsiteX2509" fmla="*/ 2329342 w 3531775"/>
              <a:gd name="connsiteY2509" fmla="*/ 1416733 h 2810796"/>
              <a:gd name="connsiteX2510" fmla="*/ 2326199 w 3531775"/>
              <a:gd name="connsiteY2510" fmla="*/ 1424733 h 2810796"/>
              <a:gd name="connsiteX2511" fmla="*/ 2334295 w 3531775"/>
              <a:gd name="connsiteY2511" fmla="*/ 1380823 h 2810796"/>
              <a:gd name="connsiteX2512" fmla="*/ 2376014 w 3531775"/>
              <a:gd name="connsiteY2512" fmla="*/ 1347009 h 2810796"/>
              <a:gd name="connsiteX2513" fmla="*/ 2358108 w 3531775"/>
              <a:gd name="connsiteY2513" fmla="*/ 1339390 h 2810796"/>
              <a:gd name="connsiteX2514" fmla="*/ 2360489 w 3531775"/>
              <a:gd name="connsiteY2514" fmla="*/ 1344152 h 2810796"/>
              <a:gd name="connsiteX2515" fmla="*/ 2359060 w 3531775"/>
              <a:gd name="connsiteY2515" fmla="*/ 1351772 h 2810796"/>
              <a:gd name="connsiteX2516" fmla="*/ 2367823 w 3531775"/>
              <a:gd name="connsiteY2516" fmla="*/ 1357011 h 2810796"/>
              <a:gd name="connsiteX2517" fmla="*/ 2358012 w 3531775"/>
              <a:gd name="connsiteY2517" fmla="*/ 1361773 h 2810796"/>
              <a:gd name="connsiteX2518" fmla="*/ 2361251 w 3531775"/>
              <a:gd name="connsiteY2518" fmla="*/ 1366250 h 2810796"/>
              <a:gd name="connsiteX2519" fmla="*/ 2354012 w 3531775"/>
              <a:gd name="connsiteY2519" fmla="*/ 1365297 h 2810796"/>
              <a:gd name="connsiteX2520" fmla="*/ 2349249 w 3531775"/>
              <a:gd name="connsiteY2520" fmla="*/ 1370346 h 2810796"/>
              <a:gd name="connsiteX2521" fmla="*/ 2376014 w 3531775"/>
              <a:gd name="connsiteY2521" fmla="*/ 1347009 h 2810796"/>
              <a:gd name="connsiteX2522" fmla="*/ 2376014 w 3531775"/>
              <a:gd name="connsiteY2522" fmla="*/ 1437878 h 2810796"/>
              <a:gd name="connsiteX2523" fmla="*/ 2357822 w 3531775"/>
              <a:gd name="connsiteY2523" fmla="*/ 1430449 h 2810796"/>
              <a:gd name="connsiteX2524" fmla="*/ 2360203 w 3531775"/>
              <a:gd name="connsiteY2524" fmla="*/ 1435211 h 2810796"/>
              <a:gd name="connsiteX2525" fmla="*/ 2358774 w 3531775"/>
              <a:gd name="connsiteY2525" fmla="*/ 1442831 h 2810796"/>
              <a:gd name="connsiteX2526" fmla="*/ 2367633 w 3531775"/>
              <a:gd name="connsiteY2526" fmla="*/ 1448070 h 2810796"/>
              <a:gd name="connsiteX2527" fmla="*/ 2362298 w 3531775"/>
              <a:gd name="connsiteY2527" fmla="*/ 1449784 h 2810796"/>
              <a:gd name="connsiteX2528" fmla="*/ 2357631 w 3531775"/>
              <a:gd name="connsiteY2528" fmla="*/ 1452928 h 2810796"/>
              <a:gd name="connsiteX2529" fmla="*/ 2360870 w 3531775"/>
              <a:gd name="connsiteY2529" fmla="*/ 1457404 h 2810796"/>
              <a:gd name="connsiteX2530" fmla="*/ 2353535 w 3531775"/>
              <a:gd name="connsiteY2530" fmla="*/ 1456452 h 2810796"/>
              <a:gd name="connsiteX2531" fmla="*/ 2348678 w 3531775"/>
              <a:gd name="connsiteY2531" fmla="*/ 1461500 h 2810796"/>
              <a:gd name="connsiteX2532" fmla="*/ 2376014 w 3531775"/>
              <a:gd name="connsiteY2532" fmla="*/ 1437878 h 2810796"/>
              <a:gd name="connsiteX2533" fmla="*/ 2391540 w 3531775"/>
              <a:gd name="connsiteY2533" fmla="*/ 1377299 h 2810796"/>
              <a:gd name="connsiteX2534" fmla="*/ 2379825 w 3531775"/>
              <a:gd name="connsiteY2534" fmla="*/ 1381490 h 2810796"/>
              <a:gd name="connsiteX2535" fmla="*/ 2384682 w 3531775"/>
              <a:gd name="connsiteY2535" fmla="*/ 1385967 h 2810796"/>
              <a:gd name="connsiteX2536" fmla="*/ 2386492 w 3531775"/>
              <a:gd name="connsiteY2536" fmla="*/ 1395301 h 2810796"/>
              <a:gd name="connsiteX2537" fmla="*/ 2399065 w 3531775"/>
              <a:gd name="connsiteY2537" fmla="*/ 1397587 h 2810796"/>
              <a:gd name="connsiteX2538" fmla="*/ 2393731 w 3531775"/>
              <a:gd name="connsiteY2538" fmla="*/ 1401778 h 2810796"/>
              <a:gd name="connsiteX2539" fmla="*/ 2389730 w 3531775"/>
              <a:gd name="connsiteY2539" fmla="*/ 1407303 h 2810796"/>
              <a:gd name="connsiteX2540" fmla="*/ 2395541 w 3531775"/>
              <a:gd name="connsiteY2540" fmla="*/ 1411113 h 2810796"/>
              <a:gd name="connsiteX2541" fmla="*/ 2386683 w 3531775"/>
              <a:gd name="connsiteY2541" fmla="*/ 1413113 h 2810796"/>
              <a:gd name="connsiteX2542" fmla="*/ 2383539 w 3531775"/>
              <a:gd name="connsiteY2542" fmla="*/ 1421114 h 2810796"/>
              <a:gd name="connsiteX2543" fmla="*/ 2391540 w 3531775"/>
              <a:gd name="connsiteY2543" fmla="*/ 1377299 h 2810796"/>
              <a:gd name="connsiteX2544" fmla="*/ 2429259 w 3531775"/>
              <a:gd name="connsiteY2544" fmla="*/ 1348819 h 2810796"/>
              <a:gd name="connsiteX2545" fmla="*/ 2409447 w 3531775"/>
              <a:gd name="connsiteY2545" fmla="*/ 1347962 h 2810796"/>
              <a:gd name="connsiteX2546" fmla="*/ 2413448 w 3531775"/>
              <a:gd name="connsiteY2546" fmla="*/ 1351582 h 2810796"/>
              <a:gd name="connsiteX2547" fmla="*/ 2414876 w 3531775"/>
              <a:gd name="connsiteY2547" fmla="*/ 1359106 h 2810796"/>
              <a:gd name="connsiteX2548" fmla="*/ 2422973 w 3531775"/>
              <a:gd name="connsiteY2548" fmla="*/ 1360059 h 2810796"/>
              <a:gd name="connsiteX2549" fmla="*/ 2420782 w 3531775"/>
              <a:gd name="connsiteY2549" fmla="*/ 1364345 h 2810796"/>
              <a:gd name="connsiteX2550" fmla="*/ 2417543 w 3531775"/>
              <a:gd name="connsiteY2550" fmla="*/ 1368822 h 2810796"/>
              <a:gd name="connsiteX2551" fmla="*/ 2422211 w 3531775"/>
              <a:gd name="connsiteY2551" fmla="*/ 1371870 h 2810796"/>
              <a:gd name="connsiteX2552" fmla="*/ 2415067 w 3531775"/>
              <a:gd name="connsiteY2552" fmla="*/ 1373489 h 2810796"/>
              <a:gd name="connsiteX2553" fmla="*/ 2412400 w 3531775"/>
              <a:gd name="connsiteY2553" fmla="*/ 1379871 h 2810796"/>
              <a:gd name="connsiteX2554" fmla="*/ 2429259 w 3531775"/>
              <a:gd name="connsiteY2554" fmla="*/ 1348819 h 2810796"/>
              <a:gd name="connsiteX2555" fmla="*/ 2435831 w 3531775"/>
              <a:gd name="connsiteY2555" fmla="*/ 1387681 h 2810796"/>
              <a:gd name="connsiteX2556" fmla="*/ 2423068 w 3531775"/>
              <a:gd name="connsiteY2556" fmla="*/ 1394730 h 2810796"/>
              <a:gd name="connsiteX2557" fmla="*/ 2429640 w 3531775"/>
              <a:gd name="connsiteY2557" fmla="*/ 1398921 h 2810796"/>
              <a:gd name="connsiteX2558" fmla="*/ 2433641 w 3531775"/>
              <a:gd name="connsiteY2558" fmla="*/ 1409303 h 2810796"/>
              <a:gd name="connsiteX2559" fmla="*/ 2448690 w 3531775"/>
              <a:gd name="connsiteY2559" fmla="*/ 1409493 h 2810796"/>
              <a:gd name="connsiteX2560" fmla="*/ 2439927 w 3531775"/>
              <a:gd name="connsiteY2560" fmla="*/ 1422447 h 2810796"/>
              <a:gd name="connsiteX2561" fmla="*/ 2447357 w 3531775"/>
              <a:gd name="connsiteY2561" fmla="*/ 1425686 h 2810796"/>
              <a:gd name="connsiteX2562" fmla="*/ 2437546 w 3531775"/>
              <a:gd name="connsiteY2562" fmla="*/ 1429687 h 2810796"/>
              <a:gd name="connsiteX2563" fmla="*/ 2435546 w 3531775"/>
              <a:gd name="connsiteY2563" fmla="*/ 1439497 h 2810796"/>
              <a:gd name="connsiteX2564" fmla="*/ 2435831 w 3531775"/>
              <a:gd name="connsiteY2564" fmla="*/ 1387681 h 2810796"/>
              <a:gd name="connsiteX2565" fmla="*/ 2474408 w 3531775"/>
              <a:gd name="connsiteY2565" fmla="*/ 1341675 h 2810796"/>
              <a:gd name="connsiteX2566" fmla="*/ 2451167 w 3531775"/>
              <a:gd name="connsiteY2566" fmla="*/ 1338342 h 2810796"/>
              <a:gd name="connsiteX2567" fmla="*/ 2457929 w 3531775"/>
              <a:gd name="connsiteY2567" fmla="*/ 1351105 h 2810796"/>
              <a:gd name="connsiteX2568" fmla="*/ 2468026 w 3531775"/>
              <a:gd name="connsiteY2568" fmla="*/ 1355296 h 2810796"/>
              <a:gd name="connsiteX2569" fmla="*/ 2462501 w 3531775"/>
              <a:gd name="connsiteY2569" fmla="*/ 1358725 h 2810796"/>
              <a:gd name="connsiteX2570" fmla="*/ 2458120 w 3531775"/>
              <a:gd name="connsiteY2570" fmla="*/ 1363583 h 2810796"/>
              <a:gd name="connsiteX2571" fmla="*/ 2463263 w 3531775"/>
              <a:gd name="connsiteY2571" fmla="*/ 1367679 h 2810796"/>
              <a:gd name="connsiteX2572" fmla="*/ 2454596 w 3531775"/>
              <a:gd name="connsiteY2572" fmla="*/ 1368726 h 2810796"/>
              <a:gd name="connsiteX2573" fmla="*/ 2450595 w 3531775"/>
              <a:gd name="connsiteY2573" fmla="*/ 1375775 h 2810796"/>
              <a:gd name="connsiteX2574" fmla="*/ 2474408 w 3531775"/>
              <a:gd name="connsiteY2574" fmla="*/ 1341675 h 2810796"/>
              <a:gd name="connsiteX2575" fmla="*/ 2507459 w 3531775"/>
              <a:gd name="connsiteY2575" fmla="*/ 1376061 h 2810796"/>
              <a:gd name="connsiteX2576" fmla="*/ 2483457 w 3531775"/>
              <a:gd name="connsiteY2576" fmla="*/ 1381776 h 2810796"/>
              <a:gd name="connsiteX2577" fmla="*/ 2489552 w 3531775"/>
              <a:gd name="connsiteY2577" fmla="*/ 1384633 h 2810796"/>
              <a:gd name="connsiteX2578" fmla="*/ 2494125 w 3531775"/>
              <a:gd name="connsiteY2578" fmla="*/ 1393015 h 2810796"/>
              <a:gd name="connsiteX2579" fmla="*/ 2507078 w 3531775"/>
              <a:gd name="connsiteY2579" fmla="*/ 1391682 h 2810796"/>
              <a:gd name="connsiteX2580" fmla="*/ 2503173 w 3531775"/>
              <a:gd name="connsiteY2580" fmla="*/ 1397111 h 2810796"/>
              <a:gd name="connsiteX2581" fmla="*/ 2500983 w 3531775"/>
              <a:gd name="connsiteY2581" fmla="*/ 1403493 h 2810796"/>
              <a:gd name="connsiteX2582" fmla="*/ 2507745 w 3531775"/>
              <a:gd name="connsiteY2582" fmla="*/ 1405493 h 2810796"/>
              <a:gd name="connsiteX2583" fmla="*/ 2499840 w 3531775"/>
              <a:gd name="connsiteY2583" fmla="*/ 1409875 h 2810796"/>
              <a:gd name="connsiteX2584" fmla="*/ 2498982 w 3531775"/>
              <a:gd name="connsiteY2584" fmla="*/ 1418257 h 2810796"/>
              <a:gd name="connsiteX2585" fmla="*/ 2507459 w 3531775"/>
              <a:gd name="connsiteY2585" fmla="*/ 1376061 h 2810796"/>
              <a:gd name="connsiteX2586" fmla="*/ 2547179 w 3531775"/>
              <a:gd name="connsiteY2586" fmla="*/ 1344533 h 2810796"/>
              <a:gd name="connsiteX2587" fmla="*/ 2526891 w 3531775"/>
              <a:gd name="connsiteY2587" fmla="*/ 1336246 h 2810796"/>
              <a:gd name="connsiteX2588" fmla="*/ 2529558 w 3531775"/>
              <a:gd name="connsiteY2588" fmla="*/ 1341390 h 2810796"/>
              <a:gd name="connsiteX2589" fmla="*/ 2527938 w 3531775"/>
              <a:gd name="connsiteY2589" fmla="*/ 1349486 h 2810796"/>
              <a:gd name="connsiteX2590" fmla="*/ 2537749 w 3531775"/>
              <a:gd name="connsiteY2590" fmla="*/ 1355201 h 2810796"/>
              <a:gd name="connsiteX2591" fmla="*/ 2531843 w 3531775"/>
              <a:gd name="connsiteY2591" fmla="*/ 1356916 h 2810796"/>
              <a:gd name="connsiteX2592" fmla="*/ 2526605 w 3531775"/>
              <a:gd name="connsiteY2592" fmla="*/ 1360249 h 2810796"/>
              <a:gd name="connsiteX2593" fmla="*/ 2530129 w 3531775"/>
              <a:gd name="connsiteY2593" fmla="*/ 1365107 h 2810796"/>
              <a:gd name="connsiteX2594" fmla="*/ 2522033 w 3531775"/>
              <a:gd name="connsiteY2594" fmla="*/ 1364059 h 2810796"/>
              <a:gd name="connsiteX2595" fmla="*/ 2516603 w 3531775"/>
              <a:gd name="connsiteY2595" fmla="*/ 1369488 h 2810796"/>
              <a:gd name="connsiteX2596" fmla="*/ 2547179 w 3531775"/>
              <a:gd name="connsiteY2596" fmla="*/ 1344533 h 2810796"/>
              <a:gd name="connsiteX2597" fmla="*/ 2599661 w 3531775"/>
              <a:gd name="connsiteY2597" fmla="*/ 1338437 h 2810796"/>
              <a:gd name="connsiteX2598" fmla="*/ 2583088 w 3531775"/>
              <a:gd name="connsiteY2598" fmla="*/ 1340723 h 2810796"/>
              <a:gd name="connsiteX2599" fmla="*/ 2584421 w 3531775"/>
              <a:gd name="connsiteY2599" fmla="*/ 1348248 h 2810796"/>
              <a:gd name="connsiteX2600" fmla="*/ 2585184 w 3531775"/>
              <a:gd name="connsiteY2600" fmla="*/ 1350058 h 2810796"/>
              <a:gd name="connsiteX2601" fmla="*/ 2594994 w 3531775"/>
              <a:gd name="connsiteY2601" fmla="*/ 1350438 h 2810796"/>
              <a:gd name="connsiteX2602" fmla="*/ 2590422 w 3531775"/>
              <a:gd name="connsiteY2602" fmla="*/ 1353582 h 2810796"/>
              <a:gd name="connsiteX2603" fmla="*/ 2586993 w 3531775"/>
              <a:gd name="connsiteY2603" fmla="*/ 1357868 h 2810796"/>
              <a:gd name="connsiteX2604" fmla="*/ 2591756 w 3531775"/>
              <a:gd name="connsiteY2604" fmla="*/ 1361011 h 2810796"/>
              <a:gd name="connsiteX2605" fmla="*/ 2584326 w 3531775"/>
              <a:gd name="connsiteY2605" fmla="*/ 1362440 h 2810796"/>
              <a:gd name="connsiteX2606" fmla="*/ 2581374 w 3531775"/>
              <a:gd name="connsiteY2606" fmla="*/ 1368631 h 2810796"/>
              <a:gd name="connsiteX2607" fmla="*/ 2599661 w 3531775"/>
              <a:gd name="connsiteY2607" fmla="*/ 1338437 h 2810796"/>
              <a:gd name="connsiteX2608" fmla="*/ 2782637 w 3531775"/>
              <a:gd name="connsiteY2608" fmla="*/ 1349581 h 2810796"/>
              <a:gd name="connsiteX2609" fmla="*/ 2763873 w 3531775"/>
              <a:gd name="connsiteY2609" fmla="*/ 1339961 h 2810796"/>
              <a:gd name="connsiteX2610" fmla="*/ 2765873 w 3531775"/>
              <a:gd name="connsiteY2610" fmla="*/ 1344819 h 2810796"/>
              <a:gd name="connsiteX2611" fmla="*/ 2763396 w 3531775"/>
              <a:gd name="connsiteY2611" fmla="*/ 1351962 h 2810796"/>
              <a:gd name="connsiteX2612" fmla="*/ 2772350 w 3531775"/>
              <a:gd name="connsiteY2612" fmla="*/ 1358154 h 2810796"/>
              <a:gd name="connsiteX2613" fmla="*/ 2766444 w 3531775"/>
              <a:gd name="connsiteY2613" fmla="*/ 1359106 h 2810796"/>
              <a:gd name="connsiteX2614" fmla="*/ 2761110 w 3531775"/>
              <a:gd name="connsiteY2614" fmla="*/ 1361487 h 2810796"/>
              <a:gd name="connsiteX2615" fmla="*/ 2764063 w 3531775"/>
              <a:gd name="connsiteY2615" fmla="*/ 1366250 h 2810796"/>
              <a:gd name="connsiteX2616" fmla="*/ 2756348 w 3531775"/>
              <a:gd name="connsiteY2616" fmla="*/ 1364440 h 2810796"/>
              <a:gd name="connsiteX2617" fmla="*/ 2750633 w 3531775"/>
              <a:gd name="connsiteY2617" fmla="*/ 1368726 h 2810796"/>
              <a:gd name="connsiteX2618" fmla="*/ 2782637 w 3531775"/>
              <a:gd name="connsiteY2618" fmla="*/ 1349581 h 2810796"/>
              <a:gd name="connsiteX2619" fmla="*/ 3339373 w 3531775"/>
              <a:gd name="connsiteY2619" fmla="*/ 1800114 h 2810796"/>
              <a:gd name="connsiteX2620" fmla="*/ 3332610 w 3531775"/>
              <a:gd name="connsiteY2620" fmla="*/ 1795732 h 2810796"/>
              <a:gd name="connsiteX2621" fmla="*/ 3333277 w 3531775"/>
              <a:gd name="connsiteY2621" fmla="*/ 1810401 h 2810796"/>
              <a:gd name="connsiteX2622" fmla="*/ 3324228 w 3531775"/>
              <a:gd name="connsiteY2622" fmla="*/ 1797447 h 2810796"/>
              <a:gd name="connsiteX2623" fmla="*/ 3320418 w 3531775"/>
              <a:gd name="connsiteY2623" fmla="*/ 1808496 h 2810796"/>
              <a:gd name="connsiteX2624" fmla="*/ 3316799 w 3531775"/>
              <a:gd name="connsiteY2624" fmla="*/ 1799161 h 2810796"/>
              <a:gd name="connsiteX2625" fmla="*/ 3330038 w 3531775"/>
              <a:gd name="connsiteY2625" fmla="*/ 1825450 h 2810796"/>
              <a:gd name="connsiteX2626" fmla="*/ 3343374 w 3531775"/>
              <a:gd name="connsiteY2626" fmla="*/ 1785636 h 2810796"/>
              <a:gd name="connsiteX2627" fmla="*/ 3339373 w 3531775"/>
              <a:gd name="connsiteY2627" fmla="*/ 1800114 h 2810796"/>
              <a:gd name="connsiteX2628" fmla="*/ 3306321 w 3531775"/>
              <a:gd name="connsiteY2628" fmla="*/ 1727819 h 2810796"/>
              <a:gd name="connsiteX2629" fmla="*/ 3312512 w 3531775"/>
              <a:gd name="connsiteY2629" fmla="*/ 1740963 h 2810796"/>
              <a:gd name="connsiteX2630" fmla="*/ 3306321 w 3531775"/>
              <a:gd name="connsiteY2630" fmla="*/ 1738487 h 2810796"/>
              <a:gd name="connsiteX2631" fmla="*/ 3299940 w 3531775"/>
              <a:gd name="connsiteY2631" fmla="*/ 1738201 h 2810796"/>
              <a:gd name="connsiteX2632" fmla="*/ 3300701 w 3531775"/>
              <a:gd name="connsiteY2632" fmla="*/ 1745821 h 2810796"/>
              <a:gd name="connsiteX2633" fmla="*/ 3293939 w 3531775"/>
              <a:gd name="connsiteY2633" fmla="*/ 1738963 h 2810796"/>
              <a:gd name="connsiteX2634" fmla="*/ 3315465 w 3531775"/>
              <a:gd name="connsiteY2634" fmla="*/ 1756680 h 2810796"/>
              <a:gd name="connsiteX2635" fmla="*/ 3311751 w 3531775"/>
              <a:gd name="connsiteY2635" fmla="*/ 1720199 h 2810796"/>
              <a:gd name="connsiteX2636" fmla="*/ 3306321 w 3531775"/>
              <a:gd name="connsiteY2636" fmla="*/ 1727819 h 2810796"/>
              <a:gd name="connsiteX2637" fmla="*/ 3266221 w 3531775"/>
              <a:gd name="connsiteY2637" fmla="*/ 1674003 h 2810796"/>
              <a:gd name="connsiteX2638" fmla="*/ 3271841 w 3531775"/>
              <a:gd name="connsiteY2638" fmla="*/ 1687909 h 2810796"/>
              <a:gd name="connsiteX2639" fmla="*/ 3264316 w 3531775"/>
              <a:gd name="connsiteY2639" fmla="*/ 1685147 h 2810796"/>
              <a:gd name="connsiteX2640" fmla="*/ 3256601 w 3531775"/>
              <a:gd name="connsiteY2640" fmla="*/ 1684861 h 2810796"/>
              <a:gd name="connsiteX2641" fmla="*/ 3257744 w 3531775"/>
              <a:gd name="connsiteY2641" fmla="*/ 1693338 h 2810796"/>
              <a:gd name="connsiteX2642" fmla="*/ 3249457 w 3531775"/>
              <a:gd name="connsiteY2642" fmla="*/ 1685718 h 2810796"/>
              <a:gd name="connsiteX2643" fmla="*/ 3275365 w 3531775"/>
              <a:gd name="connsiteY2643" fmla="*/ 1705340 h 2810796"/>
              <a:gd name="connsiteX2644" fmla="*/ 3270221 w 3531775"/>
              <a:gd name="connsiteY2644" fmla="*/ 1664192 h 2810796"/>
              <a:gd name="connsiteX2645" fmla="*/ 3266221 w 3531775"/>
              <a:gd name="connsiteY2645" fmla="*/ 1674003 h 2810796"/>
              <a:gd name="connsiteX2646" fmla="*/ 3284414 w 3531775"/>
              <a:gd name="connsiteY2646" fmla="*/ 1898221 h 2810796"/>
              <a:gd name="connsiteX2647" fmla="*/ 3281651 w 3531775"/>
              <a:gd name="connsiteY2647" fmla="*/ 1893554 h 2810796"/>
              <a:gd name="connsiteX2648" fmla="*/ 3277556 w 3531775"/>
              <a:gd name="connsiteY2648" fmla="*/ 1896602 h 2810796"/>
              <a:gd name="connsiteX2649" fmla="*/ 3278318 w 3531775"/>
              <a:gd name="connsiteY2649" fmla="*/ 1889458 h 2810796"/>
              <a:gd name="connsiteX2650" fmla="*/ 3273746 w 3531775"/>
              <a:gd name="connsiteY2650" fmla="*/ 1884696 h 2810796"/>
              <a:gd name="connsiteX2651" fmla="*/ 3271841 w 3531775"/>
              <a:gd name="connsiteY2651" fmla="*/ 1903365 h 2810796"/>
              <a:gd name="connsiteX2652" fmla="*/ 3301844 w 3531775"/>
              <a:gd name="connsiteY2652" fmla="*/ 1894030 h 2810796"/>
              <a:gd name="connsiteX2653" fmla="*/ 3297558 w 3531775"/>
              <a:gd name="connsiteY2653" fmla="*/ 1896412 h 2810796"/>
              <a:gd name="connsiteX2654" fmla="*/ 3290700 w 3531775"/>
              <a:gd name="connsiteY2654" fmla="*/ 1894792 h 2810796"/>
              <a:gd name="connsiteX2655" fmla="*/ 3285747 w 3531775"/>
              <a:gd name="connsiteY2655" fmla="*/ 1903555 h 2810796"/>
              <a:gd name="connsiteX2656" fmla="*/ 3284414 w 3531775"/>
              <a:gd name="connsiteY2656" fmla="*/ 1898221 h 2810796"/>
              <a:gd name="connsiteX2657" fmla="*/ 3329753 w 3531775"/>
              <a:gd name="connsiteY2657" fmla="*/ 1853358 h 2810796"/>
              <a:gd name="connsiteX2658" fmla="*/ 3328991 w 3531775"/>
              <a:gd name="connsiteY2658" fmla="*/ 1868217 h 2810796"/>
              <a:gd name="connsiteX2659" fmla="*/ 3318513 w 3531775"/>
              <a:gd name="connsiteY2659" fmla="*/ 1854311 h 2810796"/>
              <a:gd name="connsiteX2660" fmla="*/ 3314132 w 3531775"/>
              <a:gd name="connsiteY2660" fmla="*/ 1867265 h 2810796"/>
              <a:gd name="connsiteX2661" fmla="*/ 3309941 w 3531775"/>
              <a:gd name="connsiteY2661" fmla="*/ 1856978 h 2810796"/>
              <a:gd name="connsiteX2662" fmla="*/ 3324990 w 3531775"/>
              <a:gd name="connsiteY2662" fmla="*/ 1885934 h 2810796"/>
              <a:gd name="connsiteX2663" fmla="*/ 3337182 w 3531775"/>
              <a:gd name="connsiteY2663" fmla="*/ 1846405 h 2810796"/>
              <a:gd name="connsiteX2664" fmla="*/ 3329753 w 3531775"/>
              <a:gd name="connsiteY2664" fmla="*/ 1853358 h 2810796"/>
              <a:gd name="connsiteX2665" fmla="*/ 3314036 w 3531775"/>
              <a:gd name="connsiteY2665" fmla="*/ 1939655 h 2810796"/>
              <a:gd name="connsiteX2666" fmla="*/ 3302130 w 3531775"/>
              <a:gd name="connsiteY2666" fmla="*/ 1946418 h 2810796"/>
              <a:gd name="connsiteX2667" fmla="*/ 3299559 w 3531775"/>
              <a:gd name="connsiteY2667" fmla="*/ 1945275 h 2810796"/>
              <a:gd name="connsiteX2668" fmla="*/ 3297653 w 3531775"/>
              <a:gd name="connsiteY2668" fmla="*/ 1956609 h 2810796"/>
              <a:gd name="connsiteX2669" fmla="*/ 3295082 w 3531775"/>
              <a:gd name="connsiteY2669" fmla="*/ 1950799 h 2810796"/>
              <a:gd name="connsiteX2670" fmla="*/ 3290986 w 3531775"/>
              <a:gd name="connsiteY2670" fmla="*/ 1946227 h 2810796"/>
              <a:gd name="connsiteX2671" fmla="*/ 3286890 w 3531775"/>
              <a:gd name="connsiteY2671" fmla="*/ 1951180 h 2810796"/>
              <a:gd name="connsiteX2672" fmla="*/ 3285461 w 3531775"/>
              <a:gd name="connsiteY2672" fmla="*/ 1947275 h 2810796"/>
              <a:gd name="connsiteX2673" fmla="*/ 3280032 w 3531775"/>
              <a:gd name="connsiteY2673" fmla="*/ 1938607 h 2810796"/>
              <a:gd name="connsiteX2674" fmla="*/ 3314036 w 3531775"/>
              <a:gd name="connsiteY2674" fmla="*/ 1939655 h 2810796"/>
              <a:gd name="connsiteX2675" fmla="*/ 3302511 w 3531775"/>
              <a:gd name="connsiteY2675" fmla="*/ 1782683 h 2810796"/>
              <a:gd name="connsiteX2676" fmla="*/ 3299559 w 3531775"/>
              <a:gd name="connsiteY2676" fmla="*/ 1772015 h 2810796"/>
              <a:gd name="connsiteX2677" fmla="*/ 3296129 w 3531775"/>
              <a:gd name="connsiteY2677" fmla="*/ 1775634 h 2810796"/>
              <a:gd name="connsiteX2678" fmla="*/ 3288986 w 3531775"/>
              <a:gd name="connsiteY2678" fmla="*/ 1776016 h 2810796"/>
              <a:gd name="connsiteX2679" fmla="*/ 3286890 w 3531775"/>
              <a:gd name="connsiteY2679" fmla="*/ 1786207 h 2810796"/>
              <a:gd name="connsiteX2680" fmla="*/ 3283842 w 3531775"/>
              <a:gd name="connsiteY2680" fmla="*/ 1781254 h 2810796"/>
              <a:gd name="connsiteX2681" fmla="*/ 3279746 w 3531775"/>
              <a:gd name="connsiteY2681" fmla="*/ 1777349 h 2810796"/>
              <a:gd name="connsiteX2682" fmla="*/ 3276699 w 3531775"/>
              <a:gd name="connsiteY2682" fmla="*/ 1781635 h 2810796"/>
              <a:gd name="connsiteX2683" fmla="*/ 3275460 w 3531775"/>
              <a:gd name="connsiteY2683" fmla="*/ 1774206 h 2810796"/>
              <a:gd name="connsiteX2684" fmla="*/ 3269555 w 3531775"/>
              <a:gd name="connsiteY2684" fmla="*/ 1770777 h 2810796"/>
              <a:gd name="connsiteX2685" fmla="*/ 3302511 w 3531775"/>
              <a:gd name="connsiteY2685" fmla="*/ 1782683 h 2810796"/>
              <a:gd name="connsiteX2686" fmla="*/ 3349279 w 3531775"/>
              <a:gd name="connsiteY2686" fmla="*/ 1918605 h 2810796"/>
              <a:gd name="connsiteX2687" fmla="*/ 3345755 w 3531775"/>
              <a:gd name="connsiteY2687" fmla="*/ 1910318 h 2810796"/>
              <a:gd name="connsiteX2688" fmla="*/ 3339087 w 3531775"/>
              <a:gd name="connsiteY2688" fmla="*/ 1922415 h 2810796"/>
              <a:gd name="connsiteX2689" fmla="*/ 3334610 w 3531775"/>
              <a:gd name="connsiteY2689" fmla="*/ 1908127 h 2810796"/>
              <a:gd name="connsiteX2690" fmla="*/ 3329467 w 3531775"/>
              <a:gd name="connsiteY2690" fmla="*/ 1912223 h 2810796"/>
              <a:gd name="connsiteX2691" fmla="*/ 3330896 w 3531775"/>
              <a:gd name="connsiteY2691" fmla="*/ 1902222 h 2810796"/>
              <a:gd name="connsiteX2692" fmla="*/ 3328991 w 3531775"/>
              <a:gd name="connsiteY2692" fmla="*/ 1932130 h 2810796"/>
              <a:gd name="connsiteX2693" fmla="*/ 3359471 w 3531775"/>
              <a:gd name="connsiteY2693" fmla="*/ 1909842 h 2810796"/>
              <a:gd name="connsiteX2694" fmla="*/ 3349279 w 3531775"/>
              <a:gd name="connsiteY2694" fmla="*/ 1918605 h 2810796"/>
              <a:gd name="connsiteX2695" fmla="*/ 3341754 w 3531775"/>
              <a:gd name="connsiteY2695" fmla="*/ 1994709 h 2810796"/>
              <a:gd name="connsiteX2696" fmla="*/ 3334039 w 3531775"/>
              <a:gd name="connsiteY2696" fmla="*/ 1990614 h 2810796"/>
              <a:gd name="connsiteX2697" fmla="*/ 3331943 w 3531775"/>
              <a:gd name="connsiteY2697" fmla="*/ 1990137 h 2810796"/>
              <a:gd name="connsiteX2698" fmla="*/ 3325371 w 3531775"/>
              <a:gd name="connsiteY2698" fmla="*/ 2001091 h 2810796"/>
              <a:gd name="connsiteX2699" fmla="*/ 3325467 w 3531775"/>
              <a:gd name="connsiteY2699" fmla="*/ 1993471 h 2810796"/>
              <a:gd name="connsiteX2700" fmla="*/ 3323657 w 3531775"/>
              <a:gd name="connsiteY2700" fmla="*/ 1986328 h 2810796"/>
              <a:gd name="connsiteX2701" fmla="*/ 3317846 w 3531775"/>
              <a:gd name="connsiteY2701" fmla="*/ 1989471 h 2810796"/>
              <a:gd name="connsiteX2702" fmla="*/ 3320990 w 3531775"/>
              <a:gd name="connsiteY2702" fmla="*/ 1979946 h 2810796"/>
              <a:gd name="connsiteX2703" fmla="*/ 3316989 w 3531775"/>
              <a:gd name="connsiteY2703" fmla="*/ 1972230 h 2810796"/>
              <a:gd name="connsiteX2704" fmla="*/ 3308988 w 3531775"/>
              <a:gd name="connsiteY2704" fmla="*/ 1997091 h 2810796"/>
              <a:gd name="connsiteX2705" fmla="*/ 3343945 w 3531775"/>
              <a:gd name="connsiteY2705" fmla="*/ 2006806 h 2810796"/>
              <a:gd name="connsiteX2706" fmla="*/ 3341754 w 3531775"/>
              <a:gd name="connsiteY2706" fmla="*/ 1994709 h 2810796"/>
              <a:gd name="connsiteX2707" fmla="*/ 3261840 w 3531775"/>
              <a:gd name="connsiteY2707" fmla="*/ 1998043 h 2810796"/>
              <a:gd name="connsiteX2708" fmla="*/ 3290891 w 3531775"/>
              <a:gd name="connsiteY2708" fmla="*/ 1997091 h 2810796"/>
              <a:gd name="connsiteX2709" fmla="*/ 3287176 w 3531775"/>
              <a:gd name="connsiteY2709" fmla="*/ 2000996 h 2810796"/>
              <a:gd name="connsiteX2710" fmla="*/ 3280127 w 3531775"/>
              <a:gd name="connsiteY2710" fmla="*/ 2002044 h 2810796"/>
              <a:gd name="connsiteX2711" fmla="*/ 3277079 w 3531775"/>
              <a:gd name="connsiteY2711" fmla="*/ 2012140 h 2810796"/>
              <a:gd name="connsiteX2712" fmla="*/ 3274698 w 3531775"/>
              <a:gd name="connsiteY2712" fmla="*/ 2007568 h 2810796"/>
              <a:gd name="connsiteX2713" fmla="*/ 3271079 w 3531775"/>
              <a:gd name="connsiteY2713" fmla="*/ 2004044 h 2810796"/>
              <a:gd name="connsiteX2714" fmla="*/ 3267650 w 3531775"/>
              <a:gd name="connsiteY2714" fmla="*/ 2008425 h 2810796"/>
              <a:gd name="connsiteX2715" fmla="*/ 3267174 w 3531775"/>
              <a:gd name="connsiteY2715" fmla="*/ 2001282 h 2810796"/>
              <a:gd name="connsiteX2716" fmla="*/ 3261840 w 3531775"/>
              <a:gd name="connsiteY2716" fmla="*/ 1998043 h 2810796"/>
              <a:gd name="connsiteX2717" fmla="*/ 3264126 w 3531775"/>
              <a:gd name="connsiteY2717" fmla="*/ 1831356 h 2810796"/>
              <a:gd name="connsiteX2718" fmla="*/ 3292701 w 3531775"/>
              <a:gd name="connsiteY2718" fmla="*/ 1818592 h 2810796"/>
              <a:gd name="connsiteX2719" fmla="*/ 3290224 w 3531775"/>
              <a:gd name="connsiteY2719" fmla="*/ 1823164 h 2810796"/>
              <a:gd name="connsiteX2720" fmla="*/ 3283652 w 3531775"/>
              <a:gd name="connsiteY2720" fmla="*/ 1825641 h 2810796"/>
              <a:gd name="connsiteX2721" fmla="*/ 3282223 w 3531775"/>
              <a:gd name="connsiteY2721" fmla="*/ 1826688 h 2810796"/>
              <a:gd name="connsiteX2722" fmla="*/ 3283461 w 3531775"/>
              <a:gd name="connsiteY2722" fmla="*/ 1836118 h 2810796"/>
              <a:gd name="connsiteX2723" fmla="*/ 3275365 w 3531775"/>
              <a:gd name="connsiteY2723" fmla="*/ 1829641 h 2810796"/>
              <a:gd name="connsiteX2724" fmla="*/ 3273174 w 3531775"/>
              <a:gd name="connsiteY2724" fmla="*/ 1834594 h 2810796"/>
              <a:gd name="connsiteX2725" fmla="*/ 3270698 w 3531775"/>
              <a:gd name="connsiteY2725" fmla="*/ 1827832 h 2810796"/>
              <a:gd name="connsiteX2726" fmla="*/ 3264126 w 3531775"/>
              <a:gd name="connsiteY2726" fmla="*/ 1831356 h 2810796"/>
              <a:gd name="connsiteX2727" fmla="*/ 3238218 w 3531775"/>
              <a:gd name="connsiteY2727" fmla="*/ 1747917 h 2810796"/>
              <a:gd name="connsiteX2728" fmla="*/ 3267269 w 3531775"/>
              <a:gd name="connsiteY2728" fmla="*/ 1723533 h 2810796"/>
              <a:gd name="connsiteX2729" fmla="*/ 3264887 w 3531775"/>
              <a:gd name="connsiteY2729" fmla="*/ 1735725 h 2810796"/>
              <a:gd name="connsiteX2730" fmla="*/ 3256125 w 3531775"/>
              <a:gd name="connsiteY2730" fmla="*/ 1734391 h 2810796"/>
              <a:gd name="connsiteX2731" fmla="*/ 3259268 w 3531775"/>
              <a:gd name="connsiteY2731" fmla="*/ 1745154 h 2810796"/>
              <a:gd name="connsiteX2732" fmla="*/ 3254696 w 3531775"/>
              <a:gd name="connsiteY2732" fmla="*/ 1741916 h 2810796"/>
              <a:gd name="connsiteX2733" fmla="*/ 3248504 w 3531775"/>
              <a:gd name="connsiteY2733" fmla="*/ 1738773 h 2810796"/>
              <a:gd name="connsiteX2734" fmla="*/ 3246885 w 3531775"/>
              <a:gd name="connsiteY2734" fmla="*/ 1744774 h 2810796"/>
              <a:gd name="connsiteX2735" fmla="*/ 3242694 w 3531775"/>
              <a:gd name="connsiteY2735" fmla="*/ 1737344 h 2810796"/>
              <a:gd name="connsiteX2736" fmla="*/ 3235169 w 3531775"/>
              <a:gd name="connsiteY2736" fmla="*/ 1736391 h 2810796"/>
              <a:gd name="connsiteX2737" fmla="*/ 3238218 w 3531775"/>
              <a:gd name="connsiteY2737" fmla="*/ 1747917 h 2810796"/>
              <a:gd name="connsiteX2738" fmla="*/ 3196974 w 3531775"/>
              <a:gd name="connsiteY2738" fmla="*/ 1678575 h 2810796"/>
              <a:gd name="connsiteX2739" fmla="*/ 3219739 w 3531775"/>
              <a:gd name="connsiteY2739" fmla="*/ 1659239 h 2810796"/>
              <a:gd name="connsiteX2740" fmla="*/ 3219358 w 3531775"/>
              <a:gd name="connsiteY2740" fmla="*/ 1664478 h 2810796"/>
              <a:gd name="connsiteX2741" fmla="*/ 3214405 w 3531775"/>
              <a:gd name="connsiteY2741" fmla="*/ 1669621 h 2810796"/>
              <a:gd name="connsiteX2742" fmla="*/ 3213452 w 3531775"/>
              <a:gd name="connsiteY2742" fmla="*/ 1671145 h 2810796"/>
              <a:gd name="connsiteX2743" fmla="*/ 3218691 w 3531775"/>
              <a:gd name="connsiteY2743" fmla="*/ 1679051 h 2810796"/>
              <a:gd name="connsiteX2744" fmla="*/ 3213738 w 3531775"/>
              <a:gd name="connsiteY2744" fmla="*/ 1677146 h 2810796"/>
              <a:gd name="connsiteX2745" fmla="*/ 3208500 w 3531775"/>
              <a:gd name="connsiteY2745" fmla="*/ 1676765 h 2810796"/>
              <a:gd name="connsiteX2746" fmla="*/ 3208595 w 3531775"/>
              <a:gd name="connsiteY2746" fmla="*/ 1682194 h 2810796"/>
              <a:gd name="connsiteX2747" fmla="*/ 3203451 w 3531775"/>
              <a:gd name="connsiteY2747" fmla="*/ 1677241 h 2810796"/>
              <a:gd name="connsiteX2748" fmla="*/ 3196974 w 3531775"/>
              <a:gd name="connsiteY2748" fmla="*/ 1678575 h 2810796"/>
              <a:gd name="connsiteX2749" fmla="*/ 3176019 w 3531775"/>
              <a:gd name="connsiteY2749" fmla="*/ 1637998 h 2810796"/>
              <a:gd name="connsiteX2750" fmla="*/ 3200784 w 3531775"/>
              <a:gd name="connsiteY2750" fmla="*/ 1616853 h 2810796"/>
              <a:gd name="connsiteX2751" fmla="*/ 3198975 w 3531775"/>
              <a:gd name="connsiteY2751" fmla="*/ 1621615 h 2810796"/>
              <a:gd name="connsiteX2752" fmla="*/ 3192593 w 3531775"/>
              <a:gd name="connsiteY2752" fmla="*/ 1624949 h 2810796"/>
              <a:gd name="connsiteX2753" fmla="*/ 3194593 w 3531775"/>
              <a:gd name="connsiteY2753" fmla="*/ 1635045 h 2810796"/>
              <a:gd name="connsiteX2754" fmla="*/ 3189926 w 3531775"/>
              <a:gd name="connsiteY2754" fmla="*/ 1631807 h 2810796"/>
              <a:gd name="connsiteX2755" fmla="*/ 3184687 w 3531775"/>
              <a:gd name="connsiteY2755" fmla="*/ 1629997 h 2810796"/>
              <a:gd name="connsiteX2756" fmla="*/ 3183544 w 3531775"/>
              <a:gd name="connsiteY2756" fmla="*/ 1635141 h 2810796"/>
              <a:gd name="connsiteX2757" fmla="*/ 3179448 w 3531775"/>
              <a:gd name="connsiteY2757" fmla="*/ 1629045 h 2810796"/>
              <a:gd name="connsiteX2758" fmla="*/ 3172685 w 3531775"/>
              <a:gd name="connsiteY2758" fmla="*/ 1628473 h 2810796"/>
              <a:gd name="connsiteX2759" fmla="*/ 3176019 w 3531775"/>
              <a:gd name="connsiteY2759" fmla="*/ 1637998 h 2810796"/>
              <a:gd name="connsiteX2760" fmla="*/ 3091342 w 3531775"/>
              <a:gd name="connsiteY2760" fmla="*/ 1573609 h 2810796"/>
              <a:gd name="connsiteX2761" fmla="*/ 3105344 w 3531775"/>
              <a:gd name="connsiteY2761" fmla="*/ 1550845 h 2810796"/>
              <a:gd name="connsiteX2762" fmla="*/ 3103629 w 3531775"/>
              <a:gd name="connsiteY2762" fmla="*/ 1561227 h 2810796"/>
              <a:gd name="connsiteX2763" fmla="*/ 3109916 w 3531775"/>
              <a:gd name="connsiteY2763" fmla="*/ 1567990 h 2810796"/>
              <a:gd name="connsiteX2764" fmla="*/ 3105153 w 3531775"/>
              <a:gd name="connsiteY2764" fmla="*/ 1567894 h 2810796"/>
              <a:gd name="connsiteX2765" fmla="*/ 3100581 w 3531775"/>
              <a:gd name="connsiteY2765" fmla="*/ 1569133 h 2810796"/>
              <a:gd name="connsiteX2766" fmla="*/ 3102296 w 3531775"/>
              <a:gd name="connsiteY2766" fmla="*/ 1573609 h 2810796"/>
              <a:gd name="connsiteX2767" fmla="*/ 3096485 w 3531775"/>
              <a:gd name="connsiteY2767" fmla="*/ 1570942 h 2810796"/>
              <a:gd name="connsiteX2768" fmla="*/ 3091342 w 3531775"/>
              <a:gd name="connsiteY2768" fmla="*/ 1573609 h 2810796"/>
              <a:gd name="connsiteX2769" fmla="*/ 3045527 w 3531775"/>
              <a:gd name="connsiteY2769" fmla="*/ 1546082 h 2810796"/>
              <a:gd name="connsiteX2770" fmla="*/ 3058481 w 3531775"/>
              <a:gd name="connsiteY2770" fmla="*/ 1518650 h 2810796"/>
              <a:gd name="connsiteX2771" fmla="*/ 3060291 w 3531775"/>
              <a:gd name="connsiteY2771" fmla="*/ 1523603 h 2810796"/>
              <a:gd name="connsiteX2772" fmla="*/ 3057814 w 3531775"/>
              <a:gd name="connsiteY2772" fmla="*/ 1530461 h 2810796"/>
              <a:gd name="connsiteX2773" fmla="*/ 3057624 w 3531775"/>
              <a:gd name="connsiteY2773" fmla="*/ 1532271 h 2810796"/>
              <a:gd name="connsiteX2774" fmla="*/ 3065720 w 3531775"/>
              <a:gd name="connsiteY2774" fmla="*/ 1537319 h 2810796"/>
              <a:gd name="connsiteX2775" fmla="*/ 3060291 w 3531775"/>
              <a:gd name="connsiteY2775" fmla="*/ 1537700 h 2810796"/>
              <a:gd name="connsiteX2776" fmla="*/ 3055337 w 3531775"/>
              <a:gd name="connsiteY2776" fmla="*/ 1539605 h 2810796"/>
              <a:gd name="connsiteX2777" fmla="*/ 3057719 w 3531775"/>
              <a:gd name="connsiteY2777" fmla="*/ 1544558 h 2810796"/>
              <a:gd name="connsiteX2778" fmla="*/ 3050861 w 3531775"/>
              <a:gd name="connsiteY2778" fmla="*/ 1542177 h 2810796"/>
              <a:gd name="connsiteX2779" fmla="*/ 3045527 w 3531775"/>
              <a:gd name="connsiteY2779" fmla="*/ 1546082 h 2810796"/>
              <a:gd name="connsiteX2780" fmla="*/ 2958468 w 3531775"/>
              <a:gd name="connsiteY2780" fmla="*/ 1506934 h 2810796"/>
              <a:gd name="connsiteX2781" fmla="*/ 2971899 w 3531775"/>
              <a:gd name="connsiteY2781" fmla="*/ 1473692 h 2810796"/>
              <a:gd name="connsiteX2782" fmla="*/ 2974280 w 3531775"/>
              <a:gd name="connsiteY2782" fmla="*/ 1479312 h 2810796"/>
              <a:gd name="connsiteX2783" fmla="*/ 2973708 w 3531775"/>
              <a:gd name="connsiteY2783" fmla="*/ 1487503 h 2810796"/>
              <a:gd name="connsiteX2784" fmla="*/ 2971708 w 3531775"/>
              <a:gd name="connsiteY2784" fmla="*/ 1489694 h 2810796"/>
              <a:gd name="connsiteX2785" fmla="*/ 2981614 w 3531775"/>
              <a:gd name="connsiteY2785" fmla="*/ 1494933 h 2810796"/>
              <a:gd name="connsiteX2786" fmla="*/ 2975232 w 3531775"/>
              <a:gd name="connsiteY2786" fmla="*/ 1495885 h 2810796"/>
              <a:gd name="connsiteX2787" fmla="*/ 2969517 w 3531775"/>
              <a:gd name="connsiteY2787" fmla="*/ 1498552 h 2810796"/>
              <a:gd name="connsiteX2788" fmla="*/ 2972756 w 3531775"/>
              <a:gd name="connsiteY2788" fmla="*/ 1504077 h 2810796"/>
              <a:gd name="connsiteX2789" fmla="*/ 2964469 w 3531775"/>
              <a:gd name="connsiteY2789" fmla="*/ 1501886 h 2810796"/>
              <a:gd name="connsiteX2790" fmla="*/ 2958468 w 3531775"/>
              <a:gd name="connsiteY2790" fmla="*/ 1506934 h 2810796"/>
              <a:gd name="connsiteX2791" fmla="*/ 2889317 w 3531775"/>
              <a:gd name="connsiteY2791" fmla="*/ 1490837 h 2810796"/>
              <a:gd name="connsiteX2792" fmla="*/ 2894365 w 3531775"/>
              <a:gd name="connsiteY2792" fmla="*/ 1460452 h 2810796"/>
              <a:gd name="connsiteX2793" fmla="*/ 2897413 w 3531775"/>
              <a:gd name="connsiteY2793" fmla="*/ 1464834 h 2810796"/>
              <a:gd name="connsiteX2794" fmla="*/ 2896937 w 3531775"/>
              <a:gd name="connsiteY2794" fmla="*/ 1472263 h 2810796"/>
              <a:gd name="connsiteX2795" fmla="*/ 2897223 w 3531775"/>
              <a:gd name="connsiteY2795" fmla="*/ 1474073 h 2810796"/>
              <a:gd name="connsiteX2796" fmla="*/ 2906367 w 3531775"/>
              <a:gd name="connsiteY2796" fmla="*/ 1476645 h 2810796"/>
              <a:gd name="connsiteX2797" fmla="*/ 2901318 w 3531775"/>
              <a:gd name="connsiteY2797" fmla="*/ 1478645 h 2810796"/>
              <a:gd name="connsiteX2798" fmla="*/ 2897032 w 3531775"/>
              <a:gd name="connsiteY2798" fmla="*/ 1481979 h 2810796"/>
              <a:gd name="connsiteX2799" fmla="*/ 2900747 w 3531775"/>
              <a:gd name="connsiteY2799" fmla="*/ 1486075 h 2810796"/>
              <a:gd name="connsiteX2800" fmla="*/ 2893508 w 3531775"/>
              <a:gd name="connsiteY2800" fmla="*/ 1485693 h 2810796"/>
              <a:gd name="connsiteX2801" fmla="*/ 2889317 w 3531775"/>
              <a:gd name="connsiteY2801" fmla="*/ 1490837 h 2810796"/>
              <a:gd name="connsiteX2802" fmla="*/ 2843787 w 3531775"/>
              <a:gd name="connsiteY2802" fmla="*/ 1466643 h 2810796"/>
              <a:gd name="connsiteX2803" fmla="*/ 2858932 w 3531775"/>
              <a:gd name="connsiteY2803" fmla="*/ 1439402 h 2810796"/>
              <a:gd name="connsiteX2804" fmla="*/ 2860361 w 3531775"/>
              <a:gd name="connsiteY2804" fmla="*/ 1444355 h 2810796"/>
              <a:gd name="connsiteX2805" fmla="*/ 2857408 w 3531775"/>
              <a:gd name="connsiteY2805" fmla="*/ 1451213 h 2810796"/>
              <a:gd name="connsiteX2806" fmla="*/ 2857122 w 3531775"/>
              <a:gd name="connsiteY2806" fmla="*/ 1453023 h 2810796"/>
              <a:gd name="connsiteX2807" fmla="*/ 2865218 w 3531775"/>
              <a:gd name="connsiteY2807" fmla="*/ 1457976 h 2810796"/>
              <a:gd name="connsiteX2808" fmla="*/ 2859599 w 3531775"/>
              <a:gd name="connsiteY2808" fmla="*/ 1458452 h 2810796"/>
              <a:gd name="connsiteX2809" fmla="*/ 2854360 w 3531775"/>
              <a:gd name="connsiteY2809" fmla="*/ 1460452 h 2810796"/>
              <a:gd name="connsiteX2810" fmla="*/ 2856646 w 3531775"/>
              <a:gd name="connsiteY2810" fmla="*/ 1465310 h 2810796"/>
              <a:gd name="connsiteX2811" fmla="*/ 2849598 w 3531775"/>
              <a:gd name="connsiteY2811" fmla="*/ 1462929 h 2810796"/>
              <a:gd name="connsiteX2812" fmla="*/ 2843787 w 3531775"/>
              <a:gd name="connsiteY2812" fmla="*/ 1466643 h 2810796"/>
              <a:gd name="connsiteX2813" fmla="*/ 2790828 w 3531775"/>
              <a:gd name="connsiteY2813" fmla="*/ 1469977 h 2810796"/>
              <a:gd name="connsiteX2814" fmla="*/ 2796924 w 3531775"/>
              <a:gd name="connsiteY2814" fmla="*/ 1434163 h 2810796"/>
              <a:gd name="connsiteX2815" fmla="*/ 2800449 w 3531775"/>
              <a:gd name="connsiteY2815" fmla="*/ 1439307 h 2810796"/>
              <a:gd name="connsiteX2816" fmla="*/ 2799782 w 3531775"/>
              <a:gd name="connsiteY2816" fmla="*/ 1447975 h 2810796"/>
              <a:gd name="connsiteX2817" fmla="*/ 2810926 w 3531775"/>
              <a:gd name="connsiteY2817" fmla="*/ 1453023 h 2810796"/>
              <a:gd name="connsiteX2818" fmla="*/ 2805878 w 3531775"/>
              <a:gd name="connsiteY2818" fmla="*/ 1455499 h 2810796"/>
              <a:gd name="connsiteX2819" fmla="*/ 2799972 w 3531775"/>
              <a:gd name="connsiteY2819" fmla="*/ 1459404 h 2810796"/>
              <a:gd name="connsiteX2820" fmla="*/ 2804354 w 3531775"/>
              <a:gd name="connsiteY2820" fmla="*/ 1464167 h 2810796"/>
              <a:gd name="connsiteX2821" fmla="*/ 2795781 w 3531775"/>
              <a:gd name="connsiteY2821" fmla="*/ 1463881 h 2810796"/>
              <a:gd name="connsiteX2822" fmla="*/ 2790828 w 3531775"/>
              <a:gd name="connsiteY2822" fmla="*/ 1469977 h 2810796"/>
              <a:gd name="connsiteX2823" fmla="*/ 2803116 w 3531775"/>
              <a:gd name="connsiteY2823" fmla="*/ 1378251 h 2810796"/>
              <a:gd name="connsiteX2824" fmla="*/ 2804354 w 3531775"/>
              <a:gd name="connsiteY2824" fmla="*/ 1384538 h 2810796"/>
              <a:gd name="connsiteX2825" fmla="*/ 2799591 w 3531775"/>
              <a:gd name="connsiteY2825" fmla="*/ 1392634 h 2810796"/>
              <a:gd name="connsiteX2826" fmla="*/ 2798925 w 3531775"/>
              <a:gd name="connsiteY2826" fmla="*/ 1394825 h 2810796"/>
              <a:gd name="connsiteX2827" fmla="*/ 2808640 w 3531775"/>
              <a:gd name="connsiteY2827" fmla="*/ 1401778 h 2810796"/>
              <a:gd name="connsiteX2828" fmla="*/ 2794448 w 3531775"/>
              <a:gd name="connsiteY2828" fmla="*/ 1403588 h 2810796"/>
              <a:gd name="connsiteX2829" fmla="*/ 2796734 w 3531775"/>
              <a:gd name="connsiteY2829" fmla="*/ 1409779 h 2810796"/>
              <a:gd name="connsiteX2830" fmla="*/ 2788066 w 3531775"/>
              <a:gd name="connsiteY2830" fmla="*/ 1406160 h 2810796"/>
              <a:gd name="connsiteX2831" fmla="*/ 2780160 w 3531775"/>
              <a:gd name="connsiteY2831" fmla="*/ 1410255 h 2810796"/>
              <a:gd name="connsiteX2832" fmla="*/ 2803116 w 3531775"/>
              <a:gd name="connsiteY2832" fmla="*/ 1378251 h 2810796"/>
              <a:gd name="connsiteX2833" fmla="*/ 2840644 w 3531775"/>
              <a:gd name="connsiteY2833" fmla="*/ 1359392 h 2810796"/>
              <a:gd name="connsiteX2834" fmla="*/ 2806163 w 3531775"/>
              <a:gd name="connsiteY2834" fmla="*/ 1351486 h 2810796"/>
              <a:gd name="connsiteX2835" fmla="*/ 2811878 w 3531775"/>
              <a:gd name="connsiteY2835" fmla="*/ 1353391 h 2810796"/>
              <a:gd name="connsiteX2836" fmla="*/ 2816832 w 3531775"/>
              <a:gd name="connsiteY2836" fmla="*/ 1359773 h 2810796"/>
              <a:gd name="connsiteX2837" fmla="*/ 2818451 w 3531775"/>
              <a:gd name="connsiteY2837" fmla="*/ 1361107 h 2810796"/>
              <a:gd name="connsiteX2838" fmla="*/ 2827976 w 3531775"/>
              <a:gd name="connsiteY2838" fmla="*/ 1358058 h 2810796"/>
              <a:gd name="connsiteX2839" fmla="*/ 2825118 w 3531775"/>
              <a:gd name="connsiteY2839" fmla="*/ 1362535 h 2810796"/>
              <a:gd name="connsiteX2840" fmla="*/ 2823975 w 3531775"/>
              <a:gd name="connsiteY2840" fmla="*/ 1367679 h 2810796"/>
              <a:gd name="connsiteX2841" fmla="*/ 2830071 w 3531775"/>
              <a:gd name="connsiteY2841" fmla="*/ 1369012 h 2810796"/>
              <a:gd name="connsiteX2842" fmla="*/ 2823690 w 3531775"/>
              <a:gd name="connsiteY2842" fmla="*/ 1372822 h 2810796"/>
              <a:gd name="connsiteX2843" fmla="*/ 2840644 w 3531775"/>
              <a:gd name="connsiteY2843" fmla="*/ 1359392 h 2810796"/>
              <a:gd name="connsiteX2844" fmla="*/ 2848931 w 3531775"/>
              <a:gd name="connsiteY2844" fmla="*/ 1386538 h 2810796"/>
              <a:gd name="connsiteX2845" fmla="*/ 2835596 w 3531775"/>
              <a:gd name="connsiteY2845" fmla="*/ 1388158 h 2810796"/>
              <a:gd name="connsiteX2846" fmla="*/ 2839977 w 3531775"/>
              <a:gd name="connsiteY2846" fmla="*/ 1393301 h 2810796"/>
              <a:gd name="connsiteX2847" fmla="*/ 2840168 w 3531775"/>
              <a:gd name="connsiteY2847" fmla="*/ 1402540 h 2810796"/>
              <a:gd name="connsiteX2848" fmla="*/ 2852931 w 3531775"/>
              <a:gd name="connsiteY2848" fmla="*/ 1407303 h 2810796"/>
              <a:gd name="connsiteX2849" fmla="*/ 2846550 w 3531775"/>
              <a:gd name="connsiteY2849" fmla="*/ 1410160 h 2810796"/>
              <a:gd name="connsiteX2850" fmla="*/ 2841406 w 3531775"/>
              <a:gd name="connsiteY2850" fmla="*/ 1414637 h 2810796"/>
              <a:gd name="connsiteX2851" fmla="*/ 2846645 w 3531775"/>
              <a:gd name="connsiteY2851" fmla="*/ 1419400 h 2810796"/>
              <a:gd name="connsiteX2852" fmla="*/ 2837120 w 3531775"/>
              <a:gd name="connsiteY2852" fmla="*/ 1419495 h 2810796"/>
              <a:gd name="connsiteX2853" fmla="*/ 2832262 w 3531775"/>
              <a:gd name="connsiteY2853" fmla="*/ 1426258 h 2810796"/>
              <a:gd name="connsiteX2854" fmla="*/ 2848931 w 3531775"/>
              <a:gd name="connsiteY2854" fmla="*/ 1386538 h 2810796"/>
              <a:gd name="connsiteX2855" fmla="*/ 2894746 w 3531775"/>
              <a:gd name="connsiteY2855" fmla="*/ 1363488 h 2810796"/>
              <a:gd name="connsiteX2856" fmla="*/ 2874934 w 3531775"/>
              <a:gd name="connsiteY2856" fmla="*/ 1353772 h 2810796"/>
              <a:gd name="connsiteX2857" fmla="*/ 2877315 w 3531775"/>
              <a:gd name="connsiteY2857" fmla="*/ 1358630 h 2810796"/>
              <a:gd name="connsiteX2858" fmla="*/ 2875220 w 3531775"/>
              <a:gd name="connsiteY2858" fmla="*/ 1365774 h 2810796"/>
              <a:gd name="connsiteX2859" fmla="*/ 2884650 w 3531775"/>
              <a:gd name="connsiteY2859" fmla="*/ 1371965 h 2810796"/>
              <a:gd name="connsiteX2860" fmla="*/ 2878649 w 3531775"/>
              <a:gd name="connsiteY2860" fmla="*/ 1372822 h 2810796"/>
              <a:gd name="connsiteX2861" fmla="*/ 2873315 w 3531775"/>
              <a:gd name="connsiteY2861" fmla="*/ 1375204 h 2810796"/>
              <a:gd name="connsiteX2862" fmla="*/ 2876553 w 3531775"/>
              <a:gd name="connsiteY2862" fmla="*/ 1379871 h 2810796"/>
              <a:gd name="connsiteX2863" fmla="*/ 2868648 w 3531775"/>
              <a:gd name="connsiteY2863" fmla="*/ 1378156 h 2810796"/>
              <a:gd name="connsiteX2864" fmla="*/ 2863028 w 3531775"/>
              <a:gd name="connsiteY2864" fmla="*/ 1382442 h 2810796"/>
              <a:gd name="connsiteX2865" fmla="*/ 2894746 w 3531775"/>
              <a:gd name="connsiteY2865" fmla="*/ 1363488 h 2810796"/>
              <a:gd name="connsiteX2866" fmla="*/ 2912653 w 3531775"/>
              <a:gd name="connsiteY2866" fmla="*/ 1404636 h 2810796"/>
              <a:gd name="connsiteX2867" fmla="*/ 2887031 w 3531775"/>
              <a:gd name="connsiteY2867" fmla="*/ 1397111 h 2810796"/>
              <a:gd name="connsiteX2868" fmla="*/ 2891222 w 3531775"/>
              <a:gd name="connsiteY2868" fmla="*/ 1402540 h 2810796"/>
              <a:gd name="connsiteX2869" fmla="*/ 2890936 w 3531775"/>
              <a:gd name="connsiteY2869" fmla="*/ 1411684 h 2810796"/>
              <a:gd name="connsiteX2870" fmla="*/ 2903509 w 3531775"/>
              <a:gd name="connsiteY2870" fmla="*/ 1417113 h 2810796"/>
              <a:gd name="connsiteX2871" fmla="*/ 2896937 w 3531775"/>
              <a:gd name="connsiteY2871" fmla="*/ 1419590 h 2810796"/>
              <a:gd name="connsiteX2872" fmla="*/ 2891508 w 3531775"/>
              <a:gd name="connsiteY2872" fmla="*/ 1423686 h 2810796"/>
              <a:gd name="connsiteX2873" fmla="*/ 2896556 w 3531775"/>
              <a:gd name="connsiteY2873" fmla="*/ 1428734 h 2810796"/>
              <a:gd name="connsiteX2874" fmla="*/ 2887031 w 3531775"/>
              <a:gd name="connsiteY2874" fmla="*/ 1428353 h 2810796"/>
              <a:gd name="connsiteX2875" fmla="*/ 2881792 w 3531775"/>
              <a:gd name="connsiteY2875" fmla="*/ 1434830 h 2810796"/>
              <a:gd name="connsiteX2876" fmla="*/ 2912653 w 3531775"/>
              <a:gd name="connsiteY2876" fmla="*/ 1404636 h 2810796"/>
              <a:gd name="connsiteX2877" fmla="*/ 2957135 w 3531775"/>
              <a:gd name="connsiteY2877" fmla="*/ 1380823 h 2810796"/>
              <a:gd name="connsiteX2878" fmla="*/ 2936180 w 3531775"/>
              <a:gd name="connsiteY2878" fmla="*/ 1375870 h 2810796"/>
              <a:gd name="connsiteX2879" fmla="*/ 2936561 w 3531775"/>
              <a:gd name="connsiteY2879" fmla="*/ 1384157 h 2810796"/>
              <a:gd name="connsiteX2880" fmla="*/ 2934560 w 3531775"/>
              <a:gd name="connsiteY2880" fmla="*/ 1386538 h 2810796"/>
              <a:gd name="connsiteX2881" fmla="*/ 2946181 w 3531775"/>
              <a:gd name="connsiteY2881" fmla="*/ 1391205 h 2810796"/>
              <a:gd name="connsiteX2882" fmla="*/ 2939323 w 3531775"/>
              <a:gd name="connsiteY2882" fmla="*/ 1392539 h 2810796"/>
              <a:gd name="connsiteX2883" fmla="*/ 2933322 w 3531775"/>
              <a:gd name="connsiteY2883" fmla="*/ 1395587 h 2810796"/>
              <a:gd name="connsiteX2884" fmla="*/ 2937609 w 3531775"/>
              <a:gd name="connsiteY2884" fmla="*/ 1401016 h 2810796"/>
              <a:gd name="connsiteX2885" fmla="*/ 2928179 w 3531775"/>
              <a:gd name="connsiteY2885" fmla="*/ 1399302 h 2810796"/>
              <a:gd name="connsiteX2886" fmla="*/ 2922083 w 3531775"/>
              <a:gd name="connsiteY2886" fmla="*/ 1404636 h 2810796"/>
              <a:gd name="connsiteX2887" fmla="*/ 2934275 w 3531775"/>
              <a:gd name="connsiteY2887" fmla="*/ 1410065 h 2810796"/>
              <a:gd name="connsiteX2888" fmla="*/ 2957135 w 3531775"/>
              <a:gd name="connsiteY2888" fmla="*/ 1380823 h 2810796"/>
              <a:gd name="connsiteX2889" fmla="*/ 2951039 w 3531775"/>
              <a:gd name="connsiteY2889" fmla="*/ 1422733 h 2810796"/>
              <a:gd name="connsiteX2890" fmla="*/ 2935703 w 3531775"/>
              <a:gd name="connsiteY2890" fmla="*/ 1425019 h 2810796"/>
              <a:gd name="connsiteX2891" fmla="*/ 2941323 w 3531775"/>
              <a:gd name="connsiteY2891" fmla="*/ 1431020 h 2810796"/>
              <a:gd name="connsiteX2892" fmla="*/ 2942276 w 3531775"/>
              <a:gd name="connsiteY2892" fmla="*/ 1441783 h 2810796"/>
              <a:gd name="connsiteX2893" fmla="*/ 2957420 w 3531775"/>
              <a:gd name="connsiteY2893" fmla="*/ 1447117 h 2810796"/>
              <a:gd name="connsiteX2894" fmla="*/ 2950277 w 3531775"/>
              <a:gd name="connsiteY2894" fmla="*/ 1450546 h 2810796"/>
              <a:gd name="connsiteX2895" fmla="*/ 2944657 w 3531775"/>
              <a:gd name="connsiteY2895" fmla="*/ 1455880 h 2810796"/>
              <a:gd name="connsiteX2896" fmla="*/ 2951039 w 3531775"/>
              <a:gd name="connsiteY2896" fmla="*/ 1461309 h 2810796"/>
              <a:gd name="connsiteX2897" fmla="*/ 2940180 w 3531775"/>
              <a:gd name="connsiteY2897" fmla="*/ 1461691 h 2810796"/>
              <a:gd name="connsiteX2898" fmla="*/ 2935037 w 3531775"/>
              <a:gd name="connsiteY2898" fmla="*/ 1469787 h 2810796"/>
              <a:gd name="connsiteX2899" fmla="*/ 2951039 w 3531775"/>
              <a:gd name="connsiteY2899" fmla="*/ 1422733 h 2810796"/>
              <a:gd name="connsiteX2900" fmla="*/ 3006379 w 3531775"/>
              <a:gd name="connsiteY2900" fmla="*/ 1402254 h 2810796"/>
              <a:gd name="connsiteX2901" fmla="*/ 2989139 w 3531775"/>
              <a:gd name="connsiteY2901" fmla="*/ 1388062 h 2810796"/>
              <a:gd name="connsiteX2902" fmla="*/ 2990186 w 3531775"/>
              <a:gd name="connsiteY2902" fmla="*/ 1393301 h 2810796"/>
              <a:gd name="connsiteX2903" fmla="*/ 2986091 w 3531775"/>
              <a:gd name="connsiteY2903" fmla="*/ 1399492 h 2810796"/>
              <a:gd name="connsiteX2904" fmla="*/ 2993901 w 3531775"/>
              <a:gd name="connsiteY2904" fmla="*/ 1407684 h 2810796"/>
              <a:gd name="connsiteX2905" fmla="*/ 2987615 w 3531775"/>
              <a:gd name="connsiteY2905" fmla="*/ 1407112 h 2810796"/>
              <a:gd name="connsiteX2906" fmla="*/ 2981614 w 3531775"/>
              <a:gd name="connsiteY2906" fmla="*/ 1408065 h 2810796"/>
              <a:gd name="connsiteX2907" fmla="*/ 2983519 w 3531775"/>
              <a:gd name="connsiteY2907" fmla="*/ 1413304 h 2810796"/>
              <a:gd name="connsiteX2908" fmla="*/ 2976090 w 3531775"/>
              <a:gd name="connsiteY2908" fmla="*/ 1409684 h 2810796"/>
              <a:gd name="connsiteX2909" fmla="*/ 2969327 w 3531775"/>
              <a:gd name="connsiteY2909" fmla="*/ 1412446 h 2810796"/>
              <a:gd name="connsiteX2910" fmla="*/ 3006379 w 3531775"/>
              <a:gd name="connsiteY2910" fmla="*/ 1402254 h 2810796"/>
              <a:gd name="connsiteX2911" fmla="*/ 3023524 w 3531775"/>
              <a:gd name="connsiteY2911" fmla="*/ 1438545 h 2810796"/>
              <a:gd name="connsiteX2912" fmla="*/ 3002093 w 3531775"/>
              <a:gd name="connsiteY2912" fmla="*/ 1438450 h 2810796"/>
              <a:gd name="connsiteX2913" fmla="*/ 3009141 w 3531775"/>
              <a:gd name="connsiteY2913" fmla="*/ 1442355 h 2810796"/>
              <a:gd name="connsiteX2914" fmla="*/ 3003617 w 3531775"/>
              <a:gd name="connsiteY2914" fmla="*/ 1447689 h 2810796"/>
              <a:gd name="connsiteX2915" fmla="*/ 3017047 w 3531775"/>
              <a:gd name="connsiteY2915" fmla="*/ 1452070 h 2810796"/>
              <a:gd name="connsiteX2916" fmla="*/ 3011046 w 3531775"/>
              <a:gd name="connsiteY2916" fmla="*/ 1455118 h 2810796"/>
              <a:gd name="connsiteX2917" fmla="*/ 3006474 w 3531775"/>
              <a:gd name="connsiteY2917" fmla="*/ 1459786 h 2810796"/>
              <a:gd name="connsiteX2918" fmla="*/ 3012284 w 3531775"/>
              <a:gd name="connsiteY2918" fmla="*/ 1464453 h 2810796"/>
              <a:gd name="connsiteX2919" fmla="*/ 3002855 w 3531775"/>
              <a:gd name="connsiteY2919" fmla="*/ 1464929 h 2810796"/>
              <a:gd name="connsiteX2920" fmla="*/ 2998854 w 3531775"/>
              <a:gd name="connsiteY2920" fmla="*/ 1471978 h 2810796"/>
              <a:gd name="connsiteX2921" fmla="*/ 3023524 w 3531775"/>
              <a:gd name="connsiteY2921" fmla="*/ 1438545 h 2810796"/>
              <a:gd name="connsiteX2922" fmla="*/ 3031239 w 3531775"/>
              <a:gd name="connsiteY2922" fmla="*/ 1490456 h 2810796"/>
              <a:gd name="connsiteX2923" fmla="*/ 3026667 w 3531775"/>
              <a:gd name="connsiteY2923" fmla="*/ 1496171 h 2810796"/>
              <a:gd name="connsiteX2924" fmla="*/ 3025905 w 3531775"/>
              <a:gd name="connsiteY2924" fmla="*/ 1497790 h 2810796"/>
              <a:gd name="connsiteX2925" fmla="*/ 3032668 w 3531775"/>
              <a:gd name="connsiteY2925" fmla="*/ 1504648 h 2810796"/>
              <a:gd name="connsiteX2926" fmla="*/ 3027048 w 3531775"/>
              <a:gd name="connsiteY2926" fmla="*/ 1503600 h 2810796"/>
              <a:gd name="connsiteX2927" fmla="*/ 3021428 w 3531775"/>
              <a:gd name="connsiteY2927" fmla="*/ 1504077 h 2810796"/>
              <a:gd name="connsiteX2928" fmla="*/ 3022476 w 3531775"/>
              <a:gd name="connsiteY2928" fmla="*/ 1509316 h 2810796"/>
              <a:gd name="connsiteX2929" fmla="*/ 3016190 w 3531775"/>
              <a:gd name="connsiteY2929" fmla="*/ 1505220 h 2810796"/>
              <a:gd name="connsiteX2930" fmla="*/ 3009618 w 3531775"/>
              <a:gd name="connsiteY2930" fmla="*/ 1507506 h 2810796"/>
              <a:gd name="connsiteX2931" fmla="*/ 3016571 w 3531775"/>
              <a:gd name="connsiteY2931" fmla="*/ 1515126 h 2810796"/>
              <a:gd name="connsiteX2932" fmla="*/ 3040574 w 3531775"/>
              <a:gd name="connsiteY2932" fmla="*/ 1490075 h 2810796"/>
              <a:gd name="connsiteX2933" fmla="*/ 3031239 w 3531775"/>
              <a:gd name="connsiteY2933" fmla="*/ 1490456 h 2810796"/>
              <a:gd name="connsiteX2934" fmla="*/ 3068101 w 3531775"/>
              <a:gd name="connsiteY2934" fmla="*/ 1424638 h 2810796"/>
              <a:gd name="connsiteX2935" fmla="*/ 3048670 w 3531775"/>
              <a:gd name="connsiteY2935" fmla="*/ 1418257 h 2810796"/>
              <a:gd name="connsiteX2936" fmla="*/ 3053718 w 3531775"/>
              <a:gd name="connsiteY2936" fmla="*/ 1423305 h 2810796"/>
              <a:gd name="connsiteX2937" fmla="*/ 3046956 w 3531775"/>
              <a:gd name="connsiteY2937" fmla="*/ 1425972 h 2810796"/>
              <a:gd name="connsiteX2938" fmla="*/ 3057624 w 3531775"/>
              <a:gd name="connsiteY2938" fmla="*/ 1433306 h 2810796"/>
              <a:gd name="connsiteX2939" fmla="*/ 3045527 w 3531775"/>
              <a:gd name="connsiteY2939" fmla="*/ 1436259 h 2810796"/>
              <a:gd name="connsiteX2940" fmla="*/ 3049337 w 3531775"/>
              <a:gd name="connsiteY2940" fmla="*/ 1441593 h 2810796"/>
              <a:gd name="connsiteX2941" fmla="*/ 3040669 w 3531775"/>
              <a:gd name="connsiteY2941" fmla="*/ 1439212 h 2810796"/>
              <a:gd name="connsiteX2942" fmla="*/ 3034859 w 3531775"/>
              <a:gd name="connsiteY2942" fmla="*/ 1443688 h 2810796"/>
              <a:gd name="connsiteX2943" fmla="*/ 3068101 w 3531775"/>
              <a:gd name="connsiteY2943" fmla="*/ 1424638 h 2810796"/>
              <a:gd name="connsiteX2944" fmla="*/ 3094009 w 3531775"/>
              <a:gd name="connsiteY2944" fmla="*/ 1473406 h 2810796"/>
              <a:gd name="connsiteX2945" fmla="*/ 3070292 w 3531775"/>
              <a:gd name="connsiteY2945" fmla="*/ 1458642 h 2810796"/>
              <a:gd name="connsiteX2946" fmla="*/ 3073149 w 3531775"/>
              <a:gd name="connsiteY2946" fmla="*/ 1464929 h 2810796"/>
              <a:gd name="connsiteX2947" fmla="*/ 3070482 w 3531775"/>
              <a:gd name="connsiteY2947" fmla="*/ 1473597 h 2810796"/>
              <a:gd name="connsiteX2948" fmla="*/ 3081626 w 3531775"/>
              <a:gd name="connsiteY2948" fmla="*/ 1482455 h 2810796"/>
              <a:gd name="connsiteX2949" fmla="*/ 3074483 w 3531775"/>
              <a:gd name="connsiteY2949" fmla="*/ 1482836 h 2810796"/>
              <a:gd name="connsiteX2950" fmla="*/ 3068006 w 3531775"/>
              <a:gd name="connsiteY2950" fmla="*/ 1485122 h 2810796"/>
              <a:gd name="connsiteX2951" fmla="*/ 3071625 w 3531775"/>
              <a:gd name="connsiteY2951" fmla="*/ 1491408 h 2810796"/>
              <a:gd name="connsiteX2952" fmla="*/ 3062291 w 3531775"/>
              <a:gd name="connsiteY2952" fmla="*/ 1488265 h 2810796"/>
              <a:gd name="connsiteX2953" fmla="*/ 3055433 w 3531775"/>
              <a:gd name="connsiteY2953" fmla="*/ 1493028 h 2810796"/>
              <a:gd name="connsiteX2954" fmla="*/ 3094009 w 3531775"/>
              <a:gd name="connsiteY2954" fmla="*/ 1473406 h 2810796"/>
              <a:gd name="connsiteX2955" fmla="*/ 3131252 w 3531775"/>
              <a:gd name="connsiteY2955" fmla="*/ 1454833 h 2810796"/>
              <a:gd name="connsiteX2956" fmla="*/ 3111344 w 3531775"/>
              <a:gd name="connsiteY2956" fmla="*/ 1441307 h 2810796"/>
              <a:gd name="connsiteX2957" fmla="*/ 3113631 w 3531775"/>
              <a:gd name="connsiteY2957" fmla="*/ 1446736 h 2810796"/>
              <a:gd name="connsiteX2958" fmla="*/ 3111249 w 3531775"/>
              <a:gd name="connsiteY2958" fmla="*/ 1453690 h 2810796"/>
              <a:gd name="connsiteX2959" fmla="*/ 3120584 w 3531775"/>
              <a:gd name="connsiteY2959" fmla="*/ 1461691 h 2810796"/>
              <a:gd name="connsiteX2960" fmla="*/ 3114488 w 3531775"/>
              <a:gd name="connsiteY2960" fmla="*/ 1461595 h 2810796"/>
              <a:gd name="connsiteX2961" fmla="*/ 3108963 w 3531775"/>
              <a:gd name="connsiteY2961" fmla="*/ 1463119 h 2810796"/>
              <a:gd name="connsiteX2962" fmla="*/ 3112011 w 3531775"/>
              <a:gd name="connsiteY2962" fmla="*/ 1468453 h 2810796"/>
              <a:gd name="connsiteX2963" fmla="*/ 3104106 w 3531775"/>
              <a:gd name="connsiteY2963" fmla="*/ 1465310 h 2810796"/>
              <a:gd name="connsiteX2964" fmla="*/ 3098200 w 3531775"/>
              <a:gd name="connsiteY2964" fmla="*/ 1468739 h 2810796"/>
              <a:gd name="connsiteX2965" fmla="*/ 3131252 w 3531775"/>
              <a:gd name="connsiteY2965" fmla="*/ 1454833 h 2810796"/>
              <a:gd name="connsiteX2966" fmla="*/ 3135157 w 3531775"/>
              <a:gd name="connsiteY2966" fmla="*/ 1505220 h 2810796"/>
              <a:gd name="connsiteX2967" fmla="*/ 3106868 w 3531775"/>
              <a:gd name="connsiteY2967" fmla="*/ 1489408 h 2810796"/>
              <a:gd name="connsiteX2968" fmla="*/ 3117250 w 3531775"/>
              <a:gd name="connsiteY2968" fmla="*/ 1503124 h 2810796"/>
              <a:gd name="connsiteX2969" fmla="*/ 3108868 w 3531775"/>
              <a:gd name="connsiteY2969" fmla="*/ 1507315 h 2810796"/>
              <a:gd name="connsiteX2970" fmla="*/ 3119822 w 3531775"/>
              <a:gd name="connsiteY2970" fmla="*/ 1514364 h 2810796"/>
              <a:gd name="connsiteX2971" fmla="*/ 3114297 w 3531775"/>
              <a:gd name="connsiteY2971" fmla="*/ 1518079 h 2810796"/>
              <a:gd name="connsiteX2972" fmla="*/ 3107344 w 3531775"/>
              <a:gd name="connsiteY2972" fmla="*/ 1521317 h 2810796"/>
              <a:gd name="connsiteX2973" fmla="*/ 3112011 w 3531775"/>
              <a:gd name="connsiteY2973" fmla="*/ 1528461 h 2810796"/>
              <a:gd name="connsiteX2974" fmla="*/ 3101248 w 3531775"/>
              <a:gd name="connsiteY2974" fmla="*/ 1525413 h 2810796"/>
              <a:gd name="connsiteX2975" fmla="*/ 3094104 w 3531775"/>
              <a:gd name="connsiteY2975" fmla="*/ 1531509 h 2810796"/>
              <a:gd name="connsiteX2976" fmla="*/ 3107820 w 3531775"/>
              <a:gd name="connsiteY2976" fmla="*/ 1539415 h 2810796"/>
              <a:gd name="connsiteX2977" fmla="*/ 3135157 w 3531775"/>
              <a:gd name="connsiteY2977" fmla="*/ 1505220 h 2810796"/>
              <a:gd name="connsiteX2978" fmla="*/ 3137919 w 3531775"/>
              <a:gd name="connsiteY2978" fmla="*/ 1591897 h 2810796"/>
              <a:gd name="connsiteX2979" fmla="*/ 3138967 w 3531775"/>
              <a:gd name="connsiteY2979" fmla="*/ 1598184 h 2810796"/>
              <a:gd name="connsiteX2980" fmla="*/ 3132109 w 3531775"/>
              <a:gd name="connsiteY2980" fmla="*/ 1593136 h 2810796"/>
              <a:gd name="connsiteX2981" fmla="*/ 3153921 w 3531775"/>
              <a:gd name="connsiteY2981" fmla="*/ 1605804 h 2810796"/>
              <a:gd name="connsiteX2982" fmla="*/ 3149159 w 3531775"/>
              <a:gd name="connsiteY2982" fmla="*/ 1576086 h 2810796"/>
              <a:gd name="connsiteX2983" fmla="*/ 3145730 w 3531775"/>
              <a:gd name="connsiteY2983" fmla="*/ 1583420 h 2810796"/>
              <a:gd name="connsiteX2984" fmla="*/ 3143063 w 3531775"/>
              <a:gd name="connsiteY2984" fmla="*/ 1584754 h 2810796"/>
              <a:gd name="connsiteX2985" fmla="*/ 3150492 w 3531775"/>
              <a:gd name="connsiteY2985" fmla="*/ 1593231 h 2810796"/>
              <a:gd name="connsiteX2986" fmla="*/ 3144206 w 3531775"/>
              <a:gd name="connsiteY2986" fmla="*/ 1591707 h 2810796"/>
              <a:gd name="connsiteX2987" fmla="*/ 3137919 w 3531775"/>
              <a:gd name="connsiteY2987" fmla="*/ 1591897 h 2810796"/>
              <a:gd name="connsiteX2988" fmla="*/ 3182592 w 3531775"/>
              <a:gd name="connsiteY2988" fmla="*/ 1494075 h 2810796"/>
              <a:gd name="connsiteX2989" fmla="*/ 3166399 w 3531775"/>
              <a:gd name="connsiteY2989" fmla="*/ 1480169 h 2810796"/>
              <a:gd name="connsiteX2990" fmla="*/ 3167923 w 3531775"/>
              <a:gd name="connsiteY2990" fmla="*/ 1485122 h 2810796"/>
              <a:gd name="connsiteX2991" fmla="*/ 3165161 w 3531775"/>
              <a:gd name="connsiteY2991" fmla="*/ 1490932 h 2810796"/>
              <a:gd name="connsiteX2992" fmla="*/ 3172590 w 3531775"/>
              <a:gd name="connsiteY2992" fmla="*/ 1498933 h 2810796"/>
              <a:gd name="connsiteX2993" fmla="*/ 3162208 w 3531775"/>
              <a:gd name="connsiteY2993" fmla="*/ 1498933 h 2810796"/>
              <a:gd name="connsiteX2994" fmla="*/ 3164399 w 3531775"/>
              <a:gd name="connsiteY2994" fmla="*/ 1503982 h 2810796"/>
              <a:gd name="connsiteX2995" fmla="*/ 3157731 w 3531775"/>
              <a:gd name="connsiteY2995" fmla="*/ 1500362 h 2810796"/>
              <a:gd name="connsiteX2996" fmla="*/ 3152207 w 3531775"/>
              <a:gd name="connsiteY2996" fmla="*/ 1502838 h 2810796"/>
              <a:gd name="connsiteX2997" fmla="*/ 3182592 w 3531775"/>
              <a:gd name="connsiteY2997" fmla="*/ 1494075 h 2810796"/>
              <a:gd name="connsiteX2998" fmla="*/ 3182210 w 3531775"/>
              <a:gd name="connsiteY2998" fmla="*/ 1530556 h 2810796"/>
              <a:gd name="connsiteX2999" fmla="*/ 3171257 w 3531775"/>
              <a:gd name="connsiteY2999" fmla="*/ 1520936 h 2810796"/>
              <a:gd name="connsiteX3000" fmla="*/ 3170209 w 3531775"/>
              <a:gd name="connsiteY3000" fmla="*/ 1527318 h 2810796"/>
              <a:gd name="connsiteX3001" fmla="*/ 3162875 w 3531775"/>
              <a:gd name="connsiteY3001" fmla="*/ 1532557 h 2810796"/>
              <a:gd name="connsiteX3002" fmla="*/ 3168209 w 3531775"/>
              <a:gd name="connsiteY3002" fmla="*/ 1545129 h 2810796"/>
              <a:gd name="connsiteX3003" fmla="*/ 3161446 w 3531775"/>
              <a:gd name="connsiteY3003" fmla="*/ 1541796 h 2810796"/>
              <a:gd name="connsiteX3004" fmla="*/ 3154207 w 3531775"/>
              <a:gd name="connsiteY3004" fmla="*/ 1540272 h 2810796"/>
              <a:gd name="connsiteX3005" fmla="*/ 3154112 w 3531775"/>
              <a:gd name="connsiteY3005" fmla="*/ 1547034 h 2810796"/>
              <a:gd name="connsiteX3006" fmla="*/ 3147254 w 3531775"/>
              <a:gd name="connsiteY3006" fmla="*/ 1539795 h 2810796"/>
              <a:gd name="connsiteX3007" fmla="*/ 3138395 w 3531775"/>
              <a:gd name="connsiteY3007" fmla="*/ 1540176 h 2810796"/>
              <a:gd name="connsiteX3008" fmla="*/ 3182210 w 3531775"/>
              <a:gd name="connsiteY3008" fmla="*/ 1530556 h 2810796"/>
              <a:gd name="connsiteX3009" fmla="*/ 3181829 w 3531775"/>
              <a:gd name="connsiteY3009" fmla="*/ 1587992 h 2810796"/>
              <a:gd name="connsiteX3010" fmla="*/ 3205928 w 3531775"/>
              <a:gd name="connsiteY3010" fmla="*/ 1559893 h 2810796"/>
              <a:gd name="connsiteX3011" fmla="*/ 3206785 w 3531775"/>
              <a:gd name="connsiteY3011" fmla="*/ 1566846 h 2810796"/>
              <a:gd name="connsiteX3012" fmla="*/ 3201737 w 3531775"/>
              <a:gd name="connsiteY3012" fmla="*/ 1574276 h 2810796"/>
              <a:gd name="connsiteX3013" fmla="*/ 3200975 w 3531775"/>
              <a:gd name="connsiteY3013" fmla="*/ 1576467 h 2810796"/>
              <a:gd name="connsiteX3014" fmla="*/ 3209738 w 3531775"/>
              <a:gd name="connsiteY3014" fmla="*/ 1586087 h 2810796"/>
              <a:gd name="connsiteX3015" fmla="*/ 3202880 w 3531775"/>
              <a:gd name="connsiteY3015" fmla="*/ 1584277 h 2810796"/>
              <a:gd name="connsiteX3016" fmla="*/ 3196022 w 3531775"/>
              <a:gd name="connsiteY3016" fmla="*/ 1584563 h 2810796"/>
              <a:gd name="connsiteX3017" fmla="*/ 3197641 w 3531775"/>
              <a:gd name="connsiteY3017" fmla="*/ 1591516 h 2810796"/>
              <a:gd name="connsiteX3018" fmla="*/ 3189735 w 3531775"/>
              <a:gd name="connsiteY3018" fmla="*/ 1585706 h 2810796"/>
              <a:gd name="connsiteX3019" fmla="*/ 3181829 w 3531775"/>
              <a:gd name="connsiteY3019" fmla="*/ 1587992 h 2810796"/>
              <a:gd name="connsiteX3020" fmla="*/ 3228597 w 3531775"/>
              <a:gd name="connsiteY3020" fmla="*/ 1520650 h 2810796"/>
              <a:gd name="connsiteX3021" fmla="*/ 3216405 w 3531775"/>
              <a:gd name="connsiteY3021" fmla="*/ 1512554 h 2810796"/>
              <a:gd name="connsiteX3022" fmla="*/ 3213834 w 3531775"/>
              <a:gd name="connsiteY3022" fmla="*/ 1526651 h 2810796"/>
              <a:gd name="connsiteX3023" fmla="*/ 3219549 w 3531775"/>
              <a:gd name="connsiteY3023" fmla="*/ 1537891 h 2810796"/>
              <a:gd name="connsiteX3024" fmla="*/ 3205166 w 3531775"/>
              <a:gd name="connsiteY3024" fmla="*/ 1530937 h 2810796"/>
              <a:gd name="connsiteX3025" fmla="*/ 3207261 w 3531775"/>
              <a:gd name="connsiteY3025" fmla="*/ 1541986 h 2810796"/>
              <a:gd name="connsiteX3026" fmla="*/ 3199356 w 3531775"/>
              <a:gd name="connsiteY3026" fmla="*/ 1535604 h 2810796"/>
              <a:gd name="connsiteX3027" fmla="*/ 3191354 w 3531775"/>
              <a:gd name="connsiteY3027" fmla="*/ 1537224 h 2810796"/>
              <a:gd name="connsiteX3028" fmla="*/ 3211452 w 3531775"/>
              <a:gd name="connsiteY3028" fmla="*/ 1553226 h 2810796"/>
              <a:gd name="connsiteX3029" fmla="*/ 3228597 w 3531775"/>
              <a:gd name="connsiteY3029" fmla="*/ 1520650 h 2810796"/>
              <a:gd name="connsiteX3030" fmla="*/ 3232598 w 3531775"/>
              <a:gd name="connsiteY3030" fmla="*/ 1631426 h 2810796"/>
              <a:gd name="connsiteX3031" fmla="*/ 3224501 w 3531775"/>
              <a:gd name="connsiteY3031" fmla="*/ 1632855 h 2810796"/>
              <a:gd name="connsiteX3032" fmla="*/ 3243551 w 3531775"/>
              <a:gd name="connsiteY3032" fmla="*/ 1649904 h 2810796"/>
              <a:gd name="connsiteX3033" fmla="*/ 3262792 w 3531775"/>
              <a:gd name="connsiteY3033" fmla="*/ 1616472 h 2810796"/>
              <a:gd name="connsiteX3034" fmla="*/ 3251552 w 3531775"/>
              <a:gd name="connsiteY3034" fmla="*/ 1607899 h 2810796"/>
              <a:gd name="connsiteX3035" fmla="*/ 3251552 w 3531775"/>
              <a:gd name="connsiteY3035" fmla="*/ 1614853 h 2810796"/>
              <a:gd name="connsiteX3036" fmla="*/ 3245742 w 3531775"/>
              <a:gd name="connsiteY3036" fmla="*/ 1621520 h 2810796"/>
              <a:gd name="connsiteX3037" fmla="*/ 3252219 w 3531775"/>
              <a:gd name="connsiteY3037" fmla="*/ 1634188 h 2810796"/>
              <a:gd name="connsiteX3038" fmla="*/ 3245647 w 3531775"/>
              <a:gd name="connsiteY3038" fmla="*/ 1631521 h 2810796"/>
              <a:gd name="connsiteX3039" fmla="*/ 3238884 w 3531775"/>
              <a:gd name="connsiteY3039" fmla="*/ 1630950 h 2810796"/>
              <a:gd name="connsiteX3040" fmla="*/ 3239646 w 3531775"/>
              <a:gd name="connsiteY3040" fmla="*/ 1638093 h 2810796"/>
              <a:gd name="connsiteX3041" fmla="*/ 3232598 w 3531775"/>
              <a:gd name="connsiteY3041" fmla="*/ 1631426 h 2810796"/>
              <a:gd name="connsiteX3042" fmla="*/ 3274222 w 3531775"/>
              <a:gd name="connsiteY3042" fmla="*/ 1573419 h 2810796"/>
              <a:gd name="connsiteX3043" fmla="*/ 3266411 w 3531775"/>
              <a:gd name="connsiteY3043" fmla="*/ 1563703 h 2810796"/>
              <a:gd name="connsiteX3044" fmla="*/ 3264792 w 3531775"/>
              <a:gd name="connsiteY3044" fmla="*/ 1568751 h 2810796"/>
              <a:gd name="connsiteX3045" fmla="*/ 3258220 w 3531775"/>
              <a:gd name="connsiteY3045" fmla="*/ 1571800 h 2810796"/>
              <a:gd name="connsiteX3046" fmla="*/ 3261077 w 3531775"/>
              <a:gd name="connsiteY3046" fmla="*/ 1583039 h 2810796"/>
              <a:gd name="connsiteX3047" fmla="*/ 3255839 w 3531775"/>
              <a:gd name="connsiteY3047" fmla="*/ 1579134 h 2810796"/>
              <a:gd name="connsiteX3048" fmla="*/ 3250124 w 3531775"/>
              <a:gd name="connsiteY3048" fmla="*/ 1576657 h 2810796"/>
              <a:gd name="connsiteX3049" fmla="*/ 3249267 w 3531775"/>
              <a:gd name="connsiteY3049" fmla="*/ 1582182 h 2810796"/>
              <a:gd name="connsiteX3050" fmla="*/ 3244504 w 3531775"/>
              <a:gd name="connsiteY3050" fmla="*/ 1575038 h 2810796"/>
              <a:gd name="connsiteX3051" fmla="*/ 3237170 w 3531775"/>
              <a:gd name="connsiteY3051" fmla="*/ 1573704 h 2810796"/>
              <a:gd name="connsiteX3052" fmla="*/ 3274222 w 3531775"/>
              <a:gd name="connsiteY3052" fmla="*/ 1573419 h 2810796"/>
              <a:gd name="connsiteX3053" fmla="*/ 3307274 w 3531775"/>
              <a:gd name="connsiteY3053" fmla="*/ 1627807 h 2810796"/>
              <a:gd name="connsiteX3054" fmla="*/ 3297749 w 3531775"/>
              <a:gd name="connsiteY3054" fmla="*/ 1625140 h 2810796"/>
              <a:gd name="connsiteX3055" fmla="*/ 3292796 w 3531775"/>
              <a:gd name="connsiteY3055" fmla="*/ 1630378 h 2810796"/>
              <a:gd name="connsiteX3056" fmla="*/ 3291938 w 3531775"/>
              <a:gd name="connsiteY3056" fmla="*/ 1631997 h 2810796"/>
              <a:gd name="connsiteX3057" fmla="*/ 3298320 w 3531775"/>
              <a:gd name="connsiteY3057" fmla="*/ 1642189 h 2810796"/>
              <a:gd name="connsiteX3058" fmla="*/ 3292701 w 3531775"/>
              <a:gd name="connsiteY3058" fmla="*/ 1639141 h 2810796"/>
              <a:gd name="connsiteX3059" fmla="*/ 3286985 w 3531775"/>
              <a:gd name="connsiteY3059" fmla="*/ 1637903 h 2810796"/>
              <a:gd name="connsiteX3060" fmla="*/ 3287652 w 3531775"/>
              <a:gd name="connsiteY3060" fmla="*/ 1644190 h 2810796"/>
              <a:gd name="connsiteX3061" fmla="*/ 3281556 w 3531775"/>
              <a:gd name="connsiteY3061" fmla="*/ 1637522 h 2810796"/>
              <a:gd name="connsiteX3062" fmla="*/ 3274793 w 3531775"/>
              <a:gd name="connsiteY3062" fmla="*/ 1637903 h 2810796"/>
              <a:gd name="connsiteX3063" fmla="*/ 3307274 w 3531775"/>
              <a:gd name="connsiteY3063" fmla="*/ 1627807 h 2810796"/>
              <a:gd name="connsiteX3064" fmla="*/ 3341373 w 3531775"/>
              <a:gd name="connsiteY3064" fmla="*/ 1673717 h 2810796"/>
              <a:gd name="connsiteX3065" fmla="*/ 3332610 w 3531775"/>
              <a:gd name="connsiteY3065" fmla="*/ 1661906 h 2810796"/>
              <a:gd name="connsiteX3066" fmla="*/ 3325467 w 3531775"/>
              <a:gd name="connsiteY3066" fmla="*/ 1674193 h 2810796"/>
              <a:gd name="connsiteX3067" fmla="*/ 3327086 w 3531775"/>
              <a:gd name="connsiteY3067" fmla="*/ 1686671 h 2810796"/>
              <a:gd name="connsiteX3068" fmla="*/ 3321466 w 3531775"/>
              <a:gd name="connsiteY3068" fmla="*/ 1681908 h 2810796"/>
              <a:gd name="connsiteX3069" fmla="*/ 3315084 w 3531775"/>
              <a:gd name="connsiteY3069" fmla="*/ 1679146 h 2810796"/>
              <a:gd name="connsiteX3070" fmla="*/ 3314227 w 3531775"/>
              <a:gd name="connsiteY3070" fmla="*/ 1686100 h 2810796"/>
              <a:gd name="connsiteX3071" fmla="*/ 3308893 w 3531775"/>
              <a:gd name="connsiteY3071" fmla="*/ 1677432 h 2810796"/>
              <a:gd name="connsiteX3072" fmla="*/ 3300987 w 3531775"/>
              <a:gd name="connsiteY3072" fmla="*/ 1676098 h 2810796"/>
              <a:gd name="connsiteX3073" fmla="*/ 3341373 w 3531775"/>
              <a:gd name="connsiteY3073" fmla="*/ 1673717 h 2810796"/>
              <a:gd name="connsiteX3074" fmla="*/ 3372615 w 3531775"/>
              <a:gd name="connsiteY3074" fmla="*/ 1761347 h 2810796"/>
              <a:gd name="connsiteX3075" fmla="*/ 3365186 w 3531775"/>
              <a:gd name="connsiteY3075" fmla="*/ 1752203 h 2810796"/>
              <a:gd name="connsiteX3076" fmla="*/ 3357375 w 3531775"/>
              <a:gd name="connsiteY3076" fmla="*/ 1752298 h 2810796"/>
              <a:gd name="connsiteX3077" fmla="*/ 3355566 w 3531775"/>
              <a:gd name="connsiteY3077" fmla="*/ 1765062 h 2810796"/>
              <a:gd name="connsiteX3078" fmla="*/ 3352041 w 3531775"/>
              <a:gd name="connsiteY3078" fmla="*/ 1758680 h 2810796"/>
              <a:gd name="connsiteX3079" fmla="*/ 3347374 w 3531775"/>
              <a:gd name="connsiteY3079" fmla="*/ 1753537 h 2810796"/>
              <a:gd name="connsiteX3080" fmla="*/ 3344231 w 3531775"/>
              <a:gd name="connsiteY3080" fmla="*/ 1758775 h 2810796"/>
              <a:gd name="connsiteX3081" fmla="*/ 3342516 w 3531775"/>
              <a:gd name="connsiteY3081" fmla="*/ 1749345 h 2810796"/>
              <a:gd name="connsiteX3082" fmla="*/ 3335753 w 3531775"/>
              <a:gd name="connsiteY3082" fmla="*/ 1744774 h 2810796"/>
              <a:gd name="connsiteX3083" fmla="*/ 3372615 w 3531775"/>
              <a:gd name="connsiteY3083" fmla="*/ 1761347 h 2810796"/>
              <a:gd name="connsiteX3084" fmla="*/ 3387855 w 3531775"/>
              <a:gd name="connsiteY3084" fmla="*/ 1822116 h 2810796"/>
              <a:gd name="connsiteX3085" fmla="*/ 3380521 w 3531775"/>
              <a:gd name="connsiteY3085" fmla="*/ 1815830 h 2810796"/>
              <a:gd name="connsiteX3086" fmla="*/ 3373949 w 3531775"/>
              <a:gd name="connsiteY3086" fmla="*/ 1818497 h 2810796"/>
              <a:gd name="connsiteX3087" fmla="*/ 3372520 w 3531775"/>
              <a:gd name="connsiteY3087" fmla="*/ 1819640 h 2810796"/>
              <a:gd name="connsiteX3088" fmla="*/ 3374044 w 3531775"/>
              <a:gd name="connsiteY3088" fmla="*/ 1831261 h 2810796"/>
              <a:gd name="connsiteX3089" fmla="*/ 3370234 w 3531775"/>
              <a:gd name="connsiteY3089" fmla="*/ 1826308 h 2810796"/>
              <a:gd name="connsiteX3090" fmla="*/ 3365662 w 3531775"/>
              <a:gd name="connsiteY3090" fmla="*/ 1822879 h 2810796"/>
              <a:gd name="connsiteX3091" fmla="*/ 3363662 w 3531775"/>
              <a:gd name="connsiteY3091" fmla="*/ 1828879 h 2810796"/>
              <a:gd name="connsiteX3092" fmla="*/ 3360995 w 3531775"/>
              <a:gd name="connsiteY3092" fmla="*/ 1820402 h 2810796"/>
              <a:gd name="connsiteX3093" fmla="*/ 3354803 w 3531775"/>
              <a:gd name="connsiteY3093" fmla="*/ 1817925 h 2810796"/>
              <a:gd name="connsiteX3094" fmla="*/ 3387855 w 3531775"/>
              <a:gd name="connsiteY3094" fmla="*/ 1822116 h 2810796"/>
              <a:gd name="connsiteX3095" fmla="*/ 3390522 w 3531775"/>
              <a:gd name="connsiteY3095" fmla="*/ 1890982 h 2810796"/>
              <a:gd name="connsiteX3096" fmla="*/ 3386236 w 3531775"/>
              <a:gd name="connsiteY3096" fmla="*/ 1880981 h 2810796"/>
              <a:gd name="connsiteX3097" fmla="*/ 3379378 w 3531775"/>
              <a:gd name="connsiteY3097" fmla="*/ 1879171 h 2810796"/>
              <a:gd name="connsiteX3098" fmla="*/ 3374711 w 3531775"/>
              <a:gd name="connsiteY3098" fmla="*/ 1890125 h 2810796"/>
              <a:gd name="connsiteX3099" fmla="*/ 3373187 w 3531775"/>
              <a:gd name="connsiteY3099" fmla="*/ 1883553 h 2810796"/>
              <a:gd name="connsiteX3100" fmla="*/ 3370329 w 3531775"/>
              <a:gd name="connsiteY3100" fmla="*/ 1877838 h 2810796"/>
              <a:gd name="connsiteX3101" fmla="*/ 3366329 w 3531775"/>
              <a:gd name="connsiteY3101" fmla="*/ 1881743 h 2810796"/>
              <a:gd name="connsiteX3102" fmla="*/ 3366995 w 3531775"/>
              <a:gd name="connsiteY3102" fmla="*/ 1872885 h 2810796"/>
              <a:gd name="connsiteX3103" fmla="*/ 3362138 w 3531775"/>
              <a:gd name="connsiteY3103" fmla="*/ 1867075 h 2810796"/>
              <a:gd name="connsiteX3104" fmla="*/ 3390522 w 3531775"/>
              <a:gd name="connsiteY3104" fmla="*/ 1890982 h 2810796"/>
              <a:gd name="connsiteX3105" fmla="*/ 3380140 w 3531775"/>
              <a:gd name="connsiteY3105" fmla="*/ 1972040 h 2810796"/>
              <a:gd name="connsiteX3106" fmla="*/ 3377092 w 3531775"/>
              <a:gd name="connsiteY3106" fmla="*/ 1949656 h 2810796"/>
              <a:gd name="connsiteX3107" fmla="*/ 3370043 w 3531775"/>
              <a:gd name="connsiteY3107" fmla="*/ 1954895 h 2810796"/>
              <a:gd name="connsiteX3108" fmla="*/ 3367281 w 3531775"/>
              <a:gd name="connsiteY3108" fmla="*/ 1954419 h 2810796"/>
              <a:gd name="connsiteX3109" fmla="*/ 3368234 w 3531775"/>
              <a:gd name="connsiteY3109" fmla="*/ 1964611 h 2810796"/>
              <a:gd name="connsiteX3110" fmla="*/ 3363662 w 3531775"/>
              <a:gd name="connsiteY3110" fmla="*/ 1962134 h 2810796"/>
              <a:gd name="connsiteX3111" fmla="*/ 3358899 w 3531775"/>
              <a:gd name="connsiteY3111" fmla="*/ 1958324 h 2810796"/>
              <a:gd name="connsiteX3112" fmla="*/ 3355566 w 3531775"/>
              <a:gd name="connsiteY3112" fmla="*/ 1965182 h 2810796"/>
              <a:gd name="connsiteX3113" fmla="*/ 3353851 w 3531775"/>
              <a:gd name="connsiteY3113" fmla="*/ 1955562 h 2810796"/>
              <a:gd name="connsiteX3114" fmla="*/ 3346993 w 3531775"/>
              <a:gd name="connsiteY3114" fmla="*/ 1952800 h 2810796"/>
              <a:gd name="connsiteX3115" fmla="*/ 3346421 w 3531775"/>
              <a:gd name="connsiteY3115" fmla="*/ 1966992 h 2810796"/>
              <a:gd name="connsiteX3116" fmla="*/ 3380140 w 3531775"/>
              <a:gd name="connsiteY3116" fmla="*/ 1972040 h 2810796"/>
              <a:gd name="connsiteX3117" fmla="*/ 3375854 w 3531775"/>
              <a:gd name="connsiteY3117" fmla="*/ 2029762 h 2810796"/>
              <a:gd name="connsiteX3118" fmla="*/ 3370901 w 3531775"/>
              <a:gd name="connsiteY3118" fmla="*/ 2031286 h 2810796"/>
              <a:gd name="connsiteX3119" fmla="*/ 3364995 w 3531775"/>
              <a:gd name="connsiteY3119" fmla="*/ 2027475 h 2810796"/>
              <a:gd name="connsiteX3120" fmla="*/ 3363376 w 3531775"/>
              <a:gd name="connsiteY3120" fmla="*/ 2026999 h 2810796"/>
              <a:gd name="connsiteX3121" fmla="*/ 3357375 w 3531775"/>
              <a:gd name="connsiteY3121" fmla="*/ 2036429 h 2810796"/>
              <a:gd name="connsiteX3122" fmla="*/ 3357851 w 3531775"/>
              <a:gd name="connsiteY3122" fmla="*/ 2029762 h 2810796"/>
              <a:gd name="connsiteX3123" fmla="*/ 3356899 w 3531775"/>
              <a:gd name="connsiteY3123" fmla="*/ 2023475 h 2810796"/>
              <a:gd name="connsiteX3124" fmla="*/ 3351946 w 3531775"/>
              <a:gd name="connsiteY3124" fmla="*/ 2025951 h 2810796"/>
              <a:gd name="connsiteX3125" fmla="*/ 3355375 w 3531775"/>
              <a:gd name="connsiteY3125" fmla="*/ 2017760 h 2810796"/>
              <a:gd name="connsiteX3126" fmla="*/ 3352518 w 3531775"/>
              <a:gd name="connsiteY3126" fmla="*/ 2010807 h 2810796"/>
              <a:gd name="connsiteX3127" fmla="*/ 3375854 w 3531775"/>
              <a:gd name="connsiteY3127" fmla="*/ 2029762 h 2810796"/>
              <a:gd name="connsiteX3128" fmla="*/ 3354327 w 3531775"/>
              <a:gd name="connsiteY3128" fmla="*/ 2048526 h 2810796"/>
              <a:gd name="connsiteX3129" fmla="*/ 3354327 w 3531775"/>
              <a:gd name="connsiteY3129" fmla="*/ 2048526 h 2810796"/>
              <a:gd name="connsiteX3130" fmla="*/ 3354327 w 3531775"/>
              <a:gd name="connsiteY3130" fmla="*/ 2048526 h 2810796"/>
              <a:gd name="connsiteX3131" fmla="*/ 2505745 w 3531775"/>
              <a:gd name="connsiteY3131" fmla="*/ 2165397 h 2810796"/>
              <a:gd name="connsiteX3132" fmla="*/ 2478218 w 3531775"/>
              <a:gd name="connsiteY3132" fmla="*/ 2177875 h 2810796"/>
              <a:gd name="connsiteX3133" fmla="*/ 2486504 w 3531775"/>
              <a:gd name="connsiteY3133" fmla="*/ 2180923 h 2810796"/>
              <a:gd name="connsiteX3134" fmla="*/ 2492029 w 3531775"/>
              <a:gd name="connsiteY3134" fmla="*/ 2177685 h 2810796"/>
              <a:gd name="connsiteX3135" fmla="*/ 2493077 w 3531775"/>
              <a:gd name="connsiteY3135" fmla="*/ 2176542 h 2810796"/>
              <a:gd name="connsiteX3136" fmla="*/ 2488791 w 3531775"/>
              <a:gd name="connsiteY3136" fmla="*/ 2168350 h 2810796"/>
              <a:gd name="connsiteX3137" fmla="*/ 2493458 w 3531775"/>
              <a:gd name="connsiteY3137" fmla="*/ 2171208 h 2810796"/>
              <a:gd name="connsiteX3138" fmla="*/ 2498601 w 3531775"/>
              <a:gd name="connsiteY3138" fmla="*/ 2172827 h 2810796"/>
              <a:gd name="connsiteX3139" fmla="*/ 2498982 w 3531775"/>
              <a:gd name="connsiteY3139" fmla="*/ 2167969 h 2810796"/>
              <a:gd name="connsiteX3140" fmla="*/ 2503554 w 3531775"/>
              <a:gd name="connsiteY3140" fmla="*/ 2173684 h 2810796"/>
              <a:gd name="connsiteX3141" fmla="*/ 2509936 w 3531775"/>
              <a:gd name="connsiteY3141" fmla="*/ 2174351 h 2810796"/>
              <a:gd name="connsiteX3142" fmla="*/ 2505745 w 3531775"/>
              <a:gd name="connsiteY3142" fmla="*/ 2165397 h 2810796"/>
              <a:gd name="connsiteX3143" fmla="*/ 2584421 w 3531775"/>
              <a:gd name="connsiteY3143" fmla="*/ 2226548 h 2810796"/>
              <a:gd name="connsiteX3144" fmla="*/ 2575277 w 3531775"/>
              <a:gd name="connsiteY3144" fmla="*/ 2251789 h 2810796"/>
              <a:gd name="connsiteX3145" fmla="*/ 2573087 w 3531775"/>
              <a:gd name="connsiteY3145" fmla="*/ 2247027 h 2810796"/>
              <a:gd name="connsiteX3146" fmla="*/ 2574611 w 3531775"/>
              <a:gd name="connsiteY3146" fmla="*/ 2240645 h 2810796"/>
              <a:gd name="connsiteX3147" fmla="*/ 2566515 w 3531775"/>
              <a:gd name="connsiteY3147" fmla="*/ 2233978 h 2810796"/>
              <a:gd name="connsiteX3148" fmla="*/ 2571468 w 3531775"/>
              <a:gd name="connsiteY3148" fmla="*/ 2233787 h 2810796"/>
              <a:gd name="connsiteX3149" fmla="*/ 2575944 w 3531775"/>
              <a:gd name="connsiteY3149" fmla="*/ 2232168 h 2810796"/>
              <a:gd name="connsiteX3150" fmla="*/ 2573087 w 3531775"/>
              <a:gd name="connsiteY3150" fmla="*/ 2227501 h 2810796"/>
              <a:gd name="connsiteX3151" fmla="*/ 2579754 w 3531775"/>
              <a:gd name="connsiteY3151" fmla="*/ 2229977 h 2810796"/>
              <a:gd name="connsiteX3152" fmla="*/ 2584421 w 3531775"/>
              <a:gd name="connsiteY3152" fmla="*/ 2226548 h 2810796"/>
              <a:gd name="connsiteX3153" fmla="*/ 2682910 w 3531775"/>
              <a:gd name="connsiteY3153" fmla="*/ 2285984 h 2810796"/>
              <a:gd name="connsiteX3154" fmla="*/ 2663003 w 3531775"/>
              <a:gd name="connsiteY3154" fmla="*/ 2304939 h 2810796"/>
              <a:gd name="connsiteX3155" fmla="*/ 2662622 w 3531775"/>
              <a:gd name="connsiteY3155" fmla="*/ 2300367 h 2810796"/>
              <a:gd name="connsiteX3156" fmla="*/ 2666908 w 3531775"/>
              <a:gd name="connsiteY3156" fmla="*/ 2295509 h 2810796"/>
              <a:gd name="connsiteX3157" fmla="*/ 2661860 w 3531775"/>
              <a:gd name="connsiteY3157" fmla="*/ 2289604 h 2810796"/>
              <a:gd name="connsiteX3158" fmla="*/ 2666432 w 3531775"/>
              <a:gd name="connsiteY3158" fmla="*/ 2288842 h 2810796"/>
              <a:gd name="connsiteX3159" fmla="*/ 2671766 w 3531775"/>
              <a:gd name="connsiteY3159" fmla="*/ 2288651 h 2810796"/>
              <a:gd name="connsiteX3160" fmla="*/ 2670718 w 3531775"/>
              <a:gd name="connsiteY3160" fmla="*/ 2283889 h 2810796"/>
              <a:gd name="connsiteX3161" fmla="*/ 2676719 w 3531775"/>
              <a:gd name="connsiteY3161" fmla="*/ 2287794 h 2810796"/>
              <a:gd name="connsiteX3162" fmla="*/ 2682910 w 3531775"/>
              <a:gd name="connsiteY3162" fmla="*/ 2285984 h 2810796"/>
              <a:gd name="connsiteX3163" fmla="*/ 2739679 w 3531775"/>
              <a:gd name="connsiteY3163" fmla="*/ 2304748 h 2810796"/>
              <a:gd name="connsiteX3164" fmla="*/ 2734059 w 3531775"/>
              <a:gd name="connsiteY3164" fmla="*/ 2331037 h 2810796"/>
              <a:gd name="connsiteX3165" fmla="*/ 2731107 w 3531775"/>
              <a:gd name="connsiteY3165" fmla="*/ 2326942 h 2810796"/>
              <a:gd name="connsiteX3166" fmla="*/ 2731773 w 3531775"/>
              <a:gd name="connsiteY3166" fmla="*/ 2320465 h 2810796"/>
              <a:gd name="connsiteX3167" fmla="*/ 2731487 w 3531775"/>
              <a:gd name="connsiteY3167" fmla="*/ 2318845 h 2810796"/>
              <a:gd name="connsiteX3168" fmla="*/ 2724249 w 3531775"/>
              <a:gd name="connsiteY3168" fmla="*/ 2317131 h 2810796"/>
              <a:gd name="connsiteX3169" fmla="*/ 2727582 w 3531775"/>
              <a:gd name="connsiteY3169" fmla="*/ 2314464 h 2810796"/>
              <a:gd name="connsiteX3170" fmla="*/ 2731868 w 3531775"/>
              <a:gd name="connsiteY3170" fmla="*/ 2311987 h 2810796"/>
              <a:gd name="connsiteX3171" fmla="*/ 2728344 w 3531775"/>
              <a:gd name="connsiteY3171" fmla="*/ 2307987 h 2810796"/>
              <a:gd name="connsiteX3172" fmla="*/ 2735488 w 3531775"/>
              <a:gd name="connsiteY3172" fmla="*/ 2308939 h 2810796"/>
              <a:gd name="connsiteX3173" fmla="*/ 2739679 w 3531775"/>
              <a:gd name="connsiteY3173" fmla="*/ 2304748 h 2810796"/>
              <a:gd name="connsiteX3174" fmla="*/ 2786733 w 3531775"/>
              <a:gd name="connsiteY3174" fmla="*/ 2333514 h 2810796"/>
              <a:gd name="connsiteX3175" fmla="*/ 2772159 w 3531775"/>
              <a:gd name="connsiteY3175" fmla="*/ 2357231 h 2810796"/>
              <a:gd name="connsiteX3176" fmla="*/ 2770540 w 3531775"/>
              <a:gd name="connsiteY3176" fmla="*/ 2352850 h 2810796"/>
              <a:gd name="connsiteX3177" fmla="*/ 2773398 w 3531775"/>
              <a:gd name="connsiteY3177" fmla="*/ 2346944 h 2810796"/>
              <a:gd name="connsiteX3178" fmla="*/ 2766635 w 3531775"/>
              <a:gd name="connsiteY3178" fmla="*/ 2342467 h 2810796"/>
              <a:gd name="connsiteX3179" fmla="*/ 2771016 w 3531775"/>
              <a:gd name="connsiteY3179" fmla="*/ 2340562 h 2810796"/>
              <a:gd name="connsiteX3180" fmla="*/ 2776350 w 3531775"/>
              <a:gd name="connsiteY3180" fmla="*/ 2338943 h 2810796"/>
              <a:gd name="connsiteX3181" fmla="*/ 2773874 w 3531775"/>
              <a:gd name="connsiteY3181" fmla="*/ 2334562 h 2810796"/>
              <a:gd name="connsiteX3182" fmla="*/ 2781018 w 3531775"/>
              <a:gd name="connsiteY3182" fmla="*/ 2336847 h 2810796"/>
              <a:gd name="connsiteX3183" fmla="*/ 2786733 w 3531775"/>
              <a:gd name="connsiteY3183" fmla="*/ 2333514 h 2810796"/>
              <a:gd name="connsiteX3184" fmla="*/ 2904081 w 3531775"/>
              <a:gd name="connsiteY3184" fmla="*/ 2338086 h 2810796"/>
              <a:gd name="connsiteX3185" fmla="*/ 2901985 w 3531775"/>
              <a:gd name="connsiteY3185" fmla="*/ 2331799 h 2810796"/>
              <a:gd name="connsiteX3186" fmla="*/ 2893793 w 3531775"/>
              <a:gd name="connsiteY3186" fmla="*/ 2331799 h 2810796"/>
              <a:gd name="connsiteX3187" fmla="*/ 2895699 w 3531775"/>
              <a:gd name="connsiteY3187" fmla="*/ 2327894 h 2810796"/>
              <a:gd name="connsiteX3188" fmla="*/ 2898556 w 3531775"/>
              <a:gd name="connsiteY3188" fmla="*/ 2323798 h 2810796"/>
              <a:gd name="connsiteX3189" fmla="*/ 2893793 w 3531775"/>
              <a:gd name="connsiteY3189" fmla="*/ 2321608 h 2810796"/>
              <a:gd name="connsiteX3190" fmla="*/ 2900651 w 3531775"/>
              <a:gd name="connsiteY3190" fmla="*/ 2319512 h 2810796"/>
              <a:gd name="connsiteX3191" fmla="*/ 2902747 w 3531775"/>
              <a:gd name="connsiteY3191" fmla="*/ 2313892 h 2810796"/>
              <a:gd name="connsiteX3192" fmla="*/ 2892651 w 3531775"/>
              <a:gd name="connsiteY3192" fmla="*/ 2314368 h 2810796"/>
              <a:gd name="connsiteX3193" fmla="*/ 2898842 w 3531775"/>
              <a:gd name="connsiteY3193" fmla="*/ 2344658 h 2810796"/>
              <a:gd name="connsiteX3194" fmla="*/ 2904081 w 3531775"/>
              <a:gd name="connsiteY3194" fmla="*/ 2338086 h 2810796"/>
              <a:gd name="connsiteX3195" fmla="*/ 2957992 w 3531775"/>
              <a:gd name="connsiteY3195" fmla="*/ 2314654 h 2810796"/>
              <a:gd name="connsiteX3196" fmla="*/ 2954753 w 3531775"/>
              <a:gd name="connsiteY3196" fmla="*/ 2342658 h 2810796"/>
              <a:gd name="connsiteX3197" fmla="*/ 2951420 w 3531775"/>
              <a:gd name="connsiteY3197" fmla="*/ 2339229 h 2810796"/>
              <a:gd name="connsiteX3198" fmla="*/ 2951515 w 3531775"/>
              <a:gd name="connsiteY3198" fmla="*/ 2332561 h 2810796"/>
              <a:gd name="connsiteX3199" fmla="*/ 2943609 w 3531775"/>
              <a:gd name="connsiteY3199" fmla="*/ 2331133 h 2810796"/>
              <a:gd name="connsiteX3200" fmla="*/ 2946657 w 3531775"/>
              <a:gd name="connsiteY3200" fmla="*/ 2327513 h 2810796"/>
              <a:gd name="connsiteX3201" fmla="*/ 2950753 w 3531775"/>
              <a:gd name="connsiteY3201" fmla="*/ 2323893 h 2810796"/>
              <a:gd name="connsiteX3202" fmla="*/ 2946752 w 3531775"/>
              <a:gd name="connsiteY3202" fmla="*/ 2320846 h 2810796"/>
              <a:gd name="connsiteX3203" fmla="*/ 2954087 w 3531775"/>
              <a:gd name="connsiteY3203" fmla="*/ 2319988 h 2810796"/>
              <a:gd name="connsiteX3204" fmla="*/ 2957992 w 3531775"/>
              <a:gd name="connsiteY3204" fmla="*/ 2314654 h 2810796"/>
              <a:gd name="connsiteX3205" fmla="*/ 3014761 w 3531775"/>
              <a:gd name="connsiteY3205" fmla="*/ 2315797 h 2810796"/>
              <a:gd name="connsiteX3206" fmla="*/ 3009999 w 3531775"/>
              <a:gd name="connsiteY3206" fmla="*/ 2310082 h 2810796"/>
              <a:gd name="connsiteX3207" fmla="*/ 3010094 w 3531775"/>
              <a:gd name="connsiteY3207" fmla="*/ 2307320 h 2810796"/>
              <a:gd name="connsiteX3208" fmla="*/ 3001902 w 3531775"/>
              <a:gd name="connsiteY3208" fmla="*/ 2310463 h 2810796"/>
              <a:gd name="connsiteX3209" fmla="*/ 3003521 w 3531775"/>
              <a:gd name="connsiteY3209" fmla="*/ 2305510 h 2810796"/>
              <a:gd name="connsiteX3210" fmla="*/ 3006188 w 3531775"/>
              <a:gd name="connsiteY3210" fmla="*/ 2300081 h 2810796"/>
              <a:gd name="connsiteX3211" fmla="*/ 3000283 w 3531775"/>
              <a:gd name="connsiteY3211" fmla="*/ 2298462 h 2810796"/>
              <a:gd name="connsiteX3212" fmla="*/ 3007903 w 3531775"/>
              <a:gd name="connsiteY3212" fmla="*/ 2294557 h 2810796"/>
              <a:gd name="connsiteX3213" fmla="*/ 3009332 w 3531775"/>
              <a:gd name="connsiteY3213" fmla="*/ 2287413 h 2810796"/>
              <a:gd name="connsiteX3214" fmla="*/ 2989996 w 3531775"/>
              <a:gd name="connsiteY3214" fmla="*/ 2297224 h 2810796"/>
              <a:gd name="connsiteX3215" fmla="*/ 3009618 w 3531775"/>
              <a:gd name="connsiteY3215" fmla="*/ 2324655 h 2810796"/>
              <a:gd name="connsiteX3216" fmla="*/ 3014761 w 3531775"/>
              <a:gd name="connsiteY3216" fmla="*/ 2315797 h 2810796"/>
              <a:gd name="connsiteX3217" fmla="*/ 3101534 w 3531775"/>
              <a:gd name="connsiteY3217" fmla="*/ 2260267 h 2810796"/>
              <a:gd name="connsiteX3218" fmla="*/ 3096771 w 3531775"/>
              <a:gd name="connsiteY3218" fmla="*/ 2255504 h 2810796"/>
              <a:gd name="connsiteX3219" fmla="*/ 3089437 w 3531775"/>
              <a:gd name="connsiteY3219" fmla="*/ 2259219 h 2810796"/>
              <a:gd name="connsiteX3220" fmla="*/ 3089342 w 3531775"/>
              <a:gd name="connsiteY3220" fmla="*/ 2254837 h 2810796"/>
              <a:gd name="connsiteX3221" fmla="*/ 3090009 w 3531775"/>
              <a:gd name="connsiteY3221" fmla="*/ 2249789 h 2810796"/>
              <a:gd name="connsiteX3222" fmla="*/ 3084675 w 3531775"/>
              <a:gd name="connsiteY3222" fmla="*/ 2249980 h 2810796"/>
              <a:gd name="connsiteX3223" fmla="*/ 3089913 w 3531775"/>
              <a:gd name="connsiteY3223" fmla="*/ 2245026 h 2810796"/>
              <a:gd name="connsiteX3224" fmla="*/ 3089056 w 3531775"/>
              <a:gd name="connsiteY3224" fmla="*/ 2238930 h 2810796"/>
              <a:gd name="connsiteX3225" fmla="*/ 3080293 w 3531775"/>
              <a:gd name="connsiteY3225" fmla="*/ 2243979 h 2810796"/>
              <a:gd name="connsiteX3226" fmla="*/ 3100010 w 3531775"/>
              <a:gd name="connsiteY3226" fmla="*/ 2268649 h 2810796"/>
              <a:gd name="connsiteX3227" fmla="*/ 3101534 w 3531775"/>
              <a:gd name="connsiteY3227" fmla="*/ 2260267 h 2810796"/>
              <a:gd name="connsiteX3228" fmla="*/ 3143253 w 3531775"/>
              <a:gd name="connsiteY3228" fmla="*/ 2247598 h 2810796"/>
              <a:gd name="connsiteX3229" fmla="*/ 3140396 w 3531775"/>
              <a:gd name="connsiteY3229" fmla="*/ 2241407 h 2810796"/>
              <a:gd name="connsiteX3230" fmla="*/ 3139348 w 3531775"/>
              <a:gd name="connsiteY3230" fmla="*/ 2240074 h 2810796"/>
              <a:gd name="connsiteX3231" fmla="*/ 3130394 w 3531775"/>
              <a:gd name="connsiteY3231" fmla="*/ 2243407 h 2810796"/>
              <a:gd name="connsiteX3232" fmla="*/ 3133824 w 3531775"/>
              <a:gd name="connsiteY3232" fmla="*/ 2238835 h 2810796"/>
              <a:gd name="connsiteX3233" fmla="*/ 3135919 w 3531775"/>
              <a:gd name="connsiteY3233" fmla="*/ 2233692 h 2810796"/>
              <a:gd name="connsiteX3234" fmla="*/ 3130966 w 3531775"/>
              <a:gd name="connsiteY3234" fmla="*/ 2232644 h 2810796"/>
              <a:gd name="connsiteX3235" fmla="*/ 3137252 w 3531775"/>
              <a:gd name="connsiteY3235" fmla="*/ 2228643 h 2810796"/>
              <a:gd name="connsiteX3236" fmla="*/ 3138300 w 3531775"/>
              <a:gd name="connsiteY3236" fmla="*/ 2222071 h 2810796"/>
              <a:gd name="connsiteX3237" fmla="*/ 3128680 w 3531775"/>
              <a:gd name="connsiteY3237" fmla="*/ 2225310 h 2810796"/>
              <a:gd name="connsiteX3238" fmla="*/ 3139253 w 3531775"/>
              <a:gd name="connsiteY3238" fmla="*/ 2255885 h 2810796"/>
              <a:gd name="connsiteX3239" fmla="*/ 3143253 w 3531775"/>
              <a:gd name="connsiteY3239" fmla="*/ 2247598 h 2810796"/>
              <a:gd name="connsiteX3240" fmla="*/ 3178115 w 3531775"/>
              <a:gd name="connsiteY3240" fmla="*/ 2201116 h 2810796"/>
              <a:gd name="connsiteX3241" fmla="*/ 3171352 w 3531775"/>
              <a:gd name="connsiteY3241" fmla="*/ 2197687 h 2810796"/>
              <a:gd name="connsiteX3242" fmla="*/ 3170304 w 3531775"/>
              <a:gd name="connsiteY3242" fmla="*/ 2195020 h 2810796"/>
              <a:gd name="connsiteX3243" fmla="*/ 3164113 w 3531775"/>
              <a:gd name="connsiteY3243" fmla="*/ 2201212 h 2810796"/>
              <a:gd name="connsiteX3244" fmla="*/ 3163542 w 3531775"/>
              <a:gd name="connsiteY3244" fmla="*/ 2195973 h 2810796"/>
              <a:gd name="connsiteX3245" fmla="*/ 3163732 w 3531775"/>
              <a:gd name="connsiteY3245" fmla="*/ 2189877 h 2810796"/>
              <a:gd name="connsiteX3246" fmla="*/ 3157636 w 3531775"/>
              <a:gd name="connsiteY3246" fmla="*/ 2190734 h 2810796"/>
              <a:gd name="connsiteX3247" fmla="*/ 3163065 w 3531775"/>
              <a:gd name="connsiteY3247" fmla="*/ 2184162 h 2810796"/>
              <a:gd name="connsiteX3248" fmla="*/ 3161446 w 3531775"/>
              <a:gd name="connsiteY3248" fmla="*/ 2177018 h 2810796"/>
              <a:gd name="connsiteX3249" fmla="*/ 3147825 w 3531775"/>
              <a:gd name="connsiteY3249" fmla="*/ 2193782 h 2810796"/>
              <a:gd name="connsiteX3250" fmla="*/ 3177258 w 3531775"/>
              <a:gd name="connsiteY3250" fmla="*/ 2211308 h 2810796"/>
              <a:gd name="connsiteX3251" fmla="*/ 3178115 w 3531775"/>
              <a:gd name="connsiteY3251" fmla="*/ 2201116 h 2810796"/>
              <a:gd name="connsiteX3252" fmla="*/ 3227168 w 3531775"/>
              <a:gd name="connsiteY3252" fmla="*/ 2134537 h 2810796"/>
              <a:gd name="connsiteX3253" fmla="*/ 3216024 w 3531775"/>
              <a:gd name="connsiteY3253" fmla="*/ 2133203 h 2810796"/>
              <a:gd name="connsiteX3254" fmla="*/ 3214310 w 3531775"/>
              <a:gd name="connsiteY3254" fmla="*/ 2132917 h 2810796"/>
              <a:gd name="connsiteX3255" fmla="*/ 3208595 w 3531775"/>
              <a:gd name="connsiteY3255" fmla="*/ 2140442 h 2810796"/>
              <a:gd name="connsiteX3256" fmla="*/ 3208881 w 3531775"/>
              <a:gd name="connsiteY3256" fmla="*/ 2135203 h 2810796"/>
              <a:gd name="connsiteX3257" fmla="*/ 3207642 w 3531775"/>
              <a:gd name="connsiteY3257" fmla="*/ 2130250 h 2810796"/>
              <a:gd name="connsiteX3258" fmla="*/ 3202689 w 3531775"/>
              <a:gd name="connsiteY3258" fmla="*/ 2132251 h 2810796"/>
              <a:gd name="connsiteX3259" fmla="*/ 3205737 w 3531775"/>
              <a:gd name="connsiteY3259" fmla="*/ 2125774 h 2810796"/>
              <a:gd name="connsiteX3260" fmla="*/ 3202499 w 3531775"/>
              <a:gd name="connsiteY3260" fmla="*/ 2120344 h 2810796"/>
              <a:gd name="connsiteX3261" fmla="*/ 3227168 w 3531775"/>
              <a:gd name="connsiteY3261" fmla="*/ 2134537 h 2810796"/>
              <a:gd name="connsiteX3262" fmla="*/ 3240980 w 3531775"/>
              <a:gd name="connsiteY3262" fmla="*/ 2091674 h 2810796"/>
              <a:gd name="connsiteX3263" fmla="*/ 3239456 w 3531775"/>
              <a:gd name="connsiteY3263" fmla="*/ 2085102 h 2810796"/>
              <a:gd name="connsiteX3264" fmla="*/ 3231645 w 3531775"/>
              <a:gd name="connsiteY3264" fmla="*/ 2091483 h 2810796"/>
              <a:gd name="connsiteX3265" fmla="*/ 3258601 w 3531775"/>
              <a:gd name="connsiteY3265" fmla="*/ 2107105 h 2810796"/>
              <a:gd name="connsiteX3266" fmla="*/ 3253743 w 3531775"/>
              <a:gd name="connsiteY3266" fmla="*/ 2107105 h 2810796"/>
              <a:gd name="connsiteX3267" fmla="*/ 3248790 w 3531775"/>
              <a:gd name="connsiteY3267" fmla="*/ 2102342 h 2810796"/>
              <a:gd name="connsiteX3268" fmla="*/ 3247266 w 3531775"/>
              <a:gd name="connsiteY3268" fmla="*/ 2101485 h 2810796"/>
              <a:gd name="connsiteX3269" fmla="*/ 3240123 w 3531775"/>
              <a:gd name="connsiteY3269" fmla="*/ 2107771 h 2810796"/>
              <a:gd name="connsiteX3270" fmla="*/ 3241742 w 3531775"/>
              <a:gd name="connsiteY3270" fmla="*/ 2096817 h 2810796"/>
              <a:gd name="connsiteX3271" fmla="*/ 3236693 w 3531775"/>
              <a:gd name="connsiteY3271" fmla="*/ 2097580 h 2810796"/>
              <a:gd name="connsiteX3272" fmla="*/ 3240980 w 3531775"/>
              <a:gd name="connsiteY3272" fmla="*/ 2091674 h 2810796"/>
              <a:gd name="connsiteX3273" fmla="*/ 3324800 w 3531775"/>
              <a:gd name="connsiteY3273" fmla="*/ 2065861 h 2810796"/>
              <a:gd name="connsiteX3274" fmla="*/ 3318799 w 3531775"/>
              <a:gd name="connsiteY3274" fmla="*/ 2059194 h 2810796"/>
              <a:gd name="connsiteX3275" fmla="*/ 3316989 w 3531775"/>
              <a:gd name="connsiteY3275" fmla="*/ 2058051 h 2810796"/>
              <a:gd name="connsiteX3276" fmla="*/ 3308036 w 3531775"/>
              <a:gd name="connsiteY3276" fmla="*/ 2066623 h 2810796"/>
              <a:gd name="connsiteX3277" fmla="*/ 3310036 w 3531775"/>
              <a:gd name="connsiteY3277" fmla="*/ 2059194 h 2810796"/>
              <a:gd name="connsiteX3278" fmla="*/ 3310226 w 3531775"/>
              <a:gd name="connsiteY3278" fmla="*/ 2051574 h 2810796"/>
              <a:gd name="connsiteX3279" fmla="*/ 3303940 w 3531775"/>
              <a:gd name="connsiteY3279" fmla="*/ 2052717 h 2810796"/>
              <a:gd name="connsiteX3280" fmla="*/ 3309560 w 3531775"/>
              <a:gd name="connsiteY3280" fmla="*/ 2044525 h 2810796"/>
              <a:gd name="connsiteX3281" fmla="*/ 3307750 w 3531775"/>
              <a:gd name="connsiteY3281" fmla="*/ 2035572 h 2810796"/>
              <a:gd name="connsiteX3282" fmla="*/ 3298034 w 3531775"/>
              <a:gd name="connsiteY3282" fmla="*/ 2044525 h 2810796"/>
              <a:gd name="connsiteX3283" fmla="*/ 3323466 w 3531775"/>
              <a:gd name="connsiteY3283" fmla="*/ 2078625 h 2810796"/>
              <a:gd name="connsiteX3284" fmla="*/ 3324800 w 3531775"/>
              <a:gd name="connsiteY3284" fmla="*/ 2065861 h 2810796"/>
              <a:gd name="connsiteX3285" fmla="*/ 3311941 w 3531775"/>
              <a:gd name="connsiteY3285" fmla="*/ 2097389 h 2810796"/>
              <a:gd name="connsiteX3286" fmla="*/ 3305845 w 3531775"/>
              <a:gd name="connsiteY3286" fmla="*/ 2100628 h 2810796"/>
              <a:gd name="connsiteX3287" fmla="*/ 3297558 w 3531775"/>
              <a:gd name="connsiteY3287" fmla="*/ 2098532 h 2810796"/>
              <a:gd name="connsiteX3288" fmla="*/ 3288986 w 3531775"/>
              <a:gd name="connsiteY3288" fmla="*/ 2110057 h 2810796"/>
              <a:gd name="connsiteX3289" fmla="*/ 3286509 w 3531775"/>
              <a:gd name="connsiteY3289" fmla="*/ 2096722 h 2810796"/>
              <a:gd name="connsiteX3290" fmla="*/ 3280509 w 3531775"/>
              <a:gd name="connsiteY3290" fmla="*/ 2100628 h 2810796"/>
              <a:gd name="connsiteX3291" fmla="*/ 3283557 w 3531775"/>
              <a:gd name="connsiteY3291" fmla="*/ 2091198 h 2810796"/>
              <a:gd name="connsiteX3292" fmla="*/ 3278794 w 3531775"/>
              <a:gd name="connsiteY3292" fmla="*/ 2084816 h 2810796"/>
              <a:gd name="connsiteX3293" fmla="*/ 3311941 w 3531775"/>
              <a:gd name="connsiteY3293" fmla="*/ 2097389 h 2810796"/>
              <a:gd name="connsiteX3294" fmla="*/ 3279080 w 3531775"/>
              <a:gd name="connsiteY3294" fmla="*/ 2149110 h 2810796"/>
              <a:gd name="connsiteX3295" fmla="*/ 3271174 w 3531775"/>
              <a:gd name="connsiteY3295" fmla="*/ 2146062 h 2810796"/>
              <a:gd name="connsiteX3296" fmla="*/ 3268983 w 3531775"/>
              <a:gd name="connsiteY3296" fmla="*/ 2145871 h 2810796"/>
              <a:gd name="connsiteX3297" fmla="*/ 3261459 w 3531775"/>
              <a:gd name="connsiteY3297" fmla="*/ 2156539 h 2810796"/>
              <a:gd name="connsiteX3298" fmla="*/ 3261935 w 3531775"/>
              <a:gd name="connsiteY3298" fmla="*/ 2149491 h 2810796"/>
              <a:gd name="connsiteX3299" fmla="*/ 3260411 w 3531775"/>
              <a:gd name="connsiteY3299" fmla="*/ 2143014 h 2810796"/>
              <a:gd name="connsiteX3300" fmla="*/ 3254029 w 3531775"/>
              <a:gd name="connsiteY3300" fmla="*/ 2146252 h 2810796"/>
              <a:gd name="connsiteX3301" fmla="*/ 3254696 w 3531775"/>
              <a:gd name="connsiteY3301" fmla="*/ 2141680 h 2810796"/>
              <a:gd name="connsiteX3302" fmla="*/ 3254219 w 3531775"/>
              <a:gd name="connsiteY3302" fmla="*/ 2130250 h 2810796"/>
              <a:gd name="connsiteX3303" fmla="*/ 3244313 w 3531775"/>
              <a:gd name="connsiteY3303" fmla="*/ 2154063 h 2810796"/>
              <a:gd name="connsiteX3304" fmla="*/ 3281080 w 3531775"/>
              <a:gd name="connsiteY3304" fmla="*/ 2159968 h 2810796"/>
              <a:gd name="connsiteX3305" fmla="*/ 3279080 w 3531775"/>
              <a:gd name="connsiteY3305" fmla="*/ 2149110 h 2810796"/>
              <a:gd name="connsiteX3306" fmla="*/ 3245266 w 3531775"/>
              <a:gd name="connsiteY3306" fmla="*/ 2044144 h 2810796"/>
              <a:gd name="connsiteX3307" fmla="*/ 3279651 w 3531775"/>
              <a:gd name="connsiteY3307" fmla="*/ 2059956 h 2810796"/>
              <a:gd name="connsiteX3308" fmla="*/ 3276603 w 3531775"/>
              <a:gd name="connsiteY3308" fmla="*/ 2050145 h 2810796"/>
              <a:gd name="connsiteX3309" fmla="*/ 3268983 w 3531775"/>
              <a:gd name="connsiteY3309" fmla="*/ 2047573 h 2810796"/>
              <a:gd name="connsiteX3310" fmla="*/ 3261363 w 3531775"/>
              <a:gd name="connsiteY3310" fmla="*/ 2057193 h 2810796"/>
              <a:gd name="connsiteX3311" fmla="*/ 3260887 w 3531775"/>
              <a:gd name="connsiteY3311" fmla="*/ 2050907 h 2810796"/>
              <a:gd name="connsiteX3312" fmla="*/ 3258696 w 3531775"/>
              <a:gd name="connsiteY3312" fmla="*/ 2045192 h 2810796"/>
              <a:gd name="connsiteX3313" fmla="*/ 3253267 w 3531775"/>
              <a:gd name="connsiteY3313" fmla="*/ 2048240 h 2810796"/>
              <a:gd name="connsiteX3314" fmla="*/ 3255743 w 3531775"/>
              <a:gd name="connsiteY3314" fmla="*/ 2040049 h 2810796"/>
              <a:gd name="connsiteX3315" fmla="*/ 3251362 w 3531775"/>
              <a:gd name="connsiteY3315" fmla="*/ 2033953 h 2810796"/>
              <a:gd name="connsiteX3316" fmla="*/ 3245266 w 3531775"/>
              <a:gd name="connsiteY3316" fmla="*/ 2044144 h 2810796"/>
              <a:gd name="connsiteX3317" fmla="*/ 3344993 w 3531775"/>
              <a:gd name="connsiteY3317" fmla="*/ 2106057 h 2810796"/>
              <a:gd name="connsiteX3318" fmla="*/ 3350708 w 3531775"/>
              <a:gd name="connsiteY3318" fmla="*/ 2080530 h 2810796"/>
              <a:gd name="connsiteX3319" fmla="*/ 3343374 w 3531775"/>
              <a:gd name="connsiteY3319" fmla="*/ 2084435 h 2810796"/>
              <a:gd name="connsiteX3320" fmla="*/ 3341659 w 3531775"/>
              <a:gd name="connsiteY3320" fmla="*/ 2085864 h 2810796"/>
              <a:gd name="connsiteX3321" fmla="*/ 3341373 w 3531775"/>
              <a:gd name="connsiteY3321" fmla="*/ 2096722 h 2810796"/>
              <a:gd name="connsiteX3322" fmla="*/ 3338230 w 3531775"/>
              <a:gd name="connsiteY3322" fmla="*/ 2092722 h 2810796"/>
              <a:gd name="connsiteX3323" fmla="*/ 3333944 w 3531775"/>
              <a:gd name="connsiteY3323" fmla="*/ 2090341 h 2810796"/>
              <a:gd name="connsiteX3324" fmla="*/ 3330896 w 3531775"/>
              <a:gd name="connsiteY3324" fmla="*/ 2096437 h 2810796"/>
              <a:gd name="connsiteX3325" fmla="*/ 3329467 w 3531775"/>
              <a:gd name="connsiteY3325" fmla="*/ 2088816 h 2810796"/>
              <a:gd name="connsiteX3326" fmla="*/ 3323466 w 3531775"/>
              <a:gd name="connsiteY3326" fmla="*/ 2087483 h 2810796"/>
              <a:gd name="connsiteX3327" fmla="*/ 3322514 w 3531775"/>
              <a:gd name="connsiteY3327" fmla="*/ 2099199 h 2810796"/>
              <a:gd name="connsiteX3328" fmla="*/ 3344993 w 3531775"/>
              <a:gd name="connsiteY3328" fmla="*/ 2106057 h 2810796"/>
              <a:gd name="connsiteX3329" fmla="*/ 3297749 w 3531775"/>
              <a:gd name="connsiteY3329" fmla="*/ 2156635 h 2810796"/>
              <a:gd name="connsiteX3330" fmla="*/ 3323276 w 3531775"/>
              <a:gd name="connsiteY3330" fmla="*/ 2147776 h 2810796"/>
              <a:gd name="connsiteX3331" fmla="*/ 3317751 w 3531775"/>
              <a:gd name="connsiteY3331" fmla="*/ 2143680 h 2810796"/>
              <a:gd name="connsiteX3332" fmla="*/ 3316132 w 3531775"/>
              <a:gd name="connsiteY3332" fmla="*/ 2143109 h 2810796"/>
              <a:gd name="connsiteX3333" fmla="*/ 3308702 w 3531775"/>
              <a:gd name="connsiteY3333" fmla="*/ 2151586 h 2810796"/>
              <a:gd name="connsiteX3334" fmla="*/ 3310131 w 3531775"/>
              <a:gd name="connsiteY3334" fmla="*/ 2145300 h 2810796"/>
              <a:gd name="connsiteX3335" fmla="*/ 3310036 w 3531775"/>
              <a:gd name="connsiteY3335" fmla="*/ 2139204 h 2810796"/>
              <a:gd name="connsiteX3336" fmla="*/ 3304607 w 3531775"/>
              <a:gd name="connsiteY3336" fmla="*/ 2141109 h 2810796"/>
              <a:gd name="connsiteX3337" fmla="*/ 3309179 w 3531775"/>
              <a:gd name="connsiteY3337" fmla="*/ 2133584 h 2810796"/>
              <a:gd name="connsiteX3338" fmla="*/ 3297749 w 3531775"/>
              <a:gd name="connsiteY3338" fmla="*/ 2156635 h 2810796"/>
              <a:gd name="connsiteX3339" fmla="*/ 3253362 w 3531775"/>
              <a:gd name="connsiteY3339" fmla="*/ 2211784 h 2810796"/>
              <a:gd name="connsiteX3340" fmla="*/ 3284318 w 3531775"/>
              <a:gd name="connsiteY3340" fmla="*/ 2201021 h 2810796"/>
              <a:gd name="connsiteX3341" fmla="*/ 3276889 w 3531775"/>
              <a:gd name="connsiteY3341" fmla="*/ 2198830 h 2810796"/>
              <a:gd name="connsiteX3342" fmla="*/ 3275651 w 3531775"/>
              <a:gd name="connsiteY3342" fmla="*/ 2196163 h 2810796"/>
              <a:gd name="connsiteX3343" fmla="*/ 3266602 w 3531775"/>
              <a:gd name="connsiteY3343" fmla="*/ 2205688 h 2810796"/>
              <a:gd name="connsiteX3344" fmla="*/ 3268412 w 3531775"/>
              <a:gd name="connsiteY3344" fmla="*/ 2198735 h 2810796"/>
              <a:gd name="connsiteX3345" fmla="*/ 3268221 w 3531775"/>
              <a:gd name="connsiteY3345" fmla="*/ 2191972 h 2810796"/>
              <a:gd name="connsiteX3346" fmla="*/ 3261744 w 3531775"/>
              <a:gd name="connsiteY3346" fmla="*/ 2194258 h 2810796"/>
              <a:gd name="connsiteX3347" fmla="*/ 3267174 w 3531775"/>
              <a:gd name="connsiteY3347" fmla="*/ 2185781 h 2810796"/>
              <a:gd name="connsiteX3348" fmla="*/ 3253362 w 3531775"/>
              <a:gd name="connsiteY3348" fmla="*/ 2211784 h 2810796"/>
              <a:gd name="connsiteX3349" fmla="*/ 3219929 w 3531775"/>
              <a:gd name="connsiteY3349" fmla="*/ 2245598 h 2810796"/>
              <a:gd name="connsiteX3350" fmla="*/ 3245457 w 3531775"/>
              <a:gd name="connsiteY3350" fmla="*/ 2246074 h 2810796"/>
              <a:gd name="connsiteX3351" fmla="*/ 3241932 w 3531775"/>
              <a:gd name="connsiteY3351" fmla="*/ 2240169 h 2810796"/>
              <a:gd name="connsiteX3352" fmla="*/ 3240694 w 3531775"/>
              <a:gd name="connsiteY3352" fmla="*/ 2239026 h 2810796"/>
              <a:gd name="connsiteX3353" fmla="*/ 3231455 w 3531775"/>
              <a:gd name="connsiteY3353" fmla="*/ 2244550 h 2810796"/>
              <a:gd name="connsiteX3354" fmla="*/ 3234788 w 3531775"/>
              <a:gd name="connsiteY3354" fmla="*/ 2239026 h 2810796"/>
              <a:gd name="connsiteX3355" fmla="*/ 3236598 w 3531775"/>
              <a:gd name="connsiteY3355" fmla="*/ 2233120 h 2810796"/>
              <a:gd name="connsiteX3356" fmla="*/ 3231169 w 3531775"/>
              <a:gd name="connsiteY3356" fmla="*/ 2233120 h 2810796"/>
              <a:gd name="connsiteX3357" fmla="*/ 3237646 w 3531775"/>
              <a:gd name="connsiteY3357" fmla="*/ 2227501 h 2810796"/>
              <a:gd name="connsiteX3358" fmla="*/ 3219929 w 3531775"/>
              <a:gd name="connsiteY3358" fmla="*/ 2245598 h 2810796"/>
              <a:gd name="connsiteX3359" fmla="*/ 3222977 w 3531775"/>
              <a:gd name="connsiteY3359" fmla="*/ 2210641 h 2810796"/>
              <a:gd name="connsiteX3360" fmla="*/ 3234026 w 3531775"/>
              <a:gd name="connsiteY3360" fmla="*/ 2187876 h 2810796"/>
              <a:gd name="connsiteX3361" fmla="*/ 3227168 w 3531775"/>
              <a:gd name="connsiteY3361" fmla="*/ 2193592 h 2810796"/>
              <a:gd name="connsiteX3362" fmla="*/ 3221644 w 3531775"/>
              <a:gd name="connsiteY3362" fmla="*/ 2185114 h 2810796"/>
              <a:gd name="connsiteX3363" fmla="*/ 3213262 w 3531775"/>
              <a:gd name="connsiteY3363" fmla="*/ 2197306 h 2810796"/>
              <a:gd name="connsiteX3364" fmla="*/ 3213357 w 3531775"/>
              <a:gd name="connsiteY3364" fmla="*/ 2189496 h 2810796"/>
              <a:gd name="connsiteX3365" fmla="*/ 3211167 w 3531775"/>
              <a:gd name="connsiteY3365" fmla="*/ 2182543 h 2810796"/>
              <a:gd name="connsiteX3366" fmla="*/ 3203737 w 3531775"/>
              <a:gd name="connsiteY3366" fmla="*/ 2186448 h 2810796"/>
              <a:gd name="connsiteX3367" fmla="*/ 3208023 w 3531775"/>
              <a:gd name="connsiteY3367" fmla="*/ 2176351 h 2810796"/>
              <a:gd name="connsiteX3368" fmla="*/ 3203166 w 3531775"/>
              <a:gd name="connsiteY3368" fmla="*/ 2168922 h 2810796"/>
              <a:gd name="connsiteX3369" fmla="*/ 3193926 w 3531775"/>
              <a:gd name="connsiteY3369" fmla="*/ 2181400 h 2810796"/>
              <a:gd name="connsiteX3370" fmla="*/ 3222977 w 3531775"/>
              <a:gd name="connsiteY3370" fmla="*/ 2210641 h 2810796"/>
              <a:gd name="connsiteX3371" fmla="*/ 3167066 w 3531775"/>
              <a:gd name="connsiteY3371" fmla="*/ 2296366 h 2810796"/>
              <a:gd name="connsiteX3372" fmla="*/ 3203356 w 3531775"/>
              <a:gd name="connsiteY3372" fmla="*/ 2289413 h 2810796"/>
              <a:gd name="connsiteX3373" fmla="*/ 3197260 w 3531775"/>
              <a:gd name="connsiteY3373" fmla="*/ 2290080 h 2810796"/>
              <a:gd name="connsiteX3374" fmla="*/ 3191450 w 3531775"/>
              <a:gd name="connsiteY3374" fmla="*/ 2285698 h 2810796"/>
              <a:gd name="connsiteX3375" fmla="*/ 3180210 w 3531775"/>
              <a:gd name="connsiteY3375" fmla="*/ 2292366 h 2810796"/>
              <a:gd name="connsiteX3376" fmla="*/ 3186973 w 3531775"/>
              <a:gd name="connsiteY3376" fmla="*/ 2280079 h 2810796"/>
              <a:gd name="connsiteX3377" fmla="*/ 3176781 w 3531775"/>
              <a:gd name="connsiteY3377" fmla="*/ 2281984 h 2810796"/>
              <a:gd name="connsiteX3378" fmla="*/ 3182782 w 3531775"/>
              <a:gd name="connsiteY3378" fmla="*/ 2275221 h 2810796"/>
              <a:gd name="connsiteX3379" fmla="*/ 3167066 w 3531775"/>
              <a:gd name="connsiteY3379" fmla="*/ 2296366 h 2810796"/>
              <a:gd name="connsiteX3380" fmla="*/ 3169352 w 3531775"/>
              <a:gd name="connsiteY3380" fmla="*/ 2257695 h 2810796"/>
              <a:gd name="connsiteX3381" fmla="*/ 3201070 w 3531775"/>
              <a:gd name="connsiteY3381" fmla="*/ 2240931 h 2810796"/>
              <a:gd name="connsiteX3382" fmla="*/ 3192307 w 3531775"/>
              <a:gd name="connsiteY3382" fmla="*/ 2238930 h 2810796"/>
              <a:gd name="connsiteX3383" fmla="*/ 3182496 w 3531775"/>
              <a:gd name="connsiteY3383" fmla="*/ 2249408 h 2810796"/>
              <a:gd name="connsiteX3384" fmla="*/ 3182496 w 3531775"/>
              <a:gd name="connsiteY3384" fmla="*/ 2242931 h 2810796"/>
              <a:gd name="connsiteX3385" fmla="*/ 3180496 w 3531775"/>
              <a:gd name="connsiteY3385" fmla="*/ 2237121 h 2810796"/>
              <a:gd name="connsiteX3386" fmla="*/ 3173924 w 3531775"/>
              <a:gd name="connsiteY3386" fmla="*/ 2240645 h 2810796"/>
              <a:gd name="connsiteX3387" fmla="*/ 3177734 w 3531775"/>
              <a:gd name="connsiteY3387" fmla="*/ 2231977 h 2810796"/>
              <a:gd name="connsiteX3388" fmla="*/ 3169352 w 3531775"/>
              <a:gd name="connsiteY3388" fmla="*/ 2257695 h 2810796"/>
              <a:gd name="connsiteX3389" fmla="*/ 3114107 w 3531775"/>
              <a:gd name="connsiteY3389" fmla="*/ 2338657 h 2810796"/>
              <a:gd name="connsiteX3390" fmla="*/ 3142872 w 3531775"/>
              <a:gd name="connsiteY3390" fmla="*/ 2336181 h 2810796"/>
              <a:gd name="connsiteX3391" fmla="*/ 3138015 w 3531775"/>
              <a:gd name="connsiteY3391" fmla="*/ 2331418 h 2810796"/>
              <a:gd name="connsiteX3392" fmla="*/ 3136491 w 3531775"/>
              <a:gd name="connsiteY3392" fmla="*/ 2330561 h 2810796"/>
              <a:gd name="connsiteX3393" fmla="*/ 3126870 w 3531775"/>
              <a:gd name="connsiteY3393" fmla="*/ 2336467 h 2810796"/>
              <a:gd name="connsiteX3394" fmla="*/ 3129728 w 3531775"/>
              <a:gd name="connsiteY3394" fmla="*/ 2331228 h 2810796"/>
              <a:gd name="connsiteX3395" fmla="*/ 3130966 w 3531775"/>
              <a:gd name="connsiteY3395" fmla="*/ 2325894 h 2810796"/>
              <a:gd name="connsiteX3396" fmla="*/ 3124965 w 3531775"/>
              <a:gd name="connsiteY3396" fmla="*/ 2326465 h 2810796"/>
              <a:gd name="connsiteX3397" fmla="*/ 3131347 w 3531775"/>
              <a:gd name="connsiteY3397" fmla="*/ 2320846 h 2810796"/>
              <a:gd name="connsiteX3398" fmla="*/ 3114107 w 3531775"/>
              <a:gd name="connsiteY3398" fmla="*/ 2338657 h 2810796"/>
              <a:gd name="connsiteX3399" fmla="*/ 3112107 w 3531775"/>
              <a:gd name="connsiteY3399" fmla="*/ 2297509 h 2810796"/>
              <a:gd name="connsiteX3400" fmla="*/ 3145825 w 3531775"/>
              <a:gd name="connsiteY3400" fmla="*/ 2293985 h 2810796"/>
              <a:gd name="connsiteX3401" fmla="*/ 3139634 w 3531775"/>
              <a:gd name="connsiteY3401" fmla="*/ 2288365 h 2810796"/>
              <a:gd name="connsiteX3402" fmla="*/ 3126870 w 3531775"/>
              <a:gd name="connsiteY3402" fmla="*/ 2294557 h 2810796"/>
              <a:gd name="connsiteX3403" fmla="*/ 3129823 w 3531775"/>
              <a:gd name="connsiteY3403" fmla="*/ 2288175 h 2810796"/>
              <a:gd name="connsiteX3404" fmla="*/ 3130776 w 3531775"/>
              <a:gd name="connsiteY3404" fmla="*/ 2281698 h 2810796"/>
              <a:gd name="connsiteX3405" fmla="*/ 3123727 w 3531775"/>
              <a:gd name="connsiteY3405" fmla="*/ 2282460 h 2810796"/>
              <a:gd name="connsiteX3406" fmla="*/ 3130776 w 3531775"/>
              <a:gd name="connsiteY3406" fmla="*/ 2275602 h 2810796"/>
              <a:gd name="connsiteX3407" fmla="*/ 3129823 w 3531775"/>
              <a:gd name="connsiteY3407" fmla="*/ 2267791 h 2810796"/>
              <a:gd name="connsiteX3408" fmla="*/ 3112107 w 3531775"/>
              <a:gd name="connsiteY3408" fmla="*/ 2297509 h 2810796"/>
              <a:gd name="connsiteX3409" fmla="*/ 3109249 w 3531775"/>
              <a:gd name="connsiteY3409" fmla="*/ 2313797 h 2810796"/>
              <a:gd name="connsiteX3410" fmla="*/ 3091818 w 3531775"/>
              <a:gd name="connsiteY3410" fmla="*/ 2310654 h 2810796"/>
              <a:gd name="connsiteX3411" fmla="*/ 3090485 w 3531775"/>
              <a:gd name="connsiteY3411" fmla="*/ 2307606 h 2810796"/>
              <a:gd name="connsiteX3412" fmla="*/ 3078198 w 3531775"/>
              <a:gd name="connsiteY3412" fmla="*/ 2316274 h 2810796"/>
              <a:gd name="connsiteX3413" fmla="*/ 3081531 w 3531775"/>
              <a:gd name="connsiteY3413" fmla="*/ 2301796 h 2810796"/>
              <a:gd name="connsiteX3414" fmla="*/ 3073149 w 3531775"/>
              <a:gd name="connsiteY3414" fmla="*/ 2302939 h 2810796"/>
              <a:gd name="connsiteX3415" fmla="*/ 3080769 w 3531775"/>
              <a:gd name="connsiteY3415" fmla="*/ 2294938 h 2810796"/>
              <a:gd name="connsiteX3416" fmla="*/ 3078578 w 3531775"/>
              <a:gd name="connsiteY3416" fmla="*/ 2286365 h 2810796"/>
              <a:gd name="connsiteX3417" fmla="*/ 3109249 w 3531775"/>
              <a:gd name="connsiteY3417" fmla="*/ 2313797 h 2810796"/>
              <a:gd name="connsiteX3418" fmla="*/ 3059052 w 3531775"/>
              <a:gd name="connsiteY3418" fmla="*/ 2366851 h 2810796"/>
              <a:gd name="connsiteX3419" fmla="*/ 3089532 w 3531775"/>
              <a:gd name="connsiteY3419" fmla="*/ 2368185 h 2810796"/>
              <a:gd name="connsiteX3420" fmla="*/ 3084579 w 3531775"/>
              <a:gd name="connsiteY3420" fmla="*/ 2367518 h 2810796"/>
              <a:gd name="connsiteX3421" fmla="*/ 3080769 w 3531775"/>
              <a:gd name="connsiteY3421" fmla="*/ 2362851 h 2810796"/>
              <a:gd name="connsiteX3422" fmla="*/ 3079531 w 3531775"/>
              <a:gd name="connsiteY3422" fmla="*/ 2361993 h 2810796"/>
              <a:gd name="connsiteX3423" fmla="*/ 3070482 w 3531775"/>
              <a:gd name="connsiteY3423" fmla="*/ 2366089 h 2810796"/>
              <a:gd name="connsiteX3424" fmla="*/ 3073626 w 3531775"/>
              <a:gd name="connsiteY3424" fmla="*/ 2361898 h 2810796"/>
              <a:gd name="connsiteX3425" fmla="*/ 3075245 w 3531775"/>
              <a:gd name="connsiteY3425" fmla="*/ 2357326 h 2810796"/>
              <a:gd name="connsiteX3426" fmla="*/ 3069911 w 3531775"/>
              <a:gd name="connsiteY3426" fmla="*/ 2357231 h 2810796"/>
              <a:gd name="connsiteX3427" fmla="*/ 3076102 w 3531775"/>
              <a:gd name="connsiteY3427" fmla="*/ 2352850 h 2810796"/>
              <a:gd name="connsiteX3428" fmla="*/ 3059052 w 3531775"/>
              <a:gd name="connsiteY3428" fmla="*/ 2366851 h 2810796"/>
              <a:gd name="connsiteX3429" fmla="*/ 3057147 w 3531775"/>
              <a:gd name="connsiteY3429" fmla="*/ 2288556 h 2810796"/>
              <a:gd name="connsiteX3430" fmla="*/ 3049051 w 3531775"/>
              <a:gd name="connsiteY3430" fmla="*/ 2283031 h 2810796"/>
              <a:gd name="connsiteX3431" fmla="*/ 3047813 w 3531775"/>
              <a:gd name="connsiteY3431" fmla="*/ 2282079 h 2810796"/>
              <a:gd name="connsiteX3432" fmla="*/ 3040193 w 3531775"/>
              <a:gd name="connsiteY3432" fmla="*/ 2285698 h 2810796"/>
              <a:gd name="connsiteX3433" fmla="*/ 3042574 w 3531775"/>
              <a:gd name="connsiteY3433" fmla="*/ 2281698 h 2810796"/>
              <a:gd name="connsiteX3434" fmla="*/ 3043622 w 3531775"/>
              <a:gd name="connsiteY3434" fmla="*/ 2277316 h 2810796"/>
              <a:gd name="connsiteX3435" fmla="*/ 3038954 w 3531775"/>
              <a:gd name="connsiteY3435" fmla="*/ 2276935 h 2810796"/>
              <a:gd name="connsiteX3436" fmla="*/ 3044003 w 3531775"/>
              <a:gd name="connsiteY3436" fmla="*/ 2273125 h 2810796"/>
              <a:gd name="connsiteX3437" fmla="*/ 3043812 w 3531775"/>
              <a:gd name="connsiteY3437" fmla="*/ 2267696 h 2810796"/>
              <a:gd name="connsiteX3438" fmla="*/ 3057147 w 3531775"/>
              <a:gd name="connsiteY3438" fmla="*/ 2288556 h 2810796"/>
              <a:gd name="connsiteX3439" fmla="*/ 3047146 w 3531775"/>
              <a:gd name="connsiteY3439" fmla="*/ 2353040 h 2810796"/>
              <a:gd name="connsiteX3440" fmla="*/ 3046003 w 3531775"/>
              <a:gd name="connsiteY3440" fmla="*/ 2344753 h 2810796"/>
              <a:gd name="connsiteX3441" fmla="*/ 3045146 w 3531775"/>
              <a:gd name="connsiteY3441" fmla="*/ 2342848 h 2810796"/>
              <a:gd name="connsiteX3442" fmla="*/ 3032573 w 3531775"/>
              <a:gd name="connsiteY3442" fmla="*/ 2344182 h 2810796"/>
              <a:gd name="connsiteX3443" fmla="*/ 3038669 w 3531775"/>
              <a:gd name="connsiteY3443" fmla="*/ 2339800 h 2810796"/>
              <a:gd name="connsiteX3444" fmla="*/ 3043336 w 3531775"/>
              <a:gd name="connsiteY3444" fmla="*/ 2334180 h 2810796"/>
              <a:gd name="connsiteX3445" fmla="*/ 3037526 w 3531775"/>
              <a:gd name="connsiteY3445" fmla="*/ 2331514 h 2810796"/>
              <a:gd name="connsiteX3446" fmla="*/ 3046956 w 3531775"/>
              <a:gd name="connsiteY3446" fmla="*/ 2328466 h 2810796"/>
              <a:gd name="connsiteX3447" fmla="*/ 3050861 w 3531775"/>
              <a:gd name="connsiteY3447" fmla="*/ 2320941 h 2810796"/>
              <a:gd name="connsiteX3448" fmla="*/ 3037526 w 3531775"/>
              <a:gd name="connsiteY3448" fmla="*/ 2321989 h 2810796"/>
              <a:gd name="connsiteX3449" fmla="*/ 3038669 w 3531775"/>
              <a:gd name="connsiteY3449" fmla="*/ 2361803 h 2810796"/>
              <a:gd name="connsiteX3450" fmla="*/ 3047146 w 3531775"/>
              <a:gd name="connsiteY3450" fmla="*/ 2353040 h 2810796"/>
              <a:gd name="connsiteX3451" fmla="*/ 3010665 w 3531775"/>
              <a:gd name="connsiteY3451" fmla="*/ 2403904 h 2810796"/>
              <a:gd name="connsiteX3452" fmla="*/ 3032096 w 3531775"/>
              <a:gd name="connsiteY3452" fmla="*/ 2395617 h 2810796"/>
              <a:gd name="connsiteX3453" fmla="*/ 3027143 w 3531775"/>
              <a:gd name="connsiteY3453" fmla="*/ 2389902 h 2810796"/>
              <a:gd name="connsiteX3454" fmla="*/ 3027525 w 3531775"/>
              <a:gd name="connsiteY3454" fmla="*/ 2387044 h 2810796"/>
              <a:gd name="connsiteX3455" fmla="*/ 3014666 w 3531775"/>
              <a:gd name="connsiteY3455" fmla="*/ 2390283 h 2810796"/>
              <a:gd name="connsiteX3456" fmla="*/ 3020000 w 3531775"/>
              <a:gd name="connsiteY3456" fmla="*/ 2385425 h 2810796"/>
              <a:gd name="connsiteX3457" fmla="*/ 3023619 w 3531775"/>
              <a:gd name="connsiteY3457" fmla="*/ 2379805 h 2810796"/>
              <a:gd name="connsiteX3458" fmla="*/ 3016952 w 3531775"/>
              <a:gd name="connsiteY3458" fmla="*/ 2378376 h 2810796"/>
              <a:gd name="connsiteX3459" fmla="*/ 3026191 w 3531775"/>
              <a:gd name="connsiteY3459" fmla="*/ 2374186 h 2810796"/>
              <a:gd name="connsiteX3460" fmla="*/ 3028572 w 3531775"/>
              <a:gd name="connsiteY3460" fmla="*/ 2366851 h 2810796"/>
              <a:gd name="connsiteX3461" fmla="*/ 3010665 w 3531775"/>
              <a:gd name="connsiteY3461" fmla="*/ 2403904 h 2810796"/>
              <a:gd name="connsiteX3462" fmla="*/ 2989996 w 3531775"/>
              <a:gd name="connsiteY3462" fmla="*/ 2377329 h 2810796"/>
              <a:gd name="connsiteX3463" fmla="*/ 3001998 w 3531775"/>
              <a:gd name="connsiteY3463" fmla="*/ 2369995 h 2810796"/>
              <a:gd name="connsiteX3464" fmla="*/ 2995616 w 3531775"/>
              <a:gd name="connsiteY3464" fmla="*/ 2367899 h 2810796"/>
              <a:gd name="connsiteX3465" fmla="*/ 2991520 w 3531775"/>
              <a:gd name="connsiteY3465" fmla="*/ 2360755 h 2810796"/>
              <a:gd name="connsiteX3466" fmla="*/ 2977423 w 3531775"/>
              <a:gd name="connsiteY3466" fmla="*/ 2362565 h 2810796"/>
              <a:gd name="connsiteX3467" fmla="*/ 2985329 w 3531775"/>
              <a:gd name="connsiteY3467" fmla="*/ 2351802 h 2810796"/>
              <a:gd name="connsiteX3468" fmla="*/ 2978376 w 3531775"/>
              <a:gd name="connsiteY3468" fmla="*/ 2350278 h 2810796"/>
              <a:gd name="connsiteX3469" fmla="*/ 2987234 w 3531775"/>
              <a:gd name="connsiteY3469" fmla="*/ 2345992 h 2810796"/>
              <a:gd name="connsiteX3470" fmla="*/ 2988853 w 3531775"/>
              <a:gd name="connsiteY3470" fmla="*/ 2338467 h 2810796"/>
              <a:gd name="connsiteX3471" fmla="*/ 2989996 w 3531775"/>
              <a:gd name="connsiteY3471" fmla="*/ 2377329 h 2810796"/>
              <a:gd name="connsiteX3472" fmla="*/ 2946752 w 3531775"/>
              <a:gd name="connsiteY3472" fmla="*/ 2416858 h 2810796"/>
              <a:gd name="connsiteX3473" fmla="*/ 2966184 w 3531775"/>
              <a:gd name="connsiteY3473" fmla="*/ 2415524 h 2810796"/>
              <a:gd name="connsiteX3474" fmla="*/ 2966660 w 3531775"/>
              <a:gd name="connsiteY3474" fmla="*/ 2408761 h 2810796"/>
              <a:gd name="connsiteX3475" fmla="*/ 2966279 w 3531775"/>
              <a:gd name="connsiteY3475" fmla="*/ 2407142 h 2810796"/>
              <a:gd name="connsiteX3476" fmla="*/ 2955325 w 3531775"/>
              <a:gd name="connsiteY3476" fmla="*/ 2406571 h 2810796"/>
              <a:gd name="connsiteX3477" fmla="*/ 2961326 w 3531775"/>
              <a:gd name="connsiteY3477" fmla="*/ 2403904 h 2810796"/>
              <a:gd name="connsiteX3478" fmla="*/ 2966279 w 3531775"/>
              <a:gd name="connsiteY3478" fmla="*/ 2400093 h 2810796"/>
              <a:gd name="connsiteX3479" fmla="*/ 2961802 w 3531775"/>
              <a:gd name="connsiteY3479" fmla="*/ 2397141 h 2810796"/>
              <a:gd name="connsiteX3480" fmla="*/ 2970375 w 3531775"/>
              <a:gd name="connsiteY3480" fmla="*/ 2395998 h 2810796"/>
              <a:gd name="connsiteX3481" fmla="*/ 2975042 w 3531775"/>
              <a:gd name="connsiteY3481" fmla="*/ 2390473 h 2810796"/>
              <a:gd name="connsiteX3482" fmla="*/ 2946752 w 3531775"/>
              <a:gd name="connsiteY3482" fmla="*/ 2416858 h 2810796"/>
              <a:gd name="connsiteX3483" fmla="*/ 2924940 w 3531775"/>
              <a:gd name="connsiteY3483" fmla="*/ 2394093 h 2810796"/>
              <a:gd name="connsiteX3484" fmla="*/ 2937990 w 3531775"/>
              <a:gd name="connsiteY3484" fmla="*/ 2388473 h 2810796"/>
              <a:gd name="connsiteX3485" fmla="*/ 2931893 w 3531775"/>
              <a:gd name="connsiteY3485" fmla="*/ 2385616 h 2810796"/>
              <a:gd name="connsiteX3486" fmla="*/ 2928845 w 3531775"/>
              <a:gd name="connsiteY3486" fmla="*/ 2377996 h 2810796"/>
              <a:gd name="connsiteX3487" fmla="*/ 2914558 w 3531775"/>
              <a:gd name="connsiteY3487" fmla="*/ 2377996 h 2810796"/>
              <a:gd name="connsiteX3488" fmla="*/ 2920083 w 3531775"/>
              <a:gd name="connsiteY3488" fmla="*/ 2373614 h 2810796"/>
              <a:gd name="connsiteX3489" fmla="*/ 2923893 w 3531775"/>
              <a:gd name="connsiteY3489" fmla="*/ 2368280 h 2810796"/>
              <a:gd name="connsiteX3490" fmla="*/ 2917225 w 3531775"/>
              <a:gd name="connsiteY3490" fmla="*/ 2365899 h 2810796"/>
              <a:gd name="connsiteX3491" fmla="*/ 2926559 w 3531775"/>
              <a:gd name="connsiteY3491" fmla="*/ 2362851 h 2810796"/>
              <a:gd name="connsiteX3492" fmla="*/ 2929226 w 3531775"/>
              <a:gd name="connsiteY3492" fmla="*/ 2355707 h 2810796"/>
              <a:gd name="connsiteX3493" fmla="*/ 2924940 w 3531775"/>
              <a:gd name="connsiteY3493" fmla="*/ 2394093 h 2810796"/>
              <a:gd name="connsiteX3494" fmla="*/ 2881506 w 3531775"/>
              <a:gd name="connsiteY3494" fmla="*/ 2422382 h 2810796"/>
              <a:gd name="connsiteX3495" fmla="*/ 2900651 w 3531775"/>
              <a:gd name="connsiteY3495" fmla="*/ 2418858 h 2810796"/>
              <a:gd name="connsiteX3496" fmla="*/ 2894079 w 3531775"/>
              <a:gd name="connsiteY3496" fmla="*/ 2417334 h 2810796"/>
              <a:gd name="connsiteX3497" fmla="*/ 2898556 w 3531775"/>
              <a:gd name="connsiteY3497" fmla="*/ 2412571 h 2810796"/>
              <a:gd name="connsiteX3498" fmla="*/ 2886269 w 3531775"/>
              <a:gd name="connsiteY3498" fmla="*/ 2411714 h 2810796"/>
              <a:gd name="connsiteX3499" fmla="*/ 2894936 w 3531775"/>
              <a:gd name="connsiteY3499" fmla="*/ 2404570 h 2810796"/>
              <a:gd name="connsiteX3500" fmla="*/ 2889317 w 3531775"/>
              <a:gd name="connsiteY3500" fmla="*/ 2402284 h 2810796"/>
              <a:gd name="connsiteX3501" fmla="*/ 2897699 w 3531775"/>
              <a:gd name="connsiteY3501" fmla="*/ 2400379 h 2810796"/>
              <a:gd name="connsiteX3502" fmla="*/ 2900461 w 3531775"/>
              <a:gd name="connsiteY3502" fmla="*/ 2394664 h 2810796"/>
              <a:gd name="connsiteX3503" fmla="*/ 2881506 w 3531775"/>
              <a:gd name="connsiteY3503" fmla="*/ 2422382 h 2810796"/>
              <a:gd name="connsiteX3504" fmla="*/ 2873601 w 3531775"/>
              <a:gd name="connsiteY3504" fmla="*/ 2389426 h 2810796"/>
              <a:gd name="connsiteX3505" fmla="*/ 2887888 w 3531775"/>
              <a:gd name="connsiteY3505" fmla="*/ 2382663 h 2810796"/>
              <a:gd name="connsiteX3506" fmla="*/ 2874934 w 3531775"/>
              <a:gd name="connsiteY3506" fmla="*/ 2379805 h 2810796"/>
              <a:gd name="connsiteX3507" fmla="*/ 2875791 w 3531775"/>
              <a:gd name="connsiteY3507" fmla="*/ 2370757 h 2810796"/>
              <a:gd name="connsiteX3508" fmla="*/ 2859313 w 3531775"/>
              <a:gd name="connsiteY3508" fmla="*/ 2370757 h 2810796"/>
              <a:gd name="connsiteX3509" fmla="*/ 2865123 w 3531775"/>
              <a:gd name="connsiteY3509" fmla="*/ 2365804 h 2810796"/>
              <a:gd name="connsiteX3510" fmla="*/ 2868838 w 3531775"/>
              <a:gd name="connsiteY3510" fmla="*/ 2359708 h 2810796"/>
              <a:gd name="connsiteX3511" fmla="*/ 2860932 w 3531775"/>
              <a:gd name="connsiteY3511" fmla="*/ 2356945 h 2810796"/>
              <a:gd name="connsiteX3512" fmla="*/ 2871315 w 3531775"/>
              <a:gd name="connsiteY3512" fmla="*/ 2353421 h 2810796"/>
              <a:gd name="connsiteX3513" fmla="*/ 2873505 w 3531775"/>
              <a:gd name="connsiteY3513" fmla="*/ 2345134 h 2810796"/>
              <a:gd name="connsiteX3514" fmla="*/ 2847216 w 3531775"/>
              <a:gd name="connsiteY3514" fmla="*/ 2353993 h 2810796"/>
              <a:gd name="connsiteX3515" fmla="*/ 2873601 w 3531775"/>
              <a:gd name="connsiteY3515" fmla="*/ 2389426 h 2810796"/>
              <a:gd name="connsiteX3516" fmla="*/ 2826261 w 3531775"/>
              <a:gd name="connsiteY3516" fmla="*/ 2427621 h 2810796"/>
              <a:gd name="connsiteX3517" fmla="*/ 2849502 w 3531775"/>
              <a:gd name="connsiteY3517" fmla="*/ 2427526 h 2810796"/>
              <a:gd name="connsiteX3518" fmla="*/ 2846835 w 3531775"/>
              <a:gd name="connsiteY3518" fmla="*/ 2420477 h 2810796"/>
              <a:gd name="connsiteX3519" fmla="*/ 2848264 w 3531775"/>
              <a:gd name="connsiteY3519" fmla="*/ 2418001 h 2810796"/>
              <a:gd name="connsiteX3520" fmla="*/ 2835024 w 3531775"/>
              <a:gd name="connsiteY3520" fmla="*/ 2416572 h 2810796"/>
              <a:gd name="connsiteX3521" fmla="*/ 2841787 w 3531775"/>
              <a:gd name="connsiteY3521" fmla="*/ 2413905 h 2810796"/>
              <a:gd name="connsiteX3522" fmla="*/ 2847216 w 3531775"/>
              <a:gd name="connsiteY3522" fmla="*/ 2410000 h 2810796"/>
              <a:gd name="connsiteX3523" fmla="*/ 2841406 w 3531775"/>
              <a:gd name="connsiteY3523" fmla="*/ 2406285 h 2810796"/>
              <a:gd name="connsiteX3524" fmla="*/ 2851598 w 3531775"/>
              <a:gd name="connsiteY3524" fmla="*/ 2405713 h 2810796"/>
              <a:gd name="connsiteX3525" fmla="*/ 2856456 w 3531775"/>
              <a:gd name="connsiteY3525" fmla="*/ 2399808 h 2810796"/>
              <a:gd name="connsiteX3526" fmla="*/ 2842454 w 3531775"/>
              <a:gd name="connsiteY3526" fmla="*/ 2397808 h 2810796"/>
              <a:gd name="connsiteX3527" fmla="*/ 2826261 w 3531775"/>
              <a:gd name="connsiteY3527" fmla="*/ 2427621 h 2810796"/>
              <a:gd name="connsiteX3528" fmla="*/ 2829785 w 3531775"/>
              <a:gd name="connsiteY3528" fmla="*/ 2352088 h 2810796"/>
              <a:gd name="connsiteX3529" fmla="*/ 2823975 w 3531775"/>
              <a:gd name="connsiteY3529" fmla="*/ 2340753 h 2810796"/>
              <a:gd name="connsiteX3530" fmla="*/ 2825309 w 3531775"/>
              <a:gd name="connsiteY3530" fmla="*/ 2338372 h 2810796"/>
              <a:gd name="connsiteX3531" fmla="*/ 2814260 w 3531775"/>
              <a:gd name="connsiteY3531" fmla="*/ 2336371 h 2810796"/>
              <a:gd name="connsiteX3532" fmla="*/ 2820070 w 3531775"/>
              <a:gd name="connsiteY3532" fmla="*/ 2334085 h 2810796"/>
              <a:gd name="connsiteX3533" fmla="*/ 2824833 w 3531775"/>
              <a:gd name="connsiteY3533" fmla="*/ 2330275 h 2810796"/>
              <a:gd name="connsiteX3534" fmla="*/ 2820165 w 3531775"/>
              <a:gd name="connsiteY3534" fmla="*/ 2326465 h 2810796"/>
              <a:gd name="connsiteX3535" fmla="*/ 2828643 w 3531775"/>
              <a:gd name="connsiteY3535" fmla="*/ 2326180 h 2810796"/>
              <a:gd name="connsiteX3536" fmla="*/ 2832834 w 3531775"/>
              <a:gd name="connsiteY3536" fmla="*/ 2320369 h 2810796"/>
              <a:gd name="connsiteX3537" fmla="*/ 2829785 w 3531775"/>
              <a:gd name="connsiteY3537" fmla="*/ 2352088 h 2810796"/>
              <a:gd name="connsiteX3538" fmla="*/ 2791114 w 3531775"/>
              <a:gd name="connsiteY3538" fmla="*/ 2394474 h 2810796"/>
              <a:gd name="connsiteX3539" fmla="*/ 2812355 w 3531775"/>
              <a:gd name="connsiteY3539" fmla="*/ 2389711 h 2810796"/>
              <a:gd name="connsiteX3540" fmla="*/ 2808164 w 3531775"/>
              <a:gd name="connsiteY3540" fmla="*/ 2381996 h 2810796"/>
              <a:gd name="connsiteX3541" fmla="*/ 2806640 w 3531775"/>
              <a:gd name="connsiteY3541" fmla="*/ 2380282 h 2810796"/>
              <a:gd name="connsiteX3542" fmla="*/ 2796829 w 3531775"/>
              <a:gd name="connsiteY3542" fmla="*/ 2382187 h 2810796"/>
              <a:gd name="connsiteX3543" fmla="*/ 2798734 w 3531775"/>
              <a:gd name="connsiteY3543" fmla="*/ 2377424 h 2810796"/>
              <a:gd name="connsiteX3544" fmla="*/ 2801877 w 3531775"/>
              <a:gd name="connsiteY3544" fmla="*/ 2372376 h 2810796"/>
              <a:gd name="connsiteX3545" fmla="*/ 2803973 w 3531775"/>
              <a:gd name="connsiteY3545" fmla="*/ 2367137 h 2810796"/>
              <a:gd name="connsiteX3546" fmla="*/ 2805878 w 3531775"/>
              <a:gd name="connsiteY3546" fmla="*/ 2360184 h 2810796"/>
              <a:gd name="connsiteX3547" fmla="*/ 2792162 w 3531775"/>
              <a:gd name="connsiteY3547" fmla="*/ 2360755 h 2810796"/>
              <a:gd name="connsiteX3548" fmla="*/ 2791114 w 3531775"/>
              <a:gd name="connsiteY3548" fmla="*/ 2394474 h 2810796"/>
              <a:gd name="connsiteX3549" fmla="*/ 2740155 w 3531775"/>
              <a:gd name="connsiteY3549" fmla="*/ 2411905 h 2810796"/>
              <a:gd name="connsiteX3550" fmla="*/ 2760158 w 3531775"/>
              <a:gd name="connsiteY3550" fmla="*/ 2419048 h 2810796"/>
              <a:gd name="connsiteX3551" fmla="*/ 2763587 w 3531775"/>
              <a:gd name="connsiteY3551" fmla="*/ 2412667 h 2810796"/>
              <a:gd name="connsiteX3552" fmla="*/ 2763873 w 3531775"/>
              <a:gd name="connsiteY3552" fmla="*/ 2410952 h 2810796"/>
              <a:gd name="connsiteX3553" fmla="*/ 2753204 w 3531775"/>
              <a:gd name="connsiteY3553" fmla="*/ 2405618 h 2810796"/>
              <a:gd name="connsiteX3554" fmla="*/ 2760348 w 3531775"/>
              <a:gd name="connsiteY3554" fmla="*/ 2405523 h 2810796"/>
              <a:gd name="connsiteX3555" fmla="*/ 2766920 w 3531775"/>
              <a:gd name="connsiteY3555" fmla="*/ 2403999 h 2810796"/>
              <a:gd name="connsiteX3556" fmla="*/ 2763682 w 3531775"/>
              <a:gd name="connsiteY3556" fmla="*/ 2399141 h 2810796"/>
              <a:gd name="connsiteX3557" fmla="*/ 2772731 w 3531775"/>
              <a:gd name="connsiteY3557" fmla="*/ 2401903 h 2810796"/>
              <a:gd name="connsiteX3558" fmla="*/ 2779779 w 3531775"/>
              <a:gd name="connsiteY3558" fmla="*/ 2398379 h 2810796"/>
              <a:gd name="connsiteX3559" fmla="*/ 2768635 w 3531775"/>
              <a:gd name="connsiteY3559" fmla="*/ 2392474 h 2810796"/>
              <a:gd name="connsiteX3560" fmla="*/ 2740155 w 3531775"/>
              <a:gd name="connsiteY3560" fmla="*/ 2411905 h 2810796"/>
              <a:gd name="connsiteX3561" fmla="*/ 2713866 w 3531775"/>
              <a:gd name="connsiteY3561" fmla="*/ 2377805 h 2810796"/>
              <a:gd name="connsiteX3562" fmla="*/ 2740822 w 3531775"/>
              <a:gd name="connsiteY3562" fmla="*/ 2386568 h 2810796"/>
              <a:gd name="connsiteX3563" fmla="*/ 2736345 w 3531775"/>
              <a:gd name="connsiteY3563" fmla="*/ 2381520 h 2810796"/>
              <a:gd name="connsiteX3564" fmla="*/ 2736631 w 3531775"/>
              <a:gd name="connsiteY3564" fmla="*/ 2373519 h 2810796"/>
              <a:gd name="connsiteX3565" fmla="*/ 2723582 w 3531775"/>
              <a:gd name="connsiteY3565" fmla="*/ 2367518 h 2810796"/>
              <a:gd name="connsiteX3566" fmla="*/ 2738917 w 3531775"/>
              <a:gd name="connsiteY3566" fmla="*/ 2365899 h 2810796"/>
              <a:gd name="connsiteX3567" fmla="*/ 2730916 w 3531775"/>
              <a:gd name="connsiteY3567" fmla="*/ 2357898 h 2810796"/>
              <a:gd name="connsiteX3568" fmla="*/ 2740727 w 3531775"/>
              <a:gd name="connsiteY3568" fmla="*/ 2359041 h 2810796"/>
              <a:gd name="connsiteX3569" fmla="*/ 2746061 w 3531775"/>
              <a:gd name="connsiteY3569" fmla="*/ 2353612 h 2810796"/>
              <a:gd name="connsiteX3570" fmla="*/ 2732916 w 3531775"/>
              <a:gd name="connsiteY3570" fmla="*/ 2349230 h 2810796"/>
              <a:gd name="connsiteX3571" fmla="*/ 2713866 w 3531775"/>
              <a:gd name="connsiteY3571" fmla="*/ 2377805 h 2810796"/>
              <a:gd name="connsiteX3572" fmla="*/ 2679100 w 3531775"/>
              <a:gd name="connsiteY3572" fmla="*/ 2399046 h 2810796"/>
              <a:gd name="connsiteX3573" fmla="*/ 2701769 w 3531775"/>
              <a:gd name="connsiteY3573" fmla="*/ 2407999 h 2810796"/>
              <a:gd name="connsiteX3574" fmla="*/ 2698150 w 3531775"/>
              <a:gd name="connsiteY3574" fmla="*/ 2403522 h 2810796"/>
              <a:gd name="connsiteX3575" fmla="*/ 2698721 w 3531775"/>
              <a:gd name="connsiteY3575" fmla="*/ 2396950 h 2810796"/>
              <a:gd name="connsiteX3576" fmla="*/ 2687673 w 3531775"/>
              <a:gd name="connsiteY3576" fmla="*/ 2391330 h 2810796"/>
              <a:gd name="connsiteX3577" fmla="*/ 2693578 w 3531775"/>
              <a:gd name="connsiteY3577" fmla="*/ 2390473 h 2810796"/>
              <a:gd name="connsiteX3578" fmla="*/ 2698531 w 3531775"/>
              <a:gd name="connsiteY3578" fmla="*/ 2388283 h 2810796"/>
              <a:gd name="connsiteX3579" fmla="*/ 2694245 w 3531775"/>
              <a:gd name="connsiteY3579" fmla="*/ 2383996 h 2810796"/>
              <a:gd name="connsiteX3580" fmla="*/ 2702722 w 3531775"/>
              <a:gd name="connsiteY3580" fmla="*/ 2385616 h 2810796"/>
              <a:gd name="connsiteX3581" fmla="*/ 2707580 w 3531775"/>
              <a:gd name="connsiteY3581" fmla="*/ 2381710 h 2810796"/>
              <a:gd name="connsiteX3582" fmla="*/ 2679100 w 3531775"/>
              <a:gd name="connsiteY3582" fmla="*/ 2399046 h 2810796"/>
              <a:gd name="connsiteX3583" fmla="*/ 2665098 w 3531775"/>
              <a:gd name="connsiteY3583" fmla="*/ 2351135 h 2810796"/>
              <a:gd name="connsiteX3584" fmla="*/ 2695769 w 3531775"/>
              <a:gd name="connsiteY3584" fmla="*/ 2361041 h 2810796"/>
              <a:gd name="connsiteX3585" fmla="*/ 2687292 w 3531775"/>
              <a:gd name="connsiteY3585" fmla="*/ 2345706 h 2810796"/>
              <a:gd name="connsiteX3586" fmla="*/ 2674528 w 3531775"/>
              <a:gd name="connsiteY3586" fmla="*/ 2338562 h 2810796"/>
              <a:gd name="connsiteX3587" fmla="*/ 2681862 w 3531775"/>
              <a:gd name="connsiteY3587" fmla="*/ 2336562 h 2810796"/>
              <a:gd name="connsiteX3588" fmla="*/ 2687768 w 3531775"/>
              <a:gd name="connsiteY3588" fmla="*/ 2332561 h 2810796"/>
              <a:gd name="connsiteX3589" fmla="*/ 2681672 w 3531775"/>
              <a:gd name="connsiteY3589" fmla="*/ 2326846 h 2810796"/>
              <a:gd name="connsiteX3590" fmla="*/ 2692626 w 3531775"/>
              <a:gd name="connsiteY3590" fmla="*/ 2327894 h 2810796"/>
              <a:gd name="connsiteX3591" fmla="*/ 2698055 w 3531775"/>
              <a:gd name="connsiteY3591" fmla="*/ 2321322 h 2810796"/>
              <a:gd name="connsiteX3592" fmla="*/ 2683196 w 3531775"/>
              <a:gd name="connsiteY3592" fmla="*/ 2316369 h 2810796"/>
              <a:gd name="connsiteX3593" fmla="*/ 2665098 w 3531775"/>
              <a:gd name="connsiteY3593" fmla="*/ 2351135 h 2810796"/>
              <a:gd name="connsiteX3594" fmla="*/ 2629379 w 3531775"/>
              <a:gd name="connsiteY3594" fmla="*/ 2379139 h 2810796"/>
              <a:gd name="connsiteX3595" fmla="*/ 2640428 w 3531775"/>
              <a:gd name="connsiteY3595" fmla="*/ 2384758 h 2810796"/>
              <a:gd name="connsiteX3596" fmla="*/ 2639571 w 3531775"/>
              <a:gd name="connsiteY3596" fmla="*/ 2379996 h 2810796"/>
              <a:gd name="connsiteX3597" fmla="*/ 2643953 w 3531775"/>
              <a:gd name="connsiteY3597" fmla="*/ 2375138 h 2810796"/>
              <a:gd name="connsiteX3598" fmla="*/ 2636523 w 3531775"/>
              <a:gd name="connsiteY3598" fmla="*/ 2366470 h 2810796"/>
              <a:gd name="connsiteX3599" fmla="*/ 2642715 w 3531775"/>
              <a:gd name="connsiteY3599" fmla="*/ 2368090 h 2810796"/>
              <a:gd name="connsiteX3600" fmla="*/ 2648810 w 3531775"/>
              <a:gd name="connsiteY3600" fmla="*/ 2368185 h 2810796"/>
              <a:gd name="connsiteX3601" fmla="*/ 2647096 w 3531775"/>
              <a:gd name="connsiteY3601" fmla="*/ 2363232 h 2810796"/>
              <a:gd name="connsiteX3602" fmla="*/ 2654526 w 3531775"/>
              <a:gd name="connsiteY3602" fmla="*/ 2367518 h 2810796"/>
              <a:gd name="connsiteX3603" fmla="*/ 2661574 w 3531775"/>
              <a:gd name="connsiteY3603" fmla="*/ 2366089 h 2810796"/>
              <a:gd name="connsiteX3604" fmla="*/ 2629379 w 3531775"/>
              <a:gd name="connsiteY3604" fmla="*/ 2379139 h 2810796"/>
              <a:gd name="connsiteX3605" fmla="*/ 2613282 w 3531775"/>
              <a:gd name="connsiteY3605" fmla="*/ 2338562 h 2810796"/>
              <a:gd name="connsiteX3606" fmla="*/ 2625284 w 3531775"/>
              <a:gd name="connsiteY3606" fmla="*/ 2339800 h 2810796"/>
              <a:gd name="connsiteX3607" fmla="*/ 2630903 w 3531775"/>
              <a:gd name="connsiteY3607" fmla="*/ 2334085 h 2810796"/>
              <a:gd name="connsiteX3608" fmla="*/ 2623093 w 3531775"/>
              <a:gd name="connsiteY3608" fmla="*/ 2323513 h 2810796"/>
              <a:gd name="connsiteX3609" fmla="*/ 2630237 w 3531775"/>
              <a:gd name="connsiteY3609" fmla="*/ 2325608 h 2810796"/>
              <a:gd name="connsiteX3610" fmla="*/ 2637285 w 3531775"/>
              <a:gd name="connsiteY3610" fmla="*/ 2325989 h 2810796"/>
              <a:gd name="connsiteX3611" fmla="*/ 2635857 w 3531775"/>
              <a:gd name="connsiteY3611" fmla="*/ 2319893 h 2810796"/>
              <a:gd name="connsiteX3612" fmla="*/ 2643953 w 3531775"/>
              <a:gd name="connsiteY3612" fmla="*/ 2325513 h 2810796"/>
              <a:gd name="connsiteX3613" fmla="*/ 2652240 w 3531775"/>
              <a:gd name="connsiteY3613" fmla="*/ 2323989 h 2810796"/>
              <a:gd name="connsiteX3614" fmla="*/ 2613282 w 3531775"/>
              <a:gd name="connsiteY3614" fmla="*/ 2338562 h 2810796"/>
              <a:gd name="connsiteX3615" fmla="*/ 2597852 w 3531775"/>
              <a:gd name="connsiteY3615" fmla="*/ 2281031 h 2810796"/>
              <a:gd name="connsiteX3616" fmla="*/ 2617759 w 3531775"/>
              <a:gd name="connsiteY3616" fmla="*/ 2295318 h 2810796"/>
              <a:gd name="connsiteX3617" fmla="*/ 2616330 w 3531775"/>
              <a:gd name="connsiteY3617" fmla="*/ 2282460 h 2810796"/>
              <a:gd name="connsiteX3618" fmla="*/ 2608996 w 3531775"/>
              <a:gd name="connsiteY3618" fmla="*/ 2274364 h 2810796"/>
              <a:gd name="connsiteX3619" fmla="*/ 2622331 w 3531775"/>
              <a:gd name="connsiteY3619" fmla="*/ 2276554 h 2810796"/>
              <a:gd name="connsiteX3620" fmla="*/ 2617950 w 3531775"/>
              <a:gd name="connsiteY3620" fmla="*/ 2267601 h 2810796"/>
              <a:gd name="connsiteX3621" fmla="*/ 2625855 w 3531775"/>
              <a:gd name="connsiteY3621" fmla="*/ 2271030 h 2810796"/>
              <a:gd name="connsiteX3622" fmla="*/ 2631951 w 3531775"/>
              <a:gd name="connsiteY3622" fmla="*/ 2267601 h 2810796"/>
              <a:gd name="connsiteX3623" fmla="*/ 2622236 w 3531775"/>
              <a:gd name="connsiteY3623" fmla="*/ 2260457 h 2810796"/>
              <a:gd name="connsiteX3624" fmla="*/ 2597852 w 3531775"/>
              <a:gd name="connsiteY3624" fmla="*/ 2281031 h 2810796"/>
              <a:gd name="connsiteX3625" fmla="*/ 2564038 w 3531775"/>
              <a:gd name="connsiteY3625" fmla="*/ 2337038 h 2810796"/>
              <a:gd name="connsiteX3626" fmla="*/ 2584517 w 3531775"/>
              <a:gd name="connsiteY3626" fmla="*/ 2343705 h 2810796"/>
              <a:gd name="connsiteX3627" fmla="*/ 2582707 w 3531775"/>
              <a:gd name="connsiteY3627" fmla="*/ 2335609 h 2810796"/>
              <a:gd name="connsiteX3628" fmla="*/ 2572610 w 3531775"/>
              <a:gd name="connsiteY3628" fmla="*/ 2327894 h 2810796"/>
              <a:gd name="connsiteX3629" fmla="*/ 2578897 w 3531775"/>
              <a:gd name="connsiteY3629" fmla="*/ 2327227 h 2810796"/>
              <a:gd name="connsiteX3630" fmla="*/ 2584041 w 3531775"/>
              <a:gd name="connsiteY3630" fmla="*/ 2324846 h 2810796"/>
              <a:gd name="connsiteX3631" fmla="*/ 2579278 w 3531775"/>
              <a:gd name="connsiteY3631" fmla="*/ 2319322 h 2810796"/>
              <a:gd name="connsiteX3632" fmla="*/ 2588327 w 3531775"/>
              <a:gd name="connsiteY3632" fmla="*/ 2321798 h 2810796"/>
              <a:gd name="connsiteX3633" fmla="*/ 2593280 w 3531775"/>
              <a:gd name="connsiteY3633" fmla="*/ 2317226 h 2810796"/>
              <a:gd name="connsiteX3634" fmla="*/ 2581088 w 3531775"/>
              <a:gd name="connsiteY3634" fmla="*/ 2310844 h 2810796"/>
              <a:gd name="connsiteX3635" fmla="*/ 2564038 w 3531775"/>
              <a:gd name="connsiteY3635" fmla="*/ 2337038 h 2810796"/>
              <a:gd name="connsiteX3636" fmla="*/ 2547655 w 3531775"/>
              <a:gd name="connsiteY3636" fmla="*/ 2292842 h 2810796"/>
              <a:gd name="connsiteX3637" fmla="*/ 2559085 w 3531775"/>
              <a:gd name="connsiteY3637" fmla="*/ 2295700 h 2810796"/>
              <a:gd name="connsiteX3638" fmla="*/ 2565467 w 3531775"/>
              <a:gd name="connsiteY3638" fmla="*/ 2290842 h 2810796"/>
              <a:gd name="connsiteX3639" fmla="*/ 2566610 w 3531775"/>
              <a:gd name="connsiteY3639" fmla="*/ 2289222 h 2810796"/>
              <a:gd name="connsiteX3640" fmla="*/ 2559371 w 3531775"/>
              <a:gd name="connsiteY3640" fmla="*/ 2279317 h 2810796"/>
              <a:gd name="connsiteX3641" fmla="*/ 2566038 w 3531775"/>
              <a:gd name="connsiteY3641" fmla="*/ 2282365 h 2810796"/>
              <a:gd name="connsiteX3642" fmla="*/ 2572896 w 3531775"/>
              <a:gd name="connsiteY3642" fmla="*/ 2283698 h 2810796"/>
              <a:gd name="connsiteX3643" fmla="*/ 2572325 w 3531775"/>
              <a:gd name="connsiteY3643" fmla="*/ 2277507 h 2810796"/>
              <a:gd name="connsiteX3644" fmla="*/ 2579468 w 3531775"/>
              <a:gd name="connsiteY3644" fmla="*/ 2284079 h 2810796"/>
              <a:gd name="connsiteX3645" fmla="*/ 2587755 w 3531775"/>
              <a:gd name="connsiteY3645" fmla="*/ 2283793 h 2810796"/>
              <a:gd name="connsiteX3646" fmla="*/ 2547655 w 3531775"/>
              <a:gd name="connsiteY3646" fmla="*/ 2292842 h 2810796"/>
              <a:gd name="connsiteX3647" fmla="*/ 2542131 w 3531775"/>
              <a:gd name="connsiteY3647" fmla="*/ 2205307 h 2810796"/>
              <a:gd name="connsiteX3648" fmla="*/ 2540797 w 3531775"/>
              <a:gd name="connsiteY3648" fmla="*/ 2199402 h 2810796"/>
              <a:gd name="connsiteX3649" fmla="*/ 2547655 w 3531775"/>
              <a:gd name="connsiteY3649" fmla="*/ 2204641 h 2810796"/>
              <a:gd name="connsiteX3650" fmla="*/ 2526224 w 3531775"/>
              <a:gd name="connsiteY3650" fmla="*/ 2191496 h 2810796"/>
              <a:gd name="connsiteX3651" fmla="*/ 2532415 w 3531775"/>
              <a:gd name="connsiteY3651" fmla="*/ 2219309 h 2810796"/>
              <a:gd name="connsiteX3652" fmla="*/ 2535273 w 3531775"/>
              <a:gd name="connsiteY3652" fmla="*/ 2212832 h 2810796"/>
              <a:gd name="connsiteX3653" fmla="*/ 2537749 w 3531775"/>
              <a:gd name="connsiteY3653" fmla="*/ 2211784 h 2810796"/>
              <a:gd name="connsiteX3654" fmla="*/ 2530319 w 3531775"/>
              <a:gd name="connsiteY3654" fmla="*/ 2203497 h 2810796"/>
              <a:gd name="connsiteX3655" fmla="*/ 2536320 w 3531775"/>
              <a:gd name="connsiteY3655" fmla="*/ 2205307 h 2810796"/>
              <a:gd name="connsiteX3656" fmla="*/ 2542131 w 3531775"/>
              <a:gd name="connsiteY3656" fmla="*/ 2205307 h 2810796"/>
              <a:gd name="connsiteX3657" fmla="*/ 2508031 w 3531775"/>
              <a:gd name="connsiteY3657" fmla="*/ 2303796 h 2810796"/>
              <a:gd name="connsiteX3658" fmla="*/ 2517366 w 3531775"/>
              <a:gd name="connsiteY3658" fmla="*/ 2306653 h 2810796"/>
              <a:gd name="connsiteX3659" fmla="*/ 2522700 w 3531775"/>
              <a:gd name="connsiteY3659" fmla="*/ 2303034 h 2810796"/>
              <a:gd name="connsiteX3660" fmla="*/ 2523652 w 3531775"/>
              <a:gd name="connsiteY3660" fmla="*/ 2301796 h 2810796"/>
              <a:gd name="connsiteX3661" fmla="*/ 2517842 w 3531775"/>
              <a:gd name="connsiteY3661" fmla="*/ 2293318 h 2810796"/>
              <a:gd name="connsiteX3662" fmla="*/ 2523271 w 3531775"/>
              <a:gd name="connsiteY3662" fmla="*/ 2296080 h 2810796"/>
              <a:gd name="connsiteX3663" fmla="*/ 2528986 w 3531775"/>
              <a:gd name="connsiteY3663" fmla="*/ 2297509 h 2810796"/>
              <a:gd name="connsiteX3664" fmla="*/ 2528605 w 3531775"/>
              <a:gd name="connsiteY3664" fmla="*/ 2292366 h 2810796"/>
              <a:gd name="connsiteX3665" fmla="*/ 2534415 w 3531775"/>
              <a:gd name="connsiteY3665" fmla="*/ 2298176 h 2810796"/>
              <a:gd name="connsiteX3666" fmla="*/ 2541368 w 3531775"/>
              <a:gd name="connsiteY3666" fmla="*/ 2298462 h 2810796"/>
              <a:gd name="connsiteX3667" fmla="*/ 2508031 w 3531775"/>
              <a:gd name="connsiteY3667" fmla="*/ 2303796 h 2810796"/>
              <a:gd name="connsiteX3668" fmla="*/ 2493077 w 3531775"/>
              <a:gd name="connsiteY3668" fmla="*/ 2250646 h 2810796"/>
              <a:gd name="connsiteX3669" fmla="*/ 2501744 w 3531775"/>
              <a:gd name="connsiteY3669" fmla="*/ 2260838 h 2810796"/>
              <a:gd name="connsiteX3670" fmla="*/ 2503650 w 3531775"/>
              <a:gd name="connsiteY3670" fmla="*/ 2255695 h 2810796"/>
              <a:gd name="connsiteX3671" fmla="*/ 2511269 w 3531775"/>
              <a:gd name="connsiteY3671" fmla="*/ 2252742 h 2810796"/>
              <a:gd name="connsiteX3672" fmla="*/ 2508126 w 3531775"/>
              <a:gd name="connsiteY3672" fmla="*/ 2240931 h 2810796"/>
              <a:gd name="connsiteX3673" fmla="*/ 2513936 w 3531775"/>
              <a:gd name="connsiteY3673" fmla="*/ 2245122 h 2810796"/>
              <a:gd name="connsiteX3674" fmla="*/ 2520509 w 3531775"/>
              <a:gd name="connsiteY3674" fmla="*/ 2247884 h 2810796"/>
              <a:gd name="connsiteX3675" fmla="*/ 2521557 w 3531775"/>
              <a:gd name="connsiteY3675" fmla="*/ 2242074 h 2810796"/>
              <a:gd name="connsiteX3676" fmla="*/ 2526986 w 3531775"/>
              <a:gd name="connsiteY3676" fmla="*/ 2249694 h 2810796"/>
              <a:gd name="connsiteX3677" fmla="*/ 2535368 w 3531775"/>
              <a:gd name="connsiteY3677" fmla="*/ 2251408 h 2810796"/>
              <a:gd name="connsiteX3678" fmla="*/ 2493077 w 3531775"/>
              <a:gd name="connsiteY3678" fmla="*/ 2250646 h 2810796"/>
              <a:gd name="connsiteX3679" fmla="*/ 2467550 w 3531775"/>
              <a:gd name="connsiteY3679" fmla="*/ 2270458 h 2810796"/>
              <a:gd name="connsiteX3680" fmla="*/ 2486600 w 3531775"/>
              <a:gd name="connsiteY3680" fmla="*/ 2278078 h 2810796"/>
              <a:gd name="connsiteX3681" fmla="*/ 2482885 w 3531775"/>
              <a:gd name="connsiteY3681" fmla="*/ 2273411 h 2810796"/>
              <a:gd name="connsiteX3682" fmla="*/ 2481837 w 3531775"/>
              <a:gd name="connsiteY3682" fmla="*/ 2265982 h 2810796"/>
              <a:gd name="connsiteX3683" fmla="*/ 2472217 w 3531775"/>
              <a:gd name="connsiteY3683" fmla="*/ 2260743 h 2810796"/>
              <a:gd name="connsiteX3684" fmla="*/ 2476503 w 3531775"/>
              <a:gd name="connsiteY3684" fmla="*/ 2259219 h 2810796"/>
              <a:gd name="connsiteX3685" fmla="*/ 2479837 w 3531775"/>
              <a:gd name="connsiteY3685" fmla="*/ 2256266 h 2810796"/>
              <a:gd name="connsiteX3686" fmla="*/ 2475646 w 3531775"/>
              <a:gd name="connsiteY3686" fmla="*/ 2251885 h 2810796"/>
              <a:gd name="connsiteX3687" fmla="*/ 2482504 w 3531775"/>
              <a:gd name="connsiteY3687" fmla="*/ 2252837 h 2810796"/>
              <a:gd name="connsiteX3688" fmla="*/ 2485457 w 3531775"/>
              <a:gd name="connsiteY3688" fmla="*/ 2247979 h 2810796"/>
              <a:gd name="connsiteX3689" fmla="*/ 2475646 w 3531775"/>
              <a:gd name="connsiteY3689" fmla="*/ 2243884 h 2810796"/>
              <a:gd name="connsiteX3690" fmla="*/ 2467550 w 3531775"/>
              <a:gd name="connsiteY3690" fmla="*/ 2270458 h 2810796"/>
              <a:gd name="connsiteX3691" fmla="*/ 2462883 w 3531775"/>
              <a:gd name="connsiteY3691" fmla="*/ 2216356 h 2810796"/>
              <a:gd name="connsiteX3692" fmla="*/ 2480313 w 3531775"/>
              <a:gd name="connsiteY3692" fmla="*/ 2235121 h 2810796"/>
              <a:gd name="connsiteX3693" fmla="*/ 2479266 w 3531775"/>
              <a:gd name="connsiteY3693" fmla="*/ 2228929 h 2810796"/>
              <a:gd name="connsiteX3694" fmla="*/ 2483361 w 3531775"/>
              <a:gd name="connsiteY3694" fmla="*/ 2222262 h 2810796"/>
              <a:gd name="connsiteX3695" fmla="*/ 2475456 w 3531775"/>
              <a:gd name="connsiteY3695" fmla="*/ 2211689 h 2810796"/>
              <a:gd name="connsiteX3696" fmla="*/ 2481837 w 3531775"/>
              <a:gd name="connsiteY3696" fmla="*/ 2213308 h 2810796"/>
              <a:gd name="connsiteX3697" fmla="*/ 2487933 w 3531775"/>
              <a:gd name="connsiteY3697" fmla="*/ 2213118 h 2810796"/>
              <a:gd name="connsiteX3698" fmla="*/ 2486028 w 3531775"/>
              <a:gd name="connsiteY3698" fmla="*/ 2206736 h 2810796"/>
              <a:gd name="connsiteX3699" fmla="*/ 2493648 w 3531775"/>
              <a:gd name="connsiteY3699" fmla="*/ 2212070 h 2810796"/>
              <a:gd name="connsiteX3700" fmla="*/ 2500697 w 3531775"/>
              <a:gd name="connsiteY3700" fmla="*/ 2209975 h 2810796"/>
              <a:gd name="connsiteX3701" fmla="*/ 2462883 w 3531775"/>
              <a:gd name="connsiteY3701" fmla="*/ 2216356 h 2810796"/>
              <a:gd name="connsiteX3702" fmla="*/ 2457644 w 3531775"/>
              <a:gd name="connsiteY3702" fmla="*/ 2145109 h 2810796"/>
              <a:gd name="connsiteX3703" fmla="*/ 2466311 w 3531775"/>
              <a:gd name="connsiteY3703" fmla="*/ 2150253 h 2810796"/>
              <a:gd name="connsiteX3704" fmla="*/ 2469264 w 3531775"/>
              <a:gd name="connsiteY3704" fmla="*/ 2140156 h 2810796"/>
              <a:gd name="connsiteX3705" fmla="*/ 2463359 w 3531775"/>
              <a:gd name="connsiteY3705" fmla="*/ 2131679 h 2810796"/>
              <a:gd name="connsiteX3706" fmla="*/ 2468312 w 3531775"/>
              <a:gd name="connsiteY3706" fmla="*/ 2133013 h 2810796"/>
              <a:gd name="connsiteX3707" fmla="*/ 2473169 w 3531775"/>
              <a:gd name="connsiteY3707" fmla="*/ 2132917 h 2810796"/>
              <a:gd name="connsiteX3708" fmla="*/ 2471836 w 3531775"/>
              <a:gd name="connsiteY3708" fmla="*/ 2127869 h 2810796"/>
              <a:gd name="connsiteX3709" fmla="*/ 2477742 w 3531775"/>
              <a:gd name="connsiteY3709" fmla="*/ 2132155 h 2810796"/>
              <a:gd name="connsiteX3710" fmla="*/ 2483361 w 3531775"/>
              <a:gd name="connsiteY3710" fmla="*/ 2130631 h 2810796"/>
              <a:gd name="connsiteX3711" fmla="*/ 2457644 w 3531775"/>
              <a:gd name="connsiteY3711" fmla="*/ 2145109 h 2810796"/>
              <a:gd name="connsiteX3712" fmla="*/ 2398113 w 3531775"/>
              <a:gd name="connsiteY3712" fmla="*/ 2093865 h 2810796"/>
              <a:gd name="connsiteX3713" fmla="*/ 2407733 w 3531775"/>
              <a:gd name="connsiteY3713" fmla="*/ 2100723 h 2810796"/>
              <a:gd name="connsiteX3714" fmla="*/ 2407638 w 3531775"/>
              <a:gd name="connsiteY3714" fmla="*/ 2095198 h 2810796"/>
              <a:gd name="connsiteX3715" fmla="*/ 2412495 w 3531775"/>
              <a:gd name="connsiteY3715" fmla="*/ 2089864 h 2810796"/>
              <a:gd name="connsiteX3716" fmla="*/ 2406494 w 3531775"/>
              <a:gd name="connsiteY3716" fmla="*/ 2079577 h 2810796"/>
              <a:gd name="connsiteX3717" fmla="*/ 2412305 w 3531775"/>
              <a:gd name="connsiteY3717" fmla="*/ 2081673 h 2810796"/>
              <a:gd name="connsiteX3718" fmla="*/ 2418115 w 3531775"/>
              <a:gd name="connsiteY3718" fmla="*/ 2082244 h 2810796"/>
              <a:gd name="connsiteX3719" fmla="*/ 2417067 w 3531775"/>
              <a:gd name="connsiteY3719" fmla="*/ 2076339 h 2810796"/>
              <a:gd name="connsiteX3720" fmla="*/ 2423544 w 3531775"/>
              <a:gd name="connsiteY3720" fmla="*/ 2082054 h 2810796"/>
              <a:gd name="connsiteX3721" fmla="*/ 2430497 w 3531775"/>
              <a:gd name="connsiteY3721" fmla="*/ 2081101 h 2810796"/>
              <a:gd name="connsiteX3722" fmla="*/ 2398113 w 3531775"/>
              <a:gd name="connsiteY3722" fmla="*/ 2093865 h 2810796"/>
              <a:gd name="connsiteX3723" fmla="*/ 2282384 w 3531775"/>
              <a:gd name="connsiteY3723" fmla="*/ 1952895 h 2810796"/>
              <a:gd name="connsiteX3724" fmla="*/ 2264001 w 3531775"/>
              <a:gd name="connsiteY3724" fmla="*/ 1975945 h 2810796"/>
              <a:gd name="connsiteX3725" fmla="*/ 2264763 w 3531775"/>
              <a:gd name="connsiteY3725" fmla="*/ 1964134 h 2810796"/>
              <a:gd name="connsiteX3726" fmla="*/ 2264381 w 3531775"/>
              <a:gd name="connsiteY3726" fmla="*/ 1961086 h 2810796"/>
              <a:gd name="connsiteX3727" fmla="*/ 2264572 w 3531775"/>
              <a:gd name="connsiteY3727" fmla="*/ 1956800 h 2810796"/>
              <a:gd name="connsiteX3728" fmla="*/ 2270382 w 3531775"/>
              <a:gd name="connsiteY3728" fmla="*/ 1956229 h 2810796"/>
              <a:gd name="connsiteX3729" fmla="*/ 2268096 w 3531775"/>
              <a:gd name="connsiteY3729" fmla="*/ 1950704 h 2810796"/>
              <a:gd name="connsiteX3730" fmla="*/ 2275621 w 3531775"/>
              <a:gd name="connsiteY3730" fmla="*/ 1954990 h 2810796"/>
              <a:gd name="connsiteX3731" fmla="*/ 2282384 w 3531775"/>
              <a:gd name="connsiteY3731" fmla="*/ 1952895 h 2810796"/>
              <a:gd name="connsiteX3732" fmla="*/ 2317245 w 3531775"/>
              <a:gd name="connsiteY3732" fmla="*/ 1975850 h 2810796"/>
              <a:gd name="connsiteX3733" fmla="*/ 2304482 w 3531775"/>
              <a:gd name="connsiteY3733" fmla="*/ 1994329 h 2810796"/>
              <a:gd name="connsiteX3734" fmla="*/ 2303434 w 3531775"/>
              <a:gd name="connsiteY3734" fmla="*/ 1990137 h 2810796"/>
              <a:gd name="connsiteX3735" fmla="*/ 2305910 w 3531775"/>
              <a:gd name="connsiteY3735" fmla="*/ 1985375 h 2810796"/>
              <a:gd name="connsiteX3736" fmla="*/ 2300767 w 3531775"/>
              <a:gd name="connsiteY3736" fmla="*/ 1980327 h 2810796"/>
              <a:gd name="connsiteX3737" fmla="*/ 2304196 w 3531775"/>
              <a:gd name="connsiteY3737" fmla="*/ 1979279 h 2810796"/>
              <a:gd name="connsiteX3738" fmla="*/ 2308482 w 3531775"/>
              <a:gd name="connsiteY3738" fmla="*/ 1978708 h 2810796"/>
              <a:gd name="connsiteX3739" fmla="*/ 2306672 w 3531775"/>
              <a:gd name="connsiteY3739" fmla="*/ 1974421 h 2810796"/>
              <a:gd name="connsiteX3740" fmla="*/ 2312388 w 3531775"/>
              <a:gd name="connsiteY3740" fmla="*/ 1977660 h 2810796"/>
              <a:gd name="connsiteX3741" fmla="*/ 2317245 w 3531775"/>
              <a:gd name="connsiteY3741" fmla="*/ 1975850 h 2810796"/>
              <a:gd name="connsiteX3742" fmla="*/ 2354393 w 3531775"/>
              <a:gd name="connsiteY3742" fmla="*/ 2060718 h 2810796"/>
              <a:gd name="connsiteX3743" fmla="*/ 2361441 w 3531775"/>
              <a:gd name="connsiteY3743" fmla="*/ 2067862 h 2810796"/>
              <a:gd name="connsiteX3744" fmla="*/ 2362489 w 3531775"/>
              <a:gd name="connsiteY3744" fmla="*/ 2063575 h 2810796"/>
              <a:gd name="connsiteX3745" fmla="*/ 2367823 w 3531775"/>
              <a:gd name="connsiteY3745" fmla="*/ 2060432 h 2810796"/>
              <a:gd name="connsiteX3746" fmla="*/ 2364584 w 3531775"/>
              <a:gd name="connsiteY3746" fmla="*/ 2051288 h 2810796"/>
              <a:gd name="connsiteX3747" fmla="*/ 2369252 w 3531775"/>
              <a:gd name="connsiteY3747" fmla="*/ 2054050 h 2810796"/>
              <a:gd name="connsiteX3748" fmla="*/ 2374300 w 3531775"/>
              <a:gd name="connsiteY3748" fmla="*/ 2055670 h 2810796"/>
              <a:gd name="connsiteX3749" fmla="*/ 2374586 w 3531775"/>
              <a:gd name="connsiteY3749" fmla="*/ 2050907 h 2810796"/>
              <a:gd name="connsiteX3750" fmla="*/ 2379158 w 3531775"/>
              <a:gd name="connsiteY3750" fmla="*/ 2056622 h 2810796"/>
              <a:gd name="connsiteX3751" fmla="*/ 2385444 w 3531775"/>
              <a:gd name="connsiteY3751" fmla="*/ 2057289 h 2810796"/>
              <a:gd name="connsiteX3752" fmla="*/ 2354393 w 3531775"/>
              <a:gd name="connsiteY3752" fmla="*/ 2060718 h 2810796"/>
              <a:gd name="connsiteX3753" fmla="*/ 2343630 w 3531775"/>
              <a:gd name="connsiteY3753" fmla="*/ 2026904 h 2810796"/>
              <a:gd name="connsiteX3754" fmla="*/ 2346773 w 3531775"/>
              <a:gd name="connsiteY3754" fmla="*/ 2021665 h 2810796"/>
              <a:gd name="connsiteX3755" fmla="*/ 2347249 w 3531775"/>
              <a:gd name="connsiteY3755" fmla="*/ 2020141 h 2810796"/>
              <a:gd name="connsiteX3756" fmla="*/ 2340391 w 3531775"/>
              <a:gd name="connsiteY3756" fmla="*/ 2013569 h 2810796"/>
              <a:gd name="connsiteX3757" fmla="*/ 2345439 w 3531775"/>
              <a:gd name="connsiteY3757" fmla="*/ 2014617 h 2810796"/>
              <a:gd name="connsiteX3758" fmla="*/ 2350297 w 3531775"/>
              <a:gd name="connsiteY3758" fmla="*/ 2014331 h 2810796"/>
              <a:gd name="connsiteX3759" fmla="*/ 2348583 w 3531775"/>
              <a:gd name="connsiteY3759" fmla="*/ 2009378 h 2810796"/>
              <a:gd name="connsiteX3760" fmla="*/ 2354774 w 3531775"/>
              <a:gd name="connsiteY3760" fmla="*/ 2013474 h 2810796"/>
              <a:gd name="connsiteX3761" fmla="*/ 2360298 w 3531775"/>
              <a:gd name="connsiteY3761" fmla="*/ 2011759 h 2810796"/>
              <a:gd name="connsiteX3762" fmla="*/ 2352964 w 3531775"/>
              <a:gd name="connsiteY3762" fmla="*/ 2004139 h 2810796"/>
              <a:gd name="connsiteX3763" fmla="*/ 2335819 w 3531775"/>
              <a:gd name="connsiteY3763" fmla="*/ 2027190 h 2810796"/>
              <a:gd name="connsiteX3764" fmla="*/ 2343630 w 3531775"/>
              <a:gd name="connsiteY3764" fmla="*/ 2026904 h 2810796"/>
              <a:gd name="connsiteX3765" fmla="*/ 2306387 w 3531775"/>
              <a:gd name="connsiteY3765" fmla="*/ 2061480 h 2810796"/>
              <a:gd name="connsiteX3766" fmla="*/ 2322293 w 3531775"/>
              <a:gd name="connsiteY3766" fmla="*/ 2078244 h 2810796"/>
              <a:gd name="connsiteX3767" fmla="*/ 2321531 w 3531775"/>
              <a:gd name="connsiteY3767" fmla="*/ 2072433 h 2810796"/>
              <a:gd name="connsiteX3768" fmla="*/ 2325627 w 3531775"/>
              <a:gd name="connsiteY3768" fmla="*/ 2066052 h 2810796"/>
              <a:gd name="connsiteX3769" fmla="*/ 2318293 w 3531775"/>
              <a:gd name="connsiteY3769" fmla="*/ 2056336 h 2810796"/>
              <a:gd name="connsiteX3770" fmla="*/ 2324294 w 3531775"/>
              <a:gd name="connsiteY3770" fmla="*/ 2057575 h 2810796"/>
              <a:gd name="connsiteX3771" fmla="*/ 2330104 w 3531775"/>
              <a:gd name="connsiteY3771" fmla="*/ 2057193 h 2810796"/>
              <a:gd name="connsiteX3772" fmla="*/ 2328294 w 3531775"/>
              <a:gd name="connsiteY3772" fmla="*/ 2051097 h 2810796"/>
              <a:gd name="connsiteX3773" fmla="*/ 2335533 w 3531775"/>
              <a:gd name="connsiteY3773" fmla="*/ 2055955 h 2810796"/>
              <a:gd name="connsiteX3774" fmla="*/ 2342296 w 3531775"/>
              <a:gd name="connsiteY3774" fmla="*/ 2053860 h 2810796"/>
              <a:gd name="connsiteX3775" fmla="*/ 2333723 w 3531775"/>
              <a:gd name="connsiteY3775" fmla="*/ 2044620 h 2810796"/>
              <a:gd name="connsiteX3776" fmla="*/ 2306387 w 3531775"/>
              <a:gd name="connsiteY3776" fmla="*/ 2061480 h 2810796"/>
              <a:gd name="connsiteX3777" fmla="*/ 2301624 w 3531775"/>
              <a:gd name="connsiteY3777" fmla="*/ 2019475 h 2810796"/>
              <a:gd name="connsiteX3778" fmla="*/ 2298005 w 3531775"/>
              <a:gd name="connsiteY3778" fmla="*/ 2012807 h 2810796"/>
              <a:gd name="connsiteX3779" fmla="*/ 2307244 w 3531775"/>
              <a:gd name="connsiteY3779" fmla="*/ 2016712 h 2810796"/>
              <a:gd name="connsiteX3780" fmla="*/ 2314102 w 3531775"/>
              <a:gd name="connsiteY3780" fmla="*/ 2012521 h 2810796"/>
              <a:gd name="connsiteX3781" fmla="*/ 2279622 w 3531775"/>
              <a:gd name="connsiteY3781" fmla="*/ 2008902 h 2810796"/>
              <a:gd name="connsiteX3782" fmla="*/ 2296290 w 3531775"/>
              <a:gd name="connsiteY3782" fmla="*/ 2039667 h 2810796"/>
              <a:gd name="connsiteX3783" fmla="*/ 2297052 w 3531775"/>
              <a:gd name="connsiteY3783" fmla="*/ 2030809 h 2810796"/>
              <a:gd name="connsiteX3784" fmla="*/ 2299243 w 3531775"/>
              <a:gd name="connsiteY3784" fmla="*/ 2028714 h 2810796"/>
              <a:gd name="connsiteX3785" fmla="*/ 2288575 w 3531775"/>
              <a:gd name="connsiteY3785" fmla="*/ 2021475 h 2810796"/>
              <a:gd name="connsiteX3786" fmla="*/ 2295433 w 3531775"/>
              <a:gd name="connsiteY3786" fmla="*/ 2021379 h 2810796"/>
              <a:gd name="connsiteX3787" fmla="*/ 2301624 w 3531775"/>
              <a:gd name="connsiteY3787" fmla="*/ 2019475 h 2810796"/>
              <a:gd name="connsiteX3788" fmla="*/ 2273716 w 3531775"/>
              <a:gd name="connsiteY3788" fmla="*/ 2071862 h 2810796"/>
              <a:gd name="connsiteX3789" fmla="*/ 2286289 w 3531775"/>
              <a:gd name="connsiteY3789" fmla="*/ 2084721 h 2810796"/>
              <a:gd name="connsiteX3790" fmla="*/ 2288861 w 3531775"/>
              <a:gd name="connsiteY3790" fmla="*/ 2074910 h 2810796"/>
              <a:gd name="connsiteX3791" fmla="*/ 2283051 w 3531775"/>
              <a:gd name="connsiteY3791" fmla="*/ 2067385 h 2810796"/>
              <a:gd name="connsiteX3792" fmla="*/ 2287813 w 3531775"/>
              <a:gd name="connsiteY3792" fmla="*/ 2068147 h 2810796"/>
              <a:gd name="connsiteX3793" fmla="*/ 2292385 w 3531775"/>
              <a:gd name="connsiteY3793" fmla="*/ 2067671 h 2810796"/>
              <a:gd name="connsiteX3794" fmla="*/ 2290956 w 3531775"/>
              <a:gd name="connsiteY3794" fmla="*/ 2062908 h 2810796"/>
              <a:gd name="connsiteX3795" fmla="*/ 2296671 w 3531775"/>
              <a:gd name="connsiteY3795" fmla="*/ 2066528 h 2810796"/>
              <a:gd name="connsiteX3796" fmla="*/ 2302005 w 3531775"/>
              <a:gd name="connsiteY3796" fmla="*/ 2064623 h 2810796"/>
              <a:gd name="connsiteX3797" fmla="*/ 2295243 w 3531775"/>
              <a:gd name="connsiteY3797" fmla="*/ 2057575 h 2810796"/>
              <a:gd name="connsiteX3798" fmla="*/ 2273716 w 3531775"/>
              <a:gd name="connsiteY3798" fmla="*/ 2071862 h 2810796"/>
              <a:gd name="connsiteX3799" fmla="*/ 2239140 w 3531775"/>
              <a:gd name="connsiteY3799" fmla="*/ 2040525 h 2810796"/>
              <a:gd name="connsiteX3800" fmla="*/ 2249713 w 3531775"/>
              <a:gd name="connsiteY3800" fmla="*/ 2046716 h 2810796"/>
              <a:gd name="connsiteX3801" fmla="*/ 2252571 w 3531775"/>
              <a:gd name="connsiteY3801" fmla="*/ 2040620 h 2810796"/>
              <a:gd name="connsiteX3802" fmla="*/ 2246951 w 3531775"/>
              <a:gd name="connsiteY3802" fmla="*/ 2035953 h 2810796"/>
              <a:gd name="connsiteX3803" fmla="*/ 2251047 w 3531775"/>
              <a:gd name="connsiteY3803" fmla="*/ 2036238 h 2810796"/>
              <a:gd name="connsiteX3804" fmla="*/ 2254952 w 3531775"/>
              <a:gd name="connsiteY3804" fmla="*/ 2035381 h 2810796"/>
              <a:gd name="connsiteX3805" fmla="*/ 2253523 w 3531775"/>
              <a:gd name="connsiteY3805" fmla="*/ 2031381 h 2810796"/>
              <a:gd name="connsiteX3806" fmla="*/ 2258571 w 3531775"/>
              <a:gd name="connsiteY3806" fmla="*/ 2034143 h 2810796"/>
              <a:gd name="connsiteX3807" fmla="*/ 2263048 w 3531775"/>
              <a:gd name="connsiteY3807" fmla="*/ 2032143 h 2810796"/>
              <a:gd name="connsiteX3808" fmla="*/ 2239140 w 3531775"/>
              <a:gd name="connsiteY3808" fmla="*/ 2040525 h 2810796"/>
              <a:gd name="connsiteX3809" fmla="*/ 2239521 w 3531775"/>
              <a:gd name="connsiteY3809" fmla="*/ 2011474 h 2810796"/>
              <a:gd name="connsiteX3810" fmla="*/ 2248380 w 3531775"/>
              <a:gd name="connsiteY3810" fmla="*/ 2018236 h 2810796"/>
              <a:gd name="connsiteX3811" fmla="*/ 2249142 w 3531775"/>
              <a:gd name="connsiteY3811" fmla="*/ 2012997 h 2810796"/>
              <a:gd name="connsiteX3812" fmla="*/ 2254952 w 3531775"/>
              <a:gd name="connsiteY3812" fmla="*/ 2008140 h 2810796"/>
              <a:gd name="connsiteX3813" fmla="*/ 2249999 w 3531775"/>
              <a:gd name="connsiteY3813" fmla="*/ 1998138 h 2810796"/>
              <a:gd name="connsiteX3814" fmla="*/ 2255809 w 3531775"/>
              <a:gd name="connsiteY3814" fmla="*/ 2000425 h 2810796"/>
              <a:gd name="connsiteX3815" fmla="*/ 2261905 w 3531775"/>
              <a:gd name="connsiteY3815" fmla="*/ 2001282 h 2810796"/>
              <a:gd name="connsiteX3816" fmla="*/ 2261619 w 3531775"/>
              <a:gd name="connsiteY3816" fmla="*/ 1995567 h 2810796"/>
              <a:gd name="connsiteX3817" fmla="*/ 2267715 w 3531775"/>
              <a:gd name="connsiteY3817" fmla="*/ 2001377 h 2810796"/>
              <a:gd name="connsiteX3818" fmla="*/ 2275240 w 3531775"/>
              <a:gd name="connsiteY3818" fmla="*/ 2001091 h 2810796"/>
              <a:gd name="connsiteX3819" fmla="*/ 2239521 w 3531775"/>
              <a:gd name="connsiteY3819" fmla="*/ 2011474 h 2810796"/>
              <a:gd name="connsiteX3820" fmla="*/ 2200659 w 3531775"/>
              <a:gd name="connsiteY3820" fmla="*/ 2018427 h 2810796"/>
              <a:gd name="connsiteX3821" fmla="*/ 2214471 w 3531775"/>
              <a:gd name="connsiteY3821" fmla="*/ 2031000 h 2810796"/>
              <a:gd name="connsiteX3822" fmla="*/ 2215804 w 3531775"/>
              <a:gd name="connsiteY3822" fmla="*/ 2019570 h 2810796"/>
              <a:gd name="connsiteX3823" fmla="*/ 2210851 w 3531775"/>
              <a:gd name="connsiteY3823" fmla="*/ 2012236 h 2810796"/>
              <a:gd name="connsiteX3824" fmla="*/ 2216090 w 3531775"/>
              <a:gd name="connsiteY3824" fmla="*/ 2012616 h 2810796"/>
              <a:gd name="connsiteX3825" fmla="*/ 2221233 w 3531775"/>
              <a:gd name="connsiteY3825" fmla="*/ 2011569 h 2810796"/>
              <a:gd name="connsiteX3826" fmla="*/ 2219519 w 3531775"/>
              <a:gd name="connsiteY3826" fmla="*/ 2006520 h 2810796"/>
              <a:gd name="connsiteX3827" fmla="*/ 2225996 w 3531775"/>
              <a:gd name="connsiteY3827" fmla="*/ 2010045 h 2810796"/>
              <a:gd name="connsiteX3828" fmla="*/ 2231997 w 3531775"/>
              <a:gd name="connsiteY3828" fmla="*/ 2007568 h 2810796"/>
              <a:gd name="connsiteX3829" fmla="*/ 2200659 w 3531775"/>
              <a:gd name="connsiteY3829" fmla="*/ 2018427 h 2810796"/>
              <a:gd name="connsiteX3830" fmla="*/ 2200755 w 3531775"/>
              <a:gd name="connsiteY3830" fmla="*/ 1980422 h 2810796"/>
              <a:gd name="connsiteX3831" fmla="*/ 2218471 w 3531775"/>
              <a:gd name="connsiteY3831" fmla="*/ 1992042 h 2810796"/>
              <a:gd name="connsiteX3832" fmla="*/ 2216756 w 3531775"/>
              <a:gd name="connsiteY3832" fmla="*/ 1986804 h 2810796"/>
              <a:gd name="connsiteX3833" fmla="*/ 2219328 w 3531775"/>
              <a:gd name="connsiteY3833" fmla="*/ 1979755 h 2810796"/>
              <a:gd name="connsiteX3834" fmla="*/ 2210565 w 3531775"/>
              <a:gd name="connsiteY3834" fmla="*/ 1972421 h 2810796"/>
              <a:gd name="connsiteX3835" fmla="*/ 2216376 w 3531775"/>
              <a:gd name="connsiteY3835" fmla="*/ 1972135 h 2810796"/>
              <a:gd name="connsiteX3836" fmla="*/ 2221709 w 3531775"/>
              <a:gd name="connsiteY3836" fmla="*/ 1970325 h 2810796"/>
              <a:gd name="connsiteX3837" fmla="*/ 2218757 w 3531775"/>
              <a:gd name="connsiteY3837" fmla="*/ 1965087 h 2810796"/>
              <a:gd name="connsiteX3838" fmla="*/ 2226567 w 3531775"/>
              <a:gd name="connsiteY3838" fmla="*/ 1967944 h 2810796"/>
              <a:gd name="connsiteX3839" fmla="*/ 2232473 w 3531775"/>
              <a:gd name="connsiteY3839" fmla="*/ 1964420 h 2810796"/>
              <a:gd name="connsiteX3840" fmla="*/ 2222472 w 3531775"/>
              <a:gd name="connsiteY3840" fmla="*/ 1957657 h 2810796"/>
              <a:gd name="connsiteX3841" fmla="*/ 2200755 w 3531775"/>
              <a:gd name="connsiteY3841" fmla="*/ 1980422 h 2810796"/>
              <a:gd name="connsiteX3842" fmla="*/ 2199707 w 3531775"/>
              <a:gd name="connsiteY3842" fmla="*/ 1941274 h 2810796"/>
              <a:gd name="connsiteX3843" fmla="*/ 2208279 w 3531775"/>
              <a:gd name="connsiteY3843" fmla="*/ 1945656 h 2810796"/>
              <a:gd name="connsiteX3844" fmla="*/ 2211994 w 3531775"/>
              <a:gd name="connsiteY3844" fmla="*/ 1936797 h 2810796"/>
              <a:gd name="connsiteX3845" fmla="*/ 2206089 w 3531775"/>
              <a:gd name="connsiteY3845" fmla="*/ 1929368 h 2810796"/>
              <a:gd name="connsiteX3846" fmla="*/ 2211327 w 3531775"/>
              <a:gd name="connsiteY3846" fmla="*/ 1930511 h 2810796"/>
              <a:gd name="connsiteX3847" fmla="*/ 2216566 w 3531775"/>
              <a:gd name="connsiteY3847" fmla="*/ 1930511 h 2810796"/>
              <a:gd name="connsiteX3848" fmla="*/ 2215328 w 3531775"/>
              <a:gd name="connsiteY3848" fmla="*/ 1925939 h 2810796"/>
              <a:gd name="connsiteX3849" fmla="*/ 2221519 w 3531775"/>
              <a:gd name="connsiteY3849" fmla="*/ 1929940 h 2810796"/>
              <a:gd name="connsiteX3850" fmla="*/ 2227710 w 3531775"/>
              <a:gd name="connsiteY3850" fmla="*/ 1928892 h 2810796"/>
              <a:gd name="connsiteX3851" fmla="*/ 2199707 w 3531775"/>
              <a:gd name="connsiteY3851" fmla="*/ 1941274 h 2810796"/>
              <a:gd name="connsiteX3852" fmla="*/ 2168560 w 3531775"/>
              <a:gd name="connsiteY3852" fmla="*/ 2004425 h 2810796"/>
              <a:gd name="connsiteX3853" fmla="*/ 2175323 w 3531775"/>
              <a:gd name="connsiteY3853" fmla="*/ 2007949 h 2810796"/>
              <a:gd name="connsiteX3854" fmla="*/ 2179038 w 3531775"/>
              <a:gd name="connsiteY3854" fmla="*/ 1999091 h 2810796"/>
              <a:gd name="connsiteX3855" fmla="*/ 2174656 w 3531775"/>
              <a:gd name="connsiteY3855" fmla="*/ 1992328 h 2810796"/>
              <a:gd name="connsiteX3856" fmla="*/ 2178942 w 3531775"/>
              <a:gd name="connsiteY3856" fmla="*/ 1992995 h 2810796"/>
              <a:gd name="connsiteX3857" fmla="*/ 2183324 w 3531775"/>
              <a:gd name="connsiteY3857" fmla="*/ 1992614 h 2810796"/>
              <a:gd name="connsiteX3858" fmla="*/ 2182657 w 3531775"/>
              <a:gd name="connsiteY3858" fmla="*/ 1988328 h 2810796"/>
              <a:gd name="connsiteX3859" fmla="*/ 2187515 w 3531775"/>
              <a:gd name="connsiteY3859" fmla="*/ 1991757 h 2810796"/>
              <a:gd name="connsiteX3860" fmla="*/ 2192849 w 3531775"/>
              <a:gd name="connsiteY3860" fmla="*/ 1990233 h 2810796"/>
              <a:gd name="connsiteX3861" fmla="*/ 2168560 w 3531775"/>
              <a:gd name="connsiteY3861" fmla="*/ 2004425 h 2810796"/>
              <a:gd name="connsiteX3862" fmla="*/ 2155511 w 3531775"/>
              <a:gd name="connsiteY3862" fmla="*/ 1962610 h 2810796"/>
              <a:gd name="connsiteX3863" fmla="*/ 2173894 w 3531775"/>
              <a:gd name="connsiteY3863" fmla="*/ 1970992 h 2810796"/>
              <a:gd name="connsiteX3864" fmla="*/ 2171513 w 3531775"/>
              <a:gd name="connsiteY3864" fmla="*/ 1966134 h 2810796"/>
              <a:gd name="connsiteX3865" fmla="*/ 2172942 w 3531775"/>
              <a:gd name="connsiteY3865" fmla="*/ 1958895 h 2810796"/>
              <a:gd name="connsiteX3866" fmla="*/ 2163512 w 3531775"/>
              <a:gd name="connsiteY3866" fmla="*/ 1953180 h 2810796"/>
              <a:gd name="connsiteX3867" fmla="*/ 2169036 w 3531775"/>
              <a:gd name="connsiteY3867" fmla="*/ 1951847 h 2810796"/>
              <a:gd name="connsiteX3868" fmla="*/ 2173894 w 3531775"/>
              <a:gd name="connsiteY3868" fmla="*/ 1949180 h 2810796"/>
              <a:gd name="connsiteX3869" fmla="*/ 2170275 w 3531775"/>
              <a:gd name="connsiteY3869" fmla="*/ 1944513 h 2810796"/>
              <a:gd name="connsiteX3870" fmla="*/ 2178180 w 3531775"/>
              <a:gd name="connsiteY3870" fmla="*/ 1946132 h 2810796"/>
              <a:gd name="connsiteX3871" fmla="*/ 2183419 w 3531775"/>
              <a:gd name="connsiteY3871" fmla="*/ 1941750 h 2810796"/>
              <a:gd name="connsiteX3872" fmla="*/ 2155511 w 3531775"/>
              <a:gd name="connsiteY3872" fmla="*/ 1962610 h 2810796"/>
              <a:gd name="connsiteX3873" fmla="*/ 2156177 w 3531775"/>
              <a:gd name="connsiteY3873" fmla="*/ 1913937 h 2810796"/>
              <a:gd name="connsiteX3874" fmla="*/ 2171513 w 3531775"/>
              <a:gd name="connsiteY3874" fmla="*/ 1916700 h 2810796"/>
              <a:gd name="connsiteX3875" fmla="*/ 2167226 w 3531775"/>
              <a:gd name="connsiteY3875" fmla="*/ 1913271 h 2810796"/>
              <a:gd name="connsiteX3876" fmla="*/ 2172275 w 3531775"/>
              <a:gd name="connsiteY3876" fmla="*/ 1910794 h 2810796"/>
              <a:gd name="connsiteX3877" fmla="*/ 2163035 w 3531775"/>
              <a:gd name="connsiteY3877" fmla="*/ 1906222 h 2810796"/>
              <a:gd name="connsiteX3878" fmla="*/ 2174275 w 3531775"/>
              <a:gd name="connsiteY3878" fmla="*/ 1905270 h 2810796"/>
              <a:gd name="connsiteX3879" fmla="*/ 2168560 w 3531775"/>
              <a:gd name="connsiteY3879" fmla="*/ 1899174 h 2810796"/>
              <a:gd name="connsiteX3880" fmla="*/ 2175989 w 3531775"/>
              <a:gd name="connsiteY3880" fmla="*/ 1900317 h 2810796"/>
              <a:gd name="connsiteX3881" fmla="*/ 2180371 w 3531775"/>
              <a:gd name="connsiteY3881" fmla="*/ 1896697 h 2810796"/>
              <a:gd name="connsiteX3882" fmla="*/ 2156177 w 3531775"/>
              <a:gd name="connsiteY3882" fmla="*/ 1913937 h 2810796"/>
              <a:gd name="connsiteX3883" fmla="*/ 1713074 w 3531775"/>
              <a:gd name="connsiteY3883" fmla="*/ 2275316 h 2810796"/>
              <a:gd name="connsiteX3884" fmla="*/ 1708883 w 3531775"/>
              <a:gd name="connsiteY3884" fmla="*/ 2277412 h 2810796"/>
              <a:gd name="connsiteX3885" fmla="*/ 1703549 w 3531775"/>
              <a:gd name="connsiteY3885" fmla="*/ 2275792 h 2810796"/>
              <a:gd name="connsiteX3886" fmla="*/ 1702121 w 3531775"/>
              <a:gd name="connsiteY3886" fmla="*/ 2275792 h 2810796"/>
              <a:gd name="connsiteX3887" fmla="*/ 1698977 w 3531775"/>
              <a:gd name="connsiteY3887" fmla="*/ 2282460 h 2810796"/>
              <a:gd name="connsiteX3888" fmla="*/ 1697454 w 3531775"/>
              <a:gd name="connsiteY3888" fmla="*/ 2278936 h 2810796"/>
              <a:gd name="connsiteX3889" fmla="*/ 1696406 w 3531775"/>
              <a:gd name="connsiteY3889" fmla="*/ 2274459 h 2810796"/>
              <a:gd name="connsiteX3890" fmla="*/ 1692215 w 3531775"/>
              <a:gd name="connsiteY3890" fmla="*/ 2277316 h 2810796"/>
              <a:gd name="connsiteX3891" fmla="*/ 1694786 w 3531775"/>
              <a:gd name="connsiteY3891" fmla="*/ 2270554 h 2810796"/>
              <a:gd name="connsiteX3892" fmla="*/ 1692119 w 3531775"/>
              <a:gd name="connsiteY3892" fmla="*/ 2265982 h 2810796"/>
              <a:gd name="connsiteX3893" fmla="*/ 1713074 w 3531775"/>
              <a:gd name="connsiteY3893" fmla="*/ 2275316 h 2810796"/>
              <a:gd name="connsiteX3894" fmla="*/ 1714694 w 3531775"/>
              <a:gd name="connsiteY3894" fmla="*/ 2323989 h 2810796"/>
              <a:gd name="connsiteX3895" fmla="*/ 1709455 w 3531775"/>
              <a:gd name="connsiteY3895" fmla="*/ 2325989 h 2810796"/>
              <a:gd name="connsiteX3896" fmla="*/ 1707169 w 3531775"/>
              <a:gd name="connsiteY3896" fmla="*/ 2320179 h 2810796"/>
              <a:gd name="connsiteX3897" fmla="*/ 1701168 w 3531775"/>
              <a:gd name="connsiteY3897" fmla="*/ 2325322 h 2810796"/>
              <a:gd name="connsiteX3898" fmla="*/ 1704216 w 3531775"/>
              <a:gd name="connsiteY3898" fmla="*/ 2315226 h 2810796"/>
              <a:gd name="connsiteX3899" fmla="*/ 1699739 w 3531775"/>
              <a:gd name="connsiteY3899" fmla="*/ 2309511 h 2810796"/>
              <a:gd name="connsiteX3900" fmla="*/ 1719075 w 3531775"/>
              <a:gd name="connsiteY3900" fmla="*/ 2342658 h 2810796"/>
              <a:gd name="connsiteX3901" fmla="*/ 1726790 w 3531775"/>
              <a:gd name="connsiteY3901" fmla="*/ 2320274 h 2810796"/>
              <a:gd name="connsiteX3902" fmla="*/ 1718408 w 3531775"/>
              <a:gd name="connsiteY3902" fmla="*/ 2321893 h 2810796"/>
              <a:gd name="connsiteX3903" fmla="*/ 1714694 w 3531775"/>
              <a:gd name="connsiteY3903" fmla="*/ 2323989 h 2810796"/>
              <a:gd name="connsiteX3904" fmla="*/ 1747745 w 3531775"/>
              <a:gd name="connsiteY3904" fmla="*/ 2282936 h 2810796"/>
              <a:gd name="connsiteX3905" fmla="*/ 1739840 w 3531775"/>
              <a:gd name="connsiteY3905" fmla="*/ 2293318 h 2810796"/>
              <a:gd name="connsiteX3906" fmla="*/ 1740125 w 3531775"/>
              <a:gd name="connsiteY3906" fmla="*/ 2287032 h 2810796"/>
              <a:gd name="connsiteX3907" fmla="*/ 1738792 w 3531775"/>
              <a:gd name="connsiteY3907" fmla="*/ 2281412 h 2810796"/>
              <a:gd name="connsiteX3908" fmla="*/ 1736792 w 3531775"/>
              <a:gd name="connsiteY3908" fmla="*/ 2276554 h 2810796"/>
              <a:gd name="connsiteX3909" fmla="*/ 1729458 w 3531775"/>
              <a:gd name="connsiteY3909" fmla="*/ 2302176 h 2810796"/>
              <a:gd name="connsiteX3910" fmla="*/ 1759556 w 3531775"/>
              <a:gd name="connsiteY3910" fmla="*/ 2282079 h 2810796"/>
              <a:gd name="connsiteX3911" fmla="*/ 1754318 w 3531775"/>
              <a:gd name="connsiteY3911" fmla="*/ 2284841 h 2810796"/>
              <a:gd name="connsiteX3912" fmla="*/ 1747745 w 3531775"/>
              <a:gd name="connsiteY3912" fmla="*/ 2282936 h 2810796"/>
              <a:gd name="connsiteX3913" fmla="*/ 1728124 w 3531775"/>
              <a:gd name="connsiteY3913" fmla="*/ 2228929 h 2810796"/>
              <a:gd name="connsiteX3914" fmla="*/ 1742697 w 3531775"/>
              <a:gd name="connsiteY3914" fmla="*/ 2248075 h 2810796"/>
              <a:gd name="connsiteX3915" fmla="*/ 1734696 w 3531775"/>
              <a:gd name="connsiteY3915" fmla="*/ 2244455 h 2810796"/>
              <a:gd name="connsiteX3916" fmla="*/ 1733458 w 3531775"/>
              <a:gd name="connsiteY3916" fmla="*/ 2243788 h 2810796"/>
              <a:gd name="connsiteX3917" fmla="*/ 1727171 w 3531775"/>
              <a:gd name="connsiteY3917" fmla="*/ 2250361 h 2810796"/>
              <a:gd name="connsiteX3918" fmla="*/ 1728695 w 3531775"/>
              <a:gd name="connsiteY3918" fmla="*/ 2245122 h 2810796"/>
              <a:gd name="connsiteX3919" fmla="*/ 1729076 w 3531775"/>
              <a:gd name="connsiteY3919" fmla="*/ 2239883 h 2810796"/>
              <a:gd name="connsiteX3920" fmla="*/ 1724790 w 3531775"/>
              <a:gd name="connsiteY3920" fmla="*/ 2241121 h 2810796"/>
              <a:gd name="connsiteX3921" fmla="*/ 1728886 w 3531775"/>
              <a:gd name="connsiteY3921" fmla="*/ 2235025 h 2810796"/>
              <a:gd name="connsiteX3922" fmla="*/ 1728124 w 3531775"/>
              <a:gd name="connsiteY3922" fmla="*/ 2228929 h 2810796"/>
              <a:gd name="connsiteX3923" fmla="*/ 1756604 w 3531775"/>
              <a:gd name="connsiteY3923" fmla="*/ 2195973 h 2810796"/>
              <a:gd name="connsiteX3924" fmla="*/ 1750698 w 3531775"/>
              <a:gd name="connsiteY3924" fmla="*/ 2193306 h 2810796"/>
              <a:gd name="connsiteX3925" fmla="*/ 1744983 w 3531775"/>
              <a:gd name="connsiteY3925" fmla="*/ 2200735 h 2810796"/>
              <a:gd name="connsiteX3926" fmla="*/ 1743554 w 3531775"/>
              <a:gd name="connsiteY3926" fmla="*/ 2196259 h 2810796"/>
              <a:gd name="connsiteX3927" fmla="*/ 1742602 w 3531775"/>
              <a:gd name="connsiteY3927" fmla="*/ 2190734 h 2810796"/>
              <a:gd name="connsiteX3928" fmla="*/ 1737649 w 3531775"/>
              <a:gd name="connsiteY3928" fmla="*/ 2193687 h 2810796"/>
              <a:gd name="connsiteX3929" fmla="*/ 1741078 w 3531775"/>
              <a:gd name="connsiteY3929" fmla="*/ 2185781 h 2810796"/>
              <a:gd name="connsiteX3930" fmla="*/ 1738601 w 3531775"/>
              <a:gd name="connsiteY3930" fmla="*/ 2179685 h 2810796"/>
              <a:gd name="connsiteX3931" fmla="*/ 1729838 w 3531775"/>
              <a:gd name="connsiteY3931" fmla="*/ 2199973 h 2810796"/>
              <a:gd name="connsiteX3932" fmla="*/ 1757842 w 3531775"/>
              <a:gd name="connsiteY3932" fmla="*/ 2205117 h 2810796"/>
              <a:gd name="connsiteX3933" fmla="*/ 1756604 w 3531775"/>
              <a:gd name="connsiteY3933" fmla="*/ 2195973 h 2810796"/>
              <a:gd name="connsiteX3934" fmla="*/ 1762700 w 3531775"/>
              <a:gd name="connsiteY3934" fmla="*/ 2222452 h 2810796"/>
              <a:gd name="connsiteX3935" fmla="*/ 1757842 w 3531775"/>
              <a:gd name="connsiteY3935" fmla="*/ 2218738 h 2810796"/>
              <a:gd name="connsiteX3936" fmla="*/ 1753556 w 3531775"/>
              <a:gd name="connsiteY3936" fmla="*/ 2230834 h 2810796"/>
              <a:gd name="connsiteX3937" fmla="*/ 1787846 w 3531775"/>
              <a:gd name="connsiteY3937" fmla="*/ 2229977 h 2810796"/>
              <a:gd name="connsiteX3938" fmla="*/ 1788131 w 3531775"/>
              <a:gd name="connsiteY3938" fmla="*/ 2218642 h 2810796"/>
              <a:gd name="connsiteX3939" fmla="*/ 1783369 w 3531775"/>
              <a:gd name="connsiteY3939" fmla="*/ 2222929 h 2810796"/>
              <a:gd name="connsiteX3940" fmla="*/ 1775939 w 3531775"/>
              <a:gd name="connsiteY3940" fmla="*/ 2223881 h 2810796"/>
              <a:gd name="connsiteX3941" fmla="*/ 1770510 w 3531775"/>
              <a:gd name="connsiteY3941" fmla="*/ 2235597 h 2810796"/>
              <a:gd name="connsiteX3942" fmla="*/ 1768986 w 3531775"/>
              <a:gd name="connsiteY3942" fmla="*/ 2230263 h 2810796"/>
              <a:gd name="connsiteX3943" fmla="*/ 1766033 w 3531775"/>
              <a:gd name="connsiteY3943" fmla="*/ 2226072 h 2810796"/>
              <a:gd name="connsiteX3944" fmla="*/ 1762700 w 3531775"/>
              <a:gd name="connsiteY3944" fmla="*/ 2222452 h 2810796"/>
              <a:gd name="connsiteX3945" fmla="*/ 1792132 w 3531775"/>
              <a:gd name="connsiteY3945" fmla="*/ 2124250 h 2810796"/>
              <a:gd name="connsiteX3946" fmla="*/ 1782512 w 3531775"/>
              <a:gd name="connsiteY3946" fmla="*/ 2124535 h 2810796"/>
              <a:gd name="connsiteX3947" fmla="*/ 1781083 w 3531775"/>
              <a:gd name="connsiteY3947" fmla="*/ 2124535 h 2810796"/>
              <a:gd name="connsiteX3948" fmla="*/ 1776225 w 3531775"/>
              <a:gd name="connsiteY3948" fmla="*/ 2132632 h 2810796"/>
              <a:gd name="connsiteX3949" fmla="*/ 1776320 w 3531775"/>
              <a:gd name="connsiteY3949" fmla="*/ 2127583 h 2810796"/>
              <a:gd name="connsiteX3950" fmla="*/ 1775177 w 3531775"/>
              <a:gd name="connsiteY3950" fmla="*/ 2123107 h 2810796"/>
              <a:gd name="connsiteX3951" fmla="*/ 1770891 w 3531775"/>
              <a:gd name="connsiteY3951" fmla="*/ 2125964 h 2810796"/>
              <a:gd name="connsiteX3952" fmla="*/ 1773558 w 3531775"/>
              <a:gd name="connsiteY3952" fmla="*/ 2119106 h 2810796"/>
              <a:gd name="connsiteX3953" fmla="*/ 1770891 w 3531775"/>
              <a:gd name="connsiteY3953" fmla="*/ 2114343 h 2810796"/>
              <a:gd name="connsiteX3954" fmla="*/ 1792132 w 3531775"/>
              <a:gd name="connsiteY3954" fmla="*/ 2124250 h 2810796"/>
              <a:gd name="connsiteX3955" fmla="*/ 1792799 w 3531775"/>
              <a:gd name="connsiteY3955" fmla="*/ 2172065 h 2810796"/>
              <a:gd name="connsiteX3956" fmla="*/ 1785179 w 3531775"/>
              <a:gd name="connsiteY3956" fmla="*/ 2182828 h 2810796"/>
              <a:gd name="connsiteX3957" fmla="*/ 1784131 w 3531775"/>
              <a:gd name="connsiteY3957" fmla="*/ 2176066 h 2810796"/>
              <a:gd name="connsiteX3958" fmla="*/ 1781369 w 3531775"/>
              <a:gd name="connsiteY3958" fmla="*/ 2170446 h 2810796"/>
              <a:gd name="connsiteX3959" fmla="*/ 1775654 w 3531775"/>
              <a:gd name="connsiteY3959" fmla="*/ 2175685 h 2810796"/>
              <a:gd name="connsiteX3960" fmla="*/ 1777940 w 3531775"/>
              <a:gd name="connsiteY3960" fmla="*/ 2165683 h 2810796"/>
              <a:gd name="connsiteX3961" fmla="*/ 1774320 w 3531775"/>
              <a:gd name="connsiteY3961" fmla="*/ 2194830 h 2810796"/>
              <a:gd name="connsiteX3962" fmla="*/ 1806800 w 3531775"/>
              <a:gd name="connsiteY3962" fmla="*/ 2166541 h 2810796"/>
              <a:gd name="connsiteX3963" fmla="*/ 1792799 w 3531775"/>
              <a:gd name="connsiteY3963" fmla="*/ 2172065 h 2810796"/>
              <a:gd name="connsiteX3964" fmla="*/ 1880333 w 3531775"/>
              <a:gd name="connsiteY3964" fmla="*/ 2070814 h 2810796"/>
              <a:gd name="connsiteX3965" fmla="*/ 1874904 w 3531775"/>
              <a:gd name="connsiteY3965" fmla="*/ 2071481 h 2810796"/>
              <a:gd name="connsiteX3966" fmla="*/ 1875857 w 3531775"/>
              <a:gd name="connsiteY3966" fmla="*/ 2063004 h 2810796"/>
              <a:gd name="connsiteX3967" fmla="*/ 1866903 w 3531775"/>
              <a:gd name="connsiteY3967" fmla="*/ 2067766 h 2810796"/>
              <a:gd name="connsiteX3968" fmla="*/ 1870142 w 3531775"/>
              <a:gd name="connsiteY3968" fmla="*/ 2062337 h 2810796"/>
              <a:gd name="connsiteX3969" fmla="*/ 1872047 w 3531775"/>
              <a:gd name="connsiteY3969" fmla="*/ 2056336 h 2810796"/>
              <a:gd name="connsiteX3970" fmla="*/ 1866808 w 3531775"/>
              <a:gd name="connsiteY3970" fmla="*/ 2055765 h 2810796"/>
              <a:gd name="connsiteX3971" fmla="*/ 1873380 w 3531775"/>
              <a:gd name="connsiteY3971" fmla="*/ 2050621 h 2810796"/>
              <a:gd name="connsiteX3972" fmla="*/ 1874523 w 3531775"/>
              <a:gd name="connsiteY3972" fmla="*/ 2043096 h 2810796"/>
              <a:gd name="connsiteX3973" fmla="*/ 1864236 w 3531775"/>
              <a:gd name="connsiteY3973" fmla="*/ 2047668 h 2810796"/>
              <a:gd name="connsiteX3974" fmla="*/ 1877000 w 3531775"/>
              <a:gd name="connsiteY3974" fmla="*/ 2080149 h 2810796"/>
              <a:gd name="connsiteX3975" fmla="*/ 1880333 w 3531775"/>
              <a:gd name="connsiteY3975" fmla="*/ 2070814 h 2810796"/>
              <a:gd name="connsiteX3976" fmla="*/ 1859855 w 3531775"/>
              <a:gd name="connsiteY3976" fmla="*/ 2094532 h 2810796"/>
              <a:gd name="connsiteX3977" fmla="*/ 1853378 w 3531775"/>
              <a:gd name="connsiteY3977" fmla="*/ 2091865 h 2810796"/>
              <a:gd name="connsiteX3978" fmla="*/ 1845281 w 3531775"/>
              <a:gd name="connsiteY3978" fmla="*/ 2100723 h 2810796"/>
              <a:gd name="connsiteX3979" fmla="*/ 1845662 w 3531775"/>
              <a:gd name="connsiteY3979" fmla="*/ 2094817 h 2810796"/>
              <a:gd name="connsiteX3980" fmla="*/ 1844519 w 3531775"/>
              <a:gd name="connsiteY3980" fmla="*/ 2089293 h 2810796"/>
              <a:gd name="connsiteX3981" fmla="*/ 1839090 w 3531775"/>
              <a:gd name="connsiteY3981" fmla="*/ 2092245 h 2810796"/>
              <a:gd name="connsiteX3982" fmla="*/ 1842710 w 3531775"/>
              <a:gd name="connsiteY3982" fmla="*/ 2084340 h 2810796"/>
              <a:gd name="connsiteX3983" fmla="*/ 1839947 w 3531775"/>
              <a:gd name="connsiteY3983" fmla="*/ 2078339 h 2810796"/>
              <a:gd name="connsiteX3984" fmla="*/ 1865189 w 3531775"/>
              <a:gd name="connsiteY3984" fmla="*/ 2092722 h 2810796"/>
              <a:gd name="connsiteX3985" fmla="*/ 1859855 w 3531775"/>
              <a:gd name="connsiteY3985" fmla="*/ 2094532 h 2810796"/>
              <a:gd name="connsiteX3986" fmla="*/ 1841090 w 3531775"/>
              <a:gd name="connsiteY3986" fmla="*/ 2130917 h 2810796"/>
              <a:gd name="connsiteX3987" fmla="*/ 1835852 w 3531775"/>
              <a:gd name="connsiteY3987" fmla="*/ 2133108 h 2810796"/>
              <a:gd name="connsiteX3988" fmla="*/ 1829279 w 3531775"/>
              <a:gd name="connsiteY3988" fmla="*/ 2130822 h 2810796"/>
              <a:gd name="connsiteX3989" fmla="*/ 1827470 w 3531775"/>
              <a:gd name="connsiteY3989" fmla="*/ 2130726 h 2810796"/>
              <a:gd name="connsiteX3990" fmla="*/ 1821469 w 3531775"/>
              <a:gd name="connsiteY3990" fmla="*/ 2140251 h 2810796"/>
              <a:gd name="connsiteX3991" fmla="*/ 1821659 w 3531775"/>
              <a:gd name="connsiteY3991" fmla="*/ 2134251 h 2810796"/>
              <a:gd name="connsiteX3992" fmla="*/ 1820326 w 3531775"/>
              <a:gd name="connsiteY3992" fmla="*/ 2128822 h 2810796"/>
              <a:gd name="connsiteX3993" fmla="*/ 1815087 w 3531775"/>
              <a:gd name="connsiteY3993" fmla="*/ 2132060 h 2810796"/>
              <a:gd name="connsiteX3994" fmla="*/ 1818421 w 3531775"/>
              <a:gd name="connsiteY3994" fmla="*/ 2123964 h 2810796"/>
              <a:gd name="connsiteX3995" fmla="*/ 1815183 w 3531775"/>
              <a:gd name="connsiteY3995" fmla="*/ 2118154 h 2810796"/>
              <a:gd name="connsiteX3996" fmla="*/ 1841090 w 3531775"/>
              <a:gd name="connsiteY3996" fmla="*/ 2130917 h 2810796"/>
              <a:gd name="connsiteX3997" fmla="*/ 1812134 w 3531775"/>
              <a:gd name="connsiteY3997" fmla="*/ 2093008 h 2810796"/>
              <a:gd name="connsiteX3998" fmla="*/ 1806134 w 3531775"/>
              <a:gd name="connsiteY3998" fmla="*/ 2097580 h 2810796"/>
              <a:gd name="connsiteX3999" fmla="*/ 1806134 w 3531775"/>
              <a:gd name="connsiteY3999" fmla="*/ 2093198 h 2810796"/>
              <a:gd name="connsiteX4000" fmla="*/ 1806800 w 3531775"/>
              <a:gd name="connsiteY4000" fmla="*/ 2088054 h 2810796"/>
              <a:gd name="connsiteX4001" fmla="*/ 1802324 w 3531775"/>
              <a:gd name="connsiteY4001" fmla="*/ 2088912 h 2810796"/>
              <a:gd name="connsiteX4002" fmla="*/ 1806800 w 3531775"/>
              <a:gd name="connsiteY4002" fmla="*/ 2083101 h 2810796"/>
              <a:gd name="connsiteX4003" fmla="*/ 1795180 w 3531775"/>
              <a:gd name="connsiteY4003" fmla="*/ 2101485 h 2810796"/>
              <a:gd name="connsiteX4004" fmla="*/ 1820135 w 3531775"/>
              <a:gd name="connsiteY4004" fmla="*/ 2097294 h 2810796"/>
              <a:gd name="connsiteX4005" fmla="*/ 1812134 w 3531775"/>
              <a:gd name="connsiteY4005" fmla="*/ 2093008 h 2810796"/>
              <a:gd name="connsiteX4006" fmla="*/ 1832042 w 3531775"/>
              <a:gd name="connsiteY4006" fmla="*/ 2040525 h 2810796"/>
              <a:gd name="connsiteX4007" fmla="*/ 1826612 w 3531775"/>
              <a:gd name="connsiteY4007" fmla="*/ 2042620 h 2810796"/>
              <a:gd name="connsiteX4008" fmla="*/ 1831280 w 3531775"/>
              <a:gd name="connsiteY4008" fmla="*/ 2035286 h 2810796"/>
              <a:gd name="connsiteX4009" fmla="*/ 1829660 w 3531775"/>
              <a:gd name="connsiteY4009" fmla="*/ 2028809 h 2810796"/>
              <a:gd name="connsiteX4010" fmla="*/ 1820231 w 3531775"/>
              <a:gd name="connsiteY4010" fmla="*/ 2058051 h 2810796"/>
              <a:gd name="connsiteX4011" fmla="*/ 1845472 w 3531775"/>
              <a:gd name="connsiteY4011" fmla="*/ 2047954 h 2810796"/>
              <a:gd name="connsiteX4012" fmla="*/ 1839281 w 3531775"/>
              <a:gd name="connsiteY4012" fmla="*/ 2046049 h 2810796"/>
              <a:gd name="connsiteX4013" fmla="*/ 1838233 w 3531775"/>
              <a:gd name="connsiteY4013" fmla="*/ 2043858 h 2810796"/>
              <a:gd name="connsiteX4014" fmla="*/ 1830899 w 3531775"/>
              <a:gd name="connsiteY4014" fmla="*/ 2051955 h 2810796"/>
              <a:gd name="connsiteX4015" fmla="*/ 1832232 w 3531775"/>
              <a:gd name="connsiteY4015" fmla="*/ 2046049 h 2810796"/>
              <a:gd name="connsiteX4016" fmla="*/ 1832042 w 3531775"/>
              <a:gd name="connsiteY4016" fmla="*/ 2040525 h 2810796"/>
              <a:gd name="connsiteX4017" fmla="*/ 1850615 w 3531775"/>
              <a:gd name="connsiteY4017" fmla="*/ 2022046 h 2810796"/>
              <a:gd name="connsiteX4018" fmla="*/ 1850615 w 3531775"/>
              <a:gd name="connsiteY4018" fmla="*/ 2022046 h 2810796"/>
              <a:gd name="connsiteX4019" fmla="*/ 1850615 w 3531775"/>
              <a:gd name="connsiteY4019" fmla="*/ 2022046 h 2810796"/>
              <a:gd name="connsiteX4020" fmla="*/ 1850615 w 3531775"/>
              <a:gd name="connsiteY4020" fmla="*/ 2022046 h 2810796"/>
              <a:gd name="connsiteX4021" fmla="*/ 1871570 w 3531775"/>
              <a:gd name="connsiteY4021" fmla="*/ 2008711 h 2810796"/>
              <a:gd name="connsiteX4022" fmla="*/ 1865855 w 3531775"/>
              <a:gd name="connsiteY4022" fmla="*/ 2007187 h 2810796"/>
              <a:gd name="connsiteX4023" fmla="*/ 1864236 w 3531775"/>
              <a:gd name="connsiteY4023" fmla="*/ 2007187 h 2810796"/>
              <a:gd name="connsiteX4024" fmla="*/ 1858997 w 3531775"/>
              <a:gd name="connsiteY4024" fmla="*/ 2014903 h 2810796"/>
              <a:gd name="connsiteX4025" fmla="*/ 1859188 w 3531775"/>
              <a:gd name="connsiteY4025" fmla="*/ 2010235 h 2810796"/>
              <a:gd name="connsiteX4026" fmla="*/ 1858045 w 3531775"/>
              <a:gd name="connsiteY4026" fmla="*/ 2006044 h 2810796"/>
              <a:gd name="connsiteX4027" fmla="*/ 1856330 w 3531775"/>
              <a:gd name="connsiteY4027" fmla="*/ 2002329 h 2810796"/>
              <a:gd name="connsiteX4028" fmla="*/ 1849663 w 3531775"/>
              <a:gd name="connsiteY4028" fmla="*/ 2021379 h 2810796"/>
              <a:gd name="connsiteX4029" fmla="*/ 1871570 w 3531775"/>
              <a:gd name="connsiteY4029" fmla="*/ 2008711 h 2810796"/>
              <a:gd name="connsiteX4030" fmla="*/ 1888144 w 3531775"/>
              <a:gd name="connsiteY4030" fmla="*/ 2024428 h 2810796"/>
              <a:gd name="connsiteX4031" fmla="*/ 1913480 w 3531775"/>
              <a:gd name="connsiteY4031" fmla="*/ 2026142 h 2810796"/>
              <a:gd name="connsiteX4032" fmla="*/ 1909766 w 3531775"/>
              <a:gd name="connsiteY4032" fmla="*/ 2020046 h 2810796"/>
              <a:gd name="connsiteX4033" fmla="*/ 1910623 w 3531775"/>
              <a:gd name="connsiteY4033" fmla="*/ 2018141 h 2810796"/>
              <a:gd name="connsiteX4034" fmla="*/ 1899479 w 3531775"/>
              <a:gd name="connsiteY4034" fmla="*/ 2023570 h 2810796"/>
              <a:gd name="connsiteX4035" fmla="*/ 1904336 w 3531775"/>
              <a:gd name="connsiteY4035" fmla="*/ 2012521 h 2810796"/>
              <a:gd name="connsiteX4036" fmla="*/ 1898907 w 3531775"/>
              <a:gd name="connsiteY4036" fmla="*/ 2012140 h 2810796"/>
              <a:gd name="connsiteX4037" fmla="*/ 1905479 w 3531775"/>
              <a:gd name="connsiteY4037" fmla="*/ 2007092 h 2810796"/>
              <a:gd name="connsiteX4038" fmla="*/ 1888144 w 3531775"/>
              <a:gd name="connsiteY4038" fmla="*/ 2024428 h 2810796"/>
              <a:gd name="connsiteX4039" fmla="*/ 1917767 w 3531775"/>
              <a:gd name="connsiteY4039" fmla="*/ 1977469 h 2810796"/>
              <a:gd name="connsiteX4040" fmla="*/ 1911766 w 3531775"/>
              <a:gd name="connsiteY4040" fmla="*/ 1974802 h 2810796"/>
              <a:gd name="connsiteX4041" fmla="*/ 1910909 w 3531775"/>
              <a:gd name="connsiteY4041" fmla="*/ 1972516 h 2810796"/>
              <a:gd name="connsiteX4042" fmla="*/ 1902622 w 3531775"/>
              <a:gd name="connsiteY4042" fmla="*/ 1979279 h 2810796"/>
              <a:gd name="connsiteX4043" fmla="*/ 1904622 w 3531775"/>
              <a:gd name="connsiteY4043" fmla="*/ 1973850 h 2810796"/>
              <a:gd name="connsiteX4044" fmla="*/ 1905098 w 3531775"/>
              <a:gd name="connsiteY4044" fmla="*/ 1968420 h 2810796"/>
              <a:gd name="connsiteX4045" fmla="*/ 1899288 w 3531775"/>
              <a:gd name="connsiteY4045" fmla="*/ 1969754 h 2810796"/>
              <a:gd name="connsiteX4046" fmla="*/ 1904908 w 3531775"/>
              <a:gd name="connsiteY4046" fmla="*/ 1963277 h 2810796"/>
              <a:gd name="connsiteX4047" fmla="*/ 1904051 w 3531775"/>
              <a:gd name="connsiteY4047" fmla="*/ 1956800 h 2810796"/>
              <a:gd name="connsiteX4048" fmla="*/ 1894240 w 3531775"/>
              <a:gd name="connsiteY4048" fmla="*/ 1964229 h 2810796"/>
              <a:gd name="connsiteX4049" fmla="*/ 1917100 w 3531775"/>
              <a:gd name="connsiteY4049" fmla="*/ 1986042 h 2810796"/>
              <a:gd name="connsiteX4050" fmla="*/ 1917767 w 3531775"/>
              <a:gd name="connsiteY4050" fmla="*/ 1977469 h 2810796"/>
              <a:gd name="connsiteX4051" fmla="*/ 1945580 w 3531775"/>
              <a:gd name="connsiteY4051" fmla="*/ 1942798 h 2810796"/>
              <a:gd name="connsiteX4052" fmla="*/ 1944056 w 3531775"/>
              <a:gd name="connsiteY4052" fmla="*/ 1937179 h 2810796"/>
              <a:gd name="connsiteX4053" fmla="*/ 1936531 w 3531775"/>
              <a:gd name="connsiteY4053" fmla="*/ 1938417 h 2810796"/>
              <a:gd name="connsiteX4054" fmla="*/ 1938436 w 3531775"/>
              <a:gd name="connsiteY4054" fmla="*/ 1934416 h 2810796"/>
              <a:gd name="connsiteX4055" fmla="*/ 1941484 w 3531775"/>
              <a:gd name="connsiteY4055" fmla="*/ 1930130 h 2810796"/>
              <a:gd name="connsiteX4056" fmla="*/ 1937007 w 3531775"/>
              <a:gd name="connsiteY4056" fmla="*/ 1928796 h 2810796"/>
              <a:gd name="connsiteX4057" fmla="*/ 1943865 w 3531775"/>
              <a:gd name="connsiteY4057" fmla="*/ 1925749 h 2810796"/>
              <a:gd name="connsiteX4058" fmla="*/ 1946532 w 3531775"/>
              <a:gd name="connsiteY4058" fmla="*/ 1919938 h 2810796"/>
              <a:gd name="connsiteX4059" fmla="*/ 1936436 w 3531775"/>
              <a:gd name="connsiteY4059" fmla="*/ 1922034 h 2810796"/>
              <a:gd name="connsiteX4060" fmla="*/ 1940817 w 3531775"/>
              <a:gd name="connsiteY4060" fmla="*/ 1949847 h 2810796"/>
              <a:gd name="connsiteX4061" fmla="*/ 1945580 w 3531775"/>
              <a:gd name="connsiteY4061" fmla="*/ 1942798 h 2810796"/>
              <a:gd name="connsiteX4062" fmla="*/ 2129031 w 3531775"/>
              <a:gd name="connsiteY4062" fmla="*/ 1981565 h 2810796"/>
              <a:gd name="connsiteX4063" fmla="*/ 2140747 w 3531775"/>
              <a:gd name="connsiteY4063" fmla="*/ 1982899 h 2810796"/>
              <a:gd name="connsiteX4064" fmla="*/ 2141509 w 3531775"/>
              <a:gd name="connsiteY4064" fmla="*/ 1976993 h 2810796"/>
              <a:gd name="connsiteX4065" fmla="*/ 2141414 w 3531775"/>
              <a:gd name="connsiteY4065" fmla="*/ 1975469 h 2810796"/>
              <a:gd name="connsiteX4066" fmla="*/ 2135889 w 3531775"/>
              <a:gd name="connsiteY4066" fmla="*/ 1974516 h 2810796"/>
              <a:gd name="connsiteX4067" fmla="*/ 2138461 w 3531775"/>
              <a:gd name="connsiteY4067" fmla="*/ 1971850 h 2810796"/>
              <a:gd name="connsiteX4068" fmla="*/ 2141890 w 3531775"/>
              <a:gd name="connsiteY4068" fmla="*/ 1969278 h 2810796"/>
              <a:gd name="connsiteX4069" fmla="*/ 2139033 w 3531775"/>
              <a:gd name="connsiteY4069" fmla="*/ 1965944 h 2810796"/>
              <a:gd name="connsiteX4070" fmla="*/ 2144843 w 3531775"/>
              <a:gd name="connsiteY4070" fmla="*/ 1966420 h 2810796"/>
              <a:gd name="connsiteX4071" fmla="*/ 2148462 w 3531775"/>
              <a:gd name="connsiteY4071" fmla="*/ 1962420 h 2810796"/>
              <a:gd name="connsiteX4072" fmla="*/ 2129031 w 3531775"/>
              <a:gd name="connsiteY4072" fmla="*/ 1981565 h 2810796"/>
              <a:gd name="connsiteX4073" fmla="*/ 2125126 w 3531775"/>
              <a:gd name="connsiteY4073" fmla="*/ 1949656 h 2810796"/>
              <a:gd name="connsiteX4074" fmla="*/ 2143509 w 3531775"/>
              <a:gd name="connsiteY4074" fmla="*/ 1948799 h 2810796"/>
              <a:gd name="connsiteX4075" fmla="*/ 2139033 w 3531775"/>
              <a:gd name="connsiteY4075" fmla="*/ 1944132 h 2810796"/>
              <a:gd name="connsiteX4076" fmla="*/ 2137794 w 3531775"/>
              <a:gd name="connsiteY4076" fmla="*/ 1935464 h 2810796"/>
              <a:gd name="connsiteX4077" fmla="*/ 2124840 w 3531775"/>
              <a:gd name="connsiteY4077" fmla="*/ 1932321 h 2810796"/>
              <a:gd name="connsiteX4078" fmla="*/ 2130460 w 3531775"/>
              <a:gd name="connsiteY4078" fmla="*/ 1928987 h 2810796"/>
              <a:gd name="connsiteX4079" fmla="*/ 2134842 w 3531775"/>
              <a:gd name="connsiteY4079" fmla="*/ 1924320 h 2810796"/>
              <a:gd name="connsiteX4080" fmla="*/ 2128746 w 3531775"/>
              <a:gd name="connsiteY4080" fmla="*/ 1920415 h 2810796"/>
              <a:gd name="connsiteX4081" fmla="*/ 2138366 w 3531775"/>
              <a:gd name="connsiteY4081" fmla="*/ 1919462 h 2810796"/>
              <a:gd name="connsiteX4082" fmla="*/ 2142366 w 3531775"/>
              <a:gd name="connsiteY4082" fmla="*/ 1912795 h 2810796"/>
              <a:gd name="connsiteX4083" fmla="*/ 2125126 w 3531775"/>
              <a:gd name="connsiteY4083" fmla="*/ 1949656 h 2810796"/>
              <a:gd name="connsiteX4084" fmla="*/ 2096646 w 3531775"/>
              <a:gd name="connsiteY4084" fmla="*/ 1980708 h 2810796"/>
              <a:gd name="connsiteX4085" fmla="*/ 2112172 w 3531775"/>
              <a:gd name="connsiteY4085" fmla="*/ 1985756 h 2810796"/>
              <a:gd name="connsiteX4086" fmla="*/ 2109219 w 3531775"/>
              <a:gd name="connsiteY4086" fmla="*/ 1975183 h 2810796"/>
              <a:gd name="connsiteX4087" fmla="*/ 2102456 w 3531775"/>
              <a:gd name="connsiteY4087" fmla="*/ 1970897 h 2810796"/>
              <a:gd name="connsiteX4088" fmla="*/ 2106838 w 3531775"/>
              <a:gd name="connsiteY4088" fmla="*/ 1968897 h 2810796"/>
              <a:gd name="connsiteX4089" fmla="*/ 2110648 w 3531775"/>
              <a:gd name="connsiteY4089" fmla="*/ 1965754 h 2810796"/>
              <a:gd name="connsiteX4090" fmla="*/ 2107314 w 3531775"/>
              <a:gd name="connsiteY4090" fmla="*/ 1961943 h 2810796"/>
              <a:gd name="connsiteX4091" fmla="*/ 2113982 w 3531775"/>
              <a:gd name="connsiteY4091" fmla="*/ 1962325 h 2810796"/>
              <a:gd name="connsiteX4092" fmla="*/ 2118077 w 3531775"/>
              <a:gd name="connsiteY4092" fmla="*/ 1957467 h 2810796"/>
              <a:gd name="connsiteX4093" fmla="*/ 2096646 w 3531775"/>
              <a:gd name="connsiteY4093" fmla="*/ 1980708 h 2810796"/>
              <a:gd name="connsiteX4094" fmla="*/ 2101790 w 3531775"/>
              <a:gd name="connsiteY4094" fmla="*/ 1912509 h 2810796"/>
              <a:gd name="connsiteX4095" fmla="*/ 2096551 w 3531775"/>
              <a:gd name="connsiteY4095" fmla="*/ 1902222 h 2810796"/>
              <a:gd name="connsiteX4096" fmla="*/ 2097789 w 3531775"/>
              <a:gd name="connsiteY4096" fmla="*/ 1900031 h 2810796"/>
              <a:gd name="connsiteX4097" fmla="*/ 2087026 w 3531775"/>
              <a:gd name="connsiteY4097" fmla="*/ 1898412 h 2810796"/>
              <a:gd name="connsiteX4098" fmla="*/ 2092646 w 3531775"/>
              <a:gd name="connsiteY4098" fmla="*/ 1896030 h 2810796"/>
              <a:gd name="connsiteX4099" fmla="*/ 2097313 w 3531775"/>
              <a:gd name="connsiteY4099" fmla="*/ 1892697 h 2810796"/>
              <a:gd name="connsiteX4100" fmla="*/ 2092455 w 3531775"/>
              <a:gd name="connsiteY4100" fmla="*/ 1889172 h 2810796"/>
              <a:gd name="connsiteX4101" fmla="*/ 2101218 w 3531775"/>
              <a:gd name="connsiteY4101" fmla="*/ 1889077 h 2810796"/>
              <a:gd name="connsiteX4102" fmla="*/ 2105790 w 3531775"/>
              <a:gd name="connsiteY4102" fmla="*/ 1883838 h 2810796"/>
              <a:gd name="connsiteX4103" fmla="*/ 2101790 w 3531775"/>
              <a:gd name="connsiteY4103" fmla="*/ 1912509 h 2810796"/>
              <a:gd name="connsiteX4104" fmla="*/ 2073310 w 3531775"/>
              <a:gd name="connsiteY4104" fmla="*/ 1952895 h 2810796"/>
              <a:gd name="connsiteX4105" fmla="*/ 2091788 w 3531775"/>
              <a:gd name="connsiteY4105" fmla="*/ 1946704 h 2810796"/>
              <a:gd name="connsiteX4106" fmla="*/ 2087883 w 3531775"/>
              <a:gd name="connsiteY4106" fmla="*/ 1946704 h 2810796"/>
              <a:gd name="connsiteX4107" fmla="*/ 2084454 w 3531775"/>
              <a:gd name="connsiteY4107" fmla="*/ 1940036 h 2810796"/>
              <a:gd name="connsiteX4108" fmla="*/ 2073596 w 3531775"/>
              <a:gd name="connsiteY4108" fmla="*/ 1940798 h 2810796"/>
              <a:gd name="connsiteX4109" fmla="*/ 2082263 w 3531775"/>
              <a:gd name="connsiteY4109" fmla="*/ 1933083 h 2810796"/>
              <a:gd name="connsiteX4110" fmla="*/ 2073024 w 3531775"/>
              <a:gd name="connsiteY4110" fmla="*/ 1930225 h 2810796"/>
              <a:gd name="connsiteX4111" fmla="*/ 2080073 w 3531775"/>
              <a:gd name="connsiteY4111" fmla="*/ 1926987 h 2810796"/>
              <a:gd name="connsiteX4112" fmla="*/ 2081025 w 3531775"/>
              <a:gd name="connsiteY4112" fmla="*/ 1920510 h 2810796"/>
              <a:gd name="connsiteX4113" fmla="*/ 2073310 w 3531775"/>
              <a:gd name="connsiteY4113" fmla="*/ 1952895 h 2810796"/>
              <a:gd name="connsiteX4114" fmla="*/ 2046259 w 3531775"/>
              <a:gd name="connsiteY4114" fmla="*/ 1978898 h 2810796"/>
              <a:gd name="connsiteX4115" fmla="*/ 2059975 w 3531775"/>
              <a:gd name="connsiteY4115" fmla="*/ 1984041 h 2810796"/>
              <a:gd name="connsiteX4116" fmla="*/ 2054165 w 3531775"/>
              <a:gd name="connsiteY4116" fmla="*/ 1977088 h 2810796"/>
              <a:gd name="connsiteX4117" fmla="*/ 2058356 w 3531775"/>
              <a:gd name="connsiteY4117" fmla="*/ 1972326 h 2810796"/>
              <a:gd name="connsiteX4118" fmla="*/ 2052260 w 3531775"/>
              <a:gd name="connsiteY4118" fmla="*/ 1971373 h 2810796"/>
              <a:gd name="connsiteX4119" fmla="*/ 2055117 w 3531775"/>
              <a:gd name="connsiteY4119" fmla="*/ 1968420 h 2810796"/>
              <a:gd name="connsiteX4120" fmla="*/ 2058832 w 3531775"/>
              <a:gd name="connsiteY4120" fmla="*/ 1965658 h 2810796"/>
              <a:gd name="connsiteX4121" fmla="*/ 2055784 w 3531775"/>
              <a:gd name="connsiteY4121" fmla="*/ 1962134 h 2810796"/>
              <a:gd name="connsiteX4122" fmla="*/ 2062070 w 3531775"/>
              <a:gd name="connsiteY4122" fmla="*/ 1962515 h 2810796"/>
              <a:gd name="connsiteX4123" fmla="*/ 2046259 w 3531775"/>
              <a:gd name="connsiteY4123" fmla="*/ 1978898 h 2810796"/>
              <a:gd name="connsiteX4124" fmla="*/ 2047973 w 3531775"/>
              <a:gd name="connsiteY4124" fmla="*/ 1924415 h 2810796"/>
              <a:gd name="connsiteX4125" fmla="*/ 2050069 w 3531775"/>
              <a:gd name="connsiteY4125" fmla="*/ 1920033 h 2810796"/>
              <a:gd name="connsiteX4126" fmla="*/ 2051021 w 3531775"/>
              <a:gd name="connsiteY4126" fmla="*/ 1914223 h 2810796"/>
              <a:gd name="connsiteX4127" fmla="*/ 2042258 w 3531775"/>
              <a:gd name="connsiteY4127" fmla="*/ 1911080 h 2810796"/>
              <a:gd name="connsiteX4128" fmla="*/ 2047211 w 3531775"/>
              <a:gd name="connsiteY4128" fmla="*/ 1909270 h 2810796"/>
              <a:gd name="connsiteX4129" fmla="*/ 2051593 w 3531775"/>
              <a:gd name="connsiteY4129" fmla="*/ 1906603 h 2810796"/>
              <a:gd name="connsiteX4130" fmla="*/ 2048259 w 3531775"/>
              <a:gd name="connsiteY4130" fmla="*/ 1903460 h 2810796"/>
              <a:gd name="connsiteX4131" fmla="*/ 2055403 w 3531775"/>
              <a:gd name="connsiteY4131" fmla="*/ 1903650 h 2810796"/>
              <a:gd name="connsiteX4132" fmla="*/ 2060070 w 3531775"/>
              <a:gd name="connsiteY4132" fmla="*/ 1899555 h 2810796"/>
              <a:gd name="connsiteX4133" fmla="*/ 2040830 w 3531775"/>
              <a:gd name="connsiteY4133" fmla="*/ 1899650 h 2810796"/>
              <a:gd name="connsiteX4134" fmla="*/ 2047973 w 3531775"/>
              <a:gd name="connsiteY4134" fmla="*/ 1924415 h 2810796"/>
              <a:gd name="connsiteX4135" fmla="*/ 2032638 w 3531775"/>
              <a:gd name="connsiteY4135" fmla="*/ 1962229 h 2810796"/>
              <a:gd name="connsiteX4136" fmla="*/ 2036353 w 3531775"/>
              <a:gd name="connsiteY4136" fmla="*/ 1954704 h 2810796"/>
              <a:gd name="connsiteX4137" fmla="*/ 2033686 w 3531775"/>
              <a:gd name="connsiteY4137" fmla="*/ 1948037 h 2810796"/>
              <a:gd name="connsiteX4138" fmla="*/ 2022923 w 3531775"/>
              <a:gd name="connsiteY4138" fmla="*/ 1948704 h 2810796"/>
              <a:gd name="connsiteX4139" fmla="*/ 2026637 w 3531775"/>
              <a:gd name="connsiteY4139" fmla="*/ 1944513 h 2810796"/>
              <a:gd name="connsiteX4140" fmla="*/ 2029114 w 3531775"/>
              <a:gd name="connsiteY4140" fmla="*/ 1939655 h 2810796"/>
              <a:gd name="connsiteX4141" fmla="*/ 2023494 w 3531775"/>
              <a:gd name="connsiteY4141" fmla="*/ 1937941 h 2810796"/>
              <a:gd name="connsiteX4142" fmla="*/ 2030733 w 3531775"/>
              <a:gd name="connsiteY4142" fmla="*/ 1934797 h 2810796"/>
              <a:gd name="connsiteX4143" fmla="*/ 2031876 w 3531775"/>
              <a:gd name="connsiteY4143" fmla="*/ 1928320 h 2810796"/>
              <a:gd name="connsiteX4144" fmla="*/ 2032638 w 3531775"/>
              <a:gd name="connsiteY4144" fmla="*/ 1962229 h 2810796"/>
              <a:gd name="connsiteX4145" fmla="*/ 2006730 w 3531775"/>
              <a:gd name="connsiteY4145" fmla="*/ 1982232 h 2810796"/>
              <a:gd name="connsiteX4146" fmla="*/ 2025590 w 3531775"/>
              <a:gd name="connsiteY4146" fmla="*/ 1987470 h 2810796"/>
              <a:gd name="connsiteX4147" fmla="*/ 2022827 w 3531775"/>
              <a:gd name="connsiteY4147" fmla="*/ 1982327 h 2810796"/>
              <a:gd name="connsiteX4148" fmla="*/ 2021875 w 3531775"/>
              <a:gd name="connsiteY4148" fmla="*/ 1981184 h 2810796"/>
              <a:gd name="connsiteX4149" fmla="*/ 2015208 w 3531775"/>
              <a:gd name="connsiteY4149" fmla="*/ 1983279 h 2810796"/>
              <a:gd name="connsiteX4150" fmla="*/ 2018732 w 3531775"/>
              <a:gd name="connsiteY4150" fmla="*/ 1975850 h 2810796"/>
              <a:gd name="connsiteX4151" fmla="*/ 2014541 w 3531775"/>
              <a:gd name="connsiteY4151" fmla="*/ 1974707 h 2810796"/>
              <a:gd name="connsiteX4152" fmla="*/ 2019494 w 3531775"/>
              <a:gd name="connsiteY4152" fmla="*/ 1971945 h 2810796"/>
              <a:gd name="connsiteX4153" fmla="*/ 2006730 w 3531775"/>
              <a:gd name="connsiteY4153" fmla="*/ 1982232 h 2810796"/>
              <a:gd name="connsiteX4154" fmla="*/ 2005111 w 3531775"/>
              <a:gd name="connsiteY4154" fmla="*/ 1920986 h 2810796"/>
              <a:gd name="connsiteX4155" fmla="*/ 2013207 w 3531775"/>
              <a:gd name="connsiteY4155" fmla="*/ 1915842 h 2810796"/>
              <a:gd name="connsiteX4156" fmla="*/ 2008826 w 3531775"/>
              <a:gd name="connsiteY4156" fmla="*/ 1914318 h 2810796"/>
              <a:gd name="connsiteX4157" fmla="*/ 2005968 w 3531775"/>
              <a:gd name="connsiteY4157" fmla="*/ 1909175 h 2810796"/>
              <a:gd name="connsiteX4158" fmla="*/ 1995872 w 3531775"/>
              <a:gd name="connsiteY4158" fmla="*/ 1910794 h 2810796"/>
              <a:gd name="connsiteX4159" fmla="*/ 1999301 w 3531775"/>
              <a:gd name="connsiteY4159" fmla="*/ 1907079 h 2810796"/>
              <a:gd name="connsiteX4160" fmla="*/ 2001491 w 3531775"/>
              <a:gd name="connsiteY4160" fmla="*/ 1902888 h 2810796"/>
              <a:gd name="connsiteX4161" fmla="*/ 1996348 w 3531775"/>
              <a:gd name="connsiteY4161" fmla="*/ 1902031 h 2810796"/>
              <a:gd name="connsiteX4162" fmla="*/ 2003015 w 3531775"/>
              <a:gd name="connsiteY4162" fmla="*/ 1898697 h 2810796"/>
              <a:gd name="connsiteX4163" fmla="*/ 2004444 w 3531775"/>
              <a:gd name="connsiteY4163" fmla="*/ 1893173 h 2810796"/>
              <a:gd name="connsiteX4164" fmla="*/ 2005111 w 3531775"/>
              <a:gd name="connsiteY4164" fmla="*/ 1920986 h 2810796"/>
              <a:gd name="connsiteX4165" fmla="*/ 1980155 w 3531775"/>
              <a:gd name="connsiteY4165" fmla="*/ 2004996 h 2810796"/>
              <a:gd name="connsiteX4166" fmla="*/ 1994443 w 3531775"/>
              <a:gd name="connsiteY4166" fmla="*/ 2003854 h 2810796"/>
              <a:gd name="connsiteX4167" fmla="*/ 1989585 w 3531775"/>
              <a:gd name="connsiteY4167" fmla="*/ 1995948 h 2810796"/>
              <a:gd name="connsiteX4168" fmla="*/ 1981870 w 3531775"/>
              <a:gd name="connsiteY4168" fmla="*/ 1995567 h 2810796"/>
              <a:gd name="connsiteX4169" fmla="*/ 1984823 w 3531775"/>
              <a:gd name="connsiteY4169" fmla="*/ 1992614 h 2810796"/>
              <a:gd name="connsiteX4170" fmla="*/ 1986918 w 3531775"/>
              <a:gd name="connsiteY4170" fmla="*/ 1988899 h 2810796"/>
              <a:gd name="connsiteX4171" fmla="*/ 1983204 w 3531775"/>
              <a:gd name="connsiteY4171" fmla="*/ 1987090 h 2810796"/>
              <a:gd name="connsiteX4172" fmla="*/ 1988537 w 3531775"/>
              <a:gd name="connsiteY4172" fmla="*/ 1985184 h 2810796"/>
              <a:gd name="connsiteX4173" fmla="*/ 1990347 w 3531775"/>
              <a:gd name="connsiteY4173" fmla="*/ 1980232 h 2810796"/>
              <a:gd name="connsiteX4174" fmla="*/ 1980155 w 3531775"/>
              <a:gd name="connsiteY4174" fmla="*/ 2004996 h 2810796"/>
              <a:gd name="connsiteX4175" fmla="*/ 1972154 w 3531775"/>
              <a:gd name="connsiteY4175" fmla="*/ 1965372 h 2810796"/>
              <a:gd name="connsiteX4176" fmla="*/ 1997205 w 3531775"/>
              <a:gd name="connsiteY4176" fmla="*/ 1956419 h 2810796"/>
              <a:gd name="connsiteX4177" fmla="*/ 1990157 w 3531775"/>
              <a:gd name="connsiteY4177" fmla="*/ 1951847 h 2810796"/>
              <a:gd name="connsiteX4178" fmla="*/ 1979012 w 3531775"/>
              <a:gd name="connsiteY4178" fmla="*/ 1955371 h 2810796"/>
              <a:gd name="connsiteX4179" fmla="*/ 1980822 w 3531775"/>
              <a:gd name="connsiteY4179" fmla="*/ 1950037 h 2810796"/>
              <a:gd name="connsiteX4180" fmla="*/ 1982346 w 3531775"/>
              <a:gd name="connsiteY4180" fmla="*/ 1943084 h 2810796"/>
              <a:gd name="connsiteX4181" fmla="*/ 1975202 w 3531775"/>
              <a:gd name="connsiteY4181" fmla="*/ 1943655 h 2810796"/>
              <a:gd name="connsiteX4182" fmla="*/ 1982346 w 3531775"/>
              <a:gd name="connsiteY4182" fmla="*/ 1937179 h 2810796"/>
              <a:gd name="connsiteX4183" fmla="*/ 1981679 w 3531775"/>
              <a:gd name="connsiteY4183" fmla="*/ 1929654 h 2810796"/>
              <a:gd name="connsiteX4184" fmla="*/ 1972154 w 3531775"/>
              <a:gd name="connsiteY4184" fmla="*/ 1965372 h 2810796"/>
              <a:gd name="connsiteX4185" fmla="*/ 1964534 w 3531775"/>
              <a:gd name="connsiteY4185" fmla="*/ 1991757 h 2810796"/>
              <a:gd name="connsiteX4186" fmla="*/ 1960153 w 3531775"/>
              <a:gd name="connsiteY4186" fmla="*/ 1989280 h 2810796"/>
              <a:gd name="connsiteX4187" fmla="*/ 1957676 w 3531775"/>
              <a:gd name="connsiteY4187" fmla="*/ 1982517 h 2810796"/>
              <a:gd name="connsiteX4188" fmla="*/ 1947199 w 3531775"/>
              <a:gd name="connsiteY4188" fmla="*/ 1983375 h 2810796"/>
              <a:gd name="connsiteX4189" fmla="*/ 1951104 w 3531775"/>
              <a:gd name="connsiteY4189" fmla="*/ 1979088 h 2810796"/>
              <a:gd name="connsiteX4190" fmla="*/ 1953866 w 3531775"/>
              <a:gd name="connsiteY4190" fmla="*/ 1973945 h 2810796"/>
              <a:gd name="connsiteX4191" fmla="*/ 1948723 w 3531775"/>
              <a:gd name="connsiteY4191" fmla="*/ 1972326 h 2810796"/>
              <a:gd name="connsiteX4192" fmla="*/ 1955867 w 3531775"/>
              <a:gd name="connsiteY4192" fmla="*/ 1968801 h 2810796"/>
              <a:gd name="connsiteX4193" fmla="*/ 1958058 w 3531775"/>
              <a:gd name="connsiteY4193" fmla="*/ 1962039 h 2810796"/>
              <a:gd name="connsiteX4194" fmla="*/ 1936150 w 3531775"/>
              <a:gd name="connsiteY4194" fmla="*/ 1982041 h 2810796"/>
              <a:gd name="connsiteX4195" fmla="*/ 1964534 w 3531775"/>
              <a:gd name="connsiteY4195" fmla="*/ 1991757 h 2810796"/>
              <a:gd name="connsiteX4196" fmla="*/ 1926911 w 3531775"/>
              <a:gd name="connsiteY4196" fmla="*/ 2020141 h 2810796"/>
              <a:gd name="connsiteX4197" fmla="*/ 1955962 w 3531775"/>
              <a:gd name="connsiteY4197" fmla="*/ 2027475 h 2810796"/>
              <a:gd name="connsiteX4198" fmla="*/ 1954247 w 3531775"/>
              <a:gd name="connsiteY4198" fmla="*/ 2019760 h 2810796"/>
              <a:gd name="connsiteX4199" fmla="*/ 1947961 w 3531775"/>
              <a:gd name="connsiteY4199" fmla="*/ 2018141 h 2810796"/>
              <a:gd name="connsiteX4200" fmla="*/ 1946532 w 3531775"/>
              <a:gd name="connsiteY4200" fmla="*/ 2016331 h 2810796"/>
              <a:gd name="connsiteX4201" fmla="*/ 1940817 w 3531775"/>
              <a:gd name="connsiteY4201" fmla="*/ 2023094 h 2810796"/>
              <a:gd name="connsiteX4202" fmla="*/ 1941008 w 3531775"/>
              <a:gd name="connsiteY4202" fmla="*/ 2018236 h 2810796"/>
              <a:gd name="connsiteX4203" fmla="*/ 1939769 w 3531775"/>
              <a:gd name="connsiteY4203" fmla="*/ 2013569 h 2810796"/>
              <a:gd name="connsiteX4204" fmla="*/ 1934721 w 3531775"/>
              <a:gd name="connsiteY4204" fmla="*/ 2015379 h 2810796"/>
              <a:gd name="connsiteX4205" fmla="*/ 1938055 w 3531775"/>
              <a:gd name="connsiteY4205" fmla="*/ 2009283 h 2810796"/>
              <a:gd name="connsiteX4206" fmla="*/ 1926911 w 3531775"/>
              <a:gd name="connsiteY4206" fmla="*/ 2020141 h 2810796"/>
              <a:gd name="connsiteX4207" fmla="*/ 1920910 w 3531775"/>
              <a:gd name="connsiteY4207" fmla="*/ 2068433 h 2810796"/>
              <a:gd name="connsiteX4208" fmla="*/ 1922720 w 3531775"/>
              <a:gd name="connsiteY4208" fmla="*/ 2061480 h 2810796"/>
              <a:gd name="connsiteX4209" fmla="*/ 1919386 w 3531775"/>
              <a:gd name="connsiteY4209" fmla="*/ 2056812 h 2810796"/>
              <a:gd name="connsiteX4210" fmla="*/ 1911480 w 3531775"/>
              <a:gd name="connsiteY4210" fmla="*/ 2059670 h 2810796"/>
              <a:gd name="connsiteX4211" fmla="*/ 1913576 w 3531775"/>
              <a:gd name="connsiteY4211" fmla="*/ 2055574 h 2810796"/>
              <a:gd name="connsiteX4212" fmla="*/ 1914528 w 3531775"/>
              <a:gd name="connsiteY4212" fmla="*/ 2051097 h 2810796"/>
              <a:gd name="connsiteX4213" fmla="*/ 1910242 w 3531775"/>
              <a:gd name="connsiteY4213" fmla="*/ 2050812 h 2810796"/>
              <a:gd name="connsiteX4214" fmla="*/ 1914909 w 3531775"/>
              <a:gd name="connsiteY4214" fmla="*/ 2046716 h 2810796"/>
              <a:gd name="connsiteX4215" fmla="*/ 1915195 w 3531775"/>
              <a:gd name="connsiteY4215" fmla="*/ 2041191 h 2810796"/>
              <a:gd name="connsiteX4216" fmla="*/ 1920910 w 3531775"/>
              <a:gd name="connsiteY4216" fmla="*/ 2068433 h 2810796"/>
              <a:gd name="connsiteX4217" fmla="*/ 1906718 w 3531775"/>
              <a:gd name="connsiteY4217" fmla="*/ 2066814 h 2810796"/>
              <a:gd name="connsiteX4218" fmla="*/ 1906718 w 3531775"/>
              <a:gd name="connsiteY4218" fmla="*/ 2066814 h 2810796"/>
              <a:gd name="connsiteX4219" fmla="*/ 1906718 w 3531775"/>
              <a:gd name="connsiteY4219" fmla="*/ 2066814 h 2810796"/>
              <a:gd name="connsiteX4220" fmla="*/ 1906718 w 3531775"/>
              <a:gd name="connsiteY4220" fmla="*/ 2066814 h 2810796"/>
              <a:gd name="connsiteX4221" fmla="*/ 1883191 w 3531775"/>
              <a:gd name="connsiteY4221" fmla="*/ 2105676 h 2810796"/>
              <a:gd name="connsiteX4222" fmla="*/ 1901384 w 3531775"/>
              <a:gd name="connsiteY4222" fmla="*/ 2084435 h 2810796"/>
              <a:gd name="connsiteX4223" fmla="*/ 1897955 w 3531775"/>
              <a:gd name="connsiteY4223" fmla="*/ 2087578 h 2810796"/>
              <a:gd name="connsiteX4224" fmla="*/ 1891763 w 3531775"/>
              <a:gd name="connsiteY4224" fmla="*/ 2088721 h 2810796"/>
              <a:gd name="connsiteX4225" fmla="*/ 1890239 w 3531775"/>
              <a:gd name="connsiteY4225" fmla="*/ 2089293 h 2810796"/>
              <a:gd name="connsiteX4226" fmla="*/ 1888715 w 3531775"/>
              <a:gd name="connsiteY4226" fmla="*/ 2097103 h 2810796"/>
              <a:gd name="connsiteX4227" fmla="*/ 1886715 w 3531775"/>
              <a:gd name="connsiteY4227" fmla="*/ 2093579 h 2810796"/>
              <a:gd name="connsiteX4228" fmla="*/ 1883667 w 3531775"/>
              <a:gd name="connsiteY4228" fmla="*/ 2091007 h 2810796"/>
              <a:gd name="connsiteX4229" fmla="*/ 1880524 w 3531775"/>
              <a:gd name="connsiteY4229" fmla="*/ 2095008 h 2810796"/>
              <a:gd name="connsiteX4230" fmla="*/ 1880333 w 3531775"/>
              <a:gd name="connsiteY4230" fmla="*/ 2089007 h 2810796"/>
              <a:gd name="connsiteX4231" fmla="*/ 1883191 w 3531775"/>
              <a:gd name="connsiteY4231" fmla="*/ 2105676 h 2810796"/>
              <a:gd name="connsiteX4232" fmla="*/ 1851282 w 3531775"/>
              <a:gd name="connsiteY4232" fmla="*/ 2139013 h 2810796"/>
              <a:gd name="connsiteX4233" fmla="*/ 1871761 w 3531775"/>
              <a:gd name="connsiteY4233" fmla="*/ 2132917 h 2810796"/>
              <a:gd name="connsiteX4234" fmla="*/ 1867379 w 3531775"/>
              <a:gd name="connsiteY4234" fmla="*/ 2129393 h 2810796"/>
              <a:gd name="connsiteX4235" fmla="*/ 1866046 w 3531775"/>
              <a:gd name="connsiteY4235" fmla="*/ 2128822 h 2810796"/>
              <a:gd name="connsiteX4236" fmla="*/ 1860045 w 3531775"/>
              <a:gd name="connsiteY4236" fmla="*/ 2135013 h 2810796"/>
              <a:gd name="connsiteX4237" fmla="*/ 1861188 w 3531775"/>
              <a:gd name="connsiteY4237" fmla="*/ 2130250 h 2810796"/>
              <a:gd name="connsiteX4238" fmla="*/ 1861188 w 3531775"/>
              <a:gd name="connsiteY4238" fmla="*/ 2125488 h 2810796"/>
              <a:gd name="connsiteX4239" fmla="*/ 1856807 w 3531775"/>
              <a:gd name="connsiteY4239" fmla="*/ 2126726 h 2810796"/>
              <a:gd name="connsiteX4240" fmla="*/ 1860617 w 3531775"/>
              <a:gd name="connsiteY4240" fmla="*/ 2121011 h 2810796"/>
              <a:gd name="connsiteX4241" fmla="*/ 1851282 w 3531775"/>
              <a:gd name="connsiteY4241" fmla="*/ 2139013 h 2810796"/>
              <a:gd name="connsiteX4242" fmla="*/ 1835471 w 3531775"/>
              <a:gd name="connsiteY4242" fmla="*/ 2190639 h 2810796"/>
              <a:gd name="connsiteX4243" fmla="*/ 1848615 w 3531775"/>
              <a:gd name="connsiteY4243" fmla="*/ 2173018 h 2810796"/>
              <a:gd name="connsiteX4244" fmla="*/ 1837471 w 3531775"/>
              <a:gd name="connsiteY4244" fmla="*/ 2173589 h 2810796"/>
              <a:gd name="connsiteX4245" fmla="*/ 1830041 w 3531775"/>
              <a:gd name="connsiteY4245" fmla="*/ 2180257 h 2810796"/>
              <a:gd name="connsiteX4246" fmla="*/ 1830613 w 3531775"/>
              <a:gd name="connsiteY4246" fmla="*/ 2174446 h 2810796"/>
              <a:gd name="connsiteX4247" fmla="*/ 1829756 w 3531775"/>
              <a:gd name="connsiteY4247" fmla="*/ 2169017 h 2810796"/>
              <a:gd name="connsiteX4248" fmla="*/ 1824708 w 3531775"/>
              <a:gd name="connsiteY4248" fmla="*/ 2171684 h 2810796"/>
              <a:gd name="connsiteX4249" fmla="*/ 1828232 w 3531775"/>
              <a:gd name="connsiteY4249" fmla="*/ 2164159 h 2810796"/>
              <a:gd name="connsiteX4250" fmla="*/ 1825850 w 3531775"/>
              <a:gd name="connsiteY4250" fmla="*/ 2158254 h 2810796"/>
              <a:gd name="connsiteX4251" fmla="*/ 1835471 w 3531775"/>
              <a:gd name="connsiteY4251" fmla="*/ 2190639 h 2810796"/>
              <a:gd name="connsiteX4252" fmla="*/ 1799561 w 3531775"/>
              <a:gd name="connsiteY4252" fmla="*/ 2221500 h 2810796"/>
              <a:gd name="connsiteX4253" fmla="*/ 1819945 w 3531775"/>
              <a:gd name="connsiteY4253" fmla="*/ 2216071 h 2810796"/>
              <a:gd name="connsiteX4254" fmla="*/ 1815944 w 3531775"/>
              <a:gd name="connsiteY4254" fmla="*/ 2212070 h 2810796"/>
              <a:gd name="connsiteX4255" fmla="*/ 1814706 w 3531775"/>
              <a:gd name="connsiteY4255" fmla="*/ 2211403 h 2810796"/>
              <a:gd name="connsiteX4256" fmla="*/ 1808420 w 3531775"/>
              <a:gd name="connsiteY4256" fmla="*/ 2217785 h 2810796"/>
              <a:gd name="connsiteX4257" fmla="*/ 1809944 w 3531775"/>
              <a:gd name="connsiteY4257" fmla="*/ 2212642 h 2810796"/>
              <a:gd name="connsiteX4258" fmla="*/ 1810229 w 3531775"/>
              <a:gd name="connsiteY4258" fmla="*/ 2207498 h 2810796"/>
              <a:gd name="connsiteX4259" fmla="*/ 1805848 w 3531775"/>
              <a:gd name="connsiteY4259" fmla="*/ 2208641 h 2810796"/>
              <a:gd name="connsiteX4260" fmla="*/ 1809944 w 3531775"/>
              <a:gd name="connsiteY4260" fmla="*/ 2202640 h 2810796"/>
              <a:gd name="connsiteX4261" fmla="*/ 1799561 w 3531775"/>
              <a:gd name="connsiteY4261" fmla="*/ 2221500 h 2810796"/>
              <a:gd name="connsiteX4262" fmla="*/ 1786226 w 3531775"/>
              <a:gd name="connsiteY4262" fmla="*/ 2279412 h 2810796"/>
              <a:gd name="connsiteX4263" fmla="*/ 1792989 w 3531775"/>
              <a:gd name="connsiteY4263" fmla="*/ 2263124 h 2810796"/>
              <a:gd name="connsiteX4264" fmla="*/ 1787179 w 3531775"/>
              <a:gd name="connsiteY4264" fmla="*/ 2261505 h 2810796"/>
              <a:gd name="connsiteX4265" fmla="*/ 1785560 w 3531775"/>
              <a:gd name="connsiteY4265" fmla="*/ 2261505 h 2810796"/>
              <a:gd name="connsiteX4266" fmla="*/ 1780416 w 3531775"/>
              <a:gd name="connsiteY4266" fmla="*/ 2270554 h 2810796"/>
              <a:gd name="connsiteX4267" fmla="*/ 1780511 w 3531775"/>
              <a:gd name="connsiteY4267" fmla="*/ 2265124 h 2810796"/>
              <a:gd name="connsiteX4268" fmla="*/ 1779273 w 3531775"/>
              <a:gd name="connsiteY4268" fmla="*/ 2260267 h 2810796"/>
              <a:gd name="connsiteX4269" fmla="*/ 1777463 w 3531775"/>
              <a:gd name="connsiteY4269" fmla="*/ 2256076 h 2810796"/>
              <a:gd name="connsiteX4270" fmla="*/ 1774701 w 3531775"/>
              <a:gd name="connsiteY4270" fmla="*/ 2251027 h 2810796"/>
              <a:gd name="connsiteX4271" fmla="*/ 1768700 w 3531775"/>
              <a:gd name="connsiteY4271" fmla="*/ 2260743 h 2810796"/>
              <a:gd name="connsiteX4272" fmla="*/ 1786226 w 3531775"/>
              <a:gd name="connsiteY4272" fmla="*/ 2279412 h 2810796"/>
              <a:gd name="connsiteX4273" fmla="*/ 1745459 w 3531775"/>
              <a:gd name="connsiteY4273" fmla="*/ 2332942 h 2810796"/>
              <a:gd name="connsiteX4274" fmla="*/ 1770510 w 3531775"/>
              <a:gd name="connsiteY4274" fmla="*/ 2316369 h 2810796"/>
              <a:gd name="connsiteX4275" fmla="*/ 1766224 w 3531775"/>
              <a:gd name="connsiteY4275" fmla="*/ 2318655 h 2810796"/>
              <a:gd name="connsiteX4276" fmla="*/ 1761842 w 3531775"/>
              <a:gd name="connsiteY4276" fmla="*/ 2322560 h 2810796"/>
              <a:gd name="connsiteX4277" fmla="*/ 1759366 w 3531775"/>
              <a:gd name="connsiteY4277" fmla="*/ 2317036 h 2810796"/>
              <a:gd name="connsiteX4278" fmla="*/ 1754127 w 3531775"/>
              <a:gd name="connsiteY4278" fmla="*/ 2325608 h 2810796"/>
              <a:gd name="connsiteX4279" fmla="*/ 1754508 w 3531775"/>
              <a:gd name="connsiteY4279" fmla="*/ 2320369 h 2810796"/>
              <a:gd name="connsiteX4280" fmla="*/ 1753556 w 3531775"/>
              <a:gd name="connsiteY4280" fmla="*/ 2315797 h 2810796"/>
              <a:gd name="connsiteX4281" fmla="*/ 1749174 w 3531775"/>
              <a:gd name="connsiteY4281" fmla="*/ 2318845 h 2810796"/>
              <a:gd name="connsiteX4282" fmla="*/ 1752127 w 3531775"/>
              <a:gd name="connsiteY4282" fmla="*/ 2311797 h 2810796"/>
              <a:gd name="connsiteX4283" fmla="*/ 1745459 w 3531775"/>
              <a:gd name="connsiteY4283" fmla="*/ 2332942 h 2810796"/>
              <a:gd name="connsiteX4284" fmla="*/ 1714789 w 3531775"/>
              <a:gd name="connsiteY4284" fmla="*/ 2380472 h 2810796"/>
              <a:gd name="connsiteX4285" fmla="*/ 1734125 w 3531775"/>
              <a:gd name="connsiteY4285" fmla="*/ 2368280 h 2810796"/>
              <a:gd name="connsiteX4286" fmla="*/ 1729458 w 3531775"/>
              <a:gd name="connsiteY4286" fmla="*/ 2366661 h 2810796"/>
              <a:gd name="connsiteX4287" fmla="*/ 1722980 w 3531775"/>
              <a:gd name="connsiteY4287" fmla="*/ 2374186 h 2810796"/>
              <a:gd name="connsiteX4288" fmla="*/ 1723647 w 3531775"/>
              <a:gd name="connsiteY4288" fmla="*/ 2369518 h 2810796"/>
              <a:gd name="connsiteX4289" fmla="*/ 1723076 w 3531775"/>
              <a:gd name="connsiteY4289" fmla="*/ 2365327 h 2810796"/>
              <a:gd name="connsiteX4290" fmla="*/ 1718980 w 3531775"/>
              <a:gd name="connsiteY4290" fmla="*/ 2367899 h 2810796"/>
              <a:gd name="connsiteX4291" fmla="*/ 1721933 w 3531775"/>
              <a:gd name="connsiteY4291" fmla="*/ 2361613 h 2810796"/>
              <a:gd name="connsiteX4292" fmla="*/ 1714789 w 3531775"/>
              <a:gd name="connsiteY4292" fmla="*/ 2380472 h 2810796"/>
              <a:gd name="connsiteX4293" fmla="*/ 1679642 w 3531775"/>
              <a:gd name="connsiteY4293" fmla="*/ 2426573 h 2810796"/>
              <a:gd name="connsiteX4294" fmla="*/ 1711646 w 3531775"/>
              <a:gd name="connsiteY4294" fmla="*/ 2413714 h 2810796"/>
              <a:gd name="connsiteX4295" fmla="*/ 1706216 w 3531775"/>
              <a:gd name="connsiteY4295" fmla="*/ 2415429 h 2810796"/>
              <a:gd name="connsiteX4296" fmla="*/ 1700883 w 3531775"/>
              <a:gd name="connsiteY4296" fmla="*/ 2412000 h 2810796"/>
              <a:gd name="connsiteX4297" fmla="*/ 1691167 w 3531775"/>
              <a:gd name="connsiteY4297" fmla="*/ 2420191 h 2810796"/>
              <a:gd name="connsiteX4298" fmla="*/ 1693358 w 3531775"/>
              <a:gd name="connsiteY4298" fmla="*/ 2408380 h 2810796"/>
              <a:gd name="connsiteX4299" fmla="*/ 1687738 w 3531775"/>
              <a:gd name="connsiteY4299" fmla="*/ 2410666 h 2810796"/>
              <a:gd name="connsiteX4300" fmla="*/ 1692977 w 3531775"/>
              <a:gd name="connsiteY4300" fmla="*/ 2403046 h 2810796"/>
              <a:gd name="connsiteX4301" fmla="*/ 1679642 w 3531775"/>
              <a:gd name="connsiteY4301" fmla="*/ 2426573 h 2810796"/>
              <a:gd name="connsiteX4302" fmla="*/ 1674117 w 3531775"/>
              <a:gd name="connsiteY4302" fmla="*/ 2381520 h 2810796"/>
              <a:gd name="connsiteX4303" fmla="*/ 1705454 w 3531775"/>
              <a:gd name="connsiteY4303" fmla="*/ 2376376 h 2810796"/>
              <a:gd name="connsiteX4304" fmla="*/ 1700311 w 3531775"/>
              <a:gd name="connsiteY4304" fmla="*/ 2376567 h 2810796"/>
              <a:gd name="connsiteX4305" fmla="*/ 1696120 w 3531775"/>
              <a:gd name="connsiteY4305" fmla="*/ 2371042 h 2810796"/>
              <a:gd name="connsiteX4306" fmla="*/ 1685738 w 3531775"/>
              <a:gd name="connsiteY4306" fmla="*/ 2377805 h 2810796"/>
              <a:gd name="connsiteX4307" fmla="*/ 1688690 w 3531775"/>
              <a:gd name="connsiteY4307" fmla="*/ 2371233 h 2810796"/>
              <a:gd name="connsiteX4308" fmla="*/ 1690024 w 3531775"/>
              <a:gd name="connsiteY4308" fmla="*/ 2364661 h 2810796"/>
              <a:gd name="connsiteX4309" fmla="*/ 1684499 w 3531775"/>
              <a:gd name="connsiteY4309" fmla="*/ 2365804 h 2810796"/>
              <a:gd name="connsiteX4310" fmla="*/ 1690595 w 3531775"/>
              <a:gd name="connsiteY4310" fmla="*/ 2358469 h 2810796"/>
              <a:gd name="connsiteX4311" fmla="*/ 1674117 w 3531775"/>
              <a:gd name="connsiteY4311" fmla="*/ 2381520 h 2810796"/>
              <a:gd name="connsiteX4312" fmla="*/ 1680499 w 3531775"/>
              <a:gd name="connsiteY4312" fmla="*/ 2331037 h 2810796"/>
              <a:gd name="connsiteX4313" fmla="*/ 1683452 w 3531775"/>
              <a:gd name="connsiteY4313" fmla="*/ 2322655 h 2810796"/>
              <a:gd name="connsiteX4314" fmla="*/ 1675070 w 3531775"/>
              <a:gd name="connsiteY4314" fmla="*/ 2322751 h 2810796"/>
              <a:gd name="connsiteX4315" fmla="*/ 1669164 w 3531775"/>
              <a:gd name="connsiteY4315" fmla="*/ 2329704 h 2810796"/>
              <a:gd name="connsiteX4316" fmla="*/ 1669545 w 3531775"/>
              <a:gd name="connsiteY4316" fmla="*/ 2325322 h 2810796"/>
              <a:gd name="connsiteX4317" fmla="*/ 1668783 w 3531775"/>
              <a:gd name="connsiteY4317" fmla="*/ 2321322 h 2810796"/>
              <a:gd name="connsiteX4318" fmla="*/ 1664973 w 3531775"/>
              <a:gd name="connsiteY4318" fmla="*/ 2323703 h 2810796"/>
              <a:gd name="connsiteX4319" fmla="*/ 1667640 w 3531775"/>
              <a:gd name="connsiteY4319" fmla="*/ 2317893 h 2810796"/>
              <a:gd name="connsiteX4320" fmla="*/ 1665640 w 3531775"/>
              <a:gd name="connsiteY4320" fmla="*/ 2313702 h 2810796"/>
              <a:gd name="connsiteX4321" fmla="*/ 1680499 w 3531775"/>
              <a:gd name="connsiteY4321" fmla="*/ 2331037 h 2810796"/>
              <a:gd name="connsiteX4322" fmla="*/ 1649447 w 3531775"/>
              <a:gd name="connsiteY4322" fmla="*/ 2477722 h 2810796"/>
              <a:gd name="connsiteX4323" fmla="*/ 1664687 w 3531775"/>
              <a:gd name="connsiteY4323" fmla="*/ 2465530 h 2810796"/>
              <a:gd name="connsiteX4324" fmla="*/ 1662211 w 3531775"/>
              <a:gd name="connsiteY4324" fmla="*/ 2460482 h 2810796"/>
              <a:gd name="connsiteX4325" fmla="*/ 1661258 w 3531775"/>
              <a:gd name="connsiteY4325" fmla="*/ 2459530 h 2810796"/>
              <a:gd name="connsiteX4326" fmla="*/ 1652210 w 3531775"/>
              <a:gd name="connsiteY4326" fmla="*/ 2465530 h 2810796"/>
              <a:gd name="connsiteX4327" fmla="*/ 1655924 w 3531775"/>
              <a:gd name="connsiteY4327" fmla="*/ 2460196 h 2810796"/>
              <a:gd name="connsiteX4328" fmla="*/ 1658306 w 3531775"/>
              <a:gd name="connsiteY4328" fmla="*/ 2454576 h 2810796"/>
              <a:gd name="connsiteX4329" fmla="*/ 1653448 w 3531775"/>
              <a:gd name="connsiteY4329" fmla="*/ 2455148 h 2810796"/>
              <a:gd name="connsiteX4330" fmla="*/ 1659830 w 3531775"/>
              <a:gd name="connsiteY4330" fmla="*/ 2449243 h 2810796"/>
              <a:gd name="connsiteX4331" fmla="*/ 1661258 w 3531775"/>
              <a:gd name="connsiteY4331" fmla="*/ 2442575 h 2810796"/>
              <a:gd name="connsiteX4332" fmla="*/ 1651543 w 3531775"/>
              <a:gd name="connsiteY4332" fmla="*/ 2448766 h 2810796"/>
              <a:gd name="connsiteX4333" fmla="*/ 1649447 w 3531775"/>
              <a:gd name="connsiteY4333" fmla="*/ 2477722 h 2810796"/>
              <a:gd name="connsiteX4334" fmla="*/ 1638970 w 3531775"/>
              <a:gd name="connsiteY4334" fmla="*/ 2428764 h 2810796"/>
              <a:gd name="connsiteX4335" fmla="*/ 1673165 w 3531775"/>
              <a:gd name="connsiteY4335" fmla="*/ 2412762 h 2810796"/>
              <a:gd name="connsiteX4336" fmla="*/ 1667450 w 3531775"/>
              <a:gd name="connsiteY4336" fmla="*/ 2414857 h 2810796"/>
              <a:gd name="connsiteX4337" fmla="*/ 1661258 w 3531775"/>
              <a:gd name="connsiteY4337" fmla="*/ 2412095 h 2810796"/>
              <a:gd name="connsiteX4338" fmla="*/ 1651352 w 3531775"/>
              <a:gd name="connsiteY4338" fmla="*/ 2421525 h 2810796"/>
              <a:gd name="connsiteX4339" fmla="*/ 1652876 w 3531775"/>
              <a:gd name="connsiteY4339" fmla="*/ 2415143 h 2810796"/>
              <a:gd name="connsiteX4340" fmla="*/ 1652686 w 3531775"/>
              <a:gd name="connsiteY4340" fmla="*/ 2409333 h 2810796"/>
              <a:gd name="connsiteX4341" fmla="*/ 1651733 w 3531775"/>
              <a:gd name="connsiteY4341" fmla="*/ 2404094 h 2810796"/>
              <a:gd name="connsiteX4342" fmla="*/ 1638970 w 3531775"/>
              <a:gd name="connsiteY4342" fmla="*/ 2428764 h 2810796"/>
              <a:gd name="connsiteX4343" fmla="*/ 1635541 w 3531775"/>
              <a:gd name="connsiteY4343" fmla="*/ 2377043 h 2810796"/>
              <a:gd name="connsiteX4344" fmla="*/ 1665926 w 3531775"/>
              <a:gd name="connsiteY4344" fmla="*/ 2365327 h 2810796"/>
              <a:gd name="connsiteX4345" fmla="*/ 1655353 w 3531775"/>
              <a:gd name="connsiteY4345" fmla="*/ 2363422 h 2810796"/>
              <a:gd name="connsiteX4346" fmla="*/ 1646495 w 3531775"/>
              <a:gd name="connsiteY4346" fmla="*/ 2371423 h 2810796"/>
              <a:gd name="connsiteX4347" fmla="*/ 1647923 w 3531775"/>
              <a:gd name="connsiteY4347" fmla="*/ 2365518 h 2810796"/>
              <a:gd name="connsiteX4348" fmla="*/ 1647828 w 3531775"/>
              <a:gd name="connsiteY4348" fmla="*/ 2359898 h 2810796"/>
              <a:gd name="connsiteX4349" fmla="*/ 1647066 w 3531775"/>
              <a:gd name="connsiteY4349" fmla="*/ 2354850 h 2810796"/>
              <a:gd name="connsiteX4350" fmla="*/ 1635541 w 3531775"/>
              <a:gd name="connsiteY4350" fmla="*/ 2377043 h 2810796"/>
              <a:gd name="connsiteX4351" fmla="*/ 1581915 w 3531775"/>
              <a:gd name="connsiteY4351" fmla="*/ 2446385 h 2810796"/>
              <a:gd name="connsiteX4352" fmla="*/ 1577629 w 3531775"/>
              <a:gd name="connsiteY4352" fmla="*/ 2443147 h 2810796"/>
              <a:gd name="connsiteX4353" fmla="*/ 1568675 w 3531775"/>
              <a:gd name="connsiteY4353" fmla="*/ 2448290 h 2810796"/>
              <a:gd name="connsiteX4354" fmla="*/ 1570866 w 3531775"/>
              <a:gd name="connsiteY4354" fmla="*/ 2443813 h 2810796"/>
              <a:gd name="connsiteX4355" fmla="*/ 1571628 w 3531775"/>
              <a:gd name="connsiteY4355" fmla="*/ 2439432 h 2810796"/>
              <a:gd name="connsiteX4356" fmla="*/ 1570009 w 3531775"/>
              <a:gd name="connsiteY4356" fmla="*/ 2436479 h 2810796"/>
              <a:gd name="connsiteX4357" fmla="*/ 1558484 w 3531775"/>
              <a:gd name="connsiteY4357" fmla="*/ 2451433 h 2810796"/>
              <a:gd name="connsiteX4358" fmla="*/ 1581915 w 3531775"/>
              <a:gd name="connsiteY4358" fmla="*/ 2446385 h 2810796"/>
              <a:gd name="connsiteX4359" fmla="*/ 1620968 w 3531775"/>
              <a:gd name="connsiteY4359" fmla="*/ 2420191 h 2810796"/>
              <a:gd name="connsiteX4360" fmla="*/ 1618301 w 3531775"/>
              <a:gd name="connsiteY4360" fmla="*/ 2415334 h 2810796"/>
              <a:gd name="connsiteX4361" fmla="*/ 1611443 w 3531775"/>
              <a:gd name="connsiteY4361" fmla="*/ 2418953 h 2810796"/>
              <a:gd name="connsiteX4362" fmla="*/ 1612395 w 3531775"/>
              <a:gd name="connsiteY4362" fmla="*/ 2414572 h 2810796"/>
              <a:gd name="connsiteX4363" fmla="*/ 1614110 w 3531775"/>
              <a:gd name="connsiteY4363" fmla="*/ 2409618 h 2810796"/>
              <a:gd name="connsiteX4364" fmla="*/ 1609728 w 3531775"/>
              <a:gd name="connsiteY4364" fmla="*/ 2409809 h 2810796"/>
              <a:gd name="connsiteX4365" fmla="*/ 1615158 w 3531775"/>
              <a:gd name="connsiteY4365" fmla="*/ 2404856 h 2810796"/>
              <a:gd name="connsiteX4366" fmla="*/ 1615919 w 3531775"/>
              <a:gd name="connsiteY4366" fmla="*/ 2398855 h 2810796"/>
              <a:gd name="connsiteX4367" fmla="*/ 1607442 w 3531775"/>
              <a:gd name="connsiteY4367" fmla="*/ 2403808 h 2810796"/>
              <a:gd name="connsiteX4368" fmla="*/ 1617634 w 3531775"/>
              <a:gd name="connsiteY4368" fmla="*/ 2428383 h 2810796"/>
              <a:gd name="connsiteX4369" fmla="*/ 1620968 w 3531775"/>
              <a:gd name="connsiteY4369" fmla="*/ 2420191 h 2810796"/>
              <a:gd name="connsiteX4370" fmla="*/ 1622206 w 3531775"/>
              <a:gd name="connsiteY4370" fmla="*/ 2474103 h 2810796"/>
              <a:gd name="connsiteX4371" fmla="*/ 1624492 w 3531775"/>
              <a:gd name="connsiteY4371" fmla="*/ 2464292 h 2810796"/>
              <a:gd name="connsiteX4372" fmla="*/ 1618872 w 3531775"/>
              <a:gd name="connsiteY4372" fmla="*/ 2460673 h 2810796"/>
              <a:gd name="connsiteX4373" fmla="*/ 1617062 w 3531775"/>
              <a:gd name="connsiteY4373" fmla="*/ 2460196 h 2810796"/>
              <a:gd name="connsiteX4374" fmla="*/ 1606871 w 3531775"/>
              <a:gd name="connsiteY4374" fmla="*/ 2468578 h 2810796"/>
              <a:gd name="connsiteX4375" fmla="*/ 1609728 w 3531775"/>
              <a:gd name="connsiteY4375" fmla="*/ 2462482 h 2810796"/>
              <a:gd name="connsiteX4376" fmla="*/ 1610776 w 3531775"/>
              <a:gd name="connsiteY4376" fmla="*/ 2456672 h 2810796"/>
              <a:gd name="connsiteX4377" fmla="*/ 1604204 w 3531775"/>
              <a:gd name="connsiteY4377" fmla="*/ 2458672 h 2810796"/>
              <a:gd name="connsiteX4378" fmla="*/ 1610776 w 3531775"/>
              <a:gd name="connsiteY4378" fmla="*/ 2451338 h 2810796"/>
              <a:gd name="connsiteX4379" fmla="*/ 1609919 w 3531775"/>
              <a:gd name="connsiteY4379" fmla="*/ 2444670 h 2810796"/>
              <a:gd name="connsiteX4380" fmla="*/ 1622206 w 3531775"/>
              <a:gd name="connsiteY4380" fmla="*/ 2474103 h 2810796"/>
              <a:gd name="connsiteX4381" fmla="*/ 1584392 w 3531775"/>
              <a:gd name="connsiteY4381" fmla="*/ 2511536 h 2810796"/>
              <a:gd name="connsiteX4382" fmla="*/ 1617158 w 3531775"/>
              <a:gd name="connsiteY4382" fmla="*/ 2504107 h 2810796"/>
              <a:gd name="connsiteX4383" fmla="*/ 1611824 w 3531775"/>
              <a:gd name="connsiteY4383" fmla="*/ 2504964 h 2810796"/>
              <a:gd name="connsiteX4384" fmla="*/ 1607442 w 3531775"/>
              <a:gd name="connsiteY4384" fmla="*/ 2501630 h 2810796"/>
              <a:gd name="connsiteX4385" fmla="*/ 1596679 w 3531775"/>
              <a:gd name="connsiteY4385" fmla="*/ 2507821 h 2810796"/>
              <a:gd name="connsiteX4386" fmla="*/ 1599727 w 3531775"/>
              <a:gd name="connsiteY4386" fmla="*/ 2502868 h 2810796"/>
              <a:gd name="connsiteX4387" fmla="*/ 1601156 w 3531775"/>
              <a:gd name="connsiteY4387" fmla="*/ 2498010 h 2810796"/>
              <a:gd name="connsiteX4388" fmla="*/ 1601727 w 3531775"/>
              <a:gd name="connsiteY4388" fmla="*/ 2493534 h 2810796"/>
              <a:gd name="connsiteX4389" fmla="*/ 1584392 w 3531775"/>
              <a:gd name="connsiteY4389" fmla="*/ 2511536 h 2810796"/>
              <a:gd name="connsiteX4390" fmla="*/ 1582582 w 3531775"/>
              <a:gd name="connsiteY4390" fmla="*/ 2492867 h 2810796"/>
              <a:gd name="connsiteX4391" fmla="*/ 1578677 w 3531775"/>
              <a:gd name="connsiteY4391" fmla="*/ 2488295 h 2810796"/>
              <a:gd name="connsiteX4392" fmla="*/ 1571247 w 3531775"/>
              <a:gd name="connsiteY4392" fmla="*/ 2484580 h 2810796"/>
              <a:gd name="connsiteX4393" fmla="*/ 1557055 w 3531775"/>
              <a:gd name="connsiteY4393" fmla="*/ 2493153 h 2810796"/>
              <a:gd name="connsiteX4394" fmla="*/ 1559341 w 3531775"/>
              <a:gd name="connsiteY4394" fmla="*/ 2487533 h 2810796"/>
              <a:gd name="connsiteX4395" fmla="*/ 1556388 w 3531775"/>
              <a:gd name="connsiteY4395" fmla="*/ 2483247 h 2810796"/>
              <a:gd name="connsiteX4396" fmla="*/ 1553054 w 3531775"/>
              <a:gd name="connsiteY4396" fmla="*/ 2482580 h 2810796"/>
              <a:gd name="connsiteX4397" fmla="*/ 1560579 w 3531775"/>
              <a:gd name="connsiteY4397" fmla="*/ 2474674 h 2810796"/>
              <a:gd name="connsiteX4398" fmla="*/ 1558865 w 3531775"/>
              <a:gd name="connsiteY4398" fmla="*/ 2467721 h 2810796"/>
              <a:gd name="connsiteX4399" fmla="*/ 1582582 w 3531775"/>
              <a:gd name="connsiteY4399" fmla="*/ 2492867 h 2810796"/>
              <a:gd name="connsiteX4400" fmla="*/ 1549816 w 3531775"/>
              <a:gd name="connsiteY4400" fmla="*/ 2549350 h 2810796"/>
              <a:gd name="connsiteX4401" fmla="*/ 1570676 w 3531775"/>
              <a:gd name="connsiteY4401" fmla="*/ 2537920 h 2810796"/>
              <a:gd name="connsiteX4402" fmla="*/ 1565532 w 3531775"/>
              <a:gd name="connsiteY4402" fmla="*/ 2534301 h 2810796"/>
              <a:gd name="connsiteX4403" fmla="*/ 1565818 w 3531775"/>
              <a:gd name="connsiteY4403" fmla="*/ 2531824 h 2810796"/>
              <a:gd name="connsiteX4404" fmla="*/ 1553340 w 3531775"/>
              <a:gd name="connsiteY4404" fmla="*/ 2537253 h 2810796"/>
              <a:gd name="connsiteX4405" fmla="*/ 1558484 w 3531775"/>
              <a:gd name="connsiteY4405" fmla="*/ 2532205 h 2810796"/>
              <a:gd name="connsiteX4406" fmla="*/ 1561722 w 3531775"/>
              <a:gd name="connsiteY4406" fmla="*/ 2526681 h 2810796"/>
              <a:gd name="connsiteX4407" fmla="*/ 1555150 w 3531775"/>
              <a:gd name="connsiteY4407" fmla="*/ 2526967 h 2810796"/>
              <a:gd name="connsiteX4408" fmla="*/ 1563913 w 3531775"/>
              <a:gd name="connsiteY4408" fmla="*/ 2521442 h 2810796"/>
              <a:gd name="connsiteX4409" fmla="*/ 1565818 w 3531775"/>
              <a:gd name="connsiteY4409" fmla="*/ 2514775 h 2810796"/>
              <a:gd name="connsiteX4410" fmla="*/ 1552769 w 3531775"/>
              <a:gd name="connsiteY4410" fmla="*/ 2520490 h 2810796"/>
              <a:gd name="connsiteX4411" fmla="*/ 1549816 w 3531775"/>
              <a:gd name="connsiteY4411" fmla="*/ 2549350 h 2810796"/>
              <a:gd name="connsiteX4412" fmla="*/ 1171769 w 3531775"/>
              <a:gd name="connsiteY4412" fmla="*/ 1442641 h 2810796"/>
              <a:gd name="connsiteX4413" fmla="*/ 1159196 w 3531775"/>
              <a:gd name="connsiteY4413" fmla="*/ 1459214 h 2810796"/>
              <a:gd name="connsiteX4414" fmla="*/ 1157767 w 3531775"/>
              <a:gd name="connsiteY4414" fmla="*/ 1450070 h 2810796"/>
              <a:gd name="connsiteX4415" fmla="*/ 1159577 w 3531775"/>
              <a:gd name="connsiteY4415" fmla="*/ 1449213 h 2810796"/>
              <a:gd name="connsiteX4416" fmla="*/ 1150433 w 3531775"/>
              <a:gd name="connsiteY4416" fmla="*/ 1443403 h 2810796"/>
              <a:gd name="connsiteX4417" fmla="*/ 1156243 w 3531775"/>
              <a:gd name="connsiteY4417" fmla="*/ 1444260 h 2810796"/>
              <a:gd name="connsiteX4418" fmla="*/ 1158338 w 3531775"/>
              <a:gd name="connsiteY4418" fmla="*/ 1441688 h 2810796"/>
              <a:gd name="connsiteX4419" fmla="*/ 1158148 w 3531775"/>
              <a:gd name="connsiteY4419" fmla="*/ 1439688 h 2810796"/>
              <a:gd name="connsiteX4420" fmla="*/ 1166054 w 3531775"/>
              <a:gd name="connsiteY4420" fmla="*/ 1443593 h 2810796"/>
              <a:gd name="connsiteX4421" fmla="*/ 1171769 w 3531775"/>
              <a:gd name="connsiteY4421" fmla="*/ 1442641 h 2810796"/>
              <a:gd name="connsiteX4422" fmla="*/ 1188723 w 3531775"/>
              <a:gd name="connsiteY4422" fmla="*/ 1475883 h 2810796"/>
              <a:gd name="connsiteX4423" fmla="*/ 1178531 w 3531775"/>
              <a:gd name="connsiteY4423" fmla="*/ 1500743 h 2810796"/>
              <a:gd name="connsiteX4424" fmla="*/ 1176245 w 3531775"/>
              <a:gd name="connsiteY4424" fmla="*/ 1488265 h 2810796"/>
              <a:gd name="connsiteX4425" fmla="*/ 1177865 w 3531775"/>
              <a:gd name="connsiteY4425" fmla="*/ 1486837 h 2810796"/>
              <a:gd name="connsiteX4426" fmla="*/ 1169673 w 3531775"/>
              <a:gd name="connsiteY4426" fmla="*/ 1478740 h 2810796"/>
              <a:gd name="connsiteX4427" fmla="*/ 1180913 w 3531775"/>
              <a:gd name="connsiteY4427" fmla="*/ 1483217 h 2810796"/>
              <a:gd name="connsiteX4428" fmla="*/ 1174912 w 3531775"/>
              <a:gd name="connsiteY4428" fmla="*/ 1473883 h 2810796"/>
              <a:gd name="connsiteX4429" fmla="*/ 1183294 w 3531775"/>
              <a:gd name="connsiteY4429" fmla="*/ 1478169 h 2810796"/>
              <a:gd name="connsiteX4430" fmla="*/ 1188723 w 3531775"/>
              <a:gd name="connsiteY4430" fmla="*/ 1475883 h 2810796"/>
              <a:gd name="connsiteX4431" fmla="*/ 1199867 w 3531775"/>
              <a:gd name="connsiteY4431" fmla="*/ 1509411 h 2810796"/>
              <a:gd name="connsiteX4432" fmla="*/ 1187485 w 3531775"/>
              <a:gd name="connsiteY4432" fmla="*/ 1526841 h 2810796"/>
              <a:gd name="connsiteX4433" fmla="*/ 1197486 w 3531775"/>
              <a:gd name="connsiteY4433" fmla="*/ 1533985 h 2810796"/>
              <a:gd name="connsiteX4434" fmla="*/ 1195772 w 3531775"/>
              <a:gd name="connsiteY4434" fmla="*/ 1528461 h 2810796"/>
              <a:gd name="connsiteX4435" fmla="*/ 1201677 w 3531775"/>
              <a:gd name="connsiteY4435" fmla="*/ 1528651 h 2810796"/>
              <a:gd name="connsiteX4436" fmla="*/ 1195962 w 3531775"/>
              <a:gd name="connsiteY4436" fmla="*/ 1520365 h 2810796"/>
              <a:gd name="connsiteX4437" fmla="*/ 1205201 w 3531775"/>
              <a:gd name="connsiteY4437" fmla="*/ 1523984 h 2810796"/>
              <a:gd name="connsiteX4438" fmla="*/ 1209488 w 3531775"/>
              <a:gd name="connsiteY4438" fmla="*/ 1524555 h 2810796"/>
              <a:gd name="connsiteX4439" fmla="*/ 1199867 w 3531775"/>
              <a:gd name="connsiteY4439" fmla="*/ 1509411 h 2810796"/>
              <a:gd name="connsiteX4440" fmla="*/ 1221965 w 3531775"/>
              <a:gd name="connsiteY4440" fmla="*/ 1566561 h 2810796"/>
              <a:gd name="connsiteX4441" fmla="*/ 1218441 w 3531775"/>
              <a:gd name="connsiteY4441" fmla="*/ 1555893 h 2810796"/>
              <a:gd name="connsiteX4442" fmla="*/ 1222632 w 3531775"/>
              <a:gd name="connsiteY4442" fmla="*/ 1559226 h 2810796"/>
              <a:gd name="connsiteX4443" fmla="*/ 1227014 w 3531775"/>
              <a:gd name="connsiteY4443" fmla="*/ 1561322 h 2810796"/>
              <a:gd name="connsiteX4444" fmla="*/ 1231205 w 3531775"/>
              <a:gd name="connsiteY4444" fmla="*/ 1562655 h 2810796"/>
              <a:gd name="connsiteX4445" fmla="*/ 1216441 w 3531775"/>
              <a:gd name="connsiteY4445" fmla="*/ 1544463 h 2810796"/>
              <a:gd name="connsiteX4446" fmla="*/ 1216917 w 3531775"/>
              <a:gd name="connsiteY4446" fmla="*/ 1574752 h 2810796"/>
              <a:gd name="connsiteX4447" fmla="*/ 1221965 w 3531775"/>
              <a:gd name="connsiteY4447" fmla="*/ 1566561 h 2810796"/>
              <a:gd name="connsiteX4448" fmla="*/ 1223204 w 3531775"/>
              <a:gd name="connsiteY4448" fmla="*/ 1736201 h 2810796"/>
              <a:gd name="connsiteX4449" fmla="*/ 1226252 w 3531775"/>
              <a:gd name="connsiteY4449" fmla="*/ 1730200 h 2810796"/>
              <a:gd name="connsiteX4450" fmla="*/ 1227680 w 3531775"/>
              <a:gd name="connsiteY4450" fmla="*/ 1733725 h 2810796"/>
              <a:gd name="connsiteX4451" fmla="*/ 1228823 w 3531775"/>
              <a:gd name="connsiteY4451" fmla="*/ 1738201 h 2810796"/>
              <a:gd name="connsiteX4452" fmla="*/ 1231776 w 3531775"/>
              <a:gd name="connsiteY4452" fmla="*/ 1735820 h 2810796"/>
              <a:gd name="connsiteX4453" fmla="*/ 1230347 w 3531775"/>
              <a:gd name="connsiteY4453" fmla="*/ 1742202 h 2810796"/>
              <a:gd name="connsiteX4454" fmla="*/ 1233014 w 3531775"/>
              <a:gd name="connsiteY4454" fmla="*/ 1722866 h 2810796"/>
              <a:gd name="connsiteX4455" fmla="*/ 1216060 w 3531775"/>
              <a:gd name="connsiteY4455" fmla="*/ 1735820 h 2810796"/>
              <a:gd name="connsiteX4456" fmla="*/ 1223204 w 3531775"/>
              <a:gd name="connsiteY4456" fmla="*/ 1736201 h 2810796"/>
              <a:gd name="connsiteX4457" fmla="*/ 1183103 w 3531775"/>
              <a:gd name="connsiteY4457" fmla="*/ 1968706 h 2810796"/>
              <a:gd name="connsiteX4458" fmla="*/ 1188723 w 3531775"/>
              <a:gd name="connsiteY4458" fmla="*/ 1957276 h 2810796"/>
              <a:gd name="connsiteX4459" fmla="*/ 1189199 w 3531775"/>
              <a:gd name="connsiteY4459" fmla="*/ 1963277 h 2810796"/>
              <a:gd name="connsiteX4460" fmla="*/ 1190914 w 3531775"/>
              <a:gd name="connsiteY4460" fmla="*/ 1968325 h 2810796"/>
              <a:gd name="connsiteX4461" fmla="*/ 1193105 w 3531775"/>
              <a:gd name="connsiteY4461" fmla="*/ 1972612 h 2810796"/>
              <a:gd name="connsiteX4462" fmla="*/ 1196438 w 3531775"/>
              <a:gd name="connsiteY4462" fmla="*/ 1977565 h 2810796"/>
              <a:gd name="connsiteX4463" fmla="*/ 1201201 w 3531775"/>
              <a:gd name="connsiteY4463" fmla="*/ 1965563 h 2810796"/>
              <a:gd name="connsiteX4464" fmla="*/ 1172816 w 3531775"/>
              <a:gd name="connsiteY4464" fmla="*/ 1971945 h 2810796"/>
              <a:gd name="connsiteX4465" fmla="*/ 1183103 w 3531775"/>
              <a:gd name="connsiteY4465" fmla="*/ 1968706 h 2810796"/>
              <a:gd name="connsiteX4466" fmla="*/ 1195391 w 3531775"/>
              <a:gd name="connsiteY4466" fmla="*/ 1934130 h 2810796"/>
              <a:gd name="connsiteX4467" fmla="*/ 1200058 w 3531775"/>
              <a:gd name="connsiteY4467" fmla="*/ 1928892 h 2810796"/>
              <a:gd name="connsiteX4468" fmla="*/ 1207297 w 3531775"/>
              <a:gd name="connsiteY4468" fmla="*/ 1927558 h 2810796"/>
              <a:gd name="connsiteX4469" fmla="*/ 1212536 w 3531775"/>
              <a:gd name="connsiteY4469" fmla="*/ 1913557 h 2810796"/>
              <a:gd name="connsiteX4470" fmla="*/ 1213964 w 3531775"/>
              <a:gd name="connsiteY4470" fmla="*/ 1919843 h 2810796"/>
              <a:gd name="connsiteX4471" fmla="*/ 1216822 w 3531775"/>
              <a:gd name="connsiteY4471" fmla="*/ 1924701 h 2810796"/>
              <a:gd name="connsiteX4472" fmla="*/ 1221204 w 3531775"/>
              <a:gd name="connsiteY4472" fmla="*/ 1918509 h 2810796"/>
              <a:gd name="connsiteX4473" fmla="*/ 1220156 w 3531775"/>
              <a:gd name="connsiteY4473" fmla="*/ 1928606 h 2810796"/>
              <a:gd name="connsiteX4474" fmla="*/ 1225013 w 3531775"/>
              <a:gd name="connsiteY4474" fmla="*/ 1932702 h 2810796"/>
              <a:gd name="connsiteX4475" fmla="*/ 1195391 w 3531775"/>
              <a:gd name="connsiteY4475" fmla="*/ 1934130 h 2810796"/>
              <a:gd name="connsiteX4476" fmla="*/ 1208154 w 3531775"/>
              <a:gd name="connsiteY4476" fmla="*/ 1875266 h 2810796"/>
              <a:gd name="connsiteX4477" fmla="*/ 1211678 w 3531775"/>
              <a:gd name="connsiteY4477" fmla="*/ 1870313 h 2810796"/>
              <a:gd name="connsiteX4478" fmla="*/ 1217774 w 3531775"/>
              <a:gd name="connsiteY4478" fmla="*/ 1867837 h 2810796"/>
              <a:gd name="connsiteX4479" fmla="*/ 1219870 w 3531775"/>
              <a:gd name="connsiteY4479" fmla="*/ 1858312 h 2810796"/>
              <a:gd name="connsiteX4480" fmla="*/ 1222823 w 3531775"/>
              <a:gd name="connsiteY4480" fmla="*/ 1860407 h 2810796"/>
              <a:gd name="connsiteX4481" fmla="*/ 1225775 w 3531775"/>
              <a:gd name="connsiteY4481" fmla="*/ 1863741 h 2810796"/>
              <a:gd name="connsiteX4482" fmla="*/ 1229014 w 3531775"/>
              <a:gd name="connsiteY4482" fmla="*/ 1857930 h 2810796"/>
              <a:gd name="connsiteX4483" fmla="*/ 1229014 w 3531775"/>
              <a:gd name="connsiteY4483" fmla="*/ 1866217 h 2810796"/>
              <a:gd name="connsiteX4484" fmla="*/ 1233586 w 3531775"/>
              <a:gd name="connsiteY4484" fmla="*/ 1868503 h 2810796"/>
              <a:gd name="connsiteX4485" fmla="*/ 1208154 w 3531775"/>
              <a:gd name="connsiteY4485" fmla="*/ 1875266 h 2810796"/>
              <a:gd name="connsiteX4486" fmla="*/ 1222918 w 3531775"/>
              <a:gd name="connsiteY4486" fmla="*/ 1811639 h 2810796"/>
              <a:gd name="connsiteX4487" fmla="*/ 1232443 w 3531775"/>
              <a:gd name="connsiteY4487" fmla="*/ 1807924 h 2810796"/>
              <a:gd name="connsiteX4488" fmla="*/ 1236824 w 3531775"/>
              <a:gd name="connsiteY4488" fmla="*/ 1796685 h 2810796"/>
              <a:gd name="connsiteX4489" fmla="*/ 1237872 w 3531775"/>
              <a:gd name="connsiteY4489" fmla="*/ 1802304 h 2810796"/>
              <a:gd name="connsiteX4490" fmla="*/ 1239968 w 3531775"/>
              <a:gd name="connsiteY4490" fmla="*/ 1806972 h 2810796"/>
              <a:gd name="connsiteX4491" fmla="*/ 1243587 w 3531775"/>
              <a:gd name="connsiteY4491" fmla="*/ 1802209 h 2810796"/>
              <a:gd name="connsiteX4492" fmla="*/ 1242539 w 3531775"/>
              <a:gd name="connsiteY4492" fmla="*/ 1810782 h 2810796"/>
              <a:gd name="connsiteX4493" fmla="*/ 1246254 w 3531775"/>
              <a:gd name="connsiteY4493" fmla="*/ 1815163 h 2810796"/>
              <a:gd name="connsiteX4494" fmla="*/ 1222918 w 3531775"/>
              <a:gd name="connsiteY4494" fmla="*/ 1811639 h 2810796"/>
              <a:gd name="connsiteX4495" fmla="*/ 1252350 w 3531775"/>
              <a:gd name="connsiteY4495" fmla="*/ 1754108 h 2810796"/>
              <a:gd name="connsiteX4496" fmla="*/ 1255874 w 3531775"/>
              <a:gd name="connsiteY4496" fmla="*/ 1756870 h 2810796"/>
              <a:gd name="connsiteX4497" fmla="*/ 1259399 w 3531775"/>
              <a:gd name="connsiteY4497" fmla="*/ 1761061 h 2810796"/>
              <a:gd name="connsiteX4498" fmla="*/ 1262542 w 3531775"/>
              <a:gd name="connsiteY4498" fmla="*/ 1754394 h 2810796"/>
              <a:gd name="connsiteX4499" fmla="*/ 1263209 w 3531775"/>
              <a:gd name="connsiteY4499" fmla="*/ 1764300 h 2810796"/>
              <a:gd name="connsiteX4500" fmla="*/ 1268447 w 3531775"/>
              <a:gd name="connsiteY4500" fmla="*/ 1767538 h 2810796"/>
              <a:gd name="connsiteX4501" fmla="*/ 1238634 w 3531775"/>
              <a:gd name="connsiteY4501" fmla="*/ 1760299 h 2810796"/>
              <a:gd name="connsiteX4502" fmla="*/ 1240254 w 3531775"/>
              <a:gd name="connsiteY4502" fmla="*/ 1772967 h 2810796"/>
              <a:gd name="connsiteX4503" fmla="*/ 1250731 w 3531775"/>
              <a:gd name="connsiteY4503" fmla="*/ 1765157 h 2810796"/>
              <a:gd name="connsiteX4504" fmla="*/ 1252350 w 3531775"/>
              <a:gd name="connsiteY4504" fmla="*/ 1754108 h 2810796"/>
              <a:gd name="connsiteX4505" fmla="*/ 1248445 w 3531775"/>
              <a:gd name="connsiteY4505" fmla="*/ 1644094 h 2810796"/>
              <a:gd name="connsiteX4506" fmla="*/ 1251302 w 3531775"/>
              <a:gd name="connsiteY4506" fmla="*/ 1647904 h 2810796"/>
              <a:gd name="connsiteX4507" fmla="*/ 1254065 w 3531775"/>
              <a:gd name="connsiteY4507" fmla="*/ 1652953 h 2810796"/>
              <a:gd name="connsiteX4508" fmla="*/ 1256827 w 3531775"/>
              <a:gd name="connsiteY4508" fmla="*/ 1649047 h 2810796"/>
              <a:gd name="connsiteX4509" fmla="*/ 1257113 w 3531775"/>
              <a:gd name="connsiteY4509" fmla="*/ 1657429 h 2810796"/>
              <a:gd name="connsiteX4510" fmla="*/ 1261208 w 3531775"/>
              <a:gd name="connsiteY4510" fmla="*/ 1662668 h 2810796"/>
              <a:gd name="connsiteX4511" fmla="*/ 1236920 w 3531775"/>
              <a:gd name="connsiteY4511" fmla="*/ 1643142 h 2810796"/>
              <a:gd name="connsiteX4512" fmla="*/ 1241301 w 3531775"/>
              <a:gd name="connsiteY4512" fmla="*/ 1651143 h 2810796"/>
              <a:gd name="connsiteX4513" fmla="*/ 1243587 w 3531775"/>
              <a:gd name="connsiteY4513" fmla="*/ 1646380 h 2810796"/>
              <a:gd name="connsiteX4514" fmla="*/ 1246826 w 3531775"/>
              <a:gd name="connsiteY4514" fmla="*/ 1652286 h 2810796"/>
              <a:gd name="connsiteX4515" fmla="*/ 1248445 w 3531775"/>
              <a:gd name="connsiteY4515" fmla="*/ 1644094 h 2810796"/>
              <a:gd name="connsiteX4516" fmla="*/ 1262733 w 3531775"/>
              <a:gd name="connsiteY4516" fmla="*/ 1706292 h 2810796"/>
              <a:gd name="connsiteX4517" fmla="*/ 1241682 w 3531775"/>
              <a:gd name="connsiteY4517" fmla="*/ 1699339 h 2810796"/>
              <a:gd name="connsiteX4518" fmla="*/ 1242063 w 3531775"/>
              <a:gd name="connsiteY4518" fmla="*/ 1713055 h 2810796"/>
              <a:gd name="connsiteX4519" fmla="*/ 1248635 w 3531775"/>
              <a:gd name="connsiteY4519" fmla="*/ 1715437 h 2810796"/>
              <a:gd name="connsiteX4520" fmla="*/ 1251874 w 3531775"/>
              <a:gd name="connsiteY4520" fmla="*/ 1705816 h 2810796"/>
              <a:gd name="connsiteX4521" fmla="*/ 1252636 w 3531775"/>
              <a:gd name="connsiteY4521" fmla="*/ 1711817 h 2810796"/>
              <a:gd name="connsiteX4522" fmla="*/ 1254255 w 3531775"/>
              <a:gd name="connsiteY4522" fmla="*/ 1717437 h 2810796"/>
              <a:gd name="connsiteX4523" fmla="*/ 1257779 w 3531775"/>
              <a:gd name="connsiteY4523" fmla="*/ 1714103 h 2810796"/>
              <a:gd name="connsiteX4524" fmla="*/ 1256255 w 3531775"/>
              <a:gd name="connsiteY4524" fmla="*/ 1722485 h 2810796"/>
              <a:gd name="connsiteX4525" fmla="*/ 1259399 w 3531775"/>
              <a:gd name="connsiteY4525" fmla="*/ 1728581 h 2810796"/>
              <a:gd name="connsiteX4526" fmla="*/ 1262733 w 3531775"/>
              <a:gd name="connsiteY4526" fmla="*/ 1706292 h 2810796"/>
              <a:gd name="connsiteX4527" fmla="*/ 1220918 w 3531775"/>
              <a:gd name="connsiteY4527" fmla="*/ 1684480 h 2810796"/>
              <a:gd name="connsiteX4528" fmla="*/ 1224442 w 3531775"/>
              <a:gd name="connsiteY4528" fmla="*/ 1692672 h 2810796"/>
              <a:gd name="connsiteX4529" fmla="*/ 1231109 w 3531775"/>
              <a:gd name="connsiteY4529" fmla="*/ 1685147 h 2810796"/>
              <a:gd name="connsiteX4530" fmla="*/ 1230633 w 3531775"/>
              <a:gd name="connsiteY4530" fmla="*/ 1674860 h 2810796"/>
              <a:gd name="connsiteX4531" fmla="*/ 1233395 w 3531775"/>
              <a:gd name="connsiteY4531" fmla="*/ 1677527 h 2810796"/>
              <a:gd name="connsiteX4532" fmla="*/ 1237110 w 3531775"/>
              <a:gd name="connsiteY4532" fmla="*/ 1680289 h 2810796"/>
              <a:gd name="connsiteX4533" fmla="*/ 1238253 w 3531775"/>
              <a:gd name="connsiteY4533" fmla="*/ 1674955 h 2810796"/>
              <a:gd name="connsiteX4534" fmla="*/ 1240539 w 3531775"/>
              <a:gd name="connsiteY4534" fmla="*/ 1681623 h 2810796"/>
              <a:gd name="connsiteX4535" fmla="*/ 1245111 w 3531775"/>
              <a:gd name="connsiteY4535" fmla="*/ 1682861 h 2810796"/>
              <a:gd name="connsiteX4536" fmla="*/ 1220918 w 3531775"/>
              <a:gd name="connsiteY4536" fmla="*/ 1684480 h 2810796"/>
              <a:gd name="connsiteX4537" fmla="*/ 1233491 w 3531775"/>
              <a:gd name="connsiteY4537" fmla="*/ 1599517 h 2810796"/>
              <a:gd name="connsiteX4538" fmla="*/ 1233872 w 3531775"/>
              <a:gd name="connsiteY4538" fmla="*/ 1589992 h 2810796"/>
              <a:gd name="connsiteX4539" fmla="*/ 1236348 w 3531775"/>
              <a:gd name="connsiteY4539" fmla="*/ 1595612 h 2810796"/>
              <a:gd name="connsiteX4540" fmla="*/ 1239587 w 3531775"/>
              <a:gd name="connsiteY4540" fmla="*/ 1600660 h 2810796"/>
              <a:gd name="connsiteX4541" fmla="*/ 1242158 w 3531775"/>
              <a:gd name="connsiteY4541" fmla="*/ 1597136 h 2810796"/>
              <a:gd name="connsiteX4542" fmla="*/ 1243016 w 3531775"/>
              <a:gd name="connsiteY4542" fmla="*/ 1605137 h 2810796"/>
              <a:gd name="connsiteX4543" fmla="*/ 1237777 w 3531775"/>
              <a:gd name="connsiteY4543" fmla="*/ 1581420 h 2810796"/>
              <a:gd name="connsiteX4544" fmla="*/ 1223585 w 3531775"/>
              <a:gd name="connsiteY4544" fmla="*/ 1600851 h 2810796"/>
              <a:gd name="connsiteX4545" fmla="*/ 1232252 w 3531775"/>
              <a:gd name="connsiteY4545" fmla="*/ 1599612 h 2810796"/>
              <a:gd name="connsiteX4546" fmla="*/ 1233491 w 3531775"/>
              <a:gd name="connsiteY4546" fmla="*/ 1599517 h 2810796"/>
              <a:gd name="connsiteX4547" fmla="*/ 1228919 w 3531775"/>
              <a:gd name="connsiteY4547" fmla="*/ 1491694 h 2810796"/>
              <a:gd name="connsiteX4548" fmla="*/ 1215965 w 3531775"/>
              <a:gd name="connsiteY4548" fmla="*/ 1504172 h 2810796"/>
              <a:gd name="connsiteX4549" fmla="*/ 1217774 w 3531775"/>
              <a:gd name="connsiteY4549" fmla="*/ 1496362 h 2810796"/>
              <a:gd name="connsiteX4550" fmla="*/ 1213107 w 3531775"/>
              <a:gd name="connsiteY4550" fmla="*/ 1489789 h 2810796"/>
              <a:gd name="connsiteX4551" fmla="*/ 1216441 w 3531775"/>
              <a:gd name="connsiteY4551" fmla="*/ 1489980 h 2810796"/>
              <a:gd name="connsiteX4552" fmla="*/ 1220441 w 3531775"/>
              <a:gd name="connsiteY4552" fmla="*/ 1491028 h 2810796"/>
              <a:gd name="connsiteX4553" fmla="*/ 1218822 w 3531775"/>
              <a:gd name="connsiteY4553" fmla="*/ 1486265 h 2810796"/>
              <a:gd name="connsiteX4554" fmla="*/ 1224156 w 3531775"/>
              <a:gd name="connsiteY4554" fmla="*/ 1491504 h 2810796"/>
              <a:gd name="connsiteX4555" fmla="*/ 1228919 w 3531775"/>
              <a:gd name="connsiteY4555" fmla="*/ 1491694 h 2810796"/>
              <a:gd name="connsiteX4556" fmla="*/ 1248921 w 3531775"/>
              <a:gd name="connsiteY4556" fmla="*/ 1534366 h 2810796"/>
              <a:gd name="connsiteX4557" fmla="*/ 1229490 w 3531775"/>
              <a:gd name="connsiteY4557" fmla="*/ 1538653 h 2810796"/>
              <a:gd name="connsiteX4558" fmla="*/ 1230919 w 3531775"/>
              <a:gd name="connsiteY4558" fmla="*/ 1530937 h 2810796"/>
              <a:gd name="connsiteX4559" fmla="*/ 1235300 w 3531775"/>
              <a:gd name="connsiteY4559" fmla="*/ 1534747 h 2810796"/>
              <a:gd name="connsiteX4560" fmla="*/ 1233586 w 3531775"/>
              <a:gd name="connsiteY4560" fmla="*/ 1525889 h 2810796"/>
              <a:gd name="connsiteX4561" fmla="*/ 1237015 w 3531775"/>
              <a:gd name="connsiteY4561" fmla="*/ 1529890 h 2810796"/>
              <a:gd name="connsiteX4562" fmla="*/ 1240825 w 3531775"/>
              <a:gd name="connsiteY4562" fmla="*/ 1533128 h 2810796"/>
              <a:gd name="connsiteX4563" fmla="*/ 1241587 w 3531775"/>
              <a:gd name="connsiteY4563" fmla="*/ 1529223 h 2810796"/>
              <a:gd name="connsiteX4564" fmla="*/ 1244635 w 3531775"/>
              <a:gd name="connsiteY4564" fmla="*/ 1535795 h 2810796"/>
              <a:gd name="connsiteX4565" fmla="*/ 1248921 w 3531775"/>
              <a:gd name="connsiteY4565" fmla="*/ 1534366 h 2810796"/>
              <a:gd name="connsiteX4566" fmla="*/ 1272829 w 3531775"/>
              <a:gd name="connsiteY4566" fmla="*/ 1573514 h 2810796"/>
              <a:gd name="connsiteX4567" fmla="*/ 1254731 w 3531775"/>
              <a:gd name="connsiteY4567" fmla="*/ 1590278 h 2810796"/>
              <a:gd name="connsiteX4568" fmla="*/ 1259780 w 3531775"/>
              <a:gd name="connsiteY4568" fmla="*/ 1582277 h 2810796"/>
              <a:gd name="connsiteX4569" fmla="*/ 1261685 w 3531775"/>
              <a:gd name="connsiteY4569" fmla="*/ 1582849 h 2810796"/>
              <a:gd name="connsiteX4570" fmla="*/ 1258732 w 3531775"/>
              <a:gd name="connsiteY4570" fmla="*/ 1572371 h 2810796"/>
              <a:gd name="connsiteX4571" fmla="*/ 1262447 w 3531775"/>
              <a:gd name="connsiteY4571" fmla="*/ 1576848 h 2810796"/>
              <a:gd name="connsiteX4572" fmla="*/ 1266447 w 3531775"/>
              <a:gd name="connsiteY4572" fmla="*/ 1580182 h 2810796"/>
              <a:gd name="connsiteX4573" fmla="*/ 1267114 w 3531775"/>
              <a:gd name="connsiteY4573" fmla="*/ 1574752 h 2810796"/>
              <a:gd name="connsiteX4574" fmla="*/ 1270448 w 3531775"/>
              <a:gd name="connsiteY4574" fmla="*/ 1582753 h 2810796"/>
              <a:gd name="connsiteX4575" fmla="*/ 1275591 w 3531775"/>
              <a:gd name="connsiteY4575" fmla="*/ 1585516 h 2810796"/>
              <a:gd name="connsiteX4576" fmla="*/ 1272829 w 3531775"/>
              <a:gd name="connsiteY4576" fmla="*/ 1573514 h 2810796"/>
              <a:gd name="connsiteX4577" fmla="*/ 1283497 w 3531775"/>
              <a:gd name="connsiteY4577" fmla="*/ 1613233 h 2810796"/>
              <a:gd name="connsiteX4578" fmla="*/ 1270448 w 3531775"/>
              <a:gd name="connsiteY4578" fmla="*/ 1634855 h 2810796"/>
              <a:gd name="connsiteX4579" fmla="*/ 1271305 w 3531775"/>
              <a:gd name="connsiteY4579" fmla="*/ 1630188 h 2810796"/>
              <a:gd name="connsiteX4580" fmla="*/ 1274829 w 3531775"/>
              <a:gd name="connsiteY4580" fmla="*/ 1626759 h 2810796"/>
              <a:gd name="connsiteX4581" fmla="*/ 1275496 w 3531775"/>
              <a:gd name="connsiteY4581" fmla="*/ 1625520 h 2810796"/>
              <a:gd name="connsiteX4582" fmla="*/ 1272734 w 3531775"/>
              <a:gd name="connsiteY4582" fmla="*/ 1616662 h 2810796"/>
              <a:gd name="connsiteX4583" fmla="*/ 1275782 w 3531775"/>
              <a:gd name="connsiteY4583" fmla="*/ 1619710 h 2810796"/>
              <a:gd name="connsiteX4584" fmla="*/ 1279020 w 3531775"/>
              <a:gd name="connsiteY4584" fmla="*/ 1621520 h 2810796"/>
              <a:gd name="connsiteX4585" fmla="*/ 1282163 w 3531775"/>
              <a:gd name="connsiteY4585" fmla="*/ 1622568 h 2810796"/>
              <a:gd name="connsiteX4586" fmla="*/ 1286259 w 3531775"/>
              <a:gd name="connsiteY4586" fmla="*/ 1623425 h 2810796"/>
              <a:gd name="connsiteX4587" fmla="*/ 1283497 w 3531775"/>
              <a:gd name="connsiteY4587" fmla="*/ 1613233 h 2810796"/>
              <a:gd name="connsiteX4588" fmla="*/ 1289117 w 3531775"/>
              <a:gd name="connsiteY4588" fmla="*/ 1675432 h 2810796"/>
              <a:gd name="connsiteX4589" fmla="*/ 1267304 w 3531775"/>
              <a:gd name="connsiteY4589" fmla="*/ 1690195 h 2810796"/>
              <a:gd name="connsiteX4590" fmla="*/ 1274829 w 3531775"/>
              <a:gd name="connsiteY4590" fmla="*/ 1684385 h 2810796"/>
              <a:gd name="connsiteX4591" fmla="*/ 1275782 w 3531775"/>
              <a:gd name="connsiteY4591" fmla="*/ 1672765 h 2810796"/>
              <a:gd name="connsiteX4592" fmla="*/ 1278258 w 3531775"/>
              <a:gd name="connsiteY4592" fmla="*/ 1677717 h 2810796"/>
              <a:gd name="connsiteX4593" fmla="*/ 1281306 w 3531775"/>
              <a:gd name="connsiteY4593" fmla="*/ 1681432 h 2810796"/>
              <a:gd name="connsiteX4594" fmla="*/ 1283306 w 3531775"/>
              <a:gd name="connsiteY4594" fmla="*/ 1676003 h 2810796"/>
              <a:gd name="connsiteX4595" fmla="*/ 1284545 w 3531775"/>
              <a:gd name="connsiteY4595" fmla="*/ 1684385 h 2810796"/>
              <a:gd name="connsiteX4596" fmla="*/ 1288926 w 3531775"/>
              <a:gd name="connsiteY4596" fmla="*/ 1687719 h 2810796"/>
              <a:gd name="connsiteX4597" fmla="*/ 1289117 w 3531775"/>
              <a:gd name="connsiteY4597" fmla="*/ 1675432 h 2810796"/>
              <a:gd name="connsiteX4598" fmla="*/ 1285878 w 3531775"/>
              <a:gd name="connsiteY4598" fmla="*/ 1728867 h 2810796"/>
              <a:gd name="connsiteX4599" fmla="*/ 1287116 w 3531775"/>
              <a:gd name="connsiteY4599" fmla="*/ 1733820 h 2810796"/>
              <a:gd name="connsiteX4600" fmla="*/ 1290164 w 3531775"/>
              <a:gd name="connsiteY4600" fmla="*/ 1730962 h 2810796"/>
              <a:gd name="connsiteX4601" fmla="*/ 1288640 w 3531775"/>
              <a:gd name="connsiteY4601" fmla="*/ 1738201 h 2810796"/>
              <a:gd name="connsiteX4602" fmla="*/ 1294546 w 3531775"/>
              <a:gd name="connsiteY4602" fmla="*/ 1734391 h 2810796"/>
              <a:gd name="connsiteX4603" fmla="*/ 1274353 w 3531775"/>
              <a:gd name="connsiteY4603" fmla="*/ 1731534 h 2810796"/>
              <a:gd name="connsiteX4604" fmla="*/ 1277401 w 3531775"/>
              <a:gd name="connsiteY4604" fmla="*/ 1729629 h 2810796"/>
              <a:gd name="connsiteX4605" fmla="*/ 1281592 w 3531775"/>
              <a:gd name="connsiteY4605" fmla="*/ 1731724 h 2810796"/>
              <a:gd name="connsiteX4606" fmla="*/ 1284449 w 3531775"/>
              <a:gd name="connsiteY4606" fmla="*/ 1724866 h 2810796"/>
              <a:gd name="connsiteX4607" fmla="*/ 1285878 w 3531775"/>
              <a:gd name="connsiteY4607" fmla="*/ 1728867 h 2810796"/>
              <a:gd name="connsiteX4608" fmla="*/ 1265780 w 3531775"/>
              <a:gd name="connsiteY4608" fmla="*/ 1799542 h 2810796"/>
              <a:gd name="connsiteX4609" fmla="*/ 1270448 w 3531775"/>
              <a:gd name="connsiteY4609" fmla="*/ 1799352 h 2810796"/>
              <a:gd name="connsiteX4610" fmla="*/ 1272829 w 3531775"/>
              <a:gd name="connsiteY4610" fmla="*/ 1791637 h 2810796"/>
              <a:gd name="connsiteX4611" fmla="*/ 1274734 w 3531775"/>
              <a:gd name="connsiteY4611" fmla="*/ 1794494 h 2810796"/>
              <a:gd name="connsiteX4612" fmla="*/ 1276544 w 3531775"/>
              <a:gd name="connsiteY4612" fmla="*/ 1798399 h 2810796"/>
              <a:gd name="connsiteX4613" fmla="*/ 1278639 w 3531775"/>
              <a:gd name="connsiteY4613" fmla="*/ 1801638 h 2810796"/>
              <a:gd name="connsiteX4614" fmla="*/ 1281592 w 3531775"/>
              <a:gd name="connsiteY4614" fmla="*/ 1805353 h 2810796"/>
              <a:gd name="connsiteX4615" fmla="*/ 1284354 w 3531775"/>
              <a:gd name="connsiteY4615" fmla="*/ 1795161 h 2810796"/>
              <a:gd name="connsiteX4616" fmla="*/ 1263018 w 3531775"/>
              <a:gd name="connsiteY4616" fmla="*/ 1793161 h 2810796"/>
              <a:gd name="connsiteX4617" fmla="*/ 1265780 w 3531775"/>
              <a:gd name="connsiteY4617" fmla="*/ 1799542 h 2810796"/>
              <a:gd name="connsiteX4618" fmla="*/ 1260542 w 3531775"/>
              <a:gd name="connsiteY4618" fmla="*/ 1826879 h 2810796"/>
              <a:gd name="connsiteX4619" fmla="*/ 1244540 w 3531775"/>
              <a:gd name="connsiteY4619" fmla="*/ 1837357 h 2810796"/>
              <a:gd name="connsiteX4620" fmla="*/ 1248445 w 3531775"/>
              <a:gd name="connsiteY4620" fmla="*/ 1840119 h 2810796"/>
              <a:gd name="connsiteX4621" fmla="*/ 1249588 w 3531775"/>
              <a:gd name="connsiteY4621" fmla="*/ 1840404 h 2810796"/>
              <a:gd name="connsiteX4622" fmla="*/ 1253874 w 3531775"/>
              <a:gd name="connsiteY4622" fmla="*/ 1832689 h 2810796"/>
              <a:gd name="connsiteX4623" fmla="*/ 1253398 w 3531775"/>
              <a:gd name="connsiteY4623" fmla="*/ 1838023 h 2810796"/>
              <a:gd name="connsiteX4624" fmla="*/ 1253874 w 3531775"/>
              <a:gd name="connsiteY4624" fmla="*/ 1843071 h 2810796"/>
              <a:gd name="connsiteX4625" fmla="*/ 1257303 w 3531775"/>
              <a:gd name="connsiteY4625" fmla="*/ 1840881 h 2810796"/>
              <a:gd name="connsiteX4626" fmla="*/ 1254636 w 3531775"/>
              <a:gd name="connsiteY4626" fmla="*/ 1847643 h 2810796"/>
              <a:gd name="connsiteX4627" fmla="*/ 1260542 w 3531775"/>
              <a:gd name="connsiteY4627" fmla="*/ 1826879 h 2810796"/>
              <a:gd name="connsiteX4628" fmla="*/ 1242825 w 3531775"/>
              <a:gd name="connsiteY4628" fmla="*/ 1888029 h 2810796"/>
              <a:gd name="connsiteX4629" fmla="*/ 1248350 w 3531775"/>
              <a:gd name="connsiteY4629" fmla="*/ 1879457 h 2810796"/>
              <a:gd name="connsiteX4630" fmla="*/ 1248540 w 3531775"/>
              <a:gd name="connsiteY4630" fmla="*/ 1885362 h 2810796"/>
              <a:gd name="connsiteX4631" fmla="*/ 1249874 w 3531775"/>
              <a:gd name="connsiteY4631" fmla="*/ 1890506 h 2810796"/>
              <a:gd name="connsiteX4632" fmla="*/ 1251683 w 3531775"/>
              <a:gd name="connsiteY4632" fmla="*/ 1894983 h 2810796"/>
              <a:gd name="connsiteX4633" fmla="*/ 1255874 w 3531775"/>
              <a:gd name="connsiteY4633" fmla="*/ 1870218 h 2810796"/>
              <a:gd name="connsiteX4634" fmla="*/ 1233586 w 3531775"/>
              <a:gd name="connsiteY4634" fmla="*/ 1891458 h 2810796"/>
              <a:gd name="connsiteX4635" fmla="*/ 1242825 w 3531775"/>
              <a:gd name="connsiteY4635" fmla="*/ 1888029 h 2810796"/>
              <a:gd name="connsiteX4636" fmla="*/ 1217774 w 3531775"/>
              <a:gd name="connsiteY4636" fmla="*/ 1962420 h 2810796"/>
              <a:gd name="connsiteX4637" fmla="*/ 1222537 w 3531775"/>
              <a:gd name="connsiteY4637" fmla="*/ 1962801 h 2810796"/>
              <a:gd name="connsiteX4638" fmla="*/ 1223775 w 3531775"/>
              <a:gd name="connsiteY4638" fmla="*/ 1962515 h 2810796"/>
              <a:gd name="connsiteX4639" fmla="*/ 1227014 w 3531775"/>
              <a:gd name="connsiteY4639" fmla="*/ 1953657 h 2810796"/>
              <a:gd name="connsiteX4640" fmla="*/ 1227395 w 3531775"/>
              <a:gd name="connsiteY4640" fmla="*/ 1958515 h 2810796"/>
              <a:gd name="connsiteX4641" fmla="*/ 1228823 w 3531775"/>
              <a:gd name="connsiteY4641" fmla="*/ 1962610 h 2810796"/>
              <a:gd name="connsiteX4642" fmla="*/ 1230633 w 3531775"/>
              <a:gd name="connsiteY4642" fmla="*/ 1966039 h 2810796"/>
              <a:gd name="connsiteX4643" fmla="*/ 1233300 w 3531775"/>
              <a:gd name="connsiteY4643" fmla="*/ 1970040 h 2810796"/>
              <a:gd name="connsiteX4644" fmla="*/ 1237110 w 3531775"/>
              <a:gd name="connsiteY4644" fmla="*/ 1960324 h 2810796"/>
              <a:gd name="connsiteX4645" fmla="*/ 1215584 w 3531775"/>
              <a:gd name="connsiteY4645" fmla="*/ 1955657 h 2810796"/>
              <a:gd name="connsiteX4646" fmla="*/ 1217774 w 3531775"/>
              <a:gd name="connsiteY4646" fmla="*/ 1962420 h 2810796"/>
              <a:gd name="connsiteX4647" fmla="*/ 1205868 w 3531775"/>
              <a:gd name="connsiteY4647" fmla="*/ 2009092 h 2810796"/>
              <a:gd name="connsiteX4648" fmla="*/ 1209488 w 3531775"/>
              <a:gd name="connsiteY4648" fmla="*/ 2006997 h 2810796"/>
              <a:gd name="connsiteX4649" fmla="*/ 1206535 w 3531775"/>
              <a:gd name="connsiteY4649" fmla="*/ 2013664 h 2810796"/>
              <a:gd name="connsiteX4650" fmla="*/ 1207868 w 3531775"/>
              <a:gd name="connsiteY4650" fmla="*/ 2019379 h 2810796"/>
              <a:gd name="connsiteX4651" fmla="*/ 1213583 w 3531775"/>
              <a:gd name="connsiteY4651" fmla="*/ 1993090 h 2810796"/>
              <a:gd name="connsiteX4652" fmla="*/ 1193105 w 3531775"/>
              <a:gd name="connsiteY4652" fmla="*/ 2004044 h 2810796"/>
              <a:gd name="connsiteX4653" fmla="*/ 1200439 w 3531775"/>
              <a:gd name="connsiteY4653" fmla="*/ 2005854 h 2810796"/>
              <a:gd name="connsiteX4654" fmla="*/ 1201582 w 3531775"/>
              <a:gd name="connsiteY4654" fmla="*/ 2006235 h 2810796"/>
              <a:gd name="connsiteX4655" fmla="*/ 1206344 w 3531775"/>
              <a:gd name="connsiteY4655" fmla="*/ 1998615 h 2810796"/>
              <a:gd name="connsiteX4656" fmla="*/ 1205582 w 3531775"/>
              <a:gd name="connsiteY4656" fmla="*/ 2004044 h 2810796"/>
              <a:gd name="connsiteX4657" fmla="*/ 1205868 w 3531775"/>
              <a:gd name="connsiteY4657" fmla="*/ 2009092 h 2810796"/>
              <a:gd name="connsiteX4658" fmla="*/ 1194057 w 3531775"/>
              <a:gd name="connsiteY4658" fmla="*/ 2071862 h 2810796"/>
              <a:gd name="connsiteX4659" fmla="*/ 1197105 w 3531775"/>
              <a:gd name="connsiteY4659" fmla="*/ 2077005 h 2810796"/>
              <a:gd name="connsiteX4660" fmla="*/ 1201582 w 3531775"/>
              <a:gd name="connsiteY4660" fmla="*/ 2065957 h 2810796"/>
              <a:gd name="connsiteX4661" fmla="*/ 1183961 w 3531775"/>
              <a:gd name="connsiteY4661" fmla="*/ 2047478 h 2810796"/>
              <a:gd name="connsiteX4662" fmla="*/ 1179198 w 3531775"/>
              <a:gd name="connsiteY4662" fmla="*/ 2065861 h 2810796"/>
              <a:gd name="connsiteX4663" fmla="*/ 1184723 w 3531775"/>
              <a:gd name="connsiteY4663" fmla="*/ 2065195 h 2810796"/>
              <a:gd name="connsiteX4664" fmla="*/ 1190057 w 3531775"/>
              <a:gd name="connsiteY4664" fmla="*/ 2056432 h 2810796"/>
              <a:gd name="connsiteX4665" fmla="*/ 1190438 w 3531775"/>
              <a:gd name="connsiteY4665" fmla="*/ 2062337 h 2810796"/>
              <a:gd name="connsiteX4666" fmla="*/ 1191962 w 3531775"/>
              <a:gd name="connsiteY4666" fmla="*/ 2067480 h 2810796"/>
              <a:gd name="connsiteX4667" fmla="*/ 1194057 w 3531775"/>
              <a:gd name="connsiteY4667" fmla="*/ 2071862 h 2810796"/>
              <a:gd name="connsiteX4668" fmla="*/ 1184627 w 3531775"/>
              <a:gd name="connsiteY4668" fmla="*/ 2110724 h 2810796"/>
              <a:gd name="connsiteX4669" fmla="*/ 1187199 w 3531775"/>
              <a:gd name="connsiteY4669" fmla="*/ 2107200 h 2810796"/>
              <a:gd name="connsiteX4670" fmla="*/ 1186628 w 3531775"/>
              <a:gd name="connsiteY4670" fmla="*/ 2113582 h 2810796"/>
              <a:gd name="connsiteX4671" fmla="*/ 1189485 w 3531775"/>
              <a:gd name="connsiteY4671" fmla="*/ 2116820 h 2810796"/>
              <a:gd name="connsiteX4672" fmla="*/ 1187104 w 3531775"/>
              <a:gd name="connsiteY4672" fmla="*/ 2095103 h 2810796"/>
              <a:gd name="connsiteX4673" fmla="*/ 1171959 w 3531775"/>
              <a:gd name="connsiteY4673" fmla="*/ 2114629 h 2810796"/>
              <a:gd name="connsiteX4674" fmla="*/ 1174721 w 3531775"/>
              <a:gd name="connsiteY4674" fmla="*/ 2111676 h 2810796"/>
              <a:gd name="connsiteX4675" fmla="*/ 1179008 w 3531775"/>
              <a:gd name="connsiteY4675" fmla="*/ 2111581 h 2810796"/>
              <a:gd name="connsiteX4676" fmla="*/ 1181198 w 3531775"/>
              <a:gd name="connsiteY4676" fmla="*/ 2104723 h 2810796"/>
              <a:gd name="connsiteX4677" fmla="*/ 1183008 w 3531775"/>
              <a:gd name="connsiteY4677" fmla="*/ 2107295 h 2810796"/>
              <a:gd name="connsiteX4678" fmla="*/ 1184627 w 3531775"/>
              <a:gd name="connsiteY4678" fmla="*/ 2110724 h 2810796"/>
              <a:gd name="connsiteX4679" fmla="*/ 1182246 w 3531775"/>
              <a:gd name="connsiteY4679" fmla="*/ 2165397 h 2810796"/>
              <a:gd name="connsiteX4680" fmla="*/ 1160624 w 3531775"/>
              <a:gd name="connsiteY4680" fmla="*/ 2169589 h 2810796"/>
              <a:gd name="connsiteX4681" fmla="*/ 1163387 w 3531775"/>
              <a:gd name="connsiteY4681" fmla="*/ 2165969 h 2810796"/>
              <a:gd name="connsiteX4682" fmla="*/ 1165673 w 3531775"/>
              <a:gd name="connsiteY4682" fmla="*/ 2160921 h 2810796"/>
              <a:gd name="connsiteX4683" fmla="*/ 1169483 w 3531775"/>
              <a:gd name="connsiteY4683" fmla="*/ 2164921 h 2810796"/>
              <a:gd name="connsiteX4684" fmla="*/ 1171102 w 3531775"/>
              <a:gd name="connsiteY4684" fmla="*/ 2155587 h 2810796"/>
              <a:gd name="connsiteX4685" fmla="*/ 1174626 w 3531775"/>
              <a:gd name="connsiteY4685" fmla="*/ 2163969 h 2810796"/>
              <a:gd name="connsiteX4686" fmla="*/ 1177293 w 3531775"/>
              <a:gd name="connsiteY4686" fmla="*/ 2159778 h 2810796"/>
              <a:gd name="connsiteX4687" fmla="*/ 1177198 w 3531775"/>
              <a:gd name="connsiteY4687" fmla="*/ 2167017 h 2810796"/>
              <a:gd name="connsiteX4688" fmla="*/ 1182246 w 3531775"/>
              <a:gd name="connsiteY4688" fmla="*/ 2165397 h 2810796"/>
              <a:gd name="connsiteX4689" fmla="*/ 1129859 w 3531775"/>
              <a:gd name="connsiteY4689" fmla="*/ 2247027 h 2810796"/>
              <a:gd name="connsiteX4690" fmla="*/ 1128906 w 3531775"/>
              <a:gd name="connsiteY4690" fmla="*/ 2233025 h 2810796"/>
              <a:gd name="connsiteX4691" fmla="*/ 1135478 w 3531775"/>
              <a:gd name="connsiteY4691" fmla="*/ 2243979 h 2810796"/>
              <a:gd name="connsiteX4692" fmla="*/ 1137764 w 3531775"/>
              <a:gd name="connsiteY4692" fmla="*/ 2232644 h 2810796"/>
              <a:gd name="connsiteX4693" fmla="*/ 1140431 w 3531775"/>
              <a:gd name="connsiteY4693" fmla="*/ 2241121 h 2810796"/>
              <a:gd name="connsiteX4694" fmla="*/ 1130811 w 3531775"/>
              <a:gd name="connsiteY4694" fmla="*/ 2217785 h 2810796"/>
              <a:gd name="connsiteX4695" fmla="*/ 1123191 w 3531775"/>
              <a:gd name="connsiteY4695" fmla="*/ 2258743 h 2810796"/>
              <a:gd name="connsiteX4696" fmla="*/ 1124810 w 3531775"/>
              <a:gd name="connsiteY4696" fmla="*/ 2251980 h 2810796"/>
              <a:gd name="connsiteX4697" fmla="*/ 1129859 w 3531775"/>
              <a:gd name="connsiteY4697" fmla="*/ 2247027 h 2810796"/>
              <a:gd name="connsiteX4698" fmla="*/ 1139669 w 3531775"/>
              <a:gd name="connsiteY4698" fmla="*/ 2302653 h 2810796"/>
              <a:gd name="connsiteX4699" fmla="*/ 1145956 w 3531775"/>
              <a:gd name="connsiteY4699" fmla="*/ 2306177 h 2810796"/>
              <a:gd name="connsiteX4700" fmla="*/ 1143765 w 3531775"/>
              <a:gd name="connsiteY4700" fmla="*/ 2290080 h 2810796"/>
              <a:gd name="connsiteX4701" fmla="*/ 1152528 w 3531775"/>
              <a:gd name="connsiteY4701" fmla="*/ 2303224 h 2810796"/>
              <a:gd name="connsiteX4702" fmla="*/ 1154338 w 3531775"/>
              <a:gd name="connsiteY4702" fmla="*/ 2290556 h 2810796"/>
              <a:gd name="connsiteX4703" fmla="*/ 1158338 w 3531775"/>
              <a:gd name="connsiteY4703" fmla="*/ 2300462 h 2810796"/>
              <a:gd name="connsiteX4704" fmla="*/ 1137098 w 3531775"/>
              <a:gd name="connsiteY4704" fmla="*/ 2277507 h 2810796"/>
              <a:gd name="connsiteX4705" fmla="*/ 1138907 w 3531775"/>
              <a:gd name="connsiteY4705" fmla="*/ 2318750 h 2810796"/>
              <a:gd name="connsiteX4706" fmla="*/ 1139669 w 3531775"/>
              <a:gd name="connsiteY4706" fmla="*/ 2302653 h 2810796"/>
              <a:gd name="connsiteX4707" fmla="*/ 1173864 w 3531775"/>
              <a:gd name="connsiteY4707" fmla="*/ 2262267 h 2810796"/>
              <a:gd name="connsiteX4708" fmla="*/ 1178722 w 3531775"/>
              <a:gd name="connsiteY4708" fmla="*/ 2265982 h 2810796"/>
              <a:gd name="connsiteX4709" fmla="*/ 1179103 w 3531775"/>
              <a:gd name="connsiteY4709" fmla="*/ 2254266 h 2810796"/>
              <a:gd name="connsiteX4710" fmla="*/ 1155671 w 3531775"/>
              <a:gd name="connsiteY4710" fmla="*/ 2242645 h 2810796"/>
              <a:gd name="connsiteX4711" fmla="*/ 1154814 w 3531775"/>
              <a:gd name="connsiteY4711" fmla="*/ 2266363 h 2810796"/>
              <a:gd name="connsiteX4712" fmla="*/ 1157386 w 3531775"/>
              <a:gd name="connsiteY4712" fmla="*/ 2261981 h 2810796"/>
              <a:gd name="connsiteX4713" fmla="*/ 1162434 w 3531775"/>
              <a:gd name="connsiteY4713" fmla="*/ 2259314 h 2810796"/>
              <a:gd name="connsiteX4714" fmla="*/ 1164720 w 3531775"/>
              <a:gd name="connsiteY4714" fmla="*/ 2249218 h 2810796"/>
              <a:gd name="connsiteX4715" fmla="*/ 1168816 w 3531775"/>
              <a:gd name="connsiteY4715" fmla="*/ 2261791 h 2810796"/>
              <a:gd name="connsiteX4716" fmla="*/ 1172721 w 3531775"/>
              <a:gd name="connsiteY4716" fmla="*/ 2253885 h 2810796"/>
              <a:gd name="connsiteX4717" fmla="*/ 1173864 w 3531775"/>
              <a:gd name="connsiteY4717" fmla="*/ 2262267 h 2810796"/>
              <a:gd name="connsiteX4718" fmla="*/ 1158148 w 3531775"/>
              <a:gd name="connsiteY4718" fmla="*/ 2204069 h 2810796"/>
              <a:gd name="connsiteX4719" fmla="*/ 1159862 w 3531775"/>
              <a:gd name="connsiteY4719" fmla="*/ 2209022 h 2810796"/>
              <a:gd name="connsiteX4720" fmla="*/ 1162815 w 3531775"/>
              <a:gd name="connsiteY4720" fmla="*/ 2205974 h 2810796"/>
              <a:gd name="connsiteX4721" fmla="*/ 1161863 w 3531775"/>
              <a:gd name="connsiteY4721" fmla="*/ 2213308 h 2810796"/>
              <a:gd name="connsiteX4722" fmla="*/ 1167863 w 3531775"/>
              <a:gd name="connsiteY4722" fmla="*/ 2209117 h 2810796"/>
              <a:gd name="connsiteX4723" fmla="*/ 1145861 w 3531775"/>
              <a:gd name="connsiteY4723" fmla="*/ 2207498 h 2810796"/>
              <a:gd name="connsiteX4724" fmla="*/ 1153671 w 3531775"/>
              <a:gd name="connsiteY4724" fmla="*/ 2207212 h 2810796"/>
              <a:gd name="connsiteX4725" fmla="*/ 1156338 w 3531775"/>
              <a:gd name="connsiteY4725" fmla="*/ 2199973 h 2810796"/>
              <a:gd name="connsiteX4726" fmla="*/ 1158148 w 3531775"/>
              <a:gd name="connsiteY4726" fmla="*/ 2204069 h 2810796"/>
              <a:gd name="connsiteX4727" fmla="*/ 1123572 w 3531775"/>
              <a:gd name="connsiteY4727" fmla="*/ 2177304 h 2810796"/>
              <a:gd name="connsiteX4728" fmla="*/ 1129668 w 3531775"/>
              <a:gd name="connsiteY4728" fmla="*/ 2176351 h 2810796"/>
              <a:gd name="connsiteX4729" fmla="*/ 1131859 w 3531775"/>
              <a:gd name="connsiteY4729" fmla="*/ 2165779 h 2810796"/>
              <a:gd name="connsiteX4730" fmla="*/ 1134716 w 3531775"/>
              <a:gd name="connsiteY4730" fmla="*/ 2169303 h 2810796"/>
              <a:gd name="connsiteX4731" fmla="*/ 1137574 w 3531775"/>
              <a:gd name="connsiteY4731" fmla="*/ 2174161 h 2810796"/>
              <a:gd name="connsiteX4732" fmla="*/ 1140717 w 3531775"/>
              <a:gd name="connsiteY4732" fmla="*/ 2177971 h 2810796"/>
              <a:gd name="connsiteX4733" fmla="*/ 1139003 w 3531775"/>
              <a:gd name="connsiteY4733" fmla="*/ 2150634 h 2810796"/>
              <a:gd name="connsiteX4734" fmla="*/ 1123572 w 3531775"/>
              <a:gd name="connsiteY4734" fmla="*/ 2177304 h 2810796"/>
              <a:gd name="connsiteX4735" fmla="*/ 1131954 w 3531775"/>
              <a:gd name="connsiteY4735" fmla="*/ 2138537 h 2810796"/>
              <a:gd name="connsiteX4736" fmla="*/ 1142622 w 3531775"/>
              <a:gd name="connsiteY4736" fmla="*/ 2127679 h 2810796"/>
              <a:gd name="connsiteX4737" fmla="*/ 1144908 w 3531775"/>
              <a:gd name="connsiteY4737" fmla="*/ 2128536 h 2810796"/>
              <a:gd name="connsiteX4738" fmla="*/ 1146718 w 3531775"/>
              <a:gd name="connsiteY4738" fmla="*/ 2114343 h 2810796"/>
              <a:gd name="connsiteX4739" fmla="*/ 1148909 w 3531775"/>
              <a:gd name="connsiteY4739" fmla="*/ 2120725 h 2810796"/>
              <a:gd name="connsiteX4740" fmla="*/ 1152433 w 3531775"/>
              <a:gd name="connsiteY4740" fmla="*/ 2125393 h 2810796"/>
              <a:gd name="connsiteX4741" fmla="*/ 1156148 w 3531775"/>
              <a:gd name="connsiteY4741" fmla="*/ 2118344 h 2810796"/>
              <a:gd name="connsiteX4742" fmla="*/ 1156338 w 3531775"/>
              <a:gd name="connsiteY4742" fmla="*/ 2128917 h 2810796"/>
              <a:gd name="connsiteX4743" fmla="*/ 1161863 w 3531775"/>
              <a:gd name="connsiteY4743" fmla="*/ 2132441 h 2810796"/>
              <a:gd name="connsiteX4744" fmla="*/ 1131954 w 3531775"/>
              <a:gd name="connsiteY4744" fmla="*/ 2138537 h 2810796"/>
              <a:gd name="connsiteX4745" fmla="*/ 1143098 w 3531775"/>
              <a:gd name="connsiteY4745" fmla="*/ 2070719 h 2810796"/>
              <a:gd name="connsiteX4746" fmla="*/ 1148051 w 3531775"/>
              <a:gd name="connsiteY4746" fmla="*/ 2074243 h 2810796"/>
              <a:gd name="connsiteX4747" fmla="*/ 1149480 w 3531775"/>
              <a:gd name="connsiteY4747" fmla="*/ 2074624 h 2810796"/>
              <a:gd name="connsiteX4748" fmla="*/ 1155005 w 3531775"/>
              <a:gd name="connsiteY4748" fmla="*/ 2064528 h 2810796"/>
              <a:gd name="connsiteX4749" fmla="*/ 1154338 w 3531775"/>
              <a:gd name="connsiteY4749" fmla="*/ 2071481 h 2810796"/>
              <a:gd name="connsiteX4750" fmla="*/ 1154909 w 3531775"/>
              <a:gd name="connsiteY4750" fmla="*/ 2077958 h 2810796"/>
              <a:gd name="connsiteX4751" fmla="*/ 1159291 w 3531775"/>
              <a:gd name="connsiteY4751" fmla="*/ 2075005 h 2810796"/>
              <a:gd name="connsiteX4752" fmla="*/ 1156052 w 3531775"/>
              <a:gd name="connsiteY4752" fmla="*/ 2083768 h 2810796"/>
              <a:gd name="connsiteX4753" fmla="*/ 1158148 w 3531775"/>
              <a:gd name="connsiteY4753" fmla="*/ 2090912 h 2810796"/>
              <a:gd name="connsiteX4754" fmla="*/ 1138717 w 3531775"/>
              <a:gd name="connsiteY4754" fmla="*/ 2072529 h 2810796"/>
              <a:gd name="connsiteX4755" fmla="*/ 1143098 w 3531775"/>
              <a:gd name="connsiteY4755" fmla="*/ 2070719 h 2810796"/>
              <a:gd name="connsiteX4756" fmla="*/ 1192724 w 3531775"/>
              <a:gd name="connsiteY4756" fmla="*/ 2324655 h 2810796"/>
              <a:gd name="connsiteX4757" fmla="*/ 1175674 w 3531775"/>
              <a:gd name="connsiteY4757" fmla="*/ 2342277 h 2810796"/>
              <a:gd name="connsiteX4758" fmla="*/ 1177293 w 3531775"/>
              <a:gd name="connsiteY4758" fmla="*/ 2341515 h 2810796"/>
              <a:gd name="connsiteX4759" fmla="*/ 1179770 w 3531775"/>
              <a:gd name="connsiteY4759" fmla="*/ 2327132 h 2810796"/>
              <a:gd name="connsiteX4760" fmla="*/ 1183008 w 3531775"/>
              <a:gd name="connsiteY4760" fmla="*/ 2328656 h 2810796"/>
              <a:gd name="connsiteX4761" fmla="*/ 1186628 w 3531775"/>
              <a:gd name="connsiteY4761" fmla="*/ 2331133 h 2810796"/>
              <a:gd name="connsiteX4762" fmla="*/ 1190152 w 3531775"/>
              <a:gd name="connsiteY4762" fmla="*/ 2332847 h 2810796"/>
              <a:gd name="connsiteX4763" fmla="*/ 1194819 w 3531775"/>
              <a:gd name="connsiteY4763" fmla="*/ 2334466 h 2810796"/>
              <a:gd name="connsiteX4764" fmla="*/ 1192724 w 3531775"/>
              <a:gd name="connsiteY4764" fmla="*/ 2324655 h 2810796"/>
              <a:gd name="connsiteX4765" fmla="*/ 1203677 w 3531775"/>
              <a:gd name="connsiteY4765" fmla="*/ 2378758 h 2810796"/>
              <a:gd name="connsiteX4766" fmla="*/ 1181389 w 3531775"/>
              <a:gd name="connsiteY4766" fmla="*/ 2382663 h 2810796"/>
              <a:gd name="connsiteX4767" fmla="*/ 1183294 w 3531775"/>
              <a:gd name="connsiteY4767" fmla="*/ 2379234 h 2810796"/>
              <a:gd name="connsiteX4768" fmla="*/ 1188437 w 3531775"/>
              <a:gd name="connsiteY4768" fmla="*/ 2378853 h 2810796"/>
              <a:gd name="connsiteX4769" fmla="*/ 1189580 w 3531775"/>
              <a:gd name="connsiteY4769" fmla="*/ 2378376 h 2810796"/>
              <a:gd name="connsiteX4770" fmla="*/ 1188152 w 3531775"/>
              <a:gd name="connsiteY4770" fmla="*/ 2369233 h 2810796"/>
              <a:gd name="connsiteX4771" fmla="*/ 1191200 w 3531775"/>
              <a:gd name="connsiteY4771" fmla="*/ 2373900 h 2810796"/>
              <a:gd name="connsiteX4772" fmla="*/ 1194914 w 3531775"/>
              <a:gd name="connsiteY4772" fmla="*/ 2377615 h 2810796"/>
              <a:gd name="connsiteX4773" fmla="*/ 1196343 w 3531775"/>
              <a:gd name="connsiteY4773" fmla="*/ 2373519 h 2810796"/>
              <a:gd name="connsiteX4774" fmla="*/ 1198724 w 3531775"/>
              <a:gd name="connsiteY4774" fmla="*/ 2380472 h 2810796"/>
              <a:gd name="connsiteX4775" fmla="*/ 1203677 w 3531775"/>
              <a:gd name="connsiteY4775" fmla="*/ 2378758 h 2810796"/>
              <a:gd name="connsiteX4776" fmla="*/ 1237491 w 3531775"/>
              <a:gd name="connsiteY4776" fmla="*/ 2422572 h 2810796"/>
              <a:gd name="connsiteX4777" fmla="*/ 1217108 w 3531775"/>
              <a:gd name="connsiteY4777" fmla="*/ 2436479 h 2810796"/>
              <a:gd name="connsiteX4778" fmla="*/ 1221489 w 3531775"/>
              <a:gd name="connsiteY4778" fmla="*/ 2427240 h 2810796"/>
              <a:gd name="connsiteX4779" fmla="*/ 1217108 w 3531775"/>
              <a:gd name="connsiteY4779" fmla="*/ 2418667 h 2810796"/>
              <a:gd name="connsiteX4780" fmla="*/ 1221584 w 3531775"/>
              <a:gd name="connsiteY4780" fmla="*/ 2419620 h 2810796"/>
              <a:gd name="connsiteX4781" fmla="*/ 1226728 w 3531775"/>
              <a:gd name="connsiteY4781" fmla="*/ 2421430 h 2810796"/>
              <a:gd name="connsiteX4782" fmla="*/ 1226061 w 3531775"/>
              <a:gd name="connsiteY4782" fmla="*/ 2415810 h 2810796"/>
              <a:gd name="connsiteX4783" fmla="*/ 1231490 w 3531775"/>
              <a:gd name="connsiteY4783" fmla="*/ 2422382 h 2810796"/>
              <a:gd name="connsiteX4784" fmla="*/ 1237491 w 3531775"/>
              <a:gd name="connsiteY4784" fmla="*/ 2422572 h 2810796"/>
              <a:gd name="connsiteX4785" fmla="*/ 1263875 w 3531775"/>
              <a:gd name="connsiteY4785" fmla="*/ 2448766 h 2810796"/>
              <a:gd name="connsiteX4786" fmla="*/ 1257017 w 3531775"/>
              <a:gd name="connsiteY4786" fmla="*/ 2469721 h 2810796"/>
              <a:gd name="connsiteX4787" fmla="*/ 1255589 w 3531775"/>
              <a:gd name="connsiteY4787" fmla="*/ 2459720 h 2810796"/>
              <a:gd name="connsiteX4788" fmla="*/ 1247778 w 3531775"/>
              <a:gd name="connsiteY4788" fmla="*/ 2452481 h 2810796"/>
              <a:gd name="connsiteX4789" fmla="*/ 1252255 w 3531775"/>
              <a:gd name="connsiteY4789" fmla="*/ 2453243 h 2810796"/>
              <a:gd name="connsiteX4790" fmla="*/ 1256255 w 3531775"/>
              <a:gd name="connsiteY4790" fmla="*/ 2452481 h 2810796"/>
              <a:gd name="connsiteX4791" fmla="*/ 1253588 w 3531775"/>
              <a:gd name="connsiteY4791" fmla="*/ 2447909 h 2810796"/>
              <a:gd name="connsiteX4792" fmla="*/ 1259780 w 3531775"/>
              <a:gd name="connsiteY4792" fmla="*/ 2451148 h 2810796"/>
              <a:gd name="connsiteX4793" fmla="*/ 1263875 w 3531775"/>
              <a:gd name="connsiteY4793" fmla="*/ 2448766 h 2810796"/>
              <a:gd name="connsiteX4794" fmla="*/ 1365221 w 3531775"/>
              <a:gd name="connsiteY4794" fmla="*/ 2495629 h 2810796"/>
              <a:gd name="connsiteX4795" fmla="*/ 1351410 w 3531775"/>
              <a:gd name="connsiteY4795" fmla="*/ 2513727 h 2810796"/>
              <a:gd name="connsiteX4796" fmla="*/ 1352648 w 3531775"/>
              <a:gd name="connsiteY4796" fmla="*/ 2505535 h 2810796"/>
              <a:gd name="connsiteX4797" fmla="*/ 1352934 w 3531775"/>
              <a:gd name="connsiteY4797" fmla="*/ 2504297 h 2810796"/>
              <a:gd name="connsiteX4798" fmla="*/ 1344933 w 3531775"/>
              <a:gd name="connsiteY4798" fmla="*/ 2500011 h 2810796"/>
              <a:gd name="connsiteX4799" fmla="*/ 1355411 w 3531775"/>
              <a:gd name="connsiteY4799" fmla="*/ 2499344 h 2810796"/>
              <a:gd name="connsiteX4800" fmla="*/ 1353125 w 3531775"/>
              <a:gd name="connsiteY4800" fmla="*/ 2495725 h 2810796"/>
              <a:gd name="connsiteX4801" fmla="*/ 1359887 w 3531775"/>
              <a:gd name="connsiteY4801" fmla="*/ 2498010 h 2810796"/>
              <a:gd name="connsiteX4802" fmla="*/ 1365221 w 3531775"/>
              <a:gd name="connsiteY4802" fmla="*/ 2495629 h 2810796"/>
              <a:gd name="connsiteX4803" fmla="*/ 1427420 w 3531775"/>
              <a:gd name="connsiteY4803" fmla="*/ 2515441 h 2810796"/>
              <a:gd name="connsiteX4804" fmla="*/ 1413799 w 3531775"/>
              <a:gd name="connsiteY4804" fmla="*/ 2509822 h 2810796"/>
              <a:gd name="connsiteX4805" fmla="*/ 1415990 w 3531775"/>
              <a:gd name="connsiteY4805" fmla="*/ 2506774 h 2810796"/>
              <a:gd name="connsiteX4806" fmla="*/ 1419133 w 3531775"/>
              <a:gd name="connsiteY4806" fmla="*/ 2503630 h 2810796"/>
              <a:gd name="connsiteX4807" fmla="*/ 1421514 w 3531775"/>
              <a:gd name="connsiteY4807" fmla="*/ 2500392 h 2810796"/>
              <a:gd name="connsiteX4808" fmla="*/ 1423991 w 3531775"/>
              <a:gd name="connsiteY4808" fmla="*/ 2496010 h 2810796"/>
              <a:gd name="connsiteX4809" fmla="*/ 1413989 w 3531775"/>
              <a:gd name="connsiteY4809" fmla="*/ 2496010 h 2810796"/>
              <a:gd name="connsiteX4810" fmla="*/ 1427801 w 3531775"/>
              <a:gd name="connsiteY4810" fmla="*/ 2517346 h 2810796"/>
              <a:gd name="connsiteX4811" fmla="*/ 1427420 w 3531775"/>
              <a:gd name="connsiteY4811" fmla="*/ 2515441 h 2810796"/>
              <a:gd name="connsiteX4812" fmla="*/ 1518383 w 3531775"/>
              <a:gd name="connsiteY4812" fmla="*/ 2493248 h 2810796"/>
              <a:gd name="connsiteX4813" fmla="*/ 1514002 w 3531775"/>
              <a:gd name="connsiteY4813" fmla="*/ 2489152 h 2810796"/>
              <a:gd name="connsiteX4814" fmla="*/ 1514192 w 3531775"/>
              <a:gd name="connsiteY4814" fmla="*/ 2486866 h 2810796"/>
              <a:gd name="connsiteX4815" fmla="*/ 1506096 w 3531775"/>
              <a:gd name="connsiteY4815" fmla="*/ 2490295 h 2810796"/>
              <a:gd name="connsiteX4816" fmla="*/ 1507906 w 3531775"/>
              <a:gd name="connsiteY4816" fmla="*/ 2486104 h 2810796"/>
              <a:gd name="connsiteX4817" fmla="*/ 1510763 w 3531775"/>
              <a:gd name="connsiteY4817" fmla="*/ 2481437 h 2810796"/>
              <a:gd name="connsiteX4818" fmla="*/ 1505048 w 3531775"/>
              <a:gd name="connsiteY4818" fmla="*/ 2480675 h 2810796"/>
              <a:gd name="connsiteX4819" fmla="*/ 1512478 w 3531775"/>
              <a:gd name="connsiteY4819" fmla="*/ 2476675 h 2810796"/>
              <a:gd name="connsiteX4820" fmla="*/ 1514097 w 3531775"/>
              <a:gd name="connsiteY4820" fmla="*/ 2470578 h 2810796"/>
              <a:gd name="connsiteX4821" fmla="*/ 1503048 w 3531775"/>
              <a:gd name="connsiteY4821" fmla="*/ 2474103 h 2810796"/>
              <a:gd name="connsiteX4822" fmla="*/ 1513145 w 3531775"/>
              <a:gd name="connsiteY4822" fmla="*/ 2501154 h 2810796"/>
              <a:gd name="connsiteX4823" fmla="*/ 1518383 w 3531775"/>
              <a:gd name="connsiteY4823" fmla="*/ 2493248 h 2810796"/>
              <a:gd name="connsiteX4824" fmla="*/ 1512859 w 3531775"/>
              <a:gd name="connsiteY4824" fmla="*/ 2540683 h 2810796"/>
              <a:gd name="connsiteX4825" fmla="*/ 1522479 w 3531775"/>
              <a:gd name="connsiteY4825" fmla="*/ 2528872 h 2810796"/>
              <a:gd name="connsiteX4826" fmla="*/ 1515716 w 3531775"/>
              <a:gd name="connsiteY4826" fmla="*/ 2525347 h 2810796"/>
              <a:gd name="connsiteX4827" fmla="*/ 1513621 w 3531775"/>
              <a:gd name="connsiteY4827" fmla="*/ 2524871 h 2810796"/>
              <a:gd name="connsiteX4828" fmla="*/ 1509716 w 3531775"/>
              <a:gd name="connsiteY4828" fmla="*/ 2522680 h 2810796"/>
              <a:gd name="connsiteX4829" fmla="*/ 1498762 w 3531775"/>
              <a:gd name="connsiteY4829" fmla="*/ 2522394 h 2810796"/>
              <a:gd name="connsiteX4830" fmla="*/ 1506191 w 3531775"/>
              <a:gd name="connsiteY4830" fmla="*/ 2516775 h 2810796"/>
              <a:gd name="connsiteX4831" fmla="*/ 1505239 w 3531775"/>
              <a:gd name="connsiteY4831" fmla="*/ 2510965 h 2810796"/>
              <a:gd name="connsiteX4832" fmla="*/ 1492856 w 3531775"/>
              <a:gd name="connsiteY4832" fmla="*/ 2517156 h 2810796"/>
              <a:gd name="connsiteX4833" fmla="*/ 1512859 w 3531775"/>
              <a:gd name="connsiteY4833" fmla="*/ 2540683 h 2810796"/>
              <a:gd name="connsiteX4834" fmla="*/ 1462948 w 3531775"/>
              <a:gd name="connsiteY4834" fmla="*/ 2574496 h 2810796"/>
              <a:gd name="connsiteX4835" fmla="*/ 1484855 w 3531775"/>
              <a:gd name="connsiteY4835" fmla="*/ 2572115 h 2810796"/>
              <a:gd name="connsiteX4836" fmla="*/ 1485713 w 3531775"/>
              <a:gd name="connsiteY4836" fmla="*/ 2566114 h 2810796"/>
              <a:gd name="connsiteX4837" fmla="*/ 1485332 w 3531775"/>
              <a:gd name="connsiteY4837" fmla="*/ 2564781 h 2810796"/>
              <a:gd name="connsiteX4838" fmla="*/ 1473140 w 3531775"/>
              <a:gd name="connsiteY4838" fmla="*/ 2565067 h 2810796"/>
              <a:gd name="connsiteX4839" fmla="*/ 1479902 w 3531775"/>
              <a:gd name="connsiteY4839" fmla="*/ 2562304 h 2810796"/>
              <a:gd name="connsiteX4840" fmla="*/ 1485522 w 3531775"/>
              <a:gd name="connsiteY4840" fmla="*/ 2558494 h 2810796"/>
              <a:gd name="connsiteX4841" fmla="*/ 1490285 w 3531775"/>
              <a:gd name="connsiteY4841" fmla="*/ 2554589 h 2810796"/>
              <a:gd name="connsiteX4842" fmla="*/ 1482855 w 3531775"/>
              <a:gd name="connsiteY4842" fmla="*/ 2549541 h 2810796"/>
              <a:gd name="connsiteX4843" fmla="*/ 1462948 w 3531775"/>
              <a:gd name="connsiteY4843" fmla="*/ 2574496 h 2810796"/>
              <a:gd name="connsiteX4844" fmla="*/ 1462186 w 3531775"/>
              <a:gd name="connsiteY4844" fmla="*/ 2525252 h 2810796"/>
              <a:gd name="connsiteX4845" fmla="*/ 1469901 w 3531775"/>
              <a:gd name="connsiteY4845" fmla="*/ 2520299 h 2810796"/>
              <a:gd name="connsiteX4846" fmla="*/ 1470377 w 3531775"/>
              <a:gd name="connsiteY4846" fmla="*/ 2514870 h 2810796"/>
              <a:gd name="connsiteX4847" fmla="*/ 1470092 w 3531775"/>
              <a:gd name="connsiteY4847" fmla="*/ 2513632 h 2810796"/>
              <a:gd name="connsiteX4848" fmla="*/ 1460662 w 3531775"/>
              <a:gd name="connsiteY4848" fmla="*/ 2513536 h 2810796"/>
              <a:gd name="connsiteX4849" fmla="*/ 1465901 w 3531775"/>
              <a:gd name="connsiteY4849" fmla="*/ 2511250 h 2810796"/>
              <a:gd name="connsiteX4850" fmla="*/ 1470187 w 3531775"/>
              <a:gd name="connsiteY4850" fmla="*/ 2508012 h 2810796"/>
              <a:gd name="connsiteX4851" fmla="*/ 1466377 w 3531775"/>
              <a:gd name="connsiteY4851" fmla="*/ 2505821 h 2810796"/>
              <a:gd name="connsiteX4852" fmla="*/ 1473806 w 3531775"/>
              <a:gd name="connsiteY4852" fmla="*/ 2504583 h 2810796"/>
              <a:gd name="connsiteX4853" fmla="*/ 1477807 w 3531775"/>
              <a:gd name="connsiteY4853" fmla="*/ 2500011 h 2810796"/>
              <a:gd name="connsiteX4854" fmla="*/ 1462186 w 3531775"/>
              <a:gd name="connsiteY4854" fmla="*/ 2525252 h 2810796"/>
              <a:gd name="connsiteX4855" fmla="*/ 1431801 w 3531775"/>
              <a:gd name="connsiteY4855" fmla="*/ 2560494 h 2810796"/>
              <a:gd name="connsiteX4856" fmla="*/ 1448089 w 3531775"/>
              <a:gd name="connsiteY4856" fmla="*/ 2553541 h 2810796"/>
              <a:gd name="connsiteX4857" fmla="*/ 1445422 w 3531775"/>
              <a:gd name="connsiteY4857" fmla="*/ 2547541 h 2810796"/>
              <a:gd name="connsiteX4858" fmla="*/ 1444184 w 3531775"/>
              <a:gd name="connsiteY4858" fmla="*/ 2546207 h 2810796"/>
              <a:gd name="connsiteX4859" fmla="*/ 1433706 w 3531775"/>
              <a:gd name="connsiteY4859" fmla="*/ 2548112 h 2810796"/>
              <a:gd name="connsiteX4860" fmla="*/ 1436659 w 3531775"/>
              <a:gd name="connsiteY4860" fmla="*/ 2544207 h 2810796"/>
              <a:gd name="connsiteX4861" fmla="*/ 1440945 w 3531775"/>
              <a:gd name="connsiteY4861" fmla="*/ 2539920 h 2810796"/>
              <a:gd name="connsiteX4862" fmla="*/ 1444088 w 3531775"/>
              <a:gd name="connsiteY4862" fmla="*/ 2535634 h 2810796"/>
              <a:gd name="connsiteX4863" fmla="*/ 1447232 w 3531775"/>
              <a:gd name="connsiteY4863" fmla="*/ 2529919 h 2810796"/>
              <a:gd name="connsiteX4864" fmla="*/ 1433135 w 3531775"/>
              <a:gd name="connsiteY4864" fmla="*/ 2531062 h 2810796"/>
              <a:gd name="connsiteX4865" fmla="*/ 1431801 w 3531775"/>
              <a:gd name="connsiteY4865" fmla="*/ 2560494 h 2810796"/>
              <a:gd name="connsiteX4866" fmla="*/ 1397511 w 3531775"/>
              <a:gd name="connsiteY4866" fmla="*/ 2583831 h 2810796"/>
              <a:gd name="connsiteX4867" fmla="*/ 1418371 w 3531775"/>
              <a:gd name="connsiteY4867" fmla="*/ 2582116 h 2810796"/>
              <a:gd name="connsiteX4868" fmla="*/ 1411418 w 3531775"/>
              <a:gd name="connsiteY4868" fmla="*/ 2580783 h 2810796"/>
              <a:gd name="connsiteX4869" fmla="*/ 1416561 w 3531775"/>
              <a:gd name="connsiteY4869" fmla="*/ 2577163 h 2810796"/>
              <a:gd name="connsiteX4870" fmla="*/ 1403417 w 3531775"/>
              <a:gd name="connsiteY4870" fmla="*/ 2575925 h 2810796"/>
              <a:gd name="connsiteX4871" fmla="*/ 1414656 w 3531775"/>
              <a:gd name="connsiteY4871" fmla="*/ 2572972 h 2810796"/>
              <a:gd name="connsiteX4872" fmla="*/ 1407512 w 3531775"/>
              <a:gd name="connsiteY4872" fmla="*/ 2568686 h 2810796"/>
              <a:gd name="connsiteX4873" fmla="*/ 1416466 w 3531775"/>
              <a:gd name="connsiteY4873" fmla="*/ 2567448 h 2810796"/>
              <a:gd name="connsiteX4874" fmla="*/ 1419895 w 3531775"/>
              <a:gd name="connsiteY4874" fmla="*/ 2563066 h 2810796"/>
              <a:gd name="connsiteX4875" fmla="*/ 1407131 w 3531775"/>
              <a:gd name="connsiteY4875" fmla="*/ 2562876 h 2810796"/>
              <a:gd name="connsiteX4876" fmla="*/ 1397511 w 3531775"/>
              <a:gd name="connsiteY4876" fmla="*/ 2583831 h 2810796"/>
              <a:gd name="connsiteX4877" fmla="*/ 1375699 w 3531775"/>
              <a:gd name="connsiteY4877" fmla="*/ 2553541 h 2810796"/>
              <a:gd name="connsiteX4878" fmla="*/ 1401226 w 3531775"/>
              <a:gd name="connsiteY4878" fmla="*/ 2550589 h 2810796"/>
              <a:gd name="connsiteX4879" fmla="*/ 1387986 w 3531775"/>
              <a:gd name="connsiteY4879" fmla="*/ 2547160 h 2810796"/>
              <a:gd name="connsiteX4880" fmla="*/ 1389796 w 3531775"/>
              <a:gd name="connsiteY4880" fmla="*/ 2540301 h 2810796"/>
              <a:gd name="connsiteX4881" fmla="*/ 1372746 w 3531775"/>
              <a:gd name="connsiteY4881" fmla="*/ 2538397 h 2810796"/>
              <a:gd name="connsiteX4882" fmla="*/ 1379318 w 3531775"/>
              <a:gd name="connsiteY4882" fmla="*/ 2535158 h 2810796"/>
              <a:gd name="connsiteX4883" fmla="*/ 1383795 w 3531775"/>
              <a:gd name="connsiteY4883" fmla="*/ 2530776 h 2810796"/>
              <a:gd name="connsiteX4884" fmla="*/ 1375985 w 3531775"/>
              <a:gd name="connsiteY4884" fmla="*/ 2527728 h 2810796"/>
              <a:gd name="connsiteX4885" fmla="*/ 1386938 w 3531775"/>
              <a:gd name="connsiteY4885" fmla="*/ 2526109 h 2810796"/>
              <a:gd name="connsiteX4886" fmla="*/ 1390082 w 3531775"/>
              <a:gd name="connsiteY4886" fmla="*/ 2519918 h 2810796"/>
              <a:gd name="connsiteX4887" fmla="*/ 1374175 w 3531775"/>
              <a:gd name="connsiteY4887" fmla="*/ 2519347 h 2810796"/>
              <a:gd name="connsiteX4888" fmla="*/ 1375699 w 3531775"/>
              <a:gd name="connsiteY4888" fmla="*/ 2553541 h 2810796"/>
              <a:gd name="connsiteX4889" fmla="*/ 1330646 w 3531775"/>
              <a:gd name="connsiteY4889" fmla="*/ 2570591 h 2810796"/>
              <a:gd name="connsiteX4890" fmla="*/ 1350553 w 3531775"/>
              <a:gd name="connsiteY4890" fmla="*/ 2577068 h 2810796"/>
              <a:gd name="connsiteX4891" fmla="*/ 1345886 w 3531775"/>
              <a:gd name="connsiteY4891" fmla="*/ 2573449 h 2810796"/>
              <a:gd name="connsiteX4892" fmla="*/ 1353601 w 3531775"/>
              <a:gd name="connsiteY4892" fmla="*/ 2572496 h 2810796"/>
              <a:gd name="connsiteX4893" fmla="*/ 1343123 w 3531775"/>
              <a:gd name="connsiteY4893" fmla="*/ 2566876 h 2810796"/>
              <a:gd name="connsiteX4894" fmla="*/ 1350077 w 3531775"/>
              <a:gd name="connsiteY4894" fmla="*/ 2567257 h 2810796"/>
              <a:gd name="connsiteX4895" fmla="*/ 1356458 w 3531775"/>
              <a:gd name="connsiteY4895" fmla="*/ 2566305 h 2810796"/>
              <a:gd name="connsiteX4896" fmla="*/ 1362078 w 3531775"/>
              <a:gd name="connsiteY4896" fmla="*/ 2564876 h 2810796"/>
              <a:gd name="connsiteX4897" fmla="*/ 1357601 w 3531775"/>
              <a:gd name="connsiteY4897" fmla="*/ 2557923 h 2810796"/>
              <a:gd name="connsiteX4898" fmla="*/ 1330646 w 3531775"/>
              <a:gd name="connsiteY4898" fmla="*/ 2570591 h 2810796"/>
              <a:gd name="connsiteX4899" fmla="*/ 1301975 w 3531775"/>
              <a:gd name="connsiteY4899" fmla="*/ 2536015 h 2810796"/>
              <a:gd name="connsiteX4900" fmla="*/ 1323502 w 3531775"/>
              <a:gd name="connsiteY4900" fmla="*/ 2546398 h 2810796"/>
              <a:gd name="connsiteX4901" fmla="*/ 1327693 w 3531775"/>
              <a:gd name="connsiteY4901" fmla="*/ 2541254 h 2810796"/>
              <a:gd name="connsiteX4902" fmla="*/ 1328169 w 3531775"/>
              <a:gd name="connsiteY4902" fmla="*/ 2539730 h 2810796"/>
              <a:gd name="connsiteX4903" fmla="*/ 1316834 w 3531775"/>
              <a:gd name="connsiteY4903" fmla="*/ 2533158 h 2810796"/>
              <a:gd name="connsiteX4904" fmla="*/ 1324645 w 3531775"/>
              <a:gd name="connsiteY4904" fmla="*/ 2534301 h 2810796"/>
              <a:gd name="connsiteX4905" fmla="*/ 1331884 w 3531775"/>
              <a:gd name="connsiteY4905" fmla="*/ 2534015 h 2810796"/>
              <a:gd name="connsiteX4906" fmla="*/ 1328741 w 3531775"/>
              <a:gd name="connsiteY4906" fmla="*/ 2529062 h 2810796"/>
              <a:gd name="connsiteX4907" fmla="*/ 1338361 w 3531775"/>
              <a:gd name="connsiteY4907" fmla="*/ 2532777 h 2810796"/>
              <a:gd name="connsiteX4908" fmla="*/ 1341028 w 3531775"/>
              <a:gd name="connsiteY4908" fmla="*/ 2526681 h 2810796"/>
              <a:gd name="connsiteX4909" fmla="*/ 1301975 w 3531775"/>
              <a:gd name="connsiteY4909" fmla="*/ 2536015 h 2810796"/>
              <a:gd name="connsiteX4910" fmla="*/ 1298642 w 3531775"/>
              <a:gd name="connsiteY4910" fmla="*/ 2508869 h 2810796"/>
              <a:gd name="connsiteX4911" fmla="*/ 1301404 w 3531775"/>
              <a:gd name="connsiteY4911" fmla="*/ 2505059 h 2810796"/>
              <a:gd name="connsiteX4912" fmla="*/ 1302547 w 3531775"/>
              <a:gd name="connsiteY4912" fmla="*/ 2499058 h 2810796"/>
              <a:gd name="connsiteX4913" fmla="*/ 1292069 w 3531775"/>
              <a:gd name="connsiteY4913" fmla="*/ 2492010 h 2810796"/>
              <a:gd name="connsiteX4914" fmla="*/ 1298070 w 3531775"/>
              <a:gd name="connsiteY4914" fmla="*/ 2492200 h 2810796"/>
              <a:gd name="connsiteX4915" fmla="*/ 1303214 w 3531775"/>
              <a:gd name="connsiteY4915" fmla="*/ 2490962 h 2810796"/>
              <a:gd name="connsiteX4916" fmla="*/ 1299404 w 3531775"/>
              <a:gd name="connsiteY4916" fmla="*/ 2486295 h 2810796"/>
              <a:gd name="connsiteX4917" fmla="*/ 1307500 w 3531775"/>
              <a:gd name="connsiteY4917" fmla="*/ 2489057 h 2810796"/>
              <a:gd name="connsiteX4918" fmla="*/ 1312453 w 3531775"/>
              <a:gd name="connsiteY4918" fmla="*/ 2485914 h 2810796"/>
              <a:gd name="connsiteX4919" fmla="*/ 1298642 w 3531775"/>
              <a:gd name="connsiteY4919" fmla="*/ 2508869 h 2810796"/>
              <a:gd name="connsiteX4920" fmla="*/ 1259684 w 3531775"/>
              <a:gd name="connsiteY4920" fmla="*/ 2544302 h 2810796"/>
              <a:gd name="connsiteX4921" fmla="*/ 1282449 w 3531775"/>
              <a:gd name="connsiteY4921" fmla="*/ 2550969 h 2810796"/>
              <a:gd name="connsiteX4922" fmla="*/ 1278734 w 3531775"/>
              <a:gd name="connsiteY4922" fmla="*/ 2543921 h 2810796"/>
              <a:gd name="connsiteX4923" fmla="*/ 1279782 w 3531775"/>
              <a:gd name="connsiteY4923" fmla="*/ 2542111 h 2810796"/>
              <a:gd name="connsiteX4924" fmla="*/ 1266638 w 3531775"/>
              <a:gd name="connsiteY4924" fmla="*/ 2536968 h 2810796"/>
              <a:gd name="connsiteX4925" fmla="*/ 1272924 w 3531775"/>
              <a:gd name="connsiteY4925" fmla="*/ 2536587 h 2810796"/>
              <a:gd name="connsiteX4926" fmla="*/ 1277687 w 3531775"/>
              <a:gd name="connsiteY4926" fmla="*/ 2534682 h 2810796"/>
              <a:gd name="connsiteX4927" fmla="*/ 1281401 w 3531775"/>
              <a:gd name="connsiteY4927" fmla="*/ 2532110 h 2810796"/>
              <a:gd name="connsiteX4928" fmla="*/ 1285497 w 3531775"/>
              <a:gd name="connsiteY4928" fmla="*/ 2528300 h 2810796"/>
              <a:gd name="connsiteX4929" fmla="*/ 1271876 w 3531775"/>
              <a:gd name="connsiteY4929" fmla="*/ 2522490 h 2810796"/>
              <a:gd name="connsiteX4930" fmla="*/ 1259684 w 3531775"/>
              <a:gd name="connsiteY4930" fmla="*/ 2544302 h 2810796"/>
              <a:gd name="connsiteX4931" fmla="*/ 1234824 w 3531775"/>
              <a:gd name="connsiteY4931" fmla="*/ 2502487 h 2810796"/>
              <a:gd name="connsiteX4932" fmla="*/ 1246730 w 3531775"/>
              <a:gd name="connsiteY4932" fmla="*/ 2506774 h 2810796"/>
              <a:gd name="connsiteX4933" fmla="*/ 1252350 w 3531775"/>
              <a:gd name="connsiteY4933" fmla="*/ 2503249 h 2810796"/>
              <a:gd name="connsiteX4934" fmla="*/ 1253208 w 3531775"/>
              <a:gd name="connsiteY4934" fmla="*/ 2502011 h 2810796"/>
              <a:gd name="connsiteX4935" fmla="*/ 1244635 w 3531775"/>
              <a:gd name="connsiteY4935" fmla="*/ 2492200 h 2810796"/>
              <a:gd name="connsiteX4936" fmla="*/ 1251588 w 3531775"/>
              <a:gd name="connsiteY4936" fmla="*/ 2495820 h 2810796"/>
              <a:gd name="connsiteX4937" fmla="*/ 1258541 w 3531775"/>
              <a:gd name="connsiteY4937" fmla="*/ 2497820 h 2810796"/>
              <a:gd name="connsiteX4938" fmla="*/ 1257113 w 3531775"/>
              <a:gd name="connsiteY4938" fmla="*/ 2492200 h 2810796"/>
              <a:gd name="connsiteX4939" fmla="*/ 1264923 w 3531775"/>
              <a:gd name="connsiteY4939" fmla="*/ 2498868 h 2810796"/>
              <a:gd name="connsiteX4940" fmla="*/ 1273115 w 3531775"/>
              <a:gd name="connsiteY4940" fmla="*/ 2499153 h 2810796"/>
              <a:gd name="connsiteX4941" fmla="*/ 1240730 w 3531775"/>
              <a:gd name="connsiteY4941" fmla="*/ 2480008 h 2810796"/>
              <a:gd name="connsiteX4942" fmla="*/ 1234824 w 3531775"/>
              <a:gd name="connsiteY4942" fmla="*/ 2502487 h 2810796"/>
              <a:gd name="connsiteX4943" fmla="*/ 1196248 w 3531775"/>
              <a:gd name="connsiteY4943" fmla="*/ 2503726 h 2810796"/>
              <a:gd name="connsiteX4944" fmla="*/ 1206154 w 3531775"/>
              <a:gd name="connsiteY4944" fmla="*/ 2513346 h 2810796"/>
              <a:gd name="connsiteX4945" fmla="*/ 1205963 w 3531775"/>
              <a:gd name="connsiteY4945" fmla="*/ 2509060 h 2810796"/>
              <a:gd name="connsiteX4946" fmla="*/ 1211012 w 3531775"/>
              <a:gd name="connsiteY4946" fmla="*/ 2506869 h 2810796"/>
              <a:gd name="connsiteX4947" fmla="*/ 1205868 w 3531775"/>
              <a:gd name="connsiteY4947" fmla="*/ 2498677 h 2810796"/>
              <a:gd name="connsiteX4948" fmla="*/ 1210821 w 3531775"/>
              <a:gd name="connsiteY4948" fmla="*/ 2500582 h 2810796"/>
              <a:gd name="connsiteX4949" fmla="*/ 1216822 w 3531775"/>
              <a:gd name="connsiteY4949" fmla="*/ 2503154 h 2810796"/>
              <a:gd name="connsiteX4950" fmla="*/ 1215774 w 3531775"/>
              <a:gd name="connsiteY4950" fmla="*/ 2498296 h 2810796"/>
              <a:gd name="connsiteX4951" fmla="*/ 1222346 w 3531775"/>
              <a:gd name="connsiteY4951" fmla="*/ 2504964 h 2810796"/>
              <a:gd name="connsiteX4952" fmla="*/ 1229300 w 3531775"/>
              <a:gd name="connsiteY4952" fmla="*/ 2506488 h 2810796"/>
              <a:gd name="connsiteX4953" fmla="*/ 1196057 w 3531775"/>
              <a:gd name="connsiteY4953" fmla="*/ 2487057 h 2810796"/>
              <a:gd name="connsiteX4954" fmla="*/ 1196248 w 3531775"/>
              <a:gd name="connsiteY4954" fmla="*/ 2503726 h 2810796"/>
              <a:gd name="connsiteX4955" fmla="*/ 1241301 w 3531775"/>
              <a:gd name="connsiteY4955" fmla="*/ 2443242 h 2810796"/>
              <a:gd name="connsiteX4956" fmla="*/ 1241301 w 3531775"/>
              <a:gd name="connsiteY4956" fmla="*/ 2443242 h 2810796"/>
              <a:gd name="connsiteX4957" fmla="*/ 1241301 w 3531775"/>
              <a:gd name="connsiteY4957" fmla="*/ 2443242 h 2810796"/>
              <a:gd name="connsiteX4958" fmla="*/ 1179770 w 3531775"/>
              <a:gd name="connsiteY4958" fmla="*/ 2447147 h 2810796"/>
              <a:gd name="connsiteX4959" fmla="*/ 1187580 w 3531775"/>
              <a:gd name="connsiteY4959" fmla="*/ 2460292 h 2810796"/>
              <a:gd name="connsiteX4960" fmla="*/ 1189485 w 3531775"/>
              <a:gd name="connsiteY4960" fmla="*/ 2456005 h 2810796"/>
              <a:gd name="connsiteX4961" fmla="*/ 1196629 w 3531775"/>
              <a:gd name="connsiteY4961" fmla="*/ 2455719 h 2810796"/>
              <a:gd name="connsiteX4962" fmla="*/ 1194057 w 3531775"/>
              <a:gd name="connsiteY4962" fmla="*/ 2445909 h 2810796"/>
              <a:gd name="connsiteX4963" fmla="*/ 1199296 w 3531775"/>
              <a:gd name="connsiteY4963" fmla="*/ 2449528 h 2810796"/>
              <a:gd name="connsiteX4964" fmla="*/ 1205487 w 3531775"/>
              <a:gd name="connsiteY4964" fmla="*/ 2454100 h 2810796"/>
              <a:gd name="connsiteX4965" fmla="*/ 1206440 w 3531775"/>
              <a:gd name="connsiteY4965" fmla="*/ 2449052 h 2810796"/>
              <a:gd name="connsiteX4966" fmla="*/ 1211583 w 3531775"/>
              <a:gd name="connsiteY4966" fmla="*/ 2457720 h 2810796"/>
              <a:gd name="connsiteX4967" fmla="*/ 1219394 w 3531775"/>
              <a:gd name="connsiteY4967" fmla="*/ 2461625 h 2810796"/>
              <a:gd name="connsiteX4968" fmla="*/ 1190628 w 3531775"/>
              <a:gd name="connsiteY4968" fmla="*/ 2430955 h 2810796"/>
              <a:gd name="connsiteX4969" fmla="*/ 1179770 w 3531775"/>
              <a:gd name="connsiteY4969" fmla="*/ 2447147 h 2810796"/>
              <a:gd name="connsiteX4970" fmla="*/ 1174055 w 3531775"/>
              <a:gd name="connsiteY4970" fmla="*/ 2414476 h 2810796"/>
              <a:gd name="connsiteX4971" fmla="*/ 1168149 w 3531775"/>
              <a:gd name="connsiteY4971" fmla="*/ 2402380 h 2810796"/>
              <a:gd name="connsiteX4972" fmla="*/ 1173293 w 3531775"/>
              <a:gd name="connsiteY4972" fmla="*/ 2406761 h 2810796"/>
              <a:gd name="connsiteX4973" fmla="*/ 1178531 w 3531775"/>
              <a:gd name="connsiteY4973" fmla="*/ 2409333 h 2810796"/>
              <a:gd name="connsiteX4974" fmla="*/ 1183484 w 3531775"/>
              <a:gd name="connsiteY4974" fmla="*/ 2410762 h 2810796"/>
              <a:gd name="connsiteX4975" fmla="*/ 1159481 w 3531775"/>
              <a:gd name="connsiteY4975" fmla="*/ 2391807 h 2810796"/>
              <a:gd name="connsiteX4976" fmla="*/ 1168816 w 3531775"/>
              <a:gd name="connsiteY4976" fmla="*/ 2420572 h 2810796"/>
              <a:gd name="connsiteX4977" fmla="*/ 1166911 w 3531775"/>
              <a:gd name="connsiteY4977" fmla="*/ 2412857 h 2810796"/>
              <a:gd name="connsiteX4978" fmla="*/ 1174055 w 3531775"/>
              <a:gd name="connsiteY4978" fmla="*/ 2414476 h 2810796"/>
              <a:gd name="connsiteX4979" fmla="*/ 1155100 w 3531775"/>
              <a:gd name="connsiteY4979" fmla="*/ 2456196 h 2810796"/>
              <a:gd name="connsiteX4980" fmla="*/ 1169768 w 3531775"/>
              <a:gd name="connsiteY4980" fmla="*/ 2465435 h 2810796"/>
              <a:gd name="connsiteX4981" fmla="*/ 1168911 w 3531775"/>
              <a:gd name="connsiteY4981" fmla="*/ 2457720 h 2810796"/>
              <a:gd name="connsiteX4982" fmla="*/ 1161577 w 3531775"/>
              <a:gd name="connsiteY4982" fmla="*/ 2451052 h 2810796"/>
              <a:gd name="connsiteX4983" fmla="*/ 1163863 w 3531775"/>
              <a:gd name="connsiteY4983" fmla="*/ 2448957 h 2810796"/>
              <a:gd name="connsiteX4984" fmla="*/ 1163577 w 3531775"/>
              <a:gd name="connsiteY4984" fmla="*/ 2441242 h 2810796"/>
              <a:gd name="connsiteX4985" fmla="*/ 1169768 w 3531775"/>
              <a:gd name="connsiteY4985" fmla="*/ 2445147 h 2810796"/>
              <a:gd name="connsiteX4986" fmla="*/ 1172816 w 3531775"/>
              <a:gd name="connsiteY4986" fmla="*/ 2441623 h 2810796"/>
              <a:gd name="connsiteX4987" fmla="*/ 1164339 w 3531775"/>
              <a:gd name="connsiteY4987" fmla="*/ 2433431 h 2810796"/>
              <a:gd name="connsiteX4988" fmla="*/ 1155100 w 3531775"/>
              <a:gd name="connsiteY4988" fmla="*/ 2456196 h 2810796"/>
              <a:gd name="connsiteX4989" fmla="*/ 1150528 w 3531775"/>
              <a:gd name="connsiteY4989" fmla="*/ 2365708 h 2810796"/>
              <a:gd name="connsiteX4990" fmla="*/ 1147575 w 3531775"/>
              <a:gd name="connsiteY4990" fmla="*/ 2351707 h 2810796"/>
              <a:gd name="connsiteX4991" fmla="*/ 1152052 w 3531775"/>
              <a:gd name="connsiteY4991" fmla="*/ 2356755 h 2810796"/>
              <a:gd name="connsiteX4992" fmla="*/ 1156910 w 3531775"/>
              <a:gd name="connsiteY4992" fmla="*/ 2359993 h 2810796"/>
              <a:gd name="connsiteX4993" fmla="*/ 1157291 w 3531775"/>
              <a:gd name="connsiteY4993" fmla="*/ 2353326 h 2810796"/>
              <a:gd name="connsiteX4994" fmla="*/ 1161577 w 3531775"/>
              <a:gd name="connsiteY4994" fmla="*/ 2362279 h 2810796"/>
              <a:gd name="connsiteX4995" fmla="*/ 1148147 w 3531775"/>
              <a:gd name="connsiteY4995" fmla="*/ 2337324 h 2810796"/>
              <a:gd name="connsiteX4996" fmla="*/ 1144527 w 3531775"/>
              <a:gd name="connsiteY4996" fmla="*/ 2375614 h 2810796"/>
              <a:gd name="connsiteX4997" fmla="*/ 1150528 w 3531775"/>
              <a:gd name="connsiteY4997" fmla="*/ 2365708 h 2810796"/>
              <a:gd name="connsiteX4998" fmla="*/ 1122334 w 3531775"/>
              <a:gd name="connsiteY4998" fmla="*/ 2394569 h 2810796"/>
              <a:gd name="connsiteX4999" fmla="*/ 1129097 w 3531775"/>
              <a:gd name="connsiteY4999" fmla="*/ 2401808 h 2810796"/>
              <a:gd name="connsiteX5000" fmla="*/ 1133954 w 3531775"/>
              <a:gd name="connsiteY5000" fmla="*/ 2400665 h 2810796"/>
              <a:gd name="connsiteX5001" fmla="*/ 1135002 w 3531775"/>
              <a:gd name="connsiteY5001" fmla="*/ 2399903 h 2810796"/>
              <a:gd name="connsiteX5002" fmla="*/ 1132145 w 3531775"/>
              <a:gd name="connsiteY5002" fmla="*/ 2388854 h 2810796"/>
              <a:gd name="connsiteX5003" fmla="*/ 1135859 w 3531775"/>
              <a:gd name="connsiteY5003" fmla="*/ 2394093 h 2810796"/>
              <a:gd name="connsiteX5004" fmla="*/ 1140050 w 3531775"/>
              <a:gd name="connsiteY5004" fmla="*/ 2398093 h 2810796"/>
              <a:gd name="connsiteX5005" fmla="*/ 1140812 w 3531775"/>
              <a:gd name="connsiteY5005" fmla="*/ 2392950 h 2810796"/>
              <a:gd name="connsiteX5006" fmla="*/ 1145384 w 3531775"/>
              <a:gd name="connsiteY5006" fmla="*/ 2403904 h 2810796"/>
              <a:gd name="connsiteX5007" fmla="*/ 1149575 w 3531775"/>
              <a:gd name="connsiteY5007" fmla="*/ 2404666 h 2810796"/>
              <a:gd name="connsiteX5008" fmla="*/ 1122334 w 3531775"/>
              <a:gd name="connsiteY5008" fmla="*/ 2394569 h 2810796"/>
              <a:gd name="connsiteX5009" fmla="*/ 1103951 w 3531775"/>
              <a:gd name="connsiteY5009" fmla="*/ 2330371 h 2810796"/>
              <a:gd name="connsiteX5010" fmla="*/ 1110523 w 3531775"/>
              <a:gd name="connsiteY5010" fmla="*/ 2338181 h 2810796"/>
              <a:gd name="connsiteX5011" fmla="*/ 1110904 w 3531775"/>
              <a:gd name="connsiteY5011" fmla="*/ 2331133 h 2810796"/>
              <a:gd name="connsiteX5012" fmla="*/ 1115952 w 3531775"/>
              <a:gd name="connsiteY5012" fmla="*/ 2336276 h 2810796"/>
              <a:gd name="connsiteX5013" fmla="*/ 1115285 w 3531775"/>
              <a:gd name="connsiteY5013" fmla="*/ 2322560 h 2810796"/>
              <a:gd name="connsiteX5014" fmla="*/ 1118619 w 3531775"/>
              <a:gd name="connsiteY5014" fmla="*/ 2328370 h 2810796"/>
              <a:gd name="connsiteX5015" fmla="*/ 1122715 w 3531775"/>
              <a:gd name="connsiteY5015" fmla="*/ 2332752 h 2810796"/>
              <a:gd name="connsiteX5016" fmla="*/ 1124144 w 3531775"/>
              <a:gd name="connsiteY5016" fmla="*/ 2326656 h 2810796"/>
              <a:gd name="connsiteX5017" fmla="*/ 1126906 w 3531775"/>
              <a:gd name="connsiteY5017" fmla="*/ 2336086 h 2810796"/>
              <a:gd name="connsiteX5018" fmla="*/ 1132430 w 3531775"/>
              <a:gd name="connsiteY5018" fmla="*/ 2339610 h 2810796"/>
              <a:gd name="connsiteX5019" fmla="*/ 1103951 w 3531775"/>
              <a:gd name="connsiteY5019" fmla="*/ 2330371 h 2810796"/>
              <a:gd name="connsiteX5020" fmla="*/ 1098426 w 3531775"/>
              <a:gd name="connsiteY5020" fmla="*/ 2283603 h 2810796"/>
              <a:gd name="connsiteX5021" fmla="*/ 1106141 w 3531775"/>
              <a:gd name="connsiteY5021" fmla="*/ 2281984 h 2810796"/>
              <a:gd name="connsiteX5022" fmla="*/ 1107380 w 3531775"/>
              <a:gd name="connsiteY5022" fmla="*/ 2281888 h 2810796"/>
              <a:gd name="connsiteX5023" fmla="*/ 1108618 w 3531775"/>
              <a:gd name="connsiteY5023" fmla="*/ 2271506 h 2810796"/>
              <a:gd name="connsiteX5024" fmla="*/ 1110237 w 3531775"/>
              <a:gd name="connsiteY5024" fmla="*/ 2277602 h 2810796"/>
              <a:gd name="connsiteX5025" fmla="*/ 1112714 w 3531775"/>
              <a:gd name="connsiteY5025" fmla="*/ 2282841 h 2810796"/>
              <a:gd name="connsiteX5026" fmla="*/ 1115190 w 3531775"/>
              <a:gd name="connsiteY5026" fmla="*/ 2278936 h 2810796"/>
              <a:gd name="connsiteX5027" fmla="*/ 1115381 w 3531775"/>
              <a:gd name="connsiteY5027" fmla="*/ 2287318 h 2810796"/>
              <a:gd name="connsiteX5028" fmla="*/ 1119476 w 3531775"/>
              <a:gd name="connsiteY5028" fmla="*/ 2292461 h 2810796"/>
              <a:gd name="connsiteX5029" fmla="*/ 1098426 w 3531775"/>
              <a:gd name="connsiteY5029" fmla="*/ 2283603 h 2810796"/>
              <a:gd name="connsiteX5030" fmla="*/ 1099283 w 3531775"/>
              <a:gd name="connsiteY5030" fmla="*/ 2197116 h 2810796"/>
              <a:gd name="connsiteX5031" fmla="*/ 1097283 w 3531775"/>
              <a:gd name="connsiteY5031" fmla="*/ 2221786 h 2810796"/>
              <a:gd name="connsiteX5032" fmla="*/ 1105189 w 3531775"/>
              <a:gd name="connsiteY5032" fmla="*/ 2215690 h 2810796"/>
              <a:gd name="connsiteX5033" fmla="*/ 1107189 w 3531775"/>
              <a:gd name="connsiteY5033" fmla="*/ 2203212 h 2810796"/>
              <a:gd name="connsiteX5034" fmla="*/ 1109189 w 3531775"/>
              <a:gd name="connsiteY5034" fmla="*/ 2208736 h 2810796"/>
              <a:gd name="connsiteX5035" fmla="*/ 1111952 w 3531775"/>
              <a:gd name="connsiteY5035" fmla="*/ 2212927 h 2810796"/>
              <a:gd name="connsiteX5036" fmla="*/ 1114333 w 3531775"/>
              <a:gd name="connsiteY5036" fmla="*/ 2207498 h 2810796"/>
              <a:gd name="connsiteX5037" fmla="*/ 1114904 w 3531775"/>
              <a:gd name="connsiteY5037" fmla="*/ 2216261 h 2810796"/>
              <a:gd name="connsiteX5038" fmla="*/ 1119095 w 3531775"/>
              <a:gd name="connsiteY5038" fmla="*/ 2219690 h 2810796"/>
              <a:gd name="connsiteX5039" fmla="*/ 1099283 w 3531775"/>
              <a:gd name="connsiteY5039" fmla="*/ 2197116 h 2810796"/>
              <a:gd name="connsiteX5040" fmla="*/ 1104808 w 3531775"/>
              <a:gd name="connsiteY5040" fmla="*/ 2131298 h 2810796"/>
              <a:gd name="connsiteX5041" fmla="*/ 1100331 w 3531775"/>
              <a:gd name="connsiteY5041" fmla="*/ 2153110 h 2810796"/>
              <a:gd name="connsiteX5042" fmla="*/ 1108237 w 3531775"/>
              <a:gd name="connsiteY5042" fmla="*/ 2148538 h 2810796"/>
              <a:gd name="connsiteX5043" fmla="*/ 1111380 w 3531775"/>
              <a:gd name="connsiteY5043" fmla="*/ 2137585 h 2810796"/>
              <a:gd name="connsiteX5044" fmla="*/ 1112618 w 3531775"/>
              <a:gd name="connsiteY5044" fmla="*/ 2142823 h 2810796"/>
              <a:gd name="connsiteX5045" fmla="*/ 1114714 w 3531775"/>
              <a:gd name="connsiteY5045" fmla="*/ 2146919 h 2810796"/>
              <a:gd name="connsiteX5046" fmla="*/ 1117095 w 3531775"/>
              <a:gd name="connsiteY5046" fmla="*/ 2150253 h 2810796"/>
              <a:gd name="connsiteX5047" fmla="*/ 1120524 w 3531775"/>
              <a:gd name="connsiteY5047" fmla="*/ 2153968 h 2810796"/>
              <a:gd name="connsiteX5048" fmla="*/ 1122905 w 3531775"/>
              <a:gd name="connsiteY5048" fmla="*/ 2142823 h 2810796"/>
              <a:gd name="connsiteX5049" fmla="*/ 1104808 w 3531775"/>
              <a:gd name="connsiteY5049" fmla="*/ 2131298 h 2810796"/>
              <a:gd name="connsiteX5050" fmla="*/ 1114333 w 3531775"/>
              <a:gd name="connsiteY5050" fmla="*/ 2083578 h 2810796"/>
              <a:gd name="connsiteX5051" fmla="*/ 1116619 w 3531775"/>
              <a:gd name="connsiteY5051" fmla="*/ 2089864 h 2810796"/>
              <a:gd name="connsiteX5052" fmla="*/ 1121000 w 3531775"/>
              <a:gd name="connsiteY5052" fmla="*/ 2089769 h 2810796"/>
              <a:gd name="connsiteX5053" fmla="*/ 1122143 w 3531775"/>
              <a:gd name="connsiteY5053" fmla="*/ 2089388 h 2810796"/>
              <a:gd name="connsiteX5054" fmla="*/ 1125191 w 3531775"/>
              <a:gd name="connsiteY5054" fmla="*/ 2085197 h 2810796"/>
              <a:gd name="connsiteX5055" fmla="*/ 1126715 w 3531775"/>
              <a:gd name="connsiteY5055" fmla="*/ 2088912 h 2810796"/>
              <a:gd name="connsiteX5056" fmla="*/ 1129478 w 3531775"/>
              <a:gd name="connsiteY5056" fmla="*/ 2085102 h 2810796"/>
              <a:gd name="connsiteX5057" fmla="*/ 1128525 w 3531775"/>
              <a:gd name="connsiteY5057" fmla="*/ 2091960 h 2810796"/>
              <a:gd name="connsiteX5058" fmla="*/ 1134050 w 3531775"/>
              <a:gd name="connsiteY5058" fmla="*/ 2086054 h 2810796"/>
              <a:gd name="connsiteX5059" fmla="*/ 1114333 w 3531775"/>
              <a:gd name="connsiteY5059" fmla="*/ 2083578 h 2810796"/>
              <a:gd name="connsiteX5060" fmla="*/ 1132526 w 3531775"/>
              <a:gd name="connsiteY5060" fmla="*/ 2019189 h 2810796"/>
              <a:gd name="connsiteX5061" fmla="*/ 1127192 w 3531775"/>
              <a:gd name="connsiteY5061" fmla="*/ 2038334 h 2810796"/>
              <a:gd name="connsiteX5062" fmla="*/ 1132621 w 3531775"/>
              <a:gd name="connsiteY5062" fmla="*/ 2039477 h 2810796"/>
              <a:gd name="connsiteX5063" fmla="*/ 1138336 w 3531775"/>
              <a:gd name="connsiteY5063" fmla="*/ 2028523 h 2810796"/>
              <a:gd name="connsiteX5064" fmla="*/ 1138526 w 3531775"/>
              <a:gd name="connsiteY5064" fmla="*/ 2034715 h 2810796"/>
              <a:gd name="connsiteX5065" fmla="*/ 1139955 w 3531775"/>
              <a:gd name="connsiteY5065" fmla="*/ 2040049 h 2810796"/>
              <a:gd name="connsiteX5066" fmla="*/ 1143956 w 3531775"/>
              <a:gd name="connsiteY5066" fmla="*/ 2035858 h 2810796"/>
              <a:gd name="connsiteX5067" fmla="*/ 1141860 w 3531775"/>
              <a:gd name="connsiteY5067" fmla="*/ 2044620 h 2810796"/>
              <a:gd name="connsiteX5068" fmla="*/ 1144718 w 3531775"/>
              <a:gd name="connsiteY5068" fmla="*/ 2050050 h 2810796"/>
              <a:gd name="connsiteX5069" fmla="*/ 1132526 w 3531775"/>
              <a:gd name="connsiteY5069" fmla="*/ 2019189 h 2810796"/>
              <a:gd name="connsiteX5070" fmla="*/ 1162339 w 3531775"/>
              <a:gd name="connsiteY5070" fmla="*/ 1972421 h 2810796"/>
              <a:gd name="connsiteX5071" fmla="*/ 1145194 w 3531775"/>
              <a:gd name="connsiteY5071" fmla="*/ 1982327 h 2810796"/>
              <a:gd name="connsiteX5072" fmla="*/ 1149004 w 3531775"/>
              <a:gd name="connsiteY5072" fmla="*/ 1985375 h 2810796"/>
              <a:gd name="connsiteX5073" fmla="*/ 1150147 w 3531775"/>
              <a:gd name="connsiteY5073" fmla="*/ 1985756 h 2810796"/>
              <a:gd name="connsiteX5074" fmla="*/ 1155100 w 3531775"/>
              <a:gd name="connsiteY5074" fmla="*/ 1977945 h 2810796"/>
              <a:gd name="connsiteX5075" fmla="*/ 1154243 w 3531775"/>
              <a:gd name="connsiteY5075" fmla="*/ 1983470 h 2810796"/>
              <a:gd name="connsiteX5076" fmla="*/ 1154433 w 3531775"/>
              <a:gd name="connsiteY5076" fmla="*/ 1988709 h 2810796"/>
              <a:gd name="connsiteX5077" fmla="*/ 1158053 w 3531775"/>
              <a:gd name="connsiteY5077" fmla="*/ 1986613 h 2810796"/>
              <a:gd name="connsiteX5078" fmla="*/ 1155005 w 3531775"/>
              <a:gd name="connsiteY5078" fmla="*/ 1993471 h 2810796"/>
              <a:gd name="connsiteX5079" fmla="*/ 1162339 w 3531775"/>
              <a:gd name="connsiteY5079" fmla="*/ 1972421 h 2810796"/>
              <a:gd name="connsiteX5080" fmla="*/ 1157100 w 3531775"/>
              <a:gd name="connsiteY5080" fmla="*/ 2016236 h 2810796"/>
              <a:gd name="connsiteX5081" fmla="*/ 1155671 w 3531775"/>
              <a:gd name="connsiteY5081" fmla="*/ 2028714 h 2810796"/>
              <a:gd name="connsiteX5082" fmla="*/ 1159862 w 3531775"/>
              <a:gd name="connsiteY5082" fmla="*/ 2024808 h 2810796"/>
              <a:gd name="connsiteX5083" fmla="*/ 1165863 w 3531775"/>
              <a:gd name="connsiteY5083" fmla="*/ 2025094 h 2810796"/>
              <a:gd name="connsiteX5084" fmla="*/ 1169768 w 3531775"/>
              <a:gd name="connsiteY5084" fmla="*/ 2015665 h 2810796"/>
              <a:gd name="connsiteX5085" fmla="*/ 1171959 w 3531775"/>
              <a:gd name="connsiteY5085" fmla="*/ 2019475 h 2810796"/>
              <a:gd name="connsiteX5086" fmla="*/ 1173864 w 3531775"/>
              <a:gd name="connsiteY5086" fmla="*/ 2024523 h 2810796"/>
              <a:gd name="connsiteX5087" fmla="*/ 1177960 w 3531775"/>
              <a:gd name="connsiteY5087" fmla="*/ 2019760 h 2810796"/>
              <a:gd name="connsiteX5088" fmla="*/ 1176245 w 3531775"/>
              <a:gd name="connsiteY5088" fmla="*/ 2028714 h 2810796"/>
              <a:gd name="connsiteX5089" fmla="*/ 1179674 w 3531775"/>
              <a:gd name="connsiteY5089" fmla="*/ 2033667 h 2810796"/>
              <a:gd name="connsiteX5090" fmla="*/ 1157100 w 3531775"/>
              <a:gd name="connsiteY5090" fmla="*/ 2016236 h 2810796"/>
              <a:gd name="connsiteX5091" fmla="*/ 1165863 w 3531775"/>
              <a:gd name="connsiteY5091" fmla="*/ 1926225 h 2810796"/>
              <a:gd name="connsiteX5092" fmla="*/ 1164434 w 3531775"/>
              <a:gd name="connsiteY5092" fmla="*/ 1935940 h 2810796"/>
              <a:gd name="connsiteX5093" fmla="*/ 1167863 w 3531775"/>
              <a:gd name="connsiteY5093" fmla="*/ 1933083 h 2810796"/>
              <a:gd name="connsiteX5094" fmla="*/ 1172626 w 3531775"/>
              <a:gd name="connsiteY5094" fmla="*/ 1933464 h 2810796"/>
              <a:gd name="connsiteX5095" fmla="*/ 1177198 w 3531775"/>
              <a:gd name="connsiteY5095" fmla="*/ 1924320 h 2810796"/>
              <a:gd name="connsiteX5096" fmla="*/ 1177579 w 3531775"/>
              <a:gd name="connsiteY5096" fmla="*/ 1929178 h 2810796"/>
              <a:gd name="connsiteX5097" fmla="*/ 1179008 w 3531775"/>
              <a:gd name="connsiteY5097" fmla="*/ 1933178 h 2810796"/>
              <a:gd name="connsiteX5098" fmla="*/ 1182341 w 3531775"/>
              <a:gd name="connsiteY5098" fmla="*/ 1929463 h 2810796"/>
              <a:gd name="connsiteX5099" fmla="*/ 1180817 w 3531775"/>
              <a:gd name="connsiteY5099" fmla="*/ 1936512 h 2810796"/>
              <a:gd name="connsiteX5100" fmla="*/ 1183484 w 3531775"/>
              <a:gd name="connsiteY5100" fmla="*/ 1940512 h 2810796"/>
              <a:gd name="connsiteX5101" fmla="*/ 1165863 w 3531775"/>
              <a:gd name="connsiteY5101" fmla="*/ 1926225 h 2810796"/>
              <a:gd name="connsiteX5102" fmla="*/ 1182722 w 3531775"/>
              <a:gd name="connsiteY5102" fmla="*/ 1874790 h 2810796"/>
              <a:gd name="connsiteX5103" fmla="*/ 1177388 w 3531775"/>
              <a:gd name="connsiteY5103" fmla="*/ 1892220 h 2810796"/>
              <a:gd name="connsiteX5104" fmla="*/ 1182818 w 3531775"/>
              <a:gd name="connsiteY5104" fmla="*/ 1891744 h 2810796"/>
              <a:gd name="connsiteX5105" fmla="*/ 1184151 w 3531775"/>
              <a:gd name="connsiteY5105" fmla="*/ 1893363 h 2810796"/>
              <a:gd name="connsiteX5106" fmla="*/ 1188437 w 3531775"/>
              <a:gd name="connsiteY5106" fmla="*/ 1883458 h 2810796"/>
              <a:gd name="connsiteX5107" fmla="*/ 1188533 w 3531775"/>
              <a:gd name="connsiteY5107" fmla="*/ 1889268 h 2810796"/>
              <a:gd name="connsiteX5108" fmla="*/ 1189771 w 3531775"/>
              <a:gd name="connsiteY5108" fmla="*/ 1894316 h 2810796"/>
              <a:gd name="connsiteX5109" fmla="*/ 1193771 w 3531775"/>
              <a:gd name="connsiteY5109" fmla="*/ 1890601 h 2810796"/>
              <a:gd name="connsiteX5110" fmla="*/ 1191485 w 3531775"/>
              <a:gd name="connsiteY5110" fmla="*/ 1898697 h 2810796"/>
              <a:gd name="connsiteX5111" fmla="*/ 1194152 w 3531775"/>
              <a:gd name="connsiteY5111" fmla="*/ 1903936 h 2810796"/>
              <a:gd name="connsiteX5112" fmla="*/ 1182722 w 3531775"/>
              <a:gd name="connsiteY5112" fmla="*/ 1874790 h 2810796"/>
              <a:gd name="connsiteX5113" fmla="*/ 1204916 w 3531775"/>
              <a:gd name="connsiteY5113" fmla="*/ 1811067 h 2810796"/>
              <a:gd name="connsiteX5114" fmla="*/ 1195010 w 3531775"/>
              <a:gd name="connsiteY5114" fmla="*/ 1827260 h 2810796"/>
              <a:gd name="connsiteX5115" fmla="*/ 1202820 w 3531775"/>
              <a:gd name="connsiteY5115" fmla="*/ 1828879 h 2810796"/>
              <a:gd name="connsiteX5116" fmla="*/ 1203963 w 3531775"/>
              <a:gd name="connsiteY5116" fmla="*/ 1829260 h 2810796"/>
              <a:gd name="connsiteX5117" fmla="*/ 1208535 w 3531775"/>
              <a:gd name="connsiteY5117" fmla="*/ 1821259 h 2810796"/>
              <a:gd name="connsiteX5118" fmla="*/ 1208059 w 3531775"/>
              <a:gd name="connsiteY5118" fmla="*/ 1826784 h 2810796"/>
              <a:gd name="connsiteX5119" fmla="*/ 1208535 w 3531775"/>
              <a:gd name="connsiteY5119" fmla="*/ 1832022 h 2810796"/>
              <a:gd name="connsiteX5120" fmla="*/ 1212250 w 3531775"/>
              <a:gd name="connsiteY5120" fmla="*/ 1829737 h 2810796"/>
              <a:gd name="connsiteX5121" fmla="*/ 1209392 w 3531775"/>
              <a:gd name="connsiteY5121" fmla="*/ 1836785 h 2810796"/>
              <a:gd name="connsiteX5122" fmla="*/ 1210916 w 3531775"/>
              <a:gd name="connsiteY5122" fmla="*/ 1842691 h 2810796"/>
              <a:gd name="connsiteX5123" fmla="*/ 1204916 w 3531775"/>
              <a:gd name="connsiteY5123" fmla="*/ 1811067 h 2810796"/>
              <a:gd name="connsiteX5124" fmla="*/ 1212059 w 3531775"/>
              <a:gd name="connsiteY5124" fmla="*/ 1765252 h 2810796"/>
              <a:gd name="connsiteX5125" fmla="*/ 1210440 w 3531775"/>
              <a:gd name="connsiteY5125" fmla="*/ 1779540 h 2810796"/>
              <a:gd name="connsiteX5126" fmla="*/ 1216250 w 3531775"/>
              <a:gd name="connsiteY5126" fmla="*/ 1778968 h 2810796"/>
              <a:gd name="connsiteX5127" fmla="*/ 1218251 w 3531775"/>
              <a:gd name="connsiteY5127" fmla="*/ 1770586 h 2810796"/>
              <a:gd name="connsiteX5128" fmla="*/ 1219298 w 3531775"/>
              <a:gd name="connsiteY5128" fmla="*/ 1774968 h 2810796"/>
              <a:gd name="connsiteX5129" fmla="*/ 1221204 w 3531775"/>
              <a:gd name="connsiteY5129" fmla="*/ 1778492 h 2810796"/>
              <a:gd name="connsiteX5130" fmla="*/ 1223299 w 3531775"/>
              <a:gd name="connsiteY5130" fmla="*/ 1781445 h 2810796"/>
              <a:gd name="connsiteX5131" fmla="*/ 1228919 w 3531775"/>
              <a:gd name="connsiteY5131" fmla="*/ 1775539 h 2810796"/>
              <a:gd name="connsiteX5132" fmla="*/ 1212059 w 3531775"/>
              <a:gd name="connsiteY5132" fmla="*/ 1765252 h 2810796"/>
              <a:gd name="connsiteX5133" fmla="*/ 1212250 w 3531775"/>
              <a:gd name="connsiteY5133" fmla="*/ 1637903 h 2810796"/>
              <a:gd name="connsiteX5134" fmla="*/ 1219108 w 3531775"/>
              <a:gd name="connsiteY5134" fmla="*/ 1635998 h 2810796"/>
              <a:gd name="connsiteX5135" fmla="*/ 1220156 w 3531775"/>
              <a:gd name="connsiteY5135" fmla="*/ 1635808 h 2810796"/>
              <a:gd name="connsiteX5136" fmla="*/ 1220632 w 3531775"/>
              <a:gd name="connsiteY5136" fmla="*/ 1628283 h 2810796"/>
              <a:gd name="connsiteX5137" fmla="*/ 1222442 w 3531775"/>
              <a:gd name="connsiteY5137" fmla="*/ 1632474 h 2810796"/>
              <a:gd name="connsiteX5138" fmla="*/ 1224823 w 3531775"/>
              <a:gd name="connsiteY5138" fmla="*/ 1636093 h 2810796"/>
              <a:gd name="connsiteX5139" fmla="*/ 1226918 w 3531775"/>
              <a:gd name="connsiteY5139" fmla="*/ 1632950 h 2810796"/>
              <a:gd name="connsiteX5140" fmla="*/ 1227395 w 3531775"/>
              <a:gd name="connsiteY5140" fmla="*/ 1639141 h 2810796"/>
              <a:gd name="connsiteX5141" fmla="*/ 1231014 w 3531775"/>
              <a:gd name="connsiteY5141" fmla="*/ 1642761 h 2810796"/>
              <a:gd name="connsiteX5142" fmla="*/ 1212250 w 3531775"/>
              <a:gd name="connsiteY5142" fmla="*/ 1637903 h 2810796"/>
              <a:gd name="connsiteX5143" fmla="*/ 1199105 w 3531775"/>
              <a:gd name="connsiteY5143" fmla="*/ 1594279 h 2810796"/>
              <a:gd name="connsiteX5144" fmla="*/ 1208440 w 3531775"/>
              <a:gd name="connsiteY5144" fmla="*/ 1605804 h 2810796"/>
              <a:gd name="connsiteX5145" fmla="*/ 1209488 w 3531775"/>
              <a:gd name="connsiteY5145" fmla="*/ 1596374 h 2810796"/>
              <a:gd name="connsiteX5146" fmla="*/ 1204916 w 3531775"/>
              <a:gd name="connsiteY5146" fmla="*/ 1589516 h 2810796"/>
              <a:gd name="connsiteX5147" fmla="*/ 1208059 w 3531775"/>
              <a:gd name="connsiteY5147" fmla="*/ 1589992 h 2810796"/>
              <a:gd name="connsiteX5148" fmla="*/ 1211012 w 3531775"/>
              <a:gd name="connsiteY5148" fmla="*/ 1589230 h 2810796"/>
              <a:gd name="connsiteX5149" fmla="*/ 1209488 w 3531775"/>
              <a:gd name="connsiteY5149" fmla="*/ 1584754 h 2810796"/>
              <a:gd name="connsiteX5150" fmla="*/ 1213679 w 3531775"/>
              <a:gd name="connsiteY5150" fmla="*/ 1587897 h 2810796"/>
              <a:gd name="connsiteX5151" fmla="*/ 1217012 w 3531775"/>
              <a:gd name="connsiteY5151" fmla="*/ 1585706 h 2810796"/>
              <a:gd name="connsiteX5152" fmla="*/ 1211678 w 3531775"/>
              <a:gd name="connsiteY5152" fmla="*/ 1579420 h 2810796"/>
              <a:gd name="connsiteX5153" fmla="*/ 1199105 w 3531775"/>
              <a:gd name="connsiteY5153" fmla="*/ 1594279 h 2810796"/>
              <a:gd name="connsiteX5154" fmla="*/ 1180722 w 3531775"/>
              <a:gd name="connsiteY5154" fmla="*/ 1557036 h 2810796"/>
              <a:gd name="connsiteX5155" fmla="*/ 1186151 w 3531775"/>
              <a:gd name="connsiteY5155" fmla="*/ 1560274 h 2810796"/>
              <a:gd name="connsiteX5156" fmla="*/ 1186151 w 3531775"/>
              <a:gd name="connsiteY5156" fmla="*/ 1556274 h 2810796"/>
              <a:gd name="connsiteX5157" fmla="*/ 1190152 w 3531775"/>
              <a:gd name="connsiteY5157" fmla="*/ 1558655 h 2810796"/>
              <a:gd name="connsiteX5158" fmla="*/ 1191009 w 3531775"/>
              <a:gd name="connsiteY5158" fmla="*/ 1557988 h 2810796"/>
              <a:gd name="connsiteX5159" fmla="*/ 1188533 w 3531775"/>
              <a:gd name="connsiteY5159" fmla="*/ 1551130 h 2810796"/>
              <a:gd name="connsiteX5160" fmla="*/ 1191676 w 3531775"/>
              <a:gd name="connsiteY5160" fmla="*/ 1553988 h 2810796"/>
              <a:gd name="connsiteX5161" fmla="*/ 1195105 w 3531775"/>
              <a:gd name="connsiteY5161" fmla="*/ 1555988 h 2810796"/>
              <a:gd name="connsiteX5162" fmla="*/ 1195676 w 3531775"/>
              <a:gd name="connsiteY5162" fmla="*/ 1552273 h 2810796"/>
              <a:gd name="connsiteX5163" fmla="*/ 1198439 w 3531775"/>
              <a:gd name="connsiteY5163" fmla="*/ 1557607 h 2810796"/>
              <a:gd name="connsiteX5164" fmla="*/ 1202820 w 3531775"/>
              <a:gd name="connsiteY5164" fmla="*/ 1559226 h 2810796"/>
              <a:gd name="connsiteX5165" fmla="*/ 1180722 w 3531775"/>
              <a:gd name="connsiteY5165" fmla="*/ 1557036 h 2810796"/>
              <a:gd name="connsiteX5166" fmla="*/ 1155481 w 3531775"/>
              <a:gd name="connsiteY5166" fmla="*/ 1521031 h 2810796"/>
              <a:gd name="connsiteX5167" fmla="*/ 1164434 w 3531775"/>
              <a:gd name="connsiteY5167" fmla="*/ 1530175 h 2810796"/>
              <a:gd name="connsiteX5168" fmla="*/ 1166816 w 3531775"/>
              <a:gd name="connsiteY5168" fmla="*/ 1521793 h 2810796"/>
              <a:gd name="connsiteX5169" fmla="*/ 1164149 w 3531775"/>
              <a:gd name="connsiteY5169" fmla="*/ 1516554 h 2810796"/>
              <a:gd name="connsiteX5170" fmla="*/ 1167197 w 3531775"/>
              <a:gd name="connsiteY5170" fmla="*/ 1515983 h 2810796"/>
              <a:gd name="connsiteX5171" fmla="*/ 1172245 w 3531775"/>
              <a:gd name="connsiteY5171" fmla="*/ 1519793 h 2810796"/>
              <a:gd name="connsiteX5172" fmla="*/ 1171102 w 3531775"/>
              <a:gd name="connsiteY5172" fmla="*/ 1512745 h 2810796"/>
              <a:gd name="connsiteX5173" fmla="*/ 1176055 w 3531775"/>
              <a:gd name="connsiteY5173" fmla="*/ 1517412 h 2810796"/>
              <a:gd name="connsiteX5174" fmla="*/ 1175579 w 3531775"/>
              <a:gd name="connsiteY5174" fmla="*/ 1509316 h 2810796"/>
              <a:gd name="connsiteX5175" fmla="*/ 1155481 w 3531775"/>
              <a:gd name="connsiteY5175" fmla="*/ 1521031 h 2810796"/>
              <a:gd name="connsiteX5176" fmla="*/ 1133192 w 3531775"/>
              <a:gd name="connsiteY5176" fmla="*/ 1501791 h 2810796"/>
              <a:gd name="connsiteX5177" fmla="*/ 1138812 w 3531775"/>
              <a:gd name="connsiteY5177" fmla="*/ 1505791 h 2810796"/>
              <a:gd name="connsiteX5178" fmla="*/ 1142336 w 3531775"/>
              <a:gd name="connsiteY5178" fmla="*/ 1499981 h 2810796"/>
              <a:gd name="connsiteX5179" fmla="*/ 1138812 w 3531775"/>
              <a:gd name="connsiteY5179" fmla="*/ 1493980 h 2810796"/>
              <a:gd name="connsiteX5180" fmla="*/ 1142527 w 3531775"/>
              <a:gd name="connsiteY5180" fmla="*/ 1495409 h 2810796"/>
              <a:gd name="connsiteX5181" fmla="*/ 1146337 w 3531775"/>
              <a:gd name="connsiteY5181" fmla="*/ 1495980 h 2810796"/>
              <a:gd name="connsiteX5182" fmla="*/ 1145861 w 3531775"/>
              <a:gd name="connsiteY5182" fmla="*/ 1492647 h 2810796"/>
              <a:gd name="connsiteX5183" fmla="*/ 1149956 w 3531775"/>
              <a:gd name="connsiteY5183" fmla="*/ 1496362 h 2810796"/>
              <a:gd name="connsiteX5184" fmla="*/ 1154624 w 3531775"/>
              <a:gd name="connsiteY5184" fmla="*/ 1496457 h 2810796"/>
              <a:gd name="connsiteX5185" fmla="*/ 1133192 w 3531775"/>
              <a:gd name="connsiteY5185" fmla="*/ 1501791 h 2810796"/>
              <a:gd name="connsiteX5186" fmla="*/ 1115857 w 3531775"/>
              <a:gd name="connsiteY5186" fmla="*/ 1466548 h 2810796"/>
              <a:gd name="connsiteX5187" fmla="*/ 1138812 w 3531775"/>
              <a:gd name="connsiteY5187" fmla="*/ 1476264 h 2810796"/>
              <a:gd name="connsiteX5188" fmla="*/ 1126620 w 3531775"/>
              <a:gd name="connsiteY5188" fmla="*/ 1466262 h 2810796"/>
              <a:gd name="connsiteX5189" fmla="*/ 1125572 w 3531775"/>
              <a:gd name="connsiteY5189" fmla="*/ 1463595 h 2810796"/>
              <a:gd name="connsiteX5190" fmla="*/ 1131859 w 3531775"/>
              <a:gd name="connsiteY5190" fmla="*/ 1461309 h 2810796"/>
              <a:gd name="connsiteX5191" fmla="*/ 1127096 w 3531775"/>
              <a:gd name="connsiteY5191" fmla="*/ 1457976 h 2810796"/>
              <a:gd name="connsiteX5192" fmla="*/ 1134335 w 3531775"/>
              <a:gd name="connsiteY5192" fmla="*/ 1458547 h 2810796"/>
              <a:gd name="connsiteX5193" fmla="*/ 1137098 w 3531775"/>
              <a:gd name="connsiteY5193" fmla="*/ 1454737 h 2810796"/>
              <a:gd name="connsiteX5194" fmla="*/ 1126144 w 3531775"/>
              <a:gd name="connsiteY5194" fmla="*/ 1451784 h 2810796"/>
              <a:gd name="connsiteX5195" fmla="*/ 1115857 w 3531775"/>
              <a:gd name="connsiteY5195" fmla="*/ 1466548 h 2810796"/>
              <a:gd name="connsiteX5196" fmla="*/ 1098140 w 3531775"/>
              <a:gd name="connsiteY5196" fmla="*/ 1485122 h 2810796"/>
              <a:gd name="connsiteX5197" fmla="*/ 1108808 w 3531775"/>
              <a:gd name="connsiteY5197" fmla="*/ 1486741 h 2810796"/>
              <a:gd name="connsiteX5198" fmla="*/ 1103855 w 3531775"/>
              <a:gd name="connsiteY5198" fmla="*/ 1483122 h 2810796"/>
              <a:gd name="connsiteX5199" fmla="*/ 1106808 w 3531775"/>
              <a:gd name="connsiteY5199" fmla="*/ 1480931 h 2810796"/>
              <a:gd name="connsiteX5200" fmla="*/ 1101665 w 3531775"/>
              <a:gd name="connsiteY5200" fmla="*/ 1478454 h 2810796"/>
              <a:gd name="connsiteX5201" fmla="*/ 1108237 w 3531775"/>
              <a:gd name="connsiteY5201" fmla="*/ 1476645 h 2810796"/>
              <a:gd name="connsiteX5202" fmla="*/ 1105094 w 3531775"/>
              <a:gd name="connsiteY5202" fmla="*/ 1473978 h 2810796"/>
              <a:gd name="connsiteX5203" fmla="*/ 1104713 w 3531775"/>
              <a:gd name="connsiteY5203" fmla="*/ 1472454 h 2810796"/>
              <a:gd name="connsiteX5204" fmla="*/ 1109380 w 3531775"/>
              <a:gd name="connsiteY5204" fmla="*/ 1472835 h 2810796"/>
              <a:gd name="connsiteX5205" fmla="*/ 1105665 w 3531775"/>
              <a:gd name="connsiteY5205" fmla="*/ 1467405 h 2810796"/>
              <a:gd name="connsiteX5206" fmla="*/ 1098140 w 3531775"/>
              <a:gd name="connsiteY5206" fmla="*/ 1485122 h 2810796"/>
              <a:gd name="connsiteX5207" fmla="*/ 1094426 w 3531775"/>
              <a:gd name="connsiteY5207" fmla="*/ 1439212 h 2810796"/>
              <a:gd name="connsiteX5208" fmla="*/ 1108427 w 3531775"/>
              <a:gd name="connsiteY5208" fmla="*/ 1442831 h 2810796"/>
              <a:gd name="connsiteX5209" fmla="*/ 1110713 w 3531775"/>
              <a:gd name="connsiteY5209" fmla="*/ 1439021 h 2810796"/>
              <a:gd name="connsiteX5210" fmla="*/ 1104713 w 3531775"/>
              <a:gd name="connsiteY5210" fmla="*/ 1436068 h 2810796"/>
              <a:gd name="connsiteX5211" fmla="*/ 1105379 w 3531775"/>
              <a:gd name="connsiteY5211" fmla="*/ 1434258 h 2810796"/>
              <a:gd name="connsiteX5212" fmla="*/ 1108427 w 3531775"/>
              <a:gd name="connsiteY5212" fmla="*/ 1434830 h 2810796"/>
              <a:gd name="connsiteX5213" fmla="*/ 1113095 w 3531775"/>
              <a:gd name="connsiteY5213" fmla="*/ 1433878 h 2810796"/>
              <a:gd name="connsiteX5214" fmla="*/ 1110713 w 3531775"/>
              <a:gd name="connsiteY5214" fmla="*/ 1431020 h 2810796"/>
              <a:gd name="connsiteX5215" fmla="*/ 1117381 w 3531775"/>
              <a:gd name="connsiteY5215" fmla="*/ 1432925 h 2810796"/>
              <a:gd name="connsiteX5216" fmla="*/ 1122810 w 3531775"/>
              <a:gd name="connsiteY5216" fmla="*/ 1431687 h 2810796"/>
              <a:gd name="connsiteX5217" fmla="*/ 1094426 w 3531775"/>
              <a:gd name="connsiteY5217" fmla="*/ 1439212 h 2810796"/>
              <a:gd name="connsiteX5218" fmla="*/ 196504 w 3531775"/>
              <a:gd name="connsiteY5218" fmla="*/ 1110027 h 2810796"/>
              <a:gd name="connsiteX5219" fmla="*/ 235080 w 3531775"/>
              <a:gd name="connsiteY5219" fmla="*/ 1073642 h 2810796"/>
              <a:gd name="connsiteX5220" fmla="*/ 234318 w 3531775"/>
              <a:gd name="connsiteY5220" fmla="*/ 1072689 h 2810796"/>
              <a:gd name="connsiteX5221" fmla="*/ 145831 w 3531775"/>
              <a:gd name="connsiteY5221" fmla="*/ 1258237 h 2810796"/>
              <a:gd name="connsiteX5222" fmla="*/ 196504 w 3531775"/>
              <a:gd name="connsiteY5222" fmla="*/ 1110027 h 2810796"/>
              <a:gd name="connsiteX5223" fmla="*/ 375479 w 3531775"/>
              <a:gd name="connsiteY5223" fmla="*/ 1070118 h 2810796"/>
              <a:gd name="connsiteX5224" fmla="*/ 442344 w 3531775"/>
              <a:gd name="connsiteY5224" fmla="*/ 1090025 h 2810796"/>
              <a:gd name="connsiteX5225" fmla="*/ 442344 w 3531775"/>
              <a:gd name="connsiteY5225" fmla="*/ 1088787 h 2810796"/>
              <a:gd name="connsiteX5226" fmla="*/ 409007 w 3531775"/>
              <a:gd name="connsiteY5226" fmla="*/ 1079643 h 2810796"/>
              <a:gd name="connsiteX5227" fmla="*/ 247177 w 3531775"/>
              <a:gd name="connsiteY5227" fmla="*/ 1209468 h 2810796"/>
              <a:gd name="connsiteX5228" fmla="*/ 375479 w 3531775"/>
              <a:gd name="connsiteY5228" fmla="*/ 1070118 h 2810796"/>
              <a:gd name="connsiteX5229" fmla="*/ 418532 w 3531775"/>
              <a:gd name="connsiteY5229" fmla="*/ 1166987 h 2810796"/>
              <a:gd name="connsiteX5230" fmla="*/ 471681 w 3531775"/>
              <a:gd name="connsiteY5230" fmla="*/ 1206516 h 2810796"/>
              <a:gd name="connsiteX5231" fmla="*/ 577313 w 3531775"/>
              <a:gd name="connsiteY5231" fmla="*/ 1153462 h 2810796"/>
              <a:gd name="connsiteX5232" fmla="*/ 463013 w 3531775"/>
              <a:gd name="connsiteY5232" fmla="*/ 1190323 h 2810796"/>
              <a:gd name="connsiteX5233" fmla="*/ 421675 w 3531775"/>
              <a:gd name="connsiteY5233" fmla="*/ 1157367 h 2810796"/>
              <a:gd name="connsiteX5234" fmla="*/ 297469 w 3531775"/>
              <a:gd name="connsiteY5234" fmla="*/ 1213183 h 2810796"/>
              <a:gd name="connsiteX5235" fmla="*/ 418532 w 3531775"/>
              <a:gd name="connsiteY5235" fmla="*/ 1166987 h 2810796"/>
              <a:gd name="connsiteX5236" fmla="*/ 367668 w 3531775"/>
              <a:gd name="connsiteY5236" fmla="*/ 1261284 h 2810796"/>
              <a:gd name="connsiteX5237" fmla="*/ 479587 w 3531775"/>
              <a:gd name="connsiteY5237" fmla="*/ 1288716 h 2810796"/>
              <a:gd name="connsiteX5238" fmla="*/ 479301 w 3531775"/>
              <a:gd name="connsiteY5238" fmla="*/ 1287574 h 2810796"/>
              <a:gd name="connsiteX5239" fmla="*/ 260036 w 3531775"/>
              <a:gd name="connsiteY5239" fmla="*/ 1279858 h 2810796"/>
              <a:gd name="connsiteX5240" fmla="*/ 367668 w 3531775"/>
              <a:gd name="connsiteY5240" fmla="*/ 1261284 h 2810796"/>
              <a:gd name="connsiteX5241" fmla="*/ 258893 w 3531775"/>
              <a:gd name="connsiteY5241" fmla="*/ 1322149 h 2810796"/>
              <a:gd name="connsiteX5242" fmla="*/ 363096 w 3531775"/>
              <a:gd name="connsiteY5242" fmla="*/ 1345295 h 2810796"/>
              <a:gd name="connsiteX5243" fmla="*/ 363668 w 3531775"/>
              <a:gd name="connsiteY5243" fmla="*/ 1344247 h 2810796"/>
              <a:gd name="connsiteX5244" fmla="*/ 321091 w 3531775"/>
              <a:gd name="connsiteY5244" fmla="*/ 1335008 h 2810796"/>
              <a:gd name="connsiteX5245" fmla="*/ 195551 w 3531775"/>
              <a:gd name="connsiteY5245" fmla="*/ 1311767 h 2810796"/>
              <a:gd name="connsiteX5246" fmla="*/ 258893 w 3531775"/>
              <a:gd name="connsiteY5246" fmla="*/ 1322149 h 2810796"/>
              <a:gd name="connsiteX5247" fmla="*/ 127162 w 3531775"/>
              <a:gd name="connsiteY5247" fmla="*/ 1274048 h 2810796"/>
              <a:gd name="connsiteX5248" fmla="*/ 168881 w 3531775"/>
              <a:gd name="connsiteY5248" fmla="*/ 1316149 h 2810796"/>
              <a:gd name="connsiteX5249" fmla="*/ 127162 w 3531775"/>
              <a:gd name="connsiteY5249" fmla="*/ 1274048 h 2810796"/>
              <a:gd name="connsiteX5250" fmla="*/ 156975 w 3531775"/>
              <a:gd name="connsiteY5250" fmla="*/ 1328626 h 2810796"/>
              <a:gd name="connsiteX5251" fmla="*/ 119066 w 3531775"/>
              <a:gd name="connsiteY5251" fmla="*/ 1292908 h 2810796"/>
              <a:gd name="connsiteX5252" fmla="*/ 156975 w 3531775"/>
              <a:gd name="connsiteY5252" fmla="*/ 1328626 h 2810796"/>
              <a:gd name="connsiteX5253" fmla="*/ 143354 w 3531775"/>
              <a:gd name="connsiteY5253" fmla="*/ 1341485 h 2810796"/>
              <a:gd name="connsiteX5254" fmla="*/ 111827 w 3531775"/>
              <a:gd name="connsiteY5254" fmla="*/ 1316529 h 2810796"/>
              <a:gd name="connsiteX5255" fmla="*/ 143354 w 3531775"/>
              <a:gd name="connsiteY5255" fmla="*/ 1341485 h 2810796"/>
              <a:gd name="connsiteX5256" fmla="*/ 108874 w 3531775"/>
              <a:gd name="connsiteY5256" fmla="*/ 1370632 h 2810796"/>
              <a:gd name="connsiteX5257" fmla="*/ 111160 w 3531775"/>
              <a:gd name="connsiteY5257" fmla="*/ 1368822 h 2810796"/>
              <a:gd name="connsiteX5258" fmla="*/ 116303 w 3531775"/>
              <a:gd name="connsiteY5258" fmla="*/ 1359773 h 2810796"/>
              <a:gd name="connsiteX5259" fmla="*/ 114970 w 3531775"/>
              <a:gd name="connsiteY5259" fmla="*/ 1363297 h 2810796"/>
              <a:gd name="connsiteX5260" fmla="*/ 114398 w 3531775"/>
              <a:gd name="connsiteY5260" fmla="*/ 1365774 h 2810796"/>
              <a:gd name="connsiteX5261" fmla="*/ 114208 w 3531775"/>
              <a:gd name="connsiteY5261" fmla="*/ 1367583 h 2810796"/>
              <a:gd name="connsiteX5262" fmla="*/ 114303 w 3531775"/>
              <a:gd name="connsiteY5262" fmla="*/ 1369488 h 2810796"/>
              <a:gd name="connsiteX5263" fmla="*/ 119923 w 3531775"/>
              <a:gd name="connsiteY5263" fmla="*/ 1358058 h 2810796"/>
              <a:gd name="connsiteX5264" fmla="*/ 115922 w 3531775"/>
              <a:gd name="connsiteY5264" fmla="*/ 1357106 h 2810796"/>
              <a:gd name="connsiteX5265" fmla="*/ 106302 w 3531775"/>
              <a:gd name="connsiteY5265" fmla="*/ 1374537 h 2810796"/>
              <a:gd name="connsiteX5266" fmla="*/ 108874 w 3531775"/>
              <a:gd name="connsiteY5266" fmla="*/ 1370632 h 2810796"/>
              <a:gd name="connsiteX5267" fmla="*/ 70202 w 3531775"/>
              <a:gd name="connsiteY5267" fmla="*/ 1465691 h 2810796"/>
              <a:gd name="connsiteX5268" fmla="*/ 71726 w 3531775"/>
              <a:gd name="connsiteY5268" fmla="*/ 1467882 h 2810796"/>
              <a:gd name="connsiteX5269" fmla="*/ 72203 w 3531775"/>
              <a:gd name="connsiteY5269" fmla="*/ 1467977 h 2810796"/>
              <a:gd name="connsiteX5270" fmla="*/ 75441 w 3531775"/>
              <a:gd name="connsiteY5270" fmla="*/ 1459786 h 2810796"/>
              <a:gd name="connsiteX5271" fmla="*/ 74393 w 3531775"/>
              <a:gd name="connsiteY5271" fmla="*/ 1465024 h 2810796"/>
              <a:gd name="connsiteX5272" fmla="*/ 74012 w 3531775"/>
              <a:gd name="connsiteY5272" fmla="*/ 1469882 h 2810796"/>
              <a:gd name="connsiteX5273" fmla="*/ 75917 w 3531775"/>
              <a:gd name="connsiteY5273" fmla="*/ 1467215 h 2810796"/>
              <a:gd name="connsiteX5274" fmla="*/ 74203 w 3531775"/>
              <a:gd name="connsiteY5274" fmla="*/ 1479312 h 2810796"/>
              <a:gd name="connsiteX5275" fmla="*/ 68297 w 3531775"/>
              <a:gd name="connsiteY5275" fmla="*/ 1467501 h 2810796"/>
              <a:gd name="connsiteX5276" fmla="*/ 70202 w 3531775"/>
              <a:gd name="connsiteY5276" fmla="*/ 1465691 h 2810796"/>
              <a:gd name="connsiteX5277" fmla="*/ 53819 w 3531775"/>
              <a:gd name="connsiteY5277" fmla="*/ 1622282 h 2810796"/>
              <a:gd name="connsiteX5278" fmla="*/ 50486 w 3531775"/>
              <a:gd name="connsiteY5278" fmla="*/ 1611900 h 2810796"/>
              <a:gd name="connsiteX5279" fmla="*/ 52676 w 3531775"/>
              <a:gd name="connsiteY5279" fmla="*/ 1612662 h 2810796"/>
              <a:gd name="connsiteX5280" fmla="*/ 55915 w 3531775"/>
              <a:gd name="connsiteY5280" fmla="*/ 1618758 h 2810796"/>
              <a:gd name="connsiteX5281" fmla="*/ 54391 w 3531775"/>
              <a:gd name="connsiteY5281" fmla="*/ 1607518 h 2810796"/>
              <a:gd name="connsiteX5282" fmla="*/ 60296 w 3531775"/>
              <a:gd name="connsiteY5282" fmla="*/ 1618758 h 2810796"/>
              <a:gd name="connsiteX5283" fmla="*/ 44485 w 3531775"/>
              <a:gd name="connsiteY5283" fmla="*/ 1609233 h 2810796"/>
              <a:gd name="connsiteX5284" fmla="*/ 54010 w 3531775"/>
              <a:gd name="connsiteY5284" fmla="*/ 1632664 h 2810796"/>
              <a:gd name="connsiteX5285" fmla="*/ 53819 w 3531775"/>
              <a:gd name="connsiteY5285" fmla="*/ 1622282 h 2810796"/>
              <a:gd name="connsiteX5286" fmla="*/ 52581 w 3531775"/>
              <a:gd name="connsiteY5286" fmla="*/ 1578372 h 2810796"/>
              <a:gd name="connsiteX5287" fmla="*/ 53534 w 3531775"/>
              <a:gd name="connsiteY5287" fmla="*/ 1583611 h 2810796"/>
              <a:gd name="connsiteX5288" fmla="*/ 55629 w 3531775"/>
              <a:gd name="connsiteY5288" fmla="*/ 1576753 h 2810796"/>
              <a:gd name="connsiteX5289" fmla="*/ 57534 w 3531775"/>
              <a:gd name="connsiteY5289" fmla="*/ 1582467 h 2810796"/>
              <a:gd name="connsiteX5290" fmla="*/ 58201 w 3531775"/>
              <a:gd name="connsiteY5290" fmla="*/ 1582372 h 2810796"/>
              <a:gd name="connsiteX5291" fmla="*/ 58296 w 3531775"/>
              <a:gd name="connsiteY5291" fmla="*/ 1573324 h 2810796"/>
              <a:gd name="connsiteX5292" fmla="*/ 59344 w 3531775"/>
              <a:gd name="connsiteY5292" fmla="*/ 1578753 h 2810796"/>
              <a:gd name="connsiteX5293" fmla="*/ 61058 w 3531775"/>
              <a:gd name="connsiteY5293" fmla="*/ 1583420 h 2810796"/>
              <a:gd name="connsiteX5294" fmla="*/ 62106 w 3531775"/>
              <a:gd name="connsiteY5294" fmla="*/ 1580086 h 2810796"/>
              <a:gd name="connsiteX5295" fmla="*/ 63916 w 3531775"/>
              <a:gd name="connsiteY5295" fmla="*/ 1591802 h 2810796"/>
              <a:gd name="connsiteX5296" fmla="*/ 65249 w 3531775"/>
              <a:gd name="connsiteY5296" fmla="*/ 1582658 h 2810796"/>
              <a:gd name="connsiteX5297" fmla="*/ 52581 w 3531775"/>
              <a:gd name="connsiteY5297" fmla="*/ 1578372 h 2810796"/>
              <a:gd name="connsiteX5298" fmla="*/ 57058 w 3531775"/>
              <a:gd name="connsiteY5298" fmla="*/ 1536462 h 2810796"/>
              <a:gd name="connsiteX5299" fmla="*/ 58963 w 3531775"/>
              <a:gd name="connsiteY5299" fmla="*/ 1537224 h 2810796"/>
              <a:gd name="connsiteX5300" fmla="*/ 61439 w 3531775"/>
              <a:gd name="connsiteY5300" fmla="*/ 1536081 h 2810796"/>
              <a:gd name="connsiteX5301" fmla="*/ 62011 w 3531775"/>
              <a:gd name="connsiteY5301" fmla="*/ 1535414 h 2810796"/>
              <a:gd name="connsiteX5302" fmla="*/ 63440 w 3531775"/>
              <a:gd name="connsiteY5302" fmla="*/ 1530461 h 2810796"/>
              <a:gd name="connsiteX5303" fmla="*/ 65916 w 3531775"/>
              <a:gd name="connsiteY5303" fmla="*/ 1529413 h 2810796"/>
              <a:gd name="connsiteX5304" fmla="*/ 67916 w 3531775"/>
              <a:gd name="connsiteY5304" fmla="*/ 1539510 h 2810796"/>
              <a:gd name="connsiteX5305" fmla="*/ 57058 w 3531775"/>
              <a:gd name="connsiteY5305" fmla="*/ 1536462 h 2810796"/>
              <a:gd name="connsiteX5306" fmla="*/ 123828 w 3531775"/>
              <a:gd name="connsiteY5306" fmla="*/ 1691815 h 2810796"/>
              <a:gd name="connsiteX5307" fmla="*/ 116399 w 3531775"/>
              <a:gd name="connsiteY5307" fmla="*/ 1700863 h 2810796"/>
              <a:gd name="connsiteX5308" fmla="*/ 114779 w 3531775"/>
              <a:gd name="connsiteY5308" fmla="*/ 1697053 h 2810796"/>
              <a:gd name="connsiteX5309" fmla="*/ 116113 w 3531775"/>
              <a:gd name="connsiteY5309" fmla="*/ 1694291 h 2810796"/>
              <a:gd name="connsiteX5310" fmla="*/ 116113 w 3531775"/>
              <a:gd name="connsiteY5310" fmla="*/ 1693338 h 2810796"/>
              <a:gd name="connsiteX5311" fmla="*/ 110112 w 3531775"/>
              <a:gd name="connsiteY5311" fmla="*/ 1686004 h 2810796"/>
              <a:gd name="connsiteX5312" fmla="*/ 113827 w 3531775"/>
              <a:gd name="connsiteY5312" fmla="*/ 1688671 h 2810796"/>
              <a:gd name="connsiteX5313" fmla="*/ 117256 w 3531775"/>
              <a:gd name="connsiteY5313" fmla="*/ 1690195 h 2810796"/>
              <a:gd name="connsiteX5314" fmla="*/ 115256 w 3531775"/>
              <a:gd name="connsiteY5314" fmla="*/ 1686004 h 2810796"/>
              <a:gd name="connsiteX5315" fmla="*/ 123828 w 3531775"/>
              <a:gd name="connsiteY5315" fmla="*/ 1691815 h 2810796"/>
              <a:gd name="connsiteX5316" fmla="*/ 161166 w 3531775"/>
              <a:gd name="connsiteY5316" fmla="*/ 1731153 h 2810796"/>
              <a:gd name="connsiteX5317" fmla="*/ 137830 w 3531775"/>
              <a:gd name="connsiteY5317" fmla="*/ 1727629 h 2810796"/>
              <a:gd name="connsiteX5318" fmla="*/ 145355 w 3531775"/>
              <a:gd name="connsiteY5318" fmla="*/ 1731438 h 2810796"/>
              <a:gd name="connsiteX5319" fmla="*/ 148403 w 3531775"/>
              <a:gd name="connsiteY5319" fmla="*/ 1730295 h 2810796"/>
              <a:gd name="connsiteX5320" fmla="*/ 148879 w 3531775"/>
              <a:gd name="connsiteY5320" fmla="*/ 1729724 h 2810796"/>
              <a:gd name="connsiteX5321" fmla="*/ 142783 w 3531775"/>
              <a:gd name="connsiteY5321" fmla="*/ 1723152 h 2810796"/>
              <a:gd name="connsiteX5322" fmla="*/ 152498 w 3531775"/>
              <a:gd name="connsiteY5322" fmla="*/ 1730010 h 2810796"/>
              <a:gd name="connsiteX5323" fmla="*/ 151832 w 3531775"/>
              <a:gd name="connsiteY5323" fmla="*/ 1728200 h 2810796"/>
              <a:gd name="connsiteX5324" fmla="*/ 150403 w 3531775"/>
              <a:gd name="connsiteY5324" fmla="*/ 1724962 h 2810796"/>
              <a:gd name="connsiteX5325" fmla="*/ 161166 w 3531775"/>
              <a:gd name="connsiteY5325" fmla="*/ 1731153 h 2810796"/>
              <a:gd name="connsiteX5326" fmla="*/ 213839 w 3531775"/>
              <a:gd name="connsiteY5326" fmla="*/ 1755251 h 2810796"/>
              <a:gd name="connsiteX5327" fmla="*/ 206315 w 3531775"/>
              <a:gd name="connsiteY5327" fmla="*/ 1767919 h 2810796"/>
              <a:gd name="connsiteX5328" fmla="*/ 203267 w 3531775"/>
              <a:gd name="connsiteY5328" fmla="*/ 1764586 h 2810796"/>
              <a:gd name="connsiteX5329" fmla="*/ 202600 w 3531775"/>
              <a:gd name="connsiteY5329" fmla="*/ 1760775 h 2810796"/>
              <a:gd name="connsiteX5330" fmla="*/ 204124 w 3531775"/>
              <a:gd name="connsiteY5330" fmla="*/ 1760204 h 2810796"/>
              <a:gd name="connsiteX5331" fmla="*/ 194313 w 3531775"/>
              <a:gd name="connsiteY5331" fmla="*/ 1754965 h 2810796"/>
              <a:gd name="connsiteX5332" fmla="*/ 206886 w 3531775"/>
              <a:gd name="connsiteY5332" fmla="*/ 1758585 h 2810796"/>
              <a:gd name="connsiteX5333" fmla="*/ 201076 w 3531775"/>
              <a:gd name="connsiteY5333" fmla="*/ 1752965 h 2810796"/>
              <a:gd name="connsiteX5334" fmla="*/ 208982 w 3531775"/>
              <a:gd name="connsiteY5334" fmla="*/ 1756204 h 2810796"/>
              <a:gd name="connsiteX5335" fmla="*/ 213839 w 3531775"/>
              <a:gd name="connsiteY5335" fmla="*/ 1755251 h 2810796"/>
              <a:gd name="connsiteX5336" fmla="*/ 252320 w 3531775"/>
              <a:gd name="connsiteY5336" fmla="*/ 1766776 h 2810796"/>
              <a:gd name="connsiteX5337" fmla="*/ 250892 w 3531775"/>
              <a:gd name="connsiteY5337" fmla="*/ 1778111 h 2810796"/>
              <a:gd name="connsiteX5338" fmla="*/ 247939 w 3531775"/>
              <a:gd name="connsiteY5338" fmla="*/ 1775920 h 2810796"/>
              <a:gd name="connsiteX5339" fmla="*/ 247653 w 3531775"/>
              <a:gd name="connsiteY5339" fmla="*/ 1773063 h 2810796"/>
              <a:gd name="connsiteX5340" fmla="*/ 247272 w 3531775"/>
              <a:gd name="connsiteY5340" fmla="*/ 1772301 h 2810796"/>
              <a:gd name="connsiteX5341" fmla="*/ 239271 w 3531775"/>
              <a:gd name="connsiteY5341" fmla="*/ 1769824 h 2810796"/>
              <a:gd name="connsiteX5342" fmla="*/ 243367 w 3531775"/>
              <a:gd name="connsiteY5342" fmla="*/ 1769824 h 2810796"/>
              <a:gd name="connsiteX5343" fmla="*/ 246701 w 3531775"/>
              <a:gd name="connsiteY5343" fmla="*/ 1769158 h 2810796"/>
              <a:gd name="connsiteX5344" fmla="*/ 243176 w 3531775"/>
              <a:gd name="connsiteY5344" fmla="*/ 1766967 h 2810796"/>
              <a:gd name="connsiteX5345" fmla="*/ 252320 w 3531775"/>
              <a:gd name="connsiteY5345" fmla="*/ 1766776 h 2810796"/>
              <a:gd name="connsiteX5346" fmla="*/ 302231 w 3531775"/>
              <a:gd name="connsiteY5346" fmla="*/ 1787160 h 2810796"/>
              <a:gd name="connsiteX5347" fmla="*/ 301374 w 3531775"/>
              <a:gd name="connsiteY5347" fmla="*/ 1783921 h 2810796"/>
              <a:gd name="connsiteX5348" fmla="*/ 300803 w 3531775"/>
              <a:gd name="connsiteY5348" fmla="*/ 1783064 h 2810796"/>
              <a:gd name="connsiteX5349" fmla="*/ 296040 w 3531775"/>
              <a:gd name="connsiteY5349" fmla="*/ 1780968 h 2810796"/>
              <a:gd name="connsiteX5350" fmla="*/ 295278 w 3531775"/>
              <a:gd name="connsiteY5350" fmla="*/ 1777730 h 2810796"/>
              <a:gd name="connsiteX5351" fmla="*/ 302422 w 3531775"/>
              <a:gd name="connsiteY5351" fmla="*/ 1778016 h 2810796"/>
              <a:gd name="connsiteX5352" fmla="*/ 286801 w 3531775"/>
              <a:gd name="connsiteY5352" fmla="*/ 1775158 h 2810796"/>
              <a:gd name="connsiteX5353" fmla="*/ 296040 w 3531775"/>
              <a:gd name="connsiteY5353" fmla="*/ 1789160 h 2810796"/>
              <a:gd name="connsiteX5354" fmla="*/ 302231 w 3531775"/>
              <a:gd name="connsiteY5354" fmla="*/ 1787160 h 2810796"/>
              <a:gd name="connsiteX5355" fmla="*/ 401768 w 3531775"/>
              <a:gd name="connsiteY5355" fmla="*/ 1773349 h 2810796"/>
              <a:gd name="connsiteX5356" fmla="*/ 402053 w 3531775"/>
              <a:gd name="connsiteY5356" fmla="*/ 1789636 h 2810796"/>
              <a:gd name="connsiteX5357" fmla="*/ 397672 w 3531775"/>
              <a:gd name="connsiteY5357" fmla="*/ 1788112 h 2810796"/>
              <a:gd name="connsiteX5358" fmla="*/ 396719 w 3531775"/>
              <a:gd name="connsiteY5358" fmla="*/ 1784302 h 2810796"/>
              <a:gd name="connsiteX5359" fmla="*/ 387385 w 3531775"/>
              <a:gd name="connsiteY5359" fmla="*/ 1784493 h 2810796"/>
              <a:gd name="connsiteX5360" fmla="*/ 390433 w 3531775"/>
              <a:gd name="connsiteY5360" fmla="*/ 1782112 h 2810796"/>
              <a:gd name="connsiteX5361" fmla="*/ 394624 w 3531775"/>
              <a:gd name="connsiteY5361" fmla="*/ 1779540 h 2810796"/>
              <a:gd name="connsiteX5362" fmla="*/ 389576 w 3531775"/>
              <a:gd name="connsiteY5362" fmla="*/ 1778301 h 2810796"/>
              <a:gd name="connsiteX5363" fmla="*/ 397958 w 3531775"/>
              <a:gd name="connsiteY5363" fmla="*/ 1776873 h 2810796"/>
              <a:gd name="connsiteX5364" fmla="*/ 401768 w 3531775"/>
              <a:gd name="connsiteY5364" fmla="*/ 1773349 h 2810796"/>
              <a:gd name="connsiteX5365" fmla="*/ 472538 w 3531775"/>
              <a:gd name="connsiteY5365" fmla="*/ 1768015 h 2810796"/>
              <a:gd name="connsiteX5366" fmla="*/ 470348 w 3531775"/>
              <a:gd name="connsiteY5366" fmla="*/ 1765157 h 2810796"/>
              <a:gd name="connsiteX5367" fmla="*/ 469395 w 3531775"/>
              <a:gd name="connsiteY5367" fmla="*/ 1764586 h 2810796"/>
              <a:gd name="connsiteX5368" fmla="*/ 462442 w 3531775"/>
              <a:gd name="connsiteY5368" fmla="*/ 1766967 h 2810796"/>
              <a:gd name="connsiteX5369" fmla="*/ 464156 w 3531775"/>
              <a:gd name="connsiteY5369" fmla="*/ 1764490 h 2810796"/>
              <a:gd name="connsiteX5370" fmla="*/ 466823 w 3531775"/>
              <a:gd name="connsiteY5370" fmla="*/ 1761633 h 2810796"/>
              <a:gd name="connsiteX5371" fmla="*/ 468728 w 3531775"/>
              <a:gd name="connsiteY5371" fmla="*/ 1758870 h 2810796"/>
              <a:gd name="connsiteX5372" fmla="*/ 449964 w 3531775"/>
              <a:gd name="connsiteY5372" fmla="*/ 1767538 h 2810796"/>
              <a:gd name="connsiteX5373" fmla="*/ 472538 w 3531775"/>
              <a:gd name="connsiteY5373" fmla="*/ 1768015 h 2810796"/>
              <a:gd name="connsiteX5374" fmla="*/ 519211 w 3531775"/>
              <a:gd name="connsiteY5374" fmla="*/ 1743916 h 2810796"/>
              <a:gd name="connsiteX5375" fmla="*/ 515306 w 3531775"/>
              <a:gd name="connsiteY5375" fmla="*/ 1760680 h 2810796"/>
              <a:gd name="connsiteX5376" fmla="*/ 512353 w 3531775"/>
              <a:gd name="connsiteY5376" fmla="*/ 1759537 h 2810796"/>
              <a:gd name="connsiteX5377" fmla="*/ 512639 w 3531775"/>
              <a:gd name="connsiteY5377" fmla="*/ 1755727 h 2810796"/>
              <a:gd name="connsiteX5378" fmla="*/ 512353 w 3531775"/>
              <a:gd name="connsiteY5378" fmla="*/ 1754965 h 2810796"/>
              <a:gd name="connsiteX5379" fmla="*/ 503590 w 3531775"/>
              <a:gd name="connsiteY5379" fmla="*/ 1756870 h 2810796"/>
              <a:gd name="connsiteX5380" fmla="*/ 508352 w 3531775"/>
              <a:gd name="connsiteY5380" fmla="*/ 1754108 h 2810796"/>
              <a:gd name="connsiteX5381" fmla="*/ 512258 w 3531775"/>
              <a:gd name="connsiteY5381" fmla="*/ 1751060 h 2810796"/>
              <a:gd name="connsiteX5382" fmla="*/ 508638 w 3531775"/>
              <a:gd name="connsiteY5382" fmla="*/ 1750393 h 2810796"/>
              <a:gd name="connsiteX5383" fmla="*/ 515591 w 3531775"/>
              <a:gd name="connsiteY5383" fmla="*/ 1748012 h 2810796"/>
              <a:gd name="connsiteX5384" fmla="*/ 519211 w 3531775"/>
              <a:gd name="connsiteY5384" fmla="*/ 1743916 h 2810796"/>
              <a:gd name="connsiteX5385" fmla="*/ 565407 w 3531775"/>
              <a:gd name="connsiteY5385" fmla="*/ 1731438 h 2810796"/>
              <a:gd name="connsiteX5386" fmla="*/ 563026 w 3531775"/>
              <a:gd name="connsiteY5386" fmla="*/ 1728009 h 2810796"/>
              <a:gd name="connsiteX5387" fmla="*/ 554358 w 3531775"/>
              <a:gd name="connsiteY5387" fmla="*/ 1731629 h 2810796"/>
              <a:gd name="connsiteX5388" fmla="*/ 556263 w 3531775"/>
              <a:gd name="connsiteY5388" fmla="*/ 1728200 h 2810796"/>
              <a:gd name="connsiteX5389" fmla="*/ 559121 w 3531775"/>
              <a:gd name="connsiteY5389" fmla="*/ 1724104 h 2810796"/>
              <a:gd name="connsiteX5390" fmla="*/ 553882 w 3531775"/>
              <a:gd name="connsiteY5390" fmla="*/ 1724771 h 2810796"/>
              <a:gd name="connsiteX5391" fmla="*/ 561121 w 3531775"/>
              <a:gd name="connsiteY5391" fmla="*/ 1720199 h 2810796"/>
              <a:gd name="connsiteX5392" fmla="*/ 544643 w 3531775"/>
              <a:gd name="connsiteY5392" fmla="*/ 1726866 h 2810796"/>
              <a:gd name="connsiteX5393" fmla="*/ 560359 w 3531775"/>
              <a:gd name="connsiteY5393" fmla="*/ 1738201 h 2810796"/>
              <a:gd name="connsiteX5394" fmla="*/ 565407 w 3531775"/>
              <a:gd name="connsiteY5394" fmla="*/ 1731438 h 2810796"/>
              <a:gd name="connsiteX5395" fmla="*/ 604841 w 3531775"/>
              <a:gd name="connsiteY5395" fmla="*/ 1703435 h 2810796"/>
              <a:gd name="connsiteX5396" fmla="*/ 601316 w 3531775"/>
              <a:gd name="connsiteY5396" fmla="*/ 1701149 h 2810796"/>
              <a:gd name="connsiteX5397" fmla="*/ 601031 w 3531775"/>
              <a:gd name="connsiteY5397" fmla="*/ 1700673 h 2810796"/>
              <a:gd name="connsiteX5398" fmla="*/ 592363 w 3531775"/>
              <a:gd name="connsiteY5398" fmla="*/ 1707436 h 2810796"/>
              <a:gd name="connsiteX5399" fmla="*/ 596173 w 3531775"/>
              <a:gd name="connsiteY5399" fmla="*/ 1702101 h 2810796"/>
              <a:gd name="connsiteX5400" fmla="*/ 590267 w 3531775"/>
              <a:gd name="connsiteY5400" fmla="*/ 1702578 h 2810796"/>
              <a:gd name="connsiteX5401" fmla="*/ 593887 w 3531775"/>
              <a:gd name="connsiteY5401" fmla="*/ 1698672 h 2810796"/>
              <a:gd name="connsiteX5402" fmla="*/ 595125 w 3531775"/>
              <a:gd name="connsiteY5402" fmla="*/ 1694005 h 2810796"/>
              <a:gd name="connsiteX5403" fmla="*/ 604079 w 3531775"/>
              <a:gd name="connsiteY5403" fmla="*/ 1708007 h 2810796"/>
              <a:gd name="connsiteX5404" fmla="*/ 604841 w 3531775"/>
              <a:gd name="connsiteY5404" fmla="*/ 1703435 h 2810796"/>
              <a:gd name="connsiteX5405" fmla="*/ 689423 w 3531775"/>
              <a:gd name="connsiteY5405" fmla="*/ 1644570 h 2810796"/>
              <a:gd name="connsiteX5406" fmla="*/ 688565 w 3531775"/>
              <a:gd name="connsiteY5406" fmla="*/ 1640665 h 2810796"/>
              <a:gd name="connsiteX5407" fmla="*/ 687994 w 3531775"/>
              <a:gd name="connsiteY5407" fmla="*/ 1639903 h 2810796"/>
              <a:gd name="connsiteX5408" fmla="*/ 683803 w 3531775"/>
              <a:gd name="connsiteY5408" fmla="*/ 1639999 h 2810796"/>
              <a:gd name="connsiteX5409" fmla="*/ 686756 w 3531775"/>
              <a:gd name="connsiteY5409" fmla="*/ 1635998 h 2810796"/>
              <a:gd name="connsiteX5410" fmla="*/ 682946 w 3531775"/>
              <a:gd name="connsiteY5410" fmla="*/ 1636093 h 2810796"/>
              <a:gd name="connsiteX5411" fmla="*/ 689042 w 3531775"/>
              <a:gd name="connsiteY5411" fmla="*/ 1632093 h 2810796"/>
              <a:gd name="connsiteX5412" fmla="*/ 691518 w 3531775"/>
              <a:gd name="connsiteY5412" fmla="*/ 1627140 h 2810796"/>
              <a:gd name="connsiteX5413" fmla="*/ 692661 w 3531775"/>
              <a:gd name="connsiteY5413" fmla="*/ 1645142 h 2810796"/>
              <a:gd name="connsiteX5414" fmla="*/ 689423 w 3531775"/>
              <a:gd name="connsiteY5414" fmla="*/ 1644570 h 2810796"/>
              <a:gd name="connsiteX5415" fmla="*/ 820677 w 3531775"/>
              <a:gd name="connsiteY5415" fmla="*/ 1543225 h 2810796"/>
              <a:gd name="connsiteX5416" fmla="*/ 816391 w 3531775"/>
              <a:gd name="connsiteY5416" fmla="*/ 1541224 h 2810796"/>
              <a:gd name="connsiteX5417" fmla="*/ 816391 w 3531775"/>
              <a:gd name="connsiteY5417" fmla="*/ 1539319 h 2810796"/>
              <a:gd name="connsiteX5418" fmla="*/ 810676 w 3531775"/>
              <a:gd name="connsiteY5418" fmla="*/ 1540653 h 2810796"/>
              <a:gd name="connsiteX5419" fmla="*/ 812771 w 3531775"/>
              <a:gd name="connsiteY5419" fmla="*/ 1535986 h 2810796"/>
              <a:gd name="connsiteX5420" fmla="*/ 807533 w 3531775"/>
              <a:gd name="connsiteY5420" fmla="*/ 1537319 h 2810796"/>
              <a:gd name="connsiteX5421" fmla="*/ 814105 w 3531775"/>
              <a:gd name="connsiteY5421" fmla="*/ 1531699 h 2810796"/>
              <a:gd name="connsiteX5422" fmla="*/ 815343 w 3531775"/>
              <a:gd name="connsiteY5422" fmla="*/ 1526270 h 2810796"/>
              <a:gd name="connsiteX5423" fmla="*/ 825344 w 3531775"/>
              <a:gd name="connsiteY5423" fmla="*/ 1542653 h 2810796"/>
              <a:gd name="connsiteX5424" fmla="*/ 820677 w 3531775"/>
              <a:gd name="connsiteY5424" fmla="*/ 1543225 h 2810796"/>
              <a:gd name="connsiteX5425" fmla="*/ 880018 w 3531775"/>
              <a:gd name="connsiteY5425" fmla="*/ 1495790 h 2810796"/>
              <a:gd name="connsiteX5426" fmla="*/ 876875 w 3531775"/>
              <a:gd name="connsiteY5426" fmla="*/ 1493123 h 2810796"/>
              <a:gd name="connsiteX5427" fmla="*/ 869826 w 3531775"/>
              <a:gd name="connsiteY5427" fmla="*/ 1497124 h 2810796"/>
              <a:gd name="connsiteX5428" fmla="*/ 870588 w 3531775"/>
              <a:gd name="connsiteY5428" fmla="*/ 1493980 h 2810796"/>
              <a:gd name="connsiteX5429" fmla="*/ 872207 w 3531775"/>
              <a:gd name="connsiteY5429" fmla="*/ 1490170 h 2810796"/>
              <a:gd name="connsiteX5430" fmla="*/ 873160 w 3531775"/>
              <a:gd name="connsiteY5430" fmla="*/ 1486741 h 2810796"/>
              <a:gd name="connsiteX5431" fmla="*/ 864778 w 3531775"/>
              <a:gd name="connsiteY5431" fmla="*/ 1487789 h 2810796"/>
              <a:gd name="connsiteX5432" fmla="*/ 877160 w 3531775"/>
              <a:gd name="connsiteY5432" fmla="*/ 1501981 h 2810796"/>
              <a:gd name="connsiteX5433" fmla="*/ 880018 w 3531775"/>
              <a:gd name="connsiteY5433" fmla="*/ 1495790 h 2810796"/>
              <a:gd name="connsiteX5434" fmla="*/ 925547 w 3531775"/>
              <a:gd name="connsiteY5434" fmla="*/ 1460738 h 2810796"/>
              <a:gd name="connsiteX5435" fmla="*/ 924119 w 3531775"/>
              <a:gd name="connsiteY5435" fmla="*/ 1479597 h 2810796"/>
              <a:gd name="connsiteX5436" fmla="*/ 920594 w 3531775"/>
              <a:gd name="connsiteY5436" fmla="*/ 1474168 h 2810796"/>
              <a:gd name="connsiteX5437" fmla="*/ 920118 w 3531775"/>
              <a:gd name="connsiteY5437" fmla="*/ 1473311 h 2810796"/>
              <a:gd name="connsiteX5438" fmla="*/ 911641 w 3531775"/>
              <a:gd name="connsiteY5438" fmla="*/ 1475883 h 2810796"/>
              <a:gd name="connsiteX5439" fmla="*/ 915927 w 3531775"/>
              <a:gd name="connsiteY5439" fmla="*/ 1472644 h 2810796"/>
              <a:gd name="connsiteX5440" fmla="*/ 919356 w 3531775"/>
              <a:gd name="connsiteY5440" fmla="*/ 1469025 h 2810796"/>
              <a:gd name="connsiteX5441" fmla="*/ 915546 w 3531775"/>
              <a:gd name="connsiteY5441" fmla="*/ 1468453 h 2810796"/>
              <a:gd name="connsiteX5442" fmla="*/ 925547 w 3531775"/>
              <a:gd name="connsiteY5442" fmla="*/ 1460738 h 2810796"/>
              <a:gd name="connsiteX5443" fmla="*/ 977840 w 3531775"/>
              <a:gd name="connsiteY5443" fmla="*/ 1451118 h 2810796"/>
              <a:gd name="connsiteX5444" fmla="*/ 975839 w 3531775"/>
              <a:gd name="connsiteY5444" fmla="*/ 1446736 h 2810796"/>
              <a:gd name="connsiteX5445" fmla="*/ 971934 w 3531775"/>
              <a:gd name="connsiteY5445" fmla="*/ 1446832 h 2810796"/>
              <a:gd name="connsiteX5446" fmla="*/ 964505 w 3531775"/>
              <a:gd name="connsiteY5446" fmla="*/ 1448927 h 2810796"/>
              <a:gd name="connsiteX5447" fmla="*/ 975458 w 3531775"/>
              <a:gd name="connsiteY5447" fmla="*/ 1441879 h 2810796"/>
              <a:gd name="connsiteX5448" fmla="*/ 966981 w 3531775"/>
              <a:gd name="connsiteY5448" fmla="*/ 1440926 h 2810796"/>
              <a:gd name="connsiteX5449" fmla="*/ 974982 w 3531775"/>
              <a:gd name="connsiteY5449" fmla="*/ 1437592 h 2810796"/>
              <a:gd name="connsiteX5450" fmla="*/ 977649 w 3531775"/>
              <a:gd name="connsiteY5450" fmla="*/ 1432734 h 2810796"/>
              <a:gd name="connsiteX5451" fmla="*/ 957170 w 3531775"/>
              <a:gd name="connsiteY5451" fmla="*/ 1441593 h 2810796"/>
              <a:gd name="connsiteX5452" fmla="*/ 972125 w 3531775"/>
              <a:gd name="connsiteY5452" fmla="*/ 1457214 h 2810796"/>
              <a:gd name="connsiteX5453" fmla="*/ 977840 w 3531775"/>
              <a:gd name="connsiteY5453" fmla="*/ 1451118 h 2810796"/>
              <a:gd name="connsiteX5454" fmla="*/ 1018607 w 3531775"/>
              <a:gd name="connsiteY5454" fmla="*/ 1433973 h 2810796"/>
              <a:gd name="connsiteX5455" fmla="*/ 1016892 w 3531775"/>
              <a:gd name="connsiteY5455" fmla="*/ 1430639 h 2810796"/>
              <a:gd name="connsiteX5456" fmla="*/ 1016130 w 3531775"/>
              <a:gd name="connsiteY5456" fmla="*/ 1429972 h 2810796"/>
              <a:gd name="connsiteX5457" fmla="*/ 1011463 w 3531775"/>
              <a:gd name="connsiteY5457" fmla="*/ 1429210 h 2810796"/>
              <a:gd name="connsiteX5458" fmla="*/ 1014035 w 3531775"/>
              <a:gd name="connsiteY5458" fmla="*/ 1426543 h 2810796"/>
              <a:gd name="connsiteX5459" fmla="*/ 1009748 w 3531775"/>
              <a:gd name="connsiteY5459" fmla="*/ 1425876 h 2810796"/>
              <a:gd name="connsiteX5460" fmla="*/ 1016035 w 3531775"/>
              <a:gd name="connsiteY5460" fmla="*/ 1423876 h 2810796"/>
              <a:gd name="connsiteX5461" fmla="*/ 1001652 w 3531775"/>
              <a:gd name="connsiteY5461" fmla="*/ 1426067 h 2810796"/>
              <a:gd name="connsiteX5462" fmla="*/ 1014511 w 3531775"/>
              <a:gd name="connsiteY5462" fmla="*/ 1438164 h 2810796"/>
              <a:gd name="connsiteX5463" fmla="*/ 1018607 w 3531775"/>
              <a:gd name="connsiteY5463" fmla="*/ 1433973 h 2810796"/>
              <a:gd name="connsiteX5464" fmla="*/ 1072137 w 3531775"/>
              <a:gd name="connsiteY5464" fmla="*/ 1430353 h 2810796"/>
              <a:gd name="connsiteX5465" fmla="*/ 1070994 w 3531775"/>
              <a:gd name="connsiteY5465" fmla="*/ 1426258 h 2810796"/>
              <a:gd name="connsiteX5466" fmla="*/ 1062993 w 3531775"/>
              <a:gd name="connsiteY5466" fmla="*/ 1425686 h 2810796"/>
              <a:gd name="connsiteX5467" fmla="*/ 1065279 w 3531775"/>
              <a:gd name="connsiteY5467" fmla="*/ 1423400 h 2810796"/>
              <a:gd name="connsiteX5468" fmla="*/ 1068708 w 3531775"/>
              <a:gd name="connsiteY5468" fmla="*/ 1421019 h 2810796"/>
              <a:gd name="connsiteX5469" fmla="*/ 1071470 w 3531775"/>
              <a:gd name="connsiteY5469" fmla="*/ 1418542 h 2810796"/>
              <a:gd name="connsiteX5470" fmla="*/ 1054992 w 3531775"/>
              <a:gd name="connsiteY5470" fmla="*/ 1417875 h 2810796"/>
              <a:gd name="connsiteX5471" fmla="*/ 1066517 w 3531775"/>
              <a:gd name="connsiteY5471" fmla="*/ 1434258 h 2810796"/>
              <a:gd name="connsiteX5472" fmla="*/ 1072137 w 3531775"/>
              <a:gd name="connsiteY5472" fmla="*/ 1430353 h 2810796"/>
              <a:gd name="connsiteX5473" fmla="*/ 1075280 w 3531775"/>
              <a:gd name="connsiteY5473" fmla="*/ 1467882 h 2810796"/>
              <a:gd name="connsiteX5474" fmla="*/ 1084520 w 3531775"/>
              <a:gd name="connsiteY5474" fmla="*/ 1464072 h 2810796"/>
              <a:gd name="connsiteX5475" fmla="*/ 1083567 w 3531775"/>
              <a:gd name="connsiteY5475" fmla="*/ 1458928 h 2810796"/>
              <a:gd name="connsiteX5476" fmla="*/ 1082900 w 3531775"/>
              <a:gd name="connsiteY5476" fmla="*/ 1457690 h 2810796"/>
              <a:gd name="connsiteX5477" fmla="*/ 1074899 w 3531775"/>
              <a:gd name="connsiteY5477" fmla="*/ 1457690 h 2810796"/>
              <a:gd name="connsiteX5478" fmla="*/ 1077566 w 3531775"/>
              <a:gd name="connsiteY5478" fmla="*/ 1454928 h 2810796"/>
              <a:gd name="connsiteX5479" fmla="*/ 1081376 w 3531775"/>
              <a:gd name="connsiteY5479" fmla="*/ 1452261 h 2810796"/>
              <a:gd name="connsiteX5480" fmla="*/ 1076423 w 3531775"/>
              <a:gd name="connsiteY5480" fmla="*/ 1449784 h 2810796"/>
              <a:gd name="connsiteX5481" fmla="*/ 1084520 w 3531775"/>
              <a:gd name="connsiteY5481" fmla="*/ 1449403 h 2810796"/>
              <a:gd name="connsiteX5482" fmla="*/ 1088139 w 3531775"/>
              <a:gd name="connsiteY5482" fmla="*/ 1445403 h 2810796"/>
              <a:gd name="connsiteX5483" fmla="*/ 1075280 w 3531775"/>
              <a:gd name="connsiteY5483" fmla="*/ 1467882 h 2810796"/>
              <a:gd name="connsiteX5484" fmla="*/ 1053182 w 3531775"/>
              <a:gd name="connsiteY5484" fmla="*/ 1485503 h 2810796"/>
              <a:gd name="connsiteX5485" fmla="*/ 1068422 w 3531775"/>
              <a:gd name="connsiteY5485" fmla="*/ 1485884 h 2810796"/>
              <a:gd name="connsiteX5486" fmla="*/ 1064422 w 3531775"/>
              <a:gd name="connsiteY5486" fmla="*/ 1479693 h 2810796"/>
              <a:gd name="connsiteX5487" fmla="*/ 1056326 w 3531775"/>
              <a:gd name="connsiteY5487" fmla="*/ 1478836 h 2810796"/>
              <a:gd name="connsiteX5488" fmla="*/ 1062422 w 3531775"/>
              <a:gd name="connsiteY5488" fmla="*/ 1474359 h 2810796"/>
              <a:gd name="connsiteX5489" fmla="*/ 1058612 w 3531775"/>
              <a:gd name="connsiteY5489" fmla="*/ 1472835 h 2810796"/>
              <a:gd name="connsiteX5490" fmla="*/ 1064517 w 3531775"/>
              <a:gd name="connsiteY5490" fmla="*/ 1471882 h 2810796"/>
              <a:gd name="connsiteX5491" fmla="*/ 1066898 w 3531775"/>
              <a:gd name="connsiteY5491" fmla="*/ 1468549 h 2810796"/>
              <a:gd name="connsiteX5492" fmla="*/ 1053182 w 3531775"/>
              <a:gd name="connsiteY5492" fmla="*/ 1485503 h 2810796"/>
              <a:gd name="connsiteX5493" fmla="*/ 1042514 w 3531775"/>
              <a:gd name="connsiteY5493" fmla="*/ 1465786 h 2810796"/>
              <a:gd name="connsiteX5494" fmla="*/ 1047467 w 3531775"/>
              <a:gd name="connsiteY5494" fmla="*/ 1459214 h 2810796"/>
              <a:gd name="connsiteX5495" fmla="*/ 1040514 w 3531775"/>
              <a:gd name="connsiteY5495" fmla="*/ 1458928 h 2810796"/>
              <a:gd name="connsiteX5496" fmla="*/ 1045086 w 3531775"/>
              <a:gd name="connsiteY5496" fmla="*/ 1452451 h 2810796"/>
              <a:gd name="connsiteX5497" fmla="*/ 1030322 w 3531775"/>
              <a:gd name="connsiteY5497" fmla="*/ 1455213 h 2810796"/>
              <a:gd name="connsiteX5498" fmla="*/ 1034799 w 3531775"/>
              <a:gd name="connsiteY5498" fmla="*/ 1451594 h 2810796"/>
              <a:gd name="connsiteX5499" fmla="*/ 1037657 w 3531775"/>
              <a:gd name="connsiteY5499" fmla="*/ 1447403 h 2810796"/>
              <a:gd name="connsiteX5500" fmla="*/ 1030703 w 3531775"/>
              <a:gd name="connsiteY5500" fmla="*/ 1446450 h 2810796"/>
              <a:gd name="connsiteX5501" fmla="*/ 1039657 w 3531775"/>
              <a:gd name="connsiteY5501" fmla="*/ 1443212 h 2810796"/>
              <a:gd name="connsiteX5502" fmla="*/ 1041276 w 3531775"/>
              <a:gd name="connsiteY5502" fmla="*/ 1437687 h 2810796"/>
              <a:gd name="connsiteX5503" fmla="*/ 1042514 w 3531775"/>
              <a:gd name="connsiteY5503" fmla="*/ 1465786 h 2810796"/>
              <a:gd name="connsiteX5504" fmla="*/ 1011749 w 3531775"/>
              <a:gd name="connsiteY5504" fmla="*/ 1490837 h 2810796"/>
              <a:gd name="connsiteX5505" fmla="*/ 1022512 w 3531775"/>
              <a:gd name="connsiteY5505" fmla="*/ 1487122 h 2810796"/>
              <a:gd name="connsiteX5506" fmla="*/ 1018511 w 3531775"/>
              <a:gd name="connsiteY5506" fmla="*/ 1486646 h 2810796"/>
              <a:gd name="connsiteX5507" fmla="*/ 1020131 w 3531775"/>
              <a:gd name="connsiteY5507" fmla="*/ 1483026 h 2810796"/>
              <a:gd name="connsiteX5508" fmla="*/ 1013368 w 3531775"/>
              <a:gd name="connsiteY5508" fmla="*/ 1484455 h 2810796"/>
              <a:gd name="connsiteX5509" fmla="*/ 1018130 w 3531775"/>
              <a:gd name="connsiteY5509" fmla="*/ 1479597 h 2810796"/>
              <a:gd name="connsiteX5510" fmla="*/ 1016511 w 3531775"/>
              <a:gd name="connsiteY5510" fmla="*/ 1477502 h 2810796"/>
              <a:gd name="connsiteX5511" fmla="*/ 1021083 w 3531775"/>
              <a:gd name="connsiteY5511" fmla="*/ 1473787 h 2810796"/>
              <a:gd name="connsiteX5512" fmla="*/ 1011749 w 3531775"/>
              <a:gd name="connsiteY5512" fmla="*/ 1490837 h 2810796"/>
              <a:gd name="connsiteX5513" fmla="*/ 1002128 w 3531775"/>
              <a:gd name="connsiteY5513" fmla="*/ 1476930 h 2810796"/>
              <a:gd name="connsiteX5514" fmla="*/ 999271 w 3531775"/>
              <a:gd name="connsiteY5514" fmla="*/ 1469311 h 2810796"/>
              <a:gd name="connsiteX5515" fmla="*/ 998890 w 3531775"/>
              <a:gd name="connsiteY5515" fmla="*/ 1468072 h 2810796"/>
              <a:gd name="connsiteX5516" fmla="*/ 988984 w 3531775"/>
              <a:gd name="connsiteY5516" fmla="*/ 1468834 h 2810796"/>
              <a:gd name="connsiteX5517" fmla="*/ 998985 w 3531775"/>
              <a:gd name="connsiteY5517" fmla="*/ 1462643 h 2810796"/>
              <a:gd name="connsiteX5518" fmla="*/ 994794 w 3531775"/>
              <a:gd name="connsiteY5518" fmla="*/ 1460738 h 2810796"/>
              <a:gd name="connsiteX5519" fmla="*/ 1002986 w 3531775"/>
              <a:gd name="connsiteY5519" fmla="*/ 1459309 h 2810796"/>
              <a:gd name="connsiteX5520" fmla="*/ 1007558 w 3531775"/>
              <a:gd name="connsiteY5520" fmla="*/ 1454642 h 2810796"/>
              <a:gd name="connsiteX5521" fmla="*/ 1002128 w 3531775"/>
              <a:gd name="connsiteY5521" fmla="*/ 1476930 h 2810796"/>
              <a:gd name="connsiteX5522" fmla="*/ 970505 w 3531775"/>
              <a:gd name="connsiteY5522" fmla="*/ 1507601 h 2810796"/>
              <a:gd name="connsiteX5523" fmla="*/ 989079 w 3531775"/>
              <a:gd name="connsiteY5523" fmla="*/ 1502458 h 2810796"/>
              <a:gd name="connsiteX5524" fmla="*/ 985079 w 3531775"/>
              <a:gd name="connsiteY5524" fmla="*/ 1501219 h 2810796"/>
              <a:gd name="connsiteX5525" fmla="*/ 982983 w 3531775"/>
              <a:gd name="connsiteY5525" fmla="*/ 1496933 h 2810796"/>
              <a:gd name="connsiteX5526" fmla="*/ 973077 w 3531775"/>
              <a:gd name="connsiteY5526" fmla="*/ 1498743 h 2810796"/>
              <a:gd name="connsiteX5527" fmla="*/ 976887 w 3531775"/>
              <a:gd name="connsiteY5527" fmla="*/ 1495314 h 2810796"/>
              <a:gd name="connsiteX5528" fmla="*/ 979554 w 3531775"/>
              <a:gd name="connsiteY5528" fmla="*/ 1491599 h 2810796"/>
              <a:gd name="connsiteX5529" fmla="*/ 974696 w 3531775"/>
              <a:gd name="connsiteY5529" fmla="*/ 1491028 h 2810796"/>
              <a:gd name="connsiteX5530" fmla="*/ 981554 w 3531775"/>
              <a:gd name="connsiteY5530" fmla="*/ 1487979 h 2810796"/>
              <a:gd name="connsiteX5531" fmla="*/ 983745 w 3531775"/>
              <a:gd name="connsiteY5531" fmla="*/ 1483217 h 2810796"/>
              <a:gd name="connsiteX5532" fmla="*/ 970505 w 3531775"/>
              <a:gd name="connsiteY5532" fmla="*/ 1507601 h 2810796"/>
              <a:gd name="connsiteX5533" fmla="*/ 954599 w 3531775"/>
              <a:gd name="connsiteY5533" fmla="*/ 1493504 h 2810796"/>
              <a:gd name="connsiteX5534" fmla="*/ 958694 w 3531775"/>
              <a:gd name="connsiteY5534" fmla="*/ 1486837 h 2810796"/>
              <a:gd name="connsiteX5535" fmla="*/ 955456 w 3531775"/>
              <a:gd name="connsiteY5535" fmla="*/ 1482836 h 2810796"/>
              <a:gd name="connsiteX5536" fmla="*/ 954218 w 3531775"/>
              <a:gd name="connsiteY5536" fmla="*/ 1482074 h 2810796"/>
              <a:gd name="connsiteX5537" fmla="*/ 944312 w 3531775"/>
              <a:gd name="connsiteY5537" fmla="*/ 1486551 h 2810796"/>
              <a:gd name="connsiteX5538" fmla="*/ 948026 w 3531775"/>
              <a:gd name="connsiteY5538" fmla="*/ 1482360 h 2810796"/>
              <a:gd name="connsiteX5539" fmla="*/ 950312 w 3531775"/>
              <a:gd name="connsiteY5539" fmla="*/ 1478074 h 2810796"/>
              <a:gd name="connsiteX5540" fmla="*/ 944597 w 3531775"/>
              <a:gd name="connsiteY5540" fmla="*/ 1478454 h 2810796"/>
              <a:gd name="connsiteX5541" fmla="*/ 951836 w 3531775"/>
              <a:gd name="connsiteY5541" fmla="*/ 1474073 h 2810796"/>
              <a:gd name="connsiteX5542" fmla="*/ 953265 w 3531775"/>
              <a:gd name="connsiteY5542" fmla="*/ 1468929 h 2810796"/>
              <a:gd name="connsiteX5543" fmla="*/ 954599 w 3531775"/>
              <a:gd name="connsiteY5543" fmla="*/ 1493504 h 2810796"/>
              <a:gd name="connsiteX5544" fmla="*/ 928024 w 3531775"/>
              <a:gd name="connsiteY5544" fmla="*/ 1526841 h 2810796"/>
              <a:gd name="connsiteX5545" fmla="*/ 944026 w 3531775"/>
              <a:gd name="connsiteY5545" fmla="*/ 1522746 h 2810796"/>
              <a:gd name="connsiteX5546" fmla="*/ 940502 w 3531775"/>
              <a:gd name="connsiteY5546" fmla="*/ 1517316 h 2810796"/>
              <a:gd name="connsiteX5547" fmla="*/ 940025 w 3531775"/>
              <a:gd name="connsiteY5547" fmla="*/ 1516459 h 2810796"/>
              <a:gd name="connsiteX5548" fmla="*/ 932215 w 3531775"/>
              <a:gd name="connsiteY5548" fmla="*/ 1518555 h 2810796"/>
              <a:gd name="connsiteX5549" fmla="*/ 936025 w 3531775"/>
              <a:gd name="connsiteY5549" fmla="*/ 1515602 h 2810796"/>
              <a:gd name="connsiteX5550" fmla="*/ 939073 w 3531775"/>
              <a:gd name="connsiteY5550" fmla="*/ 1512173 h 2810796"/>
              <a:gd name="connsiteX5551" fmla="*/ 935453 w 3531775"/>
              <a:gd name="connsiteY5551" fmla="*/ 1511411 h 2810796"/>
              <a:gd name="connsiteX5552" fmla="*/ 941549 w 3531775"/>
              <a:gd name="connsiteY5552" fmla="*/ 1508839 h 2810796"/>
              <a:gd name="connsiteX5553" fmla="*/ 944407 w 3531775"/>
              <a:gd name="connsiteY5553" fmla="*/ 1504458 h 2810796"/>
              <a:gd name="connsiteX5554" fmla="*/ 928024 w 3531775"/>
              <a:gd name="connsiteY5554" fmla="*/ 1526841 h 2810796"/>
              <a:gd name="connsiteX5555" fmla="*/ 916784 w 3531775"/>
              <a:gd name="connsiteY5555" fmla="*/ 1512554 h 2810796"/>
              <a:gd name="connsiteX5556" fmla="*/ 911736 w 3531775"/>
              <a:gd name="connsiteY5556" fmla="*/ 1512745 h 2810796"/>
              <a:gd name="connsiteX5557" fmla="*/ 908021 w 3531775"/>
              <a:gd name="connsiteY5557" fmla="*/ 1509220 h 2810796"/>
              <a:gd name="connsiteX5558" fmla="*/ 899544 w 3531775"/>
              <a:gd name="connsiteY5558" fmla="*/ 1513602 h 2810796"/>
              <a:gd name="connsiteX5559" fmla="*/ 900401 w 3531775"/>
              <a:gd name="connsiteY5559" fmla="*/ 1509792 h 2810796"/>
              <a:gd name="connsiteX5560" fmla="*/ 902306 w 3531775"/>
              <a:gd name="connsiteY5560" fmla="*/ 1505220 h 2810796"/>
              <a:gd name="connsiteX5561" fmla="*/ 896591 w 3531775"/>
              <a:gd name="connsiteY5561" fmla="*/ 1506363 h 2810796"/>
              <a:gd name="connsiteX5562" fmla="*/ 903449 w 3531775"/>
              <a:gd name="connsiteY5562" fmla="*/ 1501029 h 2810796"/>
              <a:gd name="connsiteX5563" fmla="*/ 904116 w 3531775"/>
              <a:gd name="connsiteY5563" fmla="*/ 1495790 h 2810796"/>
              <a:gd name="connsiteX5564" fmla="*/ 916784 w 3531775"/>
              <a:gd name="connsiteY5564" fmla="*/ 1512554 h 2810796"/>
              <a:gd name="connsiteX5565" fmla="*/ 876113 w 3531775"/>
              <a:gd name="connsiteY5565" fmla="*/ 1547225 h 2810796"/>
              <a:gd name="connsiteX5566" fmla="*/ 901259 w 3531775"/>
              <a:gd name="connsiteY5566" fmla="*/ 1541986 h 2810796"/>
              <a:gd name="connsiteX5567" fmla="*/ 894115 w 3531775"/>
              <a:gd name="connsiteY5567" fmla="*/ 1539700 h 2810796"/>
              <a:gd name="connsiteX5568" fmla="*/ 885542 w 3531775"/>
              <a:gd name="connsiteY5568" fmla="*/ 1543987 h 2810796"/>
              <a:gd name="connsiteX5569" fmla="*/ 888114 w 3531775"/>
              <a:gd name="connsiteY5569" fmla="*/ 1540272 h 2810796"/>
              <a:gd name="connsiteX5570" fmla="*/ 889448 w 3531775"/>
              <a:gd name="connsiteY5570" fmla="*/ 1536652 h 2810796"/>
              <a:gd name="connsiteX5571" fmla="*/ 884876 w 3531775"/>
              <a:gd name="connsiteY5571" fmla="*/ 1537700 h 2810796"/>
              <a:gd name="connsiteX5572" fmla="*/ 890210 w 3531775"/>
              <a:gd name="connsiteY5572" fmla="*/ 1533318 h 2810796"/>
              <a:gd name="connsiteX5573" fmla="*/ 876113 w 3531775"/>
              <a:gd name="connsiteY5573" fmla="*/ 1547225 h 2810796"/>
              <a:gd name="connsiteX5574" fmla="*/ 852681 w 3531775"/>
              <a:gd name="connsiteY5574" fmla="*/ 1578943 h 2810796"/>
              <a:gd name="connsiteX5575" fmla="*/ 866873 w 3531775"/>
              <a:gd name="connsiteY5575" fmla="*/ 1567990 h 2810796"/>
              <a:gd name="connsiteX5576" fmla="*/ 863825 w 3531775"/>
              <a:gd name="connsiteY5576" fmla="*/ 1564561 h 2810796"/>
              <a:gd name="connsiteX5577" fmla="*/ 853729 w 3531775"/>
              <a:gd name="connsiteY5577" fmla="*/ 1569609 h 2810796"/>
              <a:gd name="connsiteX5578" fmla="*/ 857063 w 3531775"/>
              <a:gd name="connsiteY5578" fmla="*/ 1565037 h 2810796"/>
              <a:gd name="connsiteX5579" fmla="*/ 859063 w 3531775"/>
              <a:gd name="connsiteY5579" fmla="*/ 1560560 h 2810796"/>
              <a:gd name="connsiteX5580" fmla="*/ 853919 w 3531775"/>
              <a:gd name="connsiteY5580" fmla="*/ 1561608 h 2810796"/>
              <a:gd name="connsiteX5581" fmla="*/ 860396 w 3531775"/>
              <a:gd name="connsiteY5581" fmla="*/ 1556464 h 2810796"/>
              <a:gd name="connsiteX5582" fmla="*/ 851538 w 3531775"/>
              <a:gd name="connsiteY5582" fmla="*/ 1557036 h 2810796"/>
              <a:gd name="connsiteX5583" fmla="*/ 852681 w 3531775"/>
              <a:gd name="connsiteY5583" fmla="*/ 1578943 h 2810796"/>
              <a:gd name="connsiteX5584" fmla="*/ 839822 w 3531775"/>
              <a:gd name="connsiteY5584" fmla="*/ 1542272 h 2810796"/>
              <a:gd name="connsiteX5585" fmla="*/ 878494 w 3531775"/>
              <a:gd name="connsiteY5585" fmla="*/ 1527984 h 2810796"/>
              <a:gd name="connsiteX5586" fmla="*/ 872112 w 3531775"/>
              <a:gd name="connsiteY5586" fmla="*/ 1529604 h 2810796"/>
              <a:gd name="connsiteX5587" fmla="*/ 866111 w 3531775"/>
              <a:gd name="connsiteY5587" fmla="*/ 1527127 h 2810796"/>
              <a:gd name="connsiteX5588" fmla="*/ 853919 w 3531775"/>
              <a:gd name="connsiteY5588" fmla="*/ 1535319 h 2810796"/>
              <a:gd name="connsiteX5589" fmla="*/ 856586 w 3531775"/>
              <a:gd name="connsiteY5589" fmla="*/ 1529794 h 2810796"/>
              <a:gd name="connsiteX5590" fmla="*/ 857444 w 3531775"/>
              <a:gd name="connsiteY5590" fmla="*/ 1524746 h 2810796"/>
              <a:gd name="connsiteX5591" fmla="*/ 857444 w 3531775"/>
              <a:gd name="connsiteY5591" fmla="*/ 1520269 h 2810796"/>
              <a:gd name="connsiteX5592" fmla="*/ 856682 w 3531775"/>
              <a:gd name="connsiteY5592" fmla="*/ 1514745 h 2810796"/>
              <a:gd name="connsiteX5593" fmla="*/ 839822 w 3531775"/>
              <a:gd name="connsiteY5593" fmla="*/ 1542272 h 2810796"/>
              <a:gd name="connsiteX5594" fmla="*/ 828488 w 3531775"/>
              <a:gd name="connsiteY5594" fmla="*/ 1575895 h 2810796"/>
              <a:gd name="connsiteX5595" fmla="*/ 828678 w 3531775"/>
              <a:gd name="connsiteY5595" fmla="*/ 1569323 h 2810796"/>
              <a:gd name="connsiteX5596" fmla="*/ 822677 w 3531775"/>
              <a:gd name="connsiteY5596" fmla="*/ 1568466 h 2810796"/>
              <a:gd name="connsiteX5597" fmla="*/ 813057 w 3531775"/>
              <a:gd name="connsiteY5597" fmla="*/ 1576657 h 2810796"/>
              <a:gd name="connsiteX5598" fmla="*/ 814486 w 3531775"/>
              <a:gd name="connsiteY5598" fmla="*/ 1572085 h 2810796"/>
              <a:gd name="connsiteX5599" fmla="*/ 814295 w 3531775"/>
              <a:gd name="connsiteY5599" fmla="*/ 1568180 h 2810796"/>
              <a:gd name="connsiteX5600" fmla="*/ 808485 w 3531775"/>
              <a:gd name="connsiteY5600" fmla="*/ 1571323 h 2810796"/>
              <a:gd name="connsiteX5601" fmla="*/ 813438 w 3531775"/>
              <a:gd name="connsiteY5601" fmla="*/ 1564751 h 2810796"/>
              <a:gd name="connsiteX5602" fmla="*/ 811628 w 3531775"/>
              <a:gd name="connsiteY5602" fmla="*/ 1560750 h 2810796"/>
              <a:gd name="connsiteX5603" fmla="*/ 828488 w 3531775"/>
              <a:gd name="connsiteY5603" fmla="*/ 1575895 h 2810796"/>
              <a:gd name="connsiteX5604" fmla="*/ 796388 w 3531775"/>
              <a:gd name="connsiteY5604" fmla="*/ 1619901 h 2810796"/>
              <a:gd name="connsiteX5605" fmla="*/ 810771 w 3531775"/>
              <a:gd name="connsiteY5605" fmla="*/ 1610757 h 2810796"/>
              <a:gd name="connsiteX5606" fmla="*/ 809628 w 3531775"/>
              <a:gd name="connsiteY5606" fmla="*/ 1606470 h 2810796"/>
              <a:gd name="connsiteX5607" fmla="*/ 808961 w 3531775"/>
              <a:gd name="connsiteY5607" fmla="*/ 1605613 h 2810796"/>
              <a:gd name="connsiteX5608" fmla="*/ 800389 w 3531775"/>
              <a:gd name="connsiteY5608" fmla="*/ 1609900 h 2810796"/>
              <a:gd name="connsiteX5609" fmla="*/ 804389 w 3531775"/>
              <a:gd name="connsiteY5609" fmla="*/ 1605708 h 2810796"/>
              <a:gd name="connsiteX5610" fmla="*/ 807437 w 3531775"/>
              <a:gd name="connsiteY5610" fmla="*/ 1601232 h 2810796"/>
              <a:gd name="connsiteX5611" fmla="*/ 809819 w 3531775"/>
              <a:gd name="connsiteY5611" fmla="*/ 1596945 h 2810796"/>
              <a:gd name="connsiteX5612" fmla="*/ 802961 w 3531775"/>
              <a:gd name="connsiteY5612" fmla="*/ 1595898 h 2810796"/>
              <a:gd name="connsiteX5613" fmla="*/ 796388 w 3531775"/>
              <a:gd name="connsiteY5613" fmla="*/ 1619901 h 2810796"/>
              <a:gd name="connsiteX5614" fmla="*/ 787816 w 3531775"/>
              <a:gd name="connsiteY5614" fmla="*/ 1580943 h 2810796"/>
              <a:gd name="connsiteX5615" fmla="*/ 784577 w 3531775"/>
              <a:gd name="connsiteY5615" fmla="*/ 1580467 h 2810796"/>
              <a:gd name="connsiteX5616" fmla="*/ 783530 w 3531775"/>
              <a:gd name="connsiteY5616" fmla="*/ 1576467 h 2810796"/>
              <a:gd name="connsiteX5617" fmla="*/ 782958 w 3531775"/>
              <a:gd name="connsiteY5617" fmla="*/ 1575705 h 2810796"/>
              <a:gd name="connsiteX5618" fmla="*/ 775052 w 3531775"/>
              <a:gd name="connsiteY5618" fmla="*/ 1579800 h 2810796"/>
              <a:gd name="connsiteX5619" fmla="*/ 778672 w 3531775"/>
              <a:gd name="connsiteY5619" fmla="*/ 1575800 h 2810796"/>
              <a:gd name="connsiteX5620" fmla="*/ 781434 w 3531775"/>
              <a:gd name="connsiteY5620" fmla="*/ 1571609 h 2810796"/>
              <a:gd name="connsiteX5621" fmla="*/ 777624 w 3531775"/>
              <a:gd name="connsiteY5621" fmla="*/ 1571800 h 2810796"/>
              <a:gd name="connsiteX5622" fmla="*/ 783625 w 3531775"/>
              <a:gd name="connsiteY5622" fmla="*/ 1567608 h 2810796"/>
              <a:gd name="connsiteX5623" fmla="*/ 785911 w 3531775"/>
              <a:gd name="connsiteY5623" fmla="*/ 1562560 h 2810796"/>
              <a:gd name="connsiteX5624" fmla="*/ 787816 w 3531775"/>
              <a:gd name="connsiteY5624" fmla="*/ 1580943 h 2810796"/>
              <a:gd name="connsiteX5625" fmla="*/ 783720 w 3531775"/>
              <a:gd name="connsiteY5625" fmla="*/ 1611042 h 2810796"/>
              <a:gd name="connsiteX5626" fmla="*/ 778577 w 3531775"/>
              <a:gd name="connsiteY5626" fmla="*/ 1612281 h 2810796"/>
              <a:gd name="connsiteX5627" fmla="*/ 774481 w 3531775"/>
              <a:gd name="connsiteY5627" fmla="*/ 1609518 h 2810796"/>
              <a:gd name="connsiteX5628" fmla="*/ 763813 w 3531775"/>
              <a:gd name="connsiteY5628" fmla="*/ 1616376 h 2810796"/>
              <a:gd name="connsiteX5629" fmla="*/ 766861 w 3531775"/>
              <a:gd name="connsiteY5629" fmla="*/ 1611424 h 2810796"/>
              <a:gd name="connsiteX5630" fmla="*/ 768385 w 3531775"/>
              <a:gd name="connsiteY5630" fmla="*/ 1606661 h 2810796"/>
              <a:gd name="connsiteX5631" fmla="*/ 762765 w 3531775"/>
              <a:gd name="connsiteY5631" fmla="*/ 1608661 h 2810796"/>
              <a:gd name="connsiteX5632" fmla="*/ 769147 w 3531775"/>
              <a:gd name="connsiteY5632" fmla="*/ 1602375 h 2810796"/>
              <a:gd name="connsiteX5633" fmla="*/ 769337 w 3531775"/>
              <a:gd name="connsiteY5633" fmla="*/ 1597136 h 2810796"/>
              <a:gd name="connsiteX5634" fmla="*/ 783720 w 3531775"/>
              <a:gd name="connsiteY5634" fmla="*/ 1611042 h 2810796"/>
              <a:gd name="connsiteX5635" fmla="*/ 748382 w 3531775"/>
              <a:gd name="connsiteY5635" fmla="*/ 1650666 h 2810796"/>
              <a:gd name="connsiteX5636" fmla="*/ 770099 w 3531775"/>
              <a:gd name="connsiteY5636" fmla="*/ 1643046 h 2810796"/>
              <a:gd name="connsiteX5637" fmla="*/ 766766 w 3531775"/>
              <a:gd name="connsiteY5637" fmla="*/ 1640856 h 2810796"/>
              <a:gd name="connsiteX5638" fmla="*/ 760003 w 3531775"/>
              <a:gd name="connsiteY5638" fmla="*/ 1645523 h 2810796"/>
              <a:gd name="connsiteX5639" fmla="*/ 760574 w 3531775"/>
              <a:gd name="connsiteY5639" fmla="*/ 1642380 h 2810796"/>
              <a:gd name="connsiteX5640" fmla="*/ 761908 w 3531775"/>
              <a:gd name="connsiteY5640" fmla="*/ 1638570 h 2810796"/>
              <a:gd name="connsiteX5641" fmla="*/ 757241 w 3531775"/>
              <a:gd name="connsiteY5641" fmla="*/ 1640189 h 2810796"/>
              <a:gd name="connsiteX5642" fmla="*/ 762575 w 3531775"/>
              <a:gd name="connsiteY5642" fmla="*/ 1635141 h 2810796"/>
              <a:gd name="connsiteX5643" fmla="*/ 748382 w 3531775"/>
              <a:gd name="connsiteY5643" fmla="*/ 1650666 h 2810796"/>
              <a:gd name="connsiteX5644" fmla="*/ 749811 w 3531775"/>
              <a:gd name="connsiteY5644" fmla="*/ 1598755 h 2810796"/>
              <a:gd name="connsiteX5645" fmla="*/ 745620 w 3531775"/>
              <a:gd name="connsiteY5645" fmla="*/ 1599803 h 2810796"/>
              <a:gd name="connsiteX5646" fmla="*/ 742286 w 3531775"/>
              <a:gd name="connsiteY5646" fmla="*/ 1597612 h 2810796"/>
              <a:gd name="connsiteX5647" fmla="*/ 735714 w 3531775"/>
              <a:gd name="connsiteY5647" fmla="*/ 1602279 h 2810796"/>
              <a:gd name="connsiteX5648" fmla="*/ 736190 w 3531775"/>
              <a:gd name="connsiteY5648" fmla="*/ 1599136 h 2810796"/>
              <a:gd name="connsiteX5649" fmla="*/ 737429 w 3531775"/>
              <a:gd name="connsiteY5649" fmla="*/ 1595326 h 2810796"/>
              <a:gd name="connsiteX5650" fmla="*/ 732857 w 3531775"/>
              <a:gd name="connsiteY5650" fmla="*/ 1596945 h 2810796"/>
              <a:gd name="connsiteX5651" fmla="*/ 738000 w 3531775"/>
              <a:gd name="connsiteY5651" fmla="*/ 1591802 h 2810796"/>
              <a:gd name="connsiteX5652" fmla="*/ 738095 w 3531775"/>
              <a:gd name="connsiteY5652" fmla="*/ 1587611 h 2810796"/>
              <a:gd name="connsiteX5653" fmla="*/ 749811 w 3531775"/>
              <a:gd name="connsiteY5653" fmla="*/ 1598755 h 2810796"/>
              <a:gd name="connsiteX5654" fmla="*/ 713997 w 3531775"/>
              <a:gd name="connsiteY5654" fmla="*/ 1683718 h 2810796"/>
              <a:gd name="connsiteX5655" fmla="*/ 727999 w 3531775"/>
              <a:gd name="connsiteY5655" fmla="*/ 1675146 h 2810796"/>
              <a:gd name="connsiteX5656" fmla="*/ 727142 w 3531775"/>
              <a:gd name="connsiteY5656" fmla="*/ 1671145 h 2810796"/>
              <a:gd name="connsiteX5657" fmla="*/ 718379 w 3531775"/>
              <a:gd name="connsiteY5657" fmla="*/ 1674479 h 2810796"/>
              <a:gd name="connsiteX5658" fmla="*/ 722284 w 3531775"/>
              <a:gd name="connsiteY5658" fmla="*/ 1670574 h 2810796"/>
              <a:gd name="connsiteX5659" fmla="*/ 725332 w 3531775"/>
              <a:gd name="connsiteY5659" fmla="*/ 1666478 h 2810796"/>
              <a:gd name="connsiteX5660" fmla="*/ 727713 w 3531775"/>
              <a:gd name="connsiteY5660" fmla="*/ 1662573 h 2810796"/>
              <a:gd name="connsiteX5661" fmla="*/ 721427 w 3531775"/>
              <a:gd name="connsiteY5661" fmla="*/ 1661716 h 2810796"/>
              <a:gd name="connsiteX5662" fmla="*/ 713997 w 3531775"/>
              <a:gd name="connsiteY5662" fmla="*/ 1683718 h 2810796"/>
              <a:gd name="connsiteX5663" fmla="*/ 705996 w 3531775"/>
              <a:gd name="connsiteY5663" fmla="*/ 1650666 h 2810796"/>
              <a:gd name="connsiteX5664" fmla="*/ 744953 w 3531775"/>
              <a:gd name="connsiteY5664" fmla="*/ 1633331 h 2810796"/>
              <a:gd name="connsiteX5665" fmla="*/ 731428 w 3531775"/>
              <a:gd name="connsiteY5665" fmla="*/ 1635522 h 2810796"/>
              <a:gd name="connsiteX5666" fmla="*/ 732380 w 3531775"/>
              <a:gd name="connsiteY5666" fmla="*/ 1633807 h 2810796"/>
              <a:gd name="connsiteX5667" fmla="*/ 720188 w 3531775"/>
              <a:gd name="connsiteY5667" fmla="*/ 1642951 h 2810796"/>
              <a:gd name="connsiteX5668" fmla="*/ 722855 w 3531775"/>
              <a:gd name="connsiteY5668" fmla="*/ 1637332 h 2810796"/>
              <a:gd name="connsiteX5669" fmla="*/ 723617 w 3531775"/>
              <a:gd name="connsiteY5669" fmla="*/ 1632283 h 2810796"/>
              <a:gd name="connsiteX5670" fmla="*/ 723522 w 3531775"/>
              <a:gd name="connsiteY5670" fmla="*/ 1627902 h 2810796"/>
              <a:gd name="connsiteX5671" fmla="*/ 705996 w 3531775"/>
              <a:gd name="connsiteY5671" fmla="*/ 1650666 h 2810796"/>
              <a:gd name="connsiteX5672" fmla="*/ 699900 w 3531775"/>
              <a:gd name="connsiteY5672" fmla="*/ 1678384 h 2810796"/>
              <a:gd name="connsiteX5673" fmla="*/ 695900 w 3531775"/>
              <a:gd name="connsiteY5673" fmla="*/ 1677813 h 2810796"/>
              <a:gd name="connsiteX5674" fmla="*/ 694947 w 3531775"/>
              <a:gd name="connsiteY5674" fmla="*/ 1672955 h 2810796"/>
              <a:gd name="connsiteX5675" fmla="*/ 694280 w 3531775"/>
              <a:gd name="connsiteY5675" fmla="*/ 1672003 h 2810796"/>
              <a:gd name="connsiteX5676" fmla="*/ 684089 w 3531775"/>
              <a:gd name="connsiteY5676" fmla="*/ 1676765 h 2810796"/>
              <a:gd name="connsiteX5677" fmla="*/ 689042 w 3531775"/>
              <a:gd name="connsiteY5677" fmla="*/ 1672003 h 2810796"/>
              <a:gd name="connsiteX5678" fmla="*/ 692852 w 3531775"/>
              <a:gd name="connsiteY5678" fmla="*/ 1666954 h 2810796"/>
              <a:gd name="connsiteX5679" fmla="*/ 688089 w 3531775"/>
              <a:gd name="connsiteY5679" fmla="*/ 1667050 h 2810796"/>
              <a:gd name="connsiteX5680" fmla="*/ 695804 w 3531775"/>
              <a:gd name="connsiteY5680" fmla="*/ 1662096 h 2810796"/>
              <a:gd name="connsiteX5681" fmla="*/ 698948 w 3531775"/>
              <a:gd name="connsiteY5681" fmla="*/ 1655905 h 2810796"/>
              <a:gd name="connsiteX5682" fmla="*/ 699900 w 3531775"/>
              <a:gd name="connsiteY5682" fmla="*/ 1678384 h 2810796"/>
              <a:gd name="connsiteX5683" fmla="*/ 650370 w 3531775"/>
              <a:gd name="connsiteY5683" fmla="*/ 1718294 h 2810796"/>
              <a:gd name="connsiteX5684" fmla="*/ 684755 w 3531775"/>
              <a:gd name="connsiteY5684" fmla="*/ 1704292 h 2810796"/>
              <a:gd name="connsiteX5685" fmla="*/ 679040 w 3531775"/>
              <a:gd name="connsiteY5685" fmla="*/ 1706292 h 2810796"/>
              <a:gd name="connsiteX5686" fmla="*/ 673706 w 3531775"/>
              <a:gd name="connsiteY5686" fmla="*/ 1705054 h 2810796"/>
              <a:gd name="connsiteX5687" fmla="*/ 662943 w 3531775"/>
              <a:gd name="connsiteY5687" fmla="*/ 1712293 h 2810796"/>
              <a:gd name="connsiteX5688" fmla="*/ 666182 w 3531775"/>
              <a:gd name="connsiteY5688" fmla="*/ 1704102 h 2810796"/>
              <a:gd name="connsiteX5689" fmla="*/ 666086 w 3531775"/>
              <a:gd name="connsiteY5689" fmla="*/ 1700768 h 2810796"/>
              <a:gd name="connsiteX5690" fmla="*/ 650370 w 3531775"/>
              <a:gd name="connsiteY5690" fmla="*/ 1718294 h 2810796"/>
              <a:gd name="connsiteX5691" fmla="*/ 653799 w 3531775"/>
              <a:gd name="connsiteY5691" fmla="*/ 1684766 h 2810796"/>
              <a:gd name="connsiteX5692" fmla="*/ 662276 w 3531775"/>
              <a:gd name="connsiteY5692" fmla="*/ 1676765 h 2810796"/>
              <a:gd name="connsiteX5693" fmla="*/ 657323 w 3531775"/>
              <a:gd name="connsiteY5693" fmla="*/ 1677717 h 2810796"/>
              <a:gd name="connsiteX5694" fmla="*/ 652656 w 3531775"/>
              <a:gd name="connsiteY5694" fmla="*/ 1676384 h 2810796"/>
              <a:gd name="connsiteX5695" fmla="*/ 643131 w 3531775"/>
              <a:gd name="connsiteY5695" fmla="*/ 1680861 h 2810796"/>
              <a:gd name="connsiteX5696" fmla="*/ 645798 w 3531775"/>
              <a:gd name="connsiteY5696" fmla="*/ 1676955 h 2810796"/>
              <a:gd name="connsiteX5697" fmla="*/ 648370 w 3531775"/>
              <a:gd name="connsiteY5697" fmla="*/ 1672098 h 2810796"/>
              <a:gd name="connsiteX5698" fmla="*/ 642941 w 3531775"/>
              <a:gd name="connsiteY5698" fmla="*/ 1673622 h 2810796"/>
              <a:gd name="connsiteX5699" fmla="*/ 649513 w 3531775"/>
              <a:gd name="connsiteY5699" fmla="*/ 1668192 h 2810796"/>
              <a:gd name="connsiteX5700" fmla="*/ 650275 w 3531775"/>
              <a:gd name="connsiteY5700" fmla="*/ 1663335 h 2810796"/>
              <a:gd name="connsiteX5701" fmla="*/ 653799 w 3531775"/>
              <a:gd name="connsiteY5701" fmla="*/ 1684766 h 2810796"/>
              <a:gd name="connsiteX5702" fmla="*/ 637702 w 3531775"/>
              <a:gd name="connsiteY5702" fmla="*/ 1718866 h 2810796"/>
              <a:gd name="connsiteX5703" fmla="*/ 633701 w 3531775"/>
              <a:gd name="connsiteY5703" fmla="*/ 1718008 h 2810796"/>
              <a:gd name="connsiteX5704" fmla="*/ 633320 w 3531775"/>
              <a:gd name="connsiteY5704" fmla="*/ 1713055 h 2810796"/>
              <a:gd name="connsiteX5705" fmla="*/ 632749 w 3531775"/>
              <a:gd name="connsiteY5705" fmla="*/ 1712103 h 2810796"/>
              <a:gd name="connsiteX5706" fmla="*/ 621986 w 3531775"/>
              <a:gd name="connsiteY5706" fmla="*/ 1715913 h 2810796"/>
              <a:gd name="connsiteX5707" fmla="*/ 627510 w 3531775"/>
              <a:gd name="connsiteY5707" fmla="*/ 1711817 h 2810796"/>
              <a:gd name="connsiteX5708" fmla="*/ 631892 w 3531775"/>
              <a:gd name="connsiteY5708" fmla="*/ 1707150 h 2810796"/>
              <a:gd name="connsiteX5709" fmla="*/ 627129 w 3531775"/>
              <a:gd name="connsiteY5709" fmla="*/ 1706959 h 2810796"/>
              <a:gd name="connsiteX5710" fmla="*/ 635416 w 3531775"/>
              <a:gd name="connsiteY5710" fmla="*/ 1702673 h 2810796"/>
              <a:gd name="connsiteX5711" fmla="*/ 639416 w 3531775"/>
              <a:gd name="connsiteY5711" fmla="*/ 1696863 h 2810796"/>
              <a:gd name="connsiteX5712" fmla="*/ 614842 w 3531775"/>
              <a:gd name="connsiteY5712" fmla="*/ 1726200 h 2810796"/>
              <a:gd name="connsiteX5713" fmla="*/ 614461 w 3531775"/>
              <a:gd name="connsiteY5713" fmla="*/ 1726581 h 2810796"/>
              <a:gd name="connsiteX5714" fmla="*/ 637702 w 3531775"/>
              <a:gd name="connsiteY5714" fmla="*/ 1718866 h 2810796"/>
              <a:gd name="connsiteX5715" fmla="*/ 619890 w 3531775"/>
              <a:gd name="connsiteY5715" fmla="*/ 1751441 h 2810796"/>
              <a:gd name="connsiteX5716" fmla="*/ 625796 w 3531775"/>
              <a:gd name="connsiteY5716" fmla="*/ 1748203 h 2810796"/>
              <a:gd name="connsiteX5717" fmla="*/ 625700 w 3531775"/>
              <a:gd name="connsiteY5717" fmla="*/ 1748012 h 2810796"/>
              <a:gd name="connsiteX5718" fmla="*/ 625700 w 3531775"/>
              <a:gd name="connsiteY5718" fmla="*/ 1748012 h 2810796"/>
              <a:gd name="connsiteX5719" fmla="*/ 624367 w 3531775"/>
              <a:gd name="connsiteY5719" fmla="*/ 1745916 h 2810796"/>
              <a:gd name="connsiteX5720" fmla="*/ 624462 w 3531775"/>
              <a:gd name="connsiteY5720" fmla="*/ 1746107 h 2810796"/>
              <a:gd name="connsiteX5721" fmla="*/ 622652 w 3531775"/>
              <a:gd name="connsiteY5721" fmla="*/ 1743250 h 2810796"/>
              <a:gd name="connsiteX5722" fmla="*/ 622557 w 3531775"/>
              <a:gd name="connsiteY5722" fmla="*/ 1743059 h 2810796"/>
              <a:gd name="connsiteX5723" fmla="*/ 622557 w 3531775"/>
              <a:gd name="connsiteY5723" fmla="*/ 1743059 h 2810796"/>
              <a:gd name="connsiteX5724" fmla="*/ 621890 w 3531775"/>
              <a:gd name="connsiteY5724" fmla="*/ 1742011 h 2810796"/>
              <a:gd name="connsiteX5725" fmla="*/ 621890 w 3531775"/>
              <a:gd name="connsiteY5725" fmla="*/ 1742011 h 2810796"/>
              <a:gd name="connsiteX5726" fmla="*/ 621986 w 3531775"/>
              <a:gd name="connsiteY5726" fmla="*/ 1742202 h 2810796"/>
              <a:gd name="connsiteX5727" fmla="*/ 616271 w 3531775"/>
              <a:gd name="connsiteY5727" fmla="*/ 1744107 h 2810796"/>
              <a:gd name="connsiteX5728" fmla="*/ 620843 w 3531775"/>
              <a:gd name="connsiteY5728" fmla="*/ 1740487 h 2810796"/>
              <a:gd name="connsiteX5729" fmla="*/ 620747 w 3531775"/>
              <a:gd name="connsiteY5729" fmla="*/ 1740297 h 2810796"/>
              <a:gd name="connsiteX5730" fmla="*/ 622462 w 3531775"/>
              <a:gd name="connsiteY5730" fmla="*/ 1739249 h 2810796"/>
              <a:gd name="connsiteX5731" fmla="*/ 621700 w 3531775"/>
              <a:gd name="connsiteY5731" fmla="*/ 1739630 h 2810796"/>
              <a:gd name="connsiteX5732" fmla="*/ 622462 w 3531775"/>
              <a:gd name="connsiteY5732" fmla="*/ 1738392 h 2810796"/>
              <a:gd name="connsiteX5733" fmla="*/ 621128 w 3531775"/>
              <a:gd name="connsiteY5733" fmla="*/ 1738582 h 2810796"/>
              <a:gd name="connsiteX5734" fmla="*/ 621795 w 3531775"/>
              <a:gd name="connsiteY5734" fmla="*/ 1738201 h 2810796"/>
              <a:gd name="connsiteX5735" fmla="*/ 619319 w 3531775"/>
              <a:gd name="connsiteY5735" fmla="*/ 1738201 h 2810796"/>
              <a:gd name="connsiteX5736" fmla="*/ 619319 w 3531775"/>
              <a:gd name="connsiteY5736" fmla="*/ 1738201 h 2810796"/>
              <a:gd name="connsiteX5737" fmla="*/ 619319 w 3531775"/>
              <a:gd name="connsiteY5737" fmla="*/ 1738201 h 2810796"/>
              <a:gd name="connsiteX5738" fmla="*/ 619414 w 3531775"/>
              <a:gd name="connsiteY5738" fmla="*/ 1738392 h 2810796"/>
              <a:gd name="connsiteX5739" fmla="*/ 618842 w 3531775"/>
              <a:gd name="connsiteY5739" fmla="*/ 1737534 h 2810796"/>
              <a:gd name="connsiteX5740" fmla="*/ 618747 w 3531775"/>
              <a:gd name="connsiteY5740" fmla="*/ 1737344 h 2810796"/>
              <a:gd name="connsiteX5741" fmla="*/ 620843 w 3531775"/>
              <a:gd name="connsiteY5741" fmla="*/ 1735629 h 2810796"/>
              <a:gd name="connsiteX5742" fmla="*/ 627034 w 3531775"/>
              <a:gd name="connsiteY5742" fmla="*/ 1730295 h 2810796"/>
              <a:gd name="connsiteX5743" fmla="*/ 616652 w 3531775"/>
              <a:gd name="connsiteY5743" fmla="*/ 1734010 h 2810796"/>
              <a:gd name="connsiteX5744" fmla="*/ 616652 w 3531775"/>
              <a:gd name="connsiteY5744" fmla="*/ 1734010 h 2810796"/>
              <a:gd name="connsiteX5745" fmla="*/ 616747 w 3531775"/>
              <a:gd name="connsiteY5745" fmla="*/ 1734105 h 2810796"/>
              <a:gd name="connsiteX5746" fmla="*/ 619890 w 3531775"/>
              <a:gd name="connsiteY5746" fmla="*/ 1751441 h 2810796"/>
              <a:gd name="connsiteX5747" fmla="*/ 607222 w 3531775"/>
              <a:gd name="connsiteY5747" fmla="*/ 1750679 h 2810796"/>
              <a:gd name="connsiteX5748" fmla="*/ 607222 w 3531775"/>
              <a:gd name="connsiteY5748" fmla="*/ 1750679 h 2810796"/>
              <a:gd name="connsiteX5749" fmla="*/ 607222 w 3531775"/>
              <a:gd name="connsiteY5749" fmla="*/ 1750679 h 2810796"/>
              <a:gd name="connsiteX5750" fmla="*/ 582362 w 3531775"/>
              <a:gd name="connsiteY5750" fmla="*/ 1712293 h 2810796"/>
              <a:gd name="connsiteX5751" fmla="*/ 582362 w 3531775"/>
              <a:gd name="connsiteY5751" fmla="*/ 1712293 h 2810796"/>
              <a:gd name="connsiteX5752" fmla="*/ 582362 w 3531775"/>
              <a:gd name="connsiteY5752" fmla="*/ 1712293 h 2810796"/>
              <a:gd name="connsiteX5753" fmla="*/ 582362 w 3531775"/>
              <a:gd name="connsiteY5753" fmla="*/ 1712293 h 2810796"/>
              <a:gd name="connsiteX5754" fmla="*/ 582362 w 3531775"/>
              <a:gd name="connsiteY5754" fmla="*/ 1712293 h 2810796"/>
              <a:gd name="connsiteX5755" fmla="*/ 591887 w 3531775"/>
              <a:gd name="connsiteY5755" fmla="*/ 1730295 h 2810796"/>
              <a:gd name="connsiteX5756" fmla="*/ 561692 w 3531775"/>
              <a:gd name="connsiteY5756" fmla="*/ 1748107 h 2810796"/>
              <a:gd name="connsiteX5757" fmla="*/ 583790 w 3531775"/>
              <a:gd name="connsiteY5757" fmla="*/ 1754394 h 2810796"/>
              <a:gd name="connsiteX5758" fmla="*/ 580647 w 3531775"/>
              <a:gd name="connsiteY5758" fmla="*/ 1752870 h 2810796"/>
              <a:gd name="connsiteX5759" fmla="*/ 581885 w 3531775"/>
              <a:gd name="connsiteY5759" fmla="*/ 1747441 h 2810796"/>
              <a:gd name="connsiteX5760" fmla="*/ 581695 w 3531775"/>
              <a:gd name="connsiteY5760" fmla="*/ 1746297 h 2810796"/>
              <a:gd name="connsiteX5761" fmla="*/ 571217 w 3531775"/>
              <a:gd name="connsiteY5761" fmla="*/ 1749155 h 2810796"/>
              <a:gd name="connsiteX5762" fmla="*/ 577313 w 3531775"/>
              <a:gd name="connsiteY5762" fmla="*/ 1745154 h 2810796"/>
              <a:gd name="connsiteX5763" fmla="*/ 582552 w 3531775"/>
              <a:gd name="connsiteY5763" fmla="*/ 1740678 h 2810796"/>
              <a:gd name="connsiteX5764" fmla="*/ 578456 w 3531775"/>
              <a:gd name="connsiteY5764" fmla="*/ 1739725 h 2810796"/>
              <a:gd name="connsiteX5765" fmla="*/ 586934 w 3531775"/>
              <a:gd name="connsiteY5765" fmla="*/ 1736201 h 2810796"/>
              <a:gd name="connsiteX5766" fmla="*/ 591887 w 3531775"/>
              <a:gd name="connsiteY5766" fmla="*/ 1730295 h 2810796"/>
              <a:gd name="connsiteX5767" fmla="*/ 558263 w 3531775"/>
              <a:gd name="connsiteY5767" fmla="*/ 1780587 h 2810796"/>
              <a:gd name="connsiteX5768" fmla="*/ 590267 w 3531775"/>
              <a:gd name="connsiteY5768" fmla="*/ 1765633 h 2810796"/>
              <a:gd name="connsiteX5769" fmla="*/ 584838 w 3531775"/>
              <a:gd name="connsiteY5769" fmla="*/ 1768015 h 2810796"/>
              <a:gd name="connsiteX5770" fmla="*/ 578456 w 3531775"/>
              <a:gd name="connsiteY5770" fmla="*/ 1768395 h 2810796"/>
              <a:gd name="connsiteX5771" fmla="*/ 569598 w 3531775"/>
              <a:gd name="connsiteY5771" fmla="*/ 1774777 h 2810796"/>
              <a:gd name="connsiteX5772" fmla="*/ 570455 w 3531775"/>
              <a:gd name="connsiteY5772" fmla="*/ 1771729 h 2810796"/>
              <a:gd name="connsiteX5773" fmla="*/ 569693 w 3531775"/>
              <a:gd name="connsiteY5773" fmla="*/ 1769253 h 2810796"/>
              <a:gd name="connsiteX5774" fmla="*/ 568265 w 3531775"/>
              <a:gd name="connsiteY5774" fmla="*/ 1767253 h 2810796"/>
              <a:gd name="connsiteX5775" fmla="*/ 558263 w 3531775"/>
              <a:gd name="connsiteY5775" fmla="*/ 1780587 h 2810796"/>
              <a:gd name="connsiteX5776" fmla="*/ 552929 w 3531775"/>
              <a:gd name="connsiteY5776" fmla="*/ 1767824 h 2810796"/>
              <a:gd name="connsiteX5777" fmla="*/ 547405 w 3531775"/>
              <a:gd name="connsiteY5777" fmla="*/ 1768205 h 2810796"/>
              <a:gd name="connsiteX5778" fmla="*/ 544166 w 3531775"/>
              <a:gd name="connsiteY5778" fmla="*/ 1765062 h 2810796"/>
              <a:gd name="connsiteX5779" fmla="*/ 542928 w 3531775"/>
              <a:gd name="connsiteY5779" fmla="*/ 1764586 h 2810796"/>
              <a:gd name="connsiteX5780" fmla="*/ 531593 w 3531775"/>
              <a:gd name="connsiteY5780" fmla="*/ 1769538 h 2810796"/>
              <a:gd name="connsiteX5781" fmla="*/ 536165 w 3531775"/>
              <a:gd name="connsiteY5781" fmla="*/ 1765538 h 2810796"/>
              <a:gd name="connsiteX5782" fmla="*/ 539118 w 3531775"/>
              <a:gd name="connsiteY5782" fmla="*/ 1761537 h 2810796"/>
              <a:gd name="connsiteX5783" fmla="*/ 532927 w 3531775"/>
              <a:gd name="connsiteY5783" fmla="*/ 1762300 h 2810796"/>
              <a:gd name="connsiteX5784" fmla="*/ 541118 w 3531775"/>
              <a:gd name="connsiteY5784" fmla="*/ 1757632 h 2810796"/>
              <a:gd name="connsiteX5785" fmla="*/ 542738 w 3531775"/>
              <a:gd name="connsiteY5785" fmla="*/ 1752775 h 2810796"/>
              <a:gd name="connsiteX5786" fmla="*/ 552929 w 3531775"/>
              <a:gd name="connsiteY5786" fmla="*/ 1767824 h 2810796"/>
              <a:gd name="connsiteX5787" fmla="*/ 509876 w 3531775"/>
              <a:gd name="connsiteY5787" fmla="*/ 1803638 h 2810796"/>
              <a:gd name="connsiteX5788" fmla="*/ 526831 w 3531775"/>
              <a:gd name="connsiteY5788" fmla="*/ 1797923 h 2810796"/>
              <a:gd name="connsiteX5789" fmla="*/ 526259 w 3531775"/>
              <a:gd name="connsiteY5789" fmla="*/ 1794399 h 2810796"/>
              <a:gd name="connsiteX5790" fmla="*/ 515877 w 3531775"/>
              <a:gd name="connsiteY5790" fmla="*/ 1796304 h 2810796"/>
              <a:gd name="connsiteX5791" fmla="*/ 520830 w 3531775"/>
              <a:gd name="connsiteY5791" fmla="*/ 1793351 h 2810796"/>
              <a:gd name="connsiteX5792" fmla="*/ 524735 w 3531775"/>
              <a:gd name="connsiteY5792" fmla="*/ 1790112 h 2810796"/>
              <a:gd name="connsiteX5793" fmla="*/ 527879 w 3531775"/>
              <a:gd name="connsiteY5793" fmla="*/ 1786969 h 2810796"/>
              <a:gd name="connsiteX5794" fmla="*/ 520830 w 3531775"/>
              <a:gd name="connsiteY5794" fmla="*/ 1785541 h 2810796"/>
              <a:gd name="connsiteX5795" fmla="*/ 509876 w 3531775"/>
              <a:gd name="connsiteY5795" fmla="*/ 1803638 h 2810796"/>
              <a:gd name="connsiteX5796" fmla="*/ 493589 w 3531775"/>
              <a:gd name="connsiteY5796" fmla="*/ 1794018 h 2810796"/>
              <a:gd name="connsiteX5797" fmla="*/ 505209 w 3531775"/>
              <a:gd name="connsiteY5797" fmla="*/ 1788112 h 2810796"/>
              <a:gd name="connsiteX5798" fmla="*/ 499685 w 3531775"/>
              <a:gd name="connsiteY5798" fmla="*/ 1787922 h 2810796"/>
              <a:gd name="connsiteX5799" fmla="*/ 496827 w 3531775"/>
              <a:gd name="connsiteY5799" fmla="*/ 1784493 h 2810796"/>
              <a:gd name="connsiteX5800" fmla="*/ 486540 w 3531775"/>
              <a:gd name="connsiteY5800" fmla="*/ 1787255 h 2810796"/>
              <a:gd name="connsiteX5801" fmla="*/ 488731 w 3531775"/>
              <a:gd name="connsiteY5801" fmla="*/ 1784112 h 2810796"/>
              <a:gd name="connsiteX5802" fmla="*/ 492160 w 3531775"/>
              <a:gd name="connsiteY5802" fmla="*/ 1780397 h 2810796"/>
              <a:gd name="connsiteX5803" fmla="*/ 485969 w 3531775"/>
              <a:gd name="connsiteY5803" fmla="*/ 1780587 h 2810796"/>
              <a:gd name="connsiteX5804" fmla="*/ 494541 w 3531775"/>
              <a:gd name="connsiteY5804" fmla="*/ 1776873 h 2810796"/>
              <a:gd name="connsiteX5805" fmla="*/ 496922 w 3531775"/>
              <a:gd name="connsiteY5805" fmla="*/ 1772301 h 2810796"/>
              <a:gd name="connsiteX5806" fmla="*/ 493589 w 3531775"/>
              <a:gd name="connsiteY5806" fmla="*/ 1794018 h 2810796"/>
              <a:gd name="connsiteX5807" fmla="*/ 449012 w 3531775"/>
              <a:gd name="connsiteY5807" fmla="*/ 1820116 h 2810796"/>
              <a:gd name="connsiteX5808" fmla="*/ 469300 w 3531775"/>
              <a:gd name="connsiteY5808" fmla="*/ 1814973 h 2810796"/>
              <a:gd name="connsiteX5809" fmla="*/ 467776 w 3531775"/>
              <a:gd name="connsiteY5809" fmla="*/ 1811258 h 2810796"/>
              <a:gd name="connsiteX5810" fmla="*/ 466919 w 3531775"/>
              <a:gd name="connsiteY5810" fmla="*/ 1810496 h 2810796"/>
              <a:gd name="connsiteX5811" fmla="*/ 455012 w 3531775"/>
              <a:gd name="connsiteY5811" fmla="*/ 1812782 h 2810796"/>
              <a:gd name="connsiteX5812" fmla="*/ 460632 w 3531775"/>
              <a:gd name="connsiteY5812" fmla="*/ 1809925 h 2810796"/>
              <a:gd name="connsiteX5813" fmla="*/ 464823 w 3531775"/>
              <a:gd name="connsiteY5813" fmla="*/ 1806686 h 2810796"/>
              <a:gd name="connsiteX5814" fmla="*/ 468157 w 3531775"/>
              <a:gd name="connsiteY5814" fmla="*/ 1803543 h 2810796"/>
              <a:gd name="connsiteX5815" fmla="*/ 449012 w 3531775"/>
              <a:gd name="connsiteY5815" fmla="*/ 1820116 h 2810796"/>
              <a:gd name="connsiteX5816" fmla="*/ 439487 w 3531775"/>
              <a:gd name="connsiteY5816" fmla="*/ 1802590 h 2810796"/>
              <a:gd name="connsiteX5817" fmla="*/ 445202 w 3531775"/>
              <a:gd name="connsiteY5817" fmla="*/ 1796304 h 2810796"/>
              <a:gd name="connsiteX5818" fmla="*/ 440439 w 3531775"/>
              <a:gd name="connsiteY5818" fmla="*/ 1792589 h 2810796"/>
              <a:gd name="connsiteX5819" fmla="*/ 425009 w 3531775"/>
              <a:gd name="connsiteY5819" fmla="*/ 1795446 h 2810796"/>
              <a:gd name="connsiteX5820" fmla="*/ 430247 w 3531775"/>
              <a:gd name="connsiteY5820" fmla="*/ 1791922 h 2810796"/>
              <a:gd name="connsiteX5821" fmla="*/ 433391 w 3531775"/>
              <a:gd name="connsiteY5821" fmla="*/ 1788208 h 2810796"/>
              <a:gd name="connsiteX5822" fmla="*/ 425675 w 3531775"/>
              <a:gd name="connsiteY5822" fmla="*/ 1788112 h 2810796"/>
              <a:gd name="connsiteX5823" fmla="*/ 435391 w 3531775"/>
              <a:gd name="connsiteY5823" fmla="*/ 1784493 h 2810796"/>
              <a:gd name="connsiteX5824" fmla="*/ 437105 w 3531775"/>
              <a:gd name="connsiteY5824" fmla="*/ 1779825 h 2810796"/>
              <a:gd name="connsiteX5825" fmla="*/ 439487 w 3531775"/>
              <a:gd name="connsiteY5825" fmla="*/ 1802590 h 2810796"/>
              <a:gd name="connsiteX5826" fmla="*/ 398053 w 3531775"/>
              <a:gd name="connsiteY5826" fmla="*/ 1826022 h 2810796"/>
              <a:gd name="connsiteX5827" fmla="*/ 415579 w 3531775"/>
              <a:gd name="connsiteY5827" fmla="*/ 1825260 h 2810796"/>
              <a:gd name="connsiteX5828" fmla="*/ 416912 w 3531775"/>
              <a:gd name="connsiteY5828" fmla="*/ 1821736 h 2810796"/>
              <a:gd name="connsiteX5829" fmla="*/ 416817 w 3531775"/>
              <a:gd name="connsiteY5829" fmla="*/ 1820878 h 2810796"/>
              <a:gd name="connsiteX5830" fmla="*/ 407102 w 3531775"/>
              <a:gd name="connsiteY5830" fmla="*/ 1820783 h 2810796"/>
              <a:gd name="connsiteX5831" fmla="*/ 412817 w 3531775"/>
              <a:gd name="connsiteY5831" fmla="*/ 1819259 h 2810796"/>
              <a:gd name="connsiteX5832" fmla="*/ 417770 w 3531775"/>
              <a:gd name="connsiteY5832" fmla="*/ 1817259 h 2810796"/>
              <a:gd name="connsiteX5833" fmla="*/ 422056 w 3531775"/>
              <a:gd name="connsiteY5833" fmla="*/ 1815068 h 2810796"/>
              <a:gd name="connsiteX5834" fmla="*/ 398053 w 3531775"/>
              <a:gd name="connsiteY5834" fmla="*/ 1826022 h 2810796"/>
              <a:gd name="connsiteX5835" fmla="*/ 384146 w 3531775"/>
              <a:gd name="connsiteY5835" fmla="*/ 1815640 h 2810796"/>
              <a:gd name="connsiteX5836" fmla="*/ 388337 w 3531775"/>
              <a:gd name="connsiteY5836" fmla="*/ 1810972 h 2810796"/>
              <a:gd name="connsiteX5837" fmla="*/ 383480 w 3531775"/>
              <a:gd name="connsiteY5837" fmla="*/ 1807734 h 2810796"/>
              <a:gd name="connsiteX5838" fmla="*/ 369859 w 3531775"/>
              <a:gd name="connsiteY5838" fmla="*/ 1809067 h 2810796"/>
              <a:gd name="connsiteX5839" fmla="*/ 373955 w 3531775"/>
              <a:gd name="connsiteY5839" fmla="*/ 1806591 h 2810796"/>
              <a:gd name="connsiteX5840" fmla="*/ 376241 w 3531775"/>
              <a:gd name="connsiteY5840" fmla="*/ 1803733 h 2810796"/>
              <a:gd name="connsiteX5841" fmla="*/ 369287 w 3531775"/>
              <a:gd name="connsiteY5841" fmla="*/ 1803162 h 2810796"/>
              <a:gd name="connsiteX5842" fmla="*/ 377574 w 3531775"/>
              <a:gd name="connsiteY5842" fmla="*/ 1800876 h 2810796"/>
              <a:gd name="connsiteX5843" fmla="*/ 378431 w 3531775"/>
              <a:gd name="connsiteY5843" fmla="*/ 1797161 h 2810796"/>
              <a:gd name="connsiteX5844" fmla="*/ 384146 w 3531775"/>
              <a:gd name="connsiteY5844" fmla="*/ 1815640 h 2810796"/>
              <a:gd name="connsiteX5845" fmla="*/ 336140 w 3531775"/>
              <a:gd name="connsiteY5845" fmla="*/ 1829641 h 2810796"/>
              <a:gd name="connsiteX5846" fmla="*/ 355286 w 3531775"/>
              <a:gd name="connsiteY5846" fmla="*/ 1828879 h 2810796"/>
              <a:gd name="connsiteX5847" fmla="*/ 353762 w 3531775"/>
              <a:gd name="connsiteY5847" fmla="*/ 1825450 h 2810796"/>
              <a:gd name="connsiteX5848" fmla="*/ 341665 w 3531775"/>
              <a:gd name="connsiteY5848" fmla="*/ 1824403 h 2810796"/>
              <a:gd name="connsiteX5849" fmla="*/ 346904 w 3531775"/>
              <a:gd name="connsiteY5849" fmla="*/ 1823069 h 2810796"/>
              <a:gd name="connsiteX5850" fmla="*/ 350904 w 3531775"/>
              <a:gd name="connsiteY5850" fmla="*/ 1821069 h 2810796"/>
              <a:gd name="connsiteX5851" fmla="*/ 354047 w 3531775"/>
              <a:gd name="connsiteY5851" fmla="*/ 1818973 h 2810796"/>
              <a:gd name="connsiteX5852" fmla="*/ 345284 w 3531775"/>
              <a:gd name="connsiteY5852" fmla="*/ 1815735 h 2810796"/>
              <a:gd name="connsiteX5853" fmla="*/ 336140 w 3531775"/>
              <a:gd name="connsiteY5853" fmla="*/ 1829641 h 2810796"/>
              <a:gd name="connsiteX5854" fmla="*/ 325853 w 3531775"/>
              <a:gd name="connsiteY5854" fmla="*/ 1794875 h 2810796"/>
              <a:gd name="connsiteX5855" fmla="*/ 342046 w 3531775"/>
              <a:gd name="connsiteY5855" fmla="*/ 1796685 h 2810796"/>
              <a:gd name="connsiteX5856" fmla="*/ 343760 w 3531775"/>
              <a:gd name="connsiteY5856" fmla="*/ 1793541 h 2810796"/>
              <a:gd name="connsiteX5857" fmla="*/ 343760 w 3531775"/>
              <a:gd name="connsiteY5857" fmla="*/ 1792779 h 2810796"/>
              <a:gd name="connsiteX5858" fmla="*/ 334902 w 3531775"/>
              <a:gd name="connsiteY5858" fmla="*/ 1791160 h 2810796"/>
              <a:gd name="connsiteX5859" fmla="*/ 346808 w 3531775"/>
              <a:gd name="connsiteY5859" fmla="*/ 1790589 h 2810796"/>
              <a:gd name="connsiteX5860" fmla="*/ 345189 w 3531775"/>
              <a:gd name="connsiteY5860" fmla="*/ 1789446 h 2810796"/>
              <a:gd name="connsiteX5861" fmla="*/ 349380 w 3531775"/>
              <a:gd name="connsiteY5861" fmla="*/ 1787922 h 2810796"/>
              <a:gd name="connsiteX5862" fmla="*/ 325853 w 3531775"/>
              <a:gd name="connsiteY5862" fmla="*/ 1794875 h 2810796"/>
              <a:gd name="connsiteX5863" fmla="*/ 300136 w 3531775"/>
              <a:gd name="connsiteY5863" fmla="*/ 1815068 h 2810796"/>
              <a:gd name="connsiteX5864" fmla="*/ 315662 w 3531775"/>
              <a:gd name="connsiteY5864" fmla="*/ 1813639 h 2810796"/>
              <a:gd name="connsiteX5865" fmla="*/ 314423 w 3531775"/>
              <a:gd name="connsiteY5865" fmla="*/ 1809639 h 2810796"/>
              <a:gd name="connsiteX5866" fmla="*/ 313566 w 3531775"/>
              <a:gd name="connsiteY5866" fmla="*/ 1808591 h 2810796"/>
              <a:gd name="connsiteX5867" fmla="*/ 301184 w 3531775"/>
              <a:gd name="connsiteY5867" fmla="*/ 1807162 h 2810796"/>
              <a:gd name="connsiteX5868" fmla="*/ 307184 w 3531775"/>
              <a:gd name="connsiteY5868" fmla="*/ 1806115 h 2810796"/>
              <a:gd name="connsiteX5869" fmla="*/ 311756 w 3531775"/>
              <a:gd name="connsiteY5869" fmla="*/ 1804305 h 2810796"/>
              <a:gd name="connsiteX5870" fmla="*/ 305946 w 3531775"/>
              <a:gd name="connsiteY5870" fmla="*/ 1802114 h 2810796"/>
              <a:gd name="connsiteX5871" fmla="*/ 315376 w 3531775"/>
              <a:gd name="connsiteY5871" fmla="*/ 1802304 h 2810796"/>
              <a:gd name="connsiteX5872" fmla="*/ 319376 w 3531775"/>
              <a:gd name="connsiteY5872" fmla="*/ 1799352 h 2810796"/>
              <a:gd name="connsiteX5873" fmla="*/ 300136 w 3531775"/>
              <a:gd name="connsiteY5873" fmla="*/ 1815068 h 2810796"/>
              <a:gd name="connsiteX5874" fmla="*/ 270989 w 3531775"/>
              <a:gd name="connsiteY5874" fmla="*/ 1824021 h 2810796"/>
              <a:gd name="connsiteX5875" fmla="*/ 288801 w 3531775"/>
              <a:gd name="connsiteY5875" fmla="*/ 1826117 h 2810796"/>
              <a:gd name="connsiteX5876" fmla="*/ 283086 w 3531775"/>
              <a:gd name="connsiteY5876" fmla="*/ 1824212 h 2810796"/>
              <a:gd name="connsiteX5877" fmla="*/ 287944 w 3531775"/>
              <a:gd name="connsiteY5877" fmla="*/ 1822879 h 2810796"/>
              <a:gd name="connsiteX5878" fmla="*/ 276895 w 3531775"/>
              <a:gd name="connsiteY5878" fmla="*/ 1820116 h 2810796"/>
              <a:gd name="connsiteX5879" fmla="*/ 282038 w 3531775"/>
              <a:gd name="connsiteY5879" fmla="*/ 1819735 h 2810796"/>
              <a:gd name="connsiteX5880" fmla="*/ 286039 w 3531775"/>
              <a:gd name="connsiteY5880" fmla="*/ 1818592 h 2810796"/>
              <a:gd name="connsiteX5881" fmla="*/ 281276 w 3531775"/>
              <a:gd name="connsiteY5881" fmla="*/ 1816401 h 2810796"/>
              <a:gd name="connsiteX5882" fmla="*/ 289277 w 3531775"/>
              <a:gd name="connsiteY5882" fmla="*/ 1817068 h 2810796"/>
              <a:gd name="connsiteX5883" fmla="*/ 270989 w 3531775"/>
              <a:gd name="connsiteY5883" fmla="*/ 1824021 h 2810796"/>
              <a:gd name="connsiteX5884" fmla="*/ 246415 w 3531775"/>
              <a:gd name="connsiteY5884" fmla="*/ 1800780 h 2810796"/>
              <a:gd name="connsiteX5885" fmla="*/ 270227 w 3531775"/>
              <a:gd name="connsiteY5885" fmla="*/ 1803543 h 2810796"/>
              <a:gd name="connsiteX5886" fmla="*/ 267275 w 3531775"/>
              <a:gd name="connsiteY5886" fmla="*/ 1798590 h 2810796"/>
              <a:gd name="connsiteX5887" fmla="*/ 251749 w 3531775"/>
              <a:gd name="connsiteY5887" fmla="*/ 1794684 h 2810796"/>
              <a:gd name="connsiteX5888" fmla="*/ 257940 w 3531775"/>
              <a:gd name="connsiteY5888" fmla="*/ 1793922 h 2810796"/>
              <a:gd name="connsiteX5889" fmla="*/ 262417 w 3531775"/>
              <a:gd name="connsiteY5889" fmla="*/ 1792113 h 2810796"/>
              <a:gd name="connsiteX5890" fmla="*/ 265751 w 3531775"/>
              <a:gd name="connsiteY5890" fmla="*/ 1789827 h 2810796"/>
              <a:gd name="connsiteX5891" fmla="*/ 246415 w 3531775"/>
              <a:gd name="connsiteY5891" fmla="*/ 1800780 h 2810796"/>
              <a:gd name="connsiteX5892" fmla="*/ 213268 w 3531775"/>
              <a:gd name="connsiteY5892" fmla="*/ 1806686 h 2810796"/>
              <a:gd name="connsiteX5893" fmla="*/ 228698 w 3531775"/>
              <a:gd name="connsiteY5893" fmla="*/ 1811163 h 2810796"/>
              <a:gd name="connsiteX5894" fmla="*/ 228317 w 3531775"/>
              <a:gd name="connsiteY5894" fmla="*/ 1808305 h 2810796"/>
              <a:gd name="connsiteX5895" fmla="*/ 218983 w 3531775"/>
              <a:gd name="connsiteY5895" fmla="*/ 1804305 h 2810796"/>
              <a:gd name="connsiteX5896" fmla="*/ 223555 w 3531775"/>
              <a:gd name="connsiteY5896" fmla="*/ 1804686 h 2810796"/>
              <a:gd name="connsiteX5897" fmla="*/ 227174 w 3531775"/>
              <a:gd name="connsiteY5897" fmla="*/ 1804305 h 2810796"/>
              <a:gd name="connsiteX5898" fmla="*/ 230127 w 3531775"/>
              <a:gd name="connsiteY5898" fmla="*/ 1803638 h 2810796"/>
              <a:gd name="connsiteX5899" fmla="*/ 213268 w 3531775"/>
              <a:gd name="connsiteY5899" fmla="*/ 1806686 h 2810796"/>
              <a:gd name="connsiteX5900" fmla="*/ 189646 w 3531775"/>
              <a:gd name="connsiteY5900" fmla="*/ 1779825 h 2810796"/>
              <a:gd name="connsiteX5901" fmla="*/ 208505 w 3531775"/>
              <a:gd name="connsiteY5901" fmla="*/ 1789827 h 2810796"/>
              <a:gd name="connsiteX5902" fmla="*/ 204219 w 3531775"/>
              <a:gd name="connsiteY5902" fmla="*/ 1785921 h 2810796"/>
              <a:gd name="connsiteX5903" fmla="*/ 211934 w 3531775"/>
              <a:gd name="connsiteY5903" fmla="*/ 1787255 h 2810796"/>
              <a:gd name="connsiteX5904" fmla="*/ 212315 w 3531775"/>
              <a:gd name="connsiteY5904" fmla="*/ 1786398 h 2810796"/>
              <a:gd name="connsiteX5905" fmla="*/ 202219 w 3531775"/>
              <a:gd name="connsiteY5905" fmla="*/ 1780397 h 2810796"/>
              <a:gd name="connsiteX5906" fmla="*/ 209077 w 3531775"/>
              <a:gd name="connsiteY5906" fmla="*/ 1782492 h 2810796"/>
              <a:gd name="connsiteX5907" fmla="*/ 215459 w 3531775"/>
              <a:gd name="connsiteY5907" fmla="*/ 1783445 h 2810796"/>
              <a:gd name="connsiteX5908" fmla="*/ 212411 w 3531775"/>
              <a:gd name="connsiteY5908" fmla="*/ 1779921 h 2810796"/>
              <a:gd name="connsiteX5909" fmla="*/ 221174 w 3531775"/>
              <a:gd name="connsiteY5909" fmla="*/ 1783826 h 2810796"/>
              <a:gd name="connsiteX5910" fmla="*/ 228222 w 3531775"/>
              <a:gd name="connsiteY5910" fmla="*/ 1783731 h 2810796"/>
              <a:gd name="connsiteX5911" fmla="*/ 189646 w 3531775"/>
              <a:gd name="connsiteY5911" fmla="*/ 1779825 h 2810796"/>
              <a:gd name="connsiteX5912" fmla="*/ 157070 w 3531775"/>
              <a:gd name="connsiteY5912" fmla="*/ 1781445 h 2810796"/>
              <a:gd name="connsiteX5913" fmla="*/ 176216 w 3531775"/>
              <a:gd name="connsiteY5913" fmla="*/ 1791827 h 2810796"/>
              <a:gd name="connsiteX5914" fmla="*/ 175454 w 3531775"/>
              <a:gd name="connsiteY5914" fmla="*/ 1787826 h 2810796"/>
              <a:gd name="connsiteX5915" fmla="*/ 177168 w 3531775"/>
              <a:gd name="connsiteY5915" fmla="*/ 1787445 h 2810796"/>
              <a:gd name="connsiteX5916" fmla="*/ 168500 w 3531775"/>
              <a:gd name="connsiteY5916" fmla="*/ 1782683 h 2810796"/>
              <a:gd name="connsiteX5917" fmla="*/ 171739 w 3531775"/>
              <a:gd name="connsiteY5917" fmla="*/ 1782397 h 2810796"/>
              <a:gd name="connsiteX5918" fmla="*/ 177930 w 3531775"/>
              <a:gd name="connsiteY5918" fmla="*/ 1783731 h 2810796"/>
              <a:gd name="connsiteX5919" fmla="*/ 182502 w 3531775"/>
              <a:gd name="connsiteY5919" fmla="*/ 1783826 h 2810796"/>
              <a:gd name="connsiteX5920" fmla="*/ 157070 w 3531775"/>
              <a:gd name="connsiteY5920" fmla="*/ 1781445 h 2810796"/>
              <a:gd name="connsiteX5921" fmla="*/ 144688 w 3531775"/>
              <a:gd name="connsiteY5921" fmla="*/ 1754108 h 2810796"/>
              <a:gd name="connsiteX5922" fmla="*/ 163357 w 3531775"/>
              <a:gd name="connsiteY5922" fmla="*/ 1765157 h 2810796"/>
              <a:gd name="connsiteX5923" fmla="*/ 157928 w 3531775"/>
              <a:gd name="connsiteY5923" fmla="*/ 1760395 h 2810796"/>
              <a:gd name="connsiteX5924" fmla="*/ 163833 w 3531775"/>
              <a:gd name="connsiteY5924" fmla="*/ 1761252 h 2810796"/>
              <a:gd name="connsiteX5925" fmla="*/ 163452 w 3531775"/>
              <a:gd name="connsiteY5925" fmla="*/ 1760013 h 2810796"/>
              <a:gd name="connsiteX5926" fmla="*/ 154975 w 3531775"/>
              <a:gd name="connsiteY5926" fmla="*/ 1754965 h 2810796"/>
              <a:gd name="connsiteX5927" fmla="*/ 158690 w 3531775"/>
              <a:gd name="connsiteY5927" fmla="*/ 1755061 h 2810796"/>
              <a:gd name="connsiteX5928" fmla="*/ 163547 w 3531775"/>
              <a:gd name="connsiteY5928" fmla="*/ 1755727 h 2810796"/>
              <a:gd name="connsiteX5929" fmla="*/ 167643 w 3531775"/>
              <a:gd name="connsiteY5929" fmla="*/ 1755632 h 2810796"/>
              <a:gd name="connsiteX5930" fmla="*/ 144688 w 3531775"/>
              <a:gd name="connsiteY5930" fmla="*/ 1754108 h 2810796"/>
              <a:gd name="connsiteX5931" fmla="*/ 108493 w 3531775"/>
              <a:gd name="connsiteY5931" fmla="*/ 1742678 h 2810796"/>
              <a:gd name="connsiteX5932" fmla="*/ 121542 w 3531775"/>
              <a:gd name="connsiteY5932" fmla="*/ 1755822 h 2810796"/>
              <a:gd name="connsiteX5933" fmla="*/ 124781 w 3531775"/>
              <a:gd name="connsiteY5933" fmla="*/ 1754870 h 2810796"/>
              <a:gd name="connsiteX5934" fmla="*/ 125257 w 3531775"/>
              <a:gd name="connsiteY5934" fmla="*/ 1754299 h 2810796"/>
              <a:gd name="connsiteX5935" fmla="*/ 118399 w 3531775"/>
              <a:gd name="connsiteY5935" fmla="*/ 1746774 h 2810796"/>
              <a:gd name="connsiteX5936" fmla="*/ 128400 w 3531775"/>
              <a:gd name="connsiteY5936" fmla="*/ 1752965 h 2810796"/>
              <a:gd name="connsiteX5937" fmla="*/ 126686 w 3531775"/>
              <a:gd name="connsiteY5937" fmla="*/ 1749345 h 2810796"/>
              <a:gd name="connsiteX5938" fmla="*/ 138592 w 3531775"/>
              <a:gd name="connsiteY5938" fmla="*/ 1756870 h 2810796"/>
              <a:gd name="connsiteX5939" fmla="*/ 108493 w 3531775"/>
              <a:gd name="connsiteY5939" fmla="*/ 1742678 h 2810796"/>
              <a:gd name="connsiteX5940" fmla="*/ 96682 w 3531775"/>
              <a:gd name="connsiteY5940" fmla="*/ 1710960 h 2810796"/>
              <a:gd name="connsiteX5941" fmla="*/ 114970 w 3531775"/>
              <a:gd name="connsiteY5941" fmla="*/ 1731343 h 2810796"/>
              <a:gd name="connsiteX5942" fmla="*/ 108112 w 3531775"/>
              <a:gd name="connsiteY5942" fmla="*/ 1720390 h 2810796"/>
              <a:gd name="connsiteX5943" fmla="*/ 113636 w 3531775"/>
              <a:gd name="connsiteY5943" fmla="*/ 1722771 h 2810796"/>
              <a:gd name="connsiteX5944" fmla="*/ 104873 w 3531775"/>
              <a:gd name="connsiteY5944" fmla="*/ 1712103 h 2810796"/>
              <a:gd name="connsiteX5945" fmla="*/ 114494 w 3531775"/>
              <a:gd name="connsiteY5945" fmla="*/ 1717437 h 2810796"/>
              <a:gd name="connsiteX5946" fmla="*/ 118494 w 3531775"/>
              <a:gd name="connsiteY5946" fmla="*/ 1718484 h 2810796"/>
              <a:gd name="connsiteX5947" fmla="*/ 96682 w 3531775"/>
              <a:gd name="connsiteY5947" fmla="*/ 1710960 h 2810796"/>
              <a:gd name="connsiteX5948" fmla="*/ 94682 w 3531775"/>
              <a:gd name="connsiteY5948" fmla="*/ 1673526 h 2810796"/>
              <a:gd name="connsiteX5949" fmla="*/ 87728 w 3531775"/>
              <a:gd name="connsiteY5949" fmla="*/ 1692005 h 2810796"/>
              <a:gd name="connsiteX5950" fmla="*/ 84966 w 3531775"/>
              <a:gd name="connsiteY5950" fmla="*/ 1685242 h 2810796"/>
              <a:gd name="connsiteX5951" fmla="*/ 84395 w 3531775"/>
              <a:gd name="connsiteY5951" fmla="*/ 1678575 h 2810796"/>
              <a:gd name="connsiteX5952" fmla="*/ 79251 w 3531775"/>
              <a:gd name="connsiteY5952" fmla="*/ 1669145 h 2810796"/>
              <a:gd name="connsiteX5953" fmla="*/ 86585 w 3531775"/>
              <a:gd name="connsiteY5953" fmla="*/ 1672193 h 2810796"/>
              <a:gd name="connsiteX5954" fmla="*/ 83728 w 3531775"/>
              <a:gd name="connsiteY5954" fmla="*/ 1664954 h 2810796"/>
              <a:gd name="connsiteX5955" fmla="*/ 90205 w 3531775"/>
              <a:gd name="connsiteY5955" fmla="*/ 1673241 h 2810796"/>
              <a:gd name="connsiteX5956" fmla="*/ 94682 w 3531775"/>
              <a:gd name="connsiteY5956" fmla="*/ 1673526 h 2810796"/>
              <a:gd name="connsiteX5957" fmla="*/ 69155 w 3531775"/>
              <a:gd name="connsiteY5957" fmla="*/ 1693720 h 2810796"/>
              <a:gd name="connsiteX5958" fmla="*/ 80489 w 3531775"/>
              <a:gd name="connsiteY5958" fmla="*/ 1708579 h 2810796"/>
              <a:gd name="connsiteX5959" fmla="*/ 81823 w 3531775"/>
              <a:gd name="connsiteY5959" fmla="*/ 1705816 h 2810796"/>
              <a:gd name="connsiteX5960" fmla="*/ 75536 w 3531775"/>
              <a:gd name="connsiteY5960" fmla="*/ 1695815 h 2810796"/>
              <a:gd name="connsiteX5961" fmla="*/ 79442 w 3531775"/>
              <a:gd name="connsiteY5961" fmla="*/ 1699339 h 2810796"/>
              <a:gd name="connsiteX5962" fmla="*/ 82966 w 3531775"/>
              <a:gd name="connsiteY5962" fmla="*/ 1701530 h 2810796"/>
              <a:gd name="connsiteX5963" fmla="*/ 86109 w 3531775"/>
              <a:gd name="connsiteY5963" fmla="*/ 1702959 h 2810796"/>
              <a:gd name="connsiteX5964" fmla="*/ 69155 w 3531775"/>
              <a:gd name="connsiteY5964" fmla="*/ 1693720 h 2810796"/>
              <a:gd name="connsiteX5965" fmla="*/ 69440 w 3531775"/>
              <a:gd name="connsiteY5965" fmla="*/ 1631140 h 2810796"/>
              <a:gd name="connsiteX5966" fmla="*/ 72203 w 3531775"/>
              <a:gd name="connsiteY5966" fmla="*/ 1636284 h 2810796"/>
              <a:gd name="connsiteX5967" fmla="*/ 71155 w 3531775"/>
              <a:gd name="connsiteY5967" fmla="*/ 1625997 h 2810796"/>
              <a:gd name="connsiteX5968" fmla="*/ 74965 w 3531775"/>
              <a:gd name="connsiteY5968" fmla="*/ 1630378 h 2810796"/>
              <a:gd name="connsiteX5969" fmla="*/ 75441 w 3531775"/>
              <a:gd name="connsiteY5969" fmla="*/ 1629521 h 2810796"/>
              <a:gd name="connsiteX5970" fmla="*/ 72584 w 3531775"/>
              <a:gd name="connsiteY5970" fmla="*/ 1621234 h 2810796"/>
              <a:gd name="connsiteX5971" fmla="*/ 75155 w 3531775"/>
              <a:gd name="connsiteY5971" fmla="*/ 1623901 h 2810796"/>
              <a:gd name="connsiteX5972" fmla="*/ 77918 w 3531775"/>
              <a:gd name="connsiteY5972" fmla="*/ 1622472 h 2810796"/>
              <a:gd name="connsiteX5973" fmla="*/ 84966 w 3531775"/>
              <a:gd name="connsiteY5973" fmla="*/ 1633141 h 2810796"/>
              <a:gd name="connsiteX5974" fmla="*/ 71631 w 3531775"/>
              <a:gd name="connsiteY5974" fmla="*/ 1607613 h 2810796"/>
              <a:gd name="connsiteX5975" fmla="*/ 69440 w 3531775"/>
              <a:gd name="connsiteY5975" fmla="*/ 1631140 h 2810796"/>
              <a:gd name="connsiteX5976" fmla="*/ 46390 w 3531775"/>
              <a:gd name="connsiteY5976" fmla="*/ 1660477 h 2810796"/>
              <a:gd name="connsiteX5977" fmla="*/ 53153 w 3531775"/>
              <a:gd name="connsiteY5977" fmla="*/ 1672669 h 2810796"/>
              <a:gd name="connsiteX5978" fmla="*/ 50867 w 3531775"/>
              <a:gd name="connsiteY5978" fmla="*/ 1663430 h 2810796"/>
              <a:gd name="connsiteX5979" fmla="*/ 55058 w 3531775"/>
              <a:gd name="connsiteY5979" fmla="*/ 1665811 h 2810796"/>
              <a:gd name="connsiteX5980" fmla="*/ 51343 w 3531775"/>
              <a:gd name="connsiteY5980" fmla="*/ 1655620 h 2810796"/>
              <a:gd name="connsiteX5981" fmla="*/ 53915 w 3531775"/>
              <a:gd name="connsiteY5981" fmla="*/ 1657525 h 2810796"/>
              <a:gd name="connsiteX5982" fmla="*/ 58487 w 3531775"/>
              <a:gd name="connsiteY5982" fmla="*/ 1665716 h 2810796"/>
              <a:gd name="connsiteX5983" fmla="*/ 56963 w 3531775"/>
              <a:gd name="connsiteY5983" fmla="*/ 1656762 h 2810796"/>
              <a:gd name="connsiteX5984" fmla="*/ 65726 w 3531775"/>
              <a:gd name="connsiteY5984" fmla="*/ 1668669 h 2810796"/>
              <a:gd name="connsiteX5985" fmla="*/ 48485 w 3531775"/>
              <a:gd name="connsiteY5985" fmla="*/ 1640284 h 2810796"/>
              <a:gd name="connsiteX5986" fmla="*/ 46390 w 3531775"/>
              <a:gd name="connsiteY5986" fmla="*/ 1660477 h 2810796"/>
              <a:gd name="connsiteX5987" fmla="*/ 42199 w 3531775"/>
              <a:gd name="connsiteY5987" fmla="*/ 1554083 h 2810796"/>
              <a:gd name="connsiteX5988" fmla="*/ 42770 w 3531775"/>
              <a:gd name="connsiteY5988" fmla="*/ 1543320 h 2810796"/>
              <a:gd name="connsiteX5989" fmla="*/ 44390 w 3531775"/>
              <a:gd name="connsiteY5989" fmla="*/ 1546463 h 2810796"/>
              <a:gd name="connsiteX5990" fmla="*/ 45247 w 3531775"/>
              <a:gd name="connsiteY5990" fmla="*/ 1554274 h 2810796"/>
              <a:gd name="connsiteX5991" fmla="*/ 46009 w 3531775"/>
              <a:gd name="connsiteY5991" fmla="*/ 1550845 h 2810796"/>
              <a:gd name="connsiteX5992" fmla="*/ 47438 w 3531775"/>
              <a:gd name="connsiteY5992" fmla="*/ 1544844 h 2810796"/>
              <a:gd name="connsiteX5993" fmla="*/ 50581 w 3531775"/>
              <a:gd name="connsiteY5993" fmla="*/ 1557988 h 2810796"/>
              <a:gd name="connsiteX5994" fmla="*/ 38865 w 3531775"/>
              <a:gd name="connsiteY5994" fmla="*/ 1534176 h 2810796"/>
              <a:gd name="connsiteX5995" fmla="*/ 37817 w 3531775"/>
              <a:gd name="connsiteY5995" fmla="*/ 1560846 h 2810796"/>
              <a:gd name="connsiteX5996" fmla="*/ 39151 w 3531775"/>
              <a:gd name="connsiteY5996" fmla="*/ 1555607 h 2810796"/>
              <a:gd name="connsiteX5997" fmla="*/ 42199 w 3531775"/>
              <a:gd name="connsiteY5997" fmla="*/ 1554083 h 2810796"/>
              <a:gd name="connsiteX5998" fmla="*/ 26387 w 3531775"/>
              <a:gd name="connsiteY5998" fmla="*/ 1582658 h 2810796"/>
              <a:gd name="connsiteX5999" fmla="*/ 27435 w 3531775"/>
              <a:gd name="connsiteY5999" fmla="*/ 1589040 h 2810796"/>
              <a:gd name="connsiteX6000" fmla="*/ 28769 w 3531775"/>
              <a:gd name="connsiteY6000" fmla="*/ 1585992 h 2810796"/>
              <a:gd name="connsiteX6001" fmla="*/ 31721 w 3531775"/>
              <a:gd name="connsiteY6001" fmla="*/ 1587706 h 2810796"/>
              <a:gd name="connsiteX6002" fmla="*/ 32102 w 3531775"/>
              <a:gd name="connsiteY6002" fmla="*/ 1578753 h 2810796"/>
              <a:gd name="connsiteX6003" fmla="*/ 33722 w 3531775"/>
              <a:gd name="connsiteY6003" fmla="*/ 1583229 h 2810796"/>
              <a:gd name="connsiteX6004" fmla="*/ 35531 w 3531775"/>
              <a:gd name="connsiteY6004" fmla="*/ 1588945 h 2810796"/>
              <a:gd name="connsiteX6005" fmla="*/ 36674 w 3531775"/>
              <a:gd name="connsiteY6005" fmla="*/ 1584944 h 2810796"/>
              <a:gd name="connsiteX6006" fmla="*/ 37436 w 3531775"/>
              <a:gd name="connsiteY6006" fmla="*/ 1593802 h 2810796"/>
              <a:gd name="connsiteX6007" fmla="*/ 40484 w 3531775"/>
              <a:gd name="connsiteY6007" fmla="*/ 1594279 h 2810796"/>
              <a:gd name="connsiteX6008" fmla="*/ 26387 w 3531775"/>
              <a:gd name="connsiteY6008" fmla="*/ 1582658 h 2810796"/>
              <a:gd name="connsiteX6009" fmla="*/ 36579 w 3531775"/>
              <a:gd name="connsiteY6009" fmla="*/ 1503791 h 2810796"/>
              <a:gd name="connsiteX6010" fmla="*/ 28578 w 3531775"/>
              <a:gd name="connsiteY6010" fmla="*/ 1526841 h 2810796"/>
              <a:gd name="connsiteX6011" fmla="*/ 31055 w 3531775"/>
              <a:gd name="connsiteY6011" fmla="*/ 1525699 h 2810796"/>
              <a:gd name="connsiteX6012" fmla="*/ 33150 w 3531775"/>
              <a:gd name="connsiteY6012" fmla="*/ 1514554 h 2810796"/>
              <a:gd name="connsiteX6013" fmla="*/ 33436 w 3531775"/>
              <a:gd name="connsiteY6013" fmla="*/ 1519507 h 2810796"/>
              <a:gd name="connsiteX6014" fmla="*/ 34388 w 3531775"/>
              <a:gd name="connsiteY6014" fmla="*/ 1523317 h 2810796"/>
              <a:gd name="connsiteX6015" fmla="*/ 35531 w 3531775"/>
              <a:gd name="connsiteY6015" fmla="*/ 1526365 h 2810796"/>
              <a:gd name="connsiteX6016" fmla="*/ 36579 w 3531775"/>
              <a:gd name="connsiteY6016" fmla="*/ 1503791 h 2810796"/>
              <a:gd name="connsiteX6017" fmla="*/ 50962 w 3531775"/>
              <a:gd name="connsiteY6017" fmla="*/ 1457404 h 2810796"/>
              <a:gd name="connsiteX6018" fmla="*/ 40389 w 3531775"/>
              <a:gd name="connsiteY6018" fmla="*/ 1470739 h 2810796"/>
              <a:gd name="connsiteX6019" fmla="*/ 41913 w 3531775"/>
              <a:gd name="connsiteY6019" fmla="*/ 1473025 h 2810796"/>
              <a:gd name="connsiteX6020" fmla="*/ 42485 w 3531775"/>
              <a:gd name="connsiteY6020" fmla="*/ 1473120 h 2810796"/>
              <a:gd name="connsiteX6021" fmla="*/ 46295 w 3531775"/>
              <a:gd name="connsiteY6021" fmla="*/ 1464358 h 2810796"/>
              <a:gd name="connsiteX6022" fmla="*/ 44294 w 3531775"/>
              <a:gd name="connsiteY6022" fmla="*/ 1475025 h 2810796"/>
              <a:gd name="connsiteX6023" fmla="*/ 44104 w 3531775"/>
              <a:gd name="connsiteY6023" fmla="*/ 1485122 h 2810796"/>
              <a:gd name="connsiteX6024" fmla="*/ 50962 w 3531775"/>
              <a:gd name="connsiteY6024" fmla="*/ 1457404 h 2810796"/>
              <a:gd name="connsiteX6025" fmla="*/ 54962 w 3531775"/>
              <a:gd name="connsiteY6025" fmla="*/ 1475311 h 2810796"/>
              <a:gd name="connsiteX6026" fmla="*/ 44866 w 3531775"/>
              <a:gd name="connsiteY6026" fmla="*/ 1513602 h 2810796"/>
              <a:gd name="connsiteX6027" fmla="*/ 47152 w 3531775"/>
              <a:gd name="connsiteY6027" fmla="*/ 1506934 h 2810796"/>
              <a:gd name="connsiteX6028" fmla="*/ 50962 w 3531775"/>
              <a:gd name="connsiteY6028" fmla="*/ 1503600 h 2810796"/>
              <a:gd name="connsiteX6029" fmla="*/ 53153 w 3531775"/>
              <a:gd name="connsiteY6029" fmla="*/ 1491408 h 2810796"/>
              <a:gd name="connsiteX6030" fmla="*/ 54581 w 3531775"/>
              <a:gd name="connsiteY6030" fmla="*/ 1494075 h 2810796"/>
              <a:gd name="connsiteX6031" fmla="*/ 58391 w 3531775"/>
              <a:gd name="connsiteY6031" fmla="*/ 1491028 h 2810796"/>
              <a:gd name="connsiteX6032" fmla="*/ 60106 w 3531775"/>
              <a:gd name="connsiteY6032" fmla="*/ 1504362 h 2810796"/>
              <a:gd name="connsiteX6033" fmla="*/ 54962 w 3531775"/>
              <a:gd name="connsiteY6033" fmla="*/ 1475311 h 2810796"/>
              <a:gd name="connsiteX6034" fmla="*/ 56201 w 3531775"/>
              <a:gd name="connsiteY6034" fmla="*/ 1449117 h 2810796"/>
              <a:gd name="connsiteX6035" fmla="*/ 61725 w 3531775"/>
              <a:gd name="connsiteY6035" fmla="*/ 1442355 h 2810796"/>
              <a:gd name="connsiteX6036" fmla="*/ 60201 w 3531775"/>
              <a:gd name="connsiteY6036" fmla="*/ 1449594 h 2810796"/>
              <a:gd name="connsiteX6037" fmla="*/ 60773 w 3531775"/>
              <a:gd name="connsiteY6037" fmla="*/ 1449784 h 2810796"/>
              <a:gd name="connsiteX6038" fmla="*/ 65726 w 3531775"/>
              <a:gd name="connsiteY6038" fmla="*/ 1439592 h 2810796"/>
              <a:gd name="connsiteX6039" fmla="*/ 63725 w 3531775"/>
              <a:gd name="connsiteY6039" fmla="*/ 1446165 h 2810796"/>
              <a:gd name="connsiteX6040" fmla="*/ 62678 w 3531775"/>
              <a:gd name="connsiteY6040" fmla="*/ 1452261 h 2810796"/>
              <a:gd name="connsiteX6041" fmla="*/ 65345 w 3531775"/>
              <a:gd name="connsiteY6041" fmla="*/ 1448927 h 2810796"/>
              <a:gd name="connsiteX6042" fmla="*/ 61820 w 3531775"/>
              <a:gd name="connsiteY6042" fmla="*/ 1464072 h 2810796"/>
              <a:gd name="connsiteX6043" fmla="*/ 71726 w 3531775"/>
              <a:gd name="connsiteY6043" fmla="*/ 1431591 h 2810796"/>
              <a:gd name="connsiteX6044" fmla="*/ 56201 w 3531775"/>
              <a:gd name="connsiteY6044" fmla="*/ 1449117 h 2810796"/>
              <a:gd name="connsiteX6045" fmla="*/ 81347 w 3531775"/>
              <a:gd name="connsiteY6045" fmla="*/ 1391110 h 2810796"/>
              <a:gd name="connsiteX6046" fmla="*/ 61154 w 3531775"/>
              <a:gd name="connsiteY6046" fmla="*/ 1421400 h 2810796"/>
              <a:gd name="connsiteX6047" fmla="*/ 64487 w 3531775"/>
              <a:gd name="connsiteY6047" fmla="*/ 1416542 h 2810796"/>
              <a:gd name="connsiteX6048" fmla="*/ 67916 w 3531775"/>
              <a:gd name="connsiteY6048" fmla="*/ 1413970 h 2810796"/>
              <a:gd name="connsiteX6049" fmla="*/ 70202 w 3531775"/>
              <a:gd name="connsiteY6049" fmla="*/ 1409970 h 2810796"/>
              <a:gd name="connsiteX6050" fmla="*/ 73155 w 3531775"/>
              <a:gd name="connsiteY6050" fmla="*/ 1406160 h 2810796"/>
              <a:gd name="connsiteX6051" fmla="*/ 70679 w 3531775"/>
              <a:gd name="connsiteY6051" fmla="*/ 1413018 h 2810796"/>
              <a:gd name="connsiteX6052" fmla="*/ 76203 w 3531775"/>
              <a:gd name="connsiteY6052" fmla="*/ 1404445 h 2810796"/>
              <a:gd name="connsiteX6053" fmla="*/ 74012 w 3531775"/>
              <a:gd name="connsiteY6053" fmla="*/ 1414161 h 2810796"/>
              <a:gd name="connsiteX6054" fmla="*/ 81347 w 3531775"/>
              <a:gd name="connsiteY6054" fmla="*/ 1391110 h 2810796"/>
              <a:gd name="connsiteX6055" fmla="*/ 82204 w 3531775"/>
              <a:gd name="connsiteY6055" fmla="*/ 1414446 h 2810796"/>
              <a:gd name="connsiteX6056" fmla="*/ 81251 w 3531775"/>
              <a:gd name="connsiteY6056" fmla="*/ 1421495 h 2810796"/>
              <a:gd name="connsiteX6057" fmla="*/ 84109 w 3531775"/>
              <a:gd name="connsiteY6057" fmla="*/ 1419304 h 2810796"/>
              <a:gd name="connsiteX6058" fmla="*/ 88967 w 3531775"/>
              <a:gd name="connsiteY6058" fmla="*/ 1410065 h 2810796"/>
              <a:gd name="connsiteX6059" fmla="*/ 87633 w 3531775"/>
              <a:gd name="connsiteY6059" fmla="*/ 1415208 h 2810796"/>
              <a:gd name="connsiteX6060" fmla="*/ 87157 w 3531775"/>
              <a:gd name="connsiteY6060" fmla="*/ 1419304 h 2810796"/>
              <a:gd name="connsiteX6061" fmla="*/ 90014 w 3531775"/>
              <a:gd name="connsiteY6061" fmla="*/ 1414637 h 2810796"/>
              <a:gd name="connsiteX6062" fmla="*/ 87633 w 3531775"/>
              <a:gd name="connsiteY6062" fmla="*/ 1426448 h 2810796"/>
              <a:gd name="connsiteX6063" fmla="*/ 82204 w 3531775"/>
              <a:gd name="connsiteY6063" fmla="*/ 1414446 h 2810796"/>
              <a:gd name="connsiteX6064" fmla="*/ 89062 w 3531775"/>
              <a:gd name="connsiteY6064" fmla="*/ 1383109 h 2810796"/>
              <a:gd name="connsiteX6065" fmla="*/ 94967 w 3531775"/>
              <a:gd name="connsiteY6065" fmla="*/ 1377204 h 2810796"/>
              <a:gd name="connsiteX6066" fmla="*/ 91919 w 3531775"/>
              <a:gd name="connsiteY6066" fmla="*/ 1383681 h 2810796"/>
              <a:gd name="connsiteX6067" fmla="*/ 92300 w 3531775"/>
              <a:gd name="connsiteY6067" fmla="*/ 1383871 h 2810796"/>
              <a:gd name="connsiteX6068" fmla="*/ 98682 w 3531775"/>
              <a:gd name="connsiteY6068" fmla="*/ 1374727 h 2810796"/>
              <a:gd name="connsiteX6069" fmla="*/ 95444 w 3531775"/>
              <a:gd name="connsiteY6069" fmla="*/ 1380633 h 2810796"/>
              <a:gd name="connsiteX6070" fmla="*/ 93062 w 3531775"/>
              <a:gd name="connsiteY6070" fmla="*/ 1386157 h 2810796"/>
              <a:gd name="connsiteX6071" fmla="*/ 89443 w 3531775"/>
              <a:gd name="connsiteY6071" fmla="*/ 1397111 h 2810796"/>
              <a:gd name="connsiteX6072" fmla="*/ 105064 w 3531775"/>
              <a:gd name="connsiteY6072" fmla="*/ 1367488 h 2810796"/>
              <a:gd name="connsiteX6073" fmla="*/ 89062 w 3531775"/>
              <a:gd name="connsiteY6073" fmla="*/ 1383109 h 2810796"/>
              <a:gd name="connsiteX6074" fmla="*/ 104492 w 3531775"/>
              <a:gd name="connsiteY6074" fmla="*/ 1351200 h 2810796"/>
              <a:gd name="connsiteX6075" fmla="*/ 99635 w 3531775"/>
              <a:gd name="connsiteY6075" fmla="*/ 1357868 h 2810796"/>
              <a:gd name="connsiteX6076" fmla="*/ 99444 w 3531775"/>
              <a:gd name="connsiteY6076" fmla="*/ 1359773 h 2810796"/>
              <a:gd name="connsiteX6077" fmla="*/ 104588 w 3531775"/>
              <a:gd name="connsiteY6077" fmla="*/ 1354249 h 2810796"/>
              <a:gd name="connsiteX6078" fmla="*/ 105826 w 3531775"/>
              <a:gd name="connsiteY6078" fmla="*/ 1353105 h 2810796"/>
              <a:gd name="connsiteX6079" fmla="*/ 99825 w 3531775"/>
              <a:gd name="connsiteY6079" fmla="*/ 1361678 h 2810796"/>
              <a:gd name="connsiteX6080" fmla="*/ 102302 w 3531775"/>
              <a:gd name="connsiteY6080" fmla="*/ 1359487 h 2810796"/>
              <a:gd name="connsiteX6081" fmla="*/ 95444 w 3531775"/>
              <a:gd name="connsiteY6081" fmla="*/ 1370155 h 2810796"/>
              <a:gd name="connsiteX6082" fmla="*/ 108398 w 3531775"/>
              <a:gd name="connsiteY6082" fmla="*/ 1352725 h 2810796"/>
              <a:gd name="connsiteX6083" fmla="*/ 105731 w 3531775"/>
              <a:gd name="connsiteY6083" fmla="*/ 1349772 h 2810796"/>
              <a:gd name="connsiteX6084" fmla="*/ 104492 w 3531775"/>
              <a:gd name="connsiteY6084" fmla="*/ 1351200 h 2810796"/>
              <a:gd name="connsiteX6085" fmla="*/ 77346 w 3531775"/>
              <a:gd name="connsiteY6085" fmla="*/ 1374727 h 2810796"/>
              <a:gd name="connsiteX6086" fmla="*/ 79346 w 3531775"/>
              <a:gd name="connsiteY6086" fmla="*/ 1375489 h 2810796"/>
              <a:gd name="connsiteX6087" fmla="*/ 99158 w 3531775"/>
              <a:gd name="connsiteY6087" fmla="*/ 1344914 h 2810796"/>
              <a:gd name="connsiteX6088" fmla="*/ 98968 w 3531775"/>
              <a:gd name="connsiteY6088" fmla="*/ 1344819 h 2810796"/>
              <a:gd name="connsiteX6089" fmla="*/ 77346 w 3531775"/>
              <a:gd name="connsiteY6089" fmla="*/ 1374727 h 2810796"/>
              <a:gd name="connsiteX6090" fmla="*/ 47723 w 3531775"/>
              <a:gd name="connsiteY6090" fmla="*/ 1419400 h 2810796"/>
              <a:gd name="connsiteX6091" fmla="*/ 50962 w 3531775"/>
              <a:gd name="connsiteY6091" fmla="*/ 1420447 h 2810796"/>
              <a:gd name="connsiteX6092" fmla="*/ 62582 w 3531775"/>
              <a:gd name="connsiteY6092" fmla="*/ 1386062 h 2810796"/>
              <a:gd name="connsiteX6093" fmla="*/ 47723 w 3531775"/>
              <a:gd name="connsiteY6093" fmla="*/ 1419400 h 2810796"/>
              <a:gd name="connsiteX6094" fmla="*/ 24197 w 3531775"/>
              <a:gd name="connsiteY6094" fmla="*/ 1470834 h 2810796"/>
              <a:gd name="connsiteX6095" fmla="*/ 27911 w 3531775"/>
              <a:gd name="connsiteY6095" fmla="*/ 1474740 h 2810796"/>
              <a:gd name="connsiteX6096" fmla="*/ 34865 w 3531775"/>
              <a:gd name="connsiteY6096" fmla="*/ 1431306 h 2810796"/>
              <a:gd name="connsiteX6097" fmla="*/ 34579 w 3531775"/>
              <a:gd name="connsiteY6097" fmla="*/ 1431211 h 2810796"/>
              <a:gd name="connsiteX6098" fmla="*/ 24197 w 3531775"/>
              <a:gd name="connsiteY6098" fmla="*/ 1470834 h 2810796"/>
              <a:gd name="connsiteX6099" fmla="*/ 2223900 w 3531775"/>
              <a:gd name="connsiteY6099" fmla="*/ 2105771 h 2810796"/>
              <a:gd name="connsiteX6100" fmla="*/ 2267620 w 3531775"/>
              <a:gd name="connsiteY6100" fmla="*/ 2103390 h 2810796"/>
              <a:gd name="connsiteX6101" fmla="*/ 2224281 w 3531775"/>
              <a:gd name="connsiteY6101" fmla="*/ 2103295 h 2810796"/>
              <a:gd name="connsiteX6102" fmla="*/ 2223900 w 3531775"/>
              <a:gd name="connsiteY6102" fmla="*/ 2105771 h 2810796"/>
              <a:gd name="connsiteX6103" fmla="*/ 2195325 w 3531775"/>
              <a:gd name="connsiteY6103" fmla="*/ 2082816 h 2810796"/>
              <a:gd name="connsiteX6104" fmla="*/ 2234092 w 3531775"/>
              <a:gd name="connsiteY6104" fmla="*/ 2072338 h 2810796"/>
              <a:gd name="connsiteX6105" fmla="*/ 2195421 w 3531775"/>
              <a:gd name="connsiteY6105" fmla="*/ 2080434 h 2810796"/>
              <a:gd name="connsiteX6106" fmla="*/ 2195325 w 3531775"/>
              <a:gd name="connsiteY6106" fmla="*/ 2082816 h 2810796"/>
              <a:gd name="connsiteX6107" fmla="*/ 2166464 w 3531775"/>
              <a:gd name="connsiteY6107" fmla="*/ 2063290 h 2810796"/>
              <a:gd name="connsiteX6108" fmla="*/ 2202564 w 3531775"/>
              <a:gd name="connsiteY6108" fmla="*/ 2048812 h 2810796"/>
              <a:gd name="connsiteX6109" fmla="*/ 2166464 w 3531775"/>
              <a:gd name="connsiteY6109" fmla="*/ 2061004 h 2810796"/>
              <a:gd name="connsiteX6110" fmla="*/ 2166464 w 3531775"/>
              <a:gd name="connsiteY6110" fmla="*/ 2063290 h 2810796"/>
              <a:gd name="connsiteX6111" fmla="*/ 2145700 w 3531775"/>
              <a:gd name="connsiteY6111" fmla="*/ 2052336 h 2810796"/>
              <a:gd name="connsiteX6112" fmla="*/ 2178561 w 3531775"/>
              <a:gd name="connsiteY6112" fmla="*/ 2033953 h 2810796"/>
              <a:gd name="connsiteX6113" fmla="*/ 2145605 w 3531775"/>
              <a:gd name="connsiteY6113" fmla="*/ 2050145 h 2810796"/>
              <a:gd name="connsiteX6114" fmla="*/ 2145700 w 3531775"/>
              <a:gd name="connsiteY6114" fmla="*/ 2052336 h 2810796"/>
              <a:gd name="connsiteX6115" fmla="*/ 2124364 w 3531775"/>
              <a:gd name="connsiteY6115" fmla="*/ 2044335 h 2810796"/>
              <a:gd name="connsiteX6116" fmla="*/ 2152463 w 3531775"/>
              <a:gd name="connsiteY6116" fmla="*/ 2021189 h 2810796"/>
              <a:gd name="connsiteX6117" fmla="*/ 2123983 w 3531775"/>
              <a:gd name="connsiteY6117" fmla="*/ 2042144 h 2810796"/>
              <a:gd name="connsiteX6118" fmla="*/ 2124364 w 3531775"/>
              <a:gd name="connsiteY6118" fmla="*/ 2044335 h 2810796"/>
              <a:gd name="connsiteX6119" fmla="*/ 2099027 w 3531775"/>
              <a:gd name="connsiteY6119" fmla="*/ 2038048 h 2810796"/>
              <a:gd name="connsiteX6120" fmla="*/ 2122554 w 3531775"/>
              <a:gd name="connsiteY6120" fmla="*/ 2011092 h 2810796"/>
              <a:gd name="connsiteX6121" fmla="*/ 2098456 w 3531775"/>
              <a:gd name="connsiteY6121" fmla="*/ 2035953 h 2810796"/>
              <a:gd name="connsiteX6122" fmla="*/ 2099027 w 3531775"/>
              <a:gd name="connsiteY6122" fmla="*/ 2038048 h 2810796"/>
              <a:gd name="connsiteX6123" fmla="*/ 2071119 w 3531775"/>
              <a:gd name="connsiteY6123" fmla="*/ 2036238 h 2810796"/>
              <a:gd name="connsiteX6124" fmla="*/ 2093503 w 3531775"/>
              <a:gd name="connsiteY6124" fmla="*/ 2008045 h 2810796"/>
              <a:gd name="connsiteX6125" fmla="*/ 2071119 w 3531775"/>
              <a:gd name="connsiteY6125" fmla="*/ 2035191 h 2810796"/>
              <a:gd name="connsiteX6126" fmla="*/ 2071119 w 3531775"/>
              <a:gd name="connsiteY6126" fmla="*/ 2036238 h 2810796"/>
              <a:gd name="connsiteX6127" fmla="*/ 2053022 w 3531775"/>
              <a:gd name="connsiteY6127" fmla="*/ 2038143 h 2810796"/>
              <a:gd name="connsiteX6128" fmla="*/ 2057022 w 3531775"/>
              <a:gd name="connsiteY6128" fmla="*/ 2037762 h 2810796"/>
              <a:gd name="connsiteX6129" fmla="*/ 2059975 w 3531775"/>
              <a:gd name="connsiteY6129" fmla="*/ 2025761 h 2810796"/>
              <a:gd name="connsiteX6130" fmla="*/ 2059880 w 3531775"/>
              <a:gd name="connsiteY6130" fmla="*/ 2006711 h 2810796"/>
              <a:gd name="connsiteX6131" fmla="*/ 2055212 w 3531775"/>
              <a:gd name="connsiteY6131" fmla="*/ 2028047 h 2810796"/>
              <a:gd name="connsiteX6132" fmla="*/ 2052641 w 3531775"/>
              <a:gd name="connsiteY6132" fmla="*/ 2037191 h 2810796"/>
              <a:gd name="connsiteX6133" fmla="*/ 2053022 w 3531775"/>
              <a:gd name="connsiteY6133" fmla="*/ 2038143 h 2810796"/>
              <a:gd name="connsiteX6134" fmla="*/ 2027876 w 3531775"/>
              <a:gd name="connsiteY6134" fmla="*/ 2046430 h 2810796"/>
              <a:gd name="connsiteX6135" fmla="*/ 2035305 w 3531775"/>
              <a:gd name="connsiteY6135" fmla="*/ 2012140 h 2810796"/>
              <a:gd name="connsiteX6136" fmla="*/ 2027495 w 3531775"/>
              <a:gd name="connsiteY6136" fmla="*/ 2045478 h 2810796"/>
              <a:gd name="connsiteX6137" fmla="*/ 2027876 w 3531775"/>
              <a:gd name="connsiteY6137" fmla="*/ 2046430 h 2810796"/>
              <a:gd name="connsiteX6138" fmla="*/ 2003873 w 3531775"/>
              <a:gd name="connsiteY6138" fmla="*/ 2060051 h 2810796"/>
              <a:gd name="connsiteX6139" fmla="*/ 2008635 w 3531775"/>
              <a:gd name="connsiteY6139" fmla="*/ 2024618 h 2810796"/>
              <a:gd name="connsiteX6140" fmla="*/ 2003301 w 3531775"/>
              <a:gd name="connsiteY6140" fmla="*/ 2059289 h 2810796"/>
              <a:gd name="connsiteX6141" fmla="*/ 2003873 w 3531775"/>
              <a:gd name="connsiteY6141" fmla="*/ 2060051 h 2810796"/>
              <a:gd name="connsiteX6142" fmla="*/ 1980155 w 3531775"/>
              <a:gd name="connsiteY6142" fmla="*/ 2045097 h 2810796"/>
              <a:gd name="connsiteX6143" fmla="*/ 1980917 w 3531775"/>
              <a:gd name="connsiteY6143" fmla="*/ 2076815 h 2810796"/>
              <a:gd name="connsiteX6144" fmla="*/ 1983108 w 3531775"/>
              <a:gd name="connsiteY6144" fmla="*/ 2077387 h 2810796"/>
              <a:gd name="connsiteX6145" fmla="*/ 1979012 w 3531775"/>
              <a:gd name="connsiteY6145" fmla="*/ 2041477 h 2810796"/>
              <a:gd name="connsiteX6146" fmla="*/ 1980155 w 3531775"/>
              <a:gd name="connsiteY6146" fmla="*/ 2045097 h 2810796"/>
              <a:gd name="connsiteX6147" fmla="*/ 1954629 w 3531775"/>
              <a:gd name="connsiteY6147" fmla="*/ 2067576 h 2810796"/>
              <a:gd name="connsiteX6148" fmla="*/ 1957010 w 3531775"/>
              <a:gd name="connsiteY6148" fmla="*/ 2100913 h 2810796"/>
              <a:gd name="connsiteX6149" fmla="*/ 1959296 w 3531775"/>
              <a:gd name="connsiteY6149" fmla="*/ 2101199 h 2810796"/>
              <a:gd name="connsiteX6150" fmla="*/ 1953104 w 3531775"/>
              <a:gd name="connsiteY6150" fmla="*/ 2063956 h 2810796"/>
              <a:gd name="connsiteX6151" fmla="*/ 1954629 w 3531775"/>
              <a:gd name="connsiteY6151" fmla="*/ 2067576 h 2810796"/>
              <a:gd name="connsiteX6152" fmla="*/ 1928435 w 3531775"/>
              <a:gd name="connsiteY6152" fmla="*/ 2097294 h 2810796"/>
              <a:gd name="connsiteX6153" fmla="*/ 1932721 w 3531775"/>
              <a:gd name="connsiteY6153" fmla="*/ 2132346 h 2810796"/>
              <a:gd name="connsiteX6154" fmla="*/ 1938626 w 3531775"/>
              <a:gd name="connsiteY6154" fmla="*/ 2125964 h 2810796"/>
              <a:gd name="connsiteX6155" fmla="*/ 1926815 w 3531775"/>
              <a:gd name="connsiteY6155" fmla="*/ 2093865 h 2810796"/>
              <a:gd name="connsiteX6156" fmla="*/ 1928435 w 3531775"/>
              <a:gd name="connsiteY6156" fmla="*/ 2097294 h 2810796"/>
              <a:gd name="connsiteX6157" fmla="*/ 1908242 w 3531775"/>
              <a:gd name="connsiteY6157" fmla="*/ 2125107 h 2810796"/>
              <a:gd name="connsiteX6158" fmla="*/ 1914242 w 3531775"/>
              <a:gd name="connsiteY6158" fmla="*/ 2160635 h 2810796"/>
              <a:gd name="connsiteX6159" fmla="*/ 1919958 w 3531775"/>
              <a:gd name="connsiteY6159" fmla="*/ 2153587 h 2810796"/>
              <a:gd name="connsiteX6160" fmla="*/ 1906337 w 3531775"/>
              <a:gd name="connsiteY6160" fmla="*/ 2121773 h 2810796"/>
              <a:gd name="connsiteX6161" fmla="*/ 1908242 w 3531775"/>
              <a:gd name="connsiteY6161" fmla="*/ 2125107 h 2810796"/>
              <a:gd name="connsiteX6162" fmla="*/ 1884905 w 3531775"/>
              <a:gd name="connsiteY6162" fmla="*/ 2161588 h 2810796"/>
              <a:gd name="connsiteX6163" fmla="*/ 1890906 w 3531775"/>
              <a:gd name="connsiteY6163" fmla="*/ 2198830 h 2810796"/>
              <a:gd name="connsiteX6164" fmla="*/ 1893383 w 3531775"/>
              <a:gd name="connsiteY6164" fmla="*/ 2198354 h 2810796"/>
              <a:gd name="connsiteX6165" fmla="*/ 1883000 w 3531775"/>
              <a:gd name="connsiteY6165" fmla="*/ 2158159 h 2810796"/>
              <a:gd name="connsiteX6166" fmla="*/ 1884905 w 3531775"/>
              <a:gd name="connsiteY6166" fmla="*/ 2161588 h 2810796"/>
              <a:gd name="connsiteX6167" fmla="*/ 1864141 w 3531775"/>
              <a:gd name="connsiteY6167" fmla="*/ 2200640 h 2810796"/>
              <a:gd name="connsiteX6168" fmla="*/ 1867570 w 3531775"/>
              <a:gd name="connsiteY6168" fmla="*/ 2241788 h 2810796"/>
              <a:gd name="connsiteX6169" fmla="*/ 1870046 w 3531775"/>
              <a:gd name="connsiteY6169" fmla="*/ 2241217 h 2810796"/>
              <a:gd name="connsiteX6170" fmla="*/ 1862426 w 3531775"/>
              <a:gd name="connsiteY6170" fmla="*/ 2196735 h 2810796"/>
              <a:gd name="connsiteX6171" fmla="*/ 1864141 w 3531775"/>
              <a:gd name="connsiteY6171" fmla="*/ 2200640 h 2810796"/>
              <a:gd name="connsiteX6172" fmla="*/ 1838709 w 3531775"/>
              <a:gd name="connsiteY6172" fmla="*/ 2244550 h 2810796"/>
              <a:gd name="connsiteX6173" fmla="*/ 1844996 w 3531775"/>
              <a:gd name="connsiteY6173" fmla="*/ 2283508 h 2810796"/>
              <a:gd name="connsiteX6174" fmla="*/ 1850996 w 3531775"/>
              <a:gd name="connsiteY6174" fmla="*/ 2274649 h 2810796"/>
              <a:gd name="connsiteX6175" fmla="*/ 1836614 w 3531775"/>
              <a:gd name="connsiteY6175" fmla="*/ 2241217 h 2810796"/>
              <a:gd name="connsiteX6176" fmla="*/ 1838709 w 3531775"/>
              <a:gd name="connsiteY6176" fmla="*/ 2244550 h 2810796"/>
              <a:gd name="connsiteX6177" fmla="*/ 1814992 w 3531775"/>
              <a:gd name="connsiteY6177" fmla="*/ 2288556 h 2810796"/>
              <a:gd name="connsiteX6178" fmla="*/ 1819278 w 3531775"/>
              <a:gd name="connsiteY6178" fmla="*/ 2329609 h 2810796"/>
              <a:gd name="connsiteX6179" fmla="*/ 1821850 w 3531775"/>
              <a:gd name="connsiteY6179" fmla="*/ 2328751 h 2810796"/>
              <a:gd name="connsiteX6180" fmla="*/ 1813087 w 3531775"/>
              <a:gd name="connsiteY6180" fmla="*/ 2285032 h 2810796"/>
              <a:gd name="connsiteX6181" fmla="*/ 1814992 w 3531775"/>
              <a:gd name="connsiteY6181" fmla="*/ 2288556 h 2810796"/>
              <a:gd name="connsiteX6182" fmla="*/ 1795370 w 3531775"/>
              <a:gd name="connsiteY6182" fmla="*/ 2361517 h 2810796"/>
              <a:gd name="connsiteX6183" fmla="*/ 1790608 w 3531775"/>
              <a:gd name="connsiteY6183" fmla="*/ 2379139 h 2810796"/>
              <a:gd name="connsiteX6184" fmla="*/ 1793180 w 3531775"/>
              <a:gd name="connsiteY6184" fmla="*/ 2378472 h 2810796"/>
              <a:gd name="connsiteX6185" fmla="*/ 1790322 w 3531775"/>
              <a:gd name="connsiteY6185" fmla="*/ 2329323 h 2810796"/>
              <a:gd name="connsiteX6186" fmla="*/ 1795370 w 3531775"/>
              <a:gd name="connsiteY6186" fmla="*/ 2361517 h 2810796"/>
              <a:gd name="connsiteX6187" fmla="*/ 1760699 w 3531775"/>
              <a:gd name="connsiteY6187" fmla="*/ 2382377 h 2810796"/>
              <a:gd name="connsiteX6188" fmla="*/ 1759842 w 3531775"/>
              <a:gd name="connsiteY6188" fmla="*/ 2425811 h 2810796"/>
              <a:gd name="connsiteX6189" fmla="*/ 1767748 w 3531775"/>
              <a:gd name="connsiteY6189" fmla="*/ 2416096 h 2810796"/>
              <a:gd name="connsiteX6190" fmla="*/ 1758985 w 3531775"/>
              <a:gd name="connsiteY6190" fmla="*/ 2378758 h 2810796"/>
              <a:gd name="connsiteX6191" fmla="*/ 1760699 w 3531775"/>
              <a:gd name="connsiteY6191" fmla="*/ 2382377 h 2810796"/>
              <a:gd name="connsiteX6192" fmla="*/ 1723552 w 3531775"/>
              <a:gd name="connsiteY6192" fmla="*/ 2473817 h 2810796"/>
              <a:gd name="connsiteX6193" fmla="*/ 1726981 w 3531775"/>
              <a:gd name="connsiteY6193" fmla="*/ 2425430 h 2810796"/>
              <a:gd name="connsiteX6194" fmla="*/ 1722790 w 3531775"/>
              <a:gd name="connsiteY6194" fmla="*/ 2473245 h 2810796"/>
              <a:gd name="connsiteX6195" fmla="*/ 1723552 w 3531775"/>
              <a:gd name="connsiteY6195" fmla="*/ 2473817 h 2810796"/>
              <a:gd name="connsiteX6196" fmla="*/ 1688881 w 3531775"/>
              <a:gd name="connsiteY6196" fmla="*/ 2511726 h 2810796"/>
              <a:gd name="connsiteX6197" fmla="*/ 1699930 w 3531775"/>
              <a:gd name="connsiteY6197" fmla="*/ 2459720 h 2810796"/>
              <a:gd name="connsiteX6198" fmla="*/ 1688214 w 3531775"/>
              <a:gd name="connsiteY6198" fmla="*/ 2511155 h 2810796"/>
              <a:gd name="connsiteX6199" fmla="*/ 1688881 w 3531775"/>
              <a:gd name="connsiteY6199" fmla="*/ 2511726 h 2810796"/>
              <a:gd name="connsiteX6200" fmla="*/ 1645923 w 3531775"/>
              <a:gd name="connsiteY6200" fmla="*/ 2549255 h 2810796"/>
              <a:gd name="connsiteX6201" fmla="*/ 1662973 w 3531775"/>
              <a:gd name="connsiteY6201" fmla="*/ 2499249 h 2810796"/>
              <a:gd name="connsiteX6202" fmla="*/ 1645256 w 3531775"/>
              <a:gd name="connsiteY6202" fmla="*/ 2548588 h 2810796"/>
              <a:gd name="connsiteX6203" fmla="*/ 1645923 w 3531775"/>
              <a:gd name="connsiteY6203" fmla="*/ 2549255 h 2810796"/>
              <a:gd name="connsiteX6204" fmla="*/ 1585154 w 3531775"/>
              <a:gd name="connsiteY6204" fmla="*/ 2587260 h 2810796"/>
              <a:gd name="connsiteX6205" fmla="*/ 1605251 w 3531775"/>
              <a:gd name="connsiteY6205" fmla="*/ 2575163 h 2810796"/>
              <a:gd name="connsiteX6206" fmla="*/ 1612205 w 3531775"/>
              <a:gd name="connsiteY6206" fmla="*/ 2539825 h 2810796"/>
              <a:gd name="connsiteX6207" fmla="*/ 1584582 w 3531775"/>
              <a:gd name="connsiteY6207" fmla="*/ 2586498 h 2810796"/>
              <a:gd name="connsiteX6208" fmla="*/ 1585154 w 3531775"/>
              <a:gd name="connsiteY6208" fmla="*/ 2587260 h 2810796"/>
              <a:gd name="connsiteX6209" fmla="*/ 1515907 w 3531775"/>
              <a:gd name="connsiteY6209" fmla="*/ 2616120 h 2810796"/>
              <a:gd name="connsiteX6210" fmla="*/ 1557817 w 3531775"/>
              <a:gd name="connsiteY6210" fmla="*/ 2572591 h 2810796"/>
              <a:gd name="connsiteX6211" fmla="*/ 1515621 w 3531775"/>
              <a:gd name="connsiteY6211" fmla="*/ 2615168 h 2810796"/>
              <a:gd name="connsiteX6212" fmla="*/ 1515907 w 3531775"/>
              <a:gd name="connsiteY6212" fmla="*/ 2616120 h 2810796"/>
              <a:gd name="connsiteX6213" fmla="*/ 1446946 w 3531775"/>
              <a:gd name="connsiteY6213" fmla="*/ 2630122 h 2810796"/>
              <a:gd name="connsiteX6214" fmla="*/ 1489237 w 3531775"/>
              <a:gd name="connsiteY6214" fmla="*/ 2595451 h 2810796"/>
              <a:gd name="connsiteX6215" fmla="*/ 1446755 w 3531775"/>
              <a:gd name="connsiteY6215" fmla="*/ 2629265 h 2810796"/>
              <a:gd name="connsiteX6216" fmla="*/ 1446946 w 3531775"/>
              <a:gd name="connsiteY6216" fmla="*/ 2630122 h 2810796"/>
              <a:gd name="connsiteX6217" fmla="*/ 1373032 w 3531775"/>
              <a:gd name="connsiteY6217" fmla="*/ 2631456 h 2810796"/>
              <a:gd name="connsiteX6218" fmla="*/ 1421800 w 3531775"/>
              <a:gd name="connsiteY6218" fmla="*/ 2605357 h 2810796"/>
              <a:gd name="connsiteX6219" fmla="*/ 1370651 w 3531775"/>
              <a:gd name="connsiteY6219" fmla="*/ 2629456 h 2810796"/>
              <a:gd name="connsiteX6220" fmla="*/ 1373032 w 3531775"/>
              <a:gd name="connsiteY6220" fmla="*/ 2631456 h 2810796"/>
              <a:gd name="connsiteX6221" fmla="*/ 1294165 w 3531775"/>
              <a:gd name="connsiteY6221" fmla="*/ 2615549 h 2810796"/>
              <a:gd name="connsiteX6222" fmla="*/ 1354649 w 3531775"/>
              <a:gd name="connsiteY6222" fmla="*/ 2603548 h 2810796"/>
              <a:gd name="connsiteX6223" fmla="*/ 1292260 w 3531775"/>
              <a:gd name="connsiteY6223" fmla="*/ 2613073 h 2810796"/>
              <a:gd name="connsiteX6224" fmla="*/ 1294165 w 3531775"/>
              <a:gd name="connsiteY6224" fmla="*/ 2615549 h 2810796"/>
              <a:gd name="connsiteX6225" fmla="*/ 1226156 w 3531775"/>
              <a:gd name="connsiteY6225" fmla="*/ 2583831 h 2810796"/>
              <a:gd name="connsiteX6226" fmla="*/ 1281211 w 3531775"/>
              <a:gd name="connsiteY6226" fmla="*/ 2581640 h 2810796"/>
              <a:gd name="connsiteX6227" fmla="*/ 1224728 w 3531775"/>
              <a:gd name="connsiteY6227" fmla="*/ 2580973 h 2810796"/>
              <a:gd name="connsiteX6228" fmla="*/ 1226156 w 3531775"/>
              <a:gd name="connsiteY6228" fmla="*/ 2583831 h 2810796"/>
              <a:gd name="connsiteX6229" fmla="*/ 1164053 w 3531775"/>
              <a:gd name="connsiteY6229" fmla="*/ 2534872 h 2810796"/>
              <a:gd name="connsiteX6230" fmla="*/ 1218822 w 3531775"/>
              <a:gd name="connsiteY6230" fmla="*/ 2546683 h 2810796"/>
              <a:gd name="connsiteX6231" fmla="*/ 1163387 w 3531775"/>
              <a:gd name="connsiteY6231" fmla="*/ 2531824 h 2810796"/>
              <a:gd name="connsiteX6232" fmla="*/ 1164053 w 3531775"/>
              <a:gd name="connsiteY6232" fmla="*/ 2534872 h 2810796"/>
              <a:gd name="connsiteX6233" fmla="*/ 1198343 w 3531775"/>
              <a:gd name="connsiteY6233" fmla="*/ 1695148 h 2810796"/>
              <a:gd name="connsiteX6234" fmla="*/ 1201296 w 3531775"/>
              <a:gd name="connsiteY6234" fmla="*/ 1694672 h 2810796"/>
              <a:gd name="connsiteX6235" fmla="*/ 1178627 w 3531775"/>
              <a:gd name="connsiteY6235" fmla="*/ 1671526 h 2810796"/>
              <a:gd name="connsiteX6236" fmla="*/ 1177293 w 3531775"/>
              <a:gd name="connsiteY6236" fmla="*/ 1672955 h 2810796"/>
              <a:gd name="connsiteX6237" fmla="*/ 1198343 w 3531775"/>
              <a:gd name="connsiteY6237" fmla="*/ 1695148 h 2810796"/>
              <a:gd name="connsiteX6238" fmla="*/ 1193200 w 3531775"/>
              <a:gd name="connsiteY6238" fmla="*/ 1735915 h 2810796"/>
              <a:gd name="connsiteX6239" fmla="*/ 1196248 w 3531775"/>
              <a:gd name="connsiteY6239" fmla="*/ 1736391 h 2810796"/>
              <a:gd name="connsiteX6240" fmla="*/ 1178627 w 3531775"/>
              <a:gd name="connsiteY6240" fmla="*/ 1704007 h 2810796"/>
              <a:gd name="connsiteX6241" fmla="*/ 1177007 w 3531775"/>
              <a:gd name="connsiteY6241" fmla="*/ 1704959 h 2810796"/>
              <a:gd name="connsiteX6242" fmla="*/ 1193200 w 3531775"/>
              <a:gd name="connsiteY6242" fmla="*/ 1735915 h 2810796"/>
              <a:gd name="connsiteX6243" fmla="*/ 1114333 w 3531775"/>
              <a:gd name="connsiteY6243" fmla="*/ 2472865 h 2810796"/>
              <a:gd name="connsiteX6244" fmla="*/ 1163863 w 3531775"/>
              <a:gd name="connsiteY6244" fmla="*/ 2495915 h 2810796"/>
              <a:gd name="connsiteX6245" fmla="*/ 1114428 w 3531775"/>
              <a:gd name="connsiteY6245" fmla="*/ 2469912 h 2810796"/>
              <a:gd name="connsiteX6246" fmla="*/ 1114333 w 3531775"/>
              <a:gd name="connsiteY6246" fmla="*/ 2472865 h 2810796"/>
              <a:gd name="connsiteX6247" fmla="*/ 1086520 w 3531775"/>
              <a:gd name="connsiteY6247" fmla="*/ 2420477 h 2810796"/>
              <a:gd name="connsiteX6248" fmla="*/ 1130049 w 3531775"/>
              <a:gd name="connsiteY6248" fmla="*/ 2448290 h 2810796"/>
              <a:gd name="connsiteX6249" fmla="*/ 1087091 w 3531775"/>
              <a:gd name="connsiteY6249" fmla="*/ 2417620 h 2810796"/>
              <a:gd name="connsiteX6250" fmla="*/ 1086520 w 3531775"/>
              <a:gd name="connsiteY6250" fmla="*/ 2420477 h 2810796"/>
              <a:gd name="connsiteX6251" fmla="*/ 1064612 w 3531775"/>
              <a:gd name="connsiteY6251" fmla="*/ 2354374 h 2810796"/>
              <a:gd name="connsiteX6252" fmla="*/ 1102046 w 3531775"/>
              <a:gd name="connsiteY6252" fmla="*/ 2388378 h 2810796"/>
              <a:gd name="connsiteX6253" fmla="*/ 1065660 w 3531775"/>
              <a:gd name="connsiteY6253" fmla="*/ 2351802 h 2810796"/>
              <a:gd name="connsiteX6254" fmla="*/ 1064612 w 3531775"/>
              <a:gd name="connsiteY6254" fmla="*/ 2354374 h 2810796"/>
              <a:gd name="connsiteX6255" fmla="*/ 1052039 w 3531775"/>
              <a:gd name="connsiteY6255" fmla="*/ 2287508 h 2810796"/>
              <a:gd name="connsiteX6256" fmla="*/ 1084234 w 3531775"/>
              <a:gd name="connsiteY6256" fmla="*/ 2330656 h 2810796"/>
              <a:gd name="connsiteX6257" fmla="*/ 1053563 w 3531775"/>
              <a:gd name="connsiteY6257" fmla="*/ 2285222 h 2810796"/>
              <a:gd name="connsiteX6258" fmla="*/ 1052039 w 3531775"/>
              <a:gd name="connsiteY6258" fmla="*/ 2287508 h 2810796"/>
              <a:gd name="connsiteX6259" fmla="*/ 1051087 w 3531775"/>
              <a:gd name="connsiteY6259" fmla="*/ 2225024 h 2810796"/>
              <a:gd name="connsiteX6260" fmla="*/ 1050896 w 3531775"/>
              <a:gd name="connsiteY6260" fmla="*/ 2223500 h 2810796"/>
              <a:gd name="connsiteX6261" fmla="*/ 1049277 w 3531775"/>
              <a:gd name="connsiteY6261" fmla="*/ 2225881 h 2810796"/>
              <a:gd name="connsiteX6262" fmla="*/ 1076138 w 3531775"/>
              <a:gd name="connsiteY6262" fmla="*/ 2264934 h 2810796"/>
              <a:gd name="connsiteX6263" fmla="*/ 1051087 w 3531775"/>
              <a:gd name="connsiteY6263" fmla="*/ 2225024 h 2810796"/>
              <a:gd name="connsiteX6264" fmla="*/ 1056992 w 3531775"/>
              <a:gd name="connsiteY6264" fmla="*/ 2172922 h 2810796"/>
              <a:gd name="connsiteX6265" fmla="*/ 1055754 w 3531775"/>
              <a:gd name="connsiteY6265" fmla="*/ 2160730 h 2810796"/>
              <a:gd name="connsiteX6266" fmla="*/ 1053849 w 3531775"/>
              <a:gd name="connsiteY6266" fmla="*/ 2162730 h 2810796"/>
              <a:gd name="connsiteX6267" fmla="*/ 1075661 w 3531775"/>
              <a:gd name="connsiteY6267" fmla="*/ 2204641 h 2810796"/>
              <a:gd name="connsiteX6268" fmla="*/ 1056992 w 3531775"/>
              <a:gd name="connsiteY6268" fmla="*/ 2172922 h 2810796"/>
              <a:gd name="connsiteX6269" fmla="*/ 1065851 w 3531775"/>
              <a:gd name="connsiteY6269" fmla="*/ 2101009 h 2810796"/>
              <a:gd name="connsiteX6270" fmla="*/ 1066041 w 3531775"/>
              <a:gd name="connsiteY6270" fmla="*/ 2099580 h 2810796"/>
              <a:gd name="connsiteX6271" fmla="*/ 1064041 w 3531775"/>
              <a:gd name="connsiteY6271" fmla="*/ 2101104 h 2810796"/>
              <a:gd name="connsiteX6272" fmla="*/ 1080043 w 3531775"/>
              <a:gd name="connsiteY6272" fmla="*/ 2148348 h 2810796"/>
              <a:gd name="connsiteX6273" fmla="*/ 1065851 w 3531775"/>
              <a:gd name="connsiteY6273" fmla="*/ 2101009 h 2810796"/>
              <a:gd name="connsiteX6274" fmla="*/ 1086520 w 3531775"/>
              <a:gd name="connsiteY6274" fmla="*/ 2080530 h 2810796"/>
              <a:gd name="connsiteX6275" fmla="*/ 1079376 w 3531775"/>
              <a:gd name="connsiteY6275" fmla="*/ 2046907 h 2810796"/>
              <a:gd name="connsiteX6276" fmla="*/ 1077281 w 3531775"/>
              <a:gd name="connsiteY6276" fmla="*/ 2048526 h 2810796"/>
              <a:gd name="connsiteX6277" fmla="*/ 1092806 w 3531775"/>
              <a:gd name="connsiteY6277" fmla="*/ 2089007 h 2810796"/>
              <a:gd name="connsiteX6278" fmla="*/ 1086520 w 3531775"/>
              <a:gd name="connsiteY6278" fmla="*/ 2080530 h 2810796"/>
              <a:gd name="connsiteX6279" fmla="*/ 1095664 w 3531775"/>
              <a:gd name="connsiteY6279" fmla="*/ 1995567 h 2810796"/>
              <a:gd name="connsiteX6280" fmla="*/ 1095854 w 3531775"/>
              <a:gd name="connsiteY6280" fmla="*/ 1994329 h 2810796"/>
              <a:gd name="connsiteX6281" fmla="*/ 1093759 w 3531775"/>
              <a:gd name="connsiteY6281" fmla="*/ 1995662 h 2810796"/>
              <a:gd name="connsiteX6282" fmla="*/ 1106999 w 3531775"/>
              <a:gd name="connsiteY6282" fmla="*/ 2036620 h 2810796"/>
              <a:gd name="connsiteX6283" fmla="*/ 1095664 w 3531775"/>
              <a:gd name="connsiteY6283" fmla="*/ 1995567 h 2810796"/>
              <a:gd name="connsiteX6284" fmla="*/ 1108427 w 3531775"/>
              <a:gd name="connsiteY6284" fmla="*/ 1957848 h 2810796"/>
              <a:gd name="connsiteX6285" fmla="*/ 1108618 w 3531775"/>
              <a:gd name="connsiteY6285" fmla="*/ 1956609 h 2810796"/>
              <a:gd name="connsiteX6286" fmla="*/ 1106522 w 3531775"/>
              <a:gd name="connsiteY6286" fmla="*/ 1957848 h 2810796"/>
              <a:gd name="connsiteX6287" fmla="*/ 1119000 w 3531775"/>
              <a:gd name="connsiteY6287" fmla="*/ 1998043 h 2810796"/>
              <a:gd name="connsiteX6288" fmla="*/ 1108427 w 3531775"/>
              <a:gd name="connsiteY6288" fmla="*/ 1957848 h 2810796"/>
              <a:gd name="connsiteX6289" fmla="*/ 1130811 w 3531775"/>
              <a:gd name="connsiteY6289" fmla="*/ 1954038 h 2810796"/>
              <a:gd name="connsiteX6290" fmla="*/ 1122143 w 3531775"/>
              <a:gd name="connsiteY6290" fmla="*/ 1917557 h 2810796"/>
              <a:gd name="connsiteX6291" fmla="*/ 1120048 w 3531775"/>
              <a:gd name="connsiteY6291" fmla="*/ 1918795 h 2810796"/>
              <a:gd name="connsiteX6292" fmla="*/ 1132811 w 3531775"/>
              <a:gd name="connsiteY6292" fmla="*/ 1956895 h 2810796"/>
              <a:gd name="connsiteX6293" fmla="*/ 1130811 w 3531775"/>
              <a:gd name="connsiteY6293" fmla="*/ 1954038 h 2810796"/>
              <a:gd name="connsiteX6294" fmla="*/ 1140527 w 3531775"/>
              <a:gd name="connsiteY6294" fmla="*/ 1893935 h 2810796"/>
              <a:gd name="connsiteX6295" fmla="*/ 1138717 w 3531775"/>
              <a:gd name="connsiteY6295" fmla="*/ 1871266 h 2810796"/>
              <a:gd name="connsiteX6296" fmla="*/ 1136717 w 3531775"/>
              <a:gd name="connsiteY6296" fmla="*/ 1872408 h 2810796"/>
              <a:gd name="connsiteX6297" fmla="*/ 1149290 w 3531775"/>
              <a:gd name="connsiteY6297" fmla="*/ 1910223 h 2810796"/>
              <a:gd name="connsiteX6298" fmla="*/ 1140527 w 3531775"/>
              <a:gd name="connsiteY6298" fmla="*/ 1893935 h 2810796"/>
              <a:gd name="connsiteX6299" fmla="*/ 1155671 w 3531775"/>
              <a:gd name="connsiteY6299" fmla="*/ 1850787 h 2810796"/>
              <a:gd name="connsiteX6300" fmla="*/ 1153290 w 3531775"/>
              <a:gd name="connsiteY6300" fmla="*/ 1825450 h 2810796"/>
              <a:gd name="connsiteX6301" fmla="*/ 1151290 w 3531775"/>
              <a:gd name="connsiteY6301" fmla="*/ 1826498 h 2810796"/>
              <a:gd name="connsiteX6302" fmla="*/ 1162910 w 3531775"/>
              <a:gd name="connsiteY6302" fmla="*/ 1866408 h 2810796"/>
              <a:gd name="connsiteX6303" fmla="*/ 1155671 w 3531775"/>
              <a:gd name="connsiteY6303" fmla="*/ 1850787 h 2810796"/>
              <a:gd name="connsiteX6304" fmla="*/ 1167197 w 3531775"/>
              <a:gd name="connsiteY6304" fmla="*/ 1801162 h 2810796"/>
              <a:gd name="connsiteX6305" fmla="*/ 1164815 w 3531775"/>
              <a:gd name="connsiteY6305" fmla="*/ 1784969 h 2810796"/>
              <a:gd name="connsiteX6306" fmla="*/ 1161672 w 3531775"/>
              <a:gd name="connsiteY6306" fmla="*/ 1793541 h 2810796"/>
              <a:gd name="connsiteX6307" fmla="*/ 1178912 w 3531775"/>
              <a:gd name="connsiteY6307" fmla="*/ 1819259 h 2810796"/>
              <a:gd name="connsiteX6308" fmla="*/ 1167197 w 3531775"/>
              <a:gd name="connsiteY6308" fmla="*/ 1801162 h 2810796"/>
              <a:gd name="connsiteX6309" fmla="*/ 1173102 w 3531775"/>
              <a:gd name="connsiteY6309" fmla="*/ 1743821 h 2810796"/>
              <a:gd name="connsiteX6310" fmla="*/ 1189961 w 3531775"/>
              <a:gd name="connsiteY6310" fmla="*/ 1776682 h 2810796"/>
              <a:gd name="connsiteX6311" fmla="*/ 1173864 w 3531775"/>
              <a:gd name="connsiteY6311" fmla="*/ 1743916 h 2810796"/>
              <a:gd name="connsiteX6312" fmla="*/ 1173102 w 3531775"/>
              <a:gd name="connsiteY6312" fmla="*/ 1743821 h 2810796"/>
              <a:gd name="connsiteX6313" fmla="*/ 1172626 w 3531775"/>
              <a:gd name="connsiteY6313" fmla="*/ 1638284 h 2810796"/>
              <a:gd name="connsiteX6314" fmla="*/ 1199391 w 3531775"/>
              <a:gd name="connsiteY6314" fmla="*/ 1657525 h 2810796"/>
              <a:gd name="connsiteX6315" fmla="*/ 1173864 w 3531775"/>
              <a:gd name="connsiteY6315" fmla="*/ 1636760 h 2810796"/>
              <a:gd name="connsiteX6316" fmla="*/ 1172626 w 3531775"/>
              <a:gd name="connsiteY6316" fmla="*/ 1638284 h 2810796"/>
              <a:gd name="connsiteX6317" fmla="*/ 1162434 w 3531775"/>
              <a:gd name="connsiteY6317" fmla="*/ 1604280 h 2810796"/>
              <a:gd name="connsiteX6318" fmla="*/ 1191390 w 3531775"/>
              <a:gd name="connsiteY6318" fmla="*/ 1618758 h 2810796"/>
              <a:gd name="connsiteX6319" fmla="*/ 1163387 w 3531775"/>
              <a:gd name="connsiteY6319" fmla="*/ 1602661 h 2810796"/>
              <a:gd name="connsiteX6320" fmla="*/ 1162434 w 3531775"/>
              <a:gd name="connsiteY6320" fmla="*/ 1604280 h 2810796"/>
              <a:gd name="connsiteX6321" fmla="*/ 1151195 w 3531775"/>
              <a:gd name="connsiteY6321" fmla="*/ 1580753 h 2810796"/>
              <a:gd name="connsiteX6322" fmla="*/ 1181008 w 3531775"/>
              <a:gd name="connsiteY6322" fmla="*/ 1589516 h 2810796"/>
              <a:gd name="connsiteX6323" fmla="*/ 1151861 w 3531775"/>
              <a:gd name="connsiteY6323" fmla="*/ 1579038 h 2810796"/>
              <a:gd name="connsiteX6324" fmla="*/ 1151195 w 3531775"/>
              <a:gd name="connsiteY6324" fmla="*/ 1580753 h 2810796"/>
              <a:gd name="connsiteX6325" fmla="*/ 1134812 w 3531775"/>
              <a:gd name="connsiteY6325" fmla="*/ 1556274 h 2810796"/>
              <a:gd name="connsiteX6326" fmla="*/ 1164625 w 3531775"/>
              <a:gd name="connsiteY6326" fmla="*/ 1558750 h 2810796"/>
              <a:gd name="connsiteX6327" fmla="*/ 1135193 w 3531775"/>
              <a:gd name="connsiteY6327" fmla="*/ 1554654 h 2810796"/>
              <a:gd name="connsiteX6328" fmla="*/ 1134812 w 3531775"/>
              <a:gd name="connsiteY6328" fmla="*/ 1556274 h 2810796"/>
              <a:gd name="connsiteX6329" fmla="*/ 1115666 w 3531775"/>
              <a:gd name="connsiteY6329" fmla="*/ 1538748 h 2810796"/>
              <a:gd name="connsiteX6330" fmla="*/ 1144527 w 3531775"/>
              <a:gd name="connsiteY6330" fmla="*/ 1535319 h 2810796"/>
              <a:gd name="connsiteX6331" fmla="*/ 1115857 w 3531775"/>
              <a:gd name="connsiteY6331" fmla="*/ 1537129 h 2810796"/>
              <a:gd name="connsiteX6332" fmla="*/ 1115666 w 3531775"/>
              <a:gd name="connsiteY6332" fmla="*/ 1538748 h 2810796"/>
              <a:gd name="connsiteX6333" fmla="*/ 1097188 w 3531775"/>
              <a:gd name="connsiteY6333" fmla="*/ 1528556 h 2810796"/>
              <a:gd name="connsiteX6334" fmla="*/ 1120524 w 3531775"/>
              <a:gd name="connsiteY6334" fmla="*/ 1515126 h 2810796"/>
              <a:gd name="connsiteX6335" fmla="*/ 1096902 w 3531775"/>
              <a:gd name="connsiteY6335" fmla="*/ 1526937 h 2810796"/>
              <a:gd name="connsiteX6336" fmla="*/ 1097188 w 3531775"/>
              <a:gd name="connsiteY6336" fmla="*/ 1528556 h 2810796"/>
              <a:gd name="connsiteX6337" fmla="*/ 1075661 w 3531775"/>
              <a:gd name="connsiteY6337" fmla="*/ 1524079 h 2810796"/>
              <a:gd name="connsiteX6338" fmla="*/ 1085853 w 3531775"/>
              <a:gd name="connsiteY6338" fmla="*/ 1524460 h 2810796"/>
              <a:gd name="connsiteX6339" fmla="*/ 1094140 w 3531775"/>
              <a:gd name="connsiteY6339" fmla="*/ 1518650 h 2810796"/>
              <a:gd name="connsiteX6340" fmla="*/ 1097378 w 3531775"/>
              <a:gd name="connsiteY6340" fmla="*/ 1505220 h 2810796"/>
              <a:gd name="connsiteX6341" fmla="*/ 1075566 w 3531775"/>
              <a:gd name="connsiteY6341" fmla="*/ 1523317 h 2810796"/>
              <a:gd name="connsiteX6342" fmla="*/ 1075661 w 3531775"/>
              <a:gd name="connsiteY6342" fmla="*/ 1524079 h 2810796"/>
              <a:gd name="connsiteX6343" fmla="*/ 1043276 w 3531775"/>
              <a:gd name="connsiteY6343" fmla="*/ 1525603 h 2810796"/>
              <a:gd name="connsiteX6344" fmla="*/ 1067470 w 3531775"/>
              <a:gd name="connsiteY6344" fmla="*/ 1503886 h 2810796"/>
              <a:gd name="connsiteX6345" fmla="*/ 1043181 w 3531775"/>
              <a:gd name="connsiteY6345" fmla="*/ 1524937 h 2810796"/>
              <a:gd name="connsiteX6346" fmla="*/ 1043276 w 3531775"/>
              <a:gd name="connsiteY6346" fmla="*/ 1525603 h 2810796"/>
              <a:gd name="connsiteX6347" fmla="*/ 1012130 w 3531775"/>
              <a:gd name="connsiteY6347" fmla="*/ 1532366 h 2810796"/>
              <a:gd name="connsiteX6348" fmla="*/ 1029751 w 3531775"/>
              <a:gd name="connsiteY6348" fmla="*/ 1506363 h 2810796"/>
              <a:gd name="connsiteX6349" fmla="*/ 1011844 w 3531775"/>
              <a:gd name="connsiteY6349" fmla="*/ 1531699 h 2810796"/>
              <a:gd name="connsiteX6350" fmla="*/ 1012130 w 3531775"/>
              <a:gd name="connsiteY6350" fmla="*/ 1532366 h 2810796"/>
              <a:gd name="connsiteX6351" fmla="*/ 977363 w 3531775"/>
              <a:gd name="connsiteY6351" fmla="*/ 1545320 h 2810796"/>
              <a:gd name="connsiteX6352" fmla="*/ 994032 w 3531775"/>
              <a:gd name="connsiteY6352" fmla="*/ 1516174 h 2810796"/>
              <a:gd name="connsiteX6353" fmla="*/ 976982 w 3531775"/>
              <a:gd name="connsiteY6353" fmla="*/ 1544653 h 2810796"/>
              <a:gd name="connsiteX6354" fmla="*/ 977363 w 3531775"/>
              <a:gd name="connsiteY6354" fmla="*/ 1545320 h 2810796"/>
              <a:gd name="connsiteX6355" fmla="*/ 950312 w 3531775"/>
              <a:gd name="connsiteY6355" fmla="*/ 1559036 h 2810796"/>
              <a:gd name="connsiteX6356" fmla="*/ 965933 w 3531775"/>
              <a:gd name="connsiteY6356" fmla="*/ 1527984 h 2810796"/>
              <a:gd name="connsiteX6357" fmla="*/ 949931 w 3531775"/>
              <a:gd name="connsiteY6357" fmla="*/ 1558465 h 2810796"/>
              <a:gd name="connsiteX6358" fmla="*/ 950312 w 3531775"/>
              <a:gd name="connsiteY6358" fmla="*/ 1559036 h 2810796"/>
              <a:gd name="connsiteX6359" fmla="*/ 920785 w 3531775"/>
              <a:gd name="connsiteY6359" fmla="*/ 1577133 h 2810796"/>
              <a:gd name="connsiteX6360" fmla="*/ 934501 w 3531775"/>
              <a:gd name="connsiteY6360" fmla="*/ 1544653 h 2810796"/>
              <a:gd name="connsiteX6361" fmla="*/ 920309 w 3531775"/>
              <a:gd name="connsiteY6361" fmla="*/ 1576657 h 2810796"/>
              <a:gd name="connsiteX6362" fmla="*/ 920785 w 3531775"/>
              <a:gd name="connsiteY6362" fmla="*/ 1577133 h 2810796"/>
              <a:gd name="connsiteX6363" fmla="*/ 883256 w 3531775"/>
              <a:gd name="connsiteY6363" fmla="*/ 1602470 h 2810796"/>
              <a:gd name="connsiteX6364" fmla="*/ 897449 w 3531775"/>
              <a:gd name="connsiteY6364" fmla="*/ 1568085 h 2810796"/>
              <a:gd name="connsiteX6365" fmla="*/ 882875 w 3531775"/>
              <a:gd name="connsiteY6365" fmla="*/ 1601994 h 2810796"/>
              <a:gd name="connsiteX6366" fmla="*/ 883256 w 3531775"/>
              <a:gd name="connsiteY6366" fmla="*/ 1602470 h 2810796"/>
              <a:gd name="connsiteX6367" fmla="*/ 844204 w 3531775"/>
              <a:gd name="connsiteY6367" fmla="*/ 1632093 h 2810796"/>
              <a:gd name="connsiteX6368" fmla="*/ 862111 w 3531775"/>
              <a:gd name="connsiteY6368" fmla="*/ 1594564 h 2810796"/>
              <a:gd name="connsiteX6369" fmla="*/ 843728 w 3531775"/>
              <a:gd name="connsiteY6369" fmla="*/ 1631521 h 2810796"/>
              <a:gd name="connsiteX6370" fmla="*/ 844204 w 3531775"/>
              <a:gd name="connsiteY6370" fmla="*/ 1632093 h 2810796"/>
              <a:gd name="connsiteX6371" fmla="*/ 807247 w 3531775"/>
              <a:gd name="connsiteY6371" fmla="*/ 1660858 h 2810796"/>
              <a:gd name="connsiteX6372" fmla="*/ 820868 w 3531775"/>
              <a:gd name="connsiteY6372" fmla="*/ 1625044 h 2810796"/>
              <a:gd name="connsiteX6373" fmla="*/ 806771 w 3531775"/>
              <a:gd name="connsiteY6373" fmla="*/ 1660382 h 2810796"/>
              <a:gd name="connsiteX6374" fmla="*/ 807247 w 3531775"/>
              <a:gd name="connsiteY6374" fmla="*/ 1660858 h 2810796"/>
              <a:gd name="connsiteX6375" fmla="*/ 766289 w 3531775"/>
              <a:gd name="connsiteY6375" fmla="*/ 1692291 h 2810796"/>
              <a:gd name="connsiteX6376" fmla="*/ 782291 w 3531775"/>
              <a:gd name="connsiteY6376" fmla="*/ 1655429 h 2810796"/>
              <a:gd name="connsiteX6377" fmla="*/ 765813 w 3531775"/>
              <a:gd name="connsiteY6377" fmla="*/ 1691815 h 2810796"/>
              <a:gd name="connsiteX6378" fmla="*/ 766289 w 3531775"/>
              <a:gd name="connsiteY6378" fmla="*/ 1692291 h 2810796"/>
              <a:gd name="connsiteX6379" fmla="*/ 721903 w 3531775"/>
              <a:gd name="connsiteY6379" fmla="*/ 1725152 h 2810796"/>
              <a:gd name="connsiteX6380" fmla="*/ 744477 w 3531775"/>
              <a:gd name="connsiteY6380" fmla="*/ 1686100 h 2810796"/>
              <a:gd name="connsiteX6381" fmla="*/ 721522 w 3531775"/>
              <a:gd name="connsiteY6381" fmla="*/ 1724580 h 2810796"/>
              <a:gd name="connsiteX6382" fmla="*/ 721903 w 3531775"/>
              <a:gd name="connsiteY6382" fmla="*/ 1725152 h 2810796"/>
              <a:gd name="connsiteX6383" fmla="*/ 677612 w 3531775"/>
              <a:gd name="connsiteY6383" fmla="*/ 1754394 h 2810796"/>
              <a:gd name="connsiteX6384" fmla="*/ 698090 w 3531775"/>
              <a:gd name="connsiteY6384" fmla="*/ 1718484 h 2810796"/>
              <a:gd name="connsiteX6385" fmla="*/ 677135 w 3531775"/>
              <a:gd name="connsiteY6385" fmla="*/ 1753917 h 2810796"/>
              <a:gd name="connsiteX6386" fmla="*/ 677612 w 3531775"/>
              <a:gd name="connsiteY6386" fmla="*/ 1754394 h 2810796"/>
              <a:gd name="connsiteX6387" fmla="*/ 634844 w 3531775"/>
              <a:gd name="connsiteY6387" fmla="*/ 1779159 h 2810796"/>
              <a:gd name="connsiteX6388" fmla="*/ 642750 w 3531775"/>
              <a:gd name="connsiteY6388" fmla="*/ 1774396 h 2810796"/>
              <a:gd name="connsiteX6389" fmla="*/ 642369 w 3531775"/>
              <a:gd name="connsiteY6389" fmla="*/ 1773253 h 2810796"/>
              <a:gd name="connsiteX6390" fmla="*/ 652275 w 3531775"/>
              <a:gd name="connsiteY6390" fmla="*/ 1747631 h 2810796"/>
              <a:gd name="connsiteX6391" fmla="*/ 640274 w 3531775"/>
              <a:gd name="connsiteY6391" fmla="*/ 1769538 h 2810796"/>
              <a:gd name="connsiteX6392" fmla="*/ 641512 w 3531775"/>
              <a:gd name="connsiteY6392" fmla="*/ 1772301 h 2810796"/>
              <a:gd name="connsiteX6393" fmla="*/ 634559 w 3531775"/>
              <a:gd name="connsiteY6393" fmla="*/ 1778683 h 2810796"/>
              <a:gd name="connsiteX6394" fmla="*/ 634844 w 3531775"/>
              <a:gd name="connsiteY6394" fmla="*/ 1779159 h 2810796"/>
              <a:gd name="connsiteX6395" fmla="*/ 581028 w 3531775"/>
              <a:gd name="connsiteY6395" fmla="*/ 1809067 h 2810796"/>
              <a:gd name="connsiteX6396" fmla="*/ 607698 w 3531775"/>
              <a:gd name="connsiteY6396" fmla="*/ 1774491 h 2810796"/>
              <a:gd name="connsiteX6397" fmla="*/ 580742 w 3531775"/>
              <a:gd name="connsiteY6397" fmla="*/ 1808591 h 2810796"/>
              <a:gd name="connsiteX6398" fmla="*/ 581028 w 3531775"/>
              <a:gd name="connsiteY6398" fmla="*/ 1809067 h 2810796"/>
              <a:gd name="connsiteX6399" fmla="*/ 537023 w 3531775"/>
              <a:gd name="connsiteY6399" fmla="*/ 1828212 h 2810796"/>
              <a:gd name="connsiteX6400" fmla="*/ 565407 w 3531775"/>
              <a:gd name="connsiteY6400" fmla="*/ 1796685 h 2810796"/>
              <a:gd name="connsiteX6401" fmla="*/ 536737 w 3531775"/>
              <a:gd name="connsiteY6401" fmla="*/ 1827736 h 2810796"/>
              <a:gd name="connsiteX6402" fmla="*/ 537023 w 3531775"/>
              <a:gd name="connsiteY6402" fmla="*/ 1828212 h 2810796"/>
              <a:gd name="connsiteX6403" fmla="*/ 480063 w 3531775"/>
              <a:gd name="connsiteY6403" fmla="*/ 1846120 h 2810796"/>
              <a:gd name="connsiteX6404" fmla="*/ 513305 w 3531775"/>
              <a:gd name="connsiteY6404" fmla="*/ 1817925 h 2810796"/>
              <a:gd name="connsiteX6405" fmla="*/ 479873 w 3531775"/>
              <a:gd name="connsiteY6405" fmla="*/ 1845548 h 2810796"/>
              <a:gd name="connsiteX6406" fmla="*/ 480063 w 3531775"/>
              <a:gd name="connsiteY6406" fmla="*/ 1846120 h 2810796"/>
              <a:gd name="connsiteX6407" fmla="*/ 419770 w 3531775"/>
              <a:gd name="connsiteY6407" fmla="*/ 1858121 h 2810796"/>
              <a:gd name="connsiteX6408" fmla="*/ 461394 w 3531775"/>
              <a:gd name="connsiteY6408" fmla="*/ 1833928 h 2810796"/>
              <a:gd name="connsiteX6409" fmla="*/ 419675 w 3531775"/>
              <a:gd name="connsiteY6409" fmla="*/ 1857550 h 2810796"/>
              <a:gd name="connsiteX6410" fmla="*/ 419770 w 3531775"/>
              <a:gd name="connsiteY6410" fmla="*/ 1858121 h 2810796"/>
              <a:gd name="connsiteX6411" fmla="*/ 363287 w 3531775"/>
              <a:gd name="connsiteY6411" fmla="*/ 1862121 h 2810796"/>
              <a:gd name="connsiteX6412" fmla="*/ 401101 w 3531775"/>
              <a:gd name="connsiteY6412" fmla="*/ 1843167 h 2810796"/>
              <a:gd name="connsiteX6413" fmla="*/ 363191 w 3531775"/>
              <a:gd name="connsiteY6413" fmla="*/ 1861645 h 2810796"/>
              <a:gd name="connsiteX6414" fmla="*/ 363287 w 3531775"/>
              <a:gd name="connsiteY6414" fmla="*/ 1862121 h 2810796"/>
              <a:gd name="connsiteX6415" fmla="*/ 17434 w 3531775"/>
              <a:gd name="connsiteY6415" fmla="*/ 1527889 h 2810796"/>
              <a:gd name="connsiteX6416" fmla="*/ 13624 w 3531775"/>
              <a:gd name="connsiteY6416" fmla="*/ 1486741 h 2810796"/>
              <a:gd name="connsiteX6417" fmla="*/ 17434 w 3531775"/>
              <a:gd name="connsiteY6417" fmla="*/ 1527889 h 2810796"/>
              <a:gd name="connsiteX6418" fmla="*/ 302803 w 3531775"/>
              <a:gd name="connsiteY6418" fmla="*/ 1858692 h 2810796"/>
              <a:gd name="connsiteX6419" fmla="*/ 344332 w 3531775"/>
              <a:gd name="connsiteY6419" fmla="*/ 1845358 h 2810796"/>
              <a:gd name="connsiteX6420" fmla="*/ 302803 w 3531775"/>
              <a:gd name="connsiteY6420" fmla="*/ 1858121 h 2810796"/>
              <a:gd name="connsiteX6421" fmla="*/ 302803 w 3531775"/>
              <a:gd name="connsiteY6421" fmla="*/ 1858692 h 2810796"/>
              <a:gd name="connsiteX6422" fmla="*/ 242891 w 3531775"/>
              <a:gd name="connsiteY6422" fmla="*/ 1847929 h 2810796"/>
              <a:gd name="connsiteX6423" fmla="*/ 289468 w 3531775"/>
              <a:gd name="connsiteY6423" fmla="*/ 1841547 h 2810796"/>
              <a:gd name="connsiteX6424" fmla="*/ 241271 w 3531775"/>
              <a:gd name="connsiteY6424" fmla="*/ 1846405 h 2810796"/>
              <a:gd name="connsiteX6425" fmla="*/ 242891 w 3531775"/>
              <a:gd name="connsiteY6425" fmla="*/ 1847929 h 2810796"/>
              <a:gd name="connsiteX6426" fmla="*/ 187455 w 3531775"/>
              <a:gd name="connsiteY6426" fmla="*/ 1828593 h 2810796"/>
              <a:gd name="connsiteX6427" fmla="*/ 228794 w 3531775"/>
              <a:gd name="connsiteY6427" fmla="*/ 1826879 h 2810796"/>
              <a:gd name="connsiteX6428" fmla="*/ 185836 w 3531775"/>
              <a:gd name="connsiteY6428" fmla="*/ 1826784 h 2810796"/>
              <a:gd name="connsiteX6429" fmla="*/ 187455 w 3531775"/>
              <a:gd name="connsiteY6429" fmla="*/ 1828593 h 2810796"/>
              <a:gd name="connsiteX6430" fmla="*/ 132020 w 3531775"/>
              <a:gd name="connsiteY6430" fmla="*/ 1797923 h 2810796"/>
              <a:gd name="connsiteX6431" fmla="*/ 174596 w 3531775"/>
              <a:gd name="connsiteY6431" fmla="*/ 1805067 h 2810796"/>
              <a:gd name="connsiteX6432" fmla="*/ 130781 w 3531775"/>
              <a:gd name="connsiteY6432" fmla="*/ 1795923 h 2810796"/>
              <a:gd name="connsiteX6433" fmla="*/ 132020 w 3531775"/>
              <a:gd name="connsiteY6433" fmla="*/ 1797923 h 2810796"/>
              <a:gd name="connsiteX6434" fmla="*/ 94110 w 3531775"/>
              <a:gd name="connsiteY6434" fmla="*/ 1767729 h 2810796"/>
              <a:gd name="connsiteX6435" fmla="*/ 135449 w 3531775"/>
              <a:gd name="connsiteY6435" fmla="*/ 1781635 h 2810796"/>
              <a:gd name="connsiteX6436" fmla="*/ 93158 w 3531775"/>
              <a:gd name="connsiteY6436" fmla="*/ 1765538 h 2810796"/>
              <a:gd name="connsiteX6437" fmla="*/ 94110 w 3531775"/>
              <a:gd name="connsiteY6437" fmla="*/ 1767729 h 2810796"/>
              <a:gd name="connsiteX6438" fmla="*/ 58487 w 3531775"/>
              <a:gd name="connsiteY6438" fmla="*/ 1728581 h 2810796"/>
              <a:gd name="connsiteX6439" fmla="*/ 95920 w 3531775"/>
              <a:gd name="connsiteY6439" fmla="*/ 1748965 h 2810796"/>
              <a:gd name="connsiteX6440" fmla="*/ 57915 w 3531775"/>
              <a:gd name="connsiteY6440" fmla="*/ 1726200 h 2810796"/>
              <a:gd name="connsiteX6441" fmla="*/ 58487 w 3531775"/>
              <a:gd name="connsiteY6441" fmla="*/ 1728581 h 2810796"/>
              <a:gd name="connsiteX6442" fmla="*/ 25625 w 3531775"/>
              <a:gd name="connsiteY6442" fmla="*/ 1671621 h 2810796"/>
              <a:gd name="connsiteX6443" fmla="*/ 57725 w 3531775"/>
              <a:gd name="connsiteY6443" fmla="*/ 1701720 h 2810796"/>
              <a:gd name="connsiteX6444" fmla="*/ 25625 w 3531775"/>
              <a:gd name="connsiteY6444" fmla="*/ 1669240 h 2810796"/>
              <a:gd name="connsiteX6445" fmla="*/ 25625 w 3531775"/>
              <a:gd name="connsiteY6445" fmla="*/ 1671621 h 2810796"/>
              <a:gd name="connsiteX6446" fmla="*/ 6385 w 3531775"/>
              <a:gd name="connsiteY6446" fmla="*/ 1607709 h 2810796"/>
              <a:gd name="connsiteX6447" fmla="*/ 31055 w 3531775"/>
              <a:gd name="connsiteY6447" fmla="*/ 1649428 h 2810796"/>
              <a:gd name="connsiteX6448" fmla="*/ 6956 w 3531775"/>
              <a:gd name="connsiteY6448" fmla="*/ 1605518 h 2810796"/>
              <a:gd name="connsiteX6449" fmla="*/ 6480 w 3531775"/>
              <a:gd name="connsiteY6449" fmla="*/ 1605613 h 2810796"/>
              <a:gd name="connsiteX6450" fmla="*/ 6385 w 3531775"/>
              <a:gd name="connsiteY6450" fmla="*/ 1607709 h 2810796"/>
              <a:gd name="connsiteX6451" fmla="*/ 2861 w 3531775"/>
              <a:gd name="connsiteY6451" fmla="*/ 1559131 h 2810796"/>
              <a:gd name="connsiteX6452" fmla="*/ 17148 w 3531775"/>
              <a:gd name="connsiteY6452" fmla="*/ 1586087 h 2810796"/>
              <a:gd name="connsiteX6453" fmla="*/ 3718 w 3531775"/>
              <a:gd name="connsiteY6453" fmla="*/ 1546177 h 2810796"/>
              <a:gd name="connsiteX6454" fmla="*/ 2861 w 3531775"/>
              <a:gd name="connsiteY6454" fmla="*/ 1559131 h 2810796"/>
              <a:gd name="connsiteX6455" fmla="*/ 2974946 w 3531775"/>
              <a:gd name="connsiteY6455" fmla="*/ 2803858 h 2810796"/>
              <a:gd name="connsiteX6456" fmla="*/ 3008856 w 3531775"/>
              <a:gd name="connsiteY6456" fmla="*/ 2802334 h 2810796"/>
              <a:gd name="connsiteX6457" fmla="*/ 2992187 w 3531775"/>
              <a:gd name="connsiteY6457" fmla="*/ 2790047 h 2810796"/>
              <a:gd name="connsiteX6458" fmla="*/ 2974946 w 3531775"/>
              <a:gd name="connsiteY6458" fmla="*/ 2803858 h 2810796"/>
              <a:gd name="connsiteX6459" fmla="*/ 2905700 w 3531775"/>
              <a:gd name="connsiteY6459" fmla="*/ 2797953 h 2810796"/>
              <a:gd name="connsiteX6460" fmla="*/ 2942371 w 3531775"/>
              <a:gd name="connsiteY6460" fmla="*/ 2809573 h 2810796"/>
              <a:gd name="connsiteX6461" fmla="*/ 2923607 w 3531775"/>
              <a:gd name="connsiteY6461" fmla="*/ 2791857 h 2810796"/>
              <a:gd name="connsiteX6462" fmla="*/ 2917130 w 3531775"/>
              <a:gd name="connsiteY6462" fmla="*/ 2798429 h 2810796"/>
              <a:gd name="connsiteX6463" fmla="*/ 2905700 w 3531775"/>
              <a:gd name="connsiteY6463" fmla="*/ 2797953 h 2810796"/>
              <a:gd name="connsiteX6464" fmla="*/ 3084960 w 3531775"/>
              <a:gd name="connsiteY6464" fmla="*/ 2754424 h 2810796"/>
              <a:gd name="connsiteX6465" fmla="*/ 3123441 w 3531775"/>
              <a:gd name="connsiteY6465" fmla="*/ 2742803 h 2810796"/>
              <a:gd name="connsiteX6466" fmla="*/ 3100772 w 3531775"/>
              <a:gd name="connsiteY6466" fmla="*/ 2736040 h 2810796"/>
              <a:gd name="connsiteX6467" fmla="*/ 3084960 w 3531775"/>
              <a:gd name="connsiteY6467" fmla="*/ 2754424 h 2810796"/>
              <a:gd name="connsiteX6468" fmla="*/ 3052099 w 3531775"/>
              <a:gd name="connsiteY6468" fmla="*/ 2510393 h 2810796"/>
              <a:gd name="connsiteX6469" fmla="*/ 3051909 w 3531775"/>
              <a:gd name="connsiteY6469" fmla="*/ 2523442 h 2810796"/>
              <a:gd name="connsiteX6470" fmla="*/ 3078864 w 3531775"/>
              <a:gd name="connsiteY6470" fmla="*/ 2521347 h 2810796"/>
              <a:gd name="connsiteX6471" fmla="*/ 3074673 w 3531775"/>
              <a:gd name="connsiteY6471" fmla="*/ 2512774 h 2810796"/>
              <a:gd name="connsiteX6472" fmla="*/ 3052099 w 3531775"/>
              <a:gd name="connsiteY6472" fmla="*/ 2510393 h 2810796"/>
              <a:gd name="connsiteX6473" fmla="*/ 3137538 w 3531775"/>
              <a:gd name="connsiteY6473" fmla="*/ 2617454 h 2810796"/>
              <a:gd name="connsiteX6474" fmla="*/ 3121727 w 3531775"/>
              <a:gd name="connsiteY6474" fmla="*/ 2578687 h 2810796"/>
              <a:gd name="connsiteX6475" fmla="*/ 3113250 w 3531775"/>
              <a:gd name="connsiteY6475" fmla="*/ 2597356 h 2810796"/>
              <a:gd name="connsiteX6476" fmla="*/ 3124775 w 3531775"/>
              <a:gd name="connsiteY6476" fmla="*/ 2604214 h 2810796"/>
              <a:gd name="connsiteX6477" fmla="*/ 3137538 w 3531775"/>
              <a:gd name="connsiteY6477" fmla="*/ 2617454 h 2810796"/>
              <a:gd name="connsiteX6478" fmla="*/ 2817403 w 3531775"/>
              <a:gd name="connsiteY6478" fmla="*/ 2507250 h 2810796"/>
              <a:gd name="connsiteX6479" fmla="*/ 2899890 w 3531775"/>
              <a:gd name="connsiteY6479" fmla="*/ 2789285 h 2810796"/>
              <a:gd name="connsiteX6480" fmla="*/ 2915129 w 3531775"/>
              <a:gd name="connsiteY6480" fmla="*/ 2762234 h 2810796"/>
              <a:gd name="connsiteX6481" fmla="*/ 2944467 w 3531775"/>
              <a:gd name="connsiteY6481" fmla="*/ 2683367 h 2810796"/>
              <a:gd name="connsiteX6482" fmla="*/ 2954753 w 3531775"/>
              <a:gd name="connsiteY6482" fmla="*/ 2692606 h 2810796"/>
              <a:gd name="connsiteX6483" fmla="*/ 3007808 w 3531775"/>
              <a:gd name="connsiteY6483" fmla="*/ 2776712 h 2810796"/>
              <a:gd name="connsiteX6484" fmla="*/ 2998283 w 3531775"/>
              <a:gd name="connsiteY6484" fmla="*/ 2792143 h 2810796"/>
              <a:gd name="connsiteX6485" fmla="*/ 3040669 w 3531775"/>
              <a:gd name="connsiteY6485" fmla="*/ 2746994 h 2810796"/>
              <a:gd name="connsiteX6486" fmla="*/ 2972565 w 3531775"/>
              <a:gd name="connsiteY6486" fmla="*/ 2672509 h 2810796"/>
              <a:gd name="connsiteX6487" fmla="*/ 2974661 w 3531775"/>
              <a:gd name="connsiteY6487" fmla="*/ 2670127 h 2810796"/>
              <a:gd name="connsiteX6488" fmla="*/ 2984186 w 3531775"/>
              <a:gd name="connsiteY6488" fmla="*/ 2673651 h 2810796"/>
              <a:gd name="connsiteX6489" fmla="*/ 3044669 w 3531775"/>
              <a:gd name="connsiteY6489" fmla="*/ 2697369 h 2810796"/>
              <a:gd name="connsiteX6490" fmla="*/ 3107725 w 3531775"/>
              <a:gd name="connsiteY6490" fmla="*/ 2693749 h 2810796"/>
              <a:gd name="connsiteX6491" fmla="*/ 3113440 w 3531775"/>
              <a:gd name="connsiteY6491" fmla="*/ 2733850 h 2810796"/>
              <a:gd name="connsiteX6492" fmla="*/ 3146968 w 3531775"/>
              <a:gd name="connsiteY6492" fmla="*/ 2713942 h 2810796"/>
              <a:gd name="connsiteX6493" fmla="*/ 3125251 w 3531775"/>
              <a:gd name="connsiteY6493" fmla="*/ 2677081 h 2810796"/>
              <a:gd name="connsiteX6494" fmla="*/ 2989139 w 3531775"/>
              <a:gd name="connsiteY6494" fmla="*/ 2644410 h 2810796"/>
              <a:gd name="connsiteX6495" fmla="*/ 2988758 w 3531775"/>
              <a:gd name="connsiteY6495" fmla="*/ 2632789 h 2810796"/>
              <a:gd name="connsiteX6496" fmla="*/ 2998950 w 3531775"/>
              <a:gd name="connsiteY6496" fmla="*/ 2631551 h 2810796"/>
              <a:gd name="connsiteX6497" fmla="*/ 3065339 w 3531775"/>
              <a:gd name="connsiteY6497" fmla="*/ 2607929 h 2810796"/>
              <a:gd name="connsiteX6498" fmla="*/ 3098200 w 3531775"/>
              <a:gd name="connsiteY6498" fmla="*/ 2598118 h 2810796"/>
              <a:gd name="connsiteX6499" fmla="*/ 3116869 w 3531775"/>
              <a:gd name="connsiteY6499" fmla="*/ 2571543 h 2810796"/>
              <a:gd name="connsiteX6500" fmla="*/ 3116869 w 3531775"/>
              <a:gd name="connsiteY6500" fmla="*/ 2571543 h 2810796"/>
              <a:gd name="connsiteX6501" fmla="*/ 2990949 w 3531775"/>
              <a:gd name="connsiteY6501" fmla="*/ 2616311 h 2810796"/>
              <a:gd name="connsiteX6502" fmla="*/ 2989901 w 3531775"/>
              <a:gd name="connsiteY6502" fmla="*/ 2600118 h 2810796"/>
              <a:gd name="connsiteX6503" fmla="*/ 3022571 w 3531775"/>
              <a:gd name="connsiteY6503" fmla="*/ 2550017 h 2810796"/>
              <a:gd name="connsiteX6504" fmla="*/ 3049146 w 3531775"/>
              <a:gd name="connsiteY6504" fmla="*/ 2515346 h 2810796"/>
              <a:gd name="connsiteX6505" fmla="*/ 3027810 w 3531775"/>
              <a:gd name="connsiteY6505" fmla="*/ 2512774 h 2810796"/>
              <a:gd name="connsiteX6506" fmla="*/ 2990853 w 3531775"/>
              <a:gd name="connsiteY6506" fmla="*/ 2583259 h 2810796"/>
              <a:gd name="connsiteX6507" fmla="*/ 2891508 w 3531775"/>
              <a:gd name="connsiteY6507" fmla="*/ 2504868 h 2810796"/>
              <a:gd name="connsiteX6508" fmla="*/ 2817403 w 3531775"/>
              <a:gd name="connsiteY6508" fmla="*/ 2507250 h 2810796"/>
              <a:gd name="connsiteX6509" fmla="*/ 2449643 w 3531775"/>
              <a:gd name="connsiteY6509" fmla="*/ 1627711 h 2810796"/>
              <a:gd name="connsiteX6510" fmla="*/ 2515842 w 3531775"/>
              <a:gd name="connsiteY6510" fmla="*/ 1493599 h 2810796"/>
              <a:gd name="connsiteX6511" fmla="*/ 2584231 w 3531775"/>
              <a:gd name="connsiteY6511" fmla="*/ 1397111 h 2810796"/>
              <a:gd name="connsiteX6512" fmla="*/ 2736726 w 3531775"/>
              <a:gd name="connsiteY6512" fmla="*/ 1376537 h 2810796"/>
              <a:gd name="connsiteX6513" fmla="*/ 2713676 w 3531775"/>
              <a:gd name="connsiteY6513" fmla="*/ 1522936 h 2810796"/>
              <a:gd name="connsiteX6514" fmla="*/ 2585374 w 3531775"/>
              <a:gd name="connsiteY6514" fmla="*/ 1559512 h 2810796"/>
              <a:gd name="connsiteX6515" fmla="*/ 2555846 w 3531775"/>
              <a:gd name="connsiteY6515" fmla="*/ 1578753 h 2810796"/>
              <a:gd name="connsiteX6516" fmla="*/ 2592803 w 3531775"/>
              <a:gd name="connsiteY6516" fmla="*/ 1731915 h 2810796"/>
              <a:gd name="connsiteX6517" fmla="*/ 2593280 w 3531775"/>
              <a:gd name="connsiteY6517" fmla="*/ 1731629 h 2810796"/>
              <a:gd name="connsiteX6518" fmla="*/ 2667003 w 3531775"/>
              <a:gd name="connsiteY6518" fmla="*/ 1714484 h 2810796"/>
              <a:gd name="connsiteX6519" fmla="*/ 2687292 w 3531775"/>
              <a:gd name="connsiteY6519" fmla="*/ 1635808 h 2810796"/>
              <a:gd name="connsiteX6520" fmla="*/ 2702722 w 3531775"/>
              <a:gd name="connsiteY6520" fmla="*/ 1655620 h 2810796"/>
              <a:gd name="connsiteX6521" fmla="*/ 2670909 w 3531775"/>
              <a:gd name="connsiteY6521" fmla="*/ 1730391 h 2810796"/>
              <a:gd name="connsiteX6522" fmla="*/ 2665384 w 3531775"/>
              <a:gd name="connsiteY6522" fmla="*/ 1740963 h 2810796"/>
              <a:gd name="connsiteX6523" fmla="*/ 2769207 w 3531775"/>
              <a:gd name="connsiteY6523" fmla="*/ 1672955 h 2810796"/>
              <a:gd name="connsiteX6524" fmla="*/ 2803782 w 3531775"/>
              <a:gd name="connsiteY6524" fmla="*/ 1658191 h 2810796"/>
              <a:gd name="connsiteX6525" fmla="*/ 2803782 w 3531775"/>
              <a:gd name="connsiteY6525" fmla="*/ 1658191 h 2810796"/>
              <a:gd name="connsiteX6526" fmla="*/ 2790828 w 3531775"/>
              <a:gd name="connsiteY6526" fmla="*/ 1689529 h 2810796"/>
              <a:gd name="connsiteX6527" fmla="*/ 2757205 w 3531775"/>
              <a:gd name="connsiteY6527" fmla="*/ 1710483 h 2810796"/>
              <a:gd name="connsiteX6528" fmla="*/ 2690244 w 3531775"/>
              <a:gd name="connsiteY6528" fmla="*/ 1756299 h 2810796"/>
              <a:gd name="connsiteX6529" fmla="*/ 2679291 w 3531775"/>
              <a:gd name="connsiteY6529" fmla="*/ 1761157 h 2810796"/>
              <a:gd name="connsiteX6530" fmla="*/ 2683196 w 3531775"/>
              <a:gd name="connsiteY6530" fmla="*/ 1771825 h 2810796"/>
              <a:gd name="connsiteX6531" fmla="*/ 2844549 w 3531775"/>
              <a:gd name="connsiteY6531" fmla="*/ 1752965 h 2810796"/>
              <a:gd name="connsiteX6532" fmla="*/ 2879601 w 3531775"/>
              <a:gd name="connsiteY6532" fmla="*/ 1779349 h 2810796"/>
              <a:gd name="connsiteX6533" fmla="*/ 2848169 w 3531775"/>
              <a:gd name="connsiteY6533" fmla="*/ 1809925 h 2810796"/>
              <a:gd name="connsiteX6534" fmla="*/ 2836453 w 3531775"/>
              <a:gd name="connsiteY6534" fmla="*/ 1775825 h 2810796"/>
              <a:gd name="connsiteX6535" fmla="*/ 2760825 w 3531775"/>
              <a:gd name="connsiteY6535" fmla="*/ 1800971 h 2810796"/>
              <a:gd name="connsiteX6536" fmla="*/ 2684529 w 3531775"/>
              <a:gd name="connsiteY6536" fmla="*/ 1799923 h 2810796"/>
              <a:gd name="connsiteX6537" fmla="*/ 2703008 w 3531775"/>
              <a:gd name="connsiteY6537" fmla="*/ 1825641 h 2810796"/>
              <a:gd name="connsiteX6538" fmla="*/ 2755871 w 3531775"/>
              <a:gd name="connsiteY6538" fmla="*/ 1839738 h 2810796"/>
              <a:gd name="connsiteX6539" fmla="*/ 2738631 w 3531775"/>
              <a:gd name="connsiteY6539" fmla="*/ 1906317 h 2810796"/>
              <a:gd name="connsiteX6540" fmla="*/ 2743108 w 3531775"/>
              <a:gd name="connsiteY6540" fmla="*/ 1887934 h 2810796"/>
              <a:gd name="connsiteX6541" fmla="*/ 2696340 w 3531775"/>
              <a:gd name="connsiteY6541" fmla="*/ 1846786 h 2810796"/>
              <a:gd name="connsiteX6542" fmla="*/ 2659098 w 3531775"/>
              <a:gd name="connsiteY6542" fmla="*/ 1829165 h 2810796"/>
              <a:gd name="connsiteX6543" fmla="*/ 2656811 w 3531775"/>
              <a:gd name="connsiteY6543" fmla="*/ 1822688 h 2810796"/>
              <a:gd name="connsiteX6544" fmla="*/ 2618045 w 3531775"/>
              <a:gd name="connsiteY6544" fmla="*/ 1867646 h 2810796"/>
              <a:gd name="connsiteX6545" fmla="*/ 2635666 w 3531775"/>
              <a:gd name="connsiteY6545" fmla="*/ 1908032 h 2810796"/>
              <a:gd name="connsiteX6546" fmla="*/ 2626712 w 3531775"/>
              <a:gd name="connsiteY6546" fmla="*/ 1938512 h 2810796"/>
              <a:gd name="connsiteX6547" fmla="*/ 2590899 w 3531775"/>
              <a:gd name="connsiteY6547" fmla="*/ 1886982 h 2810796"/>
              <a:gd name="connsiteX6548" fmla="*/ 2556037 w 3531775"/>
              <a:gd name="connsiteY6548" fmla="*/ 1755918 h 2810796"/>
              <a:gd name="connsiteX6549" fmla="*/ 2556132 w 3531775"/>
              <a:gd name="connsiteY6549" fmla="*/ 1755822 h 2810796"/>
              <a:gd name="connsiteX6550" fmla="*/ 2449643 w 3531775"/>
              <a:gd name="connsiteY6550" fmla="*/ 1627711 h 2810796"/>
              <a:gd name="connsiteX6551" fmla="*/ 2496696 w 3531775"/>
              <a:gd name="connsiteY6551" fmla="*/ 1674003 h 2810796"/>
              <a:gd name="connsiteX6552" fmla="*/ 2497839 w 3531775"/>
              <a:gd name="connsiteY6552" fmla="*/ 1677241 h 2810796"/>
              <a:gd name="connsiteX6553" fmla="*/ 2528415 w 3531775"/>
              <a:gd name="connsiteY6553" fmla="*/ 1654953 h 2810796"/>
              <a:gd name="connsiteX6554" fmla="*/ 2496696 w 3531775"/>
              <a:gd name="connsiteY6554" fmla="*/ 1674003 h 2810796"/>
              <a:gd name="connsiteX6555" fmla="*/ 2472788 w 3531775"/>
              <a:gd name="connsiteY6555" fmla="*/ 1621520 h 2810796"/>
              <a:gd name="connsiteX6556" fmla="*/ 2468217 w 3531775"/>
              <a:gd name="connsiteY6556" fmla="*/ 1634379 h 2810796"/>
              <a:gd name="connsiteX6557" fmla="*/ 2524033 w 3531775"/>
              <a:gd name="connsiteY6557" fmla="*/ 1630950 h 2810796"/>
              <a:gd name="connsiteX6558" fmla="*/ 2472788 w 3531775"/>
              <a:gd name="connsiteY6558" fmla="*/ 1621520 h 2810796"/>
              <a:gd name="connsiteX6559" fmla="*/ 2484981 w 3531775"/>
              <a:gd name="connsiteY6559" fmla="*/ 1570752 h 2810796"/>
              <a:gd name="connsiteX6560" fmla="*/ 2482504 w 3531775"/>
              <a:gd name="connsiteY6560" fmla="*/ 1573228 h 2810796"/>
              <a:gd name="connsiteX6561" fmla="*/ 2528510 w 3531775"/>
              <a:gd name="connsiteY6561" fmla="*/ 1592469 h 2810796"/>
              <a:gd name="connsiteX6562" fmla="*/ 2484981 w 3531775"/>
              <a:gd name="connsiteY6562" fmla="*/ 1570752 h 2810796"/>
              <a:gd name="connsiteX6563" fmla="*/ 2656716 w 3531775"/>
              <a:gd name="connsiteY6563" fmla="*/ 1375775 h 2810796"/>
              <a:gd name="connsiteX6564" fmla="*/ 2637095 w 3531775"/>
              <a:gd name="connsiteY6564" fmla="*/ 1416733 h 2810796"/>
              <a:gd name="connsiteX6565" fmla="*/ 2657669 w 3531775"/>
              <a:gd name="connsiteY6565" fmla="*/ 1433878 h 2810796"/>
              <a:gd name="connsiteX6566" fmla="*/ 2657669 w 3531775"/>
              <a:gd name="connsiteY6566" fmla="*/ 1378251 h 2810796"/>
              <a:gd name="connsiteX6567" fmla="*/ 2657669 w 3531775"/>
              <a:gd name="connsiteY6567" fmla="*/ 1378251 h 2810796"/>
              <a:gd name="connsiteX6568" fmla="*/ 2659955 w 3531775"/>
              <a:gd name="connsiteY6568" fmla="*/ 1375966 h 2810796"/>
              <a:gd name="connsiteX6569" fmla="*/ 2656716 w 3531775"/>
              <a:gd name="connsiteY6569" fmla="*/ 1375775 h 2810796"/>
              <a:gd name="connsiteX6570" fmla="*/ 2714343 w 3531775"/>
              <a:gd name="connsiteY6570" fmla="*/ 1387872 h 2810796"/>
              <a:gd name="connsiteX6571" fmla="*/ 2662908 w 3531775"/>
              <a:gd name="connsiteY6571" fmla="*/ 1400159 h 2810796"/>
              <a:gd name="connsiteX6572" fmla="*/ 2668242 w 3531775"/>
              <a:gd name="connsiteY6572" fmla="*/ 1436259 h 2810796"/>
              <a:gd name="connsiteX6573" fmla="*/ 2716438 w 3531775"/>
              <a:gd name="connsiteY6573" fmla="*/ 1390253 h 2810796"/>
              <a:gd name="connsiteX6574" fmla="*/ 2714343 w 3531775"/>
              <a:gd name="connsiteY6574" fmla="*/ 1387872 h 2810796"/>
              <a:gd name="connsiteX6575" fmla="*/ 2737107 w 3531775"/>
              <a:gd name="connsiteY6575" fmla="*/ 1419209 h 2810796"/>
              <a:gd name="connsiteX6576" fmla="*/ 2724725 w 3531775"/>
              <a:gd name="connsiteY6576" fmla="*/ 1405683 h 2810796"/>
              <a:gd name="connsiteX6577" fmla="*/ 2680338 w 3531775"/>
              <a:gd name="connsiteY6577" fmla="*/ 1429401 h 2810796"/>
              <a:gd name="connsiteX6578" fmla="*/ 2738250 w 3531775"/>
              <a:gd name="connsiteY6578" fmla="*/ 1431687 h 2810796"/>
              <a:gd name="connsiteX6579" fmla="*/ 2737107 w 3531775"/>
              <a:gd name="connsiteY6579" fmla="*/ 1419209 h 2810796"/>
              <a:gd name="connsiteX6580" fmla="*/ 2723391 w 3531775"/>
              <a:gd name="connsiteY6580" fmla="*/ 1474645 h 2810796"/>
              <a:gd name="connsiteX6581" fmla="*/ 2723963 w 3531775"/>
              <a:gd name="connsiteY6581" fmla="*/ 1488075 h 2810796"/>
              <a:gd name="connsiteX6582" fmla="*/ 2719010 w 3531775"/>
              <a:gd name="connsiteY6582" fmla="*/ 1435973 h 2810796"/>
              <a:gd name="connsiteX6583" fmla="*/ 2677957 w 3531775"/>
              <a:gd name="connsiteY6583" fmla="*/ 1439878 h 2810796"/>
              <a:gd name="connsiteX6584" fmla="*/ 2723391 w 3531775"/>
              <a:gd name="connsiteY6584" fmla="*/ 1474645 h 2810796"/>
              <a:gd name="connsiteX6585" fmla="*/ 2685768 w 3531775"/>
              <a:gd name="connsiteY6585" fmla="*/ 1510078 h 2810796"/>
              <a:gd name="connsiteX6586" fmla="*/ 2707961 w 3531775"/>
              <a:gd name="connsiteY6586" fmla="*/ 1473883 h 2810796"/>
              <a:gd name="connsiteX6587" fmla="*/ 2684815 w 3531775"/>
              <a:gd name="connsiteY6587" fmla="*/ 1451975 h 2810796"/>
              <a:gd name="connsiteX6588" fmla="*/ 2682529 w 3531775"/>
              <a:gd name="connsiteY6588" fmla="*/ 1509887 h 2810796"/>
              <a:gd name="connsiteX6589" fmla="*/ 2685768 w 3531775"/>
              <a:gd name="connsiteY6589" fmla="*/ 1510078 h 2810796"/>
              <a:gd name="connsiteX6590" fmla="*/ 2628141 w 3531775"/>
              <a:gd name="connsiteY6590" fmla="*/ 1498076 h 2810796"/>
              <a:gd name="connsiteX6591" fmla="*/ 2680052 w 3531775"/>
              <a:gd name="connsiteY6591" fmla="*/ 1482455 h 2810796"/>
              <a:gd name="connsiteX6592" fmla="*/ 2674242 w 3531775"/>
              <a:gd name="connsiteY6592" fmla="*/ 1449689 h 2810796"/>
              <a:gd name="connsiteX6593" fmla="*/ 2626046 w 3531775"/>
              <a:gd name="connsiteY6593" fmla="*/ 1495695 h 2810796"/>
              <a:gd name="connsiteX6594" fmla="*/ 2628141 w 3531775"/>
              <a:gd name="connsiteY6594" fmla="*/ 1498076 h 2810796"/>
              <a:gd name="connsiteX6595" fmla="*/ 2608520 w 3531775"/>
              <a:gd name="connsiteY6595" fmla="*/ 1472358 h 2810796"/>
              <a:gd name="connsiteX6596" fmla="*/ 2662241 w 3531775"/>
              <a:gd name="connsiteY6596" fmla="*/ 1456547 h 2810796"/>
              <a:gd name="connsiteX6597" fmla="*/ 2604329 w 3531775"/>
              <a:gd name="connsiteY6597" fmla="*/ 1454261 h 2810796"/>
              <a:gd name="connsiteX6598" fmla="*/ 2608520 w 3531775"/>
              <a:gd name="connsiteY6598" fmla="*/ 1472358 h 2810796"/>
              <a:gd name="connsiteX6599" fmla="*/ 2604519 w 3531775"/>
              <a:gd name="connsiteY6599" fmla="*/ 1432354 h 2810796"/>
              <a:gd name="connsiteX6600" fmla="*/ 2664527 w 3531775"/>
              <a:gd name="connsiteY6600" fmla="*/ 1445974 h 2810796"/>
              <a:gd name="connsiteX6601" fmla="*/ 2618521 w 3531775"/>
              <a:gd name="connsiteY6601" fmla="*/ 1397778 h 2810796"/>
              <a:gd name="connsiteX6602" fmla="*/ 2604519 w 3531775"/>
              <a:gd name="connsiteY6602" fmla="*/ 1432354 h 2810796"/>
              <a:gd name="connsiteX6603" fmla="*/ 2567658 w 3531775"/>
              <a:gd name="connsiteY6603" fmla="*/ 1485789 h 2810796"/>
              <a:gd name="connsiteX6604" fmla="*/ 2589851 w 3531775"/>
              <a:gd name="connsiteY6604" fmla="*/ 1547511 h 2810796"/>
              <a:gd name="connsiteX6605" fmla="*/ 2533177 w 3531775"/>
              <a:gd name="connsiteY6605" fmla="*/ 1482931 h 2810796"/>
              <a:gd name="connsiteX6606" fmla="*/ 2567658 w 3531775"/>
              <a:gd name="connsiteY6606" fmla="*/ 1485789 h 2810796"/>
              <a:gd name="connsiteX6607" fmla="*/ 2554037 w 3531775"/>
              <a:gd name="connsiteY6607" fmla="*/ 1556179 h 2810796"/>
              <a:gd name="connsiteX6608" fmla="*/ 2554989 w 3531775"/>
              <a:gd name="connsiteY6608" fmla="*/ 1559512 h 2810796"/>
              <a:gd name="connsiteX6609" fmla="*/ 2511555 w 3531775"/>
              <a:gd name="connsiteY6609" fmla="*/ 1522174 h 2810796"/>
              <a:gd name="connsiteX6610" fmla="*/ 2554037 w 3531775"/>
              <a:gd name="connsiteY6610" fmla="*/ 1556179 h 2810796"/>
              <a:gd name="connsiteX6611" fmla="*/ 2546036 w 3531775"/>
              <a:gd name="connsiteY6611" fmla="*/ 1691053 h 2810796"/>
              <a:gd name="connsiteX6612" fmla="*/ 2522700 w 3531775"/>
              <a:gd name="connsiteY6612" fmla="*/ 1711245 h 2810796"/>
              <a:gd name="connsiteX6613" fmla="*/ 2548322 w 3531775"/>
              <a:gd name="connsiteY6613" fmla="*/ 1692767 h 2810796"/>
              <a:gd name="connsiteX6614" fmla="*/ 2546036 w 3531775"/>
              <a:gd name="connsiteY6614" fmla="*/ 1691053 h 2810796"/>
              <a:gd name="connsiteX6615" fmla="*/ 2714438 w 3531775"/>
              <a:gd name="connsiteY6615" fmla="*/ 1924415 h 2810796"/>
              <a:gd name="connsiteX6616" fmla="*/ 2751776 w 3531775"/>
              <a:gd name="connsiteY6616" fmla="*/ 1910794 h 2810796"/>
              <a:gd name="connsiteX6617" fmla="*/ 2729583 w 3531775"/>
              <a:gd name="connsiteY6617" fmla="*/ 1905460 h 2810796"/>
              <a:gd name="connsiteX6618" fmla="*/ 2728059 w 3531775"/>
              <a:gd name="connsiteY6618" fmla="*/ 1913175 h 2810796"/>
              <a:gd name="connsiteX6619" fmla="*/ 2714438 w 3531775"/>
              <a:gd name="connsiteY6619" fmla="*/ 1924415 h 2810796"/>
              <a:gd name="connsiteX6620" fmla="*/ 2635476 w 3531775"/>
              <a:gd name="connsiteY6620" fmla="*/ 1943941 h 2810796"/>
              <a:gd name="connsiteX6621" fmla="*/ 2679767 w 3531775"/>
              <a:gd name="connsiteY6621" fmla="*/ 1941465 h 2810796"/>
              <a:gd name="connsiteX6622" fmla="*/ 2653668 w 3531775"/>
              <a:gd name="connsiteY6622" fmla="*/ 1931845 h 2810796"/>
              <a:gd name="connsiteX6623" fmla="*/ 2635476 w 3531775"/>
              <a:gd name="connsiteY6623" fmla="*/ 1943941 h 2810796"/>
              <a:gd name="connsiteX6624" fmla="*/ 2822356 w 3531775"/>
              <a:gd name="connsiteY6624" fmla="*/ 1838976 h 2810796"/>
              <a:gd name="connsiteX6625" fmla="*/ 2861790 w 3531775"/>
              <a:gd name="connsiteY6625" fmla="*/ 1814306 h 2810796"/>
              <a:gd name="connsiteX6626" fmla="*/ 2834548 w 3531775"/>
              <a:gd name="connsiteY6626" fmla="*/ 1816211 h 2810796"/>
              <a:gd name="connsiteX6627" fmla="*/ 2822356 w 3531775"/>
              <a:gd name="connsiteY6627" fmla="*/ 1838976 h 2810796"/>
              <a:gd name="connsiteX6628" fmla="*/ 2717200 w 3531775"/>
              <a:gd name="connsiteY6628" fmla="*/ 1636855 h 2810796"/>
              <a:gd name="connsiteX6629" fmla="*/ 2746632 w 3531775"/>
              <a:gd name="connsiteY6629" fmla="*/ 1625235 h 2810796"/>
              <a:gd name="connsiteX6630" fmla="*/ 2713485 w 3531775"/>
              <a:gd name="connsiteY6630" fmla="*/ 1624758 h 2810796"/>
              <a:gd name="connsiteX6631" fmla="*/ 2717200 w 3531775"/>
              <a:gd name="connsiteY6631" fmla="*/ 1636855 h 2810796"/>
              <a:gd name="connsiteX6632" fmla="*/ 2811212 w 3531775"/>
              <a:gd name="connsiteY6632" fmla="*/ 1662954 h 2810796"/>
              <a:gd name="connsiteX6633" fmla="*/ 2807307 w 3531775"/>
              <a:gd name="connsiteY6633" fmla="*/ 1683337 h 2810796"/>
              <a:gd name="connsiteX6634" fmla="*/ 2840358 w 3531775"/>
              <a:gd name="connsiteY6634" fmla="*/ 1693148 h 2810796"/>
              <a:gd name="connsiteX6635" fmla="*/ 2818451 w 3531775"/>
              <a:gd name="connsiteY6635" fmla="*/ 1667812 h 2810796"/>
              <a:gd name="connsiteX6636" fmla="*/ 2811212 w 3531775"/>
              <a:gd name="connsiteY6636" fmla="*/ 1662954 h 2810796"/>
              <a:gd name="connsiteX6637" fmla="*/ 2200278 w 3531775"/>
              <a:gd name="connsiteY6637" fmla="*/ 2202450 h 2810796"/>
              <a:gd name="connsiteX6638" fmla="*/ 2435451 w 3531775"/>
              <a:gd name="connsiteY6638" fmla="*/ 2164064 h 2810796"/>
              <a:gd name="connsiteX6639" fmla="*/ 2387730 w 3531775"/>
              <a:gd name="connsiteY6639" fmla="*/ 2277888 h 2810796"/>
              <a:gd name="connsiteX6640" fmla="*/ 2320008 w 3531775"/>
              <a:gd name="connsiteY6640" fmla="*/ 2293699 h 2810796"/>
              <a:gd name="connsiteX6641" fmla="*/ 2212565 w 3531775"/>
              <a:gd name="connsiteY6641" fmla="*/ 2330371 h 2810796"/>
              <a:gd name="connsiteX6642" fmla="*/ 2242569 w 3531775"/>
              <a:gd name="connsiteY6642" fmla="*/ 2492581 h 2810796"/>
              <a:gd name="connsiteX6643" fmla="*/ 2243141 w 3531775"/>
              <a:gd name="connsiteY6643" fmla="*/ 2492295 h 2810796"/>
              <a:gd name="connsiteX6644" fmla="*/ 2321151 w 3531775"/>
              <a:gd name="connsiteY6644" fmla="*/ 2478484 h 2810796"/>
              <a:gd name="connsiteX6645" fmla="*/ 2346773 w 3531775"/>
              <a:gd name="connsiteY6645" fmla="*/ 2397426 h 2810796"/>
              <a:gd name="connsiteX6646" fmla="*/ 2361822 w 3531775"/>
              <a:gd name="connsiteY6646" fmla="*/ 2419048 h 2810796"/>
              <a:gd name="connsiteX6647" fmla="*/ 2324294 w 3531775"/>
              <a:gd name="connsiteY6647" fmla="*/ 2495439 h 2810796"/>
              <a:gd name="connsiteX6648" fmla="*/ 2317912 w 3531775"/>
              <a:gd name="connsiteY6648" fmla="*/ 2506107 h 2810796"/>
              <a:gd name="connsiteX6649" fmla="*/ 2430307 w 3531775"/>
              <a:gd name="connsiteY6649" fmla="*/ 2440765 h 2810796"/>
              <a:gd name="connsiteX6650" fmla="*/ 2467264 w 3531775"/>
              <a:gd name="connsiteY6650" fmla="*/ 2427335 h 2810796"/>
              <a:gd name="connsiteX6651" fmla="*/ 2467264 w 3531775"/>
              <a:gd name="connsiteY6651" fmla="*/ 2427335 h 2810796"/>
              <a:gd name="connsiteX6652" fmla="*/ 2451929 w 3531775"/>
              <a:gd name="connsiteY6652" fmla="*/ 2459339 h 2810796"/>
              <a:gd name="connsiteX6653" fmla="*/ 2415543 w 3531775"/>
              <a:gd name="connsiteY6653" fmla="*/ 2479342 h 2810796"/>
              <a:gd name="connsiteX6654" fmla="*/ 2342963 w 3531775"/>
              <a:gd name="connsiteY6654" fmla="*/ 2523442 h 2810796"/>
              <a:gd name="connsiteX6655" fmla="*/ 2331247 w 3531775"/>
              <a:gd name="connsiteY6655" fmla="*/ 2527824 h 2810796"/>
              <a:gd name="connsiteX6656" fmla="*/ 2334676 w 3531775"/>
              <a:gd name="connsiteY6656" fmla="*/ 2539159 h 2810796"/>
              <a:gd name="connsiteX6657" fmla="*/ 2504411 w 3531775"/>
              <a:gd name="connsiteY6657" fmla="*/ 2528491 h 2810796"/>
              <a:gd name="connsiteX6658" fmla="*/ 2539559 w 3531775"/>
              <a:gd name="connsiteY6658" fmla="*/ 2558018 h 2810796"/>
              <a:gd name="connsiteX6659" fmla="*/ 2504983 w 3531775"/>
              <a:gd name="connsiteY6659" fmla="*/ 2588212 h 2810796"/>
              <a:gd name="connsiteX6660" fmla="*/ 2494601 w 3531775"/>
              <a:gd name="connsiteY6660" fmla="*/ 2551827 h 2810796"/>
              <a:gd name="connsiteX6661" fmla="*/ 2414114 w 3531775"/>
              <a:gd name="connsiteY6661" fmla="*/ 2573830 h 2810796"/>
              <a:gd name="connsiteX6662" fmla="*/ 2334390 w 3531775"/>
              <a:gd name="connsiteY6662" fmla="*/ 2568400 h 2810796"/>
              <a:gd name="connsiteX6663" fmla="*/ 2352297 w 3531775"/>
              <a:gd name="connsiteY6663" fmla="*/ 2596309 h 2810796"/>
              <a:gd name="connsiteX6664" fmla="*/ 2406780 w 3531775"/>
              <a:gd name="connsiteY6664" fmla="*/ 2614025 h 2810796"/>
              <a:gd name="connsiteX6665" fmla="*/ 2384968 w 3531775"/>
              <a:gd name="connsiteY6665" fmla="*/ 2682605 h 2810796"/>
              <a:gd name="connsiteX6666" fmla="*/ 2390683 w 3531775"/>
              <a:gd name="connsiteY6666" fmla="*/ 2663555 h 2810796"/>
              <a:gd name="connsiteX6667" fmla="*/ 2344106 w 3531775"/>
              <a:gd name="connsiteY6667" fmla="*/ 2617930 h 2810796"/>
              <a:gd name="connsiteX6668" fmla="*/ 2306101 w 3531775"/>
              <a:gd name="connsiteY6668" fmla="*/ 2597451 h 2810796"/>
              <a:gd name="connsiteX6669" fmla="*/ 2304101 w 3531775"/>
              <a:gd name="connsiteY6669" fmla="*/ 2590498 h 2810796"/>
              <a:gd name="connsiteX6670" fmla="*/ 2261048 w 3531775"/>
              <a:gd name="connsiteY6670" fmla="*/ 2635266 h 2810796"/>
              <a:gd name="connsiteX6671" fmla="*/ 2277145 w 3531775"/>
              <a:gd name="connsiteY6671" fmla="*/ 2678509 h 2810796"/>
              <a:gd name="connsiteX6672" fmla="*/ 2258476 w 3531775"/>
              <a:gd name="connsiteY6672" fmla="*/ 2707846 h 2810796"/>
              <a:gd name="connsiteX6673" fmla="*/ 2231520 w 3531775"/>
              <a:gd name="connsiteY6673" fmla="*/ 2654125 h 2810796"/>
              <a:gd name="connsiteX6674" fmla="*/ 2202469 w 3531775"/>
              <a:gd name="connsiteY6674" fmla="*/ 2515156 h 2810796"/>
              <a:gd name="connsiteX6675" fmla="*/ 2202564 w 3531775"/>
              <a:gd name="connsiteY6675" fmla="*/ 2515060 h 2810796"/>
              <a:gd name="connsiteX6676" fmla="*/ 2200278 w 3531775"/>
              <a:gd name="connsiteY6676" fmla="*/ 2202450 h 2810796"/>
              <a:gd name="connsiteX6677" fmla="*/ 2290956 w 3531775"/>
              <a:gd name="connsiteY6677" fmla="*/ 2168731 h 2810796"/>
              <a:gd name="connsiteX6678" fmla="*/ 2288384 w 3531775"/>
              <a:gd name="connsiteY6678" fmla="*/ 2144824 h 2810796"/>
              <a:gd name="connsiteX6679" fmla="*/ 2314769 w 3531775"/>
              <a:gd name="connsiteY6679" fmla="*/ 2202355 h 2810796"/>
              <a:gd name="connsiteX6680" fmla="*/ 2333723 w 3531775"/>
              <a:gd name="connsiteY6680" fmla="*/ 2197783 h 2810796"/>
              <a:gd name="connsiteX6681" fmla="*/ 2290956 w 3531775"/>
              <a:gd name="connsiteY6681" fmla="*/ 2168731 h 2810796"/>
              <a:gd name="connsiteX6682" fmla="*/ 2329533 w 3531775"/>
              <a:gd name="connsiteY6682" fmla="*/ 2124059 h 2810796"/>
              <a:gd name="connsiteX6683" fmla="*/ 2309244 w 3531775"/>
              <a:gd name="connsiteY6683" fmla="*/ 2169589 h 2810796"/>
              <a:gd name="connsiteX6684" fmla="*/ 2327342 w 3531775"/>
              <a:gd name="connsiteY6684" fmla="*/ 2184829 h 2810796"/>
              <a:gd name="connsiteX6685" fmla="*/ 2330485 w 3531775"/>
              <a:gd name="connsiteY6685" fmla="*/ 2126631 h 2810796"/>
              <a:gd name="connsiteX6686" fmla="*/ 2330485 w 3531775"/>
              <a:gd name="connsiteY6686" fmla="*/ 2126631 h 2810796"/>
              <a:gd name="connsiteX6687" fmla="*/ 2332961 w 3531775"/>
              <a:gd name="connsiteY6687" fmla="*/ 2124345 h 2810796"/>
              <a:gd name="connsiteX6688" fmla="*/ 2329533 w 3531775"/>
              <a:gd name="connsiteY6688" fmla="*/ 2124059 h 2810796"/>
              <a:gd name="connsiteX6689" fmla="*/ 2389064 w 3531775"/>
              <a:gd name="connsiteY6689" fmla="*/ 2139871 h 2810796"/>
              <a:gd name="connsiteX6690" fmla="*/ 2336295 w 3531775"/>
              <a:gd name="connsiteY6690" fmla="*/ 2144728 h 2810796"/>
              <a:gd name="connsiteX6691" fmla="*/ 2338105 w 3531775"/>
              <a:gd name="connsiteY6691" fmla="*/ 2187876 h 2810796"/>
              <a:gd name="connsiteX6692" fmla="*/ 2391064 w 3531775"/>
              <a:gd name="connsiteY6692" fmla="*/ 2142538 h 2810796"/>
              <a:gd name="connsiteX6693" fmla="*/ 2389064 w 3531775"/>
              <a:gd name="connsiteY6693" fmla="*/ 2139871 h 2810796"/>
              <a:gd name="connsiteX6694" fmla="*/ 2411924 w 3531775"/>
              <a:gd name="connsiteY6694" fmla="*/ 2183590 h 2810796"/>
              <a:gd name="connsiteX6695" fmla="*/ 2359917 w 3531775"/>
              <a:gd name="connsiteY6695" fmla="*/ 2168922 h 2810796"/>
              <a:gd name="connsiteX6696" fmla="*/ 2351059 w 3531775"/>
              <a:gd name="connsiteY6696" fmla="*/ 2181304 h 2810796"/>
              <a:gd name="connsiteX6697" fmla="*/ 2411447 w 3531775"/>
              <a:gd name="connsiteY6697" fmla="*/ 2186924 h 2810796"/>
              <a:gd name="connsiteX6698" fmla="*/ 2411924 w 3531775"/>
              <a:gd name="connsiteY6698" fmla="*/ 2183590 h 2810796"/>
              <a:gd name="connsiteX6699" fmla="*/ 2388778 w 3531775"/>
              <a:gd name="connsiteY6699" fmla="*/ 2217118 h 2810796"/>
              <a:gd name="connsiteX6700" fmla="*/ 2393540 w 3531775"/>
              <a:gd name="connsiteY6700" fmla="*/ 2245217 h 2810796"/>
              <a:gd name="connsiteX6701" fmla="*/ 2377824 w 3531775"/>
              <a:gd name="connsiteY6701" fmla="*/ 2187400 h 2810796"/>
              <a:gd name="connsiteX6702" fmla="*/ 2348201 w 3531775"/>
              <a:gd name="connsiteY6702" fmla="*/ 2192258 h 2810796"/>
              <a:gd name="connsiteX6703" fmla="*/ 2388778 w 3531775"/>
              <a:gd name="connsiteY6703" fmla="*/ 2217118 h 2810796"/>
              <a:gd name="connsiteX6704" fmla="*/ 2352297 w 3531775"/>
              <a:gd name="connsiteY6704" fmla="*/ 2265982 h 2810796"/>
              <a:gd name="connsiteX6705" fmla="*/ 2379443 w 3531775"/>
              <a:gd name="connsiteY6705" fmla="*/ 2241121 h 2810796"/>
              <a:gd name="connsiteX6706" fmla="*/ 2354583 w 3531775"/>
              <a:gd name="connsiteY6706" fmla="*/ 2205212 h 2810796"/>
              <a:gd name="connsiteX6707" fmla="*/ 2348964 w 3531775"/>
              <a:gd name="connsiteY6707" fmla="*/ 2265601 h 2810796"/>
              <a:gd name="connsiteX6708" fmla="*/ 2352297 w 3531775"/>
              <a:gd name="connsiteY6708" fmla="*/ 2265982 h 2810796"/>
              <a:gd name="connsiteX6709" fmla="*/ 2292766 w 3531775"/>
              <a:gd name="connsiteY6709" fmla="*/ 2250170 h 2810796"/>
              <a:gd name="connsiteX6710" fmla="*/ 2347916 w 3531775"/>
              <a:gd name="connsiteY6710" fmla="*/ 2237026 h 2810796"/>
              <a:gd name="connsiteX6711" fmla="*/ 2343725 w 3531775"/>
              <a:gd name="connsiteY6711" fmla="*/ 2202164 h 2810796"/>
              <a:gd name="connsiteX6712" fmla="*/ 2290766 w 3531775"/>
              <a:gd name="connsiteY6712" fmla="*/ 2247503 h 2810796"/>
              <a:gd name="connsiteX6713" fmla="*/ 2292766 w 3531775"/>
              <a:gd name="connsiteY6713" fmla="*/ 2250170 h 2810796"/>
              <a:gd name="connsiteX6714" fmla="*/ 2282860 w 3531775"/>
              <a:gd name="connsiteY6714" fmla="*/ 2230930 h 2810796"/>
              <a:gd name="connsiteX6715" fmla="*/ 2330771 w 3531775"/>
              <a:gd name="connsiteY6715" fmla="*/ 2208736 h 2810796"/>
              <a:gd name="connsiteX6716" fmla="*/ 2270382 w 3531775"/>
              <a:gd name="connsiteY6716" fmla="*/ 2203117 h 2810796"/>
              <a:gd name="connsiteX6717" fmla="*/ 2282860 w 3531775"/>
              <a:gd name="connsiteY6717" fmla="*/ 2230930 h 2810796"/>
              <a:gd name="connsiteX6718" fmla="*/ 2138937 w 3531775"/>
              <a:gd name="connsiteY6718" fmla="*/ 2318179 h 2810796"/>
              <a:gd name="connsiteX6719" fmla="*/ 2136270 w 3531775"/>
              <a:gd name="connsiteY6719" fmla="*/ 2320655 h 2810796"/>
              <a:gd name="connsiteX6720" fmla="*/ 2183324 w 3531775"/>
              <a:gd name="connsiteY6720" fmla="*/ 2343325 h 2810796"/>
              <a:gd name="connsiteX6721" fmla="*/ 2138937 w 3531775"/>
              <a:gd name="connsiteY6721" fmla="*/ 2318179 h 2810796"/>
              <a:gd name="connsiteX6722" fmla="*/ 2230187 w 3531775"/>
              <a:gd name="connsiteY6722" fmla="*/ 2233978 h 2810796"/>
              <a:gd name="connsiteX6723" fmla="*/ 2249999 w 3531775"/>
              <a:gd name="connsiteY6723" fmla="*/ 2299700 h 2810796"/>
              <a:gd name="connsiteX6724" fmla="*/ 2194373 w 3531775"/>
              <a:gd name="connsiteY6724" fmla="*/ 2228929 h 2810796"/>
              <a:gd name="connsiteX6725" fmla="*/ 2230187 w 3531775"/>
              <a:gd name="connsiteY6725" fmla="*/ 2233978 h 2810796"/>
              <a:gd name="connsiteX6726" fmla="*/ 2211994 w 3531775"/>
              <a:gd name="connsiteY6726" fmla="*/ 2306749 h 2810796"/>
              <a:gd name="connsiteX6727" fmla="*/ 2212756 w 3531775"/>
              <a:gd name="connsiteY6727" fmla="*/ 2310273 h 2810796"/>
              <a:gd name="connsiteX6728" fmla="*/ 2169417 w 3531775"/>
              <a:gd name="connsiteY6728" fmla="*/ 2268744 h 2810796"/>
              <a:gd name="connsiteX6729" fmla="*/ 2211994 w 3531775"/>
              <a:gd name="connsiteY6729" fmla="*/ 2306749 h 2810796"/>
              <a:gd name="connsiteX6730" fmla="*/ 2169513 w 3531775"/>
              <a:gd name="connsiteY6730" fmla="*/ 2464387 h 2810796"/>
              <a:gd name="connsiteX6731" fmla="*/ 2170465 w 3531775"/>
              <a:gd name="connsiteY6731" fmla="*/ 2467054 h 2810796"/>
              <a:gd name="connsiteX6732" fmla="*/ 2198278 w 3531775"/>
              <a:gd name="connsiteY6732" fmla="*/ 2449147 h 2810796"/>
              <a:gd name="connsiteX6733" fmla="*/ 2169513 w 3531775"/>
              <a:gd name="connsiteY6733" fmla="*/ 2464387 h 2810796"/>
              <a:gd name="connsiteX6734" fmla="*/ 2145414 w 3531775"/>
              <a:gd name="connsiteY6734" fmla="*/ 2426764 h 2810796"/>
              <a:gd name="connsiteX6735" fmla="*/ 2146462 w 3531775"/>
              <a:gd name="connsiteY6735" fmla="*/ 2430193 h 2810796"/>
              <a:gd name="connsiteX6736" fmla="*/ 2179704 w 3531775"/>
              <a:gd name="connsiteY6736" fmla="*/ 2408571 h 2810796"/>
              <a:gd name="connsiteX6737" fmla="*/ 2145414 w 3531775"/>
              <a:gd name="connsiteY6737" fmla="*/ 2426764 h 2810796"/>
              <a:gd name="connsiteX6738" fmla="*/ 2121602 w 3531775"/>
              <a:gd name="connsiteY6738" fmla="*/ 2381043 h 2810796"/>
              <a:gd name="connsiteX6739" fmla="*/ 2176466 w 3531775"/>
              <a:gd name="connsiteY6739" fmla="*/ 2383330 h 2810796"/>
              <a:gd name="connsiteX6740" fmla="*/ 2117887 w 3531775"/>
              <a:gd name="connsiteY6740" fmla="*/ 2383806 h 2810796"/>
              <a:gd name="connsiteX6741" fmla="*/ 2121602 w 3531775"/>
              <a:gd name="connsiteY6741" fmla="*/ 2381043 h 2810796"/>
              <a:gd name="connsiteX6742" fmla="*/ 1982441 w 3531775"/>
              <a:gd name="connsiteY6742" fmla="*/ 2269506 h 2810796"/>
              <a:gd name="connsiteX6743" fmla="*/ 2086454 w 3531775"/>
              <a:gd name="connsiteY6743" fmla="*/ 2374281 h 2810796"/>
              <a:gd name="connsiteX6744" fmla="*/ 2150463 w 3531775"/>
              <a:gd name="connsiteY6744" fmla="*/ 2255980 h 2810796"/>
              <a:gd name="connsiteX6745" fmla="*/ 2063309 w 3531775"/>
              <a:gd name="connsiteY6745" fmla="*/ 2185305 h 2810796"/>
              <a:gd name="connsiteX6746" fmla="*/ 2042163 w 3531775"/>
              <a:gd name="connsiteY6746" fmla="*/ 2161397 h 2810796"/>
              <a:gd name="connsiteX6747" fmla="*/ 2017398 w 3531775"/>
              <a:gd name="connsiteY6747" fmla="*/ 2105485 h 2810796"/>
              <a:gd name="connsiteX6748" fmla="*/ 2036924 w 3531775"/>
              <a:gd name="connsiteY6748" fmla="*/ 2160064 h 2810796"/>
              <a:gd name="connsiteX6749" fmla="*/ 2079977 w 3531775"/>
              <a:gd name="connsiteY6749" fmla="*/ 2238073 h 2810796"/>
              <a:gd name="connsiteX6750" fmla="*/ 2108076 w 3531775"/>
              <a:gd name="connsiteY6750" fmla="*/ 2283984 h 2810796"/>
              <a:gd name="connsiteX6751" fmla="*/ 2042258 w 3531775"/>
              <a:gd name="connsiteY6751" fmla="*/ 2229310 h 2810796"/>
              <a:gd name="connsiteX6752" fmla="*/ 2060832 w 3531775"/>
              <a:gd name="connsiteY6752" fmla="*/ 2269030 h 2810796"/>
              <a:gd name="connsiteX6753" fmla="*/ 2094551 w 3531775"/>
              <a:gd name="connsiteY6753" fmla="*/ 2313130 h 2810796"/>
              <a:gd name="connsiteX6754" fmla="*/ 2028066 w 3531775"/>
              <a:gd name="connsiteY6754" fmla="*/ 2271506 h 2810796"/>
              <a:gd name="connsiteX6755" fmla="*/ 2083311 w 3531775"/>
              <a:gd name="connsiteY6755" fmla="*/ 2342372 h 2810796"/>
              <a:gd name="connsiteX6756" fmla="*/ 1984537 w 3531775"/>
              <a:gd name="connsiteY6756" fmla="*/ 2275221 h 2810796"/>
              <a:gd name="connsiteX6757" fmla="*/ 1982441 w 3531775"/>
              <a:gd name="connsiteY6757" fmla="*/ 2269506 h 2810796"/>
              <a:gd name="connsiteX6758" fmla="*/ 2358965 w 3531775"/>
              <a:gd name="connsiteY6758" fmla="*/ 2700702 h 2810796"/>
              <a:gd name="connsiteX6759" fmla="*/ 2398684 w 3531775"/>
              <a:gd name="connsiteY6759" fmla="*/ 2688606 h 2810796"/>
              <a:gd name="connsiteX6760" fmla="*/ 2375824 w 3531775"/>
              <a:gd name="connsiteY6760" fmla="*/ 2681748 h 2810796"/>
              <a:gd name="connsiteX6761" fmla="*/ 2373824 w 3531775"/>
              <a:gd name="connsiteY6761" fmla="*/ 2689749 h 2810796"/>
              <a:gd name="connsiteX6762" fmla="*/ 2358965 w 3531775"/>
              <a:gd name="connsiteY6762" fmla="*/ 2700702 h 2810796"/>
              <a:gd name="connsiteX6763" fmla="*/ 2275430 w 3531775"/>
              <a:gd name="connsiteY6763" fmla="*/ 2716705 h 2810796"/>
              <a:gd name="connsiteX6764" fmla="*/ 2321817 w 3531775"/>
              <a:gd name="connsiteY6764" fmla="*/ 2716609 h 2810796"/>
              <a:gd name="connsiteX6765" fmla="*/ 2295052 w 3531775"/>
              <a:gd name="connsiteY6765" fmla="*/ 2705084 h 2810796"/>
              <a:gd name="connsiteX6766" fmla="*/ 2275430 w 3531775"/>
              <a:gd name="connsiteY6766" fmla="*/ 2716705 h 2810796"/>
              <a:gd name="connsiteX6767" fmla="*/ 2476599 w 3531775"/>
              <a:gd name="connsiteY6767" fmla="*/ 2617454 h 2810796"/>
              <a:gd name="connsiteX6768" fmla="*/ 2519175 w 3531775"/>
              <a:gd name="connsiteY6768" fmla="*/ 2593927 h 2810796"/>
              <a:gd name="connsiteX6769" fmla="*/ 2490600 w 3531775"/>
              <a:gd name="connsiteY6769" fmla="*/ 2594403 h 2810796"/>
              <a:gd name="connsiteX6770" fmla="*/ 2476599 w 3531775"/>
              <a:gd name="connsiteY6770" fmla="*/ 2617454 h 2810796"/>
              <a:gd name="connsiteX6771" fmla="*/ 2378110 w 3531775"/>
              <a:gd name="connsiteY6771" fmla="*/ 2400284 h 2810796"/>
              <a:gd name="connsiteX6772" fmla="*/ 2409543 w 3531775"/>
              <a:gd name="connsiteY6772" fmla="*/ 2389807 h 2810796"/>
              <a:gd name="connsiteX6773" fmla="*/ 2374967 w 3531775"/>
              <a:gd name="connsiteY6773" fmla="*/ 2387425 h 2810796"/>
              <a:gd name="connsiteX6774" fmla="*/ 2378110 w 3531775"/>
              <a:gd name="connsiteY6774" fmla="*/ 2400284 h 2810796"/>
              <a:gd name="connsiteX6775" fmla="*/ 2474884 w 3531775"/>
              <a:gd name="connsiteY6775" fmla="*/ 2432860 h 2810796"/>
              <a:gd name="connsiteX6776" fmla="*/ 2469645 w 3531775"/>
              <a:gd name="connsiteY6776" fmla="*/ 2454005 h 2810796"/>
              <a:gd name="connsiteX6777" fmla="*/ 2503650 w 3531775"/>
              <a:gd name="connsiteY6777" fmla="*/ 2466102 h 2810796"/>
              <a:gd name="connsiteX6778" fmla="*/ 2482123 w 3531775"/>
              <a:gd name="connsiteY6778" fmla="*/ 2438384 h 2810796"/>
              <a:gd name="connsiteX6779" fmla="*/ 2474884 w 3531775"/>
              <a:gd name="connsiteY6779" fmla="*/ 2432860 h 2810796"/>
              <a:gd name="connsiteX6780" fmla="*/ 3513395 w 3531775"/>
              <a:gd name="connsiteY6780" fmla="*/ 1325769 h 2810796"/>
              <a:gd name="connsiteX6781" fmla="*/ 3519586 w 3531775"/>
              <a:gd name="connsiteY6781" fmla="*/ 1347009 h 2810796"/>
              <a:gd name="connsiteX6782" fmla="*/ 3531207 w 3531775"/>
              <a:gd name="connsiteY6782" fmla="*/ 1315005 h 2810796"/>
              <a:gd name="connsiteX6783" fmla="*/ 3513395 w 3531775"/>
              <a:gd name="connsiteY6783" fmla="*/ 1325769 h 2810796"/>
              <a:gd name="connsiteX6784" fmla="*/ 3487582 w 3531775"/>
              <a:gd name="connsiteY6784" fmla="*/ 1409017 h 2810796"/>
              <a:gd name="connsiteX6785" fmla="*/ 3512347 w 3531775"/>
              <a:gd name="connsiteY6785" fmla="*/ 1379490 h 2810796"/>
              <a:gd name="connsiteX6786" fmla="*/ 3488725 w 3531775"/>
              <a:gd name="connsiteY6786" fmla="*/ 1390062 h 2810796"/>
              <a:gd name="connsiteX6787" fmla="*/ 3487582 w 3531775"/>
              <a:gd name="connsiteY6787" fmla="*/ 1409017 h 2810796"/>
              <a:gd name="connsiteX6788" fmla="*/ 3515776 w 3531775"/>
              <a:gd name="connsiteY6788" fmla="*/ 1226137 h 2810796"/>
              <a:gd name="connsiteX6789" fmla="*/ 3519681 w 3531775"/>
              <a:gd name="connsiteY6789" fmla="*/ 1186037 h 2810796"/>
              <a:gd name="connsiteX6790" fmla="*/ 3504822 w 3531775"/>
              <a:gd name="connsiteY6790" fmla="*/ 1204516 h 2810796"/>
              <a:gd name="connsiteX6791" fmla="*/ 3515776 w 3531775"/>
              <a:gd name="connsiteY6791" fmla="*/ 1226137 h 2810796"/>
              <a:gd name="connsiteX6792" fmla="*/ 3297368 w 3531775"/>
              <a:gd name="connsiteY6792" fmla="*/ 1142508 h 2810796"/>
              <a:gd name="connsiteX6793" fmla="*/ 3276984 w 3531775"/>
              <a:gd name="connsiteY6793" fmla="*/ 1163177 h 2810796"/>
              <a:gd name="connsiteX6794" fmla="*/ 3288986 w 3531775"/>
              <a:gd name="connsiteY6794" fmla="*/ 1168320 h 2810796"/>
              <a:gd name="connsiteX6795" fmla="*/ 3287938 w 3531775"/>
              <a:gd name="connsiteY6795" fmla="*/ 1163939 h 2810796"/>
              <a:gd name="connsiteX6796" fmla="*/ 3297368 w 3531775"/>
              <a:gd name="connsiteY6796" fmla="*/ 1142508 h 2810796"/>
              <a:gd name="connsiteX6797" fmla="*/ 3408906 w 3531775"/>
              <a:gd name="connsiteY6797" fmla="*/ 1124982 h 2810796"/>
              <a:gd name="connsiteX6798" fmla="*/ 3366900 w 3531775"/>
              <a:gd name="connsiteY6798" fmla="*/ 1124887 h 2810796"/>
              <a:gd name="connsiteX6799" fmla="*/ 3380997 w 3531775"/>
              <a:gd name="connsiteY6799" fmla="*/ 1139936 h 2810796"/>
              <a:gd name="connsiteX6800" fmla="*/ 3408906 w 3531775"/>
              <a:gd name="connsiteY6800" fmla="*/ 1124982 h 2810796"/>
              <a:gd name="connsiteX6801" fmla="*/ 3477390 w 3531775"/>
              <a:gd name="connsiteY6801" fmla="*/ 1411113 h 2810796"/>
              <a:gd name="connsiteX6802" fmla="*/ 3477771 w 3531775"/>
              <a:gd name="connsiteY6802" fmla="*/ 1387300 h 2810796"/>
              <a:gd name="connsiteX6803" fmla="*/ 3414906 w 3531775"/>
              <a:gd name="connsiteY6803" fmla="*/ 1372917 h 2810796"/>
              <a:gd name="connsiteX6804" fmla="*/ 3402048 w 3531775"/>
              <a:gd name="connsiteY6804" fmla="*/ 1320720 h 2810796"/>
              <a:gd name="connsiteX6805" fmla="*/ 3408620 w 3531775"/>
              <a:gd name="connsiteY6805" fmla="*/ 1323292 h 2810796"/>
              <a:gd name="connsiteX6806" fmla="*/ 3445386 w 3531775"/>
              <a:gd name="connsiteY6806" fmla="*/ 1310529 h 2810796"/>
              <a:gd name="connsiteX6807" fmla="*/ 3506918 w 3531775"/>
              <a:gd name="connsiteY6807" fmla="*/ 1306242 h 2810796"/>
              <a:gd name="connsiteX6808" fmla="*/ 3517586 w 3531775"/>
              <a:gd name="connsiteY6808" fmla="*/ 1321006 h 2810796"/>
              <a:gd name="connsiteX6809" fmla="*/ 3491868 w 3531775"/>
              <a:gd name="connsiteY6809" fmla="*/ 1264333 h 2810796"/>
              <a:gd name="connsiteX6810" fmla="*/ 3396809 w 3531775"/>
              <a:gd name="connsiteY6810" fmla="*/ 1299004 h 2810796"/>
              <a:gd name="connsiteX6811" fmla="*/ 3395380 w 3531775"/>
              <a:gd name="connsiteY6811" fmla="*/ 1296146 h 2810796"/>
              <a:gd name="connsiteX6812" fmla="*/ 3402333 w 3531775"/>
              <a:gd name="connsiteY6812" fmla="*/ 1288716 h 2810796"/>
              <a:gd name="connsiteX6813" fmla="*/ 3447482 w 3531775"/>
              <a:gd name="connsiteY6813" fmla="*/ 1241663 h 2810796"/>
              <a:gd name="connsiteX6814" fmla="*/ 3468246 w 3531775"/>
              <a:gd name="connsiteY6814" fmla="*/ 1181846 h 2810796"/>
              <a:gd name="connsiteX6815" fmla="*/ 3507584 w 3531775"/>
              <a:gd name="connsiteY6815" fmla="*/ 1191847 h 2810796"/>
              <a:gd name="connsiteX6816" fmla="*/ 3501965 w 3531775"/>
              <a:gd name="connsiteY6816" fmla="*/ 1153176 h 2810796"/>
              <a:gd name="connsiteX6817" fmla="*/ 3459483 w 3531775"/>
              <a:gd name="connsiteY6817" fmla="*/ 1159177 h 2810796"/>
              <a:gd name="connsiteX6818" fmla="*/ 3431384 w 3531775"/>
              <a:gd name="connsiteY6818" fmla="*/ 1210612 h 2810796"/>
              <a:gd name="connsiteX6819" fmla="*/ 3377092 w 3531775"/>
              <a:gd name="connsiteY6819" fmla="*/ 1272905 h 2810796"/>
              <a:gd name="connsiteX6820" fmla="*/ 3368901 w 3531775"/>
              <a:gd name="connsiteY6820" fmla="*/ 1258903 h 2810796"/>
              <a:gd name="connsiteX6821" fmla="*/ 3372425 w 3531775"/>
              <a:gd name="connsiteY6821" fmla="*/ 1188323 h 2810796"/>
              <a:gd name="connsiteX6822" fmla="*/ 3375854 w 3531775"/>
              <a:gd name="connsiteY6822" fmla="*/ 1154128 h 2810796"/>
              <a:gd name="connsiteX6823" fmla="*/ 3358423 w 3531775"/>
              <a:gd name="connsiteY6823" fmla="*/ 1126601 h 2810796"/>
              <a:gd name="connsiteX6824" fmla="*/ 3358423 w 3531775"/>
              <a:gd name="connsiteY6824" fmla="*/ 1126601 h 2810796"/>
              <a:gd name="connsiteX6825" fmla="*/ 3349374 w 3531775"/>
              <a:gd name="connsiteY6825" fmla="*/ 1157557 h 2810796"/>
              <a:gd name="connsiteX6826" fmla="*/ 3341564 w 3531775"/>
              <a:gd name="connsiteY6826" fmla="*/ 1265190 h 2810796"/>
              <a:gd name="connsiteX6827" fmla="*/ 3336420 w 3531775"/>
              <a:gd name="connsiteY6827" fmla="*/ 1255188 h 2810796"/>
              <a:gd name="connsiteX6828" fmla="*/ 3302416 w 3531775"/>
              <a:gd name="connsiteY6828" fmla="*/ 1205754 h 2810796"/>
              <a:gd name="connsiteX6829" fmla="*/ 3280413 w 3531775"/>
              <a:gd name="connsiteY6829" fmla="*/ 1167844 h 2810796"/>
              <a:gd name="connsiteX6830" fmla="*/ 3269936 w 3531775"/>
              <a:gd name="connsiteY6830" fmla="*/ 1186608 h 2810796"/>
              <a:gd name="connsiteX6831" fmla="*/ 3321180 w 3531775"/>
              <a:gd name="connsiteY6831" fmla="*/ 1247854 h 2810796"/>
              <a:gd name="connsiteX6832" fmla="*/ 3210404 w 3531775"/>
              <a:gd name="connsiteY6832" fmla="*/ 1310053 h 2810796"/>
              <a:gd name="connsiteX6833" fmla="*/ 3210404 w 3531775"/>
              <a:gd name="connsiteY6833" fmla="*/ 1310243 h 2810796"/>
              <a:gd name="connsiteX6834" fmla="*/ 3042860 w 3531775"/>
              <a:gd name="connsiteY6834" fmla="*/ 1311195 h 2810796"/>
              <a:gd name="connsiteX6835" fmla="*/ 3184211 w 3531775"/>
              <a:gd name="connsiteY6835" fmla="*/ 1379680 h 2810796"/>
              <a:gd name="connsiteX6836" fmla="*/ 3444815 w 3531775"/>
              <a:gd name="connsiteY6836" fmla="*/ 1414637 h 2810796"/>
              <a:gd name="connsiteX6837" fmla="*/ 3477390 w 3531775"/>
              <a:gd name="connsiteY6837" fmla="*/ 1411113 h 2810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</a:cxnLst>
            <a:rect l="l" t="t" r="r" b="b"/>
            <a:pathLst>
              <a:path w="3531775" h="2810796">
                <a:moveTo>
                  <a:pt x="2194754" y="386127"/>
                </a:moveTo>
                <a:cubicBezTo>
                  <a:pt x="2196468" y="387461"/>
                  <a:pt x="2198088" y="388794"/>
                  <a:pt x="2199897" y="390128"/>
                </a:cubicBezTo>
                <a:cubicBezTo>
                  <a:pt x="2198088" y="388794"/>
                  <a:pt x="2196373" y="387461"/>
                  <a:pt x="2194754" y="386127"/>
                </a:cubicBezTo>
                <a:close/>
                <a:moveTo>
                  <a:pt x="2339915" y="310308"/>
                </a:moveTo>
                <a:cubicBezTo>
                  <a:pt x="2337724" y="271161"/>
                  <a:pt x="2322293" y="321453"/>
                  <a:pt x="2278002" y="330120"/>
                </a:cubicBezTo>
                <a:cubicBezTo>
                  <a:pt x="2199993" y="355647"/>
                  <a:pt x="2115506" y="254778"/>
                  <a:pt x="2193230" y="200771"/>
                </a:cubicBezTo>
                <a:cubicBezTo>
                  <a:pt x="2207231" y="191151"/>
                  <a:pt x="2249332" y="185055"/>
                  <a:pt x="2245522" y="209915"/>
                </a:cubicBezTo>
                <a:cubicBezTo>
                  <a:pt x="2239235" y="223440"/>
                  <a:pt x="2233521" y="214963"/>
                  <a:pt x="2229615" y="219059"/>
                </a:cubicBezTo>
                <a:cubicBezTo>
                  <a:pt x="2214280" y="245538"/>
                  <a:pt x="2293718" y="258207"/>
                  <a:pt x="2299338" y="226107"/>
                </a:cubicBezTo>
                <a:cubicBezTo>
                  <a:pt x="2302386" y="176577"/>
                  <a:pt x="2237616" y="140478"/>
                  <a:pt x="2193039" y="155051"/>
                </a:cubicBezTo>
                <a:cubicBezTo>
                  <a:pt x="2110362" y="182102"/>
                  <a:pt x="2105790" y="295164"/>
                  <a:pt x="2163797" y="356314"/>
                </a:cubicBezTo>
                <a:cubicBezTo>
                  <a:pt x="2163607" y="356124"/>
                  <a:pt x="2163417" y="355933"/>
                  <a:pt x="2163321" y="355743"/>
                </a:cubicBezTo>
                <a:cubicBezTo>
                  <a:pt x="2180752" y="376317"/>
                  <a:pt x="2200659" y="392223"/>
                  <a:pt x="2223996" y="406606"/>
                </a:cubicBezTo>
                <a:cubicBezTo>
                  <a:pt x="2255142" y="334597"/>
                  <a:pt x="2334485" y="365363"/>
                  <a:pt x="2339915" y="310308"/>
                </a:cubicBezTo>
                <a:close/>
                <a:moveTo>
                  <a:pt x="2228948" y="1073356"/>
                </a:moveTo>
                <a:cubicBezTo>
                  <a:pt x="2229901" y="1014968"/>
                  <a:pt x="2290766" y="969819"/>
                  <a:pt x="2346106" y="994870"/>
                </a:cubicBezTo>
                <a:cubicBezTo>
                  <a:pt x="2370204" y="1005538"/>
                  <a:pt x="2387921" y="1029255"/>
                  <a:pt x="2414876" y="1033732"/>
                </a:cubicBezTo>
                <a:cubicBezTo>
                  <a:pt x="2469550" y="1040495"/>
                  <a:pt x="2518127" y="1002776"/>
                  <a:pt x="2551275" y="961152"/>
                </a:cubicBezTo>
                <a:cubicBezTo>
                  <a:pt x="2544702" y="960866"/>
                  <a:pt x="2540797" y="960104"/>
                  <a:pt x="2540797" y="960104"/>
                </a:cubicBezTo>
                <a:cubicBezTo>
                  <a:pt x="2520223" y="987441"/>
                  <a:pt x="2432593" y="1032875"/>
                  <a:pt x="2403065" y="1003157"/>
                </a:cubicBezTo>
                <a:cubicBezTo>
                  <a:pt x="2377729" y="978487"/>
                  <a:pt x="2351059" y="965057"/>
                  <a:pt x="2317055" y="968200"/>
                </a:cubicBezTo>
                <a:cubicBezTo>
                  <a:pt x="2182943" y="981345"/>
                  <a:pt x="2219995" y="1112694"/>
                  <a:pt x="2219995" y="1112694"/>
                </a:cubicBezTo>
                <a:cubicBezTo>
                  <a:pt x="2276955" y="980202"/>
                  <a:pt x="2429831" y="1190037"/>
                  <a:pt x="2596233" y="955818"/>
                </a:cubicBezTo>
                <a:cubicBezTo>
                  <a:pt x="2590041" y="957532"/>
                  <a:pt x="2584231" y="958675"/>
                  <a:pt x="2578802" y="959532"/>
                </a:cubicBezTo>
                <a:cubicBezTo>
                  <a:pt x="2529843" y="1026493"/>
                  <a:pt x="2427830" y="1087644"/>
                  <a:pt x="2358774" y="1012682"/>
                </a:cubicBezTo>
                <a:cubicBezTo>
                  <a:pt x="2307911" y="968676"/>
                  <a:pt x="2233139" y="1009158"/>
                  <a:pt x="2228948" y="1073356"/>
                </a:cubicBezTo>
                <a:close/>
                <a:moveTo>
                  <a:pt x="2327532" y="652542"/>
                </a:moveTo>
                <a:cubicBezTo>
                  <a:pt x="2327532" y="652542"/>
                  <a:pt x="2327627" y="652446"/>
                  <a:pt x="2327627" y="652446"/>
                </a:cubicBezTo>
                <a:cubicBezTo>
                  <a:pt x="2327627" y="652446"/>
                  <a:pt x="2327627" y="652446"/>
                  <a:pt x="2327532" y="652542"/>
                </a:cubicBezTo>
                <a:close/>
                <a:moveTo>
                  <a:pt x="3072673" y="437753"/>
                </a:moveTo>
                <a:cubicBezTo>
                  <a:pt x="3072578" y="437753"/>
                  <a:pt x="3072578" y="437848"/>
                  <a:pt x="3072483" y="437848"/>
                </a:cubicBezTo>
                <a:cubicBezTo>
                  <a:pt x="3072578" y="437848"/>
                  <a:pt x="3072578" y="437753"/>
                  <a:pt x="3072673" y="437753"/>
                </a:cubicBezTo>
                <a:close/>
                <a:moveTo>
                  <a:pt x="3124394" y="615489"/>
                </a:moveTo>
                <a:cubicBezTo>
                  <a:pt x="3124489" y="615394"/>
                  <a:pt x="3124584" y="615299"/>
                  <a:pt x="3124775" y="615108"/>
                </a:cubicBezTo>
                <a:cubicBezTo>
                  <a:pt x="3124584" y="615299"/>
                  <a:pt x="3124489" y="615394"/>
                  <a:pt x="3124394" y="615489"/>
                </a:cubicBezTo>
                <a:close/>
                <a:moveTo>
                  <a:pt x="2689482" y="960961"/>
                </a:moveTo>
                <a:cubicBezTo>
                  <a:pt x="2689387" y="961056"/>
                  <a:pt x="2689292" y="961152"/>
                  <a:pt x="2689196" y="961152"/>
                </a:cubicBezTo>
                <a:cubicBezTo>
                  <a:pt x="2689292" y="961056"/>
                  <a:pt x="2689387" y="960961"/>
                  <a:pt x="2689482" y="960961"/>
                </a:cubicBezTo>
                <a:close/>
                <a:moveTo>
                  <a:pt x="1892144" y="189436"/>
                </a:moveTo>
                <a:cubicBezTo>
                  <a:pt x="1892335" y="189341"/>
                  <a:pt x="1892430" y="189150"/>
                  <a:pt x="1892621" y="189055"/>
                </a:cubicBezTo>
                <a:cubicBezTo>
                  <a:pt x="1892430" y="189150"/>
                  <a:pt x="1892335" y="189341"/>
                  <a:pt x="1892144" y="189436"/>
                </a:cubicBezTo>
                <a:close/>
                <a:moveTo>
                  <a:pt x="2609091" y="1601137"/>
                </a:moveTo>
                <a:cubicBezTo>
                  <a:pt x="2637857" y="1596755"/>
                  <a:pt x="2661669" y="1571609"/>
                  <a:pt x="2669480" y="1548082"/>
                </a:cubicBezTo>
                <a:cubicBezTo>
                  <a:pt x="2642810" y="1550559"/>
                  <a:pt x="2612139" y="1557893"/>
                  <a:pt x="2595661" y="1567132"/>
                </a:cubicBezTo>
                <a:cubicBezTo>
                  <a:pt x="2603662" y="1575895"/>
                  <a:pt x="2607662" y="1588945"/>
                  <a:pt x="2608996" y="1599517"/>
                </a:cubicBezTo>
                <a:cubicBezTo>
                  <a:pt x="2609091" y="1600184"/>
                  <a:pt x="2609186" y="1600755"/>
                  <a:pt x="2609091" y="1601137"/>
                </a:cubicBezTo>
                <a:close/>
                <a:moveTo>
                  <a:pt x="2370680" y="2091960"/>
                </a:moveTo>
                <a:cubicBezTo>
                  <a:pt x="2373252" y="2092531"/>
                  <a:pt x="2375729" y="2093198"/>
                  <a:pt x="2378301" y="2093960"/>
                </a:cubicBezTo>
                <a:cubicBezTo>
                  <a:pt x="2376014" y="2092245"/>
                  <a:pt x="2373252" y="2089293"/>
                  <a:pt x="2371252" y="2091293"/>
                </a:cubicBezTo>
                <a:cubicBezTo>
                  <a:pt x="2370966" y="2091483"/>
                  <a:pt x="2370871" y="2091769"/>
                  <a:pt x="2370680" y="2091960"/>
                </a:cubicBezTo>
                <a:close/>
                <a:moveTo>
                  <a:pt x="618080" y="1733058"/>
                </a:moveTo>
                <a:lnTo>
                  <a:pt x="618747" y="1732677"/>
                </a:lnTo>
                <a:cubicBezTo>
                  <a:pt x="618461" y="1732867"/>
                  <a:pt x="618271" y="1732962"/>
                  <a:pt x="618080" y="1733058"/>
                </a:cubicBezTo>
                <a:close/>
                <a:moveTo>
                  <a:pt x="8480" y="1494361"/>
                </a:moveTo>
                <a:cubicBezTo>
                  <a:pt x="23149" y="1435687"/>
                  <a:pt x="56772" y="1380061"/>
                  <a:pt x="101635" y="1341009"/>
                </a:cubicBezTo>
                <a:cubicBezTo>
                  <a:pt x="97825" y="1326150"/>
                  <a:pt x="99825" y="1314529"/>
                  <a:pt x="106493" y="1301480"/>
                </a:cubicBezTo>
                <a:cubicBezTo>
                  <a:pt x="78108" y="1045257"/>
                  <a:pt x="250511" y="1117647"/>
                  <a:pt x="264608" y="992775"/>
                </a:cubicBezTo>
                <a:cubicBezTo>
                  <a:pt x="264608" y="992775"/>
                  <a:pt x="280895" y="1047924"/>
                  <a:pt x="228317" y="1100883"/>
                </a:cubicBezTo>
                <a:cubicBezTo>
                  <a:pt x="175644" y="1153938"/>
                  <a:pt x="198123" y="1207373"/>
                  <a:pt x="222221" y="1182894"/>
                </a:cubicBezTo>
                <a:cubicBezTo>
                  <a:pt x="365192" y="896191"/>
                  <a:pt x="407864" y="1149270"/>
                  <a:pt x="497303" y="1060021"/>
                </a:cubicBezTo>
                <a:cubicBezTo>
                  <a:pt x="497303" y="1060021"/>
                  <a:pt x="511115" y="1108313"/>
                  <a:pt x="442344" y="1104408"/>
                </a:cubicBezTo>
                <a:cubicBezTo>
                  <a:pt x="373574" y="1100502"/>
                  <a:pt x="324901" y="1057926"/>
                  <a:pt x="290230" y="1158700"/>
                </a:cubicBezTo>
                <a:cubicBezTo>
                  <a:pt x="284229" y="1175750"/>
                  <a:pt x="313566" y="1167939"/>
                  <a:pt x="324520" y="1160319"/>
                </a:cubicBezTo>
                <a:cubicBezTo>
                  <a:pt x="360715" y="1138221"/>
                  <a:pt x="410054" y="1119171"/>
                  <a:pt x="456727" y="1137936"/>
                </a:cubicBezTo>
                <a:cubicBezTo>
                  <a:pt x="545024" y="1173464"/>
                  <a:pt x="586648" y="1141841"/>
                  <a:pt x="589029" y="1121362"/>
                </a:cubicBezTo>
                <a:cubicBezTo>
                  <a:pt x="589029" y="1121362"/>
                  <a:pt x="606174" y="1234519"/>
                  <a:pt x="493208" y="1231471"/>
                </a:cubicBezTo>
                <a:cubicBezTo>
                  <a:pt x="464537" y="1230519"/>
                  <a:pt x="443773" y="1216612"/>
                  <a:pt x="425294" y="1193466"/>
                </a:cubicBezTo>
                <a:cubicBezTo>
                  <a:pt x="409292" y="1172131"/>
                  <a:pt x="346427" y="1183179"/>
                  <a:pt x="321662" y="1206325"/>
                </a:cubicBezTo>
                <a:cubicBezTo>
                  <a:pt x="319662" y="1224708"/>
                  <a:pt x="381479" y="1223470"/>
                  <a:pt x="430438" y="1255188"/>
                </a:cubicBezTo>
                <a:cubicBezTo>
                  <a:pt x="482159" y="1288716"/>
                  <a:pt x="533403" y="1269381"/>
                  <a:pt x="533403" y="1269381"/>
                </a:cubicBezTo>
                <a:cubicBezTo>
                  <a:pt x="504542" y="1297861"/>
                  <a:pt x="487016" y="1316911"/>
                  <a:pt x="395005" y="1287574"/>
                </a:cubicBezTo>
                <a:cubicBezTo>
                  <a:pt x="303089" y="1258237"/>
                  <a:pt x="251273" y="1313958"/>
                  <a:pt x="318519" y="1319482"/>
                </a:cubicBezTo>
                <a:cubicBezTo>
                  <a:pt x="385670" y="1324912"/>
                  <a:pt x="390338" y="1373584"/>
                  <a:pt x="390338" y="1373584"/>
                </a:cubicBezTo>
                <a:cubicBezTo>
                  <a:pt x="350714" y="1331770"/>
                  <a:pt x="325949" y="1380252"/>
                  <a:pt x="250130" y="1335961"/>
                </a:cubicBezTo>
                <a:cubicBezTo>
                  <a:pt x="180121" y="1310243"/>
                  <a:pt x="170977" y="1351200"/>
                  <a:pt x="129067" y="1357868"/>
                </a:cubicBezTo>
                <a:cubicBezTo>
                  <a:pt x="128781" y="1370917"/>
                  <a:pt x="96587" y="1472740"/>
                  <a:pt x="111731" y="1410255"/>
                </a:cubicBezTo>
                <a:cubicBezTo>
                  <a:pt x="114208" y="1401969"/>
                  <a:pt x="108588" y="1404255"/>
                  <a:pt x="103635" y="1423686"/>
                </a:cubicBezTo>
                <a:cubicBezTo>
                  <a:pt x="101921" y="1436068"/>
                  <a:pt x="97253" y="1444355"/>
                  <a:pt x="102873" y="1450165"/>
                </a:cubicBezTo>
                <a:cubicBezTo>
                  <a:pt x="110588" y="1462643"/>
                  <a:pt x="110112" y="1489789"/>
                  <a:pt x="111446" y="1511697"/>
                </a:cubicBezTo>
                <a:cubicBezTo>
                  <a:pt x="95825" y="1515221"/>
                  <a:pt x="94301" y="1546654"/>
                  <a:pt x="102111" y="1560846"/>
                </a:cubicBezTo>
                <a:cubicBezTo>
                  <a:pt x="109445" y="1575895"/>
                  <a:pt x="122114" y="1582467"/>
                  <a:pt x="130781" y="1596755"/>
                </a:cubicBezTo>
                <a:cubicBezTo>
                  <a:pt x="137544" y="1606090"/>
                  <a:pt x="144212" y="1616091"/>
                  <a:pt x="151832" y="1625235"/>
                </a:cubicBezTo>
                <a:cubicBezTo>
                  <a:pt x="151927" y="1625425"/>
                  <a:pt x="149546" y="1624473"/>
                  <a:pt x="146402" y="1622854"/>
                </a:cubicBezTo>
                <a:cubicBezTo>
                  <a:pt x="128876" y="1613424"/>
                  <a:pt x="113922" y="1611424"/>
                  <a:pt x="125828" y="1638379"/>
                </a:cubicBezTo>
                <a:cubicBezTo>
                  <a:pt x="139354" y="1658191"/>
                  <a:pt x="169834" y="1666097"/>
                  <a:pt x="189551" y="1679622"/>
                </a:cubicBezTo>
                <a:cubicBezTo>
                  <a:pt x="183550" y="1679146"/>
                  <a:pt x="171739" y="1678479"/>
                  <a:pt x="180026" y="1689909"/>
                </a:cubicBezTo>
                <a:cubicBezTo>
                  <a:pt x="194408" y="1690862"/>
                  <a:pt x="209267" y="1694767"/>
                  <a:pt x="223174" y="1699434"/>
                </a:cubicBezTo>
                <a:cubicBezTo>
                  <a:pt x="219745" y="1719913"/>
                  <a:pt x="247272" y="1730962"/>
                  <a:pt x="264322" y="1727247"/>
                </a:cubicBezTo>
                <a:cubicBezTo>
                  <a:pt x="282134" y="1724200"/>
                  <a:pt x="292802" y="1712388"/>
                  <a:pt x="310899" y="1709626"/>
                </a:cubicBezTo>
                <a:cubicBezTo>
                  <a:pt x="320234" y="1707340"/>
                  <a:pt x="332902" y="1705245"/>
                  <a:pt x="350523" y="1702292"/>
                </a:cubicBezTo>
                <a:cubicBezTo>
                  <a:pt x="347475" y="1704959"/>
                  <a:pt x="338045" y="1711626"/>
                  <a:pt x="333950" y="1716103"/>
                </a:cubicBezTo>
                <a:cubicBezTo>
                  <a:pt x="319662" y="1728676"/>
                  <a:pt x="334331" y="1736772"/>
                  <a:pt x="349571" y="1736963"/>
                </a:cubicBezTo>
                <a:cubicBezTo>
                  <a:pt x="360429" y="1738582"/>
                  <a:pt x="375764" y="1727343"/>
                  <a:pt x="386623" y="1721342"/>
                </a:cubicBezTo>
                <a:cubicBezTo>
                  <a:pt x="399196" y="1715055"/>
                  <a:pt x="414436" y="1708102"/>
                  <a:pt x="426818" y="1703530"/>
                </a:cubicBezTo>
                <a:cubicBezTo>
                  <a:pt x="421294" y="1709245"/>
                  <a:pt x="413960" y="1718961"/>
                  <a:pt x="430438" y="1719818"/>
                </a:cubicBezTo>
                <a:cubicBezTo>
                  <a:pt x="454727" y="1695434"/>
                  <a:pt x="486921" y="1676098"/>
                  <a:pt x="522449" y="1661525"/>
                </a:cubicBezTo>
                <a:cubicBezTo>
                  <a:pt x="507876" y="1671526"/>
                  <a:pt x="489588" y="1684385"/>
                  <a:pt x="479015" y="1698768"/>
                </a:cubicBezTo>
                <a:cubicBezTo>
                  <a:pt x="468728" y="1716294"/>
                  <a:pt x="475491" y="1727152"/>
                  <a:pt x="502733" y="1718104"/>
                </a:cubicBezTo>
                <a:cubicBezTo>
                  <a:pt x="521402" y="1712770"/>
                  <a:pt x="520163" y="1700863"/>
                  <a:pt x="512829" y="1704483"/>
                </a:cubicBezTo>
                <a:cubicBezTo>
                  <a:pt x="452631" y="1728105"/>
                  <a:pt x="553215" y="1664192"/>
                  <a:pt x="564931" y="1685242"/>
                </a:cubicBezTo>
                <a:lnTo>
                  <a:pt x="564931" y="1685242"/>
                </a:lnTo>
                <a:lnTo>
                  <a:pt x="564931" y="1685242"/>
                </a:lnTo>
                <a:lnTo>
                  <a:pt x="564931" y="1685242"/>
                </a:lnTo>
                <a:lnTo>
                  <a:pt x="564931" y="1685242"/>
                </a:lnTo>
                <a:cubicBezTo>
                  <a:pt x="550548" y="1666287"/>
                  <a:pt x="639512" y="1612852"/>
                  <a:pt x="621033" y="1634474"/>
                </a:cubicBezTo>
                <a:cubicBezTo>
                  <a:pt x="618557" y="1639332"/>
                  <a:pt x="600269" y="1647237"/>
                  <a:pt x="609794" y="1651047"/>
                </a:cubicBezTo>
                <a:cubicBezTo>
                  <a:pt x="620557" y="1654476"/>
                  <a:pt x="648560" y="1621806"/>
                  <a:pt x="639321" y="1618186"/>
                </a:cubicBezTo>
                <a:cubicBezTo>
                  <a:pt x="633225" y="1601137"/>
                  <a:pt x="655228" y="1569609"/>
                  <a:pt x="669515" y="1556179"/>
                </a:cubicBezTo>
                <a:cubicBezTo>
                  <a:pt x="680279" y="1563799"/>
                  <a:pt x="690185" y="1563513"/>
                  <a:pt x="706187" y="1554178"/>
                </a:cubicBezTo>
                <a:cubicBezTo>
                  <a:pt x="741810" y="1525222"/>
                  <a:pt x="724379" y="1502172"/>
                  <a:pt x="746668" y="1474930"/>
                </a:cubicBezTo>
                <a:cubicBezTo>
                  <a:pt x="757336" y="1459786"/>
                  <a:pt x="767623" y="1449213"/>
                  <a:pt x="782863" y="1435116"/>
                </a:cubicBezTo>
                <a:cubicBezTo>
                  <a:pt x="776005" y="1451308"/>
                  <a:pt x="760574" y="1497504"/>
                  <a:pt x="806009" y="1470549"/>
                </a:cubicBezTo>
                <a:cubicBezTo>
                  <a:pt x="820391" y="1462071"/>
                  <a:pt x="825440" y="1444545"/>
                  <a:pt x="836489" y="1431306"/>
                </a:cubicBezTo>
                <a:cubicBezTo>
                  <a:pt x="848204" y="1416828"/>
                  <a:pt x="864968" y="1401969"/>
                  <a:pt x="880018" y="1392253"/>
                </a:cubicBezTo>
                <a:cubicBezTo>
                  <a:pt x="875160" y="1399492"/>
                  <a:pt x="867731" y="1414542"/>
                  <a:pt x="887352" y="1410351"/>
                </a:cubicBezTo>
                <a:cubicBezTo>
                  <a:pt x="898973" y="1391205"/>
                  <a:pt x="913641" y="1379109"/>
                  <a:pt x="935739" y="1368250"/>
                </a:cubicBezTo>
                <a:cubicBezTo>
                  <a:pt x="968124" y="1400540"/>
                  <a:pt x="1018035" y="1361868"/>
                  <a:pt x="1044229" y="1339104"/>
                </a:cubicBezTo>
                <a:cubicBezTo>
                  <a:pt x="1059755" y="1328817"/>
                  <a:pt x="1082234" y="1324721"/>
                  <a:pt x="1102046" y="1323292"/>
                </a:cubicBezTo>
                <a:cubicBezTo>
                  <a:pt x="1111190" y="1321387"/>
                  <a:pt x="1175864" y="1326436"/>
                  <a:pt x="1136717" y="1328626"/>
                </a:cubicBezTo>
                <a:cubicBezTo>
                  <a:pt x="1056611" y="1348438"/>
                  <a:pt x="1133573" y="1375489"/>
                  <a:pt x="1171864" y="1374727"/>
                </a:cubicBezTo>
                <a:cubicBezTo>
                  <a:pt x="1203677" y="1374822"/>
                  <a:pt x="1237682" y="1391777"/>
                  <a:pt x="1261494" y="1411113"/>
                </a:cubicBezTo>
                <a:cubicBezTo>
                  <a:pt x="1251207" y="1407493"/>
                  <a:pt x="1231967" y="1404445"/>
                  <a:pt x="1246445" y="1425876"/>
                </a:cubicBezTo>
                <a:cubicBezTo>
                  <a:pt x="1298356" y="1442736"/>
                  <a:pt x="1336742" y="1491408"/>
                  <a:pt x="1349981" y="1548654"/>
                </a:cubicBezTo>
                <a:cubicBezTo>
                  <a:pt x="1339599" y="1524270"/>
                  <a:pt x="1323026" y="1496838"/>
                  <a:pt x="1299308" y="1482741"/>
                </a:cubicBezTo>
                <a:cubicBezTo>
                  <a:pt x="1281306" y="1472168"/>
                  <a:pt x="1265399" y="1484170"/>
                  <a:pt x="1275115" y="1503315"/>
                </a:cubicBezTo>
                <a:cubicBezTo>
                  <a:pt x="1278639" y="1512840"/>
                  <a:pt x="1282735" y="1529985"/>
                  <a:pt x="1292641" y="1534176"/>
                </a:cubicBezTo>
                <a:cubicBezTo>
                  <a:pt x="1296546" y="1535604"/>
                  <a:pt x="1299118" y="1533128"/>
                  <a:pt x="1297022" y="1528366"/>
                </a:cubicBezTo>
                <a:cubicBezTo>
                  <a:pt x="1263971" y="1450641"/>
                  <a:pt x="1349600" y="1576181"/>
                  <a:pt x="1309595" y="1595136"/>
                </a:cubicBezTo>
                <a:cubicBezTo>
                  <a:pt x="1309595" y="1595136"/>
                  <a:pt x="1309595" y="1595136"/>
                  <a:pt x="1309595" y="1595231"/>
                </a:cubicBezTo>
                <a:cubicBezTo>
                  <a:pt x="1342076" y="1596279"/>
                  <a:pt x="1346457" y="1665811"/>
                  <a:pt x="1342361" y="1680861"/>
                </a:cubicBezTo>
                <a:cubicBezTo>
                  <a:pt x="1338742" y="1690671"/>
                  <a:pt x="1335980" y="1671526"/>
                  <a:pt x="1335027" y="1667716"/>
                </a:cubicBezTo>
                <a:cubicBezTo>
                  <a:pt x="1332646" y="1639522"/>
                  <a:pt x="1319216" y="1660858"/>
                  <a:pt x="1324931" y="1677337"/>
                </a:cubicBezTo>
                <a:cubicBezTo>
                  <a:pt x="1329788" y="1700101"/>
                  <a:pt x="1332646" y="1707436"/>
                  <a:pt x="1340266" y="1707340"/>
                </a:cubicBezTo>
                <a:cubicBezTo>
                  <a:pt x="1365126" y="1720104"/>
                  <a:pt x="1369412" y="1758680"/>
                  <a:pt x="1367888" y="1784779"/>
                </a:cubicBezTo>
                <a:cubicBezTo>
                  <a:pt x="1347505" y="1784207"/>
                  <a:pt x="1330646" y="1812020"/>
                  <a:pt x="1333027" y="1834023"/>
                </a:cubicBezTo>
                <a:cubicBezTo>
                  <a:pt x="1335122" y="1863360"/>
                  <a:pt x="1355315" y="1880314"/>
                  <a:pt x="1354077" y="1907556"/>
                </a:cubicBezTo>
                <a:cubicBezTo>
                  <a:pt x="1354554" y="1920319"/>
                  <a:pt x="1353220" y="1937559"/>
                  <a:pt x="1348458" y="1960324"/>
                </a:cubicBezTo>
                <a:cubicBezTo>
                  <a:pt x="1348267" y="1960610"/>
                  <a:pt x="1347219" y="1956991"/>
                  <a:pt x="1345219" y="1951752"/>
                </a:cubicBezTo>
                <a:cubicBezTo>
                  <a:pt x="1336837" y="1925463"/>
                  <a:pt x="1317977" y="1907365"/>
                  <a:pt x="1301975" y="1942703"/>
                </a:cubicBezTo>
                <a:cubicBezTo>
                  <a:pt x="1295403" y="1953942"/>
                  <a:pt x="1302928" y="1975279"/>
                  <a:pt x="1303976" y="1990137"/>
                </a:cubicBezTo>
                <a:cubicBezTo>
                  <a:pt x="1305214" y="2004901"/>
                  <a:pt x="1303023" y="2030904"/>
                  <a:pt x="1300642" y="2040906"/>
                </a:cubicBezTo>
                <a:cubicBezTo>
                  <a:pt x="1297689" y="2032047"/>
                  <a:pt x="1291022" y="2019379"/>
                  <a:pt x="1279687" y="2032238"/>
                </a:cubicBezTo>
                <a:cubicBezTo>
                  <a:pt x="1286164" y="2047764"/>
                  <a:pt x="1288164" y="2067004"/>
                  <a:pt x="1284926" y="2085483"/>
                </a:cubicBezTo>
                <a:cubicBezTo>
                  <a:pt x="1266447" y="2081387"/>
                  <a:pt x="1244921" y="2101675"/>
                  <a:pt x="1249207" y="2123011"/>
                </a:cubicBezTo>
                <a:cubicBezTo>
                  <a:pt x="1256827" y="2154253"/>
                  <a:pt x="1281973" y="2163493"/>
                  <a:pt x="1285783" y="2197401"/>
                </a:cubicBezTo>
                <a:cubicBezTo>
                  <a:pt x="1292355" y="2229120"/>
                  <a:pt x="1290736" y="2217023"/>
                  <a:pt x="1270448" y="2202640"/>
                </a:cubicBezTo>
                <a:cubicBezTo>
                  <a:pt x="1254541" y="2189115"/>
                  <a:pt x="1237205" y="2198735"/>
                  <a:pt x="1237682" y="2220643"/>
                </a:cubicBezTo>
                <a:cubicBezTo>
                  <a:pt x="1238444" y="2232549"/>
                  <a:pt x="1250445" y="2240645"/>
                  <a:pt x="1256351" y="2250742"/>
                </a:cubicBezTo>
                <a:cubicBezTo>
                  <a:pt x="1263971" y="2262076"/>
                  <a:pt x="1270352" y="2274078"/>
                  <a:pt x="1275305" y="2285984"/>
                </a:cubicBezTo>
                <a:cubicBezTo>
                  <a:pt x="1267400" y="2281126"/>
                  <a:pt x="1255208" y="2275602"/>
                  <a:pt x="1251493" y="2290842"/>
                </a:cubicBezTo>
                <a:cubicBezTo>
                  <a:pt x="1274543" y="2306653"/>
                  <a:pt x="1298451" y="2330942"/>
                  <a:pt x="1307500" y="2358850"/>
                </a:cubicBezTo>
                <a:cubicBezTo>
                  <a:pt x="1297404" y="2348659"/>
                  <a:pt x="1284735" y="2337800"/>
                  <a:pt x="1270638" y="2332657"/>
                </a:cubicBezTo>
                <a:cubicBezTo>
                  <a:pt x="1255493" y="2327227"/>
                  <a:pt x="1233014" y="2333514"/>
                  <a:pt x="1239110" y="2354469"/>
                </a:cubicBezTo>
                <a:cubicBezTo>
                  <a:pt x="1239110" y="2362279"/>
                  <a:pt x="1245492" y="2373138"/>
                  <a:pt x="1250921" y="2372090"/>
                </a:cubicBezTo>
                <a:cubicBezTo>
                  <a:pt x="1254446" y="2372185"/>
                  <a:pt x="1257779" y="2369995"/>
                  <a:pt x="1256160" y="2366375"/>
                </a:cubicBezTo>
                <a:cubicBezTo>
                  <a:pt x="1236443" y="2313702"/>
                  <a:pt x="1298737" y="2392759"/>
                  <a:pt x="1273496" y="2411905"/>
                </a:cubicBezTo>
                <a:cubicBezTo>
                  <a:pt x="1273496" y="2411905"/>
                  <a:pt x="1273496" y="2411905"/>
                  <a:pt x="1273496" y="2411905"/>
                </a:cubicBezTo>
                <a:cubicBezTo>
                  <a:pt x="1290641" y="2390283"/>
                  <a:pt x="1362078" y="2439622"/>
                  <a:pt x="1323311" y="2431336"/>
                </a:cubicBezTo>
                <a:cubicBezTo>
                  <a:pt x="1307405" y="2422001"/>
                  <a:pt x="1309405" y="2444194"/>
                  <a:pt x="1323216" y="2444766"/>
                </a:cubicBezTo>
                <a:cubicBezTo>
                  <a:pt x="1332360" y="2446576"/>
                  <a:pt x="1345219" y="2447433"/>
                  <a:pt x="1347981" y="2436479"/>
                </a:cubicBezTo>
                <a:cubicBezTo>
                  <a:pt x="1353696" y="2423525"/>
                  <a:pt x="1378747" y="2406190"/>
                  <a:pt x="1395320" y="2404285"/>
                </a:cubicBezTo>
                <a:cubicBezTo>
                  <a:pt x="1393415" y="2424763"/>
                  <a:pt x="1417609" y="2446861"/>
                  <a:pt x="1433516" y="2424192"/>
                </a:cubicBezTo>
                <a:cubicBezTo>
                  <a:pt x="1446184" y="2405523"/>
                  <a:pt x="1443898" y="2381425"/>
                  <a:pt x="1460471" y="2365042"/>
                </a:cubicBezTo>
                <a:cubicBezTo>
                  <a:pt x="1463996" y="2360851"/>
                  <a:pt x="1467615" y="2356564"/>
                  <a:pt x="1471806" y="2352659"/>
                </a:cubicBezTo>
                <a:cubicBezTo>
                  <a:pt x="1472283" y="2364184"/>
                  <a:pt x="1470187" y="2383806"/>
                  <a:pt x="1476473" y="2394950"/>
                </a:cubicBezTo>
                <a:cubicBezTo>
                  <a:pt x="1482474" y="2405809"/>
                  <a:pt x="1499905" y="2406190"/>
                  <a:pt x="1507049" y="2395426"/>
                </a:cubicBezTo>
                <a:cubicBezTo>
                  <a:pt x="1514764" y="2375710"/>
                  <a:pt x="1517050" y="2350754"/>
                  <a:pt x="1529337" y="2333038"/>
                </a:cubicBezTo>
                <a:cubicBezTo>
                  <a:pt x="1530861" y="2341991"/>
                  <a:pt x="1534290" y="2354659"/>
                  <a:pt x="1547720" y="2351040"/>
                </a:cubicBezTo>
                <a:cubicBezTo>
                  <a:pt x="1544672" y="2334657"/>
                  <a:pt x="1547816" y="2317321"/>
                  <a:pt x="1556483" y="2302653"/>
                </a:cubicBezTo>
                <a:cubicBezTo>
                  <a:pt x="1576581" y="2316655"/>
                  <a:pt x="1608490" y="2302272"/>
                  <a:pt x="1604299" y="2274078"/>
                </a:cubicBezTo>
                <a:cubicBezTo>
                  <a:pt x="1602680" y="2251313"/>
                  <a:pt x="1587630" y="2235121"/>
                  <a:pt x="1590678" y="2211975"/>
                </a:cubicBezTo>
                <a:cubicBezTo>
                  <a:pt x="1592012" y="2195401"/>
                  <a:pt x="1595441" y="2182447"/>
                  <a:pt x="1601441" y="2164921"/>
                </a:cubicBezTo>
                <a:cubicBezTo>
                  <a:pt x="1601822" y="2164350"/>
                  <a:pt x="1605251" y="2180161"/>
                  <a:pt x="1612205" y="2192830"/>
                </a:cubicBezTo>
                <a:cubicBezTo>
                  <a:pt x="1621063" y="2211975"/>
                  <a:pt x="1639637" y="2213404"/>
                  <a:pt x="1652686" y="2193877"/>
                </a:cubicBezTo>
                <a:cubicBezTo>
                  <a:pt x="1661354" y="2184067"/>
                  <a:pt x="1654496" y="2160635"/>
                  <a:pt x="1655067" y="2145871"/>
                </a:cubicBezTo>
                <a:cubicBezTo>
                  <a:pt x="1655258" y="2129965"/>
                  <a:pt x="1661449" y="2103009"/>
                  <a:pt x="1666116" y="2092722"/>
                </a:cubicBezTo>
                <a:cubicBezTo>
                  <a:pt x="1668116" y="2104057"/>
                  <a:pt x="1674212" y="2118916"/>
                  <a:pt x="1690024" y="2106152"/>
                </a:cubicBezTo>
                <a:cubicBezTo>
                  <a:pt x="1679261" y="2069004"/>
                  <a:pt x="1702692" y="2003568"/>
                  <a:pt x="1737744" y="1973564"/>
                </a:cubicBezTo>
                <a:cubicBezTo>
                  <a:pt x="1725266" y="1992900"/>
                  <a:pt x="1712503" y="2022618"/>
                  <a:pt x="1715837" y="2046907"/>
                </a:cubicBezTo>
                <a:cubicBezTo>
                  <a:pt x="1717170" y="2057860"/>
                  <a:pt x="1723742" y="2066147"/>
                  <a:pt x="1734029" y="2070529"/>
                </a:cubicBezTo>
                <a:cubicBezTo>
                  <a:pt x="1745840" y="2074338"/>
                  <a:pt x="1751651" y="2064909"/>
                  <a:pt x="1762319" y="2055098"/>
                </a:cubicBezTo>
                <a:cubicBezTo>
                  <a:pt x="1778035" y="2039382"/>
                  <a:pt x="1766224" y="2025761"/>
                  <a:pt x="1760795" y="2033667"/>
                </a:cubicBezTo>
                <a:cubicBezTo>
                  <a:pt x="1711360" y="2096055"/>
                  <a:pt x="1770129" y="1961848"/>
                  <a:pt x="1810515" y="1989852"/>
                </a:cubicBezTo>
                <a:cubicBezTo>
                  <a:pt x="1810515" y="1989852"/>
                  <a:pt x="1810515" y="1989852"/>
                  <a:pt x="1810515" y="1989852"/>
                </a:cubicBezTo>
                <a:cubicBezTo>
                  <a:pt x="1776892" y="1958991"/>
                  <a:pt x="1873952" y="1882124"/>
                  <a:pt x="1856807" y="1914223"/>
                </a:cubicBezTo>
                <a:cubicBezTo>
                  <a:pt x="1853663" y="1921843"/>
                  <a:pt x="1833185" y="1933750"/>
                  <a:pt x="1847377" y="1938226"/>
                </a:cubicBezTo>
                <a:cubicBezTo>
                  <a:pt x="1862712" y="1938512"/>
                  <a:pt x="1873856" y="1916795"/>
                  <a:pt x="1880429" y="1905079"/>
                </a:cubicBezTo>
                <a:cubicBezTo>
                  <a:pt x="1882429" y="1899745"/>
                  <a:pt x="1881667" y="1895840"/>
                  <a:pt x="1878714" y="1892030"/>
                </a:cubicBezTo>
                <a:cubicBezTo>
                  <a:pt x="1866903" y="1866027"/>
                  <a:pt x="1902908" y="1822212"/>
                  <a:pt x="1929197" y="1810401"/>
                </a:cubicBezTo>
                <a:cubicBezTo>
                  <a:pt x="1951295" y="1841452"/>
                  <a:pt x="1996729" y="1826879"/>
                  <a:pt x="2021304" y="1805733"/>
                </a:cubicBezTo>
                <a:cubicBezTo>
                  <a:pt x="2042925" y="1787636"/>
                  <a:pt x="2053784" y="1765538"/>
                  <a:pt x="2083406" y="1758299"/>
                </a:cubicBezTo>
                <a:cubicBezTo>
                  <a:pt x="2106933" y="1751060"/>
                  <a:pt x="2132079" y="1749441"/>
                  <a:pt x="2157511" y="1751346"/>
                </a:cubicBezTo>
                <a:cubicBezTo>
                  <a:pt x="2157987" y="1751536"/>
                  <a:pt x="2152939" y="1753346"/>
                  <a:pt x="2146176" y="1756870"/>
                </a:cubicBezTo>
                <a:cubicBezTo>
                  <a:pt x="2096265" y="1780683"/>
                  <a:pt x="2107219" y="1811829"/>
                  <a:pt x="2159511" y="1814687"/>
                </a:cubicBezTo>
                <a:cubicBezTo>
                  <a:pt x="2200469" y="1805067"/>
                  <a:pt x="2234568" y="1801162"/>
                  <a:pt x="2273811" y="1816401"/>
                </a:cubicBezTo>
                <a:cubicBezTo>
                  <a:pt x="2260667" y="1817259"/>
                  <a:pt x="2244760" y="1826974"/>
                  <a:pt x="2259047" y="1841166"/>
                </a:cubicBezTo>
                <a:cubicBezTo>
                  <a:pt x="2282669" y="1835737"/>
                  <a:pt x="2305720" y="1839262"/>
                  <a:pt x="2328771" y="1850882"/>
                </a:cubicBezTo>
                <a:cubicBezTo>
                  <a:pt x="2313435" y="1883362"/>
                  <a:pt x="2346392" y="1918509"/>
                  <a:pt x="2380301" y="1913842"/>
                </a:cubicBezTo>
                <a:cubicBezTo>
                  <a:pt x="2404018" y="1913271"/>
                  <a:pt x="2421830" y="1905746"/>
                  <a:pt x="2444499" y="1915176"/>
                </a:cubicBezTo>
                <a:cubicBezTo>
                  <a:pt x="2457549" y="1919653"/>
                  <a:pt x="2474217" y="1928034"/>
                  <a:pt x="2493934" y="1942417"/>
                </a:cubicBezTo>
                <a:cubicBezTo>
                  <a:pt x="2494410" y="1942989"/>
                  <a:pt x="2476218" y="1941465"/>
                  <a:pt x="2460406" y="1945084"/>
                </a:cubicBezTo>
                <a:cubicBezTo>
                  <a:pt x="2436498" y="1948704"/>
                  <a:pt x="2430879" y="1969087"/>
                  <a:pt x="2446500" y="1988042"/>
                </a:cubicBezTo>
                <a:cubicBezTo>
                  <a:pt x="2451262" y="1993471"/>
                  <a:pt x="2459453" y="1998996"/>
                  <a:pt x="2473455" y="2000043"/>
                </a:cubicBezTo>
                <a:cubicBezTo>
                  <a:pt x="2495363" y="2000996"/>
                  <a:pt x="2528034" y="2017379"/>
                  <a:pt x="2542321" y="2028809"/>
                </a:cubicBezTo>
                <a:cubicBezTo>
                  <a:pt x="2530319" y="2028428"/>
                  <a:pt x="2514127" y="2031190"/>
                  <a:pt x="2520223" y="2049954"/>
                </a:cubicBezTo>
                <a:cubicBezTo>
                  <a:pt x="2549846" y="2047668"/>
                  <a:pt x="2606519" y="2072910"/>
                  <a:pt x="2625855" y="2108247"/>
                </a:cubicBezTo>
                <a:cubicBezTo>
                  <a:pt x="2603471" y="2092722"/>
                  <a:pt x="2564895" y="2072148"/>
                  <a:pt x="2540416" y="2098532"/>
                </a:cubicBezTo>
                <a:cubicBezTo>
                  <a:pt x="2531843" y="2107009"/>
                  <a:pt x="2532891" y="2113772"/>
                  <a:pt x="2543559" y="2131870"/>
                </a:cubicBezTo>
                <a:cubicBezTo>
                  <a:pt x="2554132" y="2149491"/>
                  <a:pt x="2570420" y="2138061"/>
                  <a:pt x="2564514" y="2132155"/>
                </a:cubicBezTo>
                <a:cubicBezTo>
                  <a:pt x="2520604" y="2078625"/>
                  <a:pt x="2626617" y="2144633"/>
                  <a:pt x="2595090" y="2181400"/>
                </a:cubicBezTo>
                <a:lnTo>
                  <a:pt x="2595090" y="2181400"/>
                </a:lnTo>
                <a:lnTo>
                  <a:pt x="2595090" y="2181400"/>
                </a:lnTo>
                <a:lnTo>
                  <a:pt x="2595090" y="2181400"/>
                </a:lnTo>
                <a:lnTo>
                  <a:pt x="2595090" y="2181400"/>
                </a:lnTo>
                <a:cubicBezTo>
                  <a:pt x="2618045" y="2150729"/>
                  <a:pt x="2689101" y="2205403"/>
                  <a:pt x="2661860" y="2204355"/>
                </a:cubicBezTo>
                <a:cubicBezTo>
                  <a:pt x="2654049" y="2204260"/>
                  <a:pt x="2643000" y="2191877"/>
                  <a:pt x="2640714" y="2205688"/>
                </a:cubicBezTo>
                <a:cubicBezTo>
                  <a:pt x="2639571" y="2221690"/>
                  <a:pt x="2676433" y="2228167"/>
                  <a:pt x="2682338" y="2211594"/>
                </a:cubicBezTo>
                <a:cubicBezTo>
                  <a:pt x="2691768" y="2196354"/>
                  <a:pt x="2727487" y="2181971"/>
                  <a:pt x="2748251" y="2186448"/>
                </a:cubicBezTo>
                <a:cubicBezTo>
                  <a:pt x="2737488" y="2214737"/>
                  <a:pt x="2759205" y="2248837"/>
                  <a:pt x="2787876" y="2220547"/>
                </a:cubicBezTo>
                <a:cubicBezTo>
                  <a:pt x="2807402" y="2200068"/>
                  <a:pt x="2811783" y="2184543"/>
                  <a:pt x="2836548" y="2174351"/>
                </a:cubicBezTo>
                <a:cubicBezTo>
                  <a:pt x="2842263" y="2171779"/>
                  <a:pt x="2847597" y="2169779"/>
                  <a:pt x="2853788" y="2167874"/>
                </a:cubicBezTo>
                <a:cubicBezTo>
                  <a:pt x="2851312" y="2173684"/>
                  <a:pt x="2844644" y="2185686"/>
                  <a:pt x="2841216" y="2194639"/>
                </a:cubicBezTo>
                <a:cubicBezTo>
                  <a:pt x="2835786" y="2208070"/>
                  <a:pt x="2831500" y="2225596"/>
                  <a:pt x="2846168" y="2234359"/>
                </a:cubicBezTo>
                <a:cubicBezTo>
                  <a:pt x="2850359" y="2238073"/>
                  <a:pt x="2857694" y="2239216"/>
                  <a:pt x="2863694" y="2235883"/>
                </a:cubicBezTo>
                <a:cubicBezTo>
                  <a:pt x="2867028" y="2234168"/>
                  <a:pt x="2870552" y="2230834"/>
                  <a:pt x="2873886" y="2225691"/>
                </a:cubicBezTo>
                <a:cubicBezTo>
                  <a:pt x="2885126" y="2209022"/>
                  <a:pt x="2900080" y="2196259"/>
                  <a:pt x="2916082" y="2187496"/>
                </a:cubicBezTo>
                <a:cubicBezTo>
                  <a:pt x="2912653" y="2197687"/>
                  <a:pt x="2909129" y="2212165"/>
                  <a:pt x="2922750" y="2218452"/>
                </a:cubicBezTo>
                <a:cubicBezTo>
                  <a:pt x="2927798" y="2203879"/>
                  <a:pt x="2936466" y="2188258"/>
                  <a:pt x="2950277" y="2179780"/>
                </a:cubicBezTo>
                <a:cubicBezTo>
                  <a:pt x="2961611" y="2209117"/>
                  <a:pt x="3001045" y="2220166"/>
                  <a:pt x="3003902" y="2179114"/>
                </a:cubicBezTo>
                <a:cubicBezTo>
                  <a:pt x="3005998" y="2144252"/>
                  <a:pt x="2995235" y="2132155"/>
                  <a:pt x="3022381" y="2092817"/>
                </a:cubicBezTo>
                <a:cubicBezTo>
                  <a:pt x="3026762" y="2109200"/>
                  <a:pt x="3029049" y="2140633"/>
                  <a:pt x="3048003" y="2149681"/>
                </a:cubicBezTo>
                <a:cubicBezTo>
                  <a:pt x="3056861" y="2153110"/>
                  <a:pt x="3070196" y="2151586"/>
                  <a:pt x="3074483" y="2140633"/>
                </a:cubicBezTo>
                <a:cubicBezTo>
                  <a:pt x="3078483" y="2132060"/>
                  <a:pt x="3074483" y="2117296"/>
                  <a:pt x="3076197" y="2107295"/>
                </a:cubicBezTo>
                <a:cubicBezTo>
                  <a:pt x="3077150" y="2095389"/>
                  <a:pt x="3082293" y="2075196"/>
                  <a:pt x="3086199" y="2068052"/>
                </a:cubicBezTo>
                <a:cubicBezTo>
                  <a:pt x="3090009" y="2078911"/>
                  <a:pt x="3096676" y="2093388"/>
                  <a:pt x="3112487" y="2088721"/>
                </a:cubicBezTo>
                <a:cubicBezTo>
                  <a:pt x="3103439" y="2057765"/>
                  <a:pt x="3101915" y="2020713"/>
                  <a:pt x="3127632" y="1994519"/>
                </a:cubicBezTo>
                <a:cubicBezTo>
                  <a:pt x="3123346" y="2010807"/>
                  <a:pt x="3123727" y="2030714"/>
                  <a:pt x="3131347" y="2046621"/>
                </a:cubicBezTo>
                <a:cubicBezTo>
                  <a:pt x="3140491" y="2064909"/>
                  <a:pt x="3165732" y="2085007"/>
                  <a:pt x="3184496" y="2061480"/>
                </a:cubicBezTo>
                <a:cubicBezTo>
                  <a:pt x="3195641" y="2052812"/>
                  <a:pt x="3185068" y="2035381"/>
                  <a:pt x="3176781" y="2042334"/>
                </a:cubicBezTo>
                <a:cubicBezTo>
                  <a:pt x="3141062" y="2090245"/>
                  <a:pt x="3165732" y="1985851"/>
                  <a:pt x="3212119" y="2002901"/>
                </a:cubicBezTo>
                <a:cubicBezTo>
                  <a:pt x="3212119" y="2002901"/>
                  <a:pt x="3212119" y="2002901"/>
                  <a:pt x="3212119" y="2002901"/>
                </a:cubicBezTo>
                <a:cubicBezTo>
                  <a:pt x="3164780" y="1989375"/>
                  <a:pt x="3201832" y="1892220"/>
                  <a:pt x="3205166" y="1950609"/>
                </a:cubicBezTo>
                <a:cubicBezTo>
                  <a:pt x="3208214" y="1960610"/>
                  <a:pt x="3226883" y="1953276"/>
                  <a:pt x="3222406" y="1939655"/>
                </a:cubicBezTo>
                <a:cubicBezTo>
                  <a:pt x="3218120" y="1921748"/>
                  <a:pt x="3212500" y="1916795"/>
                  <a:pt x="3200879" y="1916319"/>
                </a:cubicBezTo>
                <a:cubicBezTo>
                  <a:pt x="3183544" y="1914604"/>
                  <a:pt x="3151350" y="1893268"/>
                  <a:pt x="3144682" y="1872694"/>
                </a:cubicBezTo>
                <a:cubicBezTo>
                  <a:pt x="3175162" y="1869646"/>
                  <a:pt x="3202118" y="1836690"/>
                  <a:pt x="3159160" y="1824403"/>
                </a:cubicBezTo>
                <a:cubicBezTo>
                  <a:pt x="3124965" y="1818116"/>
                  <a:pt x="3100962" y="1819354"/>
                  <a:pt x="3077817" y="1793541"/>
                </a:cubicBezTo>
                <a:cubicBezTo>
                  <a:pt x="3096771" y="1791446"/>
                  <a:pt x="3133347" y="1795351"/>
                  <a:pt x="3144015" y="1773063"/>
                </a:cubicBezTo>
                <a:cubicBezTo>
                  <a:pt x="3146587" y="1766300"/>
                  <a:pt x="3147444" y="1755632"/>
                  <a:pt x="3139253" y="1751536"/>
                </a:cubicBezTo>
                <a:cubicBezTo>
                  <a:pt x="3129728" y="1746297"/>
                  <a:pt x="3117917" y="1750488"/>
                  <a:pt x="3107725" y="1747250"/>
                </a:cubicBezTo>
                <a:cubicBezTo>
                  <a:pt x="3094485" y="1743821"/>
                  <a:pt x="3080388" y="1738201"/>
                  <a:pt x="3070006" y="1731058"/>
                </a:cubicBezTo>
                <a:cubicBezTo>
                  <a:pt x="3081436" y="1728962"/>
                  <a:pt x="3096581" y="1724866"/>
                  <a:pt x="3096485" y="1708959"/>
                </a:cubicBezTo>
                <a:cubicBezTo>
                  <a:pt x="3080484" y="1711817"/>
                  <a:pt x="3062100" y="1712198"/>
                  <a:pt x="3047718" y="1703816"/>
                </a:cubicBezTo>
                <a:cubicBezTo>
                  <a:pt x="3068673" y="1681146"/>
                  <a:pt x="3067053" y="1636474"/>
                  <a:pt x="3024762" y="1654953"/>
                </a:cubicBezTo>
                <a:cubicBezTo>
                  <a:pt x="2999807" y="1665716"/>
                  <a:pt x="2997235" y="1675432"/>
                  <a:pt x="2973042" y="1680289"/>
                </a:cubicBezTo>
                <a:cubicBezTo>
                  <a:pt x="2963231" y="1682290"/>
                  <a:pt x="2951325" y="1682766"/>
                  <a:pt x="2936084" y="1680384"/>
                </a:cubicBezTo>
                <a:cubicBezTo>
                  <a:pt x="2941514" y="1675812"/>
                  <a:pt x="2953896" y="1666764"/>
                  <a:pt x="2961326" y="1659239"/>
                </a:cubicBezTo>
                <a:cubicBezTo>
                  <a:pt x="2972756" y="1648285"/>
                  <a:pt x="2985138" y="1632093"/>
                  <a:pt x="2975137" y="1616758"/>
                </a:cubicBezTo>
                <a:cubicBezTo>
                  <a:pt x="2972851" y="1611233"/>
                  <a:pt x="2966374" y="1606566"/>
                  <a:pt x="2959040" y="1607233"/>
                </a:cubicBezTo>
                <a:cubicBezTo>
                  <a:pt x="2949229" y="1607518"/>
                  <a:pt x="2936656" y="1618377"/>
                  <a:pt x="2926369" y="1621044"/>
                </a:cubicBezTo>
                <a:cubicBezTo>
                  <a:pt x="2912462" y="1625806"/>
                  <a:pt x="2896175" y="1628854"/>
                  <a:pt x="2882744" y="1627997"/>
                </a:cubicBezTo>
                <a:cubicBezTo>
                  <a:pt x="2892365" y="1619805"/>
                  <a:pt x="2903700" y="1607137"/>
                  <a:pt x="2892555" y="1593040"/>
                </a:cubicBezTo>
                <a:cubicBezTo>
                  <a:pt x="2862361" y="1617805"/>
                  <a:pt x="2821403" y="1628950"/>
                  <a:pt x="2782256" y="1609709"/>
                </a:cubicBezTo>
                <a:cubicBezTo>
                  <a:pt x="2801115" y="1610280"/>
                  <a:pt x="2825880" y="1604470"/>
                  <a:pt x="2840930" y="1590087"/>
                </a:cubicBezTo>
                <a:cubicBezTo>
                  <a:pt x="2857408" y="1574086"/>
                  <a:pt x="2867124" y="1540938"/>
                  <a:pt x="2837120" y="1530366"/>
                </a:cubicBezTo>
                <a:cubicBezTo>
                  <a:pt x="2824642" y="1521698"/>
                  <a:pt x="2809878" y="1538271"/>
                  <a:pt x="2819784" y="1544558"/>
                </a:cubicBezTo>
                <a:cubicBezTo>
                  <a:pt x="2827690" y="1546177"/>
                  <a:pt x="2845311" y="1553892"/>
                  <a:pt x="2835596" y="1559036"/>
                </a:cubicBezTo>
                <a:cubicBezTo>
                  <a:pt x="2815403" y="1566466"/>
                  <a:pt x="2764158" y="1554464"/>
                  <a:pt x="2767492" y="1518174"/>
                </a:cubicBezTo>
                <a:lnTo>
                  <a:pt x="2767492" y="1518174"/>
                </a:lnTo>
                <a:lnTo>
                  <a:pt x="2767492" y="1518174"/>
                </a:lnTo>
                <a:cubicBezTo>
                  <a:pt x="2763587" y="1553512"/>
                  <a:pt x="2709390" y="1561036"/>
                  <a:pt x="2688911" y="1543605"/>
                </a:cubicBezTo>
                <a:cubicBezTo>
                  <a:pt x="2718152" y="1535890"/>
                  <a:pt x="2741489" y="1522174"/>
                  <a:pt x="2757110" y="1503696"/>
                </a:cubicBezTo>
                <a:cubicBezTo>
                  <a:pt x="2882649" y="1513507"/>
                  <a:pt x="3012666" y="1544844"/>
                  <a:pt x="3109154" y="1629330"/>
                </a:cubicBezTo>
                <a:cubicBezTo>
                  <a:pt x="3217739" y="1719437"/>
                  <a:pt x="3269269" y="1870980"/>
                  <a:pt x="3224025" y="2006711"/>
                </a:cubicBezTo>
                <a:lnTo>
                  <a:pt x="3224025" y="2006711"/>
                </a:lnTo>
                <a:cubicBezTo>
                  <a:pt x="3187926" y="2121201"/>
                  <a:pt x="3096771" y="2215785"/>
                  <a:pt x="2986091" y="2261124"/>
                </a:cubicBezTo>
                <a:cubicBezTo>
                  <a:pt x="2852741" y="2318845"/>
                  <a:pt x="2695197" y="2284841"/>
                  <a:pt x="2587565" y="2190163"/>
                </a:cubicBezTo>
                <a:lnTo>
                  <a:pt x="2587565" y="2190163"/>
                </a:lnTo>
                <a:lnTo>
                  <a:pt x="2587565" y="2190163"/>
                </a:lnTo>
                <a:cubicBezTo>
                  <a:pt x="2452976" y="2080434"/>
                  <a:pt x="2343439" y="1912033"/>
                  <a:pt x="2164750" y="1865360"/>
                </a:cubicBezTo>
                <a:cubicBezTo>
                  <a:pt x="2029971" y="1829546"/>
                  <a:pt x="1900622" y="1888411"/>
                  <a:pt x="1818230" y="1996329"/>
                </a:cubicBezTo>
                <a:lnTo>
                  <a:pt x="1818230" y="1996329"/>
                </a:lnTo>
                <a:lnTo>
                  <a:pt x="1818230" y="1996329"/>
                </a:lnTo>
                <a:cubicBezTo>
                  <a:pt x="1724885" y="2114153"/>
                  <a:pt x="1683642" y="2264458"/>
                  <a:pt x="1588011" y="2379424"/>
                </a:cubicBezTo>
                <a:cubicBezTo>
                  <a:pt x="1512478" y="2474865"/>
                  <a:pt x="1356649" y="2513441"/>
                  <a:pt x="1266447" y="2418286"/>
                </a:cubicBezTo>
                <a:lnTo>
                  <a:pt x="1266447" y="2418286"/>
                </a:lnTo>
                <a:lnTo>
                  <a:pt x="1266447" y="2418286"/>
                </a:lnTo>
                <a:cubicBezTo>
                  <a:pt x="1220632" y="2370661"/>
                  <a:pt x="1202249" y="2302939"/>
                  <a:pt x="1198915" y="2238264"/>
                </a:cubicBezTo>
                <a:cubicBezTo>
                  <a:pt x="1193581" y="1984708"/>
                  <a:pt x="1425038" y="1728867"/>
                  <a:pt x="1247683" y="1486170"/>
                </a:cubicBezTo>
                <a:cubicBezTo>
                  <a:pt x="1208821" y="1433878"/>
                  <a:pt x="1147575" y="1395968"/>
                  <a:pt x="1081281" y="1396158"/>
                </a:cubicBezTo>
                <a:cubicBezTo>
                  <a:pt x="885257" y="1391777"/>
                  <a:pt x="758384" y="1568656"/>
                  <a:pt x="608079" y="1664763"/>
                </a:cubicBezTo>
                <a:cubicBezTo>
                  <a:pt x="598268" y="1671431"/>
                  <a:pt x="587505" y="1676765"/>
                  <a:pt x="577980" y="1683718"/>
                </a:cubicBezTo>
                <a:cubicBezTo>
                  <a:pt x="486826" y="1747726"/>
                  <a:pt x="369097" y="1779349"/>
                  <a:pt x="259369" y="1753917"/>
                </a:cubicBezTo>
                <a:cubicBezTo>
                  <a:pt x="57725" y="1703816"/>
                  <a:pt x="44675" y="1521984"/>
                  <a:pt x="124590" y="1357963"/>
                </a:cubicBezTo>
                <a:cubicBezTo>
                  <a:pt x="124209" y="1357963"/>
                  <a:pt x="123828" y="1357963"/>
                  <a:pt x="123447" y="1357963"/>
                </a:cubicBezTo>
                <a:cubicBezTo>
                  <a:pt x="80585" y="1448070"/>
                  <a:pt x="50295" y="1561989"/>
                  <a:pt x="105254" y="1652762"/>
                </a:cubicBezTo>
                <a:cubicBezTo>
                  <a:pt x="181454" y="1774872"/>
                  <a:pt x="352333" y="1787826"/>
                  <a:pt x="477015" y="1740868"/>
                </a:cubicBezTo>
                <a:cubicBezTo>
                  <a:pt x="516068" y="1726581"/>
                  <a:pt x="552929" y="1706578"/>
                  <a:pt x="586743" y="1682480"/>
                </a:cubicBezTo>
                <a:cubicBezTo>
                  <a:pt x="648275" y="1647047"/>
                  <a:pt x="701043" y="1600565"/>
                  <a:pt x="755907" y="1555226"/>
                </a:cubicBezTo>
                <a:cubicBezTo>
                  <a:pt x="824106" y="1498933"/>
                  <a:pt x="895639" y="1441593"/>
                  <a:pt x="981173" y="1414446"/>
                </a:cubicBezTo>
                <a:cubicBezTo>
                  <a:pt x="1138717" y="1365679"/>
                  <a:pt x="1252731" y="1445498"/>
                  <a:pt x="1296546" y="1598470"/>
                </a:cubicBezTo>
                <a:cubicBezTo>
                  <a:pt x="1347314" y="1784397"/>
                  <a:pt x="1232919" y="1960610"/>
                  <a:pt x="1201391" y="2138156"/>
                </a:cubicBezTo>
                <a:cubicBezTo>
                  <a:pt x="1183389" y="2235406"/>
                  <a:pt x="1192628" y="2346944"/>
                  <a:pt x="1262447" y="2422001"/>
                </a:cubicBezTo>
                <a:lnTo>
                  <a:pt x="1262447" y="2422001"/>
                </a:lnTo>
                <a:cubicBezTo>
                  <a:pt x="1364459" y="2527538"/>
                  <a:pt x="1532576" y="2474198"/>
                  <a:pt x="1607918" y="2363518"/>
                </a:cubicBezTo>
                <a:cubicBezTo>
                  <a:pt x="1693548" y="2251408"/>
                  <a:pt x="1734791" y="2111296"/>
                  <a:pt x="1823088" y="2000139"/>
                </a:cubicBezTo>
                <a:lnTo>
                  <a:pt x="1823088" y="2000139"/>
                </a:lnTo>
                <a:cubicBezTo>
                  <a:pt x="1880714" y="1925653"/>
                  <a:pt x="1967011" y="1866979"/>
                  <a:pt x="2063118" y="1862217"/>
                </a:cubicBezTo>
                <a:cubicBezTo>
                  <a:pt x="2291337" y="1848977"/>
                  <a:pt x="2426688" y="2066718"/>
                  <a:pt x="2583088" y="2195401"/>
                </a:cubicBezTo>
                <a:lnTo>
                  <a:pt x="2583088" y="2195401"/>
                </a:lnTo>
                <a:cubicBezTo>
                  <a:pt x="2807307" y="2392283"/>
                  <a:pt x="3138300" y="2283889"/>
                  <a:pt x="3231169" y="2008902"/>
                </a:cubicBezTo>
                <a:lnTo>
                  <a:pt x="3231169" y="2008902"/>
                </a:lnTo>
                <a:lnTo>
                  <a:pt x="3231169" y="2008902"/>
                </a:lnTo>
                <a:cubicBezTo>
                  <a:pt x="3263459" y="1910890"/>
                  <a:pt x="3247838" y="1800971"/>
                  <a:pt x="3193355" y="1713912"/>
                </a:cubicBezTo>
                <a:cubicBezTo>
                  <a:pt x="3103248" y="1570275"/>
                  <a:pt x="2932370" y="1508458"/>
                  <a:pt x="2769587" y="1496457"/>
                </a:cubicBezTo>
                <a:lnTo>
                  <a:pt x="2769587" y="1496457"/>
                </a:lnTo>
                <a:lnTo>
                  <a:pt x="2769587" y="1496457"/>
                </a:lnTo>
                <a:cubicBezTo>
                  <a:pt x="2767397" y="1496266"/>
                  <a:pt x="2765206" y="1496076"/>
                  <a:pt x="2763015" y="1495885"/>
                </a:cubicBezTo>
                <a:cubicBezTo>
                  <a:pt x="2764920" y="1493028"/>
                  <a:pt x="2766730" y="1490075"/>
                  <a:pt x="2768349" y="1487027"/>
                </a:cubicBezTo>
                <a:cubicBezTo>
                  <a:pt x="2769016" y="1487122"/>
                  <a:pt x="2769778" y="1487122"/>
                  <a:pt x="2770445" y="1487217"/>
                </a:cubicBezTo>
                <a:cubicBezTo>
                  <a:pt x="2935894" y="1499409"/>
                  <a:pt x="3109820" y="1563513"/>
                  <a:pt x="3200879" y="1709245"/>
                </a:cubicBezTo>
                <a:cubicBezTo>
                  <a:pt x="3256886" y="1799066"/>
                  <a:pt x="3272412" y="1911651"/>
                  <a:pt x="3239075" y="2012236"/>
                </a:cubicBezTo>
                <a:cubicBezTo>
                  <a:pt x="3143729" y="2292175"/>
                  <a:pt x="2806259" y="2402094"/>
                  <a:pt x="2578040" y="2201497"/>
                </a:cubicBezTo>
                <a:lnTo>
                  <a:pt x="2578040" y="2201497"/>
                </a:lnTo>
                <a:lnTo>
                  <a:pt x="2578040" y="2201497"/>
                </a:lnTo>
                <a:cubicBezTo>
                  <a:pt x="2444118" y="2092245"/>
                  <a:pt x="2340296" y="1929654"/>
                  <a:pt x="2165893" y="1879933"/>
                </a:cubicBezTo>
                <a:cubicBezTo>
                  <a:pt x="2082073" y="1857359"/>
                  <a:pt x="1997110" y="1869170"/>
                  <a:pt x="1923958" y="1916224"/>
                </a:cubicBezTo>
                <a:cubicBezTo>
                  <a:pt x="1768415" y="2018236"/>
                  <a:pt x="1726219" y="2213975"/>
                  <a:pt x="1621254" y="2357136"/>
                </a:cubicBezTo>
                <a:cubicBezTo>
                  <a:pt x="1542767" y="2477341"/>
                  <a:pt x="1369412" y="2539349"/>
                  <a:pt x="1257875" y="2426478"/>
                </a:cubicBezTo>
                <a:lnTo>
                  <a:pt x="1257875" y="2426478"/>
                </a:lnTo>
                <a:lnTo>
                  <a:pt x="1257875" y="2426478"/>
                </a:lnTo>
                <a:cubicBezTo>
                  <a:pt x="1231871" y="2399332"/>
                  <a:pt x="1213774" y="2365422"/>
                  <a:pt x="1202820" y="2329513"/>
                </a:cubicBezTo>
                <a:cubicBezTo>
                  <a:pt x="1126334" y="2080816"/>
                  <a:pt x="1358935" y="1849929"/>
                  <a:pt x="1291212" y="1600089"/>
                </a:cubicBezTo>
                <a:lnTo>
                  <a:pt x="1291212" y="1600089"/>
                </a:lnTo>
                <a:lnTo>
                  <a:pt x="1291212" y="1600089"/>
                </a:lnTo>
                <a:cubicBezTo>
                  <a:pt x="1247397" y="1446546"/>
                  <a:pt x="1132430" y="1369679"/>
                  <a:pt x="975935" y="1421781"/>
                </a:cubicBezTo>
                <a:cubicBezTo>
                  <a:pt x="825821" y="1473311"/>
                  <a:pt x="725808" y="1607042"/>
                  <a:pt x="591410" y="1685052"/>
                </a:cubicBezTo>
                <a:cubicBezTo>
                  <a:pt x="584838" y="1688862"/>
                  <a:pt x="578742" y="1693910"/>
                  <a:pt x="572265" y="1697911"/>
                </a:cubicBezTo>
                <a:lnTo>
                  <a:pt x="572265" y="1697911"/>
                </a:lnTo>
                <a:lnTo>
                  <a:pt x="572265" y="1697911"/>
                </a:lnTo>
                <a:cubicBezTo>
                  <a:pt x="292992" y="1879171"/>
                  <a:pt x="-59909" y="1705530"/>
                  <a:pt x="121923" y="1358154"/>
                </a:cubicBezTo>
                <a:cubicBezTo>
                  <a:pt x="121447" y="1358154"/>
                  <a:pt x="121066" y="1358154"/>
                  <a:pt x="120590" y="1358058"/>
                </a:cubicBezTo>
                <a:cubicBezTo>
                  <a:pt x="-36763" y="1646857"/>
                  <a:pt x="191646" y="1847358"/>
                  <a:pt x="479682" y="1749250"/>
                </a:cubicBezTo>
                <a:cubicBezTo>
                  <a:pt x="519306" y="1734963"/>
                  <a:pt x="556835" y="1714865"/>
                  <a:pt x="591220" y="1690481"/>
                </a:cubicBezTo>
                <a:cubicBezTo>
                  <a:pt x="653132" y="1655048"/>
                  <a:pt x="706758" y="1608280"/>
                  <a:pt x="761813" y="1562941"/>
                </a:cubicBezTo>
                <a:cubicBezTo>
                  <a:pt x="827535" y="1509125"/>
                  <a:pt x="895829" y="1453975"/>
                  <a:pt x="977459" y="1426638"/>
                </a:cubicBezTo>
                <a:cubicBezTo>
                  <a:pt x="1131192" y="1375680"/>
                  <a:pt x="1242825" y="1450832"/>
                  <a:pt x="1285783" y="1601517"/>
                </a:cubicBezTo>
                <a:cubicBezTo>
                  <a:pt x="1335122" y="1785921"/>
                  <a:pt x="1220537" y="1959562"/>
                  <a:pt x="1189390" y="2136156"/>
                </a:cubicBezTo>
                <a:cubicBezTo>
                  <a:pt x="1170435" y="2236930"/>
                  <a:pt x="1180627" y="2353040"/>
                  <a:pt x="1253112" y="2430859"/>
                </a:cubicBezTo>
                <a:lnTo>
                  <a:pt x="1253112" y="2430859"/>
                </a:lnTo>
                <a:cubicBezTo>
                  <a:pt x="1360364" y="2542492"/>
                  <a:pt x="1538195" y="2488771"/>
                  <a:pt x="1618396" y="2371900"/>
                </a:cubicBezTo>
                <a:cubicBezTo>
                  <a:pt x="1704502" y="2260076"/>
                  <a:pt x="1745840" y="2120154"/>
                  <a:pt x="1833947" y="2009187"/>
                </a:cubicBezTo>
                <a:lnTo>
                  <a:pt x="1833947" y="2009187"/>
                </a:lnTo>
                <a:cubicBezTo>
                  <a:pt x="1913957" y="1905555"/>
                  <a:pt x="2034353" y="1851358"/>
                  <a:pt x="2163702" y="1887267"/>
                </a:cubicBezTo>
                <a:cubicBezTo>
                  <a:pt x="2405733" y="1956609"/>
                  <a:pt x="2509079" y="2246646"/>
                  <a:pt x="2756538" y="2303129"/>
                </a:cubicBezTo>
                <a:cubicBezTo>
                  <a:pt x="3044765" y="2374567"/>
                  <a:pt x="3345564" y="2073862"/>
                  <a:pt x="3246314" y="1786303"/>
                </a:cubicBezTo>
                <a:cubicBezTo>
                  <a:pt x="3180115" y="1585516"/>
                  <a:pt x="2970279" y="1491980"/>
                  <a:pt x="2772254" y="1478074"/>
                </a:cubicBezTo>
                <a:cubicBezTo>
                  <a:pt x="2779208" y="1460738"/>
                  <a:pt x="2780351" y="1441688"/>
                  <a:pt x="2776255" y="1423495"/>
                </a:cubicBezTo>
                <a:lnTo>
                  <a:pt x="2776255" y="1423495"/>
                </a:lnTo>
                <a:cubicBezTo>
                  <a:pt x="2769968" y="1394920"/>
                  <a:pt x="2747870" y="1364821"/>
                  <a:pt x="2719772" y="1351200"/>
                </a:cubicBezTo>
                <a:cubicBezTo>
                  <a:pt x="2714057" y="1343200"/>
                  <a:pt x="2704056" y="1338246"/>
                  <a:pt x="2694531" y="1342914"/>
                </a:cubicBezTo>
                <a:cubicBezTo>
                  <a:pt x="2681005" y="1340533"/>
                  <a:pt x="2666718" y="1340913"/>
                  <a:pt x="2652335" y="1344057"/>
                </a:cubicBezTo>
                <a:cubicBezTo>
                  <a:pt x="2651287" y="1334722"/>
                  <a:pt x="2622712" y="1333579"/>
                  <a:pt x="2636237" y="1341485"/>
                </a:cubicBezTo>
                <a:cubicBezTo>
                  <a:pt x="2640714" y="1343009"/>
                  <a:pt x="2641952" y="1346438"/>
                  <a:pt x="2638047" y="1348057"/>
                </a:cubicBezTo>
                <a:cubicBezTo>
                  <a:pt x="2637285" y="1348819"/>
                  <a:pt x="2631284" y="1348533"/>
                  <a:pt x="2632809" y="1349962"/>
                </a:cubicBezTo>
                <a:cubicBezTo>
                  <a:pt x="2613759" y="1357487"/>
                  <a:pt x="2597757" y="1368060"/>
                  <a:pt x="2581374" y="1382633"/>
                </a:cubicBezTo>
                <a:cubicBezTo>
                  <a:pt x="2573277" y="1358440"/>
                  <a:pt x="2536225" y="1375108"/>
                  <a:pt x="2556037" y="1377775"/>
                </a:cubicBezTo>
                <a:cubicBezTo>
                  <a:pt x="2563181" y="1377680"/>
                  <a:pt x="2566229" y="1382919"/>
                  <a:pt x="2557751" y="1387015"/>
                </a:cubicBezTo>
                <a:cubicBezTo>
                  <a:pt x="2554703" y="1388538"/>
                  <a:pt x="2555846" y="1389205"/>
                  <a:pt x="2558704" y="1389205"/>
                </a:cubicBezTo>
                <a:cubicBezTo>
                  <a:pt x="2562419" y="1389682"/>
                  <a:pt x="2567848" y="1386443"/>
                  <a:pt x="2570610" y="1389491"/>
                </a:cubicBezTo>
                <a:cubicBezTo>
                  <a:pt x="2571944" y="1392349"/>
                  <a:pt x="2567181" y="1393206"/>
                  <a:pt x="2565086" y="1393491"/>
                </a:cubicBezTo>
                <a:cubicBezTo>
                  <a:pt x="2552132" y="1395492"/>
                  <a:pt x="2558799" y="1399111"/>
                  <a:pt x="2564419" y="1399492"/>
                </a:cubicBezTo>
                <a:cubicBezTo>
                  <a:pt x="2562895" y="1401207"/>
                  <a:pt x="2561276" y="1402921"/>
                  <a:pt x="2559752" y="1404731"/>
                </a:cubicBezTo>
                <a:cubicBezTo>
                  <a:pt x="2555370" y="1403397"/>
                  <a:pt x="2550227" y="1408255"/>
                  <a:pt x="2553751" y="1411875"/>
                </a:cubicBezTo>
                <a:cubicBezTo>
                  <a:pt x="2551465" y="1414732"/>
                  <a:pt x="2549179" y="1417590"/>
                  <a:pt x="2546988" y="1420542"/>
                </a:cubicBezTo>
                <a:cubicBezTo>
                  <a:pt x="2544035" y="1414828"/>
                  <a:pt x="2535463" y="1413018"/>
                  <a:pt x="2529653" y="1414923"/>
                </a:cubicBezTo>
                <a:cubicBezTo>
                  <a:pt x="2526414" y="1416447"/>
                  <a:pt x="2530034" y="1419018"/>
                  <a:pt x="2532034" y="1419590"/>
                </a:cubicBezTo>
                <a:cubicBezTo>
                  <a:pt x="2537463" y="1421304"/>
                  <a:pt x="2538130" y="1426067"/>
                  <a:pt x="2530510" y="1427115"/>
                </a:cubicBezTo>
                <a:cubicBezTo>
                  <a:pt x="2524128" y="1428829"/>
                  <a:pt x="2538225" y="1429877"/>
                  <a:pt x="2539083" y="1431496"/>
                </a:cubicBezTo>
                <a:cubicBezTo>
                  <a:pt x="2538416" y="1432449"/>
                  <a:pt x="2537844" y="1433306"/>
                  <a:pt x="2537177" y="1434258"/>
                </a:cubicBezTo>
                <a:cubicBezTo>
                  <a:pt x="2531939" y="1433782"/>
                  <a:pt x="2523557" y="1432449"/>
                  <a:pt x="2529367" y="1437021"/>
                </a:cubicBezTo>
                <a:cubicBezTo>
                  <a:pt x="2530701" y="1437973"/>
                  <a:pt x="2533463" y="1438735"/>
                  <a:pt x="2533082" y="1440450"/>
                </a:cubicBezTo>
                <a:cubicBezTo>
                  <a:pt x="2531558" y="1444260"/>
                  <a:pt x="2527843" y="1441688"/>
                  <a:pt x="2525176" y="1440545"/>
                </a:cubicBezTo>
                <a:cubicBezTo>
                  <a:pt x="2515460" y="1440164"/>
                  <a:pt x="2520318" y="1448927"/>
                  <a:pt x="2527557" y="1449213"/>
                </a:cubicBezTo>
                <a:cubicBezTo>
                  <a:pt x="2522318" y="1457785"/>
                  <a:pt x="2517270" y="1466358"/>
                  <a:pt x="2512603" y="1474168"/>
                </a:cubicBezTo>
                <a:cubicBezTo>
                  <a:pt x="2308482" y="1481883"/>
                  <a:pt x="2090836" y="1505315"/>
                  <a:pt x="1901384" y="1411399"/>
                </a:cubicBezTo>
                <a:cubicBezTo>
                  <a:pt x="1759747" y="1351296"/>
                  <a:pt x="1636589" y="1211564"/>
                  <a:pt x="1647447" y="1050306"/>
                </a:cubicBezTo>
                <a:cubicBezTo>
                  <a:pt x="1659068" y="896191"/>
                  <a:pt x="1788893" y="786939"/>
                  <a:pt x="1915957" y="718359"/>
                </a:cubicBezTo>
                <a:cubicBezTo>
                  <a:pt x="1914909" y="714835"/>
                  <a:pt x="1913861" y="711311"/>
                  <a:pt x="1912909" y="707882"/>
                </a:cubicBezTo>
                <a:cubicBezTo>
                  <a:pt x="1781940" y="778081"/>
                  <a:pt x="1648876" y="890762"/>
                  <a:pt x="1637065" y="1049448"/>
                </a:cubicBezTo>
                <a:cubicBezTo>
                  <a:pt x="1625825" y="1214898"/>
                  <a:pt x="1751365" y="1358535"/>
                  <a:pt x="1896812" y="1420257"/>
                </a:cubicBezTo>
                <a:cubicBezTo>
                  <a:pt x="2085883" y="1513887"/>
                  <a:pt x="2303053" y="1492170"/>
                  <a:pt x="2506698" y="1483884"/>
                </a:cubicBezTo>
                <a:cubicBezTo>
                  <a:pt x="2504697" y="1487217"/>
                  <a:pt x="2502792" y="1490456"/>
                  <a:pt x="2500983" y="1493599"/>
                </a:cubicBezTo>
                <a:cubicBezTo>
                  <a:pt x="2297814" y="1502553"/>
                  <a:pt x="2081025" y="1522650"/>
                  <a:pt x="1892430" y="1429210"/>
                </a:cubicBezTo>
                <a:cubicBezTo>
                  <a:pt x="1743269" y="1365964"/>
                  <a:pt x="1615348" y="1218327"/>
                  <a:pt x="1626873" y="1048782"/>
                </a:cubicBezTo>
                <a:cubicBezTo>
                  <a:pt x="1638684" y="885809"/>
                  <a:pt x="1775368" y="769223"/>
                  <a:pt x="1910051" y="697500"/>
                </a:cubicBezTo>
                <a:cubicBezTo>
                  <a:pt x="1910051" y="697404"/>
                  <a:pt x="1910051" y="697309"/>
                  <a:pt x="1909956" y="697214"/>
                </a:cubicBezTo>
                <a:cubicBezTo>
                  <a:pt x="1910147" y="697119"/>
                  <a:pt x="1910337" y="696928"/>
                  <a:pt x="1910623" y="696833"/>
                </a:cubicBezTo>
                <a:cubicBezTo>
                  <a:pt x="1910433" y="696928"/>
                  <a:pt x="1910147" y="697023"/>
                  <a:pt x="1909956" y="697023"/>
                </a:cubicBezTo>
                <a:cubicBezTo>
                  <a:pt x="1909099" y="693975"/>
                  <a:pt x="1908337" y="691118"/>
                  <a:pt x="1907575" y="688165"/>
                </a:cubicBezTo>
                <a:cubicBezTo>
                  <a:pt x="1779940" y="756459"/>
                  <a:pt x="1652495" y="860187"/>
                  <a:pt x="1622968" y="1009920"/>
                </a:cubicBezTo>
                <a:cubicBezTo>
                  <a:pt x="1586201" y="1194514"/>
                  <a:pt x="1724790" y="1368536"/>
                  <a:pt x="1888620" y="1436830"/>
                </a:cubicBezTo>
                <a:cubicBezTo>
                  <a:pt x="2077310" y="1530175"/>
                  <a:pt x="2292671" y="1511316"/>
                  <a:pt x="2495934" y="1501981"/>
                </a:cubicBezTo>
                <a:cubicBezTo>
                  <a:pt x="2480218" y="1528842"/>
                  <a:pt x="2468502" y="1549511"/>
                  <a:pt x="2459930" y="1565704"/>
                </a:cubicBezTo>
                <a:cubicBezTo>
                  <a:pt x="2432022" y="1556369"/>
                  <a:pt x="2420972" y="1605994"/>
                  <a:pt x="2360965" y="1616281"/>
                </a:cubicBezTo>
                <a:cubicBezTo>
                  <a:pt x="2369347" y="1605994"/>
                  <a:pt x="2378110" y="1589802"/>
                  <a:pt x="2361632" y="1579134"/>
                </a:cubicBezTo>
                <a:cubicBezTo>
                  <a:pt x="2350964" y="1594183"/>
                  <a:pt x="2332961" y="1609804"/>
                  <a:pt x="2308292" y="1613709"/>
                </a:cubicBezTo>
                <a:cubicBezTo>
                  <a:pt x="2306482" y="1582467"/>
                  <a:pt x="2274478" y="1552178"/>
                  <a:pt x="2244951" y="1579134"/>
                </a:cubicBezTo>
                <a:cubicBezTo>
                  <a:pt x="2220947" y="1597231"/>
                  <a:pt x="2212661" y="1626187"/>
                  <a:pt x="2183705" y="1637236"/>
                </a:cubicBezTo>
                <a:cubicBezTo>
                  <a:pt x="2170275" y="1643237"/>
                  <a:pt x="2151510" y="1648476"/>
                  <a:pt x="2124459" y="1649619"/>
                </a:cubicBezTo>
                <a:cubicBezTo>
                  <a:pt x="2123697" y="1649333"/>
                  <a:pt x="2140652" y="1636665"/>
                  <a:pt x="2151605" y="1620282"/>
                </a:cubicBezTo>
                <a:cubicBezTo>
                  <a:pt x="2162655" y="1603994"/>
                  <a:pt x="2167893" y="1584658"/>
                  <a:pt x="2147700" y="1572085"/>
                </a:cubicBezTo>
                <a:cubicBezTo>
                  <a:pt x="2141604" y="1567037"/>
                  <a:pt x="2131698" y="1564370"/>
                  <a:pt x="2122364" y="1566942"/>
                </a:cubicBezTo>
                <a:cubicBezTo>
                  <a:pt x="2113791" y="1568275"/>
                  <a:pt x="2103028" y="1577705"/>
                  <a:pt x="2094265" y="1582658"/>
                </a:cubicBezTo>
                <a:cubicBezTo>
                  <a:pt x="2072453" y="1594279"/>
                  <a:pt x="2043306" y="1599327"/>
                  <a:pt x="2019875" y="1597517"/>
                </a:cubicBezTo>
                <a:cubicBezTo>
                  <a:pt x="2032543" y="1589611"/>
                  <a:pt x="2046640" y="1575133"/>
                  <a:pt x="2028733" y="1559703"/>
                </a:cubicBezTo>
                <a:cubicBezTo>
                  <a:pt x="1985585" y="1591230"/>
                  <a:pt x="1914623" y="1585230"/>
                  <a:pt x="1871666" y="1550559"/>
                </a:cubicBezTo>
                <a:cubicBezTo>
                  <a:pt x="1896716" y="1559417"/>
                  <a:pt x="1931768" y="1564084"/>
                  <a:pt x="1957391" y="1550178"/>
                </a:cubicBezTo>
                <a:cubicBezTo>
                  <a:pt x="1970249" y="1543320"/>
                  <a:pt x="1977488" y="1530937"/>
                  <a:pt x="1980346" y="1516364"/>
                </a:cubicBezTo>
                <a:cubicBezTo>
                  <a:pt x="1982727" y="1501124"/>
                  <a:pt x="1972535" y="1495504"/>
                  <a:pt x="1959010" y="1485312"/>
                </a:cubicBezTo>
                <a:cubicBezTo>
                  <a:pt x="1946818" y="1473692"/>
                  <a:pt x="1924720" y="1486455"/>
                  <a:pt x="1935769" y="1496171"/>
                </a:cubicBezTo>
                <a:cubicBezTo>
                  <a:pt x="2012159" y="1535890"/>
                  <a:pt x="1854521" y="1513030"/>
                  <a:pt x="1882238" y="1449975"/>
                </a:cubicBezTo>
                <a:cubicBezTo>
                  <a:pt x="1882238" y="1449975"/>
                  <a:pt x="1882238" y="1449975"/>
                  <a:pt x="1882143" y="1449975"/>
                </a:cubicBezTo>
                <a:cubicBezTo>
                  <a:pt x="1877381" y="1456547"/>
                  <a:pt x="1871856" y="1465024"/>
                  <a:pt x="1865570" y="1469596"/>
                </a:cubicBezTo>
                <a:cubicBezTo>
                  <a:pt x="1835090" y="1484170"/>
                  <a:pt x="1759366" y="1428543"/>
                  <a:pt x="1794418" y="1432639"/>
                </a:cubicBezTo>
                <a:cubicBezTo>
                  <a:pt x="1804324" y="1433020"/>
                  <a:pt x="1821564" y="1450070"/>
                  <a:pt x="1822993" y="1431401"/>
                </a:cubicBezTo>
                <a:cubicBezTo>
                  <a:pt x="1825660" y="1415875"/>
                  <a:pt x="1789274" y="1408541"/>
                  <a:pt x="1780226" y="1409779"/>
                </a:cubicBezTo>
                <a:cubicBezTo>
                  <a:pt x="1766795" y="1410827"/>
                  <a:pt x="1766891" y="1423305"/>
                  <a:pt x="1752889" y="1427972"/>
                </a:cubicBezTo>
                <a:cubicBezTo>
                  <a:pt x="1723838" y="1440069"/>
                  <a:pt x="1686690" y="1433496"/>
                  <a:pt x="1660592" y="1412161"/>
                </a:cubicBezTo>
                <a:cubicBezTo>
                  <a:pt x="1684118" y="1385395"/>
                  <a:pt x="1674784" y="1336151"/>
                  <a:pt x="1636208" y="1328245"/>
                </a:cubicBezTo>
                <a:cubicBezTo>
                  <a:pt x="1603156" y="1317768"/>
                  <a:pt x="1570295" y="1325197"/>
                  <a:pt x="1543244" y="1299861"/>
                </a:cubicBezTo>
                <a:cubicBezTo>
                  <a:pt x="1521812" y="1281478"/>
                  <a:pt x="1508763" y="1262904"/>
                  <a:pt x="1494285" y="1234805"/>
                </a:cubicBezTo>
                <a:cubicBezTo>
                  <a:pt x="1494190" y="1234233"/>
                  <a:pt x="1499524" y="1237853"/>
                  <a:pt x="1507620" y="1242044"/>
                </a:cubicBezTo>
                <a:cubicBezTo>
                  <a:pt x="1531718" y="1256712"/>
                  <a:pt x="1580867" y="1265857"/>
                  <a:pt x="1578867" y="1224042"/>
                </a:cubicBezTo>
                <a:cubicBezTo>
                  <a:pt x="1580010" y="1213660"/>
                  <a:pt x="1577248" y="1202801"/>
                  <a:pt x="1570295" y="1192895"/>
                </a:cubicBezTo>
                <a:cubicBezTo>
                  <a:pt x="1565913" y="1186513"/>
                  <a:pt x="1560103" y="1181179"/>
                  <a:pt x="1553340" y="1176226"/>
                </a:cubicBezTo>
                <a:cubicBezTo>
                  <a:pt x="1524956" y="1155938"/>
                  <a:pt x="1505810" y="1111170"/>
                  <a:pt x="1501905" y="1077166"/>
                </a:cubicBezTo>
                <a:cubicBezTo>
                  <a:pt x="1507715" y="1086406"/>
                  <a:pt x="1530861" y="1105932"/>
                  <a:pt x="1541434" y="1079452"/>
                </a:cubicBezTo>
                <a:cubicBezTo>
                  <a:pt x="1521336" y="1060212"/>
                  <a:pt x="1509716" y="1024398"/>
                  <a:pt x="1513145" y="995156"/>
                </a:cubicBezTo>
                <a:cubicBezTo>
                  <a:pt x="1551530" y="997823"/>
                  <a:pt x="1586011" y="958008"/>
                  <a:pt x="1574295" y="919813"/>
                </a:cubicBezTo>
                <a:cubicBezTo>
                  <a:pt x="1567056" y="881332"/>
                  <a:pt x="1544863" y="864092"/>
                  <a:pt x="1553150" y="821229"/>
                </a:cubicBezTo>
                <a:cubicBezTo>
                  <a:pt x="1556388" y="802560"/>
                  <a:pt x="1564675" y="777700"/>
                  <a:pt x="1582963" y="748839"/>
                </a:cubicBezTo>
                <a:cubicBezTo>
                  <a:pt x="1584011" y="756936"/>
                  <a:pt x="1584201" y="768556"/>
                  <a:pt x="1586297" y="778081"/>
                </a:cubicBezTo>
                <a:cubicBezTo>
                  <a:pt x="1592012" y="815514"/>
                  <a:pt x="1617539" y="836850"/>
                  <a:pt x="1649733" y="807799"/>
                </a:cubicBezTo>
                <a:cubicBezTo>
                  <a:pt x="1674403" y="779891"/>
                  <a:pt x="1647161" y="743791"/>
                  <a:pt x="1700787" y="684736"/>
                </a:cubicBezTo>
                <a:cubicBezTo>
                  <a:pt x="1698882" y="700643"/>
                  <a:pt x="1701835" y="721598"/>
                  <a:pt x="1726505" y="717026"/>
                </a:cubicBezTo>
                <a:cubicBezTo>
                  <a:pt x="1728886" y="663781"/>
                  <a:pt x="1773177" y="610822"/>
                  <a:pt x="1828136" y="598630"/>
                </a:cubicBezTo>
                <a:cubicBezTo>
                  <a:pt x="1805943" y="613584"/>
                  <a:pt x="1783559" y="638064"/>
                  <a:pt x="1779464" y="665972"/>
                </a:cubicBezTo>
                <a:cubicBezTo>
                  <a:pt x="1776225" y="685403"/>
                  <a:pt x="1791179" y="721026"/>
                  <a:pt x="1817278" y="714073"/>
                </a:cubicBezTo>
                <a:cubicBezTo>
                  <a:pt x="1828041" y="713406"/>
                  <a:pt x="1848425" y="706072"/>
                  <a:pt x="1845377" y="694356"/>
                </a:cubicBezTo>
                <a:cubicBezTo>
                  <a:pt x="1843662" y="681212"/>
                  <a:pt x="1835756" y="685117"/>
                  <a:pt x="1827660" y="689118"/>
                </a:cubicBezTo>
                <a:cubicBezTo>
                  <a:pt x="1767843" y="709215"/>
                  <a:pt x="1871094" y="614061"/>
                  <a:pt x="1903479" y="672925"/>
                </a:cubicBezTo>
                <a:lnTo>
                  <a:pt x="1903479" y="672925"/>
                </a:lnTo>
                <a:lnTo>
                  <a:pt x="1903955" y="673782"/>
                </a:lnTo>
                <a:cubicBezTo>
                  <a:pt x="1894049" y="630920"/>
                  <a:pt x="1893002" y="600059"/>
                  <a:pt x="1894335" y="577485"/>
                </a:cubicBezTo>
                <a:cubicBezTo>
                  <a:pt x="1879476" y="551005"/>
                  <a:pt x="1870523" y="521097"/>
                  <a:pt x="1866046" y="491188"/>
                </a:cubicBezTo>
                <a:cubicBezTo>
                  <a:pt x="1865379" y="490902"/>
                  <a:pt x="1864712" y="490617"/>
                  <a:pt x="1864046" y="490236"/>
                </a:cubicBezTo>
                <a:cubicBezTo>
                  <a:pt x="1864141" y="490236"/>
                  <a:pt x="1864141" y="490236"/>
                  <a:pt x="1864236" y="490331"/>
                </a:cubicBezTo>
                <a:cubicBezTo>
                  <a:pt x="1864141" y="490331"/>
                  <a:pt x="1864046" y="490236"/>
                  <a:pt x="1864046" y="490236"/>
                </a:cubicBezTo>
                <a:cubicBezTo>
                  <a:pt x="1864046" y="490236"/>
                  <a:pt x="1864141" y="490236"/>
                  <a:pt x="1864141" y="490236"/>
                </a:cubicBezTo>
                <a:cubicBezTo>
                  <a:pt x="1862903" y="489664"/>
                  <a:pt x="1861664" y="489093"/>
                  <a:pt x="1860426" y="488521"/>
                </a:cubicBezTo>
                <a:cubicBezTo>
                  <a:pt x="1860617" y="488616"/>
                  <a:pt x="1860712" y="488616"/>
                  <a:pt x="1860902" y="488712"/>
                </a:cubicBezTo>
                <a:cubicBezTo>
                  <a:pt x="1860426" y="488521"/>
                  <a:pt x="1859950" y="488235"/>
                  <a:pt x="1859379" y="488045"/>
                </a:cubicBezTo>
                <a:cubicBezTo>
                  <a:pt x="1859664" y="488140"/>
                  <a:pt x="1860045" y="488331"/>
                  <a:pt x="1860331" y="488521"/>
                </a:cubicBezTo>
                <a:cubicBezTo>
                  <a:pt x="1843853" y="481282"/>
                  <a:pt x="1826327" y="476043"/>
                  <a:pt x="1808420" y="474424"/>
                </a:cubicBezTo>
                <a:cubicBezTo>
                  <a:pt x="1808515" y="474424"/>
                  <a:pt x="1808610" y="474424"/>
                  <a:pt x="1808705" y="474424"/>
                </a:cubicBezTo>
                <a:cubicBezTo>
                  <a:pt x="1808610" y="474424"/>
                  <a:pt x="1808420" y="474424"/>
                  <a:pt x="1808324" y="474424"/>
                </a:cubicBezTo>
                <a:cubicBezTo>
                  <a:pt x="1808324" y="474424"/>
                  <a:pt x="1808324" y="474424"/>
                  <a:pt x="1808420" y="474424"/>
                </a:cubicBezTo>
                <a:cubicBezTo>
                  <a:pt x="1806896" y="474329"/>
                  <a:pt x="1805372" y="474234"/>
                  <a:pt x="1803943" y="474138"/>
                </a:cubicBezTo>
                <a:cubicBezTo>
                  <a:pt x="1803943" y="474138"/>
                  <a:pt x="1803943" y="474138"/>
                  <a:pt x="1803943" y="474138"/>
                </a:cubicBezTo>
                <a:cubicBezTo>
                  <a:pt x="1803848" y="474138"/>
                  <a:pt x="1803848" y="474138"/>
                  <a:pt x="1803752" y="474138"/>
                </a:cubicBezTo>
                <a:cubicBezTo>
                  <a:pt x="1803752" y="474138"/>
                  <a:pt x="1803848" y="474138"/>
                  <a:pt x="1803848" y="474138"/>
                </a:cubicBezTo>
                <a:cubicBezTo>
                  <a:pt x="1802133" y="474043"/>
                  <a:pt x="1800419" y="474043"/>
                  <a:pt x="1798704" y="474043"/>
                </a:cubicBezTo>
                <a:cubicBezTo>
                  <a:pt x="1799085" y="474043"/>
                  <a:pt x="1799466" y="474043"/>
                  <a:pt x="1799942" y="474043"/>
                </a:cubicBezTo>
                <a:cubicBezTo>
                  <a:pt x="1799466" y="474043"/>
                  <a:pt x="1798990" y="474043"/>
                  <a:pt x="1798514" y="474043"/>
                </a:cubicBezTo>
                <a:cubicBezTo>
                  <a:pt x="1798609" y="474043"/>
                  <a:pt x="1798704" y="474043"/>
                  <a:pt x="1798799" y="474043"/>
                </a:cubicBezTo>
                <a:cubicBezTo>
                  <a:pt x="1797085" y="474043"/>
                  <a:pt x="1795466" y="474043"/>
                  <a:pt x="1793751" y="474138"/>
                </a:cubicBezTo>
                <a:cubicBezTo>
                  <a:pt x="1794227" y="474138"/>
                  <a:pt x="1794704" y="474043"/>
                  <a:pt x="1795275" y="474043"/>
                </a:cubicBezTo>
                <a:cubicBezTo>
                  <a:pt x="1794608" y="474043"/>
                  <a:pt x="1794037" y="474043"/>
                  <a:pt x="1793465" y="474138"/>
                </a:cubicBezTo>
                <a:cubicBezTo>
                  <a:pt x="1793561" y="474138"/>
                  <a:pt x="1793751" y="474138"/>
                  <a:pt x="1793846" y="474138"/>
                </a:cubicBezTo>
                <a:cubicBezTo>
                  <a:pt x="1792132" y="474234"/>
                  <a:pt x="1790417" y="474329"/>
                  <a:pt x="1788608" y="474519"/>
                </a:cubicBezTo>
                <a:cubicBezTo>
                  <a:pt x="1788703" y="474519"/>
                  <a:pt x="1788798" y="474519"/>
                  <a:pt x="1788798" y="474519"/>
                </a:cubicBezTo>
                <a:cubicBezTo>
                  <a:pt x="1788608" y="474519"/>
                  <a:pt x="1788512" y="474519"/>
                  <a:pt x="1788322" y="474519"/>
                </a:cubicBezTo>
                <a:cubicBezTo>
                  <a:pt x="1788417" y="474519"/>
                  <a:pt x="1788512" y="474519"/>
                  <a:pt x="1788608" y="474519"/>
                </a:cubicBezTo>
                <a:cubicBezTo>
                  <a:pt x="1785083" y="474805"/>
                  <a:pt x="1781654" y="475377"/>
                  <a:pt x="1778511" y="476043"/>
                </a:cubicBezTo>
                <a:cubicBezTo>
                  <a:pt x="1778511" y="476043"/>
                  <a:pt x="1778511" y="476043"/>
                  <a:pt x="1778511" y="476043"/>
                </a:cubicBezTo>
                <a:cubicBezTo>
                  <a:pt x="1778225" y="476139"/>
                  <a:pt x="1777940" y="476139"/>
                  <a:pt x="1777654" y="476234"/>
                </a:cubicBezTo>
                <a:cubicBezTo>
                  <a:pt x="1777940" y="476139"/>
                  <a:pt x="1778130" y="476139"/>
                  <a:pt x="1778416" y="476043"/>
                </a:cubicBezTo>
                <a:cubicBezTo>
                  <a:pt x="1777368" y="476234"/>
                  <a:pt x="1776416" y="476520"/>
                  <a:pt x="1775368" y="476710"/>
                </a:cubicBezTo>
                <a:cubicBezTo>
                  <a:pt x="1775463" y="476710"/>
                  <a:pt x="1775463" y="476710"/>
                  <a:pt x="1775558" y="476615"/>
                </a:cubicBezTo>
                <a:cubicBezTo>
                  <a:pt x="1775463" y="476615"/>
                  <a:pt x="1775368" y="476615"/>
                  <a:pt x="1775273" y="476710"/>
                </a:cubicBezTo>
                <a:cubicBezTo>
                  <a:pt x="1775273" y="476710"/>
                  <a:pt x="1775368" y="476710"/>
                  <a:pt x="1775368" y="476710"/>
                </a:cubicBezTo>
                <a:cubicBezTo>
                  <a:pt x="1774034" y="477091"/>
                  <a:pt x="1772701" y="477377"/>
                  <a:pt x="1771463" y="477853"/>
                </a:cubicBezTo>
                <a:cubicBezTo>
                  <a:pt x="1771463" y="477853"/>
                  <a:pt x="1771558" y="477853"/>
                  <a:pt x="1771558" y="477853"/>
                </a:cubicBezTo>
                <a:cubicBezTo>
                  <a:pt x="1771082" y="478044"/>
                  <a:pt x="1770605" y="478139"/>
                  <a:pt x="1770129" y="478329"/>
                </a:cubicBezTo>
                <a:cubicBezTo>
                  <a:pt x="1770605" y="478139"/>
                  <a:pt x="1771082" y="478044"/>
                  <a:pt x="1771558" y="477853"/>
                </a:cubicBezTo>
                <a:cubicBezTo>
                  <a:pt x="1759747" y="481568"/>
                  <a:pt x="1747841" y="488426"/>
                  <a:pt x="1742316" y="499856"/>
                </a:cubicBezTo>
                <a:cubicBezTo>
                  <a:pt x="1752317" y="439372"/>
                  <a:pt x="1801657" y="372316"/>
                  <a:pt x="1870618" y="377555"/>
                </a:cubicBezTo>
                <a:cubicBezTo>
                  <a:pt x="1831280" y="322881"/>
                  <a:pt x="1836709" y="233061"/>
                  <a:pt x="1888620" y="191055"/>
                </a:cubicBezTo>
                <a:cubicBezTo>
                  <a:pt x="1888430" y="191246"/>
                  <a:pt x="1888239" y="191436"/>
                  <a:pt x="1888049" y="191532"/>
                </a:cubicBezTo>
                <a:cubicBezTo>
                  <a:pt x="1888334" y="191246"/>
                  <a:pt x="1888715" y="190960"/>
                  <a:pt x="1889001" y="190674"/>
                </a:cubicBezTo>
                <a:cubicBezTo>
                  <a:pt x="1888906" y="190770"/>
                  <a:pt x="1888811" y="190865"/>
                  <a:pt x="1888715" y="190960"/>
                </a:cubicBezTo>
                <a:cubicBezTo>
                  <a:pt x="1890906" y="189150"/>
                  <a:pt x="1893192" y="187341"/>
                  <a:pt x="1895478" y="185721"/>
                </a:cubicBezTo>
                <a:cubicBezTo>
                  <a:pt x="1895383" y="185817"/>
                  <a:pt x="1895288" y="185817"/>
                  <a:pt x="1895192" y="185912"/>
                </a:cubicBezTo>
                <a:cubicBezTo>
                  <a:pt x="1961582" y="129333"/>
                  <a:pt x="2103980" y="214201"/>
                  <a:pt x="2037115" y="264112"/>
                </a:cubicBezTo>
                <a:cubicBezTo>
                  <a:pt x="2019779" y="273447"/>
                  <a:pt x="1984156" y="278685"/>
                  <a:pt x="1967297" y="260112"/>
                </a:cubicBezTo>
                <a:cubicBezTo>
                  <a:pt x="1964915" y="256873"/>
                  <a:pt x="1965201" y="246777"/>
                  <a:pt x="1970630" y="245824"/>
                </a:cubicBezTo>
                <a:cubicBezTo>
                  <a:pt x="1970535" y="245824"/>
                  <a:pt x="1970440" y="245824"/>
                  <a:pt x="1970345" y="245824"/>
                </a:cubicBezTo>
                <a:cubicBezTo>
                  <a:pt x="1971583" y="245729"/>
                  <a:pt x="1972821" y="245538"/>
                  <a:pt x="1974059" y="245157"/>
                </a:cubicBezTo>
                <a:cubicBezTo>
                  <a:pt x="1974059" y="245157"/>
                  <a:pt x="1974059" y="245157"/>
                  <a:pt x="1974059" y="245157"/>
                </a:cubicBezTo>
                <a:cubicBezTo>
                  <a:pt x="1974059" y="245157"/>
                  <a:pt x="1974155" y="245157"/>
                  <a:pt x="1974155" y="245157"/>
                </a:cubicBezTo>
                <a:cubicBezTo>
                  <a:pt x="1974155" y="245157"/>
                  <a:pt x="1974059" y="245157"/>
                  <a:pt x="1974059" y="245157"/>
                </a:cubicBezTo>
                <a:cubicBezTo>
                  <a:pt x="1974345" y="245062"/>
                  <a:pt x="1974631" y="244967"/>
                  <a:pt x="1974917" y="244872"/>
                </a:cubicBezTo>
                <a:cubicBezTo>
                  <a:pt x="1974917" y="244872"/>
                  <a:pt x="1974821" y="244872"/>
                  <a:pt x="1974821" y="244967"/>
                </a:cubicBezTo>
                <a:cubicBezTo>
                  <a:pt x="1974917" y="244967"/>
                  <a:pt x="1974917" y="244872"/>
                  <a:pt x="1975012" y="244872"/>
                </a:cubicBezTo>
                <a:cubicBezTo>
                  <a:pt x="1975012" y="244872"/>
                  <a:pt x="1975012" y="244872"/>
                  <a:pt x="1974917" y="244872"/>
                </a:cubicBezTo>
                <a:cubicBezTo>
                  <a:pt x="1976250" y="244395"/>
                  <a:pt x="1977488" y="243633"/>
                  <a:pt x="1978631" y="242776"/>
                </a:cubicBezTo>
                <a:cubicBezTo>
                  <a:pt x="1978631" y="242776"/>
                  <a:pt x="1978631" y="242776"/>
                  <a:pt x="1978631" y="242776"/>
                </a:cubicBezTo>
                <a:cubicBezTo>
                  <a:pt x="1978631" y="242776"/>
                  <a:pt x="1978727" y="242681"/>
                  <a:pt x="1978727" y="242681"/>
                </a:cubicBezTo>
                <a:cubicBezTo>
                  <a:pt x="1978727" y="242681"/>
                  <a:pt x="1978631" y="242681"/>
                  <a:pt x="1978631" y="242776"/>
                </a:cubicBezTo>
                <a:cubicBezTo>
                  <a:pt x="2006540" y="202009"/>
                  <a:pt x="1920148" y="209248"/>
                  <a:pt x="1901098" y="258969"/>
                </a:cubicBezTo>
                <a:cubicBezTo>
                  <a:pt x="1854425" y="383270"/>
                  <a:pt x="2048926" y="431085"/>
                  <a:pt x="2105695" y="327453"/>
                </a:cubicBezTo>
                <a:cubicBezTo>
                  <a:pt x="2114744" y="311261"/>
                  <a:pt x="2121030" y="303831"/>
                  <a:pt x="2128364" y="327834"/>
                </a:cubicBezTo>
                <a:cubicBezTo>
                  <a:pt x="2133698" y="370411"/>
                  <a:pt x="2105219" y="378031"/>
                  <a:pt x="2075691" y="395938"/>
                </a:cubicBezTo>
                <a:cubicBezTo>
                  <a:pt x="2051402" y="414321"/>
                  <a:pt x="2056260" y="450326"/>
                  <a:pt x="2087216" y="458803"/>
                </a:cubicBezTo>
                <a:cubicBezTo>
                  <a:pt x="2124555" y="474043"/>
                  <a:pt x="2182943" y="461756"/>
                  <a:pt x="2221614" y="440801"/>
                </a:cubicBezTo>
                <a:cubicBezTo>
                  <a:pt x="2234759" y="376507"/>
                  <a:pt x="2326865" y="326310"/>
                  <a:pt x="2376300" y="379936"/>
                </a:cubicBezTo>
                <a:cubicBezTo>
                  <a:pt x="2390969" y="397748"/>
                  <a:pt x="2391826" y="427085"/>
                  <a:pt x="2373157" y="439372"/>
                </a:cubicBezTo>
                <a:cubicBezTo>
                  <a:pt x="2360775" y="448326"/>
                  <a:pt x="2331723" y="446325"/>
                  <a:pt x="2332771" y="427180"/>
                </a:cubicBezTo>
                <a:cubicBezTo>
                  <a:pt x="2360203" y="405177"/>
                  <a:pt x="2315531" y="387747"/>
                  <a:pt x="2292576" y="415369"/>
                </a:cubicBezTo>
                <a:cubicBezTo>
                  <a:pt x="2244665" y="466804"/>
                  <a:pt x="2328389" y="538623"/>
                  <a:pt x="2381444" y="506619"/>
                </a:cubicBezTo>
                <a:cubicBezTo>
                  <a:pt x="2365537" y="454898"/>
                  <a:pt x="2411067" y="382032"/>
                  <a:pt x="2468407" y="399748"/>
                </a:cubicBezTo>
                <a:cubicBezTo>
                  <a:pt x="2489171" y="407178"/>
                  <a:pt x="2502887" y="433752"/>
                  <a:pt x="2486981" y="450326"/>
                </a:cubicBezTo>
                <a:cubicBezTo>
                  <a:pt x="2486981" y="450231"/>
                  <a:pt x="2487076" y="450231"/>
                  <a:pt x="2487076" y="450231"/>
                </a:cubicBezTo>
                <a:cubicBezTo>
                  <a:pt x="2480313" y="458613"/>
                  <a:pt x="2462311" y="464328"/>
                  <a:pt x="2456882" y="452517"/>
                </a:cubicBezTo>
                <a:cubicBezTo>
                  <a:pt x="2468883" y="413559"/>
                  <a:pt x="2400208" y="443468"/>
                  <a:pt x="2428116" y="493379"/>
                </a:cubicBezTo>
                <a:cubicBezTo>
                  <a:pt x="2455643" y="487378"/>
                  <a:pt x="2510603" y="486330"/>
                  <a:pt x="2533368" y="489569"/>
                </a:cubicBezTo>
                <a:cubicBezTo>
                  <a:pt x="2506602" y="472043"/>
                  <a:pt x="2496220" y="433276"/>
                  <a:pt x="2506793" y="403749"/>
                </a:cubicBezTo>
                <a:cubicBezTo>
                  <a:pt x="2506793" y="403749"/>
                  <a:pt x="2506793" y="403844"/>
                  <a:pt x="2506698" y="403844"/>
                </a:cubicBezTo>
                <a:cubicBezTo>
                  <a:pt x="2521557" y="363363"/>
                  <a:pt x="2587946" y="355457"/>
                  <a:pt x="2599566" y="402415"/>
                </a:cubicBezTo>
                <a:cubicBezTo>
                  <a:pt x="2593851" y="395271"/>
                  <a:pt x="2579087" y="393938"/>
                  <a:pt x="2573658" y="394700"/>
                </a:cubicBezTo>
                <a:cubicBezTo>
                  <a:pt x="2489457" y="409845"/>
                  <a:pt x="2578516" y="521954"/>
                  <a:pt x="2672337" y="498713"/>
                </a:cubicBezTo>
                <a:cubicBezTo>
                  <a:pt x="2704151" y="495189"/>
                  <a:pt x="2722058" y="482901"/>
                  <a:pt x="2747966" y="479282"/>
                </a:cubicBezTo>
                <a:cubicBezTo>
                  <a:pt x="2787399" y="472424"/>
                  <a:pt x="2808068" y="510810"/>
                  <a:pt x="2806449" y="542337"/>
                </a:cubicBezTo>
                <a:cubicBezTo>
                  <a:pt x="2835691" y="583295"/>
                  <a:pt x="2893032" y="520906"/>
                  <a:pt x="2907033" y="500904"/>
                </a:cubicBezTo>
                <a:cubicBezTo>
                  <a:pt x="2903509" y="522525"/>
                  <a:pt x="2928179" y="544433"/>
                  <a:pt x="2948467" y="533003"/>
                </a:cubicBezTo>
                <a:cubicBezTo>
                  <a:pt x="2929608" y="530717"/>
                  <a:pt x="2915892" y="516715"/>
                  <a:pt x="2907128" y="500808"/>
                </a:cubicBezTo>
                <a:lnTo>
                  <a:pt x="2907128" y="500808"/>
                </a:lnTo>
                <a:cubicBezTo>
                  <a:pt x="2907414" y="475377"/>
                  <a:pt x="2932179" y="458803"/>
                  <a:pt x="2955611" y="461946"/>
                </a:cubicBezTo>
                <a:cubicBezTo>
                  <a:pt x="2962088" y="436419"/>
                  <a:pt x="2991996" y="423846"/>
                  <a:pt x="3015713" y="426704"/>
                </a:cubicBezTo>
                <a:cubicBezTo>
                  <a:pt x="3020000" y="409083"/>
                  <a:pt x="3030953" y="394224"/>
                  <a:pt x="3046956" y="385365"/>
                </a:cubicBezTo>
                <a:cubicBezTo>
                  <a:pt x="3035716" y="373745"/>
                  <a:pt x="3020381" y="366506"/>
                  <a:pt x="3004569" y="363553"/>
                </a:cubicBezTo>
                <a:cubicBezTo>
                  <a:pt x="3004665" y="363553"/>
                  <a:pt x="3004760" y="363553"/>
                  <a:pt x="3004855" y="363648"/>
                </a:cubicBezTo>
                <a:cubicBezTo>
                  <a:pt x="3004760" y="363648"/>
                  <a:pt x="3004569" y="363553"/>
                  <a:pt x="3004474" y="363553"/>
                </a:cubicBezTo>
                <a:cubicBezTo>
                  <a:pt x="3004474" y="363553"/>
                  <a:pt x="3004569" y="363553"/>
                  <a:pt x="3004569" y="363553"/>
                </a:cubicBezTo>
                <a:cubicBezTo>
                  <a:pt x="2907414" y="350694"/>
                  <a:pt x="2849217" y="470519"/>
                  <a:pt x="2751490" y="459660"/>
                </a:cubicBezTo>
                <a:cubicBezTo>
                  <a:pt x="2708818" y="456422"/>
                  <a:pt x="2671575" y="422799"/>
                  <a:pt x="2663860" y="380793"/>
                </a:cubicBezTo>
                <a:cubicBezTo>
                  <a:pt x="2656716" y="335740"/>
                  <a:pt x="2668432" y="288687"/>
                  <a:pt x="2652144" y="244776"/>
                </a:cubicBezTo>
                <a:cubicBezTo>
                  <a:pt x="2621378" y="134096"/>
                  <a:pt x="2478884" y="92472"/>
                  <a:pt x="2390111" y="163433"/>
                </a:cubicBezTo>
                <a:lnTo>
                  <a:pt x="2390111" y="163433"/>
                </a:lnTo>
                <a:cubicBezTo>
                  <a:pt x="2463930" y="87614"/>
                  <a:pt x="2600424" y="107426"/>
                  <a:pt x="2654144" y="197247"/>
                </a:cubicBezTo>
                <a:cubicBezTo>
                  <a:pt x="2690530" y="252015"/>
                  <a:pt x="2683767" y="310308"/>
                  <a:pt x="2686339" y="371745"/>
                </a:cubicBezTo>
                <a:cubicBezTo>
                  <a:pt x="2692340" y="423942"/>
                  <a:pt x="2752252" y="451088"/>
                  <a:pt x="2799210" y="432228"/>
                </a:cubicBezTo>
                <a:cubicBezTo>
                  <a:pt x="2876934" y="404606"/>
                  <a:pt x="2973803" y="299069"/>
                  <a:pt x="3050003" y="383841"/>
                </a:cubicBezTo>
                <a:cubicBezTo>
                  <a:pt x="3072292" y="372792"/>
                  <a:pt x="3092485" y="372983"/>
                  <a:pt x="3109059" y="379936"/>
                </a:cubicBezTo>
                <a:cubicBezTo>
                  <a:pt x="3089056" y="280971"/>
                  <a:pt x="2964088" y="350218"/>
                  <a:pt x="2898080" y="341169"/>
                </a:cubicBezTo>
                <a:cubicBezTo>
                  <a:pt x="2898366" y="341169"/>
                  <a:pt x="2898651" y="341169"/>
                  <a:pt x="2898937" y="341265"/>
                </a:cubicBezTo>
                <a:cubicBezTo>
                  <a:pt x="2883602" y="339931"/>
                  <a:pt x="2868457" y="335264"/>
                  <a:pt x="2856170" y="328120"/>
                </a:cubicBezTo>
                <a:lnTo>
                  <a:pt x="2856170" y="328120"/>
                </a:lnTo>
                <a:cubicBezTo>
                  <a:pt x="2742632" y="251920"/>
                  <a:pt x="2982948" y="12895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736" y="20082"/>
                  <a:pt x="2812736" y="20082"/>
                  <a:pt x="2812736" y="20082"/>
                </a:cubicBezTo>
                <a:cubicBezTo>
                  <a:pt x="2812164" y="19796"/>
                  <a:pt x="2811688" y="19510"/>
                  <a:pt x="2811117" y="19320"/>
                </a:cubicBezTo>
                <a:cubicBezTo>
                  <a:pt x="2811593" y="19605"/>
                  <a:pt x="2812069" y="19796"/>
                  <a:pt x="2812641" y="20082"/>
                </a:cubicBezTo>
                <a:cubicBezTo>
                  <a:pt x="2810735" y="19129"/>
                  <a:pt x="2808735" y="18177"/>
                  <a:pt x="2806830" y="17224"/>
                </a:cubicBezTo>
                <a:cubicBezTo>
                  <a:pt x="2808259" y="17891"/>
                  <a:pt x="2809783" y="18653"/>
                  <a:pt x="2811212" y="19320"/>
                </a:cubicBezTo>
                <a:cubicBezTo>
                  <a:pt x="2805592" y="16462"/>
                  <a:pt x="2799782" y="14081"/>
                  <a:pt x="2793686" y="11985"/>
                </a:cubicBezTo>
                <a:cubicBezTo>
                  <a:pt x="2795115" y="12462"/>
                  <a:pt x="2796448" y="12938"/>
                  <a:pt x="2797877" y="13509"/>
                </a:cubicBezTo>
                <a:cubicBezTo>
                  <a:pt x="2796258" y="12938"/>
                  <a:pt x="2794734" y="12366"/>
                  <a:pt x="2793114" y="11795"/>
                </a:cubicBezTo>
                <a:cubicBezTo>
                  <a:pt x="2793305" y="11890"/>
                  <a:pt x="2793495" y="11890"/>
                  <a:pt x="2793686" y="11985"/>
                </a:cubicBezTo>
                <a:cubicBezTo>
                  <a:pt x="2768254" y="3603"/>
                  <a:pt x="2739965" y="2365"/>
                  <a:pt x="2711771" y="8842"/>
                </a:cubicBezTo>
                <a:lnTo>
                  <a:pt x="2711771" y="8842"/>
                </a:lnTo>
                <a:cubicBezTo>
                  <a:pt x="2753871" y="-6398"/>
                  <a:pt x="2803306" y="-2207"/>
                  <a:pt x="2840453" y="23511"/>
                </a:cubicBezTo>
                <a:cubicBezTo>
                  <a:pt x="2840263" y="23415"/>
                  <a:pt x="2840073" y="23320"/>
                  <a:pt x="2839882" y="23130"/>
                </a:cubicBezTo>
                <a:cubicBezTo>
                  <a:pt x="2988282" y="134477"/>
                  <a:pt x="2774826" y="253158"/>
                  <a:pt x="2871410" y="315357"/>
                </a:cubicBezTo>
                <a:cubicBezTo>
                  <a:pt x="2925702" y="342027"/>
                  <a:pt x="2987424" y="308499"/>
                  <a:pt x="3044098" y="316309"/>
                </a:cubicBezTo>
                <a:cubicBezTo>
                  <a:pt x="3043908" y="316309"/>
                  <a:pt x="3043622" y="316309"/>
                  <a:pt x="3043431" y="316214"/>
                </a:cubicBezTo>
                <a:cubicBezTo>
                  <a:pt x="3044003" y="316309"/>
                  <a:pt x="3044479" y="316309"/>
                  <a:pt x="3045051" y="316404"/>
                </a:cubicBezTo>
                <a:cubicBezTo>
                  <a:pt x="3044765" y="316404"/>
                  <a:pt x="3044384" y="316309"/>
                  <a:pt x="3044098" y="316309"/>
                </a:cubicBezTo>
                <a:cubicBezTo>
                  <a:pt x="3077626" y="318881"/>
                  <a:pt x="3115059" y="343074"/>
                  <a:pt x="3110201" y="380508"/>
                </a:cubicBezTo>
                <a:cubicBezTo>
                  <a:pt x="3168780" y="406225"/>
                  <a:pt x="3177638" y="506238"/>
                  <a:pt x="3106201" y="500427"/>
                </a:cubicBezTo>
                <a:cubicBezTo>
                  <a:pt x="3131823" y="507381"/>
                  <a:pt x="3160112" y="525192"/>
                  <a:pt x="3167066" y="552720"/>
                </a:cubicBezTo>
                <a:cubicBezTo>
                  <a:pt x="3172781" y="576437"/>
                  <a:pt x="3168209" y="637206"/>
                  <a:pt x="3142301" y="586343"/>
                </a:cubicBezTo>
                <a:cubicBezTo>
                  <a:pt x="3140015" y="592439"/>
                  <a:pt x="3136967" y="598154"/>
                  <a:pt x="3133347" y="603583"/>
                </a:cubicBezTo>
                <a:cubicBezTo>
                  <a:pt x="3133443" y="603488"/>
                  <a:pt x="3133443" y="603393"/>
                  <a:pt x="3133538" y="603393"/>
                </a:cubicBezTo>
                <a:cubicBezTo>
                  <a:pt x="3133347" y="603678"/>
                  <a:pt x="3133157" y="603964"/>
                  <a:pt x="3132966" y="604155"/>
                </a:cubicBezTo>
                <a:cubicBezTo>
                  <a:pt x="3132966" y="604155"/>
                  <a:pt x="3132966" y="604155"/>
                  <a:pt x="3132966" y="604059"/>
                </a:cubicBezTo>
                <a:cubicBezTo>
                  <a:pt x="3131823" y="605774"/>
                  <a:pt x="3130585" y="607393"/>
                  <a:pt x="3129251" y="609012"/>
                </a:cubicBezTo>
                <a:cubicBezTo>
                  <a:pt x="3129347" y="608917"/>
                  <a:pt x="3129442" y="608822"/>
                  <a:pt x="3129442" y="608727"/>
                </a:cubicBezTo>
                <a:cubicBezTo>
                  <a:pt x="3129156" y="609108"/>
                  <a:pt x="3128870" y="609489"/>
                  <a:pt x="3128585" y="609774"/>
                </a:cubicBezTo>
                <a:cubicBezTo>
                  <a:pt x="3128680" y="609679"/>
                  <a:pt x="3128775" y="609584"/>
                  <a:pt x="3128775" y="609489"/>
                </a:cubicBezTo>
                <a:cubicBezTo>
                  <a:pt x="3127442" y="611203"/>
                  <a:pt x="3126013" y="612822"/>
                  <a:pt x="3124489" y="614442"/>
                </a:cubicBezTo>
                <a:cubicBezTo>
                  <a:pt x="3124584" y="614346"/>
                  <a:pt x="3124584" y="614346"/>
                  <a:pt x="3124679" y="614251"/>
                </a:cubicBezTo>
                <a:cubicBezTo>
                  <a:pt x="3123060" y="615966"/>
                  <a:pt x="3121441" y="617680"/>
                  <a:pt x="3119726" y="619299"/>
                </a:cubicBezTo>
                <a:cubicBezTo>
                  <a:pt x="3119726" y="619299"/>
                  <a:pt x="3119726" y="619299"/>
                  <a:pt x="3119822" y="619204"/>
                </a:cubicBezTo>
                <a:cubicBezTo>
                  <a:pt x="3118012" y="621014"/>
                  <a:pt x="3116012" y="622633"/>
                  <a:pt x="3114011" y="624348"/>
                </a:cubicBezTo>
                <a:cubicBezTo>
                  <a:pt x="3114107" y="624252"/>
                  <a:pt x="3114202" y="624157"/>
                  <a:pt x="3114297" y="624062"/>
                </a:cubicBezTo>
                <a:cubicBezTo>
                  <a:pt x="3114011" y="624348"/>
                  <a:pt x="3113631" y="624538"/>
                  <a:pt x="3113345" y="624824"/>
                </a:cubicBezTo>
                <a:cubicBezTo>
                  <a:pt x="3113440" y="624729"/>
                  <a:pt x="3113535" y="624729"/>
                  <a:pt x="3113631" y="624633"/>
                </a:cubicBezTo>
                <a:cubicBezTo>
                  <a:pt x="3109059" y="628348"/>
                  <a:pt x="3104296" y="631682"/>
                  <a:pt x="3098962" y="634920"/>
                </a:cubicBezTo>
                <a:cubicBezTo>
                  <a:pt x="3101819" y="621204"/>
                  <a:pt x="3103915" y="572913"/>
                  <a:pt x="3097248" y="555482"/>
                </a:cubicBezTo>
                <a:cubicBezTo>
                  <a:pt x="3092771" y="554339"/>
                  <a:pt x="3088199" y="553672"/>
                  <a:pt x="3083627" y="553577"/>
                </a:cubicBezTo>
                <a:cubicBezTo>
                  <a:pt x="3090009" y="595487"/>
                  <a:pt x="3054766" y="648636"/>
                  <a:pt x="3014666" y="669591"/>
                </a:cubicBezTo>
                <a:cubicBezTo>
                  <a:pt x="3020000" y="653970"/>
                  <a:pt x="3023715" y="603869"/>
                  <a:pt x="3014951" y="584057"/>
                </a:cubicBezTo>
                <a:cubicBezTo>
                  <a:pt x="2873219" y="709977"/>
                  <a:pt x="2758729" y="636635"/>
                  <a:pt x="2701579" y="735790"/>
                </a:cubicBezTo>
                <a:cubicBezTo>
                  <a:pt x="2845502" y="616442"/>
                  <a:pt x="2937323" y="814371"/>
                  <a:pt x="2984662" y="698357"/>
                </a:cubicBezTo>
                <a:cubicBezTo>
                  <a:pt x="2973518" y="846375"/>
                  <a:pt x="2859218" y="736266"/>
                  <a:pt x="2785018" y="777224"/>
                </a:cubicBezTo>
                <a:cubicBezTo>
                  <a:pt x="2934370" y="767032"/>
                  <a:pt x="2926559" y="836660"/>
                  <a:pt x="3014285" y="861711"/>
                </a:cubicBezTo>
                <a:cubicBezTo>
                  <a:pt x="3033049" y="847233"/>
                  <a:pt x="3043431" y="804561"/>
                  <a:pt x="3036573" y="786844"/>
                </a:cubicBezTo>
                <a:cubicBezTo>
                  <a:pt x="3053147" y="798179"/>
                  <a:pt x="3067625" y="817229"/>
                  <a:pt x="3066958" y="836755"/>
                </a:cubicBezTo>
                <a:cubicBezTo>
                  <a:pt x="3066958" y="836660"/>
                  <a:pt x="3066958" y="836469"/>
                  <a:pt x="3066958" y="836374"/>
                </a:cubicBezTo>
                <a:cubicBezTo>
                  <a:pt x="3066958" y="840279"/>
                  <a:pt x="3066577" y="844185"/>
                  <a:pt x="3065720" y="848090"/>
                </a:cubicBezTo>
                <a:cubicBezTo>
                  <a:pt x="3065720" y="847995"/>
                  <a:pt x="3065720" y="847995"/>
                  <a:pt x="3065720" y="847899"/>
                </a:cubicBezTo>
                <a:cubicBezTo>
                  <a:pt x="3064767" y="852281"/>
                  <a:pt x="3063243" y="856567"/>
                  <a:pt x="3061434" y="860663"/>
                </a:cubicBezTo>
                <a:cubicBezTo>
                  <a:pt x="3093342" y="859710"/>
                  <a:pt x="3105629" y="825801"/>
                  <a:pt x="3101629" y="800846"/>
                </a:cubicBezTo>
                <a:cubicBezTo>
                  <a:pt x="3104486" y="802846"/>
                  <a:pt x="3106868" y="804942"/>
                  <a:pt x="3109249" y="807228"/>
                </a:cubicBezTo>
                <a:cubicBezTo>
                  <a:pt x="3109154" y="807132"/>
                  <a:pt x="3109059" y="807037"/>
                  <a:pt x="3108963" y="806942"/>
                </a:cubicBezTo>
                <a:cubicBezTo>
                  <a:pt x="3117155" y="814562"/>
                  <a:pt x="3122870" y="825325"/>
                  <a:pt x="3121917" y="836660"/>
                </a:cubicBezTo>
                <a:cubicBezTo>
                  <a:pt x="3206023" y="775890"/>
                  <a:pt x="3113821" y="980773"/>
                  <a:pt x="2993425" y="932672"/>
                </a:cubicBezTo>
                <a:cubicBezTo>
                  <a:pt x="2953515" y="1005538"/>
                  <a:pt x="2967803" y="1007634"/>
                  <a:pt x="3025619" y="1058021"/>
                </a:cubicBezTo>
                <a:cubicBezTo>
                  <a:pt x="2937513" y="1035447"/>
                  <a:pt x="2920083" y="1015063"/>
                  <a:pt x="2951229" y="931815"/>
                </a:cubicBezTo>
                <a:cubicBezTo>
                  <a:pt x="2951229" y="931815"/>
                  <a:pt x="2951229" y="931815"/>
                  <a:pt x="2951229" y="931815"/>
                </a:cubicBezTo>
                <a:cubicBezTo>
                  <a:pt x="2953325" y="923528"/>
                  <a:pt x="2955801" y="912955"/>
                  <a:pt x="2948181" y="907050"/>
                </a:cubicBezTo>
                <a:cubicBezTo>
                  <a:pt x="2940276" y="932100"/>
                  <a:pt x="2919987" y="952484"/>
                  <a:pt x="2895794" y="962104"/>
                </a:cubicBezTo>
                <a:cubicBezTo>
                  <a:pt x="2952563" y="918861"/>
                  <a:pt x="2920178" y="879427"/>
                  <a:pt x="2908367" y="919813"/>
                </a:cubicBezTo>
                <a:cubicBezTo>
                  <a:pt x="2896079" y="943626"/>
                  <a:pt x="2866361" y="950960"/>
                  <a:pt x="2841977" y="955151"/>
                </a:cubicBezTo>
                <a:cubicBezTo>
                  <a:pt x="2867695" y="941054"/>
                  <a:pt x="2889412" y="913908"/>
                  <a:pt x="2884078" y="883332"/>
                </a:cubicBezTo>
                <a:cubicBezTo>
                  <a:pt x="2883411" y="881904"/>
                  <a:pt x="2881411" y="881427"/>
                  <a:pt x="2880268" y="882570"/>
                </a:cubicBezTo>
                <a:cubicBezTo>
                  <a:pt x="2870838" y="890571"/>
                  <a:pt x="2869028" y="909621"/>
                  <a:pt x="2858456" y="918003"/>
                </a:cubicBezTo>
                <a:cubicBezTo>
                  <a:pt x="2850931" y="925052"/>
                  <a:pt x="2840168" y="922194"/>
                  <a:pt x="2830928" y="924195"/>
                </a:cubicBezTo>
                <a:cubicBezTo>
                  <a:pt x="2806449" y="928957"/>
                  <a:pt x="2782256" y="942102"/>
                  <a:pt x="2761586" y="958104"/>
                </a:cubicBezTo>
                <a:lnTo>
                  <a:pt x="2761586" y="958104"/>
                </a:lnTo>
                <a:cubicBezTo>
                  <a:pt x="2774350" y="945816"/>
                  <a:pt x="2780065" y="929529"/>
                  <a:pt x="2793019" y="917908"/>
                </a:cubicBezTo>
                <a:cubicBezTo>
                  <a:pt x="2807211" y="904383"/>
                  <a:pt x="2843216" y="905430"/>
                  <a:pt x="2841120" y="878856"/>
                </a:cubicBezTo>
                <a:cubicBezTo>
                  <a:pt x="2839787" y="875617"/>
                  <a:pt x="2836929" y="878379"/>
                  <a:pt x="2834738" y="880380"/>
                </a:cubicBezTo>
                <a:cubicBezTo>
                  <a:pt x="2816641" y="894381"/>
                  <a:pt x="2790638" y="882380"/>
                  <a:pt x="2770731" y="890476"/>
                </a:cubicBezTo>
                <a:cubicBezTo>
                  <a:pt x="2746918" y="901430"/>
                  <a:pt x="2738822" y="929719"/>
                  <a:pt x="2725582" y="950865"/>
                </a:cubicBezTo>
                <a:cubicBezTo>
                  <a:pt x="2693673" y="1004014"/>
                  <a:pt x="2625474" y="995251"/>
                  <a:pt x="2572039" y="993918"/>
                </a:cubicBezTo>
                <a:cubicBezTo>
                  <a:pt x="2654049" y="971724"/>
                  <a:pt x="2673194" y="977725"/>
                  <a:pt x="2702817" y="891905"/>
                </a:cubicBezTo>
                <a:cubicBezTo>
                  <a:pt x="2662908" y="935720"/>
                  <a:pt x="2601567" y="956199"/>
                  <a:pt x="2543274" y="945054"/>
                </a:cubicBezTo>
                <a:cubicBezTo>
                  <a:pt x="2500792" y="982392"/>
                  <a:pt x="2433355" y="997918"/>
                  <a:pt x="2389540" y="954294"/>
                </a:cubicBezTo>
                <a:cubicBezTo>
                  <a:pt x="2247236" y="896572"/>
                  <a:pt x="2188181" y="1012110"/>
                  <a:pt x="2171322" y="1136602"/>
                </a:cubicBezTo>
                <a:cubicBezTo>
                  <a:pt x="2160940" y="1105551"/>
                  <a:pt x="2156273" y="1017921"/>
                  <a:pt x="2172275" y="978297"/>
                </a:cubicBezTo>
                <a:cubicBezTo>
                  <a:pt x="2123602" y="1036685"/>
                  <a:pt x="2128650" y="1041638"/>
                  <a:pt x="2153987" y="1105265"/>
                </a:cubicBezTo>
                <a:cubicBezTo>
                  <a:pt x="2165893" y="1175845"/>
                  <a:pt x="2118268" y="1229280"/>
                  <a:pt x="2058832" y="1233567"/>
                </a:cubicBezTo>
                <a:cubicBezTo>
                  <a:pt x="2110076" y="1250426"/>
                  <a:pt x="2169131" y="1258713"/>
                  <a:pt x="2224376" y="1262046"/>
                </a:cubicBezTo>
                <a:cubicBezTo>
                  <a:pt x="2413067" y="1268809"/>
                  <a:pt x="2597090" y="1245949"/>
                  <a:pt x="2791304" y="1268142"/>
                </a:cubicBezTo>
                <a:lnTo>
                  <a:pt x="2791304" y="1268142"/>
                </a:lnTo>
                <a:lnTo>
                  <a:pt x="2791304" y="1268142"/>
                </a:lnTo>
                <a:cubicBezTo>
                  <a:pt x="3034668" y="1289479"/>
                  <a:pt x="3284128" y="1407208"/>
                  <a:pt x="3398714" y="1633903"/>
                </a:cubicBezTo>
                <a:cubicBezTo>
                  <a:pt x="3530254" y="1884505"/>
                  <a:pt x="3448815" y="2189686"/>
                  <a:pt x="3229835" y="2361708"/>
                </a:cubicBezTo>
                <a:cubicBezTo>
                  <a:pt x="2999807" y="2547064"/>
                  <a:pt x="2680624" y="2541826"/>
                  <a:pt x="2459358" y="2345039"/>
                </a:cubicBezTo>
                <a:lnTo>
                  <a:pt x="2459358" y="2345039"/>
                </a:lnTo>
                <a:lnTo>
                  <a:pt x="2459358" y="2345039"/>
                </a:lnTo>
                <a:cubicBezTo>
                  <a:pt x="2436498" y="2325418"/>
                  <a:pt x="2415639" y="2305796"/>
                  <a:pt x="2396112" y="2286460"/>
                </a:cubicBezTo>
                <a:cubicBezTo>
                  <a:pt x="2398493" y="2285222"/>
                  <a:pt x="2400780" y="2283984"/>
                  <a:pt x="2402970" y="2282650"/>
                </a:cubicBezTo>
                <a:cubicBezTo>
                  <a:pt x="2418496" y="2292842"/>
                  <a:pt x="2433546" y="2286270"/>
                  <a:pt x="2440403" y="2274649"/>
                </a:cubicBezTo>
                <a:cubicBezTo>
                  <a:pt x="2431259" y="2278078"/>
                  <a:pt x="2418210" y="2279888"/>
                  <a:pt x="2409923" y="2278174"/>
                </a:cubicBezTo>
                <a:cubicBezTo>
                  <a:pt x="2417829" y="2272649"/>
                  <a:pt x="2424878" y="2266363"/>
                  <a:pt x="2430783" y="2259409"/>
                </a:cubicBezTo>
                <a:cubicBezTo>
                  <a:pt x="2448500" y="2276650"/>
                  <a:pt x="2467264" y="2294080"/>
                  <a:pt x="2487362" y="2311130"/>
                </a:cubicBezTo>
                <a:lnTo>
                  <a:pt x="2487362" y="2311130"/>
                </a:lnTo>
                <a:lnTo>
                  <a:pt x="2487362" y="2311130"/>
                </a:lnTo>
                <a:cubicBezTo>
                  <a:pt x="2795305" y="2583259"/>
                  <a:pt x="3255839" y="2437527"/>
                  <a:pt x="3387379" y="2058813"/>
                </a:cubicBezTo>
                <a:lnTo>
                  <a:pt x="3387379" y="2058813"/>
                </a:lnTo>
                <a:cubicBezTo>
                  <a:pt x="3431956" y="1927749"/>
                  <a:pt x="3419193" y="1779254"/>
                  <a:pt x="3354994" y="1656667"/>
                </a:cubicBezTo>
                <a:cubicBezTo>
                  <a:pt x="3247743" y="1445688"/>
                  <a:pt x="3012951" y="1338628"/>
                  <a:pt x="2786447" y="1319673"/>
                </a:cubicBezTo>
                <a:lnTo>
                  <a:pt x="2786447" y="1319673"/>
                </a:lnTo>
                <a:lnTo>
                  <a:pt x="2786447" y="1319673"/>
                </a:lnTo>
                <a:cubicBezTo>
                  <a:pt x="2594518" y="1298527"/>
                  <a:pt x="2410019" y="1322340"/>
                  <a:pt x="2221995" y="1316149"/>
                </a:cubicBezTo>
                <a:cubicBezTo>
                  <a:pt x="2135889" y="1311195"/>
                  <a:pt x="2048735" y="1297003"/>
                  <a:pt x="1972345" y="1256998"/>
                </a:cubicBezTo>
                <a:cubicBezTo>
                  <a:pt x="1972345" y="1256903"/>
                  <a:pt x="1972250" y="1257189"/>
                  <a:pt x="1972440" y="1256808"/>
                </a:cubicBezTo>
                <a:cubicBezTo>
                  <a:pt x="1917005" y="1233186"/>
                  <a:pt x="1866141" y="1191085"/>
                  <a:pt x="1838709" y="1137745"/>
                </a:cubicBezTo>
                <a:cubicBezTo>
                  <a:pt x="1776797" y="1024398"/>
                  <a:pt x="1901669" y="930100"/>
                  <a:pt x="1992443" y="881618"/>
                </a:cubicBezTo>
                <a:cubicBezTo>
                  <a:pt x="1989014" y="876951"/>
                  <a:pt x="1985680" y="872188"/>
                  <a:pt x="1982441" y="867235"/>
                </a:cubicBezTo>
                <a:cubicBezTo>
                  <a:pt x="1883381" y="919242"/>
                  <a:pt x="1756604" y="1024588"/>
                  <a:pt x="1823945" y="1145651"/>
                </a:cubicBezTo>
                <a:cubicBezTo>
                  <a:pt x="1853283" y="1202229"/>
                  <a:pt x="1906718" y="1246521"/>
                  <a:pt x="1965392" y="1271667"/>
                </a:cubicBezTo>
                <a:cubicBezTo>
                  <a:pt x="1965296" y="1271953"/>
                  <a:pt x="1965392" y="1271762"/>
                  <a:pt x="1965296" y="1271762"/>
                </a:cubicBezTo>
                <a:cubicBezTo>
                  <a:pt x="1966725" y="1272429"/>
                  <a:pt x="1968535" y="1273286"/>
                  <a:pt x="1969868" y="1274048"/>
                </a:cubicBezTo>
                <a:lnTo>
                  <a:pt x="1969868" y="1274048"/>
                </a:lnTo>
                <a:lnTo>
                  <a:pt x="1969868" y="1274048"/>
                </a:lnTo>
                <a:cubicBezTo>
                  <a:pt x="2047021" y="1313386"/>
                  <a:pt x="2134842" y="1327293"/>
                  <a:pt x="2221233" y="1332150"/>
                </a:cubicBezTo>
                <a:cubicBezTo>
                  <a:pt x="2409066" y="1338246"/>
                  <a:pt x="2593756" y="1314148"/>
                  <a:pt x="2784923" y="1334913"/>
                </a:cubicBezTo>
                <a:lnTo>
                  <a:pt x="2784923" y="1334913"/>
                </a:lnTo>
                <a:lnTo>
                  <a:pt x="2784923" y="1334913"/>
                </a:lnTo>
                <a:cubicBezTo>
                  <a:pt x="3006569" y="1353201"/>
                  <a:pt x="3236693" y="1457023"/>
                  <a:pt x="3341945" y="1663430"/>
                </a:cubicBezTo>
                <a:cubicBezTo>
                  <a:pt x="3404429" y="1782492"/>
                  <a:pt x="3417002" y="1926891"/>
                  <a:pt x="3373758" y="2054431"/>
                </a:cubicBezTo>
                <a:lnTo>
                  <a:pt x="3373758" y="2054431"/>
                </a:lnTo>
                <a:lnTo>
                  <a:pt x="3373758" y="2054431"/>
                </a:lnTo>
                <a:cubicBezTo>
                  <a:pt x="3304226" y="2267315"/>
                  <a:pt x="3097438" y="2428002"/>
                  <a:pt x="2873124" y="2437813"/>
                </a:cubicBezTo>
                <a:cubicBezTo>
                  <a:pt x="2705103" y="2447528"/>
                  <a:pt x="2553084" y="2366185"/>
                  <a:pt x="2438499" y="2248837"/>
                </a:cubicBezTo>
                <a:cubicBezTo>
                  <a:pt x="2443451" y="2241217"/>
                  <a:pt x="2447357" y="2232739"/>
                  <a:pt x="2449833" y="2223881"/>
                </a:cubicBezTo>
                <a:cubicBezTo>
                  <a:pt x="2457644" y="2229501"/>
                  <a:pt x="2456120" y="2219595"/>
                  <a:pt x="2451738" y="2215975"/>
                </a:cubicBezTo>
                <a:cubicBezTo>
                  <a:pt x="2453929" y="2204736"/>
                  <a:pt x="2454119" y="2193306"/>
                  <a:pt x="2452405" y="2181876"/>
                </a:cubicBezTo>
                <a:cubicBezTo>
                  <a:pt x="2454501" y="2180733"/>
                  <a:pt x="2450024" y="2174351"/>
                  <a:pt x="2450309" y="2171684"/>
                </a:cubicBezTo>
                <a:cubicBezTo>
                  <a:pt x="2453358" y="2170446"/>
                  <a:pt x="2455453" y="2175018"/>
                  <a:pt x="2457644" y="2177113"/>
                </a:cubicBezTo>
                <a:cubicBezTo>
                  <a:pt x="2460692" y="2180066"/>
                  <a:pt x="2465550" y="2179399"/>
                  <a:pt x="2464692" y="2175208"/>
                </a:cubicBezTo>
                <a:cubicBezTo>
                  <a:pt x="2462311" y="2168446"/>
                  <a:pt x="2454024" y="2162730"/>
                  <a:pt x="2447166" y="2161588"/>
                </a:cubicBezTo>
                <a:cubicBezTo>
                  <a:pt x="2441642" y="2146538"/>
                  <a:pt x="2432593" y="2131965"/>
                  <a:pt x="2420306" y="2119487"/>
                </a:cubicBezTo>
                <a:cubicBezTo>
                  <a:pt x="2423354" y="2118058"/>
                  <a:pt x="2426402" y="2122726"/>
                  <a:pt x="2428973" y="2124726"/>
                </a:cubicBezTo>
                <a:cubicBezTo>
                  <a:pt x="2448881" y="2131584"/>
                  <a:pt x="2426306" y="2102056"/>
                  <a:pt x="2408685" y="2109200"/>
                </a:cubicBezTo>
                <a:cubicBezTo>
                  <a:pt x="2400494" y="2103009"/>
                  <a:pt x="2391445" y="2098056"/>
                  <a:pt x="2381730" y="2094722"/>
                </a:cubicBezTo>
                <a:cubicBezTo>
                  <a:pt x="2394017" y="2088912"/>
                  <a:pt x="2361727" y="2071957"/>
                  <a:pt x="2353917" y="2089007"/>
                </a:cubicBezTo>
                <a:cubicBezTo>
                  <a:pt x="2342868" y="2090341"/>
                  <a:pt x="2328009" y="2084816"/>
                  <a:pt x="2319055" y="2091960"/>
                </a:cubicBezTo>
                <a:cubicBezTo>
                  <a:pt x="2310101" y="2094055"/>
                  <a:pt x="2300958" y="2097008"/>
                  <a:pt x="2292004" y="2101009"/>
                </a:cubicBezTo>
                <a:cubicBezTo>
                  <a:pt x="2221995" y="2033571"/>
                  <a:pt x="2125888" y="1963182"/>
                  <a:pt x="2024733" y="1997853"/>
                </a:cubicBezTo>
                <a:cubicBezTo>
                  <a:pt x="1975107" y="2015188"/>
                  <a:pt x="1936055" y="2052907"/>
                  <a:pt x="1905575" y="2094722"/>
                </a:cubicBezTo>
                <a:cubicBezTo>
                  <a:pt x="1790036" y="2257218"/>
                  <a:pt x="1731077" y="2492105"/>
                  <a:pt x="1525241" y="2568495"/>
                </a:cubicBezTo>
                <a:cubicBezTo>
                  <a:pt x="1398083" y="2619359"/>
                  <a:pt x="1240539" y="2583259"/>
                  <a:pt x="1160053" y="2469055"/>
                </a:cubicBezTo>
                <a:cubicBezTo>
                  <a:pt x="1087282" y="2370185"/>
                  <a:pt x="1075090" y="2235406"/>
                  <a:pt x="1099093" y="2119011"/>
                </a:cubicBezTo>
                <a:cubicBezTo>
                  <a:pt x="1125001" y="1979088"/>
                  <a:pt x="1199677" y="1850691"/>
                  <a:pt x="1212345" y="1708388"/>
                </a:cubicBezTo>
                <a:cubicBezTo>
                  <a:pt x="1217489" y="1627140"/>
                  <a:pt x="1185199" y="1521126"/>
                  <a:pt x="1101379" y="1493885"/>
                </a:cubicBezTo>
                <a:cubicBezTo>
                  <a:pt x="1061469" y="1486170"/>
                  <a:pt x="1019654" y="1492837"/>
                  <a:pt x="981935" y="1507982"/>
                </a:cubicBezTo>
                <a:cubicBezTo>
                  <a:pt x="849062" y="1564656"/>
                  <a:pt x="754478" y="1682004"/>
                  <a:pt x="627034" y="1749536"/>
                </a:cubicBezTo>
                <a:cubicBezTo>
                  <a:pt x="627034" y="1749536"/>
                  <a:pt x="628082" y="1748965"/>
                  <a:pt x="627986" y="1749060"/>
                </a:cubicBezTo>
                <a:cubicBezTo>
                  <a:pt x="627605" y="1749345"/>
                  <a:pt x="627129" y="1749631"/>
                  <a:pt x="626748" y="1749822"/>
                </a:cubicBezTo>
                <a:cubicBezTo>
                  <a:pt x="626748" y="1749822"/>
                  <a:pt x="626748" y="1749822"/>
                  <a:pt x="626748" y="1749822"/>
                </a:cubicBezTo>
                <a:cubicBezTo>
                  <a:pt x="626843" y="1749917"/>
                  <a:pt x="626653" y="1749631"/>
                  <a:pt x="626843" y="1750012"/>
                </a:cubicBezTo>
                <a:cubicBezTo>
                  <a:pt x="622081" y="1752679"/>
                  <a:pt x="617318" y="1756394"/>
                  <a:pt x="612461" y="1759156"/>
                </a:cubicBezTo>
                <a:lnTo>
                  <a:pt x="612461" y="1759156"/>
                </a:lnTo>
                <a:lnTo>
                  <a:pt x="612461" y="1759156"/>
                </a:lnTo>
                <a:cubicBezTo>
                  <a:pt x="429771" y="1882981"/>
                  <a:pt x="99063" y="1867360"/>
                  <a:pt x="30388" y="1621901"/>
                </a:cubicBezTo>
                <a:cubicBezTo>
                  <a:pt x="4575" y="1525603"/>
                  <a:pt x="40294" y="1420828"/>
                  <a:pt x="104683" y="1348343"/>
                </a:cubicBezTo>
                <a:cubicBezTo>
                  <a:pt x="104302" y="1347771"/>
                  <a:pt x="103921" y="1347200"/>
                  <a:pt x="103635" y="1346629"/>
                </a:cubicBezTo>
                <a:cubicBezTo>
                  <a:pt x="19720" y="1434068"/>
                  <a:pt x="-12856" y="1576371"/>
                  <a:pt x="49819" y="1685337"/>
                </a:cubicBezTo>
                <a:cubicBezTo>
                  <a:pt x="166786" y="1886887"/>
                  <a:pt x="458346" y="1875742"/>
                  <a:pt x="630844" y="1756394"/>
                </a:cubicBezTo>
                <a:cubicBezTo>
                  <a:pt x="630558" y="1755918"/>
                  <a:pt x="630749" y="1756299"/>
                  <a:pt x="630653" y="1756204"/>
                </a:cubicBezTo>
                <a:lnTo>
                  <a:pt x="630653" y="1756204"/>
                </a:lnTo>
                <a:lnTo>
                  <a:pt x="630653" y="1756204"/>
                </a:lnTo>
                <a:cubicBezTo>
                  <a:pt x="630939" y="1756013"/>
                  <a:pt x="631320" y="1755822"/>
                  <a:pt x="631606" y="1755632"/>
                </a:cubicBezTo>
                <a:cubicBezTo>
                  <a:pt x="631701" y="1755537"/>
                  <a:pt x="630558" y="1756204"/>
                  <a:pt x="630558" y="1756204"/>
                </a:cubicBezTo>
                <a:cubicBezTo>
                  <a:pt x="755812" y="1690291"/>
                  <a:pt x="850490" y="1575419"/>
                  <a:pt x="980126" y="1517888"/>
                </a:cubicBezTo>
                <a:cubicBezTo>
                  <a:pt x="1017559" y="1502172"/>
                  <a:pt x="1059183" y="1494837"/>
                  <a:pt x="1099093" y="1502458"/>
                </a:cubicBezTo>
                <a:cubicBezTo>
                  <a:pt x="1150909" y="1517793"/>
                  <a:pt x="1183199" y="1574086"/>
                  <a:pt x="1195772" y="1625616"/>
                </a:cubicBezTo>
                <a:lnTo>
                  <a:pt x="1195772" y="1625616"/>
                </a:lnTo>
                <a:lnTo>
                  <a:pt x="1195772" y="1625616"/>
                </a:lnTo>
                <a:cubicBezTo>
                  <a:pt x="1230443" y="1767633"/>
                  <a:pt x="1131383" y="1933178"/>
                  <a:pt x="1099474" y="2072719"/>
                </a:cubicBezTo>
                <a:cubicBezTo>
                  <a:pt x="1059850" y="2216071"/>
                  <a:pt x="1069375" y="2390568"/>
                  <a:pt x="1175960" y="2504773"/>
                </a:cubicBezTo>
                <a:lnTo>
                  <a:pt x="1175960" y="2504773"/>
                </a:lnTo>
                <a:lnTo>
                  <a:pt x="1175960" y="2504773"/>
                </a:lnTo>
                <a:cubicBezTo>
                  <a:pt x="1291784" y="2631360"/>
                  <a:pt x="1493237" y="2628122"/>
                  <a:pt x="1623730" y="2526395"/>
                </a:cubicBezTo>
                <a:cubicBezTo>
                  <a:pt x="1660401" y="2499725"/>
                  <a:pt x="1691453" y="2465149"/>
                  <a:pt x="1718599" y="2429145"/>
                </a:cubicBezTo>
                <a:cubicBezTo>
                  <a:pt x="1791846" y="2333514"/>
                  <a:pt x="1835947" y="2218261"/>
                  <a:pt x="1901574" y="2120344"/>
                </a:cubicBezTo>
                <a:cubicBezTo>
                  <a:pt x="1917767" y="2096817"/>
                  <a:pt x="1935674" y="2073576"/>
                  <a:pt x="1956629" y="2054241"/>
                </a:cubicBezTo>
                <a:cubicBezTo>
                  <a:pt x="2066452" y="1949847"/>
                  <a:pt x="2187419" y="2016903"/>
                  <a:pt x="2280002" y="2107200"/>
                </a:cubicBezTo>
                <a:cubicBezTo>
                  <a:pt x="2267906" y="2113772"/>
                  <a:pt x="2256095" y="2122154"/>
                  <a:pt x="2244474" y="2132155"/>
                </a:cubicBezTo>
                <a:cubicBezTo>
                  <a:pt x="2192849" y="2084625"/>
                  <a:pt x="2131508" y="2033667"/>
                  <a:pt x="2057594" y="2043382"/>
                </a:cubicBezTo>
                <a:cubicBezTo>
                  <a:pt x="2057689" y="2043382"/>
                  <a:pt x="2057784" y="2043382"/>
                  <a:pt x="2057784" y="2043382"/>
                </a:cubicBezTo>
                <a:cubicBezTo>
                  <a:pt x="1949294" y="2065480"/>
                  <a:pt x="1885763" y="2229787"/>
                  <a:pt x="1832518" y="2319512"/>
                </a:cubicBezTo>
                <a:cubicBezTo>
                  <a:pt x="1796799" y="2384758"/>
                  <a:pt x="1755175" y="2450005"/>
                  <a:pt x="1703835" y="2504678"/>
                </a:cubicBezTo>
                <a:cubicBezTo>
                  <a:pt x="1501619" y="2719086"/>
                  <a:pt x="1153004" y="2672509"/>
                  <a:pt x="1064422" y="2376186"/>
                </a:cubicBezTo>
                <a:cubicBezTo>
                  <a:pt x="998890" y="2157587"/>
                  <a:pt x="1101950" y="1983089"/>
                  <a:pt x="1158719" y="1781254"/>
                </a:cubicBezTo>
                <a:cubicBezTo>
                  <a:pt x="1167101" y="1746488"/>
                  <a:pt x="1174150" y="1710579"/>
                  <a:pt x="1172245" y="1674765"/>
                </a:cubicBezTo>
                <a:cubicBezTo>
                  <a:pt x="1168054" y="1619615"/>
                  <a:pt x="1146813" y="1551892"/>
                  <a:pt x="1091378" y="1530747"/>
                </a:cubicBezTo>
                <a:cubicBezTo>
                  <a:pt x="1091378" y="1530747"/>
                  <a:pt x="1091378" y="1530747"/>
                  <a:pt x="1091378" y="1530747"/>
                </a:cubicBezTo>
                <a:cubicBezTo>
                  <a:pt x="1021750" y="1518459"/>
                  <a:pt x="956980" y="1556750"/>
                  <a:pt x="901163" y="1594755"/>
                </a:cubicBezTo>
                <a:cubicBezTo>
                  <a:pt x="819058" y="1651714"/>
                  <a:pt x="744382" y="1722009"/>
                  <a:pt x="656085" y="1770777"/>
                </a:cubicBezTo>
                <a:lnTo>
                  <a:pt x="656085" y="1770777"/>
                </a:lnTo>
                <a:cubicBezTo>
                  <a:pt x="649227" y="1774682"/>
                  <a:pt x="636654" y="1782207"/>
                  <a:pt x="629796" y="1786493"/>
                </a:cubicBezTo>
                <a:lnTo>
                  <a:pt x="629796" y="1786493"/>
                </a:lnTo>
                <a:lnTo>
                  <a:pt x="629796" y="1786493"/>
                </a:lnTo>
                <a:cubicBezTo>
                  <a:pt x="463871" y="1889934"/>
                  <a:pt x="217840" y="1903841"/>
                  <a:pt x="75060" y="1753251"/>
                </a:cubicBezTo>
                <a:cubicBezTo>
                  <a:pt x="12005" y="1685814"/>
                  <a:pt x="-15237" y="1584468"/>
                  <a:pt x="8480" y="1494361"/>
                </a:cubicBezTo>
                <a:close/>
                <a:moveTo>
                  <a:pt x="2455262" y="124952"/>
                </a:moveTo>
                <a:cubicBezTo>
                  <a:pt x="2455167" y="124952"/>
                  <a:pt x="2454977" y="125047"/>
                  <a:pt x="2454882" y="125047"/>
                </a:cubicBezTo>
                <a:cubicBezTo>
                  <a:pt x="2455072" y="124952"/>
                  <a:pt x="2455262" y="124952"/>
                  <a:pt x="2455453" y="124857"/>
                </a:cubicBezTo>
                <a:cubicBezTo>
                  <a:pt x="2455358" y="124857"/>
                  <a:pt x="2455358" y="124857"/>
                  <a:pt x="2455262" y="124952"/>
                </a:cubicBezTo>
                <a:close/>
                <a:moveTo>
                  <a:pt x="2471360" y="2307987"/>
                </a:moveTo>
                <a:cubicBezTo>
                  <a:pt x="2456501" y="2312749"/>
                  <a:pt x="2437927" y="2311511"/>
                  <a:pt x="2426021" y="2303224"/>
                </a:cubicBezTo>
                <a:cubicBezTo>
                  <a:pt x="2425068" y="2304082"/>
                  <a:pt x="2424878" y="2305129"/>
                  <a:pt x="2426116" y="2306177"/>
                </a:cubicBezTo>
                <a:cubicBezTo>
                  <a:pt x="2441356" y="2322084"/>
                  <a:pt x="2464978" y="2325322"/>
                  <a:pt x="2475836" y="2306653"/>
                </a:cubicBezTo>
                <a:lnTo>
                  <a:pt x="2471360" y="2307987"/>
                </a:lnTo>
                <a:close/>
                <a:moveTo>
                  <a:pt x="2519080" y="2346849"/>
                </a:moveTo>
                <a:cubicBezTo>
                  <a:pt x="2503935" y="2352564"/>
                  <a:pt x="2484695" y="2351992"/>
                  <a:pt x="2471455" y="2343801"/>
                </a:cubicBezTo>
                <a:cubicBezTo>
                  <a:pt x="2470502" y="2344753"/>
                  <a:pt x="2470502" y="2345896"/>
                  <a:pt x="2471741" y="2346849"/>
                </a:cubicBezTo>
                <a:cubicBezTo>
                  <a:pt x="2488505" y="2362184"/>
                  <a:pt x="2513460" y="2365804"/>
                  <a:pt x="2523461" y="2345230"/>
                </a:cubicBezTo>
                <a:lnTo>
                  <a:pt x="2519080" y="2346849"/>
                </a:lnTo>
                <a:close/>
                <a:moveTo>
                  <a:pt x="2570420" y="2381710"/>
                </a:moveTo>
                <a:cubicBezTo>
                  <a:pt x="2553370" y="2390188"/>
                  <a:pt x="2534320" y="2389235"/>
                  <a:pt x="2521271" y="2382663"/>
                </a:cubicBezTo>
                <a:cubicBezTo>
                  <a:pt x="2518985" y="2386568"/>
                  <a:pt x="2529938" y="2389521"/>
                  <a:pt x="2531939" y="2391426"/>
                </a:cubicBezTo>
                <a:cubicBezTo>
                  <a:pt x="2552703" y="2402665"/>
                  <a:pt x="2569467" y="2395712"/>
                  <a:pt x="2574706" y="2379615"/>
                </a:cubicBezTo>
                <a:lnTo>
                  <a:pt x="2570420" y="2381710"/>
                </a:lnTo>
                <a:close/>
                <a:moveTo>
                  <a:pt x="2628808" y="2414191"/>
                </a:moveTo>
                <a:cubicBezTo>
                  <a:pt x="2609853" y="2422572"/>
                  <a:pt x="2589851" y="2422477"/>
                  <a:pt x="2574801" y="2416381"/>
                </a:cubicBezTo>
                <a:cubicBezTo>
                  <a:pt x="2573944" y="2417524"/>
                  <a:pt x="2574134" y="2418572"/>
                  <a:pt x="2575659" y="2419334"/>
                </a:cubicBezTo>
                <a:cubicBezTo>
                  <a:pt x="2596423" y="2432955"/>
                  <a:pt x="2625284" y="2432860"/>
                  <a:pt x="2633475" y="2412095"/>
                </a:cubicBezTo>
                <a:lnTo>
                  <a:pt x="2628808" y="2414191"/>
                </a:lnTo>
                <a:close/>
                <a:moveTo>
                  <a:pt x="2687577" y="2435050"/>
                </a:moveTo>
                <a:cubicBezTo>
                  <a:pt x="2675290" y="2446194"/>
                  <a:pt x="2648239" y="2450385"/>
                  <a:pt x="2637571" y="2446194"/>
                </a:cubicBezTo>
                <a:cubicBezTo>
                  <a:pt x="2636904" y="2447433"/>
                  <a:pt x="2637381" y="2448481"/>
                  <a:pt x="2639000" y="2449147"/>
                </a:cubicBezTo>
                <a:cubicBezTo>
                  <a:pt x="2661002" y="2458577"/>
                  <a:pt x="2688244" y="2457053"/>
                  <a:pt x="2691387" y="2432193"/>
                </a:cubicBezTo>
                <a:lnTo>
                  <a:pt x="2687577" y="2435050"/>
                </a:lnTo>
                <a:close/>
                <a:moveTo>
                  <a:pt x="2753395" y="2447814"/>
                </a:moveTo>
                <a:cubicBezTo>
                  <a:pt x="2740441" y="2463530"/>
                  <a:pt x="2718915" y="2471531"/>
                  <a:pt x="2702627" y="2468959"/>
                </a:cubicBezTo>
                <a:cubicBezTo>
                  <a:pt x="2702151" y="2470293"/>
                  <a:pt x="2702817" y="2471341"/>
                  <a:pt x="2704532" y="2471722"/>
                </a:cubicBezTo>
                <a:cubicBezTo>
                  <a:pt x="2727392" y="2478770"/>
                  <a:pt x="2754633" y="2472865"/>
                  <a:pt x="2753395" y="2447814"/>
                </a:cubicBezTo>
                <a:close/>
                <a:moveTo>
                  <a:pt x="2818451" y="2461530"/>
                </a:moveTo>
                <a:cubicBezTo>
                  <a:pt x="2806354" y="2474769"/>
                  <a:pt x="2782542" y="2484199"/>
                  <a:pt x="2766920" y="2482866"/>
                </a:cubicBezTo>
                <a:cubicBezTo>
                  <a:pt x="2766444" y="2484294"/>
                  <a:pt x="2767016" y="2485152"/>
                  <a:pt x="2768921" y="2485438"/>
                </a:cubicBezTo>
                <a:cubicBezTo>
                  <a:pt x="2793400" y="2490581"/>
                  <a:pt x="2820832" y="2482485"/>
                  <a:pt x="2822166" y="2457815"/>
                </a:cubicBezTo>
                <a:lnTo>
                  <a:pt x="2818451" y="2461530"/>
                </a:lnTo>
                <a:close/>
                <a:moveTo>
                  <a:pt x="2885031" y="2460006"/>
                </a:moveTo>
                <a:lnTo>
                  <a:pt x="2884173" y="2455719"/>
                </a:lnTo>
                <a:cubicBezTo>
                  <a:pt x="2877029" y="2472484"/>
                  <a:pt x="2851979" y="2488867"/>
                  <a:pt x="2838453" y="2488676"/>
                </a:cubicBezTo>
                <a:cubicBezTo>
                  <a:pt x="2838263" y="2490105"/>
                  <a:pt x="2838929" y="2490867"/>
                  <a:pt x="2840739" y="2490867"/>
                </a:cubicBezTo>
                <a:cubicBezTo>
                  <a:pt x="2863694" y="2491819"/>
                  <a:pt x="2886364" y="2482675"/>
                  <a:pt x="2885031" y="2460006"/>
                </a:cubicBezTo>
                <a:close/>
                <a:moveTo>
                  <a:pt x="2949801" y="2454291"/>
                </a:moveTo>
                <a:cubicBezTo>
                  <a:pt x="2949324" y="2451814"/>
                  <a:pt x="2948372" y="2450005"/>
                  <a:pt x="2947610" y="2448004"/>
                </a:cubicBezTo>
                <a:cubicBezTo>
                  <a:pt x="2941609" y="2466292"/>
                  <a:pt x="2925702" y="2482294"/>
                  <a:pt x="2907986" y="2486485"/>
                </a:cubicBezTo>
                <a:cubicBezTo>
                  <a:pt x="2908938" y="2491152"/>
                  <a:pt x="2919606" y="2485914"/>
                  <a:pt x="2922559" y="2486009"/>
                </a:cubicBezTo>
                <a:cubicBezTo>
                  <a:pt x="2939609" y="2484199"/>
                  <a:pt x="2953229" y="2466578"/>
                  <a:pt x="2949801" y="2454291"/>
                </a:cubicBezTo>
                <a:close/>
                <a:moveTo>
                  <a:pt x="3003331" y="2444861"/>
                </a:moveTo>
                <a:cubicBezTo>
                  <a:pt x="3002664" y="2439146"/>
                  <a:pt x="3001807" y="2439336"/>
                  <a:pt x="3000283" y="2435431"/>
                </a:cubicBezTo>
                <a:cubicBezTo>
                  <a:pt x="2995616" y="2454005"/>
                  <a:pt x="2980757" y="2472198"/>
                  <a:pt x="2963421" y="2477722"/>
                </a:cubicBezTo>
                <a:cubicBezTo>
                  <a:pt x="2963517" y="2479246"/>
                  <a:pt x="2964564" y="2479818"/>
                  <a:pt x="2966279" y="2479437"/>
                </a:cubicBezTo>
                <a:cubicBezTo>
                  <a:pt x="2987519" y="2474865"/>
                  <a:pt x="3003712" y="2465340"/>
                  <a:pt x="3003331" y="2444861"/>
                </a:cubicBezTo>
                <a:close/>
                <a:moveTo>
                  <a:pt x="3050289" y="2429145"/>
                </a:moveTo>
                <a:cubicBezTo>
                  <a:pt x="3049051" y="2423430"/>
                  <a:pt x="3048289" y="2423716"/>
                  <a:pt x="3046479" y="2420001"/>
                </a:cubicBezTo>
                <a:cubicBezTo>
                  <a:pt x="3043241" y="2439146"/>
                  <a:pt x="3031049" y="2457720"/>
                  <a:pt x="3013713" y="2465340"/>
                </a:cubicBezTo>
                <a:cubicBezTo>
                  <a:pt x="3013999" y="2466768"/>
                  <a:pt x="3015047" y="2467340"/>
                  <a:pt x="3016761" y="2466768"/>
                </a:cubicBezTo>
                <a:cubicBezTo>
                  <a:pt x="3037431" y="2460387"/>
                  <a:pt x="3052575" y="2449243"/>
                  <a:pt x="3050289" y="2429145"/>
                </a:cubicBezTo>
                <a:close/>
                <a:moveTo>
                  <a:pt x="3109820" y="2405047"/>
                </a:moveTo>
                <a:cubicBezTo>
                  <a:pt x="3108773" y="2400284"/>
                  <a:pt x="3106582" y="2397522"/>
                  <a:pt x="3104010" y="2394283"/>
                </a:cubicBezTo>
                <a:cubicBezTo>
                  <a:pt x="3103915" y="2412952"/>
                  <a:pt x="3094009" y="2433622"/>
                  <a:pt x="3078293" y="2442766"/>
                </a:cubicBezTo>
                <a:cubicBezTo>
                  <a:pt x="3080579" y="2446957"/>
                  <a:pt x="3089056" y="2439051"/>
                  <a:pt x="3091818" y="2438193"/>
                </a:cubicBezTo>
                <a:cubicBezTo>
                  <a:pt x="3108963" y="2429145"/>
                  <a:pt x="3111630" y="2415143"/>
                  <a:pt x="3109820" y="2405047"/>
                </a:cubicBezTo>
                <a:close/>
                <a:moveTo>
                  <a:pt x="3168399" y="2375138"/>
                </a:moveTo>
                <a:cubicBezTo>
                  <a:pt x="3167161" y="2365518"/>
                  <a:pt x="3166018" y="2366470"/>
                  <a:pt x="3163256" y="2361422"/>
                </a:cubicBezTo>
                <a:cubicBezTo>
                  <a:pt x="3162494" y="2381139"/>
                  <a:pt x="3151064" y="2405047"/>
                  <a:pt x="3136205" y="2414762"/>
                </a:cubicBezTo>
                <a:cubicBezTo>
                  <a:pt x="3136681" y="2416191"/>
                  <a:pt x="3137729" y="2416572"/>
                  <a:pt x="3139348" y="2415715"/>
                </a:cubicBezTo>
                <a:cubicBezTo>
                  <a:pt x="3158017" y="2405332"/>
                  <a:pt x="3168876" y="2394188"/>
                  <a:pt x="3168399" y="2375138"/>
                </a:cubicBezTo>
                <a:close/>
                <a:moveTo>
                  <a:pt x="3217072" y="2331514"/>
                </a:moveTo>
                <a:cubicBezTo>
                  <a:pt x="3214024" y="2326465"/>
                  <a:pt x="3213452" y="2326942"/>
                  <a:pt x="3210404" y="2323893"/>
                </a:cubicBezTo>
                <a:cubicBezTo>
                  <a:pt x="3213834" y="2342658"/>
                  <a:pt x="3208214" y="2365232"/>
                  <a:pt x="3194688" y="2377424"/>
                </a:cubicBezTo>
                <a:cubicBezTo>
                  <a:pt x="3195355" y="2378758"/>
                  <a:pt x="3196593" y="2378948"/>
                  <a:pt x="3198022" y="2377805"/>
                </a:cubicBezTo>
                <a:cubicBezTo>
                  <a:pt x="3215548" y="2365327"/>
                  <a:pt x="3225740" y="2349516"/>
                  <a:pt x="3217072" y="2331514"/>
                </a:cubicBezTo>
                <a:close/>
                <a:moveTo>
                  <a:pt x="3269078" y="2300176"/>
                </a:moveTo>
                <a:cubicBezTo>
                  <a:pt x="3267840" y="2291318"/>
                  <a:pt x="3263268" y="2285603"/>
                  <a:pt x="3256506" y="2281603"/>
                </a:cubicBezTo>
                <a:cubicBezTo>
                  <a:pt x="3262887" y="2300843"/>
                  <a:pt x="3258887" y="2323513"/>
                  <a:pt x="3247933" y="2335800"/>
                </a:cubicBezTo>
                <a:cubicBezTo>
                  <a:pt x="3248790" y="2336943"/>
                  <a:pt x="3250028" y="2337038"/>
                  <a:pt x="3251267" y="2335800"/>
                </a:cubicBezTo>
                <a:cubicBezTo>
                  <a:pt x="3263078" y="2324941"/>
                  <a:pt x="3271555" y="2312654"/>
                  <a:pt x="3269078" y="2300176"/>
                </a:cubicBezTo>
                <a:close/>
                <a:moveTo>
                  <a:pt x="3311941" y="2243407"/>
                </a:moveTo>
                <a:cubicBezTo>
                  <a:pt x="3307655" y="2234549"/>
                  <a:pt x="3306893" y="2235787"/>
                  <a:pt x="3302607" y="2231787"/>
                </a:cubicBezTo>
                <a:cubicBezTo>
                  <a:pt x="3308036" y="2254647"/>
                  <a:pt x="3305654" y="2274268"/>
                  <a:pt x="3293843" y="2291318"/>
                </a:cubicBezTo>
                <a:cubicBezTo>
                  <a:pt x="3297273" y="2294747"/>
                  <a:pt x="3302892" y="2283031"/>
                  <a:pt x="3304797" y="2281888"/>
                </a:cubicBezTo>
                <a:cubicBezTo>
                  <a:pt x="3314894" y="2271220"/>
                  <a:pt x="3316323" y="2251789"/>
                  <a:pt x="3311941" y="2243407"/>
                </a:cubicBezTo>
                <a:close/>
                <a:moveTo>
                  <a:pt x="3351756" y="2197306"/>
                </a:moveTo>
                <a:cubicBezTo>
                  <a:pt x="3348708" y="2187972"/>
                  <a:pt x="3342897" y="2183400"/>
                  <a:pt x="3335849" y="2180733"/>
                </a:cubicBezTo>
                <a:cubicBezTo>
                  <a:pt x="3345088" y="2197497"/>
                  <a:pt x="3346993" y="2221214"/>
                  <a:pt x="3337944" y="2237216"/>
                </a:cubicBezTo>
                <a:cubicBezTo>
                  <a:pt x="3338992" y="2238264"/>
                  <a:pt x="3340230" y="2238073"/>
                  <a:pt x="3341278" y="2236549"/>
                </a:cubicBezTo>
                <a:cubicBezTo>
                  <a:pt x="3349660" y="2224357"/>
                  <a:pt x="3356804" y="2210832"/>
                  <a:pt x="3351756" y="2197306"/>
                </a:cubicBezTo>
                <a:close/>
                <a:moveTo>
                  <a:pt x="3378140" y="2130155"/>
                </a:moveTo>
                <a:cubicBezTo>
                  <a:pt x="3374330" y="2126917"/>
                  <a:pt x="3370806" y="2125964"/>
                  <a:pt x="3366615" y="2124916"/>
                </a:cubicBezTo>
                <a:cubicBezTo>
                  <a:pt x="3379092" y="2141395"/>
                  <a:pt x="3382521" y="2164731"/>
                  <a:pt x="3375949" y="2180161"/>
                </a:cubicBezTo>
                <a:cubicBezTo>
                  <a:pt x="3377187" y="2181018"/>
                  <a:pt x="3378330" y="2180733"/>
                  <a:pt x="3379187" y="2179114"/>
                </a:cubicBezTo>
                <a:cubicBezTo>
                  <a:pt x="3389284" y="2161111"/>
                  <a:pt x="3392237" y="2142347"/>
                  <a:pt x="3378140" y="2130155"/>
                </a:cubicBezTo>
                <a:close/>
                <a:moveTo>
                  <a:pt x="3387665" y="2074338"/>
                </a:moveTo>
                <a:cubicBezTo>
                  <a:pt x="3400333" y="2089197"/>
                  <a:pt x="3407001" y="2112343"/>
                  <a:pt x="3401285" y="2130155"/>
                </a:cubicBezTo>
                <a:cubicBezTo>
                  <a:pt x="3402619" y="2130917"/>
                  <a:pt x="3403762" y="2130536"/>
                  <a:pt x="3404429" y="2128822"/>
                </a:cubicBezTo>
                <a:cubicBezTo>
                  <a:pt x="3415478" y="2106247"/>
                  <a:pt x="3413096" y="2078625"/>
                  <a:pt x="3387665" y="2074338"/>
                </a:cubicBezTo>
                <a:close/>
                <a:moveTo>
                  <a:pt x="3453101" y="1925844"/>
                </a:moveTo>
                <a:cubicBezTo>
                  <a:pt x="3454626" y="1926225"/>
                  <a:pt x="3455578" y="1925463"/>
                  <a:pt x="3455673" y="1923558"/>
                </a:cubicBezTo>
                <a:cubicBezTo>
                  <a:pt x="3458817" y="1896602"/>
                  <a:pt x="3445005" y="1869361"/>
                  <a:pt x="3420621" y="1871551"/>
                </a:cubicBezTo>
                <a:cubicBezTo>
                  <a:pt x="3439481" y="1884982"/>
                  <a:pt x="3452435" y="1906984"/>
                  <a:pt x="3453101" y="1925844"/>
                </a:cubicBezTo>
                <a:close/>
                <a:moveTo>
                  <a:pt x="3443767" y="1981184"/>
                </a:moveTo>
                <a:cubicBezTo>
                  <a:pt x="3444910" y="1986804"/>
                  <a:pt x="3445101" y="1989757"/>
                  <a:pt x="3445005" y="1993471"/>
                </a:cubicBezTo>
                <a:cubicBezTo>
                  <a:pt x="3450053" y="1993947"/>
                  <a:pt x="3447768" y="1981755"/>
                  <a:pt x="3448720" y="1978898"/>
                </a:cubicBezTo>
                <a:cubicBezTo>
                  <a:pt x="3451387" y="1956991"/>
                  <a:pt x="3434623" y="1939274"/>
                  <a:pt x="3417192" y="1943179"/>
                </a:cubicBezTo>
                <a:cubicBezTo>
                  <a:pt x="3430051" y="1951942"/>
                  <a:pt x="3441100" y="1966706"/>
                  <a:pt x="3443767" y="1981184"/>
                </a:cubicBezTo>
                <a:close/>
                <a:moveTo>
                  <a:pt x="3411573" y="2008425"/>
                </a:moveTo>
                <a:lnTo>
                  <a:pt x="3406905" y="2008045"/>
                </a:lnTo>
                <a:cubicBezTo>
                  <a:pt x="3421478" y="2021379"/>
                  <a:pt x="3430908" y="2043763"/>
                  <a:pt x="3427479" y="2062337"/>
                </a:cubicBezTo>
                <a:cubicBezTo>
                  <a:pt x="3428813" y="2062908"/>
                  <a:pt x="3429860" y="2062528"/>
                  <a:pt x="3430432" y="2060813"/>
                </a:cubicBezTo>
                <a:cubicBezTo>
                  <a:pt x="3437957" y="2038143"/>
                  <a:pt x="3434337" y="2013474"/>
                  <a:pt x="3411573" y="2008425"/>
                </a:cubicBezTo>
                <a:close/>
                <a:moveTo>
                  <a:pt x="3416240" y="1810401"/>
                </a:moveTo>
                <a:cubicBezTo>
                  <a:pt x="3433385" y="1817545"/>
                  <a:pt x="3448244" y="1834690"/>
                  <a:pt x="3451673" y="1851644"/>
                </a:cubicBezTo>
                <a:cubicBezTo>
                  <a:pt x="3453197" y="1851739"/>
                  <a:pt x="3454054" y="1850691"/>
                  <a:pt x="3453768" y="1848882"/>
                </a:cubicBezTo>
                <a:cubicBezTo>
                  <a:pt x="3452340" y="1822974"/>
                  <a:pt x="3436433" y="1799161"/>
                  <a:pt x="3411477" y="1808400"/>
                </a:cubicBezTo>
                <a:lnTo>
                  <a:pt x="3416240" y="1810401"/>
                </a:lnTo>
                <a:close/>
                <a:moveTo>
                  <a:pt x="3401095" y="1745345"/>
                </a:moveTo>
                <a:cubicBezTo>
                  <a:pt x="3421098" y="1750298"/>
                  <a:pt x="3436052" y="1764966"/>
                  <a:pt x="3441576" y="1779921"/>
                </a:cubicBezTo>
                <a:cubicBezTo>
                  <a:pt x="3443100" y="1779730"/>
                  <a:pt x="3443767" y="1778683"/>
                  <a:pt x="3443291" y="1776778"/>
                </a:cubicBezTo>
                <a:cubicBezTo>
                  <a:pt x="3438719" y="1751441"/>
                  <a:pt x="3418907" y="1730676"/>
                  <a:pt x="3396142" y="1744012"/>
                </a:cubicBezTo>
                <a:lnTo>
                  <a:pt x="3401095" y="1745345"/>
                </a:lnTo>
                <a:close/>
                <a:moveTo>
                  <a:pt x="3378235" y="1678956"/>
                </a:moveTo>
                <a:cubicBezTo>
                  <a:pt x="3396904" y="1683433"/>
                  <a:pt x="3416716" y="1699244"/>
                  <a:pt x="3423479" y="1714484"/>
                </a:cubicBezTo>
                <a:cubicBezTo>
                  <a:pt x="3425003" y="1714198"/>
                  <a:pt x="3425669" y="1713246"/>
                  <a:pt x="3425003" y="1711436"/>
                </a:cubicBezTo>
                <a:cubicBezTo>
                  <a:pt x="3417859" y="1685147"/>
                  <a:pt x="3394618" y="1666383"/>
                  <a:pt x="3372901" y="1677527"/>
                </a:cubicBezTo>
                <a:lnTo>
                  <a:pt x="3378235" y="1678956"/>
                </a:lnTo>
                <a:close/>
                <a:moveTo>
                  <a:pt x="3346802" y="1622282"/>
                </a:moveTo>
                <a:cubicBezTo>
                  <a:pt x="3364900" y="1623425"/>
                  <a:pt x="3385093" y="1632950"/>
                  <a:pt x="3395190" y="1647523"/>
                </a:cubicBezTo>
                <a:cubicBezTo>
                  <a:pt x="3396618" y="1647047"/>
                  <a:pt x="3397094" y="1645809"/>
                  <a:pt x="3396237" y="1644190"/>
                </a:cubicBezTo>
                <a:cubicBezTo>
                  <a:pt x="3385665" y="1620949"/>
                  <a:pt x="3360900" y="1604375"/>
                  <a:pt x="3341564" y="1621901"/>
                </a:cubicBezTo>
                <a:lnTo>
                  <a:pt x="3346802" y="1622282"/>
                </a:lnTo>
                <a:close/>
                <a:moveTo>
                  <a:pt x="3308798" y="1567513"/>
                </a:moveTo>
                <a:cubicBezTo>
                  <a:pt x="3329086" y="1564370"/>
                  <a:pt x="3348231" y="1571133"/>
                  <a:pt x="3358709" y="1583229"/>
                </a:cubicBezTo>
                <a:cubicBezTo>
                  <a:pt x="3360137" y="1582467"/>
                  <a:pt x="3360233" y="1581134"/>
                  <a:pt x="3359090" y="1579610"/>
                </a:cubicBezTo>
                <a:cubicBezTo>
                  <a:pt x="3345469" y="1557607"/>
                  <a:pt x="3319751" y="1548178"/>
                  <a:pt x="3303750" y="1568275"/>
                </a:cubicBezTo>
                <a:lnTo>
                  <a:pt x="3308798" y="1567513"/>
                </a:lnTo>
                <a:close/>
                <a:moveTo>
                  <a:pt x="3273746" y="1526746"/>
                </a:moveTo>
                <a:cubicBezTo>
                  <a:pt x="3290129" y="1521888"/>
                  <a:pt x="3317370" y="1529699"/>
                  <a:pt x="3324990" y="1538748"/>
                </a:cubicBezTo>
                <a:cubicBezTo>
                  <a:pt x="3326228" y="1537891"/>
                  <a:pt x="3326514" y="1536652"/>
                  <a:pt x="3325276" y="1535319"/>
                </a:cubicBezTo>
                <a:cubicBezTo>
                  <a:pt x="3309655" y="1514935"/>
                  <a:pt x="3283747" y="1507125"/>
                  <a:pt x="3268602" y="1527794"/>
                </a:cubicBezTo>
                <a:lnTo>
                  <a:pt x="3273746" y="1526746"/>
                </a:lnTo>
                <a:close/>
                <a:moveTo>
                  <a:pt x="3238789" y="1492266"/>
                </a:moveTo>
                <a:cubicBezTo>
                  <a:pt x="3254982" y="1486075"/>
                  <a:pt x="3282699" y="1491885"/>
                  <a:pt x="3291081" y="1500267"/>
                </a:cubicBezTo>
                <a:cubicBezTo>
                  <a:pt x="3292319" y="1499314"/>
                  <a:pt x="3292415" y="1498076"/>
                  <a:pt x="3291081" y="1496838"/>
                </a:cubicBezTo>
                <a:cubicBezTo>
                  <a:pt x="3273841" y="1477502"/>
                  <a:pt x="3247171" y="1471787"/>
                  <a:pt x="3233741" y="1493695"/>
                </a:cubicBezTo>
                <a:lnTo>
                  <a:pt x="3238789" y="1492266"/>
                </a:lnTo>
                <a:close/>
                <a:moveTo>
                  <a:pt x="3189354" y="1451499"/>
                </a:moveTo>
                <a:cubicBezTo>
                  <a:pt x="3205928" y="1443879"/>
                  <a:pt x="3226597" y="1443783"/>
                  <a:pt x="3241456" y="1452832"/>
                </a:cubicBezTo>
                <a:cubicBezTo>
                  <a:pt x="3244599" y="1448832"/>
                  <a:pt x="3233265" y="1444831"/>
                  <a:pt x="3231264" y="1442641"/>
                </a:cubicBezTo>
                <a:cubicBezTo>
                  <a:pt x="3209928" y="1428829"/>
                  <a:pt x="3192021" y="1437402"/>
                  <a:pt x="3184592" y="1453690"/>
                </a:cubicBezTo>
                <a:lnTo>
                  <a:pt x="3189354" y="1451499"/>
                </a:lnTo>
                <a:close/>
                <a:moveTo>
                  <a:pt x="3133824" y="1412827"/>
                </a:moveTo>
                <a:cubicBezTo>
                  <a:pt x="3154398" y="1404541"/>
                  <a:pt x="3174781" y="1405588"/>
                  <a:pt x="3190116" y="1413304"/>
                </a:cubicBezTo>
                <a:cubicBezTo>
                  <a:pt x="3191164" y="1412256"/>
                  <a:pt x="3191259" y="1411017"/>
                  <a:pt x="3189640" y="1409970"/>
                </a:cubicBezTo>
                <a:cubicBezTo>
                  <a:pt x="3168399" y="1392920"/>
                  <a:pt x="3139443" y="1393682"/>
                  <a:pt x="3128775" y="1414923"/>
                </a:cubicBezTo>
                <a:lnTo>
                  <a:pt x="3133824" y="1412827"/>
                </a:lnTo>
                <a:close/>
                <a:moveTo>
                  <a:pt x="3078959" y="1386253"/>
                </a:moveTo>
                <a:cubicBezTo>
                  <a:pt x="3093628" y="1375775"/>
                  <a:pt x="3114774" y="1371393"/>
                  <a:pt x="3130490" y="1377299"/>
                </a:cubicBezTo>
                <a:cubicBezTo>
                  <a:pt x="3131347" y="1376061"/>
                  <a:pt x="3131157" y="1374822"/>
                  <a:pt x="3129537" y="1373965"/>
                </a:cubicBezTo>
                <a:cubicBezTo>
                  <a:pt x="3107249" y="1360535"/>
                  <a:pt x="3080865" y="1364821"/>
                  <a:pt x="3074673" y="1389205"/>
                </a:cubicBezTo>
                <a:lnTo>
                  <a:pt x="3078959" y="1386253"/>
                </a:lnTo>
                <a:close/>
                <a:moveTo>
                  <a:pt x="3022191" y="1362440"/>
                </a:moveTo>
                <a:cubicBezTo>
                  <a:pt x="3036954" y="1349105"/>
                  <a:pt x="3056100" y="1343962"/>
                  <a:pt x="3070863" y="1347676"/>
                </a:cubicBezTo>
                <a:cubicBezTo>
                  <a:pt x="3072578" y="1342818"/>
                  <a:pt x="3061338" y="1342628"/>
                  <a:pt x="3058767" y="1341104"/>
                </a:cubicBezTo>
                <a:cubicBezTo>
                  <a:pt x="3034859" y="1334246"/>
                  <a:pt x="3021143" y="1348724"/>
                  <a:pt x="3018381" y="1365869"/>
                </a:cubicBezTo>
                <a:lnTo>
                  <a:pt x="3022191" y="1362440"/>
                </a:lnTo>
                <a:close/>
                <a:moveTo>
                  <a:pt x="2961993" y="1341009"/>
                </a:moveTo>
                <a:cubicBezTo>
                  <a:pt x="2986091" y="1322530"/>
                  <a:pt x="3004379" y="1323959"/>
                  <a:pt x="3013618" y="1325483"/>
                </a:cubicBezTo>
                <a:cubicBezTo>
                  <a:pt x="3016380" y="1320054"/>
                  <a:pt x="2993234" y="1318530"/>
                  <a:pt x="2993996" y="1318054"/>
                </a:cubicBezTo>
                <a:cubicBezTo>
                  <a:pt x="2967898" y="1316625"/>
                  <a:pt x="2958373" y="1339008"/>
                  <a:pt x="2957801" y="1344342"/>
                </a:cubicBezTo>
                <a:lnTo>
                  <a:pt x="2961993" y="1341009"/>
                </a:lnTo>
                <a:close/>
                <a:moveTo>
                  <a:pt x="2906176" y="1329198"/>
                </a:moveTo>
                <a:cubicBezTo>
                  <a:pt x="2915701" y="1315958"/>
                  <a:pt x="2940276" y="1304814"/>
                  <a:pt x="2951325" y="1307290"/>
                </a:cubicBezTo>
                <a:cubicBezTo>
                  <a:pt x="2951801" y="1305957"/>
                  <a:pt x="2951515" y="1304623"/>
                  <a:pt x="2949801" y="1304337"/>
                </a:cubicBezTo>
                <a:cubicBezTo>
                  <a:pt x="2925321" y="1296908"/>
                  <a:pt x="2903509" y="1309386"/>
                  <a:pt x="2902842" y="1333103"/>
                </a:cubicBezTo>
                <a:lnTo>
                  <a:pt x="2906176" y="1329198"/>
                </a:lnTo>
                <a:close/>
                <a:moveTo>
                  <a:pt x="2849788" y="1318625"/>
                </a:moveTo>
                <a:cubicBezTo>
                  <a:pt x="2859408" y="1304528"/>
                  <a:pt x="2875506" y="1293288"/>
                  <a:pt x="2891508" y="1293288"/>
                </a:cubicBezTo>
                <a:cubicBezTo>
                  <a:pt x="2892460" y="1288336"/>
                  <a:pt x="2882078" y="1290526"/>
                  <a:pt x="2879411" y="1289574"/>
                </a:cubicBezTo>
                <a:cubicBezTo>
                  <a:pt x="2855503" y="1288336"/>
                  <a:pt x="2846550" y="1306147"/>
                  <a:pt x="2846835" y="1322816"/>
                </a:cubicBezTo>
                <a:lnTo>
                  <a:pt x="2849788" y="1318625"/>
                </a:lnTo>
                <a:close/>
                <a:moveTo>
                  <a:pt x="2802639" y="1312243"/>
                </a:moveTo>
                <a:cubicBezTo>
                  <a:pt x="2810354" y="1298337"/>
                  <a:pt x="2832738" y="1284240"/>
                  <a:pt x="2843692" y="1285478"/>
                </a:cubicBezTo>
                <a:cubicBezTo>
                  <a:pt x="2843978" y="1284145"/>
                  <a:pt x="2843692" y="1282811"/>
                  <a:pt x="2841882" y="1282716"/>
                </a:cubicBezTo>
                <a:cubicBezTo>
                  <a:pt x="2817022" y="1277763"/>
                  <a:pt x="2798162" y="1293765"/>
                  <a:pt x="2799686" y="1316529"/>
                </a:cubicBezTo>
                <a:lnTo>
                  <a:pt x="2802639" y="1312243"/>
                </a:lnTo>
                <a:close/>
                <a:moveTo>
                  <a:pt x="2741679" y="1306052"/>
                </a:moveTo>
                <a:lnTo>
                  <a:pt x="2741870" y="1311100"/>
                </a:lnTo>
                <a:cubicBezTo>
                  <a:pt x="2748728" y="1295765"/>
                  <a:pt x="2770635" y="1277191"/>
                  <a:pt x="2783494" y="1277953"/>
                </a:cubicBezTo>
                <a:cubicBezTo>
                  <a:pt x="2783780" y="1276620"/>
                  <a:pt x="2783399" y="1275286"/>
                  <a:pt x="2781684" y="1275286"/>
                </a:cubicBezTo>
                <a:cubicBezTo>
                  <a:pt x="2759110" y="1271667"/>
                  <a:pt x="2742156" y="1286050"/>
                  <a:pt x="2741679" y="1306052"/>
                </a:cubicBezTo>
                <a:close/>
                <a:moveTo>
                  <a:pt x="2687673" y="1302909"/>
                </a:moveTo>
                <a:lnTo>
                  <a:pt x="2688149" y="1307957"/>
                </a:lnTo>
                <a:cubicBezTo>
                  <a:pt x="2695769" y="1290431"/>
                  <a:pt x="2711485" y="1274238"/>
                  <a:pt x="2726630" y="1272715"/>
                </a:cubicBezTo>
                <a:cubicBezTo>
                  <a:pt x="2726820" y="1271381"/>
                  <a:pt x="2726344" y="1270047"/>
                  <a:pt x="2724725" y="1270143"/>
                </a:cubicBezTo>
                <a:cubicBezTo>
                  <a:pt x="2701293" y="1267476"/>
                  <a:pt x="2686529" y="1284525"/>
                  <a:pt x="2687673" y="1302909"/>
                </a:cubicBezTo>
                <a:close/>
                <a:moveTo>
                  <a:pt x="2634047" y="1299861"/>
                </a:moveTo>
                <a:cubicBezTo>
                  <a:pt x="2645382" y="1282620"/>
                  <a:pt x="2658526" y="1272333"/>
                  <a:pt x="2673861" y="1269857"/>
                </a:cubicBezTo>
                <a:cubicBezTo>
                  <a:pt x="2674909" y="1263951"/>
                  <a:pt x="2655573" y="1268904"/>
                  <a:pt x="2655764" y="1268333"/>
                </a:cubicBezTo>
                <a:cubicBezTo>
                  <a:pt x="2632523" y="1275286"/>
                  <a:pt x="2630903" y="1298908"/>
                  <a:pt x="2631189" y="1304242"/>
                </a:cubicBezTo>
                <a:lnTo>
                  <a:pt x="2634047" y="1299861"/>
                </a:lnTo>
                <a:close/>
                <a:moveTo>
                  <a:pt x="2580516" y="1301194"/>
                </a:moveTo>
                <a:lnTo>
                  <a:pt x="2581088" y="1306242"/>
                </a:lnTo>
                <a:cubicBezTo>
                  <a:pt x="2586231" y="1290812"/>
                  <a:pt x="2605091" y="1269762"/>
                  <a:pt x="2617664" y="1269190"/>
                </a:cubicBezTo>
                <a:cubicBezTo>
                  <a:pt x="2617759" y="1267952"/>
                  <a:pt x="2617378" y="1266523"/>
                  <a:pt x="2615759" y="1266618"/>
                </a:cubicBezTo>
                <a:cubicBezTo>
                  <a:pt x="2593184" y="1264999"/>
                  <a:pt x="2579373" y="1282144"/>
                  <a:pt x="2580516" y="1301194"/>
                </a:cubicBezTo>
                <a:close/>
                <a:moveTo>
                  <a:pt x="2528795" y="1299099"/>
                </a:moveTo>
                <a:cubicBezTo>
                  <a:pt x="2528891" y="1301956"/>
                  <a:pt x="2529462" y="1304337"/>
                  <a:pt x="2529748" y="1306719"/>
                </a:cubicBezTo>
                <a:cubicBezTo>
                  <a:pt x="2535749" y="1289097"/>
                  <a:pt x="2549369" y="1271381"/>
                  <a:pt x="2563848" y="1268524"/>
                </a:cubicBezTo>
                <a:cubicBezTo>
                  <a:pt x="2563943" y="1267285"/>
                  <a:pt x="2563467" y="1265857"/>
                  <a:pt x="2561847" y="1266047"/>
                </a:cubicBezTo>
                <a:cubicBezTo>
                  <a:pt x="2539749" y="1265285"/>
                  <a:pt x="2528034" y="1282430"/>
                  <a:pt x="2528795" y="1299099"/>
                </a:cubicBezTo>
                <a:close/>
                <a:moveTo>
                  <a:pt x="2475265" y="1306052"/>
                </a:moveTo>
                <a:cubicBezTo>
                  <a:pt x="2486028" y="1282335"/>
                  <a:pt x="2507078" y="1269000"/>
                  <a:pt x="2514032" y="1269095"/>
                </a:cubicBezTo>
                <a:cubicBezTo>
                  <a:pt x="2514699" y="1263094"/>
                  <a:pt x="2496887" y="1269095"/>
                  <a:pt x="2496887" y="1268524"/>
                </a:cubicBezTo>
                <a:cubicBezTo>
                  <a:pt x="2474884" y="1277191"/>
                  <a:pt x="2474884" y="1300623"/>
                  <a:pt x="2475265" y="1306052"/>
                </a:cubicBezTo>
                <a:close/>
                <a:moveTo>
                  <a:pt x="2426878" y="1304528"/>
                </a:moveTo>
                <a:lnTo>
                  <a:pt x="2427545" y="1309671"/>
                </a:lnTo>
                <a:cubicBezTo>
                  <a:pt x="2431831" y="1294432"/>
                  <a:pt x="2448785" y="1272333"/>
                  <a:pt x="2460977" y="1271000"/>
                </a:cubicBezTo>
                <a:cubicBezTo>
                  <a:pt x="2461073" y="1269762"/>
                  <a:pt x="2460596" y="1268333"/>
                  <a:pt x="2459073" y="1268524"/>
                </a:cubicBezTo>
                <a:cubicBezTo>
                  <a:pt x="2436975" y="1267762"/>
                  <a:pt x="2425354" y="1286430"/>
                  <a:pt x="2426878" y="1304528"/>
                </a:cubicBezTo>
                <a:close/>
                <a:moveTo>
                  <a:pt x="2377634" y="1303290"/>
                </a:moveTo>
                <a:cubicBezTo>
                  <a:pt x="2377729" y="1306242"/>
                  <a:pt x="2378301" y="1308529"/>
                  <a:pt x="2378586" y="1311005"/>
                </a:cubicBezTo>
                <a:cubicBezTo>
                  <a:pt x="2384015" y="1293670"/>
                  <a:pt x="2396303" y="1275191"/>
                  <a:pt x="2410209" y="1271953"/>
                </a:cubicBezTo>
                <a:cubicBezTo>
                  <a:pt x="2410209" y="1270809"/>
                  <a:pt x="2409828" y="1269286"/>
                  <a:pt x="2408304" y="1269476"/>
                </a:cubicBezTo>
                <a:cubicBezTo>
                  <a:pt x="2386968" y="1269095"/>
                  <a:pt x="2376681" y="1287478"/>
                  <a:pt x="2377634" y="1303290"/>
                </a:cubicBezTo>
                <a:close/>
                <a:moveTo>
                  <a:pt x="2337248" y="1307004"/>
                </a:moveTo>
                <a:lnTo>
                  <a:pt x="2337819" y="1312148"/>
                </a:lnTo>
                <a:cubicBezTo>
                  <a:pt x="2342105" y="1297194"/>
                  <a:pt x="2358203" y="1274905"/>
                  <a:pt x="2370204" y="1273476"/>
                </a:cubicBezTo>
                <a:cubicBezTo>
                  <a:pt x="2370300" y="1272333"/>
                  <a:pt x="2369918" y="1270714"/>
                  <a:pt x="2368299" y="1270905"/>
                </a:cubicBezTo>
                <a:cubicBezTo>
                  <a:pt x="2346582" y="1270238"/>
                  <a:pt x="2335914" y="1289479"/>
                  <a:pt x="2337248" y="1307004"/>
                </a:cubicBezTo>
                <a:close/>
                <a:moveTo>
                  <a:pt x="2300958" y="1307576"/>
                </a:moveTo>
                <a:lnTo>
                  <a:pt x="2301529" y="1312720"/>
                </a:lnTo>
                <a:cubicBezTo>
                  <a:pt x="2305815" y="1297956"/>
                  <a:pt x="2321722" y="1275572"/>
                  <a:pt x="2333628" y="1274238"/>
                </a:cubicBezTo>
                <a:cubicBezTo>
                  <a:pt x="2333723" y="1273095"/>
                  <a:pt x="2333343" y="1271476"/>
                  <a:pt x="2331818" y="1271667"/>
                </a:cubicBezTo>
                <a:cubicBezTo>
                  <a:pt x="2310197" y="1270809"/>
                  <a:pt x="2299910" y="1290241"/>
                  <a:pt x="2300958" y="1307576"/>
                </a:cubicBezTo>
                <a:close/>
                <a:moveTo>
                  <a:pt x="2255428" y="1307481"/>
                </a:moveTo>
                <a:lnTo>
                  <a:pt x="2255904" y="1312624"/>
                </a:lnTo>
                <a:cubicBezTo>
                  <a:pt x="2260762" y="1295670"/>
                  <a:pt x="2272764" y="1277382"/>
                  <a:pt x="2286098" y="1274238"/>
                </a:cubicBezTo>
                <a:cubicBezTo>
                  <a:pt x="2286194" y="1273095"/>
                  <a:pt x="2285908" y="1271476"/>
                  <a:pt x="2284384" y="1271667"/>
                </a:cubicBezTo>
                <a:cubicBezTo>
                  <a:pt x="2262572" y="1271000"/>
                  <a:pt x="2254571" y="1289955"/>
                  <a:pt x="2255428" y="1307481"/>
                </a:cubicBezTo>
                <a:close/>
                <a:moveTo>
                  <a:pt x="2213327" y="1303957"/>
                </a:moveTo>
                <a:cubicBezTo>
                  <a:pt x="2223329" y="1287574"/>
                  <a:pt x="2231806" y="1277477"/>
                  <a:pt x="2244951" y="1273572"/>
                </a:cubicBezTo>
                <a:cubicBezTo>
                  <a:pt x="2245998" y="1267762"/>
                  <a:pt x="2232377" y="1272333"/>
                  <a:pt x="2231901" y="1272048"/>
                </a:cubicBezTo>
                <a:cubicBezTo>
                  <a:pt x="2211994" y="1280620"/>
                  <a:pt x="2211327" y="1302909"/>
                  <a:pt x="2210756" y="1308529"/>
                </a:cubicBezTo>
                <a:lnTo>
                  <a:pt x="2213327" y="1303957"/>
                </a:lnTo>
                <a:close/>
                <a:moveTo>
                  <a:pt x="2171894" y="1302433"/>
                </a:moveTo>
                <a:cubicBezTo>
                  <a:pt x="2178656" y="1289097"/>
                  <a:pt x="2188372" y="1274715"/>
                  <a:pt x="2201993" y="1271476"/>
                </a:cubicBezTo>
                <a:cubicBezTo>
                  <a:pt x="2202088" y="1270429"/>
                  <a:pt x="2202088" y="1268714"/>
                  <a:pt x="2200659" y="1268714"/>
                </a:cubicBezTo>
                <a:cubicBezTo>
                  <a:pt x="2177418" y="1265190"/>
                  <a:pt x="2168465" y="1293479"/>
                  <a:pt x="2169513" y="1306909"/>
                </a:cubicBezTo>
                <a:lnTo>
                  <a:pt x="2171894" y="1302433"/>
                </a:lnTo>
                <a:close/>
                <a:moveTo>
                  <a:pt x="2476694" y="1467691"/>
                </a:moveTo>
                <a:cubicBezTo>
                  <a:pt x="2514603" y="1482741"/>
                  <a:pt x="2515079" y="1413113"/>
                  <a:pt x="2477360" y="1430353"/>
                </a:cubicBezTo>
                <a:cubicBezTo>
                  <a:pt x="2474122" y="1433020"/>
                  <a:pt x="2479170" y="1434830"/>
                  <a:pt x="2481551" y="1435020"/>
                </a:cubicBezTo>
                <a:cubicBezTo>
                  <a:pt x="2487743" y="1435401"/>
                  <a:pt x="2490124" y="1439878"/>
                  <a:pt x="2484028" y="1443117"/>
                </a:cubicBezTo>
                <a:cubicBezTo>
                  <a:pt x="2481742" y="1444069"/>
                  <a:pt x="2478123" y="1445688"/>
                  <a:pt x="2482980" y="1446070"/>
                </a:cubicBezTo>
                <a:cubicBezTo>
                  <a:pt x="2486409" y="1446832"/>
                  <a:pt x="2491743" y="1444165"/>
                  <a:pt x="2494029" y="1447212"/>
                </a:cubicBezTo>
                <a:cubicBezTo>
                  <a:pt x="2494982" y="1450070"/>
                  <a:pt x="2490791" y="1450451"/>
                  <a:pt x="2488505" y="1450641"/>
                </a:cubicBezTo>
                <a:cubicBezTo>
                  <a:pt x="2479075" y="1451404"/>
                  <a:pt x="2480313" y="1453975"/>
                  <a:pt x="2484218" y="1455499"/>
                </a:cubicBezTo>
                <a:cubicBezTo>
                  <a:pt x="2486314" y="1456357"/>
                  <a:pt x="2490695" y="1456166"/>
                  <a:pt x="2489267" y="1459595"/>
                </a:cubicBezTo>
                <a:cubicBezTo>
                  <a:pt x="2487743" y="1463119"/>
                  <a:pt x="2483457" y="1460833"/>
                  <a:pt x="2480694" y="1460643"/>
                </a:cubicBezTo>
                <a:cubicBezTo>
                  <a:pt x="2476694" y="1460452"/>
                  <a:pt x="2473646" y="1464834"/>
                  <a:pt x="2476694" y="1467691"/>
                </a:cubicBezTo>
                <a:close/>
                <a:moveTo>
                  <a:pt x="2405351" y="1445403"/>
                </a:moveTo>
                <a:cubicBezTo>
                  <a:pt x="2411067" y="1445117"/>
                  <a:pt x="2413543" y="1449403"/>
                  <a:pt x="2406780" y="1452928"/>
                </a:cubicBezTo>
                <a:cubicBezTo>
                  <a:pt x="2404399" y="1454166"/>
                  <a:pt x="2405256" y="1454737"/>
                  <a:pt x="2407542" y="1454737"/>
                </a:cubicBezTo>
                <a:cubicBezTo>
                  <a:pt x="2410495" y="1455118"/>
                  <a:pt x="2414781" y="1452356"/>
                  <a:pt x="2417067" y="1454737"/>
                </a:cubicBezTo>
                <a:cubicBezTo>
                  <a:pt x="2418210" y="1457118"/>
                  <a:pt x="2414400" y="1457785"/>
                  <a:pt x="2412781" y="1458166"/>
                </a:cubicBezTo>
                <a:cubicBezTo>
                  <a:pt x="2404875" y="1459595"/>
                  <a:pt x="2406114" y="1461691"/>
                  <a:pt x="2409543" y="1462643"/>
                </a:cubicBezTo>
                <a:cubicBezTo>
                  <a:pt x="2411447" y="1463119"/>
                  <a:pt x="2415162" y="1462643"/>
                  <a:pt x="2414210" y="1465691"/>
                </a:cubicBezTo>
                <a:cubicBezTo>
                  <a:pt x="2413257" y="1468834"/>
                  <a:pt x="2409447" y="1467215"/>
                  <a:pt x="2407066" y="1467405"/>
                </a:cubicBezTo>
                <a:cubicBezTo>
                  <a:pt x="2403732" y="1467596"/>
                  <a:pt x="2401446" y="1471596"/>
                  <a:pt x="2404399" y="1473787"/>
                </a:cubicBezTo>
                <a:cubicBezTo>
                  <a:pt x="2407066" y="1475692"/>
                  <a:pt x="2411829" y="1475025"/>
                  <a:pt x="2414876" y="1474359"/>
                </a:cubicBezTo>
                <a:cubicBezTo>
                  <a:pt x="2433736" y="1469787"/>
                  <a:pt x="2430021" y="1438450"/>
                  <a:pt x="2410971" y="1438450"/>
                </a:cubicBezTo>
                <a:cubicBezTo>
                  <a:pt x="2406018" y="1437973"/>
                  <a:pt x="2394207" y="1444355"/>
                  <a:pt x="2405351" y="1445403"/>
                </a:cubicBezTo>
                <a:close/>
                <a:moveTo>
                  <a:pt x="2290289" y="1472549"/>
                </a:moveTo>
                <a:cubicBezTo>
                  <a:pt x="2300958" y="1479597"/>
                  <a:pt x="2316293" y="1471025"/>
                  <a:pt x="2319150" y="1459404"/>
                </a:cubicBezTo>
                <a:cubicBezTo>
                  <a:pt x="2324008" y="1443688"/>
                  <a:pt x="2307530" y="1424353"/>
                  <a:pt x="2291718" y="1434735"/>
                </a:cubicBezTo>
                <a:cubicBezTo>
                  <a:pt x="2288480" y="1437307"/>
                  <a:pt x="2293338" y="1439307"/>
                  <a:pt x="2295814" y="1439497"/>
                </a:cubicBezTo>
                <a:cubicBezTo>
                  <a:pt x="2301910" y="1439974"/>
                  <a:pt x="2304291" y="1444545"/>
                  <a:pt x="2298100" y="1447784"/>
                </a:cubicBezTo>
                <a:cubicBezTo>
                  <a:pt x="2295814" y="1448737"/>
                  <a:pt x="2292194" y="1450356"/>
                  <a:pt x="2296957" y="1450737"/>
                </a:cubicBezTo>
                <a:cubicBezTo>
                  <a:pt x="2300386" y="1451594"/>
                  <a:pt x="2305720" y="1448927"/>
                  <a:pt x="2307911" y="1452166"/>
                </a:cubicBezTo>
                <a:cubicBezTo>
                  <a:pt x="2308768" y="1454737"/>
                  <a:pt x="2305434" y="1455309"/>
                  <a:pt x="2303243" y="1455499"/>
                </a:cubicBezTo>
                <a:cubicBezTo>
                  <a:pt x="2294766" y="1455690"/>
                  <a:pt x="2292861" y="1458452"/>
                  <a:pt x="2297909" y="1460357"/>
                </a:cubicBezTo>
                <a:cubicBezTo>
                  <a:pt x="2300005" y="1461214"/>
                  <a:pt x="2304386" y="1461119"/>
                  <a:pt x="2302863" y="1464643"/>
                </a:cubicBezTo>
                <a:cubicBezTo>
                  <a:pt x="2301339" y="1468167"/>
                  <a:pt x="2297052" y="1465786"/>
                  <a:pt x="2294290" y="1465596"/>
                </a:cubicBezTo>
                <a:cubicBezTo>
                  <a:pt x="2290480" y="1465215"/>
                  <a:pt x="2287242" y="1469596"/>
                  <a:pt x="2290289" y="1472549"/>
                </a:cubicBezTo>
                <a:close/>
                <a:moveTo>
                  <a:pt x="2251237" y="1450641"/>
                </a:moveTo>
                <a:cubicBezTo>
                  <a:pt x="2256190" y="1450641"/>
                  <a:pt x="2258190" y="1454547"/>
                  <a:pt x="2252189" y="1457500"/>
                </a:cubicBezTo>
                <a:cubicBezTo>
                  <a:pt x="2249999" y="1458547"/>
                  <a:pt x="2250761" y="1459119"/>
                  <a:pt x="2252761" y="1459119"/>
                </a:cubicBezTo>
                <a:cubicBezTo>
                  <a:pt x="2255428" y="1459500"/>
                  <a:pt x="2259238" y="1457214"/>
                  <a:pt x="2261143" y="1459500"/>
                </a:cubicBezTo>
                <a:cubicBezTo>
                  <a:pt x="2262096" y="1461595"/>
                  <a:pt x="2258667" y="1462167"/>
                  <a:pt x="2257238" y="1462357"/>
                </a:cubicBezTo>
                <a:cubicBezTo>
                  <a:pt x="2250189" y="1463310"/>
                  <a:pt x="2251142" y="1465310"/>
                  <a:pt x="2254190" y="1466262"/>
                </a:cubicBezTo>
                <a:cubicBezTo>
                  <a:pt x="2255904" y="1466834"/>
                  <a:pt x="2259143" y="1466453"/>
                  <a:pt x="2258285" y="1469215"/>
                </a:cubicBezTo>
                <a:cubicBezTo>
                  <a:pt x="2257333" y="1471978"/>
                  <a:pt x="2253904" y="1470454"/>
                  <a:pt x="2251809" y="1470454"/>
                </a:cubicBezTo>
                <a:cubicBezTo>
                  <a:pt x="2248760" y="1470454"/>
                  <a:pt x="2246570" y="1473978"/>
                  <a:pt x="2249142" y="1476073"/>
                </a:cubicBezTo>
                <a:cubicBezTo>
                  <a:pt x="2251427" y="1477883"/>
                  <a:pt x="2255809" y="1477502"/>
                  <a:pt x="2258476" y="1476930"/>
                </a:cubicBezTo>
                <a:cubicBezTo>
                  <a:pt x="2275430" y="1473597"/>
                  <a:pt x="2273144" y="1445498"/>
                  <a:pt x="2256380" y="1444641"/>
                </a:cubicBezTo>
                <a:cubicBezTo>
                  <a:pt x="2252094" y="1443974"/>
                  <a:pt x="2241522" y="1449213"/>
                  <a:pt x="2251237" y="1450641"/>
                </a:cubicBezTo>
                <a:close/>
                <a:moveTo>
                  <a:pt x="2193134" y="1474359"/>
                </a:moveTo>
                <a:cubicBezTo>
                  <a:pt x="2225710" y="1487694"/>
                  <a:pt x="2225424" y="1426734"/>
                  <a:pt x="2193515" y="1441783"/>
                </a:cubicBezTo>
                <a:cubicBezTo>
                  <a:pt x="2190848" y="1444069"/>
                  <a:pt x="2195039" y="1445688"/>
                  <a:pt x="2197040" y="1445879"/>
                </a:cubicBezTo>
                <a:cubicBezTo>
                  <a:pt x="2202659" y="1446260"/>
                  <a:pt x="2204660" y="1450832"/>
                  <a:pt x="2197706" y="1453690"/>
                </a:cubicBezTo>
                <a:cubicBezTo>
                  <a:pt x="2195230" y="1454737"/>
                  <a:pt x="2196087" y="1455404"/>
                  <a:pt x="2198278" y="1455595"/>
                </a:cubicBezTo>
                <a:cubicBezTo>
                  <a:pt x="2201231" y="1456261"/>
                  <a:pt x="2205708" y="1453880"/>
                  <a:pt x="2207708" y="1456547"/>
                </a:cubicBezTo>
                <a:cubicBezTo>
                  <a:pt x="2208660" y="1459024"/>
                  <a:pt x="2204755" y="1459404"/>
                  <a:pt x="2203040" y="1459595"/>
                </a:cubicBezTo>
                <a:cubicBezTo>
                  <a:pt x="2195039" y="1460262"/>
                  <a:pt x="2195992" y="1462453"/>
                  <a:pt x="2199421" y="1463786"/>
                </a:cubicBezTo>
                <a:cubicBezTo>
                  <a:pt x="2201231" y="1464548"/>
                  <a:pt x="2205041" y="1464358"/>
                  <a:pt x="2203802" y="1467310"/>
                </a:cubicBezTo>
                <a:cubicBezTo>
                  <a:pt x="2202564" y="1470358"/>
                  <a:pt x="2198850" y="1468358"/>
                  <a:pt x="2196468" y="1468263"/>
                </a:cubicBezTo>
                <a:cubicBezTo>
                  <a:pt x="2193039" y="1467977"/>
                  <a:pt x="2190372" y="1471787"/>
                  <a:pt x="2193134" y="1474359"/>
                </a:cubicBezTo>
                <a:close/>
                <a:moveTo>
                  <a:pt x="2145129" y="1449689"/>
                </a:moveTo>
                <a:cubicBezTo>
                  <a:pt x="2169608" y="1474359"/>
                  <a:pt x="2193230" y="1417971"/>
                  <a:pt x="2158273" y="1419780"/>
                </a:cubicBezTo>
                <a:cubicBezTo>
                  <a:pt x="2154939" y="1420828"/>
                  <a:pt x="2158178" y="1423971"/>
                  <a:pt x="2159988" y="1424924"/>
                </a:cubicBezTo>
                <a:cubicBezTo>
                  <a:pt x="2164940" y="1427305"/>
                  <a:pt x="2165036" y="1432354"/>
                  <a:pt x="2157606" y="1432354"/>
                </a:cubicBezTo>
                <a:cubicBezTo>
                  <a:pt x="2154939" y="1432354"/>
                  <a:pt x="2155415" y="1433306"/>
                  <a:pt x="2157416" y="1434258"/>
                </a:cubicBezTo>
                <a:cubicBezTo>
                  <a:pt x="2159797" y="1435973"/>
                  <a:pt x="2164845" y="1435497"/>
                  <a:pt x="2165607" y="1438640"/>
                </a:cubicBezTo>
                <a:cubicBezTo>
                  <a:pt x="2165512" y="1441307"/>
                  <a:pt x="2161797" y="1440164"/>
                  <a:pt x="2160178" y="1439688"/>
                </a:cubicBezTo>
                <a:cubicBezTo>
                  <a:pt x="2152653" y="1437211"/>
                  <a:pt x="2152653" y="1439688"/>
                  <a:pt x="2155225" y="1442164"/>
                </a:cubicBezTo>
                <a:cubicBezTo>
                  <a:pt x="2156654" y="1443498"/>
                  <a:pt x="2160083" y="1444831"/>
                  <a:pt x="2157797" y="1447117"/>
                </a:cubicBezTo>
                <a:cubicBezTo>
                  <a:pt x="2155511" y="1449403"/>
                  <a:pt x="2152844" y="1446165"/>
                  <a:pt x="2150748" y="1445212"/>
                </a:cubicBezTo>
                <a:cubicBezTo>
                  <a:pt x="2147700" y="1443879"/>
                  <a:pt x="2143700" y="1446355"/>
                  <a:pt x="2145129" y="1449689"/>
                </a:cubicBezTo>
                <a:close/>
                <a:moveTo>
                  <a:pt x="2094265" y="1461881"/>
                </a:moveTo>
                <a:cubicBezTo>
                  <a:pt x="2103695" y="1470834"/>
                  <a:pt x="2120459" y="1464834"/>
                  <a:pt x="2125126" y="1453499"/>
                </a:cubicBezTo>
                <a:cubicBezTo>
                  <a:pt x="2132175" y="1438926"/>
                  <a:pt x="2119792" y="1416733"/>
                  <a:pt x="2102456" y="1424353"/>
                </a:cubicBezTo>
                <a:cubicBezTo>
                  <a:pt x="2098837" y="1426448"/>
                  <a:pt x="2103218" y="1429210"/>
                  <a:pt x="2105505" y="1429782"/>
                </a:cubicBezTo>
                <a:cubicBezTo>
                  <a:pt x="2111315" y="1431306"/>
                  <a:pt x="2112839" y="1436259"/>
                  <a:pt x="2106267" y="1438450"/>
                </a:cubicBezTo>
                <a:cubicBezTo>
                  <a:pt x="2103885" y="1439021"/>
                  <a:pt x="2100075" y="1439974"/>
                  <a:pt x="2104647" y="1441212"/>
                </a:cubicBezTo>
                <a:cubicBezTo>
                  <a:pt x="2107790" y="1442641"/>
                  <a:pt x="2113505" y="1441021"/>
                  <a:pt x="2115220" y="1444450"/>
                </a:cubicBezTo>
                <a:cubicBezTo>
                  <a:pt x="2115601" y="1447117"/>
                  <a:pt x="2112267" y="1447117"/>
                  <a:pt x="2110076" y="1446927"/>
                </a:cubicBezTo>
                <a:cubicBezTo>
                  <a:pt x="2101694" y="1445688"/>
                  <a:pt x="2099313" y="1448070"/>
                  <a:pt x="2103980" y="1450832"/>
                </a:cubicBezTo>
                <a:cubicBezTo>
                  <a:pt x="2105885" y="1452070"/>
                  <a:pt x="2110267" y="1452737"/>
                  <a:pt x="2108172" y="1455975"/>
                </a:cubicBezTo>
                <a:cubicBezTo>
                  <a:pt x="2106076" y="1459214"/>
                  <a:pt x="2102171" y="1456071"/>
                  <a:pt x="2099504" y="1455404"/>
                </a:cubicBezTo>
                <a:cubicBezTo>
                  <a:pt x="2095789" y="1454642"/>
                  <a:pt x="2091788" y="1458452"/>
                  <a:pt x="2094265" y="1461881"/>
                </a:cubicBezTo>
                <a:close/>
                <a:moveTo>
                  <a:pt x="2021113" y="1449689"/>
                </a:moveTo>
                <a:cubicBezTo>
                  <a:pt x="2051117" y="1468929"/>
                  <a:pt x="2061689" y="1408446"/>
                  <a:pt x="2027876" y="1417399"/>
                </a:cubicBezTo>
                <a:cubicBezTo>
                  <a:pt x="2024828" y="1419114"/>
                  <a:pt x="2028542" y="1421590"/>
                  <a:pt x="2030543" y="1422162"/>
                </a:cubicBezTo>
                <a:cubicBezTo>
                  <a:pt x="2035972" y="1423495"/>
                  <a:pt x="2037115" y="1428353"/>
                  <a:pt x="2029685" y="1429972"/>
                </a:cubicBezTo>
                <a:cubicBezTo>
                  <a:pt x="2027018" y="1430544"/>
                  <a:pt x="2027685" y="1431401"/>
                  <a:pt x="2029876" y="1431972"/>
                </a:cubicBezTo>
                <a:cubicBezTo>
                  <a:pt x="2032638" y="1433116"/>
                  <a:pt x="2037496" y="1431591"/>
                  <a:pt x="2038925" y="1434640"/>
                </a:cubicBezTo>
                <a:cubicBezTo>
                  <a:pt x="2039401" y="1437307"/>
                  <a:pt x="2035496" y="1436925"/>
                  <a:pt x="2033781" y="1436830"/>
                </a:cubicBezTo>
                <a:cubicBezTo>
                  <a:pt x="2025780" y="1436068"/>
                  <a:pt x="2026256" y="1438450"/>
                  <a:pt x="2029400" y="1440354"/>
                </a:cubicBezTo>
                <a:cubicBezTo>
                  <a:pt x="2031114" y="1441402"/>
                  <a:pt x="2034829" y="1441974"/>
                  <a:pt x="2033114" y="1444641"/>
                </a:cubicBezTo>
                <a:cubicBezTo>
                  <a:pt x="2031305" y="1447403"/>
                  <a:pt x="2027971" y="1444831"/>
                  <a:pt x="2025590" y="1444260"/>
                </a:cubicBezTo>
                <a:cubicBezTo>
                  <a:pt x="2022351" y="1443498"/>
                  <a:pt x="2018922" y="1446641"/>
                  <a:pt x="2021113" y="1449689"/>
                </a:cubicBezTo>
                <a:close/>
                <a:moveTo>
                  <a:pt x="1923958" y="1410255"/>
                </a:moveTo>
                <a:cubicBezTo>
                  <a:pt x="1930816" y="1421590"/>
                  <a:pt x="1948723" y="1419876"/>
                  <a:pt x="1956057" y="1409875"/>
                </a:cubicBezTo>
                <a:cubicBezTo>
                  <a:pt x="1966154" y="1397683"/>
                  <a:pt x="1960629" y="1372727"/>
                  <a:pt x="1941865" y="1375775"/>
                </a:cubicBezTo>
                <a:cubicBezTo>
                  <a:pt x="1937864" y="1376918"/>
                  <a:pt x="1941293" y="1380728"/>
                  <a:pt x="1943389" y="1381871"/>
                </a:cubicBezTo>
                <a:cubicBezTo>
                  <a:pt x="1948533" y="1384824"/>
                  <a:pt x="1948723" y="1390062"/>
                  <a:pt x="1941865" y="1390539"/>
                </a:cubicBezTo>
                <a:cubicBezTo>
                  <a:pt x="1939388" y="1390443"/>
                  <a:pt x="1935483" y="1390443"/>
                  <a:pt x="1939579" y="1392825"/>
                </a:cubicBezTo>
                <a:cubicBezTo>
                  <a:pt x="1942246" y="1395016"/>
                  <a:pt x="1948151" y="1394920"/>
                  <a:pt x="1948818" y="1398635"/>
                </a:cubicBezTo>
                <a:cubicBezTo>
                  <a:pt x="1948533" y="1401302"/>
                  <a:pt x="1945294" y="1400635"/>
                  <a:pt x="1943294" y="1399873"/>
                </a:cubicBezTo>
                <a:cubicBezTo>
                  <a:pt x="1935579" y="1396540"/>
                  <a:pt x="1932626" y="1398254"/>
                  <a:pt x="1936436" y="1402159"/>
                </a:cubicBezTo>
                <a:cubicBezTo>
                  <a:pt x="1937960" y="1403874"/>
                  <a:pt x="1941960" y="1405683"/>
                  <a:pt x="1939198" y="1408255"/>
                </a:cubicBezTo>
                <a:cubicBezTo>
                  <a:pt x="1936340" y="1410827"/>
                  <a:pt x="1933388" y="1406826"/>
                  <a:pt x="1930911" y="1405398"/>
                </a:cubicBezTo>
                <a:cubicBezTo>
                  <a:pt x="1927292" y="1403493"/>
                  <a:pt x="1922434" y="1406160"/>
                  <a:pt x="1923958" y="1410255"/>
                </a:cubicBezTo>
                <a:close/>
                <a:moveTo>
                  <a:pt x="1888430" y="1394634"/>
                </a:moveTo>
                <a:cubicBezTo>
                  <a:pt x="1896716" y="1402254"/>
                  <a:pt x="1910433" y="1396540"/>
                  <a:pt x="1914623" y="1387015"/>
                </a:cubicBezTo>
                <a:cubicBezTo>
                  <a:pt x="1920910" y="1374822"/>
                  <a:pt x="1909956" y="1354915"/>
                  <a:pt x="1895097" y="1361964"/>
                </a:cubicBezTo>
                <a:cubicBezTo>
                  <a:pt x="1892049" y="1363774"/>
                  <a:pt x="1895764" y="1366155"/>
                  <a:pt x="1897669" y="1366631"/>
                </a:cubicBezTo>
                <a:cubicBezTo>
                  <a:pt x="1902908" y="1367965"/>
                  <a:pt x="1904146" y="1372727"/>
                  <a:pt x="1896812" y="1374632"/>
                </a:cubicBezTo>
                <a:cubicBezTo>
                  <a:pt x="1894145" y="1375204"/>
                  <a:pt x="1894907" y="1376061"/>
                  <a:pt x="1897002" y="1376632"/>
                </a:cubicBezTo>
                <a:cubicBezTo>
                  <a:pt x="1899764" y="1377775"/>
                  <a:pt x="1904527" y="1376156"/>
                  <a:pt x="1905956" y="1379204"/>
                </a:cubicBezTo>
                <a:cubicBezTo>
                  <a:pt x="1906432" y="1381871"/>
                  <a:pt x="1902622" y="1381585"/>
                  <a:pt x="1900908" y="1381490"/>
                </a:cubicBezTo>
                <a:cubicBezTo>
                  <a:pt x="1892906" y="1380823"/>
                  <a:pt x="1893478" y="1383204"/>
                  <a:pt x="1896526" y="1385109"/>
                </a:cubicBezTo>
                <a:cubicBezTo>
                  <a:pt x="1898240" y="1386157"/>
                  <a:pt x="1901955" y="1386633"/>
                  <a:pt x="1900241" y="1389491"/>
                </a:cubicBezTo>
                <a:cubicBezTo>
                  <a:pt x="1898526" y="1392349"/>
                  <a:pt x="1895192" y="1389682"/>
                  <a:pt x="1892811" y="1389205"/>
                </a:cubicBezTo>
                <a:cubicBezTo>
                  <a:pt x="1889573" y="1388253"/>
                  <a:pt x="1886239" y="1391587"/>
                  <a:pt x="1888430" y="1394634"/>
                </a:cubicBezTo>
                <a:close/>
                <a:moveTo>
                  <a:pt x="1836233" y="1355391"/>
                </a:moveTo>
                <a:cubicBezTo>
                  <a:pt x="1842233" y="1367203"/>
                  <a:pt x="1860331" y="1366059"/>
                  <a:pt x="1867856" y="1356344"/>
                </a:cubicBezTo>
                <a:cubicBezTo>
                  <a:pt x="1878047" y="1344819"/>
                  <a:pt x="1875380" y="1319673"/>
                  <a:pt x="1856426" y="1321768"/>
                </a:cubicBezTo>
                <a:cubicBezTo>
                  <a:pt x="1852425" y="1322721"/>
                  <a:pt x="1855473" y="1326626"/>
                  <a:pt x="1857378" y="1327959"/>
                </a:cubicBezTo>
                <a:cubicBezTo>
                  <a:pt x="1862141" y="1331103"/>
                  <a:pt x="1861950" y="1336246"/>
                  <a:pt x="1855187" y="1336532"/>
                </a:cubicBezTo>
                <a:cubicBezTo>
                  <a:pt x="1852806" y="1336341"/>
                  <a:pt x="1848996" y="1336151"/>
                  <a:pt x="1852806" y="1338723"/>
                </a:cubicBezTo>
                <a:cubicBezTo>
                  <a:pt x="1855283" y="1341009"/>
                  <a:pt x="1861188" y="1341009"/>
                  <a:pt x="1861569" y="1344819"/>
                </a:cubicBezTo>
                <a:cubicBezTo>
                  <a:pt x="1861093" y="1347581"/>
                  <a:pt x="1858045" y="1346629"/>
                  <a:pt x="1856045" y="1345771"/>
                </a:cubicBezTo>
                <a:cubicBezTo>
                  <a:pt x="1850615" y="1343200"/>
                  <a:pt x="1844996" y="1342152"/>
                  <a:pt x="1849091" y="1347867"/>
                </a:cubicBezTo>
                <a:cubicBezTo>
                  <a:pt x="1850520" y="1349581"/>
                  <a:pt x="1854425" y="1351582"/>
                  <a:pt x="1851377" y="1354058"/>
                </a:cubicBezTo>
                <a:cubicBezTo>
                  <a:pt x="1848329" y="1356534"/>
                  <a:pt x="1845662" y="1352439"/>
                  <a:pt x="1843376" y="1350915"/>
                </a:cubicBezTo>
                <a:cubicBezTo>
                  <a:pt x="1840043" y="1348724"/>
                  <a:pt x="1834994" y="1351200"/>
                  <a:pt x="1836233" y="1355391"/>
                </a:cubicBezTo>
                <a:close/>
                <a:moveTo>
                  <a:pt x="1837757" y="1301575"/>
                </a:moveTo>
                <a:cubicBezTo>
                  <a:pt x="1856997" y="1321578"/>
                  <a:pt x="1892525" y="1278525"/>
                  <a:pt x="1866141" y="1266523"/>
                </a:cubicBezTo>
                <a:cubicBezTo>
                  <a:pt x="1862522" y="1265857"/>
                  <a:pt x="1863093" y="1270905"/>
                  <a:pt x="1864141" y="1272810"/>
                </a:cubicBezTo>
                <a:cubicBezTo>
                  <a:pt x="1866903" y="1278049"/>
                  <a:pt x="1863760" y="1283383"/>
                  <a:pt x="1856807" y="1279477"/>
                </a:cubicBezTo>
                <a:cubicBezTo>
                  <a:pt x="1849472" y="1276905"/>
                  <a:pt x="1862617" y="1288431"/>
                  <a:pt x="1859759" y="1290717"/>
                </a:cubicBezTo>
                <a:cubicBezTo>
                  <a:pt x="1857854" y="1293479"/>
                  <a:pt x="1855187" y="1290241"/>
                  <a:pt x="1854044" y="1288812"/>
                </a:cubicBezTo>
                <a:cubicBezTo>
                  <a:pt x="1848710" y="1282049"/>
                  <a:pt x="1847091" y="1284525"/>
                  <a:pt x="1847663" y="1288716"/>
                </a:cubicBezTo>
                <a:cubicBezTo>
                  <a:pt x="1847948" y="1291003"/>
                  <a:pt x="1850425" y="1294241"/>
                  <a:pt x="1846710" y="1295479"/>
                </a:cubicBezTo>
                <a:cubicBezTo>
                  <a:pt x="1842900" y="1296717"/>
                  <a:pt x="1842710" y="1291669"/>
                  <a:pt x="1841376" y="1289383"/>
                </a:cubicBezTo>
                <a:cubicBezTo>
                  <a:pt x="1839566" y="1286145"/>
                  <a:pt x="1834137" y="1286430"/>
                  <a:pt x="1833089" y="1290717"/>
                </a:cubicBezTo>
                <a:cubicBezTo>
                  <a:pt x="1832232" y="1294432"/>
                  <a:pt x="1835375" y="1298908"/>
                  <a:pt x="1837757" y="1301575"/>
                </a:cubicBezTo>
                <a:close/>
                <a:moveTo>
                  <a:pt x="1827089" y="1285668"/>
                </a:moveTo>
                <a:cubicBezTo>
                  <a:pt x="1839376" y="1272524"/>
                  <a:pt x="1840519" y="1242520"/>
                  <a:pt x="1816897" y="1245092"/>
                </a:cubicBezTo>
                <a:cubicBezTo>
                  <a:pt x="1812039" y="1246140"/>
                  <a:pt x="1815087" y="1250902"/>
                  <a:pt x="1817278" y="1252236"/>
                </a:cubicBezTo>
                <a:cubicBezTo>
                  <a:pt x="1822612" y="1255760"/>
                  <a:pt x="1821755" y="1262046"/>
                  <a:pt x="1813754" y="1262332"/>
                </a:cubicBezTo>
                <a:cubicBezTo>
                  <a:pt x="1810991" y="1262142"/>
                  <a:pt x="1806324" y="1261951"/>
                  <a:pt x="1810706" y="1264999"/>
                </a:cubicBezTo>
                <a:cubicBezTo>
                  <a:pt x="1813468" y="1267762"/>
                  <a:pt x="1820516" y="1267666"/>
                  <a:pt x="1820516" y="1272143"/>
                </a:cubicBezTo>
                <a:cubicBezTo>
                  <a:pt x="1818611" y="1279572"/>
                  <a:pt x="1798609" y="1263190"/>
                  <a:pt x="1805372" y="1275953"/>
                </a:cubicBezTo>
                <a:cubicBezTo>
                  <a:pt x="1806991" y="1278049"/>
                  <a:pt x="1811372" y="1280239"/>
                  <a:pt x="1807658" y="1283287"/>
                </a:cubicBezTo>
                <a:cubicBezTo>
                  <a:pt x="1803848" y="1286335"/>
                  <a:pt x="1800990" y="1281478"/>
                  <a:pt x="1798418" y="1279668"/>
                </a:cubicBezTo>
                <a:cubicBezTo>
                  <a:pt x="1774130" y="1275858"/>
                  <a:pt x="1803371" y="1312148"/>
                  <a:pt x="1827089" y="1285668"/>
                </a:cubicBezTo>
                <a:close/>
                <a:moveTo>
                  <a:pt x="1790608" y="1338151"/>
                </a:moveTo>
                <a:cubicBezTo>
                  <a:pt x="1803848" y="1353105"/>
                  <a:pt x="1830804" y="1334341"/>
                  <a:pt x="1822040" y="1317006"/>
                </a:cubicBezTo>
                <a:cubicBezTo>
                  <a:pt x="1820040" y="1312529"/>
                  <a:pt x="1809277" y="1305671"/>
                  <a:pt x="1813087" y="1315767"/>
                </a:cubicBezTo>
                <a:cubicBezTo>
                  <a:pt x="1815849" y="1320530"/>
                  <a:pt x="1813087" y="1324912"/>
                  <a:pt x="1806800" y="1320720"/>
                </a:cubicBezTo>
                <a:cubicBezTo>
                  <a:pt x="1804514" y="1319196"/>
                  <a:pt x="1804419" y="1320244"/>
                  <a:pt x="1805467" y="1322245"/>
                </a:cubicBezTo>
                <a:cubicBezTo>
                  <a:pt x="1806515" y="1325102"/>
                  <a:pt x="1811087" y="1327483"/>
                  <a:pt x="1809848" y="1330626"/>
                </a:cubicBezTo>
                <a:cubicBezTo>
                  <a:pt x="1808229" y="1332817"/>
                  <a:pt x="1805753" y="1329769"/>
                  <a:pt x="1804610" y="1328531"/>
                </a:cubicBezTo>
                <a:cubicBezTo>
                  <a:pt x="1799657" y="1322149"/>
                  <a:pt x="1798228" y="1324245"/>
                  <a:pt x="1798895" y="1327769"/>
                </a:cubicBezTo>
                <a:cubicBezTo>
                  <a:pt x="1799276" y="1329769"/>
                  <a:pt x="1801466" y="1332817"/>
                  <a:pt x="1798228" y="1333484"/>
                </a:cubicBezTo>
                <a:cubicBezTo>
                  <a:pt x="1794894" y="1334151"/>
                  <a:pt x="1794513" y="1329865"/>
                  <a:pt x="1793275" y="1327769"/>
                </a:cubicBezTo>
                <a:cubicBezTo>
                  <a:pt x="1791560" y="1324816"/>
                  <a:pt x="1786703" y="1324626"/>
                  <a:pt x="1785941" y="1328245"/>
                </a:cubicBezTo>
                <a:cubicBezTo>
                  <a:pt x="1785464" y="1331674"/>
                  <a:pt x="1788417" y="1335770"/>
                  <a:pt x="1790608" y="1338151"/>
                </a:cubicBezTo>
                <a:close/>
                <a:moveTo>
                  <a:pt x="1779368" y="1244711"/>
                </a:moveTo>
                <a:cubicBezTo>
                  <a:pt x="1796228" y="1257093"/>
                  <a:pt x="1824422" y="1230042"/>
                  <a:pt x="1814039" y="1212993"/>
                </a:cubicBezTo>
                <a:cubicBezTo>
                  <a:pt x="1812230" y="1210612"/>
                  <a:pt x="1803562" y="1204706"/>
                  <a:pt x="1802324" y="1210421"/>
                </a:cubicBezTo>
                <a:cubicBezTo>
                  <a:pt x="1802324" y="1211754"/>
                  <a:pt x="1802895" y="1213279"/>
                  <a:pt x="1803562" y="1214041"/>
                </a:cubicBezTo>
                <a:cubicBezTo>
                  <a:pt x="1806991" y="1218422"/>
                  <a:pt x="1804133" y="1223946"/>
                  <a:pt x="1796513" y="1221089"/>
                </a:cubicBezTo>
                <a:cubicBezTo>
                  <a:pt x="1793751" y="1220041"/>
                  <a:pt x="1793751" y="1221279"/>
                  <a:pt x="1795085" y="1223089"/>
                </a:cubicBezTo>
                <a:cubicBezTo>
                  <a:pt x="1796513" y="1225851"/>
                  <a:pt x="1802038" y="1227471"/>
                  <a:pt x="1800800" y="1230995"/>
                </a:cubicBezTo>
                <a:cubicBezTo>
                  <a:pt x="1799085" y="1233853"/>
                  <a:pt x="1795942" y="1231281"/>
                  <a:pt x="1794608" y="1230042"/>
                </a:cubicBezTo>
                <a:cubicBezTo>
                  <a:pt x="1788322" y="1224423"/>
                  <a:pt x="1786798" y="1227090"/>
                  <a:pt x="1787941" y="1230804"/>
                </a:cubicBezTo>
                <a:cubicBezTo>
                  <a:pt x="1788512" y="1232900"/>
                  <a:pt x="1791465" y="1235662"/>
                  <a:pt x="1787750" y="1237282"/>
                </a:cubicBezTo>
                <a:cubicBezTo>
                  <a:pt x="1783940" y="1238996"/>
                  <a:pt x="1783083" y="1234329"/>
                  <a:pt x="1781464" y="1232233"/>
                </a:cubicBezTo>
                <a:cubicBezTo>
                  <a:pt x="1779178" y="1229376"/>
                  <a:pt x="1773463" y="1230424"/>
                  <a:pt x="1773082" y="1234710"/>
                </a:cubicBezTo>
                <a:cubicBezTo>
                  <a:pt x="1772796" y="1238710"/>
                  <a:pt x="1776511" y="1242711"/>
                  <a:pt x="1779368" y="1244711"/>
                </a:cubicBezTo>
                <a:close/>
                <a:moveTo>
                  <a:pt x="1772415" y="1177941"/>
                </a:moveTo>
                <a:cubicBezTo>
                  <a:pt x="1771367" y="1179465"/>
                  <a:pt x="1768700" y="1180417"/>
                  <a:pt x="1764414" y="1179560"/>
                </a:cubicBezTo>
                <a:cubicBezTo>
                  <a:pt x="1755842" y="1179084"/>
                  <a:pt x="1772606" y="1185561"/>
                  <a:pt x="1770320" y="1188228"/>
                </a:cubicBezTo>
                <a:cubicBezTo>
                  <a:pt x="1767367" y="1193943"/>
                  <a:pt x="1753365" y="1178798"/>
                  <a:pt x="1756985" y="1189752"/>
                </a:cubicBezTo>
                <a:cubicBezTo>
                  <a:pt x="1757937" y="1191657"/>
                  <a:pt x="1761271" y="1193847"/>
                  <a:pt x="1757651" y="1195848"/>
                </a:cubicBezTo>
                <a:cubicBezTo>
                  <a:pt x="1753937" y="1197943"/>
                  <a:pt x="1752413" y="1193657"/>
                  <a:pt x="1750508" y="1191942"/>
                </a:cubicBezTo>
                <a:cubicBezTo>
                  <a:pt x="1730219" y="1186894"/>
                  <a:pt x="1750698" y="1218327"/>
                  <a:pt x="1773654" y="1199658"/>
                </a:cubicBezTo>
                <a:cubicBezTo>
                  <a:pt x="1785560" y="1191276"/>
                  <a:pt x="1792322" y="1166987"/>
                  <a:pt x="1771653" y="1166606"/>
                </a:cubicBezTo>
                <a:cubicBezTo>
                  <a:pt x="1763938" y="1168416"/>
                  <a:pt x="1775844" y="1174512"/>
                  <a:pt x="1772415" y="1177941"/>
                </a:cubicBezTo>
                <a:close/>
                <a:moveTo>
                  <a:pt x="1785083" y="1019730"/>
                </a:moveTo>
                <a:cubicBezTo>
                  <a:pt x="1785560" y="1015254"/>
                  <a:pt x="1783369" y="1015063"/>
                  <a:pt x="1781750" y="1016587"/>
                </a:cubicBezTo>
                <a:cubicBezTo>
                  <a:pt x="1780892" y="1017444"/>
                  <a:pt x="1780511" y="1019540"/>
                  <a:pt x="1777940" y="1018016"/>
                </a:cubicBezTo>
                <a:cubicBezTo>
                  <a:pt x="1775368" y="1016492"/>
                  <a:pt x="1777654" y="1014968"/>
                  <a:pt x="1778035" y="1013634"/>
                </a:cubicBezTo>
                <a:cubicBezTo>
                  <a:pt x="1777844" y="1007634"/>
                  <a:pt x="1769367" y="1009062"/>
                  <a:pt x="1770129" y="1015539"/>
                </a:cubicBezTo>
                <a:cubicBezTo>
                  <a:pt x="1768605" y="1028017"/>
                  <a:pt x="1809372" y="1037161"/>
                  <a:pt x="1802038" y="1019826"/>
                </a:cubicBezTo>
                <a:cubicBezTo>
                  <a:pt x="1797847" y="1015444"/>
                  <a:pt x="1796513" y="1028589"/>
                  <a:pt x="1790894" y="1018492"/>
                </a:cubicBezTo>
                <a:cubicBezTo>
                  <a:pt x="1789084" y="1014873"/>
                  <a:pt x="1788798" y="1021159"/>
                  <a:pt x="1788417" y="1022207"/>
                </a:cubicBezTo>
                <a:cubicBezTo>
                  <a:pt x="1786893" y="1024683"/>
                  <a:pt x="1784321" y="1021254"/>
                  <a:pt x="1785083" y="1019730"/>
                </a:cubicBezTo>
                <a:close/>
                <a:moveTo>
                  <a:pt x="1771748" y="952008"/>
                </a:moveTo>
                <a:cubicBezTo>
                  <a:pt x="1775082" y="944483"/>
                  <a:pt x="1772034" y="943721"/>
                  <a:pt x="1768796" y="945912"/>
                </a:cubicBezTo>
                <a:cubicBezTo>
                  <a:pt x="1767081" y="947055"/>
                  <a:pt x="1765271" y="950579"/>
                  <a:pt x="1762509" y="947531"/>
                </a:cubicBezTo>
                <a:cubicBezTo>
                  <a:pt x="1759747" y="944388"/>
                  <a:pt x="1763843" y="942292"/>
                  <a:pt x="1765271" y="940197"/>
                </a:cubicBezTo>
                <a:cubicBezTo>
                  <a:pt x="1767176" y="937244"/>
                  <a:pt x="1764414" y="932100"/>
                  <a:pt x="1760128" y="932862"/>
                </a:cubicBezTo>
                <a:cubicBezTo>
                  <a:pt x="1756318" y="933624"/>
                  <a:pt x="1753937" y="938387"/>
                  <a:pt x="1752698" y="941625"/>
                </a:cubicBezTo>
                <a:cubicBezTo>
                  <a:pt x="1744126" y="964200"/>
                  <a:pt x="1797942" y="986107"/>
                  <a:pt x="1796133" y="956008"/>
                </a:cubicBezTo>
                <a:cubicBezTo>
                  <a:pt x="1794989" y="952198"/>
                  <a:pt x="1790989" y="954484"/>
                  <a:pt x="1789941" y="956199"/>
                </a:cubicBezTo>
                <a:cubicBezTo>
                  <a:pt x="1786988" y="960675"/>
                  <a:pt x="1780797" y="959437"/>
                  <a:pt x="1780892" y="951436"/>
                </a:cubicBezTo>
                <a:cubicBezTo>
                  <a:pt x="1780130" y="944864"/>
                  <a:pt x="1776225" y="955722"/>
                  <a:pt x="1775082" y="957246"/>
                </a:cubicBezTo>
                <a:cubicBezTo>
                  <a:pt x="1774606" y="958104"/>
                  <a:pt x="1774225" y="958580"/>
                  <a:pt x="1772891" y="958294"/>
                </a:cubicBezTo>
                <a:cubicBezTo>
                  <a:pt x="1769653" y="957246"/>
                  <a:pt x="1770986" y="953532"/>
                  <a:pt x="1771748" y="952008"/>
                </a:cubicBezTo>
                <a:close/>
                <a:moveTo>
                  <a:pt x="1803181" y="1050306"/>
                </a:moveTo>
                <a:cubicBezTo>
                  <a:pt x="1802990" y="1046019"/>
                  <a:pt x="1797466" y="1044876"/>
                  <a:pt x="1796037" y="1048305"/>
                </a:cubicBezTo>
                <a:cubicBezTo>
                  <a:pt x="1794799" y="1052020"/>
                  <a:pt x="1788322" y="1051544"/>
                  <a:pt x="1786512" y="1046877"/>
                </a:cubicBezTo>
                <a:cubicBezTo>
                  <a:pt x="1782797" y="1041924"/>
                  <a:pt x="1785083" y="1053544"/>
                  <a:pt x="1781464" y="1052877"/>
                </a:cubicBezTo>
                <a:cubicBezTo>
                  <a:pt x="1778416" y="1052973"/>
                  <a:pt x="1778511" y="1050687"/>
                  <a:pt x="1778606" y="1049163"/>
                </a:cubicBezTo>
                <a:cubicBezTo>
                  <a:pt x="1778987" y="1044495"/>
                  <a:pt x="1777083" y="1043067"/>
                  <a:pt x="1774034" y="1045638"/>
                </a:cubicBezTo>
                <a:cubicBezTo>
                  <a:pt x="1772891" y="1046781"/>
                  <a:pt x="1772415" y="1049448"/>
                  <a:pt x="1768986" y="1048020"/>
                </a:cubicBezTo>
                <a:cubicBezTo>
                  <a:pt x="1765462" y="1046496"/>
                  <a:pt x="1768415" y="1044114"/>
                  <a:pt x="1769081" y="1042495"/>
                </a:cubicBezTo>
                <a:cubicBezTo>
                  <a:pt x="1769939" y="1040114"/>
                  <a:pt x="1765843" y="1037066"/>
                  <a:pt x="1762319" y="1038399"/>
                </a:cubicBezTo>
                <a:cubicBezTo>
                  <a:pt x="1751936" y="1045638"/>
                  <a:pt x="1763462" y="1057068"/>
                  <a:pt x="1772701" y="1058688"/>
                </a:cubicBezTo>
                <a:cubicBezTo>
                  <a:pt x="1781464" y="1060212"/>
                  <a:pt x="1803371" y="1062021"/>
                  <a:pt x="1803181" y="1050306"/>
                </a:cubicBezTo>
                <a:close/>
                <a:moveTo>
                  <a:pt x="1749650" y="1019540"/>
                </a:moveTo>
                <a:cubicBezTo>
                  <a:pt x="1749460" y="1013825"/>
                  <a:pt x="1744221" y="1023255"/>
                  <a:pt x="1742983" y="1024588"/>
                </a:cubicBezTo>
                <a:cubicBezTo>
                  <a:pt x="1739268" y="1027827"/>
                  <a:pt x="1737173" y="1022874"/>
                  <a:pt x="1739744" y="1020111"/>
                </a:cubicBezTo>
                <a:cubicBezTo>
                  <a:pt x="1743935" y="1013444"/>
                  <a:pt x="1740792" y="1012777"/>
                  <a:pt x="1737268" y="1014587"/>
                </a:cubicBezTo>
                <a:cubicBezTo>
                  <a:pt x="1735363" y="1015539"/>
                  <a:pt x="1733172" y="1018683"/>
                  <a:pt x="1730600" y="1015825"/>
                </a:cubicBezTo>
                <a:cubicBezTo>
                  <a:pt x="1728029" y="1012872"/>
                  <a:pt x="1732505" y="1011063"/>
                  <a:pt x="1734125" y="1009253"/>
                </a:cubicBezTo>
                <a:cubicBezTo>
                  <a:pt x="1737935" y="991060"/>
                  <a:pt x="1704978" y="1012110"/>
                  <a:pt x="1727933" y="1030113"/>
                </a:cubicBezTo>
                <a:cubicBezTo>
                  <a:pt x="1763843" y="1050972"/>
                  <a:pt x="1774415" y="1013920"/>
                  <a:pt x="1758794" y="1023636"/>
                </a:cubicBezTo>
                <a:cubicBezTo>
                  <a:pt x="1754794" y="1027636"/>
                  <a:pt x="1748603" y="1026207"/>
                  <a:pt x="1749650" y="1019540"/>
                </a:cubicBezTo>
                <a:close/>
                <a:moveTo>
                  <a:pt x="1717932" y="1053449"/>
                </a:moveTo>
                <a:cubicBezTo>
                  <a:pt x="1717551" y="1046400"/>
                  <a:pt x="1707455" y="1047639"/>
                  <a:pt x="1707455" y="1054878"/>
                </a:cubicBezTo>
                <a:cubicBezTo>
                  <a:pt x="1705835" y="1076309"/>
                  <a:pt x="1735934" y="1078404"/>
                  <a:pt x="1749079" y="1069260"/>
                </a:cubicBezTo>
                <a:cubicBezTo>
                  <a:pt x="1756604" y="1065641"/>
                  <a:pt x="1757366" y="1057735"/>
                  <a:pt x="1752222" y="1052306"/>
                </a:cubicBezTo>
                <a:cubicBezTo>
                  <a:pt x="1749269" y="1049734"/>
                  <a:pt x="1747174" y="1053354"/>
                  <a:pt x="1746983" y="1055164"/>
                </a:cubicBezTo>
                <a:cubicBezTo>
                  <a:pt x="1746031" y="1061164"/>
                  <a:pt x="1739840" y="1060974"/>
                  <a:pt x="1736887" y="1055354"/>
                </a:cubicBezTo>
                <a:cubicBezTo>
                  <a:pt x="1733077" y="1050306"/>
                  <a:pt x="1734887" y="1060974"/>
                  <a:pt x="1734791" y="1062783"/>
                </a:cubicBezTo>
                <a:cubicBezTo>
                  <a:pt x="1734696" y="1063736"/>
                  <a:pt x="1734696" y="1064308"/>
                  <a:pt x="1733363" y="1064689"/>
                </a:cubicBezTo>
                <a:cubicBezTo>
                  <a:pt x="1730124" y="1065546"/>
                  <a:pt x="1729553" y="1061926"/>
                  <a:pt x="1729362" y="1060212"/>
                </a:cubicBezTo>
                <a:cubicBezTo>
                  <a:pt x="1728600" y="1054402"/>
                  <a:pt x="1726600" y="1051925"/>
                  <a:pt x="1723742" y="1056497"/>
                </a:cubicBezTo>
                <a:cubicBezTo>
                  <a:pt x="1722885" y="1058307"/>
                  <a:pt x="1723171" y="1062021"/>
                  <a:pt x="1719170" y="1060783"/>
                </a:cubicBezTo>
                <a:cubicBezTo>
                  <a:pt x="1715265" y="1059640"/>
                  <a:pt x="1717646" y="1055925"/>
                  <a:pt x="1717932" y="1053449"/>
                </a:cubicBezTo>
                <a:close/>
                <a:moveTo>
                  <a:pt x="1681261" y="1081548"/>
                </a:moveTo>
                <a:cubicBezTo>
                  <a:pt x="1682690" y="1073928"/>
                  <a:pt x="1680213" y="1074214"/>
                  <a:pt x="1677927" y="1076976"/>
                </a:cubicBezTo>
                <a:cubicBezTo>
                  <a:pt x="1676689" y="1078500"/>
                  <a:pt x="1675832" y="1082119"/>
                  <a:pt x="1673165" y="1080119"/>
                </a:cubicBezTo>
                <a:cubicBezTo>
                  <a:pt x="1670307" y="1078023"/>
                  <a:pt x="1673450" y="1074975"/>
                  <a:pt x="1674308" y="1072880"/>
                </a:cubicBezTo>
                <a:cubicBezTo>
                  <a:pt x="1675546" y="1069737"/>
                  <a:pt x="1672403" y="1066022"/>
                  <a:pt x="1669164" y="1067737"/>
                </a:cubicBezTo>
                <a:cubicBezTo>
                  <a:pt x="1666211" y="1069356"/>
                  <a:pt x="1664878" y="1074214"/>
                  <a:pt x="1664402" y="1077357"/>
                </a:cubicBezTo>
                <a:cubicBezTo>
                  <a:pt x="1661354" y="1102217"/>
                  <a:pt x="1708502" y="1102503"/>
                  <a:pt x="1701740" y="1077262"/>
                </a:cubicBezTo>
                <a:cubicBezTo>
                  <a:pt x="1700120" y="1074309"/>
                  <a:pt x="1697358" y="1077642"/>
                  <a:pt x="1696691" y="1079452"/>
                </a:cubicBezTo>
                <a:cubicBezTo>
                  <a:pt x="1694882" y="1084310"/>
                  <a:pt x="1689738" y="1085262"/>
                  <a:pt x="1688595" y="1078119"/>
                </a:cubicBezTo>
                <a:cubicBezTo>
                  <a:pt x="1686119" y="1071832"/>
                  <a:pt x="1686119" y="1087072"/>
                  <a:pt x="1683071" y="1086596"/>
                </a:cubicBezTo>
                <a:cubicBezTo>
                  <a:pt x="1680308" y="1086882"/>
                  <a:pt x="1680975" y="1083167"/>
                  <a:pt x="1681261" y="1081548"/>
                </a:cubicBezTo>
                <a:close/>
                <a:moveTo>
                  <a:pt x="1700787" y="1149080"/>
                </a:moveTo>
                <a:cubicBezTo>
                  <a:pt x="1702787" y="1179274"/>
                  <a:pt x="1746317" y="1169178"/>
                  <a:pt x="1753651" y="1147270"/>
                </a:cubicBezTo>
                <a:cubicBezTo>
                  <a:pt x="1761271" y="1137650"/>
                  <a:pt x="1745079" y="1121172"/>
                  <a:pt x="1740602" y="1128696"/>
                </a:cubicBezTo>
                <a:cubicBezTo>
                  <a:pt x="1740316" y="1130125"/>
                  <a:pt x="1740697" y="1131935"/>
                  <a:pt x="1741268" y="1132983"/>
                </a:cubicBezTo>
                <a:cubicBezTo>
                  <a:pt x="1744126" y="1138221"/>
                  <a:pt x="1740602" y="1143175"/>
                  <a:pt x="1733172" y="1140031"/>
                </a:cubicBezTo>
                <a:cubicBezTo>
                  <a:pt x="1730791" y="1138698"/>
                  <a:pt x="1726886" y="1136507"/>
                  <a:pt x="1729172" y="1140984"/>
                </a:cubicBezTo>
                <a:cubicBezTo>
                  <a:pt x="1730410" y="1144508"/>
                  <a:pt x="1736506" y="1147461"/>
                  <a:pt x="1734410" y="1151366"/>
                </a:cubicBezTo>
                <a:cubicBezTo>
                  <a:pt x="1731839" y="1154128"/>
                  <a:pt x="1728886" y="1150890"/>
                  <a:pt x="1727267" y="1148889"/>
                </a:cubicBezTo>
                <a:cubicBezTo>
                  <a:pt x="1722695" y="1143270"/>
                  <a:pt x="1718504" y="1141269"/>
                  <a:pt x="1719170" y="1148223"/>
                </a:cubicBezTo>
                <a:cubicBezTo>
                  <a:pt x="1719551" y="1150699"/>
                  <a:pt x="1722409" y="1154604"/>
                  <a:pt x="1717646" y="1155652"/>
                </a:cubicBezTo>
                <a:cubicBezTo>
                  <a:pt x="1712884" y="1156700"/>
                  <a:pt x="1712693" y="1151080"/>
                  <a:pt x="1711074" y="1148318"/>
                </a:cubicBezTo>
                <a:cubicBezTo>
                  <a:pt x="1709169" y="1144508"/>
                  <a:pt x="1702216" y="1144127"/>
                  <a:pt x="1700787" y="1149080"/>
                </a:cubicBezTo>
                <a:close/>
                <a:moveTo>
                  <a:pt x="1748984" y="1100026"/>
                </a:moveTo>
                <a:cubicBezTo>
                  <a:pt x="1744507" y="1107741"/>
                  <a:pt x="1736982" y="1093264"/>
                  <a:pt x="1737458" y="1100121"/>
                </a:cubicBezTo>
                <a:cubicBezTo>
                  <a:pt x="1737268" y="1103074"/>
                  <a:pt x="1741268" y="1106884"/>
                  <a:pt x="1738316" y="1109075"/>
                </a:cubicBezTo>
                <a:cubicBezTo>
                  <a:pt x="1732315" y="1112028"/>
                  <a:pt x="1731839" y="1092597"/>
                  <a:pt x="1727267" y="1103169"/>
                </a:cubicBezTo>
                <a:cubicBezTo>
                  <a:pt x="1726790" y="1105170"/>
                  <a:pt x="1727838" y="1108694"/>
                  <a:pt x="1723838" y="1108408"/>
                </a:cubicBezTo>
                <a:cubicBezTo>
                  <a:pt x="1719742" y="1108027"/>
                  <a:pt x="1721266" y="1103741"/>
                  <a:pt x="1720980" y="1101360"/>
                </a:cubicBezTo>
                <a:cubicBezTo>
                  <a:pt x="1712027" y="1088025"/>
                  <a:pt x="1704692" y="1112028"/>
                  <a:pt x="1721075" y="1118219"/>
                </a:cubicBezTo>
                <a:cubicBezTo>
                  <a:pt x="1734125" y="1124220"/>
                  <a:pt x="1758699" y="1115362"/>
                  <a:pt x="1759271" y="1100502"/>
                </a:cubicBezTo>
                <a:cubicBezTo>
                  <a:pt x="1756413" y="1091549"/>
                  <a:pt x="1749555" y="1088025"/>
                  <a:pt x="1748984" y="1100026"/>
                </a:cubicBezTo>
                <a:close/>
                <a:moveTo>
                  <a:pt x="1798609" y="1076881"/>
                </a:moveTo>
                <a:cubicBezTo>
                  <a:pt x="1797085" y="1075166"/>
                  <a:pt x="1794227" y="1077166"/>
                  <a:pt x="1793465" y="1078309"/>
                </a:cubicBezTo>
                <a:cubicBezTo>
                  <a:pt x="1785464" y="1086215"/>
                  <a:pt x="1785941" y="1073166"/>
                  <a:pt x="1783369" y="1077738"/>
                </a:cubicBezTo>
                <a:cubicBezTo>
                  <a:pt x="1781940" y="1079547"/>
                  <a:pt x="1782512" y="1082595"/>
                  <a:pt x="1779749" y="1083072"/>
                </a:cubicBezTo>
                <a:cubicBezTo>
                  <a:pt x="1776987" y="1083358"/>
                  <a:pt x="1777559" y="1080976"/>
                  <a:pt x="1777940" y="1079929"/>
                </a:cubicBezTo>
                <a:cubicBezTo>
                  <a:pt x="1779559" y="1075166"/>
                  <a:pt x="1776987" y="1075356"/>
                  <a:pt x="1774701" y="1077166"/>
                </a:cubicBezTo>
                <a:cubicBezTo>
                  <a:pt x="1773463" y="1078119"/>
                  <a:pt x="1772510" y="1080405"/>
                  <a:pt x="1769843" y="1079262"/>
                </a:cubicBezTo>
                <a:cubicBezTo>
                  <a:pt x="1767176" y="1078023"/>
                  <a:pt x="1770129" y="1076023"/>
                  <a:pt x="1770891" y="1074690"/>
                </a:cubicBezTo>
                <a:cubicBezTo>
                  <a:pt x="1772129" y="1072689"/>
                  <a:pt x="1769081" y="1070404"/>
                  <a:pt x="1765748" y="1071546"/>
                </a:cubicBezTo>
                <a:cubicBezTo>
                  <a:pt x="1756889" y="1076023"/>
                  <a:pt x="1761366" y="1086310"/>
                  <a:pt x="1770891" y="1088406"/>
                </a:cubicBezTo>
                <a:cubicBezTo>
                  <a:pt x="1779083" y="1090406"/>
                  <a:pt x="1802038" y="1088882"/>
                  <a:pt x="1798609" y="1076881"/>
                </a:cubicBezTo>
                <a:close/>
                <a:moveTo>
                  <a:pt x="1795847" y="1111647"/>
                </a:moveTo>
                <a:cubicBezTo>
                  <a:pt x="1795370" y="1107932"/>
                  <a:pt x="1787465" y="1103646"/>
                  <a:pt x="1787941" y="1110027"/>
                </a:cubicBezTo>
                <a:cubicBezTo>
                  <a:pt x="1788798" y="1113361"/>
                  <a:pt x="1784702" y="1116028"/>
                  <a:pt x="1780226" y="1112694"/>
                </a:cubicBezTo>
                <a:cubicBezTo>
                  <a:pt x="1774987" y="1110123"/>
                  <a:pt x="1782416" y="1118695"/>
                  <a:pt x="1779559" y="1119648"/>
                </a:cubicBezTo>
                <a:cubicBezTo>
                  <a:pt x="1777368" y="1120981"/>
                  <a:pt x="1775939" y="1118695"/>
                  <a:pt x="1775463" y="1117743"/>
                </a:cubicBezTo>
                <a:cubicBezTo>
                  <a:pt x="1773082" y="1112885"/>
                  <a:pt x="1770986" y="1114123"/>
                  <a:pt x="1770415" y="1116695"/>
                </a:cubicBezTo>
                <a:cubicBezTo>
                  <a:pt x="1770129" y="1118124"/>
                  <a:pt x="1771082" y="1120505"/>
                  <a:pt x="1767843" y="1120600"/>
                </a:cubicBezTo>
                <a:cubicBezTo>
                  <a:pt x="1764509" y="1120791"/>
                  <a:pt x="1765652" y="1117647"/>
                  <a:pt x="1765271" y="1116123"/>
                </a:cubicBezTo>
                <a:cubicBezTo>
                  <a:pt x="1764700" y="1113837"/>
                  <a:pt x="1760223" y="1113171"/>
                  <a:pt x="1758318" y="1115647"/>
                </a:cubicBezTo>
                <a:cubicBezTo>
                  <a:pt x="1754032" y="1137269"/>
                  <a:pt x="1796513" y="1127363"/>
                  <a:pt x="1795847" y="1111647"/>
                </a:cubicBezTo>
                <a:close/>
                <a:moveTo>
                  <a:pt x="1739649" y="1284811"/>
                </a:moveTo>
                <a:cubicBezTo>
                  <a:pt x="1753556" y="1317863"/>
                  <a:pt x="1796799" y="1272810"/>
                  <a:pt x="1764319" y="1261570"/>
                </a:cubicBezTo>
                <a:cubicBezTo>
                  <a:pt x="1760795" y="1261284"/>
                  <a:pt x="1762414" y="1265475"/>
                  <a:pt x="1763652" y="1267000"/>
                </a:cubicBezTo>
                <a:cubicBezTo>
                  <a:pt x="1767272" y="1271095"/>
                  <a:pt x="1765367" y="1275858"/>
                  <a:pt x="1758318" y="1273095"/>
                </a:cubicBezTo>
                <a:cubicBezTo>
                  <a:pt x="1755842" y="1272048"/>
                  <a:pt x="1755937" y="1273095"/>
                  <a:pt x="1757366" y="1274810"/>
                </a:cubicBezTo>
                <a:cubicBezTo>
                  <a:pt x="1758985" y="1276715"/>
                  <a:pt x="1761080" y="1278049"/>
                  <a:pt x="1762700" y="1279858"/>
                </a:cubicBezTo>
                <a:cubicBezTo>
                  <a:pt x="1765462" y="1284145"/>
                  <a:pt x="1759747" y="1283668"/>
                  <a:pt x="1757842" y="1281096"/>
                </a:cubicBezTo>
                <a:cubicBezTo>
                  <a:pt x="1751651" y="1275953"/>
                  <a:pt x="1750698" y="1278239"/>
                  <a:pt x="1752127" y="1281573"/>
                </a:cubicBezTo>
                <a:cubicBezTo>
                  <a:pt x="1752889" y="1283383"/>
                  <a:pt x="1755746" y="1285954"/>
                  <a:pt x="1752698" y="1287288"/>
                </a:cubicBezTo>
                <a:cubicBezTo>
                  <a:pt x="1749555" y="1288621"/>
                  <a:pt x="1748317" y="1284525"/>
                  <a:pt x="1746698" y="1282716"/>
                </a:cubicBezTo>
                <a:cubicBezTo>
                  <a:pt x="1744316" y="1279954"/>
                  <a:pt x="1739363" y="1280906"/>
                  <a:pt x="1739649" y="1284811"/>
                </a:cubicBezTo>
                <a:close/>
                <a:moveTo>
                  <a:pt x="1727552" y="1238329"/>
                </a:moveTo>
                <a:cubicBezTo>
                  <a:pt x="1736220" y="1255855"/>
                  <a:pt x="1766414" y="1244140"/>
                  <a:pt x="1763462" y="1226137"/>
                </a:cubicBezTo>
                <a:cubicBezTo>
                  <a:pt x="1762890" y="1221184"/>
                  <a:pt x="1754794" y="1212802"/>
                  <a:pt x="1755556" y="1222899"/>
                </a:cubicBezTo>
                <a:cubicBezTo>
                  <a:pt x="1756699" y="1228042"/>
                  <a:pt x="1752794" y="1231471"/>
                  <a:pt x="1748126" y="1226042"/>
                </a:cubicBezTo>
                <a:cubicBezTo>
                  <a:pt x="1746412" y="1224137"/>
                  <a:pt x="1746031" y="1225090"/>
                  <a:pt x="1746412" y="1227185"/>
                </a:cubicBezTo>
                <a:cubicBezTo>
                  <a:pt x="1746602" y="1230042"/>
                  <a:pt x="1750031" y="1233567"/>
                  <a:pt x="1747936" y="1236138"/>
                </a:cubicBezTo>
                <a:cubicBezTo>
                  <a:pt x="1745745" y="1237853"/>
                  <a:pt x="1744316" y="1234329"/>
                  <a:pt x="1743745" y="1232900"/>
                </a:cubicBezTo>
                <a:cubicBezTo>
                  <a:pt x="1740887" y="1225851"/>
                  <a:pt x="1739078" y="1227375"/>
                  <a:pt x="1738601" y="1230900"/>
                </a:cubicBezTo>
                <a:cubicBezTo>
                  <a:pt x="1738411" y="1232805"/>
                  <a:pt x="1739554" y="1236234"/>
                  <a:pt x="1736315" y="1236043"/>
                </a:cubicBezTo>
                <a:cubicBezTo>
                  <a:pt x="1732886" y="1235853"/>
                  <a:pt x="1733839" y="1231757"/>
                  <a:pt x="1733458" y="1229471"/>
                </a:cubicBezTo>
                <a:cubicBezTo>
                  <a:pt x="1732791" y="1226233"/>
                  <a:pt x="1728219" y="1224899"/>
                  <a:pt x="1726409" y="1228137"/>
                </a:cubicBezTo>
                <a:cubicBezTo>
                  <a:pt x="1724790" y="1230900"/>
                  <a:pt x="1726314" y="1235567"/>
                  <a:pt x="1727552" y="1238329"/>
                </a:cubicBezTo>
                <a:close/>
                <a:moveTo>
                  <a:pt x="1688881" y="1210231"/>
                </a:moveTo>
                <a:cubicBezTo>
                  <a:pt x="1701359" y="1229757"/>
                  <a:pt x="1735554" y="1212421"/>
                  <a:pt x="1729553" y="1191466"/>
                </a:cubicBezTo>
                <a:cubicBezTo>
                  <a:pt x="1728029" y="1186037"/>
                  <a:pt x="1717170" y="1176607"/>
                  <a:pt x="1719456" y="1188514"/>
                </a:cubicBezTo>
                <a:cubicBezTo>
                  <a:pt x="1721361" y="1193943"/>
                  <a:pt x="1718218" y="1198134"/>
                  <a:pt x="1712503" y="1194229"/>
                </a:cubicBezTo>
                <a:cubicBezTo>
                  <a:pt x="1710693" y="1192609"/>
                  <a:pt x="1707740" y="1190133"/>
                  <a:pt x="1709264" y="1194610"/>
                </a:cubicBezTo>
                <a:cubicBezTo>
                  <a:pt x="1709931" y="1198039"/>
                  <a:pt x="1714694" y="1201563"/>
                  <a:pt x="1712693" y="1204992"/>
                </a:cubicBezTo>
                <a:cubicBezTo>
                  <a:pt x="1710408" y="1207183"/>
                  <a:pt x="1708217" y="1203563"/>
                  <a:pt x="1707169" y="1201658"/>
                </a:cubicBezTo>
                <a:cubicBezTo>
                  <a:pt x="1703835" y="1195848"/>
                  <a:pt x="1700883" y="1193466"/>
                  <a:pt x="1700692" y="1199848"/>
                </a:cubicBezTo>
                <a:cubicBezTo>
                  <a:pt x="1700787" y="1202134"/>
                  <a:pt x="1702787" y="1206135"/>
                  <a:pt x="1698882" y="1206325"/>
                </a:cubicBezTo>
                <a:cubicBezTo>
                  <a:pt x="1694882" y="1206516"/>
                  <a:pt x="1695167" y="1201467"/>
                  <a:pt x="1694310" y="1198800"/>
                </a:cubicBezTo>
                <a:cubicBezTo>
                  <a:pt x="1692977" y="1194991"/>
                  <a:pt x="1687357" y="1193847"/>
                  <a:pt x="1685833" y="1197943"/>
                </a:cubicBezTo>
                <a:cubicBezTo>
                  <a:pt x="1684214" y="1201658"/>
                  <a:pt x="1686785" y="1207087"/>
                  <a:pt x="1688881" y="1210231"/>
                </a:cubicBezTo>
                <a:close/>
                <a:moveTo>
                  <a:pt x="1658877" y="1126029"/>
                </a:moveTo>
                <a:cubicBezTo>
                  <a:pt x="1654591" y="1162701"/>
                  <a:pt x="1715170" y="1143175"/>
                  <a:pt x="1692119" y="1118029"/>
                </a:cubicBezTo>
                <a:cubicBezTo>
                  <a:pt x="1689167" y="1116123"/>
                  <a:pt x="1688405" y="1120410"/>
                  <a:pt x="1688881" y="1122410"/>
                </a:cubicBezTo>
                <a:cubicBezTo>
                  <a:pt x="1690024" y="1127744"/>
                  <a:pt x="1686023" y="1130983"/>
                  <a:pt x="1681166" y="1125172"/>
                </a:cubicBezTo>
                <a:cubicBezTo>
                  <a:pt x="1679451" y="1123077"/>
                  <a:pt x="1678975" y="1124029"/>
                  <a:pt x="1679451" y="1126220"/>
                </a:cubicBezTo>
                <a:cubicBezTo>
                  <a:pt x="1679642" y="1129268"/>
                  <a:pt x="1683071" y="1132887"/>
                  <a:pt x="1681070" y="1135554"/>
                </a:cubicBezTo>
                <a:cubicBezTo>
                  <a:pt x="1676403" y="1138698"/>
                  <a:pt x="1674117" y="1118791"/>
                  <a:pt x="1671450" y="1129554"/>
                </a:cubicBezTo>
                <a:cubicBezTo>
                  <a:pt x="1671260" y="1131554"/>
                  <a:pt x="1672403" y="1135269"/>
                  <a:pt x="1669069" y="1134888"/>
                </a:cubicBezTo>
                <a:cubicBezTo>
                  <a:pt x="1665640" y="1134507"/>
                  <a:pt x="1666592" y="1130220"/>
                  <a:pt x="1666116" y="1127839"/>
                </a:cubicBezTo>
                <a:cubicBezTo>
                  <a:pt x="1665259" y="1124410"/>
                  <a:pt x="1660782" y="1122696"/>
                  <a:pt x="1658877" y="1126029"/>
                </a:cubicBezTo>
                <a:close/>
                <a:moveTo>
                  <a:pt x="1666688" y="1006681"/>
                </a:moveTo>
                <a:cubicBezTo>
                  <a:pt x="1656401" y="1015730"/>
                  <a:pt x="1662306" y="1033827"/>
                  <a:pt x="1674308" y="1038399"/>
                </a:cubicBezTo>
                <a:cubicBezTo>
                  <a:pt x="1687929" y="1044591"/>
                  <a:pt x="1712408" y="1035923"/>
                  <a:pt x="1705359" y="1018016"/>
                </a:cubicBezTo>
                <a:cubicBezTo>
                  <a:pt x="1703454" y="1014492"/>
                  <a:pt x="1700216" y="1018302"/>
                  <a:pt x="1699454" y="1020397"/>
                </a:cubicBezTo>
                <a:cubicBezTo>
                  <a:pt x="1697644" y="1025731"/>
                  <a:pt x="1692500" y="1026969"/>
                  <a:pt x="1690405" y="1020492"/>
                </a:cubicBezTo>
                <a:cubicBezTo>
                  <a:pt x="1689929" y="1018111"/>
                  <a:pt x="1689167" y="1014396"/>
                  <a:pt x="1687547" y="1018778"/>
                </a:cubicBezTo>
                <a:cubicBezTo>
                  <a:pt x="1686023" y="1021826"/>
                  <a:pt x="1687547" y="1027541"/>
                  <a:pt x="1683833" y="1028874"/>
                </a:cubicBezTo>
                <a:cubicBezTo>
                  <a:pt x="1680975" y="1029160"/>
                  <a:pt x="1681070" y="1025922"/>
                  <a:pt x="1681356" y="1023731"/>
                </a:cubicBezTo>
                <a:cubicBezTo>
                  <a:pt x="1682213" y="1019635"/>
                  <a:pt x="1682309" y="1011444"/>
                  <a:pt x="1677356" y="1017444"/>
                </a:cubicBezTo>
                <a:cubicBezTo>
                  <a:pt x="1676022" y="1019349"/>
                  <a:pt x="1675165" y="1023636"/>
                  <a:pt x="1671926" y="1021350"/>
                </a:cubicBezTo>
                <a:cubicBezTo>
                  <a:pt x="1668593" y="1019064"/>
                  <a:pt x="1671926" y="1015254"/>
                  <a:pt x="1672974" y="1012587"/>
                </a:cubicBezTo>
                <a:cubicBezTo>
                  <a:pt x="1674212" y="1008777"/>
                  <a:pt x="1670498" y="1004395"/>
                  <a:pt x="1666688" y="1006681"/>
                </a:cubicBezTo>
                <a:close/>
                <a:moveTo>
                  <a:pt x="1692215" y="974677"/>
                </a:moveTo>
                <a:cubicBezTo>
                  <a:pt x="1691453" y="976868"/>
                  <a:pt x="1689738" y="986583"/>
                  <a:pt x="1687071" y="980583"/>
                </a:cubicBezTo>
                <a:cubicBezTo>
                  <a:pt x="1687643" y="975915"/>
                  <a:pt x="1689262" y="968295"/>
                  <a:pt x="1684595" y="973248"/>
                </a:cubicBezTo>
                <a:cubicBezTo>
                  <a:pt x="1683452" y="974582"/>
                  <a:pt x="1682499" y="977916"/>
                  <a:pt x="1680213" y="976011"/>
                </a:cubicBezTo>
                <a:cubicBezTo>
                  <a:pt x="1677832" y="974106"/>
                  <a:pt x="1680594" y="971439"/>
                  <a:pt x="1681451" y="969343"/>
                </a:cubicBezTo>
                <a:cubicBezTo>
                  <a:pt x="1680213" y="952770"/>
                  <a:pt x="1662116" y="979154"/>
                  <a:pt x="1681166" y="989155"/>
                </a:cubicBezTo>
                <a:cubicBezTo>
                  <a:pt x="1710979" y="1001061"/>
                  <a:pt x="1709455" y="963533"/>
                  <a:pt x="1701168" y="976487"/>
                </a:cubicBezTo>
                <a:cubicBezTo>
                  <a:pt x="1699454" y="980964"/>
                  <a:pt x="1694786" y="981440"/>
                  <a:pt x="1694024" y="974772"/>
                </a:cubicBezTo>
                <a:cubicBezTo>
                  <a:pt x="1693739" y="972296"/>
                  <a:pt x="1692977" y="972867"/>
                  <a:pt x="1692215" y="974677"/>
                </a:cubicBezTo>
                <a:close/>
                <a:moveTo>
                  <a:pt x="1732982" y="929814"/>
                </a:moveTo>
                <a:cubicBezTo>
                  <a:pt x="1732029" y="926290"/>
                  <a:pt x="1728600" y="929148"/>
                  <a:pt x="1727648" y="930767"/>
                </a:cubicBezTo>
                <a:cubicBezTo>
                  <a:pt x="1724885" y="935434"/>
                  <a:pt x="1719647" y="934958"/>
                  <a:pt x="1720028" y="927433"/>
                </a:cubicBezTo>
                <a:cubicBezTo>
                  <a:pt x="1720218" y="924671"/>
                  <a:pt x="1719170" y="925147"/>
                  <a:pt x="1718027" y="926957"/>
                </a:cubicBezTo>
                <a:cubicBezTo>
                  <a:pt x="1716122" y="929243"/>
                  <a:pt x="1716122" y="934291"/>
                  <a:pt x="1712789" y="934767"/>
                </a:cubicBezTo>
                <a:cubicBezTo>
                  <a:pt x="1710026" y="934386"/>
                  <a:pt x="1711360" y="930767"/>
                  <a:pt x="1712122" y="929243"/>
                </a:cubicBezTo>
                <a:cubicBezTo>
                  <a:pt x="1715265" y="921813"/>
                  <a:pt x="1712693" y="921528"/>
                  <a:pt x="1709836" y="923909"/>
                </a:cubicBezTo>
                <a:cubicBezTo>
                  <a:pt x="1708312" y="925242"/>
                  <a:pt x="1706693" y="928671"/>
                  <a:pt x="1704407" y="926100"/>
                </a:cubicBezTo>
                <a:cubicBezTo>
                  <a:pt x="1702121" y="923528"/>
                  <a:pt x="1705740" y="921051"/>
                  <a:pt x="1706979" y="918956"/>
                </a:cubicBezTo>
                <a:cubicBezTo>
                  <a:pt x="1708788" y="916003"/>
                  <a:pt x="1706502" y="911526"/>
                  <a:pt x="1702883" y="912765"/>
                </a:cubicBezTo>
                <a:cubicBezTo>
                  <a:pt x="1674593" y="936387"/>
                  <a:pt x="1733077" y="964009"/>
                  <a:pt x="1732982" y="929814"/>
                </a:cubicBezTo>
                <a:close/>
                <a:moveTo>
                  <a:pt x="1731362" y="979059"/>
                </a:moveTo>
                <a:cubicBezTo>
                  <a:pt x="1727171" y="976487"/>
                  <a:pt x="1730505" y="972677"/>
                  <a:pt x="1731458" y="969534"/>
                </a:cubicBezTo>
                <a:cubicBezTo>
                  <a:pt x="1726409" y="945816"/>
                  <a:pt x="1702216" y="984012"/>
                  <a:pt x="1736411" y="997251"/>
                </a:cubicBezTo>
                <a:cubicBezTo>
                  <a:pt x="1788322" y="1011729"/>
                  <a:pt x="1771844" y="961914"/>
                  <a:pt x="1764033" y="979440"/>
                </a:cubicBezTo>
                <a:cubicBezTo>
                  <a:pt x="1762700" y="985155"/>
                  <a:pt x="1756508" y="986012"/>
                  <a:pt x="1753270" y="978868"/>
                </a:cubicBezTo>
                <a:cubicBezTo>
                  <a:pt x="1752413" y="976296"/>
                  <a:pt x="1750984" y="972010"/>
                  <a:pt x="1749650" y="976773"/>
                </a:cubicBezTo>
                <a:cubicBezTo>
                  <a:pt x="1748031" y="980011"/>
                  <a:pt x="1750698" y="986393"/>
                  <a:pt x="1746507" y="987536"/>
                </a:cubicBezTo>
                <a:cubicBezTo>
                  <a:pt x="1738697" y="987917"/>
                  <a:pt x="1747079" y="965724"/>
                  <a:pt x="1737268" y="974868"/>
                </a:cubicBezTo>
                <a:cubicBezTo>
                  <a:pt x="1736030" y="976963"/>
                  <a:pt x="1735554" y="981630"/>
                  <a:pt x="1731362" y="979059"/>
                </a:cubicBezTo>
                <a:close/>
                <a:moveTo>
                  <a:pt x="1750222" y="884761"/>
                </a:moveTo>
                <a:cubicBezTo>
                  <a:pt x="1738697" y="884475"/>
                  <a:pt x="1732791" y="899049"/>
                  <a:pt x="1737649" y="908383"/>
                </a:cubicBezTo>
                <a:cubicBezTo>
                  <a:pt x="1742697" y="920289"/>
                  <a:pt x="1764033" y="928481"/>
                  <a:pt x="1769748" y="913146"/>
                </a:cubicBezTo>
                <a:cubicBezTo>
                  <a:pt x="1770415" y="909812"/>
                  <a:pt x="1766129" y="910574"/>
                  <a:pt x="1764414" y="911526"/>
                </a:cubicBezTo>
                <a:cubicBezTo>
                  <a:pt x="1759747" y="914098"/>
                  <a:pt x="1755270" y="911336"/>
                  <a:pt x="1758985" y="905240"/>
                </a:cubicBezTo>
                <a:cubicBezTo>
                  <a:pt x="1760318" y="903049"/>
                  <a:pt x="1759271" y="902954"/>
                  <a:pt x="1757366" y="903906"/>
                </a:cubicBezTo>
                <a:cubicBezTo>
                  <a:pt x="1754604" y="904954"/>
                  <a:pt x="1752317" y="909240"/>
                  <a:pt x="1749174" y="908002"/>
                </a:cubicBezTo>
                <a:cubicBezTo>
                  <a:pt x="1746793" y="906383"/>
                  <a:pt x="1749746" y="904002"/>
                  <a:pt x="1751079" y="902954"/>
                </a:cubicBezTo>
                <a:cubicBezTo>
                  <a:pt x="1757175" y="898191"/>
                  <a:pt x="1754889" y="896667"/>
                  <a:pt x="1751460" y="897334"/>
                </a:cubicBezTo>
                <a:cubicBezTo>
                  <a:pt x="1749555" y="897715"/>
                  <a:pt x="1746602" y="899811"/>
                  <a:pt x="1745745" y="896572"/>
                </a:cubicBezTo>
                <a:cubicBezTo>
                  <a:pt x="1744888" y="893238"/>
                  <a:pt x="1749079" y="892953"/>
                  <a:pt x="1751174" y="891810"/>
                </a:cubicBezTo>
                <a:cubicBezTo>
                  <a:pt x="1753937" y="890286"/>
                  <a:pt x="1753937" y="885618"/>
                  <a:pt x="1750222" y="884761"/>
                </a:cubicBezTo>
                <a:close/>
                <a:moveTo>
                  <a:pt x="1789465" y="864854"/>
                </a:moveTo>
                <a:cubicBezTo>
                  <a:pt x="1784893" y="868569"/>
                  <a:pt x="1779749" y="866664"/>
                  <a:pt x="1781750" y="859996"/>
                </a:cubicBezTo>
                <a:cubicBezTo>
                  <a:pt x="1782702" y="857710"/>
                  <a:pt x="1784036" y="853995"/>
                  <a:pt x="1780321" y="856948"/>
                </a:cubicBezTo>
                <a:cubicBezTo>
                  <a:pt x="1777273" y="858663"/>
                  <a:pt x="1775368" y="864378"/>
                  <a:pt x="1771463" y="863425"/>
                </a:cubicBezTo>
                <a:cubicBezTo>
                  <a:pt x="1765748" y="860472"/>
                  <a:pt x="1785083" y="847423"/>
                  <a:pt x="1772415" y="850281"/>
                </a:cubicBezTo>
                <a:cubicBezTo>
                  <a:pt x="1770224" y="851043"/>
                  <a:pt x="1767081" y="854186"/>
                  <a:pt x="1765652" y="850471"/>
                </a:cubicBezTo>
                <a:cubicBezTo>
                  <a:pt x="1764129" y="846661"/>
                  <a:pt x="1769081" y="845518"/>
                  <a:pt x="1771272" y="843708"/>
                </a:cubicBezTo>
                <a:cubicBezTo>
                  <a:pt x="1774415" y="841232"/>
                  <a:pt x="1773654" y="835517"/>
                  <a:pt x="1769177" y="835326"/>
                </a:cubicBezTo>
                <a:cubicBezTo>
                  <a:pt x="1765081" y="835136"/>
                  <a:pt x="1760890" y="839327"/>
                  <a:pt x="1758604" y="842280"/>
                </a:cubicBezTo>
                <a:cubicBezTo>
                  <a:pt x="1744221" y="860472"/>
                  <a:pt x="1771844" y="888095"/>
                  <a:pt x="1790132" y="875712"/>
                </a:cubicBezTo>
                <a:cubicBezTo>
                  <a:pt x="1794799" y="872474"/>
                  <a:pt x="1800228" y="858663"/>
                  <a:pt x="1789465" y="864854"/>
                </a:cubicBezTo>
                <a:close/>
                <a:moveTo>
                  <a:pt x="1799466" y="902859"/>
                </a:moveTo>
                <a:cubicBezTo>
                  <a:pt x="1797942" y="904383"/>
                  <a:pt x="1796799" y="908383"/>
                  <a:pt x="1793656" y="905526"/>
                </a:cubicBezTo>
                <a:cubicBezTo>
                  <a:pt x="1790513" y="902573"/>
                  <a:pt x="1794227" y="899715"/>
                  <a:pt x="1795180" y="897239"/>
                </a:cubicBezTo>
                <a:cubicBezTo>
                  <a:pt x="1793942" y="876093"/>
                  <a:pt x="1769367" y="905049"/>
                  <a:pt x="1794894" y="922194"/>
                </a:cubicBezTo>
                <a:cubicBezTo>
                  <a:pt x="1834709" y="944578"/>
                  <a:pt x="1831280" y="895429"/>
                  <a:pt x="1820993" y="910574"/>
                </a:cubicBezTo>
                <a:cubicBezTo>
                  <a:pt x="1817659" y="917146"/>
                  <a:pt x="1812420" y="914098"/>
                  <a:pt x="1811754" y="906669"/>
                </a:cubicBezTo>
                <a:cubicBezTo>
                  <a:pt x="1811372" y="903430"/>
                  <a:pt x="1810325" y="904002"/>
                  <a:pt x="1809372" y="906192"/>
                </a:cubicBezTo>
                <a:cubicBezTo>
                  <a:pt x="1807658" y="908859"/>
                  <a:pt x="1808801" y="914860"/>
                  <a:pt x="1804991" y="915336"/>
                </a:cubicBezTo>
                <a:cubicBezTo>
                  <a:pt x="1798609" y="914574"/>
                  <a:pt x="1808896" y="895715"/>
                  <a:pt x="1799466" y="902859"/>
                </a:cubicBezTo>
                <a:close/>
                <a:moveTo>
                  <a:pt x="1840900" y="810657"/>
                </a:moveTo>
                <a:cubicBezTo>
                  <a:pt x="1835756" y="814276"/>
                  <a:pt x="1831946" y="810847"/>
                  <a:pt x="1834994" y="804656"/>
                </a:cubicBezTo>
                <a:cubicBezTo>
                  <a:pt x="1836233" y="802179"/>
                  <a:pt x="1835090" y="802179"/>
                  <a:pt x="1833280" y="803513"/>
                </a:cubicBezTo>
                <a:cubicBezTo>
                  <a:pt x="1830613" y="804846"/>
                  <a:pt x="1828803" y="809799"/>
                  <a:pt x="1825469" y="808942"/>
                </a:cubicBezTo>
                <a:cubicBezTo>
                  <a:pt x="1820802" y="805799"/>
                  <a:pt x="1837661" y="795512"/>
                  <a:pt x="1826708" y="797512"/>
                </a:cubicBezTo>
                <a:cubicBezTo>
                  <a:pt x="1824803" y="798179"/>
                  <a:pt x="1822040" y="800751"/>
                  <a:pt x="1820897" y="797512"/>
                </a:cubicBezTo>
                <a:cubicBezTo>
                  <a:pt x="1819754" y="794178"/>
                  <a:pt x="1823850" y="793226"/>
                  <a:pt x="1825850" y="791892"/>
                </a:cubicBezTo>
                <a:cubicBezTo>
                  <a:pt x="1828613" y="789797"/>
                  <a:pt x="1828041" y="784939"/>
                  <a:pt x="1824231" y="784653"/>
                </a:cubicBezTo>
                <a:cubicBezTo>
                  <a:pt x="1820707" y="784368"/>
                  <a:pt x="1817087" y="787797"/>
                  <a:pt x="1814992" y="790273"/>
                </a:cubicBezTo>
                <a:cubicBezTo>
                  <a:pt x="1802229" y="805227"/>
                  <a:pt x="1824803" y="830469"/>
                  <a:pt x="1840805" y="820086"/>
                </a:cubicBezTo>
                <a:cubicBezTo>
                  <a:pt x="1844996" y="817419"/>
                  <a:pt x="1850520" y="805513"/>
                  <a:pt x="1840900" y="810657"/>
                </a:cubicBezTo>
                <a:close/>
                <a:moveTo>
                  <a:pt x="1854711" y="868759"/>
                </a:moveTo>
                <a:cubicBezTo>
                  <a:pt x="1854044" y="863616"/>
                  <a:pt x="1848901" y="866568"/>
                  <a:pt x="1847186" y="868664"/>
                </a:cubicBezTo>
                <a:cubicBezTo>
                  <a:pt x="1842900" y="873903"/>
                  <a:pt x="1836614" y="872569"/>
                  <a:pt x="1836995" y="864092"/>
                </a:cubicBezTo>
                <a:cubicBezTo>
                  <a:pt x="1837471" y="861234"/>
                  <a:pt x="1838042" y="856472"/>
                  <a:pt x="1834518" y="860663"/>
                </a:cubicBezTo>
                <a:cubicBezTo>
                  <a:pt x="1831470" y="863235"/>
                  <a:pt x="1830899" y="870569"/>
                  <a:pt x="1826327" y="870093"/>
                </a:cubicBezTo>
                <a:cubicBezTo>
                  <a:pt x="1820135" y="867521"/>
                  <a:pt x="1831375" y="855805"/>
                  <a:pt x="1828422" y="853614"/>
                </a:cubicBezTo>
                <a:cubicBezTo>
                  <a:pt x="1824612" y="849804"/>
                  <a:pt x="1819754" y="861615"/>
                  <a:pt x="1815944" y="855710"/>
                </a:cubicBezTo>
                <a:cubicBezTo>
                  <a:pt x="1813182" y="851519"/>
                  <a:pt x="1818421" y="849138"/>
                  <a:pt x="1820421" y="846471"/>
                </a:cubicBezTo>
                <a:cubicBezTo>
                  <a:pt x="1823374" y="842851"/>
                  <a:pt x="1820897" y="836279"/>
                  <a:pt x="1815563" y="836946"/>
                </a:cubicBezTo>
                <a:cubicBezTo>
                  <a:pt x="1810801" y="837517"/>
                  <a:pt x="1807181" y="843518"/>
                  <a:pt x="1805276" y="847328"/>
                </a:cubicBezTo>
                <a:cubicBezTo>
                  <a:pt x="1791275" y="876570"/>
                  <a:pt x="1852330" y="907812"/>
                  <a:pt x="1854711" y="868759"/>
                </a:cubicBezTo>
                <a:close/>
                <a:moveTo>
                  <a:pt x="1880714" y="800370"/>
                </a:moveTo>
                <a:cubicBezTo>
                  <a:pt x="1875285" y="801417"/>
                  <a:pt x="1871856" y="797322"/>
                  <a:pt x="1877571" y="792559"/>
                </a:cubicBezTo>
                <a:cubicBezTo>
                  <a:pt x="1879667" y="790845"/>
                  <a:pt x="1878619" y="790368"/>
                  <a:pt x="1876428" y="790845"/>
                </a:cubicBezTo>
                <a:cubicBezTo>
                  <a:pt x="1873380" y="790940"/>
                  <a:pt x="1869761" y="794464"/>
                  <a:pt x="1867094" y="792273"/>
                </a:cubicBezTo>
                <a:cubicBezTo>
                  <a:pt x="1865474" y="789987"/>
                  <a:pt x="1868999" y="788463"/>
                  <a:pt x="1870523" y="787987"/>
                </a:cubicBezTo>
                <a:cubicBezTo>
                  <a:pt x="1878047" y="785320"/>
                  <a:pt x="1876333" y="783225"/>
                  <a:pt x="1872713" y="782748"/>
                </a:cubicBezTo>
                <a:cubicBezTo>
                  <a:pt x="1870713" y="782463"/>
                  <a:pt x="1867189" y="783606"/>
                  <a:pt x="1867379" y="780177"/>
                </a:cubicBezTo>
                <a:cubicBezTo>
                  <a:pt x="1867665" y="776748"/>
                  <a:pt x="1871856" y="777795"/>
                  <a:pt x="1874142" y="777319"/>
                </a:cubicBezTo>
                <a:cubicBezTo>
                  <a:pt x="1877476" y="776652"/>
                  <a:pt x="1878809" y="771985"/>
                  <a:pt x="1875476" y="770080"/>
                </a:cubicBezTo>
                <a:cubicBezTo>
                  <a:pt x="1872428" y="768366"/>
                  <a:pt x="1867760" y="769890"/>
                  <a:pt x="1864903" y="771128"/>
                </a:cubicBezTo>
                <a:cubicBezTo>
                  <a:pt x="1846901" y="779510"/>
                  <a:pt x="1858140" y="811419"/>
                  <a:pt x="1876809" y="808561"/>
                </a:cubicBezTo>
                <a:cubicBezTo>
                  <a:pt x="1882143" y="807990"/>
                  <a:pt x="1891478" y="799798"/>
                  <a:pt x="1880714" y="800370"/>
                </a:cubicBezTo>
                <a:close/>
                <a:moveTo>
                  <a:pt x="1887287" y="847709"/>
                </a:moveTo>
                <a:cubicBezTo>
                  <a:pt x="1889287" y="841041"/>
                  <a:pt x="1880714" y="850566"/>
                  <a:pt x="1879095" y="851614"/>
                </a:cubicBezTo>
                <a:cubicBezTo>
                  <a:pt x="1878238" y="852281"/>
                  <a:pt x="1877571" y="852662"/>
                  <a:pt x="1876428" y="851900"/>
                </a:cubicBezTo>
                <a:cubicBezTo>
                  <a:pt x="1873571" y="849995"/>
                  <a:pt x="1876619" y="846852"/>
                  <a:pt x="1877952" y="845518"/>
                </a:cubicBezTo>
                <a:cubicBezTo>
                  <a:pt x="1884334" y="839041"/>
                  <a:pt x="1881572" y="837422"/>
                  <a:pt x="1877571" y="838470"/>
                </a:cubicBezTo>
                <a:cubicBezTo>
                  <a:pt x="1875380" y="839041"/>
                  <a:pt x="1872237" y="841899"/>
                  <a:pt x="1870808" y="837993"/>
                </a:cubicBezTo>
                <a:cubicBezTo>
                  <a:pt x="1869380" y="833993"/>
                  <a:pt x="1874237" y="833231"/>
                  <a:pt x="1876428" y="831707"/>
                </a:cubicBezTo>
                <a:cubicBezTo>
                  <a:pt x="1886144" y="813133"/>
                  <a:pt x="1848425" y="825992"/>
                  <a:pt x="1862998" y="852852"/>
                </a:cubicBezTo>
                <a:cubicBezTo>
                  <a:pt x="1889477" y="891238"/>
                  <a:pt x="1912337" y="847518"/>
                  <a:pt x="1894240" y="855519"/>
                </a:cubicBezTo>
                <a:cubicBezTo>
                  <a:pt x="1889287" y="858948"/>
                  <a:pt x="1883762" y="855710"/>
                  <a:pt x="1887287" y="847709"/>
                </a:cubicBezTo>
                <a:close/>
                <a:moveTo>
                  <a:pt x="1915100" y="732933"/>
                </a:moveTo>
                <a:cubicBezTo>
                  <a:pt x="1901574" y="731218"/>
                  <a:pt x="1892716" y="747411"/>
                  <a:pt x="1896431" y="759317"/>
                </a:cubicBezTo>
                <a:cubicBezTo>
                  <a:pt x="1900145" y="775128"/>
                  <a:pt x="1923863" y="787987"/>
                  <a:pt x="1933197" y="769890"/>
                </a:cubicBezTo>
                <a:cubicBezTo>
                  <a:pt x="1934721" y="765984"/>
                  <a:pt x="1929387" y="766175"/>
                  <a:pt x="1927196" y="767127"/>
                </a:cubicBezTo>
                <a:cubicBezTo>
                  <a:pt x="1920338" y="770271"/>
                  <a:pt x="1917195" y="764175"/>
                  <a:pt x="1922053" y="758745"/>
                </a:cubicBezTo>
                <a:cubicBezTo>
                  <a:pt x="1925577" y="752649"/>
                  <a:pt x="1914719" y="760460"/>
                  <a:pt x="1912909" y="761031"/>
                </a:cubicBezTo>
                <a:cubicBezTo>
                  <a:pt x="1908146" y="762746"/>
                  <a:pt x="1908813" y="756840"/>
                  <a:pt x="1912433" y="755412"/>
                </a:cubicBezTo>
                <a:cubicBezTo>
                  <a:pt x="1919767" y="751125"/>
                  <a:pt x="1919958" y="747601"/>
                  <a:pt x="1914528" y="748173"/>
                </a:cubicBezTo>
                <a:cubicBezTo>
                  <a:pt x="1912242" y="748363"/>
                  <a:pt x="1908432" y="750554"/>
                  <a:pt x="1907956" y="746458"/>
                </a:cubicBezTo>
                <a:cubicBezTo>
                  <a:pt x="1907480" y="742362"/>
                  <a:pt x="1912528" y="742553"/>
                  <a:pt x="1915100" y="741410"/>
                </a:cubicBezTo>
                <a:cubicBezTo>
                  <a:pt x="1918719" y="740076"/>
                  <a:pt x="1919386" y="734361"/>
                  <a:pt x="1915100" y="732933"/>
                </a:cubicBezTo>
                <a:close/>
                <a:moveTo>
                  <a:pt x="2078168" y="741696"/>
                </a:moveTo>
                <a:cubicBezTo>
                  <a:pt x="2148653" y="725598"/>
                  <a:pt x="2197611" y="671496"/>
                  <a:pt x="2277717" y="693213"/>
                </a:cubicBezTo>
                <a:cubicBezTo>
                  <a:pt x="2168941" y="630634"/>
                  <a:pt x="1970630" y="723979"/>
                  <a:pt x="1896812" y="580628"/>
                </a:cubicBezTo>
                <a:cubicBezTo>
                  <a:pt x="1921196" y="652827"/>
                  <a:pt x="1981394" y="764175"/>
                  <a:pt x="2078168" y="741696"/>
                </a:cubicBezTo>
                <a:close/>
                <a:moveTo>
                  <a:pt x="2101218" y="572246"/>
                </a:moveTo>
                <a:cubicBezTo>
                  <a:pt x="2004158" y="587200"/>
                  <a:pt x="1965677" y="560911"/>
                  <a:pt x="1894049" y="506523"/>
                </a:cubicBezTo>
                <a:cubicBezTo>
                  <a:pt x="1930911" y="579675"/>
                  <a:pt x="2017874" y="618728"/>
                  <a:pt x="2101218" y="572246"/>
                </a:cubicBezTo>
                <a:close/>
                <a:moveTo>
                  <a:pt x="2004063" y="469185"/>
                </a:moveTo>
                <a:cubicBezTo>
                  <a:pt x="2029590" y="525573"/>
                  <a:pt x="2117220" y="514429"/>
                  <a:pt x="2166941" y="503856"/>
                </a:cubicBezTo>
                <a:cubicBezTo>
                  <a:pt x="2121602" y="494998"/>
                  <a:pt x="2046735" y="482330"/>
                  <a:pt x="2004063" y="469185"/>
                </a:cubicBezTo>
                <a:close/>
                <a:moveTo>
                  <a:pt x="2185134" y="508524"/>
                </a:moveTo>
                <a:cubicBezTo>
                  <a:pt x="2113791" y="544052"/>
                  <a:pt x="2002444" y="553196"/>
                  <a:pt x="1963582" y="468233"/>
                </a:cubicBezTo>
                <a:cubicBezTo>
                  <a:pt x="1928435" y="372888"/>
                  <a:pt x="1824422" y="382127"/>
                  <a:pt x="1771844" y="457946"/>
                </a:cubicBezTo>
                <a:cubicBezTo>
                  <a:pt x="1810896" y="417846"/>
                  <a:pt x="1855664" y="411750"/>
                  <a:pt x="1906622" y="437943"/>
                </a:cubicBezTo>
                <a:cubicBezTo>
                  <a:pt x="1906051" y="437658"/>
                  <a:pt x="1905575" y="437467"/>
                  <a:pt x="1905003" y="437181"/>
                </a:cubicBezTo>
                <a:cubicBezTo>
                  <a:pt x="1919005" y="443944"/>
                  <a:pt x="1932245" y="452421"/>
                  <a:pt x="1941960" y="464613"/>
                </a:cubicBezTo>
                <a:cubicBezTo>
                  <a:pt x="1941865" y="464518"/>
                  <a:pt x="1941865" y="464518"/>
                  <a:pt x="1941770" y="464423"/>
                </a:cubicBezTo>
                <a:cubicBezTo>
                  <a:pt x="1967678" y="523002"/>
                  <a:pt x="2029114" y="556911"/>
                  <a:pt x="2093122" y="553767"/>
                </a:cubicBezTo>
                <a:cubicBezTo>
                  <a:pt x="2092836" y="553767"/>
                  <a:pt x="2092550" y="553767"/>
                  <a:pt x="2092265" y="553767"/>
                </a:cubicBezTo>
                <a:cubicBezTo>
                  <a:pt x="2092646" y="553767"/>
                  <a:pt x="2093122" y="553767"/>
                  <a:pt x="2093503" y="553767"/>
                </a:cubicBezTo>
                <a:cubicBezTo>
                  <a:pt x="2093408" y="553767"/>
                  <a:pt x="2093217" y="553767"/>
                  <a:pt x="2093122" y="553767"/>
                </a:cubicBezTo>
                <a:cubicBezTo>
                  <a:pt x="2095598" y="553672"/>
                  <a:pt x="2098170" y="553577"/>
                  <a:pt x="2100647" y="553482"/>
                </a:cubicBezTo>
                <a:cubicBezTo>
                  <a:pt x="2099599" y="553577"/>
                  <a:pt x="2098551" y="553577"/>
                  <a:pt x="2097504" y="553672"/>
                </a:cubicBezTo>
                <a:cubicBezTo>
                  <a:pt x="2098742" y="553577"/>
                  <a:pt x="2100075" y="553577"/>
                  <a:pt x="2101314" y="553482"/>
                </a:cubicBezTo>
                <a:cubicBezTo>
                  <a:pt x="2101123" y="553482"/>
                  <a:pt x="2100837" y="553482"/>
                  <a:pt x="2100647" y="553482"/>
                </a:cubicBezTo>
                <a:cubicBezTo>
                  <a:pt x="2103885" y="553291"/>
                  <a:pt x="2107219" y="553005"/>
                  <a:pt x="2110458" y="552720"/>
                </a:cubicBezTo>
                <a:cubicBezTo>
                  <a:pt x="2109981" y="552815"/>
                  <a:pt x="2109505" y="552815"/>
                  <a:pt x="2109029" y="552815"/>
                </a:cubicBezTo>
                <a:cubicBezTo>
                  <a:pt x="2119316" y="551862"/>
                  <a:pt x="2129222" y="550243"/>
                  <a:pt x="2139223" y="548243"/>
                </a:cubicBezTo>
                <a:cubicBezTo>
                  <a:pt x="2139223" y="548243"/>
                  <a:pt x="2139223" y="548243"/>
                  <a:pt x="2139223" y="548243"/>
                </a:cubicBezTo>
                <a:cubicBezTo>
                  <a:pt x="2139699" y="548148"/>
                  <a:pt x="2140080" y="548052"/>
                  <a:pt x="2140556" y="547957"/>
                </a:cubicBezTo>
                <a:cubicBezTo>
                  <a:pt x="2140080" y="548052"/>
                  <a:pt x="2139699" y="548148"/>
                  <a:pt x="2139223" y="548243"/>
                </a:cubicBezTo>
                <a:cubicBezTo>
                  <a:pt x="2144367" y="547195"/>
                  <a:pt x="2149510" y="545957"/>
                  <a:pt x="2154558" y="544623"/>
                </a:cubicBezTo>
                <a:cubicBezTo>
                  <a:pt x="2154177" y="544719"/>
                  <a:pt x="2153796" y="544814"/>
                  <a:pt x="2153415" y="544909"/>
                </a:cubicBezTo>
                <a:cubicBezTo>
                  <a:pt x="2156368" y="544147"/>
                  <a:pt x="2159321" y="543290"/>
                  <a:pt x="2162178" y="542433"/>
                </a:cubicBezTo>
                <a:cubicBezTo>
                  <a:pt x="2161988" y="542528"/>
                  <a:pt x="2161797" y="542528"/>
                  <a:pt x="2161607" y="542623"/>
                </a:cubicBezTo>
                <a:cubicBezTo>
                  <a:pt x="2181419" y="536813"/>
                  <a:pt x="2199611" y="529764"/>
                  <a:pt x="2216471" y="521573"/>
                </a:cubicBezTo>
                <a:cubicBezTo>
                  <a:pt x="2205898" y="516715"/>
                  <a:pt x="2196278" y="512048"/>
                  <a:pt x="2185134" y="508524"/>
                </a:cubicBezTo>
                <a:close/>
                <a:moveTo>
                  <a:pt x="2406494" y="617109"/>
                </a:moveTo>
                <a:cubicBezTo>
                  <a:pt x="2418877" y="577199"/>
                  <a:pt x="2435546" y="531669"/>
                  <a:pt x="2469645" y="510143"/>
                </a:cubicBezTo>
                <a:cubicBezTo>
                  <a:pt x="2416972" y="504523"/>
                  <a:pt x="2408495" y="583009"/>
                  <a:pt x="2406494" y="617109"/>
                </a:cubicBezTo>
                <a:close/>
                <a:moveTo>
                  <a:pt x="2502887" y="512619"/>
                </a:moveTo>
                <a:cubicBezTo>
                  <a:pt x="2479266" y="528145"/>
                  <a:pt x="2462501" y="563388"/>
                  <a:pt x="2456120" y="587391"/>
                </a:cubicBezTo>
                <a:cubicBezTo>
                  <a:pt x="2478313" y="552815"/>
                  <a:pt x="2499935" y="523383"/>
                  <a:pt x="2533939" y="514239"/>
                </a:cubicBezTo>
                <a:cubicBezTo>
                  <a:pt x="2519556" y="510143"/>
                  <a:pt x="2510698" y="509667"/>
                  <a:pt x="2502887" y="512619"/>
                </a:cubicBezTo>
                <a:close/>
                <a:moveTo>
                  <a:pt x="2503173" y="586819"/>
                </a:moveTo>
                <a:cubicBezTo>
                  <a:pt x="2522414" y="561387"/>
                  <a:pt x="2566324" y="526812"/>
                  <a:pt x="2590327" y="528907"/>
                </a:cubicBezTo>
                <a:cubicBezTo>
                  <a:pt x="2583755" y="524621"/>
                  <a:pt x="2563848" y="519287"/>
                  <a:pt x="2559561" y="521763"/>
                </a:cubicBezTo>
                <a:cubicBezTo>
                  <a:pt x="2535273" y="531288"/>
                  <a:pt x="2510888" y="567102"/>
                  <a:pt x="2503173" y="586819"/>
                </a:cubicBezTo>
                <a:close/>
                <a:moveTo>
                  <a:pt x="2713104" y="501951"/>
                </a:moveTo>
                <a:cubicBezTo>
                  <a:pt x="2660145" y="529479"/>
                  <a:pt x="2587946" y="521763"/>
                  <a:pt x="2548322" y="475948"/>
                </a:cubicBezTo>
                <a:lnTo>
                  <a:pt x="2547560" y="476424"/>
                </a:lnTo>
                <a:cubicBezTo>
                  <a:pt x="2644619" y="593106"/>
                  <a:pt x="2768540" y="434324"/>
                  <a:pt x="2792352" y="547386"/>
                </a:cubicBezTo>
                <a:cubicBezTo>
                  <a:pt x="2792448" y="547386"/>
                  <a:pt x="2793114" y="547386"/>
                  <a:pt x="2793209" y="547386"/>
                </a:cubicBezTo>
                <a:cubicBezTo>
                  <a:pt x="2797305" y="497284"/>
                  <a:pt x="2751871" y="483473"/>
                  <a:pt x="2713104" y="501951"/>
                </a:cubicBezTo>
                <a:close/>
                <a:moveTo>
                  <a:pt x="2617664" y="828087"/>
                </a:moveTo>
                <a:cubicBezTo>
                  <a:pt x="2617664" y="828087"/>
                  <a:pt x="2617568" y="828183"/>
                  <a:pt x="2617568" y="828183"/>
                </a:cubicBezTo>
                <a:cubicBezTo>
                  <a:pt x="2618235" y="827802"/>
                  <a:pt x="2618902" y="827421"/>
                  <a:pt x="2619474" y="826944"/>
                </a:cubicBezTo>
                <a:cubicBezTo>
                  <a:pt x="2619378" y="827040"/>
                  <a:pt x="2619188" y="827135"/>
                  <a:pt x="2619093" y="827230"/>
                </a:cubicBezTo>
                <a:cubicBezTo>
                  <a:pt x="2636809" y="815991"/>
                  <a:pt x="2637857" y="787511"/>
                  <a:pt x="2613759" y="785225"/>
                </a:cubicBezTo>
                <a:cubicBezTo>
                  <a:pt x="2613759" y="785225"/>
                  <a:pt x="2613759" y="785225"/>
                  <a:pt x="2613854" y="785225"/>
                </a:cubicBezTo>
                <a:cubicBezTo>
                  <a:pt x="2613759" y="785225"/>
                  <a:pt x="2613663" y="785225"/>
                  <a:pt x="2613568" y="785320"/>
                </a:cubicBezTo>
                <a:cubicBezTo>
                  <a:pt x="2613663" y="785320"/>
                  <a:pt x="2613663" y="785320"/>
                  <a:pt x="2613759" y="785320"/>
                </a:cubicBezTo>
                <a:cubicBezTo>
                  <a:pt x="2608234" y="788082"/>
                  <a:pt x="2616426" y="793797"/>
                  <a:pt x="2616616" y="797512"/>
                </a:cubicBezTo>
                <a:cubicBezTo>
                  <a:pt x="2617187" y="804942"/>
                  <a:pt x="2607662" y="801989"/>
                  <a:pt x="2603471" y="800274"/>
                </a:cubicBezTo>
                <a:cubicBezTo>
                  <a:pt x="2598423" y="802275"/>
                  <a:pt x="2615187" y="810180"/>
                  <a:pt x="2612139" y="813990"/>
                </a:cubicBezTo>
                <a:cubicBezTo>
                  <a:pt x="2606424" y="819324"/>
                  <a:pt x="2600043" y="804656"/>
                  <a:pt x="2594709" y="807894"/>
                </a:cubicBezTo>
                <a:cubicBezTo>
                  <a:pt x="2592708" y="811228"/>
                  <a:pt x="2597757" y="814848"/>
                  <a:pt x="2597280" y="818277"/>
                </a:cubicBezTo>
                <a:cubicBezTo>
                  <a:pt x="2593280" y="823992"/>
                  <a:pt x="2588517" y="817134"/>
                  <a:pt x="2586422" y="813419"/>
                </a:cubicBezTo>
                <a:cubicBezTo>
                  <a:pt x="2560514" y="802656"/>
                  <a:pt x="2584802" y="847042"/>
                  <a:pt x="2616807" y="828754"/>
                </a:cubicBezTo>
                <a:cubicBezTo>
                  <a:pt x="2616711" y="828754"/>
                  <a:pt x="2616616" y="828849"/>
                  <a:pt x="2616616" y="828849"/>
                </a:cubicBezTo>
                <a:cubicBezTo>
                  <a:pt x="2616902" y="828468"/>
                  <a:pt x="2617283" y="828278"/>
                  <a:pt x="2617664" y="828087"/>
                </a:cubicBezTo>
                <a:close/>
                <a:moveTo>
                  <a:pt x="2579183" y="757126"/>
                </a:moveTo>
                <a:cubicBezTo>
                  <a:pt x="2578611" y="758364"/>
                  <a:pt x="2571849" y="759412"/>
                  <a:pt x="2574039" y="760746"/>
                </a:cubicBezTo>
                <a:cubicBezTo>
                  <a:pt x="2576611" y="762174"/>
                  <a:pt x="2589946" y="758936"/>
                  <a:pt x="2585088" y="764841"/>
                </a:cubicBezTo>
                <a:cubicBezTo>
                  <a:pt x="2581754" y="766556"/>
                  <a:pt x="2574611" y="764937"/>
                  <a:pt x="2573182" y="767699"/>
                </a:cubicBezTo>
                <a:cubicBezTo>
                  <a:pt x="2573468" y="771318"/>
                  <a:pt x="2585945" y="770747"/>
                  <a:pt x="2578040" y="775795"/>
                </a:cubicBezTo>
                <a:cubicBezTo>
                  <a:pt x="2574134" y="776271"/>
                  <a:pt x="2568801" y="772747"/>
                  <a:pt x="2566419" y="777700"/>
                </a:cubicBezTo>
                <a:cubicBezTo>
                  <a:pt x="2565657" y="788178"/>
                  <a:pt x="2585279" y="783701"/>
                  <a:pt x="2589565" y="778653"/>
                </a:cubicBezTo>
                <a:cubicBezTo>
                  <a:pt x="2589184" y="779034"/>
                  <a:pt x="2588708" y="779319"/>
                  <a:pt x="2588327" y="779700"/>
                </a:cubicBezTo>
                <a:cubicBezTo>
                  <a:pt x="2608615" y="766746"/>
                  <a:pt x="2591184" y="730075"/>
                  <a:pt x="2570896" y="748077"/>
                </a:cubicBezTo>
                <a:cubicBezTo>
                  <a:pt x="2573087" y="751697"/>
                  <a:pt x="2586136" y="750649"/>
                  <a:pt x="2579183" y="757126"/>
                </a:cubicBezTo>
                <a:close/>
                <a:moveTo>
                  <a:pt x="2571277" y="825706"/>
                </a:moveTo>
                <a:cubicBezTo>
                  <a:pt x="2562990" y="823420"/>
                  <a:pt x="2569848" y="842851"/>
                  <a:pt x="2559657" y="839613"/>
                </a:cubicBezTo>
                <a:cubicBezTo>
                  <a:pt x="2556418" y="839041"/>
                  <a:pt x="2555370" y="833517"/>
                  <a:pt x="2552418" y="832469"/>
                </a:cubicBezTo>
                <a:cubicBezTo>
                  <a:pt x="2549751" y="835612"/>
                  <a:pt x="2557370" y="853995"/>
                  <a:pt x="2547941" y="847995"/>
                </a:cubicBezTo>
                <a:cubicBezTo>
                  <a:pt x="2545369" y="844089"/>
                  <a:pt x="2546226" y="833612"/>
                  <a:pt x="2541654" y="834850"/>
                </a:cubicBezTo>
                <a:cubicBezTo>
                  <a:pt x="2538035" y="837136"/>
                  <a:pt x="2539844" y="849614"/>
                  <a:pt x="2532606" y="844185"/>
                </a:cubicBezTo>
                <a:cubicBezTo>
                  <a:pt x="2529653" y="840375"/>
                  <a:pt x="2534415" y="834564"/>
                  <a:pt x="2530415" y="831135"/>
                </a:cubicBezTo>
                <a:cubicBezTo>
                  <a:pt x="2527557" y="828087"/>
                  <a:pt x="2522509" y="829421"/>
                  <a:pt x="2521176" y="833326"/>
                </a:cubicBezTo>
                <a:cubicBezTo>
                  <a:pt x="2511079" y="881618"/>
                  <a:pt x="2600233" y="865711"/>
                  <a:pt x="2571277" y="825706"/>
                </a:cubicBezTo>
                <a:close/>
                <a:moveTo>
                  <a:pt x="2554513" y="798369"/>
                </a:moveTo>
                <a:cubicBezTo>
                  <a:pt x="2549941" y="803037"/>
                  <a:pt x="2548036" y="795321"/>
                  <a:pt x="2545369" y="793226"/>
                </a:cubicBezTo>
                <a:cubicBezTo>
                  <a:pt x="2545369" y="793226"/>
                  <a:pt x="2545369" y="793226"/>
                  <a:pt x="2545369" y="793226"/>
                </a:cubicBezTo>
                <a:cubicBezTo>
                  <a:pt x="2545369" y="793226"/>
                  <a:pt x="2545274" y="793226"/>
                  <a:pt x="2545274" y="793226"/>
                </a:cubicBezTo>
                <a:cubicBezTo>
                  <a:pt x="2545274" y="793226"/>
                  <a:pt x="2545274" y="793226"/>
                  <a:pt x="2545369" y="793226"/>
                </a:cubicBezTo>
                <a:cubicBezTo>
                  <a:pt x="2545274" y="793321"/>
                  <a:pt x="2545178" y="793416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5083" y="793607"/>
                  <a:pt x="2545083" y="793607"/>
                  <a:pt x="2545083" y="793607"/>
                </a:cubicBezTo>
                <a:cubicBezTo>
                  <a:pt x="2543274" y="797226"/>
                  <a:pt x="2547084" y="803799"/>
                  <a:pt x="2543464" y="806275"/>
                </a:cubicBezTo>
                <a:cubicBezTo>
                  <a:pt x="2537844" y="807894"/>
                  <a:pt x="2541083" y="786463"/>
                  <a:pt x="2535082" y="797036"/>
                </a:cubicBezTo>
                <a:cubicBezTo>
                  <a:pt x="2534606" y="804751"/>
                  <a:pt x="2527081" y="803322"/>
                  <a:pt x="2529272" y="796083"/>
                </a:cubicBezTo>
                <a:cubicBezTo>
                  <a:pt x="2530701" y="792654"/>
                  <a:pt x="2528319" y="788178"/>
                  <a:pt x="2524414" y="789035"/>
                </a:cubicBezTo>
                <a:cubicBezTo>
                  <a:pt x="2508221" y="804846"/>
                  <a:pt x="2539178" y="830850"/>
                  <a:pt x="2559942" y="809895"/>
                </a:cubicBezTo>
                <a:cubicBezTo>
                  <a:pt x="2565371" y="806370"/>
                  <a:pt x="2565467" y="788463"/>
                  <a:pt x="2558228" y="789130"/>
                </a:cubicBezTo>
                <a:cubicBezTo>
                  <a:pt x="2555275" y="791321"/>
                  <a:pt x="2556704" y="795702"/>
                  <a:pt x="2554513" y="798369"/>
                </a:cubicBezTo>
                <a:close/>
                <a:moveTo>
                  <a:pt x="2541273" y="751697"/>
                </a:moveTo>
                <a:cubicBezTo>
                  <a:pt x="2519175" y="756936"/>
                  <a:pt x="2530796" y="787035"/>
                  <a:pt x="2550322" y="776081"/>
                </a:cubicBezTo>
                <a:cubicBezTo>
                  <a:pt x="2564228" y="768937"/>
                  <a:pt x="2556513" y="747792"/>
                  <a:pt x="2541273" y="751697"/>
                </a:cubicBezTo>
                <a:close/>
                <a:moveTo>
                  <a:pt x="2517461" y="779796"/>
                </a:moveTo>
                <a:cubicBezTo>
                  <a:pt x="2517651" y="779605"/>
                  <a:pt x="2517842" y="779415"/>
                  <a:pt x="2517937" y="779319"/>
                </a:cubicBezTo>
                <a:cubicBezTo>
                  <a:pt x="2517937" y="779415"/>
                  <a:pt x="2517746" y="779605"/>
                  <a:pt x="2517461" y="779796"/>
                </a:cubicBezTo>
                <a:cubicBezTo>
                  <a:pt x="2517746" y="779605"/>
                  <a:pt x="2517937" y="779415"/>
                  <a:pt x="2518032" y="779224"/>
                </a:cubicBezTo>
                <a:cubicBezTo>
                  <a:pt x="2518032" y="779224"/>
                  <a:pt x="2518032" y="779224"/>
                  <a:pt x="2518032" y="779224"/>
                </a:cubicBezTo>
                <a:cubicBezTo>
                  <a:pt x="2518032" y="779224"/>
                  <a:pt x="2518032" y="779224"/>
                  <a:pt x="2518032" y="779129"/>
                </a:cubicBezTo>
                <a:cubicBezTo>
                  <a:pt x="2518032" y="779129"/>
                  <a:pt x="2518032" y="779129"/>
                  <a:pt x="2518032" y="779129"/>
                </a:cubicBezTo>
                <a:cubicBezTo>
                  <a:pt x="2518127" y="779034"/>
                  <a:pt x="2518127" y="778938"/>
                  <a:pt x="2518127" y="778843"/>
                </a:cubicBezTo>
                <a:cubicBezTo>
                  <a:pt x="2518127" y="778843"/>
                  <a:pt x="2518127" y="778938"/>
                  <a:pt x="2518127" y="778938"/>
                </a:cubicBezTo>
                <a:cubicBezTo>
                  <a:pt x="2518127" y="778843"/>
                  <a:pt x="2518223" y="778748"/>
                  <a:pt x="2518223" y="778748"/>
                </a:cubicBezTo>
                <a:cubicBezTo>
                  <a:pt x="2518223" y="778748"/>
                  <a:pt x="2518223" y="778843"/>
                  <a:pt x="2518127" y="778843"/>
                </a:cubicBezTo>
                <a:cubicBezTo>
                  <a:pt x="2518223" y="778653"/>
                  <a:pt x="2518223" y="778462"/>
                  <a:pt x="2518223" y="778367"/>
                </a:cubicBezTo>
                <a:cubicBezTo>
                  <a:pt x="2518223" y="778462"/>
                  <a:pt x="2518223" y="778557"/>
                  <a:pt x="2518223" y="778748"/>
                </a:cubicBezTo>
                <a:cubicBezTo>
                  <a:pt x="2518223" y="778557"/>
                  <a:pt x="2518318" y="778462"/>
                  <a:pt x="2518223" y="778272"/>
                </a:cubicBezTo>
                <a:cubicBezTo>
                  <a:pt x="2518223" y="778272"/>
                  <a:pt x="2518223" y="778367"/>
                  <a:pt x="2518223" y="778367"/>
                </a:cubicBezTo>
                <a:cubicBezTo>
                  <a:pt x="2517175" y="774271"/>
                  <a:pt x="2504507" y="774081"/>
                  <a:pt x="2510984" y="768461"/>
                </a:cubicBezTo>
                <a:cubicBezTo>
                  <a:pt x="2511651" y="767127"/>
                  <a:pt x="2519080" y="766746"/>
                  <a:pt x="2517080" y="765127"/>
                </a:cubicBezTo>
                <a:cubicBezTo>
                  <a:pt x="2514699" y="763127"/>
                  <a:pt x="2502221" y="765318"/>
                  <a:pt x="2506317" y="759888"/>
                </a:cubicBezTo>
                <a:cubicBezTo>
                  <a:pt x="2509555" y="758269"/>
                  <a:pt x="2516699" y="760460"/>
                  <a:pt x="2518413" y="758745"/>
                </a:cubicBezTo>
                <a:cubicBezTo>
                  <a:pt x="2518413" y="758745"/>
                  <a:pt x="2518318" y="758745"/>
                  <a:pt x="2518318" y="758841"/>
                </a:cubicBezTo>
                <a:cubicBezTo>
                  <a:pt x="2518413" y="758841"/>
                  <a:pt x="2518413" y="758745"/>
                  <a:pt x="2518509" y="758745"/>
                </a:cubicBezTo>
                <a:cubicBezTo>
                  <a:pt x="2518509" y="758745"/>
                  <a:pt x="2518509" y="758745"/>
                  <a:pt x="2518413" y="758745"/>
                </a:cubicBezTo>
                <a:cubicBezTo>
                  <a:pt x="2520509" y="755602"/>
                  <a:pt x="2513460" y="755126"/>
                  <a:pt x="2512508" y="752840"/>
                </a:cubicBezTo>
                <a:cubicBezTo>
                  <a:pt x="2512412" y="747792"/>
                  <a:pt x="2518604" y="749982"/>
                  <a:pt x="2521366" y="751221"/>
                </a:cubicBezTo>
                <a:cubicBezTo>
                  <a:pt x="2538797" y="748268"/>
                  <a:pt x="2516032" y="734933"/>
                  <a:pt x="2503745" y="745601"/>
                </a:cubicBezTo>
                <a:cubicBezTo>
                  <a:pt x="2485552" y="756840"/>
                  <a:pt x="2494791" y="790273"/>
                  <a:pt x="2517461" y="779796"/>
                </a:cubicBezTo>
                <a:cubicBezTo>
                  <a:pt x="2517556" y="779700"/>
                  <a:pt x="2517556" y="779796"/>
                  <a:pt x="2517461" y="779796"/>
                </a:cubicBezTo>
                <a:close/>
                <a:moveTo>
                  <a:pt x="2551560" y="848852"/>
                </a:moveTo>
                <a:cubicBezTo>
                  <a:pt x="2551751" y="848757"/>
                  <a:pt x="2551941" y="848661"/>
                  <a:pt x="2552132" y="848471"/>
                </a:cubicBezTo>
                <a:cubicBezTo>
                  <a:pt x="2551941" y="848661"/>
                  <a:pt x="2551751" y="848757"/>
                  <a:pt x="2551560" y="848852"/>
                </a:cubicBezTo>
                <a:close/>
                <a:moveTo>
                  <a:pt x="2520794" y="817419"/>
                </a:moveTo>
                <a:cubicBezTo>
                  <a:pt x="2518318" y="809514"/>
                  <a:pt x="2510317" y="823515"/>
                  <a:pt x="2505840" y="821325"/>
                </a:cubicBezTo>
                <a:cubicBezTo>
                  <a:pt x="2500506" y="819801"/>
                  <a:pt x="2504411" y="813514"/>
                  <a:pt x="2504031" y="809990"/>
                </a:cubicBezTo>
                <a:cubicBezTo>
                  <a:pt x="2498601" y="810847"/>
                  <a:pt x="2497268" y="820944"/>
                  <a:pt x="2491458" y="820848"/>
                </a:cubicBezTo>
                <a:cubicBezTo>
                  <a:pt x="2485647" y="817038"/>
                  <a:pt x="2498411" y="809704"/>
                  <a:pt x="2495839" y="805227"/>
                </a:cubicBezTo>
                <a:cubicBezTo>
                  <a:pt x="2492505" y="802656"/>
                  <a:pt x="2486314" y="812943"/>
                  <a:pt x="2483266" y="807894"/>
                </a:cubicBezTo>
                <a:cubicBezTo>
                  <a:pt x="2482123" y="806085"/>
                  <a:pt x="2483171" y="804084"/>
                  <a:pt x="2484600" y="802941"/>
                </a:cubicBezTo>
                <a:cubicBezTo>
                  <a:pt x="2501173" y="790368"/>
                  <a:pt x="2479456" y="783320"/>
                  <a:pt x="2471645" y="805323"/>
                </a:cubicBezTo>
                <a:cubicBezTo>
                  <a:pt x="2462025" y="835898"/>
                  <a:pt x="2516223" y="849709"/>
                  <a:pt x="2520794" y="817419"/>
                </a:cubicBezTo>
                <a:close/>
                <a:moveTo>
                  <a:pt x="2481742" y="779510"/>
                </a:moveTo>
                <a:cubicBezTo>
                  <a:pt x="2492315" y="772080"/>
                  <a:pt x="2459453" y="771795"/>
                  <a:pt x="2474312" y="761508"/>
                </a:cubicBezTo>
                <a:cubicBezTo>
                  <a:pt x="2476122" y="759793"/>
                  <a:pt x="2482599" y="760079"/>
                  <a:pt x="2482790" y="757793"/>
                </a:cubicBezTo>
                <a:cubicBezTo>
                  <a:pt x="2478123" y="753792"/>
                  <a:pt x="2467835" y="757983"/>
                  <a:pt x="2464883" y="752268"/>
                </a:cubicBezTo>
                <a:cubicBezTo>
                  <a:pt x="2465931" y="744934"/>
                  <a:pt x="2480790" y="751125"/>
                  <a:pt x="2483647" y="748173"/>
                </a:cubicBezTo>
                <a:cubicBezTo>
                  <a:pt x="2489171" y="742553"/>
                  <a:pt x="2468788" y="741791"/>
                  <a:pt x="2476979" y="735219"/>
                </a:cubicBezTo>
                <a:cubicBezTo>
                  <a:pt x="2476979" y="735219"/>
                  <a:pt x="2476979" y="735219"/>
                  <a:pt x="2476979" y="735314"/>
                </a:cubicBezTo>
                <a:cubicBezTo>
                  <a:pt x="2476979" y="735314"/>
                  <a:pt x="2477075" y="735219"/>
                  <a:pt x="2477075" y="735219"/>
                </a:cubicBezTo>
                <a:cubicBezTo>
                  <a:pt x="2477075" y="735219"/>
                  <a:pt x="2476979" y="735219"/>
                  <a:pt x="2476979" y="735314"/>
                </a:cubicBezTo>
                <a:cubicBezTo>
                  <a:pt x="2479361" y="733218"/>
                  <a:pt x="2482694" y="734647"/>
                  <a:pt x="2485171" y="735695"/>
                </a:cubicBezTo>
                <a:cubicBezTo>
                  <a:pt x="2501649" y="741029"/>
                  <a:pt x="2502507" y="721693"/>
                  <a:pt x="2480409" y="722455"/>
                </a:cubicBezTo>
                <a:cubicBezTo>
                  <a:pt x="2439070" y="721598"/>
                  <a:pt x="2435260" y="794369"/>
                  <a:pt x="2481742" y="779510"/>
                </a:cubicBezTo>
                <a:close/>
                <a:moveTo>
                  <a:pt x="2495553" y="713216"/>
                </a:moveTo>
                <a:cubicBezTo>
                  <a:pt x="2497934" y="716740"/>
                  <a:pt x="2505174" y="725217"/>
                  <a:pt x="2510698" y="721122"/>
                </a:cubicBezTo>
                <a:cubicBezTo>
                  <a:pt x="2510603" y="721122"/>
                  <a:pt x="2510603" y="721217"/>
                  <a:pt x="2510508" y="721312"/>
                </a:cubicBezTo>
                <a:cubicBezTo>
                  <a:pt x="2510603" y="721217"/>
                  <a:pt x="2510698" y="721122"/>
                  <a:pt x="2510793" y="721122"/>
                </a:cubicBezTo>
                <a:cubicBezTo>
                  <a:pt x="2510793" y="721122"/>
                  <a:pt x="2510698" y="721217"/>
                  <a:pt x="2510698" y="721217"/>
                </a:cubicBezTo>
                <a:cubicBezTo>
                  <a:pt x="2511079" y="720931"/>
                  <a:pt x="2511365" y="720550"/>
                  <a:pt x="2511651" y="720169"/>
                </a:cubicBezTo>
                <a:cubicBezTo>
                  <a:pt x="2511651" y="720169"/>
                  <a:pt x="2511555" y="720264"/>
                  <a:pt x="2511555" y="720264"/>
                </a:cubicBezTo>
                <a:cubicBezTo>
                  <a:pt x="2511651" y="720169"/>
                  <a:pt x="2511746" y="720074"/>
                  <a:pt x="2511746" y="719883"/>
                </a:cubicBezTo>
                <a:cubicBezTo>
                  <a:pt x="2511746" y="719979"/>
                  <a:pt x="2511651" y="719979"/>
                  <a:pt x="2511555" y="720074"/>
                </a:cubicBezTo>
                <a:cubicBezTo>
                  <a:pt x="2511651" y="719883"/>
                  <a:pt x="2511841" y="719693"/>
                  <a:pt x="2511936" y="719502"/>
                </a:cubicBezTo>
                <a:cubicBezTo>
                  <a:pt x="2511841" y="719598"/>
                  <a:pt x="2511841" y="719693"/>
                  <a:pt x="2511746" y="719883"/>
                </a:cubicBezTo>
                <a:cubicBezTo>
                  <a:pt x="2511841" y="719693"/>
                  <a:pt x="2511936" y="719502"/>
                  <a:pt x="2512032" y="719407"/>
                </a:cubicBezTo>
                <a:cubicBezTo>
                  <a:pt x="2512032" y="719502"/>
                  <a:pt x="2511936" y="719502"/>
                  <a:pt x="2511936" y="719598"/>
                </a:cubicBezTo>
                <a:cubicBezTo>
                  <a:pt x="2515937" y="712263"/>
                  <a:pt x="2503840" y="711216"/>
                  <a:pt x="2504411" y="705120"/>
                </a:cubicBezTo>
                <a:cubicBezTo>
                  <a:pt x="2505554" y="699976"/>
                  <a:pt x="2510222" y="703215"/>
                  <a:pt x="2512889" y="704929"/>
                </a:cubicBezTo>
                <a:cubicBezTo>
                  <a:pt x="2526891" y="709215"/>
                  <a:pt x="2507936" y="693785"/>
                  <a:pt x="2511746" y="689689"/>
                </a:cubicBezTo>
                <a:cubicBezTo>
                  <a:pt x="2515651" y="684450"/>
                  <a:pt x="2524604" y="704167"/>
                  <a:pt x="2525843" y="697976"/>
                </a:cubicBezTo>
                <a:cubicBezTo>
                  <a:pt x="2523652" y="693023"/>
                  <a:pt x="2523747" y="684165"/>
                  <a:pt x="2530891" y="686832"/>
                </a:cubicBezTo>
                <a:cubicBezTo>
                  <a:pt x="2534225" y="687975"/>
                  <a:pt x="2537654" y="693118"/>
                  <a:pt x="2541464" y="691404"/>
                </a:cubicBezTo>
                <a:cubicBezTo>
                  <a:pt x="2545083" y="686260"/>
                  <a:pt x="2538035" y="678164"/>
                  <a:pt x="2533844" y="674354"/>
                </a:cubicBezTo>
                <a:cubicBezTo>
                  <a:pt x="2511746" y="661209"/>
                  <a:pt x="2480980" y="691118"/>
                  <a:pt x="2495553" y="713216"/>
                </a:cubicBezTo>
                <a:close/>
                <a:moveTo>
                  <a:pt x="2527748" y="726075"/>
                </a:moveTo>
                <a:cubicBezTo>
                  <a:pt x="2527271" y="738933"/>
                  <a:pt x="2532129" y="748363"/>
                  <a:pt x="2536796" y="730551"/>
                </a:cubicBezTo>
                <a:cubicBezTo>
                  <a:pt x="2541368" y="725884"/>
                  <a:pt x="2543845" y="734552"/>
                  <a:pt x="2545274" y="737695"/>
                </a:cubicBezTo>
                <a:cubicBezTo>
                  <a:pt x="2549084" y="736362"/>
                  <a:pt x="2544417" y="725122"/>
                  <a:pt x="2548608" y="723312"/>
                </a:cubicBezTo>
                <a:cubicBezTo>
                  <a:pt x="2554323" y="723598"/>
                  <a:pt x="2550227" y="735981"/>
                  <a:pt x="2553275" y="737886"/>
                </a:cubicBezTo>
                <a:cubicBezTo>
                  <a:pt x="2556894" y="739219"/>
                  <a:pt x="2556513" y="730932"/>
                  <a:pt x="2558990" y="729885"/>
                </a:cubicBezTo>
                <a:cubicBezTo>
                  <a:pt x="2568229" y="730266"/>
                  <a:pt x="2555751" y="745506"/>
                  <a:pt x="2566419" y="746268"/>
                </a:cubicBezTo>
                <a:cubicBezTo>
                  <a:pt x="2566419" y="746268"/>
                  <a:pt x="2566324" y="746268"/>
                  <a:pt x="2566324" y="746268"/>
                </a:cubicBezTo>
                <a:cubicBezTo>
                  <a:pt x="2566419" y="746268"/>
                  <a:pt x="2566610" y="746268"/>
                  <a:pt x="2566705" y="746268"/>
                </a:cubicBezTo>
                <a:cubicBezTo>
                  <a:pt x="2566610" y="746268"/>
                  <a:pt x="2566515" y="746268"/>
                  <a:pt x="2566419" y="746268"/>
                </a:cubicBezTo>
                <a:cubicBezTo>
                  <a:pt x="2566705" y="746268"/>
                  <a:pt x="2566991" y="746172"/>
                  <a:pt x="2567276" y="746077"/>
                </a:cubicBezTo>
                <a:cubicBezTo>
                  <a:pt x="2567276" y="746077"/>
                  <a:pt x="2567276" y="746077"/>
                  <a:pt x="2567181" y="746077"/>
                </a:cubicBezTo>
                <a:cubicBezTo>
                  <a:pt x="2567181" y="746077"/>
                  <a:pt x="2567181" y="746077"/>
                  <a:pt x="2567276" y="746077"/>
                </a:cubicBezTo>
                <a:cubicBezTo>
                  <a:pt x="2567276" y="746077"/>
                  <a:pt x="2567276" y="746077"/>
                  <a:pt x="2567276" y="746077"/>
                </a:cubicBezTo>
                <a:cubicBezTo>
                  <a:pt x="2587279" y="719883"/>
                  <a:pt x="2536130" y="691689"/>
                  <a:pt x="2527748" y="726075"/>
                </a:cubicBezTo>
                <a:close/>
                <a:moveTo>
                  <a:pt x="2570039" y="679497"/>
                </a:moveTo>
                <a:cubicBezTo>
                  <a:pt x="2571277" y="677592"/>
                  <a:pt x="2573468" y="676068"/>
                  <a:pt x="2575849" y="676735"/>
                </a:cubicBezTo>
                <a:cubicBezTo>
                  <a:pt x="2582135" y="678164"/>
                  <a:pt x="2575563" y="683974"/>
                  <a:pt x="2575087" y="687594"/>
                </a:cubicBezTo>
                <a:cubicBezTo>
                  <a:pt x="2575563" y="699786"/>
                  <a:pt x="2589184" y="676068"/>
                  <a:pt x="2594232" y="682450"/>
                </a:cubicBezTo>
                <a:cubicBezTo>
                  <a:pt x="2595661" y="687879"/>
                  <a:pt x="2587374" y="690832"/>
                  <a:pt x="2584898" y="695214"/>
                </a:cubicBezTo>
                <a:cubicBezTo>
                  <a:pt x="2582421" y="697976"/>
                  <a:pt x="2583088" y="699786"/>
                  <a:pt x="2586993" y="697595"/>
                </a:cubicBezTo>
                <a:cubicBezTo>
                  <a:pt x="2591089" y="695118"/>
                  <a:pt x="2600233" y="694166"/>
                  <a:pt x="2598423" y="701405"/>
                </a:cubicBezTo>
                <a:cubicBezTo>
                  <a:pt x="2596137" y="706263"/>
                  <a:pt x="2587279" y="718455"/>
                  <a:pt x="2599852" y="713883"/>
                </a:cubicBezTo>
                <a:cubicBezTo>
                  <a:pt x="2649668" y="685403"/>
                  <a:pt x="2572420" y="631777"/>
                  <a:pt x="2554799" y="682736"/>
                </a:cubicBezTo>
                <a:cubicBezTo>
                  <a:pt x="2556894" y="692451"/>
                  <a:pt x="2568038" y="685974"/>
                  <a:pt x="2570039" y="679497"/>
                </a:cubicBezTo>
                <a:close/>
                <a:moveTo>
                  <a:pt x="2608425" y="724836"/>
                </a:moveTo>
                <a:cubicBezTo>
                  <a:pt x="2600995" y="735219"/>
                  <a:pt x="2634142" y="723693"/>
                  <a:pt x="2622331" y="738933"/>
                </a:cubicBezTo>
                <a:cubicBezTo>
                  <a:pt x="2603852" y="752935"/>
                  <a:pt x="2632809" y="738076"/>
                  <a:pt x="2635761" y="743410"/>
                </a:cubicBezTo>
                <a:cubicBezTo>
                  <a:pt x="2637571" y="750459"/>
                  <a:pt x="2620140" y="749792"/>
                  <a:pt x="2618997" y="754364"/>
                </a:cubicBezTo>
                <a:cubicBezTo>
                  <a:pt x="2619188" y="759507"/>
                  <a:pt x="2628999" y="756078"/>
                  <a:pt x="2631380" y="758936"/>
                </a:cubicBezTo>
                <a:cubicBezTo>
                  <a:pt x="2633951" y="769032"/>
                  <a:pt x="2619378" y="762936"/>
                  <a:pt x="2615283" y="767794"/>
                </a:cubicBezTo>
                <a:cubicBezTo>
                  <a:pt x="2602805" y="790749"/>
                  <a:pt x="2667956" y="773319"/>
                  <a:pt x="2650906" y="734838"/>
                </a:cubicBezTo>
                <a:cubicBezTo>
                  <a:pt x="2644238" y="717121"/>
                  <a:pt x="2622045" y="711597"/>
                  <a:pt x="2608425" y="724836"/>
                </a:cubicBezTo>
                <a:close/>
                <a:moveTo>
                  <a:pt x="2705199" y="544623"/>
                </a:moveTo>
                <a:cubicBezTo>
                  <a:pt x="2704722" y="544623"/>
                  <a:pt x="2704341" y="544623"/>
                  <a:pt x="2703865" y="544623"/>
                </a:cubicBezTo>
                <a:cubicBezTo>
                  <a:pt x="2720724" y="544623"/>
                  <a:pt x="2735583" y="549291"/>
                  <a:pt x="2747013" y="559101"/>
                </a:cubicBezTo>
                <a:cubicBezTo>
                  <a:pt x="2746823" y="559006"/>
                  <a:pt x="2746727" y="558816"/>
                  <a:pt x="2746537" y="558720"/>
                </a:cubicBezTo>
                <a:cubicBezTo>
                  <a:pt x="2765396" y="574246"/>
                  <a:pt x="2771683" y="597011"/>
                  <a:pt x="2775207" y="620538"/>
                </a:cubicBezTo>
                <a:cubicBezTo>
                  <a:pt x="2805497" y="530622"/>
                  <a:pt x="2719010" y="511857"/>
                  <a:pt x="2652144" y="543576"/>
                </a:cubicBezTo>
                <a:cubicBezTo>
                  <a:pt x="2636904" y="547767"/>
                  <a:pt x="2618997" y="548433"/>
                  <a:pt x="2606043" y="538051"/>
                </a:cubicBezTo>
                <a:lnTo>
                  <a:pt x="2604424" y="539385"/>
                </a:lnTo>
                <a:cubicBezTo>
                  <a:pt x="2631761" y="568341"/>
                  <a:pt x="2672051" y="544052"/>
                  <a:pt x="2705199" y="544623"/>
                </a:cubicBezTo>
                <a:close/>
                <a:moveTo>
                  <a:pt x="2795115" y="556149"/>
                </a:moveTo>
                <a:cubicBezTo>
                  <a:pt x="2815212" y="579009"/>
                  <a:pt x="2820451" y="607298"/>
                  <a:pt x="2800068" y="632063"/>
                </a:cubicBezTo>
                <a:cubicBezTo>
                  <a:pt x="2802353" y="630729"/>
                  <a:pt x="2804640" y="629301"/>
                  <a:pt x="2806735" y="627586"/>
                </a:cubicBezTo>
                <a:cubicBezTo>
                  <a:pt x="2806354" y="627872"/>
                  <a:pt x="2805973" y="628253"/>
                  <a:pt x="2805592" y="628539"/>
                </a:cubicBezTo>
                <a:cubicBezTo>
                  <a:pt x="2806259" y="628062"/>
                  <a:pt x="2806830" y="627586"/>
                  <a:pt x="2807402" y="627110"/>
                </a:cubicBezTo>
                <a:cubicBezTo>
                  <a:pt x="2807211" y="627300"/>
                  <a:pt x="2807021" y="627396"/>
                  <a:pt x="2806735" y="627586"/>
                </a:cubicBezTo>
                <a:cubicBezTo>
                  <a:pt x="2807116" y="627300"/>
                  <a:pt x="2807497" y="626919"/>
                  <a:pt x="2807973" y="626634"/>
                </a:cubicBezTo>
                <a:cubicBezTo>
                  <a:pt x="2807973" y="626634"/>
                  <a:pt x="2807878" y="626729"/>
                  <a:pt x="2807878" y="626729"/>
                </a:cubicBezTo>
                <a:cubicBezTo>
                  <a:pt x="2808068" y="626538"/>
                  <a:pt x="2808259" y="626443"/>
                  <a:pt x="2808450" y="626253"/>
                </a:cubicBezTo>
                <a:cubicBezTo>
                  <a:pt x="2808259" y="626348"/>
                  <a:pt x="2808164" y="626538"/>
                  <a:pt x="2807973" y="626634"/>
                </a:cubicBezTo>
                <a:cubicBezTo>
                  <a:pt x="2808640" y="626062"/>
                  <a:pt x="2809211" y="625586"/>
                  <a:pt x="2809783" y="625014"/>
                </a:cubicBezTo>
                <a:cubicBezTo>
                  <a:pt x="2809688" y="625014"/>
                  <a:pt x="2809688" y="625110"/>
                  <a:pt x="2809688" y="625110"/>
                </a:cubicBezTo>
                <a:cubicBezTo>
                  <a:pt x="2809783" y="625014"/>
                  <a:pt x="2809974" y="624919"/>
                  <a:pt x="2810069" y="624729"/>
                </a:cubicBezTo>
                <a:cubicBezTo>
                  <a:pt x="2809974" y="624824"/>
                  <a:pt x="2809878" y="624824"/>
                  <a:pt x="2809878" y="624919"/>
                </a:cubicBezTo>
                <a:cubicBezTo>
                  <a:pt x="2810259" y="624633"/>
                  <a:pt x="2810545" y="624252"/>
                  <a:pt x="2810926" y="623871"/>
                </a:cubicBezTo>
                <a:cubicBezTo>
                  <a:pt x="2810735" y="624062"/>
                  <a:pt x="2810545" y="624252"/>
                  <a:pt x="2810354" y="624443"/>
                </a:cubicBezTo>
                <a:cubicBezTo>
                  <a:pt x="2810735" y="624062"/>
                  <a:pt x="2811021" y="623776"/>
                  <a:pt x="2811402" y="623395"/>
                </a:cubicBezTo>
                <a:cubicBezTo>
                  <a:pt x="2811212" y="623586"/>
                  <a:pt x="2811021" y="623681"/>
                  <a:pt x="2810926" y="623871"/>
                </a:cubicBezTo>
                <a:cubicBezTo>
                  <a:pt x="2812259" y="622538"/>
                  <a:pt x="2813498" y="621109"/>
                  <a:pt x="2814736" y="619585"/>
                </a:cubicBezTo>
                <a:cubicBezTo>
                  <a:pt x="2814736" y="619585"/>
                  <a:pt x="2814736" y="619585"/>
                  <a:pt x="2814641" y="619680"/>
                </a:cubicBezTo>
                <a:cubicBezTo>
                  <a:pt x="2815403" y="618633"/>
                  <a:pt x="2816165" y="617490"/>
                  <a:pt x="2816927" y="616347"/>
                </a:cubicBezTo>
                <a:cubicBezTo>
                  <a:pt x="2816927" y="616347"/>
                  <a:pt x="2816927" y="616347"/>
                  <a:pt x="2816927" y="616347"/>
                </a:cubicBezTo>
                <a:cubicBezTo>
                  <a:pt x="2816927" y="616347"/>
                  <a:pt x="2817022" y="616251"/>
                  <a:pt x="2817022" y="616251"/>
                </a:cubicBezTo>
                <a:cubicBezTo>
                  <a:pt x="2817022" y="616251"/>
                  <a:pt x="2816927" y="616347"/>
                  <a:pt x="2816927" y="616347"/>
                </a:cubicBezTo>
                <a:cubicBezTo>
                  <a:pt x="2817212" y="615870"/>
                  <a:pt x="2817498" y="615394"/>
                  <a:pt x="2817784" y="614918"/>
                </a:cubicBezTo>
                <a:cubicBezTo>
                  <a:pt x="2817784" y="614918"/>
                  <a:pt x="2817784" y="615013"/>
                  <a:pt x="2817689" y="615013"/>
                </a:cubicBezTo>
                <a:cubicBezTo>
                  <a:pt x="2817784" y="614823"/>
                  <a:pt x="2817879" y="614632"/>
                  <a:pt x="2818070" y="614442"/>
                </a:cubicBezTo>
                <a:cubicBezTo>
                  <a:pt x="2817975" y="614632"/>
                  <a:pt x="2817879" y="614727"/>
                  <a:pt x="2817784" y="614918"/>
                </a:cubicBezTo>
                <a:cubicBezTo>
                  <a:pt x="2818070" y="614346"/>
                  <a:pt x="2818356" y="613775"/>
                  <a:pt x="2818641" y="613203"/>
                </a:cubicBezTo>
                <a:cubicBezTo>
                  <a:pt x="2818546" y="613394"/>
                  <a:pt x="2818451" y="613584"/>
                  <a:pt x="2818356" y="613680"/>
                </a:cubicBezTo>
                <a:cubicBezTo>
                  <a:pt x="2818451" y="613489"/>
                  <a:pt x="2818546" y="613203"/>
                  <a:pt x="2818736" y="613013"/>
                </a:cubicBezTo>
                <a:cubicBezTo>
                  <a:pt x="2818736" y="613108"/>
                  <a:pt x="2818641" y="613108"/>
                  <a:pt x="2818641" y="613203"/>
                </a:cubicBezTo>
                <a:cubicBezTo>
                  <a:pt x="2818832" y="612727"/>
                  <a:pt x="2819118" y="612346"/>
                  <a:pt x="2819308" y="611870"/>
                </a:cubicBezTo>
                <a:cubicBezTo>
                  <a:pt x="2819308" y="611965"/>
                  <a:pt x="2819308" y="611965"/>
                  <a:pt x="2819213" y="612060"/>
                </a:cubicBezTo>
                <a:cubicBezTo>
                  <a:pt x="2819213" y="611965"/>
                  <a:pt x="2819308" y="611870"/>
                  <a:pt x="2819308" y="611870"/>
                </a:cubicBezTo>
                <a:cubicBezTo>
                  <a:pt x="2819308" y="611870"/>
                  <a:pt x="2819308" y="611965"/>
                  <a:pt x="2819308" y="611965"/>
                </a:cubicBezTo>
                <a:cubicBezTo>
                  <a:pt x="2828833" y="590343"/>
                  <a:pt x="2815974" y="565769"/>
                  <a:pt x="2795115" y="556149"/>
                </a:cubicBezTo>
                <a:close/>
                <a:moveTo>
                  <a:pt x="2961326" y="485664"/>
                </a:moveTo>
                <a:cubicBezTo>
                  <a:pt x="2958563" y="478234"/>
                  <a:pt x="2957230" y="470138"/>
                  <a:pt x="2956277" y="462518"/>
                </a:cubicBezTo>
                <a:cubicBezTo>
                  <a:pt x="2943990" y="480806"/>
                  <a:pt x="2957420" y="511000"/>
                  <a:pt x="2980757" y="509000"/>
                </a:cubicBezTo>
                <a:cubicBezTo>
                  <a:pt x="2972375" y="502904"/>
                  <a:pt x="2964755" y="495760"/>
                  <a:pt x="2961326" y="485664"/>
                </a:cubicBezTo>
                <a:close/>
                <a:moveTo>
                  <a:pt x="2717676" y="691880"/>
                </a:moveTo>
                <a:cubicBezTo>
                  <a:pt x="2738917" y="671115"/>
                  <a:pt x="2771111" y="673973"/>
                  <a:pt x="2798067" y="667591"/>
                </a:cubicBezTo>
                <a:cubicBezTo>
                  <a:pt x="2846264" y="658447"/>
                  <a:pt x="2895889" y="639588"/>
                  <a:pt x="2939704" y="613680"/>
                </a:cubicBezTo>
                <a:cubicBezTo>
                  <a:pt x="2980661" y="589486"/>
                  <a:pt x="3110773" y="476615"/>
                  <a:pt x="3139443" y="557958"/>
                </a:cubicBezTo>
                <a:cubicBezTo>
                  <a:pt x="3119155" y="478044"/>
                  <a:pt x="2997902" y="557863"/>
                  <a:pt x="2952086" y="592058"/>
                </a:cubicBezTo>
                <a:cubicBezTo>
                  <a:pt x="2917892" y="613965"/>
                  <a:pt x="2881411" y="632253"/>
                  <a:pt x="2843120" y="645874"/>
                </a:cubicBezTo>
                <a:lnTo>
                  <a:pt x="2843120" y="645874"/>
                </a:lnTo>
                <a:cubicBezTo>
                  <a:pt x="2900937" y="611394"/>
                  <a:pt x="2947038" y="555482"/>
                  <a:pt x="3008284" y="527574"/>
                </a:cubicBezTo>
                <a:cubicBezTo>
                  <a:pt x="3008189" y="527574"/>
                  <a:pt x="3008093" y="527669"/>
                  <a:pt x="3008093" y="527669"/>
                </a:cubicBezTo>
                <a:cubicBezTo>
                  <a:pt x="3008189" y="527574"/>
                  <a:pt x="3008284" y="527574"/>
                  <a:pt x="3008379" y="527574"/>
                </a:cubicBezTo>
                <a:cubicBezTo>
                  <a:pt x="3008379" y="527574"/>
                  <a:pt x="3008379" y="527574"/>
                  <a:pt x="3008284" y="527574"/>
                </a:cubicBezTo>
                <a:cubicBezTo>
                  <a:pt x="3038669" y="512429"/>
                  <a:pt x="3072578" y="502142"/>
                  <a:pt x="3106487" y="500904"/>
                </a:cubicBezTo>
                <a:cubicBezTo>
                  <a:pt x="3075816" y="501761"/>
                  <a:pt x="3042384" y="461756"/>
                  <a:pt x="3072197" y="438229"/>
                </a:cubicBezTo>
                <a:cubicBezTo>
                  <a:pt x="3071911" y="438420"/>
                  <a:pt x="3071625" y="438610"/>
                  <a:pt x="3071340" y="438801"/>
                </a:cubicBezTo>
                <a:cubicBezTo>
                  <a:pt x="3077531" y="434324"/>
                  <a:pt x="3085246" y="432228"/>
                  <a:pt x="3092771" y="431943"/>
                </a:cubicBezTo>
                <a:cubicBezTo>
                  <a:pt x="3092485" y="431943"/>
                  <a:pt x="3092199" y="431943"/>
                  <a:pt x="3091913" y="431943"/>
                </a:cubicBezTo>
                <a:cubicBezTo>
                  <a:pt x="3092485" y="431943"/>
                  <a:pt x="3093057" y="431847"/>
                  <a:pt x="3093628" y="431847"/>
                </a:cubicBezTo>
                <a:cubicBezTo>
                  <a:pt x="3067529" y="452612"/>
                  <a:pt x="3103820" y="489474"/>
                  <a:pt x="3124965" y="463661"/>
                </a:cubicBezTo>
                <a:cubicBezTo>
                  <a:pt x="3146206" y="430228"/>
                  <a:pt x="3092961" y="409368"/>
                  <a:pt x="3068101" y="426609"/>
                </a:cubicBezTo>
                <a:cubicBezTo>
                  <a:pt x="3068101" y="426609"/>
                  <a:pt x="3068196" y="426609"/>
                  <a:pt x="3068196" y="426513"/>
                </a:cubicBezTo>
                <a:cubicBezTo>
                  <a:pt x="3064386" y="428704"/>
                  <a:pt x="3060862" y="431466"/>
                  <a:pt x="3058004" y="434895"/>
                </a:cubicBezTo>
                <a:cubicBezTo>
                  <a:pt x="3058100" y="434800"/>
                  <a:pt x="3058100" y="434705"/>
                  <a:pt x="3058195" y="434610"/>
                </a:cubicBezTo>
                <a:cubicBezTo>
                  <a:pt x="3057719" y="435086"/>
                  <a:pt x="3057338" y="435657"/>
                  <a:pt x="3056861" y="436134"/>
                </a:cubicBezTo>
                <a:cubicBezTo>
                  <a:pt x="3056861" y="436134"/>
                  <a:pt x="3056957" y="436038"/>
                  <a:pt x="3056957" y="436038"/>
                </a:cubicBezTo>
                <a:cubicBezTo>
                  <a:pt x="3056576" y="436515"/>
                  <a:pt x="3056195" y="436991"/>
                  <a:pt x="3055909" y="437467"/>
                </a:cubicBezTo>
                <a:cubicBezTo>
                  <a:pt x="3055909" y="437372"/>
                  <a:pt x="3056004" y="437372"/>
                  <a:pt x="3056004" y="437277"/>
                </a:cubicBezTo>
                <a:cubicBezTo>
                  <a:pt x="3039431" y="459851"/>
                  <a:pt x="3056481" y="493569"/>
                  <a:pt x="3081817" y="500523"/>
                </a:cubicBezTo>
                <a:cubicBezTo>
                  <a:pt x="3059052" y="502523"/>
                  <a:pt x="3032192" y="507381"/>
                  <a:pt x="3012761" y="492522"/>
                </a:cubicBezTo>
                <a:cubicBezTo>
                  <a:pt x="3002188" y="483473"/>
                  <a:pt x="3001998" y="460422"/>
                  <a:pt x="3018285" y="458136"/>
                </a:cubicBezTo>
                <a:cubicBezTo>
                  <a:pt x="3025810" y="455755"/>
                  <a:pt x="3035907" y="463089"/>
                  <a:pt x="3033525" y="471281"/>
                </a:cubicBezTo>
                <a:cubicBezTo>
                  <a:pt x="3041717" y="452136"/>
                  <a:pt x="3010379" y="445754"/>
                  <a:pt x="3001521" y="460708"/>
                </a:cubicBezTo>
                <a:cubicBezTo>
                  <a:pt x="3001521" y="460708"/>
                  <a:pt x="3001521" y="460708"/>
                  <a:pt x="3001521" y="460708"/>
                </a:cubicBezTo>
                <a:cubicBezTo>
                  <a:pt x="3000664" y="461946"/>
                  <a:pt x="2999902" y="463280"/>
                  <a:pt x="2999331" y="464613"/>
                </a:cubicBezTo>
                <a:cubicBezTo>
                  <a:pt x="2999331" y="464518"/>
                  <a:pt x="2999426" y="464423"/>
                  <a:pt x="2999426" y="464328"/>
                </a:cubicBezTo>
                <a:cubicBezTo>
                  <a:pt x="2999331" y="464423"/>
                  <a:pt x="2999331" y="464613"/>
                  <a:pt x="2999235" y="464709"/>
                </a:cubicBezTo>
                <a:cubicBezTo>
                  <a:pt x="2999235" y="464709"/>
                  <a:pt x="2999235" y="464613"/>
                  <a:pt x="2999235" y="464613"/>
                </a:cubicBezTo>
                <a:cubicBezTo>
                  <a:pt x="2989425" y="488045"/>
                  <a:pt x="3010760" y="509762"/>
                  <a:pt x="3034192" y="509476"/>
                </a:cubicBezTo>
                <a:cubicBezTo>
                  <a:pt x="2959230" y="530622"/>
                  <a:pt x="2904938" y="594820"/>
                  <a:pt x="2842740" y="637778"/>
                </a:cubicBezTo>
                <a:cubicBezTo>
                  <a:pt x="2806830" y="663114"/>
                  <a:pt x="2736250" y="662543"/>
                  <a:pt x="2714724" y="694928"/>
                </a:cubicBezTo>
                <a:cubicBezTo>
                  <a:pt x="2715771" y="693785"/>
                  <a:pt x="2716724" y="692832"/>
                  <a:pt x="2717676" y="691880"/>
                </a:cubicBezTo>
                <a:close/>
                <a:moveTo>
                  <a:pt x="2734059" y="631872"/>
                </a:moveTo>
                <a:cubicBezTo>
                  <a:pt x="2747966" y="621490"/>
                  <a:pt x="2755300" y="603297"/>
                  <a:pt x="2752061" y="586248"/>
                </a:cubicBezTo>
                <a:cubicBezTo>
                  <a:pt x="2738726" y="575199"/>
                  <a:pt x="2720915" y="571389"/>
                  <a:pt x="2703865" y="572055"/>
                </a:cubicBezTo>
                <a:cubicBezTo>
                  <a:pt x="2699865" y="594344"/>
                  <a:pt x="2732154" y="605298"/>
                  <a:pt x="2742536" y="585200"/>
                </a:cubicBezTo>
                <a:cubicBezTo>
                  <a:pt x="2747204" y="643207"/>
                  <a:pt x="2657478" y="629015"/>
                  <a:pt x="2679862" y="575294"/>
                </a:cubicBezTo>
                <a:cubicBezTo>
                  <a:pt x="2673194" y="576723"/>
                  <a:pt x="2667194" y="578913"/>
                  <a:pt x="2660621" y="579771"/>
                </a:cubicBezTo>
                <a:cubicBezTo>
                  <a:pt x="2645667" y="622062"/>
                  <a:pt x="2699198" y="659971"/>
                  <a:pt x="2734059" y="631872"/>
                </a:cubicBezTo>
                <a:close/>
                <a:moveTo>
                  <a:pt x="2958183" y="745029"/>
                </a:moveTo>
                <a:cubicBezTo>
                  <a:pt x="2891888" y="779034"/>
                  <a:pt x="2822546" y="689880"/>
                  <a:pt x="2756634" y="736457"/>
                </a:cubicBezTo>
                <a:cubicBezTo>
                  <a:pt x="2756634" y="736457"/>
                  <a:pt x="2756729" y="736362"/>
                  <a:pt x="2756729" y="736362"/>
                </a:cubicBezTo>
                <a:cubicBezTo>
                  <a:pt x="2746727" y="742553"/>
                  <a:pt x="2738060" y="750649"/>
                  <a:pt x="2731678" y="760365"/>
                </a:cubicBezTo>
                <a:cubicBezTo>
                  <a:pt x="2812831" y="684546"/>
                  <a:pt x="2888078" y="800751"/>
                  <a:pt x="2958183" y="745029"/>
                </a:cubicBezTo>
                <a:close/>
                <a:moveTo>
                  <a:pt x="2962183" y="1018302"/>
                </a:moveTo>
                <a:cubicBezTo>
                  <a:pt x="2968184" y="1027065"/>
                  <a:pt x="2977042" y="1034018"/>
                  <a:pt x="2987234" y="1037066"/>
                </a:cubicBezTo>
                <a:cubicBezTo>
                  <a:pt x="2934465" y="1003538"/>
                  <a:pt x="2971041" y="961818"/>
                  <a:pt x="2974375" y="916670"/>
                </a:cubicBezTo>
                <a:cubicBezTo>
                  <a:pt x="2966755" y="949626"/>
                  <a:pt x="2937990" y="985631"/>
                  <a:pt x="2962183" y="1018302"/>
                </a:cubicBezTo>
                <a:close/>
                <a:moveTo>
                  <a:pt x="2878839" y="935815"/>
                </a:moveTo>
                <a:cubicBezTo>
                  <a:pt x="2887317" y="932196"/>
                  <a:pt x="2894175" y="926195"/>
                  <a:pt x="2898556" y="918194"/>
                </a:cubicBezTo>
                <a:cubicBezTo>
                  <a:pt x="2898556" y="918194"/>
                  <a:pt x="2898556" y="918289"/>
                  <a:pt x="2898461" y="918289"/>
                </a:cubicBezTo>
                <a:cubicBezTo>
                  <a:pt x="2898556" y="918194"/>
                  <a:pt x="2898556" y="918099"/>
                  <a:pt x="2898651" y="918003"/>
                </a:cubicBezTo>
                <a:cubicBezTo>
                  <a:pt x="2898651" y="918099"/>
                  <a:pt x="2898556" y="918099"/>
                  <a:pt x="2898556" y="918194"/>
                </a:cubicBezTo>
                <a:cubicBezTo>
                  <a:pt x="2904081" y="908097"/>
                  <a:pt x="2905319" y="896001"/>
                  <a:pt x="2902937" y="884571"/>
                </a:cubicBezTo>
                <a:cubicBezTo>
                  <a:pt x="2900080" y="893810"/>
                  <a:pt x="2898842" y="903430"/>
                  <a:pt x="2894936" y="912288"/>
                </a:cubicBezTo>
                <a:lnTo>
                  <a:pt x="2894936" y="912288"/>
                </a:lnTo>
                <a:cubicBezTo>
                  <a:pt x="2891317" y="921147"/>
                  <a:pt x="2884935" y="928290"/>
                  <a:pt x="2878839" y="935815"/>
                </a:cubicBezTo>
                <a:close/>
                <a:moveTo>
                  <a:pt x="2802353" y="926100"/>
                </a:moveTo>
                <a:cubicBezTo>
                  <a:pt x="2816165" y="913717"/>
                  <a:pt x="2837596" y="920575"/>
                  <a:pt x="2852169" y="909717"/>
                </a:cubicBezTo>
                <a:cubicBezTo>
                  <a:pt x="2852169" y="909717"/>
                  <a:pt x="2852074" y="909812"/>
                  <a:pt x="2852074" y="909812"/>
                </a:cubicBezTo>
                <a:cubicBezTo>
                  <a:pt x="2852169" y="909812"/>
                  <a:pt x="2852169" y="909717"/>
                  <a:pt x="2852265" y="909717"/>
                </a:cubicBezTo>
                <a:cubicBezTo>
                  <a:pt x="2852265" y="909717"/>
                  <a:pt x="2852265" y="909717"/>
                  <a:pt x="2852265" y="909717"/>
                </a:cubicBezTo>
                <a:cubicBezTo>
                  <a:pt x="2857599" y="905621"/>
                  <a:pt x="2860932" y="899334"/>
                  <a:pt x="2862361" y="892857"/>
                </a:cubicBezTo>
                <a:cubicBezTo>
                  <a:pt x="2862361" y="892953"/>
                  <a:pt x="2862361" y="892953"/>
                  <a:pt x="2862361" y="893048"/>
                </a:cubicBezTo>
                <a:cubicBezTo>
                  <a:pt x="2862361" y="892953"/>
                  <a:pt x="2862361" y="892953"/>
                  <a:pt x="2862361" y="892857"/>
                </a:cubicBezTo>
                <a:cubicBezTo>
                  <a:pt x="2862361" y="892857"/>
                  <a:pt x="2862361" y="892857"/>
                  <a:pt x="2862361" y="892857"/>
                </a:cubicBezTo>
                <a:cubicBezTo>
                  <a:pt x="2862551" y="891905"/>
                  <a:pt x="2862742" y="890952"/>
                  <a:pt x="2862933" y="890000"/>
                </a:cubicBezTo>
                <a:cubicBezTo>
                  <a:pt x="2862933" y="890095"/>
                  <a:pt x="2862933" y="890190"/>
                  <a:pt x="2862933" y="890286"/>
                </a:cubicBezTo>
                <a:cubicBezTo>
                  <a:pt x="2863028" y="889905"/>
                  <a:pt x="2863028" y="889619"/>
                  <a:pt x="2863028" y="889238"/>
                </a:cubicBezTo>
                <a:cubicBezTo>
                  <a:pt x="2863028" y="889428"/>
                  <a:pt x="2863028" y="889524"/>
                  <a:pt x="2862933" y="889714"/>
                </a:cubicBezTo>
                <a:cubicBezTo>
                  <a:pt x="2863028" y="888857"/>
                  <a:pt x="2863123" y="888000"/>
                  <a:pt x="2863218" y="887142"/>
                </a:cubicBezTo>
                <a:cubicBezTo>
                  <a:pt x="2863218" y="887238"/>
                  <a:pt x="2863218" y="887333"/>
                  <a:pt x="2863218" y="887428"/>
                </a:cubicBezTo>
                <a:cubicBezTo>
                  <a:pt x="2863218" y="887047"/>
                  <a:pt x="2863218" y="886761"/>
                  <a:pt x="2863313" y="886380"/>
                </a:cubicBezTo>
                <a:cubicBezTo>
                  <a:pt x="2863313" y="886571"/>
                  <a:pt x="2863313" y="886761"/>
                  <a:pt x="2863313" y="886952"/>
                </a:cubicBezTo>
                <a:cubicBezTo>
                  <a:pt x="2863599" y="883047"/>
                  <a:pt x="2863409" y="879141"/>
                  <a:pt x="2862837" y="875331"/>
                </a:cubicBezTo>
                <a:cubicBezTo>
                  <a:pt x="2861123" y="883809"/>
                  <a:pt x="2859694" y="891524"/>
                  <a:pt x="2855408" y="898287"/>
                </a:cubicBezTo>
                <a:cubicBezTo>
                  <a:pt x="2855408" y="898287"/>
                  <a:pt x="2855503" y="898191"/>
                  <a:pt x="2855503" y="898096"/>
                </a:cubicBezTo>
                <a:cubicBezTo>
                  <a:pt x="2855408" y="898191"/>
                  <a:pt x="2855312" y="898382"/>
                  <a:pt x="2855217" y="898477"/>
                </a:cubicBezTo>
                <a:cubicBezTo>
                  <a:pt x="2855217" y="898382"/>
                  <a:pt x="2855312" y="898382"/>
                  <a:pt x="2855312" y="898287"/>
                </a:cubicBezTo>
                <a:cubicBezTo>
                  <a:pt x="2854741" y="899144"/>
                  <a:pt x="2854265" y="899906"/>
                  <a:pt x="2853598" y="900668"/>
                </a:cubicBezTo>
                <a:cubicBezTo>
                  <a:pt x="2853598" y="900668"/>
                  <a:pt x="2853693" y="900573"/>
                  <a:pt x="2853693" y="900573"/>
                </a:cubicBezTo>
                <a:cubicBezTo>
                  <a:pt x="2850931" y="904097"/>
                  <a:pt x="2847026" y="906764"/>
                  <a:pt x="2842740" y="908097"/>
                </a:cubicBezTo>
                <a:cubicBezTo>
                  <a:pt x="2843120" y="908002"/>
                  <a:pt x="2843501" y="907907"/>
                  <a:pt x="2843883" y="907716"/>
                </a:cubicBezTo>
                <a:cubicBezTo>
                  <a:pt x="2829881" y="913146"/>
                  <a:pt x="2810831" y="911526"/>
                  <a:pt x="2802353" y="926100"/>
                </a:cubicBezTo>
                <a:close/>
                <a:moveTo>
                  <a:pt x="2692530" y="957723"/>
                </a:moveTo>
                <a:cubicBezTo>
                  <a:pt x="2692626" y="957627"/>
                  <a:pt x="2692626" y="957627"/>
                  <a:pt x="2692721" y="957532"/>
                </a:cubicBezTo>
                <a:cubicBezTo>
                  <a:pt x="2691959" y="958389"/>
                  <a:pt x="2691197" y="959151"/>
                  <a:pt x="2690340" y="960009"/>
                </a:cubicBezTo>
                <a:cubicBezTo>
                  <a:pt x="2690530" y="959818"/>
                  <a:pt x="2690625" y="959723"/>
                  <a:pt x="2690816" y="959532"/>
                </a:cubicBezTo>
                <a:cubicBezTo>
                  <a:pt x="2689673" y="960675"/>
                  <a:pt x="2688625" y="961818"/>
                  <a:pt x="2687387" y="962866"/>
                </a:cubicBezTo>
                <a:cubicBezTo>
                  <a:pt x="2687577" y="962676"/>
                  <a:pt x="2687673" y="962580"/>
                  <a:pt x="2687863" y="962390"/>
                </a:cubicBezTo>
                <a:cubicBezTo>
                  <a:pt x="2684910" y="965152"/>
                  <a:pt x="2681767" y="967629"/>
                  <a:pt x="2678433" y="970010"/>
                </a:cubicBezTo>
                <a:cubicBezTo>
                  <a:pt x="2678528" y="969915"/>
                  <a:pt x="2678719" y="969819"/>
                  <a:pt x="2678814" y="969724"/>
                </a:cubicBezTo>
                <a:cubicBezTo>
                  <a:pt x="2678052" y="970296"/>
                  <a:pt x="2677290" y="970772"/>
                  <a:pt x="2676433" y="971343"/>
                </a:cubicBezTo>
                <a:cubicBezTo>
                  <a:pt x="2676814" y="971153"/>
                  <a:pt x="2677100" y="970867"/>
                  <a:pt x="2677385" y="970677"/>
                </a:cubicBezTo>
                <a:cubicBezTo>
                  <a:pt x="2662622" y="980868"/>
                  <a:pt x="2644715" y="985536"/>
                  <a:pt x="2626998" y="987441"/>
                </a:cubicBezTo>
                <a:cubicBezTo>
                  <a:pt x="2657954" y="987536"/>
                  <a:pt x="2690911" y="973439"/>
                  <a:pt x="2707008" y="946293"/>
                </a:cubicBezTo>
                <a:cubicBezTo>
                  <a:pt x="2719676" y="921528"/>
                  <a:pt x="2719962" y="892476"/>
                  <a:pt x="2742441" y="873331"/>
                </a:cubicBezTo>
                <a:cubicBezTo>
                  <a:pt x="2785399" y="834945"/>
                  <a:pt x="2851884" y="838851"/>
                  <a:pt x="2901509" y="862187"/>
                </a:cubicBezTo>
                <a:cubicBezTo>
                  <a:pt x="2916653" y="868854"/>
                  <a:pt x="2932941" y="879237"/>
                  <a:pt x="2947610" y="888952"/>
                </a:cubicBezTo>
                <a:cubicBezTo>
                  <a:pt x="3004760" y="926671"/>
                  <a:pt x="3079055" y="901811"/>
                  <a:pt x="3117726" y="849614"/>
                </a:cubicBezTo>
                <a:cubicBezTo>
                  <a:pt x="3061434" y="911526"/>
                  <a:pt x="2991234" y="918099"/>
                  <a:pt x="2926083" y="865711"/>
                </a:cubicBezTo>
                <a:cubicBezTo>
                  <a:pt x="2853598" y="816848"/>
                  <a:pt x="2722439" y="823039"/>
                  <a:pt x="2708723" y="927243"/>
                </a:cubicBezTo>
                <a:cubicBezTo>
                  <a:pt x="2706437" y="938577"/>
                  <a:pt x="2700436" y="949055"/>
                  <a:pt x="2692530" y="957723"/>
                </a:cubicBezTo>
                <a:close/>
                <a:moveTo>
                  <a:pt x="2590232" y="896667"/>
                </a:moveTo>
                <a:cubicBezTo>
                  <a:pt x="2648049" y="878760"/>
                  <a:pt x="2700436" y="829421"/>
                  <a:pt x="2758729" y="812181"/>
                </a:cubicBezTo>
                <a:cubicBezTo>
                  <a:pt x="2886554" y="765508"/>
                  <a:pt x="3010094" y="979249"/>
                  <a:pt x="3120203" y="844756"/>
                </a:cubicBezTo>
                <a:cubicBezTo>
                  <a:pt x="3007808" y="974487"/>
                  <a:pt x="2890174" y="760460"/>
                  <a:pt x="2761682" y="800846"/>
                </a:cubicBezTo>
                <a:cubicBezTo>
                  <a:pt x="2671861" y="820277"/>
                  <a:pt x="2587660" y="926195"/>
                  <a:pt x="2491172" y="874950"/>
                </a:cubicBezTo>
                <a:cubicBezTo>
                  <a:pt x="2325722" y="767699"/>
                  <a:pt x="2481075" y="545004"/>
                  <a:pt x="2641191" y="661686"/>
                </a:cubicBezTo>
                <a:cubicBezTo>
                  <a:pt x="2611377" y="619204"/>
                  <a:pt x="2552799" y="607869"/>
                  <a:pt x="2503935" y="615489"/>
                </a:cubicBezTo>
                <a:cubicBezTo>
                  <a:pt x="2315340" y="659876"/>
                  <a:pt x="2407733" y="962580"/>
                  <a:pt x="2590232" y="896667"/>
                </a:cubicBezTo>
                <a:close/>
                <a:moveTo>
                  <a:pt x="2394779" y="924576"/>
                </a:moveTo>
                <a:cubicBezTo>
                  <a:pt x="2429545" y="961914"/>
                  <a:pt x="2494220" y="946007"/>
                  <a:pt x="2532891" y="928671"/>
                </a:cubicBezTo>
                <a:cubicBezTo>
                  <a:pt x="2532701" y="928386"/>
                  <a:pt x="2527462" y="919718"/>
                  <a:pt x="2523938" y="920670"/>
                </a:cubicBezTo>
                <a:cubicBezTo>
                  <a:pt x="2524033" y="920670"/>
                  <a:pt x="2524033" y="920575"/>
                  <a:pt x="2524128" y="920575"/>
                </a:cubicBezTo>
                <a:cubicBezTo>
                  <a:pt x="2524033" y="920575"/>
                  <a:pt x="2523843" y="920670"/>
                  <a:pt x="2523747" y="920670"/>
                </a:cubicBezTo>
                <a:cubicBezTo>
                  <a:pt x="2523843" y="920670"/>
                  <a:pt x="2523843" y="920670"/>
                  <a:pt x="2523938" y="920670"/>
                </a:cubicBezTo>
                <a:cubicBezTo>
                  <a:pt x="2523843" y="920670"/>
                  <a:pt x="2523747" y="920670"/>
                  <a:pt x="2523747" y="920766"/>
                </a:cubicBezTo>
                <a:cubicBezTo>
                  <a:pt x="2523747" y="920766"/>
                  <a:pt x="2523747" y="920766"/>
                  <a:pt x="2523747" y="920766"/>
                </a:cubicBezTo>
                <a:cubicBezTo>
                  <a:pt x="2523747" y="920766"/>
                  <a:pt x="2523652" y="920766"/>
                  <a:pt x="2523652" y="920766"/>
                </a:cubicBezTo>
                <a:cubicBezTo>
                  <a:pt x="2523652" y="920766"/>
                  <a:pt x="2523747" y="920766"/>
                  <a:pt x="2523747" y="920766"/>
                </a:cubicBezTo>
                <a:cubicBezTo>
                  <a:pt x="2523652" y="920861"/>
                  <a:pt x="2523461" y="920861"/>
                  <a:pt x="2523366" y="920956"/>
                </a:cubicBezTo>
                <a:cubicBezTo>
                  <a:pt x="2523366" y="920956"/>
                  <a:pt x="2523461" y="920956"/>
                  <a:pt x="2523461" y="920861"/>
                </a:cubicBezTo>
                <a:cubicBezTo>
                  <a:pt x="2523271" y="920956"/>
                  <a:pt x="2523176" y="921051"/>
                  <a:pt x="2523081" y="921147"/>
                </a:cubicBezTo>
                <a:cubicBezTo>
                  <a:pt x="2523176" y="921147"/>
                  <a:pt x="2523176" y="921051"/>
                  <a:pt x="2523271" y="921051"/>
                </a:cubicBezTo>
                <a:cubicBezTo>
                  <a:pt x="2522985" y="921242"/>
                  <a:pt x="2522795" y="921528"/>
                  <a:pt x="2522604" y="921813"/>
                </a:cubicBezTo>
                <a:cubicBezTo>
                  <a:pt x="2522604" y="921813"/>
                  <a:pt x="2522604" y="921813"/>
                  <a:pt x="2522604" y="921813"/>
                </a:cubicBezTo>
                <a:cubicBezTo>
                  <a:pt x="2522604" y="921813"/>
                  <a:pt x="2522509" y="921909"/>
                  <a:pt x="2522509" y="921909"/>
                </a:cubicBezTo>
                <a:cubicBezTo>
                  <a:pt x="2522509" y="921909"/>
                  <a:pt x="2522509" y="921813"/>
                  <a:pt x="2522604" y="921813"/>
                </a:cubicBezTo>
                <a:cubicBezTo>
                  <a:pt x="2522414" y="922099"/>
                  <a:pt x="2522318" y="922385"/>
                  <a:pt x="2522223" y="922671"/>
                </a:cubicBezTo>
                <a:cubicBezTo>
                  <a:pt x="2522223" y="922575"/>
                  <a:pt x="2522318" y="922575"/>
                  <a:pt x="2522318" y="922480"/>
                </a:cubicBezTo>
                <a:cubicBezTo>
                  <a:pt x="2522223" y="922575"/>
                  <a:pt x="2522223" y="922671"/>
                  <a:pt x="2522128" y="922861"/>
                </a:cubicBezTo>
                <a:cubicBezTo>
                  <a:pt x="2522128" y="922861"/>
                  <a:pt x="2522128" y="922766"/>
                  <a:pt x="2522223" y="922766"/>
                </a:cubicBezTo>
                <a:cubicBezTo>
                  <a:pt x="2517270" y="935910"/>
                  <a:pt x="2513651" y="917622"/>
                  <a:pt x="2510793" y="917718"/>
                </a:cubicBezTo>
                <a:cubicBezTo>
                  <a:pt x="2507078" y="918765"/>
                  <a:pt x="2506031" y="926481"/>
                  <a:pt x="2501935" y="927909"/>
                </a:cubicBezTo>
                <a:cubicBezTo>
                  <a:pt x="2494029" y="928290"/>
                  <a:pt x="2494886" y="914765"/>
                  <a:pt x="2489743" y="911907"/>
                </a:cubicBezTo>
                <a:cubicBezTo>
                  <a:pt x="2489743" y="911907"/>
                  <a:pt x="2489838" y="911907"/>
                  <a:pt x="2489838" y="911907"/>
                </a:cubicBezTo>
                <a:cubicBezTo>
                  <a:pt x="2489552" y="911907"/>
                  <a:pt x="2489267" y="912098"/>
                  <a:pt x="2489076" y="912288"/>
                </a:cubicBezTo>
                <a:cubicBezTo>
                  <a:pt x="2489076" y="912288"/>
                  <a:pt x="2489076" y="912193"/>
                  <a:pt x="2489171" y="912193"/>
                </a:cubicBezTo>
                <a:cubicBezTo>
                  <a:pt x="2484409" y="919146"/>
                  <a:pt x="2480694" y="933529"/>
                  <a:pt x="2471265" y="936577"/>
                </a:cubicBezTo>
                <a:cubicBezTo>
                  <a:pt x="2463835" y="936768"/>
                  <a:pt x="2474503" y="886666"/>
                  <a:pt x="2464407" y="911145"/>
                </a:cubicBezTo>
                <a:cubicBezTo>
                  <a:pt x="2460787" y="919623"/>
                  <a:pt x="2453262" y="940959"/>
                  <a:pt x="2442213" y="932100"/>
                </a:cubicBezTo>
                <a:cubicBezTo>
                  <a:pt x="2437260" y="925147"/>
                  <a:pt x="2446500" y="895143"/>
                  <a:pt x="2439165" y="890571"/>
                </a:cubicBezTo>
                <a:cubicBezTo>
                  <a:pt x="2433641" y="899811"/>
                  <a:pt x="2431831" y="919146"/>
                  <a:pt x="2418115" y="920670"/>
                </a:cubicBezTo>
                <a:cubicBezTo>
                  <a:pt x="2413924" y="920194"/>
                  <a:pt x="2408876" y="918480"/>
                  <a:pt x="2407638" y="914098"/>
                </a:cubicBezTo>
                <a:cubicBezTo>
                  <a:pt x="2405256" y="906669"/>
                  <a:pt x="2415258" y="881332"/>
                  <a:pt x="2407066" y="877522"/>
                </a:cubicBezTo>
                <a:cubicBezTo>
                  <a:pt x="2407161" y="877522"/>
                  <a:pt x="2407161" y="877427"/>
                  <a:pt x="2407256" y="877427"/>
                </a:cubicBezTo>
                <a:cubicBezTo>
                  <a:pt x="2407161" y="877427"/>
                  <a:pt x="2407161" y="877522"/>
                  <a:pt x="2407066" y="877522"/>
                </a:cubicBezTo>
                <a:cubicBezTo>
                  <a:pt x="2407066" y="877522"/>
                  <a:pt x="2407066" y="877522"/>
                  <a:pt x="2407066" y="877522"/>
                </a:cubicBezTo>
                <a:cubicBezTo>
                  <a:pt x="2401446" y="881332"/>
                  <a:pt x="2396779" y="904192"/>
                  <a:pt x="2387826" y="900001"/>
                </a:cubicBezTo>
                <a:cubicBezTo>
                  <a:pt x="2384492" y="896477"/>
                  <a:pt x="2383254" y="889714"/>
                  <a:pt x="2379348" y="889333"/>
                </a:cubicBezTo>
                <a:cubicBezTo>
                  <a:pt x="2379158" y="889333"/>
                  <a:pt x="2378777" y="889619"/>
                  <a:pt x="2378205" y="890571"/>
                </a:cubicBezTo>
                <a:cubicBezTo>
                  <a:pt x="2378967" y="903430"/>
                  <a:pt x="2385635" y="915241"/>
                  <a:pt x="2394779" y="924576"/>
                </a:cubicBezTo>
                <a:close/>
                <a:moveTo>
                  <a:pt x="2362680" y="600630"/>
                </a:moveTo>
                <a:cubicBezTo>
                  <a:pt x="2356584" y="596725"/>
                  <a:pt x="2349726" y="595106"/>
                  <a:pt x="2348011" y="588915"/>
                </a:cubicBezTo>
                <a:cubicBezTo>
                  <a:pt x="2354869" y="574818"/>
                  <a:pt x="2394302" y="592915"/>
                  <a:pt x="2379443" y="575008"/>
                </a:cubicBezTo>
                <a:cubicBezTo>
                  <a:pt x="2364299" y="550053"/>
                  <a:pt x="2392302" y="565197"/>
                  <a:pt x="2391445" y="555387"/>
                </a:cubicBezTo>
                <a:cubicBezTo>
                  <a:pt x="2377062" y="529193"/>
                  <a:pt x="2407161" y="557101"/>
                  <a:pt x="2396208" y="528050"/>
                </a:cubicBezTo>
                <a:cubicBezTo>
                  <a:pt x="2384682" y="535956"/>
                  <a:pt x="2374681" y="543385"/>
                  <a:pt x="2359251" y="557768"/>
                </a:cubicBezTo>
                <a:cubicBezTo>
                  <a:pt x="2340867" y="558149"/>
                  <a:pt x="2321817" y="552243"/>
                  <a:pt x="2306006" y="542337"/>
                </a:cubicBezTo>
                <a:cubicBezTo>
                  <a:pt x="2306196" y="542433"/>
                  <a:pt x="2306482" y="542623"/>
                  <a:pt x="2306672" y="542718"/>
                </a:cubicBezTo>
                <a:cubicBezTo>
                  <a:pt x="2293814" y="534908"/>
                  <a:pt x="2282574" y="524335"/>
                  <a:pt x="2273906" y="511857"/>
                </a:cubicBezTo>
                <a:cubicBezTo>
                  <a:pt x="2274002" y="512048"/>
                  <a:pt x="2274097" y="512143"/>
                  <a:pt x="2274192" y="512334"/>
                </a:cubicBezTo>
                <a:cubicBezTo>
                  <a:pt x="2254952" y="485187"/>
                  <a:pt x="2247332" y="445373"/>
                  <a:pt x="2265143" y="415845"/>
                </a:cubicBezTo>
                <a:cubicBezTo>
                  <a:pt x="2259619" y="423180"/>
                  <a:pt x="2255618" y="431943"/>
                  <a:pt x="2253428" y="440896"/>
                </a:cubicBezTo>
                <a:cubicBezTo>
                  <a:pt x="2253428" y="440801"/>
                  <a:pt x="2253428" y="440706"/>
                  <a:pt x="2253523" y="440515"/>
                </a:cubicBezTo>
                <a:cubicBezTo>
                  <a:pt x="2253428" y="440801"/>
                  <a:pt x="2253428" y="441087"/>
                  <a:pt x="2253333" y="441372"/>
                </a:cubicBezTo>
                <a:cubicBezTo>
                  <a:pt x="2253333" y="441182"/>
                  <a:pt x="2253428" y="440991"/>
                  <a:pt x="2253428" y="440801"/>
                </a:cubicBezTo>
                <a:cubicBezTo>
                  <a:pt x="2252856" y="442992"/>
                  <a:pt x="2252380" y="445182"/>
                  <a:pt x="2252094" y="447468"/>
                </a:cubicBezTo>
                <a:cubicBezTo>
                  <a:pt x="2252094" y="447373"/>
                  <a:pt x="2252094" y="447278"/>
                  <a:pt x="2252189" y="447087"/>
                </a:cubicBezTo>
                <a:cubicBezTo>
                  <a:pt x="2252094" y="447373"/>
                  <a:pt x="2252094" y="447659"/>
                  <a:pt x="2252094" y="447945"/>
                </a:cubicBezTo>
                <a:cubicBezTo>
                  <a:pt x="2252094" y="447754"/>
                  <a:pt x="2252189" y="447564"/>
                  <a:pt x="2252189" y="447373"/>
                </a:cubicBezTo>
                <a:cubicBezTo>
                  <a:pt x="2251809" y="449659"/>
                  <a:pt x="2251523" y="451945"/>
                  <a:pt x="2251332" y="454326"/>
                </a:cubicBezTo>
                <a:cubicBezTo>
                  <a:pt x="2251332" y="454136"/>
                  <a:pt x="2251332" y="454041"/>
                  <a:pt x="2251332" y="453850"/>
                </a:cubicBezTo>
                <a:cubicBezTo>
                  <a:pt x="2251332" y="454326"/>
                  <a:pt x="2251237" y="454803"/>
                  <a:pt x="2251237" y="455279"/>
                </a:cubicBezTo>
                <a:cubicBezTo>
                  <a:pt x="2251237" y="454898"/>
                  <a:pt x="2251332" y="454612"/>
                  <a:pt x="2251332" y="454231"/>
                </a:cubicBezTo>
                <a:cubicBezTo>
                  <a:pt x="2251237" y="455850"/>
                  <a:pt x="2251047" y="457470"/>
                  <a:pt x="2251047" y="459184"/>
                </a:cubicBezTo>
                <a:cubicBezTo>
                  <a:pt x="2251047" y="458232"/>
                  <a:pt x="2251142" y="457279"/>
                  <a:pt x="2251142" y="456327"/>
                </a:cubicBezTo>
                <a:cubicBezTo>
                  <a:pt x="2251047" y="457279"/>
                  <a:pt x="2251047" y="458232"/>
                  <a:pt x="2251047" y="459279"/>
                </a:cubicBezTo>
                <a:cubicBezTo>
                  <a:pt x="2251047" y="459279"/>
                  <a:pt x="2251047" y="459184"/>
                  <a:pt x="2251047" y="459184"/>
                </a:cubicBezTo>
                <a:cubicBezTo>
                  <a:pt x="2250951" y="461661"/>
                  <a:pt x="2250951" y="464137"/>
                  <a:pt x="2251047" y="466518"/>
                </a:cubicBezTo>
                <a:cubicBezTo>
                  <a:pt x="2251047" y="466328"/>
                  <a:pt x="2251047" y="466042"/>
                  <a:pt x="2251047" y="465852"/>
                </a:cubicBezTo>
                <a:cubicBezTo>
                  <a:pt x="2252285" y="517477"/>
                  <a:pt x="2292385" y="563864"/>
                  <a:pt x="2342296" y="575389"/>
                </a:cubicBezTo>
                <a:cubicBezTo>
                  <a:pt x="2333723" y="585390"/>
                  <a:pt x="2326008" y="596344"/>
                  <a:pt x="2320103" y="607584"/>
                </a:cubicBezTo>
                <a:cubicBezTo>
                  <a:pt x="2194563" y="492712"/>
                  <a:pt x="2028257" y="721503"/>
                  <a:pt x="1927958" y="560625"/>
                </a:cubicBezTo>
                <a:cubicBezTo>
                  <a:pt x="2024161" y="727980"/>
                  <a:pt x="2158940" y="540813"/>
                  <a:pt x="2283908" y="621681"/>
                </a:cubicBezTo>
                <a:cubicBezTo>
                  <a:pt x="2324389" y="649303"/>
                  <a:pt x="2292861" y="669210"/>
                  <a:pt x="2324675" y="709311"/>
                </a:cubicBezTo>
                <a:cubicBezTo>
                  <a:pt x="2324675" y="709311"/>
                  <a:pt x="2324580" y="709311"/>
                  <a:pt x="2324580" y="709311"/>
                </a:cubicBezTo>
                <a:cubicBezTo>
                  <a:pt x="2314483" y="720169"/>
                  <a:pt x="2305720" y="734361"/>
                  <a:pt x="2302005" y="747792"/>
                </a:cubicBezTo>
                <a:cubicBezTo>
                  <a:pt x="2214089" y="694071"/>
                  <a:pt x="2126745" y="795607"/>
                  <a:pt x="2031495" y="773319"/>
                </a:cubicBezTo>
                <a:cubicBezTo>
                  <a:pt x="2032829" y="773509"/>
                  <a:pt x="2034067" y="773700"/>
                  <a:pt x="2035400" y="773890"/>
                </a:cubicBezTo>
                <a:cubicBezTo>
                  <a:pt x="2005873" y="769794"/>
                  <a:pt x="1977393" y="756745"/>
                  <a:pt x="1957200" y="734266"/>
                </a:cubicBezTo>
                <a:cubicBezTo>
                  <a:pt x="2061689" y="871807"/>
                  <a:pt x="2235711" y="696071"/>
                  <a:pt x="2295243" y="801608"/>
                </a:cubicBezTo>
                <a:cubicBezTo>
                  <a:pt x="2235902" y="880284"/>
                  <a:pt x="2131413" y="951722"/>
                  <a:pt x="2031971" y="905049"/>
                </a:cubicBezTo>
                <a:cubicBezTo>
                  <a:pt x="2131031" y="962199"/>
                  <a:pt x="2245998" y="897525"/>
                  <a:pt x="2315435" y="821896"/>
                </a:cubicBezTo>
                <a:cubicBezTo>
                  <a:pt x="2322865" y="836660"/>
                  <a:pt x="2352393" y="866949"/>
                  <a:pt x="2361441" y="872474"/>
                </a:cubicBezTo>
                <a:cubicBezTo>
                  <a:pt x="2376776" y="845232"/>
                  <a:pt x="2343439" y="872760"/>
                  <a:pt x="2361727" y="847233"/>
                </a:cubicBezTo>
                <a:cubicBezTo>
                  <a:pt x="2362775" y="839803"/>
                  <a:pt x="2338676" y="851614"/>
                  <a:pt x="2350964" y="833707"/>
                </a:cubicBezTo>
                <a:cubicBezTo>
                  <a:pt x="2372300" y="810752"/>
                  <a:pt x="2337343" y="831612"/>
                  <a:pt x="2326675" y="819610"/>
                </a:cubicBezTo>
                <a:cubicBezTo>
                  <a:pt x="2325437" y="815610"/>
                  <a:pt x="2334105" y="811800"/>
                  <a:pt x="2342105" y="807418"/>
                </a:cubicBezTo>
                <a:cubicBezTo>
                  <a:pt x="2378872" y="787511"/>
                  <a:pt x="2326199" y="808752"/>
                  <a:pt x="2318484" y="796655"/>
                </a:cubicBezTo>
                <a:cubicBezTo>
                  <a:pt x="2313150" y="787320"/>
                  <a:pt x="2328199" y="783129"/>
                  <a:pt x="2334295" y="779224"/>
                </a:cubicBezTo>
                <a:cubicBezTo>
                  <a:pt x="2339534" y="777033"/>
                  <a:pt x="2369347" y="760365"/>
                  <a:pt x="2348297" y="765127"/>
                </a:cubicBezTo>
                <a:cubicBezTo>
                  <a:pt x="2336105" y="768556"/>
                  <a:pt x="2310673" y="770366"/>
                  <a:pt x="2317912" y="750268"/>
                </a:cubicBezTo>
                <a:cubicBezTo>
                  <a:pt x="2323532" y="742172"/>
                  <a:pt x="2340010" y="740648"/>
                  <a:pt x="2348201" y="733790"/>
                </a:cubicBezTo>
                <a:cubicBezTo>
                  <a:pt x="2372776" y="714930"/>
                  <a:pt x="2304196" y="743124"/>
                  <a:pt x="2329914" y="710835"/>
                </a:cubicBezTo>
                <a:cubicBezTo>
                  <a:pt x="2333247" y="697976"/>
                  <a:pt x="2311054" y="688546"/>
                  <a:pt x="2347154" y="689213"/>
                </a:cubicBezTo>
                <a:cubicBezTo>
                  <a:pt x="2376300" y="691499"/>
                  <a:pt x="2345820" y="674925"/>
                  <a:pt x="2337819" y="672735"/>
                </a:cubicBezTo>
                <a:cubicBezTo>
                  <a:pt x="2327151" y="669877"/>
                  <a:pt x="2321436" y="663210"/>
                  <a:pt x="2327437" y="652446"/>
                </a:cubicBezTo>
                <a:cubicBezTo>
                  <a:pt x="2327342" y="652732"/>
                  <a:pt x="2327151" y="653018"/>
                  <a:pt x="2327056" y="653304"/>
                </a:cubicBezTo>
                <a:cubicBezTo>
                  <a:pt x="2327437" y="652542"/>
                  <a:pt x="2327818" y="651780"/>
                  <a:pt x="2328294" y="651113"/>
                </a:cubicBezTo>
                <a:cubicBezTo>
                  <a:pt x="2328294" y="651113"/>
                  <a:pt x="2328294" y="651208"/>
                  <a:pt x="2328199" y="651208"/>
                </a:cubicBezTo>
                <a:cubicBezTo>
                  <a:pt x="2328389" y="650922"/>
                  <a:pt x="2328580" y="650732"/>
                  <a:pt x="2328771" y="650446"/>
                </a:cubicBezTo>
                <a:cubicBezTo>
                  <a:pt x="2328771" y="650446"/>
                  <a:pt x="2328675" y="650541"/>
                  <a:pt x="2328675" y="650541"/>
                </a:cubicBezTo>
                <a:cubicBezTo>
                  <a:pt x="2329056" y="650065"/>
                  <a:pt x="2329533" y="649589"/>
                  <a:pt x="2330009" y="649208"/>
                </a:cubicBezTo>
                <a:cubicBezTo>
                  <a:pt x="2329818" y="649303"/>
                  <a:pt x="2329723" y="649494"/>
                  <a:pt x="2329628" y="649589"/>
                </a:cubicBezTo>
                <a:cubicBezTo>
                  <a:pt x="2338772" y="640731"/>
                  <a:pt x="2356964" y="647017"/>
                  <a:pt x="2368109" y="647493"/>
                </a:cubicBezTo>
                <a:cubicBezTo>
                  <a:pt x="2374300" y="641588"/>
                  <a:pt x="2335247" y="627300"/>
                  <a:pt x="2333819" y="621204"/>
                </a:cubicBezTo>
                <a:cubicBezTo>
                  <a:pt x="2326294" y="593296"/>
                  <a:pt x="2405542" y="624062"/>
                  <a:pt x="2362680" y="600630"/>
                </a:cubicBezTo>
                <a:close/>
                <a:moveTo>
                  <a:pt x="2290766" y="807418"/>
                </a:moveTo>
                <a:cubicBezTo>
                  <a:pt x="2291814" y="806180"/>
                  <a:pt x="2292861" y="804846"/>
                  <a:pt x="2294004" y="803418"/>
                </a:cubicBezTo>
                <a:cubicBezTo>
                  <a:pt x="2292956" y="804751"/>
                  <a:pt x="2291909" y="806085"/>
                  <a:pt x="2290766" y="807418"/>
                </a:cubicBezTo>
                <a:close/>
                <a:moveTo>
                  <a:pt x="2031686" y="1002395"/>
                </a:moveTo>
                <a:cubicBezTo>
                  <a:pt x="2031686" y="1002395"/>
                  <a:pt x="2031686" y="1002300"/>
                  <a:pt x="2031781" y="1002300"/>
                </a:cubicBezTo>
                <a:cubicBezTo>
                  <a:pt x="2031495" y="1002776"/>
                  <a:pt x="2031209" y="1003157"/>
                  <a:pt x="2030829" y="1003633"/>
                </a:cubicBezTo>
                <a:cubicBezTo>
                  <a:pt x="2031114" y="1003157"/>
                  <a:pt x="2031400" y="1002776"/>
                  <a:pt x="2031686" y="1002395"/>
                </a:cubicBezTo>
                <a:cubicBezTo>
                  <a:pt x="2030829" y="1003633"/>
                  <a:pt x="2029971" y="1004871"/>
                  <a:pt x="2029209" y="1006110"/>
                </a:cubicBezTo>
                <a:cubicBezTo>
                  <a:pt x="2029495" y="1005633"/>
                  <a:pt x="2029876" y="1005157"/>
                  <a:pt x="2030162" y="1004586"/>
                </a:cubicBezTo>
                <a:cubicBezTo>
                  <a:pt x="2029781" y="1005157"/>
                  <a:pt x="2029400" y="1005729"/>
                  <a:pt x="2029114" y="1006300"/>
                </a:cubicBezTo>
                <a:cubicBezTo>
                  <a:pt x="2029209" y="1006205"/>
                  <a:pt x="2029209" y="1006110"/>
                  <a:pt x="2029304" y="1006110"/>
                </a:cubicBezTo>
                <a:cubicBezTo>
                  <a:pt x="2028257" y="1007729"/>
                  <a:pt x="2027304" y="1009539"/>
                  <a:pt x="2026447" y="1011253"/>
                </a:cubicBezTo>
                <a:cubicBezTo>
                  <a:pt x="2026542" y="1010967"/>
                  <a:pt x="2026733" y="1010777"/>
                  <a:pt x="2026828" y="1010491"/>
                </a:cubicBezTo>
                <a:cubicBezTo>
                  <a:pt x="2026637" y="1010967"/>
                  <a:pt x="2026352" y="1011348"/>
                  <a:pt x="2026161" y="1011825"/>
                </a:cubicBezTo>
                <a:cubicBezTo>
                  <a:pt x="2026256" y="1011634"/>
                  <a:pt x="2026352" y="1011444"/>
                  <a:pt x="2026447" y="1011253"/>
                </a:cubicBezTo>
                <a:cubicBezTo>
                  <a:pt x="2025494" y="1013158"/>
                  <a:pt x="2024542" y="1015063"/>
                  <a:pt x="2023685" y="1016968"/>
                </a:cubicBezTo>
                <a:cubicBezTo>
                  <a:pt x="2023685" y="1016873"/>
                  <a:pt x="2023780" y="1016778"/>
                  <a:pt x="2023780" y="1016682"/>
                </a:cubicBezTo>
                <a:cubicBezTo>
                  <a:pt x="2023685" y="1016968"/>
                  <a:pt x="2023589" y="1017159"/>
                  <a:pt x="2023399" y="1017444"/>
                </a:cubicBezTo>
                <a:cubicBezTo>
                  <a:pt x="2023494" y="1017254"/>
                  <a:pt x="2023589" y="1017159"/>
                  <a:pt x="2023589" y="1016968"/>
                </a:cubicBezTo>
                <a:cubicBezTo>
                  <a:pt x="2023304" y="1017635"/>
                  <a:pt x="2023113" y="1018206"/>
                  <a:pt x="2022827" y="1018873"/>
                </a:cubicBezTo>
                <a:cubicBezTo>
                  <a:pt x="2022923" y="1018778"/>
                  <a:pt x="2022923" y="1018587"/>
                  <a:pt x="2023018" y="1018492"/>
                </a:cubicBezTo>
                <a:cubicBezTo>
                  <a:pt x="2012826" y="1039733"/>
                  <a:pt x="2026733" y="1069070"/>
                  <a:pt x="2023494" y="1090787"/>
                </a:cubicBezTo>
                <a:cubicBezTo>
                  <a:pt x="2017684" y="1127744"/>
                  <a:pt x="1976726" y="1145270"/>
                  <a:pt x="1943579" y="1133268"/>
                </a:cubicBezTo>
                <a:cubicBezTo>
                  <a:pt x="1980060" y="1149937"/>
                  <a:pt x="2025780" y="1126506"/>
                  <a:pt x="2030066" y="1085548"/>
                </a:cubicBezTo>
                <a:cubicBezTo>
                  <a:pt x="2032067" y="1069832"/>
                  <a:pt x="2026352" y="1055164"/>
                  <a:pt x="2027304" y="1039638"/>
                </a:cubicBezTo>
                <a:cubicBezTo>
                  <a:pt x="2031686" y="995918"/>
                  <a:pt x="2079406" y="973629"/>
                  <a:pt x="2117792" y="965914"/>
                </a:cubicBezTo>
                <a:cubicBezTo>
                  <a:pt x="2119983" y="963819"/>
                  <a:pt x="2122268" y="961723"/>
                  <a:pt x="2124459" y="959723"/>
                </a:cubicBezTo>
                <a:cubicBezTo>
                  <a:pt x="2112839" y="961342"/>
                  <a:pt x="2100837" y="955722"/>
                  <a:pt x="2090169" y="959628"/>
                </a:cubicBezTo>
                <a:cubicBezTo>
                  <a:pt x="2090360" y="959532"/>
                  <a:pt x="2090550" y="959532"/>
                  <a:pt x="2090645" y="959437"/>
                </a:cubicBezTo>
                <a:cubicBezTo>
                  <a:pt x="2090455" y="959532"/>
                  <a:pt x="2090169" y="959628"/>
                  <a:pt x="2089883" y="959723"/>
                </a:cubicBezTo>
                <a:cubicBezTo>
                  <a:pt x="2089979" y="959723"/>
                  <a:pt x="2089979" y="959723"/>
                  <a:pt x="2090074" y="959628"/>
                </a:cubicBezTo>
                <a:cubicBezTo>
                  <a:pt x="2089217" y="960009"/>
                  <a:pt x="2088264" y="960390"/>
                  <a:pt x="2087407" y="960771"/>
                </a:cubicBezTo>
                <a:cubicBezTo>
                  <a:pt x="2087597" y="960675"/>
                  <a:pt x="2087788" y="960580"/>
                  <a:pt x="2087979" y="960485"/>
                </a:cubicBezTo>
                <a:cubicBezTo>
                  <a:pt x="2087407" y="960675"/>
                  <a:pt x="2086931" y="960961"/>
                  <a:pt x="2086359" y="961152"/>
                </a:cubicBezTo>
                <a:cubicBezTo>
                  <a:pt x="2086740" y="960961"/>
                  <a:pt x="2087026" y="960866"/>
                  <a:pt x="2087407" y="960675"/>
                </a:cubicBezTo>
                <a:cubicBezTo>
                  <a:pt x="2064928" y="970867"/>
                  <a:pt x="2051974" y="977344"/>
                  <a:pt x="2031686" y="1002395"/>
                </a:cubicBezTo>
                <a:close/>
                <a:moveTo>
                  <a:pt x="2268287" y="919432"/>
                </a:moveTo>
                <a:cubicBezTo>
                  <a:pt x="2268001" y="919527"/>
                  <a:pt x="2267715" y="919718"/>
                  <a:pt x="2267525" y="919813"/>
                </a:cubicBezTo>
                <a:cubicBezTo>
                  <a:pt x="2299243" y="904478"/>
                  <a:pt x="2335724" y="899715"/>
                  <a:pt x="2369347" y="894381"/>
                </a:cubicBezTo>
                <a:cubicBezTo>
                  <a:pt x="2256190" y="884666"/>
                  <a:pt x="2179990" y="944483"/>
                  <a:pt x="2173418" y="1059354"/>
                </a:cubicBezTo>
                <a:cubicBezTo>
                  <a:pt x="2187515" y="1004490"/>
                  <a:pt x="2213804" y="944483"/>
                  <a:pt x="2268287" y="919432"/>
                </a:cubicBezTo>
                <a:close/>
                <a:moveTo>
                  <a:pt x="2088169" y="1210707"/>
                </a:moveTo>
                <a:cubicBezTo>
                  <a:pt x="2089217" y="1210231"/>
                  <a:pt x="2090169" y="1209754"/>
                  <a:pt x="2091122" y="1209278"/>
                </a:cubicBezTo>
                <a:cubicBezTo>
                  <a:pt x="2090741" y="1209468"/>
                  <a:pt x="2090264" y="1209659"/>
                  <a:pt x="2089883" y="1209850"/>
                </a:cubicBezTo>
                <a:cubicBezTo>
                  <a:pt x="2210756" y="1131078"/>
                  <a:pt x="2023399" y="1055735"/>
                  <a:pt x="2182847" y="953436"/>
                </a:cubicBezTo>
                <a:cubicBezTo>
                  <a:pt x="2183800" y="951531"/>
                  <a:pt x="2184562" y="949912"/>
                  <a:pt x="2185324" y="948388"/>
                </a:cubicBezTo>
                <a:cubicBezTo>
                  <a:pt x="2173418" y="952389"/>
                  <a:pt x="2161226" y="955437"/>
                  <a:pt x="2149034" y="957342"/>
                </a:cubicBezTo>
                <a:cubicBezTo>
                  <a:pt x="2087788" y="1018111"/>
                  <a:pt x="2092550" y="1052496"/>
                  <a:pt x="2125221" y="1125553"/>
                </a:cubicBezTo>
                <a:cubicBezTo>
                  <a:pt x="2137127" y="1179560"/>
                  <a:pt x="2088550" y="1222613"/>
                  <a:pt x="2036924" y="1218041"/>
                </a:cubicBezTo>
                <a:cubicBezTo>
                  <a:pt x="2054450" y="1219851"/>
                  <a:pt x="2072548" y="1217946"/>
                  <a:pt x="2088645" y="1210516"/>
                </a:cubicBezTo>
                <a:cubicBezTo>
                  <a:pt x="2088455" y="1210612"/>
                  <a:pt x="2088359" y="1210707"/>
                  <a:pt x="2088169" y="1210707"/>
                </a:cubicBezTo>
                <a:close/>
                <a:moveTo>
                  <a:pt x="2130936" y="1296717"/>
                </a:moveTo>
                <a:cubicBezTo>
                  <a:pt x="2138461" y="1282049"/>
                  <a:pt x="2149415" y="1268619"/>
                  <a:pt x="2160845" y="1266618"/>
                </a:cubicBezTo>
                <a:cubicBezTo>
                  <a:pt x="2161035" y="1265666"/>
                  <a:pt x="2161035" y="1263856"/>
                  <a:pt x="2159702" y="1263856"/>
                </a:cubicBezTo>
                <a:cubicBezTo>
                  <a:pt x="2137223" y="1260904"/>
                  <a:pt x="2129126" y="1284049"/>
                  <a:pt x="2128650" y="1301194"/>
                </a:cubicBezTo>
                <a:lnTo>
                  <a:pt x="2130936" y="1296717"/>
                </a:lnTo>
                <a:close/>
                <a:moveTo>
                  <a:pt x="2089693" y="1286621"/>
                </a:moveTo>
                <a:cubicBezTo>
                  <a:pt x="2106743" y="1264047"/>
                  <a:pt x="2117506" y="1261189"/>
                  <a:pt x="2123602" y="1260713"/>
                </a:cubicBezTo>
                <a:cubicBezTo>
                  <a:pt x="2125317" y="1255093"/>
                  <a:pt x="2111981" y="1257665"/>
                  <a:pt x="2111315" y="1257284"/>
                </a:cubicBezTo>
                <a:cubicBezTo>
                  <a:pt x="2091979" y="1263666"/>
                  <a:pt x="2088169" y="1285478"/>
                  <a:pt x="2086550" y="1290812"/>
                </a:cubicBezTo>
                <a:lnTo>
                  <a:pt x="2089693" y="1286621"/>
                </a:lnTo>
                <a:close/>
                <a:moveTo>
                  <a:pt x="2053117" y="1279096"/>
                </a:moveTo>
                <a:cubicBezTo>
                  <a:pt x="2059880" y="1268142"/>
                  <a:pt x="2076548" y="1252045"/>
                  <a:pt x="2085311" y="1252807"/>
                </a:cubicBezTo>
                <a:cubicBezTo>
                  <a:pt x="2085597" y="1251855"/>
                  <a:pt x="2085978" y="1250045"/>
                  <a:pt x="2084645" y="1249854"/>
                </a:cubicBezTo>
                <a:cubicBezTo>
                  <a:pt x="2063785" y="1244330"/>
                  <a:pt x="2053212" y="1267857"/>
                  <a:pt x="2050164" y="1283287"/>
                </a:cubicBezTo>
                <a:lnTo>
                  <a:pt x="2053117" y="1279096"/>
                </a:lnTo>
                <a:close/>
                <a:moveTo>
                  <a:pt x="2018255" y="1266809"/>
                </a:moveTo>
                <a:cubicBezTo>
                  <a:pt x="2027876" y="1254236"/>
                  <a:pt x="2040258" y="1242425"/>
                  <a:pt x="2050831" y="1241949"/>
                </a:cubicBezTo>
                <a:cubicBezTo>
                  <a:pt x="2051117" y="1241091"/>
                  <a:pt x="2051688" y="1239282"/>
                  <a:pt x="2050450" y="1239091"/>
                </a:cubicBezTo>
                <a:cubicBezTo>
                  <a:pt x="2029971" y="1233186"/>
                  <a:pt x="2019589" y="1255665"/>
                  <a:pt x="2015208" y="1270809"/>
                </a:cubicBezTo>
                <a:lnTo>
                  <a:pt x="2018255" y="1266809"/>
                </a:lnTo>
                <a:close/>
                <a:moveTo>
                  <a:pt x="1990538" y="1254903"/>
                </a:moveTo>
                <a:cubicBezTo>
                  <a:pt x="2000348" y="1244616"/>
                  <a:pt x="2011588" y="1233091"/>
                  <a:pt x="2024542" y="1232614"/>
                </a:cubicBezTo>
                <a:cubicBezTo>
                  <a:pt x="2024637" y="1232424"/>
                  <a:pt x="2025113" y="1231281"/>
                  <a:pt x="2025018" y="1230995"/>
                </a:cubicBezTo>
                <a:cubicBezTo>
                  <a:pt x="2006063" y="1219946"/>
                  <a:pt x="1990347" y="1248235"/>
                  <a:pt x="1987013" y="1258617"/>
                </a:cubicBezTo>
                <a:lnTo>
                  <a:pt x="1990538" y="1254903"/>
                </a:lnTo>
                <a:close/>
                <a:moveTo>
                  <a:pt x="1950437" y="1234805"/>
                </a:moveTo>
                <a:cubicBezTo>
                  <a:pt x="1961010" y="1224613"/>
                  <a:pt x="1974059" y="1207849"/>
                  <a:pt x="1987013" y="1214612"/>
                </a:cubicBezTo>
                <a:cubicBezTo>
                  <a:pt x="1989299" y="1211469"/>
                  <a:pt x="1982727" y="1209850"/>
                  <a:pt x="1980822" y="1209183"/>
                </a:cubicBezTo>
                <a:cubicBezTo>
                  <a:pt x="1964725" y="1202801"/>
                  <a:pt x="1949961" y="1231757"/>
                  <a:pt x="1946913" y="1238520"/>
                </a:cubicBezTo>
                <a:lnTo>
                  <a:pt x="1950437" y="1234805"/>
                </a:lnTo>
                <a:close/>
                <a:moveTo>
                  <a:pt x="1924434" y="1218327"/>
                </a:moveTo>
                <a:cubicBezTo>
                  <a:pt x="1934721" y="1209945"/>
                  <a:pt x="1946246" y="1199372"/>
                  <a:pt x="1958438" y="1199181"/>
                </a:cubicBezTo>
                <a:cubicBezTo>
                  <a:pt x="1958819" y="1198515"/>
                  <a:pt x="1959867" y="1196800"/>
                  <a:pt x="1958915" y="1196324"/>
                </a:cubicBezTo>
                <a:cubicBezTo>
                  <a:pt x="1941960" y="1188418"/>
                  <a:pt x="1927482" y="1210612"/>
                  <a:pt x="1920529" y="1221661"/>
                </a:cubicBezTo>
                <a:lnTo>
                  <a:pt x="1924434" y="1218327"/>
                </a:lnTo>
                <a:close/>
                <a:moveTo>
                  <a:pt x="1899955" y="1195943"/>
                </a:moveTo>
                <a:cubicBezTo>
                  <a:pt x="1911671" y="1189847"/>
                  <a:pt x="1925863" y="1181560"/>
                  <a:pt x="1937102" y="1184132"/>
                </a:cubicBezTo>
                <a:cubicBezTo>
                  <a:pt x="1937579" y="1183560"/>
                  <a:pt x="1938912" y="1181941"/>
                  <a:pt x="1938055" y="1181370"/>
                </a:cubicBezTo>
                <a:cubicBezTo>
                  <a:pt x="1925672" y="1168416"/>
                  <a:pt x="1899479" y="1193752"/>
                  <a:pt x="1899288" y="1194419"/>
                </a:cubicBezTo>
                <a:lnTo>
                  <a:pt x="1895478" y="1198515"/>
                </a:lnTo>
                <a:lnTo>
                  <a:pt x="1899955" y="1195943"/>
                </a:lnTo>
                <a:close/>
                <a:moveTo>
                  <a:pt x="1877762" y="1176321"/>
                </a:moveTo>
                <a:cubicBezTo>
                  <a:pt x="1890430" y="1170511"/>
                  <a:pt x="1903003" y="1163177"/>
                  <a:pt x="1915385" y="1165844"/>
                </a:cubicBezTo>
                <a:cubicBezTo>
                  <a:pt x="1915957" y="1165272"/>
                  <a:pt x="1917386" y="1163844"/>
                  <a:pt x="1916529" y="1163177"/>
                </a:cubicBezTo>
                <a:cubicBezTo>
                  <a:pt x="1903193" y="1150414"/>
                  <a:pt x="1878809" y="1172797"/>
                  <a:pt x="1873094" y="1178608"/>
                </a:cubicBezTo>
                <a:lnTo>
                  <a:pt x="1877762" y="1176321"/>
                </a:lnTo>
                <a:close/>
                <a:moveTo>
                  <a:pt x="1860140" y="1152985"/>
                </a:moveTo>
                <a:cubicBezTo>
                  <a:pt x="1872618" y="1148604"/>
                  <a:pt x="1886620" y="1142222"/>
                  <a:pt x="1898145" y="1145651"/>
                </a:cubicBezTo>
                <a:cubicBezTo>
                  <a:pt x="1898717" y="1145175"/>
                  <a:pt x="1900336" y="1143937"/>
                  <a:pt x="1899669" y="1143270"/>
                </a:cubicBezTo>
                <a:cubicBezTo>
                  <a:pt x="1887572" y="1130983"/>
                  <a:pt x="1865665" y="1147461"/>
                  <a:pt x="1855378" y="1154890"/>
                </a:cubicBezTo>
                <a:lnTo>
                  <a:pt x="1860140" y="1152985"/>
                </a:lnTo>
                <a:close/>
                <a:moveTo>
                  <a:pt x="1847948" y="1127077"/>
                </a:moveTo>
                <a:cubicBezTo>
                  <a:pt x="1860617" y="1125267"/>
                  <a:pt x="1875571" y="1121362"/>
                  <a:pt x="1885286" y="1126410"/>
                </a:cubicBezTo>
                <a:cubicBezTo>
                  <a:pt x="1885953" y="1126029"/>
                  <a:pt x="1887763" y="1124982"/>
                  <a:pt x="1887287" y="1124315"/>
                </a:cubicBezTo>
                <a:cubicBezTo>
                  <a:pt x="1879857" y="1110694"/>
                  <a:pt x="1851473" y="1124410"/>
                  <a:pt x="1842995" y="1128030"/>
                </a:cubicBezTo>
                <a:lnTo>
                  <a:pt x="1847948" y="1127077"/>
                </a:lnTo>
                <a:close/>
                <a:moveTo>
                  <a:pt x="1837757" y="1106122"/>
                </a:moveTo>
                <a:cubicBezTo>
                  <a:pt x="1848425" y="1104884"/>
                  <a:pt x="1870237" y="1103074"/>
                  <a:pt x="1875095" y="1106979"/>
                </a:cubicBezTo>
                <a:cubicBezTo>
                  <a:pt x="1875666" y="1106694"/>
                  <a:pt x="1877666" y="1105932"/>
                  <a:pt x="1877381" y="1105265"/>
                </a:cubicBezTo>
                <a:cubicBezTo>
                  <a:pt x="1870332" y="1092978"/>
                  <a:pt x="1838328" y="1105170"/>
                  <a:pt x="1832804" y="1106598"/>
                </a:cubicBezTo>
                <a:lnTo>
                  <a:pt x="1837757" y="1106122"/>
                </a:lnTo>
                <a:close/>
                <a:moveTo>
                  <a:pt x="1833851" y="1085167"/>
                </a:moveTo>
                <a:cubicBezTo>
                  <a:pt x="1847472" y="1085929"/>
                  <a:pt x="1864236" y="1085929"/>
                  <a:pt x="1870427" y="1089835"/>
                </a:cubicBezTo>
                <a:cubicBezTo>
                  <a:pt x="1870999" y="1089644"/>
                  <a:pt x="1873190" y="1089263"/>
                  <a:pt x="1872904" y="1088596"/>
                </a:cubicBezTo>
                <a:cubicBezTo>
                  <a:pt x="1867475" y="1078500"/>
                  <a:pt x="1838233" y="1083834"/>
                  <a:pt x="1828708" y="1084881"/>
                </a:cubicBezTo>
                <a:lnTo>
                  <a:pt x="1833851" y="1085167"/>
                </a:lnTo>
                <a:close/>
                <a:moveTo>
                  <a:pt x="1833375" y="1068784"/>
                </a:moveTo>
                <a:cubicBezTo>
                  <a:pt x="1846043" y="1071737"/>
                  <a:pt x="1859188" y="1072785"/>
                  <a:pt x="1868522" y="1078214"/>
                </a:cubicBezTo>
                <a:cubicBezTo>
                  <a:pt x="1869094" y="1078119"/>
                  <a:pt x="1871285" y="1078023"/>
                  <a:pt x="1871285" y="1077452"/>
                </a:cubicBezTo>
                <a:cubicBezTo>
                  <a:pt x="1867189" y="1067451"/>
                  <a:pt x="1832708" y="1068117"/>
                  <a:pt x="1828422" y="1067737"/>
                </a:cubicBezTo>
                <a:lnTo>
                  <a:pt x="1833375" y="1068784"/>
                </a:lnTo>
                <a:close/>
                <a:moveTo>
                  <a:pt x="1830518" y="1052687"/>
                </a:moveTo>
                <a:cubicBezTo>
                  <a:pt x="1843472" y="1057926"/>
                  <a:pt x="1858997" y="1061545"/>
                  <a:pt x="1868904" y="1068594"/>
                </a:cubicBezTo>
                <a:cubicBezTo>
                  <a:pt x="1869475" y="1068594"/>
                  <a:pt x="1871666" y="1068784"/>
                  <a:pt x="1871666" y="1068308"/>
                </a:cubicBezTo>
                <a:cubicBezTo>
                  <a:pt x="1869189" y="1058878"/>
                  <a:pt x="1838328" y="1054497"/>
                  <a:pt x="1835947" y="1053544"/>
                </a:cubicBezTo>
                <a:cubicBezTo>
                  <a:pt x="1835947" y="1053544"/>
                  <a:pt x="1830518" y="1052687"/>
                  <a:pt x="1830518" y="1052687"/>
                </a:cubicBezTo>
                <a:close/>
                <a:moveTo>
                  <a:pt x="1842043" y="1034399"/>
                </a:moveTo>
                <a:lnTo>
                  <a:pt x="1836804" y="1032684"/>
                </a:lnTo>
                <a:cubicBezTo>
                  <a:pt x="1848520" y="1040114"/>
                  <a:pt x="1863569" y="1047162"/>
                  <a:pt x="1871856" y="1056306"/>
                </a:cubicBezTo>
                <a:cubicBezTo>
                  <a:pt x="1872428" y="1056402"/>
                  <a:pt x="1874523" y="1057068"/>
                  <a:pt x="1874618" y="1056497"/>
                </a:cubicBezTo>
                <a:cubicBezTo>
                  <a:pt x="1872428" y="1044972"/>
                  <a:pt x="1851187" y="1038780"/>
                  <a:pt x="1842043" y="1034399"/>
                </a:cubicBezTo>
                <a:close/>
                <a:moveTo>
                  <a:pt x="1850520" y="1010872"/>
                </a:moveTo>
                <a:cubicBezTo>
                  <a:pt x="1860236" y="1021921"/>
                  <a:pt x="1872047" y="1030589"/>
                  <a:pt x="1877095" y="1043352"/>
                </a:cubicBezTo>
                <a:cubicBezTo>
                  <a:pt x="1877666" y="1043638"/>
                  <a:pt x="1879667" y="1044591"/>
                  <a:pt x="1879952" y="1044019"/>
                </a:cubicBezTo>
                <a:cubicBezTo>
                  <a:pt x="1884620" y="1031922"/>
                  <a:pt x="1857473" y="1015444"/>
                  <a:pt x="1850520" y="1010872"/>
                </a:cubicBezTo>
                <a:close/>
                <a:moveTo>
                  <a:pt x="1868618" y="991346"/>
                </a:moveTo>
                <a:lnTo>
                  <a:pt x="1864141" y="988107"/>
                </a:lnTo>
                <a:cubicBezTo>
                  <a:pt x="1872713" y="1000014"/>
                  <a:pt x="1884905" y="1013063"/>
                  <a:pt x="1886429" y="1026207"/>
                </a:cubicBezTo>
                <a:cubicBezTo>
                  <a:pt x="1887001" y="1026588"/>
                  <a:pt x="1888715" y="1027827"/>
                  <a:pt x="1889192" y="1027160"/>
                </a:cubicBezTo>
                <a:cubicBezTo>
                  <a:pt x="1897574" y="1015444"/>
                  <a:pt x="1871951" y="993632"/>
                  <a:pt x="1868618" y="991346"/>
                </a:cubicBezTo>
                <a:close/>
                <a:moveTo>
                  <a:pt x="1907956" y="998394"/>
                </a:moveTo>
                <a:cubicBezTo>
                  <a:pt x="1904051" y="983821"/>
                  <a:pt x="1895478" y="973820"/>
                  <a:pt x="1885286" y="965247"/>
                </a:cubicBezTo>
                <a:cubicBezTo>
                  <a:pt x="1892430" y="977916"/>
                  <a:pt x="1903098" y="993441"/>
                  <a:pt x="1901765" y="1007729"/>
                </a:cubicBezTo>
                <a:cubicBezTo>
                  <a:pt x="1905860" y="1012968"/>
                  <a:pt x="1908527" y="998585"/>
                  <a:pt x="1907956" y="998394"/>
                </a:cubicBezTo>
                <a:close/>
                <a:moveTo>
                  <a:pt x="1929578" y="973820"/>
                </a:moveTo>
                <a:cubicBezTo>
                  <a:pt x="1928435" y="962580"/>
                  <a:pt x="1920338" y="948960"/>
                  <a:pt x="1914623" y="942578"/>
                </a:cubicBezTo>
                <a:cubicBezTo>
                  <a:pt x="1919195" y="957056"/>
                  <a:pt x="1926244" y="976201"/>
                  <a:pt x="1920815" y="988965"/>
                </a:cubicBezTo>
                <a:cubicBezTo>
                  <a:pt x="1923958" y="993822"/>
                  <a:pt x="1928244" y="983821"/>
                  <a:pt x="1929101" y="983059"/>
                </a:cubicBezTo>
                <a:cubicBezTo>
                  <a:pt x="1930911" y="978868"/>
                  <a:pt x="1929768" y="977630"/>
                  <a:pt x="1929578" y="973820"/>
                </a:cubicBezTo>
                <a:close/>
                <a:moveTo>
                  <a:pt x="1954724" y="944007"/>
                </a:moveTo>
                <a:cubicBezTo>
                  <a:pt x="1949580" y="927624"/>
                  <a:pt x="1946532" y="926385"/>
                  <a:pt x="1941674" y="919813"/>
                </a:cubicBezTo>
                <a:cubicBezTo>
                  <a:pt x="1946246" y="935148"/>
                  <a:pt x="1952533" y="954008"/>
                  <a:pt x="1945770" y="967533"/>
                </a:cubicBezTo>
                <a:cubicBezTo>
                  <a:pt x="1948723" y="972582"/>
                  <a:pt x="1953200" y="962866"/>
                  <a:pt x="1954914" y="961056"/>
                </a:cubicBezTo>
                <a:cubicBezTo>
                  <a:pt x="1957772" y="954960"/>
                  <a:pt x="1955867" y="950579"/>
                  <a:pt x="1954724" y="944007"/>
                </a:cubicBezTo>
                <a:close/>
                <a:moveTo>
                  <a:pt x="1982632" y="912384"/>
                </a:moveTo>
                <a:cubicBezTo>
                  <a:pt x="1980251" y="906859"/>
                  <a:pt x="1977584" y="903335"/>
                  <a:pt x="1974536" y="899144"/>
                </a:cubicBezTo>
                <a:cubicBezTo>
                  <a:pt x="1979012" y="915241"/>
                  <a:pt x="1982537" y="938006"/>
                  <a:pt x="1974917" y="947817"/>
                </a:cubicBezTo>
                <a:cubicBezTo>
                  <a:pt x="1975393" y="948674"/>
                  <a:pt x="1976536" y="950293"/>
                  <a:pt x="1977584" y="949436"/>
                </a:cubicBezTo>
                <a:cubicBezTo>
                  <a:pt x="1991966" y="940482"/>
                  <a:pt x="1987204" y="922671"/>
                  <a:pt x="1982632" y="912384"/>
                </a:cubicBezTo>
                <a:close/>
                <a:moveTo>
                  <a:pt x="1968725" y="965152"/>
                </a:moveTo>
                <a:cubicBezTo>
                  <a:pt x="1921862" y="998871"/>
                  <a:pt x="1855664" y="1049829"/>
                  <a:pt x="1889287" y="1111647"/>
                </a:cubicBezTo>
                <a:cubicBezTo>
                  <a:pt x="1911004" y="1155081"/>
                  <a:pt x="1952628" y="1188418"/>
                  <a:pt x="1997110" y="1207183"/>
                </a:cubicBezTo>
                <a:cubicBezTo>
                  <a:pt x="1996919" y="1207564"/>
                  <a:pt x="1997015" y="1207278"/>
                  <a:pt x="1997015" y="1207373"/>
                </a:cubicBezTo>
                <a:cubicBezTo>
                  <a:pt x="2000348" y="1208992"/>
                  <a:pt x="2003777" y="1210707"/>
                  <a:pt x="2007016" y="1212421"/>
                </a:cubicBezTo>
                <a:cubicBezTo>
                  <a:pt x="2085026" y="1192800"/>
                  <a:pt x="2080835" y="1149937"/>
                  <a:pt x="2068262" y="1060974"/>
                </a:cubicBezTo>
                <a:cubicBezTo>
                  <a:pt x="2068262" y="1061069"/>
                  <a:pt x="2068262" y="1061164"/>
                  <a:pt x="2068262" y="1061260"/>
                </a:cubicBezTo>
                <a:cubicBezTo>
                  <a:pt x="2068357" y="1056116"/>
                  <a:pt x="2068929" y="1050972"/>
                  <a:pt x="2069786" y="1045829"/>
                </a:cubicBezTo>
                <a:cubicBezTo>
                  <a:pt x="2069786" y="1046019"/>
                  <a:pt x="2069690" y="1046210"/>
                  <a:pt x="2069690" y="1046305"/>
                </a:cubicBezTo>
                <a:cubicBezTo>
                  <a:pt x="2074167" y="1019254"/>
                  <a:pt x="2089693" y="995251"/>
                  <a:pt x="2108172" y="975344"/>
                </a:cubicBezTo>
                <a:cubicBezTo>
                  <a:pt x="2082930" y="987060"/>
                  <a:pt x="2051402" y="1006395"/>
                  <a:pt x="2044544" y="1035256"/>
                </a:cubicBezTo>
                <a:cubicBezTo>
                  <a:pt x="2044354" y="1048401"/>
                  <a:pt x="2050545" y="1061069"/>
                  <a:pt x="2049212" y="1074499"/>
                </a:cubicBezTo>
                <a:cubicBezTo>
                  <a:pt x="2042068" y="1149270"/>
                  <a:pt x="1960153" y="1174321"/>
                  <a:pt x="1910147" y="1122696"/>
                </a:cubicBezTo>
                <a:cubicBezTo>
                  <a:pt x="1940627" y="1134697"/>
                  <a:pt x="1987490" y="1085834"/>
                  <a:pt x="1988537" y="1060593"/>
                </a:cubicBezTo>
                <a:cubicBezTo>
                  <a:pt x="1988061" y="1002300"/>
                  <a:pt x="2031876" y="973153"/>
                  <a:pt x="2079025" y="954008"/>
                </a:cubicBezTo>
                <a:cubicBezTo>
                  <a:pt x="2062833" y="947245"/>
                  <a:pt x="2048069" y="937815"/>
                  <a:pt x="2034448" y="926481"/>
                </a:cubicBezTo>
                <a:cubicBezTo>
                  <a:pt x="2010540" y="938863"/>
                  <a:pt x="1988347" y="951817"/>
                  <a:pt x="1968725" y="965152"/>
                </a:cubicBezTo>
                <a:close/>
                <a:moveTo>
                  <a:pt x="2001110" y="930957"/>
                </a:moveTo>
                <a:lnTo>
                  <a:pt x="2000539" y="931719"/>
                </a:lnTo>
                <a:cubicBezTo>
                  <a:pt x="2001015" y="932577"/>
                  <a:pt x="2002063" y="934291"/>
                  <a:pt x="2003111" y="933434"/>
                </a:cubicBezTo>
                <a:cubicBezTo>
                  <a:pt x="2014255" y="926385"/>
                  <a:pt x="2015684" y="919242"/>
                  <a:pt x="2014350" y="907716"/>
                </a:cubicBezTo>
                <a:cubicBezTo>
                  <a:pt x="2011779" y="904954"/>
                  <a:pt x="2009207" y="902097"/>
                  <a:pt x="2006730" y="899239"/>
                </a:cubicBezTo>
                <a:cubicBezTo>
                  <a:pt x="2008540" y="909336"/>
                  <a:pt x="2004730" y="929243"/>
                  <a:pt x="2001110" y="930957"/>
                </a:cubicBezTo>
                <a:close/>
                <a:moveTo>
                  <a:pt x="2211899" y="822277"/>
                </a:moveTo>
                <a:cubicBezTo>
                  <a:pt x="2125602" y="814752"/>
                  <a:pt x="2023018" y="839994"/>
                  <a:pt x="1958248" y="775224"/>
                </a:cubicBezTo>
                <a:cubicBezTo>
                  <a:pt x="2014160" y="858377"/>
                  <a:pt x="2121126" y="888190"/>
                  <a:pt x="2211899" y="822277"/>
                </a:cubicBezTo>
                <a:close/>
                <a:moveTo>
                  <a:pt x="1953295" y="862854"/>
                </a:moveTo>
                <a:cubicBezTo>
                  <a:pt x="1960534" y="869235"/>
                  <a:pt x="1975583" y="871998"/>
                  <a:pt x="1978536" y="860853"/>
                </a:cubicBezTo>
                <a:cubicBezTo>
                  <a:pt x="1977012" y="858472"/>
                  <a:pt x="1975583" y="856091"/>
                  <a:pt x="1974155" y="853710"/>
                </a:cubicBezTo>
                <a:cubicBezTo>
                  <a:pt x="1972059" y="858186"/>
                  <a:pt x="1967583" y="857520"/>
                  <a:pt x="1967201" y="849995"/>
                </a:cubicBezTo>
                <a:cubicBezTo>
                  <a:pt x="1967106" y="847233"/>
                  <a:pt x="1966249" y="847709"/>
                  <a:pt x="1965392" y="849519"/>
                </a:cubicBezTo>
                <a:cubicBezTo>
                  <a:pt x="1963868" y="851709"/>
                  <a:pt x="1964630" y="856853"/>
                  <a:pt x="1961582" y="857234"/>
                </a:cubicBezTo>
                <a:cubicBezTo>
                  <a:pt x="1959105" y="856758"/>
                  <a:pt x="1959962" y="853233"/>
                  <a:pt x="1960343" y="851614"/>
                </a:cubicBezTo>
                <a:cubicBezTo>
                  <a:pt x="1962248" y="844280"/>
                  <a:pt x="1959962" y="843994"/>
                  <a:pt x="1957676" y="846280"/>
                </a:cubicBezTo>
                <a:cubicBezTo>
                  <a:pt x="1956438" y="847518"/>
                  <a:pt x="1955390" y="850852"/>
                  <a:pt x="1953104" y="848280"/>
                </a:cubicBezTo>
                <a:cubicBezTo>
                  <a:pt x="1950723" y="845709"/>
                  <a:pt x="1953676" y="843423"/>
                  <a:pt x="1954533" y="841422"/>
                </a:cubicBezTo>
                <a:cubicBezTo>
                  <a:pt x="1953581" y="823611"/>
                  <a:pt x="1934912" y="847709"/>
                  <a:pt x="1953295" y="862854"/>
                </a:cubicBezTo>
                <a:close/>
                <a:moveTo>
                  <a:pt x="1953295" y="828849"/>
                </a:moveTo>
                <a:cubicBezTo>
                  <a:pt x="1955200" y="828849"/>
                  <a:pt x="1957581" y="828564"/>
                  <a:pt x="1959772" y="827897"/>
                </a:cubicBezTo>
                <a:cubicBezTo>
                  <a:pt x="1958248" y="825039"/>
                  <a:pt x="1956819" y="822087"/>
                  <a:pt x="1955390" y="819134"/>
                </a:cubicBezTo>
                <a:cubicBezTo>
                  <a:pt x="1953485" y="817991"/>
                  <a:pt x="1952533" y="816276"/>
                  <a:pt x="1953104" y="814467"/>
                </a:cubicBezTo>
                <a:cubicBezTo>
                  <a:pt x="1952057" y="812371"/>
                  <a:pt x="1951104" y="810180"/>
                  <a:pt x="1950056" y="808085"/>
                </a:cubicBezTo>
                <a:cubicBezTo>
                  <a:pt x="1945865" y="809323"/>
                  <a:pt x="1942627" y="804370"/>
                  <a:pt x="1947770" y="803132"/>
                </a:cubicBezTo>
                <a:cubicBezTo>
                  <a:pt x="1945104" y="797131"/>
                  <a:pt x="1942532" y="791130"/>
                  <a:pt x="1940055" y="785130"/>
                </a:cubicBezTo>
                <a:cubicBezTo>
                  <a:pt x="1925863" y="797322"/>
                  <a:pt x="1935007" y="826659"/>
                  <a:pt x="1953295" y="828849"/>
                </a:cubicBezTo>
                <a:close/>
                <a:moveTo>
                  <a:pt x="1910337" y="873998"/>
                </a:moveTo>
                <a:cubicBezTo>
                  <a:pt x="1912909" y="885333"/>
                  <a:pt x="1930435" y="900763"/>
                  <a:pt x="1938912" y="886666"/>
                </a:cubicBezTo>
                <a:cubicBezTo>
                  <a:pt x="1940055" y="883618"/>
                  <a:pt x="1935959" y="883332"/>
                  <a:pt x="1934245" y="883809"/>
                </a:cubicBezTo>
                <a:cubicBezTo>
                  <a:pt x="1929101" y="885142"/>
                  <a:pt x="1926149" y="880856"/>
                  <a:pt x="1930149" y="876474"/>
                </a:cubicBezTo>
                <a:cubicBezTo>
                  <a:pt x="1931673" y="874760"/>
                  <a:pt x="1930721" y="874379"/>
                  <a:pt x="1928816" y="874855"/>
                </a:cubicBezTo>
                <a:cubicBezTo>
                  <a:pt x="1926054" y="875141"/>
                  <a:pt x="1923386" y="878760"/>
                  <a:pt x="1920910" y="876760"/>
                </a:cubicBezTo>
                <a:cubicBezTo>
                  <a:pt x="1919005" y="874665"/>
                  <a:pt x="1921958" y="873045"/>
                  <a:pt x="1923196" y="872474"/>
                </a:cubicBezTo>
                <a:cubicBezTo>
                  <a:pt x="1929387" y="869426"/>
                  <a:pt x="1927577" y="867521"/>
                  <a:pt x="1924244" y="867235"/>
                </a:cubicBezTo>
                <a:cubicBezTo>
                  <a:pt x="1922434" y="867045"/>
                  <a:pt x="1919481" y="868378"/>
                  <a:pt x="1919100" y="865140"/>
                </a:cubicBezTo>
                <a:cubicBezTo>
                  <a:pt x="1918719" y="861806"/>
                  <a:pt x="1922624" y="862568"/>
                  <a:pt x="1924625" y="861996"/>
                </a:cubicBezTo>
                <a:cubicBezTo>
                  <a:pt x="1935388" y="850566"/>
                  <a:pt x="1904241" y="850852"/>
                  <a:pt x="1910337" y="873998"/>
                </a:cubicBezTo>
                <a:close/>
                <a:moveTo>
                  <a:pt x="1917195" y="843804"/>
                </a:moveTo>
                <a:cubicBezTo>
                  <a:pt x="1929006" y="851805"/>
                  <a:pt x="1946627" y="826563"/>
                  <a:pt x="1930530" y="831993"/>
                </a:cubicBezTo>
                <a:cubicBezTo>
                  <a:pt x="1925101" y="835231"/>
                  <a:pt x="1919767" y="831612"/>
                  <a:pt x="1924053" y="823896"/>
                </a:cubicBezTo>
                <a:cubicBezTo>
                  <a:pt x="1926625" y="817324"/>
                  <a:pt x="1917100" y="826278"/>
                  <a:pt x="1915385" y="827230"/>
                </a:cubicBezTo>
                <a:cubicBezTo>
                  <a:pt x="1914433" y="827802"/>
                  <a:pt x="1913766" y="828183"/>
                  <a:pt x="1912623" y="827325"/>
                </a:cubicBezTo>
                <a:cubicBezTo>
                  <a:pt x="1909861" y="825230"/>
                  <a:pt x="1913099" y="822182"/>
                  <a:pt x="1914623" y="820944"/>
                </a:cubicBezTo>
                <a:cubicBezTo>
                  <a:pt x="1921577" y="814943"/>
                  <a:pt x="1919005" y="813133"/>
                  <a:pt x="1914814" y="813895"/>
                </a:cubicBezTo>
                <a:cubicBezTo>
                  <a:pt x="1912528" y="814276"/>
                  <a:pt x="1909099" y="816943"/>
                  <a:pt x="1907956" y="812847"/>
                </a:cubicBezTo>
                <a:cubicBezTo>
                  <a:pt x="1906813" y="808752"/>
                  <a:pt x="1911766" y="808371"/>
                  <a:pt x="1914147" y="806942"/>
                </a:cubicBezTo>
                <a:cubicBezTo>
                  <a:pt x="1917481" y="804846"/>
                  <a:pt x="1917100" y="798846"/>
                  <a:pt x="1912718" y="797893"/>
                </a:cubicBezTo>
                <a:cubicBezTo>
                  <a:pt x="1886620" y="800846"/>
                  <a:pt x="1896621" y="839041"/>
                  <a:pt x="1917195" y="843804"/>
                </a:cubicBezTo>
                <a:close/>
                <a:moveTo>
                  <a:pt x="1884524" y="915432"/>
                </a:moveTo>
                <a:cubicBezTo>
                  <a:pt x="1892049" y="919146"/>
                  <a:pt x="1899574" y="915241"/>
                  <a:pt x="1901479" y="907716"/>
                </a:cubicBezTo>
                <a:cubicBezTo>
                  <a:pt x="1901669" y="899239"/>
                  <a:pt x="1886048" y="913908"/>
                  <a:pt x="1888715" y="899525"/>
                </a:cubicBezTo>
                <a:cubicBezTo>
                  <a:pt x="1893002" y="889238"/>
                  <a:pt x="1881953" y="903335"/>
                  <a:pt x="1879381" y="900668"/>
                </a:cubicBezTo>
                <a:cubicBezTo>
                  <a:pt x="1874237" y="896572"/>
                  <a:pt x="1892144" y="888762"/>
                  <a:pt x="1880524" y="888762"/>
                </a:cubicBezTo>
                <a:cubicBezTo>
                  <a:pt x="1878429" y="889047"/>
                  <a:pt x="1875571" y="891333"/>
                  <a:pt x="1874333" y="887619"/>
                </a:cubicBezTo>
                <a:cubicBezTo>
                  <a:pt x="1872999" y="883809"/>
                  <a:pt x="1877571" y="883809"/>
                  <a:pt x="1879571" y="882570"/>
                </a:cubicBezTo>
                <a:cubicBezTo>
                  <a:pt x="1882429" y="880856"/>
                  <a:pt x="1881858" y="875427"/>
                  <a:pt x="1877762" y="874379"/>
                </a:cubicBezTo>
                <a:cubicBezTo>
                  <a:pt x="1874142" y="873522"/>
                  <a:pt x="1870142" y="876474"/>
                  <a:pt x="1867951" y="878665"/>
                </a:cubicBezTo>
                <a:cubicBezTo>
                  <a:pt x="1857569" y="891810"/>
                  <a:pt x="1871189" y="910669"/>
                  <a:pt x="1884524" y="915432"/>
                </a:cubicBezTo>
                <a:close/>
                <a:moveTo>
                  <a:pt x="1854044" y="934863"/>
                </a:moveTo>
                <a:cubicBezTo>
                  <a:pt x="1859759" y="938577"/>
                  <a:pt x="1867094" y="937720"/>
                  <a:pt x="1869951" y="931815"/>
                </a:cubicBezTo>
                <a:cubicBezTo>
                  <a:pt x="1870713" y="928957"/>
                  <a:pt x="1866713" y="928671"/>
                  <a:pt x="1865093" y="929148"/>
                </a:cubicBezTo>
                <a:cubicBezTo>
                  <a:pt x="1860712" y="930386"/>
                  <a:pt x="1856711" y="926957"/>
                  <a:pt x="1860426" y="922290"/>
                </a:cubicBezTo>
                <a:cubicBezTo>
                  <a:pt x="1862808" y="916956"/>
                  <a:pt x="1852901" y="925338"/>
                  <a:pt x="1851282" y="922575"/>
                </a:cubicBezTo>
                <a:cubicBezTo>
                  <a:pt x="1849282" y="920575"/>
                  <a:pt x="1852044" y="919146"/>
                  <a:pt x="1853283" y="918480"/>
                </a:cubicBezTo>
                <a:cubicBezTo>
                  <a:pt x="1859093" y="915527"/>
                  <a:pt x="1857092" y="913717"/>
                  <a:pt x="1853854" y="913527"/>
                </a:cubicBezTo>
                <a:cubicBezTo>
                  <a:pt x="1852044" y="913431"/>
                  <a:pt x="1849282" y="914670"/>
                  <a:pt x="1848615" y="911622"/>
                </a:cubicBezTo>
                <a:cubicBezTo>
                  <a:pt x="1848044" y="908478"/>
                  <a:pt x="1851854" y="909145"/>
                  <a:pt x="1853759" y="908478"/>
                </a:cubicBezTo>
                <a:cubicBezTo>
                  <a:pt x="1856521" y="907621"/>
                  <a:pt x="1856711" y="903335"/>
                  <a:pt x="1853378" y="901811"/>
                </a:cubicBezTo>
                <a:cubicBezTo>
                  <a:pt x="1850520" y="900477"/>
                  <a:pt x="1846710" y="902001"/>
                  <a:pt x="1844329" y="903525"/>
                </a:cubicBezTo>
                <a:cubicBezTo>
                  <a:pt x="1833089" y="912003"/>
                  <a:pt x="1843376" y="929719"/>
                  <a:pt x="1854044" y="934863"/>
                </a:cubicBezTo>
                <a:close/>
                <a:moveTo>
                  <a:pt x="1829660" y="967248"/>
                </a:moveTo>
                <a:cubicBezTo>
                  <a:pt x="1837090" y="968772"/>
                  <a:pt x="1841376" y="963628"/>
                  <a:pt x="1840614" y="956865"/>
                </a:cubicBezTo>
                <a:cubicBezTo>
                  <a:pt x="1838519" y="949436"/>
                  <a:pt x="1828994" y="966676"/>
                  <a:pt x="1827851" y="951341"/>
                </a:cubicBezTo>
                <a:cubicBezTo>
                  <a:pt x="1827565" y="945912"/>
                  <a:pt x="1823755" y="954198"/>
                  <a:pt x="1822707" y="955437"/>
                </a:cubicBezTo>
                <a:cubicBezTo>
                  <a:pt x="1822231" y="956008"/>
                  <a:pt x="1821850" y="956389"/>
                  <a:pt x="1820707" y="956008"/>
                </a:cubicBezTo>
                <a:cubicBezTo>
                  <a:pt x="1815373" y="953722"/>
                  <a:pt x="1826993" y="942578"/>
                  <a:pt x="1817754" y="945531"/>
                </a:cubicBezTo>
                <a:cubicBezTo>
                  <a:pt x="1816230" y="946293"/>
                  <a:pt x="1814706" y="948960"/>
                  <a:pt x="1812515" y="946102"/>
                </a:cubicBezTo>
                <a:cubicBezTo>
                  <a:pt x="1810325" y="943245"/>
                  <a:pt x="1813754" y="941911"/>
                  <a:pt x="1815087" y="940387"/>
                </a:cubicBezTo>
                <a:cubicBezTo>
                  <a:pt x="1818230" y="935815"/>
                  <a:pt x="1810229" y="931053"/>
                  <a:pt x="1806896" y="936006"/>
                </a:cubicBezTo>
                <a:cubicBezTo>
                  <a:pt x="1795942" y="950103"/>
                  <a:pt x="1816516" y="966390"/>
                  <a:pt x="1829660" y="967248"/>
                </a:cubicBezTo>
                <a:close/>
                <a:moveTo>
                  <a:pt x="1812515" y="1001347"/>
                </a:moveTo>
                <a:cubicBezTo>
                  <a:pt x="1819278" y="1001919"/>
                  <a:pt x="1822136" y="997347"/>
                  <a:pt x="1820135" y="991536"/>
                </a:cubicBezTo>
                <a:cubicBezTo>
                  <a:pt x="1816706" y="985536"/>
                  <a:pt x="1811658" y="1000871"/>
                  <a:pt x="1807848" y="988012"/>
                </a:cubicBezTo>
                <a:cubicBezTo>
                  <a:pt x="1805848" y="982392"/>
                  <a:pt x="1805276" y="994013"/>
                  <a:pt x="1802419" y="992679"/>
                </a:cubicBezTo>
                <a:cubicBezTo>
                  <a:pt x="1797275" y="991346"/>
                  <a:pt x="1805372" y="980583"/>
                  <a:pt x="1797847" y="984107"/>
                </a:cubicBezTo>
                <a:cubicBezTo>
                  <a:pt x="1796704" y="984869"/>
                  <a:pt x="1795751" y="987345"/>
                  <a:pt x="1793275" y="985155"/>
                </a:cubicBezTo>
                <a:cubicBezTo>
                  <a:pt x="1790798" y="982869"/>
                  <a:pt x="1793561" y="981440"/>
                  <a:pt x="1794513" y="980011"/>
                </a:cubicBezTo>
                <a:cubicBezTo>
                  <a:pt x="1796513" y="975915"/>
                  <a:pt x="1788608" y="972296"/>
                  <a:pt x="1786512" y="977154"/>
                </a:cubicBezTo>
                <a:cubicBezTo>
                  <a:pt x="1779464" y="991346"/>
                  <a:pt x="1801371" y="1001823"/>
                  <a:pt x="1812515" y="1001347"/>
                </a:cubicBezTo>
                <a:close/>
                <a:moveTo>
                  <a:pt x="1811754" y="1133935"/>
                </a:moveTo>
                <a:cubicBezTo>
                  <a:pt x="1810801" y="1128792"/>
                  <a:pt x="1802419" y="1125172"/>
                  <a:pt x="1802895" y="1132506"/>
                </a:cubicBezTo>
                <a:cubicBezTo>
                  <a:pt x="1804038" y="1136983"/>
                  <a:pt x="1798228" y="1139841"/>
                  <a:pt x="1794132" y="1136316"/>
                </a:cubicBezTo>
                <a:cubicBezTo>
                  <a:pt x="1789560" y="1133745"/>
                  <a:pt x="1793846" y="1141269"/>
                  <a:pt x="1794227" y="1142889"/>
                </a:cubicBezTo>
                <a:cubicBezTo>
                  <a:pt x="1794704" y="1146318"/>
                  <a:pt x="1789655" y="1146032"/>
                  <a:pt x="1789084" y="1143365"/>
                </a:cubicBezTo>
                <a:cubicBezTo>
                  <a:pt x="1787084" y="1138888"/>
                  <a:pt x="1784226" y="1136983"/>
                  <a:pt x="1782988" y="1141841"/>
                </a:cubicBezTo>
                <a:cubicBezTo>
                  <a:pt x="1782702" y="1143556"/>
                  <a:pt x="1783845" y="1146413"/>
                  <a:pt x="1780130" y="1146794"/>
                </a:cubicBezTo>
                <a:cubicBezTo>
                  <a:pt x="1776320" y="1147175"/>
                  <a:pt x="1777463" y="1143365"/>
                  <a:pt x="1777083" y="1141460"/>
                </a:cubicBezTo>
                <a:cubicBezTo>
                  <a:pt x="1776511" y="1138698"/>
                  <a:pt x="1771367" y="1138126"/>
                  <a:pt x="1769177" y="1141269"/>
                </a:cubicBezTo>
                <a:cubicBezTo>
                  <a:pt x="1764224" y="1168892"/>
                  <a:pt x="1813468" y="1152509"/>
                  <a:pt x="1811754" y="1133935"/>
                </a:cubicBezTo>
                <a:close/>
                <a:moveTo>
                  <a:pt x="1831946" y="1176893"/>
                </a:moveTo>
                <a:cubicBezTo>
                  <a:pt x="1831565" y="1174607"/>
                  <a:pt x="1830422" y="1171368"/>
                  <a:pt x="1828136" y="1170511"/>
                </a:cubicBezTo>
                <a:cubicBezTo>
                  <a:pt x="1825565" y="1169368"/>
                  <a:pt x="1824231" y="1173273"/>
                  <a:pt x="1824517" y="1174988"/>
                </a:cubicBezTo>
                <a:cubicBezTo>
                  <a:pt x="1824898" y="1179465"/>
                  <a:pt x="1820707" y="1183084"/>
                  <a:pt x="1816611" y="1178703"/>
                </a:cubicBezTo>
                <a:cubicBezTo>
                  <a:pt x="1812801" y="1175750"/>
                  <a:pt x="1816040" y="1184227"/>
                  <a:pt x="1816135" y="1185751"/>
                </a:cubicBezTo>
                <a:cubicBezTo>
                  <a:pt x="1816040" y="1189942"/>
                  <a:pt x="1811754" y="1188609"/>
                  <a:pt x="1811468" y="1185370"/>
                </a:cubicBezTo>
                <a:cubicBezTo>
                  <a:pt x="1809944" y="1180322"/>
                  <a:pt x="1807848" y="1179750"/>
                  <a:pt x="1806515" y="1184132"/>
                </a:cubicBezTo>
                <a:cubicBezTo>
                  <a:pt x="1806038" y="1185942"/>
                  <a:pt x="1806800" y="1188894"/>
                  <a:pt x="1803562" y="1189180"/>
                </a:cubicBezTo>
                <a:cubicBezTo>
                  <a:pt x="1800133" y="1189371"/>
                  <a:pt x="1801657" y="1185466"/>
                  <a:pt x="1801466" y="1183465"/>
                </a:cubicBezTo>
                <a:cubicBezTo>
                  <a:pt x="1801181" y="1180608"/>
                  <a:pt x="1796799" y="1179846"/>
                  <a:pt x="1794513" y="1182989"/>
                </a:cubicBezTo>
                <a:cubicBezTo>
                  <a:pt x="1787560" y="1211088"/>
                  <a:pt x="1833280" y="1196705"/>
                  <a:pt x="1831946" y="1176893"/>
                </a:cubicBezTo>
                <a:close/>
                <a:moveTo>
                  <a:pt x="1854521" y="1202039"/>
                </a:moveTo>
                <a:cubicBezTo>
                  <a:pt x="1852997" y="1200706"/>
                  <a:pt x="1850330" y="1198800"/>
                  <a:pt x="1847663" y="1199086"/>
                </a:cubicBezTo>
                <a:cubicBezTo>
                  <a:pt x="1844519" y="1199372"/>
                  <a:pt x="1845567" y="1202610"/>
                  <a:pt x="1846520" y="1203754"/>
                </a:cubicBezTo>
                <a:cubicBezTo>
                  <a:pt x="1849187" y="1206802"/>
                  <a:pt x="1846901" y="1211183"/>
                  <a:pt x="1841090" y="1209754"/>
                </a:cubicBezTo>
                <a:cubicBezTo>
                  <a:pt x="1834994" y="1209564"/>
                  <a:pt x="1846424" y="1214612"/>
                  <a:pt x="1844424" y="1216898"/>
                </a:cubicBezTo>
                <a:cubicBezTo>
                  <a:pt x="1843091" y="1219184"/>
                  <a:pt x="1840709" y="1217565"/>
                  <a:pt x="1839662" y="1216803"/>
                </a:cubicBezTo>
                <a:cubicBezTo>
                  <a:pt x="1834804" y="1213183"/>
                  <a:pt x="1833756" y="1215279"/>
                  <a:pt x="1834518" y="1218041"/>
                </a:cubicBezTo>
                <a:cubicBezTo>
                  <a:pt x="1834994" y="1219565"/>
                  <a:pt x="1837185" y="1221375"/>
                  <a:pt x="1834328" y="1222899"/>
                </a:cubicBezTo>
                <a:cubicBezTo>
                  <a:pt x="1831375" y="1224518"/>
                  <a:pt x="1830708" y="1221089"/>
                  <a:pt x="1829565" y="1219755"/>
                </a:cubicBezTo>
                <a:cubicBezTo>
                  <a:pt x="1827851" y="1217850"/>
                  <a:pt x="1823469" y="1219184"/>
                  <a:pt x="1823183" y="1222422"/>
                </a:cubicBezTo>
                <a:cubicBezTo>
                  <a:pt x="1830232" y="1244806"/>
                  <a:pt x="1864522" y="1216993"/>
                  <a:pt x="1854521" y="1202039"/>
                </a:cubicBezTo>
                <a:close/>
                <a:moveTo>
                  <a:pt x="1879476" y="1231376"/>
                </a:moveTo>
                <a:cubicBezTo>
                  <a:pt x="1878524" y="1229376"/>
                  <a:pt x="1876523" y="1226709"/>
                  <a:pt x="1874237" y="1226233"/>
                </a:cubicBezTo>
                <a:cubicBezTo>
                  <a:pt x="1871475" y="1225756"/>
                  <a:pt x="1871570" y="1229566"/>
                  <a:pt x="1872142" y="1231090"/>
                </a:cubicBezTo>
                <a:cubicBezTo>
                  <a:pt x="1873761" y="1235091"/>
                  <a:pt x="1870808" y="1239282"/>
                  <a:pt x="1866046" y="1236138"/>
                </a:cubicBezTo>
                <a:cubicBezTo>
                  <a:pt x="1860712" y="1234329"/>
                  <a:pt x="1869665" y="1242996"/>
                  <a:pt x="1867284" y="1244806"/>
                </a:cubicBezTo>
                <a:cubicBezTo>
                  <a:pt x="1863665" y="1249092"/>
                  <a:pt x="1859569" y="1233281"/>
                  <a:pt x="1858426" y="1243187"/>
                </a:cubicBezTo>
                <a:cubicBezTo>
                  <a:pt x="1858426" y="1244901"/>
                  <a:pt x="1859950" y="1247568"/>
                  <a:pt x="1856997" y="1248426"/>
                </a:cubicBezTo>
                <a:cubicBezTo>
                  <a:pt x="1854044" y="1249283"/>
                  <a:pt x="1854330" y="1245473"/>
                  <a:pt x="1853568" y="1243663"/>
                </a:cubicBezTo>
                <a:cubicBezTo>
                  <a:pt x="1852520" y="1241187"/>
                  <a:pt x="1848329" y="1241377"/>
                  <a:pt x="1847186" y="1244711"/>
                </a:cubicBezTo>
                <a:cubicBezTo>
                  <a:pt x="1848044" y="1271476"/>
                  <a:pt x="1885858" y="1249283"/>
                  <a:pt x="1879476" y="1231376"/>
                </a:cubicBezTo>
                <a:close/>
                <a:moveTo>
                  <a:pt x="1914242" y="1263380"/>
                </a:moveTo>
                <a:cubicBezTo>
                  <a:pt x="1912909" y="1255474"/>
                  <a:pt x="1904813" y="1253950"/>
                  <a:pt x="1898240" y="1256998"/>
                </a:cubicBezTo>
                <a:cubicBezTo>
                  <a:pt x="1891192" y="1262142"/>
                  <a:pt x="1912052" y="1263285"/>
                  <a:pt x="1898621" y="1270429"/>
                </a:cubicBezTo>
                <a:cubicBezTo>
                  <a:pt x="1887763" y="1273953"/>
                  <a:pt x="1905384" y="1272429"/>
                  <a:pt x="1904908" y="1275953"/>
                </a:cubicBezTo>
                <a:cubicBezTo>
                  <a:pt x="1904622" y="1281858"/>
                  <a:pt x="1887668" y="1274810"/>
                  <a:pt x="1894526" y="1282430"/>
                </a:cubicBezTo>
                <a:cubicBezTo>
                  <a:pt x="1895954" y="1283573"/>
                  <a:pt x="1899479" y="1284145"/>
                  <a:pt x="1897193" y="1287288"/>
                </a:cubicBezTo>
                <a:cubicBezTo>
                  <a:pt x="1894907" y="1290431"/>
                  <a:pt x="1892144" y="1287478"/>
                  <a:pt x="1889954" y="1286907"/>
                </a:cubicBezTo>
                <a:cubicBezTo>
                  <a:pt x="1886810" y="1286050"/>
                  <a:pt x="1882810" y="1289764"/>
                  <a:pt x="1884429" y="1293098"/>
                </a:cubicBezTo>
                <a:cubicBezTo>
                  <a:pt x="1885953" y="1296146"/>
                  <a:pt x="1890620" y="1297003"/>
                  <a:pt x="1893764" y="1297099"/>
                </a:cubicBezTo>
                <a:cubicBezTo>
                  <a:pt x="1909099" y="1296717"/>
                  <a:pt x="1917862" y="1276143"/>
                  <a:pt x="1914242" y="1263380"/>
                </a:cubicBezTo>
                <a:close/>
                <a:moveTo>
                  <a:pt x="1920719" y="1305195"/>
                </a:moveTo>
                <a:cubicBezTo>
                  <a:pt x="1918719" y="1303004"/>
                  <a:pt x="1915195" y="1299956"/>
                  <a:pt x="1912052" y="1300051"/>
                </a:cubicBezTo>
                <a:cubicBezTo>
                  <a:pt x="1908337" y="1300051"/>
                  <a:pt x="1909766" y="1304814"/>
                  <a:pt x="1911099" y="1306528"/>
                </a:cubicBezTo>
                <a:cubicBezTo>
                  <a:pt x="1914719" y="1311195"/>
                  <a:pt x="1912433" y="1317006"/>
                  <a:pt x="1905003" y="1314243"/>
                </a:cubicBezTo>
                <a:cubicBezTo>
                  <a:pt x="1897383" y="1312910"/>
                  <a:pt x="1912242" y="1322054"/>
                  <a:pt x="1909766" y="1324721"/>
                </a:cubicBezTo>
                <a:cubicBezTo>
                  <a:pt x="1906813" y="1330722"/>
                  <a:pt x="1895097" y="1312243"/>
                  <a:pt x="1897574" y="1324721"/>
                </a:cubicBezTo>
                <a:cubicBezTo>
                  <a:pt x="1898240" y="1326912"/>
                  <a:pt x="1901193" y="1329674"/>
                  <a:pt x="1897764" y="1331484"/>
                </a:cubicBezTo>
                <a:cubicBezTo>
                  <a:pt x="1894145" y="1333293"/>
                  <a:pt x="1893097" y="1328436"/>
                  <a:pt x="1891478" y="1326340"/>
                </a:cubicBezTo>
                <a:cubicBezTo>
                  <a:pt x="1889096" y="1323292"/>
                  <a:pt x="1883572" y="1324721"/>
                  <a:pt x="1883572" y="1329293"/>
                </a:cubicBezTo>
                <a:cubicBezTo>
                  <a:pt x="1894049" y="1361392"/>
                  <a:pt x="1935579" y="1327579"/>
                  <a:pt x="1920719" y="1305195"/>
                </a:cubicBezTo>
                <a:close/>
                <a:moveTo>
                  <a:pt x="1961963" y="1285192"/>
                </a:moveTo>
                <a:cubicBezTo>
                  <a:pt x="1961677" y="1284335"/>
                  <a:pt x="1961296" y="1283478"/>
                  <a:pt x="1960915" y="1282620"/>
                </a:cubicBezTo>
                <a:lnTo>
                  <a:pt x="1961010" y="1282525"/>
                </a:lnTo>
                <a:cubicBezTo>
                  <a:pt x="1959010" y="1278049"/>
                  <a:pt x="1952533" y="1271667"/>
                  <a:pt x="1947008" y="1270905"/>
                </a:cubicBezTo>
                <a:cubicBezTo>
                  <a:pt x="1940912" y="1271857"/>
                  <a:pt x="1954533" y="1284430"/>
                  <a:pt x="1941960" y="1282716"/>
                </a:cubicBezTo>
                <a:cubicBezTo>
                  <a:pt x="1936531" y="1282430"/>
                  <a:pt x="1947104" y="1288431"/>
                  <a:pt x="1945675" y="1290812"/>
                </a:cubicBezTo>
                <a:cubicBezTo>
                  <a:pt x="1944722" y="1292908"/>
                  <a:pt x="1942246" y="1291574"/>
                  <a:pt x="1941198" y="1290431"/>
                </a:cubicBezTo>
                <a:cubicBezTo>
                  <a:pt x="1936531" y="1286335"/>
                  <a:pt x="1935674" y="1288716"/>
                  <a:pt x="1936626" y="1291669"/>
                </a:cubicBezTo>
                <a:cubicBezTo>
                  <a:pt x="1940150" y="1297194"/>
                  <a:pt x="1934912" y="1300242"/>
                  <a:pt x="1932245" y="1293479"/>
                </a:cubicBezTo>
                <a:cubicBezTo>
                  <a:pt x="1930625" y="1291383"/>
                  <a:pt x="1926720" y="1292812"/>
                  <a:pt x="1926530" y="1296337"/>
                </a:cubicBezTo>
                <a:cubicBezTo>
                  <a:pt x="1926339" y="1299384"/>
                  <a:pt x="1929101" y="1302242"/>
                  <a:pt x="1931102" y="1303671"/>
                </a:cubicBezTo>
                <a:cubicBezTo>
                  <a:pt x="1938436" y="1307195"/>
                  <a:pt x="1949104" y="1305480"/>
                  <a:pt x="1955867" y="1301861"/>
                </a:cubicBezTo>
                <a:cubicBezTo>
                  <a:pt x="1959296" y="1297479"/>
                  <a:pt x="1963582" y="1290907"/>
                  <a:pt x="1961963" y="1285192"/>
                </a:cubicBezTo>
                <a:close/>
                <a:moveTo>
                  <a:pt x="1914909" y="1386729"/>
                </a:moveTo>
                <a:lnTo>
                  <a:pt x="1914909" y="1386729"/>
                </a:lnTo>
                <a:lnTo>
                  <a:pt x="1914909" y="1386729"/>
                </a:lnTo>
                <a:lnTo>
                  <a:pt x="1914909" y="1386729"/>
                </a:lnTo>
                <a:lnTo>
                  <a:pt x="1914909" y="1386729"/>
                </a:lnTo>
                <a:close/>
                <a:moveTo>
                  <a:pt x="1975012" y="1327293"/>
                </a:moveTo>
                <a:cubicBezTo>
                  <a:pt x="1972059" y="1321673"/>
                  <a:pt x="1960058" y="1316529"/>
                  <a:pt x="1965106" y="1327388"/>
                </a:cubicBezTo>
                <a:cubicBezTo>
                  <a:pt x="1968535" y="1332627"/>
                  <a:pt x="1965868" y="1338246"/>
                  <a:pt x="1958534" y="1334532"/>
                </a:cubicBezTo>
                <a:cubicBezTo>
                  <a:pt x="1951009" y="1332341"/>
                  <a:pt x="1965296" y="1343295"/>
                  <a:pt x="1962725" y="1345771"/>
                </a:cubicBezTo>
                <a:cubicBezTo>
                  <a:pt x="1959581" y="1351486"/>
                  <a:pt x="1948818" y="1331484"/>
                  <a:pt x="1950437" y="1344342"/>
                </a:cubicBezTo>
                <a:cubicBezTo>
                  <a:pt x="1951009" y="1346533"/>
                  <a:pt x="1953771" y="1349772"/>
                  <a:pt x="1950152" y="1351200"/>
                </a:cubicBezTo>
                <a:cubicBezTo>
                  <a:pt x="1946437" y="1352629"/>
                  <a:pt x="1945675" y="1347676"/>
                  <a:pt x="1944246" y="1345295"/>
                </a:cubicBezTo>
                <a:cubicBezTo>
                  <a:pt x="1942151" y="1341961"/>
                  <a:pt x="1936531" y="1342818"/>
                  <a:pt x="1936150" y="1347391"/>
                </a:cubicBezTo>
                <a:cubicBezTo>
                  <a:pt x="1943675" y="1380442"/>
                  <a:pt x="1989109" y="1351962"/>
                  <a:pt x="1975012" y="1327293"/>
                </a:cubicBezTo>
                <a:close/>
                <a:moveTo>
                  <a:pt x="1994443" y="1291860"/>
                </a:moveTo>
                <a:cubicBezTo>
                  <a:pt x="1989776" y="1286812"/>
                  <a:pt x="1982251" y="1289764"/>
                  <a:pt x="1978250" y="1294527"/>
                </a:cubicBezTo>
                <a:cubicBezTo>
                  <a:pt x="1976250" y="1297479"/>
                  <a:pt x="1979870" y="1297861"/>
                  <a:pt x="1981584" y="1297479"/>
                </a:cubicBezTo>
                <a:cubicBezTo>
                  <a:pt x="1986251" y="1296337"/>
                  <a:pt x="1988347" y="1300146"/>
                  <a:pt x="1982918" y="1304814"/>
                </a:cubicBezTo>
                <a:cubicBezTo>
                  <a:pt x="1978250" y="1310148"/>
                  <a:pt x="1990919" y="1302147"/>
                  <a:pt x="1991490" y="1304814"/>
                </a:cubicBezTo>
                <a:cubicBezTo>
                  <a:pt x="1992538" y="1306909"/>
                  <a:pt x="1989395" y="1308338"/>
                  <a:pt x="1988061" y="1309005"/>
                </a:cubicBezTo>
                <a:cubicBezTo>
                  <a:pt x="1981394" y="1311862"/>
                  <a:pt x="1982537" y="1313767"/>
                  <a:pt x="1985585" y="1314053"/>
                </a:cubicBezTo>
                <a:cubicBezTo>
                  <a:pt x="1987204" y="1314243"/>
                  <a:pt x="1990347" y="1313005"/>
                  <a:pt x="1989776" y="1316244"/>
                </a:cubicBezTo>
                <a:cubicBezTo>
                  <a:pt x="1989204" y="1319482"/>
                  <a:pt x="1985775" y="1318625"/>
                  <a:pt x="1983775" y="1319196"/>
                </a:cubicBezTo>
                <a:cubicBezTo>
                  <a:pt x="1980917" y="1319958"/>
                  <a:pt x="1979203" y="1324340"/>
                  <a:pt x="1981870" y="1326054"/>
                </a:cubicBezTo>
                <a:cubicBezTo>
                  <a:pt x="1984346" y="1327483"/>
                  <a:pt x="1988442" y="1325959"/>
                  <a:pt x="1990919" y="1324721"/>
                </a:cubicBezTo>
                <a:cubicBezTo>
                  <a:pt x="2001872" y="1318816"/>
                  <a:pt x="2003492" y="1299575"/>
                  <a:pt x="1994443" y="1291860"/>
                </a:cubicBezTo>
                <a:close/>
                <a:moveTo>
                  <a:pt x="2007778" y="1345771"/>
                </a:moveTo>
                <a:cubicBezTo>
                  <a:pt x="2005683" y="1337104"/>
                  <a:pt x="1996253" y="1333770"/>
                  <a:pt x="1988537" y="1336627"/>
                </a:cubicBezTo>
                <a:cubicBezTo>
                  <a:pt x="1984918" y="1338532"/>
                  <a:pt x="1988537" y="1341771"/>
                  <a:pt x="1990633" y="1342628"/>
                </a:cubicBezTo>
                <a:cubicBezTo>
                  <a:pt x="1996348" y="1344724"/>
                  <a:pt x="1996919" y="1350724"/>
                  <a:pt x="1988442" y="1352153"/>
                </a:cubicBezTo>
                <a:cubicBezTo>
                  <a:pt x="1980536" y="1354820"/>
                  <a:pt x="1998920" y="1355106"/>
                  <a:pt x="1998062" y="1358630"/>
                </a:cubicBezTo>
                <a:cubicBezTo>
                  <a:pt x="1998348" y="1365012"/>
                  <a:pt x="1978060" y="1355582"/>
                  <a:pt x="1986537" y="1364726"/>
                </a:cubicBezTo>
                <a:cubicBezTo>
                  <a:pt x="1988252" y="1366155"/>
                  <a:pt x="1992347" y="1367107"/>
                  <a:pt x="1989966" y="1370346"/>
                </a:cubicBezTo>
                <a:cubicBezTo>
                  <a:pt x="1987490" y="1373584"/>
                  <a:pt x="1984156" y="1370060"/>
                  <a:pt x="1981584" y="1369203"/>
                </a:cubicBezTo>
                <a:cubicBezTo>
                  <a:pt x="1977965" y="1367869"/>
                  <a:pt x="1973679" y="1371489"/>
                  <a:pt x="1975583" y="1375489"/>
                </a:cubicBezTo>
                <a:cubicBezTo>
                  <a:pt x="1977298" y="1379109"/>
                  <a:pt x="1982918" y="1380347"/>
                  <a:pt x="1986442" y="1380823"/>
                </a:cubicBezTo>
                <a:cubicBezTo>
                  <a:pt x="2004254" y="1382252"/>
                  <a:pt x="2013588" y="1360249"/>
                  <a:pt x="2007778" y="1345771"/>
                </a:cubicBezTo>
                <a:close/>
                <a:moveTo>
                  <a:pt x="2010826" y="1406065"/>
                </a:moveTo>
                <a:cubicBezTo>
                  <a:pt x="2010921" y="1398635"/>
                  <a:pt x="2003968" y="1392825"/>
                  <a:pt x="1996919" y="1392920"/>
                </a:cubicBezTo>
                <a:cubicBezTo>
                  <a:pt x="1993490" y="1393396"/>
                  <a:pt x="1995872" y="1397016"/>
                  <a:pt x="1997396" y="1398254"/>
                </a:cubicBezTo>
                <a:cubicBezTo>
                  <a:pt x="2001682" y="1401683"/>
                  <a:pt x="2000729" y="1406541"/>
                  <a:pt x="1993395" y="1405112"/>
                </a:cubicBezTo>
                <a:cubicBezTo>
                  <a:pt x="1986442" y="1405112"/>
                  <a:pt x="2001206" y="1410351"/>
                  <a:pt x="1999777" y="1413113"/>
                </a:cubicBezTo>
                <a:cubicBezTo>
                  <a:pt x="1998253" y="1418161"/>
                  <a:pt x="1984156" y="1404731"/>
                  <a:pt x="1988823" y="1414446"/>
                </a:cubicBezTo>
                <a:cubicBezTo>
                  <a:pt x="1989871" y="1416066"/>
                  <a:pt x="1993014" y="1418066"/>
                  <a:pt x="1990252" y="1419876"/>
                </a:cubicBezTo>
                <a:cubicBezTo>
                  <a:pt x="1987394" y="1421686"/>
                  <a:pt x="1985585" y="1418066"/>
                  <a:pt x="1983775" y="1416447"/>
                </a:cubicBezTo>
                <a:cubicBezTo>
                  <a:pt x="1981203" y="1414351"/>
                  <a:pt x="1976726" y="1415875"/>
                  <a:pt x="1977393" y="1419495"/>
                </a:cubicBezTo>
                <a:cubicBezTo>
                  <a:pt x="1986347" y="1437973"/>
                  <a:pt x="2014064" y="1424638"/>
                  <a:pt x="2010826" y="1406065"/>
                </a:cubicBezTo>
                <a:close/>
                <a:moveTo>
                  <a:pt x="2039496" y="1315101"/>
                </a:moveTo>
                <a:cubicBezTo>
                  <a:pt x="2039210" y="1308147"/>
                  <a:pt x="2033305" y="1303290"/>
                  <a:pt x="2026828" y="1304528"/>
                </a:cubicBezTo>
                <a:cubicBezTo>
                  <a:pt x="2023875" y="1305480"/>
                  <a:pt x="2026161" y="1308719"/>
                  <a:pt x="2027590" y="1309671"/>
                </a:cubicBezTo>
                <a:cubicBezTo>
                  <a:pt x="2031495" y="1312338"/>
                  <a:pt x="2030924" y="1317291"/>
                  <a:pt x="2024542" y="1317006"/>
                </a:cubicBezTo>
                <a:cubicBezTo>
                  <a:pt x="2018541" y="1318149"/>
                  <a:pt x="2031686" y="1321006"/>
                  <a:pt x="2030543" y="1323768"/>
                </a:cubicBezTo>
                <a:cubicBezTo>
                  <a:pt x="2030066" y="1326436"/>
                  <a:pt x="2027114" y="1325102"/>
                  <a:pt x="2025780" y="1324530"/>
                </a:cubicBezTo>
                <a:cubicBezTo>
                  <a:pt x="2019684" y="1321768"/>
                  <a:pt x="2019303" y="1324245"/>
                  <a:pt x="2021208" y="1326816"/>
                </a:cubicBezTo>
                <a:cubicBezTo>
                  <a:pt x="2022256" y="1328245"/>
                  <a:pt x="2025018" y="1329674"/>
                  <a:pt x="2022827" y="1331865"/>
                </a:cubicBezTo>
                <a:cubicBezTo>
                  <a:pt x="2020541" y="1334055"/>
                  <a:pt x="2018636" y="1330722"/>
                  <a:pt x="2016922" y="1329674"/>
                </a:cubicBezTo>
                <a:cubicBezTo>
                  <a:pt x="2014541" y="1328055"/>
                  <a:pt x="2010826" y="1330245"/>
                  <a:pt x="2011588" y="1333770"/>
                </a:cubicBezTo>
                <a:cubicBezTo>
                  <a:pt x="2012255" y="1336913"/>
                  <a:pt x="2016065" y="1338723"/>
                  <a:pt x="2018541" y="1339675"/>
                </a:cubicBezTo>
                <a:cubicBezTo>
                  <a:pt x="2031686" y="1343676"/>
                  <a:pt x="2041782" y="1326912"/>
                  <a:pt x="2039496" y="1315101"/>
                </a:cubicBezTo>
                <a:close/>
                <a:moveTo>
                  <a:pt x="2048450" y="1358154"/>
                </a:moveTo>
                <a:cubicBezTo>
                  <a:pt x="2045497" y="1349772"/>
                  <a:pt x="2035877" y="1346819"/>
                  <a:pt x="2028257" y="1350438"/>
                </a:cubicBezTo>
                <a:cubicBezTo>
                  <a:pt x="2024733" y="1352534"/>
                  <a:pt x="2028733" y="1355582"/>
                  <a:pt x="2030924" y="1356154"/>
                </a:cubicBezTo>
                <a:cubicBezTo>
                  <a:pt x="2036924" y="1357868"/>
                  <a:pt x="2037877" y="1363869"/>
                  <a:pt x="2029495" y="1365774"/>
                </a:cubicBezTo>
                <a:cubicBezTo>
                  <a:pt x="2021780" y="1369012"/>
                  <a:pt x="2040354" y="1367965"/>
                  <a:pt x="2039687" y="1371584"/>
                </a:cubicBezTo>
                <a:cubicBezTo>
                  <a:pt x="2040449" y="1377966"/>
                  <a:pt x="2019398" y="1369774"/>
                  <a:pt x="2028638" y="1378442"/>
                </a:cubicBezTo>
                <a:cubicBezTo>
                  <a:pt x="2030447" y="1379775"/>
                  <a:pt x="2034734" y="1380442"/>
                  <a:pt x="2032543" y="1383871"/>
                </a:cubicBezTo>
                <a:cubicBezTo>
                  <a:pt x="2030352" y="1387300"/>
                  <a:pt x="2026733" y="1383966"/>
                  <a:pt x="2024066" y="1383300"/>
                </a:cubicBezTo>
                <a:cubicBezTo>
                  <a:pt x="2020351" y="1382252"/>
                  <a:pt x="2016255" y="1386348"/>
                  <a:pt x="2018541" y="1390062"/>
                </a:cubicBezTo>
                <a:cubicBezTo>
                  <a:pt x="2037496" y="1406350"/>
                  <a:pt x="2059308" y="1376346"/>
                  <a:pt x="2048450" y="1358154"/>
                </a:cubicBezTo>
                <a:close/>
                <a:moveTo>
                  <a:pt x="2084930" y="1329007"/>
                </a:moveTo>
                <a:cubicBezTo>
                  <a:pt x="2082835" y="1321101"/>
                  <a:pt x="2074262" y="1317672"/>
                  <a:pt x="2067119" y="1320530"/>
                </a:cubicBezTo>
                <a:cubicBezTo>
                  <a:pt x="2060356" y="1325292"/>
                  <a:pt x="2082359" y="1328721"/>
                  <a:pt x="2069024" y="1334913"/>
                </a:cubicBezTo>
                <a:cubicBezTo>
                  <a:pt x="2058070" y="1337580"/>
                  <a:pt x="2076548" y="1337866"/>
                  <a:pt x="2076263" y="1341295"/>
                </a:cubicBezTo>
                <a:cubicBezTo>
                  <a:pt x="2076358" y="1347581"/>
                  <a:pt x="2058260" y="1338437"/>
                  <a:pt x="2065880" y="1347200"/>
                </a:cubicBezTo>
                <a:cubicBezTo>
                  <a:pt x="2067404" y="1348629"/>
                  <a:pt x="2071214" y="1349486"/>
                  <a:pt x="2069024" y="1352534"/>
                </a:cubicBezTo>
                <a:cubicBezTo>
                  <a:pt x="2066833" y="1355677"/>
                  <a:pt x="2063785" y="1352248"/>
                  <a:pt x="2061499" y="1351486"/>
                </a:cubicBezTo>
                <a:cubicBezTo>
                  <a:pt x="2058260" y="1350248"/>
                  <a:pt x="2054355" y="1353867"/>
                  <a:pt x="2056165" y="1357487"/>
                </a:cubicBezTo>
                <a:cubicBezTo>
                  <a:pt x="2073024" y="1374346"/>
                  <a:pt x="2093503" y="1345962"/>
                  <a:pt x="2084930" y="1329007"/>
                </a:cubicBezTo>
                <a:close/>
                <a:moveTo>
                  <a:pt x="2079977" y="1374061"/>
                </a:moveTo>
                <a:cubicBezTo>
                  <a:pt x="2076072" y="1374251"/>
                  <a:pt x="2070071" y="1375204"/>
                  <a:pt x="2066928" y="1378156"/>
                </a:cubicBezTo>
                <a:cubicBezTo>
                  <a:pt x="2063309" y="1381585"/>
                  <a:pt x="2069024" y="1383776"/>
                  <a:pt x="2071786" y="1383871"/>
                </a:cubicBezTo>
                <a:cubicBezTo>
                  <a:pt x="2080644" y="1384062"/>
                  <a:pt x="2080644" y="1391967"/>
                  <a:pt x="2072834" y="1395206"/>
                </a:cubicBezTo>
                <a:cubicBezTo>
                  <a:pt x="2064642" y="1401016"/>
                  <a:pt x="2086264" y="1394730"/>
                  <a:pt x="2086550" y="1398825"/>
                </a:cubicBezTo>
                <a:cubicBezTo>
                  <a:pt x="2089217" y="1405969"/>
                  <a:pt x="2062070" y="1402636"/>
                  <a:pt x="2075405" y="1409875"/>
                </a:cubicBezTo>
                <a:cubicBezTo>
                  <a:pt x="2077977" y="1410827"/>
                  <a:pt x="2083121" y="1410351"/>
                  <a:pt x="2081597" y="1414828"/>
                </a:cubicBezTo>
                <a:cubicBezTo>
                  <a:pt x="2080073" y="1419304"/>
                  <a:pt x="2074739" y="1416733"/>
                  <a:pt x="2071405" y="1416637"/>
                </a:cubicBezTo>
                <a:cubicBezTo>
                  <a:pt x="2066738" y="1416447"/>
                  <a:pt x="2063118" y="1422162"/>
                  <a:pt x="2066928" y="1425781"/>
                </a:cubicBezTo>
                <a:cubicBezTo>
                  <a:pt x="2101980" y="1441688"/>
                  <a:pt x="2114077" y="1379013"/>
                  <a:pt x="2079977" y="1374061"/>
                </a:cubicBezTo>
                <a:close/>
                <a:moveTo>
                  <a:pt x="2123030" y="1341961"/>
                </a:moveTo>
                <a:cubicBezTo>
                  <a:pt x="2122364" y="1334817"/>
                  <a:pt x="2115601" y="1330245"/>
                  <a:pt x="2108934" y="1331198"/>
                </a:cubicBezTo>
                <a:cubicBezTo>
                  <a:pt x="2105885" y="1332055"/>
                  <a:pt x="2108457" y="1335389"/>
                  <a:pt x="2109981" y="1336437"/>
                </a:cubicBezTo>
                <a:cubicBezTo>
                  <a:pt x="2114268" y="1339104"/>
                  <a:pt x="2113886" y="1344152"/>
                  <a:pt x="2107219" y="1343771"/>
                </a:cubicBezTo>
                <a:cubicBezTo>
                  <a:pt x="2100837" y="1344628"/>
                  <a:pt x="2115030" y="1348057"/>
                  <a:pt x="2113886" y="1350629"/>
                </a:cubicBezTo>
                <a:cubicBezTo>
                  <a:pt x="2112934" y="1355868"/>
                  <a:pt x="2099027" y="1344724"/>
                  <a:pt x="2104266" y="1353582"/>
                </a:cubicBezTo>
                <a:cubicBezTo>
                  <a:pt x="2105409" y="1355011"/>
                  <a:pt x="2108362" y="1356534"/>
                  <a:pt x="2106171" y="1358725"/>
                </a:cubicBezTo>
                <a:cubicBezTo>
                  <a:pt x="2103885" y="1360916"/>
                  <a:pt x="2101790" y="1357487"/>
                  <a:pt x="2099980" y="1356344"/>
                </a:cubicBezTo>
                <a:cubicBezTo>
                  <a:pt x="2097408" y="1354725"/>
                  <a:pt x="2093693" y="1357011"/>
                  <a:pt x="2094646" y="1360440"/>
                </a:cubicBezTo>
                <a:cubicBezTo>
                  <a:pt x="2105695" y="1377585"/>
                  <a:pt x="2128174" y="1358249"/>
                  <a:pt x="2123030" y="1341961"/>
                </a:cubicBezTo>
                <a:close/>
                <a:moveTo>
                  <a:pt x="2141414" y="1374727"/>
                </a:moveTo>
                <a:cubicBezTo>
                  <a:pt x="2134080" y="1363774"/>
                  <a:pt x="2106743" y="1379966"/>
                  <a:pt x="2123983" y="1380728"/>
                </a:cubicBezTo>
                <a:cubicBezTo>
                  <a:pt x="2130365" y="1379585"/>
                  <a:pt x="2133794" y="1384443"/>
                  <a:pt x="2126650" y="1389967"/>
                </a:cubicBezTo>
                <a:cubicBezTo>
                  <a:pt x="2124078" y="1391967"/>
                  <a:pt x="2125221" y="1392444"/>
                  <a:pt x="2127793" y="1392063"/>
                </a:cubicBezTo>
                <a:cubicBezTo>
                  <a:pt x="2130651" y="1391587"/>
                  <a:pt x="2133318" y="1390253"/>
                  <a:pt x="2136080" y="1389777"/>
                </a:cubicBezTo>
                <a:cubicBezTo>
                  <a:pt x="2137223" y="1389586"/>
                  <a:pt x="2137985" y="1389491"/>
                  <a:pt x="2138651" y="1390634"/>
                </a:cubicBezTo>
                <a:cubicBezTo>
                  <a:pt x="2140366" y="1393396"/>
                  <a:pt x="2136080" y="1394920"/>
                  <a:pt x="2134175" y="1395492"/>
                </a:cubicBezTo>
                <a:cubicBezTo>
                  <a:pt x="2125317" y="1398445"/>
                  <a:pt x="2126936" y="1400921"/>
                  <a:pt x="2131127" y="1401588"/>
                </a:cubicBezTo>
                <a:cubicBezTo>
                  <a:pt x="2133413" y="1401969"/>
                  <a:pt x="2137604" y="1400730"/>
                  <a:pt x="2137032" y="1404731"/>
                </a:cubicBezTo>
                <a:cubicBezTo>
                  <a:pt x="2136461" y="1408732"/>
                  <a:pt x="2131698" y="1407398"/>
                  <a:pt x="2128936" y="1407874"/>
                </a:cubicBezTo>
                <a:cubicBezTo>
                  <a:pt x="2125031" y="1408636"/>
                  <a:pt x="2122935" y="1413970"/>
                  <a:pt x="2126745" y="1416256"/>
                </a:cubicBezTo>
                <a:cubicBezTo>
                  <a:pt x="2150653" y="1422829"/>
                  <a:pt x="2159130" y="1387015"/>
                  <a:pt x="2141414" y="1374727"/>
                </a:cubicBezTo>
                <a:close/>
                <a:moveTo>
                  <a:pt x="2172465" y="1345009"/>
                </a:moveTo>
                <a:cubicBezTo>
                  <a:pt x="2168560" y="1333960"/>
                  <a:pt x="2143128" y="1341009"/>
                  <a:pt x="2157035" y="1345771"/>
                </a:cubicBezTo>
                <a:cubicBezTo>
                  <a:pt x="2162464" y="1346343"/>
                  <a:pt x="2164179" y="1351391"/>
                  <a:pt x="2157225" y="1354249"/>
                </a:cubicBezTo>
                <a:cubicBezTo>
                  <a:pt x="2154749" y="1355296"/>
                  <a:pt x="2155511" y="1355963"/>
                  <a:pt x="2157701" y="1356249"/>
                </a:cubicBezTo>
                <a:cubicBezTo>
                  <a:pt x="2160083" y="1356534"/>
                  <a:pt x="2162559" y="1356154"/>
                  <a:pt x="2164845" y="1356439"/>
                </a:cubicBezTo>
                <a:cubicBezTo>
                  <a:pt x="2169608" y="1357773"/>
                  <a:pt x="2165226" y="1361392"/>
                  <a:pt x="2162083" y="1360821"/>
                </a:cubicBezTo>
                <a:cubicBezTo>
                  <a:pt x="2154272" y="1361107"/>
                  <a:pt x="2155034" y="1363678"/>
                  <a:pt x="2158273" y="1365202"/>
                </a:cubicBezTo>
                <a:cubicBezTo>
                  <a:pt x="2159988" y="1366059"/>
                  <a:pt x="2163702" y="1366059"/>
                  <a:pt x="2162369" y="1369298"/>
                </a:cubicBezTo>
                <a:cubicBezTo>
                  <a:pt x="2161035" y="1372537"/>
                  <a:pt x="2157511" y="1370250"/>
                  <a:pt x="2155130" y="1369965"/>
                </a:cubicBezTo>
                <a:cubicBezTo>
                  <a:pt x="2151796" y="1369584"/>
                  <a:pt x="2148939" y="1373679"/>
                  <a:pt x="2151510" y="1376442"/>
                </a:cubicBezTo>
                <a:cubicBezTo>
                  <a:pt x="2169798" y="1387681"/>
                  <a:pt x="2184181" y="1359011"/>
                  <a:pt x="2172465" y="1345009"/>
                </a:cubicBezTo>
                <a:close/>
                <a:moveTo>
                  <a:pt x="2194277" y="1374822"/>
                </a:moveTo>
                <a:cubicBezTo>
                  <a:pt x="2190944" y="1374822"/>
                  <a:pt x="2185610" y="1375489"/>
                  <a:pt x="2182943" y="1377870"/>
                </a:cubicBezTo>
                <a:cubicBezTo>
                  <a:pt x="2179800" y="1380633"/>
                  <a:pt x="2184562" y="1382824"/>
                  <a:pt x="2187039" y="1382919"/>
                </a:cubicBezTo>
                <a:cubicBezTo>
                  <a:pt x="2193611" y="1383395"/>
                  <a:pt x="2195897" y="1389015"/>
                  <a:pt x="2187705" y="1392539"/>
                </a:cubicBezTo>
                <a:cubicBezTo>
                  <a:pt x="2180561" y="1397206"/>
                  <a:pt x="2199230" y="1392539"/>
                  <a:pt x="2199326" y="1396158"/>
                </a:cubicBezTo>
                <a:cubicBezTo>
                  <a:pt x="2200373" y="1399207"/>
                  <a:pt x="2195801" y="1399683"/>
                  <a:pt x="2193897" y="1399778"/>
                </a:cubicBezTo>
                <a:cubicBezTo>
                  <a:pt x="2184467" y="1400540"/>
                  <a:pt x="2185610" y="1403302"/>
                  <a:pt x="2189515" y="1404921"/>
                </a:cubicBezTo>
                <a:cubicBezTo>
                  <a:pt x="2191706" y="1405779"/>
                  <a:pt x="2196087" y="1405683"/>
                  <a:pt x="2194659" y="1409398"/>
                </a:cubicBezTo>
                <a:cubicBezTo>
                  <a:pt x="2193134" y="1413113"/>
                  <a:pt x="2188848" y="1410637"/>
                  <a:pt x="2185991" y="1410541"/>
                </a:cubicBezTo>
                <a:cubicBezTo>
                  <a:pt x="2181895" y="1410255"/>
                  <a:pt x="2178752" y="1415208"/>
                  <a:pt x="2182085" y="1418257"/>
                </a:cubicBezTo>
                <a:cubicBezTo>
                  <a:pt x="2211422" y="1432449"/>
                  <a:pt x="2223234" y="1380157"/>
                  <a:pt x="2194277" y="1374822"/>
                </a:cubicBezTo>
                <a:close/>
                <a:moveTo>
                  <a:pt x="2225139" y="1344724"/>
                </a:moveTo>
                <a:cubicBezTo>
                  <a:pt x="2221233" y="1334722"/>
                  <a:pt x="2197135" y="1342342"/>
                  <a:pt x="2210565" y="1346152"/>
                </a:cubicBezTo>
                <a:cubicBezTo>
                  <a:pt x="2215709" y="1346438"/>
                  <a:pt x="2217614" y="1350915"/>
                  <a:pt x="2211232" y="1353963"/>
                </a:cubicBezTo>
                <a:cubicBezTo>
                  <a:pt x="2208946" y="1355011"/>
                  <a:pt x="2209708" y="1355677"/>
                  <a:pt x="2211804" y="1355772"/>
                </a:cubicBezTo>
                <a:cubicBezTo>
                  <a:pt x="2214089" y="1355963"/>
                  <a:pt x="2216376" y="1355391"/>
                  <a:pt x="2218566" y="1355487"/>
                </a:cubicBezTo>
                <a:cubicBezTo>
                  <a:pt x="2223138" y="1356439"/>
                  <a:pt x="2219138" y="1360059"/>
                  <a:pt x="2216185" y="1359678"/>
                </a:cubicBezTo>
                <a:cubicBezTo>
                  <a:pt x="2208851" y="1360440"/>
                  <a:pt x="2209708" y="1362630"/>
                  <a:pt x="2212851" y="1363964"/>
                </a:cubicBezTo>
                <a:cubicBezTo>
                  <a:pt x="2214566" y="1364631"/>
                  <a:pt x="2217995" y="1364536"/>
                  <a:pt x="2216947" y="1367488"/>
                </a:cubicBezTo>
                <a:cubicBezTo>
                  <a:pt x="2215804" y="1370536"/>
                  <a:pt x="2212375" y="1368631"/>
                  <a:pt x="2210184" y="1368536"/>
                </a:cubicBezTo>
                <a:cubicBezTo>
                  <a:pt x="2207041" y="1368441"/>
                  <a:pt x="2204660" y="1372251"/>
                  <a:pt x="2207136" y="1374727"/>
                </a:cubicBezTo>
                <a:cubicBezTo>
                  <a:pt x="2224567" y="1384062"/>
                  <a:pt x="2236759" y="1357392"/>
                  <a:pt x="2225139" y="1344724"/>
                </a:cubicBezTo>
                <a:close/>
                <a:moveTo>
                  <a:pt x="2247427" y="1388634"/>
                </a:moveTo>
                <a:cubicBezTo>
                  <a:pt x="2240188" y="1380823"/>
                  <a:pt x="2227805" y="1383014"/>
                  <a:pt x="2220947" y="1389967"/>
                </a:cubicBezTo>
                <a:cubicBezTo>
                  <a:pt x="2217900" y="1393968"/>
                  <a:pt x="2223996" y="1395111"/>
                  <a:pt x="2226853" y="1394825"/>
                </a:cubicBezTo>
                <a:cubicBezTo>
                  <a:pt x="2233806" y="1393777"/>
                  <a:pt x="2237711" y="1398730"/>
                  <a:pt x="2231520" y="1404255"/>
                </a:cubicBezTo>
                <a:cubicBezTo>
                  <a:pt x="2219900" y="1413684"/>
                  <a:pt x="2241998" y="1402826"/>
                  <a:pt x="2243903" y="1406922"/>
                </a:cubicBezTo>
                <a:cubicBezTo>
                  <a:pt x="2247903" y="1413208"/>
                  <a:pt x="2220471" y="1414637"/>
                  <a:pt x="2234854" y="1419400"/>
                </a:cubicBezTo>
                <a:cubicBezTo>
                  <a:pt x="2237521" y="1419876"/>
                  <a:pt x="2242569" y="1418733"/>
                  <a:pt x="2241807" y="1423209"/>
                </a:cubicBezTo>
                <a:cubicBezTo>
                  <a:pt x="2241045" y="1427877"/>
                  <a:pt x="2235426" y="1426067"/>
                  <a:pt x="2232092" y="1426543"/>
                </a:cubicBezTo>
                <a:cubicBezTo>
                  <a:pt x="2227425" y="1427210"/>
                  <a:pt x="2224853" y="1433401"/>
                  <a:pt x="2229234" y="1436163"/>
                </a:cubicBezTo>
                <a:cubicBezTo>
                  <a:pt x="2257047" y="1444926"/>
                  <a:pt x="2268382" y="1403397"/>
                  <a:pt x="2247427" y="1388634"/>
                </a:cubicBezTo>
                <a:close/>
                <a:moveTo>
                  <a:pt x="2272478" y="1348819"/>
                </a:moveTo>
                <a:cubicBezTo>
                  <a:pt x="2268572" y="1340342"/>
                  <a:pt x="2247427" y="1347771"/>
                  <a:pt x="2259333" y="1350724"/>
                </a:cubicBezTo>
                <a:cubicBezTo>
                  <a:pt x="2261524" y="1350724"/>
                  <a:pt x="2263239" y="1351677"/>
                  <a:pt x="2263619" y="1353010"/>
                </a:cubicBezTo>
                <a:cubicBezTo>
                  <a:pt x="2264001" y="1354344"/>
                  <a:pt x="2262953" y="1356058"/>
                  <a:pt x="2260286" y="1357487"/>
                </a:cubicBezTo>
                <a:cubicBezTo>
                  <a:pt x="2255904" y="1361202"/>
                  <a:pt x="2268287" y="1356820"/>
                  <a:pt x="2268763" y="1359487"/>
                </a:cubicBezTo>
                <a:cubicBezTo>
                  <a:pt x="2270287" y="1363869"/>
                  <a:pt x="2254094" y="1362059"/>
                  <a:pt x="2262191" y="1366250"/>
                </a:cubicBezTo>
                <a:cubicBezTo>
                  <a:pt x="2263810" y="1366821"/>
                  <a:pt x="2266953" y="1366441"/>
                  <a:pt x="2266096" y="1369203"/>
                </a:cubicBezTo>
                <a:cubicBezTo>
                  <a:pt x="2265239" y="1371965"/>
                  <a:pt x="2261905" y="1370441"/>
                  <a:pt x="2260095" y="1370441"/>
                </a:cubicBezTo>
                <a:cubicBezTo>
                  <a:pt x="2257428" y="1370441"/>
                  <a:pt x="2255428" y="1373965"/>
                  <a:pt x="2257714" y="1376061"/>
                </a:cubicBezTo>
                <a:cubicBezTo>
                  <a:pt x="2273430" y="1383490"/>
                  <a:pt x="2283908" y="1359487"/>
                  <a:pt x="2272478" y="1348819"/>
                </a:cubicBezTo>
                <a:close/>
                <a:moveTo>
                  <a:pt x="2291051" y="1379299"/>
                </a:moveTo>
                <a:cubicBezTo>
                  <a:pt x="2285718" y="1376632"/>
                  <a:pt x="2269811" y="1378633"/>
                  <a:pt x="2281622" y="1384919"/>
                </a:cubicBezTo>
                <a:cubicBezTo>
                  <a:pt x="2288004" y="1387205"/>
                  <a:pt x="2288765" y="1393206"/>
                  <a:pt x="2279717" y="1394349"/>
                </a:cubicBezTo>
                <a:cubicBezTo>
                  <a:pt x="2271335" y="1396730"/>
                  <a:pt x="2291051" y="1397587"/>
                  <a:pt x="2290289" y="1401112"/>
                </a:cubicBezTo>
                <a:cubicBezTo>
                  <a:pt x="2290766" y="1407398"/>
                  <a:pt x="2268954" y="1397397"/>
                  <a:pt x="2278097" y="1406731"/>
                </a:cubicBezTo>
                <a:cubicBezTo>
                  <a:pt x="2280002" y="1408160"/>
                  <a:pt x="2284384" y="1409303"/>
                  <a:pt x="2281908" y="1412351"/>
                </a:cubicBezTo>
                <a:cubicBezTo>
                  <a:pt x="2279431" y="1415494"/>
                  <a:pt x="2275811" y="1411970"/>
                  <a:pt x="2273049" y="1411017"/>
                </a:cubicBezTo>
                <a:cubicBezTo>
                  <a:pt x="2269144" y="1409589"/>
                  <a:pt x="2264667" y="1413494"/>
                  <a:pt x="2267144" y="1417304"/>
                </a:cubicBezTo>
                <a:cubicBezTo>
                  <a:pt x="2291718" y="1439021"/>
                  <a:pt x="2318960" y="1392444"/>
                  <a:pt x="2291051" y="1379299"/>
                </a:cubicBezTo>
                <a:close/>
                <a:moveTo>
                  <a:pt x="2323818" y="1344152"/>
                </a:moveTo>
                <a:cubicBezTo>
                  <a:pt x="2319055" y="1332341"/>
                  <a:pt x="2289147" y="1340342"/>
                  <a:pt x="2305720" y="1345200"/>
                </a:cubicBezTo>
                <a:cubicBezTo>
                  <a:pt x="2311626" y="1345676"/>
                  <a:pt x="2313911" y="1350248"/>
                  <a:pt x="2308006" y="1353487"/>
                </a:cubicBezTo>
                <a:cubicBezTo>
                  <a:pt x="2305815" y="1354439"/>
                  <a:pt x="2302291" y="1355963"/>
                  <a:pt x="2306958" y="1356439"/>
                </a:cubicBezTo>
                <a:cubicBezTo>
                  <a:pt x="2309721" y="1356725"/>
                  <a:pt x="2312578" y="1356154"/>
                  <a:pt x="2315340" y="1356439"/>
                </a:cubicBezTo>
                <a:cubicBezTo>
                  <a:pt x="2320865" y="1357678"/>
                  <a:pt x="2316102" y="1361773"/>
                  <a:pt x="2312292" y="1361202"/>
                </a:cubicBezTo>
                <a:cubicBezTo>
                  <a:pt x="2303148" y="1361773"/>
                  <a:pt x="2304291" y="1364345"/>
                  <a:pt x="2308006" y="1365964"/>
                </a:cubicBezTo>
                <a:cubicBezTo>
                  <a:pt x="2310101" y="1366821"/>
                  <a:pt x="2314293" y="1366821"/>
                  <a:pt x="2312864" y="1370250"/>
                </a:cubicBezTo>
                <a:cubicBezTo>
                  <a:pt x="2311340" y="1373775"/>
                  <a:pt x="2307244" y="1371393"/>
                  <a:pt x="2304482" y="1371108"/>
                </a:cubicBezTo>
                <a:cubicBezTo>
                  <a:pt x="2300672" y="1370822"/>
                  <a:pt x="2297529" y="1375204"/>
                  <a:pt x="2300576" y="1378156"/>
                </a:cubicBezTo>
                <a:cubicBezTo>
                  <a:pt x="2320674" y="1389777"/>
                  <a:pt x="2338296" y="1359773"/>
                  <a:pt x="2323818" y="1344152"/>
                </a:cubicBezTo>
                <a:close/>
                <a:moveTo>
                  <a:pt x="2334295" y="1380823"/>
                </a:moveTo>
                <a:cubicBezTo>
                  <a:pt x="2330771" y="1381109"/>
                  <a:pt x="2325246" y="1382347"/>
                  <a:pt x="2322675" y="1384919"/>
                </a:cubicBezTo>
                <a:cubicBezTo>
                  <a:pt x="2319626" y="1387967"/>
                  <a:pt x="2324960" y="1389491"/>
                  <a:pt x="2327437" y="1389491"/>
                </a:cubicBezTo>
                <a:cubicBezTo>
                  <a:pt x="2334295" y="1389300"/>
                  <a:pt x="2337248" y="1394634"/>
                  <a:pt x="2329151" y="1398921"/>
                </a:cubicBezTo>
                <a:cubicBezTo>
                  <a:pt x="2322198" y="1404159"/>
                  <a:pt x="2341058" y="1397873"/>
                  <a:pt x="2341629" y="1401302"/>
                </a:cubicBezTo>
                <a:cubicBezTo>
                  <a:pt x="2344296" y="1407112"/>
                  <a:pt x="2320198" y="1405588"/>
                  <a:pt x="2332390" y="1410922"/>
                </a:cubicBezTo>
                <a:cubicBezTo>
                  <a:pt x="2334676" y="1411589"/>
                  <a:pt x="2339248" y="1411017"/>
                  <a:pt x="2338105" y="1414828"/>
                </a:cubicBezTo>
                <a:cubicBezTo>
                  <a:pt x="2336962" y="1418637"/>
                  <a:pt x="2332200" y="1416637"/>
                  <a:pt x="2329342" y="1416733"/>
                </a:cubicBezTo>
                <a:cubicBezTo>
                  <a:pt x="2325056" y="1416828"/>
                  <a:pt x="2322389" y="1422066"/>
                  <a:pt x="2326199" y="1424733"/>
                </a:cubicBezTo>
                <a:cubicBezTo>
                  <a:pt x="2357250" y="1436068"/>
                  <a:pt x="2365251" y="1383109"/>
                  <a:pt x="2334295" y="1380823"/>
                </a:cubicBezTo>
                <a:close/>
                <a:moveTo>
                  <a:pt x="2376014" y="1347009"/>
                </a:moveTo>
                <a:cubicBezTo>
                  <a:pt x="2373633" y="1339961"/>
                  <a:pt x="2364680" y="1337199"/>
                  <a:pt x="2358108" y="1339390"/>
                </a:cubicBezTo>
                <a:cubicBezTo>
                  <a:pt x="2354964" y="1340913"/>
                  <a:pt x="2358584" y="1343485"/>
                  <a:pt x="2360489" y="1344152"/>
                </a:cubicBezTo>
                <a:cubicBezTo>
                  <a:pt x="2365823" y="1345866"/>
                  <a:pt x="2366489" y="1350724"/>
                  <a:pt x="2359060" y="1351772"/>
                </a:cubicBezTo>
                <a:cubicBezTo>
                  <a:pt x="2352583" y="1353963"/>
                  <a:pt x="2368204" y="1354058"/>
                  <a:pt x="2367823" y="1357011"/>
                </a:cubicBezTo>
                <a:cubicBezTo>
                  <a:pt x="2368109" y="1362154"/>
                  <a:pt x="2350297" y="1354344"/>
                  <a:pt x="2358012" y="1361773"/>
                </a:cubicBezTo>
                <a:cubicBezTo>
                  <a:pt x="2359536" y="1362916"/>
                  <a:pt x="2363156" y="1363774"/>
                  <a:pt x="2361251" y="1366250"/>
                </a:cubicBezTo>
                <a:cubicBezTo>
                  <a:pt x="2359251" y="1368822"/>
                  <a:pt x="2356298" y="1366059"/>
                  <a:pt x="2354012" y="1365297"/>
                </a:cubicBezTo>
                <a:cubicBezTo>
                  <a:pt x="2350868" y="1364250"/>
                  <a:pt x="2347344" y="1367298"/>
                  <a:pt x="2349249" y="1370346"/>
                </a:cubicBezTo>
                <a:cubicBezTo>
                  <a:pt x="2363537" y="1383966"/>
                  <a:pt x="2384873" y="1363202"/>
                  <a:pt x="2376014" y="1347009"/>
                </a:cubicBezTo>
                <a:close/>
                <a:moveTo>
                  <a:pt x="2376014" y="1437878"/>
                </a:moveTo>
                <a:cubicBezTo>
                  <a:pt x="2373633" y="1430829"/>
                  <a:pt x="2364489" y="1428067"/>
                  <a:pt x="2357822" y="1430449"/>
                </a:cubicBezTo>
                <a:cubicBezTo>
                  <a:pt x="2354583" y="1431972"/>
                  <a:pt x="2358298" y="1434544"/>
                  <a:pt x="2360203" y="1435211"/>
                </a:cubicBezTo>
                <a:cubicBezTo>
                  <a:pt x="2365537" y="1436925"/>
                  <a:pt x="2366299" y="1441783"/>
                  <a:pt x="2358774" y="1442831"/>
                </a:cubicBezTo>
                <a:cubicBezTo>
                  <a:pt x="2352202" y="1445117"/>
                  <a:pt x="2368014" y="1445022"/>
                  <a:pt x="2367633" y="1448070"/>
                </a:cubicBezTo>
                <a:cubicBezTo>
                  <a:pt x="2367823" y="1450641"/>
                  <a:pt x="2364013" y="1450070"/>
                  <a:pt x="2362298" y="1449784"/>
                </a:cubicBezTo>
                <a:cubicBezTo>
                  <a:pt x="2354393" y="1448451"/>
                  <a:pt x="2354774" y="1450832"/>
                  <a:pt x="2357631" y="1452928"/>
                </a:cubicBezTo>
                <a:cubicBezTo>
                  <a:pt x="2359251" y="1454070"/>
                  <a:pt x="2362870" y="1454833"/>
                  <a:pt x="2360870" y="1457404"/>
                </a:cubicBezTo>
                <a:cubicBezTo>
                  <a:pt x="2358869" y="1459976"/>
                  <a:pt x="2355822" y="1457214"/>
                  <a:pt x="2353535" y="1456452"/>
                </a:cubicBezTo>
                <a:cubicBezTo>
                  <a:pt x="2350297" y="1455404"/>
                  <a:pt x="2346773" y="1458452"/>
                  <a:pt x="2348678" y="1461500"/>
                </a:cubicBezTo>
                <a:cubicBezTo>
                  <a:pt x="2363251" y="1474835"/>
                  <a:pt x="2384968" y="1454166"/>
                  <a:pt x="2376014" y="1437878"/>
                </a:cubicBezTo>
                <a:close/>
                <a:moveTo>
                  <a:pt x="2391540" y="1377299"/>
                </a:moveTo>
                <a:cubicBezTo>
                  <a:pt x="2387921" y="1377680"/>
                  <a:pt x="2382396" y="1378823"/>
                  <a:pt x="2379825" y="1381490"/>
                </a:cubicBezTo>
                <a:cubicBezTo>
                  <a:pt x="2376776" y="1384633"/>
                  <a:pt x="2382206" y="1386062"/>
                  <a:pt x="2384682" y="1385967"/>
                </a:cubicBezTo>
                <a:cubicBezTo>
                  <a:pt x="2391635" y="1385681"/>
                  <a:pt x="2394684" y="1391015"/>
                  <a:pt x="2386492" y="1395301"/>
                </a:cubicBezTo>
                <a:cubicBezTo>
                  <a:pt x="2379539" y="1400635"/>
                  <a:pt x="2398493" y="1394063"/>
                  <a:pt x="2399065" y="1397587"/>
                </a:cubicBezTo>
                <a:cubicBezTo>
                  <a:pt x="2400494" y="1400540"/>
                  <a:pt x="2395826" y="1401397"/>
                  <a:pt x="2393731" y="1401778"/>
                </a:cubicBezTo>
                <a:cubicBezTo>
                  <a:pt x="2384015" y="1403493"/>
                  <a:pt x="2385539" y="1406160"/>
                  <a:pt x="2389730" y="1407303"/>
                </a:cubicBezTo>
                <a:cubicBezTo>
                  <a:pt x="2392112" y="1407970"/>
                  <a:pt x="2396589" y="1407303"/>
                  <a:pt x="2395541" y="1411113"/>
                </a:cubicBezTo>
                <a:cubicBezTo>
                  <a:pt x="2394398" y="1414923"/>
                  <a:pt x="2389635" y="1413018"/>
                  <a:pt x="2386683" y="1413113"/>
                </a:cubicBezTo>
                <a:cubicBezTo>
                  <a:pt x="2382396" y="1413304"/>
                  <a:pt x="2379729" y="1418542"/>
                  <a:pt x="2383539" y="1421114"/>
                </a:cubicBezTo>
                <a:cubicBezTo>
                  <a:pt x="2415067" y="1432068"/>
                  <a:pt x="2422782" y="1379204"/>
                  <a:pt x="2391540" y="1377299"/>
                </a:cubicBezTo>
                <a:close/>
                <a:moveTo>
                  <a:pt x="2429259" y="1348819"/>
                </a:moveTo>
                <a:cubicBezTo>
                  <a:pt x="2424497" y="1343104"/>
                  <a:pt x="2414972" y="1343485"/>
                  <a:pt x="2409447" y="1347962"/>
                </a:cubicBezTo>
                <a:cubicBezTo>
                  <a:pt x="2406971" y="1350438"/>
                  <a:pt x="2411352" y="1351677"/>
                  <a:pt x="2413448" y="1351582"/>
                </a:cubicBezTo>
                <a:cubicBezTo>
                  <a:pt x="2419068" y="1351391"/>
                  <a:pt x="2421544" y="1355677"/>
                  <a:pt x="2414876" y="1359106"/>
                </a:cubicBezTo>
                <a:cubicBezTo>
                  <a:pt x="2410114" y="1362535"/>
                  <a:pt x="2421354" y="1359963"/>
                  <a:pt x="2422973" y="1360059"/>
                </a:cubicBezTo>
                <a:cubicBezTo>
                  <a:pt x="2428021" y="1360630"/>
                  <a:pt x="2424021" y="1364536"/>
                  <a:pt x="2420782" y="1364345"/>
                </a:cubicBezTo>
                <a:cubicBezTo>
                  <a:pt x="2412876" y="1365774"/>
                  <a:pt x="2414114" y="1367869"/>
                  <a:pt x="2417543" y="1368822"/>
                </a:cubicBezTo>
                <a:cubicBezTo>
                  <a:pt x="2419448" y="1369393"/>
                  <a:pt x="2423163" y="1368822"/>
                  <a:pt x="2422211" y="1371870"/>
                </a:cubicBezTo>
                <a:cubicBezTo>
                  <a:pt x="2421258" y="1374918"/>
                  <a:pt x="2417448" y="1373394"/>
                  <a:pt x="2415067" y="1373489"/>
                </a:cubicBezTo>
                <a:cubicBezTo>
                  <a:pt x="2411733" y="1373679"/>
                  <a:pt x="2409447" y="1377680"/>
                  <a:pt x="2412400" y="1379871"/>
                </a:cubicBezTo>
                <a:cubicBezTo>
                  <a:pt x="2430879" y="1387586"/>
                  <a:pt x="2443642" y="1360916"/>
                  <a:pt x="2429259" y="1348819"/>
                </a:cubicBezTo>
                <a:close/>
                <a:moveTo>
                  <a:pt x="2435831" y="1387681"/>
                </a:moveTo>
                <a:cubicBezTo>
                  <a:pt x="2431736" y="1388824"/>
                  <a:pt x="2425544" y="1391205"/>
                  <a:pt x="2423068" y="1394730"/>
                </a:cubicBezTo>
                <a:cubicBezTo>
                  <a:pt x="2420210" y="1398921"/>
                  <a:pt x="2426783" y="1399492"/>
                  <a:pt x="2429640" y="1398921"/>
                </a:cubicBezTo>
                <a:cubicBezTo>
                  <a:pt x="2438975" y="1396920"/>
                  <a:pt x="2440975" y="1404350"/>
                  <a:pt x="2433641" y="1409303"/>
                </a:cubicBezTo>
                <a:cubicBezTo>
                  <a:pt x="2426688" y="1416733"/>
                  <a:pt x="2447357" y="1405588"/>
                  <a:pt x="2448690" y="1409493"/>
                </a:cubicBezTo>
                <a:cubicBezTo>
                  <a:pt x="2453262" y="1415304"/>
                  <a:pt x="2424592" y="1418828"/>
                  <a:pt x="2439927" y="1422447"/>
                </a:cubicBezTo>
                <a:cubicBezTo>
                  <a:pt x="2442785" y="1422733"/>
                  <a:pt x="2447928" y="1421209"/>
                  <a:pt x="2447357" y="1425686"/>
                </a:cubicBezTo>
                <a:cubicBezTo>
                  <a:pt x="2446785" y="1430258"/>
                  <a:pt x="2440880" y="1428925"/>
                  <a:pt x="2437546" y="1429687"/>
                </a:cubicBezTo>
                <a:cubicBezTo>
                  <a:pt x="2432593" y="1430734"/>
                  <a:pt x="2430593" y="1437211"/>
                  <a:pt x="2435546" y="1439497"/>
                </a:cubicBezTo>
                <a:cubicBezTo>
                  <a:pt x="2474598" y="1445784"/>
                  <a:pt x="2472408" y="1384062"/>
                  <a:pt x="2435831" y="1387681"/>
                </a:cubicBezTo>
                <a:close/>
                <a:moveTo>
                  <a:pt x="2474408" y="1341675"/>
                </a:moveTo>
                <a:cubicBezTo>
                  <a:pt x="2469455" y="1334437"/>
                  <a:pt x="2458215" y="1333865"/>
                  <a:pt x="2451167" y="1338342"/>
                </a:cubicBezTo>
                <a:cubicBezTo>
                  <a:pt x="2444785" y="1344628"/>
                  <a:pt x="2471169" y="1341675"/>
                  <a:pt x="2457929" y="1351105"/>
                </a:cubicBezTo>
                <a:cubicBezTo>
                  <a:pt x="2446595" y="1356534"/>
                  <a:pt x="2467074" y="1351772"/>
                  <a:pt x="2468026" y="1355296"/>
                </a:cubicBezTo>
                <a:cubicBezTo>
                  <a:pt x="2468978" y="1358154"/>
                  <a:pt x="2464692" y="1358535"/>
                  <a:pt x="2462501" y="1358725"/>
                </a:cubicBezTo>
                <a:cubicBezTo>
                  <a:pt x="2453072" y="1359392"/>
                  <a:pt x="2454215" y="1362059"/>
                  <a:pt x="2458120" y="1363583"/>
                </a:cubicBezTo>
                <a:cubicBezTo>
                  <a:pt x="2460311" y="1364440"/>
                  <a:pt x="2464692" y="1364250"/>
                  <a:pt x="2463263" y="1367679"/>
                </a:cubicBezTo>
                <a:cubicBezTo>
                  <a:pt x="2461740" y="1371108"/>
                  <a:pt x="2457453" y="1368917"/>
                  <a:pt x="2454596" y="1368726"/>
                </a:cubicBezTo>
                <a:cubicBezTo>
                  <a:pt x="2450595" y="1368536"/>
                  <a:pt x="2447547" y="1372917"/>
                  <a:pt x="2450595" y="1375775"/>
                </a:cubicBezTo>
                <a:cubicBezTo>
                  <a:pt x="2470884" y="1386729"/>
                  <a:pt x="2489838" y="1357678"/>
                  <a:pt x="2474408" y="1341675"/>
                </a:cubicBezTo>
                <a:close/>
                <a:moveTo>
                  <a:pt x="2507459" y="1376061"/>
                </a:moveTo>
                <a:cubicBezTo>
                  <a:pt x="2499744" y="1371012"/>
                  <a:pt x="2488409" y="1374537"/>
                  <a:pt x="2483457" y="1381776"/>
                </a:cubicBezTo>
                <a:cubicBezTo>
                  <a:pt x="2481456" y="1385586"/>
                  <a:pt x="2487171" y="1385395"/>
                  <a:pt x="2489552" y="1384633"/>
                </a:cubicBezTo>
                <a:cubicBezTo>
                  <a:pt x="2496220" y="1382442"/>
                  <a:pt x="2500792" y="1386633"/>
                  <a:pt x="2494125" y="1393015"/>
                </a:cubicBezTo>
                <a:cubicBezTo>
                  <a:pt x="2488981" y="1399968"/>
                  <a:pt x="2505459" y="1388538"/>
                  <a:pt x="2507078" y="1391682"/>
                </a:cubicBezTo>
                <a:cubicBezTo>
                  <a:pt x="2509365" y="1394063"/>
                  <a:pt x="2505078" y="1396158"/>
                  <a:pt x="2503173" y="1397111"/>
                </a:cubicBezTo>
                <a:cubicBezTo>
                  <a:pt x="2494315" y="1401397"/>
                  <a:pt x="2496506" y="1403493"/>
                  <a:pt x="2500983" y="1403493"/>
                </a:cubicBezTo>
                <a:cubicBezTo>
                  <a:pt x="2503459" y="1403493"/>
                  <a:pt x="2507650" y="1401683"/>
                  <a:pt x="2507745" y="1405493"/>
                </a:cubicBezTo>
                <a:cubicBezTo>
                  <a:pt x="2507745" y="1409398"/>
                  <a:pt x="2502602" y="1408922"/>
                  <a:pt x="2499840" y="1409875"/>
                </a:cubicBezTo>
                <a:cubicBezTo>
                  <a:pt x="2495839" y="1411208"/>
                  <a:pt x="2494696" y="1416637"/>
                  <a:pt x="2498982" y="1418257"/>
                </a:cubicBezTo>
                <a:cubicBezTo>
                  <a:pt x="2523938" y="1421019"/>
                  <a:pt x="2529081" y="1385205"/>
                  <a:pt x="2507459" y="1376061"/>
                </a:cubicBezTo>
                <a:close/>
                <a:moveTo>
                  <a:pt x="2547179" y="1344533"/>
                </a:moveTo>
                <a:cubicBezTo>
                  <a:pt x="2544512" y="1336818"/>
                  <a:pt x="2534225" y="1333865"/>
                  <a:pt x="2526891" y="1336246"/>
                </a:cubicBezTo>
                <a:cubicBezTo>
                  <a:pt x="2523271" y="1337866"/>
                  <a:pt x="2527367" y="1340628"/>
                  <a:pt x="2529558" y="1341390"/>
                </a:cubicBezTo>
                <a:cubicBezTo>
                  <a:pt x="2535558" y="1343295"/>
                  <a:pt x="2536320" y="1348533"/>
                  <a:pt x="2527938" y="1349486"/>
                </a:cubicBezTo>
                <a:cubicBezTo>
                  <a:pt x="2520223" y="1351677"/>
                  <a:pt x="2538416" y="1352153"/>
                  <a:pt x="2537749" y="1355201"/>
                </a:cubicBezTo>
                <a:cubicBezTo>
                  <a:pt x="2537940" y="1357963"/>
                  <a:pt x="2533653" y="1357296"/>
                  <a:pt x="2531843" y="1356916"/>
                </a:cubicBezTo>
                <a:cubicBezTo>
                  <a:pt x="2523081" y="1355391"/>
                  <a:pt x="2523461" y="1357963"/>
                  <a:pt x="2526605" y="1360249"/>
                </a:cubicBezTo>
                <a:cubicBezTo>
                  <a:pt x="2528319" y="1361487"/>
                  <a:pt x="2532415" y="1362345"/>
                  <a:pt x="2530129" y="1365107"/>
                </a:cubicBezTo>
                <a:cubicBezTo>
                  <a:pt x="2527843" y="1367869"/>
                  <a:pt x="2524509" y="1364821"/>
                  <a:pt x="2522033" y="1364059"/>
                </a:cubicBezTo>
                <a:cubicBezTo>
                  <a:pt x="2518509" y="1362916"/>
                  <a:pt x="2514508" y="1366155"/>
                  <a:pt x="2516603" y="1369488"/>
                </a:cubicBezTo>
                <a:cubicBezTo>
                  <a:pt x="2532034" y="1383776"/>
                  <a:pt x="2556799" y="1362630"/>
                  <a:pt x="2547179" y="1344533"/>
                </a:cubicBezTo>
                <a:close/>
                <a:moveTo>
                  <a:pt x="2599661" y="1338437"/>
                </a:moveTo>
                <a:cubicBezTo>
                  <a:pt x="2594804" y="1329007"/>
                  <a:pt x="2567372" y="1337770"/>
                  <a:pt x="2583088" y="1340723"/>
                </a:cubicBezTo>
                <a:cubicBezTo>
                  <a:pt x="2588993" y="1340628"/>
                  <a:pt x="2591375" y="1344914"/>
                  <a:pt x="2584421" y="1348248"/>
                </a:cubicBezTo>
                <a:cubicBezTo>
                  <a:pt x="2581850" y="1349391"/>
                  <a:pt x="2582802" y="1349962"/>
                  <a:pt x="2585184" y="1350058"/>
                </a:cubicBezTo>
                <a:cubicBezTo>
                  <a:pt x="2588232" y="1350534"/>
                  <a:pt x="2592708" y="1347962"/>
                  <a:pt x="2594994" y="1350438"/>
                </a:cubicBezTo>
                <a:cubicBezTo>
                  <a:pt x="2596137" y="1352820"/>
                  <a:pt x="2592137" y="1353391"/>
                  <a:pt x="2590422" y="1353582"/>
                </a:cubicBezTo>
                <a:cubicBezTo>
                  <a:pt x="2582231" y="1354725"/>
                  <a:pt x="2583469" y="1356916"/>
                  <a:pt x="2586993" y="1357868"/>
                </a:cubicBezTo>
                <a:cubicBezTo>
                  <a:pt x="2588898" y="1358440"/>
                  <a:pt x="2592803" y="1358058"/>
                  <a:pt x="2591756" y="1361011"/>
                </a:cubicBezTo>
                <a:cubicBezTo>
                  <a:pt x="2590708" y="1364059"/>
                  <a:pt x="2586803" y="1362345"/>
                  <a:pt x="2584326" y="1362440"/>
                </a:cubicBezTo>
                <a:cubicBezTo>
                  <a:pt x="2580802" y="1362535"/>
                  <a:pt x="2578421" y="1366441"/>
                  <a:pt x="2581374" y="1368631"/>
                </a:cubicBezTo>
                <a:cubicBezTo>
                  <a:pt x="2599471" y="1376632"/>
                  <a:pt x="2614425" y="1351200"/>
                  <a:pt x="2599661" y="1338437"/>
                </a:cubicBezTo>
                <a:close/>
                <a:moveTo>
                  <a:pt x="2782637" y="1349581"/>
                </a:moveTo>
                <a:cubicBezTo>
                  <a:pt x="2780827" y="1342152"/>
                  <a:pt x="2770921" y="1338532"/>
                  <a:pt x="2763873" y="1339961"/>
                </a:cubicBezTo>
                <a:cubicBezTo>
                  <a:pt x="2760158" y="1341009"/>
                  <a:pt x="2763873" y="1343962"/>
                  <a:pt x="2765873" y="1344819"/>
                </a:cubicBezTo>
                <a:cubicBezTo>
                  <a:pt x="2771493" y="1347200"/>
                  <a:pt x="2771683" y="1351867"/>
                  <a:pt x="2763396" y="1351962"/>
                </a:cubicBezTo>
                <a:cubicBezTo>
                  <a:pt x="2755776" y="1353105"/>
                  <a:pt x="2773207" y="1355391"/>
                  <a:pt x="2772350" y="1358154"/>
                </a:cubicBezTo>
                <a:cubicBezTo>
                  <a:pt x="2772254" y="1360630"/>
                  <a:pt x="2768254" y="1359583"/>
                  <a:pt x="2766444" y="1359106"/>
                </a:cubicBezTo>
                <a:cubicBezTo>
                  <a:pt x="2758158" y="1356820"/>
                  <a:pt x="2758253" y="1359201"/>
                  <a:pt x="2761110" y="1361487"/>
                </a:cubicBezTo>
                <a:cubicBezTo>
                  <a:pt x="2762634" y="1362821"/>
                  <a:pt x="2766444" y="1363964"/>
                  <a:pt x="2764063" y="1366250"/>
                </a:cubicBezTo>
                <a:cubicBezTo>
                  <a:pt x="2761586" y="1368441"/>
                  <a:pt x="2758729" y="1365393"/>
                  <a:pt x="2756348" y="1364440"/>
                </a:cubicBezTo>
                <a:cubicBezTo>
                  <a:pt x="2753014" y="1363107"/>
                  <a:pt x="2748918" y="1365583"/>
                  <a:pt x="2750633" y="1368726"/>
                </a:cubicBezTo>
                <a:cubicBezTo>
                  <a:pt x="2763301" y="1382633"/>
                  <a:pt x="2789781" y="1367774"/>
                  <a:pt x="2782637" y="1349581"/>
                </a:cubicBezTo>
                <a:close/>
                <a:moveTo>
                  <a:pt x="3339373" y="1800114"/>
                </a:moveTo>
                <a:cubicBezTo>
                  <a:pt x="3337849" y="1801066"/>
                  <a:pt x="3335468" y="1800018"/>
                  <a:pt x="3332610" y="1795732"/>
                </a:cubicBezTo>
                <a:cubicBezTo>
                  <a:pt x="3326324" y="1788970"/>
                  <a:pt x="3336325" y="1808877"/>
                  <a:pt x="3333277" y="1810401"/>
                </a:cubicBezTo>
                <a:cubicBezTo>
                  <a:pt x="3328800" y="1813068"/>
                  <a:pt x="3326705" y="1796208"/>
                  <a:pt x="3324228" y="1797447"/>
                </a:cubicBezTo>
                <a:cubicBezTo>
                  <a:pt x="3320513" y="1798018"/>
                  <a:pt x="3325467" y="1809543"/>
                  <a:pt x="3320418" y="1808496"/>
                </a:cubicBezTo>
                <a:cubicBezTo>
                  <a:pt x="3316703" y="1807829"/>
                  <a:pt x="3317561" y="1802304"/>
                  <a:pt x="3316799" y="1799161"/>
                </a:cubicBezTo>
                <a:cubicBezTo>
                  <a:pt x="3303654" y="1780397"/>
                  <a:pt x="3305654" y="1824498"/>
                  <a:pt x="3330038" y="1825450"/>
                </a:cubicBezTo>
                <a:cubicBezTo>
                  <a:pt x="3349374" y="1826308"/>
                  <a:pt x="3357375" y="1798399"/>
                  <a:pt x="3343374" y="1785636"/>
                </a:cubicBezTo>
                <a:cubicBezTo>
                  <a:pt x="3336325" y="1781826"/>
                  <a:pt x="3343659" y="1799352"/>
                  <a:pt x="3339373" y="1800114"/>
                </a:cubicBezTo>
                <a:close/>
                <a:moveTo>
                  <a:pt x="3306321" y="1727819"/>
                </a:moveTo>
                <a:cubicBezTo>
                  <a:pt x="3298320" y="1724866"/>
                  <a:pt x="3314894" y="1738201"/>
                  <a:pt x="3312512" y="1740963"/>
                </a:cubicBezTo>
                <a:cubicBezTo>
                  <a:pt x="3311274" y="1744107"/>
                  <a:pt x="3307845" y="1740106"/>
                  <a:pt x="3306321" y="1738487"/>
                </a:cubicBezTo>
                <a:cubicBezTo>
                  <a:pt x="3298987" y="1730581"/>
                  <a:pt x="3298130" y="1733629"/>
                  <a:pt x="3299940" y="1738201"/>
                </a:cubicBezTo>
                <a:cubicBezTo>
                  <a:pt x="3300987" y="1740678"/>
                  <a:pt x="3304035" y="1744583"/>
                  <a:pt x="3300701" y="1745821"/>
                </a:cubicBezTo>
                <a:cubicBezTo>
                  <a:pt x="3296987" y="1746964"/>
                  <a:pt x="3295749" y="1741059"/>
                  <a:pt x="3293939" y="1738963"/>
                </a:cubicBezTo>
                <a:cubicBezTo>
                  <a:pt x="3275651" y="1727629"/>
                  <a:pt x="3293558" y="1768395"/>
                  <a:pt x="3315465" y="1756680"/>
                </a:cubicBezTo>
                <a:cubicBezTo>
                  <a:pt x="3348041" y="1732010"/>
                  <a:pt x="3299368" y="1696767"/>
                  <a:pt x="3311751" y="1720199"/>
                </a:cubicBezTo>
                <a:cubicBezTo>
                  <a:pt x="3316418" y="1726676"/>
                  <a:pt x="3314608" y="1732772"/>
                  <a:pt x="3306321" y="1727819"/>
                </a:cubicBezTo>
                <a:close/>
                <a:moveTo>
                  <a:pt x="3266221" y="1674003"/>
                </a:moveTo>
                <a:cubicBezTo>
                  <a:pt x="3251838" y="1667145"/>
                  <a:pt x="3274032" y="1684004"/>
                  <a:pt x="3271841" y="1687909"/>
                </a:cubicBezTo>
                <a:cubicBezTo>
                  <a:pt x="3270317" y="1691338"/>
                  <a:pt x="3266411" y="1687052"/>
                  <a:pt x="3264316" y="1685147"/>
                </a:cubicBezTo>
                <a:cubicBezTo>
                  <a:pt x="3255362" y="1676098"/>
                  <a:pt x="3254410" y="1679718"/>
                  <a:pt x="3256601" y="1684861"/>
                </a:cubicBezTo>
                <a:cubicBezTo>
                  <a:pt x="3257839" y="1687719"/>
                  <a:pt x="3261840" y="1692005"/>
                  <a:pt x="3257744" y="1693338"/>
                </a:cubicBezTo>
                <a:cubicBezTo>
                  <a:pt x="3253743" y="1694767"/>
                  <a:pt x="3251743" y="1688671"/>
                  <a:pt x="3249457" y="1685718"/>
                </a:cubicBezTo>
                <a:cubicBezTo>
                  <a:pt x="3227835" y="1673241"/>
                  <a:pt x="3248885" y="1718294"/>
                  <a:pt x="3275365" y="1705340"/>
                </a:cubicBezTo>
                <a:cubicBezTo>
                  <a:pt x="3314703" y="1677432"/>
                  <a:pt x="3253838" y="1637427"/>
                  <a:pt x="3270221" y="1664192"/>
                </a:cubicBezTo>
                <a:cubicBezTo>
                  <a:pt x="3275651" y="1671145"/>
                  <a:pt x="3274412" y="1677622"/>
                  <a:pt x="3266221" y="1674003"/>
                </a:cubicBezTo>
                <a:close/>
                <a:moveTo>
                  <a:pt x="3284414" y="1898221"/>
                </a:moveTo>
                <a:cubicBezTo>
                  <a:pt x="3285747" y="1890411"/>
                  <a:pt x="3283461" y="1890696"/>
                  <a:pt x="3281651" y="1893554"/>
                </a:cubicBezTo>
                <a:cubicBezTo>
                  <a:pt x="3280604" y="1895078"/>
                  <a:pt x="3279842" y="1898602"/>
                  <a:pt x="3277556" y="1896602"/>
                </a:cubicBezTo>
                <a:cubicBezTo>
                  <a:pt x="3275175" y="1894602"/>
                  <a:pt x="3277746" y="1891744"/>
                  <a:pt x="3278318" y="1889458"/>
                </a:cubicBezTo>
                <a:cubicBezTo>
                  <a:pt x="3279175" y="1886315"/>
                  <a:pt x="3276508" y="1882791"/>
                  <a:pt x="3273746" y="1884696"/>
                </a:cubicBezTo>
                <a:cubicBezTo>
                  <a:pt x="3269078" y="1889077"/>
                  <a:pt x="3269078" y="1897936"/>
                  <a:pt x="3271841" y="1903365"/>
                </a:cubicBezTo>
                <a:cubicBezTo>
                  <a:pt x="3279842" y="1921272"/>
                  <a:pt x="3307559" y="1914414"/>
                  <a:pt x="3301844" y="1894030"/>
                </a:cubicBezTo>
                <a:cubicBezTo>
                  <a:pt x="3300416" y="1890601"/>
                  <a:pt x="3298130" y="1894411"/>
                  <a:pt x="3297558" y="1896412"/>
                </a:cubicBezTo>
                <a:cubicBezTo>
                  <a:pt x="3295749" y="1901936"/>
                  <a:pt x="3291462" y="1902412"/>
                  <a:pt x="3290700" y="1894792"/>
                </a:cubicBezTo>
                <a:cubicBezTo>
                  <a:pt x="3288795" y="1888125"/>
                  <a:pt x="3288509" y="1903936"/>
                  <a:pt x="3285747" y="1903555"/>
                </a:cubicBezTo>
                <a:cubicBezTo>
                  <a:pt x="3283366" y="1903650"/>
                  <a:pt x="3284128" y="1899936"/>
                  <a:pt x="3284414" y="1898221"/>
                </a:cubicBezTo>
                <a:close/>
                <a:moveTo>
                  <a:pt x="3329753" y="1853358"/>
                </a:moveTo>
                <a:cubicBezTo>
                  <a:pt x="3319656" y="1841357"/>
                  <a:pt x="3332706" y="1865455"/>
                  <a:pt x="3328991" y="1868217"/>
                </a:cubicBezTo>
                <a:cubicBezTo>
                  <a:pt x="3323085" y="1870980"/>
                  <a:pt x="3323276" y="1855073"/>
                  <a:pt x="3318513" y="1854311"/>
                </a:cubicBezTo>
                <a:cubicBezTo>
                  <a:pt x="3314322" y="1855263"/>
                  <a:pt x="3320037" y="1868027"/>
                  <a:pt x="3314132" y="1867265"/>
                </a:cubicBezTo>
                <a:cubicBezTo>
                  <a:pt x="3309845" y="1866789"/>
                  <a:pt x="3310988" y="1860502"/>
                  <a:pt x="3309941" y="1856978"/>
                </a:cubicBezTo>
                <a:cubicBezTo>
                  <a:pt x="3295272" y="1836595"/>
                  <a:pt x="3296510" y="1886505"/>
                  <a:pt x="3324990" y="1885934"/>
                </a:cubicBezTo>
                <a:cubicBezTo>
                  <a:pt x="3371853" y="1876790"/>
                  <a:pt x="3333468" y="1815544"/>
                  <a:pt x="3337182" y="1846405"/>
                </a:cubicBezTo>
                <a:cubicBezTo>
                  <a:pt x="3339468" y="1854692"/>
                  <a:pt x="3335753" y="1859931"/>
                  <a:pt x="3329753" y="1853358"/>
                </a:cubicBezTo>
                <a:close/>
                <a:moveTo>
                  <a:pt x="3314036" y="1939655"/>
                </a:moveTo>
                <a:cubicBezTo>
                  <a:pt x="3308702" y="1932892"/>
                  <a:pt x="3310131" y="1960610"/>
                  <a:pt x="3302130" y="1946418"/>
                </a:cubicBezTo>
                <a:cubicBezTo>
                  <a:pt x="3301368" y="1944037"/>
                  <a:pt x="3300035" y="1940226"/>
                  <a:pt x="3299559" y="1945275"/>
                </a:cubicBezTo>
                <a:cubicBezTo>
                  <a:pt x="3298796" y="1948799"/>
                  <a:pt x="3300701" y="1954228"/>
                  <a:pt x="3297653" y="1956609"/>
                </a:cubicBezTo>
                <a:cubicBezTo>
                  <a:pt x="3294986" y="1957467"/>
                  <a:pt x="3294986" y="1952990"/>
                  <a:pt x="3295082" y="1950799"/>
                </a:cubicBezTo>
                <a:cubicBezTo>
                  <a:pt x="3294986" y="1941179"/>
                  <a:pt x="3292510" y="1942322"/>
                  <a:pt x="3290986" y="1946227"/>
                </a:cubicBezTo>
                <a:cubicBezTo>
                  <a:pt x="3290224" y="1948418"/>
                  <a:pt x="3289843" y="1952800"/>
                  <a:pt x="3286890" y="1951180"/>
                </a:cubicBezTo>
                <a:cubicBezTo>
                  <a:pt x="3285366" y="1950323"/>
                  <a:pt x="3285271" y="1948894"/>
                  <a:pt x="3285461" y="1947275"/>
                </a:cubicBezTo>
                <a:cubicBezTo>
                  <a:pt x="3287652" y="1942989"/>
                  <a:pt x="3285557" y="1933654"/>
                  <a:pt x="3280032" y="1938607"/>
                </a:cubicBezTo>
                <a:cubicBezTo>
                  <a:pt x="3264983" y="1977088"/>
                  <a:pt x="3327943" y="1978993"/>
                  <a:pt x="3314036" y="1939655"/>
                </a:cubicBezTo>
                <a:close/>
                <a:moveTo>
                  <a:pt x="3302511" y="1782683"/>
                </a:moveTo>
                <a:cubicBezTo>
                  <a:pt x="3302321" y="1779540"/>
                  <a:pt x="3301463" y="1774587"/>
                  <a:pt x="3299559" y="1772015"/>
                </a:cubicBezTo>
                <a:cubicBezTo>
                  <a:pt x="3297273" y="1768967"/>
                  <a:pt x="3296034" y="1773444"/>
                  <a:pt x="3296129" y="1775634"/>
                </a:cubicBezTo>
                <a:cubicBezTo>
                  <a:pt x="3296225" y="1781635"/>
                  <a:pt x="3292129" y="1783350"/>
                  <a:pt x="3288986" y="1776016"/>
                </a:cubicBezTo>
                <a:cubicBezTo>
                  <a:pt x="3285176" y="1769538"/>
                  <a:pt x="3289557" y="1786017"/>
                  <a:pt x="3286890" y="1786207"/>
                </a:cubicBezTo>
                <a:cubicBezTo>
                  <a:pt x="3284604" y="1786969"/>
                  <a:pt x="3284128" y="1783064"/>
                  <a:pt x="3283842" y="1781254"/>
                </a:cubicBezTo>
                <a:cubicBezTo>
                  <a:pt x="3282794" y="1772967"/>
                  <a:pt x="3280794" y="1774015"/>
                  <a:pt x="3279746" y="1777349"/>
                </a:cubicBezTo>
                <a:cubicBezTo>
                  <a:pt x="3279175" y="1779159"/>
                  <a:pt x="3279556" y="1782969"/>
                  <a:pt x="3276699" y="1781635"/>
                </a:cubicBezTo>
                <a:cubicBezTo>
                  <a:pt x="3273841" y="1780302"/>
                  <a:pt x="3275460" y="1776682"/>
                  <a:pt x="3275460" y="1774206"/>
                </a:cubicBezTo>
                <a:cubicBezTo>
                  <a:pt x="3275460" y="1770777"/>
                  <a:pt x="3271555" y="1768110"/>
                  <a:pt x="3269555" y="1770777"/>
                </a:cubicBezTo>
                <a:cubicBezTo>
                  <a:pt x="3259839" y="1792875"/>
                  <a:pt x="3299463" y="1809353"/>
                  <a:pt x="3302511" y="1782683"/>
                </a:cubicBezTo>
                <a:close/>
                <a:moveTo>
                  <a:pt x="3349279" y="1918605"/>
                </a:moveTo>
                <a:cubicBezTo>
                  <a:pt x="3347565" y="1918319"/>
                  <a:pt x="3346231" y="1915747"/>
                  <a:pt x="3345755" y="1910318"/>
                </a:cubicBezTo>
                <a:cubicBezTo>
                  <a:pt x="3344040" y="1900412"/>
                  <a:pt x="3342516" y="1923177"/>
                  <a:pt x="3339087" y="1922415"/>
                </a:cubicBezTo>
                <a:cubicBezTo>
                  <a:pt x="3333658" y="1922700"/>
                  <a:pt x="3343278" y="1897650"/>
                  <a:pt x="3334610" y="1908127"/>
                </a:cubicBezTo>
                <a:cubicBezTo>
                  <a:pt x="3333277" y="1910223"/>
                  <a:pt x="3332134" y="1915176"/>
                  <a:pt x="3329467" y="1912223"/>
                </a:cubicBezTo>
                <a:cubicBezTo>
                  <a:pt x="3326705" y="1909270"/>
                  <a:pt x="3330038" y="1905365"/>
                  <a:pt x="3330896" y="1902222"/>
                </a:cubicBezTo>
                <a:cubicBezTo>
                  <a:pt x="3329276" y="1878219"/>
                  <a:pt x="3309274" y="1915652"/>
                  <a:pt x="3328991" y="1932130"/>
                </a:cubicBezTo>
                <a:cubicBezTo>
                  <a:pt x="3344612" y="1946227"/>
                  <a:pt x="3364709" y="1928320"/>
                  <a:pt x="3359471" y="1909842"/>
                </a:cubicBezTo>
                <a:cubicBezTo>
                  <a:pt x="3355851" y="1902222"/>
                  <a:pt x="3353375" y="1920795"/>
                  <a:pt x="3349279" y="1918605"/>
                </a:cubicBezTo>
                <a:close/>
                <a:moveTo>
                  <a:pt x="3341754" y="1994709"/>
                </a:moveTo>
                <a:cubicBezTo>
                  <a:pt x="3337849" y="2001758"/>
                  <a:pt x="3332610" y="2001187"/>
                  <a:pt x="3334039" y="1990614"/>
                </a:cubicBezTo>
                <a:cubicBezTo>
                  <a:pt x="3334515" y="1986804"/>
                  <a:pt x="3333372" y="1987470"/>
                  <a:pt x="3331943" y="1990137"/>
                </a:cubicBezTo>
                <a:cubicBezTo>
                  <a:pt x="3329658" y="1993281"/>
                  <a:pt x="3329276" y="2000139"/>
                  <a:pt x="3325371" y="2001091"/>
                </a:cubicBezTo>
                <a:cubicBezTo>
                  <a:pt x="3322514" y="2000615"/>
                  <a:pt x="3324514" y="1995662"/>
                  <a:pt x="3325467" y="1993471"/>
                </a:cubicBezTo>
                <a:cubicBezTo>
                  <a:pt x="3329562" y="1983184"/>
                  <a:pt x="3326705" y="1982994"/>
                  <a:pt x="3323657" y="1986328"/>
                </a:cubicBezTo>
                <a:cubicBezTo>
                  <a:pt x="3322228" y="1987661"/>
                  <a:pt x="3320133" y="1992900"/>
                  <a:pt x="3317846" y="1989471"/>
                </a:cubicBezTo>
                <a:cubicBezTo>
                  <a:pt x="3315656" y="1986137"/>
                  <a:pt x="3319561" y="1982899"/>
                  <a:pt x="3320990" y="1979946"/>
                </a:cubicBezTo>
                <a:cubicBezTo>
                  <a:pt x="3322990" y="1975850"/>
                  <a:pt x="3320799" y="1970421"/>
                  <a:pt x="3316989" y="1972230"/>
                </a:cubicBezTo>
                <a:cubicBezTo>
                  <a:pt x="3310036" y="1977088"/>
                  <a:pt x="3307464" y="1988995"/>
                  <a:pt x="3308988" y="1997091"/>
                </a:cubicBezTo>
                <a:cubicBezTo>
                  <a:pt x="3310417" y="2014521"/>
                  <a:pt x="3334896" y="2024237"/>
                  <a:pt x="3343945" y="2006806"/>
                </a:cubicBezTo>
                <a:cubicBezTo>
                  <a:pt x="3347279" y="2002711"/>
                  <a:pt x="3350993" y="1981470"/>
                  <a:pt x="3341754" y="1994709"/>
                </a:cubicBezTo>
                <a:close/>
                <a:moveTo>
                  <a:pt x="3261840" y="1998043"/>
                </a:moveTo>
                <a:cubicBezTo>
                  <a:pt x="3249076" y="2031286"/>
                  <a:pt x="3303559" y="2028618"/>
                  <a:pt x="3290891" y="1997091"/>
                </a:cubicBezTo>
                <a:cubicBezTo>
                  <a:pt x="3288891" y="1994424"/>
                  <a:pt x="3287367" y="1998900"/>
                  <a:pt x="3287176" y="2000996"/>
                </a:cubicBezTo>
                <a:cubicBezTo>
                  <a:pt x="3286509" y="2006806"/>
                  <a:pt x="3282413" y="2008902"/>
                  <a:pt x="3280127" y="2002044"/>
                </a:cubicBezTo>
                <a:cubicBezTo>
                  <a:pt x="3276889" y="1996519"/>
                  <a:pt x="3279746" y="2011664"/>
                  <a:pt x="3277079" y="2012140"/>
                </a:cubicBezTo>
                <a:cubicBezTo>
                  <a:pt x="3274793" y="2013093"/>
                  <a:pt x="3274698" y="2009187"/>
                  <a:pt x="3274698" y="2007568"/>
                </a:cubicBezTo>
                <a:cubicBezTo>
                  <a:pt x="3274508" y="1999567"/>
                  <a:pt x="3272412" y="2000710"/>
                  <a:pt x="3271079" y="2004044"/>
                </a:cubicBezTo>
                <a:cubicBezTo>
                  <a:pt x="3270317" y="2005854"/>
                  <a:pt x="3270317" y="2009568"/>
                  <a:pt x="3267650" y="2008425"/>
                </a:cubicBezTo>
                <a:cubicBezTo>
                  <a:pt x="3264983" y="2007187"/>
                  <a:pt x="3266888" y="2003663"/>
                  <a:pt x="3267174" y="2001282"/>
                </a:cubicBezTo>
                <a:cubicBezTo>
                  <a:pt x="3267554" y="1997853"/>
                  <a:pt x="3264221" y="1995471"/>
                  <a:pt x="3261840" y="1998043"/>
                </a:cubicBezTo>
                <a:close/>
                <a:moveTo>
                  <a:pt x="3264126" y="1831356"/>
                </a:moveTo>
                <a:cubicBezTo>
                  <a:pt x="3268983" y="1861169"/>
                  <a:pt x="3312608" y="1841452"/>
                  <a:pt x="3292701" y="1818592"/>
                </a:cubicBezTo>
                <a:cubicBezTo>
                  <a:pt x="3289938" y="1816497"/>
                  <a:pt x="3289748" y="1821069"/>
                  <a:pt x="3290224" y="1823164"/>
                </a:cubicBezTo>
                <a:cubicBezTo>
                  <a:pt x="3291462" y="1829260"/>
                  <a:pt x="3287652" y="1831641"/>
                  <a:pt x="3283652" y="1825641"/>
                </a:cubicBezTo>
                <a:cubicBezTo>
                  <a:pt x="3282033" y="1823450"/>
                  <a:pt x="3281747" y="1824403"/>
                  <a:pt x="3282223" y="1826688"/>
                </a:cubicBezTo>
                <a:cubicBezTo>
                  <a:pt x="3282318" y="1829641"/>
                  <a:pt x="3285366" y="1833546"/>
                  <a:pt x="3283461" y="1836118"/>
                </a:cubicBezTo>
                <a:cubicBezTo>
                  <a:pt x="3279461" y="1838595"/>
                  <a:pt x="3277746" y="1819259"/>
                  <a:pt x="3275365" y="1829641"/>
                </a:cubicBezTo>
                <a:cubicBezTo>
                  <a:pt x="3275175" y="1831546"/>
                  <a:pt x="3276127" y="1835166"/>
                  <a:pt x="3273174" y="1834594"/>
                </a:cubicBezTo>
                <a:cubicBezTo>
                  <a:pt x="3270221" y="1834118"/>
                  <a:pt x="3271269" y="1830117"/>
                  <a:pt x="3270698" y="1827832"/>
                </a:cubicBezTo>
                <a:cubicBezTo>
                  <a:pt x="3268126" y="1821164"/>
                  <a:pt x="3262316" y="1825831"/>
                  <a:pt x="3264126" y="1831356"/>
                </a:cubicBezTo>
                <a:close/>
                <a:moveTo>
                  <a:pt x="3238218" y="1747917"/>
                </a:moveTo>
                <a:cubicBezTo>
                  <a:pt x="3254315" y="1774015"/>
                  <a:pt x="3292129" y="1743726"/>
                  <a:pt x="3267269" y="1723533"/>
                </a:cubicBezTo>
                <a:cubicBezTo>
                  <a:pt x="3260601" y="1721247"/>
                  <a:pt x="3268221" y="1734201"/>
                  <a:pt x="3264887" y="1735725"/>
                </a:cubicBezTo>
                <a:cubicBezTo>
                  <a:pt x="3262411" y="1739820"/>
                  <a:pt x="3253648" y="1726771"/>
                  <a:pt x="3256125" y="1734391"/>
                </a:cubicBezTo>
                <a:cubicBezTo>
                  <a:pt x="3256886" y="1737725"/>
                  <a:pt x="3261077" y="1741821"/>
                  <a:pt x="3259268" y="1745154"/>
                </a:cubicBezTo>
                <a:cubicBezTo>
                  <a:pt x="3257458" y="1746774"/>
                  <a:pt x="3255743" y="1743916"/>
                  <a:pt x="3254696" y="1741916"/>
                </a:cubicBezTo>
                <a:cubicBezTo>
                  <a:pt x="3251267" y="1734201"/>
                  <a:pt x="3248028" y="1733439"/>
                  <a:pt x="3248504" y="1738773"/>
                </a:cubicBezTo>
                <a:cubicBezTo>
                  <a:pt x="3248695" y="1740963"/>
                  <a:pt x="3250314" y="1744964"/>
                  <a:pt x="3246885" y="1744774"/>
                </a:cubicBezTo>
                <a:cubicBezTo>
                  <a:pt x="3243456" y="1744583"/>
                  <a:pt x="3243647" y="1740011"/>
                  <a:pt x="3242694" y="1737344"/>
                </a:cubicBezTo>
                <a:cubicBezTo>
                  <a:pt x="3241361" y="1733725"/>
                  <a:pt x="3236408" y="1732582"/>
                  <a:pt x="3235169" y="1736391"/>
                </a:cubicBezTo>
                <a:cubicBezTo>
                  <a:pt x="3234122" y="1740011"/>
                  <a:pt x="3236503" y="1744869"/>
                  <a:pt x="3238218" y="1747917"/>
                </a:cubicBezTo>
                <a:close/>
                <a:moveTo>
                  <a:pt x="3196974" y="1678575"/>
                </a:moveTo>
                <a:cubicBezTo>
                  <a:pt x="3208785" y="1710483"/>
                  <a:pt x="3251076" y="1674860"/>
                  <a:pt x="3219739" y="1659239"/>
                </a:cubicBezTo>
                <a:cubicBezTo>
                  <a:pt x="3216310" y="1658477"/>
                  <a:pt x="3218025" y="1662763"/>
                  <a:pt x="3219358" y="1664478"/>
                </a:cubicBezTo>
                <a:cubicBezTo>
                  <a:pt x="3223073" y="1669526"/>
                  <a:pt x="3220596" y="1673145"/>
                  <a:pt x="3214405" y="1669621"/>
                </a:cubicBezTo>
                <a:cubicBezTo>
                  <a:pt x="3212024" y="1668288"/>
                  <a:pt x="3212119" y="1669336"/>
                  <a:pt x="3213452" y="1671145"/>
                </a:cubicBezTo>
                <a:cubicBezTo>
                  <a:pt x="3214881" y="1673717"/>
                  <a:pt x="3219263" y="1675908"/>
                  <a:pt x="3218691" y="1679051"/>
                </a:cubicBezTo>
                <a:cubicBezTo>
                  <a:pt x="3217453" y="1681146"/>
                  <a:pt x="3214881" y="1678384"/>
                  <a:pt x="3213738" y="1677146"/>
                </a:cubicBezTo>
                <a:cubicBezTo>
                  <a:pt x="3208309" y="1671336"/>
                  <a:pt x="3207261" y="1673526"/>
                  <a:pt x="3208500" y="1676765"/>
                </a:cubicBezTo>
                <a:cubicBezTo>
                  <a:pt x="3209166" y="1678575"/>
                  <a:pt x="3211452" y="1681337"/>
                  <a:pt x="3208595" y="1682194"/>
                </a:cubicBezTo>
                <a:cubicBezTo>
                  <a:pt x="3205737" y="1682956"/>
                  <a:pt x="3204880" y="1679051"/>
                  <a:pt x="3203451" y="1677241"/>
                </a:cubicBezTo>
                <a:cubicBezTo>
                  <a:pt x="3201356" y="1674479"/>
                  <a:pt x="3196879" y="1674955"/>
                  <a:pt x="3196974" y="1678575"/>
                </a:cubicBezTo>
                <a:close/>
                <a:moveTo>
                  <a:pt x="3176019" y="1637998"/>
                </a:moveTo>
                <a:cubicBezTo>
                  <a:pt x="3190783" y="1658858"/>
                  <a:pt x="3223740" y="1633521"/>
                  <a:pt x="3200784" y="1616853"/>
                </a:cubicBezTo>
                <a:cubicBezTo>
                  <a:pt x="3197451" y="1615138"/>
                  <a:pt x="3198212" y="1619615"/>
                  <a:pt x="3198975" y="1621615"/>
                </a:cubicBezTo>
                <a:cubicBezTo>
                  <a:pt x="3201260" y="1627045"/>
                  <a:pt x="3198212" y="1630378"/>
                  <a:pt x="3192593" y="1624949"/>
                </a:cubicBezTo>
                <a:cubicBezTo>
                  <a:pt x="3186687" y="1621044"/>
                  <a:pt x="3196974" y="1633521"/>
                  <a:pt x="3194593" y="1635045"/>
                </a:cubicBezTo>
                <a:cubicBezTo>
                  <a:pt x="3192878" y="1636665"/>
                  <a:pt x="3190878" y="1633331"/>
                  <a:pt x="3189926" y="1631807"/>
                </a:cubicBezTo>
                <a:cubicBezTo>
                  <a:pt x="3187259" y="1627045"/>
                  <a:pt x="3184306" y="1624663"/>
                  <a:pt x="3184687" y="1629997"/>
                </a:cubicBezTo>
                <a:cubicBezTo>
                  <a:pt x="3184973" y="1631902"/>
                  <a:pt x="3186592" y="1635236"/>
                  <a:pt x="3183544" y="1635141"/>
                </a:cubicBezTo>
                <a:cubicBezTo>
                  <a:pt x="3180496" y="1635045"/>
                  <a:pt x="3180401" y="1631140"/>
                  <a:pt x="3179448" y="1629045"/>
                </a:cubicBezTo>
                <a:cubicBezTo>
                  <a:pt x="3178019" y="1625997"/>
                  <a:pt x="3173543" y="1625140"/>
                  <a:pt x="3172685" y="1628473"/>
                </a:cubicBezTo>
                <a:cubicBezTo>
                  <a:pt x="3171924" y="1631426"/>
                  <a:pt x="3174305" y="1635522"/>
                  <a:pt x="3176019" y="1637998"/>
                </a:cubicBezTo>
                <a:close/>
                <a:moveTo>
                  <a:pt x="3091342" y="1573609"/>
                </a:moveTo>
                <a:cubicBezTo>
                  <a:pt x="3109630" y="1597898"/>
                  <a:pt x="3136109" y="1555036"/>
                  <a:pt x="3105344" y="1550845"/>
                </a:cubicBezTo>
                <a:cubicBezTo>
                  <a:pt x="3098771" y="1551797"/>
                  <a:pt x="3118393" y="1562179"/>
                  <a:pt x="3103629" y="1561227"/>
                </a:cubicBezTo>
                <a:cubicBezTo>
                  <a:pt x="3097628" y="1561227"/>
                  <a:pt x="3110963" y="1565608"/>
                  <a:pt x="3109916" y="1567990"/>
                </a:cubicBezTo>
                <a:cubicBezTo>
                  <a:pt x="3109535" y="1570085"/>
                  <a:pt x="3106487" y="1568561"/>
                  <a:pt x="3105153" y="1567894"/>
                </a:cubicBezTo>
                <a:cubicBezTo>
                  <a:pt x="3098867" y="1564561"/>
                  <a:pt x="3098676" y="1566656"/>
                  <a:pt x="3100581" y="1569133"/>
                </a:cubicBezTo>
                <a:cubicBezTo>
                  <a:pt x="3101629" y="1570466"/>
                  <a:pt x="3104486" y="1572085"/>
                  <a:pt x="3102296" y="1573609"/>
                </a:cubicBezTo>
                <a:cubicBezTo>
                  <a:pt x="3100010" y="1575133"/>
                  <a:pt x="3098200" y="1572085"/>
                  <a:pt x="3096485" y="1570942"/>
                </a:cubicBezTo>
                <a:cubicBezTo>
                  <a:pt x="3094009" y="1569133"/>
                  <a:pt x="3090485" y="1570657"/>
                  <a:pt x="3091342" y="1573609"/>
                </a:cubicBezTo>
                <a:close/>
                <a:moveTo>
                  <a:pt x="3045527" y="1546082"/>
                </a:moveTo>
                <a:cubicBezTo>
                  <a:pt x="3069244" y="1571037"/>
                  <a:pt x="3093723" y="1519698"/>
                  <a:pt x="3058481" y="1518650"/>
                </a:cubicBezTo>
                <a:cubicBezTo>
                  <a:pt x="3055052" y="1519412"/>
                  <a:pt x="3058385" y="1522650"/>
                  <a:pt x="3060291" y="1523603"/>
                </a:cubicBezTo>
                <a:cubicBezTo>
                  <a:pt x="3065434" y="1526461"/>
                  <a:pt x="3065339" y="1531223"/>
                  <a:pt x="3057814" y="1530461"/>
                </a:cubicBezTo>
                <a:cubicBezTo>
                  <a:pt x="3055052" y="1530270"/>
                  <a:pt x="3055623" y="1531128"/>
                  <a:pt x="3057624" y="1532271"/>
                </a:cubicBezTo>
                <a:cubicBezTo>
                  <a:pt x="3060005" y="1534176"/>
                  <a:pt x="3064958" y="1534176"/>
                  <a:pt x="3065720" y="1537319"/>
                </a:cubicBezTo>
                <a:cubicBezTo>
                  <a:pt x="3065529" y="1539795"/>
                  <a:pt x="3061910" y="1538367"/>
                  <a:pt x="3060291" y="1537700"/>
                </a:cubicBezTo>
                <a:cubicBezTo>
                  <a:pt x="3052861" y="1534652"/>
                  <a:pt x="3052861" y="1537033"/>
                  <a:pt x="3055337" y="1539605"/>
                </a:cubicBezTo>
                <a:cubicBezTo>
                  <a:pt x="3056671" y="1541034"/>
                  <a:pt x="3060005" y="1542558"/>
                  <a:pt x="3057719" y="1544558"/>
                </a:cubicBezTo>
                <a:cubicBezTo>
                  <a:pt x="3055433" y="1546558"/>
                  <a:pt x="3052956" y="1543320"/>
                  <a:pt x="3050861" y="1542177"/>
                </a:cubicBezTo>
                <a:cubicBezTo>
                  <a:pt x="3047908" y="1540653"/>
                  <a:pt x="3044098" y="1542843"/>
                  <a:pt x="3045527" y="1546082"/>
                </a:cubicBezTo>
                <a:close/>
                <a:moveTo>
                  <a:pt x="2958468" y="1506934"/>
                </a:moveTo>
                <a:cubicBezTo>
                  <a:pt x="2988091" y="1533890"/>
                  <a:pt x="3013809" y="1471978"/>
                  <a:pt x="2971899" y="1473692"/>
                </a:cubicBezTo>
                <a:cubicBezTo>
                  <a:pt x="2967898" y="1474930"/>
                  <a:pt x="2972089" y="1478359"/>
                  <a:pt x="2974280" y="1479312"/>
                </a:cubicBezTo>
                <a:cubicBezTo>
                  <a:pt x="2979995" y="1481979"/>
                  <a:pt x="2980661" y="1486837"/>
                  <a:pt x="2973708" y="1487503"/>
                </a:cubicBezTo>
                <a:cubicBezTo>
                  <a:pt x="2971232" y="1487503"/>
                  <a:pt x="2967231" y="1487694"/>
                  <a:pt x="2971708" y="1489694"/>
                </a:cubicBezTo>
                <a:cubicBezTo>
                  <a:pt x="2974566" y="1491694"/>
                  <a:pt x="2980566" y="1491218"/>
                  <a:pt x="2981614" y="1494933"/>
                </a:cubicBezTo>
                <a:cubicBezTo>
                  <a:pt x="2981519" y="1497790"/>
                  <a:pt x="2977328" y="1496552"/>
                  <a:pt x="2975232" y="1495885"/>
                </a:cubicBezTo>
                <a:cubicBezTo>
                  <a:pt x="2966279" y="1493028"/>
                  <a:pt x="2966374" y="1495790"/>
                  <a:pt x="2969517" y="1498552"/>
                </a:cubicBezTo>
                <a:cubicBezTo>
                  <a:pt x="2971232" y="1500076"/>
                  <a:pt x="2975327" y="1501600"/>
                  <a:pt x="2972756" y="1504077"/>
                </a:cubicBezTo>
                <a:cubicBezTo>
                  <a:pt x="2970184" y="1506649"/>
                  <a:pt x="2967041" y="1502934"/>
                  <a:pt x="2964469" y="1501886"/>
                </a:cubicBezTo>
                <a:cubicBezTo>
                  <a:pt x="2960945" y="1500457"/>
                  <a:pt x="2956659" y="1503315"/>
                  <a:pt x="2958468" y="1506934"/>
                </a:cubicBezTo>
                <a:close/>
                <a:moveTo>
                  <a:pt x="2889317" y="1490837"/>
                </a:moveTo>
                <a:cubicBezTo>
                  <a:pt x="2918940" y="1508458"/>
                  <a:pt x="2928465" y="1451594"/>
                  <a:pt x="2894365" y="1460452"/>
                </a:cubicBezTo>
                <a:cubicBezTo>
                  <a:pt x="2891317" y="1462167"/>
                  <a:pt x="2895318" y="1464358"/>
                  <a:pt x="2897413" y="1464834"/>
                </a:cubicBezTo>
                <a:cubicBezTo>
                  <a:pt x="2903033" y="1466167"/>
                  <a:pt x="2904271" y="1470739"/>
                  <a:pt x="2896937" y="1472263"/>
                </a:cubicBezTo>
                <a:cubicBezTo>
                  <a:pt x="2894270" y="1472835"/>
                  <a:pt x="2895032" y="1473597"/>
                  <a:pt x="2897223" y="1474073"/>
                </a:cubicBezTo>
                <a:cubicBezTo>
                  <a:pt x="2899985" y="1475216"/>
                  <a:pt x="2904747" y="1473787"/>
                  <a:pt x="2906367" y="1476645"/>
                </a:cubicBezTo>
                <a:cubicBezTo>
                  <a:pt x="2906843" y="1479121"/>
                  <a:pt x="2903033" y="1478740"/>
                  <a:pt x="2901318" y="1478645"/>
                </a:cubicBezTo>
                <a:cubicBezTo>
                  <a:pt x="2893317" y="1477883"/>
                  <a:pt x="2893984" y="1480169"/>
                  <a:pt x="2897032" y="1481979"/>
                </a:cubicBezTo>
                <a:cubicBezTo>
                  <a:pt x="2898746" y="1482931"/>
                  <a:pt x="2902366" y="1483503"/>
                  <a:pt x="2900747" y="1486075"/>
                </a:cubicBezTo>
                <a:cubicBezTo>
                  <a:pt x="2899032" y="1488646"/>
                  <a:pt x="2895794" y="1486265"/>
                  <a:pt x="2893508" y="1485693"/>
                </a:cubicBezTo>
                <a:cubicBezTo>
                  <a:pt x="2890269" y="1484836"/>
                  <a:pt x="2887126" y="1487979"/>
                  <a:pt x="2889317" y="1490837"/>
                </a:cubicBezTo>
                <a:close/>
                <a:moveTo>
                  <a:pt x="2843787" y="1466643"/>
                </a:moveTo>
                <a:cubicBezTo>
                  <a:pt x="2866457" y="1491694"/>
                  <a:pt x="2895222" y="1440545"/>
                  <a:pt x="2858932" y="1439402"/>
                </a:cubicBezTo>
                <a:cubicBezTo>
                  <a:pt x="2855312" y="1440164"/>
                  <a:pt x="2858551" y="1443403"/>
                  <a:pt x="2860361" y="1444355"/>
                </a:cubicBezTo>
                <a:cubicBezTo>
                  <a:pt x="2865409" y="1447117"/>
                  <a:pt x="2865123" y="1451784"/>
                  <a:pt x="2857408" y="1451213"/>
                </a:cubicBezTo>
                <a:cubicBezTo>
                  <a:pt x="2854646" y="1451022"/>
                  <a:pt x="2855122" y="1451880"/>
                  <a:pt x="2857122" y="1453023"/>
                </a:cubicBezTo>
                <a:cubicBezTo>
                  <a:pt x="2859503" y="1454833"/>
                  <a:pt x="2864647" y="1454737"/>
                  <a:pt x="2865218" y="1457976"/>
                </a:cubicBezTo>
                <a:cubicBezTo>
                  <a:pt x="2864837" y="1460452"/>
                  <a:pt x="2861218" y="1459024"/>
                  <a:pt x="2859599" y="1458452"/>
                </a:cubicBezTo>
                <a:cubicBezTo>
                  <a:pt x="2852074" y="1455499"/>
                  <a:pt x="2851884" y="1457880"/>
                  <a:pt x="2854360" y="1460452"/>
                </a:cubicBezTo>
                <a:cubicBezTo>
                  <a:pt x="2855693" y="1461881"/>
                  <a:pt x="2859123" y="1463310"/>
                  <a:pt x="2856646" y="1465310"/>
                </a:cubicBezTo>
                <a:cubicBezTo>
                  <a:pt x="2854169" y="1467310"/>
                  <a:pt x="2851788" y="1464072"/>
                  <a:pt x="2849598" y="1462929"/>
                </a:cubicBezTo>
                <a:cubicBezTo>
                  <a:pt x="2846645" y="1461309"/>
                  <a:pt x="2842549" y="1463405"/>
                  <a:pt x="2843787" y="1466643"/>
                </a:cubicBezTo>
                <a:close/>
                <a:moveTo>
                  <a:pt x="2790828" y="1469977"/>
                </a:moveTo>
                <a:cubicBezTo>
                  <a:pt x="2825690" y="1490361"/>
                  <a:pt x="2837310" y="1423209"/>
                  <a:pt x="2796924" y="1434163"/>
                </a:cubicBezTo>
                <a:cubicBezTo>
                  <a:pt x="2793305" y="1436259"/>
                  <a:pt x="2798067" y="1438735"/>
                  <a:pt x="2800449" y="1439307"/>
                </a:cubicBezTo>
                <a:cubicBezTo>
                  <a:pt x="2808259" y="1440926"/>
                  <a:pt x="2806926" y="1446927"/>
                  <a:pt x="2799782" y="1447975"/>
                </a:cubicBezTo>
                <a:cubicBezTo>
                  <a:pt x="2792067" y="1451022"/>
                  <a:pt x="2811212" y="1449784"/>
                  <a:pt x="2810926" y="1453023"/>
                </a:cubicBezTo>
                <a:cubicBezTo>
                  <a:pt x="2811402" y="1455499"/>
                  <a:pt x="2808068" y="1455595"/>
                  <a:pt x="2805878" y="1455499"/>
                </a:cubicBezTo>
                <a:cubicBezTo>
                  <a:pt x="2797496" y="1454547"/>
                  <a:pt x="2795115" y="1456833"/>
                  <a:pt x="2799972" y="1459404"/>
                </a:cubicBezTo>
                <a:cubicBezTo>
                  <a:pt x="2801973" y="1460547"/>
                  <a:pt x="2806259" y="1461119"/>
                  <a:pt x="2804354" y="1464167"/>
                </a:cubicBezTo>
                <a:cubicBezTo>
                  <a:pt x="2802353" y="1467310"/>
                  <a:pt x="2798543" y="1464453"/>
                  <a:pt x="2795781" y="1463881"/>
                </a:cubicBezTo>
                <a:cubicBezTo>
                  <a:pt x="2791876" y="1463024"/>
                  <a:pt x="2788161" y="1466834"/>
                  <a:pt x="2790828" y="1469977"/>
                </a:cubicBezTo>
                <a:close/>
                <a:moveTo>
                  <a:pt x="2803116" y="1378251"/>
                </a:moveTo>
                <a:cubicBezTo>
                  <a:pt x="2798448" y="1378823"/>
                  <a:pt x="2802068" y="1383109"/>
                  <a:pt x="2804354" y="1384538"/>
                </a:cubicBezTo>
                <a:cubicBezTo>
                  <a:pt x="2810545" y="1388538"/>
                  <a:pt x="2809497" y="1394158"/>
                  <a:pt x="2799591" y="1392634"/>
                </a:cubicBezTo>
                <a:cubicBezTo>
                  <a:pt x="2796067" y="1392063"/>
                  <a:pt x="2796543" y="1393301"/>
                  <a:pt x="2798925" y="1394825"/>
                </a:cubicBezTo>
                <a:cubicBezTo>
                  <a:pt x="2801687" y="1397301"/>
                  <a:pt x="2808259" y="1397778"/>
                  <a:pt x="2808640" y="1401778"/>
                </a:cubicBezTo>
                <a:cubicBezTo>
                  <a:pt x="2807211" y="1407588"/>
                  <a:pt x="2787494" y="1392444"/>
                  <a:pt x="2794448" y="1403588"/>
                </a:cubicBezTo>
                <a:cubicBezTo>
                  <a:pt x="2795972" y="1405398"/>
                  <a:pt x="2800163" y="1407588"/>
                  <a:pt x="2796734" y="1409779"/>
                </a:cubicBezTo>
                <a:cubicBezTo>
                  <a:pt x="2793305" y="1411970"/>
                  <a:pt x="2790638" y="1407779"/>
                  <a:pt x="2788066" y="1406160"/>
                </a:cubicBezTo>
                <a:cubicBezTo>
                  <a:pt x="2784446" y="1403874"/>
                  <a:pt x="2778922" y="1406160"/>
                  <a:pt x="2780160" y="1410255"/>
                </a:cubicBezTo>
                <a:cubicBezTo>
                  <a:pt x="2806259" y="1443212"/>
                  <a:pt x="2849693" y="1383871"/>
                  <a:pt x="2803116" y="1378251"/>
                </a:cubicBezTo>
                <a:close/>
                <a:moveTo>
                  <a:pt x="2840644" y="1359392"/>
                </a:moveTo>
                <a:cubicBezTo>
                  <a:pt x="2836929" y="1346343"/>
                  <a:pt x="2814545" y="1337389"/>
                  <a:pt x="2806163" y="1351486"/>
                </a:cubicBezTo>
                <a:cubicBezTo>
                  <a:pt x="2804925" y="1354629"/>
                  <a:pt x="2809783" y="1354153"/>
                  <a:pt x="2811878" y="1353391"/>
                </a:cubicBezTo>
                <a:cubicBezTo>
                  <a:pt x="2817498" y="1351296"/>
                  <a:pt x="2821880" y="1354344"/>
                  <a:pt x="2816832" y="1359773"/>
                </a:cubicBezTo>
                <a:cubicBezTo>
                  <a:pt x="2815022" y="1361773"/>
                  <a:pt x="2816165" y="1361964"/>
                  <a:pt x="2818451" y="1361107"/>
                </a:cubicBezTo>
                <a:cubicBezTo>
                  <a:pt x="2821594" y="1360345"/>
                  <a:pt x="2824737" y="1356534"/>
                  <a:pt x="2827976" y="1358058"/>
                </a:cubicBezTo>
                <a:cubicBezTo>
                  <a:pt x="2830167" y="1359868"/>
                  <a:pt x="2826737" y="1361678"/>
                  <a:pt x="2825118" y="1362535"/>
                </a:cubicBezTo>
                <a:cubicBezTo>
                  <a:pt x="2817879" y="1366441"/>
                  <a:pt x="2820070" y="1367965"/>
                  <a:pt x="2823975" y="1367679"/>
                </a:cubicBezTo>
                <a:cubicBezTo>
                  <a:pt x="2826071" y="1367583"/>
                  <a:pt x="2829595" y="1365964"/>
                  <a:pt x="2830071" y="1369012"/>
                </a:cubicBezTo>
                <a:cubicBezTo>
                  <a:pt x="2830548" y="1372155"/>
                  <a:pt x="2825976" y="1371965"/>
                  <a:pt x="2823690" y="1372822"/>
                </a:cubicBezTo>
                <a:cubicBezTo>
                  <a:pt x="2811688" y="1385014"/>
                  <a:pt x="2847311" y="1380252"/>
                  <a:pt x="2840644" y="1359392"/>
                </a:cubicBezTo>
                <a:close/>
                <a:moveTo>
                  <a:pt x="2848931" y="1386538"/>
                </a:moveTo>
                <a:cubicBezTo>
                  <a:pt x="2845026" y="1386157"/>
                  <a:pt x="2838834" y="1386062"/>
                  <a:pt x="2835596" y="1388158"/>
                </a:cubicBezTo>
                <a:cubicBezTo>
                  <a:pt x="2831786" y="1390539"/>
                  <a:pt x="2837310" y="1392920"/>
                  <a:pt x="2839977" y="1393301"/>
                </a:cubicBezTo>
                <a:cubicBezTo>
                  <a:pt x="2847407" y="1394444"/>
                  <a:pt x="2849598" y="1400064"/>
                  <a:pt x="2840168" y="1402540"/>
                </a:cubicBezTo>
                <a:cubicBezTo>
                  <a:pt x="2831976" y="1406160"/>
                  <a:pt x="2852931" y="1403779"/>
                  <a:pt x="2852931" y="1407303"/>
                </a:cubicBezTo>
                <a:cubicBezTo>
                  <a:pt x="2853788" y="1410351"/>
                  <a:pt x="2848740" y="1410255"/>
                  <a:pt x="2846550" y="1410160"/>
                </a:cubicBezTo>
                <a:cubicBezTo>
                  <a:pt x="2836072" y="1409875"/>
                  <a:pt x="2837215" y="1412637"/>
                  <a:pt x="2841406" y="1414637"/>
                </a:cubicBezTo>
                <a:cubicBezTo>
                  <a:pt x="2843692" y="1415685"/>
                  <a:pt x="2848550" y="1416066"/>
                  <a:pt x="2846645" y="1419400"/>
                </a:cubicBezTo>
                <a:cubicBezTo>
                  <a:pt x="2844740" y="1422829"/>
                  <a:pt x="2840263" y="1419971"/>
                  <a:pt x="2837120" y="1419495"/>
                </a:cubicBezTo>
                <a:cubicBezTo>
                  <a:pt x="2832834" y="1418828"/>
                  <a:pt x="2829119" y="1423114"/>
                  <a:pt x="2832262" y="1426258"/>
                </a:cubicBezTo>
                <a:cubicBezTo>
                  <a:pt x="2862170" y="1443212"/>
                  <a:pt x="2881983" y="1395016"/>
                  <a:pt x="2848931" y="1386538"/>
                </a:cubicBezTo>
                <a:close/>
                <a:moveTo>
                  <a:pt x="2894746" y="1363488"/>
                </a:moveTo>
                <a:cubicBezTo>
                  <a:pt x="2892555" y="1356154"/>
                  <a:pt x="2882173" y="1352343"/>
                  <a:pt x="2874934" y="1353772"/>
                </a:cubicBezTo>
                <a:cubicBezTo>
                  <a:pt x="2871219" y="1354820"/>
                  <a:pt x="2875125" y="1357773"/>
                  <a:pt x="2877315" y="1358630"/>
                </a:cubicBezTo>
                <a:cubicBezTo>
                  <a:pt x="2883221" y="1361011"/>
                  <a:pt x="2883602" y="1365679"/>
                  <a:pt x="2875220" y="1365774"/>
                </a:cubicBezTo>
                <a:cubicBezTo>
                  <a:pt x="2867504" y="1366917"/>
                  <a:pt x="2885411" y="1369203"/>
                  <a:pt x="2884650" y="1371965"/>
                </a:cubicBezTo>
                <a:cubicBezTo>
                  <a:pt x="2884650" y="1374441"/>
                  <a:pt x="2880459" y="1373394"/>
                  <a:pt x="2878649" y="1372822"/>
                </a:cubicBezTo>
                <a:cubicBezTo>
                  <a:pt x="2870076" y="1370536"/>
                  <a:pt x="2870267" y="1372917"/>
                  <a:pt x="2873315" y="1375204"/>
                </a:cubicBezTo>
                <a:cubicBezTo>
                  <a:pt x="2874934" y="1376442"/>
                  <a:pt x="2878934" y="1377680"/>
                  <a:pt x="2876553" y="1379871"/>
                </a:cubicBezTo>
                <a:cubicBezTo>
                  <a:pt x="2874172" y="1382062"/>
                  <a:pt x="2871029" y="1379109"/>
                  <a:pt x="2868648" y="1378156"/>
                </a:cubicBezTo>
                <a:cubicBezTo>
                  <a:pt x="2865218" y="1376823"/>
                  <a:pt x="2861123" y="1379299"/>
                  <a:pt x="2863028" y="1382442"/>
                </a:cubicBezTo>
                <a:cubicBezTo>
                  <a:pt x="2875886" y="1396063"/>
                  <a:pt x="2903033" y="1382157"/>
                  <a:pt x="2894746" y="1363488"/>
                </a:cubicBezTo>
                <a:close/>
                <a:moveTo>
                  <a:pt x="2912653" y="1404636"/>
                </a:moveTo>
                <a:cubicBezTo>
                  <a:pt x="2908176" y="1396349"/>
                  <a:pt x="2895318" y="1393682"/>
                  <a:pt x="2887031" y="1397111"/>
                </a:cubicBezTo>
                <a:cubicBezTo>
                  <a:pt x="2883126" y="1399302"/>
                  <a:pt x="2888459" y="1401969"/>
                  <a:pt x="2891222" y="1402540"/>
                </a:cubicBezTo>
                <a:cubicBezTo>
                  <a:pt x="2898746" y="1404159"/>
                  <a:pt x="2900556" y="1409875"/>
                  <a:pt x="2890936" y="1411684"/>
                </a:cubicBezTo>
                <a:cubicBezTo>
                  <a:pt x="2882459" y="1414828"/>
                  <a:pt x="2903700" y="1413684"/>
                  <a:pt x="2903509" y="1417113"/>
                </a:cubicBezTo>
                <a:cubicBezTo>
                  <a:pt x="2904271" y="1420162"/>
                  <a:pt x="2899127" y="1419780"/>
                  <a:pt x="2896937" y="1419590"/>
                </a:cubicBezTo>
                <a:cubicBezTo>
                  <a:pt x="2886459" y="1418637"/>
                  <a:pt x="2887412" y="1421495"/>
                  <a:pt x="2891508" y="1423686"/>
                </a:cubicBezTo>
                <a:cubicBezTo>
                  <a:pt x="2893793" y="1424924"/>
                  <a:pt x="2898651" y="1425495"/>
                  <a:pt x="2896556" y="1428734"/>
                </a:cubicBezTo>
                <a:cubicBezTo>
                  <a:pt x="2894460" y="1431972"/>
                  <a:pt x="2890079" y="1428925"/>
                  <a:pt x="2887031" y="1428353"/>
                </a:cubicBezTo>
                <a:cubicBezTo>
                  <a:pt x="2882744" y="1427496"/>
                  <a:pt x="2878744" y="1431496"/>
                  <a:pt x="2881792" y="1434830"/>
                </a:cubicBezTo>
                <a:cubicBezTo>
                  <a:pt x="2900937" y="1448927"/>
                  <a:pt x="2927607" y="1424638"/>
                  <a:pt x="2912653" y="1404636"/>
                </a:cubicBezTo>
                <a:close/>
                <a:moveTo>
                  <a:pt x="2957135" y="1380823"/>
                </a:moveTo>
                <a:cubicBezTo>
                  <a:pt x="2955325" y="1368345"/>
                  <a:pt x="2918273" y="1366059"/>
                  <a:pt x="2936180" y="1375870"/>
                </a:cubicBezTo>
                <a:cubicBezTo>
                  <a:pt x="2942847" y="1378251"/>
                  <a:pt x="2944181" y="1383109"/>
                  <a:pt x="2936561" y="1384157"/>
                </a:cubicBezTo>
                <a:cubicBezTo>
                  <a:pt x="2933894" y="1384347"/>
                  <a:pt x="2929417" y="1384633"/>
                  <a:pt x="2934560" y="1386538"/>
                </a:cubicBezTo>
                <a:cubicBezTo>
                  <a:pt x="2937990" y="1388348"/>
                  <a:pt x="2944371" y="1387491"/>
                  <a:pt x="2946181" y="1391205"/>
                </a:cubicBezTo>
                <a:cubicBezTo>
                  <a:pt x="2946467" y="1394158"/>
                  <a:pt x="2941609" y="1393111"/>
                  <a:pt x="2939323" y="1392539"/>
                </a:cubicBezTo>
                <a:cubicBezTo>
                  <a:pt x="2929036" y="1390158"/>
                  <a:pt x="2929608" y="1392920"/>
                  <a:pt x="2933322" y="1395587"/>
                </a:cubicBezTo>
                <a:cubicBezTo>
                  <a:pt x="2935418" y="1397016"/>
                  <a:pt x="2940085" y="1398349"/>
                  <a:pt x="2937609" y="1401016"/>
                </a:cubicBezTo>
                <a:cubicBezTo>
                  <a:pt x="2935037" y="1403779"/>
                  <a:pt x="2931132" y="1400254"/>
                  <a:pt x="2928179" y="1399302"/>
                </a:cubicBezTo>
                <a:cubicBezTo>
                  <a:pt x="2923988" y="1397873"/>
                  <a:pt x="2919511" y="1401112"/>
                  <a:pt x="2922083" y="1404636"/>
                </a:cubicBezTo>
                <a:cubicBezTo>
                  <a:pt x="2924369" y="1407779"/>
                  <a:pt x="2930369" y="1409398"/>
                  <a:pt x="2934275" y="1410065"/>
                </a:cubicBezTo>
                <a:cubicBezTo>
                  <a:pt x="2950848" y="1413018"/>
                  <a:pt x="2965707" y="1396540"/>
                  <a:pt x="2957135" y="1380823"/>
                </a:cubicBezTo>
                <a:close/>
                <a:moveTo>
                  <a:pt x="2951039" y="1422733"/>
                </a:moveTo>
                <a:cubicBezTo>
                  <a:pt x="2946467" y="1422352"/>
                  <a:pt x="2939323" y="1422447"/>
                  <a:pt x="2935703" y="1425019"/>
                </a:cubicBezTo>
                <a:cubicBezTo>
                  <a:pt x="2931512" y="1427972"/>
                  <a:pt x="2938085" y="1430544"/>
                  <a:pt x="2941323" y="1431020"/>
                </a:cubicBezTo>
                <a:cubicBezTo>
                  <a:pt x="2951610" y="1432258"/>
                  <a:pt x="2951229" y="1439688"/>
                  <a:pt x="2942276" y="1441783"/>
                </a:cubicBezTo>
                <a:cubicBezTo>
                  <a:pt x="2933132" y="1446260"/>
                  <a:pt x="2957230" y="1442926"/>
                  <a:pt x="2957420" y="1447117"/>
                </a:cubicBezTo>
                <a:cubicBezTo>
                  <a:pt x="2958659" y="1450641"/>
                  <a:pt x="2953039" y="1450546"/>
                  <a:pt x="2950277" y="1450546"/>
                </a:cubicBezTo>
                <a:cubicBezTo>
                  <a:pt x="2938180" y="1450451"/>
                  <a:pt x="2939704" y="1453690"/>
                  <a:pt x="2944657" y="1455880"/>
                </a:cubicBezTo>
                <a:cubicBezTo>
                  <a:pt x="2947419" y="1457023"/>
                  <a:pt x="2952944" y="1457404"/>
                  <a:pt x="2951039" y="1461309"/>
                </a:cubicBezTo>
                <a:cubicBezTo>
                  <a:pt x="2949038" y="1465310"/>
                  <a:pt x="2943704" y="1462071"/>
                  <a:pt x="2940180" y="1461691"/>
                </a:cubicBezTo>
                <a:cubicBezTo>
                  <a:pt x="2935132" y="1461119"/>
                  <a:pt x="2931227" y="1466072"/>
                  <a:pt x="2935037" y="1469787"/>
                </a:cubicBezTo>
                <a:cubicBezTo>
                  <a:pt x="2971422" y="1488456"/>
                  <a:pt x="2989710" y="1431687"/>
                  <a:pt x="2951039" y="1422733"/>
                </a:cubicBezTo>
                <a:close/>
                <a:moveTo>
                  <a:pt x="3006379" y="1402254"/>
                </a:moveTo>
                <a:cubicBezTo>
                  <a:pt x="3006188" y="1394349"/>
                  <a:pt x="2996473" y="1388634"/>
                  <a:pt x="2989139" y="1388062"/>
                </a:cubicBezTo>
                <a:cubicBezTo>
                  <a:pt x="2985043" y="1388062"/>
                  <a:pt x="2988282" y="1391872"/>
                  <a:pt x="2990186" y="1393301"/>
                </a:cubicBezTo>
                <a:cubicBezTo>
                  <a:pt x="2995520" y="1397016"/>
                  <a:pt x="2994568" y="1401588"/>
                  <a:pt x="2986091" y="1399492"/>
                </a:cubicBezTo>
                <a:cubicBezTo>
                  <a:pt x="2977994" y="1398540"/>
                  <a:pt x="2995330" y="1405303"/>
                  <a:pt x="2993901" y="1407684"/>
                </a:cubicBezTo>
                <a:cubicBezTo>
                  <a:pt x="2993234" y="1410065"/>
                  <a:pt x="2989329" y="1407970"/>
                  <a:pt x="2987615" y="1407112"/>
                </a:cubicBezTo>
                <a:cubicBezTo>
                  <a:pt x="2979614" y="1402731"/>
                  <a:pt x="2979233" y="1405112"/>
                  <a:pt x="2981614" y="1408065"/>
                </a:cubicBezTo>
                <a:cubicBezTo>
                  <a:pt x="2982948" y="1409684"/>
                  <a:pt x="2986567" y="1411875"/>
                  <a:pt x="2983519" y="1413304"/>
                </a:cubicBezTo>
                <a:cubicBezTo>
                  <a:pt x="2980566" y="1414828"/>
                  <a:pt x="2978280" y="1411113"/>
                  <a:pt x="2976090" y="1409684"/>
                </a:cubicBezTo>
                <a:cubicBezTo>
                  <a:pt x="2972946" y="1407588"/>
                  <a:pt x="2968184" y="1409017"/>
                  <a:pt x="2969327" y="1412446"/>
                </a:cubicBezTo>
                <a:cubicBezTo>
                  <a:pt x="2978661" y="1428162"/>
                  <a:pt x="3009141" y="1422257"/>
                  <a:pt x="3006379" y="1402254"/>
                </a:cubicBezTo>
                <a:close/>
                <a:moveTo>
                  <a:pt x="3023524" y="1438545"/>
                </a:moveTo>
                <a:cubicBezTo>
                  <a:pt x="3017142" y="1425781"/>
                  <a:pt x="2981804" y="1432734"/>
                  <a:pt x="3002093" y="1438450"/>
                </a:cubicBezTo>
                <a:cubicBezTo>
                  <a:pt x="3005903" y="1438830"/>
                  <a:pt x="3008570" y="1440450"/>
                  <a:pt x="3009141" y="1442355"/>
                </a:cubicBezTo>
                <a:cubicBezTo>
                  <a:pt x="3009713" y="1444260"/>
                  <a:pt x="3008189" y="1446355"/>
                  <a:pt x="3003617" y="1447689"/>
                </a:cubicBezTo>
                <a:cubicBezTo>
                  <a:pt x="2995997" y="1451689"/>
                  <a:pt x="3016666" y="1448546"/>
                  <a:pt x="3017047" y="1452070"/>
                </a:cubicBezTo>
                <a:cubicBezTo>
                  <a:pt x="3018381" y="1455118"/>
                  <a:pt x="3013237" y="1455118"/>
                  <a:pt x="3011046" y="1455118"/>
                </a:cubicBezTo>
                <a:cubicBezTo>
                  <a:pt x="3000569" y="1455118"/>
                  <a:pt x="3002093" y="1457976"/>
                  <a:pt x="3006474" y="1459786"/>
                </a:cubicBezTo>
                <a:cubicBezTo>
                  <a:pt x="3008856" y="1460833"/>
                  <a:pt x="3013809" y="1461024"/>
                  <a:pt x="3012284" y="1464453"/>
                </a:cubicBezTo>
                <a:cubicBezTo>
                  <a:pt x="3010760" y="1467882"/>
                  <a:pt x="3005903" y="1465310"/>
                  <a:pt x="3002855" y="1464929"/>
                </a:cubicBezTo>
                <a:cubicBezTo>
                  <a:pt x="2998473" y="1464453"/>
                  <a:pt x="2995330" y="1468834"/>
                  <a:pt x="2998854" y="1471978"/>
                </a:cubicBezTo>
                <a:cubicBezTo>
                  <a:pt x="3021143" y="1484550"/>
                  <a:pt x="3041907" y="1457118"/>
                  <a:pt x="3023524" y="1438545"/>
                </a:cubicBezTo>
                <a:close/>
                <a:moveTo>
                  <a:pt x="3031239" y="1490456"/>
                </a:moveTo>
                <a:cubicBezTo>
                  <a:pt x="3035621" y="1494457"/>
                  <a:pt x="3034097" y="1498838"/>
                  <a:pt x="3026667" y="1496171"/>
                </a:cubicBezTo>
                <a:cubicBezTo>
                  <a:pt x="3024000" y="1495218"/>
                  <a:pt x="3024286" y="1496266"/>
                  <a:pt x="3025905" y="1497790"/>
                </a:cubicBezTo>
                <a:cubicBezTo>
                  <a:pt x="3027715" y="1500171"/>
                  <a:pt x="3032763" y="1501410"/>
                  <a:pt x="3032668" y="1504648"/>
                </a:cubicBezTo>
                <a:cubicBezTo>
                  <a:pt x="3031716" y="1506934"/>
                  <a:pt x="3028477" y="1504648"/>
                  <a:pt x="3027048" y="1503600"/>
                </a:cubicBezTo>
                <a:cubicBezTo>
                  <a:pt x="3020381" y="1498838"/>
                  <a:pt x="3019714" y="1501029"/>
                  <a:pt x="3021428" y="1504077"/>
                </a:cubicBezTo>
                <a:cubicBezTo>
                  <a:pt x="3022381" y="1505791"/>
                  <a:pt x="3025334" y="1508077"/>
                  <a:pt x="3022476" y="1509316"/>
                </a:cubicBezTo>
                <a:cubicBezTo>
                  <a:pt x="3019524" y="1510554"/>
                  <a:pt x="3018000" y="1506839"/>
                  <a:pt x="3016190" y="1505220"/>
                </a:cubicBezTo>
                <a:cubicBezTo>
                  <a:pt x="3013618" y="1503029"/>
                  <a:pt x="3009141" y="1504077"/>
                  <a:pt x="3009618" y="1507506"/>
                </a:cubicBezTo>
                <a:cubicBezTo>
                  <a:pt x="3010094" y="1510554"/>
                  <a:pt x="3013999" y="1513411"/>
                  <a:pt x="3016571" y="1515126"/>
                </a:cubicBezTo>
                <a:cubicBezTo>
                  <a:pt x="3032001" y="1525508"/>
                  <a:pt x="3054480" y="1504362"/>
                  <a:pt x="3040574" y="1490075"/>
                </a:cubicBezTo>
                <a:cubicBezTo>
                  <a:pt x="3037716" y="1486741"/>
                  <a:pt x="3023810" y="1481407"/>
                  <a:pt x="3031239" y="1490456"/>
                </a:cubicBezTo>
                <a:close/>
                <a:moveTo>
                  <a:pt x="3068101" y="1424638"/>
                </a:moveTo>
                <a:cubicBezTo>
                  <a:pt x="3066863" y="1413018"/>
                  <a:pt x="3032287" y="1407684"/>
                  <a:pt x="3048670" y="1418257"/>
                </a:cubicBezTo>
                <a:cubicBezTo>
                  <a:pt x="3052004" y="1419685"/>
                  <a:pt x="3053909" y="1421686"/>
                  <a:pt x="3053718" y="1423305"/>
                </a:cubicBezTo>
                <a:cubicBezTo>
                  <a:pt x="3053623" y="1424924"/>
                  <a:pt x="3051527" y="1426067"/>
                  <a:pt x="3046956" y="1425972"/>
                </a:cubicBezTo>
                <a:cubicBezTo>
                  <a:pt x="3038764" y="1426829"/>
                  <a:pt x="3058290" y="1430258"/>
                  <a:pt x="3057624" y="1433306"/>
                </a:cubicBezTo>
                <a:cubicBezTo>
                  <a:pt x="3058004" y="1438640"/>
                  <a:pt x="3036287" y="1427115"/>
                  <a:pt x="3045527" y="1436259"/>
                </a:cubicBezTo>
                <a:cubicBezTo>
                  <a:pt x="3047432" y="1437687"/>
                  <a:pt x="3051718" y="1439402"/>
                  <a:pt x="3049337" y="1441593"/>
                </a:cubicBezTo>
                <a:cubicBezTo>
                  <a:pt x="3046860" y="1443879"/>
                  <a:pt x="3043336" y="1440354"/>
                  <a:pt x="3040669" y="1439212"/>
                </a:cubicBezTo>
                <a:cubicBezTo>
                  <a:pt x="3036859" y="1437592"/>
                  <a:pt x="3032573" y="1440164"/>
                  <a:pt x="3034859" y="1443688"/>
                </a:cubicBezTo>
                <a:cubicBezTo>
                  <a:pt x="3048860" y="1459214"/>
                  <a:pt x="3078674" y="1445974"/>
                  <a:pt x="3068101" y="1424638"/>
                </a:cubicBezTo>
                <a:close/>
                <a:moveTo>
                  <a:pt x="3094009" y="1473406"/>
                </a:moveTo>
                <a:cubicBezTo>
                  <a:pt x="3091723" y="1464072"/>
                  <a:pt x="3079817" y="1457785"/>
                  <a:pt x="3070292" y="1458642"/>
                </a:cubicBezTo>
                <a:cubicBezTo>
                  <a:pt x="3065815" y="1459595"/>
                  <a:pt x="3070577" y="1463691"/>
                  <a:pt x="3073149" y="1464929"/>
                </a:cubicBezTo>
                <a:cubicBezTo>
                  <a:pt x="3080198" y="1468644"/>
                  <a:pt x="3080579" y="1474645"/>
                  <a:pt x="3070482" y="1473597"/>
                </a:cubicBezTo>
                <a:cubicBezTo>
                  <a:pt x="3061338" y="1474073"/>
                  <a:pt x="3082579" y="1479216"/>
                  <a:pt x="3081626" y="1482455"/>
                </a:cubicBezTo>
                <a:cubicBezTo>
                  <a:pt x="3081531" y="1485598"/>
                  <a:pt x="3076578" y="1483693"/>
                  <a:pt x="3074483" y="1482836"/>
                </a:cubicBezTo>
                <a:cubicBezTo>
                  <a:pt x="3064291" y="1478836"/>
                  <a:pt x="3064577" y="1481883"/>
                  <a:pt x="3068006" y="1485122"/>
                </a:cubicBezTo>
                <a:cubicBezTo>
                  <a:pt x="3069911" y="1486932"/>
                  <a:pt x="3074578" y="1488932"/>
                  <a:pt x="3071625" y="1491408"/>
                </a:cubicBezTo>
                <a:cubicBezTo>
                  <a:pt x="3068673" y="1493885"/>
                  <a:pt x="3065148" y="1489694"/>
                  <a:pt x="3062291" y="1488265"/>
                </a:cubicBezTo>
                <a:cubicBezTo>
                  <a:pt x="3058195" y="1486265"/>
                  <a:pt x="3053337" y="1488932"/>
                  <a:pt x="3055433" y="1493028"/>
                </a:cubicBezTo>
                <a:cubicBezTo>
                  <a:pt x="3069720" y="1511411"/>
                  <a:pt x="3103534" y="1497600"/>
                  <a:pt x="3094009" y="1473406"/>
                </a:cubicBezTo>
                <a:close/>
                <a:moveTo>
                  <a:pt x="3131252" y="1454833"/>
                </a:moveTo>
                <a:cubicBezTo>
                  <a:pt x="3129442" y="1446927"/>
                  <a:pt x="3119155" y="1441116"/>
                  <a:pt x="3111344" y="1441307"/>
                </a:cubicBezTo>
                <a:cubicBezTo>
                  <a:pt x="3107534" y="1441783"/>
                  <a:pt x="3111440" y="1445498"/>
                  <a:pt x="3113631" y="1446736"/>
                </a:cubicBezTo>
                <a:cubicBezTo>
                  <a:pt x="3119631" y="1450165"/>
                  <a:pt x="3119822" y="1455118"/>
                  <a:pt x="3111249" y="1453690"/>
                </a:cubicBezTo>
                <a:cubicBezTo>
                  <a:pt x="3103439" y="1453594"/>
                  <a:pt x="3121536" y="1458928"/>
                  <a:pt x="3120584" y="1461691"/>
                </a:cubicBezTo>
                <a:cubicBezTo>
                  <a:pt x="3120488" y="1464262"/>
                  <a:pt x="3116393" y="1462357"/>
                  <a:pt x="3114488" y="1461595"/>
                </a:cubicBezTo>
                <a:cubicBezTo>
                  <a:pt x="3105820" y="1457785"/>
                  <a:pt x="3106010" y="1460262"/>
                  <a:pt x="3108963" y="1463119"/>
                </a:cubicBezTo>
                <a:cubicBezTo>
                  <a:pt x="3110583" y="1464738"/>
                  <a:pt x="3114488" y="1466643"/>
                  <a:pt x="3112011" y="1468453"/>
                </a:cubicBezTo>
                <a:cubicBezTo>
                  <a:pt x="3109440" y="1470358"/>
                  <a:pt x="3106487" y="1466739"/>
                  <a:pt x="3104106" y="1465310"/>
                </a:cubicBezTo>
                <a:cubicBezTo>
                  <a:pt x="3100676" y="1463310"/>
                  <a:pt x="3096485" y="1465215"/>
                  <a:pt x="3098200" y="1468739"/>
                </a:cubicBezTo>
                <a:cubicBezTo>
                  <a:pt x="3109725" y="1484170"/>
                  <a:pt x="3139158" y="1476073"/>
                  <a:pt x="3131252" y="1454833"/>
                </a:cubicBezTo>
                <a:close/>
                <a:moveTo>
                  <a:pt x="3135157" y="1505220"/>
                </a:moveTo>
                <a:cubicBezTo>
                  <a:pt x="3131728" y="1494552"/>
                  <a:pt x="3117536" y="1487503"/>
                  <a:pt x="3106868" y="1489408"/>
                </a:cubicBezTo>
                <a:cubicBezTo>
                  <a:pt x="3099343" y="1493695"/>
                  <a:pt x="3118584" y="1498552"/>
                  <a:pt x="3117250" y="1503124"/>
                </a:cubicBezTo>
                <a:cubicBezTo>
                  <a:pt x="3118107" y="1506077"/>
                  <a:pt x="3112678" y="1507696"/>
                  <a:pt x="3108868" y="1507315"/>
                </a:cubicBezTo>
                <a:cubicBezTo>
                  <a:pt x="3099915" y="1507982"/>
                  <a:pt x="3117917" y="1513221"/>
                  <a:pt x="3119822" y="1514364"/>
                </a:cubicBezTo>
                <a:cubicBezTo>
                  <a:pt x="3126394" y="1518650"/>
                  <a:pt x="3119250" y="1520745"/>
                  <a:pt x="3114297" y="1518079"/>
                </a:cubicBezTo>
                <a:cubicBezTo>
                  <a:pt x="3102486" y="1514078"/>
                  <a:pt x="3103058" y="1517697"/>
                  <a:pt x="3107344" y="1521317"/>
                </a:cubicBezTo>
                <a:cubicBezTo>
                  <a:pt x="3109630" y="1523317"/>
                  <a:pt x="3115059" y="1525413"/>
                  <a:pt x="3112011" y="1528461"/>
                </a:cubicBezTo>
                <a:cubicBezTo>
                  <a:pt x="3108963" y="1531604"/>
                  <a:pt x="3104582" y="1526937"/>
                  <a:pt x="3101248" y="1525413"/>
                </a:cubicBezTo>
                <a:cubicBezTo>
                  <a:pt x="3096581" y="1523222"/>
                  <a:pt x="3091247" y="1526937"/>
                  <a:pt x="3094104" y="1531509"/>
                </a:cubicBezTo>
                <a:cubicBezTo>
                  <a:pt x="3096581" y="1535795"/>
                  <a:pt x="3103343" y="1538176"/>
                  <a:pt x="3107820" y="1539415"/>
                </a:cubicBezTo>
                <a:cubicBezTo>
                  <a:pt x="3128109" y="1545129"/>
                  <a:pt x="3144396" y="1524651"/>
                  <a:pt x="3135157" y="1505220"/>
                </a:cubicBezTo>
                <a:close/>
                <a:moveTo>
                  <a:pt x="3137919" y="1591897"/>
                </a:moveTo>
                <a:cubicBezTo>
                  <a:pt x="3138967" y="1593897"/>
                  <a:pt x="3142206" y="1596850"/>
                  <a:pt x="3138967" y="1598184"/>
                </a:cubicBezTo>
                <a:cubicBezTo>
                  <a:pt x="3135633" y="1599517"/>
                  <a:pt x="3134014" y="1595136"/>
                  <a:pt x="3132109" y="1593136"/>
                </a:cubicBezTo>
                <a:cubicBezTo>
                  <a:pt x="3113726" y="1585611"/>
                  <a:pt x="3132871" y="1617615"/>
                  <a:pt x="3153921" y="1605804"/>
                </a:cubicBezTo>
                <a:cubicBezTo>
                  <a:pt x="3185354" y="1582753"/>
                  <a:pt x="3136205" y="1557798"/>
                  <a:pt x="3149159" y="1576086"/>
                </a:cubicBezTo>
                <a:cubicBezTo>
                  <a:pt x="3153635" y="1580753"/>
                  <a:pt x="3152493" y="1585420"/>
                  <a:pt x="3145730" y="1583420"/>
                </a:cubicBezTo>
                <a:cubicBezTo>
                  <a:pt x="3143444" y="1582467"/>
                  <a:pt x="3139634" y="1581134"/>
                  <a:pt x="3143063" y="1584754"/>
                </a:cubicBezTo>
                <a:cubicBezTo>
                  <a:pt x="3145063" y="1587611"/>
                  <a:pt x="3150778" y="1589421"/>
                  <a:pt x="3150492" y="1593231"/>
                </a:cubicBezTo>
                <a:cubicBezTo>
                  <a:pt x="3149349" y="1595803"/>
                  <a:pt x="3145920" y="1593136"/>
                  <a:pt x="3144206" y="1591707"/>
                </a:cubicBezTo>
                <a:cubicBezTo>
                  <a:pt x="3136776" y="1585611"/>
                  <a:pt x="3136014" y="1588183"/>
                  <a:pt x="3137919" y="1591897"/>
                </a:cubicBezTo>
                <a:close/>
                <a:moveTo>
                  <a:pt x="3182592" y="1494075"/>
                </a:moveTo>
                <a:cubicBezTo>
                  <a:pt x="3181639" y="1487122"/>
                  <a:pt x="3173257" y="1480741"/>
                  <a:pt x="3166399" y="1480169"/>
                </a:cubicBezTo>
                <a:cubicBezTo>
                  <a:pt x="3162970" y="1480169"/>
                  <a:pt x="3166113" y="1483788"/>
                  <a:pt x="3167923" y="1485122"/>
                </a:cubicBezTo>
                <a:cubicBezTo>
                  <a:pt x="3172876" y="1488741"/>
                  <a:pt x="3172590" y="1493218"/>
                  <a:pt x="3165161" y="1490932"/>
                </a:cubicBezTo>
                <a:cubicBezTo>
                  <a:pt x="3158303" y="1489980"/>
                  <a:pt x="3173638" y="1496742"/>
                  <a:pt x="3172590" y="1498933"/>
                </a:cubicBezTo>
                <a:cubicBezTo>
                  <a:pt x="3171733" y="1503315"/>
                  <a:pt x="3156398" y="1489599"/>
                  <a:pt x="3162208" y="1498933"/>
                </a:cubicBezTo>
                <a:cubicBezTo>
                  <a:pt x="3163446" y="1500553"/>
                  <a:pt x="3166780" y="1502648"/>
                  <a:pt x="3164399" y="1503982"/>
                </a:cubicBezTo>
                <a:cubicBezTo>
                  <a:pt x="3162018" y="1505315"/>
                  <a:pt x="3159732" y="1501791"/>
                  <a:pt x="3157731" y="1500362"/>
                </a:cubicBezTo>
                <a:cubicBezTo>
                  <a:pt x="3154874" y="1498362"/>
                  <a:pt x="3150968" y="1499505"/>
                  <a:pt x="3152207" y="1502838"/>
                </a:cubicBezTo>
                <a:cubicBezTo>
                  <a:pt x="3160779" y="1517697"/>
                  <a:pt x="3187544" y="1513697"/>
                  <a:pt x="3182592" y="1494075"/>
                </a:cubicBezTo>
                <a:close/>
                <a:moveTo>
                  <a:pt x="3182210" y="1530556"/>
                </a:moveTo>
                <a:cubicBezTo>
                  <a:pt x="3179734" y="1527222"/>
                  <a:pt x="3175162" y="1522365"/>
                  <a:pt x="3171257" y="1520936"/>
                </a:cubicBezTo>
                <a:cubicBezTo>
                  <a:pt x="3166590" y="1519221"/>
                  <a:pt x="3168590" y="1524937"/>
                  <a:pt x="3170209" y="1527318"/>
                </a:cubicBezTo>
                <a:cubicBezTo>
                  <a:pt x="3174686" y="1533795"/>
                  <a:pt x="3171638" y="1538557"/>
                  <a:pt x="3162875" y="1532557"/>
                </a:cubicBezTo>
                <a:cubicBezTo>
                  <a:pt x="3154112" y="1528080"/>
                  <a:pt x="3170781" y="1543034"/>
                  <a:pt x="3168209" y="1545129"/>
                </a:cubicBezTo>
                <a:cubicBezTo>
                  <a:pt x="3166399" y="1547511"/>
                  <a:pt x="3162970" y="1543510"/>
                  <a:pt x="3161446" y="1541796"/>
                </a:cubicBezTo>
                <a:cubicBezTo>
                  <a:pt x="3154302" y="1533509"/>
                  <a:pt x="3152874" y="1535890"/>
                  <a:pt x="3154207" y="1540272"/>
                </a:cubicBezTo>
                <a:cubicBezTo>
                  <a:pt x="3154969" y="1542653"/>
                  <a:pt x="3158112" y="1546654"/>
                  <a:pt x="3154112" y="1547034"/>
                </a:cubicBezTo>
                <a:cubicBezTo>
                  <a:pt x="3150111" y="1547511"/>
                  <a:pt x="3149159" y="1542367"/>
                  <a:pt x="3147254" y="1539795"/>
                </a:cubicBezTo>
                <a:cubicBezTo>
                  <a:pt x="3144587" y="1536176"/>
                  <a:pt x="3138681" y="1535795"/>
                  <a:pt x="3138395" y="1540176"/>
                </a:cubicBezTo>
                <a:cubicBezTo>
                  <a:pt x="3144587" y="1570466"/>
                  <a:pt x="3198117" y="1562655"/>
                  <a:pt x="3182210" y="1530556"/>
                </a:cubicBezTo>
                <a:close/>
                <a:moveTo>
                  <a:pt x="3181829" y="1587992"/>
                </a:moveTo>
                <a:cubicBezTo>
                  <a:pt x="3205261" y="1628854"/>
                  <a:pt x="3249743" y="1576276"/>
                  <a:pt x="3205928" y="1559893"/>
                </a:cubicBezTo>
                <a:cubicBezTo>
                  <a:pt x="3201356" y="1559417"/>
                  <a:pt x="3204785" y="1564751"/>
                  <a:pt x="3206785" y="1566846"/>
                </a:cubicBezTo>
                <a:cubicBezTo>
                  <a:pt x="3212405" y="1572562"/>
                  <a:pt x="3211071" y="1578276"/>
                  <a:pt x="3201737" y="1574276"/>
                </a:cubicBezTo>
                <a:cubicBezTo>
                  <a:pt x="3198403" y="1572847"/>
                  <a:pt x="3198784" y="1574181"/>
                  <a:pt x="3200975" y="1576467"/>
                </a:cubicBezTo>
                <a:cubicBezTo>
                  <a:pt x="3203356" y="1579800"/>
                  <a:pt x="3209738" y="1581705"/>
                  <a:pt x="3209738" y="1586087"/>
                </a:cubicBezTo>
                <a:cubicBezTo>
                  <a:pt x="3208404" y="1589230"/>
                  <a:pt x="3204213" y="1585230"/>
                  <a:pt x="3202880" y="1584277"/>
                </a:cubicBezTo>
                <a:cubicBezTo>
                  <a:pt x="3194307" y="1577419"/>
                  <a:pt x="3193736" y="1580372"/>
                  <a:pt x="3196022" y="1584563"/>
                </a:cubicBezTo>
                <a:cubicBezTo>
                  <a:pt x="3197355" y="1586849"/>
                  <a:pt x="3201165" y="1590087"/>
                  <a:pt x="3197641" y="1591516"/>
                </a:cubicBezTo>
                <a:cubicBezTo>
                  <a:pt x="3194117" y="1592945"/>
                  <a:pt x="3192021" y="1587992"/>
                  <a:pt x="3189735" y="1585706"/>
                </a:cubicBezTo>
                <a:cubicBezTo>
                  <a:pt x="3186401" y="1582467"/>
                  <a:pt x="3180972" y="1583515"/>
                  <a:pt x="3181829" y="1587992"/>
                </a:cubicBezTo>
                <a:close/>
                <a:moveTo>
                  <a:pt x="3228597" y="1520650"/>
                </a:moveTo>
                <a:cubicBezTo>
                  <a:pt x="3225740" y="1517697"/>
                  <a:pt x="3220596" y="1513411"/>
                  <a:pt x="3216405" y="1512554"/>
                </a:cubicBezTo>
                <a:cubicBezTo>
                  <a:pt x="3206690" y="1511125"/>
                  <a:pt x="3231550" y="1531604"/>
                  <a:pt x="3213834" y="1526651"/>
                </a:cubicBezTo>
                <a:cubicBezTo>
                  <a:pt x="3200879" y="1521031"/>
                  <a:pt x="3220882" y="1534462"/>
                  <a:pt x="3219549" y="1537891"/>
                </a:cubicBezTo>
                <a:cubicBezTo>
                  <a:pt x="3216977" y="1542082"/>
                  <a:pt x="3206690" y="1528651"/>
                  <a:pt x="3205166" y="1530937"/>
                </a:cubicBezTo>
                <a:cubicBezTo>
                  <a:pt x="3202118" y="1533128"/>
                  <a:pt x="3212309" y="1540653"/>
                  <a:pt x="3207261" y="1541986"/>
                </a:cubicBezTo>
                <a:cubicBezTo>
                  <a:pt x="3203642" y="1543034"/>
                  <a:pt x="3201737" y="1537986"/>
                  <a:pt x="3199356" y="1535604"/>
                </a:cubicBezTo>
                <a:cubicBezTo>
                  <a:pt x="3196117" y="1532271"/>
                  <a:pt x="3190593" y="1532747"/>
                  <a:pt x="3191354" y="1537224"/>
                </a:cubicBezTo>
                <a:cubicBezTo>
                  <a:pt x="3194021" y="1545034"/>
                  <a:pt x="3203451" y="1551987"/>
                  <a:pt x="3211452" y="1553226"/>
                </a:cubicBezTo>
                <a:cubicBezTo>
                  <a:pt x="3230121" y="1558083"/>
                  <a:pt x="3242027" y="1534080"/>
                  <a:pt x="3228597" y="1520650"/>
                </a:cubicBezTo>
                <a:close/>
                <a:moveTo>
                  <a:pt x="3232598" y="1631426"/>
                </a:moveTo>
                <a:cubicBezTo>
                  <a:pt x="3229740" y="1627902"/>
                  <a:pt x="3224216" y="1628283"/>
                  <a:pt x="3224501" y="1632855"/>
                </a:cubicBezTo>
                <a:cubicBezTo>
                  <a:pt x="3226311" y="1641141"/>
                  <a:pt x="3235360" y="1648762"/>
                  <a:pt x="3243551" y="1649904"/>
                </a:cubicBezTo>
                <a:cubicBezTo>
                  <a:pt x="3262125" y="1654572"/>
                  <a:pt x="3274222" y="1630474"/>
                  <a:pt x="3262792" y="1616472"/>
                </a:cubicBezTo>
                <a:cubicBezTo>
                  <a:pt x="3260125" y="1613233"/>
                  <a:pt x="3255267" y="1608852"/>
                  <a:pt x="3251552" y="1607899"/>
                </a:cubicBezTo>
                <a:cubicBezTo>
                  <a:pt x="3247171" y="1606851"/>
                  <a:pt x="3249743" y="1612566"/>
                  <a:pt x="3251552" y="1614853"/>
                </a:cubicBezTo>
                <a:cubicBezTo>
                  <a:pt x="3256696" y="1621425"/>
                  <a:pt x="3254219" y="1626473"/>
                  <a:pt x="3245742" y="1621520"/>
                </a:cubicBezTo>
                <a:cubicBezTo>
                  <a:pt x="3237265" y="1618186"/>
                  <a:pt x="3254505" y="1631521"/>
                  <a:pt x="3252219" y="1634188"/>
                </a:cubicBezTo>
                <a:cubicBezTo>
                  <a:pt x="3250886" y="1636950"/>
                  <a:pt x="3247266" y="1633236"/>
                  <a:pt x="3245647" y="1631521"/>
                </a:cubicBezTo>
                <a:cubicBezTo>
                  <a:pt x="3238027" y="1623711"/>
                  <a:pt x="3236979" y="1626568"/>
                  <a:pt x="3238884" y="1630950"/>
                </a:cubicBezTo>
                <a:cubicBezTo>
                  <a:pt x="3239932" y="1633331"/>
                  <a:pt x="3243170" y="1637141"/>
                  <a:pt x="3239646" y="1638093"/>
                </a:cubicBezTo>
                <a:cubicBezTo>
                  <a:pt x="3236122" y="1639046"/>
                  <a:pt x="3234598" y="1633903"/>
                  <a:pt x="3232598" y="1631426"/>
                </a:cubicBezTo>
                <a:close/>
                <a:moveTo>
                  <a:pt x="3274222" y="1573419"/>
                </a:moveTo>
                <a:cubicBezTo>
                  <a:pt x="3272603" y="1570275"/>
                  <a:pt x="3269459" y="1565513"/>
                  <a:pt x="3266411" y="1563703"/>
                </a:cubicBezTo>
                <a:cubicBezTo>
                  <a:pt x="3262792" y="1561512"/>
                  <a:pt x="3263744" y="1566561"/>
                  <a:pt x="3264792" y="1568751"/>
                </a:cubicBezTo>
                <a:cubicBezTo>
                  <a:pt x="3267650" y="1574847"/>
                  <a:pt x="3264697" y="1578276"/>
                  <a:pt x="3258220" y="1571800"/>
                </a:cubicBezTo>
                <a:cubicBezTo>
                  <a:pt x="3251552" y="1566466"/>
                  <a:pt x="3263459" y="1581705"/>
                  <a:pt x="3261077" y="1583039"/>
                </a:cubicBezTo>
                <a:cubicBezTo>
                  <a:pt x="3259363" y="1584658"/>
                  <a:pt x="3256886" y="1580848"/>
                  <a:pt x="3255839" y="1579134"/>
                </a:cubicBezTo>
                <a:cubicBezTo>
                  <a:pt x="3250886" y="1571037"/>
                  <a:pt x="3249457" y="1572752"/>
                  <a:pt x="3250124" y="1576657"/>
                </a:cubicBezTo>
                <a:cubicBezTo>
                  <a:pt x="3250505" y="1578753"/>
                  <a:pt x="3252600" y="1582563"/>
                  <a:pt x="3249267" y="1582182"/>
                </a:cubicBezTo>
                <a:cubicBezTo>
                  <a:pt x="3245837" y="1581896"/>
                  <a:pt x="3245742" y="1577419"/>
                  <a:pt x="3244504" y="1575038"/>
                </a:cubicBezTo>
                <a:cubicBezTo>
                  <a:pt x="3242694" y="1571609"/>
                  <a:pt x="3237836" y="1570180"/>
                  <a:pt x="3237170" y="1573704"/>
                </a:cubicBezTo>
                <a:cubicBezTo>
                  <a:pt x="3238503" y="1599422"/>
                  <a:pt x="3283366" y="1603327"/>
                  <a:pt x="3274222" y="1573419"/>
                </a:cubicBezTo>
                <a:close/>
                <a:moveTo>
                  <a:pt x="3307274" y="1627807"/>
                </a:moveTo>
                <a:cubicBezTo>
                  <a:pt x="3304607" y="1622758"/>
                  <a:pt x="3290795" y="1612281"/>
                  <a:pt x="3297749" y="1625140"/>
                </a:cubicBezTo>
                <a:cubicBezTo>
                  <a:pt x="3301940" y="1631236"/>
                  <a:pt x="3300225" y="1635808"/>
                  <a:pt x="3292796" y="1630378"/>
                </a:cubicBezTo>
                <a:cubicBezTo>
                  <a:pt x="3290129" y="1628473"/>
                  <a:pt x="3290319" y="1629712"/>
                  <a:pt x="3291938" y="1631997"/>
                </a:cubicBezTo>
                <a:cubicBezTo>
                  <a:pt x="3293653" y="1635331"/>
                  <a:pt x="3298796" y="1638284"/>
                  <a:pt x="3298320" y="1642189"/>
                </a:cubicBezTo>
                <a:cubicBezTo>
                  <a:pt x="3296796" y="1644570"/>
                  <a:pt x="3293748" y="1640094"/>
                  <a:pt x="3292701" y="1639141"/>
                </a:cubicBezTo>
                <a:cubicBezTo>
                  <a:pt x="3286224" y="1631521"/>
                  <a:pt x="3285366" y="1633903"/>
                  <a:pt x="3286985" y="1637903"/>
                </a:cubicBezTo>
                <a:cubicBezTo>
                  <a:pt x="3287843" y="1640094"/>
                  <a:pt x="3290700" y="1643713"/>
                  <a:pt x="3287652" y="1644190"/>
                </a:cubicBezTo>
                <a:cubicBezTo>
                  <a:pt x="3284509" y="1644666"/>
                  <a:pt x="3283271" y="1639999"/>
                  <a:pt x="3281556" y="1637522"/>
                </a:cubicBezTo>
                <a:cubicBezTo>
                  <a:pt x="3279175" y="1634093"/>
                  <a:pt x="3274508" y="1633807"/>
                  <a:pt x="3274793" y="1637903"/>
                </a:cubicBezTo>
                <a:cubicBezTo>
                  <a:pt x="3283461" y="1667335"/>
                  <a:pt x="3322990" y="1658382"/>
                  <a:pt x="3307274" y="1627807"/>
                </a:cubicBezTo>
                <a:close/>
                <a:moveTo>
                  <a:pt x="3341373" y="1673717"/>
                </a:moveTo>
                <a:cubicBezTo>
                  <a:pt x="3339468" y="1669812"/>
                  <a:pt x="3336039" y="1664001"/>
                  <a:pt x="3332610" y="1661906"/>
                </a:cubicBezTo>
                <a:cubicBezTo>
                  <a:pt x="3324038" y="1657334"/>
                  <a:pt x="3340516" y="1685052"/>
                  <a:pt x="3325467" y="1674193"/>
                </a:cubicBezTo>
                <a:cubicBezTo>
                  <a:pt x="3315084" y="1664383"/>
                  <a:pt x="3329658" y="1683909"/>
                  <a:pt x="3327086" y="1686671"/>
                </a:cubicBezTo>
                <a:cubicBezTo>
                  <a:pt x="3325181" y="1688862"/>
                  <a:pt x="3322704" y="1684099"/>
                  <a:pt x="3321466" y="1681908"/>
                </a:cubicBezTo>
                <a:cubicBezTo>
                  <a:pt x="3315942" y="1672098"/>
                  <a:pt x="3314322" y="1674384"/>
                  <a:pt x="3315084" y="1679146"/>
                </a:cubicBezTo>
                <a:cubicBezTo>
                  <a:pt x="3315465" y="1681718"/>
                  <a:pt x="3317846" y="1686385"/>
                  <a:pt x="3314227" y="1686100"/>
                </a:cubicBezTo>
                <a:cubicBezTo>
                  <a:pt x="3310512" y="1685814"/>
                  <a:pt x="3310226" y="1680480"/>
                  <a:pt x="3308893" y="1677432"/>
                </a:cubicBezTo>
                <a:cubicBezTo>
                  <a:pt x="3306988" y="1673145"/>
                  <a:pt x="3301749" y="1671717"/>
                  <a:pt x="3300987" y="1676098"/>
                </a:cubicBezTo>
                <a:cubicBezTo>
                  <a:pt x="3302892" y="1708959"/>
                  <a:pt x="3351565" y="1710865"/>
                  <a:pt x="3341373" y="1673717"/>
                </a:cubicBezTo>
                <a:close/>
                <a:moveTo>
                  <a:pt x="3372615" y="1761347"/>
                </a:moveTo>
                <a:cubicBezTo>
                  <a:pt x="3373092" y="1756394"/>
                  <a:pt x="3366329" y="1737344"/>
                  <a:pt x="3365186" y="1752203"/>
                </a:cubicBezTo>
                <a:cubicBezTo>
                  <a:pt x="3365567" y="1759728"/>
                  <a:pt x="3361090" y="1761823"/>
                  <a:pt x="3357375" y="1752298"/>
                </a:cubicBezTo>
                <a:cubicBezTo>
                  <a:pt x="3352994" y="1743630"/>
                  <a:pt x="3358518" y="1764871"/>
                  <a:pt x="3355566" y="1765062"/>
                </a:cubicBezTo>
                <a:cubicBezTo>
                  <a:pt x="3353089" y="1765919"/>
                  <a:pt x="3352327" y="1760871"/>
                  <a:pt x="3352041" y="1758680"/>
                </a:cubicBezTo>
                <a:cubicBezTo>
                  <a:pt x="3350517" y="1748203"/>
                  <a:pt x="3348326" y="1749345"/>
                  <a:pt x="3347374" y="1753537"/>
                </a:cubicBezTo>
                <a:cubicBezTo>
                  <a:pt x="3346898" y="1755822"/>
                  <a:pt x="3347374" y="1760680"/>
                  <a:pt x="3344231" y="1758775"/>
                </a:cubicBezTo>
                <a:cubicBezTo>
                  <a:pt x="3340992" y="1756966"/>
                  <a:pt x="3342611" y="1752393"/>
                  <a:pt x="3342516" y="1749345"/>
                </a:cubicBezTo>
                <a:cubicBezTo>
                  <a:pt x="3342231" y="1745059"/>
                  <a:pt x="3337849" y="1741535"/>
                  <a:pt x="3335753" y="1744774"/>
                </a:cubicBezTo>
                <a:cubicBezTo>
                  <a:pt x="3326228" y="1770300"/>
                  <a:pt x="3368901" y="1796399"/>
                  <a:pt x="3372615" y="1761347"/>
                </a:cubicBezTo>
                <a:close/>
                <a:moveTo>
                  <a:pt x="3387855" y="1822116"/>
                </a:moveTo>
                <a:cubicBezTo>
                  <a:pt x="3387569" y="1816497"/>
                  <a:pt x="3379664" y="1801542"/>
                  <a:pt x="3380521" y="1815830"/>
                </a:cubicBezTo>
                <a:cubicBezTo>
                  <a:pt x="3381664" y="1822974"/>
                  <a:pt x="3378235" y="1826403"/>
                  <a:pt x="3373949" y="1818497"/>
                </a:cubicBezTo>
                <a:cubicBezTo>
                  <a:pt x="3372425" y="1815640"/>
                  <a:pt x="3372044" y="1816878"/>
                  <a:pt x="3372520" y="1819640"/>
                </a:cubicBezTo>
                <a:cubicBezTo>
                  <a:pt x="3372615" y="1823355"/>
                  <a:pt x="3375854" y="1828022"/>
                  <a:pt x="3374044" y="1831261"/>
                </a:cubicBezTo>
                <a:cubicBezTo>
                  <a:pt x="3372139" y="1832880"/>
                  <a:pt x="3370806" y="1828308"/>
                  <a:pt x="3370234" y="1826308"/>
                </a:cubicBezTo>
                <a:cubicBezTo>
                  <a:pt x="3367662" y="1816783"/>
                  <a:pt x="3365948" y="1818592"/>
                  <a:pt x="3365662" y="1822879"/>
                </a:cubicBezTo>
                <a:cubicBezTo>
                  <a:pt x="3365471" y="1825260"/>
                  <a:pt x="3366519" y="1829641"/>
                  <a:pt x="3363662" y="1828879"/>
                </a:cubicBezTo>
                <a:cubicBezTo>
                  <a:pt x="3360709" y="1828022"/>
                  <a:pt x="3361471" y="1823259"/>
                  <a:pt x="3360995" y="1820402"/>
                </a:cubicBezTo>
                <a:cubicBezTo>
                  <a:pt x="3360328" y="1816306"/>
                  <a:pt x="3356327" y="1814211"/>
                  <a:pt x="3354803" y="1817925"/>
                </a:cubicBezTo>
                <a:cubicBezTo>
                  <a:pt x="3350041" y="1847643"/>
                  <a:pt x="3389760" y="1855549"/>
                  <a:pt x="3387855" y="1822116"/>
                </a:cubicBezTo>
                <a:close/>
                <a:moveTo>
                  <a:pt x="3390522" y="1890982"/>
                </a:moveTo>
                <a:cubicBezTo>
                  <a:pt x="3392142" y="1886791"/>
                  <a:pt x="3390999" y="1868027"/>
                  <a:pt x="3386236" y="1880981"/>
                </a:cubicBezTo>
                <a:cubicBezTo>
                  <a:pt x="3384712" y="1887744"/>
                  <a:pt x="3380331" y="1888506"/>
                  <a:pt x="3379378" y="1879171"/>
                </a:cubicBezTo>
                <a:cubicBezTo>
                  <a:pt x="3377663" y="1870313"/>
                  <a:pt x="3377283" y="1890601"/>
                  <a:pt x="3374711" y="1890125"/>
                </a:cubicBezTo>
                <a:cubicBezTo>
                  <a:pt x="3372329" y="1890316"/>
                  <a:pt x="3372901" y="1885648"/>
                  <a:pt x="3373187" y="1883553"/>
                </a:cubicBezTo>
                <a:cubicBezTo>
                  <a:pt x="3374425" y="1873837"/>
                  <a:pt x="3372234" y="1874313"/>
                  <a:pt x="3370329" y="1877838"/>
                </a:cubicBezTo>
                <a:cubicBezTo>
                  <a:pt x="3369282" y="1879743"/>
                  <a:pt x="3368615" y="1884220"/>
                  <a:pt x="3366329" y="1881743"/>
                </a:cubicBezTo>
                <a:cubicBezTo>
                  <a:pt x="3363948" y="1879266"/>
                  <a:pt x="3366615" y="1875647"/>
                  <a:pt x="3366995" y="1872885"/>
                </a:cubicBezTo>
                <a:cubicBezTo>
                  <a:pt x="3367758" y="1868979"/>
                  <a:pt x="3364805" y="1864693"/>
                  <a:pt x="3362138" y="1867075"/>
                </a:cubicBezTo>
                <a:cubicBezTo>
                  <a:pt x="3347755" y="1887553"/>
                  <a:pt x="3378616" y="1921367"/>
                  <a:pt x="3390522" y="1890982"/>
                </a:cubicBezTo>
                <a:close/>
                <a:moveTo>
                  <a:pt x="3380140" y="1972040"/>
                </a:moveTo>
                <a:cubicBezTo>
                  <a:pt x="3390618" y="1963753"/>
                  <a:pt x="3379283" y="1927177"/>
                  <a:pt x="3377092" y="1949656"/>
                </a:cubicBezTo>
                <a:cubicBezTo>
                  <a:pt x="3377473" y="1957181"/>
                  <a:pt x="3373758" y="1961277"/>
                  <a:pt x="3370043" y="1954895"/>
                </a:cubicBezTo>
                <a:cubicBezTo>
                  <a:pt x="3368805" y="1952323"/>
                  <a:pt x="3366995" y="1948799"/>
                  <a:pt x="3367281" y="1954419"/>
                </a:cubicBezTo>
                <a:cubicBezTo>
                  <a:pt x="3367472" y="1957848"/>
                  <a:pt x="3368234" y="1961182"/>
                  <a:pt x="3368234" y="1964611"/>
                </a:cubicBezTo>
                <a:cubicBezTo>
                  <a:pt x="3367662" y="1971468"/>
                  <a:pt x="3363567" y="1967182"/>
                  <a:pt x="3363662" y="1962134"/>
                </a:cubicBezTo>
                <a:cubicBezTo>
                  <a:pt x="3362709" y="1954324"/>
                  <a:pt x="3360518" y="1951085"/>
                  <a:pt x="3358899" y="1958324"/>
                </a:cubicBezTo>
                <a:cubicBezTo>
                  <a:pt x="3358328" y="1960991"/>
                  <a:pt x="3358804" y="1966039"/>
                  <a:pt x="3355566" y="1965182"/>
                </a:cubicBezTo>
                <a:cubicBezTo>
                  <a:pt x="3352232" y="1964325"/>
                  <a:pt x="3354042" y="1958800"/>
                  <a:pt x="3353851" y="1955562"/>
                </a:cubicBezTo>
                <a:cubicBezTo>
                  <a:pt x="3353565" y="1950895"/>
                  <a:pt x="3349184" y="1948608"/>
                  <a:pt x="3346993" y="1952800"/>
                </a:cubicBezTo>
                <a:cubicBezTo>
                  <a:pt x="3345088" y="1956705"/>
                  <a:pt x="3345659" y="1962991"/>
                  <a:pt x="3346421" y="1966992"/>
                </a:cubicBezTo>
                <a:cubicBezTo>
                  <a:pt x="3349374" y="1985470"/>
                  <a:pt x="3371377" y="1987470"/>
                  <a:pt x="3380140" y="1972040"/>
                </a:cubicBezTo>
                <a:close/>
                <a:moveTo>
                  <a:pt x="3375854" y="2029762"/>
                </a:moveTo>
                <a:cubicBezTo>
                  <a:pt x="3375759" y="2025475"/>
                  <a:pt x="3372139" y="2029190"/>
                  <a:pt x="3370901" y="2031286"/>
                </a:cubicBezTo>
                <a:cubicBezTo>
                  <a:pt x="3367376" y="2037286"/>
                  <a:pt x="3363090" y="2036620"/>
                  <a:pt x="3364995" y="2027475"/>
                </a:cubicBezTo>
                <a:cubicBezTo>
                  <a:pt x="3365662" y="2024142"/>
                  <a:pt x="3364709" y="2024713"/>
                  <a:pt x="3363376" y="2026999"/>
                </a:cubicBezTo>
                <a:cubicBezTo>
                  <a:pt x="3361185" y="2029666"/>
                  <a:pt x="3360709" y="2035476"/>
                  <a:pt x="3357375" y="2036429"/>
                </a:cubicBezTo>
                <a:cubicBezTo>
                  <a:pt x="3355089" y="2035858"/>
                  <a:pt x="3356994" y="2031666"/>
                  <a:pt x="3357851" y="2029762"/>
                </a:cubicBezTo>
                <a:cubicBezTo>
                  <a:pt x="3361852" y="2020903"/>
                  <a:pt x="3359661" y="2020713"/>
                  <a:pt x="3356899" y="2023475"/>
                </a:cubicBezTo>
                <a:cubicBezTo>
                  <a:pt x="3355375" y="2024999"/>
                  <a:pt x="3353375" y="2029000"/>
                  <a:pt x="3351946" y="2025951"/>
                </a:cubicBezTo>
                <a:cubicBezTo>
                  <a:pt x="3350422" y="2022904"/>
                  <a:pt x="3353946" y="2020237"/>
                  <a:pt x="3355375" y="2017760"/>
                </a:cubicBezTo>
                <a:cubicBezTo>
                  <a:pt x="3357280" y="2014236"/>
                  <a:pt x="3355756" y="2009378"/>
                  <a:pt x="3352518" y="2010807"/>
                </a:cubicBezTo>
                <a:cubicBezTo>
                  <a:pt x="3325752" y="2036429"/>
                  <a:pt x="3367948" y="2073195"/>
                  <a:pt x="3375854" y="2029762"/>
                </a:cubicBezTo>
                <a:close/>
                <a:moveTo>
                  <a:pt x="3354327" y="2048526"/>
                </a:moveTo>
                <a:lnTo>
                  <a:pt x="3354327" y="2048526"/>
                </a:lnTo>
                <a:lnTo>
                  <a:pt x="3354327" y="2048526"/>
                </a:lnTo>
                <a:close/>
                <a:moveTo>
                  <a:pt x="2505745" y="2165397"/>
                </a:moveTo>
                <a:cubicBezTo>
                  <a:pt x="2495553" y="2151205"/>
                  <a:pt x="2469359" y="2160445"/>
                  <a:pt x="2478218" y="2177875"/>
                </a:cubicBezTo>
                <a:cubicBezTo>
                  <a:pt x="2479646" y="2181495"/>
                  <a:pt x="2490695" y="2191210"/>
                  <a:pt x="2486504" y="2180923"/>
                </a:cubicBezTo>
                <a:cubicBezTo>
                  <a:pt x="2483742" y="2176066"/>
                  <a:pt x="2486028" y="2172827"/>
                  <a:pt x="2492029" y="2177685"/>
                </a:cubicBezTo>
                <a:cubicBezTo>
                  <a:pt x="2494220" y="2179399"/>
                  <a:pt x="2494220" y="2178447"/>
                  <a:pt x="2493077" y="2176542"/>
                </a:cubicBezTo>
                <a:cubicBezTo>
                  <a:pt x="2492029" y="2173875"/>
                  <a:pt x="2487933" y="2171208"/>
                  <a:pt x="2488791" y="2168350"/>
                </a:cubicBezTo>
                <a:cubicBezTo>
                  <a:pt x="2490219" y="2166731"/>
                  <a:pt x="2492505" y="2169874"/>
                  <a:pt x="2493458" y="2171208"/>
                </a:cubicBezTo>
                <a:cubicBezTo>
                  <a:pt x="2498220" y="2177685"/>
                  <a:pt x="2499363" y="2176066"/>
                  <a:pt x="2498601" y="2172827"/>
                </a:cubicBezTo>
                <a:cubicBezTo>
                  <a:pt x="2498125" y="2171017"/>
                  <a:pt x="2496029" y="2167969"/>
                  <a:pt x="2498982" y="2167969"/>
                </a:cubicBezTo>
                <a:cubicBezTo>
                  <a:pt x="2501935" y="2167969"/>
                  <a:pt x="2502411" y="2171684"/>
                  <a:pt x="2503554" y="2173684"/>
                </a:cubicBezTo>
                <a:cubicBezTo>
                  <a:pt x="2505174" y="2176542"/>
                  <a:pt x="2509555" y="2177399"/>
                  <a:pt x="2509936" y="2174351"/>
                </a:cubicBezTo>
                <a:cubicBezTo>
                  <a:pt x="2510412" y="2171684"/>
                  <a:pt x="2507650" y="2167779"/>
                  <a:pt x="2505745" y="2165397"/>
                </a:cubicBezTo>
                <a:close/>
                <a:moveTo>
                  <a:pt x="2584421" y="2226548"/>
                </a:moveTo>
                <a:cubicBezTo>
                  <a:pt x="2558609" y="2201878"/>
                  <a:pt x="2542893" y="2250265"/>
                  <a:pt x="2575277" y="2251789"/>
                </a:cubicBezTo>
                <a:cubicBezTo>
                  <a:pt x="2578326" y="2251122"/>
                  <a:pt x="2574896" y="2248075"/>
                  <a:pt x="2573087" y="2247027"/>
                </a:cubicBezTo>
                <a:cubicBezTo>
                  <a:pt x="2568038" y="2244265"/>
                  <a:pt x="2567562" y="2239788"/>
                  <a:pt x="2574611" y="2240645"/>
                </a:cubicBezTo>
                <a:cubicBezTo>
                  <a:pt x="2580707" y="2240074"/>
                  <a:pt x="2566038" y="2236454"/>
                  <a:pt x="2566515" y="2233978"/>
                </a:cubicBezTo>
                <a:cubicBezTo>
                  <a:pt x="2566419" y="2231692"/>
                  <a:pt x="2569943" y="2233120"/>
                  <a:pt x="2571468" y="2233787"/>
                </a:cubicBezTo>
                <a:cubicBezTo>
                  <a:pt x="2578707" y="2236835"/>
                  <a:pt x="2578516" y="2234644"/>
                  <a:pt x="2575944" y="2232168"/>
                </a:cubicBezTo>
                <a:cubicBezTo>
                  <a:pt x="2574516" y="2230834"/>
                  <a:pt x="2571182" y="2229215"/>
                  <a:pt x="2573087" y="2227501"/>
                </a:cubicBezTo>
                <a:cubicBezTo>
                  <a:pt x="2575087" y="2225691"/>
                  <a:pt x="2577754" y="2228834"/>
                  <a:pt x="2579754" y="2229977"/>
                </a:cubicBezTo>
                <a:cubicBezTo>
                  <a:pt x="2582707" y="2231501"/>
                  <a:pt x="2586136" y="2229596"/>
                  <a:pt x="2584421" y="2226548"/>
                </a:cubicBezTo>
                <a:close/>
                <a:moveTo>
                  <a:pt x="2682910" y="2285984"/>
                </a:moveTo>
                <a:cubicBezTo>
                  <a:pt x="2667194" y="2259028"/>
                  <a:pt x="2628903" y="2293414"/>
                  <a:pt x="2663003" y="2304939"/>
                </a:cubicBezTo>
                <a:cubicBezTo>
                  <a:pt x="2666622" y="2305320"/>
                  <a:pt x="2664241" y="2301700"/>
                  <a:pt x="2662622" y="2300367"/>
                </a:cubicBezTo>
                <a:cubicBezTo>
                  <a:pt x="2658335" y="2296557"/>
                  <a:pt x="2659764" y="2292747"/>
                  <a:pt x="2666908" y="2295509"/>
                </a:cubicBezTo>
                <a:cubicBezTo>
                  <a:pt x="2672623" y="2296938"/>
                  <a:pt x="2662812" y="2290651"/>
                  <a:pt x="2661860" y="2289604"/>
                </a:cubicBezTo>
                <a:cubicBezTo>
                  <a:pt x="2658717" y="2285889"/>
                  <a:pt x="2664622" y="2286746"/>
                  <a:pt x="2666432" y="2288842"/>
                </a:cubicBezTo>
                <a:cubicBezTo>
                  <a:pt x="2672909" y="2293414"/>
                  <a:pt x="2673480" y="2291509"/>
                  <a:pt x="2671766" y="2288651"/>
                </a:cubicBezTo>
                <a:cubicBezTo>
                  <a:pt x="2670813" y="2287127"/>
                  <a:pt x="2667956" y="2284936"/>
                  <a:pt x="2670718" y="2283889"/>
                </a:cubicBezTo>
                <a:cubicBezTo>
                  <a:pt x="2673480" y="2282841"/>
                  <a:pt x="2675004" y="2286270"/>
                  <a:pt x="2676719" y="2287794"/>
                </a:cubicBezTo>
                <a:cubicBezTo>
                  <a:pt x="2679291" y="2289985"/>
                  <a:pt x="2683672" y="2289222"/>
                  <a:pt x="2682910" y="2285984"/>
                </a:cubicBezTo>
                <a:close/>
                <a:moveTo>
                  <a:pt x="2739679" y="2304748"/>
                </a:moveTo>
                <a:cubicBezTo>
                  <a:pt x="2710247" y="2286651"/>
                  <a:pt x="2700341" y="2336276"/>
                  <a:pt x="2734059" y="2331037"/>
                </a:cubicBezTo>
                <a:cubicBezTo>
                  <a:pt x="2737107" y="2329799"/>
                  <a:pt x="2733107" y="2327513"/>
                  <a:pt x="2731107" y="2326942"/>
                </a:cubicBezTo>
                <a:cubicBezTo>
                  <a:pt x="2725296" y="2325322"/>
                  <a:pt x="2724629" y="2321131"/>
                  <a:pt x="2731773" y="2320465"/>
                </a:cubicBezTo>
                <a:cubicBezTo>
                  <a:pt x="2734440" y="2320179"/>
                  <a:pt x="2733678" y="2319417"/>
                  <a:pt x="2731487" y="2318845"/>
                </a:cubicBezTo>
                <a:cubicBezTo>
                  <a:pt x="2729106" y="2318083"/>
                  <a:pt x="2726630" y="2317893"/>
                  <a:pt x="2724249" y="2317131"/>
                </a:cubicBezTo>
                <a:cubicBezTo>
                  <a:pt x="2719676" y="2315130"/>
                  <a:pt x="2724629" y="2313226"/>
                  <a:pt x="2727582" y="2314464"/>
                </a:cubicBezTo>
                <a:cubicBezTo>
                  <a:pt x="2733011" y="2315607"/>
                  <a:pt x="2736250" y="2314940"/>
                  <a:pt x="2731868" y="2311987"/>
                </a:cubicBezTo>
                <a:cubicBezTo>
                  <a:pt x="2730249" y="2310940"/>
                  <a:pt x="2726630" y="2310082"/>
                  <a:pt x="2728344" y="2307987"/>
                </a:cubicBezTo>
                <a:cubicBezTo>
                  <a:pt x="2730059" y="2305796"/>
                  <a:pt x="2733202" y="2308463"/>
                  <a:pt x="2735488" y="2308939"/>
                </a:cubicBezTo>
                <a:cubicBezTo>
                  <a:pt x="2738631" y="2309892"/>
                  <a:pt x="2741775" y="2307320"/>
                  <a:pt x="2739679" y="2304748"/>
                </a:cubicBezTo>
                <a:close/>
                <a:moveTo>
                  <a:pt x="2786733" y="2333514"/>
                </a:moveTo>
                <a:cubicBezTo>
                  <a:pt x="2763587" y="2311225"/>
                  <a:pt x="2734631" y="2354945"/>
                  <a:pt x="2772159" y="2357231"/>
                </a:cubicBezTo>
                <a:cubicBezTo>
                  <a:pt x="2775874" y="2356660"/>
                  <a:pt x="2772445" y="2353802"/>
                  <a:pt x="2770540" y="2352850"/>
                </a:cubicBezTo>
                <a:cubicBezTo>
                  <a:pt x="2765206" y="2350278"/>
                  <a:pt x="2765492" y="2346182"/>
                  <a:pt x="2773398" y="2346944"/>
                </a:cubicBezTo>
                <a:cubicBezTo>
                  <a:pt x="2779493" y="2346849"/>
                  <a:pt x="2767968" y="2343229"/>
                  <a:pt x="2766635" y="2342467"/>
                </a:cubicBezTo>
                <a:cubicBezTo>
                  <a:pt x="2762349" y="2339610"/>
                  <a:pt x="2768635" y="2338943"/>
                  <a:pt x="2771016" y="2340562"/>
                </a:cubicBezTo>
                <a:cubicBezTo>
                  <a:pt x="2778827" y="2343325"/>
                  <a:pt x="2778827" y="2341324"/>
                  <a:pt x="2776350" y="2338943"/>
                </a:cubicBezTo>
                <a:cubicBezTo>
                  <a:pt x="2774921" y="2337705"/>
                  <a:pt x="2771493" y="2336276"/>
                  <a:pt x="2773874" y="2334562"/>
                </a:cubicBezTo>
                <a:cubicBezTo>
                  <a:pt x="2776350" y="2332847"/>
                  <a:pt x="2778827" y="2335800"/>
                  <a:pt x="2781018" y="2336847"/>
                </a:cubicBezTo>
                <a:cubicBezTo>
                  <a:pt x="2784066" y="2338372"/>
                  <a:pt x="2788161" y="2336276"/>
                  <a:pt x="2786733" y="2333514"/>
                </a:cubicBezTo>
                <a:close/>
                <a:moveTo>
                  <a:pt x="2904081" y="2338086"/>
                </a:moveTo>
                <a:cubicBezTo>
                  <a:pt x="2898270" y="2338848"/>
                  <a:pt x="2895603" y="2335419"/>
                  <a:pt x="2901985" y="2331799"/>
                </a:cubicBezTo>
                <a:cubicBezTo>
                  <a:pt x="2906367" y="2328466"/>
                  <a:pt x="2895318" y="2331799"/>
                  <a:pt x="2893793" y="2331799"/>
                </a:cubicBezTo>
                <a:cubicBezTo>
                  <a:pt x="2888841" y="2331895"/>
                  <a:pt x="2892555" y="2327989"/>
                  <a:pt x="2895699" y="2327894"/>
                </a:cubicBezTo>
                <a:cubicBezTo>
                  <a:pt x="2903414" y="2325989"/>
                  <a:pt x="2901985" y="2324275"/>
                  <a:pt x="2898556" y="2323798"/>
                </a:cubicBezTo>
                <a:cubicBezTo>
                  <a:pt x="2896651" y="2323513"/>
                  <a:pt x="2893032" y="2324275"/>
                  <a:pt x="2893793" y="2321608"/>
                </a:cubicBezTo>
                <a:cubicBezTo>
                  <a:pt x="2894460" y="2318845"/>
                  <a:pt x="2898366" y="2319893"/>
                  <a:pt x="2900651" y="2319512"/>
                </a:cubicBezTo>
                <a:cubicBezTo>
                  <a:pt x="2903985" y="2319131"/>
                  <a:pt x="2905700" y="2315416"/>
                  <a:pt x="2902747" y="2313892"/>
                </a:cubicBezTo>
                <a:cubicBezTo>
                  <a:pt x="2899985" y="2312464"/>
                  <a:pt x="2895508" y="2313511"/>
                  <a:pt x="2892651" y="2314368"/>
                </a:cubicBezTo>
                <a:cubicBezTo>
                  <a:pt x="2874172" y="2319798"/>
                  <a:pt x="2880173" y="2347039"/>
                  <a:pt x="2898842" y="2344658"/>
                </a:cubicBezTo>
                <a:cubicBezTo>
                  <a:pt x="2903604" y="2344563"/>
                  <a:pt x="2915606" y="2337895"/>
                  <a:pt x="2904081" y="2338086"/>
                </a:cubicBezTo>
                <a:close/>
                <a:moveTo>
                  <a:pt x="2957992" y="2314654"/>
                </a:moveTo>
                <a:cubicBezTo>
                  <a:pt x="2927988" y="2303415"/>
                  <a:pt x="2920368" y="2355993"/>
                  <a:pt x="2954753" y="2342658"/>
                </a:cubicBezTo>
                <a:cubicBezTo>
                  <a:pt x="2957801" y="2340658"/>
                  <a:pt x="2953610" y="2339324"/>
                  <a:pt x="2951420" y="2339229"/>
                </a:cubicBezTo>
                <a:cubicBezTo>
                  <a:pt x="2945609" y="2339038"/>
                  <a:pt x="2944181" y="2335133"/>
                  <a:pt x="2951515" y="2332561"/>
                </a:cubicBezTo>
                <a:cubicBezTo>
                  <a:pt x="2956944" y="2329990"/>
                  <a:pt x="2945133" y="2331323"/>
                  <a:pt x="2943609" y="2331133"/>
                </a:cubicBezTo>
                <a:cubicBezTo>
                  <a:pt x="2938656" y="2330275"/>
                  <a:pt x="2943990" y="2327037"/>
                  <a:pt x="2946657" y="2327513"/>
                </a:cubicBezTo>
                <a:cubicBezTo>
                  <a:pt x="2954753" y="2326942"/>
                  <a:pt x="2953992" y="2324941"/>
                  <a:pt x="2950753" y="2323893"/>
                </a:cubicBezTo>
                <a:cubicBezTo>
                  <a:pt x="2948943" y="2323322"/>
                  <a:pt x="2945324" y="2323417"/>
                  <a:pt x="2946752" y="2320846"/>
                </a:cubicBezTo>
                <a:cubicBezTo>
                  <a:pt x="2948276" y="2318274"/>
                  <a:pt x="2951706" y="2319893"/>
                  <a:pt x="2954087" y="2319988"/>
                </a:cubicBezTo>
                <a:cubicBezTo>
                  <a:pt x="2957516" y="2320179"/>
                  <a:pt x="2960373" y="2316655"/>
                  <a:pt x="2957992" y="2314654"/>
                </a:cubicBezTo>
                <a:close/>
                <a:moveTo>
                  <a:pt x="3014761" y="2315797"/>
                </a:moveTo>
                <a:cubicBezTo>
                  <a:pt x="3009046" y="2317702"/>
                  <a:pt x="3004950" y="2315226"/>
                  <a:pt x="3009999" y="2310082"/>
                </a:cubicBezTo>
                <a:cubicBezTo>
                  <a:pt x="3011808" y="2308463"/>
                  <a:pt x="3014856" y="2305796"/>
                  <a:pt x="3010094" y="2307320"/>
                </a:cubicBezTo>
                <a:cubicBezTo>
                  <a:pt x="3007332" y="2308272"/>
                  <a:pt x="3004665" y="2309701"/>
                  <a:pt x="3001902" y="2310463"/>
                </a:cubicBezTo>
                <a:cubicBezTo>
                  <a:pt x="2996092" y="2311416"/>
                  <a:pt x="2999807" y="2306272"/>
                  <a:pt x="3003521" y="2305510"/>
                </a:cubicBezTo>
                <a:cubicBezTo>
                  <a:pt x="3012189" y="2301605"/>
                  <a:pt x="3010284" y="2299795"/>
                  <a:pt x="3006188" y="2300081"/>
                </a:cubicBezTo>
                <a:cubicBezTo>
                  <a:pt x="3003998" y="2300272"/>
                  <a:pt x="2999902" y="2301700"/>
                  <a:pt x="3000283" y="2298462"/>
                </a:cubicBezTo>
                <a:cubicBezTo>
                  <a:pt x="3000664" y="2295223"/>
                  <a:pt x="3005236" y="2295509"/>
                  <a:pt x="3007903" y="2294557"/>
                </a:cubicBezTo>
                <a:cubicBezTo>
                  <a:pt x="3011618" y="2293318"/>
                  <a:pt x="3013046" y="2288651"/>
                  <a:pt x="3009332" y="2287413"/>
                </a:cubicBezTo>
                <a:cubicBezTo>
                  <a:pt x="3002283" y="2286270"/>
                  <a:pt x="2993711" y="2291318"/>
                  <a:pt x="2989996" y="2297224"/>
                </a:cubicBezTo>
                <a:cubicBezTo>
                  <a:pt x="2980090" y="2310368"/>
                  <a:pt x="2993616" y="2329894"/>
                  <a:pt x="3009618" y="2324655"/>
                </a:cubicBezTo>
                <a:cubicBezTo>
                  <a:pt x="3015047" y="2323893"/>
                  <a:pt x="3028191" y="2313130"/>
                  <a:pt x="3014761" y="2315797"/>
                </a:cubicBezTo>
                <a:close/>
                <a:moveTo>
                  <a:pt x="3101534" y="2260267"/>
                </a:moveTo>
                <a:cubicBezTo>
                  <a:pt x="3096485" y="2263791"/>
                  <a:pt x="3092866" y="2261505"/>
                  <a:pt x="3096771" y="2255504"/>
                </a:cubicBezTo>
                <a:cubicBezTo>
                  <a:pt x="3099152" y="2250456"/>
                  <a:pt x="3090866" y="2258552"/>
                  <a:pt x="3089437" y="2259219"/>
                </a:cubicBezTo>
                <a:cubicBezTo>
                  <a:pt x="3084960" y="2261505"/>
                  <a:pt x="3086579" y="2256361"/>
                  <a:pt x="3089342" y="2254837"/>
                </a:cubicBezTo>
                <a:cubicBezTo>
                  <a:pt x="3093533" y="2251218"/>
                  <a:pt x="3095152" y="2248360"/>
                  <a:pt x="3090009" y="2249789"/>
                </a:cubicBezTo>
                <a:cubicBezTo>
                  <a:pt x="3088199" y="2250361"/>
                  <a:pt x="3085246" y="2252742"/>
                  <a:pt x="3084675" y="2249980"/>
                </a:cubicBezTo>
                <a:cubicBezTo>
                  <a:pt x="3084008" y="2247217"/>
                  <a:pt x="3088008" y="2246455"/>
                  <a:pt x="3089913" y="2245026"/>
                </a:cubicBezTo>
                <a:cubicBezTo>
                  <a:pt x="3092580" y="2243026"/>
                  <a:pt x="3092485" y="2238930"/>
                  <a:pt x="3089056" y="2238930"/>
                </a:cubicBezTo>
                <a:cubicBezTo>
                  <a:pt x="3086008" y="2238930"/>
                  <a:pt x="3082388" y="2241979"/>
                  <a:pt x="3080293" y="2243979"/>
                </a:cubicBezTo>
                <a:cubicBezTo>
                  <a:pt x="3066386" y="2257314"/>
                  <a:pt x="3084389" y="2279126"/>
                  <a:pt x="3100010" y="2268649"/>
                </a:cubicBezTo>
                <a:cubicBezTo>
                  <a:pt x="3104201" y="2266458"/>
                  <a:pt x="3111630" y="2254647"/>
                  <a:pt x="3101534" y="2260267"/>
                </a:cubicBezTo>
                <a:close/>
                <a:moveTo>
                  <a:pt x="3143253" y="2247598"/>
                </a:moveTo>
                <a:cubicBezTo>
                  <a:pt x="3137824" y="2249884"/>
                  <a:pt x="3134776" y="2247027"/>
                  <a:pt x="3140396" y="2241407"/>
                </a:cubicBezTo>
                <a:cubicBezTo>
                  <a:pt x="3142396" y="2239407"/>
                  <a:pt x="3141443" y="2239216"/>
                  <a:pt x="3139348" y="2240074"/>
                </a:cubicBezTo>
                <a:cubicBezTo>
                  <a:pt x="3136491" y="2240740"/>
                  <a:pt x="3133252" y="2244741"/>
                  <a:pt x="3130394" y="2243407"/>
                </a:cubicBezTo>
                <a:cubicBezTo>
                  <a:pt x="3128870" y="2241693"/>
                  <a:pt x="3132300" y="2239693"/>
                  <a:pt x="3133824" y="2238835"/>
                </a:cubicBezTo>
                <a:cubicBezTo>
                  <a:pt x="3140967" y="2234740"/>
                  <a:pt x="3139348" y="2233311"/>
                  <a:pt x="3135919" y="2233692"/>
                </a:cubicBezTo>
                <a:cubicBezTo>
                  <a:pt x="3134014" y="2233882"/>
                  <a:pt x="3130680" y="2235692"/>
                  <a:pt x="3130966" y="2232644"/>
                </a:cubicBezTo>
                <a:cubicBezTo>
                  <a:pt x="3131157" y="2229596"/>
                  <a:pt x="3135062" y="2229596"/>
                  <a:pt x="3137252" y="2228643"/>
                </a:cubicBezTo>
                <a:cubicBezTo>
                  <a:pt x="3140396" y="2227310"/>
                  <a:pt x="3141443" y="2222833"/>
                  <a:pt x="3138300" y="2222071"/>
                </a:cubicBezTo>
                <a:cubicBezTo>
                  <a:pt x="3135443" y="2221405"/>
                  <a:pt x="3131252" y="2223691"/>
                  <a:pt x="3128680" y="2225310"/>
                </a:cubicBezTo>
                <a:cubicBezTo>
                  <a:pt x="3113345" y="2233978"/>
                  <a:pt x="3120203" y="2262743"/>
                  <a:pt x="3139253" y="2255885"/>
                </a:cubicBezTo>
                <a:cubicBezTo>
                  <a:pt x="3143253" y="2254933"/>
                  <a:pt x="3154493" y="2244455"/>
                  <a:pt x="3143253" y="2247598"/>
                </a:cubicBezTo>
                <a:close/>
                <a:moveTo>
                  <a:pt x="3178115" y="2201116"/>
                </a:moveTo>
                <a:cubicBezTo>
                  <a:pt x="3173352" y="2205307"/>
                  <a:pt x="3168876" y="2204164"/>
                  <a:pt x="3171352" y="2197687"/>
                </a:cubicBezTo>
                <a:cubicBezTo>
                  <a:pt x="3172400" y="2195497"/>
                  <a:pt x="3174019" y="2191877"/>
                  <a:pt x="3170304" y="2195020"/>
                </a:cubicBezTo>
                <a:cubicBezTo>
                  <a:pt x="3168113" y="2196925"/>
                  <a:pt x="3166304" y="2199402"/>
                  <a:pt x="3164113" y="2201212"/>
                </a:cubicBezTo>
                <a:cubicBezTo>
                  <a:pt x="3159255" y="2204545"/>
                  <a:pt x="3160493" y="2198164"/>
                  <a:pt x="3163542" y="2195973"/>
                </a:cubicBezTo>
                <a:cubicBezTo>
                  <a:pt x="3169828" y="2188924"/>
                  <a:pt x="3167447" y="2188162"/>
                  <a:pt x="3163732" y="2189877"/>
                </a:cubicBezTo>
                <a:cubicBezTo>
                  <a:pt x="3161732" y="2190829"/>
                  <a:pt x="3158684" y="2193972"/>
                  <a:pt x="3157636" y="2190734"/>
                </a:cubicBezTo>
                <a:cubicBezTo>
                  <a:pt x="3156588" y="2187496"/>
                  <a:pt x="3160970" y="2185972"/>
                  <a:pt x="3163065" y="2184162"/>
                </a:cubicBezTo>
                <a:cubicBezTo>
                  <a:pt x="3166018" y="2181590"/>
                  <a:pt x="3165256" y="2176542"/>
                  <a:pt x="3161446" y="2177018"/>
                </a:cubicBezTo>
                <a:cubicBezTo>
                  <a:pt x="3154398" y="2178637"/>
                  <a:pt x="3148778" y="2186829"/>
                  <a:pt x="3147825" y="2193782"/>
                </a:cubicBezTo>
                <a:cubicBezTo>
                  <a:pt x="3144206" y="2209689"/>
                  <a:pt x="3164875" y="2222643"/>
                  <a:pt x="3177258" y="2211308"/>
                </a:cubicBezTo>
                <a:cubicBezTo>
                  <a:pt x="3181639" y="2208260"/>
                  <a:pt x="3189450" y="2193496"/>
                  <a:pt x="3178115" y="2201116"/>
                </a:cubicBezTo>
                <a:close/>
                <a:moveTo>
                  <a:pt x="3227168" y="2134537"/>
                </a:moveTo>
                <a:cubicBezTo>
                  <a:pt x="3226121" y="2127297"/>
                  <a:pt x="3214881" y="2149681"/>
                  <a:pt x="3216024" y="2133203"/>
                </a:cubicBezTo>
                <a:cubicBezTo>
                  <a:pt x="3216501" y="2130536"/>
                  <a:pt x="3215548" y="2131012"/>
                  <a:pt x="3214310" y="2132917"/>
                </a:cubicBezTo>
                <a:cubicBezTo>
                  <a:pt x="3212405" y="2135203"/>
                  <a:pt x="3211643" y="2139966"/>
                  <a:pt x="3208595" y="2140442"/>
                </a:cubicBezTo>
                <a:cubicBezTo>
                  <a:pt x="3206213" y="2140061"/>
                  <a:pt x="3208023" y="2136632"/>
                  <a:pt x="3208881" y="2135203"/>
                </a:cubicBezTo>
                <a:cubicBezTo>
                  <a:pt x="3212595" y="2128155"/>
                  <a:pt x="3210214" y="2127964"/>
                  <a:pt x="3207642" y="2130250"/>
                </a:cubicBezTo>
                <a:cubicBezTo>
                  <a:pt x="3206213" y="2131489"/>
                  <a:pt x="3204309" y="2134632"/>
                  <a:pt x="3202689" y="2132251"/>
                </a:cubicBezTo>
                <a:cubicBezTo>
                  <a:pt x="3201070" y="2129869"/>
                  <a:pt x="3204499" y="2127679"/>
                  <a:pt x="3205737" y="2125774"/>
                </a:cubicBezTo>
                <a:cubicBezTo>
                  <a:pt x="3207642" y="2122916"/>
                  <a:pt x="3205737" y="2119011"/>
                  <a:pt x="3202499" y="2120344"/>
                </a:cubicBezTo>
                <a:cubicBezTo>
                  <a:pt x="3176400" y="2142538"/>
                  <a:pt x="3222406" y="2168541"/>
                  <a:pt x="3227168" y="2134537"/>
                </a:cubicBezTo>
                <a:close/>
                <a:moveTo>
                  <a:pt x="3240980" y="2091674"/>
                </a:moveTo>
                <a:cubicBezTo>
                  <a:pt x="3243266" y="2089293"/>
                  <a:pt x="3242694" y="2084816"/>
                  <a:pt x="3239456" y="2085102"/>
                </a:cubicBezTo>
                <a:cubicBezTo>
                  <a:pt x="3236503" y="2085483"/>
                  <a:pt x="3233550" y="2089102"/>
                  <a:pt x="3231645" y="2091483"/>
                </a:cubicBezTo>
                <a:cubicBezTo>
                  <a:pt x="3216882" y="2112629"/>
                  <a:pt x="3250409" y="2134155"/>
                  <a:pt x="3258601" y="2107105"/>
                </a:cubicBezTo>
                <a:cubicBezTo>
                  <a:pt x="3259173" y="2103485"/>
                  <a:pt x="3255267" y="2105580"/>
                  <a:pt x="3253743" y="2107105"/>
                </a:cubicBezTo>
                <a:cubicBezTo>
                  <a:pt x="3249552" y="2111200"/>
                  <a:pt x="3245552" y="2109486"/>
                  <a:pt x="3248790" y="2102342"/>
                </a:cubicBezTo>
                <a:cubicBezTo>
                  <a:pt x="3249933" y="2099770"/>
                  <a:pt x="3248981" y="2099961"/>
                  <a:pt x="3247266" y="2101485"/>
                </a:cubicBezTo>
                <a:cubicBezTo>
                  <a:pt x="3244885" y="2103199"/>
                  <a:pt x="3243266" y="2107962"/>
                  <a:pt x="3240123" y="2107771"/>
                </a:cubicBezTo>
                <a:cubicBezTo>
                  <a:pt x="3236217" y="2105295"/>
                  <a:pt x="3251457" y="2093579"/>
                  <a:pt x="3241742" y="2096817"/>
                </a:cubicBezTo>
                <a:cubicBezTo>
                  <a:pt x="3240027" y="2097675"/>
                  <a:pt x="3237551" y="2100437"/>
                  <a:pt x="3236693" y="2097580"/>
                </a:cubicBezTo>
                <a:cubicBezTo>
                  <a:pt x="3235551" y="2094722"/>
                  <a:pt x="3239265" y="2093388"/>
                  <a:pt x="3240980" y="2091674"/>
                </a:cubicBezTo>
                <a:close/>
                <a:moveTo>
                  <a:pt x="3324800" y="2065861"/>
                </a:moveTo>
                <a:cubicBezTo>
                  <a:pt x="3319561" y="2071481"/>
                  <a:pt x="3314703" y="2069195"/>
                  <a:pt x="3318799" y="2059194"/>
                </a:cubicBezTo>
                <a:cubicBezTo>
                  <a:pt x="3320323" y="2055574"/>
                  <a:pt x="3319085" y="2055860"/>
                  <a:pt x="3316989" y="2058051"/>
                </a:cubicBezTo>
                <a:cubicBezTo>
                  <a:pt x="3313941" y="2060337"/>
                  <a:pt x="3312036" y="2067004"/>
                  <a:pt x="3308036" y="2066623"/>
                </a:cubicBezTo>
                <a:cubicBezTo>
                  <a:pt x="3305559" y="2065195"/>
                  <a:pt x="3308702" y="2061004"/>
                  <a:pt x="3310036" y="2059194"/>
                </a:cubicBezTo>
                <a:cubicBezTo>
                  <a:pt x="3316513" y="2050431"/>
                  <a:pt x="3314036" y="2049383"/>
                  <a:pt x="3310226" y="2051574"/>
                </a:cubicBezTo>
                <a:cubicBezTo>
                  <a:pt x="3308131" y="2052812"/>
                  <a:pt x="3304988" y="2056622"/>
                  <a:pt x="3303940" y="2052717"/>
                </a:cubicBezTo>
                <a:cubicBezTo>
                  <a:pt x="3302892" y="2048716"/>
                  <a:pt x="3307464" y="2046811"/>
                  <a:pt x="3309560" y="2044525"/>
                </a:cubicBezTo>
                <a:cubicBezTo>
                  <a:pt x="3312512" y="2041191"/>
                  <a:pt x="3311751" y="2035000"/>
                  <a:pt x="3307750" y="2035572"/>
                </a:cubicBezTo>
                <a:cubicBezTo>
                  <a:pt x="3304035" y="2036143"/>
                  <a:pt x="3300416" y="2041191"/>
                  <a:pt x="3298034" y="2044525"/>
                </a:cubicBezTo>
                <a:cubicBezTo>
                  <a:pt x="3284414" y="2061289"/>
                  <a:pt x="3302987" y="2096722"/>
                  <a:pt x="3323466" y="2078625"/>
                </a:cubicBezTo>
                <a:cubicBezTo>
                  <a:pt x="3327848" y="2075672"/>
                  <a:pt x="3336611" y="2056336"/>
                  <a:pt x="3324800" y="2065861"/>
                </a:cubicBezTo>
                <a:close/>
                <a:moveTo>
                  <a:pt x="3311941" y="2097389"/>
                </a:moveTo>
                <a:cubicBezTo>
                  <a:pt x="3311084" y="2092912"/>
                  <a:pt x="3307083" y="2097961"/>
                  <a:pt x="3305845" y="2100628"/>
                </a:cubicBezTo>
                <a:cubicBezTo>
                  <a:pt x="3302226" y="2108152"/>
                  <a:pt x="3296606" y="2108438"/>
                  <a:pt x="3297558" y="2098532"/>
                </a:cubicBezTo>
                <a:cubicBezTo>
                  <a:pt x="3297082" y="2089483"/>
                  <a:pt x="3292224" y="2110819"/>
                  <a:pt x="3288986" y="2110057"/>
                </a:cubicBezTo>
                <a:cubicBezTo>
                  <a:pt x="3283176" y="2110248"/>
                  <a:pt x="3296987" y="2086816"/>
                  <a:pt x="3286509" y="2096722"/>
                </a:cubicBezTo>
                <a:cubicBezTo>
                  <a:pt x="3284795" y="2098722"/>
                  <a:pt x="3282794" y="2103390"/>
                  <a:pt x="3280509" y="2100628"/>
                </a:cubicBezTo>
                <a:cubicBezTo>
                  <a:pt x="3278127" y="2097865"/>
                  <a:pt x="3282223" y="2094150"/>
                  <a:pt x="3283557" y="2091198"/>
                </a:cubicBezTo>
                <a:cubicBezTo>
                  <a:pt x="3285557" y="2086912"/>
                  <a:pt x="3282699" y="2082149"/>
                  <a:pt x="3278794" y="2084816"/>
                </a:cubicBezTo>
                <a:cubicBezTo>
                  <a:pt x="3248600" y="2121297"/>
                  <a:pt x="3310131" y="2143966"/>
                  <a:pt x="3311941" y="2097389"/>
                </a:cubicBezTo>
                <a:close/>
                <a:moveTo>
                  <a:pt x="3279080" y="2149110"/>
                </a:moveTo>
                <a:cubicBezTo>
                  <a:pt x="3274698" y="2156158"/>
                  <a:pt x="3269174" y="2155872"/>
                  <a:pt x="3271174" y="2146062"/>
                </a:cubicBezTo>
                <a:cubicBezTo>
                  <a:pt x="3271841" y="2142442"/>
                  <a:pt x="3270698" y="2143204"/>
                  <a:pt x="3268983" y="2145871"/>
                </a:cubicBezTo>
                <a:cubicBezTo>
                  <a:pt x="3266411" y="2149110"/>
                  <a:pt x="3265554" y="2155396"/>
                  <a:pt x="3261459" y="2156539"/>
                </a:cubicBezTo>
                <a:cubicBezTo>
                  <a:pt x="3258506" y="2156254"/>
                  <a:pt x="3260887" y="2151586"/>
                  <a:pt x="3261935" y="2149491"/>
                </a:cubicBezTo>
                <a:cubicBezTo>
                  <a:pt x="3266793" y="2139680"/>
                  <a:pt x="3263840" y="2139680"/>
                  <a:pt x="3260411" y="2143014"/>
                </a:cubicBezTo>
                <a:cubicBezTo>
                  <a:pt x="3258506" y="2144824"/>
                  <a:pt x="3256029" y="2149205"/>
                  <a:pt x="3254029" y="2146252"/>
                </a:cubicBezTo>
                <a:cubicBezTo>
                  <a:pt x="3252981" y="2144728"/>
                  <a:pt x="3253648" y="2143204"/>
                  <a:pt x="3254696" y="2141680"/>
                </a:cubicBezTo>
                <a:cubicBezTo>
                  <a:pt x="3258601" y="2138632"/>
                  <a:pt x="3261935" y="2128155"/>
                  <a:pt x="3254219" y="2130250"/>
                </a:cubicBezTo>
                <a:cubicBezTo>
                  <a:pt x="3247171" y="2134918"/>
                  <a:pt x="3242885" y="2145967"/>
                  <a:pt x="3244313" y="2154063"/>
                </a:cubicBezTo>
                <a:cubicBezTo>
                  <a:pt x="3245742" y="2172827"/>
                  <a:pt x="3271936" y="2175399"/>
                  <a:pt x="3281080" y="2159968"/>
                </a:cubicBezTo>
                <a:cubicBezTo>
                  <a:pt x="3285081" y="2155206"/>
                  <a:pt x="3288986" y="2136537"/>
                  <a:pt x="3279080" y="2149110"/>
                </a:cubicBezTo>
                <a:close/>
                <a:moveTo>
                  <a:pt x="3245266" y="2044144"/>
                </a:moveTo>
                <a:cubicBezTo>
                  <a:pt x="3238313" y="2064813"/>
                  <a:pt x="3268983" y="2080339"/>
                  <a:pt x="3279651" y="2059956"/>
                </a:cubicBezTo>
                <a:cubicBezTo>
                  <a:pt x="3282794" y="2055670"/>
                  <a:pt x="3284128" y="2038429"/>
                  <a:pt x="3276603" y="2050145"/>
                </a:cubicBezTo>
                <a:cubicBezTo>
                  <a:pt x="3272984" y="2057575"/>
                  <a:pt x="3268031" y="2054717"/>
                  <a:pt x="3268983" y="2047573"/>
                </a:cubicBezTo>
                <a:cubicBezTo>
                  <a:pt x="3268317" y="2039382"/>
                  <a:pt x="3264411" y="2058146"/>
                  <a:pt x="3261363" y="2057193"/>
                </a:cubicBezTo>
                <a:cubicBezTo>
                  <a:pt x="3258601" y="2057003"/>
                  <a:pt x="3260125" y="2052907"/>
                  <a:pt x="3260887" y="2050907"/>
                </a:cubicBezTo>
                <a:cubicBezTo>
                  <a:pt x="3263268" y="2044811"/>
                  <a:pt x="3263078" y="2040715"/>
                  <a:pt x="3258696" y="2045192"/>
                </a:cubicBezTo>
                <a:cubicBezTo>
                  <a:pt x="3257172" y="2046811"/>
                  <a:pt x="3255458" y="2050907"/>
                  <a:pt x="3253267" y="2048240"/>
                </a:cubicBezTo>
                <a:cubicBezTo>
                  <a:pt x="3251076" y="2045573"/>
                  <a:pt x="3254696" y="2042620"/>
                  <a:pt x="3255743" y="2040049"/>
                </a:cubicBezTo>
                <a:cubicBezTo>
                  <a:pt x="3257363" y="2036524"/>
                  <a:pt x="3254886" y="2032143"/>
                  <a:pt x="3251362" y="2033953"/>
                </a:cubicBezTo>
                <a:cubicBezTo>
                  <a:pt x="3248219" y="2035762"/>
                  <a:pt x="3246409" y="2040906"/>
                  <a:pt x="3245266" y="2044144"/>
                </a:cubicBezTo>
                <a:close/>
                <a:moveTo>
                  <a:pt x="3344993" y="2106057"/>
                </a:moveTo>
                <a:cubicBezTo>
                  <a:pt x="3366710" y="2093388"/>
                  <a:pt x="3352803" y="2060908"/>
                  <a:pt x="3350708" y="2080530"/>
                </a:cubicBezTo>
                <a:cubicBezTo>
                  <a:pt x="3350898" y="2087007"/>
                  <a:pt x="3346612" y="2091007"/>
                  <a:pt x="3343374" y="2084435"/>
                </a:cubicBezTo>
                <a:cubicBezTo>
                  <a:pt x="3342135" y="2082054"/>
                  <a:pt x="3341659" y="2083292"/>
                  <a:pt x="3341659" y="2085864"/>
                </a:cubicBezTo>
                <a:cubicBezTo>
                  <a:pt x="3341278" y="2089388"/>
                  <a:pt x="3343754" y="2093674"/>
                  <a:pt x="3341373" y="2096722"/>
                </a:cubicBezTo>
                <a:cubicBezTo>
                  <a:pt x="3339087" y="2098722"/>
                  <a:pt x="3338516" y="2094532"/>
                  <a:pt x="3338230" y="2092722"/>
                </a:cubicBezTo>
                <a:cubicBezTo>
                  <a:pt x="3336992" y="2084149"/>
                  <a:pt x="3334992" y="2086150"/>
                  <a:pt x="3333944" y="2090341"/>
                </a:cubicBezTo>
                <a:cubicBezTo>
                  <a:pt x="3333372" y="2092626"/>
                  <a:pt x="3333849" y="2096722"/>
                  <a:pt x="3330896" y="2096437"/>
                </a:cubicBezTo>
                <a:cubicBezTo>
                  <a:pt x="3327943" y="2096151"/>
                  <a:pt x="3329562" y="2091483"/>
                  <a:pt x="3329467" y="2088816"/>
                </a:cubicBezTo>
                <a:cubicBezTo>
                  <a:pt x="3329372" y="2085102"/>
                  <a:pt x="3325562" y="2083673"/>
                  <a:pt x="3323466" y="2087483"/>
                </a:cubicBezTo>
                <a:cubicBezTo>
                  <a:pt x="3321657" y="2090912"/>
                  <a:pt x="3322037" y="2096055"/>
                  <a:pt x="3322514" y="2099199"/>
                </a:cubicBezTo>
                <a:cubicBezTo>
                  <a:pt x="3324800" y="2110343"/>
                  <a:pt x="3336992" y="2112439"/>
                  <a:pt x="3344993" y="2106057"/>
                </a:cubicBezTo>
                <a:close/>
                <a:moveTo>
                  <a:pt x="3297749" y="2156635"/>
                </a:moveTo>
                <a:cubicBezTo>
                  <a:pt x="3316989" y="2183400"/>
                  <a:pt x="3338992" y="2132632"/>
                  <a:pt x="3323276" y="2147776"/>
                </a:cubicBezTo>
                <a:cubicBezTo>
                  <a:pt x="3318894" y="2153110"/>
                  <a:pt x="3314608" y="2152253"/>
                  <a:pt x="3317751" y="2143680"/>
                </a:cubicBezTo>
                <a:cubicBezTo>
                  <a:pt x="3318894" y="2140537"/>
                  <a:pt x="3317846" y="2141014"/>
                  <a:pt x="3316132" y="2143109"/>
                </a:cubicBezTo>
                <a:cubicBezTo>
                  <a:pt x="3313560" y="2145490"/>
                  <a:pt x="3312227" y="2151015"/>
                  <a:pt x="3308702" y="2151586"/>
                </a:cubicBezTo>
                <a:cubicBezTo>
                  <a:pt x="3306512" y="2150920"/>
                  <a:pt x="3308988" y="2147014"/>
                  <a:pt x="3310131" y="2145300"/>
                </a:cubicBezTo>
                <a:cubicBezTo>
                  <a:pt x="3315465" y="2137204"/>
                  <a:pt x="3313275" y="2136822"/>
                  <a:pt x="3310036" y="2139204"/>
                </a:cubicBezTo>
                <a:cubicBezTo>
                  <a:pt x="3308226" y="2140537"/>
                  <a:pt x="3305750" y="2144157"/>
                  <a:pt x="3304607" y="2141109"/>
                </a:cubicBezTo>
                <a:cubicBezTo>
                  <a:pt x="3303559" y="2138061"/>
                  <a:pt x="3307369" y="2135870"/>
                  <a:pt x="3309179" y="2133584"/>
                </a:cubicBezTo>
                <a:cubicBezTo>
                  <a:pt x="3316227" y="2114058"/>
                  <a:pt x="3288128" y="2139013"/>
                  <a:pt x="3297749" y="2156635"/>
                </a:cubicBezTo>
                <a:close/>
                <a:moveTo>
                  <a:pt x="3253362" y="2211784"/>
                </a:moveTo>
                <a:cubicBezTo>
                  <a:pt x="3276794" y="2240931"/>
                  <a:pt x="3303273" y="2183400"/>
                  <a:pt x="3284318" y="2201021"/>
                </a:cubicBezTo>
                <a:cubicBezTo>
                  <a:pt x="3279461" y="2206736"/>
                  <a:pt x="3274698" y="2206450"/>
                  <a:pt x="3276889" y="2198830"/>
                </a:cubicBezTo>
                <a:cubicBezTo>
                  <a:pt x="3277842" y="2196259"/>
                  <a:pt x="3279461" y="2191782"/>
                  <a:pt x="3275651" y="2196163"/>
                </a:cubicBezTo>
                <a:cubicBezTo>
                  <a:pt x="3272698" y="2198926"/>
                  <a:pt x="3270793" y="2205117"/>
                  <a:pt x="3266602" y="2205688"/>
                </a:cubicBezTo>
                <a:cubicBezTo>
                  <a:pt x="3263935" y="2204926"/>
                  <a:pt x="3266983" y="2200735"/>
                  <a:pt x="3268412" y="2198735"/>
                </a:cubicBezTo>
                <a:cubicBezTo>
                  <a:pt x="3274793" y="2189591"/>
                  <a:pt x="3272031" y="2189210"/>
                  <a:pt x="3268221" y="2191972"/>
                </a:cubicBezTo>
                <a:cubicBezTo>
                  <a:pt x="3266126" y="2193496"/>
                  <a:pt x="3262983" y="2197592"/>
                  <a:pt x="3261744" y="2194258"/>
                </a:cubicBezTo>
                <a:cubicBezTo>
                  <a:pt x="3260506" y="2191020"/>
                  <a:pt x="3265078" y="2188258"/>
                  <a:pt x="3267174" y="2185781"/>
                </a:cubicBezTo>
                <a:cubicBezTo>
                  <a:pt x="3275556" y="2164255"/>
                  <a:pt x="3241742" y="2192163"/>
                  <a:pt x="3253362" y="2211784"/>
                </a:cubicBezTo>
                <a:close/>
                <a:moveTo>
                  <a:pt x="3219929" y="2245598"/>
                </a:moveTo>
                <a:cubicBezTo>
                  <a:pt x="3228597" y="2278078"/>
                  <a:pt x="3264126" y="2237121"/>
                  <a:pt x="3245457" y="2246074"/>
                </a:cubicBezTo>
                <a:cubicBezTo>
                  <a:pt x="3239932" y="2249694"/>
                  <a:pt x="3236312" y="2247313"/>
                  <a:pt x="3241932" y="2240169"/>
                </a:cubicBezTo>
                <a:cubicBezTo>
                  <a:pt x="3243933" y="2237597"/>
                  <a:pt x="3242885" y="2237692"/>
                  <a:pt x="3240694" y="2239026"/>
                </a:cubicBezTo>
                <a:cubicBezTo>
                  <a:pt x="3237646" y="2240359"/>
                  <a:pt x="3234693" y="2245312"/>
                  <a:pt x="3231455" y="2244550"/>
                </a:cubicBezTo>
                <a:cubicBezTo>
                  <a:pt x="3229740" y="2243122"/>
                  <a:pt x="3233169" y="2240264"/>
                  <a:pt x="3234788" y="2239026"/>
                </a:cubicBezTo>
                <a:cubicBezTo>
                  <a:pt x="3242123" y="2233120"/>
                  <a:pt x="3240313" y="2231977"/>
                  <a:pt x="3236598" y="2233120"/>
                </a:cubicBezTo>
                <a:cubicBezTo>
                  <a:pt x="3234598" y="2233787"/>
                  <a:pt x="3231169" y="2236359"/>
                  <a:pt x="3231169" y="2233120"/>
                </a:cubicBezTo>
                <a:cubicBezTo>
                  <a:pt x="3231169" y="2229787"/>
                  <a:pt x="3235360" y="2229025"/>
                  <a:pt x="3237646" y="2227501"/>
                </a:cubicBezTo>
                <a:cubicBezTo>
                  <a:pt x="3249933" y="2210927"/>
                  <a:pt x="3216786" y="2225500"/>
                  <a:pt x="3219929" y="2245598"/>
                </a:cubicBezTo>
                <a:close/>
                <a:moveTo>
                  <a:pt x="3222977" y="2210641"/>
                </a:moveTo>
                <a:cubicBezTo>
                  <a:pt x="3238979" y="2209784"/>
                  <a:pt x="3249648" y="2168731"/>
                  <a:pt x="3234026" y="2187876"/>
                </a:cubicBezTo>
                <a:cubicBezTo>
                  <a:pt x="3232312" y="2190639"/>
                  <a:pt x="3230121" y="2193306"/>
                  <a:pt x="3227168" y="2193592"/>
                </a:cubicBezTo>
                <a:cubicBezTo>
                  <a:pt x="3220882" y="2194830"/>
                  <a:pt x="3227454" y="2176161"/>
                  <a:pt x="3221644" y="2185114"/>
                </a:cubicBezTo>
                <a:cubicBezTo>
                  <a:pt x="3218596" y="2188734"/>
                  <a:pt x="3218025" y="2195878"/>
                  <a:pt x="3213262" y="2197306"/>
                </a:cubicBezTo>
                <a:cubicBezTo>
                  <a:pt x="3209738" y="2197211"/>
                  <a:pt x="3212214" y="2191972"/>
                  <a:pt x="3213357" y="2189496"/>
                </a:cubicBezTo>
                <a:cubicBezTo>
                  <a:pt x="3218596" y="2178447"/>
                  <a:pt x="3215167" y="2178733"/>
                  <a:pt x="3211167" y="2182543"/>
                </a:cubicBezTo>
                <a:cubicBezTo>
                  <a:pt x="3208976" y="2184638"/>
                  <a:pt x="3206309" y="2189591"/>
                  <a:pt x="3203737" y="2186448"/>
                </a:cubicBezTo>
                <a:cubicBezTo>
                  <a:pt x="3201165" y="2183209"/>
                  <a:pt x="3206118" y="2179399"/>
                  <a:pt x="3208023" y="2176351"/>
                </a:cubicBezTo>
                <a:cubicBezTo>
                  <a:pt x="3210690" y="2171970"/>
                  <a:pt x="3207833" y="2166636"/>
                  <a:pt x="3203166" y="2168922"/>
                </a:cubicBezTo>
                <a:cubicBezTo>
                  <a:pt x="3198879" y="2171017"/>
                  <a:pt x="3195641" y="2177209"/>
                  <a:pt x="3193926" y="2181400"/>
                </a:cubicBezTo>
                <a:cubicBezTo>
                  <a:pt x="3186020" y="2200354"/>
                  <a:pt x="3203261" y="2217976"/>
                  <a:pt x="3222977" y="2210641"/>
                </a:cubicBezTo>
                <a:close/>
                <a:moveTo>
                  <a:pt x="3167066" y="2296366"/>
                </a:moveTo>
                <a:cubicBezTo>
                  <a:pt x="3174495" y="2311511"/>
                  <a:pt x="3199070" y="2304367"/>
                  <a:pt x="3203356" y="2289413"/>
                </a:cubicBezTo>
                <a:cubicBezTo>
                  <a:pt x="3204309" y="2285508"/>
                  <a:pt x="3199260" y="2288270"/>
                  <a:pt x="3197260" y="2290080"/>
                </a:cubicBezTo>
                <a:cubicBezTo>
                  <a:pt x="3191640" y="2295033"/>
                  <a:pt x="3186878" y="2293509"/>
                  <a:pt x="3191450" y="2285698"/>
                </a:cubicBezTo>
                <a:cubicBezTo>
                  <a:pt x="3194402" y="2278174"/>
                  <a:pt x="3182496" y="2294080"/>
                  <a:pt x="3180210" y="2292366"/>
                </a:cubicBezTo>
                <a:cubicBezTo>
                  <a:pt x="3176495" y="2290175"/>
                  <a:pt x="3188973" y="2281317"/>
                  <a:pt x="3186973" y="2280079"/>
                </a:cubicBezTo>
                <a:cubicBezTo>
                  <a:pt x="3185163" y="2277507"/>
                  <a:pt x="3177924" y="2286270"/>
                  <a:pt x="3176781" y="2281984"/>
                </a:cubicBezTo>
                <a:cubicBezTo>
                  <a:pt x="3175924" y="2278936"/>
                  <a:pt x="3180686" y="2277221"/>
                  <a:pt x="3182782" y="2275221"/>
                </a:cubicBezTo>
                <a:cubicBezTo>
                  <a:pt x="3192878" y="2256933"/>
                  <a:pt x="3158112" y="2278078"/>
                  <a:pt x="3167066" y="2296366"/>
                </a:cubicBezTo>
                <a:close/>
                <a:moveTo>
                  <a:pt x="3169352" y="2257695"/>
                </a:moveTo>
                <a:cubicBezTo>
                  <a:pt x="3203451" y="2277602"/>
                  <a:pt x="3217548" y="2220833"/>
                  <a:pt x="3201070" y="2240931"/>
                </a:cubicBezTo>
                <a:cubicBezTo>
                  <a:pt x="3196879" y="2247408"/>
                  <a:pt x="3190688" y="2248075"/>
                  <a:pt x="3192307" y="2238930"/>
                </a:cubicBezTo>
                <a:cubicBezTo>
                  <a:pt x="3192212" y="2230739"/>
                  <a:pt x="3185735" y="2250265"/>
                  <a:pt x="3182496" y="2249408"/>
                </a:cubicBezTo>
                <a:cubicBezTo>
                  <a:pt x="3179258" y="2249408"/>
                  <a:pt x="3181544" y="2244931"/>
                  <a:pt x="3182496" y="2242931"/>
                </a:cubicBezTo>
                <a:cubicBezTo>
                  <a:pt x="3187163" y="2233501"/>
                  <a:pt x="3184116" y="2233882"/>
                  <a:pt x="3180496" y="2237121"/>
                </a:cubicBezTo>
                <a:cubicBezTo>
                  <a:pt x="3178591" y="2238930"/>
                  <a:pt x="3176210" y="2243217"/>
                  <a:pt x="3173924" y="2240645"/>
                </a:cubicBezTo>
                <a:cubicBezTo>
                  <a:pt x="3171638" y="2238073"/>
                  <a:pt x="3176019" y="2234644"/>
                  <a:pt x="3177734" y="2231977"/>
                </a:cubicBezTo>
                <a:cubicBezTo>
                  <a:pt x="3182115" y="2211499"/>
                  <a:pt x="3150968" y="2242169"/>
                  <a:pt x="3169352" y="2257695"/>
                </a:cubicBezTo>
                <a:close/>
                <a:moveTo>
                  <a:pt x="3114107" y="2338657"/>
                </a:moveTo>
                <a:cubicBezTo>
                  <a:pt x="3127823" y="2366185"/>
                  <a:pt x="3162779" y="2326370"/>
                  <a:pt x="3142872" y="2336181"/>
                </a:cubicBezTo>
                <a:cubicBezTo>
                  <a:pt x="3137157" y="2339991"/>
                  <a:pt x="3132776" y="2338276"/>
                  <a:pt x="3138015" y="2331418"/>
                </a:cubicBezTo>
                <a:cubicBezTo>
                  <a:pt x="3139919" y="2328942"/>
                  <a:pt x="3138681" y="2329132"/>
                  <a:pt x="3136491" y="2330561"/>
                </a:cubicBezTo>
                <a:cubicBezTo>
                  <a:pt x="3133347" y="2332085"/>
                  <a:pt x="3130490" y="2336752"/>
                  <a:pt x="3126870" y="2336467"/>
                </a:cubicBezTo>
                <a:cubicBezTo>
                  <a:pt x="3124679" y="2335419"/>
                  <a:pt x="3128204" y="2332466"/>
                  <a:pt x="3129728" y="2331228"/>
                </a:cubicBezTo>
                <a:cubicBezTo>
                  <a:pt x="3137062" y="2325227"/>
                  <a:pt x="3134871" y="2324465"/>
                  <a:pt x="3130966" y="2325894"/>
                </a:cubicBezTo>
                <a:cubicBezTo>
                  <a:pt x="3128870" y="2326656"/>
                  <a:pt x="3125346" y="2329323"/>
                  <a:pt x="3124965" y="2326465"/>
                </a:cubicBezTo>
                <a:cubicBezTo>
                  <a:pt x="3124584" y="2323608"/>
                  <a:pt x="3129061" y="2322370"/>
                  <a:pt x="3131347" y="2320846"/>
                </a:cubicBezTo>
                <a:cubicBezTo>
                  <a:pt x="3142968" y="2305320"/>
                  <a:pt x="3108011" y="2320941"/>
                  <a:pt x="3114107" y="2338657"/>
                </a:cubicBezTo>
                <a:close/>
                <a:moveTo>
                  <a:pt x="3112107" y="2297509"/>
                </a:moveTo>
                <a:cubicBezTo>
                  <a:pt x="3131252" y="2331037"/>
                  <a:pt x="3168304" y="2281126"/>
                  <a:pt x="3145825" y="2293985"/>
                </a:cubicBezTo>
                <a:cubicBezTo>
                  <a:pt x="3139348" y="2298652"/>
                  <a:pt x="3134014" y="2296652"/>
                  <a:pt x="3139634" y="2288365"/>
                </a:cubicBezTo>
                <a:cubicBezTo>
                  <a:pt x="3143349" y="2280269"/>
                  <a:pt x="3129251" y="2296652"/>
                  <a:pt x="3126870" y="2294557"/>
                </a:cubicBezTo>
                <a:cubicBezTo>
                  <a:pt x="3124203" y="2293318"/>
                  <a:pt x="3128109" y="2289699"/>
                  <a:pt x="3129823" y="2288175"/>
                </a:cubicBezTo>
                <a:cubicBezTo>
                  <a:pt x="3137919" y="2280841"/>
                  <a:pt x="3135252" y="2279888"/>
                  <a:pt x="3130776" y="2281698"/>
                </a:cubicBezTo>
                <a:cubicBezTo>
                  <a:pt x="3128299" y="2282650"/>
                  <a:pt x="3124489" y="2285889"/>
                  <a:pt x="3123727" y="2282460"/>
                </a:cubicBezTo>
                <a:cubicBezTo>
                  <a:pt x="3122965" y="2278936"/>
                  <a:pt x="3128109" y="2277507"/>
                  <a:pt x="3130776" y="2275602"/>
                </a:cubicBezTo>
                <a:cubicBezTo>
                  <a:pt x="3134395" y="2272840"/>
                  <a:pt x="3134300" y="2267505"/>
                  <a:pt x="3129823" y="2267791"/>
                </a:cubicBezTo>
                <a:cubicBezTo>
                  <a:pt x="3117631" y="2270363"/>
                  <a:pt x="3107916" y="2286746"/>
                  <a:pt x="3112107" y="2297509"/>
                </a:cubicBezTo>
                <a:close/>
                <a:moveTo>
                  <a:pt x="3109249" y="2313797"/>
                </a:moveTo>
                <a:cubicBezTo>
                  <a:pt x="3110678" y="2303605"/>
                  <a:pt x="3086199" y="2329323"/>
                  <a:pt x="3091818" y="2310654"/>
                </a:cubicBezTo>
                <a:cubicBezTo>
                  <a:pt x="3093342" y="2307796"/>
                  <a:pt x="3095533" y="2303605"/>
                  <a:pt x="3090485" y="2307606"/>
                </a:cubicBezTo>
                <a:cubicBezTo>
                  <a:pt x="3086484" y="2310082"/>
                  <a:pt x="3083246" y="2316464"/>
                  <a:pt x="3078198" y="2316274"/>
                </a:cubicBezTo>
                <a:cubicBezTo>
                  <a:pt x="3071530" y="2314178"/>
                  <a:pt x="3097533" y="2296747"/>
                  <a:pt x="3081531" y="2301796"/>
                </a:cubicBezTo>
                <a:cubicBezTo>
                  <a:pt x="3078674" y="2302939"/>
                  <a:pt x="3074387" y="2306749"/>
                  <a:pt x="3073149" y="2302939"/>
                </a:cubicBezTo>
                <a:cubicBezTo>
                  <a:pt x="3071816" y="2299033"/>
                  <a:pt x="3077912" y="2297319"/>
                  <a:pt x="3080769" y="2294938"/>
                </a:cubicBezTo>
                <a:cubicBezTo>
                  <a:pt x="3084960" y="2291509"/>
                  <a:pt x="3083912" y="2285508"/>
                  <a:pt x="3078578" y="2286365"/>
                </a:cubicBezTo>
                <a:cubicBezTo>
                  <a:pt x="3028096" y="2310082"/>
                  <a:pt x="3086865" y="2359041"/>
                  <a:pt x="3109249" y="2313797"/>
                </a:cubicBezTo>
                <a:close/>
                <a:moveTo>
                  <a:pt x="3059052" y="2366851"/>
                </a:moveTo>
                <a:cubicBezTo>
                  <a:pt x="3062100" y="2380282"/>
                  <a:pt x="3083151" y="2379139"/>
                  <a:pt x="3089532" y="2368185"/>
                </a:cubicBezTo>
                <a:cubicBezTo>
                  <a:pt x="3091151" y="2365327"/>
                  <a:pt x="3086484" y="2366470"/>
                  <a:pt x="3084579" y="2367518"/>
                </a:cubicBezTo>
                <a:cubicBezTo>
                  <a:pt x="3079150" y="2370280"/>
                  <a:pt x="3075531" y="2368375"/>
                  <a:pt x="3080769" y="2362851"/>
                </a:cubicBezTo>
                <a:cubicBezTo>
                  <a:pt x="3082674" y="2360851"/>
                  <a:pt x="3081626" y="2360946"/>
                  <a:pt x="3079531" y="2361993"/>
                </a:cubicBezTo>
                <a:cubicBezTo>
                  <a:pt x="3076578" y="2363041"/>
                  <a:pt x="3073626" y="2366851"/>
                  <a:pt x="3070482" y="2366089"/>
                </a:cubicBezTo>
                <a:cubicBezTo>
                  <a:pt x="3068673" y="2364851"/>
                  <a:pt x="3072197" y="2362851"/>
                  <a:pt x="3073626" y="2361898"/>
                </a:cubicBezTo>
                <a:cubicBezTo>
                  <a:pt x="3080674" y="2357326"/>
                  <a:pt x="3078864" y="2356469"/>
                  <a:pt x="3075245" y="2357326"/>
                </a:cubicBezTo>
                <a:cubicBezTo>
                  <a:pt x="3073340" y="2357803"/>
                  <a:pt x="3070006" y="2359803"/>
                  <a:pt x="3069911" y="2357231"/>
                </a:cubicBezTo>
                <a:cubicBezTo>
                  <a:pt x="3069816" y="2354659"/>
                  <a:pt x="3073911" y="2353993"/>
                  <a:pt x="3076102" y="2352850"/>
                </a:cubicBezTo>
                <a:cubicBezTo>
                  <a:pt x="3087913" y="2340086"/>
                  <a:pt x="3055147" y="2351421"/>
                  <a:pt x="3059052" y="2366851"/>
                </a:cubicBezTo>
                <a:close/>
                <a:moveTo>
                  <a:pt x="3057147" y="2288556"/>
                </a:moveTo>
                <a:cubicBezTo>
                  <a:pt x="3059433" y="2282650"/>
                  <a:pt x="3041241" y="2295128"/>
                  <a:pt x="3049051" y="2283031"/>
                </a:cubicBezTo>
                <a:cubicBezTo>
                  <a:pt x="3050575" y="2281222"/>
                  <a:pt x="3049623" y="2281222"/>
                  <a:pt x="3047813" y="2282079"/>
                </a:cubicBezTo>
                <a:cubicBezTo>
                  <a:pt x="3045336" y="2282936"/>
                  <a:pt x="3042955" y="2286460"/>
                  <a:pt x="3040193" y="2285698"/>
                </a:cubicBezTo>
                <a:cubicBezTo>
                  <a:pt x="3038574" y="2284460"/>
                  <a:pt x="3041336" y="2282555"/>
                  <a:pt x="3042574" y="2281698"/>
                </a:cubicBezTo>
                <a:cubicBezTo>
                  <a:pt x="3048384" y="2277697"/>
                  <a:pt x="3046670" y="2276745"/>
                  <a:pt x="3043622" y="2277316"/>
                </a:cubicBezTo>
                <a:cubicBezTo>
                  <a:pt x="3041907" y="2277697"/>
                  <a:pt x="3039240" y="2279412"/>
                  <a:pt x="3038954" y="2276935"/>
                </a:cubicBezTo>
                <a:cubicBezTo>
                  <a:pt x="3038669" y="2274459"/>
                  <a:pt x="3042193" y="2274078"/>
                  <a:pt x="3044003" y="2273125"/>
                </a:cubicBezTo>
                <a:cubicBezTo>
                  <a:pt x="3046670" y="2271697"/>
                  <a:pt x="3046860" y="2267887"/>
                  <a:pt x="3043812" y="2267696"/>
                </a:cubicBezTo>
                <a:cubicBezTo>
                  <a:pt x="3014475" y="2274173"/>
                  <a:pt x="3039050" y="2313035"/>
                  <a:pt x="3057147" y="2288556"/>
                </a:cubicBezTo>
                <a:close/>
                <a:moveTo>
                  <a:pt x="3047146" y="2353040"/>
                </a:moveTo>
                <a:cubicBezTo>
                  <a:pt x="3038288" y="2354088"/>
                  <a:pt x="3037716" y="2349230"/>
                  <a:pt x="3046003" y="2344753"/>
                </a:cubicBezTo>
                <a:cubicBezTo>
                  <a:pt x="3049337" y="2342848"/>
                  <a:pt x="3048099" y="2342467"/>
                  <a:pt x="3045146" y="2342848"/>
                </a:cubicBezTo>
                <a:cubicBezTo>
                  <a:pt x="3041336" y="2342943"/>
                  <a:pt x="3035716" y="2346658"/>
                  <a:pt x="3032573" y="2344182"/>
                </a:cubicBezTo>
                <a:cubicBezTo>
                  <a:pt x="3031334" y="2341705"/>
                  <a:pt x="3036478" y="2340372"/>
                  <a:pt x="3038669" y="2339800"/>
                </a:cubicBezTo>
                <a:cubicBezTo>
                  <a:pt x="3049146" y="2336943"/>
                  <a:pt x="3047718" y="2334657"/>
                  <a:pt x="3043336" y="2334180"/>
                </a:cubicBezTo>
                <a:cubicBezTo>
                  <a:pt x="3040859" y="2333895"/>
                  <a:pt x="3036097" y="2335133"/>
                  <a:pt x="3037526" y="2331514"/>
                </a:cubicBezTo>
                <a:cubicBezTo>
                  <a:pt x="3038954" y="2327894"/>
                  <a:pt x="3043812" y="2329037"/>
                  <a:pt x="3046956" y="2328466"/>
                </a:cubicBezTo>
                <a:cubicBezTo>
                  <a:pt x="3051337" y="2327704"/>
                  <a:pt x="3054480" y="2322846"/>
                  <a:pt x="3050861" y="2320941"/>
                </a:cubicBezTo>
                <a:cubicBezTo>
                  <a:pt x="3047527" y="2319226"/>
                  <a:pt x="3041431" y="2320750"/>
                  <a:pt x="3037526" y="2321989"/>
                </a:cubicBezTo>
                <a:cubicBezTo>
                  <a:pt x="3015618" y="2327418"/>
                  <a:pt x="3011237" y="2364184"/>
                  <a:pt x="3038669" y="2361803"/>
                </a:cubicBezTo>
                <a:cubicBezTo>
                  <a:pt x="3044003" y="2361993"/>
                  <a:pt x="3062576" y="2352564"/>
                  <a:pt x="3047146" y="2353040"/>
                </a:cubicBezTo>
                <a:close/>
                <a:moveTo>
                  <a:pt x="3010665" y="2403904"/>
                </a:moveTo>
                <a:cubicBezTo>
                  <a:pt x="3019143" y="2412095"/>
                  <a:pt x="3053433" y="2392474"/>
                  <a:pt x="3032096" y="2395617"/>
                </a:cubicBezTo>
                <a:cubicBezTo>
                  <a:pt x="3024953" y="2397808"/>
                  <a:pt x="3021048" y="2394950"/>
                  <a:pt x="3027143" y="2389902"/>
                </a:cubicBezTo>
                <a:cubicBezTo>
                  <a:pt x="3029334" y="2388283"/>
                  <a:pt x="3033144" y="2385425"/>
                  <a:pt x="3027525" y="2387044"/>
                </a:cubicBezTo>
                <a:cubicBezTo>
                  <a:pt x="3023429" y="2387711"/>
                  <a:pt x="3018571" y="2391997"/>
                  <a:pt x="3014666" y="2390283"/>
                </a:cubicBezTo>
                <a:cubicBezTo>
                  <a:pt x="3012761" y="2388283"/>
                  <a:pt x="3017809" y="2386378"/>
                  <a:pt x="3020000" y="2385425"/>
                </a:cubicBezTo>
                <a:cubicBezTo>
                  <a:pt x="3030382" y="2381234"/>
                  <a:pt x="3028382" y="2379520"/>
                  <a:pt x="3023619" y="2379805"/>
                </a:cubicBezTo>
                <a:cubicBezTo>
                  <a:pt x="3021048" y="2379996"/>
                  <a:pt x="3016190" y="2381710"/>
                  <a:pt x="3016952" y="2378376"/>
                </a:cubicBezTo>
                <a:cubicBezTo>
                  <a:pt x="3017714" y="2374947"/>
                  <a:pt x="3023048" y="2375138"/>
                  <a:pt x="3026191" y="2374186"/>
                </a:cubicBezTo>
                <a:cubicBezTo>
                  <a:pt x="3030668" y="2372852"/>
                  <a:pt x="3032763" y="2367994"/>
                  <a:pt x="3028572" y="2366851"/>
                </a:cubicBezTo>
                <a:cubicBezTo>
                  <a:pt x="3009332" y="2364184"/>
                  <a:pt x="2986853" y="2392759"/>
                  <a:pt x="3010665" y="2403904"/>
                </a:cubicBezTo>
                <a:close/>
                <a:moveTo>
                  <a:pt x="2989996" y="2377329"/>
                </a:moveTo>
                <a:cubicBezTo>
                  <a:pt x="2993996" y="2375995"/>
                  <a:pt x="2999807" y="2372947"/>
                  <a:pt x="3001998" y="2369995"/>
                </a:cubicBezTo>
                <a:cubicBezTo>
                  <a:pt x="3004569" y="2366375"/>
                  <a:pt x="2998283" y="2367042"/>
                  <a:pt x="2995616" y="2367899"/>
                </a:cubicBezTo>
                <a:cubicBezTo>
                  <a:pt x="2987805" y="2370471"/>
                  <a:pt x="2983805" y="2366851"/>
                  <a:pt x="2991520" y="2360755"/>
                </a:cubicBezTo>
                <a:cubicBezTo>
                  <a:pt x="2997711" y="2354374"/>
                  <a:pt x="2979042" y="2365422"/>
                  <a:pt x="2977423" y="2362565"/>
                </a:cubicBezTo>
                <a:cubicBezTo>
                  <a:pt x="2973232" y="2358850"/>
                  <a:pt x="2999521" y="2352373"/>
                  <a:pt x="2985329" y="2351802"/>
                </a:cubicBezTo>
                <a:cubicBezTo>
                  <a:pt x="2982757" y="2351992"/>
                  <a:pt x="2977994" y="2353707"/>
                  <a:pt x="2978376" y="2350278"/>
                </a:cubicBezTo>
                <a:cubicBezTo>
                  <a:pt x="2978757" y="2346754"/>
                  <a:pt x="2984186" y="2347135"/>
                  <a:pt x="2987234" y="2345992"/>
                </a:cubicBezTo>
                <a:cubicBezTo>
                  <a:pt x="2991520" y="2344563"/>
                  <a:pt x="2993139" y="2339515"/>
                  <a:pt x="2988853" y="2338467"/>
                </a:cubicBezTo>
                <a:cubicBezTo>
                  <a:pt x="2955420" y="2337705"/>
                  <a:pt x="2953896" y="2384663"/>
                  <a:pt x="2989996" y="2377329"/>
                </a:cubicBezTo>
                <a:close/>
                <a:moveTo>
                  <a:pt x="2946752" y="2416858"/>
                </a:moveTo>
                <a:cubicBezTo>
                  <a:pt x="2950086" y="2425906"/>
                  <a:pt x="2983233" y="2418286"/>
                  <a:pt x="2966184" y="2415524"/>
                </a:cubicBezTo>
                <a:cubicBezTo>
                  <a:pt x="2959421" y="2415524"/>
                  <a:pt x="2957897" y="2411619"/>
                  <a:pt x="2966660" y="2408761"/>
                </a:cubicBezTo>
                <a:cubicBezTo>
                  <a:pt x="2969803" y="2407714"/>
                  <a:pt x="2968851" y="2407237"/>
                  <a:pt x="2966279" y="2407142"/>
                </a:cubicBezTo>
                <a:cubicBezTo>
                  <a:pt x="2963040" y="2406666"/>
                  <a:pt x="2957706" y="2409047"/>
                  <a:pt x="2955325" y="2406571"/>
                </a:cubicBezTo>
                <a:cubicBezTo>
                  <a:pt x="2954753" y="2404475"/>
                  <a:pt x="2959326" y="2404189"/>
                  <a:pt x="2961326" y="2403904"/>
                </a:cubicBezTo>
                <a:cubicBezTo>
                  <a:pt x="2970851" y="2403046"/>
                  <a:pt x="2969993" y="2401046"/>
                  <a:pt x="2966279" y="2400093"/>
                </a:cubicBezTo>
                <a:cubicBezTo>
                  <a:pt x="2964278" y="2399522"/>
                  <a:pt x="2959897" y="2399808"/>
                  <a:pt x="2961802" y="2397141"/>
                </a:cubicBezTo>
                <a:cubicBezTo>
                  <a:pt x="2963707" y="2394474"/>
                  <a:pt x="2967612" y="2395998"/>
                  <a:pt x="2970375" y="2395998"/>
                </a:cubicBezTo>
                <a:cubicBezTo>
                  <a:pt x="2974280" y="2395998"/>
                  <a:pt x="2977899" y="2392569"/>
                  <a:pt x="2975042" y="2390473"/>
                </a:cubicBezTo>
                <a:cubicBezTo>
                  <a:pt x="2960373" y="2383806"/>
                  <a:pt x="2933799" y="2401237"/>
                  <a:pt x="2946752" y="2416858"/>
                </a:cubicBezTo>
                <a:close/>
                <a:moveTo>
                  <a:pt x="2924940" y="2394093"/>
                </a:moveTo>
                <a:cubicBezTo>
                  <a:pt x="2929036" y="2393140"/>
                  <a:pt x="2935418" y="2391330"/>
                  <a:pt x="2937990" y="2388473"/>
                </a:cubicBezTo>
                <a:cubicBezTo>
                  <a:pt x="2941037" y="2385235"/>
                  <a:pt x="2934751" y="2385139"/>
                  <a:pt x="2931893" y="2385616"/>
                </a:cubicBezTo>
                <a:cubicBezTo>
                  <a:pt x="2923893" y="2386949"/>
                  <a:pt x="2920083" y="2382949"/>
                  <a:pt x="2928845" y="2377996"/>
                </a:cubicBezTo>
                <a:cubicBezTo>
                  <a:pt x="2935894" y="2372471"/>
                  <a:pt x="2915796" y="2380853"/>
                  <a:pt x="2914558" y="2377996"/>
                </a:cubicBezTo>
                <a:cubicBezTo>
                  <a:pt x="2912748" y="2375710"/>
                  <a:pt x="2917892" y="2374281"/>
                  <a:pt x="2920083" y="2373614"/>
                </a:cubicBezTo>
                <a:cubicBezTo>
                  <a:pt x="2930655" y="2370661"/>
                  <a:pt x="2928655" y="2368661"/>
                  <a:pt x="2923893" y="2368280"/>
                </a:cubicBezTo>
                <a:cubicBezTo>
                  <a:pt x="2921226" y="2368090"/>
                  <a:pt x="2916368" y="2369233"/>
                  <a:pt x="2917225" y="2365899"/>
                </a:cubicBezTo>
                <a:cubicBezTo>
                  <a:pt x="2918082" y="2362470"/>
                  <a:pt x="2923416" y="2363422"/>
                  <a:pt x="2926559" y="2362851"/>
                </a:cubicBezTo>
                <a:cubicBezTo>
                  <a:pt x="2931036" y="2362089"/>
                  <a:pt x="2933322" y="2357231"/>
                  <a:pt x="2929226" y="2355707"/>
                </a:cubicBezTo>
                <a:cubicBezTo>
                  <a:pt x="2895984" y="2350373"/>
                  <a:pt x="2887793" y="2396474"/>
                  <a:pt x="2924940" y="2394093"/>
                </a:cubicBezTo>
                <a:close/>
                <a:moveTo>
                  <a:pt x="2881506" y="2422382"/>
                </a:moveTo>
                <a:cubicBezTo>
                  <a:pt x="2887698" y="2430383"/>
                  <a:pt x="2919320" y="2419525"/>
                  <a:pt x="2900651" y="2418858"/>
                </a:cubicBezTo>
                <a:cubicBezTo>
                  <a:pt x="2897223" y="2419334"/>
                  <a:pt x="2894746" y="2418477"/>
                  <a:pt x="2894079" y="2417334"/>
                </a:cubicBezTo>
                <a:cubicBezTo>
                  <a:pt x="2893412" y="2416096"/>
                  <a:pt x="2894651" y="2414381"/>
                  <a:pt x="2898556" y="2412571"/>
                </a:cubicBezTo>
                <a:cubicBezTo>
                  <a:pt x="2904938" y="2408571"/>
                  <a:pt x="2887126" y="2414095"/>
                  <a:pt x="2886269" y="2411714"/>
                </a:cubicBezTo>
                <a:cubicBezTo>
                  <a:pt x="2883887" y="2407809"/>
                  <a:pt x="2906843" y="2407523"/>
                  <a:pt x="2894936" y="2404570"/>
                </a:cubicBezTo>
                <a:cubicBezTo>
                  <a:pt x="2892651" y="2404285"/>
                  <a:pt x="2888364" y="2404856"/>
                  <a:pt x="2889317" y="2402284"/>
                </a:cubicBezTo>
                <a:cubicBezTo>
                  <a:pt x="2890269" y="2399522"/>
                  <a:pt x="2894841" y="2400760"/>
                  <a:pt x="2897699" y="2400379"/>
                </a:cubicBezTo>
                <a:cubicBezTo>
                  <a:pt x="2901604" y="2399903"/>
                  <a:pt x="2903985" y="2396188"/>
                  <a:pt x="2900461" y="2394664"/>
                </a:cubicBezTo>
                <a:cubicBezTo>
                  <a:pt x="2883507" y="2389426"/>
                  <a:pt x="2862170" y="2410190"/>
                  <a:pt x="2881506" y="2422382"/>
                </a:cubicBezTo>
                <a:close/>
                <a:moveTo>
                  <a:pt x="2873601" y="2389426"/>
                </a:moveTo>
                <a:cubicBezTo>
                  <a:pt x="2878268" y="2388378"/>
                  <a:pt x="2885221" y="2385806"/>
                  <a:pt x="2887888" y="2382663"/>
                </a:cubicBezTo>
                <a:cubicBezTo>
                  <a:pt x="2891317" y="2376662"/>
                  <a:pt x="2877792" y="2380472"/>
                  <a:pt x="2874934" y="2379805"/>
                </a:cubicBezTo>
                <a:cubicBezTo>
                  <a:pt x="2868362" y="2379043"/>
                  <a:pt x="2870648" y="2373614"/>
                  <a:pt x="2875791" y="2370757"/>
                </a:cubicBezTo>
                <a:cubicBezTo>
                  <a:pt x="2883126" y="2364375"/>
                  <a:pt x="2860932" y="2374186"/>
                  <a:pt x="2859313" y="2370757"/>
                </a:cubicBezTo>
                <a:cubicBezTo>
                  <a:pt x="2856932" y="2368185"/>
                  <a:pt x="2862551" y="2366470"/>
                  <a:pt x="2865123" y="2365804"/>
                </a:cubicBezTo>
                <a:cubicBezTo>
                  <a:pt x="2876934" y="2362375"/>
                  <a:pt x="2874362" y="2360089"/>
                  <a:pt x="2868838" y="2359708"/>
                </a:cubicBezTo>
                <a:cubicBezTo>
                  <a:pt x="2865790" y="2359517"/>
                  <a:pt x="2860266" y="2360851"/>
                  <a:pt x="2860932" y="2356945"/>
                </a:cubicBezTo>
                <a:cubicBezTo>
                  <a:pt x="2861599" y="2353040"/>
                  <a:pt x="2867790" y="2354088"/>
                  <a:pt x="2871315" y="2353421"/>
                </a:cubicBezTo>
                <a:cubicBezTo>
                  <a:pt x="2876363" y="2352468"/>
                  <a:pt x="2878363" y="2346944"/>
                  <a:pt x="2873505" y="2345134"/>
                </a:cubicBezTo>
                <a:cubicBezTo>
                  <a:pt x="2864647" y="2342753"/>
                  <a:pt x="2852836" y="2347325"/>
                  <a:pt x="2847216" y="2353993"/>
                </a:cubicBezTo>
                <a:cubicBezTo>
                  <a:pt x="2832167" y="2370566"/>
                  <a:pt x="2853979" y="2393807"/>
                  <a:pt x="2873601" y="2389426"/>
                </a:cubicBezTo>
                <a:close/>
                <a:moveTo>
                  <a:pt x="2826261" y="2427621"/>
                </a:moveTo>
                <a:cubicBezTo>
                  <a:pt x="2830928" y="2438098"/>
                  <a:pt x="2870838" y="2432193"/>
                  <a:pt x="2849502" y="2427526"/>
                </a:cubicBezTo>
                <a:cubicBezTo>
                  <a:pt x="2841977" y="2426954"/>
                  <a:pt x="2839215" y="2423049"/>
                  <a:pt x="2846835" y="2420477"/>
                </a:cubicBezTo>
                <a:cubicBezTo>
                  <a:pt x="2849502" y="2419715"/>
                  <a:pt x="2854169" y="2418477"/>
                  <a:pt x="2848264" y="2418001"/>
                </a:cubicBezTo>
                <a:cubicBezTo>
                  <a:pt x="2844168" y="2417143"/>
                  <a:pt x="2838072" y="2419429"/>
                  <a:pt x="2835024" y="2416572"/>
                </a:cubicBezTo>
                <a:cubicBezTo>
                  <a:pt x="2833976" y="2414095"/>
                  <a:pt x="2839406" y="2414000"/>
                  <a:pt x="2841787" y="2413905"/>
                </a:cubicBezTo>
                <a:cubicBezTo>
                  <a:pt x="2853122" y="2413714"/>
                  <a:pt x="2851788" y="2411428"/>
                  <a:pt x="2847216" y="2410000"/>
                </a:cubicBezTo>
                <a:cubicBezTo>
                  <a:pt x="2844740" y="2409238"/>
                  <a:pt x="2839501" y="2409142"/>
                  <a:pt x="2841406" y="2406285"/>
                </a:cubicBezTo>
                <a:cubicBezTo>
                  <a:pt x="2843311" y="2403427"/>
                  <a:pt x="2848264" y="2405523"/>
                  <a:pt x="2851598" y="2405713"/>
                </a:cubicBezTo>
                <a:cubicBezTo>
                  <a:pt x="2856265" y="2406094"/>
                  <a:pt x="2859980" y="2402189"/>
                  <a:pt x="2856456" y="2399808"/>
                </a:cubicBezTo>
                <a:cubicBezTo>
                  <a:pt x="2853122" y="2397522"/>
                  <a:pt x="2846645" y="2397522"/>
                  <a:pt x="2842454" y="2397808"/>
                </a:cubicBezTo>
                <a:cubicBezTo>
                  <a:pt x="2827023" y="2398189"/>
                  <a:pt x="2812355" y="2414476"/>
                  <a:pt x="2826261" y="2427621"/>
                </a:cubicBezTo>
                <a:close/>
                <a:moveTo>
                  <a:pt x="2829785" y="2352088"/>
                </a:moveTo>
                <a:cubicBezTo>
                  <a:pt x="2836739" y="2347230"/>
                  <a:pt x="2809593" y="2347801"/>
                  <a:pt x="2823975" y="2340753"/>
                </a:cubicBezTo>
                <a:cubicBezTo>
                  <a:pt x="2826261" y="2340086"/>
                  <a:pt x="2830167" y="2339038"/>
                  <a:pt x="2825309" y="2338372"/>
                </a:cubicBezTo>
                <a:cubicBezTo>
                  <a:pt x="2821975" y="2337514"/>
                  <a:pt x="2816546" y="2339324"/>
                  <a:pt x="2814260" y="2336371"/>
                </a:cubicBezTo>
                <a:cubicBezTo>
                  <a:pt x="2813593" y="2333800"/>
                  <a:pt x="2817975" y="2334085"/>
                  <a:pt x="2820070" y="2334085"/>
                </a:cubicBezTo>
                <a:cubicBezTo>
                  <a:pt x="2829500" y="2334180"/>
                  <a:pt x="2828547" y="2331895"/>
                  <a:pt x="2824833" y="2330275"/>
                </a:cubicBezTo>
                <a:cubicBezTo>
                  <a:pt x="2822737" y="2329418"/>
                  <a:pt x="2818451" y="2329228"/>
                  <a:pt x="2820165" y="2326465"/>
                </a:cubicBezTo>
                <a:cubicBezTo>
                  <a:pt x="2821975" y="2323608"/>
                  <a:pt x="2825880" y="2325894"/>
                  <a:pt x="2828643" y="2326180"/>
                </a:cubicBezTo>
                <a:cubicBezTo>
                  <a:pt x="2832643" y="2326656"/>
                  <a:pt x="2835882" y="2322941"/>
                  <a:pt x="2832834" y="2320369"/>
                </a:cubicBezTo>
                <a:cubicBezTo>
                  <a:pt x="2796638" y="2305034"/>
                  <a:pt x="2790352" y="2363899"/>
                  <a:pt x="2829785" y="2352088"/>
                </a:cubicBezTo>
                <a:close/>
                <a:moveTo>
                  <a:pt x="2791114" y="2394474"/>
                </a:moveTo>
                <a:cubicBezTo>
                  <a:pt x="2799972" y="2404094"/>
                  <a:pt x="2834453" y="2390188"/>
                  <a:pt x="2812355" y="2389711"/>
                </a:cubicBezTo>
                <a:cubicBezTo>
                  <a:pt x="2804544" y="2390664"/>
                  <a:pt x="2799972" y="2386568"/>
                  <a:pt x="2808164" y="2381996"/>
                </a:cubicBezTo>
                <a:cubicBezTo>
                  <a:pt x="2811117" y="2380377"/>
                  <a:pt x="2809688" y="2379901"/>
                  <a:pt x="2806640" y="2380282"/>
                </a:cubicBezTo>
                <a:cubicBezTo>
                  <a:pt x="2803306" y="2380663"/>
                  <a:pt x="2800163" y="2381805"/>
                  <a:pt x="2796829" y="2382187"/>
                </a:cubicBezTo>
                <a:cubicBezTo>
                  <a:pt x="2790161" y="2382091"/>
                  <a:pt x="2793686" y="2377900"/>
                  <a:pt x="2798734" y="2377424"/>
                </a:cubicBezTo>
                <a:cubicBezTo>
                  <a:pt x="2809021" y="2374947"/>
                  <a:pt x="2806735" y="2372852"/>
                  <a:pt x="2801877" y="2372376"/>
                </a:cubicBezTo>
                <a:cubicBezTo>
                  <a:pt x="2789590" y="2372662"/>
                  <a:pt x="2794638" y="2366089"/>
                  <a:pt x="2803973" y="2367137"/>
                </a:cubicBezTo>
                <a:cubicBezTo>
                  <a:pt x="2808354" y="2366566"/>
                  <a:pt x="2810164" y="2361993"/>
                  <a:pt x="2805878" y="2360184"/>
                </a:cubicBezTo>
                <a:cubicBezTo>
                  <a:pt x="2801973" y="2358565"/>
                  <a:pt x="2795972" y="2359803"/>
                  <a:pt x="2792162" y="2360755"/>
                </a:cubicBezTo>
                <a:cubicBezTo>
                  <a:pt x="2773683" y="2366375"/>
                  <a:pt x="2775302" y="2386092"/>
                  <a:pt x="2791114" y="2394474"/>
                </a:cubicBezTo>
                <a:close/>
                <a:moveTo>
                  <a:pt x="2740155" y="2411905"/>
                </a:moveTo>
                <a:cubicBezTo>
                  <a:pt x="2739488" y="2422287"/>
                  <a:pt x="2775969" y="2429145"/>
                  <a:pt x="2760158" y="2419048"/>
                </a:cubicBezTo>
                <a:cubicBezTo>
                  <a:pt x="2753395" y="2416000"/>
                  <a:pt x="2753585" y="2411524"/>
                  <a:pt x="2763587" y="2412667"/>
                </a:cubicBezTo>
                <a:cubicBezTo>
                  <a:pt x="2767206" y="2413047"/>
                  <a:pt x="2766444" y="2412095"/>
                  <a:pt x="2763873" y="2410952"/>
                </a:cubicBezTo>
                <a:cubicBezTo>
                  <a:pt x="2760825" y="2408952"/>
                  <a:pt x="2754633" y="2409047"/>
                  <a:pt x="2753204" y="2405618"/>
                </a:cubicBezTo>
                <a:cubicBezTo>
                  <a:pt x="2753490" y="2403237"/>
                  <a:pt x="2758253" y="2404856"/>
                  <a:pt x="2760348" y="2405523"/>
                </a:cubicBezTo>
                <a:cubicBezTo>
                  <a:pt x="2770159" y="2408857"/>
                  <a:pt x="2770159" y="2406571"/>
                  <a:pt x="2766920" y="2403999"/>
                </a:cubicBezTo>
                <a:cubicBezTo>
                  <a:pt x="2765111" y="2402570"/>
                  <a:pt x="2760729" y="2400855"/>
                  <a:pt x="2763682" y="2399141"/>
                </a:cubicBezTo>
                <a:cubicBezTo>
                  <a:pt x="2766730" y="2397331"/>
                  <a:pt x="2769968" y="2400665"/>
                  <a:pt x="2772731" y="2401903"/>
                </a:cubicBezTo>
                <a:cubicBezTo>
                  <a:pt x="2776636" y="2403522"/>
                  <a:pt x="2781684" y="2401522"/>
                  <a:pt x="2779779" y="2398379"/>
                </a:cubicBezTo>
                <a:cubicBezTo>
                  <a:pt x="2777779" y="2395331"/>
                  <a:pt x="2771969" y="2393617"/>
                  <a:pt x="2768635" y="2392474"/>
                </a:cubicBezTo>
                <a:cubicBezTo>
                  <a:pt x="2755776" y="2388473"/>
                  <a:pt x="2735202" y="2396093"/>
                  <a:pt x="2740155" y="2411905"/>
                </a:cubicBezTo>
                <a:close/>
                <a:moveTo>
                  <a:pt x="2713866" y="2377805"/>
                </a:moveTo>
                <a:cubicBezTo>
                  <a:pt x="2718724" y="2385616"/>
                  <a:pt x="2731868" y="2389140"/>
                  <a:pt x="2740822" y="2386568"/>
                </a:cubicBezTo>
                <a:cubicBezTo>
                  <a:pt x="2744918" y="2384949"/>
                  <a:pt x="2739203" y="2382187"/>
                  <a:pt x="2736345" y="2381520"/>
                </a:cubicBezTo>
                <a:cubicBezTo>
                  <a:pt x="2728440" y="2379520"/>
                  <a:pt x="2726630" y="2374281"/>
                  <a:pt x="2736631" y="2373519"/>
                </a:cubicBezTo>
                <a:cubicBezTo>
                  <a:pt x="2745299" y="2371423"/>
                  <a:pt x="2723486" y="2370661"/>
                  <a:pt x="2723582" y="2367518"/>
                </a:cubicBezTo>
                <a:cubicBezTo>
                  <a:pt x="2723201" y="2362755"/>
                  <a:pt x="2738917" y="2368471"/>
                  <a:pt x="2738917" y="2365899"/>
                </a:cubicBezTo>
                <a:cubicBezTo>
                  <a:pt x="2740060" y="2362660"/>
                  <a:pt x="2727773" y="2361613"/>
                  <a:pt x="2730916" y="2357898"/>
                </a:cubicBezTo>
                <a:cubicBezTo>
                  <a:pt x="2733107" y="2355231"/>
                  <a:pt x="2737584" y="2358279"/>
                  <a:pt x="2740727" y="2359041"/>
                </a:cubicBezTo>
                <a:cubicBezTo>
                  <a:pt x="2745203" y="2359993"/>
                  <a:pt x="2749204" y="2356755"/>
                  <a:pt x="2746061" y="2353612"/>
                </a:cubicBezTo>
                <a:cubicBezTo>
                  <a:pt x="2743203" y="2350849"/>
                  <a:pt x="2736917" y="2349706"/>
                  <a:pt x="2732916" y="2349230"/>
                </a:cubicBezTo>
                <a:cubicBezTo>
                  <a:pt x="2716438" y="2347039"/>
                  <a:pt x="2702532" y="2362851"/>
                  <a:pt x="2713866" y="2377805"/>
                </a:cubicBezTo>
                <a:close/>
                <a:moveTo>
                  <a:pt x="2679100" y="2399046"/>
                </a:moveTo>
                <a:cubicBezTo>
                  <a:pt x="2682719" y="2405904"/>
                  <a:pt x="2694340" y="2409238"/>
                  <a:pt x="2701769" y="2407999"/>
                </a:cubicBezTo>
                <a:cubicBezTo>
                  <a:pt x="2705389" y="2407047"/>
                  <a:pt x="2700626" y="2404285"/>
                  <a:pt x="2698150" y="2403522"/>
                </a:cubicBezTo>
                <a:cubicBezTo>
                  <a:pt x="2691483" y="2401332"/>
                  <a:pt x="2690054" y="2397046"/>
                  <a:pt x="2698721" y="2396950"/>
                </a:cubicBezTo>
                <a:cubicBezTo>
                  <a:pt x="2706246" y="2395903"/>
                  <a:pt x="2687577" y="2393807"/>
                  <a:pt x="2687673" y="2391330"/>
                </a:cubicBezTo>
                <a:cubicBezTo>
                  <a:pt x="2687101" y="2389045"/>
                  <a:pt x="2691673" y="2389997"/>
                  <a:pt x="2693578" y="2390473"/>
                </a:cubicBezTo>
                <a:cubicBezTo>
                  <a:pt x="2702912" y="2392569"/>
                  <a:pt x="2702151" y="2390378"/>
                  <a:pt x="2698531" y="2388283"/>
                </a:cubicBezTo>
                <a:cubicBezTo>
                  <a:pt x="2696531" y="2387140"/>
                  <a:pt x="2692244" y="2385997"/>
                  <a:pt x="2694245" y="2383996"/>
                </a:cubicBezTo>
                <a:cubicBezTo>
                  <a:pt x="2696245" y="2381996"/>
                  <a:pt x="2700055" y="2384663"/>
                  <a:pt x="2702722" y="2385616"/>
                </a:cubicBezTo>
                <a:cubicBezTo>
                  <a:pt x="2706532" y="2386854"/>
                  <a:pt x="2710151" y="2384568"/>
                  <a:pt x="2707580" y="2381710"/>
                </a:cubicBezTo>
                <a:cubicBezTo>
                  <a:pt x="2695102" y="2370471"/>
                  <a:pt x="2665956" y="2379615"/>
                  <a:pt x="2679100" y="2399046"/>
                </a:cubicBezTo>
                <a:close/>
                <a:moveTo>
                  <a:pt x="2665098" y="2351135"/>
                </a:moveTo>
                <a:cubicBezTo>
                  <a:pt x="2670718" y="2360279"/>
                  <a:pt x="2685958" y="2364280"/>
                  <a:pt x="2695769" y="2361041"/>
                </a:cubicBezTo>
                <a:cubicBezTo>
                  <a:pt x="2704436" y="2356088"/>
                  <a:pt x="2669384" y="2352373"/>
                  <a:pt x="2687292" y="2345706"/>
                </a:cubicBezTo>
                <a:cubicBezTo>
                  <a:pt x="2702055" y="2342753"/>
                  <a:pt x="2675385" y="2342848"/>
                  <a:pt x="2674528" y="2338562"/>
                </a:cubicBezTo>
                <a:cubicBezTo>
                  <a:pt x="2673480" y="2335228"/>
                  <a:pt x="2679195" y="2336181"/>
                  <a:pt x="2681862" y="2336562"/>
                </a:cubicBezTo>
                <a:cubicBezTo>
                  <a:pt x="2694054" y="2338181"/>
                  <a:pt x="2692626" y="2335038"/>
                  <a:pt x="2687768" y="2332561"/>
                </a:cubicBezTo>
                <a:cubicBezTo>
                  <a:pt x="2685006" y="2331228"/>
                  <a:pt x="2679576" y="2329990"/>
                  <a:pt x="2681672" y="2326846"/>
                </a:cubicBezTo>
                <a:cubicBezTo>
                  <a:pt x="2684243" y="2323513"/>
                  <a:pt x="2689482" y="2327513"/>
                  <a:pt x="2692626" y="2327894"/>
                </a:cubicBezTo>
                <a:cubicBezTo>
                  <a:pt x="2697674" y="2329037"/>
                  <a:pt x="2701769" y="2325037"/>
                  <a:pt x="2698055" y="2321322"/>
                </a:cubicBezTo>
                <a:cubicBezTo>
                  <a:pt x="2694626" y="2318083"/>
                  <a:pt x="2687673" y="2316940"/>
                  <a:pt x="2683196" y="2316369"/>
                </a:cubicBezTo>
                <a:cubicBezTo>
                  <a:pt x="2663003" y="2313988"/>
                  <a:pt x="2651668" y="2336086"/>
                  <a:pt x="2665098" y="2351135"/>
                </a:cubicBezTo>
                <a:close/>
                <a:moveTo>
                  <a:pt x="2629379" y="2379139"/>
                </a:moveTo>
                <a:cubicBezTo>
                  <a:pt x="2632237" y="2381234"/>
                  <a:pt x="2636904" y="2384282"/>
                  <a:pt x="2640428" y="2384758"/>
                </a:cubicBezTo>
                <a:cubicBezTo>
                  <a:pt x="2644619" y="2385235"/>
                  <a:pt x="2641476" y="2381520"/>
                  <a:pt x="2639571" y="2379996"/>
                </a:cubicBezTo>
                <a:cubicBezTo>
                  <a:pt x="2634428" y="2375710"/>
                  <a:pt x="2635571" y="2371900"/>
                  <a:pt x="2643953" y="2375138"/>
                </a:cubicBezTo>
                <a:cubicBezTo>
                  <a:pt x="2652430" y="2377519"/>
                  <a:pt x="2634999" y="2368471"/>
                  <a:pt x="2636523" y="2366470"/>
                </a:cubicBezTo>
                <a:cubicBezTo>
                  <a:pt x="2637381" y="2364470"/>
                  <a:pt x="2641095" y="2366947"/>
                  <a:pt x="2642715" y="2368090"/>
                </a:cubicBezTo>
                <a:cubicBezTo>
                  <a:pt x="2647572" y="2371423"/>
                  <a:pt x="2652240" y="2373138"/>
                  <a:pt x="2648810" y="2368185"/>
                </a:cubicBezTo>
                <a:cubicBezTo>
                  <a:pt x="2647477" y="2366566"/>
                  <a:pt x="2644048" y="2363994"/>
                  <a:pt x="2647096" y="2363232"/>
                </a:cubicBezTo>
                <a:cubicBezTo>
                  <a:pt x="2650144" y="2362375"/>
                  <a:pt x="2652335" y="2365899"/>
                  <a:pt x="2654526" y="2367518"/>
                </a:cubicBezTo>
                <a:cubicBezTo>
                  <a:pt x="2657574" y="2369804"/>
                  <a:pt x="2662526" y="2369328"/>
                  <a:pt x="2661574" y="2366089"/>
                </a:cubicBezTo>
                <a:cubicBezTo>
                  <a:pt x="2650430" y="2345801"/>
                  <a:pt x="2608043" y="2355993"/>
                  <a:pt x="2629379" y="2379139"/>
                </a:cubicBezTo>
                <a:close/>
                <a:moveTo>
                  <a:pt x="2613282" y="2338562"/>
                </a:moveTo>
                <a:cubicBezTo>
                  <a:pt x="2616426" y="2342563"/>
                  <a:pt x="2634999" y="2351516"/>
                  <a:pt x="2625284" y="2339800"/>
                </a:cubicBezTo>
                <a:cubicBezTo>
                  <a:pt x="2619664" y="2334562"/>
                  <a:pt x="2621378" y="2329894"/>
                  <a:pt x="2630903" y="2334085"/>
                </a:cubicBezTo>
                <a:cubicBezTo>
                  <a:pt x="2640428" y="2337324"/>
                  <a:pt x="2621093" y="2325703"/>
                  <a:pt x="2623093" y="2323513"/>
                </a:cubicBezTo>
                <a:cubicBezTo>
                  <a:pt x="2624236" y="2321131"/>
                  <a:pt x="2628427" y="2324179"/>
                  <a:pt x="2630237" y="2325608"/>
                </a:cubicBezTo>
                <a:cubicBezTo>
                  <a:pt x="2638904" y="2332085"/>
                  <a:pt x="2639667" y="2329704"/>
                  <a:pt x="2637285" y="2325989"/>
                </a:cubicBezTo>
                <a:cubicBezTo>
                  <a:pt x="2636047" y="2323893"/>
                  <a:pt x="2632142" y="2320846"/>
                  <a:pt x="2635857" y="2319893"/>
                </a:cubicBezTo>
                <a:cubicBezTo>
                  <a:pt x="2639571" y="2318941"/>
                  <a:pt x="2641571" y="2323417"/>
                  <a:pt x="2643953" y="2325513"/>
                </a:cubicBezTo>
                <a:cubicBezTo>
                  <a:pt x="2647286" y="2328370"/>
                  <a:pt x="2653097" y="2327894"/>
                  <a:pt x="2652240" y="2323989"/>
                </a:cubicBezTo>
                <a:cubicBezTo>
                  <a:pt x="2640143" y="2298081"/>
                  <a:pt x="2590994" y="2310654"/>
                  <a:pt x="2613282" y="2338562"/>
                </a:cubicBezTo>
                <a:close/>
                <a:moveTo>
                  <a:pt x="2597852" y="2281031"/>
                </a:moveTo>
                <a:cubicBezTo>
                  <a:pt x="2599376" y="2289127"/>
                  <a:pt x="2609758" y="2295414"/>
                  <a:pt x="2617759" y="2295318"/>
                </a:cubicBezTo>
                <a:cubicBezTo>
                  <a:pt x="2625760" y="2293890"/>
                  <a:pt x="2600709" y="2282841"/>
                  <a:pt x="2616330" y="2282460"/>
                </a:cubicBezTo>
                <a:cubicBezTo>
                  <a:pt x="2628332" y="2283889"/>
                  <a:pt x="2608615" y="2277602"/>
                  <a:pt x="2608996" y="2274364"/>
                </a:cubicBezTo>
                <a:cubicBezTo>
                  <a:pt x="2610044" y="2270077"/>
                  <a:pt x="2621569" y="2278840"/>
                  <a:pt x="2622331" y="2276554"/>
                </a:cubicBezTo>
                <a:cubicBezTo>
                  <a:pt x="2624236" y="2273983"/>
                  <a:pt x="2614235" y="2270077"/>
                  <a:pt x="2617950" y="2267601"/>
                </a:cubicBezTo>
                <a:cubicBezTo>
                  <a:pt x="2620617" y="2265696"/>
                  <a:pt x="2623379" y="2269601"/>
                  <a:pt x="2625855" y="2271030"/>
                </a:cubicBezTo>
                <a:cubicBezTo>
                  <a:pt x="2629284" y="2273030"/>
                  <a:pt x="2633570" y="2271220"/>
                  <a:pt x="2631951" y="2267601"/>
                </a:cubicBezTo>
                <a:cubicBezTo>
                  <a:pt x="2630332" y="2264267"/>
                  <a:pt x="2625379" y="2261886"/>
                  <a:pt x="2622236" y="2260457"/>
                </a:cubicBezTo>
                <a:cubicBezTo>
                  <a:pt x="2608329" y="2254456"/>
                  <a:pt x="2592708" y="2265601"/>
                  <a:pt x="2597852" y="2281031"/>
                </a:cubicBezTo>
                <a:close/>
                <a:moveTo>
                  <a:pt x="2564038" y="2337038"/>
                </a:moveTo>
                <a:cubicBezTo>
                  <a:pt x="2566705" y="2348754"/>
                  <a:pt x="2603376" y="2355040"/>
                  <a:pt x="2584517" y="2343705"/>
                </a:cubicBezTo>
                <a:cubicBezTo>
                  <a:pt x="2577754" y="2340943"/>
                  <a:pt x="2575849" y="2335990"/>
                  <a:pt x="2582707" y="2335609"/>
                </a:cubicBezTo>
                <a:cubicBezTo>
                  <a:pt x="2595185" y="2335324"/>
                  <a:pt x="2573087" y="2331323"/>
                  <a:pt x="2572610" y="2327894"/>
                </a:cubicBezTo>
                <a:cubicBezTo>
                  <a:pt x="2571944" y="2325037"/>
                  <a:pt x="2576706" y="2326561"/>
                  <a:pt x="2578897" y="2327227"/>
                </a:cubicBezTo>
                <a:cubicBezTo>
                  <a:pt x="2588898" y="2330466"/>
                  <a:pt x="2587946" y="2327704"/>
                  <a:pt x="2584041" y="2324846"/>
                </a:cubicBezTo>
                <a:cubicBezTo>
                  <a:pt x="2581945" y="2323322"/>
                  <a:pt x="2577278" y="2321608"/>
                  <a:pt x="2579278" y="2319322"/>
                </a:cubicBezTo>
                <a:cubicBezTo>
                  <a:pt x="2581278" y="2316940"/>
                  <a:pt x="2585469" y="2320560"/>
                  <a:pt x="2588327" y="2321798"/>
                </a:cubicBezTo>
                <a:cubicBezTo>
                  <a:pt x="2592423" y="2323513"/>
                  <a:pt x="2596233" y="2320846"/>
                  <a:pt x="2593280" y="2317226"/>
                </a:cubicBezTo>
                <a:cubicBezTo>
                  <a:pt x="2590708" y="2313892"/>
                  <a:pt x="2584802" y="2311987"/>
                  <a:pt x="2581088" y="2310844"/>
                </a:cubicBezTo>
                <a:cubicBezTo>
                  <a:pt x="2564514" y="2305987"/>
                  <a:pt x="2554037" y="2322274"/>
                  <a:pt x="2564038" y="2337038"/>
                </a:cubicBezTo>
                <a:close/>
                <a:moveTo>
                  <a:pt x="2547655" y="2292842"/>
                </a:moveTo>
                <a:cubicBezTo>
                  <a:pt x="2550132" y="2297224"/>
                  <a:pt x="2566800" y="2308463"/>
                  <a:pt x="2559085" y="2295700"/>
                </a:cubicBezTo>
                <a:cubicBezTo>
                  <a:pt x="2554418" y="2289794"/>
                  <a:pt x="2556799" y="2285413"/>
                  <a:pt x="2565467" y="2290842"/>
                </a:cubicBezTo>
                <a:cubicBezTo>
                  <a:pt x="2568610" y="2292747"/>
                  <a:pt x="2568419" y="2291604"/>
                  <a:pt x="2566610" y="2289222"/>
                </a:cubicBezTo>
                <a:cubicBezTo>
                  <a:pt x="2564800" y="2285984"/>
                  <a:pt x="2558894" y="2283222"/>
                  <a:pt x="2559371" y="2279317"/>
                </a:cubicBezTo>
                <a:cubicBezTo>
                  <a:pt x="2560800" y="2277126"/>
                  <a:pt x="2564419" y="2280745"/>
                  <a:pt x="2566038" y="2282365"/>
                </a:cubicBezTo>
                <a:cubicBezTo>
                  <a:pt x="2573468" y="2289985"/>
                  <a:pt x="2574706" y="2287603"/>
                  <a:pt x="2572896" y="2283698"/>
                </a:cubicBezTo>
                <a:cubicBezTo>
                  <a:pt x="2571944" y="2281507"/>
                  <a:pt x="2568705" y="2277888"/>
                  <a:pt x="2572325" y="2277507"/>
                </a:cubicBezTo>
                <a:cubicBezTo>
                  <a:pt x="2576040" y="2277126"/>
                  <a:pt x="2577468" y="2281698"/>
                  <a:pt x="2579468" y="2284079"/>
                </a:cubicBezTo>
                <a:cubicBezTo>
                  <a:pt x="2582231" y="2287413"/>
                  <a:pt x="2587946" y="2287794"/>
                  <a:pt x="2587755" y="2283793"/>
                </a:cubicBezTo>
                <a:cubicBezTo>
                  <a:pt x="2580135" y="2257123"/>
                  <a:pt x="2530319" y="2262267"/>
                  <a:pt x="2547655" y="2292842"/>
                </a:cubicBezTo>
                <a:close/>
                <a:moveTo>
                  <a:pt x="2542131" y="2205307"/>
                </a:moveTo>
                <a:cubicBezTo>
                  <a:pt x="2541083" y="2203307"/>
                  <a:pt x="2537749" y="2200450"/>
                  <a:pt x="2540797" y="2199402"/>
                </a:cubicBezTo>
                <a:cubicBezTo>
                  <a:pt x="2543845" y="2198354"/>
                  <a:pt x="2545655" y="2202640"/>
                  <a:pt x="2547655" y="2204641"/>
                </a:cubicBezTo>
                <a:cubicBezTo>
                  <a:pt x="2565943" y="2213022"/>
                  <a:pt x="2544702" y="2181304"/>
                  <a:pt x="2526224" y="2191496"/>
                </a:cubicBezTo>
                <a:cubicBezTo>
                  <a:pt x="2498696" y="2211118"/>
                  <a:pt x="2545178" y="2236740"/>
                  <a:pt x="2532415" y="2219309"/>
                </a:cubicBezTo>
                <a:cubicBezTo>
                  <a:pt x="2528129" y="2214832"/>
                  <a:pt x="2528891" y="2210451"/>
                  <a:pt x="2535273" y="2212832"/>
                </a:cubicBezTo>
                <a:cubicBezTo>
                  <a:pt x="2537463" y="2213785"/>
                  <a:pt x="2541083" y="2215404"/>
                  <a:pt x="2537749" y="2211784"/>
                </a:cubicBezTo>
                <a:cubicBezTo>
                  <a:pt x="2535749" y="2208927"/>
                  <a:pt x="2530415" y="2207117"/>
                  <a:pt x="2530319" y="2203497"/>
                </a:cubicBezTo>
                <a:cubicBezTo>
                  <a:pt x="2531272" y="2201116"/>
                  <a:pt x="2534701" y="2203974"/>
                  <a:pt x="2536320" y="2205307"/>
                </a:cubicBezTo>
                <a:cubicBezTo>
                  <a:pt x="2543464" y="2211213"/>
                  <a:pt x="2544131" y="2208832"/>
                  <a:pt x="2542131" y="2205307"/>
                </a:cubicBezTo>
                <a:close/>
                <a:moveTo>
                  <a:pt x="2508031" y="2303796"/>
                </a:moveTo>
                <a:cubicBezTo>
                  <a:pt x="2509936" y="2307415"/>
                  <a:pt x="2523461" y="2317417"/>
                  <a:pt x="2517366" y="2306653"/>
                </a:cubicBezTo>
                <a:cubicBezTo>
                  <a:pt x="2513651" y="2301605"/>
                  <a:pt x="2515651" y="2298176"/>
                  <a:pt x="2522700" y="2303034"/>
                </a:cubicBezTo>
                <a:cubicBezTo>
                  <a:pt x="2525271" y="2304748"/>
                  <a:pt x="2525081" y="2303796"/>
                  <a:pt x="2523652" y="2301796"/>
                </a:cubicBezTo>
                <a:cubicBezTo>
                  <a:pt x="2522223" y="2299033"/>
                  <a:pt x="2517366" y="2296557"/>
                  <a:pt x="2517842" y="2293318"/>
                </a:cubicBezTo>
                <a:cubicBezTo>
                  <a:pt x="2519080" y="2291604"/>
                  <a:pt x="2522033" y="2294747"/>
                  <a:pt x="2523271" y="2296080"/>
                </a:cubicBezTo>
                <a:cubicBezTo>
                  <a:pt x="2529272" y="2302653"/>
                  <a:pt x="2530319" y="2300843"/>
                  <a:pt x="2528986" y="2297509"/>
                </a:cubicBezTo>
                <a:cubicBezTo>
                  <a:pt x="2528224" y="2295700"/>
                  <a:pt x="2525557" y="2292556"/>
                  <a:pt x="2528605" y="2292366"/>
                </a:cubicBezTo>
                <a:cubicBezTo>
                  <a:pt x="2531748" y="2292175"/>
                  <a:pt x="2532796" y="2296080"/>
                  <a:pt x="2534415" y="2298176"/>
                </a:cubicBezTo>
                <a:cubicBezTo>
                  <a:pt x="2536701" y="2301129"/>
                  <a:pt x="2541368" y="2301700"/>
                  <a:pt x="2541368" y="2298462"/>
                </a:cubicBezTo>
                <a:cubicBezTo>
                  <a:pt x="2535939" y="2276459"/>
                  <a:pt x="2494125" y="2277221"/>
                  <a:pt x="2508031" y="2303796"/>
                </a:cubicBezTo>
                <a:close/>
                <a:moveTo>
                  <a:pt x="2493077" y="2250646"/>
                </a:moveTo>
                <a:cubicBezTo>
                  <a:pt x="2494886" y="2253885"/>
                  <a:pt x="2498220" y="2258838"/>
                  <a:pt x="2501744" y="2260838"/>
                </a:cubicBezTo>
                <a:cubicBezTo>
                  <a:pt x="2505840" y="2263219"/>
                  <a:pt x="2504793" y="2257980"/>
                  <a:pt x="2503650" y="2255695"/>
                </a:cubicBezTo>
                <a:cubicBezTo>
                  <a:pt x="2500506" y="2249313"/>
                  <a:pt x="2503935" y="2245884"/>
                  <a:pt x="2511269" y="2252742"/>
                </a:cubicBezTo>
                <a:cubicBezTo>
                  <a:pt x="2518890" y="2258552"/>
                  <a:pt x="2505364" y="2242360"/>
                  <a:pt x="2508126" y="2240931"/>
                </a:cubicBezTo>
                <a:cubicBezTo>
                  <a:pt x="2510126" y="2239216"/>
                  <a:pt x="2512793" y="2243407"/>
                  <a:pt x="2513936" y="2245122"/>
                </a:cubicBezTo>
                <a:cubicBezTo>
                  <a:pt x="2519461" y="2253694"/>
                  <a:pt x="2521176" y="2251885"/>
                  <a:pt x="2520509" y="2247884"/>
                </a:cubicBezTo>
                <a:cubicBezTo>
                  <a:pt x="2520128" y="2245693"/>
                  <a:pt x="2517746" y="2241693"/>
                  <a:pt x="2521557" y="2242074"/>
                </a:cubicBezTo>
                <a:cubicBezTo>
                  <a:pt x="2525367" y="2242550"/>
                  <a:pt x="2525652" y="2247122"/>
                  <a:pt x="2526986" y="2249694"/>
                </a:cubicBezTo>
                <a:cubicBezTo>
                  <a:pt x="2528891" y="2253409"/>
                  <a:pt x="2534510" y="2255028"/>
                  <a:pt x="2535368" y="2251408"/>
                </a:cubicBezTo>
                <a:cubicBezTo>
                  <a:pt x="2534510" y="2224929"/>
                  <a:pt x="2483457" y="2218928"/>
                  <a:pt x="2493077" y="2250646"/>
                </a:cubicBezTo>
                <a:close/>
                <a:moveTo>
                  <a:pt x="2467550" y="2270458"/>
                </a:moveTo>
                <a:cubicBezTo>
                  <a:pt x="2471360" y="2276650"/>
                  <a:pt x="2480123" y="2280460"/>
                  <a:pt x="2486600" y="2278078"/>
                </a:cubicBezTo>
                <a:cubicBezTo>
                  <a:pt x="2489076" y="2276554"/>
                  <a:pt x="2484885" y="2274078"/>
                  <a:pt x="2482885" y="2273411"/>
                </a:cubicBezTo>
                <a:cubicBezTo>
                  <a:pt x="2477456" y="2271697"/>
                  <a:pt x="2475265" y="2266934"/>
                  <a:pt x="2481837" y="2265982"/>
                </a:cubicBezTo>
                <a:cubicBezTo>
                  <a:pt x="2487362" y="2263886"/>
                  <a:pt x="2472217" y="2263505"/>
                  <a:pt x="2472217" y="2260743"/>
                </a:cubicBezTo>
                <a:cubicBezTo>
                  <a:pt x="2471265" y="2258171"/>
                  <a:pt x="2474979" y="2258838"/>
                  <a:pt x="2476503" y="2259219"/>
                </a:cubicBezTo>
                <a:cubicBezTo>
                  <a:pt x="2484123" y="2260647"/>
                  <a:pt x="2483076" y="2258266"/>
                  <a:pt x="2479837" y="2256266"/>
                </a:cubicBezTo>
                <a:cubicBezTo>
                  <a:pt x="2478123" y="2255123"/>
                  <a:pt x="2474503" y="2254266"/>
                  <a:pt x="2475646" y="2251885"/>
                </a:cubicBezTo>
                <a:cubicBezTo>
                  <a:pt x="2476694" y="2249408"/>
                  <a:pt x="2480313" y="2252170"/>
                  <a:pt x="2482504" y="2252837"/>
                </a:cubicBezTo>
                <a:cubicBezTo>
                  <a:pt x="2485647" y="2253885"/>
                  <a:pt x="2488028" y="2250932"/>
                  <a:pt x="2485457" y="2247979"/>
                </a:cubicBezTo>
                <a:cubicBezTo>
                  <a:pt x="2483171" y="2245312"/>
                  <a:pt x="2478503" y="2244265"/>
                  <a:pt x="2475646" y="2243884"/>
                </a:cubicBezTo>
                <a:cubicBezTo>
                  <a:pt x="2460501" y="2242931"/>
                  <a:pt x="2459644" y="2260457"/>
                  <a:pt x="2467550" y="2270458"/>
                </a:cubicBezTo>
                <a:close/>
                <a:moveTo>
                  <a:pt x="2462883" y="2216356"/>
                </a:moveTo>
                <a:cubicBezTo>
                  <a:pt x="2462978" y="2224834"/>
                  <a:pt x="2472217" y="2233311"/>
                  <a:pt x="2480313" y="2235121"/>
                </a:cubicBezTo>
                <a:cubicBezTo>
                  <a:pt x="2484409" y="2235597"/>
                  <a:pt x="2481170" y="2230739"/>
                  <a:pt x="2479266" y="2228929"/>
                </a:cubicBezTo>
                <a:cubicBezTo>
                  <a:pt x="2473932" y="2223881"/>
                  <a:pt x="2474789" y="2218642"/>
                  <a:pt x="2483361" y="2222262"/>
                </a:cubicBezTo>
                <a:cubicBezTo>
                  <a:pt x="2491458" y="2224357"/>
                  <a:pt x="2473932" y="2214166"/>
                  <a:pt x="2475456" y="2211689"/>
                </a:cubicBezTo>
                <a:cubicBezTo>
                  <a:pt x="2476122" y="2209022"/>
                  <a:pt x="2480123" y="2211975"/>
                  <a:pt x="2481837" y="2213308"/>
                </a:cubicBezTo>
                <a:cubicBezTo>
                  <a:pt x="2489934" y="2219500"/>
                  <a:pt x="2490410" y="2216833"/>
                  <a:pt x="2487933" y="2213118"/>
                </a:cubicBezTo>
                <a:cubicBezTo>
                  <a:pt x="2486600" y="2211022"/>
                  <a:pt x="2482980" y="2208070"/>
                  <a:pt x="2486028" y="2206736"/>
                </a:cubicBezTo>
                <a:cubicBezTo>
                  <a:pt x="2489076" y="2205403"/>
                  <a:pt x="2491362" y="2209975"/>
                  <a:pt x="2493648" y="2212070"/>
                </a:cubicBezTo>
                <a:cubicBezTo>
                  <a:pt x="2496792" y="2215023"/>
                  <a:pt x="2501744" y="2214166"/>
                  <a:pt x="2500697" y="2209975"/>
                </a:cubicBezTo>
                <a:cubicBezTo>
                  <a:pt x="2492410" y="2190829"/>
                  <a:pt x="2459549" y="2192068"/>
                  <a:pt x="2462883" y="2216356"/>
                </a:cubicBezTo>
                <a:close/>
                <a:moveTo>
                  <a:pt x="2457644" y="2145109"/>
                </a:moveTo>
                <a:cubicBezTo>
                  <a:pt x="2459834" y="2147110"/>
                  <a:pt x="2463549" y="2149872"/>
                  <a:pt x="2466311" y="2150253"/>
                </a:cubicBezTo>
                <a:cubicBezTo>
                  <a:pt x="2473265" y="2150920"/>
                  <a:pt x="2454024" y="2135489"/>
                  <a:pt x="2469264" y="2140156"/>
                </a:cubicBezTo>
                <a:cubicBezTo>
                  <a:pt x="2475646" y="2141871"/>
                  <a:pt x="2462025" y="2133679"/>
                  <a:pt x="2463359" y="2131679"/>
                </a:cubicBezTo>
                <a:cubicBezTo>
                  <a:pt x="2464026" y="2129584"/>
                  <a:pt x="2466978" y="2131965"/>
                  <a:pt x="2468312" y="2133013"/>
                </a:cubicBezTo>
                <a:cubicBezTo>
                  <a:pt x="2474598" y="2137966"/>
                  <a:pt x="2474979" y="2135965"/>
                  <a:pt x="2473169" y="2132917"/>
                </a:cubicBezTo>
                <a:cubicBezTo>
                  <a:pt x="2472217" y="2131298"/>
                  <a:pt x="2469359" y="2128822"/>
                  <a:pt x="2471836" y="2127869"/>
                </a:cubicBezTo>
                <a:cubicBezTo>
                  <a:pt x="2474312" y="2126821"/>
                  <a:pt x="2476027" y="2130536"/>
                  <a:pt x="2477742" y="2132155"/>
                </a:cubicBezTo>
                <a:cubicBezTo>
                  <a:pt x="2480123" y="2134537"/>
                  <a:pt x="2484123" y="2133965"/>
                  <a:pt x="2483361" y="2130631"/>
                </a:cubicBezTo>
                <a:cubicBezTo>
                  <a:pt x="2472693" y="2107771"/>
                  <a:pt x="2440689" y="2124726"/>
                  <a:pt x="2457644" y="2145109"/>
                </a:cubicBezTo>
                <a:close/>
                <a:moveTo>
                  <a:pt x="2398113" y="2093865"/>
                </a:moveTo>
                <a:cubicBezTo>
                  <a:pt x="2400494" y="2096341"/>
                  <a:pt x="2404494" y="2099961"/>
                  <a:pt x="2407733" y="2100723"/>
                </a:cubicBezTo>
                <a:cubicBezTo>
                  <a:pt x="2411447" y="2101580"/>
                  <a:pt x="2409257" y="2097008"/>
                  <a:pt x="2407638" y="2095198"/>
                </a:cubicBezTo>
                <a:cubicBezTo>
                  <a:pt x="2402399" y="2089197"/>
                  <a:pt x="2406685" y="2086150"/>
                  <a:pt x="2412495" y="2089864"/>
                </a:cubicBezTo>
                <a:cubicBezTo>
                  <a:pt x="2419830" y="2092722"/>
                  <a:pt x="2404780" y="2081673"/>
                  <a:pt x="2406494" y="2079577"/>
                </a:cubicBezTo>
                <a:cubicBezTo>
                  <a:pt x="2407542" y="2077291"/>
                  <a:pt x="2410781" y="2080244"/>
                  <a:pt x="2412305" y="2081673"/>
                </a:cubicBezTo>
                <a:cubicBezTo>
                  <a:pt x="2419163" y="2088150"/>
                  <a:pt x="2419925" y="2085864"/>
                  <a:pt x="2418115" y="2082244"/>
                </a:cubicBezTo>
                <a:cubicBezTo>
                  <a:pt x="2417163" y="2080244"/>
                  <a:pt x="2414019" y="2077101"/>
                  <a:pt x="2417067" y="2076339"/>
                </a:cubicBezTo>
                <a:cubicBezTo>
                  <a:pt x="2420210" y="2075482"/>
                  <a:pt x="2421734" y="2079863"/>
                  <a:pt x="2423544" y="2082054"/>
                </a:cubicBezTo>
                <a:cubicBezTo>
                  <a:pt x="2426116" y="2085007"/>
                  <a:pt x="2430879" y="2084911"/>
                  <a:pt x="2430497" y="2081101"/>
                </a:cubicBezTo>
                <a:cubicBezTo>
                  <a:pt x="2420972" y="2054431"/>
                  <a:pt x="2380586" y="2067480"/>
                  <a:pt x="2398113" y="2093865"/>
                </a:cubicBezTo>
                <a:close/>
                <a:moveTo>
                  <a:pt x="2282384" y="1952895"/>
                </a:moveTo>
                <a:cubicBezTo>
                  <a:pt x="2258952" y="1921272"/>
                  <a:pt x="2225805" y="1964706"/>
                  <a:pt x="2264001" y="1975945"/>
                </a:cubicBezTo>
                <a:cubicBezTo>
                  <a:pt x="2271906" y="1975374"/>
                  <a:pt x="2249904" y="1962705"/>
                  <a:pt x="2264763" y="1964134"/>
                </a:cubicBezTo>
                <a:cubicBezTo>
                  <a:pt x="2271525" y="1966420"/>
                  <a:pt x="2267525" y="1962991"/>
                  <a:pt x="2264381" y="1961086"/>
                </a:cubicBezTo>
                <a:cubicBezTo>
                  <a:pt x="2258190" y="1958610"/>
                  <a:pt x="2255523" y="1951561"/>
                  <a:pt x="2264572" y="1956800"/>
                </a:cubicBezTo>
                <a:cubicBezTo>
                  <a:pt x="2272573" y="1961658"/>
                  <a:pt x="2272859" y="1959467"/>
                  <a:pt x="2270382" y="1956229"/>
                </a:cubicBezTo>
                <a:cubicBezTo>
                  <a:pt x="2269049" y="1954514"/>
                  <a:pt x="2265334" y="1952037"/>
                  <a:pt x="2268096" y="1950704"/>
                </a:cubicBezTo>
                <a:cubicBezTo>
                  <a:pt x="2270954" y="1949370"/>
                  <a:pt x="2273430" y="1953276"/>
                  <a:pt x="2275621" y="1954990"/>
                </a:cubicBezTo>
                <a:cubicBezTo>
                  <a:pt x="2278955" y="1957467"/>
                  <a:pt x="2283622" y="1956609"/>
                  <a:pt x="2282384" y="1952895"/>
                </a:cubicBezTo>
                <a:close/>
                <a:moveTo>
                  <a:pt x="2317245" y="1975850"/>
                </a:moveTo>
                <a:cubicBezTo>
                  <a:pt x="2298767" y="1951466"/>
                  <a:pt x="2275907" y="1986804"/>
                  <a:pt x="2304482" y="1994329"/>
                </a:cubicBezTo>
                <a:cubicBezTo>
                  <a:pt x="2307339" y="1994424"/>
                  <a:pt x="2304863" y="1991280"/>
                  <a:pt x="2303434" y="1990137"/>
                </a:cubicBezTo>
                <a:cubicBezTo>
                  <a:pt x="2299529" y="1987090"/>
                  <a:pt x="2299719" y="1983470"/>
                  <a:pt x="2305910" y="1985375"/>
                </a:cubicBezTo>
                <a:cubicBezTo>
                  <a:pt x="2310673" y="1986137"/>
                  <a:pt x="2301719" y="1981279"/>
                  <a:pt x="2300767" y="1980327"/>
                </a:cubicBezTo>
                <a:cubicBezTo>
                  <a:pt x="2297624" y="1977279"/>
                  <a:pt x="2302196" y="1977374"/>
                  <a:pt x="2304196" y="1979279"/>
                </a:cubicBezTo>
                <a:cubicBezTo>
                  <a:pt x="2310292" y="1982994"/>
                  <a:pt x="2310387" y="1981184"/>
                  <a:pt x="2308482" y="1978708"/>
                </a:cubicBezTo>
                <a:cubicBezTo>
                  <a:pt x="2307434" y="1977374"/>
                  <a:pt x="2304672" y="1975564"/>
                  <a:pt x="2306672" y="1974421"/>
                </a:cubicBezTo>
                <a:cubicBezTo>
                  <a:pt x="2308768" y="1973278"/>
                  <a:pt x="2310673" y="1976326"/>
                  <a:pt x="2312388" y="1977660"/>
                </a:cubicBezTo>
                <a:cubicBezTo>
                  <a:pt x="2314864" y="1979470"/>
                  <a:pt x="2318293" y="1978612"/>
                  <a:pt x="2317245" y="1975850"/>
                </a:cubicBezTo>
                <a:close/>
                <a:moveTo>
                  <a:pt x="2354393" y="2060718"/>
                </a:moveTo>
                <a:cubicBezTo>
                  <a:pt x="2355917" y="2063099"/>
                  <a:pt x="2358774" y="2066623"/>
                  <a:pt x="2361441" y="2067862"/>
                </a:cubicBezTo>
                <a:cubicBezTo>
                  <a:pt x="2364584" y="2069290"/>
                  <a:pt x="2363537" y="2065290"/>
                  <a:pt x="2362489" y="2063575"/>
                </a:cubicBezTo>
                <a:cubicBezTo>
                  <a:pt x="2359727" y="2058908"/>
                  <a:pt x="2362013" y="2055670"/>
                  <a:pt x="2367823" y="2060432"/>
                </a:cubicBezTo>
                <a:cubicBezTo>
                  <a:pt x="2373824" y="2064242"/>
                  <a:pt x="2362775" y="2052621"/>
                  <a:pt x="2364584" y="2051288"/>
                </a:cubicBezTo>
                <a:cubicBezTo>
                  <a:pt x="2365918" y="2049669"/>
                  <a:pt x="2368299" y="2052717"/>
                  <a:pt x="2369252" y="2054050"/>
                </a:cubicBezTo>
                <a:cubicBezTo>
                  <a:pt x="2374014" y="2060432"/>
                  <a:pt x="2375062" y="2058813"/>
                  <a:pt x="2374300" y="2055670"/>
                </a:cubicBezTo>
                <a:cubicBezTo>
                  <a:pt x="2373824" y="2053955"/>
                  <a:pt x="2371728" y="2050907"/>
                  <a:pt x="2374586" y="2050907"/>
                </a:cubicBezTo>
                <a:cubicBezTo>
                  <a:pt x="2377443" y="2050907"/>
                  <a:pt x="2378015" y="2054622"/>
                  <a:pt x="2379158" y="2056622"/>
                </a:cubicBezTo>
                <a:cubicBezTo>
                  <a:pt x="2380777" y="2059479"/>
                  <a:pt x="2385063" y="2060337"/>
                  <a:pt x="2385444" y="2057289"/>
                </a:cubicBezTo>
                <a:cubicBezTo>
                  <a:pt x="2383158" y="2035381"/>
                  <a:pt x="2344296" y="2036429"/>
                  <a:pt x="2354393" y="2060718"/>
                </a:cubicBezTo>
                <a:close/>
                <a:moveTo>
                  <a:pt x="2343630" y="2026904"/>
                </a:moveTo>
                <a:cubicBezTo>
                  <a:pt x="2339439" y="2023189"/>
                  <a:pt x="2340010" y="2018998"/>
                  <a:pt x="2346773" y="2021665"/>
                </a:cubicBezTo>
                <a:cubicBezTo>
                  <a:pt x="2349249" y="2022618"/>
                  <a:pt x="2348868" y="2021665"/>
                  <a:pt x="2347249" y="2020141"/>
                </a:cubicBezTo>
                <a:cubicBezTo>
                  <a:pt x="2345344" y="2017855"/>
                  <a:pt x="2340867" y="2016712"/>
                  <a:pt x="2340391" y="2013569"/>
                </a:cubicBezTo>
                <a:cubicBezTo>
                  <a:pt x="2340867" y="2011474"/>
                  <a:pt x="2344010" y="2013664"/>
                  <a:pt x="2345439" y="2014617"/>
                </a:cubicBezTo>
                <a:cubicBezTo>
                  <a:pt x="2351916" y="2019284"/>
                  <a:pt x="2352297" y="2017188"/>
                  <a:pt x="2350297" y="2014331"/>
                </a:cubicBezTo>
                <a:cubicBezTo>
                  <a:pt x="2349249" y="2012712"/>
                  <a:pt x="2346201" y="2010426"/>
                  <a:pt x="2348583" y="2009378"/>
                </a:cubicBezTo>
                <a:cubicBezTo>
                  <a:pt x="2350964" y="2008235"/>
                  <a:pt x="2352964" y="2011854"/>
                  <a:pt x="2354774" y="2013474"/>
                </a:cubicBezTo>
                <a:cubicBezTo>
                  <a:pt x="2357346" y="2015760"/>
                  <a:pt x="2361251" y="2014998"/>
                  <a:pt x="2360298" y="2011759"/>
                </a:cubicBezTo>
                <a:cubicBezTo>
                  <a:pt x="2359441" y="2008807"/>
                  <a:pt x="2355536" y="2005854"/>
                  <a:pt x="2352964" y="2004139"/>
                </a:cubicBezTo>
                <a:cubicBezTo>
                  <a:pt x="2336486" y="1993281"/>
                  <a:pt x="2322293" y="2015283"/>
                  <a:pt x="2335819" y="2027190"/>
                </a:cubicBezTo>
                <a:cubicBezTo>
                  <a:pt x="2338676" y="2030333"/>
                  <a:pt x="2350964" y="2035191"/>
                  <a:pt x="2343630" y="2026904"/>
                </a:cubicBezTo>
                <a:close/>
                <a:moveTo>
                  <a:pt x="2306387" y="2061480"/>
                </a:moveTo>
                <a:cubicBezTo>
                  <a:pt x="2306482" y="2069481"/>
                  <a:pt x="2314769" y="2076815"/>
                  <a:pt x="2322293" y="2078244"/>
                </a:cubicBezTo>
                <a:cubicBezTo>
                  <a:pt x="2326104" y="2078625"/>
                  <a:pt x="2323246" y="2074053"/>
                  <a:pt x="2321531" y="2072433"/>
                </a:cubicBezTo>
                <a:cubicBezTo>
                  <a:pt x="2316674" y="2067862"/>
                  <a:pt x="2317531" y="2062908"/>
                  <a:pt x="2325627" y="2066052"/>
                </a:cubicBezTo>
                <a:cubicBezTo>
                  <a:pt x="2333247" y="2067766"/>
                  <a:pt x="2316864" y="2058717"/>
                  <a:pt x="2318293" y="2056336"/>
                </a:cubicBezTo>
                <a:cubicBezTo>
                  <a:pt x="2318960" y="2053765"/>
                  <a:pt x="2322675" y="2056336"/>
                  <a:pt x="2324294" y="2057575"/>
                </a:cubicBezTo>
                <a:cubicBezTo>
                  <a:pt x="2331914" y="2063194"/>
                  <a:pt x="2332390" y="2060718"/>
                  <a:pt x="2330104" y="2057193"/>
                </a:cubicBezTo>
                <a:cubicBezTo>
                  <a:pt x="2328866" y="2055288"/>
                  <a:pt x="2325342" y="2052526"/>
                  <a:pt x="2328294" y="2051097"/>
                </a:cubicBezTo>
                <a:cubicBezTo>
                  <a:pt x="2331247" y="2049764"/>
                  <a:pt x="2333438" y="2054050"/>
                  <a:pt x="2335533" y="2055955"/>
                </a:cubicBezTo>
                <a:cubicBezTo>
                  <a:pt x="2338486" y="2058717"/>
                  <a:pt x="2343248" y="2057860"/>
                  <a:pt x="2342296" y="2053860"/>
                </a:cubicBezTo>
                <a:cubicBezTo>
                  <a:pt x="2341439" y="2050240"/>
                  <a:pt x="2336772" y="2046716"/>
                  <a:pt x="2333723" y="2044620"/>
                </a:cubicBezTo>
                <a:cubicBezTo>
                  <a:pt x="2319817" y="2035858"/>
                  <a:pt x="2304291" y="2045859"/>
                  <a:pt x="2306387" y="2061480"/>
                </a:cubicBezTo>
                <a:close/>
                <a:moveTo>
                  <a:pt x="2301624" y="2019475"/>
                </a:moveTo>
                <a:cubicBezTo>
                  <a:pt x="2299719" y="2017474"/>
                  <a:pt x="2295243" y="2015093"/>
                  <a:pt x="2298005" y="2012807"/>
                </a:cubicBezTo>
                <a:cubicBezTo>
                  <a:pt x="2300862" y="2010426"/>
                  <a:pt x="2304386" y="2014998"/>
                  <a:pt x="2307244" y="2016712"/>
                </a:cubicBezTo>
                <a:cubicBezTo>
                  <a:pt x="2311244" y="2019189"/>
                  <a:pt x="2316197" y="2016998"/>
                  <a:pt x="2314102" y="2012521"/>
                </a:cubicBezTo>
                <a:cubicBezTo>
                  <a:pt x="2306958" y="2001472"/>
                  <a:pt x="2288099" y="1998234"/>
                  <a:pt x="2279622" y="2008902"/>
                </a:cubicBezTo>
                <a:cubicBezTo>
                  <a:pt x="2259714" y="2042144"/>
                  <a:pt x="2314864" y="2055860"/>
                  <a:pt x="2296290" y="2039667"/>
                </a:cubicBezTo>
                <a:cubicBezTo>
                  <a:pt x="2290385" y="2035858"/>
                  <a:pt x="2289623" y="2030428"/>
                  <a:pt x="2297052" y="2030809"/>
                </a:cubicBezTo>
                <a:cubicBezTo>
                  <a:pt x="2299814" y="2031190"/>
                  <a:pt x="2303910" y="2031762"/>
                  <a:pt x="2299243" y="2028714"/>
                </a:cubicBezTo>
                <a:cubicBezTo>
                  <a:pt x="2296100" y="2026047"/>
                  <a:pt x="2289813" y="2025570"/>
                  <a:pt x="2288575" y="2021475"/>
                </a:cubicBezTo>
                <a:cubicBezTo>
                  <a:pt x="2288575" y="2018332"/>
                  <a:pt x="2293242" y="2020332"/>
                  <a:pt x="2295433" y="2021379"/>
                </a:cubicBezTo>
                <a:cubicBezTo>
                  <a:pt x="2305244" y="2026142"/>
                  <a:pt x="2305053" y="2023094"/>
                  <a:pt x="2301624" y="2019475"/>
                </a:cubicBezTo>
                <a:close/>
                <a:moveTo>
                  <a:pt x="2273716" y="2071862"/>
                </a:moveTo>
                <a:cubicBezTo>
                  <a:pt x="2273811" y="2078149"/>
                  <a:pt x="2280288" y="2083768"/>
                  <a:pt x="2286289" y="2084721"/>
                </a:cubicBezTo>
                <a:cubicBezTo>
                  <a:pt x="2292861" y="2084721"/>
                  <a:pt x="2274478" y="2071767"/>
                  <a:pt x="2288861" y="2074910"/>
                </a:cubicBezTo>
                <a:cubicBezTo>
                  <a:pt x="2294766" y="2075767"/>
                  <a:pt x="2282003" y="2069576"/>
                  <a:pt x="2283051" y="2067385"/>
                </a:cubicBezTo>
                <a:cubicBezTo>
                  <a:pt x="2283527" y="2065290"/>
                  <a:pt x="2286480" y="2067290"/>
                  <a:pt x="2287813" y="2068147"/>
                </a:cubicBezTo>
                <a:cubicBezTo>
                  <a:pt x="2293814" y="2072338"/>
                  <a:pt x="2294195" y="2070338"/>
                  <a:pt x="2292385" y="2067671"/>
                </a:cubicBezTo>
                <a:cubicBezTo>
                  <a:pt x="2291433" y="2066147"/>
                  <a:pt x="2288670" y="2064051"/>
                  <a:pt x="2290956" y="2062908"/>
                </a:cubicBezTo>
                <a:cubicBezTo>
                  <a:pt x="2293242" y="2061766"/>
                  <a:pt x="2295052" y="2065099"/>
                  <a:pt x="2296671" y="2066528"/>
                </a:cubicBezTo>
                <a:cubicBezTo>
                  <a:pt x="2299052" y="2068624"/>
                  <a:pt x="2302767" y="2067766"/>
                  <a:pt x="2302005" y="2064623"/>
                </a:cubicBezTo>
                <a:cubicBezTo>
                  <a:pt x="2301339" y="2061766"/>
                  <a:pt x="2297719" y="2059099"/>
                  <a:pt x="2295243" y="2057575"/>
                </a:cubicBezTo>
                <a:cubicBezTo>
                  <a:pt x="2284193" y="2051002"/>
                  <a:pt x="2272097" y="2059670"/>
                  <a:pt x="2273716" y="2071862"/>
                </a:cubicBezTo>
                <a:close/>
                <a:moveTo>
                  <a:pt x="2239140" y="2040525"/>
                </a:moveTo>
                <a:cubicBezTo>
                  <a:pt x="2237616" y="2047383"/>
                  <a:pt x="2257428" y="2055860"/>
                  <a:pt x="2249713" y="2046716"/>
                </a:cubicBezTo>
                <a:cubicBezTo>
                  <a:pt x="2241617" y="2037953"/>
                  <a:pt x="2257714" y="2044430"/>
                  <a:pt x="2252571" y="2040620"/>
                </a:cubicBezTo>
                <a:cubicBezTo>
                  <a:pt x="2250951" y="2038905"/>
                  <a:pt x="2247236" y="2038429"/>
                  <a:pt x="2246951" y="2035953"/>
                </a:cubicBezTo>
                <a:cubicBezTo>
                  <a:pt x="2247332" y="2034143"/>
                  <a:pt x="2249904" y="2035572"/>
                  <a:pt x="2251047" y="2036238"/>
                </a:cubicBezTo>
                <a:cubicBezTo>
                  <a:pt x="2256380" y="2039382"/>
                  <a:pt x="2256666" y="2037762"/>
                  <a:pt x="2254952" y="2035381"/>
                </a:cubicBezTo>
                <a:cubicBezTo>
                  <a:pt x="2253999" y="2034143"/>
                  <a:pt x="2251618" y="2032619"/>
                  <a:pt x="2253523" y="2031381"/>
                </a:cubicBezTo>
                <a:cubicBezTo>
                  <a:pt x="2255428" y="2030142"/>
                  <a:pt x="2257143" y="2032905"/>
                  <a:pt x="2258571" y="2034143"/>
                </a:cubicBezTo>
                <a:cubicBezTo>
                  <a:pt x="2260667" y="2035762"/>
                  <a:pt x="2263905" y="2034810"/>
                  <a:pt x="2263048" y="2032143"/>
                </a:cubicBezTo>
                <a:cubicBezTo>
                  <a:pt x="2256285" y="2019379"/>
                  <a:pt x="2235902" y="2025951"/>
                  <a:pt x="2239140" y="2040525"/>
                </a:cubicBezTo>
                <a:close/>
                <a:moveTo>
                  <a:pt x="2239521" y="2011474"/>
                </a:moveTo>
                <a:cubicBezTo>
                  <a:pt x="2241617" y="2013855"/>
                  <a:pt x="2245236" y="2017379"/>
                  <a:pt x="2248380" y="2018236"/>
                </a:cubicBezTo>
                <a:cubicBezTo>
                  <a:pt x="2252094" y="2019284"/>
                  <a:pt x="2250475" y="2014807"/>
                  <a:pt x="2249142" y="2012997"/>
                </a:cubicBezTo>
                <a:cubicBezTo>
                  <a:pt x="2245046" y="2007283"/>
                  <a:pt x="2248380" y="2004139"/>
                  <a:pt x="2254952" y="2008140"/>
                </a:cubicBezTo>
                <a:cubicBezTo>
                  <a:pt x="2262286" y="2011283"/>
                  <a:pt x="2247998" y="1999948"/>
                  <a:pt x="2249999" y="1998138"/>
                </a:cubicBezTo>
                <a:cubicBezTo>
                  <a:pt x="2251332" y="1996043"/>
                  <a:pt x="2254476" y="1998996"/>
                  <a:pt x="2255809" y="2000425"/>
                </a:cubicBezTo>
                <a:cubicBezTo>
                  <a:pt x="2262096" y="2006997"/>
                  <a:pt x="2263239" y="2004901"/>
                  <a:pt x="2261905" y="2001282"/>
                </a:cubicBezTo>
                <a:cubicBezTo>
                  <a:pt x="2261143" y="1999282"/>
                  <a:pt x="2258285" y="1996138"/>
                  <a:pt x="2261619" y="1995567"/>
                </a:cubicBezTo>
                <a:cubicBezTo>
                  <a:pt x="2265048" y="1994995"/>
                  <a:pt x="2266096" y="1999282"/>
                  <a:pt x="2267715" y="2001377"/>
                </a:cubicBezTo>
                <a:cubicBezTo>
                  <a:pt x="2270001" y="2004425"/>
                  <a:pt x="2275050" y="2004806"/>
                  <a:pt x="2275240" y="2001091"/>
                </a:cubicBezTo>
                <a:cubicBezTo>
                  <a:pt x="2268763" y="1975088"/>
                  <a:pt x="2224662" y="1984994"/>
                  <a:pt x="2239521" y="2011474"/>
                </a:cubicBezTo>
                <a:close/>
                <a:moveTo>
                  <a:pt x="2200659" y="2018427"/>
                </a:moveTo>
                <a:cubicBezTo>
                  <a:pt x="2200850" y="2025380"/>
                  <a:pt x="2207898" y="2030524"/>
                  <a:pt x="2214471" y="2031000"/>
                </a:cubicBezTo>
                <a:cubicBezTo>
                  <a:pt x="2221424" y="2029762"/>
                  <a:pt x="2202659" y="2019475"/>
                  <a:pt x="2215804" y="2019570"/>
                </a:cubicBezTo>
                <a:cubicBezTo>
                  <a:pt x="2225901" y="2021379"/>
                  <a:pt x="2209994" y="2014903"/>
                  <a:pt x="2210851" y="2012236"/>
                </a:cubicBezTo>
                <a:cubicBezTo>
                  <a:pt x="2211422" y="2009854"/>
                  <a:pt x="2214566" y="2011664"/>
                  <a:pt x="2216090" y="2012616"/>
                </a:cubicBezTo>
                <a:cubicBezTo>
                  <a:pt x="2222852" y="2016617"/>
                  <a:pt x="2223329" y="2014426"/>
                  <a:pt x="2221233" y="2011569"/>
                </a:cubicBezTo>
                <a:cubicBezTo>
                  <a:pt x="2220090" y="2010045"/>
                  <a:pt x="2216947" y="2008045"/>
                  <a:pt x="2219519" y="2006520"/>
                </a:cubicBezTo>
                <a:cubicBezTo>
                  <a:pt x="2222090" y="2004996"/>
                  <a:pt x="2224186" y="2008521"/>
                  <a:pt x="2225996" y="2010045"/>
                </a:cubicBezTo>
                <a:cubicBezTo>
                  <a:pt x="2228663" y="2012140"/>
                  <a:pt x="2232854" y="2010902"/>
                  <a:pt x="2231997" y="2007568"/>
                </a:cubicBezTo>
                <a:cubicBezTo>
                  <a:pt x="2223519" y="1990614"/>
                  <a:pt x="2196944" y="1999662"/>
                  <a:pt x="2200659" y="2018427"/>
                </a:cubicBezTo>
                <a:close/>
                <a:moveTo>
                  <a:pt x="2200755" y="1980422"/>
                </a:moveTo>
                <a:cubicBezTo>
                  <a:pt x="2202564" y="1987756"/>
                  <a:pt x="2211137" y="1992424"/>
                  <a:pt x="2218471" y="1992042"/>
                </a:cubicBezTo>
                <a:cubicBezTo>
                  <a:pt x="2222090" y="1991471"/>
                  <a:pt x="2218661" y="1987947"/>
                  <a:pt x="2216756" y="1986804"/>
                </a:cubicBezTo>
                <a:cubicBezTo>
                  <a:pt x="2211422" y="1983756"/>
                  <a:pt x="2211232" y="1978898"/>
                  <a:pt x="2219328" y="1979755"/>
                </a:cubicBezTo>
                <a:cubicBezTo>
                  <a:pt x="2226758" y="1979565"/>
                  <a:pt x="2209803" y="1974993"/>
                  <a:pt x="2210565" y="1972421"/>
                </a:cubicBezTo>
                <a:cubicBezTo>
                  <a:pt x="2210660" y="1969849"/>
                  <a:pt x="2214661" y="1971373"/>
                  <a:pt x="2216376" y="1972135"/>
                </a:cubicBezTo>
                <a:cubicBezTo>
                  <a:pt x="2224662" y="1975564"/>
                  <a:pt x="2224567" y="1973088"/>
                  <a:pt x="2221709" y="1970325"/>
                </a:cubicBezTo>
                <a:cubicBezTo>
                  <a:pt x="2220185" y="1968801"/>
                  <a:pt x="2216280" y="1967087"/>
                  <a:pt x="2218757" y="1965087"/>
                </a:cubicBezTo>
                <a:cubicBezTo>
                  <a:pt x="2221233" y="1963087"/>
                  <a:pt x="2224186" y="1966611"/>
                  <a:pt x="2226567" y="1967944"/>
                </a:cubicBezTo>
                <a:cubicBezTo>
                  <a:pt x="2229901" y="1969849"/>
                  <a:pt x="2234187" y="1968040"/>
                  <a:pt x="2232473" y="1964420"/>
                </a:cubicBezTo>
                <a:cubicBezTo>
                  <a:pt x="2230949" y="1961086"/>
                  <a:pt x="2225805" y="1958895"/>
                  <a:pt x="2222472" y="1957657"/>
                </a:cubicBezTo>
                <a:cubicBezTo>
                  <a:pt x="2207136" y="1952609"/>
                  <a:pt x="2195611" y="1966516"/>
                  <a:pt x="2200755" y="1980422"/>
                </a:cubicBezTo>
                <a:close/>
                <a:moveTo>
                  <a:pt x="2199707" y="1941274"/>
                </a:moveTo>
                <a:cubicBezTo>
                  <a:pt x="2201897" y="1942893"/>
                  <a:pt x="2205517" y="1945275"/>
                  <a:pt x="2208279" y="1945656"/>
                </a:cubicBezTo>
                <a:cubicBezTo>
                  <a:pt x="2215518" y="1946227"/>
                  <a:pt x="2196278" y="1932702"/>
                  <a:pt x="2211994" y="1936797"/>
                </a:cubicBezTo>
                <a:cubicBezTo>
                  <a:pt x="2218757" y="1938512"/>
                  <a:pt x="2204850" y="1931083"/>
                  <a:pt x="2206089" y="1929368"/>
                </a:cubicBezTo>
                <a:cubicBezTo>
                  <a:pt x="2206851" y="1927463"/>
                  <a:pt x="2209994" y="1929463"/>
                  <a:pt x="2211327" y="1930511"/>
                </a:cubicBezTo>
                <a:cubicBezTo>
                  <a:pt x="2217709" y="1934988"/>
                  <a:pt x="2218280" y="1933178"/>
                  <a:pt x="2216566" y="1930511"/>
                </a:cubicBezTo>
                <a:cubicBezTo>
                  <a:pt x="2215614" y="1928987"/>
                  <a:pt x="2212661" y="1926796"/>
                  <a:pt x="2215328" y="1925939"/>
                </a:cubicBezTo>
                <a:cubicBezTo>
                  <a:pt x="2218090" y="1925082"/>
                  <a:pt x="2219709" y="1928416"/>
                  <a:pt x="2221519" y="1929940"/>
                </a:cubicBezTo>
                <a:cubicBezTo>
                  <a:pt x="2223900" y="1932130"/>
                  <a:pt x="2228186" y="1931845"/>
                  <a:pt x="2227710" y="1928892"/>
                </a:cubicBezTo>
                <a:cubicBezTo>
                  <a:pt x="2218471" y="1908699"/>
                  <a:pt x="2182371" y="1921367"/>
                  <a:pt x="2199707" y="1941274"/>
                </a:cubicBezTo>
                <a:close/>
                <a:moveTo>
                  <a:pt x="2168560" y="2004425"/>
                </a:moveTo>
                <a:cubicBezTo>
                  <a:pt x="2170179" y="2005949"/>
                  <a:pt x="2173037" y="2007759"/>
                  <a:pt x="2175323" y="2007949"/>
                </a:cubicBezTo>
                <a:cubicBezTo>
                  <a:pt x="2181323" y="2007854"/>
                  <a:pt x="2166274" y="1996329"/>
                  <a:pt x="2179038" y="1999091"/>
                </a:cubicBezTo>
                <a:cubicBezTo>
                  <a:pt x="2184467" y="1999948"/>
                  <a:pt x="2173418" y="1994233"/>
                  <a:pt x="2174656" y="1992328"/>
                </a:cubicBezTo>
                <a:cubicBezTo>
                  <a:pt x="2175418" y="1990423"/>
                  <a:pt x="2177894" y="1992233"/>
                  <a:pt x="2178942" y="1992995"/>
                </a:cubicBezTo>
                <a:cubicBezTo>
                  <a:pt x="2183990" y="1996805"/>
                  <a:pt x="2184657" y="1995091"/>
                  <a:pt x="2183324" y="1992614"/>
                </a:cubicBezTo>
                <a:cubicBezTo>
                  <a:pt x="2182657" y="1991185"/>
                  <a:pt x="2180276" y="1989280"/>
                  <a:pt x="2182657" y="1988328"/>
                </a:cubicBezTo>
                <a:cubicBezTo>
                  <a:pt x="2185038" y="1987280"/>
                  <a:pt x="2186181" y="1990423"/>
                  <a:pt x="2187515" y="1991757"/>
                </a:cubicBezTo>
                <a:cubicBezTo>
                  <a:pt x="2189420" y="1993662"/>
                  <a:pt x="2193134" y="1993090"/>
                  <a:pt x="2192849" y="1990233"/>
                </a:cubicBezTo>
                <a:cubicBezTo>
                  <a:pt x="2184848" y="1970421"/>
                  <a:pt x="2155797" y="1988137"/>
                  <a:pt x="2168560" y="2004425"/>
                </a:cubicBezTo>
                <a:close/>
                <a:moveTo>
                  <a:pt x="2155511" y="1962610"/>
                </a:moveTo>
                <a:cubicBezTo>
                  <a:pt x="2158178" y="1969468"/>
                  <a:pt x="2167036" y="1972421"/>
                  <a:pt x="2173894" y="1970992"/>
                </a:cubicBezTo>
                <a:cubicBezTo>
                  <a:pt x="2177228" y="1969849"/>
                  <a:pt x="2173513" y="1966896"/>
                  <a:pt x="2171513" y="1966134"/>
                </a:cubicBezTo>
                <a:cubicBezTo>
                  <a:pt x="2166084" y="1964134"/>
                  <a:pt x="2165131" y="1959276"/>
                  <a:pt x="2172942" y="1958895"/>
                </a:cubicBezTo>
                <a:cubicBezTo>
                  <a:pt x="2180085" y="1957467"/>
                  <a:pt x="2163131" y="1955752"/>
                  <a:pt x="2163512" y="1953180"/>
                </a:cubicBezTo>
                <a:cubicBezTo>
                  <a:pt x="2163131" y="1950704"/>
                  <a:pt x="2167226" y="1951371"/>
                  <a:pt x="2169036" y="1951847"/>
                </a:cubicBezTo>
                <a:cubicBezTo>
                  <a:pt x="2177418" y="1953847"/>
                  <a:pt x="2177037" y="1951466"/>
                  <a:pt x="2173894" y="1949180"/>
                </a:cubicBezTo>
                <a:cubicBezTo>
                  <a:pt x="2172180" y="1947942"/>
                  <a:pt x="2168274" y="1946799"/>
                  <a:pt x="2170275" y="1944513"/>
                </a:cubicBezTo>
                <a:cubicBezTo>
                  <a:pt x="2172370" y="1942132"/>
                  <a:pt x="2175704" y="1945179"/>
                  <a:pt x="2178180" y="1946132"/>
                </a:cubicBezTo>
                <a:cubicBezTo>
                  <a:pt x="2181705" y="1947466"/>
                  <a:pt x="2185514" y="1945084"/>
                  <a:pt x="2183419" y="1941750"/>
                </a:cubicBezTo>
                <a:cubicBezTo>
                  <a:pt x="2168941" y="1927654"/>
                  <a:pt x="2144843" y="1943846"/>
                  <a:pt x="2155511" y="1962610"/>
                </a:cubicBezTo>
                <a:close/>
                <a:moveTo>
                  <a:pt x="2156177" y="1913937"/>
                </a:moveTo>
                <a:cubicBezTo>
                  <a:pt x="2157606" y="1921367"/>
                  <a:pt x="2184752" y="1923748"/>
                  <a:pt x="2171513" y="1916700"/>
                </a:cubicBezTo>
                <a:cubicBezTo>
                  <a:pt x="2168846" y="1915842"/>
                  <a:pt x="2167226" y="1914509"/>
                  <a:pt x="2167226" y="1913271"/>
                </a:cubicBezTo>
                <a:cubicBezTo>
                  <a:pt x="2167131" y="1912033"/>
                  <a:pt x="2168655" y="1910890"/>
                  <a:pt x="2172275" y="1910794"/>
                </a:cubicBezTo>
                <a:cubicBezTo>
                  <a:pt x="2178656" y="1909461"/>
                  <a:pt x="2162940" y="1908413"/>
                  <a:pt x="2163035" y="1906222"/>
                </a:cubicBezTo>
                <a:cubicBezTo>
                  <a:pt x="2162845" y="1902603"/>
                  <a:pt x="2174275" y="1906984"/>
                  <a:pt x="2174275" y="1905270"/>
                </a:cubicBezTo>
                <a:cubicBezTo>
                  <a:pt x="2175323" y="1902793"/>
                  <a:pt x="2166084" y="1901841"/>
                  <a:pt x="2168560" y="1899174"/>
                </a:cubicBezTo>
                <a:cubicBezTo>
                  <a:pt x="2170275" y="1897269"/>
                  <a:pt x="2173704" y="1899555"/>
                  <a:pt x="2175989" y="1900317"/>
                </a:cubicBezTo>
                <a:cubicBezTo>
                  <a:pt x="2179323" y="1901365"/>
                  <a:pt x="2182657" y="1899269"/>
                  <a:pt x="2180371" y="1896697"/>
                </a:cubicBezTo>
                <a:cubicBezTo>
                  <a:pt x="2167608" y="1885648"/>
                  <a:pt x="2144271" y="1898031"/>
                  <a:pt x="2156177" y="1913937"/>
                </a:cubicBezTo>
                <a:close/>
                <a:moveTo>
                  <a:pt x="1713074" y="2275316"/>
                </a:moveTo>
                <a:cubicBezTo>
                  <a:pt x="1712789" y="2272268"/>
                  <a:pt x="1709836" y="2275602"/>
                  <a:pt x="1708883" y="2277412"/>
                </a:cubicBezTo>
                <a:cubicBezTo>
                  <a:pt x="1706121" y="2282460"/>
                  <a:pt x="1702311" y="2282936"/>
                  <a:pt x="1703549" y="2275792"/>
                </a:cubicBezTo>
                <a:cubicBezTo>
                  <a:pt x="1704026" y="2273221"/>
                  <a:pt x="1703168" y="2273792"/>
                  <a:pt x="1702121" y="2275792"/>
                </a:cubicBezTo>
                <a:cubicBezTo>
                  <a:pt x="1700883" y="2277983"/>
                  <a:pt x="1700120" y="2280364"/>
                  <a:pt x="1698977" y="2282460"/>
                </a:cubicBezTo>
                <a:cubicBezTo>
                  <a:pt x="1696215" y="2286555"/>
                  <a:pt x="1695739" y="2281507"/>
                  <a:pt x="1697454" y="2278936"/>
                </a:cubicBezTo>
                <a:cubicBezTo>
                  <a:pt x="1700597" y="2271601"/>
                  <a:pt x="1698692" y="2271887"/>
                  <a:pt x="1696406" y="2274459"/>
                </a:cubicBezTo>
                <a:cubicBezTo>
                  <a:pt x="1695167" y="2275888"/>
                  <a:pt x="1693548" y="2279317"/>
                  <a:pt x="1692215" y="2277316"/>
                </a:cubicBezTo>
                <a:cubicBezTo>
                  <a:pt x="1690786" y="2275316"/>
                  <a:pt x="1693739" y="2272649"/>
                  <a:pt x="1694786" y="2270554"/>
                </a:cubicBezTo>
                <a:cubicBezTo>
                  <a:pt x="1696406" y="2267505"/>
                  <a:pt x="1694977" y="2264076"/>
                  <a:pt x="1692119" y="2265982"/>
                </a:cubicBezTo>
                <a:cubicBezTo>
                  <a:pt x="1669545" y="2291794"/>
                  <a:pt x="1709169" y="2307701"/>
                  <a:pt x="1713074" y="2275316"/>
                </a:cubicBezTo>
                <a:close/>
                <a:moveTo>
                  <a:pt x="1714694" y="2323989"/>
                </a:moveTo>
                <a:cubicBezTo>
                  <a:pt x="1713646" y="2331037"/>
                  <a:pt x="1705454" y="2339134"/>
                  <a:pt x="1709455" y="2325989"/>
                </a:cubicBezTo>
                <a:cubicBezTo>
                  <a:pt x="1713265" y="2314940"/>
                  <a:pt x="1710312" y="2315893"/>
                  <a:pt x="1707169" y="2320179"/>
                </a:cubicBezTo>
                <a:cubicBezTo>
                  <a:pt x="1705454" y="2322560"/>
                  <a:pt x="1703454" y="2327608"/>
                  <a:pt x="1701168" y="2325322"/>
                </a:cubicBezTo>
                <a:cubicBezTo>
                  <a:pt x="1698787" y="2323036"/>
                  <a:pt x="1702787" y="2318464"/>
                  <a:pt x="1704216" y="2315226"/>
                </a:cubicBezTo>
                <a:cubicBezTo>
                  <a:pt x="1706216" y="2310654"/>
                  <a:pt x="1703645" y="2306368"/>
                  <a:pt x="1699739" y="2309511"/>
                </a:cubicBezTo>
                <a:cubicBezTo>
                  <a:pt x="1683261" y="2325513"/>
                  <a:pt x="1692881" y="2359041"/>
                  <a:pt x="1719075" y="2342658"/>
                </a:cubicBezTo>
                <a:cubicBezTo>
                  <a:pt x="1731362" y="2339610"/>
                  <a:pt x="1739078" y="2300462"/>
                  <a:pt x="1726790" y="2320274"/>
                </a:cubicBezTo>
                <a:cubicBezTo>
                  <a:pt x="1723647" y="2327418"/>
                  <a:pt x="1718408" y="2329609"/>
                  <a:pt x="1718408" y="2321893"/>
                </a:cubicBezTo>
                <a:cubicBezTo>
                  <a:pt x="1719170" y="2312749"/>
                  <a:pt x="1716027" y="2320369"/>
                  <a:pt x="1714694" y="2323989"/>
                </a:cubicBezTo>
                <a:close/>
                <a:moveTo>
                  <a:pt x="1747745" y="2282936"/>
                </a:moveTo>
                <a:cubicBezTo>
                  <a:pt x="1748031" y="2275030"/>
                  <a:pt x="1742411" y="2293795"/>
                  <a:pt x="1739840" y="2293318"/>
                </a:cubicBezTo>
                <a:cubicBezTo>
                  <a:pt x="1737363" y="2293509"/>
                  <a:pt x="1739268" y="2288937"/>
                  <a:pt x="1740125" y="2287032"/>
                </a:cubicBezTo>
                <a:cubicBezTo>
                  <a:pt x="1744126" y="2277793"/>
                  <a:pt x="1741649" y="2278078"/>
                  <a:pt x="1738792" y="2281412"/>
                </a:cubicBezTo>
                <a:cubicBezTo>
                  <a:pt x="1732124" y="2291223"/>
                  <a:pt x="1731553" y="2282269"/>
                  <a:pt x="1736792" y="2276554"/>
                </a:cubicBezTo>
                <a:cubicBezTo>
                  <a:pt x="1740411" y="2255980"/>
                  <a:pt x="1715265" y="2289127"/>
                  <a:pt x="1729458" y="2302176"/>
                </a:cubicBezTo>
                <a:cubicBezTo>
                  <a:pt x="1741554" y="2312749"/>
                  <a:pt x="1760318" y="2296462"/>
                  <a:pt x="1759556" y="2282079"/>
                </a:cubicBezTo>
                <a:cubicBezTo>
                  <a:pt x="1759175" y="2278174"/>
                  <a:pt x="1755556" y="2282460"/>
                  <a:pt x="1754318" y="2284841"/>
                </a:cubicBezTo>
                <a:cubicBezTo>
                  <a:pt x="1750889" y="2291223"/>
                  <a:pt x="1746126" y="2291890"/>
                  <a:pt x="1747745" y="2282936"/>
                </a:cubicBezTo>
                <a:close/>
                <a:moveTo>
                  <a:pt x="1728124" y="2228929"/>
                </a:moveTo>
                <a:cubicBezTo>
                  <a:pt x="1702502" y="2244360"/>
                  <a:pt x="1728695" y="2281793"/>
                  <a:pt x="1742697" y="2248075"/>
                </a:cubicBezTo>
                <a:cubicBezTo>
                  <a:pt x="1743840" y="2240645"/>
                  <a:pt x="1729458" y="2260552"/>
                  <a:pt x="1734696" y="2244455"/>
                </a:cubicBezTo>
                <a:cubicBezTo>
                  <a:pt x="1735839" y="2241883"/>
                  <a:pt x="1734982" y="2242169"/>
                  <a:pt x="1733458" y="2243788"/>
                </a:cubicBezTo>
                <a:cubicBezTo>
                  <a:pt x="1731267" y="2245503"/>
                  <a:pt x="1729934" y="2250170"/>
                  <a:pt x="1727171" y="2250361"/>
                </a:cubicBezTo>
                <a:cubicBezTo>
                  <a:pt x="1725457" y="2249599"/>
                  <a:pt x="1727743" y="2246455"/>
                  <a:pt x="1728695" y="2245122"/>
                </a:cubicBezTo>
                <a:cubicBezTo>
                  <a:pt x="1733363" y="2238645"/>
                  <a:pt x="1731743" y="2238168"/>
                  <a:pt x="1729076" y="2239883"/>
                </a:cubicBezTo>
                <a:cubicBezTo>
                  <a:pt x="1727648" y="2240836"/>
                  <a:pt x="1725362" y="2243788"/>
                  <a:pt x="1724790" y="2241121"/>
                </a:cubicBezTo>
                <a:cubicBezTo>
                  <a:pt x="1724219" y="2238454"/>
                  <a:pt x="1727362" y="2236740"/>
                  <a:pt x="1728886" y="2235025"/>
                </a:cubicBezTo>
                <a:cubicBezTo>
                  <a:pt x="1730981" y="2232549"/>
                  <a:pt x="1730886" y="2228358"/>
                  <a:pt x="1728124" y="2228929"/>
                </a:cubicBezTo>
                <a:close/>
                <a:moveTo>
                  <a:pt x="1756604" y="2195973"/>
                </a:moveTo>
                <a:cubicBezTo>
                  <a:pt x="1752413" y="2202831"/>
                  <a:pt x="1748793" y="2199783"/>
                  <a:pt x="1750698" y="2193306"/>
                </a:cubicBezTo>
                <a:cubicBezTo>
                  <a:pt x="1751365" y="2186924"/>
                  <a:pt x="1745936" y="2199402"/>
                  <a:pt x="1744983" y="2200735"/>
                </a:cubicBezTo>
                <a:cubicBezTo>
                  <a:pt x="1741459" y="2205403"/>
                  <a:pt x="1741364" y="2199116"/>
                  <a:pt x="1743554" y="2196259"/>
                </a:cubicBezTo>
                <a:cubicBezTo>
                  <a:pt x="1747650" y="2187781"/>
                  <a:pt x="1745459" y="2187876"/>
                  <a:pt x="1742602" y="2190734"/>
                </a:cubicBezTo>
                <a:cubicBezTo>
                  <a:pt x="1741078" y="2192353"/>
                  <a:pt x="1739078" y="2196163"/>
                  <a:pt x="1737649" y="2193687"/>
                </a:cubicBezTo>
                <a:cubicBezTo>
                  <a:pt x="1736220" y="2191115"/>
                  <a:pt x="1739649" y="2188162"/>
                  <a:pt x="1741078" y="2185781"/>
                </a:cubicBezTo>
                <a:cubicBezTo>
                  <a:pt x="1743078" y="2182447"/>
                  <a:pt x="1741840" y="2178066"/>
                  <a:pt x="1738601" y="2179685"/>
                </a:cubicBezTo>
                <a:cubicBezTo>
                  <a:pt x="1732886" y="2183590"/>
                  <a:pt x="1729267" y="2193306"/>
                  <a:pt x="1729838" y="2199973"/>
                </a:cubicBezTo>
                <a:cubicBezTo>
                  <a:pt x="1729648" y="2216071"/>
                  <a:pt x="1750698" y="2218261"/>
                  <a:pt x="1757842" y="2205117"/>
                </a:cubicBezTo>
                <a:cubicBezTo>
                  <a:pt x="1760699" y="2201307"/>
                  <a:pt x="1764700" y="2185686"/>
                  <a:pt x="1756604" y="2195973"/>
                </a:cubicBezTo>
                <a:close/>
                <a:moveTo>
                  <a:pt x="1762700" y="2222452"/>
                </a:moveTo>
                <a:cubicBezTo>
                  <a:pt x="1763747" y="2218547"/>
                  <a:pt x="1760890" y="2215594"/>
                  <a:pt x="1757842" y="2218738"/>
                </a:cubicBezTo>
                <a:cubicBezTo>
                  <a:pt x="1755080" y="2221595"/>
                  <a:pt x="1753937" y="2227215"/>
                  <a:pt x="1753556" y="2230834"/>
                </a:cubicBezTo>
                <a:cubicBezTo>
                  <a:pt x="1751555" y="2256361"/>
                  <a:pt x="1783750" y="2248265"/>
                  <a:pt x="1787846" y="2229977"/>
                </a:cubicBezTo>
                <a:cubicBezTo>
                  <a:pt x="1788608" y="2226548"/>
                  <a:pt x="1789370" y="2221214"/>
                  <a:pt x="1788131" y="2218642"/>
                </a:cubicBezTo>
                <a:cubicBezTo>
                  <a:pt x="1786703" y="2215499"/>
                  <a:pt x="1784036" y="2220452"/>
                  <a:pt x="1783369" y="2222929"/>
                </a:cubicBezTo>
                <a:cubicBezTo>
                  <a:pt x="1781559" y="2229501"/>
                  <a:pt x="1776701" y="2231882"/>
                  <a:pt x="1775939" y="2223881"/>
                </a:cubicBezTo>
                <a:cubicBezTo>
                  <a:pt x="1773939" y="2217214"/>
                  <a:pt x="1773272" y="2235311"/>
                  <a:pt x="1770510" y="2235597"/>
                </a:cubicBezTo>
                <a:cubicBezTo>
                  <a:pt x="1767938" y="2236740"/>
                  <a:pt x="1768700" y="2232168"/>
                  <a:pt x="1768986" y="2230263"/>
                </a:cubicBezTo>
                <a:cubicBezTo>
                  <a:pt x="1770605" y="2220928"/>
                  <a:pt x="1768129" y="2222167"/>
                  <a:pt x="1766033" y="2226072"/>
                </a:cubicBezTo>
                <a:cubicBezTo>
                  <a:pt x="1762223" y="2236073"/>
                  <a:pt x="1758509" y="2230072"/>
                  <a:pt x="1762700" y="2222452"/>
                </a:cubicBezTo>
                <a:close/>
                <a:moveTo>
                  <a:pt x="1792132" y="2124250"/>
                </a:moveTo>
                <a:cubicBezTo>
                  <a:pt x="1791179" y="2117677"/>
                  <a:pt x="1781559" y="2140061"/>
                  <a:pt x="1782512" y="2124535"/>
                </a:cubicBezTo>
                <a:cubicBezTo>
                  <a:pt x="1782988" y="2121964"/>
                  <a:pt x="1782131" y="2122535"/>
                  <a:pt x="1781083" y="2124535"/>
                </a:cubicBezTo>
                <a:cubicBezTo>
                  <a:pt x="1779273" y="2126917"/>
                  <a:pt x="1779083" y="2131489"/>
                  <a:pt x="1776225" y="2132632"/>
                </a:cubicBezTo>
                <a:cubicBezTo>
                  <a:pt x="1774225" y="2132727"/>
                  <a:pt x="1775654" y="2129203"/>
                  <a:pt x="1776320" y="2127583"/>
                </a:cubicBezTo>
                <a:cubicBezTo>
                  <a:pt x="1779464" y="2120249"/>
                  <a:pt x="1777559" y="2120440"/>
                  <a:pt x="1775177" y="2123107"/>
                </a:cubicBezTo>
                <a:cubicBezTo>
                  <a:pt x="1773844" y="2124535"/>
                  <a:pt x="1772320" y="2127964"/>
                  <a:pt x="1770891" y="2125964"/>
                </a:cubicBezTo>
                <a:cubicBezTo>
                  <a:pt x="1769462" y="2123964"/>
                  <a:pt x="1772415" y="2121201"/>
                  <a:pt x="1773558" y="2119106"/>
                </a:cubicBezTo>
                <a:cubicBezTo>
                  <a:pt x="1775273" y="2116058"/>
                  <a:pt x="1773749" y="2112534"/>
                  <a:pt x="1770891" y="2114343"/>
                </a:cubicBezTo>
                <a:cubicBezTo>
                  <a:pt x="1747841" y="2139966"/>
                  <a:pt x="1788131" y="2156730"/>
                  <a:pt x="1792132" y="2124250"/>
                </a:cubicBezTo>
                <a:close/>
                <a:moveTo>
                  <a:pt x="1792799" y="2172065"/>
                </a:moveTo>
                <a:cubicBezTo>
                  <a:pt x="1792132" y="2158730"/>
                  <a:pt x="1788703" y="2182257"/>
                  <a:pt x="1785179" y="2182828"/>
                </a:cubicBezTo>
                <a:cubicBezTo>
                  <a:pt x="1782131" y="2183590"/>
                  <a:pt x="1783559" y="2178351"/>
                  <a:pt x="1784131" y="2176066"/>
                </a:cubicBezTo>
                <a:cubicBezTo>
                  <a:pt x="1787084" y="2165207"/>
                  <a:pt x="1784226" y="2166160"/>
                  <a:pt x="1781369" y="2170446"/>
                </a:cubicBezTo>
                <a:cubicBezTo>
                  <a:pt x="1779749" y="2172827"/>
                  <a:pt x="1778225" y="2177780"/>
                  <a:pt x="1775654" y="2175685"/>
                </a:cubicBezTo>
                <a:cubicBezTo>
                  <a:pt x="1773082" y="2173494"/>
                  <a:pt x="1776797" y="2168922"/>
                  <a:pt x="1777940" y="2165683"/>
                </a:cubicBezTo>
                <a:cubicBezTo>
                  <a:pt x="1778892" y="2142823"/>
                  <a:pt x="1753651" y="2183400"/>
                  <a:pt x="1774320" y="2194830"/>
                </a:cubicBezTo>
                <a:cubicBezTo>
                  <a:pt x="1789655" y="2202450"/>
                  <a:pt x="1810325" y="2183305"/>
                  <a:pt x="1806800" y="2166541"/>
                </a:cubicBezTo>
                <a:cubicBezTo>
                  <a:pt x="1803752" y="2158540"/>
                  <a:pt x="1796228" y="2188353"/>
                  <a:pt x="1792799" y="2172065"/>
                </a:cubicBezTo>
                <a:close/>
                <a:moveTo>
                  <a:pt x="1880333" y="2070814"/>
                </a:moveTo>
                <a:cubicBezTo>
                  <a:pt x="1877857" y="2072243"/>
                  <a:pt x="1875857" y="2072433"/>
                  <a:pt x="1874904" y="2071481"/>
                </a:cubicBezTo>
                <a:cubicBezTo>
                  <a:pt x="1871475" y="2069957"/>
                  <a:pt x="1882048" y="2059670"/>
                  <a:pt x="1875857" y="2063004"/>
                </a:cubicBezTo>
                <a:cubicBezTo>
                  <a:pt x="1872999" y="2064051"/>
                  <a:pt x="1870046" y="2068814"/>
                  <a:pt x="1866903" y="2067766"/>
                </a:cubicBezTo>
                <a:cubicBezTo>
                  <a:pt x="1865189" y="2066147"/>
                  <a:pt x="1868618" y="2063480"/>
                  <a:pt x="1870142" y="2062337"/>
                </a:cubicBezTo>
                <a:cubicBezTo>
                  <a:pt x="1877190" y="2056908"/>
                  <a:pt x="1875666" y="2055670"/>
                  <a:pt x="1872047" y="2056336"/>
                </a:cubicBezTo>
                <a:cubicBezTo>
                  <a:pt x="1870142" y="2056812"/>
                  <a:pt x="1866713" y="2059194"/>
                  <a:pt x="1866808" y="2055765"/>
                </a:cubicBezTo>
                <a:cubicBezTo>
                  <a:pt x="1866903" y="2052241"/>
                  <a:pt x="1871094" y="2051859"/>
                  <a:pt x="1873380" y="2050621"/>
                </a:cubicBezTo>
                <a:cubicBezTo>
                  <a:pt x="1876619" y="2048812"/>
                  <a:pt x="1877857" y="2043858"/>
                  <a:pt x="1874523" y="2043096"/>
                </a:cubicBezTo>
                <a:cubicBezTo>
                  <a:pt x="1871475" y="2042430"/>
                  <a:pt x="1866998" y="2045478"/>
                  <a:pt x="1864236" y="2047668"/>
                </a:cubicBezTo>
                <a:cubicBezTo>
                  <a:pt x="1848615" y="2058717"/>
                  <a:pt x="1856711" y="2090341"/>
                  <a:pt x="1877000" y="2080149"/>
                </a:cubicBezTo>
                <a:cubicBezTo>
                  <a:pt x="1880905" y="2078625"/>
                  <a:pt x="1891287" y="2066433"/>
                  <a:pt x="1880333" y="2070814"/>
                </a:cubicBezTo>
                <a:close/>
                <a:moveTo>
                  <a:pt x="1859855" y="2094532"/>
                </a:moveTo>
                <a:cubicBezTo>
                  <a:pt x="1856330" y="2100056"/>
                  <a:pt x="1851568" y="2100151"/>
                  <a:pt x="1853378" y="2091865"/>
                </a:cubicBezTo>
                <a:cubicBezTo>
                  <a:pt x="1853949" y="2084245"/>
                  <a:pt x="1847758" y="2101580"/>
                  <a:pt x="1845281" y="2100723"/>
                </a:cubicBezTo>
                <a:cubicBezTo>
                  <a:pt x="1842805" y="2100628"/>
                  <a:pt x="1844805" y="2096532"/>
                  <a:pt x="1845662" y="2094817"/>
                </a:cubicBezTo>
                <a:cubicBezTo>
                  <a:pt x="1849854" y="2086435"/>
                  <a:pt x="1847472" y="2086435"/>
                  <a:pt x="1844519" y="2089293"/>
                </a:cubicBezTo>
                <a:cubicBezTo>
                  <a:pt x="1842900" y="2090817"/>
                  <a:pt x="1840805" y="2094722"/>
                  <a:pt x="1839090" y="2092245"/>
                </a:cubicBezTo>
                <a:cubicBezTo>
                  <a:pt x="1837471" y="2089674"/>
                  <a:pt x="1841186" y="2086816"/>
                  <a:pt x="1842710" y="2084340"/>
                </a:cubicBezTo>
                <a:cubicBezTo>
                  <a:pt x="1844900" y="2081006"/>
                  <a:pt x="1843567" y="2076720"/>
                  <a:pt x="1839947" y="2078339"/>
                </a:cubicBezTo>
                <a:cubicBezTo>
                  <a:pt x="1810229" y="2105676"/>
                  <a:pt x="1857759" y="2131012"/>
                  <a:pt x="1865189" y="2092722"/>
                </a:cubicBezTo>
                <a:cubicBezTo>
                  <a:pt x="1864998" y="2089197"/>
                  <a:pt x="1861188" y="2092626"/>
                  <a:pt x="1859855" y="2094532"/>
                </a:cubicBezTo>
                <a:close/>
                <a:moveTo>
                  <a:pt x="1841090" y="2130917"/>
                </a:moveTo>
                <a:cubicBezTo>
                  <a:pt x="1840709" y="2127202"/>
                  <a:pt x="1837090" y="2131012"/>
                  <a:pt x="1835852" y="2133108"/>
                </a:cubicBezTo>
                <a:cubicBezTo>
                  <a:pt x="1832518" y="2138918"/>
                  <a:pt x="1827755" y="2139299"/>
                  <a:pt x="1829279" y="2130822"/>
                </a:cubicBezTo>
                <a:cubicBezTo>
                  <a:pt x="1829851" y="2127774"/>
                  <a:pt x="1828803" y="2128441"/>
                  <a:pt x="1827470" y="2130726"/>
                </a:cubicBezTo>
                <a:cubicBezTo>
                  <a:pt x="1825279" y="2133584"/>
                  <a:pt x="1824898" y="2138918"/>
                  <a:pt x="1821469" y="2140251"/>
                </a:cubicBezTo>
                <a:cubicBezTo>
                  <a:pt x="1818992" y="2140251"/>
                  <a:pt x="1820802" y="2136061"/>
                  <a:pt x="1821659" y="2134251"/>
                </a:cubicBezTo>
                <a:cubicBezTo>
                  <a:pt x="1825565" y="2125583"/>
                  <a:pt x="1823183" y="2125774"/>
                  <a:pt x="1820326" y="2128822"/>
                </a:cubicBezTo>
                <a:cubicBezTo>
                  <a:pt x="1818707" y="2130536"/>
                  <a:pt x="1816802" y="2134441"/>
                  <a:pt x="1815087" y="2132060"/>
                </a:cubicBezTo>
                <a:cubicBezTo>
                  <a:pt x="1813373" y="2129584"/>
                  <a:pt x="1816992" y="2126440"/>
                  <a:pt x="1818421" y="2123964"/>
                </a:cubicBezTo>
                <a:cubicBezTo>
                  <a:pt x="1820516" y="2120344"/>
                  <a:pt x="1818707" y="2116058"/>
                  <a:pt x="1815183" y="2118154"/>
                </a:cubicBezTo>
                <a:cubicBezTo>
                  <a:pt x="1786703" y="2148253"/>
                  <a:pt x="1835756" y="2169684"/>
                  <a:pt x="1841090" y="2130917"/>
                </a:cubicBezTo>
                <a:close/>
                <a:moveTo>
                  <a:pt x="1812134" y="2093008"/>
                </a:moveTo>
                <a:cubicBezTo>
                  <a:pt x="1814135" y="2087674"/>
                  <a:pt x="1807181" y="2096722"/>
                  <a:pt x="1806134" y="2097580"/>
                </a:cubicBezTo>
                <a:cubicBezTo>
                  <a:pt x="1802324" y="2100532"/>
                  <a:pt x="1803943" y="2094722"/>
                  <a:pt x="1806134" y="2093198"/>
                </a:cubicBezTo>
                <a:cubicBezTo>
                  <a:pt x="1811182" y="2087197"/>
                  <a:pt x="1809563" y="2086435"/>
                  <a:pt x="1806800" y="2088054"/>
                </a:cubicBezTo>
                <a:cubicBezTo>
                  <a:pt x="1805276" y="2088912"/>
                  <a:pt x="1802800" y="2091674"/>
                  <a:pt x="1802324" y="2088912"/>
                </a:cubicBezTo>
                <a:cubicBezTo>
                  <a:pt x="1801847" y="2086150"/>
                  <a:pt x="1805181" y="2084721"/>
                  <a:pt x="1806800" y="2083101"/>
                </a:cubicBezTo>
                <a:cubicBezTo>
                  <a:pt x="1814992" y="2067004"/>
                  <a:pt x="1788798" y="2085387"/>
                  <a:pt x="1795180" y="2101485"/>
                </a:cubicBezTo>
                <a:cubicBezTo>
                  <a:pt x="1800133" y="2114820"/>
                  <a:pt x="1817183" y="2109105"/>
                  <a:pt x="1820135" y="2097294"/>
                </a:cubicBezTo>
                <a:cubicBezTo>
                  <a:pt x="1821469" y="2090150"/>
                  <a:pt x="1806229" y="2108533"/>
                  <a:pt x="1812134" y="2093008"/>
                </a:cubicBezTo>
                <a:close/>
                <a:moveTo>
                  <a:pt x="1832042" y="2040525"/>
                </a:moveTo>
                <a:cubicBezTo>
                  <a:pt x="1830232" y="2041858"/>
                  <a:pt x="1827660" y="2045383"/>
                  <a:pt x="1826612" y="2042620"/>
                </a:cubicBezTo>
                <a:cubicBezTo>
                  <a:pt x="1825469" y="2039858"/>
                  <a:pt x="1829470" y="2037477"/>
                  <a:pt x="1831280" y="2035286"/>
                </a:cubicBezTo>
                <a:cubicBezTo>
                  <a:pt x="1833851" y="2032238"/>
                  <a:pt x="1833185" y="2027666"/>
                  <a:pt x="1829660" y="2028809"/>
                </a:cubicBezTo>
                <a:cubicBezTo>
                  <a:pt x="1820135" y="2033667"/>
                  <a:pt x="1814420" y="2048812"/>
                  <a:pt x="1820231" y="2058051"/>
                </a:cubicBezTo>
                <a:cubicBezTo>
                  <a:pt x="1839471" y="2079863"/>
                  <a:pt x="1860807" y="2034429"/>
                  <a:pt x="1845472" y="2047954"/>
                </a:cubicBezTo>
                <a:cubicBezTo>
                  <a:pt x="1841662" y="2052526"/>
                  <a:pt x="1837566" y="2052336"/>
                  <a:pt x="1839281" y="2046049"/>
                </a:cubicBezTo>
                <a:cubicBezTo>
                  <a:pt x="1840043" y="2043858"/>
                  <a:pt x="1841376" y="2040239"/>
                  <a:pt x="1838233" y="2043858"/>
                </a:cubicBezTo>
                <a:cubicBezTo>
                  <a:pt x="1835756" y="2046145"/>
                  <a:pt x="1834328" y="2051288"/>
                  <a:pt x="1830899" y="2051955"/>
                </a:cubicBezTo>
                <a:cubicBezTo>
                  <a:pt x="1828613" y="2051479"/>
                  <a:pt x="1831089" y="2047764"/>
                  <a:pt x="1832232" y="2046049"/>
                </a:cubicBezTo>
                <a:cubicBezTo>
                  <a:pt x="1837471" y="2038429"/>
                  <a:pt x="1835280" y="2038048"/>
                  <a:pt x="1832042" y="2040525"/>
                </a:cubicBezTo>
                <a:close/>
                <a:moveTo>
                  <a:pt x="1850615" y="2022046"/>
                </a:moveTo>
                <a:cubicBezTo>
                  <a:pt x="1850615" y="2022046"/>
                  <a:pt x="1850615" y="2022046"/>
                  <a:pt x="1850615" y="2022046"/>
                </a:cubicBezTo>
                <a:lnTo>
                  <a:pt x="1850615" y="2022046"/>
                </a:lnTo>
                <a:lnTo>
                  <a:pt x="1850615" y="2022046"/>
                </a:lnTo>
                <a:close/>
                <a:moveTo>
                  <a:pt x="1871570" y="2008711"/>
                </a:moveTo>
                <a:cubicBezTo>
                  <a:pt x="1868618" y="2013379"/>
                  <a:pt x="1864522" y="2013855"/>
                  <a:pt x="1865855" y="2007187"/>
                </a:cubicBezTo>
                <a:cubicBezTo>
                  <a:pt x="1866332" y="2004711"/>
                  <a:pt x="1865474" y="2005282"/>
                  <a:pt x="1864236" y="2007187"/>
                </a:cubicBezTo>
                <a:cubicBezTo>
                  <a:pt x="1862331" y="2009473"/>
                  <a:pt x="1861950" y="2013855"/>
                  <a:pt x="1858997" y="2014903"/>
                </a:cubicBezTo>
                <a:cubicBezTo>
                  <a:pt x="1856807" y="2014998"/>
                  <a:pt x="1858426" y="2011664"/>
                  <a:pt x="1859188" y="2010235"/>
                </a:cubicBezTo>
                <a:cubicBezTo>
                  <a:pt x="1862617" y="2003282"/>
                  <a:pt x="1860617" y="2003472"/>
                  <a:pt x="1858045" y="2006044"/>
                </a:cubicBezTo>
                <a:cubicBezTo>
                  <a:pt x="1852425" y="2013283"/>
                  <a:pt x="1851473" y="2006901"/>
                  <a:pt x="1856330" y="2002329"/>
                </a:cubicBezTo>
                <a:cubicBezTo>
                  <a:pt x="1859855" y="1986613"/>
                  <a:pt x="1837280" y="2011474"/>
                  <a:pt x="1849663" y="2021379"/>
                </a:cubicBezTo>
                <a:cubicBezTo>
                  <a:pt x="1871189" y="2034715"/>
                  <a:pt x="1883667" y="1995281"/>
                  <a:pt x="1871570" y="2008711"/>
                </a:cubicBezTo>
                <a:close/>
                <a:moveTo>
                  <a:pt x="1888144" y="2024428"/>
                </a:moveTo>
                <a:cubicBezTo>
                  <a:pt x="1898240" y="2054908"/>
                  <a:pt x="1931197" y="2019665"/>
                  <a:pt x="1913480" y="2026142"/>
                </a:cubicBezTo>
                <a:cubicBezTo>
                  <a:pt x="1908337" y="2029095"/>
                  <a:pt x="1904622" y="2026523"/>
                  <a:pt x="1909766" y="2020046"/>
                </a:cubicBezTo>
                <a:cubicBezTo>
                  <a:pt x="1910718" y="2018808"/>
                  <a:pt x="1910909" y="2018332"/>
                  <a:pt x="1910623" y="2018141"/>
                </a:cubicBezTo>
                <a:cubicBezTo>
                  <a:pt x="1906908" y="2018046"/>
                  <a:pt x="1903289" y="2024713"/>
                  <a:pt x="1899479" y="2023570"/>
                </a:cubicBezTo>
                <a:cubicBezTo>
                  <a:pt x="1895954" y="2020332"/>
                  <a:pt x="1914814" y="2011759"/>
                  <a:pt x="1904336" y="2012521"/>
                </a:cubicBezTo>
                <a:cubicBezTo>
                  <a:pt x="1902336" y="2012997"/>
                  <a:pt x="1899002" y="2015379"/>
                  <a:pt x="1898907" y="2012140"/>
                </a:cubicBezTo>
                <a:cubicBezTo>
                  <a:pt x="1898812" y="2008711"/>
                  <a:pt x="1903098" y="2008330"/>
                  <a:pt x="1905479" y="2007092"/>
                </a:cubicBezTo>
                <a:cubicBezTo>
                  <a:pt x="1918910" y="1991662"/>
                  <a:pt x="1883858" y="2002806"/>
                  <a:pt x="1888144" y="2024428"/>
                </a:cubicBezTo>
                <a:close/>
                <a:moveTo>
                  <a:pt x="1917767" y="1977469"/>
                </a:moveTo>
                <a:cubicBezTo>
                  <a:pt x="1913480" y="1981279"/>
                  <a:pt x="1909289" y="1980517"/>
                  <a:pt x="1911766" y="1974802"/>
                </a:cubicBezTo>
                <a:cubicBezTo>
                  <a:pt x="1912814" y="1972802"/>
                  <a:pt x="1914433" y="1969563"/>
                  <a:pt x="1910909" y="1972516"/>
                </a:cubicBezTo>
                <a:cubicBezTo>
                  <a:pt x="1908146" y="1974421"/>
                  <a:pt x="1906146" y="1979184"/>
                  <a:pt x="1902622" y="1979279"/>
                </a:cubicBezTo>
                <a:cubicBezTo>
                  <a:pt x="1900336" y="1978517"/>
                  <a:pt x="1903193" y="1975279"/>
                  <a:pt x="1904622" y="1973850"/>
                </a:cubicBezTo>
                <a:cubicBezTo>
                  <a:pt x="1910813" y="1967182"/>
                  <a:pt x="1908623" y="1966516"/>
                  <a:pt x="1905098" y="1968420"/>
                </a:cubicBezTo>
                <a:cubicBezTo>
                  <a:pt x="1903098" y="1969468"/>
                  <a:pt x="1900050" y="1972516"/>
                  <a:pt x="1899288" y="1969754"/>
                </a:cubicBezTo>
                <a:cubicBezTo>
                  <a:pt x="1898431" y="1966992"/>
                  <a:pt x="1902812" y="1965182"/>
                  <a:pt x="1904908" y="1963277"/>
                </a:cubicBezTo>
                <a:cubicBezTo>
                  <a:pt x="1907765" y="1960610"/>
                  <a:pt x="1907956" y="1956324"/>
                  <a:pt x="1904051" y="1956800"/>
                </a:cubicBezTo>
                <a:cubicBezTo>
                  <a:pt x="1900526" y="1957467"/>
                  <a:pt x="1896526" y="1961562"/>
                  <a:pt x="1894240" y="1964229"/>
                </a:cubicBezTo>
                <a:cubicBezTo>
                  <a:pt x="1879571" y="1980803"/>
                  <a:pt x="1901384" y="1999377"/>
                  <a:pt x="1917100" y="1986042"/>
                </a:cubicBezTo>
                <a:cubicBezTo>
                  <a:pt x="1920529" y="1983661"/>
                  <a:pt x="1928149" y="1970707"/>
                  <a:pt x="1917767" y="1977469"/>
                </a:cubicBezTo>
                <a:close/>
                <a:moveTo>
                  <a:pt x="1945580" y="1942798"/>
                </a:moveTo>
                <a:cubicBezTo>
                  <a:pt x="1939579" y="1944227"/>
                  <a:pt x="1938531" y="1940893"/>
                  <a:pt x="1944056" y="1937179"/>
                </a:cubicBezTo>
                <a:cubicBezTo>
                  <a:pt x="1948437" y="1933464"/>
                  <a:pt x="1937769" y="1937941"/>
                  <a:pt x="1936531" y="1938417"/>
                </a:cubicBezTo>
                <a:cubicBezTo>
                  <a:pt x="1931864" y="1939465"/>
                  <a:pt x="1935769" y="1934702"/>
                  <a:pt x="1938436" y="1934416"/>
                </a:cubicBezTo>
                <a:cubicBezTo>
                  <a:pt x="1945865" y="1931463"/>
                  <a:pt x="1944722" y="1930035"/>
                  <a:pt x="1941484" y="1930130"/>
                </a:cubicBezTo>
                <a:cubicBezTo>
                  <a:pt x="1939674" y="1930130"/>
                  <a:pt x="1936150" y="1931463"/>
                  <a:pt x="1937007" y="1928796"/>
                </a:cubicBezTo>
                <a:cubicBezTo>
                  <a:pt x="1937864" y="1926129"/>
                  <a:pt x="1941579" y="1926415"/>
                  <a:pt x="1943865" y="1925749"/>
                </a:cubicBezTo>
                <a:cubicBezTo>
                  <a:pt x="1947104" y="1924796"/>
                  <a:pt x="1949294" y="1920986"/>
                  <a:pt x="1946532" y="1919938"/>
                </a:cubicBezTo>
                <a:cubicBezTo>
                  <a:pt x="1943960" y="1918986"/>
                  <a:pt x="1939388" y="1920700"/>
                  <a:pt x="1936436" y="1922034"/>
                </a:cubicBezTo>
                <a:cubicBezTo>
                  <a:pt x="1919958" y="1928034"/>
                  <a:pt x="1921767" y="1954990"/>
                  <a:pt x="1940817" y="1949847"/>
                </a:cubicBezTo>
                <a:cubicBezTo>
                  <a:pt x="1944341" y="1948990"/>
                  <a:pt x="1956057" y="1941465"/>
                  <a:pt x="1945580" y="1942798"/>
                </a:cubicBezTo>
                <a:close/>
                <a:moveTo>
                  <a:pt x="2129031" y="1981565"/>
                </a:moveTo>
                <a:cubicBezTo>
                  <a:pt x="2130269" y="1989090"/>
                  <a:pt x="2150653" y="1988518"/>
                  <a:pt x="2140747" y="1982899"/>
                </a:cubicBezTo>
                <a:cubicBezTo>
                  <a:pt x="2136747" y="1981755"/>
                  <a:pt x="2135889" y="1978041"/>
                  <a:pt x="2141509" y="1976993"/>
                </a:cubicBezTo>
                <a:cubicBezTo>
                  <a:pt x="2143509" y="1976707"/>
                  <a:pt x="2143033" y="1976041"/>
                  <a:pt x="2141414" y="1975469"/>
                </a:cubicBezTo>
                <a:cubicBezTo>
                  <a:pt x="2139604" y="1974993"/>
                  <a:pt x="2137699" y="1974993"/>
                  <a:pt x="2135889" y="1974516"/>
                </a:cubicBezTo>
                <a:cubicBezTo>
                  <a:pt x="2132365" y="1973088"/>
                  <a:pt x="2136175" y="1970897"/>
                  <a:pt x="2138461" y="1971850"/>
                </a:cubicBezTo>
                <a:cubicBezTo>
                  <a:pt x="2142843" y="1972421"/>
                  <a:pt x="2145224" y="1971754"/>
                  <a:pt x="2141890" y="1969278"/>
                </a:cubicBezTo>
                <a:cubicBezTo>
                  <a:pt x="2140556" y="1968516"/>
                  <a:pt x="2137699" y="1967944"/>
                  <a:pt x="2139033" y="1965944"/>
                </a:cubicBezTo>
                <a:cubicBezTo>
                  <a:pt x="2140461" y="1963849"/>
                  <a:pt x="2143033" y="1965849"/>
                  <a:pt x="2144843" y="1966420"/>
                </a:cubicBezTo>
                <a:cubicBezTo>
                  <a:pt x="2147414" y="1967182"/>
                  <a:pt x="2150081" y="1964801"/>
                  <a:pt x="2148462" y="1962420"/>
                </a:cubicBezTo>
                <a:cubicBezTo>
                  <a:pt x="2136175" y="1951942"/>
                  <a:pt x="2120744" y="1969183"/>
                  <a:pt x="2129031" y="1981565"/>
                </a:cubicBezTo>
                <a:close/>
                <a:moveTo>
                  <a:pt x="2125126" y="1949656"/>
                </a:moveTo>
                <a:cubicBezTo>
                  <a:pt x="2130460" y="1952133"/>
                  <a:pt x="2138366" y="1951657"/>
                  <a:pt x="2143509" y="1948799"/>
                </a:cubicBezTo>
                <a:cubicBezTo>
                  <a:pt x="2146843" y="1946418"/>
                  <a:pt x="2141604" y="1944322"/>
                  <a:pt x="2139033" y="1944132"/>
                </a:cubicBezTo>
                <a:cubicBezTo>
                  <a:pt x="2130841" y="1943655"/>
                  <a:pt x="2130651" y="1937559"/>
                  <a:pt x="2137794" y="1935464"/>
                </a:cubicBezTo>
                <a:cubicBezTo>
                  <a:pt x="2145129" y="1931368"/>
                  <a:pt x="2125412" y="1935274"/>
                  <a:pt x="2124840" y="1932321"/>
                </a:cubicBezTo>
                <a:cubicBezTo>
                  <a:pt x="2123411" y="1929558"/>
                  <a:pt x="2128174" y="1929178"/>
                  <a:pt x="2130460" y="1928987"/>
                </a:cubicBezTo>
                <a:cubicBezTo>
                  <a:pt x="2140747" y="1928320"/>
                  <a:pt x="2139318" y="1925939"/>
                  <a:pt x="2134842" y="1924320"/>
                </a:cubicBezTo>
                <a:cubicBezTo>
                  <a:pt x="2132365" y="1923462"/>
                  <a:pt x="2127507" y="1923748"/>
                  <a:pt x="2128746" y="1920415"/>
                </a:cubicBezTo>
                <a:cubicBezTo>
                  <a:pt x="2129984" y="1917081"/>
                  <a:pt x="2135222" y="1919081"/>
                  <a:pt x="2138366" y="1919462"/>
                </a:cubicBezTo>
                <a:cubicBezTo>
                  <a:pt x="2142843" y="1919748"/>
                  <a:pt x="2146176" y="1915652"/>
                  <a:pt x="2142366" y="1912795"/>
                </a:cubicBezTo>
                <a:cubicBezTo>
                  <a:pt x="2114744" y="1900412"/>
                  <a:pt x="2099123" y="1935369"/>
                  <a:pt x="2125126" y="1949656"/>
                </a:cubicBezTo>
                <a:close/>
                <a:moveTo>
                  <a:pt x="2096646" y="1980708"/>
                </a:moveTo>
                <a:cubicBezTo>
                  <a:pt x="2099409" y="1986423"/>
                  <a:pt x="2106647" y="1988328"/>
                  <a:pt x="2112172" y="1985756"/>
                </a:cubicBezTo>
                <a:cubicBezTo>
                  <a:pt x="2117315" y="1981755"/>
                  <a:pt x="2098647" y="1980517"/>
                  <a:pt x="2109219" y="1975183"/>
                </a:cubicBezTo>
                <a:cubicBezTo>
                  <a:pt x="2118077" y="1972516"/>
                  <a:pt x="2102647" y="1973469"/>
                  <a:pt x="2102456" y="1970897"/>
                </a:cubicBezTo>
                <a:cubicBezTo>
                  <a:pt x="2101980" y="1968611"/>
                  <a:pt x="2105219" y="1968801"/>
                  <a:pt x="2106838" y="1968897"/>
                </a:cubicBezTo>
                <a:cubicBezTo>
                  <a:pt x="2113886" y="1969563"/>
                  <a:pt x="2113410" y="1967468"/>
                  <a:pt x="2110648" y="1965754"/>
                </a:cubicBezTo>
                <a:cubicBezTo>
                  <a:pt x="2109124" y="1964801"/>
                  <a:pt x="2105790" y="1964420"/>
                  <a:pt x="2107314" y="1961943"/>
                </a:cubicBezTo>
                <a:cubicBezTo>
                  <a:pt x="2108838" y="1959372"/>
                  <a:pt x="2111886" y="1961848"/>
                  <a:pt x="2113982" y="1962325"/>
                </a:cubicBezTo>
                <a:cubicBezTo>
                  <a:pt x="2116934" y="1962991"/>
                  <a:pt x="2119983" y="1960229"/>
                  <a:pt x="2118077" y="1957467"/>
                </a:cubicBezTo>
                <a:cubicBezTo>
                  <a:pt x="2103409" y="1946037"/>
                  <a:pt x="2086359" y="1966801"/>
                  <a:pt x="2096646" y="1980708"/>
                </a:cubicBezTo>
                <a:close/>
                <a:moveTo>
                  <a:pt x="2101790" y="1912509"/>
                </a:moveTo>
                <a:cubicBezTo>
                  <a:pt x="2108267" y="1908222"/>
                  <a:pt x="2083216" y="1908318"/>
                  <a:pt x="2096551" y="1902222"/>
                </a:cubicBezTo>
                <a:cubicBezTo>
                  <a:pt x="2098742" y="1901650"/>
                  <a:pt x="2102552" y="1900698"/>
                  <a:pt x="2097789" y="1900031"/>
                </a:cubicBezTo>
                <a:cubicBezTo>
                  <a:pt x="2094551" y="1899079"/>
                  <a:pt x="2089407" y="1900983"/>
                  <a:pt x="2087026" y="1898412"/>
                </a:cubicBezTo>
                <a:cubicBezTo>
                  <a:pt x="2086169" y="1896221"/>
                  <a:pt x="2090550" y="1896030"/>
                  <a:pt x="2092646" y="1896030"/>
                </a:cubicBezTo>
                <a:cubicBezTo>
                  <a:pt x="2101980" y="1896221"/>
                  <a:pt x="2101123" y="1894125"/>
                  <a:pt x="2097313" y="1892697"/>
                </a:cubicBezTo>
                <a:cubicBezTo>
                  <a:pt x="2095884" y="1891935"/>
                  <a:pt x="2090836" y="1891935"/>
                  <a:pt x="2092455" y="1889172"/>
                </a:cubicBezTo>
                <a:cubicBezTo>
                  <a:pt x="2094170" y="1886601"/>
                  <a:pt x="2098456" y="1888696"/>
                  <a:pt x="2101218" y="1889077"/>
                </a:cubicBezTo>
                <a:cubicBezTo>
                  <a:pt x="2105314" y="1889554"/>
                  <a:pt x="2108934" y="1886410"/>
                  <a:pt x="2105790" y="1883838"/>
                </a:cubicBezTo>
                <a:cubicBezTo>
                  <a:pt x="2069119" y="1869456"/>
                  <a:pt x="2063690" y="1922129"/>
                  <a:pt x="2101790" y="1912509"/>
                </a:cubicBezTo>
                <a:close/>
                <a:moveTo>
                  <a:pt x="2073310" y="1952895"/>
                </a:moveTo>
                <a:cubicBezTo>
                  <a:pt x="2077501" y="1957943"/>
                  <a:pt x="2097884" y="1951275"/>
                  <a:pt x="2091788" y="1946704"/>
                </a:cubicBezTo>
                <a:cubicBezTo>
                  <a:pt x="2090645" y="1946322"/>
                  <a:pt x="2088931" y="1946418"/>
                  <a:pt x="2087883" y="1946704"/>
                </a:cubicBezTo>
                <a:cubicBezTo>
                  <a:pt x="2082359" y="1948132"/>
                  <a:pt x="2078739" y="1944703"/>
                  <a:pt x="2084454" y="1940036"/>
                </a:cubicBezTo>
                <a:cubicBezTo>
                  <a:pt x="2088931" y="1934797"/>
                  <a:pt x="2074834" y="1943179"/>
                  <a:pt x="2073596" y="1940798"/>
                </a:cubicBezTo>
                <a:cubicBezTo>
                  <a:pt x="2070738" y="1937369"/>
                  <a:pt x="2083406" y="1934988"/>
                  <a:pt x="2082263" y="1933083"/>
                </a:cubicBezTo>
                <a:cubicBezTo>
                  <a:pt x="2081501" y="1929940"/>
                  <a:pt x="2073024" y="1934416"/>
                  <a:pt x="2073024" y="1930225"/>
                </a:cubicBezTo>
                <a:cubicBezTo>
                  <a:pt x="2073024" y="1927177"/>
                  <a:pt x="2077596" y="1927654"/>
                  <a:pt x="2080073" y="1926987"/>
                </a:cubicBezTo>
                <a:cubicBezTo>
                  <a:pt x="2083597" y="1926034"/>
                  <a:pt x="2084835" y="1921938"/>
                  <a:pt x="2081025" y="1920510"/>
                </a:cubicBezTo>
                <a:cubicBezTo>
                  <a:pt x="2059594" y="1917843"/>
                  <a:pt x="2054355" y="1944894"/>
                  <a:pt x="2073310" y="1952895"/>
                </a:cubicBezTo>
                <a:close/>
                <a:moveTo>
                  <a:pt x="2046259" y="1978898"/>
                </a:moveTo>
                <a:cubicBezTo>
                  <a:pt x="2047878" y="1984899"/>
                  <a:pt x="2054831" y="1986042"/>
                  <a:pt x="2059975" y="1984041"/>
                </a:cubicBezTo>
                <a:cubicBezTo>
                  <a:pt x="2063880" y="1980708"/>
                  <a:pt x="2053403" y="1980041"/>
                  <a:pt x="2054165" y="1977088"/>
                </a:cubicBezTo>
                <a:cubicBezTo>
                  <a:pt x="2052926" y="1974326"/>
                  <a:pt x="2063499" y="1973850"/>
                  <a:pt x="2058356" y="1972326"/>
                </a:cubicBezTo>
                <a:cubicBezTo>
                  <a:pt x="2056355" y="1971754"/>
                  <a:pt x="2054260" y="1971754"/>
                  <a:pt x="2052260" y="1971373"/>
                </a:cubicBezTo>
                <a:cubicBezTo>
                  <a:pt x="2048259" y="1970040"/>
                  <a:pt x="2052736" y="1967468"/>
                  <a:pt x="2055117" y="1968420"/>
                </a:cubicBezTo>
                <a:cubicBezTo>
                  <a:pt x="2061785" y="1969183"/>
                  <a:pt x="2061404" y="1967182"/>
                  <a:pt x="2058832" y="1965658"/>
                </a:cubicBezTo>
                <a:cubicBezTo>
                  <a:pt x="2057403" y="1964801"/>
                  <a:pt x="2054260" y="1964325"/>
                  <a:pt x="2055784" y="1962134"/>
                </a:cubicBezTo>
                <a:cubicBezTo>
                  <a:pt x="2057403" y="1959943"/>
                  <a:pt x="2060165" y="1962039"/>
                  <a:pt x="2062070" y="1962515"/>
                </a:cubicBezTo>
                <a:cubicBezTo>
                  <a:pt x="2081978" y="1957657"/>
                  <a:pt x="2032543" y="1942893"/>
                  <a:pt x="2046259" y="1978898"/>
                </a:cubicBezTo>
                <a:close/>
                <a:moveTo>
                  <a:pt x="2047973" y="1924415"/>
                </a:moveTo>
                <a:cubicBezTo>
                  <a:pt x="2052450" y="1924605"/>
                  <a:pt x="2056641" y="1921653"/>
                  <a:pt x="2050069" y="1920033"/>
                </a:cubicBezTo>
                <a:cubicBezTo>
                  <a:pt x="2044259" y="1918891"/>
                  <a:pt x="2044735" y="1915271"/>
                  <a:pt x="2051021" y="1914223"/>
                </a:cubicBezTo>
                <a:cubicBezTo>
                  <a:pt x="2057498" y="1912223"/>
                  <a:pt x="2042163" y="1913080"/>
                  <a:pt x="2042258" y="1911080"/>
                </a:cubicBezTo>
                <a:cubicBezTo>
                  <a:pt x="2041877" y="1909175"/>
                  <a:pt x="2045592" y="1909175"/>
                  <a:pt x="2047211" y="1909270"/>
                </a:cubicBezTo>
                <a:cubicBezTo>
                  <a:pt x="2054831" y="1909746"/>
                  <a:pt x="2054450" y="1907937"/>
                  <a:pt x="2051593" y="1906603"/>
                </a:cubicBezTo>
                <a:cubicBezTo>
                  <a:pt x="2050069" y="1905841"/>
                  <a:pt x="2046449" y="1905555"/>
                  <a:pt x="2048259" y="1903460"/>
                </a:cubicBezTo>
                <a:cubicBezTo>
                  <a:pt x="2050069" y="1901365"/>
                  <a:pt x="2053212" y="1903270"/>
                  <a:pt x="2055403" y="1903650"/>
                </a:cubicBezTo>
                <a:cubicBezTo>
                  <a:pt x="2058546" y="1904127"/>
                  <a:pt x="2061975" y="1901841"/>
                  <a:pt x="2060070" y="1899555"/>
                </a:cubicBezTo>
                <a:cubicBezTo>
                  <a:pt x="2055212" y="1895745"/>
                  <a:pt x="2046068" y="1896507"/>
                  <a:pt x="2040830" y="1899650"/>
                </a:cubicBezTo>
                <a:cubicBezTo>
                  <a:pt x="2027209" y="1905841"/>
                  <a:pt x="2033114" y="1927177"/>
                  <a:pt x="2047973" y="1924415"/>
                </a:cubicBezTo>
                <a:close/>
                <a:moveTo>
                  <a:pt x="2032638" y="1962229"/>
                </a:moveTo>
                <a:cubicBezTo>
                  <a:pt x="2036829" y="1962039"/>
                  <a:pt x="2044925" y="1954038"/>
                  <a:pt x="2036353" y="1954704"/>
                </a:cubicBezTo>
                <a:cubicBezTo>
                  <a:pt x="2031400" y="1956038"/>
                  <a:pt x="2027685" y="1952418"/>
                  <a:pt x="2033686" y="1948037"/>
                </a:cubicBezTo>
                <a:cubicBezTo>
                  <a:pt x="2037020" y="1943084"/>
                  <a:pt x="2024447" y="1951085"/>
                  <a:pt x="2022923" y="1948704"/>
                </a:cubicBezTo>
                <a:cubicBezTo>
                  <a:pt x="2021208" y="1946894"/>
                  <a:pt x="2024923" y="1945084"/>
                  <a:pt x="2026637" y="1944513"/>
                </a:cubicBezTo>
                <a:cubicBezTo>
                  <a:pt x="2032543" y="1942512"/>
                  <a:pt x="2034258" y="1939941"/>
                  <a:pt x="2029114" y="1939655"/>
                </a:cubicBezTo>
                <a:cubicBezTo>
                  <a:pt x="2027018" y="1939655"/>
                  <a:pt x="2023208" y="1940893"/>
                  <a:pt x="2023494" y="1937941"/>
                </a:cubicBezTo>
                <a:cubicBezTo>
                  <a:pt x="2023780" y="1934892"/>
                  <a:pt x="2028352" y="1935464"/>
                  <a:pt x="2030733" y="1934797"/>
                </a:cubicBezTo>
                <a:cubicBezTo>
                  <a:pt x="2033781" y="1934035"/>
                  <a:pt x="2035210" y="1929558"/>
                  <a:pt x="2031876" y="1928320"/>
                </a:cubicBezTo>
                <a:cubicBezTo>
                  <a:pt x="2004063" y="1925844"/>
                  <a:pt x="2005778" y="1966325"/>
                  <a:pt x="2032638" y="1962229"/>
                </a:cubicBezTo>
                <a:close/>
                <a:moveTo>
                  <a:pt x="2006730" y="1982232"/>
                </a:moveTo>
                <a:cubicBezTo>
                  <a:pt x="2014445" y="2005663"/>
                  <a:pt x="2038544" y="1986137"/>
                  <a:pt x="2025590" y="1987470"/>
                </a:cubicBezTo>
                <a:cubicBezTo>
                  <a:pt x="2021684" y="1988709"/>
                  <a:pt x="2018922" y="1986137"/>
                  <a:pt x="2022827" y="1982327"/>
                </a:cubicBezTo>
                <a:cubicBezTo>
                  <a:pt x="2024256" y="1980898"/>
                  <a:pt x="2023494" y="1980708"/>
                  <a:pt x="2021875" y="1981184"/>
                </a:cubicBezTo>
                <a:cubicBezTo>
                  <a:pt x="2019589" y="1981470"/>
                  <a:pt x="2017303" y="1984422"/>
                  <a:pt x="2015208" y="1983279"/>
                </a:cubicBezTo>
                <a:cubicBezTo>
                  <a:pt x="2012636" y="1980041"/>
                  <a:pt x="2026923" y="1976707"/>
                  <a:pt x="2018732" y="1975850"/>
                </a:cubicBezTo>
                <a:cubicBezTo>
                  <a:pt x="2017303" y="1975755"/>
                  <a:pt x="2014731" y="1977183"/>
                  <a:pt x="2014541" y="1974707"/>
                </a:cubicBezTo>
                <a:cubicBezTo>
                  <a:pt x="2014445" y="1972135"/>
                  <a:pt x="2017779" y="1972516"/>
                  <a:pt x="2019494" y="1971945"/>
                </a:cubicBezTo>
                <a:cubicBezTo>
                  <a:pt x="2029495" y="1962325"/>
                  <a:pt x="2002730" y="1965754"/>
                  <a:pt x="2006730" y="1982232"/>
                </a:cubicBezTo>
                <a:close/>
                <a:moveTo>
                  <a:pt x="2005111" y="1920986"/>
                </a:moveTo>
                <a:cubicBezTo>
                  <a:pt x="2007683" y="1919938"/>
                  <a:pt x="2011683" y="1918033"/>
                  <a:pt x="2013207" y="1915842"/>
                </a:cubicBezTo>
                <a:cubicBezTo>
                  <a:pt x="2015017" y="1913271"/>
                  <a:pt x="2010731" y="1913652"/>
                  <a:pt x="2008826" y="1914318"/>
                </a:cubicBezTo>
                <a:cubicBezTo>
                  <a:pt x="2003587" y="1916033"/>
                  <a:pt x="2000348" y="1913652"/>
                  <a:pt x="2005968" y="1909175"/>
                </a:cubicBezTo>
                <a:cubicBezTo>
                  <a:pt x="2010445" y="1904508"/>
                  <a:pt x="1997015" y="1912604"/>
                  <a:pt x="1995872" y="1910794"/>
                </a:cubicBezTo>
                <a:cubicBezTo>
                  <a:pt x="1994252" y="1909461"/>
                  <a:pt x="1997777" y="1907841"/>
                  <a:pt x="1999301" y="1907079"/>
                </a:cubicBezTo>
                <a:cubicBezTo>
                  <a:pt x="2006635" y="1903746"/>
                  <a:pt x="2005016" y="1902508"/>
                  <a:pt x="2001491" y="1902888"/>
                </a:cubicBezTo>
                <a:cubicBezTo>
                  <a:pt x="1999586" y="1903079"/>
                  <a:pt x="1996062" y="1904508"/>
                  <a:pt x="1996348" y="1902031"/>
                </a:cubicBezTo>
                <a:cubicBezTo>
                  <a:pt x="1996634" y="1899459"/>
                  <a:pt x="2000729" y="1899459"/>
                  <a:pt x="2003015" y="1898697"/>
                </a:cubicBezTo>
                <a:cubicBezTo>
                  <a:pt x="2006254" y="1897554"/>
                  <a:pt x="2007778" y="1893935"/>
                  <a:pt x="2004444" y="1893173"/>
                </a:cubicBezTo>
                <a:cubicBezTo>
                  <a:pt x="1979108" y="1893173"/>
                  <a:pt x="1978727" y="1926415"/>
                  <a:pt x="2005111" y="1920986"/>
                </a:cubicBezTo>
                <a:close/>
                <a:moveTo>
                  <a:pt x="1980155" y="2004996"/>
                </a:moveTo>
                <a:cubicBezTo>
                  <a:pt x="1984251" y="2008521"/>
                  <a:pt x="1990919" y="2007759"/>
                  <a:pt x="1994443" y="2003854"/>
                </a:cubicBezTo>
                <a:cubicBezTo>
                  <a:pt x="1997586" y="1999091"/>
                  <a:pt x="1980536" y="2004520"/>
                  <a:pt x="1989585" y="1995948"/>
                </a:cubicBezTo>
                <a:cubicBezTo>
                  <a:pt x="1993109" y="1992138"/>
                  <a:pt x="1982727" y="1997662"/>
                  <a:pt x="1981870" y="1995567"/>
                </a:cubicBezTo>
                <a:cubicBezTo>
                  <a:pt x="1980822" y="1993947"/>
                  <a:pt x="1983584" y="1992995"/>
                  <a:pt x="1984823" y="1992614"/>
                </a:cubicBezTo>
                <a:cubicBezTo>
                  <a:pt x="1990538" y="1990709"/>
                  <a:pt x="1989490" y="1989185"/>
                  <a:pt x="1986918" y="1988899"/>
                </a:cubicBezTo>
                <a:cubicBezTo>
                  <a:pt x="1985489" y="1988709"/>
                  <a:pt x="1982727" y="1989471"/>
                  <a:pt x="1983204" y="1987090"/>
                </a:cubicBezTo>
                <a:cubicBezTo>
                  <a:pt x="1983680" y="1984613"/>
                  <a:pt x="1986728" y="1985280"/>
                  <a:pt x="1988537" y="1985184"/>
                </a:cubicBezTo>
                <a:cubicBezTo>
                  <a:pt x="1991109" y="1984899"/>
                  <a:pt x="1992729" y="1981755"/>
                  <a:pt x="1990347" y="1980232"/>
                </a:cubicBezTo>
                <a:cubicBezTo>
                  <a:pt x="1975964" y="1975564"/>
                  <a:pt x="1967487" y="1997567"/>
                  <a:pt x="1980155" y="2004996"/>
                </a:cubicBezTo>
                <a:close/>
                <a:moveTo>
                  <a:pt x="1972154" y="1965372"/>
                </a:moveTo>
                <a:cubicBezTo>
                  <a:pt x="1992347" y="1979565"/>
                  <a:pt x="2014922" y="1949085"/>
                  <a:pt x="1997205" y="1956419"/>
                </a:cubicBezTo>
                <a:cubicBezTo>
                  <a:pt x="1991681" y="1959562"/>
                  <a:pt x="1986918" y="1957943"/>
                  <a:pt x="1990157" y="1951847"/>
                </a:cubicBezTo>
                <a:cubicBezTo>
                  <a:pt x="1996919" y="1940893"/>
                  <a:pt x="1981584" y="1957086"/>
                  <a:pt x="1979012" y="1955371"/>
                </a:cubicBezTo>
                <a:cubicBezTo>
                  <a:pt x="1976631" y="1954228"/>
                  <a:pt x="1979108" y="1951657"/>
                  <a:pt x="1980822" y="1950037"/>
                </a:cubicBezTo>
                <a:cubicBezTo>
                  <a:pt x="1984156" y="1947466"/>
                  <a:pt x="1990728" y="1940703"/>
                  <a:pt x="1982346" y="1943084"/>
                </a:cubicBezTo>
                <a:cubicBezTo>
                  <a:pt x="1979870" y="1943941"/>
                  <a:pt x="1976155" y="1946989"/>
                  <a:pt x="1975202" y="1943655"/>
                </a:cubicBezTo>
                <a:cubicBezTo>
                  <a:pt x="1974250" y="1940226"/>
                  <a:pt x="1979584" y="1938893"/>
                  <a:pt x="1982346" y="1937179"/>
                </a:cubicBezTo>
                <a:cubicBezTo>
                  <a:pt x="1986156" y="1934892"/>
                  <a:pt x="1986537" y="1929749"/>
                  <a:pt x="1981679" y="1929654"/>
                </a:cubicBezTo>
                <a:cubicBezTo>
                  <a:pt x="1964439" y="1931463"/>
                  <a:pt x="1954819" y="1956800"/>
                  <a:pt x="1972154" y="1965372"/>
                </a:cubicBezTo>
                <a:close/>
                <a:moveTo>
                  <a:pt x="1964534" y="1991757"/>
                </a:moveTo>
                <a:cubicBezTo>
                  <a:pt x="1966535" y="1988804"/>
                  <a:pt x="1962153" y="1988709"/>
                  <a:pt x="1960153" y="1989280"/>
                </a:cubicBezTo>
                <a:cubicBezTo>
                  <a:pt x="1954629" y="1990804"/>
                  <a:pt x="1951485" y="1987566"/>
                  <a:pt x="1957676" y="1982517"/>
                </a:cubicBezTo>
                <a:cubicBezTo>
                  <a:pt x="1962725" y="1977088"/>
                  <a:pt x="1948247" y="1985851"/>
                  <a:pt x="1947199" y="1983375"/>
                </a:cubicBezTo>
                <a:cubicBezTo>
                  <a:pt x="1945675" y="1981470"/>
                  <a:pt x="1949485" y="1979850"/>
                  <a:pt x="1951104" y="1979088"/>
                </a:cubicBezTo>
                <a:cubicBezTo>
                  <a:pt x="1958915" y="1975659"/>
                  <a:pt x="1957391" y="1973945"/>
                  <a:pt x="1953866" y="1973945"/>
                </a:cubicBezTo>
                <a:cubicBezTo>
                  <a:pt x="1951866" y="1973945"/>
                  <a:pt x="1948151" y="1975469"/>
                  <a:pt x="1948723" y="1972326"/>
                </a:cubicBezTo>
                <a:cubicBezTo>
                  <a:pt x="1949390" y="1969087"/>
                  <a:pt x="1953485" y="1969563"/>
                  <a:pt x="1955867" y="1968801"/>
                </a:cubicBezTo>
                <a:cubicBezTo>
                  <a:pt x="1958819" y="1967944"/>
                  <a:pt x="1961772" y="1963753"/>
                  <a:pt x="1958058" y="1962039"/>
                </a:cubicBezTo>
                <a:cubicBezTo>
                  <a:pt x="1947104" y="1960134"/>
                  <a:pt x="1935864" y="1971468"/>
                  <a:pt x="1936150" y="1982041"/>
                </a:cubicBezTo>
                <a:cubicBezTo>
                  <a:pt x="1936340" y="1996900"/>
                  <a:pt x="1955390" y="2003187"/>
                  <a:pt x="1964534" y="1991757"/>
                </a:cubicBezTo>
                <a:close/>
                <a:moveTo>
                  <a:pt x="1926911" y="2020141"/>
                </a:moveTo>
                <a:cubicBezTo>
                  <a:pt x="1928530" y="2032905"/>
                  <a:pt x="1948247" y="2037000"/>
                  <a:pt x="1955962" y="2027475"/>
                </a:cubicBezTo>
                <a:cubicBezTo>
                  <a:pt x="1958819" y="2024332"/>
                  <a:pt x="1961677" y="2012997"/>
                  <a:pt x="1954247" y="2019760"/>
                </a:cubicBezTo>
                <a:cubicBezTo>
                  <a:pt x="1951390" y="2023570"/>
                  <a:pt x="1947389" y="2023380"/>
                  <a:pt x="1947961" y="2018141"/>
                </a:cubicBezTo>
                <a:cubicBezTo>
                  <a:pt x="1948342" y="2016236"/>
                  <a:pt x="1948818" y="2013283"/>
                  <a:pt x="1946532" y="2016331"/>
                </a:cubicBezTo>
                <a:cubicBezTo>
                  <a:pt x="1944532" y="2018332"/>
                  <a:pt x="1943865" y="2022713"/>
                  <a:pt x="1940817" y="2023094"/>
                </a:cubicBezTo>
                <a:cubicBezTo>
                  <a:pt x="1938436" y="2022713"/>
                  <a:pt x="1940150" y="2019760"/>
                  <a:pt x="1941008" y="2018236"/>
                </a:cubicBezTo>
                <a:cubicBezTo>
                  <a:pt x="1944818" y="2011759"/>
                  <a:pt x="1942627" y="2011474"/>
                  <a:pt x="1939769" y="2013569"/>
                </a:cubicBezTo>
                <a:cubicBezTo>
                  <a:pt x="1938245" y="2014712"/>
                  <a:pt x="1936340" y="2017665"/>
                  <a:pt x="1934721" y="2015379"/>
                </a:cubicBezTo>
                <a:cubicBezTo>
                  <a:pt x="1933102" y="2013093"/>
                  <a:pt x="1936626" y="2011092"/>
                  <a:pt x="1938055" y="2009283"/>
                </a:cubicBezTo>
                <a:cubicBezTo>
                  <a:pt x="1942055" y="1995662"/>
                  <a:pt x="1923482" y="2009759"/>
                  <a:pt x="1926911" y="2020141"/>
                </a:cubicBezTo>
                <a:close/>
                <a:moveTo>
                  <a:pt x="1920910" y="2068433"/>
                </a:moveTo>
                <a:cubicBezTo>
                  <a:pt x="1924148" y="2067004"/>
                  <a:pt x="1931006" y="2057860"/>
                  <a:pt x="1922720" y="2061480"/>
                </a:cubicBezTo>
                <a:cubicBezTo>
                  <a:pt x="1918814" y="2063861"/>
                  <a:pt x="1915766" y="2061956"/>
                  <a:pt x="1919386" y="2056812"/>
                </a:cubicBezTo>
                <a:cubicBezTo>
                  <a:pt x="1921862" y="2051669"/>
                  <a:pt x="1913004" y="2061289"/>
                  <a:pt x="1911480" y="2059670"/>
                </a:cubicBezTo>
                <a:cubicBezTo>
                  <a:pt x="1909956" y="2058527"/>
                  <a:pt x="1912433" y="2056432"/>
                  <a:pt x="1913576" y="2055574"/>
                </a:cubicBezTo>
                <a:cubicBezTo>
                  <a:pt x="1918814" y="2051383"/>
                  <a:pt x="1917290" y="2050336"/>
                  <a:pt x="1914528" y="2051097"/>
                </a:cubicBezTo>
                <a:cubicBezTo>
                  <a:pt x="1913004" y="2051479"/>
                  <a:pt x="1910528" y="2053383"/>
                  <a:pt x="1910242" y="2050812"/>
                </a:cubicBezTo>
                <a:cubicBezTo>
                  <a:pt x="1910051" y="2048240"/>
                  <a:pt x="1913290" y="2047764"/>
                  <a:pt x="1914909" y="2046716"/>
                </a:cubicBezTo>
                <a:cubicBezTo>
                  <a:pt x="1917386" y="2045287"/>
                  <a:pt x="1917862" y="2041668"/>
                  <a:pt x="1915195" y="2041191"/>
                </a:cubicBezTo>
                <a:cubicBezTo>
                  <a:pt x="1895002" y="2043478"/>
                  <a:pt x="1900526" y="2077863"/>
                  <a:pt x="1920910" y="2068433"/>
                </a:cubicBezTo>
                <a:close/>
                <a:moveTo>
                  <a:pt x="1906718" y="2066814"/>
                </a:moveTo>
                <a:lnTo>
                  <a:pt x="1906718" y="2066814"/>
                </a:lnTo>
                <a:cubicBezTo>
                  <a:pt x="1906718" y="2066814"/>
                  <a:pt x="1906718" y="2066814"/>
                  <a:pt x="1906718" y="2066814"/>
                </a:cubicBezTo>
                <a:lnTo>
                  <a:pt x="1906718" y="2066814"/>
                </a:lnTo>
                <a:close/>
                <a:moveTo>
                  <a:pt x="1883191" y="2105676"/>
                </a:moveTo>
                <a:cubicBezTo>
                  <a:pt x="1893287" y="2107105"/>
                  <a:pt x="1907384" y="2095198"/>
                  <a:pt x="1901384" y="2084435"/>
                </a:cubicBezTo>
                <a:cubicBezTo>
                  <a:pt x="1899860" y="2082340"/>
                  <a:pt x="1898145" y="2085959"/>
                  <a:pt x="1897955" y="2087578"/>
                </a:cubicBezTo>
                <a:cubicBezTo>
                  <a:pt x="1897193" y="2092150"/>
                  <a:pt x="1893478" y="2094055"/>
                  <a:pt x="1891763" y="2088721"/>
                </a:cubicBezTo>
                <a:cubicBezTo>
                  <a:pt x="1891192" y="2086721"/>
                  <a:pt x="1890525" y="2087483"/>
                  <a:pt x="1890239" y="2089293"/>
                </a:cubicBezTo>
                <a:cubicBezTo>
                  <a:pt x="1889477" y="2091674"/>
                  <a:pt x="1890906" y="2095293"/>
                  <a:pt x="1888715" y="2097103"/>
                </a:cubicBezTo>
                <a:cubicBezTo>
                  <a:pt x="1886715" y="2098056"/>
                  <a:pt x="1886715" y="2094912"/>
                  <a:pt x="1886715" y="2093579"/>
                </a:cubicBezTo>
                <a:cubicBezTo>
                  <a:pt x="1886810" y="2087007"/>
                  <a:pt x="1885001" y="2088054"/>
                  <a:pt x="1883667" y="2091007"/>
                </a:cubicBezTo>
                <a:cubicBezTo>
                  <a:pt x="1883000" y="2092626"/>
                  <a:pt x="1882810" y="2095675"/>
                  <a:pt x="1880524" y="2095008"/>
                </a:cubicBezTo>
                <a:cubicBezTo>
                  <a:pt x="1878238" y="2094341"/>
                  <a:pt x="1880048" y="2091007"/>
                  <a:pt x="1880333" y="2089007"/>
                </a:cubicBezTo>
                <a:cubicBezTo>
                  <a:pt x="1876619" y="2076053"/>
                  <a:pt x="1866046" y="2103866"/>
                  <a:pt x="1883191" y="2105676"/>
                </a:cubicBezTo>
                <a:close/>
                <a:moveTo>
                  <a:pt x="1851282" y="2139013"/>
                </a:moveTo>
                <a:cubicBezTo>
                  <a:pt x="1866236" y="2159397"/>
                  <a:pt x="1884429" y="2122916"/>
                  <a:pt x="1871761" y="2132917"/>
                </a:cubicBezTo>
                <a:cubicBezTo>
                  <a:pt x="1868332" y="2136727"/>
                  <a:pt x="1864808" y="2135870"/>
                  <a:pt x="1867379" y="2129393"/>
                </a:cubicBezTo>
                <a:cubicBezTo>
                  <a:pt x="1868332" y="2127107"/>
                  <a:pt x="1867475" y="2127393"/>
                  <a:pt x="1866046" y="2128822"/>
                </a:cubicBezTo>
                <a:cubicBezTo>
                  <a:pt x="1863950" y="2130536"/>
                  <a:pt x="1862808" y="2134727"/>
                  <a:pt x="1860045" y="2135013"/>
                </a:cubicBezTo>
                <a:cubicBezTo>
                  <a:pt x="1858235" y="2134346"/>
                  <a:pt x="1860331" y="2131489"/>
                  <a:pt x="1861188" y="2130250"/>
                </a:cubicBezTo>
                <a:cubicBezTo>
                  <a:pt x="1865474" y="2124250"/>
                  <a:pt x="1863760" y="2123773"/>
                  <a:pt x="1861188" y="2125488"/>
                </a:cubicBezTo>
                <a:cubicBezTo>
                  <a:pt x="1859759" y="2126440"/>
                  <a:pt x="1857664" y="2129107"/>
                  <a:pt x="1856807" y="2126726"/>
                </a:cubicBezTo>
                <a:cubicBezTo>
                  <a:pt x="1855949" y="2124250"/>
                  <a:pt x="1859093" y="2122630"/>
                  <a:pt x="1860617" y="2121011"/>
                </a:cubicBezTo>
                <a:cubicBezTo>
                  <a:pt x="1866617" y="2105580"/>
                  <a:pt x="1842805" y="2125107"/>
                  <a:pt x="1851282" y="2139013"/>
                </a:cubicBezTo>
                <a:close/>
                <a:moveTo>
                  <a:pt x="1835471" y="2190639"/>
                </a:moveTo>
                <a:cubicBezTo>
                  <a:pt x="1842614" y="2189210"/>
                  <a:pt x="1848139" y="2179971"/>
                  <a:pt x="1848615" y="2173018"/>
                </a:cubicBezTo>
                <a:cubicBezTo>
                  <a:pt x="1847663" y="2165588"/>
                  <a:pt x="1836899" y="2187972"/>
                  <a:pt x="1837471" y="2173589"/>
                </a:cubicBezTo>
                <a:cubicBezTo>
                  <a:pt x="1839376" y="2162540"/>
                  <a:pt x="1832899" y="2180542"/>
                  <a:pt x="1830041" y="2180257"/>
                </a:cubicBezTo>
                <a:cubicBezTo>
                  <a:pt x="1827755" y="2180066"/>
                  <a:pt x="1829660" y="2176161"/>
                  <a:pt x="1830613" y="2174446"/>
                </a:cubicBezTo>
                <a:cubicBezTo>
                  <a:pt x="1834709" y="2166350"/>
                  <a:pt x="1832613" y="2166350"/>
                  <a:pt x="1829756" y="2169017"/>
                </a:cubicBezTo>
                <a:cubicBezTo>
                  <a:pt x="1828232" y="2170446"/>
                  <a:pt x="1826136" y="2174161"/>
                  <a:pt x="1824708" y="2171684"/>
                </a:cubicBezTo>
                <a:cubicBezTo>
                  <a:pt x="1823279" y="2169112"/>
                  <a:pt x="1826803" y="2166350"/>
                  <a:pt x="1828232" y="2164159"/>
                </a:cubicBezTo>
                <a:cubicBezTo>
                  <a:pt x="1830327" y="2161016"/>
                  <a:pt x="1829089" y="2156730"/>
                  <a:pt x="1825850" y="2158254"/>
                </a:cubicBezTo>
                <a:cubicBezTo>
                  <a:pt x="1811468" y="2167017"/>
                  <a:pt x="1814516" y="2197211"/>
                  <a:pt x="1835471" y="2190639"/>
                </a:cubicBezTo>
                <a:close/>
                <a:moveTo>
                  <a:pt x="1799561" y="2221500"/>
                </a:moveTo>
                <a:cubicBezTo>
                  <a:pt x="1812611" y="2244741"/>
                  <a:pt x="1833089" y="2205498"/>
                  <a:pt x="1819945" y="2216071"/>
                </a:cubicBezTo>
                <a:cubicBezTo>
                  <a:pt x="1816230" y="2220071"/>
                  <a:pt x="1812896" y="2218928"/>
                  <a:pt x="1815944" y="2212070"/>
                </a:cubicBezTo>
                <a:cubicBezTo>
                  <a:pt x="1816992" y="2209593"/>
                  <a:pt x="1816230" y="2209879"/>
                  <a:pt x="1814706" y="2211403"/>
                </a:cubicBezTo>
                <a:cubicBezTo>
                  <a:pt x="1812515" y="2213118"/>
                  <a:pt x="1811182" y="2217595"/>
                  <a:pt x="1808420" y="2217785"/>
                </a:cubicBezTo>
                <a:cubicBezTo>
                  <a:pt x="1806705" y="2217023"/>
                  <a:pt x="1808991" y="2213975"/>
                  <a:pt x="1809944" y="2212642"/>
                </a:cubicBezTo>
                <a:cubicBezTo>
                  <a:pt x="1814611" y="2206355"/>
                  <a:pt x="1812992" y="2205784"/>
                  <a:pt x="1810229" y="2207498"/>
                </a:cubicBezTo>
                <a:cubicBezTo>
                  <a:pt x="1808801" y="2208451"/>
                  <a:pt x="1806515" y="2211308"/>
                  <a:pt x="1805848" y="2208641"/>
                </a:cubicBezTo>
                <a:cubicBezTo>
                  <a:pt x="1805181" y="2205974"/>
                  <a:pt x="1808420" y="2204355"/>
                  <a:pt x="1809944" y="2202640"/>
                </a:cubicBezTo>
                <a:cubicBezTo>
                  <a:pt x="1816802" y="2186257"/>
                  <a:pt x="1792418" y="2206450"/>
                  <a:pt x="1799561" y="2221500"/>
                </a:cubicBezTo>
                <a:close/>
                <a:moveTo>
                  <a:pt x="1786226" y="2279412"/>
                </a:moveTo>
                <a:cubicBezTo>
                  <a:pt x="1794418" y="2279126"/>
                  <a:pt x="1803181" y="2249694"/>
                  <a:pt x="1792989" y="2263124"/>
                </a:cubicBezTo>
                <a:cubicBezTo>
                  <a:pt x="1790036" y="2268649"/>
                  <a:pt x="1785941" y="2269315"/>
                  <a:pt x="1787179" y="2261505"/>
                </a:cubicBezTo>
                <a:cubicBezTo>
                  <a:pt x="1787655" y="2258743"/>
                  <a:pt x="1786798" y="2259409"/>
                  <a:pt x="1785560" y="2261505"/>
                </a:cubicBezTo>
                <a:cubicBezTo>
                  <a:pt x="1783655" y="2264172"/>
                  <a:pt x="1783369" y="2269125"/>
                  <a:pt x="1780416" y="2270554"/>
                </a:cubicBezTo>
                <a:cubicBezTo>
                  <a:pt x="1778225" y="2270744"/>
                  <a:pt x="1779845" y="2266839"/>
                  <a:pt x="1780511" y="2265124"/>
                </a:cubicBezTo>
                <a:cubicBezTo>
                  <a:pt x="1783845" y="2257028"/>
                  <a:pt x="1781750" y="2257314"/>
                  <a:pt x="1779273" y="2260267"/>
                </a:cubicBezTo>
                <a:cubicBezTo>
                  <a:pt x="1773558" y="2268934"/>
                  <a:pt x="1772987" y="2260838"/>
                  <a:pt x="1777463" y="2256076"/>
                </a:cubicBezTo>
                <a:cubicBezTo>
                  <a:pt x="1779178" y="2252837"/>
                  <a:pt x="1777654" y="2249122"/>
                  <a:pt x="1774701" y="2251027"/>
                </a:cubicBezTo>
                <a:cubicBezTo>
                  <a:pt x="1771939" y="2252742"/>
                  <a:pt x="1769843" y="2257600"/>
                  <a:pt x="1768700" y="2260743"/>
                </a:cubicBezTo>
                <a:cubicBezTo>
                  <a:pt x="1763938" y="2274173"/>
                  <a:pt x="1773082" y="2285793"/>
                  <a:pt x="1786226" y="2279412"/>
                </a:cubicBezTo>
                <a:close/>
                <a:moveTo>
                  <a:pt x="1745459" y="2332942"/>
                </a:moveTo>
                <a:cubicBezTo>
                  <a:pt x="1755270" y="2341705"/>
                  <a:pt x="1770796" y="2327989"/>
                  <a:pt x="1770510" y="2316369"/>
                </a:cubicBezTo>
                <a:cubicBezTo>
                  <a:pt x="1770320" y="2313130"/>
                  <a:pt x="1767272" y="2316750"/>
                  <a:pt x="1766224" y="2318655"/>
                </a:cubicBezTo>
                <a:cubicBezTo>
                  <a:pt x="1764795" y="2321226"/>
                  <a:pt x="1763081" y="2322751"/>
                  <a:pt x="1761842" y="2322560"/>
                </a:cubicBezTo>
                <a:cubicBezTo>
                  <a:pt x="1758890" y="2323513"/>
                  <a:pt x="1762795" y="2311225"/>
                  <a:pt x="1759366" y="2317036"/>
                </a:cubicBezTo>
                <a:cubicBezTo>
                  <a:pt x="1757556" y="2319607"/>
                  <a:pt x="1756985" y="2324179"/>
                  <a:pt x="1754127" y="2325608"/>
                </a:cubicBezTo>
                <a:cubicBezTo>
                  <a:pt x="1752127" y="2325703"/>
                  <a:pt x="1753746" y="2321989"/>
                  <a:pt x="1754508" y="2320369"/>
                </a:cubicBezTo>
                <a:cubicBezTo>
                  <a:pt x="1758033" y="2312749"/>
                  <a:pt x="1755937" y="2313035"/>
                  <a:pt x="1753556" y="2315797"/>
                </a:cubicBezTo>
                <a:cubicBezTo>
                  <a:pt x="1752222" y="2317321"/>
                  <a:pt x="1750412" y="2320846"/>
                  <a:pt x="1749174" y="2318845"/>
                </a:cubicBezTo>
                <a:cubicBezTo>
                  <a:pt x="1747841" y="2316845"/>
                  <a:pt x="1750889" y="2313988"/>
                  <a:pt x="1752127" y="2311797"/>
                </a:cubicBezTo>
                <a:cubicBezTo>
                  <a:pt x="1755365" y="2294652"/>
                  <a:pt x="1734315" y="2322655"/>
                  <a:pt x="1745459" y="2332942"/>
                </a:cubicBezTo>
                <a:close/>
                <a:moveTo>
                  <a:pt x="1714789" y="2380472"/>
                </a:moveTo>
                <a:cubicBezTo>
                  <a:pt x="1731172" y="2394379"/>
                  <a:pt x="1745555" y="2354659"/>
                  <a:pt x="1734125" y="2368280"/>
                </a:cubicBezTo>
                <a:cubicBezTo>
                  <a:pt x="1731172" y="2372947"/>
                  <a:pt x="1727743" y="2373328"/>
                  <a:pt x="1729458" y="2366661"/>
                </a:cubicBezTo>
                <a:cubicBezTo>
                  <a:pt x="1730315" y="2360755"/>
                  <a:pt x="1724790" y="2374662"/>
                  <a:pt x="1722980" y="2374186"/>
                </a:cubicBezTo>
                <a:cubicBezTo>
                  <a:pt x="1721171" y="2374186"/>
                  <a:pt x="1722885" y="2370947"/>
                  <a:pt x="1723647" y="2369518"/>
                </a:cubicBezTo>
                <a:cubicBezTo>
                  <a:pt x="1727171" y="2362660"/>
                  <a:pt x="1725457" y="2362946"/>
                  <a:pt x="1723076" y="2365327"/>
                </a:cubicBezTo>
                <a:cubicBezTo>
                  <a:pt x="1721837" y="2366661"/>
                  <a:pt x="1720028" y="2369804"/>
                  <a:pt x="1718980" y="2367899"/>
                </a:cubicBezTo>
                <a:cubicBezTo>
                  <a:pt x="1717932" y="2365994"/>
                  <a:pt x="1720790" y="2363518"/>
                  <a:pt x="1721933" y="2361613"/>
                </a:cubicBezTo>
                <a:cubicBezTo>
                  <a:pt x="1726029" y="2346087"/>
                  <a:pt x="1705835" y="2371233"/>
                  <a:pt x="1714789" y="2380472"/>
                </a:cubicBezTo>
                <a:close/>
                <a:moveTo>
                  <a:pt x="1679642" y="2426573"/>
                </a:moveTo>
                <a:cubicBezTo>
                  <a:pt x="1688024" y="2440575"/>
                  <a:pt x="1709169" y="2426954"/>
                  <a:pt x="1711646" y="2413714"/>
                </a:cubicBezTo>
                <a:cubicBezTo>
                  <a:pt x="1712408" y="2409618"/>
                  <a:pt x="1708026" y="2413333"/>
                  <a:pt x="1706216" y="2415429"/>
                </a:cubicBezTo>
                <a:cubicBezTo>
                  <a:pt x="1700406" y="2422096"/>
                  <a:pt x="1697549" y="2418286"/>
                  <a:pt x="1700883" y="2412000"/>
                </a:cubicBezTo>
                <a:cubicBezTo>
                  <a:pt x="1703740" y="2403808"/>
                  <a:pt x="1693167" y="2421334"/>
                  <a:pt x="1691167" y="2420191"/>
                </a:cubicBezTo>
                <a:cubicBezTo>
                  <a:pt x="1687071" y="2418667"/>
                  <a:pt x="1704121" y="2401903"/>
                  <a:pt x="1693358" y="2408380"/>
                </a:cubicBezTo>
                <a:cubicBezTo>
                  <a:pt x="1691453" y="2409809"/>
                  <a:pt x="1688595" y="2413429"/>
                  <a:pt x="1687738" y="2410666"/>
                </a:cubicBezTo>
                <a:cubicBezTo>
                  <a:pt x="1686881" y="2407809"/>
                  <a:pt x="1690976" y="2405428"/>
                  <a:pt x="1692977" y="2403046"/>
                </a:cubicBezTo>
                <a:cubicBezTo>
                  <a:pt x="1701454" y="2382949"/>
                  <a:pt x="1670879" y="2411333"/>
                  <a:pt x="1679642" y="2426573"/>
                </a:cubicBezTo>
                <a:close/>
                <a:moveTo>
                  <a:pt x="1674117" y="2381520"/>
                </a:moveTo>
                <a:cubicBezTo>
                  <a:pt x="1678689" y="2400379"/>
                  <a:pt x="1701168" y="2390473"/>
                  <a:pt x="1705454" y="2376376"/>
                </a:cubicBezTo>
                <a:cubicBezTo>
                  <a:pt x="1706883" y="2371995"/>
                  <a:pt x="1702311" y="2374757"/>
                  <a:pt x="1700311" y="2376567"/>
                </a:cubicBezTo>
                <a:cubicBezTo>
                  <a:pt x="1694977" y="2381520"/>
                  <a:pt x="1691167" y="2379710"/>
                  <a:pt x="1696120" y="2371042"/>
                </a:cubicBezTo>
                <a:cubicBezTo>
                  <a:pt x="1700025" y="2362565"/>
                  <a:pt x="1687643" y="2379615"/>
                  <a:pt x="1685738" y="2377805"/>
                </a:cubicBezTo>
                <a:cubicBezTo>
                  <a:pt x="1683737" y="2376186"/>
                  <a:pt x="1687738" y="2372471"/>
                  <a:pt x="1688690" y="2371233"/>
                </a:cubicBezTo>
                <a:cubicBezTo>
                  <a:pt x="1695644" y="2363518"/>
                  <a:pt x="1693643" y="2362660"/>
                  <a:pt x="1690024" y="2364661"/>
                </a:cubicBezTo>
                <a:cubicBezTo>
                  <a:pt x="1688024" y="2365804"/>
                  <a:pt x="1684785" y="2369233"/>
                  <a:pt x="1684499" y="2365804"/>
                </a:cubicBezTo>
                <a:cubicBezTo>
                  <a:pt x="1684214" y="2362279"/>
                  <a:pt x="1688405" y="2360565"/>
                  <a:pt x="1690595" y="2358469"/>
                </a:cubicBezTo>
                <a:cubicBezTo>
                  <a:pt x="1701740" y="2338372"/>
                  <a:pt x="1669164" y="2361041"/>
                  <a:pt x="1674117" y="2381520"/>
                </a:cubicBezTo>
                <a:close/>
                <a:moveTo>
                  <a:pt x="1680499" y="2331037"/>
                </a:moveTo>
                <a:cubicBezTo>
                  <a:pt x="1681833" y="2328751"/>
                  <a:pt x="1683547" y="2325037"/>
                  <a:pt x="1683452" y="2322655"/>
                </a:cubicBezTo>
                <a:cubicBezTo>
                  <a:pt x="1682880" y="2316940"/>
                  <a:pt x="1673355" y="2336371"/>
                  <a:pt x="1675070" y="2322751"/>
                </a:cubicBezTo>
                <a:cubicBezTo>
                  <a:pt x="1675355" y="2317417"/>
                  <a:pt x="1671069" y="2329990"/>
                  <a:pt x="1669164" y="2329704"/>
                </a:cubicBezTo>
                <a:cubicBezTo>
                  <a:pt x="1667450" y="2329704"/>
                  <a:pt x="1668879" y="2326656"/>
                  <a:pt x="1669545" y="2325322"/>
                </a:cubicBezTo>
                <a:cubicBezTo>
                  <a:pt x="1672688" y="2319036"/>
                  <a:pt x="1670974" y="2319131"/>
                  <a:pt x="1668783" y="2321322"/>
                </a:cubicBezTo>
                <a:cubicBezTo>
                  <a:pt x="1667640" y="2322560"/>
                  <a:pt x="1666021" y="2325418"/>
                  <a:pt x="1664973" y="2323703"/>
                </a:cubicBezTo>
                <a:cubicBezTo>
                  <a:pt x="1663830" y="2321893"/>
                  <a:pt x="1666497" y="2319607"/>
                  <a:pt x="1667640" y="2317893"/>
                </a:cubicBezTo>
                <a:cubicBezTo>
                  <a:pt x="1669164" y="2315416"/>
                  <a:pt x="1668212" y="2312273"/>
                  <a:pt x="1665640" y="2313702"/>
                </a:cubicBezTo>
                <a:cubicBezTo>
                  <a:pt x="1649162" y="2327037"/>
                  <a:pt x="1666211" y="2350278"/>
                  <a:pt x="1680499" y="2331037"/>
                </a:cubicBezTo>
                <a:close/>
                <a:moveTo>
                  <a:pt x="1649447" y="2477722"/>
                </a:moveTo>
                <a:cubicBezTo>
                  <a:pt x="1656115" y="2482294"/>
                  <a:pt x="1679546" y="2457529"/>
                  <a:pt x="1664687" y="2465530"/>
                </a:cubicBezTo>
                <a:cubicBezTo>
                  <a:pt x="1659258" y="2469531"/>
                  <a:pt x="1656401" y="2467626"/>
                  <a:pt x="1662211" y="2460482"/>
                </a:cubicBezTo>
                <a:cubicBezTo>
                  <a:pt x="1664306" y="2457910"/>
                  <a:pt x="1663354" y="2458101"/>
                  <a:pt x="1661258" y="2459530"/>
                </a:cubicBezTo>
                <a:cubicBezTo>
                  <a:pt x="1658401" y="2461053"/>
                  <a:pt x="1655448" y="2465816"/>
                  <a:pt x="1652210" y="2465530"/>
                </a:cubicBezTo>
                <a:cubicBezTo>
                  <a:pt x="1650876" y="2464387"/>
                  <a:pt x="1654496" y="2461530"/>
                  <a:pt x="1655924" y="2460196"/>
                </a:cubicBezTo>
                <a:cubicBezTo>
                  <a:pt x="1663163" y="2453910"/>
                  <a:pt x="1661639" y="2453052"/>
                  <a:pt x="1658306" y="2454576"/>
                </a:cubicBezTo>
                <a:cubicBezTo>
                  <a:pt x="1656496" y="2455434"/>
                  <a:pt x="1653067" y="2458101"/>
                  <a:pt x="1653448" y="2455148"/>
                </a:cubicBezTo>
                <a:cubicBezTo>
                  <a:pt x="1653829" y="2452100"/>
                  <a:pt x="1657639" y="2450862"/>
                  <a:pt x="1659830" y="2449243"/>
                </a:cubicBezTo>
                <a:cubicBezTo>
                  <a:pt x="1662973" y="2446957"/>
                  <a:pt x="1664306" y="2442385"/>
                  <a:pt x="1661258" y="2442575"/>
                </a:cubicBezTo>
                <a:cubicBezTo>
                  <a:pt x="1658401" y="2442766"/>
                  <a:pt x="1654210" y="2446290"/>
                  <a:pt x="1651543" y="2448766"/>
                </a:cubicBezTo>
                <a:cubicBezTo>
                  <a:pt x="1643161" y="2456958"/>
                  <a:pt x="1635350" y="2474008"/>
                  <a:pt x="1649447" y="2477722"/>
                </a:cubicBezTo>
                <a:close/>
                <a:moveTo>
                  <a:pt x="1638970" y="2428764"/>
                </a:moveTo>
                <a:cubicBezTo>
                  <a:pt x="1648971" y="2442194"/>
                  <a:pt x="1671355" y="2426859"/>
                  <a:pt x="1673165" y="2412762"/>
                </a:cubicBezTo>
                <a:cubicBezTo>
                  <a:pt x="1673546" y="2408857"/>
                  <a:pt x="1669259" y="2412571"/>
                  <a:pt x="1667450" y="2414857"/>
                </a:cubicBezTo>
                <a:cubicBezTo>
                  <a:pt x="1662687" y="2420953"/>
                  <a:pt x="1657829" y="2420953"/>
                  <a:pt x="1661258" y="2412095"/>
                </a:cubicBezTo>
                <a:cubicBezTo>
                  <a:pt x="1663259" y="2403999"/>
                  <a:pt x="1653734" y="2422382"/>
                  <a:pt x="1651352" y="2421525"/>
                </a:cubicBezTo>
                <a:cubicBezTo>
                  <a:pt x="1648876" y="2421334"/>
                  <a:pt x="1651638" y="2417048"/>
                  <a:pt x="1652876" y="2415143"/>
                </a:cubicBezTo>
                <a:cubicBezTo>
                  <a:pt x="1658687" y="2406285"/>
                  <a:pt x="1656210" y="2406380"/>
                  <a:pt x="1652686" y="2409333"/>
                </a:cubicBezTo>
                <a:cubicBezTo>
                  <a:pt x="1644113" y="2418382"/>
                  <a:pt x="1645637" y="2408857"/>
                  <a:pt x="1651733" y="2404094"/>
                </a:cubicBezTo>
                <a:cubicBezTo>
                  <a:pt x="1659354" y="2383996"/>
                  <a:pt x="1628873" y="2412857"/>
                  <a:pt x="1638970" y="2428764"/>
                </a:cubicBezTo>
                <a:close/>
                <a:moveTo>
                  <a:pt x="1635541" y="2377043"/>
                </a:moveTo>
                <a:cubicBezTo>
                  <a:pt x="1644113" y="2390378"/>
                  <a:pt x="1664021" y="2378758"/>
                  <a:pt x="1665926" y="2365327"/>
                </a:cubicBezTo>
                <a:cubicBezTo>
                  <a:pt x="1666783" y="2357231"/>
                  <a:pt x="1650305" y="2381615"/>
                  <a:pt x="1655353" y="2363422"/>
                </a:cubicBezTo>
                <a:cubicBezTo>
                  <a:pt x="1657353" y="2355802"/>
                  <a:pt x="1648590" y="2372471"/>
                  <a:pt x="1646495" y="2371423"/>
                </a:cubicBezTo>
                <a:cubicBezTo>
                  <a:pt x="1644304" y="2370947"/>
                  <a:pt x="1646780" y="2367137"/>
                  <a:pt x="1647923" y="2365518"/>
                </a:cubicBezTo>
                <a:cubicBezTo>
                  <a:pt x="1653162" y="2357612"/>
                  <a:pt x="1651067" y="2357422"/>
                  <a:pt x="1647828" y="2359898"/>
                </a:cubicBezTo>
                <a:cubicBezTo>
                  <a:pt x="1640018" y="2367709"/>
                  <a:pt x="1641542" y="2358850"/>
                  <a:pt x="1647066" y="2354850"/>
                </a:cubicBezTo>
                <a:cubicBezTo>
                  <a:pt x="1654115" y="2336181"/>
                  <a:pt x="1626206" y="2361708"/>
                  <a:pt x="1635541" y="2377043"/>
                </a:cubicBezTo>
                <a:close/>
                <a:moveTo>
                  <a:pt x="1581915" y="2446385"/>
                </a:moveTo>
                <a:cubicBezTo>
                  <a:pt x="1577534" y="2450195"/>
                  <a:pt x="1573819" y="2449243"/>
                  <a:pt x="1577629" y="2443147"/>
                </a:cubicBezTo>
                <a:cubicBezTo>
                  <a:pt x="1579915" y="2437622"/>
                  <a:pt x="1570676" y="2449433"/>
                  <a:pt x="1568675" y="2448290"/>
                </a:cubicBezTo>
                <a:cubicBezTo>
                  <a:pt x="1566866" y="2447623"/>
                  <a:pt x="1569628" y="2444956"/>
                  <a:pt x="1570866" y="2443813"/>
                </a:cubicBezTo>
                <a:cubicBezTo>
                  <a:pt x="1574867" y="2440194"/>
                  <a:pt x="1576391" y="2437146"/>
                  <a:pt x="1571628" y="2439432"/>
                </a:cubicBezTo>
                <a:cubicBezTo>
                  <a:pt x="1565818" y="2443813"/>
                  <a:pt x="1564865" y="2438956"/>
                  <a:pt x="1570009" y="2436479"/>
                </a:cubicBezTo>
                <a:cubicBezTo>
                  <a:pt x="1583344" y="2422192"/>
                  <a:pt x="1552769" y="2434765"/>
                  <a:pt x="1558484" y="2451433"/>
                </a:cubicBezTo>
                <a:cubicBezTo>
                  <a:pt x="1571342" y="2472484"/>
                  <a:pt x="1597631" y="2436003"/>
                  <a:pt x="1581915" y="2446385"/>
                </a:cubicBezTo>
                <a:close/>
                <a:moveTo>
                  <a:pt x="1620968" y="2420191"/>
                </a:moveTo>
                <a:cubicBezTo>
                  <a:pt x="1616300" y="2423430"/>
                  <a:pt x="1613443" y="2421525"/>
                  <a:pt x="1618301" y="2415334"/>
                </a:cubicBezTo>
                <a:cubicBezTo>
                  <a:pt x="1621444" y="2410285"/>
                  <a:pt x="1612681" y="2418286"/>
                  <a:pt x="1611443" y="2418953"/>
                </a:cubicBezTo>
                <a:cubicBezTo>
                  <a:pt x="1607156" y="2421239"/>
                  <a:pt x="1610109" y="2415715"/>
                  <a:pt x="1612395" y="2414572"/>
                </a:cubicBezTo>
                <a:cubicBezTo>
                  <a:pt x="1618586" y="2409333"/>
                  <a:pt x="1617158" y="2408476"/>
                  <a:pt x="1614110" y="2409618"/>
                </a:cubicBezTo>
                <a:cubicBezTo>
                  <a:pt x="1612490" y="2410285"/>
                  <a:pt x="1609538" y="2412476"/>
                  <a:pt x="1609728" y="2409809"/>
                </a:cubicBezTo>
                <a:cubicBezTo>
                  <a:pt x="1609823" y="2407047"/>
                  <a:pt x="1613252" y="2406190"/>
                  <a:pt x="1615158" y="2404856"/>
                </a:cubicBezTo>
                <a:cubicBezTo>
                  <a:pt x="1617920" y="2402951"/>
                  <a:pt x="1618777" y="2398951"/>
                  <a:pt x="1615919" y="2398855"/>
                </a:cubicBezTo>
                <a:cubicBezTo>
                  <a:pt x="1613252" y="2398855"/>
                  <a:pt x="1609633" y="2401713"/>
                  <a:pt x="1607442" y="2403808"/>
                </a:cubicBezTo>
                <a:cubicBezTo>
                  <a:pt x="1595155" y="2413429"/>
                  <a:pt x="1599346" y="2438575"/>
                  <a:pt x="1617634" y="2428383"/>
                </a:cubicBezTo>
                <a:cubicBezTo>
                  <a:pt x="1620777" y="2426954"/>
                  <a:pt x="1630969" y="2414857"/>
                  <a:pt x="1620968" y="2420191"/>
                </a:cubicBezTo>
                <a:close/>
                <a:moveTo>
                  <a:pt x="1622206" y="2474103"/>
                </a:moveTo>
                <a:cubicBezTo>
                  <a:pt x="1626778" y="2471245"/>
                  <a:pt x="1637351" y="2453910"/>
                  <a:pt x="1624492" y="2464292"/>
                </a:cubicBezTo>
                <a:cubicBezTo>
                  <a:pt x="1618491" y="2469817"/>
                  <a:pt x="1613538" y="2468959"/>
                  <a:pt x="1618872" y="2460673"/>
                </a:cubicBezTo>
                <a:cubicBezTo>
                  <a:pt x="1620587" y="2457529"/>
                  <a:pt x="1619444" y="2458101"/>
                  <a:pt x="1617062" y="2460196"/>
                </a:cubicBezTo>
                <a:cubicBezTo>
                  <a:pt x="1613633" y="2462577"/>
                  <a:pt x="1610966" y="2468007"/>
                  <a:pt x="1606871" y="2468578"/>
                </a:cubicBezTo>
                <a:cubicBezTo>
                  <a:pt x="1604394" y="2468007"/>
                  <a:pt x="1608109" y="2464101"/>
                  <a:pt x="1609728" y="2462482"/>
                </a:cubicBezTo>
                <a:cubicBezTo>
                  <a:pt x="1617348" y="2454576"/>
                  <a:pt x="1614872" y="2454291"/>
                  <a:pt x="1610776" y="2456672"/>
                </a:cubicBezTo>
                <a:cubicBezTo>
                  <a:pt x="1608490" y="2458006"/>
                  <a:pt x="1604870" y="2461530"/>
                  <a:pt x="1604204" y="2458672"/>
                </a:cubicBezTo>
                <a:cubicBezTo>
                  <a:pt x="1603537" y="2455815"/>
                  <a:pt x="1608395" y="2453529"/>
                  <a:pt x="1610776" y="2451338"/>
                </a:cubicBezTo>
                <a:cubicBezTo>
                  <a:pt x="1614014" y="2448100"/>
                  <a:pt x="1613919" y="2443432"/>
                  <a:pt x="1609919" y="2444670"/>
                </a:cubicBezTo>
                <a:cubicBezTo>
                  <a:pt x="1581725" y="2458386"/>
                  <a:pt x="1590488" y="2496772"/>
                  <a:pt x="1622206" y="2474103"/>
                </a:cubicBezTo>
                <a:close/>
                <a:moveTo>
                  <a:pt x="1584392" y="2511536"/>
                </a:moveTo>
                <a:cubicBezTo>
                  <a:pt x="1590202" y="2524871"/>
                  <a:pt x="1612205" y="2514775"/>
                  <a:pt x="1617158" y="2504107"/>
                </a:cubicBezTo>
                <a:cubicBezTo>
                  <a:pt x="1618682" y="2500868"/>
                  <a:pt x="1613824" y="2503440"/>
                  <a:pt x="1611824" y="2504964"/>
                </a:cubicBezTo>
                <a:cubicBezTo>
                  <a:pt x="1606204" y="2509250"/>
                  <a:pt x="1602299" y="2508488"/>
                  <a:pt x="1607442" y="2501630"/>
                </a:cubicBezTo>
                <a:cubicBezTo>
                  <a:pt x="1611347" y="2495248"/>
                  <a:pt x="1598489" y="2509060"/>
                  <a:pt x="1596679" y="2507821"/>
                </a:cubicBezTo>
                <a:cubicBezTo>
                  <a:pt x="1594679" y="2506774"/>
                  <a:pt x="1598965" y="2503726"/>
                  <a:pt x="1599727" y="2502868"/>
                </a:cubicBezTo>
                <a:cubicBezTo>
                  <a:pt x="1606871" y="2496486"/>
                  <a:pt x="1604870" y="2496106"/>
                  <a:pt x="1601156" y="2498010"/>
                </a:cubicBezTo>
                <a:cubicBezTo>
                  <a:pt x="1591631" y="2504107"/>
                  <a:pt x="1595726" y="2496201"/>
                  <a:pt x="1601727" y="2493534"/>
                </a:cubicBezTo>
                <a:cubicBezTo>
                  <a:pt x="1613252" y="2477818"/>
                  <a:pt x="1579534" y="2498677"/>
                  <a:pt x="1584392" y="2511536"/>
                </a:cubicBezTo>
                <a:close/>
                <a:moveTo>
                  <a:pt x="1582582" y="2492867"/>
                </a:moveTo>
                <a:cubicBezTo>
                  <a:pt x="1588392" y="2486581"/>
                  <a:pt x="1587725" y="2480961"/>
                  <a:pt x="1578677" y="2488295"/>
                </a:cubicBezTo>
                <a:cubicBezTo>
                  <a:pt x="1570390" y="2495248"/>
                  <a:pt x="1566104" y="2491819"/>
                  <a:pt x="1571247" y="2484580"/>
                </a:cubicBezTo>
                <a:cubicBezTo>
                  <a:pt x="1574771" y="2476389"/>
                  <a:pt x="1560008" y="2494867"/>
                  <a:pt x="1557055" y="2493153"/>
                </a:cubicBezTo>
                <a:cubicBezTo>
                  <a:pt x="1554293" y="2492581"/>
                  <a:pt x="1557341" y="2489533"/>
                  <a:pt x="1559341" y="2487533"/>
                </a:cubicBezTo>
                <a:cubicBezTo>
                  <a:pt x="1571438" y="2475722"/>
                  <a:pt x="1562960" y="2478389"/>
                  <a:pt x="1556388" y="2483247"/>
                </a:cubicBezTo>
                <a:cubicBezTo>
                  <a:pt x="1554864" y="2484009"/>
                  <a:pt x="1553531" y="2484104"/>
                  <a:pt x="1553054" y="2482580"/>
                </a:cubicBezTo>
                <a:cubicBezTo>
                  <a:pt x="1552102" y="2479627"/>
                  <a:pt x="1557722" y="2477056"/>
                  <a:pt x="1560579" y="2474674"/>
                </a:cubicBezTo>
                <a:cubicBezTo>
                  <a:pt x="1564675" y="2471245"/>
                  <a:pt x="1563913" y="2466292"/>
                  <a:pt x="1558865" y="2467721"/>
                </a:cubicBezTo>
                <a:cubicBezTo>
                  <a:pt x="1514859" y="2490867"/>
                  <a:pt x="1553626" y="2525919"/>
                  <a:pt x="1582582" y="2492867"/>
                </a:cubicBezTo>
                <a:close/>
                <a:moveTo>
                  <a:pt x="1549816" y="2549350"/>
                </a:moveTo>
                <a:cubicBezTo>
                  <a:pt x="1558484" y="2554684"/>
                  <a:pt x="1591345" y="2530395"/>
                  <a:pt x="1570676" y="2537920"/>
                </a:cubicBezTo>
                <a:cubicBezTo>
                  <a:pt x="1563818" y="2541444"/>
                  <a:pt x="1559912" y="2540016"/>
                  <a:pt x="1565532" y="2534301"/>
                </a:cubicBezTo>
                <a:cubicBezTo>
                  <a:pt x="1567533" y="2532491"/>
                  <a:pt x="1571247" y="2529157"/>
                  <a:pt x="1565818" y="2531824"/>
                </a:cubicBezTo>
                <a:cubicBezTo>
                  <a:pt x="1561913" y="2533348"/>
                  <a:pt x="1557531" y="2537730"/>
                  <a:pt x="1553340" y="2537253"/>
                </a:cubicBezTo>
                <a:cubicBezTo>
                  <a:pt x="1551435" y="2536015"/>
                  <a:pt x="1556388" y="2533348"/>
                  <a:pt x="1558484" y="2532205"/>
                </a:cubicBezTo>
                <a:cubicBezTo>
                  <a:pt x="1568390" y="2526395"/>
                  <a:pt x="1566294" y="2525347"/>
                  <a:pt x="1561722" y="2526681"/>
                </a:cubicBezTo>
                <a:cubicBezTo>
                  <a:pt x="1560198" y="2526871"/>
                  <a:pt x="1554959" y="2530300"/>
                  <a:pt x="1555150" y="2526967"/>
                </a:cubicBezTo>
                <a:cubicBezTo>
                  <a:pt x="1555817" y="2524014"/>
                  <a:pt x="1560865" y="2522966"/>
                  <a:pt x="1563913" y="2521442"/>
                </a:cubicBezTo>
                <a:cubicBezTo>
                  <a:pt x="1568104" y="2519251"/>
                  <a:pt x="1570009" y="2514775"/>
                  <a:pt x="1565818" y="2514775"/>
                </a:cubicBezTo>
                <a:cubicBezTo>
                  <a:pt x="1562008" y="2514870"/>
                  <a:pt x="1556388" y="2518203"/>
                  <a:pt x="1552769" y="2520490"/>
                </a:cubicBezTo>
                <a:cubicBezTo>
                  <a:pt x="1540862" y="2526585"/>
                  <a:pt x="1530766" y="2546017"/>
                  <a:pt x="1549816" y="2549350"/>
                </a:cubicBezTo>
                <a:close/>
                <a:moveTo>
                  <a:pt x="1171769" y="1442641"/>
                </a:moveTo>
                <a:cubicBezTo>
                  <a:pt x="1146146" y="1416923"/>
                  <a:pt x="1120619" y="1447212"/>
                  <a:pt x="1159196" y="1459214"/>
                </a:cubicBezTo>
                <a:cubicBezTo>
                  <a:pt x="1165958" y="1459119"/>
                  <a:pt x="1144146" y="1447975"/>
                  <a:pt x="1157767" y="1450070"/>
                </a:cubicBezTo>
                <a:cubicBezTo>
                  <a:pt x="1159862" y="1450737"/>
                  <a:pt x="1163577" y="1451880"/>
                  <a:pt x="1159577" y="1449213"/>
                </a:cubicBezTo>
                <a:cubicBezTo>
                  <a:pt x="1157005" y="1447022"/>
                  <a:pt x="1152147" y="1446260"/>
                  <a:pt x="1150433" y="1443403"/>
                </a:cubicBezTo>
                <a:cubicBezTo>
                  <a:pt x="1150337" y="1441593"/>
                  <a:pt x="1154528" y="1443498"/>
                  <a:pt x="1156243" y="1444260"/>
                </a:cubicBezTo>
                <a:cubicBezTo>
                  <a:pt x="1167863" y="1450356"/>
                  <a:pt x="1162244" y="1444545"/>
                  <a:pt x="1158338" y="1441688"/>
                </a:cubicBezTo>
                <a:cubicBezTo>
                  <a:pt x="1157481" y="1440831"/>
                  <a:pt x="1157005" y="1440164"/>
                  <a:pt x="1158148" y="1439688"/>
                </a:cubicBezTo>
                <a:cubicBezTo>
                  <a:pt x="1160529" y="1438735"/>
                  <a:pt x="1163577" y="1442164"/>
                  <a:pt x="1166054" y="1443593"/>
                </a:cubicBezTo>
                <a:cubicBezTo>
                  <a:pt x="1168244" y="1445117"/>
                  <a:pt x="1173483" y="1446546"/>
                  <a:pt x="1171769" y="1442641"/>
                </a:cubicBezTo>
                <a:close/>
                <a:moveTo>
                  <a:pt x="1188723" y="1475883"/>
                </a:moveTo>
                <a:cubicBezTo>
                  <a:pt x="1157005" y="1443688"/>
                  <a:pt x="1141860" y="1490456"/>
                  <a:pt x="1178531" y="1500743"/>
                </a:cubicBezTo>
                <a:cubicBezTo>
                  <a:pt x="1185580" y="1499981"/>
                  <a:pt x="1162529" y="1486932"/>
                  <a:pt x="1176245" y="1488265"/>
                </a:cubicBezTo>
                <a:cubicBezTo>
                  <a:pt x="1178627" y="1489027"/>
                  <a:pt x="1181960" y="1489980"/>
                  <a:pt x="1177865" y="1486837"/>
                </a:cubicBezTo>
                <a:cubicBezTo>
                  <a:pt x="1176341" y="1485122"/>
                  <a:pt x="1163768" y="1480359"/>
                  <a:pt x="1169673" y="1478740"/>
                </a:cubicBezTo>
                <a:cubicBezTo>
                  <a:pt x="1173293" y="1479502"/>
                  <a:pt x="1177865" y="1483598"/>
                  <a:pt x="1180913" y="1483217"/>
                </a:cubicBezTo>
                <a:cubicBezTo>
                  <a:pt x="1182437" y="1480836"/>
                  <a:pt x="1171959" y="1475978"/>
                  <a:pt x="1174912" y="1473883"/>
                </a:cubicBezTo>
                <a:cubicBezTo>
                  <a:pt x="1177007" y="1472263"/>
                  <a:pt x="1180722" y="1476454"/>
                  <a:pt x="1183294" y="1478169"/>
                </a:cubicBezTo>
                <a:cubicBezTo>
                  <a:pt x="1186913" y="1480836"/>
                  <a:pt x="1191009" y="1479883"/>
                  <a:pt x="1188723" y="1475883"/>
                </a:cubicBezTo>
                <a:close/>
                <a:moveTo>
                  <a:pt x="1199867" y="1509411"/>
                </a:moveTo>
                <a:cubicBezTo>
                  <a:pt x="1188818" y="1505601"/>
                  <a:pt x="1184151" y="1518174"/>
                  <a:pt x="1187485" y="1526841"/>
                </a:cubicBezTo>
                <a:cubicBezTo>
                  <a:pt x="1187580" y="1531223"/>
                  <a:pt x="1203868" y="1546654"/>
                  <a:pt x="1197486" y="1533985"/>
                </a:cubicBezTo>
                <a:cubicBezTo>
                  <a:pt x="1195867" y="1531509"/>
                  <a:pt x="1195200" y="1529413"/>
                  <a:pt x="1195772" y="1528461"/>
                </a:cubicBezTo>
                <a:cubicBezTo>
                  <a:pt x="1196629" y="1525317"/>
                  <a:pt x="1205487" y="1534462"/>
                  <a:pt x="1201677" y="1528651"/>
                </a:cubicBezTo>
                <a:cubicBezTo>
                  <a:pt x="1200153" y="1525794"/>
                  <a:pt x="1196057" y="1523603"/>
                  <a:pt x="1195962" y="1520365"/>
                </a:cubicBezTo>
                <a:cubicBezTo>
                  <a:pt x="1198058" y="1517126"/>
                  <a:pt x="1208726" y="1534462"/>
                  <a:pt x="1205201" y="1523984"/>
                </a:cubicBezTo>
                <a:cubicBezTo>
                  <a:pt x="1199677" y="1515126"/>
                  <a:pt x="1207297" y="1518650"/>
                  <a:pt x="1209488" y="1524555"/>
                </a:cubicBezTo>
                <a:cubicBezTo>
                  <a:pt x="1222442" y="1535033"/>
                  <a:pt x="1209678" y="1509982"/>
                  <a:pt x="1199867" y="1509411"/>
                </a:cubicBezTo>
                <a:close/>
                <a:moveTo>
                  <a:pt x="1221965" y="1566561"/>
                </a:moveTo>
                <a:cubicBezTo>
                  <a:pt x="1227109" y="1571037"/>
                  <a:pt x="1217203" y="1557321"/>
                  <a:pt x="1218441" y="1555893"/>
                </a:cubicBezTo>
                <a:cubicBezTo>
                  <a:pt x="1219394" y="1554083"/>
                  <a:pt x="1221680" y="1557607"/>
                  <a:pt x="1222632" y="1559226"/>
                </a:cubicBezTo>
                <a:cubicBezTo>
                  <a:pt x="1227109" y="1566846"/>
                  <a:pt x="1227871" y="1565037"/>
                  <a:pt x="1227014" y="1561322"/>
                </a:cubicBezTo>
                <a:cubicBezTo>
                  <a:pt x="1223204" y="1551321"/>
                  <a:pt x="1229966" y="1556369"/>
                  <a:pt x="1231205" y="1562655"/>
                </a:cubicBezTo>
                <a:cubicBezTo>
                  <a:pt x="1243778" y="1576753"/>
                  <a:pt x="1232062" y="1540176"/>
                  <a:pt x="1216441" y="1544463"/>
                </a:cubicBezTo>
                <a:cubicBezTo>
                  <a:pt x="1204344" y="1548558"/>
                  <a:pt x="1207964" y="1568275"/>
                  <a:pt x="1216917" y="1574752"/>
                </a:cubicBezTo>
                <a:cubicBezTo>
                  <a:pt x="1222823" y="1578372"/>
                  <a:pt x="1209869" y="1555607"/>
                  <a:pt x="1221965" y="1566561"/>
                </a:cubicBezTo>
                <a:close/>
                <a:moveTo>
                  <a:pt x="1223204" y="1736201"/>
                </a:moveTo>
                <a:cubicBezTo>
                  <a:pt x="1223394" y="1741249"/>
                  <a:pt x="1225680" y="1731343"/>
                  <a:pt x="1226252" y="1730200"/>
                </a:cubicBezTo>
                <a:cubicBezTo>
                  <a:pt x="1228157" y="1726390"/>
                  <a:pt x="1228728" y="1731724"/>
                  <a:pt x="1227680" y="1733725"/>
                </a:cubicBezTo>
                <a:cubicBezTo>
                  <a:pt x="1225871" y="1740583"/>
                  <a:pt x="1227299" y="1740487"/>
                  <a:pt x="1228823" y="1738201"/>
                </a:cubicBezTo>
                <a:cubicBezTo>
                  <a:pt x="1229681" y="1736963"/>
                  <a:pt x="1230633" y="1733725"/>
                  <a:pt x="1231776" y="1735820"/>
                </a:cubicBezTo>
                <a:cubicBezTo>
                  <a:pt x="1233014" y="1737916"/>
                  <a:pt x="1231014" y="1740297"/>
                  <a:pt x="1230347" y="1742202"/>
                </a:cubicBezTo>
                <a:cubicBezTo>
                  <a:pt x="1229585" y="1758966"/>
                  <a:pt x="1242920" y="1732105"/>
                  <a:pt x="1233014" y="1722866"/>
                </a:cubicBezTo>
                <a:cubicBezTo>
                  <a:pt x="1224251" y="1713912"/>
                  <a:pt x="1214441" y="1726295"/>
                  <a:pt x="1216060" y="1735820"/>
                </a:cubicBezTo>
                <a:cubicBezTo>
                  <a:pt x="1217393" y="1742011"/>
                  <a:pt x="1222632" y="1721533"/>
                  <a:pt x="1223204" y="1736201"/>
                </a:cubicBezTo>
                <a:close/>
                <a:moveTo>
                  <a:pt x="1183103" y="1968706"/>
                </a:moveTo>
                <a:cubicBezTo>
                  <a:pt x="1183675" y="1976326"/>
                  <a:pt x="1186532" y="1957371"/>
                  <a:pt x="1188723" y="1957276"/>
                </a:cubicBezTo>
                <a:cubicBezTo>
                  <a:pt x="1190819" y="1956609"/>
                  <a:pt x="1189771" y="1961277"/>
                  <a:pt x="1189199" y="1963277"/>
                </a:cubicBezTo>
                <a:cubicBezTo>
                  <a:pt x="1186818" y="1972897"/>
                  <a:pt x="1188818" y="1972040"/>
                  <a:pt x="1190914" y="1968325"/>
                </a:cubicBezTo>
                <a:cubicBezTo>
                  <a:pt x="1195676" y="1957467"/>
                  <a:pt x="1196915" y="1966611"/>
                  <a:pt x="1193105" y="1972612"/>
                </a:cubicBezTo>
                <a:cubicBezTo>
                  <a:pt x="1191771" y="1976612"/>
                  <a:pt x="1193676" y="1980327"/>
                  <a:pt x="1196438" y="1977565"/>
                </a:cubicBezTo>
                <a:cubicBezTo>
                  <a:pt x="1198915" y="1974993"/>
                  <a:pt x="1200439" y="1969278"/>
                  <a:pt x="1201201" y="1965563"/>
                </a:cubicBezTo>
                <a:cubicBezTo>
                  <a:pt x="1205582" y="1930320"/>
                  <a:pt x="1169197" y="1947370"/>
                  <a:pt x="1172816" y="1971945"/>
                </a:cubicBezTo>
                <a:cubicBezTo>
                  <a:pt x="1174721" y="1979565"/>
                  <a:pt x="1182151" y="1950133"/>
                  <a:pt x="1183103" y="1968706"/>
                </a:cubicBezTo>
                <a:close/>
                <a:moveTo>
                  <a:pt x="1195391" y="1934130"/>
                </a:moveTo>
                <a:cubicBezTo>
                  <a:pt x="1196724" y="1937750"/>
                  <a:pt x="1199391" y="1931749"/>
                  <a:pt x="1200058" y="1928892"/>
                </a:cubicBezTo>
                <a:cubicBezTo>
                  <a:pt x="1202153" y="1919557"/>
                  <a:pt x="1207011" y="1919653"/>
                  <a:pt x="1207297" y="1927558"/>
                </a:cubicBezTo>
                <a:cubicBezTo>
                  <a:pt x="1209107" y="1935369"/>
                  <a:pt x="1209869" y="1914128"/>
                  <a:pt x="1212536" y="1913557"/>
                </a:cubicBezTo>
                <a:cubicBezTo>
                  <a:pt x="1215012" y="1912128"/>
                  <a:pt x="1214250" y="1917652"/>
                  <a:pt x="1213964" y="1919843"/>
                </a:cubicBezTo>
                <a:cubicBezTo>
                  <a:pt x="1212440" y="1930892"/>
                  <a:pt x="1214726" y="1929368"/>
                  <a:pt x="1216822" y="1924701"/>
                </a:cubicBezTo>
                <a:cubicBezTo>
                  <a:pt x="1217965" y="1922129"/>
                  <a:pt x="1218822" y="1916890"/>
                  <a:pt x="1221204" y="1918509"/>
                </a:cubicBezTo>
                <a:cubicBezTo>
                  <a:pt x="1223585" y="1920033"/>
                  <a:pt x="1220822" y="1925272"/>
                  <a:pt x="1220156" y="1928606"/>
                </a:cubicBezTo>
                <a:cubicBezTo>
                  <a:pt x="1219013" y="1933559"/>
                  <a:pt x="1222156" y="1936797"/>
                  <a:pt x="1225013" y="1932702"/>
                </a:cubicBezTo>
                <a:cubicBezTo>
                  <a:pt x="1244540" y="1884982"/>
                  <a:pt x="1189485" y="1892887"/>
                  <a:pt x="1195391" y="1934130"/>
                </a:cubicBezTo>
                <a:close/>
                <a:moveTo>
                  <a:pt x="1208154" y="1875266"/>
                </a:moveTo>
                <a:cubicBezTo>
                  <a:pt x="1209678" y="1877933"/>
                  <a:pt x="1211393" y="1872694"/>
                  <a:pt x="1211678" y="1870313"/>
                </a:cubicBezTo>
                <a:cubicBezTo>
                  <a:pt x="1212440" y="1863741"/>
                  <a:pt x="1216155" y="1860502"/>
                  <a:pt x="1217774" y="1867837"/>
                </a:cubicBezTo>
                <a:cubicBezTo>
                  <a:pt x="1219584" y="1873170"/>
                  <a:pt x="1219584" y="1859740"/>
                  <a:pt x="1219870" y="1858312"/>
                </a:cubicBezTo>
                <a:cubicBezTo>
                  <a:pt x="1220918" y="1852882"/>
                  <a:pt x="1223585" y="1856025"/>
                  <a:pt x="1222823" y="1860407"/>
                </a:cubicBezTo>
                <a:cubicBezTo>
                  <a:pt x="1222537" y="1869456"/>
                  <a:pt x="1224442" y="1867837"/>
                  <a:pt x="1225775" y="1863741"/>
                </a:cubicBezTo>
                <a:cubicBezTo>
                  <a:pt x="1226537" y="1861455"/>
                  <a:pt x="1226728" y="1857168"/>
                  <a:pt x="1229014" y="1857930"/>
                </a:cubicBezTo>
                <a:cubicBezTo>
                  <a:pt x="1231300" y="1858692"/>
                  <a:pt x="1229395" y="1863360"/>
                  <a:pt x="1229014" y="1866217"/>
                </a:cubicBezTo>
                <a:cubicBezTo>
                  <a:pt x="1228538" y="1870408"/>
                  <a:pt x="1231586" y="1872313"/>
                  <a:pt x="1233586" y="1868503"/>
                </a:cubicBezTo>
                <a:cubicBezTo>
                  <a:pt x="1245873" y="1826117"/>
                  <a:pt x="1198534" y="1845072"/>
                  <a:pt x="1208154" y="1875266"/>
                </a:cubicBezTo>
                <a:close/>
                <a:moveTo>
                  <a:pt x="1222918" y="1811639"/>
                </a:moveTo>
                <a:cubicBezTo>
                  <a:pt x="1225299" y="1818687"/>
                  <a:pt x="1229871" y="1790493"/>
                  <a:pt x="1232443" y="1807924"/>
                </a:cubicBezTo>
                <a:cubicBezTo>
                  <a:pt x="1233681" y="1815068"/>
                  <a:pt x="1234729" y="1796970"/>
                  <a:pt x="1236824" y="1796685"/>
                </a:cubicBezTo>
                <a:cubicBezTo>
                  <a:pt x="1238825" y="1795828"/>
                  <a:pt x="1238253" y="1800400"/>
                  <a:pt x="1237872" y="1802304"/>
                </a:cubicBezTo>
                <a:cubicBezTo>
                  <a:pt x="1236443" y="1811639"/>
                  <a:pt x="1238253" y="1810687"/>
                  <a:pt x="1239968" y="1806972"/>
                </a:cubicBezTo>
                <a:cubicBezTo>
                  <a:pt x="1240920" y="1804876"/>
                  <a:pt x="1241682" y="1800590"/>
                  <a:pt x="1243587" y="1802209"/>
                </a:cubicBezTo>
                <a:cubicBezTo>
                  <a:pt x="1245492" y="1803924"/>
                  <a:pt x="1243206" y="1808020"/>
                  <a:pt x="1242539" y="1810782"/>
                </a:cubicBezTo>
                <a:cubicBezTo>
                  <a:pt x="1241587" y="1814878"/>
                  <a:pt x="1243873" y="1818307"/>
                  <a:pt x="1246254" y="1815163"/>
                </a:cubicBezTo>
                <a:cubicBezTo>
                  <a:pt x="1263018" y="1778206"/>
                  <a:pt x="1219394" y="1774301"/>
                  <a:pt x="1222918" y="1811639"/>
                </a:cubicBezTo>
                <a:close/>
                <a:moveTo>
                  <a:pt x="1252350" y="1754108"/>
                </a:moveTo>
                <a:cubicBezTo>
                  <a:pt x="1253303" y="1747536"/>
                  <a:pt x="1256351" y="1752108"/>
                  <a:pt x="1255874" y="1756870"/>
                </a:cubicBezTo>
                <a:cubicBezTo>
                  <a:pt x="1256255" y="1767633"/>
                  <a:pt x="1258160" y="1765919"/>
                  <a:pt x="1259399" y="1761061"/>
                </a:cubicBezTo>
                <a:cubicBezTo>
                  <a:pt x="1260065" y="1758394"/>
                  <a:pt x="1260065" y="1753346"/>
                  <a:pt x="1262542" y="1754394"/>
                </a:cubicBezTo>
                <a:cubicBezTo>
                  <a:pt x="1265114" y="1755441"/>
                  <a:pt x="1263304" y="1760966"/>
                  <a:pt x="1263209" y="1764300"/>
                </a:cubicBezTo>
                <a:cubicBezTo>
                  <a:pt x="1262923" y="1769158"/>
                  <a:pt x="1266257" y="1771920"/>
                  <a:pt x="1268447" y="1767538"/>
                </a:cubicBezTo>
                <a:cubicBezTo>
                  <a:pt x="1278925" y="1733534"/>
                  <a:pt x="1243968" y="1724200"/>
                  <a:pt x="1238634" y="1760299"/>
                </a:cubicBezTo>
                <a:cubicBezTo>
                  <a:pt x="1238539" y="1764204"/>
                  <a:pt x="1238634" y="1770205"/>
                  <a:pt x="1240254" y="1772967"/>
                </a:cubicBezTo>
                <a:cubicBezTo>
                  <a:pt x="1244444" y="1779540"/>
                  <a:pt x="1244349" y="1747250"/>
                  <a:pt x="1250731" y="1765157"/>
                </a:cubicBezTo>
                <a:cubicBezTo>
                  <a:pt x="1253017" y="1771825"/>
                  <a:pt x="1252255" y="1755822"/>
                  <a:pt x="1252350" y="1754108"/>
                </a:cubicBezTo>
                <a:close/>
                <a:moveTo>
                  <a:pt x="1248445" y="1644094"/>
                </a:moveTo>
                <a:cubicBezTo>
                  <a:pt x="1249302" y="1638855"/>
                  <a:pt x="1251874" y="1645142"/>
                  <a:pt x="1251302" y="1647904"/>
                </a:cubicBezTo>
                <a:cubicBezTo>
                  <a:pt x="1251302" y="1656858"/>
                  <a:pt x="1252922" y="1656286"/>
                  <a:pt x="1254065" y="1652953"/>
                </a:cubicBezTo>
                <a:cubicBezTo>
                  <a:pt x="1254636" y="1651143"/>
                  <a:pt x="1254827" y="1646952"/>
                  <a:pt x="1256827" y="1649047"/>
                </a:cubicBezTo>
                <a:cubicBezTo>
                  <a:pt x="1258922" y="1651238"/>
                  <a:pt x="1257303" y="1654762"/>
                  <a:pt x="1257113" y="1657429"/>
                </a:cubicBezTo>
                <a:cubicBezTo>
                  <a:pt x="1256732" y="1661144"/>
                  <a:pt x="1259208" y="1665240"/>
                  <a:pt x="1261208" y="1662668"/>
                </a:cubicBezTo>
                <a:cubicBezTo>
                  <a:pt x="1271495" y="1644761"/>
                  <a:pt x="1243778" y="1612852"/>
                  <a:pt x="1236920" y="1643142"/>
                </a:cubicBezTo>
                <a:cubicBezTo>
                  <a:pt x="1236253" y="1646666"/>
                  <a:pt x="1238825" y="1662478"/>
                  <a:pt x="1241301" y="1651143"/>
                </a:cubicBezTo>
                <a:cubicBezTo>
                  <a:pt x="1241587" y="1648190"/>
                  <a:pt x="1242444" y="1646380"/>
                  <a:pt x="1243587" y="1646380"/>
                </a:cubicBezTo>
                <a:cubicBezTo>
                  <a:pt x="1244635" y="1646380"/>
                  <a:pt x="1246064" y="1648095"/>
                  <a:pt x="1246826" y="1652286"/>
                </a:cubicBezTo>
                <a:cubicBezTo>
                  <a:pt x="1248635" y="1658477"/>
                  <a:pt x="1248350" y="1645618"/>
                  <a:pt x="1248445" y="1644094"/>
                </a:cubicBezTo>
                <a:close/>
                <a:moveTo>
                  <a:pt x="1262733" y="1706292"/>
                </a:moveTo>
                <a:cubicBezTo>
                  <a:pt x="1260732" y="1695625"/>
                  <a:pt x="1248445" y="1690100"/>
                  <a:pt x="1241682" y="1699339"/>
                </a:cubicBezTo>
                <a:cubicBezTo>
                  <a:pt x="1238158" y="1701530"/>
                  <a:pt x="1236062" y="1725533"/>
                  <a:pt x="1242063" y="1713055"/>
                </a:cubicBezTo>
                <a:cubicBezTo>
                  <a:pt x="1248731" y="1698768"/>
                  <a:pt x="1246159" y="1724009"/>
                  <a:pt x="1248635" y="1715437"/>
                </a:cubicBezTo>
                <a:cubicBezTo>
                  <a:pt x="1249969" y="1712579"/>
                  <a:pt x="1249397" y="1707531"/>
                  <a:pt x="1251874" y="1705816"/>
                </a:cubicBezTo>
                <a:cubicBezTo>
                  <a:pt x="1253684" y="1705816"/>
                  <a:pt x="1253112" y="1709912"/>
                  <a:pt x="1252636" y="1711817"/>
                </a:cubicBezTo>
                <a:cubicBezTo>
                  <a:pt x="1250731" y="1720675"/>
                  <a:pt x="1252541" y="1720485"/>
                  <a:pt x="1254255" y="1717437"/>
                </a:cubicBezTo>
                <a:cubicBezTo>
                  <a:pt x="1255208" y="1715722"/>
                  <a:pt x="1256255" y="1711626"/>
                  <a:pt x="1257779" y="1714103"/>
                </a:cubicBezTo>
                <a:cubicBezTo>
                  <a:pt x="1259399" y="1716675"/>
                  <a:pt x="1257017" y="1719913"/>
                  <a:pt x="1256255" y="1722485"/>
                </a:cubicBezTo>
                <a:cubicBezTo>
                  <a:pt x="1255398" y="1724866"/>
                  <a:pt x="1256160" y="1730676"/>
                  <a:pt x="1259399" y="1728581"/>
                </a:cubicBezTo>
                <a:cubicBezTo>
                  <a:pt x="1263590" y="1723437"/>
                  <a:pt x="1264828" y="1712579"/>
                  <a:pt x="1262733" y="1706292"/>
                </a:cubicBezTo>
                <a:close/>
                <a:moveTo>
                  <a:pt x="1220918" y="1684480"/>
                </a:moveTo>
                <a:cubicBezTo>
                  <a:pt x="1221584" y="1687147"/>
                  <a:pt x="1222823" y="1691148"/>
                  <a:pt x="1224442" y="1692672"/>
                </a:cubicBezTo>
                <a:cubicBezTo>
                  <a:pt x="1229014" y="1696291"/>
                  <a:pt x="1222823" y="1674288"/>
                  <a:pt x="1231109" y="1685147"/>
                </a:cubicBezTo>
                <a:cubicBezTo>
                  <a:pt x="1234729" y="1689433"/>
                  <a:pt x="1229014" y="1676003"/>
                  <a:pt x="1230633" y="1674860"/>
                </a:cubicBezTo>
                <a:cubicBezTo>
                  <a:pt x="1231776" y="1673431"/>
                  <a:pt x="1232824" y="1675812"/>
                  <a:pt x="1233395" y="1677527"/>
                </a:cubicBezTo>
                <a:cubicBezTo>
                  <a:pt x="1235205" y="1684099"/>
                  <a:pt x="1237015" y="1685147"/>
                  <a:pt x="1237110" y="1680289"/>
                </a:cubicBezTo>
                <a:cubicBezTo>
                  <a:pt x="1237110" y="1678289"/>
                  <a:pt x="1236158" y="1674765"/>
                  <a:pt x="1238253" y="1674955"/>
                </a:cubicBezTo>
                <a:cubicBezTo>
                  <a:pt x="1240444" y="1675146"/>
                  <a:pt x="1240158" y="1679337"/>
                  <a:pt x="1240539" y="1681623"/>
                </a:cubicBezTo>
                <a:cubicBezTo>
                  <a:pt x="1241111" y="1684957"/>
                  <a:pt x="1244159" y="1686290"/>
                  <a:pt x="1245111" y="1682861"/>
                </a:cubicBezTo>
                <a:cubicBezTo>
                  <a:pt x="1247302" y="1656191"/>
                  <a:pt x="1218060" y="1659239"/>
                  <a:pt x="1220918" y="1684480"/>
                </a:cubicBezTo>
                <a:close/>
                <a:moveTo>
                  <a:pt x="1233491" y="1599517"/>
                </a:moveTo>
                <a:cubicBezTo>
                  <a:pt x="1233967" y="1596755"/>
                  <a:pt x="1231776" y="1591992"/>
                  <a:pt x="1233872" y="1589992"/>
                </a:cubicBezTo>
                <a:cubicBezTo>
                  <a:pt x="1235681" y="1589707"/>
                  <a:pt x="1236158" y="1593802"/>
                  <a:pt x="1236348" y="1595612"/>
                </a:cubicBezTo>
                <a:cubicBezTo>
                  <a:pt x="1237110" y="1604089"/>
                  <a:pt x="1238634" y="1603804"/>
                  <a:pt x="1239587" y="1600660"/>
                </a:cubicBezTo>
                <a:cubicBezTo>
                  <a:pt x="1240063" y="1598946"/>
                  <a:pt x="1239872" y="1594945"/>
                  <a:pt x="1242158" y="1597136"/>
                </a:cubicBezTo>
                <a:cubicBezTo>
                  <a:pt x="1244444" y="1599327"/>
                  <a:pt x="1243016" y="1602661"/>
                  <a:pt x="1243016" y="1605137"/>
                </a:cubicBezTo>
                <a:cubicBezTo>
                  <a:pt x="1248921" y="1625330"/>
                  <a:pt x="1254065" y="1590278"/>
                  <a:pt x="1237777" y="1581420"/>
                </a:cubicBezTo>
                <a:cubicBezTo>
                  <a:pt x="1223870" y="1572847"/>
                  <a:pt x="1217489" y="1590183"/>
                  <a:pt x="1223585" y="1600851"/>
                </a:cubicBezTo>
                <a:cubicBezTo>
                  <a:pt x="1227871" y="1607899"/>
                  <a:pt x="1225109" y="1582563"/>
                  <a:pt x="1232252" y="1599612"/>
                </a:cubicBezTo>
                <a:cubicBezTo>
                  <a:pt x="1232919" y="1602470"/>
                  <a:pt x="1233395" y="1601803"/>
                  <a:pt x="1233491" y="1599517"/>
                </a:cubicBezTo>
                <a:close/>
                <a:moveTo>
                  <a:pt x="1228919" y="1491694"/>
                </a:moveTo>
                <a:cubicBezTo>
                  <a:pt x="1212536" y="1462357"/>
                  <a:pt x="1188818" y="1486075"/>
                  <a:pt x="1215965" y="1504172"/>
                </a:cubicBezTo>
                <a:cubicBezTo>
                  <a:pt x="1221489" y="1505982"/>
                  <a:pt x="1205201" y="1489122"/>
                  <a:pt x="1217774" y="1496362"/>
                </a:cubicBezTo>
                <a:cubicBezTo>
                  <a:pt x="1222156" y="1498838"/>
                  <a:pt x="1214060" y="1490837"/>
                  <a:pt x="1213107" y="1489789"/>
                </a:cubicBezTo>
                <a:cubicBezTo>
                  <a:pt x="1210154" y="1486075"/>
                  <a:pt x="1214536" y="1487408"/>
                  <a:pt x="1216441" y="1489980"/>
                </a:cubicBezTo>
                <a:cubicBezTo>
                  <a:pt x="1222061" y="1495695"/>
                  <a:pt x="1222251" y="1494075"/>
                  <a:pt x="1220441" y="1491028"/>
                </a:cubicBezTo>
                <a:cubicBezTo>
                  <a:pt x="1219489" y="1489313"/>
                  <a:pt x="1216917" y="1486551"/>
                  <a:pt x="1218822" y="1486265"/>
                </a:cubicBezTo>
                <a:cubicBezTo>
                  <a:pt x="1220822" y="1485979"/>
                  <a:pt x="1222537" y="1489599"/>
                  <a:pt x="1224156" y="1491504"/>
                </a:cubicBezTo>
                <a:cubicBezTo>
                  <a:pt x="1226442" y="1494171"/>
                  <a:pt x="1229776" y="1494742"/>
                  <a:pt x="1228919" y="1491694"/>
                </a:cubicBezTo>
                <a:close/>
                <a:moveTo>
                  <a:pt x="1248921" y="1534366"/>
                </a:moveTo>
                <a:cubicBezTo>
                  <a:pt x="1241968" y="1508934"/>
                  <a:pt x="1211202" y="1513316"/>
                  <a:pt x="1229490" y="1538653"/>
                </a:cubicBezTo>
                <a:cubicBezTo>
                  <a:pt x="1233681" y="1541986"/>
                  <a:pt x="1228633" y="1530937"/>
                  <a:pt x="1230919" y="1530937"/>
                </a:cubicBezTo>
                <a:cubicBezTo>
                  <a:pt x="1231776" y="1530556"/>
                  <a:pt x="1233300" y="1531604"/>
                  <a:pt x="1235300" y="1534747"/>
                </a:cubicBezTo>
                <a:cubicBezTo>
                  <a:pt x="1239396" y="1539510"/>
                  <a:pt x="1232348" y="1526841"/>
                  <a:pt x="1233586" y="1525889"/>
                </a:cubicBezTo>
                <a:cubicBezTo>
                  <a:pt x="1234729" y="1525032"/>
                  <a:pt x="1236443" y="1528366"/>
                  <a:pt x="1237015" y="1529890"/>
                </a:cubicBezTo>
                <a:cubicBezTo>
                  <a:pt x="1240063" y="1537033"/>
                  <a:pt x="1241111" y="1536176"/>
                  <a:pt x="1240825" y="1533128"/>
                </a:cubicBezTo>
                <a:cubicBezTo>
                  <a:pt x="1240634" y="1531509"/>
                  <a:pt x="1239301" y="1528080"/>
                  <a:pt x="1241587" y="1529223"/>
                </a:cubicBezTo>
                <a:cubicBezTo>
                  <a:pt x="1243873" y="1530366"/>
                  <a:pt x="1243873" y="1533700"/>
                  <a:pt x="1244635" y="1535795"/>
                </a:cubicBezTo>
                <a:cubicBezTo>
                  <a:pt x="1247302" y="1542653"/>
                  <a:pt x="1251017" y="1539986"/>
                  <a:pt x="1248921" y="1534366"/>
                </a:cubicBezTo>
                <a:close/>
                <a:moveTo>
                  <a:pt x="1272829" y="1573514"/>
                </a:moveTo>
                <a:cubicBezTo>
                  <a:pt x="1257970" y="1544749"/>
                  <a:pt x="1238634" y="1570466"/>
                  <a:pt x="1254731" y="1590278"/>
                </a:cubicBezTo>
                <a:cubicBezTo>
                  <a:pt x="1260065" y="1594850"/>
                  <a:pt x="1250731" y="1571609"/>
                  <a:pt x="1259780" y="1582277"/>
                </a:cubicBezTo>
                <a:cubicBezTo>
                  <a:pt x="1260923" y="1584087"/>
                  <a:pt x="1263018" y="1587420"/>
                  <a:pt x="1261685" y="1582849"/>
                </a:cubicBezTo>
                <a:cubicBezTo>
                  <a:pt x="1261208" y="1579515"/>
                  <a:pt x="1257970" y="1575609"/>
                  <a:pt x="1258732" y="1572371"/>
                </a:cubicBezTo>
                <a:cubicBezTo>
                  <a:pt x="1259970" y="1570942"/>
                  <a:pt x="1261685" y="1575133"/>
                  <a:pt x="1262447" y="1576848"/>
                </a:cubicBezTo>
                <a:cubicBezTo>
                  <a:pt x="1265780" y="1585611"/>
                  <a:pt x="1266828" y="1584087"/>
                  <a:pt x="1266447" y="1580182"/>
                </a:cubicBezTo>
                <a:cubicBezTo>
                  <a:pt x="1266257" y="1577991"/>
                  <a:pt x="1264733" y="1573895"/>
                  <a:pt x="1267114" y="1574752"/>
                </a:cubicBezTo>
                <a:cubicBezTo>
                  <a:pt x="1269590" y="1575609"/>
                  <a:pt x="1269590" y="1580086"/>
                  <a:pt x="1270448" y="1582753"/>
                </a:cubicBezTo>
                <a:cubicBezTo>
                  <a:pt x="1271591" y="1586563"/>
                  <a:pt x="1274924" y="1588945"/>
                  <a:pt x="1275591" y="1585516"/>
                </a:cubicBezTo>
                <a:cubicBezTo>
                  <a:pt x="1276163" y="1582277"/>
                  <a:pt x="1274258" y="1576943"/>
                  <a:pt x="1272829" y="1573514"/>
                </a:cubicBezTo>
                <a:close/>
                <a:moveTo>
                  <a:pt x="1283497" y="1613233"/>
                </a:moveTo>
                <a:cubicBezTo>
                  <a:pt x="1269114" y="1590183"/>
                  <a:pt x="1258160" y="1624282"/>
                  <a:pt x="1270448" y="1634855"/>
                </a:cubicBezTo>
                <a:cubicBezTo>
                  <a:pt x="1272448" y="1636474"/>
                  <a:pt x="1271972" y="1632093"/>
                  <a:pt x="1271305" y="1630188"/>
                </a:cubicBezTo>
                <a:cubicBezTo>
                  <a:pt x="1269590" y="1624949"/>
                  <a:pt x="1271210" y="1621520"/>
                  <a:pt x="1274829" y="1626759"/>
                </a:cubicBezTo>
                <a:cubicBezTo>
                  <a:pt x="1276163" y="1628664"/>
                  <a:pt x="1276163" y="1627616"/>
                  <a:pt x="1275496" y="1625520"/>
                </a:cubicBezTo>
                <a:cubicBezTo>
                  <a:pt x="1274924" y="1622568"/>
                  <a:pt x="1272258" y="1619615"/>
                  <a:pt x="1272734" y="1616662"/>
                </a:cubicBezTo>
                <a:cubicBezTo>
                  <a:pt x="1273591" y="1614948"/>
                  <a:pt x="1275115" y="1618282"/>
                  <a:pt x="1275782" y="1619710"/>
                </a:cubicBezTo>
                <a:cubicBezTo>
                  <a:pt x="1278830" y="1626759"/>
                  <a:pt x="1279496" y="1625044"/>
                  <a:pt x="1279020" y="1621520"/>
                </a:cubicBezTo>
                <a:cubicBezTo>
                  <a:pt x="1276639" y="1612757"/>
                  <a:pt x="1281592" y="1616186"/>
                  <a:pt x="1282163" y="1622568"/>
                </a:cubicBezTo>
                <a:cubicBezTo>
                  <a:pt x="1283211" y="1625806"/>
                  <a:pt x="1285973" y="1626854"/>
                  <a:pt x="1286259" y="1623425"/>
                </a:cubicBezTo>
                <a:cubicBezTo>
                  <a:pt x="1286640" y="1620282"/>
                  <a:pt x="1284830" y="1615900"/>
                  <a:pt x="1283497" y="1613233"/>
                </a:cubicBezTo>
                <a:close/>
                <a:moveTo>
                  <a:pt x="1289117" y="1675432"/>
                </a:moveTo>
                <a:cubicBezTo>
                  <a:pt x="1281401" y="1644570"/>
                  <a:pt x="1256446" y="1669812"/>
                  <a:pt x="1267304" y="1690195"/>
                </a:cubicBezTo>
                <a:cubicBezTo>
                  <a:pt x="1271210" y="1696005"/>
                  <a:pt x="1268162" y="1668954"/>
                  <a:pt x="1274829" y="1684385"/>
                </a:cubicBezTo>
                <a:cubicBezTo>
                  <a:pt x="1277782" y="1691148"/>
                  <a:pt x="1274067" y="1673431"/>
                  <a:pt x="1275782" y="1672765"/>
                </a:cubicBezTo>
                <a:cubicBezTo>
                  <a:pt x="1277306" y="1671431"/>
                  <a:pt x="1277972" y="1675908"/>
                  <a:pt x="1278258" y="1677717"/>
                </a:cubicBezTo>
                <a:cubicBezTo>
                  <a:pt x="1279306" y="1686766"/>
                  <a:pt x="1280735" y="1685433"/>
                  <a:pt x="1281306" y="1681432"/>
                </a:cubicBezTo>
                <a:cubicBezTo>
                  <a:pt x="1281783" y="1680099"/>
                  <a:pt x="1280830" y="1675146"/>
                  <a:pt x="1283306" y="1676003"/>
                </a:cubicBezTo>
                <a:cubicBezTo>
                  <a:pt x="1285497" y="1677146"/>
                  <a:pt x="1284449" y="1681623"/>
                  <a:pt x="1284545" y="1684385"/>
                </a:cubicBezTo>
                <a:cubicBezTo>
                  <a:pt x="1284735" y="1688290"/>
                  <a:pt x="1287402" y="1691053"/>
                  <a:pt x="1288926" y="1687719"/>
                </a:cubicBezTo>
                <a:cubicBezTo>
                  <a:pt x="1290260" y="1684671"/>
                  <a:pt x="1289783" y="1679051"/>
                  <a:pt x="1289117" y="1675432"/>
                </a:cubicBezTo>
                <a:close/>
                <a:moveTo>
                  <a:pt x="1285878" y="1728867"/>
                </a:moveTo>
                <a:cubicBezTo>
                  <a:pt x="1284164" y="1736582"/>
                  <a:pt x="1285497" y="1736487"/>
                  <a:pt x="1287116" y="1733820"/>
                </a:cubicBezTo>
                <a:cubicBezTo>
                  <a:pt x="1287974" y="1732391"/>
                  <a:pt x="1288831" y="1728771"/>
                  <a:pt x="1290164" y="1730962"/>
                </a:cubicBezTo>
                <a:cubicBezTo>
                  <a:pt x="1291403" y="1733248"/>
                  <a:pt x="1289402" y="1736011"/>
                  <a:pt x="1288640" y="1738201"/>
                </a:cubicBezTo>
                <a:cubicBezTo>
                  <a:pt x="1287497" y="1750488"/>
                  <a:pt x="1294355" y="1740297"/>
                  <a:pt x="1294546" y="1734391"/>
                </a:cubicBezTo>
                <a:cubicBezTo>
                  <a:pt x="1298832" y="1708959"/>
                  <a:pt x="1272543" y="1705245"/>
                  <a:pt x="1274353" y="1731534"/>
                </a:cubicBezTo>
                <a:cubicBezTo>
                  <a:pt x="1274829" y="1734867"/>
                  <a:pt x="1276734" y="1731534"/>
                  <a:pt x="1277401" y="1729629"/>
                </a:cubicBezTo>
                <a:cubicBezTo>
                  <a:pt x="1278830" y="1724485"/>
                  <a:pt x="1281783" y="1724200"/>
                  <a:pt x="1281592" y="1731724"/>
                </a:cubicBezTo>
                <a:cubicBezTo>
                  <a:pt x="1281783" y="1737439"/>
                  <a:pt x="1284068" y="1726104"/>
                  <a:pt x="1284449" y="1724866"/>
                </a:cubicBezTo>
                <a:cubicBezTo>
                  <a:pt x="1286069" y="1720580"/>
                  <a:pt x="1286831" y="1726581"/>
                  <a:pt x="1285878" y="1728867"/>
                </a:cubicBezTo>
                <a:close/>
                <a:moveTo>
                  <a:pt x="1265780" y="1799542"/>
                </a:moveTo>
                <a:cubicBezTo>
                  <a:pt x="1266923" y="1794018"/>
                  <a:pt x="1269971" y="1792303"/>
                  <a:pt x="1270448" y="1799352"/>
                </a:cubicBezTo>
                <a:cubicBezTo>
                  <a:pt x="1271400" y="1804305"/>
                  <a:pt x="1272448" y="1792970"/>
                  <a:pt x="1272829" y="1791637"/>
                </a:cubicBezTo>
                <a:cubicBezTo>
                  <a:pt x="1274258" y="1786969"/>
                  <a:pt x="1275686" y="1791351"/>
                  <a:pt x="1274734" y="1794494"/>
                </a:cubicBezTo>
                <a:cubicBezTo>
                  <a:pt x="1273686" y="1802400"/>
                  <a:pt x="1275210" y="1801542"/>
                  <a:pt x="1276544" y="1798399"/>
                </a:cubicBezTo>
                <a:cubicBezTo>
                  <a:pt x="1279306" y="1789160"/>
                  <a:pt x="1281116" y="1796590"/>
                  <a:pt x="1278639" y="1801638"/>
                </a:cubicBezTo>
                <a:cubicBezTo>
                  <a:pt x="1277972" y="1804971"/>
                  <a:pt x="1279687" y="1807829"/>
                  <a:pt x="1281592" y="1805353"/>
                </a:cubicBezTo>
                <a:cubicBezTo>
                  <a:pt x="1283306" y="1803066"/>
                  <a:pt x="1284068" y="1798209"/>
                  <a:pt x="1284354" y="1795161"/>
                </a:cubicBezTo>
                <a:cubicBezTo>
                  <a:pt x="1286164" y="1774872"/>
                  <a:pt x="1266257" y="1776301"/>
                  <a:pt x="1263018" y="1793161"/>
                </a:cubicBezTo>
                <a:cubicBezTo>
                  <a:pt x="1261685" y="1796970"/>
                  <a:pt x="1262447" y="1810115"/>
                  <a:pt x="1265780" y="1799542"/>
                </a:cubicBezTo>
                <a:close/>
                <a:moveTo>
                  <a:pt x="1260542" y="1826879"/>
                </a:moveTo>
                <a:cubicBezTo>
                  <a:pt x="1246254" y="1808305"/>
                  <a:pt x="1235300" y="1850691"/>
                  <a:pt x="1244540" y="1837357"/>
                </a:cubicBezTo>
                <a:cubicBezTo>
                  <a:pt x="1247016" y="1832594"/>
                  <a:pt x="1249874" y="1832784"/>
                  <a:pt x="1248445" y="1840119"/>
                </a:cubicBezTo>
                <a:cubicBezTo>
                  <a:pt x="1247873" y="1842786"/>
                  <a:pt x="1248540" y="1842309"/>
                  <a:pt x="1249588" y="1840404"/>
                </a:cubicBezTo>
                <a:cubicBezTo>
                  <a:pt x="1251112" y="1838214"/>
                  <a:pt x="1251398" y="1833737"/>
                  <a:pt x="1253874" y="1832689"/>
                </a:cubicBezTo>
                <a:cubicBezTo>
                  <a:pt x="1255398" y="1832975"/>
                  <a:pt x="1253969" y="1836499"/>
                  <a:pt x="1253398" y="1838023"/>
                </a:cubicBezTo>
                <a:cubicBezTo>
                  <a:pt x="1250445" y="1845262"/>
                  <a:pt x="1251779" y="1845358"/>
                  <a:pt x="1253874" y="1843071"/>
                </a:cubicBezTo>
                <a:cubicBezTo>
                  <a:pt x="1255017" y="1841833"/>
                  <a:pt x="1256446" y="1838500"/>
                  <a:pt x="1257303" y="1840881"/>
                </a:cubicBezTo>
                <a:cubicBezTo>
                  <a:pt x="1258256" y="1843357"/>
                  <a:pt x="1255779" y="1845643"/>
                  <a:pt x="1254636" y="1847643"/>
                </a:cubicBezTo>
                <a:cubicBezTo>
                  <a:pt x="1251207" y="1865550"/>
                  <a:pt x="1268638" y="1838976"/>
                  <a:pt x="1260542" y="1826879"/>
                </a:cubicBezTo>
                <a:close/>
                <a:moveTo>
                  <a:pt x="1242825" y="1888029"/>
                </a:moveTo>
                <a:cubicBezTo>
                  <a:pt x="1242444" y="1899174"/>
                  <a:pt x="1245873" y="1880314"/>
                  <a:pt x="1248350" y="1879457"/>
                </a:cubicBezTo>
                <a:cubicBezTo>
                  <a:pt x="1250350" y="1879076"/>
                  <a:pt x="1249112" y="1883458"/>
                  <a:pt x="1248540" y="1885362"/>
                </a:cubicBezTo>
                <a:cubicBezTo>
                  <a:pt x="1245968" y="1894411"/>
                  <a:pt x="1247778" y="1893840"/>
                  <a:pt x="1249874" y="1890506"/>
                </a:cubicBezTo>
                <a:cubicBezTo>
                  <a:pt x="1254731" y="1880409"/>
                  <a:pt x="1255208" y="1890030"/>
                  <a:pt x="1251683" y="1894983"/>
                </a:cubicBezTo>
                <a:cubicBezTo>
                  <a:pt x="1250064" y="1914985"/>
                  <a:pt x="1267971" y="1880409"/>
                  <a:pt x="1255874" y="1870218"/>
                </a:cubicBezTo>
                <a:cubicBezTo>
                  <a:pt x="1244254" y="1861359"/>
                  <a:pt x="1232252" y="1880219"/>
                  <a:pt x="1233586" y="1891458"/>
                </a:cubicBezTo>
                <a:cubicBezTo>
                  <a:pt x="1235205" y="1898507"/>
                  <a:pt x="1241777" y="1873647"/>
                  <a:pt x="1242825" y="1888029"/>
                </a:cubicBezTo>
                <a:close/>
                <a:moveTo>
                  <a:pt x="1217774" y="1962420"/>
                </a:moveTo>
                <a:cubicBezTo>
                  <a:pt x="1219584" y="1956991"/>
                  <a:pt x="1222823" y="1955657"/>
                  <a:pt x="1222537" y="1962801"/>
                </a:cubicBezTo>
                <a:cubicBezTo>
                  <a:pt x="1222442" y="1965372"/>
                  <a:pt x="1223013" y="1964611"/>
                  <a:pt x="1223775" y="1962515"/>
                </a:cubicBezTo>
                <a:cubicBezTo>
                  <a:pt x="1225013" y="1959753"/>
                  <a:pt x="1224728" y="1955562"/>
                  <a:pt x="1227014" y="1953657"/>
                </a:cubicBezTo>
                <a:cubicBezTo>
                  <a:pt x="1228728" y="1953085"/>
                  <a:pt x="1227871" y="1956895"/>
                  <a:pt x="1227395" y="1958515"/>
                </a:cubicBezTo>
                <a:cubicBezTo>
                  <a:pt x="1225490" y="1966230"/>
                  <a:pt x="1227109" y="1965563"/>
                  <a:pt x="1228823" y="1962610"/>
                </a:cubicBezTo>
                <a:cubicBezTo>
                  <a:pt x="1232538" y="1953847"/>
                  <a:pt x="1233681" y="1961277"/>
                  <a:pt x="1230633" y="1966039"/>
                </a:cubicBezTo>
                <a:cubicBezTo>
                  <a:pt x="1229585" y="1969278"/>
                  <a:pt x="1231109" y="1972230"/>
                  <a:pt x="1233300" y="1970040"/>
                </a:cubicBezTo>
                <a:cubicBezTo>
                  <a:pt x="1235300" y="1967944"/>
                  <a:pt x="1236539" y="1963372"/>
                  <a:pt x="1237110" y="1960324"/>
                </a:cubicBezTo>
                <a:cubicBezTo>
                  <a:pt x="1241206" y="1940417"/>
                  <a:pt x="1220822" y="1939083"/>
                  <a:pt x="1215584" y="1955657"/>
                </a:cubicBezTo>
                <a:cubicBezTo>
                  <a:pt x="1213964" y="1959372"/>
                  <a:pt x="1213202" y="1972707"/>
                  <a:pt x="1217774" y="1962420"/>
                </a:cubicBezTo>
                <a:close/>
                <a:moveTo>
                  <a:pt x="1205868" y="2009092"/>
                </a:moveTo>
                <a:cubicBezTo>
                  <a:pt x="1207011" y="2007854"/>
                  <a:pt x="1208726" y="2004616"/>
                  <a:pt x="1209488" y="2006997"/>
                </a:cubicBezTo>
                <a:cubicBezTo>
                  <a:pt x="1210345" y="2009473"/>
                  <a:pt x="1207678" y="2011664"/>
                  <a:pt x="1206535" y="2013664"/>
                </a:cubicBezTo>
                <a:cubicBezTo>
                  <a:pt x="1204916" y="2016522"/>
                  <a:pt x="1205487" y="2020522"/>
                  <a:pt x="1207868" y="2019379"/>
                </a:cubicBezTo>
                <a:cubicBezTo>
                  <a:pt x="1214726" y="2014141"/>
                  <a:pt x="1217012" y="1999567"/>
                  <a:pt x="1213583" y="1993090"/>
                </a:cubicBezTo>
                <a:cubicBezTo>
                  <a:pt x="1206344" y="1980517"/>
                  <a:pt x="1193486" y="1993662"/>
                  <a:pt x="1193105" y="2004044"/>
                </a:cubicBezTo>
                <a:cubicBezTo>
                  <a:pt x="1193009" y="2011283"/>
                  <a:pt x="1203201" y="1989375"/>
                  <a:pt x="1200439" y="2005854"/>
                </a:cubicBezTo>
                <a:cubicBezTo>
                  <a:pt x="1199772" y="2008521"/>
                  <a:pt x="1200439" y="2008045"/>
                  <a:pt x="1201582" y="2006235"/>
                </a:cubicBezTo>
                <a:cubicBezTo>
                  <a:pt x="1203296" y="2004139"/>
                  <a:pt x="1203868" y="1999567"/>
                  <a:pt x="1206344" y="1998615"/>
                </a:cubicBezTo>
                <a:cubicBezTo>
                  <a:pt x="1207868" y="1998996"/>
                  <a:pt x="1206249" y="2002520"/>
                  <a:pt x="1205582" y="2004044"/>
                </a:cubicBezTo>
                <a:cubicBezTo>
                  <a:pt x="1202249" y="2011092"/>
                  <a:pt x="1203773" y="2011283"/>
                  <a:pt x="1205868" y="2009092"/>
                </a:cubicBezTo>
                <a:close/>
                <a:moveTo>
                  <a:pt x="1194057" y="2071862"/>
                </a:moveTo>
                <a:cubicBezTo>
                  <a:pt x="1192819" y="2075577"/>
                  <a:pt x="1194629" y="2079482"/>
                  <a:pt x="1197105" y="2077005"/>
                </a:cubicBezTo>
                <a:cubicBezTo>
                  <a:pt x="1199391" y="2074720"/>
                  <a:pt x="1200820" y="2069386"/>
                  <a:pt x="1201582" y="2065957"/>
                </a:cubicBezTo>
                <a:cubicBezTo>
                  <a:pt x="1204630" y="2054431"/>
                  <a:pt x="1197010" y="2038239"/>
                  <a:pt x="1183961" y="2047478"/>
                </a:cubicBezTo>
                <a:cubicBezTo>
                  <a:pt x="1176341" y="2048716"/>
                  <a:pt x="1171197" y="2081863"/>
                  <a:pt x="1179198" y="2065861"/>
                </a:cubicBezTo>
                <a:cubicBezTo>
                  <a:pt x="1181294" y="2060051"/>
                  <a:pt x="1184627" y="2058622"/>
                  <a:pt x="1184723" y="2065195"/>
                </a:cubicBezTo>
                <a:cubicBezTo>
                  <a:pt x="1184723" y="2076434"/>
                  <a:pt x="1187580" y="2057289"/>
                  <a:pt x="1190057" y="2056432"/>
                </a:cubicBezTo>
                <a:cubicBezTo>
                  <a:pt x="1192057" y="2056050"/>
                  <a:pt x="1190914" y="2060527"/>
                  <a:pt x="1190438" y="2062337"/>
                </a:cubicBezTo>
                <a:cubicBezTo>
                  <a:pt x="1188056" y="2071481"/>
                  <a:pt x="1189961" y="2070909"/>
                  <a:pt x="1191962" y="2067480"/>
                </a:cubicBezTo>
                <a:cubicBezTo>
                  <a:pt x="1196724" y="2057193"/>
                  <a:pt x="1197486" y="2066623"/>
                  <a:pt x="1194057" y="2071862"/>
                </a:cubicBezTo>
                <a:close/>
                <a:moveTo>
                  <a:pt x="1184627" y="2110724"/>
                </a:moveTo>
                <a:cubicBezTo>
                  <a:pt x="1185294" y="2109200"/>
                  <a:pt x="1185770" y="2105962"/>
                  <a:pt x="1187199" y="2107200"/>
                </a:cubicBezTo>
                <a:cubicBezTo>
                  <a:pt x="1188628" y="2108438"/>
                  <a:pt x="1187009" y="2111486"/>
                  <a:pt x="1186628" y="2113582"/>
                </a:cubicBezTo>
                <a:cubicBezTo>
                  <a:pt x="1186056" y="2116534"/>
                  <a:pt x="1187675" y="2119011"/>
                  <a:pt x="1189485" y="2116820"/>
                </a:cubicBezTo>
                <a:cubicBezTo>
                  <a:pt x="1193390" y="2110915"/>
                  <a:pt x="1192724" y="2098151"/>
                  <a:pt x="1187104" y="2095103"/>
                </a:cubicBezTo>
                <a:cubicBezTo>
                  <a:pt x="1177293" y="2090531"/>
                  <a:pt x="1169197" y="2105962"/>
                  <a:pt x="1171959" y="2114629"/>
                </a:cubicBezTo>
                <a:cubicBezTo>
                  <a:pt x="1172816" y="2117201"/>
                  <a:pt x="1174340" y="2113486"/>
                  <a:pt x="1174721" y="2111676"/>
                </a:cubicBezTo>
                <a:cubicBezTo>
                  <a:pt x="1175769" y="2106724"/>
                  <a:pt x="1178531" y="2105295"/>
                  <a:pt x="1179008" y="2111581"/>
                </a:cubicBezTo>
                <a:cubicBezTo>
                  <a:pt x="1179865" y="2116058"/>
                  <a:pt x="1180722" y="2105866"/>
                  <a:pt x="1181198" y="2104723"/>
                </a:cubicBezTo>
                <a:cubicBezTo>
                  <a:pt x="1182437" y="2100628"/>
                  <a:pt x="1183865" y="2104628"/>
                  <a:pt x="1183008" y="2107295"/>
                </a:cubicBezTo>
                <a:cubicBezTo>
                  <a:pt x="1182056" y="2114248"/>
                  <a:pt x="1183484" y="2113486"/>
                  <a:pt x="1184627" y="2110724"/>
                </a:cubicBezTo>
                <a:close/>
                <a:moveTo>
                  <a:pt x="1182246" y="2165397"/>
                </a:moveTo>
                <a:cubicBezTo>
                  <a:pt x="1186532" y="2133679"/>
                  <a:pt x="1153100" y="2144633"/>
                  <a:pt x="1160624" y="2169589"/>
                </a:cubicBezTo>
                <a:cubicBezTo>
                  <a:pt x="1161863" y="2172351"/>
                  <a:pt x="1163196" y="2168065"/>
                  <a:pt x="1163387" y="2165969"/>
                </a:cubicBezTo>
                <a:cubicBezTo>
                  <a:pt x="1163672" y="2163112"/>
                  <a:pt x="1164625" y="2161207"/>
                  <a:pt x="1165673" y="2160921"/>
                </a:cubicBezTo>
                <a:cubicBezTo>
                  <a:pt x="1167768" y="2159111"/>
                  <a:pt x="1168625" y="2171398"/>
                  <a:pt x="1169483" y="2164921"/>
                </a:cubicBezTo>
                <a:cubicBezTo>
                  <a:pt x="1170149" y="2161968"/>
                  <a:pt x="1169102" y="2157778"/>
                  <a:pt x="1171102" y="2155587"/>
                </a:cubicBezTo>
                <a:cubicBezTo>
                  <a:pt x="1174340" y="2154539"/>
                  <a:pt x="1170530" y="2173208"/>
                  <a:pt x="1174626" y="2163969"/>
                </a:cubicBezTo>
                <a:cubicBezTo>
                  <a:pt x="1175293" y="2162159"/>
                  <a:pt x="1175579" y="2158444"/>
                  <a:pt x="1177293" y="2159778"/>
                </a:cubicBezTo>
                <a:cubicBezTo>
                  <a:pt x="1179008" y="2161111"/>
                  <a:pt x="1177388" y="2164636"/>
                  <a:pt x="1177198" y="2167017"/>
                </a:cubicBezTo>
                <a:cubicBezTo>
                  <a:pt x="1177293" y="2174827"/>
                  <a:pt x="1182437" y="2170351"/>
                  <a:pt x="1182246" y="2165397"/>
                </a:cubicBezTo>
                <a:close/>
                <a:moveTo>
                  <a:pt x="1129859" y="2247027"/>
                </a:moveTo>
                <a:cubicBezTo>
                  <a:pt x="1134240" y="2252170"/>
                  <a:pt x="1126715" y="2234740"/>
                  <a:pt x="1128906" y="2233025"/>
                </a:cubicBezTo>
                <a:cubicBezTo>
                  <a:pt x="1131764" y="2229596"/>
                  <a:pt x="1133764" y="2245598"/>
                  <a:pt x="1135478" y="2243979"/>
                </a:cubicBezTo>
                <a:cubicBezTo>
                  <a:pt x="1137860" y="2243026"/>
                  <a:pt x="1134240" y="2232454"/>
                  <a:pt x="1137764" y="2232644"/>
                </a:cubicBezTo>
                <a:cubicBezTo>
                  <a:pt x="1140241" y="2232739"/>
                  <a:pt x="1139860" y="2238168"/>
                  <a:pt x="1140431" y="2241121"/>
                </a:cubicBezTo>
                <a:cubicBezTo>
                  <a:pt x="1149956" y="2257600"/>
                  <a:pt x="1147194" y="2213975"/>
                  <a:pt x="1130811" y="2217785"/>
                </a:cubicBezTo>
                <a:cubicBezTo>
                  <a:pt x="1117095" y="2221500"/>
                  <a:pt x="1113285" y="2248265"/>
                  <a:pt x="1123191" y="2258743"/>
                </a:cubicBezTo>
                <a:cubicBezTo>
                  <a:pt x="1125668" y="2260933"/>
                  <a:pt x="1125382" y="2254647"/>
                  <a:pt x="1124810" y="2251980"/>
                </a:cubicBezTo>
                <a:cubicBezTo>
                  <a:pt x="1123001" y="2244550"/>
                  <a:pt x="1125477" y="2239693"/>
                  <a:pt x="1129859" y="2247027"/>
                </a:cubicBezTo>
                <a:close/>
                <a:moveTo>
                  <a:pt x="1139669" y="2302653"/>
                </a:moveTo>
                <a:cubicBezTo>
                  <a:pt x="1140717" y="2299986"/>
                  <a:pt x="1144432" y="2303701"/>
                  <a:pt x="1145956" y="2306177"/>
                </a:cubicBezTo>
                <a:cubicBezTo>
                  <a:pt x="1151671" y="2312464"/>
                  <a:pt x="1141384" y="2292175"/>
                  <a:pt x="1143765" y="2290080"/>
                </a:cubicBezTo>
                <a:cubicBezTo>
                  <a:pt x="1147004" y="2286555"/>
                  <a:pt x="1150718" y="2305034"/>
                  <a:pt x="1152528" y="2303224"/>
                </a:cubicBezTo>
                <a:cubicBezTo>
                  <a:pt x="1155481" y="2302272"/>
                  <a:pt x="1150147" y="2290080"/>
                  <a:pt x="1154338" y="2290556"/>
                </a:cubicBezTo>
                <a:cubicBezTo>
                  <a:pt x="1157386" y="2290842"/>
                  <a:pt x="1157386" y="2297033"/>
                  <a:pt x="1158338" y="2300462"/>
                </a:cubicBezTo>
                <a:cubicBezTo>
                  <a:pt x="1173483" y="2322751"/>
                  <a:pt x="1160434" y="2254837"/>
                  <a:pt x="1137098" y="2277507"/>
                </a:cubicBezTo>
                <a:cubicBezTo>
                  <a:pt x="1127477" y="2288175"/>
                  <a:pt x="1129001" y="2308558"/>
                  <a:pt x="1138907" y="2318750"/>
                </a:cubicBezTo>
                <a:cubicBezTo>
                  <a:pt x="1144813" y="2321417"/>
                  <a:pt x="1136812" y="2304177"/>
                  <a:pt x="1139669" y="2302653"/>
                </a:cubicBezTo>
                <a:close/>
                <a:moveTo>
                  <a:pt x="1173864" y="2262267"/>
                </a:moveTo>
                <a:cubicBezTo>
                  <a:pt x="1174055" y="2266172"/>
                  <a:pt x="1177198" y="2269030"/>
                  <a:pt x="1178722" y="2265982"/>
                </a:cubicBezTo>
                <a:cubicBezTo>
                  <a:pt x="1180151" y="2263124"/>
                  <a:pt x="1179389" y="2257695"/>
                  <a:pt x="1179103" y="2254266"/>
                </a:cubicBezTo>
                <a:cubicBezTo>
                  <a:pt x="1178055" y="2242264"/>
                  <a:pt x="1165006" y="2229882"/>
                  <a:pt x="1155671" y="2242645"/>
                </a:cubicBezTo>
                <a:cubicBezTo>
                  <a:pt x="1151099" y="2248075"/>
                  <a:pt x="1151385" y="2259695"/>
                  <a:pt x="1154814" y="2266363"/>
                </a:cubicBezTo>
                <a:cubicBezTo>
                  <a:pt x="1156814" y="2269601"/>
                  <a:pt x="1157576" y="2264458"/>
                  <a:pt x="1157386" y="2261981"/>
                </a:cubicBezTo>
                <a:cubicBezTo>
                  <a:pt x="1157195" y="2255695"/>
                  <a:pt x="1160053" y="2253218"/>
                  <a:pt x="1162434" y="2259314"/>
                </a:cubicBezTo>
                <a:cubicBezTo>
                  <a:pt x="1166530" y="2269982"/>
                  <a:pt x="1162339" y="2250837"/>
                  <a:pt x="1164720" y="2249218"/>
                </a:cubicBezTo>
                <a:cubicBezTo>
                  <a:pt x="1168530" y="2249122"/>
                  <a:pt x="1166244" y="2260171"/>
                  <a:pt x="1168816" y="2261791"/>
                </a:cubicBezTo>
                <a:cubicBezTo>
                  <a:pt x="1171292" y="2262172"/>
                  <a:pt x="1169578" y="2251694"/>
                  <a:pt x="1172721" y="2253885"/>
                </a:cubicBezTo>
                <a:cubicBezTo>
                  <a:pt x="1175007" y="2255218"/>
                  <a:pt x="1173578" y="2259505"/>
                  <a:pt x="1173864" y="2262267"/>
                </a:cubicBezTo>
                <a:close/>
                <a:moveTo>
                  <a:pt x="1158148" y="2204069"/>
                </a:moveTo>
                <a:cubicBezTo>
                  <a:pt x="1156814" y="2212070"/>
                  <a:pt x="1158434" y="2211784"/>
                  <a:pt x="1159862" y="2209022"/>
                </a:cubicBezTo>
                <a:cubicBezTo>
                  <a:pt x="1160624" y="2207498"/>
                  <a:pt x="1161386" y="2203879"/>
                  <a:pt x="1162815" y="2205974"/>
                </a:cubicBezTo>
                <a:cubicBezTo>
                  <a:pt x="1164339" y="2208165"/>
                  <a:pt x="1162434" y="2211022"/>
                  <a:pt x="1161863" y="2213308"/>
                </a:cubicBezTo>
                <a:cubicBezTo>
                  <a:pt x="1161672" y="2225596"/>
                  <a:pt x="1168054" y="2215213"/>
                  <a:pt x="1167863" y="2209117"/>
                </a:cubicBezTo>
                <a:cubicBezTo>
                  <a:pt x="1170816" y="2182733"/>
                  <a:pt x="1142622" y="2180638"/>
                  <a:pt x="1145861" y="2207498"/>
                </a:cubicBezTo>
                <a:cubicBezTo>
                  <a:pt x="1147861" y="2214832"/>
                  <a:pt x="1151576" y="2190067"/>
                  <a:pt x="1153671" y="2207212"/>
                </a:cubicBezTo>
                <a:cubicBezTo>
                  <a:pt x="1154338" y="2213118"/>
                  <a:pt x="1155862" y="2201307"/>
                  <a:pt x="1156338" y="2199973"/>
                </a:cubicBezTo>
                <a:cubicBezTo>
                  <a:pt x="1158243" y="2195592"/>
                  <a:pt x="1159005" y="2201688"/>
                  <a:pt x="1158148" y="2204069"/>
                </a:cubicBezTo>
                <a:close/>
                <a:moveTo>
                  <a:pt x="1123572" y="2177304"/>
                </a:moveTo>
                <a:cubicBezTo>
                  <a:pt x="1124429" y="2169684"/>
                  <a:pt x="1128144" y="2167017"/>
                  <a:pt x="1129668" y="2176351"/>
                </a:cubicBezTo>
                <a:cubicBezTo>
                  <a:pt x="1131287" y="2183305"/>
                  <a:pt x="1131573" y="2167398"/>
                  <a:pt x="1131859" y="2165779"/>
                </a:cubicBezTo>
                <a:cubicBezTo>
                  <a:pt x="1133097" y="2159397"/>
                  <a:pt x="1135574" y="2165112"/>
                  <a:pt x="1134716" y="2169303"/>
                </a:cubicBezTo>
                <a:cubicBezTo>
                  <a:pt x="1134335" y="2179876"/>
                  <a:pt x="1136240" y="2178447"/>
                  <a:pt x="1137574" y="2174161"/>
                </a:cubicBezTo>
                <a:cubicBezTo>
                  <a:pt x="1140050" y="2161873"/>
                  <a:pt x="1143289" y="2171017"/>
                  <a:pt x="1140717" y="2177971"/>
                </a:cubicBezTo>
                <a:cubicBezTo>
                  <a:pt x="1144527" y="2199021"/>
                  <a:pt x="1154147" y="2157111"/>
                  <a:pt x="1139003" y="2150634"/>
                </a:cubicBezTo>
                <a:cubicBezTo>
                  <a:pt x="1112237" y="2143490"/>
                  <a:pt x="1118619" y="2201497"/>
                  <a:pt x="1123572" y="2177304"/>
                </a:cubicBezTo>
                <a:close/>
                <a:moveTo>
                  <a:pt x="1131954" y="2138537"/>
                </a:moveTo>
                <a:cubicBezTo>
                  <a:pt x="1136526" y="2145205"/>
                  <a:pt x="1136050" y="2112439"/>
                  <a:pt x="1142622" y="2127679"/>
                </a:cubicBezTo>
                <a:cubicBezTo>
                  <a:pt x="1143289" y="2130631"/>
                  <a:pt x="1144337" y="2134537"/>
                  <a:pt x="1144908" y="2128536"/>
                </a:cubicBezTo>
                <a:cubicBezTo>
                  <a:pt x="1145765" y="2124059"/>
                  <a:pt x="1143860" y="2118058"/>
                  <a:pt x="1146718" y="2114343"/>
                </a:cubicBezTo>
                <a:cubicBezTo>
                  <a:pt x="1149194" y="2112534"/>
                  <a:pt x="1148909" y="2118344"/>
                  <a:pt x="1148909" y="2120725"/>
                </a:cubicBezTo>
                <a:cubicBezTo>
                  <a:pt x="1148909" y="2132536"/>
                  <a:pt x="1151004" y="2130536"/>
                  <a:pt x="1152433" y="2125393"/>
                </a:cubicBezTo>
                <a:cubicBezTo>
                  <a:pt x="1153195" y="2122535"/>
                  <a:pt x="1153481" y="2117106"/>
                  <a:pt x="1156148" y="2118344"/>
                </a:cubicBezTo>
                <a:cubicBezTo>
                  <a:pt x="1158719" y="2119678"/>
                  <a:pt x="1156624" y="2125393"/>
                  <a:pt x="1156338" y="2128917"/>
                </a:cubicBezTo>
                <a:cubicBezTo>
                  <a:pt x="1155862" y="2134155"/>
                  <a:pt x="1159577" y="2137013"/>
                  <a:pt x="1161863" y="2132441"/>
                </a:cubicBezTo>
                <a:cubicBezTo>
                  <a:pt x="1175674" y="2079387"/>
                  <a:pt x="1119762" y="2097103"/>
                  <a:pt x="1131954" y="2138537"/>
                </a:cubicBezTo>
                <a:close/>
                <a:moveTo>
                  <a:pt x="1143098" y="2070719"/>
                </a:moveTo>
                <a:cubicBezTo>
                  <a:pt x="1146337" y="2064433"/>
                  <a:pt x="1150052" y="2064718"/>
                  <a:pt x="1148051" y="2074243"/>
                </a:cubicBezTo>
                <a:cubicBezTo>
                  <a:pt x="1147385" y="2077672"/>
                  <a:pt x="1148147" y="2077101"/>
                  <a:pt x="1149480" y="2074624"/>
                </a:cubicBezTo>
                <a:cubicBezTo>
                  <a:pt x="1151480" y="2071767"/>
                  <a:pt x="1151861" y="2065957"/>
                  <a:pt x="1155005" y="2064528"/>
                </a:cubicBezTo>
                <a:cubicBezTo>
                  <a:pt x="1156910" y="2064909"/>
                  <a:pt x="1155100" y="2069481"/>
                  <a:pt x="1154338" y="2071481"/>
                </a:cubicBezTo>
                <a:cubicBezTo>
                  <a:pt x="1150528" y="2080911"/>
                  <a:pt x="1152433" y="2081006"/>
                  <a:pt x="1154909" y="2077958"/>
                </a:cubicBezTo>
                <a:cubicBezTo>
                  <a:pt x="1156338" y="2076243"/>
                  <a:pt x="1158148" y="2072053"/>
                  <a:pt x="1159291" y="2075005"/>
                </a:cubicBezTo>
                <a:cubicBezTo>
                  <a:pt x="1160434" y="2078053"/>
                  <a:pt x="1157386" y="2081101"/>
                  <a:pt x="1156052" y="2083768"/>
                </a:cubicBezTo>
                <a:cubicBezTo>
                  <a:pt x="1154243" y="2087483"/>
                  <a:pt x="1155290" y="2092626"/>
                  <a:pt x="1158148" y="2090912"/>
                </a:cubicBezTo>
                <a:cubicBezTo>
                  <a:pt x="1182056" y="2063099"/>
                  <a:pt x="1147766" y="2026809"/>
                  <a:pt x="1138717" y="2072529"/>
                </a:cubicBezTo>
                <a:cubicBezTo>
                  <a:pt x="1138717" y="2077005"/>
                  <a:pt x="1141955" y="2073005"/>
                  <a:pt x="1143098" y="2070719"/>
                </a:cubicBezTo>
                <a:close/>
                <a:moveTo>
                  <a:pt x="1192724" y="2324655"/>
                </a:moveTo>
                <a:cubicBezTo>
                  <a:pt x="1179103" y="2299510"/>
                  <a:pt x="1161291" y="2327037"/>
                  <a:pt x="1175674" y="2342277"/>
                </a:cubicBezTo>
                <a:cubicBezTo>
                  <a:pt x="1176817" y="2343325"/>
                  <a:pt x="1177293" y="2342658"/>
                  <a:pt x="1177293" y="2341515"/>
                </a:cubicBezTo>
                <a:cubicBezTo>
                  <a:pt x="1173007" y="2316369"/>
                  <a:pt x="1188247" y="2350849"/>
                  <a:pt x="1179770" y="2327132"/>
                </a:cubicBezTo>
                <a:cubicBezTo>
                  <a:pt x="1178817" y="2322274"/>
                  <a:pt x="1182437" y="2325608"/>
                  <a:pt x="1183008" y="2328656"/>
                </a:cubicBezTo>
                <a:cubicBezTo>
                  <a:pt x="1185866" y="2336086"/>
                  <a:pt x="1186818" y="2334562"/>
                  <a:pt x="1186628" y="2331133"/>
                </a:cubicBezTo>
                <a:cubicBezTo>
                  <a:pt x="1184913" y="2321989"/>
                  <a:pt x="1190057" y="2327132"/>
                  <a:pt x="1190152" y="2332847"/>
                </a:cubicBezTo>
                <a:cubicBezTo>
                  <a:pt x="1191104" y="2336086"/>
                  <a:pt x="1194057" y="2337514"/>
                  <a:pt x="1194819" y="2334466"/>
                </a:cubicBezTo>
                <a:cubicBezTo>
                  <a:pt x="1195391" y="2331704"/>
                  <a:pt x="1193867" y="2327418"/>
                  <a:pt x="1192724" y="2324655"/>
                </a:cubicBezTo>
                <a:close/>
                <a:moveTo>
                  <a:pt x="1203677" y="2378758"/>
                </a:moveTo>
                <a:cubicBezTo>
                  <a:pt x="1199296" y="2351421"/>
                  <a:pt x="1164815" y="2354659"/>
                  <a:pt x="1181389" y="2382663"/>
                </a:cubicBezTo>
                <a:cubicBezTo>
                  <a:pt x="1183580" y="2385520"/>
                  <a:pt x="1183675" y="2381234"/>
                  <a:pt x="1183294" y="2379234"/>
                </a:cubicBezTo>
                <a:cubicBezTo>
                  <a:pt x="1182151" y="2373519"/>
                  <a:pt x="1184818" y="2371900"/>
                  <a:pt x="1188437" y="2378853"/>
                </a:cubicBezTo>
                <a:cubicBezTo>
                  <a:pt x="1189771" y="2381425"/>
                  <a:pt x="1189961" y="2380567"/>
                  <a:pt x="1189580" y="2378376"/>
                </a:cubicBezTo>
                <a:cubicBezTo>
                  <a:pt x="1189485" y="2375519"/>
                  <a:pt x="1186723" y="2371614"/>
                  <a:pt x="1188152" y="2369233"/>
                </a:cubicBezTo>
                <a:cubicBezTo>
                  <a:pt x="1189676" y="2368471"/>
                  <a:pt x="1190723" y="2372185"/>
                  <a:pt x="1191200" y="2373900"/>
                </a:cubicBezTo>
                <a:cubicBezTo>
                  <a:pt x="1193486" y="2381710"/>
                  <a:pt x="1194724" y="2380758"/>
                  <a:pt x="1194914" y="2377615"/>
                </a:cubicBezTo>
                <a:cubicBezTo>
                  <a:pt x="1195010" y="2375900"/>
                  <a:pt x="1194057" y="2372280"/>
                  <a:pt x="1196343" y="2373519"/>
                </a:cubicBezTo>
                <a:cubicBezTo>
                  <a:pt x="1198724" y="2374852"/>
                  <a:pt x="1198058" y="2378376"/>
                  <a:pt x="1198724" y="2380472"/>
                </a:cubicBezTo>
                <a:cubicBezTo>
                  <a:pt x="1201106" y="2387140"/>
                  <a:pt x="1205678" y="2384568"/>
                  <a:pt x="1203677" y="2378758"/>
                </a:cubicBezTo>
                <a:close/>
                <a:moveTo>
                  <a:pt x="1237491" y="2422572"/>
                </a:moveTo>
                <a:cubicBezTo>
                  <a:pt x="1223013" y="2386473"/>
                  <a:pt x="1185485" y="2411524"/>
                  <a:pt x="1217108" y="2436479"/>
                </a:cubicBezTo>
                <a:cubicBezTo>
                  <a:pt x="1224347" y="2439718"/>
                  <a:pt x="1205868" y="2416286"/>
                  <a:pt x="1221489" y="2427240"/>
                </a:cubicBezTo>
                <a:cubicBezTo>
                  <a:pt x="1226918" y="2431240"/>
                  <a:pt x="1217774" y="2420001"/>
                  <a:pt x="1217108" y="2418667"/>
                </a:cubicBezTo>
                <a:cubicBezTo>
                  <a:pt x="1214345" y="2413429"/>
                  <a:pt x="1219965" y="2416476"/>
                  <a:pt x="1221584" y="2419620"/>
                </a:cubicBezTo>
                <a:cubicBezTo>
                  <a:pt x="1227395" y="2427145"/>
                  <a:pt x="1228157" y="2425144"/>
                  <a:pt x="1226728" y="2421430"/>
                </a:cubicBezTo>
                <a:cubicBezTo>
                  <a:pt x="1225966" y="2419334"/>
                  <a:pt x="1223394" y="2415905"/>
                  <a:pt x="1226061" y="2415810"/>
                </a:cubicBezTo>
                <a:cubicBezTo>
                  <a:pt x="1228823" y="2415810"/>
                  <a:pt x="1229966" y="2420001"/>
                  <a:pt x="1231490" y="2422382"/>
                </a:cubicBezTo>
                <a:cubicBezTo>
                  <a:pt x="1232919" y="2425049"/>
                  <a:pt x="1237872" y="2426764"/>
                  <a:pt x="1237491" y="2422572"/>
                </a:cubicBezTo>
                <a:close/>
                <a:moveTo>
                  <a:pt x="1263875" y="2448766"/>
                </a:moveTo>
                <a:cubicBezTo>
                  <a:pt x="1237777" y="2422572"/>
                  <a:pt x="1227966" y="2464768"/>
                  <a:pt x="1257017" y="2469721"/>
                </a:cubicBezTo>
                <a:cubicBezTo>
                  <a:pt x="1262828" y="2469150"/>
                  <a:pt x="1241206" y="2457625"/>
                  <a:pt x="1255589" y="2459720"/>
                </a:cubicBezTo>
                <a:cubicBezTo>
                  <a:pt x="1261304" y="2460292"/>
                  <a:pt x="1247207" y="2454767"/>
                  <a:pt x="1247778" y="2452481"/>
                </a:cubicBezTo>
                <a:cubicBezTo>
                  <a:pt x="1247683" y="2450385"/>
                  <a:pt x="1250826" y="2452386"/>
                  <a:pt x="1252255" y="2453243"/>
                </a:cubicBezTo>
                <a:cubicBezTo>
                  <a:pt x="1259113" y="2457053"/>
                  <a:pt x="1258827" y="2454958"/>
                  <a:pt x="1256255" y="2452481"/>
                </a:cubicBezTo>
                <a:cubicBezTo>
                  <a:pt x="1254827" y="2451148"/>
                  <a:pt x="1251969" y="2449052"/>
                  <a:pt x="1253588" y="2447909"/>
                </a:cubicBezTo>
                <a:cubicBezTo>
                  <a:pt x="1255303" y="2446671"/>
                  <a:pt x="1257684" y="2450005"/>
                  <a:pt x="1259780" y="2451148"/>
                </a:cubicBezTo>
                <a:cubicBezTo>
                  <a:pt x="1262542" y="2452862"/>
                  <a:pt x="1265495" y="2451624"/>
                  <a:pt x="1263875" y="2448766"/>
                </a:cubicBezTo>
                <a:close/>
                <a:moveTo>
                  <a:pt x="1365221" y="2495629"/>
                </a:moveTo>
                <a:cubicBezTo>
                  <a:pt x="1343600" y="2476960"/>
                  <a:pt x="1315406" y="2508774"/>
                  <a:pt x="1351410" y="2513727"/>
                </a:cubicBezTo>
                <a:cubicBezTo>
                  <a:pt x="1358935" y="2513060"/>
                  <a:pt x="1335504" y="2504583"/>
                  <a:pt x="1352648" y="2505535"/>
                </a:cubicBezTo>
                <a:cubicBezTo>
                  <a:pt x="1355411" y="2505916"/>
                  <a:pt x="1354839" y="2505250"/>
                  <a:pt x="1352934" y="2504297"/>
                </a:cubicBezTo>
                <a:cubicBezTo>
                  <a:pt x="1350648" y="2502773"/>
                  <a:pt x="1345981" y="2502583"/>
                  <a:pt x="1344933" y="2500011"/>
                </a:cubicBezTo>
                <a:cubicBezTo>
                  <a:pt x="1346076" y="2496772"/>
                  <a:pt x="1361411" y="2505821"/>
                  <a:pt x="1355411" y="2499344"/>
                </a:cubicBezTo>
                <a:cubicBezTo>
                  <a:pt x="1354077" y="2498201"/>
                  <a:pt x="1350839" y="2496868"/>
                  <a:pt x="1353125" y="2495725"/>
                </a:cubicBezTo>
                <a:cubicBezTo>
                  <a:pt x="1355506" y="2494582"/>
                  <a:pt x="1357792" y="2497058"/>
                  <a:pt x="1359887" y="2498010"/>
                </a:cubicBezTo>
                <a:cubicBezTo>
                  <a:pt x="1362840" y="2499344"/>
                  <a:pt x="1366650" y="2497915"/>
                  <a:pt x="1365221" y="2495629"/>
                </a:cubicBezTo>
                <a:close/>
                <a:moveTo>
                  <a:pt x="1427420" y="2515441"/>
                </a:moveTo>
                <a:cubicBezTo>
                  <a:pt x="1401607" y="2514393"/>
                  <a:pt x="1438945" y="2506202"/>
                  <a:pt x="1413799" y="2509822"/>
                </a:cubicBezTo>
                <a:cubicBezTo>
                  <a:pt x="1408846" y="2509726"/>
                  <a:pt x="1412846" y="2506774"/>
                  <a:pt x="1415990" y="2506774"/>
                </a:cubicBezTo>
                <a:cubicBezTo>
                  <a:pt x="1423895" y="2505440"/>
                  <a:pt x="1422562" y="2504107"/>
                  <a:pt x="1419133" y="2503630"/>
                </a:cubicBezTo>
                <a:cubicBezTo>
                  <a:pt x="1409894" y="2503440"/>
                  <a:pt x="1415894" y="2499249"/>
                  <a:pt x="1421514" y="2500392"/>
                </a:cubicBezTo>
                <a:cubicBezTo>
                  <a:pt x="1424848" y="2500106"/>
                  <a:pt x="1426848" y="2497344"/>
                  <a:pt x="1423991" y="2496010"/>
                </a:cubicBezTo>
                <a:cubicBezTo>
                  <a:pt x="1421419" y="2494772"/>
                  <a:pt x="1416942" y="2495439"/>
                  <a:pt x="1413989" y="2496010"/>
                </a:cubicBezTo>
                <a:cubicBezTo>
                  <a:pt x="1387129" y="2503535"/>
                  <a:pt x="1408560" y="2528967"/>
                  <a:pt x="1427801" y="2517346"/>
                </a:cubicBezTo>
                <a:cubicBezTo>
                  <a:pt x="1429039" y="2516299"/>
                  <a:pt x="1428467" y="2515727"/>
                  <a:pt x="1427420" y="2515441"/>
                </a:cubicBezTo>
                <a:close/>
                <a:moveTo>
                  <a:pt x="1518383" y="2493248"/>
                </a:moveTo>
                <a:cubicBezTo>
                  <a:pt x="1512383" y="2495629"/>
                  <a:pt x="1508954" y="2493534"/>
                  <a:pt x="1514002" y="2489152"/>
                </a:cubicBezTo>
                <a:cubicBezTo>
                  <a:pt x="1515812" y="2487628"/>
                  <a:pt x="1518764" y="2484961"/>
                  <a:pt x="1514192" y="2486866"/>
                </a:cubicBezTo>
                <a:cubicBezTo>
                  <a:pt x="1511621" y="2487914"/>
                  <a:pt x="1508668" y="2489343"/>
                  <a:pt x="1506096" y="2490295"/>
                </a:cubicBezTo>
                <a:cubicBezTo>
                  <a:pt x="1500381" y="2491724"/>
                  <a:pt x="1504477" y="2486961"/>
                  <a:pt x="1507906" y="2486104"/>
                </a:cubicBezTo>
                <a:cubicBezTo>
                  <a:pt x="1513526" y="2483628"/>
                  <a:pt x="1516859" y="2480580"/>
                  <a:pt x="1510763" y="2481437"/>
                </a:cubicBezTo>
                <a:cubicBezTo>
                  <a:pt x="1508573" y="2481723"/>
                  <a:pt x="1504572" y="2483437"/>
                  <a:pt x="1505048" y="2480675"/>
                </a:cubicBezTo>
                <a:cubicBezTo>
                  <a:pt x="1505525" y="2477913"/>
                  <a:pt x="1510001" y="2477818"/>
                  <a:pt x="1512478" y="2476675"/>
                </a:cubicBezTo>
                <a:cubicBezTo>
                  <a:pt x="1516097" y="2475151"/>
                  <a:pt x="1517526" y="2471055"/>
                  <a:pt x="1514097" y="2470578"/>
                </a:cubicBezTo>
                <a:cubicBezTo>
                  <a:pt x="1510859" y="2470102"/>
                  <a:pt x="1506191" y="2472674"/>
                  <a:pt x="1503048" y="2474103"/>
                </a:cubicBezTo>
                <a:cubicBezTo>
                  <a:pt x="1483903" y="2483533"/>
                  <a:pt x="1490951" y="2508678"/>
                  <a:pt x="1513145" y="2501154"/>
                </a:cubicBezTo>
                <a:cubicBezTo>
                  <a:pt x="1517717" y="2500297"/>
                  <a:pt x="1531623" y="2489248"/>
                  <a:pt x="1518383" y="2493248"/>
                </a:cubicBezTo>
                <a:close/>
                <a:moveTo>
                  <a:pt x="1512859" y="2540683"/>
                </a:moveTo>
                <a:cubicBezTo>
                  <a:pt x="1519812" y="2540778"/>
                  <a:pt x="1540672" y="2520109"/>
                  <a:pt x="1522479" y="2528872"/>
                </a:cubicBezTo>
                <a:cubicBezTo>
                  <a:pt x="1515716" y="2533158"/>
                  <a:pt x="1510097" y="2532301"/>
                  <a:pt x="1515716" y="2525347"/>
                </a:cubicBezTo>
                <a:cubicBezTo>
                  <a:pt x="1517717" y="2522871"/>
                  <a:pt x="1516288" y="2523157"/>
                  <a:pt x="1513621" y="2524871"/>
                </a:cubicBezTo>
                <a:cubicBezTo>
                  <a:pt x="1502858" y="2533539"/>
                  <a:pt x="1494285" y="2533920"/>
                  <a:pt x="1509716" y="2522680"/>
                </a:cubicBezTo>
                <a:cubicBezTo>
                  <a:pt x="1514097" y="2516108"/>
                  <a:pt x="1499143" y="2526490"/>
                  <a:pt x="1498762" y="2522394"/>
                </a:cubicBezTo>
                <a:cubicBezTo>
                  <a:pt x="1497905" y="2519823"/>
                  <a:pt x="1503524" y="2518489"/>
                  <a:pt x="1506191" y="2516775"/>
                </a:cubicBezTo>
                <a:cubicBezTo>
                  <a:pt x="1509906" y="2514298"/>
                  <a:pt x="1509811" y="2510298"/>
                  <a:pt x="1505239" y="2510965"/>
                </a:cubicBezTo>
                <a:cubicBezTo>
                  <a:pt x="1501048" y="2511536"/>
                  <a:pt x="1495904" y="2514775"/>
                  <a:pt x="1492856" y="2517156"/>
                </a:cubicBezTo>
                <a:cubicBezTo>
                  <a:pt x="1472949" y="2533443"/>
                  <a:pt x="1496666" y="2546112"/>
                  <a:pt x="1512859" y="2540683"/>
                </a:cubicBezTo>
                <a:close/>
                <a:moveTo>
                  <a:pt x="1462948" y="2574496"/>
                </a:moveTo>
                <a:cubicBezTo>
                  <a:pt x="1466567" y="2582593"/>
                  <a:pt x="1503715" y="2573068"/>
                  <a:pt x="1484855" y="2572115"/>
                </a:cubicBezTo>
                <a:cubicBezTo>
                  <a:pt x="1477331" y="2572686"/>
                  <a:pt x="1475807" y="2569353"/>
                  <a:pt x="1485713" y="2566114"/>
                </a:cubicBezTo>
                <a:cubicBezTo>
                  <a:pt x="1489332" y="2564971"/>
                  <a:pt x="1488284" y="2564590"/>
                  <a:pt x="1485332" y="2564781"/>
                </a:cubicBezTo>
                <a:cubicBezTo>
                  <a:pt x="1481712" y="2564590"/>
                  <a:pt x="1476092" y="2567257"/>
                  <a:pt x="1473140" y="2565067"/>
                </a:cubicBezTo>
                <a:cubicBezTo>
                  <a:pt x="1472949" y="2562876"/>
                  <a:pt x="1478474" y="2562685"/>
                  <a:pt x="1479902" y="2562304"/>
                </a:cubicBezTo>
                <a:cubicBezTo>
                  <a:pt x="1490475" y="2560685"/>
                  <a:pt x="1489618" y="2559066"/>
                  <a:pt x="1485522" y="2558494"/>
                </a:cubicBezTo>
                <a:cubicBezTo>
                  <a:pt x="1473140" y="2558113"/>
                  <a:pt x="1484855" y="2553351"/>
                  <a:pt x="1490285" y="2554589"/>
                </a:cubicBezTo>
                <a:cubicBezTo>
                  <a:pt x="1505429" y="2550112"/>
                  <a:pt x="1490761" y="2546969"/>
                  <a:pt x="1482855" y="2549541"/>
                </a:cubicBezTo>
                <a:cubicBezTo>
                  <a:pt x="1472283" y="2551446"/>
                  <a:pt x="1451613" y="2562781"/>
                  <a:pt x="1462948" y="2574496"/>
                </a:cubicBezTo>
                <a:close/>
                <a:moveTo>
                  <a:pt x="1462186" y="2525252"/>
                </a:moveTo>
                <a:cubicBezTo>
                  <a:pt x="1465710" y="2526014"/>
                  <a:pt x="1481331" y="2521156"/>
                  <a:pt x="1469901" y="2520299"/>
                </a:cubicBezTo>
                <a:cubicBezTo>
                  <a:pt x="1463996" y="2520585"/>
                  <a:pt x="1462758" y="2517537"/>
                  <a:pt x="1470377" y="2514870"/>
                </a:cubicBezTo>
                <a:cubicBezTo>
                  <a:pt x="1473140" y="2513917"/>
                  <a:pt x="1472283" y="2513536"/>
                  <a:pt x="1470092" y="2513632"/>
                </a:cubicBezTo>
                <a:cubicBezTo>
                  <a:pt x="1467234" y="2513346"/>
                  <a:pt x="1462853" y="2515536"/>
                  <a:pt x="1460662" y="2513536"/>
                </a:cubicBezTo>
                <a:cubicBezTo>
                  <a:pt x="1460186" y="2511822"/>
                  <a:pt x="1464186" y="2511536"/>
                  <a:pt x="1465901" y="2511250"/>
                </a:cubicBezTo>
                <a:cubicBezTo>
                  <a:pt x="1474092" y="2510107"/>
                  <a:pt x="1473330" y="2508583"/>
                  <a:pt x="1470187" y="2508012"/>
                </a:cubicBezTo>
                <a:cubicBezTo>
                  <a:pt x="1468472" y="2507631"/>
                  <a:pt x="1464662" y="2508012"/>
                  <a:pt x="1466377" y="2505821"/>
                </a:cubicBezTo>
                <a:cubicBezTo>
                  <a:pt x="1467996" y="2503630"/>
                  <a:pt x="1471425" y="2504678"/>
                  <a:pt x="1473806" y="2504583"/>
                </a:cubicBezTo>
                <a:cubicBezTo>
                  <a:pt x="1477140" y="2504392"/>
                  <a:pt x="1480188" y="2501535"/>
                  <a:pt x="1477807" y="2500011"/>
                </a:cubicBezTo>
                <a:cubicBezTo>
                  <a:pt x="1460376" y="2493058"/>
                  <a:pt x="1434563" y="2521537"/>
                  <a:pt x="1462186" y="2525252"/>
                </a:cubicBezTo>
                <a:close/>
                <a:moveTo>
                  <a:pt x="1431801" y="2560494"/>
                </a:moveTo>
                <a:cubicBezTo>
                  <a:pt x="1437135" y="2563257"/>
                  <a:pt x="1468663" y="2552970"/>
                  <a:pt x="1448089" y="2553541"/>
                </a:cubicBezTo>
                <a:cubicBezTo>
                  <a:pt x="1439707" y="2554684"/>
                  <a:pt x="1436087" y="2551541"/>
                  <a:pt x="1445422" y="2547541"/>
                </a:cubicBezTo>
                <a:cubicBezTo>
                  <a:pt x="1448756" y="2546112"/>
                  <a:pt x="1447422" y="2545826"/>
                  <a:pt x="1444184" y="2546207"/>
                </a:cubicBezTo>
                <a:cubicBezTo>
                  <a:pt x="1440659" y="2546683"/>
                  <a:pt x="1437230" y="2547636"/>
                  <a:pt x="1433706" y="2548112"/>
                </a:cubicBezTo>
                <a:cubicBezTo>
                  <a:pt x="1426658" y="2548493"/>
                  <a:pt x="1432182" y="2544397"/>
                  <a:pt x="1436659" y="2544207"/>
                </a:cubicBezTo>
                <a:cubicBezTo>
                  <a:pt x="1447803" y="2541826"/>
                  <a:pt x="1445803" y="2540206"/>
                  <a:pt x="1440945" y="2539920"/>
                </a:cubicBezTo>
                <a:cubicBezTo>
                  <a:pt x="1427610" y="2540587"/>
                  <a:pt x="1436278" y="2534777"/>
                  <a:pt x="1444088" y="2535634"/>
                </a:cubicBezTo>
                <a:cubicBezTo>
                  <a:pt x="1448756" y="2535063"/>
                  <a:pt x="1451327" y="2531158"/>
                  <a:pt x="1447232" y="2529919"/>
                </a:cubicBezTo>
                <a:cubicBezTo>
                  <a:pt x="1443422" y="2528681"/>
                  <a:pt x="1437135" y="2530015"/>
                  <a:pt x="1433135" y="2531062"/>
                </a:cubicBezTo>
                <a:cubicBezTo>
                  <a:pt x="1412465" y="2535539"/>
                  <a:pt x="1408846" y="2555542"/>
                  <a:pt x="1431801" y="2560494"/>
                </a:cubicBezTo>
                <a:close/>
                <a:moveTo>
                  <a:pt x="1397511" y="2583831"/>
                </a:moveTo>
                <a:cubicBezTo>
                  <a:pt x="1402750" y="2590689"/>
                  <a:pt x="1438373" y="2583355"/>
                  <a:pt x="1418371" y="2582116"/>
                </a:cubicBezTo>
                <a:cubicBezTo>
                  <a:pt x="1414656" y="2582307"/>
                  <a:pt x="1412084" y="2581735"/>
                  <a:pt x="1411418" y="2580783"/>
                </a:cubicBezTo>
                <a:cubicBezTo>
                  <a:pt x="1410846" y="2579830"/>
                  <a:pt x="1412275" y="2578497"/>
                  <a:pt x="1416561" y="2577163"/>
                </a:cubicBezTo>
                <a:cubicBezTo>
                  <a:pt x="1423610" y="2574306"/>
                  <a:pt x="1404464" y="2578116"/>
                  <a:pt x="1403417" y="2575925"/>
                </a:cubicBezTo>
                <a:cubicBezTo>
                  <a:pt x="1402369" y="2573068"/>
                  <a:pt x="1413227" y="2574115"/>
                  <a:pt x="1414656" y="2572972"/>
                </a:cubicBezTo>
                <a:cubicBezTo>
                  <a:pt x="1422276" y="2570115"/>
                  <a:pt x="1405036" y="2571734"/>
                  <a:pt x="1407512" y="2568686"/>
                </a:cubicBezTo>
                <a:cubicBezTo>
                  <a:pt x="1409227" y="2566495"/>
                  <a:pt x="1414085" y="2567829"/>
                  <a:pt x="1416466" y="2567448"/>
                </a:cubicBezTo>
                <a:cubicBezTo>
                  <a:pt x="1420657" y="2567162"/>
                  <a:pt x="1423419" y="2564305"/>
                  <a:pt x="1419895" y="2563066"/>
                </a:cubicBezTo>
                <a:cubicBezTo>
                  <a:pt x="1416561" y="2561828"/>
                  <a:pt x="1410846" y="2562685"/>
                  <a:pt x="1407131" y="2562876"/>
                </a:cubicBezTo>
                <a:cubicBezTo>
                  <a:pt x="1392749" y="2564305"/>
                  <a:pt x="1383033" y="2575449"/>
                  <a:pt x="1397511" y="2583831"/>
                </a:cubicBezTo>
                <a:close/>
                <a:moveTo>
                  <a:pt x="1375699" y="2553541"/>
                </a:moveTo>
                <a:cubicBezTo>
                  <a:pt x="1383129" y="2555637"/>
                  <a:pt x="1395225" y="2554494"/>
                  <a:pt x="1401226" y="2550589"/>
                </a:cubicBezTo>
                <a:cubicBezTo>
                  <a:pt x="1405322" y="2546017"/>
                  <a:pt x="1390463" y="2548302"/>
                  <a:pt x="1387986" y="2547160"/>
                </a:cubicBezTo>
                <a:cubicBezTo>
                  <a:pt x="1381414" y="2546017"/>
                  <a:pt x="1384081" y="2541730"/>
                  <a:pt x="1389796" y="2540301"/>
                </a:cubicBezTo>
                <a:cubicBezTo>
                  <a:pt x="1397702" y="2536110"/>
                  <a:pt x="1374175" y="2541254"/>
                  <a:pt x="1372746" y="2538397"/>
                </a:cubicBezTo>
                <a:cubicBezTo>
                  <a:pt x="1370555" y="2536110"/>
                  <a:pt x="1376842" y="2535444"/>
                  <a:pt x="1379318" y="2535158"/>
                </a:cubicBezTo>
                <a:cubicBezTo>
                  <a:pt x="1391796" y="2533825"/>
                  <a:pt x="1389415" y="2531729"/>
                  <a:pt x="1383795" y="2530776"/>
                </a:cubicBezTo>
                <a:cubicBezTo>
                  <a:pt x="1380747" y="2530300"/>
                  <a:pt x="1374937" y="2530681"/>
                  <a:pt x="1375985" y="2527728"/>
                </a:cubicBezTo>
                <a:cubicBezTo>
                  <a:pt x="1377128" y="2524681"/>
                  <a:pt x="1383224" y="2526300"/>
                  <a:pt x="1386938" y="2526109"/>
                </a:cubicBezTo>
                <a:cubicBezTo>
                  <a:pt x="1392177" y="2526014"/>
                  <a:pt x="1394844" y="2521918"/>
                  <a:pt x="1390082" y="2519918"/>
                </a:cubicBezTo>
                <a:cubicBezTo>
                  <a:pt x="1385795" y="2518013"/>
                  <a:pt x="1378652" y="2518680"/>
                  <a:pt x="1374175" y="2519347"/>
                </a:cubicBezTo>
                <a:cubicBezTo>
                  <a:pt x="1347505" y="2522490"/>
                  <a:pt x="1352077" y="2547445"/>
                  <a:pt x="1375699" y="2553541"/>
                </a:cubicBezTo>
                <a:close/>
                <a:moveTo>
                  <a:pt x="1330646" y="2570591"/>
                </a:moveTo>
                <a:cubicBezTo>
                  <a:pt x="1330646" y="2578687"/>
                  <a:pt x="1366460" y="2585069"/>
                  <a:pt x="1350553" y="2577068"/>
                </a:cubicBezTo>
                <a:cubicBezTo>
                  <a:pt x="1347124" y="2575925"/>
                  <a:pt x="1345505" y="2574496"/>
                  <a:pt x="1345886" y="2573449"/>
                </a:cubicBezTo>
                <a:cubicBezTo>
                  <a:pt x="1346267" y="2572496"/>
                  <a:pt x="1348743" y="2571925"/>
                  <a:pt x="1353601" y="2572496"/>
                </a:cubicBezTo>
                <a:cubicBezTo>
                  <a:pt x="1361697" y="2572401"/>
                  <a:pt x="1343028" y="2569258"/>
                  <a:pt x="1343123" y="2566876"/>
                </a:cubicBezTo>
                <a:cubicBezTo>
                  <a:pt x="1343314" y="2565162"/>
                  <a:pt x="1347981" y="2566781"/>
                  <a:pt x="1350077" y="2567257"/>
                </a:cubicBezTo>
                <a:cubicBezTo>
                  <a:pt x="1359887" y="2569924"/>
                  <a:pt x="1359792" y="2568210"/>
                  <a:pt x="1356458" y="2566305"/>
                </a:cubicBezTo>
                <a:cubicBezTo>
                  <a:pt x="1345790" y="2561352"/>
                  <a:pt x="1358078" y="2561828"/>
                  <a:pt x="1362078" y="2564876"/>
                </a:cubicBezTo>
                <a:cubicBezTo>
                  <a:pt x="1377318" y="2566876"/>
                  <a:pt x="1364745" y="2558590"/>
                  <a:pt x="1357601" y="2557923"/>
                </a:cubicBezTo>
                <a:cubicBezTo>
                  <a:pt x="1346076" y="2555446"/>
                  <a:pt x="1326074" y="2556303"/>
                  <a:pt x="1330646" y="2570591"/>
                </a:cubicBezTo>
                <a:close/>
                <a:moveTo>
                  <a:pt x="1301975" y="2536015"/>
                </a:moveTo>
                <a:cubicBezTo>
                  <a:pt x="1300451" y="2545921"/>
                  <a:pt x="1340456" y="2558209"/>
                  <a:pt x="1323502" y="2546398"/>
                </a:cubicBezTo>
                <a:cubicBezTo>
                  <a:pt x="1316263" y="2542492"/>
                  <a:pt x="1316739" y="2538492"/>
                  <a:pt x="1327693" y="2541254"/>
                </a:cubicBezTo>
                <a:cubicBezTo>
                  <a:pt x="1331598" y="2542207"/>
                  <a:pt x="1330931" y="2541254"/>
                  <a:pt x="1328169" y="2539730"/>
                </a:cubicBezTo>
                <a:cubicBezTo>
                  <a:pt x="1324931" y="2537349"/>
                  <a:pt x="1318358" y="2536587"/>
                  <a:pt x="1316834" y="2533158"/>
                </a:cubicBezTo>
                <a:cubicBezTo>
                  <a:pt x="1317406" y="2531062"/>
                  <a:pt x="1322454" y="2533348"/>
                  <a:pt x="1324645" y="2534301"/>
                </a:cubicBezTo>
                <a:cubicBezTo>
                  <a:pt x="1335218" y="2538968"/>
                  <a:pt x="1335313" y="2536873"/>
                  <a:pt x="1331884" y="2534015"/>
                </a:cubicBezTo>
                <a:cubicBezTo>
                  <a:pt x="1329979" y="2532396"/>
                  <a:pt x="1325312" y="2530205"/>
                  <a:pt x="1328741" y="2529062"/>
                </a:cubicBezTo>
                <a:cubicBezTo>
                  <a:pt x="1332170" y="2528014"/>
                  <a:pt x="1335408" y="2531539"/>
                  <a:pt x="1338361" y="2532777"/>
                </a:cubicBezTo>
                <a:cubicBezTo>
                  <a:pt x="1347981" y="2536206"/>
                  <a:pt x="1348838" y="2529538"/>
                  <a:pt x="1341028" y="2526681"/>
                </a:cubicBezTo>
                <a:cubicBezTo>
                  <a:pt x="1329312" y="2519918"/>
                  <a:pt x="1299213" y="2515822"/>
                  <a:pt x="1301975" y="2536015"/>
                </a:cubicBezTo>
                <a:close/>
                <a:moveTo>
                  <a:pt x="1298642" y="2508869"/>
                </a:moveTo>
                <a:cubicBezTo>
                  <a:pt x="1304452" y="2510965"/>
                  <a:pt x="1310072" y="2509441"/>
                  <a:pt x="1301404" y="2505059"/>
                </a:cubicBezTo>
                <a:cubicBezTo>
                  <a:pt x="1293498" y="2501344"/>
                  <a:pt x="1295689" y="2497630"/>
                  <a:pt x="1302547" y="2499058"/>
                </a:cubicBezTo>
                <a:cubicBezTo>
                  <a:pt x="1310167" y="2499344"/>
                  <a:pt x="1291784" y="2494296"/>
                  <a:pt x="1292069" y="2492010"/>
                </a:cubicBezTo>
                <a:cubicBezTo>
                  <a:pt x="1291784" y="2489819"/>
                  <a:pt x="1296260" y="2491438"/>
                  <a:pt x="1298070" y="2492200"/>
                </a:cubicBezTo>
                <a:cubicBezTo>
                  <a:pt x="1307119" y="2495629"/>
                  <a:pt x="1306547" y="2493534"/>
                  <a:pt x="1303214" y="2490962"/>
                </a:cubicBezTo>
                <a:cubicBezTo>
                  <a:pt x="1301404" y="2489533"/>
                  <a:pt x="1297308" y="2487819"/>
                  <a:pt x="1299404" y="2486295"/>
                </a:cubicBezTo>
                <a:cubicBezTo>
                  <a:pt x="1301594" y="2484771"/>
                  <a:pt x="1305023" y="2487819"/>
                  <a:pt x="1307500" y="2489057"/>
                </a:cubicBezTo>
                <a:cubicBezTo>
                  <a:pt x="1311215" y="2490962"/>
                  <a:pt x="1315025" y="2488771"/>
                  <a:pt x="1312453" y="2485914"/>
                </a:cubicBezTo>
                <a:cubicBezTo>
                  <a:pt x="1285307" y="2463816"/>
                  <a:pt x="1263494" y="2497439"/>
                  <a:pt x="1298642" y="2508869"/>
                </a:cubicBezTo>
                <a:close/>
                <a:moveTo>
                  <a:pt x="1259684" y="2544302"/>
                </a:moveTo>
                <a:cubicBezTo>
                  <a:pt x="1264066" y="2554589"/>
                  <a:pt x="1304833" y="2560971"/>
                  <a:pt x="1282449" y="2550969"/>
                </a:cubicBezTo>
                <a:cubicBezTo>
                  <a:pt x="1274924" y="2548302"/>
                  <a:pt x="1271686" y="2544016"/>
                  <a:pt x="1278734" y="2543921"/>
                </a:cubicBezTo>
                <a:cubicBezTo>
                  <a:pt x="1281687" y="2544111"/>
                  <a:pt x="1285211" y="2544111"/>
                  <a:pt x="1279782" y="2542111"/>
                </a:cubicBezTo>
                <a:cubicBezTo>
                  <a:pt x="1275686" y="2540206"/>
                  <a:pt x="1269781" y="2540301"/>
                  <a:pt x="1266638" y="2536968"/>
                </a:cubicBezTo>
                <a:cubicBezTo>
                  <a:pt x="1265780" y="2534015"/>
                  <a:pt x="1271400" y="2536396"/>
                  <a:pt x="1272924" y="2536587"/>
                </a:cubicBezTo>
                <a:cubicBezTo>
                  <a:pt x="1283878" y="2539635"/>
                  <a:pt x="1282259" y="2537158"/>
                  <a:pt x="1277687" y="2534682"/>
                </a:cubicBezTo>
                <a:cubicBezTo>
                  <a:pt x="1265399" y="2529348"/>
                  <a:pt x="1273210" y="2527252"/>
                  <a:pt x="1281401" y="2532110"/>
                </a:cubicBezTo>
                <a:cubicBezTo>
                  <a:pt x="1285973" y="2533729"/>
                  <a:pt x="1289117" y="2531539"/>
                  <a:pt x="1285497" y="2528300"/>
                </a:cubicBezTo>
                <a:cubicBezTo>
                  <a:pt x="1282259" y="2525347"/>
                  <a:pt x="1275877" y="2523728"/>
                  <a:pt x="1271876" y="2522490"/>
                </a:cubicBezTo>
                <a:cubicBezTo>
                  <a:pt x="1254827" y="2516870"/>
                  <a:pt x="1245778" y="2530205"/>
                  <a:pt x="1259684" y="2544302"/>
                </a:cubicBezTo>
                <a:close/>
                <a:moveTo>
                  <a:pt x="1234824" y="2502487"/>
                </a:moveTo>
                <a:cubicBezTo>
                  <a:pt x="1237015" y="2506393"/>
                  <a:pt x="1256732" y="2519632"/>
                  <a:pt x="1246730" y="2506774"/>
                </a:cubicBezTo>
                <a:cubicBezTo>
                  <a:pt x="1241111" y="2500773"/>
                  <a:pt x="1242920" y="2497249"/>
                  <a:pt x="1252350" y="2503249"/>
                </a:cubicBezTo>
                <a:cubicBezTo>
                  <a:pt x="1255779" y="2505440"/>
                  <a:pt x="1255398" y="2504297"/>
                  <a:pt x="1253208" y="2502011"/>
                </a:cubicBezTo>
                <a:cubicBezTo>
                  <a:pt x="1250921" y="2498773"/>
                  <a:pt x="1244825" y="2496010"/>
                  <a:pt x="1244635" y="2492200"/>
                </a:cubicBezTo>
                <a:cubicBezTo>
                  <a:pt x="1245778" y="2490486"/>
                  <a:pt x="1249874" y="2494105"/>
                  <a:pt x="1251588" y="2495820"/>
                </a:cubicBezTo>
                <a:cubicBezTo>
                  <a:pt x="1260065" y="2503535"/>
                  <a:pt x="1260827" y="2501630"/>
                  <a:pt x="1258541" y="2497820"/>
                </a:cubicBezTo>
                <a:cubicBezTo>
                  <a:pt x="1257303" y="2495725"/>
                  <a:pt x="1253588" y="2492200"/>
                  <a:pt x="1257113" y="2492200"/>
                </a:cubicBezTo>
                <a:cubicBezTo>
                  <a:pt x="1260732" y="2492295"/>
                  <a:pt x="1262733" y="2496486"/>
                  <a:pt x="1264923" y="2498868"/>
                </a:cubicBezTo>
                <a:cubicBezTo>
                  <a:pt x="1268257" y="2502011"/>
                  <a:pt x="1273972" y="2502583"/>
                  <a:pt x="1273115" y="2499153"/>
                </a:cubicBezTo>
                <a:cubicBezTo>
                  <a:pt x="1267114" y="2488295"/>
                  <a:pt x="1252731" y="2480294"/>
                  <a:pt x="1240730" y="2480008"/>
                </a:cubicBezTo>
                <a:cubicBezTo>
                  <a:pt x="1228538" y="2480866"/>
                  <a:pt x="1226537" y="2493819"/>
                  <a:pt x="1234824" y="2502487"/>
                </a:cubicBezTo>
                <a:close/>
                <a:moveTo>
                  <a:pt x="1196248" y="2503726"/>
                </a:moveTo>
                <a:cubicBezTo>
                  <a:pt x="1198534" y="2506774"/>
                  <a:pt x="1202630" y="2511536"/>
                  <a:pt x="1206154" y="2513346"/>
                </a:cubicBezTo>
                <a:cubicBezTo>
                  <a:pt x="1210154" y="2515536"/>
                  <a:pt x="1207583" y="2511060"/>
                  <a:pt x="1205963" y="2509060"/>
                </a:cubicBezTo>
                <a:cubicBezTo>
                  <a:pt x="1201487" y="2503535"/>
                  <a:pt x="1203773" y="2500677"/>
                  <a:pt x="1211012" y="2506869"/>
                </a:cubicBezTo>
                <a:cubicBezTo>
                  <a:pt x="1217203" y="2511060"/>
                  <a:pt x="1206535" y="2500297"/>
                  <a:pt x="1205868" y="2498677"/>
                </a:cubicBezTo>
                <a:cubicBezTo>
                  <a:pt x="1202820" y="2493439"/>
                  <a:pt x="1209297" y="2497915"/>
                  <a:pt x="1210821" y="2500582"/>
                </a:cubicBezTo>
                <a:cubicBezTo>
                  <a:pt x="1217870" y="2508107"/>
                  <a:pt x="1218632" y="2506583"/>
                  <a:pt x="1216822" y="2503154"/>
                </a:cubicBezTo>
                <a:cubicBezTo>
                  <a:pt x="1215774" y="2501249"/>
                  <a:pt x="1212726" y="2497820"/>
                  <a:pt x="1215774" y="2498296"/>
                </a:cubicBezTo>
                <a:cubicBezTo>
                  <a:pt x="1218917" y="2498773"/>
                  <a:pt x="1220441" y="2502678"/>
                  <a:pt x="1222346" y="2504964"/>
                </a:cubicBezTo>
                <a:cubicBezTo>
                  <a:pt x="1225013" y="2508202"/>
                  <a:pt x="1229966" y="2509726"/>
                  <a:pt x="1229300" y="2506488"/>
                </a:cubicBezTo>
                <a:cubicBezTo>
                  <a:pt x="1224347" y="2496296"/>
                  <a:pt x="1208059" y="2481818"/>
                  <a:pt x="1196057" y="2487057"/>
                </a:cubicBezTo>
                <a:cubicBezTo>
                  <a:pt x="1190628" y="2491343"/>
                  <a:pt x="1191581" y="2497249"/>
                  <a:pt x="1196248" y="2503726"/>
                </a:cubicBezTo>
                <a:close/>
                <a:moveTo>
                  <a:pt x="1241301" y="2443242"/>
                </a:moveTo>
                <a:lnTo>
                  <a:pt x="1241301" y="2443242"/>
                </a:lnTo>
                <a:cubicBezTo>
                  <a:pt x="1241301" y="2443242"/>
                  <a:pt x="1241301" y="2443242"/>
                  <a:pt x="1241301" y="2443242"/>
                </a:cubicBezTo>
                <a:close/>
                <a:moveTo>
                  <a:pt x="1179770" y="2447147"/>
                </a:moveTo>
                <a:cubicBezTo>
                  <a:pt x="1181294" y="2450957"/>
                  <a:pt x="1184342" y="2457053"/>
                  <a:pt x="1187580" y="2460292"/>
                </a:cubicBezTo>
                <a:cubicBezTo>
                  <a:pt x="1191962" y="2464101"/>
                  <a:pt x="1190152" y="2457910"/>
                  <a:pt x="1189485" y="2456005"/>
                </a:cubicBezTo>
                <a:cubicBezTo>
                  <a:pt x="1185961" y="2445623"/>
                  <a:pt x="1193390" y="2450576"/>
                  <a:pt x="1196629" y="2455719"/>
                </a:cubicBezTo>
                <a:cubicBezTo>
                  <a:pt x="1202439" y="2462101"/>
                  <a:pt x="1194343" y="2447814"/>
                  <a:pt x="1194057" y="2445909"/>
                </a:cubicBezTo>
                <a:cubicBezTo>
                  <a:pt x="1192628" y="2439622"/>
                  <a:pt x="1198724" y="2446576"/>
                  <a:pt x="1199296" y="2449528"/>
                </a:cubicBezTo>
                <a:cubicBezTo>
                  <a:pt x="1204439" y="2459244"/>
                  <a:pt x="1206249" y="2458101"/>
                  <a:pt x="1205487" y="2454100"/>
                </a:cubicBezTo>
                <a:cubicBezTo>
                  <a:pt x="1205106" y="2451910"/>
                  <a:pt x="1202820" y="2447528"/>
                  <a:pt x="1206440" y="2449052"/>
                </a:cubicBezTo>
                <a:cubicBezTo>
                  <a:pt x="1210059" y="2450576"/>
                  <a:pt x="1210250" y="2454862"/>
                  <a:pt x="1211583" y="2457720"/>
                </a:cubicBezTo>
                <a:cubicBezTo>
                  <a:pt x="1213393" y="2461816"/>
                  <a:pt x="1218632" y="2464864"/>
                  <a:pt x="1219394" y="2461625"/>
                </a:cubicBezTo>
                <a:cubicBezTo>
                  <a:pt x="1218155" y="2448290"/>
                  <a:pt x="1203868" y="2433241"/>
                  <a:pt x="1190628" y="2430955"/>
                </a:cubicBezTo>
                <a:cubicBezTo>
                  <a:pt x="1181579" y="2430097"/>
                  <a:pt x="1175483" y="2437622"/>
                  <a:pt x="1179770" y="2447147"/>
                </a:cubicBezTo>
                <a:close/>
                <a:moveTo>
                  <a:pt x="1174055" y="2414476"/>
                </a:moveTo>
                <a:cubicBezTo>
                  <a:pt x="1172531" y="2410571"/>
                  <a:pt x="1167959" y="2406571"/>
                  <a:pt x="1168149" y="2402380"/>
                </a:cubicBezTo>
                <a:cubicBezTo>
                  <a:pt x="1169197" y="2400189"/>
                  <a:pt x="1172054" y="2404761"/>
                  <a:pt x="1173293" y="2406761"/>
                </a:cubicBezTo>
                <a:cubicBezTo>
                  <a:pt x="1177293" y="2413143"/>
                  <a:pt x="1180532" y="2416476"/>
                  <a:pt x="1178531" y="2409333"/>
                </a:cubicBezTo>
                <a:cubicBezTo>
                  <a:pt x="1173388" y="2397141"/>
                  <a:pt x="1181389" y="2403237"/>
                  <a:pt x="1183484" y="2410762"/>
                </a:cubicBezTo>
                <a:cubicBezTo>
                  <a:pt x="1202630" y="2428097"/>
                  <a:pt x="1174721" y="2371995"/>
                  <a:pt x="1159481" y="2391807"/>
                </a:cubicBezTo>
                <a:cubicBezTo>
                  <a:pt x="1145765" y="2407047"/>
                  <a:pt x="1178817" y="2441908"/>
                  <a:pt x="1168816" y="2420572"/>
                </a:cubicBezTo>
                <a:cubicBezTo>
                  <a:pt x="1167292" y="2418001"/>
                  <a:pt x="1166054" y="2415048"/>
                  <a:pt x="1166911" y="2412857"/>
                </a:cubicBezTo>
                <a:cubicBezTo>
                  <a:pt x="1167863" y="2409142"/>
                  <a:pt x="1178531" y="2422763"/>
                  <a:pt x="1174055" y="2414476"/>
                </a:cubicBezTo>
                <a:close/>
                <a:moveTo>
                  <a:pt x="1155100" y="2456196"/>
                </a:moveTo>
                <a:cubicBezTo>
                  <a:pt x="1157195" y="2466292"/>
                  <a:pt x="1183961" y="2479818"/>
                  <a:pt x="1169768" y="2465435"/>
                </a:cubicBezTo>
                <a:cubicBezTo>
                  <a:pt x="1164530" y="2461530"/>
                  <a:pt x="1162529" y="2455910"/>
                  <a:pt x="1168911" y="2457720"/>
                </a:cubicBezTo>
                <a:cubicBezTo>
                  <a:pt x="1173578" y="2458196"/>
                  <a:pt x="1162720" y="2452100"/>
                  <a:pt x="1161577" y="2451052"/>
                </a:cubicBezTo>
                <a:cubicBezTo>
                  <a:pt x="1158053" y="2448004"/>
                  <a:pt x="1159958" y="2445528"/>
                  <a:pt x="1163863" y="2448957"/>
                </a:cubicBezTo>
                <a:cubicBezTo>
                  <a:pt x="1177674" y="2456482"/>
                  <a:pt x="1161577" y="2444099"/>
                  <a:pt x="1163577" y="2441242"/>
                </a:cubicBezTo>
                <a:cubicBezTo>
                  <a:pt x="1164720" y="2439241"/>
                  <a:pt x="1167768" y="2443527"/>
                  <a:pt x="1169768" y="2445147"/>
                </a:cubicBezTo>
                <a:cubicBezTo>
                  <a:pt x="1172816" y="2447433"/>
                  <a:pt x="1175007" y="2445528"/>
                  <a:pt x="1172816" y="2441623"/>
                </a:cubicBezTo>
                <a:cubicBezTo>
                  <a:pt x="1170911" y="2438098"/>
                  <a:pt x="1166911" y="2435050"/>
                  <a:pt x="1164339" y="2433431"/>
                </a:cubicBezTo>
                <a:cubicBezTo>
                  <a:pt x="1148432" y="2425621"/>
                  <a:pt x="1149290" y="2444956"/>
                  <a:pt x="1155100" y="2456196"/>
                </a:cubicBezTo>
                <a:close/>
                <a:moveTo>
                  <a:pt x="1150528" y="2365708"/>
                </a:moveTo>
                <a:cubicBezTo>
                  <a:pt x="1156148" y="2372376"/>
                  <a:pt x="1145670" y="2353135"/>
                  <a:pt x="1147575" y="2351707"/>
                </a:cubicBezTo>
                <a:cubicBezTo>
                  <a:pt x="1148909" y="2349801"/>
                  <a:pt x="1151099" y="2354659"/>
                  <a:pt x="1152052" y="2356755"/>
                </a:cubicBezTo>
                <a:cubicBezTo>
                  <a:pt x="1156529" y="2366851"/>
                  <a:pt x="1157576" y="2364756"/>
                  <a:pt x="1156910" y="2359993"/>
                </a:cubicBezTo>
                <a:cubicBezTo>
                  <a:pt x="1156529" y="2357422"/>
                  <a:pt x="1154624" y="2352659"/>
                  <a:pt x="1157291" y="2353326"/>
                </a:cubicBezTo>
                <a:cubicBezTo>
                  <a:pt x="1160053" y="2353897"/>
                  <a:pt x="1160434" y="2359136"/>
                  <a:pt x="1161577" y="2362279"/>
                </a:cubicBezTo>
                <a:cubicBezTo>
                  <a:pt x="1174436" y="2380282"/>
                  <a:pt x="1164339" y="2336847"/>
                  <a:pt x="1148147" y="2337324"/>
                </a:cubicBezTo>
                <a:cubicBezTo>
                  <a:pt x="1131192" y="2338943"/>
                  <a:pt x="1134716" y="2366566"/>
                  <a:pt x="1144527" y="2375614"/>
                </a:cubicBezTo>
                <a:cubicBezTo>
                  <a:pt x="1150909" y="2381234"/>
                  <a:pt x="1137193" y="2349611"/>
                  <a:pt x="1150528" y="2365708"/>
                </a:cubicBezTo>
                <a:close/>
                <a:moveTo>
                  <a:pt x="1122334" y="2394569"/>
                </a:moveTo>
                <a:cubicBezTo>
                  <a:pt x="1123001" y="2398760"/>
                  <a:pt x="1131764" y="2415238"/>
                  <a:pt x="1129097" y="2401808"/>
                </a:cubicBezTo>
                <a:cubicBezTo>
                  <a:pt x="1127096" y="2395045"/>
                  <a:pt x="1129382" y="2392569"/>
                  <a:pt x="1133954" y="2400665"/>
                </a:cubicBezTo>
                <a:cubicBezTo>
                  <a:pt x="1135669" y="2403618"/>
                  <a:pt x="1135669" y="2402475"/>
                  <a:pt x="1135002" y="2399903"/>
                </a:cubicBezTo>
                <a:cubicBezTo>
                  <a:pt x="1134431" y="2396474"/>
                  <a:pt x="1131192" y="2392188"/>
                  <a:pt x="1132145" y="2388854"/>
                </a:cubicBezTo>
                <a:cubicBezTo>
                  <a:pt x="1133478" y="2387711"/>
                  <a:pt x="1135097" y="2392188"/>
                  <a:pt x="1135859" y="2394093"/>
                </a:cubicBezTo>
                <a:cubicBezTo>
                  <a:pt x="1139288" y="2403332"/>
                  <a:pt x="1140431" y="2401999"/>
                  <a:pt x="1140050" y="2398093"/>
                </a:cubicBezTo>
                <a:cubicBezTo>
                  <a:pt x="1139860" y="2395903"/>
                  <a:pt x="1138336" y="2391712"/>
                  <a:pt x="1140812" y="2392950"/>
                </a:cubicBezTo>
                <a:cubicBezTo>
                  <a:pt x="1144051" y="2394855"/>
                  <a:pt x="1143003" y="2400855"/>
                  <a:pt x="1145384" y="2403904"/>
                </a:cubicBezTo>
                <a:cubicBezTo>
                  <a:pt x="1146432" y="2405428"/>
                  <a:pt x="1149099" y="2407428"/>
                  <a:pt x="1149575" y="2404666"/>
                </a:cubicBezTo>
                <a:cubicBezTo>
                  <a:pt x="1150147" y="2382568"/>
                  <a:pt x="1117381" y="2360755"/>
                  <a:pt x="1122334" y="2394569"/>
                </a:cubicBezTo>
                <a:close/>
                <a:moveTo>
                  <a:pt x="1103951" y="2330371"/>
                </a:moveTo>
                <a:cubicBezTo>
                  <a:pt x="1103951" y="2335228"/>
                  <a:pt x="1112428" y="2354088"/>
                  <a:pt x="1110523" y="2338181"/>
                </a:cubicBezTo>
                <a:cubicBezTo>
                  <a:pt x="1109666" y="2334562"/>
                  <a:pt x="1110047" y="2331990"/>
                  <a:pt x="1110904" y="2331133"/>
                </a:cubicBezTo>
                <a:cubicBezTo>
                  <a:pt x="1111952" y="2329418"/>
                  <a:pt x="1114904" y="2333895"/>
                  <a:pt x="1115952" y="2336276"/>
                </a:cubicBezTo>
                <a:cubicBezTo>
                  <a:pt x="1120334" y="2343610"/>
                  <a:pt x="1113190" y="2323798"/>
                  <a:pt x="1115285" y="2322560"/>
                </a:cubicBezTo>
                <a:cubicBezTo>
                  <a:pt x="1116905" y="2321131"/>
                  <a:pt x="1118143" y="2326275"/>
                  <a:pt x="1118619" y="2328370"/>
                </a:cubicBezTo>
                <a:cubicBezTo>
                  <a:pt x="1120143" y="2335133"/>
                  <a:pt x="1122620" y="2339896"/>
                  <a:pt x="1122715" y="2332752"/>
                </a:cubicBezTo>
                <a:cubicBezTo>
                  <a:pt x="1122620" y="2330275"/>
                  <a:pt x="1121667" y="2325322"/>
                  <a:pt x="1124144" y="2326656"/>
                </a:cubicBezTo>
                <a:cubicBezTo>
                  <a:pt x="1126811" y="2328275"/>
                  <a:pt x="1126239" y="2333418"/>
                  <a:pt x="1126906" y="2336086"/>
                </a:cubicBezTo>
                <a:cubicBezTo>
                  <a:pt x="1127858" y="2340562"/>
                  <a:pt x="1131478" y="2343420"/>
                  <a:pt x="1132430" y="2339610"/>
                </a:cubicBezTo>
                <a:cubicBezTo>
                  <a:pt x="1135478" y="2313035"/>
                  <a:pt x="1102427" y="2290937"/>
                  <a:pt x="1103951" y="2330371"/>
                </a:cubicBezTo>
                <a:close/>
                <a:moveTo>
                  <a:pt x="1098426" y="2283603"/>
                </a:moveTo>
                <a:cubicBezTo>
                  <a:pt x="1101474" y="2291509"/>
                  <a:pt x="1101474" y="2263029"/>
                  <a:pt x="1106141" y="2281984"/>
                </a:cubicBezTo>
                <a:cubicBezTo>
                  <a:pt x="1106618" y="2285127"/>
                  <a:pt x="1107094" y="2284365"/>
                  <a:pt x="1107380" y="2281888"/>
                </a:cubicBezTo>
                <a:cubicBezTo>
                  <a:pt x="1108046" y="2278840"/>
                  <a:pt x="1106522" y="2273792"/>
                  <a:pt x="1108618" y="2271506"/>
                </a:cubicBezTo>
                <a:cubicBezTo>
                  <a:pt x="1110237" y="2271220"/>
                  <a:pt x="1110237" y="2275602"/>
                  <a:pt x="1110237" y="2277602"/>
                </a:cubicBezTo>
                <a:cubicBezTo>
                  <a:pt x="1110142" y="2286841"/>
                  <a:pt x="1111666" y="2286270"/>
                  <a:pt x="1112714" y="2282841"/>
                </a:cubicBezTo>
                <a:cubicBezTo>
                  <a:pt x="1113285" y="2280936"/>
                  <a:pt x="1113380" y="2276745"/>
                  <a:pt x="1115190" y="2278936"/>
                </a:cubicBezTo>
                <a:cubicBezTo>
                  <a:pt x="1117095" y="2281126"/>
                  <a:pt x="1115571" y="2284651"/>
                  <a:pt x="1115381" y="2287318"/>
                </a:cubicBezTo>
                <a:cubicBezTo>
                  <a:pt x="1115285" y="2291128"/>
                  <a:pt x="1117857" y="2295128"/>
                  <a:pt x="1119476" y="2292461"/>
                </a:cubicBezTo>
                <a:cubicBezTo>
                  <a:pt x="1129001" y="2262172"/>
                  <a:pt x="1091473" y="2241597"/>
                  <a:pt x="1098426" y="2283603"/>
                </a:cubicBezTo>
                <a:close/>
                <a:moveTo>
                  <a:pt x="1099283" y="2197116"/>
                </a:moveTo>
                <a:cubicBezTo>
                  <a:pt x="1094902" y="2202736"/>
                  <a:pt x="1094616" y="2215023"/>
                  <a:pt x="1097283" y="2221786"/>
                </a:cubicBezTo>
                <a:cubicBezTo>
                  <a:pt x="1100712" y="2228358"/>
                  <a:pt x="1099569" y="2198259"/>
                  <a:pt x="1105189" y="2215690"/>
                </a:cubicBezTo>
                <a:cubicBezTo>
                  <a:pt x="1107570" y="2222929"/>
                  <a:pt x="1105284" y="2203879"/>
                  <a:pt x="1107189" y="2203212"/>
                </a:cubicBezTo>
                <a:cubicBezTo>
                  <a:pt x="1108904" y="2201974"/>
                  <a:pt x="1109094" y="2206736"/>
                  <a:pt x="1109189" y="2208736"/>
                </a:cubicBezTo>
                <a:cubicBezTo>
                  <a:pt x="1109570" y="2218452"/>
                  <a:pt x="1111094" y="2217118"/>
                  <a:pt x="1111952" y="2212927"/>
                </a:cubicBezTo>
                <a:cubicBezTo>
                  <a:pt x="1112428" y="2210641"/>
                  <a:pt x="1112333" y="2206165"/>
                  <a:pt x="1114333" y="2207498"/>
                </a:cubicBezTo>
                <a:cubicBezTo>
                  <a:pt x="1116333" y="2208832"/>
                  <a:pt x="1115000" y="2213404"/>
                  <a:pt x="1114904" y="2216261"/>
                </a:cubicBezTo>
                <a:cubicBezTo>
                  <a:pt x="1114714" y="2220547"/>
                  <a:pt x="1117571" y="2223310"/>
                  <a:pt x="1119095" y="2219690"/>
                </a:cubicBezTo>
                <a:cubicBezTo>
                  <a:pt x="1124715" y="2206069"/>
                  <a:pt x="1113285" y="2177875"/>
                  <a:pt x="1099283" y="2197116"/>
                </a:cubicBezTo>
                <a:close/>
                <a:moveTo>
                  <a:pt x="1104808" y="2131298"/>
                </a:moveTo>
                <a:cubicBezTo>
                  <a:pt x="1100141" y="2135870"/>
                  <a:pt x="1098712" y="2146824"/>
                  <a:pt x="1100331" y="2153110"/>
                </a:cubicBezTo>
                <a:cubicBezTo>
                  <a:pt x="1102903" y="2159206"/>
                  <a:pt x="1104998" y="2132346"/>
                  <a:pt x="1108237" y="2148538"/>
                </a:cubicBezTo>
                <a:cubicBezTo>
                  <a:pt x="1109666" y="2155206"/>
                  <a:pt x="1109570" y="2137966"/>
                  <a:pt x="1111380" y="2137585"/>
                </a:cubicBezTo>
                <a:cubicBezTo>
                  <a:pt x="1112999" y="2136632"/>
                  <a:pt x="1112714" y="2140918"/>
                  <a:pt x="1112618" y="2142823"/>
                </a:cubicBezTo>
                <a:cubicBezTo>
                  <a:pt x="1111952" y="2151682"/>
                  <a:pt x="1113476" y="2150539"/>
                  <a:pt x="1114714" y="2146919"/>
                </a:cubicBezTo>
                <a:cubicBezTo>
                  <a:pt x="1117095" y="2136727"/>
                  <a:pt x="1119476" y="2144633"/>
                  <a:pt x="1117095" y="2150253"/>
                </a:cubicBezTo>
                <a:cubicBezTo>
                  <a:pt x="1116524" y="2153968"/>
                  <a:pt x="1118619" y="2156825"/>
                  <a:pt x="1120524" y="2153968"/>
                </a:cubicBezTo>
                <a:cubicBezTo>
                  <a:pt x="1122239" y="2151301"/>
                  <a:pt x="1122715" y="2146157"/>
                  <a:pt x="1122905" y="2142823"/>
                </a:cubicBezTo>
                <a:cubicBezTo>
                  <a:pt x="1123382" y="2129488"/>
                  <a:pt x="1114523" y="2120440"/>
                  <a:pt x="1104808" y="2131298"/>
                </a:cubicBezTo>
                <a:close/>
                <a:moveTo>
                  <a:pt x="1114333" y="2083578"/>
                </a:moveTo>
                <a:cubicBezTo>
                  <a:pt x="1112999" y="2087292"/>
                  <a:pt x="1113190" y="2100056"/>
                  <a:pt x="1116619" y="2089864"/>
                </a:cubicBezTo>
                <a:cubicBezTo>
                  <a:pt x="1117952" y="2084530"/>
                  <a:pt x="1120810" y="2083006"/>
                  <a:pt x="1121000" y="2089769"/>
                </a:cubicBezTo>
                <a:cubicBezTo>
                  <a:pt x="1121096" y="2092150"/>
                  <a:pt x="1121572" y="2091388"/>
                  <a:pt x="1122143" y="2089388"/>
                </a:cubicBezTo>
                <a:cubicBezTo>
                  <a:pt x="1122239" y="2085578"/>
                  <a:pt x="1126144" y="2074053"/>
                  <a:pt x="1125191" y="2085197"/>
                </a:cubicBezTo>
                <a:cubicBezTo>
                  <a:pt x="1123953" y="2092722"/>
                  <a:pt x="1125382" y="2091865"/>
                  <a:pt x="1126715" y="2088912"/>
                </a:cubicBezTo>
                <a:cubicBezTo>
                  <a:pt x="1127477" y="2087292"/>
                  <a:pt x="1128144" y="2083768"/>
                  <a:pt x="1129478" y="2085102"/>
                </a:cubicBezTo>
                <a:cubicBezTo>
                  <a:pt x="1130906" y="2086435"/>
                  <a:pt x="1129097" y="2089674"/>
                  <a:pt x="1128525" y="2091960"/>
                </a:cubicBezTo>
                <a:cubicBezTo>
                  <a:pt x="1128430" y="2103295"/>
                  <a:pt x="1134526" y="2090055"/>
                  <a:pt x="1134050" y="2086054"/>
                </a:cubicBezTo>
                <a:cubicBezTo>
                  <a:pt x="1136621" y="2066718"/>
                  <a:pt x="1117857" y="2067576"/>
                  <a:pt x="1114333" y="2083578"/>
                </a:cubicBezTo>
                <a:close/>
                <a:moveTo>
                  <a:pt x="1132526" y="2019189"/>
                </a:moveTo>
                <a:cubicBezTo>
                  <a:pt x="1124906" y="2020237"/>
                  <a:pt x="1118524" y="2054908"/>
                  <a:pt x="1127192" y="2038334"/>
                </a:cubicBezTo>
                <a:cubicBezTo>
                  <a:pt x="1130049" y="2030142"/>
                  <a:pt x="1133573" y="2032714"/>
                  <a:pt x="1132621" y="2039477"/>
                </a:cubicBezTo>
                <a:cubicBezTo>
                  <a:pt x="1132907" y="2047192"/>
                  <a:pt x="1136050" y="2028428"/>
                  <a:pt x="1138336" y="2028523"/>
                </a:cubicBezTo>
                <a:cubicBezTo>
                  <a:pt x="1140336" y="2028142"/>
                  <a:pt x="1139003" y="2032714"/>
                  <a:pt x="1138526" y="2034715"/>
                </a:cubicBezTo>
                <a:cubicBezTo>
                  <a:pt x="1135955" y="2044240"/>
                  <a:pt x="1137860" y="2043668"/>
                  <a:pt x="1139955" y="2040049"/>
                </a:cubicBezTo>
                <a:cubicBezTo>
                  <a:pt x="1141098" y="2038048"/>
                  <a:pt x="1142432" y="2033667"/>
                  <a:pt x="1143956" y="2035858"/>
                </a:cubicBezTo>
                <a:cubicBezTo>
                  <a:pt x="1145480" y="2038048"/>
                  <a:pt x="1142813" y="2041858"/>
                  <a:pt x="1141860" y="2044620"/>
                </a:cubicBezTo>
                <a:cubicBezTo>
                  <a:pt x="1140527" y="2048526"/>
                  <a:pt x="1142051" y="2052526"/>
                  <a:pt x="1144718" y="2050050"/>
                </a:cubicBezTo>
                <a:cubicBezTo>
                  <a:pt x="1154243" y="2039858"/>
                  <a:pt x="1152338" y="2006901"/>
                  <a:pt x="1132526" y="2019189"/>
                </a:cubicBezTo>
                <a:close/>
                <a:moveTo>
                  <a:pt x="1162339" y="1972421"/>
                </a:moveTo>
                <a:cubicBezTo>
                  <a:pt x="1148813" y="1952228"/>
                  <a:pt x="1134812" y="1995757"/>
                  <a:pt x="1145194" y="1982327"/>
                </a:cubicBezTo>
                <a:cubicBezTo>
                  <a:pt x="1148051" y="1977469"/>
                  <a:pt x="1151004" y="1977850"/>
                  <a:pt x="1149004" y="1985375"/>
                </a:cubicBezTo>
                <a:cubicBezTo>
                  <a:pt x="1148242" y="1988137"/>
                  <a:pt x="1149004" y="1987661"/>
                  <a:pt x="1150147" y="1985756"/>
                </a:cubicBezTo>
                <a:cubicBezTo>
                  <a:pt x="1151861" y="1983565"/>
                  <a:pt x="1152528" y="1978898"/>
                  <a:pt x="1155100" y="1977945"/>
                </a:cubicBezTo>
                <a:cubicBezTo>
                  <a:pt x="1156624" y="1978326"/>
                  <a:pt x="1155005" y="1981851"/>
                  <a:pt x="1154243" y="1983470"/>
                </a:cubicBezTo>
                <a:cubicBezTo>
                  <a:pt x="1150718" y="1990804"/>
                  <a:pt x="1152242" y="1990995"/>
                  <a:pt x="1154433" y="1988709"/>
                </a:cubicBezTo>
                <a:cubicBezTo>
                  <a:pt x="1155576" y="1987470"/>
                  <a:pt x="1157291" y="1984137"/>
                  <a:pt x="1158053" y="1986613"/>
                </a:cubicBezTo>
                <a:cubicBezTo>
                  <a:pt x="1158815" y="1989090"/>
                  <a:pt x="1156243" y="1991376"/>
                  <a:pt x="1155005" y="1993471"/>
                </a:cubicBezTo>
                <a:cubicBezTo>
                  <a:pt x="1150718" y="2011664"/>
                  <a:pt x="1169768" y="1984804"/>
                  <a:pt x="1162339" y="1972421"/>
                </a:cubicBezTo>
                <a:close/>
                <a:moveTo>
                  <a:pt x="1157100" y="2016236"/>
                </a:moveTo>
                <a:cubicBezTo>
                  <a:pt x="1156148" y="2019855"/>
                  <a:pt x="1155005" y="2025570"/>
                  <a:pt x="1155671" y="2028714"/>
                </a:cubicBezTo>
                <a:cubicBezTo>
                  <a:pt x="1156433" y="2032333"/>
                  <a:pt x="1159100" y="2027380"/>
                  <a:pt x="1159862" y="2024808"/>
                </a:cubicBezTo>
                <a:cubicBezTo>
                  <a:pt x="1161958" y="2017855"/>
                  <a:pt x="1165958" y="2016141"/>
                  <a:pt x="1165863" y="2025094"/>
                </a:cubicBezTo>
                <a:cubicBezTo>
                  <a:pt x="1166244" y="2031952"/>
                  <a:pt x="1169197" y="2016998"/>
                  <a:pt x="1169768" y="2015665"/>
                </a:cubicBezTo>
                <a:cubicBezTo>
                  <a:pt x="1172150" y="2009950"/>
                  <a:pt x="1173388" y="2015760"/>
                  <a:pt x="1171959" y="2019475"/>
                </a:cubicBezTo>
                <a:cubicBezTo>
                  <a:pt x="1169768" y="2029285"/>
                  <a:pt x="1171769" y="2028428"/>
                  <a:pt x="1173864" y="2024523"/>
                </a:cubicBezTo>
                <a:cubicBezTo>
                  <a:pt x="1175007" y="2022427"/>
                  <a:pt x="1176150" y="2017855"/>
                  <a:pt x="1177960" y="2019760"/>
                </a:cubicBezTo>
                <a:cubicBezTo>
                  <a:pt x="1179770" y="2021665"/>
                  <a:pt x="1177103" y="2025856"/>
                  <a:pt x="1176245" y="2028714"/>
                </a:cubicBezTo>
                <a:cubicBezTo>
                  <a:pt x="1175007" y="2032809"/>
                  <a:pt x="1177007" y="2036524"/>
                  <a:pt x="1179674" y="2033667"/>
                </a:cubicBezTo>
                <a:cubicBezTo>
                  <a:pt x="1195486" y="2009187"/>
                  <a:pt x="1171197" y="1983946"/>
                  <a:pt x="1157100" y="2016236"/>
                </a:cubicBezTo>
                <a:close/>
                <a:moveTo>
                  <a:pt x="1165863" y="1926225"/>
                </a:moveTo>
                <a:cubicBezTo>
                  <a:pt x="1165006" y="1928987"/>
                  <a:pt x="1163958" y="1933464"/>
                  <a:pt x="1164434" y="1935940"/>
                </a:cubicBezTo>
                <a:cubicBezTo>
                  <a:pt x="1165006" y="1938798"/>
                  <a:pt x="1167197" y="1934988"/>
                  <a:pt x="1167863" y="1933083"/>
                </a:cubicBezTo>
                <a:cubicBezTo>
                  <a:pt x="1169673" y="1927749"/>
                  <a:pt x="1172912" y="1926415"/>
                  <a:pt x="1172626" y="1933464"/>
                </a:cubicBezTo>
                <a:cubicBezTo>
                  <a:pt x="1173102" y="1939560"/>
                  <a:pt x="1175388" y="1924320"/>
                  <a:pt x="1177198" y="1924320"/>
                </a:cubicBezTo>
                <a:cubicBezTo>
                  <a:pt x="1178912" y="1923748"/>
                  <a:pt x="1177960" y="1927463"/>
                  <a:pt x="1177579" y="1929178"/>
                </a:cubicBezTo>
                <a:cubicBezTo>
                  <a:pt x="1175674" y="1936893"/>
                  <a:pt x="1177293" y="1936226"/>
                  <a:pt x="1179008" y="1933178"/>
                </a:cubicBezTo>
                <a:cubicBezTo>
                  <a:pt x="1179960" y="1931559"/>
                  <a:pt x="1181008" y="1927939"/>
                  <a:pt x="1182341" y="1929463"/>
                </a:cubicBezTo>
                <a:cubicBezTo>
                  <a:pt x="1183770" y="1931083"/>
                  <a:pt x="1181579" y="1934321"/>
                  <a:pt x="1180817" y="1936512"/>
                </a:cubicBezTo>
                <a:cubicBezTo>
                  <a:pt x="1179770" y="1939655"/>
                  <a:pt x="1181198" y="1942703"/>
                  <a:pt x="1183484" y="1940512"/>
                </a:cubicBezTo>
                <a:cubicBezTo>
                  <a:pt x="1196915" y="1921653"/>
                  <a:pt x="1177388" y="1901079"/>
                  <a:pt x="1165863" y="1926225"/>
                </a:cubicBezTo>
                <a:close/>
                <a:moveTo>
                  <a:pt x="1182722" y="1874790"/>
                </a:moveTo>
                <a:cubicBezTo>
                  <a:pt x="1175674" y="1875361"/>
                  <a:pt x="1168625" y="1907079"/>
                  <a:pt x="1177388" y="1892220"/>
                </a:cubicBezTo>
                <a:cubicBezTo>
                  <a:pt x="1179674" y="1886696"/>
                  <a:pt x="1182913" y="1885458"/>
                  <a:pt x="1182818" y="1891744"/>
                </a:cubicBezTo>
                <a:cubicBezTo>
                  <a:pt x="1182627" y="1893935"/>
                  <a:pt x="1182246" y="1897745"/>
                  <a:pt x="1184151" y="1893363"/>
                </a:cubicBezTo>
                <a:cubicBezTo>
                  <a:pt x="1185770" y="1890411"/>
                  <a:pt x="1185675" y="1885362"/>
                  <a:pt x="1188437" y="1883458"/>
                </a:cubicBezTo>
                <a:cubicBezTo>
                  <a:pt x="1190438" y="1883172"/>
                  <a:pt x="1189104" y="1887458"/>
                  <a:pt x="1188533" y="1889268"/>
                </a:cubicBezTo>
                <a:cubicBezTo>
                  <a:pt x="1185866" y="1898031"/>
                  <a:pt x="1187675" y="1897554"/>
                  <a:pt x="1189771" y="1894316"/>
                </a:cubicBezTo>
                <a:cubicBezTo>
                  <a:pt x="1190914" y="1892506"/>
                  <a:pt x="1192343" y="1888506"/>
                  <a:pt x="1193771" y="1890601"/>
                </a:cubicBezTo>
                <a:cubicBezTo>
                  <a:pt x="1195200" y="1892697"/>
                  <a:pt x="1192533" y="1896221"/>
                  <a:pt x="1191485" y="1898697"/>
                </a:cubicBezTo>
                <a:cubicBezTo>
                  <a:pt x="1190057" y="1902317"/>
                  <a:pt x="1191485" y="1906127"/>
                  <a:pt x="1194152" y="1903936"/>
                </a:cubicBezTo>
                <a:cubicBezTo>
                  <a:pt x="1204058" y="1894411"/>
                  <a:pt x="1201772" y="1863836"/>
                  <a:pt x="1182722" y="1874790"/>
                </a:cubicBezTo>
                <a:close/>
                <a:moveTo>
                  <a:pt x="1204916" y="1811067"/>
                </a:moveTo>
                <a:cubicBezTo>
                  <a:pt x="1199105" y="1812401"/>
                  <a:pt x="1195486" y="1821354"/>
                  <a:pt x="1195010" y="1827260"/>
                </a:cubicBezTo>
                <a:cubicBezTo>
                  <a:pt x="1195295" y="1834690"/>
                  <a:pt x="1204820" y="1812020"/>
                  <a:pt x="1202820" y="1828879"/>
                </a:cubicBezTo>
                <a:cubicBezTo>
                  <a:pt x="1202153" y="1831641"/>
                  <a:pt x="1202915" y="1831165"/>
                  <a:pt x="1203963" y="1829260"/>
                </a:cubicBezTo>
                <a:cubicBezTo>
                  <a:pt x="1205678" y="1826974"/>
                  <a:pt x="1205963" y="1822307"/>
                  <a:pt x="1208535" y="1821259"/>
                </a:cubicBezTo>
                <a:cubicBezTo>
                  <a:pt x="1210154" y="1821545"/>
                  <a:pt x="1208726" y="1825260"/>
                  <a:pt x="1208059" y="1826784"/>
                </a:cubicBezTo>
                <a:cubicBezTo>
                  <a:pt x="1204820" y="1834308"/>
                  <a:pt x="1206344" y="1834404"/>
                  <a:pt x="1208535" y="1832022"/>
                </a:cubicBezTo>
                <a:cubicBezTo>
                  <a:pt x="1209773" y="1830689"/>
                  <a:pt x="1211297" y="1827260"/>
                  <a:pt x="1212250" y="1829737"/>
                </a:cubicBezTo>
                <a:cubicBezTo>
                  <a:pt x="1213202" y="1832308"/>
                  <a:pt x="1210535" y="1834690"/>
                  <a:pt x="1209392" y="1836785"/>
                </a:cubicBezTo>
                <a:cubicBezTo>
                  <a:pt x="1207773" y="1839738"/>
                  <a:pt x="1208535" y="1843929"/>
                  <a:pt x="1210916" y="1842691"/>
                </a:cubicBezTo>
                <a:cubicBezTo>
                  <a:pt x="1221013" y="1834975"/>
                  <a:pt x="1221775" y="1807067"/>
                  <a:pt x="1204916" y="1811067"/>
                </a:cubicBezTo>
                <a:close/>
                <a:moveTo>
                  <a:pt x="1212059" y="1765252"/>
                </a:moveTo>
                <a:cubicBezTo>
                  <a:pt x="1206630" y="1766776"/>
                  <a:pt x="1205297" y="1792589"/>
                  <a:pt x="1210440" y="1779540"/>
                </a:cubicBezTo>
                <a:cubicBezTo>
                  <a:pt x="1215107" y="1766491"/>
                  <a:pt x="1214726" y="1786398"/>
                  <a:pt x="1216250" y="1778968"/>
                </a:cubicBezTo>
                <a:cubicBezTo>
                  <a:pt x="1217203" y="1776396"/>
                  <a:pt x="1216250" y="1772491"/>
                  <a:pt x="1218251" y="1770586"/>
                </a:cubicBezTo>
                <a:cubicBezTo>
                  <a:pt x="1219775" y="1769920"/>
                  <a:pt x="1219489" y="1773349"/>
                  <a:pt x="1219298" y="1774968"/>
                </a:cubicBezTo>
                <a:cubicBezTo>
                  <a:pt x="1218441" y="1782207"/>
                  <a:pt x="1219870" y="1781445"/>
                  <a:pt x="1221204" y="1778492"/>
                </a:cubicBezTo>
                <a:cubicBezTo>
                  <a:pt x="1223775" y="1770110"/>
                  <a:pt x="1225775" y="1776682"/>
                  <a:pt x="1223299" y="1781445"/>
                </a:cubicBezTo>
                <a:cubicBezTo>
                  <a:pt x="1223585" y="1792494"/>
                  <a:pt x="1229681" y="1779825"/>
                  <a:pt x="1228919" y="1775539"/>
                </a:cubicBezTo>
                <a:cubicBezTo>
                  <a:pt x="1229681" y="1763824"/>
                  <a:pt x="1220632" y="1756870"/>
                  <a:pt x="1212059" y="1765252"/>
                </a:cubicBezTo>
                <a:close/>
                <a:moveTo>
                  <a:pt x="1212250" y="1637903"/>
                </a:moveTo>
                <a:cubicBezTo>
                  <a:pt x="1215393" y="1642951"/>
                  <a:pt x="1214155" y="1623234"/>
                  <a:pt x="1219108" y="1635998"/>
                </a:cubicBezTo>
                <a:cubicBezTo>
                  <a:pt x="1219679" y="1638189"/>
                  <a:pt x="1220060" y="1637617"/>
                  <a:pt x="1220156" y="1635808"/>
                </a:cubicBezTo>
                <a:cubicBezTo>
                  <a:pt x="1220632" y="1633521"/>
                  <a:pt x="1219013" y="1629997"/>
                  <a:pt x="1220632" y="1628283"/>
                </a:cubicBezTo>
                <a:cubicBezTo>
                  <a:pt x="1222061" y="1627807"/>
                  <a:pt x="1222346" y="1631045"/>
                  <a:pt x="1222442" y="1632474"/>
                </a:cubicBezTo>
                <a:cubicBezTo>
                  <a:pt x="1222727" y="1639141"/>
                  <a:pt x="1224061" y="1638665"/>
                  <a:pt x="1224823" y="1636093"/>
                </a:cubicBezTo>
                <a:cubicBezTo>
                  <a:pt x="1225204" y="1634665"/>
                  <a:pt x="1225204" y="1631521"/>
                  <a:pt x="1226918" y="1632950"/>
                </a:cubicBezTo>
                <a:cubicBezTo>
                  <a:pt x="1228633" y="1634379"/>
                  <a:pt x="1227490" y="1637236"/>
                  <a:pt x="1227395" y="1639141"/>
                </a:cubicBezTo>
                <a:cubicBezTo>
                  <a:pt x="1227299" y="1641904"/>
                  <a:pt x="1229490" y="1644761"/>
                  <a:pt x="1231014" y="1642761"/>
                </a:cubicBezTo>
                <a:cubicBezTo>
                  <a:pt x="1239396" y="1619710"/>
                  <a:pt x="1204058" y="1608566"/>
                  <a:pt x="1212250" y="1637903"/>
                </a:cubicBezTo>
                <a:close/>
                <a:moveTo>
                  <a:pt x="1199105" y="1594279"/>
                </a:moveTo>
                <a:cubicBezTo>
                  <a:pt x="1199582" y="1599327"/>
                  <a:pt x="1203582" y="1604851"/>
                  <a:pt x="1208440" y="1605804"/>
                </a:cubicBezTo>
                <a:cubicBezTo>
                  <a:pt x="1212631" y="1605232"/>
                  <a:pt x="1199772" y="1593897"/>
                  <a:pt x="1209488" y="1596374"/>
                </a:cubicBezTo>
                <a:cubicBezTo>
                  <a:pt x="1213488" y="1596755"/>
                  <a:pt x="1204249" y="1591421"/>
                  <a:pt x="1204916" y="1589516"/>
                </a:cubicBezTo>
                <a:cubicBezTo>
                  <a:pt x="1205011" y="1587516"/>
                  <a:pt x="1207202" y="1589230"/>
                  <a:pt x="1208059" y="1589992"/>
                </a:cubicBezTo>
                <a:cubicBezTo>
                  <a:pt x="1212440" y="1593707"/>
                  <a:pt x="1212536" y="1591802"/>
                  <a:pt x="1211012" y="1589230"/>
                </a:cubicBezTo>
                <a:cubicBezTo>
                  <a:pt x="1210250" y="1587801"/>
                  <a:pt x="1208154" y="1586087"/>
                  <a:pt x="1209488" y="1584754"/>
                </a:cubicBezTo>
                <a:cubicBezTo>
                  <a:pt x="1210821" y="1583420"/>
                  <a:pt x="1212440" y="1586563"/>
                  <a:pt x="1213679" y="1587897"/>
                </a:cubicBezTo>
                <a:cubicBezTo>
                  <a:pt x="1215393" y="1589802"/>
                  <a:pt x="1217774" y="1588754"/>
                  <a:pt x="1217012" y="1585706"/>
                </a:cubicBezTo>
                <a:cubicBezTo>
                  <a:pt x="1216250" y="1583039"/>
                  <a:pt x="1213393" y="1580658"/>
                  <a:pt x="1211678" y="1579420"/>
                </a:cubicBezTo>
                <a:cubicBezTo>
                  <a:pt x="1201772" y="1573514"/>
                  <a:pt x="1197200" y="1585706"/>
                  <a:pt x="1199105" y="1594279"/>
                </a:cubicBezTo>
                <a:close/>
                <a:moveTo>
                  <a:pt x="1180722" y="1557036"/>
                </a:moveTo>
                <a:cubicBezTo>
                  <a:pt x="1181484" y="1559798"/>
                  <a:pt x="1187961" y="1568561"/>
                  <a:pt x="1186151" y="1560274"/>
                </a:cubicBezTo>
                <a:cubicBezTo>
                  <a:pt x="1185485" y="1558179"/>
                  <a:pt x="1185485" y="1556750"/>
                  <a:pt x="1186151" y="1556274"/>
                </a:cubicBezTo>
                <a:cubicBezTo>
                  <a:pt x="1186818" y="1555797"/>
                  <a:pt x="1188342" y="1556274"/>
                  <a:pt x="1190152" y="1558655"/>
                </a:cubicBezTo>
                <a:cubicBezTo>
                  <a:pt x="1191485" y="1560370"/>
                  <a:pt x="1191581" y="1559608"/>
                  <a:pt x="1191009" y="1557988"/>
                </a:cubicBezTo>
                <a:cubicBezTo>
                  <a:pt x="1190628" y="1555702"/>
                  <a:pt x="1187771" y="1553321"/>
                  <a:pt x="1188533" y="1551130"/>
                </a:cubicBezTo>
                <a:cubicBezTo>
                  <a:pt x="1189580" y="1550083"/>
                  <a:pt x="1191009" y="1552750"/>
                  <a:pt x="1191676" y="1553988"/>
                </a:cubicBezTo>
                <a:cubicBezTo>
                  <a:pt x="1194533" y="1559703"/>
                  <a:pt x="1195391" y="1558655"/>
                  <a:pt x="1195105" y="1555988"/>
                </a:cubicBezTo>
                <a:cubicBezTo>
                  <a:pt x="1195010" y="1554464"/>
                  <a:pt x="1193676" y="1551797"/>
                  <a:pt x="1195676" y="1552273"/>
                </a:cubicBezTo>
                <a:cubicBezTo>
                  <a:pt x="1197772" y="1552654"/>
                  <a:pt x="1197772" y="1555797"/>
                  <a:pt x="1198439" y="1557607"/>
                </a:cubicBezTo>
                <a:cubicBezTo>
                  <a:pt x="1199391" y="1560084"/>
                  <a:pt x="1202344" y="1561608"/>
                  <a:pt x="1202820" y="1559226"/>
                </a:cubicBezTo>
                <a:cubicBezTo>
                  <a:pt x="1203296" y="1541605"/>
                  <a:pt x="1175579" y="1535890"/>
                  <a:pt x="1180722" y="1557036"/>
                </a:cubicBezTo>
                <a:close/>
                <a:moveTo>
                  <a:pt x="1155481" y="1521031"/>
                </a:moveTo>
                <a:cubicBezTo>
                  <a:pt x="1156814" y="1524746"/>
                  <a:pt x="1160815" y="1528556"/>
                  <a:pt x="1164434" y="1530175"/>
                </a:cubicBezTo>
                <a:cubicBezTo>
                  <a:pt x="1170054" y="1530937"/>
                  <a:pt x="1156433" y="1518079"/>
                  <a:pt x="1166816" y="1521793"/>
                </a:cubicBezTo>
                <a:cubicBezTo>
                  <a:pt x="1173197" y="1525699"/>
                  <a:pt x="1165673" y="1518079"/>
                  <a:pt x="1164149" y="1516554"/>
                </a:cubicBezTo>
                <a:cubicBezTo>
                  <a:pt x="1161863" y="1513697"/>
                  <a:pt x="1165387" y="1513697"/>
                  <a:pt x="1167197" y="1515983"/>
                </a:cubicBezTo>
                <a:cubicBezTo>
                  <a:pt x="1169292" y="1518079"/>
                  <a:pt x="1171864" y="1520174"/>
                  <a:pt x="1172245" y="1519793"/>
                </a:cubicBezTo>
                <a:cubicBezTo>
                  <a:pt x="1174245" y="1518650"/>
                  <a:pt x="1167959" y="1513221"/>
                  <a:pt x="1171102" y="1512745"/>
                </a:cubicBezTo>
                <a:cubicBezTo>
                  <a:pt x="1173578" y="1512363"/>
                  <a:pt x="1174817" y="1515888"/>
                  <a:pt x="1176055" y="1517412"/>
                </a:cubicBezTo>
                <a:cubicBezTo>
                  <a:pt x="1185104" y="1524270"/>
                  <a:pt x="1179960" y="1511697"/>
                  <a:pt x="1175579" y="1509316"/>
                </a:cubicBezTo>
                <a:cubicBezTo>
                  <a:pt x="1165958" y="1499791"/>
                  <a:pt x="1150718" y="1507791"/>
                  <a:pt x="1155481" y="1521031"/>
                </a:cubicBezTo>
                <a:close/>
                <a:moveTo>
                  <a:pt x="1133192" y="1501791"/>
                </a:moveTo>
                <a:cubicBezTo>
                  <a:pt x="1134621" y="1503124"/>
                  <a:pt x="1136812" y="1505315"/>
                  <a:pt x="1138812" y="1505791"/>
                </a:cubicBezTo>
                <a:cubicBezTo>
                  <a:pt x="1143860" y="1506744"/>
                  <a:pt x="1131478" y="1495409"/>
                  <a:pt x="1142336" y="1499981"/>
                </a:cubicBezTo>
                <a:cubicBezTo>
                  <a:pt x="1146908" y="1501695"/>
                  <a:pt x="1137764" y="1495314"/>
                  <a:pt x="1138812" y="1493980"/>
                </a:cubicBezTo>
                <a:cubicBezTo>
                  <a:pt x="1139479" y="1492742"/>
                  <a:pt x="1141574" y="1494647"/>
                  <a:pt x="1142527" y="1495409"/>
                </a:cubicBezTo>
                <a:cubicBezTo>
                  <a:pt x="1146813" y="1499314"/>
                  <a:pt x="1147385" y="1498171"/>
                  <a:pt x="1146337" y="1495980"/>
                </a:cubicBezTo>
                <a:cubicBezTo>
                  <a:pt x="1145765" y="1494837"/>
                  <a:pt x="1143765" y="1492933"/>
                  <a:pt x="1145861" y="1492647"/>
                </a:cubicBezTo>
                <a:cubicBezTo>
                  <a:pt x="1148051" y="1492361"/>
                  <a:pt x="1148909" y="1495028"/>
                  <a:pt x="1149956" y="1496362"/>
                </a:cubicBezTo>
                <a:cubicBezTo>
                  <a:pt x="1151480" y="1498266"/>
                  <a:pt x="1154719" y="1498647"/>
                  <a:pt x="1154624" y="1496457"/>
                </a:cubicBezTo>
                <a:cubicBezTo>
                  <a:pt x="1150337" y="1481026"/>
                  <a:pt x="1122143" y="1485027"/>
                  <a:pt x="1133192" y="1501791"/>
                </a:cubicBezTo>
                <a:close/>
                <a:moveTo>
                  <a:pt x="1115857" y="1466548"/>
                </a:moveTo>
                <a:cubicBezTo>
                  <a:pt x="1119762" y="1478264"/>
                  <a:pt x="1142908" y="1482169"/>
                  <a:pt x="1138812" y="1476264"/>
                </a:cubicBezTo>
                <a:cubicBezTo>
                  <a:pt x="1115666" y="1467215"/>
                  <a:pt x="1150433" y="1469787"/>
                  <a:pt x="1126620" y="1466262"/>
                </a:cubicBezTo>
                <a:cubicBezTo>
                  <a:pt x="1125001" y="1466262"/>
                  <a:pt x="1123096" y="1463976"/>
                  <a:pt x="1125572" y="1463595"/>
                </a:cubicBezTo>
                <a:cubicBezTo>
                  <a:pt x="1130144" y="1463691"/>
                  <a:pt x="1139193" y="1464834"/>
                  <a:pt x="1131859" y="1461309"/>
                </a:cubicBezTo>
                <a:cubicBezTo>
                  <a:pt x="1129954" y="1460452"/>
                  <a:pt x="1126334" y="1459881"/>
                  <a:pt x="1127096" y="1457976"/>
                </a:cubicBezTo>
                <a:cubicBezTo>
                  <a:pt x="1127954" y="1455880"/>
                  <a:pt x="1131859" y="1458071"/>
                  <a:pt x="1134335" y="1458547"/>
                </a:cubicBezTo>
                <a:cubicBezTo>
                  <a:pt x="1137764" y="1459309"/>
                  <a:pt x="1140146" y="1457023"/>
                  <a:pt x="1137098" y="1454737"/>
                </a:cubicBezTo>
                <a:cubicBezTo>
                  <a:pt x="1134240" y="1452642"/>
                  <a:pt x="1129287" y="1451784"/>
                  <a:pt x="1126144" y="1451784"/>
                </a:cubicBezTo>
                <a:cubicBezTo>
                  <a:pt x="1116047" y="1451594"/>
                  <a:pt x="1111571" y="1459309"/>
                  <a:pt x="1115857" y="1466548"/>
                </a:cubicBezTo>
                <a:close/>
                <a:moveTo>
                  <a:pt x="1098140" y="1485122"/>
                </a:moveTo>
                <a:cubicBezTo>
                  <a:pt x="1098521" y="1488837"/>
                  <a:pt x="1110809" y="1490456"/>
                  <a:pt x="1108808" y="1486741"/>
                </a:cubicBezTo>
                <a:cubicBezTo>
                  <a:pt x="1107380" y="1485217"/>
                  <a:pt x="1104046" y="1485598"/>
                  <a:pt x="1103855" y="1483122"/>
                </a:cubicBezTo>
                <a:cubicBezTo>
                  <a:pt x="1103855" y="1482169"/>
                  <a:pt x="1104522" y="1481217"/>
                  <a:pt x="1106808" y="1480931"/>
                </a:cubicBezTo>
                <a:cubicBezTo>
                  <a:pt x="1111475" y="1479979"/>
                  <a:pt x="1101474" y="1479597"/>
                  <a:pt x="1101665" y="1478454"/>
                </a:cubicBezTo>
                <a:cubicBezTo>
                  <a:pt x="1101474" y="1475597"/>
                  <a:pt x="1107856" y="1477788"/>
                  <a:pt x="1108237" y="1476645"/>
                </a:cubicBezTo>
                <a:cubicBezTo>
                  <a:pt x="1108427" y="1475311"/>
                  <a:pt x="1106141" y="1474645"/>
                  <a:pt x="1105094" y="1473978"/>
                </a:cubicBezTo>
                <a:cubicBezTo>
                  <a:pt x="1104522" y="1473692"/>
                  <a:pt x="1104236" y="1473216"/>
                  <a:pt x="1104713" y="1472454"/>
                </a:cubicBezTo>
                <a:cubicBezTo>
                  <a:pt x="1105951" y="1470644"/>
                  <a:pt x="1107856" y="1472549"/>
                  <a:pt x="1109380" y="1472835"/>
                </a:cubicBezTo>
                <a:cubicBezTo>
                  <a:pt x="1118524" y="1473311"/>
                  <a:pt x="1109666" y="1466548"/>
                  <a:pt x="1105665" y="1467405"/>
                </a:cubicBezTo>
                <a:cubicBezTo>
                  <a:pt x="1096426" y="1468167"/>
                  <a:pt x="1089854" y="1477597"/>
                  <a:pt x="1098140" y="1485122"/>
                </a:cubicBezTo>
                <a:close/>
                <a:moveTo>
                  <a:pt x="1094426" y="1439212"/>
                </a:moveTo>
                <a:cubicBezTo>
                  <a:pt x="1094426" y="1444355"/>
                  <a:pt x="1118429" y="1448927"/>
                  <a:pt x="1108427" y="1442831"/>
                </a:cubicBezTo>
                <a:cubicBezTo>
                  <a:pt x="1104141" y="1441212"/>
                  <a:pt x="1103855" y="1438545"/>
                  <a:pt x="1110713" y="1439021"/>
                </a:cubicBezTo>
                <a:cubicBezTo>
                  <a:pt x="1115857" y="1438926"/>
                  <a:pt x="1105951" y="1436640"/>
                  <a:pt x="1104713" y="1436068"/>
                </a:cubicBezTo>
                <a:cubicBezTo>
                  <a:pt x="1102427" y="1435497"/>
                  <a:pt x="1103189" y="1433878"/>
                  <a:pt x="1105379" y="1434258"/>
                </a:cubicBezTo>
                <a:cubicBezTo>
                  <a:pt x="1106427" y="1434354"/>
                  <a:pt x="1107665" y="1434640"/>
                  <a:pt x="1108427" y="1434830"/>
                </a:cubicBezTo>
                <a:cubicBezTo>
                  <a:pt x="1115381" y="1436640"/>
                  <a:pt x="1115476" y="1435401"/>
                  <a:pt x="1113095" y="1433878"/>
                </a:cubicBezTo>
                <a:cubicBezTo>
                  <a:pt x="1111856" y="1433020"/>
                  <a:pt x="1108523" y="1432068"/>
                  <a:pt x="1110713" y="1431020"/>
                </a:cubicBezTo>
                <a:cubicBezTo>
                  <a:pt x="1112999" y="1429972"/>
                  <a:pt x="1115476" y="1431782"/>
                  <a:pt x="1117381" y="1432925"/>
                </a:cubicBezTo>
                <a:cubicBezTo>
                  <a:pt x="1120143" y="1434354"/>
                  <a:pt x="1124048" y="1433782"/>
                  <a:pt x="1122810" y="1431687"/>
                </a:cubicBezTo>
                <a:cubicBezTo>
                  <a:pt x="1115476" y="1422829"/>
                  <a:pt x="1088234" y="1424924"/>
                  <a:pt x="1094426" y="1439212"/>
                </a:cubicBezTo>
                <a:close/>
                <a:moveTo>
                  <a:pt x="196504" y="1110027"/>
                </a:moveTo>
                <a:cubicBezTo>
                  <a:pt x="208124" y="1096883"/>
                  <a:pt x="221650" y="1085167"/>
                  <a:pt x="235080" y="1073642"/>
                </a:cubicBezTo>
                <a:lnTo>
                  <a:pt x="234318" y="1072689"/>
                </a:lnTo>
                <a:cubicBezTo>
                  <a:pt x="166119" y="1114314"/>
                  <a:pt x="134782" y="1178798"/>
                  <a:pt x="145831" y="1258237"/>
                </a:cubicBezTo>
                <a:cubicBezTo>
                  <a:pt x="160499" y="1206325"/>
                  <a:pt x="157166" y="1151747"/>
                  <a:pt x="196504" y="1110027"/>
                </a:cubicBezTo>
                <a:close/>
                <a:moveTo>
                  <a:pt x="375479" y="1070118"/>
                </a:moveTo>
                <a:cubicBezTo>
                  <a:pt x="397767" y="1075833"/>
                  <a:pt x="418055" y="1092311"/>
                  <a:pt x="442344" y="1090025"/>
                </a:cubicBezTo>
                <a:lnTo>
                  <a:pt x="442344" y="1088787"/>
                </a:lnTo>
                <a:cubicBezTo>
                  <a:pt x="430628" y="1088310"/>
                  <a:pt x="419389" y="1084977"/>
                  <a:pt x="409007" y="1079643"/>
                </a:cubicBezTo>
                <a:cubicBezTo>
                  <a:pt x="322520" y="1019064"/>
                  <a:pt x="246415" y="1128506"/>
                  <a:pt x="247177" y="1209468"/>
                </a:cubicBezTo>
                <a:cubicBezTo>
                  <a:pt x="270037" y="1151556"/>
                  <a:pt x="296707" y="1059450"/>
                  <a:pt x="375479" y="1070118"/>
                </a:cubicBezTo>
                <a:close/>
                <a:moveTo>
                  <a:pt x="418532" y="1166987"/>
                </a:moveTo>
                <a:cubicBezTo>
                  <a:pt x="440439" y="1173464"/>
                  <a:pt x="452822" y="1195086"/>
                  <a:pt x="471681" y="1206516"/>
                </a:cubicBezTo>
                <a:cubicBezTo>
                  <a:pt x="517020" y="1232709"/>
                  <a:pt x="568931" y="1203087"/>
                  <a:pt x="577313" y="1153462"/>
                </a:cubicBezTo>
                <a:cubicBezTo>
                  <a:pt x="566074" y="1207087"/>
                  <a:pt x="502066" y="1232233"/>
                  <a:pt x="463013" y="1190323"/>
                </a:cubicBezTo>
                <a:cubicBezTo>
                  <a:pt x="451012" y="1177655"/>
                  <a:pt x="438629" y="1163367"/>
                  <a:pt x="421675" y="1157367"/>
                </a:cubicBezTo>
                <a:cubicBezTo>
                  <a:pt x="376526" y="1143365"/>
                  <a:pt x="309851" y="1163558"/>
                  <a:pt x="297469" y="1213183"/>
                </a:cubicBezTo>
                <a:cubicBezTo>
                  <a:pt x="329473" y="1181941"/>
                  <a:pt x="373859" y="1155652"/>
                  <a:pt x="418532" y="1166987"/>
                </a:cubicBezTo>
                <a:close/>
                <a:moveTo>
                  <a:pt x="367668" y="1261284"/>
                </a:moveTo>
                <a:cubicBezTo>
                  <a:pt x="403101" y="1267762"/>
                  <a:pt x="443678" y="1297194"/>
                  <a:pt x="479587" y="1288716"/>
                </a:cubicBezTo>
                <a:cubicBezTo>
                  <a:pt x="479587" y="1288716"/>
                  <a:pt x="479301" y="1287574"/>
                  <a:pt x="479301" y="1287574"/>
                </a:cubicBezTo>
                <a:cubicBezTo>
                  <a:pt x="414150" y="1290621"/>
                  <a:pt x="320996" y="1192895"/>
                  <a:pt x="260036" y="1279858"/>
                </a:cubicBezTo>
                <a:cubicBezTo>
                  <a:pt x="289658" y="1254331"/>
                  <a:pt x="331664" y="1252998"/>
                  <a:pt x="367668" y="1261284"/>
                </a:cubicBezTo>
                <a:close/>
                <a:moveTo>
                  <a:pt x="258893" y="1322149"/>
                </a:moveTo>
                <a:cubicBezTo>
                  <a:pt x="329187" y="1361487"/>
                  <a:pt x="311090" y="1326054"/>
                  <a:pt x="363096" y="1345295"/>
                </a:cubicBezTo>
                <a:lnTo>
                  <a:pt x="363668" y="1344247"/>
                </a:lnTo>
                <a:cubicBezTo>
                  <a:pt x="350999" y="1336246"/>
                  <a:pt x="336045" y="1332627"/>
                  <a:pt x="321091" y="1335008"/>
                </a:cubicBezTo>
                <a:cubicBezTo>
                  <a:pt x="274228" y="1335865"/>
                  <a:pt x="257178" y="1282144"/>
                  <a:pt x="195551" y="1311767"/>
                </a:cubicBezTo>
                <a:cubicBezTo>
                  <a:pt x="217268" y="1311576"/>
                  <a:pt x="238604" y="1314625"/>
                  <a:pt x="258893" y="1322149"/>
                </a:cubicBezTo>
                <a:close/>
                <a:moveTo>
                  <a:pt x="127162" y="1274048"/>
                </a:moveTo>
                <a:cubicBezTo>
                  <a:pt x="124781" y="1295670"/>
                  <a:pt x="143259" y="1334151"/>
                  <a:pt x="168881" y="1316149"/>
                </a:cubicBezTo>
                <a:cubicBezTo>
                  <a:pt x="144116" y="1324054"/>
                  <a:pt x="134210" y="1291955"/>
                  <a:pt x="127162" y="1274048"/>
                </a:cubicBezTo>
                <a:close/>
                <a:moveTo>
                  <a:pt x="156975" y="1328626"/>
                </a:moveTo>
                <a:cubicBezTo>
                  <a:pt x="132877" y="1335484"/>
                  <a:pt x="126019" y="1310624"/>
                  <a:pt x="119066" y="1292908"/>
                </a:cubicBezTo>
                <a:cubicBezTo>
                  <a:pt x="114303" y="1314053"/>
                  <a:pt x="134020" y="1347676"/>
                  <a:pt x="156975" y="1328626"/>
                </a:cubicBezTo>
                <a:close/>
                <a:moveTo>
                  <a:pt x="143354" y="1341485"/>
                </a:moveTo>
                <a:cubicBezTo>
                  <a:pt x="120780" y="1346057"/>
                  <a:pt x="118113" y="1335103"/>
                  <a:pt x="111827" y="1316529"/>
                </a:cubicBezTo>
                <a:cubicBezTo>
                  <a:pt x="103159" y="1337484"/>
                  <a:pt x="124971" y="1360916"/>
                  <a:pt x="143354" y="1341485"/>
                </a:cubicBezTo>
                <a:close/>
                <a:moveTo>
                  <a:pt x="108874" y="1370632"/>
                </a:moveTo>
                <a:cubicBezTo>
                  <a:pt x="110588" y="1367203"/>
                  <a:pt x="113636" y="1362154"/>
                  <a:pt x="111160" y="1368822"/>
                </a:cubicBezTo>
                <a:cubicBezTo>
                  <a:pt x="110112" y="1372155"/>
                  <a:pt x="115160" y="1360916"/>
                  <a:pt x="116303" y="1359773"/>
                </a:cubicBezTo>
                <a:cubicBezTo>
                  <a:pt x="117256" y="1358630"/>
                  <a:pt x="115637" y="1361868"/>
                  <a:pt x="114970" y="1363297"/>
                </a:cubicBezTo>
                <a:cubicBezTo>
                  <a:pt x="111636" y="1370060"/>
                  <a:pt x="112589" y="1368917"/>
                  <a:pt x="114398" y="1365774"/>
                </a:cubicBezTo>
                <a:cubicBezTo>
                  <a:pt x="118494" y="1358154"/>
                  <a:pt x="117161" y="1362630"/>
                  <a:pt x="114208" y="1367583"/>
                </a:cubicBezTo>
                <a:cubicBezTo>
                  <a:pt x="112779" y="1370536"/>
                  <a:pt x="112684" y="1372251"/>
                  <a:pt x="114303" y="1369488"/>
                </a:cubicBezTo>
                <a:cubicBezTo>
                  <a:pt x="116303" y="1366059"/>
                  <a:pt x="118399" y="1361583"/>
                  <a:pt x="119923" y="1358058"/>
                </a:cubicBezTo>
                <a:cubicBezTo>
                  <a:pt x="118494" y="1357868"/>
                  <a:pt x="117161" y="1357487"/>
                  <a:pt x="115922" y="1357106"/>
                </a:cubicBezTo>
                <a:cubicBezTo>
                  <a:pt x="112589" y="1361297"/>
                  <a:pt x="107826" y="1369393"/>
                  <a:pt x="106302" y="1374537"/>
                </a:cubicBezTo>
                <a:cubicBezTo>
                  <a:pt x="105731" y="1376442"/>
                  <a:pt x="107921" y="1372441"/>
                  <a:pt x="108874" y="1370632"/>
                </a:cubicBezTo>
                <a:close/>
                <a:moveTo>
                  <a:pt x="70202" y="1465691"/>
                </a:moveTo>
                <a:cubicBezTo>
                  <a:pt x="72584" y="1459595"/>
                  <a:pt x="73155" y="1461691"/>
                  <a:pt x="71726" y="1467882"/>
                </a:cubicBezTo>
                <a:cubicBezTo>
                  <a:pt x="71155" y="1470549"/>
                  <a:pt x="71536" y="1469977"/>
                  <a:pt x="72203" y="1467977"/>
                </a:cubicBezTo>
                <a:cubicBezTo>
                  <a:pt x="73250" y="1465596"/>
                  <a:pt x="73822" y="1461691"/>
                  <a:pt x="75441" y="1459786"/>
                </a:cubicBezTo>
                <a:cubicBezTo>
                  <a:pt x="76108" y="1459881"/>
                  <a:pt x="74870" y="1463500"/>
                  <a:pt x="74393" y="1465024"/>
                </a:cubicBezTo>
                <a:cubicBezTo>
                  <a:pt x="72107" y="1472549"/>
                  <a:pt x="72869" y="1472454"/>
                  <a:pt x="74012" y="1469882"/>
                </a:cubicBezTo>
                <a:cubicBezTo>
                  <a:pt x="74679" y="1468453"/>
                  <a:pt x="75727" y="1465024"/>
                  <a:pt x="75917" y="1467215"/>
                </a:cubicBezTo>
                <a:cubicBezTo>
                  <a:pt x="76394" y="1469406"/>
                  <a:pt x="70774" y="1480645"/>
                  <a:pt x="74203" y="1479312"/>
                </a:cubicBezTo>
                <a:cubicBezTo>
                  <a:pt x="83823" y="1462833"/>
                  <a:pt x="79346" y="1428734"/>
                  <a:pt x="68297" y="1467501"/>
                </a:cubicBezTo>
                <a:cubicBezTo>
                  <a:pt x="67916" y="1470834"/>
                  <a:pt x="69536" y="1467501"/>
                  <a:pt x="70202" y="1465691"/>
                </a:cubicBezTo>
                <a:close/>
                <a:moveTo>
                  <a:pt x="53819" y="1622282"/>
                </a:moveTo>
                <a:cubicBezTo>
                  <a:pt x="56867" y="1626283"/>
                  <a:pt x="50771" y="1613519"/>
                  <a:pt x="50486" y="1611900"/>
                </a:cubicBezTo>
                <a:cubicBezTo>
                  <a:pt x="48771" y="1606566"/>
                  <a:pt x="51057" y="1607518"/>
                  <a:pt x="52676" y="1612662"/>
                </a:cubicBezTo>
                <a:cubicBezTo>
                  <a:pt x="54581" y="1617234"/>
                  <a:pt x="55534" y="1618853"/>
                  <a:pt x="55915" y="1618758"/>
                </a:cubicBezTo>
                <a:cubicBezTo>
                  <a:pt x="56963" y="1617615"/>
                  <a:pt x="52486" y="1607804"/>
                  <a:pt x="54391" y="1607518"/>
                </a:cubicBezTo>
                <a:cubicBezTo>
                  <a:pt x="56391" y="1607328"/>
                  <a:pt x="57439" y="1618091"/>
                  <a:pt x="60296" y="1618758"/>
                </a:cubicBezTo>
                <a:cubicBezTo>
                  <a:pt x="63059" y="1606185"/>
                  <a:pt x="43628" y="1574752"/>
                  <a:pt x="44485" y="1609233"/>
                </a:cubicBezTo>
                <a:cubicBezTo>
                  <a:pt x="42580" y="1612662"/>
                  <a:pt x="54391" y="1641808"/>
                  <a:pt x="54010" y="1632664"/>
                </a:cubicBezTo>
                <a:cubicBezTo>
                  <a:pt x="52676" y="1628283"/>
                  <a:pt x="46961" y="1612757"/>
                  <a:pt x="53819" y="1622282"/>
                </a:cubicBezTo>
                <a:close/>
                <a:moveTo>
                  <a:pt x="52581" y="1578372"/>
                </a:moveTo>
                <a:cubicBezTo>
                  <a:pt x="52772" y="1580277"/>
                  <a:pt x="53153" y="1582182"/>
                  <a:pt x="53534" y="1583611"/>
                </a:cubicBezTo>
                <a:cubicBezTo>
                  <a:pt x="55439" y="1588849"/>
                  <a:pt x="54200" y="1575609"/>
                  <a:pt x="55629" y="1576753"/>
                </a:cubicBezTo>
                <a:cubicBezTo>
                  <a:pt x="56105" y="1576848"/>
                  <a:pt x="56772" y="1578562"/>
                  <a:pt x="57534" y="1582467"/>
                </a:cubicBezTo>
                <a:cubicBezTo>
                  <a:pt x="58010" y="1585230"/>
                  <a:pt x="58201" y="1584563"/>
                  <a:pt x="58201" y="1582372"/>
                </a:cubicBezTo>
                <a:cubicBezTo>
                  <a:pt x="58296" y="1579705"/>
                  <a:pt x="57153" y="1575609"/>
                  <a:pt x="58296" y="1573324"/>
                </a:cubicBezTo>
                <a:cubicBezTo>
                  <a:pt x="59153" y="1573133"/>
                  <a:pt x="59153" y="1577038"/>
                  <a:pt x="59344" y="1578753"/>
                </a:cubicBezTo>
                <a:cubicBezTo>
                  <a:pt x="60011" y="1586754"/>
                  <a:pt x="60773" y="1586373"/>
                  <a:pt x="61058" y="1583420"/>
                </a:cubicBezTo>
                <a:cubicBezTo>
                  <a:pt x="61249" y="1581801"/>
                  <a:pt x="60963" y="1578181"/>
                  <a:pt x="62106" y="1580086"/>
                </a:cubicBezTo>
                <a:cubicBezTo>
                  <a:pt x="63821" y="1583325"/>
                  <a:pt x="61916" y="1588659"/>
                  <a:pt x="63916" y="1591802"/>
                </a:cubicBezTo>
                <a:cubicBezTo>
                  <a:pt x="66678" y="1595517"/>
                  <a:pt x="65345" y="1584849"/>
                  <a:pt x="65249" y="1582658"/>
                </a:cubicBezTo>
                <a:cubicBezTo>
                  <a:pt x="64583" y="1565704"/>
                  <a:pt x="51248" y="1551225"/>
                  <a:pt x="52581" y="1578372"/>
                </a:cubicBezTo>
                <a:close/>
                <a:moveTo>
                  <a:pt x="57058" y="1536462"/>
                </a:moveTo>
                <a:cubicBezTo>
                  <a:pt x="57153" y="1541224"/>
                  <a:pt x="58772" y="1544844"/>
                  <a:pt x="58963" y="1537224"/>
                </a:cubicBezTo>
                <a:cubicBezTo>
                  <a:pt x="59249" y="1531413"/>
                  <a:pt x="60773" y="1529223"/>
                  <a:pt x="61439" y="1536081"/>
                </a:cubicBezTo>
                <a:cubicBezTo>
                  <a:pt x="61725" y="1538557"/>
                  <a:pt x="61916" y="1537700"/>
                  <a:pt x="62011" y="1535414"/>
                </a:cubicBezTo>
                <a:cubicBezTo>
                  <a:pt x="61725" y="1531890"/>
                  <a:pt x="62963" y="1519507"/>
                  <a:pt x="63440" y="1530461"/>
                </a:cubicBezTo>
                <a:cubicBezTo>
                  <a:pt x="63821" y="1545415"/>
                  <a:pt x="64487" y="1527984"/>
                  <a:pt x="65916" y="1529413"/>
                </a:cubicBezTo>
                <a:cubicBezTo>
                  <a:pt x="66964" y="1529699"/>
                  <a:pt x="64964" y="1544844"/>
                  <a:pt x="67916" y="1539510"/>
                </a:cubicBezTo>
                <a:cubicBezTo>
                  <a:pt x="72488" y="1512649"/>
                  <a:pt x="57344" y="1505601"/>
                  <a:pt x="57058" y="1536462"/>
                </a:cubicBezTo>
                <a:close/>
                <a:moveTo>
                  <a:pt x="123828" y="1691815"/>
                </a:moveTo>
                <a:cubicBezTo>
                  <a:pt x="104111" y="1662763"/>
                  <a:pt x="92777" y="1683147"/>
                  <a:pt x="116399" y="1700863"/>
                </a:cubicBezTo>
                <a:cubicBezTo>
                  <a:pt x="118875" y="1702197"/>
                  <a:pt x="116113" y="1698672"/>
                  <a:pt x="114779" y="1697053"/>
                </a:cubicBezTo>
                <a:cubicBezTo>
                  <a:pt x="111065" y="1692576"/>
                  <a:pt x="110779" y="1689909"/>
                  <a:pt x="116113" y="1694291"/>
                </a:cubicBezTo>
                <a:cubicBezTo>
                  <a:pt x="118018" y="1695910"/>
                  <a:pt x="117637" y="1695053"/>
                  <a:pt x="116113" y="1693338"/>
                </a:cubicBezTo>
                <a:cubicBezTo>
                  <a:pt x="114398" y="1690957"/>
                  <a:pt x="111065" y="1688671"/>
                  <a:pt x="110112" y="1686004"/>
                </a:cubicBezTo>
                <a:cubicBezTo>
                  <a:pt x="110112" y="1684671"/>
                  <a:pt x="112684" y="1687433"/>
                  <a:pt x="113827" y="1688671"/>
                </a:cubicBezTo>
                <a:cubicBezTo>
                  <a:pt x="119256" y="1694482"/>
                  <a:pt x="119066" y="1693053"/>
                  <a:pt x="117256" y="1690195"/>
                </a:cubicBezTo>
                <a:cubicBezTo>
                  <a:pt x="116208" y="1688671"/>
                  <a:pt x="113732" y="1685909"/>
                  <a:pt x="115256" y="1686004"/>
                </a:cubicBezTo>
                <a:cubicBezTo>
                  <a:pt x="116303" y="1685433"/>
                  <a:pt x="125066" y="1698101"/>
                  <a:pt x="123828" y="1691815"/>
                </a:cubicBezTo>
                <a:close/>
                <a:moveTo>
                  <a:pt x="161166" y="1731153"/>
                </a:moveTo>
                <a:cubicBezTo>
                  <a:pt x="157070" y="1721628"/>
                  <a:pt x="121447" y="1704578"/>
                  <a:pt x="137830" y="1727629"/>
                </a:cubicBezTo>
                <a:cubicBezTo>
                  <a:pt x="139449" y="1729819"/>
                  <a:pt x="152022" y="1739535"/>
                  <a:pt x="145355" y="1731438"/>
                </a:cubicBezTo>
                <a:cubicBezTo>
                  <a:pt x="141449" y="1727438"/>
                  <a:pt x="142211" y="1725724"/>
                  <a:pt x="148403" y="1730295"/>
                </a:cubicBezTo>
                <a:cubicBezTo>
                  <a:pt x="150689" y="1731915"/>
                  <a:pt x="150308" y="1731248"/>
                  <a:pt x="148879" y="1729724"/>
                </a:cubicBezTo>
                <a:cubicBezTo>
                  <a:pt x="147164" y="1727629"/>
                  <a:pt x="143545" y="1725533"/>
                  <a:pt x="142783" y="1723152"/>
                </a:cubicBezTo>
                <a:cubicBezTo>
                  <a:pt x="145259" y="1722771"/>
                  <a:pt x="150022" y="1729533"/>
                  <a:pt x="152498" y="1730010"/>
                </a:cubicBezTo>
                <a:cubicBezTo>
                  <a:pt x="153070" y="1730105"/>
                  <a:pt x="152689" y="1729343"/>
                  <a:pt x="151832" y="1728200"/>
                </a:cubicBezTo>
                <a:cubicBezTo>
                  <a:pt x="150879" y="1726866"/>
                  <a:pt x="148212" y="1724390"/>
                  <a:pt x="150403" y="1724962"/>
                </a:cubicBezTo>
                <a:cubicBezTo>
                  <a:pt x="152784" y="1725533"/>
                  <a:pt x="160404" y="1735439"/>
                  <a:pt x="161166" y="1731153"/>
                </a:cubicBezTo>
                <a:close/>
                <a:moveTo>
                  <a:pt x="213839" y="1755251"/>
                </a:moveTo>
                <a:cubicBezTo>
                  <a:pt x="182216" y="1734201"/>
                  <a:pt x="168500" y="1757156"/>
                  <a:pt x="206315" y="1767919"/>
                </a:cubicBezTo>
                <a:cubicBezTo>
                  <a:pt x="209839" y="1768300"/>
                  <a:pt x="205457" y="1765633"/>
                  <a:pt x="203267" y="1764586"/>
                </a:cubicBezTo>
                <a:cubicBezTo>
                  <a:pt x="197647" y="1761823"/>
                  <a:pt x="196313" y="1759156"/>
                  <a:pt x="202600" y="1760775"/>
                </a:cubicBezTo>
                <a:cubicBezTo>
                  <a:pt x="204695" y="1761347"/>
                  <a:pt x="208601" y="1762300"/>
                  <a:pt x="204124" y="1760204"/>
                </a:cubicBezTo>
                <a:cubicBezTo>
                  <a:pt x="201171" y="1758490"/>
                  <a:pt x="196504" y="1757442"/>
                  <a:pt x="194313" y="1754965"/>
                </a:cubicBezTo>
                <a:cubicBezTo>
                  <a:pt x="194885" y="1752965"/>
                  <a:pt x="207077" y="1759918"/>
                  <a:pt x="206886" y="1758585"/>
                </a:cubicBezTo>
                <a:cubicBezTo>
                  <a:pt x="208029" y="1757442"/>
                  <a:pt x="198123" y="1753632"/>
                  <a:pt x="201076" y="1752965"/>
                </a:cubicBezTo>
                <a:cubicBezTo>
                  <a:pt x="203076" y="1752393"/>
                  <a:pt x="206410" y="1755061"/>
                  <a:pt x="208982" y="1756204"/>
                </a:cubicBezTo>
                <a:cubicBezTo>
                  <a:pt x="212506" y="1757728"/>
                  <a:pt x="216125" y="1757442"/>
                  <a:pt x="213839" y="1755251"/>
                </a:cubicBezTo>
                <a:close/>
                <a:moveTo>
                  <a:pt x="252320" y="1766776"/>
                </a:moveTo>
                <a:cubicBezTo>
                  <a:pt x="223745" y="1754870"/>
                  <a:pt x="224698" y="1777063"/>
                  <a:pt x="250892" y="1778111"/>
                </a:cubicBezTo>
                <a:cubicBezTo>
                  <a:pt x="253368" y="1777825"/>
                  <a:pt x="249653" y="1776396"/>
                  <a:pt x="247939" y="1775920"/>
                </a:cubicBezTo>
                <a:cubicBezTo>
                  <a:pt x="242986" y="1774587"/>
                  <a:pt x="241462" y="1772491"/>
                  <a:pt x="247653" y="1773063"/>
                </a:cubicBezTo>
                <a:cubicBezTo>
                  <a:pt x="249844" y="1773253"/>
                  <a:pt x="249177" y="1772872"/>
                  <a:pt x="247272" y="1772301"/>
                </a:cubicBezTo>
                <a:cubicBezTo>
                  <a:pt x="244796" y="1771348"/>
                  <a:pt x="241271" y="1771443"/>
                  <a:pt x="239271" y="1769824"/>
                </a:cubicBezTo>
                <a:cubicBezTo>
                  <a:pt x="238604" y="1768776"/>
                  <a:pt x="241938" y="1769538"/>
                  <a:pt x="243367" y="1769824"/>
                </a:cubicBezTo>
                <a:cubicBezTo>
                  <a:pt x="250225" y="1771348"/>
                  <a:pt x="249463" y="1770300"/>
                  <a:pt x="246701" y="1769158"/>
                </a:cubicBezTo>
                <a:cubicBezTo>
                  <a:pt x="245177" y="1768491"/>
                  <a:pt x="242033" y="1767729"/>
                  <a:pt x="243176" y="1766967"/>
                </a:cubicBezTo>
                <a:cubicBezTo>
                  <a:pt x="243748" y="1765824"/>
                  <a:pt x="255940" y="1771062"/>
                  <a:pt x="252320" y="1766776"/>
                </a:cubicBezTo>
                <a:close/>
                <a:moveTo>
                  <a:pt x="302231" y="1787160"/>
                </a:moveTo>
                <a:cubicBezTo>
                  <a:pt x="296516" y="1786493"/>
                  <a:pt x="294421" y="1784397"/>
                  <a:pt x="301374" y="1783921"/>
                </a:cubicBezTo>
                <a:cubicBezTo>
                  <a:pt x="303851" y="1783731"/>
                  <a:pt x="302993" y="1783350"/>
                  <a:pt x="300803" y="1783064"/>
                </a:cubicBezTo>
                <a:cubicBezTo>
                  <a:pt x="297183" y="1783254"/>
                  <a:pt x="284610" y="1780968"/>
                  <a:pt x="296040" y="1780968"/>
                </a:cubicBezTo>
                <a:cubicBezTo>
                  <a:pt x="311375" y="1781254"/>
                  <a:pt x="293278" y="1779254"/>
                  <a:pt x="295278" y="1777730"/>
                </a:cubicBezTo>
                <a:cubicBezTo>
                  <a:pt x="296516" y="1776587"/>
                  <a:pt x="300136" y="1777730"/>
                  <a:pt x="302422" y="1778016"/>
                </a:cubicBezTo>
                <a:cubicBezTo>
                  <a:pt x="317281" y="1776111"/>
                  <a:pt x="289182" y="1772491"/>
                  <a:pt x="286801" y="1775158"/>
                </a:cubicBezTo>
                <a:cubicBezTo>
                  <a:pt x="273752" y="1778683"/>
                  <a:pt x="287468" y="1789255"/>
                  <a:pt x="296040" y="1789160"/>
                </a:cubicBezTo>
                <a:cubicBezTo>
                  <a:pt x="299945" y="1790112"/>
                  <a:pt x="313280" y="1789065"/>
                  <a:pt x="302231" y="1787160"/>
                </a:cubicBezTo>
                <a:close/>
                <a:moveTo>
                  <a:pt x="401768" y="1773349"/>
                </a:moveTo>
                <a:cubicBezTo>
                  <a:pt x="364715" y="1770872"/>
                  <a:pt x="363953" y="1800876"/>
                  <a:pt x="402053" y="1789636"/>
                </a:cubicBezTo>
                <a:cubicBezTo>
                  <a:pt x="405387" y="1787731"/>
                  <a:pt x="398720" y="1788017"/>
                  <a:pt x="397672" y="1788112"/>
                </a:cubicBezTo>
                <a:cubicBezTo>
                  <a:pt x="389195" y="1788874"/>
                  <a:pt x="390623" y="1785826"/>
                  <a:pt x="396719" y="1784302"/>
                </a:cubicBezTo>
                <a:cubicBezTo>
                  <a:pt x="402720" y="1782207"/>
                  <a:pt x="388718" y="1784397"/>
                  <a:pt x="387385" y="1784493"/>
                </a:cubicBezTo>
                <a:cubicBezTo>
                  <a:pt x="381670" y="1784493"/>
                  <a:pt x="387194" y="1782112"/>
                  <a:pt x="390433" y="1782112"/>
                </a:cubicBezTo>
                <a:cubicBezTo>
                  <a:pt x="399767" y="1780778"/>
                  <a:pt x="398529" y="1779730"/>
                  <a:pt x="394624" y="1779540"/>
                </a:cubicBezTo>
                <a:cubicBezTo>
                  <a:pt x="392528" y="1779445"/>
                  <a:pt x="388147" y="1780016"/>
                  <a:pt x="389576" y="1778301"/>
                </a:cubicBezTo>
                <a:cubicBezTo>
                  <a:pt x="391004" y="1776587"/>
                  <a:pt x="395195" y="1777158"/>
                  <a:pt x="397958" y="1776873"/>
                </a:cubicBezTo>
                <a:cubicBezTo>
                  <a:pt x="401958" y="1776587"/>
                  <a:pt x="404816" y="1774111"/>
                  <a:pt x="401768" y="1773349"/>
                </a:cubicBezTo>
                <a:close/>
                <a:moveTo>
                  <a:pt x="472538" y="1768015"/>
                </a:moveTo>
                <a:cubicBezTo>
                  <a:pt x="467014" y="1769729"/>
                  <a:pt x="464252" y="1768491"/>
                  <a:pt x="470348" y="1765157"/>
                </a:cubicBezTo>
                <a:cubicBezTo>
                  <a:pt x="472538" y="1763919"/>
                  <a:pt x="471586" y="1763919"/>
                  <a:pt x="469395" y="1764586"/>
                </a:cubicBezTo>
                <a:cubicBezTo>
                  <a:pt x="467014" y="1765252"/>
                  <a:pt x="464728" y="1766300"/>
                  <a:pt x="462442" y="1766967"/>
                </a:cubicBezTo>
                <a:cubicBezTo>
                  <a:pt x="457870" y="1768110"/>
                  <a:pt x="461013" y="1765157"/>
                  <a:pt x="464156" y="1764490"/>
                </a:cubicBezTo>
                <a:cubicBezTo>
                  <a:pt x="471586" y="1761728"/>
                  <a:pt x="470157" y="1761061"/>
                  <a:pt x="466823" y="1761633"/>
                </a:cubicBezTo>
                <a:cubicBezTo>
                  <a:pt x="457679" y="1763824"/>
                  <a:pt x="463585" y="1759347"/>
                  <a:pt x="468728" y="1758870"/>
                </a:cubicBezTo>
                <a:cubicBezTo>
                  <a:pt x="482540" y="1750203"/>
                  <a:pt x="449202" y="1759347"/>
                  <a:pt x="449964" y="1767538"/>
                </a:cubicBezTo>
                <a:cubicBezTo>
                  <a:pt x="451298" y="1783064"/>
                  <a:pt x="490445" y="1764109"/>
                  <a:pt x="472538" y="1768015"/>
                </a:cubicBezTo>
                <a:close/>
                <a:moveTo>
                  <a:pt x="519211" y="1743916"/>
                </a:moveTo>
                <a:cubicBezTo>
                  <a:pt x="493874" y="1744392"/>
                  <a:pt x="480349" y="1776301"/>
                  <a:pt x="515306" y="1760680"/>
                </a:cubicBezTo>
                <a:cubicBezTo>
                  <a:pt x="518163" y="1758775"/>
                  <a:pt x="514258" y="1759061"/>
                  <a:pt x="512353" y="1759537"/>
                </a:cubicBezTo>
                <a:cubicBezTo>
                  <a:pt x="507019" y="1760871"/>
                  <a:pt x="505685" y="1759061"/>
                  <a:pt x="512639" y="1755727"/>
                </a:cubicBezTo>
                <a:cubicBezTo>
                  <a:pt x="515115" y="1754489"/>
                  <a:pt x="514448" y="1754394"/>
                  <a:pt x="512353" y="1754965"/>
                </a:cubicBezTo>
                <a:cubicBezTo>
                  <a:pt x="509686" y="1755251"/>
                  <a:pt x="505971" y="1757632"/>
                  <a:pt x="503590" y="1756870"/>
                </a:cubicBezTo>
                <a:cubicBezTo>
                  <a:pt x="503018" y="1755822"/>
                  <a:pt x="506733" y="1754679"/>
                  <a:pt x="508352" y="1754108"/>
                </a:cubicBezTo>
                <a:cubicBezTo>
                  <a:pt x="515972" y="1751727"/>
                  <a:pt x="515306" y="1750774"/>
                  <a:pt x="512258" y="1751060"/>
                </a:cubicBezTo>
                <a:cubicBezTo>
                  <a:pt x="510638" y="1751155"/>
                  <a:pt x="507114" y="1752203"/>
                  <a:pt x="508638" y="1750393"/>
                </a:cubicBezTo>
                <a:cubicBezTo>
                  <a:pt x="510162" y="1748488"/>
                  <a:pt x="513305" y="1748583"/>
                  <a:pt x="515591" y="1748012"/>
                </a:cubicBezTo>
                <a:cubicBezTo>
                  <a:pt x="518639" y="1747155"/>
                  <a:pt x="521402" y="1744392"/>
                  <a:pt x="519211" y="1743916"/>
                </a:cubicBezTo>
                <a:close/>
                <a:moveTo>
                  <a:pt x="565407" y="1731438"/>
                </a:moveTo>
                <a:cubicBezTo>
                  <a:pt x="558835" y="1735058"/>
                  <a:pt x="557311" y="1732296"/>
                  <a:pt x="563026" y="1728009"/>
                </a:cubicBezTo>
                <a:cubicBezTo>
                  <a:pt x="567884" y="1723628"/>
                  <a:pt x="555692" y="1731153"/>
                  <a:pt x="554358" y="1731629"/>
                </a:cubicBezTo>
                <a:cubicBezTo>
                  <a:pt x="549024" y="1733820"/>
                  <a:pt x="553120" y="1729343"/>
                  <a:pt x="556263" y="1728200"/>
                </a:cubicBezTo>
                <a:cubicBezTo>
                  <a:pt x="564455" y="1723437"/>
                  <a:pt x="562835" y="1722771"/>
                  <a:pt x="559121" y="1724104"/>
                </a:cubicBezTo>
                <a:cubicBezTo>
                  <a:pt x="557120" y="1724866"/>
                  <a:pt x="553215" y="1726866"/>
                  <a:pt x="553882" y="1724771"/>
                </a:cubicBezTo>
                <a:cubicBezTo>
                  <a:pt x="554549" y="1722675"/>
                  <a:pt x="558644" y="1721533"/>
                  <a:pt x="561121" y="1720199"/>
                </a:cubicBezTo>
                <a:cubicBezTo>
                  <a:pt x="574932" y="1707816"/>
                  <a:pt x="545786" y="1722199"/>
                  <a:pt x="544643" y="1726866"/>
                </a:cubicBezTo>
                <a:cubicBezTo>
                  <a:pt x="533213" y="1739249"/>
                  <a:pt x="549405" y="1744678"/>
                  <a:pt x="560359" y="1738201"/>
                </a:cubicBezTo>
                <a:cubicBezTo>
                  <a:pt x="564359" y="1736868"/>
                  <a:pt x="577409" y="1726295"/>
                  <a:pt x="565407" y="1731438"/>
                </a:cubicBezTo>
                <a:close/>
                <a:moveTo>
                  <a:pt x="604841" y="1703435"/>
                </a:moveTo>
                <a:cubicBezTo>
                  <a:pt x="601126" y="1706483"/>
                  <a:pt x="596744" y="1706864"/>
                  <a:pt x="601316" y="1701149"/>
                </a:cubicBezTo>
                <a:cubicBezTo>
                  <a:pt x="601697" y="1700578"/>
                  <a:pt x="601602" y="1700482"/>
                  <a:pt x="601031" y="1700673"/>
                </a:cubicBezTo>
                <a:cubicBezTo>
                  <a:pt x="597887" y="1702292"/>
                  <a:pt x="595792" y="1706388"/>
                  <a:pt x="592363" y="1707436"/>
                </a:cubicBezTo>
                <a:cubicBezTo>
                  <a:pt x="590077" y="1707150"/>
                  <a:pt x="595411" y="1703054"/>
                  <a:pt x="596173" y="1702101"/>
                </a:cubicBezTo>
                <a:cubicBezTo>
                  <a:pt x="602364" y="1694672"/>
                  <a:pt x="590839" y="1704768"/>
                  <a:pt x="590267" y="1702578"/>
                </a:cubicBezTo>
                <a:cubicBezTo>
                  <a:pt x="589886" y="1701435"/>
                  <a:pt x="591982" y="1700006"/>
                  <a:pt x="593887" y="1698672"/>
                </a:cubicBezTo>
                <a:cubicBezTo>
                  <a:pt x="596078" y="1697720"/>
                  <a:pt x="599888" y="1692576"/>
                  <a:pt x="595125" y="1694005"/>
                </a:cubicBezTo>
                <a:cubicBezTo>
                  <a:pt x="570170" y="1707816"/>
                  <a:pt x="584552" y="1724200"/>
                  <a:pt x="604079" y="1708007"/>
                </a:cubicBezTo>
                <a:cubicBezTo>
                  <a:pt x="608174" y="1705054"/>
                  <a:pt x="613413" y="1698101"/>
                  <a:pt x="604841" y="1703435"/>
                </a:cubicBezTo>
                <a:close/>
                <a:moveTo>
                  <a:pt x="689423" y="1644570"/>
                </a:moveTo>
                <a:cubicBezTo>
                  <a:pt x="684565" y="1647047"/>
                  <a:pt x="682755" y="1645523"/>
                  <a:pt x="688565" y="1640665"/>
                </a:cubicBezTo>
                <a:cubicBezTo>
                  <a:pt x="690661" y="1638855"/>
                  <a:pt x="689899" y="1638951"/>
                  <a:pt x="687994" y="1639903"/>
                </a:cubicBezTo>
                <a:cubicBezTo>
                  <a:pt x="684470" y="1642666"/>
                  <a:pt x="674278" y="1646952"/>
                  <a:pt x="683803" y="1639999"/>
                </a:cubicBezTo>
                <a:cubicBezTo>
                  <a:pt x="690566" y="1635808"/>
                  <a:pt x="689613" y="1635045"/>
                  <a:pt x="686756" y="1635998"/>
                </a:cubicBezTo>
                <a:cubicBezTo>
                  <a:pt x="685232" y="1636474"/>
                  <a:pt x="682088" y="1638284"/>
                  <a:pt x="682946" y="1636093"/>
                </a:cubicBezTo>
                <a:cubicBezTo>
                  <a:pt x="683898" y="1633807"/>
                  <a:pt x="687041" y="1633236"/>
                  <a:pt x="689042" y="1632093"/>
                </a:cubicBezTo>
                <a:cubicBezTo>
                  <a:pt x="691899" y="1630569"/>
                  <a:pt x="693899" y="1627140"/>
                  <a:pt x="691518" y="1627140"/>
                </a:cubicBezTo>
                <a:cubicBezTo>
                  <a:pt x="666467" y="1633236"/>
                  <a:pt x="663800" y="1669145"/>
                  <a:pt x="692661" y="1645142"/>
                </a:cubicBezTo>
                <a:cubicBezTo>
                  <a:pt x="694852" y="1642475"/>
                  <a:pt x="691137" y="1643618"/>
                  <a:pt x="689423" y="1644570"/>
                </a:cubicBezTo>
                <a:close/>
                <a:moveTo>
                  <a:pt x="820677" y="1543225"/>
                </a:moveTo>
                <a:cubicBezTo>
                  <a:pt x="815724" y="1546654"/>
                  <a:pt x="812486" y="1546272"/>
                  <a:pt x="816391" y="1541224"/>
                </a:cubicBezTo>
                <a:cubicBezTo>
                  <a:pt x="817820" y="1539605"/>
                  <a:pt x="820487" y="1536557"/>
                  <a:pt x="816391" y="1539319"/>
                </a:cubicBezTo>
                <a:cubicBezTo>
                  <a:pt x="813057" y="1542653"/>
                  <a:pt x="800579" y="1550368"/>
                  <a:pt x="810676" y="1540653"/>
                </a:cubicBezTo>
                <a:cubicBezTo>
                  <a:pt x="818010" y="1534747"/>
                  <a:pt x="816296" y="1534366"/>
                  <a:pt x="812771" y="1535986"/>
                </a:cubicBezTo>
                <a:cubicBezTo>
                  <a:pt x="810771" y="1536938"/>
                  <a:pt x="807342" y="1539605"/>
                  <a:pt x="807533" y="1537319"/>
                </a:cubicBezTo>
                <a:cubicBezTo>
                  <a:pt x="807723" y="1534938"/>
                  <a:pt x="811819" y="1533318"/>
                  <a:pt x="814105" y="1531699"/>
                </a:cubicBezTo>
                <a:cubicBezTo>
                  <a:pt x="817343" y="1529413"/>
                  <a:pt x="818582" y="1525699"/>
                  <a:pt x="815343" y="1526270"/>
                </a:cubicBezTo>
                <a:cubicBezTo>
                  <a:pt x="781625" y="1541415"/>
                  <a:pt x="798865" y="1572942"/>
                  <a:pt x="825344" y="1542653"/>
                </a:cubicBezTo>
                <a:cubicBezTo>
                  <a:pt x="827059" y="1539700"/>
                  <a:pt x="822582" y="1541796"/>
                  <a:pt x="820677" y="1543225"/>
                </a:cubicBezTo>
                <a:close/>
                <a:moveTo>
                  <a:pt x="880018" y="1495790"/>
                </a:moveTo>
                <a:cubicBezTo>
                  <a:pt x="875255" y="1498838"/>
                  <a:pt x="872112" y="1498266"/>
                  <a:pt x="876875" y="1493123"/>
                </a:cubicBezTo>
                <a:cubicBezTo>
                  <a:pt x="879827" y="1489122"/>
                  <a:pt x="870969" y="1496362"/>
                  <a:pt x="869826" y="1497124"/>
                </a:cubicBezTo>
                <a:cubicBezTo>
                  <a:pt x="865730" y="1499600"/>
                  <a:pt x="867826" y="1495504"/>
                  <a:pt x="870588" y="1493980"/>
                </a:cubicBezTo>
                <a:cubicBezTo>
                  <a:pt x="876875" y="1489027"/>
                  <a:pt x="875351" y="1488837"/>
                  <a:pt x="872207" y="1490170"/>
                </a:cubicBezTo>
                <a:cubicBezTo>
                  <a:pt x="863921" y="1494933"/>
                  <a:pt x="868016" y="1488551"/>
                  <a:pt x="873160" y="1486741"/>
                </a:cubicBezTo>
                <a:cubicBezTo>
                  <a:pt x="881732" y="1478264"/>
                  <a:pt x="867064" y="1484455"/>
                  <a:pt x="864778" y="1487789"/>
                </a:cubicBezTo>
                <a:cubicBezTo>
                  <a:pt x="848966" y="1501029"/>
                  <a:pt x="863635" y="1511792"/>
                  <a:pt x="877160" y="1501981"/>
                </a:cubicBezTo>
                <a:cubicBezTo>
                  <a:pt x="880685" y="1499981"/>
                  <a:pt x="889829" y="1490646"/>
                  <a:pt x="880018" y="1495790"/>
                </a:cubicBezTo>
                <a:close/>
                <a:moveTo>
                  <a:pt x="925547" y="1460738"/>
                </a:moveTo>
                <a:cubicBezTo>
                  <a:pt x="899258" y="1461500"/>
                  <a:pt x="892496" y="1499029"/>
                  <a:pt x="924119" y="1479597"/>
                </a:cubicBezTo>
                <a:cubicBezTo>
                  <a:pt x="929072" y="1474740"/>
                  <a:pt x="907545" y="1483788"/>
                  <a:pt x="920594" y="1474168"/>
                </a:cubicBezTo>
                <a:cubicBezTo>
                  <a:pt x="922880" y="1472740"/>
                  <a:pt x="922118" y="1472644"/>
                  <a:pt x="920118" y="1473311"/>
                </a:cubicBezTo>
                <a:cubicBezTo>
                  <a:pt x="917546" y="1473787"/>
                  <a:pt x="914117" y="1476645"/>
                  <a:pt x="911641" y="1475883"/>
                </a:cubicBezTo>
                <a:cubicBezTo>
                  <a:pt x="910879" y="1474740"/>
                  <a:pt x="914403" y="1473216"/>
                  <a:pt x="915927" y="1472644"/>
                </a:cubicBezTo>
                <a:cubicBezTo>
                  <a:pt x="923166" y="1469596"/>
                  <a:pt x="922309" y="1468644"/>
                  <a:pt x="919356" y="1469025"/>
                </a:cubicBezTo>
                <a:cubicBezTo>
                  <a:pt x="917737" y="1469215"/>
                  <a:pt x="914308" y="1470549"/>
                  <a:pt x="915546" y="1468453"/>
                </a:cubicBezTo>
                <a:cubicBezTo>
                  <a:pt x="916022" y="1465882"/>
                  <a:pt x="930119" y="1464262"/>
                  <a:pt x="925547" y="1460738"/>
                </a:cubicBezTo>
                <a:close/>
                <a:moveTo>
                  <a:pt x="977840" y="1451118"/>
                </a:moveTo>
                <a:cubicBezTo>
                  <a:pt x="970886" y="1453308"/>
                  <a:pt x="969743" y="1449975"/>
                  <a:pt x="975839" y="1446736"/>
                </a:cubicBezTo>
                <a:cubicBezTo>
                  <a:pt x="980316" y="1444165"/>
                  <a:pt x="973172" y="1446165"/>
                  <a:pt x="971934" y="1446832"/>
                </a:cubicBezTo>
                <a:cubicBezTo>
                  <a:pt x="969743" y="1447498"/>
                  <a:pt x="966695" y="1449689"/>
                  <a:pt x="964505" y="1448927"/>
                </a:cubicBezTo>
                <a:cubicBezTo>
                  <a:pt x="963647" y="1445784"/>
                  <a:pt x="974315" y="1444260"/>
                  <a:pt x="975458" y="1441879"/>
                </a:cubicBezTo>
                <a:cubicBezTo>
                  <a:pt x="975268" y="1439592"/>
                  <a:pt x="965648" y="1444069"/>
                  <a:pt x="966981" y="1440926"/>
                </a:cubicBezTo>
                <a:cubicBezTo>
                  <a:pt x="968124" y="1438354"/>
                  <a:pt x="972696" y="1438354"/>
                  <a:pt x="974982" y="1437592"/>
                </a:cubicBezTo>
                <a:cubicBezTo>
                  <a:pt x="978887" y="1436449"/>
                  <a:pt x="981269" y="1433116"/>
                  <a:pt x="977649" y="1432734"/>
                </a:cubicBezTo>
                <a:cubicBezTo>
                  <a:pt x="970696" y="1432544"/>
                  <a:pt x="961838" y="1436830"/>
                  <a:pt x="957170" y="1441593"/>
                </a:cubicBezTo>
                <a:cubicBezTo>
                  <a:pt x="945169" y="1452261"/>
                  <a:pt x="960409" y="1462357"/>
                  <a:pt x="972125" y="1457214"/>
                </a:cubicBezTo>
                <a:cubicBezTo>
                  <a:pt x="976316" y="1456261"/>
                  <a:pt x="990127" y="1448927"/>
                  <a:pt x="977840" y="1451118"/>
                </a:cubicBezTo>
                <a:close/>
                <a:moveTo>
                  <a:pt x="1018607" y="1433973"/>
                </a:moveTo>
                <a:cubicBezTo>
                  <a:pt x="1013749" y="1435020"/>
                  <a:pt x="1011368" y="1433401"/>
                  <a:pt x="1016892" y="1430639"/>
                </a:cubicBezTo>
                <a:cubicBezTo>
                  <a:pt x="1018892" y="1429687"/>
                  <a:pt x="1018035" y="1429496"/>
                  <a:pt x="1016130" y="1429972"/>
                </a:cubicBezTo>
                <a:cubicBezTo>
                  <a:pt x="1012987" y="1431401"/>
                  <a:pt x="1001843" y="1432830"/>
                  <a:pt x="1011463" y="1429210"/>
                </a:cubicBezTo>
                <a:cubicBezTo>
                  <a:pt x="1018226" y="1427210"/>
                  <a:pt x="1017083" y="1426448"/>
                  <a:pt x="1014035" y="1426543"/>
                </a:cubicBezTo>
                <a:cubicBezTo>
                  <a:pt x="1012320" y="1426638"/>
                  <a:pt x="1009082" y="1427496"/>
                  <a:pt x="1009748" y="1425876"/>
                </a:cubicBezTo>
                <a:cubicBezTo>
                  <a:pt x="1010320" y="1424257"/>
                  <a:pt x="1013844" y="1424353"/>
                  <a:pt x="1016035" y="1423876"/>
                </a:cubicBezTo>
                <a:cubicBezTo>
                  <a:pt x="1028513" y="1417304"/>
                  <a:pt x="1002986" y="1421495"/>
                  <a:pt x="1001652" y="1426067"/>
                </a:cubicBezTo>
                <a:cubicBezTo>
                  <a:pt x="992984" y="1434258"/>
                  <a:pt x="1006224" y="1440640"/>
                  <a:pt x="1014511" y="1438164"/>
                </a:cubicBezTo>
                <a:cubicBezTo>
                  <a:pt x="1017845" y="1437878"/>
                  <a:pt x="1028227" y="1432830"/>
                  <a:pt x="1018607" y="1433973"/>
                </a:cubicBezTo>
                <a:close/>
                <a:moveTo>
                  <a:pt x="1072137" y="1430353"/>
                </a:moveTo>
                <a:cubicBezTo>
                  <a:pt x="1066613" y="1430353"/>
                  <a:pt x="1064231" y="1428067"/>
                  <a:pt x="1070994" y="1426258"/>
                </a:cubicBezTo>
                <a:cubicBezTo>
                  <a:pt x="1075661" y="1424448"/>
                  <a:pt x="1064327" y="1425781"/>
                  <a:pt x="1062993" y="1425686"/>
                </a:cubicBezTo>
                <a:cubicBezTo>
                  <a:pt x="1058231" y="1425400"/>
                  <a:pt x="1062041" y="1423114"/>
                  <a:pt x="1065279" y="1423400"/>
                </a:cubicBezTo>
                <a:cubicBezTo>
                  <a:pt x="1073280" y="1422733"/>
                  <a:pt x="1072137" y="1421590"/>
                  <a:pt x="1068708" y="1421019"/>
                </a:cubicBezTo>
                <a:cubicBezTo>
                  <a:pt x="1059088" y="1420352"/>
                  <a:pt x="1066041" y="1417304"/>
                  <a:pt x="1071470" y="1418542"/>
                </a:cubicBezTo>
                <a:cubicBezTo>
                  <a:pt x="1086710" y="1414256"/>
                  <a:pt x="1058231" y="1412637"/>
                  <a:pt x="1054992" y="1417875"/>
                </a:cubicBezTo>
                <a:cubicBezTo>
                  <a:pt x="1043753" y="1425115"/>
                  <a:pt x="1056897" y="1435116"/>
                  <a:pt x="1066517" y="1434258"/>
                </a:cubicBezTo>
                <a:cubicBezTo>
                  <a:pt x="1070423" y="1434449"/>
                  <a:pt x="1082900" y="1431211"/>
                  <a:pt x="1072137" y="1430353"/>
                </a:cubicBezTo>
                <a:close/>
                <a:moveTo>
                  <a:pt x="1075280" y="1467882"/>
                </a:moveTo>
                <a:cubicBezTo>
                  <a:pt x="1079281" y="1469311"/>
                  <a:pt x="1097283" y="1466548"/>
                  <a:pt x="1084520" y="1464072"/>
                </a:cubicBezTo>
                <a:cubicBezTo>
                  <a:pt x="1078614" y="1463595"/>
                  <a:pt x="1076233" y="1460547"/>
                  <a:pt x="1083567" y="1458928"/>
                </a:cubicBezTo>
                <a:cubicBezTo>
                  <a:pt x="1086234" y="1458357"/>
                  <a:pt x="1085282" y="1457880"/>
                  <a:pt x="1082900" y="1457690"/>
                </a:cubicBezTo>
                <a:cubicBezTo>
                  <a:pt x="1080329" y="1457500"/>
                  <a:pt x="1077566" y="1457595"/>
                  <a:pt x="1074899" y="1457690"/>
                </a:cubicBezTo>
                <a:cubicBezTo>
                  <a:pt x="1069565" y="1457309"/>
                  <a:pt x="1074137" y="1454547"/>
                  <a:pt x="1077566" y="1454928"/>
                </a:cubicBezTo>
                <a:cubicBezTo>
                  <a:pt x="1086234" y="1454833"/>
                  <a:pt x="1085091" y="1453308"/>
                  <a:pt x="1081376" y="1452261"/>
                </a:cubicBezTo>
                <a:cubicBezTo>
                  <a:pt x="1080138" y="1451689"/>
                  <a:pt x="1075376" y="1452070"/>
                  <a:pt x="1076423" y="1449784"/>
                </a:cubicBezTo>
                <a:cubicBezTo>
                  <a:pt x="1077662" y="1447689"/>
                  <a:pt x="1081853" y="1449213"/>
                  <a:pt x="1084520" y="1449403"/>
                </a:cubicBezTo>
                <a:cubicBezTo>
                  <a:pt x="1088234" y="1449689"/>
                  <a:pt x="1091187" y="1447212"/>
                  <a:pt x="1088139" y="1445403"/>
                </a:cubicBezTo>
                <a:cubicBezTo>
                  <a:pt x="1067375" y="1436830"/>
                  <a:pt x="1047753" y="1460452"/>
                  <a:pt x="1075280" y="1467882"/>
                </a:cubicBezTo>
                <a:close/>
                <a:moveTo>
                  <a:pt x="1053182" y="1485503"/>
                </a:moveTo>
                <a:cubicBezTo>
                  <a:pt x="1056992" y="1488456"/>
                  <a:pt x="1064231" y="1487884"/>
                  <a:pt x="1068422" y="1485884"/>
                </a:cubicBezTo>
                <a:cubicBezTo>
                  <a:pt x="1072232" y="1482836"/>
                  <a:pt x="1053659" y="1484550"/>
                  <a:pt x="1064422" y="1479693"/>
                </a:cubicBezTo>
                <a:cubicBezTo>
                  <a:pt x="1068899" y="1477407"/>
                  <a:pt x="1056802" y="1480169"/>
                  <a:pt x="1056326" y="1478836"/>
                </a:cubicBezTo>
                <a:cubicBezTo>
                  <a:pt x="1055087" y="1475978"/>
                  <a:pt x="1069756" y="1476835"/>
                  <a:pt x="1062422" y="1474359"/>
                </a:cubicBezTo>
                <a:cubicBezTo>
                  <a:pt x="1060898" y="1473978"/>
                  <a:pt x="1057850" y="1474549"/>
                  <a:pt x="1058612" y="1472835"/>
                </a:cubicBezTo>
                <a:cubicBezTo>
                  <a:pt x="1059564" y="1470930"/>
                  <a:pt x="1062803" y="1471978"/>
                  <a:pt x="1064517" y="1471882"/>
                </a:cubicBezTo>
                <a:cubicBezTo>
                  <a:pt x="1067279" y="1471882"/>
                  <a:pt x="1069184" y="1469787"/>
                  <a:pt x="1066898" y="1468549"/>
                </a:cubicBezTo>
                <a:cubicBezTo>
                  <a:pt x="1055754" y="1463976"/>
                  <a:pt x="1039562" y="1477026"/>
                  <a:pt x="1053182" y="1485503"/>
                </a:cubicBezTo>
                <a:close/>
                <a:moveTo>
                  <a:pt x="1042514" y="1465786"/>
                </a:moveTo>
                <a:cubicBezTo>
                  <a:pt x="1047848" y="1464929"/>
                  <a:pt x="1061564" y="1458262"/>
                  <a:pt x="1047467" y="1459214"/>
                </a:cubicBezTo>
                <a:cubicBezTo>
                  <a:pt x="1045277" y="1459500"/>
                  <a:pt x="1042229" y="1459976"/>
                  <a:pt x="1040514" y="1458928"/>
                </a:cubicBezTo>
                <a:cubicBezTo>
                  <a:pt x="1037276" y="1457118"/>
                  <a:pt x="1044896" y="1453785"/>
                  <a:pt x="1045086" y="1452451"/>
                </a:cubicBezTo>
                <a:cubicBezTo>
                  <a:pt x="1040609" y="1451784"/>
                  <a:pt x="1034799" y="1456642"/>
                  <a:pt x="1030322" y="1455213"/>
                </a:cubicBezTo>
                <a:cubicBezTo>
                  <a:pt x="1028132" y="1453785"/>
                  <a:pt x="1032894" y="1452166"/>
                  <a:pt x="1034799" y="1451594"/>
                </a:cubicBezTo>
                <a:cubicBezTo>
                  <a:pt x="1044515" y="1448355"/>
                  <a:pt x="1042419" y="1447117"/>
                  <a:pt x="1037657" y="1447403"/>
                </a:cubicBezTo>
                <a:cubicBezTo>
                  <a:pt x="1035085" y="1447498"/>
                  <a:pt x="1030418" y="1448927"/>
                  <a:pt x="1030703" y="1446450"/>
                </a:cubicBezTo>
                <a:cubicBezTo>
                  <a:pt x="1030989" y="1443879"/>
                  <a:pt x="1036514" y="1443974"/>
                  <a:pt x="1039657" y="1443212"/>
                </a:cubicBezTo>
                <a:cubicBezTo>
                  <a:pt x="1043467" y="1442450"/>
                  <a:pt x="1046420" y="1438640"/>
                  <a:pt x="1041276" y="1437687"/>
                </a:cubicBezTo>
                <a:cubicBezTo>
                  <a:pt x="1007653" y="1437687"/>
                  <a:pt x="1007748" y="1470644"/>
                  <a:pt x="1042514" y="1465786"/>
                </a:cubicBezTo>
                <a:close/>
                <a:moveTo>
                  <a:pt x="1011749" y="1490837"/>
                </a:moveTo>
                <a:cubicBezTo>
                  <a:pt x="1014416" y="1494075"/>
                  <a:pt x="1033370" y="1486837"/>
                  <a:pt x="1022512" y="1487122"/>
                </a:cubicBezTo>
                <a:cubicBezTo>
                  <a:pt x="1020512" y="1487503"/>
                  <a:pt x="1018988" y="1487217"/>
                  <a:pt x="1018511" y="1486646"/>
                </a:cubicBezTo>
                <a:cubicBezTo>
                  <a:pt x="1016606" y="1485503"/>
                  <a:pt x="1024703" y="1482169"/>
                  <a:pt x="1020131" y="1483026"/>
                </a:cubicBezTo>
                <a:cubicBezTo>
                  <a:pt x="1017940" y="1483122"/>
                  <a:pt x="1015463" y="1485217"/>
                  <a:pt x="1013368" y="1484455"/>
                </a:cubicBezTo>
                <a:cubicBezTo>
                  <a:pt x="1011749" y="1482265"/>
                  <a:pt x="1025084" y="1480359"/>
                  <a:pt x="1018130" y="1479597"/>
                </a:cubicBezTo>
                <a:cubicBezTo>
                  <a:pt x="1014701" y="1480550"/>
                  <a:pt x="1012606" y="1478836"/>
                  <a:pt x="1016511" y="1477502"/>
                </a:cubicBezTo>
                <a:cubicBezTo>
                  <a:pt x="1018702" y="1477692"/>
                  <a:pt x="1024893" y="1475597"/>
                  <a:pt x="1021083" y="1473787"/>
                </a:cubicBezTo>
                <a:cubicBezTo>
                  <a:pt x="1010796" y="1471882"/>
                  <a:pt x="997937" y="1485884"/>
                  <a:pt x="1011749" y="1490837"/>
                </a:cubicBezTo>
                <a:close/>
                <a:moveTo>
                  <a:pt x="1002128" y="1476930"/>
                </a:moveTo>
                <a:cubicBezTo>
                  <a:pt x="1008701" y="1472549"/>
                  <a:pt x="982888" y="1477312"/>
                  <a:pt x="999271" y="1469311"/>
                </a:cubicBezTo>
                <a:cubicBezTo>
                  <a:pt x="1002128" y="1468358"/>
                  <a:pt x="1001271" y="1467977"/>
                  <a:pt x="998890" y="1468072"/>
                </a:cubicBezTo>
                <a:cubicBezTo>
                  <a:pt x="995842" y="1467882"/>
                  <a:pt x="991460" y="1470454"/>
                  <a:pt x="988984" y="1468834"/>
                </a:cubicBezTo>
                <a:cubicBezTo>
                  <a:pt x="987841" y="1465405"/>
                  <a:pt x="1007843" y="1465120"/>
                  <a:pt x="998985" y="1462643"/>
                </a:cubicBezTo>
                <a:cubicBezTo>
                  <a:pt x="997080" y="1462262"/>
                  <a:pt x="992984" y="1463024"/>
                  <a:pt x="994794" y="1460738"/>
                </a:cubicBezTo>
                <a:cubicBezTo>
                  <a:pt x="996604" y="1458452"/>
                  <a:pt x="1000414" y="1459500"/>
                  <a:pt x="1002986" y="1459309"/>
                </a:cubicBezTo>
                <a:cubicBezTo>
                  <a:pt x="1006700" y="1459119"/>
                  <a:pt x="1010320" y="1456071"/>
                  <a:pt x="1007558" y="1454642"/>
                </a:cubicBezTo>
                <a:cubicBezTo>
                  <a:pt x="976792" y="1448355"/>
                  <a:pt x="963266" y="1491313"/>
                  <a:pt x="1002128" y="1476930"/>
                </a:cubicBezTo>
                <a:close/>
                <a:moveTo>
                  <a:pt x="970505" y="1507601"/>
                </a:moveTo>
                <a:cubicBezTo>
                  <a:pt x="975935" y="1509506"/>
                  <a:pt x="984698" y="1506363"/>
                  <a:pt x="989079" y="1502458"/>
                </a:cubicBezTo>
                <a:cubicBezTo>
                  <a:pt x="991175" y="1500267"/>
                  <a:pt x="986984" y="1500648"/>
                  <a:pt x="985079" y="1501219"/>
                </a:cubicBezTo>
                <a:cubicBezTo>
                  <a:pt x="978602" y="1503315"/>
                  <a:pt x="978221" y="1499695"/>
                  <a:pt x="982983" y="1496933"/>
                </a:cubicBezTo>
                <a:cubicBezTo>
                  <a:pt x="988127" y="1492837"/>
                  <a:pt x="973934" y="1499981"/>
                  <a:pt x="973077" y="1498743"/>
                </a:cubicBezTo>
                <a:cubicBezTo>
                  <a:pt x="971744" y="1497695"/>
                  <a:pt x="975268" y="1495885"/>
                  <a:pt x="976887" y="1495314"/>
                </a:cubicBezTo>
                <a:cubicBezTo>
                  <a:pt x="984317" y="1492266"/>
                  <a:pt x="982983" y="1491313"/>
                  <a:pt x="979554" y="1491599"/>
                </a:cubicBezTo>
                <a:cubicBezTo>
                  <a:pt x="977649" y="1491790"/>
                  <a:pt x="974125" y="1493123"/>
                  <a:pt x="974696" y="1491028"/>
                </a:cubicBezTo>
                <a:cubicBezTo>
                  <a:pt x="975363" y="1488837"/>
                  <a:pt x="979268" y="1488741"/>
                  <a:pt x="981554" y="1487979"/>
                </a:cubicBezTo>
                <a:cubicBezTo>
                  <a:pt x="984793" y="1486932"/>
                  <a:pt x="986698" y="1483788"/>
                  <a:pt x="983745" y="1483217"/>
                </a:cubicBezTo>
                <a:cubicBezTo>
                  <a:pt x="971458" y="1481788"/>
                  <a:pt x="951646" y="1501410"/>
                  <a:pt x="970505" y="1507601"/>
                </a:cubicBezTo>
                <a:close/>
                <a:moveTo>
                  <a:pt x="954599" y="1493504"/>
                </a:moveTo>
                <a:cubicBezTo>
                  <a:pt x="958980" y="1491980"/>
                  <a:pt x="970505" y="1482836"/>
                  <a:pt x="958694" y="1486837"/>
                </a:cubicBezTo>
                <a:cubicBezTo>
                  <a:pt x="952884" y="1489408"/>
                  <a:pt x="949265" y="1487979"/>
                  <a:pt x="955456" y="1482836"/>
                </a:cubicBezTo>
                <a:cubicBezTo>
                  <a:pt x="957742" y="1481026"/>
                  <a:pt x="956599" y="1481026"/>
                  <a:pt x="954218" y="1482074"/>
                </a:cubicBezTo>
                <a:cubicBezTo>
                  <a:pt x="950884" y="1483026"/>
                  <a:pt x="947741" y="1486741"/>
                  <a:pt x="944312" y="1486551"/>
                </a:cubicBezTo>
                <a:cubicBezTo>
                  <a:pt x="942502" y="1485693"/>
                  <a:pt x="946312" y="1483408"/>
                  <a:pt x="948026" y="1482360"/>
                </a:cubicBezTo>
                <a:cubicBezTo>
                  <a:pt x="956027" y="1477788"/>
                  <a:pt x="954313" y="1477216"/>
                  <a:pt x="950312" y="1478074"/>
                </a:cubicBezTo>
                <a:cubicBezTo>
                  <a:pt x="948122" y="1478550"/>
                  <a:pt x="944407" y="1480836"/>
                  <a:pt x="944597" y="1478454"/>
                </a:cubicBezTo>
                <a:cubicBezTo>
                  <a:pt x="945074" y="1475787"/>
                  <a:pt x="949836" y="1475121"/>
                  <a:pt x="951836" y="1474073"/>
                </a:cubicBezTo>
                <a:cubicBezTo>
                  <a:pt x="955456" y="1472454"/>
                  <a:pt x="956980" y="1468929"/>
                  <a:pt x="953265" y="1468929"/>
                </a:cubicBezTo>
                <a:cubicBezTo>
                  <a:pt x="927452" y="1472930"/>
                  <a:pt x="923928" y="1504839"/>
                  <a:pt x="954599" y="1493504"/>
                </a:cubicBezTo>
                <a:close/>
                <a:moveTo>
                  <a:pt x="928024" y="1526841"/>
                </a:moveTo>
                <a:cubicBezTo>
                  <a:pt x="932310" y="1529128"/>
                  <a:pt x="940216" y="1525794"/>
                  <a:pt x="944026" y="1522746"/>
                </a:cubicBezTo>
                <a:cubicBezTo>
                  <a:pt x="948407" y="1518269"/>
                  <a:pt x="928691" y="1526079"/>
                  <a:pt x="940502" y="1517316"/>
                </a:cubicBezTo>
                <a:cubicBezTo>
                  <a:pt x="942597" y="1515983"/>
                  <a:pt x="941835" y="1515888"/>
                  <a:pt x="940025" y="1516459"/>
                </a:cubicBezTo>
                <a:cubicBezTo>
                  <a:pt x="937644" y="1516840"/>
                  <a:pt x="934501" y="1519412"/>
                  <a:pt x="932215" y="1518555"/>
                </a:cubicBezTo>
                <a:cubicBezTo>
                  <a:pt x="931453" y="1517412"/>
                  <a:pt x="934691" y="1516174"/>
                  <a:pt x="936025" y="1515602"/>
                </a:cubicBezTo>
                <a:cubicBezTo>
                  <a:pt x="942597" y="1513030"/>
                  <a:pt x="941835" y="1511983"/>
                  <a:pt x="939073" y="1512173"/>
                </a:cubicBezTo>
                <a:cubicBezTo>
                  <a:pt x="937549" y="1512268"/>
                  <a:pt x="934406" y="1513411"/>
                  <a:pt x="935453" y="1511411"/>
                </a:cubicBezTo>
                <a:cubicBezTo>
                  <a:pt x="936501" y="1509316"/>
                  <a:pt x="939549" y="1509411"/>
                  <a:pt x="941549" y="1508839"/>
                </a:cubicBezTo>
                <a:cubicBezTo>
                  <a:pt x="944312" y="1507887"/>
                  <a:pt x="946598" y="1505220"/>
                  <a:pt x="944407" y="1504458"/>
                </a:cubicBezTo>
                <a:cubicBezTo>
                  <a:pt x="934787" y="1502934"/>
                  <a:pt x="915260" y="1518936"/>
                  <a:pt x="928024" y="1526841"/>
                </a:cubicBezTo>
                <a:close/>
                <a:moveTo>
                  <a:pt x="916784" y="1512554"/>
                </a:moveTo>
                <a:cubicBezTo>
                  <a:pt x="918499" y="1509696"/>
                  <a:pt x="913736" y="1511506"/>
                  <a:pt x="911736" y="1512745"/>
                </a:cubicBezTo>
                <a:cubicBezTo>
                  <a:pt x="906212" y="1515983"/>
                  <a:pt x="902211" y="1515316"/>
                  <a:pt x="908021" y="1509220"/>
                </a:cubicBezTo>
                <a:cubicBezTo>
                  <a:pt x="912022" y="1504458"/>
                  <a:pt x="900782" y="1512840"/>
                  <a:pt x="899544" y="1513602"/>
                </a:cubicBezTo>
                <a:cubicBezTo>
                  <a:pt x="894496" y="1516269"/>
                  <a:pt x="897163" y="1511601"/>
                  <a:pt x="900401" y="1509792"/>
                </a:cubicBezTo>
                <a:cubicBezTo>
                  <a:pt x="905450" y="1505982"/>
                  <a:pt x="908307" y="1503220"/>
                  <a:pt x="902306" y="1505220"/>
                </a:cubicBezTo>
                <a:cubicBezTo>
                  <a:pt x="900211" y="1506077"/>
                  <a:pt x="896591" y="1508649"/>
                  <a:pt x="896591" y="1506363"/>
                </a:cubicBezTo>
                <a:cubicBezTo>
                  <a:pt x="896591" y="1504077"/>
                  <a:pt x="900973" y="1502458"/>
                  <a:pt x="903449" y="1501029"/>
                </a:cubicBezTo>
                <a:cubicBezTo>
                  <a:pt x="907069" y="1498933"/>
                  <a:pt x="907926" y="1495218"/>
                  <a:pt x="904116" y="1495790"/>
                </a:cubicBezTo>
                <a:cubicBezTo>
                  <a:pt x="866778" y="1511316"/>
                  <a:pt x="892305" y="1540081"/>
                  <a:pt x="916784" y="1512554"/>
                </a:cubicBezTo>
                <a:close/>
                <a:moveTo>
                  <a:pt x="876113" y="1547225"/>
                </a:moveTo>
                <a:cubicBezTo>
                  <a:pt x="880589" y="1556750"/>
                  <a:pt x="897068" y="1549416"/>
                  <a:pt x="901259" y="1541986"/>
                </a:cubicBezTo>
                <a:cubicBezTo>
                  <a:pt x="903449" y="1537033"/>
                  <a:pt x="885923" y="1550749"/>
                  <a:pt x="894115" y="1539700"/>
                </a:cubicBezTo>
                <a:cubicBezTo>
                  <a:pt x="897449" y="1535033"/>
                  <a:pt x="886876" y="1544844"/>
                  <a:pt x="885542" y="1543987"/>
                </a:cubicBezTo>
                <a:cubicBezTo>
                  <a:pt x="884018" y="1543510"/>
                  <a:pt x="886876" y="1541320"/>
                  <a:pt x="888114" y="1540272"/>
                </a:cubicBezTo>
                <a:cubicBezTo>
                  <a:pt x="894020" y="1535700"/>
                  <a:pt x="892496" y="1535319"/>
                  <a:pt x="889448" y="1536652"/>
                </a:cubicBezTo>
                <a:cubicBezTo>
                  <a:pt x="887828" y="1537414"/>
                  <a:pt x="884971" y="1539510"/>
                  <a:pt x="884876" y="1537700"/>
                </a:cubicBezTo>
                <a:cubicBezTo>
                  <a:pt x="884780" y="1535890"/>
                  <a:pt x="888305" y="1534557"/>
                  <a:pt x="890210" y="1533318"/>
                </a:cubicBezTo>
                <a:cubicBezTo>
                  <a:pt x="900306" y="1521412"/>
                  <a:pt x="871922" y="1537129"/>
                  <a:pt x="876113" y="1547225"/>
                </a:cubicBezTo>
                <a:close/>
                <a:moveTo>
                  <a:pt x="852681" y="1578943"/>
                </a:moveTo>
                <a:cubicBezTo>
                  <a:pt x="857825" y="1581705"/>
                  <a:pt x="882018" y="1560846"/>
                  <a:pt x="866873" y="1567990"/>
                </a:cubicBezTo>
                <a:cubicBezTo>
                  <a:pt x="860301" y="1572276"/>
                  <a:pt x="859444" y="1568751"/>
                  <a:pt x="863825" y="1564561"/>
                </a:cubicBezTo>
                <a:cubicBezTo>
                  <a:pt x="867635" y="1559131"/>
                  <a:pt x="855443" y="1570466"/>
                  <a:pt x="853729" y="1569609"/>
                </a:cubicBezTo>
                <a:cubicBezTo>
                  <a:pt x="852110" y="1568942"/>
                  <a:pt x="855634" y="1566180"/>
                  <a:pt x="857063" y="1565037"/>
                </a:cubicBezTo>
                <a:cubicBezTo>
                  <a:pt x="864206" y="1559608"/>
                  <a:pt x="862587" y="1559131"/>
                  <a:pt x="859063" y="1560560"/>
                </a:cubicBezTo>
                <a:cubicBezTo>
                  <a:pt x="857158" y="1561417"/>
                  <a:pt x="853729" y="1563799"/>
                  <a:pt x="853919" y="1561608"/>
                </a:cubicBezTo>
                <a:cubicBezTo>
                  <a:pt x="854110" y="1559322"/>
                  <a:pt x="858110" y="1557893"/>
                  <a:pt x="860396" y="1556464"/>
                </a:cubicBezTo>
                <a:cubicBezTo>
                  <a:pt x="870112" y="1546654"/>
                  <a:pt x="854681" y="1553130"/>
                  <a:pt x="851538" y="1557036"/>
                </a:cubicBezTo>
                <a:cubicBezTo>
                  <a:pt x="843156" y="1563132"/>
                  <a:pt x="837155" y="1579420"/>
                  <a:pt x="852681" y="1578943"/>
                </a:cubicBezTo>
                <a:close/>
                <a:moveTo>
                  <a:pt x="839822" y="1542272"/>
                </a:moveTo>
                <a:cubicBezTo>
                  <a:pt x="849728" y="1552464"/>
                  <a:pt x="873160" y="1539891"/>
                  <a:pt x="878494" y="1527984"/>
                </a:cubicBezTo>
                <a:cubicBezTo>
                  <a:pt x="879732" y="1524651"/>
                  <a:pt x="874208" y="1527699"/>
                  <a:pt x="872112" y="1529604"/>
                </a:cubicBezTo>
                <a:cubicBezTo>
                  <a:pt x="865064" y="1535700"/>
                  <a:pt x="861635" y="1533223"/>
                  <a:pt x="866111" y="1527127"/>
                </a:cubicBezTo>
                <a:cubicBezTo>
                  <a:pt x="869350" y="1520460"/>
                  <a:pt x="856205" y="1535986"/>
                  <a:pt x="853919" y="1535319"/>
                </a:cubicBezTo>
                <a:cubicBezTo>
                  <a:pt x="851252" y="1535224"/>
                  <a:pt x="855062" y="1531318"/>
                  <a:pt x="856586" y="1529794"/>
                </a:cubicBezTo>
                <a:cubicBezTo>
                  <a:pt x="864397" y="1522079"/>
                  <a:pt x="861825" y="1522174"/>
                  <a:pt x="857444" y="1524746"/>
                </a:cubicBezTo>
                <a:cubicBezTo>
                  <a:pt x="846966" y="1532557"/>
                  <a:pt x="849633" y="1524555"/>
                  <a:pt x="857444" y="1520269"/>
                </a:cubicBezTo>
                <a:cubicBezTo>
                  <a:pt x="861063" y="1517221"/>
                  <a:pt x="861158" y="1513221"/>
                  <a:pt x="856682" y="1514745"/>
                </a:cubicBezTo>
                <a:cubicBezTo>
                  <a:pt x="847252" y="1519126"/>
                  <a:pt x="834584" y="1531795"/>
                  <a:pt x="839822" y="1542272"/>
                </a:cubicBezTo>
                <a:close/>
                <a:moveTo>
                  <a:pt x="828488" y="1575895"/>
                </a:moveTo>
                <a:cubicBezTo>
                  <a:pt x="832964" y="1571800"/>
                  <a:pt x="838298" y="1560560"/>
                  <a:pt x="828678" y="1569323"/>
                </a:cubicBezTo>
                <a:cubicBezTo>
                  <a:pt x="824106" y="1574181"/>
                  <a:pt x="819344" y="1575038"/>
                  <a:pt x="822677" y="1568466"/>
                </a:cubicBezTo>
                <a:cubicBezTo>
                  <a:pt x="824297" y="1562941"/>
                  <a:pt x="815153" y="1576943"/>
                  <a:pt x="813057" y="1576657"/>
                </a:cubicBezTo>
                <a:cubicBezTo>
                  <a:pt x="810581" y="1577038"/>
                  <a:pt x="813343" y="1573514"/>
                  <a:pt x="814486" y="1572085"/>
                </a:cubicBezTo>
                <a:cubicBezTo>
                  <a:pt x="820201" y="1565037"/>
                  <a:pt x="817820" y="1565513"/>
                  <a:pt x="814295" y="1568180"/>
                </a:cubicBezTo>
                <a:cubicBezTo>
                  <a:pt x="812390" y="1569609"/>
                  <a:pt x="809628" y="1572942"/>
                  <a:pt x="808485" y="1571323"/>
                </a:cubicBezTo>
                <a:cubicBezTo>
                  <a:pt x="807247" y="1569704"/>
                  <a:pt x="811533" y="1566846"/>
                  <a:pt x="813438" y="1564751"/>
                </a:cubicBezTo>
                <a:cubicBezTo>
                  <a:pt x="816200" y="1561893"/>
                  <a:pt x="815438" y="1558845"/>
                  <a:pt x="811628" y="1560750"/>
                </a:cubicBezTo>
                <a:cubicBezTo>
                  <a:pt x="783625" y="1581420"/>
                  <a:pt x="807818" y="1596279"/>
                  <a:pt x="828488" y="1575895"/>
                </a:cubicBezTo>
                <a:close/>
                <a:moveTo>
                  <a:pt x="796388" y="1619901"/>
                </a:moveTo>
                <a:cubicBezTo>
                  <a:pt x="800389" y="1623711"/>
                  <a:pt x="824201" y="1605613"/>
                  <a:pt x="810771" y="1610757"/>
                </a:cubicBezTo>
                <a:cubicBezTo>
                  <a:pt x="805628" y="1613519"/>
                  <a:pt x="803532" y="1611804"/>
                  <a:pt x="809628" y="1606470"/>
                </a:cubicBezTo>
                <a:cubicBezTo>
                  <a:pt x="811819" y="1604470"/>
                  <a:pt x="810962" y="1604566"/>
                  <a:pt x="808961" y="1605613"/>
                </a:cubicBezTo>
                <a:cubicBezTo>
                  <a:pt x="806294" y="1606661"/>
                  <a:pt x="803151" y="1610185"/>
                  <a:pt x="800389" y="1609900"/>
                </a:cubicBezTo>
                <a:cubicBezTo>
                  <a:pt x="799436" y="1608852"/>
                  <a:pt x="802865" y="1606661"/>
                  <a:pt x="804389" y="1605708"/>
                </a:cubicBezTo>
                <a:cubicBezTo>
                  <a:pt x="811533" y="1601137"/>
                  <a:pt x="810485" y="1600279"/>
                  <a:pt x="807437" y="1601232"/>
                </a:cubicBezTo>
                <a:cubicBezTo>
                  <a:pt x="798293" y="1605137"/>
                  <a:pt x="805723" y="1597708"/>
                  <a:pt x="809819" y="1596945"/>
                </a:cubicBezTo>
                <a:cubicBezTo>
                  <a:pt x="819915" y="1588659"/>
                  <a:pt x="807342" y="1591802"/>
                  <a:pt x="802961" y="1595898"/>
                </a:cubicBezTo>
                <a:cubicBezTo>
                  <a:pt x="794579" y="1601708"/>
                  <a:pt x="784482" y="1615710"/>
                  <a:pt x="796388" y="1619901"/>
                </a:cubicBezTo>
                <a:close/>
                <a:moveTo>
                  <a:pt x="787816" y="1580943"/>
                </a:moveTo>
                <a:cubicBezTo>
                  <a:pt x="789911" y="1578276"/>
                  <a:pt x="786292" y="1579515"/>
                  <a:pt x="784577" y="1580467"/>
                </a:cubicBezTo>
                <a:cubicBezTo>
                  <a:pt x="779815" y="1583039"/>
                  <a:pt x="777910" y="1581515"/>
                  <a:pt x="783530" y="1576467"/>
                </a:cubicBezTo>
                <a:cubicBezTo>
                  <a:pt x="785530" y="1574657"/>
                  <a:pt x="784768" y="1574657"/>
                  <a:pt x="782958" y="1575705"/>
                </a:cubicBezTo>
                <a:cubicBezTo>
                  <a:pt x="780482" y="1576657"/>
                  <a:pt x="777624" y="1580086"/>
                  <a:pt x="775052" y="1579800"/>
                </a:cubicBezTo>
                <a:cubicBezTo>
                  <a:pt x="774100" y="1578848"/>
                  <a:pt x="777338" y="1576753"/>
                  <a:pt x="778672" y="1575800"/>
                </a:cubicBezTo>
                <a:cubicBezTo>
                  <a:pt x="785244" y="1571514"/>
                  <a:pt x="784292" y="1570752"/>
                  <a:pt x="781434" y="1571609"/>
                </a:cubicBezTo>
                <a:cubicBezTo>
                  <a:pt x="779910" y="1572085"/>
                  <a:pt x="776767" y="1574086"/>
                  <a:pt x="777624" y="1571800"/>
                </a:cubicBezTo>
                <a:cubicBezTo>
                  <a:pt x="778481" y="1569513"/>
                  <a:pt x="781625" y="1568751"/>
                  <a:pt x="783625" y="1567608"/>
                </a:cubicBezTo>
                <a:cubicBezTo>
                  <a:pt x="786482" y="1565989"/>
                  <a:pt x="788483" y="1562465"/>
                  <a:pt x="785911" y="1562560"/>
                </a:cubicBezTo>
                <a:cubicBezTo>
                  <a:pt x="760670" y="1569133"/>
                  <a:pt x="760003" y="1605613"/>
                  <a:pt x="787816" y="1580943"/>
                </a:cubicBezTo>
                <a:close/>
                <a:moveTo>
                  <a:pt x="783720" y="1611042"/>
                </a:moveTo>
                <a:cubicBezTo>
                  <a:pt x="785244" y="1607899"/>
                  <a:pt x="780577" y="1610662"/>
                  <a:pt x="778577" y="1612281"/>
                </a:cubicBezTo>
                <a:cubicBezTo>
                  <a:pt x="773147" y="1616662"/>
                  <a:pt x="769242" y="1616376"/>
                  <a:pt x="774481" y="1609518"/>
                </a:cubicBezTo>
                <a:cubicBezTo>
                  <a:pt x="778005" y="1603422"/>
                  <a:pt x="765813" y="1617043"/>
                  <a:pt x="763813" y="1616376"/>
                </a:cubicBezTo>
                <a:cubicBezTo>
                  <a:pt x="761908" y="1616091"/>
                  <a:pt x="765337" y="1612757"/>
                  <a:pt x="766861" y="1611424"/>
                </a:cubicBezTo>
                <a:cubicBezTo>
                  <a:pt x="774100" y="1604756"/>
                  <a:pt x="772100" y="1604566"/>
                  <a:pt x="768385" y="1606661"/>
                </a:cubicBezTo>
                <a:cubicBezTo>
                  <a:pt x="766385" y="1607804"/>
                  <a:pt x="762956" y="1610947"/>
                  <a:pt x="762765" y="1608661"/>
                </a:cubicBezTo>
                <a:cubicBezTo>
                  <a:pt x="762575" y="1606375"/>
                  <a:pt x="766861" y="1604280"/>
                  <a:pt x="769147" y="1602375"/>
                </a:cubicBezTo>
                <a:cubicBezTo>
                  <a:pt x="772481" y="1599612"/>
                  <a:pt x="773052" y="1595898"/>
                  <a:pt x="769337" y="1597136"/>
                </a:cubicBezTo>
                <a:cubicBezTo>
                  <a:pt x="732666" y="1619043"/>
                  <a:pt x="762003" y="1642094"/>
                  <a:pt x="783720" y="1611042"/>
                </a:cubicBezTo>
                <a:close/>
                <a:moveTo>
                  <a:pt x="748382" y="1650666"/>
                </a:moveTo>
                <a:cubicBezTo>
                  <a:pt x="756288" y="1665335"/>
                  <a:pt x="785530" y="1633236"/>
                  <a:pt x="770099" y="1643046"/>
                </a:cubicBezTo>
                <a:cubicBezTo>
                  <a:pt x="765623" y="1646666"/>
                  <a:pt x="762384" y="1646380"/>
                  <a:pt x="766766" y="1640856"/>
                </a:cubicBezTo>
                <a:cubicBezTo>
                  <a:pt x="769433" y="1636665"/>
                  <a:pt x="761146" y="1644666"/>
                  <a:pt x="760003" y="1645523"/>
                </a:cubicBezTo>
                <a:cubicBezTo>
                  <a:pt x="756098" y="1648285"/>
                  <a:pt x="757812" y="1644285"/>
                  <a:pt x="760574" y="1642380"/>
                </a:cubicBezTo>
                <a:cubicBezTo>
                  <a:pt x="766575" y="1636950"/>
                  <a:pt x="764956" y="1636855"/>
                  <a:pt x="761908" y="1638570"/>
                </a:cubicBezTo>
                <a:cubicBezTo>
                  <a:pt x="760193" y="1639522"/>
                  <a:pt x="757431" y="1641999"/>
                  <a:pt x="757241" y="1640189"/>
                </a:cubicBezTo>
                <a:cubicBezTo>
                  <a:pt x="757145" y="1638379"/>
                  <a:pt x="760670" y="1636570"/>
                  <a:pt x="762575" y="1635141"/>
                </a:cubicBezTo>
                <a:cubicBezTo>
                  <a:pt x="772385" y="1621806"/>
                  <a:pt x="744001" y="1641522"/>
                  <a:pt x="748382" y="1650666"/>
                </a:cubicBezTo>
                <a:close/>
                <a:moveTo>
                  <a:pt x="749811" y="1598755"/>
                </a:moveTo>
                <a:cubicBezTo>
                  <a:pt x="751049" y="1596183"/>
                  <a:pt x="747239" y="1598470"/>
                  <a:pt x="745620" y="1599803"/>
                </a:cubicBezTo>
                <a:cubicBezTo>
                  <a:pt x="741239" y="1603422"/>
                  <a:pt x="738095" y="1603232"/>
                  <a:pt x="742286" y="1597612"/>
                </a:cubicBezTo>
                <a:cubicBezTo>
                  <a:pt x="744858" y="1593421"/>
                  <a:pt x="736762" y="1601517"/>
                  <a:pt x="735714" y="1602279"/>
                </a:cubicBezTo>
                <a:cubicBezTo>
                  <a:pt x="731904" y="1605042"/>
                  <a:pt x="733619" y="1600946"/>
                  <a:pt x="736190" y="1599136"/>
                </a:cubicBezTo>
                <a:cubicBezTo>
                  <a:pt x="742001" y="1593612"/>
                  <a:pt x="740381" y="1593516"/>
                  <a:pt x="737429" y="1595326"/>
                </a:cubicBezTo>
                <a:cubicBezTo>
                  <a:pt x="735809" y="1596279"/>
                  <a:pt x="733047" y="1598755"/>
                  <a:pt x="732857" y="1596945"/>
                </a:cubicBezTo>
                <a:cubicBezTo>
                  <a:pt x="732666" y="1595136"/>
                  <a:pt x="736190" y="1593326"/>
                  <a:pt x="738000" y="1591802"/>
                </a:cubicBezTo>
                <a:cubicBezTo>
                  <a:pt x="740667" y="1589516"/>
                  <a:pt x="741143" y="1586468"/>
                  <a:pt x="738095" y="1587611"/>
                </a:cubicBezTo>
                <a:cubicBezTo>
                  <a:pt x="708663" y="1605518"/>
                  <a:pt x="732285" y="1624092"/>
                  <a:pt x="749811" y="1598755"/>
                </a:cubicBezTo>
                <a:close/>
                <a:moveTo>
                  <a:pt x="713997" y="1683718"/>
                </a:moveTo>
                <a:cubicBezTo>
                  <a:pt x="717617" y="1687338"/>
                  <a:pt x="740858" y="1670383"/>
                  <a:pt x="727999" y="1675146"/>
                </a:cubicBezTo>
                <a:cubicBezTo>
                  <a:pt x="723046" y="1677717"/>
                  <a:pt x="721141" y="1676193"/>
                  <a:pt x="727142" y="1671145"/>
                </a:cubicBezTo>
                <a:cubicBezTo>
                  <a:pt x="731714" y="1666383"/>
                  <a:pt x="719522" y="1675527"/>
                  <a:pt x="718379" y="1674479"/>
                </a:cubicBezTo>
                <a:cubicBezTo>
                  <a:pt x="717521" y="1673526"/>
                  <a:pt x="720855" y="1671431"/>
                  <a:pt x="722284" y="1670574"/>
                </a:cubicBezTo>
                <a:cubicBezTo>
                  <a:pt x="729237" y="1666287"/>
                  <a:pt x="728285" y="1665525"/>
                  <a:pt x="725332" y="1666478"/>
                </a:cubicBezTo>
                <a:cubicBezTo>
                  <a:pt x="716664" y="1670097"/>
                  <a:pt x="723998" y="1663240"/>
                  <a:pt x="727713" y="1662573"/>
                </a:cubicBezTo>
                <a:cubicBezTo>
                  <a:pt x="737524" y="1654762"/>
                  <a:pt x="725522" y="1658001"/>
                  <a:pt x="721427" y="1661716"/>
                </a:cubicBezTo>
                <a:cubicBezTo>
                  <a:pt x="713807" y="1667050"/>
                  <a:pt x="702948" y="1679622"/>
                  <a:pt x="713997" y="1683718"/>
                </a:cubicBezTo>
                <a:close/>
                <a:moveTo>
                  <a:pt x="705996" y="1650666"/>
                </a:moveTo>
                <a:cubicBezTo>
                  <a:pt x="716378" y="1660382"/>
                  <a:pt x="740096" y="1645428"/>
                  <a:pt x="744953" y="1633331"/>
                </a:cubicBezTo>
                <a:cubicBezTo>
                  <a:pt x="746382" y="1626473"/>
                  <a:pt x="725713" y="1649333"/>
                  <a:pt x="731428" y="1635522"/>
                </a:cubicBezTo>
                <a:cubicBezTo>
                  <a:pt x="731714" y="1635045"/>
                  <a:pt x="731999" y="1634474"/>
                  <a:pt x="732380" y="1633807"/>
                </a:cubicBezTo>
                <a:cubicBezTo>
                  <a:pt x="735428" y="1626949"/>
                  <a:pt x="722665" y="1643428"/>
                  <a:pt x="720188" y="1642951"/>
                </a:cubicBezTo>
                <a:cubicBezTo>
                  <a:pt x="717521" y="1643046"/>
                  <a:pt x="721427" y="1638855"/>
                  <a:pt x="722855" y="1637332"/>
                </a:cubicBezTo>
                <a:cubicBezTo>
                  <a:pt x="730571" y="1629045"/>
                  <a:pt x="727904" y="1629330"/>
                  <a:pt x="723617" y="1632283"/>
                </a:cubicBezTo>
                <a:cubicBezTo>
                  <a:pt x="713330" y="1640856"/>
                  <a:pt x="715902" y="1632664"/>
                  <a:pt x="723522" y="1627902"/>
                </a:cubicBezTo>
                <a:cubicBezTo>
                  <a:pt x="735238" y="1609518"/>
                  <a:pt x="696376" y="1638760"/>
                  <a:pt x="705996" y="1650666"/>
                </a:cubicBezTo>
                <a:close/>
                <a:moveTo>
                  <a:pt x="699900" y="1678384"/>
                </a:moveTo>
                <a:cubicBezTo>
                  <a:pt x="702758" y="1675146"/>
                  <a:pt x="698090" y="1676670"/>
                  <a:pt x="695900" y="1677813"/>
                </a:cubicBezTo>
                <a:cubicBezTo>
                  <a:pt x="689708" y="1680861"/>
                  <a:pt x="687422" y="1678956"/>
                  <a:pt x="694947" y="1672955"/>
                </a:cubicBezTo>
                <a:cubicBezTo>
                  <a:pt x="697614" y="1670764"/>
                  <a:pt x="696662" y="1670859"/>
                  <a:pt x="694280" y="1672003"/>
                </a:cubicBezTo>
                <a:cubicBezTo>
                  <a:pt x="691137" y="1673145"/>
                  <a:pt x="687232" y="1677146"/>
                  <a:pt x="684089" y="1676765"/>
                </a:cubicBezTo>
                <a:cubicBezTo>
                  <a:pt x="683041" y="1675622"/>
                  <a:pt x="687232" y="1673145"/>
                  <a:pt x="689042" y="1672003"/>
                </a:cubicBezTo>
                <a:cubicBezTo>
                  <a:pt x="697614" y="1666859"/>
                  <a:pt x="696471" y="1665907"/>
                  <a:pt x="692852" y="1666954"/>
                </a:cubicBezTo>
                <a:cubicBezTo>
                  <a:pt x="690851" y="1667526"/>
                  <a:pt x="686851" y="1669812"/>
                  <a:pt x="688089" y="1667050"/>
                </a:cubicBezTo>
                <a:cubicBezTo>
                  <a:pt x="689327" y="1664287"/>
                  <a:pt x="693233" y="1663430"/>
                  <a:pt x="695804" y="1662096"/>
                </a:cubicBezTo>
                <a:cubicBezTo>
                  <a:pt x="699424" y="1660191"/>
                  <a:pt x="702091" y="1655905"/>
                  <a:pt x="698948" y="1655905"/>
                </a:cubicBezTo>
                <a:cubicBezTo>
                  <a:pt x="666944" y="1664287"/>
                  <a:pt x="662657" y="1707626"/>
                  <a:pt x="699900" y="1678384"/>
                </a:cubicBezTo>
                <a:close/>
                <a:moveTo>
                  <a:pt x="650370" y="1718294"/>
                </a:moveTo>
                <a:cubicBezTo>
                  <a:pt x="661038" y="1725533"/>
                  <a:pt x="679231" y="1714484"/>
                  <a:pt x="684755" y="1704292"/>
                </a:cubicBezTo>
                <a:cubicBezTo>
                  <a:pt x="685803" y="1701625"/>
                  <a:pt x="680945" y="1704673"/>
                  <a:pt x="679040" y="1706292"/>
                </a:cubicBezTo>
                <a:cubicBezTo>
                  <a:pt x="672944" y="1711531"/>
                  <a:pt x="669801" y="1710198"/>
                  <a:pt x="673706" y="1705054"/>
                </a:cubicBezTo>
                <a:cubicBezTo>
                  <a:pt x="676373" y="1699911"/>
                  <a:pt x="665039" y="1712770"/>
                  <a:pt x="662943" y="1712293"/>
                </a:cubicBezTo>
                <a:cubicBezTo>
                  <a:pt x="658847" y="1712103"/>
                  <a:pt x="677707" y="1698006"/>
                  <a:pt x="666182" y="1704102"/>
                </a:cubicBezTo>
                <a:cubicBezTo>
                  <a:pt x="657228" y="1710674"/>
                  <a:pt x="659133" y="1704673"/>
                  <a:pt x="666086" y="1700768"/>
                </a:cubicBezTo>
                <a:cubicBezTo>
                  <a:pt x="676373" y="1686480"/>
                  <a:pt x="642274" y="1709626"/>
                  <a:pt x="650370" y="1718294"/>
                </a:cubicBezTo>
                <a:close/>
                <a:moveTo>
                  <a:pt x="653799" y="1684766"/>
                </a:moveTo>
                <a:cubicBezTo>
                  <a:pt x="656657" y="1682670"/>
                  <a:pt x="660848" y="1679146"/>
                  <a:pt x="662276" y="1676765"/>
                </a:cubicBezTo>
                <a:cubicBezTo>
                  <a:pt x="663991" y="1673908"/>
                  <a:pt x="659324" y="1676289"/>
                  <a:pt x="657323" y="1677717"/>
                </a:cubicBezTo>
                <a:cubicBezTo>
                  <a:pt x="652180" y="1681337"/>
                  <a:pt x="648751" y="1681242"/>
                  <a:pt x="652656" y="1676384"/>
                </a:cubicBezTo>
                <a:cubicBezTo>
                  <a:pt x="659228" y="1668288"/>
                  <a:pt x="645703" y="1681146"/>
                  <a:pt x="643131" y="1680861"/>
                </a:cubicBezTo>
                <a:cubicBezTo>
                  <a:pt x="641607" y="1680480"/>
                  <a:pt x="644084" y="1678384"/>
                  <a:pt x="645798" y="1676955"/>
                </a:cubicBezTo>
                <a:cubicBezTo>
                  <a:pt x="652180" y="1672098"/>
                  <a:pt x="653418" y="1669526"/>
                  <a:pt x="648370" y="1672098"/>
                </a:cubicBezTo>
                <a:cubicBezTo>
                  <a:pt x="646370" y="1673145"/>
                  <a:pt x="642845" y="1675717"/>
                  <a:pt x="642941" y="1673622"/>
                </a:cubicBezTo>
                <a:cubicBezTo>
                  <a:pt x="643036" y="1671526"/>
                  <a:pt x="647227" y="1669812"/>
                  <a:pt x="649513" y="1668192"/>
                </a:cubicBezTo>
                <a:cubicBezTo>
                  <a:pt x="652751" y="1665907"/>
                  <a:pt x="653704" y="1662478"/>
                  <a:pt x="650275" y="1663335"/>
                </a:cubicBezTo>
                <a:cubicBezTo>
                  <a:pt x="627605" y="1671621"/>
                  <a:pt x="622843" y="1701244"/>
                  <a:pt x="653799" y="1684766"/>
                </a:cubicBezTo>
                <a:close/>
                <a:moveTo>
                  <a:pt x="637702" y="1718866"/>
                </a:moveTo>
                <a:cubicBezTo>
                  <a:pt x="640940" y="1715913"/>
                  <a:pt x="636083" y="1717056"/>
                  <a:pt x="633701" y="1718008"/>
                </a:cubicBezTo>
                <a:cubicBezTo>
                  <a:pt x="625891" y="1720866"/>
                  <a:pt x="626272" y="1717722"/>
                  <a:pt x="633320" y="1713055"/>
                </a:cubicBezTo>
                <a:cubicBezTo>
                  <a:pt x="636273" y="1711055"/>
                  <a:pt x="635321" y="1711055"/>
                  <a:pt x="632749" y="1712103"/>
                </a:cubicBezTo>
                <a:cubicBezTo>
                  <a:pt x="629510" y="1713055"/>
                  <a:pt x="625129" y="1716579"/>
                  <a:pt x="621986" y="1715913"/>
                </a:cubicBezTo>
                <a:cubicBezTo>
                  <a:pt x="621128" y="1714675"/>
                  <a:pt x="625605" y="1712674"/>
                  <a:pt x="627510" y="1711817"/>
                </a:cubicBezTo>
                <a:cubicBezTo>
                  <a:pt x="636654" y="1707340"/>
                  <a:pt x="635606" y="1706292"/>
                  <a:pt x="631892" y="1707150"/>
                </a:cubicBezTo>
                <a:cubicBezTo>
                  <a:pt x="629796" y="1707626"/>
                  <a:pt x="625605" y="1709531"/>
                  <a:pt x="627129" y="1706959"/>
                </a:cubicBezTo>
                <a:cubicBezTo>
                  <a:pt x="628653" y="1704292"/>
                  <a:pt x="632749" y="1703721"/>
                  <a:pt x="635416" y="1702673"/>
                </a:cubicBezTo>
                <a:cubicBezTo>
                  <a:pt x="639226" y="1701054"/>
                  <a:pt x="642369" y="1697149"/>
                  <a:pt x="639416" y="1696863"/>
                </a:cubicBezTo>
                <a:cubicBezTo>
                  <a:pt x="628844" y="1698101"/>
                  <a:pt x="600935" y="1714389"/>
                  <a:pt x="614842" y="1726200"/>
                </a:cubicBezTo>
                <a:cubicBezTo>
                  <a:pt x="614175" y="1726676"/>
                  <a:pt x="614461" y="1726486"/>
                  <a:pt x="614461" y="1726581"/>
                </a:cubicBezTo>
                <a:cubicBezTo>
                  <a:pt x="621224" y="1728391"/>
                  <a:pt x="631987" y="1723628"/>
                  <a:pt x="637702" y="1718866"/>
                </a:cubicBezTo>
                <a:close/>
                <a:moveTo>
                  <a:pt x="619890" y="1751441"/>
                </a:moveTo>
                <a:cubicBezTo>
                  <a:pt x="621605" y="1750584"/>
                  <a:pt x="623891" y="1749155"/>
                  <a:pt x="625796" y="1748203"/>
                </a:cubicBezTo>
                <a:cubicBezTo>
                  <a:pt x="625510" y="1747821"/>
                  <a:pt x="625700" y="1748107"/>
                  <a:pt x="625700" y="1748012"/>
                </a:cubicBezTo>
                <a:cubicBezTo>
                  <a:pt x="625700" y="1748012"/>
                  <a:pt x="625700" y="1748012"/>
                  <a:pt x="625700" y="1748012"/>
                </a:cubicBezTo>
                <a:cubicBezTo>
                  <a:pt x="627415" y="1746869"/>
                  <a:pt x="625891" y="1745536"/>
                  <a:pt x="624367" y="1745916"/>
                </a:cubicBezTo>
                <a:lnTo>
                  <a:pt x="624462" y="1746107"/>
                </a:lnTo>
                <a:cubicBezTo>
                  <a:pt x="621414" y="1746107"/>
                  <a:pt x="620176" y="1746202"/>
                  <a:pt x="622652" y="1743250"/>
                </a:cubicBezTo>
                <a:lnTo>
                  <a:pt x="622557" y="1743059"/>
                </a:lnTo>
                <a:lnTo>
                  <a:pt x="622557" y="1743059"/>
                </a:lnTo>
                <a:cubicBezTo>
                  <a:pt x="624367" y="1741725"/>
                  <a:pt x="623700" y="1741345"/>
                  <a:pt x="621890" y="1742011"/>
                </a:cubicBezTo>
                <a:lnTo>
                  <a:pt x="621890" y="1742011"/>
                </a:lnTo>
                <a:lnTo>
                  <a:pt x="621986" y="1742202"/>
                </a:lnTo>
                <a:cubicBezTo>
                  <a:pt x="620271" y="1742297"/>
                  <a:pt x="617795" y="1744774"/>
                  <a:pt x="616271" y="1744107"/>
                </a:cubicBezTo>
                <a:cubicBezTo>
                  <a:pt x="615890" y="1742678"/>
                  <a:pt x="619509" y="1740868"/>
                  <a:pt x="620843" y="1740487"/>
                </a:cubicBezTo>
                <a:cubicBezTo>
                  <a:pt x="620652" y="1740201"/>
                  <a:pt x="620747" y="1740392"/>
                  <a:pt x="620747" y="1740297"/>
                </a:cubicBezTo>
                <a:cubicBezTo>
                  <a:pt x="621319" y="1740011"/>
                  <a:pt x="622081" y="1739725"/>
                  <a:pt x="622462" y="1739249"/>
                </a:cubicBezTo>
                <a:cubicBezTo>
                  <a:pt x="622367" y="1739249"/>
                  <a:pt x="621605" y="1739725"/>
                  <a:pt x="621700" y="1739630"/>
                </a:cubicBezTo>
                <a:cubicBezTo>
                  <a:pt x="621986" y="1739344"/>
                  <a:pt x="622557" y="1738773"/>
                  <a:pt x="622462" y="1738392"/>
                </a:cubicBezTo>
                <a:cubicBezTo>
                  <a:pt x="622367" y="1738106"/>
                  <a:pt x="621509" y="1738487"/>
                  <a:pt x="621128" y="1738582"/>
                </a:cubicBezTo>
                <a:cubicBezTo>
                  <a:pt x="621033" y="1738678"/>
                  <a:pt x="621795" y="1738201"/>
                  <a:pt x="621795" y="1738201"/>
                </a:cubicBezTo>
                <a:cubicBezTo>
                  <a:pt x="621033" y="1738011"/>
                  <a:pt x="620081" y="1738296"/>
                  <a:pt x="619319" y="1738201"/>
                </a:cubicBezTo>
                <a:lnTo>
                  <a:pt x="619319" y="1738201"/>
                </a:lnTo>
                <a:lnTo>
                  <a:pt x="619319" y="1738201"/>
                </a:lnTo>
                <a:lnTo>
                  <a:pt x="619414" y="1738392"/>
                </a:lnTo>
                <a:cubicBezTo>
                  <a:pt x="619033" y="1738296"/>
                  <a:pt x="618747" y="1738011"/>
                  <a:pt x="618842" y="1737534"/>
                </a:cubicBezTo>
                <a:lnTo>
                  <a:pt x="618747" y="1737344"/>
                </a:lnTo>
                <a:cubicBezTo>
                  <a:pt x="618842" y="1736106"/>
                  <a:pt x="619985" y="1736106"/>
                  <a:pt x="620843" y="1735629"/>
                </a:cubicBezTo>
                <a:cubicBezTo>
                  <a:pt x="623510" y="1735534"/>
                  <a:pt x="630463" y="1731153"/>
                  <a:pt x="627034" y="1730295"/>
                </a:cubicBezTo>
                <a:cubicBezTo>
                  <a:pt x="624462" y="1730105"/>
                  <a:pt x="619414" y="1732010"/>
                  <a:pt x="616652" y="1734010"/>
                </a:cubicBezTo>
                <a:lnTo>
                  <a:pt x="616652" y="1734010"/>
                </a:lnTo>
                <a:cubicBezTo>
                  <a:pt x="616652" y="1734105"/>
                  <a:pt x="616556" y="1733915"/>
                  <a:pt x="616747" y="1734105"/>
                </a:cubicBezTo>
                <a:cubicBezTo>
                  <a:pt x="605603" y="1741059"/>
                  <a:pt x="600650" y="1759061"/>
                  <a:pt x="619890" y="1751441"/>
                </a:cubicBezTo>
                <a:close/>
                <a:moveTo>
                  <a:pt x="607222" y="1750679"/>
                </a:moveTo>
                <a:cubicBezTo>
                  <a:pt x="607222" y="1750679"/>
                  <a:pt x="607222" y="1750679"/>
                  <a:pt x="607222" y="1750679"/>
                </a:cubicBezTo>
                <a:lnTo>
                  <a:pt x="607222" y="1750679"/>
                </a:lnTo>
                <a:close/>
                <a:moveTo>
                  <a:pt x="582362" y="1712293"/>
                </a:moveTo>
                <a:lnTo>
                  <a:pt x="582362" y="1712293"/>
                </a:lnTo>
                <a:lnTo>
                  <a:pt x="582362" y="1712293"/>
                </a:lnTo>
                <a:lnTo>
                  <a:pt x="582362" y="1712293"/>
                </a:lnTo>
                <a:lnTo>
                  <a:pt x="582362" y="1712293"/>
                </a:lnTo>
                <a:close/>
                <a:moveTo>
                  <a:pt x="591887" y="1730295"/>
                </a:moveTo>
                <a:cubicBezTo>
                  <a:pt x="581504" y="1730295"/>
                  <a:pt x="566741" y="1740963"/>
                  <a:pt x="561692" y="1748107"/>
                </a:cubicBezTo>
                <a:cubicBezTo>
                  <a:pt x="551501" y="1765538"/>
                  <a:pt x="575599" y="1761442"/>
                  <a:pt x="583790" y="1754394"/>
                </a:cubicBezTo>
                <a:cubicBezTo>
                  <a:pt x="587600" y="1751632"/>
                  <a:pt x="583028" y="1752108"/>
                  <a:pt x="580647" y="1752870"/>
                </a:cubicBezTo>
                <a:cubicBezTo>
                  <a:pt x="574170" y="1754870"/>
                  <a:pt x="573122" y="1752298"/>
                  <a:pt x="581885" y="1747441"/>
                </a:cubicBezTo>
                <a:cubicBezTo>
                  <a:pt x="585029" y="1745726"/>
                  <a:pt x="584267" y="1745536"/>
                  <a:pt x="581695" y="1746297"/>
                </a:cubicBezTo>
                <a:cubicBezTo>
                  <a:pt x="578552" y="1746774"/>
                  <a:pt x="573980" y="1750203"/>
                  <a:pt x="571217" y="1749155"/>
                </a:cubicBezTo>
                <a:cubicBezTo>
                  <a:pt x="570836" y="1747631"/>
                  <a:pt x="575313" y="1745916"/>
                  <a:pt x="577313" y="1745154"/>
                </a:cubicBezTo>
                <a:cubicBezTo>
                  <a:pt x="586648" y="1741630"/>
                  <a:pt x="585981" y="1740297"/>
                  <a:pt x="582552" y="1740678"/>
                </a:cubicBezTo>
                <a:cubicBezTo>
                  <a:pt x="580647" y="1740868"/>
                  <a:pt x="576361" y="1742392"/>
                  <a:pt x="578456" y="1739725"/>
                </a:cubicBezTo>
                <a:cubicBezTo>
                  <a:pt x="580552" y="1737058"/>
                  <a:pt x="584267" y="1737154"/>
                  <a:pt x="586934" y="1736201"/>
                </a:cubicBezTo>
                <a:cubicBezTo>
                  <a:pt x="590553" y="1734963"/>
                  <a:pt x="594363" y="1731058"/>
                  <a:pt x="591887" y="1730295"/>
                </a:cubicBezTo>
                <a:close/>
                <a:moveTo>
                  <a:pt x="558263" y="1780587"/>
                </a:moveTo>
                <a:cubicBezTo>
                  <a:pt x="567026" y="1783159"/>
                  <a:pt x="587029" y="1776016"/>
                  <a:pt x="590267" y="1765633"/>
                </a:cubicBezTo>
                <a:cubicBezTo>
                  <a:pt x="590267" y="1763824"/>
                  <a:pt x="586267" y="1766681"/>
                  <a:pt x="584838" y="1768015"/>
                </a:cubicBezTo>
                <a:cubicBezTo>
                  <a:pt x="580838" y="1771825"/>
                  <a:pt x="575980" y="1772872"/>
                  <a:pt x="578456" y="1768395"/>
                </a:cubicBezTo>
                <a:cubicBezTo>
                  <a:pt x="579123" y="1764776"/>
                  <a:pt x="571694" y="1774968"/>
                  <a:pt x="569598" y="1774777"/>
                </a:cubicBezTo>
                <a:cubicBezTo>
                  <a:pt x="567122" y="1775349"/>
                  <a:pt x="569408" y="1772777"/>
                  <a:pt x="570455" y="1771729"/>
                </a:cubicBezTo>
                <a:cubicBezTo>
                  <a:pt x="575313" y="1766586"/>
                  <a:pt x="572932" y="1767157"/>
                  <a:pt x="569693" y="1769253"/>
                </a:cubicBezTo>
                <a:cubicBezTo>
                  <a:pt x="564074" y="1774111"/>
                  <a:pt x="561026" y="1772110"/>
                  <a:pt x="568265" y="1767253"/>
                </a:cubicBezTo>
                <a:cubicBezTo>
                  <a:pt x="574361" y="1757251"/>
                  <a:pt x="545595" y="1776301"/>
                  <a:pt x="558263" y="1780587"/>
                </a:cubicBezTo>
                <a:close/>
                <a:moveTo>
                  <a:pt x="552929" y="1767824"/>
                </a:moveTo>
                <a:cubicBezTo>
                  <a:pt x="555406" y="1765062"/>
                  <a:pt x="549881" y="1766967"/>
                  <a:pt x="547405" y="1768205"/>
                </a:cubicBezTo>
                <a:cubicBezTo>
                  <a:pt x="541118" y="1771253"/>
                  <a:pt x="536546" y="1770777"/>
                  <a:pt x="544166" y="1765062"/>
                </a:cubicBezTo>
                <a:cubicBezTo>
                  <a:pt x="546738" y="1763062"/>
                  <a:pt x="545595" y="1763252"/>
                  <a:pt x="542928" y="1764586"/>
                </a:cubicBezTo>
                <a:cubicBezTo>
                  <a:pt x="539309" y="1766014"/>
                  <a:pt x="535403" y="1769348"/>
                  <a:pt x="531593" y="1769538"/>
                </a:cubicBezTo>
                <a:cubicBezTo>
                  <a:pt x="529784" y="1768872"/>
                  <a:pt x="534165" y="1766491"/>
                  <a:pt x="536165" y="1765538"/>
                </a:cubicBezTo>
                <a:cubicBezTo>
                  <a:pt x="542261" y="1762395"/>
                  <a:pt x="545881" y="1759442"/>
                  <a:pt x="539118" y="1761537"/>
                </a:cubicBezTo>
                <a:cubicBezTo>
                  <a:pt x="536737" y="1762204"/>
                  <a:pt x="532451" y="1764395"/>
                  <a:pt x="532927" y="1762300"/>
                </a:cubicBezTo>
                <a:cubicBezTo>
                  <a:pt x="533403" y="1760204"/>
                  <a:pt x="538356" y="1759061"/>
                  <a:pt x="541118" y="1757632"/>
                </a:cubicBezTo>
                <a:cubicBezTo>
                  <a:pt x="545214" y="1755632"/>
                  <a:pt x="546738" y="1752203"/>
                  <a:pt x="542738" y="1752775"/>
                </a:cubicBezTo>
                <a:cubicBezTo>
                  <a:pt x="499494" y="1766681"/>
                  <a:pt x="522259" y="1792875"/>
                  <a:pt x="552929" y="1767824"/>
                </a:cubicBezTo>
                <a:close/>
                <a:moveTo>
                  <a:pt x="509876" y="1803638"/>
                </a:moveTo>
                <a:cubicBezTo>
                  <a:pt x="513020" y="1807448"/>
                  <a:pt x="542071" y="1795256"/>
                  <a:pt x="526831" y="1797923"/>
                </a:cubicBezTo>
                <a:cubicBezTo>
                  <a:pt x="520925" y="1799637"/>
                  <a:pt x="518925" y="1798113"/>
                  <a:pt x="526259" y="1794399"/>
                </a:cubicBezTo>
                <a:cubicBezTo>
                  <a:pt x="531593" y="1790875"/>
                  <a:pt x="517306" y="1797447"/>
                  <a:pt x="515877" y="1796304"/>
                </a:cubicBezTo>
                <a:cubicBezTo>
                  <a:pt x="515020" y="1795446"/>
                  <a:pt x="519020" y="1794018"/>
                  <a:pt x="520830" y="1793351"/>
                </a:cubicBezTo>
                <a:cubicBezTo>
                  <a:pt x="529117" y="1790398"/>
                  <a:pt x="528069" y="1789636"/>
                  <a:pt x="524735" y="1790112"/>
                </a:cubicBezTo>
                <a:cubicBezTo>
                  <a:pt x="514734" y="1792303"/>
                  <a:pt x="523497" y="1787160"/>
                  <a:pt x="527879" y="1786969"/>
                </a:cubicBezTo>
                <a:cubicBezTo>
                  <a:pt x="539880" y="1781159"/>
                  <a:pt x="525116" y="1782969"/>
                  <a:pt x="520830" y="1785541"/>
                </a:cubicBezTo>
                <a:cubicBezTo>
                  <a:pt x="511877" y="1789255"/>
                  <a:pt x="497970" y="1798495"/>
                  <a:pt x="509876" y="1803638"/>
                </a:cubicBezTo>
                <a:close/>
                <a:moveTo>
                  <a:pt x="493589" y="1794018"/>
                </a:moveTo>
                <a:cubicBezTo>
                  <a:pt x="497018" y="1792875"/>
                  <a:pt x="502542" y="1790493"/>
                  <a:pt x="505209" y="1788112"/>
                </a:cubicBezTo>
                <a:cubicBezTo>
                  <a:pt x="507971" y="1785636"/>
                  <a:pt x="502256" y="1786969"/>
                  <a:pt x="499685" y="1787922"/>
                </a:cubicBezTo>
                <a:cubicBezTo>
                  <a:pt x="492541" y="1790398"/>
                  <a:pt x="488921" y="1789065"/>
                  <a:pt x="496827" y="1784493"/>
                </a:cubicBezTo>
                <a:cubicBezTo>
                  <a:pt x="502447" y="1780683"/>
                  <a:pt x="488064" y="1786874"/>
                  <a:pt x="486540" y="1787255"/>
                </a:cubicBezTo>
                <a:cubicBezTo>
                  <a:pt x="480635" y="1788874"/>
                  <a:pt x="484635" y="1785159"/>
                  <a:pt x="488731" y="1784112"/>
                </a:cubicBezTo>
                <a:cubicBezTo>
                  <a:pt x="495113" y="1781540"/>
                  <a:pt x="499018" y="1779254"/>
                  <a:pt x="492160" y="1780397"/>
                </a:cubicBezTo>
                <a:cubicBezTo>
                  <a:pt x="489779" y="1780873"/>
                  <a:pt x="485207" y="1782588"/>
                  <a:pt x="485969" y="1780587"/>
                </a:cubicBezTo>
                <a:cubicBezTo>
                  <a:pt x="486731" y="1778587"/>
                  <a:pt x="491684" y="1777920"/>
                  <a:pt x="494541" y="1776873"/>
                </a:cubicBezTo>
                <a:cubicBezTo>
                  <a:pt x="498637" y="1775349"/>
                  <a:pt x="500732" y="1772205"/>
                  <a:pt x="496922" y="1772301"/>
                </a:cubicBezTo>
                <a:cubicBezTo>
                  <a:pt x="470157" y="1775349"/>
                  <a:pt x="456155" y="1802590"/>
                  <a:pt x="493589" y="1794018"/>
                </a:cubicBezTo>
                <a:close/>
                <a:moveTo>
                  <a:pt x="449012" y="1820116"/>
                </a:moveTo>
                <a:cubicBezTo>
                  <a:pt x="453012" y="1824403"/>
                  <a:pt x="488445" y="1812687"/>
                  <a:pt x="469300" y="1814973"/>
                </a:cubicBezTo>
                <a:cubicBezTo>
                  <a:pt x="460251" y="1816973"/>
                  <a:pt x="461394" y="1813544"/>
                  <a:pt x="467776" y="1811258"/>
                </a:cubicBezTo>
                <a:cubicBezTo>
                  <a:pt x="470824" y="1810020"/>
                  <a:pt x="469681" y="1809925"/>
                  <a:pt x="466919" y="1810496"/>
                </a:cubicBezTo>
                <a:cubicBezTo>
                  <a:pt x="463204" y="1810972"/>
                  <a:pt x="458632" y="1813449"/>
                  <a:pt x="455012" y="1812782"/>
                </a:cubicBezTo>
                <a:cubicBezTo>
                  <a:pt x="453679" y="1811829"/>
                  <a:pt x="458727" y="1810401"/>
                  <a:pt x="460632" y="1809925"/>
                </a:cubicBezTo>
                <a:cubicBezTo>
                  <a:pt x="470538" y="1807258"/>
                  <a:pt x="469109" y="1806400"/>
                  <a:pt x="464823" y="1806686"/>
                </a:cubicBezTo>
                <a:cubicBezTo>
                  <a:pt x="452917" y="1808496"/>
                  <a:pt x="462251" y="1803543"/>
                  <a:pt x="468157" y="1803543"/>
                </a:cubicBezTo>
                <a:cubicBezTo>
                  <a:pt x="492541" y="1791255"/>
                  <a:pt x="419198" y="1808400"/>
                  <a:pt x="449012" y="1820116"/>
                </a:cubicBezTo>
                <a:close/>
                <a:moveTo>
                  <a:pt x="439487" y="1802590"/>
                </a:moveTo>
                <a:cubicBezTo>
                  <a:pt x="446249" y="1801162"/>
                  <a:pt x="461870" y="1792399"/>
                  <a:pt x="445202" y="1796304"/>
                </a:cubicBezTo>
                <a:cubicBezTo>
                  <a:pt x="435486" y="1799257"/>
                  <a:pt x="433391" y="1796208"/>
                  <a:pt x="440439" y="1792589"/>
                </a:cubicBezTo>
                <a:cubicBezTo>
                  <a:pt x="446345" y="1788208"/>
                  <a:pt x="427009" y="1796970"/>
                  <a:pt x="425009" y="1795446"/>
                </a:cubicBezTo>
                <a:cubicBezTo>
                  <a:pt x="422532" y="1794494"/>
                  <a:pt x="428152" y="1792684"/>
                  <a:pt x="430247" y="1791922"/>
                </a:cubicBezTo>
                <a:cubicBezTo>
                  <a:pt x="441201" y="1788112"/>
                  <a:pt x="438629" y="1787255"/>
                  <a:pt x="433391" y="1788208"/>
                </a:cubicBezTo>
                <a:cubicBezTo>
                  <a:pt x="430533" y="1788684"/>
                  <a:pt x="425294" y="1790208"/>
                  <a:pt x="425675" y="1788112"/>
                </a:cubicBezTo>
                <a:cubicBezTo>
                  <a:pt x="426056" y="1786017"/>
                  <a:pt x="432057" y="1785636"/>
                  <a:pt x="435391" y="1784493"/>
                </a:cubicBezTo>
                <a:cubicBezTo>
                  <a:pt x="440153" y="1783064"/>
                  <a:pt x="441868" y="1779825"/>
                  <a:pt x="437105" y="1779825"/>
                </a:cubicBezTo>
                <a:cubicBezTo>
                  <a:pt x="399482" y="1783636"/>
                  <a:pt x="399386" y="1810782"/>
                  <a:pt x="439487" y="1802590"/>
                </a:cubicBezTo>
                <a:close/>
                <a:moveTo>
                  <a:pt x="398053" y="1826022"/>
                </a:moveTo>
                <a:cubicBezTo>
                  <a:pt x="399577" y="1830594"/>
                  <a:pt x="429962" y="1826688"/>
                  <a:pt x="415579" y="1825260"/>
                </a:cubicBezTo>
                <a:cubicBezTo>
                  <a:pt x="409578" y="1825260"/>
                  <a:pt x="408721" y="1823355"/>
                  <a:pt x="416912" y="1821736"/>
                </a:cubicBezTo>
                <a:cubicBezTo>
                  <a:pt x="419865" y="1821164"/>
                  <a:pt x="419103" y="1820878"/>
                  <a:pt x="416817" y="1820878"/>
                </a:cubicBezTo>
                <a:cubicBezTo>
                  <a:pt x="413864" y="1820592"/>
                  <a:pt x="409483" y="1822021"/>
                  <a:pt x="407102" y="1820783"/>
                </a:cubicBezTo>
                <a:cubicBezTo>
                  <a:pt x="406816" y="1819735"/>
                  <a:pt x="411007" y="1819450"/>
                  <a:pt x="412817" y="1819259"/>
                </a:cubicBezTo>
                <a:cubicBezTo>
                  <a:pt x="421484" y="1818687"/>
                  <a:pt x="421008" y="1817735"/>
                  <a:pt x="417770" y="1817259"/>
                </a:cubicBezTo>
                <a:cubicBezTo>
                  <a:pt x="407864" y="1816592"/>
                  <a:pt x="418532" y="1814116"/>
                  <a:pt x="422056" y="1815068"/>
                </a:cubicBezTo>
                <a:cubicBezTo>
                  <a:pt x="446154" y="1808305"/>
                  <a:pt x="383765" y="1811639"/>
                  <a:pt x="398053" y="1826022"/>
                </a:cubicBezTo>
                <a:close/>
                <a:moveTo>
                  <a:pt x="384146" y="1815640"/>
                </a:moveTo>
                <a:cubicBezTo>
                  <a:pt x="389671" y="1815068"/>
                  <a:pt x="402815" y="1808686"/>
                  <a:pt x="388337" y="1810972"/>
                </a:cubicBezTo>
                <a:cubicBezTo>
                  <a:pt x="381194" y="1812401"/>
                  <a:pt x="376431" y="1810877"/>
                  <a:pt x="383480" y="1807734"/>
                </a:cubicBezTo>
                <a:cubicBezTo>
                  <a:pt x="388242" y="1804495"/>
                  <a:pt x="371573" y="1810496"/>
                  <a:pt x="369859" y="1809067"/>
                </a:cubicBezTo>
                <a:cubicBezTo>
                  <a:pt x="367478" y="1808115"/>
                  <a:pt x="372050" y="1807067"/>
                  <a:pt x="373955" y="1806591"/>
                </a:cubicBezTo>
                <a:cubicBezTo>
                  <a:pt x="383289" y="1804114"/>
                  <a:pt x="380908" y="1803352"/>
                  <a:pt x="376241" y="1803733"/>
                </a:cubicBezTo>
                <a:cubicBezTo>
                  <a:pt x="373669" y="1804019"/>
                  <a:pt x="369287" y="1804781"/>
                  <a:pt x="369287" y="1803162"/>
                </a:cubicBezTo>
                <a:cubicBezTo>
                  <a:pt x="369287" y="1801447"/>
                  <a:pt x="374621" y="1801542"/>
                  <a:pt x="377574" y="1800876"/>
                </a:cubicBezTo>
                <a:cubicBezTo>
                  <a:pt x="381670" y="1800018"/>
                  <a:pt x="382813" y="1797542"/>
                  <a:pt x="378431" y="1797161"/>
                </a:cubicBezTo>
                <a:cubicBezTo>
                  <a:pt x="339379" y="1799161"/>
                  <a:pt x="355952" y="1820974"/>
                  <a:pt x="384146" y="1815640"/>
                </a:cubicBezTo>
                <a:close/>
                <a:moveTo>
                  <a:pt x="336140" y="1829641"/>
                </a:moveTo>
                <a:cubicBezTo>
                  <a:pt x="339188" y="1833928"/>
                  <a:pt x="373574" y="1830594"/>
                  <a:pt x="355286" y="1828879"/>
                </a:cubicBezTo>
                <a:cubicBezTo>
                  <a:pt x="348428" y="1828879"/>
                  <a:pt x="345761" y="1826974"/>
                  <a:pt x="353762" y="1825450"/>
                </a:cubicBezTo>
                <a:cubicBezTo>
                  <a:pt x="359858" y="1823641"/>
                  <a:pt x="342808" y="1825831"/>
                  <a:pt x="341665" y="1824403"/>
                </a:cubicBezTo>
                <a:cubicBezTo>
                  <a:pt x="340427" y="1823259"/>
                  <a:pt x="344999" y="1823164"/>
                  <a:pt x="346904" y="1823069"/>
                </a:cubicBezTo>
                <a:cubicBezTo>
                  <a:pt x="356333" y="1822497"/>
                  <a:pt x="354905" y="1821545"/>
                  <a:pt x="350904" y="1821069"/>
                </a:cubicBezTo>
                <a:cubicBezTo>
                  <a:pt x="339855" y="1820592"/>
                  <a:pt x="348142" y="1817925"/>
                  <a:pt x="354047" y="1818973"/>
                </a:cubicBezTo>
                <a:cubicBezTo>
                  <a:pt x="367573" y="1816592"/>
                  <a:pt x="348999" y="1814496"/>
                  <a:pt x="345284" y="1815735"/>
                </a:cubicBezTo>
                <a:cubicBezTo>
                  <a:pt x="332711" y="1816401"/>
                  <a:pt x="322043" y="1823069"/>
                  <a:pt x="336140" y="1829641"/>
                </a:cubicBezTo>
                <a:close/>
                <a:moveTo>
                  <a:pt x="325853" y="1794875"/>
                </a:moveTo>
                <a:cubicBezTo>
                  <a:pt x="326425" y="1799447"/>
                  <a:pt x="354905" y="1800209"/>
                  <a:pt x="342046" y="1796685"/>
                </a:cubicBezTo>
                <a:cubicBezTo>
                  <a:pt x="336521" y="1795828"/>
                  <a:pt x="336045" y="1793732"/>
                  <a:pt x="343760" y="1793541"/>
                </a:cubicBezTo>
                <a:cubicBezTo>
                  <a:pt x="346523" y="1793446"/>
                  <a:pt x="345951" y="1793065"/>
                  <a:pt x="343760" y="1792779"/>
                </a:cubicBezTo>
                <a:cubicBezTo>
                  <a:pt x="341189" y="1792017"/>
                  <a:pt x="336902" y="1792684"/>
                  <a:pt x="334902" y="1791160"/>
                </a:cubicBezTo>
                <a:cubicBezTo>
                  <a:pt x="335759" y="1789255"/>
                  <a:pt x="346713" y="1791732"/>
                  <a:pt x="346808" y="1790589"/>
                </a:cubicBezTo>
                <a:cubicBezTo>
                  <a:pt x="347380" y="1790303"/>
                  <a:pt x="346618" y="1789827"/>
                  <a:pt x="345189" y="1789446"/>
                </a:cubicBezTo>
                <a:cubicBezTo>
                  <a:pt x="336236" y="1787350"/>
                  <a:pt x="346332" y="1786588"/>
                  <a:pt x="349380" y="1787922"/>
                </a:cubicBezTo>
                <a:cubicBezTo>
                  <a:pt x="372621" y="1784874"/>
                  <a:pt x="315090" y="1778968"/>
                  <a:pt x="325853" y="1794875"/>
                </a:cubicBezTo>
                <a:close/>
                <a:moveTo>
                  <a:pt x="300136" y="1815068"/>
                </a:moveTo>
                <a:cubicBezTo>
                  <a:pt x="303755" y="1817735"/>
                  <a:pt x="333759" y="1816497"/>
                  <a:pt x="315662" y="1813639"/>
                </a:cubicBezTo>
                <a:cubicBezTo>
                  <a:pt x="308042" y="1812972"/>
                  <a:pt x="305279" y="1810401"/>
                  <a:pt x="314423" y="1809639"/>
                </a:cubicBezTo>
                <a:cubicBezTo>
                  <a:pt x="317662" y="1809258"/>
                  <a:pt x="316519" y="1808972"/>
                  <a:pt x="313566" y="1808591"/>
                </a:cubicBezTo>
                <a:cubicBezTo>
                  <a:pt x="309661" y="1807924"/>
                  <a:pt x="304613" y="1808877"/>
                  <a:pt x="301184" y="1807162"/>
                </a:cubicBezTo>
                <a:cubicBezTo>
                  <a:pt x="299945" y="1805829"/>
                  <a:pt x="304994" y="1806019"/>
                  <a:pt x="307184" y="1806115"/>
                </a:cubicBezTo>
                <a:cubicBezTo>
                  <a:pt x="317662" y="1806495"/>
                  <a:pt x="316233" y="1805257"/>
                  <a:pt x="311756" y="1804305"/>
                </a:cubicBezTo>
                <a:cubicBezTo>
                  <a:pt x="309375" y="1803733"/>
                  <a:pt x="304517" y="1803543"/>
                  <a:pt x="305946" y="1802114"/>
                </a:cubicBezTo>
                <a:cubicBezTo>
                  <a:pt x="307470" y="1800685"/>
                  <a:pt x="312233" y="1802019"/>
                  <a:pt x="315376" y="1802304"/>
                </a:cubicBezTo>
                <a:cubicBezTo>
                  <a:pt x="319757" y="1802590"/>
                  <a:pt x="322901" y="1800685"/>
                  <a:pt x="319376" y="1799352"/>
                </a:cubicBezTo>
                <a:cubicBezTo>
                  <a:pt x="304708" y="1793922"/>
                  <a:pt x="268799" y="1801924"/>
                  <a:pt x="300136" y="1815068"/>
                </a:cubicBezTo>
                <a:close/>
                <a:moveTo>
                  <a:pt x="270989" y="1824021"/>
                </a:moveTo>
                <a:cubicBezTo>
                  <a:pt x="273180" y="1828308"/>
                  <a:pt x="305565" y="1830308"/>
                  <a:pt x="288801" y="1826117"/>
                </a:cubicBezTo>
                <a:cubicBezTo>
                  <a:pt x="285658" y="1825641"/>
                  <a:pt x="283467" y="1824879"/>
                  <a:pt x="283086" y="1824212"/>
                </a:cubicBezTo>
                <a:cubicBezTo>
                  <a:pt x="282705" y="1823545"/>
                  <a:pt x="284039" y="1823069"/>
                  <a:pt x="287944" y="1822879"/>
                </a:cubicBezTo>
                <a:cubicBezTo>
                  <a:pt x="293564" y="1822116"/>
                  <a:pt x="277943" y="1821545"/>
                  <a:pt x="276895" y="1820116"/>
                </a:cubicBezTo>
                <a:cubicBezTo>
                  <a:pt x="275942" y="1818973"/>
                  <a:pt x="280133" y="1819450"/>
                  <a:pt x="282038" y="1819735"/>
                </a:cubicBezTo>
                <a:cubicBezTo>
                  <a:pt x="290801" y="1820783"/>
                  <a:pt x="289658" y="1819545"/>
                  <a:pt x="286039" y="1818592"/>
                </a:cubicBezTo>
                <a:cubicBezTo>
                  <a:pt x="284039" y="1818021"/>
                  <a:pt x="279943" y="1817449"/>
                  <a:pt x="281276" y="1816401"/>
                </a:cubicBezTo>
                <a:cubicBezTo>
                  <a:pt x="282610" y="1815354"/>
                  <a:pt x="286610" y="1816783"/>
                  <a:pt x="289277" y="1817068"/>
                </a:cubicBezTo>
                <a:cubicBezTo>
                  <a:pt x="311090" y="1815354"/>
                  <a:pt x="246796" y="1805829"/>
                  <a:pt x="270989" y="1824021"/>
                </a:cubicBezTo>
                <a:close/>
                <a:moveTo>
                  <a:pt x="246415" y="1800780"/>
                </a:moveTo>
                <a:cubicBezTo>
                  <a:pt x="251463" y="1807543"/>
                  <a:pt x="294326" y="1809067"/>
                  <a:pt x="270227" y="1803543"/>
                </a:cubicBezTo>
                <a:cubicBezTo>
                  <a:pt x="259940" y="1802114"/>
                  <a:pt x="259274" y="1798685"/>
                  <a:pt x="267275" y="1798590"/>
                </a:cubicBezTo>
                <a:cubicBezTo>
                  <a:pt x="274704" y="1797351"/>
                  <a:pt x="252987" y="1796780"/>
                  <a:pt x="251749" y="1794684"/>
                </a:cubicBezTo>
                <a:cubicBezTo>
                  <a:pt x="249844" y="1792875"/>
                  <a:pt x="255845" y="1793637"/>
                  <a:pt x="257940" y="1793922"/>
                </a:cubicBezTo>
                <a:cubicBezTo>
                  <a:pt x="269656" y="1795161"/>
                  <a:pt x="267560" y="1793446"/>
                  <a:pt x="262417" y="1792113"/>
                </a:cubicBezTo>
                <a:cubicBezTo>
                  <a:pt x="248891" y="1789065"/>
                  <a:pt x="257083" y="1787160"/>
                  <a:pt x="265751" y="1789827"/>
                </a:cubicBezTo>
                <a:cubicBezTo>
                  <a:pt x="293754" y="1787350"/>
                  <a:pt x="206886" y="1772205"/>
                  <a:pt x="246415" y="1800780"/>
                </a:cubicBezTo>
                <a:close/>
                <a:moveTo>
                  <a:pt x="213268" y="1806686"/>
                </a:moveTo>
                <a:cubicBezTo>
                  <a:pt x="214411" y="1810591"/>
                  <a:pt x="242700" y="1817068"/>
                  <a:pt x="228698" y="1811163"/>
                </a:cubicBezTo>
                <a:cubicBezTo>
                  <a:pt x="223269" y="1809353"/>
                  <a:pt x="221555" y="1807162"/>
                  <a:pt x="228317" y="1808305"/>
                </a:cubicBezTo>
                <a:cubicBezTo>
                  <a:pt x="233366" y="1808496"/>
                  <a:pt x="219745" y="1805638"/>
                  <a:pt x="218983" y="1804305"/>
                </a:cubicBezTo>
                <a:cubicBezTo>
                  <a:pt x="218221" y="1803162"/>
                  <a:pt x="221936" y="1804209"/>
                  <a:pt x="223555" y="1804686"/>
                </a:cubicBezTo>
                <a:cubicBezTo>
                  <a:pt x="231175" y="1806876"/>
                  <a:pt x="230318" y="1805733"/>
                  <a:pt x="227174" y="1804305"/>
                </a:cubicBezTo>
                <a:cubicBezTo>
                  <a:pt x="218507" y="1800876"/>
                  <a:pt x="225746" y="1801257"/>
                  <a:pt x="230127" y="1803638"/>
                </a:cubicBezTo>
                <a:cubicBezTo>
                  <a:pt x="249463" y="1805162"/>
                  <a:pt x="194504" y="1787636"/>
                  <a:pt x="213268" y="1806686"/>
                </a:cubicBezTo>
                <a:close/>
                <a:moveTo>
                  <a:pt x="189646" y="1779825"/>
                </a:moveTo>
                <a:cubicBezTo>
                  <a:pt x="189074" y="1786017"/>
                  <a:pt x="222793" y="1799447"/>
                  <a:pt x="208505" y="1789827"/>
                </a:cubicBezTo>
                <a:cubicBezTo>
                  <a:pt x="205267" y="1788112"/>
                  <a:pt x="203838" y="1786493"/>
                  <a:pt x="204219" y="1785921"/>
                </a:cubicBezTo>
                <a:cubicBezTo>
                  <a:pt x="204695" y="1785350"/>
                  <a:pt x="207077" y="1785636"/>
                  <a:pt x="211934" y="1787255"/>
                </a:cubicBezTo>
                <a:cubicBezTo>
                  <a:pt x="215363" y="1788398"/>
                  <a:pt x="214792" y="1787731"/>
                  <a:pt x="212315" y="1786398"/>
                </a:cubicBezTo>
                <a:cubicBezTo>
                  <a:pt x="209363" y="1784493"/>
                  <a:pt x="204029" y="1783159"/>
                  <a:pt x="202219" y="1780397"/>
                </a:cubicBezTo>
                <a:cubicBezTo>
                  <a:pt x="202600" y="1779159"/>
                  <a:pt x="207077" y="1781540"/>
                  <a:pt x="209077" y="1782492"/>
                </a:cubicBezTo>
                <a:cubicBezTo>
                  <a:pt x="218507" y="1786969"/>
                  <a:pt x="218602" y="1785731"/>
                  <a:pt x="215459" y="1783445"/>
                </a:cubicBezTo>
                <a:cubicBezTo>
                  <a:pt x="213744" y="1782207"/>
                  <a:pt x="209458" y="1780111"/>
                  <a:pt x="212411" y="1779921"/>
                </a:cubicBezTo>
                <a:cubicBezTo>
                  <a:pt x="215459" y="1779730"/>
                  <a:pt x="218507" y="1782397"/>
                  <a:pt x="221174" y="1783826"/>
                </a:cubicBezTo>
                <a:cubicBezTo>
                  <a:pt x="224984" y="1785731"/>
                  <a:pt x="229937" y="1785826"/>
                  <a:pt x="228222" y="1783731"/>
                </a:cubicBezTo>
                <a:cubicBezTo>
                  <a:pt x="222221" y="1778111"/>
                  <a:pt x="186693" y="1763538"/>
                  <a:pt x="189646" y="1779825"/>
                </a:cubicBezTo>
                <a:close/>
                <a:moveTo>
                  <a:pt x="157070" y="1781445"/>
                </a:moveTo>
                <a:cubicBezTo>
                  <a:pt x="157832" y="1787541"/>
                  <a:pt x="192694" y="1802781"/>
                  <a:pt x="176216" y="1791827"/>
                </a:cubicBezTo>
                <a:cubicBezTo>
                  <a:pt x="170024" y="1788398"/>
                  <a:pt x="168596" y="1785445"/>
                  <a:pt x="175454" y="1787826"/>
                </a:cubicBezTo>
                <a:cubicBezTo>
                  <a:pt x="177740" y="1788588"/>
                  <a:pt x="182026" y="1790112"/>
                  <a:pt x="177168" y="1787445"/>
                </a:cubicBezTo>
                <a:cubicBezTo>
                  <a:pt x="174406" y="1785921"/>
                  <a:pt x="171167" y="1784207"/>
                  <a:pt x="168500" y="1782683"/>
                </a:cubicBezTo>
                <a:cubicBezTo>
                  <a:pt x="163928" y="1779825"/>
                  <a:pt x="168024" y="1780016"/>
                  <a:pt x="171739" y="1782397"/>
                </a:cubicBezTo>
                <a:cubicBezTo>
                  <a:pt x="176692" y="1785064"/>
                  <a:pt x="184121" y="1788493"/>
                  <a:pt x="177930" y="1783731"/>
                </a:cubicBezTo>
                <a:cubicBezTo>
                  <a:pt x="167357" y="1776682"/>
                  <a:pt x="177930" y="1780207"/>
                  <a:pt x="182502" y="1783826"/>
                </a:cubicBezTo>
                <a:cubicBezTo>
                  <a:pt x="208315" y="1791732"/>
                  <a:pt x="140783" y="1754679"/>
                  <a:pt x="157070" y="1781445"/>
                </a:cubicBezTo>
                <a:close/>
                <a:moveTo>
                  <a:pt x="144688" y="1754108"/>
                </a:moveTo>
                <a:cubicBezTo>
                  <a:pt x="145069" y="1760109"/>
                  <a:pt x="180121" y="1777444"/>
                  <a:pt x="163357" y="1765157"/>
                </a:cubicBezTo>
                <a:cubicBezTo>
                  <a:pt x="160023" y="1763157"/>
                  <a:pt x="158023" y="1761347"/>
                  <a:pt x="157928" y="1760395"/>
                </a:cubicBezTo>
                <a:cubicBezTo>
                  <a:pt x="157832" y="1759442"/>
                  <a:pt x="159547" y="1759633"/>
                  <a:pt x="163833" y="1761252"/>
                </a:cubicBezTo>
                <a:cubicBezTo>
                  <a:pt x="166976" y="1762490"/>
                  <a:pt x="166024" y="1761633"/>
                  <a:pt x="163452" y="1760013"/>
                </a:cubicBezTo>
                <a:cubicBezTo>
                  <a:pt x="160595" y="1758394"/>
                  <a:pt x="157737" y="1756680"/>
                  <a:pt x="154975" y="1754965"/>
                </a:cubicBezTo>
                <a:cubicBezTo>
                  <a:pt x="149927" y="1751346"/>
                  <a:pt x="155165" y="1752489"/>
                  <a:pt x="158690" y="1755061"/>
                </a:cubicBezTo>
                <a:cubicBezTo>
                  <a:pt x="164690" y="1758585"/>
                  <a:pt x="168881" y="1760204"/>
                  <a:pt x="163547" y="1755727"/>
                </a:cubicBezTo>
                <a:cubicBezTo>
                  <a:pt x="153356" y="1748298"/>
                  <a:pt x="162690" y="1751441"/>
                  <a:pt x="167643" y="1755632"/>
                </a:cubicBezTo>
                <a:cubicBezTo>
                  <a:pt x="192122" y="1764109"/>
                  <a:pt x="126876" y="1723437"/>
                  <a:pt x="144688" y="1754108"/>
                </a:cubicBezTo>
                <a:close/>
                <a:moveTo>
                  <a:pt x="108493" y="1742678"/>
                </a:moveTo>
                <a:cubicBezTo>
                  <a:pt x="106588" y="1746679"/>
                  <a:pt x="130877" y="1767538"/>
                  <a:pt x="121542" y="1755822"/>
                </a:cubicBezTo>
                <a:cubicBezTo>
                  <a:pt x="117161" y="1751250"/>
                  <a:pt x="117827" y="1749536"/>
                  <a:pt x="124781" y="1754870"/>
                </a:cubicBezTo>
                <a:cubicBezTo>
                  <a:pt x="127352" y="1756775"/>
                  <a:pt x="126971" y="1756108"/>
                  <a:pt x="125257" y="1754299"/>
                </a:cubicBezTo>
                <a:cubicBezTo>
                  <a:pt x="123352" y="1751917"/>
                  <a:pt x="119256" y="1749536"/>
                  <a:pt x="118399" y="1746774"/>
                </a:cubicBezTo>
                <a:cubicBezTo>
                  <a:pt x="120685" y="1746393"/>
                  <a:pt x="132686" y="1759918"/>
                  <a:pt x="128400" y="1752965"/>
                </a:cubicBezTo>
                <a:cubicBezTo>
                  <a:pt x="127257" y="1751536"/>
                  <a:pt x="124304" y="1748583"/>
                  <a:pt x="126686" y="1749345"/>
                </a:cubicBezTo>
                <a:cubicBezTo>
                  <a:pt x="129162" y="1749822"/>
                  <a:pt x="137925" y="1761442"/>
                  <a:pt x="138592" y="1756870"/>
                </a:cubicBezTo>
                <a:cubicBezTo>
                  <a:pt x="135449" y="1751727"/>
                  <a:pt x="109731" y="1729153"/>
                  <a:pt x="108493" y="1742678"/>
                </a:cubicBezTo>
                <a:close/>
                <a:moveTo>
                  <a:pt x="96682" y="1710960"/>
                </a:moveTo>
                <a:cubicBezTo>
                  <a:pt x="98777" y="1717913"/>
                  <a:pt x="108398" y="1727629"/>
                  <a:pt x="114970" y="1731343"/>
                </a:cubicBezTo>
                <a:cubicBezTo>
                  <a:pt x="119923" y="1733058"/>
                  <a:pt x="106493" y="1721151"/>
                  <a:pt x="108112" y="1720390"/>
                </a:cubicBezTo>
                <a:cubicBezTo>
                  <a:pt x="108207" y="1719532"/>
                  <a:pt x="109826" y="1720008"/>
                  <a:pt x="113636" y="1722771"/>
                </a:cubicBezTo>
                <a:cubicBezTo>
                  <a:pt x="119732" y="1726486"/>
                  <a:pt x="104778" y="1714198"/>
                  <a:pt x="104873" y="1712103"/>
                </a:cubicBezTo>
                <a:cubicBezTo>
                  <a:pt x="104969" y="1709245"/>
                  <a:pt x="121542" y="1727724"/>
                  <a:pt x="114494" y="1717437"/>
                </a:cubicBezTo>
                <a:cubicBezTo>
                  <a:pt x="105921" y="1707340"/>
                  <a:pt x="115446" y="1714103"/>
                  <a:pt x="118494" y="1718484"/>
                </a:cubicBezTo>
                <a:cubicBezTo>
                  <a:pt x="140021" y="1732677"/>
                  <a:pt x="86204" y="1677241"/>
                  <a:pt x="96682" y="1710960"/>
                </a:cubicBezTo>
                <a:close/>
                <a:moveTo>
                  <a:pt x="94682" y="1673526"/>
                </a:moveTo>
                <a:cubicBezTo>
                  <a:pt x="65249" y="1621329"/>
                  <a:pt x="59725" y="1671050"/>
                  <a:pt x="87728" y="1692005"/>
                </a:cubicBezTo>
                <a:cubicBezTo>
                  <a:pt x="90872" y="1693815"/>
                  <a:pt x="86776" y="1687909"/>
                  <a:pt x="84966" y="1685242"/>
                </a:cubicBezTo>
                <a:cubicBezTo>
                  <a:pt x="80108" y="1678670"/>
                  <a:pt x="78965" y="1673908"/>
                  <a:pt x="84395" y="1678575"/>
                </a:cubicBezTo>
                <a:cubicBezTo>
                  <a:pt x="92491" y="1686100"/>
                  <a:pt x="80680" y="1671812"/>
                  <a:pt x="79251" y="1669145"/>
                </a:cubicBezTo>
                <a:cubicBezTo>
                  <a:pt x="72298" y="1654667"/>
                  <a:pt x="94777" y="1687909"/>
                  <a:pt x="86585" y="1672193"/>
                </a:cubicBezTo>
                <a:cubicBezTo>
                  <a:pt x="85157" y="1669526"/>
                  <a:pt x="82013" y="1665049"/>
                  <a:pt x="83728" y="1664954"/>
                </a:cubicBezTo>
                <a:cubicBezTo>
                  <a:pt x="85538" y="1664763"/>
                  <a:pt x="88109" y="1670383"/>
                  <a:pt x="90205" y="1673241"/>
                </a:cubicBezTo>
                <a:cubicBezTo>
                  <a:pt x="93348" y="1677146"/>
                  <a:pt x="96491" y="1677908"/>
                  <a:pt x="94682" y="1673526"/>
                </a:cubicBezTo>
                <a:close/>
                <a:moveTo>
                  <a:pt x="69155" y="1693720"/>
                </a:moveTo>
                <a:cubicBezTo>
                  <a:pt x="68012" y="1698863"/>
                  <a:pt x="90014" y="1723247"/>
                  <a:pt x="80489" y="1708579"/>
                </a:cubicBezTo>
                <a:cubicBezTo>
                  <a:pt x="76584" y="1703149"/>
                  <a:pt x="76298" y="1700101"/>
                  <a:pt x="81823" y="1705816"/>
                </a:cubicBezTo>
                <a:cubicBezTo>
                  <a:pt x="86204" y="1709341"/>
                  <a:pt x="75441" y="1697529"/>
                  <a:pt x="75536" y="1695815"/>
                </a:cubicBezTo>
                <a:cubicBezTo>
                  <a:pt x="75536" y="1694291"/>
                  <a:pt x="78203" y="1697815"/>
                  <a:pt x="79442" y="1699339"/>
                </a:cubicBezTo>
                <a:cubicBezTo>
                  <a:pt x="85157" y="1706483"/>
                  <a:pt x="84966" y="1704959"/>
                  <a:pt x="82966" y="1701530"/>
                </a:cubicBezTo>
                <a:cubicBezTo>
                  <a:pt x="77060" y="1692576"/>
                  <a:pt x="83537" y="1698006"/>
                  <a:pt x="86109" y="1702959"/>
                </a:cubicBezTo>
                <a:cubicBezTo>
                  <a:pt x="102492" y="1717532"/>
                  <a:pt x="63249" y="1664192"/>
                  <a:pt x="69155" y="1693720"/>
                </a:cubicBezTo>
                <a:close/>
                <a:moveTo>
                  <a:pt x="69440" y="1631140"/>
                </a:moveTo>
                <a:cubicBezTo>
                  <a:pt x="70393" y="1633141"/>
                  <a:pt x="71345" y="1635045"/>
                  <a:pt x="72203" y="1636284"/>
                </a:cubicBezTo>
                <a:cubicBezTo>
                  <a:pt x="75632" y="1640094"/>
                  <a:pt x="69821" y="1625997"/>
                  <a:pt x="71155" y="1625997"/>
                </a:cubicBezTo>
                <a:cubicBezTo>
                  <a:pt x="71441" y="1624473"/>
                  <a:pt x="74108" y="1628664"/>
                  <a:pt x="74965" y="1630378"/>
                </a:cubicBezTo>
                <a:cubicBezTo>
                  <a:pt x="76394" y="1633141"/>
                  <a:pt x="76298" y="1632093"/>
                  <a:pt x="75441" y="1629521"/>
                </a:cubicBezTo>
                <a:cubicBezTo>
                  <a:pt x="74489" y="1626759"/>
                  <a:pt x="73346" y="1623996"/>
                  <a:pt x="72584" y="1621234"/>
                </a:cubicBezTo>
                <a:cubicBezTo>
                  <a:pt x="71250" y="1615615"/>
                  <a:pt x="74393" y="1620663"/>
                  <a:pt x="75155" y="1623901"/>
                </a:cubicBezTo>
                <a:cubicBezTo>
                  <a:pt x="82394" y="1640570"/>
                  <a:pt x="75346" y="1620663"/>
                  <a:pt x="77918" y="1622472"/>
                </a:cubicBezTo>
                <a:cubicBezTo>
                  <a:pt x="79442" y="1622949"/>
                  <a:pt x="83442" y="1639808"/>
                  <a:pt x="84966" y="1633141"/>
                </a:cubicBezTo>
                <a:cubicBezTo>
                  <a:pt x="83347" y="1624854"/>
                  <a:pt x="78394" y="1612471"/>
                  <a:pt x="71631" y="1607613"/>
                </a:cubicBezTo>
                <a:cubicBezTo>
                  <a:pt x="62011" y="1606185"/>
                  <a:pt x="65916" y="1624758"/>
                  <a:pt x="69440" y="1631140"/>
                </a:cubicBezTo>
                <a:close/>
                <a:moveTo>
                  <a:pt x="46390" y="1660477"/>
                </a:moveTo>
                <a:cubicBezTo>
                  <a:pt x="47914" y="1664287"/>
                  <a:pt x="50962" y="1670002"/>
                  <a:pt x="53153" y="1672669"/>
                </a:cubicBezTo>
                <a:cubicBezTo>
                  <a:pt x="56772" y="1676384"/>
                  <a:pt x="51057" y="1664763"/>
                  <a:pt x="50867" y="1663430"/>
                </a:cubicBezTo>
                <a:cubicBezTo>
                  <a:pt x="49438" y="1657620"/>
                  <a:pt x="53153" y="1662668"/>
                  <a:pt x="55058" y="1665811"/>
                </a:cubicBezTo>
                <a:cubicBezTo>
                  <a:pt x="59058" y="1671526"/>
                  <a:pt x="51724" y="1657334"/>
                  <a:pt x="51343" y="1655620"/>
                </a:cubicBezTo>
                <a:cubicBezTo>
                  <a:pt x="49438" y="1650476"/>
                  <a:pt x="52391" y="1653238"/>
                  <a:pt x="53915" y="1657525"/>
                </a:cubicBezTo>
                <a:cubicBezTo>
                  <a:pt x="55343" y="1660763"/>
                  <a:pt x="56772" y="1664001"/>
                  <a:pt x="58487" y="1665716"/>
                </a:cubicBezTo>
                <a:cubicBezTo>
                  <a:pt x="59915" y="1665716"/>
                  <a:pt x="54296" y="1654953"/>
                  <a:pt x="56963" y="1656762"/>
                </a:cubicBezTo>
                <a:cubicBezTo>
                  <a:pt x="58868" y="1657810"/>
                  <a:pt x="64773" y="1675432"/>
                  <a:pt x="65726" y="1668669"/>
                </a:cubicBezTo>
                <a:cubicBezTo>
                  <a:pt x="62773" y="1659429"/>
                  <a:pt x="56296" y="1645618"/>
                  <a:pt x="48485" y="1640284"/>
                </a:cubicBezTo>
                <a:cubicBezTo>
                  <a:pt x="40580" y="1638570"/>
                  <a:pt x="43342" y="1654000"/>
                  <a:pt x="46390" y="1660477"/>
                </a:cubicBezTo>
                <a:close/>
                <a:moveTo>
                  <a:pt x="42199" y="1554083"/>
                </a:moveTo>
                <a:cubicBezTo>
                  <a:pt x="43532" y="1560560"/>
                  <a:pt x="42485" y="1544844"/>
                  <a:pt x="42770" y="1543320"/>
                </a:cubicBezTo>
                <a:cubicBezTo>
                  <a:pt x="43151" y="1537129"/>
                  <a:pt x="44675" y="1542177"/>
                  <a:pt x="44390" y="1546463"/>
                </a:cubicBezTo>
                <a:cubicBezTo>
                  <a:pt x="44390" y="1551702"/>
                  <a:pt x="44961" y="1553988"/>
                  <a:pt x="45247" y="1554274"/>
                </a:cubicBezTo>
                <a:cubicBezTo>
                  <a:pt x="45628" y="1554654"/>
                  <a:pt x="45818" y="1553130"/>
                  <a:pt x="46009" y="1550845"/>
                </a:cubicBezTo>
                <a:cubicBezTo>
                  <a:pt x="46295" y="1548368"/>
                  <a:pt x="46295" y="1543510"/>
                  <a:pt x="47438" y="1544844"/>
                </a:cubicBezTo>
                <a:cubicBezTo>
                  <a:pt x="48581" y="1544939"/>
                  <a:pt x="47247" y="1565418"/>
                  <a:pt x="50581" y="1557988"/>
                </a:cubicBezTo>
                <a:cubicBezTo>
                  <a:pt x="52295" y="1548558"/>
                  <a:pt x="49438" y="1511601"/>
                  <a:pt x="38865" y="1534176"/>
                </a:cubicBezTo>
                <a:cubicBezTo>
                  <a:pt x="36008" y="1540748"/>
                  <a:pt x="35817" y="1553226"/>
                  <a:pt x="37817" y="1560846"/>
                </a:cubicBezTo>
                <a:cubicBezTo>
                  <a:pt x="38865" y="1564275"/>
                  <a:pt x="39246" y="1558369"/>
                  <a:pt x="39151" y="1555607"/>
                </a:cubicBezTo>
                <a:cubicBezTo>
                  <a:pt x="38865" y="1550940"/>
                  <a:pt x="40484" y="1543415"/>
                  <a:pt x="42199" y="1554083"/>
                </a:cubicBezTo>
                <a:close/>
                <a:moveTo>
                  <a:pt x="26387" y="1582658"/>
                </a:moveTo>
                <a:cubicBezTo>
                  <a:pt x="26578" y="1584944"/>
                  <a:pt x="26959" y="1587325"/>
                  <a:pt x="27435" y="1589040"/>
                </a:cubicBezTo>
                <a:cubicBezTo>
                  <a:pt x="28483" y="1593136"/>
                  <a:pt x="28864" y="1588468"/>
                  <a:pt x="28769" y="1585992"/>
                </a:cubicBezTo>
                <a:cubicBezTo>
                  <a:pt x="28673" y="1577895"/>
                  <a:pt x="30578" y="1579991"/>
                  <a:pt x="31721" y="1587706"/>
                </a:cubicBezTo>
                <a:cubicBezTo>
                  <a:pt x="33150" y="1594564"/>
                  <a:pt x="31817" y="1580182"/>
                  <a:pt x="32102" y="1578753"/>
                </a:cubicBezTo>
                <a:cubicBezTo>
                  <a:pt x="32674" y="1573228"/>
                  <a:pt x="33817" y="1580562"/>
                  <a:pt x="33722" y="1583229"/>
                </a:cubicBezTo>
                <a:cubicBezTo>
                  <a:pt x="34388" y="1592945"/>
                  <a:pt x="35246" y="1592469"/>
                  <a:pt x="35531" y="1588945"/>
                </a:cubicBezTo>
                <a:cubicBezTo>
                  <a:pt x="35722" y="1587040"/>
                  <a:pt x="35436" y="1582563"/>
                  <a:pt x="36674" y="1584944"/>
                </a:cubicBezTo>
                <a:cubicBezTo>
                  <a:pt x="37913" y="1587325"/>
                  <a:pt x="37341" y="1591040"/>
                  <a:pt x="37436" y="1593802"/>
                </a:cubicBezTo>
                <a:cubicBezTo>
                  <a:pt x="38579" y="1602851"/>
                  <a:pt x="41437" y="1601041"/>
                  <a:pt x="40484" y="1594279"/>
                </a:cubicBezTo>
                <a:cubicBezTo>
                  <a:pt x="41532" y="1573990"/>
                  <a:pt x="26197" y="1544653"/>
                  <a:pt x="26387" y="1582658"/>
                </a:cubicBezTo>
                <a:close/>
                <a:moveTo>
                  <a:pt x="36579" y="1503791"/>
                </a:moveTo>
                <a:cubicBezTo>
                  <a:pt x="26197" y="1499409"/>
                  <a:pt x="25054" y="1546749"/>
                  <a:pt x="28578" y="1526841"/>
                </a:cubicBezTo>
                <a:cubicBezTo>
                  <a:pt x="29245" y="1520460"/>
                  <a:pt x="30769" y="1518079"/>
                  <a:pt x="31055" y="1525699"/>
                </a:cubicBezTo>
                <a:cubicBezTo>
                  <a:pt x="31721" y="1531223"/>
                  <a:pt x="31912" y="1515697"/>
                  <a:pt x="33150" y="1514554"/>
                </a:cubicBezTo>
                <a:cubicBezTo>
                  <a:pt x="34103" y="1513507"/>
                  <a:pt x="33626" y="1517697"/>
                  <a:pt x="33436" y="1519507"/>
                </a:cubicBezTo>
                <a:cubicBezTo>
                  <a:pt x="32769" y="1528270"/>
                  <a:pt x="33722" y="1527032"/>
                  <a:pt x="34388" y="1523317"/>
                </a:cubicBezTo>
                <a:cubicBezTo>
                  <a:pt x="36198" y="1512459"/>
                  <a:pt x="36674" y="1522270"/>
                  <a:pt x="35531" y="1526365"/>
                </a:cubicBezTo>
                <a:cubicBezTo>
                  <a:pt x="36960" y="1543891"/>
                  <a:pt x="40961" y="1503886"/>
                  <a:pt x="36579" y="1503791"/>
                </a:cubicBezTo>
                <a:close/>
                <a:moveTo>
                  <a:pt x="50962" y="1457404"/>
                </a:moveTo>
                <a:cubicBezTo>
                  <a:pt x="47819" y="1440450"/>
                  <a:pt x="32579" y="1485979"/>
                  <a:pt x="40389" y="1470739"/>
                </a:cubicBezTo>
                <a:cubicBezTo>
                  <a:pt x="42770" y="1465310"/>
                  <a:pt x="44199" y="1465120"/>
                  <a:pt x="41913" y="1473025"/>
                </a:cubicBezTo>
                <a:cubicBezTo>
                  <a:pt x="41151" y="1475883"/>
                  <a:pt x="41627" y="1475311"/>
                  <a:pt x="42485" y="1473120"/>
                </a:cubicBezTo>
                <a:cubicBezTo>
                  <a:pt x="43723" y="1470549"/>
                  <a:pt x="44580" y="1466358"/>
                  <a:pt x="46295" y="1464358"/>
                </a:cubicBezTo>
                <a:cubicBezTo>
                  <a:pt x="47438" y="1465215"/>
                  <a:pt x="40008" y="1481788"/>
                  <a:pt x="44294" y="1475025"/>
                </a:cubicBezTo>
                <a:cubicBezTo>
                  <a:pt x="50962" y="1462071"/>
                  <a:pt x="40008" y="1488741"/>
                  <a:pt x="44104" y="1485122"/>
                </a:cubicBezTo>
                <a:cubicBezTo>
                  <a:pt x="47914" y="1478645"/>
                  <a:pt x="51343" y="1463215"/>
                  <a:pt x="50962" y="1457404"/>
                </a:cubicBezTo>
                <a:close/>
                <a:moveTo>
                  <a:pt x="54962" y="1475311"/>
                </a:moveTo>
                <a:cubicBezTo>
                  <a:pt x="47057" y="1485122"/>
                  <a:pt x="43056" y="1500933"/>
                  <a:pt x="44866" y="1513602"/>
                </a:cubicBezTo>
                <a:cubicBezTo>
                  <a:pt x="45628" y="1516936"/>
                  <a:pt x="46866" y="1510078"/>
                  <a:pt x="47152" y="1506934"/>
                </a:cubicBezTo>
                <a:cubicBezTo>
                  <a:pt x="48390" y="1496838"/>
                  <a:pt x="50962" y="1495980"/>
                  <a:pt x="50962" y="1503600"/>
                </a:cubicBezTo>
                <a:cubicBezTo>
                  <a:pt x="51438" y="1510363"/>
                  <a:pt x="52772" y="1493028"/>
                  <a:pt x="53153" y="1491408"/>
                </a:cubicBezTo>
                <a:cubicBezTo>
                  <a:pt x="54867" y="1484360"/>
                  <a:pt x="55439" y="1489218"/>
                  <a:pt x="54581" y="1494075"/>
                </a:cubicBezTo>
                <a:cubicBezTo>
                  <a:pt x="53629" y="1515126"/>
                  <a:pt x="56105" y="1490551"/>
                  <a:pt x="58391" y="1491028"/>
                </a:cubicBezTo>
                <a:cubicBezTo>
                  <a:pt x="59820" y="1490742"/>
                  <a:pt x="55058" y="1513697"/>
                  <a:pt x="60106" y="1504362"/>
                </a:cubicBezTo>
                <a:cubicBezTo>
                  <a:pt x="61725" y="1498647"/>
                  <a:pt x="67154" y="1464738"/>
                  <a:pt x="54962" y="1475311"/>
                </a:cubicBezTo>
                <a:close/>
                <a:moveTo>
                  <a:pt x="56201" y="1449117"/>
                </a:moveTo>
                <a:cubicBezTo>
                  <a:pt x="54867" y="1455785"/>
                  <a:pt x="61249" y="1440545"/>
                  <a:pt x="61725" y="1442355"/>
                </a:cubicBezTo>
                <a:cubicBezTo>
                  <a:pt x="62106" y="1442641"/>
                  <a:pt x="61725" y="1444926"/>
                  <a:pt x="60201" y="1449594"/>
                </a:cubicBezTo>
                <a:cubicBezTo>
                  <a:pt x="59153" y="1452928"/>
                  <a:pt x="59630" y="1452261"/>
                  <a:pt x="60773" y="1449784"/>
                </a:cubicBezTo>
                <a:cubicBezTo>
                  <a:pt x="62392" y="1446736"/>
                  <a:pt x="63535" y="1441879"/>
                  <a:pt x="65726" y="1439592"/>
                </a:cubicBezTo>
                <a:cubicBezTo>
                  <a:pt x="66583" y="1439688"/>
                  <a:pt x="64487" y="1444165"/>
                  <a:pt x="63725" y="1446165"/>
                </a:cubicBezTo>
                <a:cubicBezTo>
                  <a:pt x="59915" y="1455499"/>
                  <a:pt x="60868" y="1455499"/>
                  <a:pt x="62678" y="1452261"/>
                </a:cubicBezTo>
                <a:cubicBezTo>
                  <a:pt x="63725" y="1450546"/>
                  <a:pt x="65440" y="1446260"/>
                  <a:pt x="65345" y="1448927"/>
                </a:cubicBezTo>
                <a:cubicBezTo>
                  <a:pt x="65630" y="1451404"/>
                  <a:pt x="57344" y="1465977"/>
                  <a:pt x="61820" y="1464072"/>
                </a:cubicBezTo>
                <a:cubicBezTo>
                  <a:pt x="66678" y="1455690"/>
                  <a:pt x="71155" y="1441307"/>
                  <a:pt x="71726" y="1431591"/>
                </a:cubicBezTo>
                <a:cubicBezTo>
                  <a:pt x="69631" y="1416923"/>
                  <a:pt x="56867" y="1443879"/>
                  <a:pt x="56201" y="1449117"/>
                </a:cubicBezTo>
                <a:close/>
                <a:moveTo>
                  <a:pt x="81347" y="1391110"/>
                </a:moveTo>
                <a:cubicBezTo>
                  <a:pt x="73631" y="1393491"/>
                  <a:pt x="62773" y="1412446"/>
                  <a:pt x="61154" y="1421400"/>
                </a:cubicBezTo>
                <a:cubicBezTo>
                  <a:pt x="60868" y="1423781"/>
                  <a:pt x="63440" y="1418828"/>
                  <a:pt x="64487" y="1416542"/>
                </a:cubicBezTo>
                <a:cubicBezTo>
                  <a:pt x="67726" y="1409208"/>
                  <a:pt x="69726" y="1408255"/>
                  <a:pt x="67916" y="1413970"/>
                </a:cubicBezTo>
                <a:cubicBezTo>
                  <a:pt x="66773" y="1418257"/>
                  <a:pt x="69726" y="1411017"/>
                  <a:pt x="70202" y="1409970"/>
                </a:cubicBezTo>
                <a:cubicBezTo>
                  <a:pt x="70964" y="1407208"/>
                  <a:pt x="76679" y="1397492"/>
                  <a:pt x="73155" y="1406160"/>
                </a:cubicBezTo>
                <a:cubicBezTo>
                  <a:pt x="71536" y="1409493"/>
                  <a:pt x="70298" y="1413208"/>
                  <a:pt x="70679" y="1413018"/>
                </a:cubicBezTo>
                <a:cubicBezTo>
                  <a:pt x="71631" y="1412922"/>
                  <a:pt x="75441" y="1403588"/>
                  <a:pt x="76203" y="1404445"/>
                </a:cubicBezTo>
                <a:cubicBezTo>
                  <a:pt x="77156" y="1403969"/>
                  <a:pt x="68393" y="1421209"/>
                  <a:pt x="74012" y="1414161"/>
                </a:cubicBezTo>
                <a:cubicBezTo>
                  <a:pt x="76775" y="1407684"/>
                  <a:pt x="83823" y="1397206"/>
                  <a:pt x="81347" y="1391110"/>
                </a:cubicBezTo>
                <a:close/>
                <a:moveTo>
                  <a:pt x="82204" y="1414446"/>
                </a:moveTo>
                <a:cubicBezTo>
                  <a:pt x="80108" y="1418542"/>
                  <a:pt x="75822" y="1433211"/>
                  <a:pt x="81251" y="1421495"/>
                </a:cubicBezTo>
                <a:cubicBezTo>
                  <a:pt x="83633" y="1415685"/>
                  <a:pt x="85538" y="1413494"/>
                  <a:pt x="84109" y="1419304"/>
                </a:cubicBezTo>
                <a:cubicBezTo>
                  <a:pt x="81728" y="1428639"/>
                  <a:pt x="87252" y="1411684"/>
                  <a:pt x="88967" y="1410065"/>
                </a:cubicBezTo>
                <a:cubicBezTo>
                  <a:pt x="90110" y="1409112"/>
                  <a:pt x="88205" y="1413684"/>
                  <a:pt x="87633" y="1415208"/>
                </a:cubicBezTo>
                <a:cubicBezTo>
                  <a:pt x="84395" y="1423971"/>
                  <a:pt x="85538" y="1423019"/>
                  <a:pt x="87157" y="1419304"/>
                </a:cubicBezTo>
                <a:cubicBezTo>
                  <a:pt x="88014" y="1417304"/>
                  <a:pt x="89729" y="1413304"/>
                  <a:pt x="90014" y="1414637"/>
                </a:cubicBezTo>
                <a:cubicBezTo>
                  <a:pt x="90681" y="1415113"/>
                  <a:pt x="83156" y="1431306"/>
                  <a:pt x="87633" y="1426448"/>
                </a:cubicBezTo>
                <a:cubicBezTo>
                  <a:pt x="95634" y="1412065"/>
                  <a:pt x="100778" y="1380537"/>
                  <a:pt x="82204" y="1414446"/>
                </a:cubicBezTo>
                <a:close/>
                <a:moveTo>
                  <a:pt x="89062" y="1383109"/>
                </a:moveTo>
                <a:cubicBezTo>
                  <a:pt x="86300" y="1389110"/>
                  <a:pt x="95063" y="1375584"/>
                  <a:pt x="94967" y="1377204"/>
                </a:cubicBezTo>
                <a:cubicBezTo>
                  <a:pt x="95158" y="1377490"/>
                  <a:pt x="94205" y="1379490"/>
                  <a:pt x="91919" y="1383681"/>
                </a:cubicBezTo>
                <a:cubicBezTo>
                  <a:pt x="90205" y="1386729"/>
                  <a:pt x="90872" y="1386062"/>
                  <a:pt x="92300" y="1383871"/>
                </a:cubicBezTo>
                <a:cubicBezTo>
                  <a:pt x="94205" y="1381204"/>
                  <a:pt x="96396" y="1376823"/>
                  <a:pt x="98682" y="1374727"/>
                </a:cubicBezTo>
                <a:cubicBezTo>
                  <a:pt x="99254" y="1374822"/>
                  <a:pt x="96587" y="1378823"/>
                  <a:pt x="95444" y="1380633"/>
                </a:cubicBezTo>
                <a:cubicBezTo>
                  <a:pt x="90205" y="1389110"/>
                  <a:pt x="90967" y="1389015"/>
                  <a:pt x="93062" y="1386157"/>
                </a:cubicBezTo>
                <a:cubicBezTo>
                  <a:pt x="102968" y="1373108"/>
                  <a:pt x="84490" y="1400826"/>
                  <a:pt x="89443" y="1397111"/>
                </a:cubicBezTo>
                <a:cubicBezTo>
                  <a:pt x="95253" y="1389682"/>
                  <a:pt x="101825" y="1376346"/>
                  <a:pt x="105064" y="1367488"/>
                </a:cubicBezTo>
                <a:cubicBezTo>
                  <a:pt x="107921" y="1354534"/>
                  <a:pt x="90110" y="1379585"/>
                  <a:pt x="89062" y="1383109"/>
                </a:cubicBezTo>
                <a:close/>
                <a:moveTo>
                  <a:pt x="104492" y="1351200"/>
                </a:moveTo>
                <a:cubicBezTo>
                  <a:pt x="102587" y="1352915"/>
                  <a:pt x="92586" y="1365107"/>
                  <a:pt x="99635" y="1357868"/>
                </a:cubicBezTo>
                <a:cubicBezTo>
                  <a:pt x="103445" y="1353677"/>
                  <a:pt x="104302" y="1353582"/>
                  <a:pt x="99444" y="1359773"/>
                </a:cubicBezTo>
                <a:cubicBezTo>
                  <a:pt x="96015" y="1364440"/>
                  <a:pt x="103635" y="1355106"/>
                  <a:pt x="104588" y="1354249"/>
                </a:cubicBezTo>
                <a:cubicBezTo>
                  <a:pt x="105254" y="1353582"/>
                  <a:pt x="105635" y="1353010"/>
                  <a:pt x="105826" y="1353105"/>
                </a:cubicBezTo>
                <a:cubicBezTo>
                  <a:pt x="105254" y="1354629"/>
                  <a:pt x="94967" y="1366631"/>
                  <a:pt x="99825" y="1361678"/>
                </a:cubicBezTo>
                <a:cubicBezTo>
                  <a:pt x="100873" y="1360440"/>
                  <a:pt x="103349" y="1357582"/>
                  <a:pt x="102302" y="1359487"/>
                </a:cubicBezTo>
                <a:cubicBezTo>
                  <a:pt x="101540" y="1361297"/>
                  <a:pt x="92967" y="1370632"/>
                  <a:pt x="95444" y="1370155"/>
                </a:cubicBezTo>
                <a:cubicBezTo>
                  <a:pt x="99444" y="1365964"/>
                  <a:pt x="105159" y="1357582"/>
                  <a:pt x="108398" y="1352725"/>
                </a:cubicBezTo>
                <a:cubicBezTo>
                  <a:pt x="107445" y="1351772"/>
                  <a:pt x="106588" y="1350820"/>
                  <a:pt x="105731" y="1349772"/>
                </a:cubicBezTo>
                <a:cubicBezTo>
                  <a:pt x="105445" y="1350153"/>
                  <a:pt x="104969" y="1350629"/>
                  <a:pt x="104492" y="1351200"/>
                </a:cubicBezTo>
                <a:close/>
                <a:moveTo>
                  <a:pt x="77346" y="1374727"/>
                </a:moveTo>
                <a:cubicBezTo>
                  <a:pt x="77918" y="1375966"/>
                  <a:pt x="78489" y="1375394"/>
                  <a:pt x="79346" y="1375489"/>
                </a:cubicBezTo>
                <a:cubicBezTo>
                  <a:pt x="81918" y="1364250"/>
                  <a:pt x="91253" y="1352439"/>
                  <a:pt x="99158" y="1344914"/>
                </a:cubicBezTo>
                <a:lnTo>
                  <a:pt x="98968" y="1344819"/>
                </a:lnTo>
                <a:cubicBezTo>
                  <a:pt x="88586" y="1354915"/>
                  <a:pt x="78584" y="1362916"/>
                  <a:pt x="77346" y="1374727"/>
                </a:cubicBezTo>
                <a:close/>
                <a:moveTo>
                  <a:pt x="47723" y="1419400"/>
                </a:moveTo>
                <a:cubicBezTo>
                  <a:pt x="49057" y="1421304"/>
                  <a:pt x="49628" y="1420352"/>
                  <a:pt x="50962" y="1420447"/>
                </a:cubicBezTo>
                <a:cubicBezTo>
                  <a:pt x="50295" y="1408446"/>
                  <a:pt x="56391" y="1395396"/>
                  <a:pt x="62582" y="1386062"/>
                </a:cubicBezTo>
                <a:cubicBezTo>
                  <a:pt x="54867" y="1393587"/>
                  <a:pt x="44675" y="1413589"/>
                  <a:pt x="47723" y="1419400"/>
                </a:cubicBezTo>
                <a:close/>
                <a:moveTo>
                  <a:pt x="24197" y="1470834"/>
                </a:moveTo>
                <a:cubicBezTo>
                  <a:pt x="25816" y="1474835"/>
                  <a:pt x="25911" y="1473883"/>
                  <a:pt x="27911" y="1474740"/>
                </a:cubicBezTo>
                <a:cubicBezTo>
                  <a:pt x="25625" y="1460166"/>
                  <a:pt x="28959" y="1444165"/>
                  <a:pt x="34865" y="1431306"/>
                </a:cubicBezTo>
                <a:lnTo>
                  <a:pt x="34579" y="1431211"/>
                </a:lnTo>
                <a:cubicBezTo>
                  <a:pt x="26959" y="1443403"/>
                  <a:pt x="21625" y="1461405"/>
                  <a:pt x="24197" y="1470834"/>
                </a:cubicBezTo>
                <a:close/>
                <a:moveTo>
                  <a:pt x="2223900" y="2105771"/>
                </a:moveTo>
                <a:cubicBezTo>
                  <a:pt x="2239997" y="2122630"/>
                  <a:pt x="2262096" y="2111581"/>
                  <a:pt x="2267620" y="2103390"/>
                </a:cubicBezTo>
                <a:cubicBezTo>
                  <a:pt x="2247903" y="2110248"/>
                  <a:pt x="2228091" y="2106819"/>
                  <a:pt x="2224281" y="2103295"/>
                </a:cubicBezTo>
                <a:cubicBezTo>
                  <a:pt x="2223519" y="2103961"/>
                  <a:pt x="2222948" y="2104914"/>
                  <a:pt x="2223900" y="2105771"/>
                </a:cubicBezTo>
                <a:close/>
                <a:moveTo>
                  <a:pt x="2195325" y="2082816"/>
                </a:moveTo>
                <a:cubicBezTo>
                  <a:pt x="2210375" y="2094532"/>
                  <a:pt x="2227520" y="2085483"/>
                  <a:pt x="2234092" y="2072338"/>
                </a:cubicBezTo>
                <a:cubicBezTo>
                  <a:pt x="2221995" y="2079482"/>
                  <a:pt x="2205422" y="2084625"/>
                  <a:pt x="2195421" y="2080434"/>
                </a:cubicBezTo>
                <a:cubicBezTo>
                  <a:pt x="2194944" y="2081101"/>
                  <a:pt x="2194468" y="2082244"/>
                  <a:pt x="2195325" y="2082816"/>
                </a:cubicBezTo>
                <a:close/>
                <a:moveTo>
                  <a:pt x="2166464" y="2063290"/>
                </a:moveTo>
                <a:cubicBezTo>
                  <a:pt x="2180847" y="2073576"/>
                  <a:pt x="2198850" y="2059099"/>
                  <a:pt x="2202564" y="2048812"/>
                </a:cubicBezTo>
                <a:cubicBezTo>
                  <a:pt x="2191896" y="2055860"/>
                  <a:pt x="2178371" y="2063575"/>
                  <a:pt x="2166464" y="2061004"/>
                </a:cubicBezTo>
                <a:cubicBezTo>
                  <a:pt x="2166084" y="2061670"/>
                  <a:pt x="2165512" y="2062813"/>
                  <a:pt x="2166464" y="2063290"/>
                </a:cubicBezTo>
                <a:close/>
                <a:moveTo>
                  <a:pt x="2145700" y="2052336"/>
                </a:moveTo>
                <a:cubicBezTo>
                  <a:pt x="2160368" y="2060813"/>
                  <a:pt x="2175989" y="2043287"/>
                  <a:pt x="2178561" y="2033953"/>
                </a:cubicBezTo>
                <a:cubicBezTo>
                  <a:pt x="2170751" y="2041382"/>
                  <a:pt x="2153320" y="2052145"/>
                  <a:pt x="2145605" y="2050145"/>
                </a:cubicBezTo>
                <a:cubicBezTo>
                  <a:pt x="2145224" y="2050716"/>
                  <a:pt x="2144843" y="2051955"/>
                  <a:pt x="2145700" y="2052336"/>
                </a:cubicBezTo>
                <a:close/>
                <a:moveTo>
                  <a:pt x="2124364" y="2044335"/>
                </a:moveTo>
                <a:cubicBezTo>
                  <a:pt x="2140271" y="2048812"/>
                  <a:pt x="2149415" y="2032809"/>
                  <a:pt x="2152463" y="2021189"/>
                </a:cubicBezTo>
                <a:cubicBezTo>
                  <a:pt x="2144557" y="2030524"/>
                  <a:pt x="2132936" y="2041858"/>
                  <a:pt x="2123983" y="2042144"/>
                </a:cubicBezTo>
                <a:cubicBezTo>
                  <a:pt x="2123793" y="2042811"/>
                  <a:pt x="2123507" y="2044144"/>
                  <a:pt x="2124364" y="2044335"/>
                </a:cubicBezTo>
                <a:close/>
                <a:moveTo>
                  <a:pt x="2099027" y="2038048"/>
                </a:moveTo>
                <a:cubicBezTo>
                  <a:pt x="2114363" y="2040334"/>
                  <a:pt x="2121030" y="2022427"/>
                  <a:pt x="2122554" y="2011092"/>
                </a:cubicBezTo>
                <a:cubicBezTo>
                  <a:pt x="2116077" y="2020808"/>
                  <a:pt x="2109410" y="2032524"/>
                  <a:pt x="2098456" y="2035953"/>
                </a:cubicBezTo>
                <a:cubicBezTo>
                  <a:pt x="2098265" y="2036620"/>
                  <a:pt x="2098170" y="2038048"/>
                  <a:pt x="2099027" y="2038048"/>
                </a:cubicBezTo>
                <a:close/>
                <a:moveTo>
                  <a:pt x="2071119" y="2036238"/>
                </a:moveTo>
                <a:cubicBezTo>
                  <a:pt x="2086073" y="2041382"/>
                  <a:pt x="2093408" y="2018332"/>
                  <a:pt x="2093503" y="2008045"/>
                </a:cubicBezTo>
                <a:cubicBezTo>
                  <a:pt x="2087502" y="2018617"/>
                  <a:pt x="2082168" y="2030714"/>
                  <a:pt x="2071119" y="2035191"/>
                </a:cubicBezTo>
                <a:lnTo>
                  <a:pt x="2071119" y="2036238"/>
                </a:lnTo>
                <a:close/>
                <a:moveTo>
                  <a:pt x="2053022" y="2038143"/>
                </a:moveTo>
                <a:cubicBezTo>
                  <a:pt x="2053879" y="2039763"/>
                  <a:pt x="2055879" y="2038048"/>
                  <a:pt x="2057022" y="2037762"/>
                </a:cubicBezTo>
                <a:cubicBezTo>
                  <a:pt x="2055784" y="2033381"/>
                  <a:pt x="2059118" y="2029762"/>
                  <a:pt x="2059975" y="2025761"/>
                </a:cubicBezTo>
                <a:cubicBezTo>
                  <a:pt x="2061785" y="2018998"/>
                  <a:pt x="2061499" y="2012807"/>
                  <a:pt x="2059880" y="2006711"/>
                </a:cubicBezTo>
                <a:cubicBezTo>
                  <a:pt x="2058927" y="2012997"/>
                  <a:pt x="2054355" y="2022999"/>
                  <a:pt x="2055212" y="2028047"/>
                </a:cubicBezTo>
                <a:cubicBezTo>
                  <a:pt x="2055593" y="2032143"/>
                  <a:pt x="2057022" y="2035191"/>
                  <a:pt x="2052641" y="2037191"/>
                </a:cubicBezTo>
                <a:lnTo>
                  <a:pt x="2053022" y="2038143"/>
                </a:lnTo>
                <a:close/>
                <a:moveTo>
                  <a:pt x="2027876" y="2046430"/>
                </a:moveTo>
                <a:cubicBezTo>
                  <a:pt x="2043306" y="2045478"/>
                  <a:pt x="2039496" y="2018617"/>
                  <a:pt x="2035305" y="2012140"/>
                </a:cubicBezTo>
                <a:cubicBezTo>
                  <a:pt x="2035591" y="2021570"/>
                  <a:pt x="2033400" y="2041096"/>
                  <a:pt x="2027495" y="2045478"/>
                </a:cubicBezTo>
                <a:lnTo>
                  <a:pt x="2027876" y="2046430"/>
                </a:lnTo>
                <a:close/>
                <a:moveTo>
                  <a:pt x="2003873" y="2060051"/>
                </a:moveTo>
                <a:cubicBezTo>
                  <a:pt x="2019398" y="2056717"/>
                  <a:pt x="2013969" y="2033095"/>
                  <a:pt x="2008635" y="2024618"/>
                </a:cubicBezTo>
                <a:cubicBezTo>
                  <a:pt x="2009207" y="2035953"/>
                  <a:pt x="2010159" y="2051288"/>
                  <a:pt x="2003301" y="2059289"/>
                </a:cubicBezTo>
                <a:lnTo>
                  <a:pt x="2003873" y="2060051"/>
                </a:lnTo>
                <a:close/>
                <a:moveTo>
                  <a:pt x="1980155" y="2045097"/>
                </a:moveTo>
                <a:cubicBezTo>
                  <a:pt x="1984061" y="2057003"/>
                  <a:pt x="1985394" y="2069386"/>
                  <a:pt x="1980917" y="2076815"/>
                </a:cubicBezTo>
                <a:cubicBezTo>
                  <a:pt x="1981394" y="2077387"/>
                  <a:pt x="1982441" y="2078244"/>
                  <a:pt x="1983108" y="2077387"/>
                </a:cubicBezTo>
                <a:cubicBezTo>
                  <a:pt x="1995586" y="2066528"/>
                  <a:pt x="1988442" y="2050621"/>
                  <a:pt x="1979012" y="2041477"/>
                </a:cubicBezTo>
                <a:lnTo>
                  <a:pt x="1980155" y="2045097"/>
                </a:lnTo>
                <a:close/>
                <a:moveTo>
                  <a:pt x="1954629" y="2067576"/>
                </a:moveTo>
                <a:cubicBezTo>
                  <a:pt x="1959010" y="2078339"/>
                  <a:pt x="1961963" y="2091198"/>
                  <a:pt x="1957010" y="2100913"/>
                </a:cubicBezTo>
                <a:cubicBezTo>
                  <a:pt x="1957581" y="2101485"/>
                  <a:pt x="1958629" y="2102056"/>
                  <a:pt x="1959296" y="2101199"/>
                </a:cubicBezTo>
                <a:cubicBezTo>
                  <a:pt x="1971488" y="2088912"/>
                  <a:pt x="1964439" y="2072148"/>
                  <a:pt x="1953104" y="2063956"/>
                </a:cubicBezTo>
                <a:lnTo>
                  <a:pt x="1954629" y="2067576"/>
                </a:lnTo>
                <a:close/>
                <a:moveTo>
                  <a:pt x="1928435" y="2097294"/>
                </a:moveTo>
                <a:cubicBezTo>
                  <a:pt x="1933959" y="2108152"/>
                  <a:pt x="1937198" y="2121868"/>
                  <a:pt x="1932721" y="2132346"/>
                </a:cubicBezTo>
                <a:cubicBezTo>
                  <a:pt x="1935864" y="2134537"/>
                  <a:pt x="1937388" y="2127202"/>
                  <a:pt x="1938626" y="2125964"/>
                </a:cubicBezTo>
                <a:cubicBezTo>
                  <a:pt x="1947104" y="2114820"/>
                  <a:pt x="1934531" y="2096532"/>
                  <a:pt x="1926815" y="2093865"/>
                </a:cubicBezTo>
                <a:lnTo>
                  <a:pt x="1928435" y="2097294"/>
                </a:lnTo>
                <a:close/>
                <a:moveTo>
                  <a:pt x="1908242" y="2125107"/>
                </a:moveTo>
                <a:cubicBezTo>
                  <a:pt x="1915481" y="2137204"/>
                  <a:pt x="1917957" y="2150920"/>
                  <a:pt x="1914242" y="2160635"/>
                </a:cubicBezTo>
                <a:cubicBezTo>
                  <a:pt x="1917576" y="2162540"/>
                  <a:pt x="1918529" y="2155301"/>
                  <a:pt x="1919958" y="2153587"/>
                </a:cubicBezTo>
                <a:cubicBezTo>
                  <a:pt x="1927196" y="2137870"/>
                  <a:pt x="1917290" y="2126821"/>
                  <a:pt x="1906337" y="2121773"/>
                </a:cubicBezTo>
                <a:lnTo>
                  <a:pt x="1908242" y="2125107"/>
                </a:lnTo>
                <a:close/>
                <a:moveTo>
                  <a:pt x="1884905" y="2161588"/>
                </a:moveTo>
                <a:cubicBezTo>
                  <a:pt x="1891859" y="2171493"/>
                  <a:pt x="1894716" y="2191496"/>
                  <a:pt x="1890906" y="2198830"/>
                </a:cubicBezTo>
                <a:cubicBezTo>
                  <a:pt x="1891763" y="2199402"/>
                  <a:pt x="1892811" y="2199497"/>
                  <a:pt x="1893383" y="2198354"/>
                </a:cubicBezTo>
                <a:cubicBezTo>
                  <a:pt x="1903765" y="2182733"/>
                  <a:pt x="1899193" y="2164159"/>
                  <a:pt x="1883000" y="2158159"/>
                </a:cubicBezTo>
                <a:lnTo>
                  <a:pt x="1884905" y="2161588"/>
                </a:lnTo>
                <a:close/>
                <a:moveTo>
                  <a:pt x="1864141" y="2200640"/>
                </a:moveTo>
                <a:cubicBezTo>
                  <a:pt x="1870904" y="2215594"/>
                  <a:pt x="1871856" y="2229977"/>
                  <a:pt x="1867570" y="2241788"/>
                </a:cubicBezTo>
                <a:cubicBezTo>
                  <a:pt x="1868427" y="2242455"/>
                  <a:pt x="1869380" y="2242455"/>
                  <a:pt x="1870046" y="2241217"/>
                </a:cubicBezTo>
                <a:cubicBezTo>
                  <a:pt x="1881095" y="2224643"/>
                  <a:pt x="1877666" y="2203974"/>
                  <a:pt x="1862426" y="2196735"/>
                </a:cubicBezTo>
                <a:lnTo>
                  <a:pt x="1864141" y="2200640"/>
                </a:lnTo>
                <a:close/>
                <a:moveTo>
                  <a:pt x="1838709" y="2244550"/>
                </a:moveTo>
                <a:cubicBezTo>
                  <a:pt x="1846996" y="2257409"/>
                  <a:pt x="1848901" y="2272459"/>
                  <a:pt x="1844996" y="2283508"/>
                </a:cubicBezTo>
                <a:cubicBezTo>
                  <a:pt x="1848615" y="2285032"/>
                  <a:pt x="1849568" y="2276459"/>
                  <a:pt x="1850996" y="2274649"/>
                </a:cubicBezTo>
                <a:cubicBezTo>
                  <a:pt x="1858140" y="2257123"/>
                  <a:pt x="1849472" y="2245122"/>
                  <a:pt x="1836614" y="2241217"/>
                </a:cubicBezTo>
                <a:lnTo>
                  <a:pt x="1838709" y="2244550"/>
                </a:lnTo>
                <a:close/>
                <a:moveTo>
                  <a:pt x="1814992" y="2288556"/>
                </a:moveTo>
                <a:cubicBezTo>
                  <a:pt x="1822421" y="2299605"/>
                  <a:pt x="1823564" y="2321512"/>
                  <a:pt x="1819278" y="2329609"/>
                </a:cubicBezTo>
                <a:cubicBezTo>
                  <a:pt x="1820231" y="2330275"/>
                  <a:pt x="1821183" y="2330085"/>
                  <a:pt x="1821850" y="2328751"/>
                </a:cubicBezTo>
                <a:cubicBezTo>
                  <a:pt x="1832232" y="2312083"/>
                  <a:pt x="1831756" y="2290937"/>
                  <a:pt x="1813087" y="2285032"/>
                </a:cubicBezTo>
                <a:lnTo>
                  <a:pt x="1814992" y="2288556"/>
                </a:lnTo>
                <a:close/>
                <a:moveTo>
                  <a:pt x="1795370" y="2361517"/>
                </a:moveTo>
                <a:cubicBezTo>
                  <a:pt x="1794418" y="2370185"/>
                  <a:pt x="1792513" y="2374852"/>
                  <a:pt x="1790608" y="2379139"/>
                </a:cubicBezTo>
                <a:cubicBezTo>
                  <a:pt x="1791560" y="2379996"/>
                  <a:pt x="1792418" y="2379805"/>
                  <a:pt x="1793180" y="2378472"/>
                </a:cubicBezTo>
                <a:cubicBezTo>
                  <a:pt x="1805562" y="2361422"/>
                  <a:pt x="1807086" y="2337895"/>
                  <a:pt x="1790322" y="2329323"/>
                </a:cubicBezTo>
                <a:cubicBezTo>
                  <a:pt x="1794799" y="2340086"/>
                  <a:pt x="1796323" y="2353326"/>
                  <a:pt x="1795370" y="2361517"/>
                </a:cubicBezTo>
                <a:close/>
                <a:moveTo>
                  <a:pt x="1760699" y="2382377"/>
                </a:moveTo>
                <a:cubicBezTo>
                  <a:pt x="1767653" y="2397617"/>
                  <a:pt x="1765748" y="2414191"/>
                  <a:pt x="1759842" y="2425811"/>
                </a:cubicBezTo>
                <a:cubicBezTo>
                  <a:pt x="1763557" y="2427430"/>
                  <a:pt x="1765843" y="2418001"/>
                  <a:pt x="1767748" y="2416096"/>
                </a:cubicBezTo>
                <a:cubicBezTo>
                  <a:pt x="1777940" y="2398379"/>
                  <a:pt x="1772891" y="2383711"/>
                  <a:pt x="1758985" y="2378758"/>
                </a:cubicBezTo>
                <a:lnTo>
                  <a:pt x="1760699" y="2382377"/>
                </a:lnTo>
                <a:close/>
                <a:moveTo>
                  <a:pt x="1723552" y="2473817"/>
                </a:moveTo>
                <a:cubicBezTo>
                  <a:pt x="1737839" y="2462863"/>
                  <a:pt x="1746793" y="2433907"/>
                  <a:pt x="1726981" y="2425430"/>
                </a:cubicBezTo>
                <a:cubicBezTo>
                  <a:pt x="1732696" y="2440860"/>
                  <a:pt x="1731839" y="2460006"/>
                  <a:pt x="1722790" y="2473245"/>
                </a:cubicBezTo>
                <a:lnTo>
                  <a:pt x="1723552" y="2473817"/>
                </a:lnTo>
                <a:close/>
                <a:moveTo>
                  <a:pt x="1688881" y="2511726"/>
                </a:moveTo>
                <a:cubicBezTo>
                  <a:pt x="1705931" y="2499725"/>
                  <a:pt x="1720885" y="2471436"/>
                  <a:pt x="1699930" y="2459720"/>
                </a:cubicBezTo>
                <a:cubicBezTo>
                  <a:pt x="1705169" y="2476865"/>
                  <a:pt x="1699073" y="2498487"/>
                  <a:pt x="1688214" y="2511155"/>
                </a:cubicBezTo>
                <a:lnTo>
                  <a:pt x="1688881" y="2511726"/>
                </a:lnTo>
                <a:close/>
                <a:moveTo>
                  <a:pt x="1645923" y="2549255"/>
                </a:moveTo>
                <a:cubicBezTo>
                  <a:pt x="1664116" y="2539635"/>
                  <a:pt x="1683166" y="2512298"/>
                  <a:pt x="1662973" y="2499249"/>
                </a:cubicBezTo>
                <a:cubicBezTo>
                  <a:pt x="1665926" y="2518203"/>
                  <a:pt x="1656972" y="2538016"/>
                  <a:pt x="1645256" y="2548588"/>
                </a:cubicBezTo>
                <a:lnTo>
                  <a:pt x="1645923" y="2549255"/>
                </a:lnTo>
                <a:close/>
                <a:moveTo>
                  <a:pt x="1585154" y="2587260"/>
                </a:moveTo>
                <a:cubicBezTo>
                  <a:pt x="1593536" y="2585641"/>
                  <a:pt x="1602299" y="2576687"/>
                  <a:pt x="1605251" y="2575163"/>
                </a:cubicBezTo>
                <a:cubicBezTo>
                  <a:pt x="1616681" y="2566305"/>
                  <a:pt x="1623063" y="2548874"/>
                  <a:pt x="1612205" y="2539825"/>
                </a:cubicBezTo>
                <a:cubicBezTo>
                  <a:pt x="1612395" y="2557161"/>
                  <a:pt x="1596012" y="2580592"/>
                  <a:pt x="1584582" y="2586498"/>
                </a:cubicBezTo>
                <a:lnTo>
                  <a:pt x="1585154" y="2587260"/>
                </a:lnTo>
                <a:close/>
                <a:moveTo>
                  <a:pt x="1515907" y="2616120"/>
                </a:moveTo>
                <a:cubicBezTo>
                  <a:pt x="1538481" y="2612977"/>
                  <a:pt x="1567247" y="2592784"/>
                  <a:pt x="1557817" y="2572591"/>
                </a:cubicBezTo>
                <a:cubicBezTo>
                  <a:pt x="1551340" y="2591070"/>
                  <a:pt x="1531909" y="2609167"/>
                  <a:pt x="1515621" y="2615168"/>
                </a:cubicBezTo>
                <a:lnTo>
                  <a:pt x="1515907" y="2616120"/>
                </a:lnTo>
                <a:close/>
                <a:moveTo>
                  <a:pt x="1446946" y="2630122"/>
                </a:moveTo>
                <a:cubicBezTo>
                  <a:pt x="1464853" y="2631456"/>
                  <a:pt x="1501524" y="2617454"/>
                  <a:pt x="1489237" y="2595451"/>
                </a:cubicBezTo>
                <a:cubicBezTo>
                  <a:pt x="1481998" y="2612882"/>
                  <a:pt x="1464091" y="2625550"/>
                  <a:pt x="1446755" y="2629265"/>
                </a:cubicBezTo>
                <a:lnTo>
                  <a:pt x="1446946" y="2630122"/>
                </a:lnTo>
                <a:close/>
                <a:moveTo>
                  <a:pt x="1373032" y="2631456"/>
                </a:moveTo>
                <a:cubicBezTo>
                  <a:pt x="1392177" y="2633742"/>
                  <a:pt x="1427134" y="2629646"/>
                  <a:pt x="1421800" y="2605357"/>
                </a:cubicBezTo>
                <a:cubicBezTo>
                  <a:pt x="1410465" y="2620883"/>
                  <a:pt x="1388558" y="2629836"/>
                  <a:pt x="1370651" y="2629456"/>
                </a:cubicBezTo>
                <a:cubicBezTo>
                  <a:pt x="1370365" y="2630884"/>
                  <a:pt x="1371222" y="2631265"/>
                  <a:pt x="1373032" y="2631456"/>
                </a:cubicBezTo>
                <a:close/>
                <a:moveTo>
                  <a:pt x="1294165" y="2615549"/>
                </a:moveTo>
                <a:cubicBezTo>
                  <a:pt x="1315691" y="2623264"/>
                  <a:pt x="1349315" y="2626979"/>
                  <a:pt x="1354649" y="2603548"/>
                </a:cubicBezTo>
                <a:cubicBezTo>
                  <a:pt x="1334837" y="2615930"/>
                  <a:pt x="1312739" y="2618121"/>
                  <a:pt x="1292260" y="2613073"/>
                </a:cubicBezTo>
                <a:cubicBezTo>
                  <a:pt x="1291593" y="2614311"/>
                  <a:pt x="1292450" y="2614882"/>
                  <a:pt x="1294165" y="2615549"/>
                </a:cubicBezTo>
                <a:close/>
                <a:moveTo>
                  <a:pt x="1226156" y="2583831"/>
                </a:moveTo>
                <a:cubicBezTo>
                  <a:pt x="1243587" y="2594689"/>
                  <a:pt x="1277115" y="2606405"/>
                  <a:pt x="1281211" y="2581640"/>
                </a:cubicBezTo>
                <a:cubicBezTo>
                  <a:pt x="1264066" y="2591070"/>
                  <a:pt x="1241111" y="2589355"/>
                  <a:pt x="1224728" y="2580973"/>
                </a:cubicBezTo>
                <a:cubicBezTo>
                  <a:pt x="1223966" y="2582211"/>
                  <a:pt x="1224633" y="2582878"/>
                  <a:pt x="1226156" y="2583831"/>
                </a:cubicBezTo>
                <a:close/>
                <a:moveTo>
                  <a:pt x="1164053" y="2534872"/>
                </a:moveTo>
                <a:cubicBezTo>
                  <a:pt x="1176722" y="2548112"/>
                  <a:pt x="1207773" y="2569353"/>
                  <a:pt x="1218822" y="2546683"/>
                </a:cubicBezTo>
                <a:cubicBezTo>
                  <a:pt x="1199867" y="2551160"/>
                  <a:pt x="1177007" y="2543826"/>
                  <a:pt x="1163387" y="2531824"/>
                </a:cubicBezTo>
                <a:cubicBezTo>
                  <a:pt x="1162339" y="2532777"/>
                  <a:pt x="1162815" y="2533634"/>
                  <a:pt x="1164053" y="2534872"/>
                </a:cubicBezTo>
                <a:close/>
                <a:moveTo>
                  <a:pt x="1198343" y="1695148"/>
                </a:moveTo>
                <a:lnTo>
                  <a:pt x="1201296" y="1694672"/>
                </a:lnTo>
                <a:cubicBezTo>
                  <a:pt x="1191390" y="1689814"/>
                  <a:pt x="1181484" y="1681718"/>
                  <a:pt x="1178627" y="1671526"/>
                </a:cubicBezTo>
                <a:cubicBezTo>
                  <a:pt x="1177865" y="1671526"/>
                  <a:pt x="1177103" y="1671907"/>
                  <a:pt x="1177293" y="1672955"/>
                </a:cubicBezTo>
                <a:cubicBezTo>
                  <a:pt x="1177388" y="1686671"/>
                  <a:pt x="1187199" y="1696291"/>
                  <a:pt x="1198343" y="1695148"/>
                </a:cubicBezTo>
                <a:close/>
                <a:moveTo>
                  <a:pt x="1193200" y="1735915"/>
                </a:moveTo>
                <a:lnTo>
                  <a:pt x="1196248" y="1736391"/>
                </a:lnTo>
                <a:cubicBezTo>
                  <a:pt x="1186247" y="1725914"/>
                  <a:pt x="1180055" y="1716103"/>
                  <a:pt x="1178627" y="1704007"/>
                </a:cubicBezTo>
                <a:cubicBezTo>
                  <a:pt x="1177865" y="1703911"/>
                  <a:pt x="1177103" y="1704007"/>
                  <a:pt x="1177007" y="1704959"/>
                </a:cubicBezTo>
                <a:cubicBezTo>
                  <a:pt x="1174531" y="1719056"/>
                  <a:pt x="1181960" y="1733439"/>
                  <a:pt x="1193200" y="1735915"/>
                </a:cubicBezTo>
                <a:close/>
                <a:moveTo>
                  <a:pt x="1114333" y="2472865"/>
                </a:moveTo>
                <a:cubicBezTo>
                  <a:pt x="1123477" y="2488295"/>
                  <a:pt x="1148242" y="2514870"/>
                  <a:pt x="1163863" y="2495915"/>
                </a:cubicBezTo>
                <a:cubicBezTo>
                  <a:pt x="1144622" y="2495629"/>
                  <a:pt x="1125572" y="2484771"/>
                  <a:pt x="1114428" y="2469912"/>
                </a:cubicBezTo>
                <a:cubicBezTo>
                  <a:pt x="1113285" y="2470483"/>
                  <a:pt x="1113571" y="2471341"/>
                  <a:pt x="1114333" y="2472865"/>
                </a:cubicBezTo>
                <a:close/>
                <a:moveTo>
                  <a:pt x="1086520" y="2420477"/>
                </a:moveTo>
                <a:cubicBezTo>
                  <a:pt x="1094426" y="2439051"/>
                  <a:pt x="1112904" y="2464387"/>
                  <a:pt x="1130049" y="2448290"/>
                </a:cubicBezTo>
                <a:cubicBezTo>
                  <a:pt x="1111094" y="2445814"/>
                  <a:pt x="1094521" y="2431621"/>
                  <a:pt x="1087091" y="2417620"/>
                </a:cubicBezTo>
                <a:cubicBezTo>
                  <a:pt x="1085853" y="2418001"/>
                  <a:pt x="1085853" y="2418858"/>
                  <a:pt x="1086520" y="2420477"/>
                </a:cubicBezTo>
                <a:close/>
                <a:moveTo>
                  <a:pt x="1064612" y="2354374"/>
                </a:moveTo>
                <a:cubicBezTo>
                  <a:pt x="1068994" y="2373138"/>
                  <a:pt x="1082805" y="2399617"/>
                  <a:pt x="1102046" y="2388378"/>
                </a:cubicBezTo>
                <a:cubicBezTo>
                  <a:pt x="1085663" y="2382853"/>
                  <a:pt x="1070994" y="2367232"/>
                  <a:pt x="1065660" y="2351802"/>
                </a:cubicBezTo>
                <a:cubicBezTo>
                  <a:pt x="1064422" y="2351992"/>
                  <a:pt x="1064231" y="2352754"/>
                  <a:pt x="1064612" y="2354374"/>
                </a:cubicBezTo>
                <a:close/>
                <a:moveTo>
                  <a:pt x="1052039" y="2287508"/>
                </a:moveTo>
                <a:cubicBezTo>
                  <a:pt x="1053944" y="2308272"/>
                  <a:pt x="1062326" y="2333800"/>
                  <a:pt x="1084234" y="2330656"/>
                </a:cubicBezTo>
                <a:cubicBezTo>
                  <a:pt x="1068422" y="2320274"/>
                  <a:pt x="1056897" y="2303034"/>
                  <a:pt x="1053563" y="2285222"/>
                </a:cubicBezTo>
                <a:cubicBezTo>
                  <a:pt x="1052230" y="2285032"/>
                  <a:pt x="1051944" y="2285889"/>
                  <a:pt x="1052039" y="2287508"/>
                </a:cubicBezTo>
                <a:close/>
                <a:moveTo>
                  <a:pt x="1051087" y="2225024"/>
                </a:moveTo>
                <a:lnTo>
                  <a:pt x="1050896" y="2223500"/>
                </a:lnTo>
                <a:cubicBezTo>
                  <a:pt x="1049658" y="2223405"/>
                  <a:pt x="1049277" y="2224357"/>
                  <a:pt x="1049277" y="2225881"/>
                </a:cubicBezTo>
                <a:cubicBezTo>
                  <a:pt x="1048325" y="2245503"/>
                  <a:pt x="1057373" y="2272173"/>
                  <a:pt x="1076138" y="2264934"/>
                </a:cubicBezTo>
                <a:cubicBezTo>
                  <a:pt x="1062422" y="2256457"/>
                  <a:pt x="1052706" y="2239883"/>
                  <a:pt x="1051087" y="2225024"/>
                </a:cubicBezTo>
                <a:close/>
                <a:moveTo>
                  <a:pt x="1056992" y="2172922"/>
                </a:moveTo>
                <a:cubicBezTo>
                  <a:pt x="1055945" y="2167493"/>
                  <a:pt x="1055849" y="2164350"/>
                  <a:pt x="1055754" y="2160730"/>
                </a:cubicBezTo>
                <a:cubicBezTo>
                  <a:pt x="1054516" y="2160445"/>
                  <a:pt x="1054040" y="2161302"/>
                  <a:pt x="1053849" y="2162730"/>
                </a:cubicBezTo>
                <a:cubicBezTo>
                  <a:pt x="1051182" y="2181780"/>
                  <a:pt x="1054611" y="2206831"/>
                  <a:pt x="1075661" y="2204641"/>
                </a:cubicBezTo>
                <a:cubicBezTo>
                  <a:pt x="1066422" y="2196830"/>
                  <a:pt x="1059183" y="2184162"/>
                  <a:pt x="1056992" y="2172922"/>
                </a:cubicBezTo>
                <a:close/>
                <a:moveTo>
                  <a:pt x="1065851" y="2101009"/>
                </a:moveTo>
                <a:lnTo>
                  <a:pt x="1066041" y="2099580"/>
                </a:lnTo>
                <a:cubicBezTo>
                  <a:pt x="1064898" y="2099104"/>
                  <a:pt x="1064327" y="2099675"/>
                  <a:pt x="1064041" y="2101104"/>
                </a:cubicBezTo>
                <a:cubicBezTo>
                  <a:pt x="1058897" y="2120535"/>
                  <a:pt x="1061469" y="2145490"/>
                  <a:pt x="1080043" y="2148348"/>
                </a:cubicBezTo>
                <a:cubicBezTo>
                  <a:pt x="1066708" y="2131870"/>
                  <a:pt x="1064422" y="2107295"/>
                  <a:pt x="1065851" y="2101009"/>
                </a:cubicBezTo>
                <a:close/>
                <a:moveTo>
                  <a:pt x="1086520" y="2080530"/>
                </a:moveTo>
                <a:cubicBezTo>
                  <a:pt x="1078995" y="2067576"/>
                  <a:pt x="1078233" y="2057860"/>
                  <a:pt x="1079376" y="2046907"/>
                </a:cubicBezTo>
                <a:cubicBezTo>
                  <a:pt x="1078328" y="2046525"/>
                  <a:pt x="1077662" y="2047097"/>
                  <a:pt x="1077281" y="2048526"/>
                </a:cubicBezTo>
                <a:cubicBezTo>
                  <a:pt x="1071470" y="2066147"/>
                  <a:pt x="1074423" y="2090150"/>
                  <a:pt x="1092806" y="2089007"/>
                </a:cubicBezTo>
                <a:cubicBezTo>
                  <a:pt x="1090711" y="2086245"/>
                  <a:pt x="1088234" y="2083387"/>
                  <a:pt x="1086520" y="2080530"/>
                </a:cubicBezTo>
                <a:close/>
                <a:moveTo>
                  <a:pt x="1095664" y="1995567"/>
                </a:moveTo>
                <a:lnTo>
                  <a:pt x="1095854" y="1994329"/>
                </a:lnTo>
                <a:cubicBezTo>
                  <a:pt x="1094807" y="1993852"/>
                  <a:pt x="1094140" y="1994424"/>
                  <a:pt x="1093759" y="1995662"/>
                </a:cubicBezTo>
                <a:cubicBezTo>
                  <a:pt x="1087853" y="2012521"/>
                  <a:pt x="1087949" y="2034333"/>
                  <a:pt x="1106999" y="2036620"/>
                </a:cubicBezTo>
                <a:cubicBezTo>
                  <a:pt x="1098045" y="2027190"/>
                  <a:pt x="1092902" y="2004425"/>
                  <a:pt x="1095664" y="1995567"/>
                </a:cubicBezTo>
                <a:close/>
                <a:moveTo>
                  <a:pt x="1108427" y="1957848"/>
                </a:moveTo>
                <a:lnTo>
                  <a:pt x="1108618" y="1956609"/>
                </a:lnTo>
                <a:cubicBezTo>
                  <a:pt x="1107665" y="1956133"/>
                  <a:pt x="1106903" y="1956609"/>
                  <a:pt x="1106522" y="1957848"/>
                </a:cubicBezTo>
                <a:cubicBezTo>
                  <a:pt x="1100331" y="1974326"/>
                  <a:pt x="1100522" y="1995376"/>
                  <a:pt x="1119000" y="1998043"/>
                </a:cubicBezTo>
                <a:cubicBezTo>
                  <a:pt x="1110523" y="1988709"/>
                  <a:pt x="1105665" y="1966516"/>
                  <a:pt x="1108427" y="1957848"/>
                </a:cubicBezTo>
                <a:close/>
                <a:moveTo>
                  <a:pt x="1130811" y="1954038"/>
                </a:moveTo>
                <a:cubicBezTo>
                  <a:pt x="1122334" y="1942417"/>
                  <a:pt x="1119953" y="1928416"/>
                  <a:pt x="1122143" y="1917557"/>
                </a:cubicBezTo>
                <a:cubicBezTo>
                  <a:pt x="1121191" y="1917081"/>
                  <a:pt x="1120429" y="1917557"/>
                  <a:pt x="1120048" y="1918795"/>
                </a:cubicBezTo>
                <a:cubicBezTo>
                  <a:pt x="1113380" y="1934988"/>
                  <a:pt x="1115952" y="1956229"/>
                  <a:pt x="1132811" y="1956895"/>
                </a:cubicBezTo>
                <a:lnTo>
                  <a:pt x="1130811" y="1954038"/>
                </a:lnTo>
                <a:close/>
                <a:moveTo>
                  <a:pt x="1140527" y="1893935"/>
                </a:moveTo>
                <a:cubicBezTo>
                  <a:pt x="1137193" y="1883172"/>
                  <a:pt x="1137860" y="1876409"/>
                  <a:pt x="1138717" y="1871266"/>
                </a:cubicBezTo>
                <a:cubicBezTo>
                  <a:pt x="1137764" y="1870789"/>
                  <a:pt x="1137002" y="1871266"/>
                  <a:pt x="1136717" y="1872408"/>
                </a:cubicBezTo>
                <a:cubicBezTo>
                  <a:pt x="1130716" y="1888125"/>
                  <a:pt x="1131954" y="1907556"/>
                  <a:pt x="1149290" y="1910223"/>
                </a:cubicBezTo>
                <a:cubicBezTo>
                  <a:pt x="1145575" y="1905270"/>
                  <a:pt x="1142336" y="1899650"/>
                  <a:pt x="1140527" y="1893935"/>
                </a:cubicBezTo>
                <a:close/>
                <a:moveTo>
                  <a:pt x="1155671" y="1850787"/>
                </a:moveTo>
                <a:cubicBezTo>
                  <a:pt x="1152814" y="1842309"/>
                  <a:pt x="1151957" y="1833546"/>
                  <a:pt x="1153290" y="1825450"/>
                </a:cubicBezTo>
                <a:cubicBezTo>
                  <a:pt x="1152433" y="1824974"/>
                  <a:pt x="1151671" y="1825260"/>
                  <a:pt x="1151290" y="1826498"/>
                </a:cubicBezTo>
                <a:cubicBezTo>
                  <a:pt x="1145099" y="1842500"/>
                  <a:pt x="1147956" y="1862121"/>
                  <a:pt x="1162910" y="1866408"/>
                </a:cubicBezTo>
                <a:cubicBezTo>
                  <a:pt x="1159958" y="1861455"/>
                  <a:pt x="1157100" y="1855549"/>
                  <a:pt x="1155671" y="1850787"/>
                </a:cubicBezTo>
                <a:close/>
                <a:moveTo>
                  <a:pt x="1167197" y="1801162"/>
                </a:moveTo>
                <a:cubicBezTo>
                  <a:pt x="1165101" y="1795446"/>
                  <a:pt x="1164339" y="1789922"/>
                  <a:pt x="1164815" y="1784969"/>
                </a:cubicBezTo>
                <a:cubicBezTo>
                  <a:pt x="1161482" y="1784779"/>
                  <a:pt x="1162529" y="1791541"/>
                  <a:pt x="1161672" y="1793541"/>
                </a:cubicBezTo>
                <a:cubicBezTo>
                  <a:pt x="1159196" y="1809258"/>
                  <a:pt x="1167292" y="1818592"/>
                  <a:pt x="1178912" y="1819259"/>
                </a:cubicBezTo>
                <a:cubicBezTo>
                  <a:pt x="1174055" y="1814306"/>
                  <a:pt x="1169102" y="1807162"/>
                  <a:pt x="1167197" y="1801162"/>
                </a:cubicBezTo>
                <a:close/>
                <a:moveTo>
                  <a:pt x="1173102" y="1743821"/>
                </a:moveTo>
                <a:cubicBezTo>
                  <a:pt x="1167197" y="1757823"/>
                  <a:pt x="1174531" y="1776682"/>
                  <a:pt x="1189961" y="1776682"/>
                </a:cubicBezTo>
                <a:cubicBezTo>
                  <a:pt x="1181198" y="1768395"/>
                  <a:pt x="1173674" y="1755537"/>
                  <a:pt x="1173864" y="1743916"/>
                </a:cubicBezTo>
                <a:lnTo>
                  <a:pt x="1173102" y="1743821"/>
                </a:lnTo>
                <a:close/>
                <a:moveTo>
                  <a:pt x="1172626" y="1638284"/>
                </a:moveTo>
                <a:cubicBezTo>
                  <a:pt x="1174626" y="1652762"/>
                  <a:pt x="1187675" y="1662001"/>
                  <a:pt x="1199391" y="1657525"/>
                </a:cubicBezTo>
                <a:cubicBezTo>
                  <a:pt x="1189009" y="1653619"/>
                  <a:pt x="1177960" y="1646475"/>
                  <a:pt x="1173864" y="1636760"/>
                </a:cubicBezTo>
                <a:cubicBezTo>
                  <a:pt x="1173007" y="1636950"/>
                  <a:pt x="1172340" y="1637332"/>
                  <a:pt x="1172626" y="1638284"/>
                </a:cubicBezTo>
                <a:close/>
                <a:moveTo>
                  <a:pt x="1162434" y="1604280"/>
                </a:moveTo>
                <a:cubicBezTo>
                  <a:pt x="1166720" y="1617710"/>
                  <a:pt x="1179674" y="1624758"/>
                  <a:pt x="1191390" y="1618758"/>
                </a:cubicBezTo>
                <a:cubicBezTo>
                  <a:pt x="1180817" y="1616376"/>
                  <a:pt x="1169483" y="1611900"/>
                  <a:pt x="1163387" y="1602661"/>
                </a:cubicBezTo>
                <a:cubicBezTo>
                  <a:pt x="1162720" y="1602946"/>
                  <a:pt x="1162148" y="1603422"/>
                  <a:pt x="1162434" y="1604280"/>
                </a:cubicBezTo>
                <a:close/>
                <a:moveTo>
                  <a:pt x="1151195" y="1580753"/>
                </a:moveTo>
                <a:cubicBezTo>
                  <a:pt x="1157386" y="1593612"/>
                  <a:pt x="1171578" y="1596850"/>
                  <a:pt x="1181008" y="1589516"/>
                </a:cubicBezTo>
                <a:cubicBezTo>
                  <a:pt x="1170911" y="1589135"/>
                  <a:pt x="1158624" y="1586563"/>
                  <a:pt x="1151861" y="1579038"/>
                </a:cubicBezTo>
                <a:cubicBezTo>
                  <a:pt x="1151385" y="1579420"/>
                  <a:pt x="1150814" y="1579896"/>
                  <a:pt x="1151195" y="1580753"/>
                </a:cubicBezTo>
                <a:close/>
                <a:moveTo>
                  <a:pt x="1134812" y="1556274"/>
                </a:moveTo>
                <a:cubicBezTo>
                  <a:pt x="1141860" y="1566180"/>
                  <a:pt x="1156814" y="1566942"/>
                  <a:pt x="1164625" y="1558750"/>
                </a:cubicBezTo>
                <a:cubicBezTo>
                  <a:pt x="1155957" y="1560274"/>
                  <a:pt x="1140050" y="1559036"/>
                  <a:pt x="1135193" y="1554654"/>
                </a:cubicBezTo>
                <a:cubicBezTo>
                  <a:pt x="1134812" y="1555036"/>
                  <a:pt x="1134335" y="1555702"/>
                  <a:pt x="1134812" y="1556274"/>
                </a:cubicBezTo>
                <a:close/>
                <a:moveTo>
                  <a:pt x="1115666" y="1538748"/>
                </a:moveTo>
                <a:cubicBezTo>
                  <a:pt x="1124144" y="1546654"/>
                  <a:pt x="1138241" y="1542558"/>
                  <a:pt x="1144527" y="1535319"/>
                </a:cubicBezTo>
                <a:cubicBezTo>
                  <a:pt x="1135383" y="1537509"/>
                  <a:pt x="1123667" y="1540176"/>
                  <a:pt x="1115857" y="1537129"/>
                </a:cubicBezTo>
                <a:cubicBezTo>
                  <a:pt x="1115476" y="1537605"/>
                  <a:pt x="1115000" y="1538367"/>
                  <a:pt x="1115666" y="1538748"/>
                </a:cubicBezTo>
                <a:close/>
                <a:moveTo>
                  <a:pt x="1097188" y="1528556"/>
                </a:moveTo>
                <a:cubicBezTo>
                  <a:pt x="1108142" y="1532937"/>
                  <a:pt x="1117190" y="1524270"/>
                  <a:pt x="1120524" y="1515126"/>
                </a:cubicBezTo>
                <a:cubicBezTo>
                  <a:pt x="1113380" y="1520841"/>
                  <a:pt x="1103665" y="1527604"/>
                  <a:pt x="1096902" y="1526937"/>
                </a:cubicBezTo>
                <a:cubicBezTo>
                  <a:pt x="1096712" y="1527413"/>
                  <a:pt x="1096521" y="1528270"/>
                  <a:pt x="1097188" y="1528556"/>
                </a:cubicBezTo>
                <a:close/>
                <a:moveTo>
                  <a:pt x="1075661" y="1524079"/>
                </a:moveTo>
                <a:cubicBezTo>
                  <a:pt x="1078519" y="1526270"/>
                  <a:pt x="1084520" y="1524270"/>
                  <a:pt x="1085853" y="1524460"/>
                </a:cubicBezTo>
                <a:cubicBezTo>
                  <a:pt x="1089949" y="1523698"/>
                  <a:pt x="1093664" y="1522079"/>
                  <a:pt x="1094140" y="1518650"/>
                </a:cubicBezTo>
                <a:cubicBezTo>
                  <a:pt x="1096521" y="1510458"/>
                  <a:pt x="1096712" y="1509316"/>
                  <a:pt x="1097378" y="1505220"/>
                </a:cubicBezTo>
                <a:cubicBezTo>
                  <a:pt x="1095378" y="1515030"/>
                  <a:pt x="1084424" y="1522174"/>
                  <a:pt x="1075566" y="1523317"/>
                </a:cubicBezTo>
                <a:lnTo>
                  <a:pt x="1075661" y="1524079"/>
                </a:lnTo>
                <a:close/>
                <a:moveTo>
                  <a:pt x="1043276" y="1525603"/>
                </a:moveTo>
                <a:cubicBezTo>
                  <a:pt x="1055468" y="1528080"/>
                  <a:pt x="1068708" y="1515507"/>
                  <a:pt x="1067470" y="1503886"/>
                </a:cubicBezTo>
                <a:cubicBezTo>
                  <a:pt x="1061660" y="1512363"/>
                  <a:pt x="1052325" y="1522650"/>
                  <a:pt x="1043181" y="1524937"/>
                </a:cubicBezTo>
                <a:lnTo>
                  <a:pt x="1043276" y="1525603"/>
                </a:lnTo>
                <a:close/>
                <a:moveTo>
                  <a:pt x="1012130" y="1532366"/>
                </a:moveTo>
                <a:cubicBezTo>
                  <a:pt x="1025465" y="1531604"/>
                  <a:pt x="1035656" y="1518364"/>
                  <a:pt x="1029751" y="1506363"/>
                </a:cubicBezTo>
                <a:cubicBezTo>
                  <a:pt x="1026893" y="1517316"/>
                  <a:pt x="1019845" y="1527794"/>
                  <a:pt x="1011844" y="1531699"/>
                </a:cubicBezTo>
                <a:lnTo>
                  <a:pt x="1012130" y="1532366"/>
                </a:lnTo>
                <a:close/>
                <a:moveTo>
                  <a:pt x="977363" y="1545320"/>
                </a:moveTo>
                <a:cubicBezTo>
                  <a:pt x="991079" y="1542462"/>
                  <a:pt x="1001557" y="1528080"/>
                  <a:pt x="994032" y="1516174"/>
                </a:cubicBezTo>
                <a:cubicBezTo>
                  <a:pt x="992889" y="1526556"/>
                  <a:pt x="983936" y="1541224"/>
                  <a:pt x="976982" y="1544653"/>
                </a:cubicBezTo>
                <a:lnTo>
                  <a:pt x="977363" y="1545320"/>
                </a:lnTo>
                <a:close/>
                <a:moveTo>
                  <a:pt x="950312" y="1559036"/>
                </a:moveTo>
                <a:cubicBezTo>
                  <a:pt x="963933" y="1554750"/>
                  <a:pt x="974982" y="1539700"/>
                  <a:pt x="965933" y="1527984"/>
                </a:cubicBezTo>
                <a:cubicBezTo>
                  <a:pt x="964600" y="1539795"/>
                  <a:pt x="959075" y="1551607"/>
                  <a:pt x="949931" y="1558465"/>
                </a:cubicBezTo>
                <a:lnTo>
                  <a:pt x="950312" y="1559036"/>
                </a:lnTo>
                <a:close/>
                <a:moveTo>
                  <a:pt x="920785" y="1577133"/>
                </a:moveTo>
                <a:cubicBezTo>
                  <a:pt x="933834" y="1571800"/>
                  <a:pt x="945645" y="1555797"/>
                  <a:pt x="934501" y="1544653"/>
                </a:cubicBezTo>
                <a:cubicBezTo>
                  <a:pt x="934310" y="1557417"/>
                  <a:pt x="928214" y="1570085"/>
                  <a:pt x="920309" y="1576657"/>
                </a:cubicBezTo>
                <a:lnTo>
                  <a:pt x="920785" y="1577133"/>
                </a:lnTo>
                <a:close/>
                <a:moveTo>
                  <a:pt x="883256" y="1602470"/>
                </a:moveTo>
                <a:cubicBezTo>
                  <a:pt x="896496" y="1596183"/>
                  <a:pt x="908879" y="1579324"/>
                  <a:pt x="897449" y="1568085"/>
                </a:cubicBezTo>
                <a:cubicBezTo>
                  <a:pt x="898020" y="1579610"/>
                  <a:pt x="889733" y="1596850"/>
                  <a:pt x="882875" y="1601994"/>
                </a:cubicBezTo>
                <a:lnTo>
                  <a:pt x="883256" y="1602470"/>
                </a:lnTo>
                <a:close/>
                <a:moveTo>
                  <a:pt x="844204" y="1632093"/>
                </a:moveTo>
                <a:cubicBezTo>
                  <a:pt x="858301" y="1624854"/>
                  <a:pt x="871445" y="1606470"/>
                  <a:pt x="862111" y="1594564"/>
                </a:cubicBezTo>
                <a:cubicBezTo>
                  <a:pt x="860301" y="1609137"/>
                  <a:pt x="852681" y="1623520"/>
                  <a:pt x="843728" y="1631521"/>
                </a:cubicBezTo>
                <a:lnTo>
                  <a:pt x="844204" y="1632093"/>
                </a:lnTo>
                <a:close/>
                <a:moveTo>
                  <a:pt x="807247" y="1660858"/>
                </a:moveTo>
                <a:cubicBezTo>
                  <a:pt x="820391" y="1654000"/>
                  <a:pt x="834107" y="1633712"/>
                  <a:pt x="820868" y="1625044"/>
                </a:cubicBezTo>
                <a:cubicBezTo>
                  <a:pt x="821534" y="1638855"/>
                  <a:pt x="814962" y="1652571"/>
                  <a:pt x="806771" y="1660382"/>
                </a:cubicBezTo>
                <a:lnTo>
                  <a:pt x="807247" y="1660858"/>
                </a:lnTo>
                <a:close/>
                <a:moveTo>
                  <a:pt x="766289" y="1692291"/>
                </a:moveTo>
                <a:cubicBezTo>
                  <a:pt x="779339" y="1684957"/>
                  <a:pt x="795245" y="1666764"/>
                  <a:pt x="782291" y="1655429"/>
                </a:cubicBezTo>
                <a:cubicBezTo>
                  <a:pt x="782958" y="1667907"/>
                  <a:pt x="773147" y="1686100"/>
                  <a:pt x="765813" y="1691815"/>
                </a:cubicBezTo>
                <a:lnTo>
                  <a:pt x="766289" y="1692291"/>
                </a:lnTo>
                <a:close/>
                <a:moveTo>
                  <a:pt x="721903" y="1725152"/>
                </a:moveTo>
                <a:cubicBezTo>
                  <a:pt x="736857" y="1717722"/>
                  <a:pt x="753716" y="1699149"/>
                  <a:pt x="744477" y="1686100"/>
                </a:cubicBezTo>
                <a:cubicBezTo>
                  <a:pt x="742001" y="1700387"/>
                  <a:pt x="731714" y="1716770"/>
                  <a:pt x="721522" y="1724580"/>
                </a:cubicBezTo>
                <a:lnTo>
                  <a:pt x="721903" y="1725152"/>
                </a:lnTo>
                <a:close/>
                <a:moveTo>
                  <a:pt x="677612" y="1754394"/>
                </a:moveTo>
                <a:cubicBezTo>
                  <a:pt x="691518" y="1748488"/>
                  <a:pt x="711521" y="1728581"/>
                  <a:pt x="698090" y="1718484"/>
                </a:cubicBezTo>
                <a:cubicBezTo>
                  <a:pt x="696852" y="1732486"/>
                  <a:pt x="687613" y="1746107"/>
                  <a:pt x="677135" y="1753917"/>
                </a:cubicBezTo>
                <a:lnTo>
                  <a:pt x="677612" y="1754394"/>
                </a:lnTo>
                <a:close/>
                <a:moveTo>
                  <a:pt x="634844" y="1779159"/>
                </a:moveTo>
                <a:cubicBezTo>
                  <a:pt x="637607" y="1778968"/>
                  <a:pt x="640464" y="1775634"/>
                  <a:pt x="642750" y="1774396"/>
                </a:cubicBezTo>
                <a:cubicBezTo>
                  <a:pt x="642369" y="1773539"/>
                  <a:pt x="642941" y="1774301"/>
                  <a:pt x="642369" y="1773253"/>
                </a:cubicBezTo>
                <a:cubicBezTo>
                  <a:pt x="651608" y="1767157"/>
                  <a:pt x="660371" y="1755537"/>
                  <a:pt x="652275" y="1747631"/>
                </a:cubicBezTo>
                <a:cubicBezTo>
                  <a:pt x="650370" y="1755537"/>
                  <a:pt x="645893" y="1763442"/>
                  <a:pt x="640274" y="1769538"/>
                </a:cubicBezTo>
                <a:cubicBezTo>
                  <a:pt x="641036" y="1771158"/>
                  <a:pt x="640559" y="1771158"/>
                  <a:pt x="641512" y="1772301"/>
                </a:cubicBezTo>
                <a:cubicBezTo>
                  <a:pt x="639607" y="1774587"/>
                  <a:pt x="636654" y="1776873"/>
                  <a:pt x="634559" y="1778683"/>
                </a:cubicBezTo>
                <a:lnTo>
                  <a:pt x="634844" y="1779159"/>
                </a:lnTo>
                <a:close/>
                <a:moveTo>
                  <a:pt x="581028" y="1809067"/>
                </a:moveTo>
                <a:cubicBezTo>
                  <a:pt x="594649" y="1804686"/>
                  <a:pt x="619414" y="1787065"/>
                  <a:pt x="607698" y="1774491"/>
                </a:cubicBezTo>
                <a:cubicBezTo>
                  <a:pt x="604269" y="1788398"/>
                  <a:pt x="592458" y="1801828"/>
                  <a:pt x="580742" y="1808591"/>
                </a:cubicBezTo>
                <a:lnTo>
                  <a:pt x="581028" y="1809067"/>
                </a:lnTo>
                <a:close/>
                <a:moveTo>
                  <a:pt x="537023" y="1828212"/>
                </a:moveTo>
                <a:cubicBezTo>
                  <a:pt x="550643" y="1825069"/>
                  <a:pt x="577123" y="1809734"/>
                  <a:pt x="565407" y="1796685"/>
                </a:cubicBezTo>
                <a:cubicBezTo>
                  <a:pt x="560835" y="1811163"/>
                  <a:pt x="548072" y="1822307"/>
                  <a:pt x="536737" y="1827736"/>
                </a:cubicBezTo>
                <a:lnTo>
                  <a:pt x="537023" y="1828212"/>
                </a:lnTo>
                <a:close/>
                <a:moveTo>
                  <a:pt x="480063" y="1846120"/>
                </a:moveTo>
                <a:cubicBezTo>
                  <a:pt x="494065" y="1844310"/>
                  <a:pt x="522164" y="1832404"/>
                  <a:pt x="513305" y="1817925"/>
                </a:cubicBezTo>
                <a:cubicBezTo>
                  <a:pt x="507114" y="1830784"/>
                  <a:pt x="492827" y="1841166"/>
                  <a:pt x="479873" y="1845548"/>
                </a:cubicBezTo>
                <a:lnTo>
                  <a:pt x="480063" y="1846120"/>
                </a:lnTo>
                <a:close/>
                <a:moveTo>
                  <a:pt x="419770" y="1858121"/>
                </a:moveTo>
                <a:cubicBezTo>
                  <a:pt x="436248" y="1858026"/>
                  <a:pt x="463775" y="1849549"/>
                  <a:pt x="461394" y="1833928"/>
                </a:cubicBezTo>
                <a:cubicBezTo>
                  <a:pt x="449869" y="1846786"/>
                  <a:pt x="435105" y="1854311"/>
                  <a:pt x="419675" y="1857550"/>
                </a:cubicBezTo>
                <a:lnTo>
                  <a:pt x="419770" y="1858121"/>
                </a:lnTo>
                <a:close/>
                <a:moveTo>
                  <a:pt x="363287" y="1862121"/>
                </a:moveTo>
                <a:cubicBezTo>
                  <a:pt x="376431" y="1863741"/>
                  <a:pt x="407864" y="1858597"/>
                  <a:pt x="401101" y="1843167"/>
                </a:cubicBezTo>
                <a:cubicBezTo>
                  <a:pt x="392147" y="1854311"/>
                  <a:pt x="376622" y="1860312"/>
                  <a:pt x="363191" y="1861645"/>
                </a:cubicBezTo>
                <a:lnTo>
                  <a:pt x="363287" y="1862121"/>
                </a:lnTo>
                <a:close/>
                <a:moveTo>
                  <a:pt x="17434" y="1527889"/>
                </a:moveTo>
                <a:cubicBezTo>
                  <a:pt x="10766" y="1516745"/>
                  <a:pt x="11243" y="1495790"/>
                  <a:pt x="13624" y="1486741"/>
                </a:cubicBezTo>
                <a:cubicBezTo>
                  <a:pt x="8385" y="1494933"/>
                  <a:pt x="4575" y="1531318"/>
                  <a:pt x="17434" y="1527889"/>
                </a:cubicBezTo>
                <a:close/>
                <a:moveTo>
                  <a:pt x="302803" y="1858692"/>
                </a:moveTo>
                <a:cubicBezTo>
                  <a:pt x="315757" y="1862121"/>
                  <a:pt x="347761" y="1861264"/>
                  <a:pt x="344332" y="1845358"/>
                </a:cubicBezTo>
                <a:cubicBezTo>
                  <a:pt x="333569" y="1854692"/>
                  <a:pt x="316138" y="1858978"/>
                  <a:pt x="302803" y="1858121"/>
                </a:cubicBezTo>
                <a:lnTo>
                  <a:pt x="302803" y="1858692"/>
                </a:lnTo>
                <a:close/>
                <a:moveTo>
                  <a:pt x="242891" y="1847929"/>
                </a:moveTo>
                <a:cubicBezTo>
                  <a:pt x="256892" y="1851930"/>
                  <a:pt x="285753" y="1856692"/>
                  <a:pt x="289468" y="1841547"/>
                </a:cubicBezTo>
                <a:cubicBezTo>
                  <a:pt x="271656" y="1850120"/>
                  <a:pt x="249463" y="1848596"/>
                  <a:pt x="241271" y="1846405"/>
                </a:cubicBezTo>
                <a:cubicBezTo>
                  <a:pt x="240795" y="1847262"/>
                  <a:pt x="241557" y="1847548"/>
                  <a:pt x="242891" y="1847929"/>
                </a:cubicBezTo>
                <a:close/>
                <a:moveTo>
                  <a:pt x="187455" y="1828593"/>
                </a:moveTo>
                <a:cubicBezTo>
                  <a:pt x="200885" y="1834499"/>
                  <a:pt x="228698" y="1842691"/>
                  <a:pt x="228794" y="1826879"/>
                </a:cubicBezTo>
                <a:cubicBezTo>
                  <a:pt x="215649" y="1832975"/>
                  <a:pt x="198409" y="1831356"/>
                  <a:pt x="185836" y="1826784"/>
                </a:cubicBezTo>
                <a:cubicBezTo>
                  <a:pt x="185550" y="1827641"/>
                  <a:pt x="186312" y="1828022"/>
                  <a:pt x="187455" y="1828593"/>
                </a:cubicBezTo>
                <a:close/>
                <a:moveTo>
                  <a:pt x="132020" y="1797923"/>
                </a:moveTo>
                <a:cubicBezTo>
                  <a:pt x="141449" y="1804495"/>
                  <a:pt x="170501" y="1820783"/>
                  <a:pt x="174596" y="1805067"/>
                </a:cubicBezTo>
                <a:cubicBezTo>
                  <a:pt x="159928" y="1808115"/>
                  <a:pt x="143164" y="1803352"/>
                  <a:pt x="130781" y="1795923"/>
                </a:cubicBezTo>
                <a:cubicBezTo>
                  <a:pt x="130305" y="1796590"/>
                  <a:pt x="130972" y="1797066"/>
                  <a:pt x="132020" y="1797923"/>
                </a:cubicBezTo>
                <a:close/>
                <a:moveTo>
                  <a:pt x="94110" y="1767729"/>
                </a:moveTo>
                <a:cubicBezTo>
                  <a:pt x="102016" y="1775444"/>
                  <a:pt x="129257" y="1796590"/>
                  <a:pt x="135449" y="1781635"/>
                </a:cubicBezTo>
                <a:cubicBezTo>
                  <a:pt x="121542" y="1783159"/>
                  <a:pt x="100682" y="1772587"/>
                  <a:pt x="93158" y="1765538"/>
                </a:cubicBezTo>
                <a:cubicBezTo>
                  <a:pt x="92491" y="1766205"/>
                  <a:pt x="93158" y="1766681"/>
                  <a:pt x="94110" y="1767729"/>
                </a:cubicBezTo>
                <a:close/>
                <a:moveTo>
                  <a:pt x="58487" y="1728581"/>
                </a:moveTo>
                <a:cubicBezTo>
                  <a:pt x="64487" y="1737058"/>
                  <a:pt x="89062" y="1763538"/>
                  <a:pt x="95920" y="1748965"/>
                </a:cubicBezTo>
                <a:cubicBezTo>
                  <a:pt x="81061" y="1747345"/>
                  <a:pt x="66964" y="1736963"/>
                  <a:pt x="57915" y="1726200"/>
                </a:cubicBezTo>
                <a:cubicBezTo>
                  <a:pt x="57248" y="1726771"/>
                  <a:pt x="57725" y="1727533"/>
                  <a:pt x="58487" y="1728581"/>
                </a:cubicBezTo>
                <a:close/>
                <a:moveTo>
                  <a:pt x="25625" y="1671621"/>
                </a:moveTo>
                <a:cubicBezTo>
                  <a:pt x="29626" y="1681718"/>
                  <a:pt x="46866" y="1712770"/>
                  <a:pt x="57725" y="1701720"/>
                </a:cubicBezTo>
                <a:cubicBezTo>
                  <a:pt x="43437" y="1695815"/>
                  <a:pt x="32293" y="1682766"/>
                  <a:pt x="25625" y="1669240"/>
                </a:cubicBezTo>
                <a:cubicBezTo>
                  <a:pt x="24768" y="1669621"/>
                  <a:pt x="25244" y="1670383"/>
                  <a:pt x="25625" y="1671621"/>
                </a:cubicBezTo>
                <a:close/>
                <a:moveTo>
                  <a:pt x="6385" y="1607709"/>
                </a:moveTo>
                <a:cubicBezTo>
                  <a:pt x="8861" y="1622377"/>
                  <a:pt x="16577" y="1651429"/>
                  <a:pt x="31055" y="1649428"/>
                </a:cubicBezTo>
                <a:cubicBezTo>
                  <a:pt x="18577" y="1638093"/>
                  <a:pt x="10290" y="1621425"/>
                  <a:pt x="6956" y="1605518"/>
                </a:cubicBezTo>
                <a:lnTo>
                  <a:pt x="6480" y="1605613"/>
                </a:lnTo>
                <a:cubicBezTo>
                  <a:pt x="6290" y="1605708"/>
                  <a:pt x="6194" y="1606661"/>
                  <a:pt x="6385" y="1607709"/>
                </a:cubicBezTo>
                <a:close/>
                <a:moveTo>
                  <a:pt x="2861" y="1559131"/>
                </a:moveTo>
                <a:cubicBezTo>
                  <a:pt x="2765" y="1568085"/>
                  <a:pt x="6766" y="1591992"/>
                  <a:pt x="17148" y="1586087"/>
                </a:cubicBezTo>
                <a:cubicBezTo>
                  <a:pt x="7623" y="1575324"/>
                  <a:pt x="3718" y="1559798"/>
                  <a:pt x="3718" y="1546177"/>
                </a:cubicBezTo>
                <a:cubicBezTo>
                  <a:pt x="1241" y="1549035"/>
                  <a:pt x="3146" y="1555893"/>
                  <a:pt x="2861" y="1559131"/>
                </a:cubicBezTo>
                <a:close/>
                <a:moveTo>
                  <a:pt x="2974946" y="2803858"/>
                </a:moveTo>
                <a:cubicBezTo>
                  <a:pt x="2987043" y="2809288"/>
                  <a:pt x="2998664" y="2809002"/>
                  <a:pt x="3008856" y="2802334"/>
                </a:cubicBezTo>
                <a:cubicBezTo>
                  <a:pt x="3001426" y="2800906"/>
                  <a:pt x="2992663" y="2799096"/>
                  <a:pt x="2992187" y="2790047"/>
                </a:cubicBezTo>
                <a:cubicBezTo>
                  <a:pt x="2988853" y="2801858"/>
                  <a:pt x="2981709" y="2802906"/>
                  <a:pt x="2974946" y="2803858"/>
                </a:cubicBezTo>
                <a:close/>
                <a:moveTo>
                  <a:pt x="2905700" y="2797953"/>
                </a:moveTo>
                <a:cubicBezTo>
                  <a:pt x="2917796" y="2808621"/>
                  <a:pt x="2928845" y="2813193"/>
                  <a:pt x="2942371" y="2809573"/>
                </a:cubicBezTo>
                <a:cubicBezTo>
                  <a:pt x="2928655" y="2805668"/>
                  <a:pt x="2927036" y="2800143"/>
                  <a:pt x="2923607" y="2791857"/>
                </a:cubicBezTo>
                <a:cubicBezTo>
                  <a:pt x="2920749" y="2795952"/>
                  <a:pt x="2919320" y="2797476"/>
                  <a:pt x="2917130" y="2798429"/>
                </a:cubicBezTo>
                <a:cubicBezTo>
                  <a:pt x="2914939" y="2799382"/>
                  <a:pt x="2911510" y="2799763"/>
                  <a:pt x="2905700" y="2797953"/>
                </a:cubicBezTo>
                <a:close/>
                <a:moveTo>
                  <a:pt x="3084960" y="2754424"/>
                </a:moveTo>
                <a:cubicBezTo>
                  <a:pt x="3099629" y="2756519"/>
                  <a:pt x="3112678" y="2750899"/>
                  <a:pt x="3123441" y="2742803"/>
                </a:cubicBezTo>
                <a:cubicBezTo>
                  <a:pt x="3111249" y="2743565"/>
                  <a:pt x="3102867" y="2742993"/>
                  <a:pt x="3100772" y="2736040"/>
                </a:cubicBezTo>
                <a:cubicBezTo>
                  <a:pt x="3096390" y="2743375"/>
                  <a:pt x="3090866" y="2749375"/>
                  <a:pt x="3084960" y="2754424"/>
                </a:cubicBezTo>
                <a:close/>
                <a:moveTo>
                  <a:pt x="3052099" y="2510393"/>
                </a:moveTo>
                <a:cubicBezTo>
                  <a:pt x="3054480" y="2513251"/>
                  <a:pt x="3054671" y="2518203"/>
                  <a:pt x="3051909" y="2523442"/>
                </a:cubicBezTo>
                <a:cubicBezTo>
                  <a:pt x="3061624" y="2516775"/>
                  <a:pt x="3066577" y="2511441"/>
                  <a:pt x="3078864" y="2521347"/>
                </a:cubicBezTo>
                <a:cubicBezTo>
                  <a:pt x="3077912" y="2518394"/>
                  <a:pt x="3076197" y="2514584"/>
                  <a:pt x="3074673" y="2512774"/>
                </a:cubicBezTo>
                <a:cubicBezTo>
                  <a:pt x="3069339" y="2506583"/>
                  <a:pt x="3060957" y="2508107"/>
                  <a:pt x="3052099" y="2510393"/>
                </a:cubicBezTo>
                <a:close/>
                <a:moveTo>
                  <a:pt x="3137538" y="2617454"/>
                </a:moveTo>
                <a:cubicBezTo>
                  <a:pt x="3135633" y="2604500"/>
                  <a:pt x="3129156" y="2588403"/>
                  <a:pt x="3121727" y="2578687"/>
                </a:cubicBezTo>
                <a:cubicBezTo>
                  <a:pt x="3121727" y="2585545"/>
                  <a:pt x="3118965" y="2594023"/>
                  <a:pt x="3113250" y="2597356"/>
                </a:cubicBezTo>
                <a:cubicBezTo>
                  <a:pt x="3117345" y="2599166"/>
                  <a:pt x="3121155" y="2601452"/>
                  <a:pt x="3124775" y="2604214"/>
                </a:cubicBezTo>
                <a:cubicBezTo>
                  <a:pt x="3129728" y="2608215"/>
                  <a:pt x="3133919" y="2612692"/>
                  <a:pt x="3137538" y="2617454"/>
                </a:cubicBezTo>
                <a:close/>
                <a:moveTo>
                  <a:pt x="2817403" y="2507250"/>
                </a:moveTo>
                <a:cubicBezTo>
                  <a:pt x="2964564" y="2646029"/>
                  <a:pt x="2846645" y="2746327"/>
                  <a:pt x="2899890" y="2789285"/>
                </a:cubicBezTo>
                <a:cubicBezTo>
                  <a:pt x="2919511" y="2795667"/>
                  <a:pt x="2928845" y="2779189"/>
                  <a:pt x="2915129" y="2762234"/>
                </a:cubicBezTo>
                <a:cubicBezTo>
                  <a:pt x="2892746" y="2732516"/>
                  <a:pt x="2915796" y="2701274"/>
                  <a:pt x="2944467" y="2683367"/>
                </a:cubicBezTo>
                <a:cubicBezTo>
                  <a:pt x="2951991" y="2681176"/>
                  <a:pt x="2957706" y="2685939"/>
                  <a:pt x="2954753" y="2692606"/>
                </a:cubicBezTo>
                <a:cubicBezTo>
                  <a:pt x="2944943" y="2719657"/>
                  <a:pt x="3038383" y="2729944"/>
                  <a:pt x="3007808" y="2776712"/>
                </a:cubicBezTo>
                <a:cubicBezTo>
                  <a:pt x="2992187" y="2772711"/>
                  <a:pt x="2997044" y="2791952"/>
                  <a:pt x="2998283" y="2792143"/>
                </a:cubicBezTo>
                <a:cubicBezTo>
                  <a:pt x="3023143" y="2815002"/>
                  <a:pt x="3054385" y="2770044"/>
                  <a:pt x="3040669" y="2746994"/>
                </a:cubicBezTo>
                <a:cubicBezTo>
                  <a:pt x="3026001" y="2720324"/>
                  <a:pt x="2976566" y="2704703"/>
                  <a:pt x="2972565" y="2672509"/>
                </a:cubicBezTo>
                <a:cubicBezTo>
                  <a:pt x="2972565" y="2671366"/>
                  <a:pt x="2973613" y="2670413"/>
                  <a:pt x="2974661" y="2670127"/>
                </a:cubicBezTo>
                <a:cubicBezTo>
                  <a:pt x="2978280" y="2669080"/>
                  <a:pt x="2982185" y="2670508"/>
                  <a:pt x="2984186" y="2673651"/>
                </a:cubicBezTo>
                <a:cubicBezTo>
                  <a:pt x="2998759" y="2696607"/>
                  <a:pt x="3035049" y="2697750"/>
                  <a:pt x="3044669" y="2697369"/>
                </a:cubicBezTo>
                <a:cubicBezTo>
                  <a:pt x="3062195" y="2696607"/>
                  <a:pt x="3084770" y="2684796"/>
                  <a:pt x="3107725" y="2693749"/>
                </a:cubicBezTo>
                <a:cubicBezTo>
                  <a:pt x="3130585" y="2702703"/>
                  <a:pt x="3088675" y="2722705"/>
                  <a:pt x="3113440" y="2733850"/>
                </a:cubicBezTo>
                <a:cubicBezTo>
                  <a:pt x="3136967" y="2744422"/>
                  <a:pt x="3146968" y="2713942"/>
                  <a:pt x="3146968" y="2713942"/>
                </a:cubicBezTo>
                <a:cubicBezTo>
                  <a:pt x="3151635" y="2700226"/>
                  <a:pt x="3137348" y="2685177"/>
                  <a:pt x="3125251" y="2677081"/>
                </a:cubicBezTo>
                <a:cubicBezTo>
                  <a:pt x="3085818" y="2654887"/>
                  <a:pt x="3039717" y="2691463"/>
                  <a:pt x="2989139" y="2644410"/>
                </a:cubicBezTo>
                <a:cubicBezTo>
                  <a:pt x="2985805" y="2641362"/>
                  <a:pt x="2985519" y="2636123"/>
                  <a:pt x="2988758" y="2632789"/>
                </a:cubicBezTo>
                <a:cubicBezTo>
                  <a:pt x="2991425" y="2630027"/>
                  <a:pt x="2995616" y="2629646"/>
                  <a:pt x="2998950" y="2631551"/>
                </a:cubicBezTo>
                <a:cubicBezTo>
                  <a:pt x="3028858" y="2651935"/>
                  <a:pt x="3057052" y="2622026"/>
                  <a:pt x="3065339" y="2607929"/>
                </a:cubicBezTo>
                <a:cubicBezTo>
                  <a:pt x="3073626" y="2593832"/>
                  <a:pt x="3074102" y="2601738"/>
                  <a:pt x="3098200" y="2598118"/>
                </a:cubicBezTo>
                <a:cubicBezTo>
                  <a:pt x="3122298" y="2594499"/>
                  <a:pt x="3116869" y="2571543"/>
                  <a:pt x="3116869" y="2571543"/>
                </a:cubicBezTo>
                <a:lnTo>
                  <a:pt x="3116869" y="2571543"/>
                </a:lnTo>
                <a:cubicBezTo>
                  <a:pt x="3105153" y="2526585"/>
                  <a:pt x="3075054" y="2618692"/>
                  <a:pt x="2990949" y="2616311"/>
                </a:cubicBezTo>
                <a:cubicBezTo>
                  <a:pt x="2980947" y="2616692"/>
                  <a:pt x="2979900" y="2601071"/>
                  <a:pt x="2989901" y="2600118"/>
                </a:cubicBezTo>
                <a:cubicBezTo>
                  <a:pt x="3006474" y="2598404"/>
                  <a:pt x="3010570" y="2562876"/>
                  <a:pt x="3022571" y="2550017"/>
                </a:cubicBezTo>
                <a:cubicBezTo>
                  <a:pt x="3029620" y="2539920"/>
                  <a:pt x="3053147" y="2525633"/>
                  <a:pt x="3049146" y="2515346"/>
                </a:cubicBezTo>
                <a:cubicBezTo>
                  <a:pt x="3045527" y="2507250"/>
                  <a:pt x="3033716" y="2508583"/>
                  <a:pt x="3027810" y="2512774"/>
                </a:cubicBezTo>
                <a:cubicBezTo>
                  <a:pt x="3008189" y="2529538"/>
                  <a:pt x="3014570" y="2565162"/>
                  <a:pt x="2990853" y="2583259"/>
                </a:cubicBezTo>
                <a:cubicBezTo>
                  <a:pt x="2936466" y="2616692"/>
                  <a:pt x="2899509" y="2548969"/>
                  <a:pt x="2891508" y="2504868"/>
                </a:cubicBezTo>
                <a:cubicBezTo>
                  <a:pt x="2891508" y="2505059"/>
                  <a:pt x="2856360" y="2511536"/>
                  <a:pt x="2817403" y="2507250"/>
                </a:cubicBezTo>
                <a:close/>
                <a:moveTo>
                  <a:pt x="2449643" y="1627711"/>
                </a:moveTo>
                <a:cubicBezTo>
                  <a:pt x="2453453" y="1593612"/>
                  <a:pt x="2490791" y="1538271"/>
                  <a:pt x="2515842" y="1493599"/>
                </a:cubicBezTo>
                <a:cubicBezTo>
                  <a:pt x="2535653" y="1460071"/>
                  <a:pt x="2555846" y="1423781"/>
                  <a:pt x="2584231" y="1397111"/>
                </a:cubicBezTo>
                <a:cubicBezTo>
                  <a:pt x="2624236" y="1355963"/>
                  <a:pt x="2691959" y="1333675"/>
                  <a:pt x="2736726" y="1376537"/>
                </a:cubicBezTo>
                <a:cubicBezTo>
                  <a:pt x="2785685" y="1420447"/>
                  <a:pt x="2775112" y="1496742"/>
                  <a:pt x="2713676" y="1522936"/>
                </a:cubicBezTo>
                <a:cubicBezTo>
                  <a:pt x="2679005" y="1540272"/>
                  <a:pt x="2613187" y="1539319"/>
                  <a:pt x="2585374" y="1559512"/>
                </a:cubicBezTo>
                <a:cubicBezTo>
                  <a:pt x="2572325" y="1566561"/>
                  <a:pt x="2562895" y="1573800"/>
                  <a:pt x="2555846" y="1578753"/>
                </a:cubicBezTo>
                <a:cubicBezTo>
                  <a:pt x="2507269" y="1621520"/>
                  <a:pt x="2562514" y="1700863"/>
                  <a:pt x="2592803" y="1731915"/>
                </a:cubicBezTo>
                <a:lnTo>
                  <a:pt x="2593280" y="1731629"/>
                </a:lnTo>
                <a:cubicBezTo>
                  <a:pt x="2616140" y="1739630"/>
                  <a:pt x="2650049" y="1735439"/>
                  <a:pt x="2667003" y="1714484"/>
                </a:cubicBezTo>
                <a:cubicBezTo>
                  <a:pt x="2688053" y="1689243"/>
                  <a:pt x="2670432" y="1658572"/>
                  <a:pt x="2687292" y="1635808"/>
                </a:cubicBezTo>
                <a:cubicBezTo>
                  <a:pt x="2705675" y="1618948"/>
                  <a:pt x="2725296" y="1629235"/>
                  <a:pt x="2702722" y="1655620"/>
                </a:cubicBezTo>
                <a:cubicBezTo>
                  <a:pt x="2680719" y="1677051"/>
                  <a:pt x="2691578" y="1720104"/>
                  <a:pt x="2670909" y="1730391"/>
                </a:cubicBezTo>
                <a:cubicBezTo>
                  <a:pt x="2666241" y="1732391"/>
                  <a:pt x="2663860" y="1737058"/>
                  <a:pt x="2665384" y="1740963"/>
                </a:cubicBezTo>
                <a:cubicBezTo>
                  <a:pt x="2684529" y="1761442"/>
                  <a:pt x="2763206" y="1692005"/>
                  <a:pt x="2769207" y="1672955"/>
                </a:cubicBezTo>
                <a:cubicBezTo>
                  <a:pt x="2776255" y="1658096"/>
                  <a:pt x="2792733" y="1638570"/>
                  <a:pt x="2803782" y="1658191"/>
                </a:cubicBezTo>
                <a:lnTo>
                  <a:pt x="2803782" y="1658191"/>
                </a:lnTo>
                <a:cubicBezTo>
                  <a:pt x="2803782" y="1658191"/>
                  <a:pt x="2816546" y="1677432"/>
                  <a:pt x="2790828" y="1689529"/>
                </a:cubicBezTo>
                <a:cubicBezTo>
                  <a:pt x="2765111" y="1701625"/>
                  <a:pt x="2762253" y="1694386"/>
                  <a:pt x="2757205" y="1710483"/>
                </a:cubicBezTo>
                <a:cubicBezTo>
                  <a:pt x="2752157" y="1726486"/>
                  <a:pt x="2729583" y="1764300"/>
                  <a:pt x="2690244" y="1756299"/>
                </a:cubicBezTo>
                <a:cubicBezTo>
                  <a:pt x="2686053" y="1755727"/>
                  <a:pt x="2681386" y="1757632"/>
                  <a:pt x="2679291" y="1761157"/>
                </a:cubicBezTo>
                <a:cubicBezTo>
                  <a:pt x="2676719" y="1765443"/>
                  <a:pt x="2678624" y="1770205"/>
                  <a:pt x="2683196" y="1771825"/>
                </a:cubicBezTo>
                <a:cubicBezTo>
                  <a:pt x="2750728" y="1797161"/>
                  <a:pt x="2794067" y="1747059"/>
                  <a:pt x="2844549" y="1752965"/>
                </a:cubicBezTo>
                <a:cubicBezTo>
                  <a:pt x="2858360" y="1755632"/>
                  <a:pt x="2880935" y="1764490"/>
                  <a:pt x="2879601" y="1779349"/>
                </a:cubicBezTo>
                <a:cubicBezTo>
                  <a:pt x="2879601" y="1779349"/>
                  <a:pt x="2877506" y="1811258"/>
                  <a:pt x="2848169" y="1809925"/>
                </a:cubicBezTo>
                <a:cubicBezTo>
                  <a:pt x="2821308" y="1810115"/>
                  <a:pt x="2849978" y="1782207"/>
                  <a:pt x="2836453" y="1775825"/>
                </a:cubicBezTo>
                <a:cubicBezTo>
                  <a:pt x="2807592" y="1770396"/>
                  <a:pt x="2780827" y="1793827"/>
                  <a:pt x="2760825" y="1800971"/>
                </a:cubicBezTo>
                <a:cubicBezTo>
                  <a:pt x="2749871" y="1805733"/>
                  <a:pt x="2705484" y="1816401"/>
                  <a:pt x="2684529" y="1799923"/>
                </a:cubicBezTo>
                <a:cubicBezTo>
                  <a:pt x="2657097" y="1797351"/>
                  <a:pt x="2689101" y="1822021"/>
                  <a:pt x="2703008" y="1825641"/>
                </a:cubicBezTo>
                <a:cubicBezTo>
                  <a:pt x="2719295" y="1831927"/>
                  <a:pt x="2739869" y="1833642"/>
                  <a:pt x="2755871" y="1839738"/>
                </a:cubicBezTo>
                <a:cubicBezTo>
                  <a:pt x="2797972" y="1850025"/>
                  <a:pt x="2778541" y="1916604"/>
                  <a:pt x="2738631" y="1906317"/>
                </a:cubicBezTo>
                <a:cubicBezTo>
                  <a:pt x="2735012" y="1906222"/>
                  <a:pt x="2724344" y="1890220"/>
                  <a:pt x="2743108" y="1887934"/>
                </a:cubicBezTo>
                <a:cubicBezTo>
                  <a:pt x="2757015" y="1860121"/>
                  <a:pt x="2717295" y="1847167"/>
                  <a:pt x="2696340" y="1846786"/>
                </a:cubicBezTo>
                <a:cubicBezTo>
                  <a:pt x="2685386" y="1845548"/>
                  <a:pt x="2658240" y="1844119"/>
                  <a:pt x="2659098" y="1829165"/>
                </a:cubicBezTo>
                <a:cubicBezTo>
                  <a:pt x="2659574" y="1826688"/>
                  <a:pt x="2658717" y="1824307"/>
                  <a:pt x="2656811" y="1822688"/>
                </a:cubicBezTo>
                <a:cubicBezTo>
                  <a:pt x="2637190" y="1818021"/>
                  <a:pt x="2621283" y="1857550"/>
                  <a:pt x="2618045" y="1867646"/>
                </a:cubicBezTo>
                <a:cubicBezTo>
                  <a:pt x="2611663" y="1882505"/>
                  <a:pt x="2621759" y="1900603"/>
                  <a:pt x="2635666" y="1908032"/>
                </a:cubicBezTo>
                <a:cubicBezTo>
                  <a:pt x="2658621" y="1920795"/>
                  <a:pt x="2646906" y="1938036"/>
                  <a:pt x="2626712" y="1938512"/>
                </a:cubicBezTo>
                <a:cubicBezTo>
                  <a:pt x="2601948" y="1935178"/>
                  <a:pt x="2595280" y="1907556"/>
                  <a:pt x="2590899" y="1886982"/>
                </a:cubicBezTo>
                <a:cubicBezTo>
                  <a:pt x="2582040" y="1812782"/>
                  <a:pt x="2619188" y="1822593"/>
                  <a:pt x="2556037" y="1755918"/>
                </a:cubicBezTo>
                <a:lnTo>
                  <a:pt x="2556132" y="1755822"/>
                </a:lnTo>
                <a:cubicBezTo>
                  <a:pt x="2498220" y="1705150"/>
                  <a:pt x="2444309" y="1643142"/>
                  <a:pt x="2449643" y="1627711"/>
                </a:cubicBezTo>
                <a:close/>
                <a:moveTo>
                  <a:pt x="2496696" y="1674003"/>
                </a:moveTo>
                <a:lnTo>
                  <a:pt x="2497839" y="1677241"/>
                </a:lnTo>
                <a:cubicBezTo>
                  <a:pt x="2504602" y="1658763"/>
                  <a:pt x="2510412" y="1658096"/>
                  <a:pt x="2528415" y="1654953"/>
                </a:cubicBezTo>
                <a:cubicBezTo>
                  <a:pt x="2514794" y="1642570"/>
                  <a:pt x="2489457" y="1655048"/>
                  <a:pt x="2496696" y="1674003"/>
                </a:cubicBezTo>
                <a:close/>
                <a:moveTo>
                  <a:pt x="2472788" y="1621520"/>
                </a:moveTo>
                <a:cubicBezTo>
                  <a:pt x="2470407" y="1625235"/>
                  <a:pt x="2469264" y="1629997"/>
                  <a:pt x="2468217" y="1634379"/>
                </a:cubicBezTo>
                <a:cubicBezTo>
                  <a:pt x="2486504" y="1615138"/>
                  <a:pt x="2502983" y="1621615"/>
                  <a:pt x="2524033" y="1630950"/>
                </a:cubicBezTo>
                <a:cubicBezTo>
                  <a:pt x="2516127" y="1611233"/>
                  <a:pt x="2485076" y="1601041"/>
                  <a:pt x="2472788" y="1621520"/>
                </a:cubicBezTo>
                <a:close/>
                <a:moveTo>
                  <a:pt x="2484981" y="1570752"/>
                </a:moveTo>
                <a:lnTo>
                  <a:pt x="2482504" y="1573228"/>
                </a:lnTo>
                <a:cubicBezTo>
                  <a:pt x="2501744" y="1571704"/>
                  <a:pt x="2517746" y="1572657"/>
                  <a:pt x="2528510" y="1592469"/>
                </a:cubicBezTo>
                <a:cubicBezTo>
                  <a:pt x="2535844" y="1567608"/>
                  <a:pt x="2501554" y="1552273"/>
                  <a:pt x="2484981" y="1570752"/>
                </a:cubicBezTo>
                <a:close/>
                <a:moveTo>
                  <a:pt x="2656716" y="1375775"/>
                </a:moveTo>
                <a:cubicBezTo>
                  <a:pt x="2628141" y="1377775"/>
                  <a:pt x="2628618" y="1402921"/>
                  <a:pt x="2637095" y="1416733"/>
                </a:cubicBezTo>
                <a:cubicBezTo>
                  <a:pt x="2647001" y="1430067"/>
                  <a:pt x="2651573" y="1430353"/>
                  <a:pt x="2657669" y="1433878"/>
                </a:cubicBezTo>
                <a:cubicBezTo>
                  <a:pt x="2645762" y="1418542"/>
                  <a:pt x="2644810" y="1389872"/>
                  <a:pt x="2657669" y="1378251"/>
                </a:cubicBezTo>
                <a:lnTo>
                  <a:pt x="2657669" y="1378251"/>
                </a:lnTo>
                <a:lnTo>
                  <a:pt x="2659955" y="1375966"/>
                </a:lnTo>
                <a:lnTo>
                  <a:pt x="2656716" y="1375775"/>
                </a:lnTo>
                <a:close/>
                <a:moveTo>
                  <a:pt x="2714343" y="1387872"/>
                </a:moveTo>
                <a:cubicBezTo>
                  <a:pt x="2697674" y="1363869"/>
                  <a:pt x="2666908" y="1376156"/>
                  <a:pt x="2662908" y="1400159"/>
                </a:cubicBezTo>
                <a:cubicBezTo>
                  <a:pt x="2660050" y="1413304"/>
                  <a:pt x="2664622" y="1425400"/>
                  <a:pt x="2668242" y="1436259"/>
                </a:cubicBezTo>
                <a:cubicBezTo>
                  <a:pt x="2674337" y="1405588"/>
                  <a:pt x="2689006" y="1387872"/>
                  <a:pt x="2716438" y="1390253"/>
                </a:cubicBezTo>
                <a:lnTo>
                  <a:pt x="2714343" y="1387872"/>
                </a:lnTo>
                <a:close/>
                <a:moveTo>
                  <a:pt x="2737107" y="1419209"/>
                </a:moveTo>
                <a:cubicBezTo>
                  <a:pt x="2735107" y="1413113"/>
                  <a:pt x="2728535" y="1407398"/>
                  <a:pt x="2724725" y="1405683"/>
                </a:cubicBezTo>
                <a:cubicBezTo>
                  <a:pt x="2693768" y="1397206"/>
                  <a:pt x="2683291" y="1425019"/>
                  <a:pt x="2680338" y="1429401"/>
                </a:cubicBezTo>
                <a:cubicBezTo>
                  <a:pt x="2696912" y="1416828"/>
                  <a:pt x="2726344" y="1416542"/>
                  <a:pt x="2738250" y="1431687"/>
                </a:cubicBezTo>
                <a:cubicBezTo>
                  <a:pt x="2738631" y="1427496"/>
                  <a:pt x="2738536" y="1422543"/>
                  <a:pt x="2737107" y="1419209"/>
                </a:cubicBezTo>
                <a:close/>
                <a:moveTo>
                  <a:pt x="2723391" y="1474645"/>
                </a:moveTo>
                <a:cubicBezTo>
                  <a:pt x="2724344" y="1480359"/>
                  <a:pt x="2723772" y="1483026"/>
                  <a:pt x="2723963" y="1488075"/>
                </a:cubicBezTo>
                <a:cubicBezTo>
                  <a:pt x="2748156" y="1471501"/>
                  <a:pt x="2741965" y="1444450"/>
                  <a:pt x="2719010" y="1435973"/>
                </a:cubicBezTo>
                <a:cubicBezTo>
                  <a:pt x="2702436" y="1430639"/>
                  <a:pt x="2691578" y="1435497"/>
                  <a:pt x="2677957" y="1439878"/>
                </a:cubicBezTo>
                <a:cubicBezTo>
                  <a:pt x="2697769" y="1443688"/>
                  <a:pt x="2720724" y="1454451"/>
                  <a:pt x="2723391" y="1474645"/>
                </a:cubicBezTo>
                <a:close/>
                <a:moveTo>
                  <a:pt x="2685768" y="1510078"/>
                </a:moveTo>
                <a:cubicBezTo>
                  <a:pt x="2707294" y="1510363"/>
                  <a:pt x="2714819" y="1489694"/>
                  <a:pt x="2707961" y="1473883"/>
                </a:cubicBezTo>
                <a:cubicBezTo>
                  <a:pt x="2702627" y="1462453"/>
                  <a:pt x="2693673" y="1456166"/>
                  <a:pt x="2684815" y="1451975"/>
                </a:cubicBezTo>
                <a:cubicBezTo>
                  <a:pt x="2697007" y="1468929"/>
                  <a:pt x="2698531" y="1496076"/>
                  <a:pt x="2682529" y="1509887"/>
                </a:cubicBezTo>
                <a:lnTo>
                  <a:pt x="2685768" y="1510078"/>
                </a:lnTo>
                <a:close/>
                <a:moveTo>
                  <a:pt x="2628141" y="1498076"/>
                </a:moveTo>
                <a:cubicBezTo>
                  <a:pt x="2645382" y="1522936"/>
                  <a:pt x="2677671" y="1509220"/>
                  <a:pt x="2680052" y="1482455"/>
                </a:cubicBezTo>
                <a:cubicBezTo>
                  <a:pt x="2681672" y="1469501"/>
                  <a:pt x="2677481" y="1459881"/>
                  <a:pt x="2674242" y="1449689"/>
                </a:cubicBezTo>
                <a:cubicBezTo>
                  <a:pt x="2668718" y="1477407"/>
                  <a:pt x="2655287" y="1498457"/>
                  <a:pt x="2626046" y="1495695"/>
                </a:cubicBezTo>
                <a:lnTo>
                  <a:pt x="2628141" y="1498076"/>
                </a:lnTo>
                <a:close/>
                <a:moveTo>
                  <a:pt x="2608520" y="1472358"/>
                </a:moveTo>
                <a:cubicBezTo>
                  <a:pt x="2626141" y="1494457"/>
                  <a:pt x="2654526" y="1475787"/>
                  <a:pt x="2662241" y="1456547"/>
                </a:cubicBezTo>
                <a:cubicBezTo>
                  <a:pt x="2645096" y="1469501"/>
                  <a:pt x="2616140" y="1469120"/>
                  <a:pt x="2604329" y="1454261"/>
                </a:cubicBezTo>
                <a:cubicBezTo>
                  <a:pt x="2603376" y="1460929"/>
                  <a:pt x="2605186" y="1468358"/>
                  <a:pt x="2608520" y="1472358"/>
                </a:cubicBezTo>
                <a:close/>
                <a:moveTo>
                  <a:pt x="2604519" y="1432354"/>
                </a:moveTo>
                <a:cubicBezTo>
                  <a:pt x="2615378" y="1457309"/>
                  <a:pt x="2645762" y="1454166"/>
                  <a:pt x="2664527" y="1445974"/>
                </a:cubicBezTo>
                <a:cubicBezTo>
                  <a:pt x="2636904" y="1440164"/>
                  <a:pt x="2616044" y="1427877"/>
                  <a:pt x="2618521" y="1397778"/>
                </a:cubicBezTo>
                <a:cubicBezTo>
                  <a:pt x="2601281" y="1409875"/>
                  <a:pt x="2601662" y="1424353"/>
                  <a:pt x="2604519" y="1432354"/>
                </a:cubicBezTo>
                <a:close/>
                <a:moveTo>
                  <a:pt x="2567658" y="1485789"/>
                </a:moveTo>
                <a:cubicBezTo>
                  <a:pt x="2590613" y="1495790"/>
                  <a:pt x="2589089" y="1524841"/>
                  <a:pt x="2589851" y="1547511"/>
                </a:cubicBezTo>
                <a:cubicBezTo>
                  <a:pt x="2611282" y="1503600"/>
                  <a:pt x="2582231" y="1455213"/>
                  <a:pt x="2533177" y="1482931"/>
                </a:cubicBezTo>
                <a:cubicBezTo>
                  <a:pt x="2544893" y="1482645"/>
                  <a:pt x="2556799" y="1481979"/>
                  <a:pt x="2567658" y="1485789"/>
                </a:cubicBezTo>
                <a:close/>
                <a:moveTo>
                  <a:pt x="2554037" y="1556179"/>
                </a:moveTo>
                <a:lnTo>
                  <a:pt x="2554989" y="1559512"/>
                </a:lnTo>
                <a:cubicBezTo>
                  <a:pt x="2572706" y="1533700"/>
                  <a:pt x="2534892" y="1508363"/>
                  <a:pt x="2511555" y="1522174"/>
                </a:cubicBezTo>
                <a:cubicBezTo>
                  <a:pt x="2531843" y="1527032"/>
                  <a:pt x="2550608" y="1535128"/>
                  <a:pt x="2554037" y="1556179"/>
                </a:cubicBezTo>
                <a:close/>
                <a:moveTo>
                  <a:pt x="2546036" y="1691053"/>
                </a:moveTo>
                <a:cubicBezTo>
                  <a:pt x="2532986" y="1680861"/>
                  <a:pt x="2513270" y="1696291"/>
                  <a:pt x="2522700" y="1711245"/>
                </a:cubicBezTo>
                <a:cubicBezTo>
                  <a:pt x="2528319" y="1699149"/>
                  <a:pt x="2535844" y="1695815"/>
                  <a:pt x="2548322" y="1692767"/>
                </a:cubicBezTo>
                <a:lnTo>
                  <a:pt x="2546036" y="1691053"/>
                </a:lnTo>
                <a:close/>
                <a:moveTo>
                  <a:pt x="2714438" y="1924415"/>
                </a:moveTo>
                <a:cubicBezTo>
                  <a:pt x="2729487" y="1924987"/>
                  <a:pt x="2742060" y="1920795"/>
                  <a:pt x="2751776" y="1910794"/>
                </a:cubicBezTo>
                <a:cubicBezTo>
                  <a:pt x="2743108" y="1912128"/>
                  <a:pt x="2732726" y="1913557"/>
                  <a:pt x="2729583" y="1905460"/>
                </a:cubicBezTo>
                <a:cubicBezTo>
                  <a:pt x="2729487" y="1908508"/>
                  <a:pt x="2729011" y="1911080"/>
                  <a:pt x="2728059" y="1913175"/>
                </a:cubicBezTo>
                <a:cubicBezTo>
                  <a:pt x="2725487" y="1919367"/>
                  <a:pt x="2719772" y="1921938"/>
                  <a:pt x="2714438" y="1924415"/>
                </a:cubicBezTo>
                <a:close/>
                <a:moveTo>
                  <a:pt x="2635476" y="1943941"/>
                </a:moveTo>
                <a:cubicBezTo>
                  <a:pt x="2650525" y="1949180"/>
                  <a:pt x="2666813" y="1949751"/>
                  <a:pt x="2679767" y="1941465"/>
                </a:cubicBezTo>
                <a:cubicBezTo>
                  <a:pt x="2663479" y="1942608"/>
                  <a:pt x="2660621" y="1938988"/>
                  <a:pt x="2653668" y="1931845"/>
                </a:cubicBezTo>
                <a:cubicBezTo>
                  <a:pt x="2649192" y="1941941"/>
                  <a:pt x="2647858" y="1942322"/>
                  <a:pt x="2635476" y="1943941"/>
                </a:cubicBezTo>
                <a:close/>
                <a:moveTo>
                  <a:pt x="2822356" y="1838976"/>
                </a:moveTo>
                <a:cubicBezTo>
                  <a:pt x="2839215" y="1835547"/>
                  <a:pt x="2851502" y="1826308"/>
                  <a:pt x="2861790" y="1814306"/>
                </a:cubicBezTo>
                <a:cubicBezTo>
                  <a:pt x="2848454" y="1819450"/>
                  <a:pt x="2838929" y="1821926"/>
                  <a:pt x="2834548" y="1816211"/>
                </a:cubicBezTo>
                <a:cubicBezTo>
                  <a:pt x="2831786" y="1824498"/>
                  <a:pt x="2827404" y="1832213"/>
                  <a:pt x="2822356" y="1838976"/>
                </a:cubicBezTo>
                <a:close/>
                <a:moveTo>
                  <a:pt x="2717200" y="1636855"/>
                </a:moveTo>
                <a:cubicBezTo>
                  <a:pt x="2725868" y="1627425"/>
                  <a:pt x="2729773" y="1620377"/>
                  <a:pt x="2746632" y="1625235"/>
                </a:cubicBezTo>
                <a:cubicBezTo>
                  <a:pt x="2738441" y="1612852"/>
                  <a:pt x="2724439" y="1617615"/>
                  <a:pt x="2713485" y="1624758"/>
                </a:cubicBezTo>
                <a:cubicBezTo>
                  <a:pt x="2717105" y="1626568"/>
                  <a:pt x="2718724" y="1631045"/>
                  <a:pt x="2717200" y="1636855"/>
                </a:cubicBezTo>
                <a:close/>
                <a:moveTo>
                  <a:pt x="2811212" y="1662954"/>
                </a:moveTo>
                <a:cubicBezTo>
                  <a:pt x="2813307" y="1669336"/>
                  <a:pt x="2812736" y="1678099"/>
                  <a:pt x="2807307" y="1683337"/>
                </a:cubicBezTo>
                <a:cubicBezTo>
                  <a:pt x="2818736" y="1683718"/>
                  <a:pt x="2830928" y="1687433"/>
                  <a:pt x="2840358" y="1693148"/>
                </a:cubicBezTo>
                <a:cubicBezTo>
                  <a:pt x="2835691" y="1684290"/>
                  <a:pt x="2827214" y="1674574"/>
                  <a:pt x="2818451" y="1667812"/>
                </a:cubicBezTo>
                <a:cubicBezTo>
                  <a:pt x="2816069" y="1665907"/>
                  <a:pt x="2813593" y="1664287"/>
                  <a:pt x="2811212" y="1662954"/>
                </a:cubicBezTo>
                <a:close/>
                <a:moveTo>
                  <a:pt x="2200278" y="2202450"/>
                </a:moveTo>
                <a:cubicBezTo>
                  <a:pt x="2251809" y="2116249"/>
                  <a:pt x="2381348" y="2045478"/>
                  <a:pt x="2435451" y="2164064"/>
                </a:cubicBezTo>
                <a:cubicBezTo>
                  <a:pt x="2454405" y="2208165"/>
                  <a:pt x="2431355" y="2258933"/>
                  <a:pt x="2387730" y="2277888"/>
                </a:cubicBezTo>
                <a:cubicBezTo>
                  <a:pt x="2369823" y="2286555"/>
                  <a:pt x="2347344" y="2292271"/>
                  <a:pt x="2320008" y="2293699"/>
                </a:cubicBezTo>
                <a:cubicBezTo>
                  <a:pt x="2261429" y="2296843"/>
                  <a:pt x="2230092" y="2319417"/>
                  <a:pt x="2212565" y="2330371"/>
                </a:cubicBezTo>
                <a:cubicBezTo>
                  <a:pt x="2159416" y="2372280"/>
                  <a:pt x="2212661" y="2458386"/>
                  <a:pt x="2242569" y="2492581"/>
                </a:cubicBezTo>
                <a:lnTo>
                  <a:pt x="2243141" y="2492295"/>
                </a:lnTo>
                <a:cubicBezTo>
                  <a:pt x="2266668" y="2501916"/>
                  <a:pt x="2302196" y="2499439"/>
                  <a:pt x="2321151" y="2478484"/>
                </a:cubicBezTo>
                <a:cubicBezTo>
                  <a:pt x="2344582" y="2453243"/>
                  <a:pt x="2327818" y="2420191"/>
                  <a:pt x="2346773" y="2397426"/>
                </a:cubicBezTo>
                <a:cubicBezTo>
                  <a:pt x="2366966" y="2380853"/>
                  <a:pt x="2386873" y="2392664"/>
                  <a:pt x="2361822" y="2419048"/>
                </a:cubicBezTo>
                <a:cubicBezTo>
                  <a:pt x="2337438" y="2440575"/>
                  <a:pt x="2346487" y="2486009"/>
                  <a:pt x="2324294" y="2495439"/>
                </a:cubicBezTo>
                <a:cubicBezTo>
                  <a:pt x="2319341" y="2497249"/>
                  <a:pt x="2316483" y="2502011"/>
                  <a:pt x="2317912" y="2506107"/>
                </a:cubicBezTo>
                <a:cubicBezTo>
                  <a:pt x="2335819" y="2528872"/>
                  <a:pt x="2423449" y="2460196"/>
                  <a:pt x="2430307" y="2440765"/>
                </a:cubicBezTo>
                <a:cubicBezTo>
                  <a:pt x="2438594" y="2425621"/>
                  <a:pt x="2456882" y="2406094"/>
                  <a:pt x="2467264" y="2427335"/>
                </a:cubicBezTo>
                <a:lnTo>
                  <a:pt x="2467264" y="2427335"/>
                </a:lnTo>
                <a:cubicBezTo>
                  <a:pt x="2467264" y="2427335"/>
                  <a:pt x="2479551" y="2448195"/>
                  <a:pt x="2451929" y="2459339"/>
                </a:cubicBezTo>
                <a:cubicBezTo>
                  <a:pt x="2424306" y="2470483"/>
                  <a:pt x="2421734" y="2462863"/>
                  <a:pt x="2415543" y="2479342"/>
                </a:cubicBezTo>
                <a:cubicBezTo>
                  <a:pt x="2409352" y="2495820"/>
                  <a:pt x="2383634" y="2534110"/>
                  <a:pt x="2342963" y="2523442"/>
                </a:cubicBezTo>
                <a:cubicBezTo>
                  <a:pt x="2338581" y="2522585"/>
                  <a:pt x="2333628" y="2524300"/>
                  <a:pt x="2331247" y="2527824"/>
                </a:cubicBezTo>
                <a:cubicBezTo>
                  <a:pt x="2328294" y="2532110"/>
                  <a:pt x="2330009" y="2537253"/>
                  <a:pt x="2334676" y="2539159"/>
                </a:cubicBezTo>
                <a:cubicBezTo>
                  <a:pt x="2403827" y="2569448"/>
                  <a:pt x="2452024" y="2519537"/>
                  <a:pt x="2504411" y="2528491"/>
                </a:cubicBezTo>
                <a:cubicBezTo>
                  <a:pt x="2518699" y="2532015"/>
                  <a:pt x="2541750" y="2542588"/>
                  <a:pt x="2539559" y="2558018"/>
                </a:cubicBezTo>
                <a:cubicBezTo>
                  <a:pt x="2539559" y="2558018"/>
                  <a:pt x="2535558" y="2591260"/>
                  <a:pt x="2504983" y="2588212"/>
                </a:cubicBezTo>
                <a:cubicBezTo>
                  <a:pt x="2476884" y="2586974"/>
                  <a:pt x="2508412" y="2559351"/>
                  <a:pt x="2494601" y="2551827"/>
                </a:cubicBezTo>
                <a:cubicBezTo>
                  <a:pt x="2464692" y="2544493"/>
                  <a:pt x="2435451" y="2567543"/>
                  <a:pt x="2414114" y="2573830"/>
                </a:cubicBezTo>
                <a:cubicBezTo>
                  <a:pt x="2402399" y="2578116"/>
                  <a:pt x="2355440" y="2586879"/>
                  <a:pt x="2334390" y="2568400"/>
                </a:cubicBezTo>
                <a:cubicBezTo>
                  <a:pt x="2305244" y="2563828"/>
                  <a:pt x="2338200" y="2591832"/>
                  <a:pt x="2352297" y="2596309"/>
                </a:cubicBezTo>
                <a:cubicBezTo>
                  <a:pt x="2368966" y="2603833"/>
                  <a:pt x="2390397" y="2606786"/>
                  <a:pt x="2406780" y="2614025"/>
                </a:cubicBezTo>
                <a:cubicBezTo>
                  <a:pt x="2450214" y="2627169"/>
                  <a:pt x="2426116" y="2695654"/>
                  <a:pt x="2384968" y="2682605"/>
                </a:cubicBezTo>
                <a:cubicBezTo>
                  <a:pt x="2381158" y="2682319"/>
                  <a:pt x="2370966" y="2664984"/>
                  <a:pt x="2390683" y="2663555"/>
                </a:cubicBezTo>
                <a:cubicBezTo>
                  <a:pt x="2406780" y="2635266"/>
                  <a:pt x="2366013" y="2619454"/>
                  <a:pt x="2344106" y="2617930"/>
                </a:cubicBezTo>
                <a:cubicBezTo>
                  <a:pt x="2332771" y="2616025"/>
                  <a:pt x="2304482" y="2613073"/>
                  <a:pt x="2306101" y="2597451"/>
                </a:cubicBezTo>
                <a:cubicBezTo>
                  <a:pt x="2306768" y="2594880"/>
                  <a:pt x="2306006" y="2592308"/>
                  <a:pt x="2304101" y="2590498"/>
                </a:cubicBezTo>
                <a:cubicBezTo>
                  <a:pt x="2284384" y="2584212"/>
                  <a:pt x="2264667" y="2625360"/>
                  <a:pt x="2261048" y="2635266"/>
                </a:cubicBezTo>
                <a:cubicBezTo>
                  <a:pt x="2253523" y="2650410"/>
                  <a:pt x="2263143" y="2669937"/>
                  <a:pt x="2277145" y="2678509"/>
                </a:cubicBezTo>
                <a:cubicBezTo>
                  <a:pt x="2304958" y="2695273"/>
                  <a:pt x="2279526" y="2716705"/>
                  <a:pt x="2258476" y="2707846"/>
                </a:cubicBezTo>
                <a:cubicBezTo>
                  <a:pt x="2238569" y="2696893"/>
                  <a:pt x="2234854" y="2674509"/>
                  <a:pt x="2231520" y="2654125"/>
                </a:cubicBezTo>
                <a:cubicBezTo>
                  <a:pt x="2226472" y="2576020"/>
                  <a:pt x="2264763" y="2588403"/>
                  <a:pt x="2202469" y="2515156"/>
                </a:cubicBezTo>
                <a:lnTo>
                  <a:pt x="2202564" y="2515060"/>
                </a:lnTo>
                <a:cubicBezTo>
                  <a:pt x="2060546" y="2351992"/>
                  <a:pt x="2066928" y="2416476"/>
                  <a:pt x="2200278" y="2202450"/>
                </a:cubicBezTo>
                <a:close/>
                <a:moveTo>
                  <a:pt x="2290956" y="2168731"/>
                </a:moveTo>
                <a:cubicBezTo>
                  <a:pt x="2286765" y="2159016"/>
                  <a:pt x="2288099" y="2152729"/>
                  <a:pt x="2288384" y="2144824"/>
                </a:cubicBezTo>
                <a:cubicBezTo>
                  <a:pt x="2250761" y="2168636"/>
                  <a:pt x="2279431" y="2208736"/>
                  <a:pt x="2314769" y="2202355"/>
                </a:cubicBezTo>
                <a:cubicBezTo>
                  <a:pt x="2322960" y="2201212"/>
                  <a:pt x="2326484" y="2199497"/>
                  <a:pt x="2333723" y="2197783"/>
                </a:cubicBezTo>
                <a:cubicBezTo>
                  <a:pt x="2316674" y="2193401"/>
                  <a:pt x="2295623" y="2183305"/>
                  <a:pt x="2290956" y="2168731"/>
                </a:cubicBezTo>
                <a:close/>
                <a:moveTo>
                  <a:pt x="2329533" y="2124059"/>
                </a:moveTo>
                <a:cubicBezTo>
                  <a:pt x="2302481" y="2121487"/>
                  <a:pt x="2295814" y="2154730"/>
                  <a:pt x="2309244" y="2169589"/>
                </a:cubicBezTo>
                <a:cubicBezTo>
                  <a:pt x="2314102" y="2176542"/>
                  <a:pt x="2321913" y="2182066"/>
                  <a:pt x="2327342" y="2184829"/>
                </a:cubicBezTo>
                <a:cubicBezTo>
                  <a:pt x="2316293" y="2167588"/>
                  <a:pt x="2315340" y="2140633"/>
                  <a:pt x="2330485" y="2126631"/>
                </a:cubicBezTo>
                <a:lnTo>
                  <a:pt x="2330485" y="2126631"/>
                </a:lnTo>
                <a:lnTo>
                  <a:pt x="2332961" y="2124345"/>
                </a:lnTo>
                <a:lnTo>
                  <a:pt x="2329533" y="2124059"/>
                </a:lnTo>
                <a:close/>
                <a:moveTo>
                  <a:pt x="2389064" y="2139871"/>
                </a:moveTo>
                <a:cubicBezTo>
                  <a:pt x="2374109" y="2115487"/>
                  <a:pt x="2344201" y="2123773"/>
                  <a:pt x="2336295" y="2144728"/>
                </a:cubicBezTo>
                <a:cubicBezTo>
                  <a:pt x="2329818" y="2160254"/>
                  <a:pt x="2334581" y="2175304"/>
                  <a:pt x="2338105" y="2187876"/>
                </a:cubicBezTo>
                <a:cubicBezTo>
                  <a:pt x="2345439" y="2160064"/>
                  <a:pt x="2359536" y="2138061"/>
                  <a:pt x="2391064" y="2142538"/>
                </a:cubicBezTo>
                <a:lnTo>
                  <a:pt x="2389064" y="2139871"/>
                </a:lnTo>
                <a:close/>
                <a:moveTo>
                  <a:pt x="2411924" y="2183590"/>
                </a:moveTo>
                <a:cubicBezTo>
                  <a:pt x="2413448" y="2150158"/>
                  <a:pt x="2372585" y="2151396"/>
                  <a:pt x="2359917" y="2168922"/>
                </a:cubicBezTo>
                <a:cubicBezTo>
                  <a:pt x="2353250" y="2176351"/>
                  <a:pt x="2354297" y="2176066"/>
                  <a:pt x="2351059" y="2181304"/>
                </a:cubicBezTo>
                <a:cubicBezTo>
                  <a:pt x="2369347" y="2169208"/>
                  <a:pt x="2399446" y="2170160"/>
                  <a:pt x="2411447" y="2186924"/>
                </a:cubicBezTo>
                <a:lnTo>
                  <a:pt x="2411924" y="2183590"/>
                </a:lnTo>
                <a:close/>
                <a:moveTo>
                  <a:pt x="2388778" y="2217118"/>
                </a:moveTo>
                <a:cubicBezTo>
                  <a:pt x="2396779" y="2233597"/>
                  <a:pt x="2393350" y="2234168"/>
                  <a:pt x="2393540" y="2245217"/>
                </a:cubicBezTo>
                <a:cubicBezTo>
                  <a:pt x="2425068" y="2226453"/>
                  <a:pt x="2410685" y="2189210"/>
                  <a:pt x="2377824" y="2187400"/>
                </a:cubicBezTo>
                <a:cubicBezTo>
                  <a:pt x="2360489" y="2187019"/>
                  <a:pt x="2360679" y="2189591"/>
                  <a:pt x="2348201" y="2192258"/>
                </a:cubicBezTo>
                <a:cubicBezTo>
                  <a:pt x="2362680" y="2196544"/>
                  <a:pt x="2381730" y="2203402"/>
                  <a:pt x="2388778" y="2217118"/>
                </a:cubicBezTo>
                <a:close/>
                <a:moveTo>
                  <a:pt x="2352297" y="2265982"/>
                </a:moveTo>
                <a:cubicBezTo>
                  <a:pt x="2368776" y="2267601"/>
                  <a:pt x="2379634" y="2254361"/>
                  <a:pt x="2379443" y="2241121"/>
                </a:cubicBezTo>
                <a:cubicBezTo>
                  <a:pt x="2378586" y="2219976"/>
                  <a:pt x="2365442" y="2211784"/>
                  <a:pt x="2354583" y="2205212"/>
                </a:cubicBezTo>
                <a:cubicBezTo>
                  <a:pt x="2366871" y="2223500"/>
                  <a:pt x="2365537" y="2253790"/>
                  <a:pt x="2348964" y="2265601"/>
                </a:cubicBezTo>
                <a:lnTo>
                  <a:pt x="2352297" y="2265982"/>
                </a:lnTo>
                <a:close/>
                <a:moveTo>
                  <a:pt x="2292766" y="2250170"/>
                </a:moveTo>
                <a:cubicBezTo>
                  <a:pt x="2310197" y="2278078"/>
                  <a:pt x="2344392" y="2263124"/>
                  <a:pt x="2347916" y="2237026"/>
                </a:cubicBezTo>
                <a:cubicBezTo>
                  <a:pt x="2350202" y="2215975"/>
                  <a:pt x="2346677" y="2216356"/>
                  <a:pt x="2343725" y="2202164"/>
                </a:cubicBezTo>
                <a:cubicBezTo>
                  <a:pt x="2333914" y="2239502"/>
                  <a:pt x="2315817" y="2250646"/>
                  <a:pt x="2290766" y="2247503"/>
                </a:cubicBezTo>
                <a:lnTo>
                  <a:pt x="2292766" y="2250170"/>
                </a:lnTo>
                <a:close/>
                <a:moveTo>
                  <a:pt x="2282860" y="2230930"/>
                </a:moveTo>
                <a:cubicBezTo>
                  <a:pt x="2311054" y="2240264"/>
                  <a:pt x="2323532" y="2220357"/>
                  <a:pt x="2330771" y="2208736"/>
                </a:cubicBezTo>
                <a:cubicBezTo>
                  <a:pt x="2308292" y="2222452"/>
                  <a:pt x="2281717" y="2218071"/>
                  <a:pt x="2270382" y="2203117"/>
                </a:cubicBezTo>
                <a:cubicBezTo>
                  <a:pt x="2265905" y="2218452"/>
                  <a:pt x="2281717" y="2231406"/>
                  <a:pt x="2282860" y="2230930"/>
                </a:cubicBezTo>
                <a:close/>
                <a:moveTo>
                  <a:pt x="2138937" y="2318179"/>
                </a:moveTo>
                <a:lnTo>
                  <a:pt x="2136270" y="2320655"/>
                </a:lnTo>
                <a:cubicBezTo>
                  <a:pt x="2156844" y="2320274"/>
                  <a:pt x="2172751" y="2321703"/>
                  <a:pt x="2183324" y="2343325"/>
                </a:cubicBezTo>
                <a:cubicBezTo>
                  <a:pt x="2192372" y="2317702"/>
                  <a:pt x="2157321" y="2299795"/>
                  <a:pt x="2138937" y="2318179"/>
                </a:cubicBezTo>
                <a:close/>
                <a:moveTo>
                  <a:pt x="2230187" y="2233978"/>
                </a:moveTo>
                <a:cubicBezTo>
                  <a:pt x="2251713" y="2243122"/>
                  <a:pt x="2251142" y="2275316"/>
                  <a:pt x="2249999" y="2299700"/>
                </a:cubicBezTo>
                <a:cubicBezTo>
                  <a:pt x="2274954" y="2254551"/>
                  <a:pt x="2246951" y="2202926"/>
                  <a:pt x="2194373" y="2228929"/>
                </a:cubicBezTo>
                <a:cubicBezTo>
                  <a:pt x="2206946" y="2229405"/>
                  <a:pt x="2219805" y="2229501"/>
                  <a:pt x="2230187" y="2233978"/>
                </a:cubicBezTo>
                <a:close/>
                <a:moveTo>
                  <a:pt x="2211994" y="2306749"/>
                </a:moveTo>
                <a:lnTo>
                  <a:pt x="2212756" y="2310273"/>
                </a:lnTo>
                <a:cubicBezTo>
                  <a:pt x="2232568" y="2283603"/>
                  <a:pt x="2195135" y="2256076"/>
                  <a:pt x="2169417" y="2268744"/>
                </a:cubicBezTo>
                <a:cubicBezTo>
                  <a:pt x="2190468" y="2275126"/>
                  <a:pt x="2209613" y="2284555"/>
                  <a:pt x="2211994" y="2306749"/>
                </a:cubicBezTo>
                <a:close/>
                <a:moveTo>
                  <a:pt x="2169513" y="2464387"/>
                </a:moveTo>
                <a:lnTo>
                  <a:pt x="2170465" y="2467054"/>
                </a:lnTo>
                <a:cubicBezTo>
                  <a:pt x="2177037" y="2454767"/>
                  <a:pt x="2185134" y="2451719"/>
                  <a:pt x="2198278" y="2449147"/>
                </a:cubicBezTo>
                <a:cubicBezTo>
                  <a:pt x="2187229" y="2436289"/>
                  <a:pt x="2162845" y="2446957"/>
                  <a:pt x="2169513" y="2464387"/>
                </a:cubicBezTo>
                <a:close/>
                <a:moveTo>
                  <a:pt x="2145414" y="2426764"/>
                </a:moveTo>
                <a:lnTo>
                  <a:pt x="2146462" y="2430193"/>
                </a:lnTo>
                <a:cubicBezTo>
                  <a:pt x="2154844" y="2411047"/>
                  <a:pt x="2160368" y="2411047"/>
                  <a:pt x="2179704" y="2408571"/>
                </a:cubicBezTo>
                <a:cubicBezTo>
                  <a:pt x="2166179" y="2394950"/>
                  <a:pt x="2138937" y="2406475"/>
                  <a:pt x="2145414" y="2426764"/>
                </a:cubicBezTo>
                <a:close/>
                <a:moveTo>
                  <a:pt x="2121602" y="2381043"/>
                </a:moveTo>
                <a:cubicBezTo>
                  <a:pt x="2138461" y="2364470"/>
                  <a:pt x="2158940" y="2374281"/>
                  <a:pt x="2176466" y="2383330"/>
                </a:cubicBezTo>
                <a:cubicBezTo>
                  <a:pt x="2166274" y="2355136"/>
                  <a:pt x="2123793" y="2349897"/>
                  <a:pt x="2117887" y="2383806"/>
                </a:cubicBezTo>
                <a:lnTo>
                  <a:pt x="2121602" y="2381043"/>
                </a:lnTo>
                <a:close/>
                <a:moveTo>
                  <a:pt x="1982441" y="2269506"/>
                </a:moveTo>
                <a:cubicBezTo>
                  <a:pt x="1975298" y="2331990"/>
                  <a:pt x="2048354" y="2346277"/>
                  <a:pt x="2086454" y="2374281"/>
                </a:cubicBezTo>
                <a:cubicBezTo>
                  <a:pt x="2086931" y="2348849"/>
                  <a:pt x="2116458" y="2286937"/>
                  <a:pt x="2150463" y="2255980"/>
                </a:cubicBezTo>
                <a:cubicBezTo>
                  <a:pt x="2142652" y="2223500"/>
                  <a:pt x="2093408" y="2200259"/>
                  <a:pt x="2063309" y="2185305"/>
                </a:cubicBezTo>
                <a:cubicBezTo>
                  <a:pt x="2046545" y="2174542"/>
                  <a:pt x="2050164" y="2175780"/>
                  <a:pt x="2042163" y="2161397"/>
                </a:cubicBezTo>
                <a:cubicBezTo>
                  <a:pt x="2033019" y="2144157"/>
                  <a:pt x="2020922" y="2125678"/>
                  <a:pt x="2017398" y="2105485"/>
                </a:cubicBezTo>
                <a:cubicBezTo>
                  <a:pt x="2015684" y="2126059"/>
                  <a:pt x="2027018" y="2143776"/>
                  <a:pt x="2036924" y="2160064"/>
                </a:cubicBezTo>
                <a:cubicBezTo>
                  <a:pt x="2049783" y="2190925"/>
                  <a:pt x="2043020" y="2220357"/>
                  <a:pt x="2079977" y="2238073"/>
                </a:cubicBezTo>
                <a:cubicBezTo>
                  <a:pt x="2079977" y="2238073"/>
                  <a:pt x="2116934" y="2264648"/>
                  <a:pt x="2108076" y="2283984"/>
                </a:cubicBezTo>
                <a:cubicBezTo>
                  <a:pt x="2104838" y="2262553"/>
                  <a:pt x="2043878" y="2254266"/>
                  <a:pt x="2042258" y="2229310"/>
                </a:cubicBezTo>
                <a:cubicBezTo>
                  <a:pt x="2034638" y="2238168"/>
                  <a:pt x="2035400" y="2253599"/>
                  <a:pt x="2060832" y="2269030"/>
                </a:cubicBezTo>
                <a:cubicBezTo>
                  <a:pt x="2081501" y="2279602"/>
                  <a:pt x="2094646" y="2305605"/>
                  <a:pt x="2094551" y="2313130"/>
                </a:cubicBezTo>
                <a:cubicBezTo>
                  <a:pt x="2073881" y="2282269"/>
                  <a:pt x="2041020" y="2309320"/>
                  <a:pt x="2028066" y="2271506"/>
                </a:cubicBezTo>
                <a:cubicBezTo>
                  <a:pt x="2017589" y="2299891"/>
                  <a:pt x="2092169" y="2318369"/>
                  <a:pt x="2083311" y="2342372"/>
                </a:cubicBezTo>
                <a:cubicBezTo>
                  <a:pt x="2056355" y="2313988"/>
                  <a:pt x="2006635" y="2323036"/>
                  <a:pt x="1984537" y="2275221"/>
                </a:cubicBezTo>
                <a:cubicBezTo>
                  <a:pt x="1983965" y="2273887"/>
                  <a:pt x="1982156" y="2270935"/>
                  <a:pt x="1982441" y="2269506"/>
                </a:cubicBezTo>
                <a:close/>
                <a:moveTo>
                  <a:pt x="2358965" y="2700702"/>
                </a:moveTo>
                <a:cubicBezTo>
                  <a:pt x="2374681" y="2702131"/>
                  <a:pt x="2388111" y="2698417"/>
                  <a:pt x="2398684" y="2688606"/>
                </a:cubicBezTo>
                <a:cubicBezTo>
                  <a:pt x="2389540" y="2689558"/>
                  <a:pt x="2378681" y="2690511"/>
                  <a:pt x="2375824" y="2681748"/>
                </a:cubicBezTo>
                <a:cubicBezTo>
                  <a:pt x="2375634" y="2684986"/>
                  <a:pt x="2374872" y="2687558"/>
                  <a:pt x="2373824" y="2689749"/>
                </a:cubicBezTo>
                <a:cubicBezTo>
                  <a:pt x="2370776" y="2696035"/>
                  <a:pt x="2364775" y="2698512"/>
                  <a:pt x="2358965" y="2700702"/>
                </a:cubicBezTo>
                <a:close/>
                <a:moveTo>
                  <a:pt x="2275430" y="2716705"/>
                </a:moveTo>
                <a:cubicBezTo>
                  <a:pt x="2290861" y="2723086"/>
                  <a:pt x="2307911" y="2724515"/>
                  <a:pt x="2321817" y="2716609"/>
                </a:cubicBezTo>
                <a:cubicBezTo>
                  <a:pt x="2304768" y="2716800"/>
                  <a:pt x="2301910" y="2712894"/>
                  <a:pt x="2295052" y="2705084"/>
                </a:cubicBezTo>
                <a:cubicBezTo>
                  <a:pt x="2289813" y="2715371"/>
                  <a:pt x="2288384" y="2715752"/>
                  <a:pt x="2275430" y="2716705"/>
                </a:cubicBezTo>
                <a:close/>
                <a:moveTo>
                  <a:pt x="2476599" y="2617454"/>
                </a:moveTo>
                <a:cubicBezTo>
                  <a:pt x="2494410" y="2614787"/>
                  <a:pt x="2507841" y="2605834"/>
                  <a:pt x="2519175" y="2593927"/>
                </a:cubicBezTo>
                <a:cubicBezTo>
                  <a:pt x="2504983" y="2598499"/>
                  <a:pt x="2494791" y="2600595"/>
                  <a:pt x="2490600" y="2594403"/>
                </a:cubicBezTo>
                <a:cubicBezTo>
                  <a:pt x="2487267" y="2602881"/>
                  <a:pt x="2482313" y="2610691"/>
                  <a:pt x="2476599" y="2617454"/>
                </a:cubicBezTo>
                <a:close/>
                <a:moveTo>
                  <a:pt x="2378110" y="2400284"/>
                </a:moveTo>
                <a:cubicBezTo>
                  <a:pt x="2387730" y="2390950"/>
                  <a:pt x="2392207" y="2383806"/>
                  <a:pt x="2409543" y="2389807"/>
                </a:cubicBezTo>
                <a:cubicBezTo>
                  <a:pt x="2401732" y="2376472"/>
                  <a:pt x="2386778" y="2380567"/>
                  <a:pt x="2374967" y="2387425"/>
                </a:cubicBezTo>
                <a:cubicBezTo>
                  <a:pt x="2378491" y="2389521"/>
                  <a:pt x="2379920" y="2394379"/>
                  <a:pt x="2378110" y="2400284"/>
                </a:cubicBezTo>
                <a:close/>
                <a:moveTo>
                  <a:pt x="2474884" y="2432860"/>
                </a:moveTo>
                <a:cubicBezTo>
                  <a:pt x="2476694" y="2439622"/>
                  <a:pt x="2475551" y="2448766"/>
                  <a:pt x="2469645" y="2454005"/>
                </a:cubicBezTo>
                <a:cubicBezTo>
                  <a:pt x="2481551" y="2455053"/>
                  <a:pt x="2494125" y="2459625"/>
                  <a:pt x="2503650" y="2466102"/>
                </a:cubicBezTo>
                <a:cubicBezTo>
                  <a:pt x="2499268" y="2456577"/>
                  <a:pt x="2490981" y="2446004"/>
                  <a:pt x="2482123" y="2438384"/>
                </a:cubicBezTo>
                <a:cubicBezTo>
                  <a:pt x="2479742" y="2436289"/>
                  <a:pt x="2477265" y="2434384"/>
                  <a:pt x="2474884" y="2432860"/>
                </a:cubicBezTo>
                <a:close/>
                <a:moveTo>
                  <a:pt x="3513395" y="1325769"/>
                </a:moveTo>
                <a:cubicBezTo>
                  <a:pt x="3523110" y="1333389"/>
                  <a:pt x="3521301" y="1340437"/>
                  <a:pt x="3519586" y="1347009"/>
                </a:cubicBezTo>
                <a:cubicBezTo>
                  <a:pt x="3529206" y="1337866"/>
                  <a:pt x="3533397" y="1327007"/>
                  <a:pt x="3531207" y="1315005"/>
                </a:cubicBezTo>
                <a:cubicBezTo>
                  <a:pt x="3526920" y="1321387"/>
                  <a:pt x="3521872" y="1328817"/>
                  <a:pt x="3513395" y="1325769"/>
                </a:cubicBezTo>
                <a:close/>
                <a:moveTo>
                  <a:pt x="3487582" y="1409017"/>
                </a:moveTo>
                <a:cubicBezTo>
                  <a:pt x="3502060" y="1401874"/>
                  <a:pt x="3510633" y="1393396"/>
                  <a:pt x="3512347" y="1379490"/>
                </a:cubicBezTo>
                <a:cubicBezTo>
                  <a:pt x="3503489" y="1390634"/>
                  <a:pt x="3497678" y="1390158"/>
                  <a:pt x="3488725" y="1390062"/>
                </a:cubicBezTo>
                <a:cubicBezTo>
                  <a:pt x="3493964" y="1398730"/>
                  <a:pt x="3494059" y="1399968"/>
                  <a:pt x="3487582" y="1409017"/>
                </a:cubicBezTo>
                <a:close/>
                <a:moveTo>
                  <a:pt x="3515776" y="1226137"/>
                </a:moveTo>
                <a:cubicBezTo>
                  <a:pt x="3523301" y="1213374"/>
                  <a:pt x="3523110" y="1199086"/>
                  <a:pt x="3519681" y="1186037"/>
                </a:cubicBezTo>
                <a:cubicBezTo>
                  <a:pt x="3515776" y="1197658"/>
                  <a:pt x="3511966" y="1205277"/>
                  <a:pt x="3504822" y="1204516"/>
                </a:cubicBezTo>
                <a:cubicBezTo>
                  <a:pt x="3509870" y="1211278"/>
                  <a:pt x="3513395" y="1218708"/>
                  <a:pt x="3515776" y="1226137"/>
                </a:cubicBezTo>
                <a:close/>
                <a:moveTo>
                  <a:pt x="3297368" y="1142508"/>
                </a:moveTo>
                <a:cubicBezTo>
                  <a:pt x="3283842" y="1140317"/>
                  <a:pt x="3277937" y="1149842"/>
                  <a:pt x="3276984" y="1163177"/>
                </a:cubicBezTo>
                <a:cubicBezTo>
                  <a:pt x="3280604" y="1162129"/>
                  <a:pt x="3285271" y="1163844"/>
                  <a:pt x="3288986" y="1168320"/>
                </a:cubicBezTo>
                <a:cubicBezTo>
                  <a:pt x="3288319" y="1165558"/>
                  <a:pt x="3288605" y="1166987"/>
                  <a:pt x="3287938" y="1163939"/>
                </a:cubicBezTo>
                <a:cubicBezTo>
                  <a:pt x="3285938" y="1153462"/>
                  <a:pt x="3285366" y="1149556"/>
                  <a:pt x="3297368" y="1142508"/>
                </a:cubicBezTo>
                <a:close/>
                <a:moveTo>
                  <a:pt x="3408906" y="1124982"/>
                </a:moveTo>
                <a:cubicBezTo>
                  <a:pt x="3396237" y="1121839"/>
                  <a:pt x="3378807" y="1121648"/>
                  <a:pt x="3366900" y="1124887"/>
                </a:cubicBezTo>
                <a:cubicBezTo>
                  <a:pt x="3373282" y="1127554"/>
                  <a:pt x="3380045" y="1133268"/>
                  <a:pt x="3380997" y="1139936"/>
                </a:cubicBezTo>
                <a:cubicBezTo>
                  <a:pt x="3388617" y="1132602"/>
                  <a:pt x="3398904" y="1127458"/>
                  <a:pt x="3408906" y="1124982"/>
                </a:cubicBezTo>
                <a:close/>
                <a:moveTo>
                  <a:pt x="3477390" y="1411113"/>
                </a:moveTo>
                <a:cubicBezTo>
                  <a:pt x="3483296" y="1405398"/>
                  <a:pt x="3486058" y="1393491"/>
                  <a:pt x="3477771" y="1387300"/>
                </a:cubicBezTo>
                <a:cubicBezTo>
                  <a:pt x="3456721" y="1381300"/>
                  <a:pt x="3432432" y="1398540"/>
                  <a:pt x="3414906" y="1372917"/>
                </a:cubicBezTo>
                <a:cubicBezTo>
                  <a:pt x="3409286" y="1365583"/>
                  <a:pt x="3386331" y="1329865"/>
                  <a:pt x="3402048" y="1320720"/>
                </a:cubicBezTo>
                <a:cubicBezTo>
                  <a:pt x="3404524" y="1320530"/>
                  <a:pt x="3406905" y="1321483"/>
                  <a:pt x="3408620" y="1323292"/>
                </a:cubicBezTo>
                <a:cubicBezTo>
                  <a:pt x="3417002" y="1332341"/>
                  <a:pt x="3435671" y="1319482"/>
                  <a:pt x="3445386" y="1310529"/>
                </a:cubicBezTo>
                <a:cubicBezTo>
                  <a:pt x="3459959" y="1295955"/>
                  <a:pt x="3494154" y="1281382"/>
                  <a:pt x="3506918" y="1306242"/>
                </a:cubicBezTo>
                <a:cubicBezTo>
                  <a:pt x="3497202" y="1319196"/>
                  <a:pt x="3516919" y="1322054"/>
                  <a:pt x="3517586" y="1321006"/>
                </a:cubicBezTo>
                <a:cubicBezTo>
                  <a:pt x="3548256" y="1306719"/>
                  <a:pt x="3518538" y="1260522"/>
                  <a:pt x="3491868" y="1264333"/>
                </a:cubicBezTo>
                <a:cubicBezTo>
                  <a:pt x="3461484" y="1267762"/>
                  <a:pt x="3428146" y="1307576"/>
                  <a:pt x="3396809" y="1299004"/>
                </a:cubicBezTo>
                <a:cubicBezTo>
                  <a:pt x="3395761" y="1298527"/>
                  <a:pt x="3395285" y="1297289"/>
                  <a:pt x="3395380" y="1296146"/>
                </a:cubicBezTo>
                <a:cubicBezTo>
                  <a:pt x="3395761" y="1292431"/>
                  <a:pt x="3398618" y="1289383"/>
                  <a:pt x="3402333" y="1288716"/>
                </a:cubicBezTo>
                <a:cubicBezTo>
                  <a:pt x="3429289" y="1283954"/>
                  <a:pt x="3444148" y="1250807"/>
                  <a:pt x="3447482" y="1241663"/>
                </a:cubicBezTo>
                <a:cubicBezTo>
                  <a:pt x="3453483" y="1225090"/>
                  <a:pt x="3451196" y="1199658"/>
                  <a:pt x="3468246" y="1181846"/>
                </a:cubicBezTo>
                <a:cubicBezTo>
                  <a:pt x="3485391" y="1164034"/>
                  <a:pt x="3487773" y="1210516"/>
                  <a:pt x="3507584" y="1191847"/>
                </a:cubicBezTo>
                <a:cubicBezTo>
                  <a:pt x="3526444" y="1174131"/>
                  <a:pt x="3501965" y="1153176"/>
                  <a:pt x="3501965" y="1153176"/>
                </a:cubicBezTo>
                <a:cubicBezTo>
                  <a:pt x="3491011" y="1143651"/>
                  <a:pt x="3471580" y="1151080"/>
                  <a:pt x="3459483" y="1159177"/>
                </a:cubicBezTo>
                <a:cubicBezTo>
                  <a:pt x="3442719" y="1170321"/>
                  <a:pt x="3440243" y="1185275"/>
                  <a:pt x="3431384" y="1210612"/>
                </a:cubicBezTo>
                <a:cubicBezTo>
                  <a:pt x="3421859" y="1237758"/>
                  <a:pt x="3403571" y="1260332"/>
                  <a:pt x="3377092" y="1272905"/>
                </a:cubicBezTo>
                <a:cubicBezTo>
                  <a:pt x="3368424" y="1277191"/>
                  <a:pt x="3360995" y="1264523"/>
                  <a:pt x="3368901" y="1258903"/>
                </a:cubicBezTo>
                <a:cubicBezTo>
                  <a:pt x="3399190" y="1238901"/>
                  <a:pt x="3382331" y="1201372"/>
                  <a:pt x="3372425" y="1188323"/>
                </a:cubicBezTo>
                <a:cubicBezTo>
                  <a:pt x="3362519" y="1175274"/>
                  <a:pt x="3370043" y="1177845"/>
                  <a:pt x="3375854" y="1154128"/>
                </a:cubicBezTo>
                <a:cubicBezTo>
                  <a:pt x="3381664" y="1130411"/>
                  <a:pt x="3358423" y="1126601"/>
                  <a:pt x="3358423" y="1126601"/>
                </a:cubicBezTo>
                <a:lnTo>
                  <a:pt x="3358423" y="1126601"/>
                </a:lnTo>
                <a:cubicBezTo>
                  <a:pt x="3336611" y="1121362"/>
                  <a:pt x="3341183" y="1142984"/>
                  <a:pt x="3349374" y="1157557"/>
                </a:cubicBezTo>
                <a:cubicBezTo>
                  <a:pt x="3362138" y="1173083"/>
                  <a:pt x="3368138" y="1268524"/>
                  <a:pt x="3341564" y="1265190"/>
                </a:cubicBezTo>
                <a:cubicBezTo>
                  <a:pt x="3337468" y="1263761"/>
                  <a:pt x="3335182" y="1259379"/>
                  <a:pt x="3336420" y="1255188"/>
                </a:cubicBezTo>
                <a:cubicBezTo>
                  <a:pt x="3341183" y="1239187"/>
                  <a:pt x="3309750" y="1221756"/>
                  <a:pt x="3302416" y="1205754"/>
                </a:cubicBezTo>
                <a:cubicBezTo>
                  <a:pt x="3295749" y="1195371"/>
                  <a:pt x="3291462" y="1168130"/>
                  <a:pt x="3280413" y="1167844"/>
                </a:cubicBezTo>
                <a:cubicBezTo>
                  <a:pt x="3271460" y="1168130"/>
                  <a:pt x="3268221" y="1179560"/>
                  <a:pt x="3269936" y="1186608"/>
                </a:cubicBezTo>
                <a:cubicBezTo>
                  <a:pt x="3278032" y="1211278"/>
                  <a:pt x="3313465" y="1218898"/>
                  <a:pt x="3321180" y="1247854"/>
                </a:cubicBezTo>
                <a:cubicBezTo>
                  <a:pt x="3331562" y="1310910"/>
                  <a:pt x="3254219" y="1319578"/>
                  <a:pt x="3210404" y="1310053"/>
                </a:cubicBezTo>
                <a:cubicBezTo>
                  <a:pt x="3210404" y="1310053"/>
                  <a:pt x="3210404" y="1310148"/>
                  <a:pt x="3210404" y="1310243"/>
                </a:cubicBezTo>
                <a:cubicBezTo>
                  <a:pt x="3196308" y="1309386"/>
                  <a:pt x="3076578" y="1302242"/>
                  <a:pt x="3042860" y="1311195"/>
                </a:cubicBezTo>
                <a:cubicBezTo>
                  <a:pt x="3042860" y="1311195"/>
                  <a:pt x="3128109" y="1330626"/>
                  <a:pt x="3184211" y="1379680"/>
                </a:cubicBezTo>
                <a:cubicBezTo>
                  <a:pt x="3284604" y="1334246"/>
                  <a:pt x="3351565" y="1353105"/>
                  <a:pt x="3444815" y="1414637"/>
                </a:cubicBezTo>
                <a:cubicBezTo>
                  <a:pt x="3454340" y="1417971"/>
                  <a:pt x="3468532" y="1419018"/>
                  <a:pt x="3477390" y="1411113"/>
                </a:cubicBezTo>
                <a:close/>
              </a:path>
            </a:pathLst>
          </a:custGeom>
          <a:gradFill>
            <a:gsLst>
              <a:gs pos="57000">
                <a:srgbClr val="D8000F">
                  <a:alpha val="0"/>
                </a:srgbClr>
              </a:gs>
              <a:gs pos="89000">
                <a:srgbClr val="FF0000"/>
              </a:gs>
              <a:gs pos="70000">
                <a:srgbClr val="D8000F">
                  <a:alpha val="40000"/>
                </a:srgbClr>
              </a:gs>
            </a:gsLst>
            <a:lin ang="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8" name="图形 3">
            <a:extLst>
              <a:ext uri="{FF2B5EF4-FFF2-40B4-BE49-F238E27FC236}">
                <a16:creationId xmlns:a16="http://schemas.microsoft.com/office/drawing/2014/main" id="{95443E0E-6F18-9581-B60C-DA745597513E}"/>
              </a:ext>
            </a:extLst>
          </p:cNvPr>
          <p:cNvGrpSpPr/>
          <p:nvPr/>
        </p:nvGrpSpPr>
        <p:grpSpPr>
          <a:xfrm>
            <a:off x="2635707" y="192431"/>
            <a:ext cx="6920584" cy="6473138"/>
            <a:chOff x="3340048" y="3523717"/>
            <a:chExt cx="1147936" cy="1073717"/>
          </a:xfrm>
          <a:solidFill>
            <a:srgbClr val="C00000">
              <a:alpha val="4000"/>
            </a:srgbClr>
          </a:solidFill>
        </p:grpSpPr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id="{6E9FA215-5AC8-8AE2-81EA-4F3E18E46039}"/>
                </a:ext>
              </a:extLst>
            </p:cNvPr>
            <p:cNvSpPr/>
            <p:nvPr/>
          </p:nvSpPr>
          <p:spPr>
            <a:xfrm flipV="1">
              <a:off x="3686801" y="3523717"/>
              <a:ext cx="199867" cy="133329"/>
            </a:xfrm>
            <a:custGeom>
              <a:avLst/>
              <a:gdLst>
                <a:gd name="connsiteX0" fmla="*/ 1218 w 199867"/>
                <a:gd name="connsiteY0" fmla="*/ 87930 h 133329"/>
                <a:gd name="connsiteX1" fmla="*/ 30130 w 199867"/>
                <a:gd name="connsiteY1" fmla="*/ 4595 h 133329"/>
                <a:gd name="connsiteX2" fmla="*/ 72648 w 199867"/>
                <a:gd name="connsiteY2" fmla="*/ 343 h 133329"/>
                <a:gd name="connsiteX3" fmla="*/ 121119 w 199867"/>
                <a:gd name="connsiteY3" fmla="*/ 5445 h 133329"/>
                <a:gd name="connsiteX4" fmla="*/ 146630 w 199867"/>
                <a:gd name="connsiteY4" fmla="*/ 11398 h 133329"/>
                <a:gd name="connsiteX5" fmla="*/ 163637 w 199867"/>
                <a:gd name="connsiteY5" fmla="*/ 14799 h 133329"/>
                <a:gd name="connsiteX6" fmla="*/ 178943 w 199867"/>
                <a:gd name="connsiteY6" fmla="*/ 16500 h 133329"/>
                <a:gd name="connsiteX7" fmla="*/ 178093 w 199867"/>
                <a:gd name="connsiteY7" fmla="*/ 24153 h 133329"/>
                <a:gd name="connsiteX8" fmla="*/ 186597 w 199867"/>
                <a:gd name="connsiteY8" fmla="*/ 52215 h 133329"/>
                <a:gd name="connsiteX9" fmla="*/ 195951 w 199867"/>
                <a:gd name="connsiteY9" fmla="*/ 70923 h 133329"/>
                <a:gd name="connsiteX10" fmla="*/ 184896 w 199867"/>
                <a:gd name="connsiteY10" fmla="*/ 90481 h 133329"/>
                <a:gd name="connsiteX11" fmla="*/ 95608 w 199867"/>
                <a:gd name="connsiteY11" fmla="*/ 111740 h 133329"/>
                <a:gd name="connsiteX12" fmla="*/ 25878 w 199867"/>
                <a:gd name="connsiteY12" fmla="*/ 119393 h 133329"/>
                <a:gd name="connsiteX13" fmla="*/ -483 w 199867"/>
                <a:gd name="connsiteY13" fmla="*/ 132149 h 133329"/>
                <a:gd name="connsiteX14" fmla="*/ 1218 w 199867"/>
                <a:gd name="connsiteY14" fmla="*/ 87930 h 133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9867" h="133329">
                  <a:moveTo>
                    <a:pt x="1218" y="87930"/>
                  </a:moveTo>
                  <a:cubicBezTo>
                    <a:pt x="2918" y="46262"/>
                    <a:pt x="16524" y="6295"/>
                    <a:pt x="30130" y="4595"/>
                  </a:cubicBezTo>
                  <a:cubicBezTo>
                    <a:pt x="33531" y="4595"/>
                    <a:pt x="52239" y="2894"/>
                    <a:pt x="72648" y="343"/>
                  </a:cubicBezTo>
                  <a:cubicBezTo>
                    <a:pt x="94758" y="-3059"/>
                    <a:pt x="113465" y="-508"/>
                    <a:pt x="121119" y="5445"/>
                  </a:cubicBezTo>
                  <a:cubicBezTo>
                    <a:pt x="127922" y="11398"/>
                    <a:pt x="138976" y="13949"/>
                    <a:pt x="146630" y="11398"/>
                  </a:cubicBezTo>
                  <a:cubicBezTo>
                    <a:pt x="153432" y="7996"/>
                    <a:pt x="161086" y="9697"/>
                    <a:pt x="163637" y="14799"/>
                  </a:cubicBezTo>
                  <a:cubicBezTo>
                    <a:pt x="167038" y="19051"/>
                    <a:pt x="173841" y="19901"/>
                    <a:pt x="178943" y="16500"/>
                  </a:cubicBezTo>
                  <a:cubicBezTo>
                    <a:pt x="185746" y="13098"/>
                    <a:pt x="184896" y="15649"/>
                    <a:pt x="178093" y="24153"/>
                  </a:cubicBezTo>
                  <a:cubicBezTo>
                    <a:pt x="168739" y="36058"/>
                    <a:pt x="170440" y="40310"/>
                    <a:pt x="186597" y="52215"/>
                  </a:cubicBezTo>
                  <a:cubicBezTo>
                    <a:pt x="199352" y="61569"/>
                    <a:pt x="202753" y="68372"/>
                    <a:pt x="195951" y="70923"/>
                  </a:cubicBezTo>
                  <a:cubicBezTo>
                    <a:pt x="189998" y="73474"/>
                    <a:pt x="184896" y="81978"/>
                    <a:pt x="184896" y="90481"/>
                  </a:cubicBezTo>
                  <a:cubicBezTo>
                    <a:pt x="184896" y="110890"/>
                    <a:pt x="151732" y="118543"/>
                    <a:pt x="95608" y="111740"/>
                  </a:cubicBezTo>
                  <a:cubicBezTo>
                    <a:pt x="63294" y="107488"/>
                    <a:pt x="44586" y="109189"/>
                    <a:pt x="25878" y="119393"/>
                  </a:cubicBezTo>
                  <a:lnTo>
                    <a:pt x="-483" y="132149"/>
                  </a:lnTo>
                  <a:lnTo>
                    <a:pt x="1218" y="87930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id="{25E07603-8CDF-3C6C-34AC-58E685B73570}"/>
                </a:ext>
              </a:extLst>
            </p:cNvPr>
            <p:cNvSpPr/>
            <p:nvPr/>
          </p:nvSpPr>
          <p:spPr>
            <a:xfrm flipV="1">
              <a:off x="3340048" y="3700940"/>
              <a:ext cx="1147936" cy="896494"/>
            </a:xfrm>
            <a:custGeom>
              <a:avLst/>
              <a:gdLst>
                <a:gd name="connsiteX0" fmla="*/ 451579 w 1147936"/>
                <a:gd name="connsiteY0" fmla="*/ 887874 h 896494"/>
                <a:gd name="connsiteX1" fmla="*/ 423517 w 1147936"/>
                <a:gd name="connsiteY1" fmla="*/ 875969 h 896494"/>
                <a:gd name="connsiteX2" fmla="*/ 354638 w 1147936"/>
                <a:gd name="connsiteY2" fmla="*/ 855560 h 896494"/>
                <a:gd name="connsiteX3" fmla="*/ 296813 w 1147936"/>
                <a:gd name="connsiteY3" fmla="*/ 853009 h 896494"/>
                <a:gd name="connsiteX4" fmla="*/ 242390 w 1147936"/>
                <a:gd name="connsiteY4" fmla="*/ 836002 h 896494"/>
                <a:gd name="connsiteX5" fmla="*/ 265350 w 1147936"/>
                <a:gd name="connsiteY5" fmla="*/ 784130 h 896494"/>
                <a:gd name="connsiteX6" fmla="*/ 326576 w 1147936"/>
                <a:gd name="connsiteY6" fmla="*/ 736510 h 896494"/>
                <a:gd name="connsiteX7" fmla="*/ 354638 w 1147936"/>
                <a:gd name="connsiteY7" fmla="*/ 724605 h 896494"/>
                <a:gd name="connsiteX8" fmla="*/ 334229 w 1147936"/>
                <a:gd name="connsiteY8" fmla="*/ 701645 h 896494"/>
                <a:gd name="connsiteX9" fmla="*/ 324875 w 1147936"/>
                <a:gd name="connsiteY9" fmla="*/ 589397 h 896494"/>
                <a:gd name="connsiteX10" fmla="*/ 376747 w 1147936"/>
                <a:gd name="connsiteY10" fmla="*/ 615758 h 896494"/>
                <a:gd name="connsiteX11" fmla="*/ 390353 w 1147936"/>
                <a:gd name="connsiteY11" fmla="*/ 590247 h 896494"/>
                <a:gd name="connsiteX12" fmla="*/ 264499 w 1147936"/>
                <a:gd name="connsiteY12" fmla="*/ 521368 h 896494"/>
                <a:gd name="connsiteX13" fmla="*/ 9391 w 1147936"/>
                <a:gd name="connsiteY13" fmla="*/ 389562 h 896494"/>
                <a:gd name="connsiteX14" fmla="*/ 19595 w 1147936"/>
                <a:gd name="connsiteY14" fmla="*/ 352997 h 896494"/>
                <a:gd name="connsiteX15" fmla="*/ 81672 w 1147936"/>
                <a:gd name="connsiteY15" fmla="*/ 347044 h 896494"/>
                <a:gd name="connsiteX16" fmla="*/ 176062 w 1147936"/>
                <a:gd name="connsiteY16" fmla="*/ 363201 h 896494"/>
                <a:gd name="connsiteX17" fmla="*/ 280656 w 1147936"/>
                <a:gd name="connsiteY17" fmla="*/ 427828 h 896494"/>
                <a:gd name="connsiteX18" fmla="*/ 346134 w 1147936"/>
                <a:gd name="connsiteY18" fmla="*/ 470346 h 896494"/>
                <a:gd name="connsiteX19" fmla="*/ 336780 w 1147936"/>
                <a:gd name="connsiteY19" fmla="*/ 438883 h 896494"/>
                <a:gd name="connsiteX20" fmla="*/ 259397 w 1147936"/>
                <a:gd name="connsiteY20" fmla="*/ 210986 h 896494"/>
                <a:gd name="connsiteX21" fmla="*/ 229635 w 1147936"/>
                <a:gd name="connsiteY21" fmla="*/ 108093 h 896494"/>
                <a:gd name="connsiteX22" fmla="*/ 245791 w 1147936"/>
                <a:gd name="connsiteY22" fmla="*/ 13702 h 896494"/>
                <a:gd name="connsiteX23" fmla="*/ 294262 w 1147936"/>
                <a:gd name="connsiteY23" fmla="*/ 84282 h 896494"/>
                <a:gd name="connsiteX24" fmla="*/ 340182 w 1147936"/>
                <a:gd name="connsiteY24" fmla="*/ 281566 h 896494"/>
                <a:gd name="connsiteX25" fmla="*/ 409911 w 1147936"/>
                <a:gd name="connsiteY25" fmla="*/ 357248 h 896494"/>
                <a:gd name="connsiteX26" fmla="*/ 395455 w 1147936"/>
                <a:gd name="connsiteY26" fmla="*/ 299424 h 896494"/>
                <a:gd name="connsiteX27" fmla="*/ 438823 w 1147936"/>
                <a:gd name="connsiteY27" fmla="*/ 90235 h 896494"/>
                <a:gd name="connsiteX28" fmla="*/ 532363 w 1147936"/>
                <a:gd name="connsiteY28" fmla="*/ 280716 h 896494"/>
                <a:gd name="connsiteX29" fmla="*/ 500049 w 1147936"/>
                <a:gd name="connsiteY29" fmla="*/ 404869 h 896494"/>
                <a:gd name="connsiteX30" fmla="*/ 510254 w 1147936"/>
                <a:gd name="connsiteY30" fmla="*/ 471197 h 896494"/>
                <a:gd name="connsiteX31" fmla="*/ 569779 w 1147936"/>
                <a:gd name="connsiteY31" fmla="*/ 537525 h 896494"/>
                <a:gd name="connsiteX32" fmla="*/ 615699 w 1147936"/>
                <a:gd name="connsiteY32" fmla="*/ 590247 h 896494"/>
                <a:gd name="connsiteX33" fmla="*/ 596140 w 1147936"/>
                <a:gd name="connsiteY33" fmla="*/ 600452 h 896494"/>
                <a:gd name="connsiteX34" fmla="*/ 690530 w 1147936"/>
                <a:gd name="connsiteY34" fmla="*/ 743313 h 896494"/>
                <a:gd name="connsiteX35" fmla="*/ 829139 w 1147936"/>
                <a:gd name="connsiteY35" fmla="*/ 787531 h 896494"/>
                <a:gd name="connsiteX36" fmla="*/ 745804 w 1147936"/>
                <a:gd name="connsiteY36" fmla="*/ 645521 h 896494"/>
                <a:gd name="connsiteX37" fmla="*/ 715191 w 1147936"/>
                <a:gd name="connsiteY37" fmla="*/ 661678 h 896494"/>
                <a:gd name="connsiteX38" fmla="*/ 646312 w 1147936"/>
                <a:gd name="connsiteY38" fmla="*/ 617459 h 896494"/>
                <a:gd name="connsiteX39" fmla="*/ 631005 w 1147936"/>
                <a:gd name="connsiteY39" fmla="*/ 495007 h 896494"/>
                <a:gd name="connsiteX40" fmla="*/ 659067 w 1147936"/>
                <a:gd name="connsiteY40" fmla="*/ 87684 h 896494"/>
                <a:gd name="connsiteX41" fmla="*/ 741552 w 1147936"/>
                <a:gd name="connsiteY41" fmla="*/ 38363 h 896494"/>
                <a:gd name="connsiteX42" fmla="*/ 1085949 w 1147936"/>
                <a:gd name="connsiteY42" fmla="*/ 129352 h 896494"/>
                <a:gd name="connsiteX43" fmla="*/ 1114861 w 1147936"/>
                <a:gd name="connsiteY43" fmla="*/ 148910 h 896494"/>
                <a:gd name="connsiteX44" fmla="*/ 1114861 w 1147936"/>
                <a:gd name="connsiteY44" fmla="*/ 153162 h 896494"/>
                <a:gd name="connsiteX45" fmla="*/ 1128467 w 1147936"/>
                <a:gd name="connsiteY45" fmla="*/ 182924 h 896494"/>
                <a:gd name="connsiteX46" fmla="*/ 1147175 w 1147936"/>
                <a:gd name="connsiteY46" fmla="*/ 266260 h 896494"/>
                <a:gd name="connsiteX47" fmla="*/ 1118262 w 1147936"/>
                <a:gd name="connsiteY47" fmla="*/ 419325 h 896494"/>
                <a:gd name="connsiteX48" fmla="*/ 1067241 w 1147936"/>
                <a:gd name="connsiteY48" fmla="*/ 594499 h 896494"/>
                <a:gd name="connsiteX49" fmla="*/ 1048533 w 1147936"/>
                <a:gd name="connsiteY49" fmla="*/ 583445 h 896494"/>
                <a:gd name="connsiteX50" fmla="*/ 1055336 w 1147936"/>
                <a:gd name="connsiteY50" fmla="*/ 301975 h 896494"/>
                <a:gd name="connsiteX51" fmla="*/ 1013668 w 1147936"/>
                <a:gd name="connsiteY51" fmla="*/ 193979 h 896494"/>
                <a:gd name="connsiteX52" fmla="*/ 821486 w 1147936"/>
                <a:gd name="connsiteY52" fmla="*/ 147209 h 896494"/>
                <a:gd name="connsiteX53" fmla="*/ 785771 w 1147936"/>
                <a:gd name="connsiteY53" fmla="*/ 162516 h 896494"/>
                <a:gd name="connsiteX54" fmla="*/ 811282 w 1147936"/>
                <a:gd name="connsiteY54" fmla="*/ 311329 h 896494"/>
                <a:gd name="connsiteX55" fmla="*/ 764512 w 1147936"/>
                <a:gd name="connsiteY55" fmla="*/ 318132 h 896494"/>
                <a:gd name="connsiteX56" fmla="*/ 778118 w 1147936"/>
                <a:gd name="connsiteY56" fmla="*/ 381909 h 896494"/>
                <a:gd name="connsiteX57" fmla="*/ 788322 w 1147936"/>
                <a:gd name="connsiteY57" fmla="*/ 481401 h 896494"/>
                <a:gd name="connsiteX58" fmla="*/ 750056 w 1147936"/>
                <a:gd name="connsiteY58" fmla="*/ 474598 h 896494"/>
                <a:gd name="connsiteX59" fmla="*/ 721143 w 1147936"/>
                <a:gd name="connsiteY59" fmla="*/ 472898 h 896494"/>
                <a:gd name="connsiteX60" fmla="*/ 739851 w 1147936"/>
                <a:gd name="connsiteY60" fmla="*/ 528171 h 896494"/>
                <a:gd name="connsiteX61" fmla="*/ 768764 w 1147936"/>
                <a:gd name="connsiteY61" fmla="*/ 567288 h 896494"/>
                <a:gd name="connsiteX62" fmla="*/ 820636 w 1147936"/>
                <a:gd name="connsiteY62" fmla="*/ 558784 h 896494"/>
                <a:gd name="connsiteX63" fmla="*/ 884413 w 1147936"/>
                <a:gd name="connsiteY63" fmla="*/ 577492 h 896494"/>
                <a:gd name="connsiteX64" fmla="*/ 896318 w 1147936"/>
                <a:gd name="connsiteY64" fmla="*/ 610656 h 896494"/>
                <a:gd name="connsiteX65" fmla="*/ 834242 w 1147936"/>
                <a:gd name="connsiteY65" fmla="*/ 631915 h 896494"/>
                <a:gd name="connsiteX66" fmla="*/ 778968 w 1147936"/>
                <a:gd name="connsiteY66" fmla="*/ 644671 h 896494"/>
                <a:gd name="connsiteX67" fmla="*/ 910774 w 1147936"/>
                <a:gd name="connsiteY67" fmla="*/ 767973 h 896494"/>
                <a:gd name="connsiteX68" fmla="*/ 922679 w 1147936"/>
                <a:gd name="connsiteY68" fmla="*/ 793484 h 896494"/>
                <a:gd name="connsiteX69" fmla="*/ 833391 w 1147936"/>
                <a:gd name="connsiteY69" fmla="*/ 824947 h 896494"/>
                <a:gd name="connsiteX70" fmla="*/ 598691 w 1147936"/>
                <a:gd name="connsiteY70" fmla="*/ 669331 h 896494"/>
                <a:gd name="connsiteX71" fmla="*/ 508553 w 1147936"/>
                <a:gd name="connsiteY71" fmla="*/ 589397 h 896494"/>
                <a:gd name="connsiteX72" fmla="*/ 486444 w 1147936"/>
                <a:gd name="connsiteY72" fmla="*/ 589397 h 896494"/>
                <a:gd name="connsiteX73" fmla="*/ 504301 w 1147936"/>
                <a:gd name="connsiteY73" fmla="*/ 608955 h 896494"/>
                <a:gd name="connsiteX74" fmla="*/ 540016 w 1147936"/>
                <a:gd name="connsiteY74" fmla="*/ 689740 h 896494"/>
                <a:gd name="connsiteX75" fmla="*/ 478790 w 1147936"/>
                <a:gd name="connsiteY75" fmla="*/ 733959 h 896494"/>
                <a:gd name="connsiteX76" fmla="*/ 433721 w 1147936"/>
                <a:gd name="connsiteY76" fmla="*/ 738210 h 896494"/>
                <a:gd name="connsiteX77" fmla="*/ 473688 w 1147936"/>
                <a:gd name="connsiteY77" fmla="*/ 762020 h 896494"/>
                <a:gd name="connsiteX78" fmla="*/ 523860 w 1147936"/>
                <a:gd name="connsiteY78" fmla="*/ 810491 h 896494"/>
                <a:gd name="connsiteX79" fmla="*/ 527261 w 1147936"/>
                <a:gd name="connsiteY79" fmla="*/ 836852 h 896494"/>
                <a:gd name="connsiteX80" fmla="*/ 526411 w 1147936"/>
                <a:gd name="connsiteY80" fmla="*/ 879370 h 896494"/>
                <a:gd name="connsiteX81" fmla="*/ 451579 w 1147936"/>
                <a:gd name="connsiteY81" fmla="*/ 887874 h 896494"/>
                <a:gd name="connsiteX82" fmla="*/ 464334 w 1147936"/>
                <a:gd name="connsiteY82" fmla="*/ 463544 h 896494"/>
                <a:gd name="connsiteX83" fmla="*/ 427769 w 1147936"/>
                <a:gd name="connsiteY83" fmla="*/ 423577 h 896494"/>
                <a:gd name="connsiteX84" fmla="*/ 379298 w 1147936"/>
                <a:gd name="connsiteY84" fmla="*/ 390413 h 896494"/>
                <a:gd name="connsiteX85" fmla="*/ 361441 w 1147936"/>
                <a:gd name="connsiteY85" fmla="*/ 385310 h 896494"/>
                <a:gd name="connsiteX86" fmla="*/ 478790 w 1147936"/>
                <a:gd name="connsiteY86" fmla="*/ 500960 h 896494"/>
                <a:gd name="connsiteX87" fmla="*/ 464334 w 1147936"/>
                <a:gd name="connsiteY87" fmla="*/ 463544 h 896494"/>
                <a:gd name="connsiteX88" fmla="*/ 739851 w 1147936"/>
                <a:gd name="connsiteY88" fmla="*/ 351296 h 896494"/>
                <a:gd name="connsiteX89" fmla="*/ 757709 w 1147936"/>
                <a:gd name="connsiteY89" fmla="*/ 262008 h 896494"/>
                <a:gd name="connsiteX90" fmla="*/ 782369 w 1147936"/>
                <a:gd name="connsiteY90" fmla="*/ 239048 h 896494"/>
                <a:gd name="connsiteX91" fmla="*/ 764512 w 1147936"/>
                <a:gd name="connsiteY91" fmla="*/ 208435 h 896494"/>
                <a:gd name="connsiteX92" fmla="*/ 709238 w 1147936"/>
                <a:gd name="connsiteY92" fmla="*/ 284968 h 896494"/>
                <a:gd name="connsiteX93" fmla="*/ 732198 w 1147936"/>
                <a:gd name="connsiteY93" fmla="*/ 419325 h 896494"/>
                <a:gd name="connsiteX94" fmla="*/ 739851 w 1147936"/>
                <a:gd name="connsiteY94" fmla="*/ 351296 h 896494"/>
                <a:gd name="connsiteX95" fmla="*/ 461783 w 1147936"/>
                <a:gd name="connsiteY95" fmla="*/ 202483 h 896494"/>
                <a:gd name="connsiteX96" fmla="*/ 432021 w 1147936"/>
                <a:gd name="connsiteY96" fmla="*/ 173570 h 896494"/>
                <a:gd name="connsiteX97" fmla="*/ 443926 w 1147936"/>
                <a:gd name="connsiteY97" fmla="*/ 308778 h 896494"/>
                <a:gd name="connsiteX98" fmla="*/ 461783 w 1147936"/>
                <a:gd name="connsiteY98" fmla="*/ 202483 h 896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147936" h="896494">
                  <a:moveTo>
                    <a:pt x="451579" y="887874"/>
                  </a:moveTo>
                  <a:cubicBezTo>
                    <a:pt x="449028" y="884473"/>
                    <a:pt x="436272" y="878520"/>
                    <a:pt x="423517" y="875969"/>
                  </a:cubicBezTo>
                  <a:cubicBezTo>
                    <a:pt x="386101" y="868316"/>
                    <a:pt x="384400" y="868316"/>
                    <a:pt x="354638" y="855560"/>
                  </a:cubicBezTo>
                  <a:cubicBezTo>
                    <a:pt x="332528" y="846206"/>
                    <a:pt x="319773" y="845356"/>
                    <a:pt x="296813" y="853009"/>
                  </a:cubicBezTo>
                  <a:cubicBezTo>
                    <a:pt x="265350" y="863213"/>
                    <a:pt x="255145" y="860662"/>
                    <a:pt x="242390" y="836002"/>
                  </a:cubicBezTo>
                  <a:cubicBezTo>
                    <a:pt x="234737" y="822396"/>
                    <a:pt x="238989" y="813042"/>
                    <a:pt x="265350" y="784130"/>
                  </a:cubicBezTo>
                  <a:cubicBezTo>
                    <a:pt x="283207" y="764572"/>
                    <a:pt x="310419" y="743313"/>
                    <a:pt x="326576" y="736510"/>
                  </a:cubicBezTo>
                  <a:lnTo>
                    <a:pt x="354638" y="724605"/>
                  </a:lnTo>
                  <a:lnTo>
                    <a:pt x="334229" y="701645"/>
                  </a:lnTo>
                  <a:cubicBezTo>
                    <a:pt x="307017" y="670181"/>
                    <a:pt x="300215" y="589397"/>
                    <a:pt x="324875" y="589397"/>
                  </a:cubicBezTo>
                  <a:cubicBezTo>
                    <a:pt x="334229" y="589397"/>
                    <a:pt x="357189" y="601302"/>
                    <a:pt x="376747" y="615758"/>
                  </a:cubicBezTo>
                  <a:cubicBezTo>
                    <a:pt x="417564" y="645521"/>
                    <a:pt x="421816" y="637868"/>
                    <a:pt x="390353" y="590247"/>
                  </a:cubicBezTo>
                  <a:cubicBezTo>
                    <a:pt x="367393" y="555383"/>
                    <a:pt x="359740" y="551131"/>
                    <a:pt x="264499" y="521368"/>
                  </a:cubicBezTo>
                  <a:cubicBezTo>
                    <a:pt x="179463" y="495007"/>
                    <a:pt x="27249" y="416774"/>
                    <a:pt x="9391" y="389562"/>
                  </a:cubicBezTo>
                  <a:cubicBezTo>
                    <a:pt x="-6766" y="365752"/>
                    <a:pt x="-3364" y="352146"/>
                    <a:pt x="19595" y="352997"/>
                  </a:cubicBezTo>
                  <a:cubicBezTo>
                    <a:pt x="27249" y="352997"/>
                    <a:pt x="55310" y="350446"/>
                    <a:pt x="81672" y="347044"/>
                  </a:cubicBezTo>
                  <a:cubicBezTo>
                    <a:pt x="124190" y="341092"/>
                    <a:pt x="136095" y="343643"/>
                    <a:pt x="176062" y="363201"/>
                  </a:cubicBezTo>
                  <a:cubicBezTo>
                    <a:pt x="201573" y="375956"/>
                    <a:pt x="248343" y="404869"/>
                    <a:pt x="280656" y="427828"/>
                  </a:cubicBezTo>
                  <a:cubicBezTo>
                    <a:pt x="312970" y="451639"/>
                    <a:pt x="342733" y="470346"/>
                    <a:pt x="346134" y="470346"/>
                  </a:cubicBezTo>
                  <a:cubicBezTo>
                    <a:pt x="350386" y="470346"/>
                    <a:pt x="346134" y="455890"/>
                    <a:pt x="336780" y="438883"/>
                  </a:cubicBezTo>
                  <a:cubicBezTo>
                    <a:pt x="318072" y="400617"/>
                    <a:pt x="285758" y="306227"/>
                    <a:pt x="259397" y="210986"/>
                  </a:cubicBezTo>
                  <a:cubicBezTo>
                    <a:pt x="249193" y="173570"/>
                    <a:pt x="235587" y="126800"/>
                    <a:pt x="229635" y="108093"/>
                  </a:cubicBezTo>
                  <a:cubicBezTo>
                    <a:pt x="216029" y="68126"/>
                    <a:pt x="221131" y="40914"/>
                    <a:pt x="245791" y="13702"/>
                  </a:cubicBezTo>
                  <a:cubicBezTo>
                    <a:pt x="274704" y="-16911"/>
                    <a:pt x="285758" y="97"/>
                    <a:pt x="294262" y="84282"/>
                  </a:cubicBezTo>
                  <a:cubicBezTo>
                    <a:pt x="305317" y="198231"/>
                    <a:pt x="312970" y="232245"/>
                    <a:pt x="340182" y="281566"/>
                  </a:cubicBezTo>
                  <a:cubicBezTo>
                    <a:pt x="362291" y="322384"/>
                    <a:pt x="401408" y="364902"/>
                    <a:pt x="409911" y="357248"/>
                  </a:cubicBezTo>
                  <a:cubicBezTo>
                    <a:pt x="411612" y="355548"/>
                    <a:pt x="404809" y="329187"/>
                    <a:pt x="395455" y="299424"/>
                  </a:cubicBezTo>
                  <a:cubicBezTo>
                    <a:pt x="351236" y="161665"/>
                    <a:pt x="372495" y="61323"/>
                    <a:pt x="438823" y="90235"/>
                  </a:cubicBezTo>
                  <a:cubicBezTo>
                    <a:pt x="492396" y="114045"/>
                    <a:pt x="530663" y="192278"/>
                    <a:pt x="532363" y="280716"/>
                  </a:cubicBezTo>
                  <a:cubicBezTo>
                    <a:pt x="533214" y="340241"/>
                    <a:pt x="523009" y="378507"/>
                    <a:pt x="500049" y="404869"/>
                  </a:cubicBezTo>
                  <a:cubicBezTo>
                    <a:pt x="487294" y="418474"/>
                    <a:pt x="488144" y="423577"/>
                    <a:pt x="510254" y="471197"/>
                  </a:cubicBezTo>
                  <a:cubicBezTo>
                    <a:pt x="530663" y="512865"/>
                    <a:pt x="540867" y="524770"/>
                    <a:pt x="569779" y="537525"/>
                  </a:cubicBezTo>
                  <a:cubicBezTo>
                    <a:pt x="613998" y="557083"/>
                    <a:pt x="633556" y="579193"/>
                    <a:pt x="615699" y="590247"/>
                  </a:cubicBezTo>
                  <a:cubicBezTo>
                    <a:pt x="608896" y="594499"/>
                    <a:pt x="600392" y="598751"/>
                    <a:pt x="596140" y="600452"/>
                  </a:cubicBezTo>
                  <a:cubicBezTo>
                    <a:pt x="583385" y="604704"/>
                    <a:pt x="649713" y="705897"/>
                    <a:pt x="690530" y="743313"/>
                  </a:cubicBezTo>
                  <a:cubicBezTo>
                    <a:pt x="753457" y="801137"/>
                    <a:pt x="829139" y="824947"/>
                    <a:pt x="829139" y="787531"/>
                  </a:cubicBezTo>
                  <a:cubicBezTo>
                    <a:pt x="829139" y="769674"/>
                    <a:pt x="759410" y="650623"/>
                    <a:pt x="745804" y="645521"/>
                  </a:cubicBezTo>
                  <a:cubicBezTo>
                    <a:pt x="739851" y="642970"/>
                    <a:pt x="725395" y="649773"/>
                    <a:pt x="715191" y="661678"/>
                  </a:cubicBezTo>
                  <a:cubicBezTo>
                    <a:pt x="676074" y="703346"/>
                    <a:pt x="648012" y="685488"/>
                    <a:pt x="646312" y="617459"/>
                  </a:cubicBezTo>
                  <a:cubicBezTo>
                    <a:pt x="645461" y="590247"/>
                    <a:pt x="638658" y="534974"/>
                    <a:pt x="631005" y="495007"/>
                  </a:cubicBezTo>
                  <a:cubicBezTo>
                    <a:pt x="602943" y="346194"/>
                    <a:pt x="616549" y="147209"/>
                    <a:pt x="659067" y="87684"/>
                  </a:cubicBezTo>
                  <a:cubicBezTo>
                    <a:pt x="680326" y="57921"/>
                    <a:pt x="695633" y="48567"/>
                    <a:pt x="741552" y="38363"/>
                  </a:cubicBezTo>
                  <a:cubicBezTo>
                    <a:pt x="820636" y="20505"/>
                    <a:pt x="1040029" y="78330"/>
                    <a:pt x="1085949" y="129352"/>
                  </a:cubicBezTo>
                  <a:cubicBezTo>
                    <a:pt x="1097854" y="142957"/>
                    <a:pt x="1111459" y="151461"/>
                    <a:pt x="1114861" y="148910"/>
                  </a:cubicBezTo>
                  <a:cubicBezTo>
                    <a:pt x="1118262" y="145508"/>
                    <a:pt x="1118262" y="147209"/>
                    <a:pt x="1114861" y="153162"/>
                  </a:cubicBezTo>
                  <a:cubicBezTo>
                    <a:pt x="1111459" y="159114"/>
                    <a:pt x="1117412" y="171870"/>
                    <a:pt x="1128467" y="182924"/>
                  </a:cubicBezTo>
                  <a:cubicBezTo>
                    <a:pt x="1145474" y="199932"/>
                    <a:pt x="1148025" y="210986"/>
                    <a:pt x="1147175" y="266260"/>
                  </a:cubicBezTo>
                  <a:cubicBezTo>
                    <a:pt x="1147175" y="328336"/>
                    <a:pt x="1131018" y="410821"/>
                    <a:pt x="1118262" y="419325"/>
                  </a:cubicBezTo>
                  <a:cubicBezTo>
                    <a:pt x="1107208" y="426978"/>
                    <a:pt x="1067241" y="563036"/>
                    <a:pt x="1067241" y="594499"/>
                  </a:cubicBezTo>
                  <a:cubicBezTo>
                    <a:pt x="1067241" y="638718"/>
                    <a:pt x="1050233" y="628514"/>
                    <a:pt x="1048533" y="583445"/>
                  </a:cubicBezTo>
                  <a:cubicBezTo>
                    <a:pt x="1045982" y="516266"/>
                    <a:pt x="1050233" y="350446"/>
                    <a:pt x="1055336" y="301975"/>
                  </a:cubicBezTo>
                  <a:cubicBezTo>
                    <a:pt x="1062989" y="231395"/>
                    <a:pt x="1054485" y="210136"/>
                    <a:pt x="1013668" y="193979"/>
                  </a:cubicBezTo>
                  <a:cubicBezTo>
                    <a:pt x="932033" y="160815"/>
                    <a:pt x="875909" y="147209"/>
                    <a:pt x="821486" y="147209"/>
                  </a:cubicBezTo>
                  <a:cubicBezTo>
                    <a:pt x="766213" y="148060"/>
                    <a:pt x="765362" y="148060"/>
                    <a:pt x="785771" y="162516"/>
                  </a:cubicBezTo>
                  <a:cubicBezTo>
                    <a:pt x="899719" y="242450"/>
                    <a:pt x="911624" y="313030"/>
                    <a:pt x="811282" y="311329"/>
                  </a:cubicBezTo>
                  <a:cubicBezTo>
                    <a:pt x="788322" y="311329"/>
                    <a:pt x="767063" y="313880"/>
                    <a:pt x="764512" y="318132"/>
                  </a:cubicBezTo>
                  <a:cubicBezTo>
                    <a:pt x="761961" y="322384"/>
                    <a:pt x="767913" y="350446"/>
                    <a:pt x="778118" y="381909"/>
                  </a:cubicBezTo>
                  <a:cubicBezTo>
                    <a:pt x="795975" y="440584"/>
                    <a:pt x="799377" y="475449"/>
                    <a:pt x="788322" y="481401"/>
                  </a:cubicBezTo>
                  <a:cubicBezTo>
                    <a:pt x="784921" y="483952"/>
                    <a:pt x="767913" y="480551"/>
                    <a:pt x="750056" y="474598"/>
                  </a:cubicBezTo>
                  <a:cubicBezTo>
                    <a:pt x="726246" y="466945"/>
                    <a:pt x="718592" y="466095"/>
                    <a:pt x="721143" y="472898"/>
                  </a:cubicBezTo>
                  <a:cubicBezTo>
                    <a:pt x="722844" y="478850"/>
                    <a:pt x="731348" y="503511"/>
                    <a:pt x="739851" y="528171"/>
                  </a:cubicBezTo>
                  <a:cubicBezTo>
                    <a:pt x="751756" y="564737"/>
                    <a:pt x="756859" y="572390"/>
                    <a:pt x="768764" y="567288"/>
                  </a:cubicBezTo>
                  <a:cubicBezTo>
                    <a:pt x="776417" y="563886"/>
                    <a:pt x="799377" y="560485"/>
                    <a:pt x="820636" y="558784"/>
                  </a:cubicBezTo>
                  <a:cubicBezTo>
                    <a:pt x="850398" y="557083"/>
                    <a:pt x="864855" y="561335"/>
                    <a:pt x="884413" y="577492"/>
                  </a:cubicBezTo>
                  <a:cubicBezTo>
                    <a:pt x="907373" y="595350"/>
                    <a:pt x="908223" y="598751"/>
                    <a:pt x="896318" y="610656"/>
                  </a:cubicBezTo>
                  <a:cubicBezTo>
                    <a:pt x="889515" y="617459"/>
                    <a:pt x="861453" y="627663"/>
                    <a:pt x="834242" y="631915"/>
                  </a:cubicBezTo>
                  <a:cubicBezTo>
                    <a:pt x="807030" y="636167"/>
                    <a:pt x="782369" y="642120"/>
                    <a:pt x="778968" y="644671"/>
                  </a:cubicBezTo>
                  <a:cubicBezTo>
                    <a:pt x="772165" y="651473"/>
                    <a:pt x="896318" y="767973"/>
                    <a:pt x="910774" y="767973"/>
                  </a:cubicBezTo>
                  <a:cubicBezTo>
                    <a:pt x="918427" y="767973"/>
                    <a:pt x="922679" y="777327"/>
                    <a:pt x="922679" y="793484"/>
                  </a:cubicBezTo>
                  <a:cubicBezTo>
                    <a:pt x="922679" y="824097"/>
                    <a:pt x="900570" y="831750"/>
                    <a:pt x="833391" y="824947"/>
                  </a:cubicBezTo>
                  <a:cubicBezTo>
                    <a:pt x="756008" y="817294"/>
                    <a:pt x="665020" y="756918"/>
                    <a:pt x="598691" y="669331"/>
                  </a:cubicBezTo>
                  <a:cubicBezTo>
                    <a:pt x="544268" y="598751"/>
                    <a:pt x="534064" y="589397"/>
                    <a:pt x="508553" y="589397"/>
                  </a:cubicBezTo>
                  <a:lnTo>
                    <a:pt x="486444" y="589397"/>
                  </a:lnTo>
                  <a:lnTo>
                    <a:pt x="504301" y="608955"/>
                  </a:lnTo>
                  <a:cubicBezTo>
                    <a:pt x="523009" y="629364"/>
                    <a:pt x="540016" y="666780"/>
                    <a:pt x="540016" y="689740"/>
                  </a:cubicBezTo>
                  <a:cubicBezTo>
                    <a:pt x="540016" y="717802"/>
                    <a:pt x="523860" y="728856"/>
                    <a:pt x="478790" y="733959"/>
                  </a:cubicBezTo>
                  <a:lnTo>
                    <a:pt x="433721" y="738210"/>
                  </a:lnTo>
                  <a:lnTo>
                    <a:pt x="473688" y="762020"/>
                  </a:lnTo>
                  <a:cubicBezTo>
                    <a:pt x="517057" y="788382"/>
                    <a:pt x="540016" y="810491"/>
                    <a:pt x="523860" y="810491"/>
                  </a:cubicBezTo>
                  <a:cubicBezTo>
                    <a:pt x="517057" y="810491"/>
                    <a:pt x="518757" y="818995"/>
                    <a:pt x="527261" y="836852"/>
                  </a:cubicBezTo>
                  <a:cubicBezTo>
                    <a:pt x="540016" y="861513"/>
                    <a:pt x="540016" y="864064"/>
                    <a:pt x="526411" y="879370"/>
                  </a:cubicBezTo>
                  <a:cubicBezTo>
                    <a:pt x="511104" y="896378"/>
                    <a:pt x="460083" y="902330"/>
                    <a:pt x="451579" y="887874"/>
                  </a:cubicBezTo>
                  <a:close/>
                  <a:moveTo>
                    <a:pt x="464334" y="463544"/>
                  </a:moveTo>
                  <a:cubicBezTo>
                    <a:pt x="454130" y="443985"/>
                    <a:pt x="437973" y="426128"/>
                    <a:pt x="427769" y="423577"/>
                  </a:cubicBezTo>
                  <a:cubicBezTo>
                    <a:pt x="416714" y="420175"/>
                    <a:pt x="395455" y="405719"/>
                    <a:pt x="379298" y="390413"/>
                  </a:cubicBezTo>
                  <a:cubicBezTo>
                    <a:pt x="352937" y="365752"/>
                    <a:pt x="351236" y="365752"/>
                    <a:pt x="361441" y="385310"/>
                  </a:cubicBezTo>
                  <a:cubicBezTo>
                    <a:pt x="387802" y="437182"/>
                    <a:pt x="466035" y="513715"/>
                    <a:pt x="478790" y="500960"/>
                  </a:cubicBezTo>
                  <a:cubicBezTo>
                    <a:pt x="480491" y="499259"/>
                    <a:pt x="473688" y="482252"/>
                    <a:pt x="464334" y="463544"/>
                  </a:cubicBezTo>
                  <a:close/>
                  <a:moveTo>
                    <a:pt x="739851" y="351296"/>
                  </a:moveTo>
                  <a:cubicBezTo>
                    <a:pt x="733899" y="284968"/>
                    <a:pt x="733899" y="284117"/>
                    <a:pt x="757709" y="262008"/>
                  </a:cubicBezTo>
                  <a:lnTo>
                    <a:pt x="782369" y="239048"/>
                  </a:lnTo>
                  <a:lnTo>
                    <a:pt x="764512" y="208435"/>
                  </a:lnTo>
                  <a:cubicBezTo>
                    <a:pt x="730497" y="149760"/>
                    <a:pt x="723695" y="159114"/>
                    <a:pt x="709238" y="284968"/>
                  </a:cubicBezTo>
                  <a:cubicBezTo>
                    <a:pt x="699034" y="379358"/>
                    <a:pt x="705837" y="419325"/>
                    <a:pt x="732198" y="419325"/>
                  </a:cubicBezTo>
                  <a:cubicBezTo>
                    <a:pt x="744103" y="419325"/>
                    <a:pt x="744954" y="410821"/>
                    <a:pt x="739851" y="351296"/>
                  </a:cubicBezTo>
                  <a:close/>
                  <a:moveTo>
                    <a:pt x="461783" y="202483"/>
                  </a:moveTo>
                  <a:cubicBezTo>
                    <a:pt x="459232" y="148060"/>
                    <a:pt x="449028" y="137855"/>
                    <a:pt x="432021" y="173570"/>
                  </a:cubicBezTo>
                  <a:cubicBezTo>
                    <a:pt x="421816" y="194829"/>
                    <a:pt x="428619" y="269661"/>
                    <a:pt x="443926" y="308778"/>
                  </a:cubicBezTo>
                  <a:cubicBezTo>
                    <a:pt x="452429" y="330037"/>
                    <a:pt x="464334" y="257756"/>
                    <a:pt x="461783" y="202483"/>
                  </a:cubicBez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2" name="文本框 1">
            <a:extLst>
              <a:ext uri="{FF2B5EF4-FFF2-40B4-BE49-F238E27FC236}">
                <a16:creationId xmlns:a16="http://schemas.microsoft.com/office/drawing/2014/main" id="{B9D42166-5C62-766B-4BB4-50F794AC4C91}"/>
              </a:ext>
            </a:extLst>
          </p:cNvPr>
          <p:cNvSpPr txBox="1"/>
          <p:nvPr/>
        </p:nvSpPr>
        <p:spPr>
          <a:xfrm>
            <a:off x="4494329" y="1066623"/>
            <a:ext cx="3350597" cy="31547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9900" dirty="0">
                <a:gradFill flip="none" rotWithShape="1">
                  <a:gsLst>
                    <a:gs pos="84000">
                      <a:schemeClr val="accent2">
                        <a:lumMod val="60000"/>
                        <a:lumOff val="40000"/>
                        <a:alpha val="0"/>
                      </a:schemeClr>
                    </a:gs>
                    <a:gs pos="22000">
                      <a:srgbClr val="F5F2E9"/>
                    </a:gs>
                  </a:gsLst>
                  <a:lin ang="5400000" scaled="1"/>
                  <a:tileRect/>
                </a:gradFill>
                <a:latin typeface="Aa厚底黑" panose="00020600040101010101" pitchFamily="18" charset="-122"/>
                <a:ea typeface="Aa厚底黑" panose="00020600040101010101" pitchFamily="18" charset="-122"/>
                <a:cs typeface="+mn-ea"/>
                <a:sym typeface="+mn-lt"/>
              </a:rPr>
              <a:t>02</a:t>
            </a:r>
            <a:endParaRPr lang="zh-CN" altLang="en-US" sz="19900" dirty="0">
              <a:gradFill flip="none" rotWithShape="1">
                <a:gsLst>
                  <a:gs pos="84000">
                    <a:schemeClr val="accent2">
                      <a:lumMod val="60000"/>
                      <a:lumOff val="40000"/>
                      <a:alpha val="0"/>
                    </a:schemeClr>
                  </a:gs>
                  <a:gs pos="22000">
                    <a:srgbClr val="F5F2E9"/>
                  </a:gs>
                </a:gsLst>
                <a:lin ang="5400000" scaled="1"/>
                <a:tileRect/>
              </a:gradFill>
              <a:latin typeface="Aa厚底黑" panose="00020600040101010101" pitchFamily="18" charset="-122"/>
              <a:ea typeface="Aa厚底黑" panose="00020600040101010101" pitchFamily="18" charset="-122"/>
              <a:cs typeface="+mn-ea"/>
              <a:sym typeface="+mn-lt"/>
            </a:endParaRPr>
          </a:p>
        </p:txBody>
      </p:sp>
      <p:sp>
        <p:nvSpPr>
          <p:cNvPr id="4" name="任意多边形: 形状 3">
            <a:extLst>
              <a:ext uri="{FF2B5EF4-FFF2-40B4-BE49-F238E27FC236}">
                <a16:creationId xmlns:a16="http://schemas.microsoft.com/office/drawing/2014/main" id="{71743B8F-2870-14C4-A732-A5A40C70DE98}"/>
              </a:ext>
            </a:extLst>
          </p:cNvPr>
          <p:cNvSpPr/>
          <p:nvPr/>
        </p:nvSpPr>
        <p:spPr>
          <a:xfrm>
            <a:off x="3767182" y="3295859"/>
            <a:ext cx="4657636" cy="671469"/>
          </a:xfrm>
          <a:custGeom>
            <a:avLst/>
            <a:gdLst>
              <a:gd name="connsiteX0" fmla="*/ 377878 w 4657636"/>
              <a:gd name="connsiteY0" fmla="*/ 0 h 671469"/>
              <a:gd name="connsiteX1" fmla="*/ 491968 w 4657636"/>
              <a:gd name="connsiteY1" fmla="*/ 0 h 671469"/>
              <a:gd name="connsiteX2" fmla="*/ 741542 w 4657636"/>
              <a:gd name="connsiteY2" fmla="*/ 0 h 671469"/>
              <a:gd name="connsiteX3" fmla="*/ 918991 w 4657636"/>
              <a:gd name="connsiteY3" fmla="*/ 0 h 671469"/>
              <a:gd name="connsiteX4" fmla="*/ 1033081 w 4657636"/>
              <a:gd name="connsiteY4" fmla="*/ 0 h 671469"/>
              <a:gd name="connsiteX5" fmla="*/ 1210529 w 4657636"/>
              <a:gd name="connsiteY5" fmla="*/ 0 h 671469"/>
              <a:gd name="connsiteX6" fmla="*/ 1282655 w 4657636"/>
              <a:gd name="connsiteY6" fmla="*/ 0 h 671469"/>
              <a:gd name="connsiteX7" fmla="*/ 1460104 w 4657636"/>
              <a:gd name="connsiteY7" fmla="*/ 0 h 671469"/>
              <a:gd name="connsiteX8" fmla="*/ 1574194 w 4657636"/>
              <a:gd name="connsiteY8" fmla="*/ 0 h 671469"/>
              <a:gd name="connsiteX9" fmla="*/ 1751642 w 4657636"/>
              <a:gd name="connsiteY9" fmla="*/ 0 h 671469"/>
              <a:gd name="connsiteX10" fmla="*/ 1823768 w 4657636"/>
              <a:gd name="connsiteY10" fmla="*/ 0 h 671469"/>
              <a:gd name="connsiteX11" fmla="*/ 2001217 w 4657636"/>
              <a:gd name="connsiteY11" fmla="*/ 0 h 671469"/>
              <a:gd name="connsiteX12" fmla="*/ 2115307 w 4657636"/>
              <a:gd name="connsiteY12" fmla="*/ 0 h 671469"/>
              <a:gd name="connsiteX13" fmla="*/ 2292754 w 4657636"/>
              <a:gd name="connsiteY13" fmla="*/ 0 h 671469"/>
              <a:gd name="connsiteX14" fmla="*/ 2364881 w 4657636"/>
              <a:gd name="connsiteY14" fmla="*/ 0 h 671469"/>
              <a:gd name="connsiteX15" fmla="*/ 2542328 w 4657636"/>
              <a:gd name="connsiteY15" fmla="*/ 0 h 671469"/>
              <a:gd name="connsiteX16" fmla="*/ 2656420 w 4657636"/>
              <a:gd name="connsiteY16" fmla="*/ 0 h 671469"/>
              <a:gd name="connsiteX17" fmla="*/ 2833867 w 4657636"/>
              <a:gd name="connsiteY17" fmla="*/ 0 h 671469"/>
              <a:gd name="connsiteX18" fmla="*/ 2905995 w 4657636"/>
              <a:gd name="connsiteY18" fmla="*/ 0 h 671469"/>
              <a:gd name="connsiteX19" fmla="*/ 3083441 w 4657636"/>
              <a:gd name="connsiteY19" fmla="*/ 0 h 671469"/>
              <a:gd name="connsiteX20" fmla="*/ 3197533 w 4657636"/>
              <a:gd name="connsiteY20" fmla="*/ 0 h 671469"/>
              <a:gd name="connsiteX21" fmla="*/ 3374980 w 4657636"/>
              <a:gd name="connsiteY21" fmla="*/ 0 h 671469"/>
              <a:gd name="connsiteX22" fmla="*/ 3447108 w 4657636"/>
              <a:gd name="connsiteY22" fmla="*/ 0 h 671469"/>
              <a:gd name="connsiteX23" fmla="*/ 3624554 w 4657636"/>
              <a:gd name="connsiteY23" fmla="*/ 0 h 671469"/>
              <a:gd name="connsiteX24" fmla="*/ 3738646 w 4657636"/>
              <a:gd name="connsiteY24" fmla="*/ 0 h 671469"/>
              <a:gd name="connsiteX25" fmla="*/ 3916093 w 4657636"/>
              <a:gd name="connsiteY25" fmla="*/ 0 h 671469"/>
              <a:gd name="connsiteX26" fmla="*/ 4165667 w 4657636"/>
              <a:gd name="connsiteY26" fmla="*/ 0 h 671469"/>
              <a:gd name="connsiteX27" fmla="*/ 4279759 w 4657636"/>
              <a:gd name="connsiteY27" fmla="*/ 0 h 671469"/>
              <a:gd name="connsiteX28" fmla="*/ 4313813 w 4657636"/>
              <a:gd name="connsiteY28" fmla="*/ 34054 h 671469"/>
              <a:gd name="connsiteX29" fmla="*/ 4313813 w 4657636"/>
              <a:gd name="connsiteY29" fmla="*/ 41936 h 671469"/>
              <a:gd name="connsiteX30" fmla="*/ 4337572 w 4657636"/>
              <a:gd name="connsiteY30" fmla="*/ 65695 h 671469"/>
              <a:gd name="connsiteX31" fmla="*/ 4358464 w 4657636"/>
              <a:gd name="connsiteY31" fmla="*/ 65695 h 671469"/>
              <a:gd name="connsiteX32" fmla="*/ 4462663 w 4657636"/>
              <a:gd name="connsiteY32" fmla="*/ 147229 h 671469"/>
              <a:gd name="connsiteX33" fmla="*/ 4485743 w 4657636"/>
              <a:gd name="connsiteY33" fmla="*/ 165331 h 671469"/>
              <a:gd name="connsiteX34" fmla="*/ 4486648 w 4657636"/>
              <a:gd name="connsiteY34" fmla="*/ 165331 h 671469"/>
              <a:gd name="connsiteX35" fmla="*/ 4488949 w 4657636"/>
              <a:gd name="connsiteY35" fmla="*/ 165293 h 671469"/>
              <a:gd name="connsiteX36" fmla="*/ 4489628 w 4657636"/>
              <a:gd name="connsiteY36" fmla="*/ 165293 h 671469"/>
              <a:gd name="connsiteX37" fmla="*/ 4657636 w 4657636"/>
              <a:gd name="connsiteY37" fmla="*/ 335753 h 671469"/>
              <a:gd name="connsiteX38" fmla="*/ 4489628 w 4657636"/>
              <a:gd name="connsiteY38" fmla="*/ 506251 h 671469"/>
              <a:gd name="connsiteX39" fmla="*/ 4488949 w 4657636"/>
              <a:gd name="connsiteY39" fmla="*/ 506251 h 671469"/>
              <a:gd name="connsiteX40" fmla="*/ 4486648 w 4657636"/>
              <a:gd name="connsiteY40" fmla="*/ 506213 h 671469"/>
              <a:gd name="connsiteX41" fmla="*/ 4485743 w 4657636"/>
              <a:gd name="connsiteY41" fmla="*/ 506213 h 671469"/>
              <a:gd name="connsiteX42" fmla="*/ 4462663 w 4657636"/>
              <a:gd name="connsiteY42" fmla="*/ 524278 h 671469"/>
              <a:gd name="connsiteX43" fmla="*/ 4358464 w 4657636"/>
              <a:gd name="connsiteY43" fmla="*/ 605811 h 671469"/>
              <a:gd name="connsiteX44" fmla="*/ 4337572 w 4657636"/>
              <a:gd name="connsiteY44" fmla="*/ 605811 h 671469"/>
              <a:gd name="connsiteX45" fmla="*/ 4313813 w 4657636"/>
              <a:gd name="connsiteY45" fmla="*/ 629570 h 671469"/>
              <a:gd name="connsiteX46" fmla="*/ 4313813 w 4657636"/>
              <a:gd name="connsiteY46" fmla="*/ 637415 h 671469"/>
              <a:gd name="connsiteX47" fmla="*/ 4279759 w 4657636"/>
              <a:gd name="connsiteY47" fmla="*/ 671469 h 671469"/>
              <a:gd name="connsiteX48" fmla="*/ 4165667 w 4657636"/>
              <a:gd name="connsiteY48" fmla="*/ 671469 h 671469"/>
              <a:gd name="connsiteX49" fmla="*/ 4165576 w 4657636"/>
              <a:gd name="connsiteY49" fmla="*/ 671469 h 671469"/>
              <a:gd name="connsiteX50" fmla="*/ 3916093 w 4657636"/>
              <a:gd name="connsiteY50" fmla="*/ 671469 h 671469"/>
              <a:gd name="connsiteX51" fmla="*/ 3738646 w 4657636"/>
              <a:gd name="connsiteY51" fmla="*/ 671469 h 671469"/>
              <a:gd name="connsiteX52" fmla="*/ 3624554 w 4657636"/>
              <a:gd name="connsiteY52" fmla="*/ 671469 h 671469"/>
              <a:gd name="connsiteX53" fmla="*/ 3624463 w 4657636"/>
              <a:gd name="connsiteY53" fmla="*/ 671469 h 671469"/>
              <a:gd name="connsiteX54" fmla="*/ 3447108 w 4657636"/>
              <a:gd name="connsiteY54" fmla="*/ 671469 h 671469"/>
              <a:gd name="connsiteX55" fmla="*/ 3447016 w 4657636"/>
              <a:gd name="connsiteY55" fmla="*/ 671469 h 671469"/>
              <a:gd name="connsiteX56" fmla="*/ 3374980 w 4657636"/>
              <a:gd name="connsiteY56" fmla="*/ 671469 h 671469"/>
              <a:gd name="connsiteX57" fmla="*/ 3197533 w 4657636"/>
              <a:gd name="connsiteY57" fmla="*/ 671469 h 671469"/>
              <a:gd name="connsiteX58" fmla="*/ 3083441 w 4657636"/>
              <a:gd name="connsiteY58" fmla="*/ 671469 h 671469"/>
              <a:gd name="connsiteX59" fmla="*/ 3083350 w 4657636"/>
              <a:gd name="connsiteY59" fmla="*/ 671469 h 671469"/>
              <a:gd name="connsiteX60" fmla="*/ 2905995 w 4657636"/>
              <a:gd name="connsiteY60" fmla="*/ 671469 h 671469"/>
              <a:gd name="connsiteX61" fmla="*/ 2905903 w 4657636"/>
              <a:gd name="connsiteY61" fmla="*/ 671469 h 671469"/>
              <a:gd name="connsiteX62" fmla="*/ 2833867 w 4657636"/>
              <a:gd name="connsiteY62" fmla="*/ 671469 h 671469"/>
              <a:gd name="connsiteX63" fmla="*/ 2656420 w 4657636"/>
              <a:gd name="connsiteY63" fmla="*/ 671469 h 671469"/>
              <a:gd name="connsiteX64" fmla="*/ 2542328 w 4657636"/>
              <a:gd name="connsiteY64" fmla="*/ 671469 h 671469"/>
              <a:gd name="connsiteX65" fmla="*/ 2542237 w 4657636"/>
              <a:gd name="connsiteY65" fmla="*/ 671469 h 671469"/>
              <a:gd name="connsiteX66" fmla="*/ 2364881 w 4657636"/>
              <a:gd name="connsiteY66" fmla="*/ 671469 h 671469"/>
              <a:gd name="connsiteX67" fmla="*/ 2364790 w 4657636"/>
              <a:gd name="connsiteY67" fmla="*/ 671469 h 671469"/>
              <a:gd name="connsiteX68" fmla="*/ 2292754 w 4657636"/>
              <a:gd name="connsiteY68" fmla="*/ 671469 h 671469"/>
              <a:gd name="connsiteX69" fmla="*/ 2115307 w 4657636"/>
              <a:gd name="connsiteY69" fmla="*/ 671469 h 671469"/>
              <a:gd name="connsiteX70" fmla="*/ 2001217 w 4657636"/>
              <a:gd name="connsiteY70" fmla="*/ 671469 h 671469"/>
              <a:gd name="connsiteX71" fmla="*/ 2001125 w 4657636"/>
              <a:gd name="connsiteY71" fmla="*/ 671469 h 671469"/>
              <a:gd name="connsiteX72" fmla="*/ 1823768 w 4657636"/>
              <a:gd name="connsiteY72" fmla="*/ 671469 h 671469"/>
              <a:gd name="connsiteX73" fmla="*/ 1823677 w 4657636"/>
              <a:gd name="connsiteY73" fmla="*/ 671469 h 671469"/>
              <a:gd name="connsiteX74" fmla="*/ 1751642 w 4657636"/>
              <a:gd name="connsiteY74" fmla="*/ 671469 h 671469"/>
              <a:gd name="connsiteX75" fmla="*/ 1574194 w 4657636"/>
              <a:gd name="connsiteY75" fmla="*/ 671469 h 671469"/>
              <a:gd name="connsiteX76" fmla="*/ 1460104 w 4657636"/>
              <a:gd name="connsiteY76" fmla="*/ 671469 h 671469"/>
              <a:gd name="connsiteX77" fmla="*/ 1460012 w 4657636"/>
              <a:gd name="connsiteY77" fmla="*/ 671469 h 671469"/>
              <a:gd name="connsiteX78" fmla="*/ 1282655 w 4657636"/>
              <a:gd name="connsiteY78" fmla="*/ 671469 h 671469"/>
              <a:gd name="connsiteX79" fmla="*/ 1282564 w 4657636"/>
              <a:gd name="connsiteY79" fmla="*/ 671469 h 671469"/>
              <a:gd name="connsiteX80" fmla="*/ 1210529 w 4657636"/>
              <a:gd name="connsiteY80" fmla="*/ 671469 h 671469"/>
              <a:gd name="connsiteX81" fmla="*/ 1033081 w 4657636"/>
              <a:gd name="connsiteY81" fmla="*/ 671469 h 671469"/>
              <a:gd name="connsiteX82" fmla="*/ 918991 w 4657636"/>
              <a:gd name="connsiteY82" fmla="*/ 671469 h 671469"/>
              <a:gd name="connsiteX83" fmla="*/ 918899 w 4657636"/>
              <a:gd name="connsiteY83" fmla="*/ 671469 h 671469"/>
              <a:gd name="connsiteX84" fmla="*/ 741542 w 4657636"/>
              <a:gd name="connsiteY84" fmla="*/ 671469 h 671469"/>
              <a:gd name="connsiteX85" fmla="*/ 741451 w 4657636"/>
              <a:gd name="connsiteY85" fmla="*/ 671469 h 671469"/>
              <a:gd name="connsiteX86" fmla="*/ 491968 w 4657636"/>
              <a:gd name="connsiteY86" fmla="*/ 671469 h 671469"/>
              <a:gd name="connsiteX87" fmla="*/ 377878 w 4657636"/>
              <a:gd name="connsiteY87" fmla="*/ 671469 h 671469"/>
              <a:gd name="connsiteX88" fmla="*/ 377787 w 4657636"/>
              <a:gd name="connsiteY88" fmla="*/ 671469 h 671469"/>
              <a:gd name="connsiteX89" fmla="*/ 353808 w 4657636"/>
              <a:gd name="connsiteY89" fmla="*/ 661522 h 671469"/>
              <a:gd name="connsiteX90" fmla="*/ 343823 w 4657636"/>
              <a:gd name="connsiteY90" fmla="*/ 637452 h 671469"/>
              <a:gd name="connsiteX91" fmla="*/ 343823 w 4657636"/>
              <a:gd name="connsiteY91" fmla="*/ 629608 h 671469"/>
              <a:gd name="connsiteX92" fmla="*/ 320065 w 4657636"/>
              <a:gd name="connsiteY92" fmla="*/ 605849 h 671469"/>
              <a:gd name="connsiteX93" fmla="*/ 299134 w 4657636"/>
              <a:gd name="connsiteY93" fmla="*/ 605849 h 671469"/>
              <a:gd name="connsiteX94" fmla="*/ 194935 w 4657636"/>
              <a:gd name="connsiteY94" fmla="*/ 524315 h 671469"/>
              <a:gd name="connsiteX95" fmla="*/ 171855 w 4657636"/>
              <a:gd name="connsiteY95" fmla="*/ 506251 h 671469"/>
              <a:gd name="connsiteX96" fmla="*/ 170950 w 4657636"/>
              <a:gd name="connsiteY96" fmla="*/ 506251 h 671469"/>
              <a:gd name="connsiteX97" fmla="*/ 168650 w 4657636"/>
              <a:gd name="connsiteY97" fmla="*/ 506288 h 671469"/>
              <a:gd name="connsiteX98" fmla="*/ 167970 w 4657636"/>
              <a:gd name="connsiteY98" fmla="*/ 506288 h 671469"/>
              <a:gd name="connsiteX99" fmla="*/ 0 w 4657636"/>
              <a:gd name="connsiteY99" fmla="*/ 335791 h 671469"/>
              <a:gd name="connsiteX100" fmla="*/ 167970 w 4657636"/>
              <a:gd name="connsiteY100" fmla="*/ 165293 h 671469"/>
              <a:gd name="connsiteX101" fmla="*/ 168650 w 4657636"/>
              <a:gd name="connsiteY101" fmla="*/ 165293 h 671469"/>
              <a:gd name="connsiteX102" fmla="*/ 170950 w 4657636"/>
              <a:gd name="connsiteY102" fmla="*/ 165331 h 671469"/>
              <a:gd name="connsiteX103" fmla="*/ 171855 w 4657636"/>
              <a:gd name="connsiteY103" fmla="*/ 165331 h 671469"/>
              <a:gd name="connsiteX104" fmla="*/ 194935 w 4657636"/>
              <a:gd name="connsiteY104" fmla="*/ 147229 h 671469"/>
              <a:gd name="connsiteX105" fmla="*/ 299134 w 4657636"/>
              <a:gd name="connsiteY105" fmla="*/ 65695 h 671469"/>
              <a:gd name="connsiteX106" fmla="*/ 320065 w 4657636"/>
              <a:gd name="connsiteY106" fmla="*/ 65695 h 671469"/>
              <a:gd name="connsiteX107" fmla="*/ 343823 w 4657636"/>
              <a:gd name="connsiteY107" fmla="*/ 41936 h 671469"/>
              <a:gd name="connsiteX108" fmla="*/ 343823 w 4657636"/>
              <a:gd name="connsiteY108" fmla="*/ 34054 h 671469"/>
              <a:gd name="connsiteX109" fmla="*/ 377878 w 4657636"/>
              <a:gd name="connsiteY109" fmla="*/ 0 h 671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4657636" h="671469">
                <a:moveTo>
                  <a:pt x="377878" y="0"/>
                </a:moveTo>
                <a:lnTo>
                  <a:pt x="491968" y="0"/>
                </a:lnTo>
                <a:lnTo>
                  <a:pt x="741542" y="0"/>
                </a:lnTo>
                <a:lnTo>
                  <a:pt x="918991" y="0"/>
                </a:lnTo>
                <a:lnTo>
                  <a:pt x="1033081" y="0"/>
                </a:lnTo>
                <a:lnTo>
                  <a:pt x="1210529" y="0"/>
                </a:lnTo>
                <a:lnTo>
                  <a:pt x="1282655" y="0"/>
                </a:lnTo>
                <a:lnTo>
                  <a:pt x="1460104" y="0"/>
                </a:lnTo>
                <a:lnTo>
                  <a:pt x="1574194" y="0"/>
                </a:lnTo>
                <a:lnTo>
                  <a:pt x="1751642" y="0"/>
                </a:lnTo>
                <a:lnTo>
                  <a:pt x="1823768" y="0"/>
                </a:lnTo>
                <a:lnTo>
                  <a:pt x="2001217" y="0"/>
                </a:lnTo>
                <a:lnTo>
                  <a:pt x="2115307" y="0"/>
                </a:lnTo>
                <a:lnTo>
                  <a:pt x="2292754" y="0"/>
                </a:lnTo>
                <a:lnTo>
                  <a:pt x="2364881" y="0"/>
                </a:lnTo>
                <a:lnTo>
                  <a:pt x="2542328" y="0"/>
                </a:lnTo>
                <a:lnTo>
                  <a:pt x="2656420" y="0"/>
                </a:lnTo>
                <a:lnTo>
                  <a:pt x="2833867" y="0"/>
                </a:lnTo>
                <a:lnTo>
                  <a:pt x="2905995" y="0"/>
                </a:lnTo>
                <a:lnTo>
                  <a:pt x="3083441" y="0"/>
                </a:lnTo>
                <a:lnTo>
                  <a:pt x="3197533" y="0"/>
                </a:lnTo>
                <a:lnTo>
                  <a:pt x="3374980" y="0"/>
                </a:lnTo>
                <a:lnTo>
                  <a:pt x="3447108" y="0"/>
                </a:lnTo>
                <a:lnTo>
                  <a:pt x="3624554" y="0"/>
                </a:lnTo>
                <a:lnTo>
                  <a:pt x="3738646" y="0"/>
                </a:lnTo>
                <a:lnTo>
                  <a:pt x="3916093" y="0"/>
                </a:lnTo>
                <a:lnTo>
                  <a:pt x="4165667" y="0"/>
                </a:lnTo>
                <a:lnTo>
                  <a:pt x="4279759" y="0"/>
                </a:lnTo>
                <a:cubicBezTo>
                  <a:pt x="4298539" y="0"/>
                  <a:pt x="4313813" y="15274"/>
                  <a:pt x="4313813" y="34054"/>
                </a:cubicBezTo>
                <a:lnTo>
                  <a:pt x="4313813" y="41936"/>
                </a:lnTo>
                <a:cubicBezTo>
                  <a:pt x="4313813" y="55060"/>
                  <a:pt x="4324448" y="65695"/>
                  <a:pt x="4337572" y="65695"/>
                </a:cubicBezTo>
                <a:lnTo>
                  <a:pt x="4358464" y="65695"/>
                </a:lnTo>
                <a:cubicBezTo>
                  <a:pt x="4408018" y="65695"/>
                  <a:pt x="4450860" y="99221"/>
                  <a:pt x="4462663" y="147229"/>
                </a:cubicBezTo>
                <a:cubicBezTo>
                  <a:pt x="4465266" y="157864"/>
                  <a:pt x="4474844" y="165331"/>
                  <a:pt x="4485743" y="165331"/>
                </a:cubicBezTo>
                <a:cubicBezTo>
                  <a:pt x="4486045" y="165331"/>
                  <a:pt x="4486347" y="165331"/>
                  <a:pt x="4486648" y="165331"/>
                </a:cubicBezTo>
                <a:cubicBezTo>
                  <a:pt x="4487441" y="165293"/>
                  <a:pt x="4488157" y="165293"/>
                  <a:pt x="4488949" y="165293"/>
                </a:cubicBezTo>
                <a:cubicBezTo>
                  <a:pt x="4489175" y="165293"/>
                  <a:pt x="4489402" y="165293"/>
                  <a:pt x="4489628" y="165293"/>
                </a:cubicBezTo>
                <a:cubicBezTo>
                  <a:pt x="4560527" y="165293"/>
                  <a:pt x="4630860" y="280392"/>
                  <a:pt x="4657636" y="335753"/>
                </a:cubicBezTo>
                <a:cubicBezTo>
                  <a:pt x="4630823" y="391115"/>
                  <a:pt x="4560338" y="506251"/>
                  <a:pt x="4489628" y="506251"/>
                </a:cubicBezTo>
                <a:cubicBezTo>
                  <a:pt x="4489402" y="506251"/>
                  <a:pt x="4489175" y="506251"/>
                  <a:pt x="4488949" y="506251"/>
                </a:cubicBezTo>
                <a:cubicBezTo>
                  <a:pt x="4488195" y="506251"/>
                  <a:pt x="4487441" y="506251"/>
                  <a:pt x="4486648" y="506213"/>
                </a:cubicBezTo>
                <a:cubicBezTo>
                  <a:pt x="4486347" y="506213"/>
                  <a:pt x="4486045" y="506213"/>
                  <a:pt x="4485743" y="506213"/>
                </a:cubicBezTo>
                <a:cubicBezTo>
                  <a:pt x="4474844" y="506213"/>
                  <a:pt x="4465303" y="513642"/>
                  <a:pt x="4462663" y="524278"/>
                </a:cubicBezTo>
                <a:cubicBezTo>
                  <a:pt x="4450822" y="572285"/>
                  <a:pt x="4407981" y="605811"/>
                  <a:pt x="4358464" y="605811"/>
                </a:cubicBezTo>
                <a:lnTo>
                  <a:pt x="4337572" y="605811"/>
                </a:lnTo>
                <a:cubicBezTo>
                  <a:pt x="4324448" y="605811"/>
                  <a:pt x="4313813" y="616446"/>
                  <a:pt x="4313813" y="629570"/>
                </a:cubicBezTo>
                <a:lnTo>
                  <a:pt x="4313813" y="637415"/>
                </a:lnTo>
                <a:cubicBezTo>
                  <a:pt x="4313813" y="656195"/>
                  <a:pt x="4298539" y="671469"/>
                  <a:pt x="4279759" y="671469"/>
                </a:cubicBezTo>
                <a:lnTo>
                  <a:pt x="4165667" y="671469"/>
                </a:lnTo>
                <a:lnTo>
                  <a:pt x="4165576" y="671469"/>
                </a:lnTo>
                <a:lnTo>
                  <a:pt x="3916093" y="671469"/>
                </a:lnTo>
                <a:lnTo>
                  <a:pt x="3738646" y="671469"/>
                </a:lnTo>
                <a:lnTo>
                  <a:pt x="3624554" y="671469"/>
                </a:lnTo>
                <a:lnTo>
                  <a:pt x="3624463" y="671469"/>
                </a:lnTo>
                <a:lnTo>
                  <a:pt x="3447108" y="671469"/>
                </a:lnTo>
                <a:lnTo>
                  <a:pt x="3447016" y="671469"/>
                </a:lnTo>
                <a:lnTo>
                  <a:pt x="3374980" y="671469"/>
                </a:lnTo>
                <a:lnTo>
                  <a:pt x="3197533" y="671469"/>
                </a:lnTo>
                <a:lnTo>
                  <a:pt x="3083441" y="671469"/>
                </a:lnTo>
                <a:lnTo>
                  <a:pt x="3083350" y="671469"/>
                </a:lnTo>
                <a:lnTo>
                  <a:pt x="2905995" y="671469"/>
                </a:lnTo>
                <a:lnTo>
                  <a:pt x="2905903" y="671469"/>
                </a:lnTo>
                <a:lnTo>
                  <a:pt x="2833867" y="671469"/>
                </a:lnTo>
                <a:lnTo>
                  <a:pt x="2656420" y="671469"/>
                </a:lnTo>
                <a:lnTo>
                  <a:pt x="2542328" y="671469"/>
                </a:lnTo>
                <a:lnTo>
                  <a:pt x="2542237" y="671469"/>
                </a:lnTo>
                <a:lnTo>
                  <a:pt x="2364881" y="671469"/>
                </a:lnTo>
                <a:lnTo>
                  <a:pt x="2364790" y="671469"/>
                </a:lnTo>
                <a:lnTo>
                  <a:pt x="2292754" y="671469"/>
                </a:lnTo>
                <a:lnTo>
                  <a:pt x="2115307" y="671469"/>
                </a:lnTo>
                <a:lnTo>
                  <a:pt x="2001217" y="671469"/>
                </a:lnTo>
                <a:lnTo>
                  <a:pt x="2001125" y="671469"/>
                </a:lnTo>
                <a:lnTo>
                  <a:pt x="1823768" y="671469"/>
                </a:lnTo>
                <a:lnTo>
                  <a:pt x="1823677" y="671469"/>
                </a:lnTo>
                <a:lnTo>
                  <a:pt x="1751642" y="671469"/>
                </a:lnTo>
                <a:lnTo>
                  <a:pt x="1574194" y="671469"/>
                </a:lnTo>
                <a:lnTo>
                  <a:pt x="1460104" y="671469"/>
                </a:lnTo>
                <a:lnTo>
                  <a:pt x="1460012" y="671469"/>
                </a:lnTo>
                <a:lnTo>
                  <a:pt x="1282655" y="671469"/>
                </a:lnTo>
                <a:lnTo>
                  <a:pt x="1282564" y="671469"/>
                </a:lnTo>
                <a:lnTo>
                  <a:pt x="1210529" y="671469"/>
                </a:lnTo>
                <a:lnTo>
                  <a:pt x="1033081" y="671469"/>
                </a:lnTo>
                <a:lnTo>
                  <a:pt x="918991" y="671469"/>
                </a:lnTo>
                <a:lnTo>
                  <a:pt x="918899" y="671469"/>
                </a:lnTo>
                <a:lnTo>
                  <a:pt x="741542" y="671469"/>
                </a:lnTo>
                <a:lnTo>
                  <a:pt x="741451" y="671469"/>
                </a:lnTo>
                <a:lnTo>
                  <a:pt x="491968" y="671469"/>
                </a:lnTo>
                <a:lnTo>
                  <a:pt x="377878" y="671469"/>
                </a:lnTo>
                <a:lnTo>
                  <a:pt x="377787" y="671469"/>
                </a:lnTo>
                <a:lnTo>
                  <a:pt x="353808" y="661522"/>
                </a:lnTo>
                <a:cubicBezTo>
                  <a:pt x="347642" y="655356"/>
                  <a:pt x="343823" y="646843"/>
                  <a:pt x="343823" y="637452"/>
                </a:cubicBezTo>
                <a:lnTo>
                  <a:pt x="343823" y="629608"/>
                </a:lnTo>
                <a:cubicBezTo>
                  <a:pt x="343823" y="616484"/>
                  <a:pt x="333189" y="605849"/>
                  <a:pt x="320065" y="605849"/>
                </a:cubicBezTo>
                <a:lnTo>
                  <a:pt x="299134" y="605849"/>
                </a:lnTo>
                <a:cubicBezTo>
                  <a:pt x="249618" y="605849"/>
                  <a:pt x="206777" y="572323"/>
                  <a:pt x="194935" y="524315"/>
                </a:cubicBezTo>
                <a:cubicBezTo>
                  <a:pt x="192296" y="513680"/>
                  <a:pt x="182755" y="506251"/>
                  <a:pt x="171855" y="506251"/>
                </a:cubicBezTo>
                <a:cubicBezTo>
                  <a:pt x="171553" y="506251"/>
                  <a:pt x="171252" y="506251"/>
                  <a:pt x="170950" y="506251"/>
                </a:cubicBezTo>
                <a:cubicBezTo>
                  <a:pt x="170159" y="506288"/>
                  <a:pt x="169404" y="506288"/>
                  <a:pt x="168650" y="506288"/>
                </a:cubicBezTo>
                <a:cubicBezTo>
                  <a:pt x="168424" y="506288"/>
                  <a:pt x="168198" y="506288"/>
                  <a:pt x="167970" y="506288"/>
                </a:cubicBezTo>
                <a:cubicBezTo>
                  <a:pt x="97260" y="506288"/>
                  <a:pt x="26814" y="391190"/>
                  <a:pt x="0" y="335791"/>
                </a:cubicBezTo>
                <a:cubicBezTo>
                  <a:pt x="26814" y="280429"/>
                  <a:pt x="97260" y="165293"/>
                  <a:pt x="167970" y="165293"/>
                </a:cubicBezTo>
                <a:cubicBezTo>
                  <a:pt x="168198" y="165293"/>
                  <a:pt x="168424" y="165293"/>
                  <a:pt x="168650" y="165293"/>
                </a:cubicBezTo>
                <a:cubicBezTo>
                  <a:pt x="169404" y="165293"/>
                  <a:pt x="170159" y="165293"/>
                  <a:pt x="170950" y="165331"/>
                </a:cubicBezTo>
                <a:cubicBezTo>
                  <a:pt x="171252" y="165331"/>
                  <a:pt x="171553" y="165331"/>
                  <a:pt x="171855" y="165331"/>
                </a:cubicBezTo>
                <a:cubicBezTo>
                  <a:pt x="182755" y="165331"/>
                  <a:pt x="192296" y="157902"/>
                  <a:pt x="194935" y="147229"/>
                </a:cubicBezTo>
                <a:cubicBezTo>
                  <a:pt x="206739" y="99221"/>
                  <a:pt x="249581" y="65695"/>
                  <a:pt x="299134" y="65695"/>
                </a:cubicBezTo>
                <a:lnTo>
                  <a:pt x="320065" y="65695"/>
                </a:lnTo>
                <a:cubicBezTo>
                  <a:pt x="333189" y="65695"/>
                  <a:pt x="343823" y="55060"/>
                  <a:pt x="343823" y="41936"/>
                </a:cubicBezTo>
                <a:lnTo>
                  <a:pt x="343823" y="34054"/>
                </a:lnTo>
                <a:cubicBezTo>
                  <a:pt x="343823" y="15274"/>
                  <a:pt x="359097" y="0"/>
                  <a:pt x="377878" y="0"/>
                </a:cubicBezTo>
                <a:close/>
              </a:path>
            </a:pathLst>
          </a:custGeom>
          <a:gradFill flip="none" rotWithShape="1">
            <a:gsLst>
              <a:gs pos="45000">
                <a:srgbClr val="D8000F"/>
              </a:gs>
              <a:gs pos="100000">
                <a:schemeClr val="accent4">
                  <a:lumMod val="20000"/>
                  <a:lumOff val="80000"/>
                  <a:alpha val="0"/>
                </a:schemeClr>
              </a:gs>
            </a:gsLst>
            <a:lin ang="0" scaled="1"/>
            <a:tileRect/>
          </a:gradFill>
          <a:ln w="25400" cap="flat">
            <a:solidFill>
              <a:srgbClr val="F5F2E9"/>
            </a:solidFill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/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id="{6FC59634-EE84-1B16-733D-B82462C6D827}"/>
              </a:ext>
            </a:extLst>
          </p:cNvPr>
          <p:cNvSpPr txBox="1"/>
          <p:nvPr/>
        </p:nvSpPr>
        <p:spPr>
          <a:xfrm>
            <a:off x="5003806" y="3400142"/>
            <a:ext cx="2184388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2400" b="1" dirty="0">
                <a:solidFill>
                  <a:srgbClr val="F5F2E9"/>
                </a:solidFill>
              </a:rPr>
              <a:t>添加标题文本</a:t>
            </a:r>
          </a:p>
        </p:txBody>
      </p:sp>
      <p:sp>
        <p:nvSpPr>
          <p:cNvPr id="36" name="文本框 35">
            <a:extLst>
              <a:ext uri="{FF2B5EF4-FFF2-40B4-BE49-F238E27FC236}">
                <a16:creationId xmlns:a16="http://schemas.microsoft.com/office/drawing/2014/main" id="{7E0922CB-EECD-444A-5D55-87F507EBBBB4}"/>
              </a:ext>
            </a:extLst>
          </p:cNvPr>
          <p:cNvSpPr txBox="1"/>
          <p:nvPr/>
        </p:nvSpPr>
        <p:spPr>
          <a:xfrm>
            <a:off x="5276441" y="2732281"/>
            <a:ext cx="1658271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dist"/>
            <a:r>
              <a:rPr lang="en-US" altLang="zh-CN" sz="2800" dirty="0">
                <a:ln>
                  <a:gradFill>
                    <a:gsLst>
                      <a:gs pos="0">
                        <a:srgbClr val="F5F2E9"/>
                      </a:gs>
                      <a:gs pos="83000">
                        <a:srgbClr val="F5F2E9">
                          <a:alpha val="0"/>
                        </a:srgbClr>
                      </a:gs>
                    </a:gsLst>
                    <a:lin ang="5400000" scaled="1"/>
                  </a:gradFill>
                </a:ln>
                <a:noFill/>
                <a:latin typeface="Aa厚底黑" panose="00020600040101010101" pitchFamily="18" charset="-122"/>
                <a:ea typeface="Aa厚底黑" panose="00020600040101010101" pitchFamily="18" charset="-122"/>
              </a:rPr>
              <a:t>PART</a:t>
            </a:r>
            <a:endParaRPr lang="zh-CN" altLang="en-US" sz="2800" dirty="0">
              <a:ln>
                <a:gradFill>
                  <a:gsLst>
                    <a:gs pos="0">
                      <a:srgbClr val="F5F2E9"/>
                    </a:gs>
                    <a:gs pos="83000">
                      <a:srgbClr val="F5F2E9">
                        <a:alpha val="0"/>
                      </a:srgbClr>
                    </a:gs>
                  </a:gsLst>
                  <a:lin ang="5400000" scaled="1"/>
                </a:gradFill>
              </a:ln>
              <a:noFill/>
              <a:latin typeface="Aa厚底黑" panose="00020600040101010101" pitchFamily="18" charset="-122"/>
              <a:ea typeface="Aa厚底黑" panose="00020600040101010101" pitchFamily="18" charset="-122"/>
            </a:endParaRP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id="{A419F669-0575-597D-6A41-62D978B54110}"/>
              </a:ext>
            </a:extLst>
          </p:cNvPr>
          <p:cNvSpPr txBox="1"/>
          <p:nvPr/>
        </p:nvSpPr>
        <p:spPr>
          <a:xfrm>
            <a:off x="3565116" y="4221333"/>
            <a:ext cx="5061767" cy="8974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200" b="1" dirty="0">
                <a:solidFill>
                  <a:srgbClr val="F5F2E9"/>
                </a:solidFill>
              </a:rPr>
              <a:t>此处添加详细文本描述，建议与标题相关并符合整体语言风格，语言描述尽量简洁生动。尽量将每页幻灯片的字数控制在200字以内，据统计每页幻灯片的最好控制在5分钟之内。</a:t>
            </a:r>
          </a:p>
        </p:txBody>
      </p:sp>
    </p:spTree>
    <p:extLst>
      <p:ext uri="{BB962C8B-B14F-4D97-AF65-F5344CB8AC3E}">
        <p14:creationId xmlns:p14="http://schemas.microsoft.com/office/powerpoint/2010/main" val="20603786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8000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任意多边形: 形状 27">
            <a:extLst>
              <a:ext uri="{FF2B5EF4-FFF2-40B4-BE49-F238E27FC236}">
                <a16:creationId xmlns:a16="http://schemas.microsoft.com/office/drawing/2014/main" id="{830FD4C9-A537-DE76-88E4-FD30001297A0}"/>
              </a:ext>
            </a:extLst>
          </p:cNvPr>
          <p:cNvSpPr>
            <a:spLocks/>
          </p:cNvSpPr>
          <p:nvPr/>
        </p:nvSpPr>
        <p:spPr>
          <a:xfrm>
            <a:off x="1970232" y="1883942"/>
            <a:ext cx="8218798" cy="3616326"/>
          </a:xfrm>
          <a:custGeom>
            <a:avLst/>
            <a:gdLst>
              <a:gd name="connsiteX0" fmla="*/ 525437 w 6764740"/>
              <a:gd name="connsiteY0" fmla="*/ 0 h 3166281"/>
              <a:gd name="connsiteX1" fmla="*/ 6239303 w 6764740"/>
              <a:gd name="connsiteY1" fmla="*/ 0 h 3166281"/>
              <a:gd name="connsiteX2" fmla="*/ 6499190 w 6764740"/>
              <a:gd name="connsiteY2" fmla="*/ 172265 h 3166281"/>
              <a:gd name="connsiteX3" fmla="*/ 6507863 w 6764740"/>
              <a:gd name="connsiteY3" fmla="*/ 215223 h 3166281"/>
              <a:gd name="connsiteX4" fmla="*/ 6530460 w 6764740"/>
              <a:gd name="connsiteY4" fmla="*/ 217501 h 3166281"/>
              <a:gd name="connsiteX5" fmla="*/ 6764740 w 6764740"/>
              <a:gd name="connsiteY5" fmla="*/ 504953 h 3166281"/>
              <a:gd name="connsiteX6" fmla="*/ 6764740 w 6764740"/>
              <a:gd name="connsiteY6" fmla="*/ 2661327 h 3166281"/>
              <a:gd name="connsiteX7" fmla="*/ 6530460 w 6764740"/>
              <a:gd name="connsiteY7" fmla="*/ 2948779 h 3166281"/>
              <a:gd name="connsiteX8" fmla="*/ 6507863 w 6764740"/>
              <a:gd name="connsiteY8" fmla="*/ 2951057 h 3166281"/>
              <a:gd name="connsiteX9" fmla="*/ 6499190 w 6764740"/>
              <a:gd name="connsiteY9" fmla="*/ 2994017 h 3166281"/>
              <a:gd name="connsiteX10" fmla="*/ 6239303 w 6764740"/>
              <a:gd name="connsiteY10" fmla="*/ 3166281 h 3166281"/>
              <a:gd name="connsiteX11" fmla="*/ 525437 w 6764740"/>
              <a:gd name="connsiteY11" fmla="*/ 3166281 h 3166281"/>
              <a:gd name="connsiteX12" fmla="*/ 265550 w 6764740"/>
              <a:gd name="connsiteY12" fmla="*/ 2994017 h 3166281"/>
              <a:gd name="connsiteX13" fmla="*/ 256877 w 6764740"/>
              <a:gd name="connsiteY13" fmla="*/ 2951057 h 3166281"/>
              <a:gd name="connsiteX14" fmla="*/ 234280 w 6764740"/>
              <a:gd name="connsiteY14" fmla="*/ 2948779 h 3166281"/>
              <a:gd name="connsiteX15" fmla="*/ 0 w 6764740"/>
              <a:gd name="connsiteY15" fmla="*/ 2661327 h 3166281"/>
              <a:gd name="connsiteX16" fmla="*/ 0 w 6764740"/>
              <a:gd name="connsiteY16" fmla="*/ 504953 h 3166281"/>
              <a:gd name="connsiteX17" fmla="*/ 234280 w 6764740"/>
              <a:gd name="connsiteY17" fmla="*/ 217501 h 3166281"/>
              <a:gd name="connsiteX18" fmla="*/ 256877 w 6764740"/>
              <a:gd name="connsiteY18" fmla="*/ 215223 h 3166281"/>
              <a:gd name="connsiteX19" fmla="*/ 265550 w 6764740"/>
              <a:gd name="connsiteY19" fmla="*/ 172265 h 3166281"/>
              <a:gd name="connsiteX20" fmla="*/ 525437 w 6764740"/>
              <a:gd name="connsiteY20" fmla="*/ 0 h 3166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764740" h="3166281">
                <a:moveTo>
                  <a:pt x="525437" y="0"/>
                </a:moveTo>
                <a:lnTo>
                  <a:pt x="6239303" y="0"/>
                </a:lnTo>
                <a:cubicBezTo>
                  <a:pt x="6356133" y="0"/>
                  <a:pt x="6456372" y="71032"/>
                  <a:pt x="6499190" y="172265"/>
                </a:cubicBezTo>
                <a:lnTo>
                  <a:pt x="6507863" y="215223"/>
                </a:lnTo>
                <a:lnTo>
                  <a:pt x="6530460" y="217501"/>
                </a:lnTo>
                <a:cubicBezTo>
                  <a:pt x="6664164" y="244861"/>
                  <a:pt x="6764740" y="363161"/>
                  <a:pt x="6764740" y="504953"/>
                </a:cubicBezTo>
                <a:lnTo>
                  <a:pt x="6764740" y="2661327"/>
                </a:lnTo>
                <a:cubicBezTo>
                  <a:pt x="6764740" y="2803119"/>
                  <a:pt x="6664164" y="2921420"/>
                  <a:pt x="6530460" y="2948779"/>
                </a:cubicBezTo>
                <a:lnTo>
                  <a:pt x="6507863" y="2951057"/>
                </a:lnTo>
                <a:lnTo>
                  <a:pt x="6499190" y="2994017"/>
                </a:lnTo>
                <a:cubicBezTo>
                  <a:pt x="6456372" y="3095249"/>
                  <a:pt x="6356133" y="3166281"/>
                  <a:pt x="6239303" y="3166281"/>
                </a:cubicBezTo>
                <a:lnTo>
                  <a:pt x="525437" y="3166281"/>
                </a:lnTo>
                <a:cubicBezTo>
                  <a:pt x="408607" y="3166281"/>
                  <a:pt x="308368" y="3095249"/>
                  <a:pt x="265550" y="2994017"/>
                </a:cubicBezTo>
                <a:lnTo>
                  <a:pt x="256877" y="2951057"/>
                </a:lnTo>
                <a:lnTo>
                  <a:pt x="234280" y="2948779"/>
                </a:lnTo>
                <a:cubicBezTo>
                  <a:pt x="100576" y="2921420"/>
                  <a:pt x="0" y="2803119"/>
                  <a:pt x="0" y="2661327"/>
                </a:cubicBezTo>
                <a:lnTo>
                  <a:pt x="0" y="504953"/>
                </a:lnTo>
                <a:cubicBezTo>
                  <a:pt x="0" y="363161"/>
                  <a:pt x="100576" y="244861"/>
                  <a:pt x="234280" y="217501"/>
                </a:cubicBezTo>
                <a:lnTo>
                  <a:pt x="256877" y="215223"/>
                </a:lnTo>
                <a:lnTo>
                  <a:pt x="265550" y="172265"/>
                </a:lnTo>
                <a:cubicBezTo>
                  <a:pt x="308368" y="71032"/>
                  <a:pt x="408607" y="0"/>
                  <a:pt x="525437" y="0"/>
                </a:cubicBezTo>
                <a:close/>
              </a:path>
            </a:pathLst>
          </a:custGeom>
          <a:gradFill flip="none" rotWithShape="1">
            <a:gsLst>
              <a:gs pos="14000">
                <a:srgbClr val="D8000F"/>
              </a:gs>
              <a:gs pos="89000">
                <a:srgbClr val="D8000F">
                  <a:alpha val="15000"/>
                </a:srgbClr>
              </a:gs>
            </a:gsLst>
            <a:lin ang="16200000" scaled="1"/>
            <a:tileRect/>
          </a:gradFill>
          <a:ln w="2540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zh-CN" altLang="en-US" sz="1400" dirty="0">
              <a:solidFill>
                <a:schemeClr val="tx1"/>
              </a:solidFill>
            </a:endParaRPr>
          </a:p>
        </p:txBody>
      </p: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E3C2527E-AC0F-C474-2437-A9925290155F}"/>
              </a:ext>
            </a:extLst>
          </p:cNvPr>
          <p:cNvGrpSpPr/>
          <p:nvPr/>
        </p:nvGrpSpPr>
        <p:grpSpPr>
          <a:xfrm>
            <a:off x="4114800" y="298087"/>
            <a:ext cx="3962400" cy="571242"/>
            <a:chOff x="3767182" y="3295859"/>
            <a:chExt cx="4657636" cy="671469"/>
          </a:xfrm>
        </p:grpSpPr>
        <p:sp>
          <p:nvSpPr>
            <p:cNvPr id="21" name="任意多边形: 形状 20">
              <a:extLst>
                <a:ext uri="{FF2B5EF4-FFF2-40B4-BE49-F238E27FC236}">
                  <a16:creationId xmlns:a16="http://schemas.microsoft.com/office/drawing/2014/main" id="{71743B8F-2870-14C4-A732-A5A40C70DE98}"/>
                </a:ext>
              </a:extLst>
            </p:cNvPr>
            <p:cNvSpPr/>
            <p:nvPr/>
          </p:nvSpPr>
          <p:spPr>
            <a:xfrm>
              <a:off x="3767182" y="3295859"/>
              <a:ext cx="4657636" cy="671469"/>
            </a:xfrm>
            <a:custGeom>
              <a:avLst/>
              <a:gdLst>
                <a:gd name="connsiteX0" fmla="*/ 377878 w 4657636"/>
                <a:gd name="connsiteY0" fmla="*/ 0 h 671469"/>
                <a:gd name="connsiteX1" fmla="*/ 491968 w 4657636"/>
                <a:gd name="connsiteY1" fmla="*/ 0 h 671469"/>
                <a:gd name="connsiteX2" fmla="*/ 741542 w 4657636"/>
                <a:gd name="connsiteY2" fmla="*/ 0 h 671469"/>
                <a:gd name="connsiteX3" fmla="*/ 918991 w 4657636"/>
                <a:gd name="connsiteY3" fmla="*/ 0 h 671469"/>
                <a:gd name="connsiteX4" fmla="*/ 1033081 w 4657636"/>
                <a:gd name="connsiteY4" fmla="*/ 0 h 671469"/>
                <a:gd name="connsiteX5" fmla="*/ 1210529 w 4657636"/>
                <a:gd name="connsiteY5" fmla="*/ 0 h 671469"/>
                <a:gd name="connsiteX6" fmla="*/ 1282655 w 4657636"/>
                <a:gd name="connsiteY6" fmla="*/ 0 h 671469"/>
                <a:gd name="connsiteX7" fmla="*/ 1460104 w 4657636"/>
                <a:gd name="connsiteY7" fmla="*/ 0 h 671469"/>
                <a:gd name="connsiteX8" fmla="*/ 1574194 w 4657636"/>
                <a:gd name="connsiteY8" fmla="*/ 0 h 671469"/>
                <a:gd name="connsiteX9" fmla="*/ 1751642 w 4657636"/>
                <a:gd name="connsiteY9" fmla="*/ 0 h 671469"/>
                <a:gd name="connsiteX10" fmla="*/ 1823768 w 4657636"/>
                <a:gd name="connsiteY10" fmla="*/ 0 h 671469"/>
                <a:gd name="connsiteX11" fmla="*/ 2001217 w 4657636"/>
                <a:gd name="connsiteY11" fmla="*/ 0 h 671469"/>
                <a:gd name="connsiteX12" fmla="*/ 2115307 w 4657636"/>
                <a:gd name="connsiteY12" fmla="*/ 0 h 671469"/>
                <a:gd name="connsiteX13" fmla="*/ 2292754 w 4657636"/>
                <a:gd name="connsiteY13" fmla="*/ 0 h 671469"/>
                <a:gd name="connsiteX14" fmla="*/ 2364881 w 4657636"/>
                <a:gd name="connsiteY14" fmla="*/ 0 h 671469"/>
                <a:gd name="connsiteX15" fmla="*/ 2542328 w 4657636"/>
                <a:gd name="connsiteY15" fmla="*/ 0 h 671469"/>
                <a:gd name="connsiteX16" fmla="*/ 2656420 w 4657636"/>
                <a:gd name="connsiteY16" fmla="*/ 0 h 671469"/>
                <a:gd name="connsiteX17" fmla="*/ 2833867 w 4657636"/>
                <a:gd name="connsiteY17" fmla="*/ 0 h 671469"/>
                <a:gd name="connsiteX18" fmla="*/ 2905995 w 4657636"/>
                <a:gd name="connsiteY18" fmla="*/ 0 h 671469"/>
                <a:gd name="connsiteX19" fmla="*/ 3083441 w 4657636"/>
                <a:gd name="connsiteY19" fmla="*/ 0 h 671469"/>
                <a:gd name="connsiteX20" fmla="*/ 3197533 w 4657636"/>
                <a:gd name="connsiteY20" fmla="*/ 0 h 671469"/>
                <a:gd name="connsiteX21" fmla="*/ 3374980 w 4657636"/>
                <a:gd name="connsiteY21" fmla="*/ 0 h 671469"/>
                <a:gd name="connsiteX22" fmla="*/ 3447108 w 4657636"/>
                <a:gd name="connsiteY22" fmla="*/ 0 h 671469"/>
                <a:gd name="connsiteX23" fmla="*/ 3624554 w 4657636"/>
                <a:gd name="connsiteY23" fmla="*/ 0 h 671469"/>
                <a:gd name="connsiteX24" fmla="*/ 3738646 w 4657636"/>
                <a:gd name="connsiteY24" fmla="*/ 0 h 671469"/>
                <a:gd name="connsiteX25" fmla="*/ 3916093 w 4657636"/>
                <a:gd name="connsiteY25" fmla="*/ 0 h 671469"/>
                <a:gd name="connsiteX26" fmla="*/ 4165667 w 4657636"/>
                <a:gd name="connsiteY26" fmla="*/ 0 h 671469"/>
                <a:gd name="connsiteX27" fmla="*/ 4279759 w 4657636"/>
                <a:gd name="connsiteY27" fmla="*/ 0 h 671469"/>
                <a:gd name="connsiteX28" fmla="*/ 4313813 w 4657636"/>
                <a:gd name="connsiteY28" fmla="*/ 34054 h 671469"/>
                <a:gd name="connsiteX29" fmla="*/ 4313813 w 4657636"/>
                <a:gd name="connsiteY29" fmla="*/ 41936 h 671469"/>
                <a:gd name="connsiteX30" fmla="*/ 4337572 w 4657636"/>
                <a:gd name="connsiteY30" fmla="*/ 65695 h 671469"/>
                <a:gd name="connsiteX31" fmla="*/ 4358464 w 4657636"/>
                <a:gd name="connsiteY31" fmla="*/ 65695 h 671469"/>
                <a:gd name="connsiteX32" fmla="*/ 4462663 w 4657636"/>
                <a:gd name="connsiteY32" fmla="*/ 147229 h 671469"/>
                <a:gd name="connsiteX33" fmla="*/ 4485743 w 4657636"/>
                <a:gd name="connsiteY33" fmla="*/ 165331 h 671469"/>
                <a:gd name="connsiteX34" fmla="*/ 4486648 w 4657636"/>
                <a:gd name="connsiteY34" fmla="*/ 165331 h 671469"/>
                <a:gd name="connsiteX35" fmla="*/ 4488949 w 4657636"/>
                <a:gd name="connsiteY35" fmla="*/ 165293 h 671469"/>
                <a:gd name="connsiteX36" fmla="*/ 4489628 w 4657636"/>
                <a:gd name="connsiteY36" fmla="*/ 165293 h 671469"/>
                <a:gd name="connsiteX37" fmla="*/ 4657636 w 4657636"/>
                <a:gd name="connsiteY37" fmla="*/ 335753 h 671469"/>
                <a:gd name="connsiteX38" fmla="*/ 4489628 w 4657636"/>
                <a:gd name="connsiteY38" fmla="*/ 506251 h 671469"/>
                <a:gd name="connsiteX39" fmla="*/ 4488949 w 4657636"/>
                <a:gd name="connsiteY39" fmla="*/ 506251 h 671469"/>
                <a:gd name="connsiteX40" fmla="*/ 4486648 w 4657636"/>
                <a:gd name="connsiteY40" fmla="*/ 506213 h 671469"/>
                <a:gd name="connsiteX41" fmla="*/ 4485743 w 4657636"/>
                <a:gd name="connsiteY41" fmla="*/ 506213 h 671469"/>
                <a:gd name="connsiteX42" fmla="*/ 4462663 w 4657636"/>
                <a:gd name="connsiteY42" fmla="*/ 524278 h 671469"/>
                <a:gd name="connsiteX43" fmla="*/ 4358464 w 4657636"/>
                <a:gd name="connsiteY43" fmla="*/ 605811 h 671469"/>
                <a:gd name="connsiteX44" fmla="*/ 4337572 w 4657636"/>
                <a:gd name="connsiteY44" fmla="*/ 605811 h 671469"/>
                <a:gd name="connsiteX45" fmla="*/ 4313813 w 4657636"/>
                <a:gd name="connsiteY45" fmla="*/ 629570 h 671469"/>
                <a:gd name="connsiteX46" fmla="*/ 4313813 w 4657636"/>
                <a:gd name="connsiteY46" fmla="*/ 637415 h 671469"/>
                <a:gd name="connsiteX47" fmla="*/ 4279759 w 4657636"/>
                <a:gd name="connsiteY47" fmla="*/ 671469 h 671469"/>
                <a:gd name="connsiteX48" fmla="*/ 4165667 w 4657636"/>
                <a:gd name="connsiteY48" fmla="*/ 671469 h 671469"/>
                <a:gd name="connsiteX49" fmla="*/ 4165576 w 4657636"/>
                <a:gd name="connsiteY49" fmla="*/ 671469 h 671469"/>
                <a:gd name="connsiteX50" fmla="*/ 3916093 w 4657636"/>
                <a:gd name="connsiteY50" fmla="*/ 671469 h 671469"/>
                <a:gd name="connsiteX51" fmla="*/ 3738646 w 4657636"/>
                <a:gd name="connsiteY51" fmla="*/ 671469 h 671469"/>
                <a:gd name="connsiteX52" fmla="*/ 3624554 w 4657636"/>
                <a:gd name="connsiteY52" fmla="*/ 671469 h 671469"/>
                <a:gd name="connsiteX53" fmla="*/ 3624463 w 4657636"/>
                <a:gd name="connsiteY53" fmla="*/ 671469 h 671469"/>
                <a:gd name="connsiteX54" fmla="*/ 3447108 w 4657636"/>
                <a:gd name="connsiteY54" fmla="*/ 671469 h 671469"/>
                <a:gd name="connsiteX55" fmla="*/ 3447016 w 4657636"/>
                <a:gd name="connsiteY55" fmla="*/ 671469 h 671469"/>
                <a:gd name="connsiteX56" fmla="*/ 3374980 w 4657636"/>
                <a:gd name="connsiteY56" fmla="*/ 671469 h 671469"/>
                <a:gd name="connsiteX57" fmla="*/ 3197533 w 4657636"/>
                <a:gd name="connsiteY57" fmla="*/ 671469 h 671469"/>
                <a:gd name="connsiteX58" fmla="*/ 3083441 w 4657636"/>
                <a:gd name="connsiteY58" fmla="*/ 671469 h 671469"/>
                <a:gd name="connsiteX59" fmla="*/ 3083350 w 4657636"/>
                <a:gd name="connsiteY59" fmla="*/ 671469 h 671469"/>
                <a:gd name="connsiteX60" fmla="*/ 2905995 w 4657636"/>
                <a:gd name="connsiteY60" fmla="*/ 671469 h 671469"/>
                <a:gd name="connsiteX61" fmla="*/ 2905903 w 4657636"/>
                <a:gd name="connsiteY61" fmla="*/ 671469 h 671469"/>
                <a:gd name="connsiteX62" fmla="*/ 2833867 w 4657636"/>
                <a:gd name="connsiteY62" fmla="*/ 671469 h 671469"/>
                <a:gd name="connsiteX63" fmla="*/ 2656420 w 4657636"/>
                <a:gd name="connsiteY63" fmla="*/ 671469 h 671469"/>
                <a:gd name="connsiteX64" fmla="*/ 2542328 w 4657636"/>
                <a:gd name="connsiteY64" fmla="*/ 671469 h 671469"/>
                <a:gd name="connsiteX65" fmla="*/ 2542237 w 4657636"/>
                <a:gd name="connsiteY65" fmla="*/ 671469 h 671469"/>
                <a:gd name="connsiteX66" fmla="*/ 2364881 w 4657636"/>
                <a:gd name="connsiteY66" fmla="*/ 671469 h 671469"/>
                <a:gd name="connsiteX67" fmla="*/ 2364790 w 4657636"/>
                <a:gd name="connsiteY67" fmla="*/ 671469 h 671469"/>
                <a:gd name="connsiteX68" fmla="*/ 2292754 w 4657636"/>
                <a:gd name="connsiteY68" fmla="*/ 671469 h 671469"/>
                <a:gd name="connsiteX69" fmla="*/ 2115307 w 4657636"/>
                <a:gd name="connsiteY69" fmla="*/ 671469 h 671469"/>
                <a:gd name="connsiteX70" fmla="*/ 2001217 w 4657636"/>
                <a:gd name="connsiteY70" fmla="*/ 671469 h 671469"/>
                <a:gd name="connsiteX71" fmla="*/ 2001125 w 4657636"/>
                <a:gd name="connsiteY71" fmla="*/ 671469 h 671469"/>
                <a:gd name="connsiteX72" fmla="*/ 1823768 w 4657636"/>
                <a:gd name="connsiteY72" fmla="*/ 671469 h 671469"/>
                <a:gd name="connsiteX73" fmla="*/ 1823677 w 4657636"/>
                <a:gd name="connsiteY73" fmla="*/ 671469 h 671469"/>
                <a:gd name="connsiteX74" fmla="*/ 1751642 w 4657636"/>
                <a:gd name="connsiteY74" fmla="*/ 671469 h 671469"/>
                <a:gd name="connsiteX75" fmla="*/ 1574194 w 4657636"/>
                <a:gd name="connsiteY75" fmla="*/ 671469 h 671469"/>
                <a:gd name="connsiteX76" fmla="*/ 1460104 w 4657636"/>
                <a:gd name="connsiteY76" fmla="*/ 671469 h 671469"/>
                <a:gd name="connsiteX77" fmla="*/ 1460012 w 4657636"/>
                <a:gd name="connsiteY77" fmla="*/ 671469 h 671469"/>
                <a:gd name="connsiteX78" fmla="*/ 1282655 w 4657636"/>
                <a:gd name="connsiteY78" fmla="*/ 671469 h 671469"/>
                <a:gd name="connsiteX79" fmla="*/ 1282564 w 4657636"/>
                <a:gd name="connsiteY79" fmla="*/ 671469 h 671469"/>
                <a:gd name="connsiteX80" fmla="*/ 1210529 w 4657636"/>
                <a:gd name="connsiteY80" fmla="*/ 671469 h 671469"/>
                <a:gd name="connsiteX81" fmla="*/ 1033081 w 4657636"/>
                <a:gd name="connsiteY81" fmla="*/ 671469 h 671469"/>
                <a:gd name="connsiteX82" fmla="*/ 918991 w 4657636"/>
                <a:gd name="connsiteY82" fmla="*/ 671469 h 671469"/>
                <a:gd name="connsiteX83" fmla="*/ 918899 w 4657636"/>
                <a:gd name="connsiteY83" fmla="*/ 671469 h 671469"/>
                <a:gd name="connsiteX84" fmla="*/ 741542 w 4657636"/>
                <a:gd name="connsiteY84" fmla="*/ 671469 h 671469"/>
                <a:gd name="connsiteX85" fmla="*/ 741451 w 4657636"/>
                <a:gd name="connsiteY85" fmla="*/ 671469 h 671469"/>
                <a:gd name="connsiteX86" fmla="*/ 491968 w 4657636"/>
                <a:gd name="connsiteY86" fmla="*/ 671469 h 671469"/>
                <a:gd name="connsiteX87" fmla="*/ 377878 w 4657636"/>
                <a:gd name="connsiteY87" fmla="*/ 671469 h 671469"/>
                <a:gd name="connsiteX88" fmla="*/ 377787 w 4657636"/>
                <a:gd name="connsiteY88" fmla="*/ 671469 h 671469"/>
                <a:gd name="connsiteX89" fmla="*/ 353808 w 4657636"/>
                <a:gd name="connsiteY89" fmla="*/ 661522 h 671469"/>
                <a:gd name="connsiteX90" fmla="*/ 343823 w 4657636"/>
                <a:gd name="connsiteY90" fmla="*/ 637452 h 671469"/>
                <a:gd name="connsiteX91" fmla="*/ 343823 w 4657636"/>
                <a:gd name="connsiteY91" fmla="*/ 629608 h 671469"/>
                <a:gd name="connsiteX92" fmla="*/ 320065 w 4657636"/>
                <a:gd name="connsiteY92" fmla="*/ 605849 h 671469"/>
                <a:gd name="connsiteX93" fmla="*/ 299134 w 4657636"/>
                <a:gd name="connsiteY93" fmla="*/ 605849 h 671469"/>
                <a:gd name="connsiteX94" fmla="*/ 194935 w 4657636"/>
                <a:gd name="connsiteY94" fmla="*/ 524315 h 671469"/>
                <a:gd name="connsiteX95" fmla="*/ 171855 w 4657636"/>
                <a:gd name="connsiteY95" fmla="*/ 506251 h 671469"/>
                <a:gd name="connsiteX96" fmla="*/ 170950 w 4657636"/>
                <a:gd name="connsiteY96" fmla="*/ 506251 h 671469"/>
                <a:gd name="connsiteX97" fmla="*/ 168650 w 4657636"/>
                <a:gd name="connsiteY97" fmla="*/ 506288 h 671469"/>
                <a:gd name="connsiteX98" fmla="*/ 167970 w 4657636"/>
                <a:gd name="connsiteY98" fmla="*/ 506288 h 671469"/>
                <a:gd name="connsiteX99" fmla="*/ 0 w 4657636"/>
                <a:gd name="connsiteY99" fmla="*/ 335791 h 671469"/>
                <a:gd name="connsiteX100" fmla="*/ 167970 w 4657636"/>
                <a:gd name="connsiteY100" fmla="*/ 165293 h 671469"/>
                <a:gd name="connsiteX101" fmla="*/ 168650 w 4657636"/>
                <a:gd name="connsiteY101" fmla="*/ 165293 h 671469"/>
                <a:gd name="connsiteX102" fmla="*/ 170950 w 4657636"/>
                <a:gd name="connsiteY102" fmla="*/ 165331 h 671469"/>
                <a:gd name="connsiteX103" fmla="*/ 171855 w 4657636"/>
                <a:gd name="connsiteY103" fmla="*/ 165331 h 671469"/>
                <a:gd name="connsiteX104" fmla="*/ 194935 w 4657636"/>
                <a:gd name="connsiteY104" fmla="*/ 147229 h 671469"/>
                <a:gd name="connsiteX105" fmla="*/ 299134 w 4657636"/>
                <a:gd name="connsiteY105" fmla="*/ 65695 h 671469"/>
                <a:gd name="connsiteX106" fmla="*/ 320065 w 4657636"/>
                <a:gd name="connsiteY106" fmla="*/ 65695 h 671469"/>
                <a:gd name="connsiteX107" fmla="*/ 343823 w 4657636"/>
                <a:gd name="connsiteY107" fmla="*/ 41936 h 671469"/>
                <a:gd name="connsiteX108" fmla="*/ 343823 w 4657636"/>
                <a:gd name="connsiteY108" fmla="*/ 34054 h 671469"/>
                <a:gd name="connsiteX109" fmla="*/ 377878 w 4657636"/>
                <a:gd name="connsiteY109" fmla="*/ 0 h 67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4657636" h="671469">
                  <a:moveTo>
                    <a:pt x="377878" y="0"/>
                  </a:moveTo>
                  <a:lnTo>
                    <a:pt x="491968" y="0"/>
                  </a:lnTo>
                  <a:lnTo>
                    <a:pt x="741542" y="0"/>
                  </a:lnTo>
                  <a:lnTo>
                    <a:pt x="918991" y="0"/>
                  </a:lnTo>
                  <a:lnTo>
                    <a:pt x="1033081" y="0"/>
                  </a:lnTo>
                  <a:lnTo>
                    <a:pt x="1210529" y="0"/>
                  </a:lnTo>
                  <a:lnTo>
                    <a:pt x="1282655" y="0"/>
                  </a:lnTo>
                  <a:lnTo>
                    <a:pt x="1460104" y="0"/>
                  </a:lnTo>
                  <a:lnTo>
                    <a:pt x="1574194" y="0"/>
                  </a:lnTo>
                  <a:lnTo>
                    <a:pt x="1751642" y="0"/>
                  </a:lnTo>
                  <a:lnTo>
                    <a:pt x="1823768" y="0"/>
                  </a:lnTo>
                  <a:lnTo>
                    <a:pt x="2001217" y="0"/>
                  </a:lnTo>
                  <a:lnTo>
                    <a:pt x="2115307" y="0"/>
                  </a:lnTo>
                  <a:lnTo>
                    <a:pt x="2292754" y="0"/>
                  </a:lnTo>
                  <a:lnTo>
                    <a:pt x="2364881" y="0"/>
                  </a:lnTo>
                  <a:lnTo>
                    <a:pt x="2542328" y="0"/>
                  </a:lnTo>
                  <a:lnTo>
                    <a:pt x="2656420" y="0"/>
                  </a:lnTo>
                  <a:lnTo>
                    <a:pt x="2833867" y="0"/>
                  </a:lnTo>
                  <a:lnTo>
                    <a:pt x="2905995" y="0"/>
                  </a:lnTo>
                  <a:lnTo>
                    <a:pt x="3083441" y="0"/>
                  </a:lnTo>
                  <a:lnTo>
                    <a:pt x="3197533" y="0"/>
                  </a:lnTo>
                  <a:lnTo>
                    <a:pt x="3374980" y="0"/>
                  </a:lnTo>
                  <a:lnTo>
                    <a:pt x="3447108" y="0"/>
                  </a:lnTo>
                  <a:lnTo>
                    <a:pt x="3624554" y="0"/>
                  </a:lnTo>
                  <a:lnTo>
                    <a:pt x="3738646" y="0"/>
                  </a:lnTo>
                  <a:lnTo>
                    <a:pt x="3916093" y="0"/>
                  </a:lnTo>
                  <a:lnTo>
                    <a:pt x="4165667" y="0"/>
                  </a:lnTo>
                  <a:lnTo>
                    <a:pt x="4279759" y="0"/>
                  </a:lnTo>
                  <a:cubicBezTo>
                    <a:pt x="4298539" y="0"/>
                    <a:pt x="4313813" y="15274"/>
                    <a:pt x="4313813" y="34054"/>
                  </a:cubicBezTo>
                  <a:lnTo>
                    <a:pt x="4313813" y="41936"/>
                  </a:lnTo>
                  <a:cubicBezTo>
                    <a:pt x="4313813" y="55060"/>
                    <a:pt x="4324448" y="65695"/>
                    <a:pt x="4337572" y="65695"/>
                  </a:cubicBezTo>
                  <a:lnTo>
                    <a:pt x="4358464" y="65695"/>
                  </a:lnTo>
                  <a:cubicBezTo>
                    <a:pt x="4408018" y="65695"/>
                    <a:pt x="4450860" y="99221"/>
                    <a:pt x="4462663" y="147229"/>
                  </a:cubicBezTo>
                  <a:cubicBezTo>
                    <a:pt x="4465266" y="157864"/>
                    <a:pt x="4474844" y="165331"/>
                    <a:pt x="4485743" y="165331"/>
                  </a:cubicBezTo>
                  <a:cubicBezTo>
                    <a:pt x="4486045" y="165331"/>
                    <a:pt x="4486347" y="165331"/>
                    <a:pt x="4486648" y="165331"/>
                  </a:cubicBezTo>
                  <a:cubicBezTo>
                    <a:pt x="4487441" y="165293"/>
                    <a:pt x="4488157" y="165293"/>
                    <a:pt x="4488949" y="165293"/>
                  </a:cubicBezTo>
                  <a:cubicBezTo>
                    <a:pt x="4489175" y="165293"/>
                    <a:pt x="4489402" y="165293"/>
                    <a:pt x="4489628" y="165293"/>
                  </a:cubicBezTo>
                  <a:cubicBezTo>
                    <a:pt x="4560527" y="165293"/>
                    <a:pt x="4630860" y="280392"/>
                    <a:pt x="4657636" y="335753"/>
                  </a:cubicBezTo>
                  <a:cubicBezTo>
                    <a:pt x="4630823" y="391115"/>
                    <a:pt x="4560338" y="506251"/>
                    <a:pt x="4489628" y="506251"/>
                  </a:cubicBezTo>
                  <a:cubicBezTo>
                    <a:pt x="4489402" y="506251"/>
                    <a:pt x="4489175" y="506251"/>
                    <a:pt x="4488949" y="506251"/>
                  </a:cubicBezTo>
                  <a:cubicBezTo>
                    <a:pt x="4488195" y="506251"/>
                    <a:pt x="4487441" y="506251"/>
                    <a:pt x="4486648" y="506213"/>
                  </a:cubicBezTo>
                  <a:cubicBezTo>
                    <a:pt x="4486347" y="506213"/>
                    <a:pt x="4486045" y="506213"/>
                    <a:pt x="4485743" y="506213"/>
                  </a:cubicBezTo>
                  <a:cubicBezTo>
                    <a:pt x="4474844" y="506213"/>
                    <a:pt x="4465303" y="513642"/>
                    <a:pt x="4462663" y="524278"/>
                  </a:cubicBezTo>
                  <a:cubicBezTo>
                    <a:pt x="4450822" y="572285"/>
                    <a:pt x="4407981" y="605811"/>
                    <a:pt x="4358464" y="605811"/>
                  </a:cubicBezTo>
                  <a:lnTo>
                    <a:pt x="4337572" y="605811"/>
                  </a:lnTo>
                  <a:cubicBezTo>
                    <a:pt x="4324448" y="605811"/>
                    <a:pt x="4313813" y="616446"/>
                    <a:pt x="4313813" y="629570"/>
                  </a:cubicBezTo>
                  <a:lnTo>
                    <a:pt x="4313813" y="637415"/>
                  </a:lnTo>
                  <a:cubicBezTo>
                    <a:pt x="4313813" y="656195"/>
                    <a:pt x="4298539" y="671469"/>
                    <a:pt x="4279759" y="671469"/>
                  </a:cubicBezTo>
                  <a:lnTo>
                    <a:pt x="4165667" y="671469"/>
                  </a:lnTo>
                  <a:lnTo>
                    <a:pt x="4165576" y="671469"/>
                  </a:lnTo>
                  <a:lnTo>
                    <a:pt x="3916093" y="671469"/>
                  </a:lnTo>
                  <a:lnTo>
                    <a:pt x="3738646" y="671469"/>
                  </a:lnTo>
                  <a:lnTo>
                    <a:pt x="3624554" y="671469"/>
                  </a:lnTo>
                  <a:lnTo>
                    <a:pt x="3624463" y="671469"/>
                  </a:lnTo>
                  <a:lnTo>
                    <a:pt x="3447108" y="671469"/>
                  </a:lnTo>
                  <a:lnTo>
                    <a:pt x="3447016" y="671469"/>
                  </a:lnTo>
                  <a:lnTo>
                    <a:pt x="3374980" y="671469"/>
                  </a:lnTo>
                  <a:lnTo>
                    <a:pt x="3197533" y="671469"/>
                  </a:lnTo>
                  <a:lnTo>
                    <a:pt x="3083441" y="671469"/>
                  </a:lnTo>
                  <a:lnTo>
                    <a:pt x="3083350" y="671469"/>
                  </a:lnTo>
                  <a:lnTo>
                    <a:pt x="2905995" y="671469"/>
                  </a:lnTo>
                  <a:lnTo>
                    <a:pt x="2905903" y="671469"/>
                  </a:lnTo>
                  <a:lnTo>
                    <a:pt x="2833867" y="671469"/>
                  </a:lnTo>
                  <a:lnTo>
                    <a:pt x="2656420" y="671469"/>
                  </a:lnTo>
                  <a:lnTo>
                    <a:pt x="2542328" y="671469"/>
                  </a:lnTo>
                  <a:lnTo>
                    <a:pt x="2542237" y="671469"/>
                  </a:lnTo>
                  <a:lnTo>
                    <a:pt x="2364881" y="671469"/>
                  </a:lnTo>
                  <a:lnTo>
                    <a:pt x="2364790" y="671469"/>
                  </a:lnTo>
                  <a:lnTo>
                    <a:pt x="2292754" y="671469"/>
                  </a:lnTo>
                  <a:lnTo>
                    <a:pt x="2115307" y="671469"/>
                  </a:lnTo>
                  <a:lnTo>
                    <a:pt x="2001217" y="671469"/>
                  </a:lnTo>
                  <a:lnTo>
                    <a:pt x="2001125" y="671469"/>
                  </a:lnTo>
                  <a:lnTo>
                    <a:pt x="1823768" y="671469"/>
                  </a:lnTo>
                  <a:lnTo>
                    <a:pt x="1823677" y="671469"/>
                  </a:lnTo>
                  <a:lnTo>
                    <a:pt x="1751642" y="671469"/>
                  </a:lnTo>
                  <a:lnTo>
                    <a:pt x="1574194" y="671469"/>
                  </a:lnTo>
                  <a:lnTo>
                    <a:pt x="1460104" y="671469"/>
                  </a:lnTo>
                  <a:lnTo>
                    <a:pt x="1460012" y="671469"/>
                  </a:lnTo>
                  <a:lnTo>
                    <a:pt x="1282655" y="671469"/>
                  </a:lnTo>
                  <a:lnTo>
                    <a:pt x="1282564" y="671469"/>
                  </a:lnTo>
                  <a:lnTo>
                    <a:pt x="1210529" y="671469"/>
                  </a:lnTo>
                  <a:lnTo>
                    <a:pt x="1033081" y="671469"/>
                  </a:lnTo>
                  <a:lnTo>
                    <a:pt x="918991" y="671469"/>
                  </a:lnTo>
                  <a:lnTo>
                    <a:pt x="918899" y="671469"/>
                  </a:lnTo>
                  <a:lnTo>
                    <a:pt x="741542" y="671469"/>
                  </a:lnTo>
                  <a:lnTo>
                    <a:pt x="741451" y="671469"/>
                  </a:lnTo>
                  <a:lnTo>
                    <a:pt x="491968" y="671469"/>
                  </a:lnTo>
                  <a:lnTo>
                    <a:pt x="377878" y="671469"/>
                  </a:lnTo>
                  <a:lnTo>
                    <a:pt x="377787" y="671469"/>
                  </a:lnTo>
                  <a:lnTo>
                    <a:pt x="353808" y="661522"/>
                  </a:lnTo>
                  <a:cubicBezTo>
                    <a:pt x="347642" y="655356"/>
                    <a:pt x="343823" y="646843"/>
                    <a:pt x="343823" y="637452"/>
                  </a:cubicBezTo>
                  <a:lnTo>
                    <a:pt x="343823" y="629608"/>
                  </a:lnTo>
                  <a:cubicBezTo>
                    <a:pt x="343823" y="616484"/>
                    <a:pt x="333189" y="605849"/>
                    <a:pt x="320065" y="605849"/>
                  </a:cubicBezTo>
                  <a:lnTo>
                    <a:pt x="299134" y="605849"/>
                  </a:lnTo>
                  <a:cubicBezTo>
                    <a:pt x="249618" y="605849"/>
                    <a:pt x="206777" y="572323"/>
                    <a:pt x="194935" y="524315"/>
                  </a:cubicBezTo>
                  <a:cubicBezTo>
                    <a:pt x="192296" y="513680"/>
                    <a:pt x="182755" y="506251"/>
                    <a:pt x="171855" y="506251"/>
                  </a:cubicBezTo>
                  <a:cubicBezTo>
                    <a:pt x="171553" y="506251"/>
                    <a:pt x="171252" y="506251"/>
                    <a:pt x="170950" y="506251"/>
                  </a:cubicBezTo>
                  <a:cubicBezTo>
                    <a:pt x="170159" y="506288"/>
                    <a:pt x="169404" y="506288"/>
                    <a:pt x="168650" y="506288"/>
                  </a:cubicBezTo>
                  <a:cubicBezTo>
                    <a:pt x="168424" y="506288"/>
                    <a:pt x="168198" y="506288"/>
                    <a:pt x="167970" y="506288"/>
                  </a:cubicBezTo>
                  <a:cubicBezTo>
                    <a:pt x="97260" y="506288"/>
                    <a:pt x="26814" y="391190"/>
                    <a:pt x="0" y="335791"/>
                  </a:cubicBezTo>
                  <a:cubicBezTo>
                    <a:pt x="26814" y="280429"/>
                    <a:pt x="97260" y="165293"/>
                    <a:pt x="167970" y="165293"/>
                  </a:cubicBezTo>
                  <a:cubicBezTo>
                    <a:pt x="168198" y="165293"/>
                    <a:pt x="168424" y="165293"/>
                    <a:pt x="168650" y="165293"/>
                  </a:cubicBezTo>
                  <a:cubicBezTo>
                    <a:pt x="169404" y="165293"/>
                    <a:pt x="170159" y="165293"/>
                    <a:pt x="170950" y="165331"/>
                  </a:cubicBezTo>
                  <a:cubicBezTo>
                    <a:pt x="171252" y="165331"/>
                    <a:pt x="171553" y="165331"/>
                    <a:pt x="171855" y="165331"/>
                  </a:cubicBezTo>
                  <a:cubicBezTo>
                    <a:pt x="182755" y="165331"/>
                    <a:pt x="192296" y="157902"/>
                    <a:pt x="194935" y="147229"/>
                  </a:cubicBezTo>
                  <a:cubicBezTo>
                    <a:pt x="206739" y="99221"/>
                    <a:pt x="249581" y="65695"/>
                    <a:pt x="299134" y="65695"/>
                  </a:cubicBezTo>
                  <a:lnTo>
                    <a:pt x="320065" y="65695"/>
                  </a:lnTo>
                  <a:cubicBezTo>
                    <a:pt x="333189" y="65695"/>
                    <a:pt x="343823" y="55060"/>
                    <a:pt x="343823" y="41936"/>
                  </a:cubicBezTo>
                  <a:lnTo>
                    <a:pt x="343823" y="34054"/>
                  </a:lnTo>
                  <a:cubicBezTo>
                    <a:pt x="343823" y="15274"/>
                    <a:pt x="359097" y="0"/>
                    <a:pt x="377878" y="0"/>
                  </a:cubicBezTo>
                  <a:close/>
                </a:path>
              </a:pathLst>
            </a:custGeom>
            <a:gradFill flip="none" rotWithShape="1">
              <a:gsLst>
                <a:gs pos="14000">
                  <a:srgbClr val="D8000F"/>
                </a:gs>
                <a:gs pos="89000">
                  <a:srgbClr val="D8000F"/>
                </a:gs>
              </a:gsLst>
              <a:lin ang="0" scaled="1"/>
              <a:tileRect/>
            </a:gradFill>
            <a:ln w="25400" cap="flat">
              <a:solidFill>
                <a:srgbClr val="F5F2E9"/>
              </a:solidFill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zh-CN" altLang="en-US" sz="1400"/>
            </a:p>
          </p:txBody>
        </p:sp>
        <p:sp>
          <p:nvSpPr>
            <p:cNvPr id="22" name="文本框 21">
              <a:extLst>
                <a:ext uri="{FF2B5EF4-FFF2-40B4-BE49-F238E27FC236}">
                  <a16:creationId xmlns:a16="http://schemas.microsoft.com/office/drawing/2014/main" id="{6FC59634-EE84-1B16-733D-B82462C6D827}"/>
                </a:ext>
              </a:extLst>
            </p:cNvPr>
            <p:cNvSpPr txBox="1"/>
            <p:nvPr/>
          </p:nvSpPr>
          <p:spPr>
            <a:xfrm>
              <a:off x="5003805" y="3414527"/>
              <a:ext cx="2184388" cy="43413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b="1" dirty="0">
                  <a:solidFill>
                    <a:srgbClr val="F5F2E9"/>
                  </a:solidFill>
                </a:rPr>
                <a:t>添加标题文本</a:t>
              </a:r>
            </a:p>
          </p:txBody>
        </p:sp>
      </p:grpSp>
      <p:pic>
        <p:nvPicPr>
          <p:cNvPr id="34" name="图片 33" descr="D:\51PPT模板网\51pptmoban.com\图片.jpg">
            <a:extLst>
              <a:ext uri="{FF2B5EF4-FFF2-40B4-BE49-F238E27FC236}">
                <a16:creationId xmlns:a16="http://schemas.microsoft.com/office/drawing/2014/main" id="{6A15E6E2-8FEC-E2DA-5253-80E68B8D022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62627" y="1357732"/>
            <a:ext cx="1295400" cy="5648325"/>
          </a:xfrm>
          <a:prstGeom prst="rect">
            <a:avLst/>
          </a:prstGeom>
        </p:spPr>
      </p:pic>
      <p:sp>
        <p:nvSpPr>
          <p:cNvPr id="30" name="文本框 29">
            <a:extLst>
              <a:ext uri="{FF2B5EF4-FFF2-40B4-BE49-F238E27FC236}">
                <a16:creationId xmlns:a16="http://schemas.microsoft.com/office/drawing/2014/main" id="{3AE6824E-3C63-8D22-53D5-417EA744C56B}"/>
              </a:ext>
            </a:extLst>
          </p:cNvPr>
          <p:cNvSpPr txBox="1"/>
          <p:nvPr/>
        </p:nvSpPr>
        <p:spPr>
          <a:xfrm>
            <a:off x="7025164" y="4220085"/>
            <a:ext cx="2966425" cy="532453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1000" b="0" i="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r>
              <a:rPr lang="zh-CN" altLang="en-US" b="1" dirty="0">
                <a:solidFill>
                  <a:srgbClr val="F5F2E9"/>
                </a:solidFill>
                <a:sym typeface="HarmonyOS Sans SC Light" panose="00000400000000000000" pitchFamily="2" charset="-122"/>
              </a:rPr>
              <a:t>根据自己的需要添加适当的文字，此处添加详细文本描述，建议与标题相关尽量简洁</a:t>
            </a:r>
            <a:r>
              <a:rPr lang="en-US" altLang="zh-CN" b="1" dirty="0">
                <a:solidFill>
                  <a:srgbClr val="F5F2E9"/>
                </a:solidFill>
                <a:sym typeface="HarmonyOS Sans SC Light" panose="00000400000000000000" pitchFamily="2" charset="-122"/>
              </a:rPr>
              <a:t>... ...</a:t>
            </a:r>
          </a:p>
        </p:txBody>
      </p:sp>
      <p:sp>
        <p:nvSpPr>
          <p:cNvPr id="31" name="文本框 30">
            <a:extLst>
              <a:ext uri="{FF2B5EF4-FFF2-40B4-BE49-F238E27FC236}">
                <a16:creationId xmlns:a16="http://schemas.microsoft.com/office/drawing/2014/main" id="{9A0B30AE-0ACB-22CC-3416-51AC11C8AA42}"/>
              </a:ext>
            </a:extLst>
          </p:cNvPr>
          <p:cNvSpPr txBox="1"/>
          <p:nvPr/>
        </p:nvSpPr>
        <p:spPr>
          <a:xfrm>
            <a:off x="7025165" y="3936016"/>
            <a:ext cx="223556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1600" b="1">
                <a:solidFill>
                  <a:schemeClr val="tx1">
                    <a:lumMod val="95000"/>
                    <a:lumOff val="5000"/>
                  </a:schemeClr>
                </a:solidFill>
                <a:latin typeface="HarmonyOS Sans SC Light" panose="00000400000000000000" pitchFamily="2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defRPr>
            </a:lvl1pPr>
          </a:lstStyle>
          <a:p>
            <a:r>
              <a:rPr lang="zh-CN" altLang="en-US" dirty="0">
                <a:gradFill>
                  <a:gsLst>
                    <a:gs pos="0">
                      <a:schemeClr val="bg1"/>
                    </a:gs>
                    <a:gs pos="89000">
                      <a:schemeClr val="accent2">
                        <a:lumMod val="60000"/>
                        <a:lumOff val="40000"/>
                      </a:schemeClr>
                    </a:gs>
                  </a:gsLst>
                  <a:lin ang="5400000" scaled="1"/>
                </a:gradFill>
                <a:sym typeface="HarmonyOS Sans SC Light" panose="00000400000000000000" pitchFamily="2" charset="-122"/>
              </a:rPr>
              <a:t>添加标题文本</a:t>
            </a:r>
          </a:p>
        </p:txBody>
      </p: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1654F1ED-086F-DE1B-A018-F5458B82DD77}"/>
              </a:ext>
            </a:extLst>
          </p:cNvPr>
          <p:cNvGrpSpPr/>
          <p:nvPr/>
        </p:nvGrpSpPr>
        <p:grpSpPr>
          <a:xfrm>
            <a:off x="2200411" y="3936016"/>
            <a:ext cx="2984539" cy="816522"/>
            <a:chOff x="283598" y="1906534"/>
            <a:chExt cx="2984539" cy="816522"/>
          </a:xfrm>
        </p:grpSpPr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59BD68D7-0A41-6B64-3B61-0B9C7ED2CD4F}"/>
                </a:ext>
              </a:extLst>
            </p:cNvPr>
            <p:cNvSpPr txBox="1"/>
            <p:nvPr/>
          </p:nvSpPr>
          <p:spPr>
            <a:xfrm>
              <a:off x="283598" y="2190603"/>
              <a:ext cx="2966425" cy="5324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>
              <a:defPPr>
                <a:defRPr lang="zh-CN"/>
              </a:defPPr>
              <a:lvl1pPr>
                <a:lnSpc>
                  <a:spcPct val="150000"/>
                </a:lnSpc>
                <a:defRPr sz="1000" b="1" i="0">
                  <a:solidFill>
                    <a:srgbClr val="F5F2E9"/>
                  </a:solidFill>
                  <a:effectLst/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dirty="0">
                  <a:sym typeface="HarmonyOS Sans SC Light" panose="00000400000000000000" pitchFamily="2" charset="-122"/>
                </a:rPr>
                <a:t>根据自己的需要添加适当的文字，此处添加详细文本描述，建议与标题相关</a:t>
              </a:r>
              <a:r>
                <a:rPr lang="zh-CN" altLang="en-US">
                  <a:sym typeface="HarmonyOS Sans SC Light" panose="00000400000000000000" pitchFamily="2" charset="-122"/>
                </a:rPr>
                <a:t>尽量简洁</a:t>
              </a:r>
              <a:r>
                <a:rPr lang="en-US" altLang="zh-CN" dirty="0">
                  <a:sym typeface="HarmonyOS Sans SC Light" panose="00000400000000000000" pitchFamily="2" charset="-122"/>
                </a:rPr>
                <a:t>... ...</a:t>
              </a:r>
            </a:p>
          </p:txBody>
        </p:sp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E3F5E3F7-6685-9D7D-D136-C15E37CFAFA6}"/>
                </a:ext>
              </a:extLst>
            </p:cNvPr>
            <p:cNvSpPr txBox="1"/>
            <p:nvPr/>
          </p:nvSpPr>
          <p:spPr>
            <a:xfrm>
              <a:off x="1032570" y="1906534"/>
              <a:ext cx="22355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>
                <a:defRPr sz="1600" b="1">
                  <a:gradFill>
                    <a:gsLst>
                      <a:gs pos="0">
                        <a:schemeClr val="bg1"/>
                      </a:gs>
                      <a:gs pos="89000">
                        <a:schemeClr val="accent2">
                          <a:lumMod val="60000"/>
                          <a:lumOff val="40000"/>
                        </a:schemeClr>
                      </a:gs>
                    </a:gsLst>
                    <a:lin ang="5400000" scaled="1"/>
                  </a:gradFill>
                  <a:latin typeface="HarmonyOS Sans SC Light" panose="00000400000000000000" pitchFamily="2" charset="-122"/>
                  <a:ea typeface="阿里巴巴普惠体 2.0 55 Regular" panose="00020600040101010101" pitchFamily="18" charset="-122"/>
                  <a:cs typeface="阿里巴巴普惠体 2.0 55 Regular" panose="00020600040101010101" pitchFamily="18" charset="-122"/>
                </a:defRPr>
              </a:lvl1pPr>
            </a:lstStyle>
            <a:p>
              <a:pPr algn="r"/>
              <a:r>
                <a:rPr lang="zh-CN" altLang="en-US" dirty="0">
                  <a:sym typeface="HarmonyOS Sans SC Light" panose="00000400000000000000" pitchFamily="2" charset="-122"/>
                </a:rPr>
                <a:t>添加标题文本</a:t>
              </a:r>
            </a:p>
          </p:txBody>
        </p:sp>
      </p:grpSp>
      <p:grpSp>
        <p:nvGrpSpPr>
          <p:cNvPr id="36" name="组合 35">
            <a:extLst>
              <a:ext uri="{FF2B5EF4-FFF2-40B4-BE49-F238E27FC236}">
                <a16:creationId xmlns:a16="http://schemas.microsoft.com/office/drawing/2014/main" id="{5DA3EFDF-4951-8658-A08C-E27C9EDCCD66}"/>
              </a:ext>
            </a:extLst>
          </p:cNvPr>
          <p:cNvGrpSpPr/>
          <p:nvPr/>
        </p:nvGrpSpPr>
        <p:grpSpPr>
          <a:xfrm>
            <a:off x="4220889" y="2686059"/>
            <a:ext cx="853643" cy="742941"/>
            <a:chOff x="28081288" y="-22123400"/>
            <a:chExt cx="1187450" cy="1033462"/>
          </a:xfrm>
          <a:solidFill>
            <a:srgbClr val="779F08"/>
          </a:solidFill>
        </p:grpSpPr>
        <p:sp>
          <p:nvSpPr>
            <p:cNvPr id="37" name="Freeform 98">
              <a:extLst>
                <a:ext uri="{FF2B5EF4-FFF2-40B4-BE49-F238E27FC236}">
                  <a16:creationId xmlns:a16="http://schemas.microsoft.com/office/drawing/2014/main" id="{33CF929A-6984-725B-B72F-687B0B1F7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9800" y="-21809075"/>
              <a:ext cx="312738" cy="312737"/>
            </a:xfrm>
            <a:custGeom>
              <a:avLst/>
              <a:gdLst>
                <a:gd name="T0" fmla="*/ 0 w 197"/>
                <a:gd name="T1" fmla="*/ 183 h 197"/>
                <a:gd name="T2" fmla="*/ 12 w 197"/>
                <a:gd name="T3" fmla="*/ 197 h 197"/>
                <a:gd name="T4" fmla="*/ 197 w 197"/>
                <a:gd name="T5" fmla="*/ 12 h 197"/>
                <a:gd name="T6" fmla="*/ 183 w 197"/>
                <a:gd name="T7" fmla="*/ 0 h 197"/>
                <a:gd name="T8" fmla="*/ 0 w 197"/>
                <a:gd name="T9" fmla="*/ 183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197">
                  <a:moveTo>
                    <a:pt x="0" y="183"/>
                  </a:moveTo>
                  <a:lnTo>
                    <a:pt x="12" y="197"/>
                  </a:lnTo>
                  <a:lnTo>
                    <a:pt x="197" y="12"/>
                  </a:lnTo>
                  <a:lnTo>
                    <a:pt x="183" y="0"/>
                  </a:lnTo>
                  <a:lnTo>
                    <a:pt x="0" y="183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89000">
                  <a:schemeClr val="accent2">
                    <a:lumMod val="60000"/>
                    <a:lumOff val="4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anchor="ctr" anchorCtr="1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327">
                <a:latin typeface="Calibri" panose="020F0502020204030204" pitchFamily="34" charset="0"/>
                <a:ea typeface="宋体" panose="02010600030101010101" pitchFamily="2" charset="-122"/>
              </a:endParaRPr>
            </a:p>
          </p:txBody>
        </p:sp>
        <p:sp>
          <p:nvSpPr>
            <p:cNvPr id="38" name="Freeform 99">
              <a:extLst>
                <a:ext uri="{FF2B5EF4-FFF2-40B4-BE49-F238E27FC236}">
                  <a16:creationId xmlns:a16="http://schemas.microsoft.com/office/drawing/2014/main" id="{00BF8A0B-4122-3E56-283B-BA27D48F9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0425" y="-21888450"/>
              <a:ext cx="344488" cy="344487"/>
            </a:xfrm>
            <a:custGeom>
              <a:avLst/>
              <a:gdLst>
                <a:gd name="T0" fmla="*/ 185 w 217"/>
                <a:gd name="T1" fmla="*/ 0 h 217"/>
                <a:gd name="T2" fmla="*/ 0 w 217"/>
                <a:gd name="T3" fmla="*/ 183 h 217"/>
                <a:gd name="T4" fmla="*/ 32 w 217"/>
                <a:gd name="T5" fmla="*/ 217 h 217"/>
                <a:gd name="T6" fmla="*/ 217 w 217"/>
                <a:gd name="T7" fmla="*/ 32 h 217"/>
                <a:gd name="T8" fmla="*/ 185 w 217"/>
                <a:gd name="T9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217">
                  <a:moveTo>
                    <a:pt x="185" y="0"/>
                  </a:moveTo>
                  <a:lnTo>
                    <a:pt x="0" y="183"/>
                  </a:lnTo>
                  <a:lnTo>
                    <a:pt x="32" y="217"/>
                  </a:lnTo>
                  <a:lnTo>
                    <a:pt x="217" y="32"/>
                  </a:lnTo>
                  <a:lnTo>
                    <a:pt x="18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89000">
                  <a:schemeClr val="accent2">
                    <a:lumMod val="60000"/>
                    <a:lumOff val="4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anchor="ctr" anchorCtr="1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327">
                <a:latin typeface="Calibri" panose="020F0502020204030204" pitchFamily="34" charset="0"/>
                <a:ea typeface="宋体" panose="02010600030101010101" pitchFamily="2" charset="-122"/>
              </a:endParaRPr>
            </a:p>
          </p:txBody>
        </p:sp>
        <p:sp>
          <p:nvSpPr>
            <p:cNvPr id="39" name="Freeform 100">
              <a:extLst>
                <a:ext uri="{FF2B5EF4-FFF2-40B4-BE49-F238E27FC236}">
                  <a16:creationId xmlns:a16="http://schemas.microsoft.com/office/drawing/2014/main" id="{0658FB7A-46B6-2DBD-4D1C-17544D7BA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6450" y="-21942425"/>
              <a:ext cx="319088" cy="319087"/>
            </a:xfrm>
            <a:custGeom>
              <a:avLst/>
              <a:gdLst>
                <a:gd name="T0" fmla="*/ 0 w 201"/>
                <a:gd name="T1" fmla="*/ 184 h 201"/>
                <a:gd name="T2" fmla="*/ 18 w 201"/>
                <a:gd name="T3" fmla="*/ 201 h 201"/>
                <a:gd name="T4" fmla="*/ 201 w 201"/>
                <a:gd name="T5" fmla="*/ 16 h 201"/>
                <a:gd name="T6" fmla="*/ 185 w 201"/>
                <a:gd name="T7" fmla="*/ 0 h 201"/>
                <a:gd name="T8" fmla="*/ 0 w 201"/>
                <a:gd name="T9" fmla="*/ 184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0" y="184"/>
                  </a:moveTo>
                  <a:lnTo>
                    <a:pt x="18" y="201"/>
                  </a:lnTo>
                  <a:lnTo>
                    <a:pt x="201" y="16"/>
                  </a:lnTo>
                  <a:lnTo>
                    <a:pt x="185" y="0"/>
                  </a:lnTo>
                  <a:lnTo>
                    <a:pt x="0" y="184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89000">
                  <a:schemeClr val="accent2">
                    <a:lumMod val="60000"/>
                    <a:lumOff val="4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anchor="ctr" anchorCtr="1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327">
                <a:latin typeface="Calibri" panose="020F0502020204030204" pitchFamily="34" charset="0"/>
                <a:ea typeface="宋体" panose="02010600030101010101" pitchFamily="2" charset="-122"/>
              </a:endParaRPr>
            </a:p>
          </p:txBody>
        </p:sp>
        <p:sp>
          <p:nvSpPr>
            <p:cNvPr id="40" name="Freeform 101">
              <a:extLst>
                <a:ext uri="{FF2B5EF4-FFF2-40B4-BE49-F238E27FC236}">
                  <a16:creationId xmlns:a16="http://schemas.microsoft.com/office/drawing/2014/main" id="{D06357E4-EC65-5B6A-6D47-FFC139A3C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3900" y="-21629688"/>
              <a:ext cx="215900" cy="219075"/>
            </a:xfrm>
            <a:custGeom>
              <a:avLst/>
              <a:gdLst>
                <a:gd name="T0" fmla="*/ 136 w 136"/>
                <a:gd name="T1" fmla="*/ 96 h 138"/>
                <a:gd name="T2" fmla="*/ 40 w 136"/>
                <a:gd name="T3" fmla="*/ 0 h 138"/>
                <a:gd name="T4" fmla="*/ 0 w 136"/>
                <a:gd name="T5" fmla="*/ 94 h 138"/>
                <a:gd name="T6" fmla="*/ 42 w 136"/>
                <a:gd name="T7" fmla="*/ 138 h 138"/>
                <a:gd name="T8" fmla="*/ 136 w 136"/>
                <a:gd name="T9" fmla="*/ 9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138">
                  <a:moveTo>
                    <a:pt x="136" y="96"/>
                  </a:moveTo>
                  <a:lnTo>
                    <a:pt x="40" y="0"/>
                  </a:lnTo>
                  <a:lnTo>
                    <a:pt x="0" y="94"/>
                  </a:lnTo>
                  <a:lnTo>
                    <a:pt x="42" y="138"/>
                  </a:lnTo>
                  <a:lnTo>
                    <a:pt x="136" y="96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89000">
                  <a:schemeClr val="accent2">
                    <a:lumMod val="60000"/>
                    <a:lumOff val="4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anchor="ctr" anchorCtr="1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327">
                <a:latin typeface="Calibri" panose="020F0502020204030204" pitchFamily="34" charset="0"/>
                <a:ea typeface="宋体" panose="02010600030101010101" pitchFamily="2" charset="-122"/>
              </a:endParaRPr>
            </a:p>
          </p:txBody>
        </p:sp>
        <p:sp>
          <p:nvSpPr>
            <p:cNvPr id="41" name="Freeform 102">
              <a:extLst>
                <a:ext uri="{FF2B5EF4-FFF2-40B4-BE49-F238E27FC236}">
                  <a16:creationId xmlns:a16="http://schemas.microsoft.com/office/drawing/2014/main" id="{D7585B44-03EE-3C13-86EE-76F22703A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9925" y="-21461413"/>
              <a:ext cx="101600" cy="101600"/>
            </a:xfrm>
            <a:custGeom>
              <a:avLst/>
              <a:gdLst>
                <a:gd name="T0" fmla="*/ 0 w 64"/>
                <a:gd name="T1" fmla="*/ 64 h 64"/>
                <a:gd name="T2" fmla="*/ 64 w 64"/>
                <a:gd name="T3" fmla="*/ 36 h 64"/>
                <a:gd name="T4" fmla="*/ 28 w 64"/>
                <a:gd name="T5" fmla="*/ 0 h 64"/>
                <a:gd name="T6" fmla="*/ 0 w 64"/>
                <a:gd name="T7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64">
                  <a:moveTo>
                    <a:pt x="0" y="64"/>
                  </a:moveTo>
                  <a:lnTo>
                    <a:pt x="64" y="36"/>
                  </a:lnTo>
                  <a:lnTo>
                    <a:pt x="28" y="0"/>
                  </a:lnTo>
                  <a:lnTo>
                    <a:pt x="0" y="64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89000">
                  <a:schemeClr val="accent2">
                    <a:lumMod val="60000"/>
                    <a:lumOff val="4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anchor="ctr" anchorCtr="1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327">
                <a:latin typeface="Calibri" panose="020F0502020204030204" pitchFamily="34" charset="0"/>
                <a:ea typeface="宋体" panose="02010600030101010101" pitchFamily="2" charset="-122"/>
              </a:endParaRPr>
            </a:p>
          </p:txBody>
        </p:sp>
        <p:sp>
          <p:nvSpPr>
            <p:cNvPr id="42" name="Freeform 103">
              <a:extLst>
                <a:ext uri="{FF2B5EF4-FFF2-40B4-BE49-F238E27FC236}">
                  <a16:creationId xmlns:a16="http://schemas.microsoft.com/office/drawing/2014/main" id="{98FF4895-2F0C-34AB-7F83-FDF4B35E7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6013" y="-22015450"/>
              <a:ext cx="212725" cy="209550"/>
            </a:xfrm>
            <a:custGeom>
              <a:avLst/>
              <a:gdLst>
                <a:gd name="T0" fmla="*/ 36 w 134"/>
                <a:gd name="T1" fmla="*/ 0 h 132"/>
                <a:gd name="T2" fmla="*/ 0 w 134"/>
                <a:gd name="T3" fmla="*/ 36 h 132"/>
                <a:gd name="T4" fmla="*/ 96 w 134"/>
                <a:gd name="T5" fmla="*/ 132 h 132"/>
                <a:gd name="T6" fmla="*/ 134 w 134"/>
                <a:gd name="T7" fmla="*/ 96 h 132"/>
                <a:gd name="T8" fmla="*/ 36 w 134"/>
                <a:gd name="T9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132">
                  <a:moveTo>
                    <a:pt x="36" y="0"/>
                  </a:moveTo>
                  <a:lnTo>
                    <a:pt x="0" y="36"/>
                  </a:lnTo>
                  <a:lnTo>
                    <a:pt x="96" y="132"/>
                  </a:lnTo>
                  <a:lnTo>
                    <a:pt x="134" y="96"/>
                  </a:lnTo>
                  <a:lnTo>
                    <a:pt x="3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89000">
                  <a:schemeClr val="accent2">
                    <a:lumMod val="60000"/>
                    <a:lumOff val="4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anchor="ctr" anchorCtr="1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327">
                <a:latin typeface="Calibri" panose="020F0502020204030204" pitchFamily="34" charset="0"/>
                <a:ea typeface="宋体" panose="02010600030101010101" pitchFamily="2" charset="-122"/>
              </a:endParaRPr>
            </a:p>
          </p:txBody>
        </p:sp>
        <p:sp>
          <p:nvSpPr>
            <p:cNvPr id="43" name="Freeform 104">
              <a:extLst>
                <a:ext uri="{FF2B5EF4-FFF2-40B4-BE49-F238E27FC236}">
                  <a16:creationId xmlns:a16="http://schemas.microsoft.com/office/drawing/2014/main" id="{ACE2844C-D002-D8C5-78DC-D3AE6343C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1288" y="-22123400"/>
              <a:ext cx="857250" cy="1033462"/>
            </a:xfrm>
            <a:custGeom>
              <a:avLst/>
              <a:gdLst>
                <a:gd name="T0" fmla="*/ 501 w 540"/>
                <a:gd name="T1" fmla="*/ 485 h 651"/>
                <a:gd name="T2" fmla="*/ 395 w 540"/>
                <a:gd name="T3" fmla="*/ 485 h 651"/>
                <a:gd name="T4" fmla="*/ 395 w 540"/>
                <a:gd name="T5" fmla="*/ 615 h 651"/>
                <a:gd name="T6" fmla="*/ 36 w 540"/>
                <a:gd name="T7" fmla="*/ 615 h 651"/>
                <a:gd name="T8" fmla="*/ 36 w 540"/>
                <a:gd name="T9" fmla="*/ 148 h 651"/>
                <a:gd name="T10" fmla="*/ 501 w 540"/>
                <a:gd name="T11" fmla="*/ 148 h 651"/>
                <a:gd name="T12" fmla="*/ 501 w 540"/>
                <a:gd name="T13" fmla="*/ 188 h 651"/>
                <a:gd name="T14" fmla="*/ 540 w 540"/>
                <a:gd name="T15" fmla="*/ 150 h 651"/>
                <a:gd name="T16" fmla="*/ 540 w 540"/>
                <a:gd name="T17" fmla="*/ 28 h 651"/>
                <a:gd name="T18" fmla="*/ 469 w 540"/>
                <a:gd name="T19" fmla="*/ 28 h 651"/>
                <a:gd name="T20" fmla="*/ 469 w 540"/>
                <a:gd name="T21" fmla="*/ 94 h 651"/>
                <a:gd name="T22" fmla="*/ 455 w 540"/>
                <a:gd name="T23" fmla="*/ 94 h 651"/>
                <a:gd name="T24" fmla="*/ 455 w 540"/>
                <a:gd name="T25" fmla="*/ 0 h 651"/>
                <a:gd name="T26" fmla="*/ 431 w 540"/>
                <a:gd name="T27" fmla="*/ 0 h 651"/>
                <a:gd name="T28" fmla="*/ 431 w 540"/>
                <a:gd name="T29" fmla="*/ 94 h 651"/>
                <a:gd name="T30" fmla="*/ 419 w 540"/>
                <a:gd name="T31" fmla="*/ 94 h 651"/>
                <a:gd name="T32" fmla="*/ 419 w 540"/>
                <a:gd name="T33" fmla="*/ 28 h 651"/>
                <a:gd name="T34" fmla="*/ 379 w 540"/>
                <a:gd name="T35" fmla="*/ 28 h 651"/>
                <a:gd name="T36" fmla="*/ 379 w 540"/>
                <a:gd name="T37" fmla="*/ 94 h 651"/>
                <a:gd name="T38" fmla="*/ 367 w 540"/>
                <a:gd name="T39" fmla="*/ 94 h 651"/>
                <a:gd name="T40" fmla="*/ 367 w 540"/>
                <a:gd name="T41" fmla="*/ 0 h 651"/>
                <a:gd name="T42" fmla="*/ 345 w 540"/>
                <a:gd name="T43" fmla="*/ 0 h 651"/>
                <a:gd name="T44" fmla="*/ 345 w 540"/>
                <a:gd name="T45" fmla="*/ 94 h 651"/>
                <a:gd name="T46" fmla="*/ 331 w 540"/>
                <a:gd name="T47" fmla="*/ 94 h 651"/>
                <a:gd name="T48" fmla="*/ 331 w 540"/>
                <a:gd name="T49" fmla="*/ 28 h 651"/>
                <a:gd name="T50" fmla="*/ 291 w 540"/>
                <a:gd name="T51" fmla="*/ 28 h 651"/>
                <a:gd name="T52" fmla="*/ 291 w 540"/>
                <a:gd name="T53" fmla="*/ 94 h 651"/>
                <a:gd name="T54" fmla="*/ 279 w 540"/>
                <a:gd name="T55" fmla="*/ 94 h 651"/>
                <a:gd name="T56" fmla="*/ 279 w 540"/>
                <a:gd name="T57" fmla="*/ 0 h 651"/>
                <a:gd name="T58" fmla="*/ 257 w 540"/>
                <a:gd name="T59" fmla="*/ 0 h 651"/>
                <a:gd name="T60" fmla="*/ 257 w 540"/>
                <a:gd name="T61" fmla="*/ 94 h 651"/>
                <a:gd name="T62" fmla="*/ 243 w 540"/>
                <a:gd name="T63" fmla="*/ 94 h 651"/>
                <a:gd name="T64" fmla="*/ 243 w 540"/>
                <a:gd name="T65" fmla="*/ 28 h 651"/>
                <a:gd name="T66" fmla="*/ 203 w 540"/>
                <a:gd name="T67" fmla="*/ 28 h 651"/>
                <a:gd name="T68" fmla="*/ 203 w 540"/>
                <a:gd name="T69" fmla="*/ 94 h 651"/>
                <a:gd name="T70" fmla="*/ 191 w 540"/>
                <a:gd name="T71" fmla="*/ 94 h 651"/>
                <a:gd name="T72" fmla="*/ 191 w 540"/>
                <a:gd name="T73" fmla="*/ 0 h 651"/>
                <a:gd name="T74" fmla="*/ 169 w 540"/>
                <a:gd name="T75" fmla="*/ 0 h 651"/>
                <a:gd name="T76" fmla="*/ 169 w 540"/>
                <a:gd name="T77" fmla="*/ 94 h 651"/>
                <a:gd name="T78" fmla="*/ 155 w 540"/>
                <a:gd name="T79" fmla="*/ 94 h 651"/>
                <a:gd name="T80" fmla="*/ 155 w 540"/>
                <a:gd name="T81" fmla="*/ 28 h 651"/>
                <a:gd name="T82" fmla="*/ 121 w 540"/>
                <a:gd name="T83" fmla="*/ 28 h 651"/>
                <a:gd name="T84" fmla="*/ 121 w 540"/>
                <a:gd name="T85" fmla="*/ 94 h 651"/>
                <a:gd name="T86" fmla="*/ 109 w 540"/>
                <a:gd name="T87" fmla="*/ 94 h 651"/>
                <a:gd name="T88" fmla="*/ 109 w 540"/>
                <a:gd name="T89" fmla="*/ 0 h 651"/>
                <a:gd name="T90" fmla="*/ 85 w 540"/>
                <a:gd name="T91" fmla="*/ 0 h 651"/>
                <a:gd name="T92" fmla="*/ 85 w 540"/>
                <a:gd name="T93" fmla="*/ 94 h 651"/>
                <a:gd name="T94" fmla="*/ 73 w 540"/>
                <a:gd name="T95" fmla="*/ 94 h 651"/>
                <a:gd name="T96" fmla="*/ 73 w 540"/>
                <a:gd name="T97" fmla="*/ 28 h 651"/>
                <a:gd name="T98" fmla="*/ 0 w 540"/>
                <a:gd name="T99" fmla="*/ 28 h 651"/>
                <a:gd name="T100" fmla="*/ 0 w 540"/>
                <a:gd name="T101" fmla="*/ 112 h 651"/>
                <a:gd name="T102" fmla="*/ 0 w 540"/>
                <a:gd name="T103" fmla="*/ 130 h 651"/>
                <a:gd name="T104" fmla="*/ 0 w 540"/>
                <a:gd name="T105" fmla="*/ 651 h 651"/>
                <a:gd name="T106" fmla="*/ 429 w 540"/>
                <a:gd name="T107" fmla="*/ 651 h 651"/>
                <a:gd name="T108" fmla="*/ 540 w 540"/>
                <a:gd name="T109" fmla="*/ 527 h 651"/>
                <a:gd name="T110" fmla="*/ 540 w 540"/>
                <a:gd name="T111" fmla="*/ 401 h 651"/>
                <a:gd name="T112" fmla="*/ 501 w 540"/>
                <a:gd name="T113" fmla="*/ 441 h 651"/>
                <a:gd name="T114" fmla="*/ 501 w 540"/>
                <a:gd name="T115" fmla="*/ 485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40" h="651">
                  <a:moveTo>
                    <a:pt x="501" y="485"/>
                  </a:moveTo>
                  <a:lnTo>
                    <a:pt x="395" y="485"/>
                  </a:lnTo>
                  <a:lnTo>
                    <a:pt x="395" y="615"/>
                  </a:lnTo>
                  <a:lnTo>
                    <a:pt x="36" y="615"/>
                  </a:lnTo>
                  <a:lnTo>
                    <a:pt x="36" y="148"/>
                  </a:lnTo>
                  <a:lnTo>
                    <a:pt x="501" y="148"/>
                  </a:lnTo>
                  <a:lnTo>
                    <a:pt x="501" y="188"/>
                  </a:lnTo>
                  <a:lnTo>
                    <a:pt x="540" y="150"/>
                  </a:lnTo>
                  <a:lnTo>
                    <a:pt x="540" y="28"/>
                  </a:lnTo>
                  <a:lnTo>
                    <a:pt x="469" y="28"/>
                  </a:lnTo>
                  <a:lnTo>
                    <a:pt x="469" y="94"/>
                  </a:lnTo>
                  <a:lnTo>
                    <a:pt x="455" y="94"/>
                  </a:lnTo>
                  <a:lnTo>
                    <a:pt x="455" y="0"/>
                  </a:lnTo>
                  <a:lnTo>
                    <a:pt x="431" y="0"/>
                  </a:lnTo>
                  <a:lnTo>
                    <a:pt x="431" y="94"/>
                  </a:lnTo>
                  <a:lnTo>
                    <a:pt x="419" y="94"/>
                  </a:lnTo>
                  <a:lnTo>
                    <a:pt x="419" y="28"/>
                  </a:lnTo>
                  <a:lnTo>
                    <a:pt x="379" y="28"/>
                  </a:lnTo>
                  <a:lnTo>
                    <a:pt x="379" y="94"/>
                  </a:lnTo>
                  <a:lnTo>
                    <a:pt x="367" y="94"/>
                  </a:lnTo>
                  <a:lnTo>
                    <a:pt x="367" y="0"/>
                  </a:lnTo>
                  <a:lnTo>
                    <a:pt x="345" y="0"/>
                  </a:lnTo>
                  <a:lnTo>
                    <a:pt x="345" y="94"/>
                  </a:lnTo>
                  <a:lnTo>
                    <a:pt x="331" y="94"/>
                  </a:lnTo>
                  <a:lnTo>
                    <a:pt x="331" y="28"/>
                  </a:lnTo>
                  <a:lnTo>
                    <a:pt x="291" y="28"/>
                  </a:lnTo>
                  <a:lnTo>
                    <a:pt x="291" y="94"/>
                  </a:lnTo>
                  <a:lnTo>
                    <a:pt x="279" y="94"/>
                  </a:lnTo>
                  <a:lnTo>
                    <a:pt x="279" y="0"/>
                  </a:lnTo>
                  <a:lnTo>
                    <a:pt x="257" y="0"/>
                  </a:lnTo>
                  <a:lnTo>
                    <a:pt x="257" y="94"/>
                  </a:lnTo>
                  <a:lnTo>
                    <a:pt x="243" y="94"/>
                  </a:lnTo>
                  <a:lnTo>
                    <a:pt x="243" y="28"/>
                  </a:lnTo>
                  <a:lnTo>
                    <a:pt x="203" y="28"/>
                  </a:lnTo>
                  <a:lnTo>
                    <a:pt x="203" y="94"/>
                  </a:lnTo>
                  <a:lnTo>
                    <a:pt x="191" y="94"/>
                  </a:lnTo>
                  <a:lnTo>
                    <a:pt x="191" y="0"/>
                  </a:lnTo>
                  <a:lnTo>
                    <a:pt x="169" y="0"/>
                  </a:lnTo>
                  <a:lnTo>
                    <a:pt x="169" y="94"/>
                  </a:lnTo>
                  <a:lnTo>
                    <a:pt x="155" y="94"/>
                  </a:lnTo>
                  <a:lnTo>
                    <a:pt x="155" y="28"/>
                  </a:lnTo>
                  <a:lnTo>
                    <a:pt x="121" y="28"/>
                  </a:lnTo>
                  <a:lnTo>
                    <a:pt x="121" y="94"/>
                  </a:lnTo>
                  <a:lnTo>
                    <a:pt x="109" y="94"/>
                  </a:lnTo>
                  <a:lnTo>
                    <a:pt x="109" y="0"/>
                  </a:lnTo>
                  <a:lnTo>
                    <a:pt x="85" y="0"/>
                  </a:lnTo>
                  <a:lnTo>
                    <a:pt x="85" y="94"/>
                  </a:lnTo>
                  <a:lnTo>
                    <a:pt x="73" y="94"/>
                  </a:lnTo>
                  <a:lnTo>
                    <a:pt x="73" y="28"/>
                  </a:lnTo>
                  <a:lnTo>
                    <a:pt x="0" y="28"/>
                  </a:lnTo>
                  <a:lnTo>
                    <a:pt x="0" y="112"/>
                  </a:lnTo>
                  <a:lnTo>
                    <a:pt x="0" y="130"/>
                  </a:lnTo>
                  <a:lnTo>
                    <a:pt x="0" y="651"/>
                  </a:lnTo>
                  <a:lnTo>
                    <a:pt x="429" y="651"/>
                  </a:lnTo>
                  <a:lnTo>
                    <a:pt x="540" y="527"/>
                  </a:lnTo>
                  <a:lnTo>
                    <a:pt x="540" y="401"/>
                  </a:lnTo>
                  <a:lnTo>
                    <a:pt x="501" y="441"/>
                  </a:lnTo>
                  <a:lnTo>
                    <a:pt x="501" y="48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89000">
                  <a:schemeClr val="accent2">
                    <a:lumMod val="60000"/>
                    <a:lumOff val="4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anchor="ctr" anchorCtr="1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327">
                <a:latin typeface="Calibri" panose="020F0502020204030204" pitchFamily="34" charset="0"/>
                <a:ea typeface="宋体" panose="02010600030101010101" pitchFamily="2" charset="-122"/>
              </a:endParaRPr>
            </a:p>
          </p:txBody>
        </p:sp>
        <p:sp>
          <p:nvSpPr>
            <p:cNvPr id="44" name="Rectangle 105">
              <a:extLst>
                <a:ext uri="{FF2B5EF4-FFF2-40B4-BE49-F238E27FC236}">
                  <a16:creationId xmlns:a16="http://schemas.microsoft.com/office/drawing/2014/main" id="{403C8FAD-30D7-9D18-38F3-EC8AC63AD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41625" y="-21774150"/>
              <a:ext cx="330200" cy="50800"/>
            </a:xfrm>
            <a:prstGeom prst="rect">
              <a:avLst/>
            </a:prstGeom>
            <a:gradFill flip="none" rotWithShape="1">
              <a:gsLst>
                <a:gs pos="0">
                  <a:schemeClr val="bg1"/>
                </a:gs>
                <a:gs pos="89000">
                  <a:schemeClr val="accent2">
                    <a:lumMod val="60000"/>
                    <a:lumOff val="4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anchor="ctr" anchorCtr="1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327">
                <a:latin typeface="Calibri" panose="020F0502020204030204" pitchFamily="34" charset="0"/>
                <a:ea typeface="宋体" panose="02010600030101010101" pitchFamily="2" charset="-122"/>
              </a:endParaRPr>
            </a:p>
          </p:txBody>
        </p:sp>
        <p:sp>
          <p:nvSpPr>
            <p:cNvPr id="45" name="Rectangle 106">
              <a:extLst>
                <a:ext uri="{FF2B5EF4-FFF2-40B4-BE49-F238E27FC236}">
                  <a16:creationId xmlns:a16="http://schemas.microsoft.com/office/drawing/2014/main" id="{FBC3FC0C-A01C-AA4E-6AC8-9B68DD2062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38450" y="-21647150"/>
              <a:ext cx="333375" cy="52387"/>
            </a:xfrm>
            <a:prstGeom prst="rect">
              <a:avLst/>
            </a:prstGeom>
            <a:gradFill flip="none" rotWithShape="1">
              <a:gsLst>
                <a:gs pos="0">
                  <a:schemeClr val="bg1"/>
                </a:gs>
                <a:gs pos="89000">
                  <a:schemeClr val="accent2">
                    <a:lumMod val="60000"/>
                    <a:lumOff val="4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anchor="ctr" anchorCtr="1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327">
                <a:latin typeface="Calibri" panose="020F0502020204030204" pitchFamily="34" charset="0"/>
                <a:ea typeface="宋体" panose="02010600030101010101" pitchFamily="2" charset="-122"/>
              </a:endParaRPr>
            </a:p>
          </p:txBody>
        </p:sp>
        <p:sp>
          <p:nvSpPr>
            <p:cNvPr id="46" name="Rectangle 107">
              <a:extLst>
                <a:ext uri="{FF2B5EF4-FFF2-40B4-BE49-F238E27FC236}">
                  <a16:creationId xmlns:a16="http://schemas.microsoft.com/office/drawing/2014/main" id="{458A7180-49C8-31E1-5DA7-D6AC6C0C40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41625" y="-21515388"/>
              <a:ext cx="330200" cy="50800"/>
            </a:xfrm>
            <a:prstGeom prst="rect">
              <a:avLst/>
            </a:prstGeom>
            <a:gradFill flip="none" rotWithShape="1">
              <a:gsLst>
                <a:gs pos="0">
                  <a:schemeClr val="bg1"/>
                </a:gs>
                <a:gs pos="89000">
                  <a:schemeClr val="accent2">
                    <a:lumMod val="60000"/>
                    <a:lumOff val="4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anchor="ctr" anchorCtr="1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327">
                <a:latin typeface="Calibri" panose="020F0502020204030204" pitchFamily="34" charset="0"/>
                <a:ea typeface="宋体" panose="02010600030101010101" pitchFamily="2" charset="-122"/>
              </a:endParaRPr>
            </a:p>
          </p:txBody>
        </p:sp>
        <p:sp>
          <p:nvSpPr>
            <p:cNvPr id="47" name="Rectangle 108">
              <a:extLst>
                <a:ext uri="{FF2B5EF4-FFF2-40B4-BE49-F238E27FC236}">
                  <a16:creationId xmlns:a16="http://schemas.microsoft.com/office/drawing/2014/main" id="{F3218057-3EF4-DD8C-726A-EED1AE84F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41625" y="-21382038"/>
              <a:ext cx="330200" cy="50800"/>
            </a:xfrm>
            <a:prstGeom prst="rect">
              <a:avLst/>
            </a:prstGeom>
            <a:gradFill flip="none" rotWithShape="1">
              <a:gsLst>
                <a:gs pos="0">
                  <a:schemeClr val="bg1"/>
                </a:gs>
                <a:gs pos="89000">
                  <a:schemeClr val="accent2">
                    <a:lumMod val="60000"/>
                    <a:lumOff val="4000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txBody>
            <a:bodyPr anchor="ctr" anchorCtr="1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zh-CN" altLang="en-US" sz="1327">
                <a:latin typeface="Calibri" panose="020F0502020204030204" pitchFamily="34" charset="0"/>
                <a:ea typeface="宋体" panose="02010600030101010101" pitchFamily="2" charset="-122"/>
              </a:endParaRPr>
            </a:p>
          </p:txBody>
        </p:sp>
      </p:grpSp>
      <p:sp>
        <p:nvSpPr>
          <p:cNvPr id="48" name="Freeform 255" descr="D:\51PPT模板网\51pptmoban.com\图片.jpg">
            <a:extLst>
              <a:ext uri="{FF2B5EF4-FFF2-40B4-BE49-F238E27FC236}">
                <a16:creationId xmlns:a16="http://schemas.microsoft.com/office/drawing/2014/main" id="{4A86C4CE-B508-D3C4-62BF-B324AD58846D}"/>
              </a:ext>
            </a:extLst>
          </p:cNvPr>
          <p:cNvSpPr>
            <a:spLocks noEditPoints="1"/>
          </p:cNvSpPr>
          <p:nvPr/>
        </p:nvSpPr>
        <p:spPr bwMode="auto">
          <a:xfrm>
            <a:off x="7025164" y="2739788"/>
            <a:ext cx="994696" cy="732567"/>
          </a:xfrm>
          <a:custGeom>
            <a:avLst/>
            <a:gdLst>
              <a:gd name="T0" fmla="*/ 794 w 857"/>
              <a:gd name="T1" fmla="*/ 109 h 631"/>
              <a:gd name="T2" fmla="*/ 816 w 857"/>
              <a:gd name="T3" fmla="*/ 83 h 631"/>
              <a:gd name="T4" fmla="*/ 95 w 857"/>
              <a:gd name="T5" fmla="*/ 62 h 631"/>
              <a:gd name="T6" fmla="*/ 77 w 857"/>
              <a:gd name="T7" fmla="*/ 223 h 631"/>
              <a:gd name="T8" fmla="*/ 61 w 857"/>
              <a:gd name="T9" fmla="*/ 260 h 631"/>
              <a:gd name="T10" fmla="*/ 82 w 857"/>
              <a:gd name="T11" fmla="*/ 342 h 631"/>
              <a:gd name="T12" fmla="*/ 47 w 857"/>
              <a:gd name="T13" fmla="*/ 377 h 631"/>
              <a:gd name="T14" fmla="*/ 71 w 857"/>
              <a:gd name="T15" fmla="*/ 536 h 631"/>
              <a:gd name="T16" fmla="*/ 803 w 857"/>
              <a:gd name="T17" fmla="*/ 524 h 631"/>
              <a:gd name="T18" fmla="*/ 769 w 857"/>
              <a:gd name="T19" fmla="*/ 412 h 631"/>
              <a:gd name="T20" fmla="*/ 792 w 857"/>
              <a:gd name="T21" fmla="*/ 386 h 631"/>
              <a:gd name="T22" fmla="*/ 808 w 857"/>
              <a:gd name="T23" fmla="*/ 300 h 631"/>
              <a:gd name="T24" fmla="*/ 827 w 857"/>
              <a:gd name="T25" fmla="*/ 221 h 631"/>
              <a:gd name="T26" fmla="*/ 406 w 857"/>
              <a:gd name="T27" fmla="*/ 189 h 631"/>
              <a:gd name="T28" fmla="*/ 731 w 857"/>
              <a:gd name="T29" fmla="*/ 123 h 631"/>
              <a:gd name="T30" fmla="*/ 759 w 857"/>
              <a:gd name="T31" fmla="*/ 186 h 631"/>
              <a:gd name="T32" fmla="*/ 719 w 857"/>
              <a:gd name="T33" fmla="*/ 207 h 631"/>
              <a:gd name="T34" fmla="*/ 406 w 857"/>
              <a:gd name="T35" fmla="*/ 189 h 631"/>
              <a:gd name="T36" fmla="*/ 126 w 857"/>
              <a:gd name="T37" fmla="*/ 274 h 631"/>
              <a:gd name="T38" fmla="*/ 387 w 857"/>
              <a:gd name="T39" fmla="*/ 328 h 631"/>
              <a:gd name="T40" fmla="*/ 387 w 857"/>
              <a:gd name="T41" fmla="*/ 328 h 631"/>
              <a:gd name="T42" fmla="*/ 453 w 857"/>
              <a:gd name="T43" fmla="*/ 437 h 631"/>
              <a:gd name="T44" fmla="*/ 96 w 857"/>
              <a:gd name="T45" fmla="*/ 349 h 631"/>
              <a:gd name="T46" fmla="*/ 88 w 857"/>
              <a:gd name="T47" fmla="*/ 266 h 631"/>
              <a:gd name="T48" fmla="*/ 85 w 857"/>
              <a:gd name="T49" fmla="*/ 100 h 631"/>
              <a:gd name="T50" fmla="*/ 103 w 857"/>
              <a:gd name="T51" fmla="*/ 95 h 631"/>
              <a:gd name="T52" fmla="*/ 391 w 857"/>
              <a:gd name="T53" fmla="*/ 189 h 631"/>
              <a:gd name="T54" fmla="*/ 119 w 857"/>
              <a:gd name="T55" fmla="*/ 210 h 631"/>
              <a:gd name="T56" fmla="*/ 103 w 857"/>
              <a:gd name="T57" fmla="*/ 206 h 631"/>
              <a:gd name="T58" fmla="*/ 363 w 857"/>
              <a:gd name="T59" fmla="*/ 589 h 631"/>
              <a:gd name="T60" fmla="*/ 78 w 857"/>
              <a:gd name="T61" fmla="*/ 509 h 631"/>
              <a:gd name="T62" fmla="*/ 60 w 857"/>
              <a:gd name="T63" fmla="*/ 403 h 631"/>
              <a:gd name="T64" fmla="*/ 78 w 857"/>
              <a:gd name="T65" fmla="*/ 398 h 631"/>
              <a:gd name="T66" fmla="*/ 366 w 857"/>
              <a:gd name="T67" fmla="*/ 491 h 631"/>
              <a:gd name="T68" fmla="*/ 734 w 857"/>
              <a:gd name="T69" fmla="*/ 489 h 631"/>
              <a:gd name="T70" fmla="*/ 379 w 857"/>
              <a:gd name="T71" fmla="*/ 589 h 631"/>
              <a:gd name="T72" fmla="*/ 458 w 857"/>
              <a:gd name="T73" fmla="*/ 477 h 631"/>
              <a:gd name="T74" fmla="*/ 512 w 857"/>
              <a:gd name="T75" fmla="*/ 466 h 631"/>
              <a:gd name="T76" fmla="*/ 743 w 857"/>
              <a:gd name="T77" fmla="*/ 418 h 631"/>
              <a:gd name="T78" fmla="*/ 754 w 857"/>
              <a:gd name="T79" fmla="*/ 358 h 631"/>
              <a:gd name="T80" fmla="*/ 725 w 857"/>
              <a:gd name="T81" fmla="*/ 365 h 631"/>
              <a:gd name="T82" fmla="*/ 466 w 857"/>
              <a:gd name="T83" fmla="*/ 340 h 631"/>
              <a:gd name="T84" fmla="*/ 753 w 857"/>
              <a:gd name="T85" fmla="*/ 246 h 631"/>
              <a:gd name="T86" fmla="*/ 782 w 857"/>
              <a:gd name="T87" fmla="*/ 296 h 6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857" h="631">
                <a:moveTo>
                  <a:pt x="775" y="190"/>
                </a:moveTo>
                <a:cubicBezTo>
                  <a:pt x="771" y="166"/>
                  <a:pt x="771" y="123"/>
                  <a:pt x="794" y="109"/>
                </a:cubicBezTo>
                <a:cubicBezTo>
                  <a:pt x="794" y="109"/>
                  <a:pt x="795" y="109"/>
                  <a:pt x="795" y="108"/>
                </a:cubicBezTo>
                <a:cubicBezTo>
                  <a:pt x="814" y="102"/>
                  <a:pt x="826" y="94"/>
                  <a:pt x="816" y="83"/>
                </a:cubicBezTo>
                <a:cubicBezTo>
                  <a:pt x="541" y="0"/>
                  <a:pt x="541" y="0"/>
                  <a:pt x="541" y="0"/>
                </a:cubicBezTo>
                <a:cubicBezTo>
                  <a:pt x="95" y="62"/>
                  <a:pt x="95" y="62"/>
                  <a:pt x="95" y="62"/>
                </a:cubicBezTo>
                <a:cubicBezTo>
                  <a:pt x="95" y="62"/>
                  <a:pt x="44" y="69"/>
                  <a:pt x="49" y="148"/>
                </a:cubicBezTo>
                <a:cubicBezTo>
                  <a:pt x="51" y="191"/>
                  <a:pt x="65" y="213"/>
                  <a:pt x="77" y="223"/>
                </a:cubicBezTo>
                <a:cubicBezTo>
                  <a:pt x="40" y="234"/>
                  <a:pt x="40" y="234"/>
                  <a:pt x="40" y="234"/>
                </a:cubicBezTo>
                <a:cubicBezTo>
                  <a:pt x="30" y="245"/>
                  <a:pt x="43" y="254"/>
                  <a:pt x="61" y="260"/>
                </a:cubicBezTo>
                <a:cubicBezTo>
                  <a:pt x="62" y="260"/>
                  <a:pt x="62" y="260"/>
                  <a:pt x="63" y="261"/>
                </a:cubicBezTo>
                <a:cubicBezTo>
                  <a:pt x="85" y="275"/>
                  <a:pt x="85" y="317"/>
                  <a:pt x="82" y="342"/>
                </a:cubicBezTo>
                <a:cubicBezTo>
                  <a:pt x="0" y="365"/>
                  <a:pt x="29" y="373"/>
                  <a:pt x="29" y="373"/>
                </a:cubicBezTo>
                <a:cubicBezTo>
                  <a:pt x="47" y="377"/>
                  <a:pt x="47" y="377"/>
                  <a:pt x="47" y="377"/>
                </a:cubicBezTo>
                <a:cubicBezTo>
                  <a:pt x="34" y="388"/>
                  <a:pt x="22" y="410"/>
                  <a:pt x="24" y="451"/>
                </a:cubicBezTo>
                <a:cubicBezTo>
                  <a:pt x="29" y="530"/>
                  <a:pt x="71" y="536"/>
                  <a:pt x="71" y="536"/>
                </a:cubicBezTo>
                <a:cubicBezTo>
                  <a:pt x="362" y="631"/>
                  <a:pt x="362" y="631"/>
                  <a:pt x="362" y="631"/>
                </a:cubicBezTo>
                <a:cubicBezTo>
                  <a:pt x="803" y="524"/>
                  <a:pt x="803" y="524"/>
                  <a:pt x="803" y="524"/>
                </a:cubicBezTo>
                <a:cubicBezTo>
                  <a:pt x="803" y="524"/>
                  <a:pt x="832" y="517"/>
                  <a:pt x="750" y="493"/>
                </a:cubicBezTo>
                <a:cubicBezTo>
                  <a:pt x="747" y="469"/>
                  <a:pt x="746" y="426"/>
                  <a:pt x="769" y="412"/>
                </a:cubicBezTo>
                <a:cubicBezTo>
                  <a:pt x="770" y="412"/>
                  <a:pt x="770" y="411"/>
                  <a:pt x="770" y="411"/>
                </a:cubicBezTo>
                <a:cubicBezTo>
                  <a:pt x="789" y="405"/>
                  <a:pt x="802" y="397"/>
                  <a:pt x="792" y="386"/>
                </a:cubicBezTo>
                <a:cubicBezTo>
                  <a:pt x="773" y="380"/>
                  <a:pt x="773" y="380"/>
                  <a:pt x="773" y="380"/>
                </a:cubicBezTo>
                <a:cubicBezTo>
                  <a:pt x="785" y="372"/>
                  <a:pt x="805" y="352"/>
                  <a:pt x="808" y="300"/>
                </a:cubicBezTo>
                <a:cubicBezTo>
                  <a:pt x="810" y="264"/>
                  <a:pt x="800" y="243"/>
                  <a:pt x="789" y="230"/>
                </a:cubicBezTo>
                <a:cubicBezTo>
                  <a:pt x="827" y="221"/>
                  <a:pt x="827" y="221"/>
                  <a:pt x="827" y="221"/>
                </a:cubicBezTo>
                <a:cubicBezTo>
                  <a:pt x="827" y="221"/>
                  <a:pt x="857" y="214"/>
                  <a:pt x="775" y="190"/>
                </a:cubicBezTo>
                <a:close/>
                <a:moveTo>
                  <a:pt x="406" y="189"/>
                </a:moveTo>
                <a:cubicBezTo>
                  <a:pt x="480" y="174"/>
                  <a:pt x="480" y="174"/>
                  <a:pt x="480" y="174"/>
                </a:cubicBezTo>
                <a:cubicBezTo>
                  <a:pt x="731" y="123"/>
                  <a:pt x="731" y="123"/>
                  <a:pt x="731" y="123"/>
                </a:cubicBezTo>
                <a:cubicBezTo>
                  <a:pt x="768" y="115"/>
                  <a:pt x="768" y="115"/>
                  <a:pt x="768" y="115"/>
                </a:cubicBezTo>
                <a:cubicBezTo>
                  <a:pt x="756" y="137"/>
                  <a:pt x="757" y="167"/>
                  <a:pt x="759" y="186"/>
                </a:cubicBezTo>
                <a:cubicBezTo>
                  <a:pt x="759" y="190"/>
                  <a:pt x="759" y="194"/>
                  <a:pt x="760" y="197"/>
                </a:cubicBezTo>
                <a:cubicBezTo>
                  <a:pt x="719" y="207"/>
                  <a:pt x="719" y="207"/>
                  <a:pt x="719" y="207"/>
                </a:cubicBezTo>
                <a:cubicBezTo>
                  <a:pt x="403" y="286"/>
                  <a:pt x="403" y="286"/>
                  <a:pt x="403" y="286"/>
                </a:cubicBezTo>
                <a:lnTo>
                  <a:pt x="406" y="189"/>
                </a:lnTo>
                <a:close/>
                <a:moveTo>
                  <a:pt x="88" y="266"/>
                </a:moveTo>
                <a:cubicBezTo>
                  <a:pt x="126" y="274"/>
                  <a:pt x="126" y="274"/>
                  <a:pt x="126" y="274"/>
                </a:cubicBezTo>
                <a:cubicBezTo>
                  <a:pt x="366" y="324"/>
                  <a:pt x="366" y="324"/>
                  <a:pt x="366" y="324"/>
                </a:cubicBezTo>
                <a:cubicBezTo>
                  <a:pt x="387" y="328"/>
                  <a:pt x="387" y="328"/>
                  <a:pt x="387" y="328"/>
                </a:cubicBezTo>
                <a:cubicBezTo>
                  <a:pt x="387" y="328"/>
                  <a:pt x="387" y="328"/>
                  <a:pt x="387" y="328"/>
                </a:cubicBezTo>
                <a:cubicBezTo>
                  <a:pt x="387" y="328"/>
                  <a:pt x="387" y="328"/>
                  <a:pt x="387" y="328"/>
                </a:cubicBezTo>
                <a:cubicBezTo>
                  <a:pt x="450" y="341"/>
                  <a:pt x="450" y="341"/>
                  <a:pt x="450" y="341"/>
                </a:cubicBezTo>
                <a:cubicBezTo>
                  <a:pt x="453" y="437"/>
                  <a:pt x="453" y="437"/>
                  <a:pt x="453" y="437"/>
                </a:cubicBezTo>
                <a:cubicBezTo>
                  <a:pt x="128" y="357"/>
                  <a:pt x="128" y="357"/>
                  <a:pt x="128" y="357"/>
                </a:cubicBezTo>
                <a:cubicBezTo>
                  <a:pt x="96" y="349"/>
                  <a:pt x="96" y="349"/>
                  <a:pt x="96" y="349"/>
                </a:cubicBezTo>
                <a:cubicBezTo>
                  <a:pt x="97" y="346"/>
                  <a:pt x="97" y="342"/>
                  <a:pt x="98" y="337"/>
                </a:cubicBezTo>
                <a:cubicBezTo>
                  <a:pt x="100" y="318"/>
                  <a:pt x="100" y="288"/>
                  <a:pt x="88" y="266"/>
                </a:cubicBezTo>
                <a:close/>
                <a:moveTo>
                  <a:pt x="74" y="144"/>
                </a:moveTo>
                <a:cubicBezTo>
                  <a:pt x="73" y="123"/>
                  <a:pt x="77" y="108"/>
                  <a:pt x="85" y="100"/>
                </a:cubicBezTo>
                <a:cubicBezTo>
                  <a:pt x="90" y="95"/>
                  <a:pt x="95" y="94"/>
                  <a:pt x="99" y="94"/>
                </a:cubicBezTo>
                <a:cubicBezTo>
                  <a:pt x="101" y="94"/>
                  <a:pt x="103" y="95"/>
                  <a:pt x="103" y="95"/>
                </a:cubicBezTo>
                <a:cubicBezTo>
                  <a:pt x="295" y="157"/>
                  <a:pt x="295" y="157"/>
                  <a:pt x="295" y="157"/>
                </a:cubicBezTo>
                <a:cubicBezTo>
                  <a:pt x="391" y="189"/>
                  <a:pt x="391" y="189"/>
                  <a:pt x="391" y="189"/>
                </a:cubicBezTo>
                <a:cubicBezTo>
                  <a:pt x="388" y="286"/>
                  <a:pt x="388" y="286"/>
                  <a:pt x="388" y="286"/>
                </a:cubicBezTo>
                <a:cubicBezTo>
                  <a:pt x="119" y="210"/>
                  <a:pt x="119" y="210"/>
                  <a:pt x="119" y="210"/>
                </a:cubicBezTo>
                <a:cubicBezTo>
                  <a:pt x="105" y="206"/>
                  <a:pt x="105" y="206"/>
                  <a:pt x="105" y="206"/>
                </a:cubicBezTo>
                <a:cubicBezTo>
                  <a:pt x="104" y="206"/>
                  <a:pt x="103" y="206"/>
                  <a:pt x="103" y="206"/>
                </a:cubicBezTo>
                <a:cubicBezTo>
                  <a:pt x="102" y="206"/>
                  <a:pt x="75" y="204"/>
                  <a:pt x="74" y="144"/>
                </a:cubicBezTo>
                <a:close/>
                <a:moveTo>
                  <a:pt x="363" y="589"/>
                </a:moveTo>
                <a:cubicBezTo>
                  <a:pt x="80" y="509"/>
                  <a:pt x="80" y="509"/>
                  <a:pt x="80" y="509"/>
                </a:cubicBezTo>
                <a:cubicBezTo>
                  <a:pt x="80" y="509"/>
                  <a:pt x="79" y="509"/>
                  <a:pt x="78" y="509"/>
                </a:cubicBezTo>
                <a:cubicBezTo>
                  <a:pt x="77" y="509"/>
                  <a:pt x="51" y="506"/>
                  <a:pt x="49" y="447"/>
                </a:cubicBezTo>
                <a:cubicBezTo>
                  <a:pt x="49" y="426"/>
                  <a:pt x="53" y="411"/>
                  <a:pt x="60" y="403"/>
                </a:cubicBezTo>
                <a:cubicBezTo>
                  <a:pt x="65" y="398"/>
                  <a:pt x="71" y="397"/>
                  <a:pt x="75" y="397"/>
                </a:cubicBezTo>
                <a:cubicBezTo>
                  <a:pt x="77" y="397"/>
                  <a:pt x="78" y="398"/>
                  <a:pt x="78" y="398"/>
                </a:cubicBezTo>
                <a:cubicBezTo>
                  <a:pt x="78" y="398"/>
                  <a:pt x="78" y="398"/>
                  <a:pt x="78" y="398"/>
                </a:cubicBezTo>
                <a:cubicBezTo>
                  <a:pt x="366" y="491"/>
                  <a:pt x="366" y="491"/>
                  <a:pt x="366" y="491"/>
                </a:cubicBezTo>
                <a:lnTo>
                  <a:pt x="363" y="589"/>
                </a:lnTo>
                <a:close/>
                <a:moveTo>
                  <a:pt x="734" y="489"/>
                </a:moveTo>
                <a:cubicBezTo>
                  <a:pt x="734" y="493"/>
                  <a:pt x="735" y="497"/>
                  <a:pt x="735" y="500"/>
                </a:cubicBezTo>
                <a:cubicBezTo>
                  <a:pt x="379" y="589"/>
                  <a:pt x="379" y="589"/>
                  <a:pt x="379" y="589"/>
                </a:cubicBezTo>
                <a:cubicBezTo>
                  <a:pt x="382" y="492"/>
                  <a:pt x="382" y="492"/>
                  <a:pt x="382" y="492"/>
                </a:cubicBezTo>
                <a:cubicBezTo>
                  <a:pt x="458" y="477"/>
                  <a:pt x="458" y="477"/>
                  <a:pt x="458" y="477"/>
                </a:cubicBezTo>
                <a:cubicBezTo>
                  <a:pt x="469" y="479"/>
                  <a:pt x="469" y="479"/>
                  <a:pt x="469" y="479"/>
                </a:cubicBezTo>
                <a:cubicBezTo>
                  <a:pt x="512" y="466"/>
                  <a:pt x="512" y="466"/>
                  <a:pt x="512" y="466"/>
                </a:cubicBezTo>
                <a:cubicBezTo>
                  <a:pt x="706" y="426"/>
                  <a:pt x="706" y="426"/>
                  <a:pt x="706" y="426"/>
                </a:cubicBezTo>
                <a:cubicBezTo>
                  <a:pt x="743" y="418"/>
                  <a:pt x="743" y="418"/>
                  <a:pt x="743" y="418"/>
                </a:cubicBezTo>
                <a:cubicBezTo>
                  <a:pt x="731" y="440"/>
                  <a:pt x="732" y="470"/>
                  <a:pt x="734" y="489"/>
                </a:cubicBezTo>
                <a:close/>
                <a:moveTo>
                  <a:pt x="754" y="358"/>
                </a:moveTo>
                <a:cubicBezTo>
                  <a:pt x="753" y="358"/>
                  <a:pt x="752" y="358"/>
                  <a:pt x="752" y="358"/>
                </a:cubicBezTo>
                <a:cubicBezTo>
                  <a:pt x="725" y="365"/>
                  <a:pt x="725" y="365"/>
                  <a:pt x="725" y="365"/>
                </a:cubicBezTo>
                <a:cubicBezTo>
                  <a:pt x="469" y="437"/>
                  <a:pt x="469" y="437"/>
                  <a:pt x="469" y="437"/>
                </a:cubicBezTo>
                <a:cubicBezTo>
                  <a:pt x="466" y="340"/>
                  <a:pt x="466" y="340"/>
                  <a:pt x="466" y="340"/>
                </a:cubicBezTo>
                <a:cubicBezTo>
                  <a:pt x="550" y="313"/>
                  <a:pt x="550" y="313"/>
                  <a:pt x="550" y="313"/>
                </a:cubicBezTo>
                <a:cubicBezTo>
                  <a:pt x="753" y="246"/>
                  <a:pt x="753" y="246"/>
                  <a:pt x="753" y="246"/>
                </a:cubicBezTo>
                <a:cubicBezTo>
                  <a:pt x="753" y="246"/>
                  <a:pt x="764" y="244"/>
                  <a:pt x="772" y="252"/>
                </a:cubicBezTo>
                <a:cubicBezTo>
                  <a:pt x="779" y="260"/>
                  <a:pt x="783" y="275"/>
                  <a:pt x="782" y="296"/>
                </a:cubicBezTo>
                <a:cubicBezTo>
                  <a:pt x="781" y="355"/>
                  <a:pt x="755" y="357"/>
                  <a:pt x="754" y="35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89000">
                <a:schemeClr val="accent2">
                  <a:lumMod val="60000"/>
                  <a:lumOff val="40000"/>
                </a:schemeClr>
              </a:gs>
            </a:gsLst>
            <a:lin ang="5400000" scaled="1"/>
            <a:tileRect/>
          </a:gradFill>
          <a:ln>
            <a:noFill/>
          </a:ln>
        </p:spPr>
        <p:txBody>
          <a:bodyPr anchor="ctr" anchorCtr="1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zh-CN" altLang="en-US" sz="1327"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5108981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51PPT模板网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wiumbbo2">
      <a:majorFont>
        <a:latin typeface="HarmonyOS Sans SC Light" panose="020F0302020204030204"/>
        <a:ea typeface="阿里巴巴普惠体 2.0 55 Regular"/>
        <a:cs typeface=""/>
      </a:majorFont>
      <a:minorFont>
        <a:latin typeface="HarmonyOS Sans SC Light" panose="020F0502020204030204"/>
        <a:ea typeface="阿里巴巴普惠体 2.0 55 Regular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426</TotalTime>
  <Words>2223</Words>
  <Application>Microsoft Office PowerPoint</Application>
  <PresentationFormat>宽屏</PresentationFormat>
  <Paragraphs>229</Paragraphs>
  <Slides>24</Slides>
  <Notes>24</Notes>
  <HiddenSlides>0</HiddenSlides>
  <MMClips>0</MMClips>
  <ScaleCrop>false</ScaleCrop>
  <HeadingPairs>
    <vt:vector size="6" baseType="variant">
      <vt:variant>
        <vt:lpstr>已用的字体</vt:lpstr>
      </vt:variant>
      <vt:variant>
        <vt:i4>9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24</vt:i4>
      </vt:variant>
    </vt:vector>
  </HeadingPairs>
  <TitlesOfParts>
    <vt:vector size="34" baseType="lpstr">
      <vt:lpstr>Aa厚底黑</vt:lpstr>
      <vt:lpstr>HarmonyOS Sans SC Light</vt:lpstr>
      <vt:lpstr>阿里巴巴普惠体 2.0 55 Regular</vt:lpstr>
      <vt:lpstr>阿里巴巴普惠体 2.0 65 Medium</vt:lpstr>
      <vt:lpstr>等线</vt:lpstr>
      <vt:lpstr>思源黑体 CN Light</vt:lpstr>
      <vt:lpstr>微软雅黑</vt:lpstr>
      <vt:lpstr>Arial</vt:lpstr>
      <vt:lpstr>Calibri</vt:lpstr>
      <vt:lpstr>51PPT模板网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>51PPT模板网</Manager>
  <Company>www.51pptmoban.com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喜庆春节风新年工作计划ppt模板</dc:title>
  <dc:creator>©51PPT模板网</dc:creator>
  <cp:keywords>www.51pptmoban.com</cp:keywords>
  <dc:description>51PPT模板网，幻灯片演示模板及素材免费下载！_x000d_
51PPT模板网 唯一访问网址：www.51pptmoban.com</dc:description>
  <cp:lastModifiedBy>51pptmoban .com</cp:lastModifiedBy>
  <cp:revision>106</cp:revision>
  <dcterms:created xsi:type="dcterms:W3CDTF">2024-01-16T01:20:24Z</dcterms:created>
  <dcterms:modified xsi:type="dcterms:W3CDTF">2024-01-16T14:30:23Z</dcterms:modified>
  <cp:contentStatus>喜庆春节风新年工作计划ppt模板，www.51pptmoban.com</cp:contentStatus>
  <cp:version>51pptmoban.com（V51-011602版）</cp:version>
</cp:coreProperties>
</file>